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3.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4.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5.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6.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7.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8.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39.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0.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1.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2.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43.xml" ContentType="application/vnd.openxmlformats-officedocument.drawingml.chart+xml"/>
  <Override PartName="/ppt/charts/style43.xml" ContentType="application/vnd.ms-office.chartstyle+xml"/>
  <Override PartName="/ppt/charts/colors43.xml" ContentType="application/vnd.ms-office.chartcolorstyle+xml"/>
  <Override PartName="/ppt/charts/chart44.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45.xml" ContentType="application/vnd.openxmlformats-officedocument.drawingml.chart+xml"/>
  <Override PartName="/ppt/charts/style45.xml" ContentType="application/vnd.ms-office.chartstyle+xml"/>
  <Override PartName="/ppt/charts/colors45.xml" ContentType="application/vnd.ms-office.chartcolorstyle+xml"/>
  <Override PartName="/ppt/charts/chart46.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47.xml" ContentType="application/vnd.openxmlformats-officedocument.drawingml.chart+xml"/>
  <Override PartName="/ppt/charts/style47.xml" ContentType="application/vnd.ms-office.chartstyle+xml"/>
  <Override PartName="/ppt/charts/colors47.xml" ContentType="application/vnd.ms-office.chartcolorstyle+xml"/>
  <Override PartName="/ppt/charts/chart48.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49.xml" ContentType="application/vnd.openxmlformats-officedocument.drawingml.chart+xml"/>
  <Override PartName="/ppt/charts/style49.xml" ContentType="application/vnd.ms-office.chartstyle+xml"/>
  <Override PartName="/ppt/charts/colors49.xml" ContentType="application/vnd.ms-office.chartcolorstyle+xml"/>
  <Override PartName="/ppt/charts/chart50.xml" ContentType="application/vnd.openxmlformats-officedocument.drawingml.chart+xml"/>
  <Override PartName="/ppt/charts/style50.xml" ContentType="application/vnd.ms-office.chartstyle+xml"/>
  <Override PartName="/ppt/charts/colors50.xml" ContentType="application/vnd.ms-office.chartcolorstyle+xml"/>
  <Override PartName="/ppt/charts/chart51.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52.xml" ContentType="application/vnd.openxmlformats-officedocument.drawingml.chart+xml"/>
  <Override PartName="/ppt/charts/style52.xml" ContentType="application/vnd.ms-office.chartstyle+xml"/>
  <Override PartName="/ppt/charts/colors52.xml" ContentType="application/vnd.ms-office.chartcolorstyle+xml"/>
  <Override PartName="/ppt/charts/chart53.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54.xml" ContentType="application/vnd.openxmlformats-officedocument.drawingml.chart+xml"/>
  <Override PartName="/ppt/charts/style54.xml" ContentType="application/vnd.ms-office.chartstyle+xml"/>
  <Override PartName="/ppt/charts/colors54.xml" ContentType="application/vnd.ms-office.chartcolorstyle+xml"/>
  <Override PartName="/ppt/charts/chart55.xml" ContentType="application/vnd.openxmlformats-officedocument.drawingml.chart+xml"/>
  <Override PartName="/ppt/charts/style55.xml" ContentType="application/vnd.ms-office.chartstyle+xml"/>
  <Override PartName="/ppt/charts/colors55.xml" ContentType="application/vnd.ms-office.chartcolorstyle+xml"/>
  <Override PartName="/ppt/charts/chart56.xml" ContentType="application/vnd.openxmlformats-officedocument.drawingml.chart+xml"/>
  <Override PartName="/ppt/charts/style56.xml" ContentType="application/vnd.ms-office.chartstyle+xml"/>
  <Override PartName="/ppt/charts/colors56.xml" ContentType="application/vnd.ms-office.chartcolorstyle+xml"/>
  <Override PartName="/ppt/charts/chart57.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58.xml" ContentType="application/vnd.openxmlformats-officedocument.drawingml.chart+xml"/>
  <Override PartName="/ppt/charts/style58.xml" ContentType="application/vnd.ms-office.chartstyle+xml"/>
  <Override PartName="/ppt/charts/colors58.xml" ContentType="application/vnd.ms-office.chartcolorstyle+xml"/>
  <Override PartName="/ppt/charts/chart59.xml" ContentType="application/vnd.openxmlformats-officedocument.drawingml.chart+xml"/>
  <Override PartName="/ppt/charts/style59.xml" ContentType="application/vnd.ms-office.chartstyle+xml"/>
  <Override PartName="/ppt/charts/colors59.xml" ContentType="application/vnd.ms-office.chartcolorstyle+xml"/>
  <Override PartName="/ppt/charts/chart60.xml" ContentType="application/vnd.openxmlformats-officedocument.drawingml.chart+xml"/>
  <Override PartName="/ppt/charts/style60.xml" ContentType="application/vnd.ms-office.chartstyle+xml"/>
  <Override PartName="/ppt/charts/colors60.xml" ContentType="application/vnd.ms-office.chartcolorstyle+xml"/>
  <Override PartName="/ppt/charts/chart61.xml" ContentType="application/vnd.openxmlformats-officedocument.drawingml.chart+xml"/>
  <Override PartName="/ppt/charts/style61.xml" ContentType="application/vnd.ms-office.chartstyle+xml"/>
  <Override PartName="/ppt/charts/colors61.xml" ContentType="application/vnd.ms-office.chartcolorstyle+xml"/>
  <Override PartName="/ppt/charts/chart62.xml" ContentType="application/vnd.openxmlformats-officedocument.drawingml.chart+xml"/>
  <Override PartName="/ppt/charts/style62.xml" ContentType="application/vnd.ms-office.chartstyle+xml"/>
  <Override PartName="/ppt/charts/colors62.xml" ContentType="application/vnd.ms-office.chartcolorstyle+xml"/>
  <Override PartName="/ppt/charts/chart63.xml" ContentType="application/vnd.openxmlformats-officedocument.drawingml.chart+xml"/>
  <Override PartName="/ppt/charts/style63.xml" ContentType="application/vnd.ms-office.chartstyle+xml"/>
  <Override PartName="/ppt/charts/colors63.xml" ContentType="application/vnd.ms-office.chartcolorstyle+xml"/>
  <Override PartName="/ppt/charts/chart64.xml" ContentType="application/vnd.openxmlformats-officedocument.drawingml.chart+xml"/>
  <Override PartName="/ppt/charts/style64.xml" ContentType="application/vnd.ms-office.chartstyle+xml"/>
  <Override PartName="/ppt/charts/colors64.xml" ContentType="application/vnd.ms-office.chartcolorstyle+xml"/>
  <Override PartName="/ppt/charts/chart65.xml" ContentType="application/vnd.openxmlformats-officedocument.drawingml.chart+xml"/>
  <Override PartName="/ppt/charts/style65.xml" ContentType="application/vnd.ms-office.chartstyle+xml"/>
  <Override PartName="/ppt/charts/colors65.xml" ContentType="application/vnd.ms-office.chartcolorstyle+xml"/>
  <Override PartName="/ppt/charts/chart66.xml" ContentType="application/vnd.openxmlformats-officedocument.drawingml.chart+xml"/>
  <Override PartName="/ppt/charts/style66.xml" ContentType="application/vnd.ms-office.chartstyle+xml"/>
  <Override PartName="/ppt/charts/colors66.xml" ContentType="application/vnd.ms-office.chartcolorstyle+xml"/>
  <Override PartName="/ppt/charts/chart67.xml" ContentType="application/vnd.openxmlformats-officedocument.drawingml.chart+xml"/>
  <Override PartName="/ppt/charts/style67.xml" ContentType="application/vnd.ms-office.chartstyle+xml"/>
  <Override PartName="/ppt/charts/colors67.xml" ContentType="application/vnd.ms-office.chartcolorstyle+xml"/>
  <Override PartName="/ppt/charts/chart68.xml" ContentType="application/vnd.openxmlformats-officedocument.drawingml.chart+xml"/>
  <Override PartName="/ppt/charts/style68.xml" ContentType="application/vnd.ms-office.chartstyle+xml"/>
  <Override PartName="/ppt/charts/colors68.xml" ContentType="application/vnd.ms-office.chartcolorstyle+xml"/>
  <Override PartName="/ppt/charts/chart69.xml" ContentType="application/vnd.openxmlformats-officedocument.drawingml.chart+xml"/>
  <Override PartName="/ppt/charts/style69.xml" ContentType="application/vnd.ms-office.chartstyle+xml"/>
  <Override PartName="/ppt/charts/colors69.xml" ContentType="application/vnd.ms-office.chartcolorstyle+xml"/>
  <Override PartName="/ppt/charts/chartEx1.xml" ContentType="application/vnd.ms-office.chartex+xml"/>
  <Override PartName="/ppt/charts/style70.xml" ContentType="application/vnd.ms-office.chartstyle+xml"/>
  <Override PartName="/ppt/charts/colors70.xml" ContentType="application/vnd.ms-office.chartcolorstyle+xml"/>
  <Override PartName="/ppt/charts/chart70.xml" ContentType="application/vnd.openxmlformats-officedocument.drawingml.chart+xml"/>
  <Override PartName="/ppt/charts/style71.xml" ContentType="application/vnd.ms-office.chartstyle+xml"/>
  <Override PartName="/ppt/charts/colors71.xml" ContentType="application/vnd.ms-office.chartcolorstyle+xml"/>
  <Override PartName="/ppt/charts/chart71.xml" ContentType="application/vnd.openxmlformats-officedocument.drawingml.chart+xml"/>
  <Override PartName="/ppt/charts/style72.xml" ContentType="application/vnd.ms-office.chartstyle+xml"/>
  <Override PartName="/ppt/charts/colors72.xml" ContentType="application/vnd.ms-office.chartcolorstyle+xml"/>
  <Override PartName="/ppt/charts/chart72.xml" ContentType="application/vnd.openxmlformats-officedocument.drawingml.chart+xml"/>
  <Override PartName="/ppt/charts/style73.xml" ContentType="application/vnd.ms-office.chartstyle+xml"/>
  <Override PartName="/ppt/charts/colors73.xml" ContentType="application/vnd.ms-office.chartcolorstyle+xml"/>
  <Override PartName="/ppt/charts/chart73.xml" ContentType="application/vnd.openxmlformats-officedocument.drawingml.chart+xml"/>
  <Override PartName="/ppt/charts/style74.xml" ContentType="application/vnd.ms-office.chartstyle+xml"/>
  <Override PartName="/ppt/charts/colors74.xml" ContentType="application/vnd.ms-office.chartcolorstyle+xml"/>
  <Override PartName="/ppt/charts/chart74.xml" ContentType="application/vnd.openxmlformats-officedocument.drawingml.chart+xml"/>
  <Override PartName="/ppt/charts/style75.xml" ContentType="application/vnd.ms-office.chartstyle+xml"/>
  <Override PartName="/ppt/charts/colors75.xml" ContentType="application/vnd.ms-office.chartcolorstyle+xml"/>
  <Override PartName="/ppt/charts/chart75.xml" ContentType="application/vnd.openxmlformats-officedocument.drawingml.chart+xml"/>
  <Override PartName="/ppt/charts/style76.xml" ContentType="application/vnd.ms-office.chartstyle+xml"/>
  <Override PartName="/ppt/charts/colors76.xml" ContentType="application/vnd.ms-office.chartcolorstyle+xml"/>
  <Override PartName="/ppt/charts/chart76.xml" ContentType="application/vnd.openxmlformats-officedocument.drawingml.chart+xml"/>
  <Override PartName="/ppt/charts/style77.xml" ContentType="application/vnd.ms-office.chartstyle+xml"/>
  <Override PartName="/ppt/charts/colors77.xml" ContentType="application/vnd.ms-office.chartcolorstyle+xml"/>
  <Override PartName="/ppt/charts/chart77.xml" ContentType="application/vnd.openxmlformats-officedocument.drawingml.chart+xml"/>
  <Override PartName="/ppt/charts/style78.xml" ContentType="application/vnd.ms-office.chartstyle+xml"/>
  <Override PartName="/ppt/charts/colors78.xml" ContentType="application/vnd.ms-office.chartcolorstyle+xml"/>
  <Override PartName="/ppt/charts/chart78.xml" ContentType="application/vnd.openxmlformats-officedocument.drawingml.chart+xml"/>
  <Override PartName="/ppt/charts/style79.xml" ContentType="application/vnd.ms-office.chartstyle+xml"/>
  <Override PartName="/ppt/charts/colors79.xml" ContentType="application/vnd.ms-office.chartcolorstyle+xml"/>
  <Override PartName="/ppt/charts/chart79.xml" ContentType="application/vnd.openxmlformats-officedocument.drawingml.chart+xml"/>
  <Override PartName="/ppt/charts/style80.xml" ContentType="application/vnd.ms-office.chartstyle+xml"/>
  <Override PartName="/ppt/charts/colors80.xml" ContentType="application/vnd.ms-office.chartcolorstyle+xml"/>
  <Override PartName="/ppt/charts/chart80.xml" ContentType="application/vnd.openxmlformats-officedocument.drawingml.chart+xml"/>
  <Override PartName="/ppt/charts/style81.xml" ContentType="application/vnd.ms-office.chartstyle+xml"/>
  <Override PartName="/ppt/charts/colors81.xml" ContentType="application/vnd.ms-office.chartcolorstyle+xml"/>
  <Override PartName="/ppt/charts/chart81.xml" ContentType="application/vnd.openxmlformats-officedocument.drawingml.chart+xml"/>
  <Override PartName="/ppt/charts/style82.xml" ContentType="application/vnd.ms-office.chartstyle+xml"/>
  <Override PartName="/ppt/charts/colors82.xml" ContentType="application/vnd.ms-office.chartcolorstyle+xml"/>
  <Override PartName="/ppt/charts/chart82.xml" ContentType="application/vnd.openxmlformats-officedocument.drawingml.chart+xml"/>
  <Override PartName="/ppt/charts/style83.xml" ContentType="application/vnd.ms-office.chartstyle+xml"/>
  <Override PartName="/ppt/charts/colors83.xml" ContentType="application/vnd.ms-office.chartcolorstyle+xml"/>
  <Override PartName="/ppt/charts/chart83.xml" ContentType="application/vnd.openxmlformats-officedocument.drawingml.chart+xml"/>
  <Override PartName="/ppt/charts/style84.xml" ContentType="application/vnd.ms-office.chartstyle+xml"/>
  <Override PartName="/ppt/charts/colors84.xml" ContentType="application/vnd.ms-office.chartcolorstyle+xml"/>
  <Override PartName="/ppt/charts/chart84.xml" ContentType="application/vnd.openxmlformats-officedocument.drawingml.chart+xml"/>
  <Override PartName="/ppt/charts/style85.xml" ContentType="application/vnd.ms-office.chartstyle+xml"/>
  <Override PartName="/ppt/charts/colors85.xml" ContentType="application/vnd.ms-office.chartcolorstyle+xml"/>
  <Override PartName="/ppt/charts/chart85.xml" ContentType="application/vnd.openxmlformats-officedocument.drawingml.chart+xml"/>
  <Override PartName="/ppt/charts/style86.xml" ContentType="application/vnd.ms-office.chartstyle+xml"/>
  <Override PartName="/ppt/charts/colors86.xml" ContentType="application/vnd.ms-office.chartcolorstyle+xml"/>
  <Override PartName="/ppt/charts/chart86.xml" ContentType="application/vnd.openxmlformats-officedocument.drawingml.chart+xml"/>
  <Override PartName="/ppt/charts/style87.xml" ContentType="application/vnd.ms-office.chartstyle+xml"/>
  <Override PartName="/ppt/charts/colors87.xml" ContentType="application/vnd.ms-office.chartcolorstyle+xml"/>
  <Override PartName="/ppt/charts/chart87.xml" ContentType="application/vnd.openxmlformats-officedocument.drawingml.chart+xml"/>
  <Override PartName="/ppt/charts/style88.xml" ContentType="application/vnd.ms-office.chartstyle+xml"/>
  <Override PartName="/ppt/charts/colors88.xml" ContentType="application/vnd.ms-office.chartcolorstyle+xml"/>
  <Override PartName="/ppt/charts/chart88.xml" ContentType="application/vnd.openxmlformats-officedocument.drawingml.chart+xml"/>
  <Override PartName="/ppt/charts/style89.xml" ContentType="application/vnd.ms-office.chartstyle+xml"/>
  <Override PartName="/ppt/charts/colors89.xml" ContentType="application/vnd.ms-office.chartcolorstyle+xml"/>
  <Override PartName="/ppt/charts/chart89.xml" ContentType="application/vnd.openxmlformats-officedocument.drawingml.chart+xml"/>
  <Override PartName="/ppt/charts/style90.xml" ContentType="application/vnd.ms-office.chartstyle+xml"/>
  <Override PartName="/ppt/charts/colors90.xml" ContentType="application/vnd.ms-office.chartcolorstyle+xml"/>
  <Override PartName="/ppt/charts/chart90.xml" ContentType="application/vnd.openxmlformats-officedocument.drawingml.chart+xml"/>
  <Override PartName="/ppt/charts/style91.xml" ContentType="application/vnd.ms-office.chartstyle+xml"/>
  <Override PartName="/ppt/charts/colors91.xml" ContentType="application/vnd.ms-office.chartcolorstyle+xml"/>
  <Override PartName="/ppt/charts/chart91.xml" ContentType="application/vnd.openxmlformats-officedocument.drawingml.chart+xml"/>
  <Override PartName="/ppt/charts/style92.xml" ContentType="application/vnd.ms-office.chartstyle+xml"/>
  <Override PartName="/ppt/charts/colors9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532" r:id="rId2"/>
    <p:sldId id="268" r:id="rId3"/>
    <p:sldId id="531" r:id="rId4"/>
    <p:sldId id="259" r:id="rId5"/>
    <p:sldId id="535" r:id="rId6"/>
    <p:sldId id="536" r:id="rId7"/>
    <p:sldId id="541" r:id="rId8"/>
    <p:sldId id="533" r:id="rId9"/>
    <p:sldId id="538" r:id="rId10"/>
    <p:sldId id="539" r:id="rId11"/>
    <p:sldId id="540" r:id="rId12"/>
    <p:sldId id="537" r:id="rId13"/>
    <p:sldId id="530" r:id="rId14"/>
    <p:sldId id="261" r:id="rId15"/>
    <p:sldId id="270" r:id="rId16"/>
    <p:sldId id="262" r:id="rId17"/>
    <p:sldId id="274" r:id="rId18"/>
    <p:sldId id="277" r:id="rId19"/>
    <p:sldId id="275" r:id="rId20"/>
    <p:sldId id="276" r:id="rId21"/>
    <p:sldId id="278" r:id="rId22"/>
    <p:sldId id="271" r:id="rId23"/>
    <p:sldId id="263" r:id="rId24"/>
    <p:sldId id="264" r:id="rId25"/>
    <p:sldId id="265" r:id="rId26"/>
    <p:sldId id="266" r:id="rId27"/>
    <p:sldId id="272" r:id="rId28"/>
    <p:sldId id="273" r:id="rId29"/>
    <p:sldId id="279" r:id="rId30"/>
    <p:sldId id="280" r:id="rId31"/>
    <p:sldId id="281" r:id="rId32"/>
    <p:sldId id="282" r:id="rId33"/>
    <p:sldId id="283" r:id="rId34"/>
    <p:sldId id="284" r:id="rId35"/>
    <p:sldId id="286" r:id="rId36"/>
    <p:sldId id="285"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4" r:id="rId104"/>
    <p:sldId id="355" r:id="rId105"/>
    <p:sldId id="356" r:id="rId106"/>
    <p:sldId id="358" r:id="rId107"/>
    <p:sldId id="359" r:id="rId108"/>
    <p:sldId id="360" r:id="rId109"/>
    <p:sldId id="361" r:id="rId110"/>
    <p:sldId id="363" r:id="rId111"/>
    <p:sldId id="366" r:id="rId112"/>
    <p:sldId id="368" r:id="rId113"/>
    <p:sldId id="370" r:id="rId114"/>
    <p:sldId id="371" r:id="rId115"/>
    <p:sldId id="372" r:id="rId116"/>
    <p:sldId id="373" r:id="rId117"/>
    <p:sldId id="374" r:id="rId118"/>
    <p:sldId id="375" r:id="rId119"/>
    <p:sldId id="376" r:id="rId120"/>
    <p:sldId id="377" r:id="rId121"/>
    <p:sldId id="378" r:id="rId122"/>
    <p:sldId id="379" r:id="rId123"/>
    <p:sldId id="380" r:id="rId124"/>
    <p:sldId id="381" r:id="rId125"/>
    <p:sldId id="382" r:id="rId126"/>
    <p:sldId id="383" r:id="rId127"/>
    <p:sldId id="384" r:id="rId128"/>
    <p:sldId id="385" r:id="rId129"/>
    <p:sldId id="386" r:id="rId130"/>
    <p:sldId id="387" r:id="rId131"/>
    <p:sldId id="388" r:id="rId132"/>
    <p:sldId id="389" r:id="rId133"/>
    <p:sldId id="390" r:id="rId134"/>
    <p:sldId id="391" r:id="rId135"/>
    <p:sldId id="392" r:id="rId136"/>
    <p:sldId id="393" r:id="rId137"/>
    <p:sldId id="394" r:id="rId138"/>
    <p:sldId id="395" r:id="rId139"/>
    <p:sldId id="396" r:id="rId140"/>
    <p:sldId id="397" r:id="rId141"/>
    <p:sldId id="398" r:id="rId142"/>
    <p:sldId id="399" r:id="rId143"/>
    <p:sldId id="400" r:id="rId144"/>
    <p:sldId id="401" r:id="rId145"/>
    <p:sldId id="402" r:id="rId146"/>
    <p:sldId id="403" r:id="rId147"/>
    <p:sldId id="404" r:id="rId148"/>
    <p:sldId id="405" r:id="rId149"/>
    <p:sldId id="406" r:id="rId150"/>
    <p:sldId id="407" r:id="rId151"/>
    <p:sldId id="408" r:id="rId152"/>
    <p:sldId id="409" r:id="rId153"/>
    <p:sldId id="410" r:id="rId154"/>
    <p:sldId id="411" r:id="rId155"/>
    <p:sldId id="412" r:id="rId156"/>
    <p:sldId id="413" r:id="rId157"/>
    <p:sldId id="414" r:id="rId158"/>
    <p:sldId id="415" r:id="rId159"/>
    <p:sldId id="416" r:id="rId160"/>
    <p:sldId id="417" r:id="rId161"/>
    <p:sldId id="418" r:id="rId162"/>
    <p:sldId id="419" r:id="rId163"/>
    <p:sldId id="420" r:id="rId164"/>
    <p:sldId id="421" r:id="rId165"/>
    <p:sldId id="422" r:id="rId166"/>
    <p:sldId id="423" r:id="rId167"/>
    <p:sldId id="424" r:id="rId168"/>
    <p:sldId id="425" r:id="rId169"/>
    <p:sldId id="426" r:id="rId170"/>
    <p:sldId id="428" r:id="rId171"/>
    <p:sldId id="429" r:id="rId172"/>
    <p:sldId id="430" r:id="rId173"/>
    <p:sldId id="431" r:id="rId174"/>
    <p:sldId id="432" r:id="rId175"/>
    <p:sldId id="433" r:id="rId176"/>
    <p:sldId id="434" r:id="rId177"/>
    <p:sldId id="436" r:id="rId178"/>
    <p:sldId id="438" r:id="rId179"/>
    <p:sldId id="435" r:id="rId180"/>
    <p:sldId id="437" r:id="rId181"/>
    <p:sldId id="439" r:id="rId182"/>
    <p:sldId id="440" r:id="rId183"/>
    <p:sldId id="441" r:id="rId184"/>
    <p:sldId id="442" r:id="rId185"/>
    <p:sldId id="443" r:id="rId186"/>
    <p:sldId id="444" r:id="rId187"/>
    <p:sldId id="445" r:id="rId188"/>
    <p:sldId id="446" r:id="rId189"/>
    <p:sldId id="447" r:id="rId190"/>
    <p:sldId id="448" r:id="rId191"/>
    <p:sldId id="449" r:id="rId192"/>
    <p:sldId id="450" r:id="rId193"/>
    <p:sldId id="451" r:id="rId194"/>
    <p:sldId id="452" r:id="rId195"/>
    <p:sldId id="454" r:id="rId196"/>
    <p:sldId id="455" r:id="rId197"/>
    <p:sldId id="456" r:id="rId198"/>
    <p:sldId id="457" r:id="rId199"/>
    <p:sldId id="458" r:id="rId200"/>
    <p:sldId id="459" r:id="rId201"/>
    <p:sldId id="460" r:id="rId202"/>
    <p:sldId id="461" r:id="rId203"/>
    <p:sldId id="462" r:id="rId204"/>
    <p:sldId id="463" r:id="rId205"/>
    <p:sldId id="464" r:id="rId206"/>
    <p:sldId id="465" r:id="rId207"/>
    <p:sldId id="466" r:id="rId208"/>
    <p:sldId id="467" r:id="rId209"/>
    <p:sldId id="468" r:id="rId210"/>
    <p:sldId id="469" r:id="rId211"/>
    <p:sldId id="470" r:id="rId212"/>
    <p:sldId id="471" r:id="rId213"/>
    <p:sldId id="472" r:id="rId214"/>
    <p:sldId id="473" r:id="rId215"/>
    <p:sldId id="474" r:id="rId216"/>
    <p:sldId id="475" r:id="rId217"/>
    <p:sldId id="476" r:id="rId218"/>
    <p:sldId id="477" r:id="rId219"/>
    <p:sldId id="478" r:id="rId220"/>
    <p:sldId id="479" r:id="rId221"/>
    <p:sldId id="480" r:id="rId222"/>
    <p:sldId id="481" r:id="rId223"/>
    <p:sldId id="482" r:id="rId224"/>
    <p:sldId id="483" r:id="rId225"/>
    <p:sldId id="484" r:id="rId226"/>
    <p:sldId id="485" r:id="rId227"/>
    <p:sldId id="486" r:id="rId228"/>
    <p:sldId id="487" r:id="rId229"/>
    <p:sldId id="488" r:id="rId230"/>
    <p:sldId id="489" r:id="rId231"/>
    <p:sldId id="490" r:id="rId232"/>
    <p:sldId id="491" r:id="rId233"/>
    <p:sldId id="492" r:id="rId234"/>
    <p:sldId id="493" r:id="rId235"/>
    <p:sldId id="494" r:id="rId236"/>
    <p:sldId id="495" r:id="rId237"/>
    <p:sldId id="496" r:id="rId238"/>
    <p:sldId id="497" r:id="rId239"/>
    <p:sldId id="498" r:id="rId240"/>
    <p:sldId id="499" r:id="rId241"/>
    <p:sldId id="500" r:id="rId242"/>
    <p:sldId id="501" r:id="rId243"/>
    <p:sldId id="502" r:id="rId244"/>
    <p:sldId id="503" r:id="rId245"/>
    <p:sldId id="505" r:id="rId246"/>
    <p:sldId id="506" r:id="rId247"/>
    <p:sldId id="507" r:id="rId248"/>
    <p:sldId id="508" r:id="rId249"/>
    <p:sldId id="509" r:id="rId250"/>
    <p:sldId id="510" r:id="rId251"/>
    <p:sldId id="511" r:id="rId252"/>
    <p:sldId id="512" r:id="rId253"/>
    <p:sldId id="504" r:id="rId254"/>
    <p:sldId id="513" r:id="rId255"/>
    <p:sldId id="514" r:id="rId256"/>
    <p:sldId id="515" r:id="rId257"/>
    <p:sldId id="516" r:id="rId258"/>
    <p:sldId id="517" r:id="rId259"/>
    <p:sldId id="518" r:id="rId260"/>
    <p:sldId id="519" r:id="rId261"/>
    <p:sldId id="520" r:id="rId262"/>
    <p:sldId id="521" r:id="rId263"/>
    <p:sldId id="522" r:id="rId264"/>
    <p:sldId id="523" r:id="rId265"/>
    <p:sldId id="524" r:id="rId266"/>
    <p:sldId id="525" r:id="rId267"/>
    <p:sldId id="526" r:id="rId268"/>
    <p:sldId id="527" r:id="rId269"/>
    <p:sldId id="528" r:id="rId270"/>
    <p:sldId id="529" r:id="rId2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4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sarraf Hossain" initials="MH" lastIdx="2" clrIdx="0">
    <p:extLst>
      <p:ext uri="{19B8F6BF-5375-455C-9EA6-DF929625EA0E}">
        <p15:presenceInfo xmlns:p15="http://schemas.microsoft.com/office/powerpoint/2012/main" userId="029c0585b73bf0e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527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266" autoAdjust="0"/>
    <p:restoredTop sz="97887"/>
  </p:normalViewPr>
  <p:slideViewPr>
    <p:cSldViewPr snapToGrid="0">
      <p:cViewPr>
        <p:scale>
          <a:sx n="100" d="100"/>
          <a:sy n="100" d="100"/>
        </p:scale>
        <p:origin x="1548" y="426"/>
      </p:cViewPr>
      <p:guideLst>
        <p:guide orient="horz" pos="1944"/>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58" Type="http://schemas.openxmlformats.org/officeDocument/2006/relationships/slide" Target="slides/slide257.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slide" Target="slides/slide247.xml"/><Relationship Id="rId269" Type="http://schemas.openxmlformats.org/officeDocument/2006/relationships/slide" Target="slides/slide268.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250" Type="http://schemas.openxmlformats.org/officeDocument/2006/relationships/slide" Target="slides/slide249.xml"/><Relationship Id="rId271" Type="http://schemas.openxmlformats.org/officeDocument/2006/relationships/slide" Target="slides/slide270.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240" Type="http://schemas.openxmlformats.org/officeDocument/2006/relationships/slide" Target="slides/slide239.xml"/><Relationship Id="rId261" Type="http://schemas.openxmlformats.org/officeDocument/2006/relationships/slide" Target="slides/slide260.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230" Type="http://schemas.openxmlformats.org/officeDocument/2006/relationships/slide" Target="slides/slide229.xml"/><Relationship Id="rId251" Type="http://schemas.openxmlformats.org/officeDocument/2006/relationships/slide" Target="slides/slide250.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72" Type="http://schemas.openxmlformats.org/officeDocument/2006/relationships/commentAuthors" Target="commentAuthors.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presProps" Target="presProps.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viewProps" Target="viewProps.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theme" Target="theme/theme1.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tableStyles" Target="tableStyles.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8.xml"/><Relationship Id="rId1" Type="http://schemas.microsoft.com/office/2011/relationships/chartStyle" Target="style28.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9.xml"/><Relationship Id="rId1" Type="http://schemas.microsoft.com/office/2011/relationships/chartStyle" Target="style29.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30.xml"/><Relationship Id="rId1" Type="http://schemas.microsoft.com/office/2011/relationships/chartStyle" Target="style30.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31.xml"/><Relationship Id="rId1" Type="http://schemas.microsoft.com/office/2011/relationships/chartStyle" Target="style31.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2.xml"/><Relationship Id="rId1" Type="http://schemas.microsoft.com/office/2011/relationships/chartStyle" Target="style32.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3.xml"/><Relationship Id="rId1" Type="http://schemas.microsoft.com/office/2011/relationships/chartStyle" Target="style33.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4.xml"/><Relationship Id="rId1" Type="http://schemas.microsoft.com/office/2011/relationships/chartStyle" Target="style34.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5.xml"/><Relationship Id="rId1" Type="http://schemas.microsoft.com/office/2011/relationships/chartStyle" Target="style35.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6.xml"/><Relationship Id="rId1" Type="http://schemas.microsoft.com/office/2011/relationships/chartStyle" Target="style36.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7.xml"/><Relationship Id="rId1" Type="http://schemas.microsoft.com/office/2011/relationships/chartStyle" Target="style37.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8.xml"/><Relationship Id="rId1" Type="http://schemas.microsoft.com/office/2011/relationships/chartStyle" Target="style38.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9.xml"/><Relationship Id="rId1" Type="http://schemas.microsoft.com/office/2011/relationships/chartStyle" Target="style39.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40.xml"/><Relationship Id="rId1" Type="http://schemas.microsoft.com/office/2011/relationships/chartStyle" Target="style40.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41.xml"/><Relationship Id="rId1" Type="http://schemas.microsoft.com/office/2011/relationships/chartStyle" Target="style41.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42.xml"/><Relationship Id="rId1" Type="http://schemas.microsoft.com/office/2011/relationships/chartStyle" Target="style42.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43.xml"/><Relationship Id="rId1" Type="http://schemas.microsoft.com/office/2011/relationships/chartStyle" Target="style43.xml"/></Relationships>
</file>

<file path=ppt/charts/_rels/chart44.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4.xml"/><Relationship Id="rId1" Type="http://schemas.microsoft.com/office/2011/relationships/chartStyle" Target="style44.xml"/></Relationships>
</file>

<file path=ppt/charts/_rels/chart45.xml.rels><?xml version="1.0" encoding="UTF-8" standalone="yes"?>
<Relationships xmlns="http://schemas.openxmlformats.org/package/2006/relationships"><Relationship Id="rId3" Type="http://schemas.openxmlformats.org/officeDocument/2006/relationships/package" Target="../embeddings/Microsoft_Excel_Worksheet44.xlsx"/><Relationship Id="rId2" Type="http://schemas.microsoft.com/office/2011/relationships/chartColorStyle" Target="colors45.xml"/><Relationship Id="rId1" Type="http://schemas.microsoft.com/office/2011/relationships/chartStyle" Target="style45.xml"/></Relationships>
</file>

<file path=ppt/charts/_rels/chart46.xml.rels><?xml version="1.0" encoding="UTF-8" standalone="yes"?>
<Relationships xmlns="http://schemas.openxmlformats.org/package/2006/relationships"><Relationship Id="rId3" Type="http://schemas.openxmlformats.org/officeDocument/2006/relationships/package" Target="../embeddings/Microsoft_Excel_Worksheet45.xlsx"/><Relationship Id="rId2" Type="http://schemas.microsoft.com/office/2011/relationships/chartColorStyle" Target="colors46.xml"/><Relationship Id="rId1" Type="http://schemas.microsoft.com/office/2011/relationships/chartStyle" Target="style46.xml"/></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47.xml"/><Relationship Id="rId1" Type="http://schemas.microsoft.com/office/2011/relationships/chartStyle" Target="style47.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48.xml"/><Relationship Id="rId1" Type="http://schemas.microsoft.com/office/2011/relationships/chartStyle" Target="style48.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49.xml"/><Relationship Id="rId1" Type="http://schemas.microsoft.com/office/2011/relationships/chartStyle" Target="style49.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50.xml"/><Relationship Id="rId1" Type="http://schemas.microsoft.com/office/2011/relationships/chartStyle" Target="style50.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51.xml"/><Relationship Id="rId1" Type="http://schemas.microsoft.com/office/2011/relationships/chartStyle" Target="style51.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52.xml"/><Relationship Id="rId1" Type="http://schemas.microsoft.com/office/2011/relationships/chartStyle" Target="style52.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53.xml"/><Relationship Id="rId1" Type="http://schemas.microsoft.com/office/2011/relationships/chartStyle" Target="style53.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54.xml"/><Relationship Id="rId1" Type="http://schemas.microsoft.com/office/2011/relationships/chartStyle" Target="style54.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55.xml"/><Relationship Id="rId1" Type="http://schemas.microsoft.com/office/2011/relationships/chartStyle" Target="style55.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56.xml"/><Relationship Id="rId1" Type="http://schemas.microsoft.com/office/2011/relationships/chartStyle" Target="style56.xml"/></Relationships>
</file>

<file path=ppt/charts/_rels/chart57.xml.rels><?xml version="1.0" encoding="UTF-8" standalone="yes"?>
<Relationships xmlns="http://schemas.openxmlformats.org/package/2006/relationships"><Relationship Id="rId3" Type="http://schemas.openxmlformats.org/officeDocument/2006/relationships/package" Target="../embeddings/Microsoft_Excel_Worksheet56.xlsx"/><Relationship Id="rId2" Type="http://schemas.microsoft.com/office/2011/relationships/chartColorStyle" Target="colors57.xml"/><Relationship Id="rId1" Type="http://schemas.microsoft.com/office/2011/relationships/chartStyle" Target="style57.xml"/></Relationships>
</file>

<file path=ppt/charts/_rels/chart58.xml.rels><?xml version="1.0" encoding="UTF-8" standalone="yes"?>
<Relationships xmlns="http://schemas.openxmlformats.org/package/2006/relationships"><Relationship Id="rId3" Type="http://schemas.openxmlformats.org/officeDocument/2006/relationships/package" Target="../embeddings/Microsoft_Excel_Worksheet57.xlsx"/><Relationship Id="rId2" Type="http://schemas.microsoft.com/office/2011/relationships/chartColorStyle" Target="colors58.xml"/><Relationship Id="rId1" Type="http://schemas.microsoft.com/office/2011/relationships/chartStyle" Target="style58.xml"/></Relationships>
</file>

<file path=ppt/charts/_rels/chart59.xml.rels><?xml version="1.0" encoding="UTF-8" standalone="yes"?>
<Relationships xmlns="http://schemas.openxmlformats.org/package/2006/relationships"><Relationship Id="rId3" Type="http://schemas.openxmlformats.org/officeDocument/2006/relationships/package" Target="../embeddings/Microsoft_Excel_Worksheet58.xlsx"/><Relationship Id="rId2" Type="http://schemas.microsoft.com/office/2011/relationships/chartColorStyle" Target="colors59.xml"/><Relationship Id="rId1" Type="http://schemas.microsoft.com/office/2011/relationships/chartStyle" Target="style59.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60.xml.rels><?xml version="1.0" encoding="UTF-8" standalone="yes"?>
<Relationships xmlns="http://schemas.openxmlformats.org/package/2006/relationships"><Relationship Id="rId3" Type="http://schemas.openxmlformats.org/officeDocument/2006/relationships/package" Target="../embeddings/Microsoft_Excel_Worksheet59.xlsx"/><Relationship Id="rId2" Type="http://schemas.microsoft.com/office/2011/relationships/chartColorStyle" Target="colors60.xml"/><Relationship Id="rId1" Type="http://schemas.microsoft.com/office/2011/relationships/chartStyle" Target="style60.xml"/></Relationships>
</file>

<file path=ppt/charts/_rels/chart61.xml.rels><?xml version="1.0" encoding="UTF-8" standalone="yes"?>
<Relationships xmlns="http://schemas.openxmlformats.org/package/2006/relationships"><Relationship Id="rId3" Type="http://schemas.openxmlformats.org/officeDocument/2006/relationships/package" Target="../embeddings/Microsoft_Excel_Worksheet60.xlsx"/><Relationship Id="rId2" Type="http://schemas.microsoft.com/office/2011/relationships/chartColorStyle" Target="colors61.xml"/><Relationship Id="rId1" Type="http://schemas.microsoft.com/office/2011/relationships/chartStyle" Target="style61.xml"/></Relationships>
</file>

<file path=ppt/charts/_rels/chart62.xml.rels><?xml version="1.0" encoding="UTF-8" standalone="yes"?>
<Relationships xmlns="http://schemas.openxmlformats.org/package/2006/relationships"><Relationship Id="rId3" Type="http://schemas.openxmlformats.org/officeDocument/2006/relationships/package" Target="../embeddings/Microsoft_Excel_Worksheet61.xlsx"/><Relationship Id="rId2" Type="http://schemas.microsoft.com/office/2011/relationships/chartColorStyle" Target="colors62.xml"/><Relationship Id="rId1" Type="http://schemas.microsoft.com/office/2011/relationships/chartStyle" Target="style62.xml"/></Relationships>
</file>

<file path=ppt/charts/_rels/chart63.xml.rels><?xml version="1.0" encoding="UTF-8" standalone="yes"?>
<Relationships xmlns="http://schemas.openxmlformats.org/package/2006/relationships"><Relationship Id="rId3" Type="http://schemas.openxmlformats.org/officeDocument/2006/relationships/package" Target="../embeddings/Microsoft_Excel_Worksheet62.xlsx"/><Relationship Id="rId2" Type="http://schemas.microsoft.com/office/2011/relationships/chartColorStyle" Target="colors63.xml"/><Relationship Id="rId1" Type="http://schemas.microsoft.com/office/2011/relationships/chartStyle" Target="style63.xml"/></Relationships>
</file>

<file path=ppt/charts/_rels/chart64.xml.rels><?xml version="1.0" encoding="UTF-8" standalone="yes"?>
<Relationships xmlns="http://schemas.openxmlformats.org/package/2006/relationships"><Relationship Id="rId3" Type="http://schemas.openxmlformats.org/officeDocument/2006/relationships/package" Target="../embeddings/Microsoft_Excel_Worksheet63.xlsx"/><Relationship Id="rId2" Type="http://schemas.microsoft.com/office/2011/relationships/chartColorStyle" Target="colors64.xml"/><Relationship Id="rId1" Type="http://schemas.microsoft.com/office/2011/relationships/chartStyle" Target="style64.xml"/></Relationships>
</file>

<file path=ppt/charts/_rels/chart65.xml.rels><?xml version="1.0" encoding="UTF-8" standalone="yes"?>
<Relationships xmlns="http://schemas.openxmlformats.org/package/2006/relationships"><Relationship Id="rId3" Type="http://schemas.openxmlformats.org/officeDocument/2006/relationships/package" Target="../embeddings/Microsoft_Excel_Worksheet64.xlsx"/><Relationship Id="rId2" Type="http://schemas.microsoft.com/office/2011/relationships/chartColorStyle" Target="colors65.xml"/><Relationship Id="rId1" Type="http://schemas.microsoft.com/office/2011/relationships/chartStyle" Target="style65.xml"/></Relationships>
</file>

<file path=ppt/charts/_rels/chart66.xml.rels><?xml version="1.0" encoding="UTF-8" standalone="yes"?>
<Relationships xmlns="http://schemas.openxmlformats.org/package/2006/relationships"><Relationship Id="rId3" Type="http://schemas.openxmlformats.org/officeDocument/2006/relationships/package" Target="../embeddings/Microsoft_Excel_Worksheet65.xlsx"/><Relationship Id="rId2" Type="http://schemas.microsoft.com/office/2011/relationships/chartColorStyle" Target="colors66.xml"/><Relationship Id="rId1" Type="http://schemas.microsoft.com/office/2011/relationships/chartStyle" Target="style66.xml"/></Relationships>
</file>

<file path=ppt/charts/_rels/chart67.xml.rels><?xml version="1.0" encoding="UTF-8" standalone="yes"?>
<Relationships xmlns="http://schemas.openxmlformats.org/package/2006/relationships"><Relationship Id="rId3" Type="http://schemas.openxmlformats.org/officeDocument/2006/relationships/package" Target="../embeddings/Microsoft_Excel_Worksheet66.xlsx"/><Relationship Id="rId2" Type="http://schemas.microsoft.com/office/2011/relationships/chartColorStyle" Target="colors67.xml"/><Relationship Id="rId1" Type="http://schemas.microsoft.com/office/2011/relationships/chartStyle" Target="style67.xml"/></Relationships>
</file>

<file path=ppt/charts/_rels/chart68.xml.rels><?xml version="1.0" encoding="UTF-8" standalone="yes"?>
<Relationships xmlns="http://schemas.openxmlformats.org/package/2006/relationships"><Relationship Id="rId3" Type="http://schemas.openxmlformats.org/officeDocument/2006/relationships/package" Target="../embeddings/Microsoft_Excel_Worksheet67.xlsx"/><Relationship Id="rId2" Type="http://schemas.microsoft.com/office/2011/relationships/chartColorStyle" Target="colors68.xml"/><Relationship Id="rId1" Type="http://schemas.microsoft.com/office/2011/relationships/chartStyle" Target="style68.xml"/></Relationships>
</file>

<file path=ppt/charts/_rels/chart69.xml.rels><?xml version="1.0" encoding="UTF-8" standalone="yes"?>
<Relationships xmlns="http://schemas.openxmlformats.org/package/2006/relationships"><Relationship Id="rId3" Type="http://schemas.openxmlformats.org/officeDocument/2006/relationships/package" Target="../embeddings/Microsoft_Excel_Worksheet68.xlsx"/><Relationship Id="rId2" Type="http://schemas.microsoft.com/office/2011/relationships/chartColorStyle" Target="colors69.xml"/><Relationship Id="rId1" Type="http://schemas.microsoft.com/office/2011/relationships/chartStyle" Target="style69.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70.xml.rels><?xml version="1.0" encoding="UTF-8" standalone="yes"?>
<Relationships xmlns="http://schemas.openxmlformats.org/package/2006/relationships"><Relationship Id="rId3" Type="http://schemas.openxmlformats.org/officeDocument/2006/relationships/package" Target="../embeddings/Microsoft_Excel_Worksheet70.xlsx"/><Relationship Id="rId2" Type="http://schemas.microsoft.com/office/2011/relationships/chartColorStyle" Target="colors71.xml"/><Relationship Id="rId1" Type="http://schemas.microsoft.com/office/2011/relationships/chartStyle" Target="style71.xml"/></Relationships>
</file>

<file path=ppt/charts/_rels/chart71.xml.rels><?xml version="1.0" encoding="UTF-8" standalone="yes"?>
<Relationships xmlns="http://schemas.openxmlformats.org/package/2006/relationships"><Relationship Id="rId3" Type="http://schemas.openxmlformats.org/officeDocument/2006/relationships/package" Target="../embeddings/Microsoft_Excel_Worksheet71.xlsx"/><Relationship Id="rId2" Type="http://schemas.microsoft.com/office/2011/relationships/chartColorStyle" Target="colors72.xml"/><Relationship Id="rId1" Type="http://schemas.microsoft.com/office/2011/relationships/chartStyle" Target="style72.xml"/></Relationships>
</file>

<file path=ppt/charts/_rels/chart72.xml.rels><?xml version="1.0" encoding="UTF-8" standalone="yes"?>
<Relationships xmlns="http://schemas.openxmlformats.org/package/2006/relationships"><Relationship Id="rId3" Type="http://schemas.openxmlformats.org/officeDocument/2006/relationships/package" Target="../embeddings/Microsoft_Excel_Worksheet72.xlsx"/><Relationship Id="rId2" Type="http://schemas.microsoft.com/office/2011/relationships/chartColorStyle" Target="colors73.xml"/><Relationship Id="rId1" Type="http://schemas.microsoft.com/office/2011/relationships/chartStyle" Target="style73.xml"/></Relationships>
</file>

<file path=ppt/charts/_rels/chart73.xml.rels><?xml version="1.0" encoding="UTF-8" standalone="yes"?>
<Relationships xmlns="http://schemas.openxmlformats.org/package/2006/relationships"><Relationship Id="rId3" Type="http://schemas.openxmlformats.org/officeDocument/2006/relationships/package" Target="../embeddings/Microsoft_Excel_Worksheet73.xlsx"/><Relationship Id="rId2" Type="http://schemas.microsoft.com/office/2011/relationships/chartColorStyle" Target="colors74.xml"/><Relationship Id="rId1" Type="http://schemas.microsoft.com/office/2011/relationships/chartStyle" Target="style74.xml"/></Relationships>
</file>

<file path=ppt/charts/_rels/chart74.xml.rels><?xml version="1.0" encoding="UTF-8" standalone="yes"?>
<Relationships xmlns="http://schemas.openxmlformats.org/package/2006/relationships"><Relationship Id="rId3" Type="http://schemas.openxmlformats.org/officeDocument/2006/relationships/package" Target="../embeddings/Microsoft_Excel_Worksheet74.xlsx"/><Relationship Id="rId2" Type="http://schemas.microsoft.com/office/2011/relationships/chartColorStyle" Target="colors75.xml"/><Relationship Id="rId1" Type="http://schemas.microsoft.com/office/2011/relationships/chartStyle" Target="style75.xml"/></Relationships>
</file>

<file path=ppt/charts/_rels/chart75.xml.rels><?xml version="1.0" encoding="UTF-8" standalone="yes"?>
<Relationships xmlns="http://schemas.openxmlformats.org/package/2006/relationships"><Relationship Id="rId3" Type="http://schemas.openxmlformats.org/officeDocument/2006/relationships/package" Target="../embeddings/Microsoft_Excel_Worksheet75.xlsx"/><Relationship Id="rId2" Type="http://schemas.microsoft.com/office/2011/relationships/chartColorStyle" Target="colors76.xml"/><Relationship Id="rId1" Type="http://schemas.microsoft.com/office/2011/relationships/chartStyle" Target="style76.xml"/></Relationships>
</file>

<file path=ppt/charts/_rels/chart76.xml.rels><?xml version="1.0" encoding="UTF-8" standalone="yes"?>
<Relationships xmlns="http://schemas.openxmlformats.org/package/2006/relationships"><Relationship Id="rId3" Type="http://schemas.openxmlformats.org/officeDocument/2006/relationships/package" Target="../embeddings/Microsoft_Excel_Worksheet76.xlsx"/><Relationship Id="rId2" Type="http://schemas.microsoft.com/office/2011/relationships/chartColorStyle" Target="colors77.xml"/><Relationship Id="rId1" Type="http://schemas.microsoft.com/office/2011/relationships/chartStyle" Target="style77.xml"/></Relationships>
</file>

<file path=ppt/charts/_rels/chart77.xml.rels><?xml version="1.0" encoding="UTF-8" standalone="yes"?>
<Relationships xmlns="http://schemas.openxmlformats.org/package/2006/relationships"><Relationship Id="rId3" Type="http://schemas.openxmlformats.org/officeDocument/2006/relationships/package" Target="../embeddings/Microsoft_Excel_Worksheet77.xlsx"/><Relationship Id="rId2" Type="http://schemas.microsoft.com/office/2011/relationships/chartColorStyle" Target="colors78.xml"/><Relationship Id="rId1" Type="http://schemas.microsoft.com/office/2011/relationships/chartStyle" Target="style78.xml"/></Relationships>
</file>

<file path=ppt/charts/_rels/chart78.xml.rels><?xml version="1.0" encoding="UTF-8" standalone="yes"?>
<Relationships xmlns="http://schemas.openxmlformats.org/package/2006/relationships"><Relationship Id="rId3" Type="http://schemas.openxmlformats.org/officeDocument/2006/relationships/package" Target="../embeddings/Microsoft_Excel_Worksheet78.xlsx"/><Relationship Id="rId2" Type="http://schemas.microsoft.com/office/2011/relationships/chartColorStyle" Target="colors79.xml"/><Relationship Id="rId1" Type="http://schemas.microsoft.com/office/2011/relationships/chartStyle" Target="style79.xml"/></Relationships>
</file>

<file path=ppt/charts/_rels/chart79.xml.rels><?xml version="1.0" encoding="UTF-8" standalone="yes"?>
<Relationships xmlns="http://schemas.openxmlformats.org/package/2006/relationships"><Relationship Id="rId3" Type="http://schemas.openxmlformats.org/officeDocument/2006/relationships/package" Target="../embeddings/Microsoft_Excel_Worksheet79.xlsx"/><Relationship Id="rId2" Type="http://schemas.microsoft.com/office/2011/relationships/chartColorStyle" Target="colors80.xml"/><Relationship Id="rId1" Type="http://schemas.microsoft.com/office/2011/relationships/chartStyle" Target="style80.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80.xml.rels><?xml version="1.0" encoding="UTF-8" standalone="yes"?>
<Relationships xmlns="http://schemas.openxmlformats.org/package/2006/relationships"><Relationship Id="rId3" Type="http://schemas.openxmlformats.org/officeDocument/2006/relationships/package" Target="../embeddings/Microsoft_Excel_Worksheet80.xlsx"/><Relationship Id="rId2" Type="http://schemas.microsoft.com/office/2011/relationships/chartColorStyle" Target="colors81.xml"/><Relationship Id="rId1" Type="http://schemas.microsoft.com/office/2011/relationships/chartStyle" Target="style81.xml"/></Relationships>
</file>

<file path=ppt/charts/_rels/chart81.xml.rels><?xml version="1.0" encoding="UTF-8" standalone="yes"?>
<Relationships xmlns="http://schemas.openxmlformats.org/package/2006/relationships"><Relationship Id="rId3" Type="http://schemas.openxmlformats.org/officeDocument/2006/relationships/package" Target="../embeddings/Microsoft_Excel_Worksheet81.xlsx"/><Relationship Id="rId2" Type="http://schemas.microsoft.com/office/2011/relationships/chartColorStyle" Target="colors82.xml"/><Relationship Id="rId1" Type="http://schemas.microsoft.com/office/2011/relationships/chartStyle" Target="style82.xml"/></Relationships>
</file>

<file path=ppt/charts/_rels/chart82.xml.rels><?xml version="1.0" encoding="UTF-8" standalone="yes"?>
<Relationships xmlns="http://schemas.openxmlformats.org/package/2006/relationships"><Relationship Id="rId3" Type="http://schemas.openxmlformats.org/officeDocument/2006/relationships/package" Target="../embeddings/Microsoft_Excel_Worksheet82.xlsx"/><Relationship Id="rId2" Type="http://schemas.microsoft.com/office/2011/relationships/chartColorStyle" Target="colors83.xml"/><Relationship Id="rId1" Type="http://schemas.microsoft.com/office/2011/relationships/chartStyle" Target="style83.xml"/></Relationships>
</file>

<file path=ppt/charts/_rels/chart83.xml.rels><?xml version="1.0" encoding="UTF-8" standalone="yes"?>
<Relationships xmlns="http://schemas.openxmlformats.org/package/2006/relationships"><Relationship Id="rId3" Type="http://schemas.openxmlformats.org/officeDocument/2006/relationships/package" Target="../embeddings/Microsoft_Excel_Worksheet83.xlsx"/><Relationship Id="rId2" Type="http://schemas.microsoft.com/office/2011/relationships/chartColorStyle" Target="colors84.xml"/><Relationship Id="rId1" Type="http://schemas.microsoft.com/office/2011/relationships/chartStyle" Target="style84.xml"/></Relationships>
</file>

<file path=ppt/charts/_rels/chart84.xml.rels><?xml version="1.0" encoding="UTF-8" standalone="yes"?>
<Relationships xmlns="http://schemas.openxmlformats.org/package/2006/relationships"><Relationship Id="rId3" Type="http://schemas.openxmlformats.org/officeDocument/2006/relationships/package" Target="../embeddings/Microsoft_Excel_Worksheet84.xlsx"/><Relationship Id="rId2" Type="http://schemas.microsoft.com/office/2011/relationships/chartColorStyle" Target="colors85.xml"/><Relationship Id="rId1" Type="http://schemas.microsoft.com/office/2011/relationships/chartStyle" Target="style85.xml"/></Relationships>
</file>

<file path=ppt/charts/_rels/chart85.xml.rels><?xml version="1.0" encoding="UTF-8" standalone="yes"?>
<Relationships xmlns="http://schemas.openxmlformats.org/package/2006/relationships"><Relationship Id="rId3" Type="http://schemas.openxmlformats.org/officeDocument/2006/relationships/package" Target="../embeddings/Microsoft_Excel_Worksheet85.xlsx"/><Relationship Id="rId2" Type="http://schemas.microsoft.com/office/2011/relationships/chartColorStyle" Target="colors86.xml"/><Relationship Id="rId1" Type="http://schemas.microsoft.com/office/2011/relationships/chartStyle" Target="style86.xml"/></Relationships>
</file>

<file path=ppt/charts/_rels/chart86.xml.rels><?xml version="1.0" encoding="UTF-8" standalone="yes"?>
<Relationships xmlns="http://schemas.openxmlformats.org/package/2006/relationships"><Relationship Id="rId3" Type="http://schemas.openxmlformats.org/officeDocument/2006/relationships/package" Target="../embeddings/Microsoft_Excel_Worksheet86.xlsx"/><Relationship Id="rId2" Type="http://schemas.microsoft.com/office/2011/relationships/chartColorStyle" Target="colors87.xml"/><Relationship Id="rId1" Type="http://schemas.microsoft.com/office/2011/relationships/chartStyle" Target="style87.xml"/></Relationships>
</file>

<file path=ppt/charts/_rels/chart87.xml.rels><?xml version="1.0" encoding="UTF-8" standalone="yes"?>
<Relationships xmlns="http://schemas.openxmlformats.org/package/2006/relationships"><Relationship Id="rId3" Type="http://schemas.openxmlformats.org/officeDocument/2006/relationships/package" Target="../embeddings/Microsoft_Excel_Worksheet87.xlsx"/><Relationship Id="rId2" Type="http://schemas.microsoft.com/office/2011/relationships/chartColorStyle" Target="colors88.xml"/><Relationship Id="rId1" Type="http://schemas.microsoft.com/office/2011/relationships/chartStyle" Target="style88.xml"/></Relationships>
</file>

<file path=ppt/charts/_rels/chart88.xml.rels><?xml version="1.0" encoding="UTF-8" standalone="yes"?>
<Relationships xmlns="http://schemas.openxmlformats.org/package/2006/relationships"><Relationship Id="rId3" Type="http://schemas.openxmlformats.org/officeDocument/2006/relationships/package" Target="../embeddings/Microsoft_Excel_Worksheet88.xlsx"/><Relationship Id="rId2" Type="http://schemas.microsoft.com/office/2011/relationships/chartColorStyle" Target="colors89.xml"/><Relationship Id="rId1" Type="http://schemas.microsoft.com/office/2011/relationships/chartStyle" Target="style89.xml"/></Relationships>
</file>

<file path=ppt/charts/_rels/chart89.xml.rels><?xml version="1.0" encoding="UTF-8" standalone="yes"?>
<Relationships xmlns="http://schemas.openxmlformats.org/package/2006/relationships"><Relationship Id="rId3" Type="http://schemas.openxmlformats.org/officeDocument/2006/relationships/package" Target="../embeddings/Microsoft_Excel_Worksheet89.xlsx"/><Relationship Id="rId2" Type="http://schemas.microsoft.com/office/2011/relationships/chartColorStyle" Target="colors90.xml"/><Relationship Id="rId1" Type="http://schemas.microsoft.com/office/2011/relationships/chartStyle" Target="style90.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_rels/chart90.xml.rels><?xml version="1.0" encoding="UTF-8" standalone="yes"?>
<Relationships xmlns="http://schemas.openxmlformats.org/package/2006/relationships"><Relationship Id="rId3" Type="http://schemas.openxmlformats.org/officeDocument/2006/relationships/package" Target="../embeddings/Microsoft_Excel_Worksheet90.xlsx"/><Relationship Id="rId2" Type="http://schemas.microsoft.com/office/2011/relationships/chartColorStyle" Target="colors91.xml"/><Relationship Id="rId1" Type="http://schemas.microsoft.com/office/2011/relationships/chartStyle" Target="style91.xml"/></Relationships>
</file>

<file path=ppt/charts/_rels/chart91.xml.rels><?xml version="1.0" encoding="UTF-8" standalone="yes"?>
<Relationships xmlns="http://schemas.openxmlformats.org/package/2006/relationships"><Relationship Id="rId3" Type="http://schemas.openxmlformats.org/officeDocument/2006/relationships/package" Target="../embeddings/Microsoft_Excel_Worksheet91.xlsx"/><Relationship Id="rId2" Type="http://schemas.microsoft.com/office/2011/relationships/chartColorStyle" Target="colors92.xml"/><Relationship Id="rId1" Type="http://schemas.microsoft.com/office/2011/relationships/chartStyle" Target="style92.xml"/></Relationships>
</file>

<file path=ppt/charts/_rels/chartEx1.xml.rels><?xml version="1.0" encoding="UTF-8" standalone="yes"?>
<Relationships xmlns="http://schemas.openxmlformats.org/package/2006/relationships"><Relationship Id="rId3" Type="http://schemas.microsoft.com/office/2011/relationships/chartColorStyle" Target="colors70.xml"/><Relationship Id="rId2" Type="http://schemas.microsoft.com/office/2011/relationships/chartStyle" Target="style70.xml"/><Relationship Id="rId1" Type="http://schemas.openxmlformats.org/officeDocument/2006/relationships/package" Target="../embeddings/Microsoft_Excel_Worksheet69.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3-0367-154C-81EE-DE99C96D8EF6}"/>
              </c:ext>
            </c:extLst>
          </c:dPt>
          <c:dPt>
            <c:idx val="1"/>
            <c:bubble3D val="0"/>
            <c:spPr>
              <a:solidFill>
                <a:schemeClr val="accent1"/>
              </a:solidFill>
              <a:ln w="19050">
                <a:noFill/>
              </a:ln>
              <a:effectLst/>
            </c:spPr>
            <c:extLst>
              <c:ext xmlns:c16="http://schemas.microsoft.com/office/drawing/2014/chart" uri="{C3380CC4-5D6E-409C-BE32-E72D297353CC}">
                <c16:uniqueId val="{00000002-0367-154C-81EE-DE99C96D8EF6}"/>
              </c:ext>
            </c:extLst>
          </c:dPt>
          <c:cat>
            <c:strRef>
              <c:f>Sheet1!$A$2:$A$3</c:f>
              <c:strCache>
                <c:ptCount val="2"/>
                <c:pt idx="0">
                  <c:v>1st Qtr</c:v>
                </c:pt>
                <c:pt idx="1">
                  <c:v>2nd Qtr</c:v>
                </c:pt>
              </c:strCache>
            </c:strRef>
          </c:cat>
          <c:val>
            <c:numRef>
              <c:f>Sheet1!$B$2:$B$3</c:f>
              <c:numCache>
                <c:formatCode>0%</c:formatCode>
                <c:ptCount val="2"/>
                <c:pt idx="0">
                  <c:v>0.45</c:v>
                </c:pt>
                <c:pt idx="1">
                  <c:v>0.55000000000000004</c:v>
                </c:pt>
              </c:numCache>
            </c:numRef>
          </c:val>
          <c:extLst>
            <c:ext xmlns:c16="http://schemas.microsoft.com/office/drawing/2014/chart" uri="{C3380CC4-5D6E-409C-BE32-E72D297353CC}">
              <c16:uniqueId val="{00000000-0367-154C-81EE-DE99C96D8EF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2-B1B4-594A-8C35-FBC6F061EE15}"/>
              </c:ext>
            </c:extLst>
          </c:dPt>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0.3</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2-0DB3-204F-BE2E-DCF8949A2E5C}"/>
              </c:ext>
            </c:extLst>
          </c:dPt>
          <c:cat>
            <c:strRef>
              <c:f>Sheet1!$A$2</c:f>
              <c:strCache>
                <c:ptCount val="1"/>
                <c:pt idx="0">
                  <c:v>Category 1</c:v>
                </c:pt>
              </c:strCache>
            </c:strRef>
          </c:cat>
          <c:val>
            <c:numRef>
              <c:f>Sheet1!$B$2</c:f>
              <c:numCache>
                <c:formatCode>0%</c:formatCode>
                <c:ptCount val="1"/>
                <c:pt idx="0">
                  <c:v>0.3</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0.7</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2-294F-444D-A074-4CC6539C5D91}"/>
              </c:ext>
            </c:extLst>
          </c:dPt>
          <c:cat>
            <c:strRef>
              <c:f>Sheet1!$A$2</c:f>
              <c:strCache>
                <c:ptCount val="1"/>
                <c:pt idx="0">
                  <c:v>Category 1</c:v>
                </c:pt>
              </c:strCache>
            </c:strRef>
          </c:cat>
          <c:val>
            <c:numRef>
              <c:f>Sheet1!$B$2</c:f>
              <c:numCache>
                <c:formatCode>0%</c:formatCode>
                <c:ptCount val="1"/>
                <c:pt idx="0">
                  <c:v>0.35</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0.65</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cat>
            <c:strRef>
              <c:f>Sheet1!$A$2</c:f>
              <c:strCache>
                <c:ptCount val="1"/>
                <c:pt idx="0">
                  <c:v>Category 1</c:v>
                </c:pt>
              </c:strCache>
            </c:strRef>
          </c:cat>
          <c:val>
            <c:numRef>
              <c:f>Sheet1!$B$2</c:f>
              <c:numCache>
                <c:formatCode>0%</c:formatCode>
                <c:ptCount val="1"/>
                <c:pt idx="0">
                  <c:v>0.65</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0.8</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0.2</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3"/>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0799-4F46-9DFA-C87B73771A81}"/>
              </c:ext>
            </c:extLst>
          </c:dPt>
          <c:cat>
            <c:strRef>
              <c:f>Sheet1!$A$2</c:f>
              <c:strCache>
                <c:ptCount val="1"/>
                <c:pt idx="0">
                  <c:v>Category 1</c:v>
                </c:pt>
              </c:strCache>
            </c:strRef>
          </c:cat>
          <c:val>
            <c:numRef>
              <c:f>Sheet1!$B$2</c:f>
              <c:numCache>
                <c:formatCode>0%</c:formatCode>
                <c:ptCount val="1"/>
                <c:pt idx="0">
                  <c:v>0.5</c:v>
                </c:pt>
              </c:numCache>
            </c:numRef>
          </c:val>
          <c:extLst>
            <c:ext xmlns:c16="http://schemas.microsoft.com/office/drawing/2014/chart" uri="{C3380CC4-5D6E-409C-BE32-E72D297353CC}">
              <c16:uniqueId val="{00000002-0799-4F46-9DFA-C87B73771A81}"/>
            </c:ext>
          </c:extLst>
        </c:ser>
        <c:ser>
          <c:idx val="1"/>
          <c:order val="1"/>
          <c:tx>
            <c:strRef>
              <c:f>Sheet1!$C$1</c:f>
              <c:strCache>
                <c:ptCount val="1"/>
                <c:pt idx="0">
                  <c:v>Series 2</c:v>
                </c:pt>
              </c:strCache>
            </c:strRef>
          </c:tx>
          <c:spPr>
            <a:solidFill>
              <a:schemeClr val="accent1">
                <a:alpha val="45000"/>
              </a:schemeClr>
            </a:solidFill>
            <a:ln>
              <a:noFill/>
            </a:ln>
            <a:effectLst/>
          </c:spPr>
          <c:invertIfNegative val="0"/>
          <c:dPt>
            <c:idx val="0"/>
            <c:invertIfNegative val="0"/>
            <c:bubble3D val="0"/>
            <c:spPr>
              <a:solidFill>
                <a:schemeClr val="accent1">
                  <a:alpha val="45000"/>
                </a:schemeClr>
              </a:solidFill>
              <a:ln>
                <a:noFill/>
              </a:ln>
              <a:effectLst/>
            </c:spPr>
            <c:extLst>
              <c:ext xmlns:c16="http://schemas.microsoft.com/office/drawing/2014/chart" uri="{C3380CC4-5D6E-409C-BE32-E72D297353CC}">
                <c16:uniqueId val="{00000004-0799-4F46-9DFA-C87B73771A81}"/>
              </c:ext>
            </c:extLst>
          </c:dPt>
          <c:cat>
            <c:strRef>
              <c:f>Sheet1!$A$2</c:f>
              <c:strCache>
                <c:ptCount val="1"/>
                <c:pt idx="0">
                  <c:v>Category 1</c:v>
                </c:pt>
              </c:strCache>
            </c:strRef>
          </c:cat>
          <c:val>
            <c:numRef>
              <c:f>Sheet1!$C$2</c:f>
              <c:numCache>
                <c:formatCode>0%</c:formatCode>
                <c:ptCount val="1"/>
                <c:pt idx="0">
                  <c:v>0.5</c:v>
                </c:pt>
              </c:numCache>
            </c:numRef>
          </c:val>
          <c:extLst>
            <c:ext xmlns:c16="http://schemas.microsoft.com/office/drawing/2014/chart" uri="{C3380CC4-5D6E-409C-BE32-E72D297353CC}">
              <c16:uniqueId val="{00000005-0799-4F46-9DFA-C87B73771A81}"/>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0799-4F46-9DFA-C87B73771A81}"/>
              </c:ext>
            </c:extLst>
          </c:dPt>
          <c:cat>
            <c:strRef>
              <c:f>Sheet1!$A$2</c:f>
              <c:strCache>
                <c:ptCount val="1"/>
                <c:pt idx="0">
                  <c:v>Category 1</c:v>
                </c:pt>
              </c:strCache>
            </c:strRef>
          </c:cat>
          <c:val>
            <c:numRef>
              <c:f>Sheet1!$B$2</c:f>
              <c:numCache>
                <c:formatCode>0%</c:formatCode>
                <c:ptCount val="1"/>
                <c:pt idx="0">
                  <c:v>0.8</c:v>
                </c:pt>
              </c:numCache>
            </c:numRef>
          </c:val>
          <c:extLst>
            <c:ext xmlns:c16="http://schemas.microsoft.com/office/drawing/2014/chart" uri="{C3380CC4-5D6E-409C-BE32-E72D297353CC}">
              <c16:uniqueId val="{00000002-0799-4F46-9DFA-C87B73771A81}"/>
            </c:ext>
          </c:extLst>
        </c:ser>
        <c:ser>
          <c:idx val="1"/>
          <c:order val="1"/>
          <c:tx>
            <c:strRef>
              <c:f>Sheet1!$C$1</c:f>
              <c:strCache>
                <c:ptCount val="1"/>
                <c:pt idx="0">
                  <c:v>Series 2</c:v>
                </c:pt>
              </c:strCache>
            </c:strRef>
          </c:tx>
          <c:spPr>
            <a:solidFill>
              <a:schemeClr val="accent4">
                <a:alpha val="45000"/>
              </a:schemeClr>
            </a:solidFill>
            <a:ln>
              <a:noFill/>
            </a:ln>
            <a:effectLst/>
          </c:spPr>
          <c:invertIfNegative val="0"/>
          <c:dPt>
            <c:idx val="0"/>
            <c:invertIfNegative val="0"/>
            <c:bubble3D val="0"/>
            <c:spPr>
              <a:solidFill>
                <a:schemeClr val="accent4">
                  <a:alpha val="45000"/>
                </a:schemeClr>
              </a:solidFill>
              <a:ln>
                <a:noFill/>
              </a:ln>
              <a:effectLst/>
            </c:spPr>
            <c:extLst>
              <c:ext xmlns:c16="http://schemas.microsoft.com/office/drawing/2014/chart" uri="{C3380CC4-5D6E-409C-BE32-E72D297353CC}">
                <c16:uniqueId val="{00000004-0799-4F46-9DFA-C87B73771A81}"/>
              </c:ext>
            </c:extLst>
          </c:dPt>
          <c:cat>
            <c:strRef>
              <c:f>Sheet1!$A$2</c:f>
              <c:strCache>
                <c:ptCount val="1"/>
                <c:pt idx="0">
                  <c:v>Category 1</c:v>
                </c:pt>
              </c:strCache>
            </c:strRef>
          </c:cat>
          <c:val>
            <c:numRef>
              <c:f>Sheet1!$C$2</c:f>
              <c:numCache>
                <c:formatCode>0%</c:formatCode>
                <c:ptCount val="1"/>
                <c:pt idx="0">
                  <c:v>0.2</c:v>
                </c:pt>
              </c:numCache>
            </c:numRef>
          </c:val>
          <c:extLst>
            <c:ext xmlns:c16="http://schemas.microsoft.com/office/drawing/2014/chart" uri="{C3380CC4-5D6E-409C-BE32-E72D297353CC}">
              <c16:uniqueId val="{00000005-0799-4F46-9DFA-C87B73771A81}"/>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6DDE-3542-BE08-E66294A06E29}"/>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7-6DDE-3542-BE08-E66294A06E29}"/>
              </c:ext>
            </c:extLst>
          </c:dPt>
          <c:cat>
            <c:strRef>
              <c:f>Sheet1!$A$2:$A$4</c:f>
              <c:strCache>
                <c:ptCount val="3"/>
                <c:pt idx="0">
                  <c:v>Category 1</c:v>
                </c:pt>
                <c:pt idx="1">
                  <c:v>Category 2</c:v>
                </c:pt>
                <c:pt idx="2">
                  <c:v>Category 3</c:v>
                </c:pt>
              </c:strCache>
            </c:strRef>
          </c:cat>
          <c:val>
            <c:numRef>
              <c:f>Sheet1!$B$2:$B$4</c:f>
              <c:numCache>
                <c:formatCode>0%</c:formatCode>
                <c:ptCount val="3"/>
                <c:pt idx="0">
                  <c:v>0.65</c:v>
                </c:pt>
                <c:pt idx="1">
                  <c:v>0.75</c:v>
                </c:pt>
                <c:pt idx="2">
                  <c:v>0.3</c:v>
                </c:pt>
              </c:numCache>
            </c:numRef>
          </c:val>
          <c:extLst>
            <c:ext xmlns:c16="http://schemas.microsoft.com/office/drawing/2014/chart" uri="{C3380CC4-5D6E-409C-BE32-E72D297353CC}">
              <c16:uniqueId val="{00000002-6DDE-3542-BE08-E66294A06E29}"/>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6DDE-3542-BE08-E66294A06E29}"/>
              </c:ext>
            </c:extLst>
          </c:dPt>
          <c:cat>
            <c:strRef>
              <c:f>Sheet1!$A$2:$A$4</c:f>
              <c:strCache>
                <c:ptCount val="3"/>
                <c:pt idx="0">
                  <c:v>Category 1</c:v>
                </c:pt>
                <c:pt idx="1">
                  <c:v>Category 2</c:v>
                </c:pt>
                <c:pt idx="2">
                  <c:v>Category 3</c:v>
                </c:pt>
              </c:strCache>
            </c:strRef>
          </c:cat>
          <c:val>
            <c:numRef>
              <c:f>Sheet1!$C$2:$C$4</c:f>
              <c:numCache>
                <c:formatCode>0%</c:formatCode>
                <c:ptCount val="3"/>
                <c:pt idx="0">
                  <c:v>0.35</c:v>
                </c:pt>
                <c:pt idx="1">
                  <c:v>0.25</c:v>
                </c:pt>
                <c:pt idx="2">
                  <c:v>0.7</c:v>
                </c:pt>
              </c:numCache>
            </c:numRef>
          </c:val>
          <c:extLst>
            <c:ext xmlns:c16="http://schemas.microsoft.com/office/drawing/2014/chart" uri="{C3380CC4-5D6E-409C-BE32-E72D297353CC}">
              <c16:uniqueId val="{00000005-6DDE-3542-BE08-E66294A06E29}"/>
            </c:ext>
          </c:extLst>
        </c:ser>
        <c:dLbls>
          <c:showLegendKey val="0"/>
          <c:showVal val="0"/>
          <c:showCatName val="0"/>
          <c:showSerName val="0"/>
          <c:showPercent val="0"/>
          <c:showBubbleSize val="0"/>
        </c:dLbls>
        <c:gapWidth val="55"/>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6DDE-3542-BE08-E66294A06E29}"/>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7-6DDE-3542-BE08-E66294A06E29}"/>
              </c:ext>
            </c:extLst>
          </c:dPt>
          <c:cat>
            <c:strRef>
              <c:f>Sheet1!$A$2:$A$4</c:f>
              <c:strCache>
                <c:ptCount val="3"/>
                <c:pt idx="0">
                  <c:v>Category 1</c:v>
                </c:pt>
                <c:pt idx="1">
                  <c:v>Category 2</c:v>
                </c:pt>
                <c:pt idx="2">
                  <c:v>Category 3</c:v>
                </c:pt>
              </c:strCache>
            </c:strRef>
          </c:cat>
          <c:val>
            <c:numRef>
              <c:f>Sheet1!$B$2:$B$4</c:f>
              <c:numCache>
                <c:formatCode>0%</c:formatCode>
                <c:ptCount val="3"/>
                <c:pt idx="0">
                  <c:v>0.65</c:v>
                </c:pt>
                <c:pt idx="1">
                  <c:v>0.75</c:v>
                </c:pt>
                <c:pt idx="2">
                  <c:v>0.3</c:v>
                </c:pt>
              </c:numCache>
            </c:numRef>
          </c:val>
          <c:extLst>
            <c:ext xmlns:c16="http://schemas.microsoft.com/office/drawing/2014/chart" uri="{C3380CC4-5D6E-409C-BE32-E72D297353CC}">
              <c16:uniqueId val="{00000002-6DDE-3542-BE08-E66294A06E29}"/>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6DDE-3542-BE08-E66294A06E29}"/>
              </c:ext>
            </c:extLst>
          </c:dPt>
          <c:cat>
            <c:strRef>
              <c:f>Sheet1!$A$2:$A$4</c:f>
              <c:strCache>
                <c:ptCount val="3"/>
                <c:pt idx="0">
                  <c:v>Category 1</c:v>
                </c:pt>
                <c:pt idx="1">
                  <c:v>Category 2</c:v>
                </c:pt>
                <c:pt idx="2">
                  <c:v>Category 3</c:v>
                </c:pt>
              </c:strCache>
            </c:strRef>
          </c:cat>
          <c:val>
            <c:numRef>
              <c:f>Sheet1!$C$2:$C$4</c:f>
              <c:numCache>
                <c:formatCode>0%</c:formatCode>
                <c:ptCount val="3"/>
                <c:pt idx="0">
                  <c:v>0.35</c:v>
                </c:pt>
                <c:pt idx="1">
                  <c:v>0.25</c:v>
                </c:pt>
                <c:pt idx="2">
                  <c:v>0.7</c:v>
                </c:pt>
              </c:numCache>
            </c:numRef>
          </c:val>
          <c:extLst>
            <c:ext xmlns:c16="http://schemas.microsoft.com/office/drawing/2014/chart" uri="{C3380CC4-5D6E-409C-BE32-E72D297353CC}">
              <c16:uniqueId val="{00000005-6DDE-3542-BE08-E66294A06E29}"/>
            </c:ext>
          </c:extLst>
        </c:ser>
        <c:dLbls>
          <c:showLegendKey val="0"/>
          <c:showVal val="0"/>
          <c:showCatName val="0"/>
          <c:showSerName val="0"/>
          <c:showPercent val="0"/>
          <c:showBubbleSize val="0"/>
        </c:dLbls>
        <c:gapWidth val="55"/>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6DDE-3542-BE08-E66294A06E29}"/>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7-6DDE-3542-BE08-E66294A06E29}"/>
              </c:ext>
            </c:extLst>
          </c:dPt>
          <c:cat>
            <c:strRef>
              <c:f>Sheet1!$A$2:$A$4</c:f>
              <c:strCache>
                <c:ptCount val="3"/>
                <c:pt idx="0">
                  <c:v>Category 1</c:v>
                </c:pt>
                <c:pt idx="1">
                  <c:v>Category 2</c:v>
                </c:pt>
                <c:pt idx="2">
                  <c:v>Category 3</c:v>
                </c:pt>
              </c:strCache>
            </c:strRef>
          </c:cat>
          <c:val>
            <c:numRef>
              <c:f>Sheet1!$B$2:$B$4</c:f>
              <c:numCache>
                <c:formatCode>0%</c:formatCode>
                <c:ptCount val="3"/>
                <c:pt idx="0">
                  <c:v>0.65</c:v>
                </c:pt>
                <c:pt idx="1">
                  <c:v>0.75</c:v>
                </c:pt>
                <c:pt idx="2">
                  <c:v>0.3</c:v>
                </c:pt>
              </c:numCache>
            </c:numRef>
          </c:val>
          <c:extLst>
            <c:ext xmlns:c16="http://schemas.microsoft.com/office/drawing/2014/chart" uri="{C3380CC4-5D6E-409C-BE32-E72D297353CC}">
              <c16:uniqueId val="{00000002-6DDE-3542-BE08-E66294A06E29}"/>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6DDE-3542-BE08-E66294A06E29}"/>
              </c:ext>
            </c:extLst>
          </c:dPt>
          <c:cat>
            <c:strRef>
              <c:f>Sheet1!$A$2:$A$4</c:f>
              <c:strCache>
                <c:ptCount val="3"/>
                <c:pt idx="0">
                  <c:v>Category 1</c:v>
                </c:pt>
                <c:pt idx="1">
                  <c:v>Category 2</c:v>
                </c:pt>
                <c:pt idx="2">
                  <c:v>Category 3</c:v>
                </c:pt>
              </c:strCache>
            </c:strRef>
          </c:cat>
          <c:val>
            <c:numRef>
              <c:f>Sheet1!$C$2:$C$4</c:f>
              <c:numCache>
                <c:formatCode>0%</c:formatCode>
                <c:ptCount val="3"/>
                <c:pt idx="0">
                  <c:v>0.35</c:v>
                </c:pt>
                <c:pt idx="1">
                  <c:v>0.25</c:v>
                </c:pt>
                <c:pt idx="2">
                  <c:v>0.7</c:v>
                </c:pt>
              </c:numCache>
            </c:numRef>
          </c:val>
          <c:extLst>
            <c:ext xmlns:c16="http://schemas.microsoft.com/office/drawing/2014/chart" uri="{C3380CC4-5D6E-409C-BE32-E72D297353CC}">
              <c16:uniqueId val="{00000005-6DDE-3542-BE08-E66294A06E29}"/>
            </c:ext>
          </c:extLst>
        </c:ser>
        <c:dLbls>
          <c:showLegendKey val="0"/>
          <c:showVal val="0"/>
          <c:showCatName val="0"/>
          <c:showSerName val="0"/>
          <c:showPercent val="0"/>
          <c:showBubbleSize val="0"/>
        </c:dLbls>
        <c:gapWidth val="55"/>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3-0367-154C-81EE-DE99C96D8EF6}"/>
              </c:ext>
            </c:extLst>
          </c:dPt>
          <c:dPt>
            <c:idx val="1"/>
            <c:bubble3D val="0"/>
            <c:spPr>
              <a:solidFill>
                <a:schemeClr val="accent1"/>
              </a:solidFill>
              <a:ln w="19050">
                <a:noFill/>
              </a:ln>
              <a:effectLst/>
            </c:spPr>
            <c:extLst>
              <c:ext xmlns:c16="http://schemas.microsoft.com/office/drawing/2014/chart" uri="{C3380CC4-5D6E-409C-BE32-E72D297353CC}">
                <c16:uniqueId val="{00000002-0367-154C-81EE-DE99C96D8EF6}"/>
              </c:ext>
            </c:extLst>
          </c:dPt>
          <c:cat>
            <c:strRef>
              <c:f>Sheet1!$A$2:$A$3</c:f>
              <c:strCache>
                <c:ptCount val="2"/>
                <c:pt idx="0">
                  <c:v>1st Qtr</c:v>
                </c:pt>
                <c:pt idx="1">
                  <c:v>2nd Qtr</c:v>
                </c:pt>
              </c:strCache>
            </c:strRef>
          </c:cat>
          <c:val>
            <c:numRef>
              <c:f>Sheet1!$B$2:$B$3</c:f>
              <c:numCache>
                <c:formatCode>0%</c:formatCode>
                <c:ptCount val="2"/>
                <c:pt idx="0">
                  <c:v>0.55000000000000004</c:v>
                </c:pt>
                <c:pt idx="1">
                  <c:v>0.45</c:v>
                </c:pt>
              </c:numCache>
            </c:numRef>
          </c:val>
          <c:extLst>
            <c:ext xmlns:c16="http://schemas.microsoft.com/office/drawing/2014/chart" uri="{C3380CC4-5D6E-409C-BE32-E72D297353CC}">
              <c16:uniqueId val="{00000000-0367-154C-81EE-DE99C96D8EF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B6B3-3041-8F0E-4A82C1165430}"/>
              </c:ext>
            </c:extLst>
          </c:dPt>
          <c:cat>
            <c:strRef>
              <c:f>Sheet1!$A$2</c:f>
              <c:strCache>
                <c:ptCount val="1"/>
                <c:pt idx="0">
                  <c:v>Category 1</c:v>
                </c:pt>
              </c:strCache>
            </c:strRef>
          </c:cat>
          <c:val>
            <c:numRef>
              <c:f>Sheet1!$B$2</c:f>
              <c:numCache>
                <c:formatCode>0%</c:formatCode>
                <c:ptCount val="1"/>
                <c:pt idx="0">
                  <c:v>0.3</c:v>
                </c:pt>
              </c:numCache>
            </c:numRef>
          </c:val>
          <c:extLst>
            <c:ext xmlns:c16="http://schemas.microsoft.com/office/drawing/2014/chart" uri="{C3380CC4-5D6E-409C-BE32-E72D297353CC}">
              <c16:uniqueId val="{00000002-B6B3-3041-8F0E-4A82C1165430}"/>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B6B3-3041-8F0E-4A82C1165430}"/>
              </c:ext>
            </c:extLst>
          </c:dPt>
          <c:cat>
            <c:strRef>
              <c:f>Sheet1!$A$2</c:f>
              <c:strCache>
                <c:ptCount val="1"/>
                <c:pt idx="0">
                  <c:v>Category 1</c:v>
                </c:pt>
              </c:strCache>
            </c:strRef>
          </c:cat>
          <c:val>
            <c:numRef>
              <c:f>Sheet1!$C$2</c:f>
              <c:numCache>
                <c:formatCode>0%</c:formatCode>
                <c:ptCount val="1"/>
                <c:pt idx="0">
                  <c:v>0.7</c:v>
                </c:pt>
              </c:numCache>
            </c:numRef>
          </c:val>
          <c:extLst>
            <c:ext xmlns:c16="http://schemas.microsoft.com/office/drawing/2014/chart" uri="{C3380CC4-5D6E-409C-BE32-E72D297353CC}">
              <c16:uniqueId val="{00000005-B6B3-3041-8F0E-4A82C1165430}"/>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b"/>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l"/>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B6B3-3041-8F0E-4A82C1165430}"/>
              </c:ext>
            </c:extLst>
          </c:dPt>
          <c:cat>
            <c:strRef>
              <c:f>Sheet1!$A$2</c:f>
              <c:strCache>
                <c:ptCount val="1"/>
                <c:pt idx="0">
                  <c:v>Category 1</c:v>
                </c:pt>
              </c:strCache>
            </c:strRef>
          </c:cat>
          <c:val>
            <c:numRef>
              <c:f>Sheet1!$B$2</c:f>
              <c:numCache>
                <c:formatCode>0%</c:formatCode>
                <c:ptCount val="1"/>
                <c:pt idx="0">
                  <c:v>0.85</c:v>
                </c:pt>
              </c:numCache>
            </c:numRef>
          </c:val>
          <c:extLst>
            <c:ext xmlns:c16="http://schemas.microsoft.com/office/drawing/2014/chart" uri="{C3380CC4-5D6E-409C-BE32-E72D297353CC}">
              <c16:uniqueId val="{00000002-B6B3-3041-8F0E-4A82C1165430}"/>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B6B3-3041-8F0E-4A82C1165430}"/>
              </c:ext>
            </c:extLst>
          </c:dPt>
          <c:cat>
            <c:strRef>
              <c:f>Sheet1!$A$2</c:f>
              <c:strCache>
                <c:ptCount val="1"/>
                <c:pt idx="0">
                  <c:v>Category 1</c:v>
                </c:pt>
              </c:strCache>
            </c:strRef>
          </c:cat>
          <c:val>
            <c:numRef>
              <c:f>Sheet1!$C$2</c:f>
              <c:numCache>
                <c:formatCode>0%</c:formatCode>
                <c:ptCount val="1"/>
                <c:pt idx="0">
                  <c:v>0.15</c:v>
                </c:pt>
              </c:numCache>
            </c:numRef>
          </c:val>
          <c:extLst>
            <c:ext xmlns:c16="http://schemas.microsoft.com/office/drawing/2014/chart" uri="{C3380CC4-5D6E-409C-BE32-E72D297353CC}">
              <c16:uniqueId val="{00000005-B6B3-3041-8F0E-4A82C1165430}"/>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b"/>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l"/>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B6B3-3041-8F0E-4A82C1165430}"/>
              </c:ext>
            </c:extLst>
          </c:dPt>
          <c:cat>
            <c:strRef>
              <c:f>Sheet1!$A$2</c:f>
              <c:strCache>
                <c:ptCount val="1"/>
                <c:pt idx="0">
                  <c:v>Category 1</c:v>
                </c:pt>
              </c:strCache>
            </c:strRef>
          </c:cat>
          <c:val>
            <c:numRef>
              <c:f>Sheet1!$B$2</c:f>
              <c:numCache>
                <c:formatCode>0%</c:formatCode>
                <c:ptCount val="1"/>
                <c:pt idx="0">
                  <c:v>0.35</c:v>
                </c:pt>
              </c:numCache>
            </c:numRef>
          </c:val>
          <c:extLst>
            <c:ext xmlns:c16="http://schemas.microsoft.com/office/drawing/2014/chart" uri="{C3380CC4-5D6E-409C-BE32-E72D297353CC}">
              <c16:uniqueId val="{00000002-B6B3-3041-8F0E-4A82C1165430}"/>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B6B3-3041-8F0E-4A82C1165430}"/>
              </c:ext>
            </c:extLst>
          </c:dPt>
          <c:cat>
            <c:strRef>
              <c:f>Sheet1!$A$2</c:f>
              <c:strCache>
                <c:ptCount val="1"/>
                <c:pt idx="0">
                  <c:v>Category 1</c:v>
                </c:pt>
              </c:strCache>
            </c:strRef>
          </c:cat>
          <c:val>
            <c:numRef>
              <c:f>Sheet1!$C$2</c:f>
              <c:numCache>
                <c:formatCode>0%</c:formatCode>
                <c:ptCount val="1"/>
                <c:pt idx="0">
                  <c:v>0.65</c:v>
                </c:pt>
              </c:numCache>
            </c:numRef>
          </c:val>
          <c:extLst>
            <c:ext xmlns:c16="http://schemas.microsoft.com/office/drawing/2014/chart" uri="{C3380CC4-5D6E-409C-BE32-E72D297353CC}">
              <c16:uniqueId val="{00000005-B6B3-3041-8F0E-4A82C1165430}"/>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b"/>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l"/>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1-B6B3-3041-8F0E-4A82C1165430}"/>
              </c:ext>
            </c:extLst>
          </c:dPt>
          <c:cat>
            <c:strRef>
              <c:f>Sheet1!$A$2</c:f>
              <c:strCache>
                <c:ptCount val="1"/>
                <c:pt idx="0">
                  <c:v>Category 1</c:v>
                </c:pt>
              </c:strCache>
            </c:strRef>
          </c:cat>
          <c:val>
            <c:numRef>
              <c:f>Sheet1!$B$2</c:f>
              <c:numCache>
                <c:formatCode>0%</c:formatCode>
                <c:ptCount val="1"/>
                <c:pt idx="0">
                  <c:v>0.35</c:v>
                </c:pt>
              </c:numCache>
            </c:numRef>
          </c:val>
          <c:extLst>
            <c:ext xmlns:c16="http://schemas.microsoft.com/office/drawing/2014/chart" uri="{C3380CC4-5D6E-409C-BE32-E72D297353CC}">
              <c16:uniqueId val="{00000002-B6B3-3041-8F0E-4A82C1165430}"/>
            </c:ext>
          </c:extLst>
        </c:ser>
        <c:ser>
          <c:idx val="1"/>
          <c:order val="1"/>
          <c:tx>
            <c:strRef>
              <c:f>Sheet1!$C$1</c:f>
              <c:strCache>
                <c:ptCount val="1"/>
                <c:pt idx="0">
                  <c:v>Series 2</c:v>
                </c:pt>
              </c:strCache>
            </c:strRef>
          </c:tx>
          <c:spPr>
            <a:solidFill>
              <a:schemeClr val="bg2"/>
            </a:solidFill>
            <a:ln>
              <a:noFill/>
            </a:ln>
            <a:effectLst/>
          </c:spPr>
          <c:invertIfNegative val="0"/>
          <c:dPt>
            <c:idx val="0"/>
            <c:invertIfNegative val="0"/>
            <c:bubble3D val="0"/>
            <c:spPr>
              <a:solidFill>
                <a:schemeClr val="bg2"/>
              </a:solidFill>
              <a:ln>
                <a:noFill/>
              </a:ln>
              <a:effectLst/>
            </c:spPr>
            <c:extLst>
              <c:ext xmlns:c16="http://schemas.microsoft.com/office/drawing/2014/chart" uri="{C3380CC4-5D6E-409C-BE32-E72D297353CC}">
                <c16:uniqueId val="{00000004-B6B3-3041-8F0E-4A82C1165430}"/>
              </c:ext>
            </c:extLst>
          </c:dPt>
          <c:cat>
            <c:strRef>
              <c:f>Sheet1!$A$2</c:f>
              <c:strCache>
                <c:ptCount val="1"/>
                <c:pt idx="0">
                  <c:v>Category 1</c:v>
                </c:pt>
              </c:strCache>
            </c:strRef>
          </c:cat>
          <c:val>
            <c:numRef>
              <c:f>Sheet1!$C$2</c:f>
              <c:numCache>
                <c:formatCode>0%</c:formatCode>
                <c:ptCount val="1"/>
                <c:pt idx="0">
                  <c:v>0.65</c:v>
                </c:pt>
              </c:numCache>
            </c:numRef>
          </c:val>
          <c:extLst>
            <c:ext xmlns:c16="http://schemas.microsoft.com/office/drawing/2014/chart" uri="{C3380CC4-5D6E-409C-BE32-E72D297353CC}">
              <c16:uniqueId val="{00000005-B6B3-3041-8F0E-4A82C1165430}"/>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b"/>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l"/>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5BA6-FB4D-A8B5-72C422403F66}"/>
              </c:ext>
            </c:extLst>
          </c:dPt>
          <c:dPt>
            <c:idx val="1"/>
            <c:bubble3D val="0"/>
            <c:spPr>
              <a:solidFill>
                <a:schemeClr val="accent4"/>
              </a:solidFill>
              <a:ln w="19050">
                <a:noFill/>
              </a:ln>
              <a:effectLst/>
            </c:spPr>
            <c:extLst>
              <c:ext xmlns:c16="http://schemas.microsoft.com/office/drawing/2014/chart" uri="{C3380CC4-5D6E-409C-BE32-E72D297353CC}">
                <c16:uniqueId val="{00000003-5BA6-FB4D-A8B5-72C422403F66}"/>
              </c:ext>
            </c:extLst>
          </c:dPt>
          <c:cat>
            <c:strRef>
              <c:f>Sheet1!$A$2:$A$3</c:f>
              <c:strCache>
                <c:ptCount val="2"/>
                <c:pt idx="0">
                  <c:v>1st Qtr</c:v>
                </c:pt>
                <c:pt idx="1">
                  <c:v>2nd Qtr</c:v>
                </c:pt>
              </c:strCache>
            </c:strRef>
          </c:cat>
          <c:val>
            <c:numRef>
              <c:f>Sheet1!$B$2:$B$3</c:f>
              <c:numCache>
                <c:formatCode>0%</c:formatCode>
                <c:ptCount val="2"/>
                <c:pt idx="0">
                  <c:v>0.3</c:v>
                </c:pt>
                <c:pt idx="1">
                  <c:v>0.7</c:v>
                </c:pt>
              </c:numCache>
            </c:numRef>
          </c:val>
          <c:extLst>
            <c:ext xmlns:c16="http://schemas.microsoft.com/office/drawing/2014/chart" uri="{C3380CC4-5D6E-409C-BE32-E72D297353CC}">
              <c16:uniqueId val="{00000004-5BA6-FB4D-A8B5-72C422403F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5BA6-FB4D-A8B5-72C422403F66}"/>
              </c:ext>
            </c:extLst>
          </c:dPt>
          <c:dPt>
            <c:idx val="1"/>
            <c:bubble3D val="0"/>
            <c:spPr>
              <a:solidFill>
                <a:schemeClr val="accent3"/>
              </a:solidFill>
              <a:ln w="19050">
                <a:noFill/>
              </a:ln>
              <a:effectLst/>
            </c:spPr>
            <c:extLst>
              <c:ext xmlns:c16="http://schemas.microsoft.com/office/drawing/2014/chart" uri="{C3380CC4-5D6E-409C-BE32-E72D297353CC}">
                <c16:uniqueId val="{00000003-5BA6-FB4D-A8B5-72C422403F66}"/>
              </c:ext>
            </c:extLst>
          </c:dPt>
          <c:cat>
            <c:strRef>
              <c:f>Sheet1!$A$2:$A$3</c:f>
              <c:strCache>
                <c:ptCount val="2"/>
                <c:pt idx="0">
                  <c:v>1st Qtr</c:v>
                </c:pt>
                <c:pt idx="1">
                  <c:v>2nd Qtr</c:v>
                </c:pt>
              </c:strCache>
            </c:strRef>
          </c:cat>
          <c:val>
            <c:numRef>
              <c:f>Sheet1!$B$2:$B$3</c:f>
              <c:numCache>
                <c:formatCode>0%</c:formatCode>
                <c:ptCount val="2"/>
                <c:pt idx="0">
                  <c:v>0.15</c:v>
                </c:pt>
                <c:pt idx="1">
                  <c:v>0.85</c:v>
                </c:pt>
              </c:numCache>
            </c:numRef>
          </c:val>
          <c:extLst>
            <c:ext xmlns:c16="http://schemas.microsoft.com/office/drawing/2014/chart" uri="{C3380CC4-5D6E-409C-BE32-E72D297353CC}">
              <c16:uniqueId val="{00000004-5BA6-FB4D-A8B5-72C422403F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5BA6-FB4D-A8B5-72C422403F66}"/>
              </c:ext>
            </c:extLst>
          </c:dPt>
          <c:dPt>
            <c:idx val="1"/>
            <c:bubble3D val="0"/>
            <c:spPr>
              <a:solidFill>
                <a:schemeClr val="accent2"/>
              </a:solidFill>
              <a:ln w="19050">
                <a:noFill/>
              </a:ln>
              <a:effectLst/>
            </c:spPr>
            <c:extLst>
              <c:ext xmlns:c16="http://schemas.microsoft.com/office/drawing/2014/chart" uri="{C3380CC4-5D6E-409C-BE32-E72D297353CC}">
                <c16:uniqueId val="{00000003-5BA6-FB4D-A8B5-72C422403F66}"/>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c:ext xmlns:c16="http://schemas.microsoft.com/office/drawing/2014/chart" uri="{C3380CC4-5D6E-409C-BE32-E72D297353CC}">
              <c16:uniqueId val="{00000004-5BA6-FB4D-A8B5-72C422403F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5BA6-FB4D-A8B5-72C422403F66}"/>
              </c:ext>
            </c:extLst>
          </c:dPt>
          <c:dPt>
            <c:idx val="1"/>
            <c:bubble3D val="0"/>
            <c:spPr>
              <a:solidFill>
                <a:schemeClr val="accent1"/>
              </a:solidFill>
              <a:ln w="19050">
                <a:noFill/>
              </a:ln>
              <a:effectLst/>
            </c:spPr>
            <c:extLst>
              <c:ext xmlns:c16="http://schemas.microsoft.com/office/drawing/2014/chart" uri="{C3380CC4-5D6E-409C-BE32-E72D297353CC}">
                <c16:uniqueId val="{00000003-5BA6-FB4D-A8B5-72C422403F66}"/>
              </c:ext>
            </c:extLst>
          </c:dPt>
          <c:cat>
            <c:strRef>
              <c:f>Sheet1!$A$2:$A$3</c:f>
              <c:strCache>
                <c:ptCount val="2"/>
                <c:pt idx="0">
                  <c:v>1st Qtr</c:v>
                </c:pt>
                <c:pt idx="1">
                  <c:v>2nd Qtr</c:v>
                </c:pt>
              </c:strCache>
            </c:strRef>
          </c:cat>
          <c:val>
            <c:numRef>
              <c:f>Sheet1!$B$2:$B$3</c:f>
              <c:numCache>
                <c:formatCode>0%</c:formatCode>
                <c:ptCount val="2"/>
                <c:pt idx="0">
                  <c:v>0.25</c:v>
                </c:pt>
                <c:pt idx="1">
                  <c:v>0.75</c:v>
                </c:pt>
              </c:numCache>
            </c:numRef>
          </c:val>
          <c:extLst>
            <c:ext xmlns:c16="http://schemas.microsoft.com/office/drawing/2014/chart" uri="{C3380CC4-5D6E-409C-BE32-E72D297353CC}">
              <c16:uniqueId val="{00000004-5BA6-FB4D-A8B5-72C422403F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0.3</c:v>
                </c:pt>
              </c:numCache>
            </c:numRef>
          </c:val>
          <c:extLst>
            <c:ext xmlns:c16="http://schemas.microsoft.com/office/drawing/2014/chart" uri="{C3380CC4-5D6E-409C-BE32-E72D297353CC}">
              <c16:uniqueId val="{00000000-D593-FB45-A46F-0B43E693949C}"/>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0.6</c:v>
                </c:pt>
              </c:numCache>
            </c:numRef>
          </c:val>
          <c:extLst>
            <c:ext xmlns:c16="http://schemas.microsoft.com/office/drawing/2014/chart" uri="{C3380CC4-5D6E-409C-BE32-E72D297353CC}">
              <c16:uniqueId val="{00000001-D593-FB45-A46F-0B43E693949C}"/>
            </c:ext>
          </c:extLst>
        </c:ser>
        <c:ser>
          <c:idx val="2"/>
          <c:order val="2"/>
          <c:tx>
            <c:strRef>
              <c:f>Sheet1!$D$1</c:f>
              <c:strCache>
                <c:ptCount val="1"/>
                <c:pt idx="0">
                  <c:v>Series 3</c:v>
                </c:pt>
              </c:strCache>
            </c:strRef>
          </c:tx>
          <c:spPr>
            <a:solidFill>
              <a:schemeClr val="accent3"/>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0-7966-A648-82DA-43EA19764CD5}"/>
              </c:ext>
            </c:extLst>
          </c:dPt>
          <c:cat>
            <c:strRef>
              <c:f>Sheet1!$A$2</c:f>
              <c:strCache>
                <c:ptCount val="1"/>
                <c:pt idx="0">
                  <c:v>Category 1</c:v>
                </c:pt>
              </c:strCache>
            </c:strRef>
          </c:cat>
          <c:val>
            <c:numRef>
              <c:f>Sheet1!$D$2</c:f>
              <c:numCache>
                <c:formatCode>0%</c:formatCode>
                <c:ptCount val="1"/>
                <c:pt idx="0">
                  <c:v>0.4</c:v>
                </c:pt>
              </c:numCache>
            </c:numRef>
          </c:val>
          <c:extLst>
            <c:ext xmlns:c16="http://schemas.microsoft.com/office/drawing/2014/chart" uri="{C3380CC4-5D6E-409C-BE32-E72D297353CC}">
              <c16:uniqueId val="{00000002-D593-FB45-A46F-0B43E693949C}"/>
            </c:ext>
          </c:extLst>
        </c:ser>
        <c:dLbls>
          <c:showLegendKey val="0"/>
          <c:showVal val="0"/>
          <c:showCatName val="0"/>
          <c:showSerName val="0"/>
          <c:showPercent val="0"/>
          <c:showBubbleSize val="0"/>
        </c:dLbls>
        <c:gapWidth val="219"/>
        <c:overlap val="-27"/>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0.3</c:v>
                </c:pt>
              </c:numCache>
            </c:numRef>
          </c:val>
          <c:extLst>
            <c:ext xmlns:c16="http://schemas.microsoft.com/office/drawing/2014/chart" uri="{C3380CC4-5D6E-409C-BE32-E72D297353CC}">
              <c16:uniqueId val="{00000000-D593-FB45-A46F-0B43E693949C}"/>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0.6</c:v>
                </c:pt>
              </c:numCache>
            </c:numRef>
          </c:val>
          <c:extLst>
            <c:ext xmlns:c16="http://schemas.microsoft.com/office/drawing/2014/chart" uri="{C3380CC4-5D6E-409C-BE32-E72D297353CC}">
              <c16:uniqueId val="{00000001-D593-FB45-A46F-0B43E693949C}"/>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0.4</c:v>
                </c:pt>
              </c:numCache>
            </c:numRef>
          </c:val>
          <c:extLst>
            <c:ext xmlns:c16="http://schemas.microsoft.com/office/drawing/2014/chart" uri="{C3380CC4-5D6E-409C-BE32-E72D297353CC}">
              <c16:uniqueId val="{00000002-D593-FB45-A46F-0B43E693949C}"/>
            </c:ext>
          </c:extLst>
        </c:ser>
        <c:dLbls>
          <c:showLegendKey val="0"/>
          <c:showVal val="0"/>
          <c:showCatName val="0"/>
          <c:showSerName val="0"/>
          <c:showPercent val="0"/>
          <c:showBubbleSize val="0"/>
        </c:dLbls>
        <c:gapWidth val="219"/>
        <c:overlap val="-27"/>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3-0367-154C-81EE-DE99C96D8EF6}"/>
              </c:ext>
            </c:extLst>
          </c:dPt>
          <c:dPt>
            <c:idx val="1"/>
            <c:bubble3D val="0"/>
            <c:spPr>
              <a:solidFill>
                <a:schemeClr val="accent2"/>
              </a:solidFill>
              <a:ln w="19050">
                <a:noFill/>
              </a:ln>
              <a:effectLst/>
            </c:spPr>
            <c:extLst>
              <c:ext xmlns:c16="http://schemas.microsoft.com/office/drawing/2014/chart" uri="{C3380CC4-5D6E-409C-BE32-E72D297353CC}">
                <c16:uniqueId val="{00000002-0367-154C-81EE-DE99C96D8EF6}"/>
              </c:ext>
            </c:extLst>
          </c:dPt>
          <c:cat>
            <c:strRef>
              <c:f>Sheet1!$A$2:$A$3</c:f>
              <c:strCache>
                <c:ptCount val="2"/>
                <c:pt idx="0">
                  <c:v>1st Qtr</c:v>
                </c:pt>
                <c:pt idx="1">
                  <c:v>2nd Qtr</c:v>
                </c:pt>
              </c:strCache>
            </c:strRef>
          </c:cat>
          <c:val>
            <c:numRef>
              <c:f>Sheet1!$B$2:$B$3</c:f>
              <c:numCache>
                <c:formatCode>0%</c:formatCode>
                <c:ptCount val="2"/>
                <c:pt idx="0">
                  <c:v>0.45</c:v>
                </c:pt>
                <c:pt idx="1">
                  <c:v>0.55000000000000004</c:v>
                </c:pt>
              </c:numCache>
            </c:numRef>
          </c:val>
          <c:extLst>
            <c:ext xmlns:c16="http://schemas.microsoft.com/office/drawing/2014/chart" uri="{C3380CC4-5D6E-409C-BE32-E72D297353CC}">
              <c16:uniqueId val="{00000000-0367-154C-81EE-DE99C96D8EF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2336-794A-B01C-437890987D68}"/>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0.45</c:v>
                </c:pt>
              </c:numCache>
            </c:numRef>
          </c:val>
          <c:extLst>
            <c:ext xmlns:c16="http://schemas.microsoft.com/office/drawing/2014/chart" uri="{C3380CC4-5D6E-409C-BE32-E72D297353CC}">
              <c16:uniqueId val="{00000001-2336-794A-B01C-437890987D68}"/>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0.15</c:v>
                </c:pt>
              </c:numCache>
            </c:numRef>
          </c:val>
          <c:extLst>
            <c:ext xmlns:c16="http://schemas.microsoft.com/office/drawing/2014/chart" uri="{C3380CC4-5D6E-409C-BE32-E72D297353CC}">
              <c16:uniqueId val="{00000002-2336-794A-B01C-437890987D68}"/>
            </c:ext>
          </c:extLst>
        </c:ser>
        <c:dLbls>
          <c:showLegendKey val="0"/>
          <c:showVal val="0"/>
          <c:showCatName val="0"/>
          <c:showSerName val="0"/>
          <c:showPercent val="0"/>
          <c:showBubbleSize val="0"/>
        </c:dLbls>
        <c:gapWidth val="201"/>
        <c:overlap val="-8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B147-D548-AF70-B0C30058B56D}"/>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B147-D548-AF70-B0C30058B56D}"/>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0.5</c:v>
                </c:pt>
              </c:numCache>
            </c:numRef>
          </c:val>
          <c:extLst>
            <c:ext xmlns:c16="http://schemas.microsoft.com/office/drawing/2014/chart" uri="{C3380CC4-5D6E-409C-BE32-E72D297353CC}">
              <c16:uniqueId val="{00000002-B147-D548-AF70-B0C30058B56D}"/>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0.15</c:v>
                </c:pt>
              </c:numCache>
            </c:numRef>
          </c:val>
          <c:extLst>
            <c:ext xmlns:c16="http://schemas.microsoft.com/office/drawing/2014/chart" uri="{C3380CC4-5D6E-409C-BE32-E72D297353CC}">
              <c16:uniqueId val="{00000004-B147-D548-AF70-B0C30058B56D}"/>
            </c:ext>
          </c:extLst>
        </c:ser>
        <c:dLbls>
          <c:showLegendKey val="0"/>
          <c:showVal val="0"/>
          <c:showCatName val="0"/>
          <c:showSerName val="0"/>
          <c:showPercent val="0"/>
          <c:showBubbleSize val="0"/>
        </c:dLbls>
        <c:gapWidth val="134"/>
        <c:overlap val="-25"/>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E007-1B47-93CE-D5A9532942A6}"/>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noFill/>
              </a:ln>
              <a:effectLst/>
            </c:spPr>
            <c:extLst>
              <c:ext xmlns:c16="http://schemas.microsoft.com/office/drawing/2014/chart" uri="{C3380CC4-5D6E-409C-BE32-E72D297353CC}">
                <c16:uniqueId val="{00000004-E007-1B47-93CE-D5A9532942A6}"/>
              </c:ext>
            </c:extLst>
          </c:dPt>
          <c:cat>
            <c:strRef>
              <c:f>Sheet1!$A$2</c:f>
              <c:strCache>
                <c:ptCount val="1"/>
                <c:pt idx="0">
                  <c:v>Category 1</c:v>
                </c:pt>
              </c:strCache>
            </c:strRef>
          </c:cat>
          <c:val>
            <c:numRef>
              <c:f>Sheet1!$C$2</c:f>
              <c:numCache>
                <c:formatCode>0%</c:formatCode>
                <c:ptCount val="1"/>
                <c:pt idx="0">
                  <c:v>0.45</c:v>
                </c:pt>
              </c:numCache>
            </c:numRef>
          </c:val>
          <c:extLst>
            <c:ext xmlns:c16="http://schemas.microsoft.com/office/drawing/2014/chart" uri="{C3380CC4-5D6E-409C-BE32-E72D297353CC}">
              <c16:uniqueId val="{00000001-E007-1B47-93CE-D5A9532942A6}"/>
            </c:ext>
          </c:extLst>
        </c:ser>
        <c:dLbls>
          <c:showLegendKey val="0"/>
          <c:showVal val="0"/>
          <c:showCatName val="0"/>
          <c:showSerName val="0"/>
          <c:showPercent val="0"/>
          <c:showBubbleSize val="0"/>
        </c:dLbls>
        <c:gapWidth val="160"/>
        <c:overlap val="100"/>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19050" cap="rnd">
              <a:solidFill>
                <a:schemeClr val="accent1"/>
              </a:solidFill>
              <a:round/>
            </a:ln>
            <a:effectLst/>
          </c:spPr>
          <c:marker>
            <c:symbol val="none"/>
          </c:marker>
          <c:dPt>
            <c:idx val="1"/>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5-0ABF-45D9-8D2D-CFA78776C8F4}"/>
              </c:ext>
            </c:extLst>
          </c:dPt>
          <c:dPt>
            <c:idx val="3"/>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6-0ABF-45D9-8D2D-CFA78776C8F4}"/>
              </c:ext>
            </c:extLst>
          </c:dPt>
          <c:dPt>
            <c:idx val="5"/>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7-0ABF-45D9-8D2D-CFA78776C8F4}"/>
              </c:ext>
            </c:extLst>
          </c:dPt>
          <c:dPt>
            <c:idx val="7"/>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8-0ABF-45D9-8D2D-CFA78776C8F4}"/>
              </c:ext>
            </c:extLst>
          </c:dPt>
          <c:dPt>
            <c:idx val="8"/>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9-0ABF-45D9-8D2D-CFA78776C8F4}"/>
              </c:ext>
            </c:extLst>
          </c:dPt>
          <c:dPt>
            <c:idx val="9"/>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A-0ABF-45D9-8D2D-CFA78776C8F4}"/>
              </c:ext>
            </c:extLst>
          </c:dPt>
          <c:dPt>
            <c:idx val="10"/>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B-0ABF-45D9-8D2D-CFA78776C8F4}"/>
              </c:ext>
            </c:extLst>
          </c:dPt>
          <c:dPt>
            <c:idx val="11"/>
            <c:marker>
              <c:symbol val="none"/>
            </c:marker>
            <c:bubble3D val="0"/>
            <c:spPr>
              <a:ln w="19050" cap="rnd">
                <a:solidFill>
                  <a:schemeClr val="accent1"/>
                </a:solidFill>
                <a:round/>
                <a:headEnd type="oval"/>
                <a:tailEnd type="oval"/>
              </a:ln>
              <a:effectLst/>
            </c:spPr>
            <c:extLst>
              <c:ext xmlns:c16="http://schemas.microsoft.com/office/drawing/2014/chart" uri="{C3380CC4-5D6E-409C-BE32-E72D297353CC}">
                <c16:uniqueId val="{0000000C-0ABF-45D9-8D2D-CFA78776C8F4}"/>
              </c:ext>
            </c:extLst>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0.15</c:v>
                </c:pt>
                <c:pt idx="1">
                  <c:v>0.3</c:v>
                </c:pt>
                <c:pt idx="2">
                  <c:v>0.2</c:v>
                </c:pt>
                <c:pt idx="3">
                  <c:v>0.4</c:v>
                </c:pt>
                <c:pt idx="4">
                  <c:v>0.35</c:v>
                </c:pt>
                <c:pt idx="5">
                  <c:v>0.5</c:v>
                </c:pt>
                <c:pt idx="6">
                  <c:v>0.35</c:v>
                </c:pt>
                <c:pt idx="7">
                  <c:v>0.6</c:v>
                </c:pt>
                <c:pt idx="8">
                  <c:v>0.4</c:v>
                </c:pt>
                <c:pt idx="9">
                  <c:v>0.75</c:v>
                </c:pt>
                <c:pt idx="10">
                  <c:v>0.55000000000000004</c:v>
                </c:pt>
                <c:pt idx="11">
                  <c:v>0.85</c:v>
                </c:pt>
              </c:numCache>
            </c:numRef>
          </c:val>
          <c:smooth val="1"/>
          <c:extLst>
            <c:ext xmlns:c16="http://schemas.microsoft.com/office/drawing/2014/chart" uri="{C3380CC4-5D6E-409C-BE32-E72D297353CC}">
              <c16:uniqueId val="{00000000-0ABF-45D9-8D2D-CFA78776C8F4}"/>
            </c:ext>
          </c:extLst>
        </c:ser>
        <c:dLbls>
          <c:showLegendKey val="0"/>
          <c:showVal val="0"/>
          <c:showCatName val="0"/>
          <c:showSerName val="0"/>
          <c:showPercent val="0"/>
          <c:showBubbleSize val="0"/>
        </c:dLbls>
        <c:smooth val="0"/>
        <c:axId val="442715264"/>
        <c:axId val="442711328"/>
      </c:lineChart>
      <c:catAx>
        <c:axId val="442715264"/>
        <c:scaling>
          <c:orientation val="minMax"/>
        </c:scaling>
        <c:delete val="1"/>
        <c:axPos val="b"/>
        <c:numFmt formatCode="General" sourceLinked="1"/>
        <c:majorTickMark val="none"/>
        <c:minorTickMark val="none"/>
        <c:tickLblPos val="nextTo"/>
        <c:crossAx val="442711328"/>
        <c:crosses val="autoZero"/>
        <c:auto val="1"/>
        <c:lblAlgn val="ctr"/>
        <c:lblOffset val="100"/>
        <c:noMultiLvlLbl val="0"/>
      </c:catAx>
      <c:valAx>
        <c:axId val="442711328"/>
        <c:scaling>
          <c:orientation val="minMax"/>
        </c:scaling>
        <c:delete val="1"/>
        <c:axPos val="l"/>
        <c:numFmt formatCode="0%" sourceLinked="1"/>
        <c:majorTickMark val="none"/>
        <c:minorTickMark val="none"/>
        <c:tickLblPos val="nextTo"/>
        <c:crossAx val="4427152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7.9727203983506689E-2"/>
          <c:w val="0.99951839102745876"/>
          <c:h val="0.8405455920329866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5D68-4A37-BF87-ADAA79B683A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5D68-4A37-BF87-ADAA79B683A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5D68-4A37-BF87-ADAA79B683A3}"/>
            </c:ext>
          </c:extLst>
        </c:ser>
        <c:dLbls>
          <c:showLegendKey val="0"/>
          <c:showVal val="0"/>
          <c:showCatName val="0"/>
          <c:showSerName val="0"/>
          <c:showPercent val="0"/>
          <c:showBubbleSize val="0"/>
        </c:dLbls>
        <c:gapWidth val="490"/>
        <c:overlap val="22"/>
        <c:axId val="568637976"/>
        <c:axId val="568642240"/>
      </c:barChart>
      <c:catAx>
        <c:axId val="568637976"/>
        <c:scaling>
          <c:orientation val="minMax"/>
        </c:scaling>
        <c:delete val="1"/>
        <c:axPos val="b"/>
        <c:numFmt formatCode="General" sourceLinked="1"/>
        <c:majorTickMark val="none"/>
        <c:minorTickMark val="none"/>
        <c:tickLblPos val="nextTo"/>
        <c:crossAx val="568642240"/>
        <c:crosses val="autoZero"/>
        <c:auto val="1"/>
        <c:lblAlgn val="ctr"/>
        <c:lblOffset val="100"/>
        <c:noMultiLvlLbl val="0"/>
      </c:catAx>
      <c:valAx>
        <c:axId val="568642240"/>
        <c:scaling>
          <c:orientation val="minMax"/>
        </c:scaling>
        <c:delete val="1"/>
        <c:axPos val="l"/>
        <c:numFmt formatCode="General" sourceLinked="1"/>
        <c:majorTickMark val="none"/>
        <c:minorTickMark val="none"/>
        <c:tickLblPos val="nextTo"/>
        <c:crossAx val="568637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7.9727203983506689E-2"/>
          <c:w val="0.99951839102745876"/>
          <c:h val="0.8405455920329866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5D68-4A37-BF87-ADAA79B683A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5D68-4A37-BF87-ADAA79B683A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5D68-4A37-BF87-ADAA79B683A3}"/>
            </c:ext>
          </c:extLst>
        </c:ser>
        <c:dLbls>
          <c:showLegendKey val="0"/>
          <c:showVal val="0"/>
          <c:showCatName val="0"/>
          <c:showSerName val="0"/>
          <c:showPercent val="0"/>
          <c:showBubbleSize val="0"/>
        </c:dLbls>
        <c:gapWidth val="490"/>
        <c:overlap val="22"/>
        <c:axId val="568637976"/>
        <c:axId val="568642240"/>
      </c:barChart>
      <c:catAx>
        <c:axId val="568637976"/>
        <c:scaling>
          <c:orientation val="minMax"/>
        </c:scaling>
        <c:delete val="1"/>
        <c:axPos val="b"/>
        <c:numFmt formatCode="General" sourceLinked="1"/>
        <c:majorTickMark val="none"/>
        <c:minorTickMark val="none"/>
        <c:tickLblPos val="nextTo"/>
        <c:crossAx val="568642240"/>
        <c:crosses val="autoZero"/>
        <c:auto val="1"/>
        <c:lblAlgn val="ctr"/>
        <c:lblOffset val="100"/>
        <c:noMultiLvlLbl val="0"/>
      </c:catAx>
      <c:valAx>
        <c:axId val="568642240"/>
        <c:scaling>
          <c:orientation val="minMax"/>
        </c:scaling>
        <c:delete val="1"/>
        <c:axPos val="l"/>
        <c:numFmt formatCode="General" sourceLinked="1"/>
        <c:majorTickMark val="none"/>
        <c:minorTickMark val="none"/>
        <c:tickLblPos val="nextTo"/>
        <c:crossAx val="568637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7.9727203983506689E-2"/>
          <c:w val="0.99951839102745876"/>
          <c:h val="0.8405455920329866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5D68-4A37-BF87-ADAA79B683A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5D68-4A37-BF87-ADAA79B683A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5D68-4A37-BF87-ADAA79B683A3}"/>
            </c:ext>
          </c:extLst>
        </c:ser>
        <c:dLbls>
          <c:showLegendKey val="0"/>
          <c:showVal val="0"/>
          <c:showCatName val="0"/>
          <c:showSerName val="0"/>
          <c:showPercent val="0"/>
          <c:showBubbleSize val="0"/>
        </c:dLbls>
        <c:gapWidth val="490"/>
        <c:overlap val="22"/>
        <c:axId val="568637976"/>
        <c:axId val="568642240"/>
      </c:barChart>
      <c:catAx>
        <c:axId val="568637976"/>
        <c:scaling>
          <c:orientation val="minMax"/>
        </c:scaling>
        <c:delete val="1"/>
        <c:axPos val="b"/>
        <c:numFmt formatCode="General" sourceLinked="1"/>
        <c:majorTickMark val="none"/>
        <c:minorTickMark val="none"/>
        <c:tickLblPos val="nextTo"/>
        <c:crossAx val="568642240"/>
        <c:crosses val="autoZero"/>
        <c:auto val="1"/>
        <c:lblAlgn val="ctr"/>
        <c:lblOffset val="100"/>
        <c:noMultiLvlLbl val="0"/>
      </c:catAx>
      <c:valAx>
        <c:axId val="568642240"/>
        <c:scaling>
          <c:orientation val="minMax"/>
        </c:scaling>
        <c:delete val="1"/>
        <c:axPos val="l"/>
        <c:numFmt formatCode="General" sourceLinked="1"/>
        <c:majorTickMark val="none"/>
        <c:minorTickMark val="none"/>
        <c:tickLblPos val="nextTo"/>
        <c:crossAx val="568637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7.9727203983506689E-2"/>
          <c:w val="0.99951839102745876"/>
          <c:h val="0.8405455920329866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5D68-4A37-BF87-ADAA79B683A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5D68-4A37-BF87-ADAA79B683A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5D68-4A37-BF87-ADAA79B683A3}"/>
            </c:ext>
          </c:extLst>
        </c:ser>
        <c:dLbls>
          <c:showLegendKey val="0"/>
          <c:showVal val="0"/>
          <c:showCatName val="0"/>
          <c:showSerName val="0"/>
          <c:showPercent val="0"/>
          <c:showBubbleSize val="0"/>
        </c:dLbls>
        <c:gapWidth val="490"/>
        <c:overlap val="22"/>
        <c:axId val="568637976"/>
        <c:axId val="568642240"/>
      </c:barChart>
      <c:catAx>
        <c:axId val="568637976"/>
        <c:scaling>
          <c:orientation val="minMax"/>
        </c:scaling>
        <c:delete val="1"/>
        <c:axPos val="b"/>
        <c:numFmt formatCode="General" sourceLinked="1"/>
        <c:majorTickMark val="none"/>
        <c:minorTickMark val="none"/>
        <c:tickLblPos val="nextTo"/>
        <c:crossAx val="568642240"/>
        <c:crosses val="autoZero"/>
        <c:auto val="1"/>
        <c:lblAlgn val="ctr"/>
        <c:lblOffset val="100"/>
        <c:noMultiLvlLbl val="0"/>
      </c:catAx>
      <c:valAx>
        <c:axId val="568642240"/>
        <c:scaling>
          <c:orientation val="minMax"/>
        </c:scaling>
        <c:delete val="1"/>
        <c:axPos val="l"/>
        <c:numFmt formatCode="General" sourceLinked="1"/>
        <c:majorTickMark val="none"/>
        <c:minorTickMark val="none"/>
        <c:tickLblPos val="nextTo"/>
        <c:crossAx val="568637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8676-C042-94CA-2F66B7A29508}"/>
              </c:ext>
            </c:extLst>
          </c:dPt>
          <c:dPt>
            <c:idx val="1"/>
            <c:bubble3D val="0"/>
            <c:spPr>
              <a:solidFill>
                <a:schemeClr val="accent4"/>
              </a:solidFill>
              <a:ln w="19050">
                <a:noFill/>
              </a:ln>
              <a:effectLst/>
            </c:spPr>
            <c:extLst>
              <c:ext xmlns:c16="http://schemas.microsoft.com/office/drawing/2014/chart" uri="{C3380CC4-5D6E-409C-BE32-E72D297353CC}">
                <c16:uniqueId val="{00000003-8676-C042-94CA-2F66B7A29508}"/>
              </c:ext>
            </c:extLst>
          </c:dPt>
          <c:cat>
            <c:strRef>
              <c:f>Sheet1!$A$2:$A$3</c:f>
              <c:strCache>
                <c:ptCount val="2"/>
                <c:pt idx="0">
                  <c:v>1st Qtr</c:v>
                </c:pt>
                <c:pt idx="1">
                  <c:v>2nd Qtr</c:v>
                </c:pt>
              </c:strCache>
            </c:strRef>
          </c:cat>
          <c:val>
            <c:numRef>
              <c:f>Sheet1!$B$2:$B$3</c:f>
              <c:numCache>
                <c:formatCode>0%</c:formatCode>
                <c:ptCount val="2"/>
                <c:pt idx="0">
                  <c:v>0.3</c:v>
                </c:pt>
                <c:pt idx="1">
                  <c:v>0.7</c:v>
                </c:pt>
              </c:numCache>
            </c:numRef>
          </c:val>
          <c:extLst>
            <c:ext xmlns:c16="http://schemas.microsoft.com/office/drawing/2014/chart" uri="{C3380CC4-5D6E-409C-BE32-E72D297353CC}">
              <c16:uniqueId val="{00000004-8676-C042-94CA-2F66B7A29508}"/>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BD43-4345-BBA2-4C2E85601B6F}"/>
              </c:ext>
            </c:extLst>
          </c:dPt>
          <c:dPt>
            <c:idx val="1"/>
            <c:bubble3D val="0"/>
            <c:spPr>
              <a:solidFill>
                <a:schemeClr val="accent3"/>
              </a:solidFill>
              <a:ln w="19050">
                <a:noFill/>
              </a:ln>
              <a:effectLst/>
            </c:spPr>
            <c:extLst>
              <c:ext xmlns:c16="http://schemas.microsoft.com/office/drawing/2014/chart" uri="{C3380CC4-5D6E-409C-BE32-E72D297353CC}">
                <c16:uniqueId val="{00000003-BD43-4345-BBA2-4C2E85601B6F}"/>
              </c:ext>
            </c:extLst>
          </c:dPt>
          <c:cat>
            <c:strRef>
              <c:f>Sheet1!$A$2:$A$3</c:f>
              <c:strCache>
                <c:ptCount val="2"/>
                <c:pt idx="0">
                  <c:v>1st Qtr</c:v>
                </c:pt>
                <c:pt idx="1">
                  <c:v>2nd Qtr</c:v>
                </c:pt>
              </c:strCache>
            </c:strRef>
          </c:cat>
          <c:val>
            <c:numRef>
              <c:f>Sheet1!$B$2:$B$3</c:f>
              <c:numCache>
                <c:formatCode>0%</c:formatCode>
                <c:ptCount val="2"/>
                <c:pt idx="0">
                  <c:v>0.15</c:v>
                </c:pt>
                <c:pt idx="1">
                  <c:v>0.85</c:v>
                </c:pt>
              </c:numCache>
            </c:numRef>
          </c:val>
          <c:extLst>
            <c:ext xmlns:c16="http://schemas.microsoft.com/office/drawing/2014/chart" uri="{C3380CC4-5D6E-409C-BE32-E72D297353CC}">
              <c16:uniqueId val="{00000004-BD43-4345-BBA2-4C2E85601B6F}"/>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lumMod val="95000"/>
                </a:schemeClr>
              </a:solidFill>
              <a:ln w="19050">
                <a:noFill/>
              </a:ln>
              <a:effectLst/>
            </c:spPr>
            <c:extLst>
              <c:ext xmlns:c16="http://schemas.microsoft.com/office/drawing/2014/chart" uri="{C3380CC4-5D6E-409C-BE32-E72D297353CC}">
                <c16:uniqueId val="{00000003-0367-154C-81EE-DE99C96D8EF6}"/>
              </c:ext>
            </c:extLst>
          </c:dPt>
          <c:dPt>
            <c:idx val="1"/>
            <c:bubble3D val="0"/>
            <c:spPr>
              <a:solidFill>
                <a:schemeClr val="accent2"/>
              </a:solidFill>
              <a:ln w="19050">
                <a:noFill/>
              </a:ln>
              <a:effectLst/>
            </c:spPr>
            <c:extLst>
              <c:ext xmlns:c16="http://schemas.microsoft.com/office/drawing/2014/chart" uri="{C3380CC4-5D6E-409C-BE32-E72D297353CC}">
                <c16:uniqueId val="{00000002-0367-154C-81EE-DE99C96D8EF6}"/>
              </c:ext>
            </c:extLst>
          </c:dPt>
          <c:cat>
            <c:strRef>
              <c:f>Sheet1!$A$2:$A$3</c:f>
              <c:strCache>
                <c:ptCount val="2"/>
                <c:pt idx="0">
                  <c:v>1st Qtr</c:v>
                </c:pt>
                <c:pt idx="1">
                  <c:v>2nd Qtr</c:v>
                </c:pt>
              </c:strCache>
            </c:strRef>
          </c:cat>
          <c:val>
            <c:numRef>
              <c:f>Sheet1!$B$2:$B$3</c:f>
              <c:numCache>
                <c:formatCode>0%</c:formatCode>
                <c:ptCount val="2"/>
                <c:pt idx="0">
                  <c:v>0.55000000000000004</c:v>
                </c:pt>
                <c:pt idx="1">
                  <c:v>0.45</c:v>
                </c:pt>
              </c:numCache>
            </c:numRef>
          </c:val>
          <c:extLst>
            <c:ext xmlns:c16="http://schemas.microsoft.com/office/drawing/2014/chart" uri="{C3380CC4-5D6E-409C-BE32-E72D297353CC}">
              <c16:uniqueId val="{00000000-0367-154C-81EE-DE99C96D8EF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4302-3D4D-901D-9858975888C3}"/>
              </c:ext>
            </c:extLst>
          </c:dPt>
          <c:dPt>
            <c:idx val="1"/>
            <c:bubble3D val="0"/>
            <c:spPr>
              <a:solidFill>
                <a:schemeClr val="accent2"/>
              </a:solidFill>
              <a:ln w="19050">
                <a:noFill/>
              </a:ln>
              <a:effectLst/>
            </c:spPr>
            <c:extLst>
              <c:ext xmlns:c16="http://schemas.microsoft.com/office/drawing/2014/chart" uri="{C3380CC4-5D6E-409C-BE32-E72D297353CC}">
                <c16:uniqueId val="{00000003-4302-3D4D-901D-9858975888C3}"/>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c:ext xmlns:c16="http://schemas.microsoft.com/office/drawing/2014/chart" uri="{C3380CC4-5D6E-409C-BE32-E72D297353CC}">
              <c16:uniqueId val="{00000004-4302-3D4D-901D-9858975888C3}"/>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A311-9C47-B319-4D46AF3CB424}"/>
              </c:ext>
            </c:extLst>
          </c:dPt>
          <c:dPt>
            <c:idx val="1"/>
            <c:bubble3D val="0"/>
            <c:spPr>
              <a:solidFill>
                <a:schemeClr val="accent1"/>
              </a:solidFill>
              <a:ln w="19050">
                <a:noFill/>
              </a:ln>
              <a:effectLst/>
            </c:spPr>
            <c:extLst>
              <c:ext xmlns:c16="http://schemas.microsoft.com/office/drawing/2014/chart" uri="{C3380CC4-5D6E-409C-BE32-E72D297353CC}">
                <c16:uniqueId val="{00000003-A311-9C47-B319-4D46AF3CB424}"/>
              </c:ext>
            </c:extLst>
          </c:dPt>
          <c:cat>
            <c:strRef>
              <c:f>Sheet1!$A$2:$A$3</c:f>
              <c:strCache>
                <c:ptCount val="2"/>
                <c:pt idx="0">
                  <c:v>1st Qtr</c:v>
                </c:pt>
                <c:pt idx="1">
                  <c:v>2nd Qtr</c:v>
                </c:pt>
              </c:strCache>
            </c:strRef>
          </c:cat>
          <c:val>
            <c:numRef>
              <c:f>Sheet1!$B$2:$B$3</c:f>
              <c:numCache>
                <c:formatCode>0%</c:formatCode>
                <c:ptCount val="2"/>
                <c:pt idx="0">
                  <c:v>0.25</c:v>
                </c:pt>
                <c:pt idx="1">
                  <c:v>0.75</c:v>
                </c:pt>
              </c:numCache>
            </c:numRef>
          </c:val>
          <c:extLst>
            <c:ext xmlns:c16="http://schemas.microsoft.com/office/drawing/2014/chart" uri="{C3380CC4-5D6E-409C-BE32-E72D297353CC}">
              <c16:uniqueId val="{00000004-A311-9C47-B319-4D46AF3CB424}"/>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7DBB-429B-B377-120F7AC712A8}"/>
              </c:ext>
            </c:extLst>
          </c:dPt>
          <c:dPt>
            <c:idx val="1"/>
            <c:bubble3D val="0"/>
            <c:spPr>
              <a:solidFill>
                <a:schemeClr val="accent2"/>
              </a:solidFill>
              <a:ln w="19050">
                <a:noFill/>
              </a:ln>
              <a:effectLst/>
            </c:spPr>
            <c:extLst>
              <c:ext xmlns:c16="http://schemas.microsoft.com/office/drawing/2014/chart" uri="{C3380CC4-5D6E-409C-BE32-E72D297353CC}">
                <c16:uniqueId val="{00000003-7DBB-429B-B377-120F7AC712A8}"/>
              </c:ext>
            </c:extLst>
          </c:dPt>
          <c:dPt>
            <c:idx val="2"/>
            <c:bubble3D val="0"/>
            <c:spPr>
              <a:solidFill>
                <a:schemeClr val="accent3"/>
              </a:solidFill>
              <a:ln w="19050">
                <a:noFill/>
              </a:ln>
              <a:effectLst/>
            </c:spPr>
            <c:extLst>
              <c:ext xmlns:c16="http://schemas.microsoft.com/office/drawing/2014/chart" uri="{C3380CC4-5D6E-409C-BE32-E72D297353CC}">
                <c16:uniqueId val="{00000005-7DBB-429B-B377-120F7AC712A8}"/>
              </c:ext>
            </c:extLst>
          </c:dPt>
          <c:dPt>
            <c:idx val="3"/>
            <c:bubble3D val="0"/>
            <c:spPr>
              <a:solidFill>
                <a:schemeClr val="accent4"/>
              </a:solidFill>
              <a:ln w="19050">
                <a:noFill/>
              </a:ln>
              <a:effectLst/>
            </c:spPr>
            <c:extLst>
              <c:ext xmlns:c16="http://schemas.microsoft.com/office/drawing/2014/chart" uri="{C3380CC4-5D6E-409C-BE32-E72D297353CC}">
                <c16:uniqueId val="{00000007-7DBB-429B-B377-120F7AC712A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FFDB-4089-B7E4-79996262C4D7}"/>
            </c:ext>
          </c:extLst>
        </c:ser>
        <c:dLbls>
          <c:showLegendKey val="0"/>
          <c:showVal val="0"/>
          <c:showCatName val="0"/>
          <c:showSerName val="0"/>
          <c:showPercent val="0"/>
          <c:showBubbleSize val="0"/>
          <c:showLeaderLines val="1"/>
        </c:dLbls>
        <c:firstSliceAng val="0"/>
        <c:holeSize val="6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943465962934302"/>
          <c:y val="2.6326037152134853E-2"/>
          <c:w val="0.58113053067897058"/>
          <c:h val="0.87169579601845582"/>
        </c:manualLayout>
      </c:layout>
      <c:doughnutChart>
        <c:varyColors val="1"/>
        <c:ser>
          <c:idx val="0"/>
          <c:order val="0"/>
          <c:tx>
            <c:strRef>
              <c:f>Sheet1!$B$1</c:f>
              <c:strCache>
                <c:ptCount val="1"/>
                <c:pt idx="0">
                  <c:v>Sales</c:v>
                </c:pt>
              </c:strCache>
            </c:strRef>
          </c:tx>
          <c:spPr>
            <a:ln w="28575"/>
          </c:spPr>
          <c:dPt>
            <c:idx val="0"/>
            <c:bubble3D val="0"/>
            <c:spPr>
              <a:solidFill>
                <a:schemeClr val="accent4"/>
              </a:solidFill>
              <a:ln w="28575">
                <a:solidFill>
                  <a:schemeClr val="lt1"/>
                </a:solidFill>
              </a:ln>
              <a:effectLst/>
            </c:spPr>
            <c:extLst>
              <c:ext xmlns:c16="http://schemas.microsoft.com/office/drawing/2014/chart" uri="{C3380CC4-5D6E-409C-BE32-E72D297353CC}">
                <c16:uniqueId val="{00000005-1404-4504-AE1D-C44768D64EAB}"/>
              </c:ext>
            </c:extLst>
          </c:dPt>
          <c:dPt>
            <c:idx val="1"/>
            <c:bubble3D val="0"/>
            <c:spPr>
              <a:solidFill>
                <a:schemeClr val="accent3"/>
              </a:solidFill>
              <a:ln w="28575">
                <a:solidFill>
                  <a:schemeClr val="lt1"/>
                </a:solidFill>
              </a:ln>
              <a:effectLst/>
            </c:spPr>
            <c:extLst>
              <c:ext xmlns:c16="http://schemas.microsoft.com/office/drawing/2014/chart" uri="{C3380CC4-5D6E-409C-BE32-E72D297353CC}">
                <c16:uniqueId val="{00000004-1404-4504-AE1D-C44768D64EAB}"/>
              </c:ext>
            </c:extLst>
          </c:dPt>
          <c:dPt>
            <c:idx val="2"/>
            <c:bubble3D val="0"/>
            <c:spPr>
              <a:solidFill>
                <a:schemeClr val="accent2"/>
              </a:solidFill>
              <a:ln w="28575">
                <a:solidFill>
                  <a:schemeClr val="lt1"/>
                </a:solidFill>
              </a:ln>
              <a:effectLst/>
            </c:spPr>
            <c:extLst>
              <c:ext xmlns:c16="http://schemas.microsoft.com/office/drawing/2014/chart" uri="{C3380CC4-5D6E-409C-BE32-E72D297353CC}">
                <c16:uniqueId val="{00000003-1404-4504-AE1D-C44768D64EAB}"/>
              </c:ext>
            </c:extLst>
          </c:dPt>
          <c:dPt>
            <c:idx val="3"/>
            <c:bubble3D val="0"/>
            <c:spPr>
              <a:solidFill>
                <a:schemeClr val="accent1"/>
              </a:solidFill>
              <a:ln w="28575">
                <a:solidFill>
                  <a:schemeClr val="lt1"/>
                </a:solidFill>
              </a:ln>
              <a:effectLst/>
            </c:spPr>
            <c:extLst>
              <c:ext xmlns:c16="http://schemas.microsoft.com/office/drawing/2014/chart" uri="{C3380CC4-5D6E-409C-BE32-E72D297353CC}">
                <c16:uniqueId val="{00000002-1404-4504-AE1D-C44768D64EAB}"/>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0.65</c:v>
                </c:pt>
                <c:pt idx="1">
                  <c:v>0.3</c:v>
                </c:pt>
                <c:pt idx="2">
                  <c:v>0.15</c:v>
                </c:pt>
                <c:pt idx="3">
                  <c:v>0.2</c:v>
                </c:pt>
              </c:numCache>
            </c:numRef>
          </c:val>
          <c:extLst>
            <c:ext xmlns:c16="http://schemas.microsoft.com/office/drawing/2014/chart" uri="{C3380CC4-5D6E-409C-BE32-E72D297353CC}">
              <c16:uniqueId val="{00000000-1404-4504-AE1D-C44768D64EAB}"/>
            </c:ext>
          </c:extLst>
        </c:ser>
        <c:dLbls>
          <c:showLegendKey val="0"/>
          <c:showVal val="0"/>
          <c:showCatName val="0"/>
          <c:showSerName val="0"/>
          <c:showPercent val="0"/>
          <c:showBubbleSize val="0"/>
          <c:showLeaderLines val="1"/>
        </c:dLbls>
        <c:firstSliceAng val="0"/>
        <c:holeSize val="5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09E6-4947-B37E-3146522F36B9}"/>
              </c:ext>
            </c:extLst>
          </c:dPt>
          <c:dPt>
            <c:idx val="1"/>
            <c:bubble3D val="0"/>
            <c:spPr>
              <a:solidFill>
                <a:schemeClr val="bg1">
                  <a:alpha val="60000"/>
                </a:schemeClr>
              </a:solidFill>
              <a:ln w="19050">
                <a:noFill/>
              </a:ln>
              <a:effectLst/>
            </c:spPr>
            <c:extLst>
              <c:ext xmlns:c16="http://schemas.microsoft.com/office/drawing/2014/chart" uri="{C3380CC4-5D6E-409C-BE32-E72D297353CC}">
                <c16:uniqueId val="{00000003-09E6-4947-B37E-3146522F36B9}"/>
              </c:ext>
            </c:extLst>
          </c:dPt>
          <c:cat>
            <c:strRef>
              <c:f>Sheet1!$A$2:$A$3</c:f>
              <c:strCache>
                <c:ptCount val="2"/>
                <c:pt idx="0">
                  <c:v>1st Qtr</c:v>
                </c:pt>
                <c:pt idx="1">
                  <c:v>2nd Qtr</c:v>
                </c:pt>
              </c:strCache>
            </c:strRef>
          </c:cat>
          <c:val>
            <c:numRef>
              <c:f>Sheet1!$B$2:$B$3</c:f>
              <c:numCache>
                <c:formatCode>0%</c:formatCode>
                <c:ptCount val="2"/>
                <c:pt idx="0">
                  <c:v>0.4</c:v>
                </c:pt>
                <c:pt idx="1">
                  <c:v>0.6</c:v>
                </c:pt>
              </c:numCache>
            </c:numRef>
          </c:val>
          <c:extLst>
            <c:ext xmlns:c16="http://schemas.microsoft.com/office/drawing/2014/chart" uri="{C3380CC4-5D6E-409C-BE32-E72D297353CC}">
              <c16:uniqueId val="{00000004-09E6-4947-B37E-3146522F36B9}"/>
            </c:ext>
          </c:extLst>
        </c:ser>
        <c:dLbls>
          <c:showLegendKey val="0"/>
          <c:showVal val="0"/>
          <c:showCatName val="0"/>
          <c:showSerName val="0"/>
          <c:showPercent val="0"/>
          <c:showBubbleSize val="0"/>
          <c:showLeaderLines val="1"/>
        </c:dLbls>
        <c:firstSliceAng val="0"/>
        <c:holeSize val="77"/>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F27D-A948-B6C9-888B146FF261}"/>
              </c:ext>
            </c:extLst>
          </c:dPt>
          <c:dPt>
            <c:idx val="1"/>
            <c:bubble3D val="0"/>
            <c:spPr>
              <a:solidFill>
                <a:schemeClr val="bg1">
                  <a:alpha val="60000"/>
                </a:schemeClr>
              </a:solidFill>
              <a:ln w="19050">
                <a:noFill/>
              </a:ln>
              <a:effectLst/>
            </c:spPr>
            <c:extLst>
              <c:ext xmlns:c16="http://schemas.microsoft.com/office/drawing/2014/chart" uri="{C3380CC4-5D6E-409C-BE32-E72D297353CC}">
                <c16:uniqueId val="{00000003-F27D-A948-B6C9-888B146FF261}"/>
              </c:ext>
            </c:extLst>
          </c:dPt>
          <c:cat>
            <c:strRef>
              <c:f>Sheet1!$A$2:$A$3</c:f>
              <c:strCache>
                <c:ptCount val="2"/>
                <c:pt idx="0">
                  <c:v>1st Qtr</c:v>
                </c:pt>
                <c:pt idx="1">
                  <c:v>2nd Qtr</c:v>
                </c:pt>
              </c:strCache>
            </c:strRef>
          </c:cat>
          <c:val>
            <c:numRef>
              <c:f>Sheet1!$B$2:$B$3</c:f>
              <c:numCache>
                <c:formatCode>0%</c:formatCode>
                <c:ptCount val="2"/>
                <c:pt idx="0">
                  <c:v>0.45</c:v>
                </c:pt>
                <c:pt idx="1">
                  <c:v>0.55000000000000004</c:v>
                </c:pt>
              </c:numCache>
            </c:numRef>
          </c:val>
          <c:extLst>
            <c:ext xmlns:c16="http://schemas.microsoft.com/office/drawing/2014/chart" uri="{C3380CC4-5D6E-409C-BE32-E72D297353CC}">
              <c16:uniqueId val="{00000004-F27D-A948-B6C9-888B146FF261}"/>
            </c:ext>
          </c:extLst>
        </c:ser>
        <c:dLbls>
          <c:showLegendKey val="0"/>
          <c:showVal val="0"/>
          <c:showCatName val="0"/>
          <c:showSerName val="0"/>
          <c:showPercent val="0"/>
          <c:showBubbleSize val="0"/>
          <c:showLeaderLines val="1"/>
        </c:dLbls>
        <c:firstSliceAng val="0"/>
        <c:holeSize val="77"/>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3BFA-EB43-9572-B0B5F6F4AFDA}"/>
              </c:ext>
            </c:extLst>
          </c:dPt>
          <c:dPt>
            <c:idx val="1"/>
            <c:bubble3D val="0"/>
            <c:spPr>
              <a:solidFill>
                <a:schemeClr val="bg1">
                  <a:alpha val="60000"/>
                </a:schemeClr>
              </a:solidFill>
              <a:ln w="19050">
                <a:noFill/>
              </a:ln>
              <a:effectLst/>
            </c:spPr>
            <c:extLst>
              <c:ext xmlns:c16="http://schemas.microsoft.com/office/drawing/2014/chart" uri="{C3380CC4-5D6E-409C-BE32-E72D297353CC}">
                <c16:uniqueId val="{00000003-3BFA-EB43-9572-B0B5F6F4AFDA}"/>
              </c:ext>
            </c:extLst>
          </c:dPt>
          <c:cat>
            <c:strRef>
              <c:f>Sheet1!$A$2:$A$3</c:f>
              <c:strCache>
                <c:ptCount val="2"/>
                <c:pt idx="0">
                  <c:v>1st Qtr</c:v>
                </c:pt>
                <c:pt idx="1">
                  <c:v>2nd Qtr</c:v>
                </c:pt>
              </c:strCache>
            </c:strRef>
          </c:cat>
          <c:val>
            <c:numRef>
              <c:f>Sheet1!$B$2:$B$3</c:f>
              <c:numCache>
                <c:formatCode>0%</c:formatCode>
                <c:ptCount val="2"/>
                <c:pt idx="0">
                  <c:v>0.5</c:v>
                </c:pt>
                <c:pt idx="1">
                  <c:v>0.5</c:v>
                </c:pt>
              </c:numCache>
            </c:numRef>
          </c:val>
          <c:extLst>
            <c:ext xmlns:c16="http://schemas.microsoft.com/office/drawing/2014/chart" uri="{C3380CC4-5D6E-409C-BE32-E72D297353CC}">
              <c16:uniqueId val="{00000004-3BFA-EB43-9572-B0B5F6F4AFDA}"/>
            </c:ext>
          </c:extLst>
        </c:ser>
        <c:dLbls>
          <c:showLegendKey val="0"/>
          <c:showVal val="0"/>
          <c:showCatName val="0"/>
          <c:showSerName val="0"/>
          <c:showPercent val="0"/>
          <c:showBubbleSize val="0"/>
          <c:showLeaderLines val="1"/>
        </c:dLbls>
        <c:firstSliceAng val="0"/>
        <c:holeSize val="77"/>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F1CC-9441-8F8B-94B991FD00C9}"/>
              </c:ext>
            </c:extLst>
          </c:dPt>
          <c:dPt>
            <c:idx val="1"/>
            <c:bubble3D val="0"/>
            <c:spPr>
              <a:solidFill>
                <a:schemeClr val="bg1">
                  <a:alpha val="60000"/>
                </a:schemeClr>
              </a:solidFill>
              <a:ln w="19050">
                <a:noFill/>
              </a:ln>
              <a:effectLst/>
            </c:spPr>
            <c:extLst>
              <c:ext xmlns:c16="http://schemas.microsoft.com/office/drawing/2014/chart" uri="{C3380CC4-5D6E-409C-BE32-E72D297353CC}">
                <c16:uniqueId val="{00000003-F1CC-9441-8F8B-94B991FD00C9}"/>
              </c:ext>
            </c:extLst>
          </c:dPt>
          <c:cat>
            <c:strRef>
              <c:f>Sheet1!$A$2:$A$3</c:f>
              <c:strCache>
                <c:ptCount val="2"/>
                <c:pt idx="0">
                  <c:v>1st Qtr</c:v>
                </c:pt>
                <c:pt idx="1">
                  <c:v>2nd Qtr</c:v>
                </c:pt>
              </c:strCache>
            </c:strRef>
          </c:cat>
          <c:val>
            <c:numRef>
              <c:f>Sheet1!$B$2:$B$3</c:f>
              <c:numCache>
                <c:formatCode>0%</c:formatCode>
                <c:ptCount val="2"/>
                <c:pt idx="0">
                  <c:v>0.15</c:v>
                </c:pt>
                <c:pt idx="1">
                  <c:v>0.85</c:v>
                </c:pt>
              </c:numCache>
            </c:numRef>
          </c:val>
          <c:extLst>
            <c:ext xmlns:c16="http://schemas.microsoft.com/office/drawing/2014/chart" uri="{C3380CC4-5D6E-409C-BE32-E72D297353CC}">
              <c16:uniqueId val="{00000004-F1CC-9441-8F8B-94B991FD00C9}"/>
            </c:ext>
          </c:extLst>
        </c:ser>
        <c:dLbls>
          <c:showLegendKey val="0"/>
          <c:showVal val="0"/>
          <c:showCatName val="0"/>
          <c:showSerName val="0"/>
          <c:showPercent val="0"/>
          <c:showBubbleSize val="0"/>
          <c:showLeaderLines val="1"/>
        </c:dLbls>
        <c:firstSliceAng val="0"/>
        <c:holeSize val="77"/>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4685-2542-B181-952DE494C5D3}"/>
              </c:ext>
            </c:extLst>
          </c:dPt>
          <c:dPt>
            <c:idx val="1"/>
            <c:bubble3D val="0"/>
            <c:spPr>
              <a:solidFill>
                <a:schemeClr val="accent3"/>
              </a:solidFill>
              <a:ln w="19050">
                <a:noFill/>
              </a:ln>
              <a:effectLst/>
            </c:spPr>
            <c:extLst>
              <c:ext xmlns:c16="http://schemas.microsoft.com/office/drawing/2014/chart" uri="{C3380CC4-5D6E-409C-BE32-E72D297353CC}">
                <c16:uniqueId val="{00000003-4685-2542-B181-952DE494C5D3}"/>
              </c:ext>
            </c:extLst>
          </c:dPt>
          <c:cat>
            <c:strRef>
              <c:f>Sheet1!$A$2:$A$3</c:f>
              <c:strCache>
                <c:ptCount val="2"/>
                <c:pt idx="0">
                  <c:v>1st Qtr</c:v>
                </c:pt>
                <c:pt idx="1">
                  <c:v>2nd Qtr</c:v>
                </c:pt>
              </c:strCache>
            </c:strRef>
          </c:cat>
          <c:val>
            <c:numRef>
              <c:f>Sheet1!$B$2:$B$3</c:f>
              <c:numCache>
                <c:formatCode>0%</c:formatCode>
                <c:ptCount val="2"/>
                <c:pt idx="0">
                  <c:v>0.5</c:v>
                </c:pt>
                <c:pt idx="1">
                  <c:v>0.5</c:v>
                </c:pt>
              </c:numCache>
            </c:numRef>
          </c:val>
          <c:extLst>
            <c:ext xmlns:c16="http://schemas.microsoft.com/office/drawing/2014/chart" uri="{C3380CC4-5D6E-409C-BE32-E72D297353CC}">
              <c16:uniqueId val="{00000004-4685-2542-B181-952DE494C5D3}"/>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4685-2542-B181-952DE494C5D3}"/>
              </c:ext>
            </c:extLst>
          </c:dPt>
          <c:dPt>
            <c:idx val="1"/>
            <c:bubble3D val="0"/>
            <c:spPr>
              <a:solidFill>
                <a:schemeClr val="accent2"/>
              </a:solidFill>
              <a:ln w="19050">
                <a:noFill/>
              </a:ln>
              <a:effectLst/>
            </c:spPr>
            <c:extLst>
              <c:ext xmlns:c16="http://schemas.microsoft.com/office/drawing/2014/chart" uri="{C3380CC4-5D6E-409C-BE32-E72D297353CC}">
                <c16:uniqueId val="{00000003-4685-2542-B181-952DE494C5D3}"/>
              </c:ext>
            </c:extLst>
          </c:dPt>
          <c:cat>
            <c:strRef>
              <c:f>Sheet1!$A$2:$A$3</c:f>
              <c:strCache>
                <c:ptCount val="2"/>
                <c:pt idx="0">
                  <c:v>1st Qtr</c:v>
                </c:pt>
                <c:pt idx="1">
                  <c:v>2nd Qtr</c:v>
                </c:pt>
              </c:strCache>
            </c:strRef>
          </c:cat>
          <c:val>
            <c:numRef>
              <c:f>Sheet1!$B$2:$B$3</c:f>
              <c:numCache>
                <c:formatCode>0%</c:formatCode>
                <c:ptCount val="2"/>
                <c:pt idx="0">
                  <c:v>0.4</c:v>
                </c:pt>
                <c:pt idx="1">
                  <c:v>0.6</c:v>
                </c:pt>
              </c:numCache>
            </c:numRef>
          </c:val>
          <c:extLst>
            <c:ext xmlns:c16="http://schemas.microsoft.com/office/drawing/2014/chart" uri="{C3380CC4-5D6E-409C-BE32-E72D297353CC}">
              <c16:uniqueId val="{00000004-4685-2542-B181-952DE494C5D3}"/>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0.8</c:v>
                </c:pt>
              </c:numCache>
            </c:numRef>
          </c:val>
          <c:extLst>
            <c:ext xmlns:c16="http://schemas.microsoft.com/office/drawing/2014/chart" uri="{C3380CC4-5D6E-409C-BE32-E72D297353CC}">
              <c16:uniqueId val="{00000000-2670-EC42-A2E7-1591C32CCC6E}"/>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0.6</c:v>
                </c:pt>
              </c:numCache>
            </c:numRef>
          </c:val>
          <c:extLst>
            <c:ext xmlns:c16="http://schemas.microsoft.com/office/drawing/2014/chart" uri="{C3380CC4-5D6E-409C-BE32-E72D297353CC}">
              <c16:uniqueId val="{00000001-2670-EC42-A2E7-1591C32CCC6E}"/>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0.7</c:v>
                </c:pt>
              </c:numCache>
            </c:numRef>
          </c:val>
          <c:extLst>
            <c:ext xmlns:c16="http://schemas.microsoft.com/office/drawing/2014/chart" uri="{C3380CC4-5D6E-409C-BE32-E72D297353CC}">
              <c16:uniqueId val="{00000002-2670-EC42-A2E7-1591C32CCC6E}"/>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c:v>
                </c:pt>
              </c:numCache>
            </c:numRef>
          </c:val>
          <c:extLst>
            <c:ext xmlns:c16="http://schemas.microsoft.com/office/drawing/2014/chart" uri="{C3380CC4-5D6E-409C-BE32-E72D297353CC}">
              <c16:uniqueId val="{00000004-2670-EC42-A2E7-1591C32CCC6E}"/>
            </c:ext>
          </c:extLst>
        </c:ser>
        <c:dLbls>
          <c:showLegendKey val="0"/>
          <c:showVal val="0"/>
          <c:showCatName val="0"/>
          <c:showSerName val="0"/>
          <c:showPercent val="0"/>
          <c:showBubbleSize val="0"/>
        </c:dLbls>
        <c:gapWidth val="219"/>
        <c:overlap val="-27"/>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4685-2542-B181-952DE494C5D3}"/>
              </c:ext>
            </c:extLst>
          </c:dPt>
          <c:dPt>
            <c:idx val="1"/>
            <c:bubble3D val="0"/>
            <c:spPr>
              <a:solidFill>
                <a:schemeClr val="accent1"/>
              </a:solidFill>
              <a:ln w="19050">
                <a:noFill/>
              </a:ln>
              <a:effectLst/>
            </c:spPr>
            <c:extLst>
              <c:ext xmlns:c16="http://schemas.microsoft.com/office/drawing/2014/chart" uri="{C3380CC4-5D6E-409C-BE32-E72D297353CC}">
                <c16:uniqueId val="{00000003-4685-2542-B181-952DE494C5D3}"/>
              </c:ext>
            </c:extLst>
          </c:dPt>
          <c:cat>
            <c:strRef>
              <c:f>Sheet1!$A$2:$A$3</c:f>
              <c:strCache>
                <c:ptCount val="2"/>
                <c:pt idx="0">
                  <c:v>1st Qtr</c:v>
                </c:pt>
                <c:pt idx="1">
                  <c:v>2nd Qtr</c:v>
                </c:pt>
              </c:strCache>
            </c:strRef>
          </c:cat>
          <c:val>
            <c:numRef>
              <c:f>Sheet1!$B$2:$B$3</c:f>
              <c:numCache>
                <c:formatCode>0%</c:formatCode>
                <c:ptCount val="2"/>
                <c:pt idx="0">
                  <c:v>0.25</c:v>
                </c:pt>
                <c:pt idx="1">
                  <c:v>0.75</c:v>
                </c:pt>
              </c:numCache>
            </c:numRef>
          </c:val>
          <c:extLst>
            <c:ext xmlns:c16="http://schemas.microsoft.com/office/drawing/2014/chart" uri="{C3380CC4-5D6E-409C-BE32-E72D297353CC}">
              <c16:uniqueId val="{00000004-4685-2542-B181-952DE494C5D3}"/>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3"/>
              </a:solidFill>
              <a:ln w="19050">
                <a:noFill/>
              </a:ln>
              <a:effectLst/>
            </c:spPr>
            <c:extLst>
              <c:ext xmlns:c16="http://schemas.microsoft.com/office/drawing/2014/chart" uri="{C3380CC4-5D6E-409C-BE32-E72D297353CC}">
                <c16:uniqueId val="{00000001-43B1-9B45-A0DD-D20AD540C16E}"/>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43B1-9B45-A0DD-D20AD540C16E}"/>
              </c:ext>
            </c:extLst>
          </c:dPt>
          <c:cat>
            <c:strRef>
              <c:f>Sheet1!$A$2:$A$3</c:f>
              <c:strCache>
                <c:ptCount val="2"/>
                <c:pt idx="0">
                  <c:v>1st Qtr</c:v>
                </c:pt>
                <c:pt idx="1">
                  <c:v>2nd Qtr</c:v>
                </c:pt>
              </c:strCache>
            </c:strRef>
          </c:cat>
          <c:val>
            <c:numRef>
              <c:f>Sheet1!$B$2:$B$3</c:f>
              <c:numCache>
                <c:formatCode>0%</c:formatCode>
                <c:ptCount val="2"/>
                <c:pt idx="0">
                  <c:v>0.5</c:v>
                </c:pt>
                <c:pt idx="1">
                  <c:v>0.5</c:v>
                </c:pt>
              </c:numCache>
            </c:numRef>
          </c:val>
          <c:extLst>
            <c:ext xmlns:c16="http://schemas.microsoft.com/office/drawing/2014/chart" uri="{C3380CC4-5D6E-409C-BE32-E72D297353CC}">
              <c16:uniqueId val="{00000004-43B1-9B45-A0DD-D20AD540C16E}"/>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2"/>
              </a:solidFill>
              <a:ln w="19050">
                <a:noFill/>
              </a:ln>
              <a:effectLst/>
            </c:spPr>
            <c:extLst>
              <c:ext xmlns:c16="http://schemas.microsoft.com/office/drawing/2014/chart" uri="{C3380CC4-5D6E-409C-BE32-E72D297353CC}">
                <c16:uniqueId val="{00000001-C4CB-FF46-9764-AE94B915AB50}"/>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C4CB-FF46-9764-AE94B915AB50}"/>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c:ext xmlns:c16="http://schemas.microsoft.com/office/drawing/2014/chart" uri="{C3380CC4-5D6E-409C-BE32-E72D297353CC}">
              <c16:uniqueId val="{00000004-C4CB-FF46-9764-AE94B915AB50}"/>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2813-E144-9281-EE5FE8307B13}"/>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2813-E144-9281-EE5FE8307B13}"/>
              </c:ext>
            </c:extLst>
          </c:dPt>
          <c:cat>
            <c:strRef>
              <c:f>Sheet1!$A$2:$A$3</c:f>
              <c:strCache>
                <c:ptCount val="2"/>
                <c:pt idx="0">
                  <c:v>1st Qtr</c:v>
                </c:pt>
                <c:pt idx="1">
                  <c:v>2nd Qtr</c:v>
                </c:pt>
              </c:strCache>
            </c:strRef>
          </c:cat>
          <c:val>
            <c:numRef>
              <c:f>Sheet1!$B$2:$B$3</c:f>
              <c:numCache>
                <c:formatCode>0%</c:formatCode>
                <c:ptCount val="2"/>
                <c:pt idx="0">
                  <c:v>0.75</c:v>
                </c:pt>
                <c:pt idx="1">
                  <c:v>0.25</c:v>
                </c:pt>
              </c:numCache>
            </c:numRef>
          </c:val>
          <c:extLst>
            <c:ext xmlns:c16="http://schemas.microsoft.com/office/drawing/2014/chart" uri="{C3380CC4-5D6E-409C-BE32-E72D297353CC}">
              <c16:uniqueId val="{00000004-2813-E144-9281-EE5FE8307B13}"/>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2A0A-E44B-A684-4329C8A50B2A}"/>
              </c:ext>
            </c:extLst>
          </c:dPt>
          <c:dPt>
            <c:idx val="1"/>
            <c:bubble3D val="0"/>
            <c:spPr>
              <a:solidFill>
                <a:schemeClr val="accent2"/>
              </a:solidFill>
              <a:ln w="19050">
                <a:noFill/>
              </a:ln>
              <a:effectLst/>
            </c:spPr>
            <c:extLst>
              <c:ext xmlns:c16="http://schemas.microsoft.com/office/drawing/2014/chart" uri="{C3380CC4-5D6E-409C-BE32-E72D297353CC}">
                <c16:uniqueId val="{00000003-2A0A-E44B-A684-4329C8A50B2A}"/>
              </c:ext>
            </c:extLst>
          </c:dPt>
          <c:cat>
            <c:strRef>
              <c:f>Sheet1!$A$2:$A$3</c:f>
              <c:strCache>
                <c:ptCount val="2"/>
                <c:pt idx="0">
                  <c:v>1st Qtr</c:v>
                </c:pt>
                <c:pt idx="1">
                  <c:v>2nd Qtr</c:v>
                </c:pt>
              </c:strCache>
            </c:strRef>
          </c:cat>
          <c:val>
            <c:numRef>
              <c:f>Sheet1!$B$2:$B$3</c:f>
              <c:numCache>
                <c:formatCode>0%</c:formatCode>
                <c:ptCount val="2"/>
                <c:pt idx="0">
                  <c:v>0.4</c:v>
                </c:pt>
                <c:pt idx="1">
                  <c:v>0.6</c:v>
                </c:pt>
              </c:numCache>
            </c:numRef>
          </c:val>
          <c:extLst>
            <c:ext xmlns:c16="http://schemas.microsoft.com/office/drawing/2014/chart" uri="{C3380CC4-5D6E-409C-BE32-E72D297353CC}">
              <c16:uniqueId val="{00000004-2A0A-E44B-A684-4329C8A50B2A}"/>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E95C-6344-999A-F55FB96573F5}"/>
              </c:ext>
            </c:extLst>
          </c:dPt>
          <c:dPt>
            <c:idx val="1"/>
            <c:bubble3D val="0"/>
            <c:spPr>
              <a:solidFill>
                <a:schemeClr val="accent1"/>
              </a:solidFill>
              <a:ln w="19050">
                <a:noFill/>
              </a:ln>
              <a:effectLst/>
            </c:spPr>
            <c:extLst>
              <c:ext xmlns:c16="http://schemas.microsoft.com/office/drawing/2014/chart" uri="{C3380CC4-5D6E-409C-BE32-E72D297353CC}">
                <c16:uniqueId val="{00000003-E95C-6344-999A-F55FB96573F5}"/>
              </c:ext>
            </c:extLst>
          </c:dPt>
          <c:cat>
            <c:strRef>
              <c:f>Sheet1!$A$2:$A$3</c:f>
              <c:strCache>
                <c:ptCount val="2"/>
                <c:pt idx="0">
                  <c:v>1st Qtr</c:v>
                </c:pt>
                <c:pt idx="1">
                  <c:v>2nd Qtr</c:v>
                </c:pt>
              </c:strCache>
            </c:strRef>
          </c:cat>
          <c:val>
            <c:numRef>
              <c:f>Sheet1!$B$2:$B$3</c:f>
              <c:numCache>
                <c:formatCode>0%</c:formatCode>
                <c:ptCount val="2"/>
                <c:pt idx="0">
                  <c:v>0.25</c:v>
                </c:pt>
                <c:pt idx="1">
                  <c:v>0.75</c:v>
                </c:pt>
              </c:numCache>
            </c:numRef>
          </c:val>
          <c:extLst>
            <c:ext xmlns:c16="http://schemas.microsoft.com/office/drawing/2014/chart" uri="{C3380CC4-5D6E-409C-BE32-E72D297353CC}">
              <c16:uniqueId val="{00000004-E95C-6344-999A-F55FB96573F5}"/>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4"/>
              </a:solidFill>
              <a:ln w="19050">
                <a:noFill/>
              </a:ln>
              <a:effectLst/>
            </c:spPr>
            <c:extLst>
              <c:ext xmlns:c16="http://schemas.microsoft.com/office/drawing/2014/chart" uri="{C3380CC4-5D6E-409C-BE32-E72D297353CC}">
                <c16:uniqueId val="{00000001-3781-7449-876C-5A370A2E5BAD}"/>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3781-7449-876C-5A370A2E5BAD}"/>
              </c:ext>
            </c:extLst>
          </c:dPt>
          <c:cat>
            <c:strRef>
              <c:f>Sheet1!$A$2:$A$3</c:f>
              <c:strCache>
                <c:ptCount val="2"/>
                <c:pt idx="0">
                  <c:v>1st Qtr</c:v>
                </c:pt>
                <c:pt idx="1">
                  <c:v>2nd Qtr</c:v>
                </c:pt>
              </c:strCache>
            </c:strRef>
          </c:cat>
          <c:val>
            <c:numRef>
              <c:f>Sheet1!$B$2:$B$3</c:f>
              <c:numCache>
                <c:formatCode>0%</c:formatCode>
                <c:ptCount val="2"/>
                <c:pt idx="0">
                  <c:v>0.5</c:v>
                </c:pt>
                <c:pt idx="1">
                  <c:v>0.5</c:v>
                </c:pt>
              </c:numCache>
            </c:numRef>
          </c:val>
          <c:extLst>
            <c:ext xmlns:c16="http://schemas.microsoft.com/office/drawing/2014/chart" uri="{C3380CC4-5D6E-409C-BE32-E72D297353CC}">
              <c16:uniqueId val="{00000004-3781-7449-876C-5A370A2E5BAD}"/>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429B-944D-928A-CEEDB3F74F0D}"/>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3-429B-944D-928A-CEEDB3F74F0D}"/>
              </c:ext>
            </c:extLst>
          </c:dPt>
          <c:cat>
            <c:strRef>
              <c:f>Sheet1!$A$2:$A$3</c:f>
              <c:strCache>
                <c:ptCount val="2"/>
                <c:pt idx="0">
                  <c:v>1st Qtr</c:v>
                </c:pt>
                <c:pt idx="1">
                  <c:v>2nd Qtr</c:v>
                </c:pt>
              </c:strCache>
            </c:strRef>
          </c:cat>
          <c:val>
            <c:numRef>
              <c:f>Sheet1!$B$2:$B$3</c:f>
              <c:numCache>
                <c:formatCode>0%</c:formatCode>
                <c:ptCount val="2"/>
                <c:pt idx="0">
                  <c:v>0.75</c:v>
                </c:pt>
                <c:pt idx="1">
                  <c:v>0.25</c:v>
                </c:pt>
              </c:numCache>
            </c:numRef>
          </c:val>
          <c:extLst>
            <c:ext xmlns:c16="http://schemas.microsoft.com/office/drawing/2014/chart" uri="{C3380CC4-5D6E-409C-BE32-E72D297353CC}">
              <c16:uniqueId val="{00000004-429B-944D-928A-CEEDB3F74F0D}"/>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Invest</c:v>
                </c:pt>
              </c:strCache>
            </c:strRef>
          </c:tx>
          <c:spPr>
            <a:solidFill>
              <a:schemeClr val="accent1"/>
            </a:solidFill>
            <a:ln>
              <a:noFill/>
            </a:ln>
            <a:effectLst/>
          </c:spPr>
          <c:invertIfNegative val="0"/>
          <c:cat>
            <c:strRef>
              <c:f>Sheet1!$A$2:$A$7</c:f>
              <c:strCache>
                <c:ptCount val="6"/>
                <c:pt idx="0">
                  <c:v>Jan</c:v>
                </c:pt>
                <c:pt idx="1">
                  <c:v>Feb</c:v>
                </c:pt>
                <c:pt idx="2">
                  <c:v>Mar</c:v>
                </c:pt>
                <c:pt idx="3">
                  <c:v>Apr</c:v>
                </c:pt>
                <c:pt idx="4">
                  <c:v>May</c:v>
                </c:pt>
                <c:pt idx="5">
                  <c:v>Jun</c:v>
                </c:pt>
              </c:strCache>
            </c:strRef>
          </c:cat>
          <c:val>
            <c:numRef>
              <c:f>Sheet1!$B$2:$B$7</c:f>
              <c:numCache>
                <c:formatCode>0%</c:formatCode>
                <c:ptCount val="6"/>
                <c:pt idx="0">
                  <c:v>0.4</c:v>
                </c:pt>
                <c:pt idx="1">
                  <c:v>0.25</c:v>
                </c:pt>
                <c:pt idx="2">
                  <c:v>0.35</c:v>
                </c:pt>
                <c:pt idx="3">
                  <c:v>0.4</c:v>
                </c:pt>
                <c:pt idx="4">
                  <c:v>0.3</c:v>
                </c:pt>
                <c:pt idx="5">
                  <c:v>0.45</c:v>
                </c:pt>
              </c:numCache>
            </c:numRef>
          </c:val>
          <c:extLst>
            <c:ext xmlns:c16="http://schemas.microsoft.com/office/drawing/2014/chart" uri="{C3380CC4-5D6E-409C-BE32-E72D297353CC}">
              <c16:uniqueId val="{00000000-1864-40C4-87A3-B86F3576950A}"/>
            </c:ext>
          </c:extLst>
        </c:ser>
        <c:ser>
          <c:idx val="1"/>
          <c:order val="1"/>
          <c:tx>
            <c:strRef>
              <c:f>Sheet1!$C$1</c:f>
              <c:strCache>
                <c:ptCount val="1"/>
                <c:pt idx="0">
                  <c:v>Profit</c:v>
                </c:pt>
              </c:strCache>
            </c:strRef>
          </c:tx>
          <c:spPr>
            <a:solidFill>
              <a:schemeClr val="accent2"/>
            </a:solidFill>
            <a:ln>
              <a:noFill/>
            </a:ln>
            <a:effectLst/>
          </c:spPr>
          <c:invertIfNegative val="0"/>
          <c:cat>
            <c:strRef>
              <c:f>Sheet1!$A$2:$A$7</c:f>
              <c:strCache>
                <c:ptCount val="6"/>
                <c:pt idx="0">
                  <c:v>Jan</c:v>
                </c:pt>
                <c:pt idx="1">
                  <c:v>Feb</c:v>
                </c:pt>
                <c:pt idx="2">
                  <c:v>Mar</c:v>
                </c:pt>
                <c:pt idx="3">
                  <c:v>Apr</c:v>
                </c:pt>
                <c:pt idx="4">
                  <c:v>May</c:v>
                </c:pt>
                <c:pt idx="5">
                  <c:v>Jun</c:v>
                </c:pt>
              </c:strCache>
            </c:strRef>
          </c:cat>
          <c:val>
            <c:numRef>
              <c:f>Sheet1!$C$2:$C$7</c:f>
              <c:numCache>
                <c:formatCode>0%</c:formatCode>
                <c:ptCount val="6"/>
                <c:pt idx="0">
                  <c:v>0.25</c:v>
                </c:pt>
                <c:pt idx="1">
                  <c:v>0.44</c:v>
                </c:pt>
                <c:pt idx="2">
                  <c:v>0.18</c:v>
                </c:pt>
                <c:pt idx="3">
                  <c:v>0.75</c:v>
                </c:pt>
                <c:pt idx="4">
                  <c:v>0.45</c:v>
                </c:pt>
                <c:pt idx="5">
                  <c:v>0.85</c:v>
                </c:pt>
              </c:numCache>
            </c:numRef>
          </c:val>
          <c:extLst>
            <c:ext xmlns:c16="http://schemas.microsoft.com/office/drawing/2014/chart" uri="{C3380CC4-5D6E-409C-BE32-E72D297353CC}">
              <c16:uniqueId val="{00000001-1864-40C4-87A3-B86F3576950A}"/>
            </c:ext>
          </c:extLst>
        </c:ser>
        <c:dLbls>
          <c:showLegendKey val="0"/>
          <c:showVal val="0"/>
          <c:showCatName val="0"/>
          <c:showSerName val="0"/>
          <c:showPercent val="0"/>
          <c:showBubbleSize val="0"/>
        </c:dLbls>
        <c:gapWidth val="100"/>
        <c:axId val="346094032"/>
        <c:axId val="346094688"/>
      </c:barChart>
      <c:catAx>
        <c:axId val="346094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346094688"/>
        <c:crosses val="autoZero"/>
        <c:auto val="1"/>
        <c:lblAlgn val="ctr"/>
        <c:lblOffset val="100"/>
        <c:noMultiLvlLbl val="0"/>
      </c:catAx>
      <c:valAx>
        <c:axId val="346094688"/>
        <c:scaling>
          <c:orientation val="minMax"/>
          <c:max val="1"/>
          <c:min val="0"/>
        </c:scaling>
        <c:delete val="0"/>
        <c:axPos val="l"/>
        <c:majorGridlines>
          <c:spPr>
            <a:ln w="9525" cap="flat" cmpd="sng" algn="ctr">
              <a:solidFill>
                <a:schemeClr val="tx2">
                  <a:lumMod val="10000"/>
                  <a:lumOff val="90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3460940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9217-1647-88EB-4BC07A7B1E97}"/>
              </c:ext>
            </c:extLst>
          </c:dPt>
          <c:dPt>
            <c:idx val="1"/>
            <c:bubble3D val="0"/>
            <c:spPr>
              <a:solidFill>
                <a:schemeClr val="accent1"/>
              </a:solidFill>
              <a:ln w="19050">
                <a:noFill/>
              </a:ln>
              <a:effectLst/>
            </c:spPr>
            <c:extLst>
              <c:ext xmlns:c16="http://schemas.microsoft.com/office/drawing/2014/chart" uri="{C3380CC4-5D6E-409C-BE32-E72D297353CC}">
                <c16:uniqueId val="{00000003-9217-1647-88EB-4BC07A7B1E97}"/>
              </c:ext>
            </c:extLst>
          </c:dPt>
          <c:cat>
            <c:strRef>
              <c:f>Sheet1!$A$2:$A$3</c:f>
              <c:strCache>
                <c:ptCount val="2"/>
                <c:pt idx="0">
                  <c:v>1st Qtr</c:v>
                </c:pt>
                <c:pt idx="1">
                  <c:v>2nd Qtr</c:v>
                </c:pt>
              </c:strCache>
            </c:strRef>
          </c:cat>
          <c:val>
            <c:numRef>
              <c:f>Sheet1!$B$2:$B$3</c:f>
              <c:numCache>
                <c:formatCode>0%</c:formatCode>
                <c:ptCount val="2"/>
                <c:pt idx="0">
                  <c:v>0.4</c:v>
                </c:pt>
                <c:pt idx="1">
                  <c:v>0.6</c:v>
                </c:pt>
              </c:numCache>
            </c:numRef>
          </c:val>
          <c:extLst>
            <c:ext xmlns:c16="http://schemas.microsoft.com/office/drawing/2014/chart" uri="{C3380CC4-5D6E-409C-BE32-E72D297353CC}">
              <c16:uniqueId val="{00000004-9217-1647-88EB-4BC07A7B1E97}"/>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4-DF30-449D-828A-9D2730380FE0}"/>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7-DF30-449D-828A-9D2730380FE0}"/>
              </c:ext>
            </c:extLst>
          </c:dPt>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Sheet1!$B$2:$B$3</c:f>
              <c:numCache>
                <c:formatCode>General</c:formatCode>
                <c:ptCount val="2"/>
                <c:pt idx="0">
                  <c:v>4.3</c:v>
                </c:pt>
                <c:pt idx="1">
                  <c:v>2.5</c:v>
                </c:pt>
              </c:numCache>
            </c:numRef>
          </c:val>
          <c:extLst>
            <c:ext xmlns:c16="http://schemas.microsoft.com/office/drawing/2014/chart" uri="{C3380CC4-5D6E-409C-BE32-E72D297353CC}">
              <c16:uniqueId val="{00000000-DF30-449D-828A-9D2730380FE0}"/>
            </c:ext>
          </c:extLst>
        </c:ser>
        <c:ser>
          <c:idx val="1"/>
          <c:order val="1"/>
          <c:tx>
            <c:strRef>
              <c:f>Sheet1!$C$1</c:f>
              <c:strCache>
                <c:ptCount val="1"/>
                <c:pt idx="0">
                  <c:v>Series 2</c:v>
                </c:pt>
              </c:strCache>
            </c:strRef>
          </c:tx>
          <c:spPr>
            <a:solidFill>
              <a:schemeClr val="bg1">
                <a:lumMod val="85000"/>
              </a:schemeClr>
            </a:solidFill>
            <a:ln>
              <a:noFill/>
            </a:ln>
            <a:effectLst/>
          </c:spPr>
          <c:invertIfNegative val="0"/>
          <c:dPt>
            <c:idx val="0"/>
            <c:invertIfNegative val="0"/>
            <c:bubble3D val="0"/>
            <c:spPr>
              <a:solidFill>
                <a:schemeClr val="bg1">
                  <a:lumMod val="95000"/>
                </a:schemeClr>
              </a:solidFill>
              <a:ln>
                <a:noFill/>
              </a:ln>
              <a:effectLst/>
            </c:spPr>
            <c:extLst>
              <c:ext xmlns:c16="http://schemas.microsoft.com/office/drawing/2014/chart" uri="{C3380CC4-5D6E-409C-BE32-E72D297353CC}">
                <c16:uniqueId val="{00000006-DF30-449D-828A-9D2730380FE0}"/>
              </c:ext>
            </c:extLst>
          </c:dPt>
          <c:dPt>
            <c:idx val="1"/>
            <c:invertIfNegative val="0"/>
            <c:bubble3D val="0"/>
            <c:spPr>
              <a:solidFill>
                <a:schemeClr val="bg1">
                  <a:lumMod val="95000"/>
                </a:schemeClr>
              </a:solidFill>
              <a:ln>
                <a:noFill/>
              </a:ln>
              <a:effectLst/>
            </c:spPr>
            <c:extLst>
              <c:ext xmlns:c16="http://schemas.microsoft.com/office/drawing/2014/chart" uri="{C3380CC4-5D6E-409C-BE32-E72D297353CC}">
                <c16:uniqueId val="{00000008-DF30-449D-828A-9D2730380FE0}"/>
              </c:ext>
            </c:extLst>
          </c:dPt>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Sheet1!$C$2:$C$3</c:f>
              <c:numCache>
                <c:formatCode>General</c:formatCode>
                <c:ptCount val="2"/>
                <c:pt idx="0">
                  <c:v>2.4</c:v>
                </c:pt>
                <c:pt idx="1">
                  <c:v>4.4000000000000004</c:v>
                </c:pt>
              </c:numCache>
            </c:numRef>
          </c:val>
          <c:extLst>
            <c:ext xmlns:c16="http://schemas.microsoft.com/office/drawing/2014/chart" uri="{C3380CC4-5D6E-409C-BE32-E72D297353CC}">
              <c16:uniqueId val="{00000001-DF30-449D-828A-9D2730380FE0}"/>
            </c:ext>
          </c:extLst>
        </c:ser>
        <c:ser>
          <c:idx val="2"/>
          <c:order val="2"/>
          <c:tx>
            <c:strRef>
              <c:f>Sheet1!$D$1</c:f>
              <c:strCache>
                <c:ptCount val="1"/>
                <c:pt idx="0">
                  <c:v>Series 3</c:v>
                </c:pt>
              </c:strCache>
            </c:strRef>
          </c:tx>
          <c:spPr>
            <a:solidFill>
              <a:schemeClr val="bg1">
                <a:lumMod val="85000"/>
              </a:schemeClr>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Sheet1!$D$2:$D$3</c:f>
              <c:numCache>
                <c:formatCode>General</c:formatCode>
                <c:ptCount val="2"/>
                <c:pt idx="0">
                  <c:v>2</c:v>
                </c:pt>
                <c:pt idx="1">
                  <c:v>2</c:v>
                </c:pt>
              </c:numCache>
            </c:numRef>
          </c:val>
          <c:extLst>
            <c:ext xmlns:c16="http://schemas.microsoft.com/office/drawing/2014/chart" uri="{C3380CC4-5D6E-409C-BE32-E72D297353CC}">
              <c16:uniqueId val="{00000002-DF30-449D-828A-9D2730380FE0}"/>
            </c:ext>
          </c:extLst>
        </c:ser>
        <c:dLbls>
          <c:showLegendKey val="0"/>
          <c:showVal val="0"/>
          <c:showCatName val="0"/>
          <c:showSerName val="0"/>
          <c:showPercent val="0"/>
          <c:showBubbleSize val="0"/>
        </c:dLbls>
        <c:gapWidth val="182"/>
        <c:axId val="288933168"/>
        <c:axId val="288941040"/>
      </c:barChart>
      <c:catAx>
        <c:axId val="288933168"/>
        <c:scaling>
          <c:orientation val="minMax"/>
        </c:scaling>
        <c:delete val="1"/>
        <c:axPos val="b"/>
        <c:numFmt formatCode="General" sourceLinked="1"/>
        <c:majorTickMark val="none"/>
        <c:minorTickMark val="none"/>
        <c:tickLblPos val="nextTo"/>
        <c:crossAx val="288941040"/>
        <c:crosses val="autoZero"/>
        <c:auto val="1"/>
        <c:lblAlgn val="ctr"/>
        <c:lblOffset val="100"/>
        <c:noMultiLvlLbl val="0"/>
      </c:catAx>
      <c:valAx>
        <c:axId val="288941040"/>
        <c:scaling>
          <c:orientation val="minMax"/>
        </c:scaling>
        <c:delete val="1"/>
        <c:axPos val="l"/>
        <c:numFmt formatCode="General" sourceLinked="1"/>
        <c:majorTickMark val="none"/>
        <c:minorTickMark val="none"/>
        <c:tickLblPos val="nextTo"/>
        <c:crossAx val="288933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Roboto" panose="02000000000000000000" pitchFamily="2" charset="0"/>
          <a:ea typeface="Roboto" panose="02000000000000000000" pitchFamily="2" charset="0"/>
          <a:cs typeface="Roboto" panose="02000000000000000000" pitchFamily="2" charset="0"/>
        </a:defRPr>
      </a:pPr>
      <a:endParaRPr lang="ro-RO"/>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tx2">
                  <a:lumMod val="10000"/>
                  <a:lumOff val="90000"/>
                </a:schemeClr>
              </a:solidFill>
              <a:ln w="19050">
                <a:noFill/>
              </a:ln>
              <a:effectLst/>
            </c:spPr>
            <c:extLst>
              <c:ext xmlns:c16="http://schemas.microsoft.com/office/drawing/2014/chart" uri="{C3380CC4-5D6E-409C-BE32-E72D297353CC}">
                <c16:uniqueId val="{00000001-1DF0-ED43-9F41-79DC32E84622}"/>
              </c:ext>
            </c:extLst>
          </c:dPt>
          <c:dPt>
            <c:idx val="1"/>
            <c:bubble3D val="0"/>
            <c:spPr>
              <a:solidFill>
                <a:schemeClr val="accent2"/>
              </a:solidFill>
              <a:ln w="19050">
                <a:noFill/>
              </a:ln>
              <a:effectLst/>
            </c:spPr>
            <c:extLst>
              <c:ext xmlns:c16="http://schemas.microsoft.com/office/drawing/2014/chart" uri="{C3380CC4-5D6E-409C-BE32-E72D297353CC}">
                <c16:uniqueId val="{00000003-1DF0-ED43-9F41-79DC32E84622}"/>
              </c:ext>
            </c:extLst>
          </c:dPt>
          <c:cat>
            <c:strRef>
              <c:f>Sheet1!$A$2:$A$3</c:f>
              <c:strCache>
                <c:ptCount val="2"/>
                <c:pt idx="0">
                  <c:v>1st Qtr</c:v>
                </c:pt>
                <c:pt idx="1">
                  <c:v>2nd Qtr</c:v>
                </c:pt>
              </c:strCache>
            </c:strRef>
          </c:cat>
          <c:val>
            <c:numRef>
              <c:f>Sheet1!$B$2:$B$3</c:f>
              <c:numCache>
                <c:formatCode>0%</c:formatCode>
                <c:ptCount val="2"/>
                <c:pt idx="0">
                  <c:v>0.6</c:v>
                </c:pt>
                <c:pt idx="1">
                  <c:v>0.4</c:v>
                </c:pt>
              </c:numCache>
            </c:numRef>
          </c:val>
          <c:extLst>
            <c:ext xmlns:c16="http://schemas.microsoft.com/office/drawing/2014/chart" uri="{C3380CC4-5D6E-409C-BE32-E72D297353CC}">
              <c16:uniqueId val="{00000004-1DF0-ED43-9F41-79DC32E84622}"/>
            </c:ext>
          </c:extLst>
        </c:ser>
        <c:dLbls>
          <c:showLegendKey val="0"/>
          <c:showVal val="0"/>
          <c:showCatName val="0"/>
          <c:showSerName val="0"/>
          <c:showPercent val="0"/>
          <c:showBubbleSize val="0"/>
          <c:showLeaderLines val="1"/>
        </c:dLbls>
        <c:firstSliceAng val="0"/>
        <c:holeSize val="76"/>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87971012579695607"/>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3-2054-4346-829D-99A18C38B845}"/>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4-2054-4346-829D-99A18C38B845}"/>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5-2054-4346-829D-99A18C38B845}"/>
              </c:ext>
            </c:extLst>
          </c:dPt>
          <c:dPt>
            <c:idx val="3"/>
            <c:invertIfNegative val="0"/>
            <c:bubble3D val="0"/>
            <c:spPr>
              <a:solidFill>
                <a:schemeClr val="accent4"/>
              </a:solidFill>
              <a:ln>
                <a:noFill/>
              </a:ln>
              <a:effectLst/>
            </c:spPr>
            <c:extLst>
              <c:ext xmlns:c16="http://schemas.microsoft.com/office/drawing/2014/chart" uri="{C3380CC4-5D6E-409C-BE32-E72D297353CC}">
                <c16:uniqueId val="{00000006-2054-4346-829D-99A18C38B845}"/>
              </c:ext>
            </c:extLst>
          </c:dPt>
          <c:dPt>
            <c:idx val="4"/>
            <c:invertIfNegative val="0"/>
            <c:bubble3D val="0"/>
            <c:spPr>
              <a:solidFill>
                <a:schemeClr val="accent3"/>
              </a:solidFill>
              <a:ln>
                <a:noFill/>
              </a:ln>
              <a:effectLst/>
            </c:spPr>
            <c:extLst>
              <c:ext xmlns:c16="http://schemas.microsoft.com/office/drawing/2014/chart" uri="{C3380CC4-5D6E-409C-BE32-E72D297353CC}">
                <c16:uniqueId val="{00000007-2054-4346-829D-99A18C38B845}"/>
              </c:ext>
            </c:extLst>
          </c:dPt>
          <c:dPt>
            <c:idx val="5"/>
            <c:invertIfNegative val="0"/>
            <c:bubble3D val="0"/>
            <c:spPr>
              <a:solidFill>
                <a:schemeClr val="accent2"/>
              </a:solidFill>
              <a:ln>
                <a:noFill/>
              </a:ln>
              <a:effectLst/>
            </c:spPr>
            <c:extLst>
              <c:ext xmlns:c16="http://schemas.microsoft.com/office/drawing/2014/chart" uri="{C3380CC4-5D6E-409C-BE32-E72D297353CC}">
                <c16:uniqueId val="{00000008-2054-4346-829D-99A18C38B845}"/>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9-2054-4346-829D-99A18C38B845}"/>
              </c:ext>
            </c:extLst>
          </c:dPt>
          <c:dPt>
            <c:idx val="7"/>
            <c:invertIfNegative val="0"/>
            <c:bubble3D val="0"/>
            <c:spPr>
              <a:solidFill>
                <a:schemeClr val="accent2"/>
              </a:solidFill>
              <a:ln>
                <a:noFill/>
              </a:ln>
              <a:effectLst/>
            </c:spPr>
            <c:extLst>
              <c:ext xmlns:c16="http://schemas.microsoft.com/office/drawing/2014/chart" uri="{C3380CC4-5D6E-409C-BE32-E72D297353CC}">
                <c16:uniqueId val="{0000000A-2054-4346-829D-99A18C38B845}"/>
              </c:ext>
            </c:extLst>
          </c:dPt>
          <c:dPt>
            <c:idx val="8"/>
            <c:invertIfNegative val="0"/>
            <c:bubble3D val="0"/>
            <c:spPr>
              <a:solidFill>
                <a:schemeClr val="accent3"/>
              </a:solidFill>
              <a:ln>
                <a:noFill/>
              </a:ln>
              <a:effectLst/>
            </c:spPr>
            <c:extLst>
              <c:ext xmlns:c16="http://schemas.microsoft.com/office/drawing/2014/chart" uri="{C3380CC4-5D6E-409C-BE32-E72D297353CC}">
                <c16:uniqueId val="{0000000B-2054-4346-829D-99A18C38B845}"/>
              </c:ext>
            </c:extLst>
          </c:dPt>
          <c:dPt>
            <c:idx val="9"/>
            <c:invertIfNegative val="0"/>
            <c:bubble3D val="0"/>
            <c:spPr>
              <a:solidFill>
                <a:schemeClr val="accent4"/>
              </a:solidFill>
              <a:ln>
                <a:noFill/>
              </a:ln>
              <a:effectLst/>
            </c:spPr>
            <c:extLst>
              <c:ext xmlns:c16="http://schemas.microsoft.com/office/drawing/2014/chart" uri="{C3380CC4-5D6E-409C-BE32-E72D297353CC}">
                <c16:uniqueId val="{0000000C-2054-4346-829D-99A18C38B845}"/>
              </c:ext>
            </c:extLst>
          </c:dPt>
          <c:dPt>
            <c:idx val="10"/>
            <c:invertIfNegative val="0"/>
            <c:bubble3D val="0"/>
            <c:spPr>
              <a:solidFill>
                <a:schemeClr val="accent3"/>
              </a:solidFill>
              <a:ln>
                <a:noFill/>
              </a:ln>
              <a:effectLst/>
            </c:spPr>
            <c:extLst>
              <c:ext xmlns:c16="http://schemas.microsoft.com/office/drawing/2014/chart" uri="{C3380CC4-5D6E-409C-BE32-E72D297353CC}">
                <c16:uniqueId val="{0000000D-2054-4346-829D-99A18C38B845}"/>
              </c:ext>
            </c:extLst>
          </c:dPt>
          <c:dPt>
            <c:idx val="11"/>
            <c:invertIfNegative val="0"/>
            <c:bubble3D val="0"/>
            <c:spPr>
              <a:solidFill>
                <a:schemeClr val="accent2"/>
              </a:solidFill>
              <a:ln>
                <a:noFill/>
              </a:ln>
              <a:effectLst/>
            </c:spPr>
            <c:extLst>
              <c:ext xmlns:c16="http://schemas.microsoft.com/office/drawing/2014/chart" uri="{C3380CC4-5D6E-409C-BE32-E72D297353CC}">
                <c16:uniqueId val="{0000000E-2054-4346-829D-99A18C38B845}"/>
              </c:ext>
            </c:extLst>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4.3</c:v>
                </c:pt>
                <c:pt idx="1">
                  <c:v>2.5</c:v>
                </c:pt>
                <c:pt idx="2">
                  <c:v>3.5</c:v>
                </c:pt>
                <c:pt idx="3">
                  <c:v>4.5</c:v>
                </c:pt>
                <c:pt idx="4">
                  <c:v>2.4</c:v>
                </c:pt>
                <c:pt idx="5">
                  <c:v>4.4000000000000004</c:v>
                </c:pt>
                <c:pt idx="6">
                  <c:v>1.8</c:v>
                </c:pt>
                <c:pt idx="7">
                  <c:v>2.8</c:v>
                </c:pt>
                <c:pt idx="8">
                  <c:v>2</c:v>
                </c:pt>
                <c:pt idx="9">
                  <c:v>2</c:v>
                </c:pt>
                <c:pt idx="10">
                  <c:v>3</c:v>
                </c:pt>
                <c:pt idx="11">
                  <c:v>5</c:v>
                </c:pt>
              </c:numCache>
            </c:numRef>
          </c:val>
          <c:extLst>
            <c:ext xmlns:c16="http://schemas.microsoft.com/office/drawing/2014/chart" uri="{C3380CC4-5D6E-409C-BE32-E72D297353CC}">
              <c16:uniqueId val="{00000000-2054-4346-829D-99A18C38B845}"/>
            </c:ext>
          </c:extLst>
        </c:ser>
        <c:dLbls>
          <c:showLegendKey val="0"/>
          <c:showVal val="0"/>
          <c:showCatName val="0"/>
          <c:showSerName val="0"/>
          <c:showPercent val="0"/>
          <c:showBubbleSize val="0"/>
        </c:dLbls>
        <c:gapWidth val="100"/>
        <c:axId val="1693708144"/>
        <c:axId val="1940726160"/>
      </c:barChart>
      <c:catAx>
        <c:axId val="1693708144"/>
        <c:scaling>
          <c:orientation val="minMax"/>
        </c:scaling>
        <c:delete val="0"/>
        <c:axPos val="b"/>
        <c:numFmt formatCode="General" sourceLinked="1"/>
        <c:majorTickMark val="none"/>
        <c:minorTickMark val="none"/>
        <c:tickLblPos val="nextTo"/>
        <c:spPr>
          <a:noFill/>
          <a:ln w="9525" cap="flat" cmpd="sng" algn="ctr">
            <a:solidFill>
              <a:schemeClr val="tx2">
                <a:lumMod val="10000"/>
                <a:lumOff val="90000"/>
              </a:schemeClr>
            </a:solidFill>
            <a:round/>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1940726160"/>
        <c:crosses val="autoZero"/>
        <c:auto val="1"/>
        <c:lblAlgn val="ctr"/>
        <c:lblOffset val="100"/>
        <c:noMultiLvlLbl val="0"/>
      </c:catAx>
      <c:valAx>
        <c:axId val="1940726160"/>
        <c:scaling>
          <c:orientation val="minMax"/>
        </c:scaling>
        <c:delete val="1"/>
        <c:axPos val="l"/>
        <c:numFmt formatCode="0.0%" sourceLinked="0"/>
        <c:majorTickMark val="none"/>
        <c:minorTickMark val="none"/>
        <c:tickLblPos val="nextTo"/>
        <c:crossAx val="16937081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51428944582048"/>
          <c:y val="1.7771434168730671E-2"/>
          <c:w val="0.64297142110835914"/>
          <c:h val="0.96445713166253866"/>
        </c:manualLayout>
      </c:layout>
      <c:pieChart>
        <c:varyColors val="1"/>
        <c:ser>
          <c:idx val="0"/>
          <c:order val="0"/>
          <c:tx>
            <c:strRef>
              <c:f>Sheet1!$B$1</c:f>
              <c:strCache>
                <c:ptCount val="1"/>
                <c:pt idx="0">
                  <c:v>Sales</c:v>
                </c:pt>
              </c:strCache>
            </c:strRef>
          </c:tx>
          <c:spPr>
            <a:ln>
              <a:noFill/>
            </a:ln>
            <a:effectLst/>
          </c:spPr>
          <c:dPt>
            <c:idx val="0"/>
            <c:bubble3D val="0"/>
            <c:spPr>
              <a:solidFill>
                <a:schemeClr val="bg1">
                  <a:alpha val="30000"/>
                </a:schemeClr>
              </a:solidFill>
              <a:ln w="19050">
                <a:noFill/>
              </a:ln>
              <a:effectLst/>
            </c:spPr>
            <c:extLst>
              <c:ext xmlns:c16="http://schemas.microsoft.com/office/drawing/2014/chart" uri="{C3380CC4-5D6E-409C-BE32-E72D297353CC}">
                <c16:uniqueId val="{00000001-F5C7-F84E-9CF6-1C082C03A327}"/>
              </c:ext>
            </c:extLst>
          </c:dPt>
          <c:dPt>
            <c:idx val="1"/>
            <c:bubble3D val="0"/>
            <c:spPr>
              <a:solidFill>
                <a:schemeClr val="bg1"/>
              </a:solidFill>
              <a:ln w="19050">
                <a:noFill/>
              </a:ln>
              <a:effectLst/>
            </c:spPr>
            <c:extLst>
              <c:ext xmlns:c16="http://schemas.microsoft.com/office/drawing/2014/chart" uri="{C3380CC4-5D6E-409C-BE32-E72D297353CC}">
                <c16:uniqueId val="{00000002-F5C7-F84E-9CF6-1C082C03A327}"/>
              </c:ext>
            </c:extLst>
          </c:dPt>
          <c:cat>
            <c:strRef>
              <c:f>Sheet1!$A$2:$A$3</c:f>
              <c:strCache>
                <c:ptCount val="2"/>
                <c:pt idx="0">
                  <c:v>1st Qtr</c:v>
                </c:pt>
                <c:pt idx="1">
                  <c:v>2nd Qtr</c:v>
                </c:pt>
              </c:strCache>
            </c:strRef>
          </c:cat>
          <c:val>
            <c:numRef>
              <c:f>Sheet1!$B$2:$B$3</c:f>
              <c:numCache>
                <c:formatCode>General</c:formatCode>
                <c:ptCount val="2"/>
                <c:pt idx="0">
                  <c:v>8.1999999999999993</c:v>
                </c:pt>
                <c:pt idx="1">
                  <c:v>5</c:v>
                </c:pt>
              </c:numCache>
            </c:numRef>
          </c:val>
          <c:extLst>
            <c:ext xmlns:c16="http://schemas.microsoft.com/office/drawing/2014/chart" uri="{C3380CC4-5D6E-409C-BE32-E72D297353CC}">
              <c16:uniqueId val="{00000000-F5C7-F84E-9CF6-1C082C03A32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51428944582048"/>
          <c:y val="1.7771434168730671E-2"/>
          <c:w val="0.64297142110835914"/>
          <c:h val="0.96445713166253866"/>
        </c:manualLayout>
      </c:layout>
      <c:pieChart>
        <c:varyColors val="1"/>
        <c:ser>
          <c:idx val="0"/>
          <c:order val="0"/>
          <c:tx>
            <c:strRef>
              <c:f>Sheet1!$B$1</c:f>
              <c:strCache>
                <c:ptCount val="1"/>
                <c:pt idx="0">
                  <c:v>Sales</c:v>
                </c:pt>
              </c:strCache>
            </c:strRef>
          </c:tx>
          <c:spPr>
            <a:ln>
              <a:noFill/>
            </a:ln>
          </c:spPr>
          <c:dPt>
            <c:idx val="0"/>
            <c:bubble3D val="0"/>
            <c:spPr>
              <a:solidFill>
                <a:schemeClr val="bg1">
                  <a:alpha val="30000"/>
                </a:schemeClr>
              </a:solidFill>
              <a:ln w="19050">
                <a:noFill/>
              </a:ln>
              <a:effectLst/>
            </c:spPr>
            <c:extLst>
              <c:ext xmlns:c16="http://schemas.microsoft.com/office/drawing/2014/chart" uri="{C3380CC4-5D6E-409C-BE32-E72D297353CC}">
                <c16:uniqueId val="{00000001-F5C7-F84E-9CF6-1C082C03A327}"/>
              </c:ext>
            </c:extLst>
          </c:dPt>
          <c:dPt>
            <c:idx val="1"/>
            <c:bubble3D val="0"/>
            <c:spPr>
              <a:solidFill>
                <a:schemeClr val="bg1"/>
              </a:solidFill>
              <a:ln w="19050">
                <a:noFill/>
              </a:ln>
              <a:effectLst/>
            </c:spPr>
            <c:extLst>
              <c:ext xmlns:c16="http://schemas.microsoft.com/office/drawing/2014/chart" uri="{C3380CC4-5D6E-409C-BE32-E72D297353CC}">
                <c16:uniqueId val="{00000002-F5C7-F84E-9CF6-1C082C03A327}"/>
              </c:ext>
            </c:extLst>
          </c:dPt>
          <c:cat>
            <c:strRef>
              <c:f>Sheet1!$A$2:$A$3</c:f>
              <c:strCache>
                <c:ptCount val="2"/>
                <c:pt idx="0">
                  <c:v>1st Qtr</c:v>
                </c:pt>
                <c:pt idx="1">
                  <c:v>2nd Qtr</c:v>
                </c:pt>
              </c:strCache>
            </c:strRef>
          </c:cat>
          <c:val>
            <c:numRef>
              <c:f>Sheet1!$B$2:$B$3</c:f>
              <c:numCache>
                <c:formatCode>General</c:formatCode>
                <c:ptCount val="2"/>
                <c:pt idx="0">
                  <c:v>8.1999999999999993</c:v>
                </c:pt>
                <c:pt idx="1">
                  <c:v>8.1999999999999993</c:v>
                </c:pt>
              </c:numCache>
            </c:numRef>
          </c:val>
          <c:extLst>
            <c:ext xmlns:c16="http://schemas.microsoft.com/office/drawing/2014/chart" uri="{C3380CC4-5D6E-409C-BE32-E72D297353CC}">
              <c16:uniqueId val="{00000000-F5C7-F84E-9CF6-1C082C03A32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51428944582048"/>
          <c:y val="1.7771434168730671E-2"/>
          <c:w val="0.64297142110835914"/>
          <c:h val="0.96445713166253866"/>
        </c:manualLayout>
      </c:layout>
      <c:pieChart>
        <c:varyColors val="1"/>
        <c:ser>
          <c:idx val="0"/>
          <c:order val="0"/>
          <c:tx>
            <c:strRef>
              <c:f>Sheet1!$B$1</c:f>
              <c:strCache>
                <c:ptCount val="1"/>
                <c:pt idx="0">
                  <c:v>Sales</c:v>
                </c:pt>
              </c:strCache>
            </c:strRef>
          </c:tx>
          <c:spPr>
            <a:ln>
              <a:noFill/>
            </a:ln>
          </c:spPr>
          <c:dPt>
            <c:idx val="0"/>
            <c:bubble3D val="0"/>
            <c:spPr>
              <a:solidFill>
                <a:schemeClr val="bg1">
                  <a:alpha val="30000"/>
                </a:schemeClr>
              </a:solidFill>
              <a:ln w="19050">
                <a:noFill/>
              </a:ln>
              <a:effectLst/>
            </c:spPr>
            <c:extLst>
              <c:ext xmlns:c16="http://schemas.microsoft.com/office/drawing/2014/chart" uri="{C3380CC4-5D6E-409C-BE32-E72D297353CC}">
                <c16:uniqueId val="{00000001-F5C7-F84E-9CF6-1C082C03A327}"/>
              </c:ext>
            </c:extLst>
          </c:dPt>
          <c:dPt>
            <c:idx val="1"/>
            <c:bubble3D val="0"/>
            <c:spPr>
              <a:solidFill>
                <a:schemeClr val="bg1"/>
              </a:solidFill>
              <a:ln w="19050">
                <a:noFill/>
              </a:ln>
              <a:effectLst/>
            </c:spPr>
            <c:extLst>
              <c:ext xmlns:c16="http://schemas.microsoft.com/office/drawing/2014/chart" uri="{C3380CC4-5D6E-409C-BE32-E72D297353CC}">
                <c16:uniqueId val="{00000002-F5C7-F84E-9CF6-1C082C03A327}"/>
              </c:ext>
            </c:extLst>
          </c:dPt>
          <c:cat>
            <c:strRef>
              <c:f>Sheet1!$A$2:$A$3</c:f>
              <c:strCache>
                <c:ptCount val="2"/>
                <c:pt idx="0">
                  <c:v>1st Qtr</c:v>
                </c:pt>
                <c:pt idx="1">
                  <c:v>2nd Qtr</c:v>
                </c:pt>
              </c:strCache>
            </c:strRef>
          </c:cat>
          <c:val>
            <c:numRef>
              <c:f>Sheet1!$B$2:$B$3</c:f>
              <c:numCache>
                <c:formatCode>General</c:formatCode>
                <c:ptCount val="2"/>
                <c:pt idx="0">
                  <c:v>8.1999999999999993</c:v>
                </c:pt>
                <c:pt idx="1">
                  <c:v>12</c:v>
                </c:pt>
              </c:numCache>
            </c:numRef>
          </c:val>
          <c:extLst>
            <c:ext xmlns:c16="http://schemas.microsoft.com/office/drawing/2014/chart" uri="{C3380CC4-5D6E-409C-BE32-E72D297353CC}">
              <c16:uniqueId val="{00000000-F5C7-F84E-9CF6-1C082C03A32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51428944582048"/>
          <c:y val="1.7771434168730671E-2"/>
          <c:w val="0.64297142110835914"/>
          <c:h val="0.96445713166253866"/>
        </c:manualLayout>
      </c:layout>
      <c:pieChart>
        <c:varyColors val="1"/>
        <c:ser>
          <c:idx val="0"/>
          <c:order val="0"/>
          <c:tx>
            <c:strRef>
              <c:f>Sheet1!$B$1</c:f>
              <c:strCache>
                <c:ptCount val="1"/>
                <c:pt idx="0">
                  <c:v>Sales</c:v>
                </c:pt>
              </c:strCache>
            </c:strRef>
          </c:tx>
          <c:spPr>
            <a:ln>
              <a:noFill/>
            </a:ln>
          </c:spPr>
          <c:dPt>
            <c:idx val="0"/>
            <c:bubble3D val="0"/>
            <c:spPr>
              <a:solidFill>
                <a:schemeClr val="bg1">
                  <a:alpha val="30000"/>
                </a:schemeClr>
              </a:solidFill>
              <a:ln w="19050">
                <a:noFill/>
              </a:ln>
              <a:effectLst/>
            </c:spPr>
            <c:extLst>
              <c:ext xmlns:c16="http://schemas.microsoft.com/office/drawing/2014/chart" uri="{C3380CC4-5D6E-409C-BE32-E72D297353CC}">
                <c16:uniqueId val="{00000001-F5C7-F84E-9CF6-1C082C03A327}"/>
              </c:ext>
            </c:extLst>
          </c:dPt>
          <c:dPt>
            <c:idx val="1"/>
            <c:bubble3D val="0"/>
            <c:spPr>
              <a:solidFill>
                <a:schemeClr val="bg1"/>
              </a:solidFill>
              <a:ln w="19050">
                <a:noFill/>
              </a:ln>
              <a:effectLst/>
            </c:spPr>
            <c:extLst>
              <c:ext xmlns:c16="http://schemas.microsoft.com/office/drawing/2014/chart" uri="{C3380CC4-5D6E-409C-BE32-E72D297353CC}">
                <c16:uniqueId val="{00000002-F5C7-F84E-9CF6-1C082C03A327}"/>
              </c:ext>
            </c:extLst>
          </c:dPt>
          <c:cat>
            <c:strRef>
              <c:f>Sheet1!$A$2:$A$3</c:f>
              <c:strCache>
                <c:ptCount val="2"/>
                <c:pt idx="0">
                  <c:v>1st Qtr</c:v>
                </c:pt>
                <c:pt idx="1">
                  <c:v>2nd Qtr</c:v>
                </c:pt>
              </c:strCache>
            </c:strRef>
          </c:cat>
          <c:val>
            <c:numRef>
              <c:f>Sheet1!$B$2:$B$3</c:f>
              <c:numCache>
                <c:formatCode>General</c:formatCode>
                <c:ptCount val="2"/>
                <c:pt idx="0">
                  <c:v>8.1999999999999993</c:v>
                </c:pt>
                <c:pt idx="1">
                  <c:v>18</c:v>
                </c:pt>
              </c:numCache>
            </c:numRef>
          </c:val>
          <c:extLst>
            <c:ext xmlns:c16="http://schemas.microsoft.com/office/drawing/2014/chart" uri="{C3380CC4-5D6E-409C-BE32-E72D297353CC}">
              <c16:uniqueId val="{00000000-F5C7-F84E-9CF6-1C082C03A32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21732149931538"/>
          <c:y val="2.4825569424281362E-2"/>
          <c:w val="0.63356535700136918"/>
          <c:h val="0.95034886115143724"/>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2-6167-AE4A-88ED-8E29481AEFB8}"/>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1-6167-AE4A-88ED-8E29481AEFB8}"/>
              </c:ext>
            </c:extLst>
          </c:dPt>
          <c:cat>
            <c:strRef>
              <c:f>Sheet1!$A$2:$A$3</c:f>
              <c:strCache>
                <c:ptCount val="2"/>
                <c:pt idx="0">
                  <c:v>1st Qtr</c:v>
                </c:pt>
                <c:pt idx="1">
                  <c:v>2nd Qtr</c:v>
                </c:pt>
              </c:strCache>
            </c:strRef>
          </c:cat>
          <c:val>
            <c:numRef>
              <c:f>Sheet1!$B$2:$B$3</c:f>
              <c:numCache>
                <c:formatCode>General</c:formatCode>
                <c:ptCount val="2"/>
                <c:pt idx="0">
                  <c:v>3.2</c:v>
                </c:pt>
                <c:pt idx="1">
                  <c:v>3.2</c:v>
                </c:pt>
              </c:numCache>
            </c:numRef>
          </c:val>
          <c:extLst>
            <c:ext xmlns:c16="http://schemas.microsoft.com/office/drawing/2014/chart" uri="{C3380CC4-5D6E-409C-BE32-E72D297353CC}">
              <c16:uniqueId val="{00000000-6167-AE4A-88ED-8E29481AEFB8}"/>
            </c:ext>
          </c:extLst>
        </c:ser>
        <c:dLbls>
          <c:showLegendKey val="0"/>
          <c:showVal val="0"/>
          <c:showCatName val="0"/>
          <c:showSerName val="0"/>
          <c:showPercent val="0"/>
          <c:showBubbleSize val="0"/>
          <c:showLeaderLines val="1"/>
        </c:dLbls>
        <c:firstSliceAng val="0"/>
        <c:holeSize val="59"/>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21732149931538"/>
          <c:y val="2.4825569424281362E-2"/>
          <c:w val="0.63356535700136918"/>
          <c:h val="0.95034886115143724"/>
        </c:manualLayout>
      </c:layout>
      <c:doughnutChart>
        <c:varyColors val="1"/>
        <c:ser>
          <c:idx val="0"/>
          <c:order val="0"/>
          <c:tx>
            <c:strRef>
              <c:f>Sheet1!$B$1</c:f>
              <c:strCache>
                <c:ptCount val="1"/>
                <c:pt idx="0">
                  <c:v>Sales</c:v>
                </c:pt>
              </c:strCache>
            </c:strRef>
          </c:tx>
          <c:spPr>
            <a:ln>
              <a:noFill/>
            </a:ln>
          </c:spPr>
          <c:dPt>
            <c:idx val="0"/>
            <c:bubble3D val="0"/>
            <c:spPr>
              <a:solidFill>
                <a:schemeClr val="accent2"/>
              </a:solidFill>
              <a:ln w="19050">
                <a:noFill/>
              </a:ln>
              <a:effectLst/>
            </c:spPr>
            <c:extLst>
              <c:ext xmlns:c16="http://schemas.microsoft.com/office/drawing/2014/chart" uri="{C3380CC4-5D6E-409C-BE32-E72D297353CC}">
                <c16:uniqueId val="{00000002-6167-AE4A-88ED-8E29481AEFB8}"/>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1-6167-AE4A-88ED-8E29481AEFB8}"/>
              </c:ext>
            </c:extLst>
          </c:dPt>
          <c:cat>
            <c:strRef>
              <c:f>Sheet1!$A$2:$A$3</c:f>
              <c:strCache>
                <c:ptCount val="2"/>
                <c:pt idx="0">
                  <c:v>1st Qtr</c:v>
                </c:pt>
                <c:pt idx="1">
                  <c:v>2nd Qtr</c:v>
                </c:pt>
              </c:strCache>
            </c:strRef>
          </c:cat>
          <c:val>
            <c:numRef>
              <c:f>Sheet1!$B$2:$B$3</c:f>
              <c:numCache>
                <c:formatCode>General</c:formatCode>
                <c:ptCount val="2"/>
                <c:pt idx="0">
                  <c:v>4.5</c:v>
                </c:pt>
                <c:pt idx="1">
                  <c:v>3.2</c:v>
                </c:pt>
              </c:numCache>
            </c:numRef>
          </c:val>
          <c:extLst>
            <c:ext xmlns:c16="http://schemas.microsoft.com/office/drawing/2014/chart" uri="{C3380CC4-5D6E-409C-BE32-E72D297353CC}">
              <c16:uniqueId val="{00000000-6167-AE4A-88ED-8E29481AEFB8}"/>
            </c:ext>
          </c:extLst>
        </c:ser>
        <c:dLbls>
          <c:showLegendKey val="0"/>
          <c:showVal val="0"/>
          <c:showCatName val="0"/>
          <c:showSerName val="0"/>
          <c:showPercent val="0"/>
          <c:showBubbleSize val="0"/>
          <c:showLeaderLines val="1"/>
        </c:dLbls>
        <c:firstSliceAng val="0"/>
        <c:holeSize val="59"/>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21732149931538"/>
          <c:y val="2.4825569424281362E-2"/>
          <c:w val="0.63356535700136918"/>
          <c:h val="0.95034886115143724"/>
        </c:manualLayout>
      </c:layout>
      <c:doughnutChart>
        <c:varyColors val="1"/>
        <c:ser>
          <c:idx val="0"/>
          <c:order val="0"/>
          <c:tx>
            <c:strRef>
              <c:f>Sheet1!$B$1</c:f>
              <c:strCache>
                <c:ptCount val="1"/>
                <c:pt idx="0">
                  <c:v>Sales</c:v>
                </c:pt>
              </c:strCache>
            </c:strRef>
          </c:tx>
          <c:spPr>
            <a:ln>
              <a:noFill/>
            </a:ln>
          </c:spPr>
          <c:dPt>
            <c:idx val="0"/>
            <c:bubble3D val="0"/>
            <c:spPr>
              <a:solidFill>
                <a:schemeClr val="accent3"/>
              </a:solidFill>
              <a:ln w="19050">
                <a:noFill/>
              </a:ln>
              <a:effectLst/>
            </c:spPr>
            <c:extLst>
              <c:ext xmlns:c16="http://schemas.microsoft.com/office/drawing/2014/chart" uri="{C3380CC4-5D6E-409C-BE32-E72D297353CC}">
                <c16:uniqueId val="{00000002-6167-AE4A-88ED-8E29481AEFB8}"/>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1-6167-AE4A-88ED-8E29481AEFB8}"/>
              </c:ext>
            </c:extLst>
          </c:dPt>
          <c:cat>
            <c:strRef>
              <c:f>Sheet1!$A$2:$A$3</c:f>
              <c:strCache>
                <c:ptCount val="2"/>
                <c:pt idx="0">
                  <c:v>1st Qtr</c:v>
                </c:pt>
                <c:pt idx="1">
                  <c:v>2nd Qtr</c:v>
                </c:pt>
              </c:strCache>
            </c:strRef>
          </c:cat>
          <c:val>
            <c:numRef>
              <c:f>Sheet1!$B$2:$B$3</c:f>
              <c:numCache>
                <c:formatCode>General</c:formatCode>
                <c:ptCount val="2"/>
                <c:pt idx="0">
                  <c:v>7</c:v>
                </c:pt>
                <c:pt idx="1">
                  <c:v>3.2</c:v>
                </c:pt>
              </c:numCache>
            </c:numRef>
          </c:val>
          <c:extLst>
            <c:ext xmlns:c16="http://schemas.microsoft.com/office/drawing/2014/chart" uri="{C3380CC4-5D6E-409C-BE32-E72D297353CC}">
              <c16:uniqueId val="{00000000-6167-AE4A-88ED-8E29481AEFB8}"/>
            </c:ext>
          </c:extLst>
        </c:ser>
        <c:dLbls>
          <c:showLegendKey val="0"/>
          <c:showVal val="0"/>
          <c:showCatName val="0"/>
          <c:showSerName val="0"/>
          <c:showPercent val="0"/>
          <c:showBubbleSize val="0"/>
          <c:showLeaderLines val="1"/>
        </c:dLbls>
        <c:firstSliceAng val="0"/>
        <c:holeSize val="59"/>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21732149931538"/>
          <c:y val="2.4825569424281362E-2"/>
          <c:w val="0.63356535700136918"/>
          <c:h val="0.95034886115143724"/>
        </c:manualLayout>
      </c:layout>
      <c:doughnutChart>
        <c:varyColors val="1"/>
        <c:ser>
          <c:idx val="0"/>
          <c:order val="0"/>
          <c:tx>
            <c:strRef>
              <c:f>Sheet1!$B$1</c:f>
              <c:strCache>
                <c:ptCount val="1"/>
                <c:pt idx="0">
                  <c:v>Sales</c:v>
                </c:pt>
              </c:strCache>
            </c:strRef>
          </c:tx>
          <c:spPr>
            <a:ln>
              <a:noFill/>
            </a:ln>
          </c:spPr>
          <c:dPt>
            <c:idx val="0"/>
            <c:bubble3D val="0"/>
            <c:spPr>
              <a:solidFill>
                <a:schemeClr val="accent4"/>
              </a:solidFill>
              <a:ln w="19050">
                <a:noFill/>
              </a:ln>
              <a:effectLst/>
            </c:spPr>
            <c:extLst>
              <c:ext xmlns:c16="http://schemas.microsoft.com/office/drawing/2014/chart" uri="{C3380CC4-5D6E-409C-BE32-E72D297353CC}">
                <c16:uniqueId val="{00000002-6167-AE4A-88ED-8E29481AEFB8}"/>
              </c:ext>
            </c:extLst>
          </c:dPt>
          <c:dPt>
            <c:idx val="1"/>
            <c:bubble3D val="0"/>
            <c:spPr>
              <a:solidFill>
                <a:schemeClr val="tx2">
                  <a:lumMod val="10000"/>
                  <a:lumOff val="90000"/>
                </a:schemeClr>
              </a:solidFill>
              <a:ln w="19050">
                <a:noFill/>
              </a:ln>
              <a:effectLst/>
            </c:spPr>
            <c:extLst>
              <c:ext xmlns:c16="http://schemas.microsoft.com/office/drawing/2014/chart" uri="{C3380CC4-5D6E-409C-BE32-E72D297353CC}">
                <c16:uniqueId val="{00000001-6167-AE4A-88ED-8E29481AEFB8}"/>
              </c:ext>
            </c:extLst>
          </c:dPt>
          <c:cat>
            <c:strRef>
              <c:f>Sheet1!$A$2:$A$3</c:f>
              <c:strCache>
                <c:ptCount val="2"/>
                <c:pt idx="0">
                  <c:v>1st Qtr</c:v>
                </c:pt>
                <c:pt idx="1">
                  <c:v>2nd Qtr</c:v>
                </c:pt>
              </c:strCache>
            </c:strRef>
          </c:cat>
          <c:val>
            <c:numRef>
              <c:f>Sheet1!$B$2:$B$3</c:f>
              <c:numCache>
                <c:formatCode>General</c:formatCode>
                <c:ptCount val="2"/>
                <c:pt idx="0">
                  <c:v>10</c:v>
                </c:pt>
                <c:pt idx="1">
                  <c:v>3.2</c:v>
                </c:pt>
              </c:numCache>
            </c:numRef>
          </c:val>
          <c:extLst>
            <c:ext xmlns:c16="http://schemas.microsoft.com/office/drawing/2014/chart" uri="{C3380CC4-5D6E-409C-BE32-E72D297353CC}">
              <c16:uniqueId val="{00000000-6167-AE4A-88ED-8E29481AEFB8}"/>
            </c:ext>
          </c:extLst>
        </c:ser>
        <c:dLbls>
          <c:showLegendKey val="0"/>
          <c:showVal val="0"/>
          <c:showCatName val="0"/>
          <c:showSerName val="0"/>
          <c:showPercent val="0"/>
          <c:showBubbleSize val="0"/>
          <c:showLeaderLines val="1"/>
        </c:dLbls>
        <c:firstSliceAng val="0"/>
        <c:holeSize val="59"/>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0-379A-4654-BD0B-995BD82855CD}"/>
              </c:ext>
            </c:extLst>
          </c:dPt>
          <c:dPt>
            <c:idx val="1"/>
            <c:invertIfNegative val="0"/>
            <c:bubble3D val="0"/>
            <c:spPr>
              <a:solidFill>
                <a:schemeClr val="accent4"/>
              </a:solidFill>
              <a:ln>
                <a:noFill/>
              </a:ln>
              <a:effectLst/>
            </c:spPr>
            <c:extLst>
              <c:ext xmlns:c16="http://schemas.microsoft.com/office/drawing/2014/chart" uri="{C3380CC4-5D6E-409C-BE32-E72D297353CC}">
                <c16:uniqueId val="{00000003-379A-4654-BD0B-995BD82855CD}"/>
              </c:ext>
            </c:extLst>
          </c:dPt>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Sheet1!$B$2:$B$3</c:f>
              <c:numCache>
                <c:formatCode>General</c:formatCode>
                <c:ptCount val="2"/>
                <c:pt idx="0">
                  <c:v>4.3</c:v>
                </c:pt>
                <c:pt idx="1">
                  <c:v>2.5</c:v>
                </c:pt>
              </c:numCache>
            </c:numRef>
          </c:val>
          <c:extLst>
            <c:ext xmlns:c16="http://schemas.microsoft.com/office/drawing/2014/chart" uri="{C3380CC4-5D6E-409C-BE32-E72D297353CC}">
              <c16:uniqueId val="{00000000-DF30-449D-828A-9D2730380FE0}"/>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noFill/>
              </a:ln>
              <a:effectLst/>
            </c:spPr>
            <c:extLst>
              <c:ext xmlns:c16="http://schemas.microsoft.com/office/drawing/2014/chart" uri="{C3380CC4-5D6E-409C-BE32-E72D297353CC}">
                <c16:uniqueId val="{00000001-379A-4654-BD0B-995BD82855CD}"/>
              </c:ext>
            </c:extLst>
          </c:dPt>
          <c:dPt>
            <c:idx val="1"/>
            <c:invertIfNegative val="0"/>
            <c:bubble3D val="0"/>
            <c:spPr>
              <a:solidFill>
                <a:schemeClr val="bg1">
                  <a:lumMod val="95000"/>
                </a:schemeClr>
              </a:solidFill>
              <a:ln>
                <a:noFill/>
              </a:ln>
              <a:effectLst/>
            </c:spPr>
            <c:extLst>
              <c:ext xmlns:c16="http://schemas.microsoft.com/office/drawing/2014/chart" uri="{C3380CC4-5D6E-409C-BE32-E72D297353CC}">
                <c16:uniqueId val="{00000004-379A-4654-BD0B-995BD82855CD}"/>
              </c:ext>
            </c:extLst>
          </c:dPt>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Sheet1!$C$2:$C$3</c:f>
              <c:numCache>
                <c:formatCode>General</c:formatCode>
                <c:ptCount val="2"/>
                <c:pt idx="0">
                  <c:v>2.4</c:v>
                </c:pt>
                <c:pt idx="1">
                  <c:v>4.4000000000000004</c:v>
                </c:pt>
              </c:numCache>
            </c:numRef>
          </c:val>
          <c:extLst>
            <c:ext xmlns:c16="http://schemas.microsoft.com/office/drawing/2014/chart" uri="{C3380CC4-5D6E-409C-BE32-E72D297353CC}">
              <c16:uniqueId val="{00000001-DF30-449D-828A-9D2730380FE0}"/>
            </c:ext>
          </c:extLst>
        </c:ser>
        <c:ser>
          <c:idx val="2"/>
          <c:order val="2"/>
          <c:tx>
            <c:strRef>
              <c:f>Sheet1!$D$1</c:f>
              <c:strCache>
                <c:ptCount val="1"/>
                <c:pt idx="0">
                  <c:v>Series 3</c:v>
                </c:pt>
              </c:strCache>
            </c:strRef>
          </c:tx>
          <c:spPr>
            <a:solidFill>
              <a:schemeClr val="bg1">
                <a:lumMod val="8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pPr>
                <a:endParaRPr lang="ro-RO"/>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Category 1</c:v>
                </c:pt>
                <c:pt idx="1">
                  <c:v>Category 2</c:v>
                </c:pt>
              </c:strCache>
            </c:strRef>
          </c:cat>
          <c:val>
            <c:numRef>
              <c:f>Sheet1!$D$2:$D$3</c:f>
              <c:numCache>
                <c:formatCode>General</c:formatCode>
                <c:ptCount val="2"/>
                <c:pt idx="0">
                  <c:v>2</c:v>
                </c:pt>
                <c:pt idx="1">
                  <c:v>2</c:v>
                </c:pt>
              </c:numCache>
            </c:numRef>
          </c:val>
          <c:extLst>
            <c:ext xmlns:c16="http://schemas.microsoft.com/office/drawing/2014/chart" uri="{C3380CC4-5D6E-409C-BE32-E72D297353CC}">
              <c16:uniqueId val="{00000002-DF30-449D-828A-9D2730380FE0}"/>
            </c:ext>
          </c:extLst>
        </c:ser>
        <c:dLbls>
          <c:showLegendKey val="0"/>
          <c:showVal val="0"/>
          <c:showCatName val="0"/>
          <c:showSerName val="0"/>
          <c:showPercent val="0"/>
          <c:showBubbleSize val="0"/>
        </c:dLbls>
        <c:gapWidth val="182"/>
        <c:axId val="288933168"/>
        <c:axId val="288941040"/>
      </c:barChart>
      <c:catAx>
        <c:axId val="288933168"/>
        <c:scaling>
          <c:orientation val="minMax"/>
        </c:scaling>
        <c:delete val="1"/>
        <c:axPos val="b"/>
        <c:numFmt formatCode="General" sourceLinked="1"/>
        <c:majorTickMark val="none"/>
        <c:minorTickMark val="none"/>
        <c:tickLblPos val="nextTo"/>
        <c:crossAx val="288941040"/>
        <c:crosses val="autoZero"/>
        <c:auto val="1"/>
        <c:lblAlgn val="ctr"/>
        <c:lblOffset val="100"/>
        <c:noMultiLvlLbl val="0"/>
      </c:catAx>
      <c:valAx>
        <c:axId val="288941040"/>
        <c:scaling>
          <c:orientation val="minMax"/>
        </c:scaling>
        <c:delete val="1"/>
        <c:axPos val="l"/>
        <c:numFmt formatCode="General" sourceLinked="1"/>
        <c:majorTickMark val="none"/>
        <c:minorTickMark val="none"/>
        <c:tickLblPos val="nextTo"/>
        <c:crossAx val="288933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2"/>
          <c:order val="2"/>
          <c:tx>
            <c:strRef>
              <c:f>Sheet1!$D$1</c:f>
              <c:strCache>
                <c:ptCount val="1"/>
                <c:pt idx="0">
                  <c:v>Series 3</c:v>
                </c:pt>
              </c:strCache>
            </c:strRef>
          </c:tx>
          <c:spPr>
            <a:solidFill>
              <a:schemeClr val="accent1"/>
            </a:solidFill>
            <a:ln w="25400">
              <a:noFill/>
            </a:ln>
            <a:effectLst/>
          </c:spPr>
          <c:cat>
            <c:numRef>
              <c:f>Sheet1!$A$2:$A$6</c:f>
              <c:numCache>
                <c:formatCode>m/d/yy</c:formatCode>
                <c:ptCount val="5"/>
                <c:pt idx="0">
                  <c:v>44201</c:v>
                </c:pt>
                <c:pt idx="1">
                  <c:v>44202</c:v>
                </c:pt>
                <c:pt idx="2">
                  <c:v>44203</c:v>
                </c:pt>
                <c:pt idx="3">
                  <c:v>44204</c:v>
                </c:pt>
                <c:pt idx="4">
                  <c:v>44205</c:v>
                </c:pt>
              </c:numCache>
            </c:numRef>
          </c:cat>
          <c:val>
            <c:numRef>
              <c:f>Sheet1!$D$2:$D$6</c:f>
              <c:numCache>
                <c:formatCode>General</c:formatCode>
                <c:ptCount val="5"/>
                <c:pt idx="0">
                  <c:v>5</c:v>
                </c:pt>
                <c:pt idx="1">
                  <c:v>25</c:v>
                </c:pt>
                <c:pt idx="2">
                  <c:v>40</c:v>
                </c:pt>
                <c:pt idx="3">
                  <c:v>50</c:v>
                </c:pt>
                <c:pt idx="4">
                  <c:v>25</c:v>
                </c:pt>
              </c:numCache>
            </c:numRef>
          </c:val>
          <c:extLst>
            <c:ext xmlns:c16="http://schemas.microsoft.com/office/drawing/2014/chart" uri="{C3380CC4-5D6E-409C-BE32-E72D297353CC}">
              <c16:uniqueId val="{00000002-0129-8D4E-A47B-9F72D761FC70}"/>
            </c:ext>
          </c:extLst>
        </c:ser>
        <c:dLbls>
          <c:showLegendKey val="0"/>
          <c:showVal val="0"/>
          <c:showCatName val="0"/>
          <c:showSerName val="0"/>
          <c:showPercent val="0"/>
          <c:showBubbleSize val="0"/>
        </c:dLbls>
        <c:axId val="2125306063"/>
        <c:axId val="2125307743"/>
      </c:areaChart>
      <c:areaChart>
        <c:grouping val="standard"/>
        <c:varyColors val="0"/>
        <c:ser>
          <c:idx val="0"/>
          <c:order val="0"/>
          <c:tx>
            <c:strRef>
              <c:f>Sheet1!$B$1</c:f>
              <c:strCache>
                <c:ptCount val="1"/>
                <c:pt idx="0">
                  <c:v>Series 1</c:v>
                </c:pt>
              </c:strCache>
            </c:strRef>
          </c:tx>
          <c:spPr>
            <a:solidFill>
              <a:schemeClr val="accent2"/>
            </a:solidFill>
            <a:ln>
              <a:noFill/>
            </a:ln>
            <a:effectLst/>
          </c:spPr>
          <c:cat>
            <c:numRef>
              <c:f>Sheet1!$A$2:$A$6</c:f>
              <c:numCache>
                <c:formatCode>m/d/yy</c:formatCode>
                <c:ptCount val="5"/>
                <c:pt idx="0">
                  <c:v>44201</c:v>
                </c:pt>
                <c:pt idx="1">
                  <c:v>44202</c:v>
                </c:pt>
                <c:pt idx="2">
                  <c:v>44203</c:v>
                </c:pt>
                <c:pt idx="3">
                  <c:v>44204</c:v>
                </c:pt>
                <c:pt idx="4">
                  <c:v>44205</c:v>
                </c:pt>
              </c:numCache>
            </c:numRef>
          </c:cat>
          <c:val>
            <c:numRef>
              <c:f>Sheet1!$B$2:$B$6</c:f>
              <c:numCache>
                <c:formatCode>General</c:formatCode>
                <c:ptCount val="5"/>
                <c:pt idx="0">
                  <c:v>50</c:v>
                </c:pt>
                <c:pt idx="1">
                  <c:v>32</c:v>
                </c:pt>
                <c:pt idx="2">
                  <c:v>28</c:v>
                </c:pt>
                <c:pt idx="3">
                  <c:v>12</c:v>
                </c:pt>
                <c:pt idx="4">
                  <c:v>15</c:v>
                </c:pt>
              </c:numCache>
            </c:numRef>
          </c:val>
          <c:extLst>
            <c:ext xmlns:c16="http://schemas.microsoft.com/office/drawing/2014/chart" uri="{C3380CC4-5D6E-409C-BE32-E72D297353CC}">
              <c16:uniqueId val="{00000000-0129-8D4E-A47B-9F72D761FC70}"/>
            </c:ext>
          </c:extLst>
        </c:ser>
        <c:ser>
          <c:idx val="1"/>
          <c:order val="1"/>
          <c:tx>
            <c:strRef>
              <c:f>Sheet1!$C$1</c:f>
              <c:strCache>
                <c:ptCount val="1"/>
                <c:pt idx="0">
                  <c:v>Series 2</c:v>
                </c:pt>
              </c:strCache>
            </c:strRef>
          </c:tx>
          <c:spPr>
            <a:solidFill>
              <a:schemeClr val="accent3"/>
            </a:solidFill>
            <a:ln>
              <a:noFill/>
            </a:ln>
            <a:effectLst/>
          </c:spPr>
          <c:cat>
            <c:numRef>
              <c:f>Sheet1!$A$2:$A$6</c:f>
              <c:numCache>
                <c:formatCode>m/d/yy</c:formatCode>
                <c:ptCount val="5"/>
                <c:pt idx="0">
                  <c:v>44201</c:v>
                </c:pt>
                <c:pt idx="1">
                  <c:v>44202</c:v>
                </c:pt>
                <c:pt idx="2">
                  <c:v>44203</c:v>
                </c:pt>
                <c:pt idx="3">
                  <c:v>44204</c:v>
                </c:pt>
                <c:pt idx="4">
                  <c:v>44205</c:v>
                </c:pt>
              </c:numCache>
            </c:num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0129-8D4E-A47B-9F72D761FC70}"/>
            </c:ext>
          </c:extLst>
        </c:ser>
        <c:dLbls>
          <c:showLegendKey val="0"/>
          <c:showVal val="0"/>
          <c:showCatName val="0"/>
          <c:showSerName val="0"/>
          <c:showPercent val="0"/>
          <c:showBubbleSize val="0"/>
        </c:dLbls>
        <c:axId val="443872"/>
        <c:axId val="560528"/>
      </c:areaChart>
      <c:dateAx>
        <c:axId val="2125306063"/>
        <c:scaling>
          <c:orientation val="minMax"/>
        </c:scaling>
        <c:delete val="0"/>
        <c:axPos val="b"/>
        <c:numFmt formatCode="m/d/yy"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2125307743"/>
        <c:crosses val="autoZero"/>
        <c:auto val="1"/>
        <c:lblOffset val="100"/>
        <c:baseTimeUnit val="days"/>
      </c:dateAx>
      <c:valAx>
        <c:axId val="2125307743"/>
        <c:scaling>
          <c:orientation val="minMax"/>
        </c:scaling>
        <c:delete val="0"/>
        <c:axPos val="l"/>
        <c:majorGridlines>
          <c:spPr>
            <a:ln w="9525" cap="flat" cmpd="sng" algn="ctr">
              <a:solidFill>
                <a:schemeClr val="tx2">
                  <a:lumMod val="10000"/>
                  <a:lumOff val="9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crossAx val="2125306063"/>
        <c:crosses val="autoZero"/>
        <c:crossBetween val="midCat"/>
      </c:valAx>
      <c:valAx>
        <c:axId val="560528"/>
        <c:scaling>
          <c:orientation val="minMax"/>
        </c:scaling>
        <c:delete val="1"/>
        <c:axPos val="r"/>
        <c:numFmt formatCode="General" sourceLinked="1"/>
        <c:majorTickMark val="out"/>
        <c:minorTickMark val="none"/>
        <c:tickLblPos val="nextTo"/>
        <c:crossAx val="443872"/>
        <c:crosses val="max"/>
        <c:crossBetween val="midCat"/>
      </c:valAx>
      <c:dateAx>
        <c:axId val="443872"/>
        <c:scaling>
          <c:orientation val="minMax"/>
        </c:scaling>
        <c:delete val="1"/>
        <c:axPos val="b"/>
        <c:numFmt formatCode="m/d/yy" sourceLinked="1"/>
        <c:majorTickMark val="out"/>
        <c:minorTickMark val="none"/>
        <c:tickLblPos val="nextTo"/>
        <c:crossAx val="560528"/>
        <c:crosses val="autoZero"/>
        <c:auto val="1"/>
        <c:lblOffset val="100"/>
        <c:baseTimeUnit val="days"/>
        <c:majorUnit val="1"/>
        <c:minorUnit val="1"/>
      </c:dateAx>
      <c:spPr>
        <a:noFill/>
        <a:ln>
          <a:noFill/>
        </a:ln>
        <a:effectLst/>
      </c:spPr>
    </c:plotArea>
    <c:legend>
      <c:legendPos val="b"/>
      <c:layout>
        <c:manualLayout>
          <c:xMode val="edge"/>
          <c:yMode val="edge"/>
          <c:x val="0.43464319499293314"/>
          <c:y val="0.9456408238188736"/>
          <c:w val="0.19607027635508914"/>
          <c:h val="5.435917618112639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7B44-5B4E-8530-31B9A1C9BF4F}"/>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7B44-5B4E-8530-31B9A1C9BF4F}"/>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7B44-5B4E-8530-31B9A1C9BF4F}"/>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7B44-5B4E-8530-31B9A1C9BF4F}"/>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1738-7847-8FB0-C89F95855DF0}"/>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1738-7847-8FB0-C89F95855DF0}"/>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1738-7847-8FB0-C89F95855DF0}"/>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1738-7847-8FB0-C89F95855DF0}"/>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03B1-8445-A55B-15A1C44623E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B4EB-264B-8FD3-36FC3D8DE735}"/>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B4EB-264B-8FD3-36FC3D8DE735}"/>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B4EB-264B-8FD3-36FC3D8DE735}"/>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B4EB-264B-8FD3-36FC3D8DE735}"/>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32AD-914C-86CE-AECF52CF5D9D}"/>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32AD-914C-86CE-AECF52CF5D9D}"/>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32AD-914C-86CE-AECF52CF5D9D}"/>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32AD-914C-86CE-AECF52CF5D9D}"/>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32AD-914C-86CE-AECF52CF5D9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E649-3946-A06F-89B1C62FDCD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E649-3946-A06F-89B1C62FDCD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E649-3946-A06F-89B1C62FDCD3}"/>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E649-3946-A06F-89B1C62FDCD3}"/>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59C7-ED4F-82FB-2C873A794074}"/>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59C7-ED4F-82FB-2C873A794074}"/>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59C7-ED4F-82FB-2C873A794074}"/>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59C7-ED4F-82FB-2C873A794074}"/>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59C7-ED4F-82FB-2C873A794074}"/>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43DD-5F40-89D3-BB1A236E2ABA}"/>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43DD-5F40-89D3-BB1A236E2ABA}"/>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43DD-5F40-89D3-BB1A236E2ABA}"/>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43DD-5F40-89D3-BB1A236E2ABA}"/>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135F-DF43-BFB3-027F3D46AC97}"/>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135F-DF43-BFB3-027F3D46AC97}"/>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135F-DF43-BFB3-027F3D46AC97}"/>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135F-DF43-BFB3-027F3D46AC97}"/>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135F-DF43-BFB3-027F3D46AC97}"/>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D544-D44C-BCB5-3DFF54E2D6E1}"/>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D544-D44C-BCB5-3DFF54E2D6E1}"/>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D544-D44C-BCB5-3DFF54E2D6E1}"/>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D544-D44C-BCB5-3DFF54E2D6E1}"/>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noFill/>
              <a:ln w="19050">
                <a:noFill/>
              </a:ln>
              <a:effectLst/>
            </c:spPr>
            <c:extLst>
              <c:ext xmlns:c16="http://schemas.microsoft.com/office/drawing/2014/chart" uri="{C3380CC4-5D6E-409C-BE32-E72D297353CC}">
                <c16:uniqueId val="{00000001-B206-3840-BCA9-ED1D7084D739}"/>
              </c:ext>
            </c:extLst>
          </c:dPt>
          <c:dPt>
            <c:idx val="1"/>
            <c:bubble3D val="0"/>
            <c:spPr>
              <a:solidFill>
                <a:schemeClr val="bg1"/>
              </a:solidFill>
              <a:ln w="19050">
                <a:noFill/>
              </a:ln>
              <a:effectLst/>
            </c:spPr>
            <c:extLst>
              <c:ext xmlns:c16="http://schemas.microsoft.com/office/drawing/2014/chart" uri="{C3380CC4-5D6E-409C-BE32-E72D297353CC}">
                <c16:uniqueId val="{00000003-B206-3840-BCA9-ED1D7084D739}"/>
              </c:ext>
            </c:extLst>
          </c:dPt>
          <c:cat>
            <c:strRef>
              <c:f>Sheet1!$A$2:$A$3</c:f>
              <c:strCache>
                <c:ptCount val="2"/>
                <c:pt idx="0">
                  <c:v>1st Qtr</c:v>
                </c:pt>
                <c:pt idx="1">
                  <c:v>2nd Qtr</c:v>
                </c:pt>
              </c:strCache>
            </c:strRef>
          </c:cat>
          <c:val>
            <c:numRef>
              <c:f>Sheet1!$B$2:$B$3</c:f>
              <c:numCache>
                <c:formatCode>0%</c:formatCode>
                <c:ptCount val="2"/>
                <c:pt idx="0">
                  <c:v>0.1</c:v>
                </c:pt>
                <c:pt idx="1">
                  <c:v>0.9</c:v>
                </c:pt>
              </c:numCache>
            </c:numRef>
          </c:val>
          <c:extLst>
            <c:ext xmlns:c16="http://schemas.microsoft.com/office/drawing/2014/chart" uri="{C3380CC4-5D6E-409C-BE32-E72D297353CC}">
              <c16:uniqueId val="{00000004-B206-3840-BCA9-ED1D7084D739}"/>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67BC-6945-B53A-BEDC2128C465}"/>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67BC-6945-B53A-BEDC2128C465}"/>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67BC-6945-B53A-BEDC2128C465}"/>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67BC-6945-B53A-BEDC2128C465}"/>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67BC-6945-B53A-BEDC2128C465}"/>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7583-DD48-9741-F912BB92BF1E}"/>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7583-DD48-9741-F912BB92BF1E}"/>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7583-DD48-9741-F912BB92BF1E}"/>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7583-DD48-9741-F912BB92BF1E}"/>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560A-2F4B-8E5C-B7DCDD043906}"/>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560A-2F4B-8E5C-B7DCDD043906}"/>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560A-2F4B-8E5C-B7DCDD043906}"/>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560A-2F4B-8E5C-B7DCDD043906}"/>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560A-2F4B-8E5C-B7DCDD043906}"/>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0240-B94B-AF54-5BE63958EC5B}"/>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0240-B94B-AF54-5BE63958EC5B}"/>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0240-B94B-AF54-5BE63958EC5B}"/>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0240-B94B-AF54-5BE63958EC5B}"/>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C00C-C544-A53B-3F8B3322ED88}"/>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C00C-C544-A53B-3F8B3322ED88}"/>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C00C-C544-A53B-3F8B3322ED88}"/>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C00C-C544-A53B-3F8B3322ED8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C00C-C544-A53B-3F8B3322ED88}"/>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3B9F-1249-9782-C6A281EB1534}"/>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3B9F-1249-9782-C6A281EB1534}"/>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3B9F-1249-9782-C6A281EB1534}"/>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3B9F-1249-9782-C6A281EB1534}"/>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3DF2-9D4F-94A8-359F6381B428}"/>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3DF2-9D4F-94A8-359F6381B428}"/>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3DF2-9D4F-94A8-359F6381B428}"/>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3DF2-9D4F-94A8-359F6381B42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3DF2-9D4F-94A8-359F6381B428}"/>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AB81-7E40-838D-6ACAE561FB91}"/>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AB81-7E40-838D-6ACAE561FB91}"/>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AB81-7E40-838D-6ACAE561FB91}"/>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AB81-7E40-838D-6ACAE561FB91}"/>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6D11-2449-9E83-9ED3735BF8F7}"/>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6D11-2449-9E83-9ED3735BF8F7}"/>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6D11-2449-9E83-9ED3735BF8F7}"/>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6D11-2449-9E83-9ED3735BF8F7}"/>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6D11-2449-9E83-9ED3735BF8F7}"/>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DFF7-4043-825E-A6DB75537036}"/>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DFF7-4043-825E-A6DB75537036}"/>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DFF7-4043-825E-A6DB75537036}"/>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DFF7-4043-825E-A6DB75537036}"/>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2-294F-444D-A074-4CC6539C5D91}"/>
              </c:ext>
            </c:extLst>
          </c:dPt>
          <c:cat>
            <c:strRef>
              <c:f>Sheet1!$A$2</c:f>
              <c:strCache>
                <c:ptCount val="1"/>
                <c:pt idx="0">
                  <c:v>Category 1</c:v>
                </c:pt>
              </c:strCache>
            </c:strRef>
          </c:cat>
          <c:val>
            <c:numRef>
              <c:f>Sheet1!$B$2</c:f>
              <c:numCache>
                <c:formatCode>0%</c:formatCode>
                <c:ptCount val="1"/>
                <c:pt idx="0">
                  <c:v>0.35</c:v>
                </c:pt>
              </c:numCache>
            </c:numRef>
          </c:val>
          <c:extLst>
            <c:ext xmlns:c16="http://schemas.microsoft.com/office/drawing/2014/chart" uri="{C3380CC4-5D6E-409C-BE32-E72D297353CC}">
              <c16:uniqueId val="{00000000-1415-2147-B46B-4E8FF144D42D}"/>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bg1">
                  <a:lumMod val="95000"/>
                </a:schemeClr>
              </a:solidFill>
              <a:ln>
                <a:solidFill>
                  <a:schemeClr val="bg1">
                    <a:lumMod val="85000"/>
                  </a:schemeClr>
                </a:solidFill>
              </a:ln>
              <a:effectLst/>
            </c:spPr>
            <c:extLst>
              <c:ext xmlns:c16="http://schemas.microsoft.com/office/drawing/2014/chart" uri="{C3380CC4-5D6E-409C-BE32-E72D297353CC}">
                <c16:uniqueId val="{00000004-1415-2147-B46B-4E8FF144D42D}"/>
              </c:ext>
            </c:extLst>
          </c:dPt>
          <c:cat>
            <c:strRef>
              <c:f>Sheet1!$A$2</c:f>
              <c:strCache>
                <c:ptCount val="1"/>
                <c:pt idx="0">
                  <c:v>Category 1</c:v>
                </c:pt>
              </c:strCache>
            </c:strRef>
          </c:cat>
          <c:val>
            <c:numRef>
              <c:f>Sheet1!$C$2</c:f>
              <c:numCache>
                <c:formatCode>0%</c:formatCode>
                <c:ptCount val="1"/>
                <c:pt idx="0">
                  <c:v>0.65</c:v>
                </c:pt>
              </c:numCache>
            </c:numRef>
          </c:val>
          <c:extLst>
            <c:ext xmlns:c16="http://schemas.microsoft.com/office/drawing/2014/chart" uri="{C3380CC4-5D6E-409C-BE32-E72D297353CC}">
              <c16:uniqueId val="{00000001-1415-2147-B46B-4E8FF144D42D}"/>
            </c:ext>
          </c:extLst>
        </c:ser>
        <c:dLbls>
          <c:showLegendKey val="0"/>
          <c:showVal val="0"/>
          <c:showCatName val="0"/>
          <c:showSerName val="0"/>
          <c:showPercent val="0"/>
          <c:showBubbleSize val="0"/>
        </c:dLbls>
        <c:gapWidth val="150"/>
        <c:overlap val="100"/>
        <c:axId val="1920505535"/>
        <c:axId val="2086262431"/>
      </c:barChart>
      <c:catAx>
        <c:axId val="1920505535"/>
        <c:scaling>
          <c:orientation val="minMax"/>
        </c:scaling>
        <c:delete val="1"/>
        <c:axPos val="l"/>
        <c:numFmt formatCode="General" sourceLinked="1"/>
        <c:majorTickMark val="none"/>
        <c:minorTickMark val="none"/>
        <c:tickLblPos val="nextTo"/>
        <c:crossAx val="2086262431"/>
        <c:crosses val="autoZero"/>
        <c:auto val="1"/>
        <c:lblAlgn val="ctr"/>
        <c:lblOffset val="100"/>
        <c:noMultiLvlLbl val="0"/>
      </c:catAx>
      <c:valAx>
        <c:axId val="2086262431"/>
        <c:scaling>
          <c:orientation val="minMax"/>
        </c:scaling>
        <c:delete val="1"/>
        <c:axPos val="b"/>
        <c:numFmt formatCode="0%" sourceLinked="1"/>
        <c:majorTickMark val="none"/>
        <c:minorTickMark val="none"/>
        <c:tickLblPos val="nextTo"/>
        <c:crossAx val="192050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000"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title>
    <c:autoTitleDeleted val="0"/>
    <c:plotArea>
      <c:layout>
        <c:manualLayout>
          <c:layoutTarget val="inner"/>
          <c:xMode val="edge"/>
          <c:yMode val="edge"/>
          <c:x val="0.1951436322687318"/>
          <c:y val="0.16746557857115732"/>
          <c:w val="0.60971273546253646"/>
          <c:h val="0.66169315875420376"/>
        </c:manualLayout>
      </c:layout>
      <c:pieChart>
        <c:varyColors val="1"/>
        <c:ser>
          <c:idx val="0"/>
          <c:order val="0"/>
          <c:tx>
            <c:strRef>
              <c:f>Sheet1!$B$1</c:f>
              <c:strCache>
                <c:ptCount val="1"/>
                <c:pt idx="0">
                  <c:v>Sales</c:v>
                </c:pt>
              </c:strCache>
            </c:strRef>
          </c:tx>
          <c:spPr>
            <a:ln w="9525"/>
          </c:spPr>
          <c:dPt>
            <c:idx val="0"/>
            <c:bubble3D val="0"/>
            <c:spPr>
              <a:solidFill>
                <a:schemeClr val="accent1"/>
              </a:solidFill>
              <a:ln w="9525">
                <a:solidFill>
                  <a:schemeClr val="lt1"/>
                </a:solidFill>
              </a:ln>
              <a:effectLst/>
            </c:spPr>
            <c:extLst>
              <c:ext xmlns:c16="http://schemas.microsoft.com/office/drawing/2014/chart" uri="{C3380CC4-5D6E-409C-BE32-E72D297353CC}">
                <c16:uniqueId val="{00000001-790F-254A-86A9-4DCE39524022}"/>
              </c:ext>
            </c:extLst>
          </c:dPt>
          <c:dPt>
            <c:idx val="1"/>
            <c:bubble3D val="0"/>
            <c:spPr>
              <a:solidFill>
                <a:schemeClr val="accent2"/>
              </a:solidFill>
              <a:ln w="9525">
                <a:solidFill>
                  <a:schemeClr val="lt1"/>
                </a:solidFill>
              </a:ln>
              <a:effectLst/>
            </c:spPr>
            <c:extLst>
              <c:ext xmlns:c16="http://schemas.microsoft.com/office/drawing/2014/chart" uri="{C3380CC4-5D6E-409C-BE32-E72D297353CC}">
                <c16:uniqueId val="{00000003-790F-254A-86A9-4DCE39524022}"/>
              </c:ext>
            </c:extLst>
          </c:dPt>
          <c:dPt>
            <c:idx val="2"/>
            <c:bubble3D val="0"/>
            <c:spPr>
              <a:solidFill>
                <a:schemeClr val="accent3"/>
              </a:solidFill>
              <a:ln w="9525">
                <a:solidFill>
                  <a:schemeClr val="lt1"/>
                </a:solidFill>
              </a:ln>
              <a:effectLst/>
            </c:spPr>
            <c:extLst>
              <c:ext xmlns:c16="http://schemas.microsoft.com/office/drawing/2014/chart" uri="{C3380CC4-5D6E-409C-BE32-E72D297353CC}">
                <c16:uniqueId val="{00000005-790F-254A-86A9-4DCE39524022}"/>
              </c:ext>
            </c:extLst>
          </c:dPt>
          <c:dPt>
            <c:idx val="3"/>
            <c:bubble3D val="0"/>
            <c:spPr>
              <a:solidFill>
                <a:schemeClr val="accent4"/>
              </a:solidFill>
              <a:ln w="9525">
                <a:solidFill>
                  <a:schemeClr val="lt1"/>
                </a:solidFill>
              </a:ln>
              <a:effectLst/>
            </c:spPr>
            <c:extLst>
              <c:ext xmlns:c16="http://schemas.microsoft.com/office/drawing/2014/chart" uri="{C3380CC4-5D6E-409C-BE32-E72D297353CC}">
                <c16:uniqueId val="{00000007-790F-254A-86A9-4DCE39524022}"/>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790F-254A-86A9-4DCE39524022}"/>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3.969194370381026E-2"/>
          <c:y val="0.87768314141162673"/>
          <c:w val="0.92061611259237952"/>
          <c:h val="0.1223168585883732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ro-R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0%</c:formatCode>
                <c:ptCount val="1"/>
                <c:pt idx="0">
                  <c:v>0.7</c:v>
                </c:pt>
              </c:numCache>
            </c:numRef>
          </c:val>
          <c:extLst>
            <c:ext xmlns:c16="http://schemas.microsoft.com/office/drawing/2014/chart" uri="{C3380CC4-5D6E-409C-BE32-E72D297353CC}">
              <c16:uniqueId val="{00000000-C3B8-8E47-BA27-09A8C7680E93}"/>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0%</c:formatCode>
                <c:ptCount val="1"/>
                <c:pt idx="0">
                  <c:v>0.35</c:v>
                </c:pt>
              </c:numCache>
            </c:numRef>
          </c:val>
          <c:extLst>
            <c:ext xmlns:c16="http://schemas.microsoft.com/office/drawing/2014/chart" uri="{C3380CC4-5D6E-409C-BE32-E72D297353CC}">
              <c16:uniqueId val="{00000001-C3B8-8E47-BA27-09A8C7680E93}"/>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0%</c:formatCode>
                <c:ptCount val="1"/>
                <c:pt idx="0">
                  <c:v>0.25</c:v>
                </c:pt>
              </c:numCache>
            </c:numRef>
          </c:val>
          <c:extLst>
            <c:ext xmlns:c16="http://schemas.microsoft.com/office/drawing/2014/chart" uri="{C3380CC4-5D6E-409C-BE32-E72D297353CC}">
              <c16:uniqueId val="{00000002-C3B8-8E47-BA27-09A8C7680E93}"/>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0%</c:formatCode>
                <c:ptCount val="1"/>
                <c:pt idx="0">
                  <c:v>0.55000000000000004</c:v>
                </c:pt>
              </c:numCache>
            </c:numRef>
          </c:val>
          <c:extLst>
            <c:ext xmlns:c16="http://schemas.microsoft.com/office/drawing/2014/chart" uri="{C3380CC4-5D6E-409C-BE32-E72D297353CC}">
              <c16:uniqueId val="{00000003-C3B8-8E47-BA27-09A8C7680E93}"/>
            </c:ext>
          </c:extLst>
        </c:ser>
        <c:dLbls>
          <c:showLegendKey val="0"/>
          <c:showVal val="0"/>
          <c:showCatName val="0"/>
          <c:showSerName val="0"/>
          <c:showPercent val="0"/>
          <c:showBubbleSize val="0"/>
        </c:dLbls>
        <c:gapWidth val="226"/>
        <c:overlap val="-64"/>
        <c:axId val="2086186959"/>
        <c:axId val="2086105039"/>
      </c:barChart>
      <c:catAx>
        <c:axId val="2086186959"/>
        <c:scaling>
          <c:orientation val="minMax"/>
        </c:scaling>
        <c:delete val="1"/>
        <c:axPos val="b"/>
        <c:numFmt formatCode="General" sourceLinked="1"/>
        <c:majorTickMark val="none"/>
        <c:minorTickMark val="none"/>
        <c:tickLblPos val="nextTo"/>
        <c:crossAx val="2086105039"/>
        <c:crosses val="autoZero"/>
        <c:auto val="1"/>
        <c:lblAlgn val="ctr"/>
        <c:lblOffset val="100"/>
        <c:noMultiLvlLbl val="0"/>
      </c:catAx>
      <c:valAx>
        <c:axId val="2086105039"/>
        <c:scaling>
          <c:orientation val="minMax"/>
        </c:scaling>
        <c:delete val="1"/>
        <c:axPos val="l"/>
        <c:numFmt formatCode="0%" sourceLinked="1"/>
        <c:majorTickMark val="none"/>
        <c:minorTickMark val="none"/>
        <c:tickLblPos val="nextTo"/>
        <c:crossAx val="208618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o-RO"/>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Sheet1!$A$2:$A$77</cx:f>
        <cx:lvl ptCount="76" formatCode="General">
          <cx:pt idx="0">1</cx:pt>
          <cx:pt idx="1">3</cx:pt>
          <cx:pt idx="2">3</cx:pt>
          <cx:pt idx="3">3</cx:pt>
          <cx:pt idx="4">5</cx:pt>
          <cx:pt idx="5">6</cx:pt>
          <cx:pt idx="6">6</cx:pt>
          <cx:pt idx="7">6</cx:pt>
          <cx:pt idx="8">7</cx:pt>
          <cx:pt idx="9">8</cx:pt>
          <cx:pt idx="10">8</cx:pt>
          <cx:pt idx="11">9</cx:pt>
          <cx:pt idx="12">9</cx:pt>
          <cx:pt idx="13">9</cx:pt>
          <cx:pt idx="14">9</cx:pt>
          <cx:pt idx="15">9</cx:pt>
          <cx:pt idx="16">10</cx:pt>
          <cx:pt idx="17">10</cx:pt>
          <cx:pt idx="18">10</cx:pt>
          <cx:pt idx="19">10</cx:pt>
          <cx:pt idx="20">10</cx:pt>
          <cx:pt idx="21">10</cx:pt>
          <cx:pt idx="22">11</cx:pt>
          <cx:pt idx="23">11</cx:pt>
          <cx:pt idx="24">11</cx:pt>
          <cx:pt idx="25">11</cx:pt>
          <cx:pt idx="26">11</cx:pt>
          <cx:pt idx="27">11</cx:pt>
          <cx:pt idx="28">12</cx:pt>
          <cx:pt idx="29">12</cx:pt>
          <cx:pt idx="30">12</cx:pt>
          <cx:pt idx="31">12</cx:pt>
          <cx:pt idx="32">12</cx:pt>
          <cx:pt idx="33">12</cx:pt>
          <cx:pt idx="34">13</cx:pt>
          <cx:pt idx="35">13</cx:pt>
          <cx:pt idx="36">13</cx:pt>
          <cx:pt idx="37">13</cx:pt>
          <cx:pt idx="38">13</cx:pt>
          <cx:pt idx="39">14</cx:pt>
          <cx:pt idx="40">14</cx:pt>
          <cx:pt idx="41">14</cx:pt>
          <cx:pt idx="42">14</cx:pt>
          <cx:pt idx="43">14</cx:pt>
          <cx:pt idx="44">14</cx:pt>
          <cx:pt idx="45">15</cx:pt>
          <cx:pt idx="46">15</cx:pt>
          <cx:pt idx="47">15</cx:pt>
          <cx:pt idx="48">15</cx:pt>
          <cx:pt idx="49">15</cx:pt>
          <cx:pt idx="50">15</cx:pt>
          <cx:pt idx="51">15</cx:pt>
          <cx:pt idx="52">15</cx:pt>
          <cx:pt idx="53">16</cx:pt>
          <cx:pt idx="54">16</cx:pt>
          <cx:pt idx="55">16</cx:pt>
          <cx:pt idx="56">16</cx:pt>
          <cx:pt idx="57">17</cx:pt>
          <cx:pt idx="58">17</cx:pt>
          <cx:pt idx="59">17</cx:pt>
          <cx:pt idx="60">17</cx:pt>
          <cx:pt idx="61">17</cx:pt>
          <cx:pt idx="62">17</cx:pt>
          <cx:pt idx="63">18</cx:pt>
          <cx:pt idx="64">18</cx:pt>
          <cx:pt idx="65">18</cx:pt>
          <cx:pt idx="66">18</cx:pt>
          <cx:pt idx="67">19</cx:pt>
          <cx:pt idx="68">19</cx:pt>
          <cx:pt idx="69">19</cx:pt>
          <cx:pt idx="70">20</cx:pt>
          <cx:pt idx="71">21</cx:pt>
          <cx:pt idx="72">22</cx:pt>
          <cx:pt idx="73">22</cx:pt>
          <cx:pt idx="74">24</cx:pt>
          <cx:pt idx="75">24</cx:pt>
        </cx:lvl>
      </cx:numDim>
    </cx:data>
  </cx:chartData>
  <cx:chart>
    <cx:plotArea>
      <cx:plotAreaRegion>
        <cx:series layoutId="clusteredColumn" uniqueId="{E1C86EEC-BF2B-CA41-8AB3-4C85B697D65D}">
          <cx:tx>
            <cx:txData>
              <cx:f>Sheet1!$A$1</cx:f>
              <cx:v>Series1</cx:v>
            </cx:txData>
          </cx:tx>
          <cx:spPr>
            <a:ln>
              <a:noFill/>
            </a:ln>
          </cx:spPr>
          <cx:dataPt idx="0">
            <cx:spPr>
              <a:solidFill>
                <a:srgbClr val="52C3CB"/>
              </a:solidFill>
              <a:ln>
                <a:noFill/>
              </a:ln>
            </cx:spPr>
          </cx:dataPt>
          <cx:dataPt idx="1">
            <cx:spPr>
              <a:solidFill>
                <a:srgbClr val="1BA4BE"/>
              </a:solidFill>
              <a:ln>
                <a:noFill/>
              </a:ln>
            </cx:spPr>
          </cx:dataPt>
          <cx:dataPt idx="2">
            <cx:spPr>
              <a:solidFill>
                <a:srgbClr val="0187AE"/>
              </a:solidFill>
              <a:ln>
                <a:noFill/>
              </a:ln>
            </cx:spPr>
          </cx:dataPt>
          <cx:dataPt idx="3">
            <cx:spPr>
              <a:solidFill>
                <a:srgbClr val="1C5687"/>
              </a:solidFill>
              <a:ln>
                <a:noFill/>
              </a:ln>
            </cx:spPr>
          </cx:dataPt>
          <cx:dataPt idx="4">
            <cx:spPr>
              <a:solidFill>
                <a:srgbClr val="0187AE"/>
              </a:solidFill>
              <a:ln>
                <a:noFill/>
              </a:ln>
            </cx:spPr>
          </cx:dataPt>
          <cx:dataPt idx="5">
            <cx:spPr>
              <a:solidFill>
                <a:srgbClr val="1BA4BE"/>
              </a:solidFill>
              <a:ln>
                <a:noFill/>
              </a:ln>
            </cx:spPr>
          </cx:dataPt>
          <cx:dataId val="0"/>
          <cx:layoutPr>
            <cx:binning intervalClosed="r" underflow="auto" overflow="auto">
              <cx:binSize val="4"/>
            </cx:binning>
          </cx:layoutPr>
        </cx:series>
      </cx:plotAreaRegion>
      <cx:axis id="0" hidden="1">
        <cx:catScaling gapWidth="0"/>
        <cx:tickLabels/>
      </cx:axis>
      <cx:axis id="1">
        <cx:valScaling/>
        <cx:majorGridlines>
          <cx:spPr>
            <a:ln>
              <a:solidFill>
                <a:schemeClr val="bg1">
                  <a:lumMod val="95000"/>
                </a:schemeClr>
              </a:solidFill>
            </a:ln>
          </cx:spPr>
        </cx:majorGridlines>
        <cx:tickLabels/>
        <cx:spPr>
          <a:ln>
            <a:solidFill>
              <a:schemeClr val="bg1">
                <a:lumMod val="95000"/>
              </a:schemeClr>
            </a:solidFill>
          </a:ln>
        </cx:spPr>
        <cx:txPr>
          <a:bodyPr spcFirstLastPara="1" vertOverflow="ellipsis" horzOverflow="overflow" wrap="square" lIns="0" tIns="0" rIns="0" bIns="0" anchor="ctr" anchorCtr="1"/>
          <a:lstStyle/>
          <a:p>
            <a:pPr algn="ctr" rtl="0">
              <a:defRPr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pPr>
            <a:endParaRPr lang="en-US" sz="1000" b="0" i="0" u="none" strike="noStrike"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cx:txPr>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svg>
</file>

<file path=ppt/media/image13.png>
</file>

<file path=ppt/media/image14.jpg>
</file>

<file path=ppt/media/image15.png>
</file>

<file path=ppt/media/image16.png>
</file>

<file path=ppt/media/image165.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3.jpeg>
</file>

<file path=ppt/media/image4.jpg>
</file>

<file path=ppt/media/image5.png>
</file>

<file path=ppt/media/image6.jpe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BF7AF5E-7245-4238-BF8B-AEF09CD3A3BB}"/>
              </a:ext>
            </a:extLst>
          </p:cNvPr>
          <p:cNvSpPr>
            <a:spLocks noGrp="1"/>
          </p:cNvSpPr>
          <p:nvPr>
            <p:ph type="pic" sz="quarter" idx="10"/>
          </p:nvPr>
        </p:nvSpPr>
        <p:spPr>
          <a:xfrm>
            <a:off x="0" y="0"/>
            <a:ext cx="12192000" cy="68580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061606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7AEE518-8D42-4D69-BCC1-0A66F8DA6F45}"/>
              </a:ext>
            </a:extLst>
          </p:cNvPr>
          <p:cNvSpPr>
            <a:spLocks noGrp="1"/>
          </p:cNvSpPr>
          <p:nvPr>
            <p:ph type="pic" sz="quarter" idx="10"/>
          </p:nvPr>
        </p:nvSpPr>
        <p:spPr>
          <a:xfrm>
            <a:off x="687388" y="1995488"/>
            <a:ext cx="10817225"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4888960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6EE5A23-E8BD-438D-8BED-E9AB1CCE7A39}"/>
              </a:ext>
            </a:extLst>
          </p:cNvPr>
          <p:cNvSpPr>
            <a:spLocks noGrp="1"/>
          </p:cNvSpPr>
          <p:nvPr>
            <p:ph type="pic" sz="quarter" idx="10"/>
          </p:nvPr>
        </p:nvSpPr>
        <p:spPr>
          <a:xfrm>
            <a:off x="6096000" y="1995488"/>
            <a:ext cx="5408613"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6387207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217804F-59D3-4926-A1A3-CB4C4236F905}"/>
              </a:ext>
            </a:extLst>
          </p:cNvPr>
          <p:cNvSpPr>
            <a:spLocks noGrp="1"/>
          </p:cNvSpPr>
          <p:nvPr>
            <p:ph type="pic" sz="quarter" idx="10"/>
          </p:nvPr>
        </p:nvSpPr>
        <p:spPr>
          <a:xfrm>
            <a:off x="0" y="1995488"/>
            <a:ext cx="12192000" cy="2338387"/>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564887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31CEA88-52C2-43C6-91B8-944036A17A81}"/>
              </a:ext>
            </a:extLst>
          </p:cNvPr>
          <p:cNvSpPr>
            <a:spLocks noGrp="1"/>
          </p:cNvSpPr>
          <p:nvPr>
            <p:ph type="pic" sz="quarter" idx="10"/>
          </p:nvPr>
        </p:nvSpPr>
        <p:spPr>
          <a:xfrm>
            <a:off x="687388" y="1995488"/>
            <a:ext cx="5408612"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860208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B07019AB-166B-41D1-BBD0-A7EA3FD96E6E}"/>
              </a:ext>
            </a:extLst>
          </p:cNvPr>
          <p:cNvSpPr>
            <a:spLocks noGrp="1"/>
          </p:cNvSpPr>
          <p:nvPr>
            <p:ph type="pic" sz="quarter" idx="10"/>
          </p:nvPr>
        </p:nvSpPr>
        <p:spPr>
          <a:xfrm>
            <a:off x="687388" y="4629150"/>
            <a:ext cx="5084762" cy="1543050"/>
          </a:xfrm>
          <a:prstGeom prst="rect">
            <a:avLst/>
          </a:prstGeom>
        </p:spPr>
        <p:txBody>
          <a:bodyPr/>
          <a:lstStyle>
            <a:lvl1pPr>
              <a:defRPr b="0" i="0">
                <a:latin typeface="Roboto" panose="02000000000000000000" pitchFamily="2" charset="0"/>
              </a:defRPr>
            </a:lvl1pPr>
          </a:lstStyle>
          <a:p>
            <a:endParaRPr lang="en-US" dirty="0"/>
          </a:p>
        </p:txBody>
      </p:sp>
      <p:sp>
        <p:nvSpPr>
          <p:cNvPr id="7" name="Picture Placeholder 5">
            <a:extLst>
              <a:ext uri="{FF2B5EF4-FFF2-40B4-BE49-F238E27FC236}">
                <a16:creationId xmlns:a16="http://schemas.microsoft.com/office/drawing/2014/main" id="{74660899-DE18-4BEE-A275-23AD17FC6B0E}"/>
              </a:ext>
            </a:extLst>
          </p:cNvPr>
          <p:cNvSpPr>
            <a:spLocks noGrp="1"/>
          </p:cNvSpPr>
          <p:nvPr>
            <p:ph type="pic" sz="quarter" idx="11"/>
          </p:nvPr>
        </p:nvSpPr>
        <p:spPr>
          <a:xfrm>
            <a:off x="6419884" y="4629150"/>
            <a:ext cx="5084762" cy="15430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706413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E2E3062-B3FD-46FE-82C1-44D014988831}"/>
              </a:ext>
            </a:extLst>
          </p:cNvPr>
          <p:cNvSpPr>
            <a:spLocks noGrp="1"/>
          </p:cNvSpPr>
          <p:nvPr>
            <p:ph type="pic" sz="quarter" idx="10"/>
          </p:nvPr>
        </p:nvSpPr>
        <p:spPr>
          <a:xfrm>
            <a:off x="4419600" y="1995488"/>
            <a:ext cx="33528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0817114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DB8F0C3-16E0-4280-AD04-67DF2567CF62}"/>
              </a:ext>
            </a:extLst>
          </p:cNvPr>
          <p:cNvSpPr>
            <a:spLocks noGrp="1"/>
          </p:cNvSpPr>
          <p:nvPr>
            <p:ph type="pic" sz="quarter" idx="10"/>
          </p:nvPr>
        </p:nvSpPr>
        <p:spPr>
          <a:xfrm>
            <a:off x="687388" y="685800"/>
            <a:ext cx="10817225" cy="54864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3143696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729E783-BDEA-446D-A83E-180E64A8FE27}"/>
              </a:ext>
            </a:extLst>
          </p:cNvPr>
          <p:cNvSpPr>
            <a:spLocks noGrp="1"/>
          </p:cNvSpPr>
          <p:nvPr>
            <p:ph type="pic" sz="quarter" idx="10"/>
          </p:nvPr>
        </p:nvSpPr>
        <p:spPr>
          <a:xfrm>
            <a:off x="0" y="3878263"/>
            <a:ext cx="4943475" cy="2979737"/>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8C30DD29-6844-4BD5-BA03-9994C49196C0}"/>
              </a:ext>
            </a:extLst>
          </p:cNvPr>
          <p:cNvSpPr>
            <a:spLocks noGrp="1"/>
          </p:cNvSpPr>
          <p:nvPr>
            <p:ph type="pic" sz="quarter" idx="11"/>
          </p:nvPr>
        </p:nvSpPr>
        <p:spPr>
          <a:xfrm>
            <a:off x="5067302" y="3878263"/>
            <a:ext cx="3543298" cy="2979737"/>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5CF9BEF8-6741-44B8-A00A-46D2A4B1639B}"/>
              </a:ext>
            </a:extLst>
          </p:cNvPr>
          <p:cNvSpPr>
            <a:spLocks noGrp="1"/>
          </p:cNvSpPr>
          <p:nvPr>
            <p:ph type="pic" sz="quarter" idx="12"/>
          </p:nvPr>
        </p:nvSpPr>
        <p:spPr>
          <a:xfrm>
            <a:off x="8734426" y="3878263"/>
            <a:ext cx="3457574" cy="2979737"/>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294893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1726C59-FA66-4335-BEA8-7BB2292B2C13}"/>
              </a:ext>
            </a:extLst>
          </p:cNvPr>
          <p:cNvSpPr>
            <a:spLocks noGrp="1"/>
          </p:cNvSpPr>
          <p:nvPr>
            <p:ph type="pic" sz="quarter" idx="10"/>
          </p:nvPr>
        </p:nvSpPr>
        <p:spPr>
          <a:xfrm>
            <a:off x="4276725" y="1995488"/>
            <a:ext cx="29718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841385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1BE8F62-2B47-40BF-949F-4AF57AA21EC8}"/>
              </a:ext>
            </a:extLst>
          </p:cNvPr>
          <p:cNvSpPr>
            <a:spLocks noGrp="1"/>
          </p:cNvSpPr>
          <p:nvPr>
            <p:ph type="pic" sz="quarter" idx="10"/>
          </p:nvPr>
        </p:nvSpPr>
        <p:spPr>
          <a:xfrm>
            <a:off x="0" y="1995488"/>
            <a:ext cx="121920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256125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1D4A72C-B1F5-4DB8-B27A-434110325D48}"/>
              </a:ext>
            </a:extLst>
          </p:cNvPr>
          <p:cNvSpPr>
            <a:spLocks noGrp="1"/>
          </p:cNvSpPr>
          <p:nvPr>
            <p:ph type="pic" sz="quarter" idx="10"/>
          </p:nvPr>
        </p:nvSpPr>
        <p:spPr>
          <a:xfrm>
            <a:off x="2162303" y="2188582"/>
            <a:ext cx="1466722" cy="1466722"/>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1652683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90A8642-D806-4FD0-995D-10B737CCFB51}"/>
              </a:ext>
            </a:extLst>
          </p:cNvPr>
          <p:cNvSpPr>
            <a:spLocks noGrp="1"/>
          </p:cNvSpPr>
          <p:nvPr>
            <p:ph type="pic" sz="quarter" idx="10"/>
          </p:nvPr>
        </p:nvSpPr>
        <p:spPr>
          <a:xfrm>
            <a:off x="687388" y="1995488"/>
            <a:ext cx="10817225"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3799748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319867A-E31C-4C4C-BC2E-097CEB9AC3F0}"/>
              </a:ext>
            </a:extLst>
          </p:cNvPr>
          <p:cNvSpPr>
            <a:spLocks noGrp="1"/>
          </p:cNvSpPr>
          <p:nvPr>
            <p:ph type="pic" sz="quarter" idx="10"/>
          </p:nvPr>
        </p:nvSpPr>
        <p:spPr>
          <a:xfrm>
            <a:off x="0" y="5632450"/>
            <a:ext cx="12192000" cy="12255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8010079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F2ACCABD-76D5-4F12-992F-68A13021AB94}"/>
              </a:ext>
            </a:extLst>
          </p:cNvPr>
          <p:cNvSpPr>
            <a:spLocks noGrp="1"/>
          </p:cNvSpPr>
          <p:nvPr>
            <p:ph type="pic" sz="quarter" idx="10"/>
          </p:nvPr>
        </p:nvSpPr>
        <p:spPr>
          <a:xfrm>
            <a:off x="0" y="3295650"/>
            <a:ext cx="12192000" cy="35623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9173870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1484673-E138-4DD4-87FF-A48042AF280C}"/>
              </a:ext>
            </a:extLst>
          </p:cNvPr>
          <p:cNvSpPr>
            <a:spLocks noGrp="1"/>
          </p:cNvSpPr>
          <p:nvPr>
            <p:ph type="pic" sz="quarter" idx="10"/>
          </p:nvPr>
        </p:nvSpPr>
        <p:spPr>
          <a:xfrm>
            <a:off x="687388" y="685800"/>
            <a:ext cx="10817225" cy="54864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6789121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4FB697A6-484D-4C7C-9FFA-A675C3CABEA9}"/>
              </a:ext>
            </a:extLst>
          </p:cNvPr>
          <p:cNvSpPr>
            <a:spLocks noGrp="1"/>
          </p:cNvSpPr>
          <p:nvPr>
            <p:ph type="pic" sz="quarter" idx="10"/>
          </p:nvPr>
        </p:nvSpPr>
        <p:spPr>
          <a:xfrm>
            <a:off x="5753100" y="199548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17" name="Picture Placeholder 15">
            <a:extLst>
              <a:ext uri="{FF2B5EF4-FFF2-40B4-BE49-F238E27FC236}">
                <a16:creationId xmlns:a16="http://schemas.microsoft.com/office/drawing/2014/main" id="{EB7230EC-E324-4132-96B9-E1164E6C601F}"/>
              </a:ext>
            </a:extLst>
          </p:cNvPr>
          <p:cNvSpPr>
            <a:spLocks noGrp="1"/>
          </p:cNvSpPr>
          <p:nvPr>
            <p:ph type="pic" sz="quarter" idx="11"/>
          </p:nvPr>
        </p:nvSpPr>
        <p:spPr>
          <a:xfrm>
            <a:off x="5753100" y="3546806"/>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18" name="Picture Placeholder 15">
            <a:extLst>
              <a:ext uri="{FF2B5EF4-FFF2-40B4-BE49-F238E27FC236}">
                <a16:creationId xmlns:a16="http://schemas.microsoft.com/office/drawing/2014/main" id="{9A22D5F1-8CF3-4F31-B074-050218011A1E}"/>
              </a:ext>
            </a:extLst>
          </p:cNvPr>
          <p:cNvSpPr>
            <a:spLocks noGrp="1"/>
          </p:cNvSpPr>
          <p:nvPr>
            <p:ph type="pic" sz="quarter" idx="12"/>
          </p:nvPr>
        </p:nvSpPr>
        <p:spPr>
          <a:xfrm>
            <a:off x="2363742" y="3546806"/>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19" name="Picture Placeholder 15">
            <a:extLst>
              <a:ext uri="{FF2B5EF4-FFF2-40B4-BE49-F238E27FC236}">
                <a16:creationId xmlns:a16="http://schemas.microsoft.com/office/drawing/2014/main" id="{BF95841D-92CE-4161-A83E-58B3617CCECE}"/>
              </a:ext>
            </a:extLst>
          </p:cNvPr>
          <p:cNvSpPr>
            <a:spLocks noGrp="1"/>
          </p:cNvSpPr>
          <p:nvPr>
            <p:ph type="pic" sz="quarter" idx="13"/>
          </p:nvPr>
        </p:nvSpPr>
        <p:spPr>
          <a:xfrm>
            <a:off x="9142457" y="3546806"/>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0" name="Picture Placeholder 15">
            <a:extLst>
              <a:ext uri="{FF2B5EF4-FFF2-40B4-BE49-F238E27FC236}">
                <a16:creationId xmlns:a16="http://schemas.microsoft.com/office/drawing/2014/main" id="{B874035E-6BC2-4EB6-B778-5EA8CB928FDA}"/>
              </a:ext>
            </a:extLst>
          </p:cNvPr>
          <p:cNvSpPr>
            <a:spLocks noGrp="1"/>
          </p:cNvSpPr>
          <p:nvPr>
            <p:ph type="pic" sz="quarter" idx="14"/>
          </p:nvPr>
        </p:nvSpPr>
        <p:spPr>
          <a:xfrm>
            <a:off x="2363742"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1" name="Picture Placeholder 15">
            <a:extLst>
              <a:ext uri="{FF2B5EF4-FFF2-40B4-BE49-F238E27FC236}">
                <a16:creationId xmlns:a16="http://schemas.microsoft.com/office/drawing/2014/main" id="{805025FA-C436-4865-9DD5-36739F79A1C8}"/>
              </a:ext>
            </a:extLst>
          </p:cNvPr>
          <p:cNvSpPr>
            <a:spLocks noGrp="1"/>
          </p:cNvSpPr>
          <p:nvPr>
            <p:ph type="pic" sz="quarter" idx="15"/>
          </p:nvPr>
        </p:nvSpPr>
        <p:spPr>
          <a:xfrm>
            <a:off x="1007999"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2" name="Picture Placeholder 15">
            <a:extLst>
              <a:ext uri="{FF2B5EF4-FFF2-40B4-BE49-F238E27FC236}">
                <a16:creationId xmlns:a16="http://schemas.microsoft.com/office/drawing/2014/main" id="{628F4C99-416B-4AFA-A1CE-B900377A8DAE}"/>
              </a:ext>
            </a:extLst>
          </p:cNvPr>
          <p:cNvSpPr>
            <a:spLocks noGrp="1"/>
          </p:cNvSpPr>
          <p:nvPr>
            <p:ph type="pic" sz="quarter" idx="16"/>
          </p:nvPr>
        </p:nvSpPr>
        <p:spPr>
          <a:xfrm>
            <a:off x="3719485"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3" name="Picture Placeholder 15">
            <a:extLst>
              <a:ext uri="{FF2B5EF4-FFF2-40B4-BE49-F238E27FC236}">
                <a16:creationId xmlns:a16="http://schemas.microsoft.com/office/drawing/2014/main" id="{FE7F8234-4409-4441-81AD-C8A89E55AA39}"/>
              </a:ext>
            </a:extLst>
          </p:cNvPr>
          <p:cNvSpPr>
            <a:spLocks noGrp="1"/>
          </p:cNvSpPr>
          <p:nvPr>
            <p:ph type="pic" sz="quarter" idx="17"/>
          </p:nvPr>
        </p:nvSpPr>
        <p:spPr>
          <a:xfrm>
            <a:off x="5067299"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4" name="Picture Placeholder 15">
            <a:extLst>
              <a:ext uri="{FF2B5EF4-FFF2-40B4-BE49-F238E27FC236}">
                <a16:creationId xmlns:a16="http://schemas.microsoft.com/office/drawing/2014/main" id="{2EDD6F26-4111-4BAE-96BA-CB0895A63347}"/>
              </a:ext>
            </a:extLst>
          </p:cNvPr>
          <p:cNvSpPr>
            <a:spLocks noGrp="1"/>
          </p:cNvSpPr>
          <p:nvPr>
            <p:ph type="pic" sz="quarter" idx="18"/>
          </p:nvPr>
        </p:nvSpPr>
        <p:spPr>
          <a:xfrm>
            <a:off x="6438900"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5" name="Picture Placeholder 15">
            <a:extLst>
              <a:ext uri="{FF2B5EF4-FFF2-40B4-BE49-F238E27FC236}">
                <a16:creationId xmlns:a16="http://schemas.microsoft.com/office/drawing/2014/main" id="{1C15B8F5-803C-4991-B3A1-037C64FF47E9}"/>
              </a:ext>
            </a:extLst>
          </p:cNvPr>
          <p:cNvSpPr>
            <a:spLocks noGrp="1"/>
          </p:cNvSpPr>
          <p:nvPr>
            <p:ph type="pic" sz="quarter" idx="19"/>
          </p:nvPr>
        </p:nvSpPr>
        <p:spPr>
          <a:xfrm>
            <a:off x="7794643"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6" name="Picture Placeholder 15">
            <a:extLst>
              <a:ext uri="{FF2B5EF4-FFF2-40B4-BE49-F238E27FC236}">
                <a16:creationId xmlns:a16="http://schemas.microsoft.com/office/drawing/2014/main" id="{7AECA710-EF7C-403B-A4A9-4B9B7109D182}"/>
              </a:ext>
            </a:extLst>
          </p:cNvPr>
          <p:cNvSpPr>
            <a:spLocks noGrp="1"/>
          </p:cNvSpPr>
          <p:nvPr>
            <p:ph type="pic" sz="quarter" idx="20"/>
          </p:nvPr>
        </p:nvSpPr>
        <p:spPr>
          <a:xfrm>
            <a:off x="9134528"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
        <p:nvSpPr>
          <p:cNvPr id="27" name="Picture Placeholder 15">
            <a:extLst>
              <a:ext uri="{FF2B5EF4-FFF2-40B4-BE49-F238E27FC236}">
                <a16:creationId xmlns:a16="http://schemas.microsoft.com/office/drawing/2014/main" id="{133ABE44-7CE3-4B1F-B4EB-418886C8D12F}"/>
              </a:ext>
            </a:extLst>
          </p:cNvPr>
          <p:cNvSpPr>
            <a:spLocks noGrp="1"/>
          </p:cNvSpPr>
          <p:nvPr>
            <p:ph type="pic" sz="quarter" idx="21"/>
          </p:nvPr>
        </p:nvSpPr>
        <p:spPr>
          <a:xfrm>
            <a:off x="10498201" y="5098738"/>
            <a:ext cx="685800" cy="68580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2412875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2667FA6-1225-430E-BB32-E0EC3E4C322A}"/>
              </a:ext>
            </a:extLst>
          </p:cNvPr>
          <p:cNvSpPr>
            <a:spLocks noGrp="1"/>
          </p:cNvSpPr>
          <p:nvPr>
            <p:ph type="pic" sz="quarter" idx="10"/>
          </p:nvPr>
        </p:nvSpPr>
        <p:spPr>
          <a:xfrm>
            <a:off x="5565775" y="2043113"/>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3" name="Picture Placeholder 11">
            <a:extLst>
              <a:ext uri="{FF2B5EF4-FFF2-40B4-BE49-F238E27FC236}">
                <a16:creationId xmlns:a16="http://schemas.microsoft.com/office/drawing/2014/main" id="{2D7A1E71-A99C-4E2A-BC64-E7344E75E432}"/>
              </a:ext>
            </a:extLst>
          </p:cNvPr>
          <p:cNvSpPr>
            <a:spLocks noGrp="1"/>
          </p:cNvSpPr>
          <p:nvPr>
            <p:ph type="pic" sz="quarter" idx="11"/>
          </p:nvPr>
        </p:nvSpPr>
        <p:spPr>
          <a:xfrm>
            <a:off x="5565775" y="368905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4" name="Picture Placeholder 11">
            <a:extLst>
              <a:ext uri="{FF2B5EF4-FFF2-40B4-BE49-F238E27FC236}">
                <a16:creationId xmlns:a16="http://schemas.microsoft.com/office/drawing/2014/main" id="{555DC144-B0C5-4053-A275-41608C9BF5EE}"/>
              </a:ext>
            </a:extLst>
          </p:cNvPr>
          <p:cNvSpPr>
            <a:spLocks noGrp="1"/>
          </p:cNvSpPr>
          <p:nvPr>
            <p:ph type="pic" sz="quarter" idx="12"/>
          </p:nvPr>
        </p:nvSpPr>
        <p:spPr>
          <a:xfrm>
            <a:off x="8285988" y="368905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5" name="Picture Placeholder 11">
            <a:extLst>
              <a:ext uri="{FF2B5EF4-FFF2-40B4-BE49-F238E27FC236}">
                <a16:creationId xmlns:a16="http://schemas.microsoft.com/office/drawing/2014/main" id="{0994803F-D16F-42FC-9DF6-8035F9400CA1}"/>
              </a:ext>
            </a:extLst>
          </p:cNvPr>
          <p:cNvSpPr>
            <a:spLocks noGrp="1"/>
          </p:cNvSpPr>
          <p:nvPr>
            <p:ph type="pic" sz="quarter" idx="13"/>
          </p:nvPr>
        </p:nvSpPr>
        <p:spPr>
          <a:xfrm>
            <a:off x="2877313" y="368905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6" name="Picture Placeholder 11">
            <a:extLst>
              <a:ext uri="{FF2B5EF4-FFF2-40B4-BE49-F238E27FC236}">
                <a16:creationId xmlns:a16="http://schemas.microsoft.com/office/drawing/2014/main" id="{356E7EAF-E48C-4DD0-A4BE-A63C2F24DCF2}"/>
              </a:ext>
            </a:extLst>
          </p:cNvPr>
          <p:cNvSpPr>
            <a:spLocks noGrp="1"/>
          </p:cNvSpPr>
          <p:nvPr>
            <p:ph type="pic" sz="quarter" idx="14"/>
          </p:nvPr>
        </p:nvSpPr>
        <p:spPr>
          <a:xfrm>
            <a:off x="2165319" y="509587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7" name="Picture Placeholder 11">
            <a:extLst>
              <a:ext uri="{FF2B5EF4-FFF2-40B4-BE49-F238E27FC236}">
                <a16:creationId xmlns:a16="http://schemas.microsoft.com/office/drawing/2014/main" id="{65C83A16-D48E-4E70-AB85-9CB11CDFBDFA}"/>
              </a:ext>
            </a:extLst>
          </p:cNvPr>
          <p:cNvSpPr>
            <a:spLocks noGrp="1"/>
          </p:cNvSpPr>
          <p:nvPr>
            <p:ph type="pic" sz="quarter" idx="15"/>
          </p:nvPr>
        </p:nvSpPr>
        <p:spPr>
          <a:xfrm>
            <a:off x="3589306" y="509587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8" name="Picture Placeholder 11">
            <a:extLst>
              <a:ext uri="{FF2B5EF4-FFF2-40B4-BE49-F238E27FC236}">
                <a16:creationId xmlns:a16="http://schemas.microsoft.com/office/drawing/2014/main" id="{4849BF60-A1DC-4396-A08B-2F09CC52D698}"/>
              </a:ext>
            </a:extLst>
          </p:cNvPr>
          <p:cNvSpPr>
            <a:spLocks noGrp="1"/>
          </p:cNvSpPr>
          <p:nvPr>
            <p:ph type="pic" sz="quarter" idx="16"/>
          </p:nvPr>
        </p:nvSpPr>
        <p:spPr>
          <a:xfrm>
            <a:off x="7573994" y="5095875"/>
            <a:ext cx="1028700" cy="1028700"/>
          </a:xfrm>
          <a:prstGeom prst="ellipse">
            <a:avLst/>
          </a:prstGeom>
        </p:spPr>
        <p:txBody>
          <a:bodyPr/>
          <a:lstStyle>
            <a:lvl1pPr>
              <a:defRPr b="0" i="0">
                <a:latin typeface="Roboto" panose="02000000000000000000" pitchFamily="2" charset="0"/>
              </a:defRPr>
            </a:lvl1pPr>
          </a:lstStyle>
          <a:p>
            <a:endParaRPr lang="en-US" dirty="0"/>
          </a:p>
        </p:txBody>
      </p:sp>
      <p:sp>
        <p:nvSpPr>
          <p:cNvPr id="19" name="Picture Placeholder 11">
            <a:extLst>
              <a:ext uri="{FF2B5EF4-FFF2-40B4-BE49-F238E27FC236}">
                <a16:creationId xmlns:a16="http://schemas.microsoft.com/office/drawing/2014/main" id="{64BC1A2E-D444-40F9-A508-EEB9A339AD6C}"/>
              </a:ext>
            </a:extLst>
          </p:cNvPr>
          <p:cNvSpPr>
            <a:spLocks noGrp="1"/>
          </p:cNvSpPr>
          <p:nvPr>
            <p:ph type="pic" sz="quarter" idx="17"/>
          </p:nvPr>
        </p:nvSpPr>
        <p:spPr>
          <a:xfrm>
            <a:off x="8997981" y="5095875"/>
            <a:ext cx="1028700" cy="102870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6523990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ADC39F5D-288C-42E7-93BA-E0BDCB8D3FEB}"/>
              </a:ext>
            </a:extLst>
          </p:cNvPr>
          <p:cNvSpPr>
            <a:spLocks noGrp="1"/>
          </p:cNvSpPr>
          <p:nvPr>
            <p:ph type="pic" sz="quarter" idx="10"/>
          </p:nvPr>
        </p:nvSpPr>
        <p:spPr>
          <a:xfrm>
            <a:off x="0"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27" name="Picture Placeholder 25">
            <a:extLst>
              <a:ext uri="{FF2B5EF4-FFF2-40B4-BE49-F238E27FC236}">
                <a16:creationId xmlns:a16="http://schemas.microsoft.com/office/drawing/2014/main" id="{766A71E5-BA9C-4725-9E93-ABF287B786D7}"/>
              </a:ext>
            </a:extLst>
          </p:cNvPr>
          <p:cNvSpPr>
            <a:spLocks noGrp="1"/>
          </p:cNvSpPr>
          <p:nvPr>
            <p:ph type="pic" sz="quarter" idx="11"/>
          </p:nvPr>
        </p:nvSpPr>
        <p:spPr>
          <a:xfrm>
            <a:off x="1751458"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28" name="Picture Placeholder 25">
            <a:extLst>
              <a:ext uri="{FF2B5EF4-FFF2-40B4-BE49-F238E27FC236}">
                <a16:creationId xmlns:a16="http://schemas.microsoft.com/office/drawing/2014/main" id="{77498D74-4259-465E-BF9C-A37CA50F61BB}"/>
              </a:ext>
            </a:extLst>
          </p:cNvPr>
          <p:cNvSpPr>
            <a:spLocks noGrp="1"/>
          </p:cNvSpPr>
          <p:nvPr>
            <p:ph type="pic" sz="quarter" idx="12"/>
          </p:nvPr>
        </p:nvSpPr>
        <p:spPr>
          <a:xfrm>
            <a:off x="0" y="1730183"/>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29" name="Picture Placeholder 25">
            <a:extLst>
              <a:ext uri="{FF2B5EF4-FFF2-40B4-BE49-F238E27FC236}">
                <a16:creationId xmlns:a16="http://schemas.microsoft.com/office/drawing/2014/main" id="{073D6B4A-027D-4E9F-B14D-3DF24BDE123B}"/>
              </a:ext>
            </a:extLst>
          </p:cNvPr>
          <p:cNvSpPr>
            <a:spLocks noGrp="1"/>
          </p:cNvSpPr>
          <p:nvPr>
            <p:ph type="pic" sz="quarter" idx="13"/>
          </p:nvPr>
        </p:nvSpPr>
        <p:spPr>
          <a:xfrm>
            <a:off x="1751458" y="1730183"/>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0" name="Picture Placeholder 25">
            <a:extLst>
              <a:ext uri="{FF2B5EF4-FFF2-40B4-BE49-F238E27FC236}">
                <a16:creationId xmlns:a16="http://schemas.microsoft.com/office/drawing/2014/main" id="{53419E60-2523-47C3-8BAB-BF9026C7DD29}"/>
              </a:ext>
            </a:extLst>
          </p:cNvPr>
          <p:cNvSpPr>
            <a:spLocks noGrp="1"/>
          </p:cNvSpPr>
          <p:nvPr>
            <p:ph type="pic" sz="quarter" idx="14"/>
          </p:nvPr>
        </p:nvSpPr>
        <p:spPr>
          <a:xfrm>
            <a:off x="0" y="3460941"/>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1" name="Picture Placeholder 25">
            <a:extLst>
              <a:ext uri="{FF2B5EF4-FFF2-40B4-BE49-F238E27FC236}">
                <a16:creationId xmlns:a16="http://schemas.microsoft.com/office/drawing/2014/main" id="{2AB85C05-E005-4F9A-9FE1-7202E41E773A}"/>
              </a:ext>
            </a:extLst>
          </p:cNvPr>
          <p:cNvSpPr>
            <a:spLocks noGrp="1"/>
          </p:cNvSpPr>
          <p:nvPr>
            <p:ph type="pic" sz="quarter" idx="15"/>
          </p:nvPr>
        </p:nvSpPr>
        <p:spPr>
          <a:xfrm>
            <a:off x="1751458" y="3460941"/>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2" name="Picture Placeholder 25">
            <a:extLst>
              <a:ext uri="{FF2B5EF4-FFF2-40B4-BE49-F238E27FC236}">
                <a16:creationId xmlns:a16="http://schemas.microsoft.com/office/drawing/2014/main" id="{24EEACB0-02B8-48EA-84EA-C7B3123FF5A4}"/>
              </a:ext>
            </a:extLst>
          </p:cNvPr>
          <p:cNvSpPr>
            <a:spLocks noGrp="1"/>
          </p:cNvSpPr>
          <p:nvPr>
            <p:ph type="pic" sz="quarter" idx="16"/>
          </p:nvPr>
        </p:nvSpPr>
        <p:spPr>
          <a:xfrm>
            <a:off x="0"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3" name="Picture Placeholder 25">
            <a:extLst>
              <a:ext uri="{FF2B5EF4-FFF2-40B4-BE49-F238E27FC236}">
                <a16:creationId xmlns:a16="http://schemas.microsoft.com/office/drawing/2014/main" id="{79A798B5-FEED-4BE8-BC6F-6452EB6C9360}"/>
              </a:ext>
            </a:extLst>
          </p:cNvPr>
          <p:cNvSpPr>
            <a:spLocks noGrp="1"/>
          </p:cNvSpPr>
          <p:nvPr>
            <p:ph type="pic" sz="quarter" idx="17"/>
          </p:nvPr>
        </p:nvSpPr>
        <p:spPr>
          <a:xfrm>
            <a:off x="1751458"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4" name="Picture Placeholder 25">
            <a:extLst>
              <a:ext uri="{FF2B5EF4-FFF2-40B4-BE49-F238E27FC236}">
                <a16:creationId xmlns:a16="http://schemas.microsoft.com/office/drawing/2014/main" id="{137532DB-1027-40C0-B965-BFC82E8F20B1}"/>
              </a:ext>
            </a:extLst>
          </p:cNvPr>
          <p:cNvSpPr>
            <a:spLocks noGrp="1"/>
          </p:cNvSpPr>
          <p:nvPr>
            <p:ph type="pic" sz="quarter" idx="18"/>
          </p:nvPr>
        </p:nvSpPr>
        <p:spPr>
          <a:xfrm>
            <a:off x="3502916"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5" name="Picture Placeholder 25">
            <a:extLst>
              <a:ext uri="{FF2B5EF4-FFF2-40B4-BE49-F238E27FC236}">
                <a16:creationId xmlns:a16="http://schemas.microsoft.com/office/drawing/2014/main" id="{C10D6B8D-9369-4157-82E7-7B9CE0481943}"/>
              </a:ext>
            </a:extLst>
          </p:cNvPr>
          <p:cNvSpPr>
            <a:spLocks noGrp="1"/>
          </p:cNvSpPr>
          <p:nvPr>
            <p:ph type="pic" sz="quarter" idx="19"/>
          </p:nvPr>
        </p:nvSpPr>
        <p:spPr>
          <a:xfrm>
            <a:off x="5254374"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6" name="Picture Placeholder 25">
            <a:extLst>
              <a:ext uri="{FF2B5EF4-FFF2-40B4-BE49-F238E27FC236}">
                <a16:creationId xmlns:a16="http://schemas.microsoft.com/office/drawing/2014/main" id="{E98574AE-E3CC-41A5-936A-F6F6177A6595}"/>
              </a:ext>
            </a:extLst>
          </p:cNvPr>
          <p:cNvSpPr>
            <a:spLocks noGrp="1"/>
          </p:cNvSpPr>
          <p:nvPr>
            <p:ph type="pic" sz="quarter" idx="20"/>
          </p:nvPr>
        </p:nvSpPr>
        <p:spPr>
          <a:xfrm>
            <a:off x="3502916"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7" name="Picture Placeholder 25">
            <a:extLst>
              <a:ext uri="{FF2B5EF4-FFF2-40B4-BE49-F238E27FC236}">
                <a16:creationId xmlns:a16="http://schemas.microsoft.com/office/drawing/2014/main" id="{0ED214FF-88DA-4F26-888A-D3B6676B868E}"/>
              </a:ext>
            </a:extLst>
          </p:cNvPr>
          <p:cNvSpPr>
            <a:spLocks noGrp="1"/>
          </p:cNvSpPr>
          <p:nvPr>
            <p:ph type="pic" sz="quarter" idx="21"/>
          </p:nvPr>
        </p:nvSpPr>
        <p:spPr>
          <a:xfrm>
            <a:off x="5254374"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8" name="Picture Placeholder 25">
            <a:extLst>
              <a:ext uri="{FF2B5EF4-FFF2-40B4-BE49-F238E27FC236}">
                <a16:creationId xmlns:a16="http://schemas.microsoft.com/office/drawing/2014/main" id="{B39CDC75-CE2C-4C3B-8432-0DE8D64C910A}"/>
              </a:ext>
            </a:extLst>
          </p:cNvPr>
          <p:cNvSpPr>
            <a:spLocks noGrp="1"/>
          </p:cNvSpPr>
          <p:nvPr>
            <p:ph type="pic" sz="quarter" idx="22"/>
          </p:nvPr>
        </p:nvSpPr>
        <p:spPr>
          <a:xfrm>
            <a:off x="7006333"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39" name="Picture Placeholder 25">
            <a:extLst>
              <a:ext uri="{FF2B5EF4-FFF2-40B4-BE49-F238E27FC236}">
                <a16:creationId xmlns:a16="http://schemas.microsoft.com/office/drawing/2014/main" id="{CBC560C2-8F63-4C82-8F71-D822606F3BCB}"/>
              </a:ext>
            </a:extLst>
          </p:cNvPr>
          <p:cNvSpPr>
            <a:spLocks noGrp="1"/>
          </p:cNvSpPr>
          <p:nvPr>
            <p:ph type="pic" sz="quarter" idx="23"/>
          </p:nvPr>
        </p:nvSpPr>
        <p:spPr>
          <a:xfrm>
            <a:off x="8757791"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0" name="Picture Placeholder 25">
            <a:extLst>
              <a:ext uri="{FF2B5EF4-FFF2-40B4-BE49-F238E27FC236}">
                <a16:creationId xmlns:a16="http://schemas.microsoft.com/office/drawing/2014/main" id="{E78A518C-432B-45EA-9CFC-9E5D5DCFE49D}"/>
              </a:ext>
            </a:extLst>
          </p:cNvPr>
          <p:cNvSpPr>
            <a:spLocks noGrp="1"/>
          </p:cNvSpPr>
          <p:nvPr>
            <p:ph type="pic" sz="quarter" idx="24"/>
          </p:nvPr>
        </p:nvSpPr>
        <p:spPr>
          <a:xfrm>
            <a:off x="7006333"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1" name="Picture Placeholder 25">
            <a:extLst>
              <a:ext uri="{FF2B5EF4-FFF2-40B4-BE49-F238E27FC236}">
                <a16:creationId xmlns:a16="http://schemas.microsoft.com/office/drawing/2014/main" id="{CE73EF49-F12C-4396-A634-BC6BEF78B410}"/>
              </a:ext>
            </a:extLst>
          </p:cNvPr>
          <p:cNvSpPr>
            <a:spLocks noGrp="1"/>
          </p:cNvSpPr>
          <p:nvPr>
            <p:ph type="pic" sz="quarter" idx="25"/>
          </p:nvPr>
        </p:nvSpPr>
        <p:spPr>
          <a:xfrm>
            <a:off x="8757791"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2" name="Picture Placeholder 25">
            <a:extLst>
              <a:ext uri="{FF2B5EF4-FFF2-40B4-BE49-F238E27FC236}">
                <a16:creationId xmlns:a16="http://schemas.microsoft.com/office/drawing/2014/main" id="{540B3D56-30B9-492A-B355-3E72DC79BE80}"/>
              </a:ext>
            </a:extLst>
          </p:cNvPr>
          <p:cNvSpPr>
            <a:spLocks noGrp="1"/>
          </p:cNvSpPr>
          <p:nvPr>
            <p:ph type="pic" sz="quarter" idx="26"/>
          </p:nvPr>
        </p:nvSpPr>
        <p:spPr>
          <a:xfrm>
            <a:off x="10509250" y="0"/>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3" name="Picture Placeholder 25">
            <a:extLst>
              <a:ext uri="{FF2B5EF4-FFF2-40B4-BE49-F238E27FC236}">
                <a16:creationId xmlns:a16="http://schemas.microsoft.com/office/drawing/2014/main" id="{21BF74C9-326A-47C3-9962-376F9F3C490D}"/>
              </a:ext>
            </a:extLst>
          </p:cNvPr>
          <p:cNvSpPr>
            <a:spLocks noGrp="1"/>
          </p:cNvSpPr>
          <p:nvPr>
            <p:ph type="pic" sz="quarter" idx="27"/>
          </p:nvPr>
        </p:nvSpPr>
        <p:spPr>
          <a:xfrm>
            <a:off x="10509250" y="5191125"/>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4" name="Picture Placeholder 25">
            <a:extLst>
              <a:ext uri="{FF2B5EF4-FFF2-40B4-BE49-F238E27FC236}">
                <a16:creationId xmlns:a16="http://schemas.microsoft.com/office/drawing/2014/main" id="{C8FF3F28-765A-45FA-984F-38A3AA8F3605}"/>
              </a:ext>
            </a:extLst>
          </p:cNvPr>
          <p:cNvSpPr>
            <a:spLocks noGrp="1"/>
          </p:cNvSpPr>
          <p:nvPr>
            <p:ph type="pic" sz="quarter" idx="28"/>
          </p:nvPr>
        </p:nvSpPr>
        <p:spPr>
          <a:xfrm>
            <a:off x="8757692" y="1730183"/>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5" name="Picture Placeholder 25">
            <a:extLst>
              <a:ext uri="{FF2B5EF4-FFF2-40B4-BE49-F238E27FC236}">
                <a16:creationId xmlns:a16="http://schemas.microsoft.com/office/drawing/2014/main" id="{5151D8AD-3F34-4890-948C-5F81374216F0}"/>
              </a:ext>
            </a:extLst>
          </p:cNvPr>
          <p:cNvSpPr>
            <a:spLocks noGrp="1"/>
          </p:cNvSpPr>
          <p:nvPr>
            <p:ph type="pic" sz="quarter" idx="29"/>
          </p:nvPr>
        </p:nvSpPr>
        <p:spPr>
          <a:xfrm>
            <a:off x="10509150" y="1730183"/>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6" name="Picture Placeholder 25">
            <a:extLst>
              <a:ext uri="{FF2B5EF4-FFF2-40B4-BE49-F238E27FC236}">
                <a16:creationId xmlns:a16="http://schemas.microsoft.com/office/drawing/2014/main" id="{4A3837B9-4E9D-4CDB-95E6-90F74F9A2EB9}"/>
              </a:ext>
            </a:extLst>
          </p:cNvPr>
          <p:cNvSpPr>
            <a:spLocks noGrp="1"/>
          </p:cNvSpPr>
          <p:nvPr>
            <p:ph type="pic" sz="quarter" idx="30"/>
          </p:nvPr>
        </p:nvSpPr>
        <p:spPr>
          <a:xfrm>
            <a:off x="8757692" y="3460941"/>
            <a:ext cx="1682750" cy="1666875"/>
          </a:xfrm>
          <a:prstGeom prst="rect">
            <a:avLst/>
          </a:prstGeom>
        </p:spPr>
        <p:txBody>
          <a:bodyPr/>
          <a:lstStyle>
            <a:lvl1pPr>
              <a:defRPr b="0" i="0">
                <a:latin typeface="Roboto" panose="02000000000000000000" pitchFamily="2" charset="0"/>
              </a:defRPr>
            </a:lvl1pPr>
          </a:lstStyle>
          <a:p>
            <a:endParaRPr lang="en-US" dirty="0"/>
          </a:p>
        </p:txBody>
      </p:sp>
      <p:sp>
        <p:nvSpPr>
          <p:cNvPr id="47" name="Picture Placeholder 25">
            <a:extLst>
              <a:ext uri="{FF2B5EF4-FFF2-40B4-BE49-F238E27FC236}">
                <a16:creationId xmlns:a16="http://schemas.microsoft.com/office/drawing/2014/main" id="{474D2803-659D-44DB-904C-558F0581FC67}"/>
              </a:ext>
            </a:extLst>
          </p:cNvPr>
          <p:cNvSpPr>
            <a:spLocks noGrp="1"/>
          </p:cNvSpPr>
          <p:nvPr>
            <p:ph type="pic" sz="quarter" idx="31"/>
          </p:nvPr>
        </p:nvSpPr>
        <p:spPr>
          <a:xfrm>
            <a:off x="10509150" y="3460941"/>
            <a:ext cx="1682750" cy="1666875"/>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93288593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8" name="Picture Placeholder 25">
            <a:extLst>
              <a:ext uri="{FF2B5EF4-FFF2-40B4-BE49-F238E27FC236}">
                <a16:creationId xmlns:a16="http://schemas.microsoft.com/office/drawing/2014/main" id="{2ACB091E-7015-4837-AE0F-B1C4701E4074}"/>
              </a:ext>
            </a:extLst>
          </p:cNvPr>
          <p:cNvSpPr>
            <a:spLocks noGrp="1"/>
          </p:cNvSpPr>
          <p:nvPr>
            <p:ph type="pic" sz="quarter" idx="13"/>
          </p:nvPr>
        </p:nvSpPr>
        <p:spPr>
          <a:xfrm>
            <a:off x="4000499" y="4229101"/>
            <a:ext cx="1956179" cy="1937724"/>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25">
            <a:extLst>
              <a:ext uri="{FF2B5EF4-FFF2-40B4-BE49-F238E27FC236}">
                <a16:creationId xmlns:a16="http://schemas.microsoft.com/office/drawing/2014/main" id="{CDD56FDA-C8A7-48E1-8331-FD5BC8B2A984}"/>
              </a:ext>
            </a:extLst>
          </p:cNvPr>
          <p:cNvSpPr>
            <a:spLocks noGrp="1"/>
          </p:cNvSpPr>
          <p:nvPr>
            <p:ph type="pic" sz="quarter" idx="14"/>
          </p:nvPr>
        </p:nvSpPr>
        <p:spPr>
          <a:xfrm>
            <a:off x="4000499" y="1994874"/>
            <a:ext cx="1956179" cy="1937724"/>
          </a:xfrm>
          <a:prstGeom prst="rect">
            <a:avLst/>
          </a:prstGeom>
        </p:spPr>
        <p:txBody>
          <a:bodyPr/>
          <a:lstStyle>
            <a:lvl1pPr>
              <a:defRPr b="0" i="0">
                <a:latin typeface="Roboto" panose="02000000000000000000" pitchFamily="2" charset="0"/>
              </a:defRPr>
            </a:lvl1pPr>
          </a:lstStyle>
          <a:p>
            <a:endParaRPr lang="en-US" dirty="0"/>
          </a:p>
        </p:txBody>
      </p:sp>
      <p:sp>
        <p:nvSpPr>
          <p:cNvPr id="12" name="Picture Placeholder 25">
            <a:extLst>
              <a:ext uri="{FF2B5EF4-FFF2-40B4-BE49-F238E27FC236}">
                <a16:creationId xmlns:a16="http://schemas.microsoft.com/office/drawing/2014/main" id="{4FB9F476-F2C5-40F4-A603-21BBBEE8C65A}"/>
              </a:ext>
            </a:extLst>
          </p:cNvPr>
          <p:cNvSpPr>
            <a:spLocks noGrp="1"/>
          </p:cNvSpPr>
          <p:nvPr>
            <p:ph type="pic" sz="quarter" idx="15"/>
          </p:nvPr>
        </p:nvSpPr>
        <p:spPr>
          <a:xfrm>
            <a:off x="6248399" y="4229101"/>
            <a:ext cx="1956179" cy="1937724"/>
          </a:xfrm>
          <a:prstGeom prst="rect">
            <a:avLst/>
          </a:prstGeom>
        </p:spPr>
        <p:txBody>
          <a:bodyPr/>
          <a:lstStyle>
            <a:lvl1pPr>
              <a:defRPr b="0" i="0">
                <a:latin typeface="Roboto" panose="02000000000000000000" pitchFamily="2" charset="0"/>
              </a:defRPr>
            </a:lvl1pPr>
          </a:lstStyle>
          <a:p>
            <a:endParaRPr lang="en-US" dirty="0"/>
          </a:p>
        </p:txBody>
      </p:sp>
      <p:sp>
        <p:nvSpPr>
          <p:cNvPr id="13" name="Picture Placeholder 25">
            <a:extLst>
              <a:ext uri="{FF2B5EF4-FFF2-40B4-BE49-F238E27FC236}">
                <a16:creationId xmlns:a16="http://schemas.microsoft.com/office/drawing/2014/main" id="{82512ED3-B17E-4237-8C46-B58217045F8B}"/>
              </a:ext>
            </a:extLst>
          </p:cNvPr>
          <p:cNvSpPr>
            <a:spLocks noGrp="1"/>
          </p:cNvSpPr>
          <p:nvPr>
            <p:ph type="pic" sz="quarter" idx="16"/>
          </p:nvPr>
        </p:nvSpPr>
        <p:spPr>
          <a:xfrm>
            <a:off x="6248399" y="1994874"/>
            <a:ext cx="1956179" cy="1937724"/>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384967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43250A0-AABE-4DFB-B921-4737AB25FD89}"/>
              </a:ext>
            </a:extLst>
          </p:cNvPr>
          <p:cNvSpPr>
            <a:spLocks noGrp="1"/>
          </p:cNvSpPr>
          <p:nvPr>
            <p:ph type="pic" sz="quarter" idx="10"/>
          </p:nvPr>
        </p:nvSpPr>
        <p:spPr>
          <a:xfrm>
            <a:off x="1105992" y="2172674"/>
            <a:ext cx="2387601" cy="2387600"/>
          </a:xfrm>
          <a:prstGeom prst="ellipse">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782226FC-6923-4B52-B7BB-53477753F6DA}"/>
              </a:ext>
            </a:extLst>
          </p:cNvPr>
          <p:cNvSpPr>
            <a:spLocks noGrp="1"/>
          </p:cNvSpPr>
          <p:nvPr>
            <p:ph type="pic" sz="quarter" idx="11"/>
          </p:nvPr>
        </p:nvSpPr>
        <p:spPr>
          <a:xfrm>
            <a:off x="4902199" y="2172674"/>
            <a:ext cx="2387601" cy="2387600"/>
          </a:xfrm>
          <a:prstGeom prst="ellipse">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E79C69F0-3AF8-4144-A376-5B42145E5714}"/>
              </a:ext>
            </a:extLst>
          </p:cNvPr>
          <p:cNvSpPr>
            <a:spLocks noGrp="1"/>
          </p:cNvSpPr>
          <p:nvPr>
            <p:ph type="pic" sz="quarter" idx="12"/>
          </p:nvPr>
        </p:nvSpPr>
        <p:spPr>
          <a:xfrm>
            <a:off x="8698405" y="2172674"/>
            <a:ext cx="2387601" cy="238760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80947776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F9D5702-3C12-4642-9069-9BF432238678}"/>
              </a:ext>
            </a:extLst>
          </p:cNvPr>
          <p:cNvSpPr>
            <a:spLocks noGrp="1"/>
          </p:cNvSpPr>
          <p:nvPr>
            <p:ph type="pic" sz="quarter" idx="10"/>
          </p:nvPr>
        </p:nvSpPr>
        <p:spPr>
          <a:xfrm>
            <a:off x="687388" y="1995488"/>
            <a:ext cx="1804987" cy="1804987"/>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DDAEBF72-1D4C-43F9-984E-42E4C96D3132}"/>
              </a:ext>
            </a:extLst>
          </p:cNvPr>
          <p:cNvSpPr>
            <a:spLocks noGrp="1"/>
          </p:cNvSpPr>
          <p:nvPr>
            <p:ph type="pic" sz="quarter" idx="11"/>
          </p:nvPr>
        </p:nvSpPr>
        <p:spPr>
          <a:xfrm>
            <a:off x="687388" y="4366599"/>
            <a:ext cx="1804987" cy="1804987"/>
          </a:xfrm>
          <a:prstGeom prst="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6F14A841-7AD8-46C1-99B4-52EEE86BA0D9}"/>
              </a:ext>
            </a:extLst>
          </p:cNvPr>
          <p:cNvSpPr>
            <a:spLocks noGrp="1"/>
          </p:cNvSpPr>
          <p:nvPr>
            <p:ph type="pic" sz="quarter" idx="12"/>
          </p:nvPr>
        </p:nvSpPr>
        <p:spPr>
          <a:xfrm>
            <a:off x="6096614" y="1995488"/>
            <a:ext cx="1804987" cy="1804987"/>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C832EC23-5D17-4746-AA92-52BC1181EA45}"/>
              </a:ext>
            </a:extLst>
          </p:cNvPr>
          <p:cNvSpPr>
            <a:spLocks noGrp="1"/>
          </p:cNvSpPr>
          <p:nvPr>
            <p:ph type="pic" sz="quarter" idx="13"/>
          </p:nvPr>
        </p:nvSpPr>
        <p:spPr>
          <a:xfrm>
            <a:off x="6096614" y="4366599"/>
            <a:ext cx="1804987" cy="1804987"/>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575158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0D7CCE1-B793-4F66-A55D-5ADAB47224BC}"/>
              </a:ext>
            </a:extLst>
          </p:cNvPr>
          <p:cNvSpPr>
            <a:spLocks noGrp="1"/>
          </p:cNvSpPr>
          <p:nvPr>
            <p:ph type="pic" sz="quarter" idx="10"/>
          </p:nvPr>
        </p:nvSpPr>
        <p:spPr>
          <a:xfrm>
            <a:off x="7124700" y="685800"/>
            <a:ext cx="4379913" cy="54864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0063743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484E693-78CE-4675-99CD-D12BF8ADFD25}"/>
              </a:ext>
            </a:extLst>
          </p:cNvPr>
          <p:cNvSpPr>
            <a:spLocks noGrp="1"/>
          </p:cNvSpPr>
          <p:nvPr>
            <p:ph type="pic" sz="quarter" idx="10"/>
          </p:nvPr>
        </p:nvSpPr>
        <p:spPr>
          <a:xfrm>
            <a:off x="687388" y="1994874"/>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5" name="Picture Placeholder 12">
            <a:extLst>
              <a:ext uri="{FF2B5EF4-FFF2-40B4-BE49-F238E27FC236}">
                <a16:creationId xmlns:a16="http://schemas.microsoft.com/office/drawing/2014/main" id="{61F5BC75-2E38-4C0F-AF60-59398924E3F9}"/>
              </a:ext>
            </a:extLst>
          </p:cNvPr>
          <p:cNvSpPr>
            <a:spLocks noGrp="1"/>
          </p:cNvSpPr>
          <p:nvPr>
            <p:ph type="pic" sz="quarter" idx="11"/>
          </p:nvPr>
        </p:nvSpPr>
        <p:spPr>
          <a:xfrm>
            <a:off x="687388" y="3540612"/>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6" name="Picture Placeholder 12">
            <a:extLst>
              <a:ext uri="{FF2B5EF4-FFF2-40B4-BE49-F238E27FC236}">
                <a16:creationId xmlns:a16="http://schemas.microsoft.com/office/drawing/2014/main" id="{D760A60A-C2E2-420B-AE01-0875485F513E}"/>
              </a:ext>
            </a:extLst>
          </p:cNvPr>
          <p:cNvSpPr>
            <a:spLocks noGrp="1"/>
          </p:cNvSpPr>
          <p:nvPr>
            <p:ph type="pic" sz="quarter" idx="12"/>
          </p:nvPr>
        </p:nvSpPr>
        <p:spPr>
          <a:xfrm>
            <a:off x="687388" y="5086350"/>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7" name="Picture Placeholder 12">
            <a:extLst>
              <a:ext uri="{FF2B5EF4-FFF2-40B4-BE49-F238E27FC236}">
                <a16:creationId xmlns:a16="http://schemas.microsoft.com/office/drawing/2014/main" id="{96F5F957-9274-4FD9-B282-0CE0F3599080}"/>
              </a:ext>
            </a:extLst>
          </p:cNvPr>
          <p:cNvSpPr>
            <a:spLocks noGrp="1"/>
          </p:cNvSpPr>
          <p:nvPr>
            <p:ph type="pic" sz="quarter" idx="13"/>
          </p:nvPr>
        </p:nvSpPr>
        <p:spPr>
          <a:xfrm>
            <a:off x="4515548" y="1994874"/>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8" name="Picture Placeholder 12">
            <a:extLst>
              <a:ext uri="{FF2B5EF4-FFF2-40B4-BE49-F238E27FC236}">
                <a16:creationId xmlns:a16="http://schemas.microsoft.com/office/drawing/2014/main" id="{F4FF685C-1EB9-41F2-B9EB-368C35AEDEA7}"/>
              </a:ext>
            </a:extLst>
          </p:cNvPr>
          <p:cNvSpPr>
            <a:spLocks noGrp="1"/>
          </p:cNvSpPr>
          <p:nvPr>
            <p:ph type="pic" sz="quarter" idx="14"/>
          </p:nvPr>
        </p:nvSpPr>
        <p:spPr>
          <a:xfrm>
            <a:off x="4515548" y="3540612"/>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19" name="Picture Placeholder 12">
            <a:extLst>
              <a:ext uri="{FF2B5EF4-FFF2-40B4-BE49-F238E27FC236}">
                <a16:creationId xmlns:a16="http://schemas.microsoft.com/office/drawing/2014/main" id="{4E802DE3-1B7D-4698-BF20-E28D0EA6014F}"/>
              </a:ext>
            </a:extLst>
          </p:cNvPr>
          <p:cNvSpPr>
            <a:spLocks noGrp="1"/>
          </p:cNvSpPr>
          <p:nvPr>
            <p:ph type="pic" sz="quarter" idx="15"/>
          </p:nvPr>
        </p:nvSpPr>
        <p:spPr>
          <a:xfrm>
            <a:off x="4515548" y="5086350"/>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20" name="Picture Placeholder 12">
            <a:extLst>
              <a:ext uri="{FF2B5EF4-FFF2-40B4-BE49-F238E27FC236}">
                <a16:creationId xmlns:a16="http://schemas.microsoft.com/office/drawing/2014/main" id="{C67DA245-1B88-4E6B-83F5-F5724C4154CB}"/>
              </a:ext>
            </a:extLst>
          </p:cNvPr>
          <p:cNvSpPr>
            <a:spLocks noGrp="1"/>
          </p:cNvSpPr>
          <p:nvPr>
            <p:ph type="pic" sz="quarter" idx="16"/>
          </p:nvPr>
        </p:nvSpPr>
        <p:spPr>
          <a:xfrm>
            <a:off x="8343708" y="1994874"/>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21" name="Picture Placeholder 12">
            <a:extLst>
              <a:ext uri="{FF2B5EF4-FFF2-40B4-BE49-F238E27FC236}">
                <a16:creationId xmlns:a16="http://schemas.microsoft.com/office/drawing/2014/main" id="{655CE140-D3CB-444D-8B2C-C6BEB79E98E3}"/>
              </a:ext>
            </a:extLst>
          </p:cNvPr>
          <p:cNvSpPr>
            <a:spLocks noGrp="1"/>
          </p:cNvSpPr>
          <p:nvPr>
            <p:ph type="pic" sz="quarter" idx="17"/>
          </p:nvPr>
        </p:nvSpPr>
        <p:spPr>
          <a:xfrm>
            <a:off x="8343708" y="3540612"/>
            <a:ext cx="1085850" cy="1085850"/>
          </a:xfrm>
          <a:prstGeom prst="ellipse">
            <a:avLst/>
          </a:prstGeom>
        </p:spPr>
        <p:txBody>
          <a:bodyPr/>
          <a:lstStyle>
            <a:lvl1pPr>
              <a:defRPr b="0" i="0">
                <a:latin typeface="Roboto" panose="02000000000000000000" pitchFamily="2" charset="0"/>
              </a:defRPr>
            </a:lvl1pPr>
          </a:lstStyle>
          <a:p>
            <a:endParaRPr lang="en-US" dirty="0"/>
          </a:p>
        </p:txBody>
      </p:sp>
      <p:sp>
        <p:nvSpPr>
          <p:cNvPr id="22" name="Picture Placeholder 12">
            <a:extLst>
              <a:ext uri="{FF2B5EF4-FFF2-40B4-BE49-F238E27FC236}">
                <a16:creationId xmlns:a16="http://schemas.microsoft.com/office/drawing/2014/main" id="{671804E4-5462-445B-9656-11950E802ACA}"/>
              </a:ext>
            </a:extLst>
          </p:cNvPr>
          <p:cNvSpPr>
            <a:spLocks noGrp="1"/>
          </p:cNvSpPr>
          <p:nvPr>
            <p:ph type="pic" sz="quarter" idx="18"/>
          </p:nvPr>
        </p:nvSpPr>
        <p:spPr>
          <a:xfrm>
            <a:off x="8343708" y="5086350"/>
            <a:ext cx="1085850" cy="108585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66077904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DCE8E18-0AA1-404F-8CFA-788B6BDC7EFF}"/>
              </a:ext>
            </a:extLst>
          </p:cNvPr>
          <p:cNvSpPr>
            <a:spLocks noGrp="1"/>
          </p:cNvSpPr>
          <p:nvPr>
            <p:ph type="pic" sz="quarter" idx="10"/>
          </p:nvPr>
        </p:nvSpPr>
        <p:spPr>
          <a:xfrm>
            <a:off x="687388" y="1995488"/>
            <a:ext cx="2000250" cy="2195512"/>
          </a:xfrm>
          <a:prstGeom prst="snip1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ECE4554F-4285-40AD-A6E1-0F7BD19A9A51}"/>
              </a:ext>
            </a:extLst>
          </p:cNvPr>
          <p:cNvSpPr>
            <a:spLocks noGrp="1"/>
          </p:cNvSpPr>
          <p:nvPr>
            <p:ph type="pic" sz="quarter" idx="11"/>
          </p:nvPr>
        </p:nvSpPr>
        <p:spPr>
          <a:xfrm>
            <a:off x="3626358" y="1995488"/>
            <a:ext cx="2000250" cy="2195512"/>
          </a:xfrm>
          <a:prstGeom prst="snip1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384AFD8E-EA56-4D0A-BAA0-F3CED1ED0DC2}"/>
              </a:ext>
            </a:extLst>
          </p:cNvPr>
          <p:cNvSpPr>
            <a:spLocks noGrp="1"/>
          </p:cNvSpPr>
          <p:nvPr>
            <p:ph type="pic" sz="quarter" idx="12"/>
          </p:nvPr>
        </p:nvSpPr>
        <p:spPr>
          <a:xfrm>
            <a:off x="6565328" y="1995488"/>
            <a:ext cx="2000250" cy="2195512"/>
          </a:xfrm>
          <a:prstGeom prst="snip1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5171699A-0494-48ED-9F6E-A3119DF27A3E}"/>
              </a:ext>
            </a:extLst>
          </p:cNvPr>
          <p:cNvSpPr>
            <a:spLocks noGrp="1"/>
          </p:cNvSpPr>
          <p:nvPr>
            <p:ph type="pic" sz="quarter" idx="13"/>
          </p:nvPr>
        </p:nvSpPr>
        <p:spPr>
          <a:xfrm>
            <a:off x="9504426" y="1995488"/>
            <a:ext cx="2000250" cy="2195512"/>
          </a:xfrm>
          <a:prstGeom prst="snip1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9936272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4E931C9-0D0E-4406-8B3E-E1751E84B00F}"/>
              </a:ext>
            </a:extLst>
          </p:cNvPr>
          <p:cNvSpPr>
            <a:spLocks noGrp="1"/>
          </p:cNvSpPr>
          <p:nvPr>
            <p:ph type="pic" sz="quarter" idx="10"/>
          </p:nvPr>
        </p:nvSpPr>
        <p:spPr>
          <a:xfrm>
            <a:off x="687388" y="1995488"/>
            <a:ext cx="3278187" cy="1643062"/>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4386ECED-53E3-4F12-BCA5-E276BE520920}"/>
              </a:ext>
            </a:extLst>
          </p:cNvPr>
          <p:cNvSpPr>
            <a:spLocks noGrp="1"/>
          </p:cNvSpPr>
          <p:nvPr>
            <p:ph type="pic" sz="quarter" idx="11"/>
          </p:nvPr>
        </p:nvSpPr>
        <p:spPr>
          <a:xfrm>
            <a:off x="4456794" y="1995488"/>
            <a:ext cx="3278187" cy="1643062"/>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4368BF79-669E-494A-A60F-DEF89FE0BDC4}"/>
              </a:ext>
            </a:extLst>
          </p:cNvPr>
          <p:cNvSpPr>
            <a:spLocks noGrp="1"/>
          </p:cNvSpPr>
          <p:nvPr>
            <p:ph type="pic" sz="quarter" idx="12"/>
          </p:nvPr>
        </p:nvSpPr>
        <p:spPr>
          <a:xfrm>
            <a:off x="8226537" y="1995488"/>
            <a:ext cx="3278187" cy="164306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3361413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3" name="Picture Placeholder 25">
            <a:extLst>
              <a:ext uri="{FF2B5EF4-FFF2-40B4-BE49-F238E27FC236}">
                <a16:creationId xmlns:a16="http://schemas.microsoft.com/office/drawing/2014/main" id="{09ED9E4E-A240-4F13-83D7-D877ED3C85EC}"/>
              </a:ext>
            </a:extLst>
          </p:cNvPr>
          <p:cNvSpPr>
            <a:spLocks noGrp="1"/>
          </p:cNvSpPr>
          <p:nvPr>
            <p:ph type="pic" sz="quarter" idx="13"/>
          </p:nvPr>
        </p:nvSpPr>
        <p:spPr>
          <a:xfrm>
            <a:off x="4000499" y="4229101"/>
            <a:ext cx="1956179" cy="1937724"/>
          </a:xfrm>
          <a:prstGeom prst="ellipse">
            <a:avLst/>
          </a:prstGeom>
        </p:spPr>
        <p:txBody>
          <a:bodyPr/>
          <a:lstStyle>
            <a:lvl1pPr>
              <a:defRPr b="0" i="0">
                <a:latin typeface="Roboto" panose="02000000000000000000" pitchFamily="2" charset="0"/>
              </a:defRPr>
            </a:lvl1pPr>
          </a:lstStyle>
          <a:p>
            <a:endParaRPr lang="en-US" dirty="0"/>
          </a:p>
        </p:txBody>
      </p:sp>
      <p:sp>
        <p:nvSpPr>
          <p:cNvPr id="4" name="Picture Placeholder 25">
            <a:extLst>
              <a:ext uri="{FF2B5EF4-FFF2-40B4-BE49-F238E27FC236}">
                <a16:creationId xmlns:a16="http://schemas.microsoft.com/office/drawing/2014/main" id="{469C3275-2756-4B19-9009-3347E3D1DAD2}"/>
              </a:ext>
            </a:extLst>
          </p:cNvPr>
          <p:cNvSpPr>
            <a:spLocks noGrp="1"/>
          </p:cNvSpPr>
          <p:nvPr>
            <p:ph type="pic" sz="quarter" idx="14"/>
          </p:nvPr>
        </p:nvSpPr>
        <p:spPr>
          <a:xfrm>
            <a:off x="4000499" y="1994874"/>
            <a:ext cx="1956179" cy="1937724"/>
          </a:xfrm>
          <a:prstGeom prst="ellipse">
            <a:avLst/>
          </a:prstGeom>
        </p:spPr>
        <p:txBody>
          <a:bodyPr/>
          <a:lstStyle>
            <a:lvl1pPr>
              <a:defRPr b="0" i="0">
                <a:latin typeface="Roboto" panose="02000000000000000000" pitchFamily="2" charset="0"/>
              </a:defRPr>
            </a:lvl1pPr>
          </a:lstStyle>
          <a:p>
            <a:endParaRPr lang="en-US" dirty="0"/>
          </a:p>
        </p:txBody>
      </p:sp>
      <p:sp>
        <p:nvSpPr>
          <p:cNvPr id="5" name="Picture Placeholder 25">
            <a:extLst>
              <a:ext uri="{FF2B5EF4-FFF2-40B4-BE49-F238E27FC236}">
                <a16:creationId xmlns:a16="http://schemas.microsoft.com/office/drawing/2014/main" id="{5B072A37-F868-4661-BE83-843BE7D4FE9C}"/>
              </a:ext>
            </a:extLst>
          </p:cNvPr>
          <p:cNvSpPr>
            <a:spLocks noGrp="1"/>
          </p:cNvSpPr>
          <p:nvPr>
            <p:ph type="pic" sz="quarter" idx="15"/>
          </p:nvPr>
        </p:nvSpPr>
        <p:spPr>
          <a:xfrm>
            <a:off x="6248399" y="4229101"/>
            <a:ext cx="1956179" cy="1937724"/>
          </a:xfrm>
          <a:prstGeom prst="ellipse">
            <a:avLst/>
          </a:prstGeom>
        </p:spPr>
        <p:txBody>
          <a:bodyPr/>
          <a:lstStyle>
            <a:lvl1pPr>
              <a:defRPr b="0" i="0">
                <a:latin typeface="Roboto" panose="02000000000000000000" pitchFamily="2" charset="0"/>
              </a:defRPr>
            </a:lvl1pPr>
          </a:lstStyle>
          <a:p>
            <a:endParaRPr lang="en-US" dirty="0"/>
          </a:p>
        </p:txBody>
      </p:sp>
      <p:sp>
        <p:nvSpPr>
          <p:cNvPr id="6" name="Picture Placeholder 25">
            <a:extLst>
              <a:ext uri="{FF2B5EF4-FFF2-40B4-BE49-F238E27FC236}">
                <a16:creationId xmlns:a16="http://schemas.microsoft.com/office/drawing/2014/main" id="{7F05E31D-26AD-4BEC-BD41-6D513C914A1C}"/>
              </a:ext>
            </a:extLst>
          </p:cNvPr>
          <p:cNvSpPr>
            <a:spLocks noGrp="1"/>
          </p:cNvSpPr>
          <p:nvPr>
            <p:ph type="pic" sz="quarter" idx="16"/>
          </p:nvPr>
        </p:nvSpPr>
        <p:spPr>
          <a:xfrm>
            <a:off x="6248399" y="1994874"/>
            <a:ext cx="1956179" cy="1937724"/>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39139464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248DF-D767-4964-AD47-4C1ECDD5C42E}"/>
              </a:ext>
            </a:extLst>
          </p:cNvPr>
          <p:cNvSpPr>
            <a:spLocks noGrp="1"/>
          </p:cNvSpPr>
          <p:nvPr>
            <p:ph type="pic" sz="quarter" idx="10"/>
          </p:nvPr>
        </p:nvSpPr>
        <p:spPr>
          <a:xfrm>
            <a:off x="0" y="0"/>
            <a:ext cx="4064000" cy="6858000"/>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1B94092E-767F-4D1A-BCC3-E2B9954CC9B1}"/>
              </a:ext>
            </a:extLst>
          </p:cNvPr>
          <p:cNvSpPr>
            <a:spLocks noGrp="1"/>
          </p:cNvSpPr>
          <p:nvPr>
            <p:ph type="pic" sz="quarter" idx="11"/>
          </p:nvPr>
        </p:nvSpPr>
        <p:spPr>
          <a:xfrm>
            <a:off x="4064000" y="0"/>
            <a:ext cx="4064000" cy="685800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E4DF478B-140D-42BB-81C2-C0BD826DC53D}"/>
              </a:ext>
            </a:extLst>
          </p:cNvPr>
          <p:cNvSpPr>
            <a:spLocks noGrp="1"/>
          </p:cNvSpPr>
          <p:nvPr>
            <p:ph type="pic" sz="quarter" idx="12"/>
          </p:nvPr>
        </p:nvSpPr>
        <p:spPr>
          <a:xfrm>
            <a:off x="8128000" y="0"/>
            <a:ext cx="4064000" cy="68580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7398797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9B3D5BE-6AD2-4629-A0E9-1E92D74C5C29}"/>
              </a:ext>
            </a:extLst>
          </p:cNvPr>
          <p:cNvSpPr>
            <a:spLocks noGrp="1"/>
          </p:cNvSpPr>
          <p:nvPr>
            <p:ph type="pic" sz="quarter" idx="10"/>
          </p:nvPr>
        </p:nvSpPr>
        <p:spPr>
          <a:xfrm>
            <a:off x="7702550" y="1995488"/>
            <a:ext cx="4489450"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292189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DF99C4C-68B6-4949-81D8-AFCE006E1111}"/>
              </a:ext>
            </a:extLst>
          </p:cNvPr>
          <p:cNvSpPr>
            <a:spLocks noGrp="1"/>
          </p:cNvSpPr>
          <p:nvPr>
            <p:ph type="pic" sz="quarter" idx="10"/>
          </p:nvPr>
        </p:nvSpPr>
        <p:spPr>
          <a:xfrm>
            <a:off x="4856163" y="1995488"/>
            <a:ext cx="664845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30499935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B19BB06-8845-46F0-A5D6-DF545DD769F2}"/>
              </a:ext>
            </a:extLst>
          </p:cNvPr>
          <p:cNvSpPr>
            <a:spLocks noGrp="1"/>
          </p:cNvSpPr>
          <p:nvPr>
            <p:ph type="pic" sz="quarter" idx="10"/>
          </p:nvPr>
        </p:nvSpPr>
        <p:spPr>
          <a:xfrm>
            <a:off x="6780213" y="1995488"/>
            <a:ext cx="47244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34960067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2D3F717-67E6-4F51-9877-D278A2C69B5E}"/>
              </a:ext>
            </a:extLst>
          </p:cNvPr>
          <p:cNvSpPr>
            <a:spLocks noGrp="1"/>
          </p:cNvSpPr>
          <p:nvPr>
            <p:ph type="pic" sz="quarter" idx="10"/>
          </p:nvPr>
        </p:nvSpPr>
        <p:spPr>
          <a:xfrm>
            <a:off x="4305300" y="1995488"/>
            <a:ext cx="3581400"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97658362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EC1DABB-667D-491F-9AA0-F09A132D3225}"/>
              </a:ext>
            </a:extLst>
          </p:cNvPr>
          <p:cNvSpPr>
            <a:spLocks noGrp="1"/>
          </p:cNvSpPr>
          <p:nvPr>
            <p:ph type="pic" sz="quarter" idx="10"/>
          </p:nvPr>
        </p:nvSpPr>
        <p:spPr>
          <a:xfrm>
            <a:off x="4691063" y="1995488"/>
            <a:ext cx="2809875" cy="2809875"/>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103927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9329374-0A27-40EA-9722-192F0F4AD153}"/>
              </a:ext>
            </a:extLst>
          </p:cNvPr>
          <p:cNvSpPr>
            <a:spLocks noGrp="1"/>
          </p:cNvSpPr>
          <p:nvPr>
            <p:ph type="pic" sz="quarter" idx="10"/>
          </p:nvPr>
        </p:nvSpPr>
        <p:spPr>
          <a:xfrm>
            <a:off x="687388" y="1995488"/>
            <a:ext cx="5408612"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60570674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D7552A9-6939-4F4D-987D-6036FBADACFF}"/>
              </a:ext>
            </a:extLst>
          </p:cNvPr>
          <p:cNvSpPr>
            <a:spLocks noGrp="1"/>
          </p:cNvSpPr>
          <p:nvPr>
            <p:ph type="pic" sz="quarter" idx="10"/>
          </p:nvPr>
        </p:nvSpPr>
        <p:spPr>
          <a:xfrm>
            <a:off x="687388" y="1995488"/>
            <a:ext cx="2352675" cy="197485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80CB6024-94F7-4958-8771-3735ED349199}"/>
              </a:ext>
            </a:extLst>
          </p:cNvPr>
          <p:cNvSpPr>
            <a:spLocks noGrp="1"/>
          </p:cNvSpPr>
          <p:nvPr>
            <p:ph type="pic" sz="quarter" idx="11"/>
          </p:nvPr>
        </p:nvSpPr>
        <p:spPr>
          <a:xfrm>
            <a:off x="687388" y="4197350"/>
            <a:ext cx="2352675" cy="1974850"/>
          </a:xfrm>
          <a:prstGeom prst="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6ECD333D-4EA5-4A66-82CC-4ECDEC7BA2E2}"/>
              </a:ext>
            </a:extLst>
          </p:cNvPr>
          <p:cNvSpPr>
            <a:spLocks noGrp="1"/>
          </p:cNvSpPr>
          <p:nvPr>
            <p:ph type="pic" sz="quarter" idx="12"/>
          </p:nvPr>
        </p:nvSpPr>
        <p:spPr>
          <a:xfrm>
            <a:off x="6488570" y="1995488"/>
            <a:ext cx="2352675" cy="1974850"/>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147187DB-2DF7-4746-B865-5FA279EB1D83}"/>
              </a:ext>
            </a:extLst>
          </p:cNvPr>
          <p:cNvSpPr>
            <a:spLocks noGrp="1"/>
          </p:cNvSpPr>
          <p:nvPr>
            <p:ph type="pic" sz="quarter" idx="13"/>
          </p:nvPr>
        </p:nvSpPr>
        <p:spPr>
          <a:xfrm>
            <a:off x="6488570" y="4197350"/>
            <a:ext cx="2352675" cy="19748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23723117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ACC5233-DCCB-48DE-B797-008B3FA272BA}"/>
              </a:ext>
            </a:extLst>
          </p:cNvPr>
          <p:cNvSpPr>
            <a:spLocks noGrp="1"/>
          </p:cNvSpPr>
          <p:nvPr>
            <p:ph type="pic" sz="quarter" idx="10"/>
          </p:nvPr>
        </p:nvSpPr>
        <p:spPr>
          <a:xfrm>
            <a:off x="687324" y="1994874"/>
            <a:ext cx="2209800" cy="2209800"/>
          </a:xfrm>
          <a:prstGeom prst="ellipse">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EBAF4EE1-1788-4F74-81FB-A2B4F2CA4ADF}"/>
              </a:ext>
            </a:extLst>
          </p:cNvPr>
          <p:cNvSpPr>
            <a:spLocks noGrp="1"/>
          </p:cNvSpPr>
          <p:nvPr>
            <p:ph type="pic" sz="quarter" idx="11"/>
          </p:nvPr>
        </p:nvSpPr>
        <p:spPr>
          <a:xfrm>
            <a:off x="3556508" y="1994874"/>
            <a:ext cx="2209800" cy="2209800"/>
          </a:xfrm>
          <a:prstGeom prst="ellipse">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E827D3A4-31EC-45BA-BA4D-250966D29624}"/>
              </a:ext>
            </a:extLst>
          </p:cNvPr>
          <p:cNvSpPr>
            <a:spLocks noGrp="1"/>
          </p:cNvSpPr>
          <p:nvPr>
            <p:ph type="pic" sz="quarter" idx="12"/>
          </p:nvPr>
        </p:nvSpPr>
        <p:spPr>
          <a:xfrm>
            <a:off x="6425692" y="1994874"/>
            <a:ext cx="2209800" cy="2209800"/>
          </a:xfrm>
          <a:prstGeom prst="ellipse">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867FE2ED-D15D-47B6-9B8D-8A06F6504741}"/>
              </a:ext>
            </a:extLst>
          </p:cNvPr>
          <p:cNvSpPr>
            <a:spLocks noGrp="1"/>
          </p:cNvSpPr>
          <p:nvPr>
            <p:ph type="pic" sz="quarter" idx="13"/>
          </p:nvPr>
        </p:nvSpPr>
        <p:spPr>
          <a:xfrm>
            <a:off x="9294876" y="1994874"/>
            <a:ext cx="2209800" cy="2209800"/>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3145772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B4774485-40F5-498A-8202-8D27E1D0F1EF}"/>
              </a:ext>
            </a:extLst>
          </p:cNvPr>
          <p:cNvSpPr>
            <a:spLocks noGrp="1"/>
          </p:cNvSpPr>
          <p:nvPr>
            <p:ph type="pic" sz="quarter" idx="10"/>
          </p:nvPr>
        </p:nvSpPr>
        <p:spPr>
          <a:xfrm>
            <a:off x="4933950" y="1995488"/>
            <a:ext cx="2124075" cy="2043112"/>
          </a:xfrm>
          <a:prstGeom prst="rect">
            <a:avLst/>
          </a:prstGeom>
        </p:spPr>
        <p:txBody>
          <a:bodyPr/>
          <a:lstStyle>
            <a:lvl1pPr>
              <a:defRPr b="0" i="0">
                <a:latin typeface="Roboto" panose="02000000000000000000" pitchFamily="2" charset="0"/>
              </a:defRPr>
            </a:lvl1pPr>
          </a:lstStyle>
          <a:p>
            <a:endParaRPr lang="en-US" dirty="0"/>
          </a:p>
        </p:txBody>
      </p:sp>
      <p:sp>
        <p:nvSpPr>
          <p:cNvPr id="12" name="Picture Placeholder 11">
            <a:extLst>
              <a:ext uri="{FF2B5EF4-FFF2-40B4-BE49-F238E27FC236}">
                <a16:creationId xmlns:a16="http://schemas.microsoft.com/office/drawing/2014/main" id="{8CFC2F31-FC86-40EE-B699-285DBDA62B00}"/>
              </a:ext>
            </a:extLst>
          </p:cNvPr>
          <p:cNvSpPr>
            <a:spLocks noGrp="1"/>
          </p:cNvSpPr>
          <p:nvPr>
            <p:ph type="pic" sz="quarter" idx="11"/>
          </p:nvPr>
        </p:nvSpPr>
        <p:spPr>
          <a:xfrm>
            <a:off x="7158038" y="1995488"/>
            <a:ext cx="2122487" cy="2043112"/>
          </a:xfrm>
          <a:prstGeom prst="rect">
            <a:avLst/>
          </a:prstGeom>
        </p:spPr>
        <p:txBody>
          <a:bodyPr/>
          <a:lstStyle>
            <a:lvl1pPr>
              <a:defRPr b="0" i="0">
                <a:latin typeface="Roboto" panose="02000000000000000000" pitchFamily="2" charset="0"/>
              </a:defRPr>
            </a:lvl1pPr>
          </a:lstStyle>
          <a:p>
            <a:endParaRPr lang="en-US" dirty="0"/>
          </a:p>
        </p:txBody>
      </p:sp>
      <p:sp>
        <p:nvSpPr>
          <p:cNvPr id="14" name="Picture Placeholder 13">
            <a:extLst>
              <a:ext uri="{FF2B5EF4-FFF2-40B4-BE49-F238E27FC236}">
                <a16:creationId xmlns:a16="http://schemas.microsoft.com/office/drawing/2014/main" id="{B2F16F03-C679-4715-8817-30E54DD0E227}"/>
              </a:ext>
            </a:extLst>
          </p:cNvPr>
          <p:cNvSpPr>
            <a:spLocks noGrp="1"/>
          </p:cNvSpPr>
          <p:nvPr>
            <p:ph type="pic" sz="quarter" idx="12"/>
          </p:nvPr>
        </p:nvSpPr>
        <p:spPr>
          <a:xfrm>
            <a:off x="9382125" y="1995488"/>
            <a:ext cx="2122488" cy="2043112"/>
          </a:xfrm>
          <a:prstGeom prst="rect">
            <a:avLst/>
          </a:prstGeom>
        </p:spPr>
        <p:txBody>
          <a:bodyPr/>
          <a:lstStyle>
            <a:lvl1pPr>
              <a:defRPr b="0" i="0">
                <a:latin typeface="Roboto" panose="02000000000000000000" pitchFamily="2" charset="0"/>
              </a:defRPr>
            </a:lvl1pPr>
          </a:lstStyle>
          <a:p>
            <a:endParaRPr lang="en-US" dirty="0"/>
          </a:p>
        </p:txBody>
      </p:sp>
      <p:sp>
        <p:nvSpPr>
          <p:cNvPr id="15" name="Picture Placeholder 9">
            <a:extLst>
              <a:ext uri="{FF2B5EF4-FFF2-40B4-BE49-F238E27FC236}">
                <a16:creationId xmlns:a16="http://schemas.microsoft.com/office/drawing/2014/main" id="{BFB923A7-06D6-458B-B997-5B92F8741703}"/>
              </a:ext>
            </a:extLst>
          </p:cNvPr>
          <p:cNvSpPr>
            <a:spLocks noGrp="1"/>
          </p:cNvSpPr>
          <p:nvPr>
            <p:ph type="pic" sz="quarter" idx="13"/>
          </p:nvPr>
        </p:nvSpPr>
        <p:spPr>
          <a:xfrm>
            <a:off x="4933950" y="4128475"/>
            <a:ext cx="2124075" cy="2043112"/>
          </a:xfrm>
          <a:prstGeom prst="rect">
            <a:avLst/>
          </a:prstGeom>
        </p:spPr>
        <p:txBody>
          <a:bodyPr/>
          <a:lstStyle>
            <a:lvl1pPr>
              <a:defRPr b="0" i="0">
                <a:latin typeface="Roboto" panose="02000000000000000000" pitchFamily="2" charset="0"/>
              </a:defRPr>
            </a:lvl1pPr>
          </a:lstStyle>
          <a:p>
            <a:endParaRPr lang="en-US" dirty="0"/>
          </a:p>
        </p:txBody>
      </p:sp>
      <p:sp>
        <p:nvSpPr>
          <p:cNvPr id="16" name="Picture Placeholder 11">
            <a:extLst>
              <a:ext uri="{FF2B5EF4-FFF2-40B4-BE49-F238E27FC236}">
                <a16:creationId xmlns:a16="http://schemas.microsoft.com/office/drawing/2014/main" id="{8005ABB6-14FB-45C7-A28B-A9A03748BF01}"/>
              </a:ext>
            </a:extLst>
          </p:cNvPr>
          <p:cNvSpPr>
            <a:spLocks noGrp="1"/>
          </p:cNvSpPr>
          <p:nvPr>
            <p:ph type="pic" sz="quarter" idx="14"/>
          </p:nvPr>
        </p:nvSpPr>
        <p:spPr>
          <a:xfrm>
            <a:off x="7158038" y="4128475"/>
            <a:ext cx="2122487" cy="2043112"/>
          </a:xfrm>
          <a:prstGeom prst="rect">
            <a:avLst/>
          </a:prstGeom>
        </p:spPr>
        <p:txBody>
          <a:bodyPr/>
          <a:lstStyle>
            <a:lvl1pPr>
              <a:defRPr b="0" i="0">
                <a:latin typeface="Roboto" panose="02000000000000000000" pitchFamily="2" charset="0"/>
              </a:defRPr>
            </a:lvl1pPr>
          </a:lstStyle>
          <a:p>
            <a:endParaRPr lang="en-US" dirty="0"/>
          </a:p>
        </p:txBody>
      </p:sp>
      <p:sp>
        <p:nvSpPr>
          <p:cNvPr id="17" name="Picture Placeholder 13">
            <a:extLst>
              <a:ext uri="{FF2B5EF4-FFF2-40B4-BE49-F238E27FC236}">
                <a16:creationId xmlns:a16="http://schemas.microsoft.com/office/drawing/2014/main" id="{637854FD-A8CC-4B12-B2B8-8A9D1C88DA92}"/>
              </a:ext>
            </a:extLst>
          </p:cNvPr>
          <p:cNvSpPr>
            <a:spLocks noGrp="1"/>
          </p:cNvSpPr>
          <p:nvPr>
            <p:ph type="pic" sz="quarter" idx="15"/>
          </p:nvPr>
        </p:nvSpPr>
        <p:spPr>
          <a:xfrm>
            <a:off x="9382125" y="4128475"/>
            <a:ext cx="2122488" cy="20431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0275673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64652E1-FF8E-41B1-86A5-8F074AFEBE4C}"/>
              </a:ext>
            </a:extLst>
          </p:cNvPr>
          <p:cNvSpPr>
            <a:spLocks noGrp="1"/>
          </p:cNvSpPr>
          <p:nvPr>
            <p:ph type="pic" sz="quarter" idx="10"/>
          </p:nvPr>
        </p:nvSpPr>
        <p:spPr>
          <a:xfrm>
            <a:off x="0" y="4127500"/>
            <a:ext cx="2986088" cy="273050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98E0929A-BC73-4DFA-A621-A91470F2DFA5}"/>
              </a:ext>
            </a:extLst>
          </p:cNvPr>
          <p:cNvSpPr>
            <a:spLocks noGrp="1"/>
          </p:cNvSpPr>
          <p:nvPr>
            <p:ph type="pic" sz="quarter" idx="11"/>
          </p:nvPr>
        </p:nvSpPr>
        <p:spPr>
          <a:xfrm>
            <a:off x="3071290" y="4127500"/>
            <a:ext cx="2986088" cy="2730500"/>
          </a:xfrm>
          <a:prstGeom prst="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9DB551AF-A195-4828-8393-18A03AFB3EC8}"/>
              </a:ext>
            </a:extLst>
          </p:cNvPr>
          <p:cNvSpPr>
            <a:spLocks noGrp="1"/>
          </p:cNvSpPr>
          <p:nvPr>
            <p:ph type="pic" sz="quarter" idx="12"/>
          </p:nvPr>
        </p:nvSpPr>
        <p:spPr>
          <a:xfrm>
            <a:off x="6142580" y="4127500"/>
            <a:ext cx="2986088" cy="2730500"/>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6DD0FA99-8129-4891-8590-F09447BB9D4B}"/>
              </a:ext>
            </a:extLst>
          </p:cNvPr>
          <p:cNvSpPr>
            <a:spLocks noGrp="1"/>
          </p:cNvSpPr>
          <p:nvPr>
            <p:ph type="pic" sz="quarter" idx="13"/>
          </p:nvPr>
        </p:nvSpPr>
        <p:spPr>
          <a:xfrm>
            <a:off x="9213870" y="4127500"/>
            <a:ext cx="2986088" cy="27305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79716303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288F8E9-7C96-420B-A6E8-A21577B899A5}"/>
              </a:ext>
            </a:extLst>
          </p:cNvPr>
          <p:cNvSpPr>
            <a:spLocks noGrp="1"/>
          </p:cNvSpPr>
          <p:nvPr>
            <p:ph type="pic" sz="quarter" idx="10"/>
          </p:nvPr>
        </p:nvSpPr>
        <p:spPr>
          <a:xfrm>
            <a:off x="4962525" y="1989138"/>
            <a:ext cx="1958975" cy="2432050"/>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6">
            <a:extLst>
              <a:ext uri="{FF2B5EF4-FFF2-40B4-BE49-F238E27FC236}">
                <a16:creationId xmlns:a16="http://schemas.microsoft.com/office/drawing/2014/main" id="{CC008717-135D-40D4-9BEC-1E1CE2B970AA}"/>
              </a:ext>
            </a:extLst>
          </p:cNvPr>
          <p:cNvSpPr>
            <a:spLocks noGrp="1"/>
          </p:cNvSpPr>
          <p:nvPr>
            <p:ph type="pic" sz="quarter" idx="11"/>
          </p:nvPr>
        </p:nvSpPr>
        <p:spPr>
          <a:xfrm>
            <a:off x="7254219" y="1989138"/>
            <a:ext cx="1958975" cy="243205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6">
            <a:extLst>
              <a:ext uri="{FF2B5EF4-FFF2-40B4-BE49-F238E27FC236}">
                <a16:creationId xmlns:a16="http://schemas.microsoft.com/office/drawing/2014/main" id="{0AEE0ACB-0DC6-499F-B90B-8EA3F750AA53}"/>
              </a:ext>
            </a:extLst>
          </p:cNvPr>
          <p:cNvSpPr>
            <a:spLocks noGrp="1"/>
          </p:cNvSpPr>
          <p:nvPr>
            <p:ph type="pic" sz="quarter" idx="12"/>
          </p:nvPr>
        </p:nvSpPr>
        <p:spPr>
          <a:xfrm>
            <a:off x="9545912" y="1989138"/>
            <a:ext cx="1958975" cy="24320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86173220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2F80801-6584-4908-BC04-65303739509E}"/>
              </a:ext>
            </a:extLst>
          </p:cNvPr>
          <p:cNvSpPr>
            <a:spLocks noGrp="1"/>
          </p:cNvSpPr>
          <p:nvPr>
            <p:ph type="pic" sz="quarter" idx="10"/>
          </p:nvPr>
        </p:nvSpPr>
        <p:spPr>
          <a:xfrm>
            <a:off x="687388" y="1995488"/>
            <a:ext cx="4122737" cy="2266950"/>
          </a:xfrm>
          <a:prstGeom prst="rect">
            <a:avLst/>
          </a:prstGeom>
        </p:spPr>
        <p:txBody>
          <a:bodyPr/>
          <a:lstStyle>
            <a:lvl1pPr>
              <a:defRPr b="0" i="0">
                <a:latin typeface="Roboto" panose="02000000000000000000" pitchFamily="2" charset="0"/>
              </a:defRPr>
            </a:lvl1pPr>
          </a:lstStyle>
          <a:p>
            <a:endParaRPr lang="en-US" dirty="0"/>
          </a:p>
        </p:txBody>
      </p:sp>
      <p:sp>
        <p:nvSpPr>
          <p:cNvPr id="8" name="Picture Placeholder 7">
            <a:extLst>
              <a:ext uri="{FF2B5EF4-FFF2-40B4-BE49-F238E27FC236}">
                <a16:creationId xmlns:a16="http://schemas.microsoft.com/office/drawing/2014/main" id="{5DBD305B-93C9-4133-9C48-101E5C53D9CF}"/>
              </a:ext>
            </a:extLst>
          </p:cNvPr>
          <p:cNvSpPr>
            <a:spLocks noGrp="1"/>
          </p:cNvSpPr>
          <p:nvPr>
            <p:ph type="pic" sz="quarter" idx="11"/>
          </p:nvPr>
        </p:nvSpPr>
        <p:spPr>
          <a:xfrm>
            <a:off x="4943475" y="1995488"/>
            <a:ext cx="6561138" cy="22669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28875251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1AD2A8D-7D20-4F12-818D-394817654387}"/>
              </a:ext>
            </a:extLst>
          </p:cNvPr>
          <p:cNvSpPr>
            <a:spLocks noGrp="1"/>
          </p:cNvSpPr>
          <p:nvPr>
            <p:ph type="pic" sz="quarter" idx="10"/>
          </p:nvPr>
        </p:nvSpPr>
        <p:spPr>
          <a:xfrm>
            <a:off x="687388" y="2079625"/>
            <a:ext cx="2163762" cy="2566988"/>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10">
            <a:extLst>
              <a:ext uri="{FF2B5EF4-FFF2-40B4-BE49-F238E27FC236}">
                <a16:creationId xmlns:a16="http://schemas.microsoft.com/office/drawing/2014/main" id="{D83784D5-CE0A-494D-A02E-D7BB48D9B827}"/>
              </a:ext>
            </a:extLst>
          </p:cNvPr>
          <p:cNvSpPr>
            <a:spLocks noGrp="1"/>
          </p:cNvSpPr>
          <p:nvPr>
            <p:ph type="pic" sz="quarter" idx="11"/>
          </p:nvPr>
        </p:nvSpPr>
        <p:spPr>
          <a:xfrm>
            <a:off x="2851150" y="3519488"/>
            <a:ext cx="2162175" cy="2568575"/>
          </a:xfrm>
          <a:prstGeom prst="rect">
            <a:avLst/>
          </a:prstGeom>
        </p:spPr>
        <p:txBody>
          <a:bodyPr/>
          <a:lstStyle>
            <a:lvl1pPr>
              <a:defRPr b="0" i="0">
                <a:latin typeface="Roboto" panose="02000000000000000000" pitchFamily="2" charset="0"/>
              </a:defRPr>
            </a:lvl1pPr>
          </a:lstStyle>
          <a:p>
            <a:endParaRPr lang="en-US" dirty="0"/>
          </a:p>
        </p:txBody>
      </p:sp>
      <p:sp>
        <p:nvSpPr>
          <p:cNvPr id="13" name="Picture Placeholder 12">
            <a:extLst>
              <a:ext uri="{FF2B5EF4-FFF2-40B4-BE49-F238E27FC236}">
                <a16:creationId xmlns:a16="http://schemas.microsoft.com/office/drawing/2014/main" id="{EF41531C-CCDF-439A-8AF6-70C0356AA8FE}"/>
              </a:ext>
            </a:extLst>
          </p:cNvPr>
          <p:cNvSpPr>
            <a:spLocks noGrp="1"/>
          </p:cNvSpPr>
          <p:nvPr>
            <p:ph type="pic" sz="quarter" idx="12"/>
          </p:nvPr>
        </p:nvSpPr>
        <p:spPr>
          <a:xfrm>
            <a:off x="5013325" y="2079625"/>
            <a:ext cx="2162175" cy="2566988"/>
          </a:xfrm>
          <a:prstGeom prst="rect">
            <a:avLst/>
          </a:prstGeom>
        </p:spPr>
        <p:txBody>
          <a:bodyPr/>
          <a:lstStyle>
            <a:lvl1pPr>
              <a:defRPr b="0" i="0">
                <a:latin typeface="Roboto" panose="02000000000000000000" pitchFamily="2" charset="0"/>
              </a:defRPr>
            </a:lvl1pPr>
          </a:lstStyle>
          <a:p>
            <a:endParaRPr lang="en-US" dirty="0"/>
          </a:p>
        </p:txBody>
      </p:sp>
      <p:sp>
        <p:nvSpPr>
          <p:cNvPr id="15" name="Picture Placeholder 14">
            <a:extLst>
              <a:ext uri="{FF2B5EF4-FFF2-40B4-BE49-F238E27FC236}">
                <a16:creationId xmlns:a16="http://schemas.microsoft.com/office/drawing/2014/main" id="{258DACF2-58B5-47A3-BB7A-FA4BBE3344AB}"/>
              </a:ext>
            </a:extLst>
          </p:cNvPr>
          <p:cNvSpPr>
            <a:spLocks noGrp="1"/>
          </p:cNvSpPr>
          <p:nvPr>
            <p:ph type="pic" sz="quarter" idx="13"/>
          </p:nvPr>
        </p:nvSpPr>
        <p:spPr>
          <a:xfrm>
            <a:off x="7175500" y="3519488"/>
            <a:ext cx="2162175" cy="2568575"/>
          </a:xfrm>
          <a:prstGeom prst="rect">
            <a:avLst/>
          </a:prstGeom>
        </p:spPr>
        <p:txBody>
          <a:bodyPr/>
          <a:lstStyle>
            <a:lvl1pPr>
              <a:defRPr b="0" i="0">
                <a:latin typeface="Roboto" panose="02000000000000000000" pitchFamily="2" charset="0"/>
              </a:defRPr>
            </a:lvl1pPr>
          </a:lstStyle>
          <a:p>
            <a:endParaRPr lang="en-US" dirty="0"/>
          </a:p>
        </p:txBody>
      </p:sp>
      <p:sp>
        <p:nvSpPr>
          <p:cNvPr id="17" name="Picture Placeholder 16">
            <a:extLst>
              <a:ext uri="{FF2B5EF4-FFF2-40B4-BE49-F238E27FC236}">
                <a16:creationId xmlns:a16="http://schemas.microsoft.com/office/drawing/2014/main" id="{7E96071E-6EBF-4A21-B2D4-948209B0A2F8}"/>
              </a:ext>
            </a:extLst>
          </p:cNvPr>
          <p:cNvSpPr>
            <a:spLocks noGrp="1"/>
          </p:cNvSpPr>
          <p:nvPr>
            <p:ph type="pic" sz="quarter" idx="14"/>
          </p:nvPr>
        </p:nvSpPr>
        <p:spPr>
          <a:xfrm>
            <a:off x="9337675" y="2079625"/>
            <a:ext cx="2170113" cy="2566988"/>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95639323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3DB2B374-B7B8-483D-91E1-629AD1447742}"/>
              </a:ext>
            </a:extLst>
          </p:cNvPr>
          <p:cNvSpPr>
            <a:spLocks noGrp="1"/>
          </p:cNvSpPr>
          <p:nvPr>
            <p:ph type="pic" sz="quarter" idx="10"/>
          </p:nvPr>
        </p:nvSpPr>
        <p:spPr>
          <a:xfrm>
            <a:off x="2900363" y="3427413"/>
            <a:ext cx="4175125" cy="2738437"/>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8">
            <a:extLst>
              <a:ext uri="{FF2B5EF4-FFF2-40B4-BE49-F238E27FC236}">
                <a16:creationId xmlns:a16="http://schemas.microsoft.com/office/drawing/2014/main" id="{9833C559-6488-478B-9A14-55B2FD9E39AA}"/>
              </a:ext>
            </a:extLst>
          </p:cNvPr>
          <p:cNvSpPr>
            <a:spLocks noGrp="1"/>
          </p:cNvSpPr>
          <p:nvPr>
            <p:ph type="pic" sz="quarter" idx="11"/>
          </p:nvPr>
        </p:nvSpPr>
        <p:spPr>
          <a:xfrm>
            <a:off x="7075488" y="3427413"/>
            <a:ext cx="2214562" cy="2738437"/>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10">
            <a:extLst>
              <a:ext uri="{FF2B5EF4-FFF2-40B4-BE49-F238E27FC236}">
                <a16:creationId xmlns:a16="http://schemas.microsoft.com/office/drawing/2014/main" id="{C0E0C3D1-BC44-44F6-916B-E1E881EF420B}"/>
              </a:ext>
            </a:extLst>
          </p:cNvPr>
          <p:cNvSpPr>
            <a:spLocks noGrp="1"/>
          </p:cNvSpPr>
          <p:nvPr>
            <p:ph type="pic" sz="quarter" idx="12"/>
          </p:nvPr>
        </p:nvSpPr>
        <p:spPr>
          <a:xfrm>
            <a:off x="9290050" y="1979613"/>
            <a:ext cx="2209800" cy="1447800"/>
          </a:xfrm>
          <a:prstGeom prst="snip1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70094254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7B1F67F-B10A-4558-AE33-DCEE9EF3B3BB}"/>
              </a:ext>
            </a:extLst>
          </p:cNvPr>
          <p:cNvSpPr>
            <a:spLocks noGrp="1"/>
          </p:cNvSpPr>
          <p:nvPr>
            <p:ph type="pic" sz="quarter" idx="10"/>
          </p:nvPr>
        </p:nvSpPr>
        <p:spPr>
          <a:xfrm>
            <a:off x="687388" y="1995488"/>
            <a:ext cx="2309812" cy="2513012"/>
          </a:xfrm>
          <a:prstGeom prst="snip1Rect">
            <a:avLst/>
          </a:prstGeom>
        </p:spPr>
        <p:txBody>
          <a:bodyPr/>
          <a:lstStyle>
            <a:lvl1pPr>
              <a:defRPr b="0" i="0">
                <a:latin typeface="Roboto" panose="02000000000000000000" pitchFamily="2" charset="0"/>
              </a:defRPr>
            </a:lvl1pPr>
          </a:lstStyle>
          <a:p>
            <a:endParaRPr lang="en-US" dirty="0"/>
          </a:p>
        </p:txBody>
      </p:sp>
      <p:sp>
        <p:nvSpPr>
          <p:cNvPr id="9" name="Picture Placeholder 7">
            <a:extLst>
              <a:ext uri="{FF2B5EF4-FFF2-40B4-BE49-F238E27FC236}">
                <a16:creationId xmlns:a16="http://schemas.microsoft.com/office/drawing/2014/main" id="{4DFB7843-1374-41D2-BF35-F80D33D6C762}"/>
              </a:ext>
            </a:extLst>
          </p:cNvPr>
          <p:cNvSpPr>
            <a:spLocks noGrp="1"/>
          </p:cNvSpPr>
          <p:nvPr>
            <p:ph type="pic" sz="quarter" idx="11"/>
          </p:nvPr>
        </p:nvSpPr>
        <p:spPr>
          <a:xfrm>
            <a:off x="3523214" y="1995488"/>
            <a:ext cx="2309812" cy="2513012"/>
          </a:xfrm>
          <a:prstGeom prst="snip1Rect">
            <a:avLst/>
          </a:prstGeom>
        </p:spPr>
        <p:txBody>
          <a:bodyPr/>
          <a:lstStyle>
            <a:lvl1pPr>
              <a:defRPr b="0" i="0">
                <a:latin typeface="Roboto" panose="02000000000000000000" pitchFamily="2" charset="0"/>
              </a:defRPr>
            </a:lvl1pPr>
          </a:lstStyle>
          <a:p>
            <a:endParaRPr lang="en-US" dirty="0"/>
          </a:p>
        </p:txBody>
      </p:sp>
      <p:sp>
        <p:nvSpPr>
          <p:cNvPr id="10" name="Picture Placeholder 7">
            <a:extLst>
              <a:ext uri="{FF2B5EF4-FFF2-40B4-BE49-F238E27FC236}">
                <a16:creationId xmlns:a16="http://schemas.microsoft.com/office/drawing/2014/main" id="{47D2B5C1-BD5D-406C-AB1C-6A8756B7EE15}"/>
              </a:ext>
            </a:extLst>
          </p:cNvPr>
          <p:cNvSpPr>
            <a:spLocks noGrp="1"/>
          </p:cNvSpPr>
          <p:nvPr>
            <p:ph type="pic" sz="quarter" idx="12"/>
          </p:nvPr>
        </p:nvSpPr>
        <p:spPr>
          <a:xfrm>
            <a:off x="6359039" y="1995488"/>
            <a:ext cx="2309812" cy="2513012"/>
          </a:xfrm>
          <a:prstGeom prst="snip1Rect">
            <a:avLst/>
          </a:prstGeom>
        </p:spPr>
        <p:txBody>
          <a:bodyPr/>
          <a:lstStyle>
            <a:lvl1pPr>
              <a:defRPr b="0" i="0">
                <a:latin typeface="Roboto" panose="02000000000000000000" pitchFamily="2" charset="0"/>
              </a:defRPr>
            </a:lvl1pPr>
          </a:lstStyle>
          <a:p>
            <a:endParaRPr lang="en-US" dirty="0"/>
          </a:p>
        </p:txBody>
      </p:sp>
      <p:sp>
        <p:nvSpPr>
          <p:cNvPr id="11" name="Picture Placeholder 7">
            <a:extLst>
              <a:ext uri="{FF2B5EF4-FFF2-40B4-BE49-F238E27FC236}">
                <a16:creationId xmlns:a16="http://schemas.microsoft.com/office/drawing/2014/main" id="{2A8E7F8E-7564-4050-A82D-60796DE29E9D}"/>
              </a:ext>
            </a:extLst>
          </p:cNvPr>
          <p:cNvSpPr>
            <a:spLocks noGrp="1"/>
          </p:cNvSpPr>
          <p:nvPr>
            <p:ph type="pic" sz="quarter" idx="13"/>
          </p:nvPr>
        </p:nvSpPr>
        <p:spPr>
          <a:xfrm>
            <a:off x="9194799" y="1995488"/>
            <a:ext cx="2309812" cy="2513012"/>
          </a:xfrm>
          <a:prstGeom prst="snip1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06369286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74" name="Picture Placeholder 73">
            <a:extLst>
              <a:ext uri="{FF2B5EF4-FFF2-40B4-BE49-F238E27FC236}">
                <a16:creationId xmlns:a16="http://schemas.microsoft.com/office/drawing/2014/main" id="{5636C184-C76A-4F87-A30B-AD783F5B7299}"/>
              </a:ext>
            </a:extLst>
          </p:cNvPr>
          <p:cNvSpPr>
            <a:spLocks noGrp="1"/>
          </p:cNvSpPr>
          <p:nvPr>
            <p:ph type="pic" sz="quarter" idx="10"/>
          </p:nvPr>
        </p:nvSpPr>
        <p:spPr>
          <a:xfrm rot="2324967">
            <a:off x="885394" y="5204374"/>
            <a:ext cx="1076825" cy="1831600"/>
          </a:xfrm>
          <a:prstGeom prst="rect">
            <a:avLst/>
          </a:prstGeom>
        </p:spPr>
        <p:txBody>
          <a:bodyPr/>
          <a:lstStyle>
            <a:lvl1pPr>
              <a:defRPr b="0" i="0">
                <a:latin typeface="Roboto" panose="02000000000000000000" pitchFamily="2" charset="0"/>
              </a:defRPr>
            </a:lvl1pPr>
          </a:lstStyle>
          <a:p>
            <a:endParaRPr lang="en-US" dirty="0"/>
          </a:p>
        </p:txBody>
      </p:sp>
      <p:sp>
        <p:nvSpPr>
          <p:cNvPr id="75" name="Picture Placeholder 73">
            <a:extLst>
              <a:ext uri="{FF2B5EF4-FFF2-40B4-BE49-F238E27FC236}">
                <a16:creationId xmlns:a16="http://schemas.microsoft.com/office/drawing/2014/main" id="{716F3081-D9AA-444D-A4B6-AA757A64EBBB}"/>
              </a:ext>
            </a:extLst>
          </p:cNvPr>
          <p:cNvSpPr>
            <a:spLocks noGrp="1"/>
          </p:cNvSpPr>
          <p:nvPr>
            <p:ph type="pic" sz="quarter" idx="11"/>
          </p:nvPr>
        </p:nvSpPr>
        <p:spPr>
          <a:xfrm rot="2324967">
            <a:off x="2438980" y="3355977"/>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76" name="Picture Placeholder 73">
            <a:extLst>
              <a:ext uri="{FF2B5EF4-FFF2-40B4-BE49-F238E27FC236}">
                <a16:creationId xmlns:a16="http://schemas.microsoft.com/office/drawing/2014/main" id="{D1B23DFD-FA81-4CA4-A63E-D35A28CF39AF}"/>
              </a:ext>
            </a:extLst>
          </p:cNvPr>
          <p:cNvSpPr>
            <a:spLocks noGrp="1"/>
          </p:cNvSpPr>
          <p:nvPr>
            <p:ph type="pic" sz="quarter" idx="12"/>
          </p:nvPr>
        </p:nvSpPr>
        <p:spPr>
          <a:xfrm rot="2324967">
            <a:off x="3907844" y="1529477"/>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77" name="Picture Placeholder 73">
            <a:extLst>
              <a:ext uri="{FF2B5EF4-FFF2-40B4-BE49-F238E27FC236}">
                <a16:creationId xmlns:a16="http://schemas.microsoft.com/office/drawing/2014/main" id="{9082881C-1C81-468E-9F22-1EC4AAAD75A4}"/>
              </a:ext>
            </a:extLst>
          </p:cNvPr>
          <p:cNvSpPr>
            <a:spLocks noGrp="1"/>
          </p:cNvSpPr>
          <p:nvPr>
            <p:ph type="pic" sz="quarter" idx="13"/>
          </p:nvPr>
        </p:nvSpPr>
        <p:spPr>
          <a:xfrm rot="2324967">
            <a:off x="2023963" y="1886619"/>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78" name="Picture Placeholder 73">
            <a:extLst>
              <a:ext uri="{FF2B5EF4-FFF2-40B4-BE49-F238E27FC236}">
                <a16:creationId xmlns:a16="http://schemas.microsoft.com/office/drawing/2014/main" id="{083B5988-0A84-44A3-9EDD-8B1DBBB6E0A4}"/>
              </a:ext>
            </a:extLst>
          </p:cNvPr>
          <p:cNvSpPr>
            <a:spLocks noGrp="1"/>
          </p:cNvSpPr>
          <p:nvPr>
            <p:ph type="pic" sz="quarter" idx="14"/>
          </p:nvPr>
        </p:nvSpPr>
        <p:spPr>
          <a:xfrm rot="2324967">
            <a:off x="188421" y="2145313"/>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81" name="Picture Placeholder 73">
            <a:extLst>
              <a:ext uri="{FF2B5EF4-FFF2-40B4-BE49-F238E27FC236}">
                <a16:creationId xmlns:a16="http://schemas.microsoft.com/office/drawing/2014/main" id="{392D88E8-BF73-490B-BE21-57BB937126B9}"/>
              </a:ext>
            </a:extLst>
          </p:cNvPr>
          <p:cNvSpPr>
            <a:spLocks noGrp="1"/>
          </p:cNvSpPr>
          <p:nvPr>
            <p:ph type="pic" sz="quarter" idx="15"/>
          </p:nvPr>
        </p:nvSpPr>
        <p:spPr>
          <a:xfrm rot="2324967">
            <a:off x="1692765" y="255223"/>
            <a:ext cx="1075596" cy="1837262"/>
          </a:xfrm>
          <a:prstGeom prst="rect">
            <a:avLst/>
          </a:prstGeom>
        </p:spPr>
        <p:txBody>
          <a:bodyPr/>
          <a:lstStyle>
            <a:lvl1pPr>
              <a:defRPr b="0" i="0">
                <a:latin typeface="Roboto" panose="02000000000000000000" pitchFamily="2" charset="0"/>
              </a:defRPr>
            </a:lvl1pPr>
          </a:lstStyle>
          <a:p>
            <a:endParaRPr lang="en-US" dirty="0"/>
          </a:p>
        </p:txBody>
      </p:sp>
      <p:sp>
        <p:nvSpPr>
          <p:cNvPr id="82" name="Picture Placeholder 73">
            <a:extLst>
              <a:ext uri="{FF2B5EF4-FFF2-40B4-BE49-F238E27FC236}">
                <a16:creationId xmlns:a16="http://schemas.microsoft.com/office/drawing/2014/main" id="{5A80760B-11A8-4553-8F5A-597A4054DD78}"/>
              </a:ext>
            </a:extLst>
          </p:cNvPr>
          <p:cNvSpPr>
            <a:spLocks noGrp="1"/>
          </p:cNvSpPr>
          <p:nvPr>
            <p:ph type="pic" sz="quarter" idx="16"/>
          </p:nvPr>
        </p:nvSpPr>
        <p:spPr>
          <a:xfrm rot="2324967">
            <a:off x="487895" y="3745137"/>
            <a:ext cx="1075596" cy="183726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5205913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E4CFBAA-3A88-42EA-9A52-19DE83B89EA8}"/>
              </a:ext>
            </a:extLst>
          </p:cNvPr>
          <p:cNvSpPr>
            <a:spLocks noGrp="1"/>
          </p:cNvSpPr>
          <p:nvPr>
            <p:ph type="pic" sz="quarter" idx="10"/>
          </p:nvPr>
        </p:nvSpPr>
        <p:spPr>
          <a:xfrm>
            <a:off x="687388" y="3937000"/>
            <a:ext cx="10817225" cy="223520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13262723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ABF9F68-FE7A-4F29-9B01-3BFBAAF1E8E4}"/>
              </a:ext>
            </a:extLst>
          </p:cNvPr>
          <p:cNvSpPr>
            <a:spLocks noGrp="1"/>
          </p:cNvSpPr>
          <p:nvPr>
            <p:ph type="pic" sz="quarter" idx="10"/>
          </p:nvPr>
        </p:nvSpPr>
        <p:spPr>
          <a:xfrm>
            <a:off x="-647700" y="2220913"/>
            <a:ext cx="5005388" cy="375126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81948212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4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2BDC530-7246-43A6-9474-96F05E46D1A5}"/>
              </a:ext>
            </a:extLst>
          </p:cNvPr>
          <p:cNvSpPr>
            <a:spLocks noGrp="1"/>
          </p:cNvSpPr>
          <p:nvPr>
            <p:ph type="pic" sz="quarter" idx="10"/>
          </p:nvPr>
        </p:nvSpPr>
        <p:spPr>
          <a:xfrm>
            <a:off x="-323850" y="3492500"/>
            <a:ext cx="4187825" cy="23431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80525129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9_Custom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EE75A4A9-4DDA-4F55-A932-6F7E708D9E8C}"/>
              </a:ext>
            </a:extLst>
          </p:cNvPr>
          <p:cNvSpPr>
            <a:spLocks noGrp="1"/>
          </p:cNvSpPr>
          <p:nvPr>
            <p:ph type="pic" sz="quarter" idx="10"/>
          </p:nvPr>
        </p:nvSpPr>
        <p:spPr>
          <a:xfrm>
            <a:off x="0" y="3866460"/>
            <a:ext cx="12192000" cy="2991540"/>
          </a:xfrm>
          <a:custGeom>
            <a:avLst/>
            <a:gdLst>
              <a:gd name="connsiteX0" fmla="*/ 8198860 w 12192000"/>
              <a:gd name="connsiteY0" fmla="*/ 629116 h 2991540"/>
              <a:gd name="connsiteX1" fmla="*/ 7835565 w 12192000"/>
              <a:gd name="connsiteY1" fmla="*/ 730909 h 2991540"/>
              <a:gd name="connsiteX2" fmla="*/ 7600149 w 12192000"/>
              <a:gd name="connsiteY2" fmla="*/ 1033376 h 2991540"/>
              <a:gd name="connsiteX3" fmla="*/ 7518771 w 12192000"/>
              <a:gd name="connsiteY3" fmla="*/ 1521978 h 2991540"/>
              <a:gd name="connsiteX4" fmla="*/ 7600149 w 12192000"/>
              <a:gd name="connsiteY4" fmla="*/ 2010579 h 2991540"/>
              <a:gd name="connsiteX5" fmla="*/ 7835565 w 12192000"/>
              <a:gd name="connsiteY5" fmla="*/ 2313046 h 2991540"/>
              <a:gd name="connsiteX6" fmla="*/ 8198860 w 12192000"/>
              <a:gd name="connsiteY6" fmla="*/ 2414838 h 2991540"/>
              <a:gd name="connsiteX7" fmla="*/ 8565062 w 12192000"/>
              <a:gd name="connsiteY7" fmla="*/ 2313046 h 2991540"/>
              <a:gd name="connsiteX8" fmla="*/ 8800478 w 12192000"/>
              <a:gd name="connsiteY8" fmla="*/ 2010579 h 2991540"/>
              <a:gd name="connsiteX9" fmla="*/ 8881856 w 12192000"/>
              <a:gd name="connsiteY9" fmla="*/ 1521978 h 2991540"/>
              <a:gd name="connsiteX10" fmla="*/ 8800478 w 12192000"/>
              <a:gd name="connsiteY10" fmla="*/ 1033376 h 2991540"/>
              <a:gd name="connsiteX11" fmla="*/ 8565062 w 12192000"/>
              <a:gd name="connsiteY11" fmla="*/ 730909 h 2991540"/>
              <a:gd name="connsiteX12" fmla="*/ 8198860 w 12192000"/>
              <a:gd name="connsiteY12" fmla="*/ 629116 h 2991540"/>
              <a:gd name="connsiteX13" fmla="*/ 9796493 w 12192000"/>
              <a:gd name="connsiteY13" fmla="*/ 40328 h 2991540"/>
              <a:gd name="connsiteX14" fmla="*/ 12192000 w 12192000"/>
              <a:gd name="connsiteY14" fmla="*/ 40328 h 2991540"/>
              <a:gd name="connsiteX15" fmla="*/ 12192000 w 12192000"/>
              <a:gd name="connsiteY15" fmla="*/ 622664 h 2991540"/>
              <a:gd name="connsiteX16" fmla="*/ 11398319 w 12192000"/>
              <a:gd name="connsiteY16" fmla="*/ 622664 h 2991540"/>
              <a:gd name="connsiteX17" fmla="*/ 11398319 w 12192000"/>
              <a:gd name="connsiteY17" fmla="*/ 2991540 h 2991540"/>
              <a:gd name="connsiteX18" fmla="*/ 10693387 w 12192000"/>
              <a:gd name="connsiteY18" fmla="*/ 2991540 h 2991540"/>
              <a:gd name="connsiteX19" fmla="*/ 10693387 w 12192000"/>
              <a:gd name="connsiteY19" fmla="*/ 622664 h 2991540"/>
              <a:gd name="connsiteX20" fmla="*/ 9796493 w 12192000"/>
              <a:gd name="connsiteY20" fmla="*/ 622664 h 2991540"/>
              <a:gd name="connsiteX21" fmla="*/ 2518105 w 12192000"/>
              <a:gd name="connsiteY21" fmla="*/ 40328 h 2991540"/>
              <a:gd name="connsiteX22" fmla="*/ 3305306 w 12192000"/>
              <a:gd name="connsiteY22" fmla="*/ 40328 h 2991540"/>
              <a:gd name="connsiteX23" fmla="*/ 3752140 w 12192000"/>
              <a:gd name="connsiteY23" fmla="*/ 1980909 h 2991540"/>
              <a:gd name="connsiteX24" fmla="*/ 3777950 w 12192000"/>
              <a:gd name="connsiteY24" fmla="*/ 1980909 h 2991540"/>
              <a:gd name="connsiteX25" fmla="*/ 4286083 w 12192000"/>
              <a:gd name="connsiteY25" fmla="*/ 40328 h 2991540"/>
              <a:gd name="connsiteX26" fmla="*/ 4931330 w 12192000"/>
              <a:gd name="connsiteY26" fmla="*/ 40328 h 2991540"/>
              <a:gd name="connsiteX27" fmla="*/ 5439462 w 12192000"/>
              <a:gd name="connsiteY27" fmla="*/ 1984135 h 2991540"/>
              <a:gd name="connsiteX28" fmla="*/ 5465272 w 12192000"/>
              <a:gd name="connsiteY28" fmla="*/ 1984135 h 2991540"/>
              <a:gd name="connsiteX29" fmla="*/ 5913718 w 12192000"/>
              <a:gd name="connsiteY29" fmla="*/ 40328 h 2991540"/>
              <a:gd name="connsiteX30" fmla="*/ 6700920 w 12192000"/>
              <a:gd name="connsiteY30" fmla="*/ 40328 h 2991540"/>
              <a:gd name="connsiteX31" fmla="*/ 5845777 w 12192000"/>
              <a:gd name="connsiteY31" fmla="*/ 2991540 h 2991540"/>
              <a:gd name="connsiteX32" fmla="*/ 5149234 w 12192000"/>
              <a:gd name="connsiteY32" fmla="*/ 2991540 h 2991540"/>
              <a:gd name="connsiteX33" fmla="*/ 4621612 w 12192000"/>
              <a:gd name="connsiteY33" fmla="*/ 1204999 h 2991540"/>
              <a:gd name="connsiteX34" fmla="*/ 4597414 w 12192000"/>
              <a:gd name="connsiteY34" fmla="*/ 1204999 h 2991540"/>
              <a:gd name="connsiteX35" fmla="*/ 4069791 w 12192000"/>
              <a:gd name="connsiteY35" fmla="*/ 2991540 h 2991540"/>
              <a:gd name="connsiteX36" fmla="*/ 3374857 w 12192000"/>
              <a:gd name="connsiteY36" fmla="*/ 2991540 h 2991540"/>
              <a:gd name="connsiteX37" fmla="*/ 8198216 w 12192000"/>
              <a:gd name="connsiteY37" fmla="*/ 0 h 2991540"/>
              <a:gd name="connsiteX38" fmla="*/ 8915571 w 12192000"/>
              <a:gd name="connsiteY38" fmla="*/ 174513 h 2991540"/>
              <a:gd name="connsiteX39" fmla="*/ 9423820 w 12192000"/>
              <a:gd name="connsiteY39" fmla="*/ 692234 h 2991540"/>
              <a:gd name="connsiteX40" fmla="*/ 9612598 w 12192000"/>
              <a:gd name="connsiteY40" fmla="*/ 1521171 h 2991540"/>
              <a:gd name="connsiteX41" fmla="*/ 9423820 w 12192000"/>
              <a:gd name="connsiteY41" fmla="*/ 2350106 h 2991540"/>
              <a:gd name="connsiteX42" fmla="*/ 8915571 w 12192000"/>
              <a:gd name="connsiteY42" fmla="*/ 2864919 h 2991540"/>
              <a:gd name="connsiteX43" fmla="*/ 8751616 w 12192000"/>
              <a:gd name="connsiteY43" fmla="*/ 2942950 h 2991540"/>
              <a:gd name="connsiteX44" fmla="*/ 8598974 w 12192000"/>
              <a:gd name="connsiteY44" fmla="*/ 2991540 h 2991540"/>
              <a:gd name="connsiteX45" fmla="*/ 7803050 w 12192000"/>
              <a:gd name="connsiteY45" fmla="*/ 2991540 h 2991540"/>
              <a:gd name="connsiteX46" fmla="*/ 7646449 w 12192000"/>
              <a:gd name="connsiteY46" fmla="*/ 2941723 h 2991540"/>
              <a:gd name="connsiteX47" fmla="*/ 7480860 w 12192000"/>
              <a:gd name="connsiteY47" fmla="*/ 2864919 h 2991540"/>
              <a:gd name="connsiteX48" fmla="*/ 6975515 w 12192000"/>
              <a:gd name="connsiteY48" fmla="*/ 2347198 h 2991540"/>
              <a:gd name="connsiteX49" fmla="*/ 6789641 w 12192000"/>
              <a:gd name="connsiteY49" fmla="*/ 1521171 h 2991540"/>
              <a:gd name="connsiteX50" fmla="*/ 6975515 w 12192000"/>
              <a:gd name="connsiteY50" fmla="*/ 692234 h 2991540"/>
              <a:gd name="connsiteX51" fmla="*/ 7480860 w 12192000"/>
              <a:gd name="connsiteY51" fmla="*/ 174513 h 2991540"/>
              <a:gd name="connsiteX52" fmla="*/ 8198216 w 12192000"/>
              <a:gd name="connsiteY52" fmla="*/ 0 h 2991540"/>
              <a:gd name="connsiteX53" fmla="*/ 1133098 w 12192000"/>
              <a:gd name="connsiteY53" fmla="*/ 0 h 2991540"/>
              <a:gd name="connsiteX54" fmla="*/ 1728658 w 12192000"/>
              <a:gd name="connsiteY54" fmla="*/ 116330 h 2991540"/>
              <a:gd name="connsiteX55" fmla="*/ 2123761 w 12192000"/>
              <a:gd name="connsiteY55" fmla="*/ 442053 h 2991540"/>
              <a:gd name="connsiteX56" fmla="*/ 2266114 w 12192000"/>
              <a:gd name="connsiteY56" fmla="*/ 927730 h 2991540"/>
              <a:gd name="connsiteX57" fmla="*/ 1580494 w 12192000"/>
              <a:gd name="connsiteY57" fmla="*/ 927730 h 2991540"/>
              <a:gd name="connsiteX58" fmla="*/ 1452667 w 12192000"/>
              <a:gd name="connsiteY58" fmla="*/ 680529 h 2991540"/>
              <a:gd name="connsiteX59" fmla="*/ 1130193 w 12192000"/>
              <a:gd name="connsiteY59" fmla="*/ 590373 h 2991540"/>
              <a:gd name="connsiteX60" fmla="*/ 900684 w 12192000"/>
              <a:gd name="connsiteY60" fmla="*/ 628181 h 2991540"/>
              <a:gd name="connsiteX61" fmla="*/ 761236 w 12192000"/>
              <a:gd name="connsiteY61" fmla="*/ 727061 h 2991540"/>
              <a:gd name="connsiteX62" fmla="*/ 714753 w 12192000"/>
              <a:gd name="connsiteY62" fmla="*/ 869565 h 2991540"/>
              <a:gd name="connsiteX63" fmla="*/ 740900 w 12192000"/>
              <a:gd name="connsiteY63" fmla="*/ 985895 h 2991540"/>
              <a:gd name="connsiteX64" fmla="*/ 828055 w 12192000"/>
              <a:gd name="connsiteY64" fmla="*/ 1076050 h 2991540"/>
              <a:gd name="connsiteX65" fmla="*/ 964598 w 12192000"/>
              <a:gd name="connsiteY65" fmla="*/ 1142940 h 2991540"/>
              <a:gd name="connsiteX66" fmla="*/ 1147624 w 12192000"/>
              <a:gd name="connsiteY66" fmla="*/ 1192380 h 2991540"/>
              <a:gd name="connsiteX67" fmla="*/ 1400373 w 12192000"/>
              <a:gd name="connsiteY67" fmla="*/ 1250545 h 2991540"/>
              <a:gd name="connsiteX68" fmla="*/ 1789666 w 12192000"/>
              <a:gd name="connsiteY68" fmla="*/ 1378507 h 2991540"/>
              <a:gd name="connsiteX69" fmla="*/ 2071468 w 12192000"/>
              <a:gd name="connsiteY69" fmla="*/ 1567543 h 2991540"/>
              <a:gd name="connsiteX70" fmla="*/ 2245778 w 12192000"/>
              <a:gd name="connsiteY70" fmla="*/ 1820560 h 2991540"/>
              <a:gd name="connsiteX71" fmla="*/ 2306787 w 12192000"/>
              <a:gd name="connsiteY71" fmla="*/ 2143375 h 2991540"/>
              <a:gd name="connsiteX72" fmla="*/ 2164433 w 12192000"/>
              <a:gd name="connsiteY72" fmla="*/ 2623235 h 2991540"/>
              <a:gd name="connsiteX73" fmla="*/ 1763520 w 12192000"/>
              <a:gd name="connsiteY73" fmla="*/ 2931509 h 2991540"/>
              <a:gd name="connsiteX74" fmla="*/ 1625752 w 12192000"/>
              <a:gd name="connsiteY74" fmla="*/ 2978995 h 2991540"/>
              <a:gd name="connsiteX75" fmla="*/ 1569097 w 12192000"/>
              <a:gd name="connsiteY75" fmla="*/ 2991540 h 2991540"/>
              <a:gd name="connsiteX76" fmla="*/ 695840 w 12192000"/>
              <a:gd name="connsiteY76" fmla="*/ 2991540 h 2991540"/>
              <a:gd name="connsiteX77" fmla="*/ 628507 w 12192000"/>
              <a:gd name="connsiteY77" fmla="*/ 2976542 h 2991540"/>
              <a:gd name="connsiteX78" fmla="*/ 485245 w 12192000"/>
              <a:gd name="connsiteY78" fmla="*/ 2928601 h 2991540"/>
              <a:gd name="connsiteX79" fmla="*/ 55280 w 12192000"/>
              <a:gd name="connsiteY79" fmla="*/ 2588336 h 2991540"/>
              <a:gd name="connsiteX80" fmla="*/ 0 w 12192000"/>
              <a:gd name="connsiteY80" fmla="*/ 2488495 h 2991540"/>
              <a:gd name="connsiteX81" fmla="*/ 0 w 12192000"/>
              <a:gd name="connsiteY81" fmla="*/ 2015413 h 2991540"/>
              <a:gd name="connsiteX82" fmla="*/ 18576 w 12192000"/>
              <a:gd name="connsiteY82" fmla="*/ 2015413 h 2991540"/>
              <a:gd name="connsiteX83" fmla="*/ 581116 w 12192000"/>
              <a:gd name="connsiteY83" fmla="*/ 2015413 h 2991540"/>
              <a:gd name="connsiteX84" fmla="*/ 659555 w 12192000"/>
              <a:gd name="connsiteY84" fmla="*/ 2253888 h 2991540"/>
              <a:gd name="connsiteX85" fmla="*/ 845486 w 12192000"/>
              <a:gd name="connsiteY85" fmla="*/ 2399301 h 2991540"/>
              <a:gd name="connsiteX86" fmla="*/ 1121477 w 12192000"/>
              <a:gd name="connsiteY86" fmla="*/ 2445833 h 2991540"/>
              <a:gd name="connsiteX87" fmla="*/ 1368417 w 12192000"/>
              <a:gd name="connsiteY87" fmla="*/ 2408025 h 2991540"/>
              <a:gd name="connsiteX88" fmla="*/ 1525296 w 12192000"/>
              <a:gd name="connsiteY88" fmla="*/ 2300420 h 2991540"/>
              <a:gd name="connsiteX89" fmla="*/ 1580494 w 12192000"/>
              <a:gd name="connsiteY89" fmla="*/ 2140467 h 2991540"/>
              <a:gd name="connsiteX90" fmla="*/ 1531106 w 12192000"/>
              <a:gd name="connsiteY90" fmla="*/ 1997963 h 2991540"/>
              <a:gd name="connsiteX91" fmla="*/ 1374227 w 12192000"/>
              <a:gd name="connsiteY91" fmla="*/ 1893266 h 2991540"/>
              <a:gd name="connsiteX92" fmla="*/ 1106951 w 12192000"/>
              <a:gd name="connsiteY92" fmla="*/ 1811836 h 2991540"/>
              <a:gd name="connsiteX93" fmla="*/ 799003 w 12192000"/>
              <a:gd name="connsiteY93" fmla="*/ 1739130 h 2991540"/>
              <a:gd name="connsiteX94" fmla="*/ 194728 w 12192000"/>
              <a:gd name="connsiteY94" fmla="*/ 1454122 h 2991540"/>
              <a:gd name="connsiteX95" fmla="*/ 28770 w 12192000"/>
              <a:gd name="connsiteY95" fmla="*/ 1220372 h 2991540"/>
              <a:gd name="connsiteX96" fmla="*/ 0 w 12192000"/>
              <a:gd name="connsiteY96" fmla="*/ 1121079 h 2991540"/>
              <a:gd name="connsiteX97" fmla="*/ 0 w 12192000"/>
              <a:gd name="connsiteY97" fmla="*/ 710509 h 2991540"/>
              <a:gd name="connsiteX98" fmla="*/ 10976 w 12192000"/>
              <a:gd name="connsiteY98" fmla="*/ 661262 h 2991540"/>
              <a:gd name="connsiteX99" fmla="*/ 122099 w 12192000"/>
              <a:gd name="connsiteY99" fmla="*/ 436237 h 2991540"/>
              <a:gd name="connsiteX100" fmla="*/ 531727 w 12192000"/>
              <a:gd name="connsiteY100" fmla="*/ 116330 h 2991540"/>
              <a:gd name="connsiteX101" fmla="*/ 1133098 w 12192000"/>
              <a:gd name="connsiteY101" fmla="*/ 0 h 299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192000" h="2991540">
                <a:moveTo>
                  <a:pt x="8198860" y="629116"/>
                </a:moveTo>
                <a:cubicBezTo>
                  <a:pt x="8059355" y="629116"/>
                  <a:pt x="7937287" y="661108"/>
                  <a:pt x="7835565" y="730909"/>
                </a:cubicBezTo>
                <a:cubicBezTo>
                  <a:pt x="7730935" y="797800"/>
                  <a:pt x="7655370" y="899592"/>
                  <a:pt x="7600149" y="1033376"/>
                </a:cubicBezTo>
                <a:cubicBezTo>
                  <a:pt x="7544928" y="1164252"/>
                  <a:pt x="7518771" y="1330026"/>
                  <a:pt x="7518771" y="1521978"/>
                </a:cubicBezTo>
                <a:cubicBezTo>
                  <a:pt x="7518771" y="1713928"/>
                  <a:pt x="7544928" y="1876795"/>
                  <a:pt x="7600149" y="2010579"/>
                </a:cubicBezTo>
                <a:cubicBezTo>
                  <a:pt x="7655370" y="2144362"/>
                  <a:pt x="7730935" y="2243246"/>
                  <a:pt x="7835565" y="2313046"/>
                </a:cubicBezTo>
                <a:cubicBezTo>
                  <a:pt x="7937287" y="2379938"/>
                  <a:pt x="8059355" y="2414838"/>
                  <a:pt x="8198860" y="2414838"/>
                </a:cubicBezTo>
                <a:cubicBezTo>
                  <a:pt x="8341272" y="2414838"/>
                  <a:pt x="8463339" y="2379938"/>
                  <a:pt x="8565062" y="2313046"/>
                </a:cubicBezTo>
                <a:cubicBezTo>
                  <a:pt x="8666785" y="2243246"/>
                  <a:pt x="8745256" y="2144362"/>
                  <a:pt x="8800478" y="2010579"/>
                </a:cubicBezTo>
                <a:cubicBezTo>
                  <a:pt x="8855698" y="1876795"/>
                  <a:pt x="8881856" y="1713928"/>
                  <a:pt x="8881856" y="1521978"/>
                </a:cubicBezTo>
                <a:cubicBezTo>
                  <a:pt x="8881856" y="1330026"/>
                  <a:pt x="8855698" y="1164252"/>
                  <a:pt x="8800478" y="1033376"/>
                </a:cubicBezTo>
                <a:cubicBezTo>
                  <a:pt x="8745256" y="899592"/>
                  <a:pt x="8666785" y="797800"/>
                  <a:pt x="8565062" y="730909"/>
                </a:cubicBezTo>
                <a:cubicBezTo>
                  <a:pt x="8463339" y="661108"/>
                  <a:pt x="8341272" y="629116"/>
                  <a:pt x="8198860" y="629116"/>
                </a:cubicBezTo>
                <a:close/>
                <a:moveTo>
                  <a:pt x="9796493" y="40328"/>
                </a:moveTo>
                <a:lnTo>
                  <a:pt x="12192000" y="40328"/>
                </a:lnTo>
                <a:lnTo>
                  <a:pt x="12192000" y="622664"/>
                </a:lnTo>
                <a:lnTo>
                  <a:pt x="11398319" y="622664"/>
                </a:lnTo>
                <a:lnTo>
                  <a:pt x="11398319" y="2991540"/>
                </a:lnTo>
                <a:lnTo>
                  <a:pt x="10693387" y="2991540"/>
                </a:lnTo>
                <a:lnTo>
                  <a:pt x="10693387" y="622664"/>
                </a:lnTo>
                <a:lnTo>
                  <a:pt x="9796493" y="622664"/>
                </a:lnTo>
                <a:close/>
                <a:moveTo>
                  <a:pt x="2518105" y="40328"/>
                </a:moveTo>
                <a:lnTo>
                  <a:pt x="3305306" y="40328"/>
                </a:lnTo>
                <a:lnTo>
                  <a:pt x="3752140" y="1980909"/>
                </a:lnTo>
                <a:lnTo>
                  <a:pt x="3777950" y="1980909"/>
                </a:lnTo>
                <a:lnTo>
                  <a:pt x="4286083" y="40328"/>
                </a:lnTo>
                <a:lnTo>
                  <a:pt x="4931330" y="40328"/>
                </a:lnTo>
                <a:lnTo>
                  <a:pt x="5439462" y="1984135"/>
                </a:lnTo>
                <a:lnTo>
                  <a:pt x="5465272" y="1984135"/>
                </a:lnTo>
                <a:lnTo>
                  <a:pt x="5913718" y="40328"/>
                </a:lnTo>
                <a:lnTo>
                  <a:pt x="6700920" y="40328"/>
                </a:lnTo>
                <a:lnTo>
                  <a:pt x="5845777" y="2991540"/>
                </a:lnTo>
                <a:lnTo>
                  <a:pt x="5149234" y="2991540"/>
                </a:lnTo>
                <a:lnTo>
                  <a:pt x="4621612" y="1204999"/>
                </a:lnTo>
                <a:lnTo>
                  <a:pt x="4597414" y="1204999"/>
                </a:lnTo>
                <a:lnTo>
                  <a:pt x="4069791" y="2991540"/>
                </a:lnTo>
                <a:lnTo>
                  <a:pt x="3374857" y="2991540"/>
                </a:lnTo>
                <a:close/>
                <a:moveTo>
                  <a:pt x="8198216" y="0"/>
                </a:moveTo>
                <a:cubicBezTo>
                  <a:pt x="8465409" y="0"/>
                  <a:pt x="8703559" y="58171"/>
                  <a:pt x="8915571" y="174513"/>
                </a:cubicBezTo>
                <a:cubicBezTo>
                  <a:pt x="9130488" y="293763"/>
                  <a:pt x="9298937" y="465368"/>
                  <a:pt x="9423820" y="692234"/>
                </a:cubicBezTo>
                <a:cubicBezTo>
                  <a:pt x="9548704" y="919101"/>
                  <a:pt x="9612598" y="1195413"/>
                  <a:pt x="9612598" y="1521171"/>
                </a:cubicBezTo>
                <a:cubicBezTo>
                  <a:pt x="9612598" y="1846928"/>
                  <a:pt x="9548704" y="2123240"/>
                  <a:pt x="9423820" y="2350106"/>
                </a:cubicBezTo>
                <a:cubicBezTo>
                  <a:pt x="9298937" y="2576973"/>
                  <a:pt x="9130488" y="2748577"/>
                  <a:pt x="8915571" y="2864919"/>
                </a:cubicBezTo>
                <a:cubicBezTo>
                  <a:pt x="8862568" y="2894732"/>
                  <a:pt x="8807931" y="2920727"/>
                  <a:pt x="8751616" y="2942950"/>
                </a:cubicBezTo>
                <a:lnTo>
                  <a:pt x="8598974" y="2991540"/>
                </a:lnTo>
                <a:lnTo>
                  <a:pt x="7803050" y="2991540"/>
                </a:lnTo>
                <a:lnTo>
                  <a:pt x="7646449" y="2941723"/>
                </a:lnTo>
                <a:cubicBezTo>
                  <a:pt x="7589771" y="2919636"/>
                  <a:pt x="7534589" y="2894005"/>
                  <a:pt x="7480860" y="2864919"/>
                </a:cubicBezTo>
                <a:cubicBezTo>
                  <a:pt x="7268848" y="2745669"/>
                  <a:pt x="7100399" y="2574065"/>
                  <a:pt x="6975515" y="2347198"/>
                </a:cubicBezTo>
                <a:cubicBezTo>
                  <a:pt x="6850631" y="2120331"/>
                  <a:pt x="6789641" y="1844019"/>
                  <a:pt x="6789641" y="1521171"/>
                </a:cubicBezTo>
                <a:cubicBezTo>
                  <a:pt x="6789641" y="1195413"/>
                  <a:pt x="6850631" y="919101"/>
                  <a:pt x="6975515" y="692234"/>
                </a:cubicBezTo>
                <a:cubicBezTo>
                  <a:pt x="7100399" y="465368"/>
                  <a:pt x="7268848" y="293763"/>
                  <a:pt x="7480860" y="174513"/>
                </a:cubicBezTo>
                <a:cubicBezTo>
                  <a:pt x="7695776" y="58171"/>
                  <a:pt x="7933927" y="0"/>
                  <a:pt x="8198216" y="0"/>
                </a:cubicBezTo>
                <a:close/>
                <a:moveTo>
                  <a:pt x="1133098" y="0"/>
                </a:moveTo>
                <a:cubicBezTo>
                  <a:pt x="1362606" y="0"/>
                  <a:pt x="1560158" y="37807"/>
                  <a:pt x="1728658" y="116330"/>
                </a:cubicBezTo>
                <a:cubicBezTo>
                  <a:pt x="1900063" y="191944"/>
                  <a:pt x="2030795" y="302457"/>
                  <a:pt x="2123761" y="442053"/>
                </a:cubicBezTo>
                <a:cubicBezTo>
                  <a:pt x="2216727" y="581649"/>
                  <a:pt x="2263209" y="744510"/>
                  <a:pt x="2266114" y="927730"/>
                </a:cubicBezTo>
                <a:lnTo>
                  <a:pt x="1580494" y="927730"/>
                </a:lnTo>
                <a:cubicBezTo>
                  <a:pt x="1571779" y="820125"/>
                  <a:pt x="1528201" y="738694"/>
                  <a:pt x="1452667" y="680529"/>
                </a:cubicBezTo>
                <a:cubicBezTo>
                  <a:pt x="1377132" y="619456"/>
                  <a:pt x="1269641" y="590373"/>
                  <a:pt x="1130193" y="590373"/>
                </a:cubicBezTo>
                <a:cubicBezTo>
                  <a:pt x="1037227" y="590373"/>
                  <a:pt x="961693" y="602006"/>
                  <a:pt x="900684" y="628181"/>
                </a:cubicBezTo>
                <a:cubicBezTo>
                  <a:pt x="839676" y="651447"/>
                  <a:pt x="793193" y="683437"/>
                  <a:pt x="761236" y="727061"/>
                </a:cubicBezTo>
                <a:cubicBezTo>
                  <a:pt x="729279" y="767776"/>
                  <a:pt x="714753" y="817216"/>
                  <a:pt x="714753" y="869565"/>
                </a:cubicBezTo>
                <a:cubicBezTo>
                  <a:pt x="711848" y="913188"/>
                  <a:pt x="720564" y="953904"/>
                  <a:pt x="740900" y="985895"/>
                </a:cubicBezTo>
                <a:cubicBezTo>
                  <a:pt x="761236" y="1020793"/>
                  <a:pt x="790288" y="1049876"/>
                  <a:pt x="828055" y="1076050"/>
                </a:cubicBezTo>
                <a:cubicBezTo>
                  <a:pt x="865822" y="1102224"/>
                  <a:pt x="912305" y="1122582"/>
                  <a:pt x="964598" y="1142940"/>
                </a:cubicBezTo>
                <a:cubicBezTo>
                  <a:pt x="1019796" y="1163297"/>
                  <a:pt x="1080805" y="1177839"/>
                  <a:pt x="1147624" y="1192380"/>
                </a:cubicBezTo>
                <a:cubicBezTo>
                  <a:pt x="1400373" y="1250545"/>
                  <a:pt x="1400373" y="1250545"/>
                  <a:pt x="1400373" y="1250545"/>
                </a:cubicBezTo>
                <a:cubicBezTo>
                  <a:pt x="1548537" y="1282535"/>
                  <a:pt x="1676365" y="1326159"/>
                  <a:pt x="1789666" y="1378507"/>
                </a:cubicBezTo>
                <a:cubicBezTo>
                  <a:pt x="1900063" y="1430856"/>
                  <a:pt x="1995933" y="1494837"/>
                  <a:pt x="2071468" y="1567543"/>
                </a:cubicBezTo>
                <a:cubicBezTo>
                  <a:pt x="2149907" y="1640249"/>
                  <a:pt x="2205106" y="1724588"/>
                  <a:pt x="2245778" y="1820560"/>
                </a:cubicBezTo>
                <a:cubicBezTo>
                  <a:pt x="2286450" y="1916532"/>
                  <a:pt x="2306787" y="2024137"/>
                  <a:pt x="2306787" y="2143375"/>
                </a:cubicBezTo>
                <a:cubicBezTo>
                  <a:pt x="2306787" y="2329503"/>
                  <a:pt x="2257398" y="2489456"/>
                  <a:pt x="2164433" y="2623235"/>
                </a:cubicBezTo>
                <a:cubicBezTo>
                  <a:pt x="2071468" y="2757015"/>
                  <a:pt x="1937830" y="2858803"/>
                  <a:pt x="1763520" y="2931509"/>
                </a:cubicBezTo>
                <a:cubicBezTo>
                  <a:pt x="1719943" y="2949686"/>
                  <a:pt x="1674005" y="2965499"/>
                  <a:pt x="1625752" y="2978995"/>
                </a:cubicBezTo>
                <a:lnTo>
                  <a:pt x="1569097" y="2991540"/>
                </a:lnTo>
                <a:lnTo>
                  <a:pt x="695840" y="2991540"/>
                </a:lnTo>
                <a:lnTo>
                  <a:pt x="628507" y="2976542"/>
                </a:lnTo>
                <a:cubicBezTo>
                  <a:pt x="578756" y="2962773"/>
                  <a:pt x="531002" y="2946778"/>
                  <a:pt x="485245" y="2928601"/>
                </a:cubicBezTo>
                <a:cubicBezTo>
                  <a:pt x="299314" y="2852987"/>
                  <a:pt x="156961" y="2739565"/>
                  <a:pt x="55280" y="2588336"/>
                </a:cubicBezTo>
                <a:lnTo>
                  <a:pt x="0" y="2488495"/>
                </a:lnTo>
                <a:lnTo>
                  <a:pt x="0" y="2015413"/>
                </a:lnTo>
                <a:lnTo>
                  <a:pt x="18576" y="2015413"/>
                </a:lnTo>
                <a:cubicBezTo>
                  <a:pt x="581116" y="2015413"/>
                  <a:pt x="581116" y="2015413"/>
                  <a:pt x="581116" y="2015413"/>
                </a:cubicBezTo>
                <a:cubicBezTo>
                  <a:pt x="586926" y="2111385"/>
                  <a:pt x="613072" y="2189907"/>
                  <a:pt x="659555" y="2253888"/>
                </a:cubicBezTo>
                <a:cubicBezTo>
                  <a:pt x="703133" y="2317870"/>
                  <a:pt x="767046" y="2364402"/>
                  <a:pt x="845486" y="2399301"/>
                </a:cubicBezTo>
                <a:cubicBezTo>
                  <a:pt x="923926" y="2431291"/>
                  <a:pt x="1016891" y="2445833"/>
                  <a:pt x="1121477" y="2445833"/>
                </a:cubicBezTo>
                <a:cubicBezTo>
                  <a:pt x="1217348" y="2445833"/>
                  <a:pt x="1301598" y="2434200"/>
                  <a:pt x="1368417" y="2408025"/>
                </a:cubicBezTo>
                <a:cubicBezTo>
                  <a:pt x="1435236" y="2381851"/>
                  <a:pt x="1487528" y="2346952"/>
                  <a:pt x="1525296" y="2300420"/>
                </a:cubicBezTo>
                <a:cubicBezTo>
                  <a:pt x="1563063" y="2253888"/>
                  <a:pt x="1580494" y="2201540"/>
                  <a:pt x="1580494" y="2140467"/>
                </a:cubicBezTo>
                <a:cubicBezTo>
                  <a:pt x="1580494" y="2085210"/>
                  <a:pt x="1563063" y="2035770"/>
                  <a:pt x="1531106" y="1997963"/>
                </a:cubicBezTo>
                <a:cubicBezTo>
                  <a:pt x="1496244" y="1957248"/>
                  <a:pt x="1443951" y="1922349"/>
                  <a:pt x="1374227" y="1893266"/>
                </a:cubicBezTo>
                <a:cubicBezTo>
                  <a:pt x="1304503" y="1864184"/>
                  <a:pt x="1214442" y="1835102"/>
                  <a:pt x="1106951" y="1811836"/>
                </a:cubicBezTo>
                <a:cubicBezTo>
                  <a:pt x="799003" y="1739130"/>
                  <a:pt x="799003" y="1739130"/>
                  <a:pt x="799003" y="1739130"/>
                </a:cubicBezTo>
                <a:cubicBezTo>
                  <a:pt x="543348" y="1680965"/>
                  <a:pt x="339986" y="1584993"/>
                  <a:pt x="194728" y="1454122"/>
                </a:cubicBezTo>
                <a:cubicBezTo>
                  <a:pt x="120646" y="1387233"/>
                  <a:pt x="65448" y="1309437"/>
                  <a:pt x="28770" y="1220372"/>
                </a:cubicBezTo>
                <a:lnTo>
                  <a:pt x="0" y="1121079"/>
                </a:lnTo>
                <a:lnTo>
                  <a:pt x="0" y="710509"/>
                </a:lnTo>
                <a:lnTo>
                  <a:pt x="10976" y="661262"/>
                </a:lnTo>
                <a:cubicBezTo>
                  <a:pt x="35670" y="580922"/>
                  <a:pt x="72711" y="506035"/>
                  <a:pt x="122099" y="436237"/>
                </a:cubicBezTo>
                <a:cubicBezTo>
                  <a:pt x="220874" y="299549"/>
                  <a:pt x="357417" y="191944"/>
                  <a:pt x="531727" y="116330"/>
                </a:cubicBezTo>
                <a:cubicBezTo>
                  <a:pt x="708943" y="37807"/>
                  <a:pt x="909400" y="0"/>
                  <a:pt x="1133098" y="0"/>
                </a:cubicBez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10314524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0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2164297-3298-499E-B7BF-CF6E2CFBC958}"/>
              </a:ext>
            </a:extLst>
          </p:cNvPr>
          <p:cNvSpPr>
            <a:spLocks noGrp="1"/>
          </p:cNvSpPr>
          <p:nvPr>
            <p:ph type="pic" sz="quarter" idx="10"/>
          </p:nvPr>
        </p:nvSpPr>
        <p:spPr>
          <a:xfrm>
            <a:off x="1404027" y="1462666"/>
            <a:ext cx="3116497" cy="3932671"/>
          </a:xfrm>
          <a:custGeom>
            <a:avLst/>
            <a:gdLst>
              <a:gd name="connsiteX0" fmla="*/ 1597722 w 3116497"/>
              <a:gd name="connsiteY0" fmla="*/ 0 h 3932671"/>
              <a:gd name="connsiteX1" fmla="*/ 2368387 w 3116497"/>
              <a:gd name="connsiteY1" fmla="*/ 150533 h 3932671"/>
              <a:gd name="connsiteX2" fmla="*/ 2879658 w 3116497"/>
              <a:gd name="connsiteY2" fmla="*/ 572025 h 3932671"/>
              <a:gd name="connsiteX3" fmla="*/ 3063866 w 3116497"/>
              <a:gd name="connsiteY3" fmla="*/ 1200500 h 3932671"/>
              <a:gd name="connsiteX4" fmla="*/ 2176661 w 3116497"/>
              <a:gd name="connsiteY4" fmla="*/ 1200500 h 3932671"/>
              <a:gd name="connsiteX5" fmla="*/ 2011250 w 3116497"/>
              <a:gd name="connsiteY5" fmla="*/ 880617 h 3932671"/>
              <a:gd name="connsiteX6" fmla="*/ 1593962 w 3116497"/>
              <a:gd name="connsiteY6" fmla="*/ 763954 h 3932671"/>
              <a:gd name="connsiteX7" fmla="*/ 1296974 w 3116497"/>
              <a:gd name="connsiteY7" fmla="*/ 812878 h 3932671"/>
              <a:gd name="connsiteX8" fmla="*/ 1116526 w 3116497"/>
              <a:gd name="connsiteY8" fmla="*/ 940831 h 3932671"/>
              <a:gd name="connsiteX9" fmla="*/ 1056376 w 3116497"/>
              <a:gd name="connsiteY9" fmla="*/ 1125233 h 3932671"/>
              <a:gd name="connsiteX10" fmla="*/ 1090210 w 3116497"/>
              <a:gd name="connsiteY10" fmla="*/ 1275766 h 3932671"/>
              <a:gd name="connsiteX11" fmla="*/ 1202991 w 3116497"/>
              <a:gd name="connsiteY11" fmla="*/ 1392429 h 3932671"/>
              <a:gd name="connsiteX12" fmla="*/ 1379680 w 3116497"/>
              <a:gd name="connsiteY12" fmla="*/ 1478986 h 3932671"/>
              <a:gd name="connsiteX13" fmla="*/ 1616519 w 3116497"/>
              <a:gd name="connsiteY13" fmla="*/ 1542962 h 3932671"/>
              <a:gd name="connsiteX14" fmla="*/ 1943582 w 3116497"/>
              <a:gd name="connsiteY14" fmla="*/ 1618228 h 3932671"/>
              <a:gd name="connsiteX15" fmla="*/ 2447334 w 3116497"/>
              <a:gd name="connsiteY15" fmla="*/ 1783815 h 3932671"/>
              <a:gd name="connsiteX16" fmla="*/ 2811990 w 3116497"/>
              <a:gd name="connsiteY16" fmla="*/ 2028430 h 3932671"/>
              <a:gd name="connsiteX17" fmla="*/ 3037551 w 3116497"/>
              <a:gd name="connsiteY17" fmla="*/ 2355839 h 3932671"/>
              <a:gd name="connsiteX18" fmla="*/ 3116497 w 3116497"/>
              <a:gd name="connsiteY18" fmla="*/ 2773568 h 3932671"/>
              <a:gd name="connsiteX19" fmla="*/ 2932289 w 3116497"/>
              <a:gd name="connsiteY19" fmla="*/ 3394516 h 3932671"/>
              <a:gd name="connsiteX20" fmla="*/ 2413500 w 3116497"/>
              <a:gd name="connsiteY20" fmla="*/ 3793428 h 3932671"/>
              <a:gd name="connsiteX21" fmla="*/ 1593962 w 3116497"/>
              <a:gd name="connsiteY21" fmla="*/ 3932671 h 3932671"/>
              <a:gd name="connsiteX22" fmla="*/ 759388 w 3116497"/>
              <a:gd name="connsiteY22" fmla="*/ 3789665 h 3932671"/>
              <a:gd name="connsiteX23" fmla="*/ 203005 w 3116497"/>
              <a:gd name="connsiteY23" fmla="*/ 3349356 h 3932671"/>
              <a:gd name="connsiteX24" fmla="*/ 0 w 3116497"/>
              <a:gd name="connsiteY24" fmla="*/ 2607982 h 3932671"/>
              <a:gd name="connsiteX25" fmla="*/ 883446 w 3116497"/>
              <a:gd name="connsiteY25" fmla="*/ 2607982 h 3932671"/>
              <a:gd name="connsiteX26" fmla="*/ 984949 w 3116497"/>
              <a:gd name="connsiteY26" fmla="*/ 2916574 h 3932671"/>
              <a:gd name="connsiteX27" fmla="*/ 1225547 w 3116497"/>
              <a:gd name="connsiteY27" fmla="*/ 3104740 h 3932671"/>
              <a:gd name="connsiteX28" fmla="*/ 1582684 w 3116497"/>
              <a:gd name="connsiteY28" fmla="*/ 3164954 h 3932671"/>
              <a:gd name="connsiteX29" fmla="*/ 1902229 w 3116497"/>
              <a:gd name="connsiteY29" fmla="*/ 3116030 h 3932671"/>
              <a:gd name="connsiteX30" fmla="*/ 2105233 w 3116497"/>
              <a:gd name="connsiteY30" fmla="*/ 2976787 h 3932671"/>
              <a:gd name="connsiteX31" fmla="*/ 2176661 w 3116497"/>
              <a:gd name="connsiteY31" fmla="*/ 2769805 h 3932671"/>
              <a:gd name="connsiteX32" fmla="*/ 2112752 w 3116497"/>
              <a:gd name="connsiteY32" fmla="*/ 2585402 h 3932671"/>
              <a:gd name="connsiteX33" fmla="*/ 1909747 w 3116497"/>
              <a:gd name="connsiteY33" fmla="*/ 2449922 h 3932671"/>
              <a:gd name="connsiteX34" fmla="*/ 1563888 w 3116497"/>
              <a:gd name="connsiteY34" fmla="*/ 2344549 h 3932671"/>
              <a:gd name="connsiteX35" fmla="*/ 1165397 w 3116497"/>
              <a:gd name="connsiteY35" fmla="*/ 2250466 h 3932671"/>
              <a:gd name="connsiteX36" fmla="*/ 383453 w 3116497"/>
              <a:gd name="connsiteY36" fmla="*/ 1881661 h 3932671"/>
              <a:gd name="connsiteX37" fmla="*/ 97743 w 3116497"/>
              <a:gd name="connsiteY37" fmla="*/ 1189210 h 3932671"/>
              <a:gd name="connsiteX38" fmla="*/ 289470 w 3116497"/>
              <a:gd name="connsiteY38" fmla="*/ 564498 h 3932671"/>
              <a:gd name="connsiteX39" fmla="*/ 819537 w 3116497"/>
              <a:gd name="connsiteY39" fmla="*/ 150533 h 3932671"/>
              <a:gd name="connsiteX40" fmla="*/ 1597722 w 3116497"/>
              <a:gd name="connsiteY40" fmla="*/ 0 h 3932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116497" h="3932671">
                <a:moveTo>
                  <a:pt x="1597722" y="0"/>
                </a:moveTo>
                <a:cubicBezTo>
                  <a:pt x="1894710" y="0"/>
                  <a:pt x="2150345" y="48923"/>
                  <a:pt x="2368387" y="150533"/>
                </a:cubicBezTo>
                <a:cubicBezTo>
                  <a:pt x="2590189" y="248379"/>
                  <a:pt x="2759359" y="391386"/>
                  <a:pt x="2879658" y="572025"/>
                </a:cubicBezTo>
                <a:cubicBezTo>
                  <a:pt x="2999957" y="752664"/>
                  <a:pt x="3060107" y="963410"/>
                  <a:pt x="3063866" y="1200500"/>
                </a:cubicBezTo>
                <a:lnTo>
                  <a:pt x="2176661" y="1200500"/>
                </a:lnTo>
                <a:cubicBezTo>
                  <a:pt x="2165383" y="1061257"/>
                  <a:pt x="2108993" y="955884"/>
                  <a:pt x="2011250" y="880617"/>
                </a:cubicBezTo>
                <a:cubicBezTo>
                  <a:pt x="1913507" y="801588"/>
                  <a:pt x="1774411" y="763954"/>
                  <a:pt x="1593962" y="763954"/>
                </a:cubicBezTo>
                <a:cubicBezTo>
                  <a:pt x="1473663" y="763954"/>
                  <a:pt x="1375920" y="779008"/>
                  <a:pt x="1296974" y="812878"/>
                </a:cubicBezTo>
                <a:cubicBezTo>
                  <a:pt x="1218028" y="842984"/>
                  <a:pt x="1157878" y="884381"/>
                  <a:pt x="1116526" y="940831"/>
                </a:cubicBezTo>
                <a:cubicBezTo>
                  <a:pt x="1075173" y="993517"/>
                  <a:pt x="1056376" y="1057494"/>
                  <a:pt x="1056376" y="1125233"/>
                </a:cubicBezTo>
                <a:cubicBezTo>
                  <a:pt x="1052617" y="1181683"/>
                  <a:pt x="1063895" y="1234370"/>
                  <a:pt x="1090210" y="1275766"/>
                </a:cubicBezTo>
                <a:cubicBezTo>
                  <a:pt x="1116526" y="1320926"/>
                  <a:pt x="1154119" y="1358559"/>
                  <a:pt x="1202991" y="1392429"/>
                </a:cubicBezTo>
                <a:cubicBezTo>
                  <a:pt x="1251862" y="1426299"/>
                  <a:pt x="1312012" y="1452642"/>
                  <a:pt x="1379680" y="1478986"/>
                </a:cubicBezTo>
                <a:cubicBezTo>
                  <a:pt x="1451107" y="1505329"/>
                  <a:pt x="1530054" y="1524145"/>
                  <a:pt x="1616519" y="1542962"/>
                </a:cubicBezTo>
                <a:cubicBezTo>
                  <a:pt x="1943582" y="1618228"/>
                  <a:pt x="1943582" y="1618228"/>
                  <a:pt x="1943582" y="1618228"/>
                </a:cubicBezTo>
                <a:cubicBezTo>
                  <a:pt x="2135308" y="1659625"/>
                  <a:pt x="2300719" y="1716075"/>
                  <a:pt x="2447334" y="1783815"/>
                </a:cubicBezTo>
                <a:cubicBezTo>
                  <a:pt x="2590189" y="1851554"/>
                  <a:pt x="2714247" y="1934347"/>
                  <a:pt x="2811990" y="2028430"/>
                </a:cubicBezTo>
                <a:cubicBezTo>
                  <a:pt x="2913492" y="2122513"/>
                  <a:pt x="2984920" y="2231650"/>
                  <a:pt x="3037551" y="2355839"/>
                </a:cubicBezTo>
                <a:cubicBezTo>
                  <a:pt x="3090182" y="2480029"/>
                  <a:pt x="3116497" y="2619272"/>
                  <a:pt x="3116497" y="2773568"/>
                </a:cubicBezTo>
                <a:cubicBezTo>
                  <a:pt x="3116497" y="3014421"/>
                  <a:pt x="3052588" y="3221403"/>
                  <a:pt x="2932289" y="3394516"/>
                </a:cubicBezTo>
                <a:cubicBezTo>
                  <a:pt x="2811990" y="3567629"/>
                  <a:pt x="2639060" y="3699345"/>
                  <a:pt x="2413500" y="3793428"/>
                </a:cubicBezTo>
                <a:cubicBezTo>
                  <a:pt x="2187939" y="3887511"/>
                  <a:pt x="1913507" y="3932671"/>
                  <a:pt x="1593962" y="3932671"/>
                </a:cubicBezTo>
                <a:cubicBezTo>
                  <a:pt x="1274418" y="3932671"/>
                  <a:pt x="996227" y="3883748"/>
                  <a:pt x="759388" y="3789665"/>
                </a:cubicBezTo>
                <a:cubicBezTo>
                  <a:pt x="518790" y="3691819"/>
                  <a:pt x="334582" y="3545049"/>
                  <a:pt x="203005" y="3349356"/>
                </a:cubicBezTo>
                <a:cubicBezTo>
                  <a:pt x="71428" y="3153664"/>
                  <a:pt x="3760" y="2905284"/>
                  <a:pt x="0" y="2607982"/>
                </a:cubicBezTo>
                <a:cubicBezTo>
                  <a:pt x="883446" y="2607982"/>
                  <a:pt x="883446" y="2607982"/>
                  <a:pt x="883446" y="2607982"/>
                </a:cubicBezTo>
                <a:cubicBezTo>
                  <a:pt x="890965" y="2732172"/>
                  <a:pt x="924799" y="2833781"/>
                  <a:pt x="984949" y="2916574"/>
                </a:cubicBezTo>
                <a:cubicBezTo>
                  <a:pt x="1041339" y="2999367"/>
                  <a:pt x="1124044" y="3059581"/>
                  <a:pt x="1225547" y="3104740"/>
                </a:cubicBezTo>
                <a:cubicBezTo>
                  <a:pt x="1327049" y="3146137"/>
                  <a:pt x="1447348" y="3164954"/>
                  <a:pt x="1582684" y="3164954"/>
                </a:cubicBezTo>
                <a:cubicBezTo>
                  <a:pt x="1706743" y="3164954"/>
                  <a:pt x="1815764" y="3149900"/>
                  <a:pt x="1902229" y="3116030"/>
                </a:cubicBezTo>
                <a:cubicBezTo>
                  <a:pt x="1988694" y="3082160"/>
                  <a:pt x="2056362" y="3037001"/>
                  <a:pt x="2105233" y="2976787"/>
                </a:cubicBezTo>
                <a:cubicBezTo>
                  <a:pt x="2154105" y="2916574"/>
                  <a:pt x="2176661" y="2848835"/>
                  <a:pt x="2176661" y="2769805"/>
                </a:cubicBezTo>
                <a:cubicBezTo>
                  <a:pt x="2176661" y="2698302"/>
                  <a:pt x="2154105" y="2634325"/>
                  <a:pt x="2112752" y="2585402"/>
                </a:cubicBezTo>
                <a:cubicBezTo>
                  <a:pt x="2067640" y="2532716"/>
                  <a:pt x="1999972" y="2487556"/>
                  <a:pt x="1909747" y="2449922"/>
                </a:cubicBezTo>
                <a:cubicBezTo>
                  <a:pt x="1819523" y="2412289"/>
                  <a:pt x="1702983" y="2374656"/>
                  <a:pt x="1563888" y="2344549"/>
                </a:cubicBezTo>
                <a:cubicBezTo>
                  <a:pt x="1165397" y="2250466"/>
                  <a:pt x="1165397" y="2250466"/>
                  <a:pt x="1165397" y="2250466"/>
                </a:cubicBezTo>
                <a:cubicBezTo>
                  <a:pt x="834575" y="2175200"/>
                  <a:pt x="571421" y="2051010"/>
                  <a:pt x="383453" y="1881661"/>
                </a:cubicBezTo>
                <a:cubicBezTo>
                  <a:pt x="191727" y="1708548"/>
                  <a:pt x="97743" y="1478986"/>
                  <a:pt x="97743" y="1189210"/>
                </a:cubicBezTo>
                <a:cubicBezTo>
                  <a:pt x="97743" y="952121"/>
                  <a:pt x="161652" y="745138"/>
                  <a:pt x="289470" y="564498"/>
                </a:cubicBezTo>
                <a:cubicBezTo>
                  <a:pt x="417287" y="387622"/>
                  <a:pt x="593977" y="248379"/>
                  <a:pt x="819537" y="150533"/>
                </a:cubicBezTo>
                <a:cubicBezTo>
                  <a:pt x="1048857" y="48923"/>
                  <a:pt x="1308252" y="0"/>
                  <a:pt x="1597722" y="0"/>
                </a:cubicBez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65360234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1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F4C01A2-9DF8-4832-818E-938805E400F0}"/>
              </a:ext>
            </a:extLst>
          </p:cNvPr>
          <p:cNvSpPr>
            <a:spLocks noGrp="1"/>
          </p:cNvSpPr>
          <p:nvPr>
            <p:ph type="pic" sz="quarter" idx="10"/>
          </p:nvPr>
        </p:nvSpPr>
        <p:spPr>
          <a:xfrm>
            <a:off x="6344941" y="1512764"/>
            <a:ext cx="5237688" cy="3832475"/>
          </a:xfrm>
          <a:custGeom>
            <a:avLst/>
            <a:gdLst>
              <a:gd name="connsiteX0" fmla="*/ 0 w 5237688"/>
              <a:gd name="connsiteY0" fmla="*/ 0 h 3832475"/>
              <a:gd name="connsiteX1" fmla="*/ 985728 w 5237688"/>
              <a:gd name="connsiteY1" fmla="*/ 0 h 3832475"/>
              <a:gd name="connsiteX2" fmla="*/ 1545249 w 5237688"/>
              <a:gd name="connsiteY2" fmla="*/ 2511148 h 3832475"/>
              <a:gd name="connsiteX3" fmla="*/ 1577568 w 5237688"/>
              <a:gd name="connsiteY3" fmla="*/ 2511148 h 3832475"/>
              <a:gd name="connsiteX4" fmla="*/ 2213847 w 5237688"/>
              <a:gd name="connsiteY4" fmla="*/ 0 h 3832475"/>
              <a:gd name="connsiteX5" fmla="*/ 3021821 w 5237688"/>
              <a:gd name="connsiteY5" fmla="*/ 0 h 3832475"/>
              <a:gd name="connsiteX6" fmla="*/ 3658100 w 5237688"/>
              <a:gd name="connsiteY6" fmla="*/ 2515323 h 3832475"/>
              <a:gd name="connsiteX7" fmla="*/ 3690419 w 5237688"/>
              <a:gd name="connsiteY7" fmla="*/ 2515323 h 3832475"/>
              <a:gd name="connsiteX8" fmla="*/ 4251961 w 5237688"/>
              <a:gd name="connsiteY8" fmla="*/ 0 h 3832475"/>
              <a:gd name="connsiteX9" fmla="*/ 5237688 w 5237688"/>
              <a:gd name="connsiteY9" fmla="*/ 0 h 3832475"/>
              <a:gd name="connsiteX10" fmla="*/ 4163083 w 5237688"/>
              <a:gd name="connsiteY10" fmla="*/ 3832475 h 3832475"/>
              <a:gd name="connsiteX11" fmla="*/ 3298552 w 5237688"/>
              <a:gd name="connsiteY11" fmla="*/ 3832475 h 3832475"/>
              <a:gd name="connsiteX12" fmla="*/ 2633993 w 5237688"/>
              <a:gd name="connsiteY12" fmla="*/ 1507106 h 3832475"/>
              <a:gd name="connsiteX13" fmla="*/ 2603695 w 5237688"/>
              <a:gd name="connsiteY13" fmla="*/ 1507106 h 3832475"/>
              <a:gd name="connsiteX14" fmla="*/ 1939137 w 5237688"/>
              <a:gd name="connsiteY14" fmla="*/ 3832475 h 3832475"/>
              <a:gd name="connsiteX15" fmla="*/ 1076625 w 5237688"/>
              <a:gd name="connsiteY15" fmla="*/ 3832475 h 38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37688" h="3832475">
                <a:moveTo>
                  <a:pt x="0" y="0"/>
                </a:moveTo>
                <a:lnTo>
                  <a:pt x="985728" y="0"/>
                </a:lnTo>
                <a:lnTo>
                  <a:pt x="1545249" y="2511148"/>
                </a:lnTo>
                <a:lnTo>
                  <a:pt x="1577568" y="2511148"/>
                </a:lnTo>
                <a:lnTo>
                  <a:pt x="2213847" y="0"/>
                </a:lnTo>
                <a:lnTo>
                  <a:pt x="3021821" y="0"/>
                </a:lnTo>
                <a:lnTo>
                  <a:pt x="3658100" y="2515323"/>
                </a:lnTo>
                <a:lnTo>
                  <a:pt x="3690419" y="2515323"/>
                </a:lnTo>
                <a:lnTo>
                  <a:pt x="4251961" y="0"/>
                </a:lnTo>
                <a:lnTo>
                  <a:pt x="5237688" y="0"/>
                </a:lnTo>
                <a:lnTo>
                  <a:pt x="4163083" y="3832475"/>
                </a:lnTo>
                <a:lnTo>
                  <a:pt x="3298552" y="3832475"/>
                </a:lnTo>
                <a:lnTo>
                  <a:pt x="2633993" y="1507106"/>
                </a:lnTo>
                <a:lnTo>
                  <a:pt x="2603695" y="1507106"/>
                </a:lnTo>
                <a:lnTo>
                  <a:pt x="1939137" y="3832475"/>
                </a:lnTo>
                <a:lnTo>
                  <a:pt x="1076625" y="3832475"/>
                </a:ln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6136400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2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1CE0795F-1F6D-4886-BDDF-4A28C74AADF5}"/>
              </a:ext>
            </a:extLst>
          </p:cNvPr>
          <p:cNvSpPr>
            <a:spLocks noGrp="1"/>
          </p:cNvSpPr>
          <p:nvPr>
            <p:ph type="pic" sz="quarter" idx="10"/>
          </p:nvPr>
        </p:nvSpPr>
        <p:spPr>
          <a:xfrm>
            <a:off x="1135794" y="1460578"/>
            <a:ext cx="3652959" cy="3936844"/>
          </a:xfrm>
          <a:custGeom>
            <a:avLst/>
            <a:gdLst>
              <a:gd name="connsiteX0" fmla="*/ 1823556 w 3652959"/>
              <a:gd name="connsiteY0" fmla="*/ 814088 h 3936844"/>
              <a:gd name="connsiteX1" fmla="*/ 1353445 w 3652959"/>
              <a:gd name="connsiteY1" fmla="*/ 945809 h 3936844"/>
              <a:gd name="connsiteX2" fmla="*/ 1048812 w 3652959"/>
              <a:gd name="connsiteY2" fmla="*/ 1337208 h 3936844"/>
              <a:gd name="connsiteX3" fmla="*/ 943507 w 3652959"/>
              <a:gd name="connsiteY3" fmla="*/ 1969467 h 3936844"/>
              <a:gd name="connsiteX4" fmla="*/ 1048812 w 3652959"/>
              <a:gd name="connsiteY4" fmla="*/ 2601726 h 3936844"/>
              <a:gd name="connsiteX5" fmla="*/ 1353445 w 3652959"/>
              <a:gd name="connsiteY5" fmla="*/ 2993124 h 3936844"/>
              <a:gd name="connsiteX6" fmla="*/ 1823556 w 3652959"/>
              <a:gd name="connsiteY6" fmla="*/ 3124845 h 3936844"/>
              <a:gd name="connsiteX7" fmla="*/ 2297428 w 3652959"/>
              <a:gd name="connsiteY7" fmla="*/ 2993124 h 3936844"/>
              <a:gd name="connsiteX8" fmla="*/ 2602060 w 3652959"/>
              <a:gd name="connsiteY8" fmla="*/ 2601726 h 3936844"/>
              <a:gd name="connsiteX9" fmla="*/ 2707365 w 3652959"/>
              <a:gd name="connsiteY9" fmla="*/ 1969467 h 3936844"/>
              <a:gd name="connsiteX10" fmla="*/ 2602060 w 3652959"/>
              <a:gd name="connsiteY10" fmla="*/ 1337208 h 3936844"/>
              <a:gd name="connsiteX11" fmla="*/ 2297428 w 3652959"/>
              <a:gd name="connsiteY11" fmla="*/ 945809 h 3936844"/>
              <a:gd name="connsiteX12" fmla="*/ 1823556 w 3652959"/>
              <a:gd name="connsiteY12" fmla="*/ 814088 h 3936844"/>
              <a:gd name="connsiteX13" fmla="*/ 1822722 w 3652959"/>
              <a:gd name="connsiteY13" fmla="*/ 0 h 3936844"/>
              <a:gd name="connsiteX14" fmla="*/ 2750994 w 3652959"/>
              <a:gd name="connsiteY14" fmla="*/ 225824 h 3936844"/>
              <a:gd name="connsiteX15" fmla="*/ 3408677 w 3652959"/>
              <a:gd name="connsiteY15" fmla="*/ 895764 h 3936844"/>
              <a:gd name="connsiteX16" fmla="*/ 3652959 w 3652959"/>
              <a:gd name="connsiteY16" fmla="*/ 1968423 h 3936844"/>
              <a:gd name="connsiteX17" fmla="*/ 3408677 w 3652959"/>
              <a:gd name="connsiteY17" fmla="*/ 3041080 h 3936844"/>
              <a:gd name="connsiteX18" fmla="*/ 2750994 w 3652959"/>
              <a:gd name="connsiteY18" fmla="*/ 3707257 h 3936844"/>
              <a:gd name="connsiteX19" fmla="*/ 1822722 w 3652959"/>
              <a:gd name="connsiteY19" fmla="*/ 3936844 h 3936844"/>
              <a:gd name="connsiteX20" fmla="*/ 894450 w 3652959"/>
              <a:gd name="connsiteY20" fmla="*/ 3707257 h 3936844"/>
              <a:gd name="connsiteX21" fmla="*/ 240524 w 3652959"/>
              <a:gd name="connsiteY21" fmla="*/ 3037317 h 3936844"/>
              <a:gd name="connsiteX22" fmla="*/ 0 w 3652959"/>
              <a:gd name="connsiteY22" fmla="*/ 1968423 h 3936844"/>
              <a:gd name="connsiteX23" fmla="*/ 240524 w 3652959"/>
              <a:gd name="connsiteY23" fmla="*/ 895764 h 3936844"/>
              <a:gd name="connsiteX24" fmla="*/ 894450 w 3652959"/>
              <a:gd name="connsiteY24" fmla="*/ 225824 h 3936844"/>
              <a:gd name="connsiteX25" fmla="*/ 1822722 w 3652959"/>
              <a:gd name="connsiteY25" fmla="*/ 0 h 3936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652959" h="3936844">
                <a:moveTo>
                  <a:pt x="1823556" y="814088"/>
                </a:moveTo>
                <a:cubicBezTo>
                  <a:pt x="1643033" y="814088"/>
                  <a:pt x="1485076" y="855486"/>
                  <a:pt x="1353445" y="945809"/>
                </a:cubicBezTo>
                <a:cubicBezTo>
                  <a:pt x="1218052" y="1032368"/>
                  <a:pt x="1120269" y="1164089"/>
                  <a:pt x="1048812" y="1337208"/>
                </a:cubicBezTo>
                <a:cubicBezTo>
                  <a:pt x="977355" y="1506563"/>
                  <a:pt x="943507" y="1721078"/>
                  <a:pt x="943507" y="1969467"/>
                </a:cubicBezTo>
                <a:cubicBezTo>
                  <a:pt x="943507" y="2217854"/>
                  <a:pt x="977355" y="2428608"/>
                  <a:pt x="1048812" y="2601726"/>
                </a:cubicBezTo>
                <a:cubicBezTo>
                  <a:pt x="1120269" y="2774844"/>
                  <a:pt x="1218052" y="2902801"/>
                  <a:pt x="1353445" y="2993124"/>
                </a:cubicBezTo>
                <a:cubicBezTo>
                  <a:pt x="1485076" y="3079683"/>
                  <a:pt x="1643033" y="3124845"/>
                  <a:pt x="1823556" y="3124845"/>
                </a:cubicBezTo>
                <a:cubicBezTo>
                  <a:pt x="2007839" y="3124845"/>
                  <a:pt x="2165797" y="3079683"/>
                  <a:pt x="2297428" y="2993124"/>
                </a:cubicBezTo>
                <a:cubicBezTo>
                  <a:pt x="2429060" y="2902801"/>
                  <a:pt x="2530603" y="2774844"/>
                  <a:pt x="2602060" y="2601726"/>
                </a:cubicBezTo>
                <a:cubicBezTo>
                  <a:pt x="2673517" y="2428608"/>
                  <a:pt x="2707365" y="2217854"/>
                  <a:pt x="2707365" y="1969467"/>
                </a:cubicBezTo>
                <a:cubicBezTo>
                  <a:pt x="2707365" y="1721078"/>
                  <a:pt x="2673517" y="1506563"/>
                  <a:pt x="2602060" y="1337208"/>
                </a:cubicBezTo>
                <a:cubicBezTo>
                  <a:pt x="2530603" y="1164089"/>
                  <a:pt x="2429060" y="1032368"/>
                  <a:pt x="2297428" y="945809"/>
                </a:cubicBezTo>
                <a:cubicBezTo>
                  <a:pt x="2165797" y="855486"/>
                  <a:pt x="2007839" y="814088"/>
                  <a:pt x="1823556" y="814088"/>
                </a:cubicBezTo>
                <a:close/>
                <a:moveTo>
                  <a:pt x="1822722" y="0"/>
                </a:moveTo>
                <a:cubicBezTo>
                  <a:pt x="2168475" y="0"/>
                  <a:pt x="2476646" y="75274"/>
                  <a:pt x="2750994" y="225824"/>
                </a:cubicBezTo>
                <a:cubicBezTo>
                  <a:pt x="3029099" y="380135"/>
                  <a:pt x="3247076" y="602194"/>
                  <a:pt x="3408677" y="895764"/>
                </a:cubicBezTo>
                <a:cubicBezTo>
                  <a:pt x="3570279" y="1189334"/>
                  <a:pt x="3652959" y="1546887"/>
                  <a:pt x="3652959" y="1968423"/>
                </a:cubicBezTo>
                <a:cubicBezTo>
                  <a:pt x="3652959" y="2389959"/>
                  <a:pt x="3570279" y="2747512"/>
                  <a:pt x="3408677" y="3041080"/>
                </a:cubicBezTo>
                <a:cubicBezTo>
                  <a:pt x="3247076" y="3334650"/>
                  <a:pt x="3029099" y="3556709"/>
                  <a:pt x="2750994" y="3707257"/>
                </a:cubicBezTo>
                <a:cubicBezTo>
                  <a:pt x="2476646" y="3861570"/>
                  <a:pt x="2168475" y="3936844"/>
                  <a:pt x="1822722" y="3936844"/>
                </a:cubicBezTo>
                <a:cubicBezTo>
                  <a:pt x="1480727" y="3936844"/>
                  <a:pt x="1172555" y="3857807"/>
                  <a:pt x="894450" y="3707257"/>
                </a:cubicBezTo>
                <a:cubicBezTo>
                  <a:pt x="620102" y="3552946"/>
                  <a:pt x="402127" y="3330887"/>
                  <a:pt x="240524" y="3037317"/>
                </a:cubicBezTo>
                <a:cubicBezTo>
                  <a:pt x="78922" y="2743747"/>
                  <a:pt x="0" y="2386194"/>
                  <a:pt x="0" y="1968423"/>
                </a:cubicBezTo>
                <a:cubicBezTo>
                  <a:pt x="0" y="1546887"/>
                  <a:pt x="78922" y="1189334"/>
                  <a:pt x="240524" y="895764"/>
                </a:cubicBezTo>
                <a:cubicBezTo>
                  <a:pt x="402127" y="602194"/>
                  <a:pt x="620102" y="380135"/>
                  <a:pt x="894450" y="225824"/>
                </a:cubicBezTo>
                <a:cubicBezTo>
                  <a:pt x="1172555" y="75274"/>
                  <a:pt x="1480727" y="0"/>
                  <a:pt x="1822722" y="0"/>
                </a:cubicBez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99967921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3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8E7AF24-5455-4A04-A001-82BA7EAF1670}"/>
              </a:ext>
            </a:extLst>
          </p:cNvPr>
          <p:cNvSpPr>
            <a:spLocks noGrp="1"/>
          </p:cNvSpPr>
          <p:nvPr>
            <p:ph type="pic" sz="quarter" idx="10"/>
          </p:nvPr>
        </p:nvSpPr>
        <p:spPr>
          <a:xfrm>
            <a:off x="7666460" y="1512763"/>
            <a:ext cx="3231304" cy="3832475"/>
          </a:xfrm>
          <a:custGeom>
            <a:avLst/>
            <a:gdLst>
              <a:gd name="connsiteX0" fmla="*/ 0 w 3231304"/>
              <a:gd name="connsiteY0" fmla="*/ 0 h 3832475"/>
              <a:gd name="connsiteX1" fmla="*/ 3231304 w 3231304"/>
              <a:gd name="connsiteY1" fmla="*/ 0 h 3832475"/>
              <a:gd name="connsiteX2" fmla="*/ 3231304 w 3231304"/>
              <a:gd name="connsiteY2" fmla="*/ 753553 h 3832475"/>
              <a:gd name="connsiteX3" fmla="*/ 2072794 w 3231304"/>
              <a:gd name="connsiteY3" fmla="*/ 753553 h 3832475"/>
              <a:gd name="connsiteX4" fmla="*/ 2072794 w 3231304"/>
              <a:gd name="connsiteY4" fmla="*/ 3832475 h 3832475"/>
              <a:gd name="connsiteX5" fmla="*/ 1160598 w 3231304"/>
              <a:gd name="connsiteY5" fmla="*/ 3832475 h 3832475"/>
              <a:gd name="connsiteX6" fmla="*/ 1160598 w 3231304"/>
              <a:gd name="connsiteY6" fmla="*/ 753553 h 3832475"/>
              <a:gd name="connsiteX7" fmla="*/ 0 w 3231304"/>
              <a:gd name="connsiteY7" fmla="*/ 753553 h 38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1304" h="3832475">
                <a:moveTo>
                  <a:pt x="0" y="0"/>
                </a:moveTo>
                <a:lnTo>
                  <a:pt x="3231304" y="0"/>
                </a:lnTo>
                <a:lnTo>
                  <a:pt x="3231304" y="753553"/>
                </a:lnTo>
                <a:lnTo>
                  <a:pt x="2072794" y="753553"/>
                </a:lnTo>
                <a:lnTo>
                  <a:pt x="2072794" y="3832475"/>
                </a:lnTo>
                <a:lnTo>
                  <a:pt x="1160598" y="3832475"/>
                </a:lnTo>
                <a:lnTo>
                  <a:pt x="1160598" y="753553"/>
                </a:lnTo>
                <a:lnTo>
                  <a:pt x="0" y="753553"/>
                </a:ln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73601351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4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E19A71C-5303-48CF-8437-CBEF8888F36D}"/>
              </a:ext>
            </a:extLst>
          </p:cNvPr>
          <p:cNvSpPr>
            <a:spLocks noGrp="1"/>
          </p:cNvSpPr>
          <p:nvPr>
            <p:ph type="pic" sz="quarter" idx="10"/>
          </p:nvPr>
        </p:nvSpPr>
        <p:spPr>
          <a:xfrm>
            <a:off x="0" y="1995488"/>
            <a:ext cx="7239000" cy="4862512"/>
          </a:xfrm>
          <a:prstGeom prst="snip1Rect">
            <a:avLst>
              <a:gd name="adj" fmla="val 8636"/>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00312673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A9E8E36-4ABE-4DF7-BA7F-7673AE2BBD0E}"/>
              </a:ext>
            </a:extLst>
          </p:cNvPr>
          <p:cNvSpPr>
            <a:spLocks noGrp="1"/>
          </p:cNvSpPr>
          <p:nvPr>
            <p:ph type="pic" sz="quarter" idx="10"/>
          </p:nvPr>
        </p:nvSpPr>
        <p:spPr>
          <a:xfrm>
            <a:off x="4604139" y="2857500"/>
            <a:ext cx="2983722" cy="2452076"/>
          </a:xfrm>
          <a:prstGeom prst="cloud">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52147304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5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954BE52D-CBBB-4DBE-8B06-8711190E2FD0}"/>
              </a:ext>
            </a:extLst>
          </p:cNvPr>
          <p:cNvSpPr>
            <a:spLocks noGrp="1"/>
          </p:cNvSpPr>
          <p:nvPr>
            <p:ph type="pic" sz="quarter" idx="10"/>
          </p:nvPr>
        </p:nvSpPr>
        <p:spPr>
          <a:xfrm>
            <a:off x="5167313" y="2506664"/>
            <a:ext cx="1859755" cy="3300411"/>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9819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C411520-FF8C-49E0-BD4E-344C122FDDB9}"/>
              </a:ext>
            </a:extLst>
          </p:cNvPr>
          <p:cNvSpPr>
            <a:spLocks noGrp="1"/>
          </p:cNvSpPr>
          <p:nvPr>
            <p:ph type="pic" sz="quarter" idx="10"/>
          </p:nvPr>
        </p:nvSpPr>
        <p:spPr>
          <a:xfrm>
            <a:off x="687388" y="1995488"/>
            <a:ext cx="6183312"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1829120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7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8295C72-469E-4E5B-A45B-39F351C58599}"/>
              </a:ext>
            </a:extLst>
          </p:cNvPr>
          <p:cNvSpPr>
            <a:spLocks noGrp="1"/>
          </p:cNvSpPr>
          <p:nvPr>
            <p:ph type="pic" sz="quarter" idx="10"/>
          </p:nvPr>
        </p:nvSpPr>
        <p:spPr>
          <a:xfrm>
            <a:off x="4471988" y="2560638"/>
            <a:ext cx="3230562" cy="2020887"/>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529697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A83B29E-6504-406E-8D30-DE507EA5735F}"/>
              </a:ext>
            </a:extLst>
          </p:cNvPr>
          <p:cNvSpPr>
            <a:spLocks noGrp="1"/>
          </p:cNvSpPr>
          <p:nvPr>
            <p:ph type="pic" sz="quarter" idx="10"/>
          </p:nvPr>
        </p:nvSpPr>
        <p:spPr>
          <a:xfrm>
            <a:off x="4522788" y="2125663"/>
            <a:ext cx="3146425" cy="1765300"/>
          </a:xfrm>
          <a:prstGeom prst="rect">
            <a:avLst/>
          </a:prstGeom>
        </p:spPr>
        <p:txBody>
          <a:bodyPr/>
          <a:lstStyle>
            <a:lvl1pPr>
              <a:defRPr b="0" i="0">
                <a:latin typeface="Roboto" panose="02000000000000000000" pitchFamily="2" charset="0"/>
              </a:defRPr>
            </a:lvl1pPr>
          </a:lstStyle>
          <a:p>
            <a:endParaRPr lang="en-US" dirty="0"/>
          </a:p>
        </p:txBody>
      </p:sp>
      <p:sp>
        <p:nvSpPr>
          <p:cNvPr id="9" name="Picture Placeholder 8">
            <a:extLst>
              <a:ext uri="{FF2B5EF4-FFF2-40B4-BE49-F238E27FC236}">
                <a16:creationId xmlns:a16="http://schemas.microsoft.com/office/drawing/2014/main" id="{CFEAE520-6B9E-4FE7-9ACE-B3056CA92277}"/>
              </a:ext>
            </a:extLst>
          </p:cNvPr>
          <p:cNvSpPr>
            <a:spLocks noGrp="1"/>
          </p:cNvSpPr>
          <p:nvPr>
            <p:ph type="pic" sz="quarter" idx="11"/>
          </p:nvPr>
        </p:nvSpPr>
        <p:spPr>
          <a:xfrm>
            <a:off x="1695450" y="2197100"/>
            <a:ext cx="663575" cy="1181100"/>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10">
            <a:extLst>
              <a:ext uri="{FF2B5EF4-FFF2-40B4-BE49-F238E27FC236}">
                <a16:creationId xmlns:a16="http://schemas.microsoft.com/office/drawing/2014/main" id="{D05D284E-62C5-4736-8C3B-38EAD35D609F}"/>
              </a:ext>
            </a:extLst>
          </p:cNvPr>
          <p:cNvSpPr>
            <a:spLocks noGrp="1"/>
          </p:cNvSpPr>
          <p:nvPr>
            <p:ph type="pic" sz="quarter" idx="12"/>
          </p:nvPr>
        </p:nvSpPr>
        <p:spPr>
          <a:xfrm>
            <a:off x="9294813" y="2105025"/>
            <a:ext cx="1736725" cy="108585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852179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59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CC3E43F-B193-4FD2-BEDD-82C39445A803}"/>
              </a:ext>
            </a:extLst>
          </p:cNvPr>
          <p:cNvSpPr>
            <a:spLocks noGrp="1"/>
          </p:cNvSpPr>
          <p:nvPr>
            <p:ph type="pic" sz="quarter" idx="10"/>
          </p:nvPr>
        </p:nvSpPr>
        <p:spPr>
          <a:xfrm>
            <a:off x="687388" y="1995488"/>
            <a:ext cx="2163762" cy="2087562"/>
          </a:xfrm>
          <a:prstGeom prst="rect">
            <a:avLst/>
          </a:prstGeom>
        </p:spPr>
        <p:txBody>
          <a:bodyPr/>
          <a:lstStyle>
            <a:lvl1pPr>
              <a:defRPr b="0" i="0">
                <a:latin typeface="Roboto" panose="02000000000000000000" pitchFamily="2" charset="0"/>
              </a:defRPr>
            </a:lvl1pPr>
          </a:lstStyle>
          <a:p>
            <a:endParaRPr lang="en-US" dirty="0"/>
          </a:p>
        </p:txBody>
      </p:sp>
      <p:sp>
        <p:nvSpPr>
          <p:cNvPr id="10" name="Picture Placeholder 8">
            <a:extLst>
              <a:ext uri="{FF2B5EF4-FFF2-40B4-BE49-F238E27FC236}">
                <a16:creationId xmlns:a16="http://schemas.microsoft.com/office/drawing/2014/main" id="{7730D99D-7EE7-469F-9676-711BA60215BC}"/>
              </a:ext>
            </a:extLst>
          </p:cNvPr>
          <p:cNvSpPr>
            <a:spLocks noGrp="1"/>
          </p:cNvSpPr>
          <p:nvPr>
            <p:ph type="pic" sz="quarter" idx="11"/>
          </p:nvPr>
        </p:nvSpPr>
        <p:spPr>
          <a:xfrm>
            <a:off x="9341205" y="1995488"/>
            <a:ext cx="2163762" cy="2087562"/>
          </a:xfrm>
          <a:prstGeom prst="rect">
            <a:avLst/>
          </a:prstGeom>
        </p:spPr>
        <p:txBody>
          <a:bodyPr/>
          <a:lstStyle>
            <a:lvl1pPr>
              <a:defRPr b="0" i="0">
                <a:latin typeface="Roboto" panose="02000000000000000000" pitchFamily="2" charset="0"/>
              </a:defRPr>
            </a:lvl1pPr>
          </a:lstStyle>
          <a:p>
            <a:endParaRPr lang="en-US" dirty="0"/>
          </a:p>
        </p:txBody>
      </p:sp>
      <p:sp>
        <p:nvSpPr>
          <p:cNvPr id="11" name="Picture Placeholder 8">
            <a:extLst>
              <a:ext uri="{FF2B5EF4-FFF2-40B4-BE49-F238E27FC236}">
                <a16:creationId xmlns:a16="http://schemas.microsoft.com/office/drawing/2014/main" id="{F41435ED-D669-4582-8AA4-661B5D2C8B7E}"/>
              </a:ext>
            </a:extLst>
          </p:cNvPr>
          <p:cNvSpPr>
            <a:spLocks noGrp="1"/>
          </p:cNvSpPr>
          <p:nvPr>
            <p:ph type="pic" sz="quarter" idx="12"/>
          </p:nvPr>
        </p:nvSpPr>
        <p:spPr>
          <a:xfrm>
            <a:off x="7177589" y="4083050"/>
            <a:ext cx="2163762" cy="2087562"/>
          </a:xfrm>
          <a:prstGeom prst="rect">
            <a:avLst/>
          </a:prstGeom>
        </p:spPr>
        <p:txBody>
          <a:bodyPr/>
          <a:lstStyle>
            <a:lvl1pPr>
              <a:defRPr b="0" i="0">
                <a:latin typeface="Roboto" panose="02000000000000000000" pitchFamily="2" charset="0"/>
              </a:defRPr>
            </a:lvl1pPr>
          </a:lstStyle>
          <a:p>
            <a:endParaRPr lang="en-US" dirty="0"/>
          </a:p>
        </p:txBody>
      </p:sp>
      <p:sp>
        <p:nvSpPr>
          <p:cNvPr id="12" name="Picture Placeholder 8">
            <a:extLst>
              <a:ext uri="{FF2B5EF4-FFF2-40B4-BE49-F238E27FC236}">
                <a16:creationId xmlns:a16="http://schemas.microsoft.com/office/drawing/2014/main" id="{5248ED14-8814-4231-9F39-11904487EC63}"/>
              </a:ext>
            </a:extLst>
          </p:cNvPr>
          <p:cNvSpPr>
            <a:spLocks noGrp="1"/>
          </p:cNvSpPr>
          <p:nvPr>
            <p:ph type="pic" sz="quarter" idx="13"/>
          </p:nvPr>
        </p:nvSpPr>
        <p:spPr>
          <a:xfrm>
            <a:off x="5013940" y="4083050"/>
            <a:ext cx="2163762" cy="2087562"/>
          </a:xfrm>
          <a:prstGeom prst="rect">
            <a:avLst/>
          </a:prstGeom>
        </p:spPr>
        <p:txBody>
          <a:bodyPr/>
          <a:lstStyle>
            <a:lvl1pPr>
              <a:defRPr b="0" i="0">
                <a:latin typeface="Roboto" panose="02000000000000000000" pitchFamily="2" charset="0"/>
              </a:defRPr>
            </a:lvl1pPr>
          </a:lstStyle>
          <a:p>
            <a:endParaRPr lang="en-US" dirty="0"/>
          </a:p>
        </p:txBody>
      </p:sp>
      <p:sp>
        <p:nvSpPr>
          <p:cNvPr id="13" name="Picture Placeholder 8">
            <a:extLst>
              <a:ext uri="{FF2B5EF4-FFF2-40B4-BE49-F238E27FC236}">
                <a16:creationId xmlns:a16="http://schemas.microsoft.com/office/drawing/2014/main" id="{99265BD5-698C-480E-8AA3-B3F77160B266}"/>
              </a:ext>
            </a:extLst>
          </p:cNvPr>
          <p:cNvSpPr>
            <a:spLocks noGrp="1"/>
          </p:cNvSpPr>
          <p:nvPr>
            <p:ph type="pic" sz="quarter" idx="14"/>
          </p:nvPr>
        </p:nvSpPr>
        <p:spPr>
          <a:xfrm>
            <a:off x="2850307" y="4083050"/>
            <a:ext cx="2163762" cy="208756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88007778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0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F28E123-08E5-41D7-92DA-80528BAA6C04}"/>
              </a:ext>
            </a:extLst>
          </p:cNvPr>
          <p:cNvSpPr>
            <a:spLocks noGrp="1"/>
          </p:cNvSpPr>
          <p:nvPr>
            <p:ph type="pic" sz="quarter" idx="10"/>
          </p:nvPr>
        </p:nvSpPr>
        <p:spPr>
          <a:xfrm>
            <a:off x="0" y="1995488"/>
            <a:ext cx="12192000"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74379621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50F1688-547F-487D-B4CB-A3C4246C6643}"/>
              </a:ext>
            </a:extLst>
          </p:cNvPr>
          <p:cNvSpPr>
            <a:spLocks noGrp="1"/>
          </p:cNvSpPr>
          <p:nvPr>
            <p:ph type="pic" sz="quarter" idx="10"/>
          </p:nvPr>
        </p:nvSpPr>
        <p:spPr>
          <a:xfrm>
            <a:off x="0" y="4888218"/>
            <a:ext cx="12192000" cy="1969781"/>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08574107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6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09E10F7-DDFF-4B6B-97C0-6791EFA26151}"/>
              </a:ext>
            </a:extLst>
          </p:cNvPr>
          <p:cNvSpPr>
            <a:spLocks noGrp="1"/>
          </p:cNvSpPr>
          <p:nvPr>
            <p:ph type="pic" sz="quarter" idx="10"/>
          </p:nvPr>
        </p:nvSpPr>
        <p:spPr>
          <a:xfrm>
            <a:off x="0" y="1995488"/>
            <a:ext cx="12192000"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577022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6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825093D-B1C0-415F-90B0-ECC61872940E}"/>
              </a:ext>
            </a:extLst>
          </p:cNvPr>
          <p:cNvSpPr>
            <a:spLocks noGrp="1"/>
          </p:cNvSpPr>
          <p:nvPr>
            <p:ph type="pic" sz="quarter" idx="10"/>
          </p:nvPr>
        </p:nvSpPr>
        <p:spPr>
          <a:xfrm>
            <a:off x="687388" y="1995488"/>
            <a:ext cx="10817225"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74792875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64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7CCC39F-9E62-4E42-8A1B-836223F0F1B8}"/>
              </a:ext>
            </a:extLst>
          </p:cNvPr>
          <p:cNvSpPr>
            <a:spLocks noGrp="1"/>
          </p:cNvSpPr>
          <p:nvPr>
            <p:ph type="pic" sz="quarter" idx="10"/>
          </p:nvPr>
        </p:nvSpPr>
        <p:spPr>
          <a:xfrm>
            <a:off x="1739126" y="4232427"/>
            <a:ext cx="1013599" cy="1011085"/>
          </a:xfrm>
          <a:prstGeom prst="ellipse">
            <a:avLst/>
          </a:prstGeom>
        </p:spPr>
        <p:txBody>
          <a:bodyPr/>
          <a:lstStyle>
            <a:lvl1pPr>
              <a:defRPr b="0" i="0">
                <a:latin typeface="Roboto" panose="02000000000000000000" pitchFamily="2" charset="0"/>
              </a:defRPr>
            </a:lvl1pPr>
          </a:lstStyle>
          <a:p>
            <a:endParaRPr lang="en-US" dirty="0"/>
          </a:p>
        </p:txBody>
      </p:sp>
      <p:sp>
        <p:nvSpPr>
          <p:cNvPr id="10" name="Picture Placeholder 8">
            <a:extLst>
              <a:ext uri="{FF2B5EF4-FFF2-40B4-BE49-F238E27FC236}">
                <a16:creationId xmlns:a16="http://schemas.microsoft.com/office/drawing/2014/main" id="{A37C4C76-F8B6-5145-BE75-63FCEDDFF644}"/>
              </a:ext>
            </a:extLst>
          </p:cNvPr>
          <p:cNvSpPr>
            <a:spLocks noGrp="1"/>
          </p:cNvSpPr>
          <p:nvPr>
            <p:ph type="pic" sz="quarter" idx="11"/>
          </p:nvPr>
        </p:nvSpPr>
        <p:spPr>
          <a:xfrm>
            <a:off x="3774807" y="5149383"/>
            <a:ext cx="1013599" cy="1011085"/>
          </a:xfrm>
          <a:prstGeom prst="ellipse">
            <a:avLst/>
          </a:prstGeom>
        </p:spPr>
        <p:txBody>
          <a:bodyPr/>
          <a:lstStyle>
            <a:lvl1pPr>
              <a:defRPr b="0" i="0">
                <a:latin typeface="Roboto" panose="02000000000000000000" pitchFamily="2" charset="0"/>
              </a:defRPr>
            </a:lvl1pPr>
          </a:lstStyle>
          <a:p>
            <a:endParaRPr lang="en-US" dirty="0"/>
          </a:p>
        </p:txBody>
      </p:sp>
      <p:sp>
        <p:nvSpPr>
          <p:cNvPr id="11" name="Picture Placeholder 8">
            <a:extLst>
              <a:ext uri="{FF2B5EF4-FFF2-40B4-BE49-F238E27FC236}">
                <a16:creationId xmlns:a16="http://schemas.microsoft.com/office/drawing/2014/main" id="{CC320092-882B-9944-98CF-5CD5C9E1CF0A}"/>
              </a:ext>
            </a:extLst>
          </p:cNvPr>
          <p:cNvSpPr>
            <a:spLocks noGrp="1"/>
          </p:cNvSpPr>
          <p:nvPr>
            <p:ph type="pic" sz="quarter" idx="12"/>
          </p:nvPr>
        </p:nvSpPr>
        <p:spPr>
          <a:xfrm>
            <a:off x="5810876" y="3649632"/>
            <a:ext cx="1013599" cy="1011085"/>
          </a:xfrm>
          <a:prstGeom prst="ellipse">
            <a:avLst/>
          </a:prstGeom>
        </p:spPr>
        <p:txBody>
          <a:bodyPr/>
          <a:lstStyle>
            <a:lvl1pPr>
              <a:defRPr b="0" i="0">
                <a:latin typeface="Roboto" panose="02000000000000000000" pitchFamily="2" charset="0"/>
              </a:defRPr>
            </a:lvl1pPr>
          </a:lstStyle>
          <a:p>
            <a:endParaRPr lang="en-US" dirty="0"/>
          </a:p>
        </p:txBody>
      </p:sp>
      <p:sp>
        <p:nvSpPr>
          <p:cNvPr id="12" name="Picture Placeholder 8">
            <a:extLst>
              <a:ext uri="{FF2B5EF4-FFF2-40B4-BE49-F238E27FC236}">
                <a16:creationId xmlns:a16="http://schemas.microsoft.com/office/drawing/2014/main" id="{20B7C6FC-D4BC-2740-993D-AFB35E0A90F3}"/>
              </a:ext>
            </a:extLst>
          </p:cNvPr>
          <p:cNvSpPr>
            <a:spLocks noGrp="1"/>
          </p:cNvSpPr>
          <p:nvPr>
            <p:ph type="pic" sz="quarter" idx="13"/>
          </p:nvPr>
        </p:nvSpPr>
        <p:spPr>
          <a:xfrm>
            <a:off x="7846943" y="4596799"/>
            <a:ext cx="1013599" cy="1011085"/>
          </a:xfrm>
          <a:prstGeom prst="ellipse">
            <a:avLst/>
          </a:prstGeom>
        </p:spPr>
        <p:txBody>
          <a:bodyPr/>
          <a:lstStyle>
            <a:lvl1pPr>
              <a:defRPr b="0" i="0">
                <a:latin typeface="Roboto" panose="02000000000000000000" pitchFamily="2" charset="0"/>
              </a:defRPr>
            </a:lvl1pPr>
          </a:lstStyle>
          <a:p>
            <a:endParaRPr lang="en-US" dirty="0"/>
          </a:p>
        </p:txBody>
      </p:sp>
      <p:sp>
        <p:nvSpPr>
          <p:cNvPr id="13" name="Picture Placeholder 8">
            <a:extLst>
              <a:ext uri="{FF2B5EF4-FFF2-40B4-BE49-F238E27FC236}">
                <a16:creationId xmlns:a16="http://schemas.microsoft.com/office/drawing/2014/main" id="{B6D381DC-B392-BD48-BADA-41B257D61B14}"/>
              </a:ext>
            </a:extLst>
          </p:cNvPr>
          <p:cNvSpPr>
            <a:spLocks noGrp="1"/>
          </p:cNvSpPr>
          <p:nvPr>
            <p:ph type="pic" sz="quarter" idx="14"/>
          </p:nvPr>
        </p:nvSpPr>
        <p:spPr>
          <a:xfrm>
            <a:off x="9882624" y="3785402"/>
            <a:ext cx="1013599" cy="1011085"/>
          </a:xfrm>
          <a:prstGeom prst="ellipse">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0101071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6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AA3F4EB-12C1-964E-9A9B-8ADC28163CD1}"/>
              </a:ext>
            </a:extLst>
          </p:cNvPr>
          <p:cNvSpPr>
            <a:spLocks noGrp="1"/>
          </p:cNvSpPr>
          <p:nvPr>
            <p:ph type="pic" sz="quarter" idx="10"/>
          </p:nvPr>
        </p:nvSpPr>
        <p:spPr>
          <a:xfrm>
            <a:off x="687261" y="1994874"/>
            <a:ext cx="10817352" cy="3474064"/>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58666251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7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9018137-B33C-3C49-861A-0E7F3D4DFD0E}"/>
              </a:ext>
            </a:extLst>
          </p:cNvPr>
          <p:cNvSpPr>
            <a:spLocks noGrp="1"/>
          </p:cNvSpPr>
          <p:nvPr>
            <p:ph type="pic" sz="quarter" idx="10"/>
          </p:nvPr>
        </p:nvSpPr>
        <p:spPr>
          <a:xfrm>
            <a:off x="2825234" y="1962152"/>
            <a:ext cx="6537453" cy="283464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480528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78984E7-C6B1-4E20-B3B4-C2D2FCE281EC}"/>
              </a:ext>
            </a:extLst>
          </p:cNvPr>
          <p:cNvSpPr>
            <a:spLocks noGrp="1"/>
          </p:cNvSpPr>
          <p:nvPr>
            <p:ph type="pic" sz="quarter" idx="10"/>
          </p:nvPr>
        </p:nvSpPr>
        <p:spPr>
          <a:xfrm>
            <a:off x="7299325" y="1995488"/>
            <a:ext cx="4205288"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9592042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6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4127819-29D1-BF47-A1A2-DEAD894F88D3}"/>
              </a:ext>
            </a:extLst>
          </p:cNvPr>
          <p:cNvSpPr>
            <a:spLocks noGrp="1"/>
          </p:cNvSpPr>
          <p:nvPr>
            <p:ph type="pic" sz="quarter" idx="10"/>
          </p:nvPr>
        </p:nvSpPr>
        <p:spPr>
          <a:xfrm>
            <a:off x="3771899" y="2619376"/>
            <a:ext cx="4468813" cy="3303588"/>
          </a:xfrm>
          <a:custGeom>
            <a:avLst/>
            <a:gdLst>
              <a:gd name="connsiteX0" fmla="*/ 0 w 4452938"/>
              <a:gd name="connsiteY0" fmla="*/ 0 h 3287713"/>
              <a:gd name="connsiteX1" fmla="*/ 4452938 w 4452938"/>
              <a:gd name="connsiteY1" fmla="*/ 0 h 3287713"/>
              <a:gd name="connsiteX2" fmla="*/ 4452938 w 4452938"/>
              <a:gd name="connsiteY2" fmla="*/ 3287713 h 3287713"/>
              <a:gd name="connsiteX3" fmla="*/ 0 w 4452938"/>
              <a:gd name="connsiteY3" fmla="*/ 3287713 h 3287713"/>
              <a:gd name="connsiteX4" fmla="*/ 0 w 4452938"/>
              <a:gd name="connsiteY4" fmla="*/ 0 h 3287713"/>
              <a:gd name="connsiteX0" fmla="*/ 0 w 4452938"/>
              <a:gd name="connsiteY0" fmla="*/ 0 h 3287713"/>
              <a:gd name="connsiteX1" fmla="*/ 3598863 w 4452938"/>
              <a:gd name="connsiteY1" fmla="*/ 1031875 h 3287713"/>
              <a:gd name="connsiteX2" fmla="*/ 4452938 w 4452938"/>
              <a:gd name="connsiteY2" fmla="*/ 3287713 h 3287713"/>
              <a:gd name="connsiteX3" fmla="*/ 0 w 4452938"/>
              <a:gd name="connsiteY3" fmla="*/ 3287713 h 3287713"/>
              <a:gd name="connsiteX4" fmla="*/ 0 w 4452938"/>
              <a:gd name="connsiteY4" fmla="*/ 0 h 3287713"/>
              <a:gd name="connsiteX0" fmla="*/ 0 w 4452938"/>
              <a:gd name="connsiteY0" fmla="*/ 0 h 3287713"/>
              <a:gd name="connsiteX1" fmla="*/ 3598863 w 4452938"/>
              <a:gd name="connsiteY1" fmla="*/ 1031875 h 3287713"/>
              <a:gd name="connsiteX2" fmla="*/ 4452938 w 4452938"/>
              <a:gd name="connsiteY2" fmla="*/ 3287713 h 3287713"/>
              <a:gd name="connsiteX3" fmla="*/ 717550 w 4452938"/>
              <a:gd name="connsiteY3" fmla="*/ 2874963 h 3287713"/>
              <a:gd name="connsiteX4" fmla="*/ 0 w 4452938"/>
              <a:gd name="connsiteY4" fmla="*/ 0 h 3287713"/>
              <a:gd name="connsiteX0" fmla="*/ 0 w 4446588"/>
              <a:gd name="connsiteY0" fmla="*/ 0 h 3290888"/>
              <a:gd name="connsiteX1" fmla="*/ 3598863 w 4446588"/>
              <a:gd name="connsiteY1" fmla="*/ 1031875 h 3290888"/>
              <a:gd name="connsiteX2" fmla="*/ 4446588 w 4446588"/>
              <a:gd name="connsiteY2" fmla="*/ 3290888 h 3290888"/>
              <a:gd name="connsiteX3" fmla="*/ 717550 w 4446588"/>
              <a:gd name="connsiteY3" fmla="*/ 2874963 h 3290888"/>
              <a:gd name="connsiteX4" fmla="*/ 0 w 4446588"/>
              <a:gd name="connsiteY4" fmla="*/ 0 h 3290888"/>
              <a:gd name="connsiteX0" fmla="*/ 0 w 4465638"/>
              <a:gd name="connsiteY0" fmla="*/ 0 h 3198813"/>
              <a:gd name="connsiteX1" fmla="*/ 3598863 w 4465638"/>
              <a:gd name="connsiteY1" fmla="*/ 1031875 h 3198813"/>
              <a:gd name="connsiteX2" fmla="*/ 4465638 w 4465638"/>
              <a:gd name="connsiteY2" fmla="*/ 3198813 h 3198813"/>
              <a:gd name="connsiteX3" fmla="*/ 717550 w 4465638"/>
              <a:gd name="connsiteY3" fmla="*/ 2874963 h 3198813"/>
              <a:gd name="connsiteX4" fmla="*/ 0 w 4465638"/>
              <a:gd name="connsiteY4" fmla="*/ 0 h 3198813"/>
              <a:gd name="connsiteX0" fmla="*/ 0 w 4446588"/>
              <a:gd name="connsiteY0" fmla="*/ 0 h 3284538"/>
              <a:gd name="connsiteX1" fmla="*/ 3598863 w 4446588"/>
              <a:gd name="connsiteY1" fmla="*/ 1031875 h 3284538"/>
              <a:gd name="connsiteX2" fmla="*/ 4446588 w 4446588"/>
              <a:gd name="connsiteY2" fmla="*/ 3284538 h 3284538"/>
              <a:gd name="connsiteX3" fmla="*/ 717550 w 4446588"/>
              <a:gd name="connsiteY3" fmla="*/ 2874963 h 3284538"/>
              <a:gd name="connsiteX4" fmla="*/ 0 w 4446588"/>
              <a:gd name="connsiteY4" fmla="*/ 0 h 3284538"/>
              <a:gd name="connsiteX0" fmla="*/ 0 w 4341813"/>
              <a:gd name="connsiteY0" fmla="*/ 0 h 3151188"/>
              <a:gd name="connsiteX1" fmla="*/ 3494088 w 4341813"/>
              <a:gd name="connsiteY1" fmla="*/ 898525 h 3151188"/>
              <a:gd name="connsiteX2" fmla="*/ 4341813 w 4341813"/>
              <a:gd name="connsiteY2" fmla="*/ 3151188 h 3151188"/>
              <a:gd name="connsiteX3" fmla="*/ 612775 w 4341813"/>
              <a:gd name="connsiteY3" fmla="*/ 2741613 h 3151188"/>
              <a:gd name="connsiteX4" fmla="*/ 0 w 4341813"/>
              <a:gd name="connsiteY4" fmla="*/ 0 h 3151188"/>
              <a:gd name="connsiteX0" fmla="*/ 0 w 4459288"/>
              <a:gd name="connsiteY0" fmla="*/ 0 h 3297238"/>
              <a:gd name="connsiteX1" fmla="*/ 3611563 w 4459288"/>
              <a:gd name="connsiteY1" fmla="*/ 1044575 h 3297238"/>
              <a:gd name="connsiteX2" fmla="*/ 4459288 w 4459288"/>
              <a:gd name="connsiteY2" fmla="*/ 3297238 h 3297238"/>
              <a:gd name="connsiteX3" fmla="*/ 730250 w 4459288"/>
              <a:gd name="connsiteY3" fmla="*/ 2887663 h 3297238"/>
              <a:gd name="connsiteX4" fmla="*/ 0 w 4459288"/>
              <a:gd name="connsiteY4" fmla="*/ 0 h 3297238"/>
              <a:gd name="connsiteX0" fmla="*/ 0 w 4240213"/>
              <a:gd name="connsiteY0" fmla="*/ 0 h 3214688"/>
              <a:gd name="connsiteX1" fmla="*/ 3611563 w 4240213"/>
              <a:gd name="connsiteY1" fmla="*/ 1044575 h 3214688"/>
              <a:gd name="connsiteX2" fmla="*/ 4240213 w 4240213"/>
              <a:gd name="connsiteY2" fmla="*/ 3214688 h 3214688"/>
              <a:gd name="connsiteX3" fmla="*/ 730250 w 4240213"/>
              <a:gd name="connsiteY3" fmla="*/ 2887663 h 3214688"/>
              <a:gd name="connsiteX4" fmla="*/ 0 w 4240213"/>
              <a:gd name="connsiteY4" fmla="*/ 0 h 3214688"/>
              <a:gd name="connsiteX0" fmla="*/ 0 w 4468813"/>
              <a:gd name="connsiteY0" fmla="*/ 0 h 3303588"/>
              <a:gd name="connsiteX1" fmla="*/ 3611563 w 4468813"/>
              <a:gd name="connsiteY1" fmla="*/ 1044575 h 3303588"/>
              <a:gd name="connsiteX2" fmla="*/ 4468813 w 4468813"/>
              <a:gd name="connsiteY2" fmla="*/ 3303588 h 3303588"/>
              <a:gd name="connsiteX3" fmla="*/ 730250 w 4468813"/>
              <a:gd name="connsiteY3" fmla="*/ 2887663 h 3303588"/>
              <a:gd name="connsiteX4" fmla="*/ 0 w 4468813"/>
              <a:gd name="connsiteY4" fmla="*/ 0 h 3303588"/>
              <a:gd name="connsiteX0" fmla="*/ 0 w 4468813"/>
              <a:gd name="connsiteY0" fmla="*/ 0 h 3303588"/>
              <a:gd name="connsiteX1" fmla="*/ 3611563 w 4468813"/>
              <a:gd name="connsiteY1" fmla="*/ 1009650 h 3303588"/>
              <a:gd name="connsiteX2" fmla="*/ 4468813 w 4468813"/>
              <a:gd name="connsiteY2" fmla="*/ 3303588 h 3303588"/>
              <a:gd name="connsiteX3" fmla="*/ 730250 w 4468813"/>
              <a:gd name="connsiteY3" fmla="*/ 2887663 h 3303588"/>
              <a:gd name="connsiteX4" fmla="*/ 0 w 4468813"/>
              <a:gd name="connsiteY4" fmla="*/ 0 h 3303588"/>
              <a:gd name="connsiteX0" fmla="*/ 0 w 4468813"/>
              <a:gd name="connsiteY0" fmla="*/ 0 h 3303588"/>
              <a:gd name="connsiteX1" fmla="*/ 3659188 w 4468813"/>
              <a:gd name="connsiteY1" fmla="*/ 984250 h 3303588"/>
              <a:gd name="connsiteX2" fmla="*/ 4468813 w 4468813"/>
              <a:gd name="connsiteY2" fmla="*/ 3303588 h 3303588"/>
              <a:gd name="connsiteX3" fmla="*/ 730250 w 4468813"/>
              <a:gd name="connsiteY3" fmla="*/ 2887663 h 3303588"/>
              <a:gd name="connsiteX4" fmla="*/ 0 w 4468813"/>
              <a:gd name="connsiteY4" fmla="*/ 0 h 3303588"/>
              <a:gd name="connsiteX0" fmla="*/ 0 w 4468813"/>
              <a:gd name="connsiteY0" fmla="*/ 0 h 3303588"/>
              <a:gd name="connsiteX1" fmla="*/ 3614738 w 4468813"/>
              <a:gd name="connsiteY1" fmla="*/ 1041400 h 3303588"/>
              <a:gd name="connsiteX2" fmla="*/ 4468813 w 4468813"/>
              <a:gd name="connsiteY2" fmla="*/ 3303588 h 3303588"/>
              <a:gd name="connsiteX3" fmla="*/ 730250 w 4468813"/>
              <a:gd name="connsiteY3" fmla="*/ 2887663 h 3303588"/>
              <a:gd name="connsiteX4" fmla="*/ 0 w 4468813"/>
              <a:gd name="connsiteY4" fmla="*/ 0 h 3303588"/>
              <a:gd name="connsiteX0" fmla="*/ 0 w 4468813"/>
              <a:gd name="connsiteY0" fmla="*/ 0 h 3303588"/>
              <a:gd name="connsiteX1" fmla="*/ 3614738 w 4468813"/>
              <a:gd name="connsiteY1" fmla="*/ 1041400 h 3303588"/>
              <a:gd name="connsiteX2" fmla="*/ 4468813 w 4468813"/>
              <a:gd name="connsiteY2" fmla="*/ 3303588 h 3303588"/>
              <a:gd name="connsiteX3" fmla="*/ 765175 w 4468813"/>
              <a:gd name="connsiteY3" fmla="*/ 2824163 h 3303588"/>
              <a:gd name="connsiteX4" fmla="*/ 0 w 4468813"/>
              <a:gd name="connsiteY4" fmla="*/ 0 h 3303588"/>
              <a:gd name="connsiteX0" fmla="*/ 0 w 4468813"/>
              <a:gd name="connsiteY0" fmla="*/ 0 h 3303588"/>
              <a:gd name="connsiteX1" fmla="*/ 3614738 w 4468813"/>
              <a:gd name="connsiteY1" fmla="*/ 1041400 h 3303588"/>
              <a:gd name="connsiteX2" fmla="*/ 4468813 w 4468813"/>
              <a:gd name="connsiteY2" fmla="*/ 3303588 h 3303588"/>
              <a:gd name="connsiteX3" fmla="*/ 723900 w 4468813"/>
              <a:gd name="connsiteY3" fmla="*/ 2890838 h 3303588"/>
              <a:gd name="connsiteX4" fmla="*/ 0 w 4468813"/>
              <a:gd name="connsiteY4" fmla="*/ 0 h 3303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8813" h="3303588">
                <a:moveTo>
                  <a:pt x="0" y="0"/>
                </a:moveTo>
                <a:lnTo>
                  <a:pt x="3614738" y="1041400"/>
                </a:lnTo>
                <a:lnTo>
                  <a:pt x="4468813" y="3303588"/>
                </a:lnTo>
                <a:lnTo>
                  <a:pt x="723900" y="2890838"/>
                </a:lnTo>
                <a:lnTo>
                  <a:pt x="0" y="0"/>
                </a:lnTo>
                <a:close/>
              </a:path>
            </a:pathLst>
          </a:cu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50993213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67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EAF83FF-89CE-504F-B3BA-763272B15FBD}"/>
              </a:ext>
            </a:extLst>
          </p:cNvPr>
          <p:cNvSpPr>
            <a:spLocks noGrp="1"/>
          </p:cNvSpPr>
          <p:nvPr>
            <p:ph type="pic" sz="quarter" idx="10"/>
          </p:nvPr>
        </p:nvSpPr>
        <p:spPr>
          <a:xfrm>
            <a:off x="4229100" y="2720974"/>
            <a:ext cx="3625850" cy="2041525"/>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32749707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6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003C52F-8A7D-CA47-95C2-978A99F38A79}"/>
              </a:ext>
            </a:extLst>
          </p:cNvPr>
          <p:cNvSpPr>
            <a:spLocks noGrp="1"/>
          </p:cNvSpPr>
          <p:nvPr>
            <p:ph type="pic" sz="quarter" idx="10"/>
          </p:nvPr>
        </p:nvSpPr>
        <p:spPr>
          <a:xfrm>
            <a:off x="4219977" y="2294295"/>
            <a:ext cx="3748826" cy="2350730"/>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47277840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69_Custom Layout">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6E344515-0B32-FE4E-8E5F-255A387012A4}"/>
              </a:ext>
            </a:extLst>
          </p:cNvPr>
          <p:cNvSpPr>
            <a:spLocks noGrp="1"/>
          </p:cNvSpPr>
          <p:nvPr>
            <p:ph type="pic" sz="quarter" idx="11"/>
          </p:nvPr>
        </p:nvSpPr>
        <p:spPr>
          <a:xfrm>
            <a:off x="4285129" y="2469126"/>
            <a:ext cx="3671943" cy="2757542"/>
          </a:xfrm>
          <a:prstGeom prst="roundRect">
            <a:avLst>
              <a:gd name="adj" fmla="val 1902"/>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118737916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70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B19C814-3CD7-A047-B9FD-CC13A64EC852}"/>
              </a:ext>
            </a:extLst>
          </p:cNvPr>
          <p:cNvSpPr>
            <a:spLocks noGrp="1"/>
          </p:cNvSpPr>
          <p:nvPr>
            <p:ph type="pic" sz="quarter" idx="10"/>
          </p:nvPr>
        </p:nvSpPr>
        <p:spPr>
          <a:xfrm rot="18095358">
            <a:off x="5035096" y="1045085"/>
            <a:ext cx="2082744" cy="5676079"/>
          </a:xfrm>
          <a:custGeom>
            <a:avLst/>
            <a:gdLst>
              <a:gd name="connsiteX0" fmla="*/ 1788011 w 2082744"/>
              <a:gd name="connsiteY0" fmla="*/ 1041400 h 5676079"/>
              <a:gd name="connsiteX1" fmla="*/ 1840537 w 2082744"/>
              <a:gd name="connsiteY1" fmla="*/ 1148061 h 5676079"/>
              <a:gd name="connsiteX2" fmla="*/ 1855948 w 2082744"/>
              <a:gd name="connsiteY2" fmla="*/ 1215827 h 5676079"/>
              <a:gd name="connsiteX3" fmla="*/ 1884563 w 2082744"/>
              <a:gd name="connsiteY3" fmla="*/ 1707244 h 5676079"/>
              <a:gd name="connsiteX4" fmla="*/ 1904942 w 2082744"/>
              <a:gd name="connsiteY4" fmla="*/ 2095728 h 5676079"/>
              <a:gd name="connsiteX5" fmla="*/ 2035866 w 2082744"/>
              <a:gd name="connsiteY5" fmla="*/ 4600017 h 5676079"/>
              <a:gd name="connsiteX6" fmla="*/ 2079084 w 2082744"/>
              <a:gd name="connsiteY6" fmla="*/ 5419655 h 5676079"/>
              <a:gd name="connsiteX7" fmla="*/ 1980349 w 2082744"/>
              <a:gd name="connsiteY7" fmla="*/ 5676079 h 5676079"/>
              <a:gd name="connsiteX8" fmla="*/ 1917991 w 2082744"/>
              <a:gd name="connsiteY8" fmla="*/ 5665994 h 5676079"/>
              <a:gd name="connsiteX9" fmla="*/ 1746472 w 2082744"/>
              <a:gd name="connsiteY9" fmla="*/ 5587181 h 5676079"/>
              <a:gd name="connsiteX10" fmla="*/ 1714007 w 2082744"/>
              <a:gd name="connsiteY10" fmla="*/ 5570307 h 5676079"/>
              <a:gd name="connsiteX11" fmla="*/ 1224320 w 2082744"/>
              <a:gd name="connsiteY11" fmla="*/ 5336016 h 5676079"/>
              <a:gd name="connsiteX12" fmla="*/ 508686 w 2082744"/>
              <a:gd name="connsiteY12" fmla="*/ 4992651 h 5676079"/>
              <a:gd name="connsiteX13" fmla="*/ 141086 w 2082744"/>
              <a:gd name="connsiteY13" fmla="*/ 4775596 h 5676079"/>
              <a:gd name="connsiteX14" fmla="*/ 53017 w 2082744"/>
              <a:gd name="connsiteY14" fmla="*/ 4541734 h 5676079"/>
              <a:gd name="connsiteX15" fmla="*/ 42415 w 2082744"/>
              <a:gd name="connsiteY15" fmla="*/ 3968519 h 5676079"/>
              <a:gd name="connsiteX16" fmla="*/ 26969 w 2082744"/>
              <a:gd name="connsiteY16" fmla="*/ 1803093 h 5676079"/>
              <a:gd name="connsiteX17" fmla="*/ 16265 w 2082744"/>
              <a:gd name="connsiteY17" fmla="*/ 469273 h 5676079"/>
              <a:gd name="connsiteX18" fmla="*/ 8704 w 2082744"/>
              <a:gd name="connsiteY18" fmla="*/ 361951 h 5676079"/>
              <a:gd name="connsiteX19" fmla="*/ 320 w 2082744"/>
              <a:gd name="connsiteY19" fmla="*/ 234363 h 5676079"/>
              <a:gd name="connsiteX20" fmla="*/ 0 w 2082744"/>
              <a:gd name="connsiteY20" fmla="*/ 178484 h 5676079"/>
              <a:gd name="connsiteX21" fmla="*/ 432 w 2082744"/>
              <a:gd name="connsiteY21" fmla="*/ 149324 h 5676079"/>
              <a:gd name="connsiteX22" fmla="*/ 56977 w 2082744"/>
              <a:gd name="connsiteY22" fmla="*/ 273 h 5676079"/>
              <a:gd name="connsiteX23" fmla="*/ 453103 w 2082744"/>
              <a:gd name="connsiteY23" fmla="*/ 200640 h 5676079"/>
              <a:gd name="connsiteX24" fmla="*/ 533235 w 2082744"/>
              <a:gd name="connsiteY24" fmla="*/ 391381 h 5676079"/>
              <a:gd name="connsiteX25" fmla="*/ 709096 w 2082744"/>
              <a:gd name="connsiteY25" fmla="*/ 501098 h 5676079"/>
              <a:gd name="connsiteX26" fmla="*/ 1156013 w 2082744"/>
              <a:gd name="connsiteY26" fmla="*/ 769074 h 5676079"/>
              <a:gd name="connsiteX27" fmla="*/ 1396314 w 2082744"/>
              <a:gd name="connsiteY27" fmla="*/ 882860 h 5676079"/>
              <a:gd name="connsiteX28" fmla="*/ 1388404 w 2082744"/>
              <a:gd name="connsiteY28" fmla="*/ 783873 h 5676079"/>
              <a:gd name="connsiteX29" fmla="*/ 1400369 w 2082744"/>
              <a:gd name="connsiteY29" fmla="*/ 776515 h 5676079"/>
              <a:gd name="connsiteX30" fmla="*/ 1425333 w 2082744"/>
              <a:gd name="connsiteY30" fmla="*/ 783086 h 5676079"/>
              <a:gd name="connsiteX31" fmla="*/ 1458744 w 2082744"/>
              <a:gd name="connsiteY31" fmla="*/ 798871 h 5676079"/>
              <a:gd name="connsiteX32" fmla="*/ 1603376 w 2082744"/>
              <a:gd name="connsiteY32" fmla="*/ 886957 h 5676079"/>
              <a:gd name="connsiteX33" fmla="*/ 1652450 w 2082744"/>
              <a:gd name="connsiteY33" fmla="*/ 919491 h 5676079"/>
              <a:gd name="connsiteX34" fmla="*/ 1714039 w 2082744"/>
              <a:gd name="connsiteY34" fmla="*/ 964418 h 5676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082744" h="5676079">
                <a:moveTo>
                  <a:pt x="1788011" y="1041400"/>
                </a:moveTo>
                <a:cubicBezTo>
                  <a:pt x="1811648" y="1077445"/>
                  <a:pt x="1828507" y="1113013"/>
                  <a:pt x="1840537" y="1148061"/>
                </a:cubicBezTo>
                <a:lnTo>
                  <a:pt x="1855948" y="1215827"/>
                </a:lnTo>
                <a:lnTo>
                  <a:pt x="1884563" y="1707244"/>
                </a:lnTo>
                <a:lnTo>
                  <a:pt x="1904942" y="2095728"/>
                </a:lnTo>
                <a:lnTo>
                  <a:pt x="2035866" y="4600017"/>
                </a:lnTo>
                <a:lnTo>
                  <a:pt x="2079084" y="5419655"/>
                </a:lnTo>
                <a:cubicBezTo>
                  <a:pt x="2080465" y="5492656"/>
                  <a:pt x="2109160" y="5675796"/>
                  <a:pt x="1980349" y="5676079"/>
                </a:cubicBezTo>
                <a:lnTo>
                  <a:pt x="1917991" y="5665994"/>
                </a:lnTo>
                <a:lnTo>
                  <a:pt x="1746472" y="5587181"/>
                </a:lnTo>
                <a:lnTo>
                  <a:pt x="1714007" y="5570307"/>
                </a:lnTo>
                <a:lnTo>
                  <a:pt x="1224320" y="5336016"/>
                </a:lnTo>
                <a:lnTo>
                  <a:pt x="508686" y="4992651"/>
                </a:lnTo>
                <a:cubicBezTo>
                  <a:pt x="384848" y="4932027"/>
                  <a:pt x="250721" y="4892191"/>
                  <a:pt x="141086" y="4775596"/>
                </a:cubicBezTo>
                <a:cubicBezTo>
                  <a:pt x="73179" y="4703194"/>
                  <a:pt x="62164" y="4608731"/>
                  <a:pt x="53017" y="4541734"/>
                </a:cubicBezTo>
                <a:cubicBezTo>
                  <a:pt x="27169" y="4350384"/>
                  <a:pt x="42404" y="4156847"/>
                  <a:pt x="42415" y="3968519"/>
                </a:cubicBezTo>
                <a:lnTo>
                  <a:pt x="26969" y="1803093"/>
                </a:lnTo>
                <a:lnTo>
                  <a:pt x="16265" y="469273"/>
                </a:lnTo>
                <a:cubicBezTo>
                  <a:pt x="16302" y="443902"/>
                  <a:pt x="12649" y="405803"/>
                  <a:pt x="8704" y="361951"/>
                </a:cubicBezTo>
                <a:lnTo>
                  <a:pt x="320" y="234363"/>
                </a:lnTo>
                <a:lnTo>
                  <a:pt x="0" y="178484"/>
                </a:lnTo>
                <a:lnTo>
                  <a:pt x="432" y="149324"/>
                </a:lnTo>
                <a:cubicBezTo>
                  <a:pt x="4656" y="81198"/>
                  <a:pt x="19684" y="23667"/>
                  <a:pt x="56977" y="273"/>
                </a:cubicBezTo>
                <a:cubicBezTo>
                  <a:pt x="137090" y="-6682"/>
                  <a:pt x="347047" y="121283"/>
                  <a:pt x="453103" y="200640"/>
                </a:cubicBezTo>
                <a:cubicBezTo>
                  <a:pt x="476751" y="218334"/>
                  <a:pt x="466596" y="324812"/>
                  <a:pt x="533235" y="391381"/>
                </a:cubicBezTo>
                <a:cubicBezTo>
                  <a:pt x="583459" y="441578"/>
                  <a:pt x="652280" y="467877"/>
                  <a:pt x="709096" y="501098"/>
                </a:cubicBezTo>
                <a:lnTo>
                  <a:pt x="1156013" y="769074"/>
                </a:lnTo>
                <a:cubicBezTo>
                  <a:pt x="1223322" y="809536"/>
                  <a:pt x="1316949" y="898585"/>
                  <a:pt x="1396314" y="882860"/>
                </a:cubicBezTo>
                <a:cubicBezTo>
                  <a:pt x="1418661" y="853731"/>
                  <a:pt x="1373771" y="811949"/>
                  <a:pt x="1388404" y="783873"/>
                </a:cubicBezTo>
                <a:lnTo>
                  <a:pt x="1400369" y="776515"/>
                </a:lnTo>
                <a:cubicBezTo>
                  <a:pt x="1406178" y="776520"/>
                  <a:pt x="1414729" y="778883"/>
                  <a:pt x="1425333" y="783086"/>
                </a:cubicBezTo>
                <a:lnTo>
                  <a:pt x="1458744" y="798871"/>
                </a:lnTo>
                <a:lnTo>
                  <a:pt x="1603376" y="886957"/>
                </a:lnTo>
                <a:lnTo>
                  <a:pt x="1652450" y="919491"/>
                </a:lnTo>
                <a:cubicBezTo>
                  <a:pt x="1680349" y="938835"/>
                  <a:pt x="1702712" y="955190"/>
                  <a:pt x="1714039" y="964418"/>
                </a:cubicBezTo>
                <a:close/>
              </a:path>
            </a:pathLst>
          </a:custGeom>
        </p:spPr>
        <p:txBody>
          <a:bodyPr wrap="square">
            <a:noAutofit/>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69349420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7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6DCB783-8C7E-3747-915F-95C320184641}"/>
              </a:ext>
            </a:extLst>
          </p:cNvPr>
          <p:cNvSpPr>
            <a:spLocks noGrp="1"/>
          </p:cNvSpPr>
          <p:nvPr>
            <p:ph type="pic" sz="quarter" idx="10"/>
          </p:nvPr>
        </p:nvSpPr>
        <p:spPr>
          <a:xfrm rot="541718">
            <a:off x="6635438" y="2512344"/>
            <a:ext cx="990556" cy="1492741"/>
          </a:xfrm>
          <a:custGeom>
            <a:avLst/>
            <a:gdLst>
              <a:gd name="connsiteX0" fmla="*/ 0 w 992187"/>
              <a:gd name="connsiteY0" fmla="*/ 0 h 1277314"/>
              <a:gd name="connsiteX1" fmla="*/ 992187 w 992187"/>
              <a:gd name="connsiteY1" fmla="*/ 0 h 1277314"/>
              <a:gd name="connsiteX2" fmla="*/ 992187 w 992187"/>
              <a:gd name="connsiteY2" fmla="*/ 1277314 h 1277314"/>
              <a:gd name="connsiteX3" fmla="*/ 0 w 992187"/>
              <a:gd name="connsiteY3" fmla="*/ 1277314 h 1277314"/>
              <a:gd name="connsiteX4" fmla="*/ 0 w 992187"/>
              <a:gd name="connsiteY4" fmla="*/ 0 h 1277314"/>
              <a:gd name="connsiteX0" fmla="*/ 0 w 992187"/>
              <a:gd name="connsiteY0" fmla="*/ 0 h 1277314"/>
              <a:gd name="connsiteX1" fmla="*/ 959115 w 992187"/>
              <a:gd name="connsiteY1" fmla="*/ 243244 h 1277314"/>
              <a:gd name="connsiteX2" fmla="*/ 992187 w 992187"/>
              <a:gd name="connsiteY2" fmla="*/ 1277314 h 1277314"/>
              <a:gd name="connsiteX3" fmla="*/ 0 w 992187"/>
              <a:gd name="connsiteY3" fmla="*/ 1277314 h 1277314"/>
              <a:gd name="connsiteX4" fmla="*/ 0 w 992187"/>
              <a:gd name="connsiteY4" fmla="*/ 0 h 1277314"/>
              <a:gd name="connsiteX0" fmla="*/ 0 w 990556"/>
              <a:gd name="connsiteY0" fmla="*/ 0 h 1492741"/>
              <a:gd name="connsiteX1" fmla="*/ 959115 w 990556"/>
              <a:gd name="connsiteY1" fmla="*/ 243244 h 1492741"/>
              <a:gd name="connsiteX2" fmla="*/ 990556 w 990556"/>
              <a:gd name="connsiteY2" fmla="*/ 1492741 h 1492741"/>
              <a:gd name="connsiteX3" fmla="*/ 0 w 990556"/>
              <a:gd name="connsiteY3" fmla="*/ 1277314 h 1492741"/>
              <a:gd name="connsiteX4" fmla="*/ 0 w 990556"/>
              <a:gd name="connsiteY4" fmla="*/ 0 h 1492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0556" h="1492741">
                <a:moveTo>
                  <a:pt x="0" y="0"/>
                </a:moveTo>
                <a:lnTo>
                  <a:pt x="959115" y="243244"/>
                </a:lnTo>
                <a:lnTo>
                  <a:pt x="990556" y="1492741"/>
                </a:lnTo>
                <a:lnTo>
                  <a:pt x="0" y="1277314"/>
                </a:lnTo>
                <a:lnTo>
                  <a:pt x="0" y="0"/>
                </a:lnTo>
                <a:close/>
              </a:path>
            </a:pathLst>
          </a:custGeom>
        </p:spPr>
        <p:txBody>
          <a:bodyPr/>
          <a:lstStyle>
            <a:lvl1pPr>
              <a:defRPr b="0" i="0">
                <a:latin typeface="Roboto" panose="02000000000000000000" pitchFamily="2" charset="0"/>
              </a:defRPr>
            </a:lvl1pPr>
          </a:lstStyle>
          <a:p>
            <a:endParaRPr lang="en-US" dirty="0"/>
          </a:p>
        </p:txBody>
      </p:sp>
      <p:sp>
        <p:nvSpPr>
          <p:cNvPr id="6" name="Picture Placeholder 4">
            <a:extLst>
              <a:ext uri="{FF2B5EF4-FFF2-40B4-BE49-F238E27FC236}">
                <a16:creationId xmlns:a16="http://schemas.microsoft.com/office/drawing/2014/main" id="{AFDD9C67-D01C-504A-8917-08F0042B009B}"/>
              </a:ext>
            </a:extLst>
          </p:cNvPr>
          <p:cNvSpPr>
            <a:spLocks noGrp="1"/>
          </p:cNvSpPr>
          <p:nvPr>
            <p:ph type="pic" sz="quarter" idx="11"/>
          </p:nvPr>
        </p:nvSpPr>
        <p:spPr>
          <a:xfrm rot="20414862">
            <a:off x="4621855" y="4013288"/>
            <a:ext cx="890283" cy="1460425"/>
          </a:xfrm>
          <a:custGeom>
            <a:avLst/>
            <a:gdLst>
              <a:gd name="connsiteX0" fmla="*/ 0 w 992187"/>
              <a:gd name="connsiteY0" fmla="*/ 0 h 1277314"/>
              <a:gd name="connsiteX1" fmla="*/ 992187 w 992187"/>
              <a:gd name="connsiteY1" fmla="*/ 0 h 1277314"/>
              <a:gd name="connsiteX2" fmla="*/ 992187 w 992187"/>
              <a:gd name="connsiteY2" fmla="*/ 1277314 h 1277314"/>
              <a:gd name="connsiteX3" fmla="*/ 0 w 992187"/>
              <a:gd name="connsiteY3" fmla="*/ 1277314 h 1277314"/>
              <a:gd name="connsiteX4" fmla="*/ 0 w 992187"/>
              <a:gd name="connsiteY4" fmla="*/ 0 h 1277314"/>
              <a:gd name="connsiteX0" fmla="*/ 0 w 992187"/>
              <a:gd name="connsiteY0" fmla="*/ 0 h 1277314"/>
              <a:gd name="connsiteX1" fmla="*/ 959115 w 992187"/>
              <a:gd name="connsiteY1" fmla="*/ 243244 h 1277314"/>
              <a:gd name="connsiteX2" fmla="*/ 992187 w 992187"/>
              <a:gd name="connsiteY2" fmla="*/ 1277314 h 1277314"/>
              <a:gd name="connsiteX3" fmla="*/ 0 w 992187"/>
              <a:gd name="connsiteY3" fmla="*/ 1277314 h 1277314"/>
              <a:gd name="connsiteX4" fmla="*/ 0 w 992187"/>
              <a:gd name="connsiteY4" fmla="*/ 0 h 1277314"/>
              <a:gd name="connsiteX0" fmla="*/ 0 w 990556"/>
              <a:gd name="connsiteY0" fmla="*/ 0 h 1492741"/>
              <a:gd name="connsiteX1" fmla="*/ 959115 w 990556"/>
              <a:gd name="connsiteY1" fmla="*/ 243244 h 1492741"/>
              <a:gd name="connsiteX2" fmla="*/ 990556 w 990556"/>
              <a:gd name="connsiteY2" fmla="*/ 1492741 h 1492741"/>
              <a:gd name="connsiteX3" fmla="*/ 0 w 990556"/>
              <a:gd name="connsiteY3" fmla="*/ 1277314 h 1492741"/>
              <a:gd name="connsiteX4" fmla="*/ 0 w 990556"/>
              <a:gd name="connsiteY4" fmla="*/ 0 h 1492741"/>
              <a:gd name="connsiteX0" fmla="*/ 0 w 990556"/>
              <a:gd name="connsiteY0" fmla="*/ 57936 h 1550677"/>
              <a:gd name="connsiteX1" fmla="*/ 882529 w 990556"/>
              <a:gd name="connsiteY1" fmla="*/ 0 h 1550677"/>
              <a:gd name="connsiteX2" fmla="*/ 990556 w 990556"/>
              <a:gd name="connsiteY2" fmla="*/ 1550677 h 1550677"/>
              <a:gd name="connsiteX3" fmla="*/ 0 w 990556"/>
              <a:gd name="connsiteY3" fmla="*/ 1335250 h 1550677"/>
              <a:gd name="connsiteX4" fmla="*/ 0 w 990556"/>
              <a:gd name="connsiteY4" fmla="*/ 57936 h 1550677"/>
              <a:gd name="connsiteX0" fmla="*/ 0 w 888077"/>
              <a:gd name="connsiteY0" fmla="*/ 57936 h 1445459"/>
              <a:gd name="connsiteX1" fmla="*/ 882529 w 888077"/>
              <a:gd name="connsiteY1" fmla="*/ 0 h 1445459"/>
              <a:gd name="connsiteX2" fmla="*/ 888077 w 888077"/>
              <a:gd name="connsiteY2" fmla="*/ 1445459 h 1445459"/>
              <a:gd name="connsiteX3" fmla="*/ 0 w 888077"/>
              <a:gd name="connsiteY3" fmla="*/ 1335250 h 1445459"/>
              <a:gd name="connsiteX4" fmla="*/ 0 w 888077"/>
              <a:gd name="connsiteY4" fmla="*/ 57936 h 1445459"/>
              <a:gd name="connsiteX0" fmla="*/ 866 w 888943"/>
              <a:gd name="connsiteY0" fmla="*/ 57936 h 1461515"/>
              <a:gd name="connsiteX1" fmla="*/ 883395 w 888943"/>
              <a:gd name="connsiteY1" fmla="*/ 0 h 1461515"/>
              <a:gd name="connsiteX2" fmla="*/ 888943 w 888943"/>
              <a:gd name="connsiteY2" fmla="*/ 1445459 h 1461515"/>
              <a:gd name="connsiteX3" fmla="*/ 0 w 888943"/>
              <a:gd name="connsiteY3" fmla="*/ 1461515 h 1461515"/>
              <a:gd name="connsiteX4" fmla="*/ 866 w 888943"/>
              <a:gd name="connsiteY4" fmla="*/ 57936 h 1461515"/>
              <a:gd name="connsiteX0" fmla="*/ 866 w 903498"/>
              <a:gd name="connsiteY0" fmla="*/ 84974 h 1488553"/>
              <a:gd name="connsiteX1" fmla="*/ 903366 w 903498"/>
              <a:gd name="connsiteY1" fmla="*/ 0 h 1488553"/>
              <a:gd name="connsiteX2" fmla="*/ 888943 w 903498"/>
              <a:gd name="connsiteY2" fmla="*/ 1472497 h 1488553"/>
              <a:gd name="connsiteX3" fmla="*/ 0 w 903498"/>
              <a:gd name="connsiteY3" fmla="*/ 1488553 h 1488553"/>
              <a:gd name="connsiteX4" fmla="*/ 866 w 903498"/>
              <a:gd name="connsiteY4" fmla="*/ 84974 h 1488553"/>
              <a:gd name="connsiteX0" fmla="*/ 866 w 888943"/>
              <a:gd name="connsiteY0" fmla="*/ 56846 h 1460425"/>
              <a:gd name="connsiteX1" fmla="*/ 886424 w 888943"/>
              <a:gd name="connsiteY1" fmla="*/ 0 h 1460425"/>
              <a:gd name="connsiteX2" fmla="*/ 888943 w 888943"/>
              <a:gd name="connsiteY2" fmla="*/ 1444369 h 1460425"/>
              <a:gd name="connsiteX3" fmla="*/ 0 w 888943"/>
              <a:gd name="connsiteY3" fmla="*/ 1460425 h 1460425"/>
              <a:gd name="connsiteX4" fmla="*/ 866 w 888943"/>
              <a:gd name="connsiteY4" fmla="*/ 56846 h 1460425"/>
              <a:gd name="connsiteX0" fmla="*/ 56183 w 888943"/>
              <a:gd name="connsiteY0" fmla="*/ 131445 h 1460425"/>
              <a:gd name="connsiteX1" fmla="*/ 886424 w 888943"/>
              <a:gd name="connsiteY1" fmla="*/ 0 h 1460425"/>
              <a:gd name="connsiteX2" fmla="*/ 888943 w 888943"/>
              <a:gd name="connsiteY2" fmla="*/ 1444369 h 1460425"/>
              <a:gd name="connsiteX3" fmla="*/ 0 w 888943"/>
              <a:gd name="connsiteY3" fmla="*/ 1460425 h 1460425"/>
              <a:gd name="connsiteX4" fmla="*/ 56183 w 888943"/>
              <a:gd name="connsiteY4" fmla="*/ 131445 h 1460425"/>
              <a:gd name="connsiteX0" fmla="*/ 30 w 890283"/>
              <a:gd name="connsiteY0" fmla="*/ 62907 h 1460425"/>
              <a:gd name="connsiteX1" fmla="*/ 887764 w 890283"/>
              <a:gd name="connsiteY1" fmla="*/ 0 h 1460425"/>
              <a:gd name="connsiteX2" fmla="*/ 890283 w 890283"/>
              <a:gd name="connsiteY2" fmla="*/ 1444369 h 1460425"/>
              <a:gd name="connsiteX3" fmla="*/ 1340 w 890283"/>
              <a:gd name="connsiteY3" fmla="*/ 1460425 h 1460425"/>
              <a:gd name="connsiteX4" fmla="*/ 30 w 890283"/>
              <a:gd name="connsiteY4" fmla="*/ 62907 h 1460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283" h="1460425">
                <a:moveTo>
                  <a:pt x="30" y="62907"/>
                </a:moveTo>
                <a:lnTo>
                  <a:pt x="887764" y="0"/>
                </a:lnTo>
                <a:cubicBezTo>
                  <a:pt x="889613" y="481820"/>
                  <a:pt x="888434" y="962549"/>
                  <a:pt x="890283" y="1444369"/>
                </a:cubicBezTo>
                <a:lnTo>
                  <a:pt x="1340" y="1460425"/>
                </a:lnTo>
                <a:cubicBezTo>
                  <a:pt x="1629" y="992565"/>
                  <a:pt x="-259" y="530767"/>
                  <a:pt x="30" y="62907"/>
                </a:cubicBezTo>
                <a:close/>
              </a:path>
            </a:pathLst>
          </a:cu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2863063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2DD40FF-5AB8-4DFE-929F-863AA5653A7A}"/>
              </a:ext>
            </a:extLst>
          </p:cNvPr>
          <p:cNvSpPr>
            <a:spLocks noGrp="1"/>
          </p:cNvSpPr>
          <p:nvPr>
            <p:ph type="pic" sz="quarter" idx="10"/>
          </p:nvPr>
        </p:nvSpPr>
        <p:spPr>
          <a:xfrm>
            <a:off x="7107238" y="1995488"/>
            <a:ext cx="4397375" cy="41767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3777215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D0FA71D-8B3A-475F-8754-C103B2C0A0E0}"/>
              </a:ext>
            </a:extLst>
          </p:cNvPr>
          <p:cNvSpPr>
            <a:spLocks noGrp="1"/>
          </p:cNvSpPr>
          <p:nvPr>
            <p:ph type="pic" sz="quarter" idx="10"/>
          </p:nvPr>
        </p:nvSpPr>
        <p:spPr>
          <a:xfrm>
            <a:off x="7251700" y="1995488"/>
            <a:ext cx="4252913" cy="4862512"/>
          </a:xfrm>
          <a:prstGeom prst="rect">
            <a:avLst/>
          </a:prstGeom>
        </p:spPr>
        <p:txBody>
          <a:bodyPr/>
          <a:lstStyle>
            <a:lvl1pPr>
              <a:defRPr b="0" i="0">
                <a:latin typeface="Roboto" panose="02000000000000000000" pitchFamily="2" charset="0"/>
              </a:defRPr>
            </a:lvl1pPr>
          </a:lstStyle>
          <a:p>
            <a:endParaRPr lang="en-US" dirty="0"/>
          </a:p>
        </p:txBody>
      </p:sp>
    </p:spTree>
    <p:extLst>
      <p:ext uri="{BB962C8B-B14F-4D97-AF65-F5344CB8AC3E}">
        <p14:creationId xmlns:p14="http://schemas.microsoft.com/office/powerpoint/2010/main" val="902533331"/>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53A9710-06E9-AA5F-B287-83251DF6C54D}"/>
              </a:ext>
            </a:extLst>
          </p:cNvPr>
          <p:cNvSpPr txBox="1"/>
          <p:nvPr userDrawn="1">
            <p:extLst>
              <p:ext uri="{1162E1C5-73C7-4A58-AE30-91384D911F3F}">
                <p184:classification xmlns:p184="http://schemas.microsoft.com/office/powerpoint/2018/4/main" val="ftr"/>
              </p:ext>
            </p:extLst>
          </p:nvPr>
        </p:nvSpPr>
        <p:spPr>
          <a:xfrm>
            <a:off x="5925312" y="6672580"/>
            <a:ext cx="369888" cy="121920"/>
          </a:xfrm>
          <a:prstGeom prst="rect">
            <a:avLst/>
          </a:prstGeom>
        </p:spPr>
        <p:txBody>
          <a:bodyPr horzOverflow="overflow" lIns="0" tIns="0" rIns="0" bIns="0">
            <a:spAutoFit/>
          </a:bodyPr>
          <a:lstStyle/>
          <a:p>
            <a:pPr algn="l"/>
            <a:r>
              <a:rPr lang="en-US" sz="800">
                <a:solidFill>
                  <a:srgbClr val="000000"/>
                </a:solidFill>
                <a:latin typeface="Arial" panose="020B0604020202020204" pitchFamily="34" charset="0"/>
                <a:cs typeface="Arial" panose="020B0604020202020204" pitchFamily="34" charset="0"/>
              </a:rPr>
              <a:t>Internal</a:t>
            </a:r>
          </a:p>
        </p:txBody>
      </p:sp>
    </p:spTree>
    <p:extLst>
      <p:ext uri="{BB962C8B-B14F-4D97-AF65-F5344CB8AC3E}">
        <p14:creationId xmlns:p14="http://schemas.microsoft.com/office/powerpoint/2010/main" val="28308375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51" r:id="rId4"/>
    <p:sldLayoutId id="2147483659" r:id="rId5"/>
    <p:sldLayoutId id="2147483662" r:id="rId6"/>
    <p:sldLayoutId id="2147483660" r:id="rId7"/>
    <p:sldLayoutId id="2147483661" r:id="rId8"/>
    <p:sldLayoutId id="2147483663" r:id="rId9"/>
    <p:sldLayoutId id="2147483656" r:id="rId10"/>
    <p:sldLayoutId id="2147483652" r:id="rId11"/>
    <p:sldLayoutId id="2147483653" r:id="rId12"/>
    <p:sldLayoutId id="2147483654" r:id="rId13"/>
    <p:sldLayoutId id="2147483657" r:id="rId14"/>
    <p:sldLayoutId id="2147483658"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23" r:id="rId69"/>
    <p:sldLayoutId id="2147483717" r:id="rId70"/>
    <p:sldLayoutId id="2147483718" r:id="rId71"/>
    <p:sldLayoutId id="2147483719" r:id="rId72"/>
    <p:sldLayoutId id="2147483720" r:id="rId73"/>
    <p:sldLayoutId id="2147483721" r:id="rId74"/>
    <p:sldLayoutId id="2147483722" r:id="rId7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8.png"/><Relationship Id="rId7" Type="http://schemas.openxmlformats.org/officeDocument/2006/relationships/image" Target="../media/image4.jpg"/><Relationship Id="rId2" Type="http://schemas.openxmlformats.org/officeDocument/2006/relationships/image" Target="../media/image10.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9.sv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0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8.png"/><Relationship Id="rId1" Type="http://schemas.openxmlformats.org/officeDocument/2006/relationships/slideLayout" Target="../slideLayouts/slideLayout50.xml"/></Relationships>
</file>

<file path=ppt/slides/_rels/slide10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0.xml"/></Relationships>
</file>

<file path=ppt/slides/_rels/slide10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8.png"/><Relationship Id="rId7" Type="http://schemas.openxmlformats.org/officeDocument/2006/relationships/image" Target="../media/image4.jpg"/><Relationship Id="rId2" Type="http://schemas.openxmlformats.org/officeDocument/2006/relationships/image" Target="../media/image10.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9.sv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6.xml.rels><?xml version="1.0" encoding="UTF-8" standalone="yes"?>
<Relationships xmlns="http://schemas.openxmlformats.org/package/2006/relationships"><Relationship Id="rId3" Type="http://schemas.openxmlformats.org/officeDocument/2006/relationships/chart" Target="../charts/chart29.xml"/><Relationship Id="rId2" Type="http://schemas.openxmlformats.org/officeDocument/2006/relationships/chart" Target="../charts/chart28.xml"/><Relationship Id="rId1" Type="http://schemas.openxmlformats.org/officeDocument/2006/relationships/slideLayout" Target="../slideLayouts/slideLayout5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5.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chart" Target="../charts/chart30.xml"/><Relationship Id="rId1" Type="http://schemas.openxmlformats.org/officeDocument/2006/relationships/slideLayout" Target="../slideLayouts/slideLayout57.xml"/></Relationships>
</file>

<file path=ppt/slides/_rels/slide141.xml.rels><?xml version="1.0" encoding="UTF-8" standalone="yes"?>
<Relationships xmlns="http://schemas.openxmlformats.org/package/2006/relationships"><Relationship Id="rId2" Type="http://schemas.openxmlformats.org/officeDocument/2006/relationships/chart" Target="../charts/chart31.xml"/><Relationship Id="rId1" Type="http://schemas.openxmlformats.org/officeDocument/2006/relationships/slideLayout" Target="../slideLayouts/slideLayout5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4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0.xml"/></Relationships>
</file>

<file path=ppt/slides/_rels/slide15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61.xml"/><Relationship Id="rId4" Type="http://schemas.openxmlformats.org/officeDocument/2006/relationships/image" Target="../media/image19.png"/></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8.xml.rels><?xml version="1.0" encoding="UTF-8" standalone="yes"?>
<Relationships xmlns="http://schemas.openxmlformats.org/package/2006/relationships"><Relationship Id="rId2" Type="http://schemas.openxmlformats.org/officeDocument/2006/relationships/chart" Target="../charts/chart32.xml"/><Relationship Id="rId1" Type="http://schemas.openxmlformats.org/officeDocument/2006/relationships/slideLayout" Target="../slideLayouts/slideLayout63.xml"/></Relationships>
</file>

<file path=ppt/slides/_rels/slide169.xml.rels><?xml version="1.0" encoding="UTF-8" standalone="yes"?>
<Relationships xmlns="http://schemas.openxmlformats.org/package/2006/relationships"><Relationship Id="rId2" Type="http://schemas.openxmlformats.org/officeDocument/2006/relationships/chart" Target="../charts/chart33.xml"/><Relationship Id="rId1" Type="http://schemas.openxmlformats.org/officeDocument/2006/relationships/slideLayout" Target="../slideLayouts/slideLayout6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0.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63.xml"/><Relationship Id="rId5" Type="http://schemas.openxmlformats.org/officeDocument/2006/relationships/chart" Target="../charts/chart37.xml"/><Relationship Id="rId4" Type="http://schemas.openxmlformats.org/officeDocument/2006/relationships/chart" Target="../charts/chart36.xml"/></Relationships>
</file>

<file path=ppt/slides/_rels/slide171.xml.rels><?xml version="1.0" encoding="UTF-8" standalone="yes"?>
<Relationships xmlns="http://schemas.openxmlformats.org/package/2006/relationships"><Relationship Id="rId3" Type="http://schemas.openxmlformats.org/officeDocument/2006/relationships/chart" Target="../charts/chart39.xml"/><Relationship Id="rId2" Type="http://schemas.openxmlformats.org/officeDocument/2006/relationships/chart" Target="../charts/chart38.xml"/><Relationship Id="rId1" Type="http://schemas.openxmlformats.org/officeDocument/2006/relationships/slideLayout" Target="../slideLayouts/slideLayout63.xml"/><Relationship Id="rId6" Type="http://schemas.openxmlformats.org/officeDocument/2006/relationships/chart" Target="../charts/chart42.xml"/><Relationship Id="rId5" Type="http://schemas.openxmlformats.org/officeDocument/2006/relationships/chart" Target="../charts/chart41.xml"/><Relationship Id="rId4" Type="http://schemas.openxmlformats.org/officeDocument/2006/relationships/chart" Target="../charts/chart40.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84.xml.rels><?xml version="1.0" encoding="UTF-8" standalone="yes"?>
<Relationships xmlns="http://schemas.openxmlformats.org/package/2006/relationships"><Relationship Id="rId2" Type="http://schemas.openxmlformats.org/officeDocument/2006/relationships/chart" Target="../charts/chart43.xml"/><Relationship Id="rId1" Type="http://schemas.openxmlformats.org/officeDocument/2006/relationships/slideLayout" Target="../slideLayouts/slideLayout6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86.xml.rels><?xml version="1.0" encoding="UTF-8" standalone="yes"?>
<Relationships xmlns="http://schemas.openxmlformats.org/package/2006/relationships"><Relationship Id="rId3" Type="http://schemas.openxmlformats.org/officeDocument/2006/relationships/chart" Target="../charts/chart45.xml"/><Relationship Id="rId2" Type="http://schemas.openxmlformats.org/officeDocument/2006/relationships/chart" Target="../charts/chart44.xml"/><Relationship Id="rId1" Type="http://schemas.openxmlformats.org/officeDocument/2006/relationships/slideLayout" Target="../slideLayouts/slideLayout65.xml"/><Relationship Id="rId5" Type="http://schemas.openxmlformats.org/officeDocument/2006/relationships/chart" Target="../charts/chart47.xml"/><Relationship Id="rId4" Type="http://schemas.openxmlformats.org/officeDocument/2006/relationships/chart" Target="../charts/chart46.xml"/></Relationships>
</file>

<file path=ppt/slides/_rels/slide187.xml.rels><?xml version="1.0" encoding="UTF-8" standalone="yes"?>
<Relationships xmlns="http://schemas.openxmlformats.org/package/2006/relationships"><Relationship Id="rId3" Type="http://schemas.openxmlformats.org/officeDocument/2006/relationships/chart" Target="../charts/chart49.xml"/><Relationship Id="rId2" Type="http://schemas.openxmlformats.org/officeDocument/2006/relationships/chart" Target="../charts/chart48.xml"/><Relationship Id="rId1" Type="http://schemas.openxmlformats.org/officeDocument/2006/relationships/slideLayout" Target="../slideLayouts/slideLayout65.xml"/><Relationship Id="rId4" Type="http://schemas.openxmlformats.org/officeDocument/2006/relationships/chart" Target="../charts/chart50.xml"/></Relationships>
</file>

<file path=ppt/slides/_rels/slide188.xml.rels><?xml version="1.0" encoding="UTF-8" standalone="yes"?>
<Relationships xmlns="http://schemas.openxmlformats.org/package/2006/relationships"><Relationship Id="rId3" Type="http://schemas.openxmlformats.org/officeDocument/2006/relationships/chart" Target="../charts/chart52.xml"/><Relationship Id="rId2" Type="http://schemas.openxmlformats.org/officeDocument/2006/relationships/chart" Target="../charts/chart51.xml"/><Relationship Id="rId1" Type="http://schemas.openxmlformats.org/officeDocument/2006/relationships/slideLayout" Target="../slideLayouts/slideLayout65.xml"/><Relationship Id="rId4" Type="http://schemas.openxmlformats.org/officeDocument/2006/relationships/chart" Target="../charts/chart53.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3" Type="http://schemas.openxmlformats.org/officeDocument/2006/relationships/chart" Target="../charts/chart55.xml"/><Relationship Id="rId2" Type="http://schemas.openxmlformats.org/officeDocument/2006/relationships/chart" Target="../charts/chart54.xml"/><Relationship Id="rId1" Type="http://schemas.openxmlformats.org/officeDocument/2006/relationships/slideLayout" Target="../slideLayouts/slideLayout65.xml"/><Relationship Id="rId5" Type="http://schemas.openxmlformats.org/officeDocument/2006/relationships/chart" Target="../charts/chart57.xml"/><Relationship Id="rId4" Type="http://schemas.openxmlformats.org/officeDocument/2006/relationships/chart" Target="../charts/chart56.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93.xml.rels><?xml version="1.0" encoding="UTF-8" standalone="yes"?>
<Relationships xmlns="http://schemas.openxmlformats.org/package/2006/relationships"><Relationship Id="rId2" Type="http://schemas.openxmlformats.org/officeDocument/2006/relationships/chart" Target="../charts/chart58.xml"/><Relationship Id="rId1" Type="http://schemas.openxmlformats.org/officeDocument/2006/relationships/slideLayout" Target="../slideLayouts/slideLayout65.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9.xml.rels><?xml version="1.0" encoding="UTF-8" standalone="yes"?>
<Relationships xmlns="http://schemas.openxmlformats.org/package/2006/relationships"><Relationship Id="rId3" Type="http://schemas.openxmlformats.org/officeDocument/2006/relationships/chart" Target="../charts/chart60.xml"/><Relationship Id="rId2" Type="http://schemas.openxmlformats.org/officeDocument/2006/relationships/chart" Target="../charts/chart59.xml"/><Relationship Id="rId1" Type="http://schemas.openxmlformats.org/officeDocument/2006/relationships/slideLayout" Target="../slideLayouts/slideLayout6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36.xml.rels><?xml version="1.0" encoding="UTF-8" standalone="yes"?>
<Relationships xmlns="http://schemas.openxmlformats.org/package/2006/relationships"><Relationship Id="rId2" Type="http://schemas.openxmlformats.org/officeDocument/2006/relationships/chart" Target="../charts/chart61.xml"/><Relationship Id="rId1" Type="http://schemas.openxmlformats.org/officeDocument/2006/relationships/slideLayout" Target="../slideLayouts/slideLayout67.xml"/></Relationships>
</file>

<file path=ppt/slides/_rels/slide237.xml.rels><?xml version="1.0" encoding="UTF-8" standalone="yes"?>
<Relationships xmlns="http://schemas.openxmlformats.org/package/2006/relationships"><Relationship Id="rId3" Type="http://schemas.openxmlformats.org/officeDocument/2006/relationships/chart" Target="../charts/chart63.xml"/><Relationship Id="rId2" Type="http://schemas.openxmlformats.org/officeDocument/2006/relationships/chart" Target="../charts/chart62.xml"/><Relationship Id="rId1" Type="http://schemas.openxmlformats.org/officeDocument/2006/relationships/slideLayout" Target="../slideLayouts/slideLayout67.xml"/><Relationship Id="rId5" Type="http://schemas.openxmlformats.org/officeDocument/2006/relationships/chart" Target="../charts/chart65.xml"/><Relationship Id="rId4" Type="http://schemas.openxmlformats.org/officeDocument/2006/relationships/chart" Target="../charts/chart64.xml"/></Relationships>
</file>

<file path=ppt/slides/_rels/slide238.xml.rels><?xml version="1.0" encoding="UTF-8" standalone="yes"?>
<Relationships xmlns="http://schemas.openxmlformats.org/package/2006/relationships"><Relationship Id="rId3" Type="http://schemas.openxmlformats.org/officeDocument/2006/relationships/chart" Target="../charts/chart67.xml"/><Relationship Id="rId2" Type="http://schemas.openxmlformats.org/officeDocument/2006/relationships/chart" Target="../charts/chart66.xml"/><Relationship Id="rId1" Type="http://schemas.openxmlformats.org/officeDocument/2006/relationships/slideLayout" Target="../slideLayouts/slideLayout67.xml"/><Relationship Id="rId5" Type="http://schemas.openxmlformats.org/officeDocument/2006/relationships/chart" Target="../charts/chart69.xml"/><Relationship Id="rId4" Type="http://schemas.openxmlformats.org/officeDocument/2006/relationships/chart" Target="../charts/chart68.xml"/></Relationships>
</file>

<file path=ppt/slides/_rels/slide239.xml.rels><?xml version="1.0" encoding="UTF-8" standalone="yes"?>
<Relationships xmlns="http://schemas.openxmlformats.org/package/2006/relationships"><Relationship Id="rId3" Type="http://schemas.openxmlformats.org/officeDocument/2006/relationships/image" Target="../media/image165.png"/><Relationship Id="rId2" Type="http://schemas.microsoft.com/office/2014/relationships/chartEx" Target="../charts/chartEx1.xml"/><Relationship Id="rId1" Type="http://schemas.openxmlformats.org/officeDocument/2006/relationships/slideLayout" Target="../slideLayouts/slideLayout6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2" Type="http://schemas.openxmlformats.org/officeDocument/2006/relationships/chart" Target="../charts/chart70.xml"/><Relationship Id="rId1" Type="http://schemas.openxmlformats.org/officeDocument/2006/relationships/slideLayout" Target="../slideLayouts/slideLayout67.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245.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69.xml"/></Relationships>
</file>

<file path=ppt/slides/_rels/slide246.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69.xml"/></Relationships>
</file>

<file path=ppt/slides/_rels/slide2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0.xml"/></Relationships>
</file>

<file path=ppt/slides/_rels/slide2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1.xml"/></Relationships>
</file>

<file path=ppt/slides/_rels/slide24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3.xml"/></Relationships>
</file>

<file path=ppt/slides/_rels/slide25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4.xml"/></Relationships>
</file>

<file path=ppt/slides/_rels/slide2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5.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54.xml.rels><?xml version="1.0" encoding="UTF-8" standalone="yes"?>
<Relationships xmlns="http://schemas.openxmlformats.org/package/2006/relationships"><Relationship Id="rId2" Type="http://schemas.openxmlformats.org/officeDocument/2006/relationships/chart" Target="../charts/chart71.xml"/><Relationship Id="rId1" Type="http://schemas.openxmlformats.org/officeDocument/2006/relationships/slideLayout" Target="../slideLayouts/slideLayout75.xml"/></Relationships>
</file>

<file path=ppt/slides/_rels/slide255.xml.rels><?xml version="1.0" encoding="UTF-8" standalone="yes"?>
<Relationships xmlns="http://schemas.openxmlformats.org/package/2006/relationships"><Relationship Id="rId3" Type="http://schemas.openxmlformats.org/officeDocument/2006/relationships/chart" Target="../charts/chart73.xml"/><Relationship Id="rId2" Type="http://schemas.openxmlformats.org/officeDocument/2006/relationships/chart" Target="../charts/chart72.xml"/><Relationship Id="rId1" Type="http://schemas.openxmlformats.org/officeDocument/2006/relationships/slideLayout" Target="../slideLayouts/slideLayout75.xml"/></Relationships>
</file>

<file path=ppt/slides/_rels/slide256.xml.rels><?xml version="1.0" encoding="UTF-8" standalone="yes"?>
<Relationships xmlns="http://schemas.openxmlformats.org/package/2006/relationships"><Relationship Id="rId3" Type="http://schemas.openxmlformats.org/officeDocument/2006/relationships/chart" Target="../charts/chart75.xml"/><Relationship Id="rId2" Type="http://schemas.openxmlformats.org/officeDocument/2006/relationships/chart" Target="../charts/chart74.xml"/><Relationship Id="rId1" Type="http://schemas.openxmlformats.org/officeDocument/2006/relationships/slideLayout" Target="../slideLayouts/slideLayout75.xml"/></Relationships>
</file>

<file path=ppt/slides/_rels/slide257.xml.rels><?xml version="1.0" encoding="UTF-8" standalone="yes"?>
<Relationships xmlns="http://schemas.openxmlformats.org/package/2006/relationships"><Relationship Id="rId3" Type="http://schemas.openxmlformats.org/officeDocument/2006/relationships/chart" Target="../charts/chart77.xml"/><Relationship Id="rId2" Type="http://schemas.openxmlformats.org/officeDocument/2006/relationships/chart" Target="../charts/chart76.xml"/><Relationship Id="rId1" Type="http://schemas.openxmlformats.org/officeDocument/2006/relationships/slideLayout" Target="../slideLayouts/slideLayout75.xml"/></Relationships>
</file>

<file path=ppt/slides/_rels/slide258.xml.rels><?xml version="1.0" encoding="UTF-8" standalone="yes"?>
<Relationships xmlns="http://schemas.openxmlformats.org/package/2006/relationships"><Relationship Id="rId3" Type="http://schemas.openxmlformats.org/officeDocument/2006/relationships/chart" Target="../charts/chart79.xml"/><Relationship Id="rId2" Type="http://schemas.openxmlformats.org/officeDocument/2006/relationships/chart" Target="../charts/chart78.xml"/><Relationship Id="rId1" Type="http://schemas.openxmlformats.org/officeDocument/2006/relationships/slideLayout" Target="../slideLayouts/slideLayout75.xml"/></Relationships>
</file>

<file path=ppt/slides/_rels/slide259.xml.rels><?xml version="1.0" encoding="UTF-8" standalone="yes"?>
<Relationships xmlns="http://schemas.openxmlformats.org/package/2006/relationships"><Relationship Id="rId3" Type="http://schemas.openxmlformats.org/officeDocument/2006/relationships/chart" Target="../charts/chart81.xml"/><Relationship Id="rId2" Type="http://schemas.openxmlformats.org/officeDocument/2006/relationships/chart" Target="../charts/chart80.xml"/><Relationship Id="rId1" Type="http://schemas.openxmlformats.org/officeDocument/2006/relationships/slideLayout" Target="../slideLayouts/slideLayout7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0.xml.rels><?xml version="1.0" encoding="UTF-8" standalone="yes"?>
<Relationships xmlns="http://schemas.openxmlformats.org/package/2006/relationships"><Relationship Id="rId3" Type="http://schemas.openxmlformats.org/officeDocument/2006/relationships/chart" Target="../charts/chart83.xml"/><Relationship Id="rId2" Type="http://schemas.openxmlformats.org/officeDocument/2006/relationships/chart" Target="../charts/chart82.xml"/><Relationship Id="rId1" Type="http://schemas.openxmlformats.org/officeDocument/2006/relationships/slideLayout" Target="../slideLayouts/slideLayout75.xml"/></Relationships>
</file>

<file path=ppt/slides/_rels/slide261.xml.rels><?xml version="1.0" encoding="UTF-8" standalone="yes"?>
<Relationships xmlns="http://schemas.openxmlformats.org/package/2006/relationships"><Relationship Id="rId3" Type="http://schemas.openxmlformats.org/officeDocument/2006/relationships/chart" Target="../charts/chart85.xml"/><Relationship Id="rId2" Type="http://schemas.openxmlformats.org/officeDocument/2006/relationships/chart" Target="../charts/chart84.xml"/><Relationship Id="rId1" Type="http://schemas.openxmlformats.org/officeDocument/2006/relationships/slideLayout" Target="../slideLayouts/slideLayout75.xml"/></Relationships>
</file>

<file path=ppt/slides/_rels/slide262.xml.rels><?xml version="1.0" encoding="UTF-8" standalone="yes"?>
<Relationships xmlns="http://schemas.openxmlformats.org/package/2006/relationships"><Relationship Id="rId3" Type="http://schemas.openxmlformats.org/officeDocument/2006/relationships/chart" Target="../charts/chart87.xml"/><Relationship Id="rId2" Type="http://schemas.openxmlformats.org/officeDocument/2006/relationships/chart" Target="../charts/chart86.xml"/><Relationship Id="rId1" Type="http://schemas.openxmlformats.org/officeDocument/2006/relationships/slideLayout" Target="../slideLayouts/slideLayout75.xml"/></Relationships>
</file>

<file path=ppt/slides/_rels/slide263.xml.rels><?xml version="1.0" encoding="UTF-8" standalone="yes"?>
<Relationships xmlns="http://schemas.openxmlformats.org/package/2006/relationships"><Relationship Id="rId3" Type="http://schemas.openxmlformats.org/officeDocument/2006/relationships/chart" Target="../charts/chart89.xml"/><Relationship Id="rId2" Type="http://schemas.openxmlformats.org/officeDocument/2006/relationships/chart" Target="../charts/chart88.xml"/><Relationship Id="rId1" Type="http://schemas.openxmlformats.org/officeDocument/2006/relationships/slideLayout" Target="../slideLayouts/slideLayout75.xml"/></Relationships>
</file>

<file path=ppt/slides/_rels/slide264.xml.rels><?xml version="1.0" encoding="UTF-8" standalone="yes"?>
<Relationships xmlns="http://schemas.openxmlformats.org/package/2006/relationships"><Relationship Id="rId3" Type="http://schemas.openxmlformats.org/officeDocument/2006/relationships/chart" Target="../charts/chart91.xml"/><Relationship Id="rId2" Type="http://schemas.openxmlformats.org/officeDocument/2006/relationships/chart" Target="../charts/chart90.xml"/><Relationship Id="rId1" Type="http://schemas.openxmlformats.org/officeDocument/2006/relationships/slideLayout" Target="../slideLayouts/slideLayout75.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Layout" Target="../slideLayouts/slideLayout50.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6.xml"/><Relationship Id="rId5" Type="http://schemas.openxmlformats.org/officeDocument/2006/relationships/chart" Target="../charts/chart4.xml"/><Relationship Id="rId4" Type="http://schemas.openxmlformats.org/officeDocument/2006/relationships/chart" Target="../charts/char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3" Type="http://schemas.openxmlformats.org/officeDocument/2006/relationships/chart" Target="../charts/chart10.xml"/><Relationship Id="rId7" Type="http://schemas.openxmlformats.org/officeDocument/2006/relationships/chart" Target="../charts/chart14.xml"/><Relationship Id="rId2" Type="http://schemas.openxmlformats.org/officeDocument/2006/relationships/chart" Target="../charts/chart9.xml"/><Relationship Id="rId1" Type="http://schemas.openxmlformats.org/officeDocument/2006/relationships/slideLayout" Target="../slideLayouts/slideLayout17.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chart" Target="../charts/chart11.xml"/></Relationships>
</file>

<file path=ppt/slides/_rels/slide46.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15.png"/><Relationship Id="rId1" Type="http://schemas.openxmlformats.org/officeDocument/2006/relationships/slideLayout" Target="../slideLayouts/slideLayout22.xml"/><Relationship Id="rId6" Type="http://schemas.openxmlformats.org/officeDocument/2006/relationships/image" Target="../media/image17.png"/><Relationship Id="rId5" Type="http://schemas.microsoft.com/office/2007/relationships/hdphoto" Target="../media/hdphoto3.wdp"/><Relationship Id="rId4" Type="http://schemas.openxmlformats.org/officeDocument/2006/relationships/image" Target="../media/image16.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9.svg"/><Relationship Id="rId7"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8.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chart" Target="../charts/chart17.xml"/><Relationship Id="rId1" Type="http://schemas.openxmlformats.org/officeDocument/2006/relationships/slideLayout" Target="../slideLayouts/slideLayout32.xml"/><Relationship Id="rId4" Type="http://schemas.openxmlformats.org/officeDocument/2006/relationships/chart" Target="../charts/chart19.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9.svg"/><Relationship Id="rId7"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3.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1.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chart" Target="../charts/chart20.xml"/><Relationship Id="rId1" Type="http://schemas.openxmlformats.org/officeDocument/2006/relationships/slideLayout" Target="../slideLayouts/slideLayout35.xml"/><Relationship Id="rId5" Type="http://schemas.openxmlformats.org/officeDocument/2006/relationships/chart" Target="../charts/chart23.xml"/><Relationship Id="rId4" Type="http://schemas.openxmlformats.org/officeDocument/2006/relationships/chart" Target="../charts/chart2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8.png"/><Relationship Id="rId7"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1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9.sv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91.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chart" Target="../charts/chart24.xml"/><Relationship Id="rId1" Type="http://schemas.openxmlformats.org/officeDocument/2006/relationships/slideLayout" Target="../slideLayouts/slideLayout40.xml"/><Relationship Id="rId5" Type="http://schemas.openxmlformats.org/officeDocument/2006/relationships/chart" Target="../charts/chart27.xml"/><Relationship Id="rId4" Type="http://schemas.openxmlformats.org/officeDocument/2006/relationships/chart" Target="../charts/chart2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heart with a pulse line&#10;&#10;Description automatically generated">
            <a:extLst>
              <a:ext uri="{FF2B5EF4-FFF2-40B4-BE49-F238E27FC236}">
                <a16:creationId xmlns:a16="http://schemas.microsoft.com/office/drawing/2014/main" id="{B80719AA-BEA2-561E-5EC7-BB254FFD297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42000"/>
                    </a14:imgEffect>
                  </a14:imgLayer>
                </a14:imgProps>
              </a:ext>
              <a:ext uri="{28A0092B-C50C-407E-A947-70E740481C1C}">
                <a14:useLocalDpi xmlns:a14="http://schemas.microsoft.com/office/drawing/2010/main" val="0"/>
              </a:ext>
            </a:extLst>
          </a:blip>
          <a:stretch>
            <a:fillRect/>
          </a:stretch>
        </p:blipFill>
        <p:spPr>
          <a:xfrm>
            <a:off x="457200" y="482727"/>
            <a:ext cx="11277600" cy="5892546"/>
          </a:xfrm>
          <a:prstGeom prst="rect">
            <a:avLst/>
          </a:prstGeom>
        </p:spPr>
      </p:pic>
    </p:spTree>
    <p:extLst>
      <p:ext uri="{BB962C8B-B14F-4D97-AF65-F5344CB8AC3E}">
        <p14:creationId xmlns:p14="http://schemas.microsoft.com/office/powerpoint/2010/main" val="1779006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544147" y="1093518"/>
            <a:ext cx="3381199" cy="523220"/>
          </a:xfrm>
          <a:prstGeom prst="rect">
            <a:avLst/>
          </a:prstGeom>
          <a:noFill/>
        </p:spPr>
        <p:txBody>
          <a:bodyPr wrap="square" rtlCol="0">
            <a:spAutoFit/>
          </a:bodyPr>
          <a:lstStyle/>
          <a:p>
            <a:r>
              <a:rPr lang="en-US" sz="2800" b="1" dirty="0" err="1">
                <a:solidFill>
                  <a:schemeClr val="tx1">
                    <a:lumMod val="85000"/>
                    <a:lumOff val="15000"/>
                  </a:schemeClr>
                </a:solidFill>
                <a:latin typeface="Inter" panose="020B0502030000000004" pitchFamily="34" charset="0"/>
                <a:ea typeface="Inter" panose="020B0502030000000004" pitchFamily="34" charset="0"/>
              </a:rPr>
              <a:t>Modulul</a:t>
            </a:r>
            <a:r>
              <a:rPr lang="en-US" sz="2800" b="1" dirty="0">
                <a:solidFill>
                  <a:schemeClr val="tx1">
                    <a:lumMod val="85000"/>
                    <a:lumOff val="15000"/>
                  </a:schemeClr>
                </a:solidFill>
                <a:latin typeface="Inter" panose="020B0502030000000004" pitchFamily="34" charset="0"/>
                <a:ea typeface="Inter" panose="020B0502030000000004" pitchFamily="34" charset="0"/>
              </a:rPr>
              <a:t> Cloud:</a:t>
            </a: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859541" y="1341587"/>
            <a:ext cx="452525" cy="475747"/>
          </a:xfrm>
          <a:prstGeom prst="rect">
            <a:avLst/>
          </a:prstGeom>
        </p:spPr>
      </p:pic>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1997" y="2882029"/>
            <a:ext cx="508006" cy="508006"/>
          </a:xfrm>
          <a:prstGeom prst="rect">
            <a:avLst/>
          </a:prstGeom>
        </p:spPr>
      </p:pic>
      <p:sp>
        <p:nvSpPr>
          <p:cNvPr id="108" name="TextBox 107">
            <a:extLst>
              <a:ext uri="{FF2B5EF4-FFF2-40B4-BE49-F238E27FC236}">
                <a16:creationId xmlns:a16="http://schemas.microsoft.com/office/drawing/2014/main" id="{747AA91D-EA4C-5D4B-74D0-131CE3A844E9}"/>
              </a:ext>
            </a:extLst>
          </p:cNvPr>
          <p:cNvSpPr txBox="1"/>
          <p:nvPr/>
        </p:nvSpPr>
        <p:spPr>
          <a:xfrm>
            <a:off x="9345247" y="1156043"/>
            <a:ext cx="3579307" cy="1692771"/>
          </a:xfrm>
          <a:prstGeom prst="rect">
            <a:avLst/>
          </a:prstGeom>
          <a:noFill/>
        </p:spPr>
        <p:txBody>
          <a:bodyPr wrap="square" rtlCol="0">
            <a:spAutoFit/>
          </a:bodyPr>
          <a:lstStyle/>
          <a:p>
            <a:r>
              <a:rPr lang="en-US" sz="2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Realizat</a:t>
            </a: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a:t>
            </a:r>
          </a:p>
          <a:p>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Pașcu</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Daniel</a:t>
            </a:r>
          </a:p>
          <a:p>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Petrușe</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Denis</a:t>
            </a:r>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Suport</a:t>
            </a:r>
            <a:r>
              <a:rPr kumimoji="0" lang="en-US" sz="2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a:t>
            </a: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aditional</a:t>
            </a:r>
            <a: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t>:</a:t>
            </a:r>
            <a:b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b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Roșca</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Pavel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Popescu Adrian</a:t>
            </a:r>
          </a:p>
        </p:txBody>
      </p:sp>
      <p:pic>
        <p:nvPicPr>
          <p:cNvPr id="8" name="Graphic 7" descr="Database with solid fill">
            <a:extLst>
              <a:ext uri="{FF2B5EF4-FFF2-40B4-BE49-F238E27FC236}">
                <a16:creationId xmlns:a16="http://schemas.microsoft.com/office/drawing/2014/main" id="{25A2F37E-3273-379E-A186-3BCD0C57336B}"/>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89466" y="381340"/>
            <a:ext cx="4868875" cy="4868875"/>
          </a:xfrm>
          <a:prstGeom prst="rect">
            <a:avLst/>
          </a:prstGeom>
        </p:spPr>
      </p:pic>
      <p:sp>
        <p:nvSpPr>
          <p:cNvPr id="109" name="TextBox 108">
            <a:extLst>
              <a:ext uri="{FF2B5EF4-FFF2-40B4-BE49-F238E27FC236}">
                <a16:creationId xmlns:a16="http://schemas.microsoft.com/office/drawing/2014/main" id="{79430B45-7DE1-1369-71EA-CCFB353951F9}"/>
              </a:ext>
            </a:extLst>
          </p:cNvPr>
          <p:cNvSpPr txBox="1"/>
          <p:nvPr/>
        </p:nvSpPr>
        <p:spPr>
          <a:xfrm>
            <a:off x="544147" y="1841365"/>
            <a:ext cx="4370390" cy="3754874"/>
          </a:xfrm>
          <a:prstGeom prst="rect">
            <a:avLst/>
          </a:prstGeom>
          <a:noFill/>
        </p:spPr>
        <p:txBody>
          <a:bodyPr wrap="square" rtlCol="0">
            <a:spAutoFit/>
          </a:bodyPr>
          <a:lstStyle/>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Cloud al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are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structură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care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facilitează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interacțiunea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module, cum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Web/Mobile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Acesta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servește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ca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centrală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prelucrarea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stocarea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provenite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din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diferite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surse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Web/Mobile, 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protocolul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HTTP,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accesând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intermediul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API-</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urilor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furnizate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 MongoDB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gestionare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flexibilă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iar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integrarea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din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dispozitivele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intermediul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plugin care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convertește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format JSON.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Astfel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Cloud 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concentrează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centralizarea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gestionarea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pic>
        <p:nvPicPr>
          <p:cNvPr id="10" name="Picture 9" descr="A heart with a pulse line&#10;&#10;Description automatically generated">
            <a:extLst>
              <a:ext uri="{FF2B5EF4-FFF2-40B4-BE49-F238E27FC236}">
                <a16:creationId xmlns:a16="http://schemas.microsoft.com/office/drawing/2014/main" id="{8D39F9C4-64B6-8558-58B5-4B9F493F4EC4}"/>
              </a:ext>
            </a:extLst>
          </p:cNvPr>
          <p:cNvPicPr>
            <a:picLocks noChangeAspect="1"/>
          </p:cNvPicPr>
          <p:nvPr/>
        </p:nvPicPr>
        <p:blipFill rotWithShape="1">
          <a:blip r:embed="rId7">
            <a:extLst>
              <a:ext uri="{28A0092B-C50C-407E-A947-70E740481C1C}">
                <a14:useLocalDpi xmlns:a14="http://schemas.microsoft.com/office/drawing/2010/main" val="0"/>
              </a:ext>
            </a:extLst>
          </a:blip>
          <a:srcRect l="3683" r="-47031"/>
          <a:stretch/>
        </p:blipFill>
        <p:spPr>
          <a:xfrm>
            <a:off x="5947607" y="6282441"/>
            <a:ext cx="510074" cy="185542"/>
          </a:xfrm>
          <a:prstGeom prst="rect">
            <a:avLst/>
          </a:prstGeom>
        </p:spPr>
      </p:pic>
      <p:pic>
        <p:nvPicPr>
          <p:cNvPr id="9" name="Picture 8">
            <a:extLst>
              <a:ext uri="{FF2B5EF4-FFF2-40B4-BE49-F238E27FC236}">
                <a16:creationId xmlns:a16="http://schemas.microsoft.com/office/drawing/2014/main" id="{7276627A-23F8-51A1-28A3-78A63A3AFF5A}"/>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765822" y="6162422"/>
            <a:ext cx="672539" cy="448359"/>
          </a:xfrm>
          <a:prstGeom prst="rect">
            <a:avLst/>
          </a:prstGeom>
        </p:spPr>
      </p:pic>
      <p:sp>
        <p:nvSpPr>
          <p:cNvPr id="12" name="TextBox 11">
            <a:extLst>
              <a:ext uri="{FF2B5EF4-FFF2-40B4-BE49-F238E27FC236}">
                <a16:creationId xmlns:a16="http://schemas.microsoft.com/office/drawing/2014/main" id="{F2C9FAA7-470C-A4F3-3A2E-60C235C4023B}"/>
              </a:ext>
            </a:extLst>
          </p:cNvPr>
          <p:cNvSpPr txBox="1"/>
          <p:nvPr/>
        </p:nvSpPr>
        <p:spPr>
          <a:xfrm>
            <a:off x="0" y="206402"/>
            <a:ext cx="121920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si</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Funcţionalitati</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Tree>
    <p:extLst>
      <p:ext uri="{BB962C8B-B14F-4D97-AF65-F5344CB8AC3E}">
        <p14:creationId xmlns:p14="http://schemas.microsoft.com/office/powerpoint/2010/main" val="27866975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3C3D1B7-3D1C-4947-A1B9-D5538DBC36F1}"/>
              </a:ext>
            </a:extLst>
          </p:cNvPr>
          <p:cNvSpPr>
            <a:spLocks noGrp="1"/>
          </p:cNvSpPr>
          <p:nvPr>
            <p:ph type="pic" sz="quarter" idx="11"/>
          </p:nvPr>
        </p:nvSpPr>
        <p:spPr/>
        <p:txBody>
          <a:bodyPr/>
          <a:lstStyle/>
          <a:p>
            <a:endParaRPr lang="ro-RO"/>
          </a:p>
        </p:txBody>
      </p:sp>
      <p:sp>
        <p:nvSpPr>
          <p:cNvPr id="5" name="Picture Placeholder 4">
            <a:extLst>
              <a:ext uri="{FF2B5EF4-FFF2-40B4-BE49-F238E27FC236}">
                <a16:creationId xmlns:a16="http://schemas.microsoft.com/office/drawing/2014/main" id="{891E8CCE-7C76-5E4C-B0FD-967563DC9866}"/>
              </a:ext>
            </a:extLst>
          </p:cNvPr>
          <p:cNvSpPr>
            <a:spLocks noGrp="1"/>
          </p:cNvSpPr>
          <p:nvPr>
            <p:ph type="pic" sz="quarter" idx="10"/>
          </p:nvPr>
        </p:nvSpPr>
        <p:spPr/>
        <p:txBody>
          <a:bodyPr/>
          <a:lstStyle/>
          <a:p>
            <a:endParaRPr lang="ro-RO"/>
          </a:p>
        </p:txBody>
      </p:sp>
      <p:sp>
        <p:nvSpPr>
          <p:cNvPr id="11" name="Picture Placeholder 10">
            <a:extLst>
              <a:ext uri="{FF2B5EF4-FFF2-40B4-BE49-F238E27FC236}">
                <a16:creationId xmlns:a16="http://schemas.microsoft.com/office/drawing/2014/main" id="{DDD90C86-4537-9540-A4F5-3887E3001124}"/>
              </a:ext>
            </a:extLst>
          </p:cNvPr>
          <p:cNvSpPr>
            <a:spLocks noGrp="1"/>
          </p:cNvSpPr>
          <p:nvPr>
            <p:ph type="pic" sz="quarter" idx="12"/>
          </p:nvPr>
        </p:nvSpPr>
        <p:spPr/>
        <p:txBody>
          <a:bodyPr/>
          <a:lstStyle/>
          <a:p>
            <a:endParaRPr lang="ro-RO"/>
          </a:p>
        </p:txBody>
      </p:sp>
      <p:sp>
        <p:nvSpPr>
          <p:cNvPr id="45" name="Rectangle 44">
            <a:extLst>
              <a:ext uri="{FF2B5EF4-FFF2-40B4-BE49-F238E27FC236}">
                <a16:creationId xmlns:a16="http://schemas.microsoft.com/office/drawing/2014/main" id="{90DB5F9E-9221-48C6-AD7C-C12422464AA5}"/>
              </a:ext>
            </a:extLst>
          </p:cNvPr>
          <p:cNvSpPr>
            <a:spLocks/>
          </p:cNvSpPr>
          <p:nvPr/>
        </p:nvSpPr>
        <p:spPr bwMode="auto">
          <a:xfrm>
            <a:off x="7073023" y="1976453"/>
            <a:ext cx="2217659" cy="1452514"/>
          </a:xfrm>
          <a:prstGeom prst="rect">
            <a:avLst/>
          </a:pr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01" name="Oval 100">
            <a:extLst>
              <a:ext uri="{FF2B5EF4-FFF2-40B4-BE49-F238E27FC236}">
                <a16:creationId xmlns:a16="http://schemas.microsoft.com/office/drawing/2014/main" id="{11A01178-950C-436C-8D0F-6BFC6D794B3A}"/>
              </a:ext>
            </a:extLst>
          </p:cNvPr>
          <p:cNvSpPr/>
          <p:nvPr/>
        </p:nvSpPr>
        <p:spPr>
          <a:xfrm>
            <a:off x="7719826" y="2243813"/>
            <a:ext cx="919450" cy="919450"/>
          </a:xfrm>
          <a:prstGeom prst="ellipse">
            <a:avLst/>
          </a:prstGeom>
          <a:solidFill>
            <a:schemeClr val="bg1"/>
          </a:solidFill>
          <a:ln>
            <a:noFill/>
          </a:ln>
          <a:effectLst>
            <a:outerShdw blurRad="101600" dist="50800" dir="6000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Rectangle 29">
            <a:extLst>
              <a:ext uri="{FF2B5EF4-FFF2-40B4-BE49-F238E27FC236}">
                <a16:creationId xmlns:a16="http://schemas.microsoft.com/office/drawing/2014/main" id="{AC635C1B-6598-402B-B7C0-FF13BF91E6ED}"/>
              </a:ext>
            </a:extLst>
          </p:cNvPr>
          <p:cNvSpPr>
            <a:spLocks/>
          </p:cNvSpPr>
          <p:nvPr/>
        </p:nvSpPr>
        <p:spPr bwMode="auto">
          <a:xfrm>
            <a:off x="9291075" y="4718027"/>
            <a:ext cx="2211659" cy="1454173"/>
          </a:xfrm>
          <a:prstGeom prst="rect">
            <a:avLst/>
          </a:pr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02" name="Oval 101">
            <a:extLst>
              <a:ext uri="{FF2B5EF4-FFF2-40B4-BE49-F238E27FC236}">
                <a16:creationId xmlns:a16="http://schemas.microsoft.com/office/drawing/2014/main" id="{9D4A882D-9F55-4424-80B9-62ACE4DF4EE1}"/>
              </a:ext>
            </a:extLst>
          </p:cNvPr>
          <p:cNvSpPr/>
          <p:nvPr/>
        </p:nvSpPr>
        <p:spPr>
          <a:xfrm>
            <a:off x="9935225" y="4985388"/>
            <a:ext cx="919450" cy="919450"/>
          </a:xfrm>
          <a:prstGeom prst="ellipse">
            <a:avLst/>
          </a:prstGeom>
          <a:solidFill>
            <a:schemeClr val="bg1"/>
          </a:solidFill>
          <a:ln>
            <a:noFill/>
          </a:ln>
          <a:effectLst>
            <a:outerShdw blurRad="101600" dist="50800" dir="6000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82FE6022-FFF7-41C0-8B53-D5065CC6A653}"/>
              </a:ext>
            </a:extLst>
          </p:cNvPr>
          <p:cNvSpPr>
            <a:spLocks/>
          </p:cNvSpPr>
          <p:nvPr/>
        </p:nvSpPr>
        <p:spPr bwMode="auto">
          <a:xfrm>
            <a:off x="689266" y="1976452"/>
            <a:ext cx="2211659" cy="1454173"/>
          </a:xfrm>
          <a:prstGeom prst="rect">
            <a:avLst/>
          </a:pr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00" name="Oval 99">
            <a:extLst>
              <a:ext uri="{FF2B5EF4-FFF2-40B4-BE49-F238E27FC236}">
                <a16:creationId xmlns:a16="http://schemas.microsoft.com/office/drawing/2014/main" id="{2B20FABE-6045-42F8-9BCB-146B57813CB0}"/>
              </a:ext>
            </a:extLst>
          </p:cNvPr>
          <p:cNvSpPr/>
          <p:nvPr/>
        </p:nvSpPr>
        <p:spPr>
          <a:xfrm>
            <a:off x="1335370" y="2243813"/>
            <a:ext cx="919450" cy="919450"/>
          </a:xfrm>
          <a:prstGeom prst="ellipse">
            <a:avLst/>
          </a:prstGeom>
          <a:solidFill>
            <a:schemeClr val="bg1"/>
          </a:solidFill>
          <a:ln>
            <a:noFill/>
          </a:ln>
          <a:effectLst>
            <a:outerShdw blurRad="101600" dist="50800" dir="6000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F4893D37-733C-44DC-B6C2-921871C8C76F}"/>
              </a:ext>
            </a:extLst>
          </p:cNvPr>
          <p:cNvSpPr>
            <a:spLocks/>
          </p:cNvSpPr>
          <p:nvPr/>
        </p:nvSpPr>
        <p:spPr bwMode="auto">
          <a:xfrm rot="5400000" flipH="1">
            <a:off x="4263396" y="614986"/>
            <a:ext cx="1450239" cy="4175179"/>
          </a:xfrm>
          <a:prstGeom prst="rect">
            <a:avLst/>
          </a:pr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0" name="Rectangle 39">
            <a:extLst>
              <a:ext uri="{FF2B5EF4-FFF2-40B4-BE49-F238E27FC236}">
                <a16:creationId xmlns:a16="http://schemas.microsoft.com/office/drawing/2014/main" id="{0ED75824-C28B-48F2-943B-EB3DA3493004}"/>
              </a:ext>
            </a:extLst>
          </p:cNvPr>
          <p:cNvSpPr/>
          <p:nvPr/>
        </p:nvSpPr>
        <p:spPr>
          <a:xfrm rot="5400000" flipH="1">
            <a:off x="6240403" y="2594405"/>
            <a:ext cx="1451769" cy="217358"/>
          </a:xfrm>
          <a:prstGeom prst="rect">
            <a:avLst/>
          </a:prstGeom>
          <a:gradFill flip="none" rotWithShape="1">
            <a:gsLst>
              <a:gs pos="100000">
                <a:schemeClr val="accent3"/>
              </a:gs>
              <a:gs pos="0">
                <a:schemeClr val="accent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EF9A0FCA-A327-450C-B36E-8B53063058C3}"/>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8" name="TextBox 7">
            <a:extLst>
              <a:ext uri="{FF2B5EF4-FFF2-40B4-BE49-F238E27FC236}">
                <a16:creationId xmlns:a16="http://schemas.microsoft.com/office/drawing/2014/main" id="{30F01F36-D3CA-435D-865D-B01DAF3C117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Rectangle 8">
            <a:extLst>
              <a:ext uri="{FF2B5EF4-FFF2-40B4-BE49-F238E27FC236}">
                <a16:creationId xmlns:a16="http://schemas.microsoft.com/office/drawing/2014/main" id="{CEBD0556-3929-4235-B5D8-75FF9059BD7A}"/>
              </a:ext>
            </a:extLst>
          </p:cNvPr>
          <p:cNvSpPr>
            <a:spLocks/>
          </p:cNvSpPr>
          <p:nvPr/>
        </p:nvSpPr>
        <p:spPr bwMode="auto">
          <a:xfrm>
            <a:off x="689266" y="3430625"/>
            <a:ext cx="2211659" cy="2741575"/>
          </a:xfrm>
          <a:prstGeom prst="rect">
            <a:avLst/>
          </a:pr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786D12BD-36FD-4AF4-955F-E5A0628AD4AF}"/>
              </a:ext>
            </a:extLst>
          </p:cNvPr>
          <p:cNvSpPr/>
          <p:nvPr/>
        </p:nvSpPr>
        <p:spPr>
          <a:xfrm>
            <a:off x="687323" y="3431373"/>
            <a:ext cx="2213993" cy="182295"/>
          </a:xfrm>
          <a:prstGeom prst="rect">
            <a:avLst/>
          </a:prstGeom>
          <a:gradFill flip="none" rotWithShape="1">
            <a:gsLst>
              <a:gs pos="100000">
                <a:schemeClr val="accent2"/>
              </a:gs>
              <a:gs pos="0">
                <a:schemeClr val="accent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Freeform: Shape 19">
            <a:extLst>
              <a:ext uri="{FF2B5EF4-FFF2-40B4-BE49-F238E27FC236}">
                <a16:creationId xmlns:a16="http://schemas.microsoft.com/office/drawing/2014/main" id="{D4CF8D92-15DE-4CC0-AB8B-E6A4617660DB}"/>
              </a:ext>
            </a:extLst>
          </p:cNvPr>
          <p:cNvSpPr>
            <a:spLocks/>
          </p:cNvSpPr>
          <p:nvPr/>
        </p:nvSpPr>
        <p:spPr bwMode="auto">
          <a:xfrm>
            <a:off x="689266" y="1976452"/>
            <a:ext cx="2211659" cy="1454173"/>
          </a:xfrm>
          <a:custGeom>
            <a:avLst/>
            <a:gdLst>
              <a:gd name="connsiteX0" fmla="*/ 0 w 2225372"/>
              <a:gd name="connsiteY0" fmla="*/ 0 h 1454173"/>
              <a:gd name="connsiteX1" fmla="*/ 2225372 w 2225372"/>
              <a:gd name="connsiteY1" fmla="*/ 0 h 1454173"/>
              <a:gd name="connsiteX2" fmla="*/ 2225372 w 2225372"/>
              <a:gd name="connsiteY2" fmla="*/ 1454173 h 1454173"/>
              <a:gd name="connsiteX3" fmla="*/ 1865509 w 2225372"/>
              <a:gd name="connsiteY3" fmla="*/ 1454173 h 1454173"/>
              <a:gd name="connsiteX4" fmla="*/ 1794064 w 2225372"/>
              <a:gd name="connsiteY4" fmla="*/ 1334077 h 1454173"/>
              <a:gd name="connsiteX5" fmla="*/ 8708 w 2225372"/>
              <a:gd name="connsiteY5" fmla="*/ 18523 h 1454173"/>
              <a:gd name="connsiteX6" fmla="*/ 0 w 2225372"/>
              <a:gd name="connsiteY6" fmla="*/ 17600 h 1454173"/>
              <a:gd name="connsiteX7" fmla="*/ 0 w 2225372"/>
              <a:gd name="connsiteY7" fmla="*/ 0 h 145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5372" h="1454173">
                <a:moveTo>
                  <a:pt x="0" y="0"/>
                </a:moveTo>
                <a:lnTo>
                  <a:pt x="2225372" y="0"/>
                </a:lnTo>
                <a:lnTo>
                  <a:pt x="2225372" y="1454173"/>
                </a:lnTo>
                <a:lnTo>
                  <a:pt x="1865509" y="1454173"/>
                </a:lnTo>
                <a:lnTo>
                  <a:pt x="1794064" y="1334077"/>
                </a:lnTo>
                <a:cubicBezTo>
                  <a:pt x="1326309" y="597485"/>
                  <a:pt x="692167" y="124975"/>
                  <a:pt x="8708" y="18523"/>
                </a:cubicBezTo>
                <a:lnTo>
                  <a:pt x="0" y="17600"/>
                </a:lnTo>
                <a:lnTo>
                  <a:pt x="0"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9" name="Rectangle 28">
            <a:extLst>
              <a:ext uri="{FF2B5EF4-FFF2-40B4-BE49-F238E27FC236}">
                <a16:creationId xmlns:a16="http://schemas.microsoft.com/office/drawing/2014/main" id="{688C8366-9F81-4A03-9AFD-6F1701E527C5}"/>
              </a:ext>
            </a:extLst>
          </p:cNvPr>
          <p:cNvSpPr>
            <a:spLocks/>
          </p:cNvSpPr>
          <p:nvPr/>
        </p:nvSpPr>
        <p:spPr bwMode="auto">
          <a:xfrm rot="10800000">
            <a:off x="9291072" y="3428969"/>
            <a:ext cx="2211659" cy="1289056"/>
          </a:xfrm>
          <a:prstGeom prst="rect">
            <a:avLst/>
          </a:pr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31" name="Rectangle 30">
            <a:extLst>
              <a:ext uri="{FF2B5EF4-FFF2-40B4-BE49-F238E27FC236}">
                <a16:creationId xmlns:a16="http://schemas.microsoft.com/office/drawing/2014/main" id="{302E6D70-E935-4E8C-B199-BE17C81E858D}"/>
              </a:ext>
            </a:extLst>
          </p:cNvPr>
          <p:cNvSpPr/>
          <p:nvPr/>
        </p:nvSpPr>
        <p:spPr>
          <a:xfrm rot="10800000">
            <a:off x="9290683" y="4534984"/>
            <a:ext cx="2213994" cy="182295"/>
          </a:xfrm>
          <a:prstGeom prst="rect">
            <a:avLst/>
          </a:prstGeom>
          <a:gradFill flip="none" rotWithShape="1">
            <a:gsLst>
              <a:gs pos="100000">
                <a:schemeClr val="accent4">
                  <a:alpha val="60000"/>
                </a:schemeClr>
              </a:gs>
              <a:gs pos="0">
                <a:schemeClr val="accent3">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Freeform: Shape 31">
            <a:extLst>
              <a:ext uri="{FF2B5EF4-FFF2-40B4-BE49-F238E27FC236}">
                <a16:creationId xmlns:a16="http://schemas.microsoft.com/office/drawing/2014/main" id="{3FE0F3DE-600C-48A2-9FEF-9823DDAFC4EF}"/>
              </a:ext>
            </a:extLst>
          </p:cNvPr>
          <p:cNvSpPr>
            <a:spLocks/>
          </p:cNvSpPr>
          <p:nvPr/>
        </p:nvSpPr>
        <p:spPr bwMode="auto">
          <a:xfrm>
            <a:off x="9291075" y="4718027"/>
            <a:ext cx="2211659" cy="1454173"/>
          </a:xfrm>
          <a:custGeom>
            <a:avLst/>
            <a:gdLst>
              <a:gd name="connsiteX0" fmla="*/ 0 w 2225372"/>
              <a:gd name="connsiteY0" fmla="*/ 0 h 1454173"/>
              <a:gd name="connsiteX1" fmla="*/ 2225372 w 2225372"/>
              <a:gd name="connsiteY1" fmla="*/ 0 h 1454173"/>
              <a:gd name="connsiteX2" fmla="*/ 2225372 w 2225372"/>
              <a:gd name="connsiteY2" fmla="*/ 1454173 h 1454173"/>
              <a:gd name="connsiteX3" fmla="*/ 1865509 w 2225372"/>
              <a:gd name="connsiteY3" fmla="*/ 1454173 h 1454173"/>
              <a:gd name="connsiteX4" fmla="*/ 1794064 w 2225372"/>
              <a:gd name="connsiteY4" fmla="*/ 1334077 h 1454173"/>
              <a:gd name="connsiteX5" fmla="*/ 8708 w 2225372"/>
              <a:gd name="connsiteY5" fmla="*/ 18523 h 1454173"/>
              <a:gd name="connsiteX6" fmla="*/ 0 w 2225372"/>
              <a:gd name="connsiteY6" fmla="*/ 17600 h 1454173"/>
              <a:gd name="connsiteX7" fmla="*/ 0 w 2225372"/>
              <a:gd name="connsiteY7" fmla="*/ 0 h 145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5372" h="1454173">
                <a:moveTo>
                  <a:pt x="0" y="0"/>
                </a:moveTo>
                <a:lnTo>
                  <a:pt x="2225372" y="0"/>
                </a:lnTo>
                <a:lnTo>
                  <a:pt x="2225372" y="1454173"/>
                </a:lnTo>
                <a:lnTo>
                  <a:pt x="1865509" y="1454173"/>
                </a:lnTo>
                <a:lnTo>
                  <a:pt x="1794064" y="1334077"/>
                </a:lnTo>
                <a:cubicBezTo>
                  <a:pt x="1326309" y="597485"/>
                  <a:pt x="692167" y="124975"/>
                  <a:pt x="8708" y="18523"/>
                </a:cubicBezTo>
                <a:lnTo>
                  <a:pt x="0" y="17600"/>
                </a:lnTo>
                <a:lnTo>
                  <a:pt x="0"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3" name="Rectangle 42">
            <a:extLst>
              <a:ext uri="{FF2B5EF4-FFF2-40B4-BE49-F238E27FC236}">
                <a16:creationId xmlns:a16="http://schemas.microsoft.com/office/drawing/2014/main" id="{D7BC36A9-9B74-4F33-9B79-D80206727846}"/>
              </a:ext>
            </a:extLst>
          </p:cNvPr>
          <p:cNvSpPr/>
          <p:nvPr/>
        </p:nvSpPr>
        <p:spPr>
          <a:xfrm rot="16200000" flipH="1">
            <a:off x="2283721" y="2594405"/>
            <a:ext cx="1451769" cy="217358"/>
          </a:xfrm>
          <a:prstGeom prst="rect">
            <a:avLst/>
          </a:prstGeom>
          <a:gradFill flip="none" rotWithShape="1">
            <a:gsLst>
              <a:gs pos="100000">
                <a:schemeClr val="accent3"/>
              </a:gs>
              <a:gs pos="0">
                <a:schemeClr val="accent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Freeform: Shape 45">
            <a:extLst>
              <a:ext uri="{FF2B5EF4-FFF2-40B4-BE49-F238E27FC236}">
                <a16:creationId xmlns:a16="http://schemas.microsoft.com/office/drawing/2014/main" id="{DFF82325-1753-4EB8-9E30-5CEA4863D430}"/>
              </a:ext>
            </a:extLst>
          </p:cNvPr>
          <p:cNvSpPr>
            <a:spLocks/>
          </p:cNvSpPr>
          <p:nvPr/>
        </p:nvSpPr>
        <p:spPr bwMode="auto">
          <a:xfrm>
            <a:off x="7073023" y="1976453"/>
            <a:ext cx="2217659" cy="1452514"/>
          </a:xfrm>
          <a:custGeom>
            <a:avLst/>
            <a:gdLst>
              <a:gd name="connsiteX0" fmla="*/ 0 w 2225372"/>
              <a:gd name="connsiteY0" fmla="*/ 0 h 1454173"/>
              <a:gd name="connsiteX1" fmla="*/ 2225372 w 2225372"/>
              <a:gd name="connsiteY1" fmla="*/ 0 h 1454173"/>
              <a:gd name="connsiteX2" fmla="*/ 2225372 w 2225372"/>
              <a:gd name="connsiteY2" fmla="*/ 1454173 h 1454173"/>
              <a:gd name="connsiteX3" fmla="*/ 1865509 w 2225372"/>
              <a:gd name="connsiteY3" fmla="*/ 1454173 h 1454173"/>
              <a:gd name="connsiteX4" fmla="*/ 1794064 w 2225372"/>
              <a:gd name="connsiteY4" fmla="*/ 1334077 h 1454173"/>
              <a:gd name="connsiteX5" fmla="*/ 8708 w 2225372"/>
              <a:gd name="connsiteY5" fmla="*/ 18523 h 1454173"/>
              <a:gd name="connsiteX6" fmla="*/ 0 w 2225372"/>
              <a:gd name="connsiteY6" fmla="*/ 17600 h 1454173"/>
              <a:gd name="connsiteX7" fmla="*/ 0 w 2225372"/>
              <a:gd name="connsiteY7" fmla="*/ 0 h 145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5372" h="1454173">
                <a:moveTo>
                  <a:pt x="0" y="0"/>
                </a:moveTo>
                <a:lnTo>
                  <a:pt x="2225372" y="0"/>
                </a:lnTo>
                <a:lnTo>
                  <a:pt x="2225372" y="1454173"/>
                </a:lnTo>
                <a:lnTo>
                  <a:pt x="1865509" y="1454173"/>
                </a:lnTo>
                <a:lnTo>
                  <a:pt x="1794064" y="1334077"/>
                </a:lnTo>
                <a:cubicBezTo>
                  <a:pt x="1326309" y="597485"/>
                  <a:pt x="692167" y="124975"/>
                  <a:pt x="8708" y="18523"/>
                </a:cubicBezTo>
                <a:lnTo>
                  <a:pt x="0" y="17600"/>
                </a:lnTo>
                <a:lnTo>
                  <a:pt x="0"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97" name="Freeform 71">
            <a:extLst>
              <a:ext uri="{FF2B5EF4-FFF2-40B4-BE49-F238E27FC236}">
                <a16:creationId xmlns:a16="http://schemas.microsoft.com/office/drawing/2014/main" id="{D286512C-B84D-4064-9EFE-AA98C258C16C}"/>
              </a:ext>
            </a:extLst>
          </p:cNvPr>
          <p:cNvSpPr>
            <a:spLocks noChangeArrowheads="1"/>
          </p:cNvSpPr>
          <p:nvPr/>
        </p:nvSpPr>
        <p:spPr bwMode="auto">
          <a:xfrm>
            <a:off x="1544809" y="2455067"/>
            <a:ext cx="500572" cy="496942"/>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98" name="Freeform 105">
            <a:extLst>
              <a:ext uri="{FF2B5EF4-FFF2-40B4-BE49-F238E27FC236}">
                <a16:creationId xmlns:a16="http://schemas.microsoft.com/office/drawing/2014/main" id="{1FF58A57-4203-47A0-A617-F730074867A8}"/>
              </a:ext>
            </a:extLst>
          </p:cNvPr>
          <p:cNvSpPr>
            <a:spLocks noChangeArrowheads="1"/>
          </p:cNvSpPr>
          <p:nvPr/>
        </p:nvSpPr>
        <p:spPr bwMode="auto">
          <a:xfrm>
            <a:off x="7968872" y="2500613"/>
            <a:ext cx="425960" cy="404194"/>
          </a:xfrm>
          <a:custGeom>
            <a:avLst/>
            <a:gdLst>
              <a:gd name="T0" fmla="*/ 217118 w 602"/>
              <a:gd name="T1" fmla="*/ 109490 h 573"/>
              <a:gd name="T2" fmla="*/ 217118 w 602"/>
              <a:gd name="T3" fmla="*/ 109490 h 573"/>
              <a:gd name="T4" fmla="*/ 207002 w 602"/>
              <a:gd name="T5" fmla="*/ 119575 h 573"/>
              <a:gd name="T6" fmla="*/ 201945 w 602"/>
              <a:gd name="T7" fmla="*/ 117054 h 573"/>
              <a:gd name="T8" fmla="*/ 201945 w 602"/>
              <a:gd name="T9" fmla="*/ 117054 h 573"/>
              <a:gd name="T10" fmla="*/ 109823 w 602"/>
              <a:gd name="T11" fmla="*/ 25572 h 573"/>
              <a:gd name="T12" fmla="*/ 109823 w 602"/>
              <a:gd name="T13" fmla="*/ 25572 h 573"/>
              <a:gd name="T14" fmla="*/ 109823 w 602"/>
              <a:gd name="T15" fmla="*/ 25572 h 573"/>
              <a:gd name="T16" fmla="*/ 109823 w 602"/>
              <a:gd name="T17" fmla="*/ 25572 h 573"/>
              <a:gd name="T18" fmla="*/ 18063 w 602"/>
              <a:gd name="T19" fmla="*/ 117054 h 573"/>
              <a:gd name="T20" fmla="*/ 18063 w 602"/>
              <a:gd name="T21" fmla="*/ 117054 h 573"/>
              <a:gd name="T22" fmla="*/ 10477 w 602"/>
              <a:gd name="T23" fmla="*/ 119575 h 573"/>
              <a:gd name="T24" fmla="*/ 0 w 602"/>
              <a:gd name="T25" fmla="*/ 109490 h 573"/>
              <a:gd name="T26" fmla="*/ 2529 w 602"/>
              <a:gd name="T27" fmla="*/ 101567 h 573"/>
              <a:gd name="T28" fmla="*/ 102237 w 602"/>
              <a:gd name="T29" fmla="*/ 2521 h 573"/>
              <a:gd name="T30" fmla="*/ 109823 w 602"/>
              <a:gd name="T31" fmla="*/ 0 h 573"/>
              <a:gd name="T32" fmla="*/ 109823 w 602"/>
              <a:gd name="T33" fmla="*/ 0 h 573"/>
              <a:gd name="T34" fmla="*/ 109823 w 602"/>
              <a:gd name="T35" fmla="*/ 0 h 573"/>
              <a:gd name="T36" fmla="*/ 109823 w 602"/>
              <a:gd name="T37" fmla="*/ 0 h 573"/>
              <a:gd name="T38" fmla="*/ 109823 w 602"/>
              <a:gd name="T39" fmla="*/ 0 h 573"/>
              <a:gd name="T40" fmla="*/ 109823 w 602"/>
              <a:gd name="T41" fmla="*/ 0 h 573"/>
              <a:gd name="T42" fmla="*/ 109823 w 602"/>
              <a:gd name="T43" fmla="*/ 0 h 573"/>
              <a:gd name="T44" fmla="*/ 109823 w 602"/>
              <a:gd name="T45" fmla="*/ 0 h 573"/>
              <a:gd name="T46" fmla="*/ 117410 w 602"/>
              <a:gd name="T47" fmla="*/ 2521 h 573"/>
              <a:gd name="T48" fmla="*/ 117410 w 602"/>
              <a:gd name="T49" fmla="*/ 2521 h 573"/>
              <a:gd name="T50" fmla="*/ 155703 w 602"/>
              <a:gd name="T51" fmla="*/ 43220 h 573"/>
              <a:gd name="T52" fmla="*/ 155703 w 602"/>
              <a:gd name="T53" fmla="*/ 33135 h 573"/>
              <a:gd name="T54" fmla="*/ 166180 w 602"/>
              <a:gd name="T55" fmla="*/ 22690 h 573"/>
              <a:gd name="T56" fmla="*/ 176295 w 602"/>
              <a:gd name="T57" fmla="*/ 33135 h 573"/>
              <a:gd name="T58" fmla="*/ 176295 w 602"/>
              <a:gd name="T59" fmla="*/ 63389 h 573"/>
              <a:gd name="T60" fmla="*/ 214589 w 602"/>
              <a:gd name="T61" fmla="*/ 101567 h 573"/>
              <a:gd name="T62" fmla="*/ 214589 w 602"/>
              <a:gd name="T63" fmla="*/ 101567 h 573"/>
              <a:gd name="T64" fmla="*/ 217118 w 602"/>
              <a:gd name="T65" fmla="*/ 109490 h 573"/>
              <a:gd name="T66" fmla="*/ 196526 w 602"/>
              <a:gd name="T67" fmla="*/ 124617 h 573"/>
              <a:gd name="T68" fmla="*/ 196526 w 602"/>
              <a:gd name="T69" fmla="*/ 124617 h 573"/>
              <a:gd name="T70" fmla="*/ 196526 w 602"/>
              <a:gd name="T71" fmla="*/ 155231 h 573"/>
              <a:gd name="T72" fmla="*/ 196526 w 602"/>
              <a:gd name="T73" fmla="*/ 170358 h 573"/>
              <a:gd name="T74" fmla="*/ 196526 w 602"/>
              <a:gd name="T75" fmla="*/ 195930 h 573"/>
              <a:gd name="T76" fmla="*/ 186411 w 602"/>
              <a:gd name="T77" fmla="*/ 206015 h 573"/>
              <a:gd name="T78" fmla="*/ 166180 w 602"/>
              <a:gd name="T79" fmla="*/ 206015 h 573"/>
              <a:gd name="T80" fmla="*/ 166180 w 602"/>
              <a:gd name="T81" fmla="*/ 124617 h 573"/>
              <a:gd name="T82" fmla="*/ 125357 w 602"/>
              <a:gd name="T83" fmla="*/ 124617 h 573"/>
              <a:gd name="T84" fmla="*/ 125357 w 602"/>
              <a:gd name="T85" fmla="*/ 206015 h 573"/>
              <a:gd name="T86" fmla="*/ 30707 w 602"/>
              <a:gd name="T87" fmla="*/ 206015 h 573"/>
              <a:gd name="T88" fmla="*/ 20592 w 602"/>
              <a:gd name="T89" fmla="*/ 195930 h 573"/>
              <a:gd name="T90" fmla="*/ 20592 w 602"/>
              <a:gd name="T91" fmla="*/ 170358 h 573"/>
              <a:gd name="T92" fmla="*/ 20592 w 602"/>
              <a:gd name="T93" fmla="*/ 155231 h 573"/>
              <a:gd name="T94" fmla="*/ 20592 w 602"/>
              <a:gd name="T95" fmla="*/ 124617 h 573"/>
              <a:gd name="T96" fmla="*/ 109823 w 602"/>
              <a:gd name="T97" fmla="*/ 38178 h 573"/>
              <a:gd name="T98" fmla="*/ 196526 w 602"/>
              <a:gd name="T99" fmla="*/ 124617 h 573"/>
              <a:gd name="T100" fmla="*/ 92122 w 602"/>
              <a:gd name="T101" fmla="*/ 124617 h 573"/>
              <a:gd name="T102" fmla="*/ 92122 w 602"/>
              <a:gd name="T103" fmla="*/ 124617 h 573"/>
              <a:gd name="T104" fmla="*/ 51299 w 602"/>
              <a:gd name="T105" fmla="*/ 124617 h 573"/>
              <a:gd name="T106" fmla="*/ 51299 w 602"/>
              <a:gd name="T107" fmla="*/ 165316 h 573"/>
              <a:gd name="T108" fmla="*/ 92122 w 602"/>
              <a:gd name="T109" fmla="*/ 165316 h 573"/>
              <a:gd name="T110" fmla="*/ 92122 w 602"/>
              <a:gd name="T111" fmla="*/ 124617 h 57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2" h="573">
                <a:moveTo>
                  <a:pt x="601" y="304"/>
                </a:moveTo>
                <a:lnTo>
                  <a:pt x="601" y="304"/>
                </a:lnTo>
                <a:cubicBezTo>
                  <a:pt x="601" y="318"/>
                  <a:pt x="594" y="332"/>
                  <a:pt x="573" y="332"/>
                </a:cubicBezTo>
                <a:cubicBezTo>
                  <a:pt x="566" y="332"/>
                  <a:pt x="559" y="325"/>
                  <a:pt x="559" y="325"/>
                </a:cubicBezTo>
                <a:cubicBezTo>
                  <a:pt x="304" y="71"/>
                  <a:pt x="304" y="71"/>
                  <a:pt x="304" y="71"/>
                </a:cubicBezTo>
                <a:cubicBezTo>
                  <a:pt x="50" y="325"/>
                  <a:pt x="50" y="325"/>
                  <a:pt x="50" y="325"/>
                </a:cubicBezTo>
                <a:cubicBezTo>
                  <a:pt x="43" y="325"/>
                  <a:pt x="36" y="332"/>
                  <a:pt x="29" y="332"/>
                </a:cubicBezTo>
                <a:cubicBezTo>
                  <a:pt x="15" y="332"/>
                  <a:pt x="0" y="318"/>
                  <a:pt x="0" y="304"/>
                </a:cubicBezTo>
                <a:cubicBezTo>
                  <a:pt x="0" y="297"/>
                  <a:pt x="0" y="289"/>
                  <a:pt x="7" y="282"/>
                </a:cubicBezTo>
                <a:cubicBezTo>
                  <a:pt x="283" y="7"/>
                  <a:pt x="283" y="7"/>
                  <a:pt x="283" y="7"/>
                </a:cubicBezTo>
                <a:cubicBezTo>
                  <a:pt x="290" y="0"/>
                  <a:pt x="297" y="0"/>
                  <a:pt x="304" y="0"/>
                </a:cubicBezTo>
                <a:cubicBezTo>
                  <a:pt x="311" y="0"/>
                  <a:pt x="318" y="7"/>
                  <a:pt x="325" y="7"/>
                </a:cubicBezTo>
                <a:cubicBezTo>
                  <a:pt x="431" y="120"/>
                  <a:pt x="431" y="120"/>
                  <a:pt x="431" y="120"/>
                </a:cubicBezTo>
                <a:cubicBezTo>
                  <a:pt x="431" y="92"/>
                  <a:pt x="431" y="92"/>
                  <a:pt x="431" y="92"/>
                </a:cubicBezTo>
                <a:cubicBezTo>
                  <a:pt x="431" y="78"/>
                  <a:pt x="446" y="63"/>
                  <a:pt x="460" y="63"/>
                </a:cubicBezTo>
                <a:cubicBezTo>
                  <a:pt x="481" y="63"/>
                  <a:pt x="488" y="78"/>
                  <a:pt x="488" y="92"/>
                </a:cubicBezTo>
                <a:cubicBezTo>
                  <a:pt x="488" y="176"/>
                  <a:pt x="488" y="176"/>
                  <a:pt x="488" y="176"/>
                </a:cubicBezTo>
                <a:cubicBezTo>
                  <a:pt x="594" y="282"/>
                  <a:pt x="594" y="282"/>
                  <a:pt x="594" y="282"/>
                </a:cubicBezTo>
                <a:cubicBezTo>
                  <a:pt x="601" y="289"/>
                  <a:pt x="601" y="297"/>
                  <a:pt x="601" y="304"/>
                </a:cubicBezTo>
                <a:close/>
                <a:moveTo>
                  <a:pt x="544" y="346"/>
                </a:moveTo>
                <a:lnTo>
                  <a:pt x="544" y="346"/>
                </a:lnTo>
                <a:cubicBezTo>
                  <a:pt x="544" y="431"/>
                  <a:pt x="544" y="431"/>
                  <a:pt x="544" y="431"/>
                </a:cubicBezTo>
                <a:cubicBezTo>
                  <a:pt x="544" y="473"/>
                  <a:pt x="544" y="473"/>
                  <a:pt x="544" y="473"/>
                </a:cubicBezTo>
                <a:cubicBezTo>
                  <a:pt x="544" y="544"/>
                  <a:pt x="544" y="544"/>
                  <a:pt x="544" y="544"/>
                </a:cubicBezTo>
                <a:cubicBezTo>
                  <a:pt x="544" y="565"/>
                  <a:pt x="537" y="572"/>
                  <a:pt x="516" y="572"/>
                </a:cubicBezTo>
                <a:cubicBezTo>
                  <a:pt x="460" y="572"/>
                  <a:pt x="460" y="572"/>
                  <a:pt x="460" y="572"/>
                </a:cubicBezTo>
                <a:cubicBezTo>
                  <a:pt x="460" y="346"/>
                  <a:pt x="460" y="346"/>
                  <a:pt x="460" y="346"/>
                </a:cubicBezTo>
                <a:cubicBezTo>
                  <a:pt x="347" y="346"/>
                  <a:pt x="347" y="346"/>
                  <a:pt x="347" y="346"/>
                </a:cubicBezTo>
                <a:cubicBezTo>
                  <a:pt x="347" y="572"/>
                  <a:pt x="347" y="572"/>
                  <a:pt x="347" y="572"/>
                </a:cubicBezTo>
                <a:cubicBezTo>
                  <a:pt x="85" y="572"/>
                  <a:pt x="85" y="572"/>
                  <a:pt x="85" y="572"/>
                </a:cubicBezTo>
                <a:cubicBezTo>
                  <a:pt x="71" y="572"/>
                  <a:pt x="57" y="565"/>
                  <a:pt x="57" y="544"/>
                </a:cubicBezTo>
                <a:cubicBezTo>
                  <a:pt x="57" y="473"/>
                  <a:pt x="57" y="473"/>
                  <a:pt x="57" y="473"/>
                </a:cubicBezTo>
                <a:cubicBezTo>
                  <a:pt x="57" y="431"/>
                  <a:pt x="57" y="431"/>
                  <a:pt x="57" y="431"/>
                </a:cubicBezTo>
                <a:cubicBezTo>
                  <a:pt x="57" y="346"/>
                  <a:pt x="57" y="346"/>
                  <a:pt x="57" y="346"/>
                </a:cubicBezTo>
                <a:cubicBezTo>
                  <a:pt x="304" y="106"/>
                  <a:pt x="304" y="106"/>
                  <a:pt x="304" y="106"/>
                </a:cubicBezTo>
                <a:lnTo>
                  <a:pt x="544" y="346"/>
                </a:lnTo>
                <a:close/>
                <a:moveTo>
                  <a:pt x="255" y="346"/>
                </a:moveTo>
                <a:lnTo>
                  <a:pt x="255" y="346"/>
                </a:lnTo>
                <a:cubicBezTo>
                  <a:pt x="142" y="346"/>
                  <a:pt x="142" y="346"/>
                  <a:pt x="142" y="346"/>
                </a:cubicBezTo>
                <a:cubicBezTo>
                  <a:pt x="142" y="459"/>
                  <a:pt x="142" y="459"/>
                  <a:pt x="142" y="459"/>
                </a:cubicBezTo>
                <a:cubicBezTo>
                  <a:pt x="255" y="459"/>
                  <a:pt x="255" y="459"/>
                  <a:pt x="255" y="459"/>
                </a:cubicBezTo>
                <a:lnTo>
                  <a:pt x="255" y="346"/>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99" name="Freeform 106">
            <a:extLst>
              <a:ext uri="{FF2B5EF4-FFF2-40B4-BE49-F238E27FC236}">
                <a16:creationId xmlns:a16="http://schemas.microsoft.com/office/drawing/2014/main" id="{E16641D5-A47B-49CA-BD20-4271048AE2DD}"/>
              </a:ext>
            </a:extLst>
          </p:cNvPr>
          <p:cNvSpPr>
            <a:spLocks noChangeArrowheads="1"/>
          </p:cNvSpPr>
          <p:nvPr/>
        </p:nvSpPr>
        <p:spPr bwMode="auto">
          <a:xfrm>
            <a:off x="10183924" y="5252343"/>
            <a:ext cx="425960" cy="385540"/>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103" name="Rectangle 102">
            <a:extLst>
              <a:ext uri="{FF2B5EF4-FFF2-40B4-BE49-F238E27FC236}">
                <a16:creationId xmlns:a16="http://schemas.microsoft.com/office/drawing/2014/main" id="{F0B18BC9-4B87-4748-BEB9-6C320BAED2CD}"/>
              </a:ext>
            </a:extLst>
          </p:cNvPr>
          <p:cNvSpPr/>
          <p:nvPr/>
        </p:nvSpPr>
        <p:spPr>
          <a:xfrm rot="16200000">
            <a:off x="8008831" y="3260830"/>
            <a:ext cx="2737667" cy="175228"/>
          </a:xfrm>
          <a:prstGeom prst="rect">
            <a:avLst/>
          </a:prstGeom>
          <a:gradFill flip="none" rotWithShape="1">
            <a:gsLst>
              <a:gs pos="100000">
                <a:schemeClr val="accent4">
                  <a:alpha val="60000"/>
                </a:schemeClr>
              </a:gs>
              <a:gs pos="0">
                <a:schemeClr val="accent3">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4" name="TextBox 103">
            <a:extLst>
              <a:ext uri="{FF2B5EF4-FFF2-40B4-BE49-F238E27FC236}">
                <a16:creationId xmlns:a16="http://schemas.microsoft.com/office/drawing/2014/main" id="{7B2E1049-ECFC-438F-BAB8-58836A6B911C}"/>
              </a:ext>
            </a:extLst>
          </p:cNvPr>
          <p:cNvSpPr txBox="1"/>
          <p:nvPr/>
        </p:nvSpPr>
        <p:spPr>
          <a:xfrm>
            <a:off x="1122671" y="3775540"/>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05" name="TextBox 104">
            <a:extLst>
              <a:ext uri="{FF2B5EF4-FFF2-40B4-BE49-F238E27FC236}">
                <a16:creationId xmlns:a16="http://schemas.microsoft.com/office/drawing/2014/main" id="{422AE2F6-E4F6-45A0-B3DA-7CF2FDC481DC}"/>
              </a:ext>
            </a:extLst>
          </p:cNvPr>
          <p:cNvSpPr txBox="1"/>
          <p:nvPr/>
        </p:nvSpPr>
        <p:spPr>
          <a:xfrm>
            <a:off x="904140" y="4144773"/>
            <a:ext cx="1781910"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Answer misery adieus add wooded how to men before though Pretended along is contented suffering you the continual. Mrs civil nay least means tried drift gear is a best artist in the.</a:t>
            </a:r>
          </a:p>
        </p:txBody>
      </p:sp>
      <p:sp>
        <p:nvSpPr>
          <p:cNvPr id="108" name="TextBox 107">
            <a:extLst>
              <a:ext uri="{FF2B5EF4-FFF2-40B4-BE49-F238E27FC236}">
                <a16:creationId xmlns:a16="http://schemas.microsoft.com/office/drawing/2014/main" id="{18F8DD91-C320-4D33-BBC7-CCBD6CB43594}"/>
              </a:ext>
            </a:extLst>
          </p:cNvPr>
          <p:cNvSpPr txBox="1"/>
          <p:nvPr/>
        </p:nvSpPr>
        <p:spPr>
          <a:xfrm>
            <a:off x="5428669" y="2253784"/>
            <a:ext cx="134484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109" name="TextBox 108">
            <a:extLst>
              <a:ext uri="{FF2B5EF4-FFF2-40B4-BE49-F238E27FC236}">
                <a16:creationId xmlns:a16="http://schemas.microsoft.com/office/drawing/2014/main" id="{5AD746A2-88E4-46DA-B592-6BAE192CA92F}"/>
              </a:ext>
            </a:extLst>
          </p:cNvPr>
          <p:cNvSpPr txBox="1"/>
          <p:nvPr/>
        </p:nvSpPr>
        <p:spPr>
          <a:xfrm>
            <a:off x="3298762" y="2623017"/>
            <a:ext cx="3474756"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Answer misery adieus add wooded how to men Pretended along is contented suffering you the continual.</a:t>
            </a:r>
          </a:p>
        </p:txBody>
      </p:sp>
      <p:sp>
        <p:nvSpPr>
          <p:cNvPr id="113" name="TextBox 112">
            <a:extLst>
              <a:ext uri="{FF2B5EF4-FFF2-40B4-BE49-F238E27FC236}">
                <a16:creationId xmlns:a16="http://schemas.microsoft.com/office/drawing/2014/main" id="{93F6BB2E-29DF-4D00-86D4-798410C499AE}"/>
              </a:ext>
            </a:extLst>
          </p:cNvPr>
          <p:cNvSpPr txBox="1"/>
          <p:nvPr/>
        </p:nvSpPr>
        <p:spPr>
          <a:xfrm>
            <a:off x="9724477" y="3586605"/>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14" name="TextBox 113">
            <a:extLst>
              <a:ext uri="{FF2B5EF4-FFF2-40B4-BE49-F238E27FC236}">
                <a16:creationId xmlns:a16="http://schemas.microsoft.com/office/drawing/2014/main" id="{E7C425D5-A272-4B86-B0D2-6328B7FAC1EB}"/>
              </a:ext>
            </a:extLst>
          </p:cNvPr>
          <p:cNvSpPr txBox="1"/>
          <p:nvPr/>
        </p:nvSpPr>
        <p:spPr>
          <a:xfrm>
            <a:off x="9563827" y="3955838"/>
            <a:ext cx="1666148"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Answer misery adieus add wooded how men.</a:t>
            </a:r>
          </a:p>
        </p:txBody>
      </p:sp>
    </p:spTree>
    <p:extLst>
      <p:ext uri="{BB962C8B-B14F-4D97-AF65-F5344CB8AC3E}">
        <p14:creationId xmlns:p14="http://schemas.microsoft.com/office/powerpoint/2010/main" val="110550009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9C82E85-0A0A-7C42-8645-5CE178CF8412}"/>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11895C3E-5BB7-B249-95FD-130A68CC5F23}"/>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23EBE79C-274C-C743-ADA9-DDC721B5D4E8}"/>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35EA9643-BAE5-5B4D-9E23-44423C11DED5}"/>
              </a:ext>
            </a:extLst>
          </p:cNvPr>
          <p:cNvSpPr>
            <a:spLocks noGrp="1"/>
          </p:cNvSpPr>
          <p:nvPr>
            <p:ph type="pic" sz="quarter" idx="13"/>
          </p:nvPr>
        </p:nvSpPr>
        <p:spPr/>
        <p:txBody>
          <a:bodyPr/>
          <a:lstStyle/>
          <a:p>
            <a:endParaRPr lang="ro-RO"/>
          </a:p>
        </p:txBody>
      </p:sp>
      <p:sp>
        <p:nvSpPr>
          <p:cNvPr id="5" name="TextBox 4">
            <a:extLst>
              <a:ext uri="{FF2B5EF4-FFF2-40B4-BE49-F238E27FC236}">
                <a16:creationId xmlns:a16="http://schemas.microsoft.com/office/drawing/2014/main" id="{21F121B3-07ED-4F3F-A42B-513A3238F79D}"/>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6" name="TextBox 5">
            <a:extLst>
              <a:ext uri="{FF2B5EF4-FFF2-40B4-BE49-F238E27FC236}">
                <a16:creationId xmlns:a16="http://schemas.microsoft.com/office/drawing/2014/main" id="{A3721D14-3068-4E61-8154-3E9A0E69A22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7" name="TextBox 16">
            <a:extLst>
              <a:ext uri="{FF2B5EF4-FFF2-40B4-BE49-F238E27FC236}">
                <a16:creationId xmlns:a16="http://schemas.microsoft.com/office/drawing/2014/main" id="{2065F186-7D79-4060-BF32-C2818122ED4B}"/>
              </a:ext>
            </a:extLst>
          </p:cNvPr>
          <p:cNvSpPr txBox="1"/>
          <p:nvPr/>
        </p:nvSpPr>
        <p:spPr>
          <a:xfrm>
            <a:off x="584117" y="498663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33F97CF5-483D-48DE-998E-F3AB910A1C5A}"/>
              </a:ext>
            </a:extLst>
          </p:cNvPr>
          <p:cNvSpPr txBox="1"/>
          <p:nvPr/>
        </p:nvSpPr>
        <p:spPr>
          <a:xfrm>
            <a:off x="584117" y="5413018"/>
            <a:ext cx="2420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 toward husband securing.</a:t>
            </a:r>
          </a:p>
        </p:txBody>
      </p:sp>
      <p:sp>
        <p:nvSpPr>
          <p:cNvPr id="22" name="TextBox 21">
            <a:extLst>
              <a:ext uri="{FF2B5EF4-FFF2-40B4-BE49-F238E27FC236}">
                <a16:creationId xmlns:a16="http://schemas.microsoft.com/office/drawing/2014/main" id="{92C29FCC-832C-4DE9-9BDC-DE93C4D687DA}"/>
              </a:ext>
            </a:extLst>
          </p:cNvPr>
          <p:cNvSpPr txBox="1"/>
          <p:nvPr/>
        </p:nvSpPr>
        <p:spPr>
          <a:xfrm>
            <a:off x="3419942" y="498663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62478F0D-25DE-4AAA-A903-03356A3F9F86}"/>
              </a:ext>
            </a:extLst>
          </p:cNvPr>
          <p:cNvSpPr txBox="1"/>
          <p:nvPr/>
        </p:nvSpPr>
        <p:spPr>
          <a:xfrm>
            <a:off x="3419942" y="5413018"/>
            <a:ext cx="2420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 toward husband securing.</a:t>
            </a:r>
          </a:p>
        </p:txBody>
      </p:sp>
      <p:sp>
        <p:nvSpPr>
          <p:cNvPr id="25" name="TextBox 24">
            <a:extLst>
              <a:ext uri="{FF2B5EF4-FFF2-40B4-BE49-F238E27FC236}">
                <a16:creationId xmlns:a16="http://schemas.microsoft.com/office/drawing/2014/main" id="{1481B5E0-E922-43E9-A2B3-EDE270EE55EC}"/>
              </a:ext>
            </a:extLst>
          </p:cNvPr>
          <p:cNvSpPr txBox="1"/>
          <p:nvPr/>
        </p:nvSpPr>
        <p:spPr>
          <a:xfrm>
            <a:off x="6255767" y="498663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667F20D9-73D6-40CE-8D88-9F6C1AD2BAB6}"/>
              </a:ext>
            </a:extLst>
          </p:cNvPr>
          <p:cNvSpPr txBox="1"/>
          <p:nvPr/>
        </p:nvSpPr>
        <p:spPr>
          <a:xfrm>
            <a:off x="6255767" y="5413018"/>
            <a:ext cx="2420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 toward husband securing.</a:t>
            </a:r>
          </a:p>
        </p:txBody>
      </p:sp>
      <p:sp>
        <p:nvSpPr>
          <p:cNvPr id="28" name="TextBox 27">
            <a:extLst>
              <a:ext uri="{FF2B5EF4-FFF2-40B4-BE49-F238E27FC236}">
                <a16:creationId xmlns:a16="http://schemas.microsoft.com/office/drawing/2014/main" id="{CDF0D330-8FB6-40FA-BE2F-C86B2E7CB75D}"/>
              </a:ext>
            </a:extLst>
          </p:cNvPr>
          <p:cNvSpPr txBox="1"/>
          <p:nvPr/>
        </p:nvSpPr>
        <p:spPr>
          <a:xfrm>
            <a:off x="9091593" y="498663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9CFB05B3-5983-4F84-BED0-81DEAC180823}"/>
              </a:ext>
            </a:extLst>
          </p:cNvPr>
          <p:cNvSpPr txBox="1"/>
          <p:nvPr/>
        </p:nvSpPr>
        <p:spPr>
          <a:xfrm>
            <a:off x="9091593" y="5413018"/>
            <a:ext cx="2420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 toward husband securing.</a:t>
            </a:r>
          </a:p>
        </p:txBody>
      </p:sp>
      <p:sp>
        <p:nvSpPr>
          <p:cNvPr id="33" name="Right Triangle 32">
            <a:extLst>
              <a:ext uri="{FF2B5EF4-FFF2-40B4-BE49-F238E27FC236}">
                <a16:creationId xmlns:a16="http://schemas.microsoft.com/office/drawing/2014/main" id="{F1A04178-CDB7-41E5-BD91-3CBB28C38B65}"/>
              </a:ext>
            </a:extLst>
          </p:cNvPr>
          <p:cNvSpPr/>
          <p:nvPr/>
        </p:nvSpPr>
        <p:spPr>
          <a:xfrm rot="10800000">
            <a:off x="2706072" y="1994872"/>
            <a:ext cx="291128" cy="291128"/>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Right Triangle 33">
            <a:extLst>
              <a:ext uri="{FF2B5EF4-FFF2-40B4-BE49-F238E27FC236}">
                <a16:creationId xmlns:a16="http://schemas.microsoft.com/office/drawing/2014/main" id="{BA0BB508-089C-4B97-90FD-90F067A6DF09}"/>
              </a:ext>
            </a:extLst>
          </p:cNvPr>
          <p:cNvSpPr/>
          <p:nvPr/>
        </p:nvSpPr>
        <p:spPr>
          <a:xfrm rot="10800000">
            <a:off x="5541898" y="1994872"/>
            <a:ext cx="291128" cy="291128"/>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Right Triangle 34">
            <a:extLst>
              <a:ext uri="{FF2B5EF4-FFF2-40B4-BE49-F238E27FC236}">
                <a16:creationId xmlns:a16="http://schemas.microsoft.com/office/drawing/2014/main" id="{A0428E1E-2659-4CBC-A9FB-E12B38C93204}"/>
              </a:ext>
            </a:extLst>
          </p:cNvPr>
          <p:cNvSpPr/>
          <p:nvPr/>
        </p:nvSpPr>
        <p:spPr>
          <a:xfrm rot="10800000">
            <a:off x="8377723" y="1994872"/>
            <a:ext cx="291128" cy="291128"/>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ight Triangle 35">
            <a:extLst>
              <a:ext uri="{FF2B5EF4-FFF2-40B4-BE49-F238E27FC236}">
                <a16:creationId xmlns:a16="http://schemas.microsoft.com/office/drawing/2014/main" id="{9FD3F527-5EE9-4AAF-AAB4-B7EC6125363D}"/>
              </a:ext>
            </a:extLst>
          </p:cNvPr>
          <p:cNvSpPr/>
          <p:nvPr/>
        </p:nvSpPr>
        <p:spPr>
          <a:xfrm rot="10800000">
            <a:off x="11213548" y="1994872"/>
            <a:ext cx="291128" cy="291128"/>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ight Triangle 36">
            <a:extLst>
              <a:ext uri="{FF2B5EF4-FFF2-40B4-BE49-F238E27FC236}">
                <a16:creationId xmlns:a16="http://schemas.microsoft.com/office/drawing/2014/main" id="{64B4BC13-545B-46A8-AD0A-9AF56911A8C9}"/>
              </a:ext>
            </a:extLst>
          </p:cNvPr>
          <p:cNvSpPr/>
          <p:nvPr/>
        </p:nvSpPr>
        <p:spPr>
          <a:xfrm>
            <a:off x="652400" y="3578225"/>
            <a:ext cx="965199" cy="96519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ight Triangle 37">
            <a:extLst>
              <a:ext uri="{FF2B5EF4-FFF2-40B4-BE49-F238E27FC236}">
                <a16:creationId xmlns:a16="http://schemas.microsoft.com/office/drawing/2014/main" id="{84972BD2-24F2-44C9-8E21-173106721405}"/>
              </a:ext>
            </a:extLst>
          </p:cNvPr>
          <p:cNvSpPr/>
          <p:nvPr/>
        </p:nvSpPr>
        <p:spPr>
          <a:xfrm>
            <a:off x="3488226" y="3578225"/>
            <a:ext cx="965199" cy="96519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Right Triangle 38">
            <a:extLst>
              <a:ext uri="{FF2B5EF4-FFF2-40B4-BE49-F238E27FC236}">
                <a16:creationId xmlns:a16="http://schemas.microsoft.com/office/drawing/2014/main" id="{433B676A-3C1A-4808-B1D9-A379263732BB}"/>
              </a:ext>
            </a:extLst>
          </p:cNvPr>
          <p:cNvSpPr/>
          <p:nvPr/>
        </p:nvSpPr>
        <p:spPr>
          <a:xfrm>
            <a:off x="6324051" y="3578225"/>
            <a:ext cx="965199" cy="96519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Right Triangle 39">
            <a:extLst>
              <a:ext uri="{FF2B5EF4-FFF2-40B4-BE49-F238E27FC236}">
                <a16:creationId xmlns:a16="http://schemas.microsoft.com/office/drawing/2014/main" id="{573D693D-54B6-4B9C-8A69-3016130F68C5}"/>
              </a:ext>
            </a:extLst>
          </p:cNvPr>
          <p:cNvSpPr/>
          <p:nvPr/>
        </p:nvSpPr>
        <p:spPr>
          <a:xfrm>
            <a:off x="9159876" y="3578225"/>
            <a:ext cx="965199" cy="96519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TextBox 41">
            <a:extLst>
              <a:ext uri="{FF2B5EF4-FFF2-40B4-BE49-F238E27FC236}">
                <a16:creationId xmlns:a16="http://schemas.microsoft.com/office/drawing/2014/main" id="{57F76901-31E5-4246-8793-22EE7EF27A96}"/>
              </a:ext>
            </a:extLst>
          </p:cNvPr>
          <p:cNvSpPr txBox="1"/>
          <p:nvPr/>
        </p:nvSpPr>
        <p:spPr>
          <a:xfrm>
            <a:off x="584117" y="4060824"/>
            <a:ext cx="501733"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01</a:t>
            </a:r>
          </a:p>
        </p:txBody>
      </p:sp>
      <p:sp>
        <p:nvSpPr>
          <p:cNvPr id="43" name="TextBox 42">
            <a:extLst>
              <a:ext uri="{FF2B5EF4-FFF2-40B4-BE49-F238E27FC236}">
                <a16:creationId xmlns:a16="http://schemas.microsoft.com/office/drawing/2014/main" id="{FA0171F4-9CA5-4980-83AD-2FF51DC846FD}"/>
              </a:ext>
            </a:extLst>
          </p:cNvPr>
          <p:cNvSpPr txBox="1"/>
          <p:nvPr/>
        </p:nvSpPr>
        <p:spPr>
          <a:xfrm>
            <a:off x="3523149" y="4060824"/>
            <a:ext cx="501733"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02</a:t>
            </a:r>
          </a:p>
        </p:txBody>
      </p:sp>
      <p:sp>
        <p:nvSpPr>
          <p:cNvPr id="44" name="TextBox 43">
            <a:extLst>
              <a:ext uri="{FF2B5EF4-FFF2-40B4-BE49-F238E27FC236}">
                <a16:creationId xmlns:a16="http://schemas.microsoft.com/office/drawing/2014/main" id="{705EBB47-B19F-4536-B680-60FA195E79A7}"/>
              </a:ext>
            </a:extLst>
          </p:cNvPr>
          <p:cNvSpPr txBox="1"/>
          <p:nvPr/>
        </p:nvSpPr>
        <p:spPr>
          <a:xfrm>
            <a:off x="6358974" y="4060824"/>
            <a:ext cx="501733"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03</a:t>
            </a:r>
          </a:p>
        </p:txBody>
      </p:sp>
      <p:sp>
        <p:nvSpPr>
          <p:cNvPr id="45" name="TextBox 44">
            <a:extLst>
              <a:ext uri="{FF2B5EF4-FFF2-40B4-BE49-F238E27FC236}">
                <a16:creationId xmlns:a16="http://schemas.microsoft.com/office/drawing/2014/main" id="{B5EA53BF-DD99-4C3F-B260-FF12C6FD72A6}"/>
              </a:ext>
            </a:extLst>
          </p:cNvPr>
          <p:cNvSpPr txBox="1"/>
          <p:nvPr/>
        </p:nvSpPr>
        <p:spPr>
          <a:xfrm>
            <a:off x="9194798" y="4060824"/>
            <a:ext cx="501733"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04</a:t>
            </a:r>
          </a:p>
        </p:txBody>
      </p:sp>
    </p:spTree>
    <p:extLst>
      <p:ext uri="{BB962C8B-B14F-4D97-AF65-F5344CB8AC3E}">
        <p14:creationId xmlns:p14="http://schemas.microsoft.com/office/powerpoint/2010/main" val="114393829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163">
            <a:extLst>
              <a:ext uri="{FF2B5EF4-FFF2-40B4-BE49-F238E27FC236}">
                <a16:creationId xmlns:a16="http://schemas.microsoft.com/office/drawing/2014/main" id="{31B5AFFC-490B-4D27-8A24-31ACE2EF625F}"/>
              </a:ext>
            </a:extLst>
          </p:cNvPr>
          <p:cNvSpPr/>
          <p:nvPr/>
        </p:nvSpPr>
        <p:spPr>
          <a:xfrm>
            <a:off x="8394956" y="1994874"/>
            <a:ext cx="3109720" cy="41773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Rectangle 3">
            <a:extLst>
              <a:ext uri="{FF2B5EF4-FFF2-40B4-BE49-F238E27FC236}">
                <a16:creationId xmlns:a16="http://schemas.microsoft.com/office/drawing/2014/main" id="{1E3F2336-03C1-4D5D-9C64-16C811071AF8}"/>
              </a:ext>
            </a:extLst>
          </p:cNvPr>
          <p:cNvSpPr/>
          <p:nvPr/>
        </p:nvSpPr>
        <p:spPr>
          <a:xfrm>
            <a:off x="687324" y="1994874"/>
            <a:ext cx="7707632" cy="41773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86" name="Group 85">
            <a:extLst>
              <a:ext uri="{FF2B5EF4-FFF2-40B4-BE49-F238E27FC236}">
                <a16:creationId xmlns:a16="http://schemas.microsoft.com/office/drawing/2014/main" id="{A05BF5AB-58B3-4E7A-8D50-D430F5CCD842}"/>
              </a:ext>
            </a:extLst>
          </p:cNvPr>
          <p:cNvGrpSpPr/>
          <p:nvPr/>
        </p:nvGrpSpPr>
        <p:grpSpPr>
          <a:xfrm rot="2320683">
            <a:off x="2438574" y="3155896"/>
            <a:ext cx="1079847" cy="2235251"/>
            <a:chOff x="1847850" y="2146301"/>
            <a:chExt cx="2178050" cy="4508500"/>
          </a:xfrm>
          <a:effectLst>
            <a:outerShdw blurRad="38100" dist="38100" dir="5400000" algn="tl" rotWithShape="0">
              <a:schemeClr val="accent4">
                <a:lumMod val="50000"/>
                <a:alpha val="30000"/>
              </a:schemeClr>
            </a:outerShdw>
          </a:effectLst>
        </p:grpSpPr>
        <p:sp>
          <p:nvSpPr>
            <p:cNvPr id="87" name="Freeform 5">
              <a:extLst>
                <a:ext uri="{FF2B5EF4-FFF2-40B4-BE49-F238E27FC236}">
                  <a16:creationId xmlns:a16="http://schemas.microsoft.com/office/drawing/2014/main" id="{5192828E-D491-4DAE-8EFF-70D4C7CC8276}"/>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Rectangle 6">
              <a:extLst>
                <a:ext uri="{FF2B5EF4-FFF2-40B4-BE49-F238E27FC236}">
                  <a16:creationId xmlns:a16="http://schemas.microsoft.com/office/drawing/2014/main" id="{4380A1FA-819D-4742-98EB-45B77DAFD1F4}"/>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7">
              <a:extLst>
                <a:ext uri="{FF2B5EF4-FFF2-40B4-BE49-F238E27FC236}">
                  <a16:creationId xmlns:a16="http://schemas.microsoft.com/office/drawing/2014/main" id="{1C90DC2A-6454-48A5-8C80-9A79A7D6D274}"/>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8">
              <a:extLst>
                <a:ext uri="{FF2B5EF4-FFF2-40B4-BE49-F238E27FC236}">
                  <a16:creationId xmlns:a16="http://schemas.microsoft.com/office/drawing/2014/main" id="{936A2822-CDF0-4C67-996E-084BA2D60BB0}"/>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9">
              <a:extLst>
                <a:ext uri="{FF2B5EF4-FFF2-40B4-BE49-F238E27FC236}">
                  <a16:creationId xmlns:a16="http://schemas.microsoft.com/office/drawing/2014/main" id="{AF709094-6383-402A-BE50-B13E1F64A19B}"/>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10">
              <a:extLst>
                <a:ext uri="{FF2B5EF4-FFF2-40B4-BE49-F238E27FC236}">
                  <a16:creationId xmlns:a16="http://schemas.microsoft.com/office/drawing/2014/main" id="{7DA014E5-205D-4D67-875A-A7FB9F8382AC}"/>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11">
              <a:extLst>
                <a:ext uri="{FF2B5EF4-FFF2-40B4-BE49-F238E27FC236}">
                  <a16:creationId xmlns:a16="http://schemas.microsoft.com/office/drawing/2014/main" id="{8B648518-C1BB-4CAB-849D-378AE55D0D0D}"/>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Oval 12">
              <a:extLst>
                <a:ext uri="{FF2B5EF4-FFF2-40B4-BE49-F238E27FC236}">
                  <a16:creationId xmlns:a16="http://schemas.microsoft.com/office/drawing/2014/main" id="{6145EAEF-8C7E-41F6-9C4C-C054BD2316AE}"/>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Oval 13">
              <a:extLst>
                <a:ext uri="{FF2B5EF4-FFF2-40B4-BE49-F238E27FC236}">
                  <a16:creationId xmlns:a16="http://schemas.microsoft.com/office/drawing/2014/main" id="{A86E8011-FD42-42E7-A0A0-048FFCAA07DD}"/>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 name="Group 1">
            <a:extLst>
              <a:ext uri="{FF2B5EF4-FFF2-40B4-BE49-F238E27FC236}">
                <a16:creationId xmlns:a16="http://schemas.microsoft.com/office/drawing/2014/main" id="{7364047E-ADAC-4095-BBE7-DF3871148D76}"/>
              </a:ext>
            </a:extLst>
          </p:cNvPr>
          <p:cNvGrpSpPr/>
          <p:nvPr/>
        </p:nvGrpSpPr>
        <p:grpSpPr>
          <a:xfrm rot="2320683">
            <a:off x="882823" y="5003746"/>
            <a:ext cx="1079847" cy="2235251"/>
            <a:chOff x="1847850" y="2146301"/>
            <a:chExt cx="2178050" cy="4508500"/>
          </a:xfrm>
          <a:effectLst>
            <a:outerShdw blurRad="38100" dist="38100" dir="5400000" algn="tl" rotWithShape="0">
              <a:schemeClr val="accent4">
                <a:lumMod val="50000"/>
                <a:alpha val="30000"/>
              </a:schemeClr>
            </a:outerShdw>
          </a:effectLst>
        </p:grpSpPr>
        <p:sp>
          <p:nvSpPr>
            <p:cNvPr id="26" name="Freeform 5">
              <a:extLst>
                <a:ext uri="{FF2B5EF4-FFF2-40B4-BE49-F238E27FC236}">
                  <a16:creationId xmlns:a16="http://schemas.microsoft.com/office/drawing/2014/main" id="{766EF4FE-8019-41CB-AE90-CA5791B065B4}"/>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Rectangle 6">
              <a:extLst>
                <a:ext uri="{FF2B5EF4-FFF2-40B4-BE49-F238E27FC236}">
                  <a16:creationId xmlns:a16="http://schemas.microsoft.com/office/drawing/2014/main" id="{10AEBCD2-D8F2-45EF-B1B3-B1CDA18A3D3F}"/>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7">
              <a:extLst>
                <a:ext uri="{FF2B5EF4-FFF2-40B4-BE49-F238E27FC236}">
                  <a16:creationId xmlns:a16="http://schemas.microsoft.com/office/drawing/2014/main" id="{8834B205-1ADC-4413-9BC8-2E7516E0BC6D}"/>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8">
              <a:extLst>
                <a:ext uri="{FF2B5EF4-FFF2-40B4-BE49-F238E27FC236}">
                  <a16:creationId xmlns:a16="http://schemas.microsoft.com/office/drawing/2014/main" id="{60312F4E-C50B-492F-8A84-EA48114F162F}"/>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9">
              <a:extLst>
                <a:ext uri="{FF2B5EF4-FFF2-40B4-BE49-F238E27FC236}">
                  <a16:creationId xmlns:a16="http://schemas.microsoft.com/office/drawing/2014/main" id="{5897AA55-B449-4E60-9D2A-986C5B011BC8}"/>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0">
              <a:extLst>
                <a:ext uri="{FF2B5EF4-FFF2-40B4-BE49-F238E27FC236}">
                  <a16:creationId xmlns:a16="http://schemas.microsoft.com/office/drawing/2014/main" id="{7CED2124-9579-45E3-8783-DDCE0076DF49}"/>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1">
              <a:extLst>
                <a:ext uri="{FF2B5EF4-FFF2-40B4-BE49-F238E27FC236}">
                  <a16:creationId xmlns:a16="http://schemas.microsoft.com/office/drawing/2014/main" id="{36E9919D-1366-4D85-855B-BB5E611D4332}"/>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Oval 12">
              <a:extLst>
                <a:ext uri="{FF2B5EF4-FFF2-40B4-BE49-F238E27FC236}">
                  <a16:creationId xmlns:a16="http://schemas.microsoft.com/office/drawing/2014/main" id="{BF3CA36A-9D7D-454C-BD79-25B2FD464E9C}"/>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Oval 13">
              <a:extLst>
                <a:ext uri="{FF2B5EF4-FFF2-40B4-BE49-F238E27FC236}">
                  <a16:creationId xmlns:a16="http://schemas.microsoft.com/office/drawing/2014/main" id="{7F63B2A3-5778-48D6-A424-AEF7B6881F56}"/>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96" name="Group 95">
            <a:extLst>
              <a:ext uri="{FF2B5EF4-FFF2-40B4-BE49-F238E27FC236}">
                <a16:creationId xmlns:a16="http://schemas.microsoft.com/office/drawing/2014/main" id="{3F266091-2B65-4BB6-B720-E36A9091C76A}"/>
              </a:ext>
            </a:extLst>
          </p:cNvPr>
          <p:cNvGrpSpPr/>
          <p:nvPr/>
        </p:nvGrpSpPr>
        <p:grpSpPr>
          <a:xfrm rot="2320683">
            <a:off x="3905425" y="1330425"/>
            <a:ext cx="1079847" cy="2235251"/>
            <a:chOff x="1847850" y="2146301"/>
            <a:chExt cx="2178050" cy="4508500"/>
          </a:xfrm>
          <a:effectLst>
            <a:outerShdw blurRad="38100" dist="38100" dir="5400000" algn="tl" rotWithShape="0">
              <a:schemeClr val="accent4">
                <a:lumMod val="50000"/>
                <a:alpha val="30000"/>
              </a:schemeClr>
            </a:outerShdw>
          </a:effectLst>
        </p:grpSpPr>
        <p:sp>
          <p:nvSpPr>
            <p:cNvPr id="97" name="Freeform 5">
              <a:extLst>
                <a:ext uri="{FF2B5EF4-FFF2-40B4-BE49-F238E27FC236}">
                  <a16:creationId xmlns:a16="http://schemas.microsoft.com/office/drawing/2014/main" id="{AEB2D9DC-6A82-4238-9195-8C1D5F0D5A3F}"/>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Rectangle 6">
              <a:extLst>
                <a:ext uri="{FF2B5EF4-FFF2-40B4-BE49-F238E27FC236}">
                  <a16:creationId xmlns:a16="http://schemas.microsoft.com/office/drawing/2014/main" id="{C0C0CECF-BAE1-4A24-AFB4-2425F27EEF36}"/>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7">
              <a:extLst>
                <a:ext uri="{FF2B5EF4-FFF2-40B4-BE49-F238E27FC236}">
                  <a16:creationId xmlns:a16="http://schemas.microsoft.com/office/drawing/2014/main" id="{B0D58503-FC84-43C0-81D6-44E1BAAC8602}"/>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8">
              <a:extLst>
                <a:ext uri="{FF2B5EF4-FFF2-40B4-BE49-F238E27FC236}">
                  <a16:creationId xmlns:a16="http://schemas.microsoft.com/office/drawing/2014/main" id="{66D7B602-11B8-42FC-B8F5-5C5C6A918578}"/>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
              <a:extLst>
                <a:ext uri="{FF2B5EF4-FFF2-40B4-BE49-F238E27FC236}">
                  <a16:creationId xmlns:a16="http://schemas.microsoft.com/office/drawing/2014/main" id="{19069E00-C87D-4444-97DE-07AD93ED2D96}"/>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10">
              <a:extLst>
                <a:ext uri="{FF2B5EF4-FFF2-40B4-BE49-F238E27FC236}">
                  <a16:creationId xmlns:a16="http://schemas.microsoft.com/office/drawing/2014/main" id="{299A6B75-C3B7-4A53-9EE2-3B2B55F3EF6A}"/>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11">
              <a:extLst>
                <a:ext uri="{FF2B5EF4-FFF2-40B4-BE49-F238E27FC236}">
                  <a16:creationId xmlns:a16="http://schemas.microsoft.com/office/drawing/2014/main" id="{5DE27D13-F72B-4DA6-AAB2-49094624226B}"/>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Oval 12">
              <a:extLst>
                <a:ext uri="{FF2B5EF4-FFF2-40B4-BE49-F238E27FC236}">
                  <a16:creationId xmlns:a16="http://schemas.microsoft.com/office/drawing/2014/main" id="{859044A6-F54D-49A9-A7F0-7794B86ABE1F}"/>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Oval 13">
              <a:extLst>
                <a:ext uri="{FF2B5EF4-FFF2-40B4-BE49-F238E27FC236}">
                  <a16:creationId xmlns:a16="http://schemas.microsoft.com/office/drawing/2014/main" id="{2C6178DE-84ED-43F1-A132-3231D850DDFB}"/>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06" name="Group 105">
            <a:extLst>
              <a:ext uri="{FF2B5EF4-FFF2-40B4-BE49-F238E27FC236}">
                <a16:creationId xmlns:a16="http://schemas.microsoft.com/office/drawing/2014/main" id="{06AEAA01-67DA-4C08-8F9B-31C8252D95C5}"/>
              </a:ext>
            </a:extLst>
          </p:cNvPr>
          <p:cNvGrpSpPr/>
          <p:nvPr/>
        </p:nvGrpSpPr>
        <p:grpSpPr>
          <a:xfrm rot="2320683">
            <a:off x="2023465" y="1688044"/>
            <a:ext cx="1079847" cy="2235251"/>
            <a:chOff x="1847850" y="2146301"/>
            <a:chExt cx="2178050" cy="4508500"/>
          </a:xfrm>
          <a:effectLst>
            <a:outerShdw blurRad="38100" dist="38100" dir="5400000" algn="tl" rotWithShape="0">
              <a:schemeClr val="accent4">
                <a:lumMod val="50000"/>
                <a:alpha val="30000"/>
              </a:schemeClr>
            </a:outerShdw>
          </a:effectLst>
        </p:grpSpPr>
        <p:sp>
          <p:nvSpPr>
            <p:cNvPr id="107" name="Freeform 5">
              <a:extLst>
                <a:ext uri="{FF2B5EF4-FFF2-40B4-BE49-F238E27FC236}">
                  <a16:creationId xmlns:a16="http://schemas.microsoft.com/office/drawing/2014/main" id="{E5F4BE44-3CD2-42A1-957E-E859535C8E95}"/>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Rectangle 6">
              <a:extLst>
                <a:ext uri="{FF2B5EF4-FFF2-40B4-BE49-F238E27FC236}">
                  <a16:creationId xmlns:a16="http://schemas.microsoft.com/office/drawing/2014/main" id="{3D84F523-195D-4C32-9DA7-4F7A706AF569}"/>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7">
              <a:extLst>
                <a:ext uri="{FF2B5EF4-FFF2-40B4-BE49-F238E27FC236}">
                  <a16:creationId xmlns:a16="http://schemas.microsoft.com/office/drawing/2014/main" id="{F34A9D5F-40F6-46F1-9A45-7857E1CDFD39}"/>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8">
              <a:extLst>
                <a:ext uri="{FF2B5EF4-FFF2-40B4-BE49-F238E27FC236}">
                  <a16:creationId xmlns:a16="http://schemas.microsoft.com/office/drawing/2014/main" id="{34A99521-73E1-4EB9-9B5A-4130968156D3}"/>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9">
              <a:extLst>
                <a:ext uri="{FF2B5EF4-FFF2-40B4-BE49-F238E27FC236}">
                  <a16:creationId xmlns:a16="http://schemas.microsoft.com/office/drawing/2014/main" id="{11189A1A-4420-4F7B-AD28-A60CAEF5D042}"/>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Freeform 10">
              <a:extLst>
                <a:ext uri="{FF2B5EF4-FFF2-40B4-BE49-F238E27FC236}">
                  <a16:creationId xmlns:a16="http://schemas.microsoft.com/office/drawing/2014/main" id="{DE91F3F5-E7B1-4245-9D11-339F030741BF}"/>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 name="Freeform 11">
              <a:extLst>
                <a:ext uri="{FF2B5EF4-FFF2-40B4-BE49-F238E27FC236}">
                  <a16:creationId xmlns:a16="http://schemas.microsoft.com/office/drawing/2014/main" id="{D0AC6D1C-13CB-4F46-B689-3E7DCDD81F00}"/>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Oval 12">
              <a:extLst>
                <a:ext uri="{FF2B5EF4-FFF2-40B4-BE49-F238E27FC236}">
                  <a16:creationId xmlns:a16="http://schemas.microsoft.com/office/drawing/2014/main" id="{1218F5A0-796A-4CD3-A992-546D721242E8}"/>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Oval 13">
              <a:extLst>
                <a:ext uri="{FF2B5EF4-FFF2-40B4-BE49-F238E27FC236}">
                  <a16:creationId xmlns:a16="http://schemas.microsoft.com/office/drawing/2014/main" id="{362FB34E-DDA3-4CBC-ADDF-F345495A82D2}"/>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6" name="Group 115">
            <a:extLst>
              <a:ext uri="{FF2B5EF4-FFF2-40B4-BE49-F238E27FC236}">
                <a16:creationId xmlns:a16="http://schemas.microsoft.com/office/drawing/2014/main" id="{A07BD93C-252D-4CFF-B108-186F980B33F1}"/>
              </a:ext>
            </a:extLst>
          </p:cNvPr>
          <p:cNvGrpSpPr/>
          <p:nvPr/>
        </p:nvGrpSpPr>
        <p:grpSpPr>
          <a:xfrm rot="2320683">
            <a:off x="485147" y="3547454"/>
            <a:ext cx="1079847" cy="2235251"/>
            <a:chOff x="1847850" y="2146301"/>
            <a:chExt cx="2178050" cy="4508500"/>
          </a:xfrm>
          <a:effectLst>
            <a:outerShdw blurRad="38100" dist="38100" dir="5400000" algn="tl" rotWithShape="0">
              <a:schemeClr val="accent4">
                <a:lumMod val="50000"/>
                <a:alpha val="30000"/>
              </a:schemeClr>
            </a:outerShdw>
          </a:effectLst>
        </p:grpSpPr>
        <p:sp>
          <p:nvSpPr>
            <p:cNvPr id="117" name="Freeform 5">
              <a:extLst>
                <a:ext uri="{FF2B5EF4-FFF2-40B4-BE49-F238E27FC236}">
                  <a16:creationId xmlns:a16="http://schemas.microsoft.com/office/drawing/2014/main" id="{943FB488-0ABE-4A55-B67A-FB0A3C7C4853}"/>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Rectangle 6">
              <a:extLst>
                <a:ext uri="{FF2B5EF4-FFF2-40B4-BE49-F238E27FC236}">
                  <a16:creationId xmlns:a16="http://schemas.microsoft.com/office/drawing/2014/main" id="{E285456B-7E2F-497E-BC13-E6DF79964F68}"/>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Freeform 7">
              <a:extLst>
                <a:ext uri="{FF2B5EF4-FFF2-40B4-BE49-F238E27FC236}">
                  <a16:creationId xmlns:a16="http://schemas.microsoft.com/office/drawing/2014/main" id="{93AF1AFD-965E-47DE-B9C7-49B34024BE47}"/>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Freeform 8">
              <a:extLst>
                <a:ext uri="{FF2B5EF4-FFF2-40B4-BE49-F238E27FC236}">
                  <a16:creationId xmlns:a16="http://schemas.microsoft.com/office/drawing/2014/main" id="{013D574C-A9BC-4BCE-88DF-A87E9F81F462}"/>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9">
              <a:extLst>
                <a:ext uri="{FF2B5EF4-FFF2-40B4-BE49-F238E27FC236}">
                  <a16:creationId xmlns:a16="http://schemas.microsoft.com/office/drawing/2014/main" id="{4CB144EB-FBE7-48C6-B108-161B794AFE95}"/>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10">
              <a:extLst>
                <a:ext uri="{FF2B5EF4-FFF2-40B4-BE49-F238E27FC236}">
                  <a16:creationId xmlns:a16="http://schemas.microsoft.com/office/drawing/2014/main" id="{6A0ADA71-9430-40BF-B20A-DB7AD88F2A40}"/>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3" name="Freeform 11">
              <a:extLst>
                <a:ext uri="{FF2B5EF4-FFF2-40B4-BE49-F238E27FC236}">
                  <a16:creationId xmlns:a16="http://schemas.microsoft.com/office/drawing/2014/main" id="{4FC261F1-7BCD-4953-8374-BBC863A2D5C0}"/>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Oval 12">
              <a:extLst>
                <a:ext uri="{FF2B5EF4-FFF2-40B4-BE49-F238E27FC236}">
                  <a16:creationId xmlns:a16="http://schemas.microsoft.com/office/drawing/2014/main" id="{3FAE8294-4E5F-47FD-B28E-FC0E6A3C71DD}"/>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Oval 13">
              <a:extLst>
                <a:ext uri="{FF2B5EF4-FFF2-40B4-BE49-F238E27FC236}">
                  <a16:creationId xmlns:a16="http://schemas.microsoft.com/office/drawing/2014/main" id="{DB88DC45-4539-4710-BC43-B1E1A4EB40C2}"/>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6" name="Group 125">
            <a:extLst>
              <a:ext uri="{FF2B5EF4-FFF2-40B4-BE49-F238E27FC236}">
                <a16:creationId xmlns:a16="http://schemas.microsoft.com/office/drawing/2014/main" id="{A5C54787-CC1F-4C21-BF5B-973662133F88}"/>
              </a:ext>
            </a:extLst>
          </p:cNvPr>
          <p:cNvGrpSpPr/>
          <p:nvPr/>
        </p:nvGrpSpPr>
        <p:grpSpPr>
          <a:xfrm rot="2320683">
            <a:off x="189502" y="1946469"/>
            <a:ext cx="1079847" cy="2235251"/>
            <a:chOff x="1847850" y="2146301"/>
            <a:chExt cx="2178050" cy="4508500"/>
          </a:xfrm>
          <a:effectLst>
            <a:outerShdw blurRad="38100" dist="38100" dir="5400000" algn="tl" rotWithShape="0">
              <a:schemeClr val="accent4">
                <a:lumMod val="50000"/>
                <a:alpha val="30000"/>
              </a:schemeClr>
            </a:outerShdw>
          </a:effectLst>
        </p:grpSpPr>
        <p:sp>
          <p:nvSpPr>
            <p:cNvPr id="127" name="Freeform 5">
              <a:extLst>
                <a:ext uri="{FF2B5EF4-FFF2-40B4-BE49-F238E27FC236}">
                  <a16:creationId xmlns:a16="http://schemas.microsoft.com/office/drawing/2014/main" id="{829531B3-A5C6-48EF-B47E-9FF507D16066}"/>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Rectangle 6">
              <a:extLst>
                <a:ext uri="{FF2B5EF4-FFF2-40B4-BE49-F238E27FC236}">
                  <a16:creationId xmlns:a16="http://schemas.microsoft.com/office/drawing/2014/main" id="{6797A91F-4DCA-433F-9806-D0E0A839FD10}"/>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Freeform 7">
              <a:extLst>
                <a:ext uri="{FF2B5EF4-FFF2-40B4-BE49-F238E27FC236}">
                  <a16:creationId xmlns:a16="http://schemas.microsoft.com/office/drawing/2014/main" id="{0AC7B12B-DE04-4441-B190-110E911064D6}"/>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Freeform 8">
              <a:extLst>
                <a:ext uri="{FF2B5EF4-FFF2-40B4-BE49-F238E27FC236}">
                  <a16:creationId xmlns:a16="http://schemas.microsoft.com/office/drawing/2014/main" id="{3A7E0194-AD6D-43B3-A0C0-F417A6F75330}"/>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9">
              <a:extLst>
                <a:ext uri="{FF2B5EF4-FFF2-40B4-BE49-F238E27FC236}">
                  <a16:creationId xmlns:a16="http://schemas.microsoft.com/office/drawing/2014/main" id="{958D0015-28A4-40FD-88CB-0F6968CD52B6}"/>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10">
              <a:extLst>
                <a:ext uri="{FF2B5EF4-FFF2-40B4-BE49-F238E27FC236}">
                  <a16:creationId xmlns:a16="http://schemas.microsoft.com/office/drawing/2014/main" id="{712E9E3C-FF77-45F9-91D6-680CA20E6A8E}"/>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11">
              <a:extLst>
                <a:ext uri="{FF2B5EF4-FFF2-40B4-BE49-F238E27FC236}">
                  <a16:creationId xmlns:a16="http://schemas.microsoft.com/office/drawing/2014/main" id="{AE307DA6-2C3F-4DE2-8547-4D175F3DA381}"/>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Oval 12">
              <a:extLst>
                <a:ext uri="{FF2B5EF4-FFF2-40B4-BE49-F238E27FC236}">
                  <a16:creationId xmlns:a16="http://schemas.microsoft.com/office/drawing/2014/main" id="{7DFD5CB0-CBFE-4F1D-B82C-DBC618C6460B}"/>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Oval 13">
              <a:extLst>
                <a:ext uri="{FF2B5EF4-FFF2-40B4-BE49-F238E27FC236}">
                  <a16:creationId xmlns:a16="http://schemas.microsoft.com/office/drawing/2014/main" id="{09896335-4C11-497D-ADA1-DC743EFC12F9}"/>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37" name="Group 136">
            <a:extLst>
              <a:ext uri="{FF2B5EF4-FFF2-40B4-BE49-F238E27FC236}">
                <a16:creationId xmlns:a16="http://schemas.microsoft.com/office/drawing/2014/main" id="{E73FBD1A-0BF7-4D30-B1C9-8A2CFB5A7682}"/>
              </a:ext>
            </a:extLst>
          </p:cNvPr>
          <p:cNvGrpSpPr/>
          <p:nvPr/>
        </p:nvGrpSpPr>
        <p:grpSpPr>
          <a:xfrm rot="2320683">
            <a:off x="1691778" y="55605"/>
            <a:ext cx="1079847" cy="2235251"/>
            <a:chOff x="1847850" y="2146301"/>
            <a:chExt cx="2178050" cy="4508500"/>
          </a:xfrm>
          <a:effectLst>
            <a:outerShdw blurRad="38100" dist="38100" dir="5400000" algn="tl" rotWithShape="0">
              <a:schemeClr val="accent4">
                <a:lumMod val="50000"/>
                <a:alpha val="30000"/>
              </a:schemeClr>
            </a:outerShdw>
          </a:effectLst>
        </p:grpSpPr>
        <p:sp>
          <p:nvSpPr>
            <p:cNvPr id="138" name="Freeform 5">
              <a:extLst>
                <a:ext uri="{FF2B5EF4-FFF2-40B4-BE49-F238E27FC236}">
                  <a16:creationId xmlns:a16="http://schemas.microsoft.com/office/drawing/2014/main" id="{6875B675-69D5-4E07-8F4F-0D3251088806}"/>
                </a:ext>
              </a:extLst>
            </p:cNvPr>
            <p:cNvSpPr>
              <a:spLocks/>
            </p:cNvSpPr>
            <p:nvPr/>
          </p:nvSpPr>
          <p:spPr bwMode="auto">
            <a:xfrm>
              <a:off x="1849438" y="2146301"/>
              <a:ext cx="2174875" cy="4508500"/>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Rectangle 6">
              <a:extLst>
                <a:ext uri="{FF2B5EF4-FFF2-40B4-BE49-F238E27FC236}">
                  <a16:creationId xmlns:a16="http://schemas.microsoft.com/office/drawing/2014/main" id="{56C6119B-7CDF-4C45-8C88-70F5195A3968}"/>
                </a:ext>
              </a:extLst>
            </p:cNvPr>
            <p:cNvSpPr>
              <a:spLocks noChangeArrowheads="1"/>
            </p:cNvSpPr>
            <p:nvPr/>
          </p:nvSpPr>
          <p:spPr bwMode="auto">
            <a:xfrm>
              <a:off x="1849438" y="2552701"/>
              <a:ext cx="2174875" cy="3697288"/>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7">
              <a:extLst>
                <a:ext uri="{FF2B5EF4-FFF2-40B4-BE49-F238E27FC236}">
                  <a16:creationId xmlns:a16="http://schemas.microsoft.com/office/drawing/2014/main" id="{751EAD18-31B0-4440-94BC-8F731040FA7F}"/>
                </a:ext>
              </a:extLst>
            </p:cNvPr>
            <p:cNvSpPr>
              <a:spLocks noEditPoints="1"/>
            </p:cNvSpPr>
            <p:nvPr/>
          </p:nvSpPr>
          <p:spPr bwMode="auto">
            <a:xfrm>
              <a:off x="1847850" y="2551113"/>
              <a:ext cx="2178050" cy="3700463"/>
            </a:xfrm>
            <a:custGeom>
              <a:avLst/>
              <a:gdLst>
                <a:gd name="T0" fmla="*/ 0 w 1372"/>
                <a:gd name="T1" fmla="*/ 0 h 2331"/>
                <a:gd name="T2" fmla="*/ 0 w 1372"/>
                <a:gd name="T3" fmla="*/ 2331 h 2331"/>
                <a:gd name="T4" fmla="*/ 1372 w 1372"/>
                <a:gd name="T5" fmla="*/ 2331 h 2331"/>
                <a:gd name="T6" fmla="*/ 1372 w 1372"/>
                <a:gd name="T7" fmla="*/ 0 h 2331"/>
                <a:gd name="T8" fmla="*/ 0 w 1372"/>
                <a:gd name="T9" fmla="*/ 0 h 2331"/>
                <a:gd name="T10" fmla="*/ 1371 w 1372"/>
                <a:gd name="T11" fmla="*/ 2329 h 2331"/>
                <a:gd name="T12" fmla="*/ 1 w 1372"/>
                <a:gd name="T13" fmla="*/ 2329 h 2331"/>
                <a:gd name="T14" fmla="*/ 1 w 1372"/>
                <a:gd name="T15" fmla="*/ 1 h 2331"/>
                <a:gd name="T16" fmla="*/ 1371 w 1372"/>
                <a:gd name="T17" fmla="*/ 1 h 2331"/>
                <a:gd name="T18" fmla="*/ 1371 w 1372"/>
                <a:gd name="T19" fmla="*/ 2329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2" h="2331">
                  <a:moveTo>
                    <a:pt x="0" y="0"/>
                  </a:moveTo>
                  <a:lnTo>
                    <a:pt x="0" y="2331"/>
                  </a:lnTo>
                  <a:lnTo>
                    <a:pt x="1372" y="2331"/>
                  </a:lnTo>
                  <a:lnTo>
                    <a:pt x="1372" y="0"/>
                  </a:lnTo>
                  <a:lnTo>
                    <a:pt x="0" y="0"/>
                  </a:lnTo>
                  <a:close/>
                  <a:moveTo>
                    <a:pt x="1371" y="2329"/>
                  </a:moveTo>
                  <a:lnTo>
                    <a:pt x="1" y="2329"/>
                  </a:lnTo>
                  <a:lnTo>
                    <a:pt x="1" y="1"/>
                  </a:lnTo>
                  <a:lnTo>
                    <a:pt x="1371" y="1"/>
                  </a:lnTo>
                  <a:lnTo>
                    <a:pt x="1371" y="2329"/>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1" name="Freeform 8">
              <a:extLst>
                <a:ext uri="{FF2B5EF4-FFF2-40B4-BE49-F238E27FC236}">
                  <a16:creationId xmlns:a16="http://schemas.microsoft.com/office/drawing/2014/main" id="{23D0D23F-CFC5-48E7-B997-D25D71B0F0AF}"/>
                </a:ext>
              </a:extLst>
            </p:cNvPr>
            <p:cNvSpPr>
              <a:spLocks/>
            </p:cNvSpPr>
            <p:nvPr/>
          </p:nvSpPr>
          <p:spPr bwMode="auto">
            <a:xfrm>
              <a:off x="2643188" y="2316163"/>
              <a:ext cx="533400" cy="46038"/>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2" name="Freeform 9">
              <a:extLst>
                <a:ext uri="{FF2B5EF4-FFF2-40B4-BE49-F238E27FC236}">
                  <a16:creationId xmlns:a16="http://schemas.microsoft.com/office/drawing/2014/main" id="{68AFAC5A-1625-4386-A10D-BB0967F53C48}"/>
                </a:ext>
              </a:extLst>
            </p:cNvPr>
            <p:cNvSpPr>
              <a:spLocks noEditPoints="1"/>
            </p:cNvSpPr>
            <p:nvPr/>
          </p:nvSpPr>
          <p:spPr bwMode="auto">
            <a:xfrm>
              <a:off x="2643188" y="2314576"/>
              <a:ext cx="534988" cy="47625"/>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10">
              <a:extLst>
                <a:ext uri="{FF2B5EF4-FFF2-40B4-BE49-F238E27FC236}">
                  <a16:creationId xmlns:a16="http://schemas.microsoft.com/office/drawing/2014/main" id="{85595BD3-DE98-4781-9079-D7834CB5A1E3}"/>
                </a:ext>
              </a:extLst>
            </p:cNvPr>
            <p:cNvSpPr>
              <a:spLocks/>
            </p:cNvSpPr>
            <p:nvPr/>
          </p:nvSpPr>
          <p:spPr bwMode="auto">
            <a:xfrm>
              <a:off x="2700338" y="6423026"/>
              <a:ext cx="473075" cy="47625"/>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11">
              <a:extLst>
                <a:ext uri="{FF2B5EF4-FFF2-40B4-BE49-F238E27FC236}">
                  <a16:creationId xmlns:a16="http://schemas.microsoft.com/office/drawing/2014/main" id="{80F24931-C50E-4B07-8889-2F82ABC8C81C}"/>
                </a:ext>
              </a:extLst>
            </p:cNvPr>
            <p:cNvSpPr>
              <a:spLocks noEditPoints="1"/>
            </p:cNvSpPr>
            <p:nvPr/>
          </p:nvSpPr>
          <p:spPr bwMode="auto">
            <a:xfrm>
              <a:off x="2698750" y="6421438"/>
              <a:ext cx="476250"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Oval 12">
              <a:extLst>
                <a:ext uri="{FF2B5EF4-FFF2-40B4-BE49-F238E27FC236}">
                  <a16:creationId xmlns:a16="http://schemas.microsoft.com/office/drawing/2014/main" id="{ACAE84C3-EB67-487A-9101-EF91D6C7EB28}"/>
                </a:ext>
              </a:extLst>
            </p:cNvPr>
            <p:cNvSpPr>
              <a:spLocks noChangeArrowheads="1"/>
            </p:cNvSpPr>
            <p:nvPr/>
          </p:nvSpPr>
          <p:spPr bwMode="auto">
            <a:xfrm>
              <a:off x="3254375" y="2282826"/>
              <a:ext cx="98425" cy="98425"/>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Oval 13">
              <a:extLst>
                <a:ext uri="{FF2B5EF4-FFF2-40B4-BE49-F238E27FC236}">
                  <a16:creationId xmlns:a16="http://schemas.microsoft.com/office/drawing/2014/main" id="{654EA228-2568-4BBA-A1C6-5EF018917493}"/>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9" name="TextBox 8">
            <a:extLst>
              <a:ext uri="{FF2B5EF4-FFF2-40B4-BE49-F238E27FC236}">
                <a16:creationId xmlns:a16="http://schemas.microsoft.com/office/drawing/2014/main" id="{AEEAA097-61C7-4876-BDC1-BFDDF2F46C14}"/>
              </a:ext>
            </a:extLst>
          </p:cNvPr>
          <p:cNvSpPr txBox="1"/>
          <p:nvPr/>
        </p:nvSpPr>
        <p:spPr>
          <a:xfrm>
            <a:off x="8788638" y="2339824"/>
            <a:ext cx="2322357"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Our Best subtitle text</a:t>
            </a:r>
          </a:p>
        </p:txBody>
      </p:sp>
      <p:sp>
        <p:nvSpPr>
          <p:cNvPr id="10" name="TextBox 9">
            <a:extLst>
              <a:ext uri="{FF2B5EF4-FFF2-40B4-BE49-F238E27FC236}">
                <a16:creationId xmlns:a16="http://schemas.microsoft.com/office/drawing/2014/main" id="{7F060377-B9B9-4118-B841-ED489DACAA35}"/>
              </a:ext>
            </a:extLst>
          </p:cNvPr>
          <p:cNvSpPr txBox="1"/>
          <p:nvPr/>
        </p:nvSpPr>
        <p:spPr>
          <a:xfrm>
            <a:off x="8788638" y="3478254"/>
            <a:ext cx="2322357" cy="1913344"/>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to hundred to towards husband in are is securing off  it there occasion  in the daughter replyings. held in that feel is his see the own to yet. strangers ye to he sometimes remember daughter. that feel his see own yet.</a:t>
            </a:r>
          </a:p>
        </p:txBody>
      </p:sp>
      <p:sp>
        <p:nvSpPr>
          <p:cNvPr id="136" name="TextBox 135">
            <a:extLst>
              <a:ext uri="{FF2B5EF4-FFF2-40B4-BE49-F238E27FC236}">
                <a16:creationId xmlns:a16="http://schemas.microsoft.com/office/drawing/2014/main" id="{FC31ADA6-91F8-46E9-B322-8893EBDFB71F}"/>
              </a:ext>
            </a:extLst>
          </p:cNvPr>
          <p:cNvSpPr txBox="1"/>
          <p:nvPr/>
        </p:nvSpPr>
        <p:spPr>
          <a:xfrm flipH="1">
            <a:off x="5906363" y="2370959"/>
            <a:ext cx="134484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149" name="TextBox 148">
            <a:extLst>
              <a:ext uri="{FF2B5EF4-FFF2-40B4-BE49-F238E27FC236}">
                <a16:creationId xmlns:a16="http://schemas.microsoft.com/office/drawing/2014/main" id="{5335F0EC-299C-4FC0-B7C2-7EBCC7E4B7A5}"/>
              </a:ext>
            </a:extLst>
          </p:cNvPr>
          <p:cNvSpPr txBox="1"/>
          <p:nvPr/>
        </p:nvSpPr>
        <p:spPr>
          <a:xfrm flipH="1">
            <a:off x="5495855" y="2797342"/>
            <a:ext cx="1755356"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allowance at the it mod address farther.</a:t>
            </a:r>
          </a:p>
        </p:txBody>
      </p:sp>
      <p:sp>
        <p:nvSpPr>
          <p:cNvPr id="3" name="Oval 2">
            <a:extLst>
              <a:ext uri="{FF2B5EF4-FFF2-40B4-BE49-F238E27FC236}">
                <a16:creationId xmlns:a16="http://schemas.microsoft.com/office/drawing/2014/main" id="{E6C5C092-CBEA-42F1-8B43-48586573D12C}"/>
              </a:ext>
            </a:extLst>
          </p:cNvPr>
          <p:cNvSpPr/>
          <p:nvPr/>
        </p:nvSpPr>
        <p:spPr>
          <a:xfrm flipH="1">
            <a:off x="7461527" y="2557095"/>
            <a:ext cx="582462" cy="58246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0" name="TextBox 159">
            <a:extLst>
              <a:ext uri="{FF2B5EF4-FFF2-40B4-BE49-F238E27FC236}">
                <a16:creationId xmlns:a16="http://schemas.microsoft.com/office/drawing/2014/main" id="{57A55AD8-7EFF-44BF-B25B-6372BB60DB23}"/>
              </a:ext>
            </a:extLst>
          </p:cNvPr>
          <p:cNvSpPr txBox="1"/>
          <p:nvPr/>
        </p:nvSpPr>
        <p:spPr>
          <a:xfrm flipH="1">
            <a:off x="5906363" y="3614908"/>
            <a:ext cx="134484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162" name="TextBox 161">
            <a:extLst>
              <a:ext uri="{FF2B5EF4-FFF2-40B4-BE49-F238E27FC236}">
                <a16:creationId xmlns:a16="http://schemas.microsoft.com/office/drawing/2014/main" id="{5DCEA7D4-73CF-4827-ADF8-D70DB165559C}"/>
              </a:ext>
            </a:extLst>
          </p:cNvPr>
          <p:cNvSpPr txBox="1"/>
          <p:nvPr/>
        </p:nvSpPr>
        <p:spPr>
          <a:xfrm flipH="1">
            <a:off x="4522707" y="4041291"/>
            <a:ext cx="2728504"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address farther six the a hearted hundred.</a:t>
            </a:r>
          </a:p>
        </p:txBody>
      </p:sp>
      <p:sp>
        <p:nvSpPr>
          <p:cNvPr id="165" name="Oval 164">
            <a:extLst>
              <a:ext uri="{FF2B5EF4-FFF2-40B4-BE49-F238E27FC236}">
                <a16:creationId xmlns:a16="http://schemas.microsoft.com/office/drawing/2014/main" id="{C0917DC1-586C-45E3-9084-6B1D25DB5F7A}"/>
              </a:ext>
            </a:extLst>
          </p:cNvPr>
          <p:cNvSpPr/>
          <p:nvPr/>
        </p:nvSpPr>
        <p:spPr>
          <a:xfrm flipH="1">
            <a:off x="7461527" y="3801044"/>
            <a:ext cx="582462" cy="58246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7" name="TextBox 166">
            <a:extLst>
              <a:ext uri="{FF2B5EF4-FFF2-40B4-BE49-F238E27FC236}">
                <a16:creationId xmlns:a16="http://schemas.microsoft.com/office/drawing/2014/main" id="{F45E1ECB-DAC1-48D5-A41F-4AD7379EC66E}"/>
              </a:ext>
            </a:extLst>
          </p:cNvPr>
          <p:cNvSpPr txBox="1"/>
          <p:nvPr/>
        </p:nvSpPr>
        <p:spPr>
          <a:xfrm flipH="1">
            <a:off x="5906363" y="4858857"/>
            <a:ext cx="134484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168" name="TextBox 167">
            <a:extLst>
              <a:ext uri="{FF2B5EF4-FFF2-40B4-BE49-F238E27FC236}">
                <a16:creationId xmlns:a16="http://schemas.microsoft.com/office/drawing/2014/main" id="{1D4B22BD-08E4-47C9-80AA-99225946B53C}"/>
              </a:ext>
            </a:extLst>
          </p:cNvPr>
          <p:cNvSpPr txBox="1"/>
          <p:nvPr/>
        </p:nvSpPr>
        <p:spPr>
          <a:xfrm flipH="1">
            <a:off x="3505967" y="5285240"/>
            <a:ext cx="3745244"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hundred to towards husband.</a:t>
            </a:r>
          </a:p>
        </p:txBody>
      </p:sp>
      <p:sp>
        <p:nvSpPr>
          <p:cNvPr id="169" name="Oval 168">
            <a:extLst>
              <a:ext uri="{FF2B5EF4-FFF2-40B4-BE49-F238E27FC236}">
                <a16:creationId xmlns:a16="http://schemas.microsoft.com/office/drawing/2014/main" id="{D7C465C8-EDB0-4A77-8027-A85DA17DD6E5}"/>
              </a:ext>
            </a:extLst>
          </p:cNvPr>
          <p:cNvSpPr/>
          <p:nvPr/>
        </p:nvSpPr>
        <p:spPr>
          <a:xfrm flipH="1">
            <a:off x="7461527" y="5044993"/>
            <a:ext cx="582462" cy="58246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0" name="Freeform 21">
            <a:extLst>
              <a:ext uri="{FF2B5EF4-FFF2-40B4-BE49-F238E27FC236}">
                <a16:creationId xmlns:a16="http://schemas.microsoft.com/office/drawing/2014/main" id="{3A2772BF-46B2-4E2C-A0B2-BC7917DFA4EA}"/>
              </a:ext>
            </a:extLst>
          </p:cNvPr>
          <p:cNvSpPr>
            <a:spLocks noChangeArrowheads="1"/>
          </p:cNvSpPr>
          <p:nvPr/>
        </p:nvSpPr>
        <p:spPr bwMode="auto">
          <a:xfrm>
            <a:off x="7566368" y="5231794"/>
            <a:ext cx="372780" cy="208860"/>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71" name="Freeform 100">
            <a:extLst>
              <a:ext uri="{FF2B5EF4-FFF2-40B4-BE49-F238E27FC236}">
                <a16:creationId xmlns:a16="http://schemas.microsoft.com/office/drawing/2014/main" id="{3634B7F1-236A-4AC7-877F-BC1EC227B7DB}"/>
              </a:ext>
            </a:extLst>
          </p:cNvPr>
          <p:cNvSpPr>
            <a:spLocks noChangeArrowheads="1"/>
          </p:cNvSpPr>
          <p:nvPr/>
        </p:nvSpPr>
        <p:spPr bwMode="auto">
          <a:xfrm>
            <a:off x="7566368" y="3971982"/>
            <a:ext cx="372780" cy="240586"/>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72" name="Freeform 120">
            <a:extLst>
              <a:ext uri="{FF2B5EF4-FFF2-40B4-BE49-F238E27FC236}">
                <a16:creationId xmlns:a16="http://schemas.microsoft.com/office/drawing/2014/main" id="{DF56D88A-AE7E-46A5-B3CF-C6A6E4E2B538}"/>
              </a:ext>
            </a:extLst>
          </p:cNvPr>
          <p:cNvSpPr>
            <a:spLocks noChangeArrowheads="1"/>
          </p:cNvSpPr>
          <p:nvPr/>
        </p:nvSpPr>
        <p:spPr bwMode="auto">
          <a:xfrm>
            <a:off x="7647005" y="2668546"/>
            <a:ext cx="211506" cy="359560"/>
          </a:xfrm>
          <a:custGeom>
            <a:avLst/>
            <a:gdLst>
              <a:gd name="T0" fmla="*/ 67314 w 283"/>
              <a:gd name="T1" fmla="*/ 4057 h 479"/>
              <a:gd name="T2" fmla="*/ 67314 w 283"/>
              <a:gd name="T3" fmla="*/ 4057 h 479"/>
              <a:gd name="T4" fmla="*/ 59237 w 283"/>
              <a:gd name="T5" fmla="*/ 4057 h 479"/>
              <a:gd name="T6" fmla="*/ 0 w 283"/>
              <a:gd name="T7" fmla="*/ 155502 h 479"/>
              <a:gd name="T8" fmla="*/ 63276 w 283"/>
              <a:gd name="T9" fmla="*/ 215449 h 479"/>
              <a:gd name="T10" fmla="*/ 126551 w 283"/>
              <a:gd name="T11" fmla="*/ 155502 h 479"/>
              <a:gd name="T12" fmla="*/ 67314 w 283"/>
              <a:gd name="T13" fmla="*/ 4057 h 479"/>
              <a:gd name="T14" fmla="*/ 55198 w 283"/>
              <a:gd name="T15" fmla="*/ 91949 h 479"/>
              <a:gd name="T16" fmla="*/ 55198 w 283"/>
              <a:gd name="T17" fmla="*/ 91949 h 479"/>
              <a:gd name="T18" fmla="*/ 55198 w 283"/>
              <a:gd name="T19" fmla="*/ 99611 h 479"/>
              <a:gd name="T20" fmla="*/ 43530 w 283"/>
              <a:gd name="T21" fmla="*/ 151446 h 479"/>
              <a:gd name="T22" fmla="*/ 31413 w 283"/>
              <a:gd name="T23" fmla="*/ 167672 h 479"/>
              <a:gd name="T24" fmla="*/ 19746 w 283"/>
              <a:gd name="T25" fmla="*/ 155502 h 479"/>
              <a:gd name="T26" fmla="*/ 39491 w 283"/>
              <a:gd name="T27" fmla="*/ 99611 h 479"/>
              <a:gd name="T28" fmla="*/ 51159 w 283"/>
              <a:gd name="T29" fmla="*/ 87442 h 479"/>
              <a:gd name="T30" fmla="*/ 55198 w 283"/>
              <a:gd name="T31" fmla="*/ 87442 h 479"/>
              <a:gd name="T32" fmla="*/ 55198 w 283"/>
              <a:gd name="T33" fmla="*/ 91949 h 47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83" h="479">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cxnSp>
        <p:nvCxnSpPr>
          <p:cNvPr id="20" name="Straight Connector 19">
            <a:extLst>
              <a:ext uri="{FF2B5EF4-FFF2-40B4-BE49-F238E27FC236}">
                <a16:creationId xmlns:a16="http://schemas.microsoft.com/office/drawing/2014/main" id="{4CC06F0E-8D12-4326-B81B-5151A66063F8}"/>
              </a:ext>
            </a:extLst>
          </p:cNvPr>
          <p:cNvCxnSpPr/>
          <p:nvPr/>
        </p:nvCxnSpPr>
        <p:spPr>
          <a:xfrm>
            <a:off x="8880818" y="5722705"/>
            <a:ext cx="587032"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4EE07691-B8D3-C54B-A0C3-BDBE8E62520E}"/>
              </a:ext>
            </a:extLst>
          </p:cNvPr>
          <p:cNvSpPr>
            <a:spLocks noGrp="1"/>
          </p:cNvSpPr>
          <p:nvPr>
            <p:ph type="pic" sz="quarter" idx="16"/>
          </p:nvPr>
        </p:nvSpPr>
        <p:spPr/>
        <p:txBody>
          <a:bodyPr/>
          <a:lstStyle/>
          <a:p>
            <a:endParaRPr lang="ro-RO"/>
          </a:p>
        </p:txBody>
      </p:sp>
      <p:sp>
        <p:nvSpPr>
          <p:cNvPr id="13" name="Picture Placeholder 12">
            <a:extLst>
              <a:ext uri="{FF2B5EF4-FFF2-40B4-BE49-F238E27FC236}">
                <a16:creationId xmlns:a16="http://schemas.microsoft.com/office/drawing/2014/main" id="{E153EC3F-E4C9-1E4E-9F1E-86E329C1C580}"/>
              </a:ext>
            </a:extLst>
          </p:cNvPr>
          <p:cNvSpPr>
            <a:spLocks noGrp="1"/>
          </p:cNvSpPr>
          <p:nvPr>
            <p:ph type="pic" sz="quarter" idx="13"/>
          </p:nvPr>
        </p:nvSpPr>
        <p:spPr/>
        <p:txBody>
          <a:bodyPr/>
          <a:lstStyle/>
          <a:p>
            <a:endParaRPr lang="ro-RO"/>
          </a:p>
        </p:txBody>
      </p:sp>
      <p:sp>
        <p:nvSpPr>
          <p:cNvPr id="15" name="Picture Placeholder 14">
            <a:extLst>
              <a:ext uri="{FF2B5EF4-FFF2-40B4-BE49-F238E27FC236}">
                <a16:creationId xmlns:a16="http://schemas.microsoft.com/office/drawing/2014/main" id="{EC609E91-7969-4A40-A63F-82129BDDED3B}"/>
              </a:ext>
            </a:extLst>
          </p:cNvPr>
          <p:cNvSpPr>
            <a:spLocks noGrp="1"/>
          </p:cNvSpPr>
          <p:nvPr>
            <p:ph type="pic" sz="quarter" idx="14"/>
          </p:nvPr>
        </p:nvSpPr>
        <p:spPr/>
        <p:txBody>
          <a:bodyPr/>
          <a:lstStyle/>
          <a:p>
            <a:endParaRPr lang="ro-RO"/>
          </a:p>
        </p:txBody>
      </p:sp>
      <p:sp>
        <p:nvSpPr>
          <p:cNvPr id="17" name="Picture Placeholder 16">
            <a:extLst>
              <a:ext uri="{FF2B5EF4-FFF2-40B4-BE49-F238E27FC236}">
                <a16:creationId xmlns:a16="http://schemas.microsoft.com/office/drawing/2014/main" id="{C9FAFC17-8807-2947-8853-FEBE7A7A6308}"/>
              </a:ext>
            </a:extLst>
          </p:cNvPr>
          <p:cNvSpPr>
            <a:spLocks noGrp="1"/>
          </p:cNvSpPr>
          <p:nvPr>
            <p:ph type="pic" sz="quarter" idx="15"/>
          </p:nvPr>
        </p:nvSpPr>
        <p:spPr/>
        <p:txBody>
          <a:bodyPr/>
          <a:lstStyle/>
          <a:p>
            <a:endParaRPr lang="ro-RO"/>
          </a:p>
        </p:txBody>
      </p:sp>
      <p:sp>
        <p:nvSpPr>
          <p:cNvPr id="19" name="Picture Placeholder 18">
            <a:extLst>
              <a:ext uri="{FF2B5EF4-FFF2-40B4-BE49-F238E27FC236}">
                <a16:creationId xmlns:a16="http://schemas.microsoft.com/office/drawing/2014/main" id="{39E9E2A5-530B-F944-AA24-B140225BCCC8}"/>
              </a:ext>
            </a:extLst>
          </p:cNvPr>
          <p:cNvSpPr>
            <a:spLocks noGrp="1"/>
          </p:cNvSpPr>
          <p:nvPr>
            <p:ph type="pic" sz="quarter" idx="12"/>
          </p:nvPr>
        </p:nvSpPr>
        <p:spPr/>
        <p:txBody>
          <a:bodyPr/>
          <a:lstStyle/>
          <a:p>
            <a:endParaRPr lang="ro-RO"/>
          </a:p>
        </p:txBody>
      </p:sp>
      <p:sp>
        <p:nvSpPr>
          <p:cNvPr id="22" name="Picture Placeholder 21">
            <a:extLst>
              <a:ext uri="{FF2B5EF4-FFF2-40B4-BE49-F238E27FC236}">
                <a16:creationId xmlns:a16="http://schemas.microsoft.com/office/drawing/2014/main" id="{B44A08C1-289F-AD47-A4D6-25C9F3C59026}"/>
              </a:ext>
            </a:extLst>
          </p:cNvPr>
          <p:cNvSpPr>
            <a:spLocks noGrp="1"/>
          </p:cNvSpPr>
          <p:nvPr>
            <p:ph type="pic" sz="quarter" idx="11"/>
          </p:nvPr>
        </p:nvSpPr>
        <p:spPr/>
        <p:txBody>
          <a:bodyPr/>
          <a:lstStyle/>
          <a:p>
            <a:endParaRPr lang="ro-RO"/>
          </a:p>
        </p:txBody>
      </p:sp>
      <p:sp>
        <p:nvSpPr>
          <p:cNvPr id="24" name="Picture Placeholder 23">
            <a:extLst>
              <a:ext uri="{FF2B5EF4-FFF2-40B4-BE49-F238E27FC236}">
                <a16:creationId xmlns:a16="http://schemas.microsoft.com/office/drawing/2014/main" id="{7C3FA16E-9F02-7E42-9E54-DAB942BF5018}"/>
              </a:ext>
            </a:extLst>
          </p:cNvPr>
          <p:cNvSpPr>
            <a:spLocks noGrp="1"/>
          </p:cNvSpPr>
          <p:nvPr>
            <p:ph type="pic" sz="quarter" idx="10"/>
          </p:nvPr>
        </p:nvSpPr>
        <p:spPr/>
        <p:txBody>
          <a:bodyPr/>
          <a:lstStyle/>
          <a:p>
            <a:endParaRPr lang="ro-RO"/>
          </a:p>
        </p:txBody>
      </p:sp>
      <p:sp>
        <p:nvSpPr>
          <p:cNvPr id="147" name="Rectangle 146">
            <a:extLst>
              <a:ext uri="{FF2B5EF4-FFF2-40B4-BE49-F238E27FC236}">
                <a16:creationId xmlns:a16="http://schemas.microsoft.com/office/drawing/2014/main" id="{C5D7D0DF-DA9E-42CD-BD53-DA4C49AA0905}"/>
              </a:ext>
            </a:extLst>
          </p:cNvPr>
          <p:cNvSpPr/>
          <p:nvPr/>
        </p:nvSpPr>
        <p:spPr>
          <a:xfrm>
            <a:off x="0" y="1726768"/>
            <a:ext cx="687324" cy="45406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8" name="Rectangle 147">
            <a:extLst>
              <a:ext uri="{FF2B5EF4-FFF2-40B4-BE49-F238E27FC236}">
                <a16:creationId xmlns:a16="http://schemas.microsoft.com/office/drawing/2014/main" id="{A79E0019-C3B8-43C5-A929-4C54756C3F9E}"/>
              </a:ext>
            </a:extLst>
          </p:cNvPr>
          <p:cNvSpPr/>
          <p:nvPr/>
        </p:nvSpPr>
        <p:spPr>
          <a:xfrm>
            <a:off x="0" y="6171270"/>
            <a:ext cx="3225124" cy="6881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A6943505-7DD9-4497-9660-924ACB7840E2}"/>
              </a:ext>
            </a:extLst>
          </p:cNvPr>
          <p:cNvSpPr/>
          <p:nvPr/>
        </p:nvSpPr>
        <p:spPr>
          <a:xfrm>
            <a:off x="0" y="0"/>
            <a:ext cx="5865483" cy="19920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C3F6B75A-FF38-42AE-9C35-06492D428FF2}"/>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7" name="TextBox 6">
            <a:extLst>
              <a:ext uri="{FF2B5EF4-FFF2-40B4-BE49-F238E27FC236}">
                <a16:creationId xmlns:a16="http://schemas.microsoft.com/office/drawing/2014/main" id="{05870918-AE40-4E2E-B281-C2055894354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Tree>
    <p:extLst>
      <p:ext uri="{BB962C8B-B14F-4D97-AF65-F5344CB8AC3E}">
        <p14:creationId xmlns:p14="http://schemas.microsoft.com/office/powerpoint/2010/main" val="182470199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AB074744-DE77-47B6-B2A5-F42A78BBA086}"/>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10" name="TextBox 9">
            <a:extLst>
              <a:ext uri="{FF2B5EF4-FFF2-40B4-BE49-F238E27FC236}">
                <a16:creationId xmlns:a16="http://schemas.microsoft.com/office/drawing/2014/main" id="{C8B9A39D-49FA-4FE1-B7EE-6F886C65812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TextBox 10">
            <a:extLst>
              <a:ext uri="{FF2B5EF4-FFF2-40B4-BE49-F238E27FC236}">
                <a16:creationId xmlns:a16="http://schemas.microsoft.com/office/drawing/2014/main" id="{CA3F80BB-1E38-4328-822F-AF78AA62CADC}"/>
              </a:ext>
            </a:extLst>
          </p:cNvPr>
          <p:cNvSpPr txBox="1"/>
          <p:nvPr/>
        </p:nvSpPr>
        <p:spPr>
          <a:xfrm>
            <a:off x="596819" y="1994874"/>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2" name="TextBox 11">
            <a:extLst>
              <a:ext uri="{FF2B5EF4-FFF2-40B4-BE49-F238E27FC236}">
                <a16:creationId xmlns:a16="http://schemas.microsoft.com/office/drawing/2014/main" id="{7FD7E6B0-34FD-47B0-B0A1-9A7721F43EE4}"/>
              </a:ext>
            </a:extLst>
          </p:cNvPr>
          <p:cNvSpPr txBox="1"/>
          <p:nvPr/>
        </p:nvSpPr>
        <p:spPr>
          <a:xfrm>
            <a:off x="596818" y="3133304"/>
            <a:ext cx="534590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the husband in are securing off  it there occasion  daughter replying held in that feel his see so own to yet. Strangers the us beast artist.</a:t>
            </a:r>
          </a:p>
        </p:txBody>
      </p:sp>
      <p:sp>
        <p:nvSpPr>
          <p:cNvPr id="13" name="Oval 12">
            <a:extLst>
              <a:ext uri="{FF2B5EF4-FFF2-40B4-BE49-F238E27FC236}">
                <a16:creationId xmlns:a16="http://schemas.microsoft.com/office/drawing/2014/main" id="{9044B83F-207D-4531-B003-254214761A6E}"/>
              </a:ext>
            </a:extLst>
          </p:cNvPr>
          <p:cNvSpPr/>
          <p:nvPr/>
        </p:nvSpPr>
        <p:spPr>
          <a:xfrm>
            <a:off x="687324" y="4473729"/>
            <a:ext cx="554736" cy="554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4146C33B-9D60-4567-9CCD-878BBF7B7954}"/>
              </a:ext>
            </a:extLst>
          </p:cNvPr>
          <p:cNvSpPr txBox="1"/>
          <p:nvPr/>
        </p:nvSpPr>
        <p:spPr>
          <a:xfrm>
            <a:off x="1402080" y="4471682"/>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15" name="Oval 14">
            <a:extLst>
              <a:ext uri="{FF2B5EF4-FFF2-40B4-BE49-F238E27FC236}">
                <a16:creationId xmlns:a16="http://schemas.microsoft.com/office/drawing/2014/main" id="{98019205-B072-4BF3-B9CF-58483A8E1027}"/>
              </a:ext>
            </a:extLst>
          </p:cNvPr>
          <p:cNvSpPr/>
          <p:nvPr/>
        </p:nvSpPr>
        <p:spPr>
          <a:xfrm>
            <a:off x="3490602" y="4473729"/>
            <a:ext cx="554736" cy="55473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89462769-5F33-4AD0-81EA-AF23DA8071E7}"/>
              </a:ext>
            </a:extLst>
          </p:cNvPr>
          <p:cNvSpPr txBox="1"/>
          <p:nvPr/>
        </p:nvSpPr>
        <p:spPr>
          <a:xfrm>
            <a:off x="4205358" y="4471682"/>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17" name="Oval 16">
            <a:extLst>
              <a:ext uri="{FF2B5EF4-FFF2-40B4-BE49-F238E27FC236}">
                <a16:creationId xmlns:a16="http://schemas.microsoft.com/office/drawing/2014/main" id="{55850A9B-DA0D-4477-82E4-1D403913A7C0}"/>
              </a:ext>
            </a:extLst>
          </p:cNvPr>
          <p:cNvSpPr/>
          <p:nvPr/>
        </p:nvSpPr>
        <p:spPr>
          <a:xfrm>
            <a:off x="687324" y="5611754"/>
            <a:ext cx="554736" cy="5547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1D3DAFE0-BD0C-4B46-B870-E195F483B59E}"/>
              </a:ext>
            </a:extLst>
          </p:cNvPr>
          <p:cNvSpPr txBox="1"/>
          <p:nvPr/>
        </p:nvSpPr>
        <p:spPr>
          <a:xfrm>
            <a:off x="1402080" y="5609707"/>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19" name="Oval 18">
            <a:extLst>
              <a:ext uri="{FF2B5EF4-FFF2-40B4-BE49-F238E27FC236}">
                <a16:creationId xmlns:a16="http://schemas.microsoft.com/office/drawing/2014/main" id="{92FFF284-609B-491F-9D21-69DAC3837C38}"/>
              </a:ext>
            </a:extLst>
          </p:cNvPr>
          <p:cNvSpPr/>
          <p:nvPr/>
        </p:nvSpPr>
        <p:spPr>
          <a:xfrm>
            <a:off x="3490602" y="5611754"/>
            <a:ext cx="554736" cy="55473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AA8C9348-97A8-4D08-A26F-0683D6092B2D}"/>
              </a:ext>
            </a:extLst>
          </p:cNvPr>
          <p:cNvSpPr txBox="1"/>
          <p:nvPr/>
        </p:nvSpPr>
        <p:spPr>
          <a:xfrm>
            <a:off x="4205358" y="5609707"/>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grpSp>
        <p:nvGrpSpPr>
          <p:cNvPr id="47" name="Group 46">
            <a:extLst>
              <a:ext uri="{FF2B5EF4-FFF2-40B4-BE49-F238E27FC236}">
                <a16:creationId xmlns:a16="http://schemas.microsoft.com/office/drawing/2014/main" id="{4BC19D7F-C869-4E36-8EB4-77A76A1B83A6}"/>
              </a:ext>
            </a:extLst>
          </p:cNvPr>
          <p:cNvGrpSpPr/>
          <p:nvPr/>
        </p:nvGrpSpPr>
        <p:grpSpPr>
          <a:xfrm>
            <a:off x="6884811" y="1994873"/>
            <a:ext cx="2590675" cy="5366528"/>
            <a:chOff x="6980061" y="1994873"/>
            <a:chExt cx="2590675" cy="5366528"/>
          </a:xfrm>
        </p:grpSpPr>
        <p:sp>
          <p:nvSpPr>
            <p:cNvPr id="46" name="Freeform 5">
              <a:extLst>
                <a:ext uri="{FF2B5EF4-FFF2-40B4-BE49-F238E27FC236}">
                  <a16:creationId xmlns:a16="http://schemas.microsoft.com/office/drawing/2014/main" id="{BD9DB06A-A89C-4E59-A0D7-E184371BFA6F}"/>
                </a:ext>
              </a:extLst>
            </p:cNvPr>
            <p:cNvSpPr>
              <a:spLocks/>
            </p:cNvSpPr>
            <p:nvPr/>
          </p:nvSpPr>
          <p:spPr bwMode="auto">
            <a:xfrm>
              <a:off x="6980061" y="1994873"/>
              <a:ext cx="2588785" cy="5366528"/>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ffectLst>
              <a:outerShdw blurRad="101600" dist="165100" dir="3600000" algn="tl" rotWithShape="0">
                <a:prstClr val="black">
                  <a:alpha val="2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5">
              <a:extLst>
                <a:ext uri="{FF2B5EF4-FFF2-40B4-BE49-F238E27FC236}">
                  <a16:creationId xmlns:a16="http://schemas.microsoft.com/office/drawing/2014/main" id="{2829F446-2507-4869-8A90-1DA1CADDF553}"/>
                </a:ext>
              </a:extLst>
            </p:cNvPr>
            <p:cNvSpPr>
              <a:spLocks/>
            </p:cNvSpPr>
            <p:nvPr/>
          </p:nvSpPr>
          <p:spPr bwMode="auto">
            <a:xfrm>
              <a:off x="6981951" y="1994873"/>
              <a:ext cx="2588785" cy="5366528"/>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rgbClr val="FFFFFF"/>
            </a:solidFill>
            <a:ln>
              <a:noFill/>
            </a:ln>
            <a:effectLst>
              <a:outerShdw blurRad="101600" dist="114300" dir="13200000" algn="br" rotWithShape="0">
                <a:schemeClr val="bg1">
                  <a:alpha val="85000"/>
                </a:scheme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6" name="Group 25">
              <a:extLst>
                <a:ext uri="{FF2B5EF4-FFF2-40B4-BE49-F238E27FC236}">
                  <a16:creationId xmlns:a16="http://schemas.microsoft.com/office/drawing/2014/main" id="{D5E36D14-F05F-4E9B-BB14-3C4F00576E33}"/>
                </a:ext>
              </a:extLst>
            </p:cNvPr>
            <p:cNvGrpSpPr/>
            <p:nvPr/>
          </p:nvGrpSpPr>
          <p:grpSpPr>
            <a:xfrm>
              <a:off x="6981951" y="1994873"/>
              <a:ext cx="2588785" cy="5366528"/>
              <a:chOff x="1849454" y="2146315"/>
              <a:chExt cx="2174892" cy="4508531"/>
            </a:xfrm>
          </p:grpSpPr>
          <p:sp>
            <p:nvSpPr>
              <p:cNvPr id="27" name="Freeform 5">
                <a:extLst>
                  <a:ext uri="{FF2B5EF4-FFF2-40B4-BE49-F238E27FC236}">
                    <a16:creationId xmlns:a16="http://schemas.microsoft.com/office/drawing/2014/main" id="{4B12ACA2-8E65-4825-A151-368F20681DCD}"/>
                  </a:ext>
                </a:extLst>
              </p:cNvPr>
              <p:cNvSpPr>
                <a:spLocks/>
              </p:cNvSpPr>
              <p:nvPr/>
            </p:nvSpPr>
            <p:spPr bwMode="auto">
              <a:xfrm>
                <a:off x="1849454" y="2146315"/>
                <a:ext cx="2174892" cy="4508531"/>
              </a:xfrm>
              <a:custGeom>
                <a:avLst/>
                <a:gdLst>
                  <a:gd name="T0" fmla="*/ 169 w 1515"/>
                  <a:gd name="T1" fmla="*/ 3144 h 3144"/>
                  <a:gd name="T2" fmla="*/ 1346 w 1515"/>
                  <a:gd name="T3" fmla="*/ 3144 h 3144"/>
                  <a:gd name="T4" fmla="*/ 1515 w 1515"/>
                  <a:gd name="T5" fmla="*/ 2975 h 3144"/>
                  <a:gd name="T6" fmla="*/ 1515 w 1515"/>
                  <a:gd name="T7" fmla="*/ 169 h 3144"/>
                  <a:gd name="T8" fmla="*/ 1346 w 1515"/>
                  <a:gd name="T9" fmla="*/ 0 h 3144"/>
                  <a:gd name="T10" fmla="*/ 169 w 1515"/>
                  <a:gd name="T11" fmla="*/ 0 h 3144"/>
                  <a:gd name="T12" fmla="*/ 0 w 1515"/>
                  <a:gd name="T13" fmla="*/ 169 h 3144"/>
                  <a:gd name="T14" fmla="*/ 0 w 1515"/>
                  <a:gd name="T15" fmla="*/ 2975 h 3144"/>
                  <a:gd name="T16" fmla="*/ 169 w 1515"/>
                  <a:gd name="T17" fmla="*/ 3144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5" h="3144">
                    <a:moveTo>
                      <a:pt x="169" y="3144"/>
                    </a:moveTo>
                    <a:cubicBezTo>
                      <a:pt x="1346" y="3144"/>
                      <a:pt x="1346" y="3144"/>
                      <a:pt x="1346" y="3144"/>
                    </a:cubicBezTo>
                    <a:cubicBezTo>
                      <a:pt x="1440" y="3144"/>
                      <a:pt x="1515" y="3069"/>
                      <a:pt x="1515" y="2975"/>
                    </a:cubicBezTo>
                    <a:cubicBezTo>
                      <a:pt x="1515" y="169"/>
                      <a:pt x="1515" y="169"/>
                      <a:pt x="1515" y="169"/>
                    </a:cubicBezTo>
                    <a:cubicBezTo>
                      <a:pt x="1515" y="76"/>
                      <a:pt x="1440" y="0"/>
                      <a:pt x="1346" y="0"/>
                    </a:cubicBezTo>
                    <a:cubicBezTo>
                      <a:pt x="169" y="0"/>
                      <a:pt x="169" y="0"/>
                      <a:pt x="169" y="0"/>
                    </a:cubicBezTo>
                    <a:cubicBezTo>
                      <a:pt x="75" y="0"/>
                      <a:pt x="0" y="76"/>
                      <a:pt x="0" y="169"/>
                    </a:cubicBezTo>
                    <a:cubicBezTo>
                      <a:pt x="0" y="2975"/>
                      <a:pt x="0" y="2975"/>
                      <a:pt x="0" y="2975"/>
                    </a:cubicBezTo>
                    <a:cubicBezTo>
                      <a:pt x="0" y="3069"/>
                      <a:pt x="75" y="3144"/>
                      <a:pt x="169" y="314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Rectangle 6">
                <a:extLst>
                  <a:ext uri="{FF2B5EF4-FFF2-40B4-BE49-F238E27FC236}">
                    <a16:creationId xmlns:a16="http://schemas.microsoft.com/office/drawing/2014/main" id="{4C1296FA-BD28-4F4B-BB85-10254F990E87}"/>
                  </a:ext>
                </a:extLst>
              </p:cNvPr>
              <p:cNvSpPr>
                <a:spLocks noChangeArrowheads="1"/>
              </p:cNvSpPr>
              <p:nvPr/>
            </p:nvSpPr>
            <p:spPr bwMode="auto">
              <a:xfrm>
                <a:off x="1849454" y="2552718"/>
                <a:ext cx="2174892" cy="3697313"/>
              </a:xfrm>
              <a:prstGeom prst="rect">
                <a:avLst/>
              </a:prstGeom>
              <a:gradFill>
                <a:gsLst>
                  <a:gs pos="0">
                    <a:schemeClr val="accent1"/>
                  </a:gs>
                  <a:gs pos="33000">
                    <a:schemeClr val="accent2"/>
                  </a:gs>
                  <a:gs pos="64000">
                    <a:schemeClr val="accent3"/>
                  </a:gs>
                  <a:gs pos="100000">
                    <a:schemeClr val="accent4"/>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8">
                <a:extLst>
                  <a:ext uri="{FF2B5EF4-FFF2-40B4-BE49-F238E27FC236}">
                    <a16:creationId xmlns:a16="http://schemas.microsoft.com/office/drawing/2014/main" id="{F868E594-235E-495F-B2A9-2CED06608B9A}"/>
                  </a:ext>
                </a:extLst>
              </p:cNvPr>
              <p:cNvSpPr>
                <a:spLocks/>
              </p:cNvSpPr>
              <p:nvPr/>
            </p:nvSpPr>
            <p:spPr bwMode="auto">
              <a:xfrm>
                <a:off x="2643207" y="2316179"/>
                <a:ext cx="533404" cy="46039"/>
              </a:xfrm>
              <a:custGeom>
                <a:avLst/>
                <a:gdLst>
                  <a:gd name="T0" fmla="*/ 355 w 371"/>
                  <a:gd name="T1" fmla="*/ 33 h 33"/>
                  <a:gd name="T2" fmla="*/ 17 w 371"/>
                  <a:gd name="T3" fmla="*/ 33 h 33"/>
                  <a:gd name="T4" fmla="*/ 0 w 371"/>
                  <a:gd name="T5" fmla="*/ 16 h 33"/>
                  <a:gd name="T6" fmla="*/ 0 w 371"/>
                  <a:gd name="T7" fmla="*/ 16 h 33"/>
                  <a:gd name="T8" fmla="*/ 17 w 371"/>
                  <a:gd name="T9" fmla="*/ 0 h 33"/>
                  <a:gd name="T10" fmla="*/ 355 w 371"/>
                  <a:gd name="T11" fmla="*/ 0 h 33"/>
                  <a:gd name="T12" fmla="*/ 371 w 371"/>
                  <a:gd name="T13" fmla="*/ 16 h 33"/>
                  <a:gd name="T14" fmla="*/ 371 w 371"/>
                  <a:gd name="T15" fmla="*/ 16 h 33"/>
                  <a:gd name="T16" fmla="*/ 355 w 371"/>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33">
                    <a:moveTo>
                      <a:pt x="355" y="33"/>
                    </a:moveTo>
                    <a:cubicBezTo>
                      <a:pt x="17" y="33"/>
                      <a:pt x="17" y="33"/>
                      <a:pt x="17" y="33"/>
                    </a:cubicBezTo>
                    <a:cubicBezTo>
                      <a:pt x="8" y="33"/>
                      <a:pt x="0" y="25"/>
                      <a:pt x="0" y="16"/>
                    </a:cubicBezTo>
                    <a:cubicBezTo>
                      <a:pt x="0" y="16"/>
                      <a:pt x="0" y="16"/>
                      <a:pt x="0" y="16"/>
                    </a:cubicBezTo>
                    <a:cubicBezTo>
                      <a:pt x="0" y="7"/>
                      <a:pt x="8" y="0"/>
                      <a:pt x="17" y="0"/>
                    </a:cubicBezTo>
                    <a:cubicBezTo>
                      <a:pt x="355" y="0"/>
                      <a:pt x="355" y="0"/>
                      <a:pt x="355" y="0"/>
                    </a:cubicBezTo>
                    <a:cubicBezTo>
                      <a:pt x="364" y="0"/>
                      <a:pt x="371" y="7"/>
                      <a:pt x="371" y="16"/>
                    </a:cubicBezTo>
                    <a:cubicBezTo>
                      <a:pt x="371" y="16"/>
                      <a:pt x="371" y="16"/>
                      <a:pt x="371" y="16"/>
                    </a:cubicBezTo>
                    <a:cubicBezTo>
                      <a:pt x="371" y="25"/>
                      <a:pt x="364" y="33"/>
                      <a:pt x="355" y="33"/>
                    </a:cubicBezTo>
                    <a:close/>
                  </a:path>
                </a:pathLst>
              </a:custGeom>
              <a:solidFill>
                <a:srgbClr val="1D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9">
                <a:extLst>
                  <a:ext uri="{FF2B5EF4-FFF2-40B4-BE49-F238E27FC236}">
                    <a16:creationId xmlns:a16="http://schemas.microsoft.com/office/drawing/2014/main" id="{F94E0A72-E836-4F0D-A158-BD7EB31B5D58}"/>
                  </a:ext>
                </a:extLst>
              </p:cNvPr>
              <p:cNvSpPr>
                <a:spLocks noEditPoints="1"/>
              </p:cNvSpPr>
              <p:nvPr/>
            </p:nvSpPr>
            <p:spPr bwMode="auto">
              <a:xfrm>
                <a:off x="2643209" y="2314592"/>
                <a:ext cx="534992" cy="47626"/>
              </a:xfrm>
              <a:custGeom>
                <a:avLst/>
                <a:gdLst>
                  <a:gd name="T0" fmla="*/ 355 w 372"/>
                  <a:gd name="T1" fmla="*/ 0 h 34"/>
                  <a:gd name="T2" fmla="*/ 17 w 372"/>
                  <a:gd name="T3" fmla="*/ 0 h 34"/>
                  <a:gd name="T4" fmla="*/ 0 w 372"/>
                  <a:gd name="T5" fmla="*/ 17 h 34"/>
                  <a:gd name="T6" fmla="*/ 17 w 372"/>
                  <a:gd name="T7" fmla="*/ 34 h 34"/>
                  <a:gd name="T8" fmla="*/ 355 w 372"/>
                  <a:gd name="T9" fmla="*/ 34 h 34"/>
                  <a:gd name="T10" fmla="*/ 372 w 372"/>
                  <a:gd name="T11" fmla="*/ 17 h 34"/>
                  <a:gd name="T12" fmla="*/ 355 w 372"/>
                  <a:gd name="T13" fmla="*/ 0 h 34"/>
                  <a:gd name="T14" fmla="*/ 355 w 372"/>
                  <a:gd name="T15" fmla="*/ 33 h 34"/>
                  <a:gd name="T16" fmla="*/ 17 w 372"/>
                  <a:gd name="T17" fmla="*/ 33 h 34"/>
                  <a:gd name="T18" fmla="*/ 1 w 372"/>
                  <a:gd name="T19" fmla="*/ 17 h 34"/>
                  <a:gd name="T20" fmla="*/ 17 w 372"/>
                  <a:gd name="T21" fmla="*/ 1 h 34"/>
                  <a:gd name="T22" fmla="*/ 355 w 372"/>
                  <a:gd name="T23" fmla="*/ 1 h 34"/>
                  <a:gd name="T24" fmla="*/ 370 w 372"/>
                  <a:gd name="T25" fmla="*/ 17 h 34"/>
                  <a:gd name="T26" fmla="*/ 355 w 372"/>
                  <a:gd name="T2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4">
                    <a:moveTo>
                      <a:pt x="355" y="0"/>
                    </a:moveTo>
                    <a:cubicBezTo>
                      <a:pt x="17" y="0"/>
                      <a:pt x="17" y="0"/>
                      <a:pt x="17" y="0"/>
                    </a:cubicBezTo>
                    <a:cubicBezTo>
                      <a:pt x="7" y="0"/>
                      <a:pt x="0" y="8"/>
                      <a:pt x="0" y="17"/>
                    </a:cubicBezTo>
                    <a:cubicBezTo>
                      <a:pt x="0" y="27"/>
                      <a:pt x="7" y="34"/>
                      <a:pt x="17" y="34"/>
                    </a:cubicBezTo>
                    <a:cubicBezTo>
                      <a:pt x="355" y="34"/>
                      <a:pt x="355" y="34"/>
                      <a:pt x="355" y="34"/>
                    </a:cubicBezTo>
                    <a:cubicBezTo>
                      <a:pt x="364" y="34"/>
                      <a:pt x="372" y="27"/>
                      <a:pt x="372" y="17"/>
                    </a:cubicBezTo>
                    <a:cubicBezTo>
                      <a:pt x="372" y="8"/>
                      <a:pt x="364" y="0"/>
                      <a:pt x="355" y="0"/>
                    </a:cubicBezTo>
                    <a:close/>
                    <a:moveTo>
                      <a:pt x="355" y="33"/>
                    </a:moveTo>
                    <a:cubicBezTo>
                      <a:pt x="17" y="33"/>
                      <a:pt x="17" y="33"/>
                      <a:pt x="17" y="33"/>
                    </a:cubicBezTo>
                    <a:cubicBezTo>
                      <a:pt x="8" y="33"/>
                      <a:pt x="1" y="26"/>
                      <a:pt x="1" y="17"/>
                    </a:cubicBezTo>
                    <a:cubicBezTo>
                      <a:pt x="1" y="9"/>
                      <a:pt x="8" y="1"/>
                      <a:pt x="17" y="1"/>
                    </a:cubicBezTo>
                    <a:cubicBezTo>
                      <a:pt x="355" y="1"/>
                      <a:pt x="355" y="1"/>
                      <a:pt x="355" y="1"/>
                    </a:cubicBezTo>
                    <a:cubicBezTo>
                      <a:pt x="363" y="1"/>
                      <a:pt x="370" y="9"/>
                      <a:pt x="370" y="17"/>
                    </a:cubicBezTo>
                    <a:cubicBezTo>
                      <a:pt x="370" y="26"/>
                      <a:pt x="363" y="33"/>
                      <a:pt x="355" y="33"/>
                    </a:cubicBezTo>
                    <a:close/>
                  </a:path>
                </a:pathLst>
              </a:custGeom>
              <a:solidFill>
                <a:srgbClr val="615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0">
                <a:extLst>
                  <a:ext uri="{FF2B5EF4-FFF2-40B4-BE49-F238E27FC236}">
                    <a16:creationId xmlns:a16="http://schemas.microsoft.com/office/drawing/2014/main" id="{8CF6BB0C-AF8E-4D51-9268-631EE3CC89E5}"/>
                  </a:ext>
                </a:extLst>
              </p:cNvPr>
              <p:cNvSpPr>
                <a:spLocks/>
              </p:cNvSpPr>
              <p:nvPr/>
            </p:nvSpPr>
            <p:spPr bwMode="auto">
              <a:xfrm>
                <a:off x="2700361" y="6423069"/>
                <a:ext cx="473080" cy="47626"/>
              </a:xfrm>
              <a:custGeom>
                <a:avLst/>
                <a:gdLst>
                  <a:gd name="T0" fmla="*/ 312 w 329"/>
                  <a:gd name="T1" fmla="*/ 33 h 33"/>
                  <a:gd name="T2" fmla="*/ 17 w 329"/>
                  <a:gd name="T3" fmla="*/ 33 h 33"/>
                  <a:gd name="T4" fmla="*/ 0 w 329"/>
                  <a:gd name="T5" fmla="*/ 17 h 33"/>
                  <a:gd name="T6" fmla="*/ 0 w 329"/>
                  <a:gd name="T7" fmla="*/ 17 h 33"/>
                  <a:gd name="T8" fmla="*/ 17 w 329"/>
                  <a:gd name="T9" fmla="*/ 0 h 33"/>
                  <a:gd name="T10" fmla="*/ 312 w 329"/>
                  <a:gd name="T11" fmla="*/ 0 h 33"/>
                  <a:gd name="T12" fmla="*/ 329 w 329"/>
                  <a:gd name="T13" fmla="*/ 17 h 33"/>
                  <a:gd name="T14" fmla="*/ 329 w 329"/>
                  <a:gd name="T15" fmla="*/ 17 h 33"/>
                  <a:gd name="T16" fmla="*/ 312 w 329"/>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33">
                    <a:moveTo>
                      <a:pt x="312" y="33"/>
                    </a:moveTo>
                    <a:cubicBezTo>
                      <a:pt x="17" y="33"/>
                      <a:pt x="17" y="33"/>
                      <a:pt x="17" y="33"/>
                    </a:cubicBezTo>
                    <a:cubicBezTo>
                      <a:pt x="7" y="33"/>
                      <a:pt x="0" y="26"/>
                      <a:pt x="0" y="17"/>
                    </a:cubicBezTo>
                    <a:cubicBezTo>
                      <a:pt x="0" y="17"/>
                      <a:pt x="0" y="17"/>
                      <a:pt x="0" y="17"/>
                    </a:cubicBezTo>
                    <a:cubicBezTo>
                      <a:pt x="0" y="7"/>
                      <a:pt x="7" y="0"/>
                      <a:pt x="17" y="0"/>
                    </a:cubicBezTo>
                    <a:cubicBezTo>
                      <a:pt x="312" y="0"/>
                      <a:pt x="312" y="0"/>
                      <a:pt x="312" y="0"/>
                    </a:cubicBezTo>
                    <a:cubicBezTo>
                      <a:pt x="322" y="0"/>
                      <a:pt x="329" y="7"/>
                      <a:pt x="329" y="17"/>
                    </a:cubicBezTo>
                    <a:cubicBezTo>
                      <a:pt x="329" y="17"/>
                      <a:pt x="329" y="17"/>
                      <a:pt x="329" y="17"/>
                    </a:cubicBezTo>
                    <a:cubicBezTo>
                      <a:pt x="329" y="26"/>
                      <a:pt x="322" y="33"/>
                      <a:pt x="312" y="33"/>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11">
                <a:extLst>
                  <a:ext uri="{FF2B5EF4-FFF2-40B4-BE49-F238E27FC236}">
                    <a16:creationId xmlns:a16="http://schemas.microsoft.com/office/drawing/2014/main" id="{D8D60CBD-688F-40BD-95F4-8DADC8A1FB35}"/>
                  </a:ext>
                </a:extLst>
              </p:cNvPr>
              <p:cNvSpPr>
                <a:spLocks noEditPoints="1"/>
              </p:cNvSpPr>
              <p:nvPr/>
            </p:nvSpPr>
            <p:spPr bwMode="auto">
              <a:xfrm>
                <a:off x="2698770" y="6421480"/>
                <a:ext cx="476253" cy="49213"/>
              </a:xfrm>
              <a:custGeom>
                <a:avLst/>
                <a:gdLst>
                  <a:gd name="T0" fmla="*/ 313 w 331"/>
                  <a:gd name="T1" fmla="*/ 0 h 35"/>
                  <a:gd name="T2" fmla="*/ 18 w 331"/>
                  <a:gd name="T3" fmla="*/ 0 h 35"/>
                  <a:gd name="T4" fmla="*/ 0 w 331"/>
                  <a:gd name="T5" fmla="*/ 18 h 35"/>
                  <a:gd name="T6" fmla="*/ 18 w 331"/>
                  <a:gd name="T7" fmla="*/ 35 h 35"/>
                  <a:gd name="T8" fmla="*/ 313 w 331"/>
                  <a:gd name="T9" fmla="*/ 35 h 35"/>
                  <a:gd name="T10" fmla="*/ 331 w 331"/>
                  <a:gd name="T11" fmla="*/ 18 h 35"/>
                  <a:gd name="T12" fmla="*/ 313 w 331"/>
                  <a:gd name="T13" fmla="*/ 0 h 35"/>
                  <a:gd name="T14" fmla="*/ 313 w 331"/>
                  <a:gd name="T15" fmla="*/ 34 h 35"/>
                  <a:gd name="T16" fmla="*/ 18 w 331"/>
                  <a:gd name="T17" fmla="*/ 34 h 35"/>
                  <a:gd name="T18" fmla="*/ 1 w 331"/>
                  <a:gd name="T19" fmla="*/ 18 h 35"/>
                  <a:gd name="T20" fmla="*/ 18 w 331"/>
                  <a:gd name="T21" fmla="*/ 1 h 35"/>
                  <a:gd name="T22" fmla="*/ 313 w 331"/>
                  <a:gd name="T23" fmla="*/ 1 h 35"/>
                  <a:gd name="T24" fmla="*/ 330 w 331"/>
                  <a:gd name="T25" fmla="*/ 18 h 35"/>
                  <a:gd name="T26" fmla="*/ 313 w 331"/>
                  <a:gd name="T27"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1" h="35">
                    <a:moveTo>
                      <a:pt x="313" y="0"/>
                    </a:moveTo>
                    <a:cubicBezTo>
                      <a:pt x="18" y="0"/>
                      <a:pt x="18" y="0"/>
                      <a:pt x="18" y="0"/>
                    </a:cubicBezTo>
                    <a:cubicBezTo>
                      <a:pt x="8" y="0"/>
                      <a:pt x="0" y="8"/>
                      <a:pt x="0" y="18"/>
                    </a:cubicBezTo>
                    <a:cubicBezTo>
                      <a:pt x="0" y="27"/>
                      <a:pt x="8" y="35"/>
                      <a:pt x="18" y="35"/>
                    </a:cubicBezTo>
                    <a:cubicBezTo>
                      <a:pt x="313" y="35"/>
                      <a:pt x="313" y="35"/>
                      <a:pt x="313" y="35"/>
                    </a:cubicBezTo>
                    <a:cubicBezTo>
                      <a:pt x="323" y="35"/>
                      <a:pt x="331" y="27"/>
                      <a:pt x="331" y="18"/>
                    </a:cubicBezTo>
                    <a:cubicBezTo>
                      <a:pt x="331" y="8"/>
                      <a:pt x="323" y="0"/>
                      <a:pt x="313" y="0"/>
                    </a:cubicBezTo>
                    <a:close/>
                    <a:moveTo>
                      <a:pt x="313" y="34"/>
                    </a:moveTo>
                    <a:cubicBezTo>
                      <a:pt x="18" y="34"/>
                      <a:pt x="18" y="34"/>
                      <a:pt x="18" y="34"/>
                    </a:cubicBezTo>
                    <a:cubicBezTo>
                      <a:pt x="9" y="34"/>
                      <a:pt x="1" y="27"/>
                      <a:pt x="1" y="18"/>
                    </a:cubicBezTo>
                    <a:cubicBezTo>
                      <a:pt x="1" y="9"/>
                      <a:pt x="9" y="1"/>
                      <a:pt x="18" y="1"/>
                    </a:cubicBezTo>
                    <a:cubicBezTo>
                      <a:pt x="313" y="1"/>
                      <a:pt x="313" y="1"/>
                      <a:pt x="313" y="1"/>
                    </a:cubicBezTo>
                    <a:cubicBezTo>
                      <a:pt x="322" y="1"/>
                      <a:pt x="330" y="9"/>
                      <a:pt x="330" y="18"/>
                    </a:cubicBezTo>
                    <a:cubicBezTo>
                      <a:pt x="330" y="27"/>
                      <a:pt x="322" y="34"/>
                      <a:pt x="313" y="34"/>
                    </a:cubicBezTo>
                    <a:close/>
                  </a:path>
                </a:pathLst>
              </a:custGeom>
              <a:solidFill>
                <a:srgbClr val="808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Oval 12">
                <a:extLst>
                  <a:ext uri="{FF2B5EF4-FFF2-40B4-BE49-F238E27FC236}">
                    <a16:creationId xmlns:a16="http://schemas.microsoft.com/office/drawing/2014/main" id="{8DAC7DF8-5BB9-4520-98B0-E496117D7D97}"/>
                  </a:ext>
                </a:extLst>
              </p:cNvPr>
              <p:cNvSpPr>
                <a:spLocks noChangeArrowheads="1"/>
              </p:cNvSpPr>
              <p:nvPr/>
            </p:nvSpPr>
            <p:spPr bwMode="auto">
              <a:xfrm>
                <a:off x="3254378" y="2282828"/>
                <a:ext cx="98426" cy="98426"/>
              </a:xfrm>
              <a:prstGeom prst="ellipse">
                <a:avLst/>
              </a:prstGeom>
              <a:solidFill>
                <a:srgbClr val="979A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Oval 13">
                <a:extLst>
                  <a:ext uri="{FF2B5EF4-FFF2-40B4-BE49-F238E27FC236}">
                    <a16:creationId xmlns:a16="http://schemas.microsoft.com/office/drawing/2014/main" id="{C530A9B7-4F98-4D5D-9EF6-EB6B97D1FE2A}"/>
                  </a:ext>
                </a:extLst>
              </p:cNvPr>
              <p:cNvSpPr>
                <a:spLocks noChangeArrowheads="1"/>
              </p:cNvSpPr>
              <p:nvPr/>
            </p:nvSpPr>
            <p:spPr bwMode="auto">
              <a:xfrm>
                <a:off x="3284538" y="2311401"/>
                <a:ext cx="39688" cy="41275"/>
              </a:xfrm>
              <a:prstGeom prst="ellipse">
                <a:avLst/>
              </a:prstGeom>
              <a:solidFill>
                <a:srgbClr val="CBD2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grpSp>
        <p:nvGrpSpPr>
          <p:cNvPr id="117" name="Group 116">
            <a:extLst>
              <a:ext uri="{FF2B5EF4-FFF2-40B4-BE49-F238E27FC236}">
                <a16:creationId xmlns:a16="http://schemas.microsoft.com/office/drawing/2014/main" id="{4A29CF4A-2292-467B-BD48-7CE9EEBCC00B}"/>
              </a:ext>
            </a:extLst>
          </p:cNvPr>
          <p:cNvGrpSpPr/>
          <p:nvPr/>
        </p:nvGrpSpPr>
        <p:grpSpPr>
          <a:xfrm rot="3075878">
            <a:off x="8133800" y="4151489"/>
            <a:ext cx="498475" cy="498475"/>
            <a:chOff x="10485222" y="4979658"/>
            <a:chExt cx="498475" cy="498475"/>
          </a:xfrm>
          <a:solidFill>
            <a:schemeClr val="accent4">
              <a:lumMod val="75000"/>
              <a:alpha val="30000"/>
            </a:schemeClr>
          </a:solidFill>
        </p:grpSpPr>
        <p:sp>
          <p:nvSpPr>
            <p:cNvPr id="99" name="Freeform 61">
              <a:extLst>
                <a:ext uri="{FF2B5EF4-FFF2-40B4-BE49-F238E27FC236}">
                  <a16:creationId xmlns:a16="http://schemas.microsoft.com/office/drawing/2014/main" id="{1247F336-5FC4-48DD-ADA4-73D4099A2C54}"/>
                </a:ext>
              </a:extLst>
            </p:cNvPr>
            <p:cNvSpPr>
              <a:spLocks noEditPoints="1"/>
            </p:cNvSpPr>
            <p:nvPr/>
          </p:nvSpPr>
          <p:spPr bwMode="auto">
            <a:xfrm>
              <a:off x="10485222" y="4979658"/>
              <a:ext cx="498475" cy="498475"/>
            </a:xfrm>
            <a:custGeom>
              <a:avLst/>
              <a:gdLst>
                <a:gd name="T0" fmla="*/ 48 w 132"/>
                <a:gd name="T1" fmla="*/ 118 h 132"/>
                <a:gd name="T2" fmla="*/ 22 w 132"/>
                <a:gd name="T3" fmla="*/ 110 h 132"/>
                <a:gd name="T4" fmla="*/ 2 w 132"/>
                <a:gd name="T5" fmla="*/ 79 h 132"/>
                <a:gd name="T6" fmla="*/ 4 w 132"/>
                <a:gd name="T7" fmla="*/ 74 h 132"/>
                <a:gd name="T8" fmla="*/ 20 w 132"/>
                <a:gd name="T9" fmla="*/ 21 h 132"/>
                <a:gd name="T10" fmla="*/ 51 w 132"/>
                <a:gd name="T11" fmla="*/ 2 h 132"/>
                <a:gd name="T12" fmla="*/ 56 w 132"/>
                <a:gd name="T13" fmla="*/ 3 h 132"/>
                <a:gd name="T14" fmla="*/ 109 w 132"/>
                <a:gd name="T15" fmla="*/ 20 h 132"/>
                <a:gd name="T16" fmla="*/ 128 w 132"/>
                <a:gd name="T17" fmla="*/ 55 h 132"/>
                <a:gd name="T18" fmla="*/ 111 w 132"/>
                <a:gd name="T19" fmla="*/ 109 h 132"/>
                <a:gd name="T20" fmla="*/ 75 w 132"/>
                <a:gd name="T21" fmla="*/ 127 h 132"/>
                <a:gd name="T22" fmla="*/ 48 w 132"/>
                <a:gd name="T23" fmla="*/ 118 h 132"/>
                <a:gd name="T24" fmla="*/ 112 w 132"/>
                <a:gd name="T25" fmla="*/ 79 h 132"/>
                <a:gd name="T26" fmla="*/ 120 w 132"/>
                <a:gd name="T27" fmla="*/ 53 h 132"/>
                <a:gd name="T28" fmla="*/ 107 w 132"/>
                <a:gd name="T29" fmla="*/ 27 h 132"/>
                <a:gd name="T30" fmla="*/ 53 w 132"/>
                <a:gd name="T31" fmla="*/ 10 h 132"/>
                <a:gd name="T32" fmla="*/ 28 w 132"/>
                <a:gd name="T33" fmla="*/ 23 h 132"/>
                <a:gd name="T34" fmla="*/ 11 w 132"/>
                <a:gd name="T35" fmla="*/ 77 h 132"/>
                <a:gd name="T36" fmla="*/ 10 w 132"/>
                <a:gd name="T37" fmla="*/ 88 h 132"/>
                <a:gd name="T38" fmla="*/ 24 w 132"/>
                <a:gd name="T39" fmla="*/ 102 h 132"/>
                <a:gd name="T40" fmla="*/ 78 w 132"/>
                <a:gd name="T41" fmla="*/ 119 h 132"/>
                <a:gd name="T42" fmla="*/ 81 w 132"/>
                <a:gd name="T43" fmla="*/ 120 h 132"/>
                <a:gd name="T44" fmla="*/ 103 w 132"/>
                <a:gd name="T45" fmla="*/ 106 h 132"/>
                <a:gd name="T46" fmla="*/ 112 w 132"/>
                <a:gd name="T47" fmla="*/ 7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2" h="132">
                  <a:moveTo>
                    <a:pt x="48" y="118"/>
                  </a:moveTo>
                  <a:cubicBezTo>
                    <a:pt x="40" y="115"/>
                    <a:pt x="31" y="113"/>
                    <a:pt x="22" y="110"/>
                  </a:cubicBezTo>
                  <a:cubicBezTo>
                    <a:pt x="8" y="105"/>
                    <a:pt x="0" y="93"/>
                    <a:pt x="2" y="79"/>
                  </a:cubicBezTo>
                  <a:cubicBezTo>
                    <a:pt x="3" y="77"/>
                    <a:pt x="3" y="76"/>
                    <a:pt x="4" y="74"/>
                  </a:cubicBezTo>
                  <a:cubicBezTo>
                    <a:pt x="9" y="57"/>
                    <a:pt x="15" y="39"/>
                    <a:pt x="20" y="21"/>
                  </a:cubicBezTo>
                  <a:cubicBezTo>
                    <a:pt x="25" y="8"/>
                    <a:pt x="37" y="0"/>
                    <a:pt x="51" y="2"/>
                  </a:cubicBezTo>
                  <a:cubicBezTo>
                    <a:pt x="53" y="2"/>
                    <a:pt x="55" y="2"/>
                    <a:pt x="56" y="3"/>
                  </a:cubicBezTo>
                  <a:cubicBezTo>
                    <a:pt x="74" y="8"/>
                    <a:pt x="91" y="14"/>
                    <a:pt x="109" y="20"/>
                  </a:cubicBezTo>
                  <a:cubicBezTo>
                    <a:pt x="124" y="24"/>
                    <a:pt x="132" y="40"/>
                    <a:pt x="128" y="55"/>
                  </a:cubicBezTo>
                  <a:cubicBezTo>
                    <a:pt x="122" y="73"/>
                    <a:pt x="116" y="91"/>
                    <a:pt x="111" y="109"/>
                  </a:cubicBezTo>
                  <a:cubicBezTo>
                    <a:pt x="106" y="124"/>
                    <a:pt x="90" y="132"/>
                    <a:pt x="75" y="127"/>
                  </a:cubicBezTo>
                  <a:cubicBezTo>
                    <a:pt x="66" y="124"/>
                    <a:pt x="57" y="121"/>
                    <a:pt x="48" y="118"/>
                  </a:cubicBezTo>
                  <a:close/>
                  <a:moveTo>
                    <a:pt x="112" y="79"/>
                  </a:moveTo>
                  <a:cubicBezTo>
                    <a:pt x="114" y="70"/>
                    <a:pt x="117" y="62"/>
                    <a:pt x="120" y="53"/>
                  </a:cubicBezTo>
                  <a:cubicBezTo>
                    <a:pt x="123" y="42"/>
                    <a:pt x="118" y="31"/>
                    <a:pt x="107" y="27"/>
                  </a:cubicBezTo>
                  <a:cubicBezTo>
                    <a:pt x="89" y="21"/>
                    <a:pt x="71" y="16"/>
                    <a:pt x="53" y="10"/>
                  </a:cubicBezTo>
                  <a:cubicBezTo>
                    <a:pt x="42" y="7"/>
                    <a:pt x="31" y="12"/>
                    <a:pt x="28" y="23"/>
                  </a:cubicBezTo>
                  <a:cubicBezTo>
                    <a:pt x="22" y="41"/>
                    <a:pt x="17" y="59"/>
                    <a:pt x="11" y="77"/>
                  </a:cubicBezTo>
                  <a:cubicBezTo>
                    <a:pt x="10" y="80"/>
                    <a:pt x="10" y="84"/>
                    <a:pt x="10" y="88"/>
                  </a:cubicBezTo>
                  <a:cubicBezTo>
                    <a:pt x="12" y="95"/>
                    <a:pt x="17" y="100"/>
                    <a:pt x="24" y="102"/>
                  </a:cubicBezTo>
                  <a:cubicBezTo>
                    <a:pt x="42" y="108"/>
                    <a:pt x="60" y="114"/>
                    <a:pt x="78" y="119"/>
                  </a:cubicBezTo>
                  <a:cubicBezTo>
                    <a:pt x="79" y="120"/>
                    <a:pt x="80" y="120"/>
                    <a:pt x="81" y="120"/>
                  </a:cubicBezTo>
                  <a:cubicBezTo>
                    <a:pt x="91" y="121"/>
                    <a:pt x="100" y="116"/>
                    <a:pt x="103" y="106"/>
                  </a:cubicBezTo>
                  <a:cubicBezTo>
                    <a:pt x="106" y="97"/>
                    <a:pt x="109" y="88"/>
                    <a:pt x="112" y="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62">
              <a:extLst>
                <a:ext uri="{FF2B5EF4-FFF2-40B4-BE49-F238E27FC236}">
                  <a16:creationId xmlns:a16="http://schemas.microsoft.com/office/drawing/2014/main" id="{9DE1DE69-9DD0-41BB-B221-7CB7B4945560}"/>
                </a:ext>
              </a:extLst>
            </p:cNvPr>
            <p:cNvSpPr>
              <a:spLocks noEditPoints="1"/>
            </p:cNvSpPr>
            <p:nvPr/>
          </p:nvSpPr>
          <p:spPr bwMode="auto">
            <a:xfrm>
              <a:off x="10605872" y="5095546"/>
              <a:ext cx="254000" cy="254000"/>
            </a:xfrm>
            <a:custGeom>
              <a:avLst/>
              <a:gdLst>
                <a:gd name="T0" fmla="*/ 24 w 67"/>
                <a:gd name="T1" fmla="*/ 62 h 67"/>
                <a:gd name="T2" fmla="*/ 5 w 67"/>
                <a:gd name="T3" fmla="*/ 25 h 67"/>
                <a:gd name="T4" fmla="*/ 43 w 67"/>
                <a:gd name="T5" fmla="*/ 5 h 67"/>
                <a:gd name="T6" fmla="*/ 62 w 67"/>
                <a:gd name="T7" fmla="*/ 43 h 67"/>
                <a:gd name="T8" fmla="*/ 24 w 67"/>
                <a:gd name="T9" fmla="*/ 62 h 67"/>
                <a:gd name="T10" fmla="*/ 40 w 67"/>
                <a:gd name="T11" fmla="*/ 13 h 67"/>
                <a:gd name="T12" fmla="*/ 13 w 67"/>
                <a:gd name="T13" fmla="*/ 27 h 67"/>
                <a:gd name="T14" fmla="*/ 27 w 67"/>
                <a:gd name="T15" fmla="*/ 55 h 67"/>
                <a:gd name="T16" fmla="*/ 54 w 67"/>
                <a:gd name="T17" fmla="*/ 40 h 67"/>
                <a:gd name="T18" fmla="*/ 40 w 67"/>
                <a:gd name="T19" fmla="*/ 1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67">
                  <a:moveTo>
                    <a:pt x="24" y="62"/>
                  </a:moveTo>
                  <a:cubicBezTo>
                    <a:pt x="9" y="57"/>
                    <a:pt x="0" y="40"/>
                    <a:pt x="5" y="25"/>
                  </a:cubicBezTo>
                  <a:cubicBezTo>
                    <a:pt x="10" y="9"/>
                    <a:pt x="27" y="0"/>
                    <a:pt x="43" y="5"/>
                  </a:cubicBezTo>
                  <a:cubicBezTo>
                    <a:pt x="58" y="10"/>
                    <a:pt x="67" y="27"/>
                    <a:pt x="62" y="43"/>
                  </a:cubicBezTo>
                  <a:cubicBezTo>
                    <a:pt x="57" y="58"/>
                    <a:pt x="40" y="67"/>
                    <a:pt x="24" y="62"/>
                  </a:cubicBezTo>
                  <a:close/>
                  <a:moveTo>
                    <a:pt x="40" y="13"/>
                  </a:moveTo>
                  <a:cubicBezTo>
                    <a:pt x="29" y="9"/>
                    <a:pt x="16" y="16"/>
                    <a:pt x="13" y="27"/>
                  </a:cubicBezTo>
                  <a:cubicBezTo>
                    <a:pt x="9" y="39"/>
                    <a:pt x="15" y="51"/>
                    <a:pt x="27" y="55"/>
                  </a:cubicBezTo>
                  <a:cubicBezTo>
                    <a:pt x="38" y="58"/>
                    <a:pt x="51" y="52"/>
                    <a:pt x="54" y="40"/>
                  </a:cubicBezTo>
                  <a:cubicBezTo>
                    <a:pt x="58" y="29"/>
                    <a:pt x="52" y="16"/>
                    <a:pt x="40"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63">
              <a:extLst>
                <a:ext uri="{FF2B5EF4-FFF2-40B4-BE49-F238E27FC236}">
                  <a16:creationId xmlns:a16="http://schemas.microsoft.com/office/drawing/2014/main" id="{99284BE8-5F71-4A20-A9F3-559B74746C96}"/>
                </a:ext>
              </a:extLst>
            </p:cNvPr>
            <p:cNvSpPr>
              <a:spLocks/>
            </p:cNvSpPr>
            <p:nvPr/>
          </p:nvSpPr>
          <p:spPr bwMode="auto">
            <a:xfrm>
              <a:off x="10855110" y="5114596"/>
              <a:ext cx="57150" cy="60325"/>
            </a:xfrm>
            <a:custGeom>
              <a:avLst/>
              <a:gdLst>
                <a:gd name="T0" fmla="*/ 5 w 15"/>
                <a:gd name="T1" fmla="*/ 15 h 16"/>
                <a:gd name="T2" fmla="*/ 1 w 15"/>
                <a:gd name="T3" fmla="*/ 6 h 16"/>
                <a:gd name="T4" fmla="*/ 10 w 15"/>
                <a:gd name="T5" fmla="*/ 2 h 16"/>
                <a:gd name="T6" fmla="*/ 14 w 15"/>
                <a:gd name="T7" fmla="*/ 10 h 16"/>
                <a:gd name="T8" fmla="*/ 5 w 15"/>
                <a:gd name="T9" fmla="*/ 15 h 16"/>
              </a:gdLst>
              <a:ahLst/>
              <a:cxnLst>
                <a:cxn ang="0">
                  <a:pos x="T0" y="T1"/>
                </a:cxn>
                <a:cxn ang="0">
                  <a:pos x="T2" y="T3"/>
                </a:cxn>
                <a:cxn ang="0">
                  <a:pos x="T4" y="T5"/>
                </a:cxn>
                <a:cxn ang="0">
                  <a:pos x="T6" y="T7"/>
                </a:cxn>
                <a:cxn ang="0">
                  <a:pos x="T8" y="T9"/>
                </a:cxn>
              </a:cxnLst>
              <a:rect l="0" t="0" r="r" b="b"/>
              <a:pathLst>
                <a:path w="15" h="16">
                  <a:moveTo>
                    <a:pt x="5" y="15"/>
                  </a:moveTo>
                  <a:cubicBezTo>
                    <a:pt x="2" y="13"/>
                    <a:pt x="0" y="9"/>
                    <a:pt x="1" y="6"/>
                  </a:cubicBezTo>
                  <a:cubicBezTo>
                    <a:pt x="2" y="2"/>
                    <a:pt x="6" y="0"/>
                    <a:pt x="10" y="2"/>
                  </a:cubicBezTo>
                  <a:cubicBezTo>
                    <a:pt x="13" y="3"/>
                    <a:pt x="15" y="7"/>
                    <a:pt x="14" y="10"/>
                  </a:cubicBezTo>
                  <a:cubicBezTo>
                    <a:pt x="13" y="14"/>
                    <a:pt x="9" y="16"/>
                    <a:pt x="5" y="15"/>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02" name="Freeform 64">
            <a:extLst>
              <a:ext uri="{FF2B5EF4-FFF2-40B4-BE49-F238E27FC236}">
                <a16:creationId xmlns:a16="http://schemas.microsoft.com/office/drawing/2014/main" id="{EAAF223E-54AC-4811-BF78-622BEDA33715}"/>
              </a:ext>
            </a:extLst>
          </p:cNvPr>
          <p:cNvSpPr>
            <a:spLocks/>
          </p:cNvSpPr>
          <p:nvPr/>
        </p:nvSpPr>
        <p:spPr bwMode="auto">
          <a:xfrm rot="20700000">
            <a:off x="7861024" y="6116096"/>
            <a:ext cx="263525" cy="473075"/>
          </a:xfrm>
          <a:custGeom>
            <a:avLst/>
            <a:gdLst>
              <a:gd name="T0" fmla="*/ 0 w 70"/>
              <a:gd name="T1" fmla="*/ 120 h 125"/>
              <a:gd name="T2" fmla="*/ 13 w 70"/>
              <a:gd name="T3" fmla="*/ 58 h 125"/>
              <a:gd name="T4" fmla="*/ 0 w 70"/>
              <a:gd name="T5" fmla="*/ 55 h 125"/>
              <a:gd name="T6" fmla="*/ 4 w 70"/>
              <a:gd name="T7" fmla="*/ 34 h 125"/>
              <a:gd name="T8" fmla="*/ 17 w 70"/>
              <a:gd name="T9" fmla="*/ 37 h 125"/>
              <a:gd name="T10" fmla="*/ 20 w 70"/>
              <a:gd name="T11" fmla="*/ 25 h 125"/>
              <a:gd name="T12" fmla="*/ 23 w 70"/>
              <a:gd name="T13" fmla="*/ 14 h 125"/>
              <a:gd name="T14" fmla="*/ 41 w 70"/>
              <a:gd name="T15" fmla="*/ 1 h 125"/>
              <a:gd name="T16" fmla="*/ 70 w 70"/>
              <a:gd name="T17" fmla="*/ 5 h 125"/>
              <a:gd name="T18" fmla="*/ 66 w 70"/>
              <a:gd name="T19" fmla="*/ 27 h 125"/>
              <a:gd name="T20" fmla="*/ 56 w 70"/>
              <a:gd name="T21" fmla="*/ 25 h 125"/>
              <a:gd name="T22" fmla="*/ 51 w 70"/>
              <a:gd name="T23" fmla="*/ 24 h 125"/>
              <a:gd name="T24" fmla="*/ 46 w 70"/>
              <a:gd name="T25" fmla="*/ 27 h 125"/>
              <a:gd name="T26" fmla="*/ 42 w 70"/>
              <a:gd name="T27" fmla="*/ 42 h 125"/>
              <a:gd name="T28" fmla="*/ 62 w 70"/>
              <a:gd name="T29" fmla="*/ 46 h 125"/>
              <a:gd name="T30" fmla="*/ 55 w 70"/>
              <a:gd name="T31" fmla="*/ 66 h 125"/>
              <a:gd name="T32" fmla="*/ 38 w 70"/>
              <a:gd name="T33" fmla="*/ 63 h 125"/>
              <a:gd name="T34" fmla="*/ 25 w 70"/>
              <a:gd name="T35" fmla="*/ 125 h 125"/>
              <a:gd name="T36" fmla="*/ 0 w 70"/>
              <a:gd name="T37" fmla="*/ 12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125">
                <a:moveTo>
                  <a:pt x="0" y="120"/>
                </a:moveTo>
                <a:cubicBezTo>
                  <a:pt x="4" y="99"/>
                  <a:pt x="8" y="79"/>
                  <a:pt x="13" y="58"/>
                </a:cubicBezTo>
                <a:cubicBezTo>
                  <a:pt x="8" y="57"/>
                  <a:pt x="4" y="56"/>
                  <a:pt x="0" y="55"/>
                </a:cubicBezTo>
                <a:cubicBezTo>
                  <a:pt x="1" y="48"/>
                  <a:pt x="3" y="41"/>
                  <a:pt x="4" y="34"/>
                </a:cubicBezTo>
                <a:cubicBezTo>
                  <a:pt x="9" y="35"/>
                  <a:pt x="13" y="36"/>
                  <a:pt x="17" y="37"/>
                </a:cubicBezTo>
                <a:cubicBezTo>
                  <a:pt x="18" y="33"/>
                  <a:pt x="19" y="29"/>
                  <a:pt x="20" y="25"/>
                </a:cubicBezTo>
                <a:cubicBezTo>
                  <a:pt x="21" y="22"/>
                  <a:pt x="21" y="18"/>
                  <a:pt x="23" y="14"/>
                </a:cubicBezTo>
                <a:cubicBezTo>
                  <a:pt x="26" y="6"/>
                  <a:pt x="32" y="1"/>
                  <a:pt x="41" y="1"/>
                </a:cubicBezTo>
                <a:cubicBezTo>
                  <a:pt x="51" y="0"/>
                  <a:pt x="60" y="4"/>
                  <a:pt x="70" y="5"/>
                </a:cubicBezTo>
                <a:cubicBezTo>
                  <a:pt x="69" y="13"/>
                  <a:pt x="67" y="20"/>
                  <a:pt x="66" y="27"/>
                </a:cubicBezTo>
                <a:cubicBezTo>
                  <a:pt x="62" y="26"/>
                  <a:pt x="59" y="26"/>
                  <a:pt x="56" y="25"/>
                </a:cubicBezTo>
                <a:cubicBezTo>
                  <a:pt x="54" y="25"/>
                  <a:pt x="52" y="24"/>
                  <a:pt x="51" y="24"/>
                </a:cubicBezTo>
                <a:cubicBezTo>
                  <a:pt x="48" y="24"/>
                  <a:pt x="46" y="25"/>
                  <a:pt x="46" y="27"/>
                </a:cubicBezTo>
                <a:cubicBezTo>
                  <a:pt x="44" y="32"/>
                  <a:pt x="43" y="37"/>
                  <a:pt x="42" y="42"/>
                </a:cubicBezTo>
                <a:cubicBezTo>
                  <a:pt x="49" y="43"/>
                  <a:pt x="55" y="45"/>
                  <a:pt x="62" y="46"/>
                </a:cubicBezTo>
                <a:cubicBezTo>
                  <a:pt x="59" y="53"/>
                  <a:pt x="57" y="60"/>
                  <a:pt x="55" y="66"/>
                </a:cubicBezTo>
                <a:cubicBezTo>
                  <a:pt x="49" y="65"/>
                  <a:pt x="44" y="64"/>
                  <a:pt x="38" y="63"/>
                </a:cubicBezTo>
                <a:cubicBezTo>
                  <a:pt x="33" y="84"/>
                  <a:pt x="29" y="105"/>
                  <a:pt x="25" y="125"/>
                </a:cubicBezTo>
                <a:cubicBezTo>
                  <a:pt x="16" y="124"/>
                  <a:pt x="8" y="122"/>
                  <a:pt x="0" y="120"/>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65">
            <a:extLst>
              <a:ext uri="{FF2B5EF4-FFF2-40B4-BE49-F238E27FC236}">
                <a16:creationId xmlns:a16="http://schemas.microsoft.com/office/drawing/2014/main" id="{BF09BFC8-A0AE-47AD-90DD-B153717AFA0A}"/>
              </a:ext>
            </a:extLst>
          </p:cNvPr>
          <p:cNvSpPr>
            <a:spLocks/>
          </p:cNvSpPr>
          <p:nvPr/>
        </p:nvSpPr>
        <p:spPr bwMode="auto">
          <a:xfrm>
            <a:off x="7487125" y="5106307"/>
            <a:ext cx="398462" cy="390525"/>
          </a:xfrm>
          <a:custGeom>
            <a:avLst/>
            <a:gdLst>
              <a:gd name="T0" fmla="*/ 9 w 106"/>
              <a:gd name="T1" fmla="*/ 98 h 103"/>
              <a:gd name="T2" fmla="*/ 41 w 106"/>
              <a:gd name="T3" fmla="*/ 82 h 103"/>
              <a:gd name="T4" fmla="*/ 27 w 106"/>
              <a:gd name="T5" fmla="*/ 80 h 103"/>
              <a:gd name="T6" fmla="*/ 17 w 106"/>
              <a:gd name="T7" fmla="*/ 70 h 103"/>
              <a:gd name="T8" fmla="*/ 22 w 106"/>
              <a:gd name="T9" fmla="*/ 70 h 103"/>
              <a:gd name="T10" fmla="*/ 27 w 106"/>
              <a:gd name="T11" fmla="*/ 68 h 103"/>
              <a:gd name="T12" fmla="*/ 12 w 106"/>
              <a:gd name="T13" fmla="*/ 62 h 103"/>
              <a:gd name="T14" fmla="*/ 4 w 106"/>
              <a:gd name="T15" fmla="*/ 49 h 103"/>
              <a:gd name="T16" fmla="*/ 15 w 106"/>
              <a:gd name="T17" fmla="*/ 50 h 103"/>
              <a:gd name="T18" fmla="*/ 3 w 106"/>
              <a:gd name="T19" fmla="*/ 38 h 103"/>
              <a:gd name="T20" fmla="*/ 2 w 106"/>
              <a:gd name="T21" fmla="*/ 21 h 103"/>
              <a:gd name="T22" fmla="*/ 54 w 106"/>
              <a:gd name="T23" fmla="*/ 36 h 103"/>
              <a:gd name="T24" fmla="*/ 53 w 106"/>
              <a:gd name="T25" fmla="*/ 33 h 103"/>
              <a:gd name="T26" fmla="*/ 53 w 106"/>
              <a:gd name="T27" fmla="*/ 18 h 103"/>
              <a:gd name="T28" fmla="*/ 67 w 106"/>
              <a:gd name="T29" fmla="*/ 5 h 103"/>
              <a:gd name="T30" fmla="*/ 88 w 106"/>
              <a:gd name="T31" fmla="*/ 8 h 103"/>
              <a:gd name="T32" fmla="*/ 89 w 106"/>
              <a:gd name="T33" fmla="*/ 8 h 103"/>
              <a:gd name="T34" fmla="*/ 101 w 106"/>
              <a:gd name="T35" fmla="*/ 0 h 103"/>
              <a:gd name="T36" fmla="*/ 102 w 106"/>
              <a:gd name="T37" fmla="*/ 0 h 103"/>
              <a:gd name="T38" fmla="*/ 99 w 106"/>
              <a:gd name="T39" fmla="*/ 7 h 103"/>
              <a:gd name="T40" fmla="*/ 94 w 106"/>
              <a:gd name="T41" fmla="*/ 14 h 103"/>
              <a:gd name="T42" fmla="*/ 101 w 106"/>
              <a:gd name="T43" fmla="*/ 11 h 103"/>
              <a:gd name="T44" fmla="*/ 106 w 106"/>
              <a:gd name="T45" fmla="*/ 8 h 103"/>
              <a:gd name="T46" fmla="*/ 105 w 106"/>
              <a:gd name="T47" fmla="*/ 11 h 103"/>
              <a:gd name="T48" fmla="*/ 98 w 106"/>
              <a:gd name="T49" fmla="*/ 22 h 103"/>
              <a:gd name="T50" fmla="*/ 97 w 106"/>
              <a:gd name="T51" fmla="*/ 22 h 103"/>
              <a:gd name="T52" fmla="*/ 99 w 106"/>
              <a:gd name="T53" fmla="*/ 31 h 103"/>
              <a:gd name="T54" fmla="*/ 99 w 106"/>
              <a:gd name="T55" fmla="*/ 45 h 103"/>
              <a:gd name="T56" fmla="*/ 90 w 106"/>
              <a:gd name="T57" fmla="*/ 71 h 103"/>
              <a:gd name="T58" fmla="*/ 62 w 106"/>
              <a:gd name="T59" fmla="*/ 96 h 103"/>
              <a:gd name="T60" fmla="*/ 43 w 106"/>
              <a:gd name="T61" fmla="*/ 102 h 103"/>
              <a:gd name="T62" fmla="*/ 9 w 106"/>
              <a:gd name="T63" fmla="*/ 98 h 103"/>
              <a:gd name="T64" fmla="*/ 9 w 106"/>
              <a:gd name="T65" fmla="*/ 9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 h="103">
                <a:moveTo>
                  <a:pt x="9" y="98"/>
                </a:moveTo>
                <a:cubicBezTo>
                  <a:pt x="22" y="97"/>
                  <a:pt x="32" y="91"/>
                  <a:pt x="41" y="82"/>
                </a:cubicBezTo>
                <a:cubicBezTo>
                  <a:pt x="36" y="83"/>
                  <a:pt x="31" y="82"/>
                  <a:pt x="27" y="80"/>
                </a:cubicBezTo>
                <a:cubicBezTo>
                  <a:pt x="22" y="78"/>
                  <a:pt x="19" y="75"/>
                  <a:pt x="17" y="70"/>
                </a:cubicBezTo>
                <a:cubicBezTo>
                  <a:pt x="18" y="70"/>
                  <a:pt x="20" y="70"/>
                  <a:pt x="22" y="70"/>
                </a:cubicBezTo>
                <a:cubicBezTo>
                  <a:pt x="23" y="69"/>
                  <a:pt x="25" y="69"/>
                  <a:pt x="27" y="68"/>
                </a:cubicBezTo>
                <a:cubicBezTo>
                  <a:pt x="21" y="68"/>
                  <a:pt x="16" y="66"/>
                  <a:pt x="12" y="62"/>
                </a:cubicBezTo>
                <a:cubicBezTo>
                  <a:pt x="8" y="59"/>
                  <a:pt x="5" y="54"/>
                  <a:pt x="4" y="49"/>
                </a:cubicBezTo>
                <a:cubicBezTo>
                  <a:pt x="8" y="50"/>
                  <a:pt x="11" y="50"/>
                  <a:pt x="15" y="50"/>
                </a:cubicBezTo>
                <a:cubicBezTo>
                  <a:pt x="10" y="47"/>
                  <a:pt x="5" y="43"/>
                  <a:pt x="3" y="38"/>
                </a:cubicBezTo>
                <a:cubicBezTo>
                  <a:pt x="1" y="32"/>
                  <a:pt x="0" y="27"/>
                  <a:pt x="2" y="21"/>
                </a:cubicBezTo>
                <a:cubicBezTo>
                  <a:pt x="17" y="33"/>
                  <a:pt x="34" y="38"/>
                  <a:pt x="54" y="36"/>
                </a:cubicBezTo>
                <a:cubicBezTo>
                  <a:pt x="53" y="35"/>
                  <a:pt x="53" y="34"/>
                  <a:pt x="53" y="33"/>
                </a:cubicBezTo>
                <a:cubicBezTo>
                  <a:pt x="51" y="28"/>
                  <a:pt x="51" y="23"/>
                  <a:pt x="53" y="18"/>
                </a:cubicBezTo>
                <a:cubicBezTo>
                  <a:pt x="56" y="12"/>
                  <a:pt x="60" y="7"/>
                  <a:pt x="67" y="5"/>
                </a:cubicBezTo>
                <a:cubicBezTo>
                  <a:pt x="74" y="2"/>
                  <a:pt x="81" y="3"/>
                  <a:pt x="88" y="8"/>
                </a:cubicBezTo>
                <a:cubicBezTo>
                  <a:pt x="88" y="8"/>
                  <a:pt x="88" y="8"/>
                  <a:pt x="89" y="8"/>
                </a:cubicBezTo>
                <a:cubicBezTo>
                  <a:pt x="93" y="6"/>
                  <a:pt x="98" y="3"/>
                  <a:pt x="101" y="0"/>
                </a:cubicBezTo>
                <a:cubicBezTo>
                  <a:pt x="101" y="0"/>
                  <a:pt x="102" y="0"/>
                  <a:pt x="102" y="0"/>
                </a:cubicBezTo>
                <a:cubicBezTo>
                  <a:pt x="101" y="2"/>
                  <a:pt x="100" y="5"/>
                  <a:pt x="99" y="7"/>
                </a:cubicBezTo>
                <a:cubicBezTo>
                  <a:pt x="98" y="10"/>
                  <a:pt x="96" y="12"/>
                  <a:pt x="94" y="14"/>
                </a:cubicBezTo>
                <a:cubicBezTo>
                  <a:pt x="96" y="13"/>
                  <a:pt x="98" y="12"/>
                  <a:pt x="101" y="11"/>
                </a:cubicBezTo>
                <a:cubicBezTo>
                  <a:pt x="103" y="10"/>
                  <a:pt x="104" y="9"/>
                  <a:pt x="106" y="8"/>
                </a:cubicBezTo>
                <a:cubicBezTo>
                  <a:pt x="106" y="9"/>
                  <a:pt x="106" y="10"/>
                  <a:pt x="105" y="11"/>
                </a:cubicBezTo>
                <a:cubicBezTo>
                  <a:pt x="103" y="15"/>
                  <a:pt x="101" y="18"/>
                  <a:pt x="98" y="22"/>
                </a:cubicBezTo>
                <a:cubicBezTo>
                  <a:pt x="97" y="22"/>
                  <a:pt x="97" y="22"/>
                  <a:pt x="97" y="22"/>
                </a:cubicBezTo>
                <a:cubicBezTo>
                  <a:pt x="98" y="25"/>
                  <a:pt x="99" y="28"/>
                  <a:pt x="99" y="31"/>
                </a:cubicBezTo>
                <a:cubicBezTo>
                  <a:pt x="99" y="35"/>
                  <a:pt x="99" y="40"/>
                  <a:pt x="99" y="45"/>
                </a:cubicBezTo>
                <a:cubicBezTo>
                  <a:pt x="97" y="54"/>
                  <a:pt x="94" y="63"/>
                  <a:pt x="90" y="71"/>
                </a:cubicBezTo>
                <a:cubicBezTo>
                  <a:pt x="83" y="82"/>
                  <a:pt x="74" y="91"/>
                  <a:pt x="62" y="96"/>
                </a:cubicBezTo>
                <a:cubicBezTo>
                  <a:pt x="56" y="99"/>
                  <a:pt x="50" y="101"/>
                  <a:pt x="43" y="102"/>
                </a:cubicBezTo>
                <a:cubicBezTo>
                  <a:pt x="31" y="103"/>
                  <a:pt x="20" y="102"/>
                  <a:pt x="9" y="98"/>
                </a:cubicBezTo>
                <a:cubicBezTo>
                  <a:pt x="9" y="98"/>
                  <a:pt x="9" y="98"/>
                  <a:pt x="9" y="98"/>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6" name="Group 115">
            <a:extLst>
              <a:ext uri="{FF2B5EF4-FFF2-40B4-BE49-F238E27FC236}">
                <a16:creationId xmlns:a16="http://schemas.microsoft.com/office/drawing/2014/main" id="{58F574B4-0E84-41B5-993A-EA90D3104044}"/>
              </a:ext>
            </a:extLst>
          </p:cNvPr>
          <p:cNvGrpSpPr/>
          <p:nvPr/>
        </p:nvGrpSpPr>
        <p:grpSpPr>
          <a:xfrm rot="3075878">
            <a:off x="7304092" y="4329218"/>
            <a:ext cx="411163" cy="257175"/>
            <a:chOff x="9920072" y="5314621"/>
            <a:chExt cx="411163" cy="257175"/>
          </a:xfrm>
          <a:solidFill>
            <a:schemeClr val="accent4">
              <a:lumMod val="75000"/>
              <a:alpha val="30000"/>
            </a:schemeClr>
          </a:solidFill>
        </p:grpSpPr>
        <p:sp>
          <p:nvSpPr>
            <p:cNvPr id="104" name="Freeform 66">
              <a:extLst>
                <a:ext uri="{FF2B5EF4-FFF2-40B4-BE49-F238E27FC236}">
                  <a16:creationId xmlns:a16="http://schemas.microsoft.com/office/drawing/2014/main" id="{425291DA-AA5F-4FA6-891B-8F13B1C6717F}"/>
                </a:ext>
              </a:extLst>
            </p:cNvPr>
            <p:cNvSpPr>
              <a:spLocks noEditPoints="1"/>
            </p:cNvSpPr>
            <p:nvPr/>
          </p:nvSpPr>
          <p:spPr bwMode="auto">
            <a:xfrm>
              <a:off x="9920072" y="5314621"/>
              <a:ext cx="219075" cy="257175"/>
            </a:xfrm>
            <a:custGeom>
              <a:avLst/>
              <a:gdLst>
                <a:gd name="T0" fmla="*/ 45 w 58"/>
                <a:gd name="T1" fmla="*/ 30 h 68"/>
                <a:gd name="T2" fmla="*/ 51 w 58"/>
                <a:gd name="T3" fmla="*/ 32 h 68"/>
                <a:gd name="T4" fmla="*/ 56 w 58"/>
                <a:gd name="T5" fmla="*/ 38 h 68"/>
                <a:gd name="T6" fmla="*/ 57 w 58"/>
                <a:gd name="T7" fmla="*/ 54 h 68"/>
                <a:gd name="T8" fmla="*/ 47 w 58"/>
                <a:gd name="T9" fmla="*/ 65 h 68"/>
                <a:gd name="T10" fmla="*/ 37 w 58"/>
                <a:gd name="T11" fmla="*/ 67 h 68"/>
                <a:gd name="T12" fmla="*/ 4 w 58"/>
                <a:gd name="T13" fmla="*/ 68 h 68"/>
                <a:gd name="T14" fmla="*/ 3 w 58"/>
                <a:gd name="T15" fmla="*/ 68 h 68"/>
                <a:gd name="T16" fmla="*/ 0 w 58"/>
                <a:gd name="T17" fmla="*/ 2 h 68"/>
                <a:gd name="T18" fmla="*/ 1 w 58"/>
                <a:gd name="T19" fmla="*/ 2 h 68"/>
                <a:gd name="T20" fmla="*/ 36 w 58"/>
                <a:gd name="T21" fmla="*/ 1 h 68"/>
                <a:gd name="T22" fmla="*/ 48 w 58"/>
                <a:gd name="T23" fmla="*/ 4 h 68"/>
                <a:gd name="T24" fmla="*/ 54 w 58"/>
                <a:gd name="T25" fmla="*/ 14 h 68"/>
                <a:gd name="T26" fmla="*/ 53 w 58"/>
                <a:gd name="T27" fmla="*/ 24 h 68"/>
                <a:gd name="T28" fmla="*/ 46 w 58"/>
                <a:gd name="T29" fmla="*/ 30 h 68"/>
                <a:gd name="T30" fmla="*/ 45 w 58"/>
                <a:gd name="T31" fmla="*/ 30 h 68"/>
                <a:gd name="T32" fmla="*/ 18 w 58"/>
                <a:gd name="T33" fmla="*/ 56 h 68"/>
                <a:gd name="T34" fmla="*/ 20 w 58"/>
                <a:gd name="T35" fmla="*/ 56 h 68"/>
                <a:gd name="T36" fmla="*/ 36 w 58"/>
                <a:gd name="T37" fmla="*/ 55 h 68"/>
                <a:gd name="T38" fmla="*/ 44 w 58"/>
                <a:gd name="T39" fmla="*/ 49 h 68"/>
                <a:gd name="T40" fmla="*/ 43 w 58"/>
                <a:gd name="T41" fmla="*/ 44 h 68"/>
                <a:gd name="T42" fmla="*/ 35 w 58"/>
                <a:gd name="T43" fmla="*/ 37 h 68"/>
                <a:gd name="T44" fmla="*/ 18 w 58"/>
                <a:gd name="T45" fmla="*/ 38 h 68"/>
                <a:gd name="T46" fmla="*/ 17 w 58"/>
                <a:gd name="T47" fmla="*/ 38 h 68"/>
                <a:gd name="T48" fmla="*/ 18 w 58"/>
                <a:gd name="T49" fmla="*/ 56 h 68"/>
                <a:gd name="T50" fmla="*/ 16 w 58"/>
                <a:gd name="T51" fmla="*/ 13 h 68"/>
                <a:gd name="T52" fmla="*/ 17 w 58"/>
                <a:gd name="T53" fmla="*/ 28 h 68"/>
                <a:gd name="T54" fmla="*/ 36 w 58"/>
                <a:gd name="T55" fmla="*/ 27 h 68"/>
                <a:gd name="T56" fmla="*/ 40 w 58"/>
                <a:gd name="T57" fmla="*/ 24 h 68"/>
                <a:gd name="T58" fmla="*/ 40 w 58"/>
                <a:gd name="T59" fmla="*/ 16 h 68"/>
                <a:gd name="T60" fmla="*/ 34 w 58"/>
                <a:gd name="T61" fmla="*/ 12 h 68"/>
                <a:gd name="T62" fmla="*/ 29 w 58"/>
                <a:gd name="T63" fmla="*/ 13 h 68"/>
                <a:gd name="T64" fmla="*/ 16 w 58"/>
                <a:gd name="T65" fmla="*/ 1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 h="68">
                  <a:moveTo>
                    <a:pt x="45" y="30"/>
                  </a:moveTo>
                  <a:cubicBezTo>
                    <a:pt x="48" y="31"/>
                    <a:pt x="50" y="31"/>
                    <a:pt x="51" y="32"/>
                  </a:cubicBezTo>
                  <a:cubicBezTo>
                    <a:pt x="54" y="34"/>
                    <a:pt x="55" y="36"/>
                    <a:pt x="56" y="38"/>
                  </a:cubicBezTo>
                  <a:cubicBezTo>
                    <a:pt x="58" y="43"/>
                    <a:pt x="58" y="49"/>
                    <a:pt x="57" y="54"/>
                  </a:cubicBezTo>
                  <a:cubicBezTo>
                    <a:pt x="55" y="59"/>
                    <a:pt x="52" y="62"/>
                    <a:pt x="47" y="65"/>
                  </a:cubicBezTo>
                  <a:cubicBezTo>
                    <a:pt x="44" y="66"/>
                    <a:pt x="41" y="67"/>
                    <a:pt x="37" y="67"/>
                  </a:cubicBezTo>
                  <a:cubicBezTo>
                    <a:pt x="26" y="67"/>
                    <a:pt x="15" y="68"/>
                    <a:pt x="4" y="68"/>
                  </a:cubicBezTo>
                  <a:cubicBezTo>
                    <a:pt x="4" y="68"/>
                    <a:pt x="3" y="68"/>
                    <a:pt x="3" y="68"/>
                  </a:cubicBezTo>
                  <a:cubicBezTo>
                    <a:pt x="2" y="46"/>
                    <a:pt x="1" y="24"/>
                    <a:pt x="0" y="2"/>
                  </a:cubicBezTo>
                  <a:cubicBezTo>
                    <a:pt x="0" y="2"/>
                    <a:pt x="1" y="2"/>
                    <a:pt x="1" y="2"/>
                  </a:cubicBezTo>
                  <a:cubicBezTo>
                    <a:pt x="12" y="1"/>
                    <a:pt x="24" y="1"/>
                    <a:pt x="36" y="1"/>
                  </a:cubicBezTo>
                  <a:cubicBezTo>
                    <a:pt x="40" y="0"/>
                    <a:pt x="44" y="1"/>
                    <a:pt x="48" y="4"/>
                  </a:cubicBezTo>
                  <a:cubicBezTo>
                    <a:pt x="51" y="6"/>
                    <a:pt x="53" y="10"/>
                    <a:pt x="54" y="14"/>
                  </a:cubicBezTo>
                  <a:cubicBezTo>
                    <a:pt x="55" y="17"/>
                    <a:pt x="55" y="21"/>
                    <a:pt x="53" y="24"/>
                  </a:cubicBezTo>
                  <a:cubicBezTo>
                    <a:pt x="52" y="27"/>
                    <a:pt x="49" y="29"/>
                    <a:pt x="46" y="30"/>
                  </a:cubicBezTo>
                  <a:cubicBezTo>
                    <a:pt x="46" y="30"/>
                    <a:pt x="46" y="30"/>
                    <a:pt x="45" y="30"/>
                  </a:cubicBezTo>
                  <a:close/>
                  <a:moveTo>
                    <a:pt x="18" y="56"/>
                  </a:moveTo>
                  <a:cubicBezTo>
                    <a:pt x="19" y="56"/>
                    <a:pt x="20" y="56"/>
                    <a:pt x="20" y="56"/>
                  </a:cubicBezTo>
                  <a:cubicBezTo>
                    <a:pt x="26" y="56"/>
                    <a:pt x="31" y="55"/>
                    <a:pt x="36" y="55"/>
                  </a:cubicBezTo>
                  <a:cubicBezTo>
                    <a:pt x="40" y="55"/>
                    <a:pt x="43" y="53"/>
                    <a:pt x="44" y="49"/>
                  </a:cubicBezTo>
                  <a:cubicBezTo>
                    <a:pt x="44" y="47"/>
                    <a:pt x="44" y="45"/>
                    <a:pt x="43" y="44"/>
                  </a:cubicBezTo>
                  <a:cubicBezTo>
                    <a:pt x="42" y="39"/>
                    <a:pt x="40" y="37"/>
                    <a:pt x="35" y="37"/>
                  </a:cubicBezTo>
                  <a:cubicBezTo>
                    <a:pt x="29" y="38"/>
                    <a:pt x="24" y="38"/>
                    <a:pt x="18" y="38"/>
                  </a:cubicBezTo>
                  <a:cubicBezTo>
                    <a:pt x="18" y="38"/>
                    <a:pt x="17" y="38"/>
                    <a:pt x="17" y="38"/>
                  </a:cubicBezTo>
                  <a:cubicBezTo>
                    <a:pt x="17" y="44"/>
                    <a:pt x="17" y="50"/>
                    <a:pt x="18" y="56"/>
                  </a:cubicBezTo>
                  <a:close/>
                  <a:moveTo>
                    <a:pt x="16" y="13"/>
                  </a:moveTo>
                  <a:cubicBezTo>
                    <a:pt x="16" y="18"/>
                    <a:pt x="16" y="23"/>
                    <a:pt x="17" y="28"/>
                  </a:cubicBezTo>
                  <a:cubicBezTo>
                    <a:pt x="23" y="28"/>
                    <a:pt x="29" y="27"/>
                    <a:pt x="36" y="27"/>
                  </a:cubicBezTo>
                  <a:cubicBezTo>
                    <a:pt x="38" y="27"/>
                    <a:pt x="39" y="26"/>
                    <a:pt x="40" y="24"/>
                  </a:cubicBezTo>
                  <a:cubicBezTo>
                    <a:pt x="40" y="21"/>
                    <a:pt x="40" y="19"/>
                    <a:pt x="40" y="16"/>
                  </a:cubicBezTo>
                  <a:cubicBezTo>
                    <a:pt x="39" y="14"/>
                    <a:pt x="37" y="12"/>
                    <a:pt x="34" y="12"/>
                  </a:cubicBezTo>
                  <a:cubicBezTo>
                    <a:pt x="32" y="12"/>
                    <a:pt x="30" y="12"/>
                    <a:pt x="29" y="13"/>
                  </a:cubicBezTo>
                  <a:cubicBezTo>
                    <a:pt x="24" y="13"/>
                    <a:pt x="20" y="13"/>
                    <a:pt x="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67">
              <a:extLst>
                <a:ext uri="{FF2B5EF4-FFF2-40B4-BE49-F238E27FC236}">
                  <a16:creationId xmlns:a16="http://schemas.microsoft.com/office/drawing/2014/main" id="{B83F35A5-0BA0-4429-8767-69DF00DC1EDF}"/>
                </a:ext>
              </a:extLst>
            </p:cNvPr>
            <p:cNvSpPr>
              <a:spLocks noEditPoints="1"/>
            </p:cNvSpPr>
            <p:nvPr/>
          </p:nvSpPr>
          <p:spPr bwMode="auto">
            <a:xfrm>
              <a:off x="10147085" y="5371771"/>
              <a:ext cx="184150" cy="196850"/>
            </a:xfrm>
            <a:custGeom>
              <a:avLst/>
              <a:gdLst>
                <a:gd name="T0" fmla="*/ 37 w 49"/>
                <a:gd name="T1" fmla="*/ 33 h 52"/>
                <a:gd name="T2" fmla="*/ 49 w 49"/>
                <a:gd name="T3" fmla="*/ 33 h 52"/>
                <a:gd name="T4" fmla="*/ 45 w 49"/>
                <a:gd name="T5" fmla="*/ 44 h 52"/>
                <a:gd name="T6" fmla="*/ 35 w 49"/>
                <a:gd name="T7" fmla="*/ 50 h 52"/>
                <a:gd name="T8" fmla="*/ 18 w 49"/>
                <a:gd name="T9" fmla="*/ 51 h 52"/>
                <a:gd name="T10" fmla="*/ 2 w 49"/>
                <a:gd name="T11" fmla="*/ 36 h 52"/>
                <a:gd name="T12" fmla="*/ 2 w 49"/>
                <a:gd name="T13" fmla="*/ 16 h 52"/>
                <a:gd name="T14" fmla="*/ 14 w 49"/>
                <a:gd name="T15" fmla="*/ 3 h 52"/>
                <a:gd name="T16" fmla="*/ 28 w 49"/>
                <a:gd name="T17" fmla="*/ 0 h 52"/>
                <a:gd name="T18" fmla="*/ 39 w 49"/>
                <a:gd name="T19" fmla="*/ 4 h 52"/>
                <a:gd name="T20" fmla="*/ 47 w 49"/>
                <a:gd name="T21" fmla="*/ 13 h 52"/>
                <a:gd name="T22" fmla="*/ 49 w 49"/>
                <a:gd name="T23" fmla="*/ 28 h 52"/>
                <a:gd name="T24" fmla="*/ 49 w 49"/>
                <a:gd name="T25" fmla="*/ 28 h 52"/>
                <a:gd name="T26" fmla="*/ 15 w 49"/>
                <a:gd name="T27" fmla="*/ 30 h 52"/>
                <a:gd name="T28" fmla="*/ 16 w 49"/>
                <a:gd name="T29" fmla="*/ 36 h 52"/>
                <a:gd name="T30" fmla="*/ 25 w 49"/>
                <a:gd name="T31" fmla="*/ 41 h 52"/>
                <a:gd name="T32" fmla="*/ 32 w 49"/>
                <a:gd name="T33" fmla="*/ 40 h 52"/>
                <a:gd name="T34" fmla="*/ 37 w 49"/>
                <a:gd name="T35" fmla="*/ 33 h 52"/>
                <a:gd name="T36" fmla="*/ 36 w 49"/>
                <a:gd name="T37" fmla="*/ 20 h 52"/>
                <a:gd name="T38" fmla="*/ 31 w 49"/>
                <a:gd name="T39" fmla="*/ 12 h 52"/>
                <a:gd name="T40" fmla="*/ 24 w 49"/>
                <a:gd name="T41" fmla="*/ 10 h 52"/>
                <a:gd name="T42" fmla="*/ 14 w 49"/>
                <a:gd name="T43" fmla="*/ 21 h 52"/>
                <a:gd name="T44" fmla="*/ 36 w 49"/>
                <a:gd name="T45"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 h="52">
                  <a:moveTo>
                    <a:pt x="37" y="33"/>
                  </a:moveTo>
                  <a:cubicBezTo>
                    <a:pt x="41" y="33"/>
                    <a:pt x="45" y="33"/>
                    <a:pt x="49" y="33"/>
                  </a:cubicBezTo>
                  <a:cubicBezTo>
                    <a:pt x="49" y="37"/>
                    <a:pt x="48" y="41"/>
                    <a:pt x="45" y="44"/>
                  </a:cubicBezTo>
                  <a:cubicBezTo>
                    <a:pt x="43" y="47"/>
                    <a:pt x="39" y="49"/>
                    <a:pt x="35" y="50"/>
                  </a:cubicBezTo>
                  <a:cubicBezTo>
                    <a:pt x="29" y="52"/>
                    <a:pt x="23" y="52"/>
                    <a:pt x="18" y="51"/>
                  </a:cubicBezTo>
                  <a:cubicBezTo>
                    <a:pt x="9" y="49"/>
                    <a:pt x="4" y="44"/>
                    <a:pt x="2" y="36"/>
                  </a:cubicBezTo>
                  <a:cubicBezTo>
                    <a:pt x="0" y="29"/>
                    <a:pt x="0" y="23"/>
                    <a:pt x="2" y="16"/>
                  </a:cubicBezTo>
                  <a:cubicBezTo>
                    <a:pt x="4" y="10"/>
                    <a:pt x="8" y="5"/>
                    <a:pt x="14" y="3"/>
                  </a:cubicBezTo>
                  <a:cubicBezTo>
                    <a:pt x="19" y="1"/>
                    <a:pt x="23" y="0"/>
                    <a:pt x="28" y="0"/>
                  </a:cubicBezTo>
                  <a:cubicBezTo>
                    <a:pt x="32" y="1"/>
                    <a:pt x="35" y="2"/>
                    <a:pt x="39" y="4"/>
                  </a:cubicBezTo>
                  <a:cubicBezTo>
                    <a:pt x="42" y="6"/>
                    <a:pt x="45" y="9"/>
                    <a:pt x="47" y="13"/>
                  </a:cubicBezTo>
                  <a:cubicBezTo>
                    <a:pt x="49" y="18"/>
                    <a:pt x="49" y="23"/>
                    <a:pt x="49" y="28"/>
                  </a:cubicBezTo>
                  <a:cubicBezTo>
                    <a:pt x="49" y="28"/>
                    <a:pt x="49" y="28"/>
                    <a:pt x="49" y="28"/>
                  </a:cubicBezTo>
                  <a:cubicBezTo>
                    <a:pt x="38" y="29"/>
                    <a:pt x="26" y="29"/>
                    <a:pt x="15" y="30"/>
                  </a:cubicBezTo>
                  <a:cubicBezTo>
                    <a:pt x="15" y="32"/>
                    <a:pt x="15" y="34"/>
                    <a:pt x="16" y="36"/>
                  </a:cubicBezTo>
                  <a:cubicBezTo>
                    <a:pt x="18" y="39"/>
                    <a:pt x="21" y="41"/>
                    <a:pt x="25" y="41"/>
                  </a:cubicBezTo>
                  <a:cubicBezTo>
                    <a:pt x="27" y="41"/>
                    <a:pt x="30" y="41"/>
                    <a:pt x="32" y="40"/>
                  </a:cubicBezTo>
                  <a:cubicBezTo>
                    <a:pt x="35" y="39"/>
                    <a:pt x="37" y="37"/>
                    <a:pt x="37" y="33"/>
                  </a:cubicBezTo>
                  <a:close/>
                  <a:moveTo>
                    <a:pt x="36" y="20"/>
                  </a:moveTo>
                  <a:cubicBezTo>
                    <a:pt x="36" y="17"/>
                    <a:pt x="34" y="13"/>
                    <a:pt x="31" y="12"/>
                  </a:cubicBezTo>
                  <a:cubicBezTo>
                    <a:pt x="29" y="10"/>
                    <a:pt x="27" y="10"/>
                    <a:pt x="24" y="10"/>
                  </a:cubicBezTo>
                  <a:cubicBezTo>
                    <a:pt x="18" y="11"/>
                    <a:pt x="15" y="16"/>
                    <a:pt x="14" y="21"/>
                  </a:cubicBezTo>
                  <a:cubicBezTo>
                    <a:pt x="21" y="21"/>
                    <a:pt x="29" y="20"/>
                    <a:pt x="3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Freeform 68">
              <a:extLst>
                <a:ext uri="{FF2B5EF4-FFF2-40B4-BE49-F238E27FC236}">
                  <a16:creationId xmlns:a16="http://schemas.microsoft.com/office/drawing/2014/main" id="{11D0D13C-C168-4643-BA61-DE9AD8EFC0C3}"/>
                </a:ext>
              </a:extLst>
            </p:cNvPr>
            <p:cNvSpPr>
              <a:spLocks/>
            </p:cNvSpPr>
            <p:nvPr/>
          </p:nvSpPr>
          <p:spPr bwMode="auto">
            <a:xfrm>
              <a:off x="10183597" y="5322558"/>
              <a:ext cx="106362" cy="34925"/>
            </a:xfrm>
            <a:custGeom>
              <a:avLst/>
              <a:gdLst>
                <a:gd name="T0" fmla="*/ 0 w 28"/>
                <a:gd name="T1" fmla="*/ 9 h 9"/>
                <a:gd name="T2" fmla="*/ 0 w 28"/>
                <a:gd name="T3" fmla="*/ 1 h 9"/>
                <a:gd name="T4" fmla="*/ 27 w 28"/>
                <a:gd name="T5" fmla="*/ 0 h 9"/>
                <a:gd name="T6" fmla="*/ 28 w 28"/>
                <a:gd name="T7" fmla="*/ 8 h 9"/>
                <a:gd name="T8" fmla="*/ 0 w 28"/>
                <a:gd name="T9" fmla="*/ 9 h 9"/>
              </a:gdLst>
              <a:ahLst/>
              <a:cxnLst>
                <a:cxn ang="0">
                  <a:pos x="T0" y="T1"/>
                </a:cxn>
                <a:cxn ang="0">
                  <a:pos x="T2" y="T3"/>
                </a:cxn>
                <a:cxn ang="0">
                  <a:pos x="T4" y="T5"/>
                </a:cxn>
                <a:cxn ang="0">
                  <a:pos x="T6" y="T7"/>
                </a:cxn>
                <a:cxn ang="0">
                  <a:pos x="T8" y="T9"/>
                </a:cxn>
              </a:cxnLst>
              <a:rect l="0" t="0" r="r" b="b"/>
              <a:pathLst>
                <a:path w="28" h="9">
                  <a:moveTo>
                    <a:pt x="0" y="9"/>
                  </a:moveTo>
                  <a:cubicBezTo>
                    <a:pt x="0" y="6"/>
                    <a:pt x="0" y="4"/>
                    <a:pt x="0" y="1"/>
                  </a:cubicBezTo>
                  <a:cubicBezTo>
                    <a:pt x="9" y="1"/>
                    <a:pt x="18" y="0"/>
                    <a:pt x="27" y="0"/>
                  </a:cubicBezTo>
                  <a:cubicBezTo>
                    <a:pt x="27" y="3"/>
                    <a:pt x="27" y="5"/>
                    <a:pt x="28" y="8"/>
                  </a:cubicBezTo>
                  <a:cubicBezTo>
                    <a:pt x="19" y="8"/>
                    <a:pt x="9"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07" name="Freeform 69">
            <a:extLst>
              <a:ext uri="{FF2B5EF4-FFF2-40B4-BE49-F238E27FC236}">
                <a16:creationId xmlns:a16="http://schemas.microsoft.com/office/drawing/2014/main" id="{1BE14D10-4981-4EC6-B3DD-A0E3CF82A2F0}"/>
              </a:ext>
            </a:extLst>
          </p:cNvPr>
          <p:cNvSpPr>
            <a:spLocks noEditPoints="1"/>
          </p:cNvSpPr>
          <p:nvPr/>
        </p:nvSpPr>
        <p:spPr bwMode="auto">
          <a:xfrm rot="3075878">
            <a:off x="8597928" y="3321295"/>
            <a:ext cx="407987" cy="465138"/>
          </a:xfrm>
          <a:custGeom>
            <a:avLst/>
            <a:gdLst>
              <a:gd name="T0" fmla="*/ 90 w 108"/>
              <a:gd name="T1" fmla="*/ 15 h 123"/>
              <a:gd name="T2" fmla="*/ 77 w 108"/>
              <a:gd name="T3" fmla="*/ 15 h 123"/>
              <a:gd name="T4" fmla="*/ 56 w 108"/>
              <a:gd name="T5" fmla="*/ 27 h 123"/>
              <a:gd name="T6" fmla="*/ 54 w 108"/>
              <a:gd name="T7" fmla="*/ 20 h 123"/>
              <a:gd name="T8" fmla="*/ 40 w 108"/>
              <a:gd name="T9" fmla="*/ 3 h 123"/>
              <a:gd name="T10" fmla="*/ 20 w 108"/>
              <a:gd name="T11" fmla="*/ 11 h 123"/>
              <a:gd name="T12" fmla="*/ 31 w 108"/>
              <a:gd name="T13" fmla="*/ 29 h 123"/>
              <a:gd name="T14" fmla="*/ 31 w 108"/>
              <a:gd name="T15" fmla="*/ 53 h 123"/>
              <a:gd name="T16" fmla="*/ 26 w 108"/>
              <a:gd name="T17" fmla="*/ 56 h 123"/>
              <a:gd name="T18" fmla="*/ 26 w 108"/>
              <a:gd name="T19" fmla="*/ 56 h 123"/>
              <a:gd name="T20" fmla="*/ 24 w 108"/>
              <a:gd name="T21" fmla="*/ 57 h 123"/>
              <a:gd name="T22" fmla="*/ 23 w 108"/>
              <a:gd name="T23" fmla="*/ 57 h 123"/>
              <a:gd name="T24" fmla="*/ 3 w 108"/>
              <a:gd name="T25" fmla="*/ 69 h 123"/>
              <a:gd name="T26" fmla="*/ 0 w 108"/>
              <a:gd name="T27" fmla="*/ 77 h 123"/>
              <a:gd name="T28" fmla="*/ 29 w 108"/>
              <a:gd name="T29" fmla="*/ 123 h 123"/>
              <a:gd name="T30" fmla="*/ 33 w 108"/>
              <a:gd name="T31" fmla="*/ 122 h 123"/>
              <a:gd name="T32" fmla="*/ 56 w 108"/>
              <a:gd name="T33" fmla="*/ 109 h 123"/>
              <a:gd name="T34" fmla="*/ 59 w 108"/>
              <a:gd name="T35" fmla="*/ 104 h 123"/>
              <a:gd name="T36" fmla="*/ 92 w 108"/>
              <a:gd name="T37" fmla="*/ 85 h 123"/>
              <a:gd name="T38" fmla="*/ 108 w 108"/>
              <a:gd name="T39" fmla="*/ 72 h 123"/>
              <a:gd name="T40" fmla="*/ 46 w 108"/>
              <a:gd name="T41" fmla="*/ 108 h 123"/>
              <a:gd name="T42" fmla="*/ 30 w 108"/>
              <a:gd name="T43" fmla="*/ 117 h 123"/>
              <a:gd name="T44" fmla="*/ 13 w 108"/>
              <a:gd name="T45" fmla="*/ 87 h 123"/>
              <a:gd name="T46" fmla="*/ 7 w 108"/>
              <a:gd name="T47" fmla="*/ 74 h 123"/>
              <a:gd name="T48" fmla="*/ 26 w 108"/>
              <a:gd name="T49" fmla="*/ 62 h 123"/>
              <a:gd name="T50" fmla="*/ 31 w 108"/>
              <a:gd name="T51" fmla="*/ 67 h 123"/>
              <a:gd name="T52" fmla="*/ 46 w 108"/>
              <a:gd name="T53" fmla="*/ 108 h 123"/>
              <a:gd name="T54" fmla="*/ 100 w 108"/>
              <a:gd name="T55" fmla="*/ 73 h 123"/>
              <a:gd name="T56" fmla="*/ 66 w 108"/>
              <a:gd name="T57" fmla="*/ 93 h 123"/>
              <a:gd name="T58" fmla="*/ 56 w 108"/>
              <a:gd name="T59" fmla="*/ 98 h 123"/>
              <a:gd name="T60" fmla="*/ 36 w 108"/>
              <a:gd name="T61" fmla="*/ 63 h 123"/>
              <a:gd name="T62" fmla="*/ 37 w 108"/>
              <a:gd name="T63" fmla="*/ 56 h 123"/>
              <a:gd name="T64" fmla="*/ 37 w 108"/>
              <a:gd name="T65" fmla="*/ 30 h 123"/>
              <a:gd name="T66" fmla="*/ 29 w 108"/>
              <a:gd name="T67" fmla="*/ 13 h 123"/>
              <a:gd name="T68" fmla="*/ 27 w 108"/>
              <a:gd name="T69" fmla="*/ 8 h 123"/>
              <a:gd name="T70" fmla="*/ 48 w 108"/>
              <a:gd name="T71" fmla="*/ 21 h 123"/>
              <a:gd name="T72" fmla="*/ 53 w 108"/>
              <a:gd name="T73" fmla="*/ 34 h 123"/>
              <a:gd name="T74" fmla="*/ 55 w 108"/>
              <a:gd name="T75" fmla="*/ 34 h 123"/>
              <a:gd name="T76" fmla="*/ 83 w 108"/>
              <a:gd name="T77" fmla="*/ 19 h 123"/>
              <a:gd name="T78" fmla="*/ 97 w 108"/>
              <a:gd name="T79" fmla="*/ 60 h 123"/>
              <a:gd name="T80" fmla="*/ 98 w 108"/>
              <a:gd name="T81" fmla="*/ 61 h 123"/>
              <a:gd name="T82" fmla="*/ 101 w 108"/>
              <a:gd name="T83" fmla="*/ 7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8" h="123">
                <a:moveTo>
                  <a:pt x="108" y="71"/>
                </a:moveTo>
                <a:cubicBezTo>
                  <a:pt x="90" y="15"/>
                  <a:pt x="90" y="15"/>
                  <a:pt x="90" y="15"/>
                </a:cubicBezTo>
                <a:cubicBezTo>
                  <a:pt x="90" y="15"/>
                  <a:pt x="90" y="14"/>
                  <a:pt x="89" y="14"/>
                </a:cubicBezTo>
                <a:cubicBezTo>
                  <a:pt x="85" y="12"/>
                  <a:pt x="81" y="13"/>
                  <a:pt x="77" y="15"/>
                </a:cubicBezTo>
                <a:cubicBezTo>
                  <a:pt x="73" y="17"/>
                  <a:pt x="68" y="20"/>
                  <a:pt x="64" y="22"/>
                </a:cubicBezTo>
                <a:cubicBezTo>
                  <a:pt x="56" y="27"/>
                  <a:pt x="56" y="27"/>
                  <a:pt x="56" y="27"/>
                </a:cubicBezTo>
                <a:cubicBezTo>
                  <a:pt x="56" y="25"/>
                  <a:pt x="56" y="25"/>
                  <a:pt x="56" y="25"/>
                </a:cubicBezTo>
                <a:cubicBezTo>
                  <a:pt x="55" y="23"/>
                  <a:pt x="54" y="22"/>
                  <a:pt x="54" y="20"/>
                </a:cubicBezTo>
                <a:cubicBezTo>
                  <a:pt x="52" y="15"/>
                  <a:pt x="50" y="11"/>
                  <a:pt x="47" y="9"/>
                </a:cubicBezTo>
                <a:cubicBezTo>
                  <a:pt x="45" y="6"/>
                  <a:pt x="42" y="4"/>
                  <a:pt x="40" y="3"/>
                </a:cubicBezTo>
                <a:cubicBezTo>
                  <a:pt x="33" y="0"/>
                  <a:pt x="25" y="2"/>
                  <a:pt x="21" y="7"/>
                </a:cubicBezTo>
                <a:cubicBezTo>
                  <a:pt x="19" y="9"/>
                  <a:pt x="20" y="10"/>
                  <a:pt x="20" y="11"/>
                </a:cubicBezTo>
                <a:cubicBezTo>
                  <a:pt x="29" y="23"/>
                  <a:pt x="29" y="23"/>
                  <a:pt x="29" y="23"/>
                </a:cubicBezTo>
                <a:cubicBezTo>
                  <a:pt x="30" y="25"/>
                  <a:pt x="31" y="27"/>
                  <a:pt x="31" y="29"/>
                </a:cubicBezTo>
                <a:cubicBezTo>
                  <a:pt x="31" y="35"/>
                  <a:pt x="31" y="40"/>
                  <a:pt x="31" y="45"/>
                </a:cubicBezTo>
                <a:cubicBezTo>
                  <a:pt x="31" y="53"/>
                  <a:pt x="31" y="53"/>
                  <a:pt x="31" y="53"/>
                </a:cubicBezTo>
                <a:cubicBezTo>
                  <a:pt x="30" y="53"/>
                  <a:pt x="30" y="53"/>
                  <a:pt x="30" y="53"/>
                </a:cubicBezTo>
                <a:cubicBezTo>
                  <a:pt x="29" y="54"/>
                  <a:pt x="27" y="55"/>
                  <a:pt x="26" y="56"/>
                </a:cubicBezTo>
                <a:cubicBezTo>
                  <a:pt x="26" y="56"/>
                  <a:pt x="26" y="56"/>
                  <a:pt x="26" y="56"/>
                </a:cubicBezTo>
                <a:cubicBezTo>
                  <a:pt x="26" y="56"/>
                  <a:pt x="26" y="56"/>
                  <a:pt x="26" y="56"/>
                </a:cubicBezTo>
                <a:cubicBezTo>
                  <a:pt x="26" y="56"/>
                  <a:pt x="25" y="56"/>
                  <a:pt x="25" y="56"/>
                </a:cubicBezTo>
                <a:cubicBezTo>
                  <a:pt x="24" y="56"/>
                  <a:pt x="24" y="57"/>
                  <a:pt x="24" y="57"/>
                </a:cubicBezTo>
                <a:cubicBezTo>
                  <a:pt x="24" y="57"/>
                  <a:pt x="24" y="57"/>
                  <a:pt x="24" y="57"/>
                </a:cubicBezTo>
                <a:cubicBezTo>
                  <a:pt x="23" y="57"/>
                  <a:pt x="23" y="57"/>
                  <a:pt x="23" y="57"/>
                </a:cubicBezTo>
                <a:cubicBezTo>
                  <a:pt x="19" y="60"/>
                  <a:pt x="15" y="62"/>
                  <a:pt x="11" y="64"/>
                </a:cubicBezTo>
                <a:cubicBezTo>
                  <a:pt x="3" y="69"/>
                  <a:pt x="3" y="69"/>
                  <a:pt x="3" y="69"/>
                </a:cubicBezTo>
                <a:cubicBezTo>
                  <a:pt x="1" y="70"/>
                  <a:pt x="0" y="71"/>
                  <a:pt x="0" y="73"/>
                </a:cubicBezTo>
                <a:cubicBezTo>
                  <a:pt x="0" y="74"/>
                  <a:pt x="0" y="76"/>
                  <a:pt x="0" y="77"/>
                </a:cubicBezTo>
                <a:cubicBezTo>
                  <a:pt x="25" y="120"/>
                  <a:pt x="25" y="120"/>
                  <a:pt x="25" y="120"/>
                </a:cubicBezTo>
                <a:cubicBezTo>
                  <a:pt x="26" y="121"/>
                  <a:pt x="27" y="122"/>
                  <a:pt x="29" y="123"/>
                </a:cubicBezTo>
                <a:cubicBezTo>
                  <a:pt x="30" y="123"/>
                  <a:pt x="31" y="123"/>
                  <a:pt x="33" y="122"/>
                </a:cubicBezTo>
                <a:cubicBezTo>
                  <a:pt x="33" y="122"/>
                  <a:pt x="33" y="122"/>
                  <a:pt x="33" y="122"/>
                </a:cubicBezTo>
                <a:cubicBezTo>
                  <a:pt x="55" y="109"/>
                  <a:pt x="55" y="109"/>
                  <a:pt x="55" y="109"/>
                </a:cubicBezTo>
                <a:cubicBezTo>
                  <a:pt x="56" y="109"/>
                  <a:pt x="56" y="109"/>
                  <a:pt x="56" y="109"/>
                </a:cubicBezTo>
                <a:cubicBezTo>
                  <a:pt x="58" y="108"/>
                  <a:pt x="58" y="108"/>
                  <a:pt x="58" y="108"/>
                </a:cubicBezTo>
                <a:cubicBezTo>
                  <a:pt x="59" y="107"/>
                  <a:pt x="60" y="106"/>
                  <a:pt x="59" y="104"/>
                </a:cubicBezTo>
                <a:cubicBezTo>
                  <a:pt x="59" y="103"/>
                  <a:pt x="59" y="103"/>
                  <a:pt x="59" y="103"/>
                </a:cubicBezTo>
                <a:cubicBezTo>
                  <a:pt x="92" y="85"/>
                  <a:pt x="92" y="85"/>
                  <a:pt x="92" y="85"/>
                </a:cubicBezTo>
                <a:cubicBezTo>
                  <a:pt x="96" y="82"/>
                  <a:pt x="100" y="80"/>
                  <a:pt x="103" y="78"/>
                </a:cubicBezTo>
                <a:cubicBezTo>
                  <a:pt x="106" y="76"/>
                  <a:pt x="107" y="74"/>
                  <a:pt x="108" y="72"/>
                </a:cubicBezTo>
                <a:lnTo>
                  <a:pt x="108" y="71"/>
                </a:lnTo>
                <a:close/>
                <a:moveTo>
                  <a:pt x="46" y="108"/>
                </a:moveTo>
                <a:cubicBezTo>
                  <a:pt x="42" y="111"/>
                  <a:pt x="37" y="113"/>
                  <a:pt x="32" y="116"/>
                </a:cubicBezTo>
                <a:cubicBezTo>
                  <a:pt x="30" y="117"/>
                  <a:pt x="30" y="117"/>
                  <a:pt x="30" y="117"/>
                </a:cubicBezTo>
                <a:cubicBezTo>
                  <a:pt x="30" y="116"/>
                  <a:pt x="30" y="116"/>
                  <a:pt x="30" y="116"/>
                </a:cubicBezTo>
                <a:cubicBezTo>
                  <a:pt x="24" y="106"/>
                  <a:pt x="18" y="96"/>
                  <a:pt x="13" y="87"/>
                </a:cubicBezTo>
                <a:cubicBezTo>
                  <a:pt x="6" y="74"/>
                  <a:pt x="6" y="74"/>
                  <a:pt x="6" y="74"/>
                </a:cubicBezTo>
                <a:cubicBezTo>
                  <a:pt x="7" y="74"/>
                  <a:pt x="7" y="74"/>
                  <a:pt x="7" y="74"/>
                </a:cubicBezTo>
                <a:cubicBezTo>
                  <a:pt x="11" y="71"/>
                  <a:pt x="16" y="68"/>
                  <a:pt x="21" y="65"/>
                </a:cubicBezTo>
                <a:cubicBezTo>
                  <a:pt x="26" y="62"/>
                  <a:pt x="26" y="62"/>
                  <a:pt x="26" y="62"/>
                </a:cubicBezTo>
                <a:cubicBezTo>
                  <a:pt x="28" y="61"/>
                  <a:pt x="28" y="61"/>
                  <a:pt x="28" y="61"/>
                </a:cubicBezTo>
                <a:cubicBezTo>
                  <a:pt x="31" y="67"/>
                  <a:pt x="31" y="67"/>
                  <a:pt x="31" y="67"/>
                </a:cubicBezTo>
                <a:cubicBezTo>
                  <a:pt x="53" y="104"/>
                  <a:pt x="53" y="104"/>
                  <a:pt x="53" y="104"/>
                </a:cubicBezTo>
                <a:lnTo>
                  <a:pt x="46" y="108"/>
                </a:lnTo>
                <a:close/>
                <a:moveTo>
                  <a:pt x="101" y="73"/>
                </a:moveTo>
                <a:cubicBezTo>
                  <a:pt x="100" y="73"/>
                  <a:pt x="100" y="73"/>
                  <a:pt x="100" y="73"/>
                </a:cubicBezTo>
                <a:cubicBezTo>
                  <a:pt x="97" y="75"/>
                  <a:pt x="94" y="77"/>
                  <a:pt x="91" y="78"/>
                </a:cubicBezTo>
                <a:cubicBezTo>
                  <a:pt x="66" y="93"/>
                  <a:pt x="66" y="93"/>
                  <a:pt x="66" y="93"/>
                </a:cubicBezTo>
                <a:cubicBezTo>
                  <a:pt x="66" y="93"/>
                  <a:pt x="66" y="93"/>
                  <a:pt x="65" y="93"/>
                </a:cubicBezTo>
                <a:cubicBezTo>
                  <a:pt x="56" y="98"/>
                  <a:pt x="56" y="98"/>
                  <a:pt x="56" y="98"/>
                </a:cubicBezTo>
                <a:cubicBezTo>
                  <a:pt x="51" y="89"/>
                  <a:pt x="51" y="89"/>
                  <a:pt x="51" y="89"/>
                </a:cubicBezTo>
                <a:cubicBezTo>
                  <a:pt x="46" y="80"/>
                  <a:pt x="41" y="72"/>
                  <a:pt x="36" y="63"/>
                </a:cubicBezTo>
                <a:cubicBezTo>
                  <a:pt x="33" y="58"/>
                  <a:pt x="33" y="58"/>
                  <a:pt x="33" y="58"/>
                </a:cubicBezTo>
                <a:cubicBezTo>
                  <a:pt x="37" y="56"/>
                  <a:pt x="37" y="56"/>
                  <a:pt x="37" y="56"/>
                </a:cubicBezTo>
                <a:cubicBezTo>
                  <a:pt x="37" y="56"/>
                  <a:pt x="37" y="55"/>
                  <a:pt x="37" y="55"/>
                </a:cubicBezTo>
                <a:cubicBezTo>
                  <a:pt x="37" y="47"/>
                  <a:pt x="37" y="38"/>
                  <a:pt x="37" y="30"/>
                </a:cubicBezTo>
                <a:cubicBezTo>
                  <a:pt x="37" y="26"/>
                  <a:pt x="35" y="22"/>
                  <a:pt x="33" y="19"/>
                </a:cubicBezTo>
                <a:cubicBezTo>
                  <a:pt x="32" y="17"/>
                  <a:pt x="30" y="15"/>
                  <a:pt x="29" y="13"/>
                </a:cubicBezTo>
                <a:cubicBezTo>
                  <a:pt x="26" y="9"/>
                  <a:pt x="26" y="9"/>
                  <a:pt x="26" y="9"/>
                </a:cubicBezTo>
                <a:cubicBezTo>
                  <a:pt x="27" y="8"/>
                  <a:pt x="27" y="8"/>
                  <a:pt x="27" y="8"/>
                </a:cubicBezTo>
                <a:cubicBezTo>
                  <a:pt x="29" y="7"/>
                  <a:pt x="31" y="6"/>
                  <a:pt x="34" y="7"/>
                </a:cubicBezTo>
                <a:cubicBezTo>
                  <a:pt x="41" y="9"/>
                  <a:pt x="45" y="14"/>
                  <a:pt x="48" y="21"/>
                </a:cubicBezTo>
                <a:cubicBezTo>
                  <a:pt x="49" y="24"/>
                  <a:pt x="50" y="27"/>
                  <a:pt x="52" y="30"/>
                </a:cubicBezTo>
                <a:cubicBezTo>
                  <a:pt x="53" y="34"/>
                  <a:pt x="53" y="34"/>
                  <a:pt x="53" y="34"/>
                </a:cubicBezTo>
                <a:cubicBezTo>
                  <a:pt x="53" y="34"/>
                  <a:pt x="53" y="34"/>
                  <a:pt x="54" y="35"/>
                </a:cubicBezTo>
                <a:cubicBezTo>
                  <a:pt x="54" y="35"/>
                  <a:pt x="55" y="35"/>
                  <a:pt x="55" y="34"/>
                </a:cubicBezTo>
                <a:cubicBezTo>
                  <a:pt x="63" y="30"/>
                  <a:pt x="72" y="25"/>
                  <a:pt x="80" y="20"/>
                </a:cubicBezTo>
                <a:cubicBezTo>
                  <a:pt x="81" y="19"/>
                  <a:pt x="82" y="19"/>
                  <a:pt x="83" y="19"/>
                </a:cubicBezTo>
                <a:cubicBezTo>
                  <a:pt x="84" y="19"/>
                  <a:pt x="84" y="19"/>
                  <a:pt x="84" y="19"/>
                </a:cubicBezTo>
                <a:cubicBezTo>
                  <a:pt x="97" y="60"/>
                  <a:pt x="97" y="60"/>
                  <a:pt x="97" y="60"/>
                </a:cubicBezTo>
                <a:cubicBezTo>
                  <a:pt x="97" y="60"/>
                  <a:pt x="97" y="60"/>
                  <a:pt x="97" y="61"/>
                </a:cubicBezTo>
                <a:cubicBezTo>
                  <a:pt x="98" y="61"/>
                  <a:pt x="98" y="61"/>
                  <a:pt x="98" y="61"/>
                </a:cubicBezTo>
                <a:cubicBezTo>
                  <a:pt x="101" y="72"/>
                  <a:pt x="101" y="72"/>
                  <a:pt x="101" y="72"/>
                </a:cubicBezTo>
                <a:lnTo>
                  <a:pt x="101" y="73"/>
                </a:ln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71">
            <a:extLst>
              <a:ext uri="{FF2B5EF4-FFF2-40B4-BE49-F238E27FC236}">
                <a16:creationId xmlns:a16="http://schemas.microsoft.com/office/drawing/2014/main" id="{92DB969F-E020-4081-AE3E-A0D732F9FC2E}"/>
              </a:ext>
            </a:extLst>
          </p:cNvPr>
          <p:cNvSpPr>
            <a:spLocks noEditPoints="1"/>
          </p:cNvSpPr>
          <p:nvPr/>
        </p:nvSpPr>
        <p:spPr bwMode="auto">
          <a:xfrm rot="3075878">
            <a:off x="7225261" y="2867208"/>
            <a:ext cx="485775" cy="374650"/>
          </a:xfrm>
          <a:custGeom>
            <a:avLst/>
            <a:gdLst>
              <a:gd name="T0" fmla="*/ 74 w 129"/>
              <a:gd name="T1" fmla="*/ 92 h 99"/>
              <a:gd name="T2" fmla="*/ 41 w 129"/>
              <a:gd name="T3" fmla="*/ 98 h 99"/>
              <a:gd name="T4" fmla="*/ 28 w 129"/>
              <a:gd name="T5" fmla="*/ 99 h 99"/>
              <a:gd name="T6" fmla="*/ 11 w 129"/>
              <a:gd name="T7" fmla="*/ 88 h 99"/>
              <a:gd name="T8" fmla="*/ 6 w 129"/>
              <a:gd name="T9" fmla="*/ 69 h 99"/>
              <a:gd name="T10" fmla="*/ 1 w 129"/>
              <a:gd name="T11" fmla="*/ 45 h 99"/>
              <a:gd name="T12" fmla="*/ 1 w 129"/>
              <a:gd name="T13" fmla="*/ 34 h 99"/>
              <a:gd name="T14" fmla="*/ 11 w 129"/>
              <a:gd name="T15" fmla="*/ 19 h 99"/>
              <a:gd name="T16" fmla="*/ 28 w 129"/>
              <a:gd name="T17" fmla="*/ 14 h 99"/>
              <a:gd name="T18" fmla="*/ 54 w 129"/>
              <a:gd name="T19" fmla="*/ 8 h 99"/>
              <a:gd name="T20" fmla="*/ 90 w 129"/>
              <a:gd name="T21" fmla="*/ 2 h 99"/>
              <a:gd name="T22" fmla="*/ 102 w 129"/>
              <a:gd name="T23" fmla="*/ 1 h 99"/>
              <a:gd name="T24" fmla="*/ 118 w 129"/>
              <a:gd name="T25" fmla="*/ 12 h 99"/>
              <a:gd name="T26" fmla="*/ 125 w 129"/>
              <a:gd name="T27" fmla="*/ 34 h 99"/>
              <a:gd name="T28" fmla="*/ 129 w 129"/>
              <a:gd name="T29" fmla="*/ 59 h 99"/>
              <a:gd name="T30" fmla="*/ 129 w 129"/>
              <a:gd name="T31" fmla="*/ 66 h 99"/>
              <a:gd name="T32" fmla="*/ 119 w 129"/>
              <a:gd name="T33" fmla="*/ 81 h 99"/>
              <a:gd name="T34" fmla="*/ 102 w 129"/>
              <a:gd name="T35" fmla="*/ 86 h 99"/>
              <a:gd name="T36" fmla="*/ 74 w 129"/>
              <a:gd name="T37" fmla="*/ 92 h 99"/>
              <a:gd name="T38" fmla="*/ 57 w 129"/>
              <a:gd name="T39" fmla="*/ 71 h 99"/>
              <a:gd name="T40" fmla="*/ 84 w 129"/>
              <a:gd name="T41" fmla="*/ 46 h 99"/>
              <a:gd name="T42" fmla="*/ 50 w 129"/>
              <a:gd name="T43" fmla="*/ 34 h 99"/>
              <a:gd name="T44" fmla="*/ 57 w 129"/>
              <a:gd name="T45" fmla="*/ 7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99">
                <a:moveTo>
                  <a:pt x="74" y="92"/>
                </a:moveTo>
                <a:cubicBezTo>
                  <a:pt x="63" y="94"/>
                  <a:pt x="52" y="96"/>
                  <a:pt x="41" y="98"/>
                </a:cubicBezTo>
                <a:cubicBezTo>
                  <a:pt x="37" y="99"/>
                  <a:pt x="32" y="99"/>
                  <a:pt x="28" y="99"/>
                </a:cubicBezTo>
                <a:cubicBezTo>
                  <a:pt x="20" y="99"/>
                  <a:pt x="14" y="95"/>
                  <a:pt x="11" y="88"/>
                </a:cubicBezTo>
                <a:cubicBezTo>
                  <a:pt x="9" y="81"/>
                  <a:pt x="7" y="75"/>
                  <a:pt x="6" y="69"/>
                </a:cubicBezTo>
                <a:cubicBezTo>
                  <a:pt x="4" y="61"/>
                  <a:pt x="2" y="53"/>
                  <a:pt x="1" y="45"/>
                </a:cubicBezTo>
                <a:cubicBezTo>
                  <a:pt x="1" y="41"/>
                  <a:pt x="0" y="38"/>
                  <a:pt x="1" y="34"/>
                </a:cubicBezTo>
                <a:cubicBezTo>
                  <a:pt x="1" y="27"/>
                  <a:pt x="5" y="22"/>
                  <a:pt x="11" y="19"/>
                </a:cubicBezTo>
                <a:cubicBezTo>
                  <a:pt x="17" y="17"/>
                  <a:pt x="22" y="16"/>
                  <a:pt x="28" y="14"/>
                </a:cubicBezTo>
                <a:cubicBezTo>
                  <a:pt x="37" y="12"/>
                  <a:pt x="45" y="10"/>
                  <a:pt x="54" y="8"/>
                </a:cubicBezTo>
                <a:cubicBezTo>
                  <a:pt x="66" y="6"/>
                  <a:pt x="78" y="4"/>
                  <a:pt x="90" y="2"/>
                </a:cubicBezTo>
                <a:cubicBezTo>
                  <a:pt x="94" y="1"/>
                  <a:pt x="98" y="1"/>
                  <a:pt x="102" y="1"/>
                </a:cubicBezTo>
                <a:cubicBezTo>
                  <a:pt x="110" y="0"/>
                  <a:pt x="115" y="4"/>
                  <a:pt x="118" y="12"/>
                </a:cubicBezTo>
                <a:cubicBezTo>
                  <a:pt x="121" y="19"/>
                  <a:pt x="123" y="27"/>
                  <a:pt x="125" y="34"/>
                </a:cubicBezTo>
                <a:cubicBezTo>
                  <a:pt x="127" y="42"/>
                  <a:pt x="128" y="50"/>
                  <a:pt x="129" y="59"/>
                </a:cubicBezTo>
                <a:cubicBezTo>
                  <a:pt x="129" y="61"/>
                  <a:pt x="129" y="64"/>
                  <a:pt x="129" y="66"/>
                </a:cubicBezTo>
                <a:cubicBezTo>
                  <a:pt x="129" y="73"/>
                  <a:pt x="125" y="78"/>
                  <a:pt x="119" y="81"/>
                </a:cubicBezTo>
                <a:cubicBezTo>
                  <a:pt x="113" y="83"/>
                  <a:pt x="108" y="84"/>
                  <a:pt x="102" y="86"/>
                </a:cubicBezTo>
                <a:cubicBezTo>
                  <a:pt x="93" y="88"/>
                  <a:pt x="83" y="90"/>
                  <a:pt x="74" y="92"/>
                </a:cubicBezTo>
                <a:close/>
                <a:moveTo>
                  <a:pt x="57" y="71"/>
                </a:moveTo>
                <a:cubicBezTo>
                  <a:pt x="66" y="63"/>
                  <a:pt x="75" y="54"/>
                  <a:pt x="84" y="46"/>
                </a:cubicBezTo>
                <a:cubicBezTo>
                  <a:pt x="72" y="42"/>
                  <a:pt x="61" y="38"/>
                  <a:pt x="50" y="34"/>
                </a:cubicBezTo>
                <a:cubicBezTo>
                  <a:pt x="52" y="46"/>
                  <a:pt x="55" y="58"/>
                  <a:pt x="57" y="71"/>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72">
            <a:extLst>
              <a:ext uri="{FF2B5EF4-FFF2-40B4-BE49-F238E27FC236}">
                <a16:creationId xmlns:a16="http://schemas.microsoft.com/office/drawing/2014/main" id="{52887120-183C-440F-A14C-7D9B13F3C881}"/>
              </a:ext>
            </a:extLst>
          </p:cNvPr>
          <p:cNvSpPr>
            <a:spLocks/>
          </p:cNvSpPr>
          <p:nvPr/>
        </p:nvSpPr>
        <p:spPr bwMode="auto">
          <a:xfrm>
            <a:off x="7764855" y="3556809"/>
            <a:ext cx="406400" cy="369888"/>
          </a:xfrm>
          <a:custGeom>
            <a:avLst/>
            <a:gdLst>
              <a:gd name="T0" fmla="*/ 53 w 108"/>
              <a:gd name="T1" fmla="*/ 13 h 98"/>
              <a:gd name="T2" fmla="*/ 56 w 108"/>
              <a:gd name="T3" fmla="*/ 10 h 98"/>
              <a:gd name="T4" fmla="*/ 81 w 108"/>
              <a:gd name="T5" fmla="*/ 1 h 98"/>
              <a:gd name="T6" fmla="*/ 106 w 108"/>
              <a:gd name="T7" fmla="*/ 25 h 98"/>
              <a:gd name="T8" fmla="*/ 99 w 108"/>
              <a:gd name="T9" fmla="*/ 50 h 98"/>
              <a:gd name="T10" fmla="*/ 69 w 108"/>
              <a:gd name="T11" fmla="*/ 81 h 98"/>
              <a:gd name="T12" fmla="*/ 54 w 108"/>
              <a:gd name="T13" fmla="*/ 97 h 98"/>
              <a:gd name="T14" fmla="*/ 54 w 108"/>
              <a:gd name="T15" fmla="*/ 98 h 98"/>
              <a:gd name="T16" fmla="*/ 53 w 108"/>
              <a:gd name="T17" fmla="*/ 97 h 98"/>
              <a:gd name="T18" fmla="*/ 9 w 108"/>
              <a:gd name="T19" fmla="*/ 51 h 98"/>
              <a:gd name="T20" fmla="*/ 0 w 108"/>
              <a:gd name="T21" fmla="*/ 28 h 98"/>
              <a:gd name="T22" fmla="*/ 24 w 108"/>
              <a:gd name="T23" fmla="*/ 1 h 98"/>
              <a:gd name="T24" fmla="*/ 47 w 108"/>
              <a:gd name="T25" fmla="*/ 7 h 98"/>
              <a:gd name="T26" fmla="*/ 50 w 108"/>
              <a:gd name="T27" fmla="*/ 10 h 98"/>
              <a:gd name="T28" fmla="*/ 53 w 108"/>
              <a:gd name="T29" fmla="*/ 1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8" h="98">
                <a:moveTo>
                  <a:pt x="53" y="13"/>
                </a:moveTo>
                <a:cubicBezTo>
                  <a:pt x="55" y="12"/>
                  <a:pt x="55" y="11"/>
                  <a:pt x="56" y="10"/>
                </a:cubicBezTo>
                <a:cubicBezTo>
                  <a:pt x="64" y="3"/>
                  <a:pt x="72" y="0"/>
                  <a:pt x="81" y="1"/>
                </a:cubicBezTo>
                <a:cubicBezTo>
                  <a:pt x="94" y="3"/>
                  <a:pt x="104" y="13"/>
                  <a:pt x="106" y="25"/>
                </a:cubicBezTo>
                <a:cubicBezTo>
                  <a:pt x="108" y="34"/>
                  <a:pt x="105" y="43"/>
                  <a:pt x="99" y="50"/>
                </a:cubicBezTo>
                <a:cubicBezTo>
                  <a:pt x="89" y="60"/>
                  <a:pt x="79" y="71"/>
                  <a:pt x="69" y="81"/>
                </a:cubicBezTo>
                <a:cubicBezTo>
                  <a:pt x="64" y="86"/>
                  <a:pt x="59" y="92"/>
                  <a:pt x="54" y="97"/>
                </a:cubicBezTo>
                <a:cubicBezTo>
                  <a:pt x="54" y="97"/>
                  <a:pt x="54" y="97"/>
                  <a:pt x="54" y="98"/>
                </a:cubicBezTo>
                <a:cubicBezTo>
                  <a:pt x="53" y="98"/>
                  <a:pt x="53" y="97"/>
                  <a:pt x="53" y="97"/>
                </a:cubicBezTo>
                <a:cubicBezTo>
                  <a:pt x="38" y="82"/>
                  <a:pt x="24" y="66"/>
                  <a:pt x="9" y="51"/>
                </a:cubicBezTo>
                <a:cubicBezTo>
                  <a:pt x="3" y="44"/>
                  <a:pt x="0" y="37"/>
                  <a:pt x="0" y="28"/>
                </a:cubicBezTo>
                <a:cubicBezTo>
                  <a:pt x="1" y="16"/>
                  <a:pt x="10" y="4"/>
                  <a:pt x="24" y="1"/>
                </a:cubicBezTo>
                <a:cubicBezTo>
                  <a:pt x="32" y="0"/>
                  <a:pt x="40" y="2"/>
                  <a:pt x="47" y="7"/>
                </a:cubicBezTo>
                <a:cubicBezTo>
                  <a:pt x="48" y="7"/>
                  <a:pt x="49" y="9"/>
                  <a:pt x="50" y="10"/>
                </a:cubicBezTo>
                <a:cubicBezTo>
                  <a:pt x="51" y="11"/>
                  <a:pt x="52" y="12"/>
                  <a:pt x="53" y="13"/>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70">
            <a:extLst>
              <a:ext uri="{FF2B5EF4-FFF2-40B4-BE49-F238E27FC236}">
                <a16:creationId xmlns:a16="http://schemas.microsoft.com/office/drawing/2014/main" id="{A0166DBD-25B7-44EB-9B60-9F13C39A01D8}"/>
              </a:ext>
            </a:extLst>
          </p:cNvPr>
          <p:cNvSpPr>
            <a:spLocks noEditPoints="1"/>
          </p:cNvSpPr>
          <p:nvPr/>
        </p:nvSpPr>
        <p:spPr bwMode="auto">
          <a:xfrm rot="19301595">
            <a:off x="10690977" y="6046079"/>
            <a:ext cx="824826" cy="775173"/>
          </a:xfrm>
          <a:custGeom>
            <a:avLst/>
            <a:gdLst>
              <a:gd name="T0" fmla="*/ 126 w 126"/>
              <a:gd name="T1" fmla="*/ 54 h 118"/>
              <a:gd name="T2" fmla="*/ 115 w 126"/>
              <a:gd name="T3" fmla="*/ 45 h 118"/>
              <a:gd name="T4" fmla="*/ 88 w 126"/>
              <a:gd name="T5" fmla="*/ 43 h 118"/>
              <a:gd name="T6" fmla="*/ 90 w 126"/>
              <a:gd name="T7" fmla="*/ 35 h 118"/>
              <a:gd name="T8" fmla="*/ 89 w 126"/>
              <a:gd name="T9" fmla="*/ 11 h 118"/>
              <a:gd name="T10" fmla="*/ 67 w 126"/>
              <a:gd name="T11" fmla="*/ 5 h 118"/>
              <a:gd name="T12" fmla="*/ 64 w 126"/>
              <a:gd name="T13" fmla="*/ 28 h 118"/>
              <a:gd name="T14" fmla="*/ 49 w 126"/>
              <a:gd name="T15" fmla="*/ 49 h 118"/>
              <a:gd name="T16" fmla="*/ 43 w 126"/>
              <a:gd name="T17" fmla="*/ 48 h 118"/>
              <a:gd name="T18" fmla="*/ 43 w 126"/>
              <a:gd name="T19" fmla="*/ 48 h 118"/>
              <a:gd name="T20" fmla="*/ 40 w 126"/>
              <a:gd name="T21" fmla="*/ 48 h 118"/>
              <a:gd name="T22" fmla="*/ 39 w 126"/>
              <a:gd name="T23" fmla="*/ 48 h 118"/>
              <a:gd name="T24" fmla="*/ 13 w 126"/>
              <a:gd name="T25" fmla="*/ 45 h 118"/>
              <a:gd name="T26" fmla="*/ 6 w 126"/>
              <a:gd name="T27" fmla="*/ 51 h 118"/>
              <a:gd name="T28" fmla="*/ 2 w 126"/>
              <a:gd name="T29" fmla="*/ 110 h 118"/>
              <a:gd name="T30" fmla="*/ 6 w 126"/>
              <a:gd name="T31" fmla="*/ 112 h 118"/>
              <a:gd name="T32" fmla="*/ 35 w 126"/>
              <a:gd name="T33" fmla="*/ 115 h 118"/>
              <a:gd name="T34" fmla="*/ 41 w 126"/>
              <a:gd name="T35" fmla="*/ 113 h 118"/>
              <a:gd name="T36" fmla="*/ 82 w 126"/>
              <a:gd name="T37" fmla="*/ 117 h 118"/>
              <a:gd name="T38" fmla="*/ 105 w 126"/>
              <a:gd name="T39" fmla="*/ 116 h 118"/>
              <a:gd name="T40" fmla="*/ 27 w 126"/>
              <a:gd name="T41" fmla="*/ 108 h 118"/>
              <a:gd name="T42" fmla="*/ 7 w 126"/>
              <a:gd name="T43" fmla="*/ 106 h 118"/>
              <a:gd name="T44" fmla="*/ 11 w 126"/>
              <a:gd name="T45" fmla="*/ 67 h 118"/>
              <a:gd name="T46" fmla="*/ 14 w 126"/>
              <a:gd name="T47" fmla="*/ 52 h 118"/>
              <a:gd name="T48" fmla="*/ 38 w 126"/>
              <a:gd name="T49" fmla="*/ 54 h 118"/>
              <a:gd name="T50" fmla="*/ 40 w 126"/>
              <a:gd name="T51" fmla="*/ 61 h 118"/>
              <a:gd name="T52" fmla="*/ 27 w 126"/>
              <a:gd name="T53" fmla="*/ 108 h 118"/>
              <a:gd name="T54" fmla="*/ 97 w 126"/>
              <a:gd name="T55" fmla="*/ 112 h 118"/>
              <a:gd name="T56" fmla="*/ 55 w 126"/>
              <a:gd name="T57" fmla="*/ 107 h 118"/>
              <a:gd name="T58" fmla="*/ 42 w 126"/>
              <a:gd name="T59" fmla="*/ 106 h 118"/>
              <a:gd name="T60" fmla="*/ 46 w 126"/>
              <a:gd name="T61" fmla="*/ 62 h 118"/>
              <a:gd name="T62" fmla="*/ 52 w 126"/>
              <a:gd name="T63" fmla="*/ 56 h 118"/>
              <a:gd name="T64" fmla="*/ 69 w 126"/>
              <a:gd name="T65" fmla="*/ 32 h 118"/>
              <a:gd name="T66" fmla="*/ 73 w 126"/>
              <a:gd name="T67" fmla="*/ 13 h 118"/>
              <a:gd name="T68" fmla="*/ 74 w 126"/>
              <a:gd name="T69" fmla="*/ 7 h 118"/>
              <a:gd name="T70" fmla="*/ 85 w 126"/>
              <a:gd name="T71" fmla="*/ 32 h 118"/>
              <a:gd name="T72" fmla="*/ 81 w 126"/>
              <a:gd name="T73" fmla="*/ 47 h 118"/>
              <a:gd name="T74" fmla="*/ 82 w 126"/>
              <a:gd name="T75" fmla="*/ 48 h 118"/>
              <a:gd name="T76" fmla="*/ 117 w 126"/>
              <a:gd name="T77" fmla="*/ 53 h 118"/>
              <a:gd name="T78" fmla="*/ 103 w 126"/>
              <a:gd name="T79" fmla="*/ 98 h 118"/>
              <a:gd name="T80" fmla="*/ 103 w 126"/>
              <a:gd name="T81" fmla="*/ 99 h 118"/>
              <a:gd name="T82" fmla="*/ 98 w 126"/>
              <a:gd name="T83" fmla="*/ 11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6" h="118">
                <a:moveTo>
                  <a:pt x="106" y="115"/>
                </a:moveTo>
                <a:cubicBezTo>
                  <a:pt x="126" y="54"/>
                  <a:pt x="126" y="54"/>
                  <a:pt x="126" y="54"/>
                </a:cubicBezTo>
                <a:cubicBezTo>
                  <a:pt x="126" y="53"/>
                  <a:pt x="126" y="53"/>
                  <a:pt x="125" y="52"/>
                </a:cubicBezTo>
                <a:cubicBezTo>
                  <a:pt x="123" y="48"/>
                  <a:pt x="119" y="46"/>
                  <a:pt x="115" y="45"/>
                </a:cubicBezTo>
                <a:cubicBezTo>
                  <a:pt x="109" y="45"/>
                  <a:pt x="103" y="44"/>
                  <a:pt x="98" y="44"/>
                </a:cubicBezTo>
                <a:cubicBezTo>
                  <a:pt x="88" y="43"/>
                  <a:pt x="88" y="43"/>
                  <a:pt x="88" y="43"/>
                </a:cubicBezTo>
                <a:cubicBezTo>
                  <a:pt x="89" y="41"/>
                  <a:pt x="89" y="41"/>
                  <a:pt x="89" y="41"/>
                </a:cubicBezTo>
                <a:cubicBezTo>
                  <a:pt x="89" y="39"/>
                  <a:pt x="90" y="37"/>
                  <a:pt x="90" y="35"/>
                </a:cubicBezTo>
                <a:cubicBezTo>
                  <a:pt x="92" y="29"/>
                  <a:pt x="92" y="25"/>
                  <a:pt x="92" y="20"/>
                </a:cubicBezTo>
                <a:cubicBezTo>
                  <a:pt x="91" y="17"/>
                  <a:pt x="90" y="14"/>
                  <a:pt x="89" y="11"/>
                </a:cubicBezTo>
                <a:cubicBezTo>
                  <a:pt x="85" y="4"/>
                  <a:pt x="77" y="0"/>
                  <a:pt x="69" y="2"/>
                </a:cubicBezTo>
                <a:cubicBezTo>
                  <a:pt x="67" y="3"/>
                  <a:pt x="67" y="4"/>
                  <a:pt x="67" y="5"/>
                </a:cubicBezTo>
                <a:cubicBezTo>
                  <a:pt x="66" y="21"/>
                  <a:pt x="66" y="21"/>
                  <a:pt x="66" y="21"/>
                </a:cubicBezTo>
                <a:cubicBezTo>
                  <a:pt x="66" y="24"/>
                  <a:pt x="65" y="26"/>
                  <a:pt x="64" y="28"/>
                </a:cubicBezTo>
                <a:cubicBezTo>
                  <a:pt x="60" y="33"/>
                  <a:pt x="57" y="38"/>
                  <a:pt x="54" y="43"/>
                </a:cubicBezTo>
                <a:cubicBezTo>
                  <a:pt x="49" y="49"/>
                  <a:pt x="49" y="49"/>
                  <a:pt x="49" y="49"/>
                </a:cubicBezTo>
                <a:cubicBezTo>
                  <a:pt x="48" y="49"/>
                  <a:pt x="48" y="49"/>
                  <a:pt x="48" y="49"/>
                </a:cubicBezTo>
                <a:cubicBezTo>
                  <a:pt x="46" y="49"/>
                  <a:pt x="44" y="49"/>
                  <a:pt x="43" y="48"/>
                </a:cubicBezTo>
                <a:cubicBezTo>
                  <a:pt x="43" y="48"/>
                  <a:pt x="43" y="48"/>
                  <a:pt x="43" y="48"/>
                </a:cubicBezTo>
                <a:cubicBezTo>
                  <a:pt x="43" y="48"/>
                  <a:pt x="43" y="48"/>
                  <a:pt x="43" y="48"/>
                </a:cubicBezTo>
                <a:cubicBezTo>
                  <a:pt x="42" y="48"/>
                  <a:pt x="42" y="48"/>
                  <a:pt x="41" y="48"/>
                </a:cubicBezTo>
                <a:cubicBezTo>
                  <a:pt x="41" y="48"/>
                  <a:pt x="41" y="48"/>
                  <a:pt x="40" y="48"/>
                </a:cubicBezTo>
                <a:cubicBezTo>
                  <a:pt x="40" y="48"/>
                  <a:pt x="40" y="48"/>
                  <a:pt x="40" y="48"/>
                </a:cubicBezTo>
                <a:cubicBezTo>
                  <a:pt x="39" y="48"/>
                  <a:pt x="39" y="48"/>
                  <a:pt x="39" y="48"/>
                </a:cubicBezTo>
                <a:cubicBezTo>
                  <a:pt x="34" y="48"/>
                  <a:pt x="29" y="47"/>
                  <a:pt x="23" y="46"/>
                </a:cubicBezTo>
                <a:cubicBezTo>
                  <a:pt x="13" y="45"/>
                  <a:pt x="13" y="45"/>
                  <a:pt x="13" y="45"/>
                </a:cubicBezTo>
                <a:cubicBezTo>
                  <a:pt x="12" y="45"/>
                  <a:pt x="10" y="46"/>
                  <a:pt x="9" y="47"/>
                </a:cubicBezTo>
                <a:cubicBezTo>
                  <a:pt x="7" y="48"/>
                  <a:pt x="6" y="49"/>
                  <a:pt x="6" y="51"/>
                </a:cubicBezTo>
                <a:cubicBezTo>
                  <a:pt x="1" y="105"/>
                  <a:pt x="1" y="105"/>
                  <a:pt x="1" y="105"/>
                </a:cubicBezTo>
                <a:cubicBezTo>
                  <a:pt x="0" y="107"/>
                  <a:pt x="1" y="108"/>
                  <a:pt x="2" y="110"/>
                </a:cubicBezTo>
                <a:cubicBezTo>
                  <a:pt x="3" y="111"/>
                  <a:pt x="4" y="112"/>
                  <a:pt x="5" y="112"/>
                </a:cubicBezTo>
                <a:cubicBezTo>
                  <a:pt x="6" y="112"/>
                  <a:pt x="6" y="112"/>
                  <a:pt x="6" y="112"/>
                </a:cubicBezTo>
                <a:cubicBezTo>
                  <a:pt x="34" y="115"/>
                  <a:pt x="34" y="115"/>
                  <a:pt x="34" y="115"/>
                </a:cubicBezTo>
                <a:cubicBezTo>
                  <a:pt x="34" y="115"/>
                  <a:pt x="35" y="115"/>
                  <a:pt x="35" y="115"/>
                </a:cubicBezTo>
                <a:cubicBezTo>
                  <a:pt x="37" y="115"/>
                  <a:pt x="37" y="115"/>
                  <a:pt x="37" y="115"/>
                </a:cubicBezTo>
                <a:cubicBezTo>
                  <a:pt x="39" y="115"/>
                  <a:pt x="40" y="115"/>
                  <a:pt x="41" y="113"/>
                </a:cubicBezTo>
                <a:cubicBezTo>
                  <a:pt x="41" y="112"/>
                  <a:pt x="41" y="112"/>
                  <a:pt x="41" y="112"/>
                </a:cubicBezTo>
                <a:cubicBezTo>
                  <a:pt x="82" y="117"/>
                  <a:pt x="82" y="117"/>
                  <a:pt x="82" y="117"/>
                </a:cubicBezTo>
                <a:cubicBezTo>
                  <a:pt x="87" y="117"/>
                  <a:pt x="92" y="118"/>
                  <a:pt x="97" y="118"/>
                </a:cubicBezTo>
                <a:cubicBezTo>
                  <a:pt x="100" y="118"/>
                  <a:pt x="103" y="118"/>
                  <a:pt x="105" y="116"/>
                </a:cubicBezTo>
                <a:lnTo>
                  <a:pt x="106" y="115"/>
                </a:lnTo>
                <a:close/>
                <a:moveTo>
                  <a:pt x="27" y="108"/>
                </a:moveTo>
                <a:cubicBezTo>
                  <a:pt x="21" y="107"/>
                  <a:pt x="15" y="107"/>
                  <a:pt x="8" y="106"/>
                </a:cubicBezTo>
                <a:cubicBezTo>
                  <a:pt x="7" y="106"/>
                  <a:pt x="7" y="106"/>
                  <a:pt x="7" y="106"/>
                </a:cubicBezTo>
                <a:cubicBezTo>
                  <a:pt x="7" y="104"/>
                  <a:pt x="7" y="104"/>
                  <a:pt x="7" y="104"/>
                </a:cubicBezTo>
                <a:cubicBezTo>
                  <a:pt x="8" y="92"/>
                  <a:pt x="10" y="80"/>
                  <a:pt x="11" y="67"/>
                </a:cubicBezTo>
                <a:cubicBezTo>
                  <a:pt x="13" y="52"/>
                  <a:pt x="13" y="52"/>
                  <a:pt x="13" y="52"/>
                </a:cubicBezTo>
                <a:cubicBezTo>
                  <a:pt x="14" y="52"/>
                  <a:pt x="14" y="52"/>
                  <a:pt x="14" y="52"/>
                </a:cubicBezTo>
                <a:cubicBezTo>
                  <a:pt x="20" y="52"/>
                  <a:pt x="26" y="53"/>
                  <a:pt x="32" y="54"/>
                </a:cubicBezTo>
                <a:cubicBezTo>
                  <a:pt x="38" y="54"/>
                  <a:pt x="38" y="54"/>
                  <a:pt x="38" y="54"/>
                </a:cubicBezTo>
                <a:cubicBezTo>
                  <a:pt x="40" y="55"/>
                  <a:pt x="40" y="55"/>
                  <a:pt x="40" y="55"/>
                </a:cubicBezTo>
                <a:cubicBezTo>
                  <a:pt x="40" y="61"/>
                  <a:pt x="40" y="61"/>
                  <a:pt x="40" y="61"/>
                </a:cubicBezTo>
                <a:cubicBezTo>
                  <a:pt x="35" y="109"/>
                  <a:pt x="35" y="109"/>
                  <a:pt x="35" y="109"/>
                </a:cubicBezTo>
                <a:lnTo>
                  <a:pt x="27" y="108"/>
                </a:lnTo>
                <a:close/>
                <a:moveTo>
                  <a:pt x="98" y="112"/>
                </a:moveTo>
                <a:cubicBezTo>
                  <a:pt x="97" y="112"/>
                  <a:pt x="97" y="112"/>
                  <a:pt x="97" y="112"/>
                </a:cubicBezTo>
                <a:cubicBezTo>
                  <a:pt x="93" y="111"/>
                  <a:pt x="89" y="111"/>
                  <a:pt x="85" y="110"/>
                </a:cubicBezTo>
                <a:cubicBezTo>
                  <a:pt x="55" y="107"/>
                  <a:pt x="55" y="107"/>
                  <a:pt x="55" y="107"/>
                </a:cubicBezTo>
                <a:cubicBezTo>
                  <a:pt x="54" y="107"/>
                  <a:pt x="54" y="107"/>
                  <a:pt x="53" y="107"/>
                </a:cubicBezTo>
                <a:cubicBezTo>
                  <a:pt x="42" y="106"/>
                  <a:pt x="42" y="106"/>
                  <a:pt x="42" y="106"/>
                </a:cubicBezTo>
                <a:cubicBezTo>
                  <a:pt x="43" y="94"/>
                  <a:pt x="43" y="94"/>
                  <a:pt x="43" y="94"/>
                </a:cubicBezTo>
                <a:cubicBezTo>
                  <a:pt x="44" y="83"/>
                  <a:pt x="45" y="72"/>
                  <a:pt x="46" y="62"/>
                </a:cubicBezTo>
                <a:cubicBezTo>
                  <a:pt x="47" y="55"/>
                  <a:pt x="47" y="55"/>
                  <a:pt x="47" y="55"/>
                </a:cubicBezTo>
                <a:cubicBezTo>
                  <a:pt x="52" y="56"/>
                  <a:pt x="52" y="56"/>
                  <a:pt x="52" y="56"/>
                </a:cubicBezTo>
                <a:cubicBezTo>
                  <a:pt x="52" y="56"/>
                  <a:pt x="53" y="56"/>
                  <a:pt x="53" y="55"/>
                </a:cubicBezTo>
                <a:cubicBezTo>
                  <a:pt x="58" y="48"/>
                  <a:pt x="63" y="40"/>
                  <a:pt x="69" y="32"/>
                </a:cubicBezTo>
                <a:cubicBezTo>
                  <a:pt x="71" y="29"/>
                  <a:pt x="73" y="25"/>
                  <a:pt x="73" y="20"/>
                </a:cubicBezTo>
                <a:cubicBezTo>
                  <a:pt x="73" y="18"/>
                  <a:pt x="73" y="15"/>
                  <a:pt x="73" y="13"/>
                </a:cubicBezTo>
                <a:cubicBezTo>
                  <a:pt x="73" y="7"/>
                  <a:pt x="73" y="7"/>
                  <a:pt x="73" y="7"/>
                </a:cubicBezTo>
                <a:cubicBezTo>
                  <a:pt x="74" y="7"/>
                  <a:pt x="74" y="7"/>
                  <a:pt x="74" y="7"/>
                </a:cubicBezTo>
                <a:cubicBezTo>
                  <a:pt x="77" y="7"/>
                  <a:pt x="79" y="8"/>
                  <a:pt x="81" y="11"/>
                </a:cubicBezTo>
                <a:cubicBezTo>
                  <a:pt x="86" y="17"/>
                  <a:pt x="87" y="24"/>
                  <a:pt x="85" y="32"/>
                </a:cubicBezTo>
                <a:cubicBezTo>
                  <a:pt x="84" y="35"/>
                  <a:pt x="83" y="39"/>
                  <a:pt x="82" y="43"/>
                </a:cubicBezTo>
                <a:cubicBezTo>
                  <a:pt x="81" y="47"/>
                  <a:pt x="81" y="47"/>
                  <a:pt x="81" y="47"/>
                </a:cubicBezTo>
                <a:cubicBezTo>
                  <a:pt x="81" y="47"/>
                  <a:pt x="81" y="47"/>
                  <a:pt x="81" y="48"/>
                </a:cubicBezTo>
                <a:cubicBezTo>
                  <a:pt x="81" y="48"/>
                  <a:pt x="81" y="48"/>
                  <a:pt x="82" y="48"/>
                </a:cubicBezTo>
                <a:cubicBezTo>
                  <a:pt x="93" y="49"/>
                  <a:pt x="103" y="51"/>
                  <a:pt x="113" y="52"/>
                </a:cubicBezTo>
                <a:cubicBezTo>
                  <a:pt x="115" y="52"/>
                  <a:pt x="116" y="52"/>
                  <a:pt x="117" y="53"/>
                </a:cubicBezTo>
                <a:cubicBezTo>
                  <a:pt x="118" y="53"/>
                  <a:pt x="118" y="53"/>
                  <a:pt x="118" y="53"/>
                </a:cubicBezTo>
                <a:cubicBezTo>
                  <a:pt x="103" y="98"/>
                  <a:pt x="103" y="98"/>
                  <a:pt x="103" y="98"/>
                </a:cubicBezTo>
                <a:cubicBezTo>
                  <a:pt x="103" y="99"/>
                  <a:pt x="103" y="99"/>
                  <a:pt x="103" y="99"/>
                </a:cubicBezTo>
                <a:cubicBezTo>
                  <a:pt x="103" y="99"/>
                  <a:pt x="103" y="99"/>
                  <a:pt x="103" y="99"/>
                </a:cubicBezTo>
                <a:cubicBezTo>
                  <a:pt x="99" y="111"/>
                  <a:pt x="99" y="111"/>
                  <a:pt x="99" y="111"/>
                </a:cubicBezTo>
                <a:lnTo>
                  <a:pt x="98" y="11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73">
            <a:extLst>
              <a:ext uri="{FF2B5EF4-FFF2-40B4-BE49-F238E27FC236}">
                <a16:creationId xmlns:a16="http://schemas.microsoft.com/office/drawing/2014/main" id="{DA87FD5F-1326-4B90-84E4-581CE4BB08BA}"/>
              </a:ext>
            </a:extLst>
          </p:cNvPr>
          <p:cNvSpPr>
            <a:spLocks/>
          </p:cNvSpPr>
          <p:nvPr/>
        </p:nvSpPr>
        <p:spPr bwMode="auto">
          <a:xfrm>
            <a:off x="11054483" y="5295354"/>
            <a:ext cx="420932" cy="402956"/>
          </a:xfrm>
          <a:custGeom>
            <a:avLst/>
            <a:gdLst>
              <a:gd name="T0" fmla="*/ 53 w 118"/>
              <a:gd name="T1" fmla="*/ 26 h 113"/>
              <a:gd name="T2" fmla="*/ 55 w 118"/>
              <a:gd name="T3" fmla="*/ 22 h 113"/>
              <a:gd name="T4" fmla="*/ 77 w 118"/>
              <a:gd name="T5" fmla="*/ 3 h 113"/>
              <a:gd name="T6" fmla="*/ 112 w 118"/>
              <a:gd name="T7" fmla="*/ 18 h 113"/>
              <a:gd name="T8" fmla="*/ 114 w 118"/>
              <a:gd name="T9" fmla="*/ 47 h 113"/>
              <a:gd name="T10" fmla="*/ 95 w 118"/>
              <a:gd name="T11" fmla="*/ 90 h 113"/>
              <a:gd name="T12" fmla="*/ 86 w 118"/>
              <a:gd name="T13" fmla="*/ 112 h 113"/>
              <a:gd name="T14" fmla="*/ 85 w 118"/>
              <a:gd name="T15" fmla="*/ 113 h 113"/>
              <a:gd name="T16" fmla="*/ 84 w 118"/>
              <a:gd name="T17" fmla="*/ 113 h 113"/>
              <a:gd name="T18" fmla="*/ 22 w 118"/>
              <a:gd name="T19" fmla="*/ 82 h 113"/>
              <a:gd name="T20" fmla="*/ 4 w 118"/>
              <a:gd name="T21" fmla="*/ 61 h 113"/>
              <a:gd name="T22" fmla="*/ 19 w 118"/>
              <a:gd name="T23" fmla="*/ 25 h 113"/>
              <a:gd name="T24" fmla="*/ 44 w 118"/>
              <a:gd name="T25" fmla="*/ 22 h 113"/>
              <a:gd name="T26" fmla="*/ 49 w 118"/>
              <a:gd name="T27" fmla="*/ 24 h 113"/>
              <a:gd name="T28" fmla="*/ 53 w 118"/>
              <a:gd name="T29" fmla="*/ 2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8" h="113">
                <a:moveTo>
                  <a:pt x="53" y="26"/>
                </a:moveTo>
                <a:cubicBezTo>
                  <a:pt x="54" y="24"/>
                  <a:pt x="55" y="23"/>
                  <a:pt x="55" y="22"/>
                </a:cubicBezTo>
                <a:cubicBezTo>
                  <a:pt x="60" y="12"/>
                  <a:pt x="67" y="5"/>
                  <a:pt x="77" y="3"/>
                </a:cubicBezTo>
                <a:cubicBezTo>
                  <a:pt x="91" y="0"/>
                  <a:pt x="105" y="6"/>
                  <a:pt x="112" y="18"/>
                </a:cubicBezTo>
                <a:cubicBezTo>
                  <a:pt x="117" y="27"/>
                  <a:pt x="118" y="37"/>
                  <a:pt x="114" y="47"/>
                </a:cubicBezTo>
                <a:cubicBezTo>
                  <a:pt x="108" y="61"/>
                  <a:pt x="101" y="76"/>
                  <a:pt x="95" y="90"/>
                </a:cubicBezTo>
                <a:cubicBezTo>
                  <a:pt x="92" y="97"/>
                  <a:pt x="89" y="105"/>
                  <a:pt x="86" y="112"/>
                </a:cubicBezTo>
                <a:cubicBezTo>
                  <a:pt x="86" y="112"/>
                  <a:pt x="86" y="113"/>
                  <a:pt x="85" y="113"/>
                </a:cubicBezTo>
                <a:cubicBezTo>
                  <a:pt x="85" y="113"/>
                  <a:pt x="84" y="113"/>
                  <a:pt x="84" y="113"/>
                </a:cubicBezTo>
                <a:cubicBezTo>
                  <a:pt x="63" y="102"/>
                  <a:pt x="43" y="92"/>
                  <a:pt x="22" y="82"/>
                </a:cubicBezTo>
                <a:cubicBezTo>
                  <a:pt x="13" y="77"/>
                  <a:pt x="7" y="71"/>
                  <a:pt x="4" y="61"/>
                </a:cubicBezTo>
                <a:cubicBezTo>
                  <a:pt x="0" y="49"/>
                  <a:pt x="5" y="33"/>
                  <a:pt x="19" y="25"/>
                </a:cubicBezTo>
                <a:cubicBezTo>
                  <a:pt x="27" y="21"/>
                  <a:pt x="35" y="19"/>
                  <a:pt x="44" y="22"/>
                </a:cubicBezTo>
                <a:cubicBezTo>
                  <a:pt x="46" y="22"/>
                  <a:pt x="47" y="23"/>
                  <a:pt x="49" y="24"/>
                </a:cubicBezTo>
                <a:cubicBezTo>
                  <a:pt x="50" y="24"/>
                  <a:pt x="52" y="25"/>
                  <a:pt x="53"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Freeform 74">
            <a:extLst>
              <a:ext uri="{FF2B5EF4-FFF2-40B4-BE49-F238E27FC236}">
                <a16:creationId xmlns:a16="http://schemas.microsoft.com/office/drawing/2014/main" id="{3B0D27C4-09EE-4C08-9EBE-19E03A474C15}"/>
              </a:ext>
            </a:extLst>
          </p:cNvPr>
          <p:cNvSpPr>
            <a:spLocks/>
          </p:cNvSpPr>
          <p:nvPr/>
        </p:nvSpPr>
        <p:spPr bwMode="auto">
          <a:xfrm>
            <a:off x="10185942" y="5642062"/>
            <a:ext cx="336732" cy="301898"/>
          </a:xfrm>
          <a:custGeom>
            <a:avLst/>
            <a:gdLst>
              <a:gd name="T0" fmla="*/ 78 w 134"/>
              <a:gd name="T1" fmla="*/ 6 h 120"/>
              <a:gd name="T2" fmla="*/ 14 w 134"/>
              <a:gd name="T3" fmla="*/ 44 h 120"/>
              <a:gd name="T4" fmla="*/ 6 w 134"/>
              <a:gd name="T5" fmla="*/ 75 h 120"/>
              <a:gd name="T6" fmla="*/ 24 w 134"/>
              <a:gd name="T7" fmla="*/ 105 h 120"/>
              <a:gd name="T8" fmla="*/ 56 w 134"/>
              <a:gd name="T9" fmla="*/ 113 h 120"/>
              <a:gd name="T10" fmla="*/ 90 w 134"/>
              <a:gd name="T11" fmla="*/ 93 h 120"/>
              <a:gd name="T12" fmla="*/ 115 w 134"/>
              <a:gd name="T13" fmla="*/ 97 h 120"/>
              <a:gd name="T14" fmla="*/ 122 w 134"/>
              <a:gd name="T15" fmla="*/ 85 h 120"/>
              <a:gd name="T16" fmla="*/ 117 w 134"/>
              <a:gd name="T17" fmla="*/ 77 h 120"/>
              <a:gd name="T18" fmla="*/ 119 w 134"/>
              <a:gd name="T19" fmla="*/ 76 h 120"/>
              <a:gd name="T20" fmla="*/ 127 w 134"/>
              <a:gd name="T21" fmla="*/ 44 h 120"/>
              <a:gd name="T22" fmla="*/ 110 w 134"/>
              <a:gd name="T23" fmla="*/ 14 h 120"/>
              <a:gd name="T24" fmla="*/ 78 w 134"/>
              <a:gd name="T25"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20">
                <a:moveTo>
                  <a:pt x="78" y="6"/>
                </a:moveTo>
                <a:cubicBezTo>
                  <a:pt x="14" y="44"/>
                  <a:pt x="14" y="44"/>
                  <a:pt x="14" y="44"/>
                </a:cubicBezTo>
                <a:cubicBezTo>
                  <a:pt x="3" y="50"/>
                  <a:pt x="0" y="64"/>
                  <a:pt x="6" y="75"/>
                </a:cubicBezTo>
                <a:cubicBezTo>
                  <a:pt x="24" y="105"/>
                  <a:pt x="24" y="105"/>
                  <a:pt x="24" y="105"/>
                </a:cubicBezTo>
                <a:cubicBezTo>
                  <a:pt x="30" y="116"/>
                  <a:pt x="45" y="120"/>
                  <a:pt x="56" y="113"/>
                </a:cubicBezTo>
                <a:cubicBezTo>
                  <a:pt x="90" y="93"/>
                  <a:pt x="90" y="93"/>
                  <a:pt x="90" y="93"/>
                </a:cubicBezTo>
                <a:cubicBezTo>
                  <a:pt x="115" y="97"/>
                  <a:pt x="115" y="97"/>
                  <a:pt x="115" y="97"/>
                </a:cubicBezTo>
                <a:cubicBezTo>
                  <a:pt x="121" y="98"/>
                  <a:pt x="125" y="91"/>
                  <a:pt x="122" y="85"/>
                </a:cubicBezTo>
                <a:cubicBezTo>
                  <a:pt x="117" y="77"/>
                  <a:pt x="117" y="77"/>
                  <a:pt x="117" y="77"/>
                </a:cubicBezTo>
                <a:cubicBezTo>
                  <a:pt x="119" y="76"/>
                  <a:pt x="119" y="76"/>
                  <a:pt x="119" y="76"/>
                </a:cubicBezTo>
                <a:cubicBezTo>
                  <a:pt x="130" y="69"/>
                  <a:pt x="134" y="55"/>
                  <a:pt x="127" y="44"/>
                </a:cubicBezTo>
                <a:cubicBezTo>
                  <a:pt x="110" y="14"/>
                  <a:pt x="110" y="14"/>
                  <a:pt x="110" y="14"/>
                </a:cubicBezTo>
                <a:cubicBezTo>
                  <a:pt x="103" y="3"/>
                  <a:pt x="89" y="0"/>
                  <a:pt x="78"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74">
            <a:extLst>
              <a:ext uri="{FF2B5EF4-FFF2-40B4-BE49-F238E27FC236}">
                <a16:creationId xmlns:a16="http://schemas.microsoft.com/office/drawing/2014/main" id="{60F93312-0C88-42B8-AFE3-31EE1D7CFA46}"/>
              </a:ext>
            </a:extLst>
          </p:cNvPr>
          <p:cNvSpPr>
            <a:spLocks/>
          </p:cNvSpPr>
          <p:nvPr/>
        </p:nvSpPr>
        <p:spPr bwMode="auto">
          <a:xfrm>
            <a:off x="7197265" y="6015541"/>
            <a:ext cx="336732" cy="301898"/>
          </a:xfrm>
          <a:custGeom>
            <a:avLst/>
            <a:gdLst>
              <a:gd name="T0" fmla="*/ 78 w 134"/>
              <a:gd name="T1" fmla="*/ 6 h 120"/>
              <a:gd name="T2" fmla="*/ 14 w 134"/>
              <a:gd name="T3" fmla="*/ 44 h 120"/>
              <a:gd name="T4" fmla="*/ 6 w 134"/>
              <a:gd name="T5" fmla="*/ 75 h 120"/>
              <a:gd name="T6" fmla="*/ 24 w 134"/>
              <a:gd name="T7" fmla="*/ 105 h 120"/>
              <a:gd name="T8" fmla="*/ 56 w 134"/>
              <a:gd name="T9" fmla="*/ 113 h 120"/>
              <a:gd name="T10" fmla="*/ 90 w 134"/>
              <a:gd name="T11" fmla="*/ 93 h 120"/>
              <a:gd name="T12" fmla="*/ 115 w 134"/>
              <a:gd name="T13" fmla="*/ 97 h 120"/>
              <a:gd name="T14" fmla="*/ 122 w 134"/>
              <a:gd name="T15" fmla="*/ 85 h 120"/>
              <a:gd name="T16" fmla="*/ 117 w 134"/>
              <a:gd name="T17" fmla="*/ 77 h 120"/>
              <a:gd name="T18" fmla="*/ 119 w 134"/>
              <a:gd name="T19" fmla="*/ 76 h 120"/>
              <a:gd name="T20" fmla="*/ 127 w 134"/>
              <a:gd name="T21" fmla="*/ 44 h 120"/>
              <a:gd name="T22" fmla="*/ 110 w 134"/>
              <a:gd name="T23" fmla="*/ 14 h 120"/>
              <a:gd name="T24" fmla="*/ 78 w 134"/>
              <a:gd name="T25"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20">
                <a:moveTo>
                  <a:pt x="78" y="6"/>
                </a:moveTo>
                <a:cubicBezTo>
                  <a:pt x="14" y="44"/>
                  <a:pt x="14" y="44"/>
                  <a:pt x="14" y="44"/>
                </a:cubicBezTo>
                <a:cubicBezTo>
                  <a:pt x="3" y="50"/>
                  <a:pt x="0" y="64"/>
                  <a:pt x="6" y="75"/>
                </a:cubicBezTo>
                <a:cubicBezTo>
                  <a:pt x="24" y="105"/>
                  <a:pt x="24" y="105"/>
                  <a:pt x="24" y="105"/>
                </a:cubicBezTo>
                <a:cubicBezTo>
                  <a:pt x="30" y="116"/>
                  <a:pt x="45" y="120"/>
                  <a:pt x="56" y="113"/>
                </a:cubicBezTo>
                <a:cubicBezTo>
                  <a:pt x="90" y="93"/>
                  <a:pt x="90" y="93"/>
                  <a:pt x="90" y="93"/>
                </a:cubicBezTo>
                <a:cubicBezTo>
                  <a:pt x="115" y="97"/>
                  <a:pt x="115" y="97"/>
                  <a:pt x="115" y="97"/>
                </a:cubicBezTo>
                <a:cubicBezTo>
                  <a:pt x="121" y="98"/>
                  <a:pt x="125" y="91"/>
                  <a:pt x="122" y="85"/>
                </a:cubicBezTo>
                <a:cubicBezTo>
                  <a:pt x="117" y="77"/>
                  <a:pt x="117" y="77"/>
                  <a:pt x="117" y="77"/>
                </a:cubicBezTo>
                <a:cubicBezTo>
                  <a:pt x="119" y="76"/>
                  <a:pt x="119" y="76"/>
                  <a:pt x="119" y="76"/>
                </a:cubicBezTo>
                <a:cubicBezTo>
                  <a:pt x="130" y="69"/>
                  <a:pt x="134" y="55"/>
                  <a:pt x="127" y="44"/>
                </a:cubicBezTo>
                <a:cubicBezTo>
                  <a:pt x="110" y="14"/>
                  <a:pt x="110" y="14"/>
                  <a:pt x="110" y="14"/>
                </a:cubicBezTo>
                <a:cubicBezTo>
                  <a:pt x="103" y="3"/>
                  <a:pt x="89" y="0"/>
                  <a:pt x="78" y="6"/>
                </a:cubicBezTo>
                <a:close/>
              </a:path>
            </a:pathLst>
          </a:custGeom>
          <a:solidFill>
            <a:schemeClr val="accent4">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Freeform 82">
            <a:extLst>
              <a:ext uri="{FF2B5EF4-FFF2-40B4-BE49-F238E27FC236}">
                <a16:creationId xmlns:a16="http://schemas.microsoft.com/office/drawing/2014/main" id="{2339D770-9EFC-4487-A476-BD41AEDAACBB}"/>
              </a:ext>
            </a:extLst>
          </p:cNvPr>
          <p:cNvSpPr>
            <a:spLocks noEditPoints="1"/>
          </p:cNvSpPr>
          <p:nvPr/>
        </p:nvSpPr>
        <p:spPr bwMode="auto">
          <a:xfrm>
            <a:off x="9818122" y="2339509"/>
            <a:ext cx="1169988" cy="3894138"/>
          </a:xfrm>
          <a:custGeom>
            <a:avLst/>
            <a:gdLst>
              <a:gd name="T0" fmla="*/ 63 w 308"/>
              <a:gd name="T1" fmla="*/ 1012 h 1032"/>
              <a:gd name="T2" fmla="*/ 45 w 308"/>
              <a:gd name="T3" fmla="*/ 981 h 1032"/>
              <a:gd name="T4" fmla="*/ 39 w 308"/>
              <a:gd name="T5" fmla="*/ 958 h 1032"/>
              <a:gd name="T6" fmla="*/ 35 w 308"/>
              <a:gd name="T7" fmla="*/ 947 h 1032"/>
              <a:gd name="T8" fmla="*/ 24 w 308"/>
              <a:gd name="T9" fmla="*/ 925 h 1032"/>
              <a:gd name="T10" fmla="*/ 24 w 308"/>
              <a:gd name="T11" fmla="*/ 901 h 1032"/>
              <a:gd name="T12" fmla="*/ 24 w 308"/>
              <a:gd name="T13" fmla="*/ 877 h 1032"/>
              <a:gd name="T14" fmla="*/ 31 w 308"/>
              <a:gd name="T15" fmla="*/ 849 h 1032"/>
              <a:gd name="T16" fmla="*/ 39 w 308"/>
              <a:gd name="T17" fmla="*/ 834 h 1032"/>
              <a:gd name="T18" fmla="*/ 73 w 308"/>
              <a:gd name="T19" fmla="*/ 803 h 1032"/>
              <a:gd name="T20" fmla="*/ 94 w 308"/>
              <a:gd name="T21" fmla="*/ 791 h 1032"/>
              <a:gd name="T22" fmla="*/ 129 w 308"/>
              <a:gd name="T23" fmla="*/ 784 h 1032"/>
              <a:gd name="T24" fmla="*/ 153 w 308"/>
              <a:gd name="T25" fmla="*/ 785 h 1032"/>
              <a:gd name="T26" fmla="*/ 165 w 308"/>
              <a:gd name="T27" fmla="*/ 784 h 1032"/>
              <a:gd name="T28" fmla="*/ 194 w 308"/>
              <a:gd name="T29" fmla="*/ 780 h 1032"/>
              <a:gd name="T30" fmla="*/ 213 w 308"/>
              <a:gd name="T31" fmla="*/ 776 h 1032"/>
              <a:gd name="T32" fmla="*/ 255 w 308"/>
              <a:gd name="T33" fmla="*/ 753 h 1032"/>
              <a:gd name="T34" fmla="*/ 269 w 308"/>
              <a:gd name="T35" fmla="*/ 734 h 1032"/>
              <a:gd name="T36" fmla="*/ 287 w 308"/>
              <a:gd name="T37" fmla="*/ 704 h 1032"/>
              <a:gd name="T38" fmla="*/ 299 w 308"/>
              <a:gd name="T39" fmla="*/ 683 h 1032"/>
              <a:gd name="T40" fmla="*/ 302 w 308"/>
              <a:gd name="T41" fmla="*/ 671 h 1032"/>
              <a:gd name="T42" fmla="*/ 300 w 308"/>
              <a:gd name="T43" fmla="*/ 647 h 1032"/>
              <a:gd name="T44" fmla="*/ 302 w 308"/>
              <a:gd name="T45" fmla="*/ 623 h 1032"/>
              <a:gd name="T46" fmla="*/ 292 w 308"/>
              <a:gd name="T47" fmla="*/ 601 h 1032"/>
              <a:gd name="T48" fmla="*/ 275 w 308"/>
              <a:gd name="T49" fmla="*/ 557 h 1032"/>
              <a:gd name="T50" fmla="*/ 257 w 308"/>
              <a:gd name="T51" fmla="*/ 526 h 1032"/>
              <a:gd name="T52" fmla="*/ 246 w 308"/>
              <a:gd name="T53" fmla="*/ 505 h 1032"/>
              <a:gd name="T54" fmla="*/ 238 w 308"/>
              <a:gd name="T55" fmla="*/ 496 h 1032"/>
              <a:gd name="T56" fmla="*/ 220 w 308"/>
              <a:gd name="T57" fmla="*/ 480 h 1032"/>
              <a:gd name="T58" fmla="*/ 186 w 308"/>
              <a:gd name="T59" fmla="*/ 446 h 1032"/>
              <a:gd name="T60" fmla="*/ 160 w 308"/>
              <a:gd name="T61" fmla="*/ 422 h 1032"/>
              <a:gd name="T62" fmla="*/ 145 w 308"/>
              <a:gd name="T63" fmla="*/ 403 h 1032"/>
              <a:gd name="T64" fmla="*/ 128 w 308"/>
              <a:gd name="T65" fmla="*/ 387 h 1032"/>
              <a:gd name="T66" fmla="*/ 110 w 308"/>
              <a:gd name="T67" fmla="*/ 371 h 1032"/>
              <a:gd name="T68" fmla="*/ 101 w 308"/>
              <a:gd name="T69" fmla="*/ 363 h 1032"/>
              <a:gd name="T70" fmla="*/ 81 w 308"/>
              <a:gd name="T71" fmla="*/ 350 h 1032"/>
              <a:gd name="T72" fmla="*/ 48 w 308"/>
              <a:gd name="T73" fmla="*/ 315 h 1032"/>
              <a:gd name="T74" fmla="*/ 26 w 308"/>
              <a:gd name="T75" fmla="*/ 287 h 1032"/>
              <a:gd name="T76" fmla="*/ 18 w 308"/>
              <a:gd name="T77" fmla="*/ 264 h 1032"/>
              <a:gd name="T78" fmla="*/ 13 w 308"/>
              <a:gd name="T79" fmla="*/ 253 h 1032"/>
              <a:gd name="T80" fmla="*/ 2 w 308"/>
              <a:gd name="T81" fmla="*/ 232 h 1032"/>
              <a:gd name="T82" fmla="*/ 4 w 308"/>
              <a:gd name="T83" fmla="*/ 198 h 1032"/>
              <a:gd name="T84" fmla="*/ 7 w 308"/>
              <a:gd name="T85" fmla="*/ 185 h 1032"/>
              <a:gd name="T86" fmla="*/ 33 w 308"/>
              <a:gd name="T87" fmla="*/ 148 h 1032"/>
              <a:gd name="T88" fmla="*/ 51 w 308"/>
              <a:gd name="T89" fmla="*/ 132 h 1032"/>
              <a:gd name="T90" fmla="*/ 85 w 308"/>
              <a:gd name="T91" fmla="*/ 120 h 1032"/>
              <a:gd name="T92" fmla="*/ 109 w 308"/>
              <a:gd name="T93" fmla="*/ 118 h 1032"/>
              <a:gd name="T94" fmla="*/ 133 w 308"/>
              <a:gd name="T95" fmla="*/ 113 h 1032"/>
              <a:gd name="T96" fmla="*/ 156 w 308"/>
              <a:gd name="T97" fmla="*/ 107 h 1032"/>
              <a:gd name="T98" fmla="*/ 167 w 308"/>
              <a:gd name="T99" fmla="*/ 104 h 1032"/>
              <a:gd name="T100" fmla="*/ 213 w 308"/>
              <a:gd name="T101" fmla="*/ 89 h 1032"/>
              <a:gd name="T102" fmla="*/ 232 w 308"/>
              <a:gd name="T103" fmla="*/ 75 h 1032"/>
              <a:gd name="T104" fmla="*/ 262 w 308"/>
              <a:gd name="T105" fmla="*/ 55 h 1032"/>
              <a:gd name="T106" fmla="*/ 282 w 308"/>
              <a:gd name="T107" fmla="*/ 42 h 1032"/>
              <a:gd name="T108" fmla="*/ 290 w 308"/>
              <a:gd name="T109" fmla="*/ 32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8" h="1032">
                <a:moveTo>
                  <a:pt x="75" y="1032"/>
                </a:moveTo>
                <a:cubicBezTo>
                  <a:pt x="73" y="1029"/>
                  <a:pt x="71" y="1026"/>
                  <a:pt x="69" y="1022"/>
                </a:cubicBezTo>
                <a:cubicBezTo>
                  <a:pt x="72" y="1020"/>
                  <a:pt x="72" y="1020"/>
                  <a:pt x="72" y="1020"/>
                </a:cubicBezTo>
                <a:cubicBezTo>
                  <a:pt x="75" y="1024"/>
                  <a:pt x="77" y="1027"/>
                  <a:pt x="79" y="1030"/>
                </a:cubicBezTo>
                <a:lnTo>
                  <a:pt x="75" y="1032"/>
                </a:lnTo>
                <a:close/>
                <a:moveTo>
                  <a:pt x="63" y="1012"/>
                </a:moveTo>
                <a:cubicBezTo>
                  <a:pt x="61" y="1009"/>
                  <a:pt x="59" y="1005"/>
                  <a:pt x="57" y="1002"/>
                </a:cubicBezTo>
                <a:cubicBezTo>
                  <a:pt x="60" y="1000"/>
                  <a:pt x="60" y="1000"/>
                  <a:pt x="60" y="1000"/>
                </a:cubicBezTo>
                <a:cubicBezTo>
                  <a:pt x="62" y="1003"/>
                  <a:pt x="64" y="1007"/>
                  <a:pt x="66" y="1010"/>
                </a:cubicBezTo>
                <a:lnTo>
                  <a:pt x="63" y="1012"/>
                </a:lnTo>
                <a:close/>
                <a:moveTo>
                  <a:pt x="51" y="992"/>
                </a:moveTo>
                <a:cubicBezTo>
                  <a:pt x="49" y="988"/>
                  <a:pt x="47" y="985"/>
                  <a:pt x="45" y="981"/>
                </a:cubicBezTo>
                <a:cubicBezTo>
                  <a:pt x="49" y="979"/>
                  <a:pt x="49" y="979"/>
                  <a:pt x="49" y="979"/>
                </a:cubicBezTo>
                <a:cubicBezTo>
                  <a:pt x="51" y="983"/>
                  <a:pt x="52" y="986"/>
                  <a:pt x="54" y="990"/>
                </a:cubicBezTo>
                <a:lnTo>
                  <a:pt x="51" y="992"/>
                </a:lnTo>
                <a:close/>
                <a:moveTo>
                  <a:pt x="40" y="970"/>
                </a:moveTo>
                <a:cubicBezTo>
                  <a:pt x="38" y="967"/>
                  <a:pt x="37" y="963"/>
                  <a:pt x="35" y="959"/>
                </a:cubicBezTo>
                <a:cubicBezTo>
                  <a:pt x="39" y="958"/>
                  <a:pt x="39" y="958"/>
                  <a:pt x="39" y="958"/>
                </a:cubicBezTo>
                <a:cubicBezTo>
                  <a:pt x="40" y="961"/>
                  <a:pt x="42" y="965"/>
                  <a:pt x="44" y="968"/>
                </a:cubicBezTo>
                <a:lnTo>
                  <a:pt x="40" y="970"/>
                </a:lnTo>
                <a:close/>
                <a:moveTo>
                  <a:pt x="31" y="948"/>
                </a:moveTo>
                <a:cubicBezTo>
                  <a:pt x="29" y="944"/>
                  <a:pt x="28" y="940"/>
                  <a:pt x="27" y="937"/>
                </a:cubicBezTo>
                <a:cubicBezTo>
                  <a:pt x="31" y="935"/>
                  <a:pt x="31" y="935"/>
                  <a:pt x="31" y="935"/>
                </a:cubicBezTo>
                <a:cubicBezTo>
                  <a:pt x="32" y="939"/>
                  <a:pt x="33" y="943"/>
                  <a:pt x="35" y="947"/>
                </a:cubicBezTo>
                <a:lnTo>
                  <a:pt x="31" y="948"/>
                </a:lnTo>
                <a:close/>
                <a:moveTo>
                  <a:pt x="24" y="925"/>
                </a:moveTo>
                <a:cubicBezTo>
                  <a:pt x="23" y="921"/>
                  <a:pt x="22" y="917"/>
                  <a:pt x="21" y="913"/>
                </a:cubicBezTo>
                <a:cubicBezTo>
                  <a:pt x="25" y="913"/>
                  <a:pt x="25" y="913"/>
                  <a:pt x="25" y="913"/>
                </a:cubicBezTo>
                <a:cubicBezTo>
                  <a:pt x="26" y="916"/>
                  <a:pt x="27" y="920"/>
                  <a:pt x="28" y="924"/>
                </a:cubicBezTo>
                <a:lnTo>
                  <a:pt x="24" y="925"/>
                </a:lnTo>
                <a:close/>
                <a:moveTo>
                  <a:pt x="20" y="901"/>
                </a:moveTo>
                <a:cubicBezTo>
                  <a:pt x="20" y="897"/>
                  <a:pt x="19" y="893"/>
                  <a:pt x="19" y="890"/>
                </a:cubicBezTo>
                <a:cubicBezTo>
                  <a:pt x="19" y="889"/>
                  <a:pt x="19" y="889"/>
                  <a:pt x="19" y="889"/>
                </a:cubicBezTo>
                <a:cubicBezTo>
                  <a:pt x="23" y="889"/>
                  <a:pt x="23" y="889"/>
                  <a:pt x="23" y="889"/>
                </a:cubicBezTo>
                <a:cubicBezTo>
                  <a:pt x="23" y="890"/>
                  <a:pt x="23" y="890"/>
                  <a:pt x="23" y="890"/>
                </a:cubicBezTo>
                <a:cubicBezTo>
                  <a:pt x="23" y="893"/>
                  <a:pt x="24" y="897"/>
                  <a:pt x="24" y="901"/>
                </a:cubicBezTo>
                <a:lnTo>
                  <a:pt x="20" y="901"/>
                </a:lnTo>
                <a:close/>
                <a:moveTo>
                  <a:pt x="24" y="877"/>
                </a:moveTo>
                <a:cubicBezTo>
                  <a:pt x="20" y="877"/>
                  <a:pt x="20" y="877"/>
                  <a:pt x="20" y="877"/>
                </a:cubicBezTo>
                <a:cubicBezTo>
                  <a:pt x="20" y="873"/>
                  <a:pt x="21" y="869"/>
                  <a:pt x="22" y="865"/>
                </a:cubicBezTo>
                <a:cubicBezTo>
                  <a:pt x="26" y="866"/>
                  <a:pt x="26" y="866"/>
                  <a:pt x="26" y="866"/>
                </a:cubicBezTo>
                <a:cubicBezTo>
                  <a:pt x="25" y="870"/>
                  <a:pt x="24" y="874"/>
                  <a:pt x="24" y="877"/>
                </a:cubicBezTo>
                <a:close/>
                <a:moveTo>
                  <a:pt x="29" y="855"/>
                </a:moveTo>
                <a:cubicBezTo>
                  <a:pt x="25" y="853"/>
                  <a:pt x="25" y="853"/>
                  <a:pt x="25" y="853"/>
                </a:cubicBezTo>
                <a:cubicBezTo>
                  <a:pt x="26" y="852"/>
                  <a:pt x="26" y="850"/>
                  <a:pt x="27" y="848"/>
                </a:cubicBezTo>
                <a:cubicBezTo>
                  <a:pt x="28" y="846"/>
                  <a:pt x="29" y="844"/>
                  <a:pt x="30" y="842"/>
                </a:cubicBezTo>
                <a:cubicBezTo>
                  <a:pt x="33" y="844"/>
                  <a:pt x="33" y="844"/>
                  <a:pt x="33" y="844"/>
                </a:cubicBezTo>
                <a:cubicBezTo>
                  <a:pt x="32" y="846"/>
                  <a:pt x="32" y="847"/>
                  <a:pt x="31" y="849"/>
                </a:cubicBezTo>
                <a:cubicBezTo>
                  <a:pt x="30" y="851"/>
                  <a:pt x="29" y="853"/>
                  <a:pt x="29" y="855"/>
                </a:cubicBezTo>
                <a:close/>
                <a:moveTo>
                  <a:pt x="39" y="834"/>
                </a:moveTo>
                <a:cubicBezTo>
                  <a:pt x="35" y="832"/>
                  <a:pt x="35" y="832"/>
                  <a:pt x="35" y="832"/>
                </a:cubicBezTo>
                <a:cubicBezTo>
                  <a:pt x="38" y="828"/>
                  <a:pt x="40" y="825"/>
                  <a:pt x="43" y="822"/>
                </a:cubicBezTo>
                <a:cubicBezTo>
                  <a:pt x="46" y="824"/>
                  <a:pt x="46" y="824"/>
                  <a:pt x="46" y="824"/>
                </a:cubicBezTo>
                <a:cubicBezTo>
                  <a:pt x="43" y="827"/>
                  <a:pt x="41" y="830"/>
                  <a:pt x="39" y="834"/>
                </a:cubicBezTo>
                <a:close/>
                <a:moveTo>
                  <a:pt x="54" y="816"/>
                </a:moveTo>
                <a:cubicBezTo>
                  <a:pt x="51" y="813"/>
                  <a:pt x="51" y="813"/>
                  <a:pt x="51" y="813"/>
                </a:cubicBezTo>
                <a:cubicBezTo>
                  <a:pt x="54" y="811"/>
                  <a:pt x="58" y="808"/>
                  <a:pt x="61" y="806"/>
                </a:cubicBezTo>
                <a:cubicBezTo>
                  <a:pt x="63" y="809"/>
                  <a:pt x="63" y="809"/>
                  <a:pt x="63" y="809"/>
                </a:cubicBezTo>
                <a:cubicBezTo>
                  <a:pt x="60" y="811"/>
                  <a:pt x="57" y="814"/>
                  <a:pt x="54" y="816"/>
                </a:cubicBezTo>
                <a:close/>
                <a:moveTo>
                  <a:pt x="73" y="803"/>
                </a:moveTo>
                <a:cubicBezTo>
                  <a:pt x="72" y="800"/>
                  <a:pt x="72" y="800"/>
                  <a:pt x="72" y="800"/>
                </a:cubicBezTo>
                <a:cubicBezTo>
                  <a:pt x="75" y="798"/>
                  <a:pt x="79" y="796"/>
                  <a:pt x="83" y="795"/>
                </a:cubicBezTo>
                <a:cubicBezTo>
                  <a:pt x="84" y="799"/>
                  <a:pt x="84" y="799"/>
                  <a:pt x="84" y="799"/>
                </a:cubicBezTo>
                <a:cubicBezTo>
                  <a:pt x="80" y="800"/>
                  <a:pt x="77" y="802"/>
                  <a:pt x="73" y="803"/>
                </a:cubicBezTo>
                <a:close/>
                <a:moveTo>
                  <a:pt x="95" y="795"/>
                </a:moveTo>
                <a:cubicBezTo>
                  <a:pt x="94" y="791"/>
                  <a:pt x="94" y="791"/>
                  <a:pt x="94" y="791"/>
                </a:cubicBezTo>
                <a:cubicBezTo>
                  <a:pt x="98" y="790"/>
                  <a:pt x="102" y="789"/>
                  <a:pt x="106" y="788"/>
                </a:cubicBezTo>
                <a:cubicBezTo>
                  <a:pt x="107" y="792"/>
                  <a:pt x="107" y="792"/>
                  <a:pt x="107" y="792"/>
                </a:cubicBezTo>
                <a:cubicBezTo>
                  <a:pt x="103" y="793"/>
                  <a:pt x="99" y="794"/>
                  <a:pt x="95" y="795"/>
                </a:cubicBezTo>
                <a:close/>
                <a:moveTo>
                  <a:pt x="118" y="790"/>
                </a:moveTo>
                <a:cubicBezTo>
                  <a:pt x="117" y="786"/>
                  <a:pt x="117" y="786"/>
                  <a:pt x="117" y="786"/>
                </a:cubicBezTo>
                <a:cubicBezTo>
                  <a:pt x="121" y="785"/>
                  <a:pt x="125" y="784"/>
                  <a:pt x="129" y="784"/>
                </a:cubicBezTo>
                <a:cubicBezTo>
                  <a:pt x="130" y="788"/>
                  <a:pt x="130" y="788"/>
                  <a:pt x="130" y="788"/>
                </a:cubicBezTo>
                <a:cubicBezTo>
                  <a:pt x="126" y="788"/>
                  <a:pt x="122" y="789"/>
                  <a:pt x="118" y="790"/>
                </a:cubicBezTo>
                <a:close/>
                <a:moveTo>
                  <a:pt x="142" y="786"/>
                </a:moveTo>
                <a:cubicBezTo>
                  <a:pt x="141" y="782"/>
                  <a:pt x="141" y="782"/>
                  <a:pt x="141" y="782"/>
                </a:cubicBezTo>
                <a:cubicBezTo>
                  <a:pt x="145" y="782"/>
                  <a:pt x="149" y="781"/>
                  <a:pt x="153" y="781"/>
                </a:cubicBezTo>
                <a:cubicBezTo>
                  <a:pt x="153" y="785"/>
                  <a:pt x="153" y="785"/>
                  <a:pt x="153" y="785"/>
                </a:cubicBezTo>
                <a:cubicBezTo>
                  <a:pt x="150" y="785"/>
                  <a:pt x="146" y="786"/>
                  <a:pt x="142" y="786"/>
                </a:cubicBezTo>
                <a:close/>
                <a:moveTo>
                  <a:pt x="165" y="784"/>
                </a:moveTo>
                <a:cubicBezTo>
                  <a:pt x="165" y="780"/>
                  <a:pt x="165" y="780"/>
                  <a:pt x="165" y="780"/>
                </a:cubicBezTo>
                <a:cubicBezTo>
                  <a:pt x="169" y="779"/>
                  <a:pt x="173" y="779"/>
                  <a:pt x="177" y="778"/>
                </a:cubicBezTo>
                <a:cubicBezTo>
                  <a:pt x="177" y="782"/>
                  <a:pt x="177" y="782"/>
                  <a:pt x="177" y="782"/>
                </a:cubicBezTo>
                <a:cubicBezTo>
                  <a:pt x="173" y="783"/>
                  <a:pt x="169" y="783"/>
                  <a:pt x="165" y="784"/>
                </a:cubicBezTo>
                <a:close/>
                <a:moveTo>
                  <a:pt x="189" y="781"/>
                </a:moveTo>
                <a:cubicBezTo>
                  <a:pt x="189" y="777"/>
                  <a:pt x="189" y="777"/>
                  <a:pt x="189" y="777"/>
                </a:cubicBezTo>
                <a:cubicBezTo>
                  <a:pt x="190" y="777"/>
                  <a:pt x="192" y="777"/>
                  <a:pt x="193" y="776"/>
                </a:cubicBezTo>
                <a:cubicBezTo>
                  <a:pt x="195" y="776"/>
                  <a:pt x="198" y="776"/>
                  <a:pt x="200" y="775"/>
                </a:cubicBezTo>
                <a:cubicBezTo>
                  <a:pt x="201" y="779"/>
                  <a:pt x="201" y="779"/>
                  <a:pt x="201" y="779"/>
                </a:cubicBezTo>
                <a:cubicBezTo>
                  <a:pt x="199" y="780"/>
                  <a:pt x="196" y="780"/>
                  <a:pt x="194" y="780"/>
                </a:cubicBezTo>
                <a:cubicBezTo>
                  <a:pt x="192" y="781"/>
                  <a:pt x="191" y="781"/>
                  <a:pt x="189" y="781"/>
                </a:cubicBezTo>
                <a:close/>
                <a:moveTo>
                  <a:pt x="213" y="776"/>
                </a:moveTo>
                <a:cubicBezTo>
                  <a:pt x="211" y="772"/>
                  <a:pt x="211" y="772"/>
                  <a:pt x="211" y="772"/>
                </a:cubicBezTo>
                <a:cubicBezTo>
                  <a:pt x="215" y="771"/>
                  <a:pt x="219" y="770"/>
                  <a:pt x="222" y="768"/>
                </a:cubicBezTo>
                <a:cubicBezTo>
                  <a:pt x="224" y="772"/>
                  <a:pt x="224" y="772"/>
                  <a:pt x="224" y="772"/>
                </a:cubicBezTo>
                <a:cubicBezTo>
                  <a:pt x="220" y="774"/>
                  <a:pt x="217" y="775"/>
                  <a:pt x="213" y="776"/>
                </a:cubicBezTo>
                <a:close/>
                <a:moveTo>
                  <a:pt x="235" y="767"/>
                </a:moveTo>
                <a:cubicBezTo>
                  <a:pt x="233" y="763"/>
                  <a:pt x="233" y="763"/>
                  <a:pt x="233" y="763"/>
                </a:cubicBezTo>
                <a:cubicBezTo>
                  <a:pt x="236" y="761"/>
                  <a:pt x="240" y="759"/>
                  <a:pt x="243" y="757"/>
                </a:cubicBezTo>
                <a:cubicBezTo>
                  <a:pt x="245" y="760"/>
                  <a:pt x="245" y="760"/>
                  <a:pt x="245" y="760"/>
                </a:cubicBezTo>
                <a:cubicBezTo>
                  <a:pt x="242" y="763"/>
                  <a:pt x="238" y="765"/>
                  <a:pt x="235" y="767"/>
                </a:cubicBezTo>
                <a:close/>
                <a:moveTo>
                  <a:pt x="255" y="753"/>
                </a:moveTo>
                <a:cubicBezTo>
                  <a:pt x="252" y="750"/>
                  <a:pt x="252" y="750"/>
                  <a:pt x="252" y="750"/>
                </a:cubicBezTo>
                <a:cubicBezTo>
                  <a:pt x="255" y="748"/>
                  <a:pt x="258" y="745"/>
                  <a:pt x="261" y="742"/>
                </a:cubicBezTo>
                <a:cubicBezTo>
                  <a:pt x="264" y="745"/>
                  <a:pt x="264" y="745"/>
                  <a:pt x="264" y="745"/>
                </a:cubicBezTo>
                <a:cubicBezTo>
                  <a:pt x="261" y="748"/>
                  <a:pt x="258" y="751"/>
                  <a:pt x="255" y="753"/>
                </a:cubicBezTo>
                <a:close/>
                <a:moveTo>
                  <a:pt x="272" y="736"/>
                </a:moveTo>
                <a:cubicBezTo>
                  <a:pt x="269" y="734"/>
                  <a:pt x="269" y="734"/>
                  <a:pt x="269" y="734"/>
                </a:cubicBezTo>
                <a:cubicBezTo>
                  <a:pt x="271" y="731"/>
                  <a:pt x="274" y="727"/>
                  <a:pt x="276" y="724"/>
                </a:cubicBezTo>
                <a:cubicBezTo>
                  <a:pt x="279" y="726"/>
                  <a:pt x="279" y="726"/>
                  <a:pt x="279" y="726"/>
                </a:cubicBezTo>
                <a:cubicBezTo>
                  <a:pt x="277" y="730"/>
                  <a:pt x="275" y="733"/>
                  <a:pt x="272" y="736"/>
                </a:cubicBezTo>
                <a:close/>
                <a:moveTo>
                  <a:pt x="286" y="716"/>
                </a:moveTo>
                <a:cubicBezTo>
                  <a:pt x="282" y="714"/>
                  <a:pt x="282" y="714"/>
                  <a:pt x="282" y="714"/>
                </a:cubicBezTo>
                <a:cubicBezTo>
                  <a:pt x="284" y="711"/>
                  <a:pt x="286" y="707"/>
                  <a:pt x="287" y="704"/>
                </a:cubicBezTo>
                <a:cubicBezTo>
                  <a:pt x="291" y="705"/>
                  <a:pt x="291" y="705"/>
                  <a:pt x="291" y="705"/>
                </a:cubicBezTo>
                <a:cubicBezTo>
                  <a:pt x="289" y="709"/>
                  <a:pt x="288" y="713"/>
                  <a:pt x="286" y="716"/>
                </a:cubicBezTo>
                <a:close/>
                <a:moveTo>
                  <a:pt x="296" y="694"/>
                </a:moveTo>
                <a:cubicBezTo>
                  <a:pt x="292" y="693"/>
                  <a:pt x="292" y="693"/>
                  <a:pt x="292" y="693"/>
                </a:cubicBezTo>
                <a:cubicBezTo>
                  <a:pt x="293" y="689"/>
                  <a:pt x="294" y="685"/>
                  <a:pt x="295" y="682"/>
                </a:cubicBezTo>
                <a:cubicBezTo>
                  <a:pt x="299" y="683"/>
                  <a:pt x="299" y="683"/>
                  <a:pt x="299" y="683"/>
                </a:cubicBezTo>
                <a:cubicBezTo>
                  <a:pt x="298" y="687"/>
                  <a:pt x="297" y="690"/>
                  <a:pt x="296" y="694"/>
                </a:cubicBezTo>
                <a:close/>
                <a:moveTo>
                  <a:pt x="302" y="671"/>
                </a:moveTo>
                <a:cubicBezTo>
                  <a:pt x="298" y="670"/>
                  <a:pt x="298" y="670"/>
                  <a:pt x="298" y="670"/>
                </a:cubicBezTo>
                <a:cubicBezTo>
                  <a:pt x="298" y="666"/>
                  <a:pt x="299" y="662"/>
                  <a:pt x="299" y="659"/>
                </a:cubicBezTo>
                <a:cubicBezTo>
                  <a:pt x="303" y="659"/>
                  <a:pt x="303" y="659"/>
                  <a:pt x="303" y="659"/>
                </a:cubicBezTo>
                <a:cubicBezTo>
                  <a:pt x="303" y="663"/>
                  <a:pt x="302" y="667"/>
                  <a:pt x="302" y="671"/>
                </a:cubicBezTo>
                <a:close/>
                <a:moveTo>
                  <a:pt x="300" y="647"/>
                </a:moveTo>
                <a:cubicBezTo>
                  <a:pt x="300" y="647"/>
                  <a:pt x="300" y="647"/>
                  <a:pt x="300" y="647"/>
                </a:cubicBezTo>
                <a:cubicBezTo>
                  <a:pt x="300" y="643"/>
                  <a:pt x="300" y="639"/>
                  <a:pt x="299" y="635"/>
                </a:cubicBezTo>
                <a:cubicBezTo>
                  <a:pt x="303" y="635"/>
                  <a:pt x="303" y="635"/>
                  <a:pt x="303" y="635"/>
                </a:cubicBezTo>
                <a:cubicBezTo>
                  <a:pt x="304" y="639"/>
                  <a:pt x="304" y="643"/>
                  <a:pt x="304" y="647"/>
                </a:cubicBezTo>
                <a:lnTo>
                  <a:pt x="300" y="647"/>
                </a:lnTo>
                <a:close/>
                <a:moveTo>
                  <a:pt x="298" y="624"/>
                </a:moveTo>
                <a:cubicBezTo>
                  <a:pt x="298" y="622"/>
                  <a:pt x="298" y="622"/>
                  <a:pt x="298" y="622"/>
                </a:cubicBezTo>
                <a:cubicBezTo>
                  <a:pt x="297" y="619"/>
                  <a:pt x="296" y="615"/>
                  <a:pt x="295" y="612"/>
                </a:cubicBezTo>
                <a:cubicBezTo>
                  <a:pt x="299" y="611"/>
                  <a:pt x="299" y="611"/>
                  <a:pt x="299" y="611"/>
                </a:cubicBezTo>
                <a:cubicBezTo>
                  <a:pt x="300" y="614"/>
                  <a:pt x="301" y="618"/>
                  <a:pt x="302" y="621"/>
                </a:cubicBezTo>
                <a:cubicBezTo>
                  <a:pt x="302" y="623"/>
                  <a:pt x="302" y="623"/>
                  <a:pt x="302" y="623"/>
                </a:cubicBezTo>
                <a:lnTo>
                  <a:pt x="298" y="624"/>
                </a:lnTo>
                <a:close/>
                <a:moveTo>
                  <a:pt x="292" y="601"/>
                </a:moveTo>
                <a:cubicBezTo>
                  <a:pt x="291" y="597"/>
                  <a:pt x="290" y="593"/>
                  <a:pt x="289" y="589"/>
                </a:cubicBezTo>
                <a:cubicBezTo>
                  <a:pt x="293" y="588"/>
                  <a:pt x="293" y="588"/>
                  <a:pt x="293" y="588"/>
                </a:cubicBezTo>
                <a:cubicBezTo>
                  <a:pt x="294" y="592"/>
                  <a:pt x="295" y="596"/>
                  <a:pt x="296" y="599"/>
                </a:cubicBezTo>
                <a:lnTo>
                  <a:pt x="292" y="601"/>
                </a:lnTo>
                <a:close/>
                <a:moveTo>
                  <a:pt x="285" y="578"/>
                </a:moveTo>
                <a:cubicBezTo>
                  <a:pt x="283" y="575"/>
                  <a:pt x="282" y="571"/>
                  <a:pt x="280" y="567"/>
                </a:cubicBezTo>
                <a:cubicBezTo>
                  <a:pt x="284" y="566"/>
                  <a:pt x="284" y="566"/>
                  <a:pt x="284" y="566"/>
                </a:cubicBezTo>
                <a:cubicBezTo>
                  <a:pt x="285" y="569"/>
                  <a:pt x="287" y="573"/>
                  <a:pt x="288" y="577"/>
                </a:cubicBezTo>
                <a:lnTo>
                  <a:pt x="285" y="578"/>
                </a:lnTo>
                <a:close/>
                <a:moveTo>
                  <a:pt x="275" y="557"/>
                </a:moveTo>
                <a:cubicBezTo>
                  <a:pt x="273" y="553"/>
                  <a:pt x="271" y="550"/>
                  <a:pt x="269" y="546"/>
                </a:cubicBezTo>
                <a:cubicBezTo>
                  <a:pt x="273" y="544"/>
                  <a:pt x="273" y="544"/>
                  <a:pt x="273" y="544"/>
                </a:cubicBezTo>
                <a:cubicBezTo>
                  <a:pt x="275" y="548"/>
                  <a:pt x="277" y="551"/>
                  <a:pt x="278" y="555"/>
                </a:cubicBezTo>
                <a:lnTo>
                  <a:pt x="275" y="557"/>
                </a:lnTo>
                <a:close/>
                <a:moveTo>
                  <a:pt x="263" y="536"/>
                </a:moveTo>
                <a:cubicBezTo>
                  <a:pt x="261" y="533"/>
                  <a:pt x="259" y="530"/>
                  <a:pt x="257" y="526"/>
                </a:cubicBezTo>
                <a:cubicBezTo>
                  <a:pt x="260" y="524"/>
                  <a:pt x="260" y="524"/>
                  <a:pt x="260" y="524"/>
                </a:cubicBezTo>
                <a:cubicBezTo>
                  <a:pt x="262" y="527"/>
                  <a:pt x="264" y="531"/>
                  <a:pt x="266" y="534"/>
                </a:cubicBezTo>
                <a:lnTo>
                  <a:pt x="263" y="536"/>
                </a:lnTo>
                <a:close/>
                <a:moveTo>
                  <a:pt x="250" y="517"/>
                </a:moveTo>
                <a:cubicBezTo>
                  <a:pt x="247" y="514"/>
                  <a:pt x="245" y="510"/>
                  <a:pt x="243" y="507"/>
                </a:cubicBezTo>
                <a:cubicBezTo>
                  <a:pt x="246" y="505"/>
                  <a:pt x="246" y="505"/>
                  <a:pt x="246" y="505"/>
                </a:cubicBezTo>
                <a:cubicBezTo>
                  <a:pt x="248" y="508"/>
                  <a:pt x="251" y="511"/>
                  <a:pt x="253" y="514"/>
                </a:cubicBezTo>
                <a:lnTo>
                  <a:pt x="250" y="517"/>
                </a:lnTo>
                <a:close/>
                <a:moveTo>
                  <a:pt x="235" y="498"/>
                </a:moveTo>
                <a:cubicBezTo>
                  <a:pt x="233" y="495"/>
                  <a:pt x="230" y="492"/>
                  <a:pt x="227" y="489"/>
                </a:cubicBezTo>
                <a:cubicBezTo>
                  <a:pt x="231" y="486"/>
                  <a:pt x="231" y="486"/>
                  <a:pt x="231" y="486"/>
                </a:cubicBezTo>
                <a:cubicBezTo>
                  <a:pt x="233" y="489"/>
                  <a:pt x="236" y="493"/>
                  <a:pt x="238" y="496"/>
                </a:cubicBezTo>
                <a:lnTo>
                  <a:pt x="235" y="498"/>
                </a:lnTo>
                <a:close/>
                <a:moveTo>
                  <a:pt x="220" y="480"/>
                </a:moveTo>
                <a:cubicBezTo>
                  <a:pt x="217" y="477"/>
                  <a:pt x="214" y="474"/>
                  <a:pt x="211" y="472"/>
                </a:cubicBezTo>
                <a:cubicBezTo>
                  <a:pt x="214" y="469"/>
                  <a:pt x="214" y="469"/>
                  <a:pt x="214" y="469"/>
                </a:cubicBezTo>
                <a:cubicBezTo>
                  <a:pt x="217" y="472"/>
                  <a:pt x="220" y="475"/>
                  <a:pt x="223" y="478"/>
                </a:cubicBezTo>
                <a:lnTo>
                  <a:pt x="220" y="480"/>
                </a:lnTo>
                <a:close/>
                <a:moveTo>
                  <a:pt x="203" y="463"/>
                </a:moveTo>
                <a:cubicBezTo>
                  <a:pt x="200" y="460"/>
                  <a:pt x="198" y="458"/>
                  <a:pt x="195" y="455"/>
                </a:cubicBezTo>
                <a:cubicBezTo>
                  <a:pt x="198" y="452"/>
                  <a:pt x="198" y="452"/>
                  <a:pt x="198" y="452"/>
                </a:cubicBezTo>
                <a:cubicBezTo>
                  <a:pt x="200" y="455"/>
                  <a:pt x="203" y="457"/>
                  <a:pt x="206" y="460"/>
                </a:cubicBezTo>
                <a:lnTo>
                  <a:pt x="203" y="463"/>
                </a:lnTo>
                <a:close/>
                <a:moveTo>
                  <a:pt x="186" y="446"/>
                </a:moveTo>
                <a:cubicBezTo>
                  <a:pt x="183" y="444"/>
                  <a:pt x="181" y="441"/>
                  <a:pt x="178" y="438"/>
                </a:cubicBezTo>
                <a:cubicBezTo>
                  <a:pt x="180" y="435"/>
                  <a:pt x="180" y="435"/>
                  <a:pt x="180" y="435"/>
                </a:cubicBezTo>
                <a:cubicBezTo>
                  <a:pt x="183" y="438"/>
                  <a:pt x="186" y="441"/>
                  <a:pt x="189" y="444"/>
                </a:cubicBezTo>
                <a:lnTo>
                  <a:pt x="186" y="446"/>
                </a:lnTo>
                <a:close/>
                <a:moveTo>
                  <a:pt x="169" y="430"/>
                </a:moveTo>
                <a:cubicBezTo>
                  <a:pt x="166" y="427"/>
                  <a:pt x="163" y="425"/>
                  <a:pt x="160" y="422"/>
                </a:cubicBezTo>
                <a:cubicBezTo>
                  <a:pt x="163" y="419"/>
                  <a:pt x="163" y="419"/>
                  <a:pt x="163" y="419"/>
                </a:cubicBezTo>
                <a:cubicBezTo>
                  <a:pt x="166" y="422"/>
                  <a:pt x="169" y="425"/>
                  <a:pt x="172" y="427"/>
                </a:cubicBezTo>
                <a:lnTo>
                  <a:pt x="169" y="430"/>
                </a:lnTo>
                <a:close/>
                <a:moveTo>
                  <a:pt x="151" y="414"/>
                </a:moveTo>
                <a:cubicBezTo>
                  <a:pt x="143" y="406"/>
                  <a:pt x="143" y="406"/>
                  <a:pt x="143" y="406"/>
                </a:cubicBezTo>
                <a:cubicBezTo>
                  <a:pt x="145" y="403"/>
                  <a:pt x="145" y="403"/>
                  <a:pt x="145" y="403"/>
                </a:cubicBezTo>
                <a:cubicBezTo>
                  <a:pt x="154" y="411"/>
                  <a:pt x="154" y="411"/>
                  <a:pt x="154" y="411"/>
                </a:cubicBezTo>
                <a:lnTo>
                  <a:pt x="151" y="414"/>
                </a:lnTo>
                <a:close/>
                <a:moveTo>
                  <a:pt x="134" y="398"/>
                </a:moveTo>
                <a:cubicBezTo>
                  <a:pt x="130" y="395"/>
                  <a:pt x="130" y="395"/>
                  <a:pt x="130" y="395"/>
                </a:cubicBezTo>
                <a:cubicBezTo>
                  <a:pt x="128" y="393"/>
                  <a:pt x="127" y="392"/>
                  <a:pt x="125" y="390"/>
                </a:cubicBezTo>
                <a:cubicBezTo>
                  <a:pt x="128" y="387"/>
                  <a:pt x="128" y="387"/>
                  <a:pt x="128" y="387"/>
                </a:cubicBezTo>
                <a:cubicBezTo>
                  <a:pt x="129" y="389"/>
                  <a:pt x="131" y="390"/>
                  <a:pt x="133" y="392"/>
                </a:cubicBezTo>
                <a:cubicBezTo>
                  <a:pt x="136" y="395"/>
                  <a:pt x="136" y="395"/>
                  <a:pt x="136" y="395"/>
                </a:cubicBezTo>
                <a:lnTo>
                  <a:pt x="134" y="398"/>
                </a:lnTo>
                <a:close/>
                <a:moveTo>
                  <a:pt x="116" y="382"/>
                </a:moveTo>
                <a:cubicBezTo>
                  <a:pt x="107" y="374"/>
                  <a:pt x="107" y="374"/>
                  <a:pt x="107" y="374"/>
                </a:cubicBezTo>
                <a:cubicBezTo>
                  <a:pt x="110" y="371"/>
                  <a:pt x="110" y="371"/>
                  <a:pt x="110" y="371"/>
                </a:cubicBezTo>
                <a:cubicBezTo>
                  <a:pt x="119" y="379"/>
                  <a:pt x="119" y="379"/>
                  <a:pt x="119" y="379"/>
                </a:cubicBezTo>
                <a:lnTo>
                  <a:pt x="116" y="382"/>
                </a:lnTo>
                <a:close/>
                <a:moveTo>
                  <a:pt x="98" y="366"/>
                </a:moveTo>
                <a:cubicBezTo>
                  <a:pt x="96" y="363"/>
                  <a:pt x="93" y="361"/>
                  <a:pt x="90" y="358"/>
                </a:cubicBezTo>
                <a:cubicBezTo>
                  <a:pt x="92" y="355"/>
                  <a:pt x="92" y="355"/>
                  <a:pt x="92" y="355"/>
                </a:cubicBezTo>
                <a:cubicBezTo>
                  <a:pt x="95" y="358"/>
                  <a:pt x="98" y="360"/>
                  <a:pt x="101" y="363"/>
                </a:cubicBezTo>
                <a:lnTo>
                  <a:pt x="98" y="366"/>
                </a:lnTo>
                <a:close/>
                <a:moveTo>
                  <a:pt x="81" y="350"/>
                </a:moveTo>
                <a:cubicBezTo>
                  <a:pt x="78" y="347"/>
                  <a:pt x="75" y="344"/>
                  <a:pt x="72" y="341"/>
                </a:cubicBezTo>
                <a:cubicBezTo>
                  <a:pt x="75" y="339"/>
                  <a:pt x="75" y="339"/>
                  <a:pt x="75" y="339"/>
                </a:cubicBezTo>
                <a:cubicBezTo>
                  <a:pt x="78" y="341"/>
                  <a:pt x="81" y="344"/>
                  <a:pt x="84" y="347"/>
                </a:cubicBezTo>
                <a:lnTo>
                  <a:pt x="81" y="350"/>
                </a:lnTo>
                <a:close/>
                <a:moveTo>
                  <a:pt x="64" y="333"/>
                </a:moveTo>
                <a:cubicBezTo>
                  <a:pt x="61" y="330"/>
                  <a:pt x="58" y="327"/>
                  <a:pt x="56" y="324"/>
                </a:cubicBezTo>
                <a:cubicBezTo>
                  <a:pt x="59" y="321"/>
                  <a:pt x="59" y="321"/>
                  <a:pt x="59" y="321"/>
                </a:cubicBezTo>
                <a:cubicBezTo>
                  <a:pt x="61" y="324"/>
                  <a:pt x="64" y="327"/>
                  <a:pt x="67" y="330"/>
                </a:cubicBezTo>
                <a:lnTo>
                  <a:pt x="64" y="333"/>
                </a:lnTo>
                <a:close/>
                <a:moveTo>
                  <a:pt x="48" y="315"/>
                </a:moveTo>
                <a:cubicBezTo>
                  <a:pt x="45" y="312"/>
                  <a:pt x="43" y="309"/>
                  <a:pt x="40" y="306"/>
                </a:cubicBezTo>
                <a:cubicBezTo>
                  <a:pt x="43" y="303"/>
                  <a:pt x="43" y="303"/>
                  <a:pt x="43" y="303"/>
                </a:cubicBezTo>
                <a:cubicBezTo>
                  <a:pt x="46" y="307"/>
                  <a:pt x="48" y="310"/>
                  <a:pt x="51" y="313"/>
                </a:cubicBezTo>
                <a:lnTo>
                  <a:pt x="48" y="315"/>
                </a:lnTo>
                <a:close/>
                <a:moveTo>
                  <a:pt x="33" y="296"/>
                </a:moveTo>
                <a:cubicBezTo>
                  <a:pt x="31" y="293"/>
                  <a:pt x="28" y="290"/>
                  <a:pt x="26" y="287"/>
                </a:cubicBezTo>
                <a:cubicBezTo>
                  <a:pt x="29" y="284"/>
                  <a:pt x="29" y="284"/>
                  <a:pt x="29" y="284"/>
                </a:cubicBezTo>
                <a:cubicBezTo>
                  <a:pt x="31" y="288"/>
                  <a:pt x="34" y="291"/>
                  <a:pt x="36" y="294"/>
                </a:cubicBezTo>
                <a:lnTo>
                  <a:pt x="33" y="296"/>
                </a:lnTo>
                <a:close/>
                <a:moveTo>
                  <a:pt x="20" y="276"/>
                </a:moveTo>
                <a:cubicBezTo>
                  <a:pt x="18" y="273"/>
                  <a:pt x="16" y="269"/>
                  <a:pt x="14" y="266"/>
                </a:cubicBezTo>
                <a:cubicBezTo>
                  <a:pt x="18" y="264"/>
                  <a:pt x="18" y="264"/>
                  <a:pt x="18" y="264"/>
                </a:cubicBezTo>
                <a:cubicBezTo>
                  <a:pt x="19" y="267"/>
                  <a:pt x="21" y="271"/>
                  <a:pt x="23" y="274"/>
                </a:cubicBezTo>
                <a:lnTo>
                  <a:pt x="20" y="276"/>
                </a:lnTo>
                <a:close/>
                <a:moveTo>
                  <a:pt x="9" y="255"/>
                </a:moveTo>
                <a:cubicBezTo>
                  <a:pt x="8" y="251"/>
                  <a:pt x="6" y="247"/>
                  <a:pt x="5" y="243"/>
                </a:cubicBezTo>
                <a:cubicBezTo>
                  <a:pt x="9" y="242"/>
                  <a:pt x="9" y="242"/>
                  <a:pt x="9" y="242"/>
                </a:cubicBezTo>
                <a:cubicBezTo>
                  <a:pt x="10" y="246"/>
                  <a:pt x="11" y="250"/>
                  <a:pt x="13" y="253"/>
                </a:cubicBezTo>
                <a:lnTo>
                  <a:pt x="9" y="255"/>
                </a:lnTo>
                <a:close/>
                <a:moveTo>
                  <a:pt x="2" y="232"/>
                </a:moveTo>
                <a:cubicBezTo>
                  <a:pt x="1" y="228"/>
                  <a:pt x="1" y="224"/>
                  <a:pt x="0" y="220"/>
                </a:cubicBezTo>
                <a:cubicBezTo>
                  <a:pt x="4" y="219"/>
                  <a:pt x="4" y="219"/>
                  <a:pt x="4" y="219"/>
                </a:cubicBezTo>
                <a:cubicBezTo>
                  <a:pt x="5" y="223"/>
                  <a:pt x="5" y="227"/>
                  <a:pt x="6" y="231"/>
                </a:cubicBezTo>
                <a:lnTo>
                  <a:pt x="2" y="232"/>
                </a:lnTo>
                <a:close/>
                <a:moveTo>
                  <a:pt x="4" y="208"/>
                </a:moveTo>
                <a:cubicBezTo>
                  <a:pt x="0" y="208"/>
                  <a:pt x="0" y="208"/>
                  <a:pt x="0" y="208"/>
                </a:cubicBezTo>
                <a:cubicBezTo>
                  <a:pt x="0" y="204"/>
                  <a:pt x="0" y="201"/>
                  <a:pt x="0" y="197"/>
                </a:cubicBezTo>
                <a:cubicBezTo>
                  <a:pt x="0" y="196"/>
                  <a:pt x="0" y="196"/>
                  <a:pt x="0" y="196"/>
                </a:cubicBezTo>
                <a:cubicBezTo>
                  <a:pt x="4" y="196"/>
                  <a:pt x="4" y="196"/>
                  <a:pt x="4" y="196"/>
                </a:cubicBezTo>
                <a:cubicBezTo>
                  <a:pt x="4" y="198"/>
                  <a:pt x="4" y="198"/>
                  <a:pt x="4" y="198"/>
                </a:cubicBezTo>
                <a:cubicBezTo>
                  <a:pt x="4" y="201"/>
                  <a:pt x="4" y="204"/>
                  <a:pt x="4" y="208"/>
                </a:cubicBezTo>
                <a:close/>
                <a:moveTo>
                  <a:pt x="7" y="185"/>
                </a:moveTo>
                <a:cubicBezTo>
                  <a:pt x="3" y="184"/>
                  <a:pt x="3" y="184"/>
                  <a:pt x="3" y="184"/>
                </a:cubicBezTo>
                <a:cubicBezTo>
                  <a:pt x="4" y="180"/>
                  <a:pt x="5" y="176"/>
                  <a:pt x="7" y="172"/>
                </a:cubicBezTo>
                <a:cubicBezTo>
                  <a:pt x="11" y="174"/>
                  <a:pt x="11" y="174"/>
                  <a:pt x="11" y="174"/>
                </a:cubicBezTo>
                <a:cubicBezTo>
                  <a:pt x="9" y="177"/>
                  <a:pt x="8" y="181"/>
                  <a:pt x="7" y="185"/>
                </a:cubicBezTo>
                <a:close/>
                <a:moveTo>
                  <a:pt x="17" y="164"/>
                </a:moveTo>
                <a:cubicBezTo>
                  <a:pt x="13" y="162"/>
                  <a:pt x="13" y="162"/>
                  <a:pt x="13" y="162"/>
                </a:cubicBezTo>
                <a:cubicBezTo>
                  <a:pt x="16" y="158"/>
                  <a:pt x="18" y="155"/>
                  <a:pt x="21" y="152"/>
                </a:cubicBezTo>
                <a:cubicBezTo>
                  <a:pt x="24" y="155"/>
                  <a:pt x="24" y="155"/>
                  <a:pt x="24" y="155"/>
                </a:cubicBezTo>
                <a:cubicBezTo>
                  <a:pt x="21" y="158"/>
                  <a:pt x="19" y="161"/>
                  <a:pt x="17" y="164"/>
                </a:cubicBezTo>
                <a:close/>
                <a:moveTo>
                  <a:pt x="33" y="148"/>
                </a:moveTo>
                <a:cubicBezTo>
                  <a:pt x="31" y="144"/>
                  <a:pt x="31" y="144"/>
                  <a:pt x="31" y="144"/>
                </a:cubicBezTo>
                <a:cubicBezTo>
                  <a:pt x="34" y="142"/>
                  <a:pt x="37" y="140"/>
                  <a:pt x="41" y="138"/>
                </a:cubicBezTo>
                <a:cubicBezTo>
                  <a:pt x="43" y="141"/>
                  <a:pt x="43" y="141"/>
                  <a:pt x="43" y="141"/>
                </a:cubicBezTo>
                <a:cubicBezTo>
                  <a:pt x="39" y="143"/>
                  <a:pt x="36" y="145"/>
                  <a:pt x="33" y="148"/>
                </a:cubicBezTo>
                <a:close/>
                <a:moveTo>
                  <a:pt x="53" y="136"/>
                </a:moveTo>
                <a:cubicBezTo>
                  <a:pt x="51" y="132"/>
                  <a:pt x="51" y="132"/>
                  <a:pt x="51" y="132"/>
                </a:cubicBezTo>
                <a:cubicBezTo>
                  <a:pt x="55" y="131"/>
                  <a:pt x="59" y="129"/>
                  <a:pt x="62" y="128"/>
                </a:cubicBezTo>
                <a:cubicBezTo>
                  <a:pt x="64" y="131"/>
                  <a:pt x="64" y="131"/>
                  <a:pt x="64" y="131"/>
                </a:cubicBezTo>
                <a:cubicBezTo>
                  <a:pt x="60" y="133"/>
                  <a:pt x="56" y="134"/>
                  <a:pt x="53" y="136"/>
                </a:cubicBezTo>
                <a:close/>
                <a:moveTo>
                  <a:pt x="75" y="127"/>
                </a:moveTo>
                <a:cubicBezTo>
                  <a:pt x="74" y="124"/>
                  <a:pt x="74" y="124"/>
                  <a:pt x="74" y="124"/>
                </a:cubicBezTo>
                <a:cubicBezTo>
                  <a:pt x="78" y="122"/>
                  <a:pt x="81" y="121"/>
                  <a:pt x="85" y="120"/>
                </a:cubicBezTo>
                <a:cubicBezTo>
                  <a:pt x="86" y="124"/>
                  <a:pt x="86" y="124"/>
                  <a:pt x="86" y="124"/>
                </a:cubicBezTo>
                <a:cubicBezTo>
                  <a:pt x="83" y="125"/>
                  <a:pt x="79" y="126"/>
                  <a:pt x="75" y="127"/>
                </a:cubicBezTo>
                <a:close/>
                <a:moveTo>
                  <a:pt x="98" y="121"/>
                </a:moveTo>
                <a:cubicBezTo>
                  <a:pt x="97" y="117"/>
                  <a:pt x="97" y="117"/>
                  <a:pt x="97" y="117"/>
                </a:cubicBezTo>
                <a:cubicBezTo>
                  <a:pt x="101" y="116"/>
                  <a:pt x="105" y="115"/>
                  <a:pt x="109" y="114"/>
                </a:cubicBezTo>
                <a:cubicBezTo>
                  <a:pt x="109" y="118"/>
                  <a:pt x="109" y="118"/>
                  <a:pt x="109" y="118"/>
                </a:cubicBezTo>
                <a:cubicBezTo>
                  <a:pt x="106" y="119"/>
                  <a:pt x="102" y="120"/>
                  <a:pt x="98" y="121"/>
                </a:cubicBezTo>
                <a:close/>
                <a:moveTo>
                  <a:pt x="121" y="116"/>
                </a:moveTo>
                <a:cubicBezTo>
                  <a:pt x="120" y="112"/>
                  <a:pt x="120" y="112"/>
                  <a:pt x="120" y="112"/>
                </a:cubicBezTo>
                <a:cubicBezTo>
                  <a:pt x="123" y="111"/>
                  <a:pt x="127" y="110"/>
                  <a:pt x="130" y="110"/>
                </a:cubicBezTo>
                <a:cubicBezTo>
                  <a:pt x="132" y="109"/>
                  <a:pt x="132" y="109"/>
                  <a:pt x="132" y="109"/>
                </a:cubicBezTo>
                <a:cubicBezTo>
                  <a:pt x="133" y="113"/>
                  <a:pt x="133" y="113"/>
                  <a:pt x="133" y="113"/>
                </a:cubicBezTo>
                <a:cubicBezTo>
                  <a:pt x="131" y="114"/>
                  <a:pt x="131" y="114"/>
                  <a:pt x="131" y="114"/>
                </a:cubicBezTo>
                <a:cubicBezTo>
                  <a:pt x="128" y="114"/>
                  <a:pt x="124" y="115"/>
                  <a:pt x="121" y="116"/>
                </a:cubicBezTo>
                <a:close/>
                <a:moveTo>
                  <a:pt x="144" y="110"/>
                </a:moveTo>
                <a:cubicBezTo>
                  <a:pt x="143" y="106"/>
                  <a:pt x="143" y="106"/>
                  <a:pt x="143" y="106"/>
                </a:cubicBezTo>
                <a:cubicBezTo>
                  <a:pt x="147" y="106"/>
                  <a:pt x="151" y="105"/>
                  <a:pt x="155" y="104"/>
                </a:cubicBezTo>
                <a:cubicBezTo>
                  <a:pt x="156" y="107"/>
                  <a:pt x="156" y="107"/>
                  <a:pt x="156" y="107"/>
                </a:cubicBezTo>
                <a:cubicBezTo>
                  <a:pt x="152" y="108"/>
                  <a:pt x="148" y="109"/>
                  <a:pt x="144" y="110"/>
                </a:cubicBezTo>
                <a:close/>
                <a:moveTo>
                  <a:pt x="167" y="104"/>
                </a:moveTo>
                <a:cubicBezTo>
                  <a:pt x="166" y="100"/>
                  <a:pt x="166" y="100"/>
                  <a:pt x="166" y="100"/>
                </a:cubicBezTo>
                <a:cubicBezTo>
                  <a:pt x="170" y="99"/>
                  <a:pt x="174" y="98"/>
                  <a:pt x="178" y="97"/>
                </a:cubicBezTo>
                <a:cubicBezTo>
                  <a:pt x="179" y="101"/>
                  <a:pt x="179" y="101"/>
                  <a:pt x="179" y="101"/>
                </a:cubicBezTo>
                <a:cubicBezTo>
                  <a:pt x="175" y="102"/>
                  <a:pt x="171" y="103"/>
                  <a:pt x="167" y="104"/>
                </a:cubicBezTo>
                <a:close/>
                <a:moveTo>
                  <a:pt x="190" y="97"/>
                </a:moveTo>
                <a:cubicBezTo>
                  <a:pt x="189" y="93"/>
                  <a:pt x="189" y="93"/>
                  <a:pt x="189" y="93"/>
                </a:cubicBezTo>
                <a:cubicBezTo>
                  <a:pt x="193" y="92"/>
                  <a:pt x="196" y="91"/>
                  <a:pt x="200" y="89"/>
                </a:cubicBezTo>
                <a:cubicBezTo>
                  <a:pt x="202" y="93"/>
                  <a:pt x="202" y="93"/>
                  <a:pt x="202" y="93"/>
                </a:cubicBezTo>
                <a:cubicBezTo>
                  <a:pt x="198" y="94"/>
                  <a:pt x="194" y="96"/>
                  <a:pt x="190" y="97"/>
                </a:cubicBezTo>
                <a:close/>
                <a:moveTo>
                  <a:pt x="213" y="89"/>
                </a:moveTo>
                <a:cubicBezTo>
                  <a:pt x="211" y="85"/>
                  <a:pt x="211" y="85"/>
                  <a:pt x="211" y="85"/>
                </a:cubicBezTo>
                <a:cubicBezTo>
                  <a:pt x="215" y="83"/>
                  <a:pt x="218" y="82"/>
                  <a:pt x="222" y="80"/>
                </a:cubicBezTo>
                <a:cubicBezTo>
                  <a:pt x="224" y="84"/>
                  <a:pt x="224" y="84"/>
                  <a:pt x="224" y="84"/>
                </a:cubicBezTo>
                <a:cubicBezTo>
                  <a:pt x="220" y="85"/>
                  <a:pt x="216" y="87"/>
                  <a:pt x="213" y="89"/>
                </a:cubicBezTo>
                <a:close/>
                <a:moveTo>
                  <a:pt x="234" y="78"/>
                </a:moveTo>
                <a:cubicBezTo>
                  <a:pt x="232" y="75"/>
                  <a:pt x="232" y="75"/>
                  <a:pt x="232" y="75"/>
                </a:cubicBezTo>
                <a:cubicBezTo>
                  <a:pt x="236" y="73"/>
                  <a:pt x="239" y="71"/>
                  <a:pt x="243" y="69"/>
                </a:cubicBezTo>
                <a:cubicBezTo>
                  <a:pt x="245" y="72"/>
                  <a:pt x="245" y="72"/>
                  <a:pt x="245" y="72"/>
                </a:cubicBezTo>
                <a:cubicBezTo>
                  <a:pt x="241" y="74"/>
                  <a:pt x="238" y="76"/>
                  <a:pt x="234" y="78"/>
                </a:cubicBezTo>
                <a:close/>
                <a:moveTo>
                  <a:pt x="255" y="66"/>
                </a:moveTo>
                <a:cubicBezTo>
                  <a:pt x="252" y="62"/>
                  <a:pt x="252" y="62"/>
                  <a:pt x="252" y="62"/>
                </a:cubicBezTo>
                <a:cubicBezTo>
                  <a:pt x="256" y="60"/>
                  <a:pt x="259" y="58"/>
                  <a:pt x="262" y="55"/>
                </a:cubicBezTo>
                <a:cubicBezTo>
                  <a:pt x="264" y="58"/>
                  <a:pt x="264" y="58"/>
                  <a:pt x="264" y="58"/>
                </a:cubicBezTo>
                <a:cubicBezTo>
                  <a:pt x="261" y="61"/>
                  <a:pt x="258" y="63"/>
                  <a:pt x="255" y="66"/>
                </a:cubicBezTo>
                <a:close/>
                <a:moveTo>
                  <a:pt x="273" y="50"/>
                </a:moveTo>
                <a:cubicBezTo>
                  <a:pt x="271" y="47"/>
                  <a:pt x="271" y="47"/>
                  <a:pt x="271" y="47"/>
                </a:cubicBezTo>
                <a:cubicBezTo>
                  <a:pt x="274" y="45"/>
                  <a:pt x="276" y="42"/>
                  <a:pt x="279" y="39"/>
                </a:cubicBezTo>
                <a:cubicBezTo>
                  <a:pt x="282" y="42"/>
                  <a:pt x="282" y="42"/>
                  <a:pt x="282" y="42"/>
                </a:cubicBezTo>
                <a:cubicBezTo>
                  <a:pt x="279" y="45"/>
                  <a:pt x="276" y="48"/>
                  <a:pt x="273" y="50"/>
                </a:cubicBezTo>
                <a:close/>
                <a:moveTo>
                  <a:pt x="290" y="32"/>
                </a:moveTo>
                <a:cubicBezTo>
                  <a:pt x="286" y="30"/>
                  <a:pt x="286" y="30"/>
                  <a:pt x="286" y="30"/>
                </a:cubicBezTo>
                <a:cubicBezTo>
                  <a:pt x="289" y="27"/>
                  <a:pt x="291" y="24"/>
                  <a:pt x="293" y="20"/>
                </a:cubicBezTo>
                <a:cubicBezTo>
                  <a:pt x="297" y="23"/>
                  <a:pt x="297" y="23"/>
                  <a:pt x="297" y="23"/>
                </a:cubicBezTo>
                <a:cubicBezTo>
                  <a:pt x="294" y="26"/>
                  <a:pt x="292" y="29"/>
                  <a:pt x="290" y="32"/>
                </a:cubicBezTo>
                <a:close/>
                <a:moveTo>
                  <a:pt x="303" y="12"/>
                </a:moveTo>
                <a:cubicBezTo>
                  <a:pt x="299" y="10"/>
                  <a:pt x="299" y="10"/>
                  <a:pt x="299" y="10"/>
                </a:cubicBezTo>
                <a:cubicBezTo>
                  <a:pt x="301" y="7"/>
                  <a:pt x="303" y="3"/>
                  <a:pt x="304" y="0"/>
                </a:cubicBezTo>
                <a:cubicBezTo>
                  <a:pt x="308" y="1"/>
                  <a:pt x="308" y="1"/>
                  <a:pt x="308" y="1"/>
                </a:cubicBezTo>
                <a:cubicBezTo>
                  <a:pt x="306" y="5"/>
                  <a:pt x="304" y="9"/>
                  <a:pt x="303" y="12"/>
                </a:cubicBezTo>
                <a:close/>
              </a:path>
            </a:pathLst>
          </a:custGeom>
          <a:gradFill flip="none" rotWithShape="1">
            <a:gsLst>
              <a:gs pos="32000">
                <a:schemeClr val="accent1"/>
              </a:gs>
              <a:gs pos="100000">
                <a:schemeClr val="accent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Freeform 72">
            <a:extLst>
              <a:ext uri="{FF2B5EF4-FFF2-40B4-BE49-F238E27FC236}">
                <a16:creationId xmlns:a16="http://schemas.microsoft.com/office/drawing/2014/main" id="{98169E62-DE4C-47D6-A429-4A899DB018B8}"/>
              </a:ext>
            </a:extLst>
          </p:cNvPr>
          <p:cNvSpPr>
            <a:spLocks noEditPoints="1"/>
          </p:cNvSpPr>
          <p:nvPr/>
        </p:nvSpPr>
        <p:spPr bwMode="auto">
          <a:xfrm>
            <a:off x="10871884" y="1954929"/>
            <a:ext cx="346979" cy="346978"/>
          </a:xfrm>
          <a:custGeom>
            <a:avLst/>
            <a:gdLst>
              <a:gd name="T0" fmla="*/ 395107 w 123"/>
              <a:gd name="T1" fmla="*/ 3265 h 123"/>
              <a:gd name="T2" fmla="*/ 388577 w 123"/>
              <a:gd name="T3" fmla="*/ 0 h 123"/>
              <a:gd name="T4" fmla="*/ 382046 w 123"/>
              <a:gd name="T5" fmla="*/ 3265 h 123"/>
              <a:gd name="T6" fmla="*/ 6531 w 123"/>
              <a:gd name="T7" fmla="*/ 251431 h 123"/>
              <a:gd name="T8" fmla="*/ 0 w 123"/>
              <a:gd name="T9" fmla="*/ 264493 h 123"/>
              <a:gd name="T10" fmla="*/ 6531 w 123"/>
              <a:gd name="T11" fmla="*/ 274289 h 123"/>
              <a:gd name="T12" fmla="*/ 104491 w 123"/>
              <a:gd name="T13" fmla="*/ 313473 h 123"/>
              <a:gd name="T14" fmla="*/ 150206 w 123"/>
              <a:gd name="T15" fmla="*/ 395106 h 123"/>
              <a:gd name="T16" fmla="*/ 163267 w 123"/>
              <a:gd name="T17" fmla="*/ 401637 h 123"/>
              <a:gd name="T18" fmla="*/ 163267 w 123"/>
              <a:gd name="T19" fmla="*/ 401637 h 123"/>
              <a:gd name="T20" fmla="*/ 173064 w 123"/>
              <a:gd name="T21" fmla="*/ 395106 h 123"/>
              <a:gd name="T22" fmla="*/ 199186 w 123"/>
              <a:gd name="T23" fmla="*/ 349392 h 123"/>
              <a:gd name="T24" fmla="*/ 320004 w 123"/>
              <a:gd name="T25" fmla="*/ 398372 h 123"/>
              <a:gd name="T26" fmla="*/ 326535 w 123"/>
              <a:gd name="T27" fmla="*/ 401637 h 123"/>
              <a:gd name="T28" fmla="*/ 329800 w 123"/>
              <a:gd name="T29" fmla="*/ 398372 h 123"/>
              <a:gd name="T30" fmla="*/ 336331 w 123"/>
              <a:gd name="T31" fmla="*/ 388576 h 123"/>
              <a:gd name="T32" fmla="*/ 401638 w 123"/>
              <a:gd name="T33" fmla="*/ 13061 h 123"/>
              <a:gd name="T34" fmla="*/ 395107 w 123"/>
              <a:gd name="T35" fmla="*/ 3265 h 123"/>
              <a:gd name="T36" fmla="*/ 39184 w 123"/>
              <a:gd name="T37" fmla="*/ 261227 h 123"/>
              <a:gd name="T38" fmla="*/ 329800 w 123"/>
              <a:gd name="T39" fmla="*/ 65307 h 123"/>
              <a:gd name="T40" fmla="*/ 117553 w 123"/>
              <a:gd name="T41" fmla="*/ 290615 h 123"/>
              <a:gd name="T42" fmla="*/ 114287 w 123"/>
              <a:gd name="T43" fmla="*/ 290615 h 123"/>
              <a:gd name="T44" fmla="*/ 39184 w 123"/>
              <a:gd name="T45" fmla="*/ 261227 h 123"/>
              <a:gd name="T46" fmla="*/ 127349 w 123"/>
              <a:gd name="T47" fmla="*/ 300411 h 123"/>
              <a:gd name="T48" fmla="*/ 127349 w 123"/>
              <a:gd name="T49" fmla="*/ 300411 h 123"/>
              <a:gd name="T50" fmla="*/ 365719 w 123"/>
              <a:gd name="T51" fmla="*/ 45715 h 123"/>
              <a:gd name="T52" fmla="*/ 163267 w 123"/>
              <a:gd name="T53" fmla="*/ 362453 h 123"/>
              <a:gd name="T54" fmla="*/ 127349 w 123"/>
              <a:gd name="T55" fmla="*/ 300411 h 123"/>
              <a:gd name="T56" fmla="*/ 316739 w 123"/>
              <a:gd name="T57" fmla="*/ 368984 h 123"/>
              <a:gd name="T58" fmla="*/ 208982 w 123"/>
              <a:gd name="T59" fmla="*/ 326534 h 123"/>
              <a:gd name="T60" fmla="*/ 199186 w 123"/>
              <a:gd name="T61" fmla="*/ 326534 h 123"/>
              <a:gd name="T62" fmla="*/ 365719 w 123"/>
              <a:gd name="T63" fmla="*/ 71838 h 123"/>
              <a:gd name="T64" fmla="*/ 316739 w 123"/>
              <a:gd name="T65" fmla="*/ 368984 h 123"/>
              <a:gd name="T66" fmla="*/ 316739 w 123"/>
              <a:gd name="T67" fmla="*/ 368984 h 123"/>
              <a:gd name="T68" fmla="*/ 316739 w 123"/>
              <a:gd name="T69" fmla="*/ 368984 h 12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3" h="123">
                <a:moveTo>
                  <a:pt x="121" y="1"/>
                </a:moveTo>
                <a:cubicBezTo>
                  <a:pt x="120" y="0"/>
                  <a:pt x="119" y="0"/>
                  <a:pt x="119" y="0"/>
                </a:cubicBezTo>
                <a:cubicBezTo>
                  <a:pt x="118" y="0"/>
                  <a:pt x="117" y="0"/>
                  <a:pt x="117" y="1"/>
                </a:cubicBezTo>
                <a:cubicBezTo>
                  <a:pt x="2" y="77"/>
                  <a:pt x="2" y="77"/>
                  <a:pt x="2" y="77"/>
                </a:cubicBezTo>
                <a:cubicBezTo>
                  <a:pt x="0" y="78"/>
                  <a:pt x="0" y="79"/>
                  <a:pt x="0" y="81"/>
                </a:cubicBezTo>
                <a:cubicBezTo>
                  <a:pt x="0" y="82"/>
                  <a:pt x="1" y="83"/>
                  <a:pt x="2" y="84"/>
                </a:cubicBezTo>
                <a:cubicBezTo>
                  <a:pt x="32" y="96"/>
                  <a:pt x="32" y="96"/>
                  <a:pt x="32" y="96"/>
                </a:cubicBezTo>
                <a:cubicBezTo>
                  <a:pt x="46" y="121"/>
                  <a:pt x="46" y="121"/>
                  <a:pt x="46" y="121"/>
                </a:cubicBezTo>
                <a:cubicBezTo>
                  <a:pt x="47" y="122"/>
                  <a:pt x="48" y="123"/>
                  <a:pt x="50" y="123"/>
                </a:cubicBezTo>
                <a:cubicBezTo>
                  <a:pt x="50" y="123"/>
                  <a:pt x="50" y="123"/>
                  <a:pt x="50" y="123"/>
                </a:cubicBezTo>
                <a:cubicBezTo>
                  <a:pt x="51" y="123"/>
                  <a:pt x="52" y="122"/>
                  <a:pt x="53" y="121"/>
                </a:cubicBezTo>
                <a:cubicBezTo>
                  <a:pt x="61" y="107"/>
                  <a:pt x="61" y="107"/>
                  <a:pt x="61" y="107"/>
                </a:cubicBezTo>
                <a:cubicBezTo>
                  <a:pt x="98" y="122"/>
                  <a:pt x="98" y="122"/>
                  <a:pt x="98" y="122"/>
                </a:cubicBezTo>
                <a:cubicBezTo>
                  <a:pt x="99" y="123"/>
                  <a:pt x="99" y="123"/>
                  <a:pt x="100" y="123"/>
                </a:cubicBezTo>
                <a:cubicBezTo>
                  <a:pt x="100" y="123"/>
                  <a:pt x="101" y="122"/>
                  <a:pt x="101" y="122"/>
                </a:cubicBezTo>
                <a:cubicBezTo>
                  <a:pt x="102" y="122"/>
                  <a:pt x="103" y="121"/>
                  <a:pt x="103" y="119"/>
                </a:cubicBezTo>
                <a:cubicBezTo>
                  <a:pt x="123" y="4"/>
                  <a:pt x="123" y="4"/>
                  <a:pt x="123" y="4"/>
                </a:cubicBezTo>
                <a:cubicBezTo>
                  <a:pt x="123" y="3"/>
                  <a:pt x="122" y="1"/>
                  <a:pt x="121" y="1"/>
                </a:cubicBezTo>
                <a:close/>
                <a:moveTo>
                  <a:pt x="12" y="80"/>
                </a:moveTo>
                <a:cubicBezTo>
                  <a:pt x="101" y="20"/>
                  <a:pt x="101" y="20"/>
                  <a:pt x="101" y="20"/>
                </a:cubicBezTo>
                <a:cubicBezTo>
                  <a:pt x="36" y="89"/>
                  <a:pt x="36" y="89"/>
                  <a:pt x="36" y="89"/>
                </a:cubicBezTo>
                <a:cubicBezTo>
                  <a:pt x="36" y="89"/>
                  <a:pt x="35" y="89"/>
                  <a:pt x="35" y="89"/>
                </a:cubicBezTo>
                <a:lnTo>
                  <a:pt x="12" y="80"/>
                </a:lnTo>
                <a:close/>
                <a:moveTo>
                  <a:pt x="39" y="92"/>
                </a:moveTo>
                <a:cubicBezTo>
                  <a:pt x="39" y="92"/>
                  <a:pt x="39" y="92"/>
                  <a:pt x="39" y="92"/>
                </a:cubicBezTo>
                <a:cubicBezTo>
                  <a:pt x="112" y="14"/>
                  <a:pt x="112" y="14"/>
                  <a:pt x="112" y="14"/>
                </a:cubicBezTo>
                <a:cubicBezTo>
                  <a:pt x="50" y="111"/>
                  <a:pt x="50" y="111"/>
                  <a:pt x="50" y="111"/>
                </a:cubicBezTo>
                <a:lnTo>
                  <a:pt x="39" y="92"/>
                </a:lnTo>
                <a:close/>
                <a:moveTo>
                  <a:pt x="97" y="113"/>
                </a:moveTo>
                <a:cubicBezTo>
                  <a:pt x="64" y="100"/>
                  <a:pt x="64" y="100"/>
                  <a:pt x="64" y="100"/>
                </a:cubicBezTo>
                <a:cubicBezTo>
                  <a:pt x="63" y="100"/>
                  <a:pt x="62" y="100"/>
                  <a:pt x="61" y="100"/>
                </a:cubicBezTo>
                <a:cubicBezTo>
                  <a:pt x="112" y="22"/>
                  <a:pt x="112" y="22"/>
                  <a:pt x="112" y="22"/>
                </a:cubicBezTo>
                <a:lnTo>
                  <a:pt x="97" y="113"/>
                </a:lnTo>
                <a:close/>
                <a:moveTo>
                  <a:pt x="97" y="113"/>
                </a:moveTo>
                <a:cubicBezTo>
                  <a:pt x="97" y="113"/>
                  <a:pt x="97" y="113"/>
                  <a:pt x="97" y="113"/>
                </a:cubicBezTo>
              </a:path>
            </a:pathLst>
          </a:custGeom>
          <a:solidFill>
            <a:schemeClr val="accent1"/>
          </a:solidFill>
          <a:ln>
            <a:noFill/>
          </a:ln>
        </p:spPr>
        <p:txBody>
          <a:bodyPr/>
          <a:lstStyle/>
          <a:p>
            <a:endParaRPr lang="en-US" dirty="0">
              <a:latin typeface="Roboto" panose="02000000000000000000" pitchFamily="2" charset="0"/>
            </a:endParaRPr>
          </a:p>
        </p:txBody>
      </p:sp>
      <p:grpSp>
        <p:nvGrpSpPr>
          <p:cNvPr id="120" name="Group 119">
            <a:extLst>
              <a:ext uri="{FF2B5EF4-FFF2-40B4-BE49-F238E27FC236}">
                <a16:creationId xmlns:a16="http://schemas.microsoft.com/office/drawing/2014/main" id="{689F331B-45CE-4002-8377-541CF5C93189}"/>
              </a:ext>
            </a:extLst>
          </p:cNvPr>
          <p:cNvGrpSpPr/>
          <p:nvPr/>
        </p:nvGrpSpPr>
        <p:grpSpPr>
          <a:xfrm rot="20811154">
            <a:off x="7972906" y="2728888"/>
            <a:ext cx="3593697" cy="4802789"/>
            <a:chOff x="6628050" y="2856723"/>
            <a:chExt cx="3593697" cy="4802789"/>
          </a:xfrm>
        </p:grpSpPr>
        <p:sp>
          <p:nvSpPr>
            <p:cNvPr id="73" name="Freeform 31">
              <a:extLst>
                <a:ext uri="{FF2B5EF4-FFF2-40B4-BE49-F238E27FC236}">
                  <a16:creationId xmlns:a16="http://schemas.microsoft.com/office/drawing/2014/main" id="{826E8ED2-0097-40C0-8B97-45CF8BBF4262}"/>
                </a:ext>
              </a:extLst>
            </p:cNvPr>
            <p:cNvSpPr>
              <a:spLocks/>
            </p:cNvSpPr>
            <p:nvPr/>
          </p:nvSpPr>
          <p:spPr bwMode="auto">
            <a:xfrm>
              <a:off x="6633648" y="3496722"/>
              <a:ext cx="2864135" cy="3302617"/>
            </a:xfrm>
            <a:custGeom>
              <a:avLst/>
              <a:gdLst>
                <a:gd name="T0" fmla="*/ 203 w 645"/>
                <a:gd name="T1" fmla="*/ 519 h 745"/>
                <a:gd name="T2" fmla="*/ 150 w 645"/>
                <a:gd name="T3" fmla="*/ 546 h 745"/>
                <a:gd name="T4" fmla="*/ 133 w 645"/>
                <a:gd name="T5" fmla="*/ 538 h 745"/>
                <a:gd name="T6" fmla="*/ 102 w 645"/>
                <a:gd name="T7" fmla="*/ 549 h 745"/>
                <a:gd name="T8" fmla="*/ 81 w 645"/>
                <a:gd name="T9" fmla="*/ 540 h 745"/>
                <a:gd name="T10" fmla="*/ 57 w 645"/>
                <a:gd name="T11" fmla="*/ 541 h 745"/>
                <a:gd name="T12" fmla="*/ 17 w 645"/>
                <a:gd name="T13" fmla="*/ 488 h 745"/>
                <a:gd name="T14" fmla="*/ 3 w 645"/>
                <a:gd name="T15" fmla="*/ 434 h 745"/>
                <a:gd name="T16" fmla="*/ 11 w 645"/>
                <a:gd name="T17" fmla="*/ 421 h 745"/>
                <a:gd name="T18" fmla="*/ 13 w 645"/>
                <a:gd name="T19" fmla="*/ 392 h 745"/>
                <a:gd name="T20" fmla="*/ 34 w 645"/>
                <a:gd name="T21" fmla="*/ 372 h 745"/>
                <a:gd name="T22" fmla="*/ 39 w 645"/>
                <a:gd name="T23" fmla="*/ 348 h 745"/>
                <a:gd name="T24" fmla="*/ 246 w 645"/>
                <a:gd name="T25" fmla="*/ 232 h 745"/>
                <a:gd name="T26" fmla="*/ 269 w 645"/>
                <a:gd name="T27" fmla="*/ 224 h 745"/>
                <a:gd name="T28" fmla="*/ 288 w 645"/>
                <a:gd name="T29" fmla="*/ 239 h 745"/>
                <a:gd name="T30" fmla="*/ 305 w 645"/>
                <a:gd name="T31" fmla="*/ 231 h 745"/>
                <a:gd name="T32" fmla="*/ 303 w 645"/>
                <a:gd name="T33" fmla="*/ 195 h 745"/>
                <a:gd name="T34" fmla="*/ 384 w 645"/>
                <a:gd name="T35" fmla="*/ 94 h 745"/>
                <a:gd name="T36" fmla="*/ 402 w 645"/>
                <a:gd name="T37" fmla="*/ 68 h 745"/>
                <a:gd name="T38" fmla="*/ 403 w 645"/>
                <a:gd name="T39" fmla="*/ 62 h 745"/>
                <a:gd name="T40" fmla="*/ 419 w 645"/>
                <a:gd name="T41" fmla="*/ 1 h 745"/>
                <a:gd name="T42" fmla="*/ 481 w 645"/>
                <a:gd name="T43" fmla="*/ 47 h 745"/>
                <a:gd name="T44" fmla="*/ 570 w 645"/>
                <a:gd name="T45" fmla="*/ 188 h 745"/>
                <a:gd name="T46" fmla="*/ 624 w 645"/>
                <a:gd name="T47" fmla="*/ 323 h 745"/>
                <a:gd name="T48" fmla="*/ 621 w 645"/>
                <a:gd name="T49" fmla="*/ 426 h 745"/>
                <a:gd name="T50" fmla="*/ 567 w 645"/>
                <a:gd name="T51" fmla="*/ 391 h 745"/>
                <a:gd name="T52" fmla="*/ 562 w 645"/>
                <a:gd name="T53" fmla="*/ 393 h 745"/>
                <a:gd name="T54" fmla="*/ 519 w 645"/>
                <a:gd name="T55" fmla="*/ 391 h 745"/>
                <a:gd name="T56" fmla="*/ 473 w 645"/>
                <a:gd name="T57" fmla="*/ 396 h 745"/>
                <a:gd name="T58" fmla="*/ 445 w 645"/>
                <a:gd name="T59" fmla="*/ 400 h 745"/>
                <a:gd name="T60" fmla="*/ 411 w 645"/>
                <a:gd name="T61" fmla="*/ 410 h 745"/>
                <a:gd name="T62" fmla="*/ 402 w 645"/>
                <a:gd name="T63" fmla="*/ 408 h 745"/>
                <a:gd name="T64" fmla="*/ 386 w 645"/>
                <a:gd name="T65" fmla="*/ 395 h 745"/>
                <a:gd name="T66" fmla="*/ 372 w 645"/>
                <a:gd name="T67" fmla="*/ 404 h 745"/>
                <a:gd name="T68" fmla="*/ 380 w 645"/>
                <a:gd name="T69" fmla="*/ 426 h 745"/>
                <a:gd name="T70" fmla="*/ 328 w 645"/>
                <a:gd name="T71" fmla="*/ 463 h 745"/>
                <a:gd name="T72" fmla="*/ 323 w 645"/>
                <a:gd name="T73" fmla="*/ 468 h 745"/>
                <a:gd name="T74" fmla="*/ 329 w 645"/>
                <a:gd name="T75" fmla="*/ 510 h 745"/>
                <a:gd name="T76" fmla="*/ 371 w 645"/>
                <a:gd name="T77" fmla="*/ 666 h 745"/>
                <a:gd name="T78" fmla="*/ 380 w 645"/>
                <a:gd name="T79" fmla="*/ 713 h 745"/>
                <a:gd name="T80" fmla="*/ 326 w 645"/>
                <a:gd name="T81" fmla="*/ 745 h 745"/>
                <a:gd name="T82" fmla="*/ 287 w 645"/>
                <a:gd name="T83" fmla="*/ 677 h 745"/>
                <a:gd name="T84" fmla="*/ 203 w 645"/>
                <a:gd name="T85" fmla="*/ 519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45" h="745">
                  <a:moveTo>
                    <a:pt x="203" y="519"/>
                  </a:moveTo>
                  <a:cubicBezTo>
                    <a:pt x="203" y="519"/>
                    <a:pt x="155" y="546"/>
                    <a:pt x="150" y="546"/>
                  </a:cubicBezTo>
                  <a:cubicBezTo>
                    <a:pt x="145" y="546"/>
                    <a:pt x="133" y="538"/>
                    <a:pt x="133" y="538"/>
                  </a:cubicBezTo>
                  <a:cubicBezTo>
                    <a:pt x="133" y="538"/>
                    <a:pt x="118" y="553"/>
                    <a:pt x="102" y="549"/>
                  </a:cubicBezTo>
                  <a:cubicBezTo>
                    <a:pt x="86" y="545"/>
                    <a:pt x="81" y="540"/>
                    <a:pt x="81" y="540"/>
                  </a:cubicBezTo>
                  <a:cubicBezTo>
                    <a:pt x="81" y="540"/>
                    <a:pt x="69" y="547"/>
                    <a:pt x="57" y="541"/>
                  </a:cubicBezTo>
                  <a:cubicBezTo>
                    <a:pt x="46" y="534"/>
                    <a:pt x="31" y="515"/>
                    <a:pt x="17" y="488"/>
                  </a:cubicBezTo>
                  <a:cubicBezTo>
                    <a:pt x="3" y="460"/>
                    <a:pt x="0" y="441"/>
                    <a:pt x="3" y="434"/>
                  </a:cubicBezTo>
                  <a:cubicBezTo>
                    <a:pt x="5" y="428"/>
                    <a:pt x="11" y="421"/>
                    <a:pt x="11" y="421"/>
                  </a:cubicBezTo>
                  <a:cubicBezTo>
                    <a:pt x="11" y="421"/>
                    <a:pt x="7" y="402"/>
                    <a:pt x="13" y="392"/>
                  </a:cubicBezTo>
                  <a:cubicBezTo>
                    <a:pt x="19" y="383"/>
                    <a:pt x="34" y="372"/>
                    <a:pt x="34" y="372"/>
                  </a:cubicBezTo>
                  <a:cubicBezTo>
                    <a:pt x="34" y="372"/>
                    <a:pt x="33" y="356"/>
                    <a:pt x="39" y="348"/>
                  </a:cubicBezTo>
                  <a:cubicBezTo>
                    <a:pt x="246" y="232"/>
                    <a:pt x="246" y="232"/>
                    <a:pt x="246" y="232"/>
                  </a:cubicBezTo>
                  <a:cubicBezTo>
                    <a:pt x="246" y="232"/>
                    <a:pt x="259" y="222"/>
                    <a:pt x="269" y="224"/>
                  </a:cubicBezTo>
                  <a:cubicBezTo>
                    <a:pt x="279" y="226"/>
                    <a:pt x="288" y="239"/>
                    <a:pt x="288" y="239"/>
                  </a:cubicBezTo>
                  <a:cubicBezTo>
                    <a:pt x="305" y="231"/>
                    <a:pt x="305" y="231"/>
                    <a:pt x="305" y="231"/>
                  </a:cubicBezTo>
                  <a:cubicBezTo>
                    <a:pt x="305" y="231"/>
                    <a:pt x="295" y="211"/>
                    <a:pt x="303" y="195"/>
                  </a:cubicBezTo>
                  <a:cubicBezTo>
                    <a:pt x="311" y="178"/>
                    <a:pt x="363" y="122"/>
                    <a:pt x="384" y="94"/>
                  </a:cubicBezTo>
                  <a:cubicBezTo>
                    <a:pt x="402" y="68"/>
                    <a:pt x="402" y="68"/>
                    <a:pt x="402" y="68"/>
                  </a:cubicBezTo>
                  <a:cubicBezTo>
                    <a:pt x="403" y="62"/>
                    <a:pt x="403" y="62"/>
                    <a:pt x="403" y="62"/>
                  </a:cubicBezTo>
                  <a:cubicBezTo>
                    <a:pt x="403" y="62"/>
                    <a:pt x="392" y="5"/>
                    <a:pt x="419" y="1"/>
                  </a:cubicBezTo>
                  <a:cubicBezTo>
                    <a:pt x="419" y="1"/>
                    <a:pt x="439" y="0"/>
                    <a:pt x="481" y="47"/>
                  </a:cubicBezTo>
                  <a:cubicBezTo>
                    <a:pt x="522" y="94"/>
                    <a:pt x="570" y="188"/>
                    <a:pt x="570" y="188"/>
                  </a:cubicBezTo>
                  <a:cubicBezTo>
                    <a:pt x="570" y="188"/>
                    <a:pt x="610" y="270"/>
                    <a:pt x="624" y="323"/>
                  </a:cubicBezTo>
                  <a:cubicBezTo>
                    <a:pt x="637" y="376"/>
                    <a:pt x="645" y="419"/>
                    <a:pt x="621" y="426"/>
                  </a:cubicBezTo>
                  <a:cubicBezTo>
                    <a:pt x="621" y="426"/>
                    <a:pt x="604" y="431"/>
                    <a:pt x="567" y="391"/>
                  </a:cubicBezTo>
                  <a:cubicBezTo>
                    <a:pt x="562" y="393"/>
                    <a:pt x="562" y="393"/>
                    <a:pt x="562" y="393"/>
                  </a:cubicBezTo>
                  <a:cubicBezTo>
                    <a:pt x="519" y="391"/>
                    <a:pt x="519" y="391"/>
                    <a:pt x="519" y="391"/>
                  </a:cubicBezTo>
                  <a:cubicBezTo>
                    <a:pt x="473" y="396"/>
                    <a:pt x="473" y="396"/>
                    <a:pt x="473" y="396"/>
                  </a:cubicBezTo>
                  <a:cubicBezTo>
                    <a:pt x="445" y="400"/>
                    <a:pt x="445" y="400"/>
                    <a:pt x="445" y="400"/>
                  </a:cubicBezTo>
                  <a:cubicBezTo>
                    <a:pt x="411" y="410"/>
                    <a:pt x="411" y="410"/>
                    <a:pt x="411" y="410"/>
                  </a:cubicBezTo>
                  <a:cubicBezTo>
                    <a:pt x="402" y="408"/>
                    <a:pt x="402" y="408"/>
                    <a:pt x="402" y="408"/>
                  </a:cubicBezTo>
                  <a:cubicBezTo>
                    <a:pt x="386" y="395"/>
                    <a:pt x="386" y="395"/>
                    <a:pt x="386" y="395"/>
                  </a:cubicBezTo>
                  <a:cubicBezTo>
                    <a:pt x="372" y="404"/>
                    <a:pt x="372" y="404"/>
                    <a:pt x="372" y="404"/>
                  </a:cubicBezTo>
                  <a:cubicBezTo>
                    <a:pt x="372" y="404"/>
                    <a:pt x="383" y="413"/>
                    <a:pt x="380" y="426"/>
                  </a:cubicBezTo>
                  <a:cubicBezTo>
                    <a:pt x="376" y="438"/>
                    <a:pt x="328" y="463"/>
                    <a:pt x="328" y="463"/>
                  </a:cubicBezTo>
                  <a:cubicBezTo>
                    <a:pt x="323" y="468"/>
                    <a:pt x="323" y="468"/>
                    <a:pt x="323" y="468"/>
                  </a:cubicBezTo>
                  <a:cubicBezTo>
                    <a:pt x="329" y="510"/>
                    <a:pt x="329" y="510"/>
                    <a:pt x="329" y="510"/>
                  </a:cubicBezTo>
                  <a:cubicBezTo>
                    <a:pt x="371" y="666"/>
                    <a:pt x="371" y="666"/>
                    <a:pt x="371" y="666"/>
                  </a:cubicBezTo>
                  <a:cubicBezTo>
                    <a:pt x="371" y="666"/>
                    <a:pt x="385" y="703"/>
                    <a:pt x="380" y="713"/>
                  </a:cubicBezTo>
                  <a:cubicBezTo>
                    <a:pt x="375" y="722"/>
                    <a:pt x="334" y="745"/>
                    <a:pt x="326" y="745"/>
                  </a:cubicBezTo>
                  <a:cubicBezTo>
                    <a:pt x="318" y="745"/>
                    <a:pt x="287" y="677"/>
                    <a:pt x="287" y="677"/>
                  </a:cubicBezTo>
                  <a:lnTo>
                    <a:pt x="203" y="519"/>
                  </a:lnTo>
                  <a:close/>
                </a:path>
              </a:pathLst>
            </a:custGeom>
            <a:solidFill>
              <a:srgbClr val="FFFB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32">
              <a:extLst>
                <a:ext uri="{FF2B5EF4-FFF2-40B4-BE49-F238E27FC236}">
                  <a16:creationId xmlns:a16="http://schemas.microsoft.com/office/drawing/2014/main" id="{08837701-2C9F-42E3-AAE8-9DD1BE404C24}"/>
                </a:ext>
              </a:extLst>
            </p:cNvPr>
            <p:cNvSpPr>
              <a:spLocks/>
            </p:cNvSpPr>
            <p:nvPr/>
          </p:nvSpPr>
          <p:spPr bwMode="auto">
            <a:xfrm>
              <a:off x="7477029" y="5362608"/>
              <a:ext cx="865771" cy="1436732"/>
            </a:xfrm>
            <a:custGeom>
              <a:avLst/>
              <a:gdLst>
                <a:gd name="T0" fmla="*/ 139 w 195"/>
                <a:gd name="T1" fmla="*/ 89 h 324"/>
                <a:gd name="T2" fmla="*/ 133 w 195"/>
                <a:gd name="T3" fmla="*/ 47 h 324"/>
                <a:gd name="T4" fmla="*/ 133 w 195"/>
                <a:gd name="T5" fmla="*/ 47 h 324"/>
                <a:gd name="T6" fmla="*/ 134 w 195"/>
                <a:gd name="T7" fmla="*/ 38 h 324"/>
                <a:gd name="T8" fmla="*/ 150 w 195"/>
                <a:gd name="T9" fmla="*/ 20 h 324"/>
                <a:gd name="T10" fmla="*/ 146 w 195"/>
                <a:gd name="T11" fmla="*/ 17 h 324"/>
                <a:gd name="T12" fmla="*/ 125 w 195"/>
                <a:gd name="T13" fmla="*/ 0 h 324"/>
                <a:gd name="T14" fmla="*/ 118 w 195"/>
                <a:gd name="T15" fmla="*/ 2 h 324"/>
                <a:gd name="T16" fmla="*/ 0 w 195"/>
                <a:gd name="T17" fmla="*/ 70 h 324"/>
                <a:gd name="T18" fmla="*/ 5 w 195"/>
                <a:gd name="T19" fmla="*/ 81 h 324"/>
                <a:gd name="T20" fmla="*/ 107 w 195"/>
                <a:gd name="T21" fmla="*/ 20 h 324"/>
                <a:gd name="T22" fmla="*/ 108 w 195"/>
                <a:gd name="T23" fmla="*/ 64 h 324"/>
                <a:gd name="T24" fmla="*/ 171 w 195"/>
                <a:gd name="T25" fmla="*/ 287 h 324"/>
                <a:gd name="T26" fmla="*/ 130 w 195"/>
                <a:gd name="T27" fmla="*/ 318 h 324"/>
                <a:gd name="T28" fmla="*/ 130 w 195"/>
                <a:gd name="T29" fmla="*/ 319 h 324"/>
                <a:gd name="T30" fmla="*/ 136 w 195"/>
                <a:gd name="T31" fmla="*/ 324 h 324"/>
                <a:gd name="T32" fmla="*/ 190 w 195"/>
                <a:gd name="T33" fmla="*/ 292 h 324"/>
                <a:gd name="T34" fmla="*/ 181 w 195"/>
                <a:gd name="T35" fmla="*/ 245 h 324"/>
                <a:gd name="T36" fmla="*/ 139 w 195"/>
                <a:gd name="T37" fmla="*/ 8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5" h="324">
                  <a:moveTo>
                    <a:pt x="139" y="89"/>
                  </a:moveTo>
                  <a:cubicBezTo>
                    <a:pt x="133" y="47"/>
                    <a:pt x="133" y="47"/>
                    <a:pt x="133" y="47"/>
                  </a:cubicBezTo>
                  <a:cubicBezTo>
                    <a:pt x="133" y="47"/>
                    <a:pt x="133" y="47"/>
                    <a:pt x="133" y="47"/>
                  </a:cubicBezTo>
                  <a:cubicBezTo>
                    <a:pt x="134" y="38"/>
                    <a:pt x="134" y="38"/>
                    <a:pt x="134" y="38"/>
                  </a:cubicBezTo>
                  <a:cubicBezTo>
                    <a:pt x="150" y="20"/>
                    <a:pt x="150" y="20"/>
                    <a:pt x="150" y="20"/>
                  </a:cubicBezTo>
                  <a:cubicBezTo>
                    <a:pt x="146" y="17"/>
                    <a:pt x="146" y="17"/>
                    <a:pt x="146" y="17"/>
                  </a:cubicBezTo>
                  <a:cubicBezTo>
                    <a:pt x="125" y="0"/>
                    <a:pt x="125" y="0"/>
                    <a:pt x="125" y="0"/>
                  </a:cubicBezTo>
                  <a:cubicBezTo>
                    <a:pt x="118" y="2"/>
                    <a:pt x="118" y="2"/>
                    <a:pt x="118" y="2"/>
                  </a:cubicBezTo>
                  <a:cubicBezTo>
                    <a:pt x="0" y="70"/>
                    <a:pt x="0" y="70"/>
                    <a:pt x="0" y="70"/>
                  </a:cubicBezTo>
                  <a:cubicBezTo>
                    <a:pt x="5" y="81"/>
                    <a:pt x="5" y="81"/>
                    <a:pt x="5" y="81"/>
                  </a:cubicBezTo>
                  <a:cubicBezTo>
                    <a:pt x="6" y="79"/>
                    <a:pt x="107" y="20"/>
                    <a:pt x="107" y="20"/>
                  </a:cubicBezTo>
                  <a:cubicBezTo>
                    <a:pt x="107" y="20"/>
                    <a:pt x="101" y="28"/>
                    <a:pt x="108" y="64"/>
                  </a:cubicBezTo>
                  <a:cubicBezTo>
                    <a:pt x="116" y="99"/>
                    <a:pt x="170" y="281"/>
                    <a:pt x="171" y="287"/>
                  </a:cubicBezTo>
                  <a:cubicBezTo>
                    <a:pt x="171" y="294"/>
                    <a:pt x="130" y="318"/>
                    <a:pt x="130" y="318"/>
                  </a:cubicBezTo>
                  <a:cubicBezTo>
                    <a:pt x="130" y="318"/>
                    <a:pt x="130" y="318"/>
                    <a:pt x="130" y="319"/>
                  </a:cubicBezTo>
                  <a:cubicBezTo>
                    <a:pt x="133" y="322"/>
                    <a:pt x="135" y="324"/>
                    <a:pt x="136" y="324"/>
                  </a:cubicBezTo>
                  <a:cubicBezTo>
                    <a:pt x="144" y="324"/>
                    <a:pt x="185" y="301"/>
                    <a:pt x="190" y="292"/>
                  </a:cubicBezTo>
                  <a:cubicBezTo>
                    <a:pt x="195" y="282"/>
                    <a:pt x="181" y="245"/>
                    <a:pt x="181" y="245"/>
                  </a:cubicBezTo>
                  <a:lnTo>
                    <a:pt x="139" y="8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33">
              <a:extLst>
                <a:ext uri="{FF2B5EF4-FFF2-40B4-BE49-F238E27FC236}">
                  <a16:creationId xmlns:a16="http://schemas.microsoft.com/office/drawing/2014/main" id="{B8DE22FE-BCB4-49B9-BB4C-3C6F59B6730E}"/>
                </a:ext>
              </a:extLst>
            </p:cNvPr>
            <p:cNvSpPr>
              <a:spLocks/>
            </p:cNvSpPr>
            <p:nvPr/>
          </p:nvSpPr>
          <p:spPr bwMode="auto">
            <a:xfrm>
              <a:off x="6713881" y="5149897"/>
              <a:ext cx="509387" cy="793002"/>
            </a:xfrm>
            <a:custGeom>
              <a:avLst/>
              <a:gdLst>
                <a:gd name="T0" fmla="*/ 115 w 115"/>
                <a:gd name="T1" fmla="*/ 166 h 179"/>
                <a:gd name="T2" fmla="*/ 111 w 115"/>
                <a:gd name="T3" fmla="*/ 161 h 179"/>
                <a:gd name="T4" fmla="*/ 49 w 115"/>
                <a:gd name="T5" fmla="*/ 89 h 179"/>
                <a:gd name="T6" fmla="*/ 16 w 115"/>
                <a:gd name="T7" fmla="*/ 0 h 179"/>
                <a:gd name="T8" fmla="*/ 25 w 115"/>
                <a:gd name="T9" fmla="*/ 69 h 179"/>
                <a:gd name="T10" fmla="*/ 74 w 115"/>
                <a:gd name="T11" fmla="*/ 138 h 179"/>
                <a:gd name="T12" fmla="*/ 61 w 115"/>
                <a:gd name="T13" fmla="*/ 145 h 179"/>
                <a:gd name="T14" fmla="*/ 6 w 115"/>
                <a:gd name="T15" fmla="*/ 87 h 179"/>
                <a:gd name="T16" fmla="*/ 23 w 115"/>
                <a:gd name="T17" fmla="*/ 137 h 179"/>
                <a:gd name="T18" fmla="*/ 0 w 115"/>
                <a:gd name="T19" fmla="*/ 116 h 179"/>
                <a:gd name="T20" fmla="*/ 39 w 115"/>
                <a:gd name="T21" fmla="*/ 168 h 179"/>
                <a:gd name="T22" fmla="*/ 63 w 115"/>
                <a:gd name="T23" fmla="*/ 167 h 179"/>
                <a:gd name="T24" fmla="*/ 84 w 115"/>
                <a:gd name="T25" fmla="*/ 176 h 179"/>
                <a:gd name="T26" fmla="*/ 115 w 115"/>
                <a:gd name="T27" fmla="*/ 16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79">
                  <a:moveTo>
                    <a:pt x="115" y="166"/>
                  </a:moveTo>
                  <a:cubicBezTo>
                    <a:pt x="111" y="161"/>
                    <a:pt x="111" y="161"/>
                    <a:pt x="111" y="161"/>
                  </a:cubicBezTo>
                  <a:cubicBezTo>
                    <a:pt x="111" y="161"/>
                    <a:pt x="77" y="134"/>
                    <a:pt x="49" y="89"/>
                  </a:cubicBezTo>
                  <a:cubicBezTo>
                    <a:pt x="22" y="44"/>
                    <a:pt x="16" y="0"/>
                    <a:pt x="16" y="0"/>
                  </a:cubicBezTo>
                  <a:cubicBezTo>
                    <a:pt x="16" y="0"/>
                    <a:pt x="19" y="50"/>
                    <a:pt x="25" y="69"/>
                  </a:cubicBezTo>
                  <a:cubicBezTo>
                    <a:pt x="32" y="88"/>
                    <a:pt x="74" y="138"/>
                    <a:pt x="74" y="138"/>
                  </a:cubicBezTo>
                  <a:cubicBezTo>
                    <a:pt x="74" y="138"/>
                    <a:pt x="67" y="148"/>
                    <a:pt x="61" y="145"/>
                  </a:cubicBezTo>
                  <a:cubicBezTo>
                    <a:pt x="56" y="142"/>
                    <a:pt x="6" y="87"/>
                    <a:pt x="6" y="87"/>
                  </a:cubicBezTo>
                  <a:cubicBezTo>
                    <a:pt x="6" y="87"/>
                    <a:pt x="28" y="134"/>
                    <a:pt x="23" y="137"/>
                  </a:cubicBezTo>
                  <a:cubicBezTo>
                    <a:pt x="19" y="140"/>
                    <a:pt x="5" y="123"/>
                    <a:pt x="0" y="116"/>
                  </a:cubicBezTo>
                  <a:cubicBezTo>
                    <a:pt x="13" y="143"/>
                    <a:pt x="28" y="161"/>
                    <a:pt x="39" y="168"/>
                  </a:cubicBezTo>
                  <a:cubicBezTo>
                    <a:pt x="51" y="174"/>
                    <a:pt x="63" y="167"/>
                    <a:pt x="63" y="167"/>
                  </a:cubicBezTo>
                  <a:cubicBezTo>
                    <a:pt x="63" y="167"/>
                    <a:pt x="68" y="172"/>
                    <a:pt x="84" y="176"/>
                  </a:cubicBezTo>
                  <a:cubicBezTo>
                    <a:pt x="98" y="179"/>
                    <a:pt x="111" y="169"/>
                    <a:pt x="115" y="1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34">
              <a:extLst>
                <a:ext uri="{FF2B5EF4-FFF2-40B4-BE49-F238E27FC236}">
                  <a16:creationId xmlns:a16="http://schemas.microsoft.com/office/drawing/2014/main" id="{A575F087-7BED-4A8C-B953-DDB3178F757E}"/>
                </a:ext>
              </a:extLst>
            </p:cNvPr>
            <p:cNvSpPr>
              <a:spLocks/>
            </p:cNvSpPr>
            <p:nvPr/>
          </p:nvSpPr>
          <p:spPr bwMode="auto">
            <a:xfrm>
              <a:off x="7965891" y="3787800"/>
              <a:ext cx="1181106" cy="1522563"/>
            </a:xfrm>
            <a:custGeom>
              <a:avLst/>
              <a:gdLst>
                <a:gd name="T0" fmla="*/ 3 w 266"/>
                <a:gd name="T1" fmla="*/ 129 h 343"/>
                <a:gd name="T2" fmla="*/ 0 w 266"/>
                <a:gd name="T3" fmla="*/ 145 h 343"/>
                <a:gd name="T4" fmla="*/ 75 w 266"/>
                <a:gd name="T5" fmla="*/ 311 h 343"/>
                <a:gd name="T6" fmla="*/ 102 w 266"/>
                <a:gd name="T7" fmla="*/ 342 h 343"/>
                <a:gd name="T8" fmla="*/ 113 w 266"/>
                <a:gd name="T9" fmla="*/ 341 h 343"/>
                <a:gd name="T10" fmla="*/ 187 w 266"/>
                <a:gd name="T11" fmla="*/ 329 h 343"/>
                <a:gd name="T12" fmla="*/ 245 w 266"/>
                <a:gd name="T13" fmla="*/ 326 h 343"/>
                <a:gd name="T14" fmla="*/ 266 w 266"/>
                <a:gd name="T15" fmla="*/ 326 h 343"/>
                <a:gd name="T16" fmla="*/ 216 w 266"/>
                <a:gd name="T17" fmla="*/ 259 h 343"/>
                <a:gd name="T18" fmla="*/ 182 w 266"/>
                <a:gd name="T19" fmla="*/ 200 h 343"/>
                <a:gd name="T20" fmla="*/ 156 w 266"/>
                <a:gd name="T21" fmla="*/ 149 h 343"/>
                <a:gd name="T22" fmla="*/ 134 w 266"/>
                <a:gd name="T23" fmla="*/ 98 h 343"/>
                <a:gd name="T24" fmla="*/ 117 w 266"/>
                <a:gd name="T25" fmla="*/ 49 h 343"/>
                <a:gd name="T26" fmla="*/ 110 w 266"/>
                <a:gd name="T27" fmla="*/ 19 h 343"/>
                <a:gd name="T28" fmla="*/ 102 w 266"/>
                <a:gd name="T29" fmla="*/ 0 h 343"/>
                <a:gd name="T30" fmla="*/ 55 w 266"/>
                <a:gd name="T31" fmla="*/ 65 h 343"/>
                <a:gd name="T32" fmla="*/ 28 w 266"/>
                <a:gd name="T33" fmla="*/ 96 h 343"/>
                <a:gd name="T34" fmla="*/ 3 w 266"/>
                <a:gd name="T35" fmla="*/ 129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6" h="343">
                  <a:moveTo>
                    <a:pt x="3" y="129"/>
                  </a:moveTo>
                  <a:cubicBezTo>
                    <a:pt x="3" y="129"/>
                    <a:pt x="0" y="133"/>
                    <a:pt x="0" y="145"/>
                  </a:cubicBezTo>
                  <a:cubicBezTo>
                    <a:pt x="0" y="156"/>
                    <a:pt x="34" y="255"/>
                    <a:pt x="75" y="311"/>
                  </a:cubicBezTo>
                  <a:cubicBezTo>
                    <a:pt x="75" y="311"/>
                    <a:pt x="98" y="343"/>
                    <a:pt x="102" y="342"/>
                  </a:cubicBezTo>
                  <a:cubicBezTo>
                    <a:pt x="106" y="342"/>
                    <a:pt x="113" y="341"/>
                    <a:pt x="113" y="341"/>
                  </a:cubicBezTo>
                  <a:cubicBezTo>
                    <a:pt x="113" y="341"/>
                    <a:pt x="162" y="329"/>
                    <a:pt x="187" y="329"/>
                  </a:cubicBezTo>
                  <a:cubicBezTo>
                    <a:pt x="212" y="328"/>
                    <a:pt x="245" y="326"/>
                    <a:pt x="245" y="326"/>
                  </a:cubicBezTo>
                  <a:cubicBezTo>
                    <a:pt x="266" y="326"/>
                    <a:pt x="266" y="326"/>
                    <a:pt x="266" y="326"/>
                  </a:cubicBezTo>
                  <a:cubicBezTo>
                    <a:pt x="216" y="259"/>
                    <a:pt x="216" y="259"/>
                    <a:pt x="216" y="259"/>
                  </a:cubicBezTo>
                  <a:cubicBezTo>
                    <a:pt x="182" y="200"/>
                    <a:pt x="182" y="200"/>
                    <a:pt x="182" y="200"/>
                  </a:cubicBezTo>
                  <a:cubicBezTo>
                    <a:pt x="156" y="149"/>
                    <a:pt x="156" y="149"/>
                    <a:pt x="156" y="149"/>
                  </a:cubicBezTo>
                  <a:cubicBezTo>
                    <a:pt x="134" y="98"/>
                    <a:pt x="134" y="98"/>
                    <a:pt x="134" y="98"/>
                  </a:cubicBezTo>
                  <a:cubicBezTo>
                    <a:pt x="117" y="49"/>
                    <a:pt x="117" y="49"/>
                    <a:pt x="117" y="49"/>
                  </a:cubicBezTo>
                  <a:cubicBezTo>
                    <a:pt x="110" y="19"/>
                    <a:pt x="110" y="19"/>
                    <a:pt x="110" y="19"/>
                  </a:cubicBezTo>
                  <a:cubicBezTo>
                    <a:pt x="102" y="0"/>
                    <a:pt x="102" y="0"/>
                    <a:pt x="102" y="0"/>
                  </a:cubicBezTo>
                  <a:cubicBezTo>
                    <a:pt x="55" y="65"/>
                    <a:pt x="55" y="65"/>
                    <a:pt x="55" y="65"/>
                  </a:cubicBezTo>
                  <a:cubicBezTo>
                    <a:pt x="28" y="96"/>
                    <a:pt x="28" y="96"/>
                    <a:pt x="28" y="96"/>
                  </a:cubicBezTo>
                  <a:lnTo>
                    <a:pt x="3" y="12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35">
              <a:extLst>
                <a:ext uri="{FF2B5EF4-FFF2-40B4-BE49-F238E27FC236}">
                  <a16:creationId xmlns:a16="http://schemas.microsoft.com/office/drawing/2014/main" id="{2C10419F-D5AD-4D89-A41E-531A549366A6}"/>
                </a:ext>
              </a:extLst>
            </p:cNvPr>
            <p:cNvSpPr>
              <a:spLocks/>
            </p:cNvSpPr>
            <p:nvPr/>
          </p:nvSpPr>
          <p:spPr bwMode="auto">
            <a:xfrm>
              <a:off x="8023733" y="3787800"/>
              <a:ext cx="1123263" cy="1522563"/>
            </a:xfrm>
            <a:custGeom>
              <a:avLst/>
              <a:gdLst>
                <a:gd name="T0" fmla="*/ 169 w 253"/>
                <a:gd name="T1" fmla="*/ 200 h 343"/>
                <a:gd name="T2" fmla="*/ 143 w 253"/>
                <a:gd name="T3" fmla="*/ 149 h 343"/>
                <a:gd name="T4" fmla="*/ 121 w 253"/>
                <a:gd name="T5" fmla="*/ 98 h 343"/>
                <a:gd name="T6" fmla="*/ 104 w 253"/>
                <a:gd name="T7" fmla="*/ 49 h 343"/>
                <a:gd name="T8" fmla="*/ 97 w 253"/>
                <a:gd name="T9" fmla="*/ 19 h 343"/>
                <a:gd name="T10" fmla="*/ 89 w 253"/>
                <a:gd name="T11" fmla="*/ 0 h 343"/>
                <a:gd name="T12" fmla="*/ 76 w 253"/>
                <a:gd name="T13" fmla="*/ 18 h 343"/>
                <a:gd name="T14" fmla="*/ 103 w 253"/>
                <a:gd name="T15" fmla="*/ 164 h 343"/>
                <a:gd name="T16" fmla="*/ 171 w 253"/>
                <a:gd name="T17" fmla="*/ 276 h 343"/>
                <a:gd name="T18" fmla="*/ 95 w 253"/>
                <a:gd name="T19" fmla="*/ 289 h 343"/>
                <a:gd name="T20" fmla="*/ 0 w 253"/>
                <a:gd name="T21" fmla="*/ 188 h 343"/>
                <a:gd name="T22" fmla="*/ 62 w 253"/>
                <a:gd name="T23" fmla="*/ 311 h 343"/>
                <a:gd name="T24" fmla="*/ 89 w 253"/>
                <a:gd name="T25" fmla="*/ 342 h 343"/>
                <a:gd name="T26" fmla="*/ 100 w 253"/>
                <a:gd name="T27" fmla="*/ 341 h 343"/>
                <a:gd name="T28" fmla="*/ 174 w 253"/>
                <a:gd name="T29" fmla="*/ 329 h 343"/>
                <a:gd name="T30" fmla="*/ 232 w 253"/>
                <a:gd name="T31" fmla="*/ 326 h 343"/>
                <a:gd name="T32" fmla="*/ 253 w 253"/>
                <a:gd name="T33" fmla="*/ 326 h 343"/>
                <a:gd name="T34" fmla="*/ 203 w 253"/>
                <a:gd name="T35" fmla="*/ 259 h 343"/>
                <a:gd name="T36" fmla="*/ 169 w 253"/>
                <a:gd name="T37" fmla="*/ 20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3" h="343">
                  <a:moveTo>
                    <a:pt x="169" y="200"/>
                  </a:moveTo>
                  <a:cubicBezTo>
                    <a:pt x="143" y="149"/>
                    <a:pt x="143" y="149"/>
                    <a:pt x="143" y="149"/>
                  </a:cubicBezTo>
                  <a:cubicBezTo>
                    <a:pt x="121" y="98"/>
                    <a:pt x="121" y="98"/>
                    <a:pt x="121" y="98"/>
                  </a:cubicBezTo>
                  <a:cubicBezTo>
                    <a:pt x="104" y="49"/>
                    <a:pt x="104" y="49"/>
                    <a:pt x="104" y="49"/>
                  </a:cubicBezTo>
                  <a:cubicBezTo>
                    <a:pt x="97" y="19"/>
                    <a:pt x="97" y="19"/>
                    <a:pt x="97" y="19"/>
                  </a:cubicBezTo>
                  <a:cubicBezTo>
                    <a:pt x="89" y="0"/>
                    <a:pt x="89" y="0"/>
                    <a:pt x="89" y="0"/>
                  </a:cubicBezTo>
                  <a:cubicBezTo>
                    <a:pt x="76" y="18"/>
                    <a:pt x="76" y="18"/>
                    <a:pt x="76" y="18"/>
                  </a:cubicBezTo>
                  <a:cubicBezTo>
                    <a:pt x="77" y="52"/>
                    <a:pt x="81" y="117"/>
                    <a:pt x="103" y="164"/>
                  </a:cubicBezTo>
                  <a:cubicBezTo>
                    <a:pt x="142" y="245"/>
                    <a:pt x="171" y="276"/>
                    <a:pt x="171" y="276"/>
                  </a:cubicBezTo>
                  <a:cubicBezTo>
                    <a:pt x="171" y="276"/>
                    <a:pt x="106" y="289"/>
                    <a:pt x="95" y="289"/>
                  </a:cubicBezTo>
                  <a:cubicBezTo>
                    <a:pt x="85" y="290"/>
                    <a:pt x="21" y="213"/>
                    <a:pt x="0" y="188"/>
                  </a:cubicBezTo>
                  <a:cubicBezTo>
                    <a:pt x="13" y="224"/>
                    <a:pt x="36" y="276"/>
                    <a:pt x="62" y="311"/>
                  </a:cubicBezTo>
                  <a:cubicBezTo>
                    <a:pt x="62" y="311"/>
                    <a:pt x="85" y="343"/>
                    <a:pt x="89" y="342"/>
                  </a:cubicBezTo>
                  <a:cubicBezTo>
                    <a:pt x="93" y="342"/>
                    <a:pt x="100" y="341"/>
                    <a:pt x="100" y="341"/>
                  </a:cubicBezTo>
                  <a:cubicBezTo>
                    <a:pt x="100" y="341"/>
                    <a:pt x="149" y="329"/>
                    <a:pt x="174" y="329"/>
                  </a:cubicBezTo>
                  <a:cubicBezTo>
                    <a:pt x="199" y="328"/>
                    <a:pt x="232" y="326"/>
                    <a:pt x="232" y="326"/>
                  </a:cubicBezTo>
                  <a:cubicBezTo>
                    <a:pt x="253" y="326"/>
                    <a:pt x="253" y="326"/>
                    <a:pt x="253" y="326"/>
                  </a:cubicBezTo>
                  <a:cubicBezTo>
                    <a:pt x="203" y="259"/>
                    <a:pt x="203" y="259"/>
                    <a:pt x="203" y="259"/>
                  </a:cubicBezTo>
                  <a:lnTo>
                    <a:pt x="169" y="20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36">
              <a:extLst>
                <a:ext uri="{FF2B5EF4-FFF2-40B4-BE49-F238E27FC236}">
                  <a16:creationId xmlns:a16="http://schemas.microsoft.com/office/drawing/2014/main" id="{E2122E1F-2765-4C6F-87A0-1EB315813937}"/>
                </a:ext>
              </a:extLst>
            </p:cNvPr>
            <p:cNvSpPr>
              <a:spLocks/>
            </p:cNvSpPr>
            <p:nvPr/>
          </p:nvSpPr>
          <p:spPr bwMode="auto">
            <a:xfrm>
              <a:off x="6784785" y="4476312"/>
              <a:ext cx="1535624" cy="1453525"/>
            </a:xfrm>
            <a:custGeom>
              <a:avLst/>
              <a:gdLst>
                <a:gd name="T0" fmla="*/ 254 w 346"/>
                <a:gd name="T1" fmla="*/ 18 h 328"/>
                <a:gd name="T2" fmla="*/ 241 w 346"/>
                <a:gd name="T3" fmla="*/ 27 h 328"/>
                <a:gd name="T4" fmla="*/ 275 w 346"/>
                <a:gd name="T5" fmla="*/ 130 h 328"/>
                <a:gd name="T6" fmla="*/ 326 w 346"/>
                <a:gd name="T7" fmla="*/ 188 h 328"/>
                <a:gd name="T8" fmla="*/ 338 w 346"/>
                <a:gd name="T9" fmla="*/ 183 h 328"/>
                <a:gd name="T10" fmla="*/ 346 w 346"/>
                <a:gd name="T11" fmla="*/ 199 h 328"/>
                <a:gd name="T12" fmla="*/ 338 w 346"/>
                <a:gd name="T13" fmla="*/ 217 h 328"/>
                <a:gd name="T14" fmla="*/ 292 w 346"/>
                <a:gd name="T15" fmla="*/ 241 h 328"/>
                <a:gd name="T16" fmla="*/ 295 w 346"/>
                <a:gd name="T17" fmla="*/ 230 h 328"/>
                <a:gd name="T18" fmla="*/ 306 w 346"/>
                <a:gd name="T19" fmla="*/ 220 h 328"/>
                <a:gd name="T20" fmla="*/ 295 w 346"/>
                <a:gd name="T21" fmla="*/ 211 h 328"/>
                <a:gd name="T22" fmla="*/ 282 w 346"/>
                <a:gd name="T23" fmla="*/ 200 h 328"/>
                <a:gd name="T24" fmla="*/ 274 w 346"/>
                <a:gd name="T25" fmla="*/ 202 h 328"/>
                <a:gd name="T26" fmla="*/ 178 w 346"/>
                <a:gd name="T27" fmla="*/ 256 h 328"/>
                <a:gd name="T28" fmla="*/ 156 w 346"/>
                <a:gd name="T29" fmla="*/ 270 h 328"/>
                <a:gd name="T30" fmla="*/ 169 w 346"/>
                <a:gd name="T31" fmla="*/ 298 h 328"/>
                <a:gd name="T32" fmla="*/ 114 w 346"/>
                <a:gd name="T33" fmla="*/ 325 h 328"/>
                <a:gd name="T34" fmla="*/ 48 w 346"/>
                <a:gd name="T35" fmla="*/ 265 h 328"/>
                <a:gd name="T36" fmla="*/ 7 w 346"/>
                <a:gd name="T37" fmla="*/ 179 h 328"/>
                <a:gd name="T38" fmla="*/ 0 w 346"/>
                <a:gd name="T39" fmla="*/ 142 h 328"/>
                <a:gd name="T40" fmla="*/ 13 w 346"/>
                <a:gd name="T41" fmla="*/ 122 h 328"/>
                <a:gd name="T42" fmla="*/ 113 w 346"/>
                <a:gd name="T43" fmla="*/ 67 h 328"/>
                <a:gd name="T44" fmla="*/ 196 w 346"/>
                <a:gd name="T45" fmla="*/ 21 h 328"/>
                <a:gd name="T46" fmla="*/ 235 w 346"/>
                <a:gd name="T47" fmla="*/ 3 h 328"/>
                <a:gd name="T48" fmla="*/ 254 w 346"/>
                <a:gd name="T49" fmla="*/ 1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28">
                  <a:moveTo>
                    <a:pt x="254" y="18"/>
                  </a:moveTo>
                  <a:cubicBezTo>
                    <a:pt x="254" y="18"/>
                    <a:pt x="242" y="23"/>
                    <a:pt x="241" y="27"/>
                  </a:cubicBezTo>
                  <a:cubicBezTo>
                    <a:pt x="240" y="32"/>
                    <a:pt x="244" y="81"/>
                    <a:pt x="275" y="130"/>
                  </a:cubicBezTo>
                  <a:cubicBezTo>
                    <a:pt x="305" y="178"/>
                    <a:pt x="326" y="188"/>
                    <a:pt x="326" y="188"/>
                  </a:cubicBezTo>
                  <a:cubicBezTo>
                    <a:pt x="338" y="183"/>
                    <a:pt x="338" y="183"/>
                    <a:pt x="338" y="183"/>
                  </a:cubicBezTo>
                  <a:cubicBezTo>
                    <a:pt x="338" y="183"/>
                    <a:pt x="346" y="191"/>
                    <a:pt x="346" y="199"/>
                  </a:cubicBezTo>
                  <a:cubicBezTo>
                    <a:pt x="346" y="207"/>
                    <a:pt x="341" y="213"/>
                    <a:pt x="338" y="217"/>
                  </a:cubicBezTo>
                  <a:cubicBezTo>
                    <a:pt x="334" y="222"/>
                    <a:pt x="292" y="241"/>
                    <a:pt x="292" y="241"/>
                  </a:cubicBezTo>
                  <a:cubicBezTo>
                    <a:pt x="292" y="241"/>
                    <a:pt x="287" y="236"/>
                    <a:pt x="295" y="230"/>
                  </a:cubicBezTo>
                  <a:cubicBezTo>
                    <a:pt x="303" y="225"/>
                    <a:pt x="306" y="220"/>
                    <a:pt x="306" y="220"/>
                  </a:cubicBezTo>
                  <a:cubicBezTo>
                    <a:pt x="295" y="211"/>
                    <a:pt x="295" y="211"/>
                    <a:pt x="295" y="211"/>
                  </a:cubicBezTo>
                  <a:cubicBezTo>
                    <a:pt x="282" y="200"/>
                    <a:pt x="282" y="200"/>
                    <a:pt x="282" y="200"/>
                  </a:cubicBezTo>
                  <a:cubicBezTo>
                    <a:pt x="274" y="202"/>
                    <a:pt x="274" y="202"/>
                    <a:pt x="274" y="202"/>
                  </a:cubicBezTo>
                  <a:cubicBezTo>
                    <a:pt x="178" y="256"/>
                    <a:pt x="178" y="256"/>
                    <a:pt x="178" y="256"/>
                  </a:cubicBezTo>
                  <a:cubicBezTo>
                    <a:pt x="156" y="270"/>
                    <a:pt x="156" y="270"/>
                    <a:pt x="156" y="270"/>
                  </a:cubicBezTo>
                  <a:cubicBezTo>
                    <a:pt x="169" y="298"/>
                    <a:pt x="169" y="298"/>
                    <a:pt x="169" y="298"/>
                  </a:cubicBezTo>
                  <a:cubicBezTo>
                    <a:pt x="169" y="298"/>
                    <a:pt x="126" y="328"/>
                    <a:pt x="114" y="325"/>
                  </a:cubicBezTo>
                  <a:cubicBezTo>
                    <a:pt x="103" y="322"/>
                    <a:pt x="66" y="289"/>
                    <a:pt x="48" y="265"/>
                  </a:cubicBezTo>
                  <a:cubicBezTo>
                    <a:pt x="30" y="242"/>
                    <a:pt x="7" y="179"/>
                    <a:pt x="7" y="179"/>
                  </a:cubicBezTo>
                  <a:cubicBezTo>
                    <a:pt x="0" y="142"/>
                    <a:pt x="0" y="142"/>
                    <a:pt x="0" y="142"/>
                  </a:cubicBezTo>
                  <a:cubicBezTo>
                    <a:pt x="0" y="142"/>
                    <a:pt x="1" y="128"/>
                    <a:pt x="13" y="122"/>
                  </a:cubicBezTo>
                  <a:cubicBezTo>
                    <a:pt x="24" y="116"/>
                    <a:pt x="113" y="67"/>
                    <a:pt x="113" y="67"/>
                  </a:cubicBezTo>
                  <a:cubicBezTo>
                    <a:pt x="196" y="21"/>
                    <a:pt x="196" y="21"/>
                    <a:pt x="196" y="21"/>
                  </a:cubicBezTo>
                  <a:cubicBezTo>
                    <a:pt x="196" y="21"/>
                    <a:pt x="223" y="0"/>
                    <a:pt x="235" y="3"/>
                  </a:cubicBezTo>
                  <a:cubicBezTo>
                    <a:pt x="246" y="6"/>
                    <a:pt x="254" y="18"/>
                    <a:pt x="254" y="1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37">
              <a:extLst>
                <a:ext uri="{FF2B5EF4-FFF2-40B4-BE49-F238E27FC236}">
                  <a16:creationId xmlns:a16="http://schemas.microsoft.com/office/drawing/2014/main" id="{A7D0A440-7486-4C0A-80E3-0FCD0021E154}"/>
                </a:ext>
              </a:extLst>
            </p:cNvPr>
            <p:cNvSpPr>
              <a:spLocks/>
            </p:cNvSpPr>
            <p:nvPr/>
          </p:nvSpPr>
          <p:spPr bwMode="auto">
            <a:xfrm>
              <a:off x="6823969" y="4634912"/>
              <a:ext cx="1496440" cy="1294925"/>
            </a:xfrm>
            <a:custGeom>
              <a:avLst/>
              <a:gdLst>
                <a:gd name="T0" fmla="*/ 329 w 337"/>
                <a:gd name="T1" fmla="*/ 147 h 292"/>
                <a:gd name="T2" fmla="*/ 317 w 337"/>
                <a:gd name="T3" fmla="*/ 152 h 292"/>
                <a:gd name="T4" fmla="*/ 266 w 337"/>
                <a:gd name="T5" fmla="*/ 94 h 292"/>
                <a:gd name="T6" fmla="*/ 232 w 337"/>
                <a:gd name="T7" fmla="*/ 0 h 292"/>
                <a:gd name="T8" fmla="*/ 265 w 337"/>
                <a:gd name="T9" fmla="*/ 133 h 292"/>
                <a:gd name="T10" fmla="*/ 103 w 337"/>
                <a:gd name="T11" fmla="*/ 213 h 292"/>
                <a:gd name="T12" fmla="*/ 0 w 337"/>
                <a:gd name="T13" fmla="*/ 148 h 292"/>
                <a:gd name="T14" fmla="*/ 39 w 337"/>
                <a:gd name="T15" fmla="*/ 229 h 292"/>
                <a:gd name="T16" fmla="*/ 105 w 337"/>
                <a:gd name="T17" fmla="*/ 289 h 292"/>
                <a:gd name="T18" fmla="*/ 160 w 337"/>
                <a:gd name="T19" fmla="*/ 262 h 292"/>
                <a:gd name="T20" fmla="*/ 147 w 337"/>
                <a:gd name="T21" fmla="*/ 234 h 292"/>
                <a:gd name="T22" fmla="*/ 169 w 337"/>
                <a:gd name="T23" fmla="*/ 220 h 292"/>
                <a:gd name="T24" fmla="*/ 265 w 337"/>
                <a:gd name="T25" fmla="*/ 166 h 292"/>
                <a:gd name="T26" fmla="*/ 273 w 337"/>
                <a:gd name="T27" fmla="*/ 164 h 292"/>
                <a:gd name="T28" fmla="*/ 286 w 337"/>
                <a:gd name="T29" fmla="*/ 175 h 292"/>
                <a:gd name="T30" fmla="*/ 297 w 337"/>
                <a:gd name="T31" fmla="*/ 184 h 292"/>
                <a:gd name="T32" fmla="*/ 286 w 337"/>
                <a:gd name="T33" fmla="*/ 194 h 292"/>
                <a:gd name="T34" fmla="*/ 283 w 337"/>
                <a:gd name="T35" fmla="*/ 205 h 292"/>
                <a:gd name="T36" fmla="*/ 329 w 337"/>
                <a:gd name="T37" fmla="*/ 181 h 292"/>
                <a:gd name="T38" fmla="*/ 337 w 337"/>
                <a:gd name="T39" fmla="*/ 163 h 292"/>
                <a:gd name="T40" fmla="*/ 329 w 337"/>
                <a:gd name="T41" fmla="*/ 14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7" h="292">
                  <a:moveTo>
                    <a:pt x="329" y="147"/>
                  </a:moveTo>
                  <a:cubicBezTo>
                    <a:pt x="317" y="152"/>
                    <a:pt x="317" y="152"/>
                    <a:pt x="317" y="152"/>
                  </a:cubicBezTo>
                  <a:cubicBezTo>
                    <a:pt x="317" y="152"/>
                    <a:pt x="296" y="142"/>
                    <a:pt x="266" y="94"/>
                  </a:cubicBezTo>
                  <a:cubicBezTo>
                    <a:pt x="242" y="55"/>
                    <a:pt x="234" y="16"/>
                    <a:pt x="232" y="0"/>
                  </a:cubicBezTo>
                  <a:cubicBezTo>
                    <a:pt x="210" y="16"/>
                    <a:pt x="265" y="121"/>
                    <a:pt x="265" y="133"/>
                  </a:cubicBezTo>
                  <a:cubicBezTo>
                    <a:pt x="264" y="145"/>
                    <a:pt x="124" y="212"/>
                    <a:pt x="103" y="213"/>
                  </a:cubicBezTo>
                  <a:cubicBezTo>
                    <a:pt x="86" y="214"/>
                    <a:pt x="26" y="168"/>
                    <a:pt x="0" y="148"/>
                  </a:cubicBezTo>
                  <a:cubicBezTo>
                    <a:pt x="5" y="163"/>
                    <a:pt x="24" y="210"/>
                    <a:pt x="39" y="229"/>
                  </a:cubicBezTo>
                  <a:cubicBezTo>
                    <a:pt x="57" y="253"/>
                    <a:pt x="94" y="286"/>
                    <a:pt x="105" y="289"/>
                  </a:cubicBezTo>
                  <a:cubicBezTo>
                    <a:pt x="117" y="292"/>
                    <a:pt x="160" y="262"/>
                    <a:pt x="160" y="262"/>
                  </a:cubicBezTo>
                  <a:cubicBezTo>
                    <a:pt x="147" y="234"/>
                    <a:pt x="147" y="234"/>
                    <a:pt x="147" y="234"/>
                  </a:cubicBezTo>
                  <a:cubicBezTo>
                    <a:pt x="169" y="220"/>
                    <a:pt x="169" y="220"/>
                    <a:pt x="169" y="220"/>
                  </a:cubicBezTo>
                  <a:cubicBezTo>
                    <a:pt x="265" y="166"/>
                    <a:pt x="265" y="166"/>
                    <a:pt x="265" y="166"/>
                  </a:cubicBezTo>
                  <a:cubicBezTo>
                    <a:pt x="273" y="164"/>
                    <a:pt x="273" y="164"/>
                    <a:pt x="273" y="164"/>
                  </a:cubicBezTo>
                  <a:cubicBezTo>
                    <a:pt x="286" y="175"/>
                    <a:pt x="286" y="175"/>
                    <a:pt x="286" y="175"/>
                  </a:cubicBezTo>
                  <a:cubicBezTo>
                    <a:pt x="297" y="184"/>
                    <a:pt x="297" y="184"/>
                    <a:pt x="297" y="184"/>
                  </a:cubicBezTo>
                  <a:cubicBezTo>
                    <a:pt x="297" y="184"/>
                    <a:pt x="294" y="189"/>
                    <a:pt x="286" y="194"/>
                  </a:cubicBezTo>
                  <a:cubicBezTo>
                    <a:pt x="278" y="200"/>
                    <a:pt x="283" y="205"/>
                    <a:pt x="283" y="205"/>
                  </a:cubicBezTo>
                  <a:cubicBezTo>
                    <a:pt x="283" y="205"/>
                    <a:pt x="325" y="186"/>
                    <a:pt x="329" y="181"/>
                  </a:cubicBezTo>
                  <a:cubicBezTo>
                    <a:pt x="332" y="177"/>
                    <a:pt x="337" y="171"/>
                    <a:pt x="337" y="163"/>
                  </a:cubicBezTo>
                  <a:cubicBezTo>
                    <a:pt x="337" y="155"/>
                    <a:pt x="329" y="147"/>
                    <a:pt x="329" y="1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38">
              <a:extLst>
                <a:ext uri="{FF2B5EF4-FFF2-40B4-BE49-F238E27FC236}">
                  <a16:creationId xmlns:a16="http://schemas.microsoft.com/office/drawing/2014/main" id="{31417DC9-68E1-4226-9519-0F434E17918B}"/>
                </a:ext>
              </a:extLst>
            </p:cNvPr>
            <p:cNvSpPr>
              <a:spLocks/>
            </p:cNvSpPr>
            <p:nvPr/>
          </p:nvSpPr>
          <p:spPr bwMode="auto">
            <a:xfrm>
              <a:off x="8423032" y="3584418"/>
              <a:ext cx="968395" cy="1671833"/>
            </a:xfrm>
            <a:custGeom>
              <a:avLst/>
              <a:gdLst>
                <a:gd name="T0" fmla="*/ 26 w 218"/>
                <a:gd name="T1" fmla="*/ 4 h 377"/>
                <a:gd name="T2" fmla="*/ 79 w 218"/>
                <a:gd name="T3" fmla="*/ 53 h 377"/>
                <a:gd name="T4" fmla="*/ 172 w 218"/>
                <a:gd name="T5" fmla="*/ 219 h 377"/>
                <a:gd name="T6" fmla="*/ 216 w 218"/>
                <a:gd name="T7" fmla="*/ 348 h 377"/>
                <a:gd name="T8" fmla="*/ 208 w 218"/>
                <a:gd name="T9" fmla="*/ 376 h 377"/>
                <a:gd name="T10" fmla="*/ 115 w 218"/>
                <a:gd name="T11" fmla="*/ 264 h 377"/>
                <a:gd name="T12" fmla="*/ 48 w 218"/>
                <a:gd name="T13" fmla="*/ 128 h 377"/>
                <a:gd name="T14" fmla="*/ 26 w 218"/>
                <a:gd name="T15" fmla="*/ 4 h 3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377">
                  <a:moveTo>
                    <a:pt x="26" y="4"/>
                  </a:moveTo>
                  <a:cubicBezTo>
                    <a:pt x="26" y="4"/>
                    <a:pt x="42" y="0"/>
                    <a:pt x="79" y="53"/>
                  </a:cubicBezTo>
                  <a:cubicBezTo>
                    <a:pt x="117" y="106"/>
                    <a:pt x="144" y="160"/>
                    <a:pt x="172" y="219"/>
                  </a:cubicBezTo>
                  <a:cubicBezTo>
                    <a:pt x="200" y="278"/>
                    <a:pt x="216" y="346"/>
                    <a:pt x="216" y="348"/>
                  </a:cubicBezTo>
                  <a:cubicBezTo>
                    <a:pt x="215" y="350"/>
                    <a:pt x="218" y="377"/>
                    <a:pt x="208" y="376"/>
                  </a:cubicBezTo>
                  <a:cubicBezTo>
                    <a:pt x="198" y="376"/>
                    <a:pt x="158" y="348"/>
                    <a:pt x="115" y="264"/>
                  </a:cubicBezTo>
                  <a:cubicBezTo>
                    <a:pt x="71" y="181"/>
                    <a:pt x="48" y="128"/>
                    <a:pt x="48" y="128"/>
                  </a:cubicBezTo>
                  <a:cubicBezTo>
                    <a:pt x="48" y="128"/>
                    <a:pt x="0" y="18"/>
                    <a:pt x="26" y="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39">
              <a:extLst>
                <a:ext uri="{FF2B5EF4-FFF2-40B4-BE49-F238E27FC236}">
                  <a16:creationId xmlns:a16="http://schemas.microsoft.com/office/drawing/2014/main" id="{A3A3779A-0448-4113-BDF7-718B8F7461E1}"/>
                </a:ext>
              </a:extLst>
            </p:cNvPr>
            <p:cNvSpPr>
              <a:spLocks/>
            </p:cNvSpPr>
            <p:nvPr/>
          </p:nvSpPr>
          <p:spPr bwMode="auto">
            <a:xfrm>
              <a:off x="8734636" y="4356895"/>
              <a:ext cx="212711" cy="328396"/>
            </a:xfrm>
            <a:custGeom>
              <a:avLst/>
              <a:gdLst>
                <a:gd name="T0" fmla="*/ 1 w 48"/>
                <a:gd name="T1" fmla="*/ 4 h 74"/>
                <a:gd name="T2" fmla="*/ 19 w 48"/>
                <a:gd name="T3" fmla="*/ 5 h 74"/>
                <a:gd name="T4" fmla="*/ 47 w 48"/>
                <a:gd name="T5" fmla="*/ 57 h 74"/>
                <a:gd name="T6" fmla="*/ 36 w 48"/>
                <a:gd name="T7" fmla="*/ 74 h 74"/>
                <a:gd name="T8" fmla="*/ 14 w 48"/>
                <a:gd name="T9" fmla="*/ 33 h 74"/>
                <a:gd name="T10" fmla="*/ 1 w 48"/>
                <a:gd name="T11" fmla="*/ 4 h 74"/>
              </a:gdLst>
              <a:ahLst/>
              <a:cxnLst>
                <a:cxn ang="0">
                  <a:pos x="T0" y="T1"/>
                </a:cxn>
                <a:cxn ang="0">
                  <a:pos x="T2" y="T3"/>
                </a:cxn>
                <a:cxn ang="0">
                  <a:pos x="T4" y="T5"/>
                </a:cxn>
                <a:cxn ang="0">
                  <a:pos x="T6" y="T7"/>
                </a:cxn>
                <a:cxn ang="0">
                  <a:pos x="T8" y="T9"/>
                </a:cxn>
                <a:cxn ang="0">
                  <a:pos x="T10" y="T11"/>
                </a:cxn>
              </a:cxnLst>
              <a:rect l="0" t="0" r="r" b="b"/>
              <a:pathLst>
                <a:path w="48" h="74">
                  <a:moveTo>
                    <a:pt x="1" y="4"/>
                  </a:moveTo>
                  <a:cubicBezTo>
                    <a:pt x="1" y="4"/>
                    <a:pt x="13" y="0"/>
                    <a:pt x="19" y="5"/>
                  </a:cubicBezTo>
                  <a:cubicBezTo>
                    <a:pt x="26" y="10"/>
                    <a:pt x="46" y="49"/>
                    <a:pt x="47" y="57"/>
                  </a:cubicBezTo>
                  <a:cubicBezTo>
                    <a:pt x="48" y="64"/>
                    <a:pt x="36" y="74"/>
                    <a:pt x="36" y="74"/>
                  </a:cubicBezTo>
                  <a:cubicBezTo>
                    <a:pt x="14" y="33"/>
                    <a:pt x="14" y="33"/>
                    <a:pt x="14" y="33"/>
                  </a:cubicBezTo>
                  <a:cubicBezTo>
                    <a:pt x="14" y="33"/>
                    <a:pt x="0" y="5"/>
                    <a:pt x="1" y="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40">
              <a:extLst>
                <a:ext uri="{FF2B5EF4-FFF2-40B4-BE49-F238E27FC236}">
                  <a16:creationId xmlns:a16="http://schemas.microsoft.com/office/drawing/2014/main" id="{FFC76DA1-E517-4BAF-8E1D-188697EBC040}"/>
                </a:ext>
              </a:extLst>
            </p:cNvPr>
            <p:cNvSpPr>
              <a:spLocks/>
            </p:cNvSpPr>
            <p:nvPr/>
          </p:nvSpPr>
          <p:spPr bwMode="auto">
            <a:xfrm>
              <a:off x="6743735" y="5549196"/>
              <a:ext cx="1576674" cy="2106585"/>
            </a:xfrm>
            <a:custGeom>
              <a:avLst/>
              <a:gdLst>
                <a:gd name="T0" fmla="*/ 73 w 355"/>
                <a:gd name="T1" fmla="*/ 471 h 475"/>
                <a:gd name="T2" fmla="*/ 147 w 355"/>
                <a:gd name="T3" fmla="*/ 375 h 475"/>
                <a:gd name="T4" fmla="*/ 158 w 355"/>
                <a:gd name="T5" fmla="*/ 365 h 475"/>
                <a:gd name="T6" fmla="*/ 176 w 355"/>
                <a:gd name="T7" fmla="*/ 352 h 475"/>
                <a:gd name="T8" fmla="*/ 185 w 355"/>
                <a:gd name="T9" fmla="*/ 336 h 475"/>
                <a:gd name="T10" fmla="*/ 244 w 355"/>
                <a:gd name="T11" fmla="*/ 277 h 475"/>
                <a:gd name="T12" fmla="*/ 275 w 355"/>
                <a:gd name="T13" fmla="*/ 242 h 475"/>
                <a:gd name="T14" fmla="*/ 302 w 355"/>
                <a:gd name="T15" fmla="*/ 210 h 475"/>
                <a:gd name="T16" fmla="*/ 353 w 355"/>
                <a:gd name="T17" fmla="*/ 182 h 475"/>
                <a:gd name="T18" fmla="*/ 350 w 355"/>
                <a:gd name="T19" fmla="*/ 155 h 475"/>
                <a:gd name="T20" fmla="*/ 344 w 355"/>
                <a:gd name="T21" fmla="*/ 145 h 475"/>
                <a:gd name="T22" fmla="*/ 336 w 355"/>
                <a:gd name="T23" fmla="*/ 144 h 475"/>
                <a:gd name="T24" fmla="*/ 321 w 355"/>
                <a:gd name="T25" fmla="*/ 151 h 475"/>
                <a:gd name="T26" fmla="*/ 304 w 355"/>
                <a:gd name="T27" fmla="*/ 156 h 475"/>
                <a:gd name="T28" fmla="*/ 314 w 355"/>
                <a:gd name="T29" fmla="*/ 146 h 475"/>
                <a:gd name="T30" fmla="*/ 328 w 355"/>
                <a:gd name="T31" fmla="*/ 137 h 475"/>
                <a:gd name="T32" fmla="*/ 333 w 355"/>
                <a:gd name="T33" fmla="*/ 148 h 475"/>
                <a:gd name="T34" fmla="*/ 347 w 355"/>
                <a:gd name="T35" fmla="*/ 127 h 475"/>
                <a:gd name="T36" fmla="*/ 342 w 355"/>
                <a:gd name="T37" fmla="*/ 99 h 475"/>
                <a:gd name="T38" fmla="*/ 337 w 355"/>
                <a:gd name="T39" fmla="*/ 91 h 475"/>
                <a:gd name="T40" fmla="*/ 338 w 355"/>
                <a:gd name="T41" fmla="*/ 74 h 475"/>
                <a:gd name="T42" fmla="*/ 324 w 355"/>
                <a:gd name="T43" fmla="*/ 58 h 475"/>
                <a:gd name="T44" fmla="*/ 308 w 355"/>
                <a:gd name="T45" fmla="*/ 60 h 475"/>
                <a:gd name="T46" fmla="*/ 234 w 355"/>
                <a:gd name="T47" fmla="*/ 89 h 475"/>
                <a:gd name="T48" fmla="*/ 230 w 355"/>
                <a:gd name="T49" fmla="*/ 88 h 475"/>
                <a:gd name="T50" fmla="*/ 267 w 355"/>
                <a:gd name="T51" fmla="*/ 56 h 475"/>
                <a:gd name="T52" fmla="*/ 297 w 355"/>
                <a:gd name="T53" fmla="*/ 38 h 475"/>
                <a:gd name="T54" fmla="*/ 303 w 355"/>
                <a:gd name="T55" fmla="*/ 38 h 475"/>
                <a:gd name="T56" fmla="*/ 304 w 355"/>
                <a:gd name="T57" fmla="*/ 47 h 475"/>
                <a:gd name="T58" fmla="*/ 319 w 355"/>
                <a:gd name="T59" fmla="*/ 30 h 475"/>
                <a:gd name="T60" fmla="*/ 308 w 355"/>
                <a:gd name="T61" fmla="*/ 5 h 475"/>
                <a:gd name="T62" fmla="*/ 296 w 355"/>
                <a:gd name="T63" fmla="*/ 1 h 475"/>
                <a:gd name="T64" fmla="*/ 266 w 355"/>
                <a:gd name="T65" fmla="*/ 8 h 475"/>
                <a:gd name="T66" fmla="*/ 200 w 355"/>
                <a:gd name="T67" fmla="*/ 52 h 475"/>
                <a:gd name="T68" fmla="*/ 166 w 355"/>
                <a:gd name="T69" fmla="*/ 84 h 475"/>
                <a:gd name="T70" fmla="*/ 140 w 355"/>
                <a:gd name="T71" fmla="*/ 130 h 475"/>
                <a:gd name="T72" fmla="*/ 114 w 355"/>
                <a:gd name="T73" fmla="*/ 189 h 475"/>
                <a:gd name="T74" fmla="*/ 89 w 355"/>
                <a:gd name="T75" fmla="*/ 249 h 475"/>
                <a:gd name="T76" fmla="*/ 80 w 355"/>
                <a:gd name="T77" fmla="*/ 273 h 475"/>
                <a:gd name="T78" fmla="*/ 32 w 355"/>
                <a:gd name="T79" fmla="*/ 308 h 475"/>
                <a:gd name="T80" fmla="*/ 3 w 355"/>
                <a:gd name="T81" fmla="*/ 338 h 475"/>
                <a:gd name="T82" fmla="*/ 12 w 355"/>
                <a:gd name="T83" fmla="*/ 392 h 475"/>
                <a:gd name="T84" fmla="*/ 37 w 355"/>
                <a:gd name="T85" fmla="*/ 444 h 475"/>
                <a:gd name="T86" fmla="*/ 59 w 355"/>
                <a:gd name="T87" fmla="*/ 470 h 475"/>
                <a:gd name="T88" fmla="*/ 73 w 355"/>
                <a:gd name="T89" fmla="*/ 47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5" h="475">
                  <a:moveTo>
                    <a:pt x="73" y="471"/>
                  </a:moveTo>
                  <a:cubicBezTo>
                    <a:pt x="147" y="375"/>
                    <a:pt x="147" y="375"/>
                    <a:pt x="147" y="375"/>
                  </a:cubicBezTo>
                  <a:cubicBezTo>
                    <a:pt x="147" y="375"/>
                    <a:pt x="153" y="366"/>
                    <a:pt x="158" y="365"/>
                  </a:cubicBezTo>
                  <a:cubicBezTo>
                    <a:pt x="164" y="364"/>
                    <a:pt x="172" y="358"/>
                    <a:pt x="176" y="352"/>
                  </a:cubicBezTo>
                  <a:cubicBezTo>
                    <a:pt x="179" y="347"/>
                    <a:pt x="180" y="341"/>
                    <a:pt x="185" y="336"/>
                  </a:cubicBezTo>
                  <a:cubicBezTo>
                    <a:pt x="190" y="330"/>
                    <a:pt x="244" y="277"/>
                    <a:pt x="244" y="277"/>
                  </a:cubicBezTo>
                  <a:cubicBezTo>
                    <a:pt x="275" y="242"/>
                    <a:pt x="275" y="242"/>
                    <a:pt x="275" y="242"/>
                  </a:cubicBezTo>
                  <a:cubicBezTo>
                    <a:pt x="275" y="242"/>
                    <a:pt x="297" y="216"/>
                    <a:pt x="302" y="210"/>
                  </a:cubicBezTo>
                  <a:cubicBezTo>
                    <a:pt x="307" y="204"/>
                    <a:pt x="350" y="192"/>
                    <a:pt x="353" y="182"/>
                  </a:cubicBezTo>
                  <a:cubicBezTo>
                    <a:pt x="355" y="173"/>
                    <a:pt x="353" y="160"/>
                    <a:pt x="350" y="155"/>
                  </a:cubicBezTo>
                  <a:cubicBezTo>
                    <a:pt x="348" y="150"/>
                    <a:pt x="344" y="145"/>
                    <a:pt x="344" y="145"/>
                  </a:cubicBezTo>
                  <a:cubicBezTo>
                    <a:pt x="336" y="144"/>
                    <a:pt x="336" y="144"/>
                    <a:pt x="336" y="144"/>
                  </a:cubicBezTo>
                  <a:cubicBezTo>
                    <a:pt x="321" y="151"/>
                    <a:pt x="321" y="151"/>
                    <a:pt x="321" y="151"/>
                  </a:cubicBezTo>
                  <a:cubicBezTo>
                    <a:pt x="304" y="156"/>
                    <a:pt x="304" y="156"/>
                    <a:pt x="304" y="156"/>
                  </a:cubicBezTo>
                  <a:cubicBezTo>
                    <a:pt x="314" y="146"/>
                    <a:pt x="314" y="146"/>
                    <a:pt x="314" y="146"/>
                  </a:cubicBezTo>
                  <a:cubicBezTo>
                    <a:pt x="328" y="137"/>
                    <a:pt x="328" y="137"/>
                    <a:pt x="328" y="137"/>
                  </a:cubicBezTo>
                  <a:cubicBezTo>
                    <a:pt x="333" y="148"/>
                    <a:pt x="333" y="148"/>
                    <a:pt x="333" y="148"/>
                  </a:cubicBezTo>
                  <a:cubicBezTo>
                    <a:pt x="333" y="148"/>
                    <a:pt x="347" y="140"/>
                    <a:pt x="347" y="127"/>
                  </a:cubicBezTo>
                  <a:cubicBezTo>
                    <a:pt x="347" y="114"/>
                    <a:pt x="342" y="99"/>
                    <a:pt x="342" y="99"/>
                  </a:cubicBezTo>
                  <a:cubicBezTo>
                    <a:pt x="337" y="91"/>
                    <a:pt x="337" y="91"/>
                    <a:pt x="337" y="91"/>
                  </a:cubicBezTo>
                  <a:cubicBezTo>
                    <a:pt x="337" y="91"/>
                    <a:pt x="339" y="81"/>
                    <a:pt x="338" y="74"/>
                  </a:cubicBezTo>
                  <a:cubicBezTo>
                    <a:pt x="336" y="66"/>
                    <a:pt x="328" y="59"/>
                    <a:pt x="324" y="58"/>
                  </a:cubicBezTo>
                  <a:cubicBezTo>
                    <a:pt x="319" y="57"/>
                    <a:pt x="308" y="60"/>
                    <a:pt x="308" y="60"/>
                  </a:cubicBezTo>
                  <a:cubicBezTo>
                    <a:pt x="234" y="89"/>
                    <a:pt x="234" y="89"/>
                    <a:pt x="234" y="89"/>
                  </a:cubicBezTo>
                  <a:cubicBezTo>
                    <a:pt x="230" y="88"/>
                    <a:pt x="230" y="88"/>
                    <a:pt x="230" y="88"/>
                  </a:cubicBezTo>
                  <a:cubicBezTo>
                    <a:pt x="267" y="56"/>
                    <a:pt x="267" y="56"/>
                    <a:pt x="267" y="56"/>
                  </a:cubicBezTo>
                  <a:cubicBezTo>
                    <a:pt x="267" y="56"/>
                    <a:pt x="293" y="38"/>
                    <a:pt x="297" y="38"/>
                  </a:cubicBezTo>
                  <a:cubicBezTo>
                    <a:pt x="302" y="37"/>
                    <a:pt x="303" y="38"/>
                    <a:pt x="303" y="38"/>
                  </a:cubicBezTo>
                  <a:cubicBezTo>
                    <a:pt x="304" y="47"/>
                    <a:pt x="304" y="47"/>
                    <a:pt x="304" y="47"/>
                  </a:cubicBezTo>
                  <a:cubicBezTo>
                    <a:pt x="304" y="47"/>
                    <a:pt x="317" y="37"/>
                    <a:pt x="319" y="30"/>
                  </a:cubicBezTo>
                  <a:cubicBezTo>
                    <a:pt x="321" y="24"/>
                    <a:pt x="314" y="8"/>
                    <a:pt x="308" y="5"/>
                  </a:cubicBezTo>
                  <a:cubicBezTo>
                    <a:pt x="302" y="2"/>
                    <a:pt x="296" y="1"/>
                    <a:pt x="296" y="1"/>
                  </a:cubicBezTo>
                  <a:cubicBezTo>
                    <a:pt x="296" y="1"/>
                    <a:pt x="285" y="0"/>
                    <a:pt x="266" y="8"/>
                  </a:cubicBezTo>
                  <a:cubicBezTo>
                    <a:pt x="246" y="16"/>
                    <a:pt x="200" y="52"/>
                    <a:pt x="200" y="52"/>
                  </a:cubicBezTo>
                  <a:cubicBezTo>
                    <a:pt x="200" y="52"/>
                    <a:pt x="177" y="67"/>
                    <a:pt x="166" y="84"/>
                  </a:cubicBezTo>
                  <a:cubicBezTo>
                    <a:pt x="155" y="101"/>
                    <a:pt x="140" y="130"/>
                    <a:pt x="140" y="130"/>
                  </a:cubicBezTo>
                  <a:cubicBezTo>
                    <a:pt x="114" y="189"/>
                    <a:pt x="114" y="189"/>
                    <a:pt x="114" y="189"/>
                  </a:cubicBezTo>
                  <a:cubicBezTo>
                    <a:pt x="89" y="249"/>
                    <a:pt x="89" y="249"/>
                    <a:pt x="89" y="249"/>
                  </a:cubicBezTo>
                  <a:cubicBezTo>
                    <a:pt x="80" y="273"/>
                    <a:pt x="80" y="273"/>
                    <a:pt x="80" y="273"/>
                  </a:cubicBezTo>
                  <a:cubicBezTo>
                    <a:pt x="32" y="308"/>
                    <a:pt x="32" y="308"/>
                    <a:pt x="32" y="308"/>
                  </a:cubicBezTo>
                  <a:cubicBezTo>
                    <a:pt x="32" y="308"/>
                    <a:pt x="5" y="326"/>
                    <a:pt x="3" y="338"/>
                  </a:cubicBezTo>
                  <a:cubicBezTo>
                    <a:pt x="0" y="351"/>
                    <a:pt x="12" y="392"/>
                    <a:pt x="12" y="392"/>
                  </a:cubicBezTo>
                  <a:cubicBezTo>
                    <a:pt x="37" y="444"/>
                    <a:pt x="37" y="444"/>
                    <a:pt x="37" y="444"/>
                  </a:cubicBezTo>
                  <a:cubicBezTo>
                    <a:pt x="37" y="444"/>
                    <a:pt x="51" y="465"/>
                    <a:pt x="59" y="470"/>
                  </a:cubicBezTo>
                  <a:cubicBezTo>
                    <a:pt x="68" y="475"/>
                    <a:pt x="73" y="471"/>
                    <a:pt x="73" y="4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41">
              <a:extLst>
                <a:ext uri="{FF2B5EF4-FFF2-40B4-BE49-F238E27FC236}">
                  <a16:creationId xmlns:a16="http://schemas.microsoft.com/office/drawing/2014/main" id="{060FBA94-7A0F-4C0F-B174-9CFE9D6E0B5D}"/>
                </a:ext>
              </a:extLst>
            </p:cNvPr>
            <p:cNvSpPr>
              <a:spLocks/>
            </p:cNvSpPr>
            <p:nvPr/>
          </p:nvSpPr>
          <p:spPr bwMode="auto">
            <a:xfrm>
              <a:off x="6823969" y="5536135"/>
              <a:ext cx="1309852" cy="1427403"/>
            </a:xfrm>
            <a:custGeom>
              <a:avLst/>
              <a:gdLst>
                <a:gd name="T0" fmla="*/ 0 w 295"/>
                <a:gd name="T1" fmla="*/ 322 h 322"/>
                <a:gd name="T2" fmla="*/ 75 w 295"/>
                <a:gd name="T3" fmla="*/ 282 h 322"/>
                <a:gd name="T4" fmla="*/ 168 w 295"/>
                <a:gd name="T5" fmla="*/ 81 h 322"/>
                <a:gd name="T6" fmla="*/ 271 w 295"/>
                <a:gd name="T7" fmla="*/ 11 h 322"/>
                <a:gd name="T8" fmla="*/ 295 w 295"/>
                <a:gd name="T9" fmla="*/ 11 h 322"/>
                <a:gd name="T10" fmla="*/ 258 w 295"/>
                <a:gd name="T11" fmla="*/ 7 h 322"/>
                <a:gd name="T12" fmla="*/ 148 w 295"/>
                <a:gd name="T13" fmla="*/ 87 h 322"/>
                <a:gd name="T14" fmla="*/ 74 w 295"/>
                <a:gd name="T15" fmla="*/ 246 h 322"/>
                <a:gd name="T16" fmla="*/ 62 w 295"/>
                <a:gd name="T17" fmla="*/ 276 h 322"/>
                <a:gd name="T18" fmla="*/ 0 w 295"/>
                <a:gd name="T19" fmla="*/ 32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5" h="322">
                  <a:moveTo>
                    <a:pt x="0" y="322"/>
                  </a:moveTo>
                  <a:cubicBezTo>
                    <a:pt x="0" y="322"/>
                    <a:pt x="69" y="289"/>
                    <a:pt x="75" y="282"/>
                  </a:cubicBezTo>
                  <a:cubicBezTo>
                    <a:pt x="80" y="275"/>
                    <a:pt x="151" y="101"/>
                    <a:pt x="168" y="81"/>
                  </a:cubicBezTo>
                  <a:cubicBezTo>
                    <a:pt x="185" y="62"/>
                    <a:pt x="258" y="12"/>
                    <a:pt x="271" y="11"/>
                  </a:cubicBezTo>
                  <a:cubicBezTo>
                    <a:pt x="285" y="10"/>
                    <a:pt x="295" y="11"/>
                    <a:pt x="295" y="11"/>
                  </a:cubicBezTo>
                  <a:cubicBezTo>
                    <a:pt x="295" y="11"/>
                    <a:pt x="280" y="0"/>
                    <a:pt x="258" y="7"/>
                  </a:cubicBezTo>
                  <a:cubicBezTo>
                    <a:pt x="237" y="14"/>
                    <a:pt x="161" y="68"/>
                    <a:pt x="148" y="87"/>
                  </a:cubicBezTo>
                  <a:cubicBezTo>
                    <a:pt x="136" y="106"/>
                    <a:pt x="74" y="246"/>
                    <a:pt x="74" y="246"/>
                  </a:cubicBezTo>
                  <a:cubicBezTo>
                    <a:pt x="62" y="276"/>
                    <a:pt x="62" y="276"/>
                    <a:pt x="62" y="276"/>
                  </a:cubicBezTo>
                  <a:lnTo>
                    <a:pt x="0" y="32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42">
              <a:extLst>
                <a:ext uri="{FF2B5EF4-FFF2-40B4-BE49-F238E27FC236}">
                  <a16:creationId xmlns:a16="http://schemas.microsoft.com/office/drawing/2014/main" id="{5AE29CB5-D2BD-4F85-B0D8-ACE7E5C79828}"/>
                </a:ext>
              </a:extLst>
            </p:cNvPr>
            <p:cNvSpPr>
              <a:spLocks/>
            </p:cNvSpPr>
            <p:nvPr/>
          </p:nvSpPr>
          <p:spPr bwMode="auto">
            <a:xfrm>
              <a:off x="7686008" y="5806689"/>
              <a:ext cx="559766" cy="190320"/>
            </a:xfrm>
            <a:custGeom>
              <a:avLst/>
              <a:gdLst>
                <a:gd name="T0" fmla="*/ 0 w 126"/>
                <a:gd name="T1" fmla="*/ 43 h 43"/>
                <a:gd name="T2" fmla="*/ 44 w 126"/>
                <a:gd name="T3" fmla="*/ 37 h 43"/>
                <a:gd name="T4" fmla="*/ 112 w 126"/>
                <a:gd name="T5" fmla="*/ 11 h 43"/>
                <a:gd name="T6" fmla="*/ 126 w 126"/>
                <a:gd name="T7" fmla="*/ 16 h 43"/>
                <a:gd name="T8" fmla="*/ 111 w 126"/>
                <a:gd name="T9" fmla="*/ 0 h 43"/>
                <a:gd name="T10" fmla="*/ 84 w 126"/>
                <a:gd name="T11" fmla="*/ 8 h 43"/>
                <a:gd name="T12" fmla="*/ 17 w 126"/>
                <a:gd name="T13" fmla="*/ 34 h 43"/>
                <a:gd name="T14" fmla="*/ 0 w 126"/>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43">
                  <a:moveTo>
                    <a:pt x="0" y="43"/>
                  </a:moveTo>
                  <a:cubicBezTo>
                    <a:pt x="0" y="43"/>
                    <a:pt x="38" y="39"/>
                    <a:pt x="44" y="37"/>
                  </a:cubicBezTo>
                  <a:cubicBezTo>
                    <a:pt x="51" y="35"/>
                    <a:pt x="106" y="10"/>
                    <a:pt x="112" y="11"/>
                  </a:cubicBezTo>
                  <a:cubicBezTo>
                    <a:pt x="118" y="12"/>
                    <a:pt x="126" y="16"/>
                    <a:pt x="126" y="16"/>
                  </a:cubicBezTo>
                  <a:cubicBezTo>
                    <a:pt x="126" y="16"/>
                    <a:pt x="119" y="0"/>
                    <a:pt x="111" y="0"/>
                  </a:cubicBezTo>
                  <a:cubicBezTo>
                    <a:pt x="103" y="0"/>
                    <a:pt x="84" y="8"/>
                    <a:pt x="84" y="8"/>
                  </a:cubicBezTo>
                  <a:cubicBezTo>
                    <a:pt x="17" y="34"/>
                    <a:pt x="17" y="34"/>
                    <a:pt x="17" y="34"/>
                  </a:cubicBezTo>
                  <a:lnTo>
                    <a:pt x="0" y="4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43">
              <a:extLst>
                <a:ext uri="{FF2B5EF4-FFF2-40B4-BE49-F238E27FC236}">
                  <a16:creationId xmlns:a16="http://schemas.microsoft.com/office/drawing/2014/main" id="{7832D428-F49B-4758-A71C-4C37C79F8CAF}"/>
                </a:ext>
              </a:extLst>
            </p:cNvPr>
            <p:cNvSpPr>
              <a:spLocks/>
            </p:cNvSpPr>
            <p:nvPr/>
          </p:nvSpPr>
          <p:spPr bwMode="auto">
            <a:xfrm>
              <a:off x="7904316" y="5961556"/>
              <a:ext cx="358250" cy="167930"/>
            </a:xfrm>
            <a:custGeom>
              <a:avLst/>
              <a:gdLst>
                <a:gd name="T0" fmla="*/ 81 w 81"/>
                <a:gd name="T1" fmla="*/ 12 h 38"/>
                <a:gd name="T2" fmla="*/ 56 w 81"/>
                <a:gd name="T3" fmla="*/ 18 h 38"/>
                <a:gd name="T4" fmla="*/ 0 w 81"/>
                <a:gd name="T5" fmla="*/ 38 h 38"/>
                <a:gd name="T6" fmla="*/ 12 w 81"/>
                <a:gd name="T7" fmla="*/ 25 h 38"/>
                <a:gd name="T8" fmla="*/ 66 w 81"/>
                <a:gd name="T9" fmla="*/ 0 h 38"/>
                <a:gd name="T10" fmla="*/ 81 w 81"/>
                <a:gd name="T11" fmla="*/ 12 h 38"/>
              </a:gdLst>
              <a:ahLst/>
              <a:cxnLst>
                <a:cxn ang="0">
                  <a:pos x="T0" y="T1"/>
                </a:cxn>
                <a:cxn ang="0">
                  <a:pos x="T2" y="T3"/>
                </a:cxn>
                <a:cxn ang="0">
                  <a:pos x="T4" y="T5"/>
                </a:cxn>
                <a:cxn ang="0">
                  <a:pos x="T6" y="T7"/>
                </a:cxn>
                <a:cxn ang="0">
                  <a:pos x="T8" y="T9"/>
                </a:cxn>
                <a:cxn ang="0">
                  <a:pos x="T10" y="T11"/>
                </a:cxn>
              </a:cxnLst>
              <a:rect l="0" t="0" r="r" b="b"/>
              <a:pathLst>
                <a:path w="81" h="38">
                  <a:moveTo>
                    <a:pt x="81" y="12"/>
                  </a:moveTo>
                  <a:cubicBezTo>
                    <a:pt x="81" y="12"/>
                    <a:pt x="60" y="17"/>
                    <a:pt x="56" y="18"/>
                  </a:cubicBezTo>
                  <a:cubicBezTo>
                    <a:pt x="53" y="19"/>
                    <a:pt x="0" y="38"/>
                    <a:pt x="0" y="38"/>
                  </a:cubicBezTo>
                  <a:cubicBezTo>
                    <a:pt x="12" y="25"/>
                    <a:pt x="12" y="25"/>
                    <a:pt x="12" y="25"/>
                  </a:cubicBezTo>
                  <a:cubicBezTo>
                    <a:pt x="12" y="25"/>
                    <a:pt x="54" y="0"/>
                    <a:pt x="66" y="0"/>
                  </a:cubicBezTo>
                  <a:cubicBezTo>
                    <a:pt x="77" y="0"/>
                    <a:pt x="81" y="0"/>
                    <a:pt x="81" y="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44">
              <a:extLst>
                <a:ext uri="{FF2B5EF4-FFF2-40B4-BE49-F238E27FC236}">
                  <a16:creationId xmlns:a16="http://schemas.microsoft.com/office/drawing/2014/main" id="{D4ECDF95-C4CF-411D-95AE-FE75DA6D14D0}"/>
                </a:ext>
              </a:extLst>
            </p:cNvPr>
            <p:cNvSpPr>
              <a:spLocks/>
            </p:cNvSpPr>
            <p:nvPr/>
          </p:nvSpPr>
          <p:spPr bwMode="auto">
            <a:xfrm>
              <a:off x="7814753" y="5868262"/>
              <a:ext cx="488862" cy="341458"/>
            </a:xfrm>
            <a:custGeom>
              <a:avLst/>
              <a:gdLst>
                <a:gd name="T0" fmla="*/ 96 w 110"/>
                <a:gd name="T1" fmla="*/ 21 h 77"/>
                <a:gd name="T2" fmla="*/ 86 w 110"/>
                <a:gd name="T3" fmla="*/ 21 h 77"/>
                <a:gd name="T4" fmla="*/ 73 w 110"/>
                <a:gd name="T5" fmla="*/ 24 h 77"/>
                <a:gd name="T6" fmla="*/ 32 w 110"/>
                <a:gd name="T7" fmla="*/ 46 h 77"/>
                <a:gd name="T8" fmla="*/ 24 w 110"/>
                <a:gd name="T9" fmla="*/ 56 h 77"/>
                <a:gd name="T10" fmla="*/ 12 w 110"/>
                <a:gd name="T11" fmla="*/ 64 h 77"/>
                <a:gd name="T12" fmla="*/ 5 w 110"/>
                <a:gd name="T13" fmla="*/ 72 h 77"/>
                <a:gd name="T14" fmla="*/ 4 w 110"/>
                <a:gd name="T15" fmla="*/ 77 h 77"/>
                <a:gd name="T16" fmla="*/ 6 w 110"/>
                <a:gd name="T17" fmla="*/ 52 h 77"/>
                <a:gd name="T18" fmla="*/ 21 w 110"/>
                <a:gd name="T19" fmla="*/ 38 h 77"/>
                <a:gd name="T20" fmla="*/ 88 w 110"/>
                <a:gd name="T21" fmla="*/ 5 h 77"/>
                <a:gd name="T22" fmla="*/ 96 w 110"/>
                <a:gd name="T23" fmla="*/ 2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77">
                  <a:moveTo>
                    <a:pt x="96" y="21"/>
                  </a:moveTo>
                  <a:cubicBezTo>
                    <a:pt x="96" y="21"/>
                    <a:pt x="91" y="20"/>
                    <a:pt x="86" y="21"/>
                  </a:cubicBezTo>
                  <a:cubicBezTo>
                    <a:pt x="80" y="22"/>
                    <a:pt x="73" y="24"/>
                    <a:pt x="73" y="24"/>
                  </a:cubicBezTo>
                  <a:cubicBezTo>
                    <a:pt x="32" y="46"/>
                    <a:pt x="32" y="46"/>
                    <a:pt x="32" y="46"/>
                  </a:cubicBezTo>
                  <a:cubicBezTo>
                    <a:pt x="24" y="56"/>
                    <a:pt x="24" y="56"/>
                    <a:pt x="24" y="56"/>
                  </a:cubicBezTo>
                  <a:cubicBezTo>
                    <a:pt x="12" y="64"/>
                    <a:pt x="12" y="64"/>
                    <a:pt x="12" y="64"/>
                  </a:cubicBezTo>
                  <a:cubicBezTo>
                    <a:pt x="5" y="72"/>
                    <a:pt x="5" y="72"/>
                    <a:pt x="5" y="72"/>
                  </a:cubicBezTo>
                  <a:cubicBezTo>
                    <a:pt x="4" y="77"/>
                    <a:pt x="4" y="77"/>
                    <a:pt x="4" y="77"/>
                  </a:cubicBezTo>
                  <a:cubicBezTo>
                    <a:pt x="4" y="77"/>
                    <a:pt x="0" y="59"/>
                    <a:pt x="6" y="52"/>
                  </a:cubicBezTo>
                  <a:cubicBezTo>
                    <a:pt x="11" y="46"/>
                    <a:pt x="21" y="38"/>
                    <a:pt x="21" y="38"/>
                  </a:cubicBezTo>
                  <a:cubicBezTo>
                    <a:pt x="21" y="38"/>
                    <a:pt x="57" y="13"/>
                    <a:pt x="88" y="5"/>
                  </a:cubicBezTo>
                  <a:cubicBezTo>
                    <a:pt x="110" y="0"/>
                    <a:pt x="96" y="21"/>
                    <a:pt x="96" y="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45">
              <a:extLst>
                <a:ext uri="{FF2B5EF4-FFF2-40B4-BE49-F238E27FC236}">
                  <a16:creationId xmlns:a16="http://schemas.microsoft.com/office/drawing/2014/main" id="{B5A80209-A49F-4D2A-BC29-9231C87F7C3A}"/>
                </a:ext>
              </a:extLst>
            </p:cNvPr>
            <p:cNvSpPr>
              <a:spLocks/>
            </p:cNvSpPr>
            <p:nvPr/>
          </p:nvSpPr>
          <p:spPr bwMode="auto">
            <a:xfrm>
              <a:off x="7682276" y="5636892"/>
              <a:ext cx="473935" cy="363848"/>
            </a:xfrm>
            <a:custGeom>
              <a:avLst/>
              <a:gdLst>
                <a:gd name="T0" fmla="*/ 0 w 107"/>
                <a:gd name="T1" fmla="*/ 82 h 82"/>
                <a:gd name="T2" fmla="*/ 11 w 107"/>
                <a:gd name="T3" fmla="*/ 48 h 82"/>
                <a:gd name="T4" fmla="*/ 81 w 107"/>
                <a:gd name="T5" fmla="*/ 1 h 82"/>
                <a:gd name="T6" fmla="*/ 107 w 107"/>
                <a:gd name="T7" fmla="*/ 5 h 82"/>
                <a:gd name="T8" fmla="*/ 107 w 107"/>
                <a:gd name="T9" fmla="*/ 12 h 82"/>
                <a:gd name="T10" fmla="*/ 102 w 107"/>
                <a:gd name="T11" fmla="*/ 21 h 82"/>
                <a:gd name="T12" fmla="*/ 93 w 107"/>
                <a:gd name="T13" fmla="*/ 27 h 82"/>
                <a:gd name="T14" fmla="*/ 91 w 107"/>
                <a:gd name="T15" fmla="*/ 18 h 82"/>
                <a:gd name="T16" fmla="*/ 81 w 107"/>
                <a:gd name="T17" fmla="*/ 20 h 82"/>
                <a:gd name="T18" fmla="*/ 65 w 107"/>
                <a:gd name="T19" fmla="*/ 29 h 82"/>
                <a:gd name="T20" fmla="*/ 39 w 107"/>
                <a:gd name="T21" fmla="*/ 48 h 82"/>
                <a:gd name="T22" fmla="*/ 23 w 107"/>
                <a:gd name="T23" fmla="*/ 63 h 82"/>
                <a:gd name="T24" fmla="*/ 16 w 107"/>
                <a:gd name="T25" fmla="*/ 70 h 82"/>
                <a:gd name="T26" fmla="*/ 0 w 107"/>
                <a:gd name="T2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7" h="82">
                  <a:moveTo>
                    <a:pt x="0" y="82"/>
                  </a:moveTo>
                  <a:cubicBezTo>
                    <a:pt x="0" y="82"/>
                    <a:pt x="8" y="51"/>
                    <a:pt x="11" y="48"/>
                  </a:cubicBezTo>
                  <a:cubicBezTo>
                    <a:pt x="14" y="44"/>
                    <a:pt x="72" y="2"/>
                    <a:pt x="81" y="1"/>
                  </a:cubicBezTo>
                  <a:cubicBezTo>
                    <a:pt x="91" y="0"/>
                    <a:pt x="106" y="3"/>
                    <a:pt x="107" y="5"/>
                  </a:cubicBezTo>
                  <a:cubicBezTo>
                    <a:pt x="107" y="7"/>
                    <a:pt x="107" y="12"/>
                    <a:pt x="107" y="12"/>
                  </a:cubicBezTo>
                  <a:cubicBezTo>
                    <a:pt x="102" y="21"/>
                    <a:pt x="102" y="21"/>
                    <a:pt x="102" y="21"/>
                  </a:cubicBezTo>
                  <a:cubicBezTo>
                    <a:pt x="93" y="27"/>
                    <a:pt x="93" y="27"/>
                    <a:pt x="93" y="27"/>
                  </a:cubicBezTo>
                  <a:cubicBezTo>
                    <a:pt x="91" y="18"/>
                    <a:pt x="91" y="18"/>
                    <a:pt x="91" y="18"/>
                  </a:cubicBezTo>
                  <a:cubicBezTo>
                    <a:pt x="81" y="20"/>
                    <a:pt x="81" y="20"/>
                    <a:pt x="81" y="20"/>
                  </a:cubicBezTo>
                  <a:cubicBezTo>
                    <a:pt x="65" y="29"/>
                    <a:pt x="65" y="29"/>
                    <a:pt x="65" y="29"/>
                  </a:cubicBezTo>
                  <a:cubicBezTo>
                    <a:pt x="39" y="48"/>
                    <a:pt x="39" y="48"/>
                    <a:pt x="39" y="48"/>
                  </a:cubicBezTo>
                  <a:cubicBezTo>
                    <a:pt x="23" y="63"/>
                    <a:pt x="23" y="63"/>
                    <a:pt x="23" y="63"/>
                  </a:cubicBezTo>
                  <a:cubicBezTo>
                    <a:pt x="16" y="70"/>
                    <a:pt x="16" y="70"/>
                    <a:pt x="16" y="70"/>
                  </a:cubicBezTo>
                  <a:lnTo>
                    <a:pt x="0" y="8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46">
              <a:extLst>
                <a:ext uri="{FF2B5EF4-FFF2-40B4-BE49-F238E27FC236}">
                  <a16:creationId xmlns:a16="http://schemas.microsoft.com/office/drawing/2014/main" id="{F976204A-C9DA-4950-89D5-DF53075ABDEB}"/>
                </a:ext>
              </a:extLst>
            </p:cNvPr>
            <p:cNvSpPr>
              <a:spLocks/>
            </p:cNvSpPr>
            <p:nvPr/>
          </p:nvSpPr>
          <p:spPr bwMode="auto">
            <a:xfrm>
              <a:off x="6743735" y="6054851"/>
              <a:ext cx="1576674" cy="1600930"/>
            </a:xfrm>
            <a:custGeom>
              <a:avLst/>
              <a:gdLst>
                <a:gd name="T0" fmla="*/ 350 w 355"/>
                <a:gd name="T1" fmla="*/ 41 h 361"/>
                <a:gd name="T2" fmla="*/ 349 w 355"/>
                <a:gd name="T3" fmla="*/ 39 h 361"/>
                <a:gd name="T4" fmla="*/ 352 w 355"/>
                <a:gd name="T5" fmla="*/ 56 h 361"/>
                <a:gd name="T6" fmla="*/ 345 w 355"/>
                <a:gd name="T7" fmla="*/ 49 h 361"/>
                <a:gd name="T8" fmla="*/ 277 w 355"/>
                <a:gd name="T9" fmla="*/ 61 h 361"/>
                <a:gd name="T10" fmla="*/ 291 w 355"/>
                <a:gd name="T11" fmla="*/ 50 h 361"/>
                <a:gd name="T12" fmla="*/ 316 w 355"/>
                <a:gd name="T13" fmla="*/ 39 h 361"/>
                <a:gd name="T14" fmla="*/ 304 w 355"/>
                <a:gd name="T15" fmla="*/ 42 h 361"/>
                <a:gd name="T16" fmla="*/ 314 w 355"/>
                <a:gd name="T17" fmla="*/ 32 h 361"/>
                <a:gd name="T18" fmla="*/ 328 w 355"/>
                <a:gd name="T19" fmla="*/ 23 h 361"/>
                <a:gd name="T20" fmla="*/ 332 w 355"/>
                <a:gd name="T21" fmla="*/ 32 h 361"/>
                <a:gd name="T22" fmla="*/ 328 w 355"/>
                <a:gd name="T23" fmla="*/ 34 h 361"/>
                <a:gd name="T24" fmla="*/ 337 w 355"/>
                <a:gd name="T25" fmla="*/ 31 h 361"/>
                <a:gd name="T26" fmla="*/ 347 w 355"/>
                <a:gd name="T27" fmla="*/ 36 h 361"/>
                <a:gd name="T28" fmla="*/ 344 w 355"/>
                <a:gd name="T29" fmla="*/ 31 h 361"/>
                <a:gd name="T30" fmla="*/ 338 w 355"/>
                <a:gd name="T31" fmla="*/ 30 h 361"/>
                <a:gd name="T32" fmla="*/ 347 w 355"/>
                <a:gd name="T33" fmla="*/ 13 h 361"/>
                <a:gd name="T34" fmla="*/ 346 w 355"/>
                <a:gd name="T35" fmla="*/ 0 h 361"/>
                <a:gd name="T36" fmla="*/ 274 w 355"/>
                <a:gd name="T37" fmla="*/ 36 h 361"/>
                <a:gd name="T38" fmla="*/ 259 w 355"/>
                <a:gd name="T39" fmla="*/ 61 h 361"/>
                <a:gd name="T40" fmla="*/ 252 w 355"/>
                <a:gd name="T41" fmla="*/ 90 h 361"/>
                <a:gd name="T42" fmla="*/ 186 w 355"/>
                <a:gd name="T43" fmla="*/ 191 h 361"/>
                <a:gd name="T44" fmla="*/ 170 w 355"/>
                <a:gd name="T45" fmla="*/ 203 h 361"/>
                <a:gd name="T46" fmla="*/ 153 w 355"/>
                <a:gd name="T47" fmla="*/ 212 h 361"/>
                <a:gd name="T48" fmla="*/ 145 w 355"/>
                <a:gd name="T49" fmla="*/ 227 h 361"/>
                <a:gd name="T50" fmla="*/ 128 w 355"/>
                <a:gd name="T51" fmla="*/ 253 h 361"/>
                <a:gd name="T52" fmla="*/ 55 w 355"/>
                <a:gd name="T53" fmla="*/ 305 h 361"/>
                <a:gd name="T54" fmla="*/ 7 w 355"/>
                <a:gd name="T55" fmla="*/ 216 h 361"/>
                <a:gd name="T56" fmla="*/ 3 w 355"/>
                <a:gd name="T57" fmla="*/ 224 h 361"/>
                <a:gd name="T58" fmla="*/ 12 w 355"/>
                <a:gd name="T59" fmla="*/ 278 h 361"/>
                <a:gd name="T60" fmla="*/ 37 w 355"/>
                <a:gd name="T61" fmla="*/ 330 h 361"/>
                <a:gd name="T62" fmla="*/ 59 w 355"/>
                <a:gd name="T63" fmla="*/ 356 h 361"/>
                <a:gd name="T64" fmla="*/ 73 w 355"/>
                <a:gd name="T65" fmla="*/ 357 h 361"/>
                <a:gd name="T66" fmla="*/ 147 w 355"/>
                <a:gd name="T67" fmla="*/ 261 h 361"/>
                <a:gd name="T68" fmla="*/ 158 w 355"/>
                <a:gd name="T69" fmla="*/ 251 h 361"/>
                <a:gd name="T70" fmla="*/ 176 w 355"/>
                <a:gd name="T71" fmla="*/ 238 h 361"/>
                <a:gd name="T72" fmla="*/ 185 w 355"/>
                <a:gd name="T73" fmla="*/ 222 h 361"/>
                <a:gd name="T74" fmla="*/ 244 w 355"/>
                <a:gd name="T75" fmla="*/ 163 h 361"/>
                <a:gd name="T76" fmla="*/ 275 w 355"/>
                <a:gd name="T77" fmla="*/ 128 h 361"/>
                <a:gd name="T78" fmla="*/ 302 w 355"/>
                <a:gd name="T79" fmla="*/ 96 h 361"/>
                <a:gd name="T80" fmla="*/ 353 w 355"/>
                <a:gd name="T81" fmla="*/ 68 h 361"/>
                <a:gd name="T82" fmla="*/ 350 w 355"/>
                <a:gd name="T83" fmla="*/ 4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5" h="361">
                  <a:moveTo>
                    <a:pt x="350" y="41"/>
                  </a:moveTo>
                  <a:cubicBezTo>
                    <a:pt x="350" y="40"/>
                    <a:pt x="349" y="39"/>
                    <a:pt x="349" y="39"/>
                  </a:cubicBezTo>
                  <a:cubicBezTo>
                    <a:pt x="352" y="56"/>
                    <a:pt x="352" y="56"/>
                    <a:pt x="352" y="56"/>
                  </a:cubicBezTo>
                  <a:cubicBezTo>
                    <a:pt x="352" y="56"/>
                    <a:pt x="350" y="50"/>
                    <a:pt x="345" y="49"/>
                  </a:cubicBezTo>
                  <a:cubicBezTo>
                    <a:pt x="341" y="48"/>
                    <a:pt x="277" y="61"/>
                    <a:pt x="277" y="61"/>
                  </a:cubicBezTo>
                  <a:cubicBezTo>
                    <a:pt x="291" y="50"/>
                    <a:pt x="291" y="50"/>
                    <a:pt x="291" y="50"/>
                  </a:cubicBezTo>
                  <a:cubicBezTo>
                    <a:pt x="291" y="50"/>
                    <a:pt x="304" y="44"/>
                    <a:pt x="316" y="39"/>
                  </a:cubicBezTo>
                  <a:cubicBezTo>
                    <a:pt x="304" y="42"/>
                    <a:pt x="304" y="42"/>
                    <a:pt x="304" y="42"/>
                  </a:cubicBezTo>
                  <a:cubicBezTo>
                    <a:pt x="314" y="32"/>
                    <a:pt x="314" y="32"/>
                    <a:pt x="314" y="32"/>
                  </a:cubicBezTo>
                  <a:cubicBezTo>
                    <a:pt x="328" y="23"/>
                    <a:pt x="328" y="23"/>
                    <a:pt x="328" y="23"/>
                  </a:cubicBezTo>
                  <a:cubicBezTo>
                    <a:pt x="332" y="32"/>
                    <a:pt x="332" y="32"/>
                    <a:pt x="332" y="32"/>
                  </a:cubicBezTo>
                  <a:cubicBezTo>
                    <a:pt x="328" y="34"/>
                    <a:pt x="328" y="34"/>
                    <a:pt x="328" y="34"/>
                  </a:cubicBezTo>
                  <a:cubicBezTo>
                    <a:pt x="332" y="32"/>
                    <a:pt x="335" y="31"/>
                    <a:pt x="337" y="31"/>
                  </a:cubicBezTo>
                  <a:cubicBezTo>
                    <a:pt x="341" y="30"/>
                    <a:pt x="345" y="33"/>
                    <a:pt x="347" y="36"/>
                  </a:cubicBezTo>
                  <a:cubicBezTo>
                    <a:pt x="345" y="33"/>
                    <a:pt x="344" y="31"/>
                    <a:pt x="344" y="31"/>
                  </a:cubicBezTo>
                  <a:cubicBezTo>
                    <a:pt x="338" y="30"/>
                    <a:pt x="338" y="30"/>
                    <a:pt x="338" y="30"/>
                  </a:cubicBezTo>
                  <a:cubicBezTo>
                    <a:pt x="342" y="26"/>
                    <a:pt x="347" y="20"/>
                    <a:pt x="347" y="13"/>
                  </a:cubicBezTo>
                  <a:cubicBezTo>
                    <a:pt x="347" y="9"/>
                    <a:pt x="347" y="4"/>
                    <a:pt x="346" y="0"/>
                  </a:cubicBezTo>
                  <a:cubicBezTo>
                    <a:pt x="325" y="1"/>
                    <a:pt x="292" y="23"/>
                    <a:pt x="274" y="36"/>
                  </a:cubicBezTo>
                  <a:cubicBezTo>
                    <a:pt x="266" y="42"/>
                    <a:pt x="260" y="51"/>
                    <a:pt x="259" y="61"/>
                  </a:cubicBezTo>
                  <a:cubicBezTo>
                    <a:pt x="257" y="70"/>
                    <a:pt x="255" y="82"/>
                    <a:pt x="252" y="90"/>
                  </a:cubicBezTo>
                  <a:cubicBezTo>
                    <a:pt x="248" y="102"/>
                    <a:pt x="202" y="168"/>
                    <a:pt x="186" y="191"/>
                  </a:cubicBezTo>
                  <a:cubicBezTo>
                    <a:pt x="182" y="197"/>
                    <a:pt x="176" y="201"/>
                    <a:pt x="170" y="203"/>
                  </a:cubicBezTo>
                  <a:cubicBezTo>
                    <a:pt x="164" y="206"/>
                    <a:pt x="156" y="209"/>
                    <a:pt x="153" y="212"/>
                  </a:cubicBezTo>
                  <a:cubicBezTo>
                    <a:pt x="151" y="214"/>
                    <a:pt x="148" y="221"/>
                    <a:pt x="145" y="227"/>
                  </a:cubicBezTo>
                  <a:cubicBezTo>
                    <a:pt x="141" y="237"/>
                    <a:pt x="135" y="246"/>
                    <a:pt x="128" y="253"/>
                  </a:cubicBezTo>
                  <a:cubicBezTo>
                    <a:pt x="106" y="273"/>
                    <a:pt x="64" y="310"/>
                    <a:pt x="55" y="305"/>
                  </a:cubicBezTo>
                  <a:cubicBezTo>
                    <a:pt x="46" y="299"/>
                    <a:pt x="18" y="240"/>
                    <a:pt x="7" y="216"/>
                  </a:cubicBezTo>
                  <a:cubicBezTo>
                    <a:pt x="5" y="219"/>
                    <a:pt x="3" y="222"/>
                    <a:pt x="3" y="224"/>
                  </a:cubicBezTo>
                  <a:cubicBezTo>
                    <a:pt x="0" y="237"/>
                    <a:pt x="12" y="278"/>
                    <a:pt x="12" y="278"/>
                  </a:cubicBezTo>
                  <a:cubicBezTo>
                    <a:pt x="37" y="330"/>
                    <a:pt x="37" y="330"/>
                    <a:pt x="37" y="330"/>
                  </a:cubicBezTo>
                  <a:cubicBezTo>
                    <a:pt x="37" y="330"/>
                    <a:pt x="51" y="351"/>
                    <a:pt x="59" y="356"/>
                  </a:cubicBezTo>
                  <a:cubicBezTo>
                    <a:pt x="68" y="361"/>
                    <a:pt x="73" y="357"/>
                    <a:pt x="73" y="357"/>
                  </a:cubicBezTo>
                  <a:cubicBezTo>
                    <a:pt x="147" y="261"/>
                    <a:pt x="147" y="261"/>
                    <a:pt x="147" y="261"/>
                  </a:cubicBezTo>
                  <a:cubicBezTo>
                    <a:pt x="147" y="261"/>
                    <a:pt x="153" y="252"/>
                    <a:pt x="158" y="251"/>
                  </a:cubicBezTo>
                  <a:cubicBezTo>
                    <a:pt x="164" y="250"/>
                    <a:pt x="172" y="244"/>
                    <a:pt x="176" y="238"/>
                  </a:cubicBezTo>
                  <a:cubicBezTo>
                    <a:pt x="179" y="233"/>
                    <a:pt x="180" y="227"/>
                    <a:pt x="185" y="222"/>
                  </a:cubicBezTo>
                  <a:cubicBezTo>
                    <a:pt x="190" y="216"/>
                    <a:pt x="244" y="163"/>
                    <a:pt x="244" y="163"/>
                  </a:cubicBezTo>
                  <a:cubicBezTo>
                    <a:pt x="275" y="128"/>
                    <a:pt x="275" y="128"/>
                    <a:pt x="275" y="128"/>
                  </a:cubicBezTo>
                  <a:cubicBezTo>
                    <a:pt x="275" y="128"/>
                    <a:pt x="297" y="102"/>
                    <a:pt x="302" y="96"/>
                  </a:cubicBezTo>
                  <a:cubicBezTo>
                    <a:pt x="307" y="90"/>
                    <a:pt x="350" y="78"/>
                    <a:pt x="353" y="68"/>
                  </a:cubicBezTo>
                  <a:cubicBezTo>
                    <a:pt x="355" y="59"/>
                    <a:pt x="353" y="46"/>
                    <a:pt x="350" y="4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47">
              <a:extLst>
                <a:ext uri="{FF2B5EF4-FFF2-40B4-BE49-F238E27FC236}">
                  <a16:creationId xmlns:a16="http://schemas.microsoft.com/office/drawing/2014/main" id="{05E568C5-A4EC-4E18-9BB2-2EE22B1C2294}"/>
                </a:ext>
              </a:extLst>
            </p:cNvPr>
            <p:cNvSpPr>
              <a:spLocks noEditPoints="1"/>
            </p:cNvSpPr>
            <p:nvPr/>
          </p:nvSpPr>
          <p:spPr bwMode="auto">
            <a:xfrm>
              <a:off x="6628050" y="3487392"/>
              <a:ext cx="2838013" cy="4172120"/>
            </a:xfrm>
            <a:custGeom>
              <a:avLst/>
              <a:gdLst>
                <a:gd name="T0" fmla="*/ 619 w 639"/>
                <a:gd name="T1" fmla="*/ 297 h 941"/>
                <a:gd name="T2" fmla="*/ 600 w 639"/>
                <a:gd name="T3" fmla="*/ 424 h 941"/>
                <a:gd name="T4" fmla="*/ 406 w 639"/>
                <a:gd name="T5" fmla="*/ 413 h 941"/>
                <a:gd name="T6" fmla="*/ 347 w 639"/>
                <a:gd name="T7" fmla="*/ 458 h 941"/>
                <a:gd name="T8" fmla="*/ 335 w 639"/>
                <a:gd name="T9" fmla="*/ 511 h 941"/>
                <a:gd name="T10" fmla="*/ 366 w 639"/>
                <a:gd name="T11" fmla="*/ 556 h 941"/>
                <a:gd name="T12" fmla="*/ 382 w 639"/>
                <a:gd name="T13" fmla="*/ 643 h 941"/>
                <a:gd name="T14" fmla="*/ 379 w 639"/>
                <a:gd name="T15" fmla="*/ 721 h 941"/>
                <a:gd name="T16" fmla="*/ 297 w 639"/>
                <a:gd name="T17" fmla="*/ 716 h 941"/>
                <a:gd name="T18" fmla="*/ 180 w 639"/>
                <a:gd name="T19" fmla="*/ 836 h 941"/>
                <a:gd name="T20" fmla="*/ 85 w 639"/>
                <a:gd name="T21" fmla="*/ 939 h 941"/>
                <a:gd name="T22" fmla="*/ 34 w 639"/>
                <a:gd name="T23" fmla="*/ 790 h 941"/>
                <a:gd name="T24" fmla="*/ 162 w 639"/>
                <a:gd name="T25" fmla="*/ 597 h 941"/>
                <a:gd name="T26" fmla="*/ 167 w 639"/>
                <a:gd name="T27" fmla="*/ 545 h 941"/>
                <a:gd name="T28" fmla="*/ 83 w 639"/>
                <a:gd name="T29" fmla="*/ 545 h 941"/>
                <a:gd name="T30" fmla="*/ 0 w 639"/>
                <a:gd name="T31" fmla="*/ 438 h 941"/>
                <a:gd name="T32" fmla="*/ 32 w 639"/>
                <a:gd name="T33" fmla="*/ 366 h 941"/>
                <a:gd name="T34" fmla="*/ 280 w 639"/>
                <a:gd name="T35" fmla="*/ 228 h 941"/>
                <a:gd name="T36" fmla="*/ 324 w 639"/>
                <a:gd name="T37" fmla="*/ 166 h 941"/>
                <a:gd name="T38" fmla="*/ 423 w 639"/>
                <a:gd name="T39" fmla="*/ 0 h 941"/>
                <a:gd name="T40" fmla="*/ 363 w 639"/>
                <a:gd name="T41" fmla="*/ 595 h 941"/>
                <a:gd name="T42" fmla="*/ 365 w 639"/>
                <a:gd name="T43" fmla="*/ 566 h 941"/>
                <a:gd name="T44" fmla="*/ 299 w 639"/>
                <a:gd name="T45" fmla="*/ 583 h 941"/>
                <a:gd name="T46" fmla="*/ 359 w 639"/>
                <a:gd name="T47" fmla="*/ 536 h 941"/>
                <a:gd name="T48" fmla="*/ 244 w 639"/>
                <a:gd name="T49" fmla="*/ 565 h 941"/>
                <a:gd name="T50" fmla="*/ 310 w 639"/>
                <a:gd name="T51" fmla="*/ 507 h 941"/>
                <a:gd name="T52" fmla="*/ 246 w 639"/>
                <a:gd name="T53" fmla="*/ 507 h 941"/>
                <a:gd name="T54" fmla="*/ 117 w 639"/>
                <a:gd name="T55" fmla="*/ 717 h 941"/>
                <a:gd name="T56" fmla="*/ 43 w 639"/>
                <a:gd name="T57" fmla="*/ 860 h 941"/>
                <a:gd name="T58" fmla="*/ 173 w 639"/>
                <a:gd name="T59" fmla="*/ 834 h 941"/>
                <a:gd name="T60" fmla="*/ 276 w 639"/>
                <a:gd name="T61" fmla="*/ 731 h 941"/>
                <a:gd name="T62" fmla="*/ 372 w 639"/>
                <a:gd name="T63" fmla="*/ 619 h 941"/>
                <a:gd name="T64" fmla="*/ 303 w 639"/>
                <a:gd name="T65" fmla="*/ 640 h 941"/>
                <a:gd name="T66" fmla="*/ 47 w 639"/>
                <a:gd name="T67" fmla="*/ 350 h 941"/>
                <a:gd name="T68" fmla="*/ 145 w 639"/>
                <a:gd name="T69" fmla="*/ 542 h 941"/>
                <a:gd name="T70" fmla="*/ 189 w 639"/>
                <a:gd name="T71" fmla="*/ 499 h 941"/>
                <a:gd name="T72" fmla="*/ 320 w 639"/>
                <a:gd name="T73" fmla="*/ 422 h 941"/>
                <a:gd name="T74" fmla="*/ 329 w 639"/>
                <a:gd name="T75" fmla="*/ 461 h 941"/>
                <a:gd name="T76" fmla="*/ 364 w 639"/>
                <a:gd name="T77" fmla="*/ 413 h 941"/>
                <a:gd name="T78" fmla="*/ 273 w 639"/>
                <a:gd name="T79" fmla="*/ 252 h 941"/>
                <a:gd name="T80" fmla="*/ 431 w 639"/>
                <a:gd name="T81" fmla="*/ 163 h 941"/>
                <a:gd name="T82" fmla="*/ 304 w 639"/>
                <a:gd name="T83" fmla="*/ 206 h 941"/>
                <a:gd name="T84" fmla="*/ 325 w 639"/>
                <a:gd name="T85" fmla="*/ 292 h 941"/>
                <a:gd name="T86" fmla="*/ 334 w 639"/>
                <a:gd name="T87" fmla="*/ 382 h 941"/>
                <a:gd name="T88" fmla="*/ 369 w 639"/>
                <a:gd name="T89" fmla="*/ 368 h 941"/>
                <a:gd name="T90" fmla="*/ 562 w 639"/>
                <a:gd name="T91" fmla="*/ 391 h 941"/>
                <a:gd name="T92" fmla="*/ 454 w 639"/>
                <a:gd name="T93" fmla="*/ 25 h 941"/>
                <a:gd name="T94" fmla="*/ 434 w 639"/>
                <a:gd name="T95" fmla="*/ 156 h 941"/>
                <a:gd name="T96" fmla="*/ 33 w 639"/>
                <a:gd name="T97" fmla="*/ 380 h 941"/>
                <a:gd name="T98" fmla="*/ 81 w 639"/>
                <a:gd name="T99" fmla="*/ 536 h 941"/>
                <a:gd name="T100" fmla="*/ 50 w 639"/>
                <a:gd name="T101" fmla="*/ 433 h 941"/>
                <a:gd name="T102" fmla="*/ 194 w 639"/>
                <a:gd name="T103" fmla="*/ 494 h 941"/>
                <a:gd name="T104" fmla="*/ 297 w 639"/>
                <a:gd name="T105" fmla="*/ 446 h 941"/>
                <a:gd name="T106" fmla="*/ 219 w 639"/>
                <a:gd name="T107" fmla="*/ 519 h 941"/>
                <a:gd name="T108" fmla="*/ 337 w 639"/>
                <a:gd name="T109" fmla="*/ 443 h 941"/>
                <a:gd name="T110" fmla="*/ 366 w 639"/>
                <a:gd name="T111" fmla="*/ 725 h 941"/>
                <a:gd name="T112" fmla="*/ 319 w 639"/>
                <a:gd name="T113" fmla="*/ 689 h 941"/>
                <a:gd name="T114" fmla="*/ 11 w 639"/>
                <a:gd name="T115" fmla="*/ 429 h 941"/>
                <a:gd name="T116" fmla="*/ 66 w 639"/>
                <a:gd name="T117" fmla="*/ 541 h 941"/>
                <a:gd name="T118" fmla="*/ 318 w 639"/>
                <a:gd name="T119" fmla="*/ 509 h 941"/>
                <a:gd name="T120" fmla="*/ 335 w 639"/>
                <a:gd name="T121" fmla="*/ 504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9" h="941">
                  <a:moveTo>
                    <a:pt x="433" y="3"/>
                  </a:moveTo>
                  <a:cubicBezTo>
                    <a:pt x="433" y="3"/>
                    <a:pt x="433" y="4"/>
                    <a:pt x="433" y="4"/>
                  </a:cubicBezTo>
                  <a:cubicBezTo>
                    <a:pt x="433" y="4"/>
                    <a:pt x="434" y="4"/>
                    <a:pt x="434" y="4"/>
                  </a:cubicBezTo>
                  <a:cubicBezTo>
                    <a:pt x="442" y="8"/>
                    <a:pt x="448" y="13"/>
                    <a:pt x="455" y="18"/>
                  </a:cubicBezTo>
                  <a:cubicBezTo>
                    <a:pt x="466" y="28"/>
                    <a:pt x="476" y="38"/>
                    <a:pt x="485" y="49"/>
                  </a:cubicBezTo>
                  <a:cubicBezTo>
                    <a:pt x="499" y="66"/>
                    <a:pt x="511" y="83"/>
                    <a:pt x="523" y="100"/>
                  </a:cubicBezTo>
                  <a:cubicBezTo>
                    <a:pt x="545" y="133"/>
                    <a:pt x="564" y="168"/>
                    <a:pt x="581" y="203"/>
                  </a:cubicBezTo>
                  <a:cubicBezTo>
                    <a:pt x="595" y="234"/>
                    <a:pt x="608" y="265"/>
                    <a:pt x="619" y="297"/>
                  </a:cubicBezTo>
                  <a:cubicBezTo>
                    <a:pt x="626" y="317"/>
                    <a:pt x="632" y="338"/>
                    <a:pt x="636" y="359"/>
                  </a:cubicBezTo>
                  <a:cubicBezTo>
                    <a:pt x="638" y="370"/>
                    <a:pt x="639" y="382"/>
                    <a:pt x="639" y="394"/>
                  </a:cubicBezTo>
                  <a:cubicBezTo>
                    <a:pt x="639" y="398"/>
                    <a:pt x="639" y="403"/>
                    <a:pt x="638" y="407"/>
                  </a:cubicBezTo>
                  <a:cubicBezTo>
                    <a:pt x="638" y="408"/>
                    <a:pt x="638" y="408"/>
                    <a:pt x="638" y="409"/>
                  </a:cubicBezTo>
                  <a:cubicBezTo>
                    <a:pt x="637" y="411"/>
                    <a:pt x="637" y="414"/>
                    <a:pt x="636" y="416"/>
                  </a:cubicBezTo>
                  <a:cubicBezTo>
                    <a:pt x="635" y="417"/>
                    <a:pt x="635" y="418"/>
                    <a:pt x="635" y="418"/>
                  </a:cubicBezTo>
                  <a:cubicBezTo>
                    <a:pt x="632" y="427"/>
                    <a:pt x="624" y="432"/>
                    <a:pt x="615" y="430"/>
                  </a:cubicBezTo>
                  <a:cubicBezTo>
                    <a:pt x="609" y="429"/>
                    <a:pt x="605" y="427"/>
                    <a:pt x="600" y="424"/>
                  </a:cubicBezTo>
                  <a:cubicBezTo>
                    <a:pt x="592" y="420"/>
                    <a:pt x="586" y="414"/>
                    <a:pt x="580" y="409"/>
                  </a:cubicBezTo>
                  <a:cubicBezTo>
                    <a:pt x="576" y="406"/>
                    <a:pt x="573" y="403"/>
                    <a:pt x="570" y="400"/>
                  </a:cubicBezTo>
                  <a:cubicBezTo>
                    <a:pt x="569" y="399"/>
                    <a:pt x="568" y="398"/>
                    <a:pt x="566" y="398"/>
                  </a:cubicBezTo>
                  <a:cubicBezTo>
                    <a:pt x="563" y="398"/>
                    <a:pt x="559" y="398"/>
                    <a:pt x="555" y="397"/>
                  </a:cubicBezTo>
                  <a:cubicBezTo>
                    <a:pt x="539" y="396"/>
                    <a:pt x="523" y="397"/>
                    <a:pt x="506" y="399"/>
                  </a:cubicBezTo>
                  <a:cubicBezTo>
                    <a:pt x="482" y="401"/>
                    <a:pt x="457" y="405"/>
                    <a:pt x="433" y="409"/>
                  </a:cubicBezTo>
                  <a:cubicBezTo>
                    <a:pt x="427" y="410"/>
                    <a:pt x="421" y="411"/>
                    <a:pt x="415" y="412"/>
                  </a:cubicBezTo>
                  <a:cubicBezTo>
                    <a:pt x="412" y="413"/>
                    <a:pt x="409" y="413"/>
                    <a:pt x="406" y="413"/>
                  </a:cubicBezTo>
                  <a:cubicBezTo>
                    <a:pt x="404" y="413"/>
                    <a:pt x="403" y="413"/>
                    <a:pt x="401" y="412"/>
                  </a:cubicBezTo>
                  <a:cubicBezTo>
                    <a:pt x="397" y="409"/>
                    <a:pt x="393" y="406"/>
                    <a:pt x="390" y="403"/>
                  </a:cubicBezTo>
                  <a:cubicBezTo>
                    <a:pt x="389" y="402"/>
                    <a:pt x="388" y="401"/>
                    <a:pt x="388" y="401"/>
                  </a:cubicBezTo>
                  <a:cubicBezTo>
                    <a:pt x="384" y="403"/>
                    <a:pt x="381" y="405"/>
                    <a:pt x="377" y="407"/>
                  </a:cubicBezTo>
                  <a:cubicBezTo>
                    <a:pt x="377" y="408"/>
                    <a:pt x="378" y="408"/>
                    <a:pt x="379" y="408"/>
                  </a:cubicBezTo>
                  <a:cubicBezTo>
                    <a:pt x="388" y="417"/>
                    <a:pt x="387" y="433"/>
                    <a:pt x="377" y="440"/>
                  </a:cubicBezTo>
                  <a:cubicBezTo>
                    <a:pt x="374" y="441"/>
                    <a:pt x="372" y="443"/>
                    <a:pt x="369" y="445"/>
                  </a:cubicBezTo>
                  <a:cubicBezTo>
                    <a:pt x="362" y="449"/>
                    <a:pt x="354" y="453"/>
                    <a:pt x="347" y="458"/>
                  </a:cubicBezTo>
                  <a:cubicBezTo>
                    <a:pt x="343" y="460"/>
                    <a:pt x="339" y="462"/>
                    <a:pt x="335" y="464"/>
                  </a:cubicBezTo>
                  <a:cubicBezTo>
                    <a:pt x="334" y="464"/>
                    <a:pt x="333" y="465"/>
                    <a:pt x="332" y="466"/>
                  </a:cubicBezTo>
                  <a:cubicBezTo>
                    <a:pt x="332" y="466"/>
                    <a:pt x="333" y="466"/>
                    <a:pt x="333" y="467"/>
                  </a:cubicBezTo>
                  <a:cubicBezTo>
                    <a:pt x="333" y="467"/>
                    <a:pt x="334" y="467"/>
                    <a:pt x="334" y="467"/>
                  </a:cubicBezTo>
                  <a:cubicBezTo>
                    <a:pt x="339" y="469"/>
                    <a:pt x="342" y="473"/>
                    <a:pt x="344" y="478"/>
                  </a:cubicBezTo>
                  <a:cubicBezTo>
                    <a:pt x="346" y="482"/>
                    <a:pt x="347" y="487"/>
                    <a:pt x="348" y="492"/>
                  </a:cubicBezTo>
                  <a:cubicBezTo>
                    <a:pt x="349" y="499"/>
                    <a:pt x="346" y="504"/>
                    <a:pt x="341" y="508"/>
                  </a:cubicBezTo>
                  <a:cubicBezTo>
                    <a:pt x="339" y="509"/>
                    <a:pt x="337" y="510"/>
                    <a:pt x="335" y="511"/>
                  </a:cubicBezTo>
                  <a:cubicBezTo>
                    <a:pt x="334" y="511"/>
                    <a:pt x="333" y="512"/>
                    <a:pt x="333" y="512"/>
                  </a:cubicBezTo>
                  <a:cubicBezTo>
                    <a:pt x="333" y="516"/>
                    <a:pt x="334" y="519"/>
                    <a:pt x="334" y="522"/>
                  </a:cubicBezTo>
                  <a:cubicBezTo>
                    <a:pt x="335" y="523"/>
                    <a:pt x="336" y="522"/>
                    <a:pt x="337" y="522"/>
                  </a:cubicBezTo>
                  <a:cubicBezTo>
                    <a:pt x="340" y="521"/>
                    <a:pt x="342" y="521"/>
                    <a:pt x="345" y="520"/>
                  </a:cubicBezTo>
                  <a:cubicBezTo>
                    <a:pt x="353" y="520"/>
                    <a:pt x="359" y="523"/>
                    <a:pt x="363" y="529"/>
                  </a:cubicBezTo>
                  <a:cubicBezTo>
                    <a:pt x="364" y="530"/>
                    <a:pt x="365" y="532"/>
                    <a:pt x="365" y="533"/>
                  </a:cubicBezTo>
                  <a:cubicBezTo>
                    <a:pt x="368" y="541"/>
                    <a:pt x="368" y="548"/>
                    <a:pt x="366" y="556"/>
                  </a:cubicBezTo>
                  <a:cubicBezTo>
                    <a:pt x="366" y="556"/>
                    <a:pt x="366" y="556"/>
                    <a:pt x="366" y="556"/>
                  </a:cubicBezTo>
                  <a:cubicBezTo>
                    <a:pt x="370" y="560"/>
                    <a:pt x="371" y="565"/>
                    <a:pt x="373" y="570"/>
                  </a:cubicBezTo>
                  <a:cubicBezTo>
                    <a:pt x="375" y="577"/>
                    <a:pt x="376" y="584"/>
                    <a:pt x="376" y="591"/>
                  </a:cubicBezTo>
                  <a:cubicBezTo>
                    <a:pt x="376" y="594"/>
                    <a:pt x="375" y="596"/>
                    <a:pt x="374" y="599"/>
                  </a:cubicBezTo>
                  <a:cubicBezTo>
                    <a:pt x="373" y="600"/>
                    <a:pt x="373" y="602"/>
                    <a:pt x="372" y="604"/>
                  </a:cubicBezTo>
                  <a:cubicBezTo>
                    <a:pt x="371" y="605"/>
                    <a:pt x="369" y="606"/>
                    <a:pt x="368" y="608"/>
                  </a:cubicBezTo>
                  <a:cubicBezTo>
                    <a:pt x="370" y="609"/>
                    <a:pt x="371" y="609"/>
                    <a:pt x="372" y="610"/>
                  </a:cubicBezTo>
                  <a:cubicBezTo>
                    <a:pt x="374" y="611"/>
                    <a:pt x="375" y="613"/>
                    <a:pt x="376" y="615"/>
                  </a:cubicBezTo>
                  <a:cubicBezTo>
                    <a:pt x="381" y="624"/>
                    <a:pt x="384" y="633"/>
                    <a:pt x="382" y="643"/>
                  </a:cubicBezTo>
                  <a:cubicBezTo>
                    <a:pt x="382" y="645"/>
                    <a:pt x="382" y="646"/>
                    <a:pt x="382" y="647"/>
                  </a:cubicBezTo>
                  <a:cubicBezTo>
                    <a:pt x="381" y="651"/>
                    <a:pt x="379" y="653"/>
                    <a:pt x="375" y="655"/>
                  </a:cubicBezTo>
                  <a:cubicBezTo>
                    <a:pt x="374" y="655"/>
                    <a:pt x="373" y="656"/>
                    <a:pt x="372" y="657"/>
                  </a:cubicBezTo>
                  <a:cubicBezTo>
                    <a:pt x="372" y="659"/>
                    <a:pt x="373" y="662"/>
                    <a:pt x="374" y="665"/>
                  </a:cubicBezTo>
                  <a:cubicBezTo>
                    <a:pt x="378" y="677"/>
                    <a:pt x="381" y="689"/>
                    <a:pt x="384" y="701"/>
                  </a:cubicBezTo>
                  <a:cubicBezTo>
                    <a:pt x="385" y="703"/>
                    <a:pt x="385" y="705"/>
                    <a:pt x="386" y="708"/>
                  </a:cubicBezTo>
                  <a:cubicBezTo>
                    <a:pt x="386" y="712"/>
                    <a:pt x="385" y="715"/>
                    <a:pt x="383" y="718"/>
                  </a:cubicBezTo>
                  <a:cubicBezTo>
                    <a:pt x="382" y="719"/>
                    <a:pt x="380" y="720"/>
                    <a:pt x="379" y="721"/>
                  </a:cubicBezTo>
                  <a:cubicBezTo>
                    <a:pt x="377" y="724"/>
                    <a:pt x="374" y="726"/>
                    <a:pt x="372" y="728"/>
                  </a:cubicBezTo>
                  <a:cubicBezTo>
                    <a:pt x="360" y="736"/>
                    <a:pt x="348" y="743"/>
                    <a:pt x="335" y="748"/>
                  </a:cubicBezTo>
                  <a:cubicBezTo>
                    <a:pt x="333" y="749"/>
                    <a:pt x="331" y="750"/>
                    <a:pt x="329" y="750"/>
                  </a:cubicBezTo>
                  <a:cubicBezTo>
                    <a:pt x="326" y="750"/>
                    <a:pt x="325" y="749"/>
                    <a:pt x="323" y="748"/>
                  </a:cubicBezTo>
                  <a:cubicBezTo>
                    <a:pt x="319" y="744"/>
                    <a:pt x="316" y="740"/>
                    <a:pt x="314" y="736"/>
                  </a:cubicBezTo>
                  <a:cubicBezTo>
                    <a:pt x="310" y="729"/>
                    <a:pt x="306" y="722"/>
                    <a:pt x="302" y="715"/>
                  </a:cubicBezTo>
                  <a:cubicBezTo>
                    <a:pt x="301" y="714"/>
                    <a:pt x="301" y="713"/>
                    <a:pt x="300" y="712"/>
                  </a:cubicBezTo>
                  <a:cubicBezTo>
                    <a:pt x="299" y="713"/>
                    <a:pt x="298" y="715"/>
                    <a:pt x="297" y="716"/>
                  </a:cubicBezTo>
                  <a:cubicBezTo>
                    <a:pt x="296" y="717"/>
                    <a:pt x="294" y="718"/>
                    <a:pt x="293" y="719"/>
                  </a:cubicBezTo>
                  <a:cubicBezTo>
                    <a:pt x="278" y="739"/>
                    <a:pt x="260" y="757"/>
                    <a:pt x="242" y="775"/>
                  </a:cubicBezTo>
                  <a:cubicBezTo>
                    <a:pt x="235" y="781"/>
                    <a:pt x="229" y="787"/>
                    <a:pt x="222" y="793"/>
                  </a:cubicBezTo>
                  <a:cubicBezTo>
                    <a:pt x="219" y="796"/>
                    <a:pt x="216" y="799"/>
                    <a:pt x="213" y="802"/>
                  </a:cubicBezTo>
                  <a:cubicBezTo>
                    <a:pt x="210" y="805"/>
                    <a:pt x="208" y="808"/>
                    <a:pt x="207" y="811"/>
                  </a:cubicBezTo>
                  <a:cubicBezTo>
                    <a:pt x="206" y="815"/>
                    <a:pt x="205" y="818"/>
                    <a:pt x="203" y="821"/>
                  </a:cubicBezTo>
                  <a:cubicBezTo>
                    <a:pt x="201" y="824"/>
                    <a:pt x="199" y="826"/>
                    <a:pt x="196" y="828"/>
                  </a:cubicBezTo>
                  <a:cubicBezTo>
                    <a:pt x="191" y="831"/>
                    <a:pt x="185" y="834"/>
                    <a:pt x="180" y="836"/>
                  </a:cubicBezTo>
                  <a:cubicBezTo>
                    <a:pt x="179" y="836"/>
                    <a:pt x="177" y="837"/>
                    <a:pt x="177" y="838"/>
                  </a:cubicBezTo>
                  <a:cubicBezTo>
                    <a:pt x="174" y="841"/>
                    <a:pt x="171" y="845"/>
                    <a:pt x="169" y="848"/>
                  </a:cubicBezTo>
                  <a:cubicBezTo>
                    <a:pt x="157" y="864"/>
                    <a:pt x="146" y="879"/>
                    <a:pt x="134" y="895"/>
                  </a:cubicBezTo>
                  <a:cubicBezTo>
                    <a:pt x="125" y="907"/>
                    <a:pt x="116" y="919"/>
                    <a:pt x="107" y="932"/>
                  </a:cubicBezTo>
                  <a:cubicBezTo>
                    <a:pt x="106" y="934"/>
                    <a:pt x="104" y="936"/>
                    <a:pt x="102" y="937"/>
                  </a:cubicBezTo>
                  <a:cubicBezTo>
                    <a:pt x="100" y="939"/>
                    <a:pt x="98" y="940"/>
                    <a:pt x="95" y="940"/>
                  </a:cubicBezTo>
                  <a:cubicBezTo>
                    <a:pt x="94" y="940"/>
                    <a:pt x="93" y="940"/>
                    <a:pt x="91" y="941"/>
                  </a:cubicBezTo>
                  <a:cubicBezTo>
                    <a:pt x="89" y="940"/>
                    <a:pt x="87" y="939"/>
                    <a:pt x="85" y="939"/>
                  </a:cubicBezTo>
                  <a:cubicBezTo>
                    <a:pt x="85" y="939"/>
                    <a:pt x="85" y="938"/>
                    <a:pt x="85" y="938"/>
                  </a:cubicBezTo>
                  <a:cubicBezTo>
                    <a:pt x="78" y="935"/>
                    <a:pt x="73" y="929"/>
                    <a:pt x="69" y="923"/>
                  </a:cubicBezTo>
                  <a:cubicBezTo>
                    <a:pt x="62" y="915"/>
                    <a:pt x="57" y="906"/>
                    <a:pt x="53" y="896"/>
                  </a:cubicBezTo>
                  <a:cubicBezTo>
                    <a:pt x="42" y="872"/>
                    <a:pt x="30" y="846"/>
                    <a:pt x="27" y="820"/>
                  </a:cubicBezTo>
                  <a:cubicBezTo>
                    <a:pt x="26" y="817"/>
                    <a:pt x="26" y="813"/>
                    <a:pt x="26" y="809"/>
                  </a:cubicBezTo>
                  <a:cubicBezTo>
                    <a:pt x="26" y="807"/>
                    <a:pt x="26" y="804"/>
                    <a:pt x="27" y="802"/>
                  </a:cubicBezTo>
                  <a:cubicBezTo>
                    <a:pt x="27" y="802"/>
                    <a:pt x="27" y="801"/>
                    <a:pt x="27" y="801"/>
                  </a:cubicBezTo>
                  <a:cubicBezTo>
                    <a:pt x="28" y="797"/>
                    <a:pt x="31" y="794"/>
                    <a:pt x="34" y="790"/>
                  </a:cubicBezTo>
                  <a:cubicBezTo>
                    <a:pt x="46" y="778"/>
                    <a:pt x="63" y="768"/>
                    <a:pt x="76" y="757"/>
                  </a:cubicBezTo>
                  <a:cubicBezTo>
                    <a:pt x="84" y="750"/>
                    <a:pt x="93" y="743"/>
                    <a:pt x="101" y="737"/>
                  </a:cubicBezTo>
                  <a:cubicBezTo>
                    <a:pt x="104" y="735"/>
                    <a:pt x="105" y="733"/>
                    <a:pt x="106" y="731"/>
                  </a:cubicBezTo>
                  <a:cubicBezTo>
                    <a:pt x="109" y="721"/>
                    <a:pt x="113" y="711"/>
                    <a:pt x="117" y="702"/>
                  </a:cubicBezTo>
                  <a:cubicBezTo>
                    <a:pt x="119" y="695"/>
                    <a:pt x="122" y="688"/>
                    <a:pt x="125" y="682"/>
                  </a:cubicBezTo>
                  <a:cubicBezTo>
                    <a:pt x="128" y="674"/>
                    <a:pt x="131" y="667"/>
                    <a:pt x="134" y="660"/>
                  </a:cubicBezTo>
                  <a:cubicBezTo>
                    <a:pt x="137" y="652"/>
                    <a:pt x="141" y="644"/>
                    <a:pt x="144" y="635"/>
                  </a:cubicBezTo>
                  <a:cubicBezTo>
                    <a:pt x="150" y="623"/>
                    <a:pt x="156" y="610"/>
                    <a:pt x="162" y="597"/>
                  </a:cubicBezTo>
                  <a:cubicBezTo>
                    <a:pt x="166" y="589"/>
                    <a:pt x="169" y="582"/>
                    <a:pt x="174" y="574"/>
                  </a:cubicBezTo>
                  <a:cubicBezTo>
                    <a:pt x="178" y="566"/>
                    <a:pt x="182" y="558"/>
                    <a:pt x="188" y="551"/>
                  </a:cubicBezTo>
                  <a:cubicBezTo>
                    <a:pt x="193" y="544"/>
                    <a:pt x="198" y="537"/>
                    <a:pt x="205" y="531"/>
                  </a:cubicBezTo>
                  <a:cubicBezTo>
                    <a:pt x="205" y="531"/>
                    <a:pt x="205" y="531"/>
                    <a:pt x="206" y="530"/>
                  </a:cubicBezTo>
                  <a:cubicBezTo>
                    <a:pt x="205" y="528"/>
                    <a:pt x="204" y="527"/>
                    <a:pt x="203" y="525"/>
                  </a:cubicBezTo>
                  <a:cubicBezTo>
                    <a:pt x="202" y="525"/>
                    <a:pt x="201" y="526"/>
                    <a:pt x="201" y="526"/>
                  </a:cubicBezTo>
                  <a:cubicBezTo>
                    <a:pt x="194" y="530"/>
                    <a:pt x="188" y="534"/>
                    <a:pt x="181" y="537"/>
                  </a:cubicBezTo>
                  <a:cubicBezTo>
                    <a:pt x="176" y="540"/>
                    <a:pt x="171" y="543"/>
                    <a:pt x="167" y="545"/>
                  </a:cubicBezTo>
                  <a:cubicBezTo>
                    <a:pt x="163" y="547"/>
                    <a:pt x="159" y="549"/>
                    <a:pt x="155" y="551"/>
                  </a:cubicBezTo>
                  <a:cubicBezTo>
                    <a:pt x="152" y="552"/>
                    <a:pt x="148" y="551"/>
                    <a:pt x="145" y="549"/>
                  </a:cubicBezTo>
                  <a:cubicBezTo>
                    <a:pt x="142" y="548"/>
                    <a:pt x="140" y="546"/>
                    <a:pt x="138" y="545"/>
                  </a:cubicBezTo>
                  <a:cubicBezTo>
                    <a:pt x="137" y="545"/>
                    <a:pt x="136" y="544"/>
                    <a:pt x="136" y="544"/>
                  </a:cubicBezTo>
                  <a:cubicBezTo>
                    <a:pt x="131" y="546"/>
                    <a:pt x="126" y="548"/>
                    <a:pt x="122" y="550"/>
                  </a:cubicBezTo>
                  <a:cubicBezTo>
                    <a:pt x="120" y="551"/>
                    <a:pt x="118" y="552"/>
                    <a:pt x="116" y="552"/>
                  </a:cubicBezTo>
                  <a:cubicBezTo>
                    <a:pt x="109" y="555"/>
                    <a:pt x="102" y="554"/>
                    <a:pt x="96" y="552"/>
                  </a:cubicBezTo>
                  <a:cubicBezTo>
                    <a:pt x="91" y="550"/>
                    <a:pt x="87" y="547"/>
                    <a:pt x="83" y="545"/>
                  </a:cubicBezTo>
                  <a:cubicBezTo>
                    <a:pt x="80" y="546"/>
                    <a:pt x="77" y="546"/>
                    <a:pt x="74" y="547"/>
                  </a:cubicBezTo>
                  <a:cubicBezTo>
                    <a:pt x="69" y="548"/>
                    <a:pt x="64" y="547"/>
                    <a:pt x="59" y="545"/>
                  </a:cubicBezTo>
                  <a:cubicBezTo>
                    <a:pt x="56" y="544"/>
                    <a:pt x="53" y="542"/>
                    <a:pt x="50" y="540"/>
                  </a:cubicBezTo>
                  <a:cubicBezTo>
                    <a:pt x="46" y="535"/>
                    <a:pt x="42" y="531"/>
                    <a:pt x="38" y="526"/>
                  </a:cubicBezTo>
                  <a:cubicBezTo>
                    <a:pt x="28" y="514"/>
                    <a:pt x="20" y="500"/>
                    <a:pt x="12" y="485"/>
                  </a:cubicBezTo>
                  <a:cubicBezTo>
                    <a:pt x="9" y="479"/>
                    <a:pt x="7" y="473"/>
                    <a:pt x="5" y="466"/>
                  </a:cubicBezTo>
                  <a:cubicBezTo>
                    <a:pt x="3" y="460"/>
                    <a:pt x="2" y="455"/>
                    <a:pt x="1" y="449"/>
                  </a:cubicBezTo>
                  <a:cubicBezTo>
                    <a:pt x="0" y="446"/>
                    <a:pt x="0" y="442"/>
                    <a:pt x="0" y="438"/>
                  </a:cubicBezTo>
                  <a:cubicBezTo>
                    <a:pt x="1" y="434"/>
                    <a:pt x="2" y="430"/>
                    <a:pt x="5" y="427"/>
                  </a:cubicBezTo>
                  <a:cubicBezTo>
                    <a:pt x="6" y="425"/>
                    <a:pt x="8" y="423"/>
                    <a:pt x="9" y="421"/>
                  </a:cubicBezTo>
                  <a:cubicBezTo>
                    <a:pt x="10" y="420"/>
                    <a:pt x="9" y="419"/>
                    <a:pt x="9" y="418"/>
                  </a:cubicBezTo>
                  <a:cubicBezTo>
                    <a:pt x="8" y="414"/>
                    <a:pt x="7" y="409"/>
                    <a:pt x="8" y="405"/>
                  </a:cubicBezTo>
                  <a:cubicBezTo>
                    <a:pt x="8" y="400"/>
                    <a:pt x="9" y="396"/>
                    <a:pt x="11" y="393"/>
                  </a:cubicBezTo>
                  <a:cubicBezTo>
                    <a:pt x="13" y="390"/>
                    <a:pt x="16" y="387"/>
                    <a:pt x="18" y="385"/>
                  </a:cubicBezTo>
                  <a:cubicBezTo>
                    <a:pt x="23" y="380"/>
                    <a:pt x="27" y="376"/>
                    <a:pt x="32" y="372"/>
                  </a:cubicBezTo>
                  <a:cubicBezTo>
                    <a:pt x="32" y="370"/>
                    <a:pt x="32" y="368"/>
                    <a:pt x="32" y="366"/>
                  </a:cubicBezTo>
                  <a:cubicBezTo>
                    <a:pt x="32" y="365"/>
                    <a:pt x="32" y="364"/>
                    <a:pt x="32" y="363"/>
                  </a:cubicBezTo>
                  <a:cubicBezTo>
                    <a:pt x="32" y="358"/>
                    <a:pt x="35" y="353"/>
                    <a:pt x="38" y="349"/>
                  </a:cubicBezTo>
                  <a:cubicBezTo>
                    <a:pt x="41" y="347"/>
                    <a:pt x="43" y="345"/>
                    <a:pt x="46" y="343"/>
                  </a:cubicBezTo>
                  <a:cubicBezTo>
                    <a:pt x="78" y="325"/>
                    <a:pt x="111" y="307"/>
                    <a:pt x="143" y="289"/>
                  </a:cubicBezTo>
                  <a:cubicBezTo>
                    <a:pt x="180" y="268"/>
                    <a:pt x="218" y="247"/>
                    <a:pt x="255" y="226"/>
                  </a:cubicBezTo>
                  <a:cubicBezTo>
                    <a:pt x="258" y="225"/>
                    <a:pt x="261" y="223"/>
                    <a:pt x="264" y="222"/>
                  </a:cubicBezTo>
                  <a:cubicBezTo>
                    <a:pt x="265" y="222"/>
                    <a:pt x="266" y="222"/>
                    <a:pt x="267" y="222"/>
                  </a:cubicBezTo>
                  <a:cubicBezTo>
                    <a:pt x="272" y="223"/>
                    <a:pt x="276" y="225"/>
                    <a:pt x="280" y="228"/>
                  </a:cubicBezTo>
                  <a:cubicBezTo>
                    <a:pt x="282" y="229"/>
                    <a:pt x="284" y="231"/>
                    <a:pt x="286" y="233"/>
                  </a:cubicBezTo>
                  <a:cubicBezTo>
                    <a:pt x="287" y="235"/>
                    <a:pt x="289" y="236"/>
                    <a:pt x="289" y="238"/>
                  </a:cubicBezTo>
                  <a:cubicBezTo>
                    <a:pt x="294" y="236"/>
                    <a:pt x="298" y="234"/>
                    <a:pt x="302" y="232"/>
                  </a:cubicBezTo>
                  <a:cubicBezTo>
                    <a:pt x="303" y="231"/>
                    <a:pt x="302" y="230"/>
                    <a:pt x="302" y="230"/>
                  </a:cubicBezTo>
                  <a:cubicBezTo>
                    <a:pt x="301" y="223"/>
                    <a:pt x="299" y="216"/>
                    <a:pt x="299" y="209"/>
                  </a:cubicBezTo>
                  <a:cubicBezTo>
                    <a:pt x="298" y="204"/>
                    <a:pt x="299" y="200"/>
                    <a:pt x="301" y="197"/>
                  </a:cubicBezTo>
                  <a:cubicBezTo>
                    <a:pt x="302" y="194"/>
                    <a:pt x="304" y="191"/>
                    <a:pt x="306" y="188"/>
                  </a:cubicBezTo>
                  <a:cubicBezTo>
                    <a:pt x="312" y="181"/>
                    <a:pt x="318" y="173"/>
                    <a:pt x="324" y="166"/>
                  </a:cubicBezTo>
                  <a:cubicBezTo>
                    <a:pt x="335" y="153"/>
                    <a:pt x="346" y="141"/>
                    <a:pt x="356" y="128"/>
                  </a:cubicBezTo>
                  <a:cubicBezTo>
                    <a:pt x="371" y="110"/>
                    <a:pt x="385" y="91"/>
                    <a:pt x="398" y="71"/>
                  </a:cubicBezTo>
                  <a:cubicBezTo>
                    <a:pt x="399" y="69"/>
                    <a:pt x="401" y="67"/>
                    <a:pt x="402" y="64"/>
                  </a:cubicBezTo>
                  <a:cubicBezTo>
                    <a:pt x="402" y="60"/>
                    <a:pt x="401" y="56"/>
                    <a:pt x="401" y="51"/>
                  </a:cubicBezTo>
                  <a:cubicBezTo>
                    <a:pt x="400" y="43"/>
                    <a:pt x="400" y="34"/>
                    <a:pt x="401" y="25"/>
                  </a:cubicBezTo>
                  <a:cubicBezTo>
                    <a:pt x="401" y="20"/>
                    <a:pt x="403" y="15"/>
                    <a:pt x="405" y="11"/>
                  </a:cubicBezTo>
                  <a:cubicBezTo>
                    <a:pt x="408" y="5"/>
                    <a:pt x="413" y="1"/>
                    <a:pt x="421" y="1"/>
                  </a:cubicBezTo>
                  <a:cubicBezTo>
                    <a:pt x="421" y="1"/>
                    <a:pt x="422" y="2"/>
                    <a:pt x="423" y="0"/>
                  </a:cubicBezTo>
                  <a:cubicBezTo>
                    <a:pt x="426" y="1"/>
                    <a:pt x="429" y="2"/>
                    <a:pt x="433" y="3"/>
                  </a:cubicBezTo>
                  <a:close/>
                  <a:moveTo>
                    <a:pt x="303" y="640"/>
                  </a:moveTo>
                  <a:cubicBezTo>
                    <a:pt x="303" y="640"/>
                    <a:pt x="303" y="639"/>
                    <a:pt x="304" y="639"/>
                  </a:cubicBezTo>
                  <a:cubicBezTo>
                    <a:pt x="305" y="637"/>
                    <a:pt x="306" y="636"/>
                    <a:pt x="308" y="634"/>
                  </a:cubicBezTo>
                  <a:cubicBezTo>
                    <a:pt x="313" y="630"/>
                    <a:pt x="317" y="626"/>
                    <a:pt x="322" y="621"/>
                  </a:cubicBezTo>
                  <a:cubicBezTo>
                    <a:pt x="327" y="618"/>
                    <a:pt x="331" y="614"/>
                    <a:pt x="335" y="611"/>
                  </a:cubicBezTo>
                  <a:cubicBezTo>
                    <a:pt x="344" y="606"/>
                    <a:pt x="352" y="600"/>
                    <a:pt x="361" y="596"/>
                  </a:cubicBezTo>
                  <a:cubicBezTo>
                    <a:pt x="362" y="595"/>
                    <a:pt x="362" y="595"/>
                    <a:pt x="363" y="595"/>
                  </a:cubicBezTo>
                  <a:cubicBezTo>
                    <a:pt x="361" y="598"/>
                    <a:pt x="358" y="599"/>
                    <a:pt x="356" y="602"/>
                  </a:cubicBezTo>
                  <a:cubicBezTo>
                    <a:pt x="357" y="604"/>
                    <a:pt x="358" y="606"/>
                    <a:pt x="359" y="609"/>
                  </a:cubicBezTo>
                  <a:cubicBezTo>
                    <a:pt x="359" y="609"/>
                    <a:pt x="359" y="609"/>
                    <a:pt x="360" y="609"/>
                  </a:cubicBezTo>
                  <a:cubicBezTo>
                    <a:pt x="361" y="608"/>
                    <a:pt x="362" y="606"/>
                    <a:pt x="363" y="605"/>
                  </a:cubicBezTo>
                  <a:cubicBezTo>
                    <a:pt x="364" y="604"/>
                    <a:pt x="365" y="602"/>
                    <a:pt x="366" y="601"/>
                  </a:cubicBezTo>
                  <a:cubicBezTo>
                    <a:pt x="369" y="599"/>
                    <a:pt x="370" y="596"/>
                    <a:pt x="370" y="593"/>
                  </a:cubicBezTo>
                  <a:cubicBezTo>
                    <a:pt x="370" y="592"/>
                    <a:pt x="370" y="591"/>
                    <a:pt x="370" y="590"/>
                  </a:cubicBezTo>
                  <a:cubicBezTo>
                    <a:pt x="369" y="582"/>
                    <a:pt x="368" y="574"/>
                    <a:pt x="365" y="566"/>
                  </a:cubicBezTo>
                  <a:cubicBezTo>
                    <a:pt x="364" y="565"/>
                    <a:pt x="364" y="563"/>
                    <a:pt x="363" y="562"/>
                  </a:cubicBezTo>
                  <a:cubicBezTo>
                    <a:pt x="362" y="561"/>
                    <a:pt x="361" y="560"/>
                    <a:pt x="359" y="560"/>
                  </a:cubicBezTo>
                  <a:cubicBezTo>
                    <a:pt x="357" y="559"/>
                    <a:pt x="355" y="560"/>
                    <a:pt x="354" y="560"/>
                  </a:cubicBezTo>
                  <a:cubicBezTo>
                    <a:pt x="349" y="561"/>
                    <a:pt x="344" y="563"/>
                    <a:pt x="340" y="566"/>
                  </a:cubicBezTo>
                  <a:cubicBezTo>
                    <a:pt x="334" y="568"/>
                    <a:pt x="329" y="571"/>
                    <a:pt x="324" y="574"/>
                  </a:cubicBezTo>
                  <a:cubicBezTo>
                    <a:pt x="323" y="575"/>
                    <a:pt x="322" y="575"/>
                    <a:pt x="320" y="576"/>
                  </a:cubicBezTo>
                  <a:cubicBezTo>
                    <a:pt x="314" y="578"/>
                    <a:pt x="307" y="581"/>
                    <a:pt x="300" y="583"/>
                  </a:cubicBezTo>
                  <a:cubicBezTo>
                    <a:pt x="300" y="584"/>
                    <a:pt x="299" y="584"/>
                    <a:pt x="299" y="583"/>
                  </a:cubicBezTo>
                  <a:cubicBezTo>
                    <a:pt x="300" y="583"/>
                    <a:pt x="300" y="582"/>
                    <a:pt x="301" y="581"/>
                  </a:cubicBezTo>
                  <a:cubicBezTo>
                    <a:pt x="313" y="573"/>
                    <a:pt x="326" y="566"/>
                    <a:pt x="339" y="559"/>
                  </a:cubicBezTo>
                  <a:cubicBezTo>
                    <a:pt x="343" y="557"/>
                    <a:pt x="347" y="556"/>
                    <a:pt x="351" y="555"/>
                  </a:cubicBezTo>
                  <a:cubicBezTo>
                    <a:pt x="353" y="554"/>
                    <a:pt x="356" y="554"/>
                    <a:pt x="359" y="554"/>
                  </a:cubicBezTo>
                  <a:cubicBezTo>
                    <a:pt x="359" y="554"/>
                    <a:pt x="360" y="554"/>
                    <a:pt x="360" y="553"/>
                  </a:cubicBezTo>
                  <a:cubicBezTo>
                    <a:pt x="360" y="553"/>
                    <a:pt x="360" y="553"/>
                    <a:pt x="360" y="553"/>
                  </a:cubicBezTo>
                  <a:cubicBezTo>
                    <a:pt x="361" y="553"/>
                    <a:pt x="361" y="552"/>
                    <a:pt x="361" y="552"/>
                  </a:cubicBezTo>
                  <a:cubicBezTo>
                    <a:pt x="362" y="547"/>
                    <a:pt x="361" y="541"/>
                    <a:pt x="359" y="536"/>
                  </a:cubicBezTo>
                  <a:cubicBezTo>
                    <a:pt x="359" y="535"/>
                    <a:pt x="358" y="533"/>
                    <a:pt x="357" y="532"/>
                  </a:cubicBezTo>
                  <a:cubicBezTo>
                    <a:pt x="355" y="528"/>
                    <a:pt x="351" y="526"/>
                    <a:pt x="346" y="527"/>
                  </a:cubicBezTo>
                  <a:cubicBezTo>
                    <a:pt x="345" y="527"/>
                    <a:pt x="343" y="527"/>
                    <a:pt x="341" y="527"/>
                  </a:cubicBezTo>
                  <a:cubicBezTo>
                    <a:pt x="337" y="528"/>
                    <a:pt x="333" y="529"/>
                    <a:pt x="330" y="530"/>
                  </a:cubicBezTo>
                  <a:cubicBezTo>
                    <a:pt x="314" y="535"/>
                    <a:pt x="299" y="541"/>
                    <a:pt x="283" y="548"/>
                  </a:cubicBezTo>
                  <a:cubicBezTo>
                    <a:pt x="277" y="551"/>
                    <a:pt x="270" y="554"/>
                    <a:pt x="262" y="556"/>
                  </a:cubicBezTo>
                  <a:cubicBezTo>
                    <a:pt x="258" y="558"/>
                    <a:pt x="253" y="560"/>
                    <a:pt x="249" y="562"/>
                  </a:cubicBezTo>
                  <a:cubicBezTo>
                    <a:pt x="247" y="563"/>
                    <a:pt x="245" y="564"/>
                    <a:pt x="244" y="565"/>
                  </a:cubicBezTo>
                  <a:cubicBezTo>
                    <a:pt x="240" y="567"/>
                    <a:pt x="236" y="571"/>
                    <a:pt x="233" y="575"/>
                  </a:cubicBezTo>
                  <a:cubicBezTo>
                    <a:pt x="233" y="575"/>
                    <a:pt x="233" y="576"/>
                    <a:pt x="232" y="576"/>
                  </a:cubicBezTo>
                  <a:cubicBezTo>
                    <a:pt x="232" y="572"/>
                    <a:pt x="234" y="569"/>
                    <a:pt x="236" y="565"/>
                  </a:cubicBezTo>
                  <a:cubicBezTo>
                    <a:pt x="237" y="562"/>
                    <a:pt x="240" y="560"/>
                    <a:pt x="243" y="559"/>
                  </a:cubicBezTo>
                  <a:cubicBezTo>
                    <a:pt x="244" y="558"/>
                    <a:pt x="245" y="557"/>
                    <a:pt x="246" y="557"/>
                  </a:cubicBezTo>
                  <a:cubicBezTo>
                    <a:pt x="248" y="556"/>
                    <a:pt x="249" y="556"/>
                    <a:pt x="250" y="555"/>
                  </a:cubicBezTo>
                  <a:cubicBezTo>
                    <a:pt x="257" y="547"/>
                    <a:pt x="265" y="540"/>
                    <a:pt x="273" y="534"/>
                  </a:cubicBezTo>
                  <a:cubicBezTo>
                    <a:pt x="285" y="524"/>
                    <a:pt x="297" y="515"/>
                    <a:pt x="310" y="507"/>
                  </a:cubicBezTo>
                  <a:cubicBezTo>
                    <a:pt x="317" y="503"/>
                    <a:pt x="323" y="501"/>
                    <a:pt x="331" y="500"/>
                  </a:cubicBezTo>
                  <a:cubicBezTo>
                    <a:pt x="333" y="499"/>
                    <a:pt x="336" y="499"/>
                    <a:pt x="339" y="501"/>
                  </a:cubicBezTo>
                  <a:cubicBezTo>
                    <a:pt x="341" y="499"/>
                    <a:pt x="342" y="496"/>
                    <a:pt x="342" y="493"/>
                  </a:cubicBezTo>
                  <a:cubicBezTo>
                    <a:pt x="341" y="489"/>
                    <a:pt x="340" y="486"/>
                    <a:pt x="339" y="482"/>
                  </a:cubicBezTo>
                  <a:cubicBezTo>
                    <a:pt x="337" y="477"/>
                    <a:pt x="334" y="474"/>
                    <a:pt x="329" y="472"/>
                  </a:cubicBezTo>
                  <a:cubicBezTo>
                    <a:pt x="318" y="468"/>
                    <a:pt x="308" y="468"/>
                    <a:pt x="297" y="474"/>
                  </a:cubicBezTo>
                  <a:cubicBezTo>
                    <a:pt x="295" y="475"/>
                    <a:pt x="293" y="476"/>
                    <a:pt x="291" y="477"/>
                  </a:cubicBezTo>
                  <a:cubicBezTo>
                    <a:pt x="275" y="486"/>
                    <a:pt x="260" y="496"/>
                    <a:pt x="246" y="507"/>
                  </a:cubicBezTo>
                  <a:cubicBezTo>
                    <a:pt x="233" y="516"/>
                    <a:pt x="220" y="526"/>
                    <a:pt x="208" y="536"/>
                  </a:cubicBezTo>
                  <a:cubicBezTo>
                    <a:pt x="205" y="539"/>
                    <a:pt x="201" y="542"/>
                    <a:pt x="198" y="546"/>
                  </a:cubicBezTo>
                  <a:cubicBezTo>
                    <a:pt x="196" y="550"/>
                    <a:pt x="193" y="554"/>
                    <a:pt x="191" y="558"/>
                  </a:cubicBezTo>
                  <a:cubicBezTo>
                    <a:pt x="180" y="575"/>
                    <a:pt x="171" y="592"/>
                    <a:pt x="163" y="610"/>
                  </a:cubicBezTo>
                  <a:cubicBezTo>
                    <a:pt x="158" y="619"/>
                    <a:pt x="154" y="629"/>
                    <a:pt x="150" y="638"/>
                  </a:cubicBezTo>
                  <a:cubicBezTo>
                    <a:pt x="146" y="648"/>
                    <a:pt x="142" y="657"/>
                    <a:pt x="138" y="666"/>
                  </a:cubicBezTo>
                  <a:cubicBezTo>
                    <a:pt x="133" y="677"/>
                    <a:pt x="129" y="687"/>
                    <a:pt x="125" y="697"/>
                  </a:cubicBezTo>
                  <a:cubicBezTo>
                    <a:pt x="122" y="704"/>
                    <a:pt x="119" y="710"/>
                    <a:pt x="117" y="717"/>
                  </a:cubicBezTo>
                  <a:cubicBezTo>
                    <a:pt x="114" y="723"/>
                    <a:pt x="112" y="730"/>
                    <a:pt x="109" y="737"/>
                  </a:cubicBezTo>
                  <a:cubicBezTo>
                    <a:pt x="108" y="738"/>
                    <a:pt x="107" y="739"/>
                    <a:pt x="106" y="740"/>
                  </a:cubicBezTo>
                  <a:cubicBezTo>
                    <a:pt x="104" y="742"/>
                    <a:pt x="101" y="744"/>
                    <a:pt x="98" y="746"/>
                  </a:cubicBezTo>
                  <a:cubicBezTo>
                    <a:pt x="83" y="757"/>
                    <a:pt x="64" y="769"/>
                    <a:pt x="50" y="782"/>
                  </a:cubicBezTo>
                  <a:cubicBezTo>
                    <a:pt x="46" y="785"/>
                    <a:pt x="42" y="789"/>
                    <a:pt x="38" y="793"/>
                  </a:cubicBezTo>
                  <a:cubicBezTo>
                    <a:pt x="33" y="798"/>
                    <a:pt x="31" y="803"/>
                    <a:pt x="32" y="810"/>
                  </a:cubicBezTo>
                  <a:cubicBezTo>
                    <a:pt x="32" y="812"/>
                    <a:pt x="32" y="815"/>
                    <a:pt x="33" y="817"/>
                  </a:cubicBezTo>
                  <a:cubicBezTo>
                    <a:pt x="34" y="831"/>
                    <a:pt x="39" y="847"/>
                    <a:pt x="43" y="860"/>
                  </a:cubicBezTo>
                  <a:cubicBezTo>
                    <a:pt x="48" y="876"/>
                    <a:pt x="56" y="890"/>
                    <a:pt x="64" y="905"/>
                  </a:cubicBezTo>
                  <a:cubicBezTo>
                    <a:pt x="68" y="912"/>
                    <a:pt x="72" y="919"/>
                    <a:pt x="77" y="925"/>
                  </a:cubicBezTo>
                  <a:cubicBezTo>
                    <a:pt x="80" y="928"/>
                    <a:pt x="83" y="931"/>
                    <a:pt x="87" y="933"/>
                  </a:cubicBezTo>
                  <a:cubicBezTo>
                    <a:pt x="88" y="934"/>
                    <a:pt x="89" y="934"/>
                    <a:pt x="90" y="934"/>
                  </a:cubicBezTo>
                  <a:cubicBezTo>
                    <a:pt x="94" y="935"/>
                    <a:pt x="97" y="935"/>
                    <a:pt x="99" y="932"/>
                  </a:cubicBezTo>
                  <a:cubicBezTo>
                    <a:pt x="100" y="930"/>
                    <a:pt x="102" y="928"/>
                    <a:pt x="103" y="926"/>
                  </a:cubicBezTo>
                  <a:cubicBezTo>
                    <a:pt x="118" y="907"/>
                    <a:pt x="132" y="888"/>
                    <a:pt x="147" y="868"/>
                  </a:cubicBezTo>
                  <a:cubicBezTo>
                    <a:pt x="155" y="857"/>
                    <a:pt x="164" y="845"/>
                    <a:pt x="173" y="834"/>
                  </a:cubicBezTo>
                  <a:cubicBezTo>
                    <a:pt x="175" y="832"/>
                    <a:pt x="178" y="830"/>
                    <a:pt x="181" y="829"/>
                  </a:cubicBezTo>
                  <a:cubicBezTo>
                    <a:pt x="184" y="827"/>
                    <a:pt x="188" y="825"/>
                    <a:pt x="191" y="824"/>
                  </a:cubicBezTo>
                  <a:cubicBezTo>
                    <a:pt x="194" y="822"/>
                    <a:pt x="197" y="820"/>
                    <a:pt x="198" y="817"/>
                  </a:cubicBezTo>
                  <a:cubicBezTo>
                    <a:pt x="199" y="815"/>
                    <a:pt x="199" y="814"/>
                    <a:pt x="200" y="813"/>
                  </a:cubicBezTo>
                  <a:cubicBezTo>
                    <a:pt x="202" y="807"/>
                    <a:pt x="205" y="801"/>
                    <a:pt x="209" y="796"/>
                  </a:cubicBezTo>
                  <a:cubicBezTo>
                    <a:pt x="210" y="795"/>
                    <a:pt x="211" y="794"/>
                    <a:pt x="212" y="793"/>
                  </a:cubicBezTo>
                  <a:cubicBezTo>
                    <a:pt x="219" y="787"/>
                    <a:pt x="225" y="781"/>
                    <a:pt x="231" y="776"/>
                  </a:cubicBezTo>
                  <a:cubicBezTo>
                    <a:pt x="247" y="761"/>
                    <a:pt x="262" y="747"/>
                    <a:pt x="276" y="731"/>
                  </a:cubicBezTo>
                  <a:cubicBezTo>
                    <a:pt x="283" y="722"/>
                    <a:pt x="291" y="713"/>
                    <a:pt x="299" y="703"/>
                  </a:cubicBezTo>
                  <a:cubicBezTo>
                    <a:pt x="305" y="697"/>
                    <a:pt x="310" y="690"/>
                    <a:pt x="316" y="683"/>
                  </a:cubicBezTo>
                  <a:cubicBezTo>
                    <a:pt x="321" y="677"/>
                    <a:pt x="326" y="672"/>
                    <a:pt x="333" y="669"/>
                  </a:cubicBezTo>
                  <a:cubicBezTo>
                    <a:pt x="340" y="666"/>
                    <a:pt x="347" y="662"/>
                    <a:pt x="354" y="659"/>
                  </a:cubicBezTo>
                  <a:cubicBezTo>
                    <a:pt x="358" y="657"/>
                    <a:pt x="363" y="654"/>
                    <a:pt x="367" y="653"/>
                  </a:cubicBezTo>
                  <a:cubicBezTo>
                    <a:pt x="370" y="652"/>
                    <a:pt x="371" y="651"/>
                    <a:pt x="373" y="649"/>
                  </a:cubicBezTo>
                  <a:cubicBezTo>
                    <a:pt x="375" y="648"/>
                    <a:pt x="376" y="645"/>
                    <a:pt x="377" y="643"/>
                  </a:cubicBezTo>
                  <a:cubicBezTo>
                    <a:pt x="377" y="634"/>
                    <a:pt x="376" y="627"/>
                    <a:pt x="372" y="619"/>
                  </a:cubicBezTo>
                  <a:cubicBezTo>
                    <a:pt x="372" y="618"/>
                    <a:pt x="371" y="617"/>
                    <a:pt x="370" y="615"/>
                  </a:cubicBezTo>
                  <a:cubicBezTo>
                    <a:pt x="369" y="614"/>
                    <a:pt x="367" y="613"/>
                    <a:pt x="365" y="613"/>
                  </a:cubicBezTo>
                  <a:cubicBezTo>
                    <a:pt x="363" y="614"/>
                    <a:pt x="361" y="614"/>
                    <a:pt x="359" y="615"/>
                  </a:cubicBezTo>
                  <a:cubicBezTo>
                    <a:pt x="348" y="619"/>
                    <a:pt x="337" y="623"/>
                    <a:pt x="327" y="627"/>
                  </a:cubicBezTo>
                  <a:cubicBezTo>
                    <a:pt x="325" y="628"/>
                    <a:pt x="323" y="629"/>
                    <a:pt x="321" y="630"/>
                  </a:cubicBezTo>
                  <a:cubicBezTo>
                    <a:pt x="320" y="630"/>
                    <a:pt x="318" y="631"/>
                    <a:pt x="317" y="632"/>
                  </a:cubicBezTo>
                  <a:cubicBezTo>
                    <a:pt x="314" y="634"/>
                    <a:pt x="311" y="637"/>
                    <a:pt x="308" y="639"/>
                  </a:cubicBezTo>
                  <a:cubicBezTo>
                    <a:pt x="306" y="639"/>
                    <a:pt x="305" y="640"/>
                    <a:pt x="303" y="640"/>
                  </a:cubicBezTo>
                  <a:close/>
                  <a:moveTo>
                    <a:pt x="285" y="240"/>
                  </a:moveTo>
                  <a:cubicBezTo>
                    <a:pt x="283" y="238"/>
                    <a:pt x="280" y="236"/>
                    <a:pt x="278" y="234"/>
                  </a:cubicBezTo>
                  <a:cubicBezTo>
                    <a:pt x="276" y="232"/>
                    <a:pt x="274" y="230"/>
                    <a:pt x="271" y="229"/>
                  </a:cubicBezTo>
                  <a:cubicBezTo>
                    <a:pt x="268" y="227"/>
                    <a:pt x="265" y="227"/>
                    <a:pt x="262" y="229"/>
                  </a:cubicBezTo>
                  <a:cubicBezTo>
                    <a:pt x="261" y="230"/>
                    <a:pt x="259" y="231"/>
                    <a:pt x="257" y="232"/>
                  </a:cubicBezTo>
                  <a:cubicBezTo>
                    <a:pt x="219" y="253"/>
                    <a:pt x="182" y="274"/>
                    <a:pt x="144" y="296"/>
                  </a:cubicBezTo>
                  <a:cubicBezTo>
                    <a:pt x="120" y="309"/>
                    <a:pt x="96" y="322"/>
                    <a:pt x="72" y="336"/>
                  </a:cubicBezTo>
                  <a:cubicBezTo>
                    <a:pt x="64" y="340"/>
                    <a:pt x="55" y="345"/>
                    <a:pt x="47" y="350"/>
                  </a:cubicBezTo>
                  <a:cubicBezTo>
                    <a:pt x="44" y="351"/>
                    <a:pt x="41" y="354"/>
                    <a:pt x="39" y="357"/>
                  </a:cubicBezTo>
                  <a:cubicBezTo>
                    <a:pt x="38" y="358"/>
                    <a:pt x="38" y="360"/>
                    <a:pt x="38" y="362"/>
                  </a:cubicBezTo>
                  <a:cubicBezTo>
                    <a:pt x="38" y="366"/>
                    <a:pt x="38" y="370"/>
                    <a:pt x="38" y="375"/>
                  </a:cubicBezTo>
                  <a:cubicBezTo>
                    <a:pt x="39" y="379"/>
                    <a:pt x="40" y="383"/>
                    <a:pt x="41" y="387"/>
                  </a:cubicBezTo>
                  <a:cubicBezTo>
                    <a:pt x="44" y="400"/>
                    <a:pt x="49" y="413"/>
                    <a:pt x="54" y="426"/>
                  </a:cubicBezTo>
                  <a:cubicBezTo>
                    <a:pt x="60" y="442"/>
                    <a:pt x="67" y="457"/>
                    <a:pt x="76" y="472"/>
                  </a:cubicBezTo>
                  <a:cubicBezTo>
                    <a:pt x="87" y="490"/>
                    <a:pt x="101" y="507"/>
                    <a:pt x="117" y="521"/>
                  </a:cubicBezTo>
                  <a:cubicBezTo>
                    <a:pt x="126" y="529"/>
                    <a:pt x="135" y="536"/>
                    <a:pt x="145" y="542"/>
                  </a:cubicBezTo>
                  <a:cubicBezTo>
                    <a:pt x="146" y="543"/>
                    <a:pt x="147" y="544"/>
                    <a:pt x="148" y="544"/>
                  </a:cubicBezTo>
                  <a:cubicBezTo>
                    <a:pt x="150" y="545"/>
                    <a:pt x="152" y="546"/>
                    <a:pt x="154" y="545"/>
                  </a:cubicBezTo>
                  <a:cubicBezTo>
                    <a:pt x="156" y="545"/>
                    <a:pt x="158" y="544"/>
                    <a:pt x="160" y="543"/>
                  </a:cubicBezTo>
                  <a:cubicBezTo>
                    <a:pt x="167" y="538"/>
                    <a:pt x="175" y="534"/>
                    <a:pt x="182" y="530"/>
                  </a:cubicBezTo>
                  <a:cubicBezTo>
                    <a:pt x="187" y="527"/>
                    <a:pt x="192" y="524"/>
                    <a:pt x="198" y="521"/>
                  </a:cubicBezTo>
                  <a:cubicBezTo>
                    <a:pt x="198" y="521"/>
                    <a:pt x="199" y="521"/>
                    <a:pt x="200" y="520"/>
                  </a:cubicBezTo>
                  <a:cubicBezTo>
                    <a:pt x="199" y="519"/>
                    <a:pt x="199" y="518"/>
                    <a:pt x="198" y="517"/>
                  </a:cubicBezTo>
                  <a:cubicBezTo>
                    <a:pt x="195" y="511"/>
                    <a:pt x="192" y="505"/>
                    <a:pt x="189" y="499"/>
                  </a:cubicBezTo>
                  <a:cubicBezTo>
                    <a:pt x="189" y="498"/>
                    <a:pt x="188" y="496"/>
                    <a:pt x="188" y="495"/>
                  </a:cubicBezTo>
                  <a:cubicBezTo>
                    <a:pt x="187" y="494"/>
                    <a:pt x="188" y="492"/>
                    <a:pt x="189" y="491"/>
                  </a:cubicBezTo>
                  <a:cubicBezTo>
                    <a:pt x="191" y="490"/>
                    <a:pt x="192" y="489"/>
                    <a:pt x="194" y="488"/>
                  </a:cubicBezTo>
                  <a:cubicBezTo>
                    <a:pt x="203" y="482"/>
                    <a:pt x="212" y="477"/>
                    <a:pt x="221" y="471"/>
                  </a:cubicBezTo>
                  <a:cubicBezTo>
                    <a:pt x="240" y="458"/>
                    <a:pt x="261" y="447"/>
                    <a:pt x="281" y="436"/>
                  </a:cubicBezTo>
                  <a:cubicBezTo>
                    <a:pt x="289" y="432"/>
                    <a:pt x="297" y="428"/>
                    <a:pt x="305" y="424"/>
                  </a:cubicBezTo>
                  <a:cubicBezTo>
                    <a:pt x="307" y="423"/>
                    <a:pt x="309" y="422"/>
                    <a:pt x="311" y="421"/>
                  </a:cubicBezTo>
                  <a:cubicBezTo>
                    <a:pt x="314" y="420"/>
                    <a:pt x="317" y="420"/>
                    <a:pt x="320" y="422"/>
                  </a:cubicBezTo>
                  <a:cubicBezTo>
                    <a:pt x="321" y="423"/>
                    <a:pt x="321" y="423"/>
                    <a:pt x="322" y="423"/>
                  </a:cubicBezTo>
                  <a:cubicBezTo>
                    <a:pt x="328" y="427"/>
                    <a:pt x="334" y="432"/>
                    <a:pt x="340" y="437"/>
                  </a:cubicBezTo>
                  <a:cubicBezTo>
                    <a:pt x="341" y="438"/>
                    <a:pt x="341" y="439"/>
                    <a:pt x="342" y="440"/>
                  </a:cubicBezTo>
                  <a:cubicBezTo>
                    <a:pt x="343" y="442"/>
                    <a:pt x="344" y="444"/>
                    <a:pt x="342" y="446"/>
                  </a:cubicBezTo>
                  <a:cubicBezTo>
                    <a:pt x="342" y="447"/>
                    <a:pt x="341" y="448"/>
                    <a:pt x="340" y="449"/>
                  </a:cubicBezTo>
                  <a:cubicBezTo>
                    <a:pt x="337" y="451"/>
                    <a:pt x="335" y="453"/>
                    <a:pt x="333" y="455"/>
                  </a:cubicBezTo>
                  <a:cubicBezTo>
                    <a:pt x="332" y="457"/>
                    <a:pt x="330" y="458"/>
                    <a:pt x="329" y="460"/>
                  </a:cubicBezTo>
                  <a:cubicBezTo>
                    <a:pt x="328" y="460"/>
                    <a:pt x="328" y="461"/>
                    <a:pt x="329" y="461"/>
                  </a:cubicBezTo>
                  <a:cubicBezTo>
                    <a:pt x="329" y="461"/>
                    <a:pt x="330" y="461"/>
                    <a:pt x="330" y="461"/>
                  </a:cubicBezTo>
                  <a:cubicBezTo>
                    <a:pt x="332" y="460"/>
                    <a:pt x="335" y="458"/>
                    <a:pt x="337" y="457"/>
                  </a:cubicBezTo>
                  <a:cubicBezTo>
                    <a:pt x="348" y="451"/>
                    <a:pt x="359" y="444"/>
                    <a:pt x="370" y="438"/>
                  </a:cubicBezTo>
                  <a:cubicBezTo>
                    <a:pt x="371" y="438"/>
                    <a:pt x="372" y="437"/>
                    <a:pt x="373" y="436"/>
                  </a:cubicBezTo>
                  <a:cubicBezTo>
                    <a:pt x="373" y="435"/>
                    <a:pt x="375" y="434"/>
                    <a:pt x="375" y="433"/>
                  </a:cubicBezTo>
                  <a:cubicBezTo>
                    <a:pt x="379" y="428"/>
                    <a:pt x="380" y="423"/>
                    <a:pt x="378" y="418"/>
                  </a:cubicBezTo>
                  <a:cubicBezTo>
                    <a:pt x="377" y="415"/>
                    <a:pt x="375" y="412"/>
                    <a:pt x="374" y="408"/>
                  </a:cubicBezTo>
                  <a:cubicBezTo>
                    <a:pt x="370" y="410"/>
                    <a:pt x="367" y="411"/>
                    <a:pt x="364" y="413"/>
                  </a:cubicBezTo>
                  <a:cubicBezTo>
                    <a:pt x="362" y="414"/>
                    <a:pt x="361" y="414"/>
                    <a:pt x="360" y="413"/>
                  </a:cubicBezTo>
                  <a:cubicBezTo>
                    <a:pt x="359" y="413"/>
                    <a:pt x="359" y="413"/>
                    <a:pt x="358" y="412"/>
                  </a:cubicBezTo>
                  <a:cubicBezTo>
                    <a:pt x="354" y="410"/>
                    <a:pt x="351" y="407"/>
                    <a:pt x="348" y="404"/>
                  </a:cubicBezTo>
                  <a:cubicBezTo>
                    <a:pt x="334" y="391"/>
                    <a:pt x="322" y="377"/>
                    <a:pt x="312" y="361"/>
                  </a:cubicBezTo>
                  <a:cubicBezTo>
                    <a:pt x="304" y="348"/>
                    <a:pt x="297" y="334"/>
                    <a:pt x="290" y="320"/>
                  </a:cubicBezTo>
                  <a:cubicBezTo>
                    <a:pt x="286" y="310"/>
                    <a:pt x="282" y="300"/>
                    <a:pt x="279" y="289"/>
                  </a:cubicBezTo>
                  <a:cubicBezTo>
                    <a:pt x="275" y="277"/>
                    <a:pt x="273" y="265"/>
                    <a:pt x="273" y="253"/>
                  </a:cubicBezTo>
                  <a:cubicBezTo>
                    <a:pt x="273" y="253"/>
                    <a:pt x="273" y="253"/>
                    <a:pt x="273" y="252"/>
                  </a:cubicBezTo>
                  <a:cubicBezTo>
                    <a:pt x="273" y="249"/>
                    <a:pt x="274" y="246"/>
                    <a:pt x="278" y="244"/>
                  </a:cubicBezTo>
                  <a:cubicBezTo>
                    <a:pt x="280" y="243"/>
                    <a:pt x="282" y="242"/>
                    <a:pt x="284" y="241"/>
                  </a:cubicBezTo>
                  <a:cubicBezTo>
                    <a:pt x="284" y="241"/>
                    <a:pt x="285" y="241"/>
                    <a:pt x="285" y="240"/>
                  </a:cubicBezTo>
                  <a:close/>
                  <a:moveTo>
                    <a:pt x="562" y="391"/>
                  </a:moveTo>
                  <a:cubicBezTo>
                    <a:pt x="562" y="390"/>
                    <a:pt x="561" y="390"/>
                    <a:pt x="560" y="389"/>
                  </a:cubicBezTo>
                  <a:cubicBezTo>
                    <a:pt x="548" y="376"/>
                    <a:pt x="537" y="361"/>
                    <a:pt x="527" y="346"/>
                  </a:cubicBezTo>
                  <a:cubicBezTo>
                    <a:pt x="509" y="321"/>
                    <a:pt x="493" y="295"/>
                    <a:pt x="479" y="268"/>
                  </a:cubicBezTo>
                  <a:cubicBezTo>
                    <a:pt x="461" y="234"/>
                    <a:pt x="444" y="199"/>
                    <a:pt x="431" y="163"/>
                  </a:cubicBezTo>
                  <a:cubicBezTo>
                    <a:pt x="420" y="135"/>
                    <a:pt x="410" y="105"/>
                    <a:pt x="404" y="75"/>
                  </a:cubicBezTo>
                  <a:cubicBezTo>
                    <a:pt x="404" y="74"/>
                    <a:pt x="404" y="74"/>
                    <a:pt x="403" y="74"/>
                  </a:cubicBezTo>
                  <a:cubicBezTo>
                    <a:pt x="401" y="78"/>
                    <a:pt x="398" y="82"/>
                    <a:pt x="396" y="86"/>
                  </a:cubicBezTo>
                  <a:cubicBezTo>
                    <a:pt x="385" y="102"/>
                    <a:pt x="372" y="118"/>
                    <a:pt x="360" y="134"/>
                  </a:cubicBezTo>
                  <a:cubicBezTo>
                    <a:pt x="350" y="145"/>
                    <a:pt x="340" y="156"/>
                    <a:pt x="331" y="167"/>
                  </a:cubicBezTo>
                  <a:cubicBezTo>
                    <a:pt x="323" y="176"/>
                    <a:pt x="316" y="185"/>
                    <a:pt x="309" y="195"/>
                  </a:cubicBezTo>
                  <a:cubicBezTo>
                    <a:pt x="307" y="197"/>
                    <a:pt x="306" y="199"/>
                    <a:pt x="305" y="202"/>
                  </a:cubicBezTo>
                  <a:cubicBezTo>
                    <a:pt x="304" y="203"/>
                    <a:pt x="304" y="205"/>
                    <a:pt x="304" y="206"/>
                  </a:cubicBezTo>
                  <a:cubicBezTo>
                    <a:pt x="305" y="209"/>
                    <a:pt x="305" y="211"/>
                    <a:pt x="305" y="214"/>
                  </a:cubicBezTo>
                  <a:cubicBezTo>
                    <a:pt x="307" y="226"/>
                    <a:pt x="311" y="238"/>
                    <a:pt x="315" y="250"/>
                  </a:cubicBezTo>
                  <a:cubicBezTo>
                    <a:pt x="322" y="272"/>
                    <a:pt x="331" y="292"/>
                    <a:pt x="340" y="313"/>
                  </a:cubicBezTo>
                  <a:cubicBezTo>
                    <a:pt x="343" y="318"/>
                    <a:pt x="345" y="323"/>
                    <a:pt x="347" y="328"/>
                  </a:cubicBezTo>
                  <a:cubicBezTo>
                    <a:pt x="347" y="329"/>
                    <a:pt x="347" y="329"/>
                    <a:pt x="347" y="329"/>
                  </a:cubicBezTo>
                  <a:cubicBezTo>
                    <a:pt x="345" y="328"/>
                    <a:pt x="344" y="327"/>
                    <a:pt x="343" y="325"/>
                  </a:cubicBezTo>
                  <a:cubicBezTo>
                    <a:pt x="340" y="320"/>
                    <a:pt x="337" y="315"/>
                    <a:pt x="334" y="310"/>
                  </a:cubicBezTo>
                  <a:cubicBezTo>
                    <a:pt x="330" y="304"/>
                    <a:pt x="327" y="298"/>
                    <a:pt x="325" y="292"/>
                  </a:cubicBezTo>
                  <a:cubicBezTo>
                    <a:pt x="317" y="276"/>
                    <a:pt x="310" y="258"/>
                    <a:pt x="305" y="240"/>
                  </a:cubicBezTo>
                  <a:cubicBezTo>
                    <a:pt x="305" y="239"/>
                    <a:pt x="305" y="238"/>
                    <a:pt x="304" y="237"/>
                  </a:cubicBezTo>
                  <a:cubicBezTo>
                    <a:pt x="295" y="241"/>
                    <a:pt x="287" y="245"/>
                    <a:pt x="278" y="250"/>
                  </a:cubicBezTo>
                  <a:cubicBezTo>
                    <a:pt x="278" y="252"/>
                    <a:pt x="278" y="255"/>
                    <a:pt x="278" y="257"/>
                  </a:cubicBezTo>
                  <a:cubicBezTo>
                    <a:pt x="279" y="260"/>
                    <a:pt x="279" y="263"/>
                    <a:pt x="280" y="266"/>
                  </a:cubicBezTo>
                  <a:cubicBezTo>
                    <a:pt x="282" y="281"/>
                    <a:pt x="286" y="295"/>
                    <a:pt x="292" y="308"/>
                  </a:cubicBezTo>
                  <a:cubicBezTo>
                    <a:pt x="297" y="321"/>
                    <a:pt x="303" y="334"/>
                    <a:pt x="310" y="346"/>
                  </a:cubicBezTo>
                  <a:cubicBezTo>
                    <a:pt x="317" y="359"/>
                    <a:pt x="325" y="371"/>
                    <a:pt x="334" y="382"/>
                  </a:cubicBezTo>
                  <a:cubicBezTo>
                    <a:pt x="340" y="389"/>
                    <a:pt x="346" y="396"/>
                    <a:pt x="353" y="402"/>
                  </a:cubicBezTo>
                  <a:cubicBezTo>
                    <a:pt x="355" y="404"/>
                    <a:pt x="358" y="407"/>
                    <a:pt x="361" y="409"/>
                  </a:cubicBezTo>
                  <a:cubicBezTo>
                    <a:pt x="367" y="406"/>
                    <a:pt x="381" y="399"/>
                    <a:pt x="384" y="397"/>
                  </a:cubicBezTo>
                  <a:cubicBezTo>
                    <a:pt x="384" y="396"/>
                    <a:pt x="383" y="395"/>
                    <a:pt x="382" y="394"/>
                  </a:cubicBezTo>
                  <a:cubicBezTo>
                    <a:pt x="376" y="387"/>
                    <a:pt x="370" y="379"/>
                    <a:pt x="366" y="370"/>
                  </a:cubicBezTo>
                  <a:cubicBezTo>
                    <a:pt x="364" y="368"/>
                    <a:pt x="363" y="365"/>
                    <a:pt x="363" y="363"/>
                  </a:cubicBezTo>
                  <a:cubicBezTo>
                    <a:pt x="362" y="362"/>
                    <a:pt x="362" y="361"/>
                    <a:pt x="363" y="361"/>
                  </a:cubicBezTo>
                  <a:cubicBezTo>
                    <a:pt x="365" y="363"/>
                    <a:pt x="367" y="365"/>
                    <a:pt x="369" y="368"/>
                  </a:cubicBezTo>
                  <a:cubicBezTo>
                    <a:pt x="372" y="372"/>
                    <a:pt x="375" y="376"/>
                    <a:pt x="378" y="380"/>
                  </a:cubicBezTo>
                  <a:cubicBezTo>
                    <a:pt x="382" y="386"/>
                    <a:pt x="387" y="391"/>
                    <a:pt x="391" y="396"/>
                  </a:cubicBezTo>
                  <a:cubicBezTo>
                    <a:pt x="393" y="398"/>
                    <a:pt x="396" y="401"/>
                    <a:pt x="399" y="403"/>
                  </a:cubicBezTo>
                  <a:cubicBezTo>
                    <a:pt x="405" y="408"/>
                    <a:pt x="403" y="408"/>
                    <a:pt x="412" y="407"/>
                  </a:cubicBezTo>
                  <a:cubicBezTo>
                    <a:pt x="418" y="406"/>
                    <a:pt x="424" y="405"/>
                    <a:pt x="430" y="403"/>
                  </a:cubicBezTo>
                  <a:cubicBezTo>
                    <a:pt x="452" y="399"/>
                    <a:pt x="474" y="395"/>
                    <a:pt x="496" y="393"/>
                  </a:cubicBezTo>
                  <a:cubicBezTo>
                    <a:pt x="512" y="391"/>
                    <a:pt x="528" y="390"/>
                    <a:pt x="544" y="390"/>
                  </a:cubicBezTo>
                  <a:cubicBezTo>
                    <a:pt x="550" y="390"/>
                    <a:pt x="556" y="391"/>
                    <a:pt x="562" y="391"/>
                  </a:cubicBezTo>
                  <a:close/>
                  <a:moveTo>
                    <a:pt x="632" y="411"/>
                  </a:moveTo>
                  <a:cubicBezTo>
                    <a:pt x="632" y="410"/>
                    <a:pt x="633" y="409"/>
                    <a:pt x="633" y="408"/>
                  </a:cubicBezTo>
                  <a:cubicBezTo>
                    <a:pt x="634" y="401"/>
                    <a:pt x="634" y="394"/>
                    <a:pt x="634" y="387"/>
                  </a:cubicBezTo>
                  <a:cubicBezTo>
                    <a:pt x="633" y="375"/>
                    <a:pt x="631" y="362"/>
                    <a:pt x="628" y="350"/>
                  </a:cubicBezTo>
                  <a:cubicBezTo>
                    <a:pt x="623" y="327"/>
                    <a:pt x="616" y="305"/>
                    <a:pt x="608" y="283"/>
                  </a:cubicBezTo>
                  <a:cubicBezTo>
                    <a:pt x="587" y="224"/>
                    <a:pt x="559" y="168"/>
                    <a:pt x="526" y="115"/>
                  </a:cubicBezTo>
                  <a:cubicBezTo>
                    <a:pt x="513" y="95"/>
                    <a:pt x="500" y="75"/>
                    <a:pt x="484" y="57"/>
                  </a:cubicBezTo>
                  <a:cubicBezTo>
                    <a:pt x="475" y="45"/>
                    <a:pt x="465" y="34"/>
                    <a:pt x="454" y="25"/>
                  </a:cubicBezTo>
                  <a:cubicBezTo>
                    <a:pt x="448" y="19"/>
                    <a:pt x="441" y="14"/>
                    <a:pt x="434" y="10"/>
                  </a:cubicBezTo>
                  <a:cubicBezTo>
                    <a:pt x="430" y="8"/>
                    <a:pt x="426" y="7"/>
                    <a:pt x="421" y="6"/>
                  </a:cubicBezTo>
                  <a:cubicBezTo>
                    <a:pt x="417" y="6"/>
                    <a:pt x="413" y="8"/>
                    <a:pt x="410" y="12"/>
                  </a:cubicBezTo>
                  <a:cubicBezTo>
                    <a:pt x="409" y="15"/>
                    <a:pt x="407" y="19"/>
                    <a:pt x="407" y="22"/>
                  </a:cubicBezTo>
                  <a:cubicBezTo>
                    <a:pt x="406" y="27"/>
                    <a:pt x="405" y="31"/>
                    <a:pt x="405" y="36"/>
                  </a:cubicBezTo>
                  <a:cubicBezTo>
                    <a:pt x="405" y="46"/>
                    <a:pt x="406" y="56"/>
                    <a:pt x="408" y="65"/>
                  </a:cubicBezTo>
                  <a:cubicBezTo>
                    <a:pt x="409" y="72"/>
                    <a:pt x="410" y="78"/>
                    <a:pt x="412" y="85"/>
                  </a:cubicBezTo>
                  <a:cubicBezTo>
                    <a:pt x="417" y="109"/>
                    <a:pt x="425" y="133"/>
                    <a:pt x="434" y="156"/>
                  </a:cubicBezTo>
                  <a:cubicBezTo>
                    <a:pt x="454" y="211"/>
                    <a:pt x="480" y="262"/>
                    <a:pt x="510" y="311"/>
                  </a:cubicBezTo>
                  <a:cubicBezTo>
                    <a:pt x="536" y="349"/>
                    <a:pt x="538" y="355"/>
                    <a:pt x="555" y="374"/>
                  </a:cubicBezTo>
                  <a:cubicBezTo>
                    <a:pt x="564" y="386"/>
                    <a:pt x="574" y="397"/>
                    <a:pt x="586" y="407"/>
                  </a:cubicBezTo>
                  <a:cubicBezTo>
                    <a:pt x="592" y="412"/>
                    <a:pt x="598" y="417"/>
                    <a:pt x="606" y="421"/>
                  </a:cubicBezTo>
                  <a:cubicBezTo>
                    <a:pt x="610" y="423"/>
                    <a:pt x="613" y="425"/>
                    <a:pt x="618" y="425"/>
                  </a:cubicBezTo>
                  <a:cubicBezTo>
                    <a:pt x="622" y="425"/>
                    <a:pt x="626" y="423"/>
                    <a:pt x="628" y="420"/>
                  </a:cubicBezTo>
                  <a:cubicBezTo>
                    <a:pt x="630" y="417"/>
                    <a:pt x="631" y="414"/>
                    <a:pt x="632" y="411"/>
                  </a:cubicBezTo>
                  <a:close/>
                  <a:moveTo>
                    <a:pt x="33" y="380"/>
                  </a:moveTo>
                  <a:cubicBezTo>
                    <a:pt x="32" y="380"/>
                    <a:pt x="32" y="381"/>
                    <a:pt x="31" y="381"/>
                  </a:cubicBezTo>
                  <a:cubicBezTo>
                    <a:pt x="28" y="384"/>
                    <a:pt x="25" y="387"/>
                    <a:pt x="22" y="391"/>
                  </a:cubicBezTo>
                  <a:cubicBezTo>
                    <a:pt x="20" y="392"/>
                    <a:pt x="18" y="394"/>
                    <a:pt x="17" y="396"/>
                  </a:cubicBezTo>
                  <a:cubicBezTo>
                    <a:pt x="15" y="399"/>
                    <a:pt x="14" y="402"/>
                    <a:pt x="14" y="405"/>
                  </a:cubicBezTo>
                  <a:cubicBezTo>
                    <a:pt x="14" y="408"/>
                    <a:pt x="14" y="412"/>
                    <a:pt x="15" y="415"/>
                  </a:cubicBezTo>
                  <a:cubicBezTo>
                    <a:pt x="16" y="421"/>
                    <a:pt x="18" y="427"/>
                    <a:pt x="19" y="433"/>
                  </a:cubicBezTo>
                  <a:cubicBezTo>
                    <a:pt x="25" y="453"/>
                    <a:pt x="32" y="471"/>
                    <a:pt x="41" y="489"/>
                  </a:cubicBezTo>
                  <a:cubicBezTo>
                    <a:pt x="51" y="507"/>
                    <a:pt x="64" y="523"/>
                    <a:pt x="81" y="536"/>
                  </a:cubicBezTo>
                  <a:cubicBezTo>
                    <a:pt x="86" y="539"/>
                    <a:pt x="91" y="543"/>
                    <a:pt x="96" y="545"/>
                  </a:cubicBezTo>
                  <a:cubicBezTo>
                    <a:pt x="102" y="548"/>
                    <a:pt x="108" y="549"/>
                    <a:pt x="115" y="547"/>
                  </a:cubicBezTo>
                  <a:cubicBezTo>
                    <a:pt x="119" y="545"/>
                    <a:pt x="124" y="543"/>
                    <a:pt x="129" y="541"/>
                  </a:cubicBezTo>
                  <a:cubicBezTo>
                    <a:pt x="129" y="541"/>
                    <a:pt x="129" y="540"/>
                    <a:pt x="130" y="540"/>
                  </a:cubicBezTo>
                  <a:cubicBezTo>
                    <a:pt x="128" y="539"/>
                    <a:pt x="126" y="537"/>
                    <a:pt x="124" y="536"/>
                  </a:cubicBezTo>
                  <a:cubicBezTo>
                    <a:pt x="118" y="531"/>
                    <a:pt x="113" y="526"/>
                    <a:pt x="107" y="521"/>
                  </a:cubicBezTo>
                  <a:cubicBezTo>
                    <a:pt x="93" y="507"/>
                    <a:pt x="81" y="493"/>
                    <a:pt x="72" y="477"/>
                  </a:cubicBezTo>
                  <a:cubicBezTo>
                    <a:pt x="63" y="463"/>
                    <a:pt x="56" y="448"/>
                    <a:pt x="50" y="433"/>
                  </a:cubicBezTo>
                  <a:cubicBezTo>
                    <a:pt x="43" y="417"/>
                    <a:pt x="37" y="400"/>
                    <a:pt x="34" y="382"/>
                  </a:cubicBezTo>
                  <a:cubicBezTo>
                    <a:pt x="34" y="381"/>
                    <a:pt x="33" y="381"/>
                    <a:pt x="33" y="380"/>
                  </a:cubicBezTo>
                  <a:close/>
                  <a:moveTo>
                    <a:pt x="337" y="443"/>
                  </a:moveTo>
                  <a:cubicBezTo>
                    <a:pt x="331" y="438"/>
                    <a:pt x="325" y="433"/>
                    <a:pt x="319" y="428"/>
                  </a:cubicBezTo>
                  <a:cubicBezTo>
                    <a:pt x="315" y="426"/>
                    <a:pt x="315" y="426"/>
                    <a:pt x="311" y="428"/>
                  </a:cubicBezTo>
                  <a:cubicBezTo>
                    <a:pt x="305" y="430"/>
                    <a:pt x="300" y="433"/>
                    <a:pt x="295" y="436"/>
                  </a:cubicBezTo>
                  <a:cubicBezTo>
                    <a:pt x="261" y="453"/>
                    <a:pt x="227" y="473"/>
                    <a:pt x="195" y="494"/>
                  </a:cubicBezTo>
                  <a:cubicBezTo>
                    <a:pt x="195" y="494"/>
                    <a:pt x="195" y="494"/>
                    <a:pt x="194" y="494"/>
                  </a:cubicBezTo>
                  <a:cubicBezTo>
                    <a:pt x="194" y="496"/>
                    <a:pt x="195" y="497"/>
                    <a:pt x="196" y="497"/>
                  </a:cubicBezTo>
                  <a:cubicBezTo>
                    <a:pt x="196" y="498"/>
                    <a:pt x="196" y="500"/>
                    <a:pt x="197" y="500"/>
                  </a:cubicBezTo>
                  <a:cubicBezTo>
                    <a:pt x="199" y="499"/>
                    <a:pt x="201" y="498"/>
                    <a:pt x="203" y="496"/>
                  </a:cubicBezTo>
                  <a:cubicBezTo>
                    <a:pt x="209" y="492"/>
                    <a:pt x="216" y="488"/>
                    <a:pt x="223" y="483"/>
                  </a:cubicBezTo>
                  <a:cubicBezTo>
                    <a:pt x="243" y="471"/>
                    <a:pt x="264" y="460"/>
                    <a:pt x="284" y="448"/>
                  </a:cubicBezTo>
                  <a:cubicBezTo>
                    <a:pt x="287" y="446"/>
                    <a:pt x="291" y="444"/>
                    <a:pt x="295" y="443"/>
                  </a:cubicBezTo>
                  <a:cubicBezTo>
                    <a:pt x="297" y="443"/>
                    <a:pt x="298" y="443"/>
                    <a:pt x="298" y="443"/>
                  </a:cubicBezTo>
                  <a:cubicBezTo>
                    <a:pt x="298" y="445"/>
                    <a:pt x="297" y="445"/>
                    <a:pt x="297" y="446"/>
                  </a:cubicBezTo>
                  <a:cubicBezTo>
                    <a:pt x="293" y="448"/>
                    <a:pt x="290" y="451"/>
                    <a:pt x="286" y="453"/>
                  </a:cubicBezTo>
                  <a:cubicBezTo>
                    <a:pt x="279" y="457"/>
                    <a:pt x="271" y="461"/>
                    <a:pt x="264" y="465"/>
                  </a:cubicBezTo>
                  <a:cubicBezTo>
                    <a:pt x="249" y="474"/>
                    <a:pt x="234" y="483"/>
                    <a:pt x="219" y="492"/>
                  </a:cubicBezTo>
                  <a:cubicBezTo>
                    <a:pt x="213" y="496"/>
                    <a:pt x="206" y="500"/>
                    <a:pt x="199" y="504"/>
                  </a:cubicBezTo>
                  <a:cubicBezTo>
                    <a:pt x="199" y="504"/>
                    <a:pt x="199" y="504"/>
                    <a:pt x="199" y="505"/>
                  </a:cubicBezTo>
                  <a:cubicBezTo>
                    <a:pt x="202" y="511"/>
                    <a:pt x="206" y="518"/>
                    <a:pt x="210" y="524"/>
                  </a:cubicBezTo>
                  <a:cubicBezTo>
                    <a:pt x="210" y="525"/>
                    <a:pt x="210" y="526"/>
                    <a:pt x="211" y="526"/>
                  </a:cubicBezTo>
                  <a:cubicBezTo>
                    <a:pt x="213" y="523"/>
                    <a:pt x="216" y="521"/>
                    <a:pt x="219" y="519"/>
                  </a:cubicBezTo>
                  <a:cubicBezTo>
                    <a:pt x="233" y="508"/>
                    <a:pt x="248" y="497"/>
                    <a:pt x="263" y="487"/>
                  </a:cubicBezTo>
                  <a:cubicBezTo>
                    <a:pt x="272" y="481"/>
                    <a:pt x="282" y="475"/>
                    <a:pt x="292" y="469"/>
                  </a:cubicBezTo>
                  <a:cubicBezTo>
                    <a:pt x="301" y="464"/>
                    <a:pt x="309" y="463"/>
                    <a:pt x="318" y="463"/>
                  </a:cubicBezTo>
                  <a:cubicBezTo>
                    <a:pt x="319" y="463"/>
                    <a:pt x="320" y="463"/>
                    <a:pt x="321" y="463"/>
                  </a:cubicBezTo>
                  <a:cubicBezTo>
                    <a:pt x="322" y="460"/>
                    <a:pt x="323" y="457"/>
                    <a:pt x="325" y="455"/>
                  </a:cubicBezTo>
                  <a:cubicBezTo>
                    <a:pt x="326" y="453"/>
                    <a:pt x="328" y="452"/>
                    <a:pt x="329" y="451"/>
                  </a:cubicBezTo>
                  <a:cubicBezTo>
                    <a:pt x="331" y="449"/>
                    <a:pt x="333" y="447"/>
                    <a:pt x="335" y="445"/>
                  </a:cubicBezTo>
                  <a:cubicBezTo>
                    <a:pt x="336" y="445"/>
                    <a:pt x="337" y="444"/>
                    <a:pt x="337" y="443"/>
                  </a:cubicBezTo>
                  <a:close/>
                  <a:moveTo>
                    <a:pt x="304" y="707"/>
                  </a:moveTo>
                  <a:cubicBezTo>
                    <a:pt x="305" y="707"/>
                    <a:pt x="305" y="708"/>
                    <a:pt x="305" y="708"/>
                  </a:cubicBezTo>
                  <a:cubicBezTo>
                    <a:pt x="309" y="717"/>
                    <a:pt x="314" y="725"/>
                    <a:pt x="319" y="733"/>
                  </a:cubicBezTo>
                  <a:cubicBezTo>
                    <a:pt x="320" y="736"/>
                    <a:pt x="322" y="738"/>
                    <a:pt x="323" y="740"/>
                  </a:cubicBezTo>
                  <a:cubicBezTo>
                    <a:pt x="324" y="741"/>
                    <a:pt x="325" y="742"/>
                    <a:pt x="326" y="743"/>
                  </a:cubicBezTo>
                  <a:cubicBezTo>
                    <a:pt x="327" y="744"/>
                    <a:pt x="328" y="744"/>
                    <a:pt x="329" y="744"/>
                  </a:cubicBezTo>
                  <a:cubicBezTo>
                    <a:pt x="331" y="744"/>
                    <a:pt x="332" y="743"/>
                    <a:pt x="334" y="742"/>
                  </a:cubicBezTo>
                  <a:cubicBezTo>
                    <a:pt x="345" y="738"/>
                    <a:pt x="356" y="732"/>
                    <a:pt x="366" y="725"/>
                  </a:cubicBezTo>
                  <a:cubicBezTo>
                    <a:pt x="369" y="722"/>
                    <a:pt x="373" y="720"/>
                    <a:pt x="376" y="717"/>
                  </a:cubicBezTo>
                  <a:cubicBezTo>
                    <a:pt x="380" y="713"/>
                    <a:pt x="381" y="711"/>
                    <a:pt x="380" y="706"/>
                  </a:cubicBezTo>
                  <a:cubicBezTo>
                    <a:pt x="378" y="700"/>
                    <a:pt x="377" y="694"/>
                    <a:pt x="375" y="688"/>
                  </a:cubicBezTo>
                  <a:cubicBezTo>
                    <a:pt x="373" y="678"/>
                    <a:pt x="370" y="669"/>
                    <a:pt x="367" y="659"/>
                  </a:cubicBezTo>
                  <a:cubicBezTo>
                    <a:pt x="366" y="659"/>
                    <a:pt x="365" y="660"/>
                    <a:pt x="365" y="660"/>
                  </a:cubicBezTo>
                  <a:cubicBezTo>
                    <a:pt x="355" y="665"/>
                    <a:pt x="345" y="670"/>
                    <a:pt x="335" y="675"/>
                  </a:cubicBezTo>
                  <a:cubicBezTo>
                    <a:pt x="330" y="678"/>
                    <a:pt x="325" y="681"/>
                    <a:pt x="321" y="686"/>
                  </a:cubicBezTo>
                  <a:cubicBezTo>
                    <a:pt x="321" y="687"/>
                    <a:pt x="320" y="688"/>
                    <a:pt x="319" y="689"/>
                  </a:cubicBezTo>
                  <a:cubicBezTo>
                    <a:pt x="314" y="694"/>
                    <a:pt x="310" y="700"/>
                    <a:pt x="306" y="705"/>
                  </a:cubicBezTo>
                  <a:cubicBezTo>
                    <a:pt x="305" y="706"/>
                    <a:pt x="305" y="706"/>
                    <a:pt x="304" y="707"/>
                  </a:cubicBezTo>
                  <a:close/>
                  <a:moveTo>
                    <a:pt x="77" y="541"/>
                  </a:moveTo>
                  <a:cubicBezTo>
                    <a:pt x="76" y="539"/>
                    <a:pt x="75" y="539"/>
                    <a:pt x="74" y="538"/>
                  </a:cubicBezTo>
                  <a:cubicBezTo>
                    <a:pt x="61" y="528"/>
                    <a:pt x="50" y="515"/>
                    <a:pt x="41" y="500"/>
                  </a:cubicBezTo>
                  <a:cubicBezTo>
                    <a:pt x="32" y="485"/>
                    <a:pt x="25" y="470"/>
                    <a:pt x="19" y="454"/>
                  </a:cubicBezTo>
                  <a:cubicBezTo>
                    <a:pt x="17" y="447"/>
                    <a:pt x="14" y="439"/>
                    <a:pt x="12" y="432"/>
                  </a:cubicBezTo>
                  <a:cubicBezTo>
                    <a:pt x="12" y="431"/>
                    <a:pt x="12" y="430"/>
                    <a:pt x="11" y="429"/>
                  </a:cubicBezTo>
                  <a:cubicBezTo>
                    <a:pt x="8" y="433"/>
                    <a:pt x="7" y="435"/>
                    <a:pt x="7" y="439"/>
                  </a:cubicBezTo>
                  <a:cubicBezTo>
                    <a:pt x="6" y="442"/>
                    <a:pt x="6" y="446"/>
                    <a:pt x="7" y="449"/>
                  </a:cubicBezTo>
                  <a:cubicBezTo>
                    <a:pt x="9" y="455"/>
                    <a:pt x="10" y="461"/>
                    <a:pt x="12" y="466"/>
                  </a:cubicBezTo>
                  <a:cubicBezTo>
                    <a:pt x="13" y="472"/>
                    <a:pt x="15" y="477"/>
                    <a:pt x="18" y="482"/>
                  </a:cubicBezTo>
                  <a:cubicBezTo>
                    <a:pt x="25" y="498"/>
                    <a:pt x="35" y="512"/>
                    <a:pt x="46" y="525"/>
                  </a:cubicBezTo>
                  <a:cubicBezTo>
                    <a:pt x="48" y="528"/>
                    <a:pt x="51" y="531"/>
                    <a:pt x="53" y="534"/>
                  </a:cubicBezTo>
                  <a:cubicBezTo>
                    <a:pt x="55" y="536"/>
                    <a:pt x="57" y="537"/>
                    <a:pt x="59" y="539"/>
                  </a:cubicBezTo>
                  <a:cubicBezTo>
                    <a:pt x="61" y="540"/>
                    <a:pt x="63" y="541"/>
                    <a:pt x="66" y="541"/>
                  </a:cubicBezTo>
                  <a:cubicBezTo>
                    <a:pt x="69" y="542"/>
                    <a:pt x="73" y="541"/>
                    <a:pt x="77" y="541"/>
                  </a:cubicBezTo>
                  <a:close/>
                  <a:moveTo>
                    <a:pt x="263" y="550"/>
                  </a:moveTo>
                  <a:cubicBezTo>
                    <a:pt x="267" y="549"/>
                    <a:pt x="270" y="547"/>
                    <a:pt x="274" y="546"/>
                  </a:cubicBezTo>
                  <a:cubicBezTo>
                    <a:pt x="291" y="537"/>
                    <a:pt x="309" y="530"/>
                    <a:pt x="328" y="524"/>
                  </a:cubicBezTo>
                  <a:cubicBezTo>
                    <a:pt x="329" y="524"/>
                    <a:pt x="330" y="524"/>
                    <a:pt x="330" y="523"/>
                  </a:cubicBezTo>
                  <a:cubicBezTo>
                    <a:pt x="329" y="515"/>
                    <a:pt x="328" y="509"/>
                    <a:pt x="326" y="506"/>
                  </a:cubicBezTo>
                  <a:cubicBezTo>
                    <a:pt x="325" y="506"/>
                    <a:pt x="324" y="506"/>
                    <a:pt x="323" y="507"/>
                  </a:cubicBezTo>
                  <a:cubicBezTo>
                    <a:pt x="321" y="507"/>
                    <a:pt x="320" y="508"/>
                    <a:pt x="318" y="509"/>
                  </a:cubicBezTo>
                  <a:cubicBezTo>
                    <a:pt x="316" y="510"/>
                    <a:pt x="314" y="511"/>
                    <a:pt x="312" y="512"/>
                  </a:cubicBezTo>
                  <a:cubicBezTo>
                    <a:pt x="295" y="523"/>
                    <a:pt x="279" y="536"/>
                    <a:pt x="264" y="549"/>
                  </a:cubicBezTo>
                  <a:cubicBezTo>
                    <a:pt x="263" y="549"/>
                    <a:pt x="263" y="549"/>
                    <a:pt x="263" y="550"/>
                  </a:cubicBezTo>
                  <a:close/>
                  <a:moveTo>
                    <a:pt x="353" y="605"/>
                  </a:moveTo>
                  <a:cubicBezTo>
                    <a:pt x="350" y="606"/>
                    <a:pt x="339" y="615"/>
                    <a:pt x="338" y="617"/>
                  </a:cubicBezTo>
                  <a:cubicBezTo>
                    <a:pt x="340" y="616"/>
                    <a:pt x="352" y="612"/>
                    <a:pt x="355" y="610"/>
                  </a:cubicBezTo>
                  <a:cubicBezTo>
                    <a:pt x="354" y="608"/>
                    <a:pt x="354" y="606"/>
                    <a:pt x="353" y="605"/>
                  </a:cubicBezTo>
                  <a:close/>
                  <a:moveTo>
                    <a:pt x="335" y="504"/>
                  </a:moveTo>
                  <a:cubicBezTo>
                    <a:pt x="334" y="504"/>
                    <a:pt x="333" y="505"/>
                    <a:pt x="331" y="505"/>
                  </a:cubicBezTo>
                  <a:cubicBezTo>
                    <a:pt x="332" y="506"/>
                    <a:pt x="332" y="507"/>
                    <a:pt x="332" y="508"/>
                  </a:cubicBezTo>
                  <a:cubicBezTo>
                    <a:pt x="334" y="507"/>
                    <a:pt x="335" y="506"/>
                    <a:pt x="335" y="50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48">
              <a:extLst>
                <a:ext uri="{FF2B5EF4-FFF2-40B4-BE49-F238E27FC236}">
                  <a16:creationId xmlns:a16="http://schemas.microsoft.com/office/drawing/2014/main" id="{61ED3B96-979E-431E-9702-3684B84938E3}"/>
                </a:ext>
              </a:extLst>
            </p:cNvPr>
            <p:cNvSpPr>
              <a:spLocks/>
            </p:cNvSpPr>
            <p:nvPr/>
          </p:nvSpPr>
          <p:spPr bwMode="auto">
            <a:xfrm>
              <a:off x="7827815" y="6116426"/>
              <a:ext cx="97026" cy="93294"/>
            </a:xfrm>
            <a:custGeom>
              <a:avLst/>
              <a:gdLst>
                <a:gd name="T0" fmla="*/ 22 w 22"/>
                <a:gd name="T1" fmla="*/ 1 h 21"/>
                <a:gd name="T2" fmla="*/ 10 w 22"/>
                <a:gd name="T3" fmla="*/ 10 h 21"/>
                <a:gd name="T4" fmla="*/ 1 w 22"/>
                <a:gd name="T5" fmla="*/ 21 h 21"/>
                <a:gd name="T6" fmla="*/ 0 w 22"/>
                <a:gd name="T7" fmla="*/ 19 h 21"/>
                <a:gd name="T8" fmla="*/ 10 w 22"/>
                <a:gd name="T9" fmla="*/ 4 h 21"/>
                <a:gd name="T10" fmla="*/ 18 w 22"/>
                <a:gd name="T11" fmla="*/ 0 h 21"/>
                <a:gd name="T12" fmla="*/ 22 w 22"/>
                <a:gd name="T13" fmla="*/ 1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2" y="1"/>
                  </a:moveTo>
                  <a:cubicBezTo>
                    <a:pt x="18" y="4"/>
                    <a:pt x="14" y="7"/>
                    <a:pt x="10" y="10"/>
                  </a:cubicBezTo>
                  <a:cubicBezTo>
                    <a:pt x="6" y="13"/>
                    <a:pt x="3" y="17"/>
                    <a:pt x="1" y="21"/>
                  </a:cubicBezTo>
                  <a:cubicBezTo>
                    <a:pt x="0" y="21"/>
                    <a:pt x="0" y="20"/>
                    <a:pt x="0" y="19"/>
                  </a:cubicBezTo>
                  <a:cubicBezTo>
                    <a:pt x="1" y="13"/>
                    <a:pt x="4" y="8"/>
                    <a:pt x="10" y="4"/>
                  </a:cubicBezTo>
                  <a:cubicBezTo>
                    <a:pt x="12" y="3"/>
                    <a:pt x="15" y="1"/>
                    <a:pt x="18" y="0"/>
                  </a:cubicBezTo>
                  <a:cubicBezTo>
                    <a:pt x="20" y="0"/>
                    <a:pt x="20" y="0"/>
                    <a:pt x="22" y="1"/>
                  </a:cubicBezTo>
                  <a:close/>
                </a:path>
              </a:pathLst>
            </a:custGeom>
            <a:solidFill>
              <a:srgbClr val="442E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49">
              <a:extLst>
                <a:ext uri="{FF2B5EF4-FFF2-40B4-BE49-F238E27FC236}">
                  <a16:creationId xmlns:a16="http://schemas.microsoft.com/office/drawing/2014/main" id="{C2178D90-D922-4497-9AC8-DA5434853D65}"/>
                </a:ext>
              </a:extLst>
            </p:cNvPr>
            <p:cNvSpPr>
              <a:spLocks noEditPoints="1"/>
            </p:cNvSpPr>
            <p:nvPr/>
          </p:nvSpPr>
          <p:spPr bwMode="auto">
            <a:xfrm>
              <a:off x="8493936" y="3584418"/>
              <a:ext cx="897492" cy="1684895"/>
            </a:xfrm>
            <a:custGeom>
              <a:avLst/>
              <a:gdLst>
                <a:gd name="T0" fmla="*/ 22 w 202"/>
                <a:gd name="T1" fmla="*/ 5 h 380"/>
                <a:gd name="T2" fmla="*/ 59 w 202"/>
                <a:gd name="T3" fmla="*/ 44 h 380"/>
                <a:gd name="T4" fmla="*/ 177 w 202"/>
                <a:gd name="T5" fmla="*/ 263 h 380"/>
                <a:gd name="T6" fmla="*/ 201 w 202"/>
                <a:gd name="T7" fmla="*/ 351 h 380"/>
                <a:gd name="T8" fmla="*/ 199 w 202"/>
                <a:gd name="T9" fmla="*/ 374 h 380"/>
                <a:gd name="T10" fmla="*/ 182 w 202"/>
                <a:gd name="T11" fmla="*/ 376 h 380"/>
                <a:gd name="T12" fmla="*/ 157 w 202"/>
                <a:gd name="T13" fmla="*/ 353 h 380"/>
                <a:gd name="T14" fmla="*/ 71 w 202"/>
                <a:gd name="T15" fmla="*/ 218 h 380"/>
                <a:gd name="T16" fmla="*/ 6 w 202"/>
                <a:gd name="T17" fmla="*/ 59 h 380"/>
                <a:gd name="T18" fmla="*/ 0 w 202"/>
                <a:gd name="T19" fmla="*/ 13 h 380"/>
                <a:gd name="T20" fmla="*/ 13 w 202"/>
                <a:gd name="T21" fmla="*/ 1 h 380"/>
                <a:gd name="T22" fmla="*/ 93 w 202"/>
                <a:gd name="T23" fmla="*/ 248 h 380"/>
                <a:gd name="T24" fmla="*/ 112 w 202"/>
                <a:gd name="T25" fmla="*/ 280 h 380"/>
                <a:gd name="T26" fmla="*/ 174 w 202"/>
                <a:gd name="T27" fmla="*/ 363 h 380"/>
                <a:gd name="T28" fmla="*/ 190 w 202"/>
                <a:gd name="T29" fmla="*/ 373 h 380"/>
                <a:gd name="T30" fmla="*/ 196 w 202"/>
                <a:gd name="T31" fmla="*/ 364 h 380"/>
                <a:gd name="T32" fmla="*/ 191 w 202"/>
                <a:gd name="T33" fmla="*/ 324 h 380"/>
                <a:gd name="T34" fmla="*/ 132 w 202"/>
                <a:gd name="T35" fmla="*/ 175 h 380"/>
                <a:gd name="T36" fmla="*/ 47 w 202"/>
                <a:gd name="T37" fmla="*/ 37 h 380"/>
                <a:gd name="T38" fmla="*/ 17 w 202"/>
                <a:gd name="T39" fmla="*/ 8 h 380"/>
                <a:gd name="T40" fmla="*/ 7 w 202"/>
                <a:gd name="T41" fmla="*/ 9 h 380"/>
                <a:gd name="T42" fmla="*/ 7 w 202"/>
                <a:gd name="T43" fmla="*/ 38 h 380"/>
                <a:gd name="T44" fmla="*/ 55 w 202"/>
                <a:gd name="T45" fmla="*/ 174 h 380"/>
                <a:gd name="T46" fmla="*/ 60 w 202"/>
                <a:gd name="T47" fmla="*/ 175 h 380"/>
                <a:gd name="T48" fmla="*/ 75 w 202"/>
                <a:gd name="T49" fmla="*/ 177 h 380"/>
                <a:gd name="T50" fmla="*/ 85 w 202"/>
                <a:gd name="T51" fmla="*/ 188 h 380"/>
                <a:gd name="T52" fmla="*/ 103 w 202"/>
                <a:gd name="T53" fmla="*/ 224 h 380"/>
                <a:gd name="T54" fmla="*/ 102 w 202"/>
                <a:gd name="T55" fmla="*/ 238 h 380"/>
                <a:gd name="T56" fmla="*/ 91 w 202"/>
                <a:gd name="T57" fmla="*/ 243 h 380"/>
                <a:gd name="T58" fmla="*/ 97 w 202"/>
                <a:gd name="T59" fmla="*/ 229 h 380"/>
                <a:gd name="T60" fmla="*/ 87 w 202"/>
                <a:gd name="T61" fmla="*/ 203 h 380"/>
                <a:gd name="T62" fmla="*/ 73 w 202"/>
                <a:gd name="T63" fmla="*/ 183 h 380"/>
                <a:gd name="T64" fmla="*/ 59 w 202"/>
                <a:gd name="T65" fmla="*/ 181 h 380"/>
                <a:gd name="T66" fmla="*/ 91 w 202"/>
                <a:gd name="T67" fmla="*/ 243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380">
                  <a:moveTo>
                    <a:pt x="14" y="1"/>
                  </a:moveTo>
                  <a:cubicBezTo>
                    <a:pt x="17" y="2"/>
                    <a:pt x="19" y="3"/>
                    <a:pt x="22" y="5"/>
                  </a:cubicBezTo>
                  <a:cubicBezTo>
                    <a:pt x="27" y="8"/>
                    <a:pt x="31" y="12"/>
                    <a:pt x="35" y="16"/>
                  </a:cubicBezTo>
                  <a:cubicBezTo>
                    <a:pt x="44" y="24"/>
                    <a:pt x="51" y="34"/>
                    <a:pt x="59" y="44"/>
                  </a:cubicBezTo>
                  <a:cubicBezTo>
                    <a:pt x="73" y="62"/>
                    <a:pt x="85" y="81"/>
                    <a:pt x="97" y="100"/>
                  </a:cubicBezTo>
                  <a:cubicBezTo>
                    <a:pt x="128" y="152"/>
                    <a:pt x="155" y="206"/>
                    <a:pt x="177" y="263"/>
                  </a:cubicBezTo>
                  <a:cubicBezTo>
                    <a:pt x="184" y="281"/>
                    <a:pt x="190" y="300"/>
                    <a:pt x="195" y="319"/>
                  </a:cubicBezTo>
                  <a:cubicBezTo>
                    <a:pt x="198" y="329"/>
                    <a:pt x="200" y="340"/>
                    <a:pt x="201" y="351"/>
                  </a:cubicBezTo>
                  <a:cubicBezTo>
                    <a:pt x="202" y="357"/>
                    <a:pt x="202" y="362"/>
                    <a:pt x="201" y="368"/>
                  </a:cubicBezTo>
                  <a:cubicBezTo>
                    <a:pt x="201" y="370"/>
                    <a:pt x="200" y="372"/>
                    <a:pt x="199" y="374"/>
                  </a:cubicBezTo>
                  <a:cubicBezTo>
                    <a:pt x="197" y="378"/>
                    <a:pt x="194" y="380"/>
                    <a:pt x="190" y="379"/>
                  </a:cubicBezTo>
                  <a:cubicBezTo>
                    <a:pt x="187" y="379"/>
                    <a:pt x="185" y="377"/>
                    <a:pt x="182" y="376"/>
                  </a:cubicBezTo>
                  <a:cubicBezTo>
                    <a:pt x="178" y="374"/>
                    <a:pt x="175" y="371"/>
                    <a:pt x="172" y="368"/>
                  </a:cubicBezTo>
                  <a:cubicBezTo>
                    <a:pt x="166" y="363"/>
                    <a:pt x="161" y="358"/>
                    <a:pt x="157" y="353"/>
                  </a:cubicBezTo>
                  <a:cubicBezTo>
                    <a:pt x="145" y="339"/>
                    <a:pt x="134" y="324"/>
                    <a:pt x="124" y="309"/>
                  </a:cubicBezTo>
                  <a:cubicBezTo>
                    <a:pt x="104" y="280"/>
                    <a:pt x="87" y="249"/>
                    <a:pt x="71" y="218"/>
                  </a:cubicBezTo>
                  <a:cubicBezTo>
                    <a:pt x="53" y="183"/>
                    <a:pt x="37" y="148"/>
                    <a:pt x="23" y="111"/>
                  </a:cubicBezTo>
                  <a:cubicBezTo>
                    <a:pt x="17" y="94"/>
                    <a:pt x="11" y="77"/>
                    <a:pt x="6" y="59"/>
                  </a:cubicBezTo>
                  <a:cubicBezTo>
                    <a:pt x="4" y="49"/>
                    <a:pt x="1" y="38"/>
                    <a:pt x="0" y="27"/>
                  </a:cubicBezTo>
                  <a:cubicBezTo>
                    <a:pt x="0" y="22"/>
                    <a:pt x="0" y="18"/>
                    <a:pt x="0" y="13"/>
                  </a:cubicBezTo>
                  <a:cubicBezTo>
                    <a:pt x="1" y="10"/>
                    <a:pt x="1" y="8"/>
                    <a:pt x="2" y="6"/>
                  </a:cubicBezTo>
                  <a:cubicBezTo>
                    <a:pt x="5" y="1"/>
                    <a:pt x="8" y="0"/>
                    <a:pt x="13" y="1"/>
                  </a:cubicBezTo>
                  <a:cubicBezTo>
                    <a:pt x="13" y="1"/>
                    <a:pt x="13" y="1"/>
                    <a:pt x="14" y="1"/>
                  </a:cubicBezTo>
                  <a:close/>
                  <a:moveTo>
                    <a:pt x="93" y="248"/>
                  </a:moveTo>
                  <a:cubicBezTo>
                    <a:pt x="93" y="249"/>
                    <a:pt x="94" y="250"/>
                    <a:pt x="94" y="250"/>
                  </a:cubicBezTo>
                  <a:cubicBezTo>
                    <a:pt x="100" y="260"/>
                    <a:pt x="106" y="270"/>
                    <a:pt x="112" y="280"/>
                  </a:cubicBezTo>
                  <a:cubicBezTo>
                    <a:pt x="124" y="300"/>
                    <a:pt x="136" y="319"/>
                    <a:pt x="151" y="337"/>
                  </a:cubicBezTo>
                  <a:cubicBezTo>
                    <a:pt x="158" y="346"/>
                    <a:pt x="165" y="355"/>
                    <a:pt x="174" y="363"/>
                  </a:cubicBezTo>
                  <a:cubicBezTo>
                    <a:pt x="177" y="366"/>
                    <a:pt x="180" y="368"/>
                    <a:pt x="183" y="371"/>
                  </a:cubicBezTo>
                  <a:cubicBezTo>
                    <a:pt x="185" y="372"/>
                    <a:pt x="188" y="373"/>
                    <a:pt x="190" y="373"/>
                  </a:cubicBezTo>
                  <a:cubicBezTo>
                    <a:pt x="193" y="374"/>
                    <a:pt x="194" y="373"/>
                    <a:pt x="195" y="371"/>
                  </a:cubicBezTo>
                  <a:cubicBezTo>
                    <a:pt x="196" y="369"/>
                    <a:pt x="196" y="367"/>
                    <a:pt x="196" y="364"/>
                  </a:cubicBezTo>
                  <a:cubicBezTo>
                    <a:pt x="197" y="360"/>
                    <a:pt x="196" y="356"/>
                    <a:pt x="196" y="351"/>
                  </a:cubicBezTo>
                  <a:cubicBezTo>
                    <a:pt x="195" y="342"/>
                    <a:pt x="193" y="333"/>
                    <a:pt x="191" y="324"/>
                  </a:cubicBezTo>
                  <a:cubicBezTo>
                    <a:pt x="186" y="305"/>
                    <a:pt x="180" y="287"/>
                    <a:pt x="173" y="269"/>
                  </a:cubicBezTo>
                  <a:cubicBezTo>
                    <a:pt x="161" y="237"/>
                    <a:pt x="147" y="206"/>
                    <a:pt x="132" y="175"/>
                  </a:cubicBezTo>
                  <a:cubicBezTo>
                    <a:pt x="116" y="144"/>
                    <a:pt x="99" y="113"/>
                    <a:pt x="80" y="83"/>
                  </a:cubicBezTo>
                  <a:cubicBezTo>
                    <a:pt x="70" y="67"/>
                    <a:pt x="59" y="52"/>
                    <a:pt x="47" y="37"/>
                  </a:cubicBezTo>
                  <a:cubicBezTo>
                    <a:pt x="41" y="29"/>
                    <a:pt x="34" y="22"/>
                    <a:pt x="26" y="15"/>
                  </a:cubicBezTo>
                  <a:cubicBezTo>
                    <a:pt x="23" y="13"/>
                    <a:pt x="20" y="10"/>
                    <a:pt x="17" y="8"/>
                  </a:cubicBezTo>
                  <a:cubicBezTo>
                    <a:pt x="16" y="8"/>
                    <a:pt x="14" y="7"/>
                    <a:pt x="13" y="6"/>
                  </a:cubicBezTo>
                  <a:cubicBezTo>
                    <a:pt x="9" y="5"/>
                    <a:pt x="8" y="6"/>
                    <a:pt x="7" y="9"/>
                  </a:cubicBezTo>
                  <a:cubicBezTo>
                    <a:pt x="6" y="12"/>
                    <a:pt x="6" y="14"/>
                    <a:pt x="5" y="16"/>
                  </a:cubicBezTo>
                  <a:cubicBezTo>
                    <a:pt x="5" y="23"/>
                    <a:pt x="6" y="31"/>
                    <a:pt x="7" y="38"/>
                  </a:cubicBezTo>
                  <a:cubicBezTo>
                    <a:pt x="10" y="52"/>
                    <a:pt x="13" y="66"/>
                    <a:pt x="18" y="80"/>
                  </a:cubicBezTo>
                  <a:cubicBezTo>
                    <a:pt x="28" y="112"/>
                    <a:pt x="41" y="143"/>
                    <a:pt x="55" y="174"/>
                  </a:cubicBezTo>
                  <a:cubicBezTo>
                    <a:pt x="55" y="175"/>
                    <a:pt x="56" y="176"/>
                    <a:pt x="57" y="176"/>
                  </a:cubicBezTo>
                  <a:cubicBezTo>
                    <a:pt x="58" y="176"/>
                    <a:pt x="59" y="176"/>
                    <a:pt x="60" y="175"/>
                  </a:cubicBezTo>
                  <a:cubicBezTo>
                    <a:pt x="62" y="175"/>
                    <a:pt x="65" y="175"/>
                    <a:pt x="67" y="175"/>
                  </a:cubicBezTo>
                  <a:cubicBezTo>
                    <a:pt x="70" y="175"/>
                    <a:pt x="73" y="176"/>
                    <a:pt x="75" y="177"/>
                  </a:cubicBezTo>
                  <a:cubicBezTo>
                    <a:pt x="76" y="178"/>
                    <a:pt x="78" y="179"/>
                    <a:pt x="79" y="180"/>
                  </a:cubicBezTo>
                  <a:cubicBezTo>
                    <a:pt x="81" y="183"/>
                    <a:pt x="83" y="185"/>
                    <a:pt x="85" y="188"/>
                  </a:cubicBezTo>
                  <a:cubicBezTo>
                    <a:pt x="91" y="196"/>
                    <a:pt x="95" y="206"/>
                    <a:pt x="99" y="215"/>
                  </a:cubicBezTo>
                  <a:cubicBezTo>
                    <a:pt x="101" y="218"/>
                    <a:pt x="102" y="221"/>
                    <a:pt x="103" y="224"/>
                  </a:cubicBezTo>
                  <a:cubicBezTo>
                    <a:pt x="103" y="226"/>
                    <a:pt x="104" y="228"/>
                    <a:pt x="104" y="230"/>
                  </a:cubicBezTo>
                  <a:cubicBezTo>
                    <a:pt x="104" y="233"/>
                    <a:pt x="104" y="236"/>
                    <a:pt x="102" y="238"/>
                  </a:cubicBezTo>
                  <a:cubicBezTo>
                    <a:pt x="100" y="242"/>
                    <a:pt x="97" y="246"/>
                    <a:pt x="93" y="248"/>
                  </a:cubicBezTo>
                  <a:close/>
                  <a:moveTo>
                    <a:pt x="91" y="243"/>
                  </a:moveTo>
                  <a:cubicBezTo>
                    <a:pt x="93" y="241"/>
                    <a:pt x="94" y="239"/>
                    <a:pt x="96" y="236"/>
                  </a:cubicBezTo>
                  <a:cubicBezTo>
                    <a:pt x="98" y="234"/>
                    <a:pt x="98" y="232"/>
                    <a:pt x="97" y="229"/>
                  </a:cubicBezTo>
                  <a:cubicBezTo>
                    <a:pt x="97" y="227"/>
                    <a:pt x="96" y="225"/>
                    <a:pt x="96" y="223"/>
                  </a:cubicBezTo>
                  <a:cubicBezTo>
                    <a:pt x="93" y="216"/>
                    <a:pt x="90" y="210"/>
                    <a:pt x="87" y="203"/>
                  </a:cubicBezTo>
                  <a:cubicBezTo>
                    <a:pt x="84" y="198"/>
                    <a:pt x="82" y="194"/>
                    <a:pt x="79" y="190"/>
                  </a:cubicBezTo>
                  <a:cubicBezTo>
                    <a:pt x="77" y="187"/>
                    <a:pt x="75" y="185"/>
                    <a:pt x="73" y="183"/>
                  </a:cubicBezTo>
                  <a:cubicBezTo>
                    <a:pt x="72" y="182"/>
                    <a:pt x="70" y="180"/>
                    <a:pt x="68" y="180"/>
                  </a:cubicBezTo>
                  <a:cubicBezTo>
                    <a:pt x="65" y="180"/>
                    <a:pt x="62" y="180"/>
                    <a:pt x="59" y="181"/>
                  </a:cubicBezTo>
                  <a:cubicBezTo>
                    <a:pt x="61" y="187"/>
                    <a:pt x="77" y="220"/>
                    <a:pt x="89" y="241"/>
                  </a:cubicBezTo>
                  <a:cubicBezTo>
                    <a:pt x="89" y="241"/>
                    <a:pt x="89" y="242"/>
                    <a:pt x="91" y="24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50">
              <a:extLst>
                <a:ext uri="{FF2B5EF4-FFF2-40B4-BE49-F238E27FC236}">
                  <a16:creationId xmlns:a16="http://schemas.microsoft.com/office/drawing/2014/main" id="{DD515F76-7BB0-4744-A1E6-BF61F00174FA}"/>
                </a:ext>
              </a:extLst>
            </p:cNvPr>
            <p:cNvSpPr>
              <a:spLocks/>
            </p:cNvSpPr>
            <p:nvPr/>
          </p:nvSpPr>
          <p:spPr bwMode="auto">
            <a:xfrm>
              <a:off x="9173118" y="2856723"/>
              <a:ext cx="572827" cy="1016908"/>
            </a:xfrm>
            <a:custGeom>
              <a:avLst/>
              <a:gdLst>
                <a:gd name="T0" fmla="*/ 0 w 307"/>
                <a:gd name="T1" fmla="*/ 545 h 545"/>
                <a:gd name="T2" fmla="*/ 126 w 307"/>
                <a:gd name="T3" fmla="*/ 0 h 545"/>
                <a:gd name="T4" fmla="*/ 307 w 307"/>
                <a:gd name="T5" fmla="*/ 84 h 545"/>
                <a:gd name="T6" fmla="*/ 0 w 307"/>
                <a:gd name="T7" fmla="*/ 545 h 545"/>
              </a:gdLst>
              <a:ahLst/>
              <a:cxnLst>
                <a:cxn ang="0">
                  <a:pos x="T0" y="T1"/>
                </a:cxn>
                <a:cxn ang="0">
                  <a:pos x="T2" y="T3"/>
                </a:cxn>
                <a:cxn ang="0">
                  <a:pos x="T4" y="T5"/>
                </a:cxn>
                <a:cxn ang="0">
                  <a:pos x="T6" y="T7"/>
                </a:cxn>
              </a:cxnLst>
              <a:rect l="0" t="0" r="r" b="b"/>
              <a:pathLst>
                <a:path w="307" h="545">
                  <a:moveTo>
                    <a:pt x="0" y="545"/>
                  </a:moveTo>
                  <a:lnTo>
                    <a:pt x="126" y="0"/>
                  </a:lnTo>
                  <a:lnTo>
                    <a:pt x="307" y="84"/>
                  </a:lnTo>
                  <a:lnTo>
                    <a:pt x="0" y="54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51">
              <a:extLst>
                <a:ext uri="{FF2B5EF4-FFF2-40B4-BE49-F238E27FC236}">
                  <a16:creationId xmlns:a16="http://schemas.microsoft.com/office/drawing/2014/main" id="{0287C48B-EF8D-49D7-9A3B-A43DE6246A88}"/>
                </a:ext>
              </a:extLst>
            </p:cNvPr>
            <p:cNvSpPr>
              <a:spLocks/>
            </p:cNvSpPr>
            <p:nvPr/>
          </p:nvSpPr>
          <p:spPr bwMode="auto">
            <a:xfrm>
              <a:off x="9391427" y="3629200"/>
              <a:ext cx="830320" cy="638133"/>
            </a:xfrm>
            <a:custGeom>
              <a:avLst/>
              <a:gdLst>
                <a:gd name="T0" fmla="*/ 0 w 445"/>
                <a:gd name="T1" fmla="*/ 342 h 342"/>
                <a:gd name="T2" fmla="*/ 278 w 445"/>
                <a:gd name="T3" fmla="*/ 0 h 342"/>
                <a:gd name="T4" fmla="*/ 445 w 445"/>
                <a:gd name="T5" fmla="*/ 264 h 342"/>
                <a:gd name="T6" fmla="*/ 0 w 445"/>
                <a:gd name="T7" fmla="*/ 342 h 342"/>
              </a:gdLst>
              <a:ahLst/>
              <a:cxnLst>
                <a:cxn ang="0">
                  <a:pos x="T0" y="T1"/>
                </a:cxn>
                <a:cxn ang="0">
                  <a:pos x="T2" y="T3"/>
                </a:cxn>
                <a:cxn ang="0">
                  <a:pos x="T4" y="T5"/>
                </a:cxn>
                <a:cxn ang="0">
                  <a:pos x="T6" y="T7"/>
                </a:cxn>
              </a:cxnLst>
              <a:rect l="0" t="0" r="r" b="b"/>
              <a:pathLst>
                <a:path w="445" h="342">
                  <a:moveTo>
                    <a:pt x="0" y="342"/>
                  </a:moveTo>
                  <a:lnTo>
                    <a:pt x="278" y="0"/>
                  </a:lnTo>
                  <a:lnTo>
                    <a:pt x="445" y="264"/>
                  </a:lnTo>
                  <a:lnTo>
                    <a:pt x="0" y="34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52">
              <a:extLst>
                <a:ext uri="{FF2B5EF4-FFF2-40B4-BE49-F238E27FC236}">
                  <a16:creationId xmlns:a16="http://schemas.microsoft.com/office/drawing/2014/main" id="{3D922F95-9EC4-4274-9706-20B28D309FB6}"/>
                </a:ext>
              </a:extLst>
            </p:cNvPr>
            <p:cNvSpPr>
              <a:spLocks/>
            </p:cNvSpPr>
            <p:nvPr/>
          </p:nvSpPr>
          <p:spPr bwMode="auto">
            <a:xfrm>
              <a:off x="9630261" y="4675962"/>
              <a:ext cx="569096" cy="194052"/>
            </a:xfrm>
            <a:custGeom>
              <a:avLst/>
              <a:gdLst>
                <a:gd name="T0" fmla="*/ 0 w 305"/>
                <a:gd name="T1" fmla="*/ 0 h 104"/>
                <a:gd name="T2" fmla="*/ 305 w 305"/>
                <a:gd name="T3" fmla="*/ 5 h 104"/>
                <a:gd name="T4" fmla="*/ 286 w 305"/>
                <a:gd name="T5" fmla="*/ 104 h 104"/>
                <a:gd name="T6" fmla="*/ 0 w 305"/>
                <a:gd name="T7" fmla="*/ 0 h 104"/>
              </a:gdLst>
              <a:ahLst/>
              <a:cxnLst>
                <a:cxn ang="0">
                  <a:pos x="T0" y="T1"/>
                </a:cxn>
                <a:cxn ang="0">
                  <a:pos x="T2" y="T3"/>
                </a:cxn>
                <a:cxn ang="0">
                  <a:pos x="T4" y="T5"/>
                </a:cxn>
                <a:cxn ang="0">
                  <a:pos x="T6" y="T7"/>
                </a:cxn>
              </a:cxnLst>
              <a:rect l="0" t="0" r="r" b="b"/>
              <a:pathLst>
                <a:path w="305" h="104">
                  <a:moveTo>
                    <a:pt x="0" y="0"/>
                  </a:moveTo>
                  <a:lnTo>
                    <a:pt x="305" y="5"/>
                  </a:lnTo>
                  <a:lnTo>
                    <a:pt x="286" y="104"/>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6" name="Freeform 24">
            <a:extLst>
              <a:ext uri="{FF2B5EF4-FFF2-40B4-BE49-F238E27FC236}">
                <a16:creationId xmlns:a16="http://schemas.microsoft.com/office/drawing/2014/main" id="{64AD729E-DEB0-42F9-B4EB-3F3D984269B5}"/>
              </a:ext>
            </a:extLst>
          </p:cNvPr>
          <p:cNvSpPr>
            <a:spLocks noEditPoints="1"/>
          </p:cNvSpPr>
          <p:nvPr/>
        </p:nvSpPr>
        <p:spPr bwMode="auto">
          <a:xfrm>
            <a:off x="829246" y="5742036"/>
            <a:ext cx="270892" cy="294172"/>
          </a:xfrm>
          <a:custGeom>
            <a:avLst/>
            <a:gdLst>
              <a:gd name="T0" fmla="*/ 189424 w 59"/>
              <a:gd name="T1" fmla="*/ 189632 h 64"/>
              <a:gd name="T2" fmla="*/ 134319 w 59"/>
              <a:gd name="T3" fmla="*/ 189632 h 64"/>
              <a:gd name="T4" fmla="*/ 103322 w 59"/>
              <a:gd name="T5" fmla="*/ 220663 h 64"/>
              <a:gd name="T6" fmla="*/ 72325 w 59"/>
              <a:gd name="T7" fmla="*/ 189632 h 64"/>
              <a:gd name="T8" fmla="*/ 17220 w 59"/>
              <a:gd name="T9" fmla="*/ 189632 h 64"/>
              <a:gd name="T10" fmla="*/ 0 w 59"/>
              <a:gd name="T11" fmla="*/ 172393 h 64"/>
              <a:gd name="T12" fmla="*/ 37885 w 59"/>
              <a:gd name="T13" fmla="*/ 68957 h 64"/>
              <a:gd name="T14" fmla="*/ 92990 w 59"/>
              <a:gd name="T15" fmla="*/ 17239 h 64"/>
              <a:gd name="T16" fmla="*/ 89546 w 59"/>
              <a:gd name="T17" fmla="*/ 10344 h 64"/>
              <a:gd name="T18" fmla="*/ 103322 w 59"/>
              <a:gd name="T19" fmla="*/ 0 h 64"/>
              <a:gd name="T20" fmla="*/ 113654 w 59"/>
              <a:gd name="T21" fmla="*/ 10344 h 64"/>
              <a:gd name="T22" fmla="*/ 113654 w 59"/>
              <a:gd name="T23" fmla="*/ 17239 h 64"/>
              <a:gd name="T24" fmla="*/ 165315 w 59"/>
              <a:gd name="T25" fmla="*/ 68957 h 64"/>
              <a:gd name="T26" fmla="*/ 203200 w 59"/>
              <a:gd name="T27" fmla="*/ 172393 h 64"/>
              <a:gd name="T28" fmla="*/ 189424 w 59"/>
              <a:gd name="T29" fmla="*/ 189632 h 64"/>
              <a:gd name="T30" fmla="*/ 103322 w 59"/>
              <a:gd name="T31" fmla="*/ 206872 h 64"/>
              <a:gd name="T32" fmla="*/ 86102 w 59"/>
              <a:gd name="T33" fmla="*/ 189632 h 64"/>
              <a:gd name="T34" fmla="*/ 82658 w 59"/>
              <a:gd name="T35" fmla="*/ 186184 h 64"/>
              <a:gd name="T36" fmla="*/ 79214 w 59"/>
              <a:gd name="T37" fmla="*/ 189632 h 64"/>
              <a:gd name="T38" fmla="*/ 103322 w 59"/>
              <a:gd name="T39" fmla="*/ 210319 h 64"/>
              <a:gd name="T40" fmla="*/ 103322 w 59"/>
              <a:gd name="T41" fmla="*/ 206872 h 64"/>
              <a:gd name="T42" fmla="*/ 103322 w 59"/>
              <a:gd name="T43" fmla="*/ 206872 h 6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59" h="64">
                <a:moveTo>
                  <a:pt x="55" y="55"/>
                </a:moveTo>
                <a:cubicBezTo>
                  <a:pt x="39" y="55"/>
                  <a:pt x="39" y="55"/>
                  <a:pt x="39" y="55"/>
                </a:cubicBezTo>
                <a:cubicBezTo>
                  <a:pt x="39" y="60"/>
                  <a:pt x="35" y="64"/>
                  <a:pt x="30" y="64"/>
                </a:cubicBezTo>
                <a:cubicBezTo>
                  <a:pt x="25" y="64"/>
                  <a:pt x="21" y="60"/>
                  <a:pt x="21" y="55"/>
                </a:cubicBezTo>
                <a:cubicBezTo>
                  <a:pt x="5" y="55"/>
                  <a:pt x="5" y="55"/>
                  <a:pt x="5" y="55"/>
                </a:cubicBezTo>
                <a:cubicBezTo>
                  <a:pt x="2" y="55"/>
                  <a:pt x="0" y="53"/>
                  <a:pt x="0" y="50"/>
                </a:cubicBezTo>
                <a:cubicBezTo>
                  <a:pt x="5" y="46"/>
                  <a:pt x="11" y="38"/>
                  <a:pt x="11" y="20"/>
                </a:cubicBezTo>
                <a:cubicBezTo>
                  <a:pt x="11" y="13"/>
                  <a:pt x="17" y="6"/>
                  <a:pt x="27" y="5"/>
                </a:cubicBezTo>
                <a:cubicBezTo>
                  <a:pt x="26" y="4"/>
                  <a:pt x="26" y="4"/>
                  <a:pt x="26" y="3"/>
                </a:cubicBezTo>
                <a:cubicBezTo>
                  <a:pt x="26" y="1"/>
                  <a:pt x="28" y="0"/>
                  <a:pt x="30" y="0"/>
                </a:cubicBezTo>
                <a:cubicBezTo>
                  <a:pt x="32" y="0"/>
                  <a:pt x="33" y="1"/>
                  <a:pt x="33" y="3"/>
                </a:cubicBezTo>
                <a:cubicBezTo>
                  <a:pt x="33" y="4"/>
                  <a:pt x="33" y="4"/>
                  <a:pt x="33" y="5"/>
                </a:cubicBezTo>
                <a:cubicBezTo>
                  <a:pt x="42" y="6"/>
                  <a:pt x="48" y="13"/>
                  <a:pt x="48" y="20"/>
                </a:cubicBezTo>
                <a:cubicBezTo>
                  <a:pt x="48" y="38"/>
                  <a:pt x="54" y="46"/>
                  <a:pt x="59" y="50"/>
                </a:cubicBezTo>
                <a:cubicBezTo>
                  <a:pt x="59" y="53"/>
                  <a:pt x="57" y="55"/>
                  <a:pt x="55" y="55"/>
                </a:cubicBezTo>
                <a:close/>
                <a:moveTo>
                  <a:pt x="30" y="60"/>
                </a:moveTo>
                <a:cubicBezTo>
                  <a:pt x="27" y="60"/>
                  <a:pt x="25" y="57"/>
                  <a:pt x="25" y="55"/>
                </a:cubicBezTo>
                <a:cubicBezTo>
                  <a:pt x="25" y="54"/>
                  <a:pt x="24" y="54"/>
                  <a:pt x="24" y="54"/>
                </a:cubicBezTo>
                <a:cubicBezTo>
                  <a:pt x="24" y="54"/>
                  <a:pt x="23" y="54"/>
                  <a:pt x="23" y="55"/>
                </a:cubicBezTo>
                <a:cubicBezTo>
                  <a:pt x="23" y="58"/>
                  <a:pt x="26" y="61"/>
                  <a:pt x="30" y="61"/>
                </a:cubicBezTo>
                <a:cubicBezTo>
                  <a:pt x="30" y="61"/>
                  <a:pt x="30" y="61"/>
                  <a:pt x="30" y="60"/>
                </a:cubicBezTo>
                <a:cubicBezTo>
                  <a:pt x="30" y="60"/>
                  <a:pt x="30" y="60"/>
                  <a:pt x="30" y="60"/>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27" name="Freeform 54">
            <a:extLst>
              <a:ext uri="{FF2B5EF4-FFF2-40B4-BE49-F238E27FC236}">
                <a16:creationId xmlns:a16="http://schemas.microsoft.com/office/drawing/2014/main" id="{B76B2383-B6ED-4C4D-A3EB-8AC42D49CFAD}"/>
              </a:ext>
            </a:extLst>
          </p:cNvPr>
          <p:cNvSpPr>
            <a:spLocks noEditPoints="1"/>
          </p:cNvSpPr>
          <p:nvPr/>
        </p:nvSpPr>
        <p:spPr bwMode="auto">
          <a:xfrm>
            <a:off x="3606290" y="4631213"/>
            <a:ext cx="323360" cy="239768"/>
          </a:xfrm>
          <a:custGeom>
            <a:avLst/>
            <a:gdLst>
              <a:gd name="T0" fmla="*/ 188749 w 68"/>
              <a:gd name="T1" fmla="*/ 173037 h 50"/>
              <a:gd name="T2" fmla="*/ 54909 w 68"/>
              <a:gd name="T3" fmla="*/ 173037 h 50"/>
              <a:gd name="T4" fmla="*/ 0 w 68"/>
              <a:gd name="T5" fmla="*/ 117665 h 50"/>
              <a:gd name="T6" fmla="*/ 30886 w 68"/>
              <a:gd name="T7" fmla="*/ 69215 h 50"/>
              <a:gd name="T8" fmla="*/ 30886 w 68"/>
              <a:gd name="T9" fmla="*/ 62293 h 50"/>
              <a:gd name="T10" fmla="*/ 92658 w 68"/>
              <a:gd name="T11" fmla="*/ 0 h 50"/>
              <a:gd name="T12" fmla="*/ 150999 w 68"/>
              <a:gd name="T13" fmla="*/ 38068 h 50"/>
              <a:gd name="T14" fmla="*/ 171590 w 68"/>
              <a:gd name="T15" fmla="*/ 31147 h 50"/>
              <a:gd name="T16" fmla="*/ 202476 w 68"/>
              <a:gd name="T17" fmla="*/ 62293 h 50"/>
              <a:gd name="T18" fmla="*/ 199044 w 68"/>
              <a:gd name="T19" fmla="*/ 79597 h 50"/>
              <a:gd name="T20" fmla="*/ 233362 w 68"/>
              <a:gd name="T21" fmla="*/ 124587 h 50"/>
              <a:gd name="T22" fmla="*/ 188749 w 68"/>
              <a:gd name="T23" fmla="*/ 173037 h 50"/>
              <a:gd name="T24" fmla="*/ 154431 w 68"/>
              <a:gd name="T25" fmla="*/ 86519 h 50"/>
              <a:gd name="T26" fmla="*/ 113249 w 68"/>
              <a:gd name="T27" fmla="*/ 44990 h 50"/>
              <a:gd name="T28" fmla="*/ 109817 w 68"/>
              <a:gd name="T29" fmla="*/ 41529 h 50"/>
              <a:gd name="T30" fmla="*/ 106386 w 68"/>
              <a:gd name="T31" fmla="*/ 44990 h 50"/>
              <a:gd name="T32" fmla="*/ 61772 w 68"/>
              <a:gd name="T33" fmla="*/ 86519 h 50"/>
              <a:gd name="T34" fmla="*/ 61772 w 68"/>
              <a:gd name="T35" fmla="*/ 89979 h 50"/>
              <a:gd name="T36" fmla="*/ 65204 w 68"/>
              <a:gd name="T37" fmla="*/ 93440 h 50"/>
              <a:gd name="T38" fmla="*/ 92658 w 68"/>
              <a:gd name="T39" fmla="*/ 93440 h 50"/>
              <a:gd name="T40" fmla="*/ 92658 w 68"/>
              <a:gd name="T41" fmla="*/ 138430 h 50"/>
              <a:gd name="T42" fmla="*/ 96090 w 68"/>
              <a:gd name="T43" fmla="*/ 141890 h 50"/>
              <a:gd name="T44" fmla="*/ 120113 w 68"/>
              <a:gd name="T45" fmla="*/ 141890 h 50"/>
              <a:gd name="T46" fmla="*/ 123545 w 68"/>
              <a:gd name="T47" fmla="*/ 138430 h 50"/>
              <a:gd name="T48" fmla="*/ 123545 w 68"/>
              <a:gd name="T49" fmla="*/ 93440 h 50"/>
              <a:gd name="T50" fmla="*/ 150999 w 68"/>
              <a:gd name="T51" fmla="*/ 93440 h 50"/>
              <a:gd name="T52" fmla="*/ 154431 w 68"/>
              <a:gd name="T53" fmla="*/ 89979 h 50"/>
              <a:gd name="T54" fmla="*/ 154431 w 68"/>
              <a:gd name="T55" fmla="*/ 86519 h 5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28" name="Freeform 57">
            <a:extLst>
              <a:ext uri="{FF2B5EF4-FFF2-40B4-BE49-F238E27FC236}">
                <a16:creationId xmlns:a16="http://schemas.microsoft.com/office/drawing/2014/main" id="{40A5082C-5CDC-4072-AB6D-C76D514E8671}"/>
              </a:ext>
            </a:extLst>
          </p:cNvPr>
          <p:cNvSpPr>
            <a:spLocks noEditPoints="1"/>
          </p:cNvSpPr>
          <p:nvPr/>
        </p:nvSpPr>
        <p:spPr bwMode="auto">
          <a:xfrm>
            <a:off x="3629400" y="5750554"/>
            <a:ext cx="277140" cy="277136"/>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29" name="Freeform 82">
            <a:extLst>
              <a:ext uri="{FF2B5EF4-FFF2-40B4-BE49-F238E27FC236}">
                <a16:creationId xmlns:a16="http://schemas.microsoft.com/office/drawing/2014/main" id="{53152203-0FB4-4BD9-937C-AE5AE5B1C030}"/>
              </a:ext>
            </a:extLst>
          </p:cNvPr>
          <p:cNvSpPr>
            <a:spLocks noEditPoints="1"/>
          </p:cNvSpPr>
          <p:nvPr/>
        </p:nvSpPr>
        <p:spPr bwMode="auto">
          <a:xfrm>
            <a:off x="822976" y="4606344"/>
            <a:ext cx="283432" cy="289506"/>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99693706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Single Corner Snipped 44">
            <a:extLst>
              <a:ext uri="{FF2B5EF4-FFF2-40B4-BE49-F238E27FC236}">
                <a16:creationId xmlns:a16="http://schemas.microsoft.com/office/drawing/2014/main" id="{7E4C29DE-0CCF-4DFC-85AC-F3FE617A0F76}"/>
              </a:ext>
            </a:extLst>
          </p:cNvPr>
          <p:cNvSpPr/>
          <p:nvPr/>
        </p:nvSpPr>
        <p:spPr>
          <a:xfrm>
            <a:off x="7512308" y="2238500"/>
            <a:ext cx="3992368" cy="3690075"/>
          </a:xfrm>
          <a:prstGeom prst="snip1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Freeform 30">
            <a:extLst>
              <a:ext uri="{FF2B5EF4-FFF2-40B4-BE49-F238E27FC236}">
                <a16:creationId xmlns:a16="http://schemas.microsoft.com/office/drawing/2014/main" id="{0A7827B2-5A1E-46CC-80D3-5B891EC6740E}"/>
              </a:ext>
            </a:extLst>
          </p:cNvPr>
          <p:cNvSpPr>
            <a:spLocks/>
          </p:cNvSpPr>
          <p:nvPr/>
        </p:nvSpPr>
        <p:spPr bwMode="auto">
          <a:xfrm>
            <a:off x="7537322" y="3469126"/>
            <a:ext cx="1033399" cy="1230626"/>
          </a:xfrm>
          <a:custGeom>
            <a:avLst/>
            <a:gdLst>
              <a:gd name="T0" fmla="*/ 0 w 548"/>
              <a:gd name="T1" fmla="*/ 0 h 683"/>
              <a:gd name="T2" fmla="*/ 272 w 548"/>
              <a:gd name="T3" fmla="*/ 0 h 683"/>
              <a:gd name="T4" fmla="*/ 548 w 548"/>
              <a:gd name="T5" fmla="*/ 341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1"/>
                </a:lnTo>
                <a:lnTo>
                  <a:pt x="272" y="683"/>
                </a:lnTo>
                <a:lnTo>
                  <a:pt x="0" y="683"/>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29">
            <a:extLst>
              <a:ext uri="{FF2B5EF4-FFF2-40B4-BE49-F238E27FC236}">
                <a16:creationId xmlns:a16="http://schemas.microsoft.com/office/drawing/2014/main" id="{011D6EA8-BFD1-48B6-B59D-B113202E973E}"/>
              </a:ext>
            </a:extLst>
          </p:cNvPr>
          <p:cNvSpPr>
            <a:spLocks/>
          </p:cNvSpPr>
          <p:nvPr/>
        </p:nvSpPr>
        <p:spPr bwMode="auto">
          <a:xfrm>
            <a:off x="7537322" y="2238500"/>
            <a:ext cx="1033399" cy="1230626"/>
          </a:xfrm>
          <a:custGeom>
            <a:avLst/>
            <a:gdLst>
              <a:gd name="T0" fmla="*/ 0 w 548"/>
              <a:gd name="T1" fmla="*/ 0 h 683"/>
              <a:gd name="T2" fmla="*/ 272 w 548"/>
              <a:gd name="T3" fmla="*/ 0 h 683"/>
              <a:gd name="T4" fmla="*/ 548 w 548"/>
              <a:gd name="T5" fmla="*/ 342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2"/>
                </a:lnTo>
                <a:lnTo>
                  <a:pt x="272" y="683"/>
                </a:lnTo>
                <a:lnTo>
                  <a:pt x="0" y="683"/>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31">
            <a:extLst>
              <a:ext uri="{FF2B5EF4-FFF2-40B4-BE49-F238E27FC236}">
                <a16:creationId xmlns:a16="http://schemas.microsoft.com/office/drawing/2014/main" id="{455E4C4F-08BB-4DEB-AAED-3A531BC647A7}"/>
              </a:ext>
            </a:extLst>
          </p:cNvPr>
          <p:cNvSpPr>
            <a:spLocks/>
          </p:cNvSpPr>
          <p:nvPr/>
        </p:nvSpPr>
        <p:spPr bwMode="auto">
          <a:xfrm>
            <a:off x="7537322" y="4699751"/>
            <a:ext cx="1033399" cy="1228824"/>
          </a:xfrm>
          <a:custGeom>
            <a:avLst/>
            <a:gdLst>
              <a:gd name="T0" fmla="*/ 0 w 548"/>
              <a:gd name="T1" fmla="*/ 0 h 682"/>
              <a:gd name="T2" fmla="*/ 272 w 548"/>
              <a:gd name="T3" fmla="*/ 0 h 682"/>
              <a:gd name="T4" fmla="*/ 548 w 548"/>
              <a:gd name="T5" fmla="*/ 341 h 682"/>
              <a:gd name="T6" fmla="*/ 272 w 548"/>
              <a:gd name="T7" fmla="*/ 682 h 682"/>
              <a:gd name="T8" fmla="*/ 0 w 548"/>
              <a:gd name="T9" fmla="*/ 682 h 682"/>
              <a:gd name="T10" fmla="*/ 0 w 548"/>
              <a:gd name="T11" fmla="*/ 0 h 682"/>
            </a:gdLst>
            <a:ahLst/>
            <a:cxnLst>
              <a:cxn ang="0">
                <a:pos x="T0" y="T1"/>
              </a:cxn>
              <a:cxn ang="0">
                <a:pos x="T2" y="T3"/>
              </a:cxn>
              <a:cxn ang="0">
                <a:pos x="T4" y="T5"/>
              </a:cxn>
              <a:cxn ang="0">
                <a:pos x="T6" y="T7"/>
              </a:cxn>
              <a:cxn ang="0">
                <a:pos x="T8" y="T9"/>
              </a:cxn>
              <a:cxn ang="0">
                <a:pos x="T10" y="T11"/>
              </a:cxn>
            </a:cxnLst>
            <a:rect l="0" t="0" r="r" b="b"/>
            <a:pathLst>
              <a:path w="548" h="682">
                <a:moveTo>
                  <a:pt x="0" y="0"/>
                </a:moveTo>
                <a:lnTo>
                  <a:pt x="272" y="0"/>
                </a:lnTo>
                <a:lnTo>
                  <a:pt x="548" y="341"/>
                </a:lnTo>
                <a:lnTo>
                  <a:pt x="272" y="682"/>
                </a:lnTo>
                <a:lnTo>
                  <a:pt x="0" y="682"/>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477C2429-16AF-486C-BDCA-A3633A100378}"/>
              </a:ext>
            </a:extLst>
          </p:cNvPr>
          <p:cNvSpPr txBox="1"/>
          <p:nvPr/>
        </p:nvSpPr>
        <p:spPr>
          <a:xfrm>
            <a:off x="8855313" y="2557650"/>
            <a:ext cx="2322357"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Our Best subtitle text</a:t>
            </a:r>
          </a:p>
        </p:txBody>
      </p:sp>
      <p:sp>
        <p:nvSpPr>
          <p:cNvPr id="47" name="TextBox 46">
            <a:extLst>
              <a:ext uri="{FF2B5EF4-FFF2-40B4-BE49-F238E27FC236}">
                <a16:creationId xmlns:a16="http://schemas.microsoft.com/office/drawing/2014/main" id="{9232A8D2-A3CB-4075-9D7B-8800D50B5533}"/>
              </a:ext>
            </a:extLst>
          </p:cNvPr>
          <p:cNvSpPr txBox="1"/>
          <p:nvPr/>
        </p:nvSpPr>
        <p:spPr>
          <a:xfrm>
            <a:off x="8855313" y="3696080"/>
            <a:ext cx="2322357" cy="1913344"/>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to hundred to towards husband in are is securing off  it there occasion  in the daughter replyings. held in that feel is his see the own to yet. strangers ye to he sometimes remember daughter. that feel his see own yet.</a:t>
            </a:r>
          </a:p>
        </p:txBody>
      </p:sp>
      <p:sp>
        <p:nvSpPr>
          <p:cNvPr id="9" name="TextBox 8">
            <a:extLst>
              <a:ext uri="{FF2B5EF4-FFF2-40B4-BE49-F238E27FC236}">
                <a16:creationId xmlns:a16="http://schemas.microsoft.com/office/drawing/2014/main" id="{F6C7899F-FFD6-4F0F-9383-FBB19C623D4F}"/>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10" name="TextBox 9">
            <a:extLst>
              <a:ext uri="{FF2B5EF4-FFF2-40B4-BE49-F238E27FC236}">
                <a16:creationId xmlns:a16="http://schemas.microsoft.com/office/drawing/2014/main" id="{88A5AA3B-98A4-48D5-83DB-04F34C93C2C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Rectangle 23">
            <a:extLst>
              <a:ext uri="{FF2B5EF4-FFF2-40B4-BE49-F238E27FC236}">
                <a16:creationId xmlns:a16="http://schemas.microsoft.com/office/drawing/2014/main" id="{3942D77D-D1FA-4DC2-8C77-92AF5A6FA11F}"/>
              </a:ext>
            </a:extLst>
          </p:cNvPr>
          <p:cNvSpPr>
            <a:spLocks noChangeArrowheads="1"/>
          </p:cNvSpPr>
          <p:nvPr/>
        </p:nvSpPr>
        <p:spPr bwMode="auto">
          <a:xfrm>
            <a:off x="4773808" y="3469126"/>
            <a:ext cx="2738502" cy="123062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30">
            <a:extLst>
              <a:ext uri="{FF2B5EF4-FFF2-40B4-BE49-F238E27FC236}">
                <a16:creationId xmlns:a16="http://schemas.microsoft.com/office/drawing/2014/main" id="{6F8DE9B6-777E-4333-A82D-7AE6B1750DE4}"/>
              </a:ext>
            </a:extLst>
          </p:cNvPr>
          <p:cNvSpPr>
            <a:spLocks/>
          </p:cNvSpPr>
          <p:nvPr/>
        </p:nvSpPr>
        <p:spPr bwMode="auto">
          <a:xfrm>
            <a:off x="7512308" y="3469126"/>
            <a:ext cx="1033399" cy="1230626"/>
          </a:xfrm>
          <a:custGeom>
            <a:avLst/>
            <a:gdLst>
              <a:gd name="T0" fmla="*/ 0 w 548"/>
              <a:gd name="T1" fmla="*/ 0 h 683"/>
              <a:gd name="T2" fmla="*/ 272 w 548"/>
              <a:gd name="T3" fmla="*/ 0 h 683"/>
              <a:gd name="T4" fmla="*/ 548 w 548"/>
              <a:gd name="T5" fmla="*/ 341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1"/>
                </a:lnTo>
                <a:lnTo>
                  <a:pt x="272" y="683"/>
                </a:lnTo>
                <a:lnTo>
                  <a:pt x="0" y="683"/>
                </a:lnTo>
                <a:lnTo>
                  <a:pt x="0"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Shape 12">
            <a:extLst>
              <a:ext uri="{FF2B5EF4-FFF2-40B4-BE49-F238E27FC236}">
                <a16:creationId xmlns:a16="http://schemas.microsoft.com/office/drawing/2014/main" id="{9D268AEF-B434-4BAF-B5AF-27F3700DE803}"/>
              </a:ext>
            </a:extLst>
          </p:cNvPr>
          <p:cNvSpPr>
            <a:spLocks noChangeArrowheads="1"/>
          </p:cNvSpPr>
          <p:nvPr/>
        </p:nvSpPr>
        <p:spPr bwMode="auto">
          <a:xfrm>
            <a:off x="7512309" y="3469126"/>
            <a:ext cx="549560"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bg2">
                  <a:lumMod val="90000"/>
                </a:schemeClr>
              </a:gs>
              <a:gs pos="0">
                <a:schemeClr val="tx2">
                  <a:lumMod val="10000"/>
                  <a:lumOff val="90000"/>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4" name="Freeform: Shape 13">
            <a:extLst>
              <a:ext uri="{FF2B5EF4-FFF2-40B4-BE49-F238E27FC236}">
                <a16:creationId xmlns:a16="http://schemas.microsoft.com/office/drawing/2014/main" id="{FA6A8BE7-80B9-4134-A2E4-36C649406DB8}"/>
              </a:ext>
            </a:extLst>
          </p:cNvPr>
          <p:cNvSpPr>
            <a:spLocks noChangeArrowheads="1"/>
          </p:cNvSpPr>
          <p:nvPr/>
        </p:nvSpPr>
        <p:spPr bwMode="auto">
          <a:xfrm>
            <a:off x="4773808" y="3469126"/>
            <a:ext cx="2738502"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accent3"/>
              </a:gs>
              <a:gs pos="0">
                <a:schemeClr val="accent2">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5" name="Rectangle 20">
            <a:extLst>
              <a:ext uri="{FF2B5EF4-FFF2-40B4-BE49-F238E27FC236}">
                <a16:creationId xmlns:a16="http://schemas.microsoft.com/office/drawing/2014/main" id="{70FB4EF7-4868-4CBD-A58A-3FDC8B233593}"/>
              </a:ext>
            </a:extLst>
          </p:cNvPr>
          <p:cNvSpPr>
            <a:spLocks noChangeArrowheads="1"/>
          </p:cNvSpPr>
          <p:nvPr/>
        </p:nvSpPr>
        <p:spPr bwMode="auto">
          <a:xfrm>
            <a:off x="4773808" y="4699751"/>
            <a:ext cx="2738502" cy="122882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Rectangle 26">
            <a:extLst>
              <a:ext uri="{FF2B5EF4-FFF2-40B4-BE49-F238E27FC236}">
                <a16:creationId xmlns:a16="http://schemas.microsoft.com/office/drawing/2014/main" id="{29199A8C-4AC6-4AF3-B1E8-D56132E27C10}"/>
              </a:ext>
            </a:extLst>
          </p:cNvPr>
          <p:cNvSpPr>
            <a:spLocks noChangeArrowheads="1"/>
          </p:cNvSpPr>
          <p:nvPr/>
        </p:nvSpPr>
        <p:spPr bwMode="auto">
          <a:xfrm>
            <a:off x="4773808" y="2238500"/>
            <a:ext cx="2738502" cy="123062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29">
            <a:extLst>
              <a:ext uri="{FF2B5EF4-FFF2-40B4-BE49-F238E27FC236}">
                <a16:creationId xmlns:a16="http://schemas.microsoft.com/office/drawing/2014/main" id="{3B1B4CB0-45A5-43EF-987A-30B477375D5F}"/>
              </a:ext>
            </a:extLst>
          </p:cNvPr>
          <p:cNvSpPr>
            <a:spLocks/>
          </p:cNvSpPr>
          <p:nvPr/>
        </p:nvSpPr>
        <p:spPr bwMode="auto">
          <a:xfrm>
            <a:off x="7512308" y="2238500"/>
            <a:ext cx="1033399" cy="1230626"/>
          </a:xfrm>
          <a:custGeom>
            <a:avLst/>
            <a:gdLst>
              <a:gd name="T0" fmla="*/ 0 w 548"/>
              <a:gd name="T1" fmla="*/ 0 h 683"/>
              <a:gd name="T2" fmla="*/ 272 w 548"/>
              <a:gd name="T3" fmla="*/ 0 h 683"/>
              <a:gd name="T4" fmla="*/ 548 w 548"/>
              <a:gd name="T5" fmla="*/ 342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2"/>
                </a:lnTo>
                <a:lnTo>
                  <a:pt x="272" y="683"/>
                </a:lnTo>
                <a:lnTo>
                  <a:pt x="0" y="683"/>
                </a:lnTo>
                <a:lnTo>
                  <a:pt x="0"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31">
            <a:extLst>
              <a:ext uri="{FF2B5EF4-FFF2-40B4-BE49-F238E27FC236}">
                <a16:creationId xmlns:a16="http://schemas.microsoft.com/office/drawing/2014/main" id="{F6046641-5D11-474E-A6D5-49A25F7A3B55}"/>
              </a:ext>
            </a:extLst>
          </p:cNvPr>
          <p:cNvSpPr>
            <a:spLocks/>
          </p:cNvSpPr>
          <p:nvPr/>
        </p:nvSpPr>
        <p:spPr bwMode="auto">
          <a:xfrm>
            <a:off x="7512308" y="4699751"/>
            <a:ext cx="1033399" cy="1228824"/>
          </a:xfrm>
          <a:custGeom>
            <a:avLst/>
            <a:gdLst>
              <a:gd name="T0" fmla="*/ 0 w 548"/>
              <a:gd name="T1" fmla="*/ 0 h 682"/>
              <a:gd name="T2" fmla="*/ 272 w 548"/>
              <a:gd name="T3" fmla="*/ 0 h 682"/>
              <a:gd name="T4" fmla="*/ 548 w 548"/>
              <a:gd name="T5" fmla="*/ 341 h 682"/>
              <a:gd name="T6" fmla="*/ 272 w 548"/>
              <a:gd name="T7" fmla="*/ 682 h 682"/>
              <a:gd name="T8" fmla="*/ 0 w 548"/>
              <a:gd name="T9" fmla="*/ 682 h 682"/>
              <a:gd name="T10" fmla="*/ 0 w 548"/>
              <a:gd name="T11" fmla="*/ 0 h 682"/>
            </a:gdLst>
            <a:ahLst/>
            <a:cxnLst>
              <a:cxn ang="0">
                <a:pos x="T0" y="T1"/>
              </a:cxn>
              <a:cxn ang="0">
                <a:pos x="T2" y="T3"/>
              </a:cxn>
              <a:cxn ang="0">
                <a:pos x="T4" y="T5"/>
              </a:cxn>
              <a:cxn ang="0">
                <a:pos x="T6" y="T7"/>
              </a:cxn>
              <a:cxn ang="0">
                <a:pos x="T8" y="T9"/>
              </a:cxn>
              <a:cxn ang="0">
                <a:pos x="T10" y="T11"/>
              </a:cxn>
            </a:cxnLst>
            <a:rect l="0" t="0" r="r" b="b"/>
            <a:pathLst>
              <a:path w="548" h="682">
                <a:moveTo>
                  <a:pt x="0" y="0"/>
                </a:moveTo>
                <a:lnTo>
                  <a:pt x="272" y="0"/>
                </a:lnTo>
                <a:lnTo>
                  <a:pt x="548" y="341"/>
                </a:lnTo>
                <a:lnTo>
                  <a:pt x="272" y="682"/>
                </a:lnTo>
                <a:lnTo>
                  <a:pt x="0" y="682"/>
                </a:lnTo>
                <a:lnTo>
                  <a:pt x="0"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Shape 18">
            <a:extLst>
              <a:ext uri="{FF2B5EF4-FFF2-40B4-BE49-F238E27FC236}">
                <a16:creationId xmlns:a16="http://schemas.microsoft.com/office/drawing/2014/main" id="{D041285A-BB39-43B4-A349-2014BDF792BC}"/>
              </a:ext>
            </a:extLst>
          </p:cNvPr>
          <p:cNvSpPr>
            <a:spLocks noChangeArrowheads="1"/>
          </p:cNvSpPr>
          <p:nvPr/>
        </p:nvSpPr>
        <p:spPr bwMode="auto">
          <a:xfrm>
            <a:off x="7512309" y="4699751"/>
            <a:ext cx="549560"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bg2">
                  <a:lumMod val="90000"/>
                </a:schemeClr>
              </a:gs>
              <a:gs pos="0">
                <a:schemeClr val="tx2">
                  <a:lumMod val="10000"/>
                  <a:lumOff val="90000"/>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0" name="Freeform: Shape 19">
            <a:extLst>
              <a:ext uri="{FF2B5EF4-FFF2-40B4-BE49-F238E27FC236}">
                <a16:creationId xmlns:a16="http://schemas.microsoft.com/office/drawing/2014/main" id="{DAAB8C5C-54D8-4FF5-859F-16635F6FE917}"/>
              </a:ext>
            </a:extLst>
          </p:cNvPr>
          <p:cNvSpPr>
            <a:spLocks noChangeArrowheads="1"/>
          </p:cNvSpPr>
          <p:nvPr/>
        </p:nvSpPr>
        <p:spPr bwMode="auto">
          <a:xfrm>
            <a:off x="4773808" y="4699751"/>
            <a:ext cx="2738502"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accent4"/>
              </a:gs>
              <a:gs pos="0">
                <a:schemeClr val="accent3">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4D6F959C-3C7D-48DF-BF82-7D689F4BA93A}"/>
              </a:ext>
            </a:extLst>
          </p:cNvPr>
          <p:cNvSpPr txBox="1"/>
          <p:nvPr/>
        </p:nvSpPr>
        <p:spPr>
          <a:xfrm>
            <a:off x="5054571" y="2415893"/>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C43E744E-2DE5-4374-9F99-0D876CAF8E0E}"/>
              </a:ext>
            </a:extLst>
          </p:cNvPr>
          <p:cNvSpPr txBox="1"/>
          <p:nvPr/>
        </p:nvSpPr>
        <p:spPr>
          <a:xfrm>
            <a:off x="5054571" y="2763383"/>
            <a:ext cx="2176977"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3" name="TextBox 22">
            <a:extLst>
              <a:ext uri="{FF2B5EF4-FFF2-40B4-BE49-F238E27FC236}">
                <a16:creationId xmlns:a16="http://schemas.microsoft.com/office/drawing/2014/main" id="{36C36628-6867-4665-952B-A8BFA7AC484A}"/>
              </a:ext>
            </a:extLst>
          </p:cNvPr>
          <p:cNvSpPr txBox="1"/>
          <p:nvPr/>
        </p:nvSpPr>
        <p:spPr>
          <a:xfrm>
            <a:off x="5054571" y="3646519"/>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6C9353F7-DB82-47A5-9B1E-E94FBFD9E1F1}"/>
              </a:ext>
            </a:extLst>
          </p:cNvPr>
          <p:cNvSpPr txBox="1"/>
          <p:nvPr/>
        </p:nvSpPr>
        <p:spPr>
          <a:xfrm>
            <a:off x="5054571" y="3994009"/>
            <a:ext cx="2176977"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5" name="TextBox 24">
            <a:extLst>
              <a:ext uri="{FF2B5EF4-FFF2-40B4-BE49-F238E27FC236}">
                <a16:creationId xmlns:a16="http://schemas.microsoft.com/office/drawing/2014/main" id="{BF45BD70-7950-466E-818F-93A70B71ACA9}"/>
              </a:ext>
            </a:extLst>
          </p:cNvPr>
          <p:cNvSpPr txBox="1"/>
          <p:nvPr/>
        </p:nvSpPr>
        <p:spPr>
          <a:xfrm>
            <a:off x="5054571" y="4876243"/>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130F73A6-B15F-4E41-A8D8-B8A377A4FB6B}"/>
              </a:ext>
            </a:extLst>
          </p:cNvPr>
          <p:cNvSpPr txBox="1"/>
          <p:nvPr/>
        </p:nvSpPr>
        <p:spPr>
          <a:xfrm>
            <a:off x="5054571" y="5223733"/>
            <a:ext cx="2176977"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grpSp>
        <p:nvGrpSpPr>
          <p:cNvPr id="27" name="Group 26">
            <a:extLst>
              <a:ext uri="{FF2B5EF4-FFF2-40B4-BE49-F238E27FC236}">
                <a16:creationId xmlns:a16="http://schemas.microsoft.com/office/drawing/2014/main" id="{17051E58-5BA8-48BD-B5D9-86716A01EA1F}"/>
              </a:ext>
            </a:extLst>
          </p:cNvPr>
          <p:cNvGrpSpPr/>
          <p:nvPr/>
        </p:nvGrpSpPr>
        <p:grpSpPr>
          <a:xfrm>
            <a:off x="7762040" y="2703600"/>
            <a:ext cx="342996" cy="319476"/>
            <a:chOff x="4441825" y="1389063"/>
            <a:chExt cx="277813" cy="258763"/>
          </a:xfrm>
          <a:solidFill>
            <a:schemeClr val="accent1"/>
          </a:solidFill>
        </p:grpSpPr>
        <p:sp>
          <p:nvSpPr>
            <p:cNvPr id="28" name="Freeform 29">
              <a:extLst>
                <a:ext uri="{FF2B5EF4-FFF2-40B4-BE49-F238E27FC236}">
                  <a16:creationId xmlns:a16="http://schemas.microsoft.com/office/drawing/2014/main" id="{C391BDA5-FE86-4494-9B0D-B6C9105A4764}"/>
                </a:ext>
              </a:extLst>
            </p:cNvPr>
            <p:cNvSpPr>
              <a:spLocks/>
            </p:cNvSpPr>
            <p:nvPr/>
          </p:nvSpPr>
          <p:spPr bwMode="auto">
            <a:xfrm>
              <a:off x="4479925" y="1611313"/>
              <a:ext cx="204788" cy="36513"/>
            </a:xfrm>
            <a:custGeom>
              <a:avLst/>
              <a:gdLst/>
              <a:ahLst/>
              <a:cxnLst>
                <a:cxn ang="0">
                  <a:pos x="78" y="0"/>
                </a:cxn>
                <a:cxn ang="0">
                  <a:pos x="1" y="0"/>
                </a:cxn>
                <a:cxn ang="0">
                  <a:pos x="0" y="1"/>
                </a:cxn>
                <a:cxn ang="0">
                  <a:pos x="0" y="13"/>
                </a:cxn>
                <a:cxn ang="0">
                  <a:pos x="1" y="14"/>
                </a:cxn>
                <a:cxn ang="0">
                  <a:pos x="78" y="14"/>
                </a:cxn>
                <a:cxn ang="0">
                  <a:pos x="80" y="13"/>
                </a:cxn>
                <a:cxn ang="0">
                  <a:pos x="80" y="1"/>
                </a:cxn>
                <a:cxn ang="0">
                  <a:pos x="78" y="0"/>
                </a:cxn>
              </a:cxnLst>
              <a:rect l="0" t="0" r="r" b="b"/>
              <a:pathLst>
                <a:path w="80" h="14">
                  <a:moveTo>
                    <a:pt x="78" y="0"/>
                  </a:moveTo>
                  <a:cubicBezTo>
                    <a:pt x="1" y="0"/>
                    <a:pt x="1" y="0"/>
                    <a:pt x="1" y="0"/>
                  </a:cubicBezTo>
                  <a:cubicBezTo>
                    <a:pt x="0" y="0"/>
                    <a:pt x="0" y="1"/>
                    <a:pt x="0" y="1"/>
                  </a:cubicBezTo>
                  <a:cubicBezTo>
                    <a:pt x="0" y="13"/>
                    <a:pt x="0" y="13"/>
                    <a:pt x="0" y="13"/>
                  </a:cubicBezTo>
                  <a:cubicBezTo>
                    <a:pt x="0" y="14"/>
                    <a:pt x="0" y="14"/>
                    <a:pt x="1" y="14"/>
                  </a:cubicBezTo>
                  <a:cubicBezTo>
                    <a:pt x="78" y="14"/>
                    <a:pt x="78" y="14"/>
                    <a:pt x="78" y="14"/>
                  </a:cubicBezTo>
                  <a:cubicBezTo>
                    <a:pt x="79" y="14"/>
                    <a:pt x="80" y="14"/>
                    <a:pt x="80" y="13"/>
                  </a:cubicBezTo>
                  <a:cubicBezTo>
                    <a:pt x="80" y="1"/>
                    <a:pt x="80" y="1"/>
                    <a:pt x="80" y="1"/>
                  </a:cubicBezTo>
                  <a:cubicBezTo>
                    <a:pt x="80" y="1"/>
                    <a:pt x="79" y="0"/>
                    <a:pt x="78"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9" name="Freeform 30">
              <a:extLst>
                <a:ext uri="{FF2B5EF4-FFF2-40B4-BE49-F238E27FC236}">
                  <a16:creationId xmlns:a16="http://schemas.microsoft.com/office/drawing/2014/main" id="{AFD0FFAB-0C7A-4818-8705-B9F29CB7B379}"/>
                </a:ext>
              </a:extLst>
            </p:cNvPr>
            <p:cNvSpPr>
              <a:spLocks/>
            </p:cNvSpPr>
            <p:nvPr/>
          </p:nvSpPr>
          <p:spPr bwMode="auto">
            <a:xfrm>
              <a:off x="4441825" y="1389063"/>
              <a:ext cx="277813" cy="204788"/>
            </a:xfrm>
            <a:custGeom>
              <a:avLst/>
              <a:gdLst/>
              <a:ahLst/>
              <a:cxnLst>
                <a:cxn ang="0">
                  <a:pos x="109" y="11"/>
                </a:cxn>
                <a:cxn ang="0">
                  <a:pos x="98" y="0"/>
                </a:cxn>
                <a:cxn ang="0">
                  <a:pos x="87" y="11"/>
                </a:cxn>
                <a:cxn ang="0">
                  <a:pos x="92" y="20"/>
                </a:cxn>
                <a:cxn ang="0">
                  <a:pos x="73" y="58"/>
                </a:cxn>
                <a:cxn ang="0">
                  <a:pos x="60" y="20"/>
                </a:cxn>
                <a:cxn ang="0">
                  <a:pos x="66" y="11"/>
                </a:cxn>
                <a:cxn ang="0">
                  <a:pos x="55" y="0"/>
                </a:cxn>
                <a:cxn ang="0">
                  <a:pos x="44" y="11"/>
                </a:cxn>
                <a:cxn ang="0">
                  <a:pos x="49" y="20"/>
                </a:cxn>
                <a:cxn ang="0">
                  <a:pos x="36" y="58"/>
                </a:cxn>
                <a:cxn ang="0">
                  <a:pos x="17" y="20"/>
                </a:cxn>
                <a:cxn ang="0">
                  <a:pos x="22" y="11"/>
                </a:cxn>
                <a:cxn ang="0">
                  <a:pos x="11" y="0"/>
                </a:cxn>
                <a:cxn ang="0">
                  <a:pos x="0" y="11"/>
                </a:cxn>
                <a:cxn ang="0">
                  <a:pos x="8" y="21"/>
                </a:cxn>
                <a:cxn ang="0">
                  <a:pos x="15" y="80"/>
                </a:cxn>
                <a:cxn ang="0">
                  <a:pos x="95" y="80"/>
                </a:cxn>
                <a:cxn ang="0">
                  <a:pos x="101" y="21"/>
                </a:cxn>
                <a:cxn ang="0">
                  <a:pos x="109" y="11"/>
                </a:cxn>
              </a:cxnLst>
              <a:rect l="0" t="0" r="r" b="b"/>
              <a:pathLst>
                <a:path w="109" h="80">
                  <a:moveTo>
                    <a:pt x="109" y="11"/>
                  </a:moveTo>
                  <a:cubicBezTo>
                    <a:pt x="109" y="5"/>
                    <a:pt x="104" y="0"/>
                    <a:pt x="98" y="0"/>
                  </a:cubicBezTo>
                  <a:cubicBezTo>
                    <a:pt x="92" y="0"/>
                    <a:pt x="87" y="5"/>
                    <a:pt x="87" y="11"/>
                  </a:cubicBezTo>
                  <a:cubicBezTo>
                    <a:pt x="87" y="14"/>
                    <a:pt x="89" y="18"/>
                    <a:pt x="92" y="20"/>
                  </a:cubicBezTo>
                  <a:cubicBezTo>
                    <a:pt x="73" y="58"/>
                    <a:pt x="73" y="58"/>
                    <a:pt x="73" y="58"/>
                  </a:cubicBezTo>
                  <a:cubicBezTo>
                    <a:pt x="60" y="20"/>
                    <a:pt x="60" y="20"/>
                    <a:pt x="60" y="20"/>
                  </a:cubicBezTo>
                  <a:cubicBezTo>
                    <a:pt x="63" y="18"/>
                    <a:pt x="66" y="15"/>
                    <a:pt x="66" y="11"/>
                  </a:cubicBezTo>
                  <a:cubicBezTo>
                    <a:pt x="66" y="5"/>
                    <a:pt x="61" y="0"/>
                    <a:pt x="55" y="0"/>
                  </a:cubicBezTo>
                  <a:cubicBezTo>
                    <a:pt x="49" y="0"/>
                    <a:pt x="44" y="5"/>
                    <a:pt x="44" y="11"/>
                  </a:cubicBezTo>
                  <a:cubicBezTo>
                    <a:pt x="44" y="15"/>
                    <a:pt x="46" y="18"/>
                    <a:pt x="49" y="20"/>
                  </a:cubicBezTo>
                  <a:cubicBezTo>
                    <a:pt x="36" y="58"/>
                    <a:pt x="36" y="58"/>
                    <a:pt x="36" y="58"/>
                  </a:cubicBezTo>
                  <a:cubicBezTo>
                    <a:pt x="17" y="20"/>
                    <a:pt x="17" y="20"/>
                    <a:pt x="17" y="20"/>
                  </a:cubicBezTo>
                  <a:cubicBezTo>
                    <a:pt x="20" y="18"/>
                    <a:pt x="22" y="14"/>
                    <a:pt x="22" y="11"/>
                  </a:cubicBezTo>
                  <a:cubicBezTo>
                    <a:pt x="22" y="5"/>
                    <a:pt x="17" y="0"/>
                    <a:pt x="11" y="0"/>
                  </a:cubicBezTo>
                  <a:cubicBezTo>
                    <a:pt x="5" y="0"/>
                    <a:pt x="0" y="5"/>
                    <a:pt x="0" y="11"/>
                  </a:cubicBezTo>
                  <a:cubicBezTo>
                    <a:pt x="0" y="16"/>
                    <a:pt x="4" y="20"/>
                    <a:pt x="8" y="21"/>
                  </a:cubicBezTo>
                  <a:cubicBezTo>
                    <a:pt x="15" y="80"/>
                    <a:pt x="15" y="80"/>
                    <a:pt x="15" y="80"/>
                  </a:cubicBezTo>
                  <a:cubicBezTo>
                    <a:pt x="95" y="80"/>
                    <a:pt x="95" y="80"/>
                    <a:pt x="95" y="80"/>
                  </a:cubicBezTo>
                  <a:cubicBezTo>
                    <a:pt x="101" y="21"/>
                    <a:pt x="101" y="21"/>
                    <a:pt x="101" y="21"/>
                  </a:cubicBezTo>
                  <a:cubicBezTo>
                    <a:pt x="106" y="20"/>
                    <a:pt x="109" y="16"/>
                    <a:pt x="109" y="1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30" name="Group 29">
            <a:extLst>
              <a:ext uri="{FF2B5EF4-FFF2-40B4-BE49-F238E27FC236}">
                <a16:creationId xmlns:a16="http://schemas.microsoft.com/office/drawing/2014/main" id="{23CA0D19-FED7-4750-A23C-E3625945BC51}"/>
              </a:ext>
            </a:extLst>
          </p:cNvPr>
          <p:cNvGrpSpPr/>
          <p:nvPr/>
        </p:nvGrpSpPr>
        <p:grpSpPr>
          <a:xfrm>
            <a:off x="7737643" y="3955842"/>
            <a:ext cx="344954" cy="360632"/>
            <a:chOff x="6224588" y="3135313"/>
            <a:chExt cx="279400" cy="292100"/>
          </a:xfrm>
          <a:solidFill>
            <a:schemeClr val="accent2"/>
          </a:solidFill>
        </p:grpSpPr>
        <p:sp>
          <p:nvSpPr>
            <p:cNvPr id="31" name="Freeform 141">
              <a:extLst>
                <a:ext uri="{FF2B5EF4-FFF2-40B4-BE49-F238E27FC236}">
                  <a16:creationId xmlns:a16="http://schemas.microsoft.com/office/drawing/2014/main" id="{51718A50-F57D-422A-8312-990EB9EA0930}"/>
                </a:ext>
              </a:extLst>
            </p:cNvPr>
            <p:cNvSpPr>
              <a:spLocks/>
            </p:cNvSpPr>
            <p:nvPr/>
          </p:nvSpPr>
          <p:spPr bwMode="auto">
            <a:xfrm>
              <a:off x="6265863" y="3135313"/>
              <a:ext cx="238125" cy="204788"/>
            </a:xfrm>
            <a:custGeom>
              <a:avLst/>
              <a:gdLst/>
              <a:ahLst/>
              <a:cxnLst>
                <a:cxn ang="0">
                  <a:pos x="86" y="0"/>
                </a:cxn>
                <a:cxn ang="0">
                  <a:pos x="0" y="0"/>
                </a:cxn>
                <a:cxn ang="0">
                  <a:pos x="29" y="15"/>
                </a:cxn>
                <a:cxn ang="0">
                  <a:pos x="78" y="15"/>
                </a:cxn>
                <a:cxn ang="0">
                  <a:pos x="78" y="22"/>
                </a:cxn>
                <a:cxn ang="0">
                  <a:pos x="44" y="22"/>
                </a:cxn>
                <a:cxn ang="0">
                  <a:pos x="53" y="27"/>
                </a:cxn>
                <a:cxn ang="0">
                  <a:pos x="62" y="36"/>
                </a:cxn>
                <a:cxn ang="0">
                  <a:pos x="78" y="36"/>
                </a:cxn>
                <a:cxn ang="0">
                  <a:pos x="78" y="44"/>
                </a:cxn>
                <a:cxn ang="0">
                  <a:pos x="64" y="44"/>
                </a:cxn>
                <a:cxn ang="0">
                  <a:pos x="64" y="80"/>
                </a:cxn>
                <a:cxn ang="0">
                  <a:pos x="86" y="80"/>
                </a:cxn>
                <a:cxn ang="0">
                  <a:pos x="93" y="73"/>
                </a:cxn>
                <a:cxn ang="0">
                  <a:pos x="93" y="7"/>
                </a:cxn>
                <a:cxn ang="0">
                  <a:pos x="86" y="0"/>
                </a:cxn>
              </a:cxnLst>
              <a:rect l="0" t="0" r="r" b="b"/>
              <a:pathLst>
                <a:path w="93" h="80">
                  <a:moveTo>
                    <a:pt x="86" y="0"/>
                  </a:moveTo>
                  <a:cubicBezTo>
                    <a:pt x="0" y="0"/>
                    <a:pt x="0" y="0"/>
                    <a:pt x="0" y="0"/>
                  </a:cubicBezTo>
                  <a:cubicBezTo>
                    <a:pt x="29" y="15"/>
                    <a:pt x="29" y="15"/>
                    <a:pt x="29" y="15"/>
                  </a:cubicBezTo>
                  <a:cubicBezTo>
                    <a:pt x="78" y="15"/>
                    <a:pt x="78" y="15"/>
                    <a:pt x="78" y="15"/>
                  </a:cubicBezTo>
                  <a:cubicBezTo>
                    <a:pt x="78" y="22"/>
                    <a:pt x="78" y="22"/>
                    <a:pt x="78" y="22"/>
                  </a:cubicBezTo>
                  <a:cubicBezTo>
                    <a:pt x="44" y="22"/>
                    <a:pt x="44" y="22"/>
                    <a:pt x="44" y="22"/>
                  </a:cubicBezTo>
                  <a:cubicBezTo>
                    <a:pt x="53" y="27"/>
                    <a:pt x="53" y="27"/>
                    <a:pt x="53" y="27"/>
                  </a:cubicBezTo>
                  <a:cubicBezTo>
                    <a:pt x="57" y="29"/>
                    <a:pt x="60" y="32"/>
                    <a:pt x="62" y="36"/>
                  </a:cubicBezTo>
                  <a:cubicBezTo>
                    <a:pt x="78" y="36"/>
                    <a:pt x="78" y="36"/>
                    <a:pt x="78" y="36"/>
                  </a:cubicBezTo>
                  <a:cubicBezTo>
                    <a:pt x="78" y="44"/>
                    <a:pt x="78" y="44"/>
                    <a:pt x="78" y="44"/>
                  </a:cubicBezTo>
                  <a:cubicBezTo>
                    <a:pt x="64" y="44"/>
                    <a:pt x="64" y="44"/>
                    <a:pt x="64" y="44"/>
                  </a:cubicBezTo>
                  <a:cubicBezTo>
                    <a:pt x="64" y="80"/>
                    <a:pt x="64" y="80"/>
                    <a:pt x="64" y="80"/>
                  </a:cubicBezTo>
                  <a:cubicBezTo>
                    <a:pt x="86" y="80"/>
                    <a:pt x="86" y="80"/>
                    <a:pt x="86" y="80"/>
                  </a:cubicBezTo>
                  <a:cubicBezTo>
                    <a:pt x="90" y="80"/>
                    <a:pt x="93" y="77"/>
                    <a:pt x="93" y="73"/>
                  </a:cubicBezTo>
                  <a:cubicBezTo>
                    <a:pt x="93" y="7"/>
                    <a:pt x="93" y="7"/>
                    <a:pt x="93" y="7"/>
                  </a:cubicBezTo>
                  <a:cubicBezTo>
                    <a:pt x="93" y="3"/>
                    <a:pt x="90" y="0"/>
                    <a:pt x="86"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2" name="Freeform 142">
              <a:extLst>
                <a:ext uri="{FF2B5EF4-FFF2-40B4-BE49-F238E27FC236}">
                  <a16:creationId xmlns:a16="http://schemas.microsoft.com/office/drawing/2014/main" id="{0FF2125C-3627-4F96-8FAA-3D7866B09FC2}"/>
                </a:ext>
              </a:extLst>
            </p:cNvPr>
            <p:cNvSpPr>
              <a:spLocks noEditPoints="1"/>
            </p:cNvSpPr>
            <p:nvPr/>
          </p:nvSpPr>
          <p:spPr bwMode="auto">
            <a:xfrm>
              <a:off x="6224588" y="3143250"/>
              <a:ext cx="187325" cy="284163"/>
            </a:xfrm>
            <a:custGeom>
              <a:avLst/>
              <a:gdLst/>
              <a:ahLst/>
              <a:cxnLst>
                <a:cxn ang="0">
                  <a:pos x="66" y="30"/>
                </a:cxn>
                <a:cxn ang="0">
                  <a:pos x="7" y="0"/>
                </a:cxn>
                <a:cxn ang="0">
                  <a:pos x="4" y="0"/>
                </a:cxn>
                <a:cxn ang="0">
                  <a:pos x="0" y="4"/>
                </a:cxn>
                <a:cxn ang="0">
                  <a:pos x="0" y="70"/>
                </a:cxn>
                <a:cxn ang="0">
                  <a:pos x="7" y="80"/>
                </a:cxn>
                <a:cxn ang="0">
                  <a:pos x="66" y="110"/>
                </a:cxn>
                <a:cxn ang="0">
                  <a:pos x="69" y="111"/>
                </a:cxn>
                <a:cxn ang="0">
                  <a:pos x="73" y="106"/>
                </a:cxn>
                <a:cxn ang="0">
                  <a:pos x="73" y="41"/>
                </a:cxn>
                <a:cxn ang="0">
                  <a:pos x="66" y="30"/>
                </a:cxn>
                <a:cxn ang="0">
                  <a:pos x="51" y="77"/>
                </a:cxn>
                <a:cxn ang="0">
                  <a:pos x="44" y="66"/>
                </a:cxn>
                <a:cxn ang="0">
                  <a:pos x="51" y="55"/>
                </a:cxn>
                <a:cxn ang="0">
                  <a:pos x="58" y="66"/>
                </a:cxn>
                <a:cxn ang="0">
                  <a:pos x="51" y="77"/>
                </a:cxn>
              </a:cxnLst>
              <a:rect l="0" t="0" r="r" b="b"/>
              <a:pathLst>
                <a:path w="73" h="111">
                  <a:moveTo>
                    <a:pt x="66" y="30"/>
                  </a:moveTo>
                  <a:cubicBezTo>
                    <a:pt x="7" y="0"/>
                    <a:pt x="7" y="0"/>
                    <a:pt x="7" y="0"/>
                  </a:cubicBezTo>
                  <a:cubicBezTo>
                    <a:pt x="6" y="0"/>
                    <a:pt x="5" y="0"/>
                    <a:pt x="4" y="0"/>
                  </a:cubicBezTo>
                  <a:cubicBezTo>
                    <a:pt x="2" y="0"/>
                    <a:pt x="0" y="1"/>
                    <a:pt x="0" y="4"/>
                  </a:cubicBezTo>
                  <a:cubicBezTo>
                    <a:pt x="0" y="70"/>
                    <a:pt x="0" y="70"/>
                    <a:pt x="0" y="70"/>
                  </a:cubicBezTo>
                  <a:cubicBezTo>
                    <a:pt x="0" y="74"/>
                    <a:pt x="3" y="79"/>
                    <a:pt x="7" y="80"/>
                  </a:cubicBezTo>
                  <a:cubicBezTo>
                    <a:pt x="66" y="110"/>
                    <a:pt x="66" y="110"/>
                    <a:pt x="66" y="110"/>
                  </a:cubicBezTo>
                  <a:cubicBezTo>
                    <a:pt x="67" y="111"/>
                    <a:pt x="68" y="111"/>
                    <a:pt x="69" y="111"/>
                  </a:cubicBezTo>
                  <a:cubicBezTo>
                    <a:pt x="71" y="111"/>
                    <a:pt x="73" y="109"/>
                    <a:pt x="73" y="106"/>
                  </a:cubicBezTo>
                  <a:cubicBezTo>
                    <a:pt x="73" y="41"/>
                    <a:pt x="73" y="41"/>
                    <a:pt x="73" y="41"/>
                  </a:cubicBezTo>
                  <a:cubicBezTo>
                    <a:pt x="73" y="37"/>
                    <a:pt x="70" y="32"/>
                    <a:pt x="66" y="30"/>
                  </a:cubicBezTo>
                  <a:close/>
                  <a:moveTo>
                    <a:pt x="51" y="77"/>
                  </a:moveTo>
                  <a:cubicBezTo>
                    <a:pt x="47" y="77"/>
                    <a:pt x="44" y="72"/>
                    <a:pt x="44" y="66"/>
                  </a:cubicBezTo>
                  <a:cubicBezTo>
                    <a:pt x="44" y="60"/>
                    <a:pt x="47" y="55"/>
                    <a:pt x="51" y="55"/>
                  </a:cubicBezTo>
                  <a:cubicBezTo>
                    <a:pt x="55" y="55"/>
                    <a:pt x="58" y="60"/>
                    <a:pt x="58" y="66"/>
                  </a:cubicBezTo>
                  <a:cubicBezTo>
                    <a:pt x="58" y="72"/>
                    <a:pt x="55" y="77"/>
                    <a:pt x="51" y="7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3" name="Freeform 169">
            <a:extLst>
              <a:ext uri="{FF2B5EF4-FFF2-40B4-BE49-F238E27FC236}">
                <a16:creationId xmlns:a16="http://schemas.microsoft.com/office/drawing/2014/main" id="{15122159-1A36-4EBB-9E06-43B946054BBE}"/>
              </a:ext>
            </a:extLst>
          </p:cNvPr>
          <p:cNvSpPr>
            <a:spLocks/>
          </p:cNvSpPr>
          <p:nvPr/>
        </p:nvSpPr>
        <p:spPr bwMode="auto">
          <a:xfrm>
            <a:off x="7739192" y="5146904"/>
            <a:ext cx="364556" cy="370436"/>
          </a:xfrm>
          <a:custGeom>
            <a:avLst/>
            <a:gdLst>
              <a:gd name="T0" fmla="*/ 295275 w 186"/>
              <a:gd name="T1" fmla="*/ 242887 h 189"/>
              <a:gd name="T2" fmla="*/ 203200 w 186"/>
              <a:gd name="T3" fmla="*/ 150812 h 189"/>
              <a:gd name="T4" fmla="*/ 260350 w 186"/>
              <a:gd name="T5" fmla="*/ 150812 h 189"/>
              <a:gd name="T6" fmla="*/ 185738 w 186"/>
              <a:gd name="T7" fmla="*/ 76200 h 189"/>
              <a:gd name="T8" fmla="*/ 222250 w 186"/>
              <a:gd name="T9" fmla="*/ 76200 h 189"/>
              <a:gd name="T10" fmla="*/ 147638 w 186"/>
              <a:gd name="T11" fmla="*/ 0 h 189"/>
              <a:gd name="T12" fmla="*/ 73025 w 186"/>
              <a:gd name="T13" fmla="*/ 76200 h 189"/>
              <a:gd name="T14" fmla="*/ 109538 w 186"/>
              <a:gd name="T15" fmla="*/ 76200 h 189"/>
              <a:gd name="T16" fmla="*/ 34925 w 186"/>
              <a:gd name="T17" fmla="*/ 150812 h 189"/>
              <a:gd name="T18" fmla="*/ 92075 w 186"/>
              <a:gd name="T19" fmla="*/ 150812 h 189"/>
              <a:gd name="T20" fmla="*/ 0 w 186"/>
              <a:gd name="T21" fmla="*/ 242887 h 189"/>
              <a:gd name="T22" fmla="*/ 109538 w 186"/>
              <a:gd name="T23" fmla="*/ 242887 h 189"/>
              <a:gd name="T24" fmla="*/ 109538 w 186"/>
              <a:gd name="T25" fmla="*/ 300037 h 189"/>
              <a:gd name="T26" fmla="*/ 185738 w 186"/>
              <a:gd name="T27" fmla="*/ 300037 h 189"/>
              <a:gd name="T28" fmla="*/ 185738 w 186"/>
              <a:gd name="T29" fmla="*/ 242887 h 189"/>
              <a:gd name="T30" fmla="*/ 295275 w 186"/>
              <a:gd name="T31" fmla="*/ 242887 h 1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86" h="189">
                <a:moveTo>
                  <a:pt x="186" y="153"/>
                </a:moveTo>
                <a:lnTo>
                  <a:pt x="128" y="95"/>
                </a:lnTo>
                <a:lnTo>
                  <a:pt x="164" y="95"/>
                </a:lnTo>
                <a:lnTo>
                  <a:pt x="117" y="48"/>
                </a:lnTo>
                <a:lnTo>
                  <a:pt x="140" y="48"/>
                </a:lnTo>
                <a:lnTo>
                  <a:pt x="93" y="0"/>
                </a:lnTo>
                <a:lnTo>
                  <a:pt x="46" y="48"/>
                </a:lnTo>
                <a:lnTo>
                  <a:pt x="69" y="48"/>
                </a:lnTo>
                <a:lnTo>
                  <a:pt x="22" y="95"/>
                </a:lnTo>
                <a:lnTo>
                  <a:pt x="58" y="95"/>
                </a:lnTo>
                <a:lnTo>
                  <a:pt x="0" y="153"/>
                </a:lnTo>
                <a:lnTo>
                  <a:pt x="69" y="153"/>
                </a:lnTo>
                <a:lnTo>
                  <a:pt x="69" y="189"/>
                </a:lnTo>
                <a:lnTo>
                  <a:pt x="117" y="189"/>
                </a:lnTo>
                <a:lnTo>
                  <a:pt x="117" y="153"/>
                </a:lnTo>
                <a:lnTo>
                  <a:pt x="186" y="153"/>
                </a:lnTo>
                <a:close/>
              </a:path>
            </a:pathLst>
          </a:custGeom>
          <a:solidFill>
            <a:schemeClr val="accent3"/>
          </a:solidFill>
          <a:ln>
            <a:noFill/>
          </a:ln>
        </p:spPr>
        <p:txBody>
          <a:bodyPr/>
          <a:lstStyle/>
          <a:p>
            <a:endParaRPr lang="en-US" dirty="0">
              <a:latin typeface="Roboto" panose="02000000000000000000" pitchFamily="2" charset="0"/>
            </a:endParaRPr>
          </a:p>
        </p:txBody>
      </p:sp>
      <p:pic>
        <p:nvPicPr>
          <p:cNvPr id="42" name="Picture 41">
            <a:extLst>
              <a:ext uri="{FF2B5EF4-FFF2-40B4-BE49-F238E27FC236}">
                <a16:creationId xmlns:a16="http://schemas.microsoft.com/office/drawing/2014/main" id="{882304F8-47BC-4E77-89EE-53B1BFB841B2}"/>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5400000">
            <a:off x="-241840" y="1185411"/>
            <a:ext cx="4201160" cy="5820090"/>
          </a:xfrm>
          <a:prstGeom prst="rect">
            <a:avLst/>
          </a:prstGeom>
        </p:spPr>
      </p:pic>
      <p:sp>
        <p:nvSpPr>
          <p:cNvPr id="3" name="Picture Placeholder 2">
            <a:extLst>
              <a:ext uri="{FF2B5EF4-FFF2-40B4-BE49-F238E27FC236}">
                <a16:creationId xmlns:a16="http://schemas.microsoft.com/office/drawing/2014/main" id="{AC327B4E-BEE7-CB4D-AD50-3FBC04E00FB4}"/>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12529672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54932E-C889-4897-BFC2-482F64C616D0}"/>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Our Project</a:t>
            </a:r>
          </a:p>
        </p:txBody>
      </p:sp>
      <p:sp>
        <p:nvSpPr>
          <p:cNvPr id="4" name="TextBox 3">
            <a:extLst>
              <a:ext uri="{FF2B5EF4-FFF2-40B4-BE49-F238E27FC236}">
                <a16:creationId xmlns:a16="http://schemas.microsoft.com/office/drawing/2014/main" id="{F15D4025-246F-4308-8CED-4B790D94804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Rectangle 21">
            <a:extLst>
              <a:ext uri="{FF2B5EF4-FFF2-40B4-BE49-F238E27FC236}">
                <a16:creationId xmlns:a16="http://schemas.microsoft.com/office/drawing/2014/main" id="{D5330F99-755C-45AB-A82D-2F0EA617AE3B}"/>
              </a:ext>
            </a:extLst>
          </p:cNvPr>
          <p:cNvSpPr/>
          <p:nvPr/>
        </p:nvSpPr>
        <p:spPr>
          <a:xfrm>
            <a:off x="1151538"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53A957DD-1992-47EF-9F41-4B3C9207EBFD}"/>
              </a:ext>
            </a:extLst>
          </p:cNvPr>
          <p:cNvSpPr/>
          <p:nvPr/>
        </p:nvSpPr>
        <p:spPr>
          <a:xfrm>
            <a:off x="687324" y="2132373"/>
            <a:ext cx="2257167" cy="2437083"/>
          </a:xfrm>
          <a:prstGeom prst="roundRect">
            <a:avLst>
              <a:gd name="adj" fmla="val 7543"/>
            </a:avLst>
          </a:prstGeom>
          <a:solidFill>
            <a:schemeClr val="accent1"/>
          </a:solidFill>
          <a:ln>
            <a:solidFill>
              <a:schemeClr val="accent2"/>
            </a:solidFill>
          </a:ln>
          <a:effectLst>
            <a:outerShdw blurRad="190500" dist="63500" algn="l" rotWithShape="0">
              <a:schemeClr val="accent1">
                <a:lumMod val="20000"/>
                <a:lumOff val="80000"/>
                <a:alpha val="5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686866C7-2596-4657-B5FE-E3318EB29279}"/>
              </a:ext>
            </a:extLst>
          </p:cNvPr>
          <p:cNvSpPr/>
          <p:nvPr/>
        </p:nvSpPr>
        <p:spPr>
          <a:xfrm flipH="1">
            <a:off x="687324" y="2132373"/>
            <a:ext cx="2257167" cy="2437083"/>
          </a:xfrm>
          <a:prstGeom prst="roundRect">
            <a:avLst>
              <a:gd name="adj" fmla="val 7543"/>
            </a:avLst>
          </a:prstGeom>
          <a:solidFill>
            <a:schemeClr val="accent1"/>
          </a:solidFill>
          <a:ln>
            <a:solidFill>
              <a:schemeClr val="accent2"/>
            </a:solidFill>
          </a:ln>
          <a:effectLst>
            <a:outerShdw blurRad="152400" dist="127000" dir="7800000" algn="tr" rotWithShape="0">
              <a:schemeClr val="accent4">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Top Corners Rounded 11">
            <a:extLst>
              <a:ext uri="{FF2B5EF4-FFF2-40B4-BE49-F238E27FC236}">
                <a16:creationId xmlns:a16="http://schemas.microsoft.com/office/drawing/2014/main" id="{02A243D2-CE9E-421E-A403-B5C2806A94A7}"/>
              </a:ext>
            </a:extLst>
          </p:cNvPr>
          <p:cNvSpPr/>
          <p:nvPr/>
        </p:nvSpPr>
        <p:spPr>
          <a:xfrm rot="10800000">
            <a:off x="1263458"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A3735B87-BFB9-4D9A-88D1-EE7A2DA7AD2E}"/>
              </a:ext>
            </a:extLst>
          </p:cNvPr>
          <p:cNvSpPr txBox="1"/>
          <p:nvPr/>
        </p:nvSpPr>
        <p:spPr>
          <a:xfrm>
            <a:off x="892744" y="2891644"/>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1349151B-2888-433C-916F-6FF7DCA781EC}"/>
              </a:ext>
            </a:extLst>
          </p:cNvPr>
          <p:cNvSpPr txBox="1"/>
          <p:nvPr/>
        </p:nvSpPr>
        <p:spPr>
          <a:xfrm>
            <a:off x="892744" y="3313556"/>
            <a:ext cx="184632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22" name="Rectangle 21">
            <a:extLst>
              <a:ext uri="{FF2B5EF4-FFF2-40B4-BE49-F238E27FC236}">
                <a16:creationId xmlns:a16="http://schemas.microsoft.com/office/drawing/2014/main" id="{8DF6B874-B717-4270-BDE5-59B9699151BD}"/>
              </a:ext>
            </a:extLst>
          </p:cNvPr>
          <p:cNvSpPr/>
          <p:nvPr/>
        </p:nvSpPr>
        <p:spPr>
          <a:xfrm>
            <a:off x="9711723"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Rectangle: Rounded Corners 22">
            <a:extLst>
              <a:ext uri="{FF2B5EF4-FFF2-40B4-BE49-F238E27FC236}">
                <a16:creationId xmlns:a16="http://schemas.microsoft.com/office/drawing/2014/main" id="{E80EE5BE-1A5D-42E3-89DB-A3FBF332E6C0}"/>
              </a:ext>
            </a:extLst>
          </p:cNvPr>
          <p:cNvSpPr/>
          <p:nvPr/>
        </p:nvSpPr>
        <p:spPr>
          <a:xfrm>
            <a:off x="9247509" y="2132373"/>
            <a:ext cx="2257167" cy="2437083"/>
          </a:xfrm>
          <a:prstGeom prst="roundRect">
            <a:avLst>
              <a:gd name="adj" fmla="val 7543"/>
            </a:avLst>
          </a:prstGeom>
          <a:solidFill>
            <a:schemeClr val="accent1"/>
          </a:solidFill>
          <a:ln>
            <a:solidFill>
              <a:schemeClr val="accent2"/>
            </a:solidFill>
          </a:ln>
          <a:effectLst>
            <a:outerShdw blurRad="190500" dist="63500" algn="l" rotWithShape="0">
              <a:schemeClr val="accent1">
                <a:lumMod val="20000"/>
                <a:lumOff val="80000"/>
                <a:alpha val="5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Rounded Corners 23">
            <a:extLst>
              <a:ext uri="{FF2B5EF4-FFF2-40B4-BE49-F238E27FC236}">
                <a16:creationId xmlns:a16="http://schemas.microsoft.com/office/drawing/2014/main" id="{8C83907A-3E8F-42B8-B167-1DAB0C6C1F06}"/>
              </a:ext>
            </a:extLst>
          </p:cNvPr>
          <p:cNvSpPr/>
          <p:nvPr/>
        </p:nvSpPr>
        <p:spPr>
          <a:xfrm>
            <a:off x="9247509" y="2132373"/>
            <a:ext cx="2257167" cy="2437083"/>
          </a:xfrm>
          <a:prstGeom prst="roundRect">
            <a:avLst>
              <a:gd name="adj" fmla="val 7543"/>
            </a:avLst>
          </a:prstGeom>
          <a:solidFill>
            <a:schemeClr val="accent1"/>
          </a:solidFill>
          <a:ln>
            <a:solidFill>
              <a:schemeClr val="accent2"/>
            </a:solidFill>
          </a:ln>
          <a:effectLst>
            <a:outerShdw blurRad="152400" dist="127000" dir="7800000" algn="tr" rotWithShape="0">
              <a:schemeClr val="accent4">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Rectangle: Top Corners Rounded 24">
            <a:extLst>
              <a:ext uri="{FF2B5EF4-FFF2-40B4-BE49-F238E27FC236}">
                <a16:creationId xmlns:a16="http://schemas.microsoft.com/office/drawing/2014/main" id="{D13D22AD-9777-420E-8E4D-686A4EC32170}"/>
              </a:ext>
            </a:extLst>
          </p:cNvPr>
          <p:cNvSpPr/>
          <p:nvPr/>
        </p:nvSpPr>
        <p:spPr>
          <a:xfrm rot="10800000">
            <a:off x="9823643"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DADE4CF7-C155-4A0F-B81A-DDFF18678573}"/>
              </a:ext>
            </a:extLst>
          </p:cNvPr>
          <p:cNvSpPr txBox="1"/>
          <p:nvPr/>
        </p:nvSpPr>
        <p:spPr>
          <a:xfrm>
            <a:off x="9452929" y="2891644"/>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EF112BA5-02B3-417A-92DE-79CC5915C348}"/>
              </a:ext>
            </a:extLst>
          </p:cNvPr>
          <p:cNvSpPr txBox="1"/>
          <p:nvPr/>
        </p:nvSpPr>
        <p:spPr>
          <a:xfrm>
            <a:off x="9452929" y="3313556"/>
            <a:ext cx="184632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33" name="Freeform 107">
            <a:extLst>
              <a:ext uri="{FF2B5EF4-FFF2-40B4-BE49-F238E27FC236}">
                <a16:creationId xmlns:a16="http://schemas.microsoft.com/office/drawing/2014/main" id="{A67A7C8A-3742-45F1-A98C-42F4373666A7}"/>
              </a:ext>
            </a:extLst>
          </p:cNvPr>
          <p:cNvSpPr>
            <a:spLocks/>
          </p:cNvSpPr>
          <p:nvPr/>
        </p:nvSpPr>
        <p:spPr bwMode="auto">
          <a:xfrm>
            <a:off x="1611773" y="2104105"/>
            <a:ext cx="408268" cy="347662"/>
          </a:xfrm>
          <a:custGeom>
            <a:avLst/>
            <a:gdLst>
              <a:gd name="T0" fmla="*/ 196312 w 59"/>
              <a:gd name="T1" fmla="*/ 131508 h 50"/>
              <a:gd name="T2" fmla="*/ 192868 w 59"/>
              <a:gd name="T3" fmla="*/ 138430 h 50"/>
              <a:gd name="T4" fmla="*/ 172203 w 59"/>
              <a:gd name="T5" fmla="*/ 141890 h 50"/>
              <a:gd name="T6" fmla="*/ 141207 w 59"/>
              <a:gd name="T7" fmla="*/ 166116 h 50"/>
              <a:gd name="T8" fmla="*/ 141207 w 59"/>
              <a:gd name="T9" fmla="*/ 169576 h 50"/>
              <a:gd name="T10" fmla="*/ 137763 w 59"/>
              <a:gd name="T11" fmla="*/ 173037 h 50"/>
              <a:gd name="T12" fmla="*/ 127431 w 59"/>
              <a:gd name="T13" fmla="*/ 173037 h 50"/>
              <a:gd name="T14" fmla="*/ 123986 w 59"/>
              <a:gd name="T15" fmla="*/ 169576 h 50"/>
              <a:gd name="T16" fmla="*/ 123986 w 59"/>
              <a:gd name="T17" fmla="*/ 96901 h 50"/>
              <a:gd name="T18" fmla="*/ 127431 w 59"/>
              <a:gd name="T19" fmla="*/ 93440 h 50"/>
              <a:gd name="T20" fmla="*/ 137763 w 59"/>
              <a:gd name="T21" fmla="*/ 93440 h 50"/>
              <a:gd name="T22" fmla="*/ 141207 w 59"/>
              <a:gd name="T23" fmla="*/ 96901 h 50"/>
              <a:gd name="T24" fmla="*/ 141207 w 59"/>
              <a:gd name="T25" fmla="*/ 100361 h 50"/>
              <a:gd name="T26" fmla="*/ 168759 w 59"/>
              <a:gd name="T27" fmla="*/ 117665 h 50"/>
              <a:gd name="T28" fmla="*/ 175647 w 59"/>
              <a:gd name="T29" fmla="*/ 117665 h 50"/>
              <a:gd name="T30" fmla="*/ 179092 w 59"/>
              <a:gd name="T31" fmla="*/ 93440 h 50"/>
              <a:gd name="T32" fmla="*/ 99878 w 59"/>
              <a:gd name="T33" fmla="*/ 24225 h 50"/>
              <a:gd name="T34" fmla="*/ 24108 w 59"/>
              <a:gd name="T35" fmla="*/ 93440 h 50"/>
              <a:gd name="T36" fmla="*/ 27553 w 59"/>
              <a:gd name="T37" fmla="*/ 117665 h 50"/>
              <a:gd name="T38" fmla="*/ 34441 w 59"/>
              <a:gd name="T39" fmla="*/ 117665 h 50"/>
              <a:gd name="T40" fmla="*/ 61993 w 59"/>
              <a:gd name="T41" fmla="*/ 100361 h 50"/>
              <a:gd name="T42" fmla="*/ 61993 w 59"/>
              <a:gd name="T43" fmla="*/ 96901 h 50"/>
              <a:gd name="T44" fmla="*/ 65437 w 59"/>
              <a:gd name="T45" fmla="*/ 93440 h 50"/>
              <a:gd name="T46" fmla="*/ 72325 w 59"/>
              <a:gd name="T47" fmla="*/ 93440 h 50"/>
              <a:gd name="T48" fmla="*/ 79214 w 59"/>
              <a:gd name="T49" fmla="*/ 96901 h 50"/>
              <a:gd name="T50" fmla="*/ 79214 w 59"/>
              <a:gd name="T51" fmla="*/ 169576 h 50"/>
              <a:gd name="T52" fmla="*/ 72325 w 59"/>
              <a:gd name="T53" fmla="*/ 173037 h 50"/>
              <a:gd name="T54" fmla="*/ 65437 w 59"/>
              <a:gd name="T55" fmla="*/ 173037 h 50"/>
              <a:gd name="T56" fmla="*/ 61993 w 59"/>
              <a:gd name="T57" fmla="*/ 169576 h 50"/>
              <a:gd name="T58" fmla="*/ 61993 w 59"/>
              <a:gd name="T59" fmla="*/ 166116 h 50"/>
              <a:gd name="T60" fmla="*/ 30997 w 59"/>
              <a:gd name="T61" fmla="*/ 141890 h 50"/>
              <a:gd name="T62" fmla="*/ 10332 w 59"/>
              <a:gd name="T63" fmla="*/ 138430 h 50"/>
              <a:gd name="T64" fmla="*/ 6888 w 59"/>
              <a:gd name="T65" fmla="*/ 131508 h 50"/>
              <a:gd name="T66" fmla="*/ 0 w 59"/>
              <a:gd name="T67" fmla="*/ 93440 h 50"/>
              <a:gd name="T68" fmla="*/ 99878 w 59"/>
              <a:gd name="T69" fmla="*/ 0 h 50"/>
              <a:gd name="T70" fmla="*/ 203200 w 59"/>
              <a:gd name="T71" fmla="*/ 93440 h 50"/>
              <a:gd name="T72" fmla="*/ 196312 w 59"/>
              <a:gd name="T73" fmla="*/ 131508 h 5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59" h="50">
                <a:moveTo>
                  <a:pt x="57" y="38"/>
                </a:moveTo>
                <a:cubicBezTo>
                  <a:pt x="56" y="40"/>
                  <a:pt x="56" y="40"/>
                  <a:pt x="56" y="40"/>
                </a:cubicBezTo>
                <a:cubicBezTo>
                  <a:pt x="50" y="41"/>
                  <a:pt x="50" y="41"/>
                  <a:pt x="50" y="41"/>
                </a:cubicBezTo>
                <a:cubicBezTo>
                  <a:pt x="49" y="45"/>
                  <a:pt x="45" y="48"/>
                  <a:pt x="41" y="48"/>
                </a:cubicBezTo>
                <a:cubicBezTo>
                  <a:pt x="41" y="49"/>
                  <a:pt x="41" y="49"/>
                  <a:pt x="41" y="49"/>
                </a:cubicBezTo>
                <a:cubicBezTo>
                  <a:pt x="41" y="50"/>
                  <a:pt x="40" y="50"/>
                  <a:pt x="40" y="50"/>
                </a:cubicBezTo>
                <a:cubicBezTo>
                  <a:pt x="37" y="50"/>
                  <a:pt x="37" y="50"/>
                  <a:pt x="37" y="50"/>
                </a:cubicBezTo>
                <a:cubicBezTo>
                  <a:pt x="37" y="50"/>
                  <a:pt x="36" y="50"/>
                  <a:pt x="36" y="49"/>
                </a:cubicBezTo>
                <a:cubicBezTo>
                  <a:pt x="36" y="28"/>
                  <a:pt x="36" y="28"/>
                  <a:pt x="36" y="28"/>
                </a:cubicBezTo>
                <a:cubicBezTo>
                  <a:pt x="36" y="28"/>
                  <a:pt x="37" y="27"/>
                  <a:pt x="37" y="27"/>
                </a:cubicBezTo>
                <a:cubicBezTo>
                  <a:pt x="40" y="27"/>
                  <a:pt x="40" y="27"/>
                  <a:pt x="40" y="27"/>
                </a:cubicBezTo>
                <a:cubicBezTo>
                  <a:pt x="40" y="27"/>
                  <a:pt x="41" y="28"/>
                  <a:pt x="41" y="28"/>
                </a:cubicBezTo>
                <a:cubicBezTo>
                  <a:pt x="41" y="29"/>
                  <a:pt x="41" y="29"/>
                  <a:pt x="41" y="29"/>
                </a:cubicBezTo>
                <a:cubicBezTo>
                  <a:pt x="44" y="29"/>
                  <a:pt x="47" y="31"/>
                  <a:pt x="49" y="34"/>
                </a:cubicBezTo>
                <a:cubicBezTo>
                  <a:pt x="51" y="34"/>
                  <a:pt x="51" y="34"/>
                  <a:pt x="51" y="34"/>
                </a:cubicBezTo>
                <a:cubicBezTo>
                  <a:pt x="52" y="31"/>
                  <a:pt x="52" y="29"/>
                  <a:pt x="52" y="27"/>
                </a:cubicBezTo>
                <a:cubicBezTo>
                  <a:pt x="52" y="16"/>
                  <a:pt x="42" y="7"/>
                  <a:pt x="29" y="7"/>
                </a:cubicBezTo>
                <a:cubicBezTo>
                  <a:pt x="17" y="7"/>
                  <a:pt x="7" y="16"/>
                  <a:pt x="7" y="27"/>
                </a:cubicBezTo>
                <a:cubicBezTo>
                  <a:pt x="7" y="29"/>
                  <a:pt x="7" y="31"/>
                  <a:pt x="8" y="34"/>
                </a:cubicBezTo>
                <a:cubicBezTo>
                  <a:pt x="10" y="34"/>
                  <a:pt x="10" y="34"/>
                  <a:pt x="10" y="34"/>
                </a:cubicBezTo>
                <a:cubicBezTo>
                  <a:pt x="12" y="31"/>
                  <a:pt x="15" y="29"/>
                  <a:pt x="18" y="29"/>
                </a:cubicBezTo>
                <a:cubicBezTo>
                  <a:pt x="18" y="28"/>
                  <a:pt x="18" y="28"/>
                  <a:pt x="18" y="28"/>
                </a:cubicBezTo>
                <a:cubicBezTo>
                  <a:pt x="18" y="28"/>
                  <a:pt x="19" y="27"/>
                  <a:pt x="19" y="27"/>
                </a:cubicBezTo>
                <a:cubicBezTo>
                  <a:pt x="21" y="27"/>
                  <a:pt x="21" y="27"/>
                  <a:pt x="21" y="27"/>
                </a:cubicBezTo>
                <a:cubicBezTo>
                  <a:pt x="22" y="27"/>
                  <a:pt x="23" y="28"/>
                  <a:pt x="23" y="28"/>
                </a:cubicBezTo>
                <a:cubicBezTo>
                  <a:pt x="23" y="49"/>
                  <a:pt x="23" y="49"/>
                  <a:pt x="23" y="49"/>
                </a:cubicBezTo>
                <a:cubicBezTo>
                  <a:pt x="23" y="50"/>
                  <a:pt x="22" y="50"/>
                  <a:pt x="21" y="50"/>
                </a:cubicBezTo>
                <a:cubicBezTo>
                  <a:pt x="19" y="50"/>
                  <a:pt x="19" y="50"/>
                  <a:pt x="19" y="50"/>
                </a:cubicBezTo>
                <a:cubicBezTo>
                  <a:pt x="19" y="50"/>
                  <a:pt x="18" y="50"/>
                  <a:pt x="18" y="49"/>
                </a:cubicBezTo>
                <a:cubicBezTo>
                  <a:pt x="18" y="48"/>
                  <a:pt x="18" y="48"/>
                  <a:pt x="18" y="48"/>
                </a:cubicBezTo>
                <a:cubicBezTo>
                  <a:pt x="14" y="48"/>
                  <a:pt x="10" y="45"/>
                  <a:pt x="9" y="41"/>
                </a:cubicBezTo>
                <a:cubicBezTo>
                  <a:pt x="3" y="40"/>
                  <a:pt x="3" y="40"/>
                  <a:pt x="3" y="40"/>
                </a:cubicBezTo>
                <a:cubicBezTo>
                  <a:pt x="2" y="38"/>
                  <a:pt x="2" y="38"/>
                  <a:pt x="2" y="38"/>
                </a:cubicBezTo>
                <a:cubicBezTo>
                  <a:pt x="0" y="34"/>
                  <a:pt x="0" y="31"/>
                  <a:pt x="0" y="27"/>
                </a:cubicBezTo>
                <a:cubicBezTo>
                  <a:pt x="0" y="12"/>
                  <a:pt x="13" y="0"/>
                  <a:pt x="29" y="0"/>
                </a:cubicBezTo>
                <a:cubicBezTo>
                  <a:pt x="46" y="0"/>
                  <a:pt x="59" y="12"/>
                  <a:pt x="59" y="27"/>
                </a:cubicBezTo>
                <a:cubicBezTo>
                  <a:pt x="59" y="31"/>
                  <a:pt x="58" y="34"/>
                  <a:pt x="57"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4" name="Freeform 133">
            <a:extLst>
              <a:ext uri="{FF2B5EF4-FFF2-40B4-BE49-F238E27FC236}">
                <a16:creationId xmlns:a16="http://schemas.microsoft.com/office/drawing/2014/main" id="{630E318D-E48F-48D7-B931-6A1E29208AFE}"/>
              </a:ext>
            </a:extLst>
          </p:cNvPr>
          <p:cNvSpPr>
            <a:spLocks noEditPoints="1"/>
          </p:cNvSpPr>
          <p:nvPr/>
        </p:nvSpPr>
        <p:spPr bwMode="auto">
          <a:xfrm>
            <a:off x="10177877" y="2093657"/>
            <a:ext cx="396432" cy="368556"/>
          </a:xfrm>
          <a:custGeom>
            <a:avLst/>
            <a:gdLst>
              <a:gd name="T0" fmla="*/ 203200 w 59"/>
              <a:gd name="T1" fmla="*/ 154564 h 55"/>
              <a:gd name="T2" fmla="*/ 199756 w 59"/>
              <a:gd name="T3" fmla="*/ 157999 h 55"/>
              <a:gd name="T4" fmla="*/ 172203 w 59"/>
              <a:gd name="T5" fmla="*/ 157999 h 55"/>
              <a:gd name="T6" fmla="*/ 172203 w 59"/>
              <a:gd name="T7" fmla="*/ 178608 h 55"/>
              <a:gd name="T8" fmla="*/ 161871 w 59"/>
              <a:gd name="T9" fmla="*/ 188912 h 55"/>
              <a:gd name="T10" fmla="*/ 41329 w 59"/>
              <a:gd name="T11" fmla="*/ 188912 h 55"/>
              <a:gd name="T12" fmla="*/ 30997 w 59"/>
              <a:gd name="T13" fmla="*/ 178608 h 55"/>
              <a:gd name="T14" fmla="*/ 30997 w 59"/>
              <a:gd name="T15" fmla="*/ 157999 h 55"/>
              <a:gd name="T16" fmla="*/ 3444 w 59"/>
              <a:gd name="T17" fmla="*/ 157999 h 55"/>
              <a:gd name="T18" fmla="*/ 0 w 59"/>
              <a:gd name="T19" fmla="*/ 154564 h 55"/>
              <a:gd name="T20" fmla="*/ 0 w 59"/>
              <a:gd name="T21" fmla="*/ 103043 h 55"/>
              <a:gd name="T22" fmla="*/ 24108 w 59"/>
              <a:gd name="T23" fmla="*/ 79000 h 55"/>
              <a:gd name="T24" fmla="*/ 30997 w 59"/>
              <a:gd name="T25" fmla="*/ 79000 h 55"/>
              <a:gd name="T26" fmla="*/ 30997 w 59"/>
              <a:gd name="T27" fmla="*/ 13739 h 55"/>
              <a:gd name="T28" fmla="*/ 41329 w 59"/>
              <a:gd name="T29" fmla="*/ 0 h 55"/>
              <a:gd name="T30" fmla="*/ 123986 w 59"/>
              <a:gd name="T31" fmla="*/ 0 h 55"/>
              <a:gd name="T32" fmla="*/ 144651 w 59"/>
              <a:gd name="T33" fmla="*/ 10304 h 55"/>
              <a:gd name="T34" fmla="*/ 165315 w 59"/>
              <a:gd name="T35" fmla="*/ 27478 h 55"/>
              <a:gd name="T36" fmla="*/ 172203 w 59"/>
              <a:gd name="T37" fmla="*/ 48087 h 55"/>
              <a:gd name="T38" fmla="*/ 172203 w 59"/>
              <a:gd name="T39" fmla="*/ 79000 h 55"/>
              <a:gd name="T40" fmla="*/ 179092 w 59"/>
              <a:gd name="T41" fmla="*/ 79000 h 55"/>
              <a:gd name="T42" fmla="*/ 203200 w 59"/>
              <a:gd name="T43" fmla="*/ 103043 h 55"/>
              <a:gd name="T44" fmla="*/ 203200 w 59"/>
              <a:gd name="T45" fmla="*/ 154564 h 55"/>
              <a:gd name="T46" fmla="*/ 154983 w 59"/>
              <a:gd name="T47" fmla="*/ 96173 h 55"/>
              <a:gd name="T48" fmla="*/ 154983 w 59"/>
              <a:gd name="T49" fmla="*/ 48087 h 55"/>
              <a:gd name="T50" fmla="*/ 137763 w 59"/>
              <a:gd name="T51" fmla="*/ 48087 h 55"/>
              <a:gd name="T52" fmla="*/ 123986 w 59"/>
              <a:gd name="T53" fmla="*/ 37782 h 55"/>
              <a:gd name="T54" fmla="*/ 123986 w 59"/>
              <a:gd name="T55" fmla="*/ 17174 h 55"/>
              <a:gd name="T56" fmla="*/ 44773 w 59"/>
              <a:gd name="T57" fmla="*/ 17174 h 55"/>
              <a:gd name="T58" fmla="*/ 44773 w 59"/>
              <a:gd name="T59" fmla="*/ 96173 h 55"/>
              <a:gd name="T60" fmla="*/ 154983 w 59"/>
              <a:gd name="T61" fmla="*/ 96173 h 55"/>
              <a:gd name="T62" fmla="*/ 154983 w 59"/>
              <a:gd name="T63" fmla="*/ 175173 h 55"/>
              <a:gd name="T64" fmla="*/ 154983 w 59"/>
              <a:gd name="T65" fmla="*/ 140825 h 55"/>
              <a:gd name="T66" fmla="*/ 44773 w 59"/>
              <a:gd name="T67" fmla="*/ 140825 h 55"/>
              <a:gd name="T68" fmla="*/ 44773 w 59"/>
              <a:gd name="T69" fmla="*/ 175173 h 55"/>
              <a:gd name="T70" fmla="*/ 154983 w 59"/>
              <a:gd name="T71" fmla="*/ 175173 h 55"/>
              <a:gd name="T72" fmla="*/ 179092 w 59"/>
              <a:gd name="T73" fmla="*/ 96173 h 55"/>
              <a:gd name="T74" fmla="*/ 172203 w 59"/>
              <a:gd name="T75" fmla="*/ 103043 h 55"/>
              <a:gd name="T76" fmla="*/ 179092 w 59"/>
              <a:gd name="T77" fmla="*/ 109912 h 55"/>
              <a:gd name="T78" fmla="*/ 189424 w 59"/>
              <a:gd name="T79" fmla="*/ 103043 h 55"/>
              <a:gd name="T80" fmla="*/ 179092 w 59"/>
              <a:gd name="T81" fmla="*/ 96173 h 5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59" h="55">
                <a:moveTo>
                  <a:pt x="59" y="45"/>
                </a:moveTo>
                <a:cubicBezTo>
                  <a:pt x="59" y="45"/>
                  <a:pt x="59" y="46"/>
                  <a:pt x="58" y="46"/>
                </a:cubicBezTo>
                <a:cubicBezTo>
                  <a:pt x="50" y="46"/>
                  <a:pt x="50" y="46"/>
                  <a:pt x="50" y="46"/>
                </a:cubicBezTo>
                <a:cubicBezTo>
                  <a:pt x="50" y="52"/>
                  <a:pt x="50" y="52"/>
                  <a:pt x="50" y="52"/>
                </a:cubicBezTo>
                <a:cubicBezTo>
                  <a:pt x="50" y="54"/>
                  <a:pt x="48" y="55"/>
                  <a:pt x="47" y="55"/>
                </a:cubicBezTo>
                <a:cubicBezTo>
                  <a:pt x="12" y="55"/>
                  <a:pt x="12" y="55"/>
                  <a:pt x="12" y="55"/>
                </a:cubicBezTo>
                <a:cubicBezTo>
                  <a:pt x="10" y="55"/>
                  <a:pt x="9" y="54"/>
                  <a:pt x="9" y="52"/>
                </a:cubicBezTo>
                <a:cubicBezTo>
                  <a:pt x="9" y="46"/>
                  <a:pt x="9" y="46"/>
                  <a:pt x="9" y="46"/>
                </a:cubicBezTo>
                <a:cubicBezTo>
                  <a:pt x="1" y="46"/>
                  <a:pt x="1" y="46"/>
                  <a:pt x="1" y="46"/>
                </a:cubicBezTo>
                <a:cubicBezTo>
                  <a:pt x="0" y="46"/>
                  <a:pt x="0" y="45"/>
                  <a:pt x="0" y="45"/>
                </a:cubicBezTo>
                <a:cubicBezTo>
                  <a:pt x="0" y="30"/>
                  <a:pt x="0" y="30"/>
                  <a:pt x="0" y="30"/>
                </a:cubicBezTo>
                <a:cubicBezTo>
                  <a:pt x="0" y="26"/>
                  <a:pt x="3" y="23"/>
                  <a:pt x="7" y="23"/>
                </a:cubicBezTo>
                <a:cubicBezTo>
                  <a:pt x="9" y="23"/>
                  <a:pt x="9" y="23"/>
                  <a:pt x="9" y="23"/>
                </a:cubicBezTo>
                <a:cubicBezTo>
                  <a:pt x="9" y="4"/>
                  <a:pt x="9" y="4"/>
                  <a:pt x="9" y="4"/>
                </a:cubicBezTo>
                <a:cubicBezTo>
                  <a:pt x="9" y="2"/>
                  <a:pt x="10" y="0"/>
                  <a:pt x="12" y="0"/>
                </a:cubicBezTo>
                <a:cubicBezTo>
                  <a:pt x="36" y="0"/>
                  <a:pt x="36" y="0"/>
                  <a:pt x="36" y="0"/>
                </a:cubicBezTo>
                <a:cubicBezTo>
                  <a:pt x="38" y="0"/>
                  <a:pt x="41" y="1"/>
                  <a:pt x="42" y="3"/>
                </a:cubicBezTo>
                <a:cubicBezTo>
                  <a:pt x="48" y="8"/>
                  <a:pt x="48" y="8"/>
                  <a:pt x="48" y="8"/>
                </a:cubicBezTo>
                <a:cubicBezTo>
                  <a:pt x="49" y="10"/>
                  <a:pt x="50" y="12"/>
                  <a:pt x="50" y="14"/>
                </a:cubicBezTo>
                <a:cubicBezTo>
                  <a:pt x="50" y="23"/>
                  <a:pt x="50" y="23"/>
                  <a:pt x="50" y="23"/>
                </a:cubicBezTo>
                <a:cubicBezTo>
                  <a:pt x="52" y="23"/>
                  <a:pt x="52" y="23"/>
                  <a:pt x="52" y="23"/>
                </a:cubicBezTo>
                <a:cubicBezTo>
                  <a:pt x="56" y="23"/>
                  <a:pt x="59" y="26"/>
                  <a:pt x="59" y="30"/>
                </a:cubicBezTo>
                <a:lnTo>
                  <a:pt x="59" y="45"/>
                </a:lnTo>
                <a:close/>
                <a:moveTo>
                  <a:pt x="45" y="28"/>
                </a:moveTo>
                <a:cubicBezTo>
                  <a:pt x="45" y="14"/>
                  <a:pt x="45" y="14"/>
                  <a:pt x="45" y="14"/>
                </a:cubicBezTo>
                <a:cubicBezTo>
                  <a:pt x="40" y="14"/>
                  <a:pt x="40" y="14"/>
                  <a:pt x="40" y="14"/>
                </a:cubicBezTo>
                <a:cubicBezTo>
                  <a:pt x="38" y="14"/>
                  <a:pt x="36" y="13"/>
                  <a:pt x="36" y="11"/>
                </a:cubicBezTo>
                <a:cubicBezTo>
                  <a:pt x="36" y="5"/>
                  <a:pt x="36" y="5"/>
                  <a:pt x="36" y="5"/>
                </a:cubicBezTo>
                <a:cubicBezTo>
                  <a:pt x="13" y="5"/>
                  <a:pt x="13" y="5"/>
                  <a:pt x="13" y="5"/>
                </a:cubicBezTo>
                <a:cubicBezTo>
                  <a:pt x="13" y="28"/>
                  <a:pt x="13" y="28"/>
                  <a:pt x="13" y="28"/>
                </a:cubicBezTo>
                <a:lnTo>
                  <a:pt x="45" y="28"/>
                </a:lnTo>
                <a:close/>
                <a:moveTo>
                  <a:pt x="45" y="51"/>
                </a:moveTo>
                <a:cubicBezTo>
                  <a:pt x="45" y="41"/>
                  <a:pt x="45" y="41"/>
                  <a:pt x="45" y="41"/>
                </a:cubicBezTo>
                <a:cubicBezTo>
                  <a:pt x="13" y="41"/>
                  <a:pt x="13" y="41"/>
                  <a:pt x="13" y="41"/>
                </a:cubicBezTo>
                <a:cubicBezTo>
                  <a:pt x="13" y="51"/>
                  <a:pt x="13" y="51"/>
                  <a:pt x="13" y="51"/>
                </a:cubicBezTo>
                <a:lnTo>
                  <a:pt x="45" y="51"/>
                </a:lnTo>
                <a:close/>
                <a:moveTo>
                  <a:pt x="52" y="28"/>
                </a:moveTo>
                <a:cubicBezTo>
                  <a:pt x="51" y="28"/>
                  <a:pt x="50" y="29"/>
                  <a:pt x="50" y="30"/>
                </a:cubicBezTo>
                <a:cubicBezTo>
                  <a:pt x="50" y="31"/>
                  <a:pt x="51" y="32"/>
                  <a:pt x="52" y="32"/>
                </a:cubicBezTo>
                <a:cubicBezTo>
                  <a:pt x="54" y="32"/>
                  <a:pt x="55" y="31"/>
                  <a:pt x="55" y="30"/>
                </a:cubicBezTo>
                <a:cubicBezTo>
                  <a:pt x="55" y="29"/>
                  <a:pt x="54" y="28"/>
                  <a:pt x="52"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3" name="Rectangle: Top Corners Rounded 12">
            <a:extLst>
              <a:ext uri="{FF2B5EF4-FFF2-40B4-BE49-F238E27FC236}">
                <a16:creationId xmlns:a16="http://schemas.microsoft.com/office/drawing/2014/main" id="{6E376016-A980-425A-AF32-1F58F02016E1}"/>
              </a:ext>
            </a:extLst>
          </p:cNvPr>
          <p:cNvSpPr/>
          <p:nvPr/>
        </p:nvSpPr>
        <p:spPr>
          <a:xfrm>
            <a:off x="1557049"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Top Corners Rounded 25">
            <a:extLst>
              <a:ext uri="{FF2B5EF4-FFF2-40B4-BE49-F238E27FC236}">
                <a16:creationId xmlns:a16="http://schemas.microsoft.com/office/drawing/2014/main" id="{E6EA7F15-85BD-4B9F-B9C5-7E1F20A5FA55}"/>
              </a:ext>
            </a:extLst>
          </p:cNvPr>
          <p:cNvSpPr/>
          <p:nvPr/>
        </p:nvSpPr>
        <p:spPr>
          <a:xfrm>
            <a:off x="10117234"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Rectangle 34">
            <a:extLst>
              <a:ext uri="{FF2B5EF4-FFF2-40B4-BE49-F238E27FC236}">
                <a16:creationId xmlns:a16="http://schemas.microsoft.com/office/drawing/2014/main" id="{B7576392-C635-46A7-92CC-4424D2D0D41A}"/>
              </a:ext>
            </a:extLst>
          </p:cNvPr>
          <p:cNvSpPr/>
          <p:nvPr/>
        </p:nvSpPr>
        <p:spPr>
          <a:xfrm>
            <a:off x="4266049" y="2225717"/>
            <a:ext cx="3642629" cy="2283538"/>
          </a:xfrm>
          <a:prstGeom prst="rect">
            <a:avLst/>
          </a:prstGeom>
          <a:gradFill>
            <a:gsLst>
              <a:gs pos="0">
                <a:schemeClr val="accent2"/>
              </a:gs>
              <a:gs pos="100000">
                <a:schemeClr val="accent4"/>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53" name="Group 152">
            <a:extLst>
              <a:ext uri="{FF2B5EF4-FFF2-40B4-BE49-F238E27FC236}">
                <a16:creationId xmlns:a16="http://schemas.microsoft.com/office/drawing/2014/main" id="{91F87603-536C-4E0A-8389-AD446AECE7F6}"/>
              </a:ext>
            </a:extLst>
          </p:cNvPr>
          <p:cNvGrpSpPr/>
          <p:nvPr/>
        </p:nvGrpSpPr>
        <p:grpSpPr>
          <a:xfrm>
            <a:off x="4905882" y="2459637"/>
            <a:ext cx="2362964" cy="1815698"/>
            <a:chOff x="4822032" y="2483698"/>
            <a:chExt cx="2550318" cy="1959660"/>
          </a:xfrm>
          <a:solidFill>
            <a:schemeClr val="bg1">
              <a:lumMod val="95000"/>
            </a:schemeClr>
          </a:solidFill>
          <a:effectLst>
            <a:outerShdw blurRad="50800" dist="38100" dir="5400000" algn="tl" rotWithShape="0">
              <a:schemeClr val="accent4">
                <a:lumMod val="75000"/>
                <a:alpha val="40000"/>
              </a:schemeClr>
            </a:outerShdw>
          </a:effectLst>
        </p:grpSpPr>
        <p:sp>
          <p:nvSpPr>
            <p:cNvPr id="37" name="Oval 5">
              <a:extLst>
                <a:ext uri="{FF2B5EF4-FFF2-40B4-BE49-F238E27FC236}">
                  <a16:creationId xmlns:a16="http://schemas.microsoft.com/office/drawing/2014/main" id="{A2E37AF0-E796-4174-B5B2-AE836B08C58F}"/>
                </a:ext>
              </a:extLst>
            </p:cNvPr>
            <p:cNvSpPr>
              <a:spLocks noChangeArrowheads="1"/>
            </p:cNvSpPr>
            <p:nvPr/>
          </p:nvSpPr>
          <p:spPr bwMode="auto">
            <a:xfrm>
              <a:off x="5938210" y="2483698"/>
              <a:ext cx="386412" cy="383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7">
              <a:extLst>
                <a:ext uri="{FF2B5EF4-FFF2-40B4-BE49-F238E27FC236}">
                  <a16:creationId xmlns:a16="http://schemas.microsoft.com/office/drawing/2014/main" id="{88BCA3E1-F211-4C0C-9C47-DAECBABD9551}"/>
                </a:ext>
              </a:extLst>
            </p:cNvPr>
            <p:cNvSpPr>
              <a:spLocks/>
            </p:cNvSpPr>
            <p:nvPr/>
          </p:nvSpPr>
          <p:spPr bwMode="auto">
            <a:xfrm>
              <a:off x="6111543" y="2615078"/>
              <a:ext cx="79490" cy="118132"/>
            </a:xfrm>
            <a:custGeom>
              <a:avLst/>
              <a:gdLst>
                <a:gd name="T0" fmla="*/ 72 w 72"/>
                <a:gd name="T1" fmla="*/ 55 h 107"/>
                <a:gd name="T2" fmla="*/ 0 w 72"/>
                <a:gd name="T3" fmla="*/ 107 h 107"/>
                <a:gd name="T4" fmla="*/ 0 w 72"/>
                <a:gd name="T5" fmla="*/ 0 h 107"/>
                <a:gd name="T6" fmla="*/ 72 w 72"/>
                <a:gd name="T7" fmla="*/ 55 h 107"/>
              </a:gdLst>
              <a:ahLst/>
              <a:cxnLst>
                <a:cxn ang="0">
                  <a:pos x="T0" y="T1"/>
                </a:cxn>
                <a:cxn ang="0">
                  <a:pos x="T2" y="T3"/>
                </a:cxn>
                <a:cxn ang="0">
                  <a:pos x="T4" y="T5"/>
                </a:cxn>
                <a:cxn ang="0">
                  <a:pos x="T6" y="T7"/>
                </a:cxn>
              </a:cxnLst>
              <a:rect l="0" t="0" r="r" b="b"/>
              <a:pathLst>
                <a:path w="72" h="107">
                  <a:moveTo>
                    <a:pt x="72" y="55"/>
                  </a:moveTo>
                  <a:lnTo>
                    <a:pt x="0" y="107"/>
                  </a:lnTo>
                  <a:lnTo>
                    <a:pt x="0" y="0"/>
                  </a:lnTo>
                  <a:lnTo>
                    <a:pt x="72"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Oval 8">
              <a:extLst>
                <a:ext uri="{FF2B5EF4-FFF2-40B4-BE49-F238E27FC236}">
                  <a16:creationId xmlns:a16="http://schemas.microsoft.com/office/drawing/2014/main" id="{3265CEBA-0F03-48FA-8ACD-024A2B1E1AAB}"/>
                </a:ext>
              </a:extLst>
            </p:cNvPr>
            <p:cNvSpPr>
              <a:spLocks noChangeArrowheads="1"/>
            </p:cNvSpPr>
            <p:nvPr/>
          </p:nvSpPr>
          <p:spPr bwMode="auto">
            <a:xfrm>
              <a:off x="6534389" y="3917838"/>
              <a:ext cx="346667" cy="34335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Oval 12">
              <a:extLst>
                <a:ext uri="{FF2B5EF4-FFF2-40B4-BE49-F238E27FC236}">
                  <a16:creationId xmlns:a16="http://schemas.microsoft.com/office/drawing/2014/main" id="{10B554FD-4FED-4090-A5B7-B5C19C576FFD}"/>
                </a:ext>
              </a:extLst>
            </p:cNvPr>
            <p:cNvSpPr>
              <a:spLocks noChangeArrowheads="1"/>
            </p:cNvSpPr>
            <p:nvPr/>
          </p:nvSpPr>
          <p:spPr bwMode="auto">
            <a:xfrm>
              <a:off x="5286831" y="4138645"/>
              <a:ext cx="304713" cy="3047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Oval 15">
              <a:extLst>
                <a:ext uri="{FF2B5EF4-FFF2-40B4-BE49-F238E27FC236}">
                  <a16:creationId xmlns:a16="http://schemas.microsoft.com/office/drawing/2014/main" id="{1B4FD180-71CD-4510-AD61-1550F1243362}"/>
                </a:ext>
              </a:extLst>
            </p:cNvPr>
            <p:cNvSpPr>
              <a:spLocks noChangeArrowheads="1"/>
            </p:cNvSpPr>
            <p:nvPr/>
          </p:nvSpPr>
          <p:spPr bwMode="auto">
            <a:xfrm>
              <a:off x="6576342" y="3190280"/>
              <a:ext cx="294777" cy="29146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Oval 19">
              <a:extLst>
                <a:ext uri="{FF2B5EF4-FFF2-40B4-BE49-F238E27FC236}">
                  <a16:creationId xmlns:a16="http://schemas.microsoft.com/office/drawing/2014/main" id="{9A0522FD-0652-455A-A9CE-1324F8FFDF5A}"/>
                </a:ext>
              </a:extLst>
            </p:cNvPr>
            <p:cNvSpPr>
              <a:spLocks noChangeArrowheads="1"/>
            </p:cNvSpPr>
            <p:nvPr/>
          </p:nvSpPr>
          <p:spPr bwMode="auto">
            <a:xfrm>
              <a:off x="5381777" y="3809643"/>
              <a:ext cx="312442" cy="31244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Oval 22">
              <a:extLst>
                <a:ext uri="{FF2B5EF4-FFF2-40B4-BE49-F238E27FC236}">
                  <a16:creationId xmlns:a16="http://schemas.microsoft.com/office/drawing/2014/main" id="{4EA3A90C-589C-438D-8EAE-F26C024BAD40}"/>
                </a:ext>
              </a:extLst>
            </p:cNvPr>
            <p:cNvSpPr>
              <a:spLocks noChangeArrowheads="1"/>
            </p:cNvSpPr>
            <p:nvPr/>
          </p:nvSpPr>
          <p:spPr bwMode="auto">
            <a:xfrm>
              <a:off x="5011926" y="2809388"/>
              <a:ext cx="375371" cy="37537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Oval 29">
              <a:extLst>
                <a:ext uri="{FF2B5EF4-FFF2-40B4-BE49-F238E27FC236}">
                  <a16:creationId xmlns:a16="http://schemas.microsoft.com/office/drawing/2014/main" id="{E448AB90-B5CB-406D-93BE-91894EFFA6FB}"/>
                </a:ext>
              </a:extLst>
            </p:cNvPr>
            <p:cNvSpPr>
              <a:spLocks noChangeArrowheads="1"/>
            </p:cNvSpPr>
            <p:nvPr/>
          </p:nvSpPr>
          <p:spPr bwMode="auto">
            <a:xfrm>
              <a:off x="5770397" y="3899069"/>
              <a:ext cx="255032" cy="25503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Oval 31">
              <a:extLst>
                <a:ext uri="{FF2B5EF4-FFF2-40B4-BE49-F238E27FC236}">
                  <a16:creationId xmlns:a16="http://schemas.microsoft.com/office/drawing/2014/main" id="{8502CC38-BF22-4B94-9BBB-EDFC586A2E75}"/>
                </a:ext>
              </a:extLst>
            </p:cNvPr>
            <p:cNvSpPr>
              <a:spLocks noChangeArrowheads="1"/>
            </p:cNvSpPr>
            <p:nvPr/>
          </p:nvSpPr>
          <p:spPr bwMode="auto">
            <a:xfrm>
              <a:off x="4869506" y="3479536"/>
              <a:ext cx="407389" cy="40628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Oval 34">
              <a:extLst>
                <a:ext uri="{FF2B5EF4-FFF2-40B4-BE49-F238E27FC236}">
                  <a16:creationId xmlns:a16="http://schemas.microsoft.com/office/drawing/2014/main" id="{32FBED77-078A-4D60-80A9-B659A59E6468}"/>
                </a:ext>
              </a:extLst>
            </p:cNvPr>
            <p:cNvSpPr>
              <a:spLocks noChangeArrowheads="1"/>
            </p:cNvSpPr>
            <p:nvPr/>
          </p:nvSpPr>
          <p:spPr bwMode="auto">
            <a:xfrm>
              <a:off x="6757404" y="3453040"/>
              <a:ext cx="523312" cy="5200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Oval 39">
              <a:extLst>
                <a:ext uri="{FF2B5EF4-FFF2-40B4-BE49-F238E27FC236}">
                  <a16:creationId xmlns:a16="http://schemas.microsoft.com/office/drawing/2014/main" id="{1A32EC54-BA69-4C32-9615-EAE58A27A0DD}"/>
                </a:ext>
              </a:extLst>
            </p:cNvPr>
            <p:cNvSpPr>
              <a:spLocks noChangeArrowheads="1"/>
            </p:cNvSpPr>
            <p:nvPr/>
          </p:nvSpPr>
          <p:spPr bwMode="auto">
            <a:xfrm>
              <a:off x="5639017" y="2510195"/>
              <a:ext cx="252824" cy="25503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Oval 44">
              <a:extLst>
                <a:ext uri="{FF2B5EF4-FFF2-40B4-BE49-F238E27FC236}">
                  <a16:creationId xmlns:a16="http://schemas.microsoft.com/office/drawing/2014/main" id="{A690971B-9BB0-473C-A142-F385BC78062C}"/>
                </a:ext>
              </a:extLst>
            </p:cNvPr>
            <p:cNvSpPr>
              <a:spLocks noChangeArrowheads="1"/>
            </p:cNvSpPr>
            <p:nvPr/>
          </p:nvSpPr>
          <p:spPr bwMode="auto">
            <a:xfrm>
              <a:off x="6337871" y="2675800"/>
              <a:ext cx="380892" cy="38089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Oval 46">
              <a:extLst>
                <a:ext uri="{FF2B5EF4-FFF2-40B4-BE49-F238E27FC236}">
                  <a16:creationId xmlns:a16="http://schemas.microsoft.com/office/drawing/2014/main" id="{E625CB75-B43C-429C-B292-D29D2B27ADA0}"/>
                </a:ext>
              </a:extLst>
            </p:cNvPr>
            <p:cNvSpPr>
              <a:spLocks noChangeArrowheads="1"/>
            </p:cNvSpPr>
            <p:nvPr/>
          </p:nvSpPr>
          <p:spPr bwMode="auto">
            <a:xfrm>
              <a:off x="5276894" y="3213465"/>
              <a:ext cx="546497" cy="54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Oval 51">
              <a:extLst>
                <a:ext uri="{FF2B5EF4-FFF2-40B4-BE49-F238E27FC236}">
                  <a16:creationId xmlns:a16="http://schemas.microsoft.com/office/drawing/2014/main" id="{922480A6-4F0F-418F-970A-17436CF15EFD}"/>
                </a:ext>
              </a:extLst>
            </p:cNvPr>
            <p:cNvSpPr>
              <a:spLocks noChangeArrowheads="1"/>
            </p:cNvSpPr>
            <p:nvPr/>
          </p:nvSpPr>
          <p:spPr bwMode="auto">
            <a:xfrm>
              <a:off x="4822032" y="3156055"/>
              <a:ext cx="270489" cy="2704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Oval 54">
              <a:extLst>
                <a:ext uri="{FF2B5EF4-FFF2-40B4-BE49-F238E27FC236}">
                  <a16:creationId xmlns:a16="http://schemas.microsoft.com/office/drawing/2014/main" id="{88BF40FD-0FAF-4D0C-A023-CBB5A3C07745}"/>
                </a:ext>
              </a:extLst>
            </p:cNvPr>
            <p:cNvSpPr>
              <a:spLocks noChangeArrowheads="1"/>
            </p:cNvSpPr>
            <p:nvPr/>
          </p:nvSpPr>
          <p:spPr bwMode="auto">
            <a:xfrm>
              <a:off x="6022117" y="3074356"/>
              <a:ext cx="473631" cy="472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Oval 59">
              <a:extLst>
                <a:ext uri="{FF2B5EF4-FFF2-40B4-BE49-F238E27FC236}">
                  <a16:creationId xmlns:a16="http://schemas.microsoft.com/office/drawing/2014/main" id="{643556E1-EEBC-42B6-A0E7-FA8C88080B7B}"/>
                </a:ext>
              </a:extLst>
            </p:cNvPr>
            <p:cNvSpPr>
              <a:spLocks noChangeArrowheads="1"/>
            </p:cNvSpPr>
            <p:nvPr/>
          </p:nvSpPr>
          <p:spPr bwMode="auto">
            <a:xfrm>
              <a:off x="5804622" y="3544675"/>
              <a:ext cx="331210" cy="33121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Oval 62">
              <a:extLst>
                <a:ext uri="{FF2B5EF4-FFF2-40B4-BE49-F238E27FC236}">
                  <a16:creationId xmlns:a16="http://schemas.microsoft.com/office/drawing/2014/main" id="{9F6261BF-F3CC-4AFF-A31D-60987B5F7CC9}"/>
                </a:ext>
              </a:extLst>
            </p:cNvPr>
            <p:cNvSpPr>
              <a:spLocks noChangeArrowheads="1"/>
            </p:cNvSpPr>
            <p:nvPr/>
          </p:nvSpPr>
          <p:spPr bwMode="auto">
            <a:xfrm>
              <a:off x="6379824" y="3571171"/>
              <a:ext cx="325690" cy="3256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Oval 64">
              <a:extLst>
                <a:ext uri="{FF2B5EF4-FFF2-40B4-BE49-F238E27FC236}">
                  <a16:creationId xmlns:a16="http://schemas.microsoft.com/office/drawing/2014/main" id="{04C4DC43-902D-4DEA-B3E9-D558545B0208}"/>
                </a:ext>
              </a:extLst>
            </p:cNvPr>
            <p:cNvSpPr>
              <a:spLocks noChangeArrowheads="1"/>
            </p:cNvSpPr>
            <p:nvPr/>
          </p:nvSpPr>
          <p:spPr bwMode="auto">
            <a:xfrm>
              <a:off x="6892096" y="2956224"/>
              <a:ext cx="372060" cy="373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Oval 71">
              <a:extLst>
                <a:ext uri="{FF2B5EF4-FFF2-40B4-BE49-F238E27FC236}">
                  <a16:creationId xmlns:a16="http://schemas.microsoft.com/office/drawing/2014/main" id="{8CCD3310-5C37-4D6D-82B6-DFDEAA8A9613}"/>
                </a:ext>
              </a:extLst>
            </p:cNvPr>
            <p:cNvSpPr>
              <a:spLocks noChangeArrowheads="1"/>
            </p:cNvSpPr>
            <p:nvPr/>
          </p:nvSpPr>
          <p:spPr bwMode="auto">
            <a:xfrm>
              <a:off x="6054134" y="3841659"/>
              <a:ext cx="394140" cy="39634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Oval 76">
              <a:extLst>
                <a:ext uri="{FF2B5EF4-FFF2-40B4-BE49-F238E27FC236}">
                  <a16:creationId xmlns:a16="http://schemas.microsoft.com/office/drawing/2014/main" id="{BD409045-CC93-41ED-BDA6-A53DBAAE7668}"/>
                </a:ext>
              </a:extLst>
            </p:cNvPr>
            <p:cNvSpPr>
              <a:spLocks noChangeArrowheads="1"/>
            </p:cNvSpPr>
            <p:nvPr/>
          </p:nvSpPr>
          <p:spPr bwMode="auto">
            <a:xfrm>
              <a:off x="5854304" y="4161829"/>
              <a:ext cx="236263" cy="2362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Oval 78">
              <a:extLst>
                <a:ext uri="{FF2B5EF4-FFF2-40B4-BE49-F238E27FC236}">
                  <a16:creationId xmlns:a16="http://schemas.microsoft.com/office/drawing/2014/main" id="{50CD61E9-E394-4175-BE95-EFCF0505DF9C}"/>
                </a:ext>
              </a:extLst>
            </p:cNvPr>
            <p:cNvSpPr>
              <a:spLocks noChangeArrowheads="1"/>
            </p:cNvSpPr>
            <p:nvPr/>
          </p:nvSpPr>
          <p:spPr bwMode="auto">
            <a:xfrm>
              <a:off x="5499909" y="2809388"/>
              <a:ext cx="375371" cy="37537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Oval 80">
              <a:extLst>
                <a:ext uri="{FF2B5EF4-FFF2-40B4-BE49-F238E27FC236}">
                  <a16:creationId xmlns:a16="http://schemas.microsoft.com/office/drawing/2014/main" id="{B4391B93-7CC5-409D-A08B-FF558CADAADA}"/>
                </a:ext>
              </a:extLst>
            </p:cNvPr>
            <p:cNvSpPr>
              <a:spLocks noChangeArrowheads="1"/>
            </p:cNvSpPr>
            <p:nvPr/>
          </p:nvSpPr>
          <p:spPr bwMode="auto">
            <a:xfrm>
              <a:off x="6760715" y="2712233"/>
              <a:ext cx="249512" cy="2473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Oval 82">
              <a:extLst>
                <a:ext uri="{FF2B5EF4-FFF2-40B4-BE49-F238E27FC236}">
                  <a16:creationId xmlns:a16="http://schemas.microsoft.com/office/drawing/2014/main" id="{E63C9B1F-2AEB-43F3-BB31-D85B41095619}"/>
                </a:ext>
              </a:extLst>
            </p:cNvPr>
            <p:cNvSpPr>
              <a:spLocks noChangeArrowheads="1"/>
            </p:cNvSpPr>
            <p:nvPr/>
          </p:nvSpPr>
          <p:spPr bwMode="auto">
            <a:xfrm>
              <a:off x="5597064" y="4106627"/>
              <a:ext cx="207558" cy="20755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Oval 83">
              <a:extLst>
                <a:ext uri="{FF2B5EF4-FFF2-40B4-BE49-F238E27FC236}">
                  <a16:creationId xmlns:a16="http://schemas.microsoft.com/office/drawing/2014/main" id="{56323A75-D541-46E6-9232-3E75D834DA15}"/>
                </a:ext>
              </a:extLst>
            </p:cNvPr>
            <p:cNvSpPr>
              <a:spLocks noChangeArrowheads="1"/>
            </p:cNvSpPr>
            <p:nvPr/>
          </p:nvSpPr>
          <p:spPr bwMode="auto">
            <a:xfrm>
              <a:off x="6172266" y="3578899"/>
              <a:ext cx="184374" cy="18658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6" name="Oval 84">
              <a:extLst>
                <a:ext uri="{FF2B5EF4-FFF2-40B4-BE49-F238E27FC236}">
                  <a16:creationId xmlns:a16="http://schemas.microsoft.com/office/drawing/2014/main" id="{6112AF5C-A5F8-487A-ACD0-DDFAB764E663}"/>
                </a:ext>
              </a:extLst>
            </p:cNvPr>
            <p:cNvSpPr>
              <a:spLocks noChangeArrowheads="1"/>
            </p:cNvSpPr>
            <p:nvPr/>
          </p:nvSpPr>
          <p:spPr bwMode="auto">
            <a:xfrm>
              <a:off x="6377616" y="4172869"/>
              <a:ext cx="175542" cy="177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7" name="Oval 85">
              <a:extLst>
                <a:ext uri="{FF2B5EF4-FFF2-40B4-BE49-F238E27FC236}">
                  <a16:creationId xmlns:a16="http://schemas.microsoft.com/office/drawing/2014/main" id="{03C84A88-CD6B-4539-9036-28B9F1BAEFBC}"/>
                </a:ext>
              </a:extLst>
            </p:cNvPr>
            <p:cNvSpPr>
              <a:spLocks noChangeArrowheads="1"/>
            </p:cNvSpPr>
            <p:nvPr/>
          </p:nvSpPr>
          <p:spPr bwMode="auto">
            <a:xfrm>
              <a:off x="6907552" y="4014993"/>
              <a:ext cx="123652" cy="1236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Oval 86">
              <a:extLst>
                <a:ext uri="{FF2B5EF4-FFF2-40B4-BE49-F238E27FC236}">
                  <a16:creationId xmlns:a16="http://schemas.microsoft.com/office/drawing/2014/main" id="{A6876DED-BF5D-499B-B7AE-C33524186837}"/>
                </a:ext>
              </a:extLst>
            </p:cNvPr>
            <p:cNvSpPr>
              <a:spLocks noChangeArrowheads="1"/>
            </p:cNvSpPr>
            <p:nvPr/>
          </p:nvSpPr>
          <p:spPr bwMode="auto">
            <a:xfrm>
              <a:off x="7175832" y="3300683"/>
              <a:ext cx="196518" cy="1965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Oval 87">
              <a:extLst>
                <a:ext uri="{FF2B5EF4-FFF2-40B4-BE49-F238E27FC236}">
                  <a16:creationId xmlns:a16="http://schemas.microsoft.com/office/drawing/2014/main" id="{38355D14-0EA8-415A-B9FA-FF4CD15D357F}"/>
                </a:ext>
              </a:extLst>
            </p:cNvPr>
            <p:cNvSpPr>
              <a:spLocks noChangeArrowheads="1"/>
            </p:cNvSpPr>
            <p:nvPr/>
          </p:nvSpPr>
          <p:spPr bwMode="auto">
            <a:xfrm>
              <a:off x="6461522" y="3413294"/>
              <a:ext cx="120340" cy="1236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Oval 88">
              <a:extLst>
                <a:ext uri="{FF2B5EF4-FFF2-40B4-BE49-F238E27FC236}">
                  <a16:creationId xmlns:a16="http://schemas.microsoft.com/office/drawing/2014/main" id="{0505149D-7378-4CA5-B093-AC6710805CD1}"/>
                </a:ext>
              </a:extLst>
            </p:cNvPr>
            <p:cNvSpPr>
              <a:spLocks noChangeArrowheads="1"/>
            </p:cNvSpPr>
            <p:nvPr/>
          </p:nvSpPr>
          <p:spPr bwMode="auto">
            <a:xfrm>
              <a:off x="6471458" y="3089813"/>
              <a:ext cx="91635" cy="9494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Oval 89">
              <a:extLst>
                <a:ext uri="{FF2B5EF4-FFF2-40B4-BE49-F238E27FC236}">
                  <a16:creationId xmlns:a16="http://schemas.microsoft.com/office/drawing/2014/main" id="{FBF1A9E3-23D3-49CA-AFCA-74832821F0DC}"/>
                </a:ext>
              </a:extLst>
            </p:cNvPr>
            <p:cNvSpPr>
              <a:spLocks noChangeArrowheads="1"/>
            </p:cNvSpPr>
            <p:nvPr/>
          </p:nvSpPr>
          <p:spPr bwMode="auto">
            <a:xfrm>
              <a:off x="6652520" y="3009218"/>
              <a:ext cx="150149" cy="15235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Oval 90">
              <a:extLst>
                <a:ext uri="{FF2B5EF4-FFF2-40B4-BE49-F238E27FC236}">
                  <a16:creationId xmlns:a16="http://schemas.microsoft.com/office/drawing/2014/main" id="{C2F4F8BA-B996-492D-A21A-696A23465A49}"/>
                </a:ext>
              </a:extLst>
            </p:cNvPr>
            <p:cNvSpPr>
              <a:spLocks noChangeArrowheads="1"/>
            </p:cNvSpPr>
            <p:nvPr/>
          </p:nvSpPr>
          <p:spPr bwMode="auto">
            <a:xfrm>
              <a:off x="6177785" y="2896607"/>
              <a:ext cx="141316" cy="1413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3" name="Oval 91">
              <a:extLst>
                <a:ext uri="{FF2B5EF4-FFF2-40B4-BE49-F238E27FC236}">
                  <a16:creationId xmlns:a16="http://schemas.microsoft.com/office/drawing/2014/main" id="{14172B24-759A-47A6-9C32-906CDC852D1D}"/>
                </a:ext>
              </a:extLst>
            </p:cNvPr>
            <p:cNvSpPr>
              <a:spLocks noChangeArrowheads="1"/>
            </p:cNvSpPr>
            <p:nvPr/>
          </p:nvSpPr>
          <p:spPr bwMode="auto">
            <a:xfrm>
              <a:off x="5930482" y="2912063"/>
              <a:ext cx="207558" cy="20755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Oval 92">
              <a:extLst>
                <a:ext uri="{FF2B5EF4-FFF2-40B4-BE49-F238E27FC236}">
                  <a16:creationId xmlns:a16="http://schemas.microsoft.com/office/drawing/2014/main" id="{BF194A8C-966B-40B8-A115-57DC2C48B28B}"/>
                </a:ext>
              </a:extLst>
            </p:cNvPr>
            <p:cNvSpPr>
              <a:spLocks noChangeArrowheads="1"/>
            </p:cNvSpPr>
            <p:nvPr/>
          </p:nvSpPr>
          <p:spPr bwMode="auto">
            <a:xfrm>
              <a:off x="6400800" y="2520131"/>
              <a:ext cx="131380" cy="1313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Oval 93">
              <a:extLst>
                <a:ext uri="{FF2B5EF4-FFF2-40B4-BE49-F238E27FC236}">
                  <a16:creationId xmlns:a16="http://schemas.microsoft.com/office/drawing/2014/main" id="{62AD22BE-7354-400E-B403-A0269C1644F1}"/>
                </a:ext>
              </a:extLst>
            </p:cNvPr>
            <p:cNvSpPr>
              <a:spLocks noChangeArrowheads="1"/>
            </p:cNvSpPr>
            <p:nvPr/>
          </p:nvSpPr>
          <p:spPr bwMode="auto">
            <a:xfrm>
              <a:off x="5463476" y="2573125"/>
              <a:ext cx="114820" cy="1159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6" name="Oval 94">
              <a:extLst>
                <a:ext uri="{FF2B5EF4-FFF2-40B4-BE49-F238E27FC236}">
                  <a16:creationId xmlns:a16="http://schemas.microsoft.com/office/drawing/2014/main" id="{6F81B8DD-B660-4817-950A-685CB59B6680}"/>
                </a:ext>
              </a:extLst>
            </p:cNvPr>
            <p:cNvSpPr>
              <a:spLocks noChangeArrowheads="1"/>
            </p:cNvSpPr>
            <p:nvPr/>
          </p:nvSpPr>
          <p:spPr bwMode="auto">
            <a:xfrm>
              <a:off x="5177531" y="3224505"/>
              <a:ext cx="133588" cy="136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7" name="Oval 95">
              <a:extLst>
                <a:ext uri="{FF2B5EF4-FFF2-40B4-BE49-F238E27FC236}">
                  <a16:creationId xmlns:a16="http://schemas.microsoft.com/office/drawing/2014/main" id="{7DD50996-C92D-49A1-B64A-8CB103B3EAF7}"/>
                </a:ext>
              </a:extLst>
            </p:cNvPr>
            <p:cNvSpPr>
              <a:spLocks noChangeArrowheads="1"/>
            </p:cNvSpPr>
            <p:nvPr/>
          </p:nvSpPr>
          <p:spPr bwMode="auto">
            <a:xfrm>
              <a:off x="5796894" y="3169303"/>
              <a:ext cx="199830" cy="19983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Oval 96">
              <a:extLst>
                <a:ext uri="{FF2B5EF4-FFF2-40B4-BE49-F238E27FC236}">
                  <a16:creationId xmlns:a16="http://schemas.microsoft.com/office/drawing/2014/main" id="{B439DBDA-A260-49C7-8C3B-E12F00FCA455}"/>
                </a:ext>
              </a:extLst>
            </p:cNvPr>
            <p:cNvSpPr>
              <a:spLocks noChangeArrowheads="1"/>
            </p:cNvSpPr>
            <p:nvPr/>
          </p:nvSpPr>
          <p:spPr bwMode="auto">
            <a:xfrm>
              <a:off x="5395026" y="3087605"/>
              <a:ext cx="104884" cy="102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Oval 97">
              <a:extLst>
                <a:ext uri="{FF2B5EF4-FFF2-40B4-BE49-F238E27FC236}">
                  <a16:creationId xmlns:a16="http://schemas.microsoft.com/office/drawing/2014/main" id="{66837B5C-ED84-4FF3-9B1C-E4483B5A00B4}"/>
                </a:ext>
              </a:extLst>
            </p:cNvPr>
            <p:cNvSpPr>
              <a:spLocks noChangeArrowheads="1"/>
            </p:cNvSpPr>
            <p:nvPr/>
          </p:nvSpPr>
          <p:spPr bwMode="auto">
            <a:xfrm>
              <a:off x="5355281" y="2704505"/>
              <a:ext cx="178853" cy="1788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Oval 98">
              <a:extLst>
                <a:ext uri="{FF2B5EF4-FFF2-40B4-BE49-F238E27FC236}">
                  <a16:creationId xmlns:a16="http://schemas.microsoft.com/office/drawing/2014/main" id="{3B870092-21F4-4319-B2AF-EF745D3CFC8F}"/>
                </a:ext>
              </a:extLst>
            </p:cNvPr>
            <p:cNvSpPr>
              <a:spLocks noChangeArrowheads="1"/>
            </p:cNvSpPr>
            <p:nvPr/>
          </p:nvSpPr>
          <p:spPr bwMode="auto">
            <a:xfrm>
              <a:off x="6665768" y="3534738"/>
              <a:ext cx="94947" cy="9384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Oval 99">
              <a:extLst>
                <a:ext uri="{FF2B5EF4-FFF2-40B4-BE49-F238E27FC236}">
                  <a16:creationId xmlns:a16="http://schemas.microsoft.com/office/drawing/2014/main" id="{436701A0-E05E-4663-8D18-6B8EA58DA01D}"/>
                </a:ext>
              </a:extLst>
            </p:cNvPr>
            <p:cNvSpPr>
              <a:spLocks noChangeArrowheads="1"/>
            </p:cNvSpPr>
            <p:nvPr/>
          </p:nvSpPr>
          <p:spPr bwMode="auto">
            <a:xfrm>
              <a:off x="5699739" y="3762169"/>
              <a:ext cx="102675" cy="1004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Oval 100">
              <a:extLst>
                <a:ext uri="{FF2B5EF4-FFF2-40B4-BE49-F238E27FC236}">
                  <a16:creationId xmlns:a16="http://schemas.microsoft.com/office/drawing/2014/main" id="{B481BC50-81D0-4F93-BEE0-7D37D502685A}"/>
                </a:ext>
              </a:extLst>
            </p:cNvPr>
            <p:cNvSpPr>
              <a:spLocks noChangeArrowheads="1"/>
            </p:cNvSpPr>
            <p:nvPr/>
          </p:nvSpPr>
          <p:spPr bwMode="auto">
            <a:xfrm>
              <a:off x="5894049" y="3411086"/>
              <a:ext cx="102675" cy="10157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Oval 101">
              <a:extLst>
                <a:ext uri="{FF2B5EF4-FFF2-40B4-BE49-F238E27FC236}">
                  <a16:creationId xmlns:a16="http://schemas.microsoft.com/office/drawing/2014/main" id="{48987BA6-71F6-4431-8A53-5FBCADE8C0BB}"/>
                </a:ext>
              </a:extLst>
            </p:cNvPr>
            <p:cNvSpPr>
              <a:spLocks noChangeArrowheads="1"/>
            </p:cNvSpPr>
            <p:nvPr/>
          </p:nvSpPr>
          <p:spPr bwMode="auto">
            <a:xfrm>
              <a:off x="5130058" y="3902382"/>
              <a:ext cx="194310" cy="19431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Oval 102">
              <a:extLst>
                <a:ext uri="{FF2B5EF4-FFF2-40B4-BE49-F238E27FC236}">
                  <a16:creationId xmlns:a16="http://schemas.microsoft.com/office/drawing/2014/main" id="{65E633C6-0362-4705-98BA-E50CB805A5CB}"/>
                </a:ext>
              </a:extLst>
            </p:cNvPr>
            <p:cNvSpPr>
              <a:spLocks noChangeArrowheads="1"/>
            </p:cNvSpPr>
            <p:nvPr/>
          </p:nvSpPr>
          <p:spPr bwMode="auto">
            <a:xfrm>
              <a:off x="5297871" y="3746712"/>
              <a:ext cx="99363" cy="102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pic>
        <p:nvPicPr>
          <p:cNvPr id="7" name="Picture 6">
            <a:extLst>
              <a:ext uri="{FF2B5EF4-FFF2-40B4-BE49-F238E27FC236}">
                <a16:creationId xmlns:a16="http://schemas.microsoft.com/office/drawing/2014/main" id="{DF7BFFAA-2638-4F3A-98A1-2A7BAD668A4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787056" y="1273164"/>
            <a:ext cx="6636600" cy="4424400"/>
          </a:xfrm>
          <a:prstGeom prst="rect">
            <a:avLst/>
          </a:prstGeom>
        </p:spPr>
      </p:pic>
      <p:grpSp>
        <p:nvGrpSpPr>
          <p:cNvPr id="142" name="Group 141">
            <a:extLst>
              <a:ext uri="{FF2B5EF4-FFF2-40B4-BE49-F238E27FC236}">
                <a16:creationId xmlns:a16="http://schemas.microsoft.com/office/drawing/2014/main" id="{20FB75DD-D76E-4B9C-ADEC-5F5907CBA1EF}"/>
              </a:ext>
            </a:extLst>
          </p:cNvPr>
          <p:cNvGrpSpPr/>
          <p:nvPr/>
        </p:nvGrpSpPr>
        <p:grpSpPr>
          <a:xfrm>
            <a:off x="6536430" y="3878438"/>
            <a:ext cx="233228" cy="138096"/>
            <a:chOff x="6581862" y="4014993"/>
            <a:chExt cx="251720" cy="149045"/>
          </a:xfrm>
          <a:solidFill>
            <a:schemeClr val="accent3"/>
          </a:solidFill>
        </p:grpSpPr>
        <p:sp>
          <p:nvSpPr>
            <p:cNvPr id="41" name="Freeform 9">
              <a:extLst>
                <a:ext uri="{FF2B5EF4-FFF2-40B4-BE49-F238E27FC236}">
                  <a16:creationId xmlns:a16="http://schemas.microsoft.com/office/drawing/2014/main" id="{9E5D116D-8F07-4371-B5CF-3E7BEAF1F848}"/>
                </a:ext>
              </a:extLst>
            </p:cNvPr>
            <p:cNvSpPr>
              <a:spLocks/>
            </p:cNvSpPr>
            <p:nvPr/>
          </p:nvSpPr>
          <p:spPr bwMode="auto">
            <a:xfrm>
              <a:off x="6581862" y="4014993"/>
              <a:ext cx="230743" cy="149045"/>
            </a:xfrm>
            <a:custGeom>
              <a:avLst/>
              <a:gdLst>
                <a:gd name="T0" fmla="*/ 88 w 88"/>
                <a:gd name="T1" fmla="*/ 7 h 57"/>
                <a:gd name="T2" fmla="*/ 87 w 88"/>
                <a:gd name="T3" fmla="*/ 7 h 57"/>
                <a:gd name="T4" fmla="*/ 82 w 88"/>
                <a:gd name="T5" fmla="*/ 7 h 57"/>
                <a:gd name="T6" fmla="*/ 57 w 88"/>
                <a:gd name="T7" fmla="*/ 7 h 57"/>
                <a:gd name="T8" fmla="*/ 52 w 88"/>
                <a:gd name="T9" fmla="*/ 8 h 57"/>
                <a:gd name="T10" fmla="*/ 52 w 88"/>
                <a:gd name="T11" fmla="*/ 8 h 57"/>
                <a:gd name="T12" fmla="*/ 52 w 88"/>
                <a:gd name="T13" fmla="*/ 13 h 57"/>
                <a:gd name="T14" fmla="*/ 52 w 88"/>
                <a:gd name="T15" fmla="*/ 13 h 57"/>
                <a:gd name="T16" fmla="*/ 55 w 88"/>
                <a:gd name="T17" fmla="*/ 13 h 57"/>
                <a:gd name="T18" fmla="*/ 65 w 88"/>
                <a:gd name="T19" fmla="*/ 14 h 57"/>
                <a:gd name="T20" fmla="*/ 65 w 88"/>
                <a:gd name="T21" fmla="*/ 14 h 57"/>
                <a:gd name="T22" fmla="*/ 65 w 88"/>
                <a:gd name="T23" fmla="*/ 14 h 57"/>
                <a:gd name="T24" fmla="*/ 48 w 88"/>
                <a:gd name="T25" fmla="*/ 28 h 57"/>
                <a:gd name="T26" fmla="*/ 48 w 88"/>
                <a:gd name="T27" fmla="*/ 28 h 57"/>
                <a:gd name="T28" fmla="*/ 34 w 88"/>
                <a:gd name="T29" fmla="*/ 10 h 57"/>
                <a:gd name="T30" fmla="*/ 30 w 88"/>
                <a:gd name="T31" fmla="*/ 7 h 57"/>
                <a:gd name="T32" fmla="*/ 30 w 88"/>
                <a:gd name="T33" fmla="*/ 6 h 57"/>
                <a:gd name="T34" fmla="*/ 36 w 88"/>
                <a:gd name="T35" fmla="*/ 6 h 57"/>
                <a:gd name="T36" fmla="*/ 42 w 88"/>
                <a:gd name="T37" fmla="*/ 6 h 57"/>
                <a:gd name="T38" fmla="*/ 42 w 88"/>
                <a:gd name="T39" fmla="*/ 5 h 57"/>
                <a:gd name="T40" fmla="*/ 42 w 88"/>
                <a:gd name="T41" fmla="*/ 0 h 57"/>
                <a:gd name="T42" fmla="*/ 42 w 88"/>
                <a:gd name="T43" fmla="*/ 0 h 57"/>
                <a:gd name="T44" fmla="*/ 0 w 88"/>
                <a:gd name="T45" fmla="*/ 0 h 57"/>
                <a:gd name="T46" fmla="*/ 0 w 88"/>
                <a:gd name="T47" fmla="*/ 0 h 57"/>
                <a:gd name="T48" fmla="*/ 0 w 88"/>
                <a:gd name="T49" fmla="*/ 5 h 57"/>
                <a:gd name="T50" fmla="*/ 0 w 88"/>
                <a:gd name="T51" fmla="*/ 6 h 57"/>
                <a:gd name="T52" fmla="*/ 12 w 88"/>
                <a:gd name="T53" fmla="*/ 6 h 57"/>
                <a:gd name="T54" fmla="*/ 13 w 88"/>
                <a:gd name="T55" fmla="*/ 7 h 57"/>
                <a:gd name="T56" fmla="*/ 23 w 88"/>
                <a:gd name="T57" fmla="*/ 19 h 57"/>
                <a:gd name="T58" fmla="*/ 37 w 88"/>
                <a:gd name="T59" fmla="*/ 36 h 57"/>
                <a:gd name="T60" fmla="*/ 37 w 88"/>
                <a:gd name="T61" fmla="*/ 36 h 57"/>
                <a:gd name="T62" fmla="*/ 37 w 88"/>
                <a:gd name="T63" fmla="*/ 42 h 57"/>
                <a:gd name="T64" fmla="*/ 37 w 88"/>
                <a:gd name="T65" fmla="*/ 51 h 57"/>
                <a:gd name="T66" fmla="*/ 37 w 88"/>
                <a:gd name="T67" fmla="*/ 51 h 57"/>
                <a:gd name="T68" fmla="*/ 31 w 88"/>
                <a:gd name="T69" fmla="*/ 52 h 57"/>
                <a:gd name="T70" fmla="*/ 24 w 88"/>
                <a:gd name="T71" fmla="*/ 52 h 57"/>
                <a:gd name="T72" fmla="*/ 23 w 88"/>
                <a:gd name="T73" fmla="*/ 53 h 57"/>
                <a:gd name="T74" fmla="*/ 23 w 88"/>
                <a:gd name="T75" fmla="*/ 57 h 57"/>
                <a:gd name="T76" fmla="*/ 24 w 88"/>
                <a:gd name="T77" fmla="*/ 57 h 57"/>
                <a:gd name="T78" fmla="*/ 65 w 88"/>
                <a:gd name="T79" fmla="*/ 57 h 57"/>
                <a:gd name="T80" fmla="*/ 65 w 88"/>
                <a:gd name="T81" fmla="*/ 57 h 57"/>
                <a:gd name="T82" fmla="*/ 65 w 88"/>
                <a:gd name="T83" fmla="*/ 57 h 57"/>
                <a:gd name="T84" fmla="*/ 65 w 88"/>
                <a:gd name="T85" fmla="*/ 52 h 57"/>
                <a:gd name="T86" fmla="*/ 65 w 88"/>
                <a:gd name="T87" fmla="*/ 52 h 57"/>
                <a:gd name="T88" fmla="*/ 63 w 88"/>
                <a:gd name="T89" fmla="*/ 52 h 57"/>
                <a:gd name="T90" fmla="*/ 52 w 88"/>
                <a:gd name="T91" fmla="*/ 52 h 57"/>
                <a:gd name="T92" fmla="*/ 52 w 88"/>
                <a:gd name="T93" fmla="*/ 51 h 57"/>
                <a:gd name="T94" fmla="*/ 52 w 88"/>
                <a:gd name="T95" fmla="*/ 36 h 57"/>
                <a:gd name="T96" fmla="*/ 52 w 88"/>
                <a:gd name="T97" fmla="*/ 35 h 57"/>
                <a:gd name="T98" fmla="*/ 58 w 88"/>
                <a:gd name="T99" fmla="*/ 30 h 57"/>
                <a:gd name="T100" fmla="*/ 75 w 88"/>
                <a:gd name="T101" fmla="*/ 15 h 57"/>
                <a:gd name="T102" fmla="*/ 76 w 88"/>
                <a:gd name="T103" fmla="*/ 15 h 57"/>
                <a:gd name="T104" fmla="*/ 78 w 88"/>
                <a:gd name="T105" fmla="*/ 14 h 57"/>
                <a:gd name="T106" fmla="*/ 87 w 88"/>
                <a:gd name="T107" fmla="*/ 14 h 57"/>
                <a:gd name="T108" fmla="*/ 88 w 88"/>
                <a:gd name="T109" fmla="*/ 13 h 57"/>
                <a:gd name="T110" fmla="*/ 88 w 88"/>
                <a:gd name="T111" fmla="*/ 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8" h="57">
                  <a:moveTo>
                    <a:pt x="88" y="7"/>
                  </a:moveTo>
                  <a:cubicBezTo>
                    <a:pt x="88" y="7"/>
                    <a:pt x="88" y="7"/>
                    <a:pt x="87" y="7"/>
                  </a:cubicBezTo>
                  <a:cubicBezTo>
                    <a:pt x="85" y="7"/>
                    <a:pt x="84" y="7"/>
                    <a:pt x="82" y="7"/>
                  </a:cubicBezTo>
                  <a:cubicBezTo>
                    <a:pt x="74" y="7"/>
                    <a:pt x="66" y="7"/>
                    <a:pt x="57" y="7"/>
                  </a:cubicBezTo>
                  <a:cubicBezTo>
                    <a:pt x="56" y="7"/>
                    <a:pt x="54" y="7"/>
                    <a:pt x="52" y="8"/>
                  </a:cubicBezTo>
                  <a:cubicBezTo>
                    <a:pt x="52" y="8"/>
                    <a:pt x="52" y="8"/>
                    <a:pt x="52" y="8"/>
                  </a:cubicBezTo>
                  <a:cubicBezTo>
                    <a:pt x="52" y="9"/>
                    <a:pt x="52" y="11"/>
                    <a:pt x="52" y="13"/>
                  </a:cubicBezTo>
                  <a:cubicBezTo>
                    <a:pt x="52" y="13"/>
                    <a:pt x="52" y="13"/>
                    <a:pt x="52" y="13"/>
                  </a:cubicBezTo>
                  <a:cubicBezTo>
                    <a:pt x="53" y="13"/>
                    <a:pt x="54" y="13"/>
                    <a:pt x="55" y="13"/>
                  </a:cubicBezTo>
                  <a:cubicBezTo>
                    <a:pt x="58" y="13"/>
                    <a:pt x="62" y="13"/>
                    <a:pt x="65" y="14"/>
                  </a:cubicBezTo>
                  <a:cubicBezTo>
                    <a:pt x="65" y="14"/>
                    <a:pt x="65" y="14"/>
                    <a:pt x="65" y="14"/>
                  </a:cubicBezTo>
                  <a:cubicBezTo>
                    <a:pt x="65" y="14"/>
                    <a:pt x="65" y="14"/>
                    <a:pt x="65" y="14"/>
                  </a:cubicBezTo>
                  <a:cubicBezTo>
                    <a:pt x="59" y="19"/>
                    <a:pt x="54" y="23"/>
                    <a:pt x="48" y="28"/>
                  </a:cubicBezTo>
                  <a:cubicBezTo>
                    <a:pt x="48" y="28"/>
                    <a:pt x="48" y="28"/>
                    <a:pt x="48" y="28"/>
                  </a:cubicBezTo>
                  <a:cubicBezTo>
                    <a:pt x="43" y="22"/>
                    <a:pt x="38" y="16"/>
                    <a:pt x="34" y="10"/>
                  </a:cubicBezTo>
                  <a:cubicBezTo>
                    <a:pt x="32" y="9"/>
                    <a:pt x="31" y="8"/>
                    <a:pt x="30" y="7"/>
                  </a:cubicBezTo>
                  <a:cubicBezTo>
                    <a:pt x="30" y="7"/>
                    <a:pt x="30" y="6"/>
                    <a:pt x="30" y="6"/>
                  </a:cubicBezTo>
                  <a:cubicBezTo>
                    <a:pt x="32" y="6"/>
                    <a:pt x="34" y="6"/>
                    <a:pt x="36" y="6"/>
                  </a:cubicBezTo>
                  <a:cubicBezTo>
                    <a:pt x="38" y="6"/>
                    <a:pt x="40" y="6"/>
                    <a:pt x="42" y="6"/>
                  </a:cubicBezTo>
                  <a:cubicBezTo>
                    <a:pt x="42" y="6"/>
                    <a:pt x="42" y="6"/>
                    <a:pt x="42" y="5"/>
                  </a:cubicBezTo>
                  <a:cubicBezTo>
                    <a:pt x="42" y="4"/>
                    <a:pt x="42" y="2"/>
                    <a:pt x="42" y="0"/>
                  </a:cubicBezTo>
                  <a:cubicBezTo>
                    <a:pt x="42" y="0"/>
                    <a:pt x="42" y="0"/>
                    <a:pt x="42" y="0"/>
                  </a:cubicBezTo>
                  <a:cubicBezTo>
                    <a:pt x="28" y="0"/>
                    <a:pt x="14" y="0"/>
                    <a:pt x="0" y="0"/>
                  </a:cubicBezTo>
                  <a:cubicBezTo>
                    <a:pt x="0" y="0"/>
                    <a:pt x="0" y="0"/>
                    <a:pt x="0" y="0"/>
                  </a:cubicBezTo>
                  <a:cubicBezTo>
                    <a:pt x="0" y="2"/>
                    <a:pt x="0" y="3"/>
                    <a:pt x="0" y="5"/>
                  </a:cubicBezTo>
                  <a:cubicBezTo>
                    <a:pt x="0" y="6"/>
                    <a:pt x="0" y="6"/>
                    <a:pt x="0" y="6"/>
                  </a:cubicBezTo>
                  <a:cubicBezTo>
                    <a:pt x="4" y="6"/>
                    <a:pt x="8" y="6"/>
                    <a:pt x="12" y="6"/>
                  </a:cubicBezTo>
                  <a:cubicBezTo>
                    <a:pt x="12" y="6"/>
                    <a:pt x="13" y="7"/>
                    <a:pt x="13" y="7"/>
                  </a:cubicBezTo>
                  <a:cubicBezTo>
                    <a:pt x="16" y="11"/>
                    <a:pt x="20" y="15"/>
                    <a:pt x="23" y="19"/>
                  </a:cubicBezTo>
                  <a:cubicBezTo>
                    <a:pt x="28" y="25"/>
                    <a:pt x="32" y="30"/>
                    <a:pt x="37" y="36"/>
                  </a:cubicBezTo>
                  <a:cubicBezTo>
                    <a:pt x="37" y="36"/>
                    <a:pt x="37" y="36"/>
                    <a:pt x="37" y="36"/>
                  </a:cubicBezTo>
                  <a:cubicBezTo>
                    <a:pt x="37" y="38"/>
                    <a:pt x="37" y="40"/>
                    <a:pt x="37" y="42"/>
                  </a:cubicBezTo>
                  <a:cubicBezTo>
                    <a:pt x="37" y="45"/>
                    <a:pt x="37" y="48"/>
                    <a:pt x="37" y="51"/>
                  </a:cubicBezTo>
                  <a:cubicBezTo>
                    <a:pt x="37" y="51"/>
                    <a:pt x="37" y="51"/>
                    <a:pt x="37" y="51"/>
                  </a:cubicBezTo>
                  <a:cubicBezTo>
                    <a:pt x="35" y="51"/>
                    <a:pt x="33" y="51"/>
                    <a:pt x="31" y="52"/>
                  </a:cubicBezTo>
                  <a:cubicBezTo>
                    <a:pt x="28" y="52"/>
                    <a:pt x="26" y="52"/>
                    <a:pt x="24" y="52"/>
                  </a:cubicBezTo>
                  <a:cubicBezTo>
                    <a:pt x="23" y="52"/>
                    <a:pt x="23" y="52"/>
                    <a:pt x="23" y="53"/>
                  </a:cubicBezTo>
                  <a:cubicBezTo>
                    <a:pt x="23" y="54"/>
                    <a:pt x="23" y="55"/>
                    <a:pt x="23" y="57"/>
                  </a:cubicBezTo>
                  <a:cubicBezTo>
                    <a:pt x="23" y="57"/>
                    <a:pt x="23" y="57"/>
                    <a:pt x="24" y="57"/>
                  </a:cubicBezTo>
                  <a:cubicBezTo>
                    <a:pt x="37" y="57"/>
                    <a:pt x="51" y="57"/>
                    <a:pt x="65" y="57"/>
                  </a:cubicBezTo>
                  <a:cubicBezTo>
                    <a:pt x="65" y="57"/>
                    <a:pt x="65" y="57"/>
                    <a:pt x="65" y="57"/>
                  </a:cubicBezTo>
                  <a:cubicBezTo>
                    <a:pt x="65" y="57"/>
                    <a:pt x="65" y="57"/>
                    <a:pt x="65" y="57"/>
                  </a:cubicBezTo>
                  <a:cubicBezTo>
                    <a:pt x="65" y="55"/>
                    <a:pt x="65" y="54"/>
                    <a:pt x="65" y="52"/>
                  </a:cubicBezTo>
                  <a:cubicBezTo>
                    <a:pt x="65" y="52"/>
                    <a:pt x="65" y="52"/>
                    <a:pt x="65" y="52"/>
                  </a:cubicBezTo>
                  <a:cubicBezTo>
                    <a:pt x="64" y="52"/>
                    <a:pt x="64" y="52"/>
                    <a:pt x="63" y="52"/>
                  </a:cubicBezTo>
                  <a:cubicBezTo>
                    <a:pt x="59" y="52"/>
                    <a:pt x="56" y="52"/>
                    <a:pt x="52" y="52"/>
                  </a:cubicBezTo>
                  <a:cubicBezTo>
                    <a:pt x="52" y="52"/>
                    <a:pt x="52" y="52"/>
                    <a:pt x="52" y="51"/>
                  </a:cubicBezTo>
                  <a:cubicBezTo>
                    <a:pt x="52" y="46"/>
                    <a:pt x="52" y="41"/>
                    <a:pt x="52" y="36"/>
                  </a:cubicBezTo>
                  <a:cubicBezTo>
                    <a:pt x="52" y="35"/>
                    <a:pt x="52" y="35"/>
                    <a:pt x="52" y="35"/>
                  </a:cubicBezTo>
                  <a:cubicBezTo>
                    <a:pt x="54" y="34"/>
                    <a:pt x="56" y="32"/>
                    <a:pt x="58" y="30"/>
                  </a:cubicBezTo>
                  <a:cubicBezTo>
                    <a:pt x="63" y="25"/>
                    <a:pt x="69" y="20"/>
                    <a:pt x="75" y="15"/>
                  </a:cubicBezTo>
                  <a:cubicBezTo>
                    <a:pt x="75" y="15"/>
                    <a:pt x="75" y="15"/>
                    <a:pt x="76" y="15"/>
                  </a:cubicBezTo>
                  <a:cubicBezTo>
                    <a:pt x="77" y="14"/>
                    <a:pt x="77" y="14"/>
                    <a:pt x="78" y="14"/>
                  </a:cubicBezTo>
                  <a:cubicBezTo>
                    <a:pt x="81" y="14"/>
                    <a:pt x="84" y="14"/>
                    <a:pt x="87" y="14"/>
                  </a:cubicBezTo>
                  <a:cubicBezTo>
                    <a:pt x="88" y="14"/>
                    <a:pt x="88" y="14"/>
                    <a:pt x="88" y="13"/>
                  </a:cubicBezTo>
                  <a:cubicBezTo>
                    <a:pt x="88" y="11"/>
                    <a:pt x="88" y="9"/>
                    <a:pt x="8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10">
              <a:extLst>
                <a:ext uri="{FF2B5EF4-FFF2-40B4-BE49-F238E27FC236}">
                  <a16:creationId xmlns:a16="http://schemas.microsoft.com/office/drawing/2014/main" id="{7BD950A0-2ADB-4679-93DC-40EEFCCA0021}"/>
                </a:ext>
              </a:extLst>
            </p:cNvPr>
            <p:cNvSpPr>
              <a:spLocks/>
            </p:cNvSpPr>
            <p:nvPr/>
          </p:nvSpPr>
          <p:spPr bwMode="auto">
            <a:xfrm>
              <a:off x="6808189" y="4066882"/>
              <a:ext cx="25393" cy="62930"/>
            </a:xfrm>
            <a:custGeom>
              <a:avLst/>
              <a:gdLst>
                <a:gd name="T0" fmla="*/ 10 w 10"/>
                <a:gd name="T1" fmla="*/ 0 h 24"/>
                <a:gd name="T2" fmla="*/ 10 w 10"/>
                <a:gd name="T3" fmla="*/ 1 h 24"/>
                <a:gd name="T4" fmla="*/ 7 w 10"/>
                <a:gd name="T5" fmla="*/ 12 h 24"/>
                <a:gd name="T6" fmla="*/ 4 w 10"/>
                <a:gd name="T7" fmla="*/ 24 h 24"/>
                <a:gd name="T8" fmla="*/ 4 w 10"/>
                <a:gd name="T9" fmla="*/ 24 h 24"/>
                <a:gd name="T10" fmla="*/ 0 w 10"/>
                <a:gd name="T11" fmla="*/ 24 h 24"/>
                <a:gd name="T12" fmla="*/ 0 w 10"/>
                <a:gd name="T13" fmla="*/ 24 h 24"/>
                <a:gd name="T14" fmla="*/ 0 w 10"/>
                <a:gd name="T15" fmla="*/ 24 h 24"/>
                <a:gd name="T16" fmla="*/ 0 w 10"/>
                <a:gd name="T17" fmla="*/ 22 h 24"/>
                <a:gd name="T18" fmla="*/ 0 w 10"/>
                <a:gd name="T19" fmla="*/ 21 h 24"/>
                <a:gd name="T20" fmla="*/ 0 w 10"/>
                <a:gd name="T21" fmla="*/ 17 h 24"/>
                <a:gd name="T22" fmla="*/ 0 w 10"/>
                <a:gd name="T23" fmla="*/ 12 h 24"/>
                <a:gd name="T24" fmla="*/ 0 w 10"/>
                <a:gd name="T25" fmla="*/ 7 h 24"/>
                <a:gd name="T26" fmla="*/ 0 w 10"/>
                <a:gd name="T27" fmla="*/ 3 h 24"/>
                <a:gd name="T28" fmla="*/ 0 w 10"/>
                <a:gd name="T29" fmla="*/ 0 h 24"/>
                <a:gd name="T30" fmla="*/ 0 w 10"/>
                <a:gd name="T31" fmla="*/ 0 h 24"/>
                <a:gd name="T32" fmla="*/ 3 w 10"/>
                <a:gd name="T33" fmla="*/ 0 h 24"/>
                <a:gd name="T34" fmla="*/ 4 w 10"/>
                <a:gd name="T35" fmla="*/ 0 h 24"/>
                <a:gd name="T36" fmla="*/ 8 w 10"/>
                <a:gd name="T37" fmla="*/ 0 h 24"/>
                <a:gd name="T38" fmla="*/ 10 w 10"/>
                <a:gd name="T39" fmla="*/ 0 h 24"/>
                <a:gd name="T40" fmla="*/ 10 w 10"/>
                <a:gd name="T41" fmla="*/ 0 h 24"/>
                <a:gd name="T42" fmla="*/ 10 w 10"/>
                <a:gd name="T4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24">
                  <a:moveTo>
                    <a:pt x="10" y="0"/>
                  </a:moveTo>
                  <a:cubicBezTo>
                    <a:pt x="10" y="0"/>
                    <a:pt x="10" y="1"/>
                    <a:pt x="10" y="1"/>
                  </a:cubicBezTo>
                  <a:cubicBezTo>
                    <a:pt x="9" y="5"/>
                    <a:pt x="8" y="8"/>
                    <a:pt x="7" y="12"/>
                  </a:cubicBezTo>
                  <a:cubicBezTo>
                    <a:pt x="6" y="16"/>
                    <a:pt x="5" y="20"/>
                    <a:pt x="4" y="24"/>
                  </a:cubicBezTo>
                  <a:cubicBezTo>
                    <a:pt x="4" y="24"/>
                    <a:pt x="4" y="24"/>
                    <a:pt x="4" y="24"/>
                  </a:cubicBezTo>
                  <a:cubicBezTo>
                    <a:pt x="3" y="24"/>
                    <a:pt x="1" y="24"/>
                    <a:pt x="0" y="24"/>
                  </a:cubicBezTo>
                  <a:cubicBezTo>
                    <a:pt x="0" y="24"/>
                    <a:pt x="0" y="24"/>
                    <a:pt x="0" y="24"/>
                  </a:cubicBezTo>
                  <a:cubicBezTo>
                    <a:pt x="0" y="24"/>
                    <a:pt x="0" y="24"/>
                    <a:pt x="0" y="24"/>
                  </a:cubicBezTo>
                  <a:cubicBezTo>
                    <a:pt x="0" y="23"/>
                    <a:pt x="0" y="23"/>
                    <a:pt x="0" y="22"/>
                  </a:cubicBezTo>
                  <a:cubicBezTo>
                    <a:pt x="0" y="22"/>
                    <a:pt x="0" y="21"/>
                    <a:pt x="0" y="21"/>
                  </a:cubicBezTo>
                  <a:cubicBezTo>
                    <a:pt x="0" y="19"/>
                    <a:pt x="0" y="18"/>
                    <a:pt x="0" y="17"/>
                  </a:cubicBezTo>
                  <a:cubicBezTo>
                    <a:pt x="0" y="15"/>
                    <a:pt x="0" y="13"/>
                    <a:pt x="0" y="12"/>
                  </a:cubicBezTo>
                  <a:cubicBezTo>
                    <a:pt x="0" y="10"/>
                    <a:pt x="0" y="9"/>
                    <a:pt x="0" y="7"/>
                  </a:cubicBezTo>
                  <a:cubicBezTo>
                    <a:pt x="0" y="6"/>
                    <a:pt x="0" y="4"/>
                    <a:pt x="0" y="3"/>
                  </a:cubicBezTo>
                  <a:cubicBezTo>
                    <a:pt x="0" y="2"/>
                    <a:pt x="0" y="1"/>
                    <a:pt x="0" y="0"/>
                  </a:cubicBezTo>
                  <a:cubicBezTo>
                    <a:pt x="0" y="0"/>
                    <a:pt x="0" y="0"/>
                    <a:pt x="0" y="0"/>
                  </a:cubicBezTo>
                  <a:cubicBezTo>
                    <a:pt x="1" y="0"/>
                    <a:pt x="2" y="0"/>
                    <a:pt x="3" y="0"/>
                  </a:cubicBezTo>
                  <a:cubicBezTo>
                    <a:pt x="3" y="0"/>
                    <a:pt x="4" y="0"/>
                    <a:pt x="4" y="0"/>
                  </a:cubicBezTo>
                  <a:cubicBezTo>
                    <a:pt x="5" y="0"/>
                    <a:pt x="7" y="0"/>
                    <a:pt x="8" y="0"/>
                  </a:cubicBezTo>
                  <a:cubicBezTo>
                    <a:pt x="8" y="0"/>
                    <a:pt x="9" y="0"/>
                    <a:pt x="10" y="0"/>
                  </a:cubicBezTo>
                  <a:cubicBezTo>
                    <a:pt x="10" y="0"/>
                    <a:pt x="10" y="0"/>
                    <a:pt x="10" y="0"/>
                  </a:cubicBezTo>
                  <a:cubicBezTo>
                    <a:pt x="10" y="0"/>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11">
              <a:extLst>
                <a:ext uri="{FF2B5EF4-FFF2-40B4-BE49-F238E27FC236}">
                  <a16:creationId xmlns:a16="http://schemas.microsoft.com/office/drawing/2014/main" id="{24DE4AAB-DA27-465F-94CF-55AA2BB96B86}"/>
                </a:ext>
              </a:extLst>
            </p:cNvPr>
            <p:cNvSpPr>
              <a:spLocks/>
            </p:cNvSpPr>
            <p:nvPr/>
          </p:nvSpPr>
          <p:spPr bwMode="auto">
            <a:xfrm>
              <a:off x="6804877" y="4138645"/>
              <a:ext cx="15456" cy="15456"/>
            </a:xfrm>
            <a:custGeom>
              <a:avLst/>
              <a:gdLst>
                <a:gd name="T0" fmla="*/ 3 w 6"/>
                <a:gd name="T1" fmla="*/ 6 h 6"/>
                <a:gd name="T2" fmla="*/ 0 w 6"/>
                <a:gd name="T3" fmla="*/ 6 h 6"/>
                <a:gd name="T4" fmla="*/ 0 w 6"/>
                <a:gd name="T5" fmla="*/ 5 h 6"/>
                <a:gd name="T6" fmla="*/ 0 w 6"/>
                <a:gd name="T7" fmla="*/ 3 h 6"/>
                <a:gd name="T8" fmla="*/ 0 w 6"/>
                <a:gd name="T9" fmla="*/ 0 h 6"/>
                <a:gd name="T10" fmla="*/ 0 w 6"/>
                <a:gd name="T11" fmla="*/ 0 h 6"/>
                <a:gd name="T12" fmla="*/ 1 w 6"/>
                <a:gd name="T13" fmla="*/ 0 h 6"/>
                <a:gd name="T14" fmla="*/ 3 w 6"/>
                <a:gd name="T15" fmla="*/ 0 h 6"/>
                <a:gd name="T16" fmla="*/ 5 w 6"/>
                <a:gd name="T17" fmla="*/ 1 h 6"/>
                <a:gd name="T18" fmla="*/ 6 w 6"/>
                <a:gd name="T19" fmla="*/ 1 h 6"/>
                <a:gd name="T20" fmla="*/ 6 w 6"/>
                <a:gd name="T21" fmla="*/ 1 h 6"/>
                <a:gd name="T22" fmla="*/ 6 w 6"/>
                <a:gd name="T23" fmla="*/ 5 h 6"/>
                <a:gd name="T24" fmla="*/ 6 w 6"/>
                <a:gd name="T25" fmla="*/ 6 h 6"/>
                <a:gd name="T26" fmla="*/ 3 w 6"/>
                <a:gd name="T2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6">
                  <a:moveTo>
                    <a:pt x="3" y="6"/>
                  </a:moveTo>
                  <a:cubicBezTo>
                    <a:pt x="2" y="6"/>
                    <a:pt x="1" y="6"/>
                    <a:pt x="0" y="6"/>
                  </a:cubicBezTo>
                  <a:cubicBezTo>
                    <a:pt x="0" y="6"/>
                    <a:pt x="0" y="5"/>
                    <a:pt x="0" y="5"/>
                  </a:cubicBezTo>
                  <a:cubicBezTo>
                    <a:pt x="0" y="4"/>
                    <a:pt x="0" y="4"/>
                    <a:pt x="0" y="3"/>
                  </a:cubicBezTo>
                  <a:cubicBezTo>
                    <a:pt x="0" y="2"/>
                    <a:pt x="0" y="1"/>
                    <a:pt x="0" y="0"/>
                  </a:cubicBezTo>
                  <a:cubicBezTo>
                    <a:pt x="0" y="0"/>
                    <a:pt x="0" y="0"/>
                    <a:pt x="0" y="0"/>
                  </a:cubicBezTo>
                  <a:cubicBezTo>
                    <a:pt x="0" y="0"/>
                    <a:pt x="1" y="0"/>
                    <a:pt x="1" y="0"/>
                  </a:cubicBezTo>
                  <a:cubicBezTo>
                    <a:pt x="2" y="0"/>
                    <a:pt x="2" y="0"/>
                    <a:pt x="3" y="0"/>
                  </a:cubicBezTo>
                  <a:cubicBezTo>
                    <a:pt x="4" y="0"/>
                    <a:pt x="5" y="1"/>
                    <a:pt x="5" y="1"/>
                  </a:cubicBezTo>
                  <a:cubicBezTo>
                    <a:pt x="5" y="1"/>
                    <a:pt x="6" y="1"/>
                    <a:pt x="6" y="1"/>
                  </a:cubicBezTo>
                  <a:cubicBezTo>
                    <a:pt x="6" y="1"/>
                    <a:pt x="6" y="1"/>
                    <a:pt x="6" y="1"/>
                  </a:cubicBezTo>
                  <a:cubicBezTo>
                    <a:pt x="6" y="2"/>
                    <a:pt x="6" y="4"/>
                    <a:pt x="6" y="5"/>
                  </a:cubicBezTo>
                  <a:cubicBezTo>
                    <a:pt x="6" y="6"/>
                    <a:pt x="6" y="6"/>
                    <a:pt x="6" y="6"/>
                  </a:cubicBezTo>
                  <a:cubicBezTo>
                    <a:pt x="5" y="6"/>
                    <a:pt x="4" y="6"/>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51" name="Group 150">
            <a:extLst>
              <a:ext uri="{FF2B5EF4-FFF2-40B4-BE49-F238E27FC236}">
                <a16:creationId xmlns:a16="http://schemas.microsoft.com/office/drawing/2014/main" id="{C619F6ED-BD8B-41E1-9961-B3050EAC8059}"/>
              </a:ext>
            </a:extLst>
          </p:cNvPr>
          <p:cNvGrpSpPr/>
          <p:nvPr/>
        </p:nvGrpSpPr>
        <p:grpSpPr>
          <a:xfrm>
            <a:off x="5395866" y="4051312"/>
            <a:ext cx="164692" cy="167761"/>
            <a:chOff x="5350865" y="4201574"/>
            <a:chExt cx="177750" cy="181062"/>
          </a:xfrm>
          <a:solidFill>
            <a:schemeClr val="accent3"/>
          </a:solidFill>
        </p:grpSpPr>
        <p:sp>
          <p:nvSpPr>
            <p:cNvPr id="45" name="Freeform 13">
              <a:extLst>
                <a:ext uri="{FF2B5EF4-FFF2-40B4-BE49-F238E27FC236}">
                  <a16:creationId xmlns:a16="http://schemas.microsoft.com/office/drawing/2014/main" id="{94ADF89F-2542-442F-9E7B-BFBD3EC8E5AA}"/>
                </a:ext>
              </a:extLst>
            </p:cNvPr>
            <p:cNvSpPr>
              <a:spLocks noEditPoints="1"/>
            </p:cNvSpPr>
            <p:nvPr/>
          </p:nvSpPr>
          <p:spPr bwMode="auto">
            <a:xfrm>
              <a:off x="5350865" y="4201574"/>
              <a:ext cx="177750" cy="181062"/>
            </a:xfrm>
            <a:custGeom>
              <a:avLst/>
              <a:gdLst>
                <a:gd name="T0" fmla="*/ 68 w 68"/>
                <a:gd name="T1" fmla="*/ 47 h 69"/>
                <a:gd name="T2" fmla="*/ 66 w 68"/>
                <a:gd name="T3" fmla="*/ 39 h 69"/>
                <a:gd name="T4" fmla="*/ 66 w 68"/>
                <a:gd name="T5" fmla="*/ 38 h 69"/>
                <a:gd name="T6" fmla="*/ 66 w 68"/>
                <a:gd name="T7" fmla="*/ 37 h 69"/>
                <a:gd name="T8" fmla="*/ 66 w 68"/>
                <a:gd name="T9" fmla="*/ 36 h 69"/>
                <a:gd name="T10" fmla="*/ 66 w 68"/>
                <a:gd name="T11" fmla="*/ 31 h 69"/>
                <a:gd name="T12" fmla="*/ 66 w 68"/>
                <a:gd name="T13" fmla="*/ 29 h 69"/>
                <a:gd name="T14" fmla="*/ 64 w 68"/>
                <a:gd name="T15" fmla="*/ 23 h 69"/>
                <a:gd name="T16" fmla="*/ 59 w 68"/>
                <a:gd name="T17" fmla="*/ 14 h 69"/>
                <a:gd name="T18" fmla="*/ 56 w 68"/>
                <a:gd name="T19" fmla="*/ 11 h 69"/>
                <a:gd name="T20" fmla="*/ 52 w 68"/>
                <a:gd name="T21" fmla="*/ 8 h 69"/>
                <a:gd name="T22" fmla="*/ 40 w 68"/>
                <a:gd name="T23" fmla="*/ 3 h 69"/>
                <a:gd name="T24" fmla="*/ 40 w 68"/>
                <a:gd name="T25" fmla="*/ 2 h 69"/>
                <a:gd name="T26" fmla="*/ 39 w 68"/>
                <a:gd name="T27" fmla="*/ 2 h 69"/>
                <a:gd name="T28" fmla="*/ 39 w 68"/>
                <a:gd name="T29" fmla="*/ 2 h 69"/>
                <a:gd name="T30" fmla="*/ 38 w 68"/>
                <a:gd name="T31" fmla="*/ 2 h 69"/>
                <a:gd name="T32" fmla="*/ 38 w 68"/>
                <a:gd name="T33" fmla="*/ 2 h 69"/>
                <a:gd name="T34" fmla="*/ 37 w 68"/>
                <a:gd name="T35" fmla="*/ 2 h 69"/>
                <a:gd name="T36" fmla="*/ 37 w 68"/>
                <a:gd name="T37" fmla="*/ 2 h 69"/>
                <a:gd name="T38" fmla="*/ 36 w 68"/>
                <a:gd name="T39" fmla="*/ 2 h 69"/>
                <a:gd name="T40" fmla="*/ 35 w 68"/>
                <a:gd name="T41" fmla="*/ 2 h 69"/>
                <a:gd name="T42" fmla="*/ 31 w 68"/>
                <a:gd name="T43" fmla="*/ 2 h 69"/>
                <a:gd name="T44" fmla="*/ 30 w 68"/>
                <a:gd name="T45" fmla="*/ 2 h 69"/>
                <a:gd name="T46" fmla="*/ 30 w 68"/>
                <a:gd name="T47" fmla="*/ 2 h 69"/>
                <a:gd name="T48" fmla="*/ 29 w 68"/>
                <a:gd name="T49" fmla="*/ 2 h 69"/>
                <a:gd name="T50" fmla="*/ 20 w 68"/>
                <a:gd name="T51" fmla="*/ 0 h 69"/>
                <a:gd name="T52" fmla="*/ 18 w 68"/>
                <a:gd name="T53" fmla="*/ 0 h 69"/>
                <a:gd name="T54" fmla="*/ 15 w 68"/>
                <a:gd name="T55" fmla="*/ 0 h 69"/>
                <a:gd name="T56" fmla="*/ 2 w 68"/>
                <a:gd name="T57" fmla="*/ 10 h 69"/>
                <a:gd name="T58" fmla="*/ 0 w 68"/>
                <a:gd name="T59" fmla="*/ 19 h 69"/>
                <a:gd name="T60" fmla="*/ 0 w 68"/>
                <a:gd name="T61" fmla="*/ 21 h 69"/>
                <a:gd name="T62" fmla="*/ 2 w 68"/>
                <a:gd name="T63" fmla="*/ 29 h 69"/>
                <a:gd name="T64" fmla="*/ 2 w 68"/>
                <a:gd name="T65" fmla="*/ 38 h 69"/>
                <a:gd name="T66" fmla="*/ 2 w 68"/>
                <a:gd name="T67" fmla="*/ 39 h 69"/>
                <a:gd name="T68" fmla="*/ 2 w 68"/>
                <a:gd name="T69" fmla="*/ 39 h 69"/>
                <a:gd name="T70" fmla="*/ 2 w 68"/>
                <a:gd name="T71" fmla="*/ 39 h 69"/>
                <a:gd name="T72" fmla="*/ 6 w 68"/>
                <a:gd name="T73" fmla="*/ 50 h 69"/>
                <a:gd name="T74" fmla="*/ 10 w 68"/>
                <a:gd name="T75" fmla="*/ 56 h 69"/>
                <a:gd name="T76" fmla="*/ 16 w 68"/>
                <a:gd name="T77" fmla="*/ 61 h 69"/>
                <a:gd name="T78" fmla="*/ 19 w 68"/>
                <a:gd name="T79" fmla="*/ 63 h 69"/>
                <a:gd name="T80" fmla="*/ 26 w 68"/>
                <a:gd name="T81" fmla="*/ 65 h 69"/>
                <a:gd name="T82" fmla="*/ 27 w 68"/>
                <a:gd name="T83" fmla="*/ 66 h 69"/>
                <a:gd name="T84" fmla="*/ 28 w 68"/>
                <a:gd name="T85" fmla="*/ 66 h 69"/>
                <a:gd name="T86" fmla="*/ 28 w 68"/>
                <a:gd name="T87" fmla="*/ 66 h 69"/>
                <a:gd name="T88" fmla="*/ 29 w 68"/>
                <a:gd name="T89" fmla="*/ 66 h 69"/>
                <a:gd name="T90" fmla="*/ 29 w 68"/>
                <a:gd name="T91" fmla="*/ 66 h 69"/>
                <a:gd name="T92" fmla="*/ 30 w 68"/>
                <a:gd name="T93" fmla="*/ 66 h 69"/>
                <a:gd name="T94" fmla="*/ 30 w 68"/>
                <a:gd name="T95" fmla="*/ 66 h 69"/>
                <a:gd name="T96" fmla="*/ 31 w 68"/>
                <a:gd name="T97" fmla="*/ 66 h 69"/>
                <a:gd name="T98" fmla="*/ 32 w 68"/>
                <a:gd name="T99" fmla="*/ 66 h 69"/>
                <a:gd name="T100" fmla="*/ 40 w 68"/>
                <a:gd name="T101" fmla="*/ 66 h 69"/>
                <a:gd name="T102" fmla="*/ 49 w 68"/>
                <a:gd name="T103" fmla="*/ 69 h 69"/>
                <a:gd name="T104" fmla="*/ 51 w 68"/>
                <a:gd name="T105" fmla="*/ 69 h 69"/>
                <a:gd name="T106" fmla="*/ 55 w 68"/>
                <a:gd name="T107" fmla="*/ 68 h 69"/>
                <a:gd name="T108" fmla="*/ 66 w 68"/>
                <a:gd name="T109" fmla="*/ 58 h 69"/>
                <a:gd name="T110" fmla="*/ 68 w 68"/>
                <a:gd name="T111" fmla="*/ 49 h 69"/>
                <a:gd name="T112" fmla="*/ 40 w 68"/>
                <a:gd name="T113" fmla="*/ 3 h 69"/>
                <a:gd name="T114" fmla="*/ 40 w 68"/>
                <a:gd name="T115"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 h="69">
                  <a:moveTo>
                    <a:pt x="68" y="48"/>
                  </a:moveTo>
                  <a:cubicBezTo>
                    <a:pt x="68" y="48"/>
                    <a:pt x="68" y="48"/>
                    <a:pt x="68" y="47"/>
                  </a:cubicBezTo>
                  <a:cubicBezTo>
                    <a:pt x="68" y="47"/>
                    <a:pt x="68" y="47"/>
                    <a:pt x="68" y="47"/>
                  </a:cubicBezTo>
                  <a:cubicBezTo>
                    <a:pt x="68" y="47"/>
                    <a:pt x="68" y="47"/>
                    <a:pt x="68" y="47"/>
                  </a:cubicBezTo>
                  <a:cubicBezTo>
                    <a:pt x="68" y="47"/>
                    <a:pt x="68" y="47"/>
                    <a:pt x="68" y="47"/>
                  </a:cubicBezTo>
                  <a:cubicBezTo>
                    <a:pt x="68" y="44"/>
                    <a:pt x="67" y="42"/>
                    <a:pt x="66" y="40"/>
                  </a:cubicBezTo>
                  <a:cubicBezTo>
                    <a:pt x="66" y="40"/>
                    <a:pt x="66" y="40"/>
                    <a:pt x="66" y="40"/>
                  </a:cubicBezTo>
                  <a:cubicBezTo>
                    <a:pt x="66" y="40"/>
                    <a:pt x="66" y="39"/>
                    <a:pt x="66" y="39"/>
                  </a:cubicBezTo>
                  <a:cubicBezTo>
                    <a:pt x="66" y="39"/>
                    <a:pt x="66" y="39"/>
                    <a:pt x="66" y="39"/>
                  </a:cubicBezTo>
                  <a:cubicBezTo>
                    <a:pt x="66" y="39"/>
                    <a:pt x="66" y="38"/>
                    <a:pt x="66" y="38"/>
                  </a:cubicBezTo>
                  <a:cubicBezTo>
                    <a:pt x="66" y="38"/>
                    <a:pt x="66" y="38"/>
                    <a:pt x="66" y="38"/>
                  </a:cubicBezTo>
                  <a:cubicBezTo>
                    <a:pt x="66" y="38"/>
                    <a:pt x="66" y="38"/>
                    <a:pt x="66" y="38"/>
                  </a:cubicBezTo>
                  <a:cubicBezTo>
                    <a:pt x="66" y="38"/>
                    <a:pt x="66" y="38"/>
                    <a:pt x="66" y="38"/>
                  </a:cubicBezTo>
                  <a:cubicBezTo>
                    <a:pt x="66" y="38"/>
                    <a:pt x="66" y="38"/>
                    <a:pt x="66" y="38"/>
                  </a:cubicBezTo>
                  <a:cubicBezTo>
                    <a:pt x="66" y="38"/>
                    <a:pt x="66" y="37"/>
                    <a:pt x="66" y="37"/>
                  </a:cubicBezTo>
                  <a:cubicBezTo>
                    <a:pt x="66" y="37"/>
                    <a:pt x="66" y="37"/>
                    <a:pt x="66" y="37"/>
                  </a:cubicBezTo>
                  <a:cubicBezTo>
                    <a:pt x="66" y="37"/>
                    <a:pt x="66" y="37"/>
                    <a:pt x="66" y="37"/>
                  </a:cubicBezTo>
                  <a:cubicBezTo>
                    <a:pt x="66" y="37"/>
                    <a:pt x="66" y="37"/>
                    <a:pt x="66" y="37"/>
                  </a:cubicBezTo>
                  <a:cubicBezTo>
                    <a:pt x="66" y="37"/>
                    <a:pt x="66" y="36"/>
                    <a:pt x="66" y="36"/>
                  </a:cubicBezTo>
                  <a:cubicBezTo>
                    <a:pt x="66" y="36"/>
                    <a:pt x="66" y="36"/>
                    <a:pt x="66" y="36"/>
                  </a:cubicBezTo>
                  <a:cubicBezTo>
                    <a:pt x="66" y="36"/>
                    <a:pt x="66" y="36"/>
                    <a:pt x="66" y="36"/>
                  </a:cubicBezTo>
                  <a:cubicBezTo>
                    <a:pt x="66" y="35"/>
                    <a:pt x="66" y="35"/>
                    <a:pt x="66" y="34"/>
                  </a:cubicBezTo>
                  <a:cubicBezTo>
                    <a:pt x="66" y="34"/>
                    <a:pt x="66" y="34"/>
                    <a:pt x="66" y="34"/>
                  </a:cubicBezTo>
                  <a:cubicBezTo>
                    <a:pt x="66" y="33"/>
                    <a:pt x="66" y="32"/>
                    <a:pt x="66" y="31"/>
                  </a:cubicBezTo>
                  <a:cubicBezTo>
                    <a:pt x="66" y="31"/>
                    <a:pt x="66" y="30"/>
                    <a:pt x="66" y="29"/>
                  </a:cubicBezTo>
                  <a:cubicBezTo>
                    <a:pt x="66" y="29"/>
                    <a:pt x="66" y="29"/>
                    <a:pt x="66" y="29"/>
                  </a:cubicBezTo>
                  <a:cubicBezTo>
                    <a:pt x="66" y="29"/>
                    <a:pt x="66" y="29"/>
                    <a:pt x="66" y="29"/>
                  </a:cubicBezTo>
                  <a:cubicBezTo>
                    <a:pt x="66" y="29"/>
                    <a:pt x="66" y="29"/>
                    <a:pt x="66" y="29"/>
                  </a:cubicBezTo>
                  <a:cubicBezTo>
                    <a:pt x="66" y="29"/>
                    <a:pt x="66" y="29"/>
                    <a:pt x="66" y="29"/>
                  </a:cubicBezTo>
                  <a:cubicBezTo>
                    <a:pt x="66" y="28"/>
                    <a:pt x="66" y="28"/>
                    <a:pt x="66" y="27"/>
                  </a:cubicBezTo>
                  <a:cubicBezTo>
                    <a:pt x="65" y="27"/>
                    <a:pt x="65" y="26"/>
                    <a:pt x="65" y="25"/>
                  </a:cubicBezTo>
                  <a:cubicBezTo>
                    <a:pt x="65" y="25"/>
                    <a:pt x="65" y="24"/>
                    <a:pt x="64" y="23"/>
                  </a:cubicBezTo>
                  <a:cubicBezTo>
                    <a:pt x="64" y="22"/>
                    <a:pt x="64" y="22"/>
                    <a:pt x="64" y="21"/>
                  </a:cubicBezTo>
                  <a:cubicBezTo>
                    <a:pt x="63" y="21"/>
                    <a:pt x="63" y="21"/>
                    <a:pt x="63" y="20"/>
                  </a:cubicBezTo>
                  <a:cubicBezTo>
                    <a:pt x="62" y="19"/>
                    <a:pt x="61" y="17"/>
                    <a:pt x="60" y="15"/>
                  </a:cubicBezTo>
                  <a:cubicBezTo>
                    <a:pt x="60" y="15"/>
                    <a:pt x="59" y="15"/>
                    <a:pt x="59" y="14"/>
                  </a:cubicBezTo>
                  <a:cubicBezTo>
                    <a:pt x="59" y="13"/>
                    <a:pt x="58" y="13"/>
                    <a:pt x="57" y="12"/>
                  </a:cubicBezTo>
                  <a:cubicBezTo>
                    <a:pt x="57" y="12"/>
                    <a:pt x="57" y="12"/>
                    <a:pt x="57" y="12"/>
                  </a:cubicBezTo>
                  <a:cubicBezTo>
                    <a:pt x="57" y="12"/>
                    <a:pt x="57" y="12"/>
                    <a:pt x="57" y="11"/>
                  </a:cubicBezTo>
                  <a:cubicBezTo>
                    <a:pt x="57" y="11"/>
                    <a:pt x="56" y="11"/>
                    <a:pt x="56" y="11"/>
                  </a:cubicBezTo>
                  <a:cubicBezTo>
                    <a:pt x="56" y="11"/>
                    <a:pt x="56" y="11"/>
                    <a:pt x="56" y="11"/>
                  </a:cubicBezTo>
                  <a:cubicBezTo>
                    <a:pt x="55" y="10"/>
                    <a:pt x="55" y="10"/>
                    <a:pt x="54" y="9"/>
                  </a:cubicBezTo>
                  <a:cubicBezTo>
                    <a:pt x="53" y="9"/>
                    <a:pt x="53" y="8"/>
                    <a:pt x="52" y="8"/>
                  </a:cubicBezTo>
                  <a:cubicBezTo>
                    <a:pt x="52" y="8"/>
                    <a:pt x="52" y="8"/>
                    <a:pt x="52" y="8"/>
                  </a:cubicBezTo>
                  <a:cubicBezTo>
                    <a:pt x="49" y="6"/>
                    <a:pt x="46" y="4"/>
                    <a:pt x="43" y="3"/>
                  </a:cubicBezTo>
                  <a:cubicBezTo>
                    <a:pt x="42" y="3"/>
                    <a:pt x="41" y="3"/>
                    <a:pt x="41" y="3"/>
                  </a:cubicBezTo>
                  <a:cubicBezTo>
                    <a:pt x="41" y="3"/>
                    <a:pt x="41" y="3"/>
                    <a:pt x="41" y="3"/>
                  </a:cubicBezTo>
                  <a:cubicBezTo>
                    <a:pt x="40" y="3"/>
                    <a:pt x="40" y="3"/>
                    <a:pt x="40" y="3"/>
                  </a:cubicBezTo>
                  <a:cubicBezTo>
                    <a:pt x="40" y="3"/>
                    <a:pt x="40" y="3"/>
                    <a:pt x="40" y="3"/>
                  </a:cubicBezTo>
                  <a:cubicBezTo>
                    <a:pt x="40" y="3"/>
                    <a:pt x="40" y="3"/>
                    <a:pt x="40" y="3"/>
                  </a:cubicBezTo>
                  <a:cubicBezTo>
                    <a:pt x="40" y="3"/>
                    <a:pt x="40" y="3"/>
                    <a:pt x="40" y="3"/>
                  </a:cubicBezTo>
                  <a:cubicBezTo>
                    <a:pt x="40" y="2"/>
                    <a:pt x="40" y="2"/>
                    <a:pt x="40" y="2"/>
                  </a:cubicBezTo>
                  <a:cubicBezTo>
                    <a:pt x="40" y="2"/>
                    <a:pt x="40" y="3"/>
                    <a:pt x="40" y="3"/>
                  </a:cubicBezTo>
                  <a:cubicBezTo>
                    <a:pt x="40" y="3"/>
                    <a:pt x="40" y="2"/>
                    <a:pt x="40" y="2"/>
                  </a:cubicBezTo>
                  <a:cubicBezTo>
                    <a:pt x="40" y="2"/>
                    <a:pt x="40" y="2"/>
                    <a:pt x="40" y="2"/>
                  </a:cubicBezTo>
                  <a:cubicBezTo>
                    <a:pt x="40"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5" y="2"/>
                    <a:pt x="35" y="2"/>
                    <a:pt x="35" y="2"/>
                  </a:cubicBezTo>
                  <a:cubicBezTo>
                    <a:pt x="34" y="2"/>
                    <a:pt x="34" y="2"/>
                    <a:pt x="33" y="2"/>
                  </a:cubicBezTo>
                  <a:cubicBezTo>
                    <a:pt x="32" y="2"/>
                    <a:pt x="32" y="2"/>
                    <a:pt x="31" y="2"/>
                  </a:cubicBezTo>
                  <a:cubicBezTo>
                    <a:pt x="31" y="2"/>
                    <a:pt x="31" y="2"/>
                    <a:pt x="31" y="2"/>
                  </a:cubicBezTo>
                  <a:cubicBezTo>
                    <a:pt x="31" y="2"/>
                    <a:pt x="31" y="2"/>
                    <a:pt x="31" y="2"/>
                  </a:cubicBezTo>
                  <a:cubicBezTo>
                    <a:pt x="31" y="2"/>
                    <a:pt x="31" y="2"/>
                    <a:pt x="31" y="2"/>
                  </a:cubicBezTo>
                  <a:cubicBezTo>
                    <a:pt x="31" y="2"/>
                    <a:pt x="31" y="2"/>
                    <a:pt x="31"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29" y="2"/>
                  </a:cubicBezTo>
                  <a:cubicBezTo>
                    <a:pt x="29" y="2"/>
                    <a:pt x="29" y="2"/>
                    <a:pt x="29" y="2"/>
                  </a:cubicBezTo>
                  <a:cubicBezTo>
                    <a:pt x="29" y="2"/>
                    <a:pt x="29" y="2"/>
                    <a:pt x="29" y="2"/>
                  </a:cubicBezTo>
                  <a:cubicBezTo>
                    <a:pt x="29" y="2"/>
                    <a:pt x="29" y="2"/>
                    <a:pt x="28" y="2"/>
                  </a:cubicBezTo>
                  <a:cubicBezTo>
                    <a:pt x="28" y="2"/>
                    <a:pt x="28" y="2"/>
                    <a:pt x="27" y="2"/>
                  </a:cubicBezTo>
                  <a:cubicBezTo>
                    <a:pt x="25" y="1"/>
                    <a:pt x="22" y="0"/>
                    <a:pt x="20" y="0"/>
                  </a:cubicBezTo>
                  <a:cubicBezTo>
                    <a:pt x="20" y="0"/>
                    <a:pt x="20" y="0"/>
                    <a:pt x="20" y="0"/>
                  </a:cubicBezTo>
                  <a:cubicBezTo>
                    <a:pt x="20" y="0"/>
                    <a:pt x="20" y="0"/>
                    <a:pt x="19" y="0"/>
                  </a:cubicBezTo>
                  <a:cubicBezTo>
                    <a:pt x="19" y="0"/>
                    <a:pt x="19" y="0"/>
                    <a:pt x="19" y="0"/>
                  </a:cubicBezTo>
                  <a:cubicBezTo>
                    <a:pt x="19" y="0"/>
                    <a:pt x="18" y="0"/>
                    <a:pt x="18" y="0"/>
                  </a:cubicBezTo>
                  <a:cubicBezTo>
                    <a:pt x="18" y="0"/>
                    <a:pt x="18" y="0"/>
                    <a:pt x="18" y="0"/>
                  </a:cubicBezTo>
                  <a:cubicBezTo>
                    <a:pt x="17" y="0"/>
                    <a:pt x="17" y="0"/>
                    <a:pt x="17" y="0"/>
                  </a:cubicBezTo>
                  <a:cubicBezTo>
                    <a:pt x="17" y="0"/>
                    <a:pt x="17" y="0"/>
                    <a:pt x="17" y="0"/>
                  </a:cubicBezTo>
                  <a:cubicBezTo>
                    <a:pt x="17" y="0"/>
                    <a:pt x="17" y="0"/>
                    <a:pt x="17" y="0"/>
                  </a:cubicBezTo>
                  <a:cubicBezTo>
                    <a:pt x="16" y="0"/>
                    <a:pt x="16" y="0"/>
                    <a:pt x="15" y="0"/>
                  </a:cubicBezTo>
                  <a:cubicBezTo>
                    <a:pt x="13" y="1"/>
                    <a:pt x="11" y="1"/>
                    <a:pt x="9" y="2"/>
                  </a:cubicBezTo>
                  <a:cubicBezTo>
                    <a:pt x="8" y="3"/>
                    <a:pt x="7" y="4"/>
                    <a:pt x="6" y="5"/>
                  </a:cubicBezTo>
                  <a:cubicBezTo>
                    <a:pt x="5" y="6"/>
                    <a:pt x="5" y="6"/>
                    <a:pt x="4" y="7"/>
                  </a:cubicBezTo>
                  <a:cubicBezTo>
                    <a:pt x="3" y="8"/>
                    <a:pt x="2" y="9"/>
                    <a:pt x="2" y="10"/>
                  </a:cubicBezTo>
                  <a:cubicBezTo>
                    <a:pt x="1" y="11"/>
                    <a:pt x="1" y="13"/>
                    <a:pt x="0" y="14"/>
                  </a:cubicBezTo>
                  <a:cubicBezTo>
                    <a:pt x="0" y="15"/>
                    <a:pt x="0" y="17"/>
                    <a:pt x="0" y="18"/>
                  </a:cubicBezTo>
                  <a:cubicBezTo>
                    <a:pt x="0" y="18"/>
                    <a:pt x="0" y="18"/>
                    <a:pt x="0" y="18"/>
                  </a:cubicBezTo>
                  <a:cubicBezTo>
                    <a:pt x="0" y="18"/>
                    <a:pt x="0" y="18"/>
                    <a:pt x="0" y="19"/>
                  </a:cubicBezTo>
                  <a:cubicBezTo>
                    <a:pt x="0" y="19"/>
                    <a:pt x="0" y="19"/>
                    <a:pt x="0" y="19"/>
                  </a:cubicBezTo>
                  <a:cubicBezTo>
                    <a:pt x="0" y="19"/>
                    <a:pt x="0" y="20"/>
                    <a:pt x="0" y="20"/>
                  </a:cubicBezTo>
                  <a:cubicBezTo>
                    <a:pt x="0" y="20"/>
                    <a:pt x="0" y="20"/>
                    <a:pt x="0" y="21"/>
                  </a:cubicBezTo>
                  <a:cubicBezTo>
                    <a:pt x="0" y="21"/>
                    <a:pt x="0" y="21"/>
                    <a:pt x="0" y="21"/>
                  </a:cubicBezTo>
                  <a:cubicBezTo>
                    <a:pt x="0" y="21"/>
                    <a:pt x="0" y="21"/>
                    <a:pt x="0" y="21"/>
                  </a:cubicBezTo>
                  <a:cubicBezTo>
                    <a:pt x="0" y="23"/>
                    <a:pt x="0" y="24"/>
                    <a:pt x="1" y="26"/>
                  </a:cubicBezTo>
                  <a:cubicBezTo>
                    <a:pt x="1" y="27"/>
                    <a:pt x="1" y="28"/>
                    <a:pt x="2" y="29"/>
                  </a:cubicBezTo>
                  <a:cubicBezTo>
                    <a:pt x="2" y="29"/>
                    <a:pt x="2" y="29"/>
                    <a:pt x="2" y="29"/>
                  </a:cubicBezTo>
                  <a:cubicBezTo>
                    <a:pt x="2" y="30"/>
                    <a:pt x="2" y="31"/>
                    <a:pt x="2" y="31"/>
                  </a:cubicBezTo>
                  <a:cubicBezTo>
                    <a:pt x="2" y="31"/>
                    <a:pt x="2" y="31"/>
                    <a:pt x="2" y="31"/>
                  </a:cubicBezTo>
                  <a:cubicBezTo>
                    <a:pt x="1" y="33"/>
                    <a:pt x="1" y="34"/>
                    <a:pt x="2" y="36"/>
                  </a:cubicBezTo>
                  <a:cubicBezTo>
                    <a:pt x="2" y="37"/>
                    <a:pt x="2" y="37"/>
                    <a:pt x="2" y="38"/>
                  </a:cubicBezTo>
                  <a:cubicBezTo>
                    <a:pt x="2" y="38"/>
                    <a:pt x="2" y="38"/>
                    <a:pt x="2" y="38"/>
                  </a:cubicBezTo>
                  <a:cubicBezTo>
                    <a:pt x="2" y="38"/>
                    <a:pt x="2" y="38"/>
                    <a:pt x="2" y="38"/>
                  </a:cubicBezTo>
                  <a:cubicBezTo>
                    <a:pt x="2" y="38"/>
                    <a:pt x="2" y="38"/>
                    <a:pt x="2" y="38"/>
                  </a:cubicBezTo>
                  <a:cubicBezTo>
                    <a:pt x="2" y="38"/>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42"/>
                    <a:pt x="3" y="45"/>
                    <a:pt x="4" y="47"/>
                  </a:cubicBezTo>
                  <a:cubicBezTo>
                    <a:pt x="5" y="48"/>
                    <a:pt x="5" y="49"/>
                    <a:pt x="6" y="50"/>
                  </a:cubicBezTo>
                  <a:cubicBezTo>
                    <a:pt x="6" y="50"/>
                    <a:pt x="6" y="50"/>
                    <a:pt x="6" y="50"/>
                  </a:cubicBezTo>
                  <a:cubicBezTo>
                    <a:pt x="6" y="51"/>
                    <a:pt x="7" y="52"/>
                    <a:pt x="8" y="53"/>
                  </a:cubicBezTo>
                  <a:cubicBezTo>
                    <a:pt x="8" y="54"/>
                    <a:pt x="9" y="55"/>
                    <a:pt x="10" y="56"/>
                  </a:cubicBezTo>
                  <a:cubicBezTo>
                    <a:pt x="10" y="56"/>
                    <a:pt x="10" y="56"/>
                    <a:pt x="10" y="56"/>
                  </a:cubicBezTo>
                  <a:cubicBezTo>
                    <a:pt x="10" y="56"/>
                    <a:pt x="10" y="56"/>
                    <a:pt x="10" y="56"/>
                  </a:cubicBezTo>
                  <a:cubicBezTo>
                    <a:pt x="10" y="56"/>
                    <a:pt x="10" y="56"/>
                    <a:pt x="10" y="56"/>
                  </a:cubicBezTo>
                  <a:cubicBezTo>
                    <a:pt x="11" y="57"/>
                    <a:pt x="11" y="57"/>
                    <a:pt x="11" y="57"/>
                  </a:cubicBezTo>
                  <a:cubicBezTo>
                    <a:pt x="11" y="57"/>
                    <a:pt x="11" y="57"/>
                    <a:pt x="11" y="57"/>
                  </a:cubicBezTo>
                  <a:cubicBezTo>
                    <a:pt x="12" y="58"/>
                    <a:pt x="14" y="60"/>
                    <a:pt x="16" y="61"/>
                  </a:cubicBezTo>
                  <a:cubicBezTo>
                    <a:pt x="16" y="61"/>
                    <a:pt x="17" y="62"/>
                    <a:pt x="18" y="62"/>
                  </a:cubicBezTo>
                  <a:cubicBezTo>
                    <a:pt x="18" y="62"/>
                    <a:pt x="18" y="63"/>
                    <a:pt x="19" y="63"/>
                  </a:cubicBezTo>
                  <a:cubicBezTo>
                    <a:pt x="19" y="63"/>
                    <a:pt x="19" y="63"/>
                    <a:pt x="19" y="63"/>
                  </a:cubicBezTo>
                  <a:cubicBezTo>
                    <a:pt x="19" y="63"/>
                    <a:pt x="19" y="63"/>
                    <a:pt x="19" y="63"/>
                  </a:cubicBezTo>
                  <a:cubicBezTo>
                    <a:pt x="20" y="64"/>
                    <a:pt x="22" y="64"/>
                    <a:pt x="23" y="64"/>
                  </a:cubicBezTo>
                  <a:cubicBezTo>
                    <a:pt x="24" y="65"/>
                    <a:pt x="24" y="65"/>
                    <a:pt x="25" y="65"/>
                  </a:cubicBezTo>
                  <a:cubicBezTo>
                    <a:pt x="25" y="65"/>
                    <a:pt x="26" y="65"/>
                    <a:pt x="26" y="65"/>
                  </a:cubicBezTo>
                  <a:cubicBezTo>
                    <a:pt x="26" y="65"/>
                    <a:pt x="26" y="65"/>
                    <a:pt x="26" y="65"/>
                  </a:cubicBezTo>
                  <a:cubicBezTo>
                    <a:pt x="26" y="66"/>
                    <a:pt x="26"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2" y="66"/>
                    <a:pt x="32" y="66"/>
                    <a:pt x="32" y="66"/>
                  </a:cubicBezTo>
                  <a:cubicBezTo>
                    <a:pt x="32" y="66"/>
                    <a:pt x="32" y="66"/>
                    <a:pt x="32" y="66"/>
                  </a:cubicBezTo>
                  <a:cubicBezTo>
                    <a:pt x="32" y="66"/>
                    <a:pt x="33" y="66"/>
                    <a:pt x="33" y="66"/>
                  </a:cubicBezTo>
                  <a:cubicBezTo>
                    <a:pt x="34" y="66"/>
                    <a:pt x="36" y="66"/>
                    <a:pt x="38" y="66"/>
                  </a:cubicBezTo>
                  <a:cubicBezTo>
                    <a:pt x="38" y="66"/>
                    <a:pt x="39" y="66"/>
                    <a:pt x="40" y="66"/>
                  </a:cubicBezTo>
                  <a:cubicBezTo>
                    <a:pt x="40" y="66"/>
                    <a:pt x="40" y="66"/>
                    <a:pt x="40" y="66"/>
                  </a:cubicBezTo>
                  <a:cubicBezTo>
                    <a:pt x="42" y="67"/>
                    <a:pt x="45" y="68"/>
                    <a:pt x="48" y="68"/>
                  </a:cubicBezTo>
                  <a:cubicBezTo>
                    <a:pt x="48" y="68"/>
                    <a:pt x="48" y="68"/>
                    <a:pt x="48" y="69"/>
                  </a:cubicBezTo>
                  <a:cubicBezTo>
                    <a:pt x="48" y="69"/>
                    <a:pt x="48" y="69"/>
                    <a:pt x="49" y="69"/>
                  </a:cubicBezTo>
                  <a:cubicBezTo>
                    <a:pt x="49" y="69"/>
                    <a:pt x="49" y="69"/>
                    <a:pt x="49" y="69"/>
                  </a:cubicBezTo>
                  <a:cubicBezTo>
                    <a:pt x="49" y="69"/>
                    <a:pt x="49" y="69"/>
                    <a:pt x="49" y="69"/>
                  </a:cubicBezTo>
                  <a:cubicBezTo>
                    <a:pt x="49" y="69"/>
                    <a:pt x="50" y="69"/>
                    <a:pt x="50" y="69"/>
                  </a:cubicBezTo>
                  <a:cubicBezTo>
                    <a:pt x="50" y="69"/>
                    <a:pt x="50" y="69"/>
                    <a:pt x="50" y="69"/>
                  </a:cubicBezTo>
                  <a:cubicBezTo>
                    <a:pt x="50" y="69"/>
                    <a:pt x="50" y="69"/>
                    <a:pt x="51" y="69"/>
                  </a:cubicBezTo>
                  <a:cubicBezTo>
                    <a:pt x="51" y="69"/>
                    <a:pt x="51" y="69"/>
                    <a:pt x="51" y="69"/>
                  </a:cubicBezTo>
                  <a:cubicBezTo>
                    <a:pt x="51" y="68"/>
                    <a:pt x="51" y="68"/>
                    <a:pt x="51" y="68"/>
                  </a:cubicBezTo>
                  <a:cubicBezTo>
                    <a:pt x="51" y="68"/>
                    <a:pt x="52" y="68"/>
                    <a:pt x="52" y="68"/>
                  </a:cubicBezTo>
                  <a:cubicBezTo>
                    <a:pt x="53" y="68"/>
                    <a:pt x="54" y="68"/>
                    <a:pt x="55" y="68"/>
                  </a:cubicBezTo>
                  <a:cubicBezTo>
                    <a:pt x="56" y="67"/>
                    <a:pt x="57" y="67"/>
                    <a:pt x="58" y="66"/>
                  </a:cubicBezTo>
                  <a:cubicBezTo>
                    <a:pt x="59" y="66"/>
                    <a:pt x="61" y="65"/>
                    <a:pt x="62" y="64"/>
                  </a:cubicBezTo>
                  <a:cubicBezTo>
                    <a:pt x="62" y="63"/>
                    <a:pt x="63" y="62"/>
                    <a:pt x="63" y="62"/>
                  </a:cubicBezTo>
                  <a:cubicBezTo>
                    <a:pt x="64" y="61"/>
                    <a:pt x="65" y="59"/>
                    <a:pt x="66" y="58"/>
                  </a:cubicBezTo>
                  <a:cubicBezTo>
                    <a:pt x="67" y="57"/>
                    <a:pt x="67" y="55"/>
                    <a:pt x="67" y="54"/>
                  </a:cubicBezTo>
                  <a:cubicBezTo>
                    <a:pt x="68" y="53"/>
                    <a:pt x="68" y="51"/>
                    <a:pt x="68" y="50"/>
                  </a:cubicBezTo>
                  <a:cubicBezTo>
                    <a:pt x="68" y="50"/>
                    <a:pt x="68" y="50"/>
                    <a:pt x="68" y="50"/>
                  </a:cubicBezTo>
                  <a:cubicBezTo>
                    <a:pt x="68" y="49"/>
                    <a:pt x="68" y="49"/>
                    <a:pt x="68" y="49"/>
                  </a:cubicBezTo>
                  <a:cubicBezTo>
                    <a:pt x="68" y="49"/>
                    <a:pt x="68" y="49"/>
                    <a:pt x="68" y="49"/>
                  </a:cubicBezTo>
                  <a:cubicBezTo>
                    <a:pt x="68" y="49"/>
                    <a:pt x="68" y="49"/>
                    <a:pt x="68" y="49"/>
                  </a:cubicBezTo>
                  <a:cubicBezTo>
                    <a:pt x="68" y="48"/>
                    <a:pt x="68" y="48"/>
                    <a:pt x="68" y="48"/>
                  </a:cubicBezTo>
                  <a:close/>
                  <a:moveTo>
                    <a:pt x="40" y="3"/>
                  </a:moveTo>
                  <a:cubicBezTo>
                    <a:pt x="40" y="3"/>
                    <a:pt x="40" y="3"/>
                    <a:pt x="40" y="3"/>
                  </a:cubicBezTo>
                  <a:cubicBezTo>
                    <a:pt x="40" y="3"/>
                    <a:pt x="40" y="3"/>
                    <a:pt x="40" y="3"/>
                  </a:cubicBezTo>
                  <a:close/>
                  <a:moveTo>
                    <a:pt x="40" y="3"/>
                  </a:moveTo>
                  <a:cubicBezTo>
                    <a:pt x="40" y="3"/>
                    <a:pt x="40" y="3"/>
                    <a:pt x="40" y="3"/>
                  </a:cubicBezTo>
                  <a:cubicBezTo>
                    <a:pt x="40" y="3"/>
                    <a:pt x="40" y="3"/>
                    <a:pt x="4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14">
              <a:extLst>
                <a:ext uri="{FF2B5EF4-FFF2-40B4-BE49-F238E27FC236}">
                  <a16:creationId xmlns:a16="http://schemas.microsoft.com/office/drawing/2014/main" id="{7B398182-ABFB-4174-9D2E-C0BCD184B1EA}"/>
                </a:ext>
              </a:extLst>
            </p:cNvPr>
            <p:cNvSpPr>
              <a:spLocks/>
            </p:cNvSpPr>
            <p:nvPr/>
          </p:nvSpPr>
          <p:spPr bwMode="auto">
            <a:xfrm>
              <a:off x="5395026" y="4238008"/>
              <a:ext cx="89427" cy="108195"/>
            </a:xfrm>
            <a:custGeom>
              <a:avLst/>
              <a:gdLst>
                <a:gd name="T0" fmla="*/ 12 w 34"/>
                <a:gd name="T1" fmla="*/ 0 h 41"/>
                <a:gd name="T2" fmla="*/ 12 w 34"/>
                <a:gd name="T3" fmla="*/ 0 h 41"/>
                <a:gd name="T4" fmla="*/ 13 w 34"/>
                <a:gd name="T5" fmla="*/ 0 h 41"/>
                <a:gd name="T6" fmla="*/ 14 w 34"/>
                <a:gd name="T7" fmla="*/ 0 h 41"/>
                <a:gd name="T8" fmla="*/ 14 w 34"/>
                <a:gd name="T9" fmla="*/ 0 h 41"/>
                <a:gd name="T10" fmla="*/ 17 w 34"/>
                <a:gd name="T11" fmla="*/ 0 h 41"/>
                <a:gd name="T12" fmla="*/ 29 w 34"/>
                <a:gd name="T13" fmla="*/ 4 h 41"/>
                <a:gd name="T14" fmla="*/ 31 w 34"/>
                <a:gd name="T15" fmla="*/ 8 h 41"/>
                <a:gd name="T16" fmla="*/ 31 w 34"/>
                <a:gd name="T17" fmla="*/ 10 h 41"/>
                <a:gd name="T18" fmla="*/ 24 w 34"/>
                <a:gd name="T19" fmla="*/ 10 h 41"/>
                <a:gd name="T20" fmla="*/ 21 w 34"/>
                <a:gd name="T21" fmla="*/ 8 h 41"/>
                <a:gd name="T22" fmla="*/ 15 w 34"/>
                <a:gd name="T23" fmla="*/ 7 h 41"/>
                <a:gd name="T24" fmla="*/ 10 w 34"/>
                <a:gd name="T25" fmla="*/ 12 h 41"/>
                <a:gd name="T26" fmla="*/ 15 w 34"/>
                <a:gd name="T27" fmla="*/ 15 h 41"/>
                <a:gd name="T28" fmla="*/ 24 w 34"/>
                <a:gd name="T29" fmla="*/ 17 h 41"/>
                <a:gd name="T30" fmla="*/ 31 w 34"/>
                <a:gd name="T31" fmla="*/ 22 h 41"/>
                <a:gd name="T32" fmla="*/ 34 w 34"/>
                <a:gd name="T33" fmla="*/ 27 h 41"/>
                <a:gd name="T34" fmla="*/ 34 w 34"/>
                <a:gd name="T35" fmla="*/ 27 h 41"/>
                <a:gd name="T36" fmla="*/ 29 w 34"/>
                <a:gd name="T37" fmla="*/ 37 h 41"/>
                <a:gd name="T38" fmla="*/ 29 w 34"/>
                <a:gd name="T39" fmla="*/ 37 h 41"/>
                <a:gd name="T40" fmla="*/ 27 w 34"/>
                <a:gd name="T41" fmla="*/ 38 h 41"/>
                <a:gd name="T42" fmla="*/ 25 w 34"/>
                <a:gd name="T43" fmla="*/ 39 h 41"/>
                <a:gd name="T44" fmla="*/ 20 w 34"/>
                <a:gd name="T45" fmla="*/ 40 h 41"/>
                <a:gd name="T46" fmla="*/ 19 w 34"/>
                <a:gd name="T47" fmla="*/ 41 h 41"/>
                <a:gd name="T48" fmla="*/ 11 w 34"/>
                <a:gd name="T49" fmla="*/ 40 h 41"/>
                <a:gd name="T50" fmla="*/ 7 w 34"/>
                <a:gd name="T51" fmla="*/ 38 h 41"/>
                <a:gd name="T52" fmla="*/ 1 w 34"/>
                <a:gd name="T53" fmla="*/ 34 h 41"/>
                <a:gd name="T54" fmla="*/ 0 w 34"/>
                <a:gd name="T55" fmla="*/ 31 h 41"/>
                <a:gd name="T56" fmla="*/ 0 w 34"/>
                <a:gd name="T57" fmla="*/ 30 h 41"/>
                <a:gd name="T58" fmla="*/ 3 w 34"/>
                <a:gd name="T59" fmla="*/ 27 h 41"/>
                <a:gd name="T60" fmla="*/ 3 w 34"/>
                <a:gd name="T61" fmla="*/ 27 h 41"/>
                <a:gd name="T62" fmla="*/ 7 w 34"/>
                <a:gd name="T63" fmla="*/ 28 h 41"/>
                <a:gd name="T64" fmla="*/ 9 w 34"/>
                <a:gd name="T65" fmla="*/ 31 h 41"/>
                <a:gd name="T66" fmla="*/ 15 w 34"/>
                <a:gd name="T67" fmla="*/ 34 h 41"/>
                <a:gd name="T68" fmla="*/ 15 w 34"/>
                <a:gd name="T69" fmla="*/ 34 h 41"/>
                <a:gd name="T70" fmla="*/ 16 w 34"/>
                <a:gd name="T71" fmla="*/ 34 h 41"/>
                <a:gd name="T72" fmla="*/ 18 w 34"/>
                <a:gd name="T73" fmla="*/ 34 h 41"/>
                <a:gd name="T74" fmla="*/ 18 w 34"/>
                <a:gd name="T75" fmla="*/ 34 h 41"/>
                <a:gd name="T76" fmla="*/ 22 w 34"/>
                <a:gd name="T77" fmla="*/ 26 h 41"/>
                <a:gd name="T78" fmla="*/ 14 w 34"/>
                <a:gd name="T79" fmla="*/ 23 h 41"/>
                <a:gd name="T80" fmla="*/ 6 w 34"/>
                <a:gd name="T81" fmla="*/ 20 h 41"/>
                <a:gd name="T82" fmla="*/ 1 w 34"/>
                <a:gd name="T83" fmla="*/ 14 h 41"/>
                <a:gd name="T84" fmla="*/ 1 w 34"/>
                <a:gd name="T85" fmla="*/ 13 h 41"/>
                <a:gd name="T86" fmla="*/ 0 w 34"/>
                <a:gd name="T87" fmla="*/ 11 h 41"/>
                <a:gd name="T88" fmla="*/ 1 w 34"/>
                <a:gd name="T89" fmla="*/ 11 h 41"/>
                <a:gd name="T90" fmla="*/ 1 w 34"/>
                <a:gd name="T91" fmla="*/ 10 h 41"/>
                <a:gd name="T92" fmla="*/ 1 w 34"/>
                <a:gd name="T93" fmla="*/ 9 h 41"/>
                <a:gd name="T94" fmla="*/ 7 w 34"/>
                <a:gd name="T95" fmla="*/ 2 h 41"/>
                <a:gd name="T96" fmla="*/ 11 w 34"/>
                <a:gd name="T9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 h="41">
                  <a:moveTo>
                    <a:pt x="11" y="0"/>
                  </a:moveTo>
                  <a:cubicBezTo>
                    <a:pt x="11" y="0"/>
                    <a:pt x="11" y="0"/>
                    <a:pt x="12" y="0"/>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4" y="0"/>
                  </a:cubicBezTo>
                  <a:cubicBezTo>
                    <a:pt x="14" y="0"/>
                    <a:pt x="14" y="0"/>
                    <a:pt x="14" y="0"/>
                  </a:cubicBezTo>
                  <a:cubicBezTo>
                    <a:pt x="14" y="0"/>
                    <a:pt x="14" y="0"/>
                    <a:pt x="14" y="0"/>
                  </a:cubicBezTo>
                  <a:cubicBezTo>
                    <a:pt x="14" y="0"/>
                    <a:pt x="14" y="0"/>
                    <a:pt x="14" y="0"/>
                  </a:cubicBezTo>
                  <a:cubicBezTo>
                    <a:pt x="14" y="0"/>
                    <a:pt x="15" y="0"/>
                    <a:pt x="15" y="0"/>
                  </a:cubicBezTo>
                  <a:cubicBezTo>
                    <a:pt x="15" y="0"/>
                    <a:pt x="15" y="0"/>
                    <a:pt x="15" y="0"/>
                  </a:cubicBezTo>
                  <a:cubicBezTo>
                    <a:pt x="16" y="0"/>
                    <a:pt x="16" y="0"/>
                    <a:pt x="17" y="0"/>
                  </a:cubicBezTo>
                  <a:cubicBezTo>
                    <a:pt x="17" y="0"/>
                    <a:pt x="18" y="0"/>
                    <a:pt x="19" y="0"/>
                  </a:cubicBezTo>
                  <a:cubicBezTo>
                    <a:pt x="22" y="0"/>
                    <a:pt x="24" y="1"/>
                    <a:pt x="26" y="2"/>
                  </a:cubicBezTo>
                  <a:cubicBezTo>
                    <a:pt x="27" y="3"/>
                    <a:pt x="28" y="4"/>
                    <a:pt x="29" y="4"/>
                  </a:cubicBezTo>
                  <a:cubicBezTo>
                    <a:pt x="29" y="5"/>
                    <a:pt x="30" y="5"/>
                    <a:pt x="30" y="6"/>
                  </a:cubicBezTo>
                  <a:cubicBezTo>
                    <a:pt x="31" y="7"/>
                    <a:pt x="31" y="7"/>
                    <a:pt x="31" y="8"/>
                  </a:cubicBezTo>
                  <a:cubicBezTo>
                    <a:pt x="31" y="8"/>
                    <a:pt x="31" y="8"/>
                    <a:pt x="31" y="8"/>
                  </a:cubicBezTo>
                  <a:cubicBezTo>
                    <a:pt x="31" y="8"/>
                    <a:pt x="31" y="8"/>
                    <a:pt x="31" y="8"/>
                  </a:cubicBezTo>
                  <a:cubicBezTo>
                    <a:pt x="31" y="8"/>
                    <a:pt x="31" y="8"/>
                    <a:pt x="31" y="8"/>
                  </a:cubicBezTo>
                  <a:cubicBezTo>
                    <a:pt x="31" y="9"/>
                    <a:pt x="31" y="9"/>
                    <a:pt x="31" y="10"/>
                  </a:cubicBezTo>
                  <a:cubicBezTo>
                    <a:pt x="30" y="12"/>
                    <a:pt x="28" y="13"/>
                    <a:pt x="27" y="12"/>
                  </a:cubicBezTo>
                  <a:cubicBezTo>
                    <a:pt x="26" y="12"/>
                    <a:pt x="26" y="12"/>
                    <a:pt x="25" y="12"/>
                  </a:cubicBezTo>
                  <a:cubicBezTo>
                    <a:pt x="25" y="11"/>
                    <a:pt x="24" y="11"/>
                    <a:pt x="24" y="10"/>
                  </a:cubicBezTo>
                  <a:cubicBezTo>
                    <a:pt x="23" y="10"/>
                    <a:pt x="23" y="9"/>
                    <a:pt x="22" y="8"/>
                  </a:cubicBezTo>
                  <a:cubicBezTo>
                    <a:pt x="22" y="8"/>
                    <a:pt x="21" y="8"/>
                    <a:pt x="21" y="8"/>
                  </a:cubicBezTo>
                  <a:cubicBezTo>
                    <a:pt x="21" y="8"/>
                    <a:pt x="21" y="8"/>
                    <a:pt x="21" y="8"/>
                  </a:cubicBezTo>
                  <a:cubicBezTo>
                    <a:pt x="21" y="8"/>
                    <a:pt x="20" y="8"/>
                    <a:pt x="20" y="7"/>
                  </a:cubicBezTo>
                  <a:cubicBezTo>
                    <a:pt x="19" y="7"/>
                    <a:pt x="18" y="7"/>
                    <a:pt x="17" y="7"/>
                  </a:cubicBezTo>
                  <a:cubicBezTo>
                    <a:pt x="16" y="7"/>
                    <a:pt x="16" y="7"/>
                    <a:pt x="15" y="7"/>
                  </a:cubicBezTo>
                  <a:cubicBezTo>
                    <a:pt x="14" y="7"/>
                    <a:pt x="12" y="7"/>
                    <a:pt x="11" y="8"/>
                  </a:cubicBezTo>
                  <a:cubicBezTo>
                    <a:pt x="10" y="8"/>
                    <a:pt x="10" y="9"/>
                    <a:pt x="10" y="10"/>
                  </a:cubicBezTo>
                  <a:cubicBezTo>
                    <a:pt x="9" y="11"/>
                    <a:pt x="9" y="12"/>
                    <a:pt x="10" y="12"/>
                  </a:cubicBezTo>
                  <a:cubicBezTo>
                    <a:pt x="10" y="13"/>
                    <a:pt x="11" y="13"/>
                    <a:pt x="12" y="14"/>
                  </a:cubicBezTo>
                  <a:cubicBezTo>
                    <a:pt x="13" y="14"/>
                    <a:pt x="14" y="15"/>
                    <a:pt x="15" y="15"/>
                  </a:cubicBezTo>
                  <a:cubicBezTo>
                    <a:pt x="15" y="15"/>
                    <a:pt x="15" y="15"/>
                    <a:pt x="15" y="15"/>
                  </a:cubicBezTo>
                  <a:cubicBezTo>
                    <a:pt x="16" y="15"/>
                    <a:pt x="16" y="15"/>
                    <a:pt x="17" y="16"/>
                  </a:cubicBezTo>
                  <a:cubicBezTo>
                    <a:pt x="18" y="16"/>
                    <a:pt x="20" y="16"/>
                    <a:pt x="22" y="17"/>
                  </a:cubicBezTo>
                  <a:cubicBezTo>
                    <a:pt x="22" y="17"/>
                    <a:pt x="23" y="17"/>
                    <a:pt x="24" y="17"/>
                  </a:cubicBezTo>
                  <a:cubicBezTo>
                    <a:pt x="24" y="17"/>
                    <a:pt x="24" y="17"/>
                    <a:pt x="24" y="17"/>
                  </a:cubicBezTo>
                  <a:cubicBezTo>
                    <a:pt x="25" y="18"/>
                    <a:pt x="25" y="18"/>
                    <a:pt x="26" y="18"/>
                  </a:cubicBezTo>
                  <a:cubicBezTo>
                    <a:pt x="28" y="19"/>
                    <a:pt x="30" y="20"/>
                    <a:pt x="31" y="22"/>
                  </a:cubicBezTo>
                  <a:cubicBezTo>
                    <a:pt x="31" y="22"/>
                    <a:pt x="31" y="22"/>
                    <a:pt x="31" y="22"/>
                  </a:cubicBezTo>
                  <a:cubicBezTo>
                    <a:pt x="32" y="23"/>
                    <a:pt x="32" y="23"/>
                    <a:pt x="33" y="24"/>
                  </a:cubicBezTo>
                  <a:cubicBezTo>
                    <a:pt x="33" y="25"/>
                    <a:pt x="33" y="26"/>
                    <a:pt x="34" y="27"/>
                  </a:cubicBezTo>
                  <a:cubicBezTo>
                    <a:pt x="34" y="27"/>
                    <a:pt x="34" y="27"/>
                    <a:pt x="34" y="27"/>
                  </a:cubicBezTo>
                  <a:cubicBezTo>
                    <a:pt x="34" y="27"/>
                    <a:pt x="34" y="27"/>
                    <a:pt x="34" y="27"/>
                  </a:cubicBezTo>
                  <a:cubicBezTo>
                    <a:pt x="34" y="27"/>
                    <a:pt x="34" y="27"/>
                    <a:pt x="34" y="27"/>
                  </a:cubicBezTo>
                  <a:cubicBezTo>
                    <a:pt x="34" y="28"/>
                    <a:pt x="34" y="28"/>
                    <a:pt x="34" y="29"/>
                  </a:cubicBezTo>
                  <a:cubicBezTo>
                    <a:pt x="34" y="29"/>
                    <a:pt x="33" y="30"/>
                    <a:pt x="33" y="30"/>
                  </a:cubicBezTo>
                  <a:cubicBezTo>
                    <a:pt x="33" y="33"/>
                    <a:pt x="31" y="35"/>
                    <a:pt x="29" y="37"/>
                  </a:cubicBezTo>
                  <a:cubicBezTo>
                    <a:pt x="29" y="37"/>
                    <a:pt x="29" y="37"/>
                    <a:pt x="29" y="37"/>
                  </a:cubicBezTo>
                  <a:cubicBezTo>
                    <a:pt x="29" y="37"/>
                    <a:pt x="29" y="37"/>
                    <a:pt x="29" y="37"/>
                  </a:cubicBezTo>
                  <a:cubicBezTo>
                    <a:pt x="29" y="37"/>
                    <a:pt x="29" y="37"/>
                    <a:pt x="29" y="37"/>
                  </a:cubicBezTo>
                  <a:cubicBezTo>
                    <a:pt x="29" y="37"/>
                    <a:pt x="28" y="37"/>
                    <a:pt x="28" y="37"/>
                  </a:cubicBezTo>
                  <a:cubicBezTo>
                    <a:pt x="28" y="37"/>
                    <a:pt x="28" y="38"/>
                    <a:pt x="28" y="38"/>
                  </a:cubicBezTo>
                  <a:cubicBezTo>
                    <a:pt x="28" y="38"/>
                    <a:pt x="28" y="38"/>
                    <a:pt x="27" y="38"/>
                  </a:cubicBezTo>
                  <a:cubicBezTo>
                    <a:pt x="27" y="38"/>
                    <a:pt x="26" y="38"/>
                    <a:pt x="26" y="39"/>
                  </a:cubicBezTo>
                  <a:cubicBezTo>
                    <a:pt x="26" y="39"/>
                    <a:pt x="26" y="39"/>
                    <a:pt x="26" y="39"/>
                  </a:cubicBezTo>
                  <a:cubicBezTo>
                    <a:pt x="25" y="39"/>
                    <a:pt x="25" y="39"/>
                    <a:pt x="25" y="39"/>
                  </a:cubicBezTo>
                  <a:cubicBezTo>
                    <a:pt x="24" y="39"/>
                    <a:pt x="23" y="40"/>
                    <a:pt x="23" y="40"/>
                  </a:cubicBezTo>
                  <a:cubicBezTo>
                    <a:pt x="22" y="40"/>
                    <a:pt x="21" y="40"/>
                    <a:pt x="21" y="40"/>
                  </a:cubicBezTo>
                  <a:cubicBezTo>
                    <a:pt x="21" y="40"/>
                    <a:pt x="20" y="40"/>
                    <a:pt x="20" y="40"/>
                  </a:cubicBezTo>
                  <a:cubicBezTo>
                    <a:pt x="20" y="40"/>
                    <a:pt x="20" y="40"/>
                    <a:pt x="19" y="41"/>
                  </a:cubicBezTo>
                  <a:cubicBezTo>
                    <a:pt x="19" y="41"/>
                    <a:pt x="19" y="41"/>
                    <a:pt x="19" y="41"/>
                  </a:cubicBezTo>
                  <a:cubicBezTo>
                    <a:pt x="19" y="41"/>
                    <a:pt x="19" y="41"/>
                    <a:pt x="19" y="41"/>
                  </a:cubicBezTo>
                  <a:cubicBezTo>
                    <a:pt x="18" y="41"/>
                    <a:pt x="17" y="41"/>
                    <a:pt x="16" y="40"/>
                  </a:cubicBezTo>
                  <a:cubicBezTo>
                    <a:pt x="14" y="40"/>
                    <a:pt x="12" y="40"/>
                    <a:pt x="11" y="40"/>
                  </a:cubicBezTo>
                  <a:cubicBezTo>
                    <a:pt x="11" y="40"/>
                    <a:pt x="11" y="40"/>
                    <a:pt x="11" y="40"/>
                  </a:cubicBezTo>
                  <a:cubicBezTo>
                    <a:pt x="10" y="40"/>
                    <a:pt x="10" y="40"/>
                    <a:pt x="10" y="40"/>
                  </a:cubicBezTo>
                  <a:cubicBezTo>
                    <a:pt x="10" y="39"/>
                    <a:pt x="10" y="39"/>
                    <a:pt x="9" y="39"/>
                  </a:cubicBezTo>
                  <a:cubicBezTo>
                    <a:pt x="9" y="39"/>
                    <a:pt x="8" y="39"/>
                    <a:pt x="7" y="38"/>
                  </a:cubicBezTo>
                  <a:cubicBezTo>
                    <a:pt x="5" y="38"/>
                    <a:pt x="3" y="36"/>
                    <a:pt x="2" y="35"/>
                  </a:cubicBezTo>
                  <a:cubicBezTo>
                    <a:pt x="2" y="35"/>
                    <a:pt x="2" y="35"/>
                    <a:pt x="2" y="35"/>
                  </a:cubicBezTo>
                  <a:cubicBezTo>
                    <a:pt x="2" y="34"/>
                    <a:pt x="1" y="34"/>
                    <a:pt x="1" y="34"/>
                  </a:cubicBezTo>
                  <a:cubicBezTo>
                    <a:pt x="1" y="33"/>
                    <a:pt x="0" y="32"/>
                    <a:pt x="0" y="32"/>
                  </a:cubicBezTo>
                  <a:cubicBezTo>
                    <a:pt x="0" y="32"/>
                    <a:pt x="0" y="31"/>
                    <a:pt x="0" y="31"/>
                  </a:cubicBezTo>
                  <a:cubicBezTo>
                    <a:pt x="0" y="31"/>
                    <a:pt x="0" y="31"/>
                    <a:pt x="0" y="31"/>
                  </a:cubicBezTo>
                  <a:cubicBezTo>
                    <a:pt x="0" y="31"/>
                    <a:pt x="0" y="31"/>
                    <a:pt x="0" y="31"/>
                  </a:cubicBezTo>
                  <a:cubicBezTo>
                    <a:pt x="0" y="31"/>
                    <a:pt x="0" y="31"/>
                    <a:pt x="0" y="30"/>
                  </a:cubicBezTo>
                  <a:cubicBezTo>
                    <a:pt x="0" y="30"/>
                    <a:pt x="0" y="30"/>
                    <a:pt x="0" y="30"/>
                  </a:cubicBezTo>
                  <a:cubicBezTo>
                    <a:pt x="0" y="30"/>
                    <a:pt x="0" y="30"/>
                    <a:pt x="0" y="30"/>
                  </a:cubicBezTo>
                  <a:cubicBezTo>
                    <a:pt x="0" y="29"/>
                    <a:pt x="1" y="29"/>
                    <a:pt x="1" y="28"/>
                  </a:cubicBezTo>
                  <a:cubicBezTo>
                    <a:pt x="2" y="28"/>
                    <a:pt x="2" y="27"/>
                    <a:pt x="3" y="27"/>
                  </a:cubicBezTo>
                  <a:cubicBezTo>
                    <a:pt x="3" y="27"/>
                    <a:pt x="3" y="27"/>
                    <a:pt x="3" y="27"/>
                  </a:cubicBezTo>
                  <a:cubicBezTo>
                    <a:pt x="3" y="27"/>
                    <a:pt x="3" y="27"/>
                    <a:pt x="3" y="27"/>
                  </a:cubicBezTo>
                  <a:cubicBezTo>
                    <a:pt x="3" y="27"/>
                    <a:pt x="3" y="27"/>
                    <a:pt x="3" y="27"/>
                  </a:cubicBezTo>
                  <a:cubicBezTo>
                    <a:pt x="4" y="27"/>
                    <a:pt x="4" y="27"/>
                    <a:pt x="4" y="27"/>
                  </a:cubicBezTo>
                  <a:cubicBezTo>
                    <a:pt x="4" y="27"/>
                    <a:pt x="5" y="27"/>
                    <a:pt x="5" y="27"/>
                  </a:cubicBezTo>
                  <a:cubicBezTo>
                    <a:pt x="6" y="27"/>
                    <a:pt x="6" y="28"/>
                    <a:pt x="7" y="28"/>
                  </a:cubicBezTo>
                  <a:cubicBezTo>
                    <a:pt x="7" y="29"/>
                    <a:pt x="7" y="29"/>
                    <a:pt x="7" y="29"/>
                  </a:cubicBezTo>
                  <a:cubicBezTo>
                    <a:pt x="8" y="29"/>
                    <a:pt x="8" y="29"/>
                    <a:pt x="8" y="29"/>
                  </a:cubicBezTo>
                  <a:cubicBezTo>
                    <a:pt x="9" y="30"/>
                    <a:pt x="9" y="30"/>
                    <a:pt x="9" y="31"/>
                  </a:cubicBezTo>
                  <a:cubicBezTo>
                    <a:pt x="10" y="32"/>
                    <a:pt x="11" y="32"/>
                    <a:pt x="12" y="33"/>
                  </a:cubicBezTo>
                  <a:cubicBezTo>
                    <a:pt x="13" y="33"/>
                    <a:pt x="13" y="33"/>
                    <a:pt x="13" y="33"/>
                  </a:cubicBezTo>
                  <a:cubicBezTo>
                    <a:pt x="14" y="34"/>
                    <a:pt x="14" y="34"/>
                    <a:pt x="15" y="34"/>
                  </a:cubicBezTo>
                  <a:cubicBezTo>
                    <a:pt x="15" y="34"/>
                    <a:pt x="15" y="34"/>
                    <a:pt x="15" y="34"/>
                  </a:cubicBezTo>
                  <a:cubicBezTo>
                    <a:pt x="15" y="34"/>
                    <a:pt x="15" y="34"/>
                    <a:pt x="15" y="34"/>
                  </a:cubicBezTo>
                  <a:cubicBezTo>
                    <a:pt x="15" y="34"/>
                    <a:pt x="15" y="34"/>
                    <a:pt x="15" y="34"/>
                  </a:cubicBezTo>
                  <a:cubicBezTo>
                    <a:pt x="16" y="34"/>
                    <a:pt x="16" y="34"/>
                    <a:pt x="16" y="34"/>
                  </a:cubicBezTo>
                  <a:cubicBezTo>
                    <a:pt x="16" y="34"/>
                    <a:pt x="16" y="34"/>
                    <a:pt x="16" y="34"/>
                  </a:cubicBezTo>
                  <a:cubicBezTo>
                    <a:pt x="16" y="34"/>
                    <a:pt x="16" y="34"/>
                    <a:pt x="16" y="34"/>
                  </a:cubicBezTo>
                  <a:cubicBezTo>
                    <a:pt x="16" y="34"/>
                    <a:pt x="16" y="34"/>
                    <a:pt x="16" y="34"/>
                  </a:cubicBezTo>
                  <a:cubicBezTo>
                    <a:pt x="17" y="34"/>
                    <a:pt x="17" y="34"/>
                    <a:pt x="18" y="34"/>
                  </a:cubicBezTo>
                  <a:cubicBezTo>
                    <a:pt x="18" y="34"/>
                    <a:pt x="18" y="34"/>
                    <a:pt x="18" y="34"/>
                  </a:cubicBezTo>
                  <a:cubicBezTo>
                    <a:pt x="18" y="34"/>
                    <a:pt x="18" y="34"/>
                    <a:pt x="18" y="34"/>
                  </a:cubicBezTo>
                  <a:cubicBezTo>
                    <a:pt x="18" y="34"/>
                    <a:pt x="18" y="34"/>
                    <a:pt x="18" y="34"/>
                  </a:cubicBezTo>
                  <a:cubicBezTo>
                    <a:pt x="18" y="34"/>
                    <a:pt x="18" y="34"/>
                    <a:pt x="18" y="34"/>
                  </a:cubicBezTo>
                  <a:cubicBezTo>
                    <a:pt x="20" y="34"/>
                    <a:pt x="21" y="33"/>
                    <a:pt x="22" y="33"/>
                  </a:cubicBezTo>
                  <a:cubicBezTo>
                    <a:pt x="23" y="32"/>
                    <a:pt x="24" y="31"/>
                    <a:pt x="24" y="30"/>
                  </a:cubicBezTo>
                  <a:cubicBezTo>
                    <a:pt x="24" y="28"/>
                    <a:pt x="23" y="27"/>
                    <a:pt x="22" y="26"/>
                  </a:cubicBezTo>
                  <a:cubicBezTo>
                    <a:pt x="22" y="26"/>
                    <a:pt x="21" y="26"/>
                    <a:pt x="21" y="25"/>
                  </a:cubicBezTo>
                  <a:cubicBezTo>
                    <a:pt x="20" y="25"/>
                    <a:pt x="19" y="25"/>
                    <a:pt x="18" y="24"/>
                  </a:cubicBezTo>
                  <a:cubicBezTo>
                    <a:pt x="16" y="24"/>
                    <a:pt x="15" y="24"/>
                    <a:pt x="14" y="23"/>
                  </a:cubicBezTo>
                  <a:cubicBezTo>
                    <a:pt x="14" y="23"/>
                    <a:pt x="13" y="23"/>
                    <a:pt x="13" y="23"/>
                  </a:cubicBezTo>
                  <a:cubicBezTo>
                    <a:pt x="13" y="23"/>
                    <a:pt x="12" y="23"/>
                    <a:pt x="11" y="22"/>
                  </a:cubicBezTo>
                  <a:cubicBezTo>
                    <a:pt x="9" y="22"/>
                    <a:pt x="7" y="21"/>
                    <a:pt x="6" y="20"/>
                  </a:cubicBezTo>
                  <a:cubicBezTo>
                    <a:pt x="5" y="20"/>
                    <a:pt x="5" y="20"/>
                    <a:pt x="4" y="20"/>
                  </a:cubicBezTo>
                  <a:cubicBezTo>
                    <a:pt x="4" y="19"/>
                    <a:pt x="3" y="19"/>
                    <a:pt x="3" y="18"/>
                  </a:cubicBezTo>
                  <a:cubicBezTo>
                    <a:pt x="2" y="17"/>
                    <a:pt x="1" y="16"/>
                    <a:pt x="1" y="14"/>
                  </a:cubicBezTo>
                  <a:cubicBezTo>
                    <a:pt x="1" y="14"/>
                    <a:pt x="1" y="14"/>
                    <a:pt x="1" y="14"/>
                  </a:cubicBezTo>
                  <a:cubicBezTo>
                    <a:pt x="1" y="14"/>
                    <a:pt x="1" y="13"/>
                    <a:pt x="1" y="13"/>
                  </a:cubicBezTo>
                  <a:cubicBezTo>
                    <a:pt x="1" y="13"/>
                    <a:pt x="1" y="13"/>
                    <a:pt x="1" y="13"/>
                  </a:cubicBezTo>
                  <a:cubicBezTo>
                    <a:pt x="0" y="13"/>
                    <a:pt x="1" y="13"/>
                    <a:pt x="0" y="13"/>
                  </a:cubicBezTo>
                  <a:cubicBezTo>
                    <a:pt x="0" y="13"/>
                    <a:pt x="0" y="13"/>
                    <a:pt x="0" y="13"/>
                  </a:cubicBezTo>
                  <a:cubicBezTo>
                    <a:pt x="0" y="12"/>
                    <a:pt x="0" y="12"/>
                    <a:pt x="0" y="11"/>
                  </a:cubicBezTo>
                  <a:cubicBezTo>
                    <a:pt x="0" y="11"/>
                    <a:pt x="0" y="11"/>
                    <a:pt x="0" y="11"/>
                  </a:cubicBezTo>
                  <a:cubicBezTo>
                    <a:pt x="0" y="11"/>
                    <a:pt x="0" y="11"/>
                    <a:pt x="0" y="11"/>
                  </a:cubicBezTo>
                  <a:cubicBezTo>
                    <a:pt x="1" y="11"/>
                    <a:pt x="0" y="11"/>
                    <a:pt x="1" y="11"/>
                  </a:cubicBezTo>
                  <a:cubicBezTo>
                    <a:pt x="1" y="11"/>
                    <a:pt x="1" y="11"/>
                    <a:pt x="1" y="11"/>
                  </a:cubicBezTo>
                  <a:cubicBezTo>
                    <a:pt x="1" y="11"/>
                    <a:pt x="1" y="10"/>
                    <a:pt x="1" y="10"/>
                  </a:cubicBezTo>
                  <a:cubicBezTo>
                    <a:pt x="1" y="10"/>
                    <a:pt x="1" y="10"/>
                    <a:pt x="1" y="10"/>
                  </a:cubicBezTo>
                  <a:cubicBezTo>
                    <a:pt x="1" y="10"/>
                    <a:pt x="1" y="10"/>
                    <a:pt x="1" y="10"/>
                  </a:cubicBezTo>
                  <a:cubicBezTo>
                    <a:pt x="1" y="10"/>
                    <a:pt x="1" y="9"/>
                    <a:pt x="1" y="9"/>
                  </a:cubicBezTo>
                  <a:cubicBezTo>
                    <a:pt x="1" y="9"/>
                    <a:pt x="1" y="9"/>
                    <a:pt x="1" y="9"/>
                  </a:cubicBezTo>
                  <a:cubicBezTo>
                    <a:pt x="1" y="9"/>
                    <a:pt x="1" y="9"/>
                    <a:pt x="1" y="8"/>
                  </a:cubicBezTo>
                  <a:cubicBezTo>
                    <a:pt x="2" y="7"/>
                    <a:pt x="2" y="6"/>
                    <a:pt x="3" y="5"/>
                  </a:cubicBezTo>
                  <a:cubicBezTo>
                    <a:pt x="4" y="3"/>
                    <a:pt x="6" y="2"/>
                    <a:pt x="7" y="2"/>
                  </a:cubicBezTo>
                  <a:cubicBezTo>
                    <a:pt x="8" y="1"/>
                    <a:pt x="8" y="1"/>
                    <a:pt x="9" y="1"/>
                  </a:cubicBezTo>
                  <a:cubicBezTo>
                    <a:pt x="9" y="1"/>
                    <a:pt x="9" y="1"/>
                    <a:pt x="9" y="1"/>
                  </a:cubicBezTo>
                  <a:cubicBezTo>
                    <a:pt x="10" y="1"/>
                    <a:pt x="10" y="1"/>
                    <a:pt x="11"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44" name="Group 143">
            <a:extLst>
              <a:ext uri="{FF2B5EF4-FFF2-40B4-BE49-F238E27FC236}">
                <a16:creationId xmlns:a16="http://schemas.microsoft.com/office/drawing/2014/main" id="{29D16D1A-3B81-4D13-908F-40D3294120EA}"/>
              </a:ext>
            </a:extLst>
          </p:cNvPr>
          <p:cNvGrpSpPr/>
          <p:nvPr/>
        </p:nvGrpSpPr>
        <p:grpSpPr>
          <a:xfrm>
            <a:off x="5500204" y="3756710"/>
            <a:ext cx="155485" cy="157531"/>
            <a:chOff x="5463476" y="3883613"/>
            <a:chExt cx="167813" cy="170021"/>
          </a:xfrm>
          <a:solidFill>
            <a:schemeClr val="accent3"/>
          </a:solidFill>
        </p:grpSpPr>
        <p:sp>
          <p:nvSpPr>
            <p:cNvPr id="52" name="Freeform 20">
              <a:extLst>
                <a:ext uri="{FF2B5EF4-FFF2-40B4-BE49-F238E27FC236}">
                  <a16:creationId xmlns:a16="http://schemas.microsoft.com/office/drawing/2014/main" id="{BB472FE6-BEFA-4062-AF62-6E3342BA5FCD}"/>
                </a:ext>
              </a:extLst>
            </p:cNvPr>
            <p:cNvSpPr>
              <a:spLocks noEditPoints="1"/>
            </p:cNvSpPr>
            <p:nvPr/>
          </p:nvSpPr>
          <p:spPr bwMode="auto">
            <a:xfrm>
              <a:off x="5463476" y="3883613"/>
              <a:ext cx="112611" cy="170021"/>
            </a:xfrm>
            <a:custGeom>
              <a:avLst/>
              <a:gdLst>
                <a:gd name="T0" fmla="*/ 37 w 43"/>
                <a:gd name="T1" fmla="*/ 38 h 65"/>
                <a:gd name="T2" fmla="*/ 31 w 43"/>
                <a:gd name="T3" fmla="*/ 33 h 65"/>
                <a:gd name="T4" fmla="*/ 31 w 43"/>
                <a:gd name="T5" fmla="*/ 27 h 65"/>
                <a:gd name="T6" fmla="*/ 34 w 43"/>
                <a:gd name="T7" fmla="*/ 24 h 65"/>
                <a:gd name="T8" fmla="*/ 36 w 43"/>
                <a:gd name="T9" fmla="*/ 7 h 65"/>
                <a:gd name="T10" fmla="*/ 33 w 43"/>
                <a:gd name="T11" fmla="*/ 3 h 65"/>
                <a:gd name="T12" fmla="*/ 43 w 43"/>
                <a:gd name="T13" fmla="*/ 0 h 65"/>
                <a:gd name="T14" fmla="*/ 24 w 43"/>
                <a:gd name="T15" fmla="*/ 0 h 65"/>
                <a:gd name="T16" fmla="*/ 15 w 43"/>
                <a:gd name="T17" fmla="*/ 2 h 65"/>
                <a:gd name="T18" fmla="*/ 8 w 43"/>
                <a:gd name="T19" fmla="*/ 23 h 65"/>
                <a:gd name="T20" fmla="*/ 20 w 43"/>
                <a:gd name="T21" fmla="*/ 29 h 65"/>
                <a:gd name="T22" fmla="*/ 22 w 43"/>
                <a:gd name="T23" fmla="*/ 30 h 65"/>
                <a:gd name="T24" fmla="*/ 24 w 43"/>
                <a:gd name="T25" fmla="*/ 38 h 65"/>
                <a:gd name="T26" fmla="*/ 22 w 43"/>
                <a:gd name="T27" fmla="*/ 38 h 65"/>
                <a:gd name="T28" fmla="*/ 6 w 43"/>
                <a:gd name="T29" fmla="*/ 43 h 65"/>
                <a:gd name="T30" fmla="*/ 7 w 43"/>
                <a:gd name="T31" fmla="*/ 61 h 65"/>
                <a:gd name="T32" fmla="*/ 36 w 43"/>
                <a:gd name="T33" fmla="*/ 58 h 65"/>
                <a:gd name="T34" fmla="*/ 37 w 43"/>
                <a:gd name="T35" fmla="*/ 38 h 65"/>
                <a:gd name="T36" fmla="*/ 17 w 43"/>
                <a:gd name="T37" fmla="*/ 23 h 65"/>
                <a:gd name="T38" fmla="*/ 13 w 43"/>
                <a:gd name="T39" fmla="*/ 10 h 65"/>
                <a:gd name="T40" fmla="*/ 19 w 43"/>
                <a:gd name="T41" fmla="*/ 3 h 65"/>
                <a:gd name="T42" fmla="*/ 27 w 43"/>
                <a:gd name="T43" fmla="*/ 5 h 65"/>
                <a:gd name="T44" fmla="*/ 31 w 43"/>
                <a:gd name="T45" fmla="*/ 17 h 65"/>
                <a:gd name="T46" fmla="*/ 26 w 43"/>
                <a:gd name="T47" fmla="*/ 26 h 65"/>
                <a:gd name="T48" fmla="*/ 17 w 43"/>
                <a:gd name="T49" fmla="*/ 23 h 65"/>
                <a:gd name="T50" fmla="*/ 36 w 43"/>
                <a:gd name="T51" fmla="*/ 52 h 65"/>
                <a:gd name="T52" fmla="*/ 31 w 43"/>
                <a:gd name="T53" fmla="*/ 59 h 65"/>
                <a:gd name="T54" fmla="*/ 23 w 43"/>
                <a:gd name="T55" fmla="*/ 60 h 65"/>
                <a:gd name="T56" fmla="*/ 13 w 43"/>
                <a:gd name="T57" fmla="*/ 57 h 65"/>
                <a:gd name="T58" fmla="*/ 14 w 43"/>
                <a:gd name="T59" fmla="*/ 42 h 65"/>
                <a:gd name="T60" fmla="*/ 26 w 43"/>
                <a:gd name="T61" fmla="*/ 40 h 65"/>
                <a:gd name="T62" fmla="*/ 36 w 43"/>
                <a:gd name="T63" fmla="*/ 5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 h="65">
                  <a:moveTo>
                    <a:pt x="37" y="38"/>
                  </a:moveTo>
                  <a:cubicBezTo>
                    <a:pt x="35" y="36"/>
                    <a:pt x="33" y="35"/>
                    <a:pt x="31" y="33"/>
                  </a:cubicBezTo>
                  <a:cubicBezTo>
                    <a:pt x="29" y="32"/>
                    <a:pt x="29" y="29"/>
                    <a:pt x="31" y="27"/>
                  </a:cubicBezTo>
                  <a:cubicBezTo>
                    <a:pt x="32" y="26"/>
                    <a:pt x="33" y="25"/>
                    <a:pt x="34" y="24"/>
                  </a:cubicBezTo>
                  <a:cubicBezTo>
                    <a:pt x="39" y="19"/>
                    <a:pt x="40" y="12"/>
                    <a:pt x="36" y="7"/>
                  </a:cubicBezTo>
                  <a:cubicBezTo>
                    <a:pt x="36" y="6"/>
                    <a:pt x="34" y="5"/>
                    <a:pt x="33" y="3"/>
                  </a:cubicBezTo>
                  <a:cubicBezTo>
                    <a:pt x="37" y="3"/>
                    <a:pt x="40" y="3"/>
                    <a:pt x="43" y="0"/>
                  </a:cubicBezTo>
                  <a:cubicBezTo>
                    <a:pt x="36" y="0"/>
                    <a:pt x="30" y="0"/>
                    <a:pt x="24" y="0"/>
                  </a:cubicBezTo>
                  <a:cubicBezTo>
                    <a:pt x="21" y="0"/>
                    <a:pt x="18" y="1"/>
                    <a:pt x="15" y="2"/>
                  </a:cubicBezTo>
                  <a:cubicBezTo>
                    <a:pt x="6" y="6"/>
                    <a:pt x="3" y="16"/>
                    <a:pt x="8" y="23"/>
                  </a:cubicBezTo>
                  <a:cubicBezTo>
                    <a:pt x="11" y="27"/>
                    <a:pt x="16" y="29"/>
                    <a:pt x="20" y="29"/>
                  </a:cubicBezTo>
                  <a:cubicBezTo>
                    <a:pt x="21" y="29"/>
                    <a:pt x="22" y="28"/>
                    <a:pt x="22" y="30"/>
                  </a:cubicBezTo>
                  <a:cubicBezTo>
                    <a:pt x="21" y="33"/>
                    <a:pt x="22" y="35"/>
                    <a:pt x="24" y="38"/>
                  </a:cubicBezTo>
                  <a:cubicBezTo>
                    <a:pt x="23" y="38"/>
                    <a:pt x="22" y="38"/>
                    <a:pt x="22" y="38"/>
                  </a:cubicBezTo>
                  <a:cubicBezTo>
                    <a:pt x="16" y="38"/>
                    <a:pt x="11" y="39"/>
                    <a:pt x="6" y="43"/>
                  </a:cubicBezTo>
                  <a:cubicBezTo>
                    <a:pt x="0" y="48"/>
                    <a:pt x="0" y="56"/>
                    <a:pt x="7" y="61"/>
                  </a:cubicBezTo>
                  <a:cubicBezTo>
                    <a:pt x="15" y="65"/>
                    <a:pt x="30" y="64"/>
                    <a:pt x="36" y="58"/>
                  </a:cubicBezTo>
                  <a:cubicBezTo>
                    <a:pt x="43" y="52"/>
                    <a:pt x="43" y="44"/>
                    <a:pt x="37" y="38"/>
                  </a:cubicBezTo>
                  <a:close/>
                  <a:moveTo>
                    <a:pt x="17" y="23"/>
                  </a:moveTo>
                  <a:cubicBezTo>
                    <a:pt x="14" y="19"/>
                    <a:pt x="13" y="15"/>
                    <a:pt x="13" y="10"/>
                  </a:cubicBezTo>
                  <a:cubicBezTo>
                    <a:pt x="14" y="7"/>
                    <a:pt x="15" y="4"/>
                    <a:pt x="19" y="3"/>
                  </a:cubicBezTo>
                  <a:cubicBezTo>
                    <a:pt x="22" y="2"/>
                    <a:pt x="24" y="3"/>
                    <a:pt x="27" y="5"/>
                  </a:cubicBezTo>
                  <a:cubicBezTo>
                    <a:pt x="30" y="9"/>
                    <a:pt x="31" y="13"/>
                    <a:pt x="31" y="17"/>
                  </a:cubicBezTo>
                  <a:cubicBezTo>
                    <a:pt x="31" y="22"/>
                    <a:pt x="30" y="25"/>
                    <a:pt x="26" y="26"/>
                  </a:cubicBezTo>
                  <a:cubicBezTo>
                    <a:pt x="23" y="27"/>
                    <a:pt x="19" y="26"/>
                    <a:pt x="17" y="23"/>
                  </a:cubicBezTo>
                  <a:close/>
                  <a:moveTo>
                    <a:pt x="36" y="52"/>
                  </a:moveTo>
                  <a:cubicBezTo>
                    <a:pt x="36" y="55"/>
                    <a:pt x="34" y="57"/>
                    <a:pt x="31" y="59"/>
                  </a:cubicBezTo>
                  <a:cubicBezTo>
                    <a:pt x="28" y="60"/>
                    <a:pt x="26" y="60"/>
                    <a:pt x="23" y="60"/>
                  </a:cubicBezTo>
                  <a:cubicBezTo>
                    <a:pt x="20" y="60"/>
                    <a:pt x="16" y="59"/>
                    <a:pt x="13" y="57"/>
                  </a:cubicBezTo>
                  <a:cubicBezTo>
                    <a:pt x="7" y="53"/>
                    <a:pt x="8" y="45"/>
                    <a:pt x="14" y="42"/>
                  </a:cubicBezTo>
                  <a:cubicBezTo>
                    <a:pt x="18" y="40"/>
                    <a:pt x="22" y="40"/>
                    <a:pt x="26" y="40"/>
                  </a:cubicBezTo>
                  <a:cubicBezTo>
                    <a:pt x="30" y="40"/>
                    <a:pt x="36" y="48"/>
                    <a:pt x="36"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21">
              <a:extLst>
                <a:ext uri="{FF2B5EF4-FFF2-40B4-BE49-F238E27FC236}">
                  <a16:creationId xmlns:a16="http://schemas.microsoft.com/office/drawing/2014/main" id="{9DA417BC-7A31-4EA4-9E62-BB59422E5F4F}"/>
                </a:ext>
              </a:extLst>
            </p:cNvPr>
            <p:cNvSpPr>
              <a:spLocks/>
            </p:cNvSpPr>
            <p:nvPr/>
          </p:nvSpPr>
          <p:spPr bwMode="auto">
            <a:xfrm>
              <a:off x="5578295" y="3883613"/>
              <a:ext cx="52994" cy="51890"/>
            </a:xfrm>
            <a:custGeom>
              <a:avLst/>
              <a:gdLst>
                <a:gd name="T0" fmla="*/ 17 w 48"/>
                <a:gd name="T1" fmla="*/ 47 h 47"/>
                <a:gd name="T2" fmla="*/ 17 w 48"/>
                <a:gd name="T3" fmla="*/ 28 h 47"/>
                <a:gd name="T4" fmla="*/ 0 w 48"/>
                <a:gd name="T5" fmla="*/ 28 h 47"/>
                <a:gd name="T6" fmla="*/ 0 w 48"/>
                <a:gd name="T7" fmla="*/ 17 h 47"/>
                <a:gd name="T8" fmla="*/ 17 w 48"/>
                <a:gd name="T9" fmla="*/ 17 h 47"/>
                <a:gd name="T10" fmla="*/ 17 w 48"/>
                <a:gd name="T11" fmla="*/ 0 h 47"/>
                <a:gd name="T12" fmla="*/ 29 w 48"/>
                <a:gd name="T13" fmla="*/ 0 h 47"/>
                <a:gd name="T14" fmla="*/ 29 w 48"/>
                <a:gd name="T15" fmla="*/ 17 h 47"/>
                <a:gd name="T16" fmla="*/ 48 w 48"/>
                <a:gd name="T17" fmla="*/ 17 h 47"/>
                <a:gd name="T18" fmla="*/ 48 w 48"/>
                <a:gd name="T19" fmla="*/ 28 h 47"/>
                <a:gd name="T20" fmla="*/ 29 w 48"/>
                <a:gd name="T21" fmla="*/ 28 h 47"/>
                <a:gd name="T22" fmla="*/ 29 w 48"/>
                <a:gd name="T23" fmla="*/ 47 h 47"/>
                <a:gd name="T24" fmla="*/ 17 w 48"/>
                <a:gd name="T2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47">
                  <a:moveTo>
                    <a:pt x="17" y="47"/>
                  </a:moveTo>
                  <a:lnTo>
                    <a:pt x="17" y="28"/>
                  </a:lnTo>
                  <a:lnTo>
                    <a:pt x="0" y="28"/>
                  </a:lnTo>
                  <a:lnTo>
                    <a:pt x="0" y="17"/>
                  </a:lnTo>
                  <a:lnTo>
                    <a:pt x="17" y="17"/>
                  </a:lnTo>
                  <a:lnTo>
                    <a:pt x="17" y="0"/>
                  </a:lnTo>
                  <a:lnTo>
                    <a:pt x="29" y="0"/>
                  </a:lnTo>
                  <a:lnTo>
                    <a:pt x="29" y="17"/>
                  </a:lnTo>
                  <a:lnTo>
                    <a:pt x="48" y="17"/>
                  </a:lnTo>
                  <a:lnTo>
                    <a:pt x="48" y="28"/>
                  </a:lnTo>
                  <a:lnTo>
                    <a:pt x="29" y="28"/>
                  </a:lnTo>
                  <a:lnTo>
                    <a:pt x="29" y="47"/>
                  </a:lnTo>
                  <a:lnTo>
                    <a:pt x="17"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37" name="Group 136">
            <a:extLst>
              <a:ext uri="{FF2B5EF4-FFF2-40B4-BE49-F238E27FC236}">
                <a16:creationId xmlns:a16="http://schemas.microsoft.com/office/drawing/2014/main" id="{CCFF7F3D-FF8D-4B8E-BDD4-FDCD7A244E10}"/>
              </a:ext>
            </a:extLst>
          </p:cNvPr>
          <p:cNvGrpSpPr/>
          <p:nvPr/>
        </p:nvGrpSpPr>
        <p:grpSpPr>
          <a:xfrm>
            <a:off x="5145248" y="2837097"/>
            <a:ext cx="222999" cy="196402"/>
            <a:chOff x="5080376" y="2891087"/>
            <a:chExt cx="240680" cy="211974"/>
          </a:xfrm>
          <a:solidFill>
            <a:schemeClr val="accent3"/>
          </a:solidFill>
        </p:grpSpPr>
        <p:sp>
          <p:nvSpPr>
            <p:cNvPr id="55" name="Freeform 23">
              <a:extLst>
                <a:ext uri="{FF2B5EF4-FFF2-40B4-BE49-F238E27FC236}">
                  <a16:creationId xmlns:a16="http://schemas.microsoft.com/office/drawing/2014/main" id="{74DD09D3-E142-4489-84DA-5B1EDFD39B64}"/>
                </a:ext>
              </a:extLst>
            </p:cNvPr>
            <p:cNvSpPr>
              <a:spLocks/>
            </p:cNvSpPr>
            <p:nvPr/>
          </p:nvSpPr>
          <p:spPr bwMode="auto">
            <a:xfrm>
              <a:off x="5202924" y="2891087"/>
              <a:ext cx="118132" cy="81698"/>
            </a:xfrm>
            <a:custGeom>
              <a:avLst/>
              <a:gdLst>
                <a:gd name="T0" fmla="*/ 17 w 45"/>
                <a:gd name="T1" fmla="*/ 0 h 31"/>
                <a:gd name="T2" fmla="*/ 18 w 45"/>
                <a:gd name="T3" fmla="*/ 0 h 31"/>
                <a:gd name="T4" fmla="*/ 40 w 45"/>
                <a:gd name="T5" fmla="*/ 14 h 31"/>
                <a:gd name="T6" fmla="*/ 44 w 45"/>
                <a:gd name="T7" fmla="*/ 16 h 31"/>
                <a:gd name="T8" fmla="*/ 44 w 45"/>
                <a:gd name="T9" fmla="*/ 17 h 31"/>
                <a:gd name="T10" fmla="*/ 37 w 45"/>
                <a:gd name="T11" fmla="*/ 23 h 31"/>
                <a:gd name="T12" fmla="*/ 28 w 45"/>
                <a:gd name="T13" fmla="*/ 30 h 31"/>
                <a:gd name="T14" fmla="*/ 26 w 45"/>
                <a:gd name="T15" fmla="*/ 30 h 31"/>
                <a:gd name="T16" fmla="*/ 7 w 45"/>
                <a:gd name="T17" fmla="*/ 18 h 31"/>
                <a:gd name="T18" fmla="*/ 1 w 45"/>
                <a:gd name="T19" fmla="*/ 15 h 31"/>
                <a:gd name="T20" fmla="*/ 1 w 45"/>
                <a:gd name="T21" fmla="*/ 13 h 31"/>
                <a:gd name="T22" fmla="*/ 12 w 45"/>
                <a:gd name="T23" fmla="*/ 4 h 31"/>
                <a:gd name="T24" fmla="*/ 17 w 45"/>
                <a:gd name="T25" fmla="*/ 0 h 31"/>
                <a:gd name="T26" fmla="*/ 17 w 45"/>
                <a:gd name="T2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31">
                  <a:moveTo>
                    <a:pt x="17" y="0"/>
                  </a:moveTo>
                  <a:cubicBezTo>
                    <a:pt x="18" y="0"/>
                    <a:pt x="18" y="0"/>
                    <a:pt x="18" y="0"/>
                  </a:cubicBezTo>
                  <a:cubicBezTo>
                    <a:pt x="26" y="5"/>
                    <a:pt x="33" y="9"/>
                    <a:pt x="40" y="14"/>
                  </a:cubicBezTo>
                  <a:cubicBezTo>
                    <a:pt x="42" y="14"/>
                    <a:pt x="43" y="15"/>
                    <a:pt x="44" y="16"/>
                  </a:cubicBezTo>
                  <a:cubicBezTo>
                    <a:pt x="45" y="16"/>
                    <a:pt x="45" y="17"/>
                    <a:pt x="44" y="17"/>
                  </a:cubicBezTo>
                  <a:cubicBezTo>
                    <a:pt x="42" y="19"/>
                    <a:pt x="39" y="21"/>
                    <a:pt x="37" y="23"/>
                  </a:cubicBezTo>
                  <a:cubicBezTo>
                    <a:pt x="34" y="25"/>
                    <a:pt x="31" y="28"/>
                    <a:pt x="28" y="30"/>
                  </a:cubicBezTo>
                  <a:cubicBezTo>
                    <a:pt x="27" y="31"/>
                    <a:pt x="27" y="31"/>
                    <a:pt x="26" y="30"/>
                  </a:cubicBezTo>
                  <a:cubicBezTo>
                    <a:pt x="20" y="26"/>
                    <a:pt x="13" y="22"/>
                    <a:pt x="7" y="18"/>
                  </a:cubicBezTo>
                  <a:cubicBezTo>
                    <a:pt x="5" y="17"/>
                    <a:pt x="3" y="16"/>
                    <a:pt x="1" y="15"/>
                  </a:cubicBezTo>
                  <a:cubicBezTo>
                    <a:pt x="0" y="14"/>
                    <a:pt x="0" y="14"/>
                    <a:pt x="1" y="13"/>
                  </a:cubicBezTo>
                  <a:cubicBezTo>
                    <a:pt x="4" y="10"/>
                    <a:pt x="8" y="7"/>
                    <a:pt x="12" y="4"/>
                  </a:cubicBezTo>
                  <a:cubicBezTo>
                    <a:pt x="14" y="3"/>
                    <a:pt x="15" y="1"/>
                    <a:pt x="17" y="0"/>
                  </a:cubicBezTo>
                  <a:cubicBezTo>
                    <a:pt x="17" y="0"/>
                    <a:pt x="17"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24">
              <a:extLst>
                <a:ext uri="{FF2B5EF4-FFF2-40B4-BE49-F238E27FC236}">
                  <a16:creationId xmlns:a16="http://schemas.microsoft.com/office/drawing/2014/main" id="{DC139514-7DA7-44BE-9E49-6CC9B79C518B}"/>
                </a:ext>
              </a:extLst>
            </p:cNvPr>
            <p:cNvSpPr>
              <a:spLocks/>
            </p:cNvSpPr>
            <p:nvPr/>
          </p:nvSpPr>
          <p:spPr bwMode="auto">
            <a:xfrm>
              <a:off x="5080376" y="2891087"/>
              <a:ext cx="118132" cy="81698"/>
            </a:xfrm>
            <a:custGeom>
              <a:avLst/>
              <a:gdLst>
                <a:gd name="T0" fmla="*/ 27 w 45"/>
                <a:gd name="T1" fmla="*/ 0 h 31"/>
                <a:gd name="T2" fmla="*/ 28 w 45"/>
                <a:gd name="T3" fmla="*/ 0 h 31"/>
                <a:gd name="T4" fmla="*/ 36 w 45"/>
                <a:gd name="T5" fmla="*/ 7 h 31"/>
                <a:gd name="T6" fmla="*/ 44 w 45"/>
                <a:gd name="T7" fmla="*/ 13 h 31"/>
                <a:gd name="T8" fmla="*/ 44 w 45"/>
                <a:gd name="T9" fmla="*/ 13 h 31"/>
                <a:gd name="T10" fmla="*/ 44 w 45"/>
                <a:gd name="T11" fmla="*/ 14 h 31"/>
                <a:gd name="T12" fmla="*/ 39 w 45"/>
                <a:gd name="T13" fmla="*/ 18 h 31"/>
                <a:gd name="T14" fmla="*/ 18 w 45"/>
                <a:gd name="T15" fmla="*/ 30 h 31"/>
                <a:gd name="T16" fmla="*/ 16 w 45"/>
                <a:gd name="T17" fmla="*/ 30 h 31"/>
                <a:gd name="T18" fmla="*/ 7 w 45"/>
                <a:gd name="T19" fmla="*/ 22 h 31"/>
                <a:gd name="T20" fmla="*/ 1 w 45"/>
                <a:gd name="T21" fmla="*/ 17 h 31"/>
                <a:gd name="T22" fmla="*/ 1 w 45"/>
                <a:gd name="T23" fmla="*/ 17 h 31"/>
                <a:gd name="T24" fmla="*/ 1 w 45"/>
                <a:gd name="T25" fmla="*/ 16 h 31"/>
                <a:gd name="T26" fmla="*/ 26 w 45"/>
                <a:gd name="T27" fmla="*/ 0 h 31"/>
                <a:gd name="T28" fmla="*/ 27 w 45"/>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31">
                  <a:moveTo>
                    <a:pt x="27" y="0"/>
                  </a:moveTo>
                  <a:cubicBezTo>
                    <a:pt x="28" y="0"/>
                    <a:pt x="28" y="0"/>
                    <a:pt x="28" y="0"/>
                  </a:cubicBezTo>
                  <a:cubicBezTo>
                    <a:pt x="31" y="2"/>
                    <a:pt x="34" y="5"/>
                    <a:pt x="36" y="7"/>
                  </a:cubicBezTo>
                  <a:cubicBezTo>
                    <a:pt x="39" y="9"/>
                    <a:pt x="41" y="11"/>
                    <a:pt x="44" y="13"/>
                  </a:cubicBezTo>
                  <a:cubicBezTo>
                    <a:pt x="44" y="13"/>
                    <a:pt x="44" y="13"/>
                    <a:pt x="44" y="13"/>
                  </a:cubicBezTo>
                  <a:cubicBezTo>
                    <a:pt x="45" y="14"/>
                    <a:pt x="45" y="14"/>
                    <a:pt x="44" y="14"/>
                  </a:cubicBezTo>
                  <a:cubicBezTo>
                    <a:pt x="42" y="15"/>
                    <a:pt x="41" y="17"/>
                    <a:pt x="39" y="18"/>
                  </a:cubicBezTo>
                  <a:cubicBezTo>
                    <a:pt x="32" y="22"/>
                    <a:pt x="25" y="26"/>
                    <a:pt x="18" y="30"/>
                  </a:cubicBezTo>
                  <a:cubicBezTo>
                    <a:pt x="17" y="31"/>
                    <a:pt x="17" y="31"/>
                    <a:pt x="16" y="30"/>
                  </a:cubicBezTo>
                  <a:cubicBezTo>
                    <a:pt x="13" y="28"/>
                    <a:pt x="10" y="25"/>
                    <a:pt x="7" y="22"/>
                  </a:cubicBezTo>
                  <a:cubicBezTo>
                    <a:pt x="5" y="21"/>
                    <a:pt x="3" y="19"/>
                    <a:pt x="1" y="17"/>
                  </a:cubicBezTo>
                  <a:cubicBezTo>
                    <a:pt x="1" y="17"/>
                    <a:pt x="1" y="17"/>
                    <a:pt x="1" y="17"/>
                  </a:cubicBezTo>
                  <a:cubicBezTo>
                    <a:pt x="0" y="17"/>
                    <a:pt x="0" y="17"/>
                    <a:pt x="1" y="16"/>
                  </a:cubicBezTo>
                  <a:cubicBezTo>
                    <a:pt x="9" y="11"/>
                    <a:pt x="18" y="5"/>
                    <a:pt x="26" y="0"/>
                  </a:cubicBezTo>
                  <a:cubicBezTo>
                    <a:pt x="27" y="0"/>
                    <a:pt x="27"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25">
              <a:extLst>
                <a:ext uri="{FF2B5EF4-FFF2-40B4-BE49-F238E27FC236}">
                  <a16:creationId xmlns:a16="http://schemas.microsoft.com/office/drawing/2014/main" id="{CDCD6904-0687-45B2-A95E-797EE0041DD4}"/>
                </a:ext>
              </a:extLst>
            </p:cNvPr>
            <p:cNvSpPr>
              <a:spLocks/>
            </p:cNvSpPr>
            <p:nvPr/>
          </p:nvSpPr>
          <p:spPr bwMode="auto">
            <a:xfrm>
              <a:off x="5208444" y="2980513"/>
              <a:ext cx="108195" cy="72866"/>
            </a:xfrm>
            <a:custGeom>
              <a:avLst/>
              <a:gdLst>
                <a:gd name="T0" fmla="*/ 25 w 41"/>
                <a:gd name="T1" fmla="*/ 0 h 28"/>
                <a:gd name="T2" fmla="*/ 26 w 41"/>
                <a:gd name="T3" fmla="*/ 0 h 28"/>
                <a:gd name="T4" fmla="*/ 34 w 41"/>
                <a:gd name="T5" fmla="*/ 7 h 28"/>
                <a:gd name="T6" fmla="*/ 41 w 41"/>
                <a:gd name="T7" fmla="*/ 12 h 28"/>
                <a:gd name="T8" fmla="*/ 41 w 41"/>
                <a:gd name="T9" fmla="*/ 13 h 28"/>
                <a:gd name="T10" fmla="*/ 18 w 41"/>
                <a:gd name="T11" fmla="*/ 27 h 28"/>
                <a:gd name="T12" fmla="*/ 16 w 41"/>
                <a:gd name="T13" fmla="*/ 28 h 28"/>
                <a:gd name="T14" fmla="*/ 15 w 41"/>
                <a:gd name="T15" fmla="*/ 28 h 28"/>
                <a:gd name="T16" fmla="*/ 8 w 41"/>
                <a:gd name="T17" fmla="*/ 22 h 28"/>
                <a:gd name="T18" fmla="*/ 1 w 41"/>
                <a:gd name="T19" fmla="*/ 16 h 28"/>
                <a:gd name="T20" fmla="*/ 1 w 41"/>
                <a:gd name="T21" fmla="*/ 14 h 28"/>
                <a:gd name="T22" fmla="*/ 24 w 41"/>
                <a:gd name="T23" fmla="*/ 0 h 28"/>
                <a:gd name="T24" fmla="*/ 25 w 41"/>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28">
                  <a:moveTo>
                    <a:pt x="25" y="0"/>
                  </a:moveTo>
                  <a:cubicBezTo>
                    <a:pt x="26" y="0"/>
                    <a:pt x="26" y="0"/>
                    <a:pt x="26" y="0"/>
                  </a:cubicBezTo>
                  <a:cubicBezTo>
                    <a:pt x="29" y="2"/>
                    <a:pt x="32" y="4"/>
                    <a:pt x="34" y="7"/>
                  </a:cubicBezTo>
                  <a:cubicBezTo>
                    <a:pt x="37" y="9"/>
                    <a:pt x="39" y="11"/>
                    <a:pt x="41" y="12"/>
                  </a:cubicBezTo>
                  <a:cubicBezTo>
                    <a:pt x="41" y="13"/>
                    <a:pt x="41" y="13"/>
                    <a:pt x="41" y="13"/>
                  </a:cubicBezTo>
                  <a:cubicBezTo>
                    <a:pt x="33" y="18"/>
                    <a:pt x="25" y="22"/>
                    <a:pt x="18" y="27"/>
                  </a:cubicBezTo>
                  <a:cubicBezTo>
                    <a:pt x="17" y="27"/>
                    <a:pt x="16" y="28"/>
                    <a:pt x="16" y="28"/>
                  </a:cubicBezTo>
                  <a:cubicBezTo>
                    <a:pt x="15" y="28"/>
                    <a:pt x="15" y="28"/>
                    <a:pt x="15" y="28"/>
                  </a:cubicBezTo>
                  <a:cubicBezTo>
                    <a:pt x="12" y="26"/>
                    <a:pt x="10" y="24"/>
                    <a:pt x="8" y="22"/>
                  </a:cubicBezTo>
                  <a:cubicBezTo>
                    <a:pt x="6" y="20"/>
                    <a:pt x="3" y="18"/>
                    <a:pt x="1" y="16"/>
                  </a:cubicBezTo>
                  <a:cubicBezTo>
                    <a:pt x="0" y="15"/>
                    <a:pt x="0" y="15"/>
                    <a:pt x="1" y="14"/>
                  </a:cubicBezTo>
                  <a:cubicBezTo>
                    <a:pt x="9" y="10"/>
                    <a:pt x="16" y="5"/>
                    <a:pt x="24" y="0"/>
                  </a:cubicBezTo>
                  <a:cubicBezTo>
                    <a:pt x="25" y="0"/>
                    <a:pt x="25"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26">
              <a:extLst>
                <a:ext uri="{FF2B5EF4-FFF2-40B4-BE49-F238E27FC236}">
                  <a16:creationId xmlns:a16="http://schemas.microsoft.com/office/drawing/2014/main" id="{AA9E77A8-3374-4412-8E13-70F69FE7054B}"/>
                </a:ext>
              </a:extLst>
            </p:cNvPr>
            <p:cNvSpPr>
              <a:spLocks/>
            </p:cNvSpPr>
            <p:nvPr/>
          </p:nvSpPr>
          <p:spPr bwMode="auto">
            <a:xfrm>
              <a:off x="5082584" y="2977201"/>
              <a:ext cx="110403" cy="76179"/>
            </a:xfrm>
            <a:custGeom>
              <a:avLst/>
              <a:gdLst>
                <a:gd name="T0" fmla="*/ 26 w 42"/>
                <a:gd name="T1" fmla="*/ 29 h 29"/>
                <a:gd name="T2" fmla="*/ 26 w 42"/>
                <a:gd name="T3" fmla="*/ 29 h 29"/>
                <a:gd name="T4" fmla="*/ 1 w 42"/>
                <a:gd name="T5" fmla="*/ 14 h 29"/>
                <a:gd name="T6" fmla="*/ 1 w 42"/>
                <a:gd name="T7" fmla="*/ 14 h 29"/>
                <a:gd name="T8" fmla="*/ 1 w 42"/>
                <a:gd name="T9" fmla="*/ 13 h 29"/>
                <a:gd name="T10" fmla="*/ 4 w 42"/>
                <a:gd name="T11" fmla="*/ 10 h 29"/>
                <a:gd name="T12" fmla="*/ 13 w 42"/>
                <a:gd name="T13" fmla="*/ 3 h 29"/>
                <a:gd name="T14" fmla="*/ 16 w 42"/>
                <a:gd name="T15" fmla="*/ 1 h 29"/>
                <a:gd name="T16" fmla="*/ 17 w 42"/>
                <a:gd name="T17" fmla="*/ 1 h 29"/>
                <a:gd name="T18" fmla="*/ 23 w 42"/>
                <a:gd name="T19" fmla="*/ 5 h 29"/>
                <a:gd name="T20" fmla="*/ 41 w 42"/>
                <a:gd name="T21" fmla="*/ 16 h 29"/>
                <a:gd name="T22" fmla="*/ 41 w 42"/>
                <a:gd name="T23" fmla="*/ 16 h 29"/>
                <a:gd name="T24" fmla="*/ 41 w 42"/>
                <a:gd name="T25" fmla="*/ 17 h 29"/>
                <a:gd name="T26" fmla="*/ 38 w 42"/>
                <a:gd name="T27" fmla="*/ 20 h 29"/>
                <a:gd name="T28" fmla="*/ 31 w 42"/>
                <a:gd name="T29" fmla="*/ 26 h 29"/>
                <a:gd name="T30" fmla="*/ 27 w 42"/>
                <a:gd name="T31" fmla="*/ 29 h 29"/>
                <a:gd name="T32" fmla="*/ 26 w 42"/>
                <a:gd name="T3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29">
                  <a:moveTo>
                    <a:pt x="26" y="29"/>
                  </a:moveTo>
                  <a:cubicBezTo>
                    <a:pt x="26" y="29"/>
                    <a:pt x="26" y="29"/>
                    <a:pt x="26" y="29"/>
                  </a:cubicBezTo>
                  <a:cubicBezTo>
                    <a:pt x="18" y="24"/>
                    <a:pt x="9" y="19"/>
                    <a:pt x="1" y="14"/>
                  </a:cubicBezTo>
                  <a:cubicBezTo>
                    <a:pt x="1" y="14"/>
                    <a:pt x="1" y="14"/>
                    <a:pt x="1" y="14"/>
                  </a:cubicBezTo>
                  <a:cubicBezTo>
                    <a:pt x="0" y="14"/>
                    <a:pt x="0" y="14"/>
                    <a:pt x="1" y="13"/>
                  </a:cubicBezTo>
                  <a:cubicBezTo>
                    <a:pt x="2" y="12"/>
                    <a:pt x="3" y="11"/>
                    <a:pt x="4" y="10"/>
                  </a:cubicBezTo>
                  <a:cubicBezTo>
                    <a:pt x="7" y="8"/>
                    <a:pt x="10" y="5"/>
                    <a:pt x="13" y="3"/>
                  </a:cubicBezTo>
                  <a:cubicBezTo>
                    <a:pt x="14" y="2"/>
                    <a:pt x="15" y="1"/>
                    <a:pt x="16" y="1"/>
                  </a:cubicBezTo>
                  <a:cubicBezTo>
                    <a:pt x="16" y="0"/>
                    <a:pt x="16" y="1"/>
                    <a:pt x="17" y="1"/>
                  </a:cubicBezTo>
                  <a:cubicBezTo>
                    <a:pt x="19" y="2"/>
                    <a:pt x="21" y="3"/>
                    <a:pt x="23" y="5"/>
                  </a:cubicBezTo>
                  <a:cubicBezTo>
                    <a:pt x="29" y="8"/>
                    <a:pt x="35" y="12"/>
                    <a:pt x="41" y="16"/>
                  </a:cubicBezTo>
                  <a:cubicBezTo>
                    <a:pt x="41" y="16"/>
                    <a:pt x="41" y="16"/>
                    <a:pt x="41" y="16"/>
                  </a:cubicBezTo>
                  <a:cubicBezTo>
                    <a:pt x="42" y="16"/>
                    <a:pt x="42" y="16"/>
                    <a:pt x="41" y="17"/>
                  </a:cubicBezTo>
                  <a:cubicBezTo>
                    <a:pt x="40" y="18"/>
                    <a:pt x="39" y="19"/>
                    <a:pt x="38" y="20"/>
                  </a:cubicBezTo>
                  <a:cubicBezTo>
                    <a:pt x="36" y="22"/>
                    <a:pt x="33" y="24"/>
                    <a:pt x="31" y="26"/>
                  </a:cubicBezTo>
                  <a:cubicBezTo>
                    <a:pt x="29" y="27"/>
                    <a:pt x="28" y="28"/>
                    <a:pt x="27" y="29"/>
                  </a:cubicBezTo>
                  <a:cubicBezTo>
                    <a:pt x="27" y="29"/>
                    <a:pt x="27" y="29"/>
                    <a:pt x="2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27">
              <a:extLst>
                <a:ext uri="{FF2B5EF4-FFF2-40B4-BE49-F238E27FC236}">
                  <a16:creationId xmlns:a16="http://schemas.microsoft.com/office/drawing/2014/main" id="{221FFFF9-FCE4-4F9F-ACC7-F949A492E142}"/>
                </a:ext>
              </a:extLst>
            </p:cNvPr>
            <p:cNvSpPr>
              <a:spLocks/>
            </p:cNvSpPr>
            <p:nvPr/>
          </p:nvSpPr>
          <p:spPr bwMode="auto">
            <a:xfrm>
              <a:off x="5202924" y="3024674"/>
              <a:ext cx="68450" cy="78387"/>
            </a:xfrm>
            <a:custGeom>
              <a:avLst/>
              <a:gdLst>
                <a:gd name="T0" fmla="*/ 0 w 26"/>
                <a:gd name="T1" fmla="*/ 15 h 30"/>
                <a:gd name="T2" fmla="*/ 0 w 26"/>
                <a:gd name="T3" fmla="*/ 1 h 30"/>
                <a:gd name="T4" fmla="*/ 0 w 26"/>
                <a:gd name="T5" fmla="*/ 0 h 30"/>
                <a:gd name="T6" fmla="*/ 0 w 26"/>
                <a:gd name="T7" fmla="*/ 0 h 30"/>
                <a:gd name="T8" fmla="*/ 1 w 26"/>
                <a:gd name="T9" fmla="*/ 0 h 30"/>
                <a:gd name="T10" fmla="*/ 5 w 26"/>
                <a:gd name="T11" fmla="*/ 3 h 30"/>
                <a:gd name="T12" fmla="*/ 14 w 26"/>
                <a:gd name="T13" fmla="*/ 11 h 30"/>
                <a:gd name="T14" fmla="*/ 17 w 26"/>
                <a:gd name="T15" fmla="*/ 13 h 30"/>
                <a:gd name="T16" fmla="*/ 18 w 26"/>
                <a:gd name="T17" fmla="*/ 13 h 30"/>
                <a:gd name="T18" fmla="*/ 26 w 26"/>
                <a:gd name="T19" fmla="*/ 9 h 30"/>
                <a:gd name="T20" fmla="*/ 26 w 26"/>
                <a:gd name="T21" fmla="*/ 10 h 30"/>
                <a:gd name="T22" fmla="*/ 26 w 26"/>
                <a:gd name="T23" fmla="*/ 13 h 30"/>
                <a:gd name="T24" fmla="*/ 26 w 26"/>
                <a:gd name="T25" fmla="*/ 14 h 30"/>
                <a:gd name="T26" fmla="*/ 13 w 26"/>
                <a:gd name="T27" fmla="*/ 23 h 30"/>
                <a:gd name="T28" fmla="*/ 1 w 26"/>
                <a:gd name="T29" fmla="*/ 30 h 30"/>
                <a:gd name="T30" fmla="*/ 0 w 26"/>
                <a:gd name="T31" fmla="*/ 30 h 30"/>
                <a:gd name="T32" fmla="*/ 0 w 26"/>
                <a:gd name="T33" fmla="*/ 29 h 30"/>
                <a:gd name="T34" fmla="*/ 0 w 26"/>
                <a:gd name="T35"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30">
                  <a:moveTo>
                    <a:pt x="0" y="15"/>
                  </a:moveTo>
                  <a:cubicBezTo>
                    <a:pt x="0" y="10"/>
                    <a:pt x="0" y="6"/>
                    <a:pt x="0" y="1"/>
                  </a:cubicBezTo>
                  <a:cubicBezTo>
                    <a:pt x="0" y="1"/>
                    <a:pt x="0" y="1"/>
                    <a:pt x="0" y="0"/>
                  </a:cubicBezTo>
                  <a:cubicBezTo>
                    <a:pt x="0" y="0"/>
                    <a:pt x="0" y="0"/>
                    <a:pt x="0" y="0"/>
                  </a:cubicBezTo>
                  <a:cubicBezTo>
                    <a:pt x="0" y="0"/>
                    <a:pt x="1" y="0"/>
                    <a:pt x="1" y="0"/>
                  </a:cubicBezTo>
                  <a:cubicBezTo>
                    <a:pt x="2" y="1"/>
                    <a:pt x="3" y="2"/>
                    <a:pt x="5" y="3"/>
                  </a:cubicBezTo>
                  <a:cubicBezTo>
                    <a:pt x="8" y="6"/>
                    <a:pt x="11" y="9"/>
                    <a:pt x="14" y="11"/>
                  </a:cubicBezTo>
                  <a:cubicBezTo>
                    <a:pt x="15" y="12"/>
                    <a:pt x="16" y="13"/>
                    <a:pt x="17" y="13"/>
                  </a:cubicBezTo>
                  <a:cubicBezTo>
                    <a:pt x="17" y="14"/>
                    <a:pt x="18" y="14"/>
                    <a:pt x="18" y="13"/>
                  </a:cubicBezTo>
                  <a:cubicBezTo>
                    <a:pt x="21" y="12"/>
                    <a:pt x="23" y="11"/>
                    <a:pt x="26" y="9"/>
                  </a:cubicBezTo>
                  <a:cubicBezTo>
                    <a:pt x="26" y="9"/>
                    <a:pt x="26" y="9"/>
                    <a:pt x="26" y="10"/>
                  </a:cubicBezTo>
                  <a:cubicBezTo>
                    <a:pt x="26" y="11"/>
                    <a:pt x="26" y="12"/>
                    <a:pt x="26" y="13"/>
                  </a:cubicBezTo>
                  <a:cubicBezTo>
                    <a:pt x="26" y="14"/>
                    <a:pt x="26" y="14"/>
                    <a:pt x="26" y="14"/>
                  </a:cubicBezTo>
                  <a:cubicBezTo>
                    <a:pt x="21" y="17"/>
                    <a:pt x="17" y="20"/>
                    <a:pt x="13" y="23"/>
                  </a:cubicBezTo>
                  <a:cubicBezTo>
                    <a:pt x="9" y="25"/>
                    <a:pt x="5" y="27"/>
                    <a:pt x="1" y="30"/>
                  </a:cubicBezTo>
                  <a:cubicBezTo>
                    <a:pt x="1" y="30"/>
                    <a:pt x="0" y="30"/>
                    <a:pt x="0" y="30"/>
                  </a:cubicBezTo>
                  <a:cubicBezTo>
                    <a:pt x="0" y="30"/>
                    <a:pt x="0" y="29"/>
                    <a:pt x="0" y="29"/>
                  </a:cubicBezTo>
                  <a:cubicBezTo>
                    <a:pt x="0" y="24"/>
                    <a:pt x="0" y="20"/>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28">
              <a:extLst>
                <a:ext uri="{FF2B5EF4-FFF2-40B4-BE49-F238E27FC236}">
                  <a16:creationId xmlns:a16="http://schemas.microsoft.com/office/drawing/2014/main" id="{FDD6D148-8E38-4546-BD4F-BB024A3C96D5}"/>
                </a:ext>
              </a:extLst>
            </p:cNvPr>
            <p:cNvSpPr>
              <a:spLocks/>
            </p:cNvSpPr>
            <p:nvPr/>
          </p:nvSpPr>
          <p:spPr bwMode="auto">
            <a:xfrm>
              <a:off x="5126745" y="3024674"/>
              <a:ext cx="71763" cy="78387"/>
            </a:xfrm>
            <a:custGeom>
              <a:avLst/>
              <a:gdLst>
                <a:gd name="T0" fmla="*/ 27 w 27"/>
                <a:gd name="T1" fmla="*/ 15 h 30"/>
                <a:gd name="T2" fmla="*/ 27 w 27"/>
                <a:gd name="T3" fmla="*/ 29 h 30"/>
                <a:gd name="T4" fmla="*/ 27 w 27"/>
                <a:gd name="T5" fmla="*/ 29 h 30"/>
                <a:gd name="T6" fmla="*/ 26 w 27"/>
                <a:gd name="T7" fmla="*/ 30 h 30"/>
                <a:gd name="T8" fmla="*/ 14 w 27"/>
                <a:gd name="T9" fmla="*/ 23 h 30"/>
                <a:gd name="T10" fmla="*/ 1 w 27"/>
                <a:gd name="T11" fmla="*/ 15 h 30"/>
                <a:gd name="T12" fmla="*/ 0 w 27"/>
                <a:gd name="T13" fmla="*/ 13 h 30"/>
                <a:gd name="T14" fmla="*/ 0 w 27"/>
                <a:gd name="T15" fmla="*/ 10 h 30"/>
                <a:gd name="T16" fmla="*/ 1 w 27"/>
                <a:gd name="T17" fmla="*/ 10 h 30"/>
                <a:gd name="T18" fmla="*/ 9 w 27"/>
                <a:gd name="T19" fmla="*/ 14 h 30"/>
                <a:gd name="T20" fmla="*/ 10 w 27"/>
                <a:gd name="T21" fmla="*/ 13 h 30"/>
                <a:gd name="T22" fmla="*/ 22 w 27"/>
                <a:gd name="T23" fmla="*/ 3 h 30"/>
                <a:gd name="T24" fmla="*/ 26 w 27"/>
                <a:gd name="T25" fmla="*/ 0 h 30"/>
                <a:gd name="T26" fmla="*/ 26 w 27"/>
                <a:gd name="T27" fmla="*/ 0 h 30"/>
                <a:gd name="T28" fmla="*/ 27 w 27"/>
                <a:gd name="T29" fmla="*/ 0 h 30"/>
                <a:gd name="T30" fmla="*/ 27 w 27"/>
                <a:gd name="T31" fmla="*/ 1 h 30"/>
                <a:gd name="T32" fmla="*/ 27 w 27"/>
                <a:gd name="T3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0">
                  <a:moveTo>
                    <a:pt x="27" y="15"/>
                  </a:moveTo>
                  <a:cubicBezTo>
                    <a:pt x="27" y="20"/>
                    <a:pt x="27" y="24"/>
                    <a:pt x="27" y="29"/>
                  </a:cubicBezTo>
                  <a:cubicBezTo>
                    <a:pt x="27" y="29"/>
                    <a:pt x="27" y="29"/>
                    <a:pt x="27" y="29"/>
                  </a:cubicBezTo>
                  <a:cubicBezTo>
                    <a:pt x="27" y="30"/>
                    <a:pt x="27" y="30"/>
                    <a:pt x="26" y="30"/>
                  </a:cubicBezTo>
                  <a:cubicBezTo>
                    <a:pt x="22" y="27"/>
                    <a:pt x="18" y="25"/>
                    <a:pt x="14" y="23"/>
                  </a:cubicBezTo>
                  <a:cubicBezTo>
                    <a:pt x="10" y="20"/>
                    <a:pt x="6" y="17"/>
                    <a:pt x="1" y="15"/>
                  </a:cubicBezTo>
                  <a:cubicBezTo>
                    <a:pt x="1" y="14"/>
                    <a:pt x="0" y="14"/>
                    <a:pt x="0" y="13"/>
                  </a:cubicBezTo>
                  <a:cubicBezTo>
                    <a:pt x="0" y="12"/>
                    <a:pt x="0" y="11"/>
                    <a:pt x="0" y="10"/>
                  </a:cubicBezTo>
                  <a:cubicBezTo>
                    <a:pt x="0" y="9"/>
                    <a:pt x="1" y="9"/>
                    <a:pt x="1" y="10"/>
                  </a:cubicBezTo>
                  <a:cubicBezTo>
                    <a:pt x="4" y="11"/>
                    <a:pt x="6" y="12"/>
                    <a:pt x="9" y="14"/>
                  </a:cubicBezTo>
                  <a:cubicBezTo>
                    <a:pt x="9" y="14"/>
                    <a:pt x="9" y="14"/>
                    <a:pt x="10" y="13"/>
                  </a:cubicBezTo>
                  <a:cubicBezTo>
                    <a:pt x="14" y="10"/>
                    <a:pt x="18" y="7"/>
                    <a:pt x="22" y="3"/>
                  </a:cubicBezTo>
                  <a:cubicBezTo>
                    <a:pt x="23" y="2"/>
                    <a:pt x="25" y="1"/>
                    <a:pt x="26" y="0"/>
                  </a:cubicBezTo>
                  <a:cubicBezTo>
                    <a:pt x="26" y="0"/>
                    <a:pt x="26" y="0"/>
                    <a:pt x="26" y="0"/>
                  </a:cubicBezTo>
                  <a:cubicBezTo>
                    <a:pt x="27" y="0"/>
                    <a:pt x="27" y="0"/>
                    <a:pt x="27" y="0"/>
                  </a:cubicBezTo>
                  <a:cubicBezTo>
                    <a:pt x="27" y="0"/>
                    <a:pt x="27" y="1"/>
                    <a:pt x="27" y="1"/>
                  </a:cubicBezTo>
                  <a:cubicBezTo>
                    <a:pt x="27" y="6"/>
                    <a:pt x="27" y="10"/>
                    <a:pt x="2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2" name="Freeform 30">
            <a:extLst>
              <a:ext uri="{FF2B5EF4-FFF2-40B4-BE49-F238E27FC236}">
                <a16:creationId xmlns:a16="http://schemas.microsoft.com/office/drawing/2014/main" id="{D6EF7B49-DC9E-4713-8924-92B73AE53325}"/>
              </a:ext>
            </a:extLst>
          </p:cNvPr>
          <p:cNvSpPr>
            <a:spLocks/>
          </p:cNvSpPr>
          <p:nvPr/>
        </p:nvSpPr>
        <p:spPr bwMode="auto">
          <a:xfrm>
            <a:off x="5853114" y="3817062"/>
            <a:ext cx="102292" cy="144233"/>
          </a:xfrm>
          <a:custGeom>
            <a:avLst/>
            <a:gdLst>
              <a:gd name="T0" fmla="*/ 7 w 42"/>
              <a:gd name="T1" fmla="*/ 22 h 59"/>
              <a:gd name="T2" fmla="*/ 11 w 42"/>
              <a:gd name="T3" fmla="*/ 23 h 59"/>
              <a:gd name="T4" fmla="*/ 27 w 42"/>
              <a:gd name="T5" fmla="*/ 11 h 59"/>
              <a:gd name="T6" fmla="*/ 26 w 42"/>
              <a:gd name="T7" fmla="*/ 8 h 59"/>
              <a:gd name="T8" fmla="*/ 34 w 42"/>
              <a:gd name="T9" fmla="*/ 0 h 59"/>
              <a:gd name="T10" fmla="*/ 42 w 42"/>
              <a:gd name="T11" fmla="*/ 8 h 59"/>
              <a:gd name="T12" fmla="*/ 34 w 42"/>
              <a:gd name="T13" fmla="*/ 15 h 59"/>
              <a:gd name="T14" fmla="*/ 30 w 42"/>
              <a:gd name="T15" fmla="*/ 14 h 59"/>
              <a:gd name="T16" fmla="*/ 14 w 42"/>
              <a:gd name="T17" fmla="*/ 26 h 59"/>
              <a:gd name="T18" fmla="*/ 15 w 42"/>
              <a:gd name="T19" fmla="*/ 29 h 59"/>
              <a:gd name="T20" fmla="*/ 14 w 42"/>
              <a:gd name="T21" fmla="*/ 33 h 59"/>
              <a:gd name="T22" fmla="*/ 30 w 42"/>
              <a:gd name="T23" fmla="*/ 45 h 59"/>
              <a:gd name="T24" fmla="*/ 34 w 42"/>
              <a:gd name="T25" fmla="*/ 44 h 59"/>
              <a:gd name="T26" fmla="*/ 42 w 42"/>
              <a:gd name="T27" fmla="*/ 52 h 59"/>
              <a:gd name="T28" fmla="*/ 34 w 42"/>
              <a:gd name="T29" fmla="*/ 59 h 59"/>
              <a:gd name="T30" fmla="*/ 26 w 42"/>
              <a:gd name="T31" fmla="*/ 52 h 59"/>
              <a:gd name="T32" fmla="*/ 27 w 42"/>
              <a:gd name="T33" fmla="*/ 48 h 59"/>
              <a:gd name="T34" fmla="*/ 11 w 42"/>
              <a:gd name="T35" fmla="*/ 36 h 59"/>
              <a:gd name="T36" fmla="*/ 7 w 42"/>
              <a:gd name="T37" fmla="*/ 37 h 59"/>
              <a:gd name="T38" fmla="*/ 0 w 42"/>
              <a:gd name="T39" fmla="*/ 29 h 59"/>
              <a:gd name="T40" fmla="*/ 7 w 42"/>
              <a:gd name="T41" fmla="*/ 2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59">
                <a:moveTo>
                  <a:pt x="7" y="22"/>
                </a:moveTo>
                <a:cubicBezTo>
                  <a:pt x="9" y="22"/>
                  <a:pt x="10" y="22"/>
                  <a:pt x="11" y="23"/>
                </a:cubicBezTo>
                <a:cubicBezTo>
                  <a:pt x="27" y="11"/>
                  <a:pt x="27" y="11"/>
                  <a:pt x="27" y="11"/>
                </a:cubicBezTo>
                <a:cubicBezTo>
                  <a:pt x="27" y="10"/>
                  <a:pt x="26" y="9"/>
                  <a:pt x="26" y="8"/>
                </a:cubicBezTo>
                <a:cubicBezTo>
                  <a:pt x="26" y="3"/>
                  <a:pt x="30" y="0"/>
                  <a:pt x="34" y="0"/>
                </a:cubicBezTo>
                <a:cubicBezTo>
                  <a:pt x="38" y="0"/>
                  <a:pt x="42" y="3"/>
                  <a:pt x="42" y="8"/>
                </a:cubicBezTo>
                <a:cubicBezTo>
                  <a:pt x="42" y="12"/>
                  <a:pt x="38" y="15"/>
                  <a:pt x="34" y="15"/>
                </a:cubicBezTo>
                <a:cubicBezTo>
                  <a:pt x="32" y="15"/>
                  <a:pt x="31" y="15"/>
                  <a:pt x="30" y="14"/>
                </a:cubicBezTo>
                <a:cubicBezTo>
                  <a:pt x="14" y="26"/>
                  <a:pt x="14" y="26"/>
                  <a:pt x="14" y="26"/>
                </a:cubicBezTo>
                <a:cubicBezTo>
                  <a:pt x="15" y="27"/>
                  <a:pt x="15" y="28"/>
                  <a:pt x="15" y="29"/>
                </a:cubicBezTo>
                <a:cubicBezTo>
                  <a:pt x="15" y="31"/>
                  <a:pt x="15" y="32"/>
                  <a:pt x="14" y="33"/>
                </a:cubicBezTo>
                <a:cubicBezTo>
                  <a:pt x="30" y="45"/>
                  <a:pt x="30" y="45"/>
                  <a:pt x="30" y="45"/>
                </a:cubicBezTo>
                <a:cubicBezTo>
                  <a:pt x="31" y="45"/>
                  <a:pt x="32" y="44"/>
                  <a:pt x="34" y="44"/>
                </a:cubicBezTo>
                <a:cubicBezTo>
                  <a:pt x="38" y="44"/>
                  <a:pt x="42" y="47"/>
                  <a:pt x="42" y="52"/>
                </a:cubicBezTo>
                <a:cubicBezTo>
                  <a:pt x="42" y="56"/>
                  <a:pt x="38" y="59"/>
                  <a:pt x="34" y="59"/>
                </a:cubicBezTo>
                <a:cubicBezTo>
                  <a:pt x="30" y="59"/>
                  <a:pt x="26" y="56"/>
                  <a:pt x="26" y="52"/>
                </a:cubicBezTo>
                <a:cubicBezTo>
                  <a:pt x="26" y="50"/>
                  <a:pt x="27" y="49"/>
                  <a:pt x="27" y="48"/>
                </a:cubicBezTo>
                <a:cubicBezTo>
                  <a:pt x="11" y="36"/>
                  <a:pt x="11" y="36"/>
                  <a:pt x="11" y="36"/>
                </a:cubicBezTo>
                <a:cubicBezTo>
                  <a:pt x="10" y="37"/>
                  <a:pt x="9" y="37"/>
                  <a:pt x="7" y="37"/>
                </a:cubicBezTo>
                <a:cubicBezTo>
                  <a:pt x="3" y="37"/>
                  <a:pt x="0" y="33"/>
                  <a:pt x="0" y="29"/>
                </a:cubicBezTo>
                <a:cubicBezTo>
                  <a:pt x="0" y="25"/>
                  <a:pt x="3" y="22"/>
                  <a:pt x="7" y="2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46" name="Group 145">
            <a:extLst>
              <a:ext uri="{FF2B5EF4-FFF2-40B4-BE49-F238E27FC236}">
                <a16:creationId xmlns:a16="http://schemas.microsoft.com/office/drawing/2014/main" id="{328D3D5E-2002-4911-8D88-D0FF1BB05B71}"/>
              </a:ext>
            </a:extLst>
          </p:cNvPr>
          <p:cNvGrpSpPr/>
          <p:nvPr/>
        </p:nvGrpSpPr>
        <p:grpSpPr>
          <a:xfrm>
            <a:off x="5004083" y="3460060"/>
            <a:ext cx="257778" cy="224022"/>
            <a:chOff x="4928019" y="3563443"/>
            <a:chExt cx="278217" cy="241784"/>
          </a:xfrm>
          <a:solidFill>
            <a:schemeClr val="accent3"/>
          </a:solidFill>
        </p:grpSpPr>
        <p:sp>
          <p:nvSpPr>
            <p:cNvPr id="64" name="Freeform 32">
              <a:extLst>
                <a:ext uri="{FF2B5EF4-FFF2-40B4-BE49-F238E27FC236}">
                  <a16:creationId xmlns:a16="http://schemas.microsoft.com/office/drawing/2014/main" id="{5DD9FB0F-D31D-4AC9-85D3-4C8F671AE7DD}"/>
                </a:ext>
              </a:extLst>
            </p:cNvPr>
            <p:cNvSpPr>
              <a:spLocks noEditPoints="1"/>
            </p:cNvSpPr>
            <p:nvPr/>
          </p:nvSpPr>
          <p:spPr bwMode="auto">
            <a:xfrm>
              <a:off x="4928019" y="3563443"/>
              <a:ext cx="278217" cy="241784"/>
            </a:xfrm>
            <a:custGeom>
              <a:avLst/>
              <a:gdLst>
                <a:gd name="T0" fmla="*/ 100 w 106"/>
                <a:gd name="T1" fmla="*/ 35 h 92"/>
                <a:gd name="T2" fmla="*/ 55 w 106"/>
                <a:gd name="T3" fmla="*/ 0 h 92"/>
                <a:gd name="T4" fmla="*/ 47 w 106"/>
                <a:gd name="T5" fmla="*/ 0 h 92"/>
                <a:gd name="T6" fmla="*/ 15 w 106"/>
                <a:gd name="T7" fmla="*/ 67 h 92"/>
                <a:gd name="T8" fmla="*/ 15 w 106"/>
                <a:gd name="T9" fmla="*/ 69 h 92"/>
                <a:gd name="T10" fmla="*/ 10 w 106"/>
                <a:gd name="T11" fmla="*/ 91 h 92"/>
                <a:gd name="T12" fmla="*/ 10 w 106"/>
                <a:gd name="T13" fmla="*/ 92 h 92"/>
                <a:gd name="T14" fmla="*/ 33 w 106"/>
                <a:gd name="T15" fmla="*/ 86 h 92"/>
                <a:gd name="T16" fmla="*/ 34 w 106"/>
                <a:gd name="T17" fmla="*/ 86 h 92"/>
                <a:gd name="T18" fmla="*/ 65 w 106"/>
                <a:gd name="T19" fmla="*/ 90 h 92"/>
                <a:gd name="T20" fmla="*/ 100 w 106"/>
                <a:gd name="T21" fmla="*/ 35 h 92"/>
                <a:gd name="T22" fmla="*/ 62 w 106"/>
                <a:gd name="T23" fmla="*/ 83 h 92"/>
                <a:gd name="T24" fmla="*/ 57 w 106"/>
                <a:gd name="T25" fmla="*/ 84 h 92"/>
                <a:gd name="T26" fmla="*/ 36 w 106"/>
                <a:gd name="T27" fmla="*/ 78 h 92"/>
                <a:gd name="T28" fmla="*/ 33 w 106"/>
                <a:gd name="T29" fmla="*/ 78 h 92"/>
                <a:gd name="T30" fmla="*/ 21 w 106"/>
                <a:gd name="T31" fmla="*/ 81 h 92"/>
                <a:gd name="T32" fmla="*/ 21 w 106"/>
                <a:gd name="T33" fmla="*/ 80 h 92"/>
                <a:gd name="T34" fmla="*/ 24 w 106"/>
                <a:gd name="T35" fmla="*/ 69 h 92"/>
                <a:gd name="T36" fmla="*/ 23 w 106"/>
                <a:gd name="T37" fmla="*/ 66 h 92"/>
                <a:gd name="T38" fmla="*/ 25 w 106"/>
                <a:gd name="T39" fmla="*/ 23 h 92"/>
                <a:gd name="T40" fmla="*/ 64 w 106"/>
                <a:gd name="T41" fmla="*/ 8 h 92"/>
                <a:gd name="T42" fmla="*/ 93 w 106"/>
                <a:gd name="T43" fmla="*/ 37 h 92"/>
                <a:gd name="T44" fmla="*/ 62 w 106"/>
                <a:gd name="T45"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6" h="92">
                  <a:moveTo>
                    <a:pt x="100" y="35"/>
                  </a:moveTo>
                  <a:cubicBezTo>
                    <a:pt x="95" y="14"/>
                    <a:pt x="77" y="0"/>
                    <a:pt x="55" y="0"/>
                  </a:cubicBezTo>
                  <a:cubicBezTo>
                    <a:pt x="52" y="0"/>
                    <a:pt x="50" y="0"/>
                    <a:pt x="47" y="0"/>
                  </a:cubicBezTo>
                  <a:cubicBezTo>
                    <a:pt x="16" y="7"/>
                    <a:pt x="0" y="40"/>
                    <a:pt x="15" y="67"/>
                  </a:cubicBezTo>
                  <a:cubicBezTo>
                    <a:pt x="16" y="68"/>
                    <a:pt x="16" y="69"/>
                    <a:pt x="15" y="69"/>
                  </a:cubicBezTo>
                  <a:cubicBezTo>
                    <a:pt x="13" y="77"/>
                    <a:pt x="12" y="84"/>
                    <a:pt x="10" y="91"/>
                  </a:cubicBezTo>
                  <a:cubicBezTo>
                    <a:pt x="9" y="92"/>
                    <a:pt x="9" y="92"/>
                    <a:pt x="10" y="92"/>
                  </a:cubicBezTo>
                  <a:cubicBezTo>
                    <a:pt x="18" y="90"/>
                    <a:pt x="25" y="88"/>
                    <a:pt x="33" y="86"/>
                  </a:cubicBezTo>
                  <a:cubicBezTo>
                    <a:pt x="33" y="86"/>
                    <a:pt x="34" y="86"/>
                    <a:pt x="34" y="86"/>
                  </a:cubicBezTo>
                  <a:cubicBezTo>
                    <a:pt x="44" y="91"/>
                    <a:pt x="54" y="92"/>
                    <a:pt x="65" y="90"/>
                  </a:cubicBezTo>
                  <a:cubicBezTo>
                    <a:pt x="90" y="86"/>
                    <a:pt x="106" y="60"/>
                    <a:pt x="100" y="35"/>
                  </a:cubicBezTo>
                  <a:close/>
                  <a:moveTo>
                    <a:pt x="62" y="83"/>
                  </a:moveTo>
                  <a:cubicBezTo>
                    <a:pt x="60" y="84"/>
                    <a:pt x="58" y="84"/>
                    <a:pt x="57" y="84"/>
                  </a:cubicBezTo>
                  <a:cubicBezTo>
                    <a:pt x="48" y="84"/>
                    <a:pt x="42" y="82"/>
                    <a:pt x="36" y="78"/>
                  </a:cubicBezTo>
                  <a:cubicBezTo>
                    <a:pt x="35" y="78"/>
                    <a:pt x="34" y="78"/>
                    <a:pt x="33" y="78"/>
                  </a:cubicBezTo>
                  <a:cubicBezTo>
                    <a:pt x="29" y="79"/>
                    <a:pt x="25" y="80"/>
                    <a:pt x="21" y="81"/>
                  </a:cubicBezTo>
                  <a:cubicBezTo>
                    <a:pt x="20" y="81"/>
                    <a:pt x="20" y="81"/>
                    <a:pt x="21" y="80"/>
                  </a:cubicBezTo>
                  <a:cubicBezTo>
                    <a:pt x="22" y="76"/>
                    <a:pt x="23" y="73"/>
                    <a:pt x="24" y="69"/>
                  </a:cubicBezTo>
                  <a:cubicBezTo>
                    <a:pt x="24" y="68"/>
                    <a:pt x="24" y="67"/>
                    <a:pt x="23" y="66"/>
                  </a:cubicBezTo>
                  <a:cubicBezTo>
                    <a:pt x="15" y="52"/>
                    <a:pt x="15" y="36"/>
                    <a:pt x="25" y="23"/>
                  </a:cubicBezTo>
                  <a:cubicBezTo>
                    <a:pt x="34" y="10"/>
                    <a:pt x="48" y="5"/>
                    <a:pt x="64" y="8"/>
                  </a:cubicBezTo>
                  <a:cubicBezTo>
                    <a:pt x="79" y="12"/>
                    <a:pt x="89" y="22"/>
                    <a:pt x="93" y="37"/>
                  </a:cubicBezTo>
                  <a:cubicBezTo>
                    <a:pt x="98" y="58"/>
                    <a:pt x="83" y="80"/>
                    <a:pt x="62"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33">
              <a:extLst>
                <a:ext uri="{FF2B5EF4-FFF2-40B4-BE49-F238E27FC236}">
                  <a16:creationId xmlns:a16="http://schemas.microsoft.com/office/drawing/2014/main" id="{ADF10F1C-9F05-4853-862F-AB7528B1DE82}"/>
                </a:ext>
              </a:extLst>
            </p:cNvPr>
            <p:cNvSpPr>
              <a:spLocks/>
            </p:cNvSpPr>
            <p:nvPr/>
          </p:nvSpPr>
          <p:spPr bwMode="auto">
            <a:xfrm>
              <a:off x="5011926" y="3626373"/>
              <a:ext cx="122548" cy="114819"/>
            </a:xfrm>
            <a:custGeom>
              <a:avLst/>
              <a:gdLst>
                <a:gd name="T0" fmla="*/ 35 w 47"/>
                <a:gd name="T1" fmla="*/ 43 h 44"/>
                <a:gd name="T2" fmla="*/ 31 w 47"/>
                <a:gd name="T3" fmla="*/ 43 h 44"/>
                <a:gd name="T4" fmla="*/ 6 w 47"/>
                <a:gd name="T5" fmla="*/ 24 h 44"/>
                <a:gd name="T6" fmla="*/ 0 w 47"/>
                <a:gd name="T7" fmla="*/ 14 h 44"/>
                <a:gd name="T8" fmla="*/ 5 w 47"/>
                <a:gd name="T9" fmla="*/ 1 h 44"/>
                <a:gd name="T10" fmla="*/ 11 w 47"/>
                <a:gd name="T11" fmla="*/ 0 h 44"/>
                <a:gd name="T12" fmla="*/ 12 w 47"/>
                <a:gd name="T13" fmla="*/ 2 h 44"/>
                <a:gd name="T14" fmla="*/ 16 w 47"/>
                <a:gd name="T15" fmla="*/ 11 h 44"/>
                <a:gd name="T16" fmla="*/ 16 w 47"/>
                <a:gd name="T17" fmla="*/ 13 h 44"/>
                <a:gd name="T18" fmla="*/ 13 w 47"/>
                <a:gd name="T19" fmla="*/ 17 h 44"/>
                <a:gd name="T20" fmla="*/ 13 w 47"/>
                <a:gd name="T21" fmla="*/ 19 h 44"/>
                <a:gd name="T22" fmla="*/ 28 w 47"/>
                <a:gd name="T23" fmla="*/ 33 h 44"/>
                <a:gd name="T24" fmla="*/ 31 w 47"/>
                <a:gd name="T25" fmla="*/ 32 h 44"/>
                <a:gd name="T26" fmla="*/ 34 w 47"/>
                <a:gd name="T27" fmla="*/ 28 h 44"/>
                <a:gd name="T28" fmla="*/ 37 w 47"/>
                <a:gd name="T29" fmla="*/ 27 h 44"/>
                <a:gd name="T30" fmla="*/ 43 w 47"/>
                <a:gd name="T31" fmla="*/ 30 h 44"/>
                <a:gd name="T32" fmla="*/ 45 w 47"/>
                <a:gd name="T33" fmla="*/ 31 h 44"/>
                <a:gd name="T34" fmla="*/ 47 w 47"/>
                <a:gd name="T35" fmla="*/ 35 h 44"/>
                <a:gd name="T36" fmla="*/ 38 w 47"/>
                <a:gd name="T37" fmla="*/ 43 h 44"/>
                <a:gd name="T38" fmla="*/ 35 w 47"/>
                <a:gd name="T39"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 h="44">
                  <a:moveTo>
                    <a:pt x="35" y="43"/>
                  </a:moveTo>
                  <a:cubicBezTo>
                    <a:pt x="34" y="44"/>
                    <a:pt x="32" y="43"/>
                    <a:pt x="31" y="43"/>
                  </a:cubicBezTo>
                  <a:cubicBezTo>
                    <a:pt x="20" y="40"/>
                    <a:pt x="12" y="33"/>
                    <a:pt x="6" y="24"/>
                  </a:cubicBezTo>
                  <a:cubicBezTo>
                    <a:pt x="3" y="21"/>
                    <a:pt x="1" y="18"/>
                    <a:pt x="0" y="14"/>
                  </a:cubicBezTo>
                  <a:cubicBezTo>
                    <a:pt x="0" y="9"/>
                    <a:pt x="1" y="5"/>
                    <a:pt x="5" y="1"/>
                  </a:cubicBezTo>
                  <a:cubicBezTo>
                    <a:pt x="6" y="0"/>
                    <a:pt x="9" y="0"/>
                    <a:pt x="11" y="0"/>
                  </a:cubicBezTo>
                  <a:cubicBezTo>
                    <a:pt x="11" y="1"/>
                    <a:pt x="12" y="1"/>
                    <a:pt x="12" y="2"/>
                  </a:cubicBezTo>
                  <a:cubicBezTo>
                    <a:pt x="13" y="5"/>
                    <a:pt x="14" y="8"/>
                    <a:pt x="16" y="11"/>
                  </a:cubicBezTo>
                  <a:cubicBezTo>
                    <a:pt x="16" y="12"/>
                    <a:pt x="16" y="12"/>
                    <a:pt x="16" y="13"/>
                  </a:cubicBezTo>
                  <a:cubicBezTo>
                    <a:pt x="15" y="14"/>
                    <a:pt x="14" y="16"/>
                    <a:pt x="13" y="17"/>
                  </a:cubicBezTo>
                  <a:cubicBezTo>
                    <a:pt x="12" y="18"/>
                    <a:pt x="12" y="18"/>
                    <a:pt x="13" y="19"/>
                  </a:cubicBezTo>
                  <a:cubicBezTo>
                    <a:pt x="16" y="26"/>
                    <a:pt x="21" y="30"/>
                    <a:pt x="28" y="33"/>
                  </a:cubicBezTo>
                  <a:cubicBezTo>
                    <a:pt x="29" y="33"/>
                    <a:pt x="30" y="33"/>
                    <a:pt x="31" y="32"/>
                  </a:cubicBezTo>
                  <a:cubicBezTo>
                    <a:pt x="32" y="31"/>
                    <a:pt x="33" y="29"/>
                    <a:pt x="34" y="28"/>
                  </a:cubicBezTo>
                  <a:cubicBezTo>
                    <a:pt x="35" y="27"/>
                    <a:pt x="36" y="27"/>
                    <a:pt x="37" y="27"/>
                  </a:cubicBezTo>
                  <a:cubicBezTo>
                    <a:pt x="39" y="28"/>
                    <a:pt x="41" y="29"/>
                    <a:pt x="43" y="30"/>
                  </a:cubicBezTo>
                  <a:cubicBezTo>
                    <a:pt x="44" y="31"/>
                    <a:pt x="44" y="31"/>
                    <a:pt x="45" y="31"/>
                  </a:cubicBezTo>
                  <a:cubicBezTo>
                    <a:pt x="47" y="32"/>
                    <a:pt x="47" y="32"/>
                    <a:pt x="47" y="35"/>
                  </a:cubicBezTo>
                  <a:cubicBezTo>
                    <a:pt x="46" y="40"/>
                    <a:pt x="43" y="42"/>
                    <a:pt x="38" y="43"/>
                  </a:cubicBezTo>
                  <a:cubicBezTo>
                    <a:pt x="37" y="44"/>
                    <a:pt x="36" y="44"/>
                    <a:pt x="35"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41" name="Group 140">
            <a:extLst>
              <a:ext uri="{FF2B5EF4-FFF2-40B4-BE49-F238E27FC236}">
                <a16:creationId xmlns:a16="http://schemas.microsoft.com/office/drawing/2014/main" id="{864CAE35-9187-46FD-BF80-323A10265BCF}"/>
              </a:ext>
            </a:extLst>
          </p:cNvPr>
          <p:cNvGrpSpPr/>
          <p:nvPr/>
        </p:nvGrpSpPr>
        <p:grpSpPr>
          <a:xfrm>
            <a:off x="6757383" y="3447784"/>
            <a:ext cx="365185" cy="301764"/>
            <a:chOff x="6820333" y="3550194"/>
            <a:chExt cx="394140" cy="325690"/>
          </a:xfrm>
          <a:solidFill>
            <a:schemeClr val="accent3"/>
          </a:solidFill>
        </p:grpSpPr>
        <p:sp>
          <p:nvSpPr>
            <p:cNvPr id="67" name="Freeform 35">
              <a:extLst>
                <a:ext uri="{FF2B5EF4-FFF2-40B4-BE49-F238E27FC236}">
                  <a16:creationId xmlns:a16="http://schemas.microsoft.com/office/drawing/2014/main" id="{99030475-1D3C-411A-B93B-69B8F44755EB}"/>
                </a:ext>
              </a:extLst>
            </p:cNvPr>
            <p:cNvSpPr>
              <a:spLocks/>
            </p:cNvSpPr>
            <p:nvPr/>
          </p:nvSpPr>
          <p:spPr bwMode="auto">
            <a:xfrm>
              <a:off x="6820333" y="3550194"/>
              <a:ext cx="394140" cy="114819"/>
            </a:xfrm>
            <a:custGeom>
              <a:avLst/>
              <a:gdLst>
                <a:gd name="T0" fmla="*/ 86 w 150"/>
                <a:gd name="T1" fmla="*/ 0 h 44"/>
                <a:gd name="T2" fmla="*/ 122 w 150"/>
                <a:gd name="T3" fmla="*/ 9 h 44"/>
                <a:gd name="T4" fmla="*/ 147 w 150"/>
                <a:gd name="T5" fmla="*/ 25 h 44"/>
                <a:gd name="T6" fmla="*/ 150 w 150"/>
                <a:gd name="T7" fmla="*/ 30 h 44"/>
                <a:gd name="T8" fmla="*/ 139 w 150"/>
                <a:gd name="T9" fmla="*/ 41 h 44"/>
                <a:gd name="T10" fmla="*/ 135 w 150"/>
                <a:gd name="T11" fmla="*/ 41 h 44"/>
                <a:gd name="T12" fmla="*/ 86 w 150"/>
                <a:gd name="T13" fmla="*/ 19 h 44"/>
                <a:gd name="T14" fmla="*/ 15 w 150"/>
                <a:gd name="T15" fmla="*/ 42 h 44"/>
                <a:gd name="T16" fmla="*/ 13 w 150"/>
                <a:gd name="T17" fmla="*/ 44 h 44"/>
                <a:gd name="T18" fmla="*/ 1 w 150"/>
                <a:gd name="T19" fmla="*/ 31 h 44"/>
                <a:gd name="T20" fmla="*/ 3 w 150"/>
                <a:gd name="T21" fmla="*/ 26 h 44"/>
                <a:gd name="T22" fmla="*/ 31 w 150"/>
                <a:gd name="T23" fmla="*/ 8 h 44"/>
                <a:gd name="T24" fmla="*/ 58 w 150"/>
                <a:gd name="T25" fmla="*/ 0 h 44"/>
                <a:gd name="T26" fmla="*/ 66 w 150"/>
                <a:gd name="T27" fmla="*/ 0 h 44"/>
                <a:gd name="T28" fmla="*/ 75 w 150"/>
                <a:gd name="T29" fmla="*/ 0 h 44"/>
                <a:gd name="T30" fmla="*/ 86 w 150"/>
                <a:gd name="T31"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0" h="44">
                  <a:moveTo>
                    <a:pt x="86" y="0"/>
                  </a:moveTo>
                  <a:cubicBezTo>
                    <a:pt x="99" y="0"/>
                    <a:pt x="110" y="4"/>
                    <a:pt x="122" y="9"/>
                  </a:cubicBezTo>
                  <a:cubicBezTo>
                    <a:pt x="131" y="13"/>
                    <a:pt x="139" y="19"/>
                    <a:pt x="147" y="25"/>
                  </a:cubicBezTo>
                  <a:cubicBezTo>
                    <a:pt x="148" y="26"/>
                    <a:pt x="150" y="27"/>
                    <a:pt x="150" y="30"/>
                  </a:cubicBezTo>
                  <a:cubicBezTo>
                    <a:pt x="146" y="34"/>
                    <a:pt x="142" y="37"/>
                    <a:pt x="139" y="41"/>
                  </a:cubicBezTo>
                  <a:cubicBezTo>
                    <a:pt x="137" y="43"/>
                    <a:pt x="136" y="43"/>
                    <a:pt x="135" y="41"/>
                  </a:cubicBezTo>
                  <a:cubicBezTo>
                    <a:pt x="121" y="29"/>
                    <a:pt x="105" y="21"/>
                    <a:pt x="86" y="19"/>
                  </a:cubicBezTo>
                  <a:cubicBezTo>
                    <a:pt x="59" y="16"/>
                    <a:pt x="36" y="24"/>
                    <a:pt x="15" y="42"/>
                  </a:cubicBezTo>
                  <a:cubicBezTo>
                    <a:pt x="15" y="42"/>
                    <a:pt x="14" y="43"/>
                    <a:pt x="13" y="44"/>
                  </a:cubicBezTo>
                  <a:cubicBezTo>
                    <a:pt x="9" y="40"/>
                    <a:pt x="5" y="35"/>
                    <a:pt x="1" y="31"/>
                  </a:cubicBezTo>
                  <a:cubicBezTo>
                    <a:pt x="0" y="28"/>
                    <a:pt x="2" y="27"/>
                    <a:pt x="3" y="26"/>
                  </a:cubicBezTo>
                  <a:cubicBezTo>
                    <a:pt x="12" y="19"/>
                    <a:pt x="21" y="13"/>
                    <a:pt x="31" y="8"/>
                  </a:cubicBezTo>
                  <a:cubicBezTo>
                    <a:pt x="40" y="5"/>
                    <a:pt x="48" y="2"/>
                    <a:pt x="58" y="0"/>
                  </a:cubicBezTo>
                  <a:cubicBezTo>
                    <a:pt x="60" y="0"/>
                    <a:pt x="63" y="0"/>
                    <a:pt x="66" y="0"/>
                  </a:cubicBezTo>
                  <a:cubicBezTo>
                    <a:pt x="68" y="0"/>
                    <a:pt x="73" y="0"/>
                    <a:pt x="75" y="0"/>
                  </a:cubicBezTo>
                  <a:cubicBezTo>
                    <a:pt x="78" y="0"/>
                    <a:pt x="83"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36">
              <a:extLst>
                <a:ext uri="{FF2B5EF4-FFF2-40B4-BE49-F238E27FC236}">
                  <a16:creationId xmlns:a16="http://schemas.microsoft.com/office/drawing/2014/main" id="{53E8D9D4-3BFD-41E4-964F-F535F29342D9}"/>
                </a:ext>
              </a:extLst>
            </p:cNvPr>
            <p:cNvSpPr>
              <a:spLocks/>
            </p:cNvSpPr>
            <p:nvPr/>
          </p:nvSpPr>
          <p:spPr bwMode="auto">
            <a:xfrm>
              <a:off x="6960546" y="3767689"/>
              <a:ext cx="114820" cy="108195"/>
            </a:xfrm>
            <a:custGeom>
              <a:avLst/>
              <a:gdLst>
                <a:gd name="T0" fmla="*/ 20 w 44"/>
                <a:gd name="T1" fmla="*/ 41 h 41"/>
                <a:gd name="T2" fmla="*/ 5 w 44"/>
                <a:gd name="T3" fmla="*/ 30 h 41"/>
                <a:gd name="T4" fmla="*/ 16 w 44"/>
                <a:gd name="T5" fmla="*/ 4 h 41"/>
                <a:gd name="T6" fmla="*/ 41 w 44"/>
                <a:gd name="T7" fmla="*/ 16 h 41"/>
                <a:gd name="T8" fmla="*/ 26 w 44"/>
                <a:gd name="T9" fmla="*/ 40 h 41"/>
                <a:gd name="T10" fmla="*/ 25 w 44"/>
                <a:gd name="T11" fmla="*/ 41 h 41"/>
                <a:gd name="T12" fmla="*/ 20 w 44"/>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44" h="41">
                  <a:moveTo>
                    <a:pt x="20" y="41"/>
                  </a:moveTo>
                  <a:cubicBezTo>
                    <a:pt x="13" y="39"/>
                    <a:pt x="8" y="36"/>
                    <a:pt x="5" y="30"/>
                  </a:cubicBezTo>
                  <a:cubicBezTo>
                    <a:pt x="0" y="20"/>
                    <a:pt x="5" y="8"/>
                    <a:pt x="16" y="4"/>
                  </a:cubicBezTo>
                  <a:cubicBezTo>
                    <a:pt x="26" y="0"/>
                    <a:pt x="38" y="6"/>
                    <a:pt x="41" y="16"/>
                  </a:cubicBezTo>
                  <a:cubicBezTo>
                    <a:pt x="44" y="27"/>
                    <a:pt x="37" y="38"/>
                    <a:pt x="26" y="40"/>
                  </a:cubicBezTo>
                  <a:cubicBezTo>
                    <a:pt x="26" y="40"/>
                    <a:pt x="25" y="41"/>
                    <a:pt x="25" y="41"/>
                  </a:cubicBezTo>
                  <a:cubicBezTo>
                    <a:pt x="23" y="41"/>
                    <a:pt x="21"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37">
              <a:extLst>
                <a:ext uri="{FF2B5EF4-FFF2-40B4-BE49-F238E27FC236}">
                  <a16:creationId xmlns:a16="http://schemas.microsoft.com/office/drawing/2014/main" id="{454A7BA6-B6D3-458E-B503-D0C91EDA5043}"/>
                </a:ext>
              </a:extLst>
            </p:cNvPr>
            <p:cNvSpPr>
              <a:spLocks/>
            </p:cNvSpPr>
            <p:nvPr/>
          </p:nvSpPr>
          <p:spPr bwMode="auto">
            <a:xfrm>
              <a:off x="6875535" y="3626373"/>
              <a:ext cx="287049" cy="91635"/>
            </a:xfrm>
            <a:custGeom>
              <a:avLst/>
              <a:gdLst>
                <a:gd name="T0" fmla="*/ 55 w 109"/>
                <a:gd name="T1" fmla="*/ 0 h 35"/>
                <a:gd name="T2" fmla="*/ 107 w 109"/>
                <a:gd name="T3" fmla="*/ 19 h 35"/>
                <a:gd name="T4" fmla="*/ 107 w 109"/>
                <a:gd name="T5" fmla="*/ 23 h 35"/>
                <a:gd name="T6" fmla="*/ 97 w 109"/>
                <a:gd name="T7" fmla="*/ 33 h 35"/>
                <a:gd name="T8" fmla="*/ 94 w 109"/>
                <a:gd name="T9" fmla="*/ 33 h 35"/>
                <a:gd name="T10" fmla="*/ 49 w 109"/>
                <a:gd name="T11" fmla="*/ 19 h 35"/>
                <a:gd name="T12" fmla="*/ 15 w 109"/>
                <a:gd name="T13" fmla="*/ 33 h 35"/>
                <a:gd name="T14" fmla="*/ 12 w 109"/>
                <a:gd name="T15" fmla="*/ 33 h 35"/>
                <a:gd name="T16" fmla="*/ 1 w 109"/>
                <a:gd name="T17" fmla="*/ 23 h 35"/>
                <a:gd name="T18" fmla="*/ 1 w 109"/>
                <a:gd name="T19" fmla="*/ 20 h 35"/>
                <a:gd name="T20" fmla="*/ 55 w 109"/>
                <a:gd name="T2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35">
                  <a:moveTo>
                    <a:pt x="55" y="0"/>
                  </a:moveTo>
                  <a:cubicBezTo>
                    <a:pt x="74" y="0"/>
                    <a:pt x="92" y="6"/>
                    <a:pt x="107" y="19"/>
                  </a:cubicBezTo>
                  <a:cubicBezTo>
                    <a:pt x="109" y="21"/>
                    <a:pt x="109" y="22"/>
                    <a:pt x="107" y="23"/>
                  </a:cubicBezTo>
                  <a:cubicBezTo>
                    <a:pt x="103" y="26"/>
                    <a:pt x="100" y="30"/>
                    <a:pt x="97" y="33"/>
                  </a:cubicBezTo>
                  <a:cubicBezTo>
                    <a:pt x="96" y="34"/>
                    <a:pt x="95" y="35"/>
                    <a:pt x="94" y="33"/>
                  </a:cubicBezTo>
                  <a:cubicBezTo>
                    <a:pt x="81" y="22"/>
                    <a:pt x="66" y="17"/>
                    <a:pt x="49" y="19"/>
                  </a:cubicBezTo>
                  <a:cubicBezTo>
                    <a:pt x="36" y="20"/>
                    <a:pt x="25" y="25"/>
                    <a:pt x="15" y="33"/>
                  </a:cubicBezTo>
                  <a:cubicBezTo>
                    <a:pt x="14" y="35"/>
                    <a:pt x="13" y="35"/>
                    <a:pt x="12" y="33"/>
                  </a:cubicBezTo>
                  <a:cubicBezTo>
                    <a:pt x="8" y="30"/>
                    <a:pt x="5" y="26"/>
                    <a:pt x="1" y="23"/>
                  </a:cubicBezTo>
                  <a:cubicBezTo>
                    <a:pt x="0" y="22"/>
                    <a:pt x="0" y="21"/>
                    <a:pt x="1" y="20"/>
                  </a:cubicBezTo>
                  <a:cubicBezTo>
                    <a:pt x="17" y="7"/>
                    <a:pt x="34" y="0"/>
                    <a:pt x="5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38">
              <a:extLst>
                <a:ext uri="{FF2B5EF4-FFF2-40B4-BE49-F238E27FC236}">
                  <a16:creationId xmlns:a16="http://schemas.microsoft.com/office/drawing/2014/main" id="{FF346FBC-6CE7-46AD-8FF4-EBCF48F6D3A1}"/>
                </a:ext>
              </a:extLst>
            </p:cNvPr>
            <p:cNvSpPr>
              <a:spLocks/>
            </p:cNvSpPr>
            <p:nvPr/>
          </p:nvSpPr>
          <p:spPr bwMode="auto">
            <a:xfrm>
              <a:off x="6930736" y="3689303"/>
              <a:ext cx="176645" cy="81698"/>
            </a:xfrm>
            <a:custGeom>
              <a:avLst/>
              <a:gdLst>
                <a:gd name="T0" fmla="*/ 54 w 67"/>
                <a:gd name="T1" fmla="*/ 31 h 31"/>
                <a:gd name="T2" fmla="*/ 14 w 67"/>
                <a:gd name="T3" fmla="*/ 30 h 31"/>
                <a:gd name="T4" fmla="*/ 11 w 67"/>
                <a:gd name="T5" fmla="*/ 30 h 31"/>
                <a:gd name="T6" fmla="*/ 1 w 67"/>
                <a:gd name="T7" fmla="*/ 19 h 31"/>
                <a:gd name="T8" fmla="*/ 1 w 67"/>
                <a:gd name="T9" fmla="*/ 17 h 31"/>
                <a:gd name="T10" fmla="*/ 66 w 67"/>
                <a:gd name="T11" fmla="*/ 17 h 31"/>
                <a:gd name="T12" fmla="*/ 66 w 67"/>
                <a:gd name="T13" fmla="*/ 19 h 31"/>
                <a:gd name="T14" fmla="*/ 54 w 67"/>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31">
                  <a:moveTo>
                    <a:pt x="54" y="31"/>
                  </a:moveTo>
                  <a:cubicBezTo>
                    <a:pt x="42" y="20"/>
                    <a:pt x="26" y="20"/>
                    <a:pt x="14" y="30"/>
                  </a:cubicBezTo>
                  <a:cubicBezTo>
                    <a:pt x="13" y="30"/>
                    <a:pt x="12" y="31"/>
                    <a:pt x="11" y="30"/>
                  </a:cubicBezTo>
                  <a:cubicBezTo>
                    <a:pt x="8" y="26"/>
                    <a:pt x="4" y="23"/>
                    <a:pt x="1" y="19"/>
                  </a:cubicBezTo>
                  <a:cubicBezTo>
                    <a:pt x="0" y="18"/>
                    <a:pt x="0" y="18"/>
                    <a:pt x="1" y="17"/>
                  </a:cubicBezTo>
                  <a:cubicBezTo>
                    <a:pt x="18" y="0"/>
                    <a:pt x="49" y="0"/>
                    <a:pt x="66" y="17"/>
                  </a:cubicBezTo>
                  <a:cubicBezTo>
                    <a:pt x="67" y="18"/>
                    <a:pt x="67" y="18"/>
                    <a:pt x="66" y="19"/>
                  </a:cubicBezTo>
                  <a:cubicBezTo>
                    <a:pt x="62" y="23"/>
                    <a:pt x="58" y="27"/>
                    <a:pt x="5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77" name="Freeform 45">
            <a:extLst>
              <a:ext uri="{FF2B5EF4-FFF2-40B4-BE49-F238E27FC236}">
                <a16:creationId xmlns:a16="http://schemas.microsoft.com/office/drawing/2014/main" id="{413EE2AB-15B8-40EB-8619-B47F6C98740F}"/>
              </a:ext>
            </a:extLst>
          </p:cNvPr>
          <p:cNvSpPr>
            <a:spLocks noEditPoints="1"/>
          </p:cNvSpPr>
          <p:nvPr/>
        </p:nvSpPr>
        <p:spPr bwMode="auto">
          <a:xfrm>
            <a:off x="6390151" y="2717413"/>
            <a:ext cx="192310" cy="192310"/>
          </a:xfrm>
          <a:custGeom>
            <a:avLst/>
            <a:gdLst>
              <a:gd name="T0" fmla="*/ 69 w 79"/>
              <a:gd name="T1" fmla="*/ 0 h 79"/>
              <a:gd name="T2" fmla="*/ 11 w 79"/>
              <a:gd name="T3" fmla="*/ 0 h 79"/>
              <a:gd name="T4" fmla="*/ 0 w 79"/>
              <a:gd name="T5" fmla="*/ 10 h 79"/>
              <a:gd name="T6" fmla="*/ 0 w 79"/>
              <a:gd name="T7" fmla="*/ 39 h 79"/>
              <a:gd name="T8" fmla="*/ 0 w 79"/>
              <a:gd name="T9" fmla="*/ 69 h 79"/>
              <a:gd name="T10" fmla="*/ 10 w 79"/>
              <a:gd name="T11" fmla="*/ 79 h 79"/>
              <a:gd name="T12" fmla="*/ 69 w 79"/>
              <a:gd name="T13" fmla="*/ 79 h 79"/>
              <a:gd name="T14" fmla="*/ 79 w 79"/>
              <a:gd name="T15" fmla="*/ 68 h 79"/>
              <a:gd name="T16" fmla="*/ 79 w 79"/>
              <a:gd name="T17" fmla="*/ 10 h 79"/>
              <a:gd name="T18" fmla="*/ 69 w 79"/>
              <a:gd name="T19" fmla="*/ 0 h 79"/>
              <a:gd name="T20" fmla="*/ 63 w 79"/>
              <a:gd name="T21" fmla="*/ 9 h 79"/>
              <a:gd name="T22" fmla="*/ 70 w 79"/>
              <a:gd name="T23" fmla="*/ 17 h 79"/>
              <a:gd name="T24" fmla="*/ 63 w 79"/>
              <a:gd name="T25" fmla="*/ 24 h 79"/>
              <a:gd name="T26" fmla="*/ 55 w 79"/>
              <a:gd name="T27" fmla="*/ 17 h 79"/>
              <a:gd name="T28" fmla="*/ 63 w 79"/>
              <a:gd name="T29" fmla="*/ 9 h 79"/>
              <a:gd name="T30" fmla="*/ 40 w 79"/>
              <a:gd name="T31" fmla="*/ 24 h 79"/>
              <a:gd name="T32" fmla="*/ 55 w 79"/>
              <a:gd name="T33" fmla="*/ 39 h 79"/>
              <a:gd name="T34" fmla="*/ 40 w 79"/>
              <a:gd name="T35" fmla="*/ 55 h 79"/>
              <a:gd name="T36" fmla="*/ 24 w 79"/>
              <a:gd name="T37" fmla="*/ 39 h 79"/>
              <a:gd name="T38" fmla="*/ 40 w 79"/>
              <a:gd name="T39" fmla="*/ 24 h 79"/>
              <a:gd name="T40" fmla="*/ 70 w 79"/>
              <a:gd name="T41" fmla="*/ 65 h 79"/>
              <a:gd name="T42" fmla="*/ 66 w 79"/>
              <a:gd name="T43" fmla="*/ 70 h 79"/>
              <a:gd name="T44" fmla="*/ 40 w 79"/>
              <a:gd name="T45" fmla="*/ 70 h 79"/>
              <a:gd name="T46" fmla="*/ 14 w 79"/>
              <a:gd name="T47" fmla="*/ 70 h 79"/>
              <a:gd name="T48" fmla="*/ 9 w 79"/>
              <a:gd name="T49" fmla="*/ 65 h 79"/>
              <a:gd name="T50" fmla="*/ 9 w 79"/>
              <a:gd name="T51" fmla="*/ 36 h 79"/>
              <a:gd name="T52" fmla="*/ 12 w 79"/>
              <a:gd name="T53" fmla="*/ 33 h 79"/>
              <a:gd name="T54" fmla="*/ 16 w 79"/>
              <a:gd name="T55" fmla="*/ 37 h 79"/>
              <a:gd name="T56" fmla="*/ 35 w 79"/>
              <a:gd name="T57" fmla="*/ 63 h 79"/>
              <a:gd name="T58" fmla="*/ 63 w 79"/>
              <a:gd name="T59" fmla="*/ 46 h 79"/>
              <a:gd name="T60" fmla="*/ 64 w 79"/>
              <a:gd name="T61" fmla="*/ 35 h 79"/>
              <a:gd name="T62" fmla="*/ 65 w 79"/>
              <a:gd name="T63" fmla="*/ 33 h 79"/>
              <a:gd name="T64" fmla="*/ 70 w 79"/>
              <a:gd name="T65" fmla="*/ 38 h 79"/>
              <a:gd name="T66" fmla="*/ 70 w 79"/>
              <a:gd name="T67" fmla="*/ 6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9">
                <a:moveTo>
                  <a:pt x="69" y="0"/>
                </a:moveTo>
                <a:cubicBezTo>
                  <a:pt x="50" y="0"/>
                  <a:pt x="30" y="0"/>
                  <a:pt x="11" y="0"/>
                </a:cubicBezTo>
                <a:cubicBezTo>
                  <a:pt x="4" y="0"/>
                  <a:pt x="0" y="3"/>
                  <a:pt x="0" y="10"/>
                </a:cubicBezTo>
                <a:cubicBezTo>
                  <a:pt x="0" y="20"/>
                  <a:pt x="0" y="30"/>
                  <a:pt x="0" y="39"/>
                </a:cubicBezTo>
                <a:cubicBezTo>
                  <a:pt x="0" y="49"/>
                  <a:pt x="0" y="59"/>
                  <a:pt x="0" y="69"/>
                </a:cubicBezTo>
                <a:cubicBezTo>
                  <a:pt x="0" y="75"/>
                  <a:pt x="4" y="79"/>
                  <a:pt x="10" y="79"/>
                </a:cubicBezTo>
                <a:cubicBezTo>
                  <a:pt x="30" y="79"/>
                  <a:pt x="49" y="79"/>
                  <a:pt x="69" y="79"/>
                </a:cubicBezTo>
                <a:cubicBezTo>
                  <a:pt x="76" y="79"/>
                  <a:pt x="79" y="75"/>
                  <a:pt x="79" y="68"/>
                </a:cubicBezTo>
                <a:cubicBezTo>
                  <a:pt x="79" y="49"/>
                  <a:pt x="79" y="30"/>
                  <a:pt x="79" y="10"/>
                </a:cubicBezTo>
                <a:cubicBezTo>
                  <a:pt x="79" y="3"/>
                  <a:pt x="76" y="0"/>
                  <a:pt x="69" y="0"/>
                </a:cubicBezTo>
                <a:close/>
                <a:moveTo>
                  <a:pt x="63" y="9"/>
                </a:moveTo>
                <a:cubicBezTo>
                  <a:pt x="70" y="9"/>
                  <a:pt x="70" y="9"/>
                  <a:pt x="70" y="17"/>
                </a:cubicBezTo>
                <a:cubicBezTo>
                  <a:pt x="70" y="24"/>
                  <a:pt x="70" y="24"/>
                  <a:pt x="63" y="24"/>
                </a:cubicBezTo>
                <a:cubicBezTo>
                  <a:pt x="55" y="24"/>
                  <a:pt x="55" y="24"/>
                  <a:pt x="55" y="17"/>
                </a:cubicBezTo>
                <a:cubicBezTo>
                  <a:pt x="55" y="9"/>
                  <a:pt x="55" y="9"/>
                  <a:pt x="63" y="9"/>
                </a:cubicBezTo>
                <a:close/>
                <a:moveTo>
                  <a:pt x="40" y="24"/>
                </a:moveTo>
                <a:cubicBezTo>
                  <a:pt x="48" y="24"/>
                  <a:pt x="55" y="31"/>
                  <a:pt x="55" y="39"/>
                </a:cubicBezTo>
                <a:cubicBezTo>
                  <a:pt x="55" y="48"/>
                  <a:pt x="48" y="55"/>
                  <a:pt x="40" y="55"/>
                </a:cubicBezTo>
                <a:cubicBezTo>
                  <a:pt x="31" y="55"/>
                  <a:pt x="24" y="47"/>
                  <a:pt x="24" y="39"/>
                </a:cubicBezTo>
                <a:cubicBezTo>
                  <a:pt x="25" y="31"/>
                  <a:pt x="32" y="24"/>
                  <a:pt x="40" y="24"/>
                </a:cubicBezTo>
                <a:close/>
                <a:moveTo>
                  <a:pt x="70" y="65"/>
                </a:moveTo>
                <a:cubicBezTo>
                  <a:pt x="70" y="69"/>
                  <a:pt x="69" y="70"/>
                  <a:pt x="66" y="70"/>
                </a:cubicBezTo>
                <a:cubicBezTo>
                  <a:pt x="57" y="70"/>
                  <a:pt x="48" y="70"/>
                  <a:pt x="40" y="70"/>
                </a:cubicBezTo>
                <a:cubicBezTo>
                  <a:pt x="31" y="70"/>
                  <a:pt x="23" y="70"/>
                  <a:pt x="14" y="70"/>
                </a:cubicBezTo>
                <a:cubicBezTo>
                  <a:pt x="10" y="70"/>
                  <a:pt x="9" y="69"/>
                  <a:pt x="9" y="65"/>
                </a:cubicBezTo>
                <a:cubicBezTo>
                  <a:pt x="9" y="56"/>
                  <a:pt x="9" y="46"/>
                  <a:pt x="9" y="36"/>
                </a:cubicBezTo>
                <a:cubicBezTo>
                  <a:pt x="9" y="34"/>
                  <a:pt x="10" y="33"/>
                  <a:pt x="12" y="33"/>
                </a:cubicBezTo>
                <a:cubicBezTo>
                  <a:pt x="16" y="33"/>
                  <a:pt x="16" y="33"/>
                  <a:pt x="16" y="37"/>
                </a:cubicBezTo>
                <a:cubicBezTo>
                  <a:pt x="14" y="49"/>
                  <a:pt x="23" y="61"/>
                  <a:pt x="35" y="63"/>
                </a:cubicBezTo>
                <a:cubicBezTo>
                  <a:pt x="47" y="66"/>
                  <a:pt x="60" y="58"/>
                  <a:pt x="63" y="46"/>
                </a:cubicBezTo>
                <a:cubicBezTo>
                  <a:pt x="64" y="42"/>
                  <a:pt x="64" y="39"/>
                  <a:pt x="64" y="35"/>
                </a:cubicBezTo>
                <a:cubicBezTo>
                  <a:pt x="63" y="34"/>
                  <a:pt x="64" y="33"/>
                  <a:pt x="65" y="33"/>
                </a:cubicBezTo>
                <a:cubicBezTo>
                  <a:pt x="70" y="33"/>
                  <a:pt x="70" y="33"/>
                  <a:pt x="70" y="38"/>
                </a:cubicBezTo>
                <a:cubicBezTo>
                  <a:pt x="70" y="47"/>
                  <a:pt x="70" y="56"/>
                  <a:pt x="70" y="6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45" name="Group 144">
            <a:extLst>
              <a:ext uri="{FF2B5EF4-FFF2-40B4-BE49-F238E27FC236}">
                <a16:creationId xmlns:a16="http://schemas.microsoft.com/office/drawing/2014/main" id="{464DD751-B8A1-4016-B1BF-16BBD53A9DC9}"/>
              </a:ext>
            </a:extLst>
          </p:cNvPr>
          <p:cNvGrpSpPr/>
          <p:nvPr/>
        </p:nvGrpSpPr>
        <p:grpSpPr>
          <a:xfrm>
            <a:off x="5434737" y="3255474"/>
            <a:ext cx="286420" cy="264939"/>
            <a:chOff x="5392818" y="3342636"/>
            <a:chExt cx="309129" cy="285945"/>
          </a:xfrm>
          <a:solidFill>
            <a:schemeClr val="accent3"/>
          </a:solidFill>
        </p:grpSpPr>
        <p:sp>
          <p:nvSpPr>
            <p:cNvPr id="79" name="Freeform 47">
              <a:extLst>
                <a:ext uri="{FF2B5EF4-FFF2-40B4-BE49-F238E27FC236}">
                  <a16:creationId xmlns:a16="http://schemas.microsoft.com/office/drawing/2014/main" id="{8660D7D6-CBCE-491F-BD35-046447F80064}"/>
                </a:ext>
              </a:extLst>
            </p:cNvPr>
            <p:cNvSpPr>
              <a:spLocks/>
            </p:cNvSpPr>
            <p:nvPr/>
          </p:nvSpPr>
          <p:spPr bwMode="auto">
            <a:xfrm>
              <a:off x="5392818" y="3342636"/>
              <a:ext cx="309129" cy="285945"/>
            </a:xfrm>
            <a:custGeom>
              <a:avLst/>
              <a:gdLst>
                <a:gd name="T0" fmla="*/ 90 w 118"/>
                <a:gd name="T1" fmla="*/ 109 h 109"/>
                <a:gd name="T2" fmla="*/ 78 w 118"/>
                <a:gd name="T3" fmla="*/ 107 h 109"/>
                <a:gd name="T4" fmla="*/ 16 w 118"/>
                <a:gd name="T5" fmla="*/ 62 h 109"/>
                <a:gd name="T6" fmla="*/ 3 w 118"/>
                <a:gd name="T7" fmla="*/ 35 h 109"/>
                <a:gd name="T8" fmla="*/ 13 w 118"/>
                <a:gd name="T9" fmla="*/ 4 h 109"/>
                <a:gd name="T10" fmla="*/ 28 w 118"/>
                <a:gd name="T11" fmla="*/ 2 h 109"/>
                <a:gd name="T12" fmla="*/ 31 w 118"/>
                <a:gd name="T13" fmla="*/ 5 h 109"/>
                <a:gd name="T14" fmla="*/ 41 w 118"/>
                <a:gd name="T15" fmla="*/ 29 h 109"/>
                <a:gd name="T16" fmla="*/ 40 w 118"/>
                <a:gd name="T17" fmla="*/ 33 h 109"/>
                <a:gd name="T18" fmla="*/ 33 w 118"/>
                <a:gd name="T19" fmla="*/ 43 h 109"/>
                <a:gd name="T20" fmla="*/ 33 w 118"/>
                <a:gd name="T21" fmla="*/ 49 h 109"/>
                <a:gd name="T22" fmla="*/ 72 w 118"/>
                <a:gd name="T23" fmla="*/ 83 h 109"/>
                <a:gd name="T24" fmla="*/ 78 w 118"/>
                <a:gd name="T25" fmla="*/ 81 h 109"/>
                <a:gd name="T26" fmla="*/ 86 w 118"/>
                <a:gd name="T27" fmla="*/ 71 h 109"/>
                <a:gd name="T28" fmla="*/ 92 w 118"/>
                <a:gd name="T29" fmla="*/ 69 h 109"/>
                <a:gd name="T30" fmla="*/ 109 w 118"/>
                <a:gd name="T31" fmla="*/ 77 h 109"/>
                <a:gd name="T32" fmla="*/ 113 w 118"/>
                <a:gd name="T33" fmla="*/ 79 h 109"/>
                <a:gd name="T34" fmla="*/ 118 w 118"/>
                <a:gd name="T35" fmla="*/ 88 h 109"/>
                <a:gd name="T36" fmla="*/ 97 w 118"/>
                <a:gd name="T37" fmla="*/ 109 h 109"/>
                <a:gd name="T38" fmla="*/ 90 w 118"/>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109">
                  <a:moveTo>
                    <a:pt x="90" y="109"/>
                  </a:moveTo>
                  <a:cubicBezTo>
                    <a:pt x="86" y="109"/>
                    <a:pt x="82" y="108"/>
                    <a:pt x="78" y="107"/>
                  </a:cubicBezTo>
                  <a:cubicBezTo>
                    <a:pt x="51" y="100"/>
                    <a:pt x="32" y="83"/>
                    <a:pt x="16" y="62"/>
                  </a:cubicBezTo>
                  <a:cubicBezTo>
                    <a:pt x="10" y="54"/>
                    <a:pt x="4" y="45"/>
                    <a:pt x="3" y="35"/>
                  </a:cubicBezTo>
                  <a:cubicBezTo>
                    <a:pt x="0" y="23"/>
                    <a:pt x="4" y="13"/>
                    <a:pt x="13" y="4"/>
                  </a:cubicBezTo>
                  <a:cubicBezTo>
                    <a:pt x="16" y="1"/>
                    <a:pt x="25" y="0"/>
                    <a:pt x="28" y="2"/>
                  </a:cubicBezTo>
                  <a:cubicBezTo>
                    <a:pt x="29" y="3"/>
                    <a:pt x="30" y="4"/>
                    <a:pt x="31" y="5"/>
                  </a:cubicBezTo>
                  <a:cubicBezTo>
                    <a:pt x="34" y="13"/>
                    <a:pt x="37" y="21"/>
                    <a:pt x="41" y="29"/>
                  </a:cubicBezTo>
                  <a:cubicBezTo>
                    <a:pt x="41" y="30"/>
                    <a:pt x="41" y="32"/>
                    <a:pt x="40" y="33"/>
                  </a:cubicBezTo>
                  <a:cubicBezTo>
                    <a:pt x="39" y="37"/>
                    <a:pt x="36" y="40"/>
                    <a:pt x="33" y="43"/>
                  </a:cubicBezTo>
                  <a:cubicBezTo>
                    <a:pt x="31" y="45"/>
                    <a:pt x="31" y="47"/>
                    <a:pt x="33" y="49"/>
                  </a:cubicBezTo>
                  <a:cubicBezTo>
                    <a:pt x="42" y="65"/>
                    <a:pt x="55" y="76"/>
                    <a:pt x="72" y="83"/>
                  </a:cubicBezTo>
                  <a:cubicBezTo>
                    <a:pt x="74" y="84"/>
                    <a:pt x="76" y="83"/>
                    <a:pt x="78" y="81"/>
                  </a:cubicBezTo>
                  <a:cubicBezTo>
                    <a:pt x="80" y="78"/>
                    <a:pt x="83" y="74"/>
                    <a:pt x="86" y="71"/>
                  </a:cubicBezTo>
                  <a:cubicBezTo>
                    <a:pt x="88" y="68"/>
                    <a:pt x="90" y="68"/>
                    <a:pt x="92" y="69"/>
                  </a:cubicBezTo>
                  <a:cubicBezTo>
                    <a:pt x="98" y="71"/>
                    <a:pt x="104" y="74"/>
                    <a:pt x="109" y="77"/>
                  </a:cubicBezTo>
                  <a:cubicBezTo>
                    <a:pt x="110" y="77"/>
                    <a:pt x="112" y="78"/>
                    <a:pt x="113" y="79"/>
                  </a:cubicBezTo>
                  <a:cubicBezTo>
                    <a:pt x="118" y="81"/>
                    <a:pt x="118" y="81"/>
                    <a:pt x="118" y="88"/>
                  </a:cubicBezTo>
                  <a:cubicBezTo>
                    <a:pt x="117" y="100"/>
                    <a:pt x="108" y="106"/>
                    <a:pt x="97" y="109"/>
                  </a:cubicBezTo>
                  <a:cubicBezTo>
                    <a:pt x="95" y="109"/>
                    <a:pt x="92" y="109"/>
                    <a:pt x="90"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48">
              <a:extLst>
                <a:ext uri="{FF2B5EF4-FFF2-40B4-BE49-F238E27FC236}">
                  <a16:creationId xmlns:a16="http://schemas.microsoft.com/office/drawing/2014/main" id="{1563E148-6167-4A4C-A46F-07B0D1C219A0}"/>
                </a:ext>
              </a:extLst>
            </p:cNvPr>
            <p:cNvSpPr>
              <a:spLocks/>
            </p:cNvSpPr>
            <p:nvPr/>
          </p:nvSpPr>
          <p:spPr bwMode="auto">
            <a:xfrm>
              <a:off x="5549591" y="3342636"/>
              <a:ext cx="144629" cy="120340"/>
            </a:xfrm>
            <a:custGeom>
              <a:avLst/>
              <a:gdLst>
                <a:gd name="T0" fmla="*/ 40 w 55"/>
                <a:gd name="T1" fmla="*/ 16 h 46"/>
                <a:gd name="T2" fmla="*/ 50 w 55"/>
                <a:gd name="T3" fmla="*/ 30 h 46"/>
                <a:gd name="T4" fmla="*/ 54 w 55"/>
                <a:gd name="T5" fmla="*/ 43 h 46"/>
                <a:gd name="T6" fmla="*/ 54 w 55"/>
                <a:gd name="T7" fmla="*/ 46 h 46"/>
                <a:gd name="T8" fmla="*/ 46 w 55"/>
                <a:gd name="T9" fmla="*/ 46 h 46"/>
                <a:gd name="T10" fmla="*/ 45 w 55"/>
                <a:gd name="T11" fmla="*/ 45 h 46"/>
                <a:gd name="T12" fmla="*/ 34 w 55"/>
                <a:gd name="T13" fmla="*/ 23 h 46"/>
                <a:gd name="T14" fmla="*/ 2 w 55"/>
                <a:gd name="T15" fmla="*/ 9 h 46"/>
                <a:gd name="T16" fmla="*/ 1 w 55"/>
                <a:gd name="T17" fmla="*/ 9 h 46"/>
                <a:gd name="T18" fmla="*/ 0 w 55"/>
                <a:gd name="T19" fmla="*/ 1 h 46"/>
                <a:gd name="T20" fmla="*/ 3 w 55"/>
                <a:gd name="T21" fmla="*/ 0 h 46"/>
                <a:gd name="T22" fmla="*/ 18 w 55"/>
                <a:gd name="T23" fmla="*/ 2 h 46"/>
                <a:gd name="T24" fmla="*/ 30 w 55"/>
                <a:gd name="T25" fmla="*/ 7 h 46"/>
                <a:gd name="T26" fmla="*/ 33 w 55"/>
                <a:gd name="T27" fmla="*/ 10 h 46"/>
                <a:gd name="T28" fmla="*/ 36 w 55"/>
                <a:gd name="T29" fmla="*/ 12 h 46"/>
                <a:gd name="T30" fmla="*/ 40 w 55"/>
                <a:gd name="T31"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46">
                  <a:moveTo>
                    <a:pt x="40" y="16"/>
                  </a:moveTo>
                  <a:cubicBezTo>
                    <a:pt x="45" y="19"/>
                    <a:pt x="48" y="24"/>
                    <a:pt x="50" y="30"/>
                  </a:cubicBezTo>
                  <a:cubicBezTo>
                    <a:pt x="52" y="34"/>
                    <a:pt x="54" y="38"/>
                    <a:pt x="54" y="43"/>
                  </a:cubicBezTo>
                  <a:cubicBezTo>
                    <a:pt x="55" y="44"/>
                    <a:pt x="55" y="45"/>
                    <a:pt x="54" y="46"/>
                  </a:cubicBezTo>
                  <a:cubicBezTo>
                    <a:pt x="52" y="46"/>
                    <a:pt x="49" y="46"/>
                    <a:pt x="46" y="46"/>
                  </a:cubicBezTo>
                  <a:cubicBezTo>
                    <a:pt x="46" y="46"/>
                    <a:pt x="45" y="46"/>
                    <a:pt x="45" y="45"/>
                  </a:cubicBezTo>
                  <a:cubicBezTo>
                    <a:pt x="44" y="37"/>
                    <a:pt x="40" y="29"/>
                    <a:pt x="34" y="23"/>
                  </a:cubicBezTo>
                  <a:cubicBezTo>
                    <a:pt x="26" y="13"/>
                    <a:pt x="15" y="9"/>
                    <a:pt x="2" y="9"/>
                  </a:cubicBezTo>
                  <a:cubicBezTo>
                    <a:pt x="2" y="9"/>
                    <a:pt x="2" y="9"/>
                    <a:pt x="1" y="9"/>
                  </a:cubicBezTo>
                  <a:cubicBezTo>
                    <a:pt x="0" y="6"/>
                    <a:pt x="0" y="3"/>
                    <a:pt x="0" y="1"/>
                  </a:cubicBezTo>
                  <a:cubicBezTo>
                    <a:pt x="1" y="0"/>
                    <a:pt x="2" y="0"/>
                    <a:pt x="3" y="0"/>
                  </a:cubicBezTo>
                  <a:cubicBezTo>
                    <a:pt x="8" y="0"/>
                    <a:pt x="13" y="0"/>
                    <a:pt x="18" y="2"/>
                  </a:cubicBezTo>
                  <a:cubicBezTo>
                    <a:pt x="22" y="3"/>
                    <a:pt x="26" y="5"/>
                    <a:pt x="30" y="7"/>
                  </a:cubicBezTo>
                  <a:cubicBezTo>
                    <a:pt x="31" y="8"/>
                    <a:pt x="32" y="9"/>
                    <a:pt x="33" y="10"/>
                  </a:cubicBezTo>
                  <a:cubicBezTo>
                    <a:pt x="34" y="10"/>
                    <a:pt x="36" y="12"/>
                    <a:pt x="36" y="12"/>
                  </a:cubicBezTo>
                  <a:cubicBezTo>
                    <a:pt x="37" y="13"/>
                    <a:pt x="39" y="15"/>
                    <a:pt x="4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49">
              <a:extLst>
                <a:ext uri="{FF2B5EF4-FFF2-40B4-BE49-F238E27FC236}">
                  <a16:creationId xmlns:a16="http://schemas.microsoft.com/office/drawing/2014/main" id="{0202027B-F911-4F9A-A19C-07BDE0631FE1}"/>
                </a:ext>
              </a:extLst>
            </p:cNvPr>
            <p:cNvSpPr>
              <a:spLocks/>
            </p:cNvSpPr>
            <p:nvPr/>
          </p:nvSpPr>
          <p:spPr bwMode="auto">
            <a:xfrm>
              <a:off x="5555110" y="3379070"/>
              <a:ext cx="102675" cy="89427"/>
            </a:xfrm>
            <a:custGeom>
              <a:avLst/>
              <a:gdLst>
                <a:gd name="T0" fmla="*/ 26 w 39"/>
                <a:gd name="T1" fmla="*/ 9 h 34"/>
                <a:gd name="T2" fmla="*/ 39 w 39"/>
                <a:gd name="T3" fmla="*/ 31 h 34"/>
                <a:gd name="T4" fmla="*/ 37 w 39"/>
                <a:gd name="T5" fmla="*/ 33 h 34"/>
                <a:gd name="T6" fmla="*/ 31 w 39"/>
                <a:gd name="T7" fmla="*/ 34 h 34"/>
                <a:gd name="T8" fmla="*/ 30 w 39"/>
                <a:gd name="T9" fmla="*/ 33 h 34"/>
                <a:gd name="T10" fmla="*/ 18 w 39"/>
                <a:gd name="T11" fmla="*/ 14 h 34"/>
                <a:gd name="T12" fmla="*/ 2 w 39"/>
                <a:gd name="T13" fmla="*/ 9 h 34"/>
                <a:gd name="T14" fmla="*/ 0 w 39"/>
                <a:gd name="T15" fmla="*/ 8 h 34"/>
                <a:gd name="T16" fmla="*/ 0 w 39"/>
                <a:gd name="T17" fmla="*/ 1 h 34"/>
                <a:gd name="T18" fmla="*/ 0 w 39"/>
                <a:gd name="T19" fmla="*/ 0 h 34"/>
                <a:gd name="T20" fmla="*/ 26 w 39"/>
                <a:gd name="T21"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34">
                  <a:moveTo>
                    <a:pt x="26" y="9"/>
                  </a:moveTo>
                  <a:cubicBezTo>
                    <a:pt x="33" y="15"/>
                    <a:pt x="37" y="22"/>
                    <a:pt x="39" y="31"/>
                  </a:cubicBezTo>
                  <a:cubicBezTo>
                    <a:pt x="39" y="33"/>
                    <a:pt x="38" y="33"/>
                    <a:pt x="37" y="33"/>
                  </a:cubicBezTo>
                  <a:cubicBezTo>
                    <a:pt x="35" y="33"/>
                    <a:pt x="33" y="33"/>
                    <a:pt x="31" y="34"/>
                  </a:cubicBezTo>
                  <a:cubicBezTo>
                    <a:pt x="30" y="34"/>
                    <a:pt x="30" y="33"/>
                    <a:pt x="30" y="33"/>
                  </a:cubicBezTo>
                  <a:cubicBezTo>
                    <a:pt x="28" y="25"/>
                    <a:pt x="24" y="18"/>
                    <a:pt x="18" y="14"/>
                  </a:cubicBezTo>
                  <a:cubicBezTo>
                    <a:pt x="13" y="10"/>
                    <a:pt x="7" y="9"/>
                    <a:pt x="2" y="9"/>
                  </a:cubicBezTo>
                  <a:cubicBezTo>
                    <a:pt x="1" y="9"/>
                    <a:pt x="0" y="9"/>
                    <a:pt x="0" y="8"/>
                  </a:cubicBezTo>
                  <a:cubicBezTo>
                    <a:pt x="0" y="5"/>
                    <a:pt x="0" y="3"/>
                    <a:pt x="0" y="1"/>
                  </a:cubicBezTo>
                  <a:cubicBezTo>
                    <a:pt x="0" y="0"/>
                    <a:pt x="0" y="0"/>
                    <a:pt x="0" y="0"/>
                  </a:cubicBezTo>
                  <a:cubicBezTo>
                    <a:pt x="10" y="0"/>
                    <a:pt x="18" y="3"/>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50">
              <a:extLst>
                <a:ext uri="{FF2B5EF4-FFF2-40B4-BE49-F238E27FC236}">
                  <a16:creationId xmlns:a16="http://schemas.microsoft.com/office/drawing/2014/main" id="{70AC5C99-E0B6-4B31-9F87-51855B1BDD07}"/>
                </a:ext>
              </a:extLst>
            </p:cNvPr>
            <p:cNvSpPr>
              <a:spLocks/>
            </p:cNvSpPr>
            <p:nvPr/>
          </p:nvSpPr>
          <p:spPr bwMode="auto">
            <a:xfrm>
              <a:off x="5557318" y="3413294"/>
              <a:ext cx="64034" cy="57410"/>
            </a:xfrm>
            <a:custGeom>
              <a:avLst/>
              <a:gdLst>
                <a:gd name="T0" fmla="*/ 15 w 24"/>
                <a:gd name="T1" fmla="*/ 22 h 22"/>
                <a:gd name="T2" fmla="*/ 1 w 24"/>
                <a:gd name="T3" fmla="*/ 9 h 22"/>
                <a:gd name="T4" fmla="*/ 0 w 24"/>
                <a:gd name="T5" fmla="*/ 8 h 22"/>
                <a:gd name="T6" fmla="*/ 0 w 24"/>
                <a:gd name="T7" fmla="*/ 1 h 22"/>
                <a:gd name="T8" fmla="*/ 1 w 24"/>
                <a:gd name="T9" fmla="*/ 0 h 22"/>
                <a:gd name="T10" fmla="*/ 24 w 24"/>
                <a:gd name="T11" fmla="*/ 20 h 22"/>
                <a:gd name="T12" fmla="*/ 23 w 24"/>
                <a:gd name="T13" fmla="*/ 21 h 22"/>
                <a:gd name="T14" fmla="*/ 15 w 24"/>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22">
                  <a:moveTo>
                    <a:pt x="15" y="22"/>
                  </a:moveTo>
                  <a:cubicBezTo>
                    <a:pt x="14" y="14"/>
                    <a:pt x="9" y="9"/>
                    <a:pt x="1" y="9"/>
                  </a:cubicBezTo>
                  <a:cubicBezTo>
                    <a:pt x="1" y="9"/>
                    <a:pt x="0" y="9"/>
                    <a:pt x="0" y="8"/>
                  </a:cubicBezTo>
                  <a:cubicBezTo>
                    <a:pt x="0" y="6"/>
                    <a:pt x="0" y="4"/>
                    <a:pt x="0" y="1"/>
                  </a:cubicBezTo>
                  <a:cubicBezTo>
                    <a:pt x="0" y="1"/>
                    <a:pt x="0" y="0"/>
                    <a:pt x="1" y="0"/>
                  </a:cubicBezTo>
                  <a:cubicBezTo>
                    <a:pt x="12" y="0"/>
                    <a:pt x="23" y="9"/>
                    <a:pt x="24" y="20"/>
                  </a:cubicBezTo>
                  <a:cubicBezTo>
                    <a:pt x="24" y="21"/>
                    <a:pt x="24" y="21"/>
                    <a:pt x="23" y="21"/>
                  </a:cubicBezTo>
                  <a:cubicBezTo>
                    <a:pt x="21" y="21"/>
                    <a:pt x="18" y="21"/>
                    <a:pt x="1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36" name="Group 135">
            <a:extLst>
              <a:ext uri="{FF2B5EF4-FFF2-40B4-BE49-F238E27FC236}">
                <a16:creationId xmlns:a16="http://schemas.microsoft.com/office/drawing/2014/main" id="{84F56F9B-3E25-4BB3-A4B4-0FE880505070}"/>
              </a:ext>
            </a:extLst>
          </p:cNvPr>
          <p:cNvGrpSpPr/>
          <p:nvPr/>
        </p:nvGrpSpPr>
        <p:grpSpPr>
          <a:xfrm>
            <a:off x="4976465" y="3155227"/>
            <a:ext cx="109454" cy="105362"/>
            <a:chOff x="4898211" y="3234441"/>
            <a:chExt cx="118132" cy="113716"/>
          </a:xfrm>
          <a:solidFill>
            <a:schemeClr val="accent3"/>
          </a:solidFill>
        </p:grpSpPr>
        <p:sp>
          <p:nvSpPr>
            <p:cNvPr id="84" name="Freeform 52">
              <a:extLst>
                <a:ext uri="{FF2B5EF4-FFF2-40B4-BE49-F238E27FC236}">
                  <a16:creationId xmlns:a16="http://schemas.microsoft.com/office/drawing/2014/main" id="{0341A852-B6A0-47CC-97C8-24EF56763BB6}"/>
                </a:ext>
              </a:extLst>
            </p:cNvPr>
            <p:cNvSpPr>
              <a:spLocks noEditPoints="1"/>
            </p:cNvSpPr>
            <p:nvPr/>
          </p:nvSpPr>
          <p:spPr bwMode="auto">
            <a:xfrm>
              <a:off x="4898211" y="3234441"/>
              <a:ext cx="20977" cy="11371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53">
              <a:extLst>
                <a:ext uri="{FF2B5EF4-FFF2-40B4-BE49-F238E27FC236}">
                  <a16:creationId xmlns:a16="http://schemas.microsoft.com/office/drawing/2014/main" id="{C293FEAF-D9F3-46C1-8ED4-B907166D45F0}"/>
                </a:ext>
              </a:extLst>
            </p:cNvPr>
            <p:cNvSpPr>
              <a:spLocks/>
            </p:cNvSpPr>
            <p:nvPr/>
          </p:nvSpPr>
          <p:spPr bwMode="auto">
            <a:xfrm>
              <a:off x="4940164" y="3263146"/>
              <a:ext cx="76179" cy="85011"/>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95" name="Freeform 63">
            <a:extLst>
              <a:ext uri="{FF2B5EF4-FFF2-40B4-BE49-F238E27FC236}">
                <a16:creationId xmlns:a16="http://schemas.microsoft.com/office/drawing/2014/main" id="{E3987E83-0F7F-499D-B5B0-1CB4DB9C8253}"/>
              </a:ext>
            </a:extLst>
          </p:cNvPr>
          <p:cNvSpPr>
            <a:spLocks/>
          </p:cNvSpPr>
          <p:nvPr/>
        </p:nvSpPr>
        <p:spPr bwMode="auto">
          <a:xfrm>
            <a:off x="6458687" y="3520413"/>
            <a:ext cx="82857" cy="197426"/>
          </a:xfrm>
          <a:custGeom>
            <a:avLst/>
            <a:gdLst>
              <a:gd name="T0" fmla="*/ 33 w 34"/>
              <a:gd name="T1" fmla="*/ 21 h 81"/>
              <a:gd name="T2" fmla="*/ 33 w 34"/>
              <a:gd name="T3" fmla="*/ 33 h 81"/>
              <a:gd name="T4" fmla="*/ 22 w 34"/>
              <a:gd name="T5" fmla="*/ 33 h 81"/>
              <a:gd name="T6" fmla="*/ 22 w 34"/>
              <a:gd name="T7" fmla="*/ 57 h 81"/>
              <a:gd name="T8" fmla="*/ 23 w 34"/>
              <a:gd name="T9" fmla="*/ 65 h 81"/>
              <a:gd name="T10" fmla="*/ 24 w 34"/>
              <a:gd name="T11" fmla="*/ 67 h 81"/>
              <a:gd name="T12" fmla="*/ 27 w 34"/>
              <a:gd name="T13" fmla="*/ 68 h 81"/>
              <a:gd name="T14" fmla="*/ 33 w 34"/>
              <a:gd name="T15" fmla="*/ 66 h 81"/>
              <a:gd name="T16" fmla="*/ 34 w 34"/>
              <a:gd name="T17" fmla="*/ 79 h 81"/>
              <a:gd name="T18" fmla="*/ 22 w 34"/>
              <a:gd name="T19" fmla="*/ 81 h 81"/>
              <a:gd name="T20" fmla="*/ 14 w 34"/>
              <a:gd name="T21" fmla="*/ 80 h 81"/>
              <a:gd name="T22" fmla="*/ 9 w 34"/>
              <a:gd name="T23" fmla="*/ 76 h 81"/>
              <a:gd name="T24" fmla="*/ 7 w 34"/>
              <a:gd name="T25" fmla="*/ 70 h 81"/>
              <a:gd name="T26" fmla="*/ 7 w 34"/>
              <a:gd name="T27" fmla="*/ 59 h 81"/>
              <a:gd name="T28" fmla="*/ 7 w 34"/>
              <a:gd name="T29" fmla="*/ 33 h 81"/>
              <a:gd name="T30" fmla="*/ 0 w 34"/>
              <a:gd name="T31" fmla="*/ 33 h 81"/>
              <a:gd name="T32" fmla="*/ 0 w 34"/>
              <a:gd name="T33" fmla="*/ 21 h 81"/>
              <a:gd name="T34" fmla="*/ 7 w 34"/>
              <a:gd name="T35" fmla="*/ 21 h 81"/>
              <a:gd name="T36" fmla="*/ 7 w 34"/>
              <a:gd name="T37" fmla="*/ 9 h 81"/>
              <a:gd name="T38" fmla="*/ 22 w 34"/>
              <a:gd name="T39" fmla="*/ 0 h 81"/>
              <a:gd name="T40" fmla="*/ 22 w 34"/>
              <a:gd name="T41" fmla="*/ 21 h 81"/>
              <a:gd name="T42" fmla="*/ 33 w 34"/>
              <a:gd name="T43"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81">
                <a:moveTo>
                  <a:pt x="33" y="21"/>
                </a:moveTo>
                <a:cubicBezTo>
                  <a:pt x="33" y="33"/>
                  <a:pt x="33" y="33"/>
                  <a:pt x="33" y="33"/>
                </a:cubicBezTo>
                <a:cubicBezTo>
                  <a:pt x="22" y="33"/>
                  <a:pt x="22" y="33"/>
                  <a:pt x="22" y="33"/>
                </a:cubicBezTo>
                <a:cubicBezTo>
                  <a:pt x="22" y="57"/>
                  <a:pt x="22" y="57"/>
                  <a:pt x="22" y="57"/>
                </a:cubicBezTo>
                <a:cubicBezTo>
                  <a:pt x="22" y="62"/>
                  <a:pt x="22" y="64"/>
                  <a:pt x="23" y="65"/>
                </a:cubicBezTo>
                <a:cubicBezTo>
                  <a:pt x="23" y="66"/>
                  <a:pt x="23" y="67"/>
                  <a:pt x="24" y="67"/>
                </a:cubicBezTo>
                <a:cubicBezTo>
                  <a:pt x="25" y="68"/>
                  <a:pt x="26" y="68"/>
                  <a:pt x="27" y="68"/>
                </a:cubicBezTo>
                <a:cubicBezTo>
                  <a:pt x="28" y="68"/>
                  <a:pt x="30" y="67"/>
                  <a:pt x="33" y="66"/>
                </a:cubicBezTo>
                <a:cubicBezTo>
                  <a:pt x="34" y="79"/>
                  <a:pt x="34" y="79"/>
                  <a:pt x="34" y="79"/>
                </a:cubicBezTo>
                <a:cubicBezTo>
                  <a:pt x="31" y="80"/>
                  <a:pt x="27" y="81"/>
                  <a:pt x="22" y="81"/>
                </a:cubicBezTo>
                <a:cubicBezTo>
                  <a:pt x="19" y="81"/>
                  <a:pt x="17" y="80"/>
                  <a:pt x="14" y="80"/>
                </a:cubicBezTo>
                <a:cubicBezTo>
                  <a:pt x="12" y="79"/>
                  <a:pt x="10" y="77"/>
                  <a:pt x="9" y="76"/>
                </a:cubicBezTo>
                <a:cubicBezTo>
                  <a:pt x="8" y="74"/>
                  <a:pt x="8" y="72"/>
                  <a:pt x="7" y="70"/>
                </a:cubicBezTo>
                <a:cubicBezTo>
                  <a:pt x="7" y="68"/>
                  <a:pt x="7" y="64"/>
                  <a:pt x="7" y="59"/>
                </a:cubicBezTo>
                <a:cubicBezTo>
                  <a:pt x="7" y="33"/>
                  <a:pt x="7" y="33"/>
                  <a:pt x="7" y="33"/>
                </a:cubicBezTo>
                <a:cubicBezTo>
                  <a:pt x="0" y="33"/>
                  <a:pt x="0" y="33"/>
                  <a:pt x="0" y="33"/>
                </a:cubicBezTo>
                <a:cubicBezTo>
                  <a:pt x="0" y="21"/>
                  <a:pt x="0" y="21"/>
                  <a:pt x="0" y="21"/>
                </a:cubicBezTo>
                <a:cubicBezTo>
                  <a:pt x="7" y="21"/>
                  <a:pt x="7" y="21"/>
                  <a:pt x="7" y="21"/>
                </a:cubicBezTo>
                <a:cubicBezTo>
                  <a:pt x="7" y="9"/>
                  <a:pt x="7" y="9"/>
                  <a:pt x="7" y="9"/>
                </a:cubicBezTo>
                <a:cubicBezTo>
                  <a:pt x="22" y="0"/>
                  <a:pt x="22" y="0"/>
                  <a:pt x="22" y="0"/>
                </a:cubicBezTo>
                <a:cubicBezTo>
                  <a:pt x="22" y="21"/>
                  <a:pt x="22" y="21"/>
                  <a:pt x="22" y="21"/>
                </a:cubicBezTo>
                <a:lnTo>
                  <a:pt x="33" y="21"/>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39" name="Group 138">
            <a:extLst>
              <a:ext uri="{FF2B5EF4-FFF2-40B4-BE49-F238E27FC236}">
                <a16:creationId xmlns:a16="http://schemas.microsoft.com/office/drawing/2014/main" id="{D70AFC98-BC60-42EA-9585-60DF323426CE}"/>
              </a:ext>
            </a:extLst>
          </p:cNvPr>
          <p:cNvGrpSpPr/>
          <p:nvPr/>
        </p:nvGrpSpPr>
        <p:grpSpPr>
          <a:xfrm>
            <a:off x="6879111" y="2999742"/>
            <a:ext cx="236297" cy="143209"/>
            <a:chOff x="6951713" y="3066628"/>
            <a:chExt cx="255032" cy="154564"/>
          </a:xfrm>
          <a:solidFill>
            <a:schemeClr val="accent3"/>
          </a:solidFill>
        </p:grpSpPr>
        <p:sp>
          <p:nvSpPr>
            <p:cNvPr id="97" name="Freeform 65">
              <a:extLst>
                <a:ext uri="{FF2B5EF4-FFF2-40B4-BE49-F238E27FC236}">
                  <a16:creationId xmlns:a16="http://schemas.microsoft.com/office/drawing/2014/main" id="{B4A97C3F-B07F-4401-8599-2801353DD7A4}"/>
                </a:ext>
              </a:extLst>
            </p:cNvPr>
            <p:cNvSpPr>
              <a:spLocks/>
            </p:cNvSpPr>
            <p:nvPr/>
          </p:nvSpPr>
          <p:spPr bwMode="auto">
            <a:xfrm>
              <a:off x="7122838" y="3066628"/>
              <a:ext cx="76179" cy="78387"/>
            </a:xfrm>
            <a:custGeom>
              <a:avLst/>
              <a:gdLst>
                <a:gd name="T0" fmla="*/ 14 w 29"/>
                <a:gd name="T1" fmla="*/ 0 h 30"/>
                <a:gd name="T2" fmla="*/ 29 w 29"/>
                <a:gd name="T3" fmla="*/ 15 h 30"/>
                <a:gd name="T4" fmla="*/ 15 w 29"/>
                <a:gd name="T5" fmla="*/ 30 h 30"/>
                <a:gd name="T6" fmla="*/ 0 w 29"/>
                <a:gd name="T7" fmla="*/ 15 h 30"/>
                <a:gd name="T8" fmla="*/ 14 w 29"/>
                <a:gd name="T9" fmla="*/ 0 h 30"/>
              </a:gdLst>
              <a:ahLst/>
              <a:cxnLst>
                <a:cxn ang="0">
                  <a:pos x="T0" y="T1"/>
                </a:cxn>
                <a:cxn ang="0">
                  <a:pos x="T2" y="T3"/>
                </a:cxn>
                <a:cxn ang="0">
                  <a:pos x="T4" y="T5"/>
                </a:cxn>
                <a:cxn ang="0">
                  <a:pos x="T6" y="T7"/>
                </a:cxn>
                <a:cxn ang="0">
                  <a:pos x="T8" y="T9"/>
                </a:cxn>
              </a:cxnLst>
              <a:rect l="0" t="0" r="r" b="b"/>
              <a:pathLst>
                <a:path w="29" h="30">
                  <a:moveTo>
                    <a:pt x="14" y="0"/>
                  </a:moveTo>
                  <a:cubicBezTo>
                    <a:pt x="23" y="0"/>
                    <a:pt x="29" y="7"/>
                    <a:pt x="29" y="15"/>
                  </a:cubicBezTo>
                  <a:cubicBezTo>
                    <a:pt x="29" y="23"/>
                    <a:pt x="23" y="30"/>
                    <a:pt x="15" y="30"/>
                  </a:cubicBezTo>
                  <a:cubicBezTo>
                    <a:pt x="6" y="30"/>
                    <a:pt x="0" y="23"/>
                    <a:pt x="0" y="15"/>
                  </a:cubicBezTo>
                  <a:cubicBezTo>
                    <a:pt x="0" y="6"/>
                    <a:pt x="6"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66">
              <a:extLst>
                <a:ext uri="{FF2B5EF4-FFF2-40B4-BE49-F238E27FC236}">
                  <a16:creationId xmlns:a16="http://schemas.microsoft.com/office/drawing/2014/main" id="{989D1A0F-D918-4D3A-A7B8-C8807350DFB7}"/>
                </a:ext>
              </a:extLst>
            </p:cNvPr>
            <p:cNvSpPr>
              <a:spLocks/>
            </p:cNvSpPr>
            <p:nvPr/>
          </p:nvSpPr>
          <p:spPr bwMode="auto">
            <a:xfrm>
              <a:off x="7112902" y="3150534"/>
              <a:ext cx="93843" cy="70658"/>
            </a:xfrm>
            <a:custGeom>
              <a:avLst/>
              <a:gdLst>
                <a:gd name="T0" fmla="*/ 18 w 36"/>
                <a:gd name="T1" fmla="*/ 25 h 27"/>
                <a:gd name="T2" fmla="*/ 5 w 36"/>
                <a:gd name="T3" fmla="*/ 25 h 27"/>
                <a:gd name="T4" fmla="*/ 2 w 36"/>
                <a:gd name="T5" fmla="*/ 24 h 27"/>
                <a:gd name="T6" fmla="*/ 9 w 36"/>
                <a:gd name="T7" fmla="*/ 4 h 27"/>
                <a:gd name="T8" fmla="*/ 25 w 36"/>
                <a:gd name="T9" fmla="*/ 3 h 27"/>
                <a:gd name="T10" fmla="*/ 35 w 36"/>
                <a:gd name="T11" fmla="*/ 18 h 27"/>
                <a:gd name="T12" fmla="*/ 28 w 36"/>
                <a:gd name="T13" fmla="*/ 25 h 27"/>
                <a:gd name="T14" fmla="*/ 18 w 36"/>
                <a:gd name="T15" fmla="*/ 25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27">
                  <a:moveTo>
                    <a:pt x="18" y="25"/>
                  </a:moveTo>
                  <a:cubicBezTo>
                    <a:pt x="14" y="25"/>
                    <a:pt x="9" y="25"/>
                    <a:pt x="5" y="25"/>
                  </a:cubicBezTo>
                  <a:cubicBezTo>
                    <a:pt x="4" y="25"/>
                    <a:pt x="2" y="26"/>
                    <a:pt x="2" y="24"/>
                  </a:cubicBezTo>
                  <a:cubicBezTo>
                    <a:pt x="0" y="17"/>
                    <a:pt x="3" y="8"/>
                    <a:pt x="9" y="4"/>
                  </a:cubicBezTo>
                  <a:cubicBezTo>
                    <a:pt x="14" y="1"/>
                    <a:pt x="20" y="0"/>
                    <a:pt x="25" y="3"/>
                  </a:cubicBezTo>
                  <a:cubicBezTo>
                    <a:pt x="32" y="6"/>
                    <a:pt x="35" y="11"/>
                    <a:pt x="35" y="18"/>
                  </a:cubicBezTo>
                  <a:cubicBezTo>
                    <a:pt x="35" y="27"/>
                    <a:pt x="36" y="25"/>
                    <a:pt x="28" y="25"/>
                  </a:cubicBezTo>
                  <a:cubicBezTo>
                    <a:pt x="25" y="25"/>
                    <a:pt x="22" y="25"/>
                    <a:pt x="18"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Oval 67">
              <a:extLst>
                <a:ext uri="{FF2B5EF4-FFF2-40B4-BE49-F238E27FC236}">
                  <a16:creationId xmlns:a16="http://schemas.microsoft.com/office/drawing/2014/main" id="{04F20F43-9276-48B6-BEF9-FFCE59D7582F}"/>
                </a:ext>
              </a:extLst>
            </p:cNvPr>
            <p:cNvSpPr>
              <a:spLocks noChangeArrowheads="1"/>
            </p:cNvSpPr>
            <p:nvPr/>
          </p:nvSpPr>
          <p:spPr bwMode="auto">
            <a:xfrm>
              <a:off x="7033412" y="3082084"/>
              <a:ext cx="70658" cy="68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68">
              <a:extLst>
                <a:ext uri="{FF2B5EF4-FFF2-40B4-BE49-F238E27FC236}">
                  <a16:creationId xmlns:a16="http://schemas.microsoft.com/office/drawing/2014/main" id="{A102BA0E-4401-4F30-BEF4-8D0082F00842}"/>
                </a:ext>
              </a:extLst>
            </p:cNvPr>
            <p:cNvSpPr>
              <a:spLocks/>
            </p:cNvSpPr>
            <p:nvPr/>
          </p:nvSpPr>
          <p:spPr bwMode="auto">
            <a:xfrm>
              <a:off x="7025683" y="3153847"/>
              <a:ext cx="83907" cy="62930"/>
            </a:xfrm>
            <a:custGeom>
              <a:avLst/>
              <a:gdLst>
                <a:gd name="T0" fmla="*/ 16 w 32"/>
                <a:gd name="T1" fmla="*/ 24 h 24"/>
                <a:gd name="T2" fmla="*/ 4 w 32"/>
                <a:gd name="T3" fmla="*/ 24 h 24"/>
                <a:gd name="T4" fmla="*/ 2 w 32"/>
                <a:gd name="T5" fmla="*/ 23 h 24"/>
                <a:gd name="T6" fmla="*/ 12 w 32"/>
                <a:gd name="T7" fmla="*/ 4 h 24"/>
                <a:gd name="T8" fmla="*/ 31 w 32"/>
                <a:gd name="T9" fmla="*/ 15 h 24"/>
                <a:gd name="T10" fmla="*/ 24 w 32"/>
                <a:gd name="T11" fmla="*/ 24 h 24"/>
                <a:gd name="T12" fmla="*/ 16 w 32"/>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32" h="24">
                  <a:moveTo>
                    <a:pt x="16" y="24"/>
                  </a:moveTo>
                  <a:cubicBezTo>
                    <a:pt x="12" y="24"/>
                    <a:pt x="8" y="24"/>
                    <a:pt x="4" y="24"/>
                  </a:cubicBezTo>
                  <a:cubicBezTo>
                    <a:pt x="3" y="24"/>
                    <a:pt x="2" y="24"/>
                    <a:pt x="2" y="23"/>
                  </a:cubicBezTo>
                  <a:cubicBezTo>
                    <a:pt x="0" y="16"/>
                    <a:pt x="5" y="6"/>
                    <a:pt x="12" y="4"/>
                  </a:cubicBezTo>
                  <a:cubicBezTo>
                    <a:pt x="20" y="0"/>
                    <a:pt x="30" y="6"/>
                    <a:pt x="31" y="15"/>
                  </a:cubicBezTo>
                  <a:cubicBezTo>
                    <a:pt x="32" y="24"/>
                    <a:pt x="32" y="24"/>
                    <a:pt x="24" y="24"/>
                  </a:cubicBezTo>
                  <a:cubicBezTo>
                    <a:pt x="21" y="24"/>
                    <a:pt x="19" y="24"/>
                    <a:pt x="16"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69">
              <a:extLst>
                <a:ext uri="{FF2B5EF4-FFF2-40B4-BE49-F238E27FC236}">
                  <a16:creationId xmlns:a16="http://schemas.microsoft.com/office/drawing/2014/main" id="{02959FF5-B125-43DB-A781-4E008DE406D6}"/>
                </a:ext>
              </a:extLst>
            </p:cNvPr>
            <p:cNvSpPr>
              <a:spLocks/>
            </p:cNvSpPr>
            <p:nvPr/>
          </p:nvSpPr>
          <p:spPr bwMode="auto">
            <a:xfrm>
              <a:off x="6955025" y="3095333"/>
              <a:ext cx="62930" cy="62930"/>
            </a:xfrm>
            <a:custGeom>
              <a:avLst/>
              <a:gdLst>
                <a:gd name="T0" fmla="*/ 24 w 24"/>
                <a:gd name="T1" fmla="*/ 12 h 24"/>
                <a:gd name="T2" fmla="*/ 12 w 24"/>
                <a:gd name="T3" fmla="*/ 24 h 24"/>
                <a:gd name="T4" fmla="*/ 0 w 24"/>
                <a:gd name="T5" fmla="*/ 12 h 24"/>
                <a:gd name="T6" fmla="*/ 12 w 24"/>
                <a:gd name="T7" fmla="*/ 0 h 24"/>
                <a:gd name="T8" fmla="*/ 24 w 24"/>
                <a:gd name="T9" fmla="*/ 12 h 24"/>
              </a:gdLst>
              <a:ahLst/>
              <a:cxnLst>
                <a:cxn ang="0">
                  <a:pos x="T0" y="T1"/>
                </a:cxn>
                <a:cxn ang="0">
                  <a:pos x="T2" y="T3"/>
                </a:cxn>
                <a:cxn ang="0">
                  <a:pos x="T4" y="T5"/>
                </a:cxn>
                <a:cxn ang="0">
                  <a:pos x="T6" y="T7"/>
                </a:cxn>
                <a:cxn ang="0">
                  <a:pos x="T8" y="T9"/>
                </a:cxn>
              </a:cxnLst>
              <a:rect l="0" t="0" r="r" b="b"/>
              <a:pathLst>
                <a:path w="24" h="24">
                  <a:moveTo>
                    <a:pt x="24" y="12"/>
                  </a:moveTo>
                  <a:cubicBezTo>
                    <a:pt x="24" y="19"/>
                    <a:pt x="19" y="24"/>
                    <a:pt x="12" y="24"/>
                  </a:cubicBezTo>
                  <a:cubicBezTo>
                    <a:pt x="5" y="24"/>
                    <a:pt x="0" y="18"/>
                    <a:pt x="0" y="12"/>
                  </a:cubicBezTo>
                  <a:cubicBezTo>
                    <a:pt x="0" y="5"/>
                    <a:pt x="5" y="0"/>
                    <a:pt x="12" y="0"/>
                  </a:cubicBezTo>
                  <a:cubicBezTo>
                    <a:pt x="19" y="0"/>
                    <a:pt x="24" y="5"/>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70">
              <a:extLst>
                <a:ext uri="{FF2B5EF4-FFF2-40B4-BE49-F238E27FC236}">
                  <a16:creationId xmlns:a16="http://schemas.microsoft.com/office/drawing/2014/main" id="{D1263D6C-417D-46CD-AD39-D99EE604CC51}"/>
                </a:ext>
              </a:extLst>
            </p:cNvPr>
            <p:cNvSpPr>
              <a:spLocks/>
            </p:cNvSpPr>
            <p:nvPr/>
          </p:nvSpPr>
          <p:spPr bwMode="auto">
            <a:xfrm>
              <a:off x="6951713" y="3163783"/>
              <a:ext cx="71763" cy="52994"/>
            </a:xfrm>
            <a:custGeom>
              <a:avLst/>
              <a:gdLst>
                <a:gd name="T0" fmla="*/ 13 w 27"/>
                <a:gd name="T1" fmla="*/ 20 h 20"/>
                <a:gd name="T2" fmla="*/ 2 w 27"/>
                <a:gd name="T3" fmla="*/ 20 h 20"/>
                <a:gd name="T4" fmla="*/ 0 w 27"/>
                <a:gd name="T5" fmla="*/ 17 h 20"/>
                <a:gd name="T6" fmla="*/ 3 w 27"/>
                <a:gd name="T7" fmla="*/ 5 h 20"/>
                <a:gd name="T8" fmla="*/ 17 w 27"/>
                <a:gd name="T9" fmla="*/ 2 h 20"/>
                <a:gd name="T10" fmla="*/ 26 w 27"/>
                <a:gd name="T11" fmla="*/ 13 h 20"/>
                <a:gd name="T12" fmla="*/ 20 w 27"/>
                <a:gd name="T13" fmla="*/ 20 h 20"/>
                <a:gd name="T14" fmla="*/ 13 w 27"/>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0">
                  <a:moveTo>
                    <a:pt x="13" y="20"/>
                  </a:moveTo>
                  <a:cubicBezTo>
                    <a:pt x="9" y="20"/>
                    <a:pt x="6" y="20"/>
                    <a:pt x="2" y="20"/>
                  </a:cubicBezTo>
                  <a:cubicBezTo>
                    <a:pt x="0" y="20"/>
                    <a:pt x="0" y="20"/>
                    <a:pt x="0" y="17"/>
                  </a:cubicBezTo>
                  <a:cubicBezTo>
                    <a:pt x="0" y="13"/>
                    <a:pt x="0" y="9"/>
                    <a:pt x="3" y="5"/>
                  </a:cubicBezTo>
                  <a:cubicBezTo>
                    <a:pt x="7" y="1"/>
                    <a:pt x="11" y="0"/>
                    <a:pt x="17" y="2"/>
                  </a:cubicBezTo>
                  <a:cubicBezTo>
                    <a:pt x="22" y="3"/>
                    <a:pt x="25" y="7"/>
                    <a:pt x="26" y="13"/>
                  </a:cubicBezTo>
                  <a:cubicBezTo>
                    <a:pt x="27" y="20"/>
                    <a:pt x="27" y="20"/>
                    <a:pt x="20" y="20"/>
                  </a:cubicBezTo>
                  <a:cubicBezTo>
                    <a:pt x="17" y="20"/>
                    <a:pt x="15" y="20"/>
                    <a:pt x="1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09" name="Freeform 77">
            <a:extLst>
              <a:ext uri="{FF2B5EF4-FFF2-40B4-BE49-F238E27FC236}">
                <a16:creationId xmlns:a16="http://schemas.microsoft.com/office/drawing/2014/main" id="{2845A4B4-B99D-4143-9421-51CEBA1CCC09}"/>
              </a:ext>
            </a:extLst>
          </p:cNvPr>
          <p:cNvSpPr>
            <a:spLocks/>
          </p:cNvSpPr>
          <p:nvPr/>
        </p:nvSpPr>
        <p:spPr bwMode="auto">
          <a:xfrm>
            <a:off x="5897100" y="4048245"/>
            <a:ext cx="150371" cy="151393"/>
          </a:xfrm>
          <a:custGeom>
            <a:avLst/>
            <a:gdLst>
              <a:gd name="T0" fmla="*/ 15 w 62"/>
              <a:gd name="T1" fmla="*/ 17 h 62"/>
              <a:gd name="T2" fmla="*/ 12 w 62"/>
              <a:gd name="T3" fmla="*/ 21 h 62"/>
              <a:gd name="T4" fmla="*/ 10 w 62"/>
              <a:gd name="T5" fmla="*/ 30 h 62"/>
              <a:gd name="T6" fmla="*/ 13 w 62"/>
              <a:gd name="T7" fmla="*/ 40 h 62"/>
              <a:gd name="T8" fmla="*/ 18 w 62"/>
              <a:gd name="T9" fmla="*/ 40 h 62"/>
              <a:gd name="T10" fmla="*/ 16 w 62"/>
              <a:gd name="T11" fmla="*/ 34 h 62"/>
              <a:gd name="T12" fmla="*/ 19 w 62"/>
              <a:gd name="T13" fmla="*/ 21 h 62"/>
              <a:gd name="T14" fmla="*/ 25 w 62"/>
              <a:gd name="T15" fmla="*/ 16 h 62"/>
              <a:gd name="T16" fmla="*/ 33 w 62"/>
              <a:gd name="T17" fmla="*/ 16 h 62"/>
              <a:gd name="T18" fmla="*/ 35 w 62"/>
              <a:gd name="T19" fmla="*/ 16 h 62"/>
              <a:gd name="T20" fmla="*/ 44 w 62"/>
              <a:gd name="T21" fmla="*/ 24 h 62"/>
              <a:gd name="T22" fmla="*/ 42 w 62"/>
              <a:gd name="T23" fmla="*/ 38 h 62"/>
              <a:gd name="T24" fmla="*/ 33 w 62"/>
              <a:gd name="T25" fmla="*/ 44 h 62"/>
              <a:gd name="T26" fmla="*/ 30 w 62"/>
              <a:gd name="T27" fmla="*/ 36 h 62"/>
              <a:gd name="T28" fmla="*/ 31 w 62"/>
              <a:gd name="T29" fmla="*/ 23 h 62"/>
              <a:gd name="T30" fmla="*/ 22 w 62"/>
              <a:gd name="T31" fmla="*/ 30 h 62"/>
              <a:gd name="T32" fmla="*/ 23 w 62"/>
              <a:gd name="T33" fmla="*/ 37 h 62"/>
              <a:gd name="T34" fmla="*/ 22 w 62"/>
              <a:gd name="T35" fmla="*/ 40 h 62"/>
              <a:gd name="T36" fmla="*/ 21 w 62"/>
              <a:gd name="T37" fmla="*/ 42 h 62"/>
              <a:gd name="T38" fmla="*/ 20 w 62"/>
              <a:gd name="T39" fmla="*/ 49 h 62"/>
              <a:gd name="T40" fmla="*/ 18 w 62"/>
              <a:gd name="T41" fmla="*/ 60 h 62"/>
              <a:gd name="T42" fmla="*/ 11 w 62"/>
              <a:gd name="T43" fmla="*/ 55 h 62"/>
              <a:gd name="T44" fmla="*/ 7 w 62"/>
              <a:gd name="T45" fmla="*/ 51 h 62"/>
              <a:gd name="T46" fmla="*/ 5 w 62"/>
              <a:gd name="T47" fmla="*/ 49 h 62"/>
              <a:gd name="T48" fmla="*/ 3 w 62"/>
              <a:gd name="T49" fmla="*/ 45 h 62"/>
              <a:gd name="T50" fmla="*/ 2 w 62"/>
              <a:gd name="T51" fmla="*/ 43 h 62"/>
              <a:gd name="T52" fmla="*/ 1 w 62"/>
              <a:gd name="T53" fmla="*/ 41 h 62"/>
              <a:gd name="T54" fmla="*/ 1 w 62"/>
              <a:gd name="T55" fmla="*/ 40 h 62"/>
              <a:gd name="T56" fmla="*/ 0 w 62"/>
              <a:gd name="T57" fmla="*/ 37 h 62"/>
              <a:gd name="T58" fmla="*/ 0 w 62"/>
              <a:gd name="T59" fmla="*/ 34 h 62"/>
              <a:gd name="T60" fmla="*/ 0 w 62"/>
              <a:gd name="T61" fmla="*/ 32 h 62"/>
              <a:gd name="T62" fmla="*/ 0 w 62"/>
              <a:gd name="T63" fmla="*/ 28 h 62"/>
              <a:gd name="T64" fmla="*/ 1 w 62"/>
              <a:gd name="T65" fmla="*/ 22 h 62"/>
              <a:gd name="T66" fmla="*/ 6 w 62"/>
              <a:gd name="T67" fmla="*/ 12 h 62"/>
              <a:gd name="T68" fmla="*/ 15 w 62"/>
              <a:gd name="T69" fmla="*/ 4 h 62"/>
              <a:gd name="T70" fmla="*/ 25 w 62"/>
              <a:gd name="T71" fmla="*/ 0 h 62"/>
              <a:gd name="T72" fmla="*/ 35 w 62"/>
              <a:gd name="T73" fmla="*/ 0 h 62"/>
              <a:gd name="T74" fmla="*/ 43 w 62"/>
              <a:gd name="T75" fmla="*/ 2 h 62"/>
              <a:gd name="T76" fmla="*/ 53 w 62"/>
              <a:gd name="T77" fmla="*/ 9 h 62"/>
              <a:gd name="T78" fmla="*/ 60 w 62"/>
              <a:gd name="T79" fmla="*/ 20 h 62"/>
              <a:gd name="T80" fmla="*/ 62 w 62"/>
              <a:gd name="T81" fmla="*/ 32 h 62"/>
              <a:gd name="T82" fmla="*/ 60 w 62"/>
              <a:gd name="T83" fmla="*/ 42 h 62"/>
              <a:gd name="T84" fmla="*/ 56 w 62"/>
              <a:gd name="T85" fmla="*/ 49 h 62"/>
              <a:gd name="T86" fmla="*/ 53 w 62"/>
              <a:gd name="T87" fmla="*/ 53 h 62"/>
              <a:gd name="T88" fmla="*/ 46 w 62"/>
              <a:gd name="T89" fmla="*/ 59 h 62"/>
              <a:gd name="T90" fmla="*/ 30 w 62"/>
              <a:gd name="T91" fmla="*/ 62 h 62"/>
              <a:gd name="T92" fmla="*/ 24 w 62"/>
              <a:gd name="T93" fmla="*/ 61 h 62"/>
              <a:gd name="T94" fmla="*/ 24 w 62"/>
              <a:gd name="T95" fmla="*/ 58 h 62"/>
              <a:gd name="T96" fmla="*/ 27 w 62"/>
              <a:gd name="T97" fmla="*/ 48 h 62"/>
              <a:gd name="T98" fmla="*/ 33 w 62"/>
              <a:gd name="T99" fmla="*/ 49 h 62"/>
              <a:gd name="T100" fmla="*/ 45 w 62"/>
              <a:gd name="T101" fmla="*/ 46 h 62"/>
              <a:gd name="T102" fmla="*/ 49 w 62"/>
              <a:gd name="T103" fmla="*/ 41 h 62"/>
              <a:gd name="T104" fmla="*/ 50 w 62"/>
              <a:gd name="T105" fmla="*/ 38 h 62"/>
              <a:gd name="T106" fmla="*/ 52 w 62"/>
              <a:gd name="T107" fmla="*/ 33 h 62"/>
              <a:gd name="T108" fmla="*/ 52 w 62"/>
              <a:gd name="T109" fmla="*/ 32 h 62"/>
              <a:gd name="T110" fmla="*/ 52 w 62"/>
              <a:gd name="T111" fmla="*/ 25 h 62"/>
              <a:gd name="T112" fmla="*/ 50 w 62"/>
              <a:gd name="T113" fmla="*/ 20 h 62"/>
              <a:gd name="T114" fmla="*/ 45 w 62"/>
              <a:gd name="T115" fmla="*/ 14 h 62"/>
              <a:gd name="T116" fmla="*/ 34 w 62"/>
              <a:gd name="T117" fmla="*/ 10 h 62"/>
              <a:gd name="T118" fmla="*/ 29 w 62"/>
              <a:gd name="T119" fmla="*/ 10 h 62"/>
              <a:gd name="T120" fmla="*/ 27 w 62"/>
              <a:gd name="T121" fmla="*/ 11 h 62"/>
              <a:gd name="T122" fmla="*/ 24 w 62"/>
              <a:gd name="T123"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 h="62">
                <a:moveTo>
                  <a:pt x="19" y="14"/>
                </a:moveTo>
                <a:cubicBezTo>
                  <a:pt x="19" y="14"/>
                  <a:pt x="19" y="14"/>
                  <a:pt x="19" y="14"/>
                </a:cubicBezTo>
                <a:cubicBezTo>
                  <a:pt x="18" y="14"/>
                  <a:pt x="18" y="15"/>
                  <a:pt x="17" y="15"/>
                </a:cubicBezTo>
                <a:cubicBezTo>
                  <a:pt x="17" y="15"/>
                  <a:pt x="17" y="15"/>
                  <a:pt x="16" y="16"/>
                </a:cubicBezTo>
                <a:cubicBezTo>
                  <a:pt x="16" y="16"/>
                  <a:pt x="16" y="16"/>
                  <a:pt x="16" y="16"/>
                </a:cubicBezTo>
                <a:cubicBezTo>
                  <a:pt x="16" y="16"/>
                  <a:pt x="16" y="16"/>
                  <a:pt x="16" y="16"/>
                </a:cubicBezTo>
                <a:cubicBezTo>
                  <a:pt x="16" y="16"/>
                  <a:pt x="16" y="16"/>
                  <a:pt x="15" y="16"/>
                </a:cubicBezTo>
                <a:cubicBezTo>
                  <a:pt x="15" y="17"/>
                  <a:pt x="15" y="17"/>
                  <a:pt x="15" y="17"/>
                </a:cubicBezTo>
                <a:cubicBezTo>
                  <a:pt x="15" y="17"/>
                  <a:pt x="15" y="17"/>
                  <a:pt x="15" y="17"/>
                </a:cubicBezTo>
                <a:cubicBezTo>
                  <a:pt x="15" y="17"/>
                  <a:pt x="14" y="17"/>
                  <a:pt x="14" y="18"/>
                </a:cubicBezTo>
                <a:cubicBezTo>
                  <a:pt x="14" y="18"/>
                  <a:pt x="14" y="18"/>
                  <a:pt x="13" y="19"/>
                </a:cubicBezTo>
                <a:cubicBezTo>
                  <a:pt x="13" y="19"/>
                  <a:pt x="13" y="19"/>
                  <a:pt x="13" y="19"/>
                </a:cubicBezTo>
                <a:cubicBezTo>
                  <a:pt x="13" y="19"/>
                  <a:pt x="13" y="19"/>
                  <a:pt x="13" y="19"/>
                </a:cubicBezTo>
                <a:cubicBezTo>
                  <a:pt x="13" y="20"/>
                  <a:pt x="13" y="20"/>
                  <a:pt x="13" y="20"/>
                </a:cubicBezTo>
                <a:cubicBezTo>
                  <a:pt x="13" y="20"/>
                  <a:pt x="12" y="20"/>
                  <a:pt x="12" y="20"/>
                </a:cubicBezTo>
                <a:cubicBezTo>
                  <a:pt x="12" y="20"/>
                  <a:pt x="12" y="20"/>
                  <a:pt x="12" y="20"/>
                </a:cubicBezTo>
                <a:cubicBezTo>
                  <a:pt x="12" y="20"/>
                  <a:pt x="12" y="20"/>
                  <a:pt x="12" y="20"/>
                </a:cubicBezTo>
                <a:cubicBezTo>
                  <a:pt x="12" y="20"/>
                  <a:pt x="12" y="21"/>
                  <a:pt x="12" y="21"/>
                </a:cubicBezTo>
                <a:cubicBezTo>
                  <a:pt x="12" y="21"/>
                  <a:pt x="12" y="22"/>
                  <a:pt x="11" y="22"/>
                </a:cubicBezTo>
                <a:cubicBezTo>
                  <a:pt x="11" y="22"/>
                  <a:pt x="11" y="22"/>
                  <a:pt x="11" y="23"/>
                </a:cubicBezTo>
                <a:cubicBezTo>
                  <a:pt x="11" y="23"/>
                  <a:pt x="11" y="23"/>
                  <a:pt x="11" y="23"/>
                </a:cubicBezTo>
                <a:cubicBezTo>
                  <a:pt x="11" y="24"/>
                  <a:pt x="10" y="24"/>
                  <a:pt x="10" y="25"/>
                </a:cubicBezTo>
                <a:cubicBezTo>
                  <a:pt x="10" y="25"/>
                  <a:pt x="10" y="26"/>
                  <a:pt x="10" y="26"/>
                </a:cubicBezTo>
                <a:cubicBezTo>
                  <a:pt x="10" y="26"/>
                  <a:pt x="10" y="27"/>
                  <a:pt x="10" y="27"/>
                </a:cubicBezTo>
                <a:cubicBezTo>
                  <a:pt x="10" y="27"/>
                  <a:pt x="10" y="28"/>
                  <a:pt x="10" y="28"/>
                </a:cubicBezTo>
                <a:cubicBezTo>
                  <a:pt x="10" y="28"/>
                  <a:pt x="10" y="29"/>
                  <a:pt x="10" y="29"/>
                </a:cubicBezTo>
                <a:cubicBezTo>
                  <a:pt x="10" y="29"/>
                  <a:pt x="10" y="29"/>
                  <a:pt x="10" y="30"/>
                </a:cubicBezTo>
                <a:cubicBezTo>
                  <a:pt x="10" y="30"/>
                  <a:pt x="10" y="31"/>
                  <a:pt x="10" y="31"/>
                </a:cubicBezTo>
                <a:cubicBezTo>
                  <a:pt x="10" y="32"/>
                  <a:pt x="10" y="33"/>
                  <a:pt x="10" y="33"/>
                </a:cubicBezTo>
                <a:cubicBezTo>
                  <a:pt x="10" y="34"/>
                  <a:pt x="10" y="34"/>
                  <a:pt x="10" y="35"/>
                </a:cubicBezTo>
                <a:cubicBezTo>
                  <a:pt x="10" y="35"/>
                  <a:pt x="11" y="36"/>
                  <a:pt x="11" y="36"/>
                </a:cubicBezTo>
                <a:cubicBezTo>
                  <a:pt x="11" y="36"/>
                  <a:pt x="11" y="36"/>
                  <a:pt x="11" y="36"/>
                </a:cubicBezTo>
                <a:cubicBezTo>
                  <a:pt x="11" y="36"/>
                  <a:pt x="11" y="37"/>
                  <a:pt x="11" y="37"/>
                </a:cubicBezTo>
                <a:cubicBezTo>
                  <a:pt x="11" y="38"/>
                  <a:pt x="12" y="38"/>
                  <a:pt x="12" y="38"/>
                </a:cubicBezTo>
                <a:cubicBezTo>
                  <a:pt x="12" y="39"/>
                  <a:pt x="12" y="39"/>
                  <a:pt x="13" y="39"/>
                </a:cubicBezTo>
                <a:cubicBezTo>
                  <a:pt x="13" y="39"/>
                  <a:pt x="13" y="40"/>
                  <a:pt x="13" y="40"/>
                </a:cubicBezTo>
                <a:cubicBezTo>
                  <a:pt x="13" y="40"/>
                  <a:pt x="13" y="40"/>
                  <a:pt x="13" y="40"/>
                </a:cubicBezTo>
                <a:cubicBezTo>
                  <a:pt x="14" y="40"/>
                  <a:pt x="14" y="41"/>
                  <a:pt x="14" y="41"/>
                </a:cubicBezTo>
                <a:cubicBezTo>
                  <a:pt x="14" y="41"/>
                  <a:pt x="14" y="41"/>
                  <a:pt x="15" y="41"/>
                </a:cubicBezTo>
                <a:cubicBezTo>
                  <a:pt x="15" y="41"/>
                  <a:pt x="15" y="41"/>
                  <a:pt x="15" y="41"/>
                </a:cubicBezTo>
                <a:cubicBezTo>
                  <a:pt x="15" y="41"/>
                  <a:pt x="15" y="41"/>
                  <a:pt x="16" y="42"/>
                </a:cubicBezTo>
                <a:cubicBezTo>
                  <a:pt x="16" y="42"/>
                  <a:pt x="16" y="42"/>
                  <a:pt x="17" y="42"/>
                </a:cubicBezTo>
                <a:cubicBezTo>
                  <a:pt x="17" y="42"/>
                  <a:pt x="17" y="42"/>
                  <a:pt x="17" y="42"/>
                </a:cubicBezTo>
                <a:cubicBezTo>
                  <a:pt x="17" y="42"/>
                  <a:pt x="18" y="41"/>
                  <a:pt x="18" y="41"/>
                </a:cubicBezTo>
                <a:cubicBezTo>
                  <a:pt x="18" y="40"/>
                  <a:pt x="18" y="40"/>
                  <a:pt x="18" y="40"/>
                </a:cubicBezTo>
                <a:cubicBezTo>
                  <a:pt x="18" y="40"/>
                  <a:pt x="18" y="39"/>
                  <a:pt x="18" y="39"/>
                </a:cubicBezTo>
                <a:cubicBezTo>
                  <a:pt x="18" y="39"/>
                  <a:pt x="18" y="39"/>
                  <a:pt x="18" y="38"/>
                </a:cubicBezTo>
                <a:cubicBezTo>
                  <a:pt x="19" y="38"/>
                  <a:pt x="19" y="38"/>
                  <a:pt x="18" y="37"/>
                </a:cubicBezTo>
                <a:cubicBezTo>
                  <a:pt x="18" y="37"/>
                  <a:pt x="18" y="37"/>
                  <a:pt x="18" y="37"/>
                </a:cubicBezTo>
                <a:cubicBezTo>
                  <a:pt x="18" y="37"/>
                  <a:pt x="18" y="37"/>
                  <a:pt x="18" y="36"/>
                </a:cubicBezTo>
                <a:cubicBezTo>
                  <a:pt x="18" y="36"/>
                  <a:pt x="17" y="36"/>
                  <a:pt x="17" y="36"/>
                </a:cubicBezTo>
                <a:cubicBezTo>
                  <a:pt x="17" y="36"/>
                  <a:pt x="17" y="36"/>
                  <a:pt x="17" y="35"/>
                </a:cubicBezTo>
                <a:cubicBezTo>
                  <a:pt x="17" y="35"/>
                  <a:pt x="17" y="35"/>
                  <a:pt x="17" y="35"/>
                </a:cubicBezTo>
                <a:cubicBezTo>
                  <a:pt x="17" y="35"/>
                  <a:pt x="17" y="35"/>
                  <a:pt x="16" y="34"/>
                </a:cubicBezTo>
                <a:cubicBezTo>
                  <a:pt x="16" y="34"/>
                  <a:pt x="16" y="34"/>
                  <a:pt x="16" y="34"/>
                </a:cubicBezTo>
                <a:cubicBezTo>
                  <a:pt x="16" y="33"/>
                  <a:pt x="16" y="33"/>
                  <a:pt x="16" y="32"/>
                </a:cubicBezTo>
                <a:cubicBezTo>
                  <a:pt x="16" y="31"/>
                  <a:pt x="16" y="31"/>
                  <a:pt x="16" y="30"/>
                </a:cubicBezTo>
                <a:cubicBezTo>
                  <a:pt x="16" y="29"/>
                  <a:pt x="16" y="29"/>
                  <a:pt x="16" y="28"/>
                </a:cubicBezTo>
                <a:cubicBezTo>
                  <a:pt x="16" y="28"/>
                  <a:pt x="16" y="27"/>
                  <a:pt x="16" y="26"/>
                </a:cubicBezTo>
                <a:cubicBezTo>
                  <a:pt x="17" y="26"/>
                  <a:pt x="17" y="25"/>
                  <a:pt x="17" y="24"/>
                </a:cubicBezTo>
                <a:cubicBezTo>
                  <a:pt x="17" y="24"/>
                  <a:pt x="18" y="23"/>
                  <a:pt x="18" y="22"/>
                </a:cubicBezTo>
                <a:cubicBezTo>
                  <a:pt x="18" y="22"/>
                  <a:pt x="19" y="22"/>
                  <a:pt x="19" y="21"/>
                </a:cubicBezTo>
                <a:cubicBezTo>
                  <a:pt x="19" y="21"/>
                  <a:pt x="19" y="21"/>
                  <a:pt x="19" y="21"/>
                </a:cubicBezTo>
                <a:cubicBezTo>
                  <a:pt x="19" y="21"/>
                  <a:pt x="19" y="21"/>
                  <a:pt x="19" y="21"/>
                </a:cubicBezTo>
                <a:cubicBezTo>
                  <a:pt x="20" y="20"/>
                  <a:pt x="20" y="20"/>
                  <a:pt x="21" y="19"/>
                </a:cubicBezTo>
                <a:cubicBezTo>
                  <a:pt x="21" y="19"/>
                  <a:pt x="21" y="19"/>
                  <a:pt x="22" y="19"/>
                </a:cubicBezTo>
                <a:cubicBezTo>
                  <a:pt x="22" y="18"/>
                  <a:pt x="22" y="18"/>
                  <a:pt x="23" y="18"/>
                </a:cubicBezTo>
                <a:cubicBezTo>
                  <a:pt x="23" y="18"/>
                  <a:pt x="23" y="17"/>
                  <a:pt x="24" y="17"/>
                </a:cubicBezTo>
                <a:cubicBezTo>
                  <a:pt x="24" y="17"/>
                  <a:pt x="24" y="17"/>
                  <a:pt x="24" y="17"/>
                </a:cubicBezTo>
                <a:cubicBezTo>
                  <a:pt x="24" y="17"/>
                  <a:pt x="24" y="17"/>
                  <a:pt x="24" y="17"/>
                </a:cubicBezTo>
                <a:cubicBezTo>
                  <a:pt x="24" y="17"/>
                  <a:pt x="24" y="17"/>
                  <a:pt x="24" y="17"/>
                </a:cubicBezTo>
                <a:cubicBezTo>
                  <a:pt x="25" y="17"/>
                  <a:pt x="25" y="17"/>
                  <a:pt x="25" y="16"/>
                </a:cubicBezTo>
                <a:cubicBezTo>
                  <a:pt x="25" y="16"/>
                  <a:pt x="25" y="16"/>
                  <a:pt x="25" y="16"/>
                </a:cubicBezTo>
                <a:cubicBezTo>
                  <a:pt x="26" y="16"/>
                  <a:pt x="26" y="16"/>
                  <a:pt x="26" y="16"/>
                </a:cubicBezTo>
                <a:cubicBezTo>
                  <a:pt x="27" y="16"/>
                  <a:pt x="27" y="16"/>
                  <a:pt x="28" y="16"/>
                </a:cubicBezTo>
                <a:cubicBezTo>
                  <a:pt x="28" y="16"/>
                  <a:pt x="28" y="16"/>
                  <a:pt x="29" y="16"/>
                </a:cubicBezTo>
                <a:cubicBezTo>
                  <a:pt x="29" y="16"/>
                  <a:pt x="29" y="16"/>
                  <a:pt x="29" y="16"/>
                </a:cubicBezTo>
                <a:cubicBezTo>
                  <a:pt x="30" y="16"/>
                  <a:pt x="30" y="15"/>
                  <a:pt x="31" y="15"/>
                </a:cubicBezTo>
                <a:cubicBezTo>
                  <a:pt x="31" y="15"/>
                  <a:pt x="31" y="15"/>
                  <a:pt x="32" y="15"/>
                </a:cubicBezTo>
                <a:cubicBezTo>
                  <a:pt x="32" y="16"/>
                  <a:pt x="32" y="15"/>
                  <a:pt x="32" y="15"/>
                </a:cubicBezTo>
                <a:cubicBezTo>
                  <a:pt x="32" y="15"/>
                  <a:pt x="32" y="16"/>
                  <a:pt x="33" y="16"/>
                </a:cubicBezTo>
                <a:cubicBezTo>
                  <a:pt x="33" y="16"/>
                  <a:pt x="33" y="16"/>
                  <a:pt x="33" y="16"/>
                </a:cubicBezTo>
                <a:cubicBezTo>
                  <a:pt x="33" y="16"/>
                  <a:pt x="33" y="16"/>
                  <a:pt x="33" y="16"/>
                </a:cubicBezTo>
                <a:cubicBezTo>
                  <a:pt x="33" y="16"/>
                  <a:pt x="33" y="16"/>
                  <a:pt x="33" y="16"/>
                </a:cubicBezTo>
                <a:cubicBezTo>
                  <a:pt x="33" y="16"/>
                  <a:pt x="34" y="16"/>
                  <a:pt x="34" y="16"/>
                </a:cubicBezTo>
                <a:cubicBezTo>
                  <a:pt x="34" y="16"/>
                  <a:pt x="34" y="16"/>
                  <a:pt x="34" y="16"/>
                </a:cubicBezTo>
                <a:cubicBezTo>
                  <a:pt x="34" y="16"/>
                  <a:pt x="34" y="16"/>
                  <a:pt x="34" y="16"/>
                </a:cubicBezTo>
                <a:cubicBezTo>
                  <a:pt x="34" y="16"/>
                  <a:pt x="35" y="16"/>
                  <a:pt x="35" y="16"/>
                </a:cubicBezTo>
                <a:cubicBezTo>
                  <a:pt x="35" y="16"/>
                  <a:pt x="35" y="16"/>
                  <a:pt x="35" y="16"/>
                </a:cubicBezTo>
                <a:cubicBezTo>
                  <a:pt x="35" y="16"/>
                  <a:pt x="35" y="16"/>
                  <a:pt x="35" y="16"/>
                </a:cubicBezTo>
                <a:cubicBezTo>
                  <a:pt x="36" y="16"/>
                  <a:pt x="36" y="16"/>
                  <a:pt x="36" y="16"/>
                </a:cubicBezTo>
                <a:cubicBezTo>
                  <a:pt x="36" y="16"/>
                  <a:pt x="36" y="16"/>
                  <a:pt x="36" y="16"/>
                </a:cubicBezTo>
                <a:cubicBezTo>
                  <a:pt x="37" y="16"/>
                  <a:pt x="37" y="16"/>
                  <a:pt x="37" y="17"/>
                </a:cubicBezTo>
                <a:cubicBezTo>
                  <a:pt x="38" y="17"/>
                  <a:pt x="39" y="17"/>
                  <a:pt x="39" y="18"/>
                </a:cubicBezTo>
                <a:cubicBezTo>
                  <a:pt x="40" y="18"/>
                  <a:pt x="40" y="18"/>
                  <a:pt x="40" y="18"/>
                </a:cubicBezTo>
                <a:cubicBezTo>
                  <a:pt x="41" y="19"/>
                  <a:pt x="41" y="19"/>
                  <a:pt x="41" y="19"/>
                </a:cubicBezTo>
                <a:cubicBezTo>
                  <a:pt x="42" y="20"/>
                  <a:pt x="42" y="21"/>
                  <a:pt x="43" y="21"/>
                </a:cubicBezTo>
                <a:cubicBezTo>
                  <a:pt x="43" y="22"/>
                  <a:pt x="43" y="22"/>
                  <a:pt x="43" y="22"/>
                </a:cubicBezTo>
                <a:cubicBezTo>
                  <a:pt x="44" y="23"/>
                  <a:pt x="44" y="23"/>
                  <a:pt x="44" y="24"/>
                </a:cubicBezTo>
                <a:cubicBezTo>
                  <a:pt x="44" y="24"/>
                  <a:pt x="44" y="25"/>
                  <a:pt x="44" y="26"/>
                </a:cubicBezTo>
                <a:cubicBezTo>
                  <a:pt x="44" y="26"/>
                  <a:pt x="44" y="27"/>
                  <a:pt x="44" y="28"/>
                </a:cubicBezTo>
                <a:cubicBezTo>
                  <a:pt x="44" y="28"/>
                  <a:pt x="44" y="29"/>
                  <a:pt x="44" y="29"/>
                </a:cubicBezTo>
                <a:cubicBezTo>
                  <a:pt x="44" y="30"/>
                  <a:pt x="44" y="31"/>
                  <a:pt x="44" y="32"/>
                </a:cubicBezTo>
                <a:cubicBezTo>
                  <a:pt x="44" y="32"/>
                  <a:pt x="44" y="32"/>
                  <a:pt x="44" y="32"/>
                </a:cubicBezTo>
                <a:cubicBezTo>
                  <a:pt x="44" y="32"/>
                  <a:pt x="44" y="32"/>
                  <a:pt x="44" y="33"/>
                </a:cubicBezTo>
                <a:cubicBezTo>
                  <a:pt x="44" y="33"/>
                  <a:pt x="44" y="34"/>
                  <a:pt x="43" y="35"/>
                </a:cubicBezTo>
                <a:cubicBezTo>
                  <a:pt x="43" y="35"/>
                  <a:pt x="43" y="36"/>
                  <a:pt x="43" y="36"/>
                </a:cubicBezTo>
                <a:cubicBezTo>
                  <a:pt x="43" y="37"/>
                  <a:pt x="42" y="37"/>
                  <a:pt x="42" y="38"/>
                </a:cubicBezTo>
                <a:cubicBezTo>
                  <a:pt x="42" y="38"/>
                  <a:pt x="42" y="38"/>
                  <a:pt x="42" y="38"/>
                </a:cubicBezTo>
                <a:cubicBezTo>
                  <a:pt x="42" y="39"/>
                  <a:pt x="41" y="39"/>
                  <a:pt x="41" y="40"/>
                </a:cubicBezTo>
                <a:cubicBezTo>
                  <a:pt x="41" y="40"/>
                  <a:pt x="40" y="41"/>
                  <a:pt x="40" y="41"/>
                </a:cubicBezTo>
                <a:cubicBezTo>
                  <a:pt x="40" y="42"/>
                  <a:pt x="39" y="42"/>
                  <a:pt x="39" y="42"/>
                </a:cubicBezTo>
                <a:cubicBezTo>
                  <a:pt x="39" y="42"/>
                  <a:pt x="39" y="43"/>
                  <a:pt x="38" y="43"/>
                </a:cubicBezTo>
                <a:cubicBezTo>
                  <a:pt x="38" y="43"/>
                  <a:pt x="37" y="44"/>
                  <a:pt x="37" y="44"/>
                </a:cubicBezTo>
                <a:cubicBezTo>
                  <a:pt x="36" y="44"/>
                  <a:pt x="35" y="44"/>
                  <a:pt x="35" y="44"/>
                </a:cubicBezTo>
                <a:cubicBezTo>
                  <a:pt x="34" y="44"/>
                  <a:pt x="34" y="44"/>
                  <a:pt x="34" y="44"/>
                </a:cubicBezTo>
                <a:cubicBezTo>
                  <a:pt x="33" y="44"/>
                  <a:pt x="33" y="44"/>
                  <a:pt x="33" y="44"/>
                </a:cubicBezTo>
                <a:cubicBezTo>
                  <a:pt x="33" y="44"/>
                  <a:pt x="33" y="44"/>
                  <a:pt x="33" y="44"/>
                </a:cubicBezTo>
                <a:cubicBezTo>
                  <a:pt x="32" y="44"/>
                  <a:pt x="32" y="44"/>
                  <a:pt x="32" y="44"/>
                </a:cubicBezTo>
                <a:cubicBezTo>
                  <a:pt x="32" y="43"/>
                  <a:pt x="31" y="43"/>
                  <a:pt x="31" y="43"/>
                </a:cubicBezTo>
                <a:cubicBezTo>
                  <a:pt x="31" y="43"/>
                  <a:pt x="30" y="42"/>
                  <a:pt x="30" y="42"/>
                </a:cubicBezTo>
                <a:cubicBezTo>
                  <a:pt x="30" y="42"/>
                  <a:pt x="30" y="42"/>
                  <a:pt x="30" y="42"/>
                </a:cubicBezTo>
                <a:cubicBezTo>
                  <a:pt x="30" y="41"/>
                  <a:pt x="30" y="41"/>
                  <a:pt x="30" y="41"/>
                </a:cubicBezTo>
                <a:cubicBezTo>
                  <a:pt x="29" y="40"/>
                  <a:pt x="29" y="40"/>
                  <a:pt x="29" y="39"/>
                </a:cubicBezTo>
                <a:cubicBezTo>
                  <a:pt x="29" y="39"/>
                  <a:pt x="29" y="38"/>
                  <a:pt x="30" y="38"/>
                </a:cubicBezTo>
                <a:cubicBezTo>
                  <a:pt x="30" y="37"/>
                  <a:pt x="30" y="36"/>
                  <a:pt x="30" y="36"/>
                </a:cubicBezTo>
                <a:cubicBezTo>
                  <a:pt x="30" y="36"/>
                  <a:pt x="30" y="35"/>
                  <a:pt x="30" y="35"/>
                </a:cubicBezTo>
                <a:cubicBezTo>
                  <a:pt x="30" y="35"/>
                  <a:pt x="31" y="34"/>
                  <a:pt x="31" y="34"/>
                </a:cubicBezTo>
                <a:cubicBezTo>
                  <a:pt x="31" y="33"/>
                  <a:pt x="31" y="33"/>
                  <a:pt x="31" y="33"/>
                </a:cubicBezTo>
                <a:cubicBezTo>
                  <a:pt x="31" y="33"/>
                  <a:pt x="31" y="32"/>
                  <a:pt x="31" y="32"/>
                </a:cubicBezTo>
                <a:cubicBezTo>
                  <a:pt x="31" y="32"/>
                  <a:pt x="31" y="31"/>
                  <a:pt x="32" y="31"/>
                </a:cubicBezTo>
                <a:cubicBezTo>
                  <a:pt x="32" y="30"/>
                  <a:pt x="32" y="29"/>
                  <a:pt x="32" y="29"/>
                </a:cubicBezTo>
                <a:cubicBezTo>
                  <a:pt x="32" y="28"/>
                  <a:pt x="32" y="27"/>
                  <a:pt x="32" y="27"/>
                </a:cubicBezTo>
                <a:cubicBezTo>
                  <a:pt x="32" y="26"/>
                  <a:pt x="32" y="26"/>
                  <a:pt x="32" y="25"/>
                </a:cubicBezTo>
                <a:cubicBezTo>
                  <a:pt x="32" y="24"/>
                  <a:pt x="31" y="24"/>
                  <a:pt x="31" y="23"/>
                </a:cubicBezTo>
                <a:cubicBezTo>
                  <a:pt x="31" y="23"/>
                  <a:pt x="30" y="23"/>
                  <a:pt x="30" y="23"/>
                </a:cubicBezTo>
                <a:cubicBezTo>
                  <a:pt x="30" y="23"/>
                  <a:pt x="30" y="23"/>
                  <a:pt x="29" y="22"/>
                </a:cubicBezTo>
                <a:cubicBezTo>
                  <a:pt x="29" y="22"/>
                  <a:pt x="28" y="22"/>
                  <a:pt x="28" y="22"/>
                </a:cubicBezTo>
                <a:cubicBezTo>
                  <a:pt x="27" y="22"/>
                  <a:pt x="26" y="23"/>
                  <a:pt x="25" y="23"/>
                </a:cubicBezTo>
                <a:cubicBezTo>
                  <a:pt x="25" y="23"/>
                  <a:pt x="25" y="23"/>
                  <a:pt x="25" y="23"/>
                </a:cubicBezTo>
                <a:cubicBezTo>
                  <a:pt x="25" y="24"/>
                  <a:pt x="24" y="24"/>
                  <a:pt x="24" y="24"/>
                </a:cubicBezTo>
                <a:cubicBezTo>
                  <a:pt x="24" y="25"/>
                  <a:pt x="23" y="25"/>
                  <a:pt x="23" y="25"/>
                </a:cubicBezTo>
                <a:cubicBezTo>
                  <a:pt x="23" y="26"/>
                  <a:pt x="22" y="27"/>
                  <a:pt x="22" y="28"/>
                </a:cubicBezTo>
                <a:cubicBezTo>
                  <a:pt x="22" y="29"/>
                  <a:pt x="22" y="29"/>
                  <a:pt x="22" y="30"/>
                </a:cubicBezTo>
                <a:cubicBezTo>
                  <a:pt x="22" y="30"/>
                  <a:pt x="22" y="31"/>
                  <a:pt x="22" y="31"/>
                </a:cubicBezTo>
                <a:cubicBezTo>
                  <a:pt x="22" y="32"/>
                  <a:pt x="22" y="32"/>
                  <a:pt x="22" y="33"/>
                </a:cubicBezTo>
                <a:cubicBezTo>
                  <a:pt x="22" y="34"/>
                  <a:pt x="22" y="34"/>
                  <a:pt x="23" y="35"/>
                </a:cubicBezTo>
                <a:cubicBezTo>
                  <a:pt x="23" y="35"/>
                  <a:pt x="23" y="35"/>
                  <a:pt x="23" y="35"/>
                </a:cubicBezTo>
                <a:cubicBezTo>
                  <a:pt x="23" y="35"/>
                  <a:pt x="23" y="35"/>
                  <a:pt x="23" y="36"/>
                </a:cubicBezTo>
                <a:cubicBezTo>
                  <a:pt x="23" y="36"/>
                  <a:pt x="23" y="36"/>
                  <a:pt x="23" y="36"/>
                </a:cubicBezTo>
                <a:cubicBezTo>
                  <a:pt x="23" y="36"/>
                  <a:pt x="23" y="36"/>
                  <a:pt x="23" y="36"/>
                </a:cubicBezTo>
                <a:cubicBezTo>
                  <a:pt x="23" y="36"/>
                  <a:pt x="23" y="36"/>
                  <a:pt x="23" y="37"/>
                </a:cubicBezTo>
                <a:cubicBezTo>
                  <a:pt x="23" y="37"/>
                  <a:pt x="23" y="37"/>
                  <a:pt x="23" y="37"/>
                </a:cubicBezTo>
                <a:cubicBezTo>
                  <a:pt x="22" y="37"/>
                  <a:pt x="22" y="37"/>
                  <a:pt x="22" y="37"/>
                </a:cubicBezTo>
                <a:cubicBezTo>
                  <a:pt x="22" y="37"/>
                  <a:pt x="22" y="38"/>
                  <a:pt x="22" y="38"/>
                </a:cubicBezTo>
                <a:cubicBezTo>
                  <a:pt x="22" y="38"/>
                  <a:pt x="22" y="38"/>
                  <a:pt x="22" y="38"/>
                </a:cubicBezTo>
                <a:cubicBezTo>
                  <a:pt x="22" y="38"/>
                  <a:pt x="22" y="38"/>
                  <a:pt x="22" y="38"/>
                </a:cubicBezTo>
                <a:cubicBezTo>
                  <a:pt x="22" y="38"/>
                  <a:pt x="22" y="38"/>
                  <a:pt x="22" y="38"/>
                </a:cubicBezTo>
                <a:cubicBezTo>
                  <a:pt x="22" y="38"/>
                  <a:pt x="22" y="38"/>
                  <a:pt x="22" y="39"/>
                </a:cubicBezTo>
                <a:cubicBezTo>
                  <a:pt x="22" y="39"/>
                  <a:pt x="22" y="39"/>
                  <a:pt x="22" y="39"/>
                </a:cubicBezTo>
                <a:cubicBezTo>
                  <a:pt x="22" y="39"/>
                  <a:pt x="22" y="39"/>
                  <a:pt x="22" y="40"/>
                </a:cubicBezTo>
                <a:cubicBezTo>
                  <a:pt x="22" y="40"/>
                  <a:pt x="22" y="40"/>
                  <a:pt x="22" y="40"/>
                </a:cubicBezTo>
                <a:cubicBezTo>
                  <a:pt x="22" y="40"/>
                  <a:pt x="22" y="40"/>
                  <a:pt x="22" y="40"/>
                </a:cubicBezTo>
                <a:cubicBezTo>
                  <a:pt x="22" y="40"/>
                  <a:pt x="22" y="40"/>
                  <a:pt x="22" y="40"/>
                </a:cubicBezTo>
                <a:cubicBezTo>
                  <a:pt x="22" y="40"/>
                  <a:pt x="22" y="40"/>
                  <a:pt x="22" y="40"/>
                </a:cubicBezTo>
                <a:cubicBezTo>
                  <a:pt x="22" y="40"/>
                  <a:pt x="22" y="40"/>
                  <a:pt x="22" y="40"/>
                </a:cubicBezTo>
                <a:cubicBezTo>
                  <a:pt x="22" y="40"/>
                  <a:pt x="22" y="41"/>
                  <a:pt x="22" y="41"/>
                </a:cubicBezTo>
                <a:cubicBezTo>
                  <a:pt x="22" y="41"/>
                  <a:pt x="22" y="41"/>
                  <a:pt x="22" y="41"/>
                </a:cubicBezTo>
                <a:cubicBezTo>
                  <a:pt x="22" y="41"/>
                  <a:pt x="22" y="41"/>
                  <a:pt x="22" y="41"/>
                </a:cubicBezTo>
                <a:cubicBezTo>
                  <a:pt x="22" y="41"/>
                  <a:pt x="21" y="41"/>
                  <a:pt x="21" y="41"/>
                </a:cubicBezTo>
                <a:cubicBezTo>
                  <a:pt x="21" y="41"/>
                  <a:pt x="21" y="42"/>
                  <a:pt x="21" y="42"/>
                </a:cubicBezTo>
                <a:cubicBezTo>
                  <a:pt x="21" y="42"/>
                  <a:pt x="21" y="42"/>
                  <a:pt x="21" y="42"/>
                </a:cubicBezTo>
                <a:cubicBezTo>
                  <a:pt x="21" y="42"/>
                  <a:pt x="21" y="42"/>
                  <a:pt x="21" y="42"/>
                </a:cubicBezTo>
                <a:cubicBezTo>
                  <a:pt x="21" y="42"/>
                  <a:pt x="21" y="43"/>
                  <a:pt x="21" y="43"/>
                </a:cubicBezTo>
                <a:cubicBezTo>
                  <a:pt x="21" y="44"/>
                  <a:pt x="21" y="44"/>
                  <a:pt x="21" y="44"/>
                </a:cubicBezTo>
                <a:cubicBezTo>
                  <a:pt x="21" y="45"/>
                  <a:pt x="21" y="45"/>
                  <a:pt x="20" y="45"/>
                </a:cubicBezTo>
                <a:cubicBezTo>
                  <a:pt x="20" y="46"/>
                  <a:pt x="20" y="46"/>
                  <a:pt x="20" y="46"/>
                </a:cubicBezTo>
                <a:cubicBezTo>
                  <a:pt x="20" y="46"/>
                  <a:pt x="20" y="46"/>
                  <a:pt x="20" y="47"/>
                </a:cubicBezTo>
                <a:cubicBezTo>
                  <a:pt x="20" y="47"/>
                  <a:pt x="20" y="47"/>
                  <a:pt x="20" y="48"/>
                </a:cubicBezTo>
                <a:cubicBezTo>
                  <a:pt x="20" y="49"/>
                  <a:pt x="20" y="49"/>
                  <a:pt x="20" y="49"/>
                </a:cubicBezTo>
                <a:cubicBezTo>
                  <a:pt x="19" y="50"/>
                  <a:pt x="19" y="51"/>
                  <a:pt x="19" y="51"/>
                </a:cubicBezTo>
                <a:cubicBezTo>
                  <a:pt x="19" y="52"/>
                  <a:pt x="19" y="52"/>
                  <a:pt x="19" y="53"/>
                </a:cubicBezTo>
                <a:cubicBezTo>
                  <a:pt x="19" y="53"/>
                  <a:pt x="19" y="53"/>
                  <a:pt x="19" y="53"/>
                </a:cubicBezTo>
                <a:cubicBezTo>
                  <a:pt x="19" y="54"/>
                  <a:pt x="19" y="54"/>
                  <a:pt x="18" y="55"/>
                </a:cubicBezTo>
                <a:cubicBezTo>
                  <a:pt x="18" y="55"/>
                  <a:pt x="18" y="56"/>
                  <a:pt x="18" y="56"/>
                </a:cubicBezTo>
                <a:cubicBezTo>
                  <a:pt x="18" y="57"/>
                  <a:pt x="18" y="57"/>
                  <a:pt x="18" y="58"/>
                </a:cubicBezTo>
                <a:cubicBezTo>
                  <a:pt x="18" y="58"/>
                  <a:pt x="18" y="59"/>
                  <a:pt x="18" y="59"/>
                </a:cubicBezTo>
                <a:cubicBezTo>
                  <a:pt x="18" y="59"/>
                  <a:pt x="18" y="59"/>
                  <a:pt x="18" y="60"/>
                </a:cubicBezTo>
                <a:cubicBezTo>
                  <a:pt x="18" y="60"/>
                  <a:pt x="18" y="60"/>
                  <a:pt x="18" y="60"/>
                </a:cubicBezTo>
                <a:cubicBezTo>
                  <a:pt x="18" y="59"/>
                  <a:pt x="18" y="59"/>
                  <a:pt x="17" y="59"/>
                </a:cubicBezTo>
                <a:cubicBezTo>
                  <a:pt x="17" y="59"/>
                  <a:pt x="17" y="59"/>
                  <a:pt x="16" y="59"/>
                </a:cubicBezTo>
                <a:cubicBezTo>
                  <a:pt x="16" y="58"/>
                  <a:pt x="16" y="58"/>
                  <a:pt x="15" y="58"/>
                </a:cubicBezTo>
                <a:cubicBezTo>
                  <a:pt x="15" y="58"/>
                  <a:pt x="15" y="58"/>
                  <a:pt x="14" y="58"/>
                </a:cubicBezTo>
                <a:cubicBezTo>
                  <a:pt x="14" y="57"/>
                  <a:pt x="14" y="57"/>
                  <a:pt x="14" y="57"/>
                </a:cubicBezTo>
                <a:cubicBezTo>
                  <a:pt x="14" y="57"/>
                  <a:pt x="14" y="57"/>
                  <a:pt x="14" y="57"/>
                </a:cubicBezTo>
                <a:cubicBezTo>
                  <a:pt x="14" y="57"/>
                  <a:pt x="13" y="57"/>
                  <a:pt x="13" y="57"/>
                </a:cubicBezTo>
                <a:cubicBezTo>
                  <a:pt x="13" y="57"/>
                  <a:pt x="13" y="56"/>
                  <a:pt x="12" y="56"/>
                </a:cubicBezTo>
                <a:cubicBezTo>
                  <a:pt x="12" y="56"/>
                  <a:pt x="12" y="56"/>
                  <a:pt x="11" y="55"/>
                </a:cubicBezTo>
                <a:cubicBezTo>
                  <a:pt x="11" y="55"/>
                  <a:pt x="10" y="55"/>
                  <a:pt x="10" y="54"/>
                </a:cubicBezTo>
                <a:cubicBezTo>
                  <a:pt x="10" y="54"/>
                  <a:pt x="10" y="54"/>
                  <a:pt x="9" y="54"/>
                </a:cubicBezTo>
                <a:cubicBezTo>
                  <a:pt x="9" y="53"/>
                  <a:pt x="9" y="53"/>
                  <a:pt x="9" y="53"/>
                </a:cubicBezTo>
                <a:cubicBezTo>
                  <a:pt x="9" y="53"/>
                  <a:pt x="9" y="53"/>
                  <a:pt x="9" y="53"/>
                </a:cubicBezTo>
                <a:cubicBezTo>
                  <a:pt x="9" y="53"/>
                  <a:pt x="9" y="53"/>
                  <a:pt x="9" y="53"/>
                </a:cubicBezTo>
                <a:cubicBezTo>
                  <a:pt x="9" y="53"/>
                  <a:pt x="8" y="53"/>
                  <a:pt x="8" y="53"/>
                </a:cubicBezTo>
                <a:cubicBezTo>
                  <a:pt x="8" y="53"/>
                  <a:pt x="8" y="52"/>
                  <a:pt x="8" y="52"/>
                </a:cubicBezTo>
                <a:cubicBezTo>
                  <a:pt x="8" y="52"/>
                  <a:pt x="8" y="52"/>
                  <a:pt x="8" y="52"/>
                </a:cubicBezTo>
                <a:cubicBezTo>
                  <a:pt x="8" y="52"/>
                  <a:pt x="7" y="52"/>
                  <a:pt x="7" y="51"/>
                </a:cubicBezTo>
                <a:cubicBezTo>
                  <a:pt x="7" y="51"/>
                  <a:pt x="7" y="51"/>
                  <a:pt x="7" y="51"/>
                </a:cubicBezTo>
                <a:cubicBezTo>
                  <a:pt x="7" y="51"/>
                  <a:pt x="7" y="51"/>
                  <a:pt x="6" y="51"/>
                </a:cubicBezTo>
                <a:cubicBezTo>
                  <a:pt x="6" y="50"/>
                  <a:pt x="6" y="50"/>
                  <a:pt x="6" y="50"/>
                </a:cubicBezTo>
                <a:cubicBezTo>
                  <a:pt x="6" y="50"/>
                  <a:pt x="6" y="50"/>
                  <a:pt x="6" y="49"/>
                </a:cubicBezTo>
                <a:cubicBezTo>
                  <a:pt x="6" y="49"/>
                  <a:pt x="6" y="49"/>
                  <a:pt x="6" y="49"/>
                </a:cubicBezTo>
                <a:cubicBezTo>
                  <a:pt x="6" y="49"/>
                  <a:pt x="5" y="49"/>
                  <a:pt x="5" y="49"/>
                </a:cubicBezTo>
                <a:cubicBezTo>
                  <a:pt x="5" y="49"/>
                  <a:pt x="5" y="49"/>
                  <a:pt x="5" y="49"/>
                </a:cubicBezTo>
                <a:cubicBezTo>
                  <a:pt x="5" y="49"/>
                  <a:pt x="5" y="49"/>
                  <a:pt x="5" y="49"/>
                </a:cubicBezTo>
                <a:cubicBezTo>
                  <a:pt x="5" y="49"/>
                  <a:pt x="5" y="49"/>
                  <a:pt x="5" y="49"/>
                </a:cubicBezTo>
                <a:cubicBezTo>
                  <a:pt x="5" y="48"/>
                  <a:pt x="5" y="48"/>
                  <a:pt x="5" y="48"/>
                </a:cubicBezTo>
                <a:cubicBezTo>
                  <a:pt x="5" y="48"/>
                  <a:pt x="5" y="48"/>
                  <a:pt x="5" y="48"/>
                </a:cubicBezTo>
                <a:cubicBezTo>
                  <a:pt x="4" y="48"/>
                  <a:pt x="4" y="47"/>
                  <a:pt x="4" y="47"/>
                </a:cubicBezTo>
                <a:cubicBezTo>
                  <a:pt x="4" y="47"/>
                  <a:pt x="4" y="47"/>
                  <a:pt x="4" y="47"/>
                </a:cubicBezTo>
                <a:cubicBezTo>
                  <a:pt x="4" y="47"/>
                  <a:pt x="4" y="47"/>
                  <a:pt x="4" y="47"/>
                </a:cubicBezTo>
                <a:cubicBezTo>
                  <a:pt x="4" y="46"/>
                  <a:pt x="4" y="46"/>
                  <a:pt x="3" y="46"/>
                </a:cubicBezTo>
                <a:cubicBezTo>
                  <a:pt x="3" y="46"/>
                  <a:pt x="3" y="46"/>
                  <a:pt x="3" y="46"/>
                </a:cubicBezTo>
                <a:cubicBezTo>
                  <a:pt x="3" y="46"/>
                  <a:pt x="3" y="46"/>
                  <a:pt x="3" y="46"/>
                </a:cubicBezTo>
                <a:cubicBezTo>
                  <a:pt x="3" y="45"/>
                  <a:pt x="3" y="45"/>
                  <a:pt x="3" y="45"/>
                </a:cubicBezTo>
                <a:cubicBezTo>
                  <a:pt x="3" y="45"/>
                  <a:pt x="3" y="44"/>
                  <a:pt x="3" y="44"/>
                </a:cubicBezTo>
                <a:cubicBezTo>
                  <a:pt x="3" y="44"/>
                  <a:pt x="3" y="44"/>
                  <a:pt x="3" y="44"/>
                </a:cubicBezTo>
                <a:cubicBezTo>
                  <a:pt x="3" y="44"/>
                  <a:pt x="2" y="44"/>
                  <a:pt x="2" y="44"/>
                </a:cubicBezTo>
                <a:cubicBezTo>
                  <a:pt x="2" y="44"/>
                  <a:pt x="2" y="44"/>
                  <a:pt x="2" y="44"/>
                </a:cubicBezTo>
                <a:cubicBezTo>
                  <a:pt x="2" y="44"/>
                  <a:pt x="2" y="44"/>
                  <a:pt x="2" y="44"/>
                </a:cubicBezTo>
                <a:cubicBezTo>
                  <a:pt x="2" y="43"/>
                  <a:pt x="2" y="43"/>
                  <a:pt x="2" y="43"/>
                </a:cubicBezTo>
                <a:cubicBezTo>
                  <a:pt x="2" y="43"/>
                  <a:pt x="2" y="43"/>
                  <a:pt x="2" y="43"/>
                </a:cubicBezTo>
                <a:cubicBezTo>
                  <a:pt x="2" y="43"/>
                  <a:pt x="2" y="43"/>
                  <a:pt x="2" y="43"/>
                </a:cubicBezTo>
                <a:cubicBezTo>
                  <a:pt x="2" y="43"/>
                  <a:pt x="2" y="43"/>
                  <a:pt x="2" y="43"/>
                </a:cubicBezTo>
                <a:cubicBezTo>
                  <a:pt x="2" y="43"/>
                  <a:pt x="2" y="43"/>
                  <a:pt x="2" y="43"/>
                </a:cubicBezTo>
                <a:cubicBezTo>
                  <a:pt x="2" y="43"/>
                  <a:pt x="2" y="43"/>
                  <a:pt x="2" y="43"/>
                </a:cubicBezTo>
                <a:cubicBezTo>
                  <a:pt x="2" y="42"/>
                  <a:pt x="2" y="42"/>
                  <a:pt x="2" y="42"/>
                </a:cubicBezTo>
                <a:cubicBezTo>
                  <a:pt x="2" y="42"/>
                  <a:pt x="2" y="42"/>
                  <a:pt x="2" y="42"/>
                </a:cubicBezTo>
                <a:cubicBezTo>
                  <a:pt x="2" y="42"/>
                  <a:pt x="2" y="42"/>
                  <a:pt x="2" y="42"/>
                </a:cubicBezTo>
                <a:cubicBezTo>
                  <a:pt x="2" y="42"/>
                  <a:pt x="2" y="42"/>
                  <a:pt x="2" y="42"/>
                </a:cubicBezTo>
                <a:cubicBezTo>
                  <a:pt x="2" y="42"/>
                  <a:pt x="2" y="42"/>
                  <a:pt x="1" y="42"/>
                </a:cubicBezTo>
                <a:cubicBezTo>
                  <a:pt x="1" y="42"/>
                  <a:pt x="1" y="42"/>
                  <a:pt x="1" y="42"/>
                </a:cubicBezTo>
                <a:cubicBezTo>
                  <a:pt x="1" y="42"/>
                  <a:pt x="1" y="42"/>
                  <a:pt x="1" y="41"/>
                </a:cubicBezTo>
                <a:cubicBezTo>
                  <a:pt x="1" y="41"/>
                  <a:pt x="1" y="41"/>
                  <a:pt x="1" y="41"/>
                </a:cubicBezTo>
                <a:cubicBezTo>
                  <a:pt x="1" y="41"/>
                  <a:pt x="1" y="41"/>
                  <a:pt x="1" y="41"/>
                </a:cubicBezTo>
                <a:cubicBezTo>
                  <a:pt x="1" y="41"/>
                  <a:pt x="1" y="41"/>
                  <a:pt x="1" y="41"/>
                </a:cubicBezTo>
                <a:cubicBezTo>
                  <a:pt x="1" y="41"/>
                  <a:pt x="1" y="41"/>
                  <a:pt x="1" y="41"/>
                </a:cubicBezTo>
                <a:cubicBezTo>
                  <a:pt x="1" y="41"/>
                  <a:pt x="1" y="41"/>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39"/>
                  <a:pt x="1" y="39"/>
                  <a:pt x="1" y="39"/>
                </a:cubicBezTo>
                <a:cubicBezTo>
                  <a:pt x="1" y="39"/>
                  <a:pt x="1" y="39"/>
                  <a:pt x="1" y="39"/>
                </a:cubicBezTo>
                <a:cubicBezTo>
                  <a:pt x="1" y="39"/>
                  <a:pt x="0" y="39"/>
                  <a:pt x="0" y="39"/>
                </a:cubicBezTo>
                <a:cubicBezTo>
                  <a:pt x="0" y="38"/>
                  <a:pt x="0" y="38"/>
                  <a:pt x="0" y="38"/>
                </a:cubicBezTo>
                <a:cubicBezTo>
                  <a:pt x="0" y="38"/>
                  <a:pt x="0" y="38"/>
                  <a:pt x="0" y="38"/>
                </a:cubicBezTo>
                <a:cubicBezTo>
                  <a:pt x="0" y="38"/>
                  <a:pt x="0" y="37"/>
                  <a:pt x="0" y="37"/>
                </a:cubicBezTo>
                <a:cubicBezTo>
                  <a:pt x="0" y="37"/>
                  <a:pt x="0" y="37"/>
                  <a:pt x="0" y="37"/>
                </a:cubicBezTo>
                <a:cubicBezTo>
                  <a:pt x="0" y="37"/>
                  <a:pt x="0" y="37"/>
                  <a:pt x="0" y="37"/>
                </a:cubicBezTo>
                <a:cubicBezTo>
                  <a:pt x="0" y="37"/>
                  <a:pt x="0" y="37"/>
                  <a:pt x="0" y="37"/>
                </a:cubicBezTo>
                <a:cubicBezTo>
                  <a:pt x="0" y="37"/>
                  <a:pt x="0" y="36"/>
                  <a:pt x="0" y="36"/>
                </a:cubicBezTo>
                <a:cubicBezTo>
                  <a:pt x="0" y="36"/>
                  <a:pt x="0" y="36"/>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4"/>
                </a:cubicBezTo>
                <a:cubicBezTo>
                  <a:pt x="0" y="34"/>
                  <a:pt x="0" y="34"/>
                  <a:pt x="0" y="34"/>
                </a:cubicBezTo>
                <a:cubicBezTo>
                  <a:pt x="0" y="34"/>
                  <a:pt x="0" y="34"/>
                  <a:pt x="0" y="34"/>
                </a:cubicBezTo>
                <a:cubicBezTo>
                  <a:pt x="0" y="34"/>
                  <a:pt x="0" y="34"/>
                  <a:pt x="0" y="34"/>
                </a:cubicBezTo>
                <a:cubicBezTo>
                  <a:pt x="0" y="34"/>
                  <a:pt x="0" y="34"/>
                  <a:pt x="0" y="34"/>
                </a:cubicBezTo>
                <a:cubicBezTo>
                  <a:pt x="0" y="34"/>
                  <a:pt x="0" y="34"/>
                  <a:pt x="0" y="33"/>
                </a:cubicBezTo>
                <a:cubicBezTo>
                  <a:pt x="0" y="33"/>
                  <a:pt x="0" y="33"/>
                  <a:pt x="0" y="33"/>
                </a:cubicBezTo>
                <a:cubicBezTo>
                  <a:pt x="0" y="33"/>
                  <a:pt x="0" y="33"/>
                  <a:pt x="0" y="33"/>
                </a:cubicBezTo>
                <a:cubicBezTo>
                  <a:pt x="0" y="33"/>
                  <a:pt x="0" y="33"/>
                  <a:pt x="0" y="33"/>
                </a:cubicBezTo>
                <a:cubicBezTo>
                  <a:pt x="0" y="33"/>
                  <a:pt x="0" y="33"/>
                  <a:pt x="0" y="33"/>
                </a:cubicBezTo>
                <a:cubicBezTo>
                  <a:pt x="0" y="32"/>
                  <a:pt x="0" y="32"/>
                  <a:pt x="0" y="32"/>
                </a:cubicBezTo>
                <a:cubicBezTo>
                  <a:pt x="0" y="32"/>
                  <a:pt x="0" y="31"/>
                  <a:pt x="0" y="31"/>
                </a:cubicBezTo>
                <a:cubicBezTo>
                  <a:pt x="0" y="31"/>
                  <a:pt x="0" y="31"/>
                  <a:pt x="0" y="31"/>
                </a:cubicBezTo>
                <a:cubicBezTo>
                  <a:pt x="0" y="30"/>
                  <a:pt x="0" y="30"/>
                  <a:pt x="0" y="30"/>
                </a:cubicBezTo>
                <a:cubicBezTo>
                  <a:pt x="0" y="29"/>
                  <a:pt x="0" y="29"/>
                  <a:pt x="0" y="29"/>
                </a:cubicBezTo>
                <a:cubicBezTo>
                  <a:pt x="0" y="29"/>
                  <a:pt x="0" y="29"/>
                  <a:pt x="0" y="29"/>
                </a:cubicBezTo>
                <a:cubicBezTo>
                  <a:pt x="0" y="29"/>
                  <a:pt x="0" y="28"/>
                  <a:pt x="0" y="28"/>
                </a:cubicBezTo>
                <a:cubicBezTo>
                  <a:pt x="0" y="28"/>
                  <a:pt x="0" y="28"/>
                  <a:pt x="0" y="28"/>
                </a:cubicBezTo>
                <a:cubicBezTo>
                  <a:pt x="0" y="28"/>
                  <a:pt x="0" y="28"/>
                  <a:pt x="0" y="28"/>
                </a:cubicBezTo>
                <a:cubicBezTo>
                  <a:pt x="0" y="28"/>
                  <a:pt x="0" y="28"/>
                  <a:pt x="0" y="28"/>
                </a:cubicBezTo>
                <a:cubicBezTo>
                  <a:pt x="0" y="28"/>
                  <a:pt x="0" y="28"/>
                  <a:pt x="0" y="27"/>
                </a:cubicBezTo>
                <a:cubicBezTo>
                  <a:pt x="0" y="27"/>
                  <a:pt x="0" y="27"/>
                  <a:pt x="0" y="27"/>
                </a:cubicBezTo>
                <a:cubicBezTo>
                  <a:pt x="0" y="27"/>
                  <a:pt x="0" y="27"/>
                  <a:pt x="0" y="27"/>
                </a:cubicBezTo>
                <a:cubicBezTo>
                  <a:pt x="0" y="27"/>
                  <a:pt x="0" y="27"/>
                  <a:pt x="0" y="27"/>
                </a:cubicBezTo>
                <a:cubicBezTo>
                  <a:pt x="0" y="26"/>
                  <a:pt x="0" y="25"/>
                  <a:pt x="0" y="24"/>
                </a:cubicBezTo>
                <a:cubicBezTo>
                  <a:pt x="0" y="24"/>
                  <a:pt x="1" y="23"/>
                  <a:pt x="1" y="22"/>
                </a:cubicBezTo>
                <a:cubicBezTo>
                  <a:pt x="1" y="22"/>
                  <a:pt x="1" y="22"/>
                  <a:pt x="1" y="22"/>
                </a:cubicBezTo>
                <a:cubicBezTo>
                  <a:pt x="1" y="22"/>
                  <a:pt x="1" y="22"/>
                  <a:pt x="1" y="22"/>
                </a:cubicBezTo>
                <a:cubicBezTo>
                  <a:pt x="1" y="22"/>
                  <a:pt x="1" y="22"/>
                  <a:pt x="1" y="22"/>
                </a:cubicBezTo>
                <a:cubicBezTo>
                  <a:pt x="1" y="21"/>
                  <a:pt x="1" y="21"/>
                  <a:pt x="1" y="21"/>
                </a:cubicBezTo>
                <a:cubicBezTo>
                  <a:pt x="1" y="20"/>
                  <a:pt x="2" y="20"/>
                  <a:pt x="2" y="19"/>
                </a:cubicBezTo>
                <a:cubicBezTo>
                  <a:pt x="2" y="19"/>
                  <a:pt x="2" y="18"/>
                  <a:pt x="2" y="18"/>
                </a:cubicBezTo>
                <a:cubicBezTo>
                  <a:pt x="3" y="17"/>
                  <a:pt x="3" y="17"/>
                  <a:pt x="3" y="17"/>
                </a:cubicBezTo>
                <a:cubicBezTo>
                  <a:pt x="3" y="16"/>
                  <a:pt x="3" y="16"/>
                  <a:pt x="4" y="16"/>
                </a:cubicBezTo>
                <a:cubicBezTo>
                  <a:pt x="4" y="15"/>
                  <a:pt x="4" y="15"/>
                  <a:pt x="4" y="14"/>
                </a:cubicBezTo>
                <a:cubicBezTo>
                  <a:pt x="4" y="14"/>
                  <a:pt x="5" y="14"/>
                  <a:pt x="5" y="13"/>
                </a:cubicBezTo>
                <a:cubicBezTo>
                  <a:pt x="5" y="13"/>
                  <a:pt x="6" y="12"/>
                  <a:pt x="6" y="12"/>
                </a:cubicBezTo>
                <a:cubicBezTo>
                  <a:pt x="6" y="12"/>
                  <a:pt x="6" y="12"/>
                  <a:pt x="6" y="12"/>
                </a:cubicBezTo>
                <a:cubicBezTo>
                  <a:pt x="6" y="12"/>
                  <a:pt x="6" y="11"/>
                  <a:pt x="7" y="11"/>
                </a:cubicBezTo>
                <a:cubicBezTo>
                  <a:pt x="7" y="11"/>
                  <a:pt x="7" y="10"/>
                  <a:pt x="8" y="10"/>
                </a:cubicBezTo>
                <a:cubicBezTo>
                  <a:pt x="8" y="10"/>
                  <a:pt x="8" y="9"/>
                  <a:pt x="8" y="9"/>
                </a:cubicBezTo>
                <a:cubicBezTo>
                  <a:pt x="9" y="9"/>
                  <a:pt x="9" y="8"/>
                  <a:pt x="9" y="8"/>
                </a:cubicBezTo>
                <a:cubicBezTo>
                  <a:pt x="10" y="8"/>
                  <a:pt x="10" y="7"/>
                  <a:pt x="10" y="7"/>
                </a:cubicBezTo>
                <a:cubicBezTo>
                  <a:pt x="11" y="7"/>
                  <a:pt x="11" y="6"/>
                  <a:pt x="12" y="6"/>
                </a:cubicBezTo>
                <a:cubicBezTo>
                  <a:pt x="12" y="6"/>
                  <a:pt x="13" y="5"/>
                  <a:pt x="13" y="5"/>
                </a:cubicBezTo>
                <a:cubicBezTo>
                  <a:pt x="13" y="5"/>
                  <a:pt x="13" y="5"/>
                  <a:pt x="14" y="5"/>
                </a:cubicBezTo>
                <a:cubicBezTo>
                  <a:pt x="14" y="5"/>
                  <a:pt x="14" y="4"/>
                  <a:pt x="15" y="4"/>
                </a:cubicBezTo>
                <a:cubicBezTo>
                  <a:pt x="15" y="4"/>
                  <a:pt x="15" y="4"/>
                  <a:pt x="16" y="4"/>
                </a:cubicBezTo>
                <a:cubicBezTo>
                  <a:pt x="16" y="3"/>
                  <a:pt x="17" y="3"/>
                  <a:pt x="17" y="3"/>
                </a:cubicBezTo>
                <a:cubicBezTo>
                  <a:pt x="17" y="3"/>
                  <a:pt x="18" y="2"/>
                  <a:pt x="18" y="2"/>
                </a:cubicBezTo>
                <a:cubicBezTo>
                  <a:pt x="19" y="2"/>
                  <a:pt x="19" y="2"/>
                  <a:pt x="19" y="2"/>
                </a:cubicBezTo>
                <a:cubicBezTo>
                  <a:pt x="20" y="2"/>
                  <a:pt x="20" y="2"/>
                  <a:pt x="20" y="1"/>
                </a:cubicBezTo>
                <a:cubicBezTo>
                  <a:pt x="21" y="1"/>
                  <a:pt x="21" y="1"/>
                  <a:pt x="21" y="1"/>
                </a:cubicBezTo>
                <a:cubicBezTo>
                  <a:pt x="22" y="1"/>
                  <a:pt x="22" y="1"/>
                  <a:pt x="23" y="1"/>
                </a:cubicBezTo>
                <a:cubicBezTo>
                  <a:pt x="23" y="1"/>
                  <a:pt x="24" y="1"/>
                  <a:pt x="24" y="0"/>
                </a:cubicBezTo>
                <a:cubicBezTo>
                  <a:pt x="24" y="0"/>
                  <a:pt x="25" y="0"/>
                  <a:pt x="25" y="0"/>
                </a:cubicBezTo>
                <a:cubicBezTo>
                  <a:pt x="25" y="0"/>
                  <a:pt x="26" y="0"/>
                  <a:pt x="26" y="0"/>
                </a:cubicBezTo>
                <a:cubicBezTo>
                  <a:pt x="26" y="0"/>
                  <a:pt x="26" y="0"/>
                  <a:pt x="27" y="0"/>
                </a:cubicBezTo>
                <a:cubicBezTo>
                  <a:pt x="27" y="0"/>
                  <a:pt x="27" y="0"/>
                  <a:pt x="27" y="0"/>
                </a:cubicBezTo>
                <a:cubicBezTo>
                  <a:pt x="28" y="0"/>
                  <a:pt x="29" y="0"/>
                  <a:pt x="29" y="0"/>
                </a:cubicBezTo>
                <a:cubicBezTo>
                  <a:pt x="30" y="0"/>
                  <a:pt x="30" y="0"/>
                  <a:pt x="31" y="0"/>
                </a:cubicBezTo>
                <a:cubicBezTo>
                  <a:pt x="31" y="0"/>
                  <a:pt x="31" y="0"/>
                  <a:pt x="32" y="0"/>
                </a:cubicBezTo>
                <a:cubicBezTo>
                  <a:pt x="32" y="0"/>
                  <a:pt x="33" y="0"/>
                  <a:pt x="33" y="0"/>
                </a:cubicBezTo>
                <a:cubicBezTo>
                  <a:pt x="33" y="0"/>
                  <a:pt x="33" y="0"/>
                  <a:pt x="33" y="0"/>
                </a:cubicBezTo>
                <a:cubicBezTo>
                  <a:pt x="34" y="0"/>
                  <a:pt x="34" y="0"/>
                  <a:pt x="35" y="0"/>
                </a:cubicBezTo>
                <a:cubicBezTo>
                  <a:pt x="35" y="0"/>
                  <a:pt x="36" y="0"/>
                  <a:pt x="37" y="0"/>
                </a:cubicBezTo>
                <a:cubicBezTo>
                  <a:pt x="37" y="0"/>
                  <a:pt x="38" y="0"/>
                  <a:pt x="38" y="0"/>
                </a:cubicBezTo>
                <a:cubicBezTo>
                  <a:pt x="38" y="1"/>
                  <a:pt x="39" y="1"/>
                  <a:pt x="39" y="1"/>
                </a:cubicBezTo>
                <a:cubicBezTo>
                  <a:pt x="39" y="1"/>
                  <a:pt x="40" y="1"/>
                  <a:pt x="40" y="1"/>
                </a:cubicBezTo>
                <a:cubicBezTo>
                  <a:pt x="40" y="1"/>
                  <a:pt x="41" y="1"/>
                  <a:pt x="41" y="1"/>
                </a:cubicBezTo>
                <a:cubicBezTo>
                  <a:pt x="41" y="1"/>
                  <a:pt x="41" y="1"/>
                  <a:pt x="42" y="1"/>
                </a:cubicBezTo>
                <a:cubicBezTo>
                  <a:pt x="42" y="2"/>
                  <a:pt x="42" y="2"/>
                  <a:pt x="42" y="2"/>
                </a:cubicBezTo>
                <a:cubicBezTo>
                  <a:pt x="42" y="2"/>
                  <a:pt x="42" y="2"/>
                  <a:pt x="42" y="2"/>
                </a:cubicBezTo>
                <a:cubicBezTo>
                  <a:pt x="43" y="2"/>
                  <a:pt x="43" y="2"/>
                  <a:pt x="43" y="2"/>
                </a:cubicBezTo>
                <a:cubicBezTo>
                  <a:pt x="43" y="2"/>
                  <a:pt x="44" y="2"/>
                  <a:pt x="44" y="2"/>
                </a:cubicBezTo>
                <a:cubicBezTo>
                  <a:pt x="44" y="3"/>
                  <a:pt x="44" y="3"/>
                  <a:pt x="45" y="3"/>
                </a:cubicBezTo>
                <a:cubicBezTo>
                  <a:pt x="45" y="3"/>
                  <a:pt x="45" y="3"/>
                  <a:pt x="46" y="3"/>
                </a:cubicBezTo>
                <a:cubicBezTo>
                  <a:pt x="46" y="3"/>
                  <a:pt x="46" y="3"/>
                  <a:pt x="46" y="3"/>
                </a:cubicBezTo>
                <a:cubicBezTo>
                  <a:pt x="47" y="4"/>
                  <a:pt x="47" y="4"/>
                  <a:pt x="48" y="5"/>
                </a:cubicBezTo>
                <a:cubicBezTo>
                  <a:pt x="48" y="5"/>
                  <a:pt x="48" y="5"/>
                  <a:pt x="49" y="5"/>
                </a:cubicBezTo>
                <a:cubicBezTo>
                  <a:pt x="49" y="6"/>
                  <a:pt x="50" y="6"/>
                  <a:pt x="51" y="7"/>
                </a:cubicBezTo>
                <a:cubicBezTo>
                  <a:pt x="51" y="7"/>
                  <a:pt x="52" y="7"/>
                  <a:pt x="52" y="8"/>
                </a:cubicBezTo>
                <a:cubicBezTo>
                  <a:pt x="52" y="8"/>
                  <a:pt x="53" y="8"/>
                  <a:pt x="53" y="9"/>
                </a:cubicBezTo>
                <a:cubicBezTo>
                  <a:pt x="53" y="9"/>
                  <a:pt x="53" y="9"/>
                  <a:pt x="54" y="9"/>
                </a:cubicBezTo>
                <a:cubicBezTo>
                  <a:pt x="54" y="10"/>
                  <a:pt x="54" y="10"/>
                  <a:pt x="55" y="11"/>
                </a:cubicBezTo>
                <a:cubicBezTo>
                  <a:pt x="55" y="11"/>
                  <a:pt x="55" y="11"/>
                  <a:pt x="56" y="12"/>
                </a:cubicBezTo>
                <a:cubicBezTo>
                  <a:pt x="56" y="12"/>
                  <a:pt x="56" y="12"/>
                  <a:pt x="56" y="12"/>
                </a:cubicBezTo>
                <a:cubicBezTo>
                  <a:pt x="57" y="13"/>
                  <a:pt x="57" y="14"/>
                  <a:pt x="57" y="14"/>
                </a:cubicBezTo>
                <a:cubicBezTo>
                  <a:pt x="58" y="15"/>
                  <a:pt x="58" y="15"/>
                  <a:pt x="58" y="16"/>
                </a:cubicBezTo>
                <a:cubicBezTo>
                  <a:pt x="59" y="16"/>
                  <a:pt x="59" y="17"/>
                  <a:pt x="59" y="17"/>
                </a:cubicBezTo>
                <a:cubicBezTo>
                  <a:pt x="59" y="17"/>
                  <a:pt x="59" y="18"/>
                  <a:pt x="60" y="18"/>
                </a:cubicBezTo>
                <a:cubicBezTo>
                  <a:pt x="60" y="19"/>
                  <a:pt x="60" y="19"/>
                  <a:pt x="60" y="20"/>
                </a:cubicBezTo>
                <a:cubicBezTo>
                  <a:pt x="60" y="20"/>
                  <a:pt x="60" y="20"/>
                  <a:pt x="60" y="20"/>
                </a:cubicBezTo>
                <a:cubicBezTo>
                  <a:pt x="61" y="20"/>
                  <a:pt x="61" y="21"/>
                  <a:pt x="61" y="21"/>
                </a:cubicBezTo>
                <a:cubicBezTo>
                  <a:pt x="61" y="22"/>
                  <a:pt x="61" y="22"/>
                  <a:pt x="61" y="22"/>
                </a:cubicBezTo>
                <a:cubicBezTo>
                  <a:pt x="61" y="23"/>
                  <a:pt x="61" y="23"/>
                  <a:pt x="61" y="23"/>
                </a:cubicBezTo>
                <a:cubicBezTo>
                  <a:pt x="62" y="24"/>
                  <a:pt x="62" y="25"/>
                  <a:pt x="62" y="26"/>
                </a:cubicBezTo>
                <a:cubicBezTo>
                  <a:pt x="62" y="26"/>
                  <a:pt x="62" y="27"/>
                  <a:pt x="62" y="27"/>
                </a:cubicBezTo>
                <a:cubicBezTo>
                  <a:pt x="62" y="28"/>
                  <a:pt x="62" y="28"/>
                  <a:pt x="62" y="28"/>
                </a:cubicBezTo>
                <a:cubicBezTo>
                  <a:pt x="62" y="29"/>
                  <a:pt x="62" y="29"/>
                  <a:pt x="62" y="29"/>
                </a:cubicBezTo>
                <a:cubicBezTo>
                  <a:pt x="62" y="30"/>
                  <a:pt x="62" y="31"/>
                  <a:pt x="62" y="32"/>
                </a:cubicBezTo>
                <a:cubicBezTo>
                  <a:pt x="62" y="32"/>
                  <a:pt x="62" y="33"/>
                  <a:pt x="62" y="34"/>
                </a:cubicBezTo>
                <a:cubicBezTo>
                  <a:pt x="62" y="34"/>
                  <a:pt x="62" y="34"/>
                  <a:pt x="62" y="35"/>
                </a:cubicBezTo>
                <a:cubicBezTo>
                  <a:pt x="62" y="35"/>
                  <a:pt x="62" y="35"/>
                  <a:pt x="62" y="36"/>
                </a:cubicBezTo>
                <a:cubicBezTo>
                  <a:pt x="62" y="36"/>
                  <a:pt x="62" y="36"/>
                  <a:pt x="62" y="37"/>
                </a:cubicBezTo>
                <a:cubicBezTo>
                  <a:pt x="62" y="37"/>
                  <a:pt x="62" y="38"/>
                  <a:pt x="61" y="38"/>
                </a:cubicBezTo>
                <a:cubicBezTo>
                  <a:pt x="61" y="38"/>
                  <a:pt x="61" y="39"/>
                  <a:pt x="61" y="39"/>
                </a:cubicBezTo>
                <a:cubicBezTo>
                  <a:pt x="61" y="39"/>
                  <a:pt x="61" y="40"/>
                  <a:pt x="61" y="40"/>
                </a:cubicBezTo>
                <a:cubicBezTo>
                  <a:pt x="61" y="40"/>
                  <a:pt x="61" y="41"/>
                  <a:pt x="60" y="41"/>
                </a:cubicBezTo>
                <a:cubicBezTo>
                  <a:pt x="60" y="42"/>
                  <a:pt x="60" y="42"/>
                  <a:pt x="60" y="42"/>
                </a:cubicBezTo>
                <a:cubicBezTo>
                  <a:pt x="60" y="43"/>
                  <a:pt x="60" y="43"/>
                  <a:pt x="60" y="43"/>
                </a:cubicBezTo>
                <a:cubicBezTo>
                  <a:pt x="60" y="44"/>
                  <a:pt x="59" y="44"/>
                  <a:pt x="59" y="44"/>
                </a:cubicBezTo>
                <a:cubicBezTo>
                  <a:pt x="59" y="45"/>
                  <a:pt x="59" y="45"/>
                  <a:pt x="59" y="45"/>
                </a:cubicBezTo>
                <a:cubicBezTo>
                  <a:pt x="59" y="45"/>
                  <a:pt x="59" y="46"/>
                  <a:pt x="59" y="46"/>
                </a:cubicBezTo>
                <a:cubicBezTo>
                  <a:pt x="58" y="46"/>
                  <a:pt x="58" y="46"/>
                  <a:pt x="58" y="46"/>
                </a:cubicBezTo>
                <a:cubicBezTo>
                  <a:pt x="58" y="46"/>
                  <a:pt x="58" y="46"/>
                  <a:pt x="58" y="47"/>
                </a:cubicBezTo>
                <a:cubicBezTo>
                  <a:pt x="58" y="47"/>
                  <a:pt x="58" y="47"/>
                  <a:pt x="57" y="48"/>
                </a:cubicBezTo>
                <a:cubicBezTo>
                  <a:pt x="57" y="48"/>
                  <a:pt x="57" y="48"/>
                  <a:pt x="57" y="49"/>
                </a:cubicBezTo>
                <a:cubicBezTo>
                  <a:pt x="57" y="49"/>
                  <a:pt x="56" y="49"/>
                  <a:pt x="56" y="49"/>
                </a:cubicBezTo>
                <a:cubicBezTo>
                  <a:pt x="56" y="49"/>
                  <a:pt x="56" y="49"/>
                  <a:pt x="56" y="50"/>
                </a:cubicBezTo>
                <a:cubicBezTo>
                  <a:pt x="56" y="50"/>
                  <a:pt x="56" y="50"/>
                  <a:pt x="56" y="50"/>
                </a:cubicBezTo>
                <a:cubicBezTo>
                  <a:pt x="56" y="50"/>
                  <a:pt x="55" y="51"/>
                  <a:pt x="55" y="51"/>
                </a:cubicBezTo>
                <a:cubicBezTo>
                  <a:pt x="55" y="51"/>
                  <a:pt x="55" y="51"/>
                  <a:pt x="55" y="51"/>
                </a:cubicBezTo>
                <a:cubicBezTo>
                  <a:pt x="54" y="52"/>
                  <a:pt x="54" y="52"/>
                  <a:pt x="54" y="52"/>
                </a:cubicBezTo>
                <a:cubicBezTo>
                  <a:pt x="54" y="53"/>
                  <a:pt x="53" y="53"/>
                  <a:pt x="53" y="53"/>
                </a:cubicBezTo>
                <a:cubicBezTo>
                  <a:pt x="53" y="53"/>
                  <a:pt x="53" y="53"/>
                  <a:pt x="53" y="53"/>
                </a:cubicBezTo>
                <a:cubicBezTo>
                  <a:pt x="53" y="53"/>
                  <a:pt x="53" y="53"/>
                  <a:pt x="53" y="53"/>
                </a:cubicBezTo>
                <a:cubicBezTo>
                  <a:pt x="53" y="53"/>
                  <a:pt x="53" y="53"/>
                  <a:pt x="53" y="53"/>
                </a:cubicBezTo>
                <a:cubicBezTo>
                  <a:pt x="53" y="53"/>
                  <a:pt x="53" y="53"/>
                  <a:pt x="53" y="53"/>
                </a:cubicBezTo>
                <a:cubicBezTo>
                  <a:pt x="53" y="53"/>
                  <a:pt x="53" y="54"/>
                  <a:pt x="52" y="54"/>
                </a:cubicBezTo>
                <a:cubicBezTo>
                  <a:pt x="52" y="54"/>
                  <a:pt x="52" y="54"/>
                  <a:pt x="51" y="55"/>
                </a:cubicBezTo>
                <a:cubicBezTo>
                  <a:pt x="51" y="55"/>
                  <a:pt x="51" y="55"/>
                  <a:pt x="50" y="56"/>
                </a:cubicBezTo>
                <a:cubicBezTo>
                  <a:pt x="50" y="56"/>
                  <a:pt x="50" y="56"/>
                  <a:pt x="49" y="56"/>
                </a:cubicBezTo>
                <a:cubicBezTo>
                  <a:pt x="49" y="57"/>
                  <a:pt x="49" y="57"/>
                  <a:pt x="48" y="57"/>
                </a:cubicBezTo>
                <a:cubicBezTo>
                  <a:pt x="48" y="57"/>
                  <a:pt x="48" y="57"/>
                  <a:pt x="48" y="57"/>
                </a:cubicBezTo>
                <a:cubicBezTo>
                  <a:pt x="48" y="57"/>
                  <a:pt x="48" y="57"/>
                  <a:pt x="48" y="57"/>
                </a:cubicBezTo>
                <a:cubicBezTo>
                  <a:pt x="47" y="58"/>
                  <a:pt x="46" y="58"/>
                  <a:pt x="46" y="59"/>
                </a:cubicBezTo>
                <a:cubicBezTo>
                  <a:pt x="45" y="59"/>
                  <a:pt x="44" y="59"/>
                  <a:pt x="43" y="60"/>
                </a:cubicBezTo>
                <a:cubicBezTo>
                  <a:pt x="43" y="60"/>
                  <a:pt x="42" y="60"/>
                  <a:pt x="42" y="60"/>
                </a:cubicBezTo>
                <a:cubicBezTo>
                  <a:pt x="41" y="61"/>
                  <a:pt x="41" y="61"/>
                  <a:pt x="40" y="61"/>
                </a:cubicBezTo>
                <a:cubicBezTo>
                  <a:pt x="40" y="61"/>
                  <a:pt x="40" y="61"/>
                  <a:pt x="40" y="61"/>
                </a:cubicBezTo>
                <a:cubicBezTo>
                  <a:pt x="39" y="61"/>
                  <a:pt x="39" y="61"/>
                  <a:pt x="38" y="61"/>
                </a:cubicBezTo>
                <a:cubicBezTo>
                  <a:pt x="38" y="62"/>
                  <a:pt x="37" y="62"/>
                  <a:pt x="36" y="62"/>
                </a:cubicBezTo>
                <a:cubicBezTo>
                  <a:pt x="36" y="62"/>
                  <a:pt x="35" y="62"/>
                  <a:pt x="35" y="62"/>
                </a:cubicBezTo>
                <a:cubicBezTo>
                  <a:pt x="34" y="62"/>
                  <a:pt x="33" y="62"/>
                  <a:pt x="33" y="62"/>
                </a:cubicBezTo>
                <a:cubicBezTo>
                  <a:pt x="32" y="62"/>
                  <a:pt x="31" y="62"/>
                  <a:pt x="30" y="62"/>
                </a:cubicBezTo>
                <a:cubicBezTo>
                  <a:pt x="30" y="62"/>
                  <a:pt x="30" y="62"/>
                  <a:pt x="30" y="62"/>
                </a:cubicBezTo>
                <a:cubicBezTo>
                  <a:pt x="30" y="62"/>
                  <a:pt x="30" y="62"/>
                  <a:pt x="30" y="62"/>
                </a:cubicBezTo>
                <a:cubicBezTo>
                  <a:pt x="30" y="62"/>
                  <a:pt x="30" y="62"/>
                  <a:pt x="30" y="62"/>
                </a:cubicBezTo>
                <a:cubicBezTo>
                  <a:pt x="29" y="62"/>
                  <a:pt x="29" y="62"/>
                  <a:pt x="28" y="62"/>
                </a:cubicBezTo>
                <a:cubicBezTo>
                  <a:pt x="28" y="62"/>
                  <a:pt x="27" y="62"/>
                  <a:pt x="27" y="62"/>
                </a:cubicBezTo>
                <a:cubicBezTo>
                  <a:pt x="27" y="62"/>
                  <a:pt x="26" y="62"/>
                  <a:pt x="26" y="62"/>
                </a:cubicBezTo>
                <a:cubicBezTo>
                  <a:pt x="26" y="62"/>
                  <a:pt x="25" y="62"/>
                  <a:pt x="25" y="62"/>
                </a:cubicBezTo>
                <a:cubicBezTo>
                  <a:pt x="25" y="62"/>
                  <a:pt x="25" y="62"/>
                  <a:pt x="24" y="62"/>
                </a:cubicBezTo>
                <a:cubicBezTo>
                  <a:pt x="24" y="62"/>
                  <a:pt x="24" y="62"/>
                  <a:pt x="24" y="61"/>
                </a:cubicBezTo>
                <a:cubicBezTo>
                  <a:pt x="23" y="61"/>
                  <a:pt x="23"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0"/>
                  <a:pt x="23" y="60"/>
                  <a:pt x="23" y="60"/>
                </a:cubicBezTo>
                <a:cubicBezTo>
                  <a:pt x="23" y="59"/>
                  <a:pt x="23" y="59"/>
                  <a:pt x="24" y="58"/>
                </a:cubicBezTo>
                <a:cubicBezTo>
                  <a:pt x="24" y="58"/>
                  <a:pt x="24" y="57"/>
                  <a:pt x="25" y="56"/>
                </a:cubicBezTo>
                <a:cubicBezTo>
                  <a:pt x="25" y="56"/>
                  <a:pt x="25" y="55"/>
                  <a:pt x="25" y="54"/>
                </a:cubicBezTo>
                <a:cubicBezTo>
                  <a:pt x="25" y="54"/>
                  <a:pt x="25" y="54"/>
                  <a:pt x="25" y="54"/>
                </a:cubicBezTo>
                <a:cubicBezTo>
                  <a:pt x="25" y="54"/>
                  <a:pt x="25" y="54"/>
                  <a:pt x="25" y="53"/>
                </a:cubicBezTo>
                <a:cubicBezTo>
                  <a:pt x="26" y="53"/>
                  <a:pt x="26" y="53"/>
                  <a:pt x="26" y="53"/>
                </a:cubicBezTo>
                <a:cubicBezTo>
                  <a:pt x="26" y="52"/>
                  <a:pt x="26" y="52"/>
                  <a:pt x="26" y="52"/>
                </a:cubicBezTo>
                <a:cubicBezTo>
                  <a:pt x="26" y="51"/>
                  <a:pt x="26" y="51"/>
                  <a:pt x="26" y="50"/>
                </a:cubicBezTo>
                <a:cubicBezTo>
                  <a:pt x="26" y="50"/>
                  <a:pt x="27" y="49"/>
                  <a:pt x="27" y="49"/>
                </a:cubicBezTo>
                <a:cubicBezTo>
                  <a:pt x="27" y="49"/>
                  <a:pt x="27" y="48"/>
                  <a:pt x="27" y="48"/>
                </a:cubicBezTo>
                <a:cubicBezTo>
                  <a:pt x="27" y="48"/>
                  <a:pt x="27" y="47"/>
                  <a:pt x="27" y="47"/>
                </a:cubicBezTo>
                <a:cubicBezTo>
                  <a:pt x="27" y="47"/>
                  <a:pt x="27" y="47"/>
                  <a:pt x="27" y="46"/>
                </a:cubicBezTo>
                <a:cubicBezTo>
                  <a:pt x="27" y="46"/>
                  <a:pt x="27" y="46"/>
                  <a:pt x="27" y="46"/>
                </a:cubicBezTo>
                <a:cubicBezTo>
                  <a:pt x="28" y="46"/>
                  <a:pt x="28" y="46"/>
                  <a:pt x="28" y="47"/>
                </a:cubicBezTo>
                <a:cubicBezTo>
                  <a:pt x="28" y="47"/>
                  <a:pt x="28" y="47"/>
                  <a:pt x="28" y="47"/>
                </a:cubicBezTo>
                <a:cubicBezTo>
                  <a:pt x="29" y="47"/>
                  <a:pt x="30" y="48"/>
                  <a:pt x="30" y="48"/>
                </a:cubicBezTo>
                <a:cubicBezTo>
                  <a:pt x="31" y="49"/>
                  <a:pt x="31" y="49"/>
                  <a:pt x="31" y="49"/>
                </a:cubicBezTo>
                <a:cubicBezTo>
                  <a:pt x="32" y="49"/>
                  <a:pt x="32" y="49"/>
                  <a:pt x="32" y="49"/>
                </a:cubicBezTo>
                <a:cubicBezTo>
                  <a:pt x="32" y="49"/>
                  <a:pt x="33" y="49"/>
                  <a:pt x="33" y="49"/>
                </a:cubicBezTo>
                <a:cubicBezTo>
                  <a:pt x="34" y="50"/>
                  <a:pt x="34" y="50"/>
                  <a:pt x="34" y="50"/>
                </a:cubicBezTo>
                <a:cubicBezTo>
                  <a:pt x="35" y="50"/>
                  <a:pt x="36" y="50"/>
                  <a:pt x="36" y="50"/>
                </a:cubicBezTo>
                <a:cubicBezTo>
                  <a:pt x="36" y="50"/>
                  <a:pt x="36" y="50"/>
                  <a:pt x="36" y="50"/>
                </a:cubicBezTo>
                <a:cubicBezTo>
                  <a:pt x="37" y="50"/>
                  <a:pt x="37" y="49"/>
                  <a:pt x="38" y="49"/>
                </a:cubicBezTo>
                <a:cubicBezTo>
                  <a:pt x="38" y="49"/>
                  <a:pt x="39" y="49"/>
                  <a:pt x="39" y="49"/>
                </a:cubicBezTo>
                <a:cubicBezTo>
                  <a:pt x="40" y="49"/>
                  <a:pt x="40" y="49"/>
                  <a:pt x="40" y="49"/>
                </a:cubicBezTo>
                <a:cubicBezTo>
                  <a:pt x="41" y="49"/>
                  <a:pt x="41" y="48"/>
                  <a:pt x="41" y="48"/>
                </a:cubicBezTo>
                <a:cubicBezTo>
                  <a:pt x="42" y="48"/>
                  <a:pt x="42" y="48"/>
                  <a:pt x="43" y="48"/>
                </a:cubicBezTo>
                <a:cubicBezTo>
                  <a:pt x="43" y="47"/>
                  <a:pt x="44" y="47"/>
                  <a:pt x="45" y="46"/>
                </a:cubicBezTo>
                <a:cubicBezTo>
                  <a:pt x="45" y="46"/>
                  <a:pt x="46" y="45"/>
                  <a:pt x="46" y="45"/>
                </a:cubicBezTo>
                <a:cubicBezTo>
                  <a:pt x="47" y="44"/>
                  <a:pt x="47" y="44"/>
                  <a:pt x="47" y="44"/>
                </a:cubicBezTo>
                <a:cubicBezTo>
                  <a:pt x="47" y="44"/>
                  <a:pt x="47" y="44"/>
                  <a:pt x="47" y="44"/>
                </a:cubicBezTo>
                <a:cubicBezTo>
                  <a:pt x="47" y="44"/>
                  <a:pt x="47" y="44"/>
                  <a:pt x="47" y="43"/>
                </a:cubicBezTo>
                <a:cubicBezTo>
                  <a:pt x="47" y="43"/>
                  <a:pt x="47" y="43"/>
                  <a:pt x="47" y="43"/>
                </a:cubicBezTo>
                <a:cubicBezTo>
                  <a:pt x="48" y="43"/>
                  <a:pt x="48" y="43"/>
                  <a:pt x="48" y="42"/>
                </a:cubicBezTo>
                <a:cubicBezTo>
                  <a:pt x="48" y="42"/>
                  <a:pt x="48" y="42"/>
                  <a:pt x="48" y="42"/>
                </a:cubicBezTo>
                <a:cubicBezTo>
                  <a:pt x="48" y="42"/>
                  <a:pt x="49" y="42"/>
                  <a:pt x="49" y="42"/>
                </a:cubicBezTo>
                <a:cubicBezTo>
                  <a:pt x="49" y="42"/>
                  <a:pt x="49" y="41"/>
                  <a:pt x="49" y="41"/>
                </a:cubicBezTo>
                <a:cubicBezTo>
                  <a:pt x="49" y="41"/>
                  <a:pt x="49" y="41"/>
                  <a:pt x="49" y="41"/>
                </a:cubicBezTo>
                <a:cubicBezTo>
                  <a:pt x="49" y="41"/>
                  <a:pt x="49" y="41"/>
                  <a:pt x="49" y="41"/>
                </a:cubicBezTo>
                <a:cubicBezTo>
                  <a:pt x="49" y="40"/>
                  <a:pt x="50" y="40"/>
                  <a:pt x="50" y="39"/>
                </a:cubicBezTo>
                <a:cubicBezTo>
                  <a:pt x="50" y="39"/>
                  <a:pt x="50" y="39"/>
                  <a:pt x="50" y="39"/>
                </a:cubicBezTo>
                <a:cubicBezTo>
                  <a:pt x="50" y="39"/>
                  <a:pt x="50" y="39"/>
                  <a:pt x="50" y="39"/>
                </a:cubicBezTo>
                <a:cubicBezTo>
                  <a:pt x="50" y="39"/>
                  <a:pt x="50" y="38"/>
                  <a:pt x="50" y="38"/>
                </a:cubicBezTo>
                <a:cubicBezTo>
                  <a:pt x="50" y="38"/>
                  <a:pt x="50" y="38"/>
                  <a:pt x="50" y="38"/>
                </a:cubicBezTo>
                <a:cubicBezTo>
                  <a:pt x="50" y="38"/>
                  <a:pt x="50" y="38"/>
                  <a:pt x="51" y="38"/>
                </a:cubicBezTo>
                <a:cubicBezTo>
                  <a:pt x="51" y="38"/>
                  <a:pt x="50" y="38"/>
                  <a:pt x="50" y="38"/>
                </a:cubicBezTo>
                <a:cubicBezTo>
                  <a:pt x="51" y="37"/>
                  <a:pt x="51" y="37"/>
                  <a:pt x="51" y="36"/>
                </a:cubicBezTo>
                <a:cubicBezTo>
                  <a:pt x="51" y="36"/>
                  <a:pt x="51" y="35"/>
                  <a:pt x="51" y="35"/>
                </a:cubicBezTo>
                <a:cubicBezTo>
                  <a:pt x="51" y="34"/>
                  <a:pt x="51" y="34"/>
                  <a:pt x="51" y="34"/>
                </a:cubicBezTo>
                <a:cubicBezTo>
                  <a:pt x="51" y="34"/>
                  <a:pt x="51" y="34"/>
                  <a:pt x="52" y="34"/>
                </a:cubicBezTo>
                <a:cubicBezTo>
                  <a:pt x="52" y="34"/>
                  <a:pt x="52" y="34"/>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2"/>
                </a:cubicBezTo>
                <a:cubicBezTo>
                  <a:pt x="52" y="32"/>
                  <a:pt x="52" y="32"/>
                  <a:pt x="52" y="32"/>
                </a:cubicBezTo>
                <a:cubicBezTo>
                  <a:pt x="52" y="32"/>
                  <a:pt x="52" y="32"/>
                  <a:pt x="52" y="32"/>
                </a:cubicBezTo>
                <a:cubicBezTo>
                  <a:pt x="52" y="32"/>
                  <a:pt x="52" y="32"/>
                  <a:pt x="52" y="32"/>
                </a:cubicBezTo>
                <a:cubicBezTo>
                  <a:pt x="52" y="32"/>
                  <a:pt x="52" y="32"/>
                  <a:pt x="52" y="32"/>
                </a:cubicBezTo>
                <a:cubicBezTo>
                  <a:pt x="52" y="32"/>
                  <a:pt x="52" y="32"/>
                  <a:pt x="52" y="32"/>
                </a:cubicBezTo>
                <a:cubicBezTo>
                  <a:pt x="52" y="32"/>
                  <a:pt x="52" y="31"/>
                  <a:pt x="52" y="31"/>
                </a:cubicBezTo>
                <a:cubicBezTo>
                  <a:pt x="52" y="31"/>
                  <a:pt x="52" y="31"/>
                  <a:pt x="52" y="31"/>
                </a:cubicBezTo>
                <a:cubicBezTo>
                  <a:pt x="52" y="31"/>
                  <a:pt x="52" y="31"/>
                  <a:pt x="52" y="31"/>
                </a:cubicBezTo>
                <a:cubicBezTo>
                  <a:pt x="52" y="31"/>
                  <a:pt x="52" y="31"/>
                  <a:pt x="52" y="31"/>
                </a:cubicBezTo>
                <a:cubicBezTo>
                  <a:pt x="52" y="30"/>
                  <a:pt x="52" y="30"/>
                  <a:pt x="52" y="30"/>
                </a:cubicBezTo>
                <a:cubicBezTo>
                  <a:pt x="52" y="30"/>
                  <a:pt x="52" y="30"/>
                  <a:pt x="52" y="30"/>
                </a:cubicBezTo>
                <a:cubicBezTo>
                  <a:pt x="52" y="29"/>
                  <a:pt x="52" y="29"/>
                  <a:pt x="52" y="28"/>
                </a:cubicBezTo>
                <a:cubicBezTo>
                  <a:pt x="52" y="27"/>
                  <a:pt x="52" y="27"/>
                  <a:pt x="52" y="26"/>
                </a:cubicBezTo>
                <a:cubicBezTo>
                  <a:pt x="52" y="26"/>
                  <a:pt x="52" y="25"/>
                  <a:pt x="52" y="25"/>
                </a:cubicBezTo>
                <a:cubicBezTo>
                  <a:pt x="52" y="25"/>
                  <a:pt x="52" y="24"/>
                  <a:pt x="52" y="24"/>
                </a:cubicBezTo>
                <a:cubicBezTo>
                  <a:pt x="52" y="24"/>
                  <a:pt x="52" y="24"/>
                  <a:pt x="51" y="24"/>
                </a:cubicBezTo>
                <a:cubicBezTo>
                  <a:pt x="51" y="24"/>
                  <a:pt x="51" y="24"/>
                  <a:pt x="51" y="24"/>
                </a:cubicBezTo>
                <a:cubicBezTo>
                  <a:pt x="52" y="24"/>
                  <a:pt x="51" y="24"/>
                  <a:pt x="51" y="24"/>
                </a:cubicBezTo>
                <a:cubicBezTo>
                  <a:pt x="51" y="23"/>
                  <a:pt x="51" y="23"/>
                  <a:pt x="51" y="22"/>
                </a:cubicBezTo>
                <a:cubicBezTo>
                  <a:pt x="51" y="22"/>
                  <a:pt x="51" y="22"/>
                  <a:pt x="51" y="22"/>
                </a:cubicBezTo>
                <a:cubicBezTo>
                  <a:pt x="51" y="22"/>
                  <a:pt x="51" y="22"/>
                  <a:pt x="51" y="22"/>
                </a:cubicBezTo>
                <a:cubicBezTo>
                  <a:pt x="51" y="22"/>
                  <a:pt x="51" y="21"/>
                  <a:pt x="51" y="21"/>
                </a:cubicBezTo>
                <a:cubicBezTo>
                  <a:pt x="50" y="21"/>
                  <a:pt x="50" y="20"/>
                  <a:pt x="50" y="20"/>
                </a:cubicBezTo>
                <a:cubicBezTo>
                  <a:pt x="50" y="19"/>
                  <a:pt x="49" y="19"/>
                  <a:pt x="49" y="18"/>
                </a:cubicBezTo>
                <a:cubicBezTo>
                  <a:pt x="49" y="18"/>
                  <a:pt x="48" y="17"/>
                  <a:pt x="48" y="17"/>
                </a:cubicBezTo>
                <a:cubicBezTo>
                  <a:pt x="48" y="17"/>
                  <a:pt x="48" y="17"/>
                  <a:pt x="48" y="17"/>
                </a:cubicBezTo>
                <a:cubicBezTo>
                  <a:pt x="48" y="16"/>
                  <a:pt x="47" y="16"/>
                  <a:pt x="47" y="16"/>
                </a:cubicBezTo>
                <a:cubicBezTo>
                  <a:pt x="47" y="16"/>
                  <a:pt x="47" y="16"/>
                  <a:pt x="47" y="16"/>
                </a:cubicBezTo>
                <a:cubicBezTo>
                  <a:pt x="47" y="16"/>
                  <a:pt x="47" y="16"/>
                  <a:pt x="47" y="16"/>
                </a:cubicBezTo>
                <a:cubicBezTo>
                  <a:pt x="47" y="16"/>
                  <a:pt x="47" y="16"/>
                  <a:pt x="46" y="15"/>
                </a:cubicBezTo>
                <a:cubicBezTo>
                  <a:pt x="46" y="15"/>
                  <a:pt x="46" y="15"/>
                  <a:pt x="46" y="15"/>
                </a:cubicBezTo>
                <a:cubicBezTo>
                  <a:pt x="46" y="15"/>
                  <a:pt x="45" y="14"/>
                  <a:pt x="45" y="14"/>
                </a:cubicBezTo>
                <a:cubicBezTo>
                  <a:pt x="45" y="14"/>
                  <a:pt x="44" y="14"/>
                  <a:pt x="44" y="14"/>
                </a:cubicBezTo>
                <a:cubicBezTo>
                  <a:pt x="44" y="13"/>
                  <a:pt x="43" y="13"/>
                  <a:pt x="43" y="13"/>
                </a:cubicBezTo>
                <a:cubicBezTo>
                  <a:pt x="43" y="13"/>
                  <a:pt x="43" y="13"/>
                  <a:pt x="43" y="13"/>
                </a:cubicBezTo>
                <a:cubicBezTo>
                  <a:pt x="42" y="12"/>
                  <a:pt x="42" y="12"/>
                  <a:pt x="41" y="12"/>
                </a:cubicBezTo>
                <a:cubicBezTo>
                  <a:pt x="40" y="12"/>
                  <a:pt x="40" y="11"/>
                  <a:pt x="39" y="11"/>
                </a:cubicBezTo>
                <a:cubicBezTo>
                  <a:pt x="38" y="11"/>
                  <a:pt x="38" y="11"/>
                  <a:pt x="37" y="11"/>
                </a:cubicBezTo>
                <a:cubicBezTo>
                  <a:pt x="37" y="11"/>
                  <a:pt x="36" y="10"/>
                  <a:pt x="36" y="10"/>
                </a:cubicBezTo>
                <a:cubicBezTo>
                  <a:pt x="35" y="10"/>
                  <a:pt x="35" y="10"/>
                  <a:pt x="35" y="10"/>
                </a:cubicBezTo>
                <a:cubicBezTo>
                  <a:pt x="35" y="10"/>
                  <a:pt x="34" y="10"/>
                  <a:pt x="34" y="10"/>
                </a:cubicBezTo>
                <a:cubicBezTo>
                  <a:pt x="34" y="10"/>
                  <a:pt x="34" y="10"/>
                  <a:pt x="34" y="10"/>
                </a:cubicBezTo>
                <a:cubicBezTo>
                  <a:pt x="34" y="10"/>
                  <a:pt x="33" y="10"/>
                  <a:pt x="33" y="10"/>
                </a:cubicBezTo>
                <a:cubicBezTo>
                  <a:pt x="33" y="10"/>
                  <a:pt x="33" y="10"/>
                  <a:pt x="33" y="10"/>
                </a:cubicBezTo>
                <a:cubicBezTo>
                  <a:pt x="33" y="10"/>
                  <a:pt x="33" y="10"/>
                  <a:pt x="33" y="10"/>
                </a:cubicBezTo>
                <a:cubicBezTo>
                  <a:pt x="32" y="10"/>
                  <a:pt x="31" y="10"/>
                  <a:pt x="31" y="10"/>
                </a:cubicBezTo>
                <a:cubicBezTo>
                  <a:pt x="31" y="10"/>
                  <a:pt x="30" y="10"/>
                  <a:pt x="30" y="10"/>
                </a:cubicBezTo>
                <a:cubicBezTo>
                  <a:pt x="30" y="10"/>
                  <a:pt x="30" y="10"/>
                  <a:pt x="30" y="10"/>
                </a:cubicBezTo>
                <a:cubicBezTo>
                  <a:pt x="30" y="10"/>
                  <a:pt x="30" y="10"/>
                  <a:pt x="30" y="10"/>
                </a:cubicBezTo>
                <a:cubicBezTo>
                  <a:pt x="30" y="10"/>
                  <a:pt x="29" y="10"/>
                  <a:pt x="29" y="10"/>
                </a:cubicBezTo>
                <a:cubicBezTo>
                  <a:pt x="29" y="10"/>
                  <a:pt x="29" y="10"/>
                  <a:pt x="29" y="10"/>
                </a:cubicBezTo>
                <a:cubicBezTo>
                  <a:pt x="29" y="10"/>
                  <a:pt x="29" y="10"/>
                  <a:pt x="29" y="10"/>
                </a:cubicBezTo>
                <a:cubicBezTo>
                  <a:pt x="29" y="10"/>
                  <a:pt x="29" y="10"/>
                  <a:pt x="28" y="10"/>
                </a:cubicBezTo>
                <a:cubicBezTo>
                  <a:pt x="28" y="10"/>
                  <a:pt x="28" y="10"/>
                  <a:pt x="28" y="10"/>
                </a:cubicBezTo>
                <a:cubicBezTo>
                  <a:pt x="28" y="10"/>
                  <a:pt x="28" y="10"/>
                  <a:pt x="28" y="10"/>
                </a:cubicBezTo>
                <a:cubicBezTo>
                  <a:pt x="28" y="10"/>
                  <a:pt x="27" y="10"/>
                  <a:pt x="27" y="11"/>
                </a:cubicBezTo>
                <a:cubicBezTo>
                  <a:pt x="27" y="11"/>
                  <a:pt x="27" y="11"/>
                  <a:pt x="27" y="11"/>
                </a:cubicBezTo>
                <a:cubicBezTo>
                  <a:pt x="27" y="11"/>
                  <a:pt x="27" y="11"/>
                  <a:pt x="27" y="11"/>
                </a:cubicBezTo>
                <a:cubicBezTo>
                  <a:pt x="27" y="11"/>
                  <a:pt x="27" y="11"/>
                  <a:pt x="27" y="11"/>
                </a:cubicBezTo>
                <a:cubicBezTo>
                  <a:pt x="26" y="11"/>
                  <a:pt x="26"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4" y="11"/>
                  <a:pt x="24" y="11"/>
                  <a:pt x="24" y="11"/>
                </a:cubicBezTo>
                <a:cubicBezTo>
                  <a:pt x="24" y="11"/>
                  <a:pt x="23" y="12"/>
                  <a:pt x="22" y="12"/>
                </a:cubicBezTo>
                <a:cubicBezTo>
                  <a:pt x="22" y="12"/>
                  <a:pt x="22" y="12"/>
                  <a:pt x="22" y="12"/>
                </a:cubicBezTo>
                <a:cubicBezTo>
                  <a:pt x="21" y="12"/>
                  <a:pt x="21" y="12"/>
                  <a:pt x="21" y="13"/>
                </a:cubicBezTo>
                <a:cubicBezTo>
                  <a:pt x="20" y="13"/>
                  <a:pt x="20" y="13"/>
                  <a:pt x="20" y="13"/>
                </a:cubicBezTo>
                <a:cubicBezTo>
                  <a:pt x="20" y="13"/>
                  <a:pt x="20" y="13"/>
                  <a:pt x="20" y="13"/>
                </a:cubicBezTo>
                <a:cubicBezTo>
                  <a:pt x="19" y="13"/>
                  <a:pt x="19" y="13"/>
                  <a:pt x="19" y="14"/>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79">
            <a:extLst>
              <a:ext uri="{FF2B5EF4-FFF2-40B4-BE49-F238E27FC236}">
                <a16:creationId xmlns:a16="http://schemas.microsoft.com/office/drawing/2014/main" id="{93B68958-3996-47D5-A0DE-E81358FBFC26}"/>
              </a:ext>
            </a:extLst>
          </p:cNvPr>
          <p:cNvSpPr>
            <a:spLocks/>
          </p:cNvSpPr>
          <p:nvPr/>
        </p:nvSpPr>
        <p:spPr bwMode="auto">
          <a:xfrm>
            <a:off x="5650575" y="2819707"/>
            <a:ext cx="112522" cy="233228"/>
          </a:xfrm>
          <a:custGeom>
            <a:avLst/>
            <a:gdLst>
              <a:gd name="T0" fmla="*/ 0 w 46"/>
              <a:gd name="T1" fmla="*/ 27 h 96"/>
              <a:gd name="T2" fmla="*/ 10 w 46"/>
              <a:gd name="T3" fmla="*/ 27 h 96"/>
              <a:gd name="T4" fmla="*/ 10 w 46"/>
              <a:gd name="T5" fmla="*/ 22 h 96"/>
              <a:gd name="T6" fmla="*/ 12 w 46"/>
              <a:gd name="T7" fmla="*/ 9 h 96"/>
              <a:gd name="T8" fmla="*/ 19 w 46"/>
              <a:gd name="T9" fmla="*/ 2 h 96"/>
              <a:gd name="T10" fmla="*/ 31 w 46"/>
              <a:gd name="T11" fmla="*/ 0 h 96"/>
              <a:gd name="T12" fmla="*/ 46 w 46"/>
              <a:gd name="T13" fmla="*/ 2 h 96"/>
              <a:gd name="T14" fmla="*/ 44 w 46"/>
              <a:gd name="T15" fmla="*/ 15 h 96"/>
              <a:gd name="T16" fmla="*/ 36 w 46"/>
              <a:gd name="T17" fmla="*/ 14 h 96"/>
              <a:gd name="T18" fmla="*/ 30 w 46"/>
              <a:gd name="T19" fmla="*/ 16 h 96"/>
              <a:gd name="T20" fmla="*/ 28 w 46"/>
              <a:gd name="T21" fmla="*/ 23 h 96"/>
              <a:gd name="T22" fmla="*/ 28 w 46"/>
              <a:gd name="T23" fmla="*/ 27 h 96"/>
              <a:gd name="T24" fmla="*/ 42 w 46"/>
              <a:gd name="T25" fmla="*/ 27 h 96"/>
              <a:gd name="T26" fmla="*/ 42 w 46"/>
              <a:gd name="T27" fmla="*/ 42 h 96"/>
              <a:gd name="T28" fmla="*/ 28 w 46"/>
              <a:gd name="T29" fmla="*/ 42 h 96"/>
              <a:gd name="T30" fmla="*/ 28 w 46"/>
              <a:gd name="T31" fmla="*/ 96 h 96"/>
              <a:gd name="T32" fmla="*/ 10 w 46"/>
              <a:gd name="T33" fmla="*/ 96 h 96"/>
              <a:gd name="T34" fmla="*/ 10 w 46"/>
              <a:gd name="T35" fmla="*/ 42 h 96"/>
              <a:gd name="T36" fmla="*/ 0 w 46"/>
              <a:gd name="T37" fmla="*/ 42 h 96"/>
              <a:gd name="T38" fmla="*/ 0 w 46"/>
              <a:gd name="T39" fmla="*/ 2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 h="96">
                <a:moveTo>
                  <a:pt x="0" y="27"/>
                </a:moveTo>
                <a:cubicBezTo>
                  <a:pt x="10" y="27"/>
                  <a:pt x="10" y="27"/>
                  <a:pt x="10" y="27"/>
                </a:cubicBezTo>
                <a:cubicBezTo>
                  <a:pt x="10" y="22"/>
                  <a:pt x="10" y="22"/>
                  <a:pt x="10" y="22"/>
                </a:cubicBezTo>
                <a:cubicBezTo>
                  <a:pt x="10" y="16"/>
                  <a:pt x="11" y="12"/>
                  <a:pt x="12" y="9"/>
                </a:cubicBezTo>
                <a:cubicBezTo>
                  <a:pt x="13" y="7"/>
                  <a:pt x="15" y="4"/>
                  <a:pt x="19" y="2"/>
                </a:cubicBezTo>
                <a:cubicBezTo>
                  <a:pt x="22" y="1"/>
                  <a:pt x="26" y="0"/>
                  <a:pt x="31" y="0"/>
                </a:cubicBezTo>
                <a:cubicBezTo>
                  <a:pt x="36" y="0"/>
                  <a:pt x="41" y="1"/>
                  <a:pt x="46" y="2"/>
                </a:cubicBezTo>
                <a:cubicBezTo>
                  <a:pt x="44" y="15"/>
                  <a:pt x="44" y="15"/>
                  <a:pt x="44" y="15"/>
                </a:cubicBezTo>
                <a:cubicBezTo>
                  <a:pt x="41" y="14"/>
                  <a:pt x="38" y="14"/>
                  <a:pt x="36" y="14"/>
                </a:cubicBezTo>
                <a:cubicBezTo>
                  <a:pt x="33" y="14"/>
                  <a:pt x="31" y="14"/>
                  <a:pt x="30" y="16"/>
                </a:cubicBezTo>
                <a:cubicBezTo>
                  <a:pt x="29" y="17"/>
                  <a:pt x="28" y="19"/>
                  <a:pt x="28" y="23"/>
                </a:cubicBezTo>
                <a:cubicBezTo>
                  <a:pt x="28" y="27"/>
                  <a:pt x="28" y="27"/>
                  <a:pt x="28" y="27"/>
                </a:cubicBezTo>
                <a:cubicBezTo>
                  <a:pt x="42" y="27"/>
                  <a:pt x="42" y="27"/>
                  <a:pt x="42" y="27"/>
                </a:cubicBezTo>
                <a:cubicBezTo>
                  <a:pt x="42" y="42"/>
                  <a:pt x="42" y="42"/>
                  <a:pt x="42" y="42"/>
                </a:cubicBezTo>
                <a:cubicBezTo>
                  <a:pt x="28" y="42"/>
                  <a:pt x="28" y="42"/>
                  <a:pt x="28" y="42"/>
                </a:cubicBezTo>
                <a:cubicBezTo>
                  <a:pt x="28" y="96"/>
                  <a:pt x="28" y="96"/>
                  <a:pt x="28" y="96"/>
                </a:cubicBezTo>
                <a:cubicBezTo>
                  <a:pt x="10" y="96"/>
                  <a:pt x="10" y="96"/>
                  <a:pt x="10" y="96"/>
                </a:cubicBezTo>
                <a:cubicBezTo>
                  <a:pt x="10" y="42"/>
                  <a:pt x="10" y="42"/>
                  <a:pt x="10" y="42"/>
                </a:cubicBezTo>
                <a:cubicBezTo>
                  <a:pt x="0" y="42"/>
                  <a:pt x="0" y="42"/>
                  <a:pt x="0" y="42"/>
                </a:cubicBezTo>
                <a:lnTo>
                  <a:pt x="0" y="2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TextBox 158">
            <a:extLst>
              <a:ext uri="{FF2B5EF4-FFF2-40B4-BE49-F238E27FC236}">
                <a16:creationId xmlns:a16="http://schemas.microsoft.com/office/drawing/2014/main" id="{E09FB7C0-77DC-42CD-8BE0-1D13D845286E}"/>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grpSp>
        <p:nvGrpSpPr>
          <p:cNvPr id="160" name="Group 159">
            <a:extLst>
              <a:ext uri="{FF2B5EF4-FFF2-40B4-BE49-F238E27FC236}">
                <a16:creationId xmlns:a16="http://schemas.microsoft.com/office/drawing/2014/main" id="{31323A36-4514-4AEB-A3BD-11C198B70B8E}"/>
              </a:ext>
            </a:extLst>
          </p:cNvPr>
          <p:cNvGrpSpPr/>
          <p:nvPr/>
        </p:nvGrpSpPr>
        <p:grpSpPr>
          <a:xfrm>
            <a:off x="5892337" y="5277976"/>
            <a:ext cx="407326" cy="301912"/>
            <a:chOff x="2667000" y="3956051"/>
            <a:chExt cx="631826" cy="468312"/>
          </a:xfrm>
          <a:solidFill>
            <a:schemeClr val="bg1">
              <a:alpha val="30000"/>
            </a:schemeClr>
          </a:solidFill>
        </p:grpSpPr>
        <p:sp>
          <p:nvSpPr>
            <p:cNvPr id="161" name="Freeform 5">
              <a:extLst>
                <a:ext uri="{FF2B5EF4-FFF2-40B4-BE49-F238E27FC236}">
                  <a16:creationId xmlns:a16="http://schemas.microsoft.com/office/drawing/2014/main" id="{42AA51CA-9025-45D6-991B-0DECE8882E84}"/>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162" name="Freeform 6">
              <a:extLst>
                <a:ext uri="{FF2B5EF4-FFF2-40B4-BE49-F238E27FC236}">
                  <a16:creationId xmlns:a16="http://schemas.microsoft.com/office/drawing/2014/main" id="{039B18D1-6EE9-4898-A8C6-283BDE9C1A7E}"/>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grpSp>
        <p:nvGrpSpPr>
          <p:cNvPr id="149" name="Group 148">
            <a:extLst>
              <a:ext uri="{FF2B5EF4-FFF2-40B4-BE49-F238E27FC236}">
                <a16:creationId xmlns:a16="http://schemas.microsoft.com/office/drawing/2014/main" id="{F4AE4E91-62AE-9B49-B93D-5DB31FD02063}"/>
              </a:ext>
            </a:extLst>
          </p:cNvPr>
          <p:cNvGrpSpPr/>
          <p:nvPr/>
        </p:nvGrpSpPr>
        <p:grpSpPr>
          <a:xfrm>
            <a:off x="6190086" y="3510198"/>
            <a:ext cx="99387" cy="101239"/>
            <a:chOff x="5350865" y="4201574"/>
            <a:chExt cx="177750" cy="181062"/>
          </a:xfrm>
          <a:solidFill>
            <a:schemeClr val="accent3"/>
          </a:solidFill>
        </p:grpSpPr>
        <p:sp>
          <p:nvSpPr>
            <p:cNvPr id="150" name="Freeform 13">
              <a:extLst>
                <a:ext uri="{FF2B5EF4-FFF2-40B4-BE49-F238E27FC236}">
                  <a16:creationId xmlns:a16="http://schemas.microsoft.com/office/drawing/2014/main" id="{218E869A-F357-3140-8FF4-FADD2AFADE49}"/>
                </a:ext>
              </a:extLst>
            </p:cNvPr>
            <p:cNvSpPr>
              <a:spLocks noEditPoints="1"/>
            </p:cNvSpPr>
            <p:nvPr/>
          </p:nvSpPr>
          <p:spPr bwMode="auto">
            <a:xfrm>
              <a:off x="5350865" y="4201574"/>
              <a:ext cx="177750" cy="181062"/>
            </a:xfrm>
            <a:custGeom>
              <a:avLst/>
              <a:gdLst>
                <a:gd name="T0" fmla="*/ 68 w 68"/>
                <a:gd name="T1" fmla="*/ 47 h 69"/>
                <a:gd name="T2" fmla="*/ 66 w 68"/>
                <a:gd name="T3" fmla="*/ 39 h 69"/>
                <a:gd name="T4" fmla="*/ 66 w 68"/>
                <a:gd name="T5" fmla="*/ 38 h 69"/>
                <a:gd name="T6" fmla="*/ 66 w 68"/>
                <a:gd name="T7" fmla="*/ 37 h 69"/>
                <a:gd name="T8" fmla="*/ 66 w 68"/>
                <a:gd name="T9" fmla="*/ 36 h 69"/>
                <a:gd name="T10" fmla="*/ 66 w 68"/>
                <a:gd name="T11" fmla="*/ 31 h 69"/>
                <a:gd name="T12" fmla="*/ 66 w 68"/>
                <a:gd name="T13" fmla="*/ 29 h 69"/>
                <a:gd name="T14" fmla="*/ 64 w 68"/>
                <a:gd name="T15" fmla="*/ 23 h 69"/>
                <a:gd name="T16" fmla="*/ 59 w 68"/>
                <a:gd name="T17" fmla="*/ 14 h 69"/>
                <a:gd name="T18" fmla="*/ 56 w 68"/>
                <a:gd name="T19" fmla="*/ 11 h 69"/>
                <a:gd name="T20" fmla="*/ 52 w 68"/>
                <a:gd name="T21" fmla="*/ 8 h 69"/>
                <a:gd name="T22" fmla="*/ 40 w 68"/>
                <a:gd name="T23" fmla="*/ 3 h 69"/>
                <a:gd name="T24" fmla="*/ 40 w 68"/>
                <a:gd name="T25" fmla="*/ 2 h 69"/>
                <a:gd name="T26" fmla="*/ 39 w 68"/>
                <a:gd name="T27" fmla="*/ 2 h 69"/>
                <a:gd name="T28" fmla="*/ 39 w 68"/>
                <a:gd name="T29" fmla="*/ 2 h 69"/>
                <a:gd name="T30" fmla="*/ 38 w 68"/>
                <a:gd name="T31" fmla="*/ 2 h 69"/>
                <a:gd name="T32" fmla="*/ 38 w 68"/>
                <a:gd name="T33" fmla="*/ 2 h 69"/>
                <a:gd name="T34" fmla="*/ 37 w 68"/>
                <a:gd name="T35" fmla="*/ 2 h 69"/>
                <a:gd name="T36" fmla="*/ 37 w 68"/>
                <a:gd name="T37" fmla="*/ 2 h 69"/>
                <a:gd name="T38" fmla="*/ 36 w 68"/>
                <a:gd name="T39" fmla="*/ 2 h 69"/>
                <a:gd name="T40" fmla="*/ 35 w 68"/>
                <a:gd name="T41" fmla="*/ 2 h 69"/>
                <a:gd name="T42" fmla="*/ 31 w 68"/>
                <a:gd name="T43" fmla="*/ 2 h 69"/>
                <a:gd name="T44" fmla="*/ 30 w 68"/>
                <a:gd name="T45" fmla="*/ 2 h 69"/>
                <a:gd name="T46" fmla="*/ 30 w 68"/>
                <a:gd name="T47" fmla="*/ 2 h 69"/>
                <a:gd name="T48" fmla="*/ 29 w 68"/>
                <a:gd name="T49" fmla="*/ 2 h 69"/>
                <a:gd name="T50" fmla="*/ 20 w 68"/>
                <a:gd name="T51" fmla="*/ 0 h 69"/>
                <a:gd name="T52" fmla="*/ 18 w 68"/>
                <a:gd name="T53" fmla="*/ 0 h 69"/>
                <a:gd name="T54" fmla="*/ 15 w 68"/>
                <a:gd name="T55" fmla="*/ 0 h 69"/>
                <a:gd name="T56" fmla="*/ 2 w 68"/>
                <a:gd name="T57" fmla="*/ 10 h 69"/>
                <a:gd name="T58" fmla="*/ 0 w 68"/>
                <a:gd name="T59" fmla="*/ 19 h 69"/>
                <a:gd name="T60" fmla="*/ 0 w 68"/>
                <a:gd name="T61" fmla="*/ 21 h 69"/>
                <a:gd name="T62" fmla="*/ 2 w 68"/>
                <a:gd name="T63" fmla="*/ 29 h 69"/>
                <a:gd name="T64" fmla="*/ 2 w 68"/>
                <a:gd name="T65" fmla="*/ 38 h 69"/>
                <a:gd name="T66" fmla="*/ 2 w 68"/>
                <a:gd name="T67" fmla="*/ 39 h 69"/>
                <a:gd name="T68" fmla="*/ 2 w 68"/>
                <a:gd name="T69" fmla="*/ 39 h 69"/>
                <a:gd name="T70" fmla="*/ 2 w 68"/>
                <a:gd name="T71" fmla="*/ 39 h 69"/>
                <a:gd name="T72" fmla="*/ 6 w 68"/>
                <a:gd name="T73" fmla="*/ 50 h 69"/>
                <a:gd name="T74" fmla="*/ 10 w 68"/>
                <a:gd name="T75" fmla="*/ 56 h 69"/>
                <a:gd name="T76" fmla="*/ 16 w 68"/>
                <a:gd name="T77" fmla="*/ 61 h 69"/>
                <a:gd name="T78" fmla="*/ 19 w 68"/>
                <a:gd name="T79" fmla="*/ 63 h 69"/>
                <a:gd name="T80" fmla="*/ 26 w 68"/>
                <a:gd name="T81" fmla="*/ 65 h 69"/>
                <a:gd name="T82" fmla="*/ 27 w 68"/>
                <a:gd name="T83" fmla="*/ 66 h 69"/>
                <a:gd name="T84" fmla="*/ 28 w 68"/>
                <a:gd name="T85" fmla="*/ 66 h 69"/>
                <a:gd name="T86" fmla="*/ 28 w 68"/>
                <a:gd name="T87" fmla="*/ 66 h 69"/>
                <a:gd name="T88" fmla="*/ 29 w 68"/>
                <a:gd name="T89" fmla="*/ 66 h 69"/>
                <a:gd name="T90" fmla="*/ 29 w 68"/>
                <a:gd name="T91" fmla="*/ 66 h 69"/>
                <a:gd name="T92" fmla="*/ 30 w 68"/>
                <a:gd name="T93" fmla="*/ 66 h 69"/>
                <a:gd name="T94" fmla="*/ 30 w 68"/>
                <a:gd name="T95" fmla="*/ 66 h 69"/>
                <a:gd name="T96" fmla="*/ 31 w 68"/>
                <a:gd name="T97" fmla="*/ 66 h 69"/>
                <a:gd name="T98" fmla="*/ 32 w 68"/>
                <a:gd name="T99" fmla="*/ 66 h 69"/>
                <a:gd name="T100" fmla="*/ 40 w 68"/>
                <a:gd name="T101" fmla="*/ 66 h 69"/>
                <a:gd name="T102" fmla="*/ 49 w 68"/>
                <a:gd name="T103" fmla="*/ 69 h 69"/>
                <a:gd name="T104" fmla="*/ 51 w 68"/>
                <a:gd name="T105" fmla="*/ 69 h 69"/>
                <a:gd name="T106" fmla="*/ 55 w 68"/>
                <a:gd name="T107" fmla="*/ 68 h 69"/>
                <a:gd name="T108" fmla="*/ 66 w 68"/>
                <a:gd name="T109" fmla="*/ 58 h 69"/>
                <a:gd name="T110" fmla="*/ 68 w 68"/>
                <a:gd name="T111" fmla="*/ 49 h 69"/>
                <a:gd name="T112" fmla="*/ 40 w 68"/>
                <a:gd name="T113" fmla="*/ 3 h 69"/>
                <a:gd name="T114" fmla="*/ 40 w 68"/>
                <a:gd name="T115"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 h="69">
                  <a:moveTo>
                    <a:pt x="68" y="48"/>
                  </a:moveTo>
                  <a:cubicBezTo>
                    <a:pt x="68" y="48"/>
                    <a:pt x="68" y="48"/>
                    <a:pt x="68" y="47"/>
                  </a:cubicBezTo>
                  <a:cubicBezTo>
                    <a:pt x="68" y="47"/>
                    <a:pt x="68" y="47"/>
                    <a:pt x="68" y="47"/>
                  </a:cubicBezTo>
                  <a:cubicBezTo>
                    <a:pt x="68" y="47"/>
                    <a:pt x="68" y="47"/>
                    <a:pt x="68" y="47"/>
                  </a:cubicBezTo>
                  <a:cubicBezTo>
                    <a:pt x="68" y="47"/>
                    <a:pt x="68" y="47"/>
                    <a:pt x="68" y="47"/>
                  </a:cubicBezTo>
                  <a:cubicBezTo>
                    <a:pt x="68" y="44"/>
                    <a:pt x="67" y="42"/>
                    <a:pt x="66" y="40"/>
                  </a:cubicBezTo>
                  <a:cubicBezTo>
                    <a:pt x="66" y="40"/>
                    <a:pt x="66" y="40"/>
                    <a:pt x="66" y="40"/>
                  </a:cubicBezTo>
                  <a:cubicBezTo>
                    <a:pt x="66" y="40"/>
                    <a:pt x="66" y="39"/>
                    <a:pt x="66" y="39"/>
                  </a:cubicBezTo>
                  <a:cubicBezTo>
                    <a:pt x="66" y="39"/>
                    <a:pt x="66" y="39"/>
                    <a:pt x="66" y="39"/>
                  </a:cubicBezTo>
                  <a:cubicBezTo>
                    <a:pt x="66" y="39"/>
                    <a:pt x="66" y="38"/>
                    <a:pt x="66" y="38"/>
                  </a:cubicBezTo>
                  <a:cubicBezTo>
                    <a:pt x="66" y="38"/>
                    <a:pt x="66" y="38"/>
                    <a:pt x="66" y="38"/>
                  </a:cubicBezTo>
                  <a:cubicBezTo>
                    <a:pt x="66" y="38"/>
                    <a:pt x="66" y="38"/>
                    <a:pt x="66" y="38"/>
                  </a:cubicBezTo>
                  <a:cubicBezTo>
                    <a:pt x="66" y="38"/>
                    <a:pt x="66" y="38"/>
                    <a:pt x="66" y="38"/>
                  </a:cubicBezTo>
                  <a:cubicBezTo>
                    <a:pt x="66" y="38"/>
                    <a:pt x="66" y="38"/>
                    <a:pt x="66" y="38"/>
                  </a:cubicBezTo>
                  <a:cubicBezTo>
                    <a:pt x="66" y="38"/>
                    <a:pt x="66" y="37"/>
                    <a:pt x="66" y="37"/>
                  </a:cubicBezTo>
                  <a:cubicBezTo>
                    <a:pt x="66" y="37"/>
                    <a:pt x="66" y="37"/>
                    <a:pt x="66" y="37"/>
                  </a:cubicBezTo>
                  <a:cubicBezTo>
                    <a:pt x="66" y="37"/>
                    <a:pt x="66" y="37"/>
                    <a:pt x="66" y="37"/>
                  </a:cubicBezTo>
                  <a:cubicBezTo>
                    <a:pt x="66" y="37"/>
                    <a:pt x="66" y="37"/>
                    <a:pt x="66" y="37"/>
                  </a:cubicBezTo>
                  <a:cubicBezTo>
                    <a:pt x="66" y="37"/>
                    <a:pt x="66" y="36"/>
                    <a:pt x="66" y="36"/>
                  </a:cubicBezTo>
                  <a:cubicBezTo>
                    <a:pt x="66" y="36"/>
                    <a:pt x="66" y="36"/>
                    <a:pt x="66" y="36"/>
                  </a:cubicBezTo>
                  <a:cubicBezTo>
                    <a:pt x="66" y="36"/>
                    <a:pt x="66" y="36"/>
                    <a:pt x="66" y="36"/>
                  </a:cubicBezTo>
                  <a:cubicBezTo>
                    <a:pt x="66" y="35"/>
                    <a:pt x="66" y="35"/>
                    <a:pt x="66" y="34"/>
                  </a:cubicBezTo>
                  <a:cubicBezTo>
                    <a:pt x="66" y="34"/>
                    <a:pt x="66" y="34"/>
                    <a:pt x="66" y="34"/>
                  </a:cubicBezTo>
                  <a:cubicBezTo>
                    <a:pt x="66" y="33"/>
                    <a:pt x="66" y="32"/>
                    <a:pt x="66" y="31"/>
                  </a:cubicBezTo>
                  <a:cubicBezTo>
                    <a:pt x="66" y="31"/>
                    <a:pt x="66" y="30"/>
                    <a:pt x="66" y="29"/>
                  </a:cubicBezTo>
                  <a:cubicBezTo>
                    <a:pt x="66" y="29"/>
                    <a:pt x="66" y="29"/>
                    <a:pt x="66" y="29"/>
                  </a:cubicBezTo>
                  <a:cubicBezTo>
                    <a:pt x="66" y="29"/>
                    <a:pt x="66" y="29"/>
                    <a:pt x="66" y="29"/>
                  </a:cubicBezTo>
                  <a:cubicBezTo>
                    <a:pt x="66" y="29"/>
                    <a:pt x="66" y="29"/>
                    <a:pt x="66" y="29"/>
                  </a:cubicBezTo>
                  <a:cubicBezTo>
                    <a:pt x="66" y="29"/>
                    <a:pt x="66" y="29"/>
                    <a:pt x="66" y="29"/>
                  </a:cubicBezTo>
                  <a:cubicBezTo>
                    <a:pt x="66" y="28"/>
                    <a:pt x="66" y="28"/>
                    <a:pt x="66" y="27"/>
                  </a:cubicBezTo>
                  <a:cubicBezTo>
                    <a:pt x="65" y="27"/>
                    <a:pt x="65" y="26"/>
                    <a:pt x="65" y="25"/>
                  </a:cubicBezTo>
                  <a:cubicBezTo>
                    <a:pt x="65" y="25"/>
                    <a:pt x="65" y="24"/>
                    <a:pt x="64" y="23"/>
                  </a:cubicBezTo>
                  <a:cubicBezTo>
                    <a:pt x="64" y="22"/>
                    <a:pt x="64" y="22"/>
                    <a:pt x="64" y="21"/>
                  </a:cubicBezTo>
                  <a:cubicBezTo>
                    <a:pt x="63" y="21"/>
                    <a:pt x="63" y="21"/>
                    <a:pt x="63" y="20"/>
                  </a:cubicBezTo>
                  <a:cubicBezTo>
                    <a:pt x="62" y="19"/>
                    <a:pt x="61" y="17"/>
                    <a:pt x="60" y="15"/>
                  </a:cubicBezTo>
                  <a:cubicBezTo>
                    <a:pt x="60" y="15"/>
                    <a:pt x="59" y="15"/>
                    <a:pt x="59" y="14"/>
                  </a:cubicBezTo>
                  <a:cubicBezTo>
                    <a:pt x="59" y="13"/>
                    <a:pt x="58" y="13"/>
                    <a:pt x="57" y="12"/>
                  </a:cubicBezTo>
                  <a:cubicBezTo>
                    <a:pt x="57" y="12"/>
                    <a:pt x="57" y="12"/>
                    <a:pt x="57" y="12"/>
                  </a:cubicBezTo>
                  <a:cubicBezTo>
                    <a:pt x="57" y="12"/>
                    <a:pt x="57" y="12"/>
                    <a:pt x="57" y="11"/>
                  </a:cubicBezTo>
                  <a:cubicBezTo>
                    <a:pt x="57" y="11"/>
                    <a:pt x="56" y="11"/>
                    <a:pt x="56" y="11"/>
                  </a:cubicBezTo>
                  <a:cubicBezTo>
                    <a:pt x="56" y="11"/>
                    <a:pt x="56" y="11"/>
                    <a:pt x="56" y="11"/>
                  </a:cubicBezTo>
                  <a:cubicBezTo>
                    <a:pt x="55" y="10"/>
                    <a:pt x="55" y="10"/>
                    <a:pt x="54" y="9"/>
                  </a:cubicBezTo>
                  <a:cubicBezTo>
                    <a:pt x="53" y="9"/>
                    <a:pt x="53" y="8"/>
                    <a:pt x="52" y="8"/>
                  </a:cubicBezTo>
                  <a:cubicBezTo>
                    <a:pt x="52" y="8"/>
                    <a:pt x="52" y="8"/>
                    <a:pt x="52" y="8"/>
                  </a:cubicBezTo>
                  <a:cubicBezTo>
                    <a:pt x="49" y="6"/>
                    <a:pt x="46" y="4"/>
                    <a:pt x="43" y="3"/>
                  </a:cubicBezTo>
                  <a:cubicBezTo>
                    <a:pt x="42" y="3"/>
                    <a:pt x="41" y="3"/>
                    <a:pt x="41" y="3"/>
                  </a:cubicBezTo>
                  <a:cubicBezTo>
                    <a:pt x="41" y="3"/>
                    <a:pt x="41" y="3"/>
                    <a:pt x="41" y="3"/>
                  </a:cubicBezTo>
                  <a:cubicBezTo>
                    <a:pt x="40" y="3"/>
                    <a:pt x="40" y="3"/>
                    <a:pt x="40" y="3"/>
                  </a:cubicBezTo>
                  <a:cubicBezTo>
                    <a:pt x="40" y="3"/>
                    <a:pt x="40" y="3"/>
                    <a:pt x="40" y="3"/>
                  </a:cubicBezTo>
                  <a:cubicBezTo>
                    <a:pt x="40" y="3"/>
                    <a:pt x="40" y="3"/>
                    <a:pt x="40" y="3"/>
                  </a:cubicBezTo>
                  <a:cubicBezTo>
                    <a:pt x="40" y="3"/>
                    <a:pt x="40" y="3"/>
                    <a:pt x="40" y="3"/>
                  </a:cubicBezTo>
                  <a:cubicBezTo>
                    <a:pt x="40" y="2"/>
                    <a:pt x="40" y="2"/>
                    <a:pt x="40" y="2"/>
                  </a:cubicBezTo>
                  <a:cubicBezTo>
                    <a:pt x="40" y="2"/>
                    <a:pt x="40" y="3"/>
                    <a:pt x="40" y="3"/>
                  </a:cubicBezTo>
                  <a:cubicBezTo>
                    <a:pt x="40" y="3"/>
                    <a:pt x="40" y="2"/>
                    <a:pt x="40" y="2"/>
                  </a:cubicBezTo>
                  <a:cubicBezTo>
                    <a:pt x="40" y="2"/>
                    <a:pt x="40" y="2"/>
                    <a:pt x="40" y="2"/>
                  </a:cubicBezTo>
                  <a:cubicBezTo>
                    <a:pt x="40"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5" y="2"/>
                    <a:pt x="35" y="2"/>
                    <a:pt x="35" y="2"/>
                  </a:cubicBezTo>
                  <a:cubicBezTo>
                    <a:pt x="34" y="2"/>
                    <a:pt x="34" y="2"/>
                    <a:pt x="33" y="2"/>
                  </a:cubicBezTo>
                  <a:cubicBezTo>
                    <a:pt x="32" y="2"/>
                    <a:pt x="32" y="2"/>
                    <a:pt x="31" y="2"/>
                  </a:cubicBezTo>
                  <a:cubicBezTo>
                    <a:pt x="31" y="2"/>
                    <a:pt x="31" y="2"/>
                    <a:pt x="31" y="2"/>
                  </a:cubicBezTo>
                  <a:cubicBezTo>
                    <a:pt x="31" y="2"/>
                    <a:pt x="31" y="2"/>
                    <a:pt x="31" y="2"/>
                  </a:cubicBezTo>
                  <a:cubicBezTo>
                    <a:pt x="31" y="2"/>
                    <a:pt x="31" y="2"/>
                    <a:pt x="31" y="2"/>
                  </a:cubicBezTo>
                  <a:cubicBezTo>
                    <a:pt x="31" y="2"/>
                    <a:pt x="31" y="2"/>
                    <a:pt x="31"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29" y="2"/>
                  </a:cubicBezTo>
                  <a:cubicBezTo>
                    <a:pt x="29" y="2"/>
                    <a:pt x="29" y="2"/>
                    <a:pt x="29" y="2"/>
                  </a:cubicBezTo>
                  <a:cubicBezTo>
                    <a:pt x="29" y="2"/>
                    <a:pt x="29" y="2"/>
                    <a:pt x="29" y="2"/>
                  </a:cubicBezTo>
                  <a:cubicBezTo>
                    <a:pt x="29" y="2"/>
                    <a:pt x="29" y="2"/>
                    <a:pt x="28" y="2"/>
                  </a:cubicBezTo>
                  <a:cubicBezTo>
                    <a:pt x="28" y="2"/>
                    <a:pt x="28" y="2"/>
                    <a:pt x="27" y="2"/>
                  </a:cubicBezTo>
                  <a:cubicBezTo>
                    <a:pt x="25" y="1"/>
                    <a:pt x="22" y="0"/>
                    <a:pt x="20" y="0"/>
                  </a:cubicBezTo>
                  <a:cubicBezTo>
                    <a:pt x="20" y="0"/>
                    <a:pt x="20" y="0"/>
                    <a:pt x="20" y="0"/>
                  </a:cubicBezTo>
                  <a:cubicBezTo>
                    <a:pt x="20" y="0"/>
                    <a:pt x="20" y="0"/>
                    <a:pt x="19" y="0"/>
                  </a:cubicBezTo>
                  <a:cubicBezTo>
                    <a:pt x="19" y="0"/>
                    <a:pt x="19" y="0"/>
                    <a:pt x="19" y="0"/>
                  </a:cubicBezTo>
                  <a:cubicBezTo>
                    <a:pt x="19" y="0"/>
                    <a:pt x="18" y="0"/>
                    <a:pt x="18" y="0"/>
                  </a:cubicBezTo>
                  <a:cubicBezTo>
                    <a:pt x="18" y="0"/>
                    <a:pt x="18" y="0"/>
                    <a:pt x="18" y="0"/>
                  </a:cubicBezTo>
                  <a:cubicBezTo>
                    <a:pt x="17" y="0"/>
                    <a:pt x="17" y="0"/>
                    <a:pt x="17" y="0"/>
                  </a:cubicBezTo>
                  <a:cubicBezTo>
                    <a:pt x="17" y="0"/>
                    <a:pt x="17" y="0"/>
                    <a:pt x="17" y="0"/>
                  </a:cubicBezTo>
                  <a:cubicBezTo>
                    <a:pt x="17" y="0"/>
                    <a:pt x="17" y="0"/>
                    <a:pt x="17" y="0"/>
                  </a:cubicBezTo>
                  <a:cubicBezTo>
                    <a:pt x="16" y="0"/>
                    <a:pt x="16" y="0"/>
                    <a:pt x="15" y="0"/>
                  </a:cubicBezTo>
                  <a:cubicBezTo>
                    <a:pt x="13" y="1"/>
                    <a:pt x="11" y="1"/>
                    <a:pt x="9" y="2"/>
                  </a:cubicBezTo>
                  <a:cubicBezTo>
                    <a:pt x="8" y="3"/>
                    <a:pt x="7" y="4"/>
                    <a:pt x="6" y="5"/>
                  </a:cubicBezTo>
                  <a:cubicBezTo>
                    <a:pt x="5" y="6"/>
                    <a:pt x="5" y="6"/>
                    <a:pt x="4" y="7"/>
                  </a:cubicBezTo>
                  <a:cubicBezTo>
                    <a:pt x="3" y="8"/>
                    <a:pt x="2" y="9"/>
                    <a:pt x="2" y="10"/>
                  </a:cubicBezTo>
                  <a:cubicBezTo>
                    <a:pt x="1" y="11"/>
                    <a:pt x="1" y="13"/>
                    <a:pt x="0" y="14"/>
                  </a:cubicBezTo>
                  <a:cubicBezTo>
                    <a:pt x="0" y="15"/>
                    <a:pt x="0" y="17"/>
                    <a:pt x="0" y="18"/>
                  </a:cubicBezTo>
                  <a:cubicBezTo>
                    <a:pt x="0" y="18"/>
                    <a:pt x="0" y="18"/>
                    <a:pt x="0" y="18"/>
                  </a:cubicBezTo>
                  <a:cubicBezTo>
                    <a:pt x="0" y="18"/>
                    <a:pt x="0" y="18"/>
                    <a:pt x="0" y="19"/>
                  </a:cubicBezTo>
                  <a:cubicBezTo>
                    <a:pt x="0" y="19"/>
                    <a:pt x="0" y="19"/>
                    <a:pt x="0" y="19"/>
                  </a:cubicBezTo>
                  <a:cubicBezTo>
                    <a:pt x="0" y="19"/>
                    <a:pt x="0" y="20"/>
                    <a:pt x="0" y="20"/>
                  </a:cubicBezTo>
                  <a:cubicBezTo>
                    <a:pt x="0" y="20"/>
                    <a:pt x="0" y="20"/>
                    <a:pt x="0" y="21"/>
                  </a:cubicBezTo>
                  <a:cubicBezTo>
                    <a:pt x="0" y="21"/>
                    <a:pt x="0" y="21"/>
                    <a:pt x="0" y="21"/>
                  </a:cubicBezTo>
                  <a:cubicBezTo>
                    <a:pt x="0" y="21"/>
                    <a:pt x="0" y="21"/>
                    <a:pt x="0" y="21"/>
                  </a:cubicBezTo>
                  <a:cubicBezTo>
                    <a:pt x="0" y="23"/>
                    <a:pt x="0" y="24"/>
                    <a:pt x="1" y="26"/>
                  </a:cubicBezTo>
                  <a:cubicBezTo>
                    <a:pt x="1" y="27"/>
                    <a:pt x="1" y="28"/>
                    <a:pt x="2" y="29"/>
                  </a:cubicBezTo>
                  <a:cubicBezTo>
                    <a:pt x="2" y="29"/>
                    <a:pt x="2" y="29"/>
                    <a:pt x="2" y="29"/>
                  </a:cubicBezTo>
                  <a:cubicBezTo>
                    <a:pt x="2" y="30"/>
                    <a:pt x="2" y="31"/>
                    <a:pt x="2" y="31"/>
                  </a:cubicBezTo>
                  <a:cubicBezTo>
                    <a:pt x="2" y="31"/>
                    <a:pt x="2" y="31"/>
                    <a:pt x="2" y="31"/>
                  </a:cubicBezTo>
                  <a:cubicBezTo>
                    <a:pt x="1" y="33"/>
                    <a:pt x="1" y="34"/>
                    <a:pt x="2" y="36"/>
                  </a:cubicBezTo>
                  <a:cubicBezTo>
                    <a:pt x="2" y="37"/>
                    <a:pt x="2" y="37"/>
                    <a:pt x="2" y="38"/>
                  </a:cubicBezTo>
                  <a:cubicBezTo>
                    <a:pt x="2" y="38"/>
                    <a:pt x="2" y="38"/>
                    <a:pt x="2" y="38"/>
                  </a:cubicBezTo>
                  <a:cubicBezTo>
                    <a:pt x="2" y="38"/>
                    <a:pt x="2" y="38"/>
                    <a:pt x="2" y="38"/>
                  </a:cubicBezTo>
                  <a:cubicBezTo>
                    <a:pt x="2" y="38"/>
                    <a:pt x="2" y="38"/>
                    <a:pt x="2" y="38"/>
                  </a:cubicBezTo>
                  <a:cubicBezTo>
                    <a:pt x="2" y="38"/>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42"/>
                    <a:pt x="3" y="45"/>
                    <a:pt x="4" y="47"/>
                  </a:cubicBezTo>
                  <a:cubicBezTo>
                    <a:pt x="5" y="48"/>
                    <a:pt x="5" y="49"/>
                    <a:pt x="6" y="50"/>
                  </a:cubicBezTo>
                  <a:cubicBezTo>
                    <a:pt x="6" y="50"/>
                    <a:pt x="6" y="50"/>
                    <a:pt x="6" y="50"/>
                  </a:cubicBezTo>
                  <a:cubicBezTo>
                    <a:pt x="6" y="51"/>
                    <a:pt x="7" y="52"/>
                    <a:pt x="8" y="53"/>
                  </a:cubicBezTo>
                  <a:cubicBezTo>
                    <a:pt x="8" y="54"/>
                    <a:pt x="9" y="55"/>
                    <a:pt x="10" y="56"/>
                  </a:cubicBezTo>
                  <a:cubicBezTo>
                    <a:pt x="10" y="56"/>
                    <a:pt x="10" y="56"/>
                    <a:pt x="10" y="56"/>
                  </a:cubicBezTo>
                  <a:cubicBezTo>
                    <a:pt x="10" y="56"/>
                    <a:pt x="10" y="56"/>
                    <a:pt x="10" y="56"/>
                  </a:cubicBezTo>
                  <a:cubicBezTo>
                    <a:pt x="10" y="56"/>
                    <a:pt x="10" y="56"/>
                    <a:pt x="10" y="56"/>
                  </a:cubicBezTo>
                  <a:cubicBezTo>
                    <a:pt x="11" y="57"/>
                    <a:pt x="11" y="57"/>
                    <a:pt x="11" y="57"/>
                  </a:cubicBezTo>
                  <a:cubicBezTo>
                    <a:pt x="11" y="57"/>
                    <a:pt x="11" y="57"/>
                    <a:pt x="11" y="57"/>
                  </a:cubicBezTo>
                  <a:cubicBezTo>
                    <a:pt x="12" y="58"/>
                    <a:pt x="14" y="60"/>
                    <a:pt x="16" y="61"/>
                  </a:cubicBezTo>
                  <a:cubicBezTo>
                    <a:pt x="16" y="61"/>
                    <a:pt x="17" y="62"/>
                    <a:pt x="18" y="62"/>
                  </a:cubicBezTo>
                  <a:cubicBezTo>
                    <a:pt x="18" y="62"/>
                    <a:pt x="18" y="63"/>
                    <a:pt x="19" y="63"/>
                  </a:cubicBezTo>
                  <a:cubicBezTo>
                    <a:pt x="19" y="63"/>
                    <a:pt x="19" y="63"/>
                    <a:pt x="19" y="63"/>
                  </a:cubicBezTo>
                  <a:cubicBezTo>
                    <a:pt x="19" y="63"/>
                    <a:pt x="19" y="63"/>
                    <a:pt x="19" y="63"/>
                  </a:cubicBezTo>
                  <a:cubicBezTo>
                    <a:pt x="20" y="64"/>
                    <a:pt x="22" y="64"/>
                    <a:pt x="23" y="64"/>
                  </a:cubicBezTo>
                  <a:cubicBezTo>
                    <a:pt x="24" y="65"/>
                    <a:pt x="24" y="65"/>
                    <a:pt x="25" y="65"/>
                  </a:cubicBezTo>
                  <a:cubicBezTo>
                    <a:pt x="25" y="65"/>
                    <a:pt x="26" y="65"/>
                    <a:pt x="26" y="65"/>
                  </a:cubicBezTo>
                  <a:cubicBezTo>
                    <a:pt x="26" y="65"/>
                    <a:pt x="26" y="65"/>
                    <a:pt x="26" y="65"/>
                  </a:cubicBezTo>
                  <a:cubicBezTo>
                    <a:pt x="26" y="66"/>
                    <a:pt x="26"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2" y="66"/>
                    <a:pt x="32" y="66"/>
                    <a:pt x="32" y="66"/>
                  </a:cubicBezTo>
                  <a:cubicBezTo>
                    <a:pt x="32" y="66"/>
                    <a:pt x="32" y="66"/>
                    <a:pt x="32" y="66"/>
                  </a:cubicBezTo>
                  <a:cubicBezTo>
                    <a:pt x="32" y="66"/>
                    <a:pt x="33" y="66"/>
                    <a:pt x="33" y="66"/>
                  </a:cubicBezTo>
                  <a:cubicBezTo>
                    <a:pt x="34" y="66"/>
                    <a:pt x="36" y="66"/>
                    <a:pt x="38" y="66"/>
                  </a:cubicBezTo>
                  <a:cubicBezTo>
                    <a:pt x="38" y="66"/>
                    <a:pt x="39" y="66"/>
                    <a:pt x="40" y="66"/>
                  </a:cubicBezTo>
                  <a:cubicBezTo>
                    <a:pt x="40" y="66"/>
                    <a:pt x="40" y="66"/>
                    <a:pt x="40" y="66"/>
                  </a:cubicBezTo>
                  <a:cubicBezTo>
                    <a:pt x="42" y="67"/>
                    <a:pt x="45" y="68"/>
                    <a:pt x="48" y="68"/>
                  </a:cubicBezTo>
                  <a:cubicBezTo>
                    <a:pt x="48" y="68"/>
                    <a:pt x="48" y="68"/>
                    <a:pt x="48" y="69"/>
                  </a:cubicBezTo>
                  <a:cubicBezTo>
                    <a:pt x="48" y="69"/>
                    <a:pt x="48" y="69"/>
                    <a:pt x="49" y="69"/>
                  </a:cubicBezTo>
                  <a:cubicBezTo>
                    <a:pt x="49" y="69"/>
                    <a:pt x="49" y="69"/>
                    <a:pt x="49" y="69"/>
                  </a:cubicBezTo>
                  <a:cubicBezTo>
                    <a:pt x="49" y="69"/>
                    <a:pt x="49" y="69"/>
                    <a:pt x="49" y="69"/>
                  </a:cubicBezTo>
                  <a:cubicBezTo>
                    <a:pt x="49" y="69"/>
                    <a:pt x="50" y="69"/>
                    <a:pt x="50" y="69"/>
                  </a:cubicBezTo>
                  <a:cubicBezTo>
                    <a:pt x="50" y="69"/>
                    <a:pt x="50" y="69"/>
                    <a:pt x="50" y="69"/>
                  </a:cubicBezTo>
                  <a:cubicBezTo>
                    <a:pt x="50" y="69"/>
                    <a:pt x="50" y="69"/>
                    <a:pt x="51" y="69"/>
                  </a:cubicBezTo>
                  <a:cubicBezTo>
                    <a:pt x="51" y="69"/>
                    <a:pt x="51" y="69"/>
                    <a:pt x="51" y="69"/>
                  </a:cubicBezTo>
                  <a:cubicBezTo>
                    <a:pt x="51" y="68"/>
                    <a:pt x="51" y="68"/>
                    <a:pt x="51" y="68"/>
                  </a:cubicBezTo>
                  <a:cubicBezTo>
                    <a:pt x="51" y="68"/>
                    <a:pt x="52" y="68"/>
                    <a:pt x="52" y="68"/>
                  </a:cubicBezTo>
                  <a:cubicBezTo>
                    <a:pt x="53" y="68"/>
                    <a:pt x="54" y="68"/>
                    <a:pt x="55" y="68"/>
                  </a:cubicBezTo>
                  <a:cubicBezTo>
                    <a:pt x="56" y="67"/>
                    <a:pt x="57" y="67"/>
                    <a:pt x="58" y="66"/>
                  </a:cubicBezTo>
                  <a:cubicBezTo>
                    <a:pt x="59" y="66"/>
                    <a:pt x="61" y="65"/>
                    <a:pt x="62" y="64"/>
                  </a:cubicBezTo>
                  <a:cubicBezTo>
                    <a:pt x="62" y="63"/>
                    <a:pt x="63" y="62"/>
                    <a:pt x="63" y="62"/>
                  </a:cubicBezTo>
                  <a:cubicBezTo>
                    <a:pt x="64" y="61"/>
                    <a:pt x="65" y="59"/>
                    <a:pt x="66" y="58"/>
                  </a:cubicBezTo>
                  <a:cubicBezTo>
                    <a:pt x="67" y="57"/>
                    <a:pt x="67" y="55"/>
                    <a:pt x="67" y="54"/>
                  </a:cubicBezTo>
                  <a:cubicBezTo>
                    <a:pt x="68" y="53"/>
                    <a:pt x="68" y="51"/>
                    <a:pt x="68" y="50"/>
                  </a:cubicBezTo>
                  <a:cubicBezTo>
                    <a:pt x="68" y="50"/>
                    <a:pt x="68" y="50"/>
                    <a:pt x="68" y="50"/>
                  </a:cubicBezTo>
                  <a:cubicBezTo>
                    <a:pt x="68" y="49"/>
                    <a:pt x="68" y="49"/>
                    <a:pt x="68" y="49"/>
                  </a:cubicBezTo>
                  <a:cubicBezTo>
                    <a:pt x="68" y="49"/>
                    <a:pt x="68" y="49"/>
                    <a:pt x="68" y="49"/>
                  </a:cubicBezTo>
                  <a:cubicBezTo>
                    <a:pt x="68" y="49"/>
                    <a:pt x="68" y="49"/>
                    <a:pt x="68" y="49"/>
                  </a:cubicBezTo>
                  <a:cubicBezTo>
                    <a:pt x="68" y="48"/>
                    <a:pt x="68" y="48"/>
                    <a:pt x="68" y="48"/>
                  </a:cubicBezTo>
                  <a:close/>
                  <a:moveTo>
                    <a:pt x="40" y="3"/>
                  </a:moveTo>
                  <a:cubicBezTo>
                    <a:pt x="40" y="3"/>
                    <a:pt x="40" y="3"/>
                    <a:pt x="40" y="3"/>
                  </a:cubicBezTo>
                  <a:cubicBezTo>
                    <a:pt x="40" y="3"/>
                    <a:pt x="40" y="3"/>
                    <a:pt x="40" y="3"/>
                  </a:cubicBezTo>
                  <a:close/>
                  <a:moveTo>
                    <a:pt x="40" y="3"/>
                  </a:moveTo>
                  <a:cubicBezTo>
                    <a:pt x="40" y="3"/>
                    <a:pt x="40" y="3"/>
                    <a:pt x="40" y="3"/>
                  </a:cubicBezTo>
                  <a:cubicBezTo>
                    <a:pt x="40" y="3"/>
                    <a:pt x="40" y="3"/>
                    <a:pt x="4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14">
              <a:extLst>
                <a:ext uri="{FF2B5EF4-FFF2-40B4-BE49-F238E27FC236}">
                  <a16:creationId xmlns:a16="http://schemas.microsoft.com/office/drawing/2014/main" id="{E462F702-7189-074F-AE1A-31FF65B65999}"/>
                </a:ext>
              </a:extLst>
            </p:cNvPr>
            <p:cNvSpPr>
              <a:spLocks/>
            </p:cNvSpPr>
            <p:nvPr/>
          </p:nvSpPr>
          <p:spPr bwMode="auto">
            <a:xfrm>
              <a:off x="5395026" y="4238008"/>
              <a:ext cx="89427" cy="108195"/>
            </a:xfrm>
            <a:custGeom>
              <a:avLst/>
              <a:gdLst>
                <a:gd name="T0" fmla="*/ 12 w 34"/>
                <a:gd name="T1" fmla="*/ 0 h 41"/>
                <a:gd name="T2" fmla="*/ 12 w 34"/>
                <a:gd name="T3" fmla="*/ 0 h 41"/>
                <a:gd name="T4" fmla="*/ 13 w 34"/>
                <a:gd name="T5" fmla="*/ 0 h 41"/>
                <a:gd name="T6" fmla="*/ 14 w 34"/>
                <a:gd name="T7" fmla="*/ 0 h 41"/>
                <a:gd name="T8" fmla="*/ 14 w 34"/>
                <a:gd name="T9" fmla="*/ 0 h 41"/>
                <a:gd name="T10" fmla="*/ 17 w 34"/>
                <a:gd name="T11" fmla="*/ 0 h 41"/>
                <a:gd name="T12" fmla="*/ 29 w 34"/>
                <a:gd name="T13" fmla="*/ 4 h 41"/>
                <a:gd name="T14" fmla="*/ 31 w 34"/>
                <a:gd name="T15" fmla="*/ 8 h 41"/>
                <a:gd name="T16" fmla="*/ 31 w 34"/>
                <a:gd name="T17" fmla="*/ 10 h 41"/>
                <a:gd name="T18" fmla="*/ 24 w 34"/>
                <a:gd name="T19" fmla="*/ 10 h 41"/>
                <a:gd name="T20" fmla="*/ 21 w 34"/>
                <a:gd name="T21" fmla="*/ 8 h 41"/>
                <a:gd name="T22" fmla="*/ 15 w 34"/>
                <a:gd name="T23" fmla="*/ 7 h 41"/>
                <a:gd name="T24" fmla="*/ 10 w 34"/>
                <a:gd name="T25" fmla="*/ 12 h 41"/>
                <a:gd name="T26" fmla="*/ 15 w 34"/>
                <a:gd name="T27" fmla="*/ 15 h 41"/>
                <a:gd name="T28" fmla="*/ 24 w 34"/>
                <a:gd name="T29" fmla="*/ 17 h 41"/>
                <a:gd name="T30" fmla="*/ 31 w 34"/>
                <a:gd name="T31" fmla="*/ 22 h 41"/>
                <a:gd name="T32" fmla="*/ 34 w 34"/>
                <a:gd name="T33" fmla="*/ 27 h 41"/>
                <a:gd name="T34" fmla="*/ 34 w 34"/>
                <a:gd name="T35" fmla="*/ 27 h 41"/>
                <a:gd name="T36" fmla="*/ 29 w 34"/>
                <a:gd name="T37" fmla="*/ 37 h 41"/>
                <a:gd name="T38" fmla="*/ 29 w 34"/>
                <a:gd name="T39" fmla="*/ 37 h 41"/>
                <a:gd name="T40" fmla="*/ 27 w 34"/>
                <a:gd name="T41" fmla="*/ 38 h 41"/>
                <a:gd name="T42" fmla="*/ 25 w 34"/>
                <a:gd name="T43" fmla="*/ 39 h 41"/>
                <a:gd name="T44" fmla="*/ 20 w 34"/>
                <a:gd name="T45" fmla="*/ 40 h 41"/>
                <a:gd name="T46" fmla="*/ 19 w 34"/>
                <a:gd name="T47" fmla="*/ 41 h 41"/>
                <a:gd name="T48" fmla="*/ 11 w 34"/>
                <a:gd name="T49" fmla="*/ 40 h 41"/>
                <a:gd name="T50" fmla="*/ 7 w 34"/>
                <a:gd name="T51" fmla="*/ 38 h 41"/>
                <a:gd name="T52" fmla="*/ 1 w 34"/>
                <a:gd name="T53" fmla="*/ 34 h 41"/>
                <a:gd name="T54" fmla="*/ 0 w 34"/>
                <a:gd name="T55" fmla="*/ 31 h 41"/>
                <a:gd name="T56" fmla="*/ 0 w 34"/>
                <a:gd name="T57" fmla="*/ 30 h 41"/>
                <a:gd name="T58" fmla="*/ 3 w 34"/>
                <a:gd name="T59" fmla="*/ 27 h 41"/>
                <a:gd name="T60" fmla="*/ 3 w 34"/>
                <a:gd name="T61" fmla="*/ 27 h 41"/>
                <a:gd name="T62" fmla="*/ 7 w 34"/>
                <a:gd name="T63" fmla="*/ 28 h 41"/>
                <a:gd name="T64" fmla="*/ 9 w 34"/>
                <a:gd name="T65" fmla="*/ 31 h 41"/>
                <a:gd name="T66" fmla="*/ 15 w 34"/>
                <a:gd name="T67" fmla="*/ 34 h 41"/>
                <a:gd name="T68" fmla="*/ 15 w 34"/>
                <a:gd name="T69" fmla="*/ 34 h 41"/>
                <a:gd name="T70" fmla="*/ 16 w 34"/>
                <a:gd name="T71" fmla="*/ 34 h 41"/>
                <a:gd name="T72" fmla="*/ 18 w 34"/>
                <a:gd name="T73" fmla="*/ 34 h 41"/>
                <a:gd name="T74" fmla="*/ 18 w 34"/>
                <a:gd name="T75" fmla="*/ 34 h 41"/>
                <a:gd name="T76" fmla="*/ 22 w 34"/>
                <a:gd name="T77" fmla="*/ 26 h 41"/>
                <a:gd name="T78" fmla="*/ 14 w 34"/>
                <a:gd name="T79" fmla="*/ 23 h 41"/>
                <a:gd name="T80" fmla="*/ 6 w 34"/>
                <a:gd name="T81" fmla="*/ 20 h 41"/>
                <a:gd name="T82" fmla="*/ 1 w 34"/>
                <a:gd name="T83" fmla="*/ 14 h 41"/>
                <a:gd name="T84" fmla="*/ 1 w 34"/>
                <a:gd name="T85" fmla="*/ 13 h 41"/>
                <a:gd name="T86" fmla="*/ 0 w 34"/>
                <a:gd name="T87" fmla="*/ 11 h 41"/>
                <a:gd name="T88" fmla="*/ 1 w 34"/>
                <a:gd name="T89" fmla="*/ 11 h 41"/>
                <a:gd name="T90" fmla="*/ 1 w 34"/>
                <a:gd name="T91" fmla="*/ 10 h 41"/>
                <a:gd name="T92" fmla="*/ 1 w 34"/>
                <a:gd name="T93" fmla="*/ 9 h 41"/>
                <a:gd name="T94" fmla="*/ 7 w 34"/>
                <a:gd name="T95" fmla="*/ 2 h 41"/>
                <a:gd name="T96" fmla="*/ 11 w 34"/>
                <a:gd name="T9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 h="41">
                  <a:moveTo>
                    <a:pt x="11" y="0"/>
                  </a:moveTo>
                  <a:cubicBezTo>
                    <a:pt x="11" y="0"/>
                    <a:pt x="11" y="0"/>
                    <a:pt x="12" y="0"/>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4" y="0"/>
                  </a:cubicBezTo>
                  <a:cubicBezTo>
                    <a:pt x="14" y="0"/>
                    <a:pt x="14" y="0"/>
                    <a:pt x="14" y="0"/>
                  </a:cubicBezTo>
                  <a:cubicBezTo>
                    <a:pt x="14" y="0"/>
                    <a:pt x="14" y="0"/>
                    <a:pt x="14" y="0"/>
                  </a:cubicBezTo>
                  <a:cubicBezTo>
                    <a:pt x="14" y="0"/>
                    <a:pt x="14" y="0"/>
                    <a:pt x="14" y="0"/>
                  </a:cubicBezTo>
                  <a:cubicBezTo>
                    <a:pt x="14" y="0"/>
                    <a:pt x="15" y="0"/>
                    <a:pt x="15" y="0"/>
                  </a:cubicBezTo>
                  <a:cubicBezTo>
                    <a:pt x="15" y="0"/>
                    <a:pt x="15" y="0"/>
                    <a:pt x="15" y="0"/>
                  </a:cubicBezTo>
                  <a:cubicBezTo>
                    <a:pt x="16" y="0"/>
                    <a:pt x="16" y="0"/>
                    <a:pt x="17" y="0"/>
                  </a:cubicBezTo>
                  <a:cubicBezTo>
                    <a:pt x="17" y="0"/>
                    <a:pt x="18" y="0"/>
                    <a:pt x="19" y="0"/>
                  </a:cubicBezTo>
                  <a:cubicBezTo>
                    <a:pt x="22" y="0"/>
                    <a:pt x="24" y="1"/>
                    <a:pt x="26" y="2"/>
                  </a:cubicBezTo>
                  <a:cubicBezTo>
                    <a:pt x="27" y="3"/>
                    <a:pt x="28" y="4"/>
                    <a:pt x="29" y="4"/>
                  </a:cubicBezTo>
                  <a:cubicBezTo>
                    <a:pt x="29" y="5"/>
                    <a:pt x="30" y="5"/>
                    <a:pt x="30" y="6"/>
                  </a:cubicBezTo>
                  <a:cubicBezTo>
                    <a:pt x="31" y="7"/>
                    <a:pt x="31" y="7"/>
                    <a:pt x="31" y="8"/>
                  </a:cubicBezTo>
                  <a:cubicBezTo>
                    <a:pt x="31" y="8"/>
                    <a:pt x="31" y="8"/>
                    <a:pt x="31" y="8"/>
                  </a:cubicBezTo>
                  <a:cubicBezTo>
                    <a:pt x="31" y="8"/>
                    <a:pt x="31" y="8"/>
                    <a:pt x="31" y="8"/>
                  </a:cubicBezTo>
                  <a:cubicBezTo>
                    <a:pt x="31" y="8"/>
                    <a:pt x="31" y="8"/>
                    <a:pt x="31" y="8"/>
                  </a:cubicBezTo>
                  <a:cubicBezTo>
                    <a:pt x="31" y="9"/>
                    <a:pt x="31" y="9"/>
                    <a:pt x="31" y="10"/>
                  </a:cubicBezTo>
                  <a:cubicBezTo>
                    <a:pt x="30" y="12"/>
                    <a:pt x="28" y="13"/>
                    <a:pt x="27" y="12"/>
                  </a:cubicBezTo>
                  <a:cubicBezTo>
                    <a:pt x="26" y="12"/>
                    <a:pt x="26" y="12"/>
                    <a:pt x="25" y="12"/>
                  </a:cubicBezTo>
                  <a:cubicBezTo>
                    <a:pt x="25" y="11"/>
                    <a:pt x="24" y="11"/>
                    <a:pt x="24" y="10"/>
                  </a:cubicBezTo>
                  <a:cubicBezTo>
                    <a:pt x="23" y="10"/>
                    <a:pt x="23" y="9"/>
                    <a:pt x="22" y="8"/>
                  </a:cubicBezTo>
                  <a:cubicBezTo>
                    <a:pt x="22" y="8"/>
                    <a:pt x="21" y="8"/>
                    <a:pt x="21" y="8"/>
                  </a:cubicBezTo>
                  <a:cubicBezTo>
                    <a:pt x="21" y="8"/>
                    <a:pt x="21" y="8"/>
                    <a:pt x="21" y="8"/>
                  </a:cubicBezTo>
                  <a:cubicBezTo>
                    <a:pt x="21" y="8"/>
                    <a:pt x="20" y="8"/>
                    <a:pt x="20" y="7"/>
                  </a:cubicBezTo>
                  <a:cubicBezTo>
                    <a:pt x="19" y="7"/>
                    <a:pt x="18" y="7"/>
                    <a:pt x="17" y="7"/>
                  </a:cubicBezTo>
                  <a:cubicBezTo>
                    <a:pt x="16" y="7"/>
                    <a:pt x="16" y="7"/>
                    <a:pt x="15" y="7"/>
                  </a:cubicBezTo>
                  <a:cubicBezTo>
                    <a:pt x="14" y="7"/>
                    <a:pt x="12" y="7"/>
                    <a:pt x="11" y="8"/>
                  </a:cubicBezTo>
                  <a:cubicBezTo>
                    <a:pt x="10" y="8"/>
                    <a:pt x="10" y="9"/>
                    <a:pt x="10" y="10"/>
                  </a:cubicBezTo>
                  <a:cubicBezTo>
                    <a:pt x="9" y="11"/>
                    <a:pt x="9" y="12"/>
                    <a:pt x="10" y="12"/>
                  </a:cubicBezTo>
                  <a:cubicBezTo>
                    <a:pt x="10" y="13"/>
                    <a:pt x="11" y="13"/>
                    <a:pt x="12" y="14"/>
                  </a:cubicBezTo>
                  <a:cubicBezTo>
                    <a:pt x="13" y="14"/>
                    <a:pt x="14" y="15"/>
                    <a:pt x="15" y="15"/>
                  </a:cubicBezTo>
                  <a:cubicBezTo>
                    <a:pt x="15" y="15"/>
                    <a:pt x="15" y="15"/>
                    <a:pt x="15" y="15"/>
                  </a:cubicBezTo>
                  <a:cubicBezTo>
                    <a:pt x="16" y="15"/>
                    <a:pt x="16" y="15"/>
                    <a:pt x="17" y="16"/>
                  </a:cubicBezTo>
                  <a:cubicBezTo>
                    <a:pt x="18" y="16"/>
                    <a:pt x="20" y="16"/>
                    <a:pt x="22" y="17"/>
                  </a:cubicBezTo>
                  <a:cubicBezTo>
                    <a:pt x="22" y="17"/>
                    <a:pt x="23" y="17"/>
                    <a:pt x="24" y="17"/>
                  </a:cubicBezTo>
                  <a:cubicBezTo>
                    <a:pt x="24" y="17"/>
                    <a:pt x="24" y="17"/>
                    <a:pt x="24" y="17"/>
                  </a:cubicBezTo>
                  <a:cubicBezTo>
                    <a:pt x="25" y="18"/>
                    <a:pt x="25" y="18"/>
                    <a:pt x="26" y="18"/>
                  </a:cubicBezTo>
                  <a:cubicBezTo>
                    <a:pt x="28" y="19"/>
                    <a:pt x="30" y="20"/>
                    <a:pt x="31" y="22"/>
                  </a:cubicBezTo>
                  <a:cubicBezTo>
                    <a:pt x="31" y="22"/>
                    <a:pt x="31" y="22"/>
                    <a:pt x="31" y="22"/>
                  </a:cubicBezTo>
                  <a:cubicBezTo>
                    <a:pt x="32" y="23"/>
                    <a:pt x="32" y="23"/>
                    <a:pt x="33" y="24"/>
                  </a:cubicBezTo>
                  <a:cubicBezTo>
                    <a:pt x="33" y="25"/>
                    <a:pt x="33" y="26"/>
                    <a:pt x="34" y="27"/>
                  </a:cubicBezTo>
                  <a:cubicBezTo>
                    <a:pt x="34" y="27"/>
                    <a:pt x="34" y="27"/>
                    <a:pt x="34" y="27"/>
                  </a:cubicBezTo>
                  <a:cubicBezTo>
                    <a:pt x="34" y="27"/>
                    <a:pt x="34" y="27"/>
                    <a:pt x="34" y="27"/>
                  </a:cubicBezTo>
                  <a:cubicBezTo>
                    <a:pt x="34" y="27"/>
                    <a:pt x="34" y="27"/>
                    <a:pt x="34" y="27"/>
                  </a:cubicBezTo>
                  <a:cubicBezTo>
                    <a:pt x="34" y="28"/>
                    <a:pt x="34" y="28"/>
                    <a:pt x="34" y="29"/>
                  </a:cubicBezTo>
                  <a:cubicBezTo>
                    <a:pt x="34" y="29"/>
                    <a:pt x="33" y="30"/>
                    <a:pt x="33" y="30"/>
                  </a:cubicBezTo>
                  <a:cubicBezTo>
                    <a:pt x="33" y="33"/>
                    <a:pt x="31" y="35"/>
                    <a:pt x="29" y="37"/>
                  </a:cubicBezTo>
                  <a:cubicBezTo>
                    <a:pt x="29" y="37"/>
                    <a:pt x="29" y="37"/>
                    <a:pt x="29" y="37"/>
                  </a:cubicBezTo>
                  <a:cubicBezTo>
                    <a:pt x="29" y="37"/>
                    <a:pt x="29" y="37"/>
                    <a:pt x="29" y="37"/>
                  </a:cubicBezTo>
                  <a:cubicBezTo>
                    <a:pt x="29" y="37"/>
                    <a:pt x="29" y="37"/>
                    <a:pt x="29" y="37"/>
                  </a:cubicBezTo>
                  <a:cubicBezTo>
                    <a:pt x="29" y="37"/>
                    <a:pt x="28" y="37"/>
                    <a:pt x="28" y="37"/>
                  </a:cubicBezTo>
                  <a:cubicBezTo>
                    <a:pt x="28" y="37"/>
                    <a:pt x="28" y="38"/>
                    <a:pt x="28" y="38"/>
                  </a:cubicBezTo>
                  <a:cubicBezTo>
                    <a:pt x="28" y="38"/>
                    <a:pt x="28" y="38"/>
                    <a:pt x="27" y="38"/>
                  </a:cubicBezTo>
                  <a:cubicBezTo>
                    <a:pt x="27" y="38"/>
                    <a:pt x="26" y="38"/>
                    <a:pt x="26" y="39"/>
                  </a:cubicBezTo>
                  <a:cubicBezTo>
                    <a:pt x="26" y="39"/>
                    <a:pt x="26" y="39"/>
                    <a:pt x="26" y="39"/>
                  </a:cubicBezTo>
                  <a:cubicBezTo>
                    <a:pt x="25" y="39"/>
                    <a:pt x="25" y="39"/>
                    <a:pt x="25" y="39"/>
                  </a:cubicBezTo>
                  <a:cubicBezTo>
                    <a:pt x="24" y="39"/>
                    <a:pt x="23" y="40"/>
                    <a:pt x="23" y="40"/>
                  </a:cubicBezTo>
                  <a:cubicBezTo>
                    <a:pt x="22" y="40"/>
                    <a:pt x="21" y="40"/>
                    <a:pt x="21" y="40"/>
                  </a:cubicBezTo>
                  <a:cubicBezTo>
                    <a:pt x="21" y="40"/>
                    <a:pt x="20" y="40"/>
                    <a:pt x="20" y="40"/>
                  </a:cubicBezTo>
                  <a:cubicBezTo>
                    <a:pt x="20" y="40"/>
                    <a:pt x="20" y="40"/>
                    <a:pt x="19" y="41"/>
                  </a:cubicBezTo>
                  <a:cubicBezTo>
                    <a:pt x="19" y="41"/>
                    <a:pt x="19" y="41"/>
                    <a:pt x="19" y="41"/>
                  </a:cubicBezTo>
                  <a:cubicBezTo>
                    <a:pt x="19" y="41"/>
                    <a:pt x="19" y="41"/>
                    <a:pt x="19" y="41"/>
                  </a:cubicBezTo>
                  <a:cubicBezTo>
                    <a:pt x="18" y="41"/>
                    <a:pt x="17" y="41"/>
                    <a:pt x="16" y="40"/>
                  </a:cubicBezTo>
                  <a:cubicBezTo>
                    <a:pt x="14" y="40"/>
                    <a:pt x="12" y="40"/>
                    <a:pt x="11" y="40"/>
                  </a:cubicBezTo>
                  <a:cubicBezTo>
                    <a:pt x="11" y="40"/>
                    <a:pt x="11" y="40"/>
                    <a:pt x="11" y="40"/>
                  </a:cubicBezTo>
                  <a:cubicBezTo>
                    <a:pt x="10" y="40"/>
                    <a:pt x="10" y="40"/>
                    <a:pt x="10" y="40"/>
                  </a:cubicBezTo>
                  <a:cubicBezTo>
                    <a:pt x="10" y="39"/>
                    <a:pt x="10" y="39"/>
                    <a:pt x="9" y="39"/>
                  </a:cubicBezTo>
                  <a:cubicBezTo>
                    <a:pt x="9" y="39"/>
                    <a:pt x="8" y="39"/>
                    <a:pt x="7" y="38"/>
                  </a:cubicBezTo>
                  <a:cubicBezTo>
                    <a:pt x="5" y="38"/>
                    <a:pt x="3" y="36"/>
                    <a:pt x="2" y="35"/>
                  </a:cubicBezTo>
                  <a:cubicBezTo>
                    <a:pt x="2" y="35"/>
                    <a:pt x="2" y="35"/>
                    <a:pt x="2" y="35"/>
                  </a:cubicBezTo>
                  <a:cubicBezTo>
                    <a:pt x="2" y="34"/>
                    <a:pt x="1" y="34"/>
                    <a:pt x="1" y="34"/>
                  </a:cubicBezTo>
                  <a:cubicBezTo>
                    <a:pt x="1" y="33"/>
                    <a:pt x="0" y="32"/>
                    <a:pt x="0" y="32"/>
                  </a:cubicBezTo>
                  <a:cubicBezTo>
                    <a:pt x="0" y="32"/>
                    <a:pt x="0" y="31"/>
                    <a:pt x="0" y="31"/>
                  </a:cubicBezTo>
                  <a:cubicBezTo>
                    <a:pt x="0" y="31"/>
                    <a:pt x="0" y="31"/>
                    <a:pt x="0" y="31"/>
                  </a:cubicBezTo>
                  <a:cubicBezTo>
                    <a:pt x="0" y="31"/>
                    <a:pt x="0" y="31"/>
                    <a:pt x="0" y="31"/>
                  </a:cubicBezTo>
                  <a:cubicBezTo>
                    <a:pt x="0" y="31"/>
                    <a:pt x="0" y="31"/>
                    <a:pt x="0" y="30"/>
                  </a:cubicBezTo>
                  <a:cubicBezTo>
                    <a:pt x="0" y="30"/>
                    <a:pt x="0" y="30"/>
                    <a:pt x="0" y="30"/>
                  </a:cubicBezTo>
                  <a:cubicBezTo>
                    <a:pt x="0" y="30"/>
                    <a:pt x="0" y="30"/>
                    <a:pt x="0" y="30"/>
                  </a:cubicBezTo>
                  <a:cubicBezTo>
                    <a:pt x="0" y="29"/>
                    <a:pt x="1" y="29"/>
                    <a:pt x="1" y="28"/>
                  </a:cubicBezTo>
                  <a:cubicBezTo>
                    <a:pt x="2" y="28"/>
                    <a:pt x="2" y="27"/>
                    <a:pt x="3" y="27"/>
                  </a:cubicBezTo>
                  <a:cubicBezTo>
                    <a:pt x="3" y="27"/>
                    <a:pt x="3" y="27"/>
                    <a:pt x="3" y="27"/>
                  </a:cubicBezTo>
                  <a:cubicBezTo>
                    <a:pt x="3" y="27"/>
                    <a:pt x="3" y="27"/>
                    <a:pt x="3" y="27"/>
                  </a:cubicBezTo>
                  <a:cubicBezTo>
                    <a:pt x="3" y="27"/>
                    <a:pt x="3" y="27"/>
                    <a:pt x="3" y="27"/>
                  </a:cubicBezTo>
                  <a:cubicBezTo>
                    <a:pt x="4" y="27"/>
                    <a:pt x="4" y="27"/>
                    <a:pt x="4" y="27"/>
                  </a:cubicBezTo>
                  <a:cubicBezTo>
                    <a:pt x="4" y="27"/>
                    <a:pt x="5" y="27"/>
                    <a:pt x="5" y="27"/>
                  </a:cubicBezTo>
                  <a:cubicBezTo>
                    <a:pt x="6" y="27"/>
                    <a:pt x="6" y="28"/>
                    <a:pt x="7" y="28"/>
                  </a:cubicBezTo>
                  <a:cubicBezTo>
                    <a:pt x="7" y="29"/>
                    <a:pt x="7" y="29"/>
                    <a:pt x="7" y="29"/>
                  </a:cubicBezTo>
                  <a:cubicBezTo>
                    <a:pt x="8" y="29"/>
                    <a:pt x="8" y="29"/>
                    <a:pt x="8" y="29"/>
                  </a:cubicBezTo>
                  <a:cubicBezTo>
                    <a:pt x="9" y="30"/>
                    <a:pt x="9" y="30"/>
                    <a:pt x="9" y="31"/>
                  </a:cubicBezTo>
                  <a:cubicBezTo>
                    <a:pt x="10" y="32"/>
                    <a:pt x="11" y="32"/>
                    <a:pt x="12" y="33"/>
                  </a:cubicBezTo>
                  <a:cubicBezTo>
                    <a:pt x="13" y="33"/>
                    <a:pt x="13" y="33"/>
                    <a:pt x="13" y="33"/>
                  </a:cubicBezTo>
                  <a:cubicBezTo>
                    <a:pt x="14" y="34"/>
                    <a:pt x="14" y="34"/>
                    <a:pt x="15" y="34"/>
                  </a:cubicBezTo>
                  <a:cubicBezTo>
                    <a:pt x="15" y="34"/>
                    <a:pt x="15" y="34"/>
                    <a:pt x="15" y="34"/>
                  </a:cubicBezTo>
                  <a:cubicBezTo>
                    <a:pt x="15" y="34"/>
                    <a:pt x="15" y="34"/>
                    <a:pt x="15" y="34"/>
                  </a:cubicBezTo>
                  <a:cubicBezTo>
                    <a:pt x="15" y="34"/>
                    <a:pt x="15" y="34"/>
                    <a:pt x="15" y="34"/>
                  </a:cubicBezTo>
                  <a:cubicBezTo>
                    <a:pt x="16" y="34"/>
                    <a:pt x="16" y="34"/>
                    <a:pt x="16" y="34"/>
                  </a:cubicBezTo>
                  <a:cubicBezTo>
                    <a:pt x="16" y="34"/>
                    <a:pt x="16" y="34"/>
                    <a:pt x="16" y="34"/>
                  </a:cubicBezTo>
                  <a:cubicBezTo>
                    <a:pt x="16" y="34"/>
                    <a:pt x="16" y="34"/>
                    <a:pt x="16" y="34"/>
                  </a:cubicBezTo>
                  <a:cubicBezTo>
                    <a:pt x="16" y="34"/>
                    <a:pt x="16" y="34"/>
                    <a:pt x="16" y="34"/>
                  </a:cubicBezTo>
                  <a:cubicBezTo>
                    <a:pt x="17" y="34"/>
                    <a:pt x="17" y="34"/>
                    <a:pt x="18" y="34"/>
                  </a:cubicBezTo>
                  <a:cubicBezTo>
                    <a:pt x="18" y="34"/>
                    <a:pt x="18" y="34"/>
                    <a:pt x="18" y="34"/>
                  </a:cubicBezTo>
                  <a:cubicBezTo>
                    <a:pt x="18" y="34"/>
                    <a:pt x="18" y="34"/>
                    <a:pt x="18" y="34"/>
                  </a:cubicBezTo>
                  <a:cubicBezTo>
                    <a:pt x="18" y="34"/>
                    <a:pt x="18" y="34"/>
                    <a:pt x="18" y="34"/>
                  </a:cubicBezTo>
                  <a:cubicBezTo>
                    <a:pt x="18" y="34"/>
                    <a:pt x="18" y="34"/>
                    <a:pt x="18" y="34"/>
                  </a:cubicBezTo>
                  <a:cubicBezTo>
                    <a:pt x="20" y="34"/>
                    <a:pt x="21" y="33"/>
                    <a:pt x="22" y="33"/>
                  </a:cubicBezTo>
                  <a:cubicBezTo>
                    <a:pt x="23" y="32"/>
                    <a:pt x="24" y="31"/>
                    <a:pt x="24" y="30"/>
                  </a:cubicBezTo>
                  <a:cubicBezTo>
                    <a:pt x="24" y="28"/>
                    <a:pt x="23" y="27"/>
                    <a:pt x="22" y="26"/>
                  </a:cubicBezTo>
                  <a:cubicBezTo>
                    <a:pt x="22" y="26"/>
                    <a:pt x="21" y="26"/>
                    <a:pt x="21" y="25"/>
                  </a:cubicBezTo>
                  <a:cubicBezTo>
                    <a:pt x="20" y="25"/>
                    <a:pt x="19" y="25"/>
                    <a:pt x="18" y="24"/>
                  </a:cubicBezTo>
                  <a:cubicBezTo>
                    <a:pt x="16" y="24"/>
                    <a:pt x="15" y="24"/>
                    <a:pt x="14" y="23"/>
                  </a:cubicBezTo>
                  <a:cubicBezTo>
                    <a:pt x="14" y="23"/>
                    <a:pt x="13" y="23"/>
                    <a:pt x="13" y="23"/>
                  </a:cubicBezTo>
                  <a:cubicBezTo>
                    <a:pt x="13" y="23"/>
                    <a:pt x="12" y="23"/>
                    <a:pt x="11" y="22"/>
                  </a:cubicBezTo>
                  <a:cubicBezTo>
                    <a:pt x="9" y="22"/>
                    <a:pt x="7" y="21"/>
                    <a:pt x="6" y="20"/>
                  </a:cubicBezTo>
                  <a:cubicBezTo>
                    <a:pt x="5" y="20"/>
                    <a:pt x="5" y="20"/>
                    <a:pt x="4" y="20"/>
                  </a:cubicBezTo>
                  <a:cubicBezTo>
                    <a:pt x="4" y="19"/>
                    <a:pt x="3" y="19"/>
                    <a:pt x="3" y="18"/>
                  </a:cubicBezTo>
                  <a:cubicBezTo>
                    <a:pt x="2" y="17"/>
                    <a:pt x="1" y="16"/>
                    <a:pt x="1" y="14"/>
                  </a:cubicBezTo>
                  <a:cubicBezTo>
                    <a:pt x="1" y="14"/>
                    <a:pt x="1" y="14"/>
                    <a:pt x="1" y="14"/>
                  </a:cubicBezTo>
                  <a:cubicBezTo>
                    <a:pt x="1" y="14"/>
                    <a:pt x="1" y="13"/>
                    <a:pt x="1" y="13"/>
                  </a:cubicBezTo>
                  <a:cubicBezTo>
                    <a:pt x="1" y="13"/>
                    <a:pt x="1" y="13"/>
                    <a:pt x="1" y="13"/>
                  </a:cubicBezTo>
                  <a:cubicBezTo>
                    <a:pt x="0" y="13"/>
                    <a:pt x="1" y="13"/>
                    <a:pt x="0" y="13"/>
                  </a:cubicBezTo>
                  <a:cubicBezTo>
                    <a:pt x="0" y="13"/>
                    <a:pt x="0" y="13"/>
                    <a:pt x="0" y="13"/>
                  </a:cubicBezTo>
                  <a:cubicBezTo>
                    <a:pt x="0" y="12"/>
                    <a:pt x="0" y="12"/>
                    <a:pt x="0" y="11"/>
                  </a:cubicBezTo>
                  <a:cubicBezTo>
                    <a:pt x="0" y="11"/>
                    <a:pt x="0" y="11"/>
                    <a:pt x="0" y="11"/>
                  </a:cubicBezTo>
                  <a:cubicBezTo>
                    <a:pt x="0" y="11"/>
                    <a:pt x="0" y="11"/>
                    <a:pt x="0" y="11"/>
                  </a:cubicBezTo>
                  <a:cubicBezTo>
                    <a:pt x="1" y="11"/>
                    <a:pt x="0" y="11"/>
                    <a:pt x="1" y="11"/>
                  </a:cubicBezTo>
                  <a:cubicBezTo>
                    <a:pt x="1" y="11"/>
                    <a:pt x="1" y="11"/>
                    <a:pt x="1" y="11"/>
                  </a:cubicBezTo>
                  <a:cubicBezTo>
                    <a:pt x="1" y="11"/>
                    <a:pt x="1" y="10"/>
                    <a:pt x="1" y="10"/>
                  </a:cubicBezTo>
                  <a:cubicBezTo>
                    <a:pt x="1" y="10"/>
                    <a:pt x="1" y="10"/>
                    <a:pt x="1" y="10"/>
                  </a:cubicBezTo>
                  <a:cubicBezTo>
                    <a:pt x="1" y="10"/>
                    <a:pt x="1" y="10"/>
                    <a:pt x="1" y="10"/>
                  </a:cubicBezTo>
                  <a:cubicBezTo>
                    <a:pt x="1" y="10"/>
                    <a:pt x="1" y="9"/>
                    <a:pt x="1" y="9"/>
                  </a:cubicBezTo>
                  <a:cubicBezTo>
                    <a:pt x="1" y="9"/>
                    <a:pt x="1" y="9"/>
                    <a:pt x="1" y="9"/>
                  </a:cubicBezTo>
                  <a:cubicBezTo>
                    <a:pt x="1" y="9"/>
                    <a:pt x="1" y="9"/>
                    <a:pt x="1" y="8"/>
                  </a:cubicBezTo>
                  <a:cubicBezTo>
                    <a:pt x="2" y="7"/>
                    <a:pt x="2" y="6"/>
                    <a:pt x="3" y="5"/>
                  </a:cubicBezTo>
                  <a:cubicBezTo>
                    <a:pt x="4" y="3"/>
                    <a:pt x="6" y="2"/>
                    <a:pt x="7" y="2"/>
                  </a:cubicBezTo>
                  <a:cubicBezTo>
                    <a:pt x="8" y="1"/>
                    <a:pt x="8" y="1"/>
                    <a:pt x="9" y="1"/>
                  </a:cubicBezTo>
                  <a:cubicBezTo>
                    <a:pt x="9" y="1"/>
                    <a:pt x="9" y="1"/>
                    <a:pt x="9" y="1"/>
                  </a:cubicBezTo>
                  <a:cubicBezTo>
                    <a:pt x="10" y="1"/>
                    <a:pt x="10" y="1"/>
                    <a:pt x="11"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55" name="Group 154">
            <a:extLst>
              <a:ext uri="{FF2B5EF4-FFF2-40B4-BE49-F238E27FC236}">
                <a16:creationId xmlns:a16="http://schemas.microsoft.com/office/drawing/2014/main" id="{4186188E-413D-8647-9209-F3ED48445FB9}"/>
              </a:ext>
            </a:extLst>
          </p:cNvPr>
          <p:cNvGrpSpPr/>
          <p:nvPr/>
        </p:nvGrpSpPr>
        <p:grpSpPr>
          <a:xfrm>
            <a:off x="5218587" y="3810046"/>
            <a:ext cx="124263" cy="114943"/>
            <a:chOff x="5392818" y="3342636"/>
            <a:chExt cx="309129" cy="285945"/>
          </a:xfrm>
          <a:solidFill>
            <a:schemeClr val="accent3"/>
          </a:solidFill>
        </p:grpSpPr>
        <p:sp>
          <p:nvSpPr>
            <p:cNvPr id="156" name="Freeform 47">
              <a:extLst>
                <a:ext uri="{FF2B5EF4-FFF2-40B4-BE49-F238E27FC236}">
                  <a16:creationId xmlns:a16="http://schemas.microsoft.com/office/drawing/2014/main" id="{0770FCB3-D35A-BF4A-B11C-D2C5638EE167}"/>
                </a:ext>
              </a:extLst>
            </p:cNvPr>
            <p:cNvSpPr>
              <a:spLocks/>
            </p:cNvSpPr>
            <p:nvPr/>
          </p:nvSpPr>
          <p:spPr bwMode="auto">
            <a:xfrm>
              <a:off x="5392818" y="3342636"/>
              <a:ext cx="309129" cy="285945"/>
            </a:xfrm>
            <a:custGeom>
              <a:avLst/>
              <a:gdLst>
                <a:gd name="T0" fmla="*/ 90 w 118"/>
                <a:gd name="T1" fmla="*/ 109 h 109"/>
                <a:gd name="T2" fmla="*/ 78 w 118"/>
                <a:gd name="T3" fmla="*/ 107 h 109"/>
                <a:gd name="T4" fmla="*/ 16 w 118"/>
                <a:gd name="T5" fmla="*/ 62 h 109"/>
                <a:gd name="T6" fmla="*/ 3 w 118"/>
                <a:gd name="T7" fmla="*/ 35 h 109"/>
                <a:gd name="T8" fmla="*/ 13 w 118"/>
                <a:gd name="T9" fmla="*/ 4 h 109"/>
                <a:gd name="T10" fmla="*/ 28 w 118"/>
                <a:gd name="T11" fmla="*/ 2 h 109"/>
                <a:gd name="T12" fmla="*/ 31 w 118"/>
                <a:gd name="T13" fmla="*/ 5 h 109"/>
                <a:gd name="T14" fmla="*/ 41 w 118"/>
                <a:gd name="T15" fmla="*/ 29 h 109"/>
                <a:gd name="T16" fmla="*/ 40 w 118"/>
                <a:gd name="T17" fmla="*/ 33 h 109"/>
                <a:gd name="T18" fmla="*/ 33 w 118"/>
                <a:gd name="T19" fmla="*/ 43 h 109"/>
                <a:gd name="T20" fmla="*/ 33 w 118"/>
                <a:gd name="T21" fmla="*/ 49 h 109"/>
                <a:gd name="T22" fmla="*/ 72 w 118"/>
                <a:gd name="T23" fmla="*/ 83 h 109"/>
                <a:gd name="T24" fmla="*/ 78 w 118"/>
                <a:gd name="T25" fmla="*/ 81 h 109"/>
                <a:gd name="T26" fmla="*/ 86 w 118"/>
                <a:gd name="T27" fmla="*/ 71 h 109"/>
                <a:gd name="T28" fmla="*/ 92 w 118"/>
                <a:gd name="T29" fmla="*/ 69 h 109"/>
                <a:gd name="T30" fmla="*/ 109 w 118"/>
                <a:gd name="T31" fmla="*/ 77 h 109"/>
                <a:gd name="T32" fmla="*/ 113 w 118"/>
                <a:gd name="T33" fmla="*/ 79 h 109"/>
                <a:gd name="T34" fmla="*/ 118 w 118"/>
                <a:gd name="T35" fmla="*/ 88 h 109"/>
                <a:gd name="T36" fmla="*/ 97 w 118"/>
                <a:gd name="T37" fmla="*/ 109 h 109"/>
                <a:gd name="T38" fmla="*/ 90 w 118"/>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109">
                  <a:moveTo>
                    <a:pt x="90" y="109"/>
                  </a:moveTo>
                  <a:cubicBezTo>
                    <a:pt x="86" y="109"/>
                    <a:pt x="82" y="108"/>
                    <a:pt x="78" y="107"/>
                  </a:cubicBezTo>
                  <a:cubicBezTo>
                    <a:pt x="51" y="100"/>
                    <a:pt x="32" y="83"/>
                    <a:pt x="16" y="62"/>
                  </a:cubicBezTo>
                  <a:cubicBezTo>
                    <a:pt x="10" y="54"/>
                    <a:pt x="4" y="45"/>
                    <a:pt x="3" y="35"/>
                  </a:cubicBezTo>
                  <a:cubicBezTo>
                    <a:pt x="0" y="23"/>
                    <a:pt x="4" y="13"/>
                    <a:pt x="13" y="4"/>
                  </a:cubicBezTo>
                  <a:cubicBezTo>
                    <a:pt x="16" y="1"/>
                    <a:pt x="25" y="0"/>
                    <a:pt x="28" y="2"/>
                  </a:cubicBezTo>
                  <a:cubicBezTo>
                    <a:pt x="29" y="3"/>
                    <a:pt x="30" y="4"/>
                    <a:pt x="31" y="5"/>
                  </a:cubicBezTo>
                  <a:cubicBezTo>
                    <a:pt x="34" y="13"/>
                    <a:pt x="37" y="21"/>
                    <a:pt x="41" y="29"/>
                  </a:cubicBezTo>
                  <a:cubicBezTo>
                    <a:pt x="41" y="30"/>
                    <a:pt x="41" y="32"/>
                    <a:pt x="40" y="33"/>
                  </a:cubicBezTo>
                  <a:cubicBezTo>
                    <a:pt x="39" y="37"/>
                    <a:pt x="36" y="40"/>
                    <a:pt x="33" y="43"/>
                  </a:cubicBezTo>
                  <a:cubicBezTo>
                    <a:pt x="31" y="45"/>
                    <a:pt x="31" y="47"/>
                    <a:pt x="33" y="49"/>
                  </a:cubicBezTo>
                  <a:cubicBezTo>
                    <a:pt x="42" y="65"/>
                    <a:pt x="55" y="76"/>
                    <a:pt x="72" y="83"/>
                  </a:cubicBezTo>
                  <a:cubicBezTo>
                    <a:pt x="74" y="84"/>
                    <a:pt x="76" y="83"/>
                    <a:pt x="78" y="81"/>
                  </a:cubicBezTo>
                  <a:cubicBezTo>
                    <a:pt x="80" y="78"/>
                    <a:pt x="83" y="74"/>
                    <a:pt x="86" y="71"/>
                  </a:cubicBezTo>
                  <a:cubicBezTo>
                    <a:pt x="88" y="68"/>
                    <a:pt x="90" y="68"/>
                    <a:pt x="92" y="69"/>
                  </a:cubicBezTo>
                  <a:cubicBezTo>
                    <a:pt x="98" y="71"/>
                    <a:pt x="104" y="74"/>
                    <a:pt x="109" y="77"/>
                  </a:cubicBezTo>
                  <a:cubicBezTo>
                    <a:pt x="110" y="77"/>
                    <a:pt x="112" y="78"/>
                    <a:pt x="113" y="79"/>
                  </a:cubicBezTo>
                  <a:cubicBezTo>
                    <a:pt x="118" y="81"/>
                    <a:pt x="118" y="81"/>
                    <a:pt x="118" y="88"/>
                  </a:cubicBezTo>
                  <a:cubicBezTo>
                    <a:pt x="117" y="100"/>
                    <a:pt x="108" y="106"/>
                    <a:pt x="97" y="109"/>
                  </a:cubicBezTo>
                  <a:cubicBezTo>
                    <a:pt x="95" y="109"/>
                    <a:pt x="92" y="109"/>
                    <a:pt x="90"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48">
              <a:extLst>
                <a:ext uri="{FF2B5EF4-FFF2-40B4-BE49-F238E27FC236}">
                  <a16:creationId xmlns:a16="http://schemas.microsoft.com/office/drawing/2014/main" id="{304F9A04-0C3E-5D46-854A-68A5153983BB}"/>
                </a:ext>
              </a:extLst>
            </p:cNvPr>
            <p:cNvSpPr>
              <a:spLocks/>
            </p:cNvSpPr>
            <p:nvPr/>
          </p:nvSpPr>
          <p:spPr bwMode="auto">
            <a:xfrm>
              <a:off x="5549591" y="3342636"/>
              <a:ext cx="144629" cy="120340"/>
            </a:xfrm>
            <a:custGeom>
              <a:avLst/>
              <a:gdLst>
                <a:gd name="T0" fmla="*/ 40 w 55"/>
                <a:gd name="T1" fmla="*/ 16 h 46"/>
                <a:gd name="T2" fmla="*/ 50 w 55"/>
                <a:gd name="T3" fmla="*/ 30 h 46"/>
                <a:gd name="T4" fmla="*/ 54 w 55"/>
                <a:gd name="T5" fmla="*/ 43 h 46"/>
                <a:gd name="T6" fmla="*/ 54 w 55"/>
                <a:gd name="T7" fmla="*/ 46 h 46"/>
                <a:gd name="T8" fmla="*/ 46 w 55"/>
                <a:gd name="T9" fmla="*/ 46 h 46"/>
                <a:gd name="T10" fmla="*/ 45 w 55"/>
                <a:gd name="T11" fmla="*/ 45 h 46"/>
                <a:gd name="T12" fmla="*/ 34 w 55"/>
                <a:gd name="T13" fmla="*/ 23 h 46"/>
                <a:gd name="T14" fmla="*/ 2 w 55"/>
                <a:gd name="T15" fmla="*/ 9 h 46"/>
                <a:gd name="T16" fmla="*/ 1 w 55"/>
                <a:gd name="T17" fmla="*/ 9 h 46"/>
                <a:gd name="T18" fmla="*/ 0 w 55"/>
                <a:gd name="T19" fmla="*/ 1 h 46"/>
                <a:gd name="T20" fmla="*/ 3 w 55"/>
                <a:gd name="T21" fmla="*/ 0 h 46"/>
                <a:gd name="T22" fmla="*/ 18 w 55"/>
                <a:gd name="T23" fmla="*/ 2 h 46"/>
                <a:gd name="T24" fmla="*/ 30 w 55"/>
                <a:gd name="T25" fmla="*/ 7 h 46"/>
                <a:gd name="T26" fmla="*/ 33 w 55"/>
                <a:gd name="T27" fmla="*/ 10 h 46"/>
                <a:gd name="T28" fmla="*/ 36 w 55"/>
                <a:gd name="T29" fmla="*/ 12 h 46"/>
                <a:gd name="T30" fmla="*/ 40 w 55"/>
                <a:gd name="T31"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46">
                  <a:moveTo>
                    <a:pt x="40" y="16"/>
                  </a:moveTo>
                  <a:cubicBezTo>
                    <a:pt x="45" y="19"/>
                    <a:pt x="48" y="24"/>
                    <a:pt x="50" y="30"/>
                  </a:cubicBezTo>
                  <a:cubicBezTo>
                    <a:pt x="52" y="34"/>
                    <a:pt x="54" y="38"/>
                    <a:pt x="54" y="43"/>
                  </a:cubicBezTo>
                  <a:cubicBezTo>
                    <a:pt x="55" y="44"/>
                    <a:pt x="55" y="45"/>
                    <a:pt x="54" y="46"/>
                  </a:cubicBezTo>
                  <a:cubicBezTo>
                    <a:pt x="52" y="46"/>
                    <a:pt x="49" y="46"/>
                    <a:pt x="46" y="46"/>
                  </a:cubicBezTo>
                  <a:cubicBezTo>
                    <a:pt x="46" y="46"/>
                    <a:pt x="45" y="46"/>
                    <a:pt x="45" y="45"/>
                  </a:cubicBezTo>
                  <a:cubicBezTo>
                    <a:pt x="44" y="37"/>
                    <a:pt x="40" y="29"/>
                    <a:pt x="34" y="23"/>
                  </a:cubicBezTo>
                  <a:cubicBezTo>
                    <a:pt x="26" y="13"/>
                    <a:pt x="15" y="9"/>
                    <a:pt x="2" y="9"/>
                  </a:cubicBezTo>
                  <a:cubicBezTo>
                    <a:pt x="2" y="9"/>
                    <a:pt x="2" y="9"/>
                    <a:pt x="1" y="9"/>
                  </a:cubicBezTo>
                  <a:cubicBezTo>
                    <a:pt x="0" y="6"/>
                    <a:pt x="0" y="3"/>
                    <a:pt x="0" y="1"/>
                  </a:cubicBezTo>
                  <a:cubicBezTo>
                    <a:pt x="1" y="0"/>
                    <a:pt x="2" y="0"/>
                    <a:pt x="3" y="0"/>
                  </a:cubicBezTo>
                  <a:cubicBezTo>
                    <a:pt x="8" y="0"/>
                    <a:pt x="13" y="0"/>
                    <a:pt x="18" y="2"/>
                  </a:cubicBezTo>
                  <a:cubicBezTo>
                    <a:pt x="22" y="3"/>
                    <a:pt x="26" y="5"/>
                    <a:pt x="30" y="7"/>
                  </a:cubicBezTo>
                  <a:cubicBezTo>
                    <a:pt x="31" y="8"/>
                    <a:pt x="32" y="9"/>
                    <a:pt x="33" y="10"/>
                  </a:cubicBezTo>
                  <a:cubicBezTo>
                    <a:pt x="34" y="10"/>
                    <a:pt x="36" y="12"/>
                    <a:pt x="36" y="12"/>
                  </a:cubicBezTo>
                  <a:cubicBezTo>
                    <a:pt x="37" y="13"/>
                    <a:pt x="39" y="15"/>
                    <a:pt x="4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49">
              <a:extLst>
                <a:ext uri="{FF2B5EF4-FFF2-40B4-BE49-F238E27FC236}">
                  <a16:creationId xmlns:a16="http://schemas.microsoft.com/office/drawing/2014/main" id="{44A90072-686A-744D-B47A-172EA3F9ED09}"/>
                </a:ext>
              </a:extLst>
            </p:cNvPr>
            <p:cNvSpPr>
              <a:spLocks/>
            </p:cNvSpPr>
            <p:nvPr/>
          </p:nvSpPr>
          <p:spPr bwMode="auto">
            <a:xfrm>
              <a:off x="5555110" y="3379070"/>
              <a:ext cx="102675" cy="89427"/>
            </a:xfrm>
            <a:custGeom>
              <a:avLst/>
              <a:gdLst>
                <a:gd name="T0" fmla="*/ 26 w 39"/>
                <a:gd name="T1" fmla="*/ 9 h 34"/>
                <a:gd name="T2" fmla="*/ 39 w 39"/>
                <a:gd name="T3" fmla="*/ 31 h 34"/>
                <a:gd name="T4" fmla="*/ 37 w 39"/>
                <a:gd name="T5" fmla="*/ 33 h 34"/>
                <a:gd name="T6" fmla="*/ 31 w 39"/>
                <a:gd name="T7" fmla="*/ 34 h 34"/>
                <a:gd name="T8" fmla="*/ 30 w 39"/>
                <a:gd name="T9" fmla="*/ 33 h 34"/>
                <a:gd name="T10" fmla="*/ 18 w 39"/>
                <a:gd name="T11" fmla="*/ 14 h 34"/>
                <a:gd name="T12" fmla="*/ 2 w 39"/>
                <a:gd name="T13" fmla="*/ 9 h 34"/>
                <a:gd name="T14" fmla="*/ 0 w 39"/>
                <a:gd name="T15" fmla="*/ 8 h 34"/>
                <a:gd name="T16" fmla="*/ 0 w 39"/>
                <a:gd name="T17" fmla="*/ 1 h 34"/>
                <a:gd name="T18" fmla="*/ 0 w 39"/>
                <a:gd name="T19" fmla="*/ 0 h 34"/>
                <a:gd name="T20" fmla="*/ 26 w 39"/>
                <a:gd name="T21"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34">
                  <a:moveTo>
                    <a:pt x="26" y="9"/>
                  </a:moveTo>
                  <a:cubicBezTo>
                    <a:pt x="33" y="15"/>
                    <a:pt x="37" y="22"/>
                    <a:pt x="39" y="31"/>
                  </a:cubicBezTo>
                  <a:cubicBezTo>
                    <a:pt x="39" y="33"/>
                    <a:pt x="38" y="33"/>
                    <a:pt x="37" y="33"/>
                  </a:cubicBezTo>
                  <a:cubicBezTo>
                    <a:pt x="35" y="33"/>
                    <a:pt x="33" y="33"/>
                    <a:pt x="31" y="34"/>
                  </a:cubicBezTo>
                  <a:cubicBezTo>
                    <a:pt x="30" y="34"/>
                    <a:pt x="30" y="33"/>
                    <a:pt x="30" y="33"/>
                  </a:cubicBezTo>
                  <a:cubicBezTo>
                    <a:pt x="28" y="25"/>
                    <a:pt x="24" y="18"/>
                    <a:pt x="18" y="14"/>
                  </a:cubicBezTo>
                  <a:cubicBezTo>
                    <a:pt x="13" y="10"/>
                    <a:pt x="7" y="9"/>
                    <a:pt x="2" y="9"/>
                  </a:cubicBezTo>
                  <a:cubicBezTo>
                    <a:pt x="1" y="9"/>
                    <a:pt x="0" y="9"/>
                    <a:pt x="0" y="8"/>
                  </a:cubicBezTo>
                  <a:cubicBezTo>
                    <a:pt x="0" y="5"/>
                    <a:pt x="0" y="3"/>
                    <a:pt x="0" y="1"/>
                  </a:cubicBezTo>
                  <a:cubicBezTo>
                    <a:pt x="0" y="0"/>
                    <a:pt x="0" y="0"/>
                    <a:pt x="0" y="0"/>
                  </a:cubicBezTo>
                  <a:cubicBezTo>
                    <a:pt x="10" y="0"/>
                    <a:pt x="18" y="3"/>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Freeform 50">
              <a:extLst>
                <a:ext uri="{FF2B5EF4-FFF2-40B4-BE49-F238E27FC236}">
                  <a16:creationId xmlns:a16="http://schemas.microsoft.com/office/drawing/2014/main" id="{4134BF25-0AC6-2C4E-AC13-7B5B1CF84D82}"/>
                </a:ext>
              </a:extLst>
            </p:cNvPr>
            <p:cNvSpPr>
              <a:spLocks/>
            </p:cNvSpPr>
            <p:nvPr/>
          </p:nvSpPr>
          <p:spPr bwMode="auto">
            <a:xfrm>
              <a:off x="5557318" y="3413294"/>
              <a:ext cx="64034" cy="57410"/>
            </a:xfrm>
            <a:custGeom>
              <a:avLst/>
              <a:gdLst>
                <a:gd name="T0" fmla="*/ 15 w 24"/>
                <a:gd name="T1" fmla="*/ 22 h 22"/>
                <a:gd name="T2" fmla="*/ 1 w 24"/>
                <a:gd name="T3" fmla="*/ 9 h 22"/>
                <a:gd name="T4" fmla="*/ 0 w 24"/>
                <a:gd name="T5" fmla="*/ 8 h 22"/>
                <a:gd name="T6" fmla="*/ 0 w 24"/>
                <a:gd name="T7" fmla="*/ 1 h 22"/>
                <a:gd name="T8" fmla="*/ 1 w 24"/>
                <a:gd name="T9" fmla="*/ 0 h 22"/>
                <a:gd name="T10" fmla="*/ 24 w 24"/>
                <a:gd name="T11" fmla="*/ 20 h 22"/>
                <a:gd name="T12" fmla="*/ 23 w 24"/>
                <a:gd name="T13" fmla="*/ 21 h 22"/>
                <a:gd name="T14" fmla="*/ 15 w 24"/>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22">
                  <a:moveTo>
                    <a:pt x="15" y="22"/>
                  </a:moveTo>
                  <a:cubicBezTo>
                    <a:pt x="14" y="14"/>
                    <a:pt x="9" y="9"/>
                    <a:pt x="1" y="9"/>
                  </a:cubicBezTo>
                  <a:cubicBezTo>
                    <a:pt x="1" y="9"/>
                    <a:pt x="0" y="9"/>
                    <a:pt x="0" y="8"/>
                  </a:cubicBezTo>
                  <a:cubicBezTo>
                    <a:pt x="0" y="6"/>
                    <a:pt x="0" y="4"/>
                    <a:pt x="0" y="1"/>
                  </a:cubicBezTo>
                  <a:cubicBezTo>
                    <a:pt x="0" y="1"/>
                    <a:pt x="0" y="0"/>
                    <a:pt x="1" y="0"/>
                  </a:cubicBezTo>
                  <a:cubicBezTo>
                    <a:pt x="12" y="0"/>
                    <a:pt x="23" y="9"/>
                    <a:pt x="24" y="20"/>
                  </a:cubicBezTo>
                  <a:cubicBezTo>
                    <a:pt x="24" y="21"/>
                    <a:pt x="24" y="21"/>
                    <a:pt x="23" y="21"/>
                  </a:cubicBezTo>
                  <a:cubicBezTo>
                    <a:pt x="21" y="21"/>
                    <a:pt x="18" y="21"/>
                    <a:pt x="1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65" name="Group 164">
            <a:extLst>
              <a:ext uri="{FF2B5EF4-FFF2-40B4-BE49-F238E27FC236}">
                <a16:creationId xmlns:a16="http://schemas.microsoft.com/office/drawing/2014/main" id="{BE53A888-A245-BE49-BAA8-1BB3722878D8}"/>
              </a:ext>
            </a:extLst>
          </p:cNvPr>
          <p:cNvGrpSpPr/>
          <p:nvPr/>
        </p:nvGrpSpPr>
        <p:grpSpPr>
          <a:xfrm>
            <a:off x="5896327" y="3520290"/>
            <a:ext cx="161120" cy="155096"/>
            <a:chOff x="4898211" y="3234441"/>
            <a:chExt cx="118132" cy="113716"/>
          </a:xfrm>
          <a:solidFill>
            <a:schemeClr val="accent3"/>
          </a:solidFill>
        </p:grpSpPr>
        <p:sp>
          <p:nvSpPr>
            <p:cNvPr id="166" name="Freeform 52">
              <a:extLst>
                <a:ext uri="{FF2B5EF4-FFF2-40B4-BE49-F238E27FC236}">
                  <a16:creationId xmlns:a16="http://schemas.microsoft.com/office/drawing/2014/main" id="{C158A842-5F5B-6441-B829-FF9A4421790C}"/>
                </a:ext>
              </a:extLst>
            </p:cNvPr>
            <p:cNvSpPr>
              <a:spLocks noEditPoints="1"/>
            </p:cNvSpPr>
            <p:nvPr/>
          </p:nvSpPr>
          <p:spPr bwMode="auto">
            <a:xfrm>
              <a:off x="4898211" y="3234441"/>
              <a:ext cx="20977" cy="11371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53">
              <a:extLst>
                <a:ext uri="{FF2B5EF4-FFF2-40B4-BE49-F238E27FC236}">
                  <a16:creationId xmlns:a16="http://schemas.microsoft.com/office/drawing/2014/main" id="{EC403B9A-77A5-EA43-8F2A-D2B9D2E77E6B}"/>
                </a:ext>
              </a:extLst>
            </p:cNvPr>
            <p:cNvSpPr>
              <a:spLocks/>
            </p:cNvSpPr>
            <p:nvPr/>
          </p:nvSpPr>
          <p:spPr bwMode="auto">
            <a:xfrm>
              <a:off x="4940164" y="3263146"/>
              <a:ext cx="76179" cy="85011"/>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5" name="Group 4">
            <a:extLst>
              <a:ext uri="{FF2B5EF4-FFF2-40B4-BE49-F238E27FC236}">
                <a16:creationId xmlns:a16="http://schemas.microsoft.com/office/drawing/2014/main" id="{073E6A51-0C3A-3543-A7A1-AE4D2E99BB57}"/>
              </a:ext>
            </a:extLst>
          </p:cNvPr>
          <p:cNvGrpSpPr/>
          <p:nvPr/>
        </p:nvGrpSpPr>
        <p:grpSpPr>
          <a:xfrm>
            <a:off x="6015760" y="2567044"/>
            <a:ext cx="206632" cy="141164"/>
            <a:chOff x="6015760" y="2567044"/>
            <a:chExt cx="206632" cy="141164"/>
          </a:xfrm>
        </p:grpSpPr>
        <p:sp>
          <p:nvSpPr>
            <p:cNvPr id="38" name="Freeform 6">
              <a:extLst>
                <a:ext uri="{FF2B5EF4-FFF2-40B4-BE49-F238E27FC236}">
                  <a16:creationId xmlns:a16="http://schemas.microsoft.com/office/drawing/2014/main" id="{5FB43183-69F4-4CB6-80DE-7F3180F4BF18}"/>
                </a:ext>
              </a:extLst>
            </p:cNvPr>
            <p:cNvSpPr>
              <a:spLocks/>
            </p:cNvSpPr>
            <p:nvPr/>
          </p:nvSpPr>
          <p:spPr bwMode="auto">
            <a:xfrm>
              <a:off x="6015760" y="2567044"/>
              <a:ext cx="206632" cy="141164"/>
            </a:xfrm>
            <a:custGeom>
              <a:avLst/>
              <a:gdLst>
                <a:gd name="T0" fmla="*/ 85 w 85"/>
                <a:gd name="T1" fmla="*/ 44 h 58"/>
                <a:gd name="T2" fmla="*/ 71 w 85"/>
                <a:gd name="T3" fmla="*/ 58 h 58"/>
                <a:gd name="T4" fmla="*/ 14 w 85"/>
                <a:gd name="T5" fmla="*/ 58 h 58"/>
                <a:gd name="T6" fmla="*/ 0 w 85"/>
                <a:gd name="T7" fmla="*/ 44 h 58"/>
                <a:gd name="T8" fmla="*/ 0 w 85"/>
                <a:gd name="T9" fmla="*/ 13 h 58"/>
                <a:gd name="T10" fmla="*/ 14 w 85"/>
                <a:gd name="T11" fmla="*/ 0 h 58"/>
                <a:gd name="T12" fmla="*/ 71 w 85"/>
                <a:gd name="T13" fmla="*/ 0 h 58"/>
                <a:gd name="T14" fmla="*/ 85 w 85"/>
                <a:gd name="T15" fmla="*/ 13 h 58"/>
                <a:gd name="T16" fmla="*/ 85 w 85"/>
                <a:gd name="T17" fmla="*/ 4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58">
                  <a:moveTo>
                    <a:pt x="85" y="44"/>
                  </a:moveTo>
                  <a:cubicBezTo>
                    <a:pt x="85" y="52"/>
                    <a:pt x="79" y="58"/>
                    <a:pt x="71" y="58"/>
                  </a:cubicBezTo>
                  <a:cubicBezTo>
                    <a:pt x="14" y="58"/>
                    <a:pt x="14" y="58"/>
                    <a:pt x="14" y="58"/>
                  </a:cubicBezTo>
                  <a:cubicBezTo>
                    <a:pt x="6" y="58"/>
                    <a:pt x="0" y="52"/>
                    <a:pt x="0" y="44"/>
                  </a:cubicBezTo>
                  <a:cubicBezTo>
                    <a:pt x="0" y="13"/>
                    <a:pt x="0" y="13"/>
                    <a:pt x="0" y="13"/>
                  </a:cubicBezTo>
                  <a:cubicBezTo>
                    <a:pt x="0" y="5"/>
                    <a:pt x="6" y="0"/>
                    <a:pt x="14" y="0"/>
                  </a:cubicBezTo>
                  <a:cubicBezTo>
                    <a:pt x="71" y="0"/>
                    <a:pt x="71" y="0"/>
                    <a:pt x="71" y="0"/>
                  </a:cubicBezTo>
                  <a:cubicBezTo>
                    <a:pt x="79" y="0"/>
                    <a:pt x="85" y="5"/>
                    <a:pt x="85" y="13"/>
                  </a:cubicBezTo>
                  <a:lnTo>
                    <a:pt x="85" y="44"/>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 name="Triangle 1">
              <a:extLst>
                <a:ext uri="{FF2B5EF4-FFF2-40B4-BE49-F238E27FC236}">
                  <a16:creationId xmlns:a16="http://schemas.microsoft.com/office/drawing/2014/main" id="{35AB9DFB-1144-6F46-9EC7-60398E3B70F8}"/>
                </a:ext>
              </a:extLst>
            </p:cNvPr>
            <p:cNvSpPr/>
            <p:nvPr/>
          </p:nvSpPr>
          <p:spPr>
            <a:xfrm rot="5400000">
              <a:off x="6092559" y="2614767"/>
              <a:ext cx="53034" cy="457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169" name="Freeform 30">
            <a:extLst>
              <a:ext uri="{FF2B5EF4-FFF2-40B4-BE49-F238E27FC236}">
                <a16:creationId xmlns:a16="http://schemas.microsoft.com/office/drawing/2014/main" id="{FE4FA9EE-EB38-9A48-AF8C-24FFD616F29A}"/>
              </a:ext>
            </a:extLst>
          </p:cNvPr>
          <p:cNvSpPr>
            <a:spLocks/>
          </p:cNvSpPr>
          <p:nvPr/>
        </p:nvSpPr>
        <p:spPr bwMode="auto">
          <a:xfrm>
            <a:off x="6134262" y="3092491"/>
            <a:ext cx="184403" cy="260011"/>
          </a:xfrm>
          <a:custGeom>
            <a:avLst/>
            <a:gdLst>
              <a:gd name="T0" fmla="*/ 7 w 42"/>
              <a:gd name="T1" fmla="*/ 22 h 59"/>
              <a:gd name="T2" fmla="*/ 11 w 42"/>
              <a:gd name="T3" fmla="*/ 23 h 59"/>
              <a:gd name="T4" fmla="*/ 27 w 42"/>
              <a:gd name="T5" fmla="*/ 11 h 59"/>
              <a:gd name="T6" fmla="*/ 26 w 42"/>
              <a:gd name="T7" fmla="*/ 8 h 59"/>
              <a:gd name="T8" fmla="*/ 34 w 42"/>
              <a:gd name="T9" fmla="*/ 0 h 59"/>
              <a:gd name="T10" fmla="*/ 42 w 42"/>
              <a:gd name="T11" fmla="*/ 8 h 59"/>
              <a:gd name="T12" fmla="*/ 34 w 42"/>
              <a:gd name="T13" fmla="*/ 15 h 59"/>
              <a:gd name="T14" fmla="*/ 30 w 42"/>
              <a:gd name="T15" fmla="*/ 14 h 59"/>
              <a:gd name="T16" fmla="*/ 14 w 42"/>
              <a:gd name="T17" fmla="*/ 26 h 59"/>
              <a:gd name="T18" fmla="*/ 15 w 42"/>
              <a:gd name="T19" fmla="*/ 29 h 59"/>
              <a:gd name="T20" fmla="*/ 14 w 42"/>
              <a:gd name="T21" fmla="*/ 33 h 59"/>
              <a:gd name="T22" fmla="*/ 30 w 42"/>
              <a:gd name="T23" fmla="*/ 45 h 59"/>
              <a:gd name="T24" fmla="*/ 34 w 42"/>
              <a:gd name="T25" fmla="*/ 44 h 59"/>
              <a:gd name="T26" fmla="*/ 42 w 42"/>
              <a:gd name="T27" fmla="*/ 52 h 59"/>
              <a:gd name="T28" fmla="*/ 34 w 42"/>
              <a:gd name="T29" fmla="*/ 59 h 59"/>
              <a:gd name="T30" fmla="*/ 26 w 42"/>
              <a:gd name="T31" fmla="*/ 52 h 59"/>
              <a:gd name="T32" fmla="*/ 27 w 42"/>
              <a:gd name="T33" fmla="*/ 48 h 59"/>
              <a:gd name="T34" fmla="*/ 11 w 42"/>
              <a:gd name="T35" fmla="*/ 36 h 59"/>
              <a:gd name="T36" fmla="*/ 7 w 42"/>
              <a:gd name="T37" fmla="*/ 37 h 59"/>
              <a:gd name="T38" fmla="*/ 0 w 42"/>
              <a:gd name="T39" fmla="*/ 29 h 59"/>
              <a:gd name="T40" fmla="*/ 7 w 42"/>
              <a:gd name="T41" fmla="*/ 2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59">
                <a:moveTo>
                  <a:pt x="7" y="22"/>
                </a:moveTo>
                <a:cubicBezTo>
                  <a:pt x="9" y="22"/>
                  <a:pt x="10" y="22"/>
                  <a:pt x="11" y="23"/>
                </a:cubicBezTo>
                <a:cubicBezTo>
                  <a:pt x="27" y="11"/>
                  <a:pt x="27" y="11"/>
                  <a:pt x="27" y="11"/>
                </a:cubicBezTo>
                <a:cubicBezTo>
                  <a:pt x="27" y="10"/>
                  <a:pt x="26" y="9"/>
                  <a:pt x="26" y="8"/>
                </a:cubicBezTo>
                <a:cubicBezTo>
                  <a:pt x="26" y="3"/>
                  <a:pt x="30" y="0"/>
                  <a:pt x="34" y="0"/>
                </a:cubicBezTo>
                <a:cubicBezTo>
                  <a:pt x="38" y="0"/>
                  <a:pt x="42" y="3"/>
                  <a:pt x="42" y="8"/>
                </a:cubicBezTo>
                <a:cubicBezTo>
                  <a:pt x="42" y="12"/>
                  <a:pt x="38" y="15"/>
                  <a:pt x="34" y="15"/>
                </a:cubicBezTo>
                <a:cubicBezTo>
                  <a:pt x="32" y="15"/>
                  <a:pt x="31" y="15"/>
                  <a:pt x="30" y="14"/>
                </a:cubicBezTo>
                <a:cubicBezTo>
                  <a:pt x="14" y="26"/>
                  <a:pt x="14" y="26"/>
                  <a:pt x="14" y="26"/>
                </a:cubicBezTo>
                <a:cubicBezTo>
                  <a:pt x="15" y="27"/>
                  <a:pt x="15" y="28"/>
                  <a:pt x="15" y="29"/>
                </a:cubicBezTo>
                <a:cubicBezTo>
                  <a:pt x="15" y="31"/>
                  <a:pt x="15" y="32"/>
                  <a:pt x="14" y="33"/>
                </a:cubicBezTo>
                <a:cubicBezTo>
                  <a:pt x="30" y="45"/>
                  <a:pt x="30" y="45"/>
                  <a:pt x="30" y="45"/>
                </a:cubicBezTo>
                <a:cubicBezTo>
                  <a:pt x="31" y="45"/>
                  <a:pt x="32" y="44"/>
                  <a:pt x="34" y="44"/>
                </a:cubicBezTo>
                <a:cubicBezTo>
                  <a:pt x="38" y="44"/>
                  <a:pt x="42" y="47"/>
                  <a:pt x="42" y="52"/>
                </a:cubicBezTo>
                <a:cubicBezTo>
                  <a:pt x="42" y="56"/>
                  <a:pt x="38" y="59"/>
                  <a:pt x="34" y="59"/>
                </a:cubicBezTo>
                <a:cubicBezTo>
                  <a:pt x="30" y="59"/>
                  <a:pt x="26" y="56"/>
                  <a:pt x="26" y="52"/>
                </a:cubicBezTo>
                <a:cubicBezTo>
                  <a:pt x="26" y="50"/>
                  <a:pt x="27" y="49"/>
                  <a:pt x="27" y="48"/>
                </a:cubicBezTo>
                <a:cubicBezTo>
                  <a:pt x="11" y="36"/>
                  <a:pt x="11" y="36"/>
                  <a:pt x="11" y="36"/>
                </a:cubicBezTo>
                <a:cubicBezTo>
                  <a:pt x="10" y="37"/>
                  <a:pt x="9" y="37"/>
                  <a:pt x="7" y="37"/>
                </a:cubicBezTo>
                <a:cubicBezTo>
                  <a:pt x="3" y="37"/>
                  <a:pt x="0" y="33"/>
                  <a:pt x="0" y="29"/>
                </a:cubicBezTo>
                <a:cubicBezTo>
                  <a:pt x="0" y="25"/>
                  <a:pt x="3" y="22"/>
                  <a:pt x="7" y="2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71" name="Group 170">
            <a:extLst>
              <a:ext uri="{FF2B5EF4-FFF2-40B4-BE49-F238E27FC236}">
                <a16:creationId xmlns:a16="http://schemas.microsoft.com/office/drawing/2014/main" id="{3804D752-126D-904A-BC3C-9498CAE7762D}"/>
              </a:ext>
            </a:extLst>
          </p:cNvPr>
          <p:cNvGrpSpPr/>
          <p:nvPr/>
        </p:nvGrpSpPr>
        <p:grpSpPr>
          <a:xfrm>
            <a:off x="6177051" y="3846262"/>
            <a:ext cx="109454" cy="105362"/>
            <a:chOff x="4898211" y="3234441"/>
            <a:chExt cx="118132" cy="113716"/>
          </a:xfrm>
          <a:solidFill>
            <a:schemeClr val="accent3"/>
          </a:solidFill>
        </p:grpSpPr>
        <p:sp>
          <p:nvSpPr>
            <p:cNvPr id="172" name="Freeform 52">
              <a:extLst>
                <a:ext uri="{FF2B5EF4-FFF2-40B4-BE49-F238E27FC236}">
                  <a16:creationId xmlns:a16="http://schemas.microsoft.com/office/drawing/2014/main" id="{8812F503-7495-2646-A01B-88B3DFF4036C}"/>
                </a:ext>
              </a:extLst>
            </p:cNvPr>
            <p:cNvSpPr>
              <a:spLocks noEditPoints="1"/>
            </p:cNvSpPr>
            <p:nvPr/>
          </p:nvSpPr>
          <p:spPr bwMode="auto">
            <a:xfrm>
              <a:off x="4898211" y="3234441"/>
              <a:ext cx="20977" cy="11371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53">
              <a:extLst>
                <a:ext uri="{FF2B5EF4-FFF2-40B4-BE49-F238E27FC236}">
                  <a16:creationId xmlns:a16="http://schemas.microsoft.com/office/drawing/2014/main" id="{494C4F21-9A99-264A-B975-493DA0F2323D}"/>
                </a:ext>
              </a:extLst>
            </p:cNvPr>
            <p:cNvSpPr>
              <a:spLocks/>
            </p:cNvSpPr>
            <p:nvPr/>
          </p:nvSpPr>
          <p:spPr bwMode="auto">
            <a:xfrm>
              <a:off x="4940164" y="3263146"/>
              <a:ext cx="76179" cy="85011"/>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34525758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0" name="Rectangle: Single Corner Rounded 209">
            <a:extLst>
              <a:ext uri="{FF2B5EF4-FFF2-40B4-BE49-F238E27FC236}">
                <a16:creationId xmlns:a16="http://schemas.microsoft.com/office/drawing/2014/main" id="{7AE737F3-0D1D-4C27-990C-6DAD3AF1961A}"/>
              </a:ext>
            </a:extLst>
          </p:cNvPr>
          <p:cNvSpPr/>
          <p:nvPr/>
        </p:nvSpPr>
        <p:spPr>
          <a:xfrm flipH="1">
            <a:off x="4995754" y="5016500"/>
            <a:ext cx="1706748" cy="1841500"/>
          </a:xfrm>
          <a:prstGeom prst="round1Rect">
            <a:avLst>
              <a:gd name="adj" fmla="val 2671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0" name="Rectangle: Single Corner Rounded 199">
            <a:extLst>
              <a:ext uri="{FF2B5EF4-FFF2-40B4-BE49-F238E27FC236}">
                <a16:creationId xmlns:a16="http://schemas.microsoft.com/office/drawing/2014/main" id="{9C9F85B0-37F4-4E5A-9411-2CE68808E59E}"/>
              </a:ext>
            </a:extLst>
          </p:cNvPr>
          <p:cNvSpPr/>
          <p:nvPr/>
        </p:nvSpPr>
        <p:spPr>
          <a:xfrm flipH="1">
            <a:off x="6702502" y="1994874"/>
            <a:ext cx="5489497" cy="4863126"/>
          </a:xfrm>
          <a:prstGeom prst="round1Rect">
            <a:avLst>
              <a:gd name="adj" fmla="val 103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6" name="Oval 185">
            <a:extLst>
              <a:ext uri="{FF2B5EF4-FFF2-40B4-BE49-F238E27FC236}">
                <a16:creationId xmlns:a16="http://schemas.microsoft.com/office/drawing/2014/main" id="{2E66DB5F-551E-4423-A55E-58F297FB38C1}"/>
              </a:ext>
            </a:extLst>
          </p:cNvPr>
          <p:cNvSpPr/>
          <p:nvPr/>
        </p:nvSpPr>
        <p:spPr>
          <a:xfrm>
            <a:off x="678392" y="2358547"/>
            <a:ext cx="1308578" cy="1308578"/>
          </a:xfrm>
          <a:prstGeom prst="ellipse">
            <a:avLst/>
          </a:prstGeom>
          <a:noFill/>
          <a:ln w="57150">
            <a:solidFill>
              <a:schemeClr val="bg1"/>
            </a:solidFill>
          </a:ln>
          <a:effectLst>
            <a:outerShdw blurRad="127000" dist="50800" dir="13500000" algn="br" rotWithShape="0">
              <a:schemeClr val="accent4">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4" name="Freeform 82">
            <a:extLst>
              <a:ext uri="{FF2B5EF4-FFF2-40B4-BE49-F238E27FC236}">
                <a16:creationId xmlns:a16="http://schemas.microsoft.com/office/drawing/2014/main" id="{B8DB895D-ABF4-47C0-9E08-EDCE85CEA318}"/>
              </a:ext>
            </a:extLst>
          </p:cNvPr>
          <p:cNvSpPr>
            <a:spLocks noEditPoints="1"/>
          </p:cNvSpPr>
          <p:nvPr/>
        </p:nvSpPr>
        <p:spPr bwMode="auto">
          <a:xfrm rot="4347140" flipH="1">
            <a:off x="576859" y="929107"/>
            <a:ext cx="938766" cy="3124549"/>
          </a:xfrm>
          <a:custGeom>
            <a:avLst/>
            <a:gdLst>
              <a:gd name="T0" fmla="*/ 63 w 308"/>
              <a:gd name="T1" fmla="*/ 1012 h 1032"/>
              <a:gd name="T2" fmla="*/ 45 w 308"/>
              <a:gd name="T3" fmla="*/ 981 h 1032"/>
              <a:gd name="T4" fmla="*/ 39 w 308"/>
              <a:gd name="T5" fmla="*/ 958 h 1032"/>
              <a:gd name="T6" fmla="*/ 35 w 308"/>
              <a:gd name="T7" fmla="*/ 947 h 1032"/>
              <a:gd name="T8" fmla="*/ 24 w 308"/>
              <a:gd name="T9" fmla="*/ 925 h 1032"/>
              <a:gd name="T10" fmla="*/ 24 w 308"/>
              <a:gd name="T11" fmla="*/ 901 h 1032"/>
              <a:gd name="T12" fmla="*/ 24 w 308"/>
              <a:gd name="T13" fmla="*/ 877 h 1032"/>
              <a:gd name="T14" fmla="*/ 31 w 308"/>
              <a:gd name="T15" fmla="*/ 849 h 1032"/>
              <a:gd name="T16" fmla="*/ 39 w 308"/>
              <a:gd name="T17" fmla="*/ 834 h 1032"/>
              <a:gd name="T18" fmla="*/ 73 w 308"/>
              <a:gd name="T19" fmla="*/ 803 h 1032"/>
              <a:gd name="T20" fmla="*/ 94 w 308"/>
              <a:gd name="T21" fmla="*/ 791 h 1032"/>
              <a:gd name="T22" fmla="*/ 129 w 308"/>
              <a:gd name="T23" fmla="*/ 784 h 1032"/>
              <a:gd name="T24" fmla="*/ 153 w 308"/>
              <a:gd name="T25" fmla="*/ 785 h 1032"/>
              <a:gd name="T26" fmla="*/ 165 w 308"/>
              <a:gd name="T27" fmla="*/ 784 h 1032"/>
              <a:gd name="T28" fmla="*/ 194 w 308"/>
              <a:gd name="T29" fmla="*/ 780 h 1032"/>
              <a:gd name="T30" fmla="*/ 213 w 308"/>
              <a:gd name="T31" fmla="*/ 776 h 1032"/>
              <a:gd name="T32" fmla="*/ 255 w 308"/>
              <a:gd name="T33" fmla="*/ 753 h 1032"/>
              <a:gd name="T34" fmla="*/ 269 w 308"/>
              <a:gd name="T35" fmla="*/ 734 h 1032"/>
              <a:gd name="T36" fmla="*/ 287 w 308"/>
              <a:gd name="T37" fmla="*/ 704 h 1032"/>
              <a:gd name="T38" fmla="*/ 299 w 308"/>
              <a:gd name="T39" fmla="*/ 683 h 1032"/>
              <a:gd name="T40" fmla="*/ 302 w 308"/>
              <a:gd name="T41" fmla="*/ 671 h 1032"/>
              <a:gd name="T42" fmla="*/ 300 w 308"/>
              <a:gd name="T43" fmla="*/ 647 h 1032"/>
              <a:gd name="T44" fmla="*/ 302 w 308"/>
              <a:gd name="T45" fmla="*/ 623 h 1032"/>
              <a:gd name="T46" fmla="*/ 292 w 308"/>
              <a:gd name="T47" fmla="*/ 601 h 1032"/>
              <a:gd name="T48" fmla="*/ 275 w 308"/>
              <a:gd name="T49" fmla="*/ 557 h 1032"/>
              <a:gd name="T50" fmla="*/ 257 w 308"/>
              <a:gd name="T51" fmla="*/ 526 h 1032"/>
              <a:gd name="T52" fmla="*/ 246 w 308"/>
              <a:gd name="T53" fmla="*/ 505 h 1032"/>
              <a:gd name="T54" fmla="*/ 238 w 308"/>
              <a:gd name="T55" fmla="*/ 496 h 1032"/>
              <a:gd name="T56" fmla="*/ 220 w 308"/>
              <a:gd name="T57" fmla="*/ 480 h 1032"/>
              <a:gd name="T58" fmla="*/ 186 w 308"/>
              <a:gd name="T59" fmla="*/ 446 h 1032"/>
              <a:gd name="T60" fmla="*/ 160 w 308"/>
              <a:gd name="T61" fmla="*/ 422 h 1032"/>
              <a:gd name="T62" fmla="*/ 145 w 308"/>
              <a:gd name="T63" fmla="*/ 403 h 1032"/>
              <a:gd name="T64" fmla="*/ 128 w 308"/>
              <a:gd name="T65" fmla="*/ 387 h 1032"/>
              <a:gd name="T66" fmla="*/ 110 w 308"/>
              <a:gd name="T67" fmla="*/ 371 h 1032"/>
              <a:gd name="T68" fmla="*/ 101 w 308"/>
              <a:gd name="T69" fmla="*/ 363 h 1032"/>
              <a:gd name="T70" fmla="*/ 81 w 308"/>
              <a:gd name="T71" fmla="*/ 350 h 1032"/>
              <a:gd name="T72" fmla="*/ 48 w 308"/>
              <a:gd name="T73" fmla="*/ 315 h 1032"/>
              <a:gd name="T74" fmla="*/ 26 w 308"/>
              <a:gd name="T75" fmla="*/ 287 h 1032"/>
              <a:gd name="T76" fmla="*/ 18 w 308"/>
              <a:gd name="T77" fmla="*/ 264 h 1032"/>
              <a:gd name="T78" fmla="*/ 13 w 308"/>
              <a:gd name="T79" fmla="*/ 253 h 1032"/>
              <a:gd name="T80" fmla="*/ 2 w 308"/>
              <a:gd name="T81" fmla="*/ 232 h 1032"/>
              <a:gd name="T82" fmla="*/ 4 w 308"/>
              <a:gd name="T83" fmla="*/ 198 h 1032"/>
              <a:gd name="T84" fmla="*/ 7 w 308"/>
              <a:gd name="T85" fmla="*/ 185 h 1032"/>
              <a:gd name="T86" fmla="*/ 33 w 308"/>
              <a:gd name="T87" fmla="*/ 148 h 1032"/>
              <a:gd name="T88" fmla="*/ 51 w 308"/>
              <a:gd name="T89" fmla="*/ 132 h 1032"/>
              <a:gd name="T90" fmla="*/ 85 w 308"/>
              <a:gd name="T91" fmla="*/ 120 h 1032"/>
              <a:gd name="T92" fmla="*/ 109 w 308"/>
              <a:gd name="T93" fmla="*/ 118 h 1032"/>
              <a:gd name="T94" fmla="*/ 133 w 308"/>
              <a:gd name="T95" fmla="*/ 113 h 1032"/>
              <a:gd name="T96" fmla="*/ 156 w 308"/>
              <a:gd name="T97" fmla="*/ 107 h 1032"/>
              <a:gd name="T98" fmla="*/ 167 w 308"/>
              <a:gd name="T99" fmla="*/ 104 h 1032"/>
              <a:gd name="T100" fmla="*/ 213 w 308"/>
              <a:gd name="T101" fmla="*/ 89 h 1032"/>
              <a:gd name="T102" fmla="*/ 232 w 308"/>
              <a:gd name="T103" fmla="*/ 75 h 1032"/>
              <a:gd name="T104" fmla="*/ 262 w 308"/>
              <a:gd name="T105" fmla="*/ 55 h 1032"/>
              <a:gd name="T106" fmla="*/ 282 w 308"/>
              <a:gd name="T107" fmla="*/ 42 h 1032"/>
              <a:gd name="T108" fmla="*/ 290 w 308"/>
              <a:gd name="T109" fmla="*/ 32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8" h="1032">
                <a:moveTo>
                  <a:pt x="75" y="1032"/>
                </a:moveTo>
                <a:cubicBezTo>
                  <a:pt x="73" y="1029"/>
                  <a:pt x="71" y="1026"/>
                  <a:pt x="69" y="1022"/>
                </a:cubicBezTo>
                <a:cubicBezTo>
                  <a:pt x="72" y="1020"/>
                  <a:pt x="72" y="1020"/>
                  <a:pt x="72" y="1020"/>
                </a:cubicBezTo>
                <a:cubicBezTo>
                  <a:pt x="75" y="1024"/>
                  <a:pt x="77" y="1027"/>
                  <a:pt x="79" y="1030"/>
                </a:cubicBezTo>
                <a:lnTo>
                  <a:pt x="75" y="1032"/>
                </a:lnTo>
                <a:close/>
                <a:moveTo>
                  <a:pt x="63" y="1012"/>
                </a:moveTo>
                <a:cubicBezTo>
                  <a:pt x="61" y="1009"/>
                  <a:pt x="59" y="1005"/>
                  <a:pt x="57" y="1002"/>
                </a:cubicBezTo>
                <a:cubicBezTo>
                  <a:pt x="60" y="1000"/>
                  <a:pt x="60" y="1000"/>
                  <a:pt x="60" y="1000"/>
                </a:cubicBezTo>
                <a:cubicBezTo>
                  <a:pt x="62" y="1003"/>
                  <a:pt x="64" y="1007"/>
                  <a:pt x="66" y="1010"/>
                </a:cubicBezTo>
                <a:lnTo>
                  <a:pt x="63" y="1012"/>
                </a:lnTo>
                <a:close/>
                <a:moveTo>
                  <a:pt x="51" y="992"/>
                </a:moveTo>
                <a:cubicBezTo>
                  <a:pt x="49" y="988"/>
                  <a:pt x="47" y="985"/>
                  <a:pt x="45" y="981"/>
                </a:cubicBezTo>
                <a:cubicBezTo>
                  <a:pt x="49" y="979"/>
                  <a:pt x="49" y="979"/>
                  <a:pt x="49" y="979"/>
                </a:cubicBezTo>
                <a:cubicBezTo>
                  <a:pt x="51" y="983"/>
                  <a:pt x="52" y="986"/>
                  <a:pt x="54" y="990"/>
                </a:cubicBezTo>
                <a:lnTo>
                  <a:pt x="51" y="992"/>
                </a:lnTo>
                <a:close/>
                <a:moveTo>
                  <a:pt x="40" y="970"/>
                </a:moveTo>
                <a:cubicBezTo>
                  <a:pt x="38" y="967"/>
                  <a:pt x="37" y="963"/>
                  <a:pt x="35" y="959"/>
                </a:cubicBezTo>
                <a:cubicBezTo>
                  <a:pt x="39" y="958"/>
                  <a:pt x="39" y="958"/>
                  <a:pt x="39" y="958"/>
                </a:cubicBezTo>
                <a:cubicBezTo>
                  <a:pt x="40" y="961"/>
                  <a:pt x="42" y="965"/>
                  <a:pt x="44" y="968"/>
                </a:cubicBezTo>
                <a:lnTo>
                  <a:pt x="40" y="970"/>
                </a:lnTo>
                <a:close/>
                <a:moveTo>
                  <a:pt x="31" y="948"/>
                </a:moveTo>
                <a:cubicBezTo>
                  <a:pt x="29" y="944"/>
                  <a:pt x="28" y="940"/>
                  <a:pt x="27" y="937"/>
                </a:cubicBezTo>
                <a:cubicBezTo>
                  <a:pt x="31" y="935"/>
                  <a:pt x="31" y="935"/>
                  <a:pt x="31" y="935"/>
                </a:cubicBezTo>
                <a:cubicBezTo>
                  <a:pt x="32" y="939"/>
                  <a:pt x="33" y="943"/>
                  <a:pt x="35" y="947"/>
                </a:cubicBezTo>
                <a:lnTo>
                  <a:pt x="31" y="948"/>
                </a:lnTo>
                <a:close/>
                <a:moveTo>
                  <a:pt x="24" y="925"/>
                </a:moveTo>
                <a:cubicBezTo>
                  <a:pt x="23" y="921"/>
                  <a:pt x="22" y="917"/>
                  <a:pt x="21" y="913"/>
                </a:cubicBezTo>
                <a:cubicBezTo>
                  <a:pt x="25" y="913"/>
                  <a:pt x="25" y="913"/>
                  <a:pt x="25" y="913"/>
                </a:cubicBezTo>
                <a:cubicBezTo>
                  <a:pt x="26" y="916"/>
                  <a:pt x="27" y="920"/>
                  <a:pt x="28" y="924"/>
                </a:cubicBezTo>
                <a:lnTo>
                  <a:pt x="24" y="925"/>
                </a:lnTo>
                <a:close/>
                <a:moveTo>
                  <a:pt x="20" y="901"/>
                </a:moveTo>
                <a:cubicBezTo>
                  <a:pt x="20" y="897"/>
                  <a:pt x="19" y="893"/>
                  <a:pt x="19" y="890"/>
                </a:cubicBezTo>
                <a:cubicBezTo>
                  <a:pt x="19" y="889"/>
                  <a:pt x="19" y="889"/>
                  <a:pt x="19" y="889"/>
                </a:cubicBezTo>
                <a:cubicBezTo>
                  <a:pt x="23" y="889"/>
                  <a:pt x="23" y="889"/>
                  <a:pt x="23" y="889"/>
                </a:cubicBezTo>
                <a:cubicBezTo>
                  <a:pt x="23" y="890"/>
                  <a:pt x="23" y="890"/>
                  <a:pt x="23" y="890"/>
                </a:cubicBezTo>
                <a:cubicBezTo>
                  <a:pt x="23" y="893"/>
                  <a:pt x="24" y="897"/>
                  <a:pt x="24" y="901"/>
                </a:cubicBezTo>
                <a:lnTo>
                  <a:pt x="20" y="901"/>
                </a:lnTo>
                <a:close/>
                <a:moveTo>
                  <a:pt x="24" y="877"/>
                </a:moveTo>
                <a:cubicBezTo>
                  <a:pt x="20" y="877"/>
                  <a:pt x="20" y="877"/>
                  <a:pt x="20" y="877"/>
                </a:cubicBezTo>
                <a:cubicBezTo>
                  <a:pt x="20" y="873"/>
                  <a:pt x="21" y="869"/>
                  <a:pt x="22" y="865"/>
                </a:cubicBezTo>
                <a:cubicBezTo>
                  <a:pt x="26" y="866"/>
                  <a:pt x="26" y="866"/>
                  <a:pt x="26" y="866"/>
                </a:cubicBezTo>
                <a:cubicBezTo>
                  <a:pt x="25" y="870"/>
                  <a:pt x="24" y="874"/>
                  <a:pt x="24" y="877"/>
                </a:cubicBezTo>
                <a:close/>
                <a:moveTo>
                  <a:pt x="29" y="855"/>
                </a:moveTo>
                <a:cubicBezTo>
                  <a:pt x="25" y="853"/>
                  <a:pt x="25" y="853"/>
                  <a:pt x="25" y="853"/>
                </a:cubicBezTo>
                <a:cubicBezTo>
                  <a:pt x="26" y="852"/>
                  <a:pt x="26" y="850"/>
                  <a:pt x="27" y="848"/>
                </a:cubicBezTo>
                <a:cubicBezTo>
                  <a:pt x="28" y="846"/>
                  <a:pt x="29" y="844"/>
                  <a:pt x="30" y="842"/>
                </a:cubicBezTo>
                <a:cubicBezTo>
                  <a:pt x="33" y="844"/>
                  <a:pt x="33" y="844"/>
                  <a:pt x="33" y="844"/>
                </a:cubicBezTo>
                <a:cubicBezTo>
                  <a:pt x="32" y="846"/>
                  <a:pt x="32" y="847"/>
                  <a:pt x="31" y="849"/>
                </a:cubicBezTo>
                <a:cubicBezTo>
                  <a:pt x="30" y="851"/>
                  <a:pt x="29" y="853"/>
                  <a:pt x="29" y="855"/>
                </a:cubicBezTo>
                <a:close/>
                <a:moveTo>
                  <a:pt x="39" y="834"/>
                </a:moveTo>
                <a:cubicBezTo>
                  <a:pt x="35" y="832"/>
                  <a:pt x="35" y="832"/>
                  <a:pt x="35" y="832"/>
                </a:cubicBezTo>
                <a:cubicBezTo>
                  <a:pt x="38" y="828"/>
                  <a:pt x="40" y="825"/>
                  <a:pt x="43" y="822"/>
                </a:cubicBezTo>
                <a:cubicBezTo>
                  <a:pt x="46" y="824"/>
                  <a:pt x="46" y="824"/>
                  <a:pt x="46" y="824"/>
                </a:cubicBezTo>
                <a:cubicBezTo>
                  <a:pt x="43" y="827"/>
                  <a:pt x="41" y="830"/>
                  <a:pt x="39" y="834"/>
                </a:cubicBezTo>
                <a:close/>
                <a:moveTo>
                  <a:pt x="54" y="816"/>
                </a:moveTo>
                <a:cubicBezTo>
                  <a:pt x="51" y="813"/>
                  <a:pt x="51" y="813"/>
                  <a:pt x="51" y="813"/>
                </a:cubicBezTo>
                <a:cubicBezTo>
                  <a:pt x="54" y="811"/>
                  <a:pt x="58" y="808"/>
                  <a:pt x="61" y="806"/>
                </a:cubicBezTo>
                <a:cubicBezTo>
                  <a:pt x="63" y="809"/>
                  <a:pt x="63" y="809"/>
                  <a:pt x="63" y="809"/>
                </a:cubicBezTo>
                <a:cubicBezTo>
                  <a:pt x="60" y="811"/>
                  <a:pt x="57" y="814"/>
                  <a:pt x="54" y="816"/>
                </a:cubicBezTo>
                <a:close/>
                <a:moveTo>
                  <a:pt x="73" y="803"/>
                </a:moveTo>
                <a:cubicBezTo>
                  <a:pt x="72" y="800"/>
                  <a:pt x="72" y="800"/>
                  <a:pt x="72" y="800"/>
                </a:cubicBezTo>
                <a:cubicBezTo>
                  <a:pt x="75" y="798"/>
                  <a:pt x="79" y="796"/>
                  <a:pt x="83" y="795"/>
                </a:cubicBezTo>
                <a:cubicBezTo>
                  <a:pt x="84" y="799"/>
                  <a:pt x="84" y="799"/>
                  <a:pt x="84" y="799"/>
                </a:cubicBezTo>
                <a:cubicBezTo>
                  <a:pt x="80" y="800"/>
                  <a:pt x="77" y="802"/>
                  <a:pt x="73" y="803"/>
                </a:cubicBezTo>
                <a:close/>
                <a:moveTo>
                  <a:pt x="95" y="795"/>
                </a:moveTo>
                <a:cubicBezTo>
                  <a:pt x="94" y="791"/>
                  <a:pt x="94" y="791"/>
                  <a:pt x="94" y="791"/>
                </a:cubicBezTo>
                <a:cubicBezTo>
                  <a:pt x="98" y="790"/>
                  <a:pt x="102" y="789"/>
                  <a:pt x="106" y="788"/>
                </a:cubicBezTo>
                <a:cubicBezTo>
                  <a:pt x="107" y="792"/>
                  <a:pt x="107" y="792"/>
                  <a:pt x="107" y="792"/>
                </a:cubicBezTo>
                <a:cubicBezTo>
                  <a:pt x="103" y="793"/>
                  <a:pt x="99" y="794"/>
                  <a:pt x="95" y="795"/>
                </a:cubicBezTo>
                <a:close/>
                <a:moveTo>
                  <a:pt x="118" y="790"/>
                </a:moveTo>
                <a:cubicBezTo>
                  <a:pt x="117" y="786"/>
                  <a:pt x="117" y="786"/>
                  <a:pt x="117" y="786"/>
                </a:cubicBezTo>
                <a:cubicBezTo>
                  <a:pt x="121" y="785"/>
                  <a:pt x="125" y="784"/>
                  <a:pt x="129" y="784"/>
                </a:cubicBezTo>
                <a:cubicBezTo>
                  <a:pt x="130" y="788"/>
                  <a:pt x="130" y="788"/>
                  <a:pt x="130" y="788"/>
                </a:cubicBezTo>
                <a:cubicBezTo>
                  <a:pt x="126" y="788"/>
                  <a:pt x="122" y="789"/>
                  <a:pt x="118" y="790"/>
                </a:cubicBezTo>
                <a:close/>
                <a:moveTo>
                  <a:pt x="142" y="786"/>
                </a:moveTo>
                <a:cubicBezTo>
                  <a:pt x="141" y="782"/>
                  <a:pt x="141" y="782"/>
                  <a:pt x="141" y="782"/>
                </a:cubicBezTo>
                <a:cubicBezTo>
                  <a:pt x="145" y="782"/>
                  <a:pt x="149" y="781"/>
                  <a:pt x="153" y="781"/>
                </a:cubicBezTo>
                <a:cubicBezTo>
                  <a:pt x="153" y="785"/>
                  <a:pt x="153" y="785"/>
                  <a:pt x="153" y="785"/>
                </a:cubicBezTo>
                <a:cubicBezTo>
                  <a:pt x="150" y="785"/>
                  <a:pt x="146" y="786"/>
                  <a:pt x="142" y="786"/>
                </a:cubicBezTo>
                <a:close/>
                <a:moveTo>
                  <a:pt x="165" y="784"/>
                </a:moveTo>
                <a:cubicBezTo>
                  <a:pt x="165" y="780"/>
                  <a:pt x="165" y="780"/>
                  <a:pt x="165" y="780"/>
                </a:cubicBezTo>
                <a:cubicBezTo>
                  <a:pt x="169" y="779"/>
                  <a:pt x="173" y="779"/>
                  <a:pt x="177" y="778"/>
                </a:cubicBezTo>
                <a:cubicBezTo>
                  <a:pt x="177" y="782"/>
                  <a:pt x="177" y="782"/>
                  <a:pt x="177" y="782"/>
                </a:cubicBezTo>
                <a:cubicBezTo>
                  <a:pt x="173" y="783"/>
                  <a:pt x="169" y="783"/>
                  <a:pt x="165" y="784"/>
                </a:cubicBezTo>
                <a:close/>
                <a:moveTo>
                  <a:pt x="189" y="781"/>
                </a:moveTo>
                <a:cubicBezTo>
                  <a:pt x="189" y="777"/>
                  <a:pt x="189" y="777"/>
                  <a:pt x="189" y="777"/>
                </a:cubicBezTo>
                <a:cubicBezTo>
                  <a:pt x="190" y="777"/>
                  <a:pt x="192" y="777"/>
                  <a:pt x="193" y="776"/>
                </a:cubicBezTo>
                <a:cubicBezTo>
                  <a:pt x="195" y="776"/>
                  <a:pt x="198" y="776"/>
                  <a:pt x="200" y="775"/>
                </a:cubicBezTo>
                <a:cubicBezTo>
                  <a:pt x="201" y="779"/>
                  <a:pt x="201" y="779"/>
                  <a:pt x="201" y="779"/>
                </a:cubicBezTo>
                <a:cubicBezTo>
                  <a:pt x="199" y="780"/>
                  <a:pt x="196" y="780"/>
                  <a:pt x="194" y="780"/>
                </a:cubicBezTo>
                <a:cubicBezTo>
                  <a:pt x="192" y="781"/>
                  <a:pt x="191" y="781"/>
                  <a:pt x="189" y="781"/>
                </a:cubicBezTo>
                <a:close/>
                <a:moveTo>
                  <a:pt x="213" y="776"/>
                </a:moveTo>
                <a:cubicBezTo>
                  <a:pt x="211" y="772"/>
                  <a:pt x="211" y="772"/>
                  <a:pt x="211" y="772"/>
                </a:cubicBezTo>
                <a:cubicBezTo>
                  <a:pt x="215" y="771"/>
                  <a:pt x="219" y="770"/>
                  <a:pt x="222" y="768"/>
                </a:cubicBezTo>
                <a:cubicBezTo>
                  <a:pt x="224" y="772"/>
                  <a:pt x="224" y="772"/>
                  <a:pt x="224" y="772"/>
                </a:cubicBezTo>
                <a:cubicBezTo>
                  <a:pt x="220" y="774"/>
                  <a:pt x="217" y="775"/>
                  <a:pt x="213" y="776"/>
                </a:cubicBezTo>
                <a:close/>
                <a:moveTo>
                  <a:pt x="235" y="767"/>
                </a:moveTo>
                <a:cubicBezTo>
                  <a:pt x="233" y="763"/>
                  <a:pt x="233" y="763"/>
                  <a:pt x="233" y="763"/>
                </a:cubicBezTo>
                <a:cubicBezTo>
                  <a:pt x="236" y="761"/>
                  <a:pt x="240" y="759"/>
                  <a:pt x="243" y="757"/>
                </a:cubicBezTo>
                <a:cubicBezTo>
                  <a:pt x="245" y="760"/>
                  <a:pt x="245" y="760"/>
                  <a:pt x="245" y="760"/>
                </a:cubicBezTo>
                <a:cubicBezTo>
                  <a:pt x="242" y="763"/>
                  <a:pt x="238" y="765"/>
                  <a:pt x="235" y="767"/>
                </a:cubicBezTo>
                <a:close/>
                <a:moveTo>
                  <a:pt x="255" y="753"/>
                </a:moveTo>
                <a:cubicBezTo>
                  <a:pt x="252" y="750"/>
                  <a:pt x="252" y="750"/>
                  <a:pt x="252" y="750"/>
                </a:cubicBezTo>
                <a:cubicBezTo>
                  <a:pt x="255" y="748"/>
                  <a:pt x="258" y="745"/>
                  <a:pt x="261" y="742"/>
                </a:cubicBezTo>
                <a:cubicBezTo>
                  <a:pt x="264" y="745"/>
                  <a:pt x="264" y="745"/>
                  <a:pt x="264" y="745"/>
                </a:cubicBezTo>
                <a:cubicBezTo>
                  <a:pt x="261" y="748"/>
                  <a:pt x="258" y="751"/>
                  <a:pt x="255" y="753"/>
                </a:cubicBezTo>
                <a:close/>
                <a:moveTo>
                  <a:pt x="272" y="736"/>
                </a:moveTo>
                <a:cubicBezTo>
                  <a:pt x="269" y="734"/>
                  <a:pt x="269" y="734"/>
                  <a:pt x="269" y="734"/>
                </a:cubicBezTo>
                <a:cubicBezTo>
                  <a:pt x="271" y="731"/>
                  <a:pt x="274" y="727"/>
                  <a:pt x="276" y="724"/>
                </a:cubicBezTo>
                <a:cubicBezTo>
                  <a:pt x="279" y="726"/>
                  <a:pt x="279" y="726"/>
                  <a:pt x="279" y="726"/>
                </a:cubicBezTo>
                <a:cubicBezTo>
                  <a:pt x="277" y="730"/>
                  <a:pt x="275" y="733"/>
                  <a:pt x="272" y="736"/>
                </a:cubicBezTo>
                <a:close/>
                <a:moveTo>
                  <a:pt x="286" y="716"/>
                </a:moveTo>
                <a:cubicBezTo>
                  <a:pt x="282" y="714"/>
                  <a:pt x="282" y="714"/>
                  <a:pt x="282" y="714"/>
                </a:cubicBezTo>
                <a:cubicBezTo>
                  <a:pt x="284" y="711"/>
                  <a:pt x="286" y="707"/>
                  <a:pt x="287" y="704"/>
                </a:cubicBezTo>
                <a:cubicBezTo>
                  <a:pt x="291" y="705"/>
                  <a:pt x="291" y="705"/>
                  <a:pt x="291" y="705"/>
                </a:cubicBezTo>
                <a:cubicBezTo>
                  <a:pt x="289" y="709"/>
                  <a:pt x="288" y="713"/>
                  <a:pt x="286" y="716"/>
                </a:cubicBezTo>
                <a:close/>
                <a:moveTo>
                  <a:pt x="296" y="694"/>
                </a:moveTo>
                <a:cubicBezTo>
                  <a:pt x="292" y="693"/>
                  <a:pt x="292" y="693"/>
                  <a:pt x="292" y="693"/>
                </a:cubicBezTo>
                <a:cubicBezTo>
                  <a:pt x="293" y="689"/>
                  <a:pt x="294" y="685"/>
                  <a:pt x="295" y="682"/>
                </a:cubicBezTo>
                <a:cubicBezTo>
                  <a:pt x="299" y="683"/>
                  <a:pt x="299" y="683"/>
                  <a:pt x="299" y="683"/>
                </a:cubicBezTo>
                <a:cubicBezTo>
                  <a:pt x="298" y="687"/>
                  <a:pt x="297" y="690"/>
                  <a:pt x="296" y="694"/>
                </a:cubicBezTo>
                <a:close/>
                <a:moveTo>
                  <a:pt x="302" y="671"/>
                </a:moveTo>
                <a:cubicBezTo>
                  <a:pt x="298" y="670"/>
                  <a:pt x="298" y="670"/>
                  <a:pt x="298" y="670"/>
                </a:cubicBezTo>
                <a:cubicBezTo>
                  <a:pt x="298" y="666"/>
                  <a:pt x="299" y="662"/>
                  <a:pt x="299" y="659"/>
                </a:cubicBezTo>
                <a:cubicBezTo>
                  <a:pt x="303" y="659"/>
                  <a:pt x="303" y="659"/>
                  <a:pt x="303" y="659"/>
                </a:cubicBezTo>
                <a:cubicBezTo>
                  <a:pt x="303" y="663"/>
                  <a:pt x="302" y="667"/>
                  <a:pt x="302" y="671"/>
                </a:cubicBezTo>
                <a:close/>
                <a:moveTo>
                  <a:pt x="300" y="647"/>
                </a:moveTo>
                <a:cubicBezTo>
                  <a:pt x="300" y="647"/>
                  <a:pt x="300" y="647"/>
                  <a:pt x="300" y="647"/>
                </a:cubicBezTo>
                <a:cubicBezTo>
                  <a:pt x="300" y="643"/>
                  <a:pt x="300" y="639"/>
                  <a:pt x="299" y="635"/>
                </a:cubicBezTo>
                <a:cubicBezTo>
                  <a:pt x="303" y="635"/>
                  <a:pt x="303" y="635"/>
                  <a:pt x="303" y="635"/>
                </a:cubicBezTo>
                <a:cubicBezTo>
                  <a:pt x="304" y="639"/>
                  <a:pt x="304" y="643"/>
                  <a:pt x="304" y="647"/>
                </a:cubicBezTo>
                <a:lnTo>
                  <a:pt x="300" y="647"/>
                </a:lnTo>
                <a:close/>
                <a:moveTo>
                  <a:pt x="298" y="624"/>
                </a:moveTo>
                <a:cubicBezTo>
                  <a:pt x="298" y="622"/>
                  <a:pt x="298" y="622"/>
                  <a:pt x="298" y="622"/>
                </a:cubicBezTo>
                <a:cubicBezTo>
                  <a:pt x="297" y="619"/>
                  <a:pt x="296" y="615"/>
                  <a:pt x="295" y="612"/>
                </a:cubicBezTo>
                <a:cubicBezTo>
                  <a:pt x="299" y="611"/>
                  <a:pt x="299" y="611"/>
                  <a:pt x="299" y="611"/>
                </a:cubicBezTo>
                <a:cubicBezTo>
                  <a:pt x="300" y="614"/>
                  <a:pt x="301" y="618"/>
                  <a:pt x="302" y="621"/>
                </a:cubicBezTo>
                <a:cubicBezTo>
                  <a:pt x="302" y="623"/>
                  <a:pt x="302" y="623"/>
                  <a:pt x="302" y="623"/>
                </a:cubicBezTo>
                <a:lnTo>
                  <a:pt x="298" y="624"/>
                </a:lnTo>
                <a:close/>
                <a:moveTo>
                  <a:pt x="292" y="601"/>
                </a:moveTo>
                <a:cubicBezTo>
                  <a:pt x="291" y="597"/>
                  <a:pt x="290" y="593"/>
                  <a:pt x="289" y="589"/>
                </a:cubicBezTo>
                <a:cubicBezTo>
                  <a:pt x="293" y="588"/>
                  <a:pt x="293" y="588"/>
                  <a:pt x="293" y="588"/>
                </a:cubicBezTo>
                <a:cubicBezTo>
                  <a:pt x="294" y="592"/>
                  <a:pt x="295" y="596"/>
                  <a:pt x="296" y="599"/>
                </a:cubicBezTo>
                <a:lnTo>
                  <a:pt x="292" y="601"/>
                </a:lnTo>
                <a:close/>
                <a:moveTo>
                  <a:pt x="285" y="578"/>
                </a:moveTo>
                <a:cubicBezTo>
                  <a:pt x="283" y="575"/>
                  <a:pt x="282" y="571"/>
                  <a:pt x="280" y="567"/>
                </a:cubicBezTo>
                <a:cubicBezTo>
                  <a:pt x="284" y="566"/>
                  <a:pt x="284" y="566"/>
                  <a:pt x="284" y="566"/>
                </a:cubicBezTo>
                <a:cubicBezTo>
                  <a:pt x="285" y="569"/>
                  <a:pt x="287" y="573"/>
                  <a:pt x="288" y="577"/>
                </a:cubicBezTo>
                <a:lnTo>
                  <a:pt x="285" y="578"/>
                </a:lnTo>
                <a:close/>
                <a:moveTo>
                  <a:pt x="275" y="557"/>
                </a:moveTo>
                <a:cubicBezTo>
                  <a:pt x="273" y="553"/>
                  <a:pt x="271" y="550"/>
                  <a:pt x="269" y="546"/>
                </a:cubicBezTo>
                <a:cubicBezTo>
                  <a:pt x="273" y="544"/>
                  <a:pt x="273" y="544"/>
                  <a:pt x="273" y="544"/>
                </a:cubicBezTo>
                <a:cubicBezTo>
                  <a:pt x="275" y="548"/>
                  <a:pt x="277" y="551"/>
                  <a:pt x="278" y="555"/>
                </a:cubicBezTo>
                <a:lnTo>
                  <a:pt x="275" y="557"/>
                </a:lnTo>
                <a:close/>
                <a:moveTo>
                  <a:pt x="263" y="536"/>
                </a:moveTo>
                <a:cubicBezTo>
                  <a:pt x="261" y="533"/>
                  <a:pt x="259" y="530"/>
                  <a:pt x="257" y="526"/>
                </a:cubicBezTo>
                <a:cubicBezTo>
                  <a:pt x="260" y="524"/>
                  <a:pt x="260" y="524"/>
                  <a:pt x="260" y="524"/>
                </a:cubicBezTo>
                <a:cubicBezTo>
                  <a:pt x="262" y="527"/>
                  <a:pt x="264" y="531"/>
                  <a:pt x="266" y="534"/>
                </a:cubicBezTo>
                <a:lnTo>
                  <a:pt x="263" y="536"/>
                </a:lnTo>
                <a:close/>
                <a:moveTo>
                  <a:pt x="250" y="517"/>
                </a:moveTo>
                <a:cubicBezTo>
                  <a:pt x="247" y="514"/>
                  <a:pt x="245" y="510"/>
                  <a:pt x="243" y="507"/>
                </a:cubicBezTo>
                <a:cubicBezTo>
                  <a:pt x="246" y="505"/>
                  <a:pt x="246" y="505"/>
                  <a:pt x="246" y="505"/>
                </a:cubicBezTo>
                <a:cubicBezTo>
                  <a:pt x="248" y="508"/>
                  <a:pt x="251" y="511"/>
                  <a:pt x="253" y="514"/>
                </a:cubicBezTo>
                <a:lnTo>
                  <a:pt x="250" y="517"/>
                </a:lnTo>
                <a:close/>
                <a:moveTo>
                  <a:pt x="235" y="498"/>
                </a:moveTo>
                <a:cubicBezTo>
                  <a:pt x="233" y="495"/>
                  <a:pt x="230" y="492"/>
                  <a:pt x="227" y="489"/>
                </a:cubicBezTo>
                <a:cubicBezTo>
                  <a:pt x="231" y="486"/>
                  <a:pt x="231" y="486"/>
                  <a:pt x="231" y="486"/>
                </a:cubicBezTo>
                <a:cubicBezTo>
                  <a:pt x="233" y="489"/>
                  <a:pt x="236" y="493"/>
                  <a:pt x="238" y="496"/>
                </a:cubicBezTo>
                <a:lnTo>
                  <a:pt x="235" y="498"/>
                </a:lnTo>
                <a:close/>
                <a:moveTo>
                  <a:pt x="220" y="480"/>
                </a:moveTo>
                <a:cubicBezTo>
                  <a:pt x="217" y="477"/>
                  <a:pt x="214" y="474"/>
                  <a:pt x="211" y="472"/>
                </a:cubicBezTo>
                <a:cubicBezTo>
                  <a:pt x="214" y="469"/>
                  <a:pt x="214" y="469"/>
                  <a:pt x="214" y="469"/>
                </a:cubicBezTo>
                <a:cubicBezTo>
                  <a:pt x="217" y="472"/>
                  <a:pt x="220" y="475"/>
                  <a:pt x="223" y="478"/>
                </a:cubicBezTo>
                <a:lnTo>
                  <a:pt x="220" y="480"/>
                </a:lnTo>
                <a:close/>
                <a:moveTo>
                  <a:pt x="203" y="463"/>
                </a:moveTo>
                <a:cubicBezTo>
                  <a:pt x="200" y="460"/>
                  <a:pt x="198" y="458"/>
                  <a:pt x="195" y="455"/>
                </a:cubicBezTo>
                <a:cubicBezTo>
                  <a:pt x="198" y="452"/>
                  <a:pt x="198" y="452"/>
                  <a:pt x="198" y="452"/>
                </a:cubicBezTo>
                <a:cubicBezTo>
                  <a:pt x="200" y="455"/>
                  <a:pt x="203" y="457"/>
                  <a:pt x="206" y="460"/>
                </a:cubicBezTo>
                <a:lnTo>
                  <a:pt x="203" y="463"/>
                </a:lnTo>
                <a:close/>
                <a:moveTo>
                  <a:pt x="186" y="446"/>
                </a:moveTo>
                <a:cubicBezTo>
                  <a:pt x="183" y="444"/>
                  <a:pt x="181" y="441"/>
                  <a:pt x="178" y="438"/>
                </a:cubicBezTo>
                <a:cubicBezTo>
                  <a:pt x="180" y="435"/>
                  <a:pt x="180" y="435"/>
                  <a:pt x="180" y="435"/>
                </a:cubicBezTo>
                <a:cubicBezTo>
                  <a:pt x="183" y="438"/>
                  <a:pt x="186" y="441"/>
                  <a:pt x="189" y="444"/>
                </a:cubicBezTo>
                <a:lnTo>
                  <a:pt x="186" y="446"/>
                </a:lnTo>
                <a:close/>
                <a:moveTo>
                  <a:pt x="169" y="430"/>
                </a:moveTo>
                <a:cubicBezTo>
                  <a:pt x="166" y="427"/>
                  <a:pt x="163" y="425"/>
                  <a:pt x="160" y="422"/>
                </a:cubicBezTo>
                <a:cubicBezTo>
                  <a:pt x="163" y="419"/>
                  <a:pt x="163" y="419"/>
                  <a:pt x="163" y="419"/>
                </a:cubicBezTo>
                <a:cubicBezTo>
                  <a:pt x="166" y="422"/>
                  <a:pt x="169" y="425"/>
                  <a:pt x="172" y="427"/>
                </a:cubicBezTo>
                <a:lnTo>
                  <a:pt x="169" y="430"/>
                </a:lnTo>
                <a:close/>
                <a:moveTo>
                  <a:pt x="151" y="414"/>
                </a:moveTo>
                <a:cubicBezTo>
                  <a:pt x="143" y="406"/>
                  <a:pt x="143" y="406"/>
                  <a:pt x="143" y="406"/>
                </a:cubicBezTo>
                <a:cubicBezTo>
                  <a:pt x="145" y="403"/>
                  <a:pt x="145" y="403"/>
                  <a:pt x="145" y="403"/>
                </a:cubicBezTo>
                <a:cubicBezTo>
                  <a:pt x="154" y="411"/>
                  <a:pt x="154" y="411"/>
                  <a:pt x="154" y="411"/>
                </a:cubicBezTo>
                <a:lnTo>
                  <a:pt x="151" y="414"/>
                </a:lnTo>
                <a:close/>
                <a:moveTo>
                  <a:pt x="134" y="398"/>
                </a:moveTo>
                <a:cubicBezTo>
                  <a:pt x="130" y="395"/>
                  <a:pt x="130" y="395"/>
                  <a:pt x="130" y="395"/>
                </a:cubicBezTo>
                <a:cubicBezTo>
                  <a:pt x="128" y="393"/>
                  <a:pt x="127" y="392"/>
                  <a:pt x="125" y="390"/>
                </a:cubicBezTo>
                <a:cubicBezTo>
                  <a:pt x="128" y="387"/>
                  <a:pt x="128" y="387"/>
                  <a:pt x="128" y="387"/>
                </a:cubicBezTo>
                <a:cubicBezTo>
                  <a:pt x="129" y="389"/>
                  <a:pt x="131" y="390"/>
                  <a:pt x="133" y="392"/>
                </a:cubicBezTo>
                <a:cubicBezTo>
                  <a:pt x="136" y="395"/>
                  <a:pt x="136" y="395"/>
                  <a:pt x="136" y="395"/>
                </a:cubicBezTo>
                <a:lnTo>
                  <a:pt x="134" y="398"/>
                </a:lnTo>
                <a:close/>
                <a:moveTo>
                  <a:pt x="116" y="382"/>
                </a:moveTo>
                <a:cubicBezTo>
                  <a:pt x="107" y="374"/>
                  <a:pt x="107" y="374"/>
                  <a:pt x="107" y="374"/>
                </a:cubicBezTo>
                <a:cubicBezTo>
                  <a:pt x="110" y="371"/>
                  <a:pt x="110" y="371"/>
                  <a:pt x="110" y="371"/>
                </a:cubicBezTo>
                <a:cubicBezTo>
                  <a:pt x="119" y="379"/>
                  <a:pt x="119" y="379"/>
                  <a:pt x="119" y="379"/>
                </a:cubicBezTo>
                <a:lnTo>
                  <a:pt x="116" y="382"/>
                </a:lnTo>
                <a:close/>
                <a:moveTo>
                  <a:pt x="98" y="366"/>
                </a:moveTo>
                <a:cubicBezTo>
                  <a:pt x="96" y="363"/>
                  <a:pt x="93" y="361"/>
                  <a:pt x="90" y="358"/>
                </a:cubicBezTo>
                <a:cubicBezTo>
                  <a:pt x="92" y="355"/>
                  <a:pt x="92" y="355"/>
                  <a:pt x="92" y="355"/>
                </a:cubicBezTo>
                <a:cubicBezTo>
                  <a:pt x="95" y="358"/>
                  <a:pt x="98" y="360"/>
                  <a:pt x="101" y="363"/>
                </a:cubicBezTo>
                <a:lnTo>
                  <a:pt x="98" y="366"/>
                </a:lnTo>
                <a:close/>
                <a:moveTo>
                  <a:pt x="81" y="350"/>
                </a:moveTo>
                <a:cubicBezTo>
                  <a:pt x="78" y="347"/>
                  <a:pt x="75" y="344"/>
                  <a:pt x="72" y="341"/>
                </a:cubicBezTo>
                <a:cubicBezTo>
                  <a:pt x="75" y="339"/>
                  <a:pt x="75" y="339"/>
                  <a:pt x="75" y="339"/>
                </a:cubicBezTo>
                <a:cubicBezTo>
                  <a:pt x="78" y="341"/>
                  <a:pt x="81" y="344"/>
                  <a:pt x="84" y="347"/>
                </a:cubicBezTo>
                <a:lnTo>
                  <a:pt x="81" y="350"/>
                </a:lnTo>
                <a:close/>
                <a:moveTo>
                  <a:pt x="64" y="333"/>
                </a:moveTo>
                <a:cubicBezTo>
                  <a:pt x="61" y="330"/>
                  <a:pt x="58" y="327"/>
                  <a:pt x="56" y="324"/>
                </a:cubicBezTo>
                <a:cubicBezTo>
                  <a:pt x="59" y="321"/>
                  <a:pt x="59" y="321"/>
                  <a:pt x="59" y="321"/>
                </a:cubicBezTo>
                <a:cubicBezTo>
                  <a:pt x="61" y="324"/>
                  <a:pt x="64" y="327"/>
                  <a:pt x="67" y="330"/>
                </a:cubicBezTo>
                <a:lnTo>
                  <a:pt x="64" y="333"/>
                </a:lnTo>
                <a:close/>
                <a:moveTo>
                  <a:pt x="48" y="315"/>
                </a:moveTo>
                <a:cubicBezTo>
                  <a:pt x="45" y="312"/>
                  <a:pt x="43" y="309"/>
                  <a:pt x="40" y="306"/>
                </a:cubicBezTo>
                <a:cubicBezTo>
                  <a:pt x="43" y="303"/>
                  <a:pt x="43" y="303"/>
                  <a:pt x="43" y="303"/>
                </a:cubicBezTo>
                <a:cubicBezTo>
                  <a:pt x="46" y="307"/>
                  <a:pt x="48" y="310"/>
                  <a:pt x="51" y="313"/>
                </a:cubicBezTo>
                <a:lnTo>
                  <a:pt x="48" y="315"/>
                </a:lnTo>
                <a:close/>
                <a:moveTo>
                  <a:pt x="33" y="296"/>
                </a:moveTo>
                <a:cubicBezTo>
                  <a:pt x="31" y="293"/>
                  <a:pt x="28" y="290"/>
                  <a:pt x="26" y="287"/>
                </a:cubicBezTo>
                <a:cubicBezTo>
                  <a:pt x="29" y="284"/>
                  <a:pt x="29" y="284"/>
                  <a:pt x="29" y="284"/>
                </a:cubicBezTo>
                <a:cubicBezTo>
                  <a:pt x="31" y="288"/>
                  <a:pt x="34" y="291"/>
                  <a:pt x="36" y="294"/>
                </a:cubicBezTo>
                <a:lnTo>
                  <a:pt x="33" y="296"/>
                </a:lnTo>
                <a:close/>
                <a:moveTo>
                  <a:pt x="20" y="276"/>
                </a:moveTo>
                <a:cubicBezTo>
                  <a:pt x="18" y="273"/>
                  <a:pt x="16" y="269"/>
                  <a:pt x="14" y="266"/>
                </a:cubicBezTo>
                <a:cubicBezTo>
                  <a:pt x="18" y="264"/>
                  <a:pt x="18" y="264"/>
                  <a:pt x="18" y="264"/>
                </a:cubicBezTo>
                <a:cubicBezTo>
                  <a:pt x="19" y="267"/>
                  <a:pt x="21" y="271"/>
                  <a:pt x="23" y="274"/>
                </a:cubicBezTo>
                <a:lnTo>
                  <a:pt x="20" y="276"/>
                </a:lnTo>
                <a:close/>
                <a:moveTo>
                  <a:pt x="9" y="255"/>
                </a:moveTo>
                <a:cubicBezTo>
                  <a:pt x="8" y="251"/>
                  <a:pt x="6" y="247"/>
                  <a:pt x="5" y="243"/>
                </a:cubicBezTo>
                <a:cubicBezTo>
                  <a:pt x="9" y="242"/>
                  <a:pt x="9" y="242"/>
                  <a:pt x="9" y="242"/>
                </a:cubicBezTo>
                <a:cubicBezTo>
                  <a:pt x="10" y="246"/>
                  <a:pt x="11" y="250"/>
                  <a:pt x="13" y="253"/>
                </a:cubicBezTo>
                <a:lnTo>
                  <a:pt x="9" y="255"/>
                </a:lnTo>
                <a:close/>
                <a:moveTo>
                  <a:pt x="2" y="232"/>
                </a:moveTo>
                <a:cubicBezTo>
                  <a:pt x="1" y="228"/>
                  <a:pt x="1" y="224"/>
                  <a:pt x="0" y="220"/>
                </a:cubicBezTo>
                <a:cubicBezTo>
                  <a:pt x="4" y="219"/>
                  <a:pt x="4" y="219"/>
                  <a:pt x="4" y="219"/>
                </a:cubicBezTo>
                <a:cubicBezTo>
                  <a:pt x="5" y="223"/>
                  <a:pt x="5" y="227"/>
                  <a:pt x="6" y="231"/>
                </a:cubicBezTo>
                <a:lnTo>
                  <a:pt x="2" y="232"/>
                </a:lnTo>
                <a:close/>
                <a:moveTo>
                  <a:pt x="4" y="208"/>
                </a:moveTo>
                <a:cubicBezTo>
                  <a:pt x="0" y="208"/>
                  <a:pt x="0" y="208"/>
                  <a:pt x="0" y="208"/>
                </a:cubicBezTo>
                <a:cubicBezTo>
                  <a:pt x="0" y="204"/>
                  <a:pt x="0" y="201"/>
                  <a:pt x="0" y="197"/>
                </a:cubicBezTo>
                <a:cubicBezTo>
                  <a:pt x="0" y="196"/>
                  <a:pt x="0" y="196"/>
                  <a:pt x="0" y="196"/>
                </a:cubicBezTo>
                <a:cubicBezTo>
                  <a:pt x="4" y="196"/>
                  <a:pt x="4" y="196"/>
                  <a:pt x="4" y="196"/>
                </a:cubicBezTo>
                <a:cubicBezTo>
                  <a:pt x="4" y="198"/>
                  <a:pt x="4" y="198"/>
                  <a:pt x="4" y="198"/>
                </a:cubicBezTo>
                <a:cubicBezTo>
                  <a:pt x="4" y="201"/>
                  <a:pt x="4" y="204"/>
                  <a:pt x="4" y="208"/>
                </a:cubicBezTo>
                <a:close/>
                <a:moveTo>
                  <a:pt x="7" y="185"/>
                </a:moveTo>
                <a:cubicBezTo>
                  <a:pt x="3" y="184"/>
                  <a:pt x="3" y="184"/>
                  <a:pt x="3" y="184"/>
                </a:cubicBezTo>
                <a:cubicBezTo>
                  <a:pt x="4" y="180"/>
                  <a:pt x="5" y="176"/>
                  <a:pt x="7" y="172"/>
                </a:cubicBezTo>
                <a:cubicBezTo>
                  <a:pt x="11" y="174"/>
                  <a:pt x="11" y="174"/>
                  <a:pt x="11" y="174"/>
                </a:cubicBezTo>
                <a:cubicBezTo>
                  <a:pt x="9" y="177"/>
                  <a:pt x="8" y="181"/>
                  <a:pt x="7" y="185"/>
                </a:cubicBezTo>
                <a:close/>
                <a:moveTo>
                  <a:pt x="17" y="164"/>
                </a:moveTo>
                <a:cubicBezTo>
                  <a:pt x="13" y="162"/>
                  <a:pt x="13" y="162"/>
                  <a:pt x="13" y="162"/>
                </a:cubicBezTo>
                <a:cubicBezTo>
                  <a:pt x="16" y="158"/>
                  <a:pt x="18" y="155"/>
                  <a:pt x="21" y="152"/>
                </a:cubicBezTo>
                <a:cubicBezTo>
                  <a:pt x="24" y="155"/>
                  <a:pt x="24" y="155"/>
                  <a:pt x="24" y="155"/>
                </a:cubicBezTo>
                <a:cubicBezTo>
                  <a:pt x="21" y="158"/>
                  <a:pt x="19" y="161"/>
                  <a:pt x="17" y="164"/>
                </a:cubicBezTo>
                <a:close/>
                <a:moveTo>
                  <a:pt x="33" y="148"/>
                </a:moveTo>
                <a:cubicBezTo>
                  <a:pt x="31" y="144"/>
                  <a:pt x="31" y="144"/>
                  <a:pt x="31" y="144"/>
                </a:cubicBezTo>
                <a:cubicBezTo>
                  <a:pt x="34" y="142"/>
                  <a:pt x="37" y="140"/>
                  <a:pt x="41" y="138"/>
                </a:cubicBezTo>
                <a:cubicBezTo>
                  <a:pt x="43" y="141"/>
                  <a:pt x="43" y="141"/>
                  <a:pt x="43" y="141"/>
                </a:cubicBezTo>
                <a:cubicBezTo>
                  <a:pt x="39" y="143"/>
                  <a:pt x="36" y="145"/>
                  <a:pt x="33" y="148"/>
                </a:cubicBezTo>
                <a:close/>
                <a:moveTo>
                  <a:pt x="53" y="136"/>
                </a:moveTo>
                <a:cubicBezTo>
                  <a:pt x="51" y="132"/>
                  <a:pt x="51" y="132"/>
                  <a:pt x="51" y="132"/>
                </a:cubicBezTo>
                <a:cubicBezTo>
                  <a:pt x="55" y="131"/>
                  <a:pt x="59" y="129"/>
                  <a:pt x="62" y="128"/>
                </a:cubicBezTo>
                <a:cubicBezTo>
                  <a:pt x="64" y="131"/>
                  <a:pt x="64" y="131"/>
                  <a:pt x="64" y="131"/>
                </a:cubicBezTo>
                <a:cubicBezTo>
                  <a:pt x="60" y="133"/>
                  <a:pt x="56" y="134"/>
                  <a:pt x="53" y="136"/>
                </a:cubicBezTo>
                <a:close/>
                <a:moveTo>
                  <a:pt x="75" y="127"/>
                </a:moveTo>
                <a:cubicBezTo>
                  <a:pt x="74" y="124"/>
                  <a:pt x="74" y="124"/>
                  <a:pt x="74" y="124"/>
                </a:cubicBezTo>
                <a:cubicBezTo>
                  <a:pt x="78" y="122"/>
                  <a:pt x="81" y="121"/>
                  <a:pt x="85" y="120"/>
                </a:cubicBezTo>
                <a:cubicBezTo>
                  <a:pt x="86" y="124"/>
                  <a:pt x="86" y="124"/>
                  <a:pt x="86" y="124"/>
                </a:cubicBezTo>
                <a:cubicBezTo>
                  <a:pt x="83" y="125"/>
                  <a:pt x="79" y="126"/>
                  <a:pt x="75" y="127"/>
                </a:cubicBezTo>
                <a:close/>
                <a:moveTo>
                  <a:pt x="98" y="121"/>
                </a:moveTo>
                <a:cubicBezTo>
                  <a:pt x="97" y="117"/>
                  <a:pt x="97" y="117"/>
                  <a:pt x="97" y="117"/>
                </a:cubicBezTo>
                <a:cubicBezTo>
                  <a:pt x="101" y="116"/>
                  <a:pt x="105" y="115"/>
                  <a:pt x="109" y="114"/>
                </a:cubicBezTo>
                <a:cubicBezTo>
                  <a:pt x="109" y="118"/>
                  <a:pt x="109" y="118"/>
                  <a:pt x="109" y="118"/>
                </a:cubicBezTo>
                <a:cubicBezTo>
                  <a:pt x="106" y="119"/>
                  <a:pt x="102" y="120"/>
                  <a:pt x="98" y="121"/>
                </a:cubicBezTo>
                <a:close/>
                <a:moveTo>
                  <a:pt x="121" y="116"/>
                </a:moveTo>
                <a:cubicBezTo>
                  <a:pt x="120" y="112"/>
                  <a:pt x="120" y="112"/>
                  <a:pt x="120" y="112"/>
                </a:cubicBezTo>
                <a:cubicBezTo>
                  <a:pt x="123" y="111"/>
                  <a:pt x="127" y="110"/>
                  <a:pt x="130" y="110"/>
                </a:cubicBezTo>
                <a:cubicBezTo>
                  <a:pt x="132" y="109"/>
                  <a:pt x="132" y="109"/>
                  <a:pt x="132" y="109"/>
                </a:cubicBezTo>
                <a:cubicBezTo>
                  <a:pt x="133" y="113"/>
                  <a:pt x="133" y="113"/>
                  <a:pt x="133" y="113"/>
                </a:cubicBezTo>
                <a:cubicBezTo>
                  <a:pt x="131" y="114"/>
                  <a:pt x="131" y="114"/>
                  <a:pt x="131" y="114"/>
                </a:cubicBezTo>
                <a:cubicBezTo>
                  <a:pt x="128" y="114"/>
                  <a:pt x="124" y="115"/>
                  <a:pt x="121" y="116"/>
                </a:cubicBezTo>
                <a:close/>
                <a:moveTo>
                  <a:pt x="144" y="110"/>
                </a:moveTo>
                <a:cubicBezTo>
                  <a:pt x="143" y="106"/>
                  <a:pt x="143" y="106"/>
                  <a:pt x="143" y="106"/>
                </a:cubicBezTo>
                <a:cubicBezTo>
                  <a:pt x="147" y="106"/>
                  <a:pt x="151" y="105"/>
                  <a:pt x="155" y="104"/>
                </a:cubicBezTo>
                <a:cubicBezTo>
                  <a:pt x="156" y="107"/>
                  <a:pt x="156" y="107"/>
                  <a:pt x="156" y="107"/>
                </a:cubicBezTo>
                <a:cubicBezTo>
                  <a:pt x="152" y="108"/>
                  <a:pt x="148" y="109"/>
                  <a:pt x="144" y="110"/>
                </a:cubicBezTo>
                <a:close/>
                <a:moveTo>
                  <a:pt x="167" y="104"/>
                </a:moveTo>
                <a:cubicBezTo>
                  <a:pt x="166" y="100"/>
                  <a:pt x="166" y="100"/>
                  <a:pt x="166" y="100"/>
                </a:cubicBezTo>
                <a:cubicBezTo>
                  <a:pt x="170" y="99"/>
                  <a:pt x="174" y="98"/>
                  <a:pt x="178" y="97"/>
                </a:cubicBezTo>
                <a:cubicBezTo>
                  <a:pt x="179" y="101"/>
                  <a:pt x="179" y="101"/>
                  <a:pt x="179" y="101"/>
                </a:cubicBezTo>
                <a:cubicBezTo>
                  <a:pt x="175" y="102"/>
                  <a:pt x="171" y="103"/>
                  <a:pt x="167" y="104"/>
                </a:cubicBezTo>
                <a:close/>
                <a:moveTo>
                  <a:pt x="190" y="97"/>
                </a:moveTo>
                <a:cubicBezTo>
                  <a:pt x="189" y="93"/>
                  <a:pt x="189" y="93"/>
                  <a:pt x="189" y="93"/>
                </a:cubicBezTo>
                <a:cubicBezTo>
                  <a:pt x="193" y="92"/>
                  <a:pt x="196" y="91"/>
                  <a:pt x="200" y="89"/>
                </a:cubicBezTo>
                <a:cubicBezTo>
                  <a:pt x="202" y="93"/>
                  <a:pt x="202" y="93"/>
                  <a:pt x="202" y="93"/>
                </a:cubicBezTo>
                <a:cubicBezTo>
                  <a:pt x="198" y="94"/>
                  <a:pt x="194" y="96"/>
                  <a:pt x="190" y="97"/>
                </a:cubicBezTo>
                <a:close/>
                <a:moveTo>
                  <a:pt x="213" y="89"/>
                </a:moveTo>
                <a:cubicBezTo>
                  <a:pt x="211" y="85"/>
                  <a:pt x="211" y="85"/>
                  <a:pt x="211" y="85"/>
                </a:cubicBezTo>
                <a:cubicBezTo>
                  <a:pt x="215" y="83"/>
                  <a:pt x="218" y="82"/>
                  <a:pt x="222" y="80"/>
                </a:cubicBezTo>
                <a:cubicBezTo>
                  <a:pt x="224" y="84"/>
                  <a:pt x="224" y="84"/>
                  <a:pt x="224" y="84"/>
                </a:cubicBezTo>
                <a:cubicBezTo>
                  <a:pt x="220" y="85"/>
                  <a:pt x="216" y="87"/>
                  <a:pt x="213" y="89"/>
                </a:cubicBezTo>
                <a:close/>
                <a:moveTo>
                  <a:pt x="234" y="78"/>
                </a:moveTo>
                <a:cubicBezTo>
                  <a:pt x="232" y="75"/>
                  <a:pt x="232" y="75"/>
                  <a:pt x="232" y="75"/>
                </a:cubicBezTo>
                <a:cubicBezTo>
                  <a:pt x="236" y="73"/>
                  <a:pt x="239" y="71"/>
                  <a:pt x="243" y="69"/>
                </a:cubicBezTo>
                <a:cubicBezTo>
                  <a:pt x="245" y="72"/>
                  <a:pt x="245" y="72"/>
                  <a:pt x="245" y="72"/>
                </a:cubicBezTo>
                <a:cubicBezTo>
                  <a:pt x="241" y="74"/>
                  <a:pt x="238" y="76"/>
                  <a:pt x="234" y="78"/>
                </a:cubicBezTo>
                <a:close/>
                <a:moveTo>
                  <a:pt x="255" y="66"/>
                </a:moveTo>
                <a:cubicBezTo>
                  <a:pt x="252" y="62"/>
                  <a:pt x="252" y="62"/>
                  <a:pt x="252" y="62"/>
                </a:cubicBezTo>
                <a:cubicBezTo>
                  <a:pt x="256" y="60"/>
                  <a:pt x="259" y="58"/>
                  <a:pt x="262" y="55"/>
                </a:cubicBezTo>
                <a:cubicBezTo>
                  <a:pt x="264" y="58"/>
                  <a:pt x="264" y="58"/>
                  <a:pt x="264" y="58"/>
                </a:cubicBezTo>
                <a:cubicBezTo>
                  <a:pt x="261" y="61"/>
                  <a:pt x="258" y="63"/>
                  <a:pt x="255" y="66"/>
                </a:cubicBezTo>
                <a:close/>
                <a:moveTo>
                  <a:pt x="273" y="50"/>
                </a:moveTo>
                <a:cubicBezTo>
                  <a:pt x="271" y="47"/>
                  <a:pt x="271" y="47"/>
                  <a:pt x="271" y="47"/>
                </a:cubicBezTo>
                <a:cubicBezTo>
                  <a:pt x="274" y="45"/>
                  <a:pt x="276" y="42"/>
                  <a:pt x="279" y="39"/>
                </a:cubicBezTo>
                <a:cubicBezTo>
                  <a:pt x="282" y="42"/>
                  <a:pt x="282" y="42"/>
                  <a:pt x="282" y="42"/>
                </a:cubicBezTo>
                <a:cubicBezTo>
                  <a:pt x="279" y="45"/>
                  <a:pt x="276" y="48"/>
                  <a:pt x="273" y="50"/>
                </a:cubicBezTo>
                <a:close/>
                <a:moveTo>
                  <a:pt x="290" y="32"/>
                </a:moveTo>
                <a:cubicBezTo>
                  <a:pt x="286" y="30"/>
                  <a:pt x="286" y="30"/>
                  <a:pt x="286" y="30"/>
                </a:cubicBezTo>
                <a:cubicBezTo>
                  <a:pt x="289" y="27"/>
                  <a:pt x="291" y="24"/>
                  <a:pt x="293" y="20"/>
                </a:cubicBezTo>
                <a:cubicBezTo>
                  <a:pt x="297" y="23"/>
                  <a:pt x="297" y="23"/>
                  <a:pt x="297" y="23"/>
                </a:cubicBezTo>
                <a:cubicBezTo>
                  <a:pt x="294" y="26"/>
                  <a:pt x="292" y="29"/>
                  <a:pt x="290" y="32"/>
                </a:cubicBezTo>
                <a:close/>
                <a:moveTo>
                  <a:pt x="303" y="12"/>
                </a:moveTo>
                <a:cubicBezTo>
                  <a:pt x="299" y="10"/>
                  <a:pt x="299" y="10"/>
                  <a:pt x="299" y="10"/>
                </a:cubicBezTo>
                <a:cubicBezTo>
                  <a:pt x="301" y="7"/>
                  <a:pt x="303" y="3"/>
                  <a:pt x="304" y="0"/>
                </a:cubicBezTo>
                <a:cubicBezTo>
                  <a:pt x="308" y="1"/>
                  <a:pt x="308" y="1"/>
                  <a:pt x="308" y="1"/>
                </a:cubicBezTo>
                <a:cubicBezTo>
                  <a:pt x="306" y="5"/>
                  <a:pt x="304" y="9"/>
                  <a:pt x="303" y="12"/>
                </a:cubicBezTo>
                <a:close/>
              </a:path>
            </a:pathLst>
          </a:custGeom>
          <a:gradFill flip="none" rotWithShape="1">
            <a:gsLst>
              <a:gs pos="32000">
                <a:schemeClr val="accent1"/>
              </a:gs>
              <a:gs pos="100000">
                <a:schemeClr val="accent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72">
            <a:extLst>
              <a:ext uri="{FF2B5EF4-FFF2-40B4-BE49-F238E27FC236}">
                <a16:creationId xmlns:a16="http://schemas.microsoft.com/office/drawing/2014/main" id="{EE8C380B-58F4-435F-911E-9AA695F2F0F6}"/>
              </a:ext>
            </a:extLst>
          </p:cNvPr>
          <p:cNvSpPr>
            <a:spLocks noEditPoints="1"/>
          </p:cNvSpPr>
          <p:nvPr/>
        </p:nvSpPr>
        <p:spPr bwMode="auto">
          <a:xfrm rot="958319">
            <a:off x="2360131" y="1337469"/>
            <a:ext cx="230908" cy="230906"/>
          </a:xfrm>
          <a:custGeom>
            <a:avLst/>
            <a:gdLst>
              <a:gd name="T0" fmla="*/ 395107 w 123"/>
              <a:gd name="T1" fmla="*/ 3265 h 123"/>
              <a:gd name="T2" fmla="*/ 388577 w 123"/>
              <a:gd name="T3" fmla="*/ 0 h 123"/>
              <a:gd name="T4" fmla="*/ 382046 w 123"/>
              <a:gd name="T5" fmla="*/ 3265 h 123"/>
              <a:gd name="T6" fmla="*/ 6531 w 123"/>
              <a:gd name="T7" fmla="*/ 251431 h 123"/>
              <a:gd name="T8" fmla="*/ 0 w 123"/>
              <a:gd name="T9" fmla="*/ 264493 h 123"/>
              <a:gd name="T10" fmla="*/ 6531 w 123"/>
              <a:gd name="T11" fmla="*/ 274289 h 123"/>
              <a:gd name="T12" fmla="*/ 104491 w 123"/>
              <a:gd name="T13" fmla="*/ 313473 h 123"/>
              <a:gd name="T14" fmla="*/ 150206 w 123"/>
              <a:gd name="T15" fmla="*/ 395106 h 123"/>
              <a:gd name="T16" fmla="*/ 163267 w 123"/>
              <a:gd name="T17" fmla="*/ 401637 h 123"/>
              <a:gd name="T18" fmla="*/ 163267 w 123"/>
              <a:gd name="T19" fmla="*/ 401637 h 123"/>
              <a:gd name="T20" fmla="*/ 173064 w 123"/>
              <a:gd name="T21" fmla="*/ 395106 h 123"/>
              <a:gd name="T22" fmla="*/ 199186 w 123"/>
              <a:gd name="T23" fmla="*/ 349392 h 123"/>
              <a:gd name="T24" fmla="*/ 320004 w 123"/>
              <a:gd name="T25" fmla="*/ 398372 h 123"/>
              <a:gd name="T26" fmla="*/ 326535 w 123"/>
              <a:gd name="T27" fmla="*/ 401637 h 123"/>
              <a:gd name="T28" fmla="*/ 329800 w 123"/>
              <a:gd name="T29" fmla="*/ 398372 h 123"/>
              <a:gd name="T30" fmla="*/ 336331 w 123"/>
              <a:gd name="T31" fmla="*/ 388576 h 123"/>
              <a:gd name="T32" fmla="*/ 401638 w 123"/>
              <a:gd name="T33" fmla="*/ 13061 h 123"/>
              <a:gd name="T34" fmla="*/ 395107 w 123"/>
              <a:gd name="T35" fmla="*/ 3265 h 123"/>
              <a:gd name="T36" fmla="*/ 39184 w 123"/>
              <a:gd name="T37" fmla="*/ 261227 h 123"/>
              <a:gd name="T38" fmla="*/ 329800 w 123"/>
              <a:gd name="T39" fmla="*/ 65307 h 123"/>
              <a:gd name="T40" fmla="*/ 117553 w 123"/>
              <a:gd name="T41" fmla="*/ 290615 h 123"/>
              <a:gd name="T42" fmla="*/ 114287 w 123"/>
              <a:gd name="T43" fmla="*/ 290615 h 123"/>
              <a:gd name="T44" fmla="*/ 39184 w 123"/>
              <a:gd name="T45" fmla="*/ 261227 h 123"/>
              <a:gd name="T46" fmla="*/ 127349 w 123"/>
              <a:gd name="T47" fmla="*/ 300411 h 123"/>
              <a:gd name="T48" fmla="*/ 127349 w 123"/>
              <a:gd name="T49" fmla="*/ 300411 h 123"/>
              <a:gd name="T50" fmla="*/ 365719 w 123"/>
              <a:gd name="T51" fmla="*/ 45715 h 123"/>
              <a:gd name="T52" fmla="*/ 163267 w 123"/>
              <a:gd name="T53" fmla="*/ 362453 h 123"/>
              <a:gd name="T54" fmla="*/ 127349 w 123"/>
              <a:gd name="T55" fmla="*/ 300411 h 123"/>
              <a:gd name="T56" fmla="*/ 316739 w 123"/>
              <a:gd name="T57" fmla="*/ 368984 h 123"/>
              <a:gd name="T58" fmla="*/ 208982 w 123"/>
              <a:gd name="T59" fmla="*/ 326534 h 123"/>
              <a:gd name="T60" fmla="*/ 199186 w 123"/>
              <a:gd name="T61" fmla="*/ 326534 h 123"/>
              <a:gd name="T62" fmla="*/ 365719 w 123"/>
              <a:gd name="T63" fmla="*/ 71838 h 123"/>
              <a:gd name="T64" fmla="*/ 316739 w 123"/>
              <a:gd name="T65" fmla="*/ 368984 h 123"/>
              <a:gd name="T66" fmla="*/ 316739 w 123"/>
              <a:gd name="T67" fmla="*/ 368984 h 123"/>
              <a:gd name="T68" fmla="*/ 316739 w 123"/>
              <a:gd name="T69" fmla="*/ 368984 h 12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3" h="123">
                <a:moveTo>
                  <a:pt x="121" y="1"/>
                </a:moveTo>
                <a:cubicBezTo>
                  <a:pt x="120" y="0"/>
                  <a:pt x="119" y="0"/>
                  <a:pt x="119" y="0"/>
                </a:cubicBezTo>
                <a:cubicBezTo>
                  <a:pt x="118" y="0"/>
                  <a:pt x="117" y="0"/>
                  <a:pt x="117" y="1"/>
                </a:cubicBezTo>
                <a:cubicBezTo>
                  <a:pt x="2" y="77"/>
                  <a:pt x="2" y="77"/>
                  <a:pt x="2" y="77"/>
                </a:cubicBezTo>
                <a:cubicBezTo>
                  <a:pt x="0" y="78"/>
                  <a:pt x="0" y="79"/>
                  <a:pt x="0" y="81"/>
                </a:cubicBezTo>
                <a:cubicBezTo>
                  <a:pt x="0" y="82"/>
                  <a:pt x="1" y="83"/>
                  <a:pt x="2" y="84"/>
                </a:cubicBezTo>
                <a:cubicBezTo>
                  <a:pt x="32" y="96"/>
                  <a:pt x="32" y="96"/>
                  <a:pt x="32" y="96"/>
                </a:cubicBezTo>
                <a:cubicBezTo>
                  <a:pt x="46" y="121"/>
                  <a:pt x="46" y="121"/>
                  <a:pt x="46" y="121"/>
                </a:cubicBezTo>
                <a:cubicBezTo>
                  <a:pt x="47" y="122"/>
                  <a:pt x="48" y="123"/>
                  <a:pt x="50" y="123"/>
                </a:cubicBezTo>
                <a:cubicBezTo>
                  <a:pt x="50" y="123"/>
                  <a:pt x="50" y="123"/>
                  <a:pt x="50" y="123"/>
                </a:cubicBezTo>
                <a:cubicBezTo>
                  <a:pt x="51" y="123"/>
                  <a:pt x="52" y="122"/>
                  <a:pt x="53" y="121"/>
                </a:cubicBezTo>
                <a:cubicBezTo>
                  <a:pt x="61" y="107"/>
                  <a:pt x="61" y="107"/>
                  <a:pt x="61" y="107"/>
                </a:cubicBezTo>
                <a:cubicBezTo>
                  <a:pt x="98" y="122"/>
                  <a:pt x="98" y="122"/>
                  <a:pt x="98" y="122"/>
                </a:cubicBezTo>
                <a:cubicBezTo>
                  <a:pt x="99" y="123"/>
                  <a:pt x="99" y="123"/>
                  <a:pt x="100" y="123"/>
                </a:cubicBezTo>
                <a:cubicBezTo>
                  <a:pt x="100" y="123"/>
                  <a:pt x="101" y="122"/>
                  <a:pt x="101" y="122"/>
                </a:cubicBezTo>
                <a:cubicBezTo>
                  <a:pt x="102" y="122"/>
                  <a:pt x="103" y="121"/>
                  <a:pt x="103" y="119"/>
                </a:cubicBezTo>
                <a:cubicBezTo>
                  <a:pt x="123" y="4"/>
                  <a:pt x="123" y="4"/>
                  <a:pt x="123" y="4"/>
                </a:cubicBezTo>
                <a:cubicBezTo>
                  <a:pt x="123" y="3"/>
                  <a:pt x="122" y="1"/>
                  <a:pt x="121" y="1"/>
                </a:cubicBezTo>
                <a:close/>
                <a:moveTo>
                  <a:pt x="12" y="80"/>
                </a:moveTo>
                <a:cubicBezTo>
                  <a:pt x="101" y="20"/>
                  <a:pt x="101" y="20"/>
                  <a:pt x="101" y="20"/>
                </a:cubicBezTo>
                <a:cubicBezTo>
                  <a:pt x="36" y="89"/>
                  <a:pt x="36" y="89"/>
                  <a:pt x="36" y="89"/>
                </a:cubicBezTo>
                <a:cubicBezTo>
                  <a:pt x="36" y="89"/>
                  <a:pt x="35" y="89"/>
                  <a:pt x="35" y="89"/>
                </a:cubicBezTo>
                <a:lnTo>
                  <a:pt x="12" y="80"/>
                </a:lnTo>
                <a:close/>
                <a:moveTo>
                  <a:pt x="39" y="92"/>
                </a:moveTo>
                <a:cubicBezTo>
                  <a:pt x="39" y="92"/>
                  <a:pt x="39" y="92"/>
                  <a:pt x="39" y="92"/>
                </a:cubicBezTo>
                <a:cubicBezTo>
                  <a:pt x="112" y="14"/>
                  <a:pt x="112" y="14"/>
                  <a:pt x="112" y="14"/>
                </a:cubicBezTo>
                <a:cubicBezTo>
                  <a:pt x="50" y="111"/>
                  <a:pt x="50" y="111"/>
                  <a:pt x="50" y="111"/>
                </a:cubicBezTo>
                <a:lnTo>
                  <a:pt x="39" y="92"/>
                </a:lnTo>
                <a:close/>
                <a:moveTo>
                  <a:pt x="97" y="113"/>
                </a:moveTo>
                <a:cubicBezTo>
                  <a:pt x="64" y="100"/>
                  <a:pt x="64" y="100"/>
                  <a:pt x="64" y="100"/>
                </a:cubicBezTo>
                <a:cubicBezTo>
                  <a:pt x="63" y="100"/>
                  <a:pt x="62" y="100"/>
                  <a:pt x="61" y="100"/>
                </a:cubicBezTo>
                <a:cubicBezTo>
                  <a:pt x="112" y="22"/>
                  <a:pt x="112" y="22"/>
                  <a:pt x="112" y="22"/>
                </a:cubicBezTo>
                <a:lnTo>
                  <a:pt x="97" y="113"/>
                </a:lnTo>
                <a:close/>
                <a:moveTo>
                  <a:pt x="97" y="113"/>
                </a:moveTo>
                <a:cubicBezTo>
                  <a:pt x="97" y="113"/>
                  <a:pt x="97" y="113"/>
                  <a:pt x="97" y="113"/>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181" name="Freeform 70">
            <a:extLst>
              <a:ext uri="{FF2B5EF4-FFF2-40B4-BE49-F238E27FC236}">
                <a16:creationId xmlns:a16="http://schemas.microsoft.com/office/drawing/2014/main" id="{17D046F3-51A0-45AB-BB22-BCF48021CCDD}"/>
              </a:ext>
            </a:extLst>
          </p:cNvPr>
          <p:cNvSpPr>
            <a:spLocks noEditPoints="1"/>
          </p:cNvSpPr>
          <p:nvPr/>
        </p:nvSpPr>
        <p:spPr bwMode="auto">
          <a:xfrm rot="19301595">
            <a:off x="891173" y="2646854"/>
            <a:ext cx="824826" cy="775173"/>
          </a:xfrm>
          <a:custGeom>
            <a:avLst/>
            <a:gdLst>
              <a:gd name="T0" fmla="*/ 126 w 126"/>
              <a:gd name="T1" fmla="*/ 54 h 118"/>
              <a:gd name="T2" fmla="*/ 115 w 126"/>
              <a:gd name="T3" fmla="*/ 45 h 118"/>
              <a:gd name="T4" fmla="*/ 88 w 126"/>
              <a:gd name="T5" fmla="*/ 43 h 118"/>
              <a:gd name="T6" fmla="*/ 90 w 126"/>
              <a:gd name="T7" fmla="*/ 35 h 118"/>
              <a:gd name="T8" fmla="*/ 89 w 126"/>
              <a:gd name="T9" fmla="*/ 11 h 118"/>
              <a:gd name="T10" fmla="*/ 67 w 126"/>
              <a:gd name="T11" fmla="*/ 5 h 118"/>
              <a:gd name="T12" fmla="*/ 64 w 126"/>
              <a:gd name="T13" fmla="*/ 28 h 118"/>
              <a:gd name="T14" fmla="*/ 49 w 126"/>
              <a:gd name="T15" fmla="*/ 49 h 118"/>
              <a:gd name="T16" fmla="*/ 43 w 126"/>
              <a:gd name="T17" fmla="*/ 48 h 118"/>
              <a:gd name="T18" fmla="*/ 43 w 126"/>
              <a:gd name="T19" fmla="*/ 48 h 118"/>
              <a:gd name="T20" fmla="*/ 40 w 126"/>
              <a:gd name="T21" fmla="*/ 48 h 118"/>
              <a:gd name="T22" fmla="*/ 39 w 126"/>
              <a:gd name="T23" fmla="*/ 48 h 118"/>
              <a:gd name="T24" fmla="*/ 13 w 126"/>
              <a:gd name="T25" fmla="*/ 45 h 118"/>
              <a:gd name="T26" fmla="*/ 6 w 126"/>
              <a:gd name="T27" fmla="*/ 51 h 118"/>
              <a:gd name="T28" fmla="*/ 2 w 126"/>
              <a:gd name="T29" fmla="*/ 110 h 118"/>
              <a:gd name="T30" fmla="*/ 6 w 126"/>
              <a:gd name="T31" fmla="*/ 112 h 118"/>
              <a:gd name="T32" fmla="*/ 35 w 126"/>
              <a:gd name="T33" fmla="*/ 115 h 118"/>
              <a:gd name="T34" fmla="*/ 41 w 126"/>
              <a:gd name="T35" fmla="*/ 113 h 118"/>
              <a:gd name="T36" fmla="*/ 82 w 126"/>
              <a:gd name="T37" fmla="*/ 117 h 118"/>
              <a:gd name="T38" fmla="*/ 105 w 126"/>
              <a:gd name="T39" fmla="*/ 116 h 118"/>
              <a:gd name="T40" fmla="*/ 27 w 126"/>
              <a:gd name="T41" fmla="*/ 108 h 118"/>
              <a:gd name="T42" fmla="*/ 7 w 126"/>
              <a:gd name="T43" fmla="*/ 106 h 118"/>
              <a:gd name="T44" fmla="*/ 11 w 126"/>
              <a:gd name="T45" fmla="*/ 67 h 118"/>
              <a:gd name="T46" fmla="*/ 14 w 126"/>
              <a:gd name="T47" fmla="*/ 52 h 118"/>
              <a:gd name="T48" fmla="*/ 38 w 126"/>
              <a:gd name="T49" fmla="*/ 54 h 118"/>
              <a:gd name="T50" fmla="*/ 40 w 126"/>
              <a:gd name="T51" fmla="*/ 61 h 118"/>
              <a:gd name="T52" fmla="*/ 27 w 126"/>
              <a:gd name="T53" fmla="*/ 108 h 118"/>
              <a:gd name="T54" fmla="*/ 97 w 126"/>
              <a:gd name="T55" fmla="*/ 112 h 118"/>
              <a:gd name="T56" fmla="*/ 55 w 126"/>
              <a:gd name="T57" fmla="*/ 107 h 118"/>
              <a:gd name="T58" fmla="*/ 42 w 126"/>
              <a:gd name="T59" fmla="*/ 106 h 118"/>
              <a:gd name="T60" fmla="*/ 46 w 126"/>
              <a:gd name="T61" fmla="*/ 62 h 118"/>
              <a:gd name="T62" fmla="*/ 52 w 126"/>
              <a:gd name="T63" fmla="*/ 56 h 118"/>
              <a:gd name="T64" fmla="*/ 69 w 126"/>
              <a:gd name="T65" fmla="*/ 32 h 118"/>
              <a:gd name="T66" fmla="*/ 73 w 126"/>
              <a:gd name="T67" fmla="*/ 13 h 118"/>
              <a:gd name="T68" fmla="*/ 74 w 126"/>
              <a:gd name="T69" fmla="*/ 7 h 118"/>
              <a:gd name="T70" fmla="*/ 85 w 126"/>
              <a:gd name="T71" fmla="*/ 32 h 118"/>
              <a:gd name="T72" fmla="*/ 81 w 126"/>
              <a:gd name="T73" fmla="*/ 47 h 118"/>
              <a:gd name="T74" fmla="*/ 82 w 126"/>
              <a:gd name="T75" fmla="*/ 48 h 118"/>
              <a:gd name="T76" fmla="*/ 117 w 126"/>
              <a:gd name="T77" fmla="*/ 53 h 118"/>
              <a:gd name="T78" fmla="*/ 103 w 126"/>
              <a:gd name="T79" fmla="*/ 98 h 118"/>
              <a:gd name="T80" fmla="*/ 103 w 126"/>
              <a:gd name="T81" fmla="*/ 99 h 118"/>
              <a:gd name="T82" fmla="*/ 98 w 126"/>
              <a:gd name="T83" fmla="*/ 11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6" h="118">
                <a:moveTo>
                  <a:pt x="106" y="115"/>
                </a:moveTo>
                <a:cubicBezTo>
                  <a:pt x="126" y="54"/>
                  <a:pt x="126" y="54"/>
                  <a:pt x="126" y="54"/>
                </a:cubicBezTo>
                <a:cubicBezTo>
                  <a:pt x="126" y="53"/>
                  <a:pt x="126" y="53"/>
                  <a:pt x="125" y="52"/>
                </a:cubicBezTo>
                <a:cubicBezTo>
                  <a:pt x="123" y="48"/>
                  <a:pt x="119" y="46"/>
                  <a:pt x="115" y="45"/>
                </a:cubicBezTo>
                <a:cubicBezTo>
                  <a:pt x="109" y="45"/>
                  <a:pt x="103" y="44"/>
                  <a:pt x="98" y="44"/>
                </a:cubicBezTo>
                <a:cubicBezTo>
                  <a:pt x="88" y="43"/>
                  <a:pt x="88" y="43"/>
                  <a:pt x="88" y="43"/>
                </a:cubicBezTo>
                <a:cubicBezTo>
                  <a:pt x="89" y="41"/>
                  <a:pt x="89" y="41"/>
                  <a:pt x="89" y="41"/>
                </a:cubicBezTo>
                <a:cubicBezTo>
                  <a:pt x="89" y="39"/>
                  <a:pt x="90" y="37"/>
                  <a:pt x="90" y="35"/>
                </a:cubicBezTo>
                <a:cubicBezTo>
                  <a:pt x="92" y="29"/>
                  <a:pt x="92" y="25"/>
                  <a:pt x="92" y="20"/>
                </a:cubicBezTo>
                <a:cubicBezTo>
                  <a:pt x="91" y="17"/>
                  <a:pt x="90" y="14"/>
                  <a:pt x="89" y="11"/>
                </a:cubicBezTo>
                <a:cubicBezTo>
                  <a:pt x="85" y="4"/>
                  <a:pt x="77" y="0"/>
                  <a:pt x="69" y="2"/>
                </a:cubicBezTo>
                <a:cubicBezTo>
                  <a:pt x="67" y="3"/>
                  <a:pt x="67" y="4"/>
                  <a:pt x="67" y="5"/>
                </a:cubicBezTo>
                <a:cubicBezTo>
                  <a:pt x="66" y="21"/>
                  <a:pt x="66" y="21"/>
                  <a:pt x="66" y="21"/>
                </a:cubicBezTo>
                <a:cubicBezTo>
                  <a:pt x="66" y="24"/>
                  <a:pt x="65" y="26"/>
                  <a:pt x="64" y="28"/>
                </a:cubicBezTo>
                <a:cubicBezTo>
                  <a:pt x="60" y="33"/>
                  <a:pt x="57" y="38"/>
                  <a:pt x="54" y="43"/>
                </a:cubicBezTo>
                <a:cubicBezTo>
                  <a:pt x="49" y="49"/>
                  <a:pt x="49" y="49"/>
                  <a:pt x="49" y="49"/>
                </a:cubicBezTo>
                <a:cubicBezTo>
                  <a:pt x="48" y="49"/>
                  <a:pt x="48" y="49"/>
                  <a:pt x="48" y="49"/>
                </a:cubicBezTo>
                <a:cubicBezTo>
                  <a:pt x="46" y="49"/>
                  <a:pt x="44" y="49"/>
                  <a:pt x="43" y="48"/>
                </a:cubicBezTo>
                <a:cubicBezTo>
                  <a:pt x="43" y="48"/>
                  <a:pt x="43" y="48"/>
                  <a:pt x="43" y="48"/>
                </a:cubicBezTo>
                <a:cubicBezTo>
                  <a:pt x="43" y="48"/>
                  <a:pt x="43" y="48"/>
                  <a:pt x="43" y="48"/>
                </a:cubicBezTo>
                <a:cubicBezTo>
                  <a:pt x="42" y="48"/>
                  <a:pt x="42" y="48"/>
                  <a:pt x="41" y="48"/>
                </a:cubicBezTo>
                <a:cubicBezTo>
                  <a:pt x="41" y="48"/>
                  <a:pt x="41" y="48"/>
                  <a:pt x="40" y="48"/>
                </a:cubicBezTo>
                <a:cubicBezTo>
                  <a:pt x="40" y="48"/>
                  <a:pt x="40" y="48"/>
                  <a:pt x="40" y="48"/>
                </a:cubicBezTo>
                <a:cubicBezTo>
                  <a:pt x="39" y="48"/>
                  <a:pt x="39" y="48"/>
                  <a:pt x="39" y="48"/>
                </a:cubicBezTo>
                <a:cubicBezTo>
                  <a:pt x="34" y="48"/>
                  <a:pt x="29" y="47"/>
                  <a:pt x="23" y="46"/>
                </a:cubicBezTo>
                <a:cubicBezTo>
                  <a:pt x="13" y="45"/>
                  <a:pt x="13" y="45"/>
                  <a:pt x="13" y="45"/>
                </a:cubicBezTo>
                <a:cubicBezTo>
                  <a:pt x="12" y="45"/>
                  <a:pt x="10" y="46"/>
                  <a:pt x="9" y="47"/>
                </a:cubicBezTo>
                <a:cubicBezTo>
                  <a:pt x="7" y="48"/>
                  <a:pt x="6" y="49"/>
                  <a:pt x="6" y="51"/>
                </a:cubicBezTo>
                <a:cubicBezTo>
                  <a:pt x="1" y="105"/>
                  <a:pt x="1" y="105"/>
                  <a:pt x="1" y="105"/>
                </a:cubicBezTo>
                <a:cubicBezTo>
                  <a:pt x="0" y="107"/>
                  <a:pt x="1" y="108"/>
                  <a:pt x="2" y="110"/>
                </a:cubicBezTo>
                <a:cubicBezTo>
                  <a:pt x="3" y="111"/>
                  <a:pt x="4" y="112"/>
                  <a:pt x="5" y="112"/>
                </a:cubicBezTo>
                <a:cubicBezTo>
                  <a:pt x="6" y="112"/>
                  <a:pt x="6" y="112"/>
                  <a:pt x="6" y="112"/>
                </a:cubicBezTo>
                <a:cubicBezTo>
                  <a:pt x="34" y="115"/>
                  <a:pt x="34" y="115"/>
                  <a:pt x="34" y="115"/>
                </a:cubicBezTo>
                <a:cubicBezTo>
                  <a:pt x="34" y="115"/>
                  <a:pt x="35" y="115"/>
                  <a:pt x="35" y="115"/>
                </a:cubicBezTo>
                <a:cubicBezTo>
                  <a:pt x="37" y="115"/>
                  <a:pt x="37" y="115"/>
                  <a:pt x="37" y="115"/>
                </a:cubicBezTo>
                <a:cubicBezTo>
                  <a:pt x="39" y="115"/>
                  <a:pt x="40" y="115"/>
                  <a:pt x="41" y="113"/>
                </a:cubicBezTo>
                <a:cubicBezTo>
                  <a:pt x="41" y="112"/>
                  <a:pt x="41" y="112"/>
                  <a:pt x="41" y="112"/>
                </a:cubicBezTo>
                <a:cubicBezTo>
                  <a:pt x="82" y="117"/>
                  <a:pt x="82" y="117"/>
                  <a:pt x="82" y="117"/>
                </a:cubicBezTo>
                <a:cubicBezTo>
                  <a:pt x="87" y="117"/>
                  <a:pt x="92" y="118"/>
                  <a:pt x="97" y="118"/>
                </a:cubicBezTo>
                <a:cubicBezTo>
                  <a:pt x="100" y="118"/>
                  <a:pt x="103" y="118"/>
                  <a:pt x="105" y="116"/>
                </a:cubicBezTo>
                <a:lnTo>
                  <a:pt x="106" y="115"/>
                </a:lnTo>
                <a:close/>
                <a:moveTo>
                  <a:pt x="27" y="108"/>
                </a:moveTo>
                <a:cubicBezTo>
                  <a:pt x="21" y="107"/>
                  <a:pt x="15" y="107"/>
                  <a:pt x="8" y="106"/>
                </a:cubicBezTo>
                <a:cubicBezTo>
                  <a:pt x="7" y="106"/>
                  <a:pt x="7" y="106"/>
                  <a:pt x="7" y="106"/>
                </a:cubicBezTo>
                <a:cubicBezTo>
                  <a:pt x="7" y="104"/>
                  <a:pt x="7" y="104"/>
                  <a:pt x="7" y="104"/>
                </a:cubicBezTo>
                <a:cubicBezTo>
                  <a:pt x="8" y="92"/>
                  <a:pt x="10" y="80"/>
                  <a:pt x="11" y="67"/>
                </a:cubicBezTo>
                <a:cubicBezTo>
                  <a:pt x="13" y="52"/>
                  <a:pt x="13" y="52"/>
                  <a:pt x="13" y="52"/>
                </a:cubicBezTo>
                <a:cubicBezTo>
                  <a:pt x="14" y="52"/>
                  <a:pt x="14" y="52"/>
                  <a:pt x="14" y="52"/>
                </a:cubicBezTo>
                <a:cubicBezTo>
                  <a:pt x="20" y="52"/>
                  <a:pt x="26" y="53"/>
                  <a:pt x="32" y="54"/>
                </a:cubicBezTo>
                <a:cubicBezTo>
                  <a:pt x="38" y="54"/>
                  <a:pt x="38" y="54"/>
                  <a:pt x="38" y="54"/>
                </a:cubicBezTo>
                <a:cubicBezTo>
                  <a:pt x="40" y="55"/>
                  <a:pt x="40" y="55"/>
                  <a:pt x="40" y="55"/>
                </a:cubicBezTo>
                <a:cubicBezTo>
                  <a:pt x="40" y="61"/>
                  <a:pt x="40" y="61"/>
                  <a:pt x="40" y="61"/>
                </a:cubicBezTo>
                <a:cubicBezTo>
                  <a:pt x="35" y="109"/>
                  <a:pt x="35" y="109"/>
                  <a:pt x="35" y="109"/>
                </a:cubicBezTo>
                <a:lnTo>
                  <a:pt x="27" y="108"/>
                </a:lnTo>
                <a:close/>
                <a:moveTo>
                  <a:pt x="98" y="112"/>
                </a:moveTo>
                <a:cubicBezTo>
                  <a:pt x="97" y="112"/>
                  <a:pt x="97" y="112"/>
                  <a:pt x="97" y="112"/>
                </a:cubicBezTo>
                <a:cubicBezTo>
                  <a:pt x="93" y="111"/>
                  <a:pt x="89" y="111"/>
                  <a:pt x="85" y="110"/>
                </a:cubicBezTo>
                <a:cubicBezTo>
                  <a:pt x="55" y="107"/>
                  <a:pt x="55" y="107"/>
                  <a:pt x="55" y="107"/>
                </a:cubicBezTo>
                <a:cubicBezTo>
                  <a:pt x="54" y="107"/>
                  <a:pt x="54" y="107"/>
                  <a:pt x="53" y="107"/>
                </a:cubicBezTo>
                <a:cubicBezTo>
                  <a:pt x="42" y="106"/>
                  <a:pt x="42" y="106"/>
                  <a:pt x="42" y="106"/>
                </a:cubicBezTo>
                <a:cubicBezTo>
                  <a:pt x="43" y="94"/>
                  <a:pt x="43" y="94"/>
                  <a:pt x="43" y="94"/>
                </a:cubicBezTo>
                <a:cubicBezTo>
                  <a:pt x="44" y="83"/>
                  <a:pt x="45" y="72"/>
                  <a:pt x="46" y="62"/>
                </a:cubicBezTo>
                <a:cubicBezTo>
                  <a:pt x="47" y="55"/>
                  <a:pt x="47" y="55"/>
                  <a:pt x="47" y="55"/>
                </a:cubicBezTo>
                <a:cubicBezTo>
                  <a:pt x="52" y="56"/>
                  <a:pt x="52" y="56"/>
                  <a:pt x="52" y="56"/>
                </a:cubicBezTo>
                <a:cubicBezTo>
                  <a:pt x="52" y="56"/>
                  <a:pt x="53" y="56"/>
                  <a:pt x="53" y="55"/>
                </a:cubicBezTo>
                <a:cubicBezTo>
                  <a:pt x="58" y="48"/>
                  <a:pt x="63" y="40"/>
                  <a:pt x="69" y="32"/>
                </a:cubicBezTo>
                <a:cubicBezTo>
                  <a:pt x="71" y="29"/>
                  <a:pt x="73" y="25"/>
                  <a:pt x="73" y="20"/>
                </a:cubicBezTo>
                <a:cubicBezTo>
                  <a:pt x="73" y="18"/>
                  <a:pt x="73" y="15"/>
                  <a:pt x="73" y="13"/>
                </a:cubicBezTo>
                <a:cubicBezTo>
                  <a:pt x="73" y="7"/>
                  <a:pt x="73" y="7"/>
                  <a:pt x="73" y="7"/>
                </a:cubicBezTo>
                <a:cubicBezTo>
                  <a:pt x="74" y="7"/>
                  <a:pt x="74" y="7"/>
                  <a:pt x="74" y="7"/>
                </a:cubicBezTo>
                <a:cubicBezTo>
                  <a:pt x="77" y="7"/>
                  <a:pt x="79" y="8"/>
                  <a:pt x="81" y="11"/>
                </a:cubicBezTo>
                <a:cubicBezTo>
                  <a:pt x="86" y="17"/>
                  <a:pt x="87" y="24"/>
                  <a:pt x="85" y="32"/>
                </a:cubicBezTo>
                <a:cubicBezTo>
                  <a:pt x="84" y="35"/>
                  <a:pt x="83" y="39"/>
                  <a:pt x="82" y="43"/>
                </a:cubicBezTo>
                <a:cubicBezTo>
                  <a:pt x="81" y="47"/>
                  <a:pt x="81" y="47"/>
                  <a:pt x="81" y="47"/>
                </a:cubicBezTo>
                <a:cubicBezTo>
                  <a:pt x="81" y="47"/>
                  <a:pt x="81" y="47"/>
                  <a:pt x="81" y="48"/>
                </a:cubicBezTo>
                <a:cubicBezTo>
                  <a:pt x="81" y="48"/>
                  <a:pt x="81" y="48"/>
                  <a:pt x="82" y="48"/>
                </a:cubicBezTo>
                <a:cubicBezTo>
                  <a:pt x="93" y="49"/>
                  <a:pt x="103" y="51"/>
                  <a:pt x="113" y="52"/>
                </a:cubicBezTo>
                <a:cubicBezTo>
                  <a:pt x="115" y="52"/>
                  <a:pt x="116" y="52"/>
                  <a:pt x="117" y="53"/>
                </a:cubicBezTo>
                <a:cubicBezTo>
                  <a:pt x="118" y="53"/>
                  <a:pt x="118" y="53"/>
                  <a:pt x="118" y="53"/>
                </a:cubicBezTo>
                <a:cubicBezTo>
                  <a:pt x="103" y="98"/>
                  <a:pt x="103" y="98"/>
                  <a:pt x="103" y="98"/>
                </a:cubicBezTo>
                <a:cubicBezTo>
                  <a:pt x="103" y="99"/>
                  <a:pt x="103" y="99"/>
                  <a:pt x="103" y="99"/>
                </a:cubicBezTo>
                <a:cubicBezTo>
                  <a:pt x="103" y="99"/>
                  <a:pt x="103" y="99"/>
                  <a:pt x="103" y="99"/>
                </a:cubicBezTo>
                <a:cubicBezTo>
                  <a:pt x="99" y="111"/>
                  <a:pt x="99" y="111"/>
                  <a:pt x="99" y="111"/>
                </a:cubicBezTo>
                <a:lnTo>
                  <a:pt x="98" y="11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2" name="Freeform 73">
            <a:extLst>
              <a:ext uri="{FF2B5EF4-FFF2-40B4-BE49-F238E27FC236}">
                <a16:creationId xmlns:a16="http://schemas.microsoft.com/office/drawing/2014/main" id="{83F84226-D1FF-4D68-8DEF-CEAE3CE6BA73}"/>
              </a:ext>
            </a:extLst>
          </p:cNvPr>
          <p:cNvSpPr>
            <a:spLocks/>
          </p:cNvSpPr>
          <p:nvPr/>
        </p:nvSpPr>
        <p:spPr bwMode="auto">
          <a:xfrm>
            <a:off x="1390650" y="1666775"/>
            <a:ext cx="486336" cy="465567"/>
          </a:xfrm>
          <a:custGeom>
            <a:avLst/>
            <a:gdLst>
              <a:gd name="T0" fmla="*/ 53 w 118"/>
              <a:gd name="T1" fmla="*/ 26 h 113"/>
              <a:gd name="T2" fmla="*/ 55 w 118"/>
              <a:gd name="T3" fmla="*/ 22 h 113"/>
              <a:gd name="T4" fmla="*/ 77 w 118"/>
              <a:gd name="T5" fmla="*/ 3 h 113"/>
              <a:gd name="T6" fmla="*/ 112 w 118"/>
              <a:gd name="T7" fmla="*/ 18 h 113"/>
              <a:gd name="T8" fmla="*/ 114 w 118"/>
              <a:gd name="T9" fmla="*/ 47 h 113"/>
              <a:gd name="T10" fmla="*/ 95 w 118"/>
              <a:gd name="T11" fmla="*/ 90 h 113"/>
              <a:gd name="T12" fmla="*/ 86 w 118"/>
              <a:gd name="T13" fmla="*/ 112 h 113"/>
              <a:gd name="T14" fmla="*/ 85 w 118"/>
              <a:gd name="T15" fmla="*/ 113 h 113"/>
              <a:gd name="T16" fmla="*/ 84 w 118"/>
              <a:gd name="T17" fmla="*/ 113 h 113"/>
              <a:gd name="T18" fmla="*/ 22 w 118"/>
              <a:gd name="T19" fmla="*/ 82 h 113"/>
              <a:gd name="T20" fmla="*/ 4 w 118"/>
              <a:gd name="T21" fmla="*/ 61 h 113"/>
              <a:gd name="T22" fmla="*/ 19 w 118"/>
              <a:gd name="T23" fmla="*/ 25 h 113"/>
              <a:gd name="T24" fmla="*/ 44 w 118"/>
              <a:gd name="T25" fmla="*/ 22 h 113"/>
              <a:gd name="T26" fmla="*/ 49 w 118"/>
              <a:gd name="T27" fmla="*/ 24 h 113"/>
              <a:gd name="T28" fmla="*/ 53 w 118"/>
              <a:gd name="T29" fmla="*/ 2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8" h="113">
                <a:moveTo>
                  <a:pt x="53" y="26"/>
                </a:moveTo>
                <a:cubicBezTo>
                  <a:pt x="54" y="24"/>
                  <a:pt x="55" y="23"/>
                  <a:pt x="55" y="22"/>
                </a:cubicBezTo>
                <a:cubicBezTo>
                  <a:pt x="60" y="12"/>
                  <a:pt x="67" y="5"/>
                  <a:pt x="77" y="3"/>
                </a:cubicBezTo>
                <a:cubicBezTo>
                  <a:pt x="91" y="0"/>
                  <a:pt x="105" y="6"/>
                  <a:pt x="112" y="18"/>
                </a:cubicBezTo>
                <a:cubicBezTo>
                  <a:pt x="117" y="27"/>
                  <a:pt x="118" y="37"/>
                  <a:pt x="114" y="47"/>
                </a:cubicBezTo>
                <a:cubicBezTo>
                  <a:pt x="108" y="61"/>
                  <a:pt x="101" y="76"/>
                  <a:pt x="95" y="90"/>
                </a:cubicBezTo>
                <a:cubicBezTo>
                  <a:pt x="92" y="97"/>
                  <a:pt x="89" y="105"/>
                  <a:pt x="86" y="112"/>
                </a:cubicBezTo>
                <a:cubicBezTo>
                  <a:pt x="86" y="112"/>
                  <a:pt x="86" y="113"/>
                  <a:pt x="85" y="113"/>
                </a:cubicBezTo>
                <a:cubicBezTo>
                  <a:pt x="85" y="113"/>
                  <a:pt x="84" y="113"/>
                  <a:pt x="84" y="113"/>
                </a:cubicBezTo>
                <a:cubicBezTo>
                  <a:pt x="63" y="102"/>
                  <a:pt x="43" y="92"/>
                  <a:pt x="22" y="82"/>
                </a:cubicBezTo>
                <a:cubicBezTo>
                  <a:pt x="13" y="77"/>
                  <a:pt x="7" y="71"/>
                  <a:pt x="4" y="61"/>
                </a:cubicBezTo>
                <a:cubicBezTo>
                  <a:pt x="0" y="49"/>
                  <a:pt x="5" y="33"/>
                  <a:pt x="19" y="25"/>
                </a:cubicBezTo>
                <a:cubicBezTo>
                  <a:pt x="27" y="21"/>
                  <a:pt x="35" y="19"/>
                  <a:pt x="44" y="22"/>
                </a:cubicBezTo>
                <a:cubicBezTo>
                  <a:pt x="46" y="22"/>
                  <a:pt x="47" y="23"/>
                  <a:pt x="49" y="24"/>
                </a:cubicBezTo>
                <a:cubicBezTo>
                  <a:pt x="50" y="24"/>
                  <a:pt x="52" y="25"/>
                  <a:pt x="53"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3" name="Freeform 74">
            <a:extLst>
              <a:ext uri="{FF2B5EF4-FFF2-40B4-BE49-F238E27FC236}">
                <a16:creationId xmlns:a16="http://schemas.microsoft.com/office/drawing/2014/main" id="{C132B9A5-F37B-47DF-BEBC-FC08C3858C54}"/>
              </a:ext>
            </a:extLst>
          </p:cNvPr>
          <p:cNvSpPr>
            <a:spLocks/>
          </p:cNvSpPr>
          <p:nvPr/>
        </p:nvSpPr>
        <p:spPr bwMode="auto">
          <a:xfrm>
            <a:off x="425288" y="2312778"/>
            <a:ext cx="279562" cy="250642"/>
          </a:xfrm>
          <a:custGeom>
            <a:avLst/>
            <a:gdLst>
              <a:gd name="T0" fmla="*/ 78 w 134"/>
              <a:gd name="T1" fmla="*/ 6 h 120"/>
              <a:gd name="T2" fmla="*/ 14 w 134"/>
              <a:gd name="T3" fmla="*/ 44 h 120"/>
              <a:gd name="T4" fmla="*/ 6 w 134"/>
              <a:gd name="T5" fmla="*/ 75 h 120"/>
              <a:gd name="T6" fmla="*/ 24 w 134"/>
              <a:gd name="T7" fmla="*/ 105 h 120"/>
              <a:gd name="T8" fmla="*/ 56 w 134"/>
              <a:gd name="T9" fmla="*/ 113 h 120"/>
              <a:gd name="T10" fmla="*/ 90 w 134"/>
              <a:gd name="T11" fmla="*/ 93 h 120"/>
              <a:gd name="T12" fmla="*/ 115 w 134"/>
              <a:gd name="T13" fmla="*/ 97 h 120"/>
              <a:gd name="T14" fmla="*/ 122 w 134"/>
              <a:gd name="T15" fmla="*/ 85 h 120"/>
              <a:gd name="T16" fmla="*/ 117 w 134"/>
              <a:gd name="T17" fmla="*/ 77 h 120"/>
              <a:gd name="T18" fmla="*/ 119 w 134"/>
              <a:gd name="T19" fmla="*/ 76 h 120"/>
              <a:gd name="T20" fmla="*/ 127 w 134"/>
              <a:gd name="T21" fmla="*/ 44 h 120"/>
              <a:gd name="T22" fmla="*/ 110 w 134"/>
              <a:gd name="T23" fmla="*/ 14 h 120"/>
              <a:gd name="T24" fmla="*/ 78 w 134"/>
              <a:gd name="T25"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20">
                <a:moveTo>
                  <a:pt x="78" y="6"/>
                </a:moveTo>
                <a:cubicBezTo>
                  <a:pt x="14" y="44"/>
                  <a:pt x="14" y="44"/>
                  <a:pt x="14" y="44"/>
                </a:cubicBezTo>
                <a:cubicBezTo>
                  <a:pt x="3" y="50"/>
                  <a:pt x="0" y="64"/>
                  <a:pt x="6" y="75"/>
                </a:cubicBezTo>
                <a:cubicBezTo>
                  <a:pt x="24" y="105"/>
                  <a:pt x="24" y="105"/>
                  <a:pt x="24" y="105"/>
                </a:cubicBezTo>
                <a:cubicBezTo>
                  <a:pt x="30" y="116"/>
                  <a:pt x="45" y="120"/>
                  <a:pt x="56" y="113"/>
                </a:cubicBezTo>
                <a:cubicBezTo>
                  <a:pt x="90" y="93"/>
                  <a:pt x="90" y="93"/>
                  <a:pt x="90" y="93"/>
                </a:cubicBezTo>
                <a:cubicBezTo>
                  <a:pt x="115" y="97"/>
                  <a:pt x="115" y="97"/>
                  <a:pt x="115" y="97"/>
                </a:cubicBezTo>
                <a:cubicBezTo>
                  <a:pt x="121" y="98"/>
                  <a:pt x="125" y="91"/>
                  <a:pt x="122" y="85"/>
                </a:cubicBezTo>
                <a:cubicBezTo>
                  <a:pt x="117" y="77"/>
                  <a:pt x="117" y="77"/>
                  <a:pt x="117" y="77"/>
                </a:cubicBezTo>
                <a:cubicBezTo>
                  <a:pt x="119" y="76"/>
                  <a:pt x="119" y="76"/>
                  <a:pt x="119" y="76"/>
                </a:cubicBezTo>
                <a:cubicBezTo>
                  <a:pt x="130" y="69"/>
                  <a:pt x="134" y="55"/>
                  <a:pt x="127" y="44"/>
                </a:cubicBezTo>
                <a:cubicBezTo>
                  <a:pt x="110" y="14"/>
                  <a:pt x="110" y="14"/>
                  <a:pt x="110" y="14"/>
                </a:cubicBezTo>
                <a:cubicBezTo>
                  <a:pt x="103" y="3"/>
                  <a:pt x="89" y="0"/>
                  <a:pt x="78"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300C5D7-B85C-4EAB-A35D-2E3DFB4CC129}"/>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4" name="TextBox 3">
            <a:extLst>
              <a:ext uri="{FF2B5EF4-FFF2-40B4-BE49-F238E27FC236}">
                <a16:creationId xmlns:a16="http://schemas.microsoft.com/office/drawing/2014/main" id="{597DC479-47E5-41F8-AFBE-661C0008B07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A1CB2D50-0B76-4F51-A983-5A925A39DD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237" y="3316467"/>
            <a:ext cx="4522814" cy="3665357"/>
          </a:xfrm>
          <a:prstGeom prst="rect">
            <a:avLst/>
          </a:prstGeom>
        </p:spPr>
      </p:pic>
      <p:grpSp>
        <p:nvGrpSpPr>
          <p:cNvPr id="133" name="Group 132">
            <a:extLst>
              <a:ext uri="{FF2B5EF4-FFF2-40B4-BE49-F238E27FC236}">
                <a16:creationId xmlns:a16="http://schemas.microsoft.com/office/drawing/2014/main" id="{D7B47214-DDE2-4125-8CD8-FC7A9BB75095}"/>
              </a:ext>
            </a:extLst>
          </p:cNvPr>
          <p:cNvGrpSpPr/>
          <p:nvPr/>
        </p:nvGrpSpPr>
        <p:grpSpPr>
          <a:xfrm>
            <a:off x="2323122" y="2144637"/>
            <a:ext cx="3558992" cy="3053652"/>
            <a:chOff x="2217984" y="2266633"/>
            <a:chExt cx="3276729" cy="2811469"/>
          </a:xfrm>
          <a:gradFill>
            <a:gsLst>
              <a:gs pos="0">
                <a:schemeClr val="accent1"/>
              </a:gs>
              <a:gs pos="100000">
                <a:schemeClr val="accent4"/>
              </a:gs>
            </a:gsLst>
            <a:lin ang="8100000" scaled="1"/>
          </a:gradFill>
          <a:effectLst>
            <a:outerShdw blurRad="63500" dist="50800" dir="3000000" algn="tl" rotWithShape="0">
              <a:schemeClr val="accent4">
                <a:lumMod val="50000"/>
                <a:alpha val="25000"/>
              </a:schemeClr>
            </a:outerShdw>
          </a:effectLst>
        </p:grpSpPr>
        <p:sp>
          <p:nvSpPr>
            <p:cNvPr id="24" name="Oval 19">
              <a:extLst>
                <a:ext uri="{FF2B5EF4-FFF2-40B4-BE49-F238E27FC236}">
                  <a16:creationId xmlns:a16="http://schemas.microsoft.com/office/drawing/2014/main" id="{17798E2B-5B00-4898-9331-38ECE628B730}"/>
                </a:ext>
              </a:extLst>
            </p:cNvPr>
            <p:cNvSpPr>
              <a:spLocks noChangeArrowheads="1"/>
            </p:cNvSpPr>
            <p:nvPr/>
          </p:nvSpPr>
          <p:spPr bwMode="auto">
            <a:xfrm>
              <a:off x="2937162" y="3970248"/>
              <a:ext cx="401436" cy="401436"/>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Oval 5">
              <a:extLst>
                <a:ext uri="{FF2B5EF4-FFF2-40B4-BE49-F238E27FC236}">
                  <a16:creationId xmlns:a16="http://schemas.microsoft.com/office/drawing/2014/main" id="{EBF1C509-1CB9-48F9-8569-A5FBEAFA105E}"/>
                </a:ext>
              </a:extLst>
            </p:cNvPr>
            <p:cNvSpPr>
              <a:spLocks noChangeArrowheads="1"/>
            </p:cNvSpPr>
            <p:nvPr/>
          </p:nvSpPr>
          <p:spPr bwMode="auto">
            <a:xfrm>
              <a:off x="3652083" y="2266633"/>
              <a:ext cx="496474" cy="492220"/>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8">
              <a:extLst>
                <a:ext uri="{FF2B5EF4-FFF2-40B4-BE49-F238E27FC236}">
                  <a16:creationId xmlns:a16="http://schemas.microsoft.com/office/drawing/2014/main" id="{2164E78E-378C-4161-901A-71AE11A52A82}"/>
                </a:ext>
              </a:extLst>
            </p:cNvPr>
            <p:cNvSpPr>
              <a:spLocks noChangeArrowheads="1"/>
            </p:cNvSpPr>
            <p:nvPr/>
          </p:nvSpPr>
          <p:spPr bwMode="auto">
            <a:xfrm>
              <a:off x="4418072" y="4109262"/>
              <a:ext cx="445408" cy="44115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2">
              <a:extLst>
                <a:ext uri="{FF2B5EF4-FFF2-40B4-BE49-F238E27FC236}">
                  <a16:creationId xmlns:a16="http://schemas.microsoft.com/office/drawing/2014/main" id="{5C36A534-B5F5-4176-B253-A39D963DCBC2}"/>
                </a:ext>
              </a:extLst>
            </p:cNvPr>
            <p:cNvSpPr>
              <a:spLocks noChangeArrowheads="1"/>
            </p:cNvSpPr>
            <p:nvPr/>
          </p:nvSpPr>
          <p:spPr bwMode="auto">
            <a:xfrm>
              <a:off x="2815171" y="4392963"/>
              <a:ext cx="391505" cy="391505"/>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5">
              <a:extLst>
                <a:ext uri="{FF2B5EF4-FFF2-40B4-BE49-F238E27FC236}">
                  <a16:creationId xmlns:a16="http://schemas.microsoft.com/office/drawing/2014/main" id="{62D09A6A-B287-4022-8F07-3C193888055B}"/>
                </a:ext>
              </a:extLst>
            </p:cNvPr>
            <p:cNvSpPr>
              <a:spLocks noChangeArrowheads="1"/>
            </p:cNvSpPr>
            <p:nvPr/>
          </p:nvSpPr>
          <p:spPr bwMode="auto">
            <a:xfrm>
              <a:off x="4471975" y="3174472"/>
              <a:ext cx="378740" cy="37448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Oval 22">
              <a:extLst>
                <a:ext uri="{FF2B5EF4-FFF2-40B4-BE49-F238E27FC236}">
                  <a16:creationId xmlns:a16="http://schemas.microsoft.com/office/drawing/2014/main" id="{433D4A9C-472F-4BB4-A121-6B8AAE2B9CA2}"/>
                </a:ext>
              </a:extLst>
            </p:cNvPr>
            <p:cNvSpPr>
              <a:spLocks noChangeArrowheads="1"/>
            </p:cNvSpPr>
            <p:nvPr/>
          </p:nvSpPr>
          <p:spPr bwMode="auto">
            <a:xfrm>
              <a:off x="2461965" y="2685089"/>
              <a:ext cx="482289" cy="482289"/>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Oval 29">
              <a:extLst>
                <a:ext uri="{FF2B5EF4-FFF2-40B4-BE49-F238E27FC236}">
                  <a16:creationId xmlns:a16="http://schemas.microsoft.com/office/drawing/2014/main" id="{67824497-470A-442B-B09F-04835BA36FE5}"/>
                </a:ext>
              </a:extLst>
            </p:cNvPr>
            <p:cNvSpPr>
              <a:spLocks noChangeArrowheads="1"/>
            </p:cNvSpPr>
            <p:nvPr/>
          </p:nvSpPr>
          <p:spPr bwMode="auto">
            <a:xfrm>
              <a:off x="3436471" y="4085148"/>
              <a:ext cx="327674" cy="32767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Oval 31">
              <a:extLst>
                <a:ext uri="{FF2B5EF4-FFF2-40B4-BE49-F238E27FC236}">
                  <a16:creationId xmlns:a16="http://schemas.microsoft.com/office/drawing/2014/main" id="{E6577AE5-4C44-4A83-84D0-7534721BCF9B}"/>
                </a:ext>
              </a:extLst>
            </p:cNvPr>
            <p:cNvSpPr>
              <a:spLocks noChangeArrowheads="1"/>
            </p:cNvSpPr>
            <p:nvPr/>
          </p:nvSpPr>
          <p:spPr bwMode="auto">
            <a:xfrm>
              <a:off x="2278979" y="3546118"/>
              <a:ext cx="523426" cy="52200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34">
              <a:extLst>
                <a:ext uri="{FF2B5EF4-FFF2-40B4-BE49-F238E27FC236}">
                  <a16:creationId xmlns:a16="http://schemas.microsoft.com/office/drawing/2014/main" id="{31D80AA9-B59B-44F5-B859-5A95C983B740}"/>
                </a:ext>
              </a:extLst>
            </p:cNvPr>
            <p:cNvSpPr>
              <a:spLocks noChangeArrowheads="1"/>
            </p:cNvSpPr>
            <p:nvPr/>
          </p:nvSpPr>
          <p:spPr bwMode="auto">
            <a:xfrm>
              <a:off x="4704609" y="3512074"/>
              <a:ext cx="672368" cy="66811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Oval 39">
              <a:extLst>
                <a:ext uri="{FF2B5EF4-FFF2-40B4-BE49-F238E27FC236}">
                  <a16:creationId xmlns:a16="http://schemas.microsoft.com/office/drawing/2014/main" id="{C725BE28-A3D6-498D-8DE2-96A344D74456}"/>
                </a:ext>
              </a:extLst>
            </p:cNvPr>
            <p:cNvSpPr>
              <a:spLocks noChangeArrowheads="1"/>
            </p:cNvSpPr>
            <p:nvPr/>
          </p:nvSpPr>
          <p:spPr bwMode="auto">
            <a:xfrm>
              <a:off x="3267671" y="2300679"/>
              <a:ext cx="324836" cy="32767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Oval 44">
              <a:extLst>
                <a:ext uri="{FF2B5EF4-FFF2-40B4-BE49-F238E27FC236}">
                  <a16:creationId xmlns:a16="http://schemas.microsoft.com/office/drawing/2014/main" id="{99568751-3465-43A4-94F3-6F76E82F1BCC}"/>
                </a:ext>
              </a:extLst>
            </p:cNvPr>
            <p:cNvSpPr>
              <a:spLocks noChangeArrowheads="1"/>
            </p:cNvSpPr>
            <p:nvPr/>
          </p:nvSpPr>
          <p:spPr bwMode="auto">
            <a:xfrm>
              <a:off x="4165580" y="2513452"/>
              <a:ext cx="489382" cy="48938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Oval 46">
              <a:extLst>
                <a:ext uri="{FF2B5EF4-FFF2-40B4-BE49-F238E27FC236}">
                  <a16:creationId xmlns:a16="http://schemas.microsoft.com/office/drawing/2014/main" id="{98014B0F-F873-4EE9-91A2-0BEBF7481918}"/>
                </a:ext>
              </a:extLst>
            </p:cNvPr>
            <p:cNvSpPr>
              <a:spLocks noChangeArrowheads="1"/>
            </p:cNvSpPr>
            <p:nvPr/>
          </p:nvSpPr>
          <p:spPr bwMode="auto">
            <a:xfrm>
              <a:off x="2802403" y="3204261"/>
              <a:ext cx="702157" cy="699319"/>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Oval 51">
              <a:extLst>
                <a:ext uri="{FF2B5EF4-FFF2-40B4-BE49-F238E27FC236}">
                  <a16:creationId xmlns:a16="http://schemas.microsoft.com/office/drawing/2014/main" id="{7101E5EA-DE3F-40DD-80C8-CC25BA965945}"/>
                </a:ext>
              </a:extLst>
            </p:cNvPr>
            <p:cNvSpPr>
              <a:spLocks noChangeArrowheads="1"/>
            </p:cNvSpPr>
            <p:nvPr/>
          </p:nvSpPr>
          <p:spPr bwMode="auto">
            <a:xfrm>
              <a:off x="2217984" y="3130499"/>
              <a:ext cx="347532" cy="34753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Oval 54">
              <a:extLst>
                <a:ext uri="{FF2B5EF4-FFF2-40B4-BE49-F238E27FC236}">
                  <a16:creationId xmlns:a16="http://schemas.microsoft.com/office/drawing/2014/main" id="{C5C83BF6-F33B-4938-A0F1-4EC00C019962}"/>
                </a:ext>
              </a:extLst>
            </p:cNvPr>
            <p:cNvSpPr>
              <a:spLocks noChangeArrowheads="1"/>
            </p:cNvSpPr>
            <p:nvPr/>
          </p:nvSpPr>
          <p:spPr bwMode="auto">
            <a:xfrm>
              <a:off x="3759891" y="3025529"/>
              <a:ext cx="608536" cy="607117"/>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Oval 59">
              <a:extLst>
                <a:ext uri="{FF2B5EF4-FFF2-40B4-BE49-F238E27FC236}">
                  <a16:creationId xmlns:a16="http://schemas.microsoft.com/office/drawing/2014/main" id="{B720C5B4-48B8-4AE2-B46A-38004725BF77}"/>
                </a:ext>
              </a:extLst>
            </p:cNvPr>
            <p:cNvSpPr>
              <a:spLocks noChangeArrowheads="1"/>
            </p:cNvSpPr>
            <p:nvPr/>
          </p:nvSpPr>
          <p:spPr bwMode="auto">
            <a:xfrm>
              <a:off x="3480446" y="3629812"/>
              <a:ext cx="425549" cy="425550"/>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Oval 62">
              <a:extLst>
                <a:ext uri="{FF2B5EF4-FFF2-40B4-BE49-F238E27FC236}">
                  <a16:creationId xmlns:a16="http://schemas.microsoft.com/office/drawing/2014/main" id="{C33336AA-D380-4BF1-801C-5FB00ABFC384}"/>
                </a:ext>
              </a:extLst>
            </p:cNvPr>
            <p:cNvSpPr>
              <a:spLocks noChangeArrowheads="1"/>
            </p:cNvSpPr>
            <p:nvPr/>
          </p:nvSpPr>
          <p:spPr bwMode="auto">
            <a:xfrm>
              <a:off x="4219483" y="3663854"/>
              <a:ext cx="418457" cy="418457"/>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Oval 64">
              <a:extLst>
                <a:ext uri="{FF2B5EF4-FFF2-40B4-BE49-F238E27FC236}">
                  <a16:creationId xmlns:a16="http://schemas.microsoft.com/office/drawing/2014/main" id="{5DFF6491-D4B0-437A-A4B3-4F12C526EA8E}"/>
                </a:ext>
              </a:extLst>
            </p:cNvPr>
            <p:cNvSpPr>
              <a:spLocks noChangeArrowheads="1"/>
            </p:cNvSpPr>
            <p:nvPr/>
          </p:nvSpPr>
          <p:spPr bwMode="auto">
            <a:xfrm>
              <a:off x="4877666" y="2873752"/>
              <a:ext cx="478033" cy="47945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Oval 71">
              <a:extLst>
                <a:ext uri="{FF2B5EF4-FFF2-40B4-BE49-F238E27FC236}">
                  <a16:creationId xmlns:a16="http://schemas.microsoft.com/office/drawing/2014/main" id="{606AD08C-A382-4574-BE29-6FD497D3157C}"/>
                </a:ext>
              </a:extLst>
            </p:cNvPr>
            <p:cNvSpPr>
              <a:spLocks noChangeArrowheads="1"/>
            </p:cNvSpPr>
            <p:nvPr/>
          </p:nvSpPr>
          <p:spPr bwMode="auto">
            <a:xfrm>
              <a:off x="3801026" y="4011388"/>
              <a:ext cx="506404" cy="50924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Oval 76">
              <a:extLst>
                <a:ext uri="{FF2B5EF4-FFF2-40B4-BE49-F238E27FC236}">
                  <a16:creationId xmlns:a16="http://schemas.microsoft.com/office/drawing/2014/main" id="{84966144-D17A-4B94-B0EA-E3A8B21EC4A2}"/>
                </a:ext>
              </a:extLst>
            </p:cNvPr>
            <p:cNvSpPr>
              <a:spLocks noChangeArrowheads="1"/>
            </p:cNvSpPr>
            <p:nvPr/>
          </p:nvSpPr>
          <p:spPr bwMode="auto">
            <a:xfrm>
              <a:off x="3544278" y="4422751"/>
              <a:ext cx="303558" cy="30355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Oval 78">
              <a:extLst>
                <a:ext uri="{FF2B5EF4-FFF2-40B4-BE49-F238E27FC236}">
                  <a16:creationId xmlns:a16="http://schemas.microsoft.com/office/drawing/2014/main" id="{69B077A6-6F71-44C5-AB7E-440513A04143}"/>
                </a:ext>
              </a:extLst>
            </p:cNvPr>
            <p:cNvSpPr>
              <a:spLocks noChangeArrowheads="1"/>
            </p:cNvSpPr>
            <p:nvPr/>
          </p:nvSpPr>
          <p:spPr bwMode="auto">
            <a:xfrm>
              <a:off x="3088939" y="2685090"/>
              <a:ext cx="482289" cy="482289"/>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Oval 80">
              <a:extLst>
                <a:ext uri="{FF2B5EF4-FFF2-40B4-BE49-F238E27FC236}">
                  <a16:creationId xmlns:a16="http://schemas.microsoft.com/office/drawing/2014/main" id="{CBE6E278-6D36-4D0B-976D-2446E0ABA8B6}"/>
                </a:ext>
              </a:extLst>
            </p:cNvPr>
            <p:cNvSpPr>
              <a:spLocks noChangeArrowheads="1"/>
            </p:cNvSpPr>
            <p:nvPr/>
          </p:nvSpPr>
          <p:spPr bwMode="auto">
            <a:xfrm>
              <a:off x="4708864" y="2560264"/>
              <a:ext cx="320581" cy="31774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Oval 81">
              <a:extLst>
                <a:ext uri="{FF2B5EF4-FFF2-40B4-BE49-F238E27FC236}">
                  <a16:creationId xmlns:a16="http://schemas.microsoft.com/office/drawing/2014/main" id="{D1CE7134-C193-471D-9EDD-1B9EBC6FCB90}"/>
                </a:ext>
              </a:extLst>
            </p:cNvPr>
            <p:cNvSpPr>
              <a:spLocks noChangeArrowheads="1"/>
            </p:cNvSpPr>
            <p:nvPr/>
          </p:nvSpPr>
          <p:spPr bwMode="auto">
            <a:xfrm>
              <a:off x="2728641" y="4773119"/>
              <a:ext cx="215612" cy="217031"/>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Oval 82">
              <a:extLst>
                <a:ext uri="{FF2B5EF4-FFF2-40B4-BE49-F238E27FC236}">
                  <a16:creationId xmlns:a16="http://schemas.microsoft.com/office/drawing/2014/main" id="{2D9F8235-0643-485C-A356-56741B99E944}"/>
                </a:ext>
              </a:extLst>
            </p:cNvPr>
            <p:cNvSpPr>
              <a:spLocks noChangeArrowheads="1"/>
            </p:cNvSpPr>
            <p:nvPr/>
          </p:nvSpPr>
          <p:spPr bwMode="auto">
            <a:xfrm>
              <a:off x="3213769" y="4351826"/>
              <a:ext cx="266678" cy="26667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Oval 83">
              <a:extLst>
                <a:ext uri="{FF2B5EF4-FFF2-40B4-BE49-F238E27FC236}">
                  <a16:creationId xmlns:a16="http://schemas.microsoft.com/office/drawing/2014/main" id="{03AA7256-CBE2-4212-8666-0A4560114107}"/>
                </a:ext>
              </a:extLst>
            </p:cNvPr>
            <p:cNvSpPr>
              <a:spLocks noChangeArrowheads="1"/>
            </p:cNvSpPr>
            <p:nvPr/>
          </p:nvSpPr>
          <p:spPr bwMode="auto">
            <a:xfrm>
              <a:off x="3952806" y="3673783"/>
              <a:ext cx="236890" cy="239727"/>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Oval 84">
              <a:extLst>
                <a:ext uri="{FF2B5EF4-FFF2-40B4-BE49-F238E27FC236}">
                  <a16:creationId xmlns:a16="http://schemas.microsoft.com/office/drawing/2014/main" id="{16744D7A-412E-4FC5-A52B-96DCCCDBE9D5}"/>
                </a:ext>
              </a:extLst>
            </p:cNvPr>
            <p:cNvSpPr>
              <a:spLocks noChangeArrowheads="1"/>
            </p:cNvSpPr>
            <p:nvPr/>
          </p:nvSpPr>
          <p:spPr bwMode="auto">
            <a:xfrm>
              <a:off x="4216648" y="4436936"/>
              <a:ext cx="225541" cy="228379"/>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Oval 85">
              <a:extLst>
                <a:ext uri="{FF2B5EF4-FFF2-40B4-BE49-F238E27FC236}">
                  <a16:creationId xmlns:a16="http://schemas.microsoft.com/office/drawing/2014/main" id="{E429138B-638A-4904-BDF2-0020424725FF}"/>
                </a:ext>
              </a:extLst>
            </p:cNvPr>
            <p:cNvSpPr>
              <a:spLocks noChangeArrowheads="1"/>
            </p:cNvSpPr>
            <p:nvPr/>
          </p:nvSpPr>
          <p:spPr bwMode="auto">
            <a:xfrm>
              <a:off x="4897526" y="4234091"/>
              <a:ext cx="158872" cy="15887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Oval 86">
              <a:extLst>
                <a:ext uri="{FF2B5EF4-FFF2-40B4-BE49-F238E27FC236}">
                  <a16:creationId xmlns:a16="http://schemas.microsoft.com/office/drawing/2014/main" id="{E8366EA0-DBBB-40CB-BE83-514BA2A1DE1E}"/>
                </a:ext>
              </a:extLst>
            </p:cNvPr>
            <p:cNvSpPr>
              <a:spLocks noChangeArrowheads="1"/>
            </p:cNvSpPr>
            <p:nvPr/>
          </p:nvSpPr>
          <p:spPr bwMode="auto">
            <a:xfrm>
              <a:off x="5242220" y="3316322"/>
              <a:ext cx="252493" cy="25249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Oval 87">
              <a:extLst>
                <a:ext uri="{FF2B5EF4-FFF2-40B4-BE49-F238E27FC236}">
                  <a16:creationId xmlns:a16="http://schemas.microsoft.com/office/drawing/2014/main" id="{67767349-72B3-4111-B4AD-6EF12F54F155}"/>
                </a:ext>
              </a:extLst>
            </p:cNvPr>
            <p:cNvSpPr>
              <a:spLocks noChangeArrowheads="1"/>
            </p:cNvSpPr>
            <p:nvPr/>
          </p:nvSpPr>
          <p:spPr bwMode="auto">
            <a:xfrm>
              <a:off x="4324452" y="3461009"/>
              <a:ext cx="154617" cy="15887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Oval 88">
              <a:extLst>
                <a:ext uri="{FF2B5EF4-FFF2-40B4-BE49-F238E27FC236}">
                  <a16:creationId xmlns:a16="http://schemas.microsoft.com/office/drawing/2014/main" id="{FEBA5A0D-7266-473B-B197-F9CE144D135C}"/>
                </a:ext>
              </a:extLst>
            </p:cNvPr>
            <p:cNvSpPr>
              <a:spLocks noChangeArrowheads="1"/>
            </p:cNvSpPr>
            <p:nvPr/>
          </p:nvSpPr>
          <p:spPr bwMode="auto">
            <a:xfrm>
              <a:off x="4337218" y="3045390"/>
              <a:ext cx="117736" cy="121991"/>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Oval 89">
              <a:extLst>
                <a:ext uri="{FF2B5EF4-FFF2-40B4-BE49-F238E27FC236}">
                  <a16:creationId xmlns:a16="http://schemas.microsoft.com/office/drawing/2014/main" id="{30F1D247-87A7-4CB6-97C1-A92BFA403AF2}"/>
                </a:ext>
              </a:extLst>
            </p:cNvPr>
            <p:cNvSpPr>
              <a:spLocks noChangeArrowheads="1"/>
            </p:cNvSpPr>
            <p:nvPr/>
          </p:nvSpPr>
          <p:spPr bwMode="auto">
            <a:xfrm>
              <a:off x="4569855" y="2941839"/>
              <a:ext cx="192916" cy="19575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Oval 90">
              <a:extLst>
                <a:ext uri="{FF2B5EF4-FFF2-40B4-BE49-F238E27FC236}">
                  <a16:creationId xmlns:a16="http://schemas.microsoft.com/office/drawing/2014/main" id="{4DD0C401-8F3D-4345-B297-19CF5CB44ABF}"/>
                </a:ext>
              </a:extLst>
            </p:cNvPr>
            <p:cNvSpPr>
              <a:spLocks noChangeArrowheads="1"/>
            </p:cNvSpPr>
            <p:nvPr/>
          </p:nvSpPr>
          <p:spPr bwMode="auto">
            <a:xfrm>
              <a:off x="3959899" y="2797152"/>
              <a:ext cx="181568" cy="18156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Oval 91">
              <a:extLst>
                <a:ext uri="{FF2B5EF4-FFF2-40B4-BE49-F238E27FC236}">
                  <a16:creationId xmlns:a16="http://schemas.microsoft.com/office/drawing/2014/main" id="{E39E5BB7-274A-4C38-9DA7-B40DDECE1977}"/>
                </a:ext>
              </a:extLst>
            </p:cNvPr>
            <p:cNvSpPr>
              <a:spLocks noChangeArrowheads="1"/>
            </p:cNvSpPr>
            <p:nvPr/>
          </p:nvSpPr>
          <p:spPr bwMode="auto">
            <a:xfrm>
              <a:off x="3642157" y="2817010"/>
              <a:ext cx="266678" cy="26667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Oval 92">
              <a:extLst>
                <a:ext uri="{FF2B5EF4-FFF2-40B4-BE49-F238E27FC236}">
                  <a16:creationId xmlns:a16="http://schemas.microsoft.com/office/drawing/2014/main" id="{8BFC9F40-5A2E-4135-91F1-D20B20B42561}"/>
                </a:ext>
              </a:extLst>
            </p:cNvPr>
            <p:cNvSpPr>
              <a:spLocks noChangeArrowheads="1"/>
            </p:cNvSpPr>
            <p:nvPr/>
          </p:nvSpPr>
          <p:spPr bwMode="auto">
            <a:xfrm>
              <a:off x="4246435" y="2313443"/>
              <a:ext cx="168802" cy="16880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Oval 93">
              <a:extLst>
                <a:ext uri="{FF2B5EF4-FFF2-40B4-BE49-F238E27FC236}">
                  <a16:creationId xmlns:a16="http://schemas.microsoft.com/office/drawing/2014/main" id="{F9F7DCB7-85A1-4070-AFFA-351E1D860603}"/>
                </a:ext>
              </a:extLst>
            </p:cNvPr>
            <p:cNvSpPr>
              <a:spLocks noChangeArrowheads="1"/>
            </p:cNvSpPr>
            <p:nvPr/>
          </p:nvSpPr>
          <p:spPr bwMode="auto">
            <a:xfrm>
              <a:off x="3042132" y="2381534"/>
              <a:ext cx="147524" cy="14894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Oval 94">
              <a:extLst>
                <a:ext uri="{FF2B5EF4-FFF2-40B4-BE49-F238E27FC236}">
                  <a16:creationId xmlns:a16="http://schemas.microsoft.com/office/drawing/2014/main" id="{1F24CC0A-A982-4651-A6C7-08F285BF393A}"/>
                </a:ext>
              </a:extLst>
            </p:cNvPr>
            <p:cNvSpPr>
              <a:spLocks noChangeArrowheads="1"/>
            </p:cNvSpPr>
            <p:nvPr/>
          </p:nvSpPr>
          <p:spPr bwMode="auto">
            <a:xfrm>
              <a:off x="2674740" y="3218446"/>
              <a:ext cx="171639" cy="17589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Oval 95">
              <a:extLst>
                <a:ext uri="{FF2B5EF4-FFF2-40B4-BE49-F238E27FC236}">
                  <a16:creationId xmlns:a16="http://schemas.microsoft.com/office/drawing/2014/main" id="{8AF2D753-6011-4DA4-B6F3-EE612C9DFEB6}"/>
                </a:ext>
              </a:extLst>
            </p:cNvPr>
            <p:cNvSpPr>
              <a:spLocks noChangeArrowheads="1"/>
            </p:cNvSpPr>
            <p:nvPr/>
          </p:nvSpPr>
          <p:spPr bwMode="auto">
            <a:xfrm>
              <a:off x="3470517" y="3147524"/>
              <a:ext cx="256748" cy="256748"/>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Oval 96">
              <a:extLst>
                <a:ext uri="{FF2B5EF4-FFF2-40B4-BE49-F238E27FC236}">
                  <a16:creationId xmlns:a16="http://schemas.microsoft.com/office/drawing/2014/main" id="{276907B3-8804-4FC8-B884-B88870B710FE}"/>
                </a:ext>
              </a:extLst>
            </p:cNvPr>
            <p:cNvSpPr>
              <a:spLocks noChangeArrowheads="1"/>
            </p:cNvSpPr>
            <p:nvPr/>
          </p:nvSpPr>
          <p:spPr bwMode="auto">
            <a:xfrm>
              <a:off x="2954185" y="3042555"/>
              <a:ext cx="134758" cy="131921"/>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Oval 97">
              <a:extLst>
                <a:ext uri="{FF2B5EF4-FFF2-40B4-BE49-F238E27FC236}">
                  <a16:creationId xmlns:a16="http://schemas.microsoft.com/office/drawing/2014/main" id="{DE023208-DC87-48E1-892B-6C78EAB8169E}"/>
                </a:ext>
              </a:extLst>
            </p:cNvPr>
            <p:cNvSpPr>
              <a:spLocks noChangeArrowheads="1"/>
            </p:cNvSpPr>
            <p:nvPr/>
          </p:nvSpPr>
          <p:spPr bwMode="auto">
            <a:xfrm>
              <a:off x="2903118" y="2550334"/>
              <a:ext cx="229797" cy="229797"/>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Oval 98">
              <a:extLst>
                <a:ext uri="{FF2B5EF4-FFF2-40B4-BE49-F238E27FC236}">
                  <a16:creationId xmlns:a16="http://schemas.microsoft.com/office/drawing/2014/main" id="{3884869A-8917-4A91-AD47-1035D8992C88}"/>
                </a:ext>
              </a:extLst>
            </p:cNvPr>
            <p:cNvSpPr>
              <a:spLocks noChangeArrowheads="1"/>
            </p:cNvSpPr>
            <p:nvPr/>
          </p:nvSpPr>
          <p:spPr bwMode="auto">
            <a:xfrm>
              <a:off x="4586874" y="3617046"/>
              <a:ext cx="121991" cy="120573"/>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Oval 99">
              <a:extLst>
                <a:ext uri="{FF2B5EF4-FFF2-40B4-BE49-F238E27FC236}">
                  <a16:creationId xmlns:a16="http://schemas.microsoft.com/office/drawing/2014/main" id="{EF327116-597A-49F4-92E0-3AE943EEA3B5}"/>
                </a:ext>
              </a:extLst>
            </p:cNvPr>
            <p:cNvSpPr>
              <a:spLocks noChangeArrowheads="1"/>
            </p:cNvSpPr>
            <p:nvPr/>
          </p:nvSpPr>
          <p:spPr bwMode="auto">
            <a:xfrm>
              <a:off x="3345690" y="3909255"/>
              <a:ext cx="131921" cy="12908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Oval 100">
              <a:extLst>
                <a:ext uri="{FF2B5EF4-FFF2-40B4-BE49-F238E27FC236}">
                  <a16:creationId xmlns:a16="http://schemas.microsoft.com/office/drawing/2014/main" id="{8B3AFD6E-4ECA-4E5C-9549-0F1363A6494D}"/>
                </a:ext>
              </a:extLst>
            </p:cNvPr>
            <p:cNvSpPr>
              <a:spLocks noChangeArrowheads="1"/>
            </p:cNvSpPr>
            <p:nvPr/>
          </p:nvSpPr>
          <p:spPr bwMode="auto">
            <a:xfrm>
              <a:off x="3595347" y="3458174"/>
              <a:ext cx="131921" cy="130502"/>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Oval 101">
              <a:extLst>
                <a:ext uri="{FF2B5EF4-FFF2-40B4-BE49-F238E27FC236}">
                  <a16:creationId xmlns:a16="http://schemas.microsoft.com/office/drawing/2014/main" id="{EB8914D2-5A59-44E9-9A4B-A9837446488D}"/>
                </a:ext>
              </a:extLst>
            </p:cNvPr>
            <p:cNvSpPr>
              <a:spLocks noChangeArrowheads="1"/>
            </p:cNvSpPr>
            <p:nvPr/>
          </p:nvSpPr>
          <p:spPr bwMode="auto">
            <a:xfrm>
              <a:off x="2613746" y="4089404"/>
              <a:ext cx="249655" cy="249655"/>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Oval 102">
              <a:extLst>
                <a:ext uri="{FF2B5EF4-FFF2-40B4-BE49-F238E27FC236}">
                  <a16:creationId xmlns:a16="http://schemas.microsoft.com/office/drawing/2014/main" id="{82F2792A-65C0-4064-A562-5BDB6C2B297B}"/>
                </a:ext>
              </a:extLst>
            </p:cNvPr>
            <p:cNvSpPr>
              <a:spLocks noChangeArrowheads="1"/>
            </p:cNvSpPr>
            <p:nvPr/>
          </p:nvSpPr>
          <p:spPr bwMode="auto">
            <a:xfrm>
              <a:off x="2829357" y="3889398"/>
              <a:ext cx="127665" cy="131921"/>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Oval 103">
              <a:extLst>
                <a:ext uri="{FF2B5EF4-FFF2-40B4-BE49-F238E27FC236}">
                  <a16:creationId xmlns:a16="http://schemas.microsoft.com/office/drawing/2014/main" id="{2C97F5E7-8B2D-4542-9237-48AAE0C4ECE9}"/>
                </a:ext>
              </a:extLst>
            </p:cNvPr>
            <p:cNvSpPr>
              <a:spLocks noChangeArrowheads="1"/>
            </p:cNvSpPr>
            <p:nvPr/>
          </p:nvSpPr>
          <p:spPr bwMode="auto">
            <a:xfrm>
              <a:off x="2599565" y="4958948"/>
              <a:ext cx="117736" cy="119154"/>
            </a:xfrm>
            <a:prstGeom prst="ellipse">
              <a:avLst/>
            </a:prstGeom>
            <a:grp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1" name="Freeform 6">
            <a:extLst>
              <a:ext uri="{FF2B5EF4-FFF2-40B4-BE49-F238E27FC236}">
                <a16:creationId xmlns:a16="http://schemas.microsoft.com/office/drawing/2014/main" id="{000A21CF-7762-4F52-A68B-1400A9001BB7}"/>
              </a:ext>
            </a:extLst>
          </p:cNvPr>
          <p:cNvSpPr>
            <a:spLocks/>
          </p:cNvSpPr>
          <p:nvPr/>
        </p:nvSpPr>
        <p:spPr bwMode="auto">
          <a:xfrm>
            <a:off x="4028417" y="2329397"/>
            <a:ext cx="243925" cy="166640"/>
          </a:xfrm>
          <a:custGeom>
            <a:avLst/>
            <a:gdLst>
              <a:gd name="T0" fmla="*/ 85 w 85"/>
              <a:gd name="T1" fmla="*/ 44 h 58"/>
              <a:gd name="T2" fmla="*/ 71 w 85"/>
              <a:gd name="T3" fmla="*/ 58 h 58"/>
              <a:gd name="T4" fmla="*/ 14 w 85"/>
              <a:gd name="T5" fmla="*/ 58 h 58"/>
              <a:gd name="T6" fmla="*/ 0 w 85"/>
              <a:gd name="T7" fmla="*/ 44 h 58"/>
              <a:gd name="T8" fmla="*/ 0 w 85"/>
              <a:gd name="T9" fmla="*/ 13 h 58"/>
              <a:gd name="T10" fmla="*/ 14 w 85"/>
              <a:gd name="T11" fmla="*/ 0 h 58"/>
              <a:gd name="T12" fmla="*/ 71 w 85"/>
              <a:gd name="T13" fmla="*/ 0 h 58"/>
              <a:gd name="T14" fmla="*/ 85 w 85"/>
              <a:gd name="T15" fmla="*/ 13 h 58"/>
              <a:gd name="T16" fmla="*/ 85 w 85"/>
              <a:gd name="T17" fmla="*/ 4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58">
                <a:moveTo>
                  <a:pt x="85" y="44"/>
                </a:moveTo>
                <a:cubicBezTo>
                  <a:pt x="85" y="52"/>
                  <a:pt x="79" y="58"/>
                  <a:pt x="71" y="58"/>
                </a:cubicBezTo>
                <a:cubicBezTo>
                  <a:pt x="14" y="58"/>
                  <a:pt x="14" y="58"/>
                  <a:pt x="14" y="58"/>
                </a:cubicBezTo>
                <a:cubicBezTo>
                  <a:pt x="6" y="58"/>
                  <a:pt x="0" y="52"/>
                  <a:pt x="0" y="44"/>
                </a:cubicBezTo>
                <a:cubicBezTo>
                  <a:pt x="0" y="13"/>
                  <a:pt x="0" y="13"/>
                  <a:pt x="0" y="13"/>
                </a:cubicBezTo>
                <a:cubicBezTo>
                  <a:pt x="0" y="5"/>
                  <a:pt x="6" y="0"/>
                  <a:pt x="14" y="0"/>
                </a:cubicBezTo>
                <a:cubicBezTo>
                  <a:pt x="71" y="0"/>
                  <a:pt x="71" y="0"/>
                  <a:pt x="71" y="0"/>
                </a:cubicBezTo>
                <a:cubicBezTo>
                  <a:pt x="79" y="0"/>
                  <a:pt x="85" y="5"/>
                  <a:pt x="85" y="13"/>
                </a:cubicBezTo>
                <a:lnTo>
                  <a:pt x="85" y="4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6" name="Group 115">
            <a:extLst>
              <a:ext uri="{FF2B5EF4-FFF2-40B4-BE49-F238E27FC236}">
                <a16:creationId xmlns:a16="http://schemas.microsoft.com/office/drawing/2014/main" id="{03CDE683-28D7-4CB5-9108-40E340F266FB}"/>
              </a:ext>
            </a:extLst>
          </p:cNvPr>
          <p:cNvGrpSpPr/>
          <p:nvPr/>
        </p:nvGrpSpPr>
        <p:grpSpPr>
          <a:xfrm>
            <a:off x="4816959" y="4304059"/>
            <a:ext cx="275321" cy="163019"/>
            <a:chOff x="7916016" y="4369940"/>
            <a:chExt cx="376723" cy="223059"/>
          </a:xfrm>
          <a:solidFill>
            <a:schemeClr val="bg1"/>
          </a:solidFill>
        </p:grpSpPr>
        <p:sp>
          <p:nvSpPr>
            <p:cNvPr id="14" name="Freeform 9">
              <a:extLst>
                <a:ext uri="{FF2B5EF4-FFF2-40B4-BE49-F238E27FC236}">
                  <a16:creationId xmlns:a16="http://schemas.microsoft.com/office/drawing/2014/main" id="{EDC78773-6643-43D8-9C9F-BA8274EB7173}"/>
                </a:ext>
              </a:extLst>
            </p:cNvPr>
            <p:cNvSpPr>
              <a:spLocks/>
            </p:cNvSpPr>
            <p:nvPr/>
          </p:nvSpPr>
          <p:spPr bwMode="auto">
            <a:xfrm>
              <a:off x="7916016" y="4369940"/>
              <a:ext cx="345329" cy="223059"/>
            </a:xfrm>
            <a:custGeom>
              <a:avLst/>
              <a:gdLst>
                <a:gd name="T0" fmla="*/ 88 w 88"/>
                <a:gd name="T1" fmla="*/ 7 h 57"/>
                <a:gd name="T2" fmla="*/ 87 w 88"/>
                <a:gd name="T3" fmla="*/ 7 h 57"/>
                <a:gd name="T4" fmla="*/ 82 w 88"/>
                <a:gd name="T5" fmla="*/ 7 h 57"/>
                <a:gd name="T6" fmla="*/ 57 w 88"/>
                <a:gd name="T7" fmla="*/ 7 h 57"/>
                <a:gd name="T8" fmla="*/ 52 w 88"/>
                <a:gd name="T9" fmla="*/ 8 h 57"/>
                <a:gd name="T10" fmla="*/ 52 w 88"/>
                <a:gd name="T11" fmla="*/ 8 h 57"/>
                <a:gd name="T12" fmla="*/ 52 w 88"/>
                <a:gd name="T13" fmla="*/ 13 h 57"/>
                <a:gd name="T14" fmla="*/ 52 w 88"/>
                <a:gd name="T15" fmla="*/ 13 h 57"/>
                <a:gd name="T16" fmla="*/ 55 w 88"/>
                <a:gd name="T17" fmla="*/ 13 h 57"/>
                <a:gd name="T18" fmla="*/ 65 w 88"/>
                <a:gd name="T19" fmla="*/ 14 h 57"/>
                <a:gd name="T20" fmla="*/ 65 w 88"/>
                <a:gd name="T21" fmla="*/ 14 h 57"/>
                <a:gd name="T22" fmla="*/ 65 w 88"/>
                <a:gd name="T23" fmla="*/ 14 h 57"/>
                <a:gd name="T24" fmla="*/ 48 w 88"/>
                <a:gd name="T25" fmla="*/ 28 h 57"/>
                <a:gd name="T26" fmla="*/ 48 w 88"/>
                <a:gd name="T27" fmla="*/ 28 h 57"/>
                <a:gd name="T28" fmla="*/ 34 w 88"/>
                <a:gd name="T29" fmla="*/ 10 h 57"/>
                <a:gd name="T30" fmla="*/ 30 w 88"/>
                <a:gd name="T31" fmla="*/ 7 h 57"/>
                <a:gd name="T32" fmla="*/ 30 w 88"/>
                <a:gd name="T33" fmla="*/ 6 h 57"/>
                <a:gd name="T34" fmla="*/ 36 w 88"/>
                <a:gd name="T35" fmla="*/ 6 h 57"/>
                <a:gd name="T36" fmla="*/ 42 w 88"/>
                <a:gd name="T37" fmla="*/ 6 h 57"/>
                <a:gd name="T38" fmla="*/ 42 w 88"/>
                <a:gd name="T39" fmla="*/ 5 h 57"/>
                <a:gd name="T40" fmla="*/ 42 w 88"/>
                <a:gd name="T41" fmla="*/ 0 h 57"/>
                <a:gd name="T42" fmla="*/ 42 w 88"/>
                <a:gd name="T43" fmla="*/ 0 h 57"/>
                <a:gd name="T44" fmla="*/ 0 w 88"/>
                <a:gd name="T45" fmla="*/ 0 h 57"/>
                <a:gd name="T46" fmla="*/ 0 w 88"/>
                <a:gd name="T47" fmla="*/ 0 h 57"/>
                <a:gd name="T48" fmla="*/ 0 w 88"/>
                <a:gd name="T49" fmla="*/ 5 h 57"/>
                <a:gd name="T50" fmla="*/ 0 w 88"/>
                <a:gd name="T51" fmla="*/ 6 h 57"/>
                <a:gd name="T52" fmla="*/ 12 w 88"/>
                <a:gd name="T53" fmla="*/ 6 h 57"/>
                <a:gd name="T54" fmla="*/ 13 w 88"/>
                <a:gd name="T55" fmla="*/ 7 h 57"/>
                <a:gd name="T56" fmla="*/ 23 w 88"/>
                <a:gd name="T57" fmla="*/ 19 h 57"/>
                <a:gd name="T58" fmla="*/ 37 w 88"/>
                <a:gd name="T59" fmla="*/ 36 h 57"/>
                <a:gd name="T60" fmla="*/ 37 w 88"/>
                <a:gd name="T61" fmla="*/ 36 h 57"/>
                <a:gd name="T62" fmla="*/ 37 w 88"/>
                <a:gd name="T63" fmla="*/ 42 h 57"/>
                <a:gd name="T64" fmla="*/ 37 w 88"/>
                <a:gd name="T65" fmla="*/ 51 h 57"/>
                <a:gd name="T66" fmla="*/ 37 w 88"/>
                <a:gd name="T67" fmla="*/ 51 h 57"/>
                <a:gd name="T68" fmla="*/ 31 w 88"/>
                <a:gd name="T69" fmla="*/ 52 h 57"/>
                <a:gd name="T70" fmla="*/ 24 w 88"/>
                <a:gd name="T71" fmla="*/ 52 h 57"/>
                <a:gd name="T72" fmla="*/ 23 w 88"/>
                <a:gd name="T73" fmla="*/ 53 h 57"/>
                <a:gd name="T74" fmla="*/ 23 w 88"/>
                <a:gd name="T75" fmla="*/ 57 h 57"/>
                <a:gd name="T76" fmla="*/ 24 w 88"/>
                <a:gd name="T77" fmla="*/ 57 h 57"/>
                <a:gd name="T78" fmla="*/ 65 w 88"/>
                <a:gd name="T79" fmla="*/ 57 h 57"/>
                <a:gd name="T80" fmla="*/ 65 w 88"/>
                <a:gd name="T81" fmla="*/ 57 h 57"/>
                <a:gd name="T82" fmla="*/ 65 w 88"/>
                <a:gd name="T83" fmla="*/ 57 h 57"/>
                <a:gd name="T84" fmla="*/ 65 w 88"/>
                <a:gd name="T85" fmla="*/ 52 h 57"/>
                <a:gd name="T86" fmla="*/ 65 w 88"/>
                <a:gd name="T87" fmla="*/ 52 h 57"/>
                <a:gd name="T88" fmla="*/ 63 w 88"/>
                <a:gd name="T89" fmla="*/ 52 h 57"/>
                <a:gd name="T90" fmla="*/ 52 w 88"/>
                <a:gd name="T91" fmla="*/ 52 h 57"/>
                <a:gd name="T92" fmla="*/ 52 w 88"/>
                <a:gd name="T93" fmla="*/ 51 h 57"/>
                <a:gd name="T94" fmla="*/ 52 w 88"/>
                <a:gd name="T95" fmla="*/ 36 h 57"/>
                <a:gd name="T96" fmla="*/ 52 w 88"/>
                <a:gd name="T97" fmla="*/ 35 h 57"/>
                <a:gd name="T98" fmla="*/ 58 w 88"/>
                <a:gd name="T99" fmla="*/ 30 h 57"/>
                <a:gd name="T100" fmla="*/ 75 w 88"/>
                <a:gd name="T101" fmla="*/ 15 h 57"/>
                <a:gd name="T102" fmla="*/ 76 w 88"/>
                <a:gd name="T103" fmla="*/ 15 h 57"/>
                <a:gd name="T104" fmla="*/ 78 w 88"/>
                <a:gd name="T105" fmla="*/ 14 h 57"/>
                <a:gd name="T106" fmla="*/ 87 w 88"/>
                <a:gd name="T107" fmla="*/ 14 h 57"/>
                <a:gd name="T108" fmla="*/ 88 w 88"/>
                <a:gd name="T109" fmla="*/ 13 h 57"/>
                <a:gd name="T110" fmla="*/ 88 w 88"/>
                <a:gd name="T111" fmla="*/ 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8" h="57">
                  <a:moveTo>
                    <a:pt x="88" y="7"/>
                  </a:moveTo>
                  <a:cubicBezTo>
                    <a:pt x="88" y="7"/>
                    <a:pt x="88" y="7"/>
                    <a:pt x="87" y="7"/>
                  </a:cubicBezTo>
                  <a:cubicBezTo>
                    <a:pt x="85" y="7"/>
                    <a:pt x="84" y="7"/>
                    <a:pt x="82" y="7"/>
                  </a:cubicBezTo>
                  <a:cubicBezTo>
                    <a:pt x="74" y="7"/>
                    <a:pt x="66" y="7"/>
                    <a:pt x="57" y="7"/>
                  </a:cubicBezTo>
                  <a:cubicBezTo>
                    <a:pt x="56" y="7"/>
                    <a:pt x="54" y="7"/>
                    <a:pt x="52" y="8"/>
                  </a:cubicBezTo>
                  <a:cubicBezTo>
                    <a:pt x="52" y="8"/>
                    <a:pt x="52" y="8"/>
                    <a:pt x="52" y="8"/>
                  </a:cubicBezTo>
                  <a:cubicBezTo>
                    <a:pt x="52" y="9"/>
                    <a:pt x="52" y="11"/>
                    <a:pt x="52" y="13"/>
                  </a:cubicBezTo>
                  <a:cubicBezTo>
                    <a:pt x="52" y="13"/>
                    <a:pt x="52" y="13"/>
                    <a:pt x="52" y="13"/>
                  </a:cubicBezTo>
                  <a:cubicBezTo>
                    <a:pt x="53" y="13"/>
                    <a:pt x="54" y="13"/>
                    <a:pt x="55" y="13"/>
                  </a:cubicBezTo>
                  <a:cubicBezTo>
                    <a:pt x="58" y="13"/>
                    <a:pt x="62" y="13"/>
                    <a:pt x="65" y="14"/>
                  </a:cubicBezTo>
                  <a:cubicBezTo>
                    <a:pt x="65" y="14"/>
                    <a:pt x="65" y="14"/>
                    <a:pt x="65" y="14"/>
                  </a:cubicBezTo>
                  <a:cubicBezTo>
                    <a:pt x="65" y="14"/>
                    <a:pt x="65" y="14"/>
                    <a:pt x="65" y="14"/>
                  </a:cubicBezTo>
                  <a:cubicBezTo>
                    <a:pt x="59" y="19"/>
                    <a:pt x="54" y="23"/>
                    <a:pt x="48" y="28"/>
                  </a:cubicBezTo>
                  <a:cubicBezTo>
                    <a:pt x="48" y="28"/>
                    <a:pt x="48" y="28"/>
                    <a:pt x="48" y="28"/>
                  </a:cubicBezTo>
                  <a:cubicBezTo>
                    <a:pt x="43" y="22"/>
                    <a:pt x="38" y="16"/>
                    <a:pt x="34" y="10"/>
                  </a:cubicBezTo>
                  <a:cubicBezTo>
                    <a:pt x="32" y="9"/>
                    <a:pt x="31" y="8"/>
                    <a:pt x="30" y="7"/>
                  </a:cubicBezTo>
                  <a:cubicBezTo>
                    <a:pt x="30" y="7"/>
                    <a:pt x="30" y="6"/>
                    <a:pt x="30" y="6"/>
                  </a:cubicBezTo>
                  <a:cubicBezTo>
                    <a:pt x="32" y="6"/>
                    <a:pt x="34" y="6"/>
                    <a:pt x="36" y="6"/>
                  </a:cubicBezTo>
                  <a:cubicBezTo>
                    <a:pt x="38" y="6"/>
                    <a:pt x="40" y="6"/>
                    <a:pt x="42" y="6"/>
                  </a:cubicBezTo>
                  <a:cubicBezTo>
                    <a:pt x="42" y="6"/>
                    <a:pt x="42" y="6"/>
                    <a:pt x="42" y="5"/>
                  </a:cubicBezTo>
                  <a:cubicBezTo>
                    <a:pt x="42" y="4"/>
                    <a:pt x="42" y="2"/>
                    <a:pt x="42" y="0"/>
                  </a:cubicBezTo>
                  <a:cubicBezTo>
                    <a:pt x="42" y="0"/>
                    <a:pt x="42" y="0"/>
                    <a:pt x="42" y="0"/>
                  </a:cubicBezTo>
                  <a:cubicBezTo>
                    <a:pt x="28" y="0"/>
                    <a:pt x="14" y="0"/>
                    <a:pt x="0" y="0"/>
                  </a:cubicBezTo>
                  <a:cubicBezTo>
                    <a:pt x="0" y="0"/>
                    <a:pt x="0" y="0"/>
                    <a:pt x="0" y="0"/>
                  </a:cubicBezTo>
                  <a:cubicBezTo>
                    <a:pt x="0" y="2"/>
                    <a:pt x="0" y="3"/>
                    <a:pt x="0" y="5"/>
                  </a:cubicBezTo>
                  <a:cubicBezTo>
                    <a:pt x="0" y="6"/>
                    <a:pt x="0" y="6"/>
                    <a:pt x="0" y="6"/>
                  </a:cubicBezTo>
                  <a:cubicBezTo>
                    <a:pt x="4" y="6"/>
                    <a:pt x="8" y="6"/>
                    <a:pt x="12" y="6"/>
                  </a:cubicBezTo>
                  <a:cubicBezTo>
                    <a:pt x="12" y="6"/>
                    <a:pt x="13" y="7"/>
                    <a:pt x="13" y="7"/>
                  </a:cubicBezTo>
                  <a:cubicBezTo>
                    <a:pt x="16" y="11"/>
                    <a:pt x="20" y="15"/>
                    <a:pt x="23" y="19"/>
                  </a:cubicBezTo>
                  <a:cubicBezTo>
                    <a:pt x="28" y="25"/>
                    <a:pt x="32" y="30"/>
                    <a:pt x="37" y="36"/>
                  </a:cubicBezTo>
                  <a:cubicBezTo>
                    <a:pt x="37" y="36"/>
                    <a:pt x="37" y="36"/>
                    <a:pt x="37" y="36"/>
                  </a:cubicBezTo>
                  <a:cubicBezTo>
                    <a:pt x="37" y="38"/>
                    <a:pt x="37" y="40"/>
                    <a:pt x="37" y="42"/>
                  </a:cubicBezTo>
                  <a:cubicBezTo>
                    <a:pt x="37" y="45"/>
                    <a:pt x="37" y="48"/>
                    <a:pt x="37" y="51"/>
                  </a:cubicBezTo>
                  <a:cubicBezTo>
                    <a:pt x="37" y="51"/>
                    <a:pt x="37" y="51"/>
                    <a:pt x="37" y="51"/>
                  </a:cubicBezTo>
                  <a:cubicBezTo>
                    <a:pt x="35" y="51"/>
                    <a:pt x="33" y="51"/>
                    <a:pt x="31" y="52"/>
                  </a:cubicBezTo>
                  <a:cubicBezTo>
                    <a:pt x="28" y="52"/>
                    <a:pt x="26" y="52"/>
                    <a:pt x="24" y="52"/>
                  </a:cubicBezTo>
                  <a:cubicBezTo>
                    <a:pt x="23" y="52"/>
                    <a:pt x="23" y="52"/>
                    <a:pt x="23" y="53"/>
                  </a:cubicBezTo>
                  <a:cubicBezTo>
                    <a:pt x="23" y="54"/>
                    <a:pt x="23" y="55"/>
                    <a:pt x="23" y="57"/>
                  </a:cubicBezTo>
                  <a:cubicBezTo>
                    <a:pt x="23" y="57"/>
                    <a:pt x="23" y="57"/>
                    <a:pt x="24" y="57"/>
                  </a:cubicBezTo>
                  <a:cubicBezTo>
                    <a:pt x="37" y="57"/>
                    <a:pt x="51" y="57"/>
                    <a:pt x="65" y="57"/>
                  </a:cubicBezTo>
                  <a:cubicBezTo>
                    <a:pt x="65" y="57"/>
                    <a:pt x="65" y="57"/>
                    <a:pt x="65" y="57"/>
                  </a:cubicBezTo>
                  <a:cubicBezTo>
                    <a:pt x="65" y="57"/>
                    <a:pt x="65" y="57"/>
                    <a:pt x="65" y="57"/>
                  </a:cubicBezTo>
                  <a:cubicBezTo>
                    <a:pt x="65" y="55"/>
                    <a:pt x="65" y="54"/>
                    <a:pt x="65" y="52"/>
                  </a:cubicBezTo>
                  <a:cubicBezTo>
                    <a:pt x="65" y="52"/>
                    <a:pt x="65" y="52"/>
                    <a:pt x="65" y="52"/>
                  </a:cubicBezTo>
                  <a:cubicBezTo>
                    <a:pt x="64" y="52"/>
                    <a:pt x="64" y="52"/>
                    <a:pt x="63" y="52"/>
                  </a:cubicBezTo>
                  <a:cubicBezTo>
                    <a:pt x="59" y="52"/>
                    <a:pt x="56" y="52"/>
                    <a:pt x="52" y="52"/>
                  </a:cubicBezTo>
                  <a:cubicBezTo>
                    <a:pt x="52" y="52"/>
                    <a:pt x="52" y="52"/>
                    <a:pt x="52" y="51"/>
                  </a:cubicBezTo>
                  <a:cubicBezTo>
                    <a:pt x="52" y="46"/>
                    <a:pt x="52" y="41"/>
                    <a:pt x="52" y="36"/>
                  </a:cubicBezTo>
                  <a:cubicBezTo>
                    <a:pt x="52" y="35"/>
                    <a:pt x="52" y="35"/>
                    <a:pt x="52" y="35"/>
                  </a:cubicBezTo>
                  <a:cubicBezTo>
                    <a:pt x="54" y="34"/>
                    <a:pt x="56" y="32"/>
                    <a:pt x="58" y="30"/>
                  </a:cubicBezTo>
                  <a:cubicBezTo>
                    <a:pt x="63" y="25"/>
                    <a:pt x="69" y="20"/>
                    <a:pt x="75" y="15"/>
                  </a:cubicBezTo>
                  <a:cubicBezTo>
                    <a:pt x="75" y="15"/>
                    <a:pt x="75" y="15"/>
                    <a:pt x="76" y="15"/>
                  </a:cubicBezTo>
                  <a:cubicBezTo>
                    <a:pt x="77" y="14"/>
                    <a:pt x="77" y="14"/>
                    <a:pt x="78" y="14"/>
                  </a:cubicBezTo>
                  <a:cubicBezTo>
                    <a:pt x="81" y="14"/>
                    <a:pt x="84" y="14"/>
                    <a:pt x="87" y="14"/>
                  </a:cubicBezTo>
                  <a:cubicBezTo>
                    <a:pt x="88" y="14"/>
                    <a:pt x="88" y="14"/>
                    <a:pt x="88" y="13"/>
                  </a:cubicBezTo>
                  <a:cubicBezTo>
                    <a:pt x="88" y="11"/>
                    <a:pt x="88" y="9"/>
                    <a:pt x="8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0">
              <a:extLst>
                <a:ext uri="{FF2B5EF4-FFF2-40B4-BE49-F238E27FC236}">
                  <a16:creationId xmlns:a16="http://schemas.microsoft.com/office/drawing/2014/main" id="{C39B912F-45CC-44F5-BE29-EA76307222CA}"/>
                </a:ext>
              </a:extLst>
            </p:cNvPr>
            <p:cNvSpPr>
              <a:spLocks/>
            </p:cNvSpPr>
            <p:nvPr/>
          </p:nvSpPr>
          <p:spPr bwMode="auto">
            <a:xfrm>
              <a:off x="8254736" y="4447597"/>
              <a:ext cx="38003" cy="94181"/>
            </a:xfrm>
            <a:custGeom>
              <a:avLst/>
              <a:gdLst>
                <a:gd name="T0" fmla="*/ 10 w 10"/>
                <a:gd name="T1" fmla="*/ 0 h 24"/>
                <a:gd name="T2" fmla="*/ 10 w 10"/>
                <a:gd name="T3" fmla="*/ 1 h 24"/>
                <a:gd name="T4" fmla="*/ 7 w 10"/>
                <a:gd name="T5" fmla="*/ 12 h 24"/>
                <a:gd name="T6" fmla="*/ 4 w 10"/>
                <a:gd name="T7" fmla="*/ 24 h 24"/>
                <a:gd name="T8" fmla="*/ 4 w 10"/>
                <a:gd name="T9" fmla="*/ 24 h 24"/>
                <a:gd name="T10" fmla="*/ 0 w 10"/>
                <a:gd name="T11" fmla="*/ 24 h 24"/>
                <a:gd name="T12" fmla="*/ 0 w 10"/>
                <a:gd name="T13" fmla="*/ 24 h 24"/>
                <a:gd name="T14" fmla="*/ 0 w 10"/>
                <a:gd name="T15" fmla="*/ 24 h 24"/>
                <a:gd name="T16" fmla="*/ 0 w 10"/>
                <a:gd name="T17" fmla="*/ 22 h 24"/>
                <a:gd name="T18" fmla="*/ 0 w 10"/>
                <a:gd name="T19" fmla="*/ 21 h 24"/>
                <a:gd name="T20" fmla="*/ 0 w 10"/>
                <a:gd name="T21" fmla="*/ 17 h 24"/>
                <a:gd name="T22" fmla="*/ 0 w 10"/>
                <a:gd name="T23" fmla="*/ 12 h 24"/>
                <a:gd name="T24" fmla="*/ 0 w 10"/>
                <a:gd name="T25" fmla="*/ 7 h 24"/>
                <a:gd name="T26" fmla="*/ 0 w 10"/>
                <a:gd name="T27" fmla="*/ 3 h 24"/>
                <a:gd name="T28" fmla="*/ 0 w 10"/>
                <a:gd name="T29" fmla="*/ 0 h 24"/>
                <a:gd name="T30" fmla="*/ 0 w 10"/>
                <a:gd name="T31" fmla="*/ 0 h 24"/>
                <a:gd name="T32" fmla="*/ 3 w 10"/>
                <a:gd name="T33" fmla="*/ 0 h 24"/>
                <a:gd name="T34" fmla="*/ 4 w 10"/>
                <a:gd name="T35" fmla="*/ 0 h 24"/>
                <a:gd name="T36" fmla="*/ 8 w 10"/>
                <a:gd name="T37" fmla="*/ 0 h 24"/>
                <a:gd name="T38" fmla="*/ 10 w 10"/>
                <a:gd name="T39" fmla="*/ 0 h 24"/>
                <a:gd name="T40" fmla="*/ 10 w 10"/>
                <a:gd name="T41" fmla="*/ 0 h 24"/>
                <a:gd name="T42" fmla="*/ 10 w 10"/>
                <a:gd name="T4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24">
                  <a:moveTo>
                    <a:pt x="10" y="0"/>
                  </a:moveTo>
                  <a:cubicBezTo>
                    <a:pt x="10" y="0"/>
                    <a:pt x="10" y="1"/>
                    <a:pt x="10" y="1"/>
                  </a:cubicBezTo>
                  <a:cubicBezTo>
                    <a:pt x="9" y="5"/>
                    <a:pt x="8" y="8"/>
                    <a:pt x="7" y="12"/>
                  </a:cubicBezTo>
                  <a:cubicBezTo>
                    <a:pt x="6" y="16"/>
                    <a:pt x="5" y="20"/>
                    <a:pt x="4" y="24"/>
                  </a:cubicBezTo>
                  <a:cubicBezTo>
                    <a:pt x="4" y="24"/>
                    <a:pt x="4" y="24"/>
                    <a:pt x="4" y="24"/>
                  </a:cubicBezTo>
                  <a:cubicBezTo>
                    <a:pt x="3" y="24"/>
                    <a:pt x="1" y="24"/>
                    <a:pt x="0" y="24"/>
                  </a:cubicBezTo>
                  <a:cubicBezTo>
                    <a:pt x="0" y="24"/>
                    <a:pt x="0" y="24"/>
                    <a:pt x="0" y="24"/>
                  </a:cubicBezTo>
                  <a:cubicBezTo>
                    <a:pt x="0" y="24"/>
                    <a:pt x="0" y="24"/>
                    <a:pt x="0" y="24"/>
                  </a:cubicBezTo>
                  <a:cubicBezTo>
                    <a:pt x="0" y="23"/>
                    <a:pt x="0" y="23"/>
                    <a:pt x="0" y="22"/>
                  </a:cubicBezTo>
                  <a:cubicBezTo>
                    <a:pt x="0" y="22"/>
                    <a:pt x="0" y="21"/>
                    <a:pt x="0" y="21"/>
                  </a:cubicBezTo>
                  <a:cubicBezTo>
                    <a:pt x="0" y="19"/>
                    <a:pt x="0" y="18"/>
                    <a:pt x="0" y="17"/>
                  </a:cubicBezTo>
                  <a:cubicBezTo>
                    <a:pt x="0" y="15"/>
                    <a:pt x="0" y="13"/>
                    <a:pt x="0" y="12"/>
                  </a:cubicBezTo>
                  <a:cubicBezTo>
                    <a:pt x="0" y="10"/>
                    <a:pt x="0" y="9"/>
                    <a:pt x="0" y="7"/>
                  </a:cubicBezTo>
                  <a:cubicBezTo>
                    <a:pt x="0" y="6"/>
                    <a:pt x="0" y="4"/>
                    <a:pt x="0" y="3"/>
                  </a:cubicBezTo>
                  <a:cubicBezTo>
                    <a:pt x="0" y="2"/>
                    <a:pt x="0" y="1"/>
                    <a:pt x="0" y="0"/>
                  </a:cubicBezTo>
                  <a:cubicBezTo>
                    <a:pt x="0" y="0"/>
                    <a:pt x="0" y="0"/>
                    <a:pt x="0" y="0"/>
                  </a:cubicBezTo>
                  <a:cubicBezTo>
                    <a:pt x="1" y="0"/>
                    <a:pt x="2" y="0"/>
                    <a:pt x="3" y="0"/>
                  </a:cubicBezTo>
                  <a:cubicBezTo>
                    <a:pt x="3" y="0"/>
                    <a:pt x="4" y="0"/>
                    <a:pt x="4" y="0"/>
                  </a:cubicBezTo>
                  <a:cubicBezTo>
                    <a:pt x="5" y="0"/>
                    <a:pt x="7" y="0"/>
                    <a:pt x="8" y="0"/>
                  </a:cubicBezTo>
                  <a:cubicBezTo>
                    <a:pt x="8" y="0"/>
                    <a:pt x="9" y="0"/>
                    <a:pt x="10" y="0"/>
                  </a:cubicBezTo>
                  <a:cubicBezTo>
                    <a:pt x="10" y="0"/>
                    <a:pt x="10" y="0"/>
                    <a:pt x="10" y="0"/>
                  </a:cubicBezTo>
                  <a:cubicBezTo>
                    <a:pt x="10" y="0"/>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1">
              <a:extLst>
                <a:ext uri="{FF2B5EF4-FFF2-40B4-BE49-F238E27FC236}">
                  <a16:creationId xmlns:a16="http://schemas.microsoft.com/office/drawing/2014/main" id="{6806CBD1-9D88-4727-8853-AE902F567034}"/>
                </a:ext>
              </a:extLst>
            </p:cNvPr>
            <p:cNvSpPr>
              <a:spLocks/>
            </p:cNvSpPr>
            <p:nvPr/>
          </p:nvSpPr>
          <p:spPr bwMode="auto">
            <a:xfrm>
              <a:off x="8249778" y="4554997"/>
              <a:ext cx="23132" cy="23132"/>
            </a:xfrm>
            <a:custGeom>
              <a:avLst/>
              <a:gdLst>
                <a:gd name="T0" fmla="*/ 3 w 6"/>
                <a:gd name="T1" fmla="*/ 6 h 6"/>
                <a:gd name="T2" fmla="*/ 0 w 6"/>
                <a:gd name="T3" fmla="*/ 6 h 6"/>
                <a:gd name="T4" fmla="*/ 0 w 6"/>
                <a:gd name="T5" fmla="*/ 5 h 6"/>
                <a:gd name="T6" fmla="*/ 0 w 6"/>
                <a:gd name="T7" fmla="*/ 3 h 6"/>
                <a:gd name="T8" fmla="*/ 0 w 6"/>
                <a:gd name="T9" fmla="*/ 0 h 6"/>
                <a:gd name="T10" fmla="*/ 0 w 6"/>
                <a:gd name="T11" fmla="*/ 0 h 6"/>
                <a:gd name="T12" fmla="*/ 1 w 6"/>
                <a:gd name="T13" fmla="*/ 0 h 6"/>
                <a:gd name="T14" fmla="*/ 3 w 6"/>
                <a:gd name="T15" fmla="*/ 0 h 6"/>
                <a:gd name="T16" fmla="*/ 5 w 6"/>
                <a:gd name="T17" fmla="*/ 1 h 6"/>
                <a:gd name="T18" fmla="*/ 6 w 6"/>
                <a:gd name="T19" fmla="*/ 1 h 6"/>
                <a:gd name="T20" fmla="*/ 6 w 6"/>
                <a:gd name="T21" fmla="*/ 1 h 6"/>
                <a:gd name="T22" fmla="*/ 6 w 6"/>
                <a:gd name="T23" fmla="*/ 5 h 6"/>
                <a:gd name="T24" fmla="*/ 6 w 6"/>
                <a:gd name="T25" fmla="*/ 6 h 6"/>
                <a:gd name="T26" fmla="*/ 3 w 6"/>
                <a:gd name="T2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6">
                  <a:moveTo>
                    <a:pt x="3" y="6"/>
                  </a:moveTo>
                  <a:cubicBezTo>
                    <a:pt x="2" y="6"/>
                    <a:pt x="1" y="6"/>
                    <a:pt x="0" y="6"/>
                  </a:cubicBezTo>
                  <a:cubicBezTo>
                    <a:pt x="0" y="6"/>
                    <a:pt x="0" y="5"/>
                    <a:pt x="0" y="5"/>
                  </a:cubicBezTo>
                  <a:cubicBezTo>
                    <a:pt x="0" y="4"/>
                    <a:pt x="0" y="4"/>
                    <a:pt x="0" y="3"/>
                  </a:cubicBezTo>
                  <a:cubicBezTo>
                    <a:pt x="0" y="2"/>
                    <a:pt x="0" y="1"/>
                    <a:pt x="0" y="0"/>
                  </a:cubicBezTo>
                  <a:cubicBezTo>
                    <a:pt x="0" y="0"/>
                    <a:pt x="0" y="0"/>
                    <a:pt x="0" y="0"/>
                  </a:cubicBezTo>
                  <a:cubicBezTo>
                    <a:pt x="0" y="0"/>
                    <a:pt x="1" y="0"/>
                    <a:pt x="1" y="0"/>
                  </a:cubicBezTo>
                  <a:cubicBezTo>
                    <a:pt x="2" y="0"/>
                    <a:pt x="2" y="0"/>
                    <a:pt x="3" y="0"/>
                  </a:cubicBezTo>
                  <a:cubicBezTo>
                    <a:pt x="4" y="0"/>
                    <a:pt x="5" y="1"/>
                    <a:pt x="5" y="1"/>
                  </a:cubicBezTo>
                  <a:cubicBezTo>
                    <a:pt x="5" y="1"/>
                    <a:pt x="6" y="1"/>
                    <a:pt x="6" y="1"/>
                  </a:cubicBezTo>
                  <a:cubicBezTo>
                    <a:pt x="6" y="1"/>
                    <a:pt x="6" y="1"/>
                    <a:pt x="6" y="1"/>
                  </a:cubicBezTo>
                  <a:cubicBezTo>
                    <a:pt x="6" y="2"/>
                    <a:pt x="6" y="4"/>
                    <a:pt x="6" y="5"/>
                  </a:cubicBezTo>
                  <a:cubicBezTo>
                    <a:pt x="6" y="6"/>
                    <a:pt x="6" y="6"/>
                    <a:pt x="6" y="6"/>
                  </a:cubicBezTo>
                  <a:cubicBezTo>
                    <a:pt x="5" y="6"/>
                    <a:pt x="4" y="6"/>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4" name="Group 113">
            <a:extLst>
              <a:ext uri="{FF2B5EF4-FFF2-40B4-BE49-F238E27FC236}">
                <a16:creationId xmlns:a16="http://schemas.microsoft.com/office/drawing/2014/main" id="{3BA3410B-0B56-4430-90AF-E48145201B2A}"/>
              </a:ext>
            </a:extLst>
          </p:cNvPr>
          <p:cNvGrpSpPr/>
          <p:nvPr/>
        </p:nvGrpSpPr>
        <p:grpSpPr>
          <a:xfrm>
            <a:off x="3087930" y="4569265"/>
            <a:ext cx="194417" cy="198038"/>
            <a:chOff x="6073716" y="4649176"/>
            <a:chExt cx="266019" cy="270975"/>
          </a:xfrm>
          <a:solidFill>
            <a:schemeClr val="bg1"/>
          </a:solidFill>
        </p:grpSpPr>
        <p:sp>
          <p:nvSpPr>
            <p:cNvPr id="18" name="Freeform 13">
              <a:extLst>
                <a:ext uri="{FF2B5EF4-FFF2-40B4-BE49-F238E27FC236}">
                  <a16:creationId xmlns:a16="http://schemas.microsoft.com/office/drawing/2014/main" id="{E7EBF3B3-D6A4-4BE6-B9BC-C180D5F965C2}"/>
                </a:ext>
              </a:extLst>
            </p:cNvPr>
            <p:cNvSpPr>
              <a:spLocks noEditPoints="1"/>
            </p:cNvSpPr>
            <p:nvPr/>
          </p:nvSpPr>
          <p:spPr bwMode="auto">
            <a:xfrm>
              <a:off x="6073716" y="4649176"/>
              <a:ext cx="266019" cy="270975"/>
            </a:xfrm>
            <a:custGeom>
              <a:avLst/>
              <a:gdLst>
                <a:gd name="T0" fmla="*/ 68 w 68"/>
                <a:gd name="T1" fmla="*/ 47 h 69"/>
                <a:gd name="T2" fmla="*/ 66 w 68"/>
                <a:gd name="T3" fmla="*/ 39 h 69"/>
                <a:gd name="T4" fmla="*/ 66 w 68"/>
                <a:gd name="T5" fmla="*/ 38 h 69"/>
                <a:gd name="T6" fmla="*/ 66 w 68"/>
                <a:gd name="T7" fmla="*/ 37 h 69"/>
                <a:gd name="T8" fmla="*/ 66 w 68"/>
                <a:gd name="T9" fmla="*/ 36 h 69"/>
                <a:gd name="T10" fmla="*/ 66 w 68"/>
                <a:gd name="T11" fmla="*/ 31 h 69"/>
                <a:gd name="T12" fmla="*/ 66 w 68"/>
                <a:gd name="T13" fmla="*/ 29 h 69"/>
                <a:gd name="T14" fmla="*/ 64 w 68"/>
                <a:gd name="T15" fmla="*/ 23 h 69"/>
                <a:gd name="T16" fmla="*/ 59 w 68"/>
                <a:gd name="T17" fmla="*/ 14 h 69"/>
                <a:gd name="T18" fmla="*/ 56 w 68"/>
                <a:gd name="T19" fmla="*/ 11 h 69"/>
                <a:gd name="T20" fmla="*/ 52 w 68"/>
                <a:gd name="T21" fmla="*/ 8 h 69"/>
                <a:gd name="T22" fmla="*/ 40 w 68"/>
                <a:gd name="T23" fmla="*/ 3 h 69"/>
                <a:gd name="T24" fmla="*/ 40 w 68"/>
                <a:gd name="T25" fmla="*/ 2 h 69"/>
                <a:gd name="T26" fmla="*/ 39 w 68"/>
                <a:gd name="T27" fmla="*/ 2 h 69"/>
                <a:gd name="T28" fmla="*/ 39 w 68"/>
                <a:gd name="T29" fmla="*/ 2 h 69"/>
                <a:gd name="T30" fmla="*/ 38 w 68"/>
                <a:gd name="T31" fmla="*/ 2 h 69"/>
                <a:gd name="T32" fmla="*/ 38 w 68"/>
                <a:gd name="T33" fmla="*/ 2 h 69"/>
                <a:gd name="T34" fmla="*/ 37 w 68"/>
                <a:gd name="T35" fmla="*/ 2 h 69"/>
                <a:gd name="T36" fmla="*/ 37 w 68"/>
                <a:gd name="T37" fmla="*/ 2 h 69"/>
                <a:gd name="T38" fmla="*/ 36 w 68"/>
                <a:gd name="T39" fmla="*/ 2 h 69"/>
                <a:gd name="T40" fmla="*/ 35 w 68"/>
                <a:gd name="T41" fmla="*/ 2 h 69"/>
                <a:gd name="T42" fmla="*/ 31 w 68"/>
                <a:gd name="T43" fmla="*/ 2 h 69"/>
                <a:gd name="T44" fmla="*/ 30 w 68"/>
                <a:gd name="T45" fmla="*/ 2 h 69"/>
                <a:gd name="T46" fmla="*/ 30 w 68"/>
                <a:gd name="T47" fmla="*/ 2 h 69"/>
                <a:gd name="T48" fmla="*/ 29 w 68"/>
                <a:gd name="T49" fmla="*/ 2 h 69"/>
                <a:gd name="T50" fmla="*/ 20 w 68"/>
                <a:gd name="T51" fmla="*/ 0 h 69"/>
                <a:gd name="T52" fmla="*/ 18 w 68"/>
                <a:gd name="T53" fmla="*/ 0 h 69"/>
                <a:gd name="T54" fmla="*/ 15 w 68"/>
                <a:gd name="T55" fmla="*/ 0 h 69"/>
                <a:gd name="T56" fmla="*/ 2 w 68"/>
                <a:gd name="T57" fmla="*/ 10 h 69"/>
                <a:gd name="T58" fmla="*/ 0 w 68"/>
                <a:gd name="T59" fmla="*/ 19 h 69"/>
                <a:gd name="T60" fmla="*/ 0 w 68"/>
                <a:gd name="T61" fmla="*/ 21 h 69"/>
                <a:gd name="T62" fmla="*/ 2 w 68"/>
                <a:gd name="T63" fmla="*/ 29 h 69"/>
                <a:gd name="T64" fmla="*/ 2 w 68"/>
                <a:gd name="T65" fmla="*/ 38 h 69"/>
                <a:gd name="T66" fmla="*/ 2 w 68"/>
                <a:gd name="T67" fmla="*/ 39 h 69"/>
                <a:gd name="T68" fmla="*/ 2 w 68"/>
                <a:gd name="T69" fmla="*/ 39 h 69"/>
                <a:gd name="T70" fmla="*/ 2 w 68"/>
                <a:gd name="T71" fmla="*/ 39 h 69"/>
                <a:gd name="T72" fmla="*/ 6 w 68"/>
                <a:gd name="T73" fmla="*/ 50 h 69"/>
                <a:gd name="T74" fmla="*/ 10 w 68"/>
                <a:gd name="T75" fmla="*/ 56 h 69"/>
                <a:gd name="T76" fmla="*/ 16 w 68"/>
                <a:gd name="T77" fmla="*/ 61 h 69"/>
                <a:gd name="T78" fmla="*/ 19 w 68"/>
                <a:gd name="T79" fmla="*/ 63 h 69"/>
                <a:gd name="T80" fmla="*/ 26 w 68"/>
                <a:gd name="T81" fmla="*/ 65 h 69"/>
                <a:gd name="T82" fmla="*/ 27 w 68"/>
                <a:gd name="T83" fmla="*/ 66 h 69"/>
                <a:gd name="T84" fmla="*/ 28 w 68"/>
                <a:gd name="T85" fmla="*/ 66 h 69"/>
                <a:gd name="T86" fmla="*/ 28 w 68"/>
                <a:gd name="T87" fmla="*/ 66 h 69"/>
                <a:gd name="T88" fmla="*/ 29 w 68"/>
                <a:gd name="T89" fmla="*/ 66 h 69"/>
                <a:gd name="T90" fmla="*/ 29 w 68"/>
                <a:gd name="T91" fmla="*/ 66 h 69"/>
                <a:gd name="T92" fmla="*/ 30 w 68"/>
                <a:gd name="T93" fmla="*/ 66 h 69"/>
                <a:gd name="T94" fmla="*/ 30 w 68"/>
                <a:gd name="T95" fmla="*/ 66 h 69"/>
                <a:gd name="T96" fmla="*/ 31 w 68"/>
                <a:gd name="T97" fmla="*/ 66 h 69"/>
                <a:gd name="T98" fmla="*/ 32 w 68"/>
                <a:gd name="T99" fmla="*/ 66 h 69"/>
                <a:gd name="T100" fmla="*/ 40 w 68"/>
                <a:gd name="T101" fmla="*/ 66 h 69"/>
                <a:gd name="T102" fmla="*/ 49 w 68"/>
                <a:gd name="T103" fmla="*/ 69 h 69"/>
                <a:gd name="T104" fmla="*/ 51 w 68"/>
                <a:gd name="T105" fmla="*/ 69 h 69"/>
                <a:gd name="T106" fmla="*/ 55 w 68"/>
                <a:gd name="T107" fmla="*/ 68 h 69"/>
                <a:gd name="T108" fmla="*/ 66 w 68"/>
                <a:gd name="T109" fmla="*/ 58 h 69"/>
                <a:gd name="T110" fmla="*/ 68 w 68"/>
                <a:gd name="T111" fmla="*/ 49 h 69"/>
                <a:gd name="T112" fmla="*/ 40 w 68"/>
                <a:gd name="T113" fmla="*/ 3 h 69"/>
                <a:gd name="T114" fmla="*/ 40 w 68"/>
                <a:gd name="T115"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 h="69">
                  <a:moveTo>
                    <a:pt x="68" y="48"/>
                  </a:moveTo>
                  <a:cubicBezTo>
                    <a:pt x="68" y="48"/>
                    <a:pt x="68" y="48"/>
                    <a:pt x="68" y="47"/>
                  </a:cubicBezTo>
                  <a:cubicBezTo>
                    <a:pt x="68" y="47"/>
                    <a:pt x="68" y="47"/>
                    <a:pt x="68" y="47"/>
                  </a:cubicBezTo>
                  <a:cubicBezTo>
                    <a:pt x="68" y="47"/>
                    <a:pt x="68" y="47"/>
                    <a:pt x="68" y="47"/>
                  </a:cubicBezTo>
                  <a:cubicBezTo>
                    <a:pt x="68" y="47"/>
                    <a:pt x="68" y="47"/>
                    <a:pt x="68" y="47"/>
                  </a:cubicBezTo>
                  <a:cubicBezTo>
                    <a:pt x="68" y="44"/>
                    <a:pt x="67" y="42"/>
                    <a:pt x="66" y="40"/>
                  </a:cubicBezTo>
                  <a:cubicBezTo>
                    <a:pt x="66" y="40"/>
                    <a:pt x="66" y="40"/>
                    <a:pt x="66" y="40"/>
                  </a:cubicBezTo>
                  <a:cubicBezTo>
                    <a:pt x="66" y="40"/>
                    <a:pt x="66" y="39"/>
                    <a:pt x="66" y="39"/>
                  </a:cubicBezTo>
                  <a:cubicBezTo>
                    <a:pt x="66" y="39"/>
                    <a:pt x="66" y="39"/>
                    <a:pt x="66" y="39"/>
                  </a:cubicBezTo>
                  <a:cubicBezTo>
                    <a:pt x="66" y="39"/>
                    <a:pt x="66" y="38"/>
                    <a:pt x="66" y="38"/>
                  </a:cubicBezTo>
                  <a:cubicBezTo>
                    <a:pt x="66" y="38"/>
                    <a:pt x="66" y="38"/>
                    <a:pt x="66" y="38"/>
                  </a:cubicBezTo>
                  <a:cubicBezTo>
                    <a:pt x="66" y="38"/>
                    <a:pt x="66" y="38"/>
                    <a:pt x="66" y="38"/>
                  </a:cubicBezTo>
                  <a:cubicBezTo>
                    <a:pt x="66" y="38"/>
                    <a:pt x="66" y="38"/>
                    <a:pt x="66" y="38"/>
                  </a:cubicBezTo>
                  <a:cubicBezTo>
                    <a:pt x="66" y="38"/>
                    <a:pt x="66" y="38"/>
                    <a:pt x="66" y="38"/>
                  </a:cubicBezTo>
                  <a:cubicBezTo>
                    <a:pt x="66" y="38"/>
                    <a:pt x="66" y="37"/>
                    <a:pt x="66" y="37"/>
                  </a:cubicBezTo>
                  <a:cubicBezTo>
                    <a:pt x="66" y="37"/>
                    <a:pt x="66" y="37"/>
                    <a:pt x="66" y="37"/>
                  </a:cubicBezTo>
                  <a:cubicBezTo>
                    <a:pt x="66" y="37"/>
                    <a:pt x="66" y="37"/>
                    <a:pt x="66" y="37"/>
                  </a:cubicBezTo>
                  <a:cubicBezTo>
                    <a:pt x="66" y="37"/>
                    <a:pt x="66" y="37"/>
                    <a:pt x="66" y="37"/>
                  </a:cubicBezTo>
                  <a:cubicBezTo>
                    <a:pt x="66" y="37"/>
                    <a:pt x="66" y="36"/>
                    <a:pt x="66" y="36"/>
                  </a:cubicBezTo>
                  <a:cubicBezTo>
                    <a:pt x="66" y="36"/>
                    <a:pt x="66" y="36"/>
                    <a:pt x="66" y="36"/>
                  </a:cubicBezTo>
                  <a:cubicBezTo>
                    <a:pt x="66" y="36"/>
                    <a:pt x="66" y="36"/>
                    <a:pt x="66" y="36"/>
                  </a:cubicBezTo>
                  <a:cubicBezTo>
                    <a:pt x="66" y="35"/>
                    <a:pt x="66" y="35"/>
                    <a:pt x="66" y="34"/>
                  </a:cubicBezTo>
                  <a:cubicBezTo>
                    <a:pt x="66" y="34"/>
                    <a:pt x="66" y="34"/>
                    <a:pt x="66" y="34"/>
                  </a:cubicBezTo>
                  <a:cubicBezTo>
                    <a:pt x="66" y="33"/>
                    <a:pt x="66" y="32"/>
                    <a:pt x="66" y="31"/>
                  </a:cubicBezTo>
                  <a:cubicBezTo>
                    <a:pt x="66" y="31"/>
                    <a:pt x="66" y="30"/>
                    <a:pt x="66" y="29"/>
                  </a:cubicBezTo>
                  <a:cubicBezTo>
                    <a:pt x="66" y="29"/>
                    <a:pt x="66" y="29"/>
                    <a:pt x="66" y="29"/>
                  </a:cubicBezTo>
                  <a:cubicBezTo>
                    <a:pt x="66" y="29"/>
                    <a:pt x="66" y="29"/>
                    <a:pt x="66" y="29"/>
                  </a:cubicBezTo>
                  <a:cubicBezTo>
                    <a:pt x="66" y="29"/>
                    <a:pt x="66" y="29"/>
                    <a:pt x="66" y="29"/>
                  </a:cubicBezTo>
                  <a:cubicBezTo>
                    <a:pt x="66" y="29"/>
                    <a:pt x="66" y="29"/>
                    <a:pt x="66" y="29"/>
                  </a:cubicBezTo>
                  <a:cubicBezTo>
                    <a:pt x="66" y="28"/>
                    <a:pt x="66" y="28"/>
                    <a:pt x="66" y="27"/>
                  </a:cubicBezTo>
                  <a:cubicBezTo>
                    <a:pt x="65" y="27"/>
                    <a:pt x="65" y="26"/>
                    <a:pt x="65" y="25"/>
                  </a:cubicBezTo>
                  <a:cubicBezTo>
                    <a:pt x="65" y="25"/>
                    <a:pt x="65" y="24"/>
                    <a:pt x="64" y="23"/>
                  </a:cubicBezTo>
                  <a:cubicBezTo>
                    <a:pt x="64" y="22"/>
                    <a:pt x="64" y="22"/>
                    <a:pt x="64" y="21"/>
                  </a:cubicBezTo>
                  <a:cubicBezTo>
                    <a:pt x="63" y="21"/>
                    <a:pt x="63" y="21"/>
                    <a:pt x="63" y="20"/>
                  </a:cubicBezTo>
                  <a:cubicBezTo>
                    <a:pt x="62" y="19"/>
                    <a:pt x="61" y="17"/>
                    <a:pt x="60" y="15"/>
                  </a:cubicBezTo>
                  <a:cubicBezTo>
                    <a:pt x="60" y="15"/>
                    <a:pt x="59" y="15"/>
                    <a:pt x="59" y="14"/>
                  </a:cubicBezTo>
                  <a:cubicBezTo>
                    <a:pt x="59" y="13"/>
                    <a:pt x="58" y="13"/>
                    <a:pt x="57" y="12"/>
                  </a:cubicBezTo>
                  <a:cubicBezTo>
                    <a:pt x="57" y="12"/>
                    <a:pt x="57" y="12"/>
                    <a:pt x="57" y="12"/>
                  </a:cubicBezTo>
                  <a:cubicBezTo>
                    <a:pt x="57" y="12"/>
                    <a:pt x="57" y="12"/>
                    <a:pt x="57" y="11"/>
                  </a:cubicBezTo>
                  <a:cubicBezTo>
                    <a:pt x="57" y="11"/>
                    <a:pt x="56" y="11"/>
                    <a:pt x="56" y="11"/>
                  </a:cubicBezTo>
                  <a:cubicBezTo>
                    <a:pt x="56" y="11"/>
                    <a:pt x="56" y="11"/>
                    <a:pt x="56" y="11"/>
                  </a:cubicBezTo>
                  <a:cubicBezTo>
                    <a:pt x="55" y="10"/>
                    <a:pt x="55" y="10"/>
                    <a:pt x="54" y="9"/>
                  </a:cubicBezTo>
                  <a:cubicBezTo>
                    <a:pt x="53" y="9"/>
                    <a:pt x="53" y="8"/>
                    <a:pt x="52" y="8"/>
                  </a:cubicBezTo>
                  <a:cubicBezTo>
                    <a:pt x="52" y="8"/>
                    <a:pt x="52" y="8"/>
                    <a:pt x="52" y="8"/>
                  </a:cubicBezTo>
                  <a:cubicBezTo>
                    <a:pt x="49" y="6"/>
                    <a:pt x="46" y="4"/>
                    <a:pt x="43" y="3"/>
                  </a:cubicBezTo>
                  <a:cubicBezTo>
                    <a:pt x="42" y="3"/>
                    <a:pt x="41" y="3"/>
                    <a:pt x="41" y="3"/>
                  </a:cubicBezTo>
                  <a:cubicBezTo>
                    <a:pt x="41" y="3"/>
                    <a:pt x="41" y="3"/>
                    <a:pt x="41" y="3"/>
                  </a:cubicBezTo>
                  <a:cubicBezTo>
                    <a:pt x="40" y="3"/>
                    <a:pt x="40" y="3"/>
                    <a:pt x="40" y="3"/>
                  </a:cubicBezTo>
                  <a:cubicBezTo>
                    <a:pt x="40" y="3"/>
                    <a:pt x="40" y="3"/>
                    <a:pt x="40" y="3"/>
                  </a:cubicBezTo>
                  <a:cubicBezTo>
                    <a:pt x="40" y="3"/>
                    <a:pt x="40" y="3"/>
                    <a:pt x="40" y="3"/>
                  </a:cubicBezTo>
                  <a:cubicBezTo>
                    <a:pt x="40" y="3"/>
                    <a:pt x="40" y="3"/>
                    <a:pt x="40" y="3"/>
                  </a:cubicBezTo>
                  <a:cubicBezTo>
                    <a:pt x="40" y="2"/>
                    <a:pt x="40" y="2"/>
                    <a:pt x="40" y="2"/>
                  </a:cubicBezTo>
                  <a:cubicBezTo>
                    <a:pt x="40" y="2"/>
                    <a:pt x="40" y="3"/>
                    <a:pt x="40" y="3"/>
                  </a:cubicBezTo>
                  <a:cubicBezTo>
                    <a:pt x="40" y="3"/>
                    <a:pt x="40" y="2"/>
                    <a:pt x="40" y="2"/>
                  </a:cubicBezTo>
                  <a:cubicBezTo>
                    <a:pt x="40" y="2"/>
                    <a:pt x="40" y="2"/>
                    <a:pt x="40" y="2"/>
                  </a:cubicBezTo>
                  <a:cubicBezTo>
                    <a:pt x="40"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9" y="2"/>
                    <a:pt x="39" y="2"/>
                  </a:cubicBezTo>
                  <a:cubicBezTo>
                    <a:pt x="39"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8" y="2"/>
                    <a:pt x="38" y="2"/>
                  </a:cubicBezTo>
                  <a:cubicBezTo>
                    <a:pt x="38"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5" y="2"/>
                    <a:pt x="35" y="2"/>
                    <a:pt x="35" y="2"/>
                  </a:cubicBezTo>
                  <a:cubicBezTo>
                    <a:pt x="34" y="2"/>
                    <a:pt x="34" y="2"/>
                    <a:pt x="33" y="2"/>
                  </a:cubicBezTo>
                  <a:cubicBezTo>
                    <a:pt x="32" y="2"/>
                    <a:pt x="32" y="2"/>
                    <a:pt x="31" y="2"/>
                  </a:cubicBezTo>
                  <a:cubicBezTo>
                    <a:pt x="31" y="2"/>
                    <a:pt x="31" y="2"/>
                    <a:pt x="31" y="2"/>
                  </a:cubicBezTo>
                  <a:cubicBezTo>
                    <a:pt x="31" y="2"/>
                    <a:pt x="31" y="2"/>
                    <a:pt x="31" y="2"/>
                  </a:cubicBezTo>
                  <a:cubicBezTo>
                    <a:pt x="31" y="2"/>
                    <a:pt x="31" y="2"/>
                    <a:pt x="31" y="2"/>
                  </a:cubicBezTo>
                  <a:cubicBezTo>
                    <a:pt x="31" y="2"/>
                    <a:pt x="31" y="2"/>
                    <a:pt x="31"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30" y="2"/>
                  </a:cubicBezTo>
                  <a:cubicBezTo>
                    <a:pt x="30" y="2"/>
                    <a:pt x="30" y="2"/>
                    <a:pt x="29" y="2"/>
                  </a:cubicBezTo>
                  <a:cubicBezTo>
                    <a:pt x="29" y="2"/>
                    <a:pt x="29" y="2"/>
                    <a:pt x="29" y="2"/>
                  </a:cubicBezTo>
                  <a:cubicBezTo>
                    <a:pt x="29" y="2"/>
                    <a:pt x="29" y="2"/>
                    <a:pt x="29" y="2"/>
                  </a:cubicBezTo>
                  <a:cubicBezTo>
                    <a:pt x="29" y="2"/>
                    <a:pt x="29" y="2"/>
                    <a:pt x="28" y="2"/>
                  </a:cubicBezTo>
                  <a:cubicBezTo>
                    <a:pt x="28" y="2"/>
                    <a:pt x="28" y="2"/>
                    <a:pt x="27" y="2"/>
                  </a:cubicBezTo>
                  <a:cubicBezTo>
                    <a:pt x="25" y="1"/>
                    <a:pt x="22" y="0"/>
                    <a:pt x="20" y="0"/>
                  </a:cubicBezTo>
                  <a:cubicBezTo>
                    <a:pt x="20" y="0"/>
                    <a:pt x="20" y="0"/>
                    <a:pt x="20" y="0"/>
                  </a:cubicBezTo>
                  <a:cubicBezTo>
                    <a:pt x="20" y="0"/>
                    <a:pt x="20" y="0"/>
                    <a:pt x="19" y="0"/>
                  </a:cubicBezTo>
                  <a:cubicBezTo>
                    <a:pt x="19" y="0"/>
                    <a:pt x="19" y="0"/>
                    <a:pt x="19" y="0"/>
                  </a:cubicBezTo>
                  <a:cubicBezTo>
                    <a:pt x="19" y="0"/>
                    <a:pt x="18" y="0"/>
                    <a:pt x="18" y="0"/>
                  </a:cubicBezTo>
                  <a:cubicBezTo>
                    <a:pt x="18" y="0"/>
                    <a:pt x="18" y="0"/>
                    <a:pt x="18" y="0"/>
                  </a:cubicBezTo>
                  <a:cubicBezTo>
                    <a:pt x="17" y="0"/>
                    <a:pt x="17" y="0"/>
                    <a:pt x="17" y="0"/>
                  </a:cubicBezTo>
                  <a:cubicBezTo>
                    <a:pt x="17" y="0"/>
                    <a:pt x="17" y="0"/>
                    <a:pt x="17" y="0"/>
                  </a:cubicBezTo>
                  <a:cubicBezTo>
                    <a:pt x="17" y="0"/>
                    <a:pt x="17" y="0"/>
                    <a:pt x="17" y="0"/>
                  </a:cubicBezTo>
                  <a:cubicBezTo>
                    <a:pt x="16" y="0"/>
                    <a:pt x="16" y="0"/>
                    <a:pt x="15" y="0"/>
                  </a:cubicBezTo>
                  <a:cubicBezTo>
                    <a:pt x="13" y="1"/>
                    <a:pt x="11" y="1"/>
                    <a:pt x="9" y="2"/>
                  </a:cubicBezTo>
                  <a:cubicBezTo>
                    <a:pt x="8" y="3"/>
                    <a:pt x="7" y="4"/>
                    <a:pt x="6" y="5"/>
                  </a:cubicBezTo>
                  <a:cubicBezTo>
                    <a:pt x="5" y="6"/>
                    <a:pt x="5" y="6"/>
                    <a:pt x="4" y="7"/>
                  </a:cubicBezTo>
                  <a:cubicBezTo>
                    <a:pt x="3" y="8"/>
                    <a:pt x="2" y="9"/>
                    <a:pt x="2" y="10"/>
                  </a:cubicBezTo>
                  <a:cubicBezTo>
                    <a:pt x="1" y="11"/>
                    <a:pt x="1" y="13"/>
                    <a:pt x="0" y="14"/>
                  </a:cubicBezTo>
                  <a:cubicBezTo>
                    <a:pt x="0" y="15"/>
                    <a:pt x="0" y="17"/>
                    <a:pt x="0" y="18"/>
                  </a:cubicBezTo>
                  <a:cubicBezTo>
                    <a:pt x="0" y="18"/>
                    <a:pt x="0" y="18"/>
                    <a:pt x="0" y="18"/>
                  </a:cubicBezTo>
                  <a:cubicBezTo>
                    <a:pt x="0" y="18"/>
                    <a:pt x="0" y="18"/>
                    <a:pt x="0" y="19"/>
                  </a:cubicBezTo>
                  <a:cubicBezTo>
                    <a:pt x="0" y="19"/>
                    <a:pt x="0" y="19"/>
                    <a:pt x="0" y="19"/>
                  </a:cubicBezTo>
                  <a:cubicBezTo>
                    <a:pt x="0" y="19"/>
                    <a:pt x="0" y="20"/>
                    <a:pt x="0" y="20"/>
                  </a:cubicBezTo>
                  <a:cubicBezTo>
                    <a:pt x="0" y="20"/>
                    <a:pt x="0" y="20"/>
                    <a:pt x="0" y="21"/>
                  </a:cubicBezTo>
                  <a:cubicBezTo>
                    <a:pt x="0" y="21"/>
                    <a:pt x="0" y="21"/>
                    <a:pt x="0" y="21"/>
                  </a:cubicBezTo>
                  <a:cubicBezTo>
                    <a:pt x="0" y="21"/>
                    <a:pt x="0" y="21"/>
                    <a:pt x="0" y="21"/>
                  </a:cubicBezTo>
                  <a:cubicBezTo>
                    <a:pt x="0" y="23"/>
                    <a:pt x="0" y="24"/>
                    <a:pt x="1" y="26"/>
                  </a:cubicBezTo>
                  <a:cubicBezTo>
                    <a:pt x="1" y="27"/>
                    <a:pt x="1" y="28"/>
                    <a:pt x="2" y="29"/>
                  </a:cubicBezTo>
                  <a:cubicBezTo>
                    <a:pt x="2" y="29"/>
                    <a:pt x="2" y="29"/>
                    <a:pt x="2" y="29"/>
                  </a:cubicBezTo>
                  <a:cubicBezTo>
                    <a:pt x="2" y="30"/>
                    <a:pt x="2" y="31"/>
                    <a:pt x="2" y="31"/>
                  </a:cubicBezTo>
                  <a:cubicBezTo>
                    <a:pt x="2" y="31"/>
                    <a:pt x="2" y="31"/>
                    <a:pt x="2" y="31"/>
                  </a:cubicBezTo>
                  <a:cubicBezTo>
                    <a:pt x="1" y="33"/>
                    <a:pt x="1" y="34"/>
                    <a:pt x="2" y="36"/>
                  </a:cubicBezTo>
                  <a:cubicBezTo>
                    <a:pt x="2" y="37"/>
                    <a:pt x="2" y="37"/>
                    <a:pt x="2" y="38"/>
                  </a:cubicBezTo>
                  <a:cubicBezTo>
                    <a:pt x="2" y="38"/>
                    <a:pt x="2" y="38"/>
                    <a:pt x="2" y="38"/>
                  </a:cubicBezTo>
                  <a:cubicBezTo>
                    <a:pt x="2" y="38"/>
                    <a:pt x="2" y="38"/>
                    <a:pt x="2" y="38"/>
                  </a:cubicBezTo>
                  <a:cubicBezTo>
                    <a:pt x="2" y="38"/>
                    <a:pt x="2" y="38"/>
                    <a:pt x="2" y="38"/>
                  </a:cubicBezTo>
                  <a:cubicBezTo>
                    <a:pt x="2" y="38"/>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39"/>
                    <a:pt x="2" y="39"/>
                    <a:pt x="2" y="39"/>
                  </a:cubicBezTo>
                  <a:cubicBezTo>
                    <a:pt x="2" y="42"/>
                    <a:pt x="3" y="45"/>
                    <a:pt x="4" y="47"/>
                  </a:cubicBezTo>
                  <a:cubicBezTo>
                    <a:pt x="5" y="48"/>
                    <a:pt x="5" y="49"/>
                    <a:pt x="6" y="50"/>
                  </a:cubicBezTo>
                  <a:cubicBezTo>
                    <a:pt x="6" y="50"/>
                    <a:pt x="6" y="50"/>
                    <a:pt x="6" y="50"/>
                  </a:cubicBezTo>
                  <a:cubicBezTo>
                    <a:pt x="6" y="51"/>
                    <a:pt x="7" y="52"/>
                    <a:pt x="8" y="53"/>
                  </a:cubicBezTo>
                  <a:cubicBezTo>
                    <a:pt x="8" y="54"/>
                    <a:pt x="9" y="55"/>
                    <a:pt x="10" y="56"/>
                  </a:cubicBezTo>
                  <a:cubicBezTo>
                    <a:pt x="10" y="56"/>
                    <a:pt x="10" y="56"/>
                    <a:pt x="10" y="56"/>
                  </a:cubicBezTo>
                  <a:cubicBezTo>
                    <a:pt x="10" y="56"/>
                    <a:pt x="10" y="56"/>
                    <a:pt x="10" y="56"/>
                  </a:cubicBezTo>
                  <a:cubicBezTo>
                    <a:pt x="10" y="56"/>
                    <a:pt x="10" y="56"/>
                    <a:pt x="10" y="56"/>
                  </a:cubicBezTo>
                  <a:cubicBezTo>
                    <a:pt x="11" y="57"/>
                    <a:pt x="11" y="57"/>
                    <a:pt x="11" y="57"/>
                  </a:cubicBezTo>
                  <a:cubicBezTo>
                    <a:pt x="11" y="57"/>
                    <a:pt x="11" y="57"/>
                    <a:pt x="11" y="57"/>
                  </a:cubicBezTo>
                  <a:cubicBezTo>
                    <a:pt x="12" y="58"/>
                    <a:pt x="14" y="60"/>
                    <a:pt x="16" y="61"/>
                  </a:cubicBezTo>
                  <a:cubicBezTo>
                    <a:pt x="16" y="61"/>
                    <a:pt x="17" y="62"/>
                    <a:pt x="18" y="62"/>
                  </a:cubicBezTo>
                  <a:cubicBezTo>
                    <a:pt x="18" y="62"/>
                    <a:pt x="18" y="63"/>
                    <a:pt x="19" y="63"/>
                  </a:cubicBezTo>
                  <a:cubicBezTo>
                    <a:pt x="19" y="63"/>
                    <a:pt x="19" y="63"/>
                    <a:pt x="19" y="63"/>
                  </a:cubicBezTo>
                  <a:cubicBezTo>
                    <a:pt x="19" y="63"/>
                    <a:pt x="19" y="63"/>
                    <a:pt x="19" y="63"/>
                  </a:cubicBezTo>
                  <a:cubicBezTo>
                    <a:pt x="20" y="64"/>
                    <a:pt x="22" y="64"/>
                    <a:pt x="23" y="64"/>
                  </a:cubicBezTo>
                  <a:cubicBezTo>
                    <a:pt x="24" y="65"/>
                    <a:pt x="24" y="65"/>
                    <a:pt x="25" y="65"/>
                  </a:cubicBezTo>
                  <a:cubicBezTo>
                    <a:pt x="25" y="65"/>
                    <a:pt x="26" y="65"/>
                    <a:pt x="26" y="65"/>
                  </a:cubicBezTo>
                  <a:cubicBezTo>
                    <a:pt x="26" y="65"/>
                    <a:pt x="26" y="65"/>
                    <a:pt x="26" y="65"/>
                  </a:cubicBezTo>
                  <a:cubicBezTo>
                    <a:pt x="26" y="66"/>
                    <a:pt x="26"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7" y="66"/>
                    <a:pt x="27" y="66"/>
                    <a:pt x="27"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8" y="66"/>
                    <a:pt x="28" y="66"/>
                    <a:pt x="28"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29" y="66"/>
                    <a:pt x="29" y="66"/>
                    <a:pt x="29"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0" y="66"/>
                    <a:pt x="30" y="66"/>
                  </a:cubicBezTo>
                  <a:cubicBezTo>
                    <a:pt x="30"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1" y="66"/>
                    <a:pt x="31" y="66"/>
                    <a:pt x="31" y="66"/>
                  </a:cubicBezTo>
                  <a:cubicBezTo>
                    <a:pt x="32" y="66"/>
                    <a:pt x="32" y="66"/>
                    <a:pt x="32" y="66"/>
                  </a:cubicBezTo>
                  <a:cubicBezTo>
                    <a:pt x="32" y="66"/>
                    <a:pt x="32" y="66"/>
                    <a:pt x="32" y="66"/>
                  </a:cubicBezTo>
                  <a:cubicBezTo>
                    <a:pt x="32" y="66"/>
                    <a:pt x="33" y="66"/>
                    <a:pt x="33" y="66"/>
                  </a:cubicBezTo>
                  <a:cubicBezTo>
                    <a:pt x="34" y="66"/>
                    <a:pt x="36" y="66"/>
                    <a:pt x="38" y="66"/>
                  </a:cubicBezTo>
                  <a:cubicBezTo>
                    <a:pt x="38" y="66"/>
                    <a:pt x="39" y="66"/>
                    <a:pt x="40" y="66"/>
                  </a:cubicBezTo>
                  <a:cubicBezTo>
                    <a:pt x="40" y="66"/>
                    <a:pt x="40" y="66"/>
                    <a:pt x="40" y="66"/>
                  </a:cubicBezTo>
                  <a:cubicBezTo>
                    <a:pt x="42" y="67"/>
                    <a:pt x="45" y="68"/>
                    <a:pt x="48" y="68"/>
                  </a:cubicBezTo>
                  <a:cubicBezTo>
                    <a:pt x="48" y="68"/>
                    <a:pt x="48" y="68"/>
                    <a:pt x="48" y="69"/>
                  </a:cubicBezTo>
                  <a:cubicBezTo>
                    <a:pt x="48" y="69"/>
                    <a:pt x="48" y="69"/>
                    <a:pt x="49" y="69"/>
                  </a:cubicBezTo>
                  <a:cubicBezTo>
                    <a:pt x="49" y="69"/>
                    <a:pt x="49" y="69"/>
                    <a:pt x="49" y="69"/>
                  </a:cubicBezTo>
                  <a:cubicBezTo>
                    <a:pt x="49" y="69"/>
                    <a:pt x="49" y="69"/>
                    <a:pt x="49" y="69"/>
                  </a:cubicBezTo>
                  <a:cubicBezTo>
                    <a:pt x="49" y="69"/>
                    <a:pt x="50" y="69"/>
                    <a:pt x="50" y="69"/>
                  </a:cubicBezTo>
                  <a:cubicBezTo>
                    <a:pt x="50" y="69"/>
                    <a:pt x="50" y="69"/>
                    <a:pt x="50" y="69"/>
                  </a:cubicBezTo>
                  <a:cubicBezTo>
                    <a:pt x="50" y="69"/>
                    <a:pt x="50" y="69"/>
                    <a:pt x="51" y="69"/>
                  </a:cubicBezTo>
                  <a:cubicBezTo>
                    <a:pt x="51" y="69"/>
                    <a:pt x="51" y="69"/>
                    <a:pt x="51" y="69"/>
                  </a:cubicBezTo>
                  <a:cubicBezTo>
                    <a:pt x="51" y="68"/>
                    <a:pt x="51" y="68"/>
                    <a:pt x="51" y="68"/>
                  </a:cubicBezTo>
                  <a:cubicBezTo>
                    <a:pt x="51" y="68"/>
                    <a:pt x="52" y="68"/>
                    <a:pt x="52" y="68"/>
                  </a:cubicBezTo>
                  <a:cubicBezTo>
                    <a:pt x="53" y="68"/>
                    <a:pt x="54" y="68"/>
                    <a:pt x="55" y="68"/>
                  </a:cubicBezTo>
                  <a:cubicBezTo>
                    <a:pt x="56" y="67"/>
                    <a:pt x="57" y="67"/>
                    <a:pt x="58" y="66"/>
                  </a:cubicBezTo>
                  <a:cubicBezTo>
                    <a:pt x="59" y="66"/>
                    <a:pt x="61" y="65"/>
                    <a:pt x="62" y="64"/>
                  </a:cubicBezTo>
                  <a:cubicBezTo>
                    <a:pt x="62" y="63"/>
                    <a:pt x="63" y="62"/>
                    <a:pt x="63" y="62"/>
                  </a:cubicBezTo>
                  <a:cubicBezTo>
                    <a:pt x="64" y="61"/>
                    <a:pt x="65" y="59"/>
                    <a:pt x="66" y="58"/>
                  </a:cubicBezTo>
                  <a:cubicBezTo>
                    <a:pt x="67" y="57"/>
                    <a:pt x="67" y="55"/>
                    <a:pt x="67" y="54"/>
                  </a:cubicBezTo>
                  <a:cubicBezTo>
                    <a:pt x="68" y="53"/>
                    <a:pt x="68" y="51"/>
                    <a:pt x="68" y="50"/>
                  </a:cubicBezTo>
                  <a:cubicBezTo>
                    <a:pt x="68" y="50"/>
                    <a:pt x="68" y="50"/>
                    <a:pt x="68" y="50"/>
                  </a:cubicBezTo>
                  <a:cubicBezTo>
                    <a:pt x="68" y="49"/>
                    <a:pt x="68" y="49"/>
                    <a:pt x="68" y="49"/>
                  </a:cubicBezTo>
                  <a:cubicBezTo>
                    <a:pt x="68" y="49"/>
                    <a:pt x="68" y="49"/>
                    <a:pt x="68" y="49"/>
                  </a:cubicBezTo>
                  <a:cubicBezTo>
                    <a:pt x="68" y="49"/>
                    <a:pt x="68" y="49"/>
                    <a:pt x="68" y="49"/>
                  </a:cubicBezTo>
                  <a:cubicBezTo>
                    <a:pt x="68" y="48"/>
                    <a:pt x="68" y="48"/>
                    <a:pt x="68" y="48"/>
                  </a:cubicBezTo>
                  <a:close/>
                  <a:moveTo>
                    <a:pt x="40" y="3"/>
                  </a:moveTo>
                  <a:cubicBezTo>
                    <a:pt x="40" y="3"/>
                    <a:pt x="40" y="3"/>
                    <a:pt x="40" y="3"/>
                  </a:cubicBezTo>
                  <a:cubicBezTo>
                    <a:pt x="40" y="3"/>
                    <a:pt x="40" y="3"/>
                    <a:pt x="40" y="3"/>
                  </a:cubicBezTo>
                  <a:close/>
                  <a:moveTo>
                    <a:pt x="40" y="3"/>
                  </a:moveTo>
                  <a:cubicBezTo>
                    <a:pt x="40" y="3"/>
                    <a:pt x="40" y="3"/>
                    <a:pt x="40" y="3"/>
                  </a:cubicBezTo>
                  <a:cubicBezTo>
                    <a:pt x="40" y="3"/>
                    <a:pt x="40" y="3"/>
                    <a:pt x="4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4">
              <a:extLst>
                <a:ext uri="{FF2B5EF4-FFF2-40B4-BE49-F238E27FC236}">
                  <a16:creationId xmlns:a16="http://schemas.microsoft.com/office/drawing/2014/main" id="{92AF9368-08E8-4953-820B-B01EE7548491}"/>
                </a:ext>
              </a:extLst>
            </p:cNvPr>
            <p:cNvSpPr>
              <a:spLocks/>
            </p:cNvSpPr>
            <p:nvPr/>
          </p:nvSpPr>
          <p:spPr bwMode="auto">
            <a:xfrm>
              <a:off x="6139808" y="4703702"/>
              <a:ext cx="133836" cy="161924"/>
            </a:xfrm>
            <a:custGeom>
              <a:avLst/>
              <a:gdLst>
                <a:gd name="T0" fmla="*/ 12 w 34"/>
                <a:gd name="T1" fmla="*/ 0 h 41"/>
                <a:gd name="T2" fmla="*/ 12 w 34"/>
                <a:gd name="T3" fmla="*/ 0 h 41"/>
                <a:gd name="T4" fmla="*/ 13 w 34"/>
                <a:gd name="T5" fmla="*/ 0 h 41"/>
                <a:gd name="T6" fmla="*/ 14 w 34"/>
                <a:gd name="T7" fmla="*/ 0 h 41"/>
                <a:gd name="T8" fmla="*/ 14 w 34"/>
                <a:gd name="T9" fmla="*/ 0 h 41"/>
                <a:gd name="T10" fmla="*/ 17 w 34"/>
                <a:gd name="T11" fmla="*/ 0 h 41"/>
                <a:gd name="T12" fmla="*/ 29 w 34"/>
                <a:gd name="T13" fmla="*/ 4 h 41"/>
                <a:gd name="T14" fmla="*/ 31 w 34"/>
                <a:gd name="T15" fmla="*/ 8 h 41"/>
                <a:gd name="T16" fmla="*/ 31 w 34"/>
                <a:gd name="T17" fmla="*/ 10 h 41"/>
                <a:gd name="T18" fmla="*/ 24 w 34"/>
                <a:gd name="T19" fmla="*/ 10 h 41"/>
                <a:gd name="T20" fmla="*/ 21 w 34"/>
                <a:gd name="T21" fmla="*/ 8 h 41"/>
                <a:gd name="T22" fmla="*/ 15 w 34"/>
                <a:gd name="T23" fmla="*/ 7 h 41"/>
                <a:gd name="T24" fmla="*/ 10 w 34"/>
                <a:gd name="T25" fmla="*/ 12 h 41"/>
                <a:gd name="T26" fmla="*/ 15 w 34"/>
                <a:gd name="T27" fmla="*/ 15 h 41"/>
                <a:gd name="T28" fmla="*/ 24 w 34"/>
                <a:gd name="T29" fmla="*/ 17 h 41"/>
                <a:gd name="T30" fmla="*/ 31 w 34"/>
                <a:gd name="T31" fmla="*/ 22 h 41"/>
                <a:gd name="T32" fmla="*/ 34 w 34"/>
                <a:gd name="T33" fmla="*/ 27 h 41"/>
                <a:gd name="T34" fmla="*/ 34 w 34"/>
                <a:gd name="T35" fmla="*/ 27 h 41"/>
                <a:gd name="T36" fmla="*/ 29 w 34"/>
                <a:gd name="T37" fmla="*/ 37 h 41"/>
                <a:gd name="T38" fmla="*/ 29 w 34"/>
                <a:gd name="T39" fmla="*/ 37 h 41"/>
                <a:gd name="T40" fmla="*/ 27 w 34"/>
                <a:gd name="T41" fmla="*/ 38 h 41"/>
                <a:gd name="T42" fmla="*/ 25 w 34"/>
                <a:gd name="T43" fmla="*/ 39 h 41"/>
                <a:gd name="T44" fmla="*/ 20 w 34"/>
                <a:gd name="T45" fmla="*/ 40 h 41"/>
                <a:gd name="T46" fmla="*/ 19 w 34"/>
                <a:gd name="T47" fmla="*/ 41 h 41"/>
                <a:gd name="T48" fmla="*/ 11 w 34"/>
                <a:gd name="T49" fmla="*/ 40 h 41"/>
                <a:gd name="T50" fmla="*/ 7 w 34"/>
                <a:gd name="T51" fmla="*/ 38 h 41"/>
                <a:gd name="T52" fmla="*/ 1 w 34"/>
                <a:gd name="T53" fmla="*/ 34 h 41"/>
                <a:gd name="T54" fmla="*/ 0 w 34"/>
                <a:gd name="T55" fmla="*/ 31 h 41"/>
                <a:gd name="T56" fmla="*/ 0 w 34"/>
                <a:gd name="T57" fmla="*/ 30 h 41"/>
                <a:gd name="T58" fmla="*/ 3 w 34"/>
                <a:gd name="T59" fmla="*/ 27 h 41"/>
                <a:gd name="T60" fmla="*/ 3 w 34"/>
                <a:gd name="T61" fmla="*/ 27 h 41"/>
                <a:gd name="T62" fmla="*/ 7 w 34"/>
                <a:gd name="T63" fmla="*/ 28 h 41"/>
                <a:gd name="T64" fmla="*/ 9 w 34"/>
                <a:gd name="T65" fmla="*/ 31 h 41"/>
                <a:gd name="T66" fmla="*/ 15 w 34"/>
                <a:gd name="T67" fmla="*/ 34 h 41"/>
                <a:gd name="T68" fmla="*/ 15 w 34"/>
                <a:gd name="T69" fmla="*/ 34 h 41"/>
                <a:gd name="T70" fmla="*/ 16 w 34"/>
                <a:gd name="T71" fmla="*/ 34 h 41"/>
                <a:gd name="T72" fmla="*/ 18 w 34"/>
                <a:gd name="T73" fmla="*/ 34 h 41"/>
                <a:gd name="T74" fmla="*/ 18 w 34"/>
                <a:gd name="T75" fmla="*/ 34 h 41"/>
                <a:gd name="T76" fmla="*/ 22 w 34"/>
                <a:gd name="T77" fmla="*/ 26 h 41"/>
                <a:gd name="T78" fmla="*/ 14 w 34"/>
                <a:gd name="T79" fmla="*/ 23 h 41"/>
                <a:gd name="T80" fmla="*/ 6 w 34"/>
                <a:gd name="T81" fmla="*/ 20 h 41"/>
                <a:gd name="T82" fmla="*/ 1 w 34"/>
                <a:gd name="T83" fmla="*/ 14 h 41"/>
                <a:gd name="T84" fmla="*/ 1 w 34"/>
                <a:gd name="T85" fmla="*/ 13 h 41"/>
                <a:gd name="T86" fmla="*/ 0 w 34"/>
                <a:gd name="T87" fmla="*/ 11 h 41"/>
                <a:gd name="T88" fmla="*/ 1 w 34"/>
                <a:gd name="T89" fmla="*/ 11 h 41"/>
                <a:gd name="T90" fmla="*/ 1 w 34"/>
                <a:gd name="T91" fmla="*/ 10 h 41"/>
                <a:gd name="T92" fmla="*/ 1 w 34"/>
                <a:gd name="T93" fmla="*/ 9 h 41"/>
                <a:gd name="T94" fmla="*/ 7 w 34"/>
                <a:gd name="T95" fmla="*/ 2 h 41"/>
                <a:gd name="T96" fmla="*/ 11 w 34"/>
                <a:gd name="T9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 h="41">
                  <a:moveTo>
                    <a:pt x="11" y="0"/>
                  </a:moveTo>
                  <a:cubicBezTo>
                    <a:pt x="11" y="0"/>
                    <a:pt x="11" y="0"/>
                    <a:pt x="12" y="0"/>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3" y="0"/>
                  </a:cubicBezTo>
                  <a:cubicBezTo>
                    <a:pt x="13" y="0"/>
                    <a:pt x="13" y="0"/>
                    <a:pt x="14" y="0"/>
                  </a:cubicBezTo>
                  <a:cubicBezTo>
                    <a:pt x="14" y="0"/>
                    <a:pt x="14" y="0"/>
                    <a:pt x="14" y="0"/>
                  </a:cubicBezTo>
                  <a:cubicBezTo>
                    <a:pt x="14" y="0"/>
                    <a:pt x="14" y="0"/>
                    <a:pt x="14" y="0"/>
                  </a:cubicBezTo>
                  <a:cubicBezTo>
                    <a:pt x="14" y="0"/>
                    <a:pt x="14" y="0"/>
                    <a:pt x="14" y="0"/>
                  </a:cubicBezTo>
                  <a:cubicBezTo>
                    <a:pt x="14" y="0"/>
                    <a:pt x="15" y="0"/>
                    <a:pt x="15" y="0"/>
                  </a:cubicBezTo>
                  <a:cubicBezTo>
                    <a:pt x="15" y="0"/>
                    <a:pt x="15" y="0"/>
                    <a:pt x="15" y="0"/>
                  </a:cubicBezTo>
                  <a:cubicBezTo>
                    <a:pt x="16" y="0"/>
                    <a:pt x="16" y="0"/>
                    <a:pt x="17" y="0"/>
                  </a:cubicBezTo>
                  <a:cubicBezTo>
                    <a:pt x="17" y="0"/>
                    <a:pt x="18" y="0"/>
                    <a:pt x="19" y="0"/>
                  </a:cubicBezTo>
                  <a:cubicBezTo>
                    <a:pt x="22" y="0"/>
                    <a:pt x="24" y="1"/>
                    <a:pt x="26" y="2"/>
                  </a:cubicBezTo>
                  <a:cubicBezTo>
                    <a:pt x="27" y="3"/>
                    <a:pt x="28" y="4"/>
                    <a:pt x="29" y="4"/>
                  </a:cubicBezTo>
                  <a:cubicBezTo>
                    <a:pt x="29" y="5"/>
                    <a:pt x="30" y="5"/>
                    <a:pt x="30" y="6"/>
                  </a:cubicBezTo>
                  <a:cubicBezTo>
                    <a:pt x="31" y="7"/>
                    <a:pt x="31" y="7"/>
                    <a:pt x="31" y="8"/>
                  </a:cubicBezTo>
                  <a:cubicBezTo>
                    <a:pt x="31" y="8"/>
                    <a:pt x="31" y="8"/>
                    <a:pt x="31" y="8"/>
                  </a:cubicBezTo>
                  <a:cubicBezTo>
                    <a:pt x="31" y="8"/>
                    <a:pt x="31" y="8"/>
                    <a:pt x="31" y="8"/>
                  </a:cubicBezTo>
                  <a:cubicBezTo>
                    <a:pt x="31" y="8"/>
                    <a:pt x="31" y="8"/>
                    <a:pt x="31" y="8"/>
                  </a:cubicBezTo>
                  <a:cubicBezTo>
                    <a:pt x="31" y="9"/>
                    <a:pt x="31" y="9"/>
                    <a:pt x="31" y="10"/>
                  </a:cubicBezTo>
                  <a:cubicBezTo>
                    <a:pt x="30" y="12"/>
                    <a:pt x="28" y="13"/>
                    <a:pt x="27" y="12"/>
                  </a:cubicBezTo>
                  <a:cubicBezTo>
                    <a:pt x="26" y="12"/>
                    <a:pt x="26" y="12"/>
                    <a:pt x="25" y="12"/>
                  </a:cubicBezTo>
                  <a:cubicBezTo>
                    <a:pt x="25" y="11"/>
                    <a:pt x="24" y="11"/>
                    <a:pt x="24" y="10"/>
                  </a:cubicBezTo>
                  <a:cubicBezTo>
                    <a:pt x="23" y="10"/>
                    <a:pt x="23" y="9"/>
                    <a:pt x="22" y="8"/>
                  </a:cubicBezTo>
                  <a:cubicBezTo>
                    <a:pt x="22" y="8"/>
                    <a:pt x="21" y="8"/>
                    <a:pt x="21" y="8"/>
                  </a:cubicBezTo>
                  <a:cubicBezTo>
                    <a:pt x="21" y="8"/>
                    <a:pt x="21" y="8"/>
                    <a:pt x="21" y="8"/>
                  </a:cubicBezTo>
                  <a:cubicBezTo>
                    <a:pt x="21" y="8"/>
                    <a:pt x="20" y="8"/>
                    <a:pt x="20" y="7"/>
                  </a:cubicBezTo>
                  <a:cubicBezTo>
                    <a:pt x="19" y="7"/>
                    <a:pt x="18" y="7"/>
                    <a:pt x="17" y="7"/>
                  </a:cubicBezTo>
                  <a:cubicBezTo>
                    <a:pt x="16" y="7"/>
                    <a:pt x="16" y="7"/>
                    <a:pt x="15" y="7"/>
                  </a:cubicBezTo>
                  <a:cubicBezTo>
                    <a:pt x="14" y="7"/>
                    <a:pt x="12" y="7"/>
                    <a:pt x="11" y="8"/>
                  </a:cubicBezTo>
                  <a:cubicBezTo>
                    <a:pt x="10" y="8"/>
                    <a:pt x="10" y="9"/>
                    <a:pt x="10" y="10"/>
                  </a:cubicBezTo>
                  <a:cubicBezTo>
                    <a:pt x="9" y="11"/>
                    <a:pt x="9" y="12"/>
                    <a:pt x="10" y="12"/>
                  </a:cubicBezTo>
                  <a:cubicBezTo>
                    <a:pt x="10" y="13"/>
                    <a:pt x="11" y="13"/>
                    <a:pt x="12" y="14"/>
                  </a:cubicBezTo>
                  <a:cubicBezTo>
                    <a:pt x="13" y="14"/>
                    <a:pt x="14" y="15"/>
                    <a:pt x="15" y="15"/>
                  </a:cubicBezTo>
                  <a:cubicBezTo>
                    <a:pt x="15" y="15"/>
                    <a:pt x="15" y="15"/>
                    <a:pt x="15" y="15"/>
                  </a:cubicBezTo>
                  <a:cubicBezTo>
                    <a:pt x="16" y="15"/>
                    <a:pt x="16" y="15"/>
                    <a:pt x="17" y="16"/>
                  </a:cubicBezTo>
                  <a:cubicBezTo>
                    <a:pt x="18" y="16"/>
                    <a:pt x="20" y="16"/>
                    <a:pt x="22" y="17"/>
                  </a:cubicBezTo>
                  <a:cubicBezTo>
                    <a:pt x="22" y="17"/>
                    <a:pt x="23" y="17"/>
                    <a:pt x="24" y="17"/>
                  </a:cubicBezTo>
                  <a:cubicBezTo>
                    <a:pt x="24" y="17"/>
                    <a:pt x="24" y="17"/>
                    <a:pt x="24" y="17"/>
                  </a:cubicBezTo>
                  <a:cubicBezTo>
                    <a:pt x="25" y="18"/>
                    <a:pt x="25" y="18"/>
                    <a:pt x="26" y="18"/>
                  </a:cubicBezTo>
                  <a:cubicBezTo>
                    <a:pt x="28" y="19"/>
                    <a:pt x="30" y="20"/>
                    <a:pt x="31" y="22"/>
                  </a:cubicBezTo>
                  <a:cubicBezTo>
                    <a:pt x="31" y="22"/>
                    <a:pt x="31" y="22"/>
                    <a:pt x="31" y="22"/>
                  </a:cubicBezTo>
                  <a:cubicBezTo>
                    <a:pt x="32" y="23"/>
                    <a:pt x="32" y="23"/>
                    <a:pt x="33" y="24"/>
                  </a:cubicBezTo>
                  <a:cubicBezTo>
                    <a:pt x="33" y="25"/>
                    <a:pt x="33" y="26"/>
                    <a:pt x="34" y="27"/>
                  </a:cubicBezTo>
                  <a:cubicBezTo>
                    <a:pt x="34" y="27"/>
                    <a:pt x="34" y="27"/>
                    <a:pt x="34" y="27"/>
                  </a:cubicBezTo>
                  <a:cubicBezTo>
                    <a:pt x="34" y="27"/>
                    <a:pt x="34" y="27"/>
                    <a:pt x="34" y="27"/>
                  </a:cubicBezTo>
                  <a:cubicBezTo>
                    <a:pt x="34" y="27"/>
                    <a:pt x="34" y="27"/>
                    <a:pt x="34" y="27"/>
                  </a:cubicBezTo>
                  <a:cubicBezTo>
                    <a:pt x="34" y="28"/>
                    <a:pt x="34" y="28"/>
                    <a:pt x="34" y="29"/>
                  </a:cubicBezTo>
                  <a:cubicBezTo>
                    <a:pt x="34" y="29"/>
                    <a:pt x="33" y="30"/>
                    <a:pt x="33" y="30"/>
                  </a:cubicBezTo>
                  <a:cubicBezTo>
                    <a:pt x="33" y="33"/>
                    <a:pt x="31" y="35"/>
                    <a:pt x="29" y="37"/>
                  </a:cubicBezTo>
                  <a:cubicBezTo>
                    <a:pt x="29" y="37"/>
                    <a:pt x="29" y="37"/>
                    <a:pt x="29" y="37"/>
                  </a:cubicBezTo>
                  <a:cubicBezTo>
                    <a:pt x="29" y="37"/>
                    <a:pt x="29" y="37"/>
                    <a:pt x="29" y="37"/>
                  </a:cubicBezTo>
                  <a:cubicBezTo>
                    <a:pt x="29" y="37"/>
                    <a:pt x="29" y="37"/>
                    <a:pt x="29" y="37"/>
                  </a:cubicBezTo>
                  <a:cubicBezTo>
                    <a:pt x="29" y="37"/>
                    <a:pt x="28" y="37"/>
                    <a:pt x="28" y="37"/>
                  </a:cubicBezTo>
                  <a:cubicBezTo>
                    <a:pt x="28" y="37"/>
                    <a:pt x="28" y="38"/>
                    <a:pt x="28" y="38"/>
                  </a:cubicBezTo>
                  <a:cubicBezTo>
                    <a:pt x="28" y="38"/>
                    <a:pt x="28" y="38"/>
                    <a:pt x="27" y="38"/>
                  </a:cubicBezTo>
                  <a:cubicBezTo>
                    <a:pt x="27" y="38"/>
                    <a:pt x="26" y="38"/>
                    <a:pt x="26" y="39"/>
                  </a:cubicBezTo>
                  <a:cubicBezTo>
                    <a:pt x="26" y="39"/>
                    <a:pt x="26" y="39"/>
                    <a:pt x="26" y="39"/>
                  </a:cubicBezTo>
                  <a:cubicBezTo>
                    <a:pt x="25" y="39"/>
                    <a:pt x="25" y="39"/>
                    <a:pt x="25" y="39"/>
                  </a:cubicBezTo>
                  <a:cubicBezTo>
                    <a:pt x="24" y="39"/>
                    <a:pt x="23" y="40"/>
                    <a:pt x="23" y="40"/>
                  </a:cubicBezTo>
                  <a:cubicBezTo>
                    <a:pt x="22" y="40"/>
                    <a:pt x="21" y="40"/>
                    <a:pt x="21" y="40"/>
                  </a:cubicBezTo>
                  <a:cubicBezTo>
                    <a:pt x="21" y="40"/>
                    <a:pt x="20" y="40"/>
                    <a:pt x="20" y="40"/>
                  </a:cubicBezTo>
                  <a:cubicBezTo>
                    <a:pt x="20" y="40"/>
                    <a:pt x="20" y="40"/>
                    <a:pt x="19" y="41"/>
                  </a:cubicBezTo>
                  <a:cubicBezTo>
                    <a:pt x="19" y="41"/>
                    <a:pt x="19" y="41"/>
                    <a:pt x="19" y="41"/>
                  </a:cubicBezTo>
                  <a:cubicBezTo>
                    <a:pt x="19" y="41"/>
                    <a:pt x="19" y="41"/>
                    <a:pt x="19" y="41"/>
                  </a:cubicBezTo>
                  <a:cubicBezTo>
                    <a:pt x="18" y="41"/>
                    <a:pt x="17" y="41"/>
                    <a:pt x="16" y="40"/>
                  </a:cubicBezTo>
                  <a:cubicBezTo>
                    <a:pt x="14" y="40"/>
                    <a:pt x="12" y="40"/>
                    <a:pt x="11" y="40"/>
                  </a:cubicBezTo>
                  <a:cubicBezTo>
                    <a:pt x="11" y="40"/>
                    <a:pt x="11" y="40"/>
                    <a:pt x="11" y="40"/>
                  </a:cubicBezTo>
                  <a:cubicBezTo>
                    <a:pt x="10" y="40"/>
                    <a:pt x="10" y="40"/>
                    <a:pt x="10" y="40"/>
                  </a:cubicBezTo>
                  <a:cubicBezTo>
                    <a:pt x="10" y="39"/>
                    <a:pt x="10" y="39"/>
                    <a:pt x="9" y="39"/>
                  </a:cubicBezTo>
                  <a:cubicBezTo>
                    <a:pt x="9" y="39"/>
                    <a:pt x="8" y="39"/>
                    <a:pt x="7" y="38"/>
                  </a:cubicBezTo>
                  <a:cubicBezTo>
                    <a:pt x="5" y="38"/>
                    <a:pt x="3" y="36"/>
                    <a:pt x="2" y="35"/>
                  </a:cubicBezTo>
                  <a:cubicBezTo>
                    <a:pt x="2" y="35"/>
                    <a:pt x="2" y="35"/>
                    <a:pt x="2" y="35"/>
                  </a:cubicBezTo>
                  <a:cubicBezTo>
                    <a:pt x="2" y="34"/>
                    <a:pt x="1" y="34"/>
                    <a:pt x="1" y="34"/>
                  </a:cubicBezTo>
                  <a:cubicBezTo>
                    <a:pt x="1" y="33"/>
                    <a:pt x="0" y="32"/>
                    <a:pt x="0" y="32"/>
                  </a:cubicBezTo>
                  <a:cubicBezTo>
                    <a:pt x="0" y="32"/>
                    <a:pt x="0" y="31"/>
                    <a:pt x="0" y="31"/>
                  </a:cubicBezTo>
                  <a:cubicBezTo>
                    <a:pt x="0" y="31"/>
                    <a:pt x="0" y="31"/>
                    <a:pt x="0" y="31"/>
                  </a:cubicBezTo>
                  <a:cubicBezTo>
                    <a:pt x="0" y="31"/>
                    <a:pt x="0" y="31"/>
                    <a:pt x="0" y="31"/>
                  </a:cubicBezTo>
                  <a:cubicBezTo>
                    <a:pt x="0" y="31"/>
                    <a:pt x="0" y="31"/>
                    <a:pt x="0" y="30"/>
                  </a:cubicBezTo>
                  <a:cubicBezTo>
                    <a:pt x="0" y="30"/>
                    <a:pt x="0" y="30"/>
                    <a:pt x="0" y="30"/>
                  </a:cubicBezTo>
                  <a:cubicBezTo>
                    <a:pt x="0" y="30"/>
                    <a:pt x="0" y="30"/>
                    <a:pt x="0" y="30"/>
                  </a:cubicBezTo>
                  <a:cubicBezTo>
                    <a:pt x="0" y="29"/>
                    <a:pt x="1" y="29"/>
                    <a:pt x="1" y="28"/>
                  </a:cubicBezTo>
                  <a:cubicBezTo>
                    <a:pt x="2" y="28"/>
                    <a:pt x="2" y="27"/>
                    <a:pt x="3" y="27"/>
                  </a:cubicBezTo>
                  <a:cubicBezTo>
                    <a:pt x="3" y="27"/>
                    <a:pt x="3" y="27"/>
                    <a:pt x="3" y="27"/>
                  </a:cubicBezTo>
                  <a:cubicBezTo>
                    <a:pt x="3" y="27"/>
                    <a:pt x="3" y="27"/>
                    <a:pt x="3" y="27"/>
                  </a:cubicBezTo>
                  <a:cubicBezTo>
                    <a:pt x="3" y="27"/>
                    <a:pt x="3" y="27"/>
                    <a:pt x="3" y="27"/>
                  </a:cubicBezTo>
                  <a:cubicBezTo>
                    <a:pt x="4" y="27"/>
                    <a:pt x="4" y="27"/>
                    <a:pt x="4" y="27"/>
                  </a:cubicBezTo>
                  <a:cubicBezTo>
                    <a:pt x="4" y="27"/>
                    <a:pt x="5" y="27"/>
                    <a:pt x="5" y="27"/>
                  </a:cubicBezTo>
                  <a:cubicBezTo>
                    <a:pt x="6" y="27"/>
                    <a:pt x="6" y="28"/>
                    <a:pt x="7" y="28"/>
                  </a:cubicBezTo>
                  <a:cubicBezTo>
                    <a:pt x="7" y="29"/>
                    <a:pt x="7" y="29"/>
                    <a:pt x="7" y="29"/>
                  </a:cubicBezTo>
                  <a:cubicBezTo>
                    <a:pt x="8" y="29"/>
                    <a:pt x="8" y="29"/>
                    <a:pt x="8" y="29"/>
                  </a:cubicBezTo>
                  <a:cubicBezTo>
                    <a:pt x="9" y="30"/>
                    <a:pt x="9" y="30"/>
                    <a:pt x="9" y="31"/>
                  </a:cubicBezTo>
                  <a:cubicBezTo>
                    <a:pt x="10" y="32"/>
                    <a:pt x="11" y="32"/>
                    <a:pt x="12" y="33"/>
                  </a:cubicBezTo>
                  <a:cubicBezTo>
                    <a:pt x="13" y="33"/>
                    <a:pt x="13" y="33"/>
                    <a:pt x="13" y="33"/>
                  </a:cubicBezTo>
                  <a:cubicBezTo>
                    <a:pt x="14" y="34"/>
                    <a:pt x="14" y="34"/>
                    <a:pt x="15" y="34"/>
                  </a:cubicBezTo>
                  <a:cubicBezTo>
                    <a:pt x="15" y="34"/>
                    <a:pt x="15" y="34"/>
                    <a:pt x="15" y="34"/>
                  </a:cubicBezTo>
                  <a:cubicBezTo>
                    <a:pt x="15" y="34"/>
                    <a:pt x="15" y="34"/>
                    <a:pt x="15" y="34"/>
                  </a:cubicBezTo>
                  <a:cubicBezTo>
                    <a:pt x="15" y="34"/>
                    <a:pt x="15" y="34"/>
                    <a:pt x="15" y="34"/>
                  </a:cubicBezTo>
                  <a:cubicBezTo>
                    <a:pt x="16" y="34"/>
                    <a:pt x="16" y="34"/>
                    <a:pt x="16" y="34"/>
                  </a:cubicBezTo>
                  <a:cubicBezTo>
                    <a:pt x="16" y="34"/>
                    <a:pt x="16" y="34"/>
                    <a:pt x="16" y="34"/>
                  </a:cubicBezTo>
                  <a:cubicBezTo>
                    <a:pt x="16" y="34"/>
                    <a:pt x="16" y="34"/>
                    <a:pt x="16" y="34"/>
                  </a:cubicBezTo>
                  <a:cubicBezTo>
                    <a:pt x="16" y="34"/>
                    <a:pt x="16" y="34"/>
                    <a:pt x="16" y="34"/>
                  </a:cubicBezTo>
                  <a:cubicBezTo>
                    <a:pt x="17" y="34"/>
                    <a:pt x="17" y="34"/>
                    <a:pt x="18" y="34"/>
                  </a:cubicBezTo>
                  <a:cubicBezTo>
                    <a:pt x="18" y="34"/>
                    <a:pt x="18" y="34"/>
                    <a:pt x="18" y="34"/>
                  </a:cubicBezTo>
                  <a:cubicBezTo>
                    <a:pt x="18" y="34"/>
                    <a:pt x="18" y="34"/>
                    <a:pt x="18" y="34"/>
                  </a:cubicBezTo>
                  <a:cubicBezTo>
                    <a:pt x="18" y="34"/>
                    <a:pt x="18" y="34"/>
                    <a:pt x="18" y="34"/>
                  </a:cubicBezTo>
                  <a:cubicBezTo>
                    <a:pt x="18" y="34"/>
                    <a:pt x="18" y="34"/>
                    <a:pt x="18" y="34"/>
                  </a:cubicBezTo>
                  <a:cubicBezTo>
                    <a:pt x="20" y="34"/>
                    <a:pt x="21" y="33"/>
                    <a:pt x="22" y="33"/>
                  </a:cubicBezTo>
                  <a:cubicBezTo>
                    <a:pt x="23" y="32"/>
                    <a:pt x="24" y="31"/>
                    <a:pt x="24" y="30"/>
                  </a:cubicBezTo>
                  <a:cubicBezTo>
                    <a:pt x="24" y="28"/>
                    <a:pt x="23" y="27"/>
                    <a:pt x="22" y="26"/>
                  </a:cubicBezTo>
                  <a:cubicBezTo>
                    <a:pt x="22" y="26"/>
                    <a:pt x="21" y="26"/>
                    <a:pt x="21" y="25"/>
                  </a:cubicBezTo>
                  <a:cubicBezTo>
                    <a:pt x="20" y="25"/>
                    <a:pt x="19" y="25"/>
                    <a:pt x="18" y="24"/>
                  </a:cubicBezTo>
                  <a:cubicBezTo>
                    <a:pt x="16" y="24"/>
                    <a:pt x="15" y="24"/>
                    <a:pt x="14" y="23"/>
                  </a:cubicBezTo>
                  <a:cubicBezTo>
                    <a:pt x="14" y="23"/>
                    <a:pt x="13" y="23"/>
                    <a:pt x="13" y="23"/>
                  </a:cubicBezTo>
                  <a:cubicBezTo>
                    <a:pt x="13" y="23"/>
                    <a:pt x="12" y="23"/>
                    <a:pt x="11" y="22"/>
                  </a:cubicBezTo>
                  <a:cubicBezTo>
                    <a:pt x="9" y="22"/>
                    <a:pt x="7" y="21"/>
                    <a:pt x="6" y="20"/>
                  </a:cubicBezTo>
                  <a:cubicBezTo>
                    <a:pt x="5" y="20"/>
                    <a:pt x="5" y="20"/>
                    <a:pt x="4" y="20"/>
                  </a:cubicBezTo>
                  <a:cubicBezTo>
                    <a:pt x="4" y="19"/>
                    <a:pt x="3" y="19"/>
                    <a:pt x="3" y="18"/>
                  </a:cubicBezTo>
                  <a:cubicBezTo>
                    <a:pt x="2" y="17"/>
                    <a:pt x="1" y="16"/>
                    <a:pt x="1" y="14"/>
                  </a:cubicBezTo>
                  <a:cubicBezTo>
                    <a:pt x="1" y="14"/>
                    <a:pt x="1" y="14"/>
                    <a:pt x="1" y="14"/>
                  </a:cubicBezTo>
                  <a:cubicBezTo>
                    <a:pt x="1" y="14"/>
                    <a:pt x="1" y="13"/>
                    <a:pt x="1" y="13"/>
                  </a:cubicBezTo>
                  <a:cubicBezTo>
                    <a:pt x="1" y="13"/>
                    <a:pt x="1" y="13"/>
                    <a:pt x="1" y="13"/>
                  </a:cubicBezTo>
                  <a:cubicBezTo>
                    <a:pt x="0" y="13"/>
                    <a:pt x="1" y="13"/>
                    <a:pt x="0" y="13"/>
                  </a:cubicBezTo>
                  <a:cubicBezTo>
                    <a:pt x="0" y="13"/>
                    <a:pt x="0" y="13"/>
                    <a:pt x="0" y="13"/>
                  </a:cubicBezTo>
                  <a:cubicBezTo>
                    <a:pt x="0" y="12"/>
                    <a:pt x="0" y="12"/>
                    <a:pt x="0" y="11"/>
                  </a:cubicBezTo>
                  <a:cubicBezTo>
                    <a:pt x="0" y="11"/>
                    <a:pt x="0" y="11"/>
                    <a:pt x="0" y="11"/>
                  </a:cubicBezTo>
                  <a:cubicBezTo>
                    <a:pt x="0" y="11"/>
                    <a:pt x="0" y="11"/>
                    <a:pt x="0" y="11"/>
                  </a:cubicBezTo>
                  <a:cubicBezTo>
                    <a:pt x="1" y="11"/>
                    <a:pt x="0" y="11"/>
                    <a:pt x="1" y="11"/>
                  </a:cubicBezTo>
                  <a:cubicBezTo>
                    <a:pt x="1" y="11"/>
                    <a:pt x="1" y="11"/>
                    <a:pt x="1" y="11"/>
                  </a:cubicBezTo>
                  <a:cubicBezTo>
                    <a:pt x="1" y="11"/>
                    <a:pt x="1" y="10"/>
                    <a:pt x="1" y="10"/>
                  </a:cubicBezTo>
                  <a:cubicBezTo>
                    <a:pt x="1" y="10"/>
                    <a:pt x="1" y="10"/>
                    <a:pt x="1" y="10"/>
                  </a:cubicBezTo>
                  <a:cubicBezTo>
                    <a:pt x="1" y="10"/>
                    <a:pt x="1" y="10"/>
                    <a:pt x="1" y="10"/>
                  </a:cubicBezTo>
                  <a:cubicBezTo>
                    <a:pt x="1" y="10"/>
                    <a:pt x="1" y="9"/>
                    <a:pt x="1" y="9"/>
                  </a:cubicBezTo>
                  <a:cubicBezTo>
                    <a:pt x="1" y="9"/>
                    <a:pt x="1" y="9"/>
                    <a:pt x="1" y="9"/>
                  </a:cubicBezTo>
                  <a:cubicBezTo>
                    <a:pt x="1" y="9"/>
                    <a:pt x="1" y="9"/>
                    <a:pt x="1" y="8"/>
                  </a:cubicBezTo>
                  <a:cubicBezTo>
                    <a:pt x="2" y="7"/>
                    <a:pt x="2" y="6"/>
                    <a:pt x="3" y="5"/>
                  </a:cubicBezTo>
                  <a:cubicBezTo>
                    <a:pt x="4" y="3"/>
                    <a:pt x="6" y="2"/>
                    <a:pt x="7" y="2"/>
                  </a:cubicBezTo>
                  <a:cubicBezTo>
                    <a:pt x="8" y="1"/>
                    <a:pt x="8" y="1"/>
                    <a:pt x="9" y="1"/>
                  </a:cubicBezTo>
                  <a:cubicBezTo>
                    <a:pt x="9" y="1"/>
                    <a:pt x="9" y="1"/>
                    <a:pt x="9" y="1"/>
                  </a:cubicBezTo>
                  <a:cubicBezTo>
                    <a:pt x="10" y="1"/>
                    <a:pt x="10" y="1"/>
                    <a:pt x="11"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9" name="Group 118">
            <a:extLst>
              <a:ext uri="{FF2B5EF4-FFF2-40B4-BE49-F238E27FC236}">
                <a16:creationId xmlns:a16="http://schemas.microsoft.com/office/drawing/2014/main" id="{B9E454F8-0EC2-4D3E-BCAD-B19AB1BA407F}"/>
              </a:ext>
            </a:extLst>
          </p:cNvPr>
          <p:cNvGrpSpPr/>
          <p:nvPr/>
        </p:nvGrpSpPr>
        <p:grpSpPr>
          <a:xfrm>
            <a:off x="4888205" y="3278502"/>
            <a:ext cx="177506" cy="111093"/>
            <a:chOff x="8006893" y="3277778"/>
            <a:chExt cx="242885" cy="152011"/>
          </a:xfrm>
          <a:solidFill>
            <a:schemeClr val="bg1"/>
          </a:solidFill>
        </p:grpSpPr>
        <p:sp>
          <p:nvSpPr>
            <p:cNvPr id="21" name="Freeform 16">
              <a:extLst>
                <a:ext uri="{FF2B5EF4-FFF2-40B4-BE49-F238E27FC236}">
                  <a16:creationId xmlns:a16="http://schemas.microsoft.com/office/drawing/2014/main" id="{6A121237-3BD2-4E83-AB0E-1A008899F0B5}"/>
                </a:ext>
              </a:extLst>
            </p:cNvPr>
            <p:cNvSpPr>
              <a:spLocks noEditPoints="1"/>
            </p:cNvSpPr>
            <p:nvPr/>
          </p:nvSpPr>
          <p:spPr bwMode="auto">
            <a:xfrm>
              <a:off x="8006893" y="3277778"/>
              <a:ext cx="125574" cy="148706"/>
            </a:xfrm>
            <a:custGeom>
              <a:avLst/>
              <a:gdLst>
                <a:gd name="T0" fmla="*/ 0 w 32"/>
                <a:gd name="T1" fmla="*/ 0 h 38"/>
                <a:gd name="T2" fmla="*/ 15 w 32"/>
                <a:gd name="T3" fmla="*/ 0 h 38"/>
                <a:gd name="T4" fmla="*/ 22 w 32"/>
                <a:gd name="T5" fmla="*/ 1 h 38"/>
                <a:gd name="T6" fmla="*/ 26 w 32"/>
                <a:gd name="T7" fmla="*/ 2 h 38"/>
                <a:gd name="T8" fmla="*/ 29 w 32"/>
                <a:gd name="T9" fmla="*/ 5 h 38"/>
                <a:gd name="T10" fmla="*/ 30 w 32"/>
                <a:gd name="T11" fmla="*/ 10 h 38"/>
                <a:gd name="T12" fmla="*/ 29 w 32"/>
                <a:gd name="T13" fmla="*/ 15 h 38"/>
                <a:gd name="T14" fmla="*/ 25 w 32"/>
                <a:gd name="T15" fmla="*/ 18 h 38"/>
                <a:gd name="T16" fmla="*/ 30 w 32"/>
                <a:gd name="T17" fmla="*/ 22 h 38"/>
                <a:gd name="T18" fmla="*/ 32 w 32"/>
                <a:gd name="T19" fmla="*/ 27 h 38"/>
                <a:gd name="T20" fmla="*/ 31 w 32"/>
                <a:gd name="T21" fmla="*/ 32 h 38"/>
                <a:gd name="T22" fmla="*/ 27 w 32"/>
                <a:gd name="T23" fmla="*/ 36 h 38"/>
                <a:gd name="T24" fmla="*/ 22 w 32"/>
                <a:gd name="T25" fmla="*/ 38 h 38"/>
                <a:gd name="T26" fmla="*/ 13 w 32"/>
                <a:gd name="T27" fmla="*/ 38 h 38"/>
                <a:gd name="T28" fmla="*/ 0 w 32"/>
                <a:gd name="T29" fmla="*/ 38 h 38"/>
                <a:gd name="T30" fmla="*/ 0 w 32"/>
                <a:gd name="T31" fmla="*/ 0 h 38"/>
                <a:gd name="T32" fmla="*/ 8 w 32"/>
                <a:gd name="T33" fmla="*/ 7 h 38"/>
                <a:gd name="T34" fmla="*/ 8 w 32"/>
                <a:gd name="T35" fmla="*/ 15 h 38"/>
                <a:gd name="T36" fmla="*/ 13 w 32"/>
                <a:gd name="T37" fmla="*/ 15 h 38"/>
                <a:gd name="T38" fmla="*/ 18 w 32"/>
                <a:gd name="T39" fmla="*/ 15 h 38"/>
                <a:gd name="T40" fmla="*/ 21 w 32"/>
                <a:gd name="T41" fmla="*/ 14 h 38"/>
                <a:gd name="T42" fmla="*/ 23 w 32"/>
                <a:gd name="T43" fmla="*/ 11 h 38"/>
                <a:gd name="T44" fmla="*/ 22 w 32"/>
                <a:gd name="T45" fmla="*/ 8 h 38"/>
                <a:gd name="T46" fmla="*/ 19 w 32"/>
                <a:gd name="T47" fmla="*/ 7 h 38"/>
                <a:gd name="T48" fmla="*/ 12 w 32"/>
                <a:gd name="T49" fmla="*/ 7 h 38"/>
                <a:gd name="T50" fmla="*/ 8 w 32"/>
                <a:gd name="T51" fmla="*/ 7 h 38"/>
                <a:gd name="T52" fmla="*/ 8 w 32"/>
                <a:gd name="T53" fmla="*/ 22 h 38"/>
                <a:gd name="T54" fmla="*/ 8 w 32"/>
                <a:gd name="T55" fmla="*/ 32 h 38"/>
                <a:gd name="T56" fmla="*/ 15 w 32"/>
                <a:gd name="T57" fmla="*/ 32 h 38"/>
                <a:gd name="T58" fmla="*/ 20 w 32"/>
                <a:gd name="T59" fmla="*/ 32 h 38"/>
                <a:gd name="T60" fmla="*/ 23 w 32"/>
                <a:gd name="T61" fmla="*/ 30 h 38"/>
                <a:gd name="T62" fmla="*/ 24 w 32"/>
                <a:gd name="T63" fmla="*/ 27 h 38"/>
                <a:gd name="T64" fmla="*/ 23 w 32"/>
                <a:gd name="T65" fmla="*/ 24 h 38"/>
                <a:gd name="T66" fmla="*/ 21 w 32"/>
                <a:gd name="T67" fmla="*/ 22 h 38"/>
                <a:gd name="T68" fmla="*/ 14 w 32"/>
                <a:gd name="T69" fmla="*/ 22 h 38"/>
                <a:gd name="T70" fmla="*/ 8 w 32"/>
                <a:gd name="T71" fmla="*/ 2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 h="38">
                  <a:moveTo>
                    <a:pt x="0" y="0"/>
                  </a:moveTo>
                  <a:cubicBezTo>
                    <a:pt x="15" y="0"/>
                    <a:pt x="15" y="0"/>
                    <a:pt x="15" y="0"/>
                  </a:cubicBezTo>
                  <a:cubicBezTo>
                    <a:pt x="18" y="0"/>
                    <a:pt x="20" y="0"/>
                    <a:pt x="22" y="1"/>
                  </a:cubicBezTo>
                  <a:cubicBezTo>
                    <a:pt x="23" y="1"/>
                    <a:pt x="25" y="2"/>
                    <a:pt x="26" y="2"/>
                  </a:cubicBezTo>
                  <a:cubicBezTo>
                    <a:pt x="27" y="3"/>
                    <a:pt x="28" y="4"/>
                    <a:pt x="29" y="5"/>
                  </a:cubicBezTo>
                  <a:cubicBezTo>
                    <a:pt x="29" y="7"/>
                    <a:pt x="30" y="8"/>
                    <a:pt x="30" y="10"/>
                  </a:cubicBezTo>
                  <a:cubicBezTo>
                    <a:pt x="30" y="12"/>
                    <a:pt x="29" y="13"/>
                    <a:pt x="29" y="15"/>
                  </a:cubicBezTo>
                  <a:cubicBezTo>
                    <a:pt x="28" y="16"/>
                    <a:pt x="26" y="17"/>
                    <a:pt x="25" y="18"/>
                  </a:cubicBezTo>
                  <a:cubicBezTo>
                    <a:pt x="27" y="19"/>
                    <a:pt x="29" y="20"/>
                    <a:pt x="30" y="22"/>
                  </a:cubicBezTo>
                  <a:cubicBezTo>
                    <a:pt x="31" y="23"/>
                    <a:pt x="32" y="25"/>
                    <a:pt x="32" y="27"/>
                  </a:cubicBezTo>
                  <a:cubicBezTo>
                    <a:pt x="32" y="29"/>
                    <a:pt x="31" y="31"/>
                    <a:pt x="31" y="32"/>
                  </a:cubicBezTo>
                  <a:cubicBezTo>
                    <a:pt x="30" y="34"/>
                    <a:pt x="29" y="35"/>
                    <a:pt x="27" y="36"/>
                  </a:cubicBezTo>
                  <a:cubicBezTo>
                    <a:pt x="26" y="37"/>
                    <a:pt x="24" y="38"/>
                    <a:pt x="22" y="38"/>
                  </a:cubicBezTo>
                  <a:cubicBezTo>
                    <a:pt x="21" y="38"/>
                    <a:pt x="18" y="38"/>
                    <a:pt x="13" y="38"/>
                  </a:cubicBezTo>
                  <a:cubicBezTo>
                    <a:pt x="0" y="38"/>
                    <a:pt x="0" y="38"/>
                    <a:pt x="0" y="38"/>
                  </a:cubicBezTo>
                  <a:lnTo>
                    <a:pt x="0" y="0"/>
                  </a:lnTo>
                  <a:close/>
                  <a:moveTo>
                    <a:pt x="8" y="7"/>
                  </a:moveTo>
                  <a:cubicBezTo>
                    <a:pt x="8" y="15"/>
                    <a:pt x="8" y="15"/>
                    <a:pt x="8" y="15"/>
                  </a:cubicBezTo>
                  <a:cubicBezTo>
                    <a:pt x="13" y="15"/>
                    <a:pt x="13" y="15"/>
                    <a:pt x="13" y="15"/>
                  </a:cubicBezTo>
                  <a:cubicBezTo>
                    <a:pt x="16" y="15"/>
                    <a:pt x="18" y="15"/>
                    <a:pt x="18" y="15"/>
                  </a:cubicBezTo>
                  <a:cubicBezTo>
                    <a:pt x="20" y="15"/>
                    <a:pt x="21" y="15"/>
                    <a:pt x="21" y="14"/>
                  </a:cubicBezTo>
                  <a:cubicBezTo>
                    <a:pt x="22" y="13"/>
                    <a:pt x="23" y="12"/>
                    <a:pt x="23" y="11"/>
                  </a:cubicBezTo>
                  <a:cubicBezTo>
                    <a:pt x="23" y="10"/>
                    <a:pt x="22" y="9"/>
                    <a:pt x="22" y="8"/>
                  </a:cubicBezTo>
                  <a:cubicBezTo>
                    <a:pt x="21" y="7"/>
                    <a:pt x="20" y="7"/>
                    <a:pt x="19" y="7"/>
                  </a:cubicBezTo>
                  <a:cubicBezTo>
                    <a:pt x="18" y="7"/>
                    <a:pt x="16" y="7"/>
                    <a:pt x="12" y="7"/>
                  </a:cubicBezTo>
                  <a:lnTo>
                    <a:pt x="8" y="7"/>
                  </a:lnTo>
                  <a:close/>
                  <a:moveTo>
                    <a:pt x="8" y="22"/>
                  </a:moveTo>
                  <a:cubicBezTo>
                    <a:pt x="8" y="32"/>
                    <a:pt x="8" y="32"/>
                    <a:pt x="8" y="32"/>
                  </a:cubicBezTo>
                  <a:cubicBezTo>
                    <a:pt x="15" y="32"/>
                    <a:pt x="15" y="32"/>
                    <a:pt x="15" y="32"/>
                  </a:cubicBezTo>
                  <a:cubicBezTo>
                    <a:pt x="18" y="32"/>
                    <a:pt x="19" y="32"/>
                    <a:pt x="20" y="32"/>
                  </a:cubicBezTo>
                  <a:cubicBezTo>
                    <a:pt x="21" y="31"/>
                    <a:pt x="22" y="31"/>
                    <a:pt x="23" y="30"/>
                  </a:cubicBezTo>
                  <a:cubicBezTo>
                    <a:pt x="24" y="29"/>
                    <a:pt x="24" y="28"/>
                    <a:pt x="24" y="27"/>
                  </a:cubicBezTo>
                  <a:cubicBezTo>
                    <a:pt x="24" y="26"/>
                    <a:pt x="24" y="25"/>
                    <a:pt x="23" y="24"/>
                  </a:cubicBezTo>
                  <a:cubicBezTo>
                    <a:pt x="23" y="23"/>
                    <a:pt x="22" y="23"/>
                    <a:pt x="21" y="22"/>
                  </a:cubicBezTo>
                  <a:cubicBezTo>
                    <a:pt x="20" y="22"/>
                    <a:pt x="17" y="22"/>
                    <a:pt x="14" y="22"/>
                  </a:cubicBezTo>
                  <a:lnTo>
                    <a:pt x="8"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7">
              <a:extLst>
                <a:ext uri="{FF2B5EF4-FFF2-40B4-BE49-F238E27FC236}">
                  <a16:creationId xmlns:a16="http://schemas.microsoft.com/office/drawing/2014/main" id="{94C2CEB4-7E68-4494-8F84-60DBAC6F7BF7}"/>
                </a:ext>
              </a:extLst>
            </p:cNvPr>
            <p:cNvSpPr>
              <a:spLocks noEditPoints="1"/>
            </p:cNvSpPr>
            <p:nvPr/>
          </p:nvSpPr>
          <p:spPr bwMode="auto">
            <a:xfrm>
              <a:off x="8147336" y="3315781"/>
              <a:ext cx="102442" cy="114008"/>
            </a:xfrm>
            <a:custGeom>
              <a:avLst/>
              <a:gdLst>
                <a:gd name="T0" fmla="*/ 18 w 26"/>
                <a:gd name="T1" fmla="*/ 19 h 29"/>
                <a:gd name="T2" fmla="*/ 25 w 26"/>
                <a:gd name="T3" fmla="*/ 21 h 29"/>
                <a:gd name="T4" fmla="*/ 21 w 26"/>
                <a:gd name="T5" fmla="*/ 27 h 29"/>
                <a:gd name="T6" fmla="*/ 13 w 26"/>
                <a:gd name="T7" fmla="*/ 29 h 29"/>
                <a:gd name="T8" fmla="*/ 3 w 26"/>
                <a:gd name="T9" fmla="*/ 24 h 29"/>
                <a:gd name="T10" fmla="*/ 0 w 26"/>
                <a:gd name="T11" fmla="*/ 15 h 29"/>
                <a:gd name="T12" fmla="*/ 4 w 26"/>
                <a:gd name="T13" fmla="*/ 4 h 29"/>
                <a:gd name="T14" fmla="*/ 13 w 26"/>
                <a:gd name="T15" fmla="*/ 0 h 29"/>
                <a:gd name="T16" fmla="*/ 22 w 26"/>
                <a:gd name="T17" fmla="*/ 4 h 29"/>
                <a:gd name="T18" fmla="*/ 26 w 26"/>
                <a:gd name="T19" fmla="*/ 17 h 29"/>
                <a:gd name="T20" fmla="*/ 8 w 26"/>
                <a:gd name="T21" fmla="*/ 17 h 29"/>
                <a:gd name="T22" fmla="*/ 9 w 26"/>
                <a:gd name="T23" fmla="*/ 22 h 29"/>
                <a:gd name="T24" fmla="*/ 13 w 26"/>
                <a:gd name="T25" fmla="*/ 23 h 29"/>
                <a:gd name="T26" fmla="*/ 16 w 26"/>
                <a:gd name="T27" fmla="*/ 22 h 29"/>
                <a:gd name="T28" fmla="*/ 18 w 26"/>
                <a:gd name="T29" fmla="*/ 19 h 29"/>
                <a:gd name="T30" fmla="*/ 18 w 26"/>
                <a:gd name="T31" fmla="*/ 12 h 29"/>
                <a:gd name="T32" fmla="*/ 17 w 26"/>
                <a:gd name="T33" fmla="*/ 7 h 29"/>
                <a:gd name="T34" fmla="*/ 13 w 26"/>
                <a:gd name="T35" fmla="*/ 6 h 29"/>
                <a:gd name="T36" fmla="*/ 9 w 26"/>
                <a:gd name="T37" fmla="*/ 7 h 29"/>
                <a:gd name="T38" fmla="*/ 8 w 26"/>
                <a:gd name="T39" fmla="*/ 12 h 29"/>
                <a:gd name="T40" fmla="*/ 18 w 26"/>
                <a:gd name="T41" fmla="*/ 1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9">
                  <a:moveTo>
                    <a:pt x="18" y="19"/>
                  </a:moveTo>
                  <a:cubicBezTo>
                    <a:pt x="25" y="21"/>
                    <a:pt x="25" y="21"/>
                    <a:pt x="25" y="21"/>
                  </a:cubicBezTo>
                  <a:cubicBezTo>
                    <a:pt x="24" y="23"/>
                    <a:pt x="23" y="25"/>
                    <a:pt x="21" y="27"/>
                  </a:cubicBezTo>
                  <a:cubicBezTo>
                    <a:pt x="19" y="28"/>
                    <a:pt x="16" y="29"/>
                    <a:pt x="13" y="29"/>
                  </a:cubicBezTo>
                  <a:cubicBezTo>
                    <a:pt x="9" y="29"/>
                    <a:pt x="5" y="27"/>
                    <a:pt x="3" y="24"/>
                  </a:cubicBezTo>
                  <a:cubicBezTo>
                    <a:pt x="1" y="22"/>
                    <a:pt x="0" y="18"/>
                    <a:pt x="0" y="15"/>
                  </a:cubicBezTo>
                  <a:cubicBezTo>
                    <a:pt x="0" y="10"/>
                    <a:pt x="1" y="7"/>
                    <a:pt x="4" y="4"/>
                  </a:cubicBezTo>
                  <a:cubicBezTo>
                    <a:pt x="6" y="1"/>
                    <a:pt x="9" y="0"/>
                    <a:pt x="13" y="0"/>
                  </a:cubicBezTo>
                  <a:cubicBezTo>
                    <a:pt x="17" y="0"/>
                    <a:pt x="20" y="2"/>
                    <a:pt x="22" y="4"/>
                  </a:cubicBezTo>
                  <a:cubicBezTo>
                    <a:pt x="25" y="7"/>
                    <a:pt x="26" y="11"/>
                    <a:pt x="26" y="17"/>
                  </a:cubicBezTo>
                  <a:cubicBezTo>
                    <a:pt x="8" y="17"/>
                    <a:pt x="8" y="17"/>
                    <a:pt x="8" y="17"/>
                  </a:cubicBezTo>
                  <a:cubicBezTo>
                    <a:pt x="8" y="19"/>
                    <a:pt x="8" y="20"/>
                    <a:pt x="9" y="22"/>
                  </a:cubicBezTo>
                  <a:cubicBezTo>
                    <a:pt x="10" y="23"/>
                    <a:pt x="12" y="23"/>
                    <a:pt x="13" y="23"/>
                  </a:cubicBezTo>
                  <a:cubicBezTo>
                    <a:pt x="14" y="23"/>
                    <a:pt x="16" y="23"/>
                    <a:pt x="16" y="22"/>
                  </a:cubicBezTo>
                  <a:cubicBezTo>
                    <a:pt x="17" y="22"/>
                    <a:pt x="18" y="21"/>
                    <a:pt x="18" y="19"/>
                  </a:cubicBezTo>
                  <a:close/>
                  <a:moveTo>
                    <a:pt x="18" y="12"/>
                  </a:moveTo>
                  <a:cubicBezTo>
                    <a:pt x="18" y="10"/>
                    <a:pt x="18" y="8"/>
                    <a:pt x="17" y="7"/>
                  </a:cubicBezTo>
                  <a:cubicBezTo>
                    <a:pt x="16" y="6"/>
                    <a:pt x="14" y="6"/>
                    <a:pt x="13" y="6"/>
                  </a:cubicBezTo>
                  <a:cubicBezTo>
                    <a:pt x="11" y="6"/>
                    <a:pt x="10" y="6"/>
                    <a:pt x="9" y="7"/>
                  </a:cubicBezTo>
                  <a:cubicBezTo>
                    <a:pt x="8" y="9"/>
                    <a:pt x="8" y="10"/>
                    <a:pt x="8" y="12"/>
                  </a:cubicBezTo>
                  <a:lnTo>
                    <a:pt x="18"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Rectangle 18">
              <a:extLst>
                <a:ext uri="{FF2B5EF4-FFF2-40B4-BE49-F238E27FC236}">
                  <a16:creationId xmlns:a16="http://schemas.microsoft.com/office/drawing/2014/main" id="{C3958706-448E-4950-84FD-E27F0F5AB272}"/>
                </a:ext>
              </a:extLst>
            </p:cNvPr>
            <p:cNvSpPr>
              <a:spLocks noChangeArrowheads="1"/>
            </p:cNvSpPr>
            <p:nvPr/>
          </p:nvSpPr>
          <p:spPr bwMode="auto">
            <a:xfrm>
              <a:off x="8167164" y="3281082"/>
              <a:ext cx="62787" cy="2808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8" name="Group 127">
            <a:extLst>
              <a:ext uri="{FF2B5EF4-FFF2-40B4-BE49-F238E27FC236}">
                <a16:creationId xmlns:a16="http://schemas.microsoft.com/office/drawing/2014/main" id="{1DEC25F2-EF7C-4939-880B-5FA327A191E0}"/>
              </a:ext>
            </a:extLst>
          </p:cNvPr>
          <p:cNvGrpSpPr/>
          <p:nvPr/>
        </p:nvGrpSpPr>
        <p:grpSpPr>
          <a:xfrm>
            <a:off x="3243582" y="4123885"/>
            <a:ext cx="183545" cy="185958"/>
            <a:chOff x="6242250" y="4173318"/>
            <a:chExt cx="251147" cy="254452"/>
          </a:xfrm>
          <a:solidFill>
            <a:schemeClr val="bg1"/>
          </a:solidFill>
        </p:grpSpPr>
        <p:sp>
          <p:nvSpPr>
            <p:cNvPr id="25" name="Freeform 20">
              <a:extLst>
                <a:ext uri="{FF2B5EF4-FFF2-40B4-BE49-F238E27FC236}">
                  <a16:creationId xmlns:a16="http://schemas.microsoft.com/office/drawing/2014/main" id="{610E0DF4-C83C-482C-BC57-09AD8A5EC79B}"/>
                </a:ext>
              </a:extLst>
            </p:cNvPr>
            <p:cNvSpPr>
              <a:spLocks noEditPoints="1"/>
            </p:cNvSpPr>
            <p:nvPr/>
          </p:nvSpPr>
          <p:spPr bwMode="auto">
            <a:xfrm>
              <a:off x="6242250" y="4173318"/>
              <a:ext cx="168533" cy="254452"/>
            </a:xfrm>
            <a:custGeom>
              <a:avLst/>
              <a:gdLst>
                <a:gd name="T0" fmla="*/ 37 w 43"/>
                <a:gd name="T1" fmla="*/ 38 h 65"/>
                <a:gd name="T2" fmla="*/ 31 w 43"/>
                <a:gd name="T3" fmla="*/ 33 h 65"/>
                <a:gd name="T4" fmla="*/ 31 w 43"/>
                <a:gd name="T5" fmla="*/ 27 h 65"/>
                <a:gd name="T6" fmla="*/ 34 w 43"/>
                <a:gd name="T7" fmla="*/ 24 h 65"/>
                <a:gd name="T8" fmla="*/ 36 w 43"/>
                <a:gd name="T9" fmla="*/ 7 h 65"/>
                <a:gd name="T10" fmla="*/ 33 w 43"/>
                <a:gd name="T11" fmla="*/ 3 h 65"/>
                <a:gd name="T12" fmla="*/ 43 w 43"/>
                <a:gd name="T13" fmla="*/ 0 h 65"/>
                <a:gd name="T14" fmla="*/ 24 w 43"/>
                <a:gd name="T15" fmla="*/ 0 h 65"/>
                <a:gd name="T16" fmla="*/ 15 w 43"/>
                <a:gd name="T17" fmla="*/ 2 h 65"/>
                <a:gd name="T18" fmla="*/ 8 w 43"/>
                <a:gd name="T19" fmla="*/ 23 h 65"/>
                <a:gd name="T20" fmla="*/ 20 w 43"/>
                <a:gd name="T21" fmla="*/ 29 h 65"/>
                <a:gd name="T22" fmla="*/ 22 w 43"/>
                <a:gd name="T23" fmla="*/ 30 h 65"/>
                <a:gd name="T24" fmla="*/ 24 w 43"/>
                <a:gd name="T25" fmla="*/ 38 h 65"/>
                <a:gd name="T26" fmla="*/ 22 w 43"/>
                <a:gd name="T27" fmla="*/ 38 h 65"/>
                <a:gd name="T28" fmla="*/ 6 w 43"/>
                <a:gd name="T29" fmla="*/ 43 h 65"/>
                <a:gd name="T30" fmla="*/ 7 w 43"/>
                <a:gd name="T31" fmla="*/ 61 h 65"/>
                <a:gd name="T32" fmla="*/ 36 w 43"/>
                <a:gd name="T33" fmla="*/ 58 h 65"/>
                <a:gd name="T34" fmla="*/ 37 w 43"/>
                <a:gd name="T35" fmla="*/ 38 h 65"/>
                <a:gd name="T36" fmla="*/ 17 w 43"/>
                <a:gd name="T37" fmla="*/ 23 h 65"/>
                <a:gd name="T38" fmla="*/ 13 w 43"/>
                <a:gd name="T39" fmla="*/ 10 h 65"/>
                <a:gd name="T40" fmla="*/ 19 w 43"/>
                <a:gd name="T41" fmla="*/ 3 h 65"/>
                <a:gd name="T42" fmla="*/ 27 w 43"/>
                <a:gd name="T43" fmla="*/ 5 h 65"/>
                <a:gd name="T44" fmla="*/ 31 w 43"/>
                <a:gd name="T45" fmla="*/ 17 h 65"/>
                <a:gd name="T46" fmla="*/ 26 w 43"/>
                <a:gd name="T47" fmla="*/ 26 h 65"/>
                <a:gd name="T48" fmla="*/ 17 w 43"/>
                <a:gd name="T49" fmla="*/ 23 h 65"/>
                <a:gd name="T50" fmla="*/ 36 w 43"/>
                <a:gd name="T51" fmla="*/ 52 h 65"/>
                <a:gd name="T52" fmla="*/ 31 w 43"/>
                <a:gd name="T53" fmla="*/ 59 h 65"/>
                <a:gd name="T54" fmla="*/ 23 w 43"/>
                <a:gd name="T55" fmla="*/ 60 h 65"/>
                <a:gd name="T56" fmla="*/ 13 w 43"/>
                <a:gd name="T57" fmla="*/ 57 h 65"/>
                <a:gd name="T58" fmla="*/ 14 w 43"/>
                <a:gd name="T59" fmla="*/ 42 h 65"/>
                <a:gd name="T60" fmla="*/ 26 w 43"/>
                <a:gd name="T61" fmla="*/ 40 h 65"/>
                <a:gd name="T62" fmla="*/ 36 w 43"/>
                <a:gd name="T63" fmla="*/ 5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 h="65">
                  <a:moveTo>
                    <a:pt x="37" y="38"/>
                  </a:moveTo>
                  <a:cubicBezTo>
                    <a:pt x="35" y="36"/>
                    <a:pt x="33" y="35"/>
                    <a:pt x="31" y="33"/>
                  </a:cubicBezTo>
                  <a:cubicBezTo>
                    <a:pt x="29" y="32"/>
                    <a:pt x="29" y="29"/>
                    <a:pt x="31" y="27"/>
                  </a:cubicBezTo>
                  <a:cubicBezTo>
                    <a:pt x="32" y="26"/>
                    <a:pt x="33" y="25"/>
                    <a:pt x="34" y="24"/>
                  </a:cubicBezTo>
                  <a:cubicBezTo>
                    <a:pt x="39" y="19"/>
                    <a:pt x="40" y="12"/>
                    <a:pt x="36" y="7"/>
                  </a:cubicBezTo>
                  <a:cubicBezTo>
                    <a:pt x="36" y="6"/>
                    <a:pt x="34" y="5"/>
                    <a:pt x="33" y="3"/>
                  </a:cubicBezTo>
                  <a:cubicBezTo>
                    <a:pt x="37" y="3"/>
                    <a:pt x="40" y="3"/>
                    <a:pt x="43" y="0"/>
                  </a:cubicBezTo>
                  <a:cubicBezTo>
                    <a:pt x="36" y="0"/>
                    <a:pt x="30" y="0"/>
                    <a:pt x="24" y="0"/>
                  </a:cubicBezTo>
                  <a:cubicBezTo>
                    <a:pt x="21" y="0"/>
                    <a:pt x="18" y="1"/>
                    <a:pt x="15" y="2"/>
                  </a:cubicBezTo>
                  <a:cubicBezTo>
                    <a:pt x="6" y="6"/>
                    <a:pt x="3" y="16"/>
                    <a:pt x="8" y="23"/>
                  </a:cubicBezTo>
                  <a:cubicBezTo>
                    <a:pt x="11" y="27"/>
                    <a:pt x="16" y="29"/>
                    <a:pt x="20" y="29"/>
                  </a:cubicBezTo>
                  <a:cubicBezTo>
                    <a:pt x="21" y="29"/>
                    <a:pt x="22" y="28"/>
                    <a:pt x="22" y="30"/>
                  </a:cubicBezTo>
                  <a:cubicBezTo>
                    <a:pt x="21" y="33"/>
                    <a:pt x="22" y="35"/>
                    <a:pt x="24" y="38"/>
                  </a:cubicBezTo>
                  <a:cubicBezTo>
                    <a:pt x="23" y="38"/>
                    <a:pt x="22" y="38"/>
                    <a:pt x="22" y="38"/>
                  </a:cubicBezTo>
                  <a:cubicBezTo>
                    <a:pt x="16" y="38"/>
                    <a:pt x="11" y="39"/>
                    <a:pt x="6" y="43"/>
                  </a:cubicBezTo>
                  <a:cubicBezTo>
                    <a:pt x="0" y="48"/>
                    <a:pt x="0" y="56"/>
                    <a:pt x="7" y="61"/>
                  </a:cubicBezTo>
                  <a:cubicBezTo>
                    <a:pt x="15" y="65"/>
                    <a:pt x="30" y="64"/>
                    <a:pt x="36" y="58"/>
                  </a:cubicBezTo>
                  <a:cubicBezTo>
                    <a:pt x="43" y="52"/>
                    <a:pt x="43" y="44"/>
                    <a:pt x="37" y="38"/>
                  </a:cubicBezTo>
                  <a:close/>
                  <a:moveTo>
                    <a:pt x="17" y="23"/>
                  </a:moveTo>
                  <a:cubicBezTo>
                    <a:pt x="14" y="19"/>
                    <a:pt x="13" y="15"/>
                    <a:pt x="13" y="10"/>
                  </a:cubicBezTo>
                  <a:cubicBezTo>
                    <a:pt x="14" y="7"/>
                    <a:pt x="15" y="4"/>
                    <a:pt x="19" y="3"/>
                  </a:cubicBezTo>
                  <a:cubicBezTo>
                    <a:pt x="22" y="2"/>
                    <a:pt x="24" y="3"/>
                    <a:pt x="27" y="5"/>
                  </a:cubicBezTo>
                  <a:cubicBezTo>
                    <a:pt x="30" y="9"/>
                    <a:pt x="31" y="13"/>
                    <a:pt x="31" y="17"/>
                  </a:cubicBezTo>
                  <a:cubicBezTo>
                    <a:pt x="31" y="22"/>
                    <a:pt x="30" y="25"/>
                    <a:pt x="26" y="26"/>
                  </a:cubicBezTo>
                  <a:cubicBezTo>
                    <a:pt x="23" y="27"/>
                    <a:pt x="19" y="26"/>
                    <a:pt x="17" y="23"/>
                  </a:cubicBezTo>
                  <a:close/>
                  <a:moveTo>
                    <a:pt x="36" y="52"/>
                  </a:moveTo>
                  <a:cubicBezTo>
                    <a:pt x="36" y="55"/>
                    <a:pt x="34" y="57"/>
                    <a:pt x="31" y="59"/>
                  </a:cubicBezTo>
                  <a:cubicBezTo>
                    <a:pt x="28" y="60"/>
                    <a:pt x="26" y="60"/>
                    <a:pt x="23" y="60"/>
                  </a:cubicBezTo>
                  <a:cubicBezTo>
                    <a:pt x="20" y="60"/>
                    <a:pt x="16" y="59"/>
                    <a:pt x="13" y="57"/>
                  </a:cubicBezTo>
                  <a:cubicBezTo>
                    <a:pt x="7" y="53"/>
                    <a:pt x="8" y="45"/>
                    <a:pt x="14" y="42"/>
                  </a:cubicBezTo>
                  <a:cubicBezTo>
                    <a:pt x="18" y="40"/>
                    <a:pt x="22" y="40"/>
                    <a:pt x="26" y="40"/>
                  </a:cubicBezTo>
                  <a:cubicBezTo>
                    <a:pt x="30" y="40"/>
                    <a:pt x="36" y="48"/>
                    <a:pt x="36"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1">
              <a:extLst>
                <a:ext uri="{FF2B5EF4-FFF2-40B4-BE49-F238E27FC236}">
                  <a16:creationId xmlns:a16="http://schemas.microsoft.com/office/drawing/2014/main" id="{066BCC9F-D16F-409E-9D36-DAD48ED37ED0}"/>
                </a:ext>
              </a:extLst>
            </p:cNvPr>
            <p:cNvSpPr>
              <a:spLocks/>
            </p:cNvSpPr>
            <p:nvPr/>
          </p:nvSpPr>
          <p:spPr bwMode="auto">
            <a:xfrm>
              <a:off x="6414087" y="4173318"/>
              <a:ext cx="79310" cy="77658"/>
            </a:xfrm>
            <a:custGeom>
              <a:avLst/>
              <a:gdLst>
                <a:gd name="T0" fmla="*/ 17 w 48"/>
                <a:gd name="T1" fmla="*/ 47 h 47"/>
                <a:gd name="T2" fmla="*/ 17 w 48"/>
                <a:gd name="T3" fmla="*/ 28 h 47"/>
                <a:gd name="T4" fmla="*/ 0 w 48"/>
                <a:gd name="T5" fmla="*/ 28 h 47"/>
                <a:gd name="T6" fmla="*/ 0 w 48"/>
                <a:gd name="T7" fmla="*/ 17 h 47"/>
                <a:gd name="T8" fmla="*/ 17 w 48"/>
                <a:gd name="T9" fmla="*/ 17 h 47"/>
                <a:gd name="T10" fmla="*/ 17 w 48"/>
                <a:gd name="T11" fmla="*/ 0 h 47"/>
                <a:gd name="T12" fmla="*/ 29 w 48"/>
                <a:gd name="T13" fmla="*/ 0 h 47"/>
                <a:gd name="T14" fmla="*/ 29 w 48"/>
                <a:gd name="T15" fmla="*/ 17 h 47"/>
                <a:gd name="T16" fmla="*/ 48 w 48"/>
                <a:gd name="T17" fmla="*/ 17 h 47"/>
                <a:gd name="T18" fmla="*/ 48 w 48"/>
                <a:gd name="T19" fmla="*/ 28 h 47"/>
                <a:gd name="T20" fmla="*/ 29 w 48"/>
                <a:gd name="T21" fmla="*/ 28 h 47"/>
                <a:gd name="T22" fmla="*/ 29 w 48"/>
                <a:gd name="T23" fmla="*/ 47 h 47"/>
                <a:gd name="T24" fmla="*/ 17 w 48"/>
                <a:gd name="T2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47">
                  <a:moveTo>
                    <a:pt x="17" y="47"/>
                  </a:moveTo>
                  <a:lnTo>
                    <a:pt x="17" y="28"/>
                  </a:lnTo>
                  <a:lnTo>
                    <a:pt x="0" y="28"/>
                  </a:lnTo>
                  <a:lnTo>
                    <a:pt x="0" y="17"/>
                  </a:lnTo>
                  <a:lnTo>
                    <a:pt x="17" y="17"/>
                  </a:lnTo>
                  <a:lnTo>
                    <a:pt x="17" y="0"/>
                  </a:lnTo>
                  <a:lnTo>
                    <a:pt x="29" y="0"/>
                  </a:lnTo>
                  <a:lnTo>
                    <a:pt x="29" y="17"/>
                  </a:lnTo>
                  <a:lnTo>
                    <a:pt x="48" y="17"/>
                  </a:lnTo>
                  <a:lnTo>
                    <a:pt x="48" y="28"/>
                  </a:lnTo>
                  <a:lnTo>
                    <a:pt x="29" y="28"/>
                  </a:lnTo>
                  <a:lnTo>
                    <a:pt x="29" y="47"/>
                  </a:lnTo>
                  <a:lnTo>
                    <a:pt x="17"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5" name="Group 124">
            <a:extLst>
              <a:ext uri="{FF2B5EF4-FFF2-40B4-BE49-F238E27FC236}">
                <a16:creationId xmlns:a16="http://schemas.microsoft.com/office/drawing/2014/main" id="{5D83FA1D-7879-4CF4-B3A2-61EF8378ACFF}"/>
              </a:ext>
            </a:extLst>
          </p:cNvPr>
          <p:cNvGrpSpPr/>
          <p:nvPr/>
        </p:nvGrpSpPr>
        <p:grpSpPr>
          <a:xfrm>
            <a:off x="2719956" y="2745133"/>
            <a:ext cx="263245" cy="231847"/>
            <a:chOff x="5668905" y="2687912"/>
            <a:chExt cx="360200" cy="317239"/>
          </a:xfrm>
          <a:solidFill>
            <a:schemeClr val="bg1"/>
          </a:solidFill>
        </p:grpSpPr>
        <p:sp>
          <p:nvSpPr>
            <p:cNvPr id="28" name="Freeform 23">
              <a:extLst>
                <a:ext uri="{FF2B5EF4-FFF2-40B4-BE49-F238E27FC236}">
                  <a16:creationId xmlns:a16="http://schemas.microsoft.com/office/drawing/2014/main" id="{AAAEDF34-311E-495C-8494-3BD6EA76DCE9}"/>
                </a:ext>
              </a:extLst>
            </p:cNvPr>
            <p:cNvSpPr>
              <a:spLocks/>
            </p:cNvSpPr>
            <p:nvPr/>
          </p:nvSpPr>
          <p:spPr bwMode="auto">
            <a:xfrm>
              <a:off x="5852310" y="2687912"/>
              <a:ext cx="176795" cy="122269"/>
            </a:xfrm>
            <a:custGeom>
              <a:avLst/>
              <a:gdLst>
                <a:gd name="T0" fmla="*/ 17 w 45"/>
                <a:gd name="T1" fmla="*/ 0 h 31"/>
                <a:gd name="T2" fmla="*/ 18 w 45"/>
                <a:gd name="T3" fmla="*/ 0 h 31"/>
                <a:gd name="T4" fmla="*/ 40 w 45"/>
                <a:gd name="T5" fmla="*/ 14 h 31"/>
                <a:gd name="T6" fmla="*/ 44 w 45"/>
                <a:gd name="T7" fmla="*/ 16 h 31"/>
                <a:gd name="T8" fmla="*/ 44 w 45"/>
                <a:gd name="T9" fmla="*/ 17 h 31"/>
                <a:gd name="T10" fmla="*/ 37 w 45"/>
                <a:gd name="T11" fmla="*/ 23 h 31"/>
                <a:gd name="T12" fmla="*/ 28 w 45"/>
                <a:gd name="T13" fmla="*/ 30 h 31"/>
                <a:gd name="T14" fmla="*/ 26 w 45"/>
                <a:gd name="T15" fmla="*/ 30 h 31"/>
                <a:gd name="T16" fmla="*/ 7 w 45"/>
                <a:gd name="T17" fmla="*/ 18 h 31"/>
                <a:gd name="T18" fmla="*/ 1 w 45"/>
                <a:gd name="T19" fmla="*/ 15 h 31"/>
                <a:gd name="T20" fmla="*/ 1 w 45"/>
                <a:gd name="T21" fmla="*/ 13 h 31"/>
                <a:gd name="T22" fmla="*/ 12 w 45"/>
                <a:gd name="T23" fmla="*/ 4 h 31"/>
                <a:gd name="T24" fmla="*/ 17 w 45"/>
                <a:gd name="T25" fmla="*/ 0 h 31"/>
                <a:gd name="T26" fmla="*/ 17 w 45"/>
                <a:gd name="T2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31">
                  <a:moveTo>
                    <a:pt x="17" y="0"/>
                  </a:moveTo>
                  <a:cubicBezTo>
                    <a:pt x="18" y="0"/>
                    <a:pt x="18" y="0"/>
                    <a:pt x="18" y="0"/>
                  </a:cubicBezTo>
                  <a:cubicBezTo>
                    <a:pt x="26" y="5"/>
                    <a:pt x="33" y="9"/>
                    <a:pt x="40" y="14"/>
                  </a:cubicBezTo>
                  <a:cubicBezTo>
                    <a:pt x="42" y="14"/>
                    <a:pt x="43" y="15"/>
                    <a:pt x="44" y="16"/>
                  </a:cubicBezTo>
                  <a:cubicBezTo>
                    <a:pt x="45" y="16"/>
                    <a:pt x="45" y="17"/>
                    <a:pt x="44" y="17"/>
                  </a:cubicBezTo>
                  <a:cubicBezTo>
                    <a:pt x="42" y="19"/>
                    <a:pt x="39" y="21"/>
                    <a:pt x="37" y="23"/>
                  </a:cubicBezTo>
                  <a:cubicBezTo>
                    <a:pt x="34" y="25"/>
                    <a:pt x="31" y="28"/>
                    <a:pt x="28" y="30"/>
                  </a:cubicBezTo>
                  <a:cubicBezTo>
                    <a:pt x="27" y="31"/>
                    <a:pt x="27" y="31"/>
                    <a:pt x="26" y="30"/>
                  </a:cubicBezTo>
                  <a:cubicBezTo>
                    <a:pt x="20" y="26"/>
                    <a:pt x="13" y="22"/>
                    <a:pt x="7" y="18"/>
                  </a:cubicBezTo>
                  <a:cubicBezTo>
                    <a:pt x="5" y="17"/>
                    <a:pt x="3" y="16"/>
                    <a:pt x="1" y="15"/>
                  </a:cubicBezTo>
                  <a:cubicBezTo>
                    <a:pt x="0" y="14"/>
                    <a:pt x="0" y="14"/>
                    <a:pt x="1" y="13"/>
                  </a:cubicBezTo>
                  <a:cubicBezTo>
                    <a:pt x="4" y="10"/>
                    <a:pt x="8" y="7"/>
                    <a:pt x="12" y="4"/>
                  </a:cubicBezTo>
                  <a:cubicBezTo>
                    <a:pt x="14" y="3"/>
                    <a:pt x="15" y="1"/>
                    <a:pt x="17" y="0"/>
                  </a:cubicBezTo>
                  <a:cubicBezTo>
                    <a:pt x="17" y="0"/>
                    <a:pt x="17"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4">
              <a:extLst>
                <a:ext uri="{FF2B5EF4-FFF2-40B4-BE49-F238E27FC236}">
                  <a16:creationId xmlns:a16="http://schemas.microsoft.com/office/drawing/2014/main" id="{F4F1B2E2-77A3-4F5C-8948-B168F8DA68C1}"/>
                </a:ext>
              </a:extLst>
            </p:cNvPr>
            <p:cNvSpPr>
              <a:spLocks/>
            </p:cNvSpPr>
            <p:nvPr/>
          </p:nvSpPr>
          <p:spPr bwMode="auto">
            <a:xfrm>
              <a:off x="5668905" y="2687912"/>
              <a:ext cx="176795" cy="122269"/>
            </a:xfrm>
            <a:custGeom>
              <a:avLst/>
              <a:gdLst>
                <a:gd name="T0" fmla="*/ 27 w 45"/>
                <a:gd name="T1" fmla="*/ 0 h 31"/>
                <a:gd name="T2" fmla="*/ 28 w 45"/>
                <a:gd name="T3" fmla="*/ 0 h 31"/>
                <a:gd name="T4" fmla="*/ 36 w 45"/>
                <a:gd name="T5" fmla="*/ 7 h 31"/>
                <a:gd name="T6" fmla="*/ 44 w 45"/>
                <a:gd name="T7" fmla="*/ 13 h 31"/>
                <a:gd name="T8" fmla="*/ 44 w 45"/>
                <a:gd name="T9" fmla="*/ 13 h 31"/>
                <a:gd name="T10" fmla="*/ 44 w 45"/>
                <a:gd name="T11" fmla="*/ 14 h 31"/>
                <a:gd name="T12" fmla="*/ 39 w 45"/>
                <a:gd name="T13" fmla="*/ 18 h 31"/>
                <a:gd name="T14" fmla="*/ 18 w 45"/>
                <a:gd name="T15" fmla="*/ 30 h 31"/>
                <a:gd name="T16" fmla="*/ 16 w 45"/>
                <a:gd name="T17" fmla="*/ 30 h 31"/>
                <a:gd name="T18" fmla="*/ 7 w 45"/>
                <a:gd name="T19" fmla="*/ 22 h 31"/>
                <a:gd name="T20" fmla="*/ 1 w 45"/>
                <a:gd name="T21" fmla="*/ 17 h 31"/>
                <a:gd name="T22" fmla="*/ 1 w 45"/>
                <a:gd name="T23" fmla="*/ 17 h 31"/>
                <a:gd name="T24" fmla="*/ 1 w 45"/>
                <a:gd name="T25" fmla="*/ 16 h 31"/>
                <a:gd name="T26" fmla="*/ 26 w 45"/>
                <a:gd name="T27" fmla="*/ 0 h 31"/>
                <a:gd name="T28" fmla="*/ 27 w 45"/>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31">
                  <a:moveTo>
                    <a:pt x="27" y="0"/>
                  </a:moveTo>
                  <a:cubicBezTo>
                    <a:pt x="28" y="0"/>
                    <a:pt x="28" y="0"/>
                    <a:pt x="28" y="0"/>
                  </a:cubicBezTo>
                  <a:cubicBezTo>
                    <a:pt x="31" y="2"/>
                    <a:pt x="34" y="5"/>
                    <a:pt x="36" y="7"/>
                  </a:cubicBezTo>
                  <a:cubicBezTo>
                    <a:pt x="39" y="9"/>
                    <a:pt x="41" y="11"/>
                    <a:pt x="44" y="13"/>
                  </a:cubicBezTo>
                  <a:cubicBezTo>
                    <a:pt x="44" y="13"/>
                    <a:pt x="44" y="13"/>
                    <a:pt x="44" y="13"/>
                  </a:cubicBezTo>
                  <a:cubicBezTo>
                    <a:pt x="45" y="14"/>
                    <a:pt x="45" y="14"/>
                    <a:pt x="44" y="14"/>
                  </a:cubicBezTo>
                  <a:cubicBezTo>
                    <a:pt x="42" y="15"/>
                    <a:pt x="41" y="17"/>
                    <a:pt x="39" y="18"/>
                  </a:cubicBezTo>
                  <a:cubicBezTo>
                    <a:pt x="32" y="22"/>
                    <a:pt x="25" y="26"/>
                    <a:pt x="18" y="30"/>
                  </a:cubicBezTo>
                  <a:cubicBezTo>
                    <a:pt x="17" y="31"/>
                    <a:pt x="17" y="31"/>
                    <a:pt x="16" y="30"/>
                  </a:cubicBezTo>
                  <a:cubicBezTo>
                    <a:pt x="13" y="28"/>
                    <a:pt x="10" y="25"/>
                    <a:pt x="7" y="22"/>
                  </a:cubicBezTo>
                  <a:cubicBezTo>
                    <a:pt x="5" y="21"/>
                    <a:pt x="3" y="19"/>
                    <a:pt x="1" y="17"/>
                  </a:cubicBezTo>
                  <a:cubicBezTo>
                    <a:pt x="1" y="17"/>
                    <a:pt x="1" y="17"/>
                    <a:pt x="1" y="17"/>
                  </a:cubicBezTo>
                  <a:cubicBezTo>
                    <a:pt x="0" y="17"/>
                    <a:pt x="0" y="17"/>
                    <a:pt x="1" y="16"/>
                  </a:cubicBezTo>
                  <a:cubicBezTo>
                    <a:pt x="9" y="11"/>
                    <a:pt x="18" y="5"/>
                    <a:pt x="26" y="0"/>
                  </a:cubicBezTo>
                  <a:cubicBezTo>
                    <a:pt x="27" y="0"/>
                    <a:pt x="27"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5">
              <a:extLst>
                <a:ext uri="{FF2B5EF4-FFF2-40B4-BE49-F238E27FC236}">
                  <a16:creationId xmlns:a16="http://schemas.microsoft.com/office/drawing/2014/main" id="{47B29DB2-262C-49E5-AF0D-1A128CBDEF4C}"/>
                </a:ext>
              </a:extLst>
            </p:cNvPr>
            <p:cNvSpPr>
              <a:spLocks/>
            </p:cNvSpPr>
            <p:nvPr/>
          </p:nvSpPr>
          <p:spPr bwMode="auto">
            <a:xfrm>
              <a:off x="5860571" y="2821746"/>
              <a:ext cx="161924" cy="109051"/>
            </a:xfrm>
            <a:custGeom>
              <a:avLst/>
              <a:gdLst>
                <a:gd name="T0" fmla="*/ 25 w 41"/>
                <a:gd name="T1" fmla="*/ 0 h 28"/>
                <a:gd name="T2" fmla="*/ 26 w 41"/>
                <a:gd name="T3" fmla="*/ 0 h 28"/>
                <a:gd name="T4" fmla="*/ 34 w 41"/>
                <a:gd name="T5" fmla="*/ 7 h 28"/>
                <a:gd name="T6" fmla="*/ 41 w 41"/>
                <a:gd name="T7" fmla="*/ 12 h 28"/>
                <a:gd name="T8" fmla="*/ 41 w 41"/>
                <a:gd name="T9" fmla="*/ 13 h 28"/>
                <a:gd name="T10" fmla="*/ 18 w 41"/>
                <a:gd name="T11" fmla="*/ 27 h 28"/>
                <a:gd name="T12" fmla="*/ 16 w 41"/>
                <a:gd name="T13" fmla="*/ 28 h 28"/>
                <a:gd name="T14" fmla="*/ 15 w 41"/>
                <a:gd name="T15" fmla="*/ 28 h 28"/>
                <a:gd name="T16" fmla="*/ 8 w 41"/>
                <a:gd name="T17" fmla="*/ 22 h 28"/>
                <a:gd name="T18" fmla="*/ 1 w 41"/>
                <a:gd name="T19" fmla="*/ 16 h 28"/>
                <a:gd name="T20" fmla="*/ 1 w 41"/>
                <a:gd name="T21" fmla="*/ 14 h 28"/>
                <a:gd name="T22" fmla="*/ 24 w 41"/>
                <a:gd name="T23" fmla="*/ 0 h 28"/>
                <a:gd name="T24" fmla="*/ 25 w 41"/>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28">
                  <a:moveTo>
                    <a:pt x="25" y="0"/>
                  </a:moveTo>
                  <a:cubicBezTo>
                    <a:pt x="26" y="0"/>
                    <a:pt x="26" y="0"/>
                    <a:pt x="26" y="0"/>
                  </a:cubicBezTo>
                  <a:cubicBezTo>
                    <a:pt x="29" y="2"/>
                    <a:pt x="32" y="4"/>
                    <a:pt x="34" y="7"/>
                  </a:cubicBezTo>
                  <a:cubicBezTo>
                    <a:pt x="37" y="9"/>
                    <a:pt x="39" y="11"/>
                    <a:pt x="41" y="12"/>
                  </a:cubicBezTo>
                  <a:cubicBezTo>
                    <a:pt x="41" y="13"/>
                    <a:pt x="41" y="13"/>
                    <a:pt x="41" y="13"/>
                  </a:cubicBezTo>
                  <a:cubicBezTo>
                    <a:pt x="33" y="18"/>
                    <a:pt x="25" y="22"/>
                    <a:pt x="18" y="27"/>
                  </a:cubicBezTo>
                  <a:cubicBezTo>
                    <a:pt x="17" y="27"/>
                    <a:pt x="16" y="28"/>
                    <a:pt x="16" y="28"/>
                  </a:cubicBezTo>
                  <a:cubicBezTo>
                    <a:pt x="15" y="28"/>
                    <a:pt x="15" y="28"/>
                    <a:pt x="15" y="28"/>
                  </a:cubicBezTo>
                  <a:cubicBezTo>
                    <a:pt x="12" y="26"/>
                    <a:pt x="10" y="24"/>
                    <a:pt x="8" y="22"/>
                  </a:cubicBezTo>
                  <a:cubicBezTo>
                    <a:pt x="6" y="20"/>
                    <a:pt x="3" y="18"/>
                    <a:pt x="1" y="16"/>
                  </a:cubicBezTo>
                  <a:cubicBezTo>
                    <a:pt x="0" y="15"/>
                    <a:pt x="0" y="15"/>
                    <a:pt x="1" y="14"/>
                  </a:cubicBezTo>
                  <a:cubicBezTo>
                    <a:pt x="9" y="10"/>
                    <a:pt x="16" y="5"/>
                    <a:pt x="24" y="0"/>
                  </a:cubicBezTo>
                  <a:cubicBezTo>
                    <a:pt x="25" y="0"/>
                    <a:pt x="25"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6">
              <a:extLst>
                <a:ext uri="{FF2B5EF4-FFF2-40B4-BE49-F238E27FC236}">
                  <a16:creationId xmlns:a16="http://schemas.microsoft.com/office/drawing/2014/main" id="{5D80563A-FBBD-4FD6-B4E5-A3F0B3D51758}"/>
                </a:ext>
              </a:extLst>
            </p:cNvPr>
            <p:cNvSpPr>
              <a:spLocks/>
            </p:cNvSpPr>
            <p:nvPr/>
          </p:nvSpPr>
          <p:spPr bwMode="auto">
            <a:xfrm>
              <a:off x="5672210" y="2816790"/>
              <a:ext cx="165229" cy="114008"/>
            </a:xfrm>
            <a:custGeom>
              <a:avLst/>
              <a:gdLst>
                <a:gd name="T0" fmla="*/ 26 w 42"/>
                <a:gd name="T1" fmla="*/ 29 h 29"/>
                <a:gd name="T2" fmla="*/ 26 w 42"/>
                <a:gd name="T3" fmla="*/ 29 h 29"/>
                <a:gd name="T4" fmla="*/ 1 w 42"/>
                <a:gd name="T5" fmla="*/ 14 h 29"/>
                <a:gd name="T6" fmla="*/ 1 w 42"/>
                <a:gd name="T7" fmla="*/ 14 h 29"/>
                <a:gd name="T8" fmla="*/ 1 w 42"/>
                <a:gd name="T9" fmla="*/ 13 h 29"/>
                <a:gd name="T10" fmla="*/ 4 w 42"/>
                <a:gd name="T11" fmla="*/ 10 h 29"/>
                <a:gd name="T12" fmla="*/ 13 w 42"/>
                <a:gd name="T13" fmla="*/ 3 h 29"/>
                <a:gd name="T14" fmla="*/ 16 w 42"/>
                <a:gd name="T15" fmla="*/ 1 h 29"/>
                <a:gd name="T16" fmla="*/ 17 w 42"/>
                <a:gd name="T17" fmla="*/ 1 h 29"/>
                <a:gd name="T18" fmla="*/ 23 w 42"/>
                <a:gd name="T19" fmla="*/ 5 h 29"/>
                <a:gd name="T20" fmla="*/ 41 w 42"/>
                <a:gd name="T21" fmla="*/ 16 h 29"/>
                <a:gd name="T22" fmla="*/ 41 w 42"/>
                <a:gd name="T23" fmla="*/ 16 h 29"/>
                <a:gd name="T24" fmla="*/ 41 w 42"/>
                <a:gd name="T25" fmla="*/ 17 h 29"/>
                <a:gd name="T26" fmla="*/ 38 w 42"/>
                <a:gd name="T27" fmla="*/ 20 h 29"/>
                <a:gd name="T28" fmla="*/ 31 w 42"/>
                <a:gd name="T29" fmla="*/ 26 h 29"/>
                <a:gd name="T30" fmla="*/ 27 w 42"/>
                <a:gd name="T31" fmla="*/ 29 h 29"/>
                <a:gd name="T32" fmla="*/ 26 w 42"/>
                <a:gd name="T3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29">
                  <a:moveTo>
                    <a:pt x="26" y="29"/>
                  </a:moveTo>
                  <a:cubicBezTo>
                    <a:pt x="26" y="29"/>
                    <a:pt x="26" y="29"/>
                    <a:pt x="26" y="29"/>
                  </a:cubicBezTo>
                  <a:cubicBezTo>
                    <a:pt x="18" y="24"/>
                    <a:pt x="9" y="19"/>
                    <a:pt x="1" y="14"/>
                  </a:cubicBezTo>
                  <a:cubicBezTo>
                    <a:pt x="1" y="14"/>
                    <a:pt x="1" y="14"/>
                    <a:pt x="1" y="14"/>
                  </a:cubicBezTo>
                  <a:cubicBezTo>
                    <a:pt x="0" y="14"/>
                    <a:pt x="0" y="14"/>
                    <a:pt x="1" y="13"/>
                  </a:cubicBezTo>
                  <a:cubicBezTo>
                    <a:pt x="2" y="12"/>
                    <a:pt x="3" y="11"/>
                    <a:pt x="4" y="10"/>
                  </a:cubicBezTo>
                  <a:cubicBezTo>
                    <a:pt x="7" y="8"/>
                    <a:pt x="10" y="5"/>
                    <a:pt x="13" y="3"/>
                  </a:cubicBezTo>
                  <a:cubicBezTo>
                    <a:pt x="14" y="2"/>
                    <a:pt x="15" y="1"/>
                    <a:pt x="16" y="1"/>
                  </a:cubicBezTo>
                  <a:cubicBezTo>
                    <a:pt x="16" y="0"/>
                    <a:pt x="16" y="1"/>
                    <a:pt x="17" y="1"/>
                  </a:cubicBezTo>
                  <a:cubicBezTo>
                    <a:pt x="19" y="2"/>
                    <a:pt x="21" y="3"/>
                    <a:pt x="23" y="5"/>
                  </a:cubicBezTo>
                  <a:cubicBezTo>
                    <a:pt x="29" y="8"/>
                    <a:pt x="35" y="12"/>
                    <a:pt x="41" y="16"/>
                  </a:cubicBezTo>
                  <a:cubicBezTo>
                    <a:pt x="41" y="16"/>
                    <a:pt x="41" y="16"/>
                    <a:pt x="41" y="16"/>
                  </a:cubicBezTo>
                  <a:cubicBezTo>
                    <a:pt x="42" y="16"/>
                    <a:pt x="42" y="16"/>
                    <a:pt x="41" y="17"/>
                  </a:cubicBezTo>
                  <a:cubicBezTo>
                    <a:pt x="40" y="18"/>
                    <a:pt x="39" y="19"/>
                    <a:pt x="38" y="20"/>
                  </a:cubicBezTo>
                  <a:cubicBezTo>
                    <a:pt x="36" y="22"/>
                    <a:pt x="33" y="24"/>
                    <a:pt x="31" y="26"/>
                  </a:cubicBezTo>
                  <a:cubicBezTo>
                    <a:pt x="29" y="27"/>
                    <a:pt x="28" y="28"/>
                    <a:pt x="27" y="29"/>
                  </a:cubicBezTo>
                  <a:cubicBezTo>
                    <a:pt x="27" y="29"/>
                    <a:pt x="27" y="29"/>
                    <a:pt x="2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7">
              <a:extLst>
                <a:ext uri="{FF2B5EF4-FFF2-40B4-BE49-F238E27FC236}">
                  <a16:creationId xmlns:a16="http://schemas.microsoft.com/office/drawing/2014/main" id="{7DD3968A-FE7A-4510-A204-CB95D8E230CB}"/>
                </a:ext>
              </a:extLst>
            </p:cNvPr>
            <p:cNvSpPr>
              <a:spLocks/>
            </p:cNvSpPr>
            <p:nvPr/>
          </p:nvSpPr>
          <p:spPr bwMode="auto">
            <a:xfrm>
              <a:off x="5852310" y="2887838"/>
              <a:ext cx="102442" cy="117313"/>
            </a:xfrm>
            <a:custGeom>
              <a:avLst/>
              <a:gdLst>
                <a:gd name="T0" fmla="*/ 0 w 26"/>
                <a:gd name="T1" fmla="*/ 15 h 30"/>
                <a:gd name="T2" fmla="*/ 0 w 26"/>
                <a:gd name="T3" fmla="*/ 1 h 30"/>
                <a:gd name="T4" fmla="*/ 0 w 26"/>
                <a:gd name="T5" fmla="*/ 0 h 30"/>
                <a:gd name="T6" fmla="*/ 0 w 26"/>
                <a:gd name="T7" fmla="*/ 0 h 30"/>
                <a:gd name="T8" fmla="*/ 1 w 26"/>
                <a:gd name="T9" fmla="*/ 0 h 30"/>
                <a:gd name="T10" fmla="*/ 5 w 26"/>
                <a:gd name="T11" fmla="*/ 3 h 30"/>
                <a:gd name="T12" fmla="*/ 14 w 26"/>
                <a:gd name="T13" fmla="*/ 11 h 30"/>
                <a:gd name="T14" fmla="*/ 17 w 26"/>
                <a:gd name="T15" fmla="*/ 13 h 30"/>
                <a:gd name="T16" fmla="*/ 18 w 26"/>
                <a:gd name="T17" fmla="*/ 13 h 30"/>
                <a:gd name="T18" fmla="*/ 26 w 26"/>
                <a:gd name="T19" fmla="*/ 9 h 30"/>
                <a:gd name="T20" fmla="*/ 26 w 26"/>
                <a:gd name="T21" fmla="*/ 10 h 30"/>
                <a:gd name="T22" fmla="*/ 26 w 26"/>
                <a:gd name="T23" fmla="*/ 13 h 30"/>
                <a:gd name="T24" fmla="*/ 26 w 26"/>
                <a:gd name="T25" fmla="*/ 14 h 30"/>
                <a:gd name="T26" fmla="*/ 13 w 26"/>
                <a:gd name="T27" fmla="*/ 23 h 30"/>
                <a:gd name="T28" fmla="*/ 1 w 26"/>
                <a:gd name="T29" fmla="*/ 30 h 30"/>
                <a:gd name="T30" fmla="*/ 0 w 26"/>
                <a:gd name="T31" fmla="*/ 30 h 30"/>
                <a:gd name="T32" fmla="*/ 0 w 26"/>
                <a:gd name="T33" fmla="*/ 29 h 30"/>
                <a:gd name="T34" fmla="*/ 0 w 26"/>
                <a:gd name="T35"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30">
                  <a:moveTo>
                    <a:pt x="0" y="15"/>
                  </a:moveTo>
                  <a:cubicBezTo>
                    <a:pt x="0" y="10"/>
                    <a:pt x="0" y="6"/>
                    <a:pt x="0" y="1"/>
                  </a:cubicBezTo>
                  <a:cubicBezTo>
                    <a:pt x="0" y="1"/>
                    <a:pt x="0" y="1"/>
                    <a:pt x="0" y="0"/>
                  </a:cubicBezTo>
                  <a:cubicBezTo>
                    <a:pt x="0" y="0"/>
                    <a:pt x="0" y="0"/>
                    <a:pt x="0" y="0"/>
                  </a:cubicBezTo>
                  <a:cubicBezTo>
                    <a:pt x="0" y="0"/>
                    <a:pt x="1" y="0"/>
                    <a:pt x="1" y="0"/>
                  </a:cubicBezTo>
                  <a:cubicBezTo>
                    <a:pt x="2" y="1"/>
                    <a:pt x="3" y="2"/>
                    <a:pt x="5" y="3"/>
                  </a:cubicBezTo>
                  <a:cubicBezTo>
                    <a:pt x="8" y="6"/>
                    <a:pt x="11" y="9"/>
                    <a:pt x="14" y="11"/>
                  </a:cubicBezTo>
                  <a:cubicBezTo>
                    <a:pt x="15" y="12"/>
                    <a:pt x="16" y="13"/>
                    <a:pt x="17" y="13"/>
                  </a:cubicBezTo>
                  <a:cubicBezTo>
                    <a:pt x="17" y="14"/>
                    <a:pt x="18" y="14"/>
                    <a:pt x="18" y="13"/>
                  </a:cubicBezTo>
                  <a:cubicBezTo>
                    <a:pt x="21" y="12"/>
                    <a:pt x="23" y="11"/>
                    <a:pt x="26" y="9"/>
                  </a:cubicBezTo>
                  <a:cubicBezTo>
                    <a:pt x="26" y="9"/>
                    <a:pt x="26" y="9"/>
                    <a:pt x="26" y="10"/>
                  </a:cubicBezTo>
                  <a:cubicBezTo>
                    <a:pt x="26" y="11"/>
                    <a:pt x="26" y="12"/>
                    <a:pt x="26" y="13"/>
                  </a:cubicBezTo>
                  <a:cubicBezTo>
                    <a:pt x="26" y="14"/>
                    <a:pt x="26" y="14"/>
                    <a:pt x="26" y="14"/>
                  </a:cubicBezTo>
                  <a:cubicBezTo>
                    <a:pt x="21" y="17"/>
                    <a:pt x="17" y="20"/>
                    <a:pt x="13" y="23"/>
                  </a:cubicBezTo>
                  <a:cubicBezTo>
                    <a:pt x="9" y="25"/>
                    <a:pt x="5" y="27"/>
                    <a:pt x="1" y="30"/>
                  </a:cubicBezTo>
                  <a:cubicBezTo>
                    <a:pt x="1" y="30"/>
                    <a:pt x="0" y="30"/>
                    <a:pt x="0" y="30"/>
                  </a:cubicBezTo>
                  <a:cubicBezTo>
                    <a:pt x="0" y="30"/>
                    <a:pt x="0" y="29"/>
                    <a:pt x="0" y="29"/>
                  </a:cubicBezTo>
                  <a:cubicBezTo>
                    <a:pt x="0" y="24"/>
                    <a:pt x="0" y="20"/>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8">
              <a:extLst>
                <a:ext uri="{FF2B5EF4-FFF2-40B4-BE49-F238E27FC236}">
                  <a16:creationId xmlns:a16="http://schemas.microsoft.com/office/drawing/2014/main" id="{AE255387-0DA7-425A-9B57-EADB73550576}"/>
                </a:ext>
              </a:extLst>
            </p:cNvPr>
            <p:cNvSpPr>
              <a:spLocks/>
            </p:cNvSpPr>
            <p:nvPr/>
          </p:nvSpPr>
          <p:spPr bwMode="auto">
            <a:xfrm>
              <a:off x="5738301" y="2887838"/>
              <a:ext cx="107399" cy="117313"/>
            </a:xfrm>
            <a:custGeom>
              <a:avLst/>
              <a:gdLst>
                <a:gd name="T0" fmla="*/ 27 w 27"/>
                <a:gd name="T1" fmla="*/ 15 h 30"/>
                <a:gd name="T2" fmla="*/ 27 w 27"/>
                <a:gd name="T3" fmla="*/ 29 h 30"/>
                <a:gd name="T4" fmla="*/ 27 w 27"/>
                <a:gd name="T5" fmla="*/ 29 h 30"/>
                <a:gd name="T6" fmla="*/ 26 w 27"/>
                <a:gd name="T7" fmla="*/ 30 h 30"/>
                <a:gd name="T8" fmla="*/ 14 w 27"/>
                <a:gd name="T9" fmla="*/ 23 h 30"/>
                <a:gd name="T10" fmla="*/ 1 w 27"/>
                <a:gd name="T11" fmla="*/ 15 h 30"/>
                <a:gd name="T12" fmla="*/ 0 w 27"/>
                <a:gd name="T13" fmla="*/ 13 h 30"/>
                <a:gd name="T14" fmla="*/ 0 w 27"/>
                <a:gd name="T15" fmla="*/ 10 h 30"/>
                <a:gd name="T16" fmla="*/ 1 w 27"/>
                <a:gd name="T17" fmla="*/ 10 h 30"/>
                <a:gd name="T18" fmla="*/ 9 w 27"/>
                <a:gd name="T19" fmla="*/ 14 h 30"/>
                <a:gd name="T20" fmla="*/ 10 w 27"/>
                <a:gd name="T21" fmla="*/ 13 h 30"/>
                <a:gd name="T22" fmla="*/ 22 w 27"/>
                <a:gd name="T23" fmla="*/ 3 h 30"/>
                <a:gd name="T24" fmla="*/ 26 w 27"/>
                <a:gd name="T25" fmla="*/ 0 h 30"/>
                <a:gd name="T26" fmla="*/ 26 w 27"/>
                <a:gd name="T27" fmla="*/ 0 h 30"/>
                <a:gd name="T28" fmla="*/ 27 w 27"/>
                <a:gd name="T29" fmla="*/ 0 h 30"/>
                <a:gd name="T30" fmla="*/ 27 w 27"/>
                <a:gd name="T31" fmla="*/ 1 h 30"/>
                <a:gd name="T32" fmla="*/ 27 w 27"/>
                <a:gd name="T3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0">
                  <a:moveTo>
                    <a:pt x="27" y="15"/>
                  </a:moveTo>
                  <a:cubicBezTo>
                    <a:pt x="27" y="20"/>
                    <a:pt x="27" y="24"/>
                    <a:pt x="27" y="29"/>
                  </a:cubicBezTo>
                  <a:cubicBezTo>
                    <a:pt x="27" y="29"/>
                    <a:pt x="27" y="29"/>
                    <a:pt x="27" y="29"/>
                  </a:cubicBezTo>
                  <a:cubicBezTo>
                    <a:pt x="27" y="30"/>
                    <a:pt x="27" y="30"/>
                    <a:pt x="26" y="30"/>
                  </a:cubicBezTo>
                  <a:cubicBezTo>
                    <a:pt x="22" y="27"/>
                    <a:pt x="18" y="25"/>
                    <a:pt x="14" y="23"/>
                  </a:cubicBezTo>
                  <a:cubicBezTo>
                    <a:pt x="10" y="20"/>
                    <a:pt x="6" y="17"/>
                    <a:pt x="1" y="15"/>
                  </a:cubicBezTo>
                  <a:cubicBezTo>
                    <a:pt x="1" y="14"/>
                    <a:pt x="0" y="14"/>
                    <a:pt x="0" y="13"/>
                  </a:cubicBezTo>
                  <a:cubicBezTo>
                    <a:pt x="0" y="12"/>
                    <a:pt x="0" y="11"/>
                    <a:pt x="0" y="10"/>
                  </a:cubicBezTo>
                  <a:cubicBezTo>
                    <a:pt x="0" y="9"/>
                    <a:pt x="1" y="9"/>
                    <a:pt x="1" y="10"/>
                  </a:cubicBezTo>
                  <a:cubicBezTo>
                    <a:pt x="4" y="11"/>
                    <a:pt x="6" y="12"/>
                    <a:pt x="9" y="14"/>
                  </a:cubicBezTo>
                  <a:cubicBezTo>
                    <a:pt x="9" y="14"/>
                    <a:pt x="9" y="14"/>
                    <a:pt x="10" y="13"/>
                  </a:cubicBezTo>
                  <a:cubicBezTo>
                    <a:pt x="14" y="10"/>
                    <a:pt x="18" y="7"/>
                    <a:pt x="22" y="3"/>
                  </a:cubicBezTo>
                  <a:cubicBezTo>
                    <a:pt x="23" y="2"/>
                    <a:pt x="25" y="1"/>
                    <a:pt x="26" y="0"/>
                  </a:cubicBezTo>
                  <a:cubicBezTo>
                    <a:pt x="26" y="0"/>
                    <a:pt x="26" y="0"/>
                    <a:pt x="26" y="0"/>
                  </a:cubicBezTo>
                  <a:cubicBezTo>
                    <a:pt x="27" y="0"/>
                    <a:pt x="27" y="0"/>
                    <a:pt x="27" y="0"/>
                  </a:cubicBezTo>
                  <a:cubicBezTo>
                    <a:pt x="27" y="0"/>
                    <a:pt x="27" y="1"/>
                    <a:pt x="27" y="1"/>
                  </a:cubicBezTo>
                  <a:cubicBezTo>
                    <a:pt x="27" y="6"/>
                    <a:pt x="27" y="10"/>
                    <a:pt x="2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5" name="Freeform 30">
            <a:extLst>
              <a:ext uri="{FF2B5EF4-FFF2-40B4-BE49-F238E27FC236}">
                <a16:creationId xmlns:a16="http://schemas.microsoft.com/office/drawing/2014/main" id="{26B04F3E-53EA-4F7D-B74E-9C7E480960CA}"/>
              </a:ext>
            </a:extLst>
          </p:cNvPr>
          <p:cNvSpPr>
            <a:spLocks/>
          </p:cNvSpPr>
          <p:nvPr/>
        </p:nvSpPr>
        <p:spPr bwMode="auto">
          <a:xfrm>
            <a:off x="3766458" y="4212619"/>
            <a:ext cx="120753" cy="170261"/>
          </a:xfrm>
          <a:custGeom>
            <a:avLst/>
            <a:gdLst>
              <a:gd name="T0" fmla="*/ 7 w 42"/>
              <a:gd name="T1" fmla="*/ 22 h 59"/>
              <a:gd name="T2" fmla="*/ 11 w 42"/>
              <a:gd name="T3" fmla="*/ 23 h 59"/>
              <a:gd name="T4" fmla="*/ 27 w 42"/>
              <a:gd name="T5" fmla="*/ 11 h 59"/>
              <a:gd name="T6" fmla="*/ 26 w 42"/>
              <a:gd name="T7" fmla="*/ 8 h 59"/>
              <a:gd name="T8" fmla="*/ 34 w 42"/>
              <a:gd name="T9" fmla="*/ 0 h 59"/>
              <a:gd name="T10" fmla="*/ 42 w 42"/>
              <a:gd name="T11" fmla="*/ 8 h 59"/>
              <a:gd name="T12" fmla="*/ 34 w 42"/>
              <a:gd name="T13" fmla="*/ 15 h 59"/>
              <a:gd name="T14" fmla="*/ 30 w 42"/>
              <a:gd name="T15" fmla="*/ 14 h 59"/>
              <a:gd name="T16" fmla="*/ 14 w 42"/>
              <a:gd name="T17" fmla="*/ 26 h 59"/>
              <a:gd name="T18" fmla="*/ 15 w 42"/>
              <a:gd name="T19" fmla="*/ 29 h 59"/>
              <a:gd name="T20" fmla="*/ 14 w 42"/>
              <a:gd name="T21" fmla="*/ 33 h 59"/>
              <a:gd name="T22" fmla="*/ 30 w 42"/>
              <a:gd name="T23" fmla="*/ 45 h 59"/>
              <a:gd name="T24" fmla="*/ 34 w 42"/>
              <a:gd name="T25" fmla="*/ 44 h 59"/>
              <a:gd name="T26" fmla="*/ 42 w 42"/>
              <a:gd name="T27" fmla="*/ 52 h 59"/>
              <a:gd name="T28" fmla="*/ 34 w 42"/>
              <a:gd name="T29" fmla="*/ 59 h 59"/>
              <a:gd name="T30" fmla="*/ 26 w 42"/>
              <a:gd name="T31" fmla="*/ 52 h 59"/>
              <a:gd name="T32" fmla="*/ 27 w 42"/>
              <a:gd name="T33" fmla="*/ 48 h 59"/>
              <a:gd name="T34" fmla="*/ 11 w 42"/>
              <a:gd name="T35" fmla="*/ 36 h 59"/>
              <a:gd name="T36" fmla="*/ 7 w 42"/>
              <a:gd name="T37" fmla="*/ 37 h 59"/>
              <a:gd name="T38" fmla="*/ 0 w 42"/>
              <a:gd name="T39" fmla="*/ 29 h 59"/>
              <a:gd name="T40" fmla="*/ 7 w 42"/>
              <a:gd name="T41" fmla="*/ 2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59">
                <a:moveTo>
                  <a:pt x="7" y="22"/>
                </a:moveTo>
                <a:cubicBezTo>
                  <a:pt x="9" y="22"/>
                  <a:pt x="10" y="22"/>
                  <a:pt x="11" y="23"/>
                </a:cubicBezTo>
                <a:cubicBezTo>
                  <a:pt x="27" y="11"/>
                  <a:pt x="27" y="11"/>
                  <a:pt x="27" y="11"/>
                </a:cubicBezTo>
                <a:cubicBezTo>
                  <a:pt x="27" y="10"/>
                  <a:pt x="26" y="9"/>
                  <a:pt x="26" y="8"/>
                </a:cubicBezTo>
                <a:cubicBezTo>
                  <a:pt x="26" y="3"/>
                  <a:pt x="30" y="0"/>
                  <a:pt x="34" y="0"/>
                </a:cubicBezTo>
                <a:cubicBezTo>
                  <a:pt x="38" y="0"/>
                  <a:pt x="42" y="3"/>
                  <a:pt x="42" y="8"/>
                </a:cubicBezTo>
                <a:cubicBezTo>
                  <a:pt x="42" y="12"/>
                  <a:pt x="38" y="15"/>
                  <a:pt x="34" y="15"/>
                </a:cubicBezTo>
                <a:cubicBezTo>
                  <a:pt x="32" y="15"/>
                  <a:pt x="31" y="15"/>
                  <a:pt x="30" y="14"/>
                </a:cubicBezTo>
                <a:cubicBezTo>
                  <a:pt x="14" y="26"/>
                  <a:pt x="14" y="26"/>
                  <a:pt x="14" y="26"/>
                </a:cubicBezTo>
                <a:cubicBezTo>
                  <a:pt x="15" y="27"/>
                  <a:pt x="15" y="28"/>
                  <a:pt x="15" y="29"/>
                </a:cubicBezTo>
                <a:cubicBezTo>
                  <a:pt x="15" y="31"/>
                  <a:pt x="15" y="32"/>
                  <a:pt x="14" y="33"/>
                </a:cubicBezTo>
                <a:cubicBezTo>
                  <a:pt x="30" y="45"/>
                  <a:pt x="30" y="45"/>
                  <a:pt x="30" y="45"/>
                </a:cubicBezTo>
                <a:cubicBezTo>
                  <a:pt x="31" y="45"/>
                  <a:pt x="32" y="44"/>
                  <a:pt x="34" y="44"/>
                </a:cubicBezTo>
                <a:cubicBezTo>
                  <a:pt x="38" y="44"/>
                  <a:pt x="42" y="47"/>
                  <a:pt x="42" y="52"/>
                </a:cubicBezTo>
                <a:cubicBezTo>
                  <a:pt x="42" y="56"/>
                  <a:pt x="38" y="59"/>
                  <a:pt x="34" y="59"/>
                </a:cubicBezTo>
                <a:cubicBezTo>
                  <a:pt x="30" y="59"/>
                  <a:pt x="26" y="56"/>
                  <a:pt x="26" y="52"/>
                </a:cubicBezTo>
                <a:cubicBezTo>
                  <a:pt x="26" y="50"/>
                  <a:pt x="27" y="49"/>
                  <a:pt x="27" y="48"/>
                </a:cubicBezTo>
                <a:cubicBezTo>
                  <a:pt x="11" y="36"/>
                  <a:pt x="11" y="36"/>
                  <a:pt x="11" y="36"/>
                </a:cubicBezTo>
                <a:cubicBezTo>
                  <a:pt x="10" y="37"/>
                  <a:pt x="9" y="37"/>
                  <a:pt x="7" y="37"/>
                </a:cubicBezTo>
                <a:cubicBezTo>
                  <a:pt x="3" y="37"/>
                  <a:pt x="0" y="33"/>
                  <a:pt x="0" y="29"/>
                </a:cubicBezTo>
                <a:cubicBezTo>
                  <a:pt x="0" y="25"/>
                  <a:pt x="3" y="22"/>
                  <a:pt x="7" y="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23" name="Group 122">
            <a:extLst>
              <a:ext uri="{FF2B5EF4-FFF2-40B4-BE49-F238E27FC236}">
                <a16:creationId xmlns:a16="http://schemas.microsoft.com/office/drawing/2014/main" id="{273023CD-3B99-4178-9E8F-E46A603BAB8C}"/>
              </a:ext>
            </a:extLst>
          </p:cNvPr>
          <p:cNvGrpSpPr/>
          <p:nvPr/>
        </p:nvGrpSpPr>
        <p:grpSpPr>
          <a:xfrm>
            <a:off x="2513005" y="3687909"/>
            <a:ext cx="304302" cy="264453"/>
            <a:chOff x="5440890" y="3694154"/>
            <a:chExt cx="416376" cy="361852"/>
          </a:xfrm>
          <a:solidFill>
            <a:schemeClr val="bg1"/>
          </a:solidFill>
        </p:grpSpPr>
        <p:sp>
          <p:nvSpPr>
            <p:cNvPr id="37" name="Freeform 32">
              <a:extLst>
                <a:ext uri="{FF2B5EF4-FFF2-40B4-BE49-F238E27FC236}">
                  <a16:creationId xmlns:a16="http://schemas.microsoft.com/office/drawing/2014/main" id="{F1AED7E5-BF9D-477B-B71B-A600420B0AAA}"/>
                </a:ext>
              </a:extLst>
            </p:cNvPr>
            <p:cNvSpPr>
              <a:spLocks noEditPoints="1"/>
            </p:cNvSpPr>
            <p:nvPr/>
          </p:nvSpPr>
          <p:spPr bwMode="auto">
            <a:xfrm>
              <a:off x="5440890" y="3694154"/>
              <a:ext cx="416376" cy="361852"/>
            </a:xfrm>
            <a:custGeom>
              <a:avLst/>
              <a:gdLst>
                <a:gd name="T0" fmla="*/ 100 w 106"/>
                <a:gd name="T1" fmla="*/ 35 h 92"/>
                <a:gd name="T2" fmla="*/ 55 w 106"/>
                <a:gd name="T3" fmla="*/ 0 h 92"/>
                <a:gd name="T4" fmla="*/ 47 w 106"/>
                <a:gd name="T5" fmla="*/ 0 h 92"/>
                <a:gd name="T6" fmla="*/ 15 w 106"/>
                <a:gd name="T7" fmla="*/ 67 h 92"/>
                <a:gd name="T8" fmla="*/ 15 w 106"/>
                <a:gd name="T9" fmla="*/ 69 h 92"/>
                <a:gd name="T10" fmla="*/ 10 w 106"/>
                <a:gd name="T11" fmla="*/ 91 h 92"/>
                <a:gd name="T12" fmla="*/ 10 w 106"/>
                <a:gd name="T13" fmla="*/ 92 h 92"/>
                <a:gd name="T14" fmla="*/ 33 w 106"/>
                <a:gd name="T15" fmla="*/ 86 h 92"/>
                <a:gd name="T16" fmla="*/ 34 w 106"/>
                <a:gd name="T17" fmla="*/ 86 h 92"/>
                <a:gd name="T18" fmla="*/ 65 w 106"/>
                <a:gd name="T19" fmla="*/ 90 h 92"/>
                <a:gd name="T20" fmla="*/ 100 w 106"/>
                <a:gd name="T21" fmla="*/ 35 h 92"/>
                <a:gd name="T22" fmla="*/ 62 w 106"/>
                <a:gd name="T23" fmla="*/ 83 h 92"/>
                <a:gd name="T24" fmla="*/ 57 w 106"/>
                <a:gd name="T25" fmla="*/ 84 h 92"/>
                <a:gd name="T26" fmla="*/ 36 w 106"/>
                <a:gd name="T27" fmla="*/ 78 h 92"/>
                <a:gd name="T28" fmla="*/ 33 w 106"/>
                <a:gd name="T29" fmla="*/ 78 h 92"/>
                <a:gd name="T30" fmla="*/ 21 w 106"/>
                <a:gd name="T31" fmla="*/ 81 h 92"/>
                <a:gd name="T32" fmla="*/ 21 w 106"/>
                <a:gd name="T33" fmla="*/ 80 h 92"/>
                <a:gd name="T34" fmla="*/ 24 w 106"/>
                <a:gd name="T35" fmla="*/ 69 h 92"/>
                <a:gd name="T36" fmla="*/ 23 w 106"/>
                <a:gd name="T37" fmla="*/ 66 h 92"/>
                <a:gd name="T38" fmla="*/ 25 w 106"/>
                <a:gd name="T39" fmla="*/ 23 h 92"/>
                <a:gd name="T40" fmla="*/ 64 w 106"/>
                <a:gd name="T41" fmla="*/ 8 h 92"/>
                <a:gd name="T42" fmla="*/ 93 w 106"/>
                <a:gd name="T43" fmla="*/ 37 h 92"/>
                <a:gd name="T44" fmla="*/ 62 w 106"/>
                <a:gd name="T45"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6" h="92">
                  <a:moveTo>
                    <a:pt x="100" y="35"/>
                  </a:moveTo>
                  <a:cubicBezTo>
                    <a:pt x="95" y="14"/>
                    <a:pt x="77" y="0"/>
                    <a:pt x="55" y="0"/>
                  </a:cubicBezTo>
                  <a:cubicBezTo>
                    <a:pt x="52" y="0"/>
                    <a:pt x="50" y="0"/>
                    <a:pt x="47" y="0"/>
                  </a:cubicBezTo>
                  <a:cubicBezTo>
                    <a:pt x="16" y="7"/>
                    <a:pt x="0" y="40"/>
                    <a:pt x="15" y="67"/>
                  </a:cubicBezTo>
                  <a:cubicBezTo>
                    <a:pt x="16" y="68"/>
                    <a:pt x="16" y="69"/>
                    <a:pt x="15" y="69"/>
                  </a:cubicBezTo>
                  <a:cubicBezTo>
                    <a:pt x="13" y="77"/>
                    <a:pt x="12" y="84"/>
                    <a:pt x="10" y="91"/>
                  </a:cubicBezTo>
                  <a:cubicBezTo>
                    <a:pt x="9" y="92"/>
                    <a:pt x="9" y="92"/>
                    <a:pt x="10" y="92"/>
                  </a:cubicBezTo>
                  <a:cubicBezTo>
                    <a:pt x="18" y="90"/>
                    <a:pt x="25" y="88"/>
                    <a:pt x="33" y="86"/>
                  </a:cubicBezTo>
                  <a:cubicBezTo>
                    <a:pt x="33" y="86"/>
                    <a:pt x="34" y="86"/>
                    <a:pt x="34" y="86"/>
                  </a:cubicBezTo>
                  <a:cubicBezTo>
                    <a:pt x="44" y="91"/>
                    <a:pt x="54" y="92"/>
                    <a:pt x="65" y="90"/>
                  </a:cubicBezTo>
                  <a:cubicBezTo>
                    <a:pt x="90" y="86"/>
                    <a:pt x="106" y="60"/>
                    <a:pt x="100" y="35"/>
                  </a:cubicBezTo>
                  <a:close/>
                  <a:moveTo>
                    <a:pt x="62" y="83"/>
                  </a:moveTo>
                  <a:cubicBezTo>
                    <a:pt x="60" y="84"/>
                    <a:pt x="58" y="84"/>
                    <a:pt x="57" y="84"/>
                  </a:cubicBezTo>
                  <a:cubicBezTo>
                    <a:pt x="48" y="84"/>
                    <a:pt x="42" y="82"/>
                    <a:pt x="36" y="78"/>
                  </a:cubicBezTo>
                  <a:cubicBezTo>
                    <a:pt x="35" y="78"/>
                    <a:pt x="34" y="78"/>
                    <a:pt x="33" y="78"/>
                  </a:cubicBezTo>
                  <a:cubicBezTo>
                    <a:pt x="29" y="79"/>
                    <a:pt x="25" y="80"/>
                    <a:pt x="21" y="81"/>
                  </a:cubicBezTo>
                  <a:cubicBezTo>
                    <a:pt x="20" y="81"/>
                    <a:pt x="20" y="81"/>
                    <a:pt x="21" y="80"/>
                  </a:cubicBezTo>
                  <a:cubicBezTo>
                    <a:pt x="22" y="76"/>
                    <a:pt x="23" y="73"/>
                    <a:pt x="24" y="69"/>
                  </a:cubicBezTo>
                  <a:cubicBezTo>
                    <a:pt x="24" y="68"/>
                    <a:pt x="24" y="67"/>
                    <a:pt x="23" y="66"/>
                  </a:cubicBezTo>
                  <a:cubicBezTo>
                    <a:pt x="15" y="52"/>
                    <a:pt x="15" y="36"/>
                    <a:pt x="25" y="23"/>
                  </a:cubicBezTo>
                  <a:cubicBezTo>
                    <a:pt x="34" y="10"/>
                    <a:pt x="48" y="5"/>
                    <a:pt x="64" y="8"/>
                  </a:cubicBezTo>
                  <a:cubicBezTo>
                    <a:pt x="79" y="12"/>
                    <a:pt x="89" y="22"/>
                    <a:pt x="93" y="37"/>
                  </a:cubicBezTo>
                  <a:cubicBezTo>
                    <a:pt x="98" y="58"/>
                    <a:pt x="83" y="80"/>
                    <a:pt x="62"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3">
              <a:extLst>
                <a:ext uri="{FF2B5EF4-FFF2-40B4-BE49-F238E27FC236}">
                  <a16:creationId xmlns:a16="http://schemas.microsoft.com/office/drawing/2014/main" id="{697D992A-2B6B-4B28-858F-0040A8C1FF3F}"/>
                </a:ext>
              </a:extLst>
            </p:cNvPr>
            <p:cNvSpPr>
              <a:spLocks/>
            </p:cNvSpPr>
            <p:nvPr/>
          </p:nvSpPr>
          <p:spPr bwMode="auto">
            <a:xfrm>
              <a:off x="5566463" y="3788335"/>
              <a:ext cx="183404" cy="171838"/>
            </a:xfrm>
            <a:custGeom>
              <a:avLst/>
              <a:gdLst>
                <a:gd name="T0" fmla="*/ 35 w 47"/>
                <a:gd name="T1" fmla="*/ 43 h 44"/>
                <a:gd name="T2" fmla="*/ 31 w 47"/>
                <a:gd name="T3" fmla="*/ 43 h 44"/>
                <a:gd name="T4" fmla="*/ 6 w 47"/>
                <a:gd name="T5" fmla="*/ 24 h 44"/>
                <a:gd name="T6" fmla="*/ 0 w 47"/>
                <a:gd name="T7" fmla="*/ 14 h 44"/>
                <a:gd name="T8" fmla="*/ 5 w 47"/>
                <a:gd name="T9" fmla="*/ 1 h 44"/>
                <a:gd name="T10" fmla="*/ 11 w 47"/>
                <a:gd name="T11" fmla="*/ 0 h 44"/>
                <a:gd name="T12" fmla="*/ 12 w 47"/>
                <a:gd name="T13" fmla="*/ 2 h 44"/>
                <a:gd name="T14" fmla="*/ 16 w 47"/>
                <a:gd name="T15" fmla="*/ 11 h 44"/>
                <a:gd name="T16" fmla="*/ 16 w 47"/>
                <a:gd name="T17" fmla="*/ 13 h 44"/>
                <a:gd name="T18" fmla="*/ 13 w 47"/>
                <a:gd name="T19" fmla="*/ 17 h 44"/>
                <a:gd name="T20" fmla="*/ 13 w 47"/>
                <a:gd name="T21" fmla="*/ 19 h 44"/>
                <a:gd name="T22" fmla="*/ 28 w 47"/>
                <a:gd name="T23" fmla="*/ 33 h 44"/>
                <a:gd name="T24" fmla="*/ 31 w 47"/>
                <a:gd name="T25" fmla="*/ 32 h 44"/>
                <a:gd name="T26" fmla="*/ 34 w 47"/>
                <a:gd name="T27" fmla="*/ 28 h 44"/>
                <a:gd name="T28" fmla="*/ 37 w 47"/>
                <a:gd name="T29" fmla="*/ 27 h 44"/>
                <a:gd name="T30" fmla="*/ 43 w 47"/>
                <a:gd name="T31" fmla="*/ 30 h 44"/>
                <a:gd name="T32" fmla="*/ 45 w 47"/>
                <a:gd name="T33" fmla="*/ 31 h 44"/>
                <a:gd name="T34" fmla="*/ 47 w 47"/>
                <a:gd name="T35" fmla="*/ 35 h 44"/>
                <a:gd name="T36" fmla="*/ 38 w 47"/>
                <a:gd name="T37" fmla="*/ 43 h 44"/>
                <a:gd name="T38" fmla="*/ 35 w 47"/>
                <a:gd name="T39"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 h="44">
                  <a:moveTo>
                    <a:pt x="35" y="43"/>
                  </a:moveTo>
                  <a:cubicBezTo>
                    <a:pt x="34" y="44"/>
                    <a:pt x="32" y="43"/>
                    <a:pt x="31" y="43"/>
                  </a:cubicBezTo>
                  <a:cubicBezTo>
                    <a:pt x="20" y="40"/>
                    <a:pt x="12" y="33"/>
                    <a:pt x="6" y="24"/>
                  </a:cubicBezTo>
                  <a:cubicBezTo>
                    <a:pt x="3" y="21"/>
                    <a:pt x="1" y="18"/>
                    <a:pt x="0" y="14"/>
                  </a:cubicBezTo>
                  <a:cubicBezTo>
                    <a:pt x="0" y="9"/>
                    <a:pt x="1" y="5"/>
                    <a:pt x="5" y="1"/>
                  </a:cubicBezTo>
                  <a:cubicBezTo>
                    <a:pt x="6" y="0"/>
                    <a:pt x="9" y="0"/>
                    <a:pt x="11" y="0"/>
                  </a:cubicBezTo>
                  <a:cubicBezTo>
                    <a:pt x="11" y="1"/>
                    <a:pt x="12" y="1"/>
                    <a:pt x="12" y="2"/>
                  </a:cubicBezTo>
                  <a:cubicBezTo>
                    <a:pt x="13" y="5"/>
                    <a:pt x="14" y="8"/>
                    <a:pt x="16" y="11"/>
                  </a:cubicBezTo>
                  <a:cubicBezTo>
                    <a:pt x="16" y="12"/>
                    <a:pt x="16" y="12"/>
                    <a:pt x="16" y="13"/>
                  </a:cubicBezTo>
                  <a:cubicBezTo>
                    <a:pt x="15" y="14"/>
                    <a:pt x="14" y="16"/>
                    <a:pt x="13" y="17"/>
                  </a:cubicBezTo>
                  <a:cubicBezTo>
                    <a:pt x="12" y="18"/>
                    <a:pt x="12" y="18"/>
                    <a:pt x="13" y="19"/>
                  </a:cubicBezTo>
                  <a:cubicBezTo>
                    <a:pt x="16" y="26"/>
                    <a:pt x="21" y="30"/>
                    <a:pt x="28" y="33"/>
                  </a:cubicBezTo>
                  <a:cubicBezTo>
                    <a:pt x="29" y="33"/>
                    <a:pt x="30" y="33"/>
                    <a:pt x="31" y="32"/>
                  </a:cubicBezTo>
                  <a:cubicBezTo>
                    <a:pt x="32" y="31"/>
                    <a:pt x="33" y="29"/>
                    <a:pt x="34" y="28"/>
                  </a:cubicBezTo>
                  <a:cubicBezTo>
                    <a:pt x="35" y="27"/>
                    <a:pt x="36" y="27"/>
                    <a:pt x="37" y="27"/>
                  </a:cubicBezTo>
                  <a:cubicBezTo>
                    <a:pt x="39" y="28"/>
                    <a:pt x="41" y="29"/>
                    <a:pt x="43" y="30"/>
                  </a:cubicBezTo>
                  <a:cubicBezTo>
                    <a:pt x="44" y="31"/>
                    <a:pt x="44" y="31"/>
                    <a:pt x="45" y="31"/>
                  </a:cubicBezTo>
                  <a:cubicBezTo>
                    <a:pt x="47" y="32"/>
                    <a:pt x="47" y="32"/>
                    <a:pt x="47" y="35"/>
                  </a:cubicBezTo>
                  <a:cubicBezTo>
                    <a:pt x="46" y="40"/>
                    <a:pt x="43" y="42"/>
                    <a:pt x="38" y="43"/>
                  </a:cubicBezTo>
                  <a:cubicBezTo>
                    <a:pt x="37" y="44"/>
                    <a:pt x="36" y="44"/>
                    <a:pt x="35"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7" name="Group 116">
            <a:extLst>
              <a:ext uri="{FF2B5EF4-FFF2-40B4-BE49-F238E27FC236}">
                <a16:creationId xmlns:a16="http://schemas.microsoft.com/office/drawing/2014/main" id="{3BB454C3-DAEF-448E-9A13-2758A36A8A27}"/>
              </a:ext>
            </a:extLst>
          </p:cNvPr>
          <p:cNvGrpSpPr/>
          <p:nvPr/>
        </p:nvGrpSpPr>
        <p:grpSpPr>
          <a:xfrm>
            <a:off x="5171235" y="3682081"/>
            <a:ext cx="431093" cy="356226"/>
            <a:chOff x="8272910" y="3674327"/>
            <a:chExt cx="589867" cy="487425"/>
          </a:xfrm>
          <a:solidFill>
            <a:schemeClr val="bg1"/>
          </a:solidFill>
        </p:grpSpPr>
        <p:sp>
          <p:nvSpPr>
            <p:cNvPr id="40" name="Freeform 35">
              <a:extLst>
                <a:ext uri="{FF2B5EF4-FFF2-40B4-BE49-F238E27FC236}">
                  <a16:creationId xmlns:a16="http://schemas.microsoft.com/office/drawing/2014/main" id="{850151BC-4F18-46A0-9181-9215586EE802}"/>
                </a:ext>
              </a:extLst>
            </p:cNvPr>
            <p:cNvSpPr>
              <a:spLocks/>
            </p:cNvSpPr>
            <p:nvPr/>
          </p:nvSpPr>
          <p:spPr bwMode="auto">
            <a:xfrm>
              <a:off x="8272910" y="3674327"/>
              <a:ext cx="589867" cy="171838"/>
            </a:xfrm>
            <a:custGeom>
              <a:avLst/>
              <a:gdLst>
                <a:gd name="T0" fmla="*/ 86 w 150"/>
                <a:gd name="T1" fmla="*/ 0 h 44"/>
                <a:gd name="T2" fmla="*/ 122 w 150"/>
                <a:gd name="T3" fmla="*/ 9 h 44"/>
                <a:gd name="T4" fmla="*/ 147 w 150"/>
                <a:gd name="T5" fmla="*/ 25 h 44"/>
                <a:gd name="T6" fmla="*/ 150 w 150"/>
                <a:gd name="T7" fmla="*/ 30 h 44"/>
                <a:gd name="T8" fmla="*/ 139 w 150"/>
                <a:gd name="T9" fmla="*/ 41 h 44"/>
                <a:gd name="T10" fmla="*/ 135 w 150"/>
                <a:gd name="T11" fmla="*/ 41 h 44"/>
                <a:gd name="T12" fmla="*/ 86 w 150"/>
                <a:gd name="T13" fmla="*/ 19 h 44"/>
                <a:gd name="T14" fmla="*/ 15 w 150"/>
                <a:gd name="T15" fmla="*/ 42 h 44"/>
                <a:gd name="T16" fmla="*/ 13 w 150"/>
                <a:gd name="T17" fmla="*/ 44 h 44"/>
                <a:gd name="T18" fmla="*/ 1 w 150"/>
                <a:gd name="T19" fmla="*/ 31 h 44"/>
                <a:gd name="T20" fmla="*/ 3 w 150"/>
                <a:gd name="T21" fmla="*/ 26 h 44"/>
                <a:gd name="T22" fmla="*/ 31 w 150"/>
                <a:gd name="T23" fmla="*/ 8 h 44"/>
                <a:gd name="T24" fmla="*/ 58 w 150"/>
                <a:gd name="T25" fmla="*/ 0 h 44"/>
                <a:gd name="T26" fmla="*/ 66 w 150"/>
                <a:gd name="T27" fmla="*/ 0 h 44"/>
                <a:gd name="T28" fmla="*/ 75 w 150"/>
                <a:gd name="T29" fmla="*/ 0 h 44"/>
                <a:gd name="T30" fmla="*/ 86 w 150"/>
                <a:gd name="T31"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0" h="44">
                  <a:moveTo>
                    <a:pt x="86" y="0"/>
                  </a:moveTo>
                  <a:cubicBezTo>
                    <a:pt x="99" y="0"/>
                    <a:pt x="110" y="4"/>
                    <a:pt x="122" y="9"/>
                  </a:cubicBezTo>
                  <a:cubicBezTo>
                    <a:pt x="131" y="13"/>
                    <a:pt x="139" y="19"/>
                    <a:pt x="147" y="25"/>
                  </a:cubicBezTo>
                  <a:cubicBezTo>
                    <a:pt x="148" y="26"/>
                    <a:pt x="150" y="27"/>
                    <a:pt x="150" y="30"/>
                  </a:cubicBezTo>
                  <a:cubicBezTo>
                    <a:pt x="146" y="34"/>
                    <a:pt x="142" y="37"/>
                    <a:pt x="139" y="41"/>
                  </a:cubicBezTo>
                  <a:cubicBezTo>
                    <a:pt x="137" y="43"/>
                    <a:pt x="136" y="43"/>
                    <a:pt x="135" y="41"/>
                  </a:cubicBezTo>
                  <a:cubicBezTo>
                    <a:pt x="121" y="29"/>
                    <a:pt x="105" y="21"/>
                    <a:pt x="86" y="19"/>
                  </a:cubicBezTo>
                  <a:cubicBezTo>
                    <a:pt x="59" y="16"/>
                    <a:pt x="36" y="24"/>
                    <a:pt x="15" y="42"/>
                  </a:cubicBezTo>
                  <a:cubicBezTo>
                    <a:pt x="15" y="42"/>
                    <a:pt x="14" y="43"/>
                    <a:pt x="13" y="44"/>
                  </a:cubicBezTo>
                  <a:cubicBezTo>
                    <a:pt x="9" y="40"/>
                    <a:pt x="5" y="35"/>
                    <a:pt x="1" y="31"/>
                  </a:cubicBezTo>
                  <a:cubicBezTo>
                    <a:pt x="0" y="28"/>
                    <a:pt x="2" y="27"/>
                    <a:pt x="3" y="26"/>
                  </a:cubicBezTo>
                  <a:cubicBezTo>
                    <a:pt x="12" y="19"/>
                    <a:pt x="21" y="13"/>
                    <a:pt x="31" y="8"/>
                  </a:cubicBezTo>
                  <a:cubicBezTo>
                    <a:pt x="40" y="5"/>
                    <a:pt x="48" y="2"/>
                    <a:pt x="58" y="0"/>
                  </a:cubicBezTo>
                  <a:cubicBezTo>
                    <a:pt x="60" y="0"/>
                    <a:pt x="63" y="0"/>
                    <a:pt x="66" y="0"/>
                  </a:cubicBezTo>
                  <a:cubicBezTo>
                    <a:pt x="68" y="0"/>
                    <a:pt x="73" y="0"/>
                    <a:pt x="75" y="0"/>
                  </a:cubicBezTo>
                  <a:cubicBezTo>
                    <a:pt x="78" y="0"/>
                    <a:pt x="83"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6">
              <a:extLst>
                <a:ext uri="{FF2B5EF4-FFF2-40B4-BE49-F238E27FC236}">
                  <a16:creationId xmlns:a16="http://schemas.microsoft.com/office/drawing/2014/main" id="{D37DD8FB-D0F5-4BD2-AA8E-F11141A1FA50}"/>
                </a:ext>
              </a:extLst>
            </p:cNvPr>
            <p:cNvSpPr>
              <a:spLocks/>
            </p:cNvSpPr>
            <p:nvPr/>
          </p:nvSpPr>
          <p:spPr bwMode="auto">
            <a:xfrm>
              <a:off x="8482751" y="3999828"/>
              <a:ext cx="171838" cy="161924"/>
            </a:xfrm>
            <a:custGeom>
              <a:avLst/>
              <a:gdLst>
                <a:gd name="T0" fmla="*/ 20 w 44"/>
                <a:gd name="T1" fmla="*/ 41 h 41"/>
                <a:gd name="T2" fmla="*/ 5 w 44"/>
                <a:gd name="T3" fmla="*/ 30 h 41"/>
                <a:gd name="T4" fmla="*/ 16 w 44"/>
                <a:gd name="T5" fmla="*/ 4 h 41"/>
                <a:gd name="T6" fmla="*/ 41 w 44"/>
                <a:gd name="T7" fmla="*/ 16 h 41"/>
                <a:gd name="T8" fmla="*/ 26 w 44"/>
                <a:gd name="T9" fmla="*/ 40 h 41"/>
                <a:gd name="T10" fmla="*/ 25 w 44"/>
                <a:gd name="T11" fmla="*/ 41 h 41"/>
                <a:gd name="T12" fmla="*/ 20 w 44"/>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44" h="41">
                  <a:moveTo>
                    <a:pt x="20" y="41"/>
                  </a:moveTo>
                  <a:cubicBezTo>
                    <a:pt x="13" y="39"/>
                    <a:pt x="8" y="36"/>
                    <a:pt x="5" y="30"/>
                  </a:cubicBezTo>
                  <a:cubicBezTo>
                    <a:pt x="0" y="20"/>
                    <a:pt x="5" y="8"/>
                    <a:pt x="16" y="4"/>
                  </a:cubicBezTo>
                  <a:cubicBezTo>
                    <a:pt x="26" y="0"/>
                    <a:pt x="38" y="6"/>
                    <a:pt x="41" y="16"/>
                  </a:cubicBezTo>
                  <a:cubicBezTo>
                    <a:pt x="44" y="27"/>
                    <a:pt x="37" y="38"/>
                    <a:pt x="26" y="40"/>
                  </a:cubicBezTo>
                  <a:cubicBezTo>
                    <a:pt x="26" y="40"/>
                    <a:pt x="25" y="41"/>
                    <a:pt x="25" y="41"/>
                  </a:cubicBezTo>
                  <a:cubicBezTo>
                    <a:pt x="23" y="41"/>
                    <a:pt x="21"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7">
              <a:extLst>
                <a:ext uri="{FF2B5EF4-FFF2-40B4-BE49-F238E27FC236}">
                  <a16:creationId xmlns:a16="http://schemas.microsoft.com/office/drawing/2014/main" id="{E64828A2-C67A-4D24-A5E1-912E6BDABE7B}"/>
                </a:ext>
              </a:extLst>
            </p:cNvPr>
            <p:cNvSpPr>
              <a:spLocks/>
            </p:cNvSpPr>
            <p:nvPr/>
          </p:nvSpPr>
          <p:spPr bwMode="auto">
            <a:xfrm>
              <a:off x="8355525" y="3788335"/>
              <a:ext cx="429595" cy="137140"/>
            </a:xfrm>
            <a:custGeom>
              <a:avLst/>
              <a:gdLst>
                <a:gd name="T0" fmla="*/ 55 w 109"/>
                <a:gd name="T1" fmla="*/ 0 h 35"/>
                <a:gd name="T2" fmla="*/ 107 w 109"/>
                <a:gd name="T3" fmla="*/ 19 h 35"/>
                <a:gd name="T4" fmla="*/ 107 w 109"/>
                <a:gd name="T5" fmla="*/ 23 h 35"/>
                <a:gd name="T6" fmla="*/ 97 w 109"/>
                <a:gd name="T7" fmla="*/ 33 h 35"/>
                <a:gd name="T8" fmla="*/ 94 w 109"/>
                <a:gd name="T9" fmla="*/ 33 h 35"/>
                <a:gd name="T10" fmla="*/ 49 w 109"/>
                <a:gd name="T11" fmla="*/ 19 h 35"/>
                <a:gd name="T12" fmla="*/ 15 w 109"/>
                <a:gd name="T13" fmla="*/ 33 h 35"/>
                <a:gd name="T14" fmla="*/ 12 w 109"/>
                <a:gd name="T15" fmla="*/ 33 h 35"/>
                <a:gd name="T16" fmla="*/ 1 w 109"/>
                <a:gd name="T17" fmla="*/ 23 h 35"/>
                <a:gd name="T18" fmla="*/ 1 w 109"/>
                <a:gd name="T19" fmla="*/ 20 h 35"/>
                <a:gd name="T20" fmla="*/ 55 w 109"/>
                <a:gd name="T2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35">
                  <a:moveTo>
                    <a:pt x="55" y="0"/>
                  </a:moveTo>
                  <a:cubicBezTo>
                    <a:pt x="74" y="0"/>
                    <a:pt x="92" y="6"/>
                    <a:pt x="107" y="19"/>
                  </a:cubicBezTo>
                  <a:cubicBezTo>
                    <a:pt x="109" y="21"/>
                    <a:pt x="109" y="22"/>
                    <a:pt x="107" y="23"/>
                  </a:cubicBezTo>
                  <a:cubicBezTo>
                    <a:pt x="103" y="26"/>
                    <a:pt x="100" y="30"/>
                    <a:pt x="97" y="33"/>
                  </a:cubicBezTo>
                  <a:cubicBezTo>
                    <a:pt x="96" y="34"/>
                    <a:pt x="95" y="35"/>
                    <a:pt x="94" y="33"/>
                  </a:cubicBezTo>
                  <a:cubicBezTo>
                    <a:pt x="81" y="22"/>
                    <a:pt x="66" y="17"/>
                    <a:pt x="49" y="19"/>
                  </a:cubicBezTo>
                  <a:cubicBezTo>
                    <a:pt x="36" y="20"/>
                    <a:pt x="25" y="25"/>
                    <a:pt x="15" y="33"/>
                  </a:cubicBezTo>
                  <a:cubicBezTo>
                    <a:pt x="14" y="35"/>
                    <a:pt x="13" y="35"/>
                    <a:pt x="12" y="33"/>
                  </a:cubicBezTo>
                  <a:cubicBezTo>
                    <a:pt x="8" y="30"/>
                    <a:pt x="5" y="26"/>
                    <a:pt x="1" y="23"/>
                  </a:cubicBezTo>
                  <a:cubicBezTo>
                    <a:pt x="0" y="22"/>
                    <a:pt x="0" y="21"/>
                    <a:pt x="1" y="20"/>
                  </a:cubicBezTo>
                  <a:cubicBezTo>
                    <a:pt x="17" y="7"/>
                    <a:pt x="34" y="0"/>
                    <a:pt x="5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8">
              <a:extLst>
                <a:ext uri="{FF2B5EF4-FFF2-40B4-BE49-F238E27FC236}">
                  <a16:creationId xmlns:a16="http://schemas.microsoft.com/office/drawing/2014/main" id="{830B66C0-3F10-4300-A44C-7580C8E3FCA0}"/>
                </a:ext>
              </a:extLst>
            </p:cNvPr>
            <p:cNvSpPr>
              <a:spLocks/>
            </p:cNvSpPr>
            <p:nvPr/>
          </p:nvSpPr>
          <p:spPr bwMode="auto">
            <a:xfrm>
              <a:off x="8438139" y="3882515"/>
              <a:ext cx="264366" cy="122269"/>
            </a:xfrm>
            <a:custGeom>
              <a:avLst/>
              <a:gdLst>
                <a:gd name="T0" fmla="*/ 54 w 67"/>
                <a:gd name="T1" fmla="*/ 31 h 31"/>
                <a:gd name="T2" fmla="*/ 14 w 67"/>
                <a:gd name="T3" fmla="*/ 30 h 31"/>
                <a:gd name="T4" fmla="*/ 11 w 67"/>
                <a:gd name="T5" fmla="*/ 30 h 31"/>
                <a:gd name="T6" fmla="*/ 1 w 67"/>
                <a:gd name="T7" fmla="*/ 19 h 31"/>
                <a:gd name="T8" fmla="*/ 1 w 67"/>
                <a:gd name="T9" fmla="*/ 17 h 31"/>
                <a:gd name="T10" fmla="*/ 66 w 67"/>
                <a:gd name="T11" fmla="*/ 17 h 31"/>
                <a:gd name="T12" fmla="*/ 66 w 67"/>
                <a:gd name="T13" fmla="*/ 19 h 31"/>
                <a:gd name="T14" fmla="*/ 54 w 67"/>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31">
                  <a:moveTo>
                    <a:pt x="54" y="31"/>
                  </a:moveTo>
                  <a:cubicBezTo>
                    <a:pt x="42" y="20"/>
                    <a:pt x="26" y="20"/>
                    <a:pt x="14" y="30"/>
                  </a:cubicBezTo>
                  <a:cubicBezTo>
                    <a:pt x="13" y="30"/>
                    <a:pt x="12" y="31"/>
                    <a:pt x="11" y="30"/>
                  </a:cubicBezTo>
                  <a:cubicBezTo>
                    <a:pt x="8" y="26"/>
                    <a:pt x="4" y="23"/>
                    <a:pt x="1" y="19"/>
                  </a:cubicBezTo>
                  <a:cubicBezTo>
                    <a:pt x="0" y="18"/>
                    <a:pt x="0" y="18"/>
                    <a:pt x="1" y="17"/>
                  </a:cubicBezTo>
                  <a:cubicBezTo>
                    <a:pt x="18" y="0"/>
                    <a:pt x="49" y="0"/>
                    <a:pt x="66" y="17"/>
                  </a:cubicBezTo>
                  <a:cubicBezTo>
                    <a:pt x="67" y="18"/>
                    <a:pt x="67" y="18"/>
                    <a:pt x="66" y="19"/>
                  </a:cubicBezTo>
                  <a:cubicBezTo>
                    <a:pt x="62" y="23"/>
                    <a:pt x="58" y="27"/>
                    <a:pt x="5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0" name="Freeform 45">
            <a:extLst>
              <a:ext uri="{FF2B5EF4-FFF2-40B4-BE49-F238E27FC236}">
                <a16:creationId xmlns:a16="http://schemas.microsoft.com/office/drawing/2014/main" id="{80113D65-3E75-413D-89E9-05B1FEA7158D}"/>
              </a:ext>
            </a:extLst>
          </p:cNvPr>
          <p:cNvSpPr>
            <a:spLocks noEditPoints="1"/>
          </p:cNvSpPr>
          <p:nvPr/>
        </p:nvSpPr>
        <p:spPr bwMode="auto">
          <a:xfrm>
            <a:off x="4589977" y="2564204"/>
            <a:ext cx="227018" cy="227018"/>
          </a:xfrm>
          <a:custGeom>
            <a:avLst/>
            <a:gdLst>
              <a:gd name="T0" fmla="*/ 69 w 79"/>
              <a:gd name="T1" fmla="*/ 0 h 79"/>
              <a:gd name="T2" fmla="*/ 11 w 79"/>
              <a:gd name="T3" fmla="*/ 0 h 79"/>
              <a:gd name="T4" fmla="*/ 0 w 79"/>
              <a:gd name="T5" fmla="*/ 10 h 79"/>
              <a:gd name="T6" fmla="*/ 0 w 79"/>
              <a:gd name="T7" fmla="*/ 39 h 79"/>
              <a:gd name="T8" fmla="*/ 0 w 79"/>
              <a:gd name="T9" fmla="*/ 69 h 79"/>
              <a:gd name="T10" fmla="*/ 10 w 79"/>
              <a:gd name="T11" fmla="*/ 79 h 79"/>
              <a:gd name="T12" fmla="*/ 69 w 79"/>
              <a:gd name="T13" fmla="*/ 79 h 79"/>
              <a:gd name="T14" fmla="*/ 79 w 79"/>
              <a:gd name="T15" fmla="*/ 68 h 79"/>
              <a:gd name="T16" fmla="*/ 79 w 79"/>
              <a:gd name="T17" fmla="*/ 10 h 79"/>
              <a:gd name="T18" fmla="*/ 69 w 79"/>
              <a:gd name="T19" fmla="*/ 0 h 79"/>
              <a:gd name="T20" fmla="*/ 63 w 79"/>
              <a:gd name="T21" fmla="*/ 9 h 79"/>
              <a:gd name="T22" fmla="*/ 70 w 79"/>
              <a:gd name="T23" fmla="*/ 17 h 79"/>
              <a:gd name="T24" fmla="*/ 63 w 79"/>
              <a:gd name="T25" fmla="*/ 24 h 79"/>
              <a:gd name="T26" fmla="*/ 55 w 79"/>
              <a:gd name="T27" fmla="*/ 17 h 79"/>
              <a:gd name="T28" fmla="*/ 63 w 79"/>
              <a:gd name="T29" fmla="*/ 9 h 79"/>
              <a:gd name="T30" fmla="*/ 40 w 79"/>
              <a:gd name="T31" fmla="*/ 24 h 79"/>
              <a:gd name="T32" fmla="*/ 55 w 79"/>
              <a:gd name="T33" fmla="*/ 39 h 79"/>
              <a:gd name="T34" fmla="*/ 40 w 79"/>
              <a:gd name="T35" fmla="*/ 55 h 79"/>
              <a:gd name="T36" fmla="*/ 24 w 79"/>
              <a:gd name="T37" fmla="*/ 39 h 79"/>
              <a:gd name="T38" fmla="*/ 40 w 79"/>
              <a:gd name="T39" fmla="*/ 24 h 79"/>
              <a:gd name="T40" fmla="*/ 70 w 79"/>
              <a:gd name="T41" fmla="*/ 65 h 79"/>
              <a:gd name="T42" fmla="*/ 66 w 79"/>
              <a:gd name="T43" fmla="*/ 70 h 79"/>
              <a:gd name="T44" fmla="*/ 40 w 79"/>
              <a:gd name="T45" fmla="*/ 70 h 79"/>
              <a:gd name="T46" fmla="*/ 14 w 79"/>
              <a:gd name="T47" fmla="*/ 70 h 79"/>
              <a:gd name="T48" fmla="*/ 9 w 79"/>
              <a:gd name="T49" fmla="*/ 65 h 79"/>
              <a:gd name="T50" fmla="*/ 9 w 79"/>
              <a:gd name="T51" fmla="*/ 36 h 79"/>
              <a:gd name="T52" fmla="*/ 12 w 79"/>
              <a:gd name="T53" fmla="*/ 33 h 79"/>
              <a:gd name="T54" fmla="*/ 16 w 79"/>
              <a:gd name="T55" fmla="*/ 37 h 79"/>
              <a:gd name="T56" fmla="*/ 35 w 79"/>
              <a:gd name="T57" fmla="*/ 63 h 79"/>
              <a:gd name="T58" fmla="*/ 63 w 79"/>
              <a:gd name="T59" fmla="*/ 46 h 79"/>
              <a:gd name="T60" fmla="*/ 64 w 79"/>
              <a:gd name="T61" fmla="*/ 35 h 79"/>
              <a:gd name="T62" fmla="*/ 65 w 79"/>
              <a:gd name="T63" fmla="*/ 33 h 79"/>
              <a:gd name="T64" fmla="*/ 70 w 79"/>
              <a:gd name="T65" fmla="*/ 38 h 79"/>
              <a:gd name="T66" fmla="*/ 70 w 79"/>
              <a:gd name="T67" fmla="*/ 6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9">
                <a:moveTo>
                  <a:pt x="69" y="0"/>
                </a:moveTo>
                <a:cubicBezTo>
                  <a:pt x="50" y="0"/>
                  <a:pt x="30" y="0"/>
                  <a:pt x="11" y="0"/>
                </a:cubicBezTo>
                <a:cubicBezTo>
                  <a:pt x="4" y="0"/>
                  <a:pt x="0" y="3"/>
                  <a:pt x="0" y="10"/>
                </a:cubicBezTo>
                <a:cubicBezTo>
                  <a:pt x="0" y="20"/>
                  <a:pt x="0" y="30"/>
                  <a:pt x="0" y="39"/>
                </a:cubicBezTo>
                <a:cubicBezTo>
                  <a:pt x="0" y="49"/>
                  <a:pt x="0" y="59"/>
                  <a:pt x="0" y="69"/>
                </a:cubicBezTo>
                <a:cubicBezTo>
                  <a:pt x="0" y="75"/>
                  <a:pt x="4" y="79"/>
                  <a:pt x="10" y="79"/>
                </a:cubicBezTo>
                <a:cubicBezTo>
                  <a:pt x="30" y="79"/>
                  <a:pt x="49" y="79"/>
                  <a:pt x="69" y="79"/>
                </a:cubicBezTo>
                <a:cubicBezTo>
                  <a:pt x="76" y="79"/>
                  <a:pt x="79" y="75"/>
                  <a:pt x="79" y="68"/>
                </a:cubicBezTo>
                <a:cubicBezTo>
                  <a:pt x="79" y="49"/>
                  <a:pt x="79" y="30"/>
                  <a:pt x="79" y="10"/>
                </a:cubicBezTo>
                <a:cubicBezTo>
                  <a:pt x="79" y="3"/>
                  <a:pt x="76" y="0"/>
                  <a:pt x="69" y="0"/>
                </a:cubicBezTo>
                <a:close/>
                <a:moveTo>
                  <a:pt x="63" y="9"/>
                </a:moveTo>
                <a:cubicBezTo>
                  <a:pt x="70" y="9"/>
                  <a:pt x="70" y="9"/>
                  <a:pt x="70" y="17"/>
                </a:cubicBezTo>
                <a:cubicBezTo>
                  <a:pt x="70" y="24"/>
                  <a:pt x="70" y="24"/>
                  <a:pt x="63" y="24"/>
                </a:cubicBezTo>
                <a:cubicBezTo>
                  <a:pt x="55" y="24"/>
                  <a:pt x="55" y="24"/>
                  <a:pt x="55" y="17"/>
                </a:cubicBezTo>
                <a:cubicBezTo>
                  <a:pt x="55" y="9"/>
                  <a:pt x="55" y="9"/>
                  <a:pt x="63" y="9"/>
                </a:cubicBezTo>
                <a:close/>
                <a:moveTo>
                  <a:pt x="40" y="24"/>
                </a:moveTo>
                <a:cubicBezTo>
                  <a:pt x="48" y="24"/>
                  <a:pt x="55" y="31"/>
                  <a:pt x="55" y="39"/>
                </a:cubicBezTo>
                <a:cubicBezTo>
                  <a:pt x="55" y="48"/>
                  <a:pt x="48" y="55"/>
                  <a:pt x="40" y="55"/>
                </a:cubicBezTo>
                <a:cubicBezTo>
                  <a:pt x="31" y="55"/>
                  <a:pt x="24" y="47"/>
                  <a:pt x="24" y="39"/>
                </a:cubicBezTo>
                <a:cubicBezTo>
                  <a:pt x="25" y="31"/>
                  <a:pt x="32" y="24"/>
                  <a:pt x="40" y="24"/>
                </a:cubicBezTo>
                <a:close/>
                <a:moveTo>
                  <a:pt x="70" y="65"/>
                </a:moveTo>
                <a:cubicBezTo>
                  <a:pt x="70" y="69"/>
                  <a:pt x="69" y="70"/>
                  <a:pt x="66" y="70"/>
                </a:cubicBezTo>
                <a:cubicBezTo>
                  <a:pt x="57" y="70"/>
                  <a:pt x="48" y="70"/>
                  <a:pt x="40" y="70"/>
                </a:cubicBezTo>
                <a:cubicBezTo>
                  <a:pt x="31" y="70"/>
                  <a:pt x="23" y="70"/>
                  <a:pt x="14" y="70"/>
                </a:cubicBezTo>
                <a:cubicBezTo>
                  <a:pt x="10" y="70"/>
                  <a:pt x="9" y="69"/>
                  <a:pt x="9" y="65"/>
                </a:cubicBezTo>
                <a:cubicBezTo>
                  <a:pt x="9" y="56"/>
                  <a:pt x="9" y="46"/>
                  <a:pt x="9" y="36"/>
                </a:cubicBezTo>
                <a:cubicBezTo>
                  <a:pt x="9" y="34"/>
                  <a:pt x="10" y="33"/>
                  <a:pt x="12" y="33"/>
                </a:cubicBezTo>
                <a:cubicBezTo>
                  <a:pt x="16" y="33"/>
                  <a:pt x="16" y="33"/>
                  <a:pt x="16" y="37"/>
                </a:cubicBezTo>
                <a:cubicBezTo>
                  <a:pt x="14" y="49"/>
                  <a:pt x="23" y="61"/>
                  <a:pt x="35" y="63"/>
                </a:cubicBezTo>
                <a:cubicBezTo>
                  <a:pt x="47" y="66"/>
                  <a:pt x="60" y="58"/>
                  <a:pt x="63" y="46"/>
                </a:cubicBezTo>
                <a:cubicBezTo>
                  <a:pt x="64" y="42"/>
                  <a:pt x="64" y="39"/>
                  <a:pt x="64" y="35"/>
                </a:cubicBezTo>
                <a:cubicBezTo>
                  <a:pt x="63" y="34"/>
                  <a:pt x="64" y="33"/>
                  <a:pt x="65" y="33"/>
                </a:cubicBezTo>
                <a:cubicBezTo>
                  <a:pt x="70" y="33"/>
                  <a:pt x="70" y="33"/>
                  <a:pt x="70" y="38"/>
                </a:cubicBezTo>
                <a:cubicBezTo>
                  <a:pt x="70" y="47"/>
                  <a:pt x="70" y="56"/>
                  <a:pt x="70" y="6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22" name="Group 121">
            <a:extLst>
              <a:ext uri="{FF2B5EF4-FFF2-40B4-BE49-F238E27FC236}">
                <a16:creationId xmlns:a16="http://schemas.microsoft.com/office/drawing/2014/main" id="{58DAAA1B-4119-4457-B1DC-29416F533F45}"/>
              </a:ext>
            </a:extLst>
          </p:cNvPr>
          <p:cNvGrpSpPr/>
          <p:nvPr/>
        </p:nvGrpSpPr>
        <p:grpSpPr>
          <a:xfrm>
            <a:off x="3166299" y="3386435"/>
            <a:ext cx="338111" cy="312754"/>
            <a:chOff x="6136503" y="3363697"/>
            <a:chExt cx="462640" cy="427943"/>
          </a:xfrm>
          <a:solidFill>
            <a:schemeClr val="bg1"/>
          </a:solidFill>
        </p:grpSpPr>
        <p:sp>
          <p:nvSpPr>
            <p:cNvPr id="52" name="Freeform 47">
              <a:extLst>
                <a:ext uri="{FF2B5EF4-FFF2-40B4-BE49-F238E27FC236}">
                  <a16:creationId xmlns:a16="http://schemas.microsoft.com/office/drawing/2014/main" id="{A17DD2E6-2BE6-40B1-9AC3-18867BC6AE60}"/>
                </a:ext>
              </a:extLst>
            </p:cNvPr>
            <p:cNvSpPr>
              <a:spLocks/>
            </p:cNvSpPr>
            <p:nvPr/>
          </p:nvSpPr>
          <p:spPr bwMode="auto">
            <a:xfrm>
              <a:off x="6136503" y="3363697"/>
              <a:ext cx="462640" cy="427943"/>
            </a:xfrm>
            <a:custGeom>
              <a:avLst/>
              <a:gdLst>
                <a:gd name="T0" fmla="*/ 90 w 118"/>
                <a:gd name="T1" fmla="*/ 109 h 109"/>
                <a:gd name="T2" fmla="*/ 78 w 118"/>
                <a:gd name="T3" fmla="*/ 107 h 109"/>
                <a:gd name="T4" fmla="*/ 16 w 118"/>
                <a:gd name="T5" fmla="*/ 62 h 109"/>
                <a:gd name="T6" fmla="*/ 3 w 118"/>
                <a:gd name="T7" fmla="*/ 35 h 109"/>
                <a:gd name="T8" fmla="*/ 13 w 118"/>
                <a:gd name="T9" fmla="*/ 4 h 109"/>
                <a:gd name="T10" fmla="*/ 28 w 118"/>
                <a:gd name="T11" fmla="*/ 2 h 109"/>
                <a:gd name="T12" fmla="*/ 31 w 118"/>
                <a:gd name="T13" fmla="*/ 5 h 109"/>
                <a:gd name="T14" fmla="*/ 41 w 118"/>
                <a:gd name="T15" fmla="*/ 29 h 109"/>
                <a:gd name="T16" fmla="*/ 40 w 118"/>
                <a:gd name="T17" fmla="*/ 33 h 109"/>
                <a:gd name="T18" fmla="*/ 33 w 118"/>
                <a:gd name="T19" fmla="*/ 43 h 109"/>
                <a:gd name="T20" fmla="*/ 33 w 118"/>
                <a:gd name="T21" fmla="*/ 49 h 109"/>
                <a:gd name="T22" fmla="*/ 72 w 118"/>
                <a:gd name="T23" fmla="*/ 83 h 109"/>
                <a:gd name="T24" fmla="*/ 78 w 118"/>
                <a:gd name="T25" fmla="*/ 81 h 109"/>
                <a:gd name="T26" fmla="*/ 86 w 118"/>
                <a:gd name="T27" fmla="*/ 71 h 109"/>
                <a:gd name="T28" fmla="*/ 92 w 118"/>
                <a:gd name="T29" fmla="*/ 69 h 109"/>
                <a:gd name="T30" fmla="*/ 109 w 118"/>
                <a:gd name="T31" fmla="*/ 77 h 109"/>
                <a:gd name="T32" fmla="*/ 113 w 118"/>
                <a:gd name="T33" fmla="*/ 79 h 109"/>
                <a:gd name="T34" fmla="*/ 118 w 118"/>
                <a:gd name="T35" fmla="*/ 88 h 109"/>
                <a:gd name="T36" fmla="*/ 97 w 118"/>
                <a:gd name="T37" fmla="*/ 109 h 109"/>
                <a:gd name="T38" fmla="*/ 90 w 118"/>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109">
                  <a:moveTo>
                    <a:pt x="90" y="109"/>
                  </a:moveTo>
                  <a:cubicBezTo>
                    <a:pt x="86" y="109"/>
                    <a:pt x="82" y="108"/>
                    <a:pt x="78" y="107"/>
                  </a:cubicBezTo>
                  <a:cubicBezTo>
                    <a:pt x="51" y="100"/>
                    <a:pt x="32" y="83"/>
                    <a:pt x="16" y="62"/>
                  </a:cubicBezTo>
                  <a:cubicBezTo>
                    <a:pt x="10" y="54"/>
                    <a:pt x="4" y="45"/>
                    <a:pt x="3" y="35"/>
                  </a:cubicBezTo>
                  <a:cubicBezTo>
                    <a:pt x="0" y="23"/>
                    <a:pt x="4" y="13"/>
                    <a:pt x="13" y="4"/>
                  </a:cubicBezTo>
                  <a:cubicBezTo>
                    <a:pt x="16" y="1"/>
                    <a:pt x="25" y="0"/>
                    <a:pt x="28" y="2"/>
                  </a:cubicBezTo>
                  <a:cubicBezTo>
                    <a:pt x="29" y="3"/>
                    <a:pt x="30" y="4"/>
                    <a:pt x="31" y="5"/>
                  </a:cubicBezTo>
                  <a:cubicBezTo>
                    <a:pt x="34" y="13"/>
                    <a:pt x="37" y="21"/>
                    <a:pt x="41" y="29"/>
                  </a:cubicBezTo>
                  <a:cubicBezTo>
                    <a:pt x="41" y="30"/>
                    <a:pt x="41" y="32"/>
                    <a:pt x="40" y="33"/>
                  </a:cubicBezTo>
                  <a:cubicBezTo>
                    <a:pt x="39" y="37"/>
                    <a:pt x="36" y="40"/>
                    <a:pt x="33" y="43"/>
                  </a:cubicBezTo>
                  <a:cubicBezTo>
                    <a:pt x="31" y="45"/>
                    <a:pt x="31" y="47"/>
                    <a:pt x="33" y="49"/>
                  </a:cubicBezTo>
                  <a:cubicBezTo>
                    <a:pt x="42" y="65"/>
                    <a:pt x="55" y="76"/>
                    <a:pt x="72" y="83"/>
                  </a:cubicBezTo>
                  <a:cubicBezTo>
                    <a:pt x="74" y="84"/>
                    <a:pt x="76" y="83"/>
                    <a:pt x="78" y="81"/>
                  </a:cubicBezTo>
                  <a:cubicBezTo>
                    <a:pt x="80" y="78"/>
                    <a:pt x="83" y="74"/>
                    <a:pt x="86" y="71"/>
                  </a:cubicBezTo>
                  <a:cubicBezTo>
                    <a:pt x="88" y="68"/>
                    <a:pt x="90" y="68"/>
                    <a:pt x="92" y="69"/>
                  </a:cubicBezTo>
                  <a:cubicBezTo>
                    <a:pt x="98" y="71"/>
                    <a:pt x="104" y="74"/>
                    <a:pt x="109" y="77"/>
                  </a:cubicBezTo>
                  <a:cubicBezTo>
                    <a:pt x="110" y="77"/>
                    <a:pt x="112" y="78"/>
                    <a:pt x="113" y="79"/>
                  </a:cubicBezTo>
                  <a:cubicBezTo>
                    <a:pt x="118" y="81"/>
                    <a:pt x="118" y="81"/>
                    <a:pt x="118" y="88"/>
                  </a:cubicBezTo>
                  <a:cubicBezTo>
                    <a:pt x="117" y="100"/>
                    <a:pt x="108" y="106"/>
                    <a:pt x="97" y="109"/>
                  </a:cubicBezTo>
                  <a:cubicBezTo>
                    <a:pt x="95" y="109"/>
                    <a:pt x="92" y="109"/>
                    <a:pt x="90"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8">
              <a:extLst>
                <a:ext uri="{FF2B5EF4-FFF2-40B4-BE49-F238E27FC236}">
                  <a16:creationId xmlns:a16="http://schemas.microsoft.com/office/drawing/2014/main" id="{1A981F7C-7763-47B2-96CB-C7D2FEF9B0D4}"/>
                </a:ext>
              </a:extLst>
            </p:cNvPr>
            <p:cNvSpPr>
              <a:spLocks/>
            </p:cNvSpPr>
            <p:nvPr/>
          </p:nvSpPr>
          <p:spPr bwMode="auto">
            <a:xfrm>
              <a:off x="6371128" y="3363697"/>
              <a:ext cx="216450" cy="180100"/>
            </a:xfrm>
            <a:custGeom>
              <a:avLst/>
              <a:gdLst>
                <a:gd name="T0" fmla="*/ 40 w 55"/>
                <a:gd name="T1" fmla="*/ 16 h 46"/>
                <a:gd name="T2" fmla="*/ 50 w 55"/>
                <a:gd name="T3" fmla="*/ 30 h 46"/>
                <a:gd name="T4" fmla="*/ 54 w 55"/>
                <a:gd name="T5" fmla="*/ 43 h 46"/>
                <a:gd name="T6" fmla="*/ 54 w 55"/>
                <a:gd name="T7" fmla="*/ 46 h 46"/>
                <a:gd name="T8" fmla="*/ 46 w 55"/>
                <a:gd name="T9" fmla="*/ 46 h 46"/>
                <a:gd name="T10" fmla="*/ 45 w 55"/>
                <a:gd name="T11" fmla="*/ 45 h 46"/>
                <a:gd name="T12" fmla="*/ 34 w 55"/>
                <a:gd name="T13" fmla="*/ 23 h 46"/>
                <a:gd name="T14" fmla="*/ 2 w 55"/>
                <a:gd name="T15" fmla="*/ 9 h 46"/>
                <a:gd name="T16" fmla="*/ 1 w 55"/>
                <a:gd name="T17" fmla="*/ 9 h 46"/>
                <a:gd name="T18" fmla="*/ 0 w 55"/>
                <a:gd name="T19" fmla="*/ 1 h 46"/>
                <a:gd name="T20" fmla="*/ 3 w 55"/>
                <a:gd name="T21" fmla="*/ 0 h 46"/>
                <a:gd name="T22" fmla="*/ 18 w 55"/>
                <a:gd name="T23" fmla="*/ 2 h 46"/>
                <a:gd name="T24" fmla="*/ 30 w 55"/>
                <a:gd name="T25" fmla="*/ 7 h 46"/>
                <a:gd name="T26" fmla="*/ 33 w 55"/>
                <a:gd name="T27" fmla="*/ 10 h 46"/>
                <a:gd name="T28" fmla="*/ 36 w 55"/>
                <a:gd name="T29" fmla="*/ 12 h 46"/>
                <a:gd name="T30" fmla="*/ 40 w 55"/>
                <a:gd name="T31"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46">
                  <a:moveTo>
                    <a:pt x="40" y="16"/>
                  </a:moveTo>
                  <a:cubicBezTo>
                    <a:pt x="45" y="19"/>
                    <a:pt x="48" y="24"/>
                    <a:pt x="50" y="30"/>
                  </a:cubicBezTo>
                  <a:cubicBezTo>
                    <a:pt x="52" y="34"/>
                    <a:pt x="54" y="38"/>
                    <a:pt x="54" y="43"/>
                  </a:cubicBezTo>
                  <a:cubicBezTo>
                    <a:pt x="55" y="44"/>
                    <a:pt x="55" y="45"/>
                    <a:pt x="54" y="46"/>
                  </a:cubicBezTo>
                  <a:cubicBezTo>
                    <a:pt x="52" y="46"/>
                    <a:pt x="49" y="46"/>
                    <a:pt x="46" y="46"/>
                  </a:cubicBezTo>
                  <a:cubicBezTo>
                    <a:pt x="46" y="46"/>
                    <a:pt x="45" y="46"/>
                    <a:pt x="45" y="45"/>
                  </a:cubicBezTo>
                  <a:cubicBezTo>
                    <a:pt x="44" y="37"/>
                    <a:pt x="40" y="29"/>
                    <a:pt x="34" y="23"/>
                  </a:cubicBezTo>
                  <a:cubicBezTo>
                    <a:pt x="26" y="13"/>
                    <a:pt x="15" y="9"/>
                    <a:pt x="2" y="9"/>
                  </a:cubicBezTo>
                  <a:cubicBezTo>
                    <a:pt x="2" y="9"/>
                    <a:pt x="2" y="9"/>
                    <a:pt x="1" y="9"/>
                  </a:cubicBezTo>
                  <a:cubicBezTo>
                    <a:pt x="0" y="6"/>
                    <a:pt x="0" y="3"/>
                    <a:pt x="0" y="1"/>
                  </a:cubicBezTo>
                  <a:cubicBezTo>
                    <a:pt x="1" y="0"/>
                    <a:pt x="2" y="0"/>
                    <a:pt x="3" y="0"/>
                  </a:cubicBezTo>
                  <a:cubicBezTo>
                    <a:pt x="8" y="0"/>
                    <a:pt x="13" y="0"/>
                    <a:pt x="18" y="2"/>
                  </a:cubicBezTo>
                  <a:cubicBezTo>
                    <a:pt x="22" y="3"/>
                    <a:pt x="26" y="5"/>
                    <a:pt x="30" y="7"/>
                  </a:cubicBezTo>
                  <a:cubicBezTo>
                    <a:pt x="31" y="8"/>
                    <a:pt x="32" y="9"/>
                    <a:pt x="33" y="10"/>
                  </a:cubicBezTo>
                  <a:cubicBezTo>
                    <a:pt x="34" y="10"/>
                    <a:pt x="36" y="12"/>
                    <a:pt x="36" y="12"/>
                  </a:cubicBezTo>
                  <a:cubicBezTo>
                    <a:pt x="37" y="13"/>
                    <a:pt x="39" y="15"/>
                    <a:pt x="4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49">
              <a:extLst>
                <a:ext uri="{FF2B5EF4-FFF2-40B4-BE49-F238E27FC236}">
                  <a16:creationId xmlns:a16="http://schemas.microsoft.com/office/drawing/2014/main" id="{E6642BB7-91EB-4B01-AD06-2EFA068C9427}"/>
                </a:ext>
              </a:extLst>
            </p:cNvPr>
            <p:cNvSpPr>
              <a:spLocks/>
            </p:cNvSpPr>
            <p:nvPr/>
          </p:nvSpPr>
          <p:spPr bwMode="auto">
            <a:xfrm>
              <a:off x="6379389" y="3418223"/>
              <a:ext cx="153663" cy="133836"/>
            </a:xfrm>
            <a:custGeom>
              <a:avLst/>
              <a:gdLst>
                <a:gd name="T0" fmla="*/ 26 w 39"/>
                <a:gd name="T1" fmla="*/ 9 h 34"/>
                <a:gd name="T2" fmla="*/ 39 w 39"/>
                <a:gd name="T3" fmla="*/ 31 h 34"/>
                <a:gd name="T4" fmla="*/ 37 w 39"/>
                <a:gd name="T5" fmla="*/ 33 h 34"/>
                <a:gd name="T6" fmla="*/ 31 w 39"/>
                <a:gd name="T7" fmla="*/ 34 h 34"/>
                <a:gd name="T8" fmla="*/ 30 w 39"/>
                <a:gd name="T9" fmla="*/ 33 h 34"/>
                <a:gd name="T10" fmla="*/ 18 w 39"/>
                <a:gd name="T11" fmla="*/ 14 h 34"/>
                <a:gd name="T12" fmla="*/ 2 w 39"/>
                <a:gd name="T13" fmla="*/ 9 h 34"/>
                <a:gd name="T14" fmla="*/ 0 w 39"/>
                <a:gd name="T15" fmla="*/ 8 h 34"/>
                <a:gd name="T16" fmla="*/ 0 w 39"/>
                <a:gd name="T17" fmla="*/ 1 h 34"/>
                <a:gd name="T18" fmla="*/ 0 w 39"/>
                <a:gd name="T19" fmla="*/ 0 h 34"/>
                <a:gd name="T20" fmla="*/ 26 w 39"/>
                <a:gd name="T21"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34">
                  <a:moveTo>
                    <a:pt x="26" y="9"/>
                  </a:moveTo>
                  <a:cubicBezTo>
                    <a:pt x="33" y="15"/>
                    <a:pt x="37" y="22"/>
                    <a:pt x="39" y="31"/>
                  </a:cubicBezTo>
                  <a:cubicBezTo>
                    <a:pt x="39" y="33"/>
                    <a:pt x="38" y="33"/>
                    <a:pt x="37" y="33"/>
                  </a:cubicBezTo>
                  <a:cubicBezTo>
                    <a:pt x="35" y="33"/>
                    <a:pt x="33" y="33"/>
                    <a:pt x="31" y="34"/>
                  </a:cubicBezTo>
                  <a:cubicBezTo>
                    <a:pt x="30" y="34"/>
                    <a:pt x="30" y="33"/>
                    <a:pt x="30" y="33"/>
                  </a:cubicBezTo>
                  <a:cubicBezTo>
                    <a:pt x="28" y="25"/>
                    <a:pt x="24" y="18"/>
                    <a:pt x="18" y="14"/>
                  </a:cubicBezTo>
                  <a:cubicBezTo>
                    <a:pt x="13" y="10"/>
                    <a:pt x="7" y="9"/>
                    <a:pt x="2" y="9"/>
                  </a:cubicBezTo>
                  <a:cubicBezTo>
                    <a:pt x="1" y="9"/>
                    <a:pt x="0" y="9"/>
                    <a:pt x="0" y="8"/>
                  </a:cubicBezTo>
                  <a:cubicBezTo>
                    <a:pt x="0" y="5"/>
                    <a:pt x="0" y="3"/>
                    <a:pt x="0" y="1"/>
                  </a:cubicBezTo>
                  <a:cubicBezTo>
                    <a:pt x="0" y="0"/>
                    <a:pt x="0" y="0"/>
                    <a:pt x="0" y="0"/>
                  </a:cubicBezTo>
                  <a:cubicBezTo>
                    <a:pt x="10" y="0"/>
                    <a:pt x="18" y="3"/>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0">
              <a:extLst>
                <a:ext uri="{FF2B5EF4-FFF2-40B4-BE49-F238E27FC236}">
                  <a16:creationId xmlns:a16="http://schemas.microsoft.com/office/drawing/2014/main" id="{614312AD-96AD-4FD7-979F-2E1CEEAE9405}"/>
                </a:ext>
              </a:extLst>
            </p:cNvPr>
            <p:cNvSpPr>
              <a:spLocks/>
            </p:cNvSpPr>
            <p:nvPr/>
          </p:nvSpPr>
          <p:spPr bwMode="auto">
            <a:xfrm>
              <a:off x="6382693" y="3469443"/>
              <a:ext cx="95833" cy="85919"/>
            </a:xfrm>
            <a:custGeom>
              <a:avLst/>
              <a:gdLst>
                <a:gd name="T0" fmla="*/ 15 w 24"/>
                <a:gd name="T1" fmla="*/ 22 h 22"/>
                <a:gd name="T2" fmla="*/ 1 w 24"/>
                <a:gd name="T3" fmla="*/ 9 h 22"/>
                <a:gd name="T4" fmla="*/ 0 w 24"/>
                <a:gd name="T5" fmla="*/ 8 h 22"/>
                <a:gd name="T6" fmla="*/ 0 w 24"/>
                <a:gd name="T7" fmla="*/ 1 h 22"/>
                <a:gd name="T8" fmla="*/ 1 w 24"/>
                <a:gd name="T9" fmla="*/ 0 h 22"/>
                <a:gd name="T10" fmla="*/ 24 w 24"/>
                <a:gd name="T11" fmla="*/ 20 h 22"/>
                <a:gd name="T12" fmla="*/ 23 w 24"/>
                <a:gd name="T13" fmla="*/ 21 h 22"/>
                <a:gd name="T14" fmla="*/ 15 w 24"/>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22">
                  <a:moveTo>
                    <a:pt x="15" y="22"/>
                  </a:moveTo>
                  <a:cubicBezTo>
                    <a:pt x="14" y="14"/>
                    <a:pt x="9" y="9"/>
                    <a:pt x="1" y="9"/>
                  </a:cubicBezTo>
                  <a:cubicBezTo>
                    <a:pt x="1" y="9"/>
                    <a:pt x="0" y="9"/>
                    <a:pt x="0" y="8"/>
                  </a:cubicBezTo>
                  <a:cubicBezTo>
                    <a:pt x="0" y="6"/>
                    <a:pt x="0" y="4"/>
                    <a:pt x="0" y="1"/>
                  </a:cubicBezTo>
                  <a:cubicBezTo>
                    <a:pt x="0" y="1"/>
                    <a:pt x="0" y="0"/>
                    <a:pt x="1" y="0"/>
                  </a:cubicBezTo>
                  <a:cubicBezTo>
                    <a:pt x="12" y="0"/>
                    <a:pt x="23" y="9"/>
                    <a:pt x="24" y="20"/>
                  </a:cubicBezTo>
                  <a:cubicBezTo>
                    <a:pt x="24" y="21"/>
                    <a:pt x="24" y="21"/>
                    <a:pt x="23" y="21"/>
                  </a:cubicBezTo>
                  <a:cubicBezTo>
                    <a:pt x="21" y="21"/>
                    <a:pt x="18" y="21"/>
                    <a:pt x="1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4" name="Group 123">
            <a:extLst>
              <a:ext uri="{FF2B5EF4-FFF2-40B4-BE49-F238E27FC236}">
                <a16:creationId xmlns:a16="http://schemas.microsoft.com/office/drawing/2014/main" id="{631AF957-F772-4430-8A29-974655A6075A}"/>
              </a:ext>
            </a:extLst>
          </p:cNvPr>
          <p:cNvGrpSpPr/>
          <p:nvPr/>
        </p:nvGrpSpPr>
        <p:grpSpPr>
          <a:xfrm>
            <a:off x="2447253" y="3209462"/>
            <a:ext cx="129207" cy="124376"/>
            <a:chOff x="5396278" y="3201773"/>
            <a:chExt cx="176795" cy="170186"/>
          </a:xfrm>
          <a:solidFill>
            <a:schemeClr val="bg1"/>
          </a:solidFill>
        </p:grpSpPr>
        <p:sp>
          <p:nvSpPr>
            <p:cNvPr id="57" name="Freeform 52">
              <a:extLst>
                <a:ext uri="{FF2B5EF4-FFF2-40B4-BE49-F238E27FC236}">
                  <a16:creationId xmlns:a16="http://schemas.microsoft.com/office/drawing/2014/main" id="{59889D8E-4AD6-4AC6-BDBE-A921A72349B6}"/>
                </a:ext>
              </a:extLst>
            </p:cNvPr>
            <p:cNvSpPr>
              <a:spLocks noEditPoints="1"/>
            </p:cNvSpPr>
            <p:nvPr/>
          </p:nvSpPr>
          <p:spPr bwMode="auto">
            <a:xfrm>
              <a:off x="5396278" y="3201773"/>
              <a:ext cx="31394" cy="17018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3">
              <a:extLst>
                <a:ext uri="{FF2B5EF4-FFF2-40B4-BE49-F238E27FC236}">
                  <a16:creationId xmlns:a16="http://schemas.microsoft.com/office/drawing/2014/main" id="{D5B7E727-D8A5-44F6-8C2A-AB02C70AEC2E}"/>
                </a:ext>
              </a:extLst>
            </p:cNvPr>
            <p:cNvSpPr>
              <a:spLocks/>
            </p:cNvSpPr>
            <p:nvPr/>
          </p:nvSpPr>
          <p:spPr bwMode="auto">
            <a:xfrm>
              <a:off x="5459065" y="3244732"/>
              <a:ext cx="114008" cy="127227"/>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8" name="Freeform 63">
            <a:extLst>
              <a:ext uri="{FF2B5EF4-FFF2-40B4-BE49-F238E27FC236}">
                <a16:creationId xmlns:a16="http://schemas.microsoft.com/office/drawing/2014/main" id="{B428FC67-F932-477A-BEC3-3FF832A981DB}"/>
              </a:ext>
            </a:extLst>
          </p:cNvPr>
          <p:cNvSpPr>
            <a:spLocks/>
          </p:cNvSpPr>
          <p:nvPr/>
        </p:nvSpPr>
        <p:spPr bwMode="auto">
          <a:xfrm>
            <a:off x="4675379" y="3774482"/>
            <a:ext cx="97811" cy="233053"/>
          </a:xfrm>
          <a:custGeom>
            <a:avLst/>
            <a:gdLst>
              <a:gd name="T0" fmla="*/ 33 w 34"/>
              <a:gd name="T1" fmla="*/ 21 h 81"/>
              <a:gd name="T2" fmla="*/ 33 w 34"/>
              <a:gd name="T3" fmla="*/ 33 h 81"/>
              <a:gd name="T4" fmla="*/ 22 w 34"/>
              <a:gd name="T5" fmla="*/ 33 h 81"/>
              <a:gd name="T6" fmla="*/ 22 w 34"/>
              <a:gd name="T7" fmla="*/ 57 h 81"/>
              <a:gd name="T8" fmla="*/ 23 w 34"/>
              <a:gd name="T9" fmla="*/ 65 h 81"/>
              <a:gd name="T10" fmla="*/ 24 w 34"/>
              <a:gd name="T11" fmla="*/ 67 h 81"/>
              <a:gd name="T12" fmla="*/ 27 w 34"/>
              <a:gd name="T13" fmla="*/ 68 h 81"/>
              <a:gd name="T14" fmla="*/ 33 w 34"/>
              <a:gd name="T15" fmla="*/ 66 h 81"/>
              <a:gd name="T16" fmla="*/ 34 w 34"/>
              <a:gd name="T17" fmla="*/ 79 h 81"/>
              <a:gd name="T18" fmla="*/ 22 w 34"/>
              <a:gd name="T19" fmla="*/ 81 h 81"/>
              <a:gd name="T20" fmla="*/ 14 w 34"/>
              <a:gd name="T21" fmla="*/ 80 h 81"/>
              <a:gd name="T22" fmla="*/ 9 w 34"/>
              <a:gd name="T23" fmla="*/ 76 h 81"/>
              <a:gd name="T24" fmla="*/ 7 w 34"/>
              <a:gd name="T25" fmla="*/ 70 h 81"/>
              <a:gd name="T26" fmla="*/ 7 w 34"/>
              <a:gd name="T27" fmla="*/ 59 h 81"/>
              <a:gd name="T28" fmla="*/ 7 w 34"/>
              <a:gd name="T29" fmla="*/ 33 h 81"/>
              <a:gd name="T30" fmla="*/ 0 w 34"/>
              <a:gd name="T31" fmla="*/ 33 h 81"/>
              <a:gd name="T32" fmla="*/ 0 w 34"/>
              <a:gd name="T33" fmla="*/ 21 h 81"/>
              <a:gd name="T34" fmla="*/ 7 w 34"/>
              <a:gd name="T35" fmla="*/ 21 h 81"/>
              <a:gd name="T36" fmla="*/ 7 w 34"/>
              <a:gd name="T37" fmla="*/ 9 h 81"/>
              <a:gd name="T38" fmla="*/ 22 w 34"/>
              <a:gd name="T39" fmla="*/ 0 h 81"/>
              <a:gd name="T40" fmla="*/ 22 w 34"/>
              <a:gd name="T41" fmla="*/ 21 h 81"/>
              <a:gd name="T42" fmla="*/ 33 w 34"/>
              <a:gd name="T43"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81">
                <a:moveTo>
                  <a:pt x="33" y="21"/>
                </a:moveTo>
                <a:cubicBezTo>
                  <a:pt x="33" y="33"/>
                  <a:pt x="33" y="33"/>
                  <a:pt x="33" y="33"/>
                </a:cubicBezTo>
                <a:cubicBezTo>
                  <a:pt x="22" y="33"/>
                  <a:pt x="22" y="33"/>
                  <a:pt x="22" y="33"/>
                </a:cubicBezTo>
                <a:cubicBezTo>
                  <a:pt x="22" y="57"/>
                  <a:pt x="22" y="57"/>
                  <a:pt x="22" y="57"/>
                </a:cubicBezTo>
                <a:cubicBezTo>
                  <a:pt x="22" y="62"/>
                  <a:pt x="22" y="64"/>
                  <a:pt x="23" y="65"/>
                </a:cubicBezTo>
                <a:cubicBezTo>
                  <a:pt x="23" y="66"/>
                  <a:pt x="23" y="67"/>
                  <a:pt x="24" y="67"/>
                </a:cubicBezTo>
                <a:cubicBezTo>
                  <a:pt x="25" y="68"/>
                  <a:pt x="26" y="68"/>
                  <a:pt x="27" y="68"/>
                </a:cubicBezTo>
                <a:cubicBezTo>
                  <a:pt x="28" y="68"/>
                  <a:pt x="30" y="67"/>
                  <a:pt x="33" y="66"/>
                </a:cubicBezTo>
                <a:cubicBezTo>
                  <a:pt x="34" y="79"/>
                  <a:pt x="34" y="79"/>
                  <a:pt x="34" y="79"/>
                </a:cubicBezTo>
                <a:cubicBezTo>
                  <a:pt x="31" y="80"/>
                  <a:pt x="27" y="81"/>
                  <a:pt x="22" y="81"/>
                </a:cubicBezTo>
                <a:cubicBezTo>
                  <a:pt x="19" y="81"/>
                  <a:pt x="17" y="80"/>
                  <a:pt x="14" y="80"/>
                </a:cubicBezTo>
                <a:cubicBezTo>
                  <a:pt x="12" y="79"/>
                  <a:pt x="10" y="77"/>
                  <a:pt x="9" y="76"/>
                </a:cubicBezTo>
                <a:cubicBezTo>
                  <a:pt x="8" y="74"/>
                  <a:pt x="8" y="72"/>
                  <a:pt x="7" y="70"/>
                </a:cubicBezTo>
                <a:cubicBezTo>
                  <a:pt x="7" y="68"/>
                  <a:pt x="7" y="64"/>
                  <a:pt x="7" y="59"/>
                </a:cubicBezTo>
                <a:cubicBezTo>
                  <a:pt x="7" y="33"/>
                  <a:pt x="7" y="33"/>
                  <a:pt x="7" y="33"/>
                </a:cubicBezTo>
                <a:cubicBezTo>
                  <a:pt x="0" y="33"/>
                  <a:pt x="0" y="33"/>
                  <a:pt x="0" y="33"/>
                </a:cubicBezTo>
                <a:cubicBezTo>
                  <a:pt x="0" y="21"/>
                  <a:pt x="0" y="21"/>
                  <a:pt x="0" y="21"/>
                </a:cubicBezTo>
                <a:cubicBezTo>
                  <a:pt x="7" y="21"/>
                  <a:pt x="7" y="21"/>
                  <a:pt x="7" y="21"/>
                </a:cubicBezTo>
                <a:cubicBezTo>
                  <a:pt x="7" y="9"/>
                  <a:pt x="7" y="9"/>
                  <a:pt x="7" y="9"/>
                </a:cubicBezTo>
                <a:cubicBezTo>
                  <a:pt x="22" y="0"/>
                  <a:pt x="22" y="0"/>
                  <a:pt x="22" y="0"/>
                </a:cubicBezTo>
                <a:cubicBezTo>
                  <a:pt x="22" y="21"/>
                  <a:pt x="22" y="21"/>
                  <a:pt x="22" y="21"/>
                </a:cubicBezTo>
                <a:lnTo>
                  <a:pt x="33" y="2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8" name="Group 117">
            <a:extLst>
              <a:ext uri="{FF2B5EF4-FFF2-40B4-BE49-F238E27FC236}">
                <a16:creationId xmlns:a16="http://schemas.microsoft.com/office/drawing/2014/main" id="{34FE31D7-3B6A-4463-A209-9A78D0B1E0ED}"/>
              </a:ext>
            </a:extLst>
          </p:cNvPr>
          <p:cNvGrpSpPr/>
          <p:nvPr/>
        </p:nvGrpSpPr>
        <p:grpSpPr>
          <a:xfrm>
            <a:off x="5333589" y="2981440"/>
            <a:ext cx="278942" cy="169056"/>
            <a:chOff x="8469533" y="2950625"/>
            <a:chExt cx="381679" cy="231320"/>
          </a:xfrm>
          <a:solidFill>
            <a:schemeClr val="bg1"/>
          </a:solidFill>
        </p:grpSpPr>
        <p:sp>
          <p:nvSpPr>
            <p:cNvPr id="70" name="Freeform 65">
              <a:extLst>
                <a:ext uri="{FF2B5EF4-FFF2-40B4-BE49-F238E27FC236}">
                  <a16:creationId xmlns:a16="http://schemas.microsoft.com/office/drawing/2014/main" id="{9DB7C170-B250-4330-885C-681102FD2DEF}"/>
                </a:ext>
              </a:extLst>
            </p:cNvPr>
            <p:cNvSpPr>
              <a:spLocks/>
            </p:cNvSpPr>
            <p:nvPr/>
          </p:nvSpPr>
          <p:spPr bwMode="auto">
            <a:xfrm>
              <a:off x="8725637" y="2950625"/>
              <a:ext cx="114008" cy="117313"/>
            </a:xfrm>
            <a:custGeom>
              <a:avLst/>
              <a:gdLst>
                <a:gd name="T0" fmla="*/ 14 w 29"/>
                <a:gd name="T1" fmla="*/ 0 h 30"/>
                <a:gd name="T2" fmla="*/ 29 w 29"/>
                <a:gd name="T3" fmla="*/ 15 h 30"/>
                <a:gd name="T4" fmla="*/ 15 w 29"/>
                <a:gd name="T5" fmla="*/ 30 h 30"/>
                <a:gd name="T6" fmla="*/ 0 w 29"/>
                <a:gd name="T7" fmla="*/ 15 h 30"/>
                <a:gd name="T8" fmla="*/ 14 w 29"/>
                <a:gd name="T9" fmla="*/ 0 h 30"/>
              </a:gdLst>
              <a:ahLst/>
              <a:cxnLst>
                <a:cxn ang="0">
                  <a:pos x="T0" y="T1"/>
                </a:cxn>
                <a:cxn ang="0">
                  <a:pos x="T2" y="T3"/>
                </a:cxn>
                <a:cxn ang="0">
                  <a:pos x="T4" y="T5"/>
                </a:cxn>
                <a:cxn ang="0">
                  <a:pos x="T6" y="T7"/>
                </a:cxn>
                <a:cxn ang="0">
                  <a:pos x="T8" y="T9"/>
                </a:cxn>
              </a:cxnLst>
              <a:rect l="0" t="0" r="r" b="b"/>
              <a:pathLst>
                <a:path w="29" h="30">
                  <a:moveTo>
                    <a:pt x="14" y="0"/>
                  </a:moveTo>
                  <a:cubicBezTo>
                    <a:pt x="23" y="0"/>
                    <a:pt x="29" y="7"/>
                    <a:pt x="29" y="15"/>
                  </a:cubicBezTo>
                  <a:cubicBezTo>
                    <a:pt x="29" y="23"/>
                    <a:pt x="23" y="30"/>
                    <a:pt x="15" y="30"/>
                  </a:cubicBezTo>
                  <a:cubicBezTo>
                    <a:pt x="6" y="30"/>
                    <a:pt x="0" y="23"/>
                    <a:pt x="0" y="15"/>
                  </a:cubicBezTo>
                  <a:cubicBezTo>
                    <a:pt x="0" y="6"/>
                    <a:pt x="6"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66">
              <a:extLst>
                <a:ext uri="{FF2B5EF4-FFF2-40B4-BE49-F238E27FC236}">
                  <a16:creationId xmlns:a16="http://schemas.microsoft.com/office/drawing/2014/main" id="{872FEE12-C321-4FBB-A750-0A8C39F35C03}"/>
                </a:ext>
              </a:extLst>
            </p:cNvPr>
            <p:cNvSpPr>
              <a:spLocks/>
            </p:cNvSpPr>
            <p:nvPr/>
          </p:nvSpPr>
          <p:spPr bwMode="auto">
            <a:xfrm>
              <a:off x="8710767" y="3076199"/>
              <a:ext cx="140445" cy="105746"/>
            </a:xfrm>
            <a:custGeom>
              <a:avLst/>
              <a:gdLst>
                <a:gd name="T0" fmla="*/ 18 w 36"/>
                <a:gd name="T1" fmla="*/ 25 h 27"/>
                <a:gd name="T2" fmla="*/ 5 w 36"/>
                <a:gd name="T3" fmla="*/ 25 h 27"/>
                <a:gd name="T4" fmla="*/ 2 w 36"/>
                <a:gd name="T5" fmla="*/ 24 h 27"/>
                <a:gd name="T6" fmla="*/ 9 w 36"/>
                <a:gd name="T7" fmla="*/ 4 h 27"/>
                <a:gd name="T8" fmla="*/ 25 w 36"/>
                <a:gd name="T9" fmla="*/ 3 h 27"/>
                <a:gd name="T10" fmla="*/ 35 w 36"/>
                <a:gd name="T11" fmla="*/ 18 h 27"/>
                <a:gd name="T12" fmla="*/ 28 w 36"/>
                <a:gd name="T13" fmla="*/ 25 h 27"/>
                <a:gd name="T14" fmla="*/ 18 w 36"/>
                <a:gd name="T15" fmla="*/ 25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27">
                  <a:moveTo>
                    <a:pt x="18" y="25"/>
                  </a:moveTo>
                  <a:cubicBezTo>
                    <a:pt x="14" y="25"/>
                    <a:pt x="9" y="25"/>
                    <a:pt x="5" y="25"/>
                  </a:cubicBezTo>
                  <a:cubicBezTo>
                    <a:pt x="4" y="25"/>
                    <a:pt x="2" y="26"/>
                    <a:pt x="2" y="24"/>
                  </a:cubicBezTo>
                  <a:cubicBezTo>
                    <a:pt x="0" y="17"/>
                    <a:pt x="3" y="8"/>
                    <a:pt x="9" y="4"/>
                  </a:cubicBezTo>
                  <a:cubicBezTo>
                    <a:pt x="14" y="1"/>
                    <a:pt x="20" y="0"/>
                    <a:pt x="25" y="3"/>
                  </a:cubicBezTo>
                  <a:cubicBezTo>
                    <a:pt x="32" y="6"/>
                    <a:pt x="35" y="11"/>
                    <a:pt x="35" y="18"/>
                  </a:cubicBezTo>
                  <a:cubicBezTo>
                    <a:pt x="35" y="27"/>
                    <a:pt x="36" y="25"/>
                    <a:pt x="28" y="25"/>
                  </a:cubicBezTo>
                  <a:cubicBezTo>
                    <a:pt x="25" y="25"/>
                    <a:pt x="22" y="25"/>
                    <a:pt x="18"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Oval 67">
              <a:extLst>
                <a:ext uri="{FF2B5EF4-FFF2-40B4-BE49-F238E27FC236}">
                  <a16:creationId xmlns:a16="http://schemas.microsoft.com/office/drawing/2014/main" id="{A9D4ED6B-A48E-49A2-A3FD-802FEF12BFBC}"/>
                </a:ext>
              </a:extLst>
            </p:cNvPr>
            <p:cNvSpPr>
              <a:spLocks noChangeArrowheads="1"/>
            </p:cNvSpPr>
            <p:nvPr/>
          </p:nvSpPr>
          <p:spPr bwMode="auto">
            <a:xfrm>
              <a:off x="8591802" y="2973757"/>
              <a:ext cx="105746" cy="10244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68">
              <a:extLst>
                <a:ext uri="{FF2B5EF4-FFF2-40B4-BE49-F238E27FC236}">
                  <a16:creationId xmlns:a16="http://schemas.microsoft.com/office/drawing/2014/main" id="{FE9A5D4A-B308-4029-9837-15FA9D634289}"/>
                </a:ext>
              </a:extLst>
            </p:cNvPr>
            <p:cNvSpPr>
              <a:spLocks/>
            </p:cNvSpPr>
            <p:nvPr/>
          </p:nvSpPr>
          <p:spPr bwMode="auto">
            <a:xfrm>
              <a:off x="8580236" y="3081156"/>
              <a:ext cx="125574" cy="94181"/>
            </a:xfrm>
            <a:custGeom>
              <a:avLst/>
              <a:gdLst>
                <a:gd name="T0" fmla="*/ 16 w 32"/>
                <a:gd name="T1" fmla="*/ 24 h 24"/>
                <a:gd name="T2" fmla="*/ 4 w 32"/>
                <a:gd name="T3" fmla="*/ 24 h 24"/>
                <a:gd name="T4" fmla="*/ 2 w 32"/>
                <a:gd name="T5" fmla="*/ 23 h 24"/>
                <a:gd name="T6" fmla="*/ 12 w 32"/>
                <a:gd name="T7" fmla="*/ 4 h 24"/>
                <a:gd name="T8" fmla="*/ 31 w 32"/>
                <a:gd name="T9" fmla="*/ 15 h 24"/>
                <a:gd name="T10" fmla="*/ 24 w 32"/>
                <a:gd name="T11" fmla="*/ 24 h 24"/>
                <a:gd name="T12" fmla="*/ 16 w 32"/>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32" h="24">
                  <a:moveTo>
                    <a:pt x="16" y="24"/>
                  </a:moveTo>
                  <a:cubicBezTo>
                    <a:pt x="12" y="24"/>
                    <a:pt x="8" y="24"/>
                    <a:pt x="4" y="24"/>
                  </a:cubicBezTo>
                  <a:cubicBezTo>
                    <a:pt x="3" y="24"/>
                    <a:pt x="2" y="24"/>
                    <a:pt x="2" y="23"/>
                  </a:cubicBezTo>
                  <a:cubicBezTo>
                    <a:pt x="0" y="16"/>
                    <a:pt x="5" y="6"/>
                    <a:pt x="12" y="4"/>
                  </a:cubicBezTo>
                  <a:cubicBezTo>
                    <a:pt x="20" y="0"/>
                    <a:pt x="30" y="6"/>
                    <a:pt x="31" y="15"/>
                  </a:cubicBezTo>
                  <a:cubicBezTo>
                    <a:pt x="32" y="24"/>
                    <a:pt x="32" y="24"/>
                    <a:pt x="24" y="24"/>
                  </a:cubicBezTo>
                  <a:cubicBezTo>
                    <a:pt x="21" y="24"/>
                    <a:pt x="19" y="24"/>
                    <a:pt x="16"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69">
              <a:extLst>
                <a:ext uri="{FF2B5EF4-FFF2-40B4-BE49-F238E27FC236}">
                  <a16:creationId xmlns:a16="http://schemas.microsoft.com/office/drawing/2014/main" id="{336343A6-71EA-467D-A4A0-EE5C593FDB3C}"/>
                </a:ext>
              </a:extLst>
            </p:cNvPr>
            <p:cNvSpPr>
              <a:spLocks/>
            </p:cNvSpPr>
            <p:nvPr/>
          </p:nvSpPr>
          <p:spPr bwMode="auto">
            <a:xfrm>
              <a:off x="8474489" y="2993584"/>
              <a:ext cx="94181" cy="94181"/>
            </a:xfrm>
            <a:custGeom>
              <a:avLst/>
              <a:gdLst>
                <a:gd name="T0" fmla="*/ 24 w 24"/>
                <a:gd name="T1" fmla="*/ 12 h 24"/>
                <a:gd name="T2" fmla="*/ 12 w 24"/>
                <a:gd name="T3" fmla="*/ 24 h 24"/>
                <a:gd name="T4" fmla="*/ 0 w 24"/>
                <a:gd name="T5" fmla="*/ 12 h 24"/>
                <a:gd name="T6" fmla="*/ 12 w 24"/>
                <a:gd name="T7" fmla="*/ 0 h 24"/>
                <a:gd name="T8" fmla="*/ 24 w 24"/>
                <a:gd name="T9" fmla="*/ 12 h 24"/>
              </a:gdLst>
              <a:ahLst/>
              <a:cxnLst>
                <a:cxn ang="0">
                  <a:pos x="T0" y="T1"/>
                </a:cxn>
                <a:cxn ang="0">
                  <a:pos x="T2" y="T3"/>
                </a:cxn>
                <a:cxn ang="0">
                  <a:pos x="T4" y="T5"/>
                </a:cxn>
                <a:cxn ang="0">
                  <a:pos x="T6" y="T7"/>
                </a:cxn>
                <a:cxn ang="0">
                  <a:pos x="T8" y="T9"/>
                </a:cxn>
              </a:cxnLst>
              <a:rect l="0" t="0" r="r" b="b"/>
              <a:pathLst>
                <a:path w="24" h="24">
                  <a:moveTo>
                    <a:pt x="24" y="12"/>
                  </a:moveTo>
                  <a:cubicBezTo>
                    <a:pt x="24" y="19"/>
                    <a:pt x="19" y="24"/>
                    <a:pt x="12" y="24"/>
                  </a:cubicBezTo>
                  <a:cubicBezTo>
                    <a:pt x="5" y="24"/>
                    <a:pt x="0" y="18"/>
                    <a:pt x="0" y="12"/>
                  </a:cubicBezTo>
                  <a:cubicBezTo>
                    <a:pt x="0" y="5"/>
                    <a:pt x="5" y="0"/>
                    <a:pt x="12" y="0"/>
                  </a:cubicBezTo>
                  <a:cubicBezTo>
                    <a:pt x="19" y="0"/>
                    <a:pt x="24" y="5"/>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70">
              <a:extLst>
                <a:ext uri="{FF2B5EF4-FFF2-40B4-BE49-F238E27FC236}">
                  <a16:creationId xmlns:a16="http://schemas.microsoft.com/office/drawing/2014/main" id="{ABDAF27C-9F06-4394-8C35-F31360CB0371}"/>
                </a:ext>
              </a:extLst>
            </p:cNvPr>
            <p:cNvSpPr>
              <a:spLocks/>
            </p:cNvSpPr>
            <p:nvPr/>
          </p:nvSpPr>
          <p:spPr bwMode="auto">
            <a:xfrm>
              <a:off x="8469533" y="3096026"/>
              <a:ext cx="107399" cy="79310"/>
            </a:xfrm>
            <a:custGeom>
              <a:avLst/>
              <a:gdLst>
                <a:gd name="T0" fmla="*/ 13 w 27"/>
                <a:gd name="T1" fmla="*/ 20 h 20"/>
                <a:gd name="T2" fmla="*/ 2 w 27"/>
                <a:gd name="T3" fmla="*/ 20 h 20"/>
                <a:gd name="T4" fmla="*/ 0 w 27"/>
                <a:gd name="T5" fmla="*/ 17 h 20"/>
                <a:gd name="T6" fmla="*/ 3 w 27"/>
                <a:gd name="T7" fmla="*/ 5 h 20"/>
                <a:gd name="T8" fmla="*/ 17 w 27"/>
                <a:gd name="T9" fmla="*/ 2 h 20"/>
                <a:gd name="T10" fmla="*/ 26 w 27"/>
                <a:gd name="T11" fmla="*/ 13 h 20"/>
                <a:gd name="T12" fmla="*/ 20 w 27"/>
                <a:gd name="T13" fmla="*/ 20 h 20"/>
                <a:gd name="T14" fmla="*/ 13 w 27"/>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0">
                  <a:moveTo>
                    <a:pt x="13" y="20"/>
                  </a:moveTo>
                  <a:cubicBezTo>
                    <a:pt x="9" y="20"/>
                    <a:pt x="6" y="20"/>
                    <a:pt x="2" y="20"/>
                  </a:cubicBezTo>
                  <a:cubicBezTo>
                    <a:pt x="0" y="20"/>
                    <a:pt x="0" y="20"/>
                    <a:pt x="0" y="17"/>
                  </a:cubicBezTo>
                  <a:cubicBezTo>
                    <a:pt x="0" y="13"/>
                    <a:pt x="0" y="9"/>
                    <a:pt x="3" y="5"/>
                  </a:cubicBezTo>
                  <a:cubicBezTo>
                    <a:pt x="7" y="1"/>
                    <a:pt x="11" y="0"/>
                    <a:pt x="17" y="2"/>
                  </a:cubicBezTo>
                  <a:cubicBezTo>
                    <a:pt x="22" y="3"/>
                    <a:pt x="25" y="7"/>
                    <a:pt x="26" y="13"/>
                  </a:cubicBezTo>
                  <a:cubicBezTo>
                    <a:pt x="27" y="20"/>
                    <a:pt x="27" y="20"/>
                    <a:pt x="20" y="20"/>
                  </a:cubicBezTo>
                  <a:cubicBezTo>
                    <a:pt x="17" y="20"/>
                    <a:pt x="15" y="20"/>
                    <a:pt x="1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82" name="Freeform 77">
            <a:extLst>
              <a:ext uri="{FF2B5EF4-FFF2-40B4-BE49-F238E27FC236}">
                <a16:creationId xmlns:a16="http://schemas.microsoft.com/office/drawing/2014/main" id="{8041C302-2F5A-4839-837E-2F58858949B9}"/>
              </a:ext>
            </a:extLst>
          </p:cNvPr>
          <p:cNvSpPr>
            <a:spLocks/>
          </p:cNvSpPr>
          <p:nvPr/>
        </p:nvSpPr>
        <p:spPr bwMode="auto">
          <a:xfrm>
            <a:off x="3840537" y="4561980"/>
            <a:ext cx="177508" cy="178713"/>
          </a:xfrm>
          <a:custGeom>
            <a:avLst/>
            <a:gdLst>
              <a:gd name="T0" fmla="*/ 15 w 62"/>
              <a:gd name="T1" fmla="*/ 17 h 62"/>
              <a:gd name="T2" fmla="*/ 12 w 62"/>
              <a:gd name="T3" fmla="*/ 21 h 62"/>
              <a:gd name="T4" fmla="*/ 10 w 62"/>
              <a:gd name="T5" fmla="*/ 30 h 62"/>
              <a:gd name="T6" fmla="*/ 13 w 62"/>
              <a:gd name="T7" fmla="*/ 40 h 62"/>
              <a:gd name="T8" fmla="*/ 18 w 62"/>
              <a:gd name="T9" fmla="*/ 40 h 62"/>
              <a:gd name="T10" fmla="*/ 16 w 62"/>
              <a:gd name="T11" fmla="*/ 34 h 62"/>
              <a:gd name="T12" fmla="*/ 19 w 62"/>
              <a:gd name="T13" fmla="*/ 21 h 62"/>
              <a:gd name="T14" fmla="*/ 25 w 62"/>
              <a:gd name="T15" fmla="*/ 16 h 62"/>
              <a:gd name="T16" fmla="*/ 33 w 62"/>
              <a:gd name="T17" fmla="*/ 16 h 62"/>
              <a:gd name="T18" fmla="*/ 35 w 62"/>
              <a:gd name="T19" fmla="*/ 16 h 62"/>
              <a:gd name="T20" fmla="*/ 44 w 62"/>
              <a:gd name="T21" fmla="*/ 24 h 62"/>
              <a:gd name="T22" fmla="*/ 42 w 62"/>
              <a:gd name="T23" fmla="*/ 38 h 62"/>
              <a:gd name="T24" fmla="*/ 33 w 62"/>
              <a:gd name="T25" fmla="*/ 44 h 62"/>
              <a:gd name="T26" fmla="*/ 30 w 62"/>
              <a:gd name="T27" fmla="*/ 36 h 62"/>
              <a:gd name="T28" fmla="*/ 31 w 62"/>
              <a:gd name="T29" fmla="*/ 23 h 62"/>
              <a:gd name="T30" fmla="*/ 22 w 62"/>
              <a:gd name="T31" fmla="*/ 30 h 62"/>
              <a:gd name="T32" fmla="*/ 23 w 62"/>
              <a:gd name="T33" fmla="*/ 37 h 62"/>
              <a:gd name="T34" fmla="*/ 22 w 62"/>
              <a:gd name="T35" fmla="*/ 40 h 62"/>
              <a:gd name="T36" fmla="*/ 21 w 62"/>
              <a:gd name="T37" fmla="*/ 42 h 62"/>
              <a:gd name="T38" fmla="*/ 20 w 62"/>
              <a:gd name="T39" fmla="*/ 49 h 62"/>
              <a:gd name="T40" fmla="*/ 18 w 62"/>
              <a:gd name="T41" fmla="*/ 60 h 62"/>
              <a:gd name="T42" fmla="*/ 11 w 62"/>
              <a:gd name="T43" fmla="*/ 55 h 62"/>
              <a:gd name="T44" fmla="*/ 7 w 62"/>
              <a:gd name="T45" fmla="*/ 51 h 62"/>
              <a:gd name="T46" fmla="*/ 5 w 62"/>
              <a:gd name="T47" fmla="*/ 49 h 62"/>
              <a:gd name="T48" fmla="*/ 3 w 62"/>
              <a:gd name="T49" fmla="*/ 45 h 62"/>
              <a:gd name="T50" fmla="*/ 2 w 62"/>
              <a:gd name="T51" fmla="*/ 43 h 62"/>
              <a:gd name="T52" fmla="*/ 1 w 62"/>
              <a:gd name="T53" fmla="*/ 41 h 62"/>
              <a:gd name="T54" fmla="*/ 1 w 62"/>
              <a:gd name="T55" fmla="*/ 40 h 62"/>
              <a:gd name="T56" fmla="*/ 0 w 62"/>
              <a:gd name="T57" fmla="*/ 37 h 62"/>
              <a:gd name="T58" fmla="*/ 0 w 62"/>
              <a:gd name="T59" fmla="*/ 34 h 62"/>
              <a:gd name="T60" fmla="*/ 0 w 62"/>
              <a:gd name="T61" fmla="*/ 32 h 62"/>
              <a:gd name="T62" fmla="*/ 0 w 62"/>
              <a:gd name="T63" fmla="*/ 28 h 62"/>
              <a:gd name="T64" fmla="*/ 1 w 62"/>
              <a:gd name="T65" fmla="*/ 22 h 62"/>
              <a:gd name="T66" fmla="*/ 6 w 62"/>
              <a:gd name="T67" fmla="*/ 12 h 62"/>
              <a:gd name="T68" fmla="*/ 15 w 62"/>
              <a:gd name="T69" fmla="*/ 4 h 62"/>
              <a:gd name="T70" fmla="*/ 25 w 62"/>
              <a:gd name="T71" fmla="*/ 0 h 62"/>
              <a:gd name="T72" fmla="*/ 35 w 62"/>
              <a:gd name="T73" fmla="*/ 0 h 62"/>
              <a:gd name="T74" fmla="*/ 43 w 62"/>
              <a:gd name="T75" fmla="*/ 2 h 62"/>
              <a:gd name="T76" fmla="*/ 53 w 62"/>
              <a:gd name="T77" fmla="*/ 9 h 62"/>
              <a:gd name="T78" fmla="*/ 60 w 62"/>
              <a:gd name="T79" fmla="*/ 20 h 62"/>
              <a:gd name="T80" fmla="*/ 62 w 62"/>
              <a:gd name="T81" fmla="*/ 32 h 62"/>
              <a:gd name="T82" fmla="*/ 60 w 62"/>
              <a:gd name="T83" fmla="*/ 42 h 62"/>
              <a:gd name="T84" fmla="*/ 56 w 62"/>
              <a:gd name="T85" fmla="*/ 49 h 62"/>
              <a:gd name="T86" fmla="*/ 53 w 62"/>
              <a:gd name="T87" fmla="*/ 53 h 62"/>
              <a:gd name="T88" fmla="*/ 46 w 62"/>
              <a:gd name="T89" fmla="*/ 59 h 62"/>
              <a:gd name="T90" fmla="*/ 30 w 62"/>
              <a:gd name="T91" fmla="*/ 62 h 62"/>
              <a:gd name="T92" fmla="*/ 24 w 62"/>
              <a:gd name="T93" fmla="*/ 61 h 62"/>
              <a:gd name="T94" fmla="*/ 24 w 62"/>
              <a:gd name="T95" fmla="*/ 58 h 62"/>
              <a:gd name="T96" fmla="*/ 27 w 62"/>
              <a:gd name="T97" fmla="*/ 48 h 62"/>
              <a:gd name="T98" fmla="*/ 33 w 62"/>
              <a:gd name="T99" fmla="*/ 49 h 62"/>
              <a:gd name="T100" fmla="*/ 45 w 62"/>
              <a:gd name="T101" fmla="*/ 46 h 62"/>
              <a:gd name="T102" fmla="*/ 49 w 62"/>
              <a:gd name="T103" fmla="*/ 41 h 62"/>
              <a:gd name="T104" fmla="*/ 50 w 62"/>
              <a:gd name="T105" fmla="*/ 38 h 62"/>
              <a:gd name="T106" fmla="*/ 52 w 62"/>
              <a:gd name="T107" fmla="*/ 33 h 62"/>
              <a:gd name="T108" fmla="*/ 52 w 62"/>
              <a:gd name="T109" fmla="*/ 32 h 62"/>
              <a:gd name="T110" fmla="*/ 52 w 62"/>
              <a:gd name="T111" fmla="*/ 25 h 62"/>
              <a:gd name="T112" fmla="*/ 50 w 62"/>
              <a:gd name="T113" fmla="*/ 20 h 62"/>
              <a:gd name="T114" fmla="*/ 45 w 62"/>
              <a:gd name="T115" fmla="*/ 14 h 62"/>
              <a:gd name="T116" fmla="*/ 34 w 62"/>
              <a:gd name="T117" fmla="*/ 10 h 62"/>
              <a:gd name="T118" fmla="*/ 29 w 62"/>
              <a:gd name="T119" fmla="*/ 10 h 62"/>
              <a:gd name="T120" fmla="*/ 27 w 62"/>
              <a:gd name="T121" fmla="*/ 11 h 62"/>
              <a:gd name="T122" fmla="*/ 24 w 62"/>
              <a:gd name="T123"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 h="62">
                <a:moveTo>
                  <a:pt x="19" y="14"/>
                </a:moveTo>
                <a:cubicBezTo>
                  <a:pt x="19" y="14"/>
                  <a:pt x="19" y="14"/>
                  <a:pt x="19" y="14"/>
                </a:cubicBezTo>
                <a:cubicBezTo>
                  <a:pt x="18" y="14"/>
                  <a:pt x="18" y="15"/>
                  <a:pt x="17" y="15"/>
                </a:cubicBezTo>
                <a:cubicBezTo>
                  <a:pt x="17" y="15"/>
                  <a:pt x="17" y="15"/>
                  <a:pt x="16" y="16"/>
                </a:cubicBezTo>
                <a:cubicBezTo>
                  <a:pt x="16" y="16"/>
                  <a:pt x="16" y="16"/>
                  <a:pt x="16" y="16"/>
                </a:cubicBezTo>
                <a:cubicBezTo>
                  <a:pt x="16" y="16"/>
                  <a:pt x="16" y="16"/>
                  <a:pt x="16" y="16"/>
                </a:cubicBezTo>
                <a:cubicBezTo>
                  <a:pt x="16" y="16"/>
                  <a:pt x="16" y="16"/>
                  <a:pt x="15" y="16"/>
                </a:cubicBezTo>
                <a:cubicBezTo>
                  <a:pt x="15" y="17"/>
                  <a:pt x="15" y="17"/>
                  <a:pt x="15" y="17"/>
                </a:cubicBezTo>
                <a:cubicBezTo>
                  <a:pt x="15" y="17"/>
                  <a:pt x="15" y="17"/>
                  <a:pt x="15" y="17"/>
                </a:cubicBezTo>
                <a:cubicBezTo>
                  <a:pt x="15" y="17"/>
                  <a:pt x="14" y="17"/>
                  <a:pt x="14" y="18"/>
                </a:cubicBezTo>
                <a:cubicBezTo>
                  <a:pt x="14" y="18"/>
                  <a:pt x="14" y="18"/>
                  <a:pt x="13" y="19"/>
                </a:cubicBezTo>
                <a:cubicBezTo>
                  <a:pt x="13" y="19"/>
                  <a:pt x="13" y="19"/>
                  <a:pt x="13" y="19"/>
                </a:cubicBezTo>
                <a:cubicBezTo>
                  <a:pt x="13" y="19"/>
                  <a:pt x="13" y="19"/>
                  <a:pt x="13" y="19"/>
                </a:cubicBezTo>
                <a:cubicBezTo>
                  <a:pt x="13" y="20"/>
                  <a:pt x="13" y="20"/>
                  <a:pt x="13" y="20"/>
                </a:cubicBezTo>
                <a:cubicBezTo>
                  <a:pt x="13" y="20"/>
                  <a:pt x="12" y="20"/>
                  <a:pt x="12" y="20"/>
                </a:cubicBezTo>
                <a:cubicBezTo>
                  <a:pt x="12" y="20"/>
                  <a:pt x="12" y="20"/>
                  <a:pt x="12" y="20"/>
                </a:cubicBezTo>
                <a:cubicBezTo>
                  <a:pt x="12" y="20"/>
                  <a:pt x="12" y="20"/>
                  <a:pt x="12" y="20"/>
                </a:cubicBezTo>
                <a:cubicBezTo>
                  <a:pt x="12" y="20"/>
                  <a:pt x="12" y="21"/>
                  <a:pt x="12" y="21"/>
                </a:cubicBezTo>
                <a:cubicBezTo>
                  <a:pt x="12" y="21"/>
                  <a:pt x="12" y="22"/>
                  <a:pt x="11" y="22"/>
                </a:cubicBezTo>
                <a:cubicBezTo>
                  <a:pt x="11" y="22"/>
                  <a:pt x="11" y="22"/>
                  <a:pt x="11" y="23"/>
                </a:cubicBezTo>
                <a:cubicBezTo>
                  <a:pt x="11" y="23"/>
                  <a:pt x="11" y="23"/>
                  <a:pt x="11" y="23"/>
                </a:cubicBezTo>
                <a:cubicBezTo>
                  <a:pt x="11" y="24"/>
                  <a:pt x="10" y="24"/>
                  <a:pt x="10" y="25"/>
                </a:cubicBezTo>
                <a:cubicBezTo>
                  <a:pt x="10" y="25"/>
                  <a:pt x="10" y="26"/>
                  <a:pt x="10" y="26"/>
                </a:cubicBezTo>
                <a:cubicBezTo>
                  <a:pt x="10" y="26"/>
                  <a:pt x="10" y="27"/>
                  <a:pt x="10" y="27"/>
                </a:cubicBezTo>
                <a:cubicBezTo>
                  <a:pt x="10" y="27"/>
                  <a:pt x="10" y="28"/>
                  <a:pt x="10" y="28"/>
                </a:cubicBezTo>
                <a:cubicBezTo>
                  <a:pt x="10" y="28"/>
                  <a:pt x="10" y="29"/>
                  <a:pt x="10" y="29"/>
                </a:cubicBezTo>
                <a:cubicBezTo>
                  <a:pt x="10" y="29"/>
                  <a:pt x="10" y="29"/>
                  <a:pt x="10" y="30"/>
                </a:cubicBezTo>
                <a:cubicBezTo>
                  <a:pt x="10" y="30"/>
                  <a:pt x="10" y="31"/>
                  <a:pt x="10" y="31"/>
                </a:cubicBezTo>
                <a:cubicBezTo>
                  <a:pt x="10" y="32"/>
                  <a:pt x="10" y="33"/>
                  <a:pt x="10" y="33"/>
                </a:cubicBezTo>
                <a:cubicBezTo>
                  <a:pt x="10" y="34"/>
                  <a:pt x="10" y="34"/>
                  <a:pt x="10" y="35"/>
                </a:cubicBezTo>
                <a:cubicBezTo>
                  <a:pt x="10" y="35"/>
                  <a:pt x="11" y="36"/>
                  <a:pt x="11" y="36"/>
                </a:cubicBezTo>
                <a:cubicBezTo>
                  <a:pt x="11" y="36"/>
                  <a:pt x="11" y="36"/>
                  <a:pt x="11" y="36"/>
                </a:cubicBezTo>
                <a:cubicBezTo>
                  <a:pt x="11" y="36"/>
                  <a:pt x="11" y="37"/>
                  <a:pt x="11" y="37"/>
                </a:cubicBezTo>
                <a:cubicBezTo>
                  <a:pt x="11" y="38"/>
                  <a:pt x="12" y="38"/>
                  <a:pt x="12" y="38"/>
                </a:cubicBezTo>
                <a:cubicBezTo>
                  <a:pt x="12" y="39"/>
                  <a:pt x="12" y="39"/>
                  <a:pt x="13" y="39"/>
                </a:cubicBezTo>
                <a:cubicBezTo>
                  <a:pt x="13" y="39"/>
                  <a:pt x="13" y="40"/>
                  <a:pt x="13" y="40"/>
                </a:cubicBezTo>
                <a:cubicBezTo>
                  <a:pt x="13" y="40"/>
                  <a:pt x="13" y="40"/>
                  <a:pt x="13" y="40"/>
                </a:cubicBezTo>
                <a:cubicBezTo>
                  <a:pt x="14" y="40"/>
                  <a:pt x="14" y="41"/>
                  <a:pt x="14" y="41"/>
                </a:cubicBezTo>
                <a:cubicBezTo>
                  <a:pt x="14" y="41"/>
                  <a:pt x="14" y="41"/>
                  <a:pt x="15" y="41"/>
                </a:cubicBezTo>
                <a:cubicBezTo>
                  <a:pt x="15" y="41"/>
                  <a:pt x="15" y="41"/>
                  <a:pt x="15" y="41"/>
                </a:cubicBezTo>
                <a:cubicBezTo>
                  <a:pt x="15" y="41"/>
                  <a:pt x="15" y="41"/>
                  <a:pt x="16" y="42"/>
                </a:cubicBezTo>
                <a:cubicBezTo>
                  <a:pt x="16" y="42"/>
                  <a:pt x="16" y="42"/>
                  <a:pt x="17" y="42"/>
                </a:cubicBezTo>
                <a:cubicBezTo>
                  <a:pt x="17" y="42"/>
                  <a:pt x="17" y="42"/>
                  <a:pt x="17" y="42"/>
                </a:cubicBezTo>
                <a:cubicBezTo>
                  <a:pt x="17" y="42"/>
                  <a:pt x="18" y="41"/>
                  <a:pt x="18" y="41"/>
                </a:cubicBezTo>
                <a:cubicBezTo>
                  <a:pt x="18" y="40"/>
                  <a:pt x="18" y="40"/>
                  <a:pt x="18" y="40"/>
                </a:cubicBezTo>
                <a:cubicBezTo>
                  <a:pt x="18" y="40"/>
                  <a:pt x="18" y="39"/>
                  <a:pt x="18" y="39"/>
                </a:cubicBezTo>
                <a:cubicBezTo>
                  <a:pt x="18" y="39"/>
                  <a:pt x="18" y="39"/>
                  <a:pt x="18" y="38"/>
                </a:cubicBezTo>
                <a:cubicBezTo>
                  <a:pt x="19" y="38"/>
                  <a:pt x="19" y="38"/>
                  <a:pt x="18" y="37"/>
                </a:cubicBezTo>
                <a:cubicBezTo>
                  <a:pt x="18" y="37"/>
                  <a:pt x="18" y="37"/>
                  <a:pt x="18" y="37"/>
                </a:cubicBezTo>
                <a:cubicBezTo>
                  <a:pt x="18" y="37"/>
                  <a:pt x="18" y="37"/>
                  <a:pt x="18" y="36"/>
                </a:cubicBezTo>
                <a:cubicBezTo>
                  <a:pt x="18" y="36"/>
                  <a:pt x="17" y="36"/>
                  <a:pt x="17" y="36"/>
                </a:cubicBezTo>
                <a:cubicBezTo>
                  <a:pt x="17" y="36"/>
                  <a:pt x="17" y="36"/>
                  <a:pt x="17" y="35"/>
                </a:cubicBezTo>
                <a:cubicBezTo>
                  <a:pt x="17" y="35"/>
                  <a:pt x="17" y="35"/>
                  <a:pt x="17" y="35"/>
                </a:cubicBezTo>
                <a:cubicBezTo>
                  <a:pt x="17" y="35"/>
                  <a:pt x="17" y="35"/>
                  <a:pt x="16" y="34"/>
                </a:cubicBezTo>
                <a:cubicBezTo>
                  <a:pt x="16" y="34"/>
                  <a:pt x="16" y="34"/>
                  <a:pt x="16" y="34"/>
                </a:cubicBezTo>
                <a:cubicBezTo>
                  <a:pt x="16" y="33"/>
                  <a:pt x="16" y="33"/>
                  <a:pt x="16" y="32"/>
                </a:cubicBezTo>
                <a:cubicBezTo>
                  <a:pt x="16" y="31"/>
                  <a:pt x="16" y="31"/>
                  <a:pt x="16" y="30"/>
                </a:cubicBezTo>
                <a:cubicBezTo>
                  <a:pt x="16" y="29"/>
                  <a:pt x="16" y="29"/>
                  <a:pt x="16" y="28"/>
                </a:cubicBezTo>
                <a:cubicBezTo>
                  <a:pt x="16" y="28"/>
                  <a:pt x="16" y="27"/>
                  <a:pt x="16" y="26"/>
                </a:cubicBezTo>
                <a:cubicBezTo>
                  <a:pt x="17" y="26"/>
                  <a:pt x="17" y="25"/>
                  <a:pt x="17" y="24"/>
                </a:cubicBezTo>
                <a:cubicBezTo>
                  <a:pt x="17" y="24"/>
                  <a:pt x="18" y="23"/>
                  <a:pt x="18" y="22"/>
                </a:cubicBezTo>
                <a:cubicBezTo>
                  <a:pt x="18" y="22"/>
                  <a:pt x="19" y="22"/>
                  <a:pt x="19" y="21"/>
                </a:cubicBezTo>
                <a:cubicBezTo>
                  <a:pt x="19" y="21"/>
                  <a:pt x="19" y="21"/>
                  <a:pt x="19" y="21"/>
                </a:cubicBezTo>
                <a:cubicBezTo>
                  <a:pt x="19" y="21"/>
                  <a:pt x="19" y="21"/>
                  <a:pt x="19" y="21"/>
                </a:cubicBezTo>
                <a:cubicBezTo>
                  <a:pt x="20" y="20"/>
                  <a:pt x="20" y="20"/>
                  <a:pt x="21" y="19"/>
                </a:cubicBezTo>
                <a:cubicBezTo>
                  <a:pt x="21" y="19"/>
                  <a:pt x="21" y="19"/>
                  <a:pt x="22" y="19"/>
                </a:cubicBezTo>
                <a:cubicBezTo>
                  <a:pt x="22" y="18"/>
                  <a:pt x="22" y="18"/>
                  <a:pt x="23" y="18"/>
                </a:cubicBezTo>
                <a:cubicBezTo>
                  <a:pt x="23" y="18"/>
                  <a:pt x="23" y="17"/>
                  <a:pt x="24" y="17"/>
                </a:cubicBezTo>
                <a:cubicBezTo>
                  <a:pt x="24" y="17"/>
                  <a:pt x="24" y="17"/>
                  <a:pt x="24" y="17"/>
                </a:cubicBezTo>
                <a:cubicBezTo>
                  <a:pt x="24" y="17"/>
                  <a:pt x="24" y="17"/>
                  <a:pt x="24" y="17"/>
                </a:cubicBezTo>
                <a:cubicBezTo>
                  <a:pt x="24" y="17"/>
                  <a:pt x="24" y="17"/>
                  <a:pt x="24" y="17"/>
                </a:cubicBezTo>
                <a:cubicBezTo>
                  <a:pt x="25" y="17"/>
                  <a:pt x="25" y="17"/>
                  <a:pt x="25" y="16"/>
                </a:cubicBezTo>
                <a:cubicBezTo>
                  <a:pt x="25" y="16"/>
                  <a:pt x="25" y="16"/>
                  <a:pt x="25" y="16"/>
                </a:cubicBezTo>
                <a:cubicBezTo>
                  <a:pt x="26" y="16"/>
                  <a:pt x="26" y="16"/>
                  <a:pt x="26" y="16"/>
                </a:cubicBezTo>
                <a:cubicBezTo>
                  <a:pt x="27" y="16"/>
                  <a:pt x="27" y="16"/>
                  <a:pt x="28" y="16"/>
                </a:cubicBezTo>
                <a:cubicBezTo>
                  <a:pt x="28" y="16"/>
                  <a:pt x="28" y="16"/>
                  <a:pt x="29" y="16"/>
                </a:cubicBezTo>
                <a:cubicBezTo>
                  <a:pt x="29" y="16"/>
                  <a:pt x="29" y="16"/>
                  <a:pt x="29" y="16"/>
                </a:cubicBezTo>
                <a:cubicBezTo>
                  <a:pt x="30" y="16"/>
                  <a:pt x="30" y="15"/>
                  <a:pt x="31" y="15"/>
                </a:cubicBezTo>
                <a:cubicBezTo>
                  <a:pt x="31" y="15"/>
                  <a:pt x="31" y="15"/>
                  <a:pt x="32" y="15"/>
                </a:cubicBezTo>
                <a:cubicBezTo>
                  <a:pt x="32" y="16"/>
                  <a:pt x="32" y="15"/>
                  <a:pt x="32" y="15"/>
                </a:cubicBezTo>
                <a:cubicBezTo>
                  <a:pt x="32" y="15"/>
                  <a:pt x="32" y="16"/>
                  <a:pt x="33" y="16"/>
                </a:cubicBezTo>
                <a:cubicBezTo>
                  <a:pt x="33" y="16"/>
                  <a:pt x="33" y="16"/>
                  <a:pt x="33" y="16"/>
                </a:cubicBezTo>
                <a:cubicBezTo>
                  <a:pt x="33" y="16"/>
                  <a:pt x="33" y="16"/>
                  <a:pt x="33" y="16"/>
                </a:cubicBezTo>
                <a:cubicBezTo>
                  <a:pt x="33" y="16"/>
                  <a:pt x="33" y="16"/>
                  <a:pt x="33" y="16"/>
                </a:cubicBezTo>
                <a:cubicBezTo>
                  <a:pt x="33" y="16"/>
                  <a:pt x="34" y="16"/>
                  <a:pt x="34" y="16"/>
                </a:cubicBezTo>
                <a:cubicBezTo>
                  <a:pt x="34" y="16"/>
                  <a:pt x="34" y="16"/>
                  <a:pt x="34" y="16"/>
                </a:cubicBezTo>
                <a:cubicBezTo>
                  <a:pt x="34" y="16"/>
                  <a:pt x="34" y="16"/>
                  <a:pt x="34" y="16"/>
                </a:cubicBezTo>
                <a:cubicBezTo>
                  <a:pt x="34" y="16"/>
                  <a:pt x="35" y="16"/>
                  <a:pt x="35" y="16"/>
                </a:cubicBezTo>
                <a:cubicBezTo>
                  <a:pt x="35" y="16"/>
                  <a:pt x="35" y="16"/>
                  <a:pt x="35" y="16"/>
                </a:cubicBezTo>
                <a:cubicBezTo>
                  <a:pt x="35" y="16"/>
                  <a:pt x="35" y="16"/>
                  <a:pt x="35" y="16"/>
                </a:cubicBezTo>
                <a:cubicBezTo>
                  <a:pt x="36" y="16"/>
                  <a:pt x="36" y="16"/>
                  <a:pt x="36" y="16"/>
                </a:cubicBezTo>
                <a:cubicBezTo>
                  <a:pt x="36" y="16"/>
                  <a:pt x="36" y="16"/>
                  <a:pt x="36" y="16"/>
                </a:cubicBezTo>
                <a:cubicBezTo>
                  <a:pt x="37" y="16"/>
                  <a:pt x="37" y="16"/>
                  <a:pt x="37" y="17"/>
                </a:cubicBezTo>
                <a:cubicBezTo>
                  <a:pt x="38" y="17"/>
                  <a:pt x="39" y="17"/>
                  <a:pt x="39" y="18"/>
                </a:cubicBezTo>
                <a:cubicBezTo>
                  <a:pt x="40" y="18"/>
                  <a:pt x="40" y="18"/>
                  <a:pt x="40" y="18"/>
                </a:cubicBezTo>
                <a:cubicBezTo>
                  <a:pt x="41" y="19"/>
                  <a:pt x="41" y="19"/>
                  <a:pt x="41" y="19"/>
                </a:cubicBezTo>
                <a:cubicBezTo>
                  <a:pt x="42" y="20"/>
                  <a:pt x="42" y="21"/>
                  <a:pt x="43" y="21"/>
                </a:cubicBezTo>
                <a:cubicBezTo>
                  <a:pt x="43" y="22"/>
                  <a:pt x="43" y="22"/>
                  <a:pt x="43" y="22"/>
                </a:cubicBezTo>
                <a:cubicBezTo>
                  <a:pt x="44" y="23"/>
                  <a:pt x="44" y="23"/>
                  <a:pt x="44" y="24"/>
                </a:cubicBezTo>
                <a:cubicBezTo>
                  <a:pt x="44" y="24"/>
                  <a:pt x="44" y="25"/>
                  <a:pt x="44" y="26"/>
                </a:cubicBezTo>
                <a:cubicBezTo>
                  <a:pt x="44" y="26"/>
                  <a:pt x="44" y="27"/>
                  <a:pt x="44" y="28"/>
                </a:cubicBezTo>
                <a:cubicBezTo>
                  <a:pt x="44" y="28"/>
                  <a:pt x="44" y="29"/>
                  <a:pt x="44" y="29"/>
                </a:cubicBezTo>
                <a:cubicBezTo>
                  <a:pt x="44" y="30"/>
                  <a:pt x="44" y="31"/>
                  <a:pt x="44" y="32"/>
                </a:cubicBezTo>
                <a:cubicBezTo>
                  <a:pt x="44" y="32"/>
                  <a:pt x="44" y="32"/>
                  <a:pt x="44" y="32"/>
                </a:cubicBezTo>
                <a:cubicBezTo>
                  <a:pt x="44" y="32"/>
                  <a:pt x="44" y="32"/>
                  <a:pt x="44" y="33"/>
                </a:cubicBezTo>
                <a:cubicBezTo>
                  <a:pt x="44" y="33"/>
                  <a:pt x="44" y="34"/>
                  <a:pt x="43" y="35"/>
                </a:cubicBezTo>
                <a:cubicBezTo>
                  <a:pt x="43" y="35"/>
                  <a:pt x="43" y="36"/>
                  <a:pt x="43" y="36"/>
                </a:cubicBezTo>
                <a:cubicBezTo>
                  <a:pt x="43" y="37"/>
                  <a:pt x="42" y="37"/>
                  <a:pt x="42" y="38"/>
                </a:cubicBezTo>
                <a:cubicBezTo>
                  <a:pt x="42" y="38"/>
                  <a:pt x="42" y="38"/>
                  <a:pt x="42" y="38"/>
                </a:cubicBezTo>
                <a:cubicBezTo>
                  <a:pt x="42" y="39"/>
                  <a:pt x="41" y="39"/>
                  <a:pt x="41" y="40"/>
                </a:cubicBezTo>
                <a:cubicBezTo>
                  <a:pt x="41" y="40"/>
                  <a:pt x="40" y="41"/>
                  <a:pt x="40" y="41"/>
                </a:cubicBezTo>
                <a:cubicBezTo>
                  <a:pt x="40" y="42"/>
                  <a:pt x="39" y="42"/>
                  <a:pt x="39" y="42"/>
                </a:cubicBezTo>
                <a:cubicBezTo>
                  <a:pt x="39" y="42"/>
                  <a:pt x="39" y="43"/>
                  <a:pt x="38" y="43"/>
                </a:cubicBezTo>
                <a:cubicBezTo>
                  <a:pt x="38" y="43"/>
                  <a:pt x="37" y="44"/>
                  <a:pt x="37" y="44"/>
                </a:cubicBezTo>
                <a:cubicBezTo>
                  <a:pt x="36" y="44"/>
                  <a:pt x="35" y="44"/>
                  <a:pt x="35" y="44"/>
                </a:cubicBezTo>
                <a:cubicBezTo>
                  <a:pt x="34" y="44"/>
                  <a:pt x="34" y="44"/>
                  <a:pt x="34" y="44"/>
                </a:cubicBezTo>
                <a:cubicBezTo>
                  <a:pt x="33" y="44"/>
                  <a:pt x="33" y="44"/>
                  <a:pt x="33" y="44"/>
                </a:cubicBezTo>
                <a:cubicBezTo>
                  <a:pt x="33" y="44"/>
                  <a:pt x="33" y="44"/>
                  <a:pt x="33" y="44"/>
                </a:cubicBezTo>
                <a:cubicBezTo>
                  <a:pt x="32" y="44"/>
                  <a:pt x="32" y="44"/>
                  <a:pt x="32" y="44"/>
                </a:cubicBezTo>
                <a:cubicBezTo>
                  <a:pt x="32" y="43"/>
                  <a:pt x="31" y="43"/>
                  <a:pt x="31" y="43"/>
                </a:cubicBezTo>
                <a:cubicBezTo>
                  <a:pt x="31" y="43"/>
                  <a:pt x="30" y="42"/>
                  <a:pt x="30" y="42"/>
                </a:cubicBezTo>
                <a:cubicBezTo>
                  <a:pt x="30" y="42"/>
                  <a:pt x="30" y="42"/>
                  <a:pt x="30" y="42"/>
                </a:cubicBezTo>
                <a:cubicBezTo>
                  <a:pt x="30" y="41"/>
                  <a:pt x="30" y="41"/>
                  <a:pt x="30" y="41"/>
                </a:cubicBezTo>
                <a:cubicBezTo>
                  <a:pt x="29" y="40"/>
                  <a:pt x="29" y="40"/>
                  <a:pt x="29" y="39"/>
                </a:cubicBezTo>
                <a:cubicBezTo>
                  <a:pt x="29" y="39"/>
                  <a:pt x="29" y="38"/>
                  <a:pt x="30" y="38"/>
                </a:cubicBezTo>
                <a:cubicBezTo>
                  <a:pt x="30" y="37"/>
                  <a:pt x="30" y="36"/>
                  <a:pt x="30" y="36"/>
                </a:cubicBezTo>
                <a:cubicBezTo>
                  <a:pt x="30" y="36"/>
                  <a:pt x="30" y="35"/>
                  <a:pt x="30" y="35"/>
                </a:cubicBezTo>
                <a:cubicBezTo>
                  <a:pt x="30" y="35"/>
                  <a:pt x="31" y="34"/>
                  <a:pt x="31" y="34"/>
                </a:cubicBezTo>
                <a:cubicBezTo>
                  <a:pt x="31" y="33"/>
                  <a:pt x="31" y="33"/>
                  <a:pt x="31" y="33"/>
                </a:cubicBezTo>
                <a:cubicBezTo>
                  <a:pt x="31" y="33"/>
                  <a:pt x="31" y="32"/>
                  <a:pt x="31" y="32"/>
                </a:cubicBezTo>
                <a:cubicBezTo>
                  <a:pt x="31" y="32"/>
                  <a:pt x="31" y="31"/>
                  <a:pt x="32" y="31"/>
                </a:cubicBezTo>
                <a:cubicBezTo>
                  <a:pt x="32" y="30"/>
                  <a:pt x="32" y="29"/>
                  <a:pt x="32" y="29"/>
                </a:cubicBezTo>
                <a:cubicBezTo>
                  <a:pt x="32" y="28"/>
                  <a:pt x="32" y="27"/>
                  <a:pt x="32" y="27"/>
                </a:cubicBezTo>
                <a:cubicBezTo>
                  <a:pt x="32" y="26"/>
                  <a:pt x="32" y="26"/>
                  <a:pt x="32" y="25"/>
                </a:cubicBezTo>
                <a:cubicBezTo>
                  <a:pt x="32" y="24"/>
                  <a:pt x="31" y="24"/>
                  <a:pt x="31" y="23"/>
                </a:cubicBezTo>
                <a:cubicBezTo>
                  <a:pt x="31" y="23"/>
                  <a:pt x="30" y="23"/>
                  <a:pt x="30" y="23"/>
                </a:cubicBezTo>
                <a:cubicBezTo>
                  <a:pt x="30" y="23"/>
                  <a:pt x="30" y="23"/>
                  <a:pt x="29" y="22"/>
                </a:cubicBezTo>
                <a:cubicBezTo>
                  <a:pt x="29" y="22"/>
                  <a:pt x="28" y="22"/>
                  <a:pt x="28" y="22"/>
                </a:cubicBezTo>
                <a:cubicBezTo>
                  <a:pt x="27" y="22"/>
                  <a:pt x="26" y="23"/>
                  <a:pt x="25" y="23"/>
                </a:cubicBezTo>
                <a:cubicBezTo>
                  <a:pt x="25" y="23"/>
                  <a:pt x="25" y="23"/>
                  <a:pt x="25" y="23"/>
                </a:cubicBezTo>
                <a:cubicBezTo>
                  <a:pt x="25" y="24"/>
                  <a:pt x="24" y="24"/>
                  <a:pt x="24" y="24"/>
                </a:cubicBezTo>
                <a:cubicBezTo>
                  <a:pt x="24" y="25"/>
                  <a:pt x="23" y="25"/>
                  <a:pt x="23" y="25"/>
                </a:cubicBezTo>
                <a:cubicBezTo>
                  <a:pt x="23" y="26"/>
                  <a:pt x="22" y="27"/>
                  <a:pt x="22" y="28"/>
                </a:cubicBezTo>
                <a:cubicBezTo>
                  <a:pt x="22" y="29"/>
                  <a:pt x="22" y="29"/>
                  <a:pt x="22" y="30"/>
                </a:cubicBezTo>
                <a:cubicBezTo>
                  <a:pt x="22" y="30"/>
                  <a:pt x="22" y="31"/>
                  <a:pt x="22" y="31"/>
                </a:cubicBezTo>
                <a:cubicBezTo>
                  <a:pt x="22" y="32"/>
                  <a:pt x="22" y="32"/>
                  <a:pt x="22" y="33"/>
                </a:cubicBezTo>
                <a:cubicBezTo>
                  <a:pt x="22" y="34"/>
                  <a:pt x="22" y="34"/>
                  <a:pt x="23" y="35"/>
                </a:cubicBezTo>
                <a:cubicBezTo>
                  <a:pt x="23" y="35"/>
                  <a:pt x="23" y="35"/>
                  <a:pt x="23" y="35"/>
                </a:cubicBezTo>
                <a:cubicBezTo>
                  <a:pt x="23" y="35"/>
                  <a:pt x="23" y="35"/>
                  <a:pt x="23" y="36"/>
                </a:cubicBezTo>
                <a:cubicBezTo>
                  <a:pt x="23" y="36"/>
                  <a:pt x="23" y="36"/>
                  <a:pt x="23" y="36"/>
                </a:cubicBezTo>
                <a:cubicBezTo>
                  <a:pt x="23" y="36"/>
                  <a:pt x="23" y="36"/>
                  <a:pt x="23" y="36"/>
                </a:cubicBezTo>
                <a:cubicBezTo>
                  <a:pt x="23" y="36"/>
                  <a:pt x="23" y="36"/>
                  <a:pt x="23" y="37"/>
                </a:cubicBezTo>
                <a:cubicBezTo>
                  <a:pt x="23" y="37"/>
                  <a:pt x="23" y="37"/>
                  <a:pt x="23" y="37"/>
                </a:cubicBezTo>
                <a:cubicBezTo>
                  <a:pt x="22" y="37"/>
                  <a:pt x="22" y="37"/>
                  <a:pt x="22" y="37"/>
                </a:cubicBezTo>
                <a:cubicBezTo>
                  <a:pt x="22" y="37"/>
                  <a:pt x="22" y="38"/>
                  <a:pt x="22" y="38"/>
                </a:cubicBezTo>
                <a:cubicBezTo>
                  <a:pt x="22" y="38"/>
                  <a:pt x="22" y="38"/>
                  <a:pt x="22" y="38"/>
                </a:cubicBezTo>
                <a:cubicBezTo>
                  <a:pt x="22" y="38"/>
                  <a:pt x="22" y="38"/>
                  <a:pt x="22" y="38"/>
                </a:cubicBezTo>
                <a:cubicBezTo>
                  <a:pt x="22" y="38"/>
                  <a:pt x="22" y="38"/>
                  <a:pt x="22" y="38"/>
                </a:cubicBezTo>
                <a:cubicBezTo>
                  <a:pt x="22" y="38"/>
                  <a:pt x="22" y="38"/>
                  <a:pt x="22" y="39"/>
                </a:cubicBezTo>
                <a:cubicBezTo>
                  <a:pt x="22" y="39"/>
                  <a:pt x="22" y="39"/>
                  <a:pt x="22" y="39"/>
                </a:cubicBezTo>
                <a:cubicBezTo>
                  <a:pt x="22" y="39"/>
                  <a:pt x="22" y="39"/>
                  <a:pt x="22" y="40"/>
                </a:cubicBezTo>
                <a:cubicBezTo>
                  <a:pt x="22" y="40"/>
                  <a:pt x="22" y="40"/>
                  <a:pt x="22" y="40"/>
                </a:cubicBezTo>
                <a:cubicBezTo>
                  <a:pt x="22" y="40"/>
                  <a:pt x="22" y="40"/>
                  <a:pt x="22" y="40"/>
                </a:cubicBezTo>
                <a:cubicBezTo>
                  <a:pt x="22" y="40"/>
                  <a:pt x="22" y="40"/>
                  <a:pt x="22" y="40"/>
                </a:cubicBezTo>
                <a:cubicBezTo>
                  <a:pt x="22" y="40"/>
                  <a:pt x="22" y="40"/>
                  <a:pt x="22" y="40"/>
                </a:cubicBezTo>
                <a:cubicBezTo>
                  <a:pt x="22" y="40"/>
                  <a:pt x="22" y="40"/>
                  <a:pt x="22" y="40"/>
                </a:cubicBezTo>
                <a:cubicBezTo>
                  <a:pt x="22" y="40"/>
                  <a:pt x="22" y="41"/>
                  <a:pt x="22" y="41"/>
                </a:cubicBezTo>
                <a:cubicBezTo>
                  <a:pt x="22" y="41"/>
                  <a:pt x="22" y="41"/>
                  <a:pt x="22" y="41"/>
                </a:cubicBezTo>
                <a:cubicBezTo>
                  <a:pt x="22" y="41"/>
                  <a:pt x="22" y="41"/>
                  <a:pt x="22" y="41"/>
                </a:cubicBezTo>
                <a:cubicBezTo>
                  <a:pt x="22" y="41"/>
                  <a:pt x="21" y="41"/>
                  <a:pt x="21" y="41"/>
                </a:cubicBezTo>
                <a:cubicBezTo>
                  <a:pt x="21" y="41"/>
                  <a:pt x="21" y="42"/>
                  <a:pt x="21" y="42"/>
                </a:cubicBezTo>
                <a:cubicBezTo>
                  <a:pt x="21" y="42"/>
                  <a:pt x="21" y="42"/>
                  <a:pt x="21" y="42"/>
                </a:cubicBezTo>
                <a:cubicBezTo>
                  <a:pt x="21" y="42"/>
                  <a:pt x="21" y="42"/>
                  <a:pt x="21" y="42"/>
                </a:cubicBezTo>
                <a:cubicBezTo>
                  <a:pt x="21" y="42"/>
                  <a:pt x="21" y="43"/>
                  <a:pt x="21" y="43"/>
                </a:cubicBezTo>
                <a:cubicBezTo>
                  <a:pt x="21" y="44"/>
                  <a:pt x="21" y="44"/>
                  <a:pt x="21" y="44"/>
                </a:cubicBezTo>
                <a:cubicBezTo>
                  <a:pt x="21" y="45"/>
                  <a:pt x="21" y="45"/>
                  <a:pt x="20" y="45"/>
                </a:cubicBezTo>
                <a:cubicBezTo>
                  <a:pt x="20" y="46"/>
                  <a:pt x="20" y="46"/>
                  <a:pt x="20" y="46"/>
                </a:cubicBezTo>
                <a:cubicBezTo>
                  <a:pt x="20" y="46"/>
                  <a:pt x="20" y="46"/>
                  <a:pt x="20" y="47"/>
                </a:cubicBezTo>
                <a:cubicBezTo>
                  <a:pt x="20" y="47"/>
                  <a:pt x="20" y="47"/>
                  <a:pt x="20" y="48"/>
                </a:cubicBezTo>
                <a:cubicBezTo>
                  <a:pt x="20" y="49"/>
                  <a:pt x="20" y="49"/>
                  <a:pt x="20" y="49"/>
                </a:cubicBezTo>
                <a:cubicBezTo>
                  <a:pt x="19" y="50"/>
                  <a:pt x="19" y="51"/>
                  <a:pt x="19" y="51"/>
                </a:cubicBezTo>
                <a:cubicBezTo>
                  <a:pt x="19" y="52"/>
                  <a:pt x="19" y="52"/>
                  <a:pt x="19" y="53"/>
                </a:cubicBezTo>
                <a:cubicBezTo>
                  <a:pt x="19" y="53"/>
                  <a:pt x="19" y="53"/>
                  <a:pt x="19" y="53"/>
                </a:cubicBezTo>
                <a:cubicBezTo>
                  <a:pt x="19" y="54"/>
                  <a:pt x="19" y="54"/>
                  <a:pt x="18" y="55"/>
                </a:cubicBezTo>
                <a:cubicBezTo>
                  <a:pt x="18" y="55"/>
                  <a:pt x="18" y="56"/>
                  <a:pt x="18" y="56"/>
                </a:cubicBezTo>
                <a:cubicBezTo>
                  <a:pt x="18" y="57"/>
                  <a:pt x="18" y="57"/>
                  <a:pt x="18" y="58"/>
                </a:cubicBezTo>
                <a:cubicBezTo>
                  <a:pt x="18" y="58"/>
                  <a:pt x="18" y="59"/>
                  <a:pt x="18" y="59"/>
                </a:cubicBezTo>
                <a:cubicBezTo>
                  <a:pt x="18" y="59"/>
                  <a:pt x="18" y="59"/>
                  <a:pt x="18" y="60"/>
                </a:cubicBezTo>
                <a:cubicBezTo>
                  <a:pt x="18" y="60"/>
                  <a:pt x="18" y="60"/>
                  <a:pt x="18" y="60"/>
                </a:cubicBezTo>
                <a:cubicBezTo>
                  <a:pt x="18" y="59"/>
                  <a:pt x="18" y="59"/>
                  <a:pt x="17" y="59"/>
                </a:cubicBezTo>
                <a:cubicBezTo>
                  <a:pt x="17" y="59"/>
                  <a:pt x="17" y="59"/>
                  <a:pt x="16" y="59"/>
                </a:cubicBezTo>
                <a:cubicBezTo>
                  <a:pt x="16" y="58"/>
                  <a:pt x="16" y="58"/>
                  <a:pt x="15" y="58"/>
                </a:cubicBezTo>
                <a:cubicBezTo>
                  <a:pt x="15" y="58"/>
                  <a:pt x="15" y="58"/>
                  <a:pt x="14" y="58"/>
                </a:cubicBezTo>
                <a:cubicBezTo>
                  <a:pt x="14" y="57"/>
                  <a:pt x="14" y="57"/>
                  <a:pt x="14" y="57"/>
                </a:cubicBezTo>
                <a:cubicBezTo>
                  <a:pt x="14" y="57"/>
                  <a:pt x="14" y="57"/>
                  <a:pt x="14" y="57"/>
                </a:cubicBezTo>
                <a:cubicBezTo>
                  <a:pt x="14" y="57"/>
                  <a:pt x="13" y="57"/>
                  <a:pt x="13" y="57"/>
                </a:cubicBezTo>
                <a:cubicBezTo>
                  <a:pt x="13" y="57"/>
                  <a:pt x="13" y="56"/>
                  <a:pt x="12" y="56"/>
                </a:cubicBezTo>
                <a:cubicBezTo>
                  <a:pt x="12" y="56"/>
                  <a:pt x="12" y="56"/>
                  <a:pt x="11" y="55"/>
                </a:cubicBezTo>
                <a:cubicBezTo>
                  <a:pt x="11" y="55"/>
                  <a:pt x="10" y="55"/>
                  <a:pt x="10" y="54"/>
                </a:cubicBezTo>
                <a:cubicBezTo>
                  <a:pt x="10" y="54"/>
                  <a:pt x="10" y="54"/>
                  <a:pt x="9" y="54"/>
                </a:cubicBezTo>
                <a:cubicBezTo>
                  <a:pt x="9" y="53"/>
                  <a:pt x="9" y="53"/>
                  <a:pt x="9" y="53"/>
                </a:cubicBezTo>
                <a:cubicBezTo>
                  <a:pt x="9" y="53"/>
                  <a:pt x="9" y="53"/>
                  <a:pt x="9" y="53"/>
                </a:cubicBezTo>
                <a:cubicBezTo>
                  <a:pt x="9" y="53"/>
                  <a:pt x="9" y="53"/>
                  <a:pt x="9" y="53"/>
                </a:cubicBezTo>
                <a:cubicBezTo>
                  <a:pt x="9" y="53"/>
                  <a:pt x="8" y="53"/>
                  <a:pt x="8" y="53"/>
                </a:cubicBezTo>
                <a:cubicBezTo>
                  <a:pt x="8" y="53"/>
                  <a:pt x="8" y="52"/>
                  <a:pt x="8" y="52"/>
                </a:cubicBezTo>
                <a:cubicBezTo>
                  <a:pt x="8" y="52"/>
                  <a:pt x="8" y="52"/>
                  <a:pt x="8" y="52"/>
                </a:cubicBezTo>
                <a:cubicBezTo>
                  <a:pt x="8" y="52"/>
                  <a:pt x="7" y="52"/>
                  <a:pt x="7" y="51"/>
                </a:cubicBezTo>
                <a:cubicBezTo>
                  <a:pt x="7" y="51"/>
                  <a:pt x="7" y="51"/>
                  <a:pt x="7" y="51"/>
                </a:cubicBezTo>
                <a:cubicBezTo>
                  <a:pt x="7" y="51"/>
                  <a:pt x="7" y="51"/>
                  <a:pt x="6" y="51"/>
                </a:cubicBezTo>
                <a:cubicBezTo>
                  <a:pt x="6" y="50"/>
                  <a:pt x="6" y="50"/>
                  <a:pt x="6" y="50"/>
                </a:cubicBezTo>
                <a:cubicBezTo>
                  <a:pt x="6" y="50"/>
                  <a:pt x="6" y="50"/>
                  <a:pt x="6" y="49"/>
                </a:cubicBezTo>
                <a:cubicBezTo>
                  <a:pt x="6" y="49"/>
                  <a:pt x="6" y="49"/>
                  <a:pt x="6" y="49"/>
                </a:cubicBezTo>
                <a:cubicBezTo>
                  <a:pt x="6" y="49"/>
                  <a:pt x="5" y="49"/>
                  <a:pt x="5" y="49"/>
                </a:cubicBezTo>
                <a:cubicBezTo>
                  <a:pt x="5" y="49"/>
                  <a:pt x="5" y="49"/>
                  <a:pt x="5" y="49"/>
                </a:cubicBezTo>
                <a:cubicBezTo>
                  <a:pt x="5" y="49"/>
                  <a:pt x="5" y="49"/>
                  <a:pt x="5" y="49"/>
                </a:cubicBezTo>
                <a:cubicBezTo>
                  <a:pt x="5" y="49"/>
                  <a:pt x="5" y="49"/>
                  <a:pt x="5" y="49"/>
                </a:cubicBezTo>
                <a:cubicBezTo>
                  <a:pt x="5" y="48"/>
                  <a:pt x="5" y="48"/>
                  <a:pt x="5" y="48"/>
                </a:cubicBezTo>
                <a:cubicBezTo>
                  <a:pt x="5" y="48"/>
                  <a:pt x="5" y="48"/>
                  <a:pt x="5" y="48"/>
                </a:cubicBezTo>
                <a:cubicBezTo>
                  <a:pt x="4" y="48"/>
                  <a:pt x="4" y="47"/>
                  <a:pt x="4" y="47"/>
                </a:cubicBezTo>
                <a:cubicBezTo>
                  <a:pt x="4" y="47"/>
                  <a:pt x="4" y="47"/>
                  <a:pt x="4" y="47"/>
                </a:cubicBezTo>
                <a:cubicBezTo>
                  <a:pt x="4" y="47"/>
                  <a:pt x="4" y="47"/>
                  <a:pt x="4" y="47"/>
                </a:cubicBezTo>
                <a:cubicBezTo>
                  <a:pt x="4" y="46"/>
                  <a:pt x="4" y="46"/>
                  <a:pt x="3" y="46"/>
                </a:cubicBezTo>
                <a:cubicBezTo>
                  <a:pt x="3" y="46"/>
                  <a:pt x="3" y="46"/>
                  <a:pt x="3" y="46"/>
                </a:cubicBezTo>
                <a:cubicBezTo>
                  <a:pt x="3" y="46"/>
                  <a:pt x="3" y="46"/>
                  <a:pt x="3" y="46"/>
                </a:cubicBezTo>
                <a:cubicBezTo>
                  <a:pt x="3" y="45"/>
                  <a:pt x="3" y="45"/>
                  <a:pt x="3" y="45"/>
                </a:cubicBezTo>
                <a:cubicBezTo>
                  <a:pt x="3" y="45"/>
                  <a:pt x="3" y="44"/>
                  <a:pt x="3" y="44"/>
                </a:cubicBezTo>
                <a:cubicBezTo>
                  <a:pt x="3" y="44"/>
                  <a:pt x="3" y="44"/>
                  <a:pt x="3" y="44"/>
                </a:cubicBezTo>
                <a:cubicBezTo>
                  <a:pt x="3" y="44"/>
                  <a:pt x="2" y="44"/>
                  <a:pt x="2" y="44"/>
                </a:cubicBezTo>
                <a:cubicBezTo>
                  <a:pt x="2" y="44"/>
                  <a:pt x="2" y="44"/>
                  <a:pt x="2" y="44"/>
                </a:cubicBezTo>
                <a:cubicBezTo>
                  <a:pt x="2" y="44"/>
                  <a:pt x="2" y="44"/>
                  <a:pt x="2" y="44"/>
                </a:cubicBezTo>
                <a:cubicBezTo>
                  <a:pt x="2" y="43"/>
                  <a:pt x="2" y="43"/>
                  <a:pt x="2" y="43"/>
                </a:cubicBezTo>
                <a:cubicBezTo>
                  <a:pt x="2" y="43"/>
                  <a:pt x="2" y="43"/>
                  <a:pt x="2" y="43"/>
                </a:cubicBezTo>
                <a:cubicBezTo>
                  <a:pt x="2" y="43"/>
                  <a:pt x="2" y="43"/>
                  <a:pt x="2" y="43"/>
                </a:cubicBezTo>
                <a:cubicBezTo>
                  <a:pt x="2" y="43"/>
                  <a:pt x="2" y="43"/>
                  <a:pt x="2" y="43"/>
                </a:cubicBezTo>
                <a:cubicBezTo>
                  <a:pt x="2" y="43"/>
                  <a:pt x="2" y="43"/>
                  <a:pt x="2" y="43"/>
                </a:cubicBezTo>
                <a:cubicBezTo>
                  <a:pt x="2" y="43"/>
                  <a:pt x="2" y="43"/>
                  <a:pt x="2" y="43"/>
                </a:cubicBezTo>
                <a:cubicBezTo>
                  <a:pt x="2" y="42"/>
                  <a:pt x="2" y="42"/>
                  <a:pt x="2" y="42"/>
                </a:cubicBezTo>
                <a:cubicBezTo>
                  <a:pt x="2" y="42"/>
                  <a:pt x="2" y="42"/>
                  <a:pt x="2" y="42"/>
                </a:cubicBezTo>
                <a:cubicBezTo>
                  <a:pt x="2" y="42"/>
                  <a:pt x="2" y="42"/>
                  <a:pt x="2" y="42"/>
                </a:cubicBezTo>
                <a:cubicBezTo>
                  <a:pt x="2" y="42"/>
                  <a:pt x="2" y="42"/>
                  <a:pt x="2" y="42"/>
                </a:cubicBezTo>
                <a:cubicBezTo>
                  <a:pt x="2" y="42"/>
                  <a:pt x="2" y="42"/>
                  <a:pt x="1" y="42"/>
                </a:cubicBezTo>
                <a:cubicBezTo>
                  <a:pt x="1" y="42"/>
                  <a:pt x="1" y="42"/>
                  <a:pt x="1" y="42"/>
                </a:cubicBezTo>
                <a:cubicBezTo>
                  <a:pt x="1" y="42"/>
                  <a:pt x="1" y="42"/>
                  <a:pt x="1" y="41"/>
                </a:cubicBezTo>
                <a:cubicBezTo>
                  <a:pt x="1" y="41"/>
                  <a:pt x="1" y="41"/>
                  <a:pt x="1" y="41"/>
                </a:cubicBezTo>
                <a:cubicBezTo>
                  <a:pt x="1" y="41"/>
                  <a:pt x="1" y="41"/>
                  <a:pt x="1" y="41"/>
                </a:cubicBezTo>
                <a:cubicBezTo>
                  <a:pt x="1" y="41"/>
                  <a:pt x="1" y="41"/>
                  <a:pt x="1" y="41"/>
                </a:cubicBezTo>
                <a:cubicBezTo>
                  <a:pt x="1" y="41"/>
                  <a:pt x="1" y="41"/>
                  <a:pt x="1" y="41"/>
                </a:cubicBezTo>
                <a:cubicBezTo>
                  <a:pt x="1" y="41"/>
                  <a:pt x="1" y="41"/>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39"/>
                  <a:pt x="1" y="39"/>
                  <a:pt x="1" y="39"/>
                </a:cubicBezTo>
                <a:cubicBezTo>
                  <a:pt x="1" y="39"/>
                  <a:pt x="1" y="39"/>
                  <a:pt x="1" y="39"/>
                </a:cubicBezTo>
                <a:cubicBezTo>
                  <a:pt x="1" y="39"/>
                  <a:pt x="0" y="39"/>
                  <a:pt x="0" y="39"/>
                </a:cubicBezTo>
                <a:cubicBezTo>
                  <a:pt x="0" y="38"/>
                  <a:pt x="0" y="38"/>
                  <a:pt x="0" y="38"/>
                </a:cubicBezTo>
                <a:cubicBezTo>
                  <a:pt x="0" y="38"/>
                  <a:pt x="0" y="38"/>
                  <a:pt x="0" y="38"/>
                </a:cubicBezTo>
                <a:cubicBezTo>
                  <a:pt x="0" y="38"/>
                  <a:pt x="0" y="37"/>
                  <a:pt x="0" y="37"/>
                </a:cubicBezTo>
                <a:cubicBezTo>
                  <a:pt x="0" y="37"/>
                  <a:pt x="0" y="37"/>
                  <a:pt x="0" y="37"/>
                </a:cubicBezTo>
                <a:cubicBezTo>
                  <a:pt x="0" y="37"/>
                  <a:pt x="0" y="37"/>
                  <a:pt x="0" y="37"/>
                </a:cubicBezTo>
                <a:cubicBezTo>
                  <a:pt x="0" y="37"/>
                  <a:pt x="0" y="37"/>
                  <a:pt x="0" y="37"/>
                </a:cubicBezTo>
                <a:cubicBezTo>
                  <a:pt x="0" y="37"/>
                  <a:pt x="0" y="36"/>
                  <a:pt x="0" y="36"/>
                </a:cubicBezTo>
                <a:cubicBezTo>
                  <a:pt x="0" y="36"/>
                  <a:pt x="0" y="36"/>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4"/>
                </a:cubicBezTo>
                <a:cubicBezTo>
                  <a:pt x="0" y="34"/>
                  <a:pt x="0" y="34"/>
                  <a:pt x="0" y="34"/>
                </a:cubicBezTo>
                <a:cubicBezTo>
                  <a:pt x="0" y="34"/>
                  <a:pt x="0" y="34"/>
                  <a:pt x="0" y="34"/>
                </a:cubicBezTo>
                <a:cubicBezTo>
                  <a:pt x="0" y="34"/>
                  <a:pt x="0" y="34"/>
                  <a:pt x="0" y="34"/>
                </a:cubicBezTo>
                <a:cubicBezTo>
                  <a:pt x="0" y="34"/>
                  <a:pt x="0" y="34"/>
                  <a:pt x="0" y="34"/>
                </a:cubicBezTo>
                <a:cubicBezTo>
                  <a:pt x="0" y="34"/>
                  <a:pt x="0" y="34"/>
                  <a:pt x="0" y="33"/>
                </a:cubicBezTo>
                <a:cubicBezTo>
                  <a:pt x="0" y="33"/>
                  <a:pt x="0" y="33"/>
                  <a:pt x="0" y="33"/>
                </a:cubicBezTo>
                <a:cubicBezTo>
                  <a:pt x="0" y="33"/>
                  <a:pt x="0" y="33"/>
                  <a:pt x="0" y="33"/>
                </a:cubicBezTo>
                <a:cubicBezTo>
                  <a:pt x="0" y="33"/>
                  <a:pt x="0" y="33"/>
                  <a:pt x="0" y="33"/>
                </a:cubicBezTo>
                <a:cubicBezTo>
                  <a:pt x="0" y="33"/>
                  <a:pt x="0" y="33"/>
                  <a:pt x="0" y="33"/>
                </a:cubicBezTo>
                <a:cubicBezTo>
                  <a:pt x="0" y="32"/>
                  <a:pt x="0" y="32"/>
                  <a:pt x="0" y="32"/>
                </a:cubicBezTo>
                <a:cubicBezTo>
                  <a:pt x="0" y="32"/>
                  <a:pt x="0" y="31"/>
                  <a:pt x="0" y="31"/>
                </a:cubicBezTo>
                <a:cubicBezTo>
                  <a:pt x="0" y="31"/>
                  <a:pt x="0" y="31"/>
                  <a:pt x="0" y="31"/>
                </a:cubicBezTo>
                <a:cubicBezTo>
                  <a:pt x="0" y="30"/>
                  <a:pt x="0" y="30"/>
                  <a:pt x="0" y="30"/>
                </a:cubicBezTo>
                <a:cubicBezTo>
                  <a:pt x="0" y="29"/>
                  <a:pt x="0" y="29"/>
                  <a:pt x="0" y="29"/>
                </a:cubicBezTo>
                <a:cubicBezTo>
                  <a:pt x="0" y="29"/>
                  <a:pt x="0" y="29"/>
                  <a:pt x="0" y="29"/>
                </a:cubicBezTo>
                <a:cubicBezTo>
                  <a:pt x="0" y="29"/>
                  <a:pt x="0" y="28"/>
                  <a:pt x="0" y="28"/>
                </a:cubicBezTo>
                <a:cubicBezTo>
                  <a:pt x="0" y="28"/>
                  <a:pt x="0" y="28"/>
                  <a:pt x="0" y="28"/>
                </a:cubicBezTo>
                <a:cubicBezTo>
                  <a:pt x="0" y="28"/>
                  <a:pt x="0" y="28"/>
                  <a:pt x="0" y="28"/>
                </a:cubicBezTo>
                <a:cubicBezTo>
                  <a:pt x="0" y="28"/>
                  <a:pt x="0" y="28"/>
                  <a:pt x="0" y="28"/>
                </a:cubicBezTo>
                <a:cubicBezTo>
                  <a:pt x="0" y="28"/>
                  <a:pt x="0" y="28"/>
                  <a:pt x="0" y="27"/>
                </a:cubicBezTo>
                <a:cubicBezTo>
                  <a:pt x="0" y="27"/>
                  <a:pt x="0" y="27"/>
                  <a:pt x="0" y="27"/>
                </a:cubicBezTo>
                <a:cubicBezTo>
                  <a:pt x="0" y="27"/>
                  <a:pt x="0" y="27"/>
                  <a:pt x="0" y="27"/>
                </a:cubicBezTo>
                <a:cubicBezTo>
                  <a:pt x="0" y="27"/>
                  <a:pt x="0" y="27"/>
                  <a:pt x="0" y="27"/>
                </a:cubicBezTo>
                <a:cubicBezTo>
                  <a:pt x="0" y="26"/>
                  <a:pt x="0" y="25"/>
                  <a:pt x="0" y="24"/>
                </a:cubicBezTo>
                <a:cubicBezTo>
                  <a:pt x="0" y="24"/>
                  <a:pt x="1" y="23"/>
                  <a:pt x="1" y="22"/>
                </a:cubicBezTo>
                <a:cubicBezTo>
                  <a:pt x="1" y="22"/>
                  <a:pt x="1" y="22"/>
                  <a:pt x="1" y="22"/>
                </a:cubicBezTo>
                <a:cubicBezTo>
                  <a:pt x="1" y="22"/>
                  <a:pt x="1" y="22"/>
                  <a:pt x="1" y="22"/>
                </a:cubicBezTo>
                <a:cubicBezTo>
                  <a:pt x="1" y="22"/>
                  <a:pt x="1" y="22"/>
                  <a:pt x="1" y="22"/>
                </a:cubicBezTo>
                <a:cubicBezTo>
                  <a:pt x="1" y="21"/>
                  <a:pt x="1" y="21"/>
                  <a:pt x="1" y="21"/>
                </a:cubicBezTo>
                <a:cubicBezTo>
                  <a:pt x="1" y="20"/>
                  <a:pt x="2" y="20"/>
                  <a:pt x="2" y="19"/>
                </a:cubicBezTo>
                <a:cubicBezTo>
                  <a:pt x="2" y="19"/>
                  <a:pt x="2" y="18"/>
                  <a:pt x="2" y="18"/>
                </a:cubicBezTo>
                <a:cubicBezTo>
                  <a:pt x="3" y="17"/>
                  <a:pt x="3" y="17"/>
                  <a:pt x="3" y="17"/>
                </a:cubicBezTo>
                <a:cubicBezTo>
                  <a:pt x="3" y="16"/>
                  <a:pt x="3" y="16"/>
                  <a:pt x="4" y="16"/>
                </a:cubicBezTo>
                <a:cubicBezTo>
                  <a:pt x="4" y="15"/>
                  <a:pt x="4" y="15"/>
                  <a:pt x="4" y="14"/>
                </a:cubicBezTo>
                <a:cubicBezTo>
                  <a:pt x="4" y="14"/>
                  <a:pt x="5" y="14"/>
                  <a:pt x="5" y="13"/>
                </a:cubicBezTo>
                <a:cubicBezTo>
                  <a:pt x="5" y="13"/>
                  <a:pt x="6" y="12"/>
                  <a:pt x="6" y="12"/>
                </a:cubicBezTo>
                <a:cubicBezTo>
                  <a:pt x="6" y="12"/>
                  <a:pt x="6" y="12"/>
                  <a:pt x="6" y="12"/>
                </a:cubicBezTo>
                <a:cubicBezTo>
                  <a:pt x="6" y="12"/>
                  <a:pt x="6" y="11"/>
                  <a:pt x="7" y="11"/>
                </a:cubicBezTo>
                <a:cubicBezTo>
                  <a:pt x="7" y="11"/>
                  <a:pt x="7" y="10"/>
                  <a:pt x="8" y="10"/>
                </a:cubicBezTo>
                <a:cubicBezTo>
                  <a:pt x="8" y="10"/>
                  <a:pt x="8" y="9"/>
                  <a:pt x="8" y="9"/>
                </a:cubicBezTo>
                <a:cubicBezTo>
                  <a:pt x="9" y="9"/>
                  <a:pt x="9" y="8"/>
                  <a:pt x="9" y="8"/>
                </a:cubicBezTo>
                <a:cubicBezTo>
                  <a:pt x="10" y="8"/>
                  <a:pt x="10" y="7"/>
                  <a:pt x="10" y="7"/>
                </a:cubicBezTo>
                <a:cubicBezTo>
                  <a:pt x="11" y="7"/>
                  <a:pt x="11" y="6"/>
                  <a:pt x="12" y="6"/>
                </a:cubicBezTo>
                <a:cubicBezTo>
                  <a:pt x="12" y="6"/>
                  <a:pt x="13" y="5"/>
                  <a:pt x="13" y="5"/>
                </a:cubicBezTo>
                <a:cubicBezTo>
                  <a:pt x="13" y="5"/>
                  <a:pt x="13" y="5"/>
                  <a:pt x="14" y="5"/>
                </a:cubicBezTo>
                <a:cubicBezTo>
                  <a:pt x="14" y="5"/>
                  <a:pt x="14" y="4"/>
                  <a:pt x="15" y="4"/>
                </a:cubicBezTo>
                <a:cubicBezTo>
                  <a:pt x="15" y="4"/>
                  <a:pt x="15" y="4"/>
                  <a:pt x="16" y="4"/>
                </a:cubicBezTo>
                <a:cubicBezTo>
                  <a:pt x="16" y="3"/>
                  <a:pt x="17" y="3"/>
                  <a:pt x="17" y="3"/>
                </a:cubicBezTo>
                <a:cubicBezTo>
                  <a:pt x="17" y="3"/>
                  <a:pt x="18" y="2"/>
                  <a:pt x="18" y="2"/>
                </a:cubicBezTo>
                <a:cubicBezTo>
                  <a:pt x="19" y="2"/>
                  <a:pt x="19" y="2"/>
                  <a:pt x="19" y="2"/>
                </a:cubicBezTo>
                <a:cubicBezTo>
                  <a:pt x="20" y="2"/>
                  <a:pt x="20" y="2"/>
                  <a:pt x="20" y="1"/>
                </a:cubicBezTo>
                <a:cubicBezTo>
                  <a:pt x="21" y="1"/>
                  <a:pt x="21" y="1"/>
                  <a:pt x="21" y="1"/>
                </a:cubicBezTo>
                <a:cubicBezTo>
                  <a:pt x="22" y="1"/>
                  <a:pt x="22" y="1"/>
                  <a:pt x="23" y="1"/>
                </a:cubicBezTo>
                <a:cubicBezTo>
                  <a:pt x="23" y="1"/>
                  <a:pt x="24" y="1"/>
                  <a:pt x="24" y="0"/>
                </a:cubicBezTo>
                <a:cubicBezTo>
                  <a:pt x="24" y="0"/>
                  <a:pt x="25" y="0"/>
                  <a:pt x="25" y="0"/>
                </a:cubicBezTo>
                <a:cubicBezTo>
                  <a:pt x="25" y="0"/>
                  <a:pt x="26" y="0"/>
                  <a:pt x="26" y="0"/>
                </a:cubicBezTo>
                <a:cubicBezTo>
                  <a:pt x="26" y="0"/>
                  <a:pt x="26" y="0"/>
                  <a:pt x="27" y="0"/>
                </a:cubicBezTo>
                <a:cubicBezTo>
                  <a:pt x="27" y="0"/>
                  <a:pt x="27" y="0"/>
                  <a:pt x="27" y="0"/>
                </a:cubicBezTo>
                <a:cubicBezTo>
                  <a:pt x="28" y="0"/>
                  <a:pt x="29" y="0"/>
                  <a:pt x="29" y="0"/>
                </a:cubicBezTo>
                <a:cubicBezTo>
                  <a:pt x="30" y="0"/>
                  <a:pt x="30" y="0"/>
                  <a:pt x="31" y="0"/>
                </a:cubicBezTo>
                <a:cubicBezTo>
                  <a:pt x="31" y="0"/>
                  <a:pt x="31" y="0"/>
                  <a:pt x="32" y="0"/>
                </a:cubicBezTo>
                <a:cubicBezTo>
                  <a:pt x="32" y="0"/>
                  <a:pt x="33" y="0"/>
                  <a:pt x="33" y="0"/>
                </a:cubicBezTo>
                <a:cubicBezTo>
                  <a:pt x="33" y="0"/>
                  <a:pt x="33" y="0"/>
                  <a:pt x="33" y="0"/>
                </a:cubicBezTo>
                <a:cubicBezTo>
                  <a:pt x="34" y="0"/>
                  <a:pt x="34" y="0"/>
                  <a:pt x="35" y="0"/>
                </a:cubicBezTo>
                <a:cubicBezTo>
                  <a:pt x="35" y="0"/>
                  <a:pt x="36" y="0"/>
                  <a:pt x="37" y="0"/>
                </a:cubicBezTo>
                <a:cubicBezTo>
                  <a:pt x="37" y="0"/>
                  <a:pt x="38" y="0"/>
                  <a:pt x="38" y="0"/>
                </a:cubicBezTo>
                <a:cubicBezTo>
                  <a:pt x="38" y="1"/>
                  <a:pt x="39" y="1"/>
                  <a:pt x="39" y="1"/>
                </a:cubicBezTo>
                <a:cubicBezTo>
                  <a:pt x="39" y="1"/>
                  <a:pt x="40" y="1"/>
                  <a:pt x="40" y="1"/>
                </a:cubicBezTo>
                <a:cubicBezTo>
                  <a:pt x="40" y="1"/>
                  <a:pt x="41" y="1"/>
                  <a:pt x="41" y="1"/>
                </a:cubicBezTo>
                <a:cubicBezTo>
                  <a:pt x="41" y="1"/>
                  <a:pt x="41" y="1"/>
                  <a:pt x="42" y="1"/>
                </a:cubicBezTo>
                <a:cubicBezTo>
                  <a:pt x="42" y="2"/>
                  <a:pt x="42" y="2"/>
                  <a:pt x="42" y="2"/>
                </a:cubicBezTo>
                <a:cubicBezTo>
                  <a:pt x="42" y="2"/>
                  <a:pt x="42" y="2"/>
                  <a:pt x="42" y="2"/>
                </a:cubicBezTo>
                <a:cubicBezTo>
                  <a:pt x="43" y="2"/>
                  <a:pt x="43" y="2"/>
                  <a:pt x="43" y="2"/>
                </a:cubicBezTo>
                <a:cubicBezTo>
                  <a:pt x="43" y="2"/>
                  <a:pt x="44" y="2"/>
                  <a:pt x="44" y="2"/>
                </a:cubicBezTo>
                <a:cubicBezTo>
                  <a:pt x="44" y="3"/>
                  <a:pt x="44" y="3"/>
                  <a:pt x="45" y="3"/>
                </a:cubicBezTo>
                <a:cubicBezTo>
                  <a:pt x="45" y="3"/>
                  <a:pt x="45" y="3"/>
                  <a:pt x="46" y="3"/>
                </a:cubicBezTo>
                <a:cubicBezTo>
                  <a:pt x="46" y="3"/>
                  <a:pt x="46" y="3"/>
                  <a:pt x="46" y="3"/>
                </a:cubicBezTo>
                <a:cubicBezTo>
                  <a:pt x="47" y="4"/>
                  <a:pt x="47" y="4"/>
                  <a:pt x="48" y="5"/>
                </a:cubicBezTo>
                <a:cubicBezTo>
                  <a:pt x="48" y="5"/>
                  <a:pt x="48" y="5"/>
                  <a:pt x="49" y="5"/>
                </a:cubicBezTo>
                <a:cubicBezTo>
                  <a:pt x="49" y="6"/>
                  <a:pt x="50" y="6"/>
                  <a:pt x="51" y="7"/>
                </a:cubicBezTo>
                <a:cubicBezTo>
                  <a:pt x="51" y="7"/>
                  <a:pt x="52" y="7"/>
                  <a:pt x="52" y="8"/>
                </a:cubicBezTo>
                <a:cubicBezTo>
                  <a:pt x="52" y="8"/>
                  <a:pt x="53" y="8"/>
                  <a:pt x="53" y="9"/>
                </a:cubicBezTo>
                <a:cubicBezTo>
                  <a:pt x="53" y="9"/>
                  <a:pt x="53" y="9"/>
                  <a:pt x="54" y="9"/>
                </a:cubicBezTo>
                <a:cubicBezTo>
                  <a:pt x="54" y="10"/>
                  <a:pt x="54" y="10"/>
                  <a:pt x="55" y="11"/>
                </a:cubicBezTo>
                <a:cubicBezTo>
                  <a:pt x="55" y="11"/>
                  <a:pt x="55" y="11"/>
                  <a:pt x="56" y="12"/>
                </a:cubicBezTo>
                <a:cubicBezTo>
                  <a:pt x="56" y="12"/>
                  <a:pt x="56" y="12"/>
                  <a:pt x="56" y="12"/>
                </a:cubicBezTo>
                <a:cubicBezTo>
                  <a:pt x="57" y="13"/>
                  <a:pt x="57" y="14"/>
                  <a:pt x="57" y="14"/>
                </a:cubicBezTo>
                <a:cubicBezTo>
                  <a:pt x="58" y="15"/>
                  <a:pt x="58" y="15"/>
                  <a:pt x="58" y="16"/>
                </a:cubicBezTo>
                <a:cubicBezTo>
                  <a:pt x="59" y="16"/>
                  <a:pt x="59" y="17"/>
                  <a:pt x="59" y="17"/>
                </a:cubicBezTo>
                <a:cubicBezTo>
                  <a:pt x="59" y="17"/>
                  <a:pt x="59" y="18"/>
                  <a:pt x="60" y="18"/>
                </a:cubicBezTo>
                <a:cubicBezTo>
                  <a:pt x="60" y="19"/>
                  <a:pt x="60" y="19"/>
                  <a:pt x="60" y="20"/>
                </a:cubicBezTo>
                <a:cubicBezTo>
                  <a:pt x="60" y="20"/>
                  <a:pt x="60" y="20"/>
                  <a:pt x="60" y="20"/>
                </a:cubicBezTo>
                <a:cubicBezTo>
                  <a:pt x="61" y="20"/>
                  <a:pt x="61" y="21"/>
                  <a:pt x="61" y="21"/>
                </a:cubicBezTo>
                <a:cubicBezTo>
                  <a:pt x="61" y="22"/>
                  <a:pt x="61" y="22"/>
                  <a:pt x="61" y="22"/>
                </a:cubicBezTo>
                <a:cubicBezTo>
                  <a:pt x="61" y="23"/>
                  <a:pt x="61" y="23"/>
                  <a:pt x="61" y="23"/>
                </a:cubicBezTo>
                <a:cubicBezTo>
                  <a:pt x="62" y="24"/>
                  <a:pt x="62" y="25"/>
                  <a:pt x="62" y="26"/>
                </a:cubicBezTo>
                <a:cubicBezTo>
                  <a:pt x="62" y="26"/>
                  <a:pt x="62" y="27"/>
                  <a:pt x="62" y="27"/>
                </a:cubicBezTo>
                <a:cubicBezTo>
                  <a:pt x="62" y="28"/>
                  <a:pt x="62" y="28"/>
                  <a:pt x="62" y="28"/>
                </a:cubicBezTo>
                <a:cubicBezTo>
                  <a:pt x="62" y="29"/>
                  <a:pt x="62" y="29"/>
                  <a:pt x="62" y="29"/>
                </a:cubicBezTo>
                <a:cubicBezTo>
                  <a:pt x="62" y="30"/>
                  <a:pt x="62" y="31"/>
                  <a:pt x="62" y="32"/>
                </a:cubicBezTo>
                <a:cubicBezTo>
                  <a:pt x="62" y="32"/>
                  <a:pt x="62" y="33"/>
                  <a:pt x="62" y="34"/>
                </a:cubicBezTo>
                <a:cubicBezTo>
                  <a:pt x="62" y="34"/>
                  <a:pt x="62" y="34"/>
                  <a:pt x="62" y="35"/>
                </a:cubicBezTo>
                <a:cubicBezTo>
                  <a:pt x="62" y="35"/>
                  <a:pt x="62" y="35"/>
                  <a:pt x="62" y="36"/>
                </a:cubicBezTo>
                <a:cubicBezTo>
                  <a:pt x="62" y="36"/>
                  <a:pt x="62" y="36"/>
                  <a:pt x="62" y="37"/>
                </a:cubicBezTo>
                <a:cubicBezTo>
                  <a:pt x="62" y="37"/>
                  <a:pt x="62" y="38"/>
                  <a:pt x="61" y="38"/>
                </a:cubicBezTo>
                <a:cubicBezTo>
                  <a:pt x="61" y="38"/>
                  <a:pt x="61" y="39"/>
                  <a:pt x="61" y="39"/>
                </a:cubicBezTo>
                <a:cubicBezTo>
                  <a:pt x="61" y="39"/>
                  <a:pt x="61" y="40"/>
                  <a:pt x="61" y="40"/>
                </a:cubicBezTo>
                <a:cubicBezTo>
                  <a:pt x="61" y="40"/>
                  <a:pt x="61" y="41"/>
                  <a:pt x="60" y="41"/>
                </a:cubicBezTo>
                <a:cubicBezTo>
                  <a:pt x="60" y="42"/>
                  <a:pt x="60" y="42"/>
                  <a:pt x="60" y="42"/>
                </a:cubicBezTo>
                <a:cubicBezTo>
                  <a:pt x="60" y="43"/>
                  <a:pt x="60" y="43"/>
                  <a:pt x="60" y="43"/>
                </a:cubicBezTo>
                <a:cubicBezTo>
                  <a:pt x="60" y="44"/>
                  <a:pt x="59" y="44"/>
                  <a:pt x="59" y="44"/>
                </a:cubicBezTo>
                <a:cubicBezTo>
                  <a:pt x="59" y="45"/>
                  <a:pt x="59" y="45"/>
                  <a:pt x="59" y="45"/>
                </a:cubicBezTo>
                <a:cubicBezTo>
                  <a:pt x="59" y="45"/>
                  <a:pt x="59" y="46"/>
                  <a:pt x="59" y="46"/>
                </a:cubicBezTo>
                <a:cubicBezTo>
                  <a:pt x="58" y="46"/>
                  <a:pt x="58" y="46"/>
                  <a:pt x="58" y="46"/>
                </a:cubicBezTo>
                <a:cubicBezTo>
                  <a:pt x="58" y="46"/>
                  <a:pt x="58" y="46"/>
                  <a:pt x="58" y="47"/>
                </a:cubicBezTo>
                <a:cubicBezTo>
                  <a:pt x="58" y="47"/>
                  <a:pt x="58" y="47"/>
                  <a:pt x="57" y="48"/>
                </a:cubicBezTo>
                <a:cubicBezTo>
                  <a:pt x="57" y="48"/>
                  <a:pt x="57" y="48"/>
                  <a:pt x="57" y="49"/>
                </a:cubicBezTo>
                <a:cubicBezTo>
                  <a:pt x="57" y="49"/>
                  <a:pt x="56" y="49"/>
                  <a:pt x="56" y="49"/>
                </a:cubicBezTo>
                <a:cubicBezTo>
                  <a:pt x="56" y="49"/>
                  <a:pt x="56" y="49"/>
                  <a:pt x="56" y="50"/>
                </a:cubicBezTo>
                <a:cubicBezTo>
                  <a:pt x="56" y="50"/>
                  <a:pt x="56" y="50"/>
                  <a:pt x="56" y="50"/>
                </a:cubicBezTo>
                <a:cubicBezTo>
                  <a:pt x="56" y="50"/>
                  <a:pt x="55" y="51"/>
                  <a:pt x="55" y="51"/>
                </a:cubicBezTo>
                <a:cubicBezTo>
                  <a:pt x="55" y="51"/>
                  <a:pt x="55" y="51"/>
                  <a:pt x="55" y="51"/>
                </a:cubicBezTo>
                <a:cubicBezTo>
                  <a:pt x="54" y="52"/>
                  <a:pt x="54" y="52"/>
                  <a:pt x="54" y="52"/>
                </a:cubicBezTo>
                <a:cubicBezTo>
                  <a:pt x="54" y="53"/>
                  <a:pt x="53" y="53"/>
                  <a:pt x="53" y="53"/>
                </a:cubicBezTo>
                <a:cubicBezTo>
                  <a:pt x="53" y="53"/>
                  <a:pt x="53" y="53"/>
                  <a:pt x="53" y="53"/>
                </a:cubicBezTo>
                <a:cubicBezTo>
                  <a:pt x="53" y="53"/>
                  <a:pt x="53" y="53"/>
                  <a:pt x="53" y="53"/>
                </a:cubicBezTo>
                <a:cubicBezTo>
                  <a:pt x="53" y="53"/>
                  <a:pt x="53" y="53"/>
                  <a:pt x="53" y="53"/>
                </a:cubicBezTo>
                <a:cubicBezTo>
                  <a:pt x="53" y="53"/>
                  <a:pt x="53" y="53"/>
                  <a:pt x="53" y="53"/>
                </a:cubicBezTo>
                <a:cubicBezTo>
                  <a:pt x="53" y="53"/>
                  <a:pt x="53" y="54"/>
                  <a:pt x="52" y="54"/>
                </a:cubicBezTo>
                <a:cubicBezTo>
                  <a:pt x="52" y="54"/>
                  <a:pt x="52" y="54"/>
                  <a:pt x="51" y="55"/>
                </a:cubicBezTo>
                <a:cubicBezTo>
                  <a:pt x="51" y="55"/>
                  <a:pt x="51" y="55"/>
                  <a:pt x="50" y="56"/>
                </a:cubicBezTo>
                <a:cubicBezTo>
                  <a:pt x="50" y="56"/>
                  <a:pt x="50" y="56"/>
                  <a:pt x="49" y="56"/>
                </a:cubicBezTo>
                <a:cubicBezTo>
                  <a:pt x="49" y="57"/>
                  <a:pt x="49" y="57"/>
                  <a:pt x="48" y="57"/>
                </a:cubicBezTo>
                <a:cubicBezTo>
                  <a:pt x="48" y="57"/>
                  <a:pt x="48" y="57"/>
                  <a:pt x="48" y="57"/>
                </a:cubicBezTo>
                <a:cubicBezTo>
                  <a:pt x="48" y="57"/>
                  <a:pt x="48" y="57"/>
                  <a:pt x="48" y="57"/>
                </a:cubicBezTo>
                <a:cubicBezTo>
                  <a:pt x="47" y="58"/>
                  <a:pt x="46" y="58"/>
                  <a:pt x="46" y="59"/>
                </a:cubicBezTo>
                <a:cubicBezTo>
                  <a:pt x="45" y="59"/>
                  <a:pt x="44" y="59"/>
                  <a:pt x="43" y="60"/>
                </a:cubicBezTo>
                <a:cubicBezTo>
                  <a:pt x="43" y="60"/>
                  <a:pt x="42" y="60"/>
                  <a:pt x="42" y="60"/>
                </a:cubicBezTo>
                <a:cubicBezTo>
                  <a:pt x="41" y="61"/>
                  <a:pt x="41" y="61"/>
                  <a:pt x="40" y="61"/>
                </a:cubicBezTo>
                <a:cubicBezTo>
                  <a:pt x="40" y="61"/>
                  <a:pt x="40" y="61"/>
                  <a:pt x="40" y="61"/>
                </a:cubicBezTo>
                <a:cubicBezTo>
                  <a:pt x="39" y="61"/>
                  <a:pt x="39" y="61"/>
                  <a:pt x="38" y="61"/>
                </a:cubicBezTo>
                <a:cubicBezTo>
                  <a:pt x="38" y="62"/>
                  <a:pt x="37" y="62"/>
                  <a:pt x="36" y="62"/>
                </a:cubicBezTo>
                <a:cubicBezTo>
                  <a:pt x="36" y="62"/>
                  <a:pt x="35" y="62"/>
                  <a:pt x="35" y="62"/>
                </a:cubicBezTo>
                <a:cubicBezTo>
                  <a:pt x="34" y="62"/>
                  <a:pt x="33" y="62"/>
                  <a:pt x="33" y="62"/>
                </a:cubicBezTo>
                <a:cubicBezTo>
                  <a:pt x="32" y="62"/>
                  <a:pt x="31" y="62"/>
                  <a:pt x="30" y="62"/>
                </a:cubicBezTo>
                <a:cubicBezTo>
                  <a:pt x="30" y="62"/>
                  <a:pt x="30" y="62"/>
                  <a:pt x="30" y="62"/>
                </a:cubicBezTo>
                <a:cubicBezTo>
                  <a:pt x="30" y="62"/>
                  <a:pt x="30" y="62"/>
                  <a:pt x="30" y="62"/>
                </a:cubicBezTo>
                <a:cubicBezTo>
                  <a:pt x="30" y="62"/>
                  <a:pt x="30" y="62"/>
                  <a:pt x="30" y="62"/>
                </a:cubicBezTo>
                <a:cubicBezTo>
                  <a:pt x="29" y="62"/>
                  <a:pt x="29" y="62"/>
                  <a:pt x="28" y="62"/>
                </a:cubicBezTo>
                <a:cubicBezTo>
                  <a:pt x="28" y="62"/>
                  <a:pt x="27" y="62"/>
                  <a:pt x="27" y="62"/>
                </a:cubicBezTo>
                <a:cubicBezTo>
                  <a:pt x="27" y="62"/>
                  <a:pt x="26" y="62"/>
                  <a:pt x="26" y="62"/>
                </a:cubicBezTo>
                <a:cubicBezTo>
                  <a:pt x="26" y="62"/>
                  <a:pt x="25" y="62"/>
                  <a:pt x="25" y="62"/>
                </a:cubicBezTo>
                <a:cubicBezTo>
                  <a:pt x="25" y="62"/>
                  <a:pt x="25" y="62"/>
                  <a:pt x="24" y="62"/>
                </a:cubicBezTo>
                <a:cubicBezTo>
                  <a:pt x="24" y="62"/>
                  <a:pt x="24" y="62"/>
                  <a:pt x="24" y="61"/>
                </a:cubicBezTo>
                <a:cubicBezTo>
                  <a:pt x="23" y="61"/>
                  <a:pt x="23"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1"/>
                  <a:pt x="22" y="61"/>
                  <a:pt x="22" y="61"/>
                </a:cubicBezTo>
                <a:cubicBezTo>
                  <a:pt x="22" y="60"/>
                  <a:pt x="23" y="60"/>
                  <a:pt x="23" y="60"/>
                </a:cubicBezTo>
                <a:cubicBezTo>
                  <a:pt x="23" y="59"/>
                  <a:pt x="23" y="59"/>
                  <a:pt x="24" y="58"/>
                </a:cubicBezTo>
                <a:cubicBezTo>
                  <a:pt x="24" y="58"/>
                  <a:pt x="24" y="57"/>
                  <a:pt x="25" y="56"/>
                </a:cubicBezTo>
                <a:cubicBezTo>
                  <a:pt x="25" y="56"/>
                  <a:pt x="25" y="55"/>
                  <a:pt x="25" y="54"/>
                </a:cubicBezTo>
                <a:cubicBezTo>
                  <a:pt x="25" y="54"/>
                  <a:pt x="25" y="54"/>
                  <a:pt x="25" y="54"/>
                </a:cubicBezTo>
                <a:cubicBezTo>
                  <a:pt x="25" y="54"/>
                  <a:pt x="25" y="54"/>
                  <a:pt x="25" y="53"/>
                </a:cubicBezTo>
                <a:cubicBezTo>
                  <a:pt x="26" y="53"/>
                  <a:pt x="26" y="53"/>
                  <a:pt x="26" y="53"/>
                </a:cubicBezTo>
                <a:cubicBezTo>
                  <a:pt x="26" y="52"/>
                  <a:pt x="26" y="52"/>
                  <a:pt x="26" y="52"/>
                </a:cubicBezTo>
                <a:cubicBezTo>
                  <a:pt x="26" y="51"/>
                  <a:pt x="26" y="51"/>
                  <a:pt x="26" y="50"/>
                </a:cubicBezTo>
                <a:cubicBezTo>
                  <a:pt x="26" y="50"/>
                  <a:pt x="27" y="49"/>
                  <a:pt x="27" y="49"/>
                </a:cubicBezTo>
                <a:cubicBezTo>
                  <a:pt x="27" y="49"/>
                  <a:pt x="27" y="48"/>
                  <a:pt x="27" y="48"/>
                </a:cubicBezTo>
                <a:cubicBezTo>
                  <a:pt x="27" y="48"/>
                  <a:pt x="27" y="47"/>
                  <a:pt x="27" y="47"/>
                </a:cubicBezTo>
                <a:cubicBezTo>
                  <a:pt x="27" y="47"/>
                  <a:pt x="27" y="47"/>
                  <a:pt x="27" y="46"/>
                </a:cubicBezTo>
                <a:cubicBezTo>
                  <a:pt x="27" y="46"/>
                  <a:pt x="27" y="46"/>
                  <a:pt x="27" y="46"/>
                </a:cubicBezTo>
                <a:cubicBezTo>
                  <a:pt x="28" y="46"/>
                  <a:pt x="28" y="46"/>
                  <a:pt x="28" y="47"/>
                </a:cubicBezTo>
                <a:cubicBezTo>
                  <a:pt x="28" y="47"/>
                  <a:pt x="28" y="47"/>
                  <a:pt x="28" y="47"/>
                </a:cubicBezTo>
                <a:cubicBezTo>
                  <a:pt x="29" y="47"/>
                  <a:pt x="30" y="48"/>
                  <a:pt x="30" y="48"/>
                </a:cubicBezTo>
                <a:cubicBezTo>
                  <a:pt x="31" y="49"/>
                  <a:pt x="31" y="49"/>
                  <a:pt x="31" y="49"/>
                </a:cubicBezTo>
                <a:cubicBezTo>
                  <a:pt x="32" y="49"/>
                  <a:pt x="32" y="49"/>
                  <a:pt x="32" y="49"/>
                </a:cubicBezTo>
                <a:cubicBezTo>
                  <a:pt x="32" y="49"/>
                  <a:pt x="33" y="49"/>
                  <a:pt x="33" y="49"/>
                </a:cubicBezTo>
                <a:cubicBezTo>
                  <a:pt x="34" y="50"/>
                  <a:pt x="34" y="50"/>
                  <a:pt x="34" y="50"/>
                </a:cubicBezTo>
                <a:cubicBezTo>
                  <a:pt x="35" y="50"/>
                  <a:pt x="36" y="50"/>
                  <a:pt x="36" y="50"/>
                </a:cubicBezTo>
                <a:cubicBezTo>
                  <a:pt x="36" y="50"/>
                  <a:pt x="36" y="50"/>
                  <a:pt x="36" y="50"/>
                </a:cubicBezTo>
                <a:cubicBezTo>
                  <a:pt x="37" y="50"/>
                  <a:pt x="37" y="49"/>
                  <a:pt x="38" y="49"/>
                </a:cubicBezTo>
                <a:cubicBezTo>
                  <a:pt x="38" y="49"/>
                  <a:pt x="39" y="49"/>
                  <a:pt x="39" y="49"/>
                </a:cubicBezTo>
                <a:cubicBezTo>
                  <a:pt x="40" y="49"/>
                  <a:pt x="40" y="49"/>
                  <a:pt x="40" y="49"/>
                </a:cubicBezTo>
                <a:cubicBezTo>
                  <a:pt x="41" y="49"/>
                  <a:pt x="41" y="48"/>
                  <a:pt x="41" y="48"/>
                </a:cubicBezTo>
                <a:cubicBezTo>
                  <a:pt x="42" y="48"/>
                  <a:pt x="42" y="48"/>
                  <a:pt x="43" y="48"/>
                </a:cubicBezTo>
                <a:cubicBezTo>
                  <a:pt x="43" y="47"/>
                  <a:pt x="44" y="47"/>
                  <a:pt x="45" y="46"/>
                </a:cubicBezTo>
                <a:cubicBezTo>
                  <a:pt x="45" y="46"/>
                  <a:pt x="46" y="45"/>
                  <a:pt x="46" y="45"/>
                </a:cubicBezTo>
                <a:cubicBezTo>
                  <a:pt x="47" y="44"/>
                  <a:pt x="47" y="44"/>
                  <a:pt x="47" y="44"/>
                </a:cubicBezTo>
                <a:cubicBezTo>
                  <a:pt x="47" y="44"/>
                  <a:pt x="47" y="44"/>
                  <a:pt x="47" y="44"/>
                </a:cubicBezTo>
                <a:cubicBezTo>
                  <a:pt x="47" y="44"/>
                  <a:pt x="47" y="44"/>
                  <a:pt x="47" y="43"/>
                </a:cubicBezTo>
                <a:cubicBezTo>
                  <a:pt x="47" y="43"/>
                  <a:pt x="47" y="43"/>
                  <a:pt x="47" y="43"/>
                </a:cubicBezTo>
                <a:cubicBezTo>
                  <a:pt x="48" y="43"/>
                  <a:pt x="48" y="43"/>
                  <a:pt x="48" y="42"/>
                </a:cubicBezTo>
                <a:cubicBezTo>
                  <a:pt x="48" y="42"/>
                  <a:pt x="48" y="42"/>
                  <a:pt x="48" y="42"/>
                </a:cubicBezTo>
                <a:cubicBezTo>
                  <a:pt x="48" y="42"/>
                  <a:pt x="49" y="42"/>
                  <a:pt x="49" y="42"/>
                </a:cubicBezTo>
                <a:cubicBezTo>
                  <a:pt x="49" y="42"/>
                  <a:pt x="49" y="41"/>
                  <a:pt x="49" y="41"/>
                </a:cubicBezTo>
                <a:cubicBezTo>
                  <a:pt x="49" y="41"/>
                  <a:pt x="49" y="41"/>
                  <a:pt x="49" y="41"/>
                </a:cubicBezTo>
                <a:cubicBezTo>
                  <a:pt x="49" y="41"/>
                  <a:pt x="49" y="41"/>
                  <a:pt x="49" y="41"/>
                </a:cubicBezTo>
                <a:cubicBezTo>
                  <a:pt x="49" y="40"/>
                  <a:pt x="50" y="40"/>
                  <a:pt x="50" y="39"/>
                </a:cubicBezTo>
                <a:cubicBezTo>
                  <a:pt x="50" y="39"/>
                  <a:pt x="50" y="39"/>
                  <a:pt x="50" y="39"/>
                </a:cubicBezTo>
                <a:cubicBezTo>
                  <a:pt x="50" y="39"/>
                  <a:pt x="50" y="39"/>
                  <a:pt x="50" y="39"/>
                </a:cubicBezTo>
                <a:cubicBezTo>
                  <a:pt x="50" y="39"/>
                  <a:pt x="50" y="38"/>
                  <a:pt x="50" y="38"/>
                </a:cubicBezTo>
                <a:cubicBezTo>
                  <a:pt x="50" y="38"/>
                  <a:pt x="50" y="38"/>
                  <a:pt x="50" y="38"/>
                </a:cubicBezTo>
                <a:cubicBezTo>
                  <a:pt x="50" y="38"/>
                  <a:pt x="50" y="38"/>
                  <a:pt x="51" y="38"/>
                </a:cubicBezTo>
                <a:cubicBezTo>
                  <a:pt x="51" y="38"/>
                  <a:pt x="50" y="38"/>
                  <a:pt x="50" y="38"/>
                </a:cubicBezTo>
                <a:cubicBezTo>
                  <a:pt x="51" y="37"/>
                  <a:pt x="51" y="37"/>
                  <a:pt x="51" y="36"/>
                </a:cubicBezTo>
                <a:cubicBezTo>
                  <a:pt x="51" y="36"/>
                  <a:pt x="51" y="35"/>
                  <a:pt x="51" y="35"/>
                </a:cubicBezTo>
                <a:cubicBezTo>
                  <a:pt x="51" y="34"/>
                  <a:pt x="51" y="34"/>
                  <a:pt x="51" y="34"/>
                </a:cubicBezTo>
                <a:cubicBezTo>
                  <a:pt x="51" y="34"/>
                  <a:pt x="51" y="34"/>
                  <a:pt x="52" y="34"/>
                </a:cubicBezTo>
                <a:cubicBezTo>
                  <a:pt x="52" y="34"/>
                  <a:pt x="52" y="34"/>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3"/>
                </a:cubicBezTo>
                <a:cubicBezTo>
                  <a:pt x="52" y="33"/>
                  <a:pt x="52" y="33"/>
                  <a:pt x="52" y="32"/>
                </a:cubicBezTo>
                <a:cubicBezTo>
                  <a:pt x="52" y="32"/>
                  <a:pt x="52" y="32"/>
                  <a:pt x="52" y="32"/>
                </a:cubicBezTo>
                <a:cubicBezTo>
                  <a:pt x="52" y="32"/>
                  <a:pt x="52" y="32"/>
                  <a:pt x="52" y="32"/>
                </a:cubicBezTo>
                <a:cubicBezTo>
                  <a:pt x="52" y="32"/>
                  <a:pt x="52" y="32"/>
                  <a:pt x="52" y="32"/>
                </a:cubicBezTo>
                <a:cubicBezTo>
                  <a:pt x="52" y="32"/>
                  <a:pt x="52" y="32"/>
                  <a:pt x="52" y="32"/>
                </a:cubicBezTo>
                <a:cubicBezTo>
                  <a:pt x="52" y="32"/>
                  <a:pt x="52" y="32"/>
                  <a:pt x="52" y="32"/>
                </a:cubicBezTo>
                <a:cubicBezTo>
                  <a:pt x="52" y="32"/>
                  <a:pt x="52" y="31"/>
                  <a:pt x="52" y="31"/>
                </a:cubicBezTo>
                <a:cubicBezTo>
                  <a:pt x="52" y="31"/>
                  <a:pt x="52" y="31"/>
                  <a:pt x="52" y="31"/>
                </a:cubicBezTo>
                <a:cubicBezTo>
                  <a:pt x="52" y="31"/>
                  <a:pt x="52" y="31"/>
                  <a:pt x="52" y="31"/>
                </a:cubicBezTo>
                <a:cubicBezTo>
                  <a:pt x="52" y="31"/>
                  <a:pt x="52" y="31"/>
                  <a:pt x="52" y="31"/>
                </a:cubicBezTo>
                <a:cubicBezTo>
                  <a:pt x="52" y="30"/>
                  <a:pt x="52" y="30"/>
                  <a:pt x="52" y="30"/>
                </a:cubicBezTo>
                <a:cubicBezTo>
                  <a:pt x="52" y="30"/>
                  <a:pt x="52" y="30"/>
                  <a:pt x="52" y="30"/>
                </a:cubicBezTo>
                <a:cubicBezTo>
                  <a:pt x="52" y="29"/>
                  <a:pt x="52" y="29"/>
                  <a:pt x="52" y="28"/>
                </a:cubicBezTo>
                <a:cubicBezTo>
                  <a:pt x="52" y="27"/>
                  <a:pt x="52" y="27"/>
                  <a:pt x="52" y="26"/>
                </a:cubicBezTo>
                <a:cubicBezTo>
                  <a:pt x="52" y="26"/>
                  <a:pt x="52" y="25"/>
                  <a:pt x="52" y="25"/>
                </a:cubicBezTo>
                <a:cubicBezTo>
                  <a:pt x="52" y="25"/>
                  <a:pt x="52" y="24"/>
                  <a:pt x="52" y="24"/>
                </a:cubicBezTo>
                <a:cubicBezTo>
                  <a:pt x="52" y="24"/>
                  <a:pt x="52" y="24"/>
                  <a:pt x="51" y="24"/>
                </a:cubicBezTo>
                <a:cubicBezTo>
                  <a:pt x="51" y="24"/>
                  <a:pt x="51" y="24"/>
                  <a:pt x="51" y="24"/>
                </a:cubicBezTo>
                <a:cubicBezTo>
                  <a:pt x="52" y="24"/>
                  <a:pt x="51" y="24"/>
                  <a:pt x="51" y="24"/>
                </a:cubicBezTo>
                <a:cubicBezTo>
                  <a:pt x="51" y="23"/>
                  <a:pt x="51" y="23"/>
                  <a:pt x="51" y="22"/>
                </a:cubicBezTo>
                <a:cubicBezTo>
                  <a:pt x="51" y="22"/>
                  <a:pt x="51" y="22"/>
                  <a:pt x="51" y="22"/>
                </a:cubicBezTo>
                <a:cubicBezTo>
                  <a:pt x="51" y="22"/>
                  <a:pt x="51" y="22"/>
                  <a:pt x="51" y="22"/>
                </a:cubicBezTo>
                <a:cubicBezTo>
                  <a:pt x="51" y="22"/>
                  <a:pt x="51" y="21"/>
                  <a:pt x="51" y="21"/>
                </a:cubicBezTo>
                <a:cubicBezTo>
                  <a:pt x="50" y="21"/>
                  <a:pt x="50" y="20"/>
                  <a:pt x="50" y="20"/>
                </a:cubicBezTo>
                <a:cubicBezTo>
                  <a:pt x="50" y="19"/>
                  <a:pt x="49" y="19"/>
                  <a:pt x="49" y="18"/>
                </a:cubicBezTo>
                <a:cubicBezTo>
                  <a:pt x="49" y="18"/>
                  <a:pt x="48" y="17"/>
                  <a:pt x="48" y="17"/>
                </a:cubicBezTo>
                <a:cubicBezTo>
                  <a:pt x="48" y="17"/>
                  <a:pt x="48" y="17"/>
                  <a:pt x="48" y="17"/>
                </a:cubicBezTo>
                <a:cubicBezTo>
                  <a:pt x="48" y="16"/>
                  <a:pt x="47" y="16"/>
                  <a:pt x="47" y="16"/>
                </a:cubicBezTo>
                <a:cubicBezTo>
                  <a:pt x="47" y="16"/>
                  <a:pt x="47" y="16"/>
                  <a:pt x="47" y="16"/>
                </a:cubicBezTo>
                <a:cubicBezTo>
                  <a:pt x="47" y="16"/>
                  <a:pt x="47" y="16"/>
                  <a:pt x="47" y="16"/>
                </a:cubicBezTo>
                <a:cubicBezTo>
                  <a:pt x="47" y="16"/>
                  <a:pt x="47" y="16"/>
                  <a:pt x="46" y="15"/>
                </a:cubicBezTo>
                <a:cubicBezTo>
                  <a:pt x="46" y="15"/>
                  <a:pt x="46" y="15"/>
                  <a:pt x="46" y="15"/>
                </a:cubicBezTo>
                <a:cubicBezTo>
                  <a:pt x="46" y="15"/>
                  <a:pt x="45" y="14"/>
                  <a:pt x="45" y="14"/>
                </a:cubicBezTo>
                <a:cubicBezTo>
                  <a:pt x="45" y="14"/>
                  <a:pt x="44" y="14"/>
                  <a:pt x="44" y="14"/>
                </a:cubicBezTo>
                <a:cubicBezTo>
                  <a:pt x="44" y="13"/>
                  <a:pt x="43" y="13"/>
                  <a:pt x="43" y="13"/>
                </a:cubicBezTo>
                <a:cubicBezTo>
                  <a:pt x="43" y="13"/>
                  <a:pt x="43" y="13"/>
                  <a:pt x="43" y="13"/>
                </a:cubicBezTo>
                <a:cubicBezTo>
                  <a:pt x="42" y="12"/>
                  <a:pt x="42" y="12"/>
                  <a:pt x="41" y="12"/>
                </a:cubicBezTo>
                <a:cubicBezTo>
                  <a:pt x="40" y="12"/>
                  <a:pt x="40" y="11"/>
                  <a:pt x="39" y="11"/>
                </a:cubicBezTo>
                <a:cubicBezTo>
                  <a:pt x="38" y="11"/>
                  <a:pt x="38" y="11"/>
                  <a:pt x="37" y="11"/>
                </a:cubicBezTo>
                <a:cubicBezTo>
                  <a:pt x="37" y="11"/>
                  <a:pt x="36" y="10"/>
                  <a:pt x="36" y="10"/>
                </a:cubicBezTo>
                <a:cubicBezTo>
                  <a:pt x="35" y="10"/>
                  <a:pt x="35" y="10"/>
                  <a:pt x="35" y="10"/>
                </a:cubicBezTo>
                <a:cubicBezTo>
                  <a:pt x="35" y="10"/>
                  <a:pt x="34" y="10"/>
                  <a:pt x="34" y="10"/>
                </a:cubicBezTo>
                <a:cubicBezTo>
                  <a:pt x="34" y="10"/>
                  <a:pt x="34" y="10"/>
                  <a:pt x="34" y="10"/>
                </a:cubicBezTo>
                <a:cubicBezTo>
                  <a:pt x="34" y="10"/>
                  <a:pt x="33" y="10"/>
                  <a:pt x="33" y="10"/>
                </a:cubicBezTo>
                <a:cubicBezTo>
                  <a:pt x="33" y="10"/>
                  <a:pt x="33" y="10"/>
                  <a:pt x="33" y="10"/>
                </a:cubicBezTo>
                <a:cubicBezTo>
                  <a:pt x="33" y="10"/>
                  <a:pt x="33" y="10"/>
                  <a:pt x="33" y="10"/>
                </a:cubicBezTo>
                <a:cubicBezTo>
                  <a:pt x="32" y="10"/>
                  <a:pt x="31" y="10"/>
                  <a:pt x="31" y="10"/>
                </a:cubicBezTo>
                <a:cubicBezTo>
                  <a:pt x="31" y="10"/>
                  <a:pt x="30" y="10"/>
                  <a:pt x="30" y="10"/>
                </a:cubicBezTo>
                <a:cubicBezTo>
                  <a:pt x="30" y="10"/>
                  <a:pt x="30" y="10"/>
                  <a:pt x="30" y="10"/>
                </a:cubicBezTo>
                <a:cubicBezTo>
                  <a:pt x="30" y="10"/>
                  <a:pt x="30" y="10"/>
                  <a:pt x="30" y="10"/>
                </a:cubicBezTo>
                <a:cubicBezTo>
                  <a:pt x="30" y="10"/>
                  <a:pt x="29" y="10"/>
                  <a:pt x="29" y="10"/>
                </a:cubicBezTo>
                <a:cubicBezTo>
                  <a:pt x="29" y="10"/>
                  <a:pt x="29" y="10"/>
                  <a:pt x="29" y="10"/>
                </a:cubicBezTo>
                <a:cubicBezTo>
                  <a:pt x="29" y="10"/>
                  <a:pt x="29" y="10"/>
                  <a:pt x="29" y="10"/>
                </a:cubicBezTo>
                <a:cubicBezTo>
                  <a:pt x="29" y="10"/>
                  <a:pt x="29" y="10"/>
                  <a:pt x="28" y="10"/>
                </a:cubicBezTo>
                <a:cubicBezTo>
                  <a:pt x="28" y="10"/>
                  <a:pt x="28" y="10"/>
                  <a:pt x="28" y="10"/>
                </a:cubicBezTo>
                <a:cubicBezTo>
                  <a:pt x="28" y="10"/>
                  <a:pt x="28" y="10"/>
                  <a:pt x="28" y="10"/>
                </a:cubicBezTo>
                <a:cubicBezTo>
                  <a:pt x="28" y="10"/>
                  <a:pt x="27" y="10"/>
                  <a:pt x="27" y="11"/>
                </a:cubicBezTo>
                <a:cubicBezTo>
                  <a:pt x="27" y="11"/>
                  <a:pt x="27" y="11"/>
                  <a:pt x="27" y="11"/>
                </a:cubicBezTo>
                <a:cubicBezTo>
                  <a:pt x="27" y="11"/>
                  <a:pt x="27" y="11"/>
                  <a:pt x="27" y="11"/>
                </a:cubicBezTo>
                <a:cubicBezTo>
                  <a:pt x="27" y="11"/>
                  <a:pt x="27" y="11"/>
                  <a:pt x="27" y="11"/>
                </a:cubicBezTo>
                <a:cubicBezTo>
                  <a:pt x="26" y="11"/>
                  <a:pt x="26"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4" y="11"/>
                  <a:pt x="24" y="11"/>
                  <a:pt x="24" y="11"/>
                </a:cubicBezTo>
                <a:cubicBezTo>
                  <a:pt x="24" y="11"/>
                  <a:pt x="23" y="12"/>
                  <a:pt x="22" y="12"/>
                </a:cubicBezTo>
                <a:cubicBezTo>
                  <a:pt x="22" y="12"/>
                  <a:pt x="22" y="12"/>
                  <a:pt x="22" y="12"/>
                </a:cubicBezTo>
                <a:cubicBezTo>
                  <a:pt x="21" y="12"/>
                  <a:pt x="21" y="12"/>
                  <a:pt x="21" y="13"/>
                </a:cubicBezTo>
                <a:cubicBezTo>
                  <a:pt x="20" y="13"/>
                  <a:pt x="20" y="13"/>
                  <a:pt x="20" y="13"/>
                </a:cubicBezTo>
                <a:cubicBezTo>
                  <a:pt x="20" y="13"/>
                  <a:pt x="20" y="13"/>
                  <a:pt x="20" y="13"/>
                </a:cubicBezTo>
                <a:cubicBezTo>
                  <a:pt x="19" y="13"/>
                  <a:pt x="19" y="13"/>
                  <a:pt x="19" y="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79">
            <a:extLst>
              <a:ext uri="{FF2B5EF4-FFF2-40B4-BE49-F238E27FC236}">
                <a16:creationId xmlns:a16="http://schemas.microsoft.com/office/drawing/2014/main" id="{EC2EAF3F-5F45-486B-9112-D9092319C92C}"/>
              </a:ext>
            </a:extLst>
          </p:cNvPr>
          <p:cNvSpPr>
            <a:spLocks/>
          </p:cNvSpPr>
          <p:nvPr/>
        </p:nvSpPr>
        <p:spPr bwMode="auto">
          <a:xfrm>
            <a:off x="3463066" y="2724937"/>
            <a:ext cx="132831" cy="275319"/>
          </a:xfrm>
          <a:custGeom>
            <a:avLst/>
            <a:gdLst>
              <a:gd name="T0" fmla="*/ 0 w 46"/>
              <a:gd name="T1" fmla="*/ 27 h 96"/>
              <a:gd name="T2" fmla="*/ 10 w 46"/>
              <a:gd name="T3" fmla="*/ 27 h 96"/>
              <a:gd name="T4" fmla="*/ 10 w 46"/>
              <a:gd name="T5" fmla="*/ 22 h 96"/>
              <a:gd name="T6" fmla="*/ 12 w 46"/>
              <a:gd name="T7" fmla="*/ 9 h 96"/>
              <a:gd name="T8" fmla="*/ 19 w 46"/>
              <a:gd name="T9" fmla="*/ 2 h 96"/>
              <a:gd name="T10" fmla="*/ 31 w 46"/>
              <a:gd name="T11" fmla="*/ 0 h 96"/>
              <a:gd name="T12" fmla="*/ 46 w 46"/>
              <a:gd name="T13" fmla="*/ 2 h 96"/>
              <a:gd name="T14" fmla="*/ 44 w 46"/>
              <a:gd name="T15" fmla="*/ 15 h 96"/>
              <a:gd name="T16" fmla="*/ 36 w 46"/>
              <a:gd name="T17" fmla="*/ 14 h 96"/>
              <a:gd name="T18" fmla="*/ 30 w 46"/>
              <a:gd name="T19" fmla="*/ 16 h 96"/>
              <a:gd name="T20" fmla="*/ 28 w 46"/>
              <a:gd name="T21" fmla="*/ 23 h 96"/>
              <a:gd name="T22" fmla="*/ 28 w 46"/>
              <a:gd name="T23" fmla="*/ 27 h 96"/>
              <a:gd name="T24" fmla="*/ 42 w 46"/>
              <a:gd name="T25" fmla="*/ 27 h 96"/>
              <a:gd name="T26" fmla="*/ 42 w 46"/>
              <a:gd name="T27" fmla="*/ 42 h 96"/>
              <a:gd name="T28" fmla="*/ 28 w 46"/>
              <a:gd name="T29" fmla="*/ 42 h 96"/>
              <a:gd name="T30" fmla="*/ 28 w 46"/>
              <a:gd name="T31" fmla="*/ 96 h 96"/>
              <a:gd name="T32" fmla="*/ 10 w 46"/>
              <a:gd name="T33" fmla="*/ 96 h 96"/>
              <a:gd name="T34" fmla="*/ 10 w 46"/>
              <a:gd name="T35" fmla="*/ 42 h 96"/>
              <a:gd name="T36" fmla="*/ 0 w 46"/>
              <a:gd name="T37" fmla="*/ 42 h 96"/>
              <a:gd name="T38" fmla="*/ 0 w 46"/>
              <a:gd name="T39" fmla="*/ 2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 h="96">
                <a:moveTo>
                  <a:pt x="0" y="27"/>
                </a:moveTo>
                <a:cubicBezTo>
                  <a:pt x="10" y="27"/>
                  <a:pt x="10" y="27"/>
                  <a:pt x="10" y="27"/>
                </a:cubicBezTo>
                <a:cubicBezTo>
                  <a:pt x="10" y="22"/>
                  <a:pt x="10" y="22"/>
                  <a:pt x="10" y="22"/>
                </a:cubicBezTo>
                <a:cubicBezTo>
                  <a:pt x="10" y="16"/>
                  <a:pt x="11" y="12"/>
                  <a:pt x="12" y="9"/>
                </a:cubicBezTo>
                <a:cubicBezTo>
                  <a:pt x="13" y="7"/>
                  <a:pt x="15" y="4"/>
                  <a:pt x="19" y="2"/>
                </a:cubicBezTo>
                <a:cubicBezTo>
                  <a:pt x="22" y="1"/>
                  <a:pt x="26" y="0"/>
                  <a:pt x="31" y="0"/>
                </a:cubicBezTo>
                <a:cubicBezTo>
                  <a:pt x="36" y="0"/>
                  <a:pt x="41" y="1"/>
                  <a:pt x="46" y="2"/>
                </a:cubicBezTo>
                <a:cubicBezTo>
                  <a:pt x="44" y="15"/>
                  <a:pt x="44" y="15"/>
                  <a:pt x="44" y="15"/>
                </a:cubicBezTo>
                <a:cubicBezTo>
                  <a:pt x="41" y="14"/>
                  <a:pt x="38" y="14"/>
                  <a:pt x="36" y="14"/>
                </a:cubicBezTo>
                <a:cubicBezTo>
                  <a:pt x="33" y="14"/>
                  <a:pt x="31" y="14"/>
                  <a:pt x="30" y="16"/>
                </a:cubicBezTo>
                <a:cubicBezTo>
                  <a:pt x="29" y="17"/>
                  <a:pt x="28" y="19"/>
                  <a:pt x="28" y="23"/>
                </a:cubicBezTo>
                <a:cubicBezTo>
                  <a:pt x="28" y="27"/>
                  <a:pt x="28" y="27"/>
                  <a:pt x="28" y="27"/>
                </a:cubicBezTo>
                <a:cubicBezTo>
                  <a:pt x="42" y="27"/>
                  <a:pt x="42" y="27"/>
                  <a:pt x="42" y="27"/>
                </a:cubicBezTo>
                <a:cubicBezTo>
                  <a:pt x="42" y="42"/>
                  <a:pt x="42" y="42"/>
                  <a:pt x="42" y="42"/>
                </a:cubicBezTo>
                <a:cubicBezTo>
                  <a:pt x="28" y="42"/>
                  <a:pt x="28" y="42"/>
                  <a:pt x="28" y="42"/>
                </a:cubicBezTo>
                <a:cubicBezTo>
                  <a:pt x="28" y="96"/>
                  <a:pt x="28" y="96"/>
                  <a:pt x="28" y="96"/>
                </a:cubicBezTo>
                <a:cubicBezTo>
                  <a:pt x="10" y="96"/>
                  <a:pt x="10" y="96"/>
                  <a:pt x="10" y="96"/>
                </a:cubicBezTo>
                <a:cubicBezTo>
                  <a:pt x="10" y="42"/>
                  <a:pt x="10" y="42"/>
                  <a:pt x="10" y="42"/>
                </a:cubicBezTo>
                <a:cubicBezTo>
                  <a:pt x="0" y="42"/>
                  <a:pt x="0" y="42"/>
                  <a:pt x="0" y="42"/>
                </a:cubicBezTo>
                <a:lnTo>
                  <a:pt x="0" y="2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7">
            <a:extLst>
              <a:ext uri="{FF2B5EF4-FFF2-40B4-BE49-F238E27FC236}">
                <a16:creationId xmlns:a16="http://schemas.microsoft.com/office/drawing/2014/main" id="{DE7E3E32-F4F7-4B00-AD55-59D9CF60FA2F}"/>
              </a:ext>
            </a:extLst>
          </p:cNvPr>
          <p:cNvSpPr>
            <a:spLocks/>
          </p:cNvSpPr>
          <p:nvPr/>
        </p:nvSpPr>
        <p:spPr bwMode="auto">
          <a:xfrm>
            <a:off x="4132183" y="2367662"/>
            <a:ext cx="55550" cy="82553"/>
          </a:xfrm>
          <a:custGeom>
            <a:avLst/>
            <a:gdLst>
              <a:gd name="T0" fmla="*/ 72 w 72"/>
              <a:gd name="T1" fmla="*/ 55 h 107"/>
              <a:gd name="T2" fmla="*/ 0 w 72"/>
              <a:gd name="T3" fmla="*/ 107 h 107"/>
              <a:gd name="T4" fmla="*/ 0 w 72"/>
              <a:gd name="T5" fmla="*/ 0 h 107"/>
              <a:gd name="T6" fmla="*/ 72 w 72"/>
              <a:gd name="T7" fmla="*/ 55 h 107"/>
            </a:gdLst>
            <a:ahLst/>
            <a:cxnLst>
              <a:cxn ang="0">
                <a:pos x="T0" y="T1"/>
              </a:cxn>
              <a:cxn ang="0">
                <a:pos x="T2" y="T3"/>
              </a:cxn>
              <a:cxn ang="0">
                <a:pos x="T4" y="T5"/>
              </a:cxn>
              <a:cxn ang="0">
                <a:pos x="T6" y="T7"/>
              </a:cxn>
            </a:cxnLst>
            <a:rect l="0" t="0" r="r" b="b"/>
            <a:pathLst>
              <a:path w="72" h="107">
                <a:moveTo>
                  <a:pt x="72" y="55"/>
                </a:moveTo>
                <a:lnTo>
                  <a:pt x="0" y="107"/>
                </a:lnTo>
                <a:lnTo>
                  <a:pt x="0" y="0"/>
                </a:lnTo>
                <a:lnTo>
                  <a:pt x="72" y="55"/>
                </a:lnTo>
                <a:close/>
              </a:path>
            </a:pathLst>
          </a:custGeom>
          <a:solidFill>
            <a:schemeClr val="accent2"/>
          </a:solidFill>
          <a:ln w="19050">
            <a:no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8" name="Oval 187">
            <a:extLst>
              <a:ext uri="{FF2B5EF4-FFF2-40B4-BE49-F238E27FC236}">
                <a16:creationId xmlns:a16="http://schemas.microsoft.com/office/drawing/2014/main" id="{A1D988ED-E67E-4492-8769-87C181361428}"/>
              </a:ext>
            </a:extLst>
          </p:cNvPr>
          <p:cNvSpPr/>
          <p:nvPr/>
        </p:nvSpPr>
        <p:spPr>
          <a:xfrm>
            <a:off x="7268777" y="2560711"/>
            <a:ext cx="777790" cy="777790"/>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9" name="Oval 188">
            <a:extLst>
              <a:ext uri="{FF2B5EF4-FFF2-40B4-BE49-F238E27FC236}">
                <a16:creationId xmlns:a16="http://schemas.microsoft.com/office/drawing/2014/main" id="{39799BE4-58AE-450E-8C08-D7468844071F}"/>
              </a:ext>
            </a:extLst>
          </p:cNvPr>
          <p:cNvSpPr/>
          <p:nvPr/>
        </p:nvSpPr>
        <p:spPr>
          <a:xfrm>
            <a:off x="7268777" y="3965993"/>
            <a:ext cx="777790" cy="77779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0" name="Oval 189">
            <a:extLst>
              <a:ext uri="{FF2B5EF4-FFF2-40B4-BE49-F238E27FC236}">
                <a16:creationId xmlns:a16="http://schemas.microsoft.com/office/drawing/2014/main" id="{89E724E5-B8D6-431A-BFCD-BA8C1E915C47}"/>
              </a:ext>
            </a:extLst>
          </p:cNvPr>
          <p:cNvSpPr/>
          <p:nvPr/>
        </p:nvSpPr>
        <p:spPr>
          <a:xfrm>
            <a:off x="7268777" y="5371274"/>
            <a:ext cx="777790" cy="77779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1" name="TextBox 190">
            <a:extLst>
              <a:ext uri="{FF2B5EF4-FFF2-40B4-BE49-F238E27FC236}">
                <a16:creationId xmlns:a16="http://schemas.microsoft.com/office/drawing/2014/main" id="{B038EC74-27DF-46E0-A808-B9738C5E4505}"/>
              </a:ext>
            </a:extLst>
          </p:cNvPr>
          <p:cNvSpPr txBox="1"/>
          <p:nvPr/>
        </p:nvSpPr>
        <p:spPr>
          <a:xfrm>
            <a:off x="8352997" y="2452388"/>
            <a:ext cx="1344849"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192" name="TextBox 191">
            <a:extLst>
              <a:ext uri="{FF2B5EF4-FFF2-40B4-BE49-F238E27FC236}">
                <a16:creationId xmlns:a16="http://schemas.microsoft.com/office/drawing/2014/main" id="{502B6D2E-D964-4F57-9E9B-121CF6D96974}"/>
              </a:ext>
            </a:extLst>
          </p:cNvPr>
          <p:cNvSpPr txBox="1"/>
          <p:nvPr/>
        </p:nvSpPr>
        <p:spPr>
          <a:xfrm>
            <a:off x="8352996" y="2878771"/>
            <a:ext cx="315167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a frequently to gay terminated you gone.</a:t>
            </a:r>
          </a:p>
        </p:txBody>
      </p:sp>
      <p:sp>
        <p:nvSpPr>
          <p:cNvPr id="193" name="TextBox 192">
            <a:extLst>
              <a:ext uri="{FF2B5EF4-FFF2-40B4-BE49-F238E27FC236}">
                <a16:creationId xmlns:a16="http://schemas.microsoft.com/office/drawing/2014/main" id="{C7C29C40-3A6D-4168-95A8-BE2A319301E6}"/>
              </a:ext>
            </a:extLst>
          </p:cNvPr>
          <p:cNvSpPr txBox="1"/>
          <p:nvPr/>
        </p:nvSpPr>
        <p:spPr>
          <a:xfrm>
            <a:off x="8352997" y="3867595"/>
            <a:ext cx="1344849"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194" name="TextBox 193">
            <a:extLst>
              <a:ext uri="{FF2B5EF4-FFF2-40B4-BE49-F238E27FC236}">
                <a16:creationId xmlns:a16="http://schemas.microsoft.com/office/drawing/2014/main" id="{9A4F56DD-3D2C-440B-937E-CA4B3B58067E}"/>
              </a:ext>
            </a:extLst>
          </p:cNvPr>
          <p:cNvSpPr txBox="1"/>
          <p:nvPr/>
        </p:nvSpPr>
        <p:spPr>
          <a:xfrm>
            <a:off x="8352996" y="4293978"/>
            <a:ext cx="315167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a frequently to gay terminated you gone.</a:t>
            </a:r>
          </a:p>
        </p:txBody>
      </p:sp>
      <p:sp>
        <p:nvSpPr>
          <p:cNvPr id="195" name="TextBox 194">
            <a:extLst>
              <a:ext uri="{FF2B5EF4-FFF2-40B4-BE49-F238E27FC236}">
                <a16:creationId xmlns:a16="http://schemas.microsoft.com/office/drawing/2014/main" id="{64A57878-C904-46C1-B2F3-4FBC8A8A9480}"/>
              </a:ext>
            </a:extLst>
          </p:cNvPr>
          <p:cNvSpPr txBox="1"/>
          <p:nvPr/>
        </p:nvSpPr>
        <p:spPr>
          <a:xfrm>
            <a:off x="8352997" y="5282802"/>
            <a:ext cx="1344849"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196" name="TextBox 195">
            <a:extLst>
              <a:ext uri="{FF2B5EF4-FFF2-40B4-BE49-F238E27FC236}">
                <a16:creationId xmlns:a16="http://schemas.microsoft.com/office/drawing/2014/main" id="{0811E9A8-2F75-4856-82B0-7B03486D1EE2}"/>
              </a:ext>
            </a:extLst>
          </p:cNvPr>
          <p:cNvSpPr txBox="1"/>
          <p:nvPr/>
        </p:nvSpPr>
        <p:spPr>
          <a:xfrm>
            <a:off x="8352996" y="5709185"/>
            <a:ext cx="315167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a frequently to gay terminated you gone.</a:t>
            </a:r>
          </a:p>
        </p:txBody>
      </p:sp>
      <p:sp>
        <p:nvSpPr>
          <p:cNvPr id="203" name="Freeform 217">
            <a:extLst>
              <a:ext uri="{FF2B5EF4-FFF2-40B4-BE49-F238E27FC236}">
                <a16:creationId xmlns:a16="http://schemas.microsoft.com/office/drawing/2014/main" id="{B3A0A23C-A619-4255-92FB-79AF53EA6812}"/>
              </a:ext>
            </a:extLst>
          </p:cNvPr>
          <p:cNvSpPr>
            <a:spLocks noEditPoints="1"/>
          </p:cNvSpPr>
          <p:nvPr/>
        </p:nvSpPr>
        <p:spPr bwMode="auto">
          <a:xfrm>
            <a:off x="7454753" y="4202698"/>
            <a:ext cx="405838" cy="304380"/>
          </a:xfrm>
          <a:custGeom>
            <a:avLst/>
            <a:gdLst>
              <a:gd name="T0" fmla="*/ 266700 w 78"/>
              <a:gd name="T1" fmla="*/ 200025 h 58"/>
              <a:gd name="T2" fmla="*/ 0 w 78"/>
              <a:gd name="T3" fmla="*/ 200025 h 58"/>
              <a:gd name="T4" fmla="*/ 0 w 78"/>
              <a:gd name="T5" fmla="*/ 0 h 58"/>
              <a:gd name="T6" fmla="*/ 17096 w 78"/>
              <a:gd name="T7" fmla="*/ 0 h 58"/>
              <a:gd name="T8" fmla="*/ 17096 w 78"/>
              <a:gd name="T9" fmla="*/ 182781 h 58"/>
              <a:gd name="T10" fmla="*/ 266700 w 78"/>
              <a:gd name="T11" fmla="*/ 182781 h 58"/>
              <a:gd name="T12" fmla="*/ 266700 w 78"/>
              <a:gd name="T13" fmla="*/ 200025 h 58"/>
              <a:gd name="T14" fmla="*/ 249604 w 78"/>
              <a:gd name="T15" fmla="*/ 75872 h 58"/>
              <a:gd name="T16" fmla="*/ 242765 w 78"/>
              <a:gd name="T17" fmla="*/ 79320 h 58"/>
              <a:gd name="T18" fmla="*/ 225669 w 78"/>
              <a:gd name="T19" fmla="*/ 62077 h 58"/>
              <a:gd name="T20" fmla="*/ 143608 w 78"/>
              <a:gd name="T21" fmla="*/ 144846 h 58"/>
              <a:gd name="T22" fmla="*/ 136769 w 78"/>
              <a:gd name="T23" fmla="*/ 144846 h 58"/>
              <a:gd name="T24" fmla="*/ 105996 w 78"/>
              <a:gd name="T25" fmla="*/ 117256 h 58"/>
              <a:gd name="T26" fmla="*/ 54708 w 78"/>
              <a:gd name="T27" fmla="*/ 168987 h 58"/>
              <a:gd name="T28" fmla="*/ 27354 w 78"/>
              <a:gd name="T29" fmla="*/ 144846 h 58"/>
              <a:gd name="T30" fmla="*/ 102577 w 78"/>
              <a:gd name="T31" fmla="*/ 68974 h 58"/>
              <a:gd name="T32" fmla="*/ 109415 w 78"/>
              <a:gd name="T33" fmla="*/ 68974 h 58"/>
              <a:gd name="T34" fmla="*/ 140188 w 78"/>
              <a:gd name="T35" fmla="*/ 100013 h 58"/>
              <a:gd name="T36" fmla="*/ 201735 w 78"/>
              <a:gd name="T37" fmla="*/ 37936 h 58"/>
              <a:gd name="T38" fmla="*/ 184638 w 78"/>
              <a:gd name="T39" fmla="*/ 20692 h 58"/>
              <a:gd name="T40" fmla="*/ 188058 w 78"/>
              <a:gd name="T41" fmla="*/ 13795 h 58"/>
              <a:gd name="T42" fmla="*/ 242765 w 78"/>
              <a:gd name="T43" fmla="*/ 13795 h 58"/>
              <a:gd name="T44" fmla="*/ 249604 w 78"/>
              <a:gd name="T45" fmla="*/ 20692 h 58"/>
              <a:gd name="T46" fmla="*/ 249604 w 78"/>
              <a:gd name="T47" fmla="*/ 75872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a:noFill/>
          </a:ln>
        </p:spPr>
        <p:txBody>
          <a:bodyPr/>
          <a:lstStyle/>
          <a:p>
            <a:endParaRPr lang="en-US" dirty="0">
              <a:latin typeface="Roboto" panose="02000000000000000000" pitchFamily="2" charset="0"/>
            </a:endParaRPr>
          </a:p>
        </p:txBody>
      </p:sp>
      <p:sp>
        <p:nvSpPr>
          <p:cNvPr id="204" name="Freeform 219">
            <a:extLst>
              <a:ext uri="{FF2B5EF4-FFF2-40B4-BE49-F238E27FC236}">
                <a16:creationId xmlns:a16="http://schemas.microsoft.com/office/drawing/2014/main" id="{1AA61E47-9D95-4DCE-A0D2-C6766DF01AF4}"/>
              </a:ext>
            </a:extLst>
          </p:cNvPr>
          <p:cNvSpPr>
            <a:spLocks noEditPoints="1"/>
          </p:cNvSpPr>
          <p:nvPr/>
        </p:nvSpPr>
        <p:spPr bwMode="auto">
          <a:xfrm>
            <a:off x="7480118" y="2811910"/>
            <a:ext cx="355108" cy="275392"/>
          </a:xfrm>
          <a:custGeom>
            <a:avLst/>
            <a:gdLst>
              <a:gd name="T0" fmla="*/ 27454 w 68"/>
              <a:gd name="T1" fmla="*/ 51219 h 53"/>
              <a:gd name="T2" fmla="*/ 0 w 68"/>
              <a:gd name="T3" fmla="*/ 23902 h 53"/>
              <a:gd name="T4" fmla="*/ 27454 w 68"/>
              <a:gd name="T5" fmla="*/ 0 h 53"/>
              <a:gd name="T6" fmla="*/ 51477 w 68"/>
              <a:gd name="T7" fmla="*/ 23902 h 53"/>
              <a:gd name="T8" fmla="*/ 27454 w 68"/>
              <a:gd name="T9" fmla="*/ 51219 h 53"/>
              <a:gd name="T10" fmla="*/ 27454 w 68"/>
              <a:gd name="T11" fmla="*/ 116097 h 53"/>
              <a:gd name="T12" fmla="*/ 0 w 68"/>
              <a:gd name="T13" fmla="*/ 92195 h 53"/>
              <a:gd name="T14" fmla="*/ 27454 w 68"/>
              <a:gd name="T15" fmla="*/ 64878 h 53"/>
              <a:gd name="T16" fmla="*/ 51477 w 68"/>
              <a:gd name="T17" fmla="*/ 92195 h 53"/>
              <a:gd name="T18" fmla="*/ 27454 w 68"/>
              <a:gd name="T19" fmla="*/ 116097 h 53"/>
              <a:gd name="T20" fmla="*/ 27454 w 68"/>
              <a:gd name="T21" fmla="*/ 180975 h 53"/>
              <a:gd name="T22" fmla="*/ 0 w 68"/>
              <a:gd name="T23" fmla="*/ 157073 h 53"/>
              <a:gd name="T24" fmla="*/ 27454 w 68"/>
              <a:gd name="T25" fmla="*/ 133170 h 53"/>
              <a:gd name="T26" fmla="*/ 51477 w 68"/>
              <a:gd name="T27" fmla="*/ 157073 h 53"/>
              <a:gd name="T28" fmla="*/ 27454 w 68"/>
              <a:gd name="T29" fmla="*/ 180975 h 53"/>
              <a:gd name="T30" fmla="*/ 233362 w 68"/>
              <a:gd name="T31" fmla="*/ 37561 h 53"/>
              <a:gd name="T32" fmla="*/ 229930 w 68"/>
              <a:gd name="T33" fmla="*/ 40975 h 53"/>
              <a:gd name="T34" fmla="*/ 72068 w 68"/>
              <a:gd name="T35" fmla="*/ 40975 h 53"/>
              <a:gd name="T36" fmla="*/ 68636 w 68"/>
              <a:gd name="T37" fmla="*/ 37561 h 53"/>
              <a:gd name="T38" fmla="*/ 68636 w 68"/>
              <a:gd name="T39" fmla="*/ 13658 h 53"/>
              <a:gd name="T40" fmla="*/ 72068 w 68"/>
              <a:gd name="T41" fmla="*/ 6829 h 53"/>
              <a:gd name="T42" fmla="*/ 229930 w 68"/>
              <a:gd name="T43" fmla="*/ 6829 h 53"/>
              <a:gd name="T44" fmla="*/ 233362 w 68"/>
              <a:gd name="T45" fmla="*/ 13658 h 53"/>
              <a:gd name="T46" fmla="*/ 233362 w 68"/>
              <a:gd name="T47" fmla="*/ 37561 h 53"/>
              <a:gd name="T48" fmla="*/ 233362 w 68"/>
              <a:gd name="T49" fmla="*/ 102439 h 53"/>
              <a:gd name="T50" fmla="*/ 229930 w 68"/>
              <a:gd name="T51" fmla="*/ 109268 h 53"/>
              <a:gd name="T52" fmla="*/ 72068 w 68"/>
              <a:gd name="T53" fmla="*/ 109268 h 53"/>
              <a:gd name="T54" fmla="*/ 68636 w 68"/>
              <a:gd name="T55" fmla="*/ 102439 h 53"/>
              <a:gd name="T56" fmla="*/ 68636 w 68"/>
              <a:gd name="T57" fmla="*/ 78536 h 53"/>
              <a:gd name="T58" fmla="*/ 72068 w 68"/>
              <a:gd name="T59" fmla="*/ 75122 h 53"/>
              <a:gd name="T60" fmla="*/ 229930 w 68"/>
              <a:gd name="T61" fmla="*/ 75122 h 53"/>
              <a:gd name="T62" fmla="*/ 233362 w 68"/>
              <a:gd name="T63" fmla="*/ 78536 h 53"/>
              <a:gd name="T64" fmla="*/ 233362 w 68"/>
              <a:gd name="T65" fmla="*/ 102439 h 53"/>
              <a:gd name="T66" fmla="*/ 233362 w 68"/>
              <a:gd name="T67" fmla="*/ 170731 h 53"/>
              <a:gd name="T68" fmla="*/ 229930 w 68"/>
              <a:gd name="T69" fmla="*/ 174146 h 53"/>
              <a:gd name="T70" fmla="*/ 72068 w 68"/>
              <a:gd name="T71" fmla="*/ 174146 h 53"/>
              <a:gd name="T72" fmla="*/ 68636 w 68"/>
              <a:gd name="T73" fmla="*/ 170731 h 53"/>
              <a:gd name="T74" fmla="*/ 68636 w 68"/>
              <a:gd name="T75" fmla="*/ 143414 h 53"/>
              <a:gd name="T76" fmla="*/ 72068 w 68"/>
              <a:gd name="T77" fmla="*/ 140000 h 53"/>
              <a:gd name="T78" fmla="*/ 229930 w 68"/>
              <a:gd name="T79" fmla="*/ 140000 h 53"/>
              <a:gd name="T80" fmla="*/ 233362 w 68"/>
              <a:gd name="T81" fmla="*/ 143414 h 53"/>
              <a:gd name="T82" fmla="*/ 233362 w 68"/>
              <a:gd name="T83" fmla="*/ 170731 h 5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8" h="53">
                <a:moveTo>
                  <a:pt x="8" y="15"/>
                </a:moveTo>
                <a:cubicBezTo>
                  <a:pt x="4" y="15"/>
                  <a:pt x="0" y="11"/>
                  <a:pt x="0" y="7"/>
                </a:cubicBezTo>
                <a:cubicBezTo>
                  <a:pt x="0" y="3"/>
                  <a:pt x="4" y="0"/>
                  <a:pt x="8" y="0"/>
                </a:cubicBezTo>
                <a:cubicBezTo>
                  <a:pt x="12" y="0"/>
                  <a:pt x="15" y="3"/>
                  <a:pt x="15" y="7"/>
                </a:cubicBezTo>
                <a:cubicBezTo>
                  <a:pt x="15" y="11"/>
                  <a:pt x="12" y="15"/>
                  <a:pt x="8" y="15"/>
                </a:cubicBezTo>
                <a:close/>
                <a:moveTo>
                  <a:pt x="8" y="34"/>
                </a:moveTo>
                <a:cubicBezTo>
                  <a:pt x="4" y="34"/>
                  <a:pt x="0" y="31"/>
                  <a:pt x="0" y="27"/>
                </a:cubicBezTo>
                <a:cubicBezTo>
                  <a:pt x="0" y="23"/>
                  <a:pt x="4" y="19"/>
                  <a:pt x="8" y="19"/>
                </a:cubicBezTo>
                <a:cubicBezTo>
                  <a:pt x="12" y="19"/>
                  <a:pt x="15" y="23"/>
                  <a:pt x="15" y="27"/>
                </a:cubicBezTo>
                <a:cubicBezTo>
                  <a:pt x="15" y="31"/>
                  <a:pt x="12" y="34"/>
                  <a:pt x="8" y="34"/>
                </a:cubicBezTo>
                <a:close/>
                <a:moveTo>
                  <a:pt x="8" y="53"/>
                </a:moveTo>
                <a:cubicBezTo>
                  <a:pt x="4" y="53"/>
                  <a:pt x="0" y="50"/>
                  <a:pt x="0" y="46"/>
                </a:cubicBezTo>
                <a:cubicBezTo>
                  <a:pt x="0" y="42"/>
                  <a:pt x="4" y="39"/>
                  <a:pt x="8" y="39"/>
                </a:cubicBezTo>
                <a:cubicBezTo>
                  <a:pt x="12" y="39"/>
                  <a:pt x="15" y="42"/>
                  <a:pt x="15" y="46"/>
                </a:cubicBezTo>
                <a:cubicBezTo>
                  <a:pt x="15" y="50"/>
                  <a:pt x="12" y="53"/>
                  <a:pt x="8" y="53"/>
                </a:cubicBezTo>
                <a:close/>
                <a:moveTo>
                  <a:pt x="68" y="11"/>
                </a:moveTo>
                <a:cubicBezTo>
                  <a:pt x="68" y="12"/>
                  <a:pt x="68" y="12"/>
                  <a:pt x="67" y="12"/>
                </a:cubicBezTo>
                <a:cubicBezTo>
                  <a:pt x="21" y="12"/>
                  <a:pt x="21" y="12"/>
                  <a:pt x="21" y="12"/>
                </a:cubicBezTo>
                <a:cubicBezTo>
                  <a:pt x="20" y="12"/>
                  <a:pt x="20" y="12"/>
                  <a:pt x="20" y="11"/>
                </a:cubicBezTo>
                <a:cubicBezTo>
                  <a:pt x="20" y="4"/>
                  <a:pt x="20" y="4"/>
                  <a:pt x="20" y="4"/>
                </a:cubicBezTo>
                <a:cubicBezTo>
                  <a:pt x="20" y="3"/>
                  <a:pt x="20" y="2"/>
                  <a:pt x="21" y="2"/>
                </a:cubicBezTo>
                <a:cubicBezTo>
                  <a:pt x="67" y="2"/>
                  <a:pt x="67" y="2"/>
                  <a:pt x="67" y="2"/>
                </a:cubicBezTo>
                <a:cubicBezTo>
                  <a:pt x="68" y="2"/>
                  <a:pt x="68" y="3"/>
                  <a:pt x="68" y="4"/>
                </a:cubicBezTo>
                <a:lnTo>
                  <a:pt x="68" y="11"/>
                </a:lnTo>
                <a:close/>
                <a:moveTo>
                  <a:pt x="68" y="30"/>
                </a:moveTo>
                <a:cubicBezTo>
                  <a:pt x="68" y="31"/>
                  <a:pt x="68" y="32"/>
                  <a:pt x="67" y="32"/>
                </a:cubicBezTo>
                <a:cubicBezTo>
                  <a:pt x="21" y="32"/>
                  <a:pt x="21" y="32"/>
                  <a:pt x="21" y="32"/>
                </a:cubicBezTo>
                <a:cubicBezTo>
                  <a:pt x="20" y="32"/>
                  <a:pt x="20" y="31"/>
                  <a:pt x="20" y="30"/>
                </a:cubicBezTo>
                <a:cubicBezTo>
                  <a:pt x="20" y="23"/>
                  <a:pt x="20" y="23"/>
                  <a:pt x="20" y="23"/>
                </a:cubicBezTo>
                <a:cubicBezTo>
                  <a:pt x="20" y="22"/>
                  <a:pt x="20" y="22"/>
                  <a:pt x="21" y="22"/>
                </a:cubicBezTo>
                <a:cubicBezTo>
                  <a:pt x="67" y="22"/>
                  <a:pt x="67" y="22"/>
                  <a:pt x="67" y="22"/>
                </a:cubicBezTo>
                <a:cubicBezTo>
                  <a:pt x="68" y="22"/>
                  <a:pt x="68" y="22"/>
                  <a:pt x="68" y="23"/>
                </a:cubicBezTo>
                <a:lnTo>
                  <a:pt x="68" y="30"/>
                </a:lnTo>
                <a:close/>
                <a:moveTo>
                  <a:pt x="68" y="50"/>
                </a:moveTo>
                <a:cubicBezTo>
                  <a:pt x="68" y="50"/>
                  <a:pt x="68" y="51"/>
                  <a:pt x="67" y="51"/>
                </a:cubicBezTo>
                <a:cubicBezTo>
                  <a:pt x="21" y="51"/>
                  <a:pt x="21" y="51"/>
                  <a:pt x="21" y="51"/>
                </a:cubicBezTo>
                <a:cubicBezTo>
                  <a:pt x="20" y="51"/>
                  <a:pt x="20" y="50"/>
                  <a:pt x="20" y="50"/>
                </a:cubicBezTo>
                <a:cubicBezTo>
                  <a:pt x="20" y="42"/>
                  <a:pt x="20" y="42"/>
                  <a:pt x="20" y="42"/>
                </a:cubicBezTo>
                <a:cubicBezTo>
                  <a:pt x="20" y="42"/>
                  <a:pt x="20" y="41"/>
                  <a:pt x="21" y="41"/>
                </a:cubicBezTo>
                <a:cubicBezTo>
                  <a:pt x="67" y="41"/>
                  <a:pt x="67" y="41"/>
                  <a:pt x="67" y="41"/>
                </a:cubicBezTo>
                <a:cubicBezTo>
                  <a:pt x="68" y="41"/>
                  <a:pt x="68" y="42"/>
                  <a:pt x="68" y="42"/>
                </a:cubicBezTo>
                <a:lnTo>
                  <a:pt x="68" y="50"/>
                </a:lnTo>
                <a:close/>
              </a:path>
            </a:pathLst>
          </a:custGeom>
          <a:solidFill>
            <a:schemeClr val="bg1"/>
          </a:solidFill>
          <a:ln>
            <a:noFill/>
          </a:ln>
        </p:spPr>
        <p:txBody>
          <a:bodyPr/>
          <a:lstStyle/>
          <a:p>
            <a:endParaRPr lang="en-US" dirty="0">
              <a:latin typeface="Roboto" panose="02000000000000000000" pitchFamily="2" charset="0"/>
            </a:endParaRPr>
          </a:p>
        </p:txBody>
      </p:sp>
      <p:sp>
        <p:nvSpPr>
          <p:cNvPr id="205" name="Freeform 234">
            <a:extLst>
              <a:ext uri="{FF2B5EF4-FFF2-40B4-BE49-F238E27FC236}">
                <a16:creationId xmlns:a16="http://schemas.microsoft.com/office/drawing/2014/main" id="{A17BBBDE-134B-4450-AD44-0B38A74937C7}"/>
              </a:ext>
            </a:extLst>
          </p:cNvPr>
          <p:cNvSpPr>
            <a:spLocks/>
          </p:cNvSpPr>
          <p:nvPr/>
        </p:nvSpPr>
        <p:spPr bwMode="auto">
          <a:xfrm>
            <a:off x="7480117" y="5580198"/>
            <a:ext cx="355110" cy="359942"/>
          </a:xfrm>
          <a:custGeom>
            <a:avLst/>
            <a:gdLst>
              <a:gd name="T0" fmla="*/ 226498 w 68"/>
              <a:gd name="T1" fmla="*/ 85702 h 69"/>
              <a:gd name="T2" fmla="*/ 175022 w 68"/>
              <a:gd name="T3" fmla="*/ 137123 h 69"/>
              <a:gd name="T4" fmla="*/ 195612 w 68"/>
              <a:gd name="T5" fmla="*/ 157692 h 69"/>
              <a:gd name="T6" fmla="*/ 175022 w 68"/>
              <a:gd name="T7" fmla="*/ 178261 h 69"/>
              <a:gd name="T8" fmla="*/ 68636 w 68"/>
              <a:gd name="T9" fmla="*/ 188545 h 69"/>
              <a:gd name="T10" fmla="*/ 24023 w 68"/>
              <a:gd name="T11" fmla="*/ 236538 h 69"/>
              <a:gd name="T12" fmla="*/ 0 w 68"/>
              <a:gd name="T13" fmla="*/ 236538 h 69"/>
              <a:gd name="T14" fmla="*/ 0 w 68"/>
              <a:gd name="T15" fmla="*/ 212541 h 69"/>
              <a:gd name="T16" fmla="*/ 48045 w 68"/>
              <a:gd name="T17" fmla="*/ 164548 h 69"/>
              <a:gd name="T18" fmla="*/ 58341 w 68"/>
              <a:gd name="T19" fmla="*/ 61706 h 69"/>
              <a:gd name="T20" fmla="*/ 78931 w 68"/>
              <a:gd name="T21" fmla="*/ 41137 h 69"/>
              <a:gd name="T22" fmla="*/ 99522 w 68"/>
              <a:gd name="T23" fmla="*/ 58277 h 69"/>
              <a:gd name="T24" fmla="*/ 150999 w 68"/>
              <a:gd name="T25" fmla="*/ 6856 h 69"/>
              <a:gd name="T26" fmla="*/ 175022 w 68"/>
              <a:gd name="T27" fmla="*/ 6856 h 69"/>
              <a:gd name="T28" fmla="*/ 175022 w 68"/>
              <a:gd name="T29" fmla="*/ 30853 h 69"/>
              <a:gd name="T30" fmla="*/ 120113 w 68"/>
              <a:gd name="T31" fmla="*/ 82274 h 69"/>
              <a:gd name="T32" fmla="*/ 150999 w 68"/>
              <a:gd name="T33" fmla="*/ 113127 h 69"/>
              <a:gd name="T34" fmla="*/ 205908 w 68"/>
              <a:gd name="T35" fmla="*/ 61706 h 69"/>
              <a:gd name="T36" fmla="*/ 226498 w 68"/>
              <a:gd name="T37" fmla="*/ 61706 h 69"/>
              <a:gd name="T38" fmla="*/ 226498 w 68"/>
              <a:gd name="T39" fmla="*/ 85702 h 6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8" h="69">
                <a:moveTo>
                  <a:pt x="66" y="25"/>
                </a:moveTo>
                <a:cubicBezTo>
                  <a:pt x="51" y="40"/>
                  <a:pt x="51" y="40"/>
                  <a:pt x="51" y="40"/>
                </a:cubicBezTo>
                <a:cubicBezTo>
                  <a:pt x="57" y="46"/>
                  <a:pt x="57" y="46"/>
                  <a:pt x="57" y="46"/>
                </a:cubicBezTo>
                <a:cubicBezTo>
                  <a:pt x="51" y="52"/>
                  <a:pt x="51" y="52"/>
                  <a:pt x="51" y="52"/>
                </a:cubicBezTo>
                <a:cubicBezTo>
                  <a:pt x="42" y="60"/>
                  <a:pt x="30" y="61"/>
                  <a:pt x="20" y="55"/>
                </a:cubicBezTo>
                <a:cubicBezTo>
                  <a:pt x="7" y="69"/>
                  <a:pt x="7" y="69"/>
                  <a:pt x="7" y="69"/>
                </a:cubicBezTo>
                <a:cubicBezTo>
                  <a:pt x="0" y="69"/>
                  <a:pt x="0" y="69"/>
                  <a:pt x="0" y="69"/>
                </a:cubicBezTo>
                <a:cubicBezTo>
                  <a:pt x="0" y="62"/>
                  <a:pt x="0" y="62"/>
                  <a:pt x="0" y="62"/>
                </a:cubicBezTo>
                <a:cubicBezTo>
                  <a:pt x="14" y="48"/>
                  <a:pt x="14" y="48"/>
                  <a:pt x="14" y="48"/>
                </a:cubicBezTo>
                <a:cubicBezTo>
                  <a:pt x="7" y="39"/>
                  <a:pt x="8" y="26"/>
                  <a:pt x="17" y="18"/>
                </a:cubicBezTo>
                <a:cubicBezTo>
                  <a:pt x="23" y="12"/>
                  <a:pt x="23" y="12"/>
                  <a:pt x="23" y="12"/>
                </a:cubicBezTo>
                <a:cubicBezTo>
                  <a:pt x="29" y="17"/>
                  <a:pt x="29" y="17"/>
                  <a:pt x="29" y="17"/>
                </a:cubicBezTo>
                <a:cubicBezTo>
                  <a:pt x="44" y="2"/>
                  <a:pt x="44" y="2"/>
                  <a:pt x="44" y="2"/>
                </a:cubicBezTo>
                <a:cubicBezTo>
                  <a:pt x="46" y="0"/>
                  <a:pt x="49" y="0"/>
                  <a:pt x="51" y="2"/>
                </a:cubicBezTo>
                <a:cubicBezTo>
                  <a:pt x="52" y="4"/>
                  <a:pt x="52" y="7"/>
                  <a:pt x="51" y="9"/>
                </a:cubicBezTo>
                <a:cubicBezTo>
                  <a:pt x="35" y="24"/>
                  <a:pt x="35" y="24"/>
                  <a:pt x="35" y="24"/>
                </a:cubicBezTo>
                <a:cubicBezTo>
                  <a:pt x="44" y="33"/>
                  <a:pt x="44" y="33"/>
                  <a:pt x="44" y="33"/>
                </a:cubicBezTo>
                <a:cubicBezTo>
                  <a:pt x="60" y="18"/>
                  <a:pt x="60" y="18"/>
                  <a:pt x="60" y="18"/>
                </a:cubicBezTo>
                <a:cubicBezTo>
                  <a:pt x="61" y="16"/>
                  <a:pt x="64" y="16"/>
                  <a:pt x="66" y="18"/>
                </a:cubicBezTo>
                <a:cubicBezTo>
                  <a:pt x="68" y="20"/>
                  <a:pt x="68" y="23"/>
                  <a:pt x="66" y="2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206" name="TextBox 205">
            <a:extLst>
              <a:ext uri="{FF2B5EF4-FFF2-40B4-BE49-F238E27FC236}">
                <a16:creationId xmlns:a16="http://schemas.microsoft.com/office/drawing/2014/main" id="{A46577E0-4A59-4A80-966D-6A04DD526995}"/>
              </a:ext>
            </a:extLst>
          </p:cNvPr>
          <p:cNvSpPr txBox="1"/>
          <p:nvPr/>
        </p:nvSpPr>
        <p:spPr>
          <a:xfrm>
            <a:off x="5297248" y="5563931"/>
            <a:ext cx="1211418" cy="523220"/>
          </a:xfrm>
          <a:prstGeom prst="rect">
            <a:avLst/>
          </a:prstGeom>
          <a:noFill/>
        </p:spPr>
        <p:txBody>
          <a:bodyPr wrap="square" rtlCol="0">
            <a:spAutoFit/>
          </a:bodyPr>
          <a:lstStyle/>
          <a:p>
            <a:r>
              <a:rPr lang="en-US" sz="2800">
                <a:solidFill>
                  <a:schemeClr val="bg1"/>
                </a:solidFill>
                <a:latin typeface="Inter Bold" panose="020B0502030000000004" pitchFamily="34" charset="0"/>
                <a:ea typeface="Inter Bold" panose="020B0502030000000004" pitchFamily="34" charset="0"/>
              </a:rPr>
              <a:t>500K</a:t>
            </a:r>
          </a:p>
        </p:txBody>
      </p:sp>
      <p:sp>
        <p:nvSpPr>
          <p:cNvPr id="207" name="TextBox 206">
            <a:extLst>
              <a:ext uri="{FF2B5EF4-FFF2-40B4-BE49-F238E27FC236}">
                <a16:creationId xmlns:a16="http://schemas.microsoft.com/office/drawing/2014/main" id="{6B8A024D-2461-4089-BD05-A28932C86DCF}"/>
              </a:ext>
            </a:extLst>
          </p:cNvPr>
          <p:cNvSpPr txBox="1"/>
          <p:nvPr/>
        </p:nvSpPr>
        <p:spPr>
          <a:xfrm>
            <a:off x="5297248" y="5376713"/>
            <a:ext cx="841473" cy="276999"/>
          </a:xfrm>
          <a:prstGeom prst="rect">
            <a:avLst/>
          </a:prstGeom>
          <a:noFill/>
        </p:spPr>
        <p:txBody>
          <a:bodyPr wrap="square" rtlCol="0">
            <a:spAutoFit/>
          </a:bodyPr>
          <a:lstStyle/>
          <a:p>
            <a:r>
              <a:rPr lang="en-US" sz="1200">
                <a:solidFill>
                  <a:schemeClr val="bg1"/>
                </a:solidFill>
                <a:latin typeface="Roboto" panose="02000000000000000000" pitchFamily="2" charset="0"/>
                <a:ea typeface="Roboto" panose="02000000000000000000" pitchFamily="2" charset="0"/>
                <a:cs typeface="Roboto" panose="02000000000000000000" pitchFamily="2" charset="0"/>
              </a:rPr>
              <a:t>Impress</a:t>
            </a:r>
          </a:p>
        </p:txBody>
      </p:sp>
      <p:sp>
        <p:nvSpPr>
          <p:cNvPr id="208" name="TextBox 207">
            <a:extLst>
              <a:ext uri="{FF2B5EF4-FFF2-40B4-BE49-F238E27FC236}">
                <a16:creationId xmlns:a16="http://schemas.microsoft.com/office/drawing/2014/main" id="{D5F18DE5-9F64-489C-B074-B4CDD0581C85}"/>
              </a:ext>
            </a:extLst>
          </p:cNvPr>
          <p:cNvSpPr txBox="1"/>
          <p:nvPr/>
        </p:nvSpPr>
        <p:spPr>
          <a:xfrm>
            <a:off x="5297248" y="5987846"/>
            <a:ext cx="995996"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the project</a:t>
            </a:r>
          </a:p>
        </p:txBody>
      </p:sp>
      <p:sp>
        <p:nvSpPr>
          <p:cNvPr id="211" name="Rectangle 210">
            <a:extLst>
              <a:ext uri="{FF2B5EF4-FFF2-40B4-BE49-F238E27FC236}">
                <a16:creationId xmlns:a16="http://schemas.microsoft.com/office/drawing/2014/main" id="{2C55DC8C-5270-48D5-8ADD-64D8951ED528}"/>
              </a:ext>
            </a:extLst>
          </p:cNvPr>
          <p:cNvSpPr/>
          <p:nvPr/>
        </p:nvSpPr>
        <p:spPr>
          <a:xfrm rot="5400000" flipH="1">
            <a:off x="5726150" y="5881649"/>
            <a:ext cx="1841500" cy="111201"/>
          </a:xfrm>
          <a:prstGeom prst="rect">
            <a:avLst/>
          </a:prstGeom>
          <a:gradFill flip="none" rotWithShape="1">
            <a:gsLst>
              <a:gs pos="0">
                <a:schemeClr val="accent2">
                  <a:alpha val="0"/>
                </a:schemeClr>
              </a:gs>
              <a:gs pos="100000">
                <a:schemeClr val="accent4">
                  <a:alpha val="71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6" name="Freeform 30">
            <a:extLst>
              <a:ext uri="{FF2B5EF4-FFF2-40B4-BE49-F238E27FC236}">
                <a16:creationId xmlns:a16="http://schemas.microsoft.com/office/drawing/2014/main" id="{393C710D-3616-EB44-A3D7-47878D57A570}"/>
              </a:ext>
            </a:extLst>
          </p:cNvPr>
          <p:cNvSpPr>
            <a:spLocks/>
          </p:cNvSpPr>
          <p:nvPr/>
        </p:nvSpPr>
        <p:spPr bwMode="auto">
          <a:xfrm>
            <a:off x="4219416" y="3129273"/>
            <a:ext cx="207515" cy="292595"/>
          </a:xfrm>
          <a:custGeom>
            <a:avLst/>
            <a:gdLst>
              <a:gd name="T0" fmla="*/ 7 w 42"/>
              <a:gd name="T1" fmla="*/ 22 h 59"/>
              <a:gd name="T2" fmla="*/ 11 w 42"/>
              <a:gd name="T3" fmla="*/ 23 h 59"/>
              <a:gd name="T4" fmla="*/ 27 w 42"/>
              <a:gd name="T5" fmla="*/ 11 h 59"/>
              <a:gd name="T6" fmla="*/ 26 w 42"/>
              <a:gd name="T7" fmla="*/ 8 h 59"/>
              <a:gd name="T8" fmla="*/ 34 w 42"/>
              <a:gd name="T9" fmla="*/ 0 h 59"/>
              <a:gd name="T10" fmla="*/ 42 w 42"/>
              <a:gd name="T11" fmla="*/ 8 h 59"/>
              <a:gd name="T12" fmla="*/ 34 w 42"/>
              <a:gd name="T13" fmla="*/ 15 h 59"/>
              <a:gd name="T14" fmla="*/ 30 w 42"/>
              <a:gd name="T15" fmla="*/ 14 h 59"/>
              <a:gd name="T16" fmla="*/ 14 w 42"/>
              <a:gd name="T17" fmla="*/ 26 h 59"/>
              <a:gd name="T18" fmla="*/ 15 w 42"/>
              <a:gd name="T19" fmla="*/ 29 h 59"/>
              <a:gd name="T20" fmla="*/ 14 w 42"/>
              <a:gd name="T21" fmla="*/ 33 h 59"/>
              <a:gd name="T22" fmla="*/ 30 w 42"/>
              <a:gd name="T23" fmla="*/ 45 h 59"/>
              <a:gd name="T24" fmla="*/ 34 w 42"/>
              <a:gd name="T25" fmla="*/ 44 h 59"/>
              <a:gd name="T26" fmla="*/ 42 w 42"/>
              <a:gd name="T27" fmla="*/ 52 h 59"/>
              <a:gd name="T28" fmla="*/ 34 w 42"/>
              <a:gd name="T29" fmla="*/ 59 h 59"/>
              <a:gd name="T30" fmla="*/ 26 w 42"/>
              <a:gd name="T31" fmla="*/ 52 h 59"/>
              <a:gd name="T32" fmla="*/ 27 w 42"/>
              <a:gd name="T33" fmla="*/ 48 h 59"/>
              <a:gd name="T34" fmla="*/ 11 w 42"/>
              <a:gd name="T35" fmla="*/ 36 h 59"/>
              <a:gd name="T36" fmla="*/ 7 w 42"/>
              <a:gd name="T37" fmla="*/ 37 h 59"/>
              <a:gd name="T38" fmla="*/ 0 w 42"/>
              <a:gd name="T39" fmla="*/ 29 h 59"/>
              <a:gd name="T40" fmla="*/ 7 w 42"/>
              <a:gd name="T41" fmla="*/ 2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59">
                <a:moveTo>
                  <a:pt x="7" y="22"/>
                </a:moveTo>
                <a:cubicBezTo>
                  <a:pt x="9" y="22"/>
                  <a:pt x="10" y="22"/>
                  <a:pt x="11" y="23"/>
                </a:cubicBezTo>
                <a:cubicBezTo>
                  <a:pt x="27" y="11"/>
                  <a:pt x="27" y="11"/>
                  <a:pt x="27" y="11"/>
                </a:cubicBezTo>
                <a:cubicBezTo>
                  <a:pt x="27" y="10"/>
                  <a:pt x="26" y="9"/>
                  <a:pt x="26" y="8"/>
                </a:cubicBezTo>
                <a:cubicBezTo>
                  <a:pt x="26" y="3"/>
                  <a:pt x="30" y="0"/>
                  <a:pt x="34" y="0"/>
                </a:cubicBezTo>
                <a:cubicBezTo>
                  <a:pt x="38" y="0"/>
                  <a:pt x="42" y="3"/>
                  <a:pt x="42" y="8"/>
                </a:cubicBezTo>
                <a:cubicBezTo>
                  <a:pt x="42" y="12"/>
                  <a:pt x="38" y="15"/>
                  <a:pt x="34" y="15"/>
                </a:cubicBezTo>
                <a:cubicBezTo>
                  <a:pt x="32" y="15"/>
                  <a:pt x="31" y="15"/>
                  <a:pt x="30" y="14"/>
                </a:cubicBezTo>
                <a:cubicBezTo>
                  <a:pt x="14" y="26"/>
                  <a:pt x="14" y="26"/>
                  <a:pt x="14" y="26"/>
                </a:cubicBezTo>
                <a:cubicBezTo>
                  <a:pt x="15" y="27"/>
                  <a:pt x="15" y="28"/>
                  <a:pt x="15" y="29"/>
                </a:cubicBezTo>
                <a:cubicBezTo>
                  <a:pt x="15" y="31"/>
                  <a:pt x="15" y="32"/>
                  <a:pt x="14" y="33"/>
                </a:cubicBezTo>
                <a:cubicBezTo>
                  <a:pt x="30" y="45"/>
                  <a:pt x="30" y="45"/>
                  <a:pt x="30" y="45"/>
                </a:cubicBezTo>
                <a:cubicBezTo>
                  <a:pt x="31" y="45"/>
                  <a:pt x="32" y="44"/>
                  <a:pt x="34" y="44"/>
                </a:cubicBezTo>
                <a:cubicBezTo>
                  <a:pt x="38" y="44"/>
                  <a:pt x="42" y="47"/>
                  <a:pt x="42" y="52"/>
                </a:cubicBezTo>
                <a:cubicBezTo>
                  <a:pt x="42" y="56"/>
                  <a:pt x="38" y="59"/>
                  <a:pt x="34" y="59"/>
                </a:cubicBezTo>
                <a:cubicBezTo>
                  <a:pt x="30" y="59"/>
                  <a:pt x="26" y="56"/>
                  <a:pt x="26" y="52"/>
                </a:cubicBezTo>
                <a:cubicBezTo>
                  <a:pt x="26" y="50"/>
                  <a:pt x="27" y="49"/>
                  <a:pt x="27" y="48"/>
                </a:cubicBezTo>
                <a:cubicBezTo>
                  <a:pt x="11" y="36"/>
                  <a:pt x="11" y="36"/>
                  <a:pt x="11" y="36"/>
                </a:cubicBezTo>
                <a:cubicBezTo>
                  <a:pt x="10" y="37"/>
                  <a:pt x="9" y="37"/>
                  <a:pt x="7" y="37"/>
                </a:cubicBezTo>
                <a:cubicBezTo>
                  <a:pt x="3" y="37"/>
                  <a:pt x="0" y="33"/>
                  <a:pt x="0" y="29"/>
                </a:cubicBezTo>
                <a:cubicBezTo>
                  <a:pt x="0" y="25"/>
                  <a:pt x="3" y="22"/>
                  <a:pt x="7" y="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47" name="Group 146">
            <a:extLst>
              <a:ext uri="{FF2B5EF4-FFF2-40B4-BE49-F238E27FC236}">
                <a16:creationId xmlns:a16="http://schemas.microsoft.com/office/drawing/2014/main" id="{A29F8A01-4324-C145-80B4-10E3A15896D6}"/>
              </a:ext>
            </a:extLst>
          </p:cNvPr>
          <p:cNvGrpSpPr/>
          <p:nvPr/>
        </p:nvGrpSpPr>
        <p:grpSpPr>
          <a:xfrm>
            <a:off x="4215740" y="4199393"/>
            <a:ext cx="235863" cy="227044"/>
            <a:chOff x="5396278" y="3201773"/>
            <a:chExt cx="176795" cy="170186"/>
          </a:xfrm>
          <a:solidFill>
            <a:schemeClr val="bg1"/>
          </a:solidFill>
        </p:grpSpPr>
        <p:sp>
          <p:nvSpPr>
            <p:cNvPr id="148" name="Freeform 52">
              <a:extLst>
                <a:ext uri="{FF2B5EF4-FFF2-40B4-BE49-F238E27FC236}">
                  <a16:creationId xmlns:a16="http://schemas.microsoft.com/office/drawing/2014/main" id="{49F52CBE-ECEC-184C-A379-36173856ABAA}"/>
                </a:ext>
              </a:extLst>
            </p:cNvPr>
            <p:cNvSpPr>
              <a:spLocks noEditPoints="1"/>
            </p:cNvSpPr>
            <p:nvPr/>
          </p:nvSpPr>
          <p:spPr bwMode="auto">
            <a:xfrm>
              <a:off x="5396278" y="3201773"/>
              <a:ext cx="31394" cy="170186"/>
            </a:xfrm>
            <a:custGeom>
              <a:avLst/>
              <a:gdLst>
                <a:gd name="T0" fmla="*/ 0 w 19"/>
                <a:gd name="T1" fmla="*/ 19 h 103"/>
                <a:gd name="T2" fmla="*/ 0 w 19"/>
                <a:gd name="T3" fmla="*/ 0 h 103"/>
                <a:gd name="T4" fmla="*/ 19 w 19"/>
                <a:gd name="T5" fmla="*/ 0 h 103"/>
                <a:gd name="T6" fmla="*/ 19 w 19"/>
                <a:gd name="T7" fmla="*/ 19 h 103"/>
                <a:gd name="T8" fmla="*/ 0 w 19"/>
                <a:gd name="T9" fmla="*/ 19 h 103"/>
                <a:gd name="T10" fmla="*/ 0 w 19"/>
                <a:gd name="T11" fmla="*/ 103 h 103"/>
                <a:gd name="T12" fmla="*/ 0 w 19"/>
                <a:gd name="T13" fmla="*/ 29 h 103"/>
                <a:gd name="T14" fmla="*/ 19 w 19"/>
                <a:gd name="T15" fmla="*/ 29 h 103"/>
                <a:gd name="T16" fmla="*/ 19 w 19"/>
                <a:gd name="T17" fmla="*/ 103 h 103"/>
                <a:gd name="T18" fmla="*/ 0 w 19"/>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03">
                  <a:moveTo>
                    <a:pt x="0" y="19"/>
                  </a:moveTo>
                  <a:lnTo>
                    <a:pt x="0" y="0"/>
                  </a:lnTo>
                  <a:lnTo>
                    <a:pt x="19" y="0"/>
                  </a:lnTo>
                  <a:lnTo>
                    <a:pt x="19" y="19"/>
                  </a:lnTo>
                  <a:lnTo>
                    <a:pt x="0" y="19"/>
                  </a:lnTo>
                  <a:close/>
                  <a:moveTo>
                    <a:pt x="0" y="103"/>
                  </a:moveTo>
                  <a:lnTo>
                    <a:pt x="0" y="29"/>
                  </a:lnTo>
                  <a:lnTo>
                    <a:pt x="19" y="29"/>
                  </a:lnTo>
                  <a:lnTo>
                    <a:pt x="19" y="103"/>
                  </a:lnTo>
                  <a:lnTo>
                    <a:pt x="0"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53">
              <a:extLst>
                <a:ext uri="{FF2B5EF4-FFF2-40B4-BE49-F238E27FC236}">
                  <a16:creationId xmlns:a16="http://schemas.microsoft.com/office/drawing/2014/main" id="{41177C73-3C69-444B-B3E6-93F21EC1D6FC}"/>
                </a:ext>
              </a:extLst>
            </p:cNvPr>
            <p:cNvSpPr>
              <a:spLocks/>
            </p:cNvSpPr>
            <p:nvPr/>
          </p:nvSpPr>
          <p:spPr bwMode="auto">
            <a:xfrm>
              <a:off x="5459065" y="3244732"/>
              <a:ext cx="114008" cy="127227"/>
            </a:xfrm>
            <a:custGeom>
              <a:avLst/>
              <a:gdLst>
                <a:gd name="T0" fmla="*/ 29 w 29"/>
                <a:gd name="T1" fmla="*/ 32 h 32"/>
                <a:gd name="T2" fmla="*/ 21 w 29"/>
                <a:gd name="T3" fmla="*/ 32 h 32"/>
                <a:gd name="T4" fmla="*/ 21 w 29"/>
                <a:gd name="T5" fmla="*/ 16 h 32"/>
                <a:gd name="T6" fmla="*/ 20 w 29"/>
                <a:gd name="T7" fmla="*/ 9 h 32"/>
                <a:gd name="T8" fmla="*/ 18 w 29"/>
                <a:gd name="T9" fmla="*/ 7 h 32"/>
                <a:gd name="T10" fmla="*/ 16 w 29"/>
                <a:gd name="T11" fmla="*/ 6 h 32"/>
                <a:gd name="T12" fmla="*/ 12 w 29"/>
                <a:gd name="T13" fmla="*/ 7 h 32"/>
                <a:gd name="T14" fmla="*/ 9 w 29"/>
                <a:gd name="T15" fmla="*/ 11 h 32"/>
                <a:gd name="T16" fmla="*/ 9 w 29"/>
                <a:gd name="T17" fmla="*/ 18 h 32"/>
                <a:gd name="T18" fmla="*/ 9 w 29"/>
                <a:gd name="T19" fmla="*/ 32 h 32"/>
                <a:gd name="T20" fmla="*/ 0 w 29"/>
                <a:gd name="T21" fmla="*/ 32 h 32"/>
                <a:gd name="T22" fmla="*/ 0 w 29"/>
                <a:gd name="T23" fmla="*/ 1 h 32"/>
                <a:gd name="T24" fmla="*/ 8 w 29"/>
                <a:gd name="T25" fmla="*/ 1 h 32"/>
                <a:gd name="T26" fmla="*/ 8 w 29"/>
                <a:gd name="T27" fmla="*/ 5 h 32"/>
                <a:gd name="T28" fmla="*/ 18 w 29"/>
                <a:gd name="T29" fmla="*/ 0 h 32"/>
                <a:gd name="T30" fmla="*/ 23 w 29"/>
                <a:gd name="T31" fmla="*/ 1 h 32"/>
                <a:gd name="T32" fmla="*/ 27 w 29"/>
                <a:gd name="T33" fmla="*/ 4 h 32"/>
                <a:gd name="T34" fmla="*/ 28 w 29"/>
                <a:gd name="T35" fmla="*/ 7 h 32"/>
                <a:gd name="T36" fmla="*/ 29 w 29"/>
                <a:gd name="T37" fmla="*/ 12 h 32"/>
                <a:gd name="T38" fmla="*/ 29 w 29"/>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2">
                  <a:moveTo>
                    <a:pt x="29" y="32"/>
                  </a:moveTo>
                  <a:cubicBezTo>
                    <a:pt x="21" y="32"/>
                    <a:pt x="21" y="32"/>
                    <a:pt x="21" y="32"/>
                  </a:cubicBezTo>
                  <a:cubicBezTo>
                    <a:pt x="21" y="16"/>
                    <a:pt x="21" y="16"/>
                    <a:pt x="21" y="16"/>
                  </a:cubicBezTo>
                  <a:cubicBezTo>
                    <a:pt x="21" y="13"/>
                    <a:pt x="20" y="10"/>
                    <a:pt x="20" y="9"/>
                  </a:cubicBezTo>
                  <a:cubicBezTo>
                    <a:pt x="20" y="8"/>
                    <a:pt x="19" y="8"/>
                    <a:pt x="18" y="7"/>
                  </a:cubicBezTo>
                  <a:cubicBezTo>
                    <a:pt x="18" y="7"/>
                    <a:pt x="17" y="6"/>
                    <a:pt x="16" y="6"/>
                  </a:cubicBezTo>
                  <a:cubicBezTo>
                    <a:pt x="14" y="6"/>
                    <a:pt x="13" y="7"/>
                    <a:pt x="12" y="7"/>
                  </a:cubicBezTo>
                  <a:cubicBezTo>
                    <a:pt x="11" y="8"/>
                    <a:pt x="10" y="9"/>
                    <a:pt x="9" y="11"/>
                  </a:cubicBezTo>
                  <a:cubicBezTo>
                    <a:pt x="9" y="12"/>
                    <a:pt x="9" y="14"/>
                    <a:pt x="9" y="18"/>
                  </a:cubicBezTo>
                  <a:cubicBezTo>
                    <a:pt x="9" y="32"/>
                    <a:pt x="9" y="32"/>
                    <a:pt x="9" y="32"/>
                  </a:cubicBezTo>
                  <a:cubicBezTo>
                    <a:pt x="0" y="32"/>
                    <a:pt x="0" y="32"/>
                    <a:pt x="0" y="32"/>
                  </a:cubicBezTo>
                  <a:cubicBezTo>
                    <a:pt x="0" y="1"/>
                    <a:pt x="0" y="1"/>
                    <a:pt x="0" y="1"/>
                  </a:cubicBezTo>
                  <a:cubicBezTo>
                    <a:pt x="8" y="1"/>
                    <a:pt x="8" y="1"/>
                    <a:pt x="8" y="1"/>
                  </a:cubicBezTo>
                  <a:cubicBezTo>
                    <a:pt x="8" y="5"/>
                    <a:pt x="8" y="5"/>
                    <a:pt x="8" y="5"/>
                  </a:cubicBezTo>
                  <a:cubicBezTo>
                    <a:pt x="11" y="2"/>
                    <a:pt x="14" y="0"/>
                    <a:pt x="18" y="0"/>
                  </a:cubicBezTo>
                  <a:cubicBezTo>
                    <a:pt x="20" y="0"/>
                    <a:pt x="22" y="0"/>
                    <a:pt x="23" y="1"/>
                  </a:cubicBezTo>
                  <a:cubicBezTo>
                    <a:pt x="25" y="2"/>
                    <a:pt x="26" y="3"/>
                    <a:pt x="27" y="4"/>
                  </a:cubicBezTo>
                  <a:cubicBezTo>
                    <a:pt x="28" y="5"/>
                    <a:pt x="28" y="6"/>
                    <a:pt x="28" y="7"/>
                  </a:cubicBezTo>
                  <a:cubicBezTo>
                    <a:pt x="29" y="8"/>
                    <a:pt x="29" y="10"/>
                    <a:pt x="29" y="12"/>
                  </a:cubicBezTo>
                  <a:lnTo>
                    <a:pt x="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50" name="Freeform 79">
            <a:extLst>
              <a:ext uri="{FF2B5EF4-FFF2-40B4-BE49-F238E27FC236}">
                <a16:creationId xmlns:a16="http://schemas.microsoft.com/office/drawing/2014/main" id="{A70F8247-BDD3-F442-8DF6-BEE6DA49FBFD}"/>
              </a:ext>
            </a:extLst>
          </p:cNvPr>
          <p:cNvSpPr>
            <a:spLocks/>
          </p:cNvSpPr>
          <p:nvPr/>
        </p:nvSpPr>
        <p:spPr bwMode="auto">
          <a:xfrm>
            <a:off x="3874594" y="3769211"/>
            <a:ext cx="97659" cy="202418"/>
          </a:xfrm>
          <a:custGeom>
            <a:avLst/>
            <a:gdLst>
              <a:gd name="T0" fmla="*/ 0 w 46"/>
              <a:gd name="T1" fmla="*/ 27 h 96"/>
              <a:gd name="T2" fmla="*/ 10 w 46"/>
              <a:gd name="T3" fmla="*/ 27 h 96"/>
              <a:gd name="T4" fmla="*/ 10 w 46"/>
              <a:gd name="T5" fmla="*/ 22 h 96"/>
              <a:gd name="T6" fmla="*/ 12 w 46"/>
              <a:gd name="T7" fmla="*/ 9 h 96"/>
              <a:gd name="T8" fmla="*/ 19 w 46"/>
              <a:gd name="T9" fmla="*/ 2 h 96"/>
              <a:gd name="T10" fmla="*/ 31 w 46"/>
              <a:gd name="T11" fmla="*/ 0 h 96"/>
              <a:gd name="T12" fmla="*/ 46 w 46"/>
              <a:gd name="T13" fmla="*/ 2 h 96"/>
              <a:gd name="T14" fmla="*/ 44 w 46"/>
              <a:gd name="T15" fmla="*/ 15 h 96"/>
              <a:gd name="T16" fmla="*/ 36 w 46"/>
              <a:gd name="T17" fmla="*/ 14 h 96"/>
              <a:gd name="T18" fmla="*/ 30 w 46"/>
              <a:gd name="T19" fmla="*/ 16 h 96"/>
              <a:gd name="T20" fmla="*/ 28 w 46"/>
              <a:gd name="T21" fmla="*/ 23 h 96"/>
              <a:gd name="T22" fmla="*/ 28 w 46"/>
              <a:gd name="T23" fmla="*/ 27 h 96"/>
              <a:gd name="T24" fmla="*/ 42 w 46"/>
              <a:gd name="T25" fmla="*/ 27 h 96"/>
              <a:gd name="T26" fmla="*/ 42 w 46"/>
              <a:gd name="T27" fmla="*/ 42 h 96"/>
              <a:gd name="T28" fmla="*/ 28 w 46"/>
              <a:gd name="T29" fmla="*/ 42 h 96"/>
              <a:gd name="T30" fmla="*/ 28 w 46"/>
              <a:gd name="T31" fmla="*/ 96 h 96"/>
              <a:gd name="T32" fmla="*/ 10 w 46"/>
              <a:gd name="T33" fmla="*/ 96 h 96"/>
              <a:gd name="T34" fmla="*/ 10 w 46"/>
              <a:gd name="T35" fmla="*/ 42 h 96"/>
              <a:gd name="T36" fmla="*/ 0 w 46"/>
              <a:gd name="T37" fmla="*/ 42 h 96"/>
              <a:gd name="T38" fmla="*/ 0 w 46"/>
              <a:gd name="T39" fmla="*/ 2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 h="96">
                <a:moveTo>
                  <a:pt x="0" y="27"/>
                </a:moveTo>
                <a:cubicBezTo>
                  <a:pt x="10" y="27"/>
                  <a:pt x="10" y="27"/>
                  <a:pt x="10" y="27"/>
                </a:cubicBezTo>
                <a:cubicBezTo>
                  <a:pt x="10" y="22"/>
                  <a:pt x="10" y="22"/>
                  <a:pt x="10" y="22"/>
                </a:cubicBezTo>
                <a:cubicBezTo>
                  <a:pt x="10" y="16"/>
                  <a:pt x="11" y="12"/>
                  <a:pt x="12" y="9"/>
                </a:cubicBezTo>
                <a:cubicBezTo>
                  <a:pt x="13" y="7"/>
                  <a:pt x="15" y="4"/>
                  <a:pt x="19" y="2"/>
                </a:cubicBezTo>
                <a:cubicBezTo>
                  <a:pt x="22" y="1"/>
                  <a:pt x="26" y="0"/>
                  <a:pt x="31" y="0"/>
                </a:cubicBezTo>
                <a:cubicBezTo>
                  <a:pt x="36" y="0"/>
                  <a:pt x="41" y="1"/>
                  <a:pt x="46" y="2"/>
                </a:cubicBezTo>
                <a:cubicBezTo>
                  <a:pt x="44" y="15"/>
                  <a:pt x="44" y="15"/>
                  <a:pt x="44" y="15"/>
                </a:cubicBezTo>
                <a:cubicBezTo>
                  <a:pt x="41" y="14"/>
                  <a:pt x="38" y="14"/>
                  <a:pt x="36" y="14"/>
                </a:cubicBezTo>
                <a:cubicBezTo>
                  <a:pt x="33" y="14"/>
                  <a:pt x="31" y="14"/>
                  <a:pt x="30" y="16"/>
                </a:cubicBezTo>
                <a:cubicBezTo>
                  <a:pt x="29" y="17"/>
                  <a:pt x="28" y="19"/>
                  <a:pt x="28" y="23"/>
                </a:cubicBezTo>
                <a:cubicBezTo>
                  <a:pt x="28" y="27"/>
                  <a:pt x="28" y="27"/>
                  <a:pt x="28" y="27"/>
                </a:cubicBezTo>
                <a:cubicBezTo>
                  <a:pt x="42" y="27"/>
                  <a:pt x="42" y="27"/>
                  <a:pt x="42" y="27"/>
                </a:cubicBezTo>
                <a:cubicBezTo>
                  <a:pt x="42" y="42"/>
                  <a:pt x="42" y="42"/>
                  <a:pt x="42" y="42"/>
                </a:cubicBezTo>
                <a:cubicBezTo>
                  <a:pt x="28" y="42"/>
                  <a:pt x="28" y="42"/>
                  <a:pt x="28" y="42"/>
                </a:cubicBezTo>
                <a:cubicBezTo>
                  <a:pt x="28" y="96"/>
                  <a:pt x="28" y="96"/>
                  <a:pt x="28" y="96"/>
                </a:cubicBezTo>
                <a:cubicBezTo>
                  <a:pt x="10" y="96"/>
                  <a:pt x="10" y="96"/>
                  <a:pt x="10" y="96"/>
                </a:cubicBezTo>
                <a:cubicBezTo>
                  <a:pt x="10" y="42"/>
                  <a:pt x="10" y="42"/>
                  <a:pt x="10" y="42"/>
                </a:cubicBezTo>
                <a:cubicBezTo>
                  <a:pt x="0" y="42"/>
                  <a:pt x="0" y="42"/>
                  <a:pt x="0" y="42"/>
                </a:cubicBezTo>
                <a:lnTo>
                  <a:pt x="0" y="2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51" name="Group 150">
            <a:extLst>
              <a:ext uri="{FF2B5EF4-FFF2-40B4-BE49-F238E27FC236}">
                <a16:creationId xmlns:a16="http://schemas.microsoft.com/office/drawing/2014/main" id="{FF1CBC53-795B-444E-B224-DC4A70054CE8}"/>
              </a:ext>
            </a:extLst>
          </p:cNvPr>
          <p:cNvGrpSpPr/>
          <p:nvPr/>
        </p:nvGrpSpPr>
        <p:grpSpPr>
          <a:xfrm>
            <a:off x="3566858" y="2301485"/>
            <a:ext cx="145563" cy="134646"/>
            <a:chOff x="6136503" y="3363697"/>
            <a:chExt cx="462640" cy="427943"/>
          </a:xfrm>
          <a:solidFill>
            <a:schemeClr val="bg1"/>
          </a:solidFill>
        </p:grpSpPr>
        <p:sp>
          <p:nvSpPr>
            <p:cNvPr id="152" name="Freeform 47">
              <a:extLst>
                <a:ext uri="{FF2B5EF4-FFF2-40B4-BE49-F238E27FC236}">
                  <a16:creationId xmlns:a16="http://schemas.microsoft.com/office/drawing/2014/main" id="{C849ED47-BC0D-3B42-B344-540EA3D8CF6D}"/>
                </a:ext>
              </a:extLst>
            </p:cNvPr>
            <p:cNvSpPr>
              <a:spLocks/>
            </p:cNvSpPr>
            <p:nvPr/>
          </p:nvSpPr>
          <p:spPr bwMode="auto">
            <a:xfrm>
              <a:off x="6136503" y="3363697"/>
              <a:ext cx="462640" cy="427943"/>
            </a:xfrm>
            <a:custGeom>
              <a:avLst/>
              <a:gdLst>
                <a:gd name="T0" fmla="*/ 90 w 118"/>
                <a:gd name="T1" fmla="*/ 109 h 109"/>
                <a:gd name="T2" fmla="*/ 78 w 118"/>
                <a:gd name="T3" fmla="*/ 107 h 109"/>
                <a:gd name="T4" fmla="*/ 16 w 118"/>
                <a:gd name="T5" fmla="*/ 62 h 109"/>
                <a:gd name="T6" fmla="*/ 3 w 118"/>
                <a:gd name="T7" fmla="*/ 35 h 109"/>
                <a:gd name="T8" fmla="*/ 13 w 118"/>
                <a:gd name="T9" fmla="*/ 4 h 109"/>
                <a:gd name="T10" fmla="*/ 28 w 118"/>
                <a:gd name="T11" fmla="*/ 2 h 109"/>
                <a:gd name="T12" fmla="*/ 31 w 118"/>
                <a:gd name="T13" fmla="*/ 5 h 109"/>
                <a:gd name="T14" fmla="*/ 41 w 118"/>
                <a:gd name="T15" fmla="*/ 29 h 109"/>
                <a:gd name="T16" fmla="*/ 40 w 118"/>
                <a:gd name="T17" fmla="*/ 33 h 109"/>
                <a:gd name="T18" fmla="*/ 33 w 118"/>
                <a:gd name="T19" fmla="*/ 43 h 109"/>
                <a:gd name="T20" fmla="*/ 33 w 118"/>
                <a:gd name="T21" fmla="*/ 49 h 109"/>
                <a:gd name="T22" fmla="*/ 72 w 118"/>
                <a:gd name="T23" fmla="*/ 83 h 109"/>
                <a:gd name="T24" fmla="*/ 78 w 118"/>
                <a:gd name="T25" fmla="*/ 81 h 109"/>
                <a:gd name="T26" fmla="*/ 86 w 118"/>
                <a:gd name="T27" fmla="*/ 71 h 109"/>
                <a:gd name="T28" fmla="*/ 92 w 118"/>
                <a:gd name="T29" fmla="*/ 69 h 109"/>
                <a:gd name="T30" fmla="*/ 109 w 118"/>
                <a:gd name="T31" fmla="*/ 77 h 109"/>
                <a:gd name="T32" fmla="*/ 113 w 118"/>
                <a:gd name="T33" fmla="*/ 79 h 109"/>
                <a:gd name="T34" fmla="*/ 118 w 118"/>
                <a:gd name="T35" fmla="*/ 88 h 109"/>
                <a:gd name="T36" fmla="*/ 97 w 118"/>
                <a:gd name="T37" fmla="*/ 109 h 109"/>
                <a:gd name="T38" fmla="*/ 90 w 118"/>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109">
                  <a:moveTo>
                    <a:pt x="90" y="109"/>
                  </a:moveTo>
                  <a:cubicBezTo>
                    <a:pt x="86" y="109"/>
                    <a:pt x="82" y="108"/>
                    <a:pt x="78" y="107"/>
                  </a:cubicBezTo>
                  <a:cubicBezTo>
                    <a:pt x="51" y="100"/>
                    <a:pt x="32" y="83"/>
                    <a:pt x="16" y="62"/>
                  </a:cubicBezTo>
                  <a:cubicBezTo>
                    <a:pt x="10" y="54"/>
                    <a:pt x="4" y="45"/>
                    <a:pt x="3" y="35"/>
                  </a:cubicBezTo>
                  <a:cubicBezTo>
                    <a:pt x="0" y="23"/>
                    <a:pt x="4" y="13"/>
                    <a:pt x="13" y="4"/>
                  </a:cubicBezTo>
                  <a:cubicBezTo>
                    <a:pt x="16" y="1"/>
                    <a:pt x="25" y="0"/>
                    <a:pt x="28" y="2"/>
                  </a:cubicBezTo>
                  <a:cubicBezTo>
                    <a:pt x="29" y="3"/>
                    <a:pt x="30" y="4"/>
                    <a:pt x="31" y="5"/>
                  </a:cubicBezTo>
                  <a:cubicBezTo>
                    <a:pt x="34" y="13"/>
                    <a:pt x="37" y="21"/>
                    <a:pt x="41" y="29"/>
                  </a:cubicBezTo>
                  <a:cubicBezTo>
                    <a:pt x="41" y="30"/>
                    <a:pt x="41" y="32"/>
                    <a:pt x="40" y="33"/>
                  </a:cubicBezTo>
                  <a:cubicBezTo>
                    <a:pt x="39" y="37"/>
                    <a:pt x="36" y="40"/>
                    <a:pt x="33" y="43"/>
                  </a:cubicBezTo>
                  <a:cubicBezTo>
                    <a:pt x="31" y="45"/>
                    <a:pt x="31" y="47"/>
                    <a:pt x="33" y="49"/>
                  </a:cubicBezTo>
                  <a:cubicBezTo>
                    <a:pt x="42" y="65"/>
                    <a:pt x="55" y="76"/>
                    <a:pt x="72" y="83"/>
                  </a:cubicBezTo>
                  <a:cubicBezTo>
                    <a:pt x="74" y="84"/>
                    <a:pt x="76" y="83"/>
                    <a:pt x="78" y="81"/>
                  </a:cubicBezTo>
                  <a:cubicBezTo>
                    <a:pt x="80" y="78"/>
                    <a:pt x="83" y="74"/>
                    <a:pt x="86" y="71"/>
                  </a:cubicBezTo>
                  <a:cubicBezTo>
                    <a:pt x="88" y="68"/>
                    <a:pt x="90" y="68"/>
                    <a:pt x="92" y="69"/>
                  </a:cubicBezTo>
                  <a:cubicBezTo>
                    <a:pt x="98" y="71"/>
                    <a:pt x="104" y="74"/>
                    <a:pt x="109" y="77"/>
                  </a:cubicBezTo>
                  <a:cubicBezTo>
                    <a:pt x="110" y="77"/>
                    <a:pt x="112" y="78"/>
                    <a:pt x="113" y="79"/>
                  </a:cubicBezTo>
                  <a:cubicBezTo>
                    <a:pt x="118" y="81"/>
                    <a:pt x="118" y="81"/>
                    <a:pt x="118" y="88"/>
                  </a:cubicBezTo>
                  <a:cubicBezTo>
                    <a:pt x="117" y="100"/>
                    <a:pt x="108" y="106"/>
                    <a:pt x="97" y="109"/>
                  </a:cubicBezTo>
                  <a:cubicBezTo>
                    <a:pt x="95" y="109"/>
                    <a:pt x="92" y="109"/>
                    <a:pt x="90"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48">
              <a:extLst>
                <a:ext uri="{FF2B5EF4-FFF2-40B4-BE49-F238E27FC236}">
                  <a16:creationId xmlns:a16="http://schemas.microsoft.com/office/drawing/2014/main" id="{9CBDD471-0D7C-3640-BA0F-C03D10BCF488}"/>
                </a:ext>
              </a:extLst>
            </p:cNvPr>
            <p:cNvSpPr>
              <a:spLocks/>
            </p:cNvSpPr>
            <p:nvPr/>
          </p:nvSpPr>
          <p:spPr bwMode="auto">
            <a:xfrm>
              <a:off x="6371128" y="3363697"/>
              <a:ext cx="216450" cy="180100"/>
            </a:xfrm>
            <a:custGeom>
              <a:avLst/>
              <a:gdLst>
                <a:gd name="T0" fmla="*/ 40 w 55"/>
                <a:gd name="T1" fmla="*/ 16 h 46"/>
                <a:gd name="T2" fmla="*/ 50 w 55"/>
                <a:gd name="T3" fmla="*/ 30 h 46"/>
                <a:gd name="T4" fmla="*/ 54 w 55"/>
                <a:gd name="T5" fmla="*/ 43 h 46"/>
                <a:gd name="T6" fmla="*/ 54 w 55"/>
                <a:gd name="T7" fmla="*/ 46 h 46"/>
                <a:gd name="T8" fmla="*/ 46 w 55"/>
                <a:gd name="T9" fmla="*/ 46 h 46"/>
                <a:gd name="T10" fmla="*/ 45 w 55"/>
                <a:gd name="T11" fmla="*/ 45 h 46"/>
                <a:gd name="T12" fmla="*/ 34 w 55"/>
                <a:gd name="T13" fmla="*/ 23 h 46"/>
                <a:gd name="T14" fmla="*/ 2 w 55"/>
                <a:gd name="T15" fmla="*/ 9 h 46"/>
                <a:gd name="T16" fmla="*/ 1 w 55"/>
                <a:gd name="T17" fmla="*/ 9 h 46"/>
                <a:gd name="T18" fmla="*/ 0 w 55"/>
                <a:gd name="T19" fmla="*/ 1 h 46"/>
                <a:gd name="T20" fmla="*/ 3 w 55"/>
                <a:gd name="T21" fmla="*/ 0 h 46"/>
                <a:gd name="T22" fmla="*/ 18 w 55"/>
                <a:gd name="T23" fmla="*/ 2 h 46"/>
                <a:gd name="T24" fmla="*/ 30 w 55"/>
                <a:gd name="T25" fmla="*/ 7 h 46"/>
                <a:gd name="T26" fmla="*/ 33 w 55"/>
                <a:gd name="T27" fmla="*/ 10 h 46"/>
                <a:gd name="T28" fmla="*/ 36 w 55"/>
                <a:gd name="T29" fmla="*/ 12 h 46"/>
                <a:gd name="T30" fmla="*/ 40 w 55"/>
                <a:gd name="T31"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46">
                  <a:moveTo>
                    <a:pt x="40" y="16"/>
                  </a:moveTo>
                  <a:cubicBezTo>
                    <a:pt x="45" y="19"/>
                    <a:pt x="48" y="24"/>
                    <a:pt x="50" y="30"/>
                  </a:cubicBezTo>
                  <a:cubicBezTo>
                    <a:pt x="52" y="34"/>
                    <a:pt x="54" y="38"/>
                    <a:pt x="54" y="43"/>
                  </a:cubicBezTo>
                  <a:cubicBezTo>
                    <a:pt x="55" y="44"/>
                    <a:pt x="55" y="45"/>
                    <a:pt x="54" y="46"/>
                  </a:cubicBezTo>
                  <a:cubicBezTo>
                    <a:pt x="52" y="46"/>
                    <a:pt x="49" y="46"/>
                    <a:pt x="46" y="46"/>
                  </a:cubicBezTo>
                  <a:cubicBezTo>
                    <a:pt x="46" y="46"/>
                    <a:pt x="45" y="46"/>
                    <a:pt x="45" y="45"/>
                  </a:cubicBezTo>
                  <a:cubicBezTo>
                    <a:pt x="44" y="37"/>
                    <a:pt x="40" y="29"/>
                    <a:pt x="34" y="23"/>
                  </a:cubicBezTo>
                  <a:cubicBezTo>
                    <a:pt x="26" y="13"/>
                    <a:pt x="15" y="9"/>
                    <a:pt x="2" y="9"/>
                  </a:cubicBezTo>
                  <a:cubicBezTo>
                    <a:pt x="2" y="9"/>
                    <a:pt x="2" y="9"/>
                    <a:pt x="1" y="9"/>
                  </a:cubicBezTo>
                  <a:cubicBezTo>
                    <a:pt x="0" y="6"/>
                    <a:pt x="0" y="3"/>
                    <a:pt x="0" y="1"/>
                  </a:cubicBezTo>
                  <a:cubicBezTo>
                    <a:pt x="1" y="0"/>
                    <a:pt x="2" y="0"/>
                    <a:pt x="3" y="0"/>
                  </a:cubicBezTo>
                  <a:cubicBezTo>
                    <a:pt x="8" y="0"/>
                    <a:pt x="13" y="0"/>
                    <a:pt x="18" y="2"/>
                  </a:cubicBezTo>
                  <a:cubicBezTo>
                    <a:pt x="22" y="3"/>
                    <a:pt x="26" y="5"/>
                    <a:pt x="30" y="7"/>
                  </a:cubicBezTo>
                  <a:cubicBezTo>
                    <a:pt x="31" y="8"/>
                    <a:pt x="32" y="9"/>
                    <a:pt x="33" y="10"/>
                  </a:cubicBezTo>
                  <a:cubicBezTo>
                    <a:pt x="34" y="10"/>
                    <a:pt x="36" y="12"/>
                    <a:pt x="36" y="12"/>
                  </a:cubicBezTo>
                  <a:cubicBezTo>
                    <a:pt x="37" y="13"/>
                    <a:pt x="39" y="15"/>
                    <a:pt x="4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49">
              <a:extLst>
                <a:ext uri="{FF2B5EF4-FFF2-40B4-BE49-F238E27FC236}">
                  <a16:creationId xmlns:a16="http://schemas.microsoft.com/office/drawing/2014/main" id="{EA2F5F85-9934-FB4B-8F36-B676E48796CF}"/>
                </a:ext>
              </a:extLst>
            </p:cNvPr>
            <p:cNvSpPr>
              <a:spLocks/>
            </p:cNvSpPr>
            <p:nvPr/>
          </p:nvSpPr>
          <p:spPr bwMode="auto">
            <a:xfrm>
              <a:off x="6379389" y="3418223"/>
              <a:ext cx="153663" cy="133836"/>
            </a:xfrm>
            <a:custGeom>
              <a:avLst/>
              <a:gdLst>
                <a:gd name="T0" fmla="*/ 26 w 39"/>
                <a:gd name="T1" fmla="*/ 9 h 34"/>
                <a:gd name="T2" fmla="*/ 39 w 39"/>
                <a:gd name="T3" fmla="*/ 31 h 34"/>
                <a:gd name="T4" fmla="*/ 37 w 39"/>
                <a:gd name="T5" fmla="*/ 33 h 34"/>
                <a:gd name="T6" fmla="*/ 31 w 39"/>
                <a:gd name="T7" fmla="*/ 34 h 34"/>
                <a:gd name="T8" fmla="*/ 30 w 39"/>
                <a:gd name="T9" fmla="*/ 33 h 34"/>
                <a:gd name="T10" fmla="*/ 18 w 39"/>
                <a:gd name="T11" fmla="*/ 14 h 34"/>
                <a:gd name="T12" fmla="*/ 2 w 39"/>
                <a:gd name="T13" fmla="*/ 9 h 34"/>
                <a:gd name="T14" fmla="*/ 0 w 39"/>
                <a:gd name="T15" fmla="*/ 8 h 34"/>
                <a:gd name="T16" fmla="*/ 0 w 39"/>
                <a:gd name="T17" fmla="*/ 1 h 34"/>
                <a:gd name="T18" fmla="*/ 0 w 39"/>
                <a:gd name="T19" fmla="*/ 0 h 34"/>
                <a:gd name="T20" fmla="*/ 26 w 39"/>
                <a:gd name="T21"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34">
                  <a:moveTo>
                    <a:pt x="26" y="9"/>
                  </a:moveTo>
                  <a:cubicBezTo>
                    <a:pt x="33" y="15"/>
                    <a:pt x="37" y="22"/>
                    <a:pt x="39" y="31"/>
                  </a:cubicBezTo>
                  <a:cubicBezTo>
                    <a:pt x="39" y="33"/>
                    <a:pt x="38" y="33"/>
                    <a:pt x="37" y="33"/>
                  </a:cubicBezTo>
                  <a:cubicBezTo>
                    <a:pt x="35" y="33"/>
                    <a:pt x="33" y="33"/>
                    <a:pt x="31" y="34"/>
                  </a:cubicBezTo>
                  <a:cubicBezTo>
                    <a:pt x="30" y="34"/>
                    <a:pt x="30" y="33"/>
                    <a:pt x="30" y="33"/>
                  </a:cubicBezTo>
                  <a:cubicBezTo>
                    <a:pt x="28" y="25"/>
                    <a:pt x="24" y="18"/>
                    <a:pt x="18" y="14"/>
                  </a:cubicBezTo>
                  <a:cubicBezTo>
                    <a:pt x="13" y="10"/>
                    <a:pt x="7" y="9"/>
                    <a:pt x="2" y="9"/>
                  </a:cubicBezTo>
                  <a:cubicBezTo>
                    <a:pt x="1" y="9"/>
                    <a:pt x="0" y="9"/>
                    <a:pt x="0" y="8"/>
                  </a:cubicBezTo>
                  <a:cubicBezTo>
                    <a:pt x="0" y="5"/>
                    <a:pt x="0" y="3"/>
                    <a:pt x="0" y="1"/>
                  </a:cubicBezTo>
                  <a:cubicBezTo>
                    <a:pt x="0" y="0"/>
                    <a:pt x="0" y="0"/>
                    <a:pt x="0" y="0"/>
                  </a:cubicBezTo>
                  <a:cubicBezTo>
                    <a:pt x="10" y="0"/>
                    <a:pt x="18" y="3"/>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50">
              <a:extLst>
                <a:ext uri="{FF2B5EF4-FFF2-40B4-BE49-F238E27FC236}">
                  <a16:creationId xmlns:a16="http://schemas.microsoft.com/office/drawing/2014/main" id="{25573C55-CA2B-9049-9E12-7FACC8DDF518}"/>
                </a:ext>
              </a:extLst>
            </p:cNvPr>
            <p:cNvSpPr>
              <a:spLocks/>
            </p:cNvSpPr>
            <p:nvPr/>
          </p:nvSpPr>
          <p:spPr bwMode="auto">
            <a:xfrm>
              <a:off x="6382693" y="3469443"/>
              <a:ext cx="95833" cy="85919"/>
            </a:xfrm>
            <a:custGeom>
              <a:avLst/>
              <a:gdLst>
                <a:gd name="T0" fmla="*/ 15 w 24"/>
                <a:gd name="T1" fmla="*/ 22 h 22"/>
                <a:gd name="T2" fmla="*/ 1 w 24"/>
                <a:gd name="T3" fmla="*/ 9 h 22"/>
                <a:gd name="T4" fmla="*/ 0 w 24"/>
                <a:gd name="T5" fmla="*/ 8 h 22"/>
                <a:gd name="T6" fmla="*/ 0 w 24"/>
                <a:gd name="T7" fmla="*/ 1 h 22"/>
                <a:gd name="T8" fmla="*/ 1 w 24"/>
                <a:gd name="T9" fmla="*/ 0 h 22"/>
                <a:gd name="T10" fmla="*/ 24 w 24"/>
                <a:gd name="T11" fmla="*/ 20 h 22"/>
                <a:gd name="T12" fmla="*/ 23 w 24"/>
                <a:gd name="T13" fmla="*/ 21 h 22"/>
                <a:gd name="T14" fmla="*/ 15 w 24"/>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22">
                  <a:moveTo>
                    <a:pt x="15" y="22"/>
                  </a:moveTo>
                  <a:cubicBezTo>
                    <a:pt x="14" y="14"/>
                    <a:pt x="9" y="9"/>
                    <a:pt x="1" y="9"/>
                  </a:cubicBezTo>
                  <a:cubicBezTo>
                    <a:pt x="1" y="9"/>
                    <a:pt x="0" y="9"/>
                    <a:pt x="0" y="8"/>
                  </a:cubicBezTo>
                  <a:cubicBezTo>
                    <a:pt x="0" y="6"/>
                    <a:pt x="0" y="4"/>
                    <a:pt x="0" y="1"/>
                  </a:cubicBezTo>
                  <a:cubicBezTo>
                    <a:pt x="0" y="1"/>
                    <a:pt x="0" y="0"/>
                    <a:pt x="1" y="0"/>
                  </a:cubicBezTo>
                  <a:cubicBezTo>
                    <a:pt x="12" y="0"/>
                    <a:pt x="23" y="9"/>
                    <a:pt x="24" y="20"/>
                  </a:cubicBezTo>
                  <a:cubicBezTo>
                    <a:pt x="24" y="21"/>
                    <a:pt x="24" y="21"/>
                    <a:pt x="23" y="21"/>
                  </a:cubicBezTo>
                  <a:cubicBezTo>
                    <a:pt x="21" y="21"/>
                    <a:pt x="18" y="21"/>
                    <a:pt x="1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 name="Picture Placeholder 1">
            <a:extLst>
              <a:ext uri="{FF2B5EF4-FFF2-40B4-BE49-F238E27FC236}">
                <a16:creationId xmlns:a16="http://schemas.microsoft.com/office/drawing/2014/main" id="{0B8B52D9-5F05-CF4F-8F5B-9A1B521921FE}"/>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6235439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ED5D3F-14DF-46F3-9AD4-699598EBB766}"/>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SWOT Analysis</a:t>
            </a:r>
          </a:p>
        </p:txBody>
      </p:sp>
      <p:sp>
        <p:nvSpPr>
          <p:cNvPr id="4" name="TextBox 3">
            <a:extLst>
              <a:ext uri="{FF2B5EF4-FFF2-40B4-BE49-F238E27FC236}">
                <a16:creationId xmlns:a16="http://schemas.microsoft.com/office/drawing/2014/main" id="{0D55D4AB-7AC3-46EF-A8A6-50773154FF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F07D77B3-C26A-4A02-9784-50FBC8FDBF82}"/>
              </a:ext>
            </a:extLst>
          </p:cNvPr>
          <p:cNvSpPr>
            <a:spLocks/>
          </p:cNvSpPr>
          <p:nvPr/>
        </p:nvSpPr>
        <p:spPr bwMode="auto">
          <a:xfrm>
            <a:off x="1976184" y="2888008"/>
            <a:ext cx="2344277" cy="1174262"/>
          </a:xfrm>
          <a:custGeom>
            <a:avLst/>
            <a:gdLst>
              <a:gd name="T0" fmla="*/ 349 w 698"/>
              <a:gd name="T1" fmla="*/ 0 h 349"/>
              <a:gd name="T2" fmla="*/ 0 w 698"/>
              <a:gd name="T3" fmla="*/ 349 h 349"/>
              <a:gd name="T4" fmla="*/ 119 w 698"/>
              <a:gd name="T5" fmla="*/ 349 h 349"/>
              <a:gd name="T6" fmla="*/ 349 w 698"/>
              <a:gd name="T7" fmla="*/ 119 h 349"/>
              <a:gd name="T8" fmla="*/ 579 w 698"/>
              <a:gd name="T9" fmla="*/ 349 h 349"/>
              <a:gd name="T10" fmla="*/ 698 w 698"/>
              <a:gd name="T11" fmla="*/ 349 h 349"/>
              <a:gd name="T12" fmla="*/ 349 w 698"/>
              <a:gd name="T13" fmla="*/ 0 h 349"/>
            </a:gdLst>
            <a:ahLst/>
            <a:cxnLst>
              <a:cxn ang="0">
                <a:pos x="T0" y="T1"/>
              </a:cxn>
              <a:cxn ang="0">
                <a:pos x="T2" y="T3"/>
              </a:cxn>
              <a:cxn ang="0">
                <a:pos x="T4" y="T5"/>
              </a:cxn>
              <a:cxn ang="0">
                <a:pos x="T6" y="T7"/>
              </a:cxn>
              <a:cxn ang="0">
                <a:pos x="T8" y="T9"/>
              </a:cxn>
              <a:cxn ang="0">
                <a:pos x="T10" y="T11"/>
              </a:cxn>
              <a:cxn ang="0">
                <a:pos x="T12" y="T13"/>
              </a:cxn>
            </a:cxnLst>
            <a:rect l="0" t="0" r="r" b="b"/>
            <a:pathLst>
              <a:path w="698" h="349">
                <a:moveTo>
                  <a:pt x="349" y="0"/>
                </a:moveTo>
                <a:cubicBezTo>
                  <a:pt x="156" y="0"/>
                  <a:pt x="0" y="156"/>
                  <a:pt x="0" y="349"/>
                </a:cubicBezTo>
                <a:cubicBezTo>
                  <a:pt x="119" y="349"/>
                  <a:pt x="119" y="349"/>
                  <a:pt x="119" y="349"/>
                </a:cubicBezTo>
                <a:cubicBezTo>
                  <a:pt x="119" y="222"/>
                  <a:pt x="222" y="119"/>
                  <a:pt x="349" y="119"/>
                </a:cubicBezTo>
                <a:cubicBezTo>
                  <a:pt x="476" y="119"/>
                  <a:pt x="579" y="222"/>
                  <a:pt x="579" y="349"/>
                </a:cubicBezTo>
                <a:cubicBezTo>
                  <a:pt x="698" y="349"/>
                  <a:pt x="698" y="349"/>
                  <a:pt x="698" y="349"/>
                </a:cubicBezTo>
                <a:cubicBezTo>
                  <a:pt x="698" y="156"/>
                  <a:pt x="542" y="0"/>
                  <a:pt x="349" y="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31BC5CF8-8C04-45B8-A061-D26C5ED0F72B}"/>
              </a:ext>
            </a:extLst>
          </p:cNvPr>
          <p:cNvSpPr>
            <a:spLocks/>
          </p:cNvSpPr>
          <p:nvPr/>
        </p:nvSpPr>
        <p:spPr bwMode="auto">
          <a:xfrm>
            <a:off x="3917251" y="4062270"/>
            <a:ext cx="2344277" cy="1174262"/>
          </a:xfrm>
          <a:custGeom>
            <a:avLst/>
            <a:gdLst>
              <a:gd name="T0" fmla="*/ 349 w 698"/>
              <a:gd name="T1" fmla="*/ 230 h 349"/>
              <a:gd name="T2" fmla="*/ 119 w 698"/>
              <a:gd name="T3" fmla="*/ 0 h 349"/>
              <a:gd name="T4" fmla="*/ 0 w 698"/>
              <a:gd name="T5" fmla="*/ 0 h 349"/>
              <a:gd name="T6" fmla="*/ 349 w 698"/>
              <a:gd name="T7" fmla="*/ 349 h 349"/>
              <a:gd name="T8" fmla="*/ 698 w 698"/>
              <a:gd name="T9" fmla="*/ 0 h 349"/>
              <a:gd name="T10" fmla="*/ 579 w 698"/>
              <a:gd name="T11" fmla="*/ 0 h 349"/>
              <a:gd name="T12" fmla="*/ 349 w 698"/>
              <a:gd name="T13" fmla="*/ 230 h 349"/>
            </a:gdLst>
            <a:ahLst/>
            <a:cxnLst>
              <a:cxn ang="0">
                <a:pos x="T0" y="T1"/>
              </a:cxn>
              <a:cxn ang="0">
                <a:pos x="T2" y="T3"/>
              </a:cxn>
              <a:cxn ang="0">
                <a:pos x="T4" y="T5"/>
              </a:cxn>
              <a:cxn ang="0">
                <a:pos x="T6" y="T7"/>
              </a:cxn>
              <a:cxn ang="0">
                <a:pos x="T8" y="T9"/>
              </a:cxn>
              <a:cxn ang="0">
                <a:pos x="T10" y="T11"/>
              </a:cxn>
              <a:cxn ang="0">
                <a:pos x="T12" y="T13"/>
              </a:cxn>
            </a:cxnLst>
            <a:rect l="0" t="0" r="r" b="b"/>
            <a:pathLst>
              <a:path w="698" h="349">
                <a:moveTo>
                  <a:pt x="349" y="230"/>
                </a:moveTo>
                <a:cubicBezTo>
                  <a:pt x="222" y="230"/>
                  <a:pt x="119" y="127"/>
                  <a:pt x="119" y="0"/>
                </a:cubicBezTo>
                <a:cubicBezTo>
                  <a:pt x="0" y="0"/>
                  <a:pt x="0" y="0"/>
                  <a:pt x="0" y="0"/>
                </a:cubicBezTo>
                <a:cubicBezTo>
                  <a:pt x="0" y="193"/>
                  <a:pt x="156" y="349"/>
                  <a:pt x="349" y="349"/>
                </a:cubicBezTo>
                <a:cubicBezTo>
                  <a:pt x="542" y="349"/>
                  <a:pt x="698" y="193"/>
                  <a:pt x="698" y="0"/>
                </a:cubicBezTo>
                <a:cubicBezTo>
                  <a:pt x="579" y="0"/>
                  <a:pt x="579" y="0"/>
                  <a:pt x="579" y="0"/>
                </a:cubicBezTo>
                <a:cubicBezTo>
                  <a:pt x="579" y="127"/>
                  <a:pt x="476" y="230"/>
                  <a:pt x="349" y="23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4DED7A70-3552-4910-9F75-637C64C4D564}"/>
              </a:ext>
            </a:extLst>
          </p:cNvPr>
          <p:cNvSpPr>
            <a:spLocks/>
          </p:cNvSpPr>
          <p:nvPr/>
        </p:nvSpPr>
        <p:spPr bwMode="auto">
          <a:xfrm>
            <a:off x="5858318" y="2888008"/>
            <a:ext cx="2342861" cy="1174262"/>
          </a:xfrm>
          <a:custGeom>
            <a:avLst/>
            <a:gdLst>
              <a:gd name="T0" fmla="*/ 349 w 698"/>
              <a:gd name="T1" fmla="*/ 0 h 349"/>
              <a:gd name="T2" fmla="*/ 0 w 698"/>
              <a:gd name="T3" fmla="*/ 349 h 349"/>
              <a:gd name="T4" fmla="*/ 119 w 698"/>
              <a:gd name="T5" fmla="*/ 349 h 349"/>
              <a:gd name="T6" fmla="*/ 349 w 698"/>
              <a:gd name="T7" fmla="*/ 119 h 349"/>
              <a:gd name="T8" fmla="*/ 579 w 698"/>
              <a:gd name="T9" fmla="*/ 349 h 349"/>
              <a:gd name="T10" fmla="*/ 698 w 698"/>
              <a:gd name="T11" fmla="*/ 349 h 349"/>
              <a:gd name="T12" fmla="*/ 349 w 698"/>
              <a:gd name="T13" fmla="*/ 0 h 349"/>
            </a:gdLst>
            <a:ahLst/>
            <a:cxnLst>
              <a:cxn ang="0">
                <a:pos x="T0" y="T1"/>
              </a:cxn>
              <a:cxn ang="0">
                <a:pos x="T2" y="T3"/>
              </a:cxn>
              <a:cxn ang="0">
                <a:pos x="T4" y="T5"/>
              </a:cxn>
              <a:cxn ang="0">
                <a:pos x="T6" y="T7"/>
              </a:cxn>
              <a:cxn ang="0">
                <a:pos x="T8" y="T9"/>
              </a:cxn>
              <a:cxn ang="0">
                <a:pos x="T10" y="T11"/>
              </a:cxn>
              <a:cxn ang="0">
                <a:pos x="T12" y="T13"/>
              </a:cxn>
            </a:cxnLst>
            <a:rect l="0" t="0" r="r" b="b"/>
            <a:pathLst>
              <a:path w="698" h="349">
                <a:moveTo>
                  <a:pt x="349" y="0"/>
                </a:moveTo>
                <a:cubicBezTo>
                  <a:pt x="156" y="0"/>
                  <a:pt x="0" y="156"/>
                  <a:pt x="0" y="349"/>
                </a:cubicBezTo>
                <a:cubicBezTo>
                  <a:pt x="119" y="349"/>
                  <a:pt x="119" y="349"/>
                  <a:pt x="119" y="349"/>
                </a:cubicBezTo>
                <a:cubicBezTo>
                  <a:pt x="119" y="222"/>
                  <a:pt x="222" y="119"/>
                  <a:pt x="349" y="119"/>
                </a:cubicBezTo>
                <a:cubicBezTo>
                  <a:pt x="476" y="119"/>
                  <a:pt x="579" y="222"/>
                  <a:pt x="579" y="349"/>
                </a:cubicBezTo>
                <a:cubicBezTo>
                  <a:pt x="698" y="349"/>
                  <a:pt x="698" y="349"/>
                  <a:pt x="698" y="349"/>
                </a:cubicBezTo>
                <a:cubicBezTo>
                  <a:pt x="698" y="156"/>
                  <a:pt x="542" y="0"/>
                  <a:pt x="349" y="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20244470-61EB-4055-8822-ECFB5299EDCB}"/>
              </a:ext>
            </a:extLst>
          </p:cNvPr>
          <p:cNvSpPr>
            <a:spLocks/>
          </p:cNvSpPr>
          <p:nvPr/>
        </p:nvSpPr>
        <p:spPr bwMode="auto">
          <a:xfrm>
            <a:off x="7799385" y="4062271"/>
            <a:ext cx="2342861" cy="1174263"/>
          </a:xfrm>
          <a:custGeom>
            <a:avLst/>
            <a:gdLst>
              <a:gd name="T0" fmla="*/ 349 w 698"/>
              <a:gd name="T1" fmla="*/ 230 h 349"/>
              <a:gd name="T2" fmla="*/ 119 w 698"/>
              <a:gd name="T3" fmla="*/ 0 h 349"/>
              <a:gd name="T4" fmla="*/ 0 w 698"/>
              <a:gd name="T5" fmla="*/ 0 h 349"/>
              <a:gd name="T6" fmla="*/ 349 w 698"/>
              <a:gd name="T7" fmla="*/ 349 h 349"/>
              <a:gd name="T8" fmla="*/ 698 w 698"/>
              <a:gd name="T9" fmla="*/ 0 h 349"/>
              <a:gd name="T10" fmla="*/ 579 w 698"/>
              <a:gd name="T11" fmla="*/ 0 h 349"/>
              <a:gd name="T12" fmla="*/ 349 w 698"/>
              <a:gd name="T13" fmla="*/ 230 h 349"/>
            </a:gdLst>
            <a:ahLst/>
            <a:cxnLst>
              <a:cxn ang="0">
                <a:pos x="T0" y="T1"/>
              </a:cxn>
              <a:cxn ang="0">
                <a:pos x="T2" y="T3"/>
              </a:cxn>
              <a:cxn ang="0">
                <a:pos x="T4" y="T5"/>
              </a:cxn>
              <a:cxn ang="0">
                <a:pos x="T6" y="T7"/>
              </a:cxn>
              <a:cxn ang="0">
                <a:pos x="T8" y="T9"/>
              </a:cxn>
              <a:cxn ang="0">
                <a:pos x="T10" y="T11"/>
              </a:cxn>
              <a:cxn ang="0">
                <a:pos x="T12" y="T13"/>
              </a:cxn>
            </a:cxnLst>
            <a:rect l="0" t="0" r="r" b="b"/>
            <a:pathLst>
              <a:path w="698" h="349">
                <a:moveTo>
                  <a:pt x="349" y="230"/>
                </a:moveTo>
                <a:cubicBezTo>
                  <a:pt x="222" y="230"/>
                  <a:pt x="119" y="127"/>
                  <a:pt x="119" y="0"/>
                </a:cubicBezTo>
                <a:cubicBezTo>
                  <a:pt x="0" y="0"/>
                  <a:pt x="0" y="0"/>
                  <a:pt x="0" y="0"/>
                </a:cubicBezTo>
                <a:cubicBezTo>
                  <a:pt x="0" y="193"/>
                  <a:pt x="156" y="349"/>
                  <a:pt x="349" y="349"/>
                </a:cubicBezTo>
                <a:cubicBezTo>
                  <a:pt x="542" y="349"/>
                  <a:pt x="698" y="193"/>
                  <a:pt x="698" y="0"/>
                </a:cubicBezTo>
                <a:cubicBezTo>
                  <a:pt x="579" y="0"/>
                  <a:pt x="579" y="0"/>
                  <a:pt x="579" y="0"/>
                </a:cubicBezTo>
                <a:cubicBezTo>
                  <a:pt x="579" y="127"/>
                  <a:pt x="476" y="230"/>
                  <a:pt x="349" y="23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F31BD1CD-C034-4CEC-83BA-F58B12AB8B80}"/>
              </a:ext>
            </a:extLst>
          </p:cNvPr>
          <p:cNvSpPr>
            <a:spLocks/>
          </p:cNvSpPr>
          <p:nvPr/>
        </p:nvSpPr>
        <p:spPr bwMode="auto">
          <a:xfrm>
            <a:off x="7799385" y="2888008"/>
            <a:ext cx="2416431" cy="1484097"/>
          </a:xfrm>
          <a:custGeom>
            <a:avLst/>
            <a:gdLst>
              <a:gd name="T0" fmla="*/ 698 w 720"/>
              <a:gd name="T1" fmla="*/ 349 h 441"/>
              <a:gd name="T2" fmla="*/ 349 w 720"/>
              <a:gd name="T3" fmla="*/ 0 h 441"/>
              <a:gd name="T4" fmla="*/ 0 w 720"/>
              <a:gd name="T5" fmla="*/ 349 h 441"/>
              <a:gd name="T6" fmla="*/ 119 w 720"/>
              <a:gd name="T7" fmla="*/ 349 h 441"/>
              <a:gd name="T8" fmla="*/ 349 w 720"/>
              <a:gd name="T9" fmla="*/ 119 h 441"/>
              <a:gd name="T10" fmla="*/ 579 w 720"/>
              <a:gd name="T11" fmla="*/ 349 h 441"/>
              <a:gd name="T12" fmla="*/ 553 w 720"/>
              <a:gd name="T13" fmla="*/ 349 h 441"/>
              <a:gd name="T14" fmla="*/ 636 w 720"/>
              <a:gd name="T15" fmla="*/ 441 h 441"/>
              <a:gd name="T16" fmla="*/ 720 w 720"/>
              <a:gd name="T17" fmla="*/ 349 h 441"/>
              <a:gd name="T18" fmla="*/ 698 w 720"/>
              <a:gd name="T19" fmla="*/ 34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0" h="441">
                <a:moveTo>
                  <a:pt x="698" y="349"/>
                </a:moveTo>
                <a:cubicBezTo>
                  <a:pt x="698" y="156"/>
                  <a:pt x="542" y="0"/>
                  <a:pt x="349" y="0"/>
                </a:cubicBezTo>
                <a:cubicBezTo>
                  <a:pt x="156" y="0"/>
                  <a:pt x="0" y="156"/>
                  <a:pt x="0" y="349"/>
                </a:cubicBezTo>
                <a:cubicBezTo>
                  <a:pt x="119" y="349"/>
                  <a:pt x="119" y="349"/>
                  <a:pt x="119" y="349"/>
                </a:cubicBezTo>
                <a:cubicBezTo>
                  <a:pt x="119" y="222"/>
                  <a:pt x="222" y="119"/>
                  <a:pt x="349" y="119"/>
                </a:cubicBezTo>
                <a:cubicBezTo>
                  <a:pt x="476" y="119"/>
                  <a:pt x="579" y="222"/>
                  <a:pt x="579" y="349"/>
                </a:cubicBezTo>
                <a:cubicBezTo>
                  <a:pt x="553" y="349"/>
                  <a:pt x="553" y="349"/>
                  <a:pt x="553" y="349"/>
                </a:cubicBezTo>
                <a:cubicBezTo>
                  <a:pt x="636" y="441"/>
                  <a:pt x="636" y="441"/>
                  <a:pt x="636" y="441"/>
                </a:cubicBezTo>
                <a:cubicBezTo>
                  <a:pt x="720" y="349"/>
                  <a:pt x="720" y="349"/>
                  <a:pt x="720" y="349"/>
                </a:cubicBezTo>
                <a:lnTo>
                  <a:pt x="698" y="34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5F8FCE24-4BB4-43EB-8E4D-A881A1362AF2}"/>
              </a:ext>
            </a:extLst>
          </p:cNvPr>
          <p:cNvSpPr>
            <a:spLocks/>
          </p:cNvSpPr>
          <p:nvPr/>
        </p:nvSpPr>
        <p:spPr bwMode="auto">
          <a:xfrm>
            <a:off x="5858318" y="3752436"/>
            <a:ext cx="2417847" cy="1484097"/>
          </a:xfrm>
          <a:custGeom>
            <a:avLst/>
            <a:gdLst>
              <a:gd name="T0" fmla="*/ 720 w 720"/>
              <a:gd name="T1" fmla="*/ 92 h 441"/>
              <a:gd name="T2" fmla="*/ 637 w 720"/>
              <a:gd name="T3" fmla="*/ 0 h 441"/>
              <a:gd name="T4" fmla="*/ 553 w 720"/>
              <a:gd name="T5" fmla="*/ 92 h 441"/>
              <a:gd name="T6" fmla="*/ 579 w 720"/>
              <a:gd name="T7" fmla="*/ 92 h 441"/>
              <a:gd name="T8" fmla="*/ 349 w 720"/>
              <a:gd name="T9" fmla="*/ 322 h 441"/>
              <a:gd name="T10" fmla="*/ 119 w 720"/>
              <a:gd name="T11" fmla="*/ 92 h 441"/>
              <a:gd name="T12" fmla="*/ 0 w 720"/>
              <a:gd name="T13" fmla="*/ 92 h 441"/>
              <a:gd name="T14" fmla="*/ 349 w 720"/>
              <a:gd name="T15" fmla="*/ 441 h 441"/>
              <a:gd name="T16" fmla="*/ 698 w 720"/>
              <a:gd name="T17" fmla="*/ 92 h 441"/>
              <a:gd name="T18" fmla="*/ 720 w 720"/>
              <a:gd name="T19" fmla="*/ 92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0" h="441">
                <a:moveTo>
                  <a:pt x="720" y="92"/>
                </a:moveTo>
                <a:cubicBezTo>
                  <a:pt x="637" y="0"/>
                  <a:pt x="637" y="0"/>
                  <a:pt x="637" y="0"/>
                </a:cubicBezTo>
                <a:cubicBezTo>
                  <a:pt x="553" y="92"/>
                  <a:pt x="553" y="92"/>
                  <a:pt x="553" y="92"/>
                </a:cubicBezTo>
                <a:cubicBezTo>
                  <a:pt x="579" y="92"/>
                  <a:pt x="579" y="92"/>
                  <a:pt x="579" y="92"/>
                </a:cubicBezTo>
                <a:cubicBezTo>
                  <a:pt x="579" y="219"/>
                  <a:pt x="476" y="322"/>
                  <a:pt x="349" y="322"/>
                </a:cubicBezTo>
                <a:cubicBezTo>
                  <a:pt x="222" y="322"/>
                  <a:pt x="119" y="219"/>
                  <a:pt x="119" y="92"/>
                </a:cubicBezTo>
                <a:cubicBezTo>
                  <a:pt x="0" y="92"/>
                  <a:pt x="0" y="92"/>
                  <a:pt x="0" y="92"/>
                </a:cubicBezTo>
                <a:cubicBezTo>
                  <a:pt x="0" y="285"/>
                  <a:pt x="156" y="441"/>
                  <a:pt x="349" y="441"/>
                </a:cubicBezTo>
                <a:cubicBezTo>
                  <a:pt x="542" y="441"/>
                  <a:pt x="698" y="285"/>
                  <a:pt x="698" y="92"/>
                </a:cubicBezTo>
                <a:lnTo>
                  <a:pt x="720" y="9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168072CB-65C0-4A7D-8F03-DB1460B4BE9F}"/>
              </a:ext>
            </a:extLst>
          </p:cNvPr>
          <p:cNvSpPr>
            <a:spLocks/>
          </p:cNvSpPr>
          <p:nvPr/>
        </p:nvSpPr>
        <p:spPr bwMode="auto">
          <a:xfrm>
            <a:off x="3917251" y="2888008"/>
            <a:ext cx="2410772" cy="1484097"/>
          </a:xfrm>
          <a:custGeom>
            <a:avLst/>
            <a:gdLst>
              <a:gd name="T0" fmla="*/ 698 w 718"/>
              <a:gd name="T1" fmla="*/ 349 h 441"/>
              <a:gd name="T2" fmla="*/ 349 w 718"/>
              <a:gd name="T3" fmla="*/ 0 h 441"/>
              <a:gd name="T4" fmla="*/ 0 w 718"/>
              <a:gd name="T5" fmla="*/ 349 h 441"/>
              <a:gd name="T6" fmla="*/ 119 w 718"/>
              <a:gd name="T7" fmla="*/ 349 h 441"/>
              <a:gd name="T8" fmla="*/ 349 w 718"/>
              <a:gd name="T9" fmla="*/ 119 h 441"/>
              <a:gd name="T10" fmla="*/ 579 w 718"/>
              <a:gd name="T11" fmla="*/ 349 h 441"/>
              <a:gd name="T12" fmla="*/ 551 w 718"/>
              <a:gd name="T13" fmla="*/ 349 h 441"/>
              <a:gd name="T14" fmla="*/ 635 w 718"/>
              <a:gd name="T15" fmla="*/ 441 h 441"/>
              <a:gd name="T16" fmla="*/ 718 w 718"/>
              <a:gd name="T17" fmla="*/ 349 h 441"/>
              <a:gd name="T18" fmla="*/ 698 w 718"/>
              <a:gd name="T19" fmla="*/ 34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8" h="441">
                <a:moveTo>
                  <a:pt x="698" y="349"/>
                </a:moveTo>
                <a:cubicBezTo>
                  <a:pt x="698" y="156"/>
                  <a:pt x="542" y="0"/>
                  <a:pt x="349" y="0"/>
                </a:cubicBezTo>
                <a:cubicBezTo>
                  <a:pt x="156" y="0"/>
                  <a:pt x="0" y="156"/>
                  <a:pt x="0" y="349"/>
                </a:cubicBezTo>
                <a:cubicBezTo>
                  <a:pt x="119" y="349"/>
                  <a:pt x="119" y="349"/>
                  <a:pt x="119" y="349"/>
                </a:cubicBezTo>
                <a:cubicBezTo>
                  <a:pt x="119" y="222"/>
                  <a:pt x="222" y="119"/>
                  <a:pt x="349" y="119"/>
                </a:cubicBezTo>
                <a:cubicBezTo>
                  <a:pt x="476" y="119"/>
                  <a:pt x="579" y="222"/>
                  <a:pt x="579" y="349"/>
                </a:cubicBezTo>
                <a:cubicBezTo>
                  <a:pt x="551" y="349"/>
                  <a:pt x="551" y="349"/>
                  <a:pt x="551" y="349"/>
                </a:cubicBezTo>
                <a:cubicBezTo>
                  <a:pt x="635" y="441"/>
                  <a:pt x="635" y="441"/>
                  <a:pt x="635" y="441"/>
                </a:cubicBezTo>
                <a:cubicBezTo>
                  <a:pt x="718" y="349"/>
                  <a:pt x="718" y="349"/>
                  <a:pt x="718" y="349"/>
                </a:cubicBezTo>
                <a:lnTo>
                  <a:pt x="698" y="34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8C15D369-F8CB-4D08-AF05-53EF0E3890D9}"/>
              </a:ext>
            </a:extLst>
          </p:cNvPr>
          <p:cNvSpPr>
            <a:spLocks/>
          </p:cNvSpPr>
          <p:nvPr/>
        </p:nvSpPr>
        <p:spPr bwMode="auto">
          <a:xfrm>
            <a:off x="1976184" y="3752436"/>
            <a:ext cx="2424918" cy="1484097"/>
          </a:xfrm>
          <a:custGeom>
            <a:avLst/>
            <a:gdLst>
              <a:gd name="T0" fmla="*/ 722 w 722"/>
              <a:gd name="T1" fmla="*/ 92 h 441"/>
              <a:gd name="T2" fmla="*/ 638 w 722"/>
              <a:gd name="T3" fmla="*/ 0 h 441"/>
              <a:gd name="T4" fmla="*/ 555 w 722"/>
              <a:gd name="T5" fmla="*/ 92 h 441"/>
              <a:gd name="T6" fmla="*/ 579 w 722"/>
              <a:gd name="T7" fmla="*/ 92 h 441"/>
              <a:gd name="T8" fmla="*/ 349 w 722"/>
              <a:gd name="T9" fmla="*/ 322 h 441"/>
              <a:gd name="T10" fmla="*/ 119 w 722"/>
              <a:gd name="T11" fmla="*/ 92 h 441"/>
              <a:gd name="T12" fmla="*/ 0 w 722"/>
              <a:gd name="T13" fmla="*/ 92 h 441"/>
              <a:gd name="T14" fmla="*/ 349 w 722"/>
              <a:gd name="T15" fmla="*/ 441 h 441"/>
              <a:gd name="T16" fmla="*/ 698 w 722"/>
              <a:gd name="T17" fmla="*/ 92 h 441"/>
              <a:gd name="T18" fmla="*/ 722 w 722"/>
              <a:gd name="T19" fmla="*/ 92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2" h="441">
                <a:moveTo>
                  <a:pt x="722" y="92"/>
                </a:moveTo>
                <a:cubicBezTo>
                  <a:pt x="638" y="0"/>
                  <a:pt x="638" y="0"/>
                  <a:pt x="638" y="0"/>
                </a:cubicBezTo>
                <a:cubicBezTo>
                  <a:pt x="555" y="92"/>
                  <a:pt x="555" y="92"/>
                  <a:pt x="555" y="92"/>
                </a:cubicBezTo>
                <a:cubicBezTo>
                  <a:pt x="579" y="92"/>
                  <a:pt x="579" y="92"/>
                  <a:pt x="579" y="92"/>
                </a:cubicBezTo>
                <a:cubicBezTo>
                  <a:pt x="579" y="219"/>
                  <a:pt x="476" y="322"/>
                  <a:pt x="349" y="322"/>
                </a:cubicBezTo>
                <a:cubicBezTo>
                  <a:pt x="222" y="322"/>
                  <a:pt x="119" y="219"/>
                  <a:pt x="119" y="92"/>
                </a:cubicBezTo>
                <a:cubicBezTo>
                  <a:pt x="0" y="92"/>
                  <a:pt x="0" y="92"/>
                  <a:pt x="0" y="92"/>
                </a:cubicBezTo>
                <a:cubicBezTo>
                  <a:pt x="0" y="285"/>
                  <a:pt x="156" y="441"/>
                  <a:pt x="349" y="441"/>
                </a:cubicBezTo>
                <a:cubicBezTo>
                  <a:pt x="542" y="441"/>
                  <a:pt x="698" y="285"/>
                  <a:pt x="698" y="92"/>
                </a:cubicBezTo>
                <a:lnTo>
                  <a:pt x="722" y="9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3B9775C5-93B6-4C4F-A851-D562BA2F12A3}"/>
              </a:ext>
            </a:extLst>
          </p:cNvPr>
          <p:cNvSpPr txBox="1"/>
          <p:nvPr/>
        </p:nvSpPr>
        <p:spPr>
          <a:xfrm>
            <a:off x="2776023" y="3654479"/>
            <a:ext cx="744601" cy="77115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S</a:t>
            </a:r>
          </a:p>
        </p:txBody>
      </p:sp>
      <p:sp>
        <p:nvSpPr>
          <p:cNvPr id="19" name="TextBox 18">
            <a:extLst>
              <a:ext uri="{FF2B5EF4-FFF2-40B4-BE49-F238E27FC236}">
                <a16:creationId xmlns:a16="http://schemas.microsoft.com/office/drawing/2014/main" id="{BB8F3316-09DC-4827-8EAA-85816ABAD5AB}"/>
              </a:ext>
            </a:extLst>
          </p:cNvPr>
          <p:cNvSpPr txBox="1"/>
          <p:nvPr/>
        </p:nvSpPr>
        <p:spPr>
          <a:xfrm>
            <a:off x="4716616" y="3654479"/>
            <a:ext cx="744601" cy="77115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W</a:t>
            </a:r>
          </a:p>
        </p:txBody>
      </p:sp>
      <p:sp>
        <p:nvSpPr>
          <p:cNvPr id="20" name="TextBox 19">
            <a:extLst>
              <a:ext uri="{FF2B5EF4-FFF2-40B4-BE49-F238E27FC236}">
                <a16:creationId xmlns:a16="http://schemas.microsoft.com/office/drawing/2014/main" id="{E49A794D-A41C-4213-B86D-4A937F254719}"/>
              </a:ext>
            </a:extLst>
          </p:cNvPr>
          <p:cNvSpPr txBox="1"/>
          <p:nvPr/>
        </p:nvSpPr>
        <p:spPr>
          <a:xfrm>
            <a:off x="6657212" y="3654479"/>
            <a:ext cx="744601" cy="77115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O</a:t>
            </a:r>
          </a:p>
        </p:txBody>
      </p:sp>
      <p:sp>
        <p:nvSpPr>
          <p:cNvPr id="21" name="TextBox 20">
            <a:extLst>
              <a:ext uri="{FF2B5EF4-FFF2-40B4-BE49-F238E27FC236}">
                <a16:creationId xmlns:a16="http://schemas.microsoft.com/office/drawing/2014/main" id="{BCAA7319-8923-4F83-8C38-90FEECFC0E8D}"/>
              </a:ext>
            </a:extLst>
          </p:cNvPr>
          <p:cNvSpPr txBox="1"/>
          <p:nvPr/>
        </p:nvSpPr>
        <p:spPr>
          <a:xfrm>
            <a:off x="8597806" y="3654479"/>
            <a:ext cx="744601" cy="771151"/>
          </a:xfrm>
          <a:prstGeom prst="rect">
            <a:avLst/>
          </a:prstGeom>
          <a:noFill/>
        </p:spPr>
        <p:txBody>
          <a:bodyPr wrap="square" rtlCol="0">
            <a:spAutoFit/>
          </a:bodyPr>
          <a:lstStyle/>
          <a:p>
            <a:pPr algn="ctr"/>
            <a:r>
              <a:rPr lang="en-US" sz="4400">
                <a:solidFill>
                  <a:schemeClr val="accent4"/>
                </a:solidFill>
                <a:latin typeface="Inter" panose="020B0502030000000004" pitchFamily="34" charset="0"/>
                <a:ea typeface="Inter" panose="020B0502030000000004" pitchFamily="34" charset="0"/>
              </a:rPr>
              <a:t>T</a:t>
            </a:r>
          </a:p>
        </p:txBody>
      </p:sp>
      <p:sp>
        <p:nvSpPr>
          <p:cNvPr id="22" name="TextBox 21">
            <a:extLst>
              <a:ext uri="{FF2B5EF4-FFF2-40B4-BE49-F238E27FC236}">
                <a16:creationId xmlns:a16="http://schemas.microsoft.com/office/drawing/2014/main" id="{9BE1F538-C33E-4F6C-A2FC-27BC914CD0DA}"/>
              </a:ext>
            </a:extLst>
          </p:cNvPr>
          <p:cNvSpPr txBox="1"/>
          <p:nvPr/>
        </p:nvSpPr>
        <p:spPr>
          <a:xfrm>
            <a:off x="2475897" y="5698863"/>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Strengths</a:t>
            </a:r>
          </a:p>
        </p:txBody>
      </p:sp>
      <p:sp>
        <p:nvSpPr>
          <p:cNvPr id="23" name="TextBox 22">
            <a:extLst>
              <a:ext uri="{FF2B5EF4-FFF2-40B4-BE49-F238E27FC236}">
                <a16:creationId xmlns:a16="http://schemas.microsoft.com/office/drawing/2014/main" id="{23272463-6AB2-4AD5-806D-3412C259586F}"/>
              </a:ext>
            </a:extLst>
          </p:cNvPr>
          <p:cNvSpPr txBox="1"/>
          <p:nvPr/>
        </p:nvSpPr>
        <p:spPr>
          <a:xfrm>
            <a:off x="2218475" y="1861422"/>
            <a:ext cx="185969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doe allowance address fathers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six hearted.</a:t>
            </a:r>
          </a:p>
        </p:txBody>
      </p:sp>
      <p:sp>
        <p:nvSpPr>
          <p:cNvPr id="47" name="TextBox 46">
            <a:extLst>
              <a:ext uri="{FF2B5EF4-FFF2-40B4-BE49-F238E27FC236}">
                <a16:creationId xmlns:a16="http://schemas.microsoft.com/office/drawing/2014/main" id="{18F9CAE2-4909-4849-9DAA-610FB399C69B}"/>
              </a:ext>
            </a:extLst>
          </p:cNvPr>
          <p:cNvSpPr txBox="1"/>
          <p:nvPr/>
        </p:nvSpPr>
        <p:spPr>
          <a:xfrm>
            <a:off x="4282107" y="2056347"/>
            <a:ext cx="161361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Weaknesses</a:t>
            </a:r>
          </a:p>
        </p:txBody>
      </p:sp>
      <p:sp>
        <p:nvSpPr>
          <p:cNvPr id="48" name="TextBox 47">
            <a:extLst>
              <a:ext uri="{FF2B5EF4-FFF2-40B4-BE49-F238E27FC236}">
                <a16:creationId xmlns:a16="http://schemas.microsoft.com/office/drawing/2014/main" id="{AD7386ED-63AD-4283-8A56-2963B685ACF8}"/>
              </a:ext>
            </a:extLst>
          </p:cNvPr>
          <p:cNvSpPr txBox="1"/>
          <p:nvPr/>
        </p:nvSpPr>
        <p:spPr>
          <a:xfrm>
            <a:off x="4194315" y="5503938"/>
            <a:ext cx="185969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doe allowance address fathers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six hearted.</a:t>
            </a:r>
          </a:p>
        </p:txBody>
      </p:sp>
      <p:sp>
        <p:nvSpPr>
          <p:cNvPr id="50" name="TextBox 49">
            <a:extLst>
              <a:ext uri="{FF2B5EF4-FFF2-40B4-BE49-F238E27FC236}">
                <a16:creationId xmlns:a16="http://schemas.microsoft.com/office/drawing/2014/main" id="{08084605-0A08-4F8E-8DA3-621655ECF9D3}"/>
              </a:ext>
            </a:extLst>
          </p:cNvPr>
          <p:cNvSpPr txBox="1"/>
          <p:nvPr/>
        </p:nvSpPr>
        <p:spPr>
          <a:xfrm>
            <a:off x="6203341" y="5698863"/>
            <a:ext cx="172780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Opportunities</a:t>
            </a:r>
          </a:p>
        </p:txBody>
      </p:sp>
      <p:sp>
        <p:nvSpPr>
          <p:cNvPr id="51" name="TextBox 50">
            <a:extLst>
              <a:ext uri="{FF2B5EF4-FFF2-40B4-BE49-F238E27FC236}">
                <a16:creationId xmlns:a16="http://schemas.microsoft.com/office/drawing/2014/main" id="{8B6D8039-BA0B-41BF-9904-1299E04FFA95}"/>
              </a:ext>
            </a:extLst>
          </p:cNvPr>
          <p:cNvSpPr txBox="1"/>
          <p:nvPr/>
        </p:nvSpPr>
        <p:spPr>
          <a:xfrm>
            <a:off x="6137394" y="1861422"/>
            <a:ext cx="185969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doe allowance address fathers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six hearted.</a:t>
            </a:r>
          </a:p>
        </p:txBody>
      </p:sp>
      <p:sp>
        <p:nvSpPr>
          <p:cNvPr id="53" name="TextBox 52">
            <a:extLst>
              <a:ext uri="{FF2B5EF4-FFF2-40B4-BE49-F238E27FC236}">
                <a16:creationId xmlns:a16="http://schemas.microsoft.com/office/drawing/2014/main" id="{31019D61-E2BD-46A3-B665-336BC9DAA9C2}"/>
              </a:ext>
            </a:extLst>
          </p:cNvPr>
          <p:cNvSpPr txBox="1"/>
          <p:nvPr/>
        </p:nvSpPr>
        <p:spPr>
          <a:xfrm>
            <a:off x="8297681" y="205634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Threats</a:t>
            </a:r>
          </a:p>
        </p:txBody>
      </p:sp>
      <p:sp>
        <p:nvSpPr>
          <p:cNvPr id="54" name="TextBox 53">
            <a:extLst>
              <a:ext uri="{FF2B5EF4-FFF2-40B4-BE49-F238E27FC236}">
                <a16:creationId xmlns:a16="http://schemas.microsoft.com/office/drawing/2014/main" id="{03C0A886-80D6-46FA-B1C4-F7A7DDAE3326}"/>
              </a:ext>
            </a:extLst>
          </p:cNvPr>
          <p:cNvSpPr txBox="1"/>
          <p:nvPr/>
        </p:nvSpPr>
        <p:spPr>
          <a:xfrm>
            <a:off x="8075306" y="5503938"/>
            <a:ext cx="185969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doe allowance address fathers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six hearted.</a:t>
            </a:r>
          </a:p>
        </p:txBody>
      </p:sp>
    </p:spTree>
    <p:extLst>
      <p:ext uri="{BB962C8B-B14F-4D97-AF65-F5344CB8AC3E}">
        <p14:creationId xmlns:p14="http://schemas.microsoft.com/office/powerpoint/2010/main" val="97979628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52E6C10-C118-4DC9-BEBC-6EDE96D817DA}"/>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SWOT Analysis</a:t>
            </a:r>
          </a:p>
        </p:txBody>
      </p:sp>
      <p:sp>
        <p:nvSpPr>
          <p:cNvPr id="6" name="TextBox 5">
            <a:extLst>
              <a:ext uri="{FF2B5EF4-FFF2-40B4-BE49-F238E27FC236}">
                <a16:creationId xmlns:a16="http://schemas.microsoft.com/office/drawing/2014/main" id="{E81FB409-C65B-47B6-9540-ADD81CB638F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1">
            <a:extLst>
              <a:ext uri="{FF2B5EF4-FFF2-40B4-BE49-F238E27FC236}">
                <a16:creationId xmlns:a16="http://schemas.microsoft.com/office/drawing/2014/main" id="{71CC5A7C-7C4D-4FD2-9102-C54668578428}"/>
              </a:ext>
            </a:extLst>
          </p:cNvPr>
          <p:cNvSpPr/>
          <p:nvPr/>
        </p:nvSpPr>
        <p:spPr>
          <a:xfrm>
            <a:off x="687323" y="1994873"/>
            <a:ext cx="2529501" cy="2529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6ED0912B-3AC5-49A0-A15D-46D33CAEA413}"/>
              </a:ext>
            </a:extLst>
          </p:cNvPr>
          <p:cNvSpPr/>
          <p:nvPr/>
        </p:nvSpPr>
        <p:spPr>
          <a:xfrm>
            <a:off x="3449940" y="1994873"/>
            <a:ext cx="2529501" cy="25295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F3729C74-413B-422D-B43F-71AA95332B54}"/>
              </a:ext>
            </a:extLst>
          </p:cNvPr>
          <p:cNvSpPr/>
          <p:nvPr/>
        </p:nvSpPr>
        <p:spPr>
          <a:xfrm>
            <a:off x="6212557" y="1994873"/>
            <a:ext cx="2529501" cy="25295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Single Corner Snipped 9">
            <a:extLst>
              <a:ext uri="{FF2B5EF4-FFF2-40B4-BE49-F238E27FC236}">
                <a16:creationId xmlns:a16="http://schemas.microsoft.com/office/drawing/2014/main" id="{15DBFA27-83C2-4B92-9C1C-D5BDA92ACB88}"/>
              </a:ext>
            </a:extLst>
          </p:cNvPr>
          <p:cNvSpPr/>
          <p:nvPr/>
        </p:nvSpPr>
        <p:spPr>
          <a:xfrm>
            <a:off x="8975175" y="1994873"/>
            <a:ext cx="2529501" cy="2529501"/>
          </a:xfrm>
          <a:prstGeom prst="snip1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11" name="Straight Connector 10">
            <a:extLst>
              <a:ext uri="{FF2B5EF4-FFF2-40B4-BE49-F238E27FC236}">
                <a16:creationId xmlns:a16="http://schemas.microsoft.com/office/drawing/2014/main" id="{DAD850FF-D9CA-42F3-B113-00F68D30FFC3}"/>
              </a:ext>
            </a:extLst>
          </p:cNvPr>
          <p:cNvCxnSpPr>
            <a:cxnSpLocks/>
          </p:cNvCxnSpPr>
          <p:nvPr/>
        </p:nvCxnSpPr>
        <p:spPr>
          <a:xfrm>
            <a:off x="687324" y="5230396"/>
            <a:ext cx="10817352"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2A8486C-980E-4831-A330-5502007D4BF2}"/>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grpSp>
        <p:nvGrpSpPr>
          <p:cNvPr id="45" name="Group 44">
            <a:extLst>
              <a:ext uri="{FF2B5EF4-FFF2-40B4-BE49-F238E27FC236}">
                <a16:creationId xmlns:a16="http://schemas.microsoft.com/office/drawing/2014/main" id="{00309D82-632C-44B2-89D4-DBF5D6345867}"/>
              </a:ext>
            </a:extLst>
          </p:cNvPr>
          <p:cNvGrpSpPr/>
          <p:nvPr/>
        </p:nvGrpSpPr>
        <p:grpSpPr>
          <a:xfrm>
            <a:off x="6615258" y="2354856"/>
            <a:ext cx="525462" cy="528647"/>
            <a:chOff x="7485063" y="6600826"/>
            <a:chExt cx="1047750" cy="1054100"/>
          </a:xfrm>
          <a:solidFill>
            <a:schemeClr val="bg1"/>
          </a:solidFill>
        </p:grpSpPr>
        <p:sp>
          <p:nvSpPr>
            <p:cNvPr id="19" name="Oval 5">
              <a:extLst>
                <a:ext uri="{FF2B5EF4-FFF2-40B4-BE49-F238E27FC236}">
                  <a16:creationId xmlns:a16="http://schemas.microsoft.com/office/drawing/2014/main" id="{31FD13A7-B4B0-410C-B143-BAF64D27AD56}"/>
                </a:ext>
              </a:extLst>
            </p:cNvPr>
            <p:cNvSpPr>
              <a:spLocks noChangeArrowheads="1"/>
            </p:cNvSpPr>
            <p:nvPr/>
          </p:nvSpPr>
          <p:spPr bwMode="auto">
            <a:xfrm>
              <a:off x="7888288" y="6915151"/>
              <a:ext cx="244475" cy="2444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6">
              <a:extLst>
                <a:ext uri="{FF2B5EF4-FFF2-40B4-BE49-F238E27FC236}">
                  <a16:creationId xmlns:a16="http://schemas.microsoft.com/office/drawing/2014/main" id="{4D843324-F379-474D-A393-BE2E8F913DF6}"/>
                </a:ext>
              </a:extLst>
            </p:cNvPr>
            <p:cNvSpPr>
              <a:spLocks/>
            </p:cNvSpPr>
            <p:nvPr/>
          </p:nvSpPr>
          <p:spPr bwMode="auto">
            <a:xfrm>
              <a:off x="7915275" y="6600826"/>
              <a:ext cx="190500" cy="222250"/>
            </a:xfrm>
            <a:custGeom>
              <a:avLst/>
              <a:gdLst>
                <a:gd name="T0" fmla="*/ 64 w 105"/>
                <a:gd name="T1" fmla="*/ 8 h 122"/>
                <a:gd name="T2" fmla="*/ 40 w 105"/>
                <a:gd name="T3" fmla="*/ 8 h 122"/>
                <a:gd name="T4" fmla="*/ 7 w 105"/>
                <a:gd name="T5" fmla="*/ 43 h 122"/>
                <a:gd name="T6" fmla="*/ 7 w 105"/>
                <a:gd name="T7" fmla="*/ 66 h 122"/>
                <a:gd name="T8" fmla="*/ 30 w 105"/>
                <a:gd name="T9" fmla="*/ 66 h 122"/>
                <a:gd name="T10" fmla="*/ 35 w 105"/>
                <a:gd name="T11" fmla="*/ 62 h 122"/>
                <a:gd name="T12" fmla="*/ 35 w 105"/>
                <a:gd name="T13" fmla="*/ 105 h 122"/>
                <a:gd name="T14" fmla="*/ 52 w 105"/>
                <a:gd name="T15" fmla="*/ 122 h 122"/>
                <a:gd name="T16" fmla="*/ 69 w 105"/>
                <a:gd name="T17" fmla="*/ 105 h 122"/>
                <a:gd name="T18" fmla="*/ 69 w 105"/>
                <a:gd name="T19" fmla="*/ 62 h 122"/>
                <a:gd name="T20" fmla="*/ 74 w 105"/>
                <a:gd name="T21" fmla="*/ 66 h 122"/>
                <a:gd name="T22" fmla="*/ 98 w 105"/>
                <a:gd name="T23" fmla="*/ 66 h 122"/>
                <a:gd name="T24" fmla="*/ 98 w 105"/>
                <a:gd name="T25" fmla="*/ 43 h 122"/>
                <a:gd name="T26" fmla="*/ 64 w 105"/>
                <a:gd name="T27" fmla="*/ 8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 h="122">
                  <a:moveTo>
                    <a:pt x="64" y="8"/>
                  </a:moveTo>
                  <a:cubicBezTo>
                    <a:pt x="57" y="0"/>
                    <a:pt x="46" y="2"/>
                    <a:pt x="40" y="8"/>
                  </a:cubicBezTo>
                  <a:cubicBezTo>
                    <a:pt x="7" y="43"/>
                    <a:pt x="7" y="43"/>
                    <a:pt x="7" y="43"/>
                  </a:cubicBezTo>
                  <a:cubicBezTo>
                    <a:pt x="0" y="49"/>
                    <a:pt x="0" y="60"/>
                    <a:pt x="7" y="66"/>
                  </a:cubicBezTo>
                  <a:cubicBezTo>
                    <a:pt x="13" y="73"/>
                    <a:pt x="24" y="73"/>
                    <a:pt x="30" y="66"/>
                  </a:cubicBezTo>
                  <a:cubicBezTo>
                    <a:pt x="35" y="62"/>
                    <a:pt x="35" y="62"/>
                    <a:pt x="35" y="62"/>
                  </a:cubicBezTo>
                  <a:cubicBezTo>
                    <a:pt x="35" y="105"/>
                    <a:pt x="35" y="105"/>
                    <a:pt x="35" y="105"/>
                  </a:cubicBezTo>
                  <a:cubicBezTo>
                    <a:pt x="35" y="115"/>
                    <a:pt x="43" y="122"/>
                    <a:pt x="52" y="122"/>
                  </a:cubicBezTo>
                  <a:cubicBezTo>
                    <a:pt x="62" y="122"/>
                    <a:pt x="69" y="115"/>
                    <a:pt x="69" y="105"/>
                  </a:cubicBezTo>
                  <a:cubicBezTo>
                    <a:pt x="69" y="62"/>
                    <a:pt x="69" y="62"/>
                    <a:pt x="69" y="62"/>
                  </a:cubicBezTo>
                  <a:cubicBezTo>
                    <a:pt x="74" y="66"/>
                    <a:pt x="74" y="66"/>
                    <a:pt x="74" y="66"/>
                  </a:cubicBezTo>
                  <a:cubicBezTo>
                    <a:pt x="81" y="73"/>
                    <a:pt x="91" y="73"/>
                    <a:pt x="98" y="66"/>
                  </a:cubicBezTo>
                  <a:cubicBezTo>
                    <a:pt x="105" y="60"/>
                    <a:pt x="105" y="49"/>
                    <a:pt x="98" y="43"/>
                  </a:cubicBezTo>
                  <a:lnTo>
                    <a:pt x="64"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7">
              <a:extLst>
                <a:ext uri="{FF2B5EF4-FFF2-40B4-BE49-F238E27FC236}">
                  <a16:creationId xmlns:a16="http://schemas.microsoft.com/office/drawing/2014/main" id="{01A691C9-E990-494C-942B-35BD8D5AA082}"/>
                </a:ext>
              </a:extLst>
            </p:cNvPr>
            <p:cNvSpPr>
              <a:spLocks/>
            </p:cNvSpPr>
            <p:nvPr/>
          </p:nvSpPr>
          <p:spPr bwMode="auto">
            <a:xfrm>
              <a:off x="7915275" y="7435851"/>
              <a:ext cx="190500" cy="219075"/>
            </a:xfrm>
            <a:custGeom>
              <a:avLst/>
              <a:gdLst>
                <a:gd name="T0" fmla="*/ 52 w 105"/>
                <a:gd name="T1" fmla="*/ 0 h 121"/>
                <a:gd name="T2" fmla="*/ 35 w 105"/>
                <a:gd name="T3" fmla="*/ 17 h 121"/>
                <a:gd name="T4" fmla="*/ 35 w 105"/>
                <a:gd name="T5" fmla="*/ 60 h 121"/>
                <a:gd name="T6" fmla="*/ 30 w 105"/>
                <a:gd name="T7" fmla="*/ 55 h 121"/>
                <a:gd name="T8" fmla="*/ 7 w 105"/>
                <a:gd name="T9" fmla="*/ 55 h 121"/>
                <a:gd name="T10" fmla="*/ 7 w 105"/>
                <a:gd name="T11" fmla="*/ 79 h 121"/>
                <a:gd name="T12" fmla="*/ 40 w 105"/>
                <a:gd name="T13" fmla="*/ 114 h 121"/>
                <a:gd name="T14" fmla="*/ 64 w 105"/>
                <a:gd name="T15" fmla="*/ 114 h 121"/>
                <a:gd name="T16" fmla="*/ 98 w 105"/>
                <a:gd name="T17" fmla="*/ 79 h 121"/>
                <a:gd name="T18" fmla="*/ 98 w 105"/>
                <a:gd name="T19" fmla="*/ 55 h 121"/>
                <a:gd name="T20" fmla="*/ 74 w 105"/>
                <a:gd name="T21" fmla="*/ 55 h 121"/>
                <a:gd name="T22" fmla="*/ 69 w 105"/>
                <a:gd name="T23" fmla="*/ 60 h 121"/>
                <a:gd name="T24" fmla="*/ 69 w 105"/>
                <a:gd name="T25" fmla="*/ 17 h 121"/>
                <a:gd name="T26" fmla="*/ 52 w 105"/>
                <a:gd name="T27"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 h="121">
                  <a:moveTo>
                    <a:pt x="52" y="0"/>
                  </a:moveTo>
                  <a:cubicBezTo>
                    <a:pt x="43" y="0"/>
                    <a:pt x="35" y="7"/>
                    <a:pt x="35" y="17"/>
                  </a:cubicBezTo>
                  <a:cubicBezTo>
                    <a:pt x="35" y="60"/>
                    <a:pt x="35" y="60"/>
                    <a:pt x="35" y="60"/>
                  </a:cubicBezTo>
                  <a:cubicBezTo>
                    <a:pt x="30" y="55"/>
                    <a:pt x="30" y="55"/>
                    <a:pt x="30" y="55"/>
                  </a:cubicBezTo>
                  <a:cubicBezTo>
                    <a:pt x="24" y="49"/>
                    <a:pt x="13" y="49"/>
                    <a:pt x="7" y="55"/>
                  </a:cubicBezTo>
                  <a:cubicBezTo>
                    <a:pt x="0" y="62"/>
                    <a:pt x="0" y="73"/>
                    <a:pt x="7" y="79"/>
                  </a:cubicBezTo>
                  <a:cubicBezTo>
                    <a:pt x="40" y="114"/>
                    <a:pt x="40" y="114"/>
                    <a:pt x="40" y="114"/>
                  </a:cubicBezTo>
                  <a:cubicBezTo>
                    <a:pt x="47" y="121"/>
                    <a:pt x="58" y="121"/>
                    <a:pt x="64" y="114"/>
                  </a:cubicBezTo>
                  <a:cubicBezTo>
                    <a:pt x="98" y="79"/>
                    <a:pt x="98" y="79"/>
                    <a:pt x="98" y="79"/>
                  </a:cubicBezTo>
                  <a:cubicBezTo>
                    <a:pt x="105" y="73"/>
                    <a:pt x="105" y="62"/>
                    <a:pt x="98" y="55"/>
                  </a:cubicBezTo>
                  <a:cubicBezTo>
                    <a:pt x="91" y="49"/>
                    <a:pt x="81" y="49"/>
                    <a:pt x="74" y="55"/>
                  </a:cubicBezTo>
                  <a:cubicBezTo>
                    <a:pt x="69" y="60"/>
                    <a:pt x="69" y="60"/>
                    <a:pt x="69" y="60"/>
                  </a:cubicBezTo>
                  <a:cubicBezTo>
                    <a:pt x="69" y="17"/>
                    <a:pt x="69" y="17"/>
                    <a:pt x="69" y="17"/>
                  </a:cubicBezTo>
                  <a:cubicBezTo>
                    <a:pt x="69" y="7"/>
                    <a:pt x="62" y="0"/>
                    <a:pt x="5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8">
              <a:extLst>
                <a:ext uri="{FF2B5EF4-FFF2-40B4-BE49-F238E27FC236}">
                  <a16:creationId xmlns:a16="http://schemas.microsoft.com/office/drawing/2014/main" id="{BA4A2F64-82E6-490C-91ED-346780A5653D}"/>
                </a:ext>
              </a:extLst>
            </p:cNvPr>
            <p:cNvSpPr>
              <a:spLocks/>
            </p:cNvSpPr>
            <p:nvPr/>
          </p:nvSpPr>
          <p:spPr bwMode="auto">
            <a:xfrm>
              <a:off x="7485063" y="7034213"/>
              <a:ext cx="219075" cy="188913"/>
            </a:xfrm>
            <a:custGeom>
              <a:avLst/>
              <a:gdLst>
                <a:gd name="T0" fmla="*/ 121 w 121"/>
                <a:gd name="T1" fmla="*/ 52 h 104"/>
                <a:gd name="T2" fmla="*/ 105 w 121"/>
                <a:gd name="T3" fmla="*/ 35 h 104"/>
                <a:gd name="T4" fmla="*/ 61 w 121"/>
                <a:gd name="T5" fmla="*/ 35 h 104"/>
                <a:gd name="T6" fmla="*/ 66 w 121"/>
                <a:gd name="T7" fmla="*/ 30 h 104"/>
                <a:gd name="T8" fmla="*/ 66 w 121"/>
                <a:gd name="T9" fmla="*/ 6 h 104"/>
                <a:gd name="T10" fmla="*/ 42 w 121"/>
                <a:gd name="T11" fmla="*/ 6 h 104"/>
                <a:gd name="T12" fmla="*/ 7 w 121"/>
                <a:gd name="T13" fmla="*/ 40 h 104"/>
                <a:gd name="T14" fmla="*/ 7 w 121"/>
                <a:gd name="T15" fmla="*/ 64 h 104"/>
                <a:gd name="T16" fmla="*/ 42 w 121"/>
                <a:gd name="T17" fmla="*/ 98 h 104"/>
                <a:gd name="T18" fmla="*/ 66 w 121"/>
                <a:gd name="T19" fmla="*/ 98 h 104"/>
                <a:gd name="T20" fmla="*/ 66 w 121"/>
                <a:gd name="T21" fmla="*/ 74 h 104"/>
                <a:gd name="T22" fmla="*/ 61 w 121"/>
                <a:gd name="T23" fmla="*/ 69 h 104"/>
                <a:gd name="T24" fmla="*/ 105 w 121"/>
                <a:gd name="T25" fmla="*/ 69 h 104"/>
                <a:gd name="T26" fmla="*/ 121 w 121"/>
                <a:gd name="T27"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 h="104">
                  <a:moveTo>
                    <a:pt x="121" y="52"/>
                  </a:moveTo>
                  <a:cubicBezTo>
                    <a:pt x="121" y="43"/>
                    <a:pt x="114" y="35"/>
                    <a:pt x="105" y="35"/>
                  </a:cubicBezTo>
                  <a:cubicBezTo>
                    <a:pt x="61" y="35"/>
                    <a:pt x="61" y="35"/>
                    <a:pt x="61" y="35"/>
                  </a:cubicBezTo>
                  <a:cubicBezTo>
                    <a:pt x="66" y="30"/>
                    <a:pt x="66" y="30"/>
                    <a:pt x="66" y="30"/>
                  </a:cubicBezTo>
                  <a:cubicBezTo>
                    <a:pt x="72" y="23"/>
                    <a:pt x="72" y="13"/>
                    <a:pt x="66" y="6"/>
                  </a:cubicBezTo>
                  <a:cubicBezTo>
                    <a:pt x="59" y="0"/>
                    <a:pt x="49" y="0"/>
                    <a:pt x="42" y="6"/>
                  </a:cubicBezTo>
                  <a:cubicBezTo>
                    <a:pt x="7" y="40"/>
                    <a:pt x="7" y="40"/>
                    <a:pt x="7" y="40"/>
                  </a:cubicBezTo>
                  <a:cubicBezTo>
                    <a:pt x="0" y="47"/>
                    <a:pt x="2" y="58"/>
                    <a:pt x="7" y="64"/>
                  </a:cubicBezTo>
                  <a:cubicBezTo>
                    <a:pt x="42" y="98"/>
                    <a:pt x="42" y="98"/>
                    <a:pt x="42" y="98"/>
                  </a:cubicBezTo>
                  <a:cubicBezTo>
                    <a:pt x="49" y="104"/>
                    <a:pt x="59" y="104"/>
                    <a:pt x="66" y="98"/>
                  </a:cubicBezTo>
                  <a:cubicBezTo>
                    <a:pt x="72" y="91"/>
                    <a:pt x="72" y="80"/>
                    <a:pt x="66" y="74"/>
                  </a:cubicBezTo>
                  <a:cubicBezTo>
                    <a:pt x="61" y="69"/>
                    <a:pt x="61" y="69"/>
                    <a:pt x="61" y="69"/>
                  </a:cubicBezTo>
                  <a:cubicBezTo>
                    <a:pt x="105" y="69"/>
                    <a:pt x="105" y="69"/>
                    <a:pt x="105" y="69"/>
                  </a:cubicBezTo>
                  <a:cubicBezTo>
                    <a:pt x="114" y="69"/>
                    <a:pt x="121" y="61"/>
                    <a:pt x="121"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9">
              <a:extLst>
                <a:ext uri="{FF2B5EF4-FFF2-40B4-BE49-F238E27FC236}">
                  <a16:creationId xmlns:a16="http://schemas.microsoft.com/office/drawing/2014/main" id="{83489B76-E335-4C7F-B4D3-C2741C0FCA8B}"/>
                </a:ext>
              </a:extLst>
            </p:cNvPr>
            <p:cNvSpPr>
              <a:spLocks/>
            </p:cNvSpPr>
            <p:nvPr/>
          </p:nvSpPr>
          <p:spPr bwMode="auto">
            <a:xfrm>
              <a:off x="8315325" y="7034213"/>
              <a:ext cx="217488" cy="188913"/>
            </a:xfrm>
            <a:custGeom>
              <a:avLst/>
              <a:gdLst>
                <a:gd name="T0" fmla="*/ 114 w 121"/>
                <a:gd name="T1" fmla="*/ 40 h 104"/>
                <a:gd name="T2" fmla="*/ 80 w 121"/>
                <a:gd name="T3" fmla="*/ 6 h 104"/>
                <a:gd name="T4" fmla="*/ 56 w 121"/>
                <a:gd name="T5" fmla="*/ 6 h 104"/>
                <a:gd name="T6" fmla="*/ 56 w 121"/>
                <a:gd name="T7" fmla="*/ 30 h 104"/>
                <a:gd name="T8" fmla="*/ 61 w 121"/>
                <a:gd name="T9" fmla="*/ 35 h 104"/>
                <a:gd name="T10" fmla="*/ 17 w 121"/>
                <a:gd name="T11" fmla="*/ 35 h 104"/>
                <a:gd name="T12" fmla="*/ 0 w 121"/>
                <a:gd name="T13" fmla="*/ 52 h 104"/>
                <a:gd name="T14" fmla="*/ 17 w 121"/>
                <a:gd name="T15" fmla="*/ 69 h 104"/>
                <a:gd name="T16" fmla="*/ 61 w 121"/>
                <a:gd name="T17" fmla="*/ 69 h 104"/>
                <a:gd name="T18" fmla="*/ 56 w 121"/>
                <a:gd name="T19" fmla="*/ 74 h 104"/>
                <a:gd name="T20" fmla="*/ 56 w 121"/>
                <a:gd name="T21" fmla="*/ 98 h 104"/>
                <a:gd name="T22" fmla="*/ 80 w 121"/>
                <a:gd name="T23" fmla="*/ 98 h 104"/>
                <a:gd name="T24" fmla="*/ 114 w 121"/>
                <a:gd name="T25" fmla="*/ 64 h 104"/>
                <a:gd name="T26" fmla="*/ 114 w 121"/>
                <a:gd name="T27" fmla="*/ 4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 h="104">
                  <a:moveTo>
                    <a:pt x="114" y="40"/>
                  </a:moveTo>
                  <a:cubicBezTo>
                    <a:pt x="80" y="6"/>
                    <a:pt x="80" y="6"/>
                    <a:pt x="80" y="6"/>
                  </a:cubicBezTo>
                  <a:cubicBezTo>
                    <a:pt x="73" y="0"/>
                    <a:pt x="62" y="0"/>
                    <a:pt x="56" y="6"/>
                  </a:cubicBezTo>
                  <a:cubicBezTo>
                    <a:pt x="49" y="13"/>
                    <a:pt x="49" y="23"/>
                    <a:pt x="56" y="30"/>
                  </a:cubicBezTo>
                  <a:cubicBezTo>
                    <a:pt x="61" y="35"/>
                    <a:pt x="61" y="35"/>
                    <a:pt x="61" y="35"/>
                  </a:cubicBezTo>
                  <a:cubicBezTo>
                    <a:pt x="17" y="35"/>
                    <a:pt x="17" y="35"/>
                    <a:pt x="17" y="35"/>
                  </a:cubicBezTo>
                  <a:cubicBezTo>
                    <a:pt x="8" y="35"/>
                    <a:pt x="0" y="43"/>
                    <a:pt x="0" y="52"/>
                  </a:cubicBezTo>
                  <a:cubicBezTo>
                    <a:pt x="0" y="61"/>
                    <a:pt x="8" y="69"/>
                    <a:pt x="17" y="69"/>
                  </a:cubicBezTo>
                  <a:cubicBezTo>
                    <a:pt x="61" y="69"/>
                    <a:pt x="61" y="69"/>
                    <a:pt x="61" y="69"/>
                  </a:cubicBezTo>
                  <a:cubicBezTo>
                    <a:pt x="56" y="74"/>
                    <a:pt x="56" y="74"/>
                    <a:pt x="56" y="74"/>
                  </a:cubicBezTo>
                  <a:cubicBezTo>
                    <a:pt x="49" y="80"/>
                    <a:pt x="49" y="91"/>
                    <a:pt x="56" y="98"/>
                  </a:cubicBezTo>
                  <a:cubicBezTo>
                    <a:pt x="62" y="104"/>
                    <a:pt x="73" y="104"/>
                    <a:pt x="80" y="98"/>
                  </a:cubicBezTo>
                  <a:cubicBezTo>
                    <a:pt x="114" y="64"/>
                    <a:pt x="114" y="64"/>
                    <a:pt x="114" y="64"/>
                  </a:cubicBezTo>
                  <a:cubicBezTo>
                    <a:pt x="120" y="58"/>
                    <a:pt x="121" y="47"/>
                    <a:pt x="1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0">
              <a:extLst>
                <a:ext uri="{FF2B5EF4-FFF2-40B4-BE49-F238E27FC236}">
                  <a16:creationId xmlns:a16="http://schemas.microsoft.com/office/drawing/2014/main" id="{E73FF02D-4546-40CA-948B-746D982361B4}"/>
                </a:ext>
              </a:extLst>
            </p:cNvPr>
            <p:cNvSpPr>
              <a:spLocks/>
            </p:cNvSpPr>
            <p:nvPr/>
          </p:nvSpPr>
          <p:spPr bwMode="auto">
            <a:xfrm>
              <a:off x="7632700" y="7335838"/>
              <a:ext cx="171450" cy="173038"/>
            </a:xfrm>
            <a:custGeom>
              <a:avLst/>
              <a:gdLst>
                <a:gd name="T0" fmla="*/ 88 w 95"/>
                <a:gd name="T1" fmla="*/ 7 h 95"/>
                <a:gd name="T2" fmla="*/ 64 w 95"/>
                <a:gd name="T3" fmla="*/ 7 h 95"/>
                <a:gd name="T4" fmla="*/ 34 w 95"/>
                <a:gd name="T5" fmla="*/ 38 h 95"/>
                <a:gd name="T6" fmla="*/ 34 w 95"/>
                <a:gd name="T7" fmla="*/ 31 h 95"/>
                <a:gd name="T8" fmla="*/ 17 w 95"/>
                <a:gd name="T9" fmla="*/ 14 h 95"/>
                <a:gd name="T10" fmla="*/ 0 w 95"/>
                <a:gd name="T11" fmla="*/ 31 h 95"/>
                <a:gd name="T12" fmla="*/ 0 w 95"/>
                <a:gd name="T13" fmla="*/ 78 h 95"/>
                <a:gd name="T14" fmla="*/ 1 w 95"/>
                <a:gd name="T15" fmla="*/ 85 h 95"/>
                <a:gd name="T16" fmla="*/ 17 w 95"/>
                <a:gd name="T17" fmla="*/ 95 h 95"/>
                <a:gd name="T18" fmla="*/ 65 w 95"/>
                <a:gd name="T19" fmla="*/ 95 h 95"/>
                <a:gd name="T20" fmla="*/ 81 w 95"/>
                <a:gd name="T21" fmla="*/ 78 h 95"/>
                <a:gd name="T22" fmla="*/ 65 w 95"/>
                <a:gd name="T23" fmla="*/ 62 h 95"/>
                <a:gd name="T24" fmla="*/ 58 w 95"/>
                <a:gd name="T25" fmla="*/ 62 h 95"/>
                <a:gd name="T26" fmla="*/ 88 w 95"/>
                <a:gd name="T27" fmla="*/ 31 h 95"/>
                <a:gd name="T28" fmla="*/ 88 w 95"/>
                <a:gd name="T29" fmla="*/ 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95">
                  <a:moveTo>
                    <a:pt x="88" y="7"/>
                  </a:moveTo>
                  <a:cubicBezTo>
                    <a:pt x="82" y="0"/>
                    <a:pt x="71" y="0"/>
                    <a:pt x="64" y="7"/>
                  </a:cubicBezTo>
                  <a:cubicBezTo>
                    <a:pt x="34" y="38"/>
                    <a:pt x="34" y="38"/>
                    <a:pt x="34" y="38"/>
                  </a:cubicBezTo>
                  <a:cubicBezTo>
                    <a:pt x="34" y="31"/>
                    <a:pt x="34" y="31"/>
                    <a:pt x="34" y="31"/>
                  </a:cubicBezTo>
                  <a:cubicBezTo>
                    <a:pt x="34" y="21"/>
                    <a:pt x="26" y="14"/>
                    <a:pt x="17" y="14"/>
                  </a:cubicBezTo>
                  <a:cubicBezTo>
                    <a:pt x="7" y="14"/>
                    <a:pt x="0" y="21"/>
                    <a:pt x="0" y="31"/>
                  </a:cubicBezTo>
                  <a:cubicBezTo>
                    <a:pt x="0" y="78"/>
                    <a:pt x="0" y="78"/>
                    <a:pt x="0" y="78"/>
                  </a:cubicBezTo>
                  <a:cubicBezTo>
                    <a:pt x="0" y="81"/>
                    <a:pt x="0" y="83"/>
                    <a:pt x="1" y="85"/>
                  </a:cubicBezTo>
                  <a:cubicBezTo>
                    <a:pt x="4" y="91"/>
                    <a:pt x="11" y="95"/>
                    <a:pt x="17" y="95"/>
                  </a:cubicBezTo>
                  <a:cubicBezTo>
                    <a:pt x="65" y="95"/>
                    <a:pt x="65" y="95"/>
                    <a:pt x="65" y="95"/>
                  </a:cubicBezTo>
                  <a:cubicBezTo>
                    <a:pt x="74" y="95"/>
                    <a:pt x="81" y="88"/>
                    <a:pt x="81" y="78"/>
                  </a:cubicBezTo>
                  <a:cubicBezTo>
                    <a:pt x="81" y="69"/>
                    <a:pt x="74" y="62"/>
                    <a:pt x="65" y="62"/>
                  </a:cubicBezTo>
                  <a:cubicBezTo>
                    <a:pt x="58" y="62"/>
                    <a:pt x="58" y="62"/>
                    <a:pt x="58" y="62"/>
                  </a:cubicBezTo>
                  <a:cubicBezTo>
                    <a:pt x="88" y="31"/>
                    <a:pt x="88" y="31"/>
                    <a:pt x="88" y="31"/>
                  </a:cubicBezTo>
                  <a:cubicBezTo>
                    <a:pt x="95" y="24"/>
                    <a:pt x="95" y="13"/>
                    <a:pt x="8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11">
              <a:extLst>
                <a:ext uri="{FF2B5EF4-FFF2-40B4-BE49-F238E27FC236}">
                  <a16:creationId xmlns:a16="http://schemas.microsoft.com/office/drawing/2014/main" id="{B60B7E0E-39ED-4F6F-8BF3-64295C60848F}"/>
                </a:ext>
              </a:extLst>
            </p:cNvPr>
            <p:cNvSpPr>
              <a:spLocks/>
            </p:cNvSpPr>
            <p:nvPr/>
          </p:nvSpPr>
          <p:spPr bwMode="auto">
            <a:xfrm>
              <a:off x="8215313" y="6750051"/>
              <a:ext cx="173038" cy="171450"/>
            </a:xfrm>
            <a:custGeom>
              <a:avLst/>
              <a:gdLst>
                <a:gd name="T0" fmla="*/ 7 w 96"/>
                <a:gd name="T1" fmla="*/ 88 h 95"/>
                <a:gd name="T2" fmla="*/ 31 w 96"/>
                <a:gd name="T3" fmla="*/ 88 h 95"/>
                <a:gd name="T4" fmla="*/ 62 w 96"/>
                <a:gd name="T5" fmla="*/ 57 h 95"/>
                <a:gd name="T6" fmla="*/ 62 w 96"/>
                <a:gd name="T7" fmla="*/ 64 h 95"/>
                <a:gd name="T8" fmla="*/ 79 w 96"/>
                <a:gd name="T9" fmla="*/ 81 h 95"/>
                <a:gd name="T10" fmla="*/ 96 w 96"/>
                <a:gd name="T11" fmla="*/ 64 h 95"/>
                <a:gd name="T12" fmla="*/ 96 w 96"/>
                <a:gd name="T13" fmla="*/ 16 h 95"/>
                <a:gd name="T14" fmla="*/ 79 w 96"/>
                <a:gd name="T15" fmla="*/ 0 h 95"/>
                <a:gd name="T16" fmla="*/ 31 w 96"/>
                <a:gd name="T17" fmla="*/ 0 h 95"/>
                <a:gd name="T18" fmla="*/ 14 w 96"/>
                <a:gd name="T19" fmla="*/ 16 h 95"/>
                <a:gd name="T20" fmla="*/ 31 w 96"/>
                <a:gd name="T21" fmla="*/ 33 h 95"/>
                <a:gd name="T22" fmla="*/ 38 w 96"/>
                <a:gd name="T23" fmla="*/ 33 h 95"/>
                <a:gd name="T24" fmla="*/ 7 w 96"/>
                <a:gd name="T25" fmla="*/ 64 h 95"/>
                <a:gd name="T26" fmla="*/ 7 w 96"/>
                <a:gd name="T27" fmla="*/ 8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95">
                  <a:moveTo>
                    <a:pt x="7" y="88"/>
                  </a:moveTo>
                  <a:cubicBezTo>
                    <a:pt x="14" y="95"/>
                    <a:pt x="24" y="95"/>
                    <a:pt x="31" y="88"/>
                  </a:cubicBezTo>
                  <a:cubicBezTo>
                    <a:pt x="62" y="57"/>
                    <a:pt x="62" y="57"/>
                    <a:pt x="62" y="57"/>
                  </a:cubicBezTo>
                  <a:cubicBezTo>
                    <a:pt x="62" y="64"/>
                    <a:pt x="62" y="64"/>
                    <a:pt x="62" y="64"/>
                  </a:cubicBezTo>
                  <a:cubicBezTo>
                    <a:pt x="62" y="74"/>
                    <a:pt x="69" y="81"/>
                    <a:pt x="79" y="81"/>
                  </a:cubicBezTo>
                  <a:cubicBezTo>
                    <a:pt x="88" y="81"/>
                    <a:pt x="96" y="74"/>
                    <a:pt x="96" y="64"/>
                  </a:cubicBezTo>
                  <a:cubicBezTo>
                    <a:pt x="96" y="16"/>
                    <a:pt x="96" y="16"/>
                    <a:pt x="96" y="16"/>
                  </a:cubicBezTo>
                  <a:cubicBezTo>
                    <a:pt x="96" y="8"/>
                    <a:pt x="89" y="0"/>
                    <a:pt x="79" y="0"/>
                  </a:cubicBezTo>
                  <a:cubicBezTo>
                    <a:pt x="31" y="0"/>
                    <a:pt x="31" y="0"/>
                    <a:pt x="31" y="0"/>
                  </a:cubicBezTo>
                  <a:cubicBezTo>
                    <a:pt x="22" y="0"/>
                    <a:pt x="14" y="7"/>
                    <a:pt x="14" y="16"/>
                  </a:cubicBezTo>
                  <a:cubicBezTo>
                    <a:pt x="14" y="26"/>
                    <a:pt x="22" y="33"/>
                    <a:pt x="31" y="33"/>
                  </a:cubicBezTo>
                  <a:cubicBezTo>
                    <a:pt x="38" y="33"/>
                    <a:pt x="38" y="33"/>
                    <a:pt x="38" y="33"/>
                  </a:cubicBezTo>
                  <a:cubicBezTo>
                    <a:pt x="7" y="64"/>
                    <a:pt x="7" y="64"/>
                    <a:pt x="7" y="64"/>
                  </a:cubicBezTo>
                  <a:cubicBezTo>
                    <a:pt x="0" y="71"/>
                    <a:pt x="0" y="81"/>
                    <a:pt x="7"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12">
              <a:extLst>
                <a:ext uri="{FF2B5EF4-FFF2-40B4-BE49-F238E27FC236}">
                  <a16:creationId xmlns:a16="http://schemas.microsoft.com/office/drawing/2014/main" id="{A9975500-44B1-4508-87A2-5E156411B66A}"/>
                </a:ext>
              </a:extLst>
            </p:cNvPr>
            <p:cNvSpPr>
              <a:spLocks/>
            </p:cNvSpPr>
            <p:nvPr/>
          </p:nvSpPr>
          <p:spPr bwMode="auto">
            <a:xfrm>
              <a:off x="8215313" y="7335838"/>
              <a:ext cx="173038" cy="173038"/>
            </a:xfrm>
            <a:custGeom>
              <a:avLst/>
              <a:gdLst>
                <a:gd name="T0" fmla="*/ 79 w 96"/>
                <a:gd name="T1" fmla="*/ 95 h 95"/>
                <a:gd name="T2" fmla="*/ 96 w 96"/>
                <a:gd name="T3" fmla="*/ 78 h 95"/>
                <a:gd name="T4" fmla="*/ 96 w 96"/>
                <a:gd name="T5" fmla="*/ 31 h 95"/>
                <a:gd name="T6" fmla="*/ 79 w 96"/>
                <a:gd name="T7" fmla="*/ 14 h 95"/>
                <a:gd name="T8" fmla="*/ 62 w 96"/>
                <a:gd name="T9" fmla="*/ 31 h 95"/>
                <a:gd name="T10" fmla="*/ 62 w 96"/>
                <a:gd name="T11" fmla="*/ 38 h 95"/>
                <a:gd name="T12" fmla="*/ 31 w 96"/>
                <a:gd name="T13" fmla="*/ 7 h 95"/>
                <a:gd name="T14" fmla="*/ 7 w 96"/>
                <a:gd name="T15" fmla="*/ 7 h 95"/>
                <a:gd name="T16" fmla="*/ 7 w 96"/>
                <a:gd name="T17" fmla="*/ 31 h 95"/>
                <a:gd name="T18" fmla="*/ 38 w 96"/>
                <a:gd name="T19" fmla="*/ 62 h 95"/>
                <a:gd name="T20" fmla="*/ 31 w 96"/>
                <a:gd name="T21" fmla="*/ 62 h 95"/>
                <a:gd name="T22" fmla="*/ 14 w 96"/>
                <a:gd name="T23" fmla="*/ 78 h 95"/>
                <a:gd name="T24" fmla="*/ 31 w 96"/>
                <a:gd name="T25" fmla="*/ 95 h 95"/>
                <a:gd name="T26" fmla="*/ 79 w 96"/>
                <a:gd name="T2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95">
                  <a:moveTo>
                    <a:pt x="79" y="95"/>
                  </a:moveTo>
                  <a:cubicBezTo>
                    <a:pt x="87" y="95"/>
                    <a:pt x="96" y="88"/>
                    <a:pt x="96" y="78"/>
                  </a:cubicBezTo>
                  <a:cubicBezTo>
                    <a:pt x="96" y="31"/>
                    <a:pt x="96" y="31"/>
                    <a:pt x="96" y="31"/>
                  </a:cubicBezTo>
                  <a:cubicBezTo>
                    <a:pt x="96" y="21"/>
                    <a:pt x="88" y="14"/>
                    <a:pt x="79" y="14"/>
                  </a:cubicBezTo>
                  <a:cubicBezTo>
                    <a:pt x="69" y="14"/>
                    <a:pt x="62" y="21"/>
                    <a:pt x="62" y="31"/>
                  </a:cubicBezTo>
                  <a:cubicBezTo>
                    <a:pt x="62" y="38"/>
                    <a:pt x="62" y="38"/>
                    <a:pt x="62" y="38"/>
                  </a:cubicBezTo>
                  <a:cubicBezTo>
                    <a:pt x="31" y="7"/>
                    <a:pt x="31" y="7"/>
                    <a:pt x="31" y="7"/>
                  </a:cubicBezTo>
                  <a:cubicBezTo>
                    <a:pt x="24" y="0"/>
                    <a:pt x="14" y="0"/>
                    <a:pt x="7" y="7"/>
                  </a:cubicBezTo>
                  <a:cubicBezTo>
                    <a:pt x="0" y="13"/>
                    <a:pt x="0" y="24"/>
                    <a:pt x="7" y="31"/>
                  </a:cubicBezTo>
                  <a:cubicBezTo>
                    <a:pt x="38" y="62"/>
                    <a:pt x="38" y="62"/>
                    <a:pt x="38" y="62"/>
                  </a:cubicBezTo>
                  <a:cubicBezTo>
                    <a:pt x="31" y="62"/>
                    <a:pt x="31" y="62"/>
                    <a:pt x="31" y="62"/>
                  </a:cubicBezTo>
                  <a:cubicBezTo>
                    <a:pt x="22" y="62"/>
                    <a:pt x="14" y="69"/>
                    <a:pt x="14" y="78"/>
                  </a:cubicBezTo>
                  <a:cubicBezTo>
                    <a:pt x="14" y="88"/>
                    <a:pt x="22" y="95"/>
                    <a:pt x="31" y="95"/>
                  </a:cubicBezTo>
                  <a:lnTo>
                    <a:pt x="79"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3">
              <a:extLst>
                <a:ext uri="{FF2B5EF4-FFF2-40B4-BE49-F238E27FC236}">
                  <a16:creationId xmlns:a16="http://schemas.microsoft.com/office/drawing/2014/main" id="{E87D9AD0-2476-48A0-A7B6-8CF6BD40B16B}"/>
                </a:ext>
              </a:extLst>
            </p:cNvPr>
            <p:cNvSpPr>
              <a:spLocks/>
            </p:cNvSpPr>
            <p:nvPr/>
          </p:nvSpPr>
          <p:spPr bwMode="auto">
            <a:xfrm>
              <a:off x="7632700" y="6750051"/>
              <a:ext cx="171450" cy="171450"/>
            </a:xfrm>
            <a:custGeom>
              <a:avLst/>
              <a:gdLst>
                <a:gd name="T0" fmla="*/ 88 w 95"/>
                <a:gd name="T1" fmla="*/ 88 h 95"/>
                <a:gd name="T2" fmla="*/ 88 w 95"/>
                <a:gd name="T3" fmla="*/ 64 h 95"/>
                <a:gd name="T4" fmla="*/ 58 w 95"/>
                <a:gd name="T5" fmla="*/ 33 h 95"/>
                <a:gd name="T6" fmla="*/ 64 w 95"/>
                <a:gd name="T7" fmla="*/ 33 h 95"/>
                <a:gd name="T8" fmla="*/ 81 w 95"/>
                <a:gd name="T9" fmla="*/ 16 h 95"/>
                <a:gd name="T10" fmla="*/ 64 w 95"/>
                <a:gd name="T11" fmla="*/ 0 h 95"/>
                <a:gd name="T12" fmla="*/ 17 w 95"/>
                <a:gd name="T13" fmla="*/ 0 h 95"/>
                <a:gd name="T14" fmla="*/ 0 w 95"/>
                <a:gd name="T15" fmla="*/ 16 h 95"/>
                <a:gd name="T16" fmla="*/ 0 w 95"/>
                <a:gd name="T17" fmla="*/ 64 h 95"/>
                <a:gd name="T18" fmla="*/ 17 w 95"/>
                <a:gd name="T19" fmla="*/ 81 h 95"/>
                <a:gd name="T20" fmla="*/ 34 w 95"/>
                <a:gd name="T21" fmla="*/ 64 h 95"/>
                <a:gd name="T22" fmla="*/ 34 w 95"/>
                <a:gd name="T23" fmla="*/ 57 h 95"/>
                <a:gd name="T24" fmla="*/ 65 w 95"/>
                <a:gd name="T25" fmla="*/ 88 h 95"/>
                <a:gd name="T26" fmla="*/ 88 w 95"/>
                <a:gd name="T27" fmla="*/ 8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95">
                  <a:moveTo>
                    <a:pt x="88" y="88"/>
                  </a:moveTo>
                  <a:cubicBezTo>
                    <a:pt x="95" y="81"/>
                    <a:pt x="95" y="71"/>
                    <a:pt x="88" y="64"/>
                  </a:cubicBezTo>
                  <a:cubicBezTo>
                    <a:pt x="58" y="33"/>
                    <a:pt x="58" y="33"/>
                    <a:pt x="58" y="33"/>
                  </a:cubicBezTo>
                  <a:cubicBezTo>
                    <a:pt x="64" y="33"/>
                    <a:pt x="64" y="33"/>
                    <a:pt x="64" y="33"/>
                  </a:cubicBezTo>
                  <a:cubicBezTo>
                    <a:pt x="74" y="33"/>
                    <a:pt x="81" y="26"/>
                    <a:pt x="81" y="16"/>
                  </a:cubicBezTo>
                  <a:cubicBezTo>
                    <a:pt x="81" y="7"/>
                    <a:pt x="74" y="0"/>
                    <a:pt x="64" y="0"/>
                  </a:cubicBezTo>
                  <a:cubicBezTo>
                    <a:pt x="17" y="0"/>
                    <a:pt x="17" y="0"/>
                    <a:pt x="17" y="0"/>
                  </a:cubicBezTo>
                  <a:cubicBezTo>
                    <a:pt x="7" y="0"/>
                    <a:pt x="0" y="9"/>
                    <a:pt x="0" y="16"/>
                  </a:cubicBezTo>
                  <a:cubicBezTo>
                    <a:pt x="0" y="64"/>
                    <a:pt x="0" y="64"/>
                    <a:pt x="0" y="64"/>
                  </a:cubicBezTo>
                  <a:cubicBezTo>
                    <a:pt x="0" y="74"/>
                    <a:pt x="7" y="81"/>
                    <a:pt x="17" y="81"/>
                  </a:cubicBezTo>
                  <a:cubicBezTo>
                    <a:pt x="26" y="81"/>
                    <a:pt x="34" y="74"/>
                    <a:pt x="34" y="64"/>
                  </a:cubicBezTo>
                  <a:cubicBezTo>
                    <a:pt x="34" y="57"/>
                    <a:pt x="34" y="57"/>
                    <a:pt x="34" y="57"/>
                  </a:cubicBezTo>
                  <a:cubicBezTo>
                    <a:pt x="65" y="88"/>
                    <a:pt x="65" y="88"/>
                    <a:pt x="65" y="88"/>
                  </a:cubicBezTo>
                  <a:cubicBezTo>
                    <a:pt x="71" y="95"/>
                    <a:pt x="82" y="95"/>
                    <a:pt x="88"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4">
              <a:extLst>
                <a:ext uri="{FF2B5EF4-FFF2-40B4-BE49-F238E27FC236}">
                  <a16:creationId xmlns:a16="http://schemas.microsoft.com/office/drawing/2014/main" id="{44F1616E-1576-4B4F-B3B2-A15156A2C238}"/>
                </a:ext>
              </a:extLst>
            </p:cNvPr>
            <p:cNvSpPr>
              <a:spLocks/>
            </p:cNvSpPr>
            <p:nvPr/>
          </p:nvSpPr>
          <p:spPr bwMode="auto">
            <a:xfrm>
              <a:off x="7826375" y="7159626"/>
              <a:ext cx="365125" cy="184150"/>
            </a:xfrm>
            <a:custGeom>
              <a:avLst/>
              <a:gdLst>
                <a:gd name="T0" fmla="*/ 202 w 202"/>
                <a:gd name="T1" fmla="*/ 84 h 101"/>
                <a:gd name="T2" fmla="*/ 202 w 202"/>
                <a:gd name="T3" fmla="*/ 67 h 101"/>
                <a:gd name="T4" fmla="*/ 176 w 202"/>
                <a:gd name="T5" fmla="*/ 0 h 101"/>
                <a:gd name="T6" fmla="*/ 101 w 202"/>
                <a:gd name="T7" fmla="*/ 34 h 101"/>
                <a:gd name="T8" fmla="*/ 26 w 202"/>
                <a:gd name="T9" fmla="*/ 0 h 101"/>
                <a:gd name="T10" fmla="*/ 0 w 202"/>
                <a:gd name="T11" fmla="*/ 67 h 101"/>
                <a:gd name="T12" fmla="*/ 0 w 202"/>
                <a:gd name="T13" fmla="*/ 84 h 101"/>
                <a:gd name="T14" fmla="*/ 17 w 202"/>
                <a:gd name="T15" fmla="*/ 101 h 101"/>
                <a:gd name="T16" fmla="*/ 186 w 202"/>
                <a:gd name="T17" fmla="*/ 101 h 101"/>
                <a:gd name="T18" fmla="*/ 202 w 202"/>
                <a:gd name="T19" fmla="*/ 8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2" h="101">
                  <a:moveTo>
                    <a:pt x="202" y="84"/>
                  </a:moveTo>
                  <a:cubicBezTo>
                    <a:pt x="202" y="67"/>
                    <a:pt x="202" y="67"/>
                    <a:pt x="202" y="67"/>
                  </a:cubicBezTo>
                  <a:cubicBezTo>
                    <a:pt x="202" y="41"/>
                    <a:pt x="192" y="18"/>
                    <a:pt x="176" y="0"/>
                  </a:cubicBezTo>
                  <a:cubicBezTo>
                    <a:pt x="158" y="20"/>
                    <a:pt x="131" y="34"/>
                    <a:pt x="101" y="34"/>
                  </a:cubicBezTo>
                  <a:cubicBezTo>
                    <a:pt x="71" y="34"/>
                    <a:pt x="45" y="20"/>
                    <a:pt x="26" y="0"/>
                  </a:cubicBezTo>
                  <a:cubicBezTo>
                    <a:pt x="10" y="18"/>
                    <a:pt x="0" y="41"/>
                    <a:pt x="0" y="67"/>
                  </a:cubicBezTo>
                  <a:cubicBezTo>
                    <a:pt x="0" y="84"/>
                    <a:pt x="0" y="84"/>
                    <a:pt x="0" y="84"/>
                  </a:cubicBezTo>
                  <a:cubicBezTo>
                    <a:pt x="0" y="94"/>
                    <a:pt x="7" y="101"/>
                    <a:pt x="17" y="101"/>
                  </a:cubicBezTo>
                  <a:cubicBezTo>
                    <a:pt x="186" y="101"/>
                    <a:pt x="186" y="101"/>
                    <a:pt x="186" y="101"/>
                  </a:cubicBezTo>
                  <a:cubicBezTo>
                    <a:pt x="195" y="101"/>
                    <a:pt x="202" y="94"/>
                    <a:pt x="202"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3" name="Group 42">
            <a:extLst>
              <a:ext uri="{FF2B5EF4-FFF2-40B4-BE49-F238E27FC236}">
                <a16:creationId xmlns:a16="http://schemas.microsoft.com/office/drawing/2014/main" id="{637B897B-7842-4F6C-A8BE-38068FB63981}"/>
              </a:ext>
            </a:extLst>
          </p:cNvPr>
          <p:cNvGrpSpPr/>
          <p:nvPr/>
        </p:nvGrpSpPr>
        <p:grpSpPr>
          <a:xfrm>
            <a:off x="1097723" y="2366387"/>
            <a:ext cx="504825" cy="505585"/>
            <a:chOff x="2554288" y="6564313"/>
            <a:chExt cx="1054100" cy="1055688"/>
          </a:xfrm>
          <a:solidFill>
            <a:schemeClr val="bg1"/>
          </a:solidFill>
        </p:grpSpPr>
        <p:sp>
          <p:nvSpPr>
            <p:cNvPr id="29" name="Freeform 15">
              <a:extLst>
                <a:ext uri="{FF2B5EF4-FFF2-40B4-BE49-F238E27FC236}">
                  <a16:creationId xmlns:a16="http://schemas.microsoft.com/office/drawing/2014/main" id="{4A6948AA-63AD-4C96-8D02-1C64ECDE36F6}"/>
                </a:ext>
              </a:extLst>
            </p:cNvPr>
            <p:cNvSpPr>
              <a:spLocks/>
            </p:cNvSpPr>
            <p:nvPr/>
          </p:nvSpPr>
          <p:spPr bwMode="auto">
            <a:xfrm>
              <a:off x="3173413" y="6564313"/>
              <a:ext cx="434975" cy="438150"/>
            </a:xfrm>
            <a:custGeom>
              <a:avLst/>
              <a:gdLst>
                <a:gd name="T0" fmla="*/ 228 w 241"/>
                <a:gd name="T1" fmla="*/ 180 h 241"/>
                <a:gd name="T2" fmla="*/ 180 w 241"/>
                <a:gd name="T3" fmla="*/ 132 h 241"/>
                <a:gd name="T4" fmla="*/ 216 w 241"/>
                <a:gd name="T5" fmla="*/ 96 h 241"/>
                <a:gd name="T6" fmla="*/ 221 w 241"/>
                <a:gd name="T7" fmla="*/ 84 h 241"/>
                <a:gd name="T8" fmla="*/ 216 w 241"/>
                <a:gd name="T9" fmla="*/ 73 h 241"/>
                <a:gd name="T10" fmla="*/ 168 w 241"/>
                <a:gd name="T11" fmla="*/ 25 h 241"/>
                <a:gd name="T12" fmla="*/ 144 w 241"/>
                <a:gd name="T13" fmla="*/ 25 h 241"/>
                <a:gd name="T14" fmla="*/ 108 w 241"/>
                <a:gd name="T15" fmla="*/ 60 h 241"/>
                <a:gd name="T16" fmla="*/ 61 w 241"/>
                <a:gd name="T17" fmla="*/ 13 h 241"/>
                <a:gd name="T18" fmla="*/ 13 w 241"/>
                <a:gd name="T19" fmla="*/ 13 h 241"/>
                <a:gd name="T20" fmla="*/ 13 w 241"/>
                <a:gd name="T21" fmla="*/ 60 h 241"/>
                <a:gd name="T22" fmla="*/ 180 w 241"/>
                <a:gd name="T23" fmla="*/ 228 h 241"/>
                <a:gd name="T24" fmla="*/ 228 w 241"/>
                <a:gd name="T25" fmla="*/ 228 h 241"/>
                <a:gd name="T26" fmla="*/ 228 w 241"/>
                <a:gd name="T27" fmla="*/ 18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1" h="241">
                  <a:moveTo>
                    <a:pt x="228" y="180"/>
                  </a:moveTo>
                  <a:cubicBezTo>
                    <a:pt x="180" y="132"/>
                    <a:pt x="180" y="132"/>
                    <a:pt x="180" y="132"/>
                  </a:cubicBezTo>
                  <a:cubicBezTo>
                    <a:pt x="216" y="96"/>
                    <a:pt x="216" y="96"/>
                    <a:pt x="216" y="96"/>
                  </a:cubicBezTo>
                  <a:cubicBezTo>
                    <a:pt x="219" y="93"/>
                    <a:pt x="221" y="89"/>
                    <a:pt x="221" y="84"/>
                  </a:cubicBezTo>
                  <a:cubicBezTo>
                    <a:pt x="221" y="80"/>
                    <a:pt x="219" y="76"/>
                    <a:pt x="216" y="73"/>
                  </a:cubicBezTo>
                  <a:cubicBezTo>
                    <a:pt x="168" y="25"/>
                    <a:pt x="168" y="25"/>
                    <a:pt x="168" y="25"/>
                  </a:cubicBezTo>
                  <a:cubicBezTo>
                    <a:pt x="162" y="18"/>
                    <a:pt x="150" y="18"/>
                    <a:pt x="144" y="25"/>
                  </a:cubicBezTo>
                  <a:cubicBezTo>
                    <a:pt x="108" y="60"/>
                    <a:pt x="108" y="60"/>
                    <a:pt x="108" y="60"/>
                  </a:cubicBezTo>
                  <a:cubicBezTo>
                    <a:pt x="61" y="13"/>
                    <a:pt x="61" y="13"/>
                    <a:pt x="61" y="13"/>
                  </a:cubicBezTo>
                  <a:cubicBezTo>
                    <a:pt x="47" y="0"/>
                    <a:pt x="26" y="0"/>
                    <a:pt x="13" y="13"/>
                  </a:cubicBezTo>
                  <a:cubicBezTo>
                    <a:pt x="0" y="26"/>
                    <a:pt x="0" y="47"/>
                    <a:pt x="13" y="60"/>
                  </a:cubicBezTo>
                  <a:cubicBezTo>
                    <a:pt x="180" y="228"/>
                    <a:pt x="180" y="228"/>
                    <a:pt x="180" y="228"/>
                  </a:cubicBezTo>
                  <a:cubicBezTo>
                    <a:pt x="193" y="241"/>
                    <a:pt x="215" y="241"/>
                    <a:pt x="228" y="228"/>
                  </a:cubicBezTo>
                  <a:cubicBezTo>
                    <a:pt x="241" y="214"/>
                    <a:pt x="241" y="193"/>
                    <a:pt x="228"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6">
              <a:extLst>
                <a:ext uri="{FF2B5EF4-FFF2-40B4-BE49-F238E27FC236}">
                  <a16:creationId xmlns:a16="http://schemas.microsoft.com/office/drawing/2014/main" id="{AE058FA8-79DD-45F8-8636-A399802604E5}"/>
                </a:ext>
              </a:extLst>
            </p:cNvPr>
            <p:cNvSpPr>
              <a:spLocks/>
            </p:cNvSpPr>
            <p:nvPr/>
          </p:nvSpPr>
          <p:spPr bwMode="auto">
            <a:xfrm>
              <a:off x="2554288" y="7183438"/>
              <a:ext cx="438150" cy="436563"/>
            </a:xfrm>
            <a:custGeom>
              <a:avLst/>
              <a:gdLst>
                <a:gd name="T0" fmla="*/ 61 w 242"/>
                <a:gd name="T1" fmla="*/ 13 h 241"/>
                <a:gd name="T2" fmla="*/ 14 w 242"/>
                <a:gd name="T3" fmla="*/ 13 h 241"/>
                <a:gd name="T4" fmla="*/ 14 w 242"/>
                <a:gd name="T5" fmla="*/ 61 h 241"/>
                <a:gd name="T6" fmla="*/ 61 w 242"/>
                <a:gd name="T7" fmla="*/ 109 h 241"/>
                <a:gd name="T8" fmla="*/ 25 w 242"/>
                <a:gd name="T9" fmla="*/ 145 h 241"/>
                <a:gd name="T10" fmla="*/ 20 w 242"/>
                <a:gd name="T11" fmla="*/ 156 h 241"/>
                <a:gd name="T12" fmla="*/ 25 w 242"/>
                <a:gd name="T13" fmla="*/ 168 h 241"/>
                <a:gd name="T14" fmla="*/ 73 w 242"/>
                <a:gd name="T15" fmla="*/ 216 h 241"/>
                <a:gd name="T16" fmla="*/ 85 w 242"/>
                <a:gd name="T17" fmla="*/ 221 h 241"/>
                <a:gd name="T18" fmla="*/ 97 w 242"/>
                <a:gd name="T19" fmla="*/ 216 h 241"/>
                <a:gd name="T20" fmla="*/ 133 w 242"/>
                <a:gd name="T21" fmla="*/ 181 h 241"/>
                <a:gd name="T22" fmla="*/ 181 w 242"/>
                <a:gd name="T23" fmla="*/ 228 h 241"/>
                <a:gd name="T24" fmla="*/ 228 w 242"/>
                <a:gd name="T25" fmla="*/ 228 h 241"/>
                <a:gd name="T26" fmla="*/ 228 w 242"/>
                <a:gd name="T27" fmla="*/ 181 h 241"/>
                <a:gd name="T28" fmla="*/ 61 w 242"/>
                <a:gd name="T29" fmla="*/ 13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241">
                  <a:moveTo>
                    <a:pt x="61" y="13"/>
                  </a:moveTo>
                  <a:cubicBezTo>
                    <a:pt x="48" y="0"/>
                    <a:pt x="27" y="0"/>
                    <a:pt x="14" y="13"/>
                  </a:cubicBezTo>
                  <a:cubicBezTo>
                    <a:pt x="0" y="27"/>
                    <a:pt x="0" y="48"/>
                    <a:pt x="14" y="61"/>
                  </a:cubicBezTo>
                  <a:cubicBezTo>
                    <a:pt x="61" y="109"/>
                    <a:pt x="61" y="109"/>
                    <a:pt x="61" y="109"/>
                  </a:cubicBezTo>
                  <a:cubicBezTo>
                    <a:pt x="25" y="145"/>
                    <a:pt x="25" y="145"/>
                    <a:pt x="25" y="145"/>
                  </a:cubicBezTo>
                  <a:cubicBezTo>
                    <a:pt x="22" y="148"/>
                    <a:pt x="20" y="152"/>
                    <a:pt x="20" y="156"/>
                  </a:cubicBezTo>
                  <a:cubicBezTo>
                    <a:pt x="20" y="161"/>
                    <a:pt x="22" y="165"/>
                    <a:pt x="25" y="168"/>
                  </a:cubicBezTo>
                  <a:cubicBezTo>
                    <a:pt x="73" y="216"/>
                    <a:pt x="73" y="216"/>
                    <a:pt x="73" y="216"/>
                  </a:cubicBezTo>
                  <a:cubicBezTo>
                    <a:pt x="77" y="220"/>
                    <a:pt x="81" y="221"/>
                    <a:pt x="85" y="221"/>
                  </a:cubicBezTo>
                  <a:cubicBezTo>
                    <a:pt x="90" y="221"/>
                    <a:pt x="94" y="220"/>
                    <a:pt x="97" y="216"/>
                  </a:cubicBezTo>
                  <a:cubicBezTo>
                    <a:pt x="133" y="181"/>
                    <a:pt x="133" y="181"/>
                    <a:pt x="133" y="181"/>
                  </a:cubicBezTo>
                  <a:cubicBezTo>
                    <a:pt x="181" y="228"/>
                    <a:pt x="181" y="228"/>
                    <a:pt x="181" y="228"/>
                  </a:cubicBezTo>
                  <a:cubicBezTo>
                    <a:pt x="194" y="241"/>
                    <a:pt x="215" y="241"/>
                    <a:pt x="228" y="228"/>
                  </a:cubicBezTo>
                  <a:cubicBezTo>
                    <a:pt x="242" y="215"/>
                    <a:pt x="242" y="194"/>
                    <a:pt x="228" y="181"/>
                  </a:cubicBezTo>
                  <a:lnTo>
                    <a:pt x="6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7">
              <a:extLst>
                <a:ext uri="{FF2B5EF4-FFF2-40B4-BE49-F238E27FC236}">
                  <a16:creationId xmlns:a16="http://schemas.microsoft.com/office/drawing/2014/main" id="{CF1E4A0B-47A1-42B4-97BE-06EF61C18B35}"/>
                </a:ext>
              </a:extLst>
            </p:cNvPr>
            <p:cNvSpPr>
              <a:spLocks/>
            </p:cNvSpPr>
            <p:nvPr/>
          </p:nvSpPr>
          <p:spPr bwMode="auto">
            <a:xfrm>
              <a:off x="2925763" y="6934201"/>
              <a:ext cx="314325" cy="315913"/>
            </a:xfrm>
            <a:custGeom>
              <a:avLst/>
              <a:gdLst>
                <a:gd name="T0" fmla="*/ 0 w 198"/>
                <a:gd name="T1" fmla="*/ 118 h 199"/>
                <a:gd name="T2" fmla="*/ 80 w 198"/>
                <a:gd name="T3" fmla="*/ 199 h 199"/>
                <a:gd name="T4" fmla="*/ 198 w 198"/>
                <a:gd name="T5" fmla="*/ 82 h 199"/>
                <a:gd name="T6" fmla="*/ 116 w 198"/>
                <a:gd name="T7" fmla="*/ 0 h 199"/>
                <a:gd name="T8" fmla="*/ 0 w 198"/>
                <a:gd name="T9" fmla="*/ 118 h 199"/>
              </a:gdLst>
              <a:ahLst/>
              <a:cxnLst>
                <a:cxn ang="0">
                  <a:pos x="T0" y="T1"/>
                </a:cxn>
                <a:cxn ang="0">
                  <a:pos x="T2" y="T3"/>
                </a:cxn>
                <a:cxn ang="0">
                  <a:pos x="T4" y="T5"/>
                </a:cxn>
                <a:cxn ang="0">
                  <a:pos x="T6" y="T7"/>
                </a:cxn>
                <a:cxn ang="0">
                  <a:pos x="T8" y="T9"/>
                </a:cxn>
              </a:cxnLst>
              <a:rect l="0" t="0" r="r" b="b"/>
              <a:pathLst>
                <a:path w="198" h="199">
                  <a:moveTo>
                    <a:pt x="0" y="118"/>
                  </a:moveTo>
                  <a:lnTo>
                    <a:pt x="80" y="199"/>
                  </a:lnTo>
                  <a:lnTo>
                    <a:pt x="198" y="82"/>
                  </a:lnTo>
                  <a:lnTo>
                    <a:pt x="116" y="0"/>
                  </a:lnTo>
                  <a:lnTo>
                    <a:pt x="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8">
              <a:extLst>
                <a:ext uri="{FF2B5EF4-FFF2-40B4-BE49-F238E27FC236}">
                  <a16:creationId xmlns:a16="http://schemas.microsoft.com/office/drawing/2014/main" id="{DC6DBE45-468B-4795-A389-4E191705AA5E}"/>
                </a:ext>
              </a:extLst>
            </p:cNvPr>
            <p:cNvSpPr>
              <a:spLocks/>
            </p:cNvSpPr>
            <p:nvPr/>
          </p:nvSpPr>
          <p:spPr bwMode="auto">
            <a:xfrm>
              <a:off x="2998788" y="6650038"/>
              <a:ext cx="522288" cy="523875"/>
            </a:xfrm>
            <a:custGeom>
              <a:avLst/>
              <a:gdLst>
                <a:gd name="T0" fmla="*/ 61 w 289"/>
                <a:gd name="T1" fmla="*/ 13 h 289"/>
                <a:gd name="T2" fmla="*/ 13 w 289"/>
                <a:gd name="T3" fmla="*/ 13 h 289"/>
                <a:gd name="T4" fmla="*/ 13 w 289"/>
                <a:gd name="T5" fmla="*/ 61 h 289"/>
                <a:gd name="T6" fmla="*/ 228 w 289"/>
                <a:gd name="T7" fmla="*/ 276 h 289"/>
                <a:gd name="T8" fmla="*/ 276 w 289"/>
                <a:gd name="T9" fmla="*/ 276 h 289"/>
                <a:gd name="T10" fmla="*/ 276 w 289"/>
                <a:gd name="T11" fmla="*/ 228 h 289"/>
                <a:gd name="T12" fmla="*/ 61 w 289"/>
                <a:gd name="T13" fmla="*/ 13 h 289"/>
              </a:gdLst>
              <a:ahLst/>
              <a:cxnLst>
                <a:cxn ang="0">
                  <a:pos x="T0" y="T1"/>
                </a:cxn>
                <a:cxn ang="0">
                  <a:pos x="T2" y="T3"/>
                </a:cxn>
                <a:cxn ang="0">
                  <a:pos x="T4" y="T5"/>
                </a:cxn>
                <a:cxn ang="0">
                  <a:pos x="T6" y="T7"/>
                </a:cxn>
                <a:cxn ang="0">
                  <a:pos x="T8" y="T9"/>
                </a:cxn>
                <a:cxn ang="0">
                  <a:pos x="T10" y="T11"/>
                </a:cxn>
                <a:cxn ang="0">
                  <a:pos x="T12" y="T13"/>
                </a:cxn>
              </a:cxnLst>
              <a:rect l="0" t="0" r="r" b="b"/>
              <a:pathLst>
                <a:path w="289" h="289">
                  <a:moveTo>
                    <a:pt x="61" y="13"/>
                  </a:moveTo>
                  <a:cubicBezTo>
                    <a:pt x="48" y="0"/>
                    <a:pt x="26" y="0"/>
                    <a:pt x="13" y="13"/>
                  </a:cubicBezTo>
                  <a:cubicBezTo>
                    <a:pt x="0" y="27"/>
                    <a:pt x="0" y="48"/>
                    <a:pt x="13" y="61"/>
                  </a:cubicBezTo>
                  <a:cubicBezTo>
                    <a:pt x="228" y="276"/>
                    <a:pt x="228" y="276"/>
                    <a:pt x="228" y="276"/>
                  </a:cubicBezTo>
                  <a:cubicBezTo>
                    <a:pt x="241" y="289"/>
                    <a:pt x="263" y="289"/>
                    <a:pt x="276" y="276"/>
                  </a:cubicBezTo>
                  <a:cubicBezTo>
                    <a:pt x="289" y="263"/>
                    <a:pt x="289" y="242"/>
                    <a:pt x="276" y="228"/>
                  </a:cubicBezTo>
                  <a:lnTo>
                    <a:pt x="6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19">
              <a:extLst>
                <a:ext uri="{FF2B5EF4-FFF2-40B4-BE49-F238E27FC236}">
                  <a16:creationId xmlns:a16="http://schemas.microsoft.com/office/drawing/2014/main" id="{9EA76532-BFDB-4B77-9356-D38121B75541}"/>
                </a:ext>
              </a:extLst>
            </p:cNvPr>
            <p:cNvSpPr>
              <a:spLocks/>
            </p:cNvSpPr>
            <p:nvPr/>
          </p:nvSpPr>
          <p:spPr bwMode="auto">
            <a:xfrm>
              <a:off x="2641600" y="7010401"/>
              <a:ext cx="522288" cy="525463"/>
            </a:xfrm>
            <a:custGeom>
              <a:avLst/>
              <a:gdLst>
                <a:gd name="T0" fmla="*/ 61 w 289"/>
                <a:gd name="T1" fmla="*/ 13 h 289"/>
                <a:gd name="T2" fmla="*/ 13 w 289"/>
                <a:gd name="T3" fmla="*/ 13 h 289"/>
                <a:gd name="T4" fmla="*/ 13 w 289"/>
                <a:gd name="T5" fmla="*/ 61 h 289"/>
                <a:gd name="T6" fmla="*/ 228 w 289"/>
                <a:gd name="T7" fmla="*/ 276 h 289"/>
                <a:gd name="T8" fmla="*/ 276 w 289"/>
                <a:gd name="T9" fmla="*/ 276 h 289"/>
                <a:gd name="T10" fmla="*/ 276 w 289"/>
                <a:gd name="T11" fmla="*/ 228 h 289"/>
                <a:gd name="T12" fmla="*/ 61 w 289"/>
                <a:gd name="T13" fmla="*/ 13 h 289"/>
              </a:gdLst>
              <a:ahLst/>
              <a:cxnLst>
                <a:cxn ang="0">
                  <a:pos x="T0" y="T1"/>
                </a:cxn>
                <a:cxn ang="0">
                  <a:pos x="T2" y="T3"/>
                </a:cxn>
                <a:cxn ang="0">
                  <a:pos x="T4" y="T5"/>
                </a:cxn>
                <a:cxn ang="0">
                  <a:pos x="T6" y="T7"/>
                </a:cxn>
                <a:cxn ang="0">
                  <a:pos x="T8" y="T9"/>
                </a:cxn>
                <a:cxn ang="0">
                  <a:pos x="T10" y="T11"/>
                </a:cxn>
                <a:cxn ang="0">
                  <a:pos x="T12" y="T13"/>
                </a:cxn>
              </a:cxnLst>
              <a:rect l="0" t="0" r="r" b="b"/>
              <a:pathLst>
                <a:path w="289" h="289">
                  <a:moveTo>
                    <a:pt x="61" y="13"/>
                  </a:moveTo>
                  <a:cubicBezTo>
                    <a:pt x="48" y="0"/>
                    <a:pt x="26" y="0"/>
                    <a:pt x="13" y="13"/>
                  </a:cubicBezTo>
                  <a:cubicBezTo>
                    <a:pt x="0" y="26"/>
                    <a:pt x="0" y="47"/>
                    <a:pt x="13" y="61"/>
                  </a:cubicBezTo>
                  <a:cubicBezTo>
                    <a:pt x="228" y="276"/>
                    <a:pt x="228" y="276"/>
                    <a:pt x="228" y="276"/>
                  </a:cubicBezTo>
                  <a:cubicBezTo>
                    <a:pt x="241" y="289"/>
                    <a:pt x="263" y="289"/>
                    <a:pt x="276" y="276"/>
                  </a:cubicBezTo>
                  <a:cubicBezTo>
                    <a:pt x="289" y="262"/>
                    <a:pt x="289" y="241"/>
                    <a:pt x="276" y="228"/>
                  </a:cubicBezTo>
                  <a:lnTo>
                    <a:pt x="6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3" name="TextBox 12">
            <a:extLst>
              <a:ext uri="{FF2B5EF4-FFF2-40B4-BE49-F238E27FC236}">
                <a16:creationId xmlns:a16="http://schemas.microsoft.com/office/drawing/2014/main" id="{50E5CC3E-0DD1-4E05-9268-9BF692FDE594}"/>
              </a:ext>
            </a:extLst>
          </p:cNvPr>
          <p:cNvSpPr txBox="1"/>
          <p:nvPr/>
        </p:nvSpPr>
        <p:spPr>
          <a:xfrm>
            <a:off x="996357" y="2978826"/>
            <a:ext cx="17274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Strengths</a:t>
            </a:r>
          </a:p>
        </p:txBody>
      </p:sp>
      <p:sp>
        <p:nvSpPr>
          <p:cNvPr id="14" name="TextBox 13">
            <a:extLst>
              <a:ext uri="{FF2B5EF4-FFF2-40B4-BE49-F238E27FC236}">
                <a16:creationId xmlns:a16="http://schemas.microsoft.com/office/drawing/2014/main" id="{8DDB501D-8FA5-4632-B8F7-7E1DE2F35A21}"/>
              </a:ext>
            </a:extLst>
          </p:cNvPr>
          <p:cNvSpPr txBox="1"/>
          <p:nvPr/>
        </p:nvSpPr>
        <p:spPr>
          <a:xfrm>
            <a:off x="996357" y="3405209"/>
            <a:ext cx="1911433"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48" name="TextBox 47">
            <a:extLst>
              <a:ext uri="{FF2B5EF4-FFF2-40B4-BE49-F238E27FC236}">
                <a16:creationId xmlns:a16="http://schemas.microsoft.com/office/drawing/2014/main" id="{2F026C32-898E-425B-9D7F-FB9EE8C06449}"/>
              </a:ext>
            </a:extLst>
          </p:cNvPr>
          <p:cNvSpPr txBox="1"/>
          <p:nvPr/>
        </p:nvSpPr>
        <p:spPr>
          <a:xfrm>
            <a:off x="3758974" y="2978826"/>
            <a:ext cx="17274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Weaknesses</a:t>
            </a:r>
          </a:p>
        </p:txBody>
      </p:sp>
      <p:sp>
        <p:nvSpPr>
          <p:cNvPr id="49" name="TextBox 48">
            <a:extLst>
              <a:ext uri="{FF2B5EF4-FFF2-40B4-BE49-F238E27FC236}">
                <a16:creationId xmlns:a16="http://schemas.microsoft.com/office/drawing/2014/main" id="{FCCD4D64-78E2-480C-9669-6D3444BE43C9}"/>
              </a:ext>
            </a:extLst>
          </p:cNvPr>
          <p:cNvSpPr txBox="1"/>
          <p:nvPr/>
        </p:nvSpPr>
        <p:spPr>
          <a:xfrm>
            <a:off x="3758974" y="3405209"/>
            <a:ext cx="1911433"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52" name="TextBox 51">
            <a:extLst>
              <a:ext uri="{FF2B5EF4-FFF2-40B4-BE49-F238E27FC236}">
                <a16:creationId xmlns:a16="http://schemas.microsoft.com/office/drawing/2014/main" id="{A3F64F15-2F82-4C2F-B35B-31EA1F3E9BEC}"/>
              </a:ext>
            </a:extLst>
          </p:cNvPr>
          <p:cNvSpPr txBox="1"/>
          <p:nvPr/>
        </p:nvSpPr>
        <p:spPr>
          <a:xfrm>
            <a:off x="6521591" y="2978826"/>
            <a:ext cx="17274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Opportunities</a:t>
            </a:r>
          </a:p>
        </p:txBody>
      </p:sp>
      <p:sp>
        <p:nvSpPr>
          <p:cNvPr id="53" name="TextBox 52">
            <a:extLst>
              <a:ext uri="{FF2B5EF4-FFF2-40B4-BE49-F238E27FC236}">
                <a16:creationId xmlns:a16="http://schemas.microsoft.com/office/drawing/2014/main" id="{319157DF-C57E-40B2-A7AB-F1AADF4C807B}"/>
              </a:ext>
            </a:extLst>
          </p:cNvPr>
          <p:cNvSpPr txBox="1"/>
          <p:nvPr/>
        </p:nvSpPr>
        <p:spPr>
          <a:xfrm>
            <a:off x="6521591" y="3405209"/>
            <a:ext cx="1911433"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56" name="TextBox 55">
            <a:extLst>
              <a:ext uri="{FF2B5EF4-FFF2-40B4-BE49-F238E27FC236}">
                <a16:creationId xmlns:a16="http://schemas.microsoft.com/office/drawing/2014/main" id="{3DBB9BC4-DA92-46AD-8513-F9EBF3ED448E}"/>
              </a:ext>
            </a:extLst>
          </p:cNvPr>
          <p:cNvSpPr txBox="1"/>
          <p:nvPr/>
        </p:nvSpPr>
        <p:spPr>
          <a:xfrm>
            <a:off x="9284209" y="2978826"/>
            <a:ext cx="17274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Threats</a:t>
            </a:r>
          </a:p>
        </p:txBody>
      </p:sp>
      <p:sp>
        <p:nvSpPr>
          <p:cNvPr id="57" name="TextBox 56">
            <a:extLst>
              <a:ext uri="{FF2B5EF4-FFF2-40B4-BE49-F238E27FC236}">
                <a16:creationId xmlns:a16="http://schemas.microsoft.com/office/drawing/2014/main" id="{BE54D906-531C-4668-83C0-43D16C55855F}"/>
              </a:ext>
            </a:extLst>
          </p:cNvPr>
          <p:cNvSpPr txBox="1"/>
          <p:nvPr/>
        </p:nvSpPr>
        <p:spPr>
          <a:xfrm>
            <a:off x="9284209" y="3405209"/>
            <a:ext cx="1911433"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58" name="Freeform 28">
            <a:extLst>
              <a:ext uri="{FF2B5EF4-FFF2-40B4-BE49-F238E27FC236}">
                <a16:creationId xmlns:a16="http://schemas.microsoft.com/office/drawing/2014/main" id="{A728DB28-0021-4F13-8F35-7054673E0898}"/>
              </a:ext>
            </a:extLst>
          </p:cNvPr>
          <p:cNvSpPr>
            <a:spLocks noEditPoints="1"/>
          </p:cNvSpPr>
          <p:nvPr/>
        </p:nvSpPr>
        <p:spPr bwMode="auto">
          <a:xfrm>
            <a:off x="9385575" y="2389887"/>
            <a:ext cx="544570" cy="458585"/>
          </a:xfrm>
          <a:custGeom>
            <a:avLst/>
            <a:gdLst>
              <a:gd name="T0" fmla="*/ 589 w 601"/>
              <a:gd name="T1" fmla="*/ 33 h 504"/>
              <a:gd name="T2" fmla="*/ 460 w 601"/>
              <a:gd name="T3" fmla="*/ 28 h 504"/>
              <a:gd name="T4" fmla="*/ 397 w 601"/>
              <a:gd name="T5" fmla="*/ 0 h 504"/>
              <a:gd name="T6" fmla="*/ 351 w 601"/>
              <a:gd name="T7" fmla="*/ 46 h 504"/>
              <a:gd name="T8" fmla="*/ 90 w 601"/>
              <a:gd name="T9" fmla="*/ 90 h 504"/>
              <a:gd name="T10" fmla="*/ 90 w 601"/>
              <a:gd name="T11" fmla="*/ 414 h 504"/>
              <a:gd name="T12" fmla="*/ 414 w 601"/>
              <a:gd name="T13" fmla="*/ 414 h 504"/>
              <a:gd name="T14" fmla="*/ 458 w 601"/>
              <a:gd name="T15" fmla="*/ 153 h 504"/>
              <a:gd name="T16" fmla="*/ 504 w 601"/>
              <a:gd name="T17" fmla="*/ 107 h 504"/>
              <a:gd name="T18" fmla="*/ 487 w 601"/>
              <a:gd name="T19" fmla="*/ 59 h 504"/>
              <a:gd name="T20" fmla="*/ 568 w 601"/>
              <a:gd name="T21" fmla="*/ 66 h 504"/>
              <a:gd name="T22" fmla="*/ 595 w 601"/>
              <a:gd name="T23" fmla="*/ 60 h 504"/>
              <a:gd name="T24" fmla="*/ 589 w 601"/>
              <a:gd name="T25" fmla="*/ 33 h 504"/>
              <a:gd name="T26" fmla="*/ 236 w 601"/>
              <a:gd name="T27" fmla="*/ 110 h 504"/>
              <a:gd name="T28" fmla="*/ 111 w 601"/>
              <a:gd name="T29" fmla="*/ 233 h 504"/>
              <a:gd name="T30" fmla="*/ 88 w 601"/>
              <a:gd name="T31" fmla="*/ 250 h 504"/>
              <a:gd name="T32" fmla="*/ 77 w 601"/>
              <a:gd name="T33" fmla="*/ 244 h 504"/>
              <a:gd name="T34" fmla="*/ 71 w 601"/>
              <a:gd name="T35" fmla="*/ 227 h 504"/>
              <a:gd name="T36" fmla="*/ 228 w 601"/>
              <a:gd name="T37" fmla="*/ 71 h 504"/>
              <a:gd name="T38" fmla="*/ 251 w 601"/>
              <a:gd name="T39" fmla="*/ 87 h 504"/>
              <a:gd name="T40" fmla="*/ 236 w 601"/>
              <a:gd name="T41" fmla="*/ 110 h 504"/>
              <a:gd name="T42" fmla="*/ 304 w 601"/>
              <a:gd name="T43" fmla="*/ 98 h 504"/>
              <a:gd name="T44" fmla="*/ 276 w 601"/>
              <a:gd name="T45" fmla="*/ 98 h 504"/>
              <a:gd name="T46" fmla="*/ 276 w 601"/>
              <a:gd name="T47" fmla="*/ 70 h 504"/>
              <a:gd name="T48" fmla="*/ 304 w 601"/>
              <a:gd name="T49" fmla="*/ 70 h 504"/>
              <a:gd name="T50" fmla="*/ 304 w 601"/>
              <a:gd name="T51" fmla="*/ 98 h 504"/>
              <a:gd name="T52" fmla="*/ 304 w 601"/>
              <a:gd name="T53" fmla="*/ 98 h 504"/>
              <a:gd name="T54" fmla="*/ 304 w 601"/>
              <a:gd name="T55" fmla="*/ 98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1" h="504">
                <a:moveTo>
                  <a:pt x="589" y="33"/>
                </a:moveTo>
                <a:cubicBezTo>
                  <a:pt x="539" y="1"/>
                  <a:pt x="497" y="7"/>
                  <a:pt x="460" y="28"/>
                </a:cubicBezTo>
                <a:cubicBezTo>
                  <a:pt x="428" y="1"/>
                  <a:pt x="397" y="0"/>
                  <a:pt x="397" y="0"/>
                </a:cubicBezTo>
                <a:cubicBezTo>
                  <a:pt x="351" y="46"/>
                  <a:pt x="351" y="46"/>
                  <a:pt x="351" y="46"/>
                </a:cubicBezTo>
                <a:cubicBezTo>
                  <a:pt x="266" y="5"/>
                  <a:pt x="160" y="19"/>
                  <a:pt x="90" y="90"/>
                </a:cubicBezTo>
                <a:cubicBezTo>
                  <a:pt x="0" y="180"/>
                  <a:pt x="0" y="325"/>
                  <a:pt x="90" y="414"/>
                </a:cubicBezTo>
                <a:cubicBezTo>
                  <a:pt x="179" y="504"/>
                  <a:pt x="324" y="504"/>
                  <a:pt x="414" y="414"/>
                </a:cubicBezTo>
                <a:cubicBezTo>
                  <a:pt x="485" y="344"/>
                  <a:pt x="499" y="238"/>
                  <a:pt x="458" y="153"/>
                </a:cubicBezTo>
                <a:cubicBezTo>
                  <a:pt x="504" y="107"/>
                  <a:pt x="504" y="107"/>
                  <a:pt x="504" y="107"/>
                </a:cubicBezTo>
                <a:cubicBezTo>
                  <a:pt x="504" y="107"/>
                  <a:pt x="504" y="85"/>
                  <a:pt x="487" y="59"/>
                </a:cubicBezTo>
                <a:cubicBezTo>
                  <a:pt x="513" y="47"/>
                  <a:pt x="538" y="47"/>
                  <a:pt x="568" y="66"/>
                </a:cubicBezTo>
                <a:cubicBezTo>
                  <a:pt x="577" y="72"/>
                  <a:pt x="589" y="69"/>
                  <a:pt x="595" y="60"/>
                </a:cubicBezTo>
                <a:cubicBezTo>
                  <a:pt x="601" y="51"/>
                  <a:pt x="599" y="39"/>
                  <a:pt x="589" y="33"/>
                </a:cubicBezTo>
                <a:close/>
                <a:moveTo>
                  <a:pt x="236" y="110"/>
                </a:moveTo>
                <a:cubicBezTo>
                  <a:pt x="231" y="111"/>
                  <a:pt x="125" y="135"/>
                  <a:pt x="111" y="233"/>
                </a:cubicBezTo>
                <a:cubicBezTo>
                  <a:pt x="109" y="244"/>
                  <a:pt x="99" y="251"/>
                  <a:pt x="88" y="250"/>
                </a:cubicBezTo>
                <a:cubicBezTo>
                  <a:pt x="84" y="249"/>
                  <a:pt x="80" y="247"/>
                  <a:pt x="77" y="244"/>
                </a:cubicBezTo>
                <a:cubicBezTo>
                  <a:pt x="73" y="240"/>
                  <a:pt x="70" y="233"/>
                  <a:pt x="71" y="227"/>
                </a:cubicBezTo>
                <a:cubicBezTo>
                  <a:pt x="90" y="101"/>
                  <a:pt x="222" y="72"/>
                  <a:pt x="228" y="71"/>
                </a:cubicBezTo>
                <a:cubicBezTo>
                  <a:pt x="238" y="69"/>
                  <a:pt x="249" y="76"/>
                  <a:pt x="251" y="87"/>
                </a:cubicBezTo>
                <a:cubicBezTo>
                  <a:pt x="253" y="98"/>
                  <a:pt x="247" y="108"/>
                  <a:pt x="236" y="110"/>
                </a:cubicBezTo>
                <a:close/>
                <a:moveTo>
                  <a:pt x="304" y="98"/>
                </a:moveTo>
                <a:cubicBezTo>
                  <a:pt x="296" y="105"/>
                  <a:pt x="284" y="105"/>
                  <a:pt x="276" y="98"/>
                </a:cubicBezTo>
                <a:cubicBezTo>
                  <a:pt x="268" y="90"/>
                  <a:pt x="268" y="77"/>
                  <a:pt x="276" y="70"/>
                </a:cubicBezTo>
                <a:cubicBezTo>
                  <a:pt x="284" y="62"/>
                  <a:pt x="296" y="62"/>
                  <a:pt x="304" y="70"/>
                </a:cubicBezTo>
                <a:cubicBezTo>
                  <a:pt x="312" y="77"/>
                  <a:pt x="312" y="90"/>
                  <a:pt x="304" y="98"/>
                </a:cubicBezTo>
                <a:close/>
                <a:moveTo>
                  <a:pt x="304" y="98"/>
                </a:moveTo>
                <a:cubicBezTo>
                  <a:pt x="304" y="98"/>
                  <a:pt x="304" y="98"/>
                  <a:pt x="304" y="9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68" name="Group 67">
            <a:extLst>
              <a:ext uri="{FF2B5EF4-FFF2-40B4-BE49-F238E27FC236}">
                <a16:creationId xmlns:a16="http://schemas.microsoft.com/office/drawing/2014/main" id="{C1667A60-B6B3-46C2-AFDF-1C07218BD1D3}"/>
              </a:ext>
            </a:extLst>
          </p:cNvPr>
          <p:cNvGrpSpPr/>
          <p:nvPr/>
        </p:nvGrpSpPr>
        <p:grpSpPr>
          <a:xfrm>
            <a:off x="3855024" y="2368018"/>
            <a:ext cx="500138" cy="502323"/>
            <a:chOff x="4522788" y="6524626"/>
            <a:chExt cx="1090612" cy="1095375"/>
          </a:xfrm>
          <a:solidFill>
            <a:schemeClr val="bg1"/>
          </a:solidFill>
        </p:grpSpPr>
        <p:sp>
          <p:nvSpPr>
            <p:cNvPr id="69" name="Freeform 20">
              <a:extLst>
                <a:ext uri="{FF2B5EF4-FFF2-40B4-BE49-F238E27FC236}">
                  <a16:creationId xmlns:a16="http://schemas.microsoft.com/office/drawing/2014/main" id="{04430FA2-D63C-4A42-8425-A24F0EBE09D4}"/>
                </a:ext>
              </a:extLst>
            </p:cNvPr>
            <p:cNvSpPr>
              <a:spLocks noEditPoints="1"/>
            </p:cNvSpPr>
            <p:nvPr/>
          </p:nvSpPr>
          <p:spPr bwMode="auto">
            <a:xfrm>
              <a:off x="4946650" y="6524626"/>
              <a:ext cx="666750" cy="669925"/>
            </a:xfrm>
            <a:custGeom>
              <a:avLst/>
              <a:gdLst>
                <a:gd name="T0" fmla="*/ 43 w 369"/>
                <a:gd name="T1" fmla="*/ 210 h 369"/>
                <a:gd name="T2" fmla="*/ 59 w 369"/>
                <a:gd name="T3" fmla="*/ 210 h 369"/>
                <a:gd name="T4" fmla="*/ 152 w 369"/>
                <a:gd name="T5" fmla="*/ 116 h 369"/>
                <a:gd name="T6" fmla="*/ 253 w 369"/>
                <a:gd name="T7" fmla="*/ 116 h 369"/>
                <a:gd name="T8" fmla="*/ 253 w 369"/>
                <a:gd name="T9" fmla="*/ 217 h 369"/>
                <a:gd name="T10" fmla="*/ 160 w 369"/>
                <a:gd name="T11" fmla="*/ 310 h 369"/>
                <a:gd name="T12" fmla="*/ 160 w 369"/>
                <a:gd name="T13" fmla="*/ 326 h 369"/>
                <a:gd name="T14" fmla="*/ 198 w 369"/>
                <a:gd name="T15" fmla="*/ 364 h 369"/>
                <a:gd name="T16" fmla="*/ 214 w 369"/>
                <a:gd name="T17" fmla="*/ 364 h 369"/>
                <a:gd name="T18" fmla="*/ 312 w 369"/>
                <a:gd name="T19" fmla="*/ 266 h 369"/>
                <a:gd name="T20" fmla="*/ 312 w 369"/>
                <a:gd name="T21" fmla="*/ 57 h 369"/>
                <a:gd name="T22" fmla="*/ 103 w 369"/>
                <a:gd name="T23" fmla="*/ 57 h 369"/>
                <a:gd name="T24" fmla="*/ 5 w 369"/>
                <a:gd name="T25" fmla="*/ 156 h 369"/>
                <a:gd name="T26" fmla="*/ 5 w 369"/>
                <a:gd name="T27" fmla="*/ 171 h 369"/>
                <a:gd name="T28" fmla="*/ 43 w 369"/>
                <a:gd name="T29" fmla="*/ 210 h 369"/>
                <a:gd name="T30" fmla="*/ 43 w 369"/>
                <a:gd name="T31" fmla="*/ 210 h 369"/>
                <a:gd name="T32" fmla="*/ 43 w 369"/>
                <a:gd name="T33" fmla="*/ 21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9" h="369">
                  <a:moveTo>
                    <a:pt x="43" y="210"/>
                  </a:moveTo>
                  <a:cubicBezTo>
                    <a:pt x="47" y="214"/>
                    <a:pt x="55" y="214"/>
                    <a:pt x="59" y="210"/>
                  </a:cubicBezTo>
                  <a:cubicBezTo>
                    <a:pt x="152" y="116"/>
                    <a:pt x="152" y="116"/>
                    <a:pt x="152" y="116"/>
                  </a:cubicBezTo>
                  <a:cubicBezTo>
                    <a:pt x="180" y="89"/>
                    <a:pt x="225" y="89"/>
                    <a:pt x="253" y="116"/>
                  </a:cubicBezTo>
                  <a:cubicBezTo>
                    <a:pt x="281" y="144"/>
                    <a:pt x="281" y="189"/>
                    <a:pt x="253" y="217"/>
                  </a:cubicBezTo>
                  <a:cubicBezTo>
                    <a:pt x="160" y="310"/>
                    <a:pt x="160" y="310"/>
                    <a:pt x="160" y="310"/>
                  </a:cubicBezTo>
                  <a:cubicBezTo>
                    <a:pt x="155" y="315"/>
                    <a:pt x="155" y="322"/>
                    <a:pt x="160" y="326"/>
                  </a:cubicBezTo>
                  <a:cubicBezTo>
                    <a:pt x="198" y="364"/>
                    <a:pt x="198" y="364"/>
                    <a:pt x="198" y="364"/>
                  </a:cubicBezTo>
                  <a:cubicBezTo>
                    <a:pt x="202" y="369"/>
                    <a:pt x="209" y="369"/>
                    <a:pt x="214" y="364"/>
                  </a:cubicBezTo>
                  <a:cubicBezTo>
                    <a:pt x="312" y="266"/>
                    <a:pt x="312" y="266"/>
                    <a:pt x="312" y="266"/>
                  </a:cubicBezTo>
                  <a:cubicBezTo>
                    <a:pt x="369" y="209"/>
                    <a:pt x="369" y="115"/>
                    <a:pt x="312" y="57"/>
                  </a:cubicBezTo>
                  <a:cubicBezTo>
                    <a:pt x="254" y="0"/>
                    <a:pt x="161" y="0"/>
                    <a:pt x="103" y="57"/>
                  </a:cubicBezTo>
                  <a:cubicBezTo>
                    <a:pt x="5" y="156"/>
                    <a:pt x="5" y="156"/>
                    <a:pt x="5" y="156"/>
                  </a:cubicBezTo>
                  <a:cubicBezTo>
                    <a:pt x="0" y="160"/>
                    <a:pt x="0" y="167"/>
                    <a:pt x="5" y="171"/>
                  </a:cubicBezTo>
                  <a:lnTo>
                    <a:pt x="43" y="210"/>
                  </a:lnTo>
                  <a:close/>
                  <a:moveTo>
                    <a:pt x="43" y="210"/>
                  </a:moveTo>
                  <a:cubicBezTo>
                    <a:pt x="43" y="210"/>
                    <a:pt x="43" y="210"/>
                    <a:pt x="43" y="21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21">
              <a:extLst>
                <a:ext uri="{FF2B5EF4-FFF2-40B4-BE49-F238E27FC236}">
                  <a16:creationId xmlns:a16="http://schemas.microsoft.com/office/drawing/2014/main" id="{B438C921-3D1C-4020-9DFB-D8EC3C725C39}"/>
                </a:ext>
              </a:extLst>
            </p:cNvPr>
            <p:cNvSpPr>
              <a:spLocks noEditPoints="1"/>
            </p:cNvSpPr>
            <p:nvPr/>
          </p:nvSpPr>
          <p:spPr bwMode="auto">
            <a:xfrm>
              <a:off x="4522788" y="6958013"/>
              <a:ext cx="658813" cy="661988"/>
            </a:xfrm>
            <a:custGeom>
              <a:avLst/>
              <a:gdLst>
                <a:gd name="T0" fmla="*/ 322 w 365"/>
                <a:gd name="T1" fmla="*/ 159 h 365"/>
                <a:gd name="T2" fmla="*/ 306 w 365"/>
                <a:gd name="T3" fmla="*/ 159 h 365"/>
                <a:gd name="T4" fmla="*/ 217 w 365"/>
                <a:gd name="T5" fmla="*/ 249 h 365"/>
                <a:gd name="T6" fmla="*/ 116 w 365"/>
                <a:gd name="T7" fmla="*/ 249 h 365"/>
                <a:gd name="T8" fmla="*/ 116 w 365"/>
                <a:gd name="T9" fmla="*/ 148 h 365"/>
                <a:gd name="T10" fmla="*/ 206 w 365"/>
                <a:gd name="T11" fmla="*/ 59 h 365"/>
                <a:gd name="T12" fmla="*/ 206 w 365"/>
                <a:gd name="T13" fmla="*/ 43 h 365"/>
                <a:gd name="T14" fmla="*/ 167 w 365"/>
                <a:gd name="T15" fmla="*/ 5 h 365"/>
                <a:gd name="T16" fmla="*/ 152 w 365"/>
                <a:gd name="T17" fmla="*/ 5 h 365"/>
                <a:gd name="T18" fmla="*/ 57 w 365"/>
                <a:gd name="T19" fmla="*/ 99 h 365"/>
                <a:gd name="T20" fmla="*/ 57 w 365"/>
                <a:gd name="T21" fmla="*/ 308 h 365"/>
                <a:gd name="T22" fmla="*/ 266 w 365"/>
                <a:gd name="T23" fmla="*/ 308 h 365"/>
                <a:gd name="T24" fmla="*/ 361 w 365"/>
                <a:gd name="T25" fmla="*/ 213 h 365"/>
                <a:gd name="T26" fmla="*/ 361 w 365"/>
                <a:gd name="T27" fmla="*/ 198 h 365"/>
                <a:gd name="T28" fmla="*/ 322 w 365"/>
                <a:gd name="T29" fmla="*/ 159 h 365"/>
                <a:gd name="T30" fmla="*/ 322 w 365"/>
                <a:gd name="T31" fmla="*/ 159 h 365"/>
                <a:gd name="T32" fmla="*/ 322 w 365"/>
                <a:gd name="T33" fmla="*/ 159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5" h="365">
                  <a:moveTo>
                    <a:pt x="322" y="159"/>
                  </a:moveTo>
                  <a:cubicBezTo>
                    <a:pt x="318" y="155"/>
                    <a:pt x="311" y="155"/>
                    <a:pt x="306" y="159"/>
                  </a:cubicBezTo>
                  <a:cubicBezTo>
                    <a:pt x="217" y="249"/>
                    <a:pt x="217" y="249"/>
                    <a:pt x="217" y="249"/>
                  </a:cubicBezTo>
                  <a:cubicBezTo>
                    <a:pt x="189" y="277"/>
                    <a:pt x="144" y="277"/>
                    <a:pt x="116" y="249"/>
                  </a:cubicBezTo>
                  <a:cubicBezTo>
                    <a:pt x="88" y="221"/>
                    <a:pt x="88" y="176"/>
                    <a:pt x="116" y="148"/>
                  </a:cubicBezTo>
                  <a:cubicBezTo>
                    <a:pt x="206" y="59"/>
                    <a:pt x="206" y="59"/>
                    <a:pt x="206" y="59"/>
                  </a:cubicBezTo>
                  <a:cubicBezTo>
                    <a:pt x="210" y="54"/>
                    <a:pt x="210" y="47"/>
                    <a:pt x="206" y="43"/>
                  </a:cubicBezTo>
                  <a:cubicBezTo>
                    <a:pt x="167" y="5"/>
                    <a:pt x="167" y="5"/>
                    <a:pt x="167" y="5"/>
                  </a:cubicBezTo>
                  <a:cubicBezTo>
                    <a:pt x="163" y="0"/>
                    <a:pt x="156" y="0"/>
                    <a:pt x="152" y="5"/>
                  </a:cubicBezTo>
                  <a:cubicBezTo>
                    <a:pt x="57" y="99"/>
                    <a:pt x="57" y="99"/>
                    <a:pt x="57" y="99"/>
                  </a:cubicBezTo>
                  <a:cubicBezTo>
                    <a:pt x="0" y="157"/>
                    <a:pt x="0" y="250"/>
                    <a:pt x="57" y="308"/>
                  </a:cubicBezTo>
                  <a:cubicBezTo>
                    <a:pt x="115" y="365"/>
                    <a:pt x="208" y="365"/>
                    <a:pt x="266" y="308"/>
                  </a:cubicBezTo>
                  <a:cubicBezTo>
                    <a:pt x="361" y="213"/>
                    <a:pt x="361" y="213"/>
                    <a:pt x="361" y="213"/>
                  </a:cubicBezTo>
                  <a:cubicBezTo>
                    <a:pt x="365" y="209"/>
                    <a:pt x="365" y="202"/>
                    <a:pt x="361" y="198"/>
                  </a:cubicBezTo>
                  <a:lnTo>
                    <a:pt x="322" y="159"/>
                  </a:lnTo>
                  <a:close/>
                  <a:moveTo>
                    <a:pt x="322" y="159"/>
                  </a:moveTo>
                  <a:cubicBezTo>
                    <a:pt x="322" y="159"/>
                    <a:pt x="322" y="159"/>
                    <a:pt x="32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22">
              <a:extLst>
                <a:ext uri="{FF2B5EF4-FFF2-40B4-BE49-F238E27FC236}">
                  <a16:creationId xmlns:a16="http://schemas.microsoft.com/office/drawing/2014/main" id="{9B74190B-F491-4840-B4E8-525D6B1CF171}"/>
                </a:ext>
              </a:extLst>
            </p:cNvPr>
            <p:cNvSpPr>
              <a:spLocks noEditPoints="1"/>
            </p:cNvSpPr>
            <p:nvPr/>
          </p:nvSpPr>
          <p:spPr bwMode="auto">
            <a:xfrm>
              <a:off x="4543425" y="6831013"/>
              <a:ext cx="212725" cy="100013"/>
            </a:xfrm>
            <a:custGeom>
              <a:avLst/>
              <a:gdLst>
                <a:gd name="T0" fmla="*/ 15 w 117"/>
                <a:gd name="T1" fmla="*/ 35 h 55"/>
                <a:gd name="T2" fmla="*/ 94 w 117"/>
                <a:gd name="T3" fmla="*/ 54 h 55"/>
                <a:gd name="T4" fmla="*/ 98 w 117"/>
                <a:gd name="T5" fmla="*/ 55 h 55"/>
                <a:gd name="T6" fmla="*/ 115 w 117"/>
                <a:gd name="T7" fmla="*/ 42 h 55"/>
                <a:gd name="T8" fmla="*/ 102 w 117"/>
                <a:gd name="T9" fmla="*/ 22 h 55"/>
                <a:gd name="T10" fmla="*/ 23 w 117"/>
                <a:gd name="T11" fmla="*/ 2 h 55"/>
                <a:gd name="T12" fmla="*/ 3 w 117"/>
                <a:gd name="T13" fmla="*/ 14 h 55"/>
                <a:gd name="T14" fmla="*/ 15 w 117"/>
                <a:gd name="T15" fmla="*/ 35 h 55"/>
                <a:gd name="T16" fmla="*/ 15 w 117"/>
                <a:gd name="T17" fmla="*/ 35 h 55"/>
                <a:gd name="T18" fmla="*/ 15 w 117"/>
                <a:gd name="T19" fmla="*/ 3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55">
                  <a:moveTo>
                    <a:pt x="15" y="35"/>
                  </a:moveTo>
                  <a:cubicBezTo>
                    <a:pt x="94" y="54"/>
                    <a:pt x="94" y="54"/>
                    <a:pt x="94" y="54"/>
                  </a:cubicBezTo>
                  <a:cubicBezTo>
                    <a:pt x="96" y="55"/>
                    <a:pt x="97" y="55"/>
                    <a:pt x="98" y="55"/>
                  </a:cubicBezTo>
                  <a:cubicBezTo>
                    <a:pt x="106" y="55"/>
                    <a:pt x="113" y="50"/>
                    <a:pt x="115" y="42"/>
                  </a:cubicBezTo>
                  <a:cubicBezTo>
                    <a:pt x="117" y="33"/>
                    <a:pt x="112" y="24"/>
                    <a:pt x="102" y="22"/>
                  </a:cubicBezTo>
                  <a:cubicBezTo>
                    <a:pt x="23" y="2"/>
                    <a:pt x="23" y="2"/>
                    <a:pt x="23" y="2"/>
                  </a:cubicBezTo>
                  <a:cubicBezTo>
                    <a:pt x="14" y="0"/>
                    <a:pt x="5" y="5"/>
                    <a:pt x="3" y="14"/>
                  </a:cubicBezTo>
                  <a:cubicBezTo>
                    <a:pt x="0" y="23"/>
                    <a:pt x="6" y="32"/>
                    <a:pt x="15" y="35"/>
                  </a:cubicBezTo>
                  <a:close/>
                  <a:moveTo>
                    <a:pt x="15" y="35"/>
                  </a:moveTo>
                  <a:cubicBezTo>
                    <a:pt x="15" y="35"/>
                    <a:pt x="15" y="35"/>
                    <a:pt x="15" y="3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23">
              <a:extLst>
                <a:ext uri="{FF2B5EF4-FFF2-40B4-BE49-F238E27FC236}">
                  <a16:creationId xmlns:a16="http://schemas.microsoft.com/office/drawing/2014/main" id="{B736D34A-F006-468D-9C6A-5FD78248297E}"/>
                </a:ext>
              </a:extLst>
            </p:cNvPr>
            <p:cNvSpPr>
              <a:spLocks noEditPoints="1"/>
            </p:cNvSpPr>
            <p:nvPr/>
          </p:nvSpPr>
          <p:spPr bwMode="auto">
            <a:xfrm>
              <a:off x="4665663" y="6667501"/>
              <a:ext cx="176213" cy="176213"/>
            </a:xfrm>
            <a:custGeom>
              <a:avLst/>
              <a:gdLst>
                <a:gd name="T0" fmla="*/ 68 w 98"/>
                <a:gd name="T1" fmla="*/ 92 h 97"/>
                <a:gd name="T2" fmla="*/ 80 w 98"/>
                <a:gd name="T3" fmla="*/ 97 h 97"/>
                <a:gd name="T4" fmla="*/ 92 w 98"/>
                <a:gd name="T5" fmla="*/ 92 h 97"/>
                <a:gd name="T6" fmla="*/ 92 w 98"/>
                <a:gd name="T7" fmla="*/ 68 h 97"/>
                <a:gd name="T8" fmla="*/ 30 w 98"/>
                <a:gd name="T9" fmla="*/ 6 h 97"/>
                <a:gd name="T10" fmla="*/ 6 w 98"/>
                <a:gd name="T11" fmla="*/ 6 h 97"/>
                <a:gd name="T12" fmla="*/ 6 w 98"/>
                <a:gd name="T13" fmla="*/ 30 h 97"/>
                <a:gd name="T14" fmla="*/ 68 w 98"/>
                <a:gd name="T15" fmla="*/ 92 h 97"/>
                <a:gd name="T16" fmla="*/ 68 w 98"/>
                <a:gd name="T17" fmla="*/ 92 h 97"/>
                <a:gd name="T18" fmla="*/ 68 w 98"/>
                <a:gd name="T19" fmla="*/ 9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97">
                  <a:moveTo>
                    <a:pt x="68" y="92"/>
                  </a:moveTo>
                  <a:cubicBezTo>
                    <a:pt x="71" y="95"/>
                    <a:pt x="75" y="97"/>
                    <a:pt x="80" y="97"/>
                  </a:cubicBezTo>
                  <a:cubicBezTo>
                    <a:pt x="84" y="97"/>
                    <a:pt x="88" y="95"/>
                    <a:pt x="92" y="92"/>
                  </a:cubicBezTo>
                  <a:cubicBezTo>
                    <a:pt x="98" y="85"/>
                    <a:pt x="98" y="74"/>
                    <a:pt x="92" y="68"/>
                  </a:cubicBezTo>
                  <a:cubicBezTo>
                    <a:pt x="30" y="6"/>
                    <a:pt x="30" y="6"/>
                    <a:pt x="30" y="6"/>
                  </a:cubicBezTo>
                  <a:cubicBezTo>
                    <a:pt x="23" y="0"/>
                    <a:pt x="13" y="0"/>
                    <a:pt x="6" y="6"/>
                  </a:cubicBezTo>
                  <a:cubicBezTo>
                    <a:pt x="0" y="13"/>
                    <a:pt x="0" y="24"/>
                    <a:pt x="6" y="30"/>
                  </a:cubicBezTo>
                  <a:lnTo>
                    <a:pt x="68" y="92"/>
                  </a:lnTo>
                  <a:close/>
                  <a:moveTo>
                    <a:pt x="68" y="92"/>
                  </a:moveTo>
                  <a:cubicBezTo>
                    <a:pt x="68" y="92"/>
                    <a:pt x="68" y="92"/>
                    <a:pt x="68" y="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24">
              <a:extLst>
                <a:ext uri="{FF2B5EF4-FFF2-40B4-BE49-F238E27FC236}">
                  <a16:creationId xmlns:a16="http://schemas.microsoft.com/office/drawing/2014/main" id="{0A1D5001-290D-45A3-9CAB-9C95DB2EB328}"/>
                </a:ext>
              </a:extLst>
            </p:cNvPr>
            <p:cNvSpPr>
              <a:spLocks noEditPoints="1"/>
            </p:cNvSpPr>
            <p:nvPr/>
          </p:nvSpPr>
          <p:spPr bwMode="auto">
            <a:xfrm>
              <a:off x="4826000" y="6548438"/>
              <a:ext cx="103188" cy="206375"/>
            </a:xfrm>
            <a:custGeom>
              <a:avLst/>
              <a:gdLst>
                <a:gd name="T0" fmla="*/ 22 w 57"/>
                <a:gd name="T1" fmla="*/ 102 h 114"/>
                <a:gd name="T2" fmla="*/ 39 w 57"/>
                <a:gd name="T3" fmla="*/ 114 h 114"/>
                <a:gd name="T4" fmla="*/ 43 w 57"/>
                <a:gd name="T5" fmla="*/ 114 h 114"/>
                <a:gd name="T6" fmla="*/ 55 w 57"/>
                <a:gd name="T7" fmla="*/ 93 h 114"/>
                <a:gd name="T8" fmla="*/ 35 w 57"/>
                <a:gd name="T9" fmla="*/ 14 h 114"/>
                <a:gd name="T10" fmla="*/ 15 w 57"/>
                <a:gd name="T11" fmla="*/ 2 h 114"/>
                <a:gd name="T12" fmla="*/ 3 w 57"/>
                <a:gd name="T13" fmla="*/ 22 h 114"/>
                <a:gd name="T14" fmla="*/ 22 w 57"/>
                <a:gd name="T15" fmla="*/ 102 h 114"/>
                <a:gd name="T16" fmla="*/ 22 w 57"/>
                <a:gd name="T17" fmla="*/ 102 h 114"/>
                <a:gd name="T18" fmla="*/ 22 w 57"/>
                <a:gd name="T19" fmla="*/ 10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114">
                  <a:moveTo>
                    <a:pt x="22" y="102"/>
                  </a:moveTo>
                  <a:cubicBezTo>
                    <a:pt x="24" y="109"/>
                    <a:pt x="31" y="114"/>
                    <a:pt x="39" y="114"/>
                  </a:cubicBezTo>
                  <a:cubicBezTo>
                    <a:pt x="40" y="114"/>
                    <a:pt x="42" y="114"/>
                    <a:pt x="43" y="114"/>
                  </a:cubicBezTo>
                  <a:cubicBezTo>
                    <a:pt x="52" y="112"/>
                    <a:pt x="57" y="103"/>
                    <a:pt x="55" y="93"/>
                  </a:cubicBezTo>
                  <a:cubicBezTo>
                    <a:pt x="35" y="14"/>
                    <a:pt x="35" y="14"/>
                    <a:pt x="35" y="14"/>
                  </a:cubicBezTo>
                  <a:cubicBezTo>
                    <a:pt x="33" y="5"/>
                    <a:pt x="24" y="0"/>
                    <a:pt x="15" y="2"/>
                  </a:cubicBezTo>
                  <a:cubicBezTo>
                    <a:pt x="6" y="4"/>
                    <a:pt x="0" y="13"/>
                    <a:pt x="3" y="22"/>
                  </a:cubicBezTo>
                  <a:lnTo>
                    <a:pt x="22" y="102"/>
                  </a:lnTo>
                  <a:close/>
                  <a:moveTo>
                    <a:pt x="22" y="102"/>
                  </a:moveTo>
                  <a:cubicBezTo>
                    <a:pt x="22" y="102"/>
                    <a:pt x="22" y="102"/>
                    <a:pt x="22" y="1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25">
              <a:extLst>
                <a:ext uri="{FF2B5EF4-FFF2-40B4-BE49-F238E27FC236}">
                  <a16:creationId xmlns:a16="http://schemas.microsoft.com/office/drawing/2014/main" id="{BC04BEC9-8B37-4A29-96FE-3AB1BA9D6585}"/>
                </a:ext>
              </a:extLst>
            </p:cNvPr>
            <p:cNvSpPr>
              <a:spLocks noEditPoints="1"/>
            </p:cNvSpPr>
            <p:nvPr/>
          </p:nvSpPr>
          <p:spPr bwMode="auto">
            <a:xfrm>
              <a:off x="5380038" y="7212013"/>
              <a:ext cx="212725" cy="100013"/>
            </a:xfrm>
            <a:custGeom>
              <a:avLst/>
              <a:gdLst>
                <a:gd name="T0" fmla="*/ 102 w 117"/>
                <a:gd name="T1" fmla="*/ 22 h 55"/>
                <a:gd name="T2" fmla="*/ 23 w 117"/>
                <a:gd name="T3" fmla="*/ 2 h 55"/>
                <a:gd name="T4" fmla="*/ 2 w 117"/>
                <a:gd name="T5" fmla="*/ 14 h 55"/>
                <a:gd name="T6" fmla="*/ 15 w 117"/>
                <a:gd name="T7" fmla="*/ 35 h 55"/>
                <a:gd name="T8" fmla="*/ 94 w 117"/>
                <a:gd name="T9" fmla="*/ 54 h 55"/>
                <a:gd name="T10" fmla="*/ 98 w 117"/>
                <a:gd name="T11" fmla="*/ 55 h 55"/>
                <a:gd name="T12" fmla="*/ 114 w 117"/>
                <a:gd name="T13" fmla="*/ 42 h 55"/>
                <a:gd name="T14" fmla="*/ 102 w 117"/>
                <a:gd name="T15" fmla="*/ 22 h 55"/>
                <a:gd name="T16" fmla="*/ 102 w 117"/>
                <a:gd name="T17" fmla="*/ 22 h 55"/>
                <a:gd name="T18" fmla="*/ 102 w 117"/>
                <a:gd name="T19" fmla="*/ 2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55">
                  <a:moveTo>
                    <a:pt x="102" y="22"/>
                  </a:moveTo>
                  <a:cubicBezTo>
                    <a:pt x="23" y="2"/>
                    <a:pt x="23" y="2"/>
                    <a:pt x="23" y="2"/>
                  </a:cubicBezTo>
                  <a:cubicBezTo>
                    <a:pt x="14" y="0"/>
                    <a:pt x="5" y="5"/>
                    <a:pt x="2" y="14"/>
                  </a:cubicBezTo>
                  <a:cubicBezTo>
                    <a:pt x="0" y="23"/>
                    <a:pt x="5" y="32"/>
                    <a:pt x="15" y="35"/>
                  </a:cubicBezTo>
                  <a:cubicBezTo>
                    <a:pt x="94" y="54"/>
                    <a:pt x="94" y="54"/>
                    <a:pt x="94" y="54"/>
                  </a:cubicBezTo>
                  <a:cubicBezTo>
                    <a:pt x="95" y="55"/>
                    <a:pt x="97" y="55"/>
                    <a:pt x="98" y="55"/>
                  </a:cubicBezTo>
                  <a:cubicBezTo>
                    <a:pt x="105" y="55"/>
                    <a:pt x="112" y="50"/>
                    <a:pt x="114" y="42"/>
                  </a:cubicBezTo>
                  <a:cubicBezTo>
                    <a:pt x="117" y="33"/>
                    <a:pt x="111" y="24"/>
                    <a:pt x="102" y="22"/>
                  </a:cubicBezTo>
                  <a:close/>
                  <a:moveTo>
                    <a:pt x="102" y="22"/>
                  </a:moveTo>
                  <a:cubicBezTo>
                    <a:pt x="102" y="22"/>
                    <a:pt x="102" y="22"/>
                    <a:pt x="102" y="2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26">
              <a:extLst>
                <a:ext uri="{FF2B5EF4-FFF2-40B4-BE49-F238E27FC236}">
                  <a16:creationId xmlns:a16="http://schemas.microsoft.com/office/drawing/2014/main" id="{70C59B58-721A-4049-BCF7-2E4E5C596428}"/>
                </a:ext>
              </a:extLst>
            </p:cNvPr>
            <p:cNvSpPr>
              <a:spLocks noEditPoints="1"/>
            </p:cNvSpPr>
            <p:nvPr/>
          </p:nvSpPr>
          <p:spPr bwMode="auto">
            <a:xfrm>
              <a:off x="5294313" y="7299326"/>
              <a:ext cx="176213" cy="176213"/>
            </a:xfrm>
            <a:custGeom>
              <a:avLst/>
              <a:gdLst>
                <a:gd name="T0" fmla="*/ 30 w 98"/>
                <a:gd name="T1" fmla="*/ 7 h 97"/>
                <a:gd name="T2" fmla="*/ 6 w 98"/>
                <a:gd name="T3" fmla="*/ 7 h 97"/>
                <a:gd name="T4" fmla="*/ 6 w 98"/>
                <a:gd name="T5" fmla="*/ 30 h 97"/>
                <a:gd name="T6" fmla="*/ 68 w 98"/>
                <a:gd name="T7" fmla="*/ 92 h 97"/>
                <a:gd name="T8" fmla="*/ 80 w 98"/>
                <a:gd name="T9" fmla="*/ 97 h 97"/>
                <a:gd name="T10" fmla="*/ 92 w 98"/>
                <a:gd name="T11" fmla="*/ 92 h 97"/>
                <a:gd name="T12" fmla="*/ 92 w 98"/>
                <a:gd name="T13" fmla="*/ 68 h 97"/>
                <a:gd name="T14" fmla="*/ 30 w 98"/>
                <a:gd name="T15" fmla="*/ 7 h 97"/>
                <a:gd name="T16" fmla="*/ 30 w 98"/>
                <a:gd name="T17" fmla="*/ 7 h 97"/>
                <a:gd name="T18" fmla="*/ 30 w 98"/>
                <a:gd name="T19" fmla="*/ 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97">
                  <a:moveTo>
                    <a:pt x="30" y="7"/>
                  </a:moveTo>
                  <a:cubicBezTo>
                    <a:pt x="24" y="0"/>
                    <a:pt x="13" y="0"/>
                    <a:pt x="6" y="7"/>
                  </a:cubicBezTo>
                  <a:cubicBezTo>
                    <a:pt x="0" y="13"/>
                    <a:pt x="0" y="24"/>
                    <a:pt x="6" y="30"/>
                  </a:cubicBezTo>
                  <a:cubicBezTo>
                    <a:pt x="68" y="92"/>
                    <a:pt x="68" y="92"/>
                    <a:pt x="68" y="92"/>
                  </a:cubicBezTo>
                  <a:cubicBezTo>
                    <a:pt x="71" y="95"/>
                    <a:pt x="76" y="97"/>
                    <a:pt x="80" y="97"/>
                  </a:cubicBezTo>
                  <a:cubicBezTo>
                    <a:pt x="84" y="97"/>
                    <a:pt x="88" y="95"/>
                    <a:pt x="92" y="92"/>
                  </a:cubicBezTo>
                  <a:cubicBezTo>
                    <a:pt x="98" y="85"/>
                    <a:pt x="98" y="75"/>
                    <a:pt x="92" y="68"/>
                  </a:cubicBezTo>
                  <a:lnTo>
                    <a:pt x="30" y="7"/>
                  </a:lnTo>
                  <a:close/>
                  <a:moveTo>
                    <a:pt x="30" y="7"/>
                  </a:moveTo>
                  <a:cubicBezTo>
                    <a:pt x="30" y="7"/>
                    <a:pt x="30" y="7"/>
                    <a:pt x="30" y="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27">
              <a:extLst>
                <a:ext uri="{FF2B5EF4-FFF2-40B4-BE49-F238E27FC236}">
                  <a16:creationId xmlns:a16="http://schemas.microsoft.com/office/drawing/2014/main" id="{749BD093-17D0-4CFE-BEC2-B1F2C62CE41E}"/>
                </a:ext>
              </a:extLst>
            </p:cNvPr>
            <p:cNvSpPr>
              <a:spLocks noEditPoints="1"/>
            </p:cNvSpPr>
            <p:nvPr/>
          </p:nvSpPr>
          <p:spPr bwMode="auto">
            <a:xfrm>
              <a:off x="5207000" y="7386638"/>
              <a:ext cx="103188" cy="207963"/>
            </a:xfrm>
            <a:custGeom>
              <a:avLst/>
              <a:gdLst>
                <a:gd name="T0" fmla="*/ 35 w 57"/>
                <a:gd name="T1" fmla="*/ 15 h 115"/>
                <a:gd name="T2" fmla="*/ 14 w 57"/>
                <a:gd name="T3" fmla="*/ 2 h 115"/>
                <a:gd name="T4" fmla="*/ 2 w 57"/>
                <a:gd name="T5" fmla="*/ 23 h 115"/>
                <a:gd name="T6" fmla="*/ 22 w 57"/>
                <a:gd name="T7" fmla="*/ 102 h 115"/>
                <a:gd name="T8" fmla="*/ 38 w 57"/>
                <a:gd name="T9" fmla="*/ 115 h 115"/>
                <a:gd name="T10" fmla="*/ 42 w 57"/>
                <a:gd name="T11" fmla="*/ 114 h 115"/>
                <a:gd name="T12" fmla="*/ 54 w 57"/>
                <a:gd name="T13" fmla="*/ 94 h 115"/>
                <a:gd name="T14" fmla="*/ 35 w 57"/>
                <a:gd name="T15" fmla="*/ 15 h 115"/>
                <a:gd name="T16" fmla="*/ 35 w 57"/>
                <a:gd name="T17" fmla="*/ 15 h 115"/>
                <a:gd name="T18" fmla="*/ 35 w 57"/>
                <a:gd name="T19" fmla="*/ 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115">
                  <a:moveTo>
                    <a:pt x="35" y="15"/>
                  </a:moveTo>
                  <a:cubicBezTo>
                    <a:pt x="32" y="6"/>
                    <a:pt x="23" y="0"/>
                    <a:pt x="14" y="2"/>
                  </a:cubicBezTo>
                  <a:cubicBezTo>
                    <a:pt x="5" y="5"/>
                    <a:pt x="0" y="14"/>
                    <a:pt x="2" y="23"/>
                  </a:cubicBezTo>
                  <a:cubicBezTo>
                    <a:pt x="22" y="102"/>
                    <a:pt x="22" y="102"/>
                    <a:pt x="22" y="102"/>
                  </a:cubicBezTo>
                  <a:cubicBezTo>
                    <a:pt x="24" y="110"/>
                    <a:pt x="30" y="115"/>
                    <a:pt x="38" y="115"/>
                  </a:cubicBezTo>
                  <a:cubicBezTo>
                    <a:pt x="39" y="115"/>
                    <a:pt x="41" y="115"/>
                    <a:pt x="42" y="114"/>
                  </a:cubicBezTo>
                  <a:cubicBezTo>
                    <a:pt x="51" y="112"/>
                    <a:pt x="57" y="103"/>
                    <a:pt x="54" y="94"/>
                  </a:cubicBezTo>
                  <a:lnTo>
                    <a:pt x="35" y="15"/>
                  </a:lnTo>
                  <a:close/>
                  <a:moveTo>
                    <a:pt x="35" y="15"/>
                  </a:moveTo>
                  <a:cubicBezTo>
                    <a:pt x="35" y="15"/>
                    <a:pt x="35" y="15"/>
                    <a:pt x="35" y="1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115188687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Freeform: Shape 31">
            <a:extLst>
              <a:ext uri="{FF2B5EF4-FFF2-40B4-BE49-F238E27FC236}">
                <a16:creationId xmlns:a16="http://schemas.microsoft.com/office/drawing/2014/main" id="{5E913205-FABA-4DD0-9E3E-2C062B745A0E}"/>
              </a:ext>
            </a:extLst>
          </p:cNvPr>
          <p:cNvSpPr>
            <a:spLocks/>
          </p:cNvSpPr>
          <p:nvPr/>
        </p:nvSpPr>
        <p:spPr bwMode="auto">
          <a:xfrm>
            <a:off x="0" y="3866460"/>
            <a:ext cx="12192000" cy="2991540"/>
          </a:xfrm>
          <a:custGeom>
            <a:avLst/>
            <a:gdLst>
              <a:gd name="connsiteX0" fmla="*/ 8198860 w 12192000"/>
              <a:gd name="connsiteY0" fmla="*/ 629116 h 2991540"/>
              <a:gd name="connsiteX1" fmla="*/ 7835565 w 12192000"/>
              <a:gd name="connsiteY1" fmla="*/ 730909 h 2991540"/>
              <a:gd name="connsiteX2" fmla="*/ 7600149 w 12192000"/>
              <a:gd name="connsiteY2" fmla="*/ 1033376 h 2991540"/>
              <a:gd name="connsiteX3" fmla="*/ 7518771 w 12192000"/>
              <a:gd name="connsiteY3" fmla="*/ 1521978 h 2991540"/>
              <a:gd name="connsiteX4" fmla="*/ 7600149 w 12192000"/>
              <a:gd name="connsiteY4" fmla="*/ 2010579 h 2991540"/>
              <a:gd name="connsiteX5" fmla="*/ 7835565 w 12192000"/>
              <a:gd name="connsiteY5" fmla="*/ 2313046 h 2991540"/>
              <a:gd name="connsiteX6" fmla="*/ 8198860 w 12192000"/>
              <a:gd name="connsiteY6" fmla="*/ 2414838 h 2991540"/>
              <a:gd name="connsiteX7" fmla="*/ 8565062 w 12192000"/>
              <a:gd name="connsiteY7" fmla="*/ 2313046 h 2991540"/>
              <a:gd name="connsiteX8" fmla="*/ 8800478 w 12192000"/>
              <a:gd name="connsiteY8" fmla="*/ 2010579 h 2991540"/>
              <a:gd name="connsiteX9" fmla="*/ 8881856 w 12192000"/>
              <a:gd name="connsiteY9" fmla="*/ 1521978 h 2991540"/>
              <a:gd name="connsiteX10" fmla="*/ 8800478 w 12192000"/>
              <a:gd name="connsiteY10" fmla="*/ 1033376 h 2991540"/>
              <a:gd name="connsiteX11" fmla="*/ 8565062 w 12192000"/>
              <a:gd name="connsiteY11" fmla="*/ 730909 h 2991540"/>
              <a:gd name="connsiteX12" fmla="*/ 8198860 w 12192000"/>
              <a:gd name="connsiteY12" fmla="*/ 629116 h 2991540"/>
              <a:gd name="connsiteX13" fmla="*/ 9796493 w 12192000"/>
              <a:gd name="connsiteY13" fmla="*/ 40328 h 2991540"/>
              <a:gd name="connsiteX14" fmla="*/ 12192000 w 12192000"/>
              <a:gd name="connsiteY14" fmla="*/ 40328 h 2991540"/>
              <a:gd name="connsiteX15" fmla="*/ 12192000 w 12192000"/>
              <a:gd name="connsiteY15" fmla="*/ 622664 h 2991540"/>
              <a:gd name="connsiteX16" fmla="*/ 11398319 w 12192000"/>
              <a:gd name="connsiteY16" fmla="*/ 622664 h 2991540"/>
              <a:gd name="connsiteX17" fmla="*/ 11398319 w 12192000"/>
              <a:gd name="connsiteY17" fmla="*/ 2991540 h 2991540"/>
              <a:gd name="connsiteX18" fmla="*/ 10693387 w 12192000"/>
              <a:gd name="connsiteY18" fmla="*/ 2991540 h 2991540"/>
              <a:gd name="connsiteX19" fmla="*/ 10693387 w 12192000"/>
              <a:gd name="connsiteY19" fmla="*/ 622664 h 2991540"/>
              <a:gd name="connsiteX20" fmla="*/ 9796493 w 12192000"/>
              <a:gd name="connsiteY20" fmla="*/ 622664 h 2991540"/>
              <a:gd name="connsiteX21" fmla="*/ 2518105 w 12192000"/>
              <a:gd name="connsiteY21" fmla="*/ 40328 h 2991540"/>
              <a:gd name="connsiteX22" fmla="*/ 3305306 w 12192000"/>
              <a:gd name="connsiteY22" fmla="*/ 40328 h 2991540"/>
              <a:gd name="connsiteX23" fmla="*/ 3752140 w 12192000"/>
              <a:gd name="connsiteY23" fmla="*/ 1980909 h 2991540"/>
              <a:gd name="connsiteX24" fmla="*/ 3777950 w 12192000"/>
              <a:gd name="connsiteY24" fmla="*/ 1980909 h 2991540"/>
              <a:gd name="connsiteX25" fmla="*/ 4286083 w 12192000"/>
              <a:gd name="connsiteY25" fmla="*/ 40328 h 2991540"/>
              <a:gd name="connsiteX26" fmla="*/ 4931330 w 12192000"/>
              <a:gd name="connsiteY26" fmla="*/ 40328 h 2991540"/>
              <a:gd name="connsiteX27" fmla="*/ 5439462 w 12192000"/>
              <a:gd name="connsiteY27" fmla="*/ 1984135 h 2991540"/>
              <a:gd name="connsiteX28" fmla="*/ 5465272 w 12192000"/>
              <a:gd name="connsiteY28" fmla="*/ 1984135 h 2991540"/>
              <a:gd name="connsiteX29" fmla="*/ 5913718 w 12192000"/>
              <a:gd name="connsiteY29" fmla="*/ 40328 h 2991540"/>
              <a:gd name="connsiteX30" fmla="*/ 6700920 w 12192000"/>
              <a:gd name="connsiteY30" fmla="*/ 40328 h 2991540"/>
              <a:gd name="connsiteX31" fmla="*/ 5845777 w 12192000"/>
              <a:gd name="connsiteY31" fmla="*/ 2991540 h 2991540"/>
              <a:gd name="connsiteX32" fmla="*/ 5149234 w 12192000"/>
              <a:gd name="connsiteY32" fmla="*/ 2991540 h 2991540"/>
              <a:gd name="connsiteX33" fmla="*/ 4621612 w 12192000"/>
              <a:gd name="connsiteY33" fmla="*/ 1204999 h 2991540"/>
              <a:gd name="connsiteX34" fmla="*/ 4597414 w 12192000"/>
              <a:gd name="connsiteY34" fmla="*/ 1204999 h 2991540"/>
              <a:gd name="connsiteX35" fmla="*/ 4069791 w 12192000"/>
              <a:gd name="connsiteY35" fmla="*/ 2991540 h 2991540"/>
              <a:gd name="connsiteX36" fmla="*/ 3374857 w 12192000"/>
              <a:gd name="connsiteY36" fmla="*/ 2991540 h 2991540"/>
              <a:gd name="connsiteX37" fmla="*/ 8198216 w 12192000"/>
              <a:gd name="connsiteY37" fmla="*/ 0 h 2991540"/>
              <a:gd name="connsiteX38" fmla="*/ 8915571 w 12192000"/>
              <a:gd name="connsiteY38" fmla="*/ 174513 h 2991540"/>
              <a:gd name="connsiteX39" fmla="*/ 9423820 w 12192000"/>
              <a:gd name="connsiteY39" fmla="*/ 692234 h 2991540"/>
              <a:gd name="connsiteX40" fmla="*/ 9612598 w 12192000"/>
              <a:gd name="connsiteY40" fmla="*/ 1521171 h 2991540"/>
              <a:gd name="connsiteX41" fmla="*/ 9423820 w 12192000"/>
              <a:gd name="connsiteY41" fmla="*/ 2350106 h 2991540"/>
              <a:gd name="connsiteX42" fmla="*/ 8915571 w 12192000"/>
              <a:gd name="connsiteY42" fmla="*/ 2864919 h 2991540"/>
              <a:gd name="connsiteX43" fmla="*/ 8751616 w 12192000"/>
              <a:gd name="connsiteY43" fmla="*/ 2942950 h 2991540"/>
              <a:gd name="connsiteX44" fmla="*/ 8598974 w 12192000"/>
              <a:gd name="connsiteY44" fmla="*/ 2991540 h 2991540"/>
              <a:gd name="connsiteX45" fmla="*/ 7803050 w 12192000"/>
              <a:gd name="connsiteY45" fmla="*/ 2991540 h 2991540"/>
              <a:gd name="connsiteX46" fmla="*/ 7646449 w 12192000"/>
              <a:gd name="connsiteY46" fmla="*/ 2941723 h 2991540"/>
              <a:gd name="connsiteX47" fmla="*/ 7480860 w 12192000"/>
              <a:gd name="connsiteY47" fmla="*/ 2864919 h 2991540"/>
              <a:gd name="connsiteX48" fmla="*/ 6975515 w 12192000"/>
              <a:gd name="connsiteY48" fmla="*/ 2347198 h 2991540"/>
              <a:gd name="connsiteX49" fmla="*/ 6789641 w 12192000"/>
              <a:gd name="connsiteY49" fmla="*/ 1521171 h 2991540"/>
              <a:gd name="connsiteX50" fmla="*/ 6975515 w 12192000"/>
              <a:gd name="connsiteY50" fmla="*/ 692234 h 2991540"/>
              <a:gd name="connsiteX51" fmla="*/ 7480860 w 12192000"/>
              <a:gd name="connsiteY51" fmla="*/ 174513 h 2991540"/>
              <a:gd name="connsiteX52" fmla="*/ 8198216 w 12192000"/>
              <a:gd name="connsiteY52" fmla="*/ 0 h 2991540"/>
              <a:gd name="connsiteX53" fmla="*/ 1133098 w 12192000"/>
              <a:gd name="connsiteY53" fmla="*/ 0 h 2991540"/>
              <a:gd name="connsiteX54" fmla="*/ 1728658 w 12192000"/>
              <a:gd name="connsiteY54" fmla="*/ 116330 h 2991540"/>
              <a:gd name="connsiteX55" fmla="*/ 2123761 w 12192000"/>
              <a:gd name="connsiteY55" fmla="*/ 442053 h 2991540"/>
              <a:gd name="connsiteX56" fmla="*/ 2266114 w 12192000"/>
              <a:gd name="connsiteY56" fmla="*/ 927730 h 2991540"/>
              <a:gd name="connsiteX57" fmla="*/ 1580494 w 12192000"/>
              <a:gd name="connsiteY57" fmla="*/ 927730 h 2991540"/>
              <a:gd name="connsiteX58" fmla="*/ 1452667 w 12192000"/>
              <a:gd name="connsiteY58" fmla="*/ 680529 h 2991540"/>
              <a:gd name="connsiteX59" fmla="*/ 1130193 w 12192000"/>
              <a:gd name="connsiteY59" fmla="*/ 590373 h 2991540"/>
              <a:gd name="connsiteX60" fmla="*/ 900684 w 12192000"/>
              <a:gd name="connsiteY60" fmla="*/ 628181 h 2991540"/>
              <a:gd name="connsiteX61" fmla="*/ 761236 w 12192000"/>
              <a:gd name="connsiteY61" fmla="*/ 727061 h 2991540"/>
              <a:gd name="connsiteX62" fmla="*/ 714753 w 12192000"/>
              <a:gd name="connsiteY62" fmla="*/ 869565 h 2991540"/>
              <a:gd name="connsiteX63" fmla="*/ 740900 w 12192000"/>
              <a:gd name="connsiteY63" fmla="*/ 985895 h 2991540"/>
              <a:gd name="connsiteX64" fmla="*/ 828055 w 12192000"/>
              <a:gd name="connsiteY64" fmla="*/ 1076050 h 2991540"/>
              <a:gd name="connsiteX65" fmla="*/ 964598 w 12192000"/>
              <a:gd name="connsiteY65" fmla="*/ 1142940 h 2991540"/>
              <a:gd name="connsiteX66" fmla="*/ 1147624 w 12192000"/>
              <a:gd name="connsiteY66" fmla="*/ 1192380 h 2991540"/>
              <a:gd name="connsiteX67" fmla="*/ 1400373 w 12192000"/>
              <a:gd name="connsiteY67" fmla="*/ 1250545 h 2991540"/>
              <a:gd name="connsiteX68" fmla="*/ 1789666 w 12192000"/>
              <a:gd name="connsiteY68" fmla="*/ 1378507 h 2991540"/>
              <a:gd name="connsiteX69" fmla="*/ 2071468 w 12192000"/>
              <a:gd name="connsiteY69" fmla="*/ 1567543 h 2991540"/>
              <a:gd name="connsiteX70" fmla="*/ 2245778 w 12192000"/>
              <a:gd name="connsiteY70" fmla="*/ 1820560 h 2991540"/>
              <a:gd name="connsiteX71" fmla="*/ 2306787 w 12192000"/>
              <a:gd name="connsiteY71" fmla="*/ 2143375 h 2991540"/>
              <a:gd name="connsiteX72" fmla="*/ 2164433 w 12192000"/>
              <a:gd name="connsiteY72" fmla="*/ 2623235 h 2991540"/>
              <a:gd name="connsiteX73" fmla="*/ 1763520 w 12192000"/>
              <a:gd name="connsiteY73" fmla="*/ 2931509 h 2991540"/>
              <a:gd name="connsiteX74" fmla="*/ 1625752 w 12192000"/>
              <a:gd name="connsiteY74" fmla="*/ 2978995 h 2991540"/>
              <a:gd name="connsiteX75" fmla="*/ 1569097 w 12192000"/>
              <a:gd name="connsiteY75" fmla="*/ 2991540 h 2991540"/>
              <a:gd name="connsiteX76" fmla="*/ 695840 w 12192000"/>
              <a:gd name="connsiteY76" fmla="*/ 2991540 h 2991540"/>
              <a:gd name="connsiteX77" fmla="*/ 628507 w 12192000"/>
              <a:gd name="connsiteY77" fmla="*/ 2976542 h 2991540"/>
              <a:gd name="connsiteX78" fmla="*/ 485245 w 12192000"/>
              <a:gd name="connsiteY78" fmla="*/ 2928601 h 2991540"/>
              <a:gd name="connsiteX79" fmla="*/ 55280 w 12192000"/>
              <a:gd name="connsiteY79" fmla="*/ 2588336 h 2991540"/>
              <a:gd name="connsiteX80" fmla="*/ 0 w 12192000"/>
              <a:gd name="connsiteY80" fmla="*/ 2488495 h 2991540"/>
              <a:gd name="connsiteX81" fmla="*/ 0 w 12192000"/>
              <a:gd name="connsiteY81" fmla="*/ 2015413 h 2991540"/>
              <a:gd name="connsiteX82" fmla="*/ 18576 w 12192000"/>
              <a:gd name="connsiteY82" fmla="*/ 2015413 h 2991540"/>
              <a:gd name="connsiteX83" fmla="*/ 581116 w 12192000"/>
              <a:gd name="connsiteY83" fmla="*/ 2015413 h 2991540"/>
              <a:gd name="connsiteX84" fmla="*/ 659555 w 12192000"/>
              <a:gd name="connsiteY84" fmla="*/ 2253888 h 2991540"/>
              <a:gd name="connsiteX85" fmla="*/ 845486 w 12192000"/>
              <a:gd name="connsiteY85" fmla="*/ 2399301 h 2991540"/>
              <a:gd name="connsiteX86" fmla="*/ 1121477 w 12192000"/>
              <a:gd name="connsiteY86" fmla="*/ 2445833 h 2991540"/>
              <a:gd name="connsiteX87" fmla="*/ 1368417 w 12192000"/>
              <a:gd name="connsiteY87" fmla="*/ 2408025 h 2991540"/>
              <a:gd name="connsiteX88" fmla="*/ 1525296 w 12192000"/>
              <a:gd name="connsiteY88" fmla="*/ 2300420 h 2991540"/>
              <a:gd name="connsiteX89" fmla="*/ 1580494 w 12192000"/>
              <a:gd name="connsiteY89" fmla="*/ 2140467 h 2991540"/>
              <a:gd name="connsiteX90" fmla="*/ 1531106 w 12192000"/>
              <a:gd name="connsiteY90" fmla="*/ 1997963 h 2991540"/>
              <a:gd name="connsiteX91" fmla="*/ 1374227 w 12192000"/>
              <a:gd name="connsiteY91" fmla="*/ 1893266 h 2991540"/>
              <a:gd name="connsiteX92" fmla="*/ 1106951 w 12192000"/>
              <a:gd name="connsiteY92" fmla="*/ 1811836 h 2991540"/>
              <a:gd name="connsiteX93" fmla="*/ 799003 w 12192000"/>
              <a:gd name="connsiteY93" fmla="*/ 1739130 h 2991540"/>
              <a:gd name="connsiteX94" fmla="*/ 194728 w 12192000"/>
              <a:gd name="connsiteY94" fmla="*/ 1454122 h 2991540"/>
              <a:gd name="connsiteX95" fmla="*/ 28770 w 12192000"/>
              <a:gd name="connsiteY95" fmla="*/ 1220372 h 2991540"/>
              <a:gd name="connsiteX96" fmla="*/ 0 w 12192000"/>
              <a:gd name="connsiteY96" fmla="*/ 1121079 h 2991540"/>
              <a:gd name="connsiteX97" fmla="*/ 0 w 12192000"/>
              <a:gd name="connsiteY97" fmla="*/ 710509 h 2991540"/>
              <a:gd name="connsiteX98" fmla="*/ 10976 w 12192000"/>
              <a:gd name="connsiteY98" fmla="*/ 661262 h 2991540"/>
              <a:gd name="connsiteX99" fmla="*/ 122099 w 12192000"/>
              <a:gd name="connsiteY99" fmla="*/ 436237 h 2991540"/>
              <a:gd name="connsiteX100" fmla="*/ 531727 w 12192000"/>
              <a:gd name="connsiteY100" fmla="*/ 116330 h 2991540"/>
              <a:gd name="connsiteX101" fmla="*/ 1133098 w 12192000"/>
              <a:gd name="connsiteY101" fmla="*/ 0 h 299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192000" h="2991540">
                <a:moveTo>
                  <a:pt x="8198860" y="629116"/>
                </a:moveTo>
                <a:cubicBezTo>
                  <a:pt x="8059355" y="629116"/>
                  <a:pt x="7937287" y="661108"/>
                  <a:pt x="7835565" y="730909"/>
                </a:cubicBezTo>
                <a:cubicBezTo>
                  <a:pt x="7730935" y="797800"/>
                  <a:pt x="7655370" y="899592"/>
                  <a:pt x="7600149" y="1033376"/>
                </a:cubicBezTo>
                <a:cubicBezTo>
                  <a:pt x="7544928" y="1164252"/>
                  <a:pt x="7518771" y="1330026"/>
                  <a:pt x="7518771" y="1521978"/>
                </a:cubicBezTo>
                <a:cubicBezTo>
                  <a:pt x="7518771" y="1713928"/>
                  <a:pt x="7544928" y="1876795"/>
                  <a:pt x="7600149" y="2010579"/>
                </a:cubicBezTo>
                <a:cubicBezTo>
                  <a:pt x="7655370" y="2144362"/>
                  <a:pt x="7730935" y="2243246"/>
                  <a:pt x="7835565" y="2313046"/>
                </a:cubicBezTo>
                <a:cubicBezTo>
                  <a:pt x="7937287" y="2379938"/>
                  <a:pt x="8059355" y="2414838"/>
                  <a:pt x="8198860" y="2414838"/>
                </a:cubicBezTo>
                <a:cubicBezTo>
                  <a:pt x="8341272" y="2414838"/>
                  <a:pt x="8463339" y="2379938"/>
                  <a:pt x="8565062" y="2313046"/>
                </a:cubicBezTo>
                <a:cubicBezTo>
                  <a:pt x="8666785" y="2243246"/>
                  <a:pt x="8745256" y="2144362"/>
                  <a:pt x="8800478" y="2010579"/>
                </a:cubicBezTo>
                <a:cubicBezTo>
                  <a:pt x="8855698" y="1876795"/>
                  <a:pt x="8881856" y="1713928"/>
                  <a:pt x="8881856" y="1521978"/>
                </a:cubicBezTo>
                <a:cubicBezTo>
                  <a:pt x="8881856" y="1330026"/>
                  <a:pt x="8855698" y="1164252"/>
                  <a:pt x="8800478" y="1033376"/>
                </a:cubicBezTo>
                <a:cubicBezTo>
                  <a:pt x="8745256" y="899592"/>
                  <a:pt x="8666785" y="797800"/>
                  <a:pt x="8565062" y="730909"/>
                </a:cubicBezTo>
                <a:cubicBezTo>
                  <a:pt x="8463339" y="661108"/>
                  <a:pt x="8341272" y="629116"/>
                  <a:pt x="8198860" y="629116"/>
                </a:cubicBezTo>
                <a:close/>
                <a:moveTo>
                  <a:pt x="9796493" y="40328"/>
                </a:moveTo>
                <a:lnTo>
                  <a:pt x="12192000" y="40328"/>
                </a:lnTo>
                <a:lnTo>
                  <a:pt x="12192000" y="622664"/>
                </a:lnTo>
                <a:lnTo>
                  <a:pt x="11398319" y="622664"/>
                </a:lnTo>
                <a:lnTo>
                  <a:pt x="11398319" y="2991540"/>
                </a:lnTo>
                <a:lnTo>
                  <a:pt x="10693387" y="2991540"/>
                </a:lnTo>
                <a:lnTo>
                  <a:pt x="10693387" y="622664"/>
                </a:lnTo>
                <a:lnTo>
                  <a:pt x="9796493" y="622664"/>
                </a:lnTo>
                <a:close/>
                <a:moveTo>
                  <a:pt x="2518105" y="40328"/>
                </a:moveTo>
                <a:lnTo>
                  <a:pt x="3305306" y="40328"/>
                </a:lnTo>
                <a:lnTo>
                  <a:pt x="3752140" y="1980909"/>
                </a:lnTo>
                <a:lnTo>
                  <a:pt x="3777950" y="1980909"/>
                </a:lnTo>
                <a:lnTo>
                  <a:pt x="4286083" y="40328"/>
                </a:lnTo>
                <a:lnTo>
                  <a:pt x="4931330" y="40328"/>
                </a:lnTo>
                <a:lnTo>
                  <a:pt x="5439462" y="1984135"/>
                </a:lnTo>
                <a:lnTo>
                  <a:pt x="5465272" y="1984135"/>
                </a:lnTo>
                <a:lnTo>
                  <a:pt x="5913718" y="40328"/>
                </a:lnTo>
                <a:lnTo>
                  <a:pt x="6700920" y="40328"/>
                </a:lnTo>
                <a:lnTo>
                  <a:pt x="5845777" y="2991540"/>
                </a:lnTo>
                <a:lnTo>
                  <a:pt x="5149234" y="2991540"/>
                </a:lnTo>
                <a:lnTo>
                  <a:pt x="4621612" y="1204999"/>
                </a:lnTo>
                <a:lnTo>
                  <a:pt x="4597414" y="1204999"/>
                </a:lnTo>
                <a:lnTo>
                  <a:pt x="4069791" y="2991540"/>
                </a:lnTo>
                <a:lnTo>
                  <a:pt x="3374857" y="2991540"/>
                </a:lnTo>
                <a:close/>
                <a:moveTo>
                  <a:pt x="8198216" y="0"/>
                </a:moveTo>
                <a:cubicBezTo>
                  <a:pt x="8465409" y="0"/>
                  <a:pt x="8703559" y="58171"/>
                  <a:pt x="8915571" y="174513"/>
                </a:cubicBezTo>
                <a:cubicBezTo>
                  <a:pt x="9130488" y="293763"/>
                  <a:pt x="9298937" y="465368"/>
                  <a:pt x="9423820" y="692234"/>
                </a:cubicBezTo>
                <a:cubicBezTo>
                  <a:pt x="9548704" y="919101"/>
                  <a:pt x="9612598" y="1195413"/>
                  <a:pt x="9612598" y="1521171"/>
                </a:cubicBezTo>
                <a:cubicBezTo>
                  <a:pt x="9612598" y="1846928"/>
                  <a:pt x="9548704" y="2123240"/>
                  <a:pt x="9423820" y="2350106"/>
                </a:cubicBezTo>
                <a:cubicBezTo>
                  <a:pt x="9298937" y="2576973"/>
                  <a:pt x="9130488" y="2748577"/>
                  <a:pt x="8915571" y="2864919"/>
                </a:cubicBezTo>
                <a:cubicBezTo>
                  <a:pt x="8862568" y="2894732"/>
                  <a:pt x="8807931" y="2920727"/>
                  <a:pt x="8751616" y="2942950"/>
                </a:cubicBezTo>
                <a:lnTo>
                  <a:pt x="8598974" y="2991540"/>
                </a:lnTo>
                <a:lnTo>
                  <a:pt x="7803050" y="2991540"/>
                </a:lnTo>
                <a:lnTo>
                  <a:pt x="7646449" y="2941723"/>
                </a:lnTo>
                <a:cubicBezTo>
                  <a:pt x="7589771" y="2919636"/>
                  <a:pt x="7534589" y="2894005"/>
                  <a:pt x="7480860" y="2864919"/>
                </a:cubicBezTo>
                <a:cubicBezTo>
                  <a:pt x="7268848" y="2745669"/>
                  <a:pt x="7100399" y="2574065"/>
                  <a:pt x="6975515" y="2347198"/>
                </a:cubicBezTo>
                <a:cubicBezTo>
                  <a:pt x="6850631" y="2120331"/>
                  <a:pt x="6789641" y="1844019"/>
                  <a:pt x="6789641" y="1521171"/>
                </a:cubicBezTo>
                <a:cubicBezTo>
                  <a:pt x="6789641" y="1195413"/>
                  <a:pt x="6850631" y="919101"/>
                  <a:pt x="6975515" y="692234"/>
                </a:cubicBezTo>
                <a:cubicBezTo>
                  <a:pt x="7100399" y="465368"/>
                  <a:pt x="7268848" y="293763"/>
                  <a:pt x="7480860" y="174513"/>
                </a:cubicBezTo>
                <a:cubicBezTo>
                  <a:pt x="7695776" y="58171"/>
                  <a:pt x="7933927" y="0"/>
                  <a:pt x="8198216" y="0"/>
                </a:cubicBezTo>
                <a:close/>
                <a:moveTo>
                  <a:pt x="1133098" y="0"/>
                </a:moveTo>
                <a:cubicBezTo>
                  <a:pt x="1362606" y="0"/>
                  <a:pt x="1560158" y="37807"/>
                  <a:pt x="1728658" y="116330"/>
                </a:cubicBezTo>
                <a:cubicBezTo>
                  <a:pt x="1900063" y="191944"/>
                  <a:pt x="2030795" y="302457"/>
                  <a:pt x="2123761" y="442053"/>
                </a:cubicBezTo>
                <a:cubicBezTo>
                  <a:pt x="2216727" y="581649"/>
                  <a:pt x="2263209" y="744510"/>
                  <a:pt x="2266114" y="927730"/>
                </a:cubicBezTo>
                <a:lnTo>
                  <a:pt x="1580494" y="927730"/>
                </a:lnTo>
                <a:cubicBezTo>
                  <a:pt x="1571779" y="820125"/>
                  <a:pt x="1528201" y="738694"/>
                  <a:pt x="1452667" y="680529"/>
                </a:cubicBezTo>
                <a:cubicBezTo>
                  <a:pt x="1377132" y="619456"/>
                  <a:pt x="1269641" y="590373"/>
                  <a:pt x="1130193" y="590373"/>
                </a:cubicBezTo>
                <a:cubicBezTo>
                  <a:pt x="1037227" y="590373"/>
                  <a:pt x="961693" y="602006"/>
                  <a:pt x="900684" y="628181"/>
                </a:cubicBezTo>
                <a:cubicBezTo>
                  <a:pt x="839676" y="651447"/>
                  <a:pt x="793193" y="683437"/>
                  <a:pt x="761236" y="727061"/>
                </a:cubicBezTo>
                <a:cubicBezTo>
                  <a:pt x="729279" y="767776"/>
                  <a:pt x="714753" y="817216"/>
                  <a:pt x="714753" y="869565"/>
                </a:cubicBezTo>
                <a:cubicBezTo>
                  <a:pt x="711848" y="913188"/>
                  <a:pt x="720564" y="953904"/>
                  <a:pt x="740900" y="985895"/>
                </a:cubicBezTo>
                <a:cubicBezTo>
                  <a:pt x="761236" y="1020793"/>
                  <a:pt x="790288" y="1049876"/>
                  <a:pt x="828055" y="1076050"/>
                </a:cubicBezTo>
                <a:cubicBezTo>
                  <a:pt x="865822" y="1102224"/>
                  <a:pt x="912305" y="1122582"/>
                  <a:pt x="964598" y="1142940"/>
                </a:cubicBezTo>
                <a:cubicBezTo>
                  <a:pt x="1019796" y="1163297"/>
                  <a:pt x="1080805" y="1177839"/>
                  <a:pt x="1147624" y="1192380"/>
                </a:cubicBezTo>
                <a:cubicBezTo>
                  <a:pt x="1400373" y="1250545"/>
                  <a:pt x="1400373" y="1250545"/>
                  <a:pt x="1400373" y="1250545"/>
                </a:cubicBezTo>
                <a:cubicBezTo>
                  <a:pt x="1548537" y="1282535"/>
                  <a:pt x="1676365" y="1326159"/>
                  <a:pt x="1789666" y="1378507"/>
                </a:cubicBezTo>
                <a:cubicBezTo>
                  <a:pt x="1900063" y="1430856"/>
                  <a:pt x="1995933" y="1494837"/>
                  <a:pt x="2071468" y="1567543"/>
                </a:cubicBezTo>
                <a:cubicBezTo>
                  <a:pt x="2149907" y="1640249"/>
                  <a:pt x="2205106" y="1724588"/>
                  <a:pt x="2245778" y="1820560"/>
                </a:cubicBezTo>
                <a:cubicBezTo>
                  <a:pt x="2286450" y="1916532"/>
                  <a:pt x="2306787" y="2024137"/>
                  <a:pt x="2306787" y="2143375"/>
                </a:cubicBezTo>
                <a:cubicBezTo>
                  <a:pt x="2306787" y="2329503"/>
                  <a:pt x="2257398" y="2489456"/>
                  <a:pt x="2164433" y="2623235"/>
                </a:cubicBezTo>
                <a:cubicBezTo>
                  <a:pt x="2071468" y="2757015"/>
                  <a:pt x="1937830" y="2858803"/>
                  <a:pt x="1763520" y="2931509"/>
                </a:cubicBezTo>
                <a:cubicBezTo>
                  <a:pt x="1719943" y="2949686"/>
                  <a:pt x="1674005" y="2965499"/>
                  <a:pt x="1625752" y="2978995"/>
                </a:cubicBezTo>
                <a:lnTo>
                  <a:pt x="1569097" y="2991540"/>
                </a:lnTo>
                <a:lnTo>
                  <a:pt x="695840" y="2991540"/>
                </a:lnTo>
                <a:lnTo>
                  <a:pt x="628507" y="2976542"/>
                </a:lnTo>
                <a:cubicBezTo>
                  <a:pt x="578756" y="2962773"/>
                  <a:pt x="531002" y="2946778"/>
                  <a:pt x="485245" y="2928601"/>
                </a:cubicBezTo>
                <a:cubicBezTo>
                  <a:pt x="299314" y="2852987"/>
                  <a:pt x="156961" y="2739565"/>
                  <a:pt x="55280" y="2588336"/>
                </a:cubicBezTo>
                <a:lnTo>
                  <a:pt x="0" y="2488495"/>
                </a:lnTo>
                <a:lnTo>
                  <a:pt x="0" y="2015413"/>
                </a:lnTo>
                <a:lnTo>
                  <a:pt x="18576" y="2015413"/>
                </a:lnTo>
                <a:cubicBezTo>
                  <a:pt x="581116" y="2015413"/>
                  <a:pt x="581116" y="2015413"/>
                  <a:pt x="581116" y="2015413"/>
                </a:cubicBezTo>
                <a:cubicBezTo>
                  <a:pt x="586926" y="2111385"/>
                  <a:pt x="613072" y="2189907"/>
                  <a:pt x="659555" y="2253888"/>
                </a:cubicBezTo>
                <a:cubicBezTo>
                  <a:pt x="703133" y="2317870"/>
                  <a:pt x="767046" y="2364402"/>
                  <a:pt x="845486" y="2399301"/>
                </a:cubicBezTo>
                <a:cubicBezTo>
                  <a:pt x="923926" y="2431291"/>
                  <a:pt x="1016891" y="2445833"/>
                  <a:pt x="1121477" y="2445833"/>
                </a:cubicBezTo>
                <a:cubicBezTo>
                  <a:pt x="1217348" y="2445833"/>
                  <a:pt x="1301598" y="2434200"/>
                  <a:pt x="1368417" y="2408025"/>
                </a:cubicBezTo>
                <a:cubicBezTo>
                  <a:pt x="1435236" y="2381851"/>
                  <a:pt x="1487528" y="2346952"/>
                  <a:pt x="1525296" y="2300420"/>
                </a:cubicBezTo>
                <a:cubicBezTo>
                  <a:pt x="1563063" y="2253888"/>
                  <a:pt x="1580494" y="2201540"/>
                  <a:pt x="1580494" y="2140467"/>
                </a:cubicBezTo>
                <a:cubicBezTo>
                  <a:pt x="1580494" y="2085210"/>
                  <a:pt x="1563063" y="2035770"/>
                  <a:pt x="1531106" y="1997963"/>
                </a:cubicBezTo>
                <a:cubicBezTo>
                  <a:pt x="1496244" y="1957248"/>
                  <a:pt x="1443951" y="1922349"/>
                  <a:pt x="1374227" y="1893266"/>
                </a:cubicBezTo>
                <a:cubicBezTo>
                  <a:pt x="1304503" y="1864184"/>
                  <a:pt x="1214442" y="1835102"/>
                  <a:pt x="1106951" y="1811836"/>
                </a:cubicBezTo>
                <a:cubicBezTo>
                  <a:pt x="799003" y="1739130"/>
                  <a:pt x="799003" y="1739130"/>
                  <a:pt x="799003" y="1739130"/>
                </a:cubicBezTo>
                <a:cubicBezTo>
                  <a:pt x="543348" y="1680965"/>
                  <a:pt x="339986" y="1584993"/>
                  <a:pt x="194728" y="1454122"/>
                </a:cubicBezTo>
                <a:cubicBezTo>
                  <a:pt x="120646" y="1387233"/>
                  <a:pt x="65448" y="1309437"/>
                  <a:pt x="28770" y="1220372"/>
                </a:cubicBezTo>
                <a:lnTo>
                  <a:pt x="0" y="1121079"/>
                </a:lnTo>
                <a:lnTo>
                  <a:pt x="0" y="710509"/>
                </a:lnTo>
                <a:lnTo>
                  <a:pt x="10976" y="661262"/>
                </a:lnTo>
                <a:cubicBezTo>
                  <a:pt x="35670" y="580922"/>
                  <a:pt x="72711" y="506035"/>
                  <a:pt x="122099" y="436237"/>
                </a:cubicBezTo>
                <a:cubicBezTo>
                  <a:pt x="220874" y="299549"/>
                  <a:pt x="357417" y="191944"/>
                  <a:pt x="531727" y="116330"/>
                </a:cubicBezTo>
                <a:cubicBezTo>
                  <a:pt x="708943" y="37807"/>
                  <a:pt x="909400" y="0"/>
                  <a:pt x="1133098" y="0"/>
                </a:cubicBezTo>
                <a:close/>
              </a:path>
            </a:pathLst>
          </a:custGeom>
          <a:gradFill flip="none" rotWithShape="1">
            <a:gsLst>
              <a:gs pos="100000">
                <a:schemeClr val="accent4">
                  <a:alpha val="85000"/>
                </a:schemeClr>
              </a:gs>
              <a:gs pos="69000">
                <a:schemeClr val="accent3">
                  <a:alpha val="85000"/>
                </a:schemeClr>
              </a:gs>
              <a:gs pos="34000">
                <a:schemeClr val="accent2">
                  <a:alpha val="85000"/>
                </a:schemeClr>
              </a:gs>
              <a:gs pos="0">
                <a:schemeClr val="accent1">
                  <a:alpha val="85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72A9F911-BF06-4B50-BC2C-CE0A94BA36B7}"/>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SWOT Analysis</a:t>
            </a:r>
          </a:p>
        </p:txBody>
      </p:sp>
      <p:sp>
        <p:nvSpPr>
          <p:cNvPr id="4" name="TextBox 3">
            <a:extLst>
              <a:ext uri="{FF2B5EF4-FFF2-40B4-BE49-F238E27FC236}">
                <a16:creationId xmlns:a16="http://schemas.microsoft.com/office/drawing/2014/main" id="{6BBA5CBE-E4F9-4F50-BF55-E41076D7F13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0" name="TextBox 39">
            <a:extLst>
              <a:ext uri="{FF2B5EF4-FFF2-40B4-BE49-F238E27FC236}">
                <a16:creationId xmlns:a16="http://schemas.microsoft.com/office/drawing/2014/main" id="{A7CB4CF9-94A5-4D00-A5EC-87DAB0869F69}"/>
              </a:ext>
            </a:extLst>
          </p:cNvPr>
          <p:cNvSpPr txBox="1"/>
          <p:nvPr/>
        </p:nvSpPr>
        <p:spPr>
          <a:xfrm>
            <a:off x="687324" y="1988546"/>
            <a:ext cx="17274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Strengths</a:t>
            </a:r>
          </a:p>
        </p:txBody>
      </p:sp>
      <p:sp>
        <p:nvSpPr>
          <p:cNvPr id="41" name="TextBox 40">
            <a:extLst>
              <a:ext uri="{FF2B5EF4-FFF2-40B4-BE49-F238E27FC236}">
                <a16:creationId xmlns:a16="http://schemas.microsoft.com/office/drawing/2014/main" id="{6DC42EDF-E465-4862-B544-56C42052C18A}"/>
              </a:ext>
            </a:extLst>
          </p:cNvPr>
          <p:cNvSpPr txBox="1"/>
          <p:nvPr/>
        </p:nvSpPr>
        <p:spPr>
          <a:xfrm>
            <a:off x="687324" y="2414929"/>
            <a:ext cx="191143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42" name="TextBox 41">
            <a:extLst>
              <a:ext uri="{FF2B5EF4-FFF2-40B4-BE49-F238E27FC236}">
                <a16:creationId xmlns:a16="http://schemas.microsoft.com/office/drawing/2014/main" id="{17805CD7-E1F3-4F0C-A6B4-C3EC6AABDE87}"/>
              </a:ext>
            </a:extLst>
          </p:cNvPr>
          <p:cNvSpPr txBox="1"/>
          <p:nvPr/>
        </p:nvSpPr>
        <p:spPr>
          <a:xfrm>
            <a:off x="3655963" y="1988546"/>
            <a:ext cx="17274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Weaknesses</a:t>
            </a:r>
          </a:p>
        </p:txBody>
      </p:sp>
      <p:sp>
        <p:nvSpPr>
          <p:cNvPr id="43" name="TextBox 42">
            <a:extLst>
              <a:ext uri="{FF2B5EF4-FFF2-40B4-BE49-F238E27FC236}">
                <a16:creationId xmlns:a16="http://schemas.microsoft.com/office/drawing/2014/main" id="{D166D503-C1C8-49C6-805E-4C708DFFECAA}"/>
              </a:ext>
            </a:extLst>
          </p:cNvPr>
          <p:cNvSpPr txBox="1"/>
          <p:nvPr/>
        </p:nvSpPr>
        <p:spPr>
          <a:xfrm>
            <a:off x="3655963" y="2414929"/>
            <a:ext cx="191143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44" name="TextBox 43">
            <a:extLst>
              <a:ext uri="{FF2B5EF4-FFF2-40B4-BE49-F238E27FC236}">
                <a16:creationId xmlns:a16="http://schemas.microsoft.com/office/drawing/2014/main" id="{1860BE20-4A78-440B-8EC5-AEB74287797B}"/>
              </a:ext>
            </a:extLst>
          </p:cNvPr>
          <p:cNvSpPr txBox="1"/>
          <p:nvPr/>
        </p:nvSpPr>
        <p:spPr>
          <a:xfrm>
            <a:off x="6624602" y="1988546"/>
            <a:ext cx="17274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Opportunities</a:t>
            </a:r>
          </a:p>
        </p:txBody>
      </p:sp>
      <p:sp>
        <p:nvSpPr>
          <p:cNvPr id="45" name="TextBox 44">
            <a:extLst>
              <a:ext uri="{FF2B5EF4-FFF2-40B4-BE49-F238E27FC236}">
                <a16:creationId xmlns:a16="http://schemas.microsoft.com/office/drawing/2014/main" id="{C1EEF9C3-37A0-4437-86A8-6DF0871861A5}"/>
              </a:ext>
            </a:extLst>
          </p:cNvPr>
          <p:cNvSpPr txBox="1"/>
          <p:nvPr/>
        </p:nvSpPr>
        <p:spPr>
          <a:xfrm>
            <a:off x="6624602" y="2414929"/>
            <a:ext cx="191143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sp>
        <p:nvSpPr>
          <p:cNvPr id="46" name="TextBox 45">
            <a:extLst>
              <a:ext uri="{FF2B5EF4-FFF2-40B4-BE49-F238E27FC236}">
                <a16:creationId xmlns:a16="http://schemas.microsoft.com/office/drawing/2014/main" id="{00ED55D2-7481-4C56-8E13-DD9A7C4F48C5}"/>
              </a:ext>
            </a:extLst>
          </p:cNvPr>
          <p:cNvSpPr txBox="1"/>
          <p:nvPr/>
        </p:nvSpPr>
        <p:spPr>
          <a:xfrm>
            <a:off x="9593243" y="1988546"/>
            <a:ext cx="17274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Threats</a:t>
            </a:r>
          </a:p>
        </p:txBody>
      </p:sp>
      <p:sp>
        <p:nvSpPr>
          <p:cNvPr id="47" name="TextBox 46">
            <a:extLst>
              <a:ext uri="{FF2B5EF4-FFF2-40B4-BE49-F238E27FC236}">
                <a16:creationId xmlns:a16="http://schemas.microsoft.com/office/drawing/2014/main" id="{4AC5D741-1F17-4448-BF0F-147A65C7D10F}"/>
              </a:ext>
            </a:extLst>
          </p:cNvPr>
          <p:cNvSpPr txBox="1"/>
          <p:nvPr/>
        </p:nvSpPr>
        <p:spPr>
          <a:xfrm>
            <a:off x="9593243" y="2414929"/>
            <a:ext cx="191143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six hearted the its is as hundred to.</a:t>
            </a:r>
          </a:p>
        </p:txBody>
      </p:sp>
      <p:cxnSp>
        <p:nvCxnSpPr>
          <p:cNvPr id="54" name="Straight Connector 53">
            <a:extLst>
              <a:ext uri="{FF2B5EF4-FFF2-40B4-BE49-F238E27FC236}">
                <a16:creationId xmlns:a16="http://schemas.microsoft.com/office/drawing/2014/main" id="{6E93D9A5-4B85-41F9-A3CC-B09F2604B9B8}"/>
              </a:ext>
            </a:extLst>
          </p:cNvPr>
          <p:cNvCxnSpPr/>
          <p:nvPr/>
        </p:nvCxnSpPr>
        <p:spPr>
          <a:xfrm>
            <a:off x="3127360" y="2087880"/>
            <a:ext cx="0" cy="100584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C2EF401-2760-43F1-A81E-515EAE61E57C}"/>
              </a:ext>
            </a:extLst>
          </p:cNvPr>
          <p:cNvCxnSpPr/>
          <p:nvPr/>
        </p:nvCxnSpPr>
        <p:spPr>
          <a:xfrm>
            <a:off x="6095999" y="2087880"/>
            <a:ext cx="0" cy="100584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DF8BB407-40D6-4FDA-BD92-D94CA2E859DC}"/>
              </a:ext>
            </a:extLst>
          </p:cNvPr>
          <p:cNvCxnSpPr/>
          <p:nvPr/>
        </p:nvCxnSpPr>
        <p:spPr>
          <a:xfrm>
            <a:off x="9064638" y="2087880"/>
            <a:ext cx="0" cy="100584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3841EB31-24D9-C749-B520-3B3D4AE77CF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83110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544147" y="1093518"/>
            <a:ext cx="3381199" cy="523220"/>
          </a:xfrm>
          <a:prstGeom prst="rect">
            <a:avLst/>
          </a:prstGeom>
          <a:noFill/>
        </p:spPr>
        <p:txBody>
          <a:bodyPr wrap="square" rtlCol="0">
            <a:spAutoFit/>
          </a:bodyPr>
          <a:lstStyle/>
          <a:p>
            <a:r>
              <a:rPr lang="en-US" sz="2800" b="1" dirty="0" err="1">
                <a:solidFill>
                  <a:schemeClr val="tx1">
                    <a:lumMod val="85000"/>
                    <a:lumOff val="15000"/>
                  </a:schemeClr>
                </a:solidFill>
                <a:latin typeface="Inter" panose="020B0502030000000004" pitchFamily="34" charset="0"/>
                <a:ea typeface="Inter" panose="020B0502030000000004" pitchFamily="34" charset="0"/>
              </a:rPr>
              <a:t>Modulul</a:t>
            </a:r>
            <a:r>
              <a:rPr lang="en-US" sz="2800" b="1" dirty="0">
                <a:solidFill>
                  <a:schemeClr val="tx1">
                    <a:lumMod val="85000"/>
                    <a:lumOff val="15000"/>
                  </a:schemeClr>
                </a:solidFill>
                <a:latin typeface="Inter" panose="020B0502030000000004" pitchFamily="34" charset="0"/>
                <a:ea typeface="Inter" panose="020B0502030000000004" pitchFamily="34" charset="0"/>
              </a:rPr>
              <a:t> Web:</a:t>
            </a: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859541" y="1341587"/>
            <a:ext cx="452525" cy="475747"/>
          </a:xfrm>
          <a:prstGeom prst="rect">
            <a:avLst/>
          </a:prstGeom>
        </p:spPr>
      </p:pic>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41997" y="2882029"/>
            <a:ext cx="508006" cy="508006"/>
          </a:xfrm>
          <a:prstGeom prst="rect">
            <a:avLst/>
          </a:prstGeom>
        </p:spPr>
      </p:pic>
      <p:sp>
        <p:nvSpPr>
          <p:cNvPr id="108" name="TextBox 107">
            <a:extLst>
              <a:ext uri="{FF2B5EF4-FFF2-40B4-BE49-F238E27FC236}">
                <a16:creationId xmlns:a16="http://schemas.microsoft.com/office/drawing/2014/main" id="{747AA91D-EA4C-5D4B-74D0-131CE3A844E9}"/>
              </a:ext>
            </a:extLst>
          </p:cNvPr>
          <p:cNvSpPr txBox="1"/>
          <p:nvPr/>
        </p:nvSpPr>
        <p:spPr>
          <a:xfrm>
            <a:off x="9345247" y="1156043"/>
            <a:ext cx="3579307" cy="1477328"/>
          </a:xfrm>
          <a:prstGeom prst="rect">
            <a:avLst/>
          </a:prstGeom>
          <a:noFill/>
        </p:spPr>
        <p:txBody>
          <a:bodyPr wrap="square" rtlCol="0">
            <a:spAutoFit/>
          </a:bodyPr>
          <a:lstStyle/>
          <a:p>
            <a:r>
              <a:rPr lang="en-US" sz="2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Realizat</a:t>
            </a: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Popescu Adrian</a:t>
            </a:r>
          </a:p>
          <a:p>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Oros</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Claudia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Suport</a:t>
            </a:r>
            <a:r>
              <a:rPr kumimoji="0" lang="en-US" sz="2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a:t>
            </a: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aditional</a:t>
            </a:r>
            <a: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t>:</a:t>
            </a:r>
            <a:b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b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Popesc</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Andrei</a:t>
            </a:r>
          </a:p>
        </p:txBody>
      </p:sp>
      <p:pic>
        <p:nvPicPr>
          <p:cNvPr id="8" name="Graphic 7" descr="Database with solid fill">
            <a:extLst>
              <a:ext uri="{FF2B5EF4-FFF2-40B4-BE49-F238E27FC236}">
                <a16:creationId xmlns:a16="http://schemas.microsoft.com/office/drawing/2014/main" id="{25A2F37E-3273-379E-A186-3BCD0C57336B}"/>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70790" y="4552970"/>
            <a:ext cx="444554" cy="444554"/>
          </a:xfrm>
          <a:prstGeom prst="rect">
            <a:avLst/>
          </a:prstGeom>
        </p:spPr>
      </p:pic>
      <p:sp>
        <p:nvSpPr>
          <p:cNvPr id="109" name="TextBox 108">
            <a:extLst>
              <a:ext uri="{FF2B5EF4-FFF2-40B4-BE49-F238E27FC236}">
                <a16:creationId xmlns:a16="http://schemas.microsoft.com/office/drawing/2014/main" id="{79430B45-7DE1-1369-71EA-CCFB353951F9}"/>
              </a:ext>
            </a:extLst>
          </p:cNvPr>
          <p:cNvSpPr txBox="1"/>
          <p:nvPr/>
        </p:nvSpPr>
        <p:spPr>
          <a:xfrm>
            <a:off x="541336" y="1771755"/>
            <a:ext cx="4370390" cy="4401205"/>
          </a:xfrm>
          <a:prstGeom prst="rect">
            <a:avLst/>
          </a:prstGeom>
          <a:noFill/>
        </p:spPr>
        <p:txBody>
          <a:bodyPr wrap="square" rtlCol="0">
            <a:spAutoFit/>
          </a:bodyPr>
          <a:lstStyle/>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Web al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funcționează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client-server,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oferind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interfață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interactivă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utilizatorilor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Dezvoltat</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framework-</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React.js,</a:t>
            </a: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acesta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construirea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interfețe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web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moderne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interactive.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serverul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protocolul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HTTP și API-</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uri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asigurând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accesul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la date din </a:t>
            </a: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interacțiunea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module ale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 MongoDB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este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stocarea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gestionarea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oferind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flexibilitate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manipularea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informațiilor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Astfel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Web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este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conceput</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oferi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experiență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utilizare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plăcută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pic>
        <p:nvPicPr>
          <p:cNvPr id="7" name="Picture 6" descr="A heart with a pulse line&#10;&#10;Description automatically generated">
            <a:extLst>
              <a:ext uri="{FF2B5EF4-FFF2-40B4-BE49-F238E27FC236}">
                <a16:creationId xmlns:a16="http://schemas.microsoft.com/office/drawing/2014/main" id="{76539F5C-1D65-A04C-9FB8-6A4067150D06}"/>
              </a:ext>
            </a:extLst>
          </p:cNvPr>
          <p:cNvPicPr>
            <a:picLocks noChangeAspect="1"/>
          </p:cNvPicPr>
          <p:nvPr/>
        </p:nvPicPr>
        <p:blipFill rotWithShape="1">
          <a:blip r:embed="rId7">
            <a:extLst>
              <a:ext uri="{28A0092B-C50C-407E-A947-70E740481C1C}">
                <a14:useLocalDpi xmlns:a14="http://schemas.microsoft.com/office/drawing/2010/main" val="0"/>
              </a:ext>
            </a:extLst>
          </a:blip>
          <a:srcRect l="3683" r="-47031"/>
          <a:stretch/>
        </p:blipFill>
        <p:spPr>
          <a:xfrm>
            <a:off x="4000500" y="1069750"/>
            <a:ext cx="7143750" cy="2598572"/>
          </a:xfrm>
          <a:prstGeom prst="rect">
            <a:avLst/>
          </a:prstGeom>
        </p:spPr>
      </p:pic>
      <p:pic>
        <p:nvPicPr>
          <p:cNvPr id="4" name="Picture 3">
            <a:extLst>
              <a:ext uri="{FF2B5EF4-FFF2-40B4-BE49-F238E27FC236}">
                <a16:creationId xmlns:a16="http://schemas.microsoft.com/office/drawing/2014/main" id="{32049EF3-139B-81EB-ADFD-5ACADBBE4F30}"/>
              </a:ext>
            </a:extLst>
          </p:cNvPr>
          <p:cNvPicPr>
            <a:picLocks noChangeAspect="1"/>
          </p:cNvPicPr>
          <p:nvPr/>
        </p:nvPicPr>
        <p:blipFill rotWithShape="1">
          <a:blip r:embed="rId8">
            <a:extLst>
              <a:ext uri="{28A0092B-C50C-407E-A947-70E740481C1C}">
                <a14:useLocalDpi xmlns:a14="http://schemas.microsoft.com/office/drawing/2010/main" val="0"/>
              </a:ext>
            </a:extLst>
          </a:blip>
          <a:srcRect l="6751" t="16478" r="7260"/>
          <a:stretch/>
        </p:blipFill>
        <p:spPr>
          <a:xfrm>
            <a:off x="2987917" y="881107"/>
            <a:ext cx="6210300" cy="4021356"/>
          </a:xfrm>
          <a:prstGeom prst="rect">
            <a:avLst/>
          </a:prstGeom>
        </p:spPr>
      </p:pic>
      <p:sp>
        <p:nvSpPr>
          <p:cNvPr id="10" name="TextBox 9">
            <a:extLst>
              <a:ext uri="{FF2B5EF4-FFF2-40B4-BE49-F238E27FC236}">
                <a16:creationId xmlns:a16="http://schemas.microsoft.com/office/drawing/2014/main" id="{A7451FE6-E43F-6C1C-5D4A-3BE3557ED548}"/>
              </a:ext>
            </a:extLst>
          </p:cNvPr>
          <p:cNvSpPr txBox="1"/>
          <p:nvPr/>
        </p:nvSpPr>
        <p:spPr>
          <a:xfrm>
            <a:off x="0" y="206402"/>
            <a:ext cx="121920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si</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Funcţionalitati</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Tree>
    <p:extLst>
      <p:ext uri="{BB962C8B-B14F-4D97-AF65-F5344CB8AC3E}">
        <p14:creationId xmlns:p14="http://schemas.microsoft.com/office/powerpoint/2010/main" val="3028266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AC3EC41-3CF0-42E8-9C28-129C7764FB44}"/>
              </a:ext>
            </a:extLst>
          </p:cNvPr>
          <p:cNvSpPr txBox="1"/>
          <p:nvPr/>
        </p:nvSpPr>
        <p:spPr>
          <a:xfrm>
            <a:off x="5819776" y="1740705"/>
            <a:ext cx="2895600"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Strengths</a:t>
            </a:r>
          </a:p>
        </p:txBody>
      </p:sp>
      <p:sp>
        <p:nvSpPr>
          <p:cNvPr id="11" name="TextBox 10">
            <a:extLst>
              <a:ext uri="{FF2B5EF4-FFF2-40B4-BE49-F238E27FC236}">
                <a16:creationId xmlns:a16="http://schemas.microsoft.com/office/drawing/2014/main" id="{946BB4C2-B197-406F-AB18-0A0EF73B103C}"/>
              </a:ext>
            </a:extLst>
          </p:cNvPr>
          <p:cNvSpPr txBox="1"/>
          <p:nvPr/>
        </p:nvSpPr>
        <p:spPr>
          <a:xfrm>
            <a:off x="5838825" y="1494484"/>
            <a:ext cx="2066926"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Tagline or Details text here</a:t>
            </a:r>
          </a:p>
        </p:txBody>
      </p:sp>
      <p:sp>
        <p:nvSpPr>
          <p:cNvPr id="13" name="TextBox 12">
            <a:extLst>
              <a:ext uri="{FF2B5EF4-FFF2-40B4-BE49-F238E27FC236}">
                <a16:creationId xmlns:a16="http://schemas.microsoft.com/office/drawing/2014/main" id="{9D928343-5311-4AA0-A509-A2B5B1527C27}"/>
              </a:ext>
            </a:extLst>
          </p:cNvPr>
          <p:cNvSpPr txBox="1"/>
          <p:nvPr/>
        </p:nvSpPr>
        <p:spPr>
          <a:xfrm>
            <a:off x="5838824" y="3159739"/>
            <a:ext cx="566585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 Ourselves for determine attending how led gentleman sincerity. Valley afford uneasy joy she to thrown though bed set. In me forming general prudent on country carried. Behaved an suppose a justice. Seemed whence how son rather easily and change missed. Off apartments invitation unpleasant solicitude fat motionless interested. Hardly suffer</a:t>
            </a:r>
          </a:p>
        </p:txBody>
      </p:sp>
      <p:cxnSp>
        <p:nvCxnSpPr>
          <p:cNvPr id="16" name="Straight Connector 15">
            <a:extLst>
              <a:ext uri="{FF2B5EF4-FFF2-40B4-BE49-F238E27FC236}">
                <a16:creationId xmlns:a16="http://schemas.microsoft.com/office/drawing/2014/main" id="{4026E1EE-A9FF-4321-A113-E9CF15110792}"/>
              </a:ext>
            </a:extLst>
          </p:cNvPr>
          <p:cNvCxnSpPr>
            <a:cxnSpLocks/>
          </p:cNvCxnSpPr>
          <p:nvPr/>
        </p:nvCxnSpPr>
        <p:spPr>
          <a:xfrm>
            <a:off x="5943600" y="2712446"/>
            <a:ext cx="2619375" cy="0"/>
          </a:xfrm>
          <a:prstGeom prst="line">
            <a:avLst/>
          </a:prstGeom>
          <a:ln w="2857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F5350331-FA5F-45A1-AE40-A7D64F71192D}"/>
              </a:ext>
            </a:extLst>
          </p:cNvPr>
          <p:cNvSpPr/>
          <p:nvPr/>
        </p:nvSpPr>
        <p:spPr>
          <a:xfrm>
            <a:off x="5924549" y="4858691"/>
            <a:ext cx="504825" cy="5048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ECBE67EA-9C51-47D6-B219-4C760020042E}"/>
              </a:ext>
            </a:extLst>
          </p:cNvPr>
          <p:cNvSpPr txBox="1"/>
          <p:nvPr/>
        </p:nvSpPr>
        <p:spPr>
          <a:xfrm>
            <a:off x="6595300"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27" name="Oval 26">
            <a:extLst>
              <a:ext uri="{FF2B5EF4-FFF2-40B4-BE49-F238E27FC236}">
                <a16:creationId xmlns:a16="http://schemas.microsoft.com/office/drawing/2014/main" id="{1EEBFC03-E329-4439-AE14-EEC36441DF82}"/>
              </a:ext>
            </a:extLst>
          </p:cNvPr>
          <p:cNvSpPr/>
          <p:nvPr/>
        </p:nvSpPr>
        <p:spPr>
          <a:xfrm>
            <a:off x="9085325" y="4858691"/>
            <a:ext cx="504825" cy="5048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DAAE1698-BA64-4884-94C6-75C276536C8B}"/>
              </a:ext>
            </a:extLst>
          </p:cNvPr>
          <p:cNvSpPr txBox="1"/>
          <p:nvPr/>
        </p:nvSpPr>
        <p:spPr>
          <a:xfrm>
            <a:off x="9756076"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32" name="Freeform 50">
            <a:extLst>
              <a:ext uri="{FF2B5EF4-FFF2-40B4-BE49-F238E27FC236}">
                <a16:creationId xmlns:a16="http://schemas.microsoft.com/office/drawing/2014/main" id="{6D95033F-28EA-4E33-9D18-A33D17319D85}"/>
              </a:ext>
            </a:extLst>
          </p:cNvPr>
          <p:cNvSpPr>
            <a:spLocks/>
          </p:cNvSpPr>
          <p:nvPr/>
        </p:nvSpPr>
        <p:spPr bwMode="auto">
          <a:xfrm>
            <a:off x="6042817"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3" name="Freeform 50">
            <a:extLst>
              <a:ext uri="{FF2B5EF4-FFF2-40B4-BE49-F238E27FC236}">
                <a16:creationId xmlns:a16="http://schemas.microsoft.com/office/drawing/2014/main" id="{5E1A3F03-10C1-47E2-A34D-B1DD211570E7}"/>
              </a:ext>
            </a:extLst>
          </p:cNvPr>
          <p:cNvSpPr>
            <a:spLocks/>
          </p:cNvSpPr>
          <p:nvPr/>
        </p:nvSpPr>
        <p:spPr bwMode="auto">
          <a:xfrm>
            <a:off x="9203593"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0E531A07-FAF7-CC40-A509-C8C41691888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57024674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7E463BE-764D-40BA-A66F-8E409345F016}"/>
              </a:ext>
            </a:extLst>
          </p:cNvPr>
          <p:cNvSpPr txBox="1"/>
          <p:nvPr/>
        </p:nvSpPr>
        <p:spPr>
          <a:xfrm>
            <a:off x="677799" y="1740705"/>
            <a:ext cx="3694176"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Weaknesses</a:t>
            </a:r>
          </a:p>
        </p:txBody>
      </p:sp>
      <p:sp>
        <p:nvSpPr>
          <p:cNvPr id="6" name="TextBox 5">
            <a:extLst>
              <a:ext uri="{FF2B5EF4-FFF2-40B4-BE49-F238E27FC236}">
                <a16:creationId xmlns:a16="http://schemas.microsoft.com/office/drawing/2014/main" id="{0A3C3CAF-B027-46B8-9443-2FE405AD69F1}"/>
              </a:ext>
            </a:extLst>
          </p:cNvPr>
          <p:cNvSpPr txBox="1"/>
          <p:nvPr/>
        </p:nvSpPr>
        <p:spPr>
          <a:xfrm>
            <a:off x="696848" y="1494484"/>
            <a:ext cx="2066926"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Tagline or Details text here</a:t>
            </a:r>
          </a:p>
        </p:txBody>
      </p:sp>
      <p:sp>
        <p:nvSpPr>
          <p:cNvPr id="7" name="TextBox 6">
            <a:extLst>
              <a:ext uri="{FF2B5EF4-FFF2-40B4-BE49-F238E27FC236}">
                <a16:creationId xmlns:a16="http://schemas.microsoft.com/office/drawing/2014/main" id="{4394FA87-54F6-4EF0-B8A1-89E5C98FBE8E}"/>
              </a:ext>
            </a:extLst>
          </p:cNvPr>
          <p:cNvSpPr txBox="1"/>
          <p:nvPr/>
        </p:nvSpPr>
        <p:spPr>
          <a:xfrm>
            <a:off x="696847" y="3159739"/>
            <a:ext cx="5038726"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 Ourselves for determine attending how led gentleman sincerity. Valley to afford uneasy joy she to thrown though bed set. In me forming general prudent on country carried. Behaved an suppose a justice. Seemed whence how son rather easily and change missed. Off apartments invitation.</a:t>
            </a:r>
          </a:p>
        </p:txBody>
      </p:sp>
      <p:cxnSp>
        <p:nvCxnSpPr>
          <p:cNvPr id="8" name="Straight Connector 7">
            <a:extLst>
              <a:ext uri="{FF2B5EF4-FFF2-40B4-BE49-F238E27FC236}">
                <a16:creationId xmlns:a16="http://schemas.microsoft.com/office/drawing/2014/main" id="{EFEC982E-A5B4-4BE4-A27C-78C610826A2F}"/>
              </a:ext>
            </a:extLst>
          </p:cNvPr>
          <p:cNvCxnSpPr>
            <a:cxnSpLocks/>
          </p:cNvCxnSpPr>
          <p:nvPr/>
        </p:nvCxnSpPr>
        <p:spPr>
          <a:xfrm>
            <a:off x="801623" y="2712446"/>
            <a:ext cx="3398902" cy="0"/>
          </a:xfrm>
          <a:prstGeom prst="line">
            <a:avLst/>
          </a:prstGeom>
          <a:ln w="2857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411A05C6-0E1D-4946-9450-8F5E298013B7}"/>
              </a:ext>
            </a:extLst>
          </p:cNvPr>
          <p:cNvSpPr/>
          <p:nvPr/>
        </p:nvSpPr>
        <p:spPr>
          <a:xfrm>
            <a:off x="782572" y="4858691"/>
            <a:ext cx="504825" cy="5048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4598A495-B8C4-4B72-87A5-5C58FA1802C3}"/>
              </a:ext>
            </a:extLst>
          </p:cNvPr>
          <p:cNvSpPr txBox="1"/>
          <p:nvPr/>
        </p:nvSpPr>
        <p:spPr>
          <a:xfrm>
            <a:off x="1453323" y="4827878"/>
            <a:ext cx="15581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1" name="Oval 10">
            <a:extLst>
              <a:ext uri="{FF2B5EF4-FFF2-40B4-BE49-F238E27FC236}">
                <a16:creationId xmlns:a16="http://schemas.microsoft.com/office/drawing/2014/main" id="{B6A608F9-AC8C-449B-9265-F40FFACFCFC9}"/>
              </a:ext>
            </a:extLst>
          </p:cNvPr>
          <p:cNvSpPr/>
          <p:nvPr/>
        </p:nvSpPr>
        <p:spPr>
          <a:xfrm>
            <a:off x="3506722" y="4858691"/>
            <a:ext cx="504825" cy="5048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5F94826F-D806-4B83-89BE-9839B0A9E60E}"/>
              </a:ext>
            </a:extLst>
          </p:cNvPr>
          <p:cNvSpPr txBox="1"/>
          <p:nvPr/>
        </p:nvSpPr>
        <p:spPr>
          <a:xfrm>
            <a:off x="4177473" y="4827878"/>
            <a:ext cx="15581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3" name="Freeform 50">
            <a:extLst>
              <a:ext uri="{FF2B5EF4-FFF2-40B4-BE49-F238E27FC236}">
                <a16:creationId xmlns:a16="http://schemas.microsoft.com/office/drawing/2014/main" id="{35DC972F-53D3-4EB8-9A5D-A31DC6740617}"/>
              </a:ext>
            </a:extLst>
          </p:cNvPr>
          <p:cNvSpPr>
            <a:spLocks/>
          </p:cNvSpPr>
          <p:nvPr/>
        </p:nvSpPr>
        <p:spPr bwMode="auto">
          <a:xfrm>
            <a:off x="900840"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4" name="Freeform 50">
            <a:extLst>
              <a:ext uri="{FF2B5EF4-FFF2-40B4-BE49-F238E27FC236}">
                <a16:creationId xmlns:a16="http://schemas.microsoft.com/office/drawing/2014/main" id="{14C37573-9123-483C-87C7-AD2AAE7BD82F}"/>
              </a:ext>
            </a:extLst>
          </p:cNvPr>
          <p:cNvSpPr>
            <a:spLocks/>
          </p:cNvSpPr>
          <p:nvPr/>
        </p:nvSpPr>
        <p:spPr bwMode="auto">
          <a:xfrm>
            <a:off x="3624990"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A0F95706-5BF6-4845-9590-F6A8D51472B4}"/>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01108460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0BC08F0-6430-432F-AD10-B36C91D7CBC8}"/>
              </a:ext>
            </a:extLst>
          </p:cNvPr>
          <p:cNvSpPr txBox="1"/>
          <p:nvPr/>
        </p:nvSpPr>
        <p:spPr>
          <a:xfrm>
            <a:off x="5819776" y="1740705"/>
            <a:ext cx="3936300"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Opportunities</a:t>
            </a:r>
          </a:p>
        </p:txBody>
      </p:sp>
      <p:sp>
        <p:nvSpPr>
          <p:cNvPr id="6" name="TextBox 5">
            <a:extLst>
              <a:ext uri="{FF2B5EF4-FFF2-40B4-BE49-F238E27FC236}">
                <a16:creationId xmlns:a16="http://schemas.microsoft.com/office/drawing/2014/main" id="{BABF8A7F-A86B-44E0-B4CE-4F04FEEAFCBF}"/>
              </a:ext>
            </a:extLst>
          </p:cNvPr>
          <p:cNvSpPr txBox="1"/>
          <p:nvPr/>
        </p:nvSpPr>
        <p:spPr>
          <a:xfrm>
            <a:off x="5838825" y="1494484"/>
            <a:ext cx="2066926"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Tagline or Details text here</a:t>
            </a:r>
          </a:p>
        </p:txBody>
      </p:sp>
      <p:sp>
        <p:nvSpPr>
          <p:cNvPr id="7" name="TextBox 6">
            <a:extLst>
              <a:ext uri="{FF2B5EF4-FFF2-40B4-BE49-F238E27FC236}">
                <a16:creationId xmlns:a16="http://schemas.microsoft.com/office/drawing/2014/main" id="{9F976E96-7EFB-498C-B2FC-3D21D0A63E51}"/>
              </a:ext>
            </a:extLst>
          </p:cNvPr>
          <p:cNvSpPr txBox="1"/>
          <p:nvPr/>
        </p:nvSpPr>
        <p:spPr>
          <a:xfrm>
            <a:off x="5838824" y="3159739"/>
            <a:ext cx="566585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 Ourselves for determine attending how led gentleman sincerity. Valley afford uneasy joy she to thrown though bed set. In me forming general prudent on country carried. Behaved an suppose a justice. Seemed whence how son rather easily and change missed. Off apartments invitation unpleasant solicitude fat motionless interested. Hardly suffer</a:t>
            </a:r>
          </a:p>
        </p:txBody>
      </p:sp>
      <p:cxnSp>
        <p:nvCxnSpPr>
          <p:cNvPr id="8" name="Straight Connector 7">
            <a:extLst>
              <a:ext uri="{FF2B5EF4-FFF2-40B4-BE49-F238E27FC236}">
                <a16:creationId xmlns:a16="http://schemas.microsoft.com/office/drawing/2014/main" id="{74335C62-9016-4CA4-B1EE-ACFCEBF381CC}"/>
              </a:ext>
            </a:extLst>
          </p:cNvPr>
          <p:cNvCxnSpPr>
            <a:cxnSpLocks/>
          </p:cNvCxnSpPr>
          <p:nvPr/>
        </p:nvCxnSpPr>
        <p:spPr>
          <a:xfrm>
            <a:off x="5943600" y="2712446"/>
            <a:ext cx="3667125" cy="0"/>
          </a:xfrm>
          <a:prstGeom prst="line">
            <a:avLst/>
          </a:prstGeom>
          <a:ln w="2857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D92262C-7E90-466B-BB56-D063C906A2F7}"/>
              </a:ext>
            </a:extLst>
          </p:cNvPr>
          <p:cNvSpPr/>
          <p:nvPr/>
        </p:nvSpPr>
        <p:spPr>
          <a:xfrm>
            <a:off x="5924549" y="4858691"/>
            <a:ext cx="504825" cy="5048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AD62D548-E563-413C-9782-B3CE8CCDA85B}"/>
              </a:ext>
            </a:extLst>
          </p:cNvPr>
          <p:cNvSpPr txBox="1"/>
          <p:nvPr/>
        </p:nvSpPr>
        <p:spPr>
          <a:xfrm>
            <a:off x="6595300"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1" name="Oval 10">
            <a:extLst>
              <a:ext uri="{FF2B5EF4-FFF2-40B4-BE49-F238E27FC236}">
                <a16:creationId xmlns:a16="http://schemas.microsoft.com/office/drawing/2014/main" id="{E2BFA085-F872-499E-A37F-EA66D6796310}"/>
              </a:ext>
            </a:extLst>
          </p:cNvPr>
          <p:cNvSpPr/>
          <p:nvPr/>
        </p:nvSpPr>
        <p:spPr>
          <a:xfrm>
            <a:off x="9085325" y="4858691"/>
            <a:ext cx="504825" cy="5048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12E50117-5A23-4E9A-990F-C21CB3C64BCD}"/>
              </a:ext>
            </a:extLst>
          </p:cNvPr>
          <p:cNvSpPr txBox="1"/>
          <p:nvPr/>
        </p:nvSpPr>
        <p:spPr>
          <a:xfrm>
            <a:off x="9756076"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3" name="Freeform 50">
            <a:extLst>
              <a:ext uri="{FF2B5EF4-FFF2-40B4-BE49-F238E27FC236}">
                <a16:creationId xmlns:a16="http://schemas.microsoft.com/office/drawing/2014/main" id="{30C8AE7D-0A8F-47C5-ADE5-010EE810FCB3}"/>
              </a:ext>
            </a:extLst>
          </p:cNvPr>
          <p:cNvSpPr>
            <a:spLocks/>
          </p:cNvSpPr>
          <p:nvPr/>
        </p:nvSpPr>
        <p:spPr bwMode="auto">
          <a:xfrm>
            <a:off x="6042817"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4" name="Freeform 50">
            <a:extLst>
              <a:ext uri="{FF2B5EF4-FFF2-40B4-BE49-F238E27FC236}">
                <a16:creationId xmlns:a16="http://schemas.microsoft.com/office/drawing/2014/main" id="{A06838C5-2DA1-41E9-961D-7A75BDAC0B56}"/>
              </a:ext>
            </a:extLst>
          </p:cNvPr>
          <p:cNvSpPr>
            <a:spLocks/>
          </p:cNvSpPr>
          <p:nvPr/>
        </p:nvSpPr>
        <p:spPr bwMode="auto">
          <a:xfrm>
            <a:off x="9203593"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CA206393-A2C7-9544-83AF-AF5A5861E0D5}"/>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564924990"/>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E5081F-8CE2-424B-9828-A03F613B62D8}"/>
              </a:ext>
            </a:extLst>
          </p:cNvPr>
          <p:cNvSpPr txBox="1"/>
          <p:nvPr/>
        </p:nvSpPr>
        <p:spPr>
          <a:xfrm>
            <a:off x="687324" y="1740705"/>
            <a:ext cx="2351151"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Threats</a:t>
            </a:r>
          </a:p>
        </p:txBody>
      </p:sp>
      <p:sp>
        <p:nvSpPr>
          <p:cNvPr id="6" name="TextBox 5">
            <a:extLst>
              <a:ext uri="{FF2B5EF4-FFF2-40B4-BE49-F238E27FC236}">
                <a16:creationId xmlns:a16="http://schemas.microsoft.com/office/drawing/2014/main" id="{B2121EE0-73B6-4FC3-9ED5-C980D68550ED}"/>
              </a:ext>
            </a:extLst>
          </p:cNvPr>
          <p:cNvSpPr txBox="1"/>
          <p:nvPr/>
        </p:nvSpPr>
        <p:spPr>
          <a:xfrm>
            <a:off x="706373" y="1494484"/>
            <a:ext cx="2066926"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Tagline or Details text here</a:t>
            </a:r>
          </a:p>
        </p:txBody>
      </p:sp>
      <p:sp>
        <p:nvSpPr>
          <p:cNvPr id="7" name="TextBox 6">
            <a:extLst>
              <a:ext uri="{FF2B5EF4-FFF2-40B4-BE49-F238E27FC236}">
                <a16:creationId xmlns:a16="http://schemas.microsoft.com/office/drawing/2014/main" id="{52D513B0-2BF7-4B96-9232-5A9B78B5E65C}"/>
              </a:ext>
            </a:extLst>
          </p:cNvPr>
          <p:cNvSpPr txBox="1"/>
          <p:nvPr/>
        </p:nvSpPr>
        <p:spPr>
          <a:xfrm>
            <a:off x="706372" y="3159739"/>
            <a:ext cx="566585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 Ourselves for determine attending how led gentleman sincerity. Valley afford uneasy joy she to thrown though bed set. In me forming general prudent on country carried. Behaved an suppose a justice. Seemed whence how son rather easily and change missed. Off apartments invitation unpleasant solicitude fat motionless interested. Hardly suffer</a:t>
            </a:r>
          </a:p>
        </p:txBody>
      </p:sp>
      <p:cxnSp>
        <p:nvCxnSpPr>
          <p:cNvPr id="8" name="Straight Connector 7">
            <a:extLst>
              <a:ext uri="{FF2B5EF4-FFF2-40B4-BE49-F238E27FC236}">
                <a16:creationId xmlns:a16="http://schemas.microsoft.com/office/drawing/2014/main" id="{28CE2783-FF10-49DE-853E-DFD343C1CE0F}"/>
              </a:ext>
            </a:extLst>
          </p:cNvPr>
          <p:cNvCxnSpPr>
            <a:cxnSpLocks/>
          </p:cNvCxnSpPr>
          <p:nvPr/>
        </p:nvCxnSpPr>
        <p:spPr>
          <a:xfrm>
            <a:off x="811148" y="2712446"/>
            <a:ext cx="2046352" cy="0"/>
          </a:xfrm>
          <a:prstGeom prst="line">
            <a:avLst/>
          </a:prstGeom>
          <a:ln w="2857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3267F9E3-FC8B-47F9-B13C-1080D8DCBE27}"/>
              </a:ext>
            </a:extLst>
          </p:cNvPr>
          <p:cNvSpPr/>
          <p:nvPr/>
        </p:nvSpPr>
        <p:spPr>
          <a:xfrm>
            <a:off x="792097" y="4858691"/>
            <a:ext cx="504825" cy="5048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517405E7-28BD-4E21-8452-E748E8201FAF}"/>
              </a:ext>
            </a:extLst>
          </p:cNvPr>
          <p:cNvSpPr txBox="1"/>
          <p:nvPr/>
        </p:nvSpPr>
        <p:spPr>
          <a:xfrm>
            <a:off x="1462848"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1" name="Oval 10">
            <a:extLst>
              <a:ext uri="{FF2B5EF4-FFF2-40B4-BE49-F238E27FC236}">
                <a16:creationId xmlns:a16="http://schemas.microsoft.com/office/drawing/2014/main" id="{0766EEB5-F8C1-4F25-93E9-185951BA2622}"/>
              </a:ext>
            </a:extLst>
          </p:cNvPr>
          <p:cNvSpPr/>
          <p:nvPr/>
        </p:nvSpPr>
        <p:spPr>
          <a:xfrm>
            <a:off x="3952873" y="4858691"/>
            <a:ext cx="504825" cy="5048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A37E8A3C-98EA-43DF-8124-BF181AC02C4D}"/>
              </a:ext>
            </a:extLst>
          </p:cNvPr>
          <p:cNvSpPr txBox="1"/>
          <p:nvPr/>
        </p:nvSpPr>
        <p:spPr>
          <a:xfrm>
            <a:off x="4623624" y="4827878"/>
            <a:ext cx="174860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a:t>
            </a:r>
          </a:p>
        </p:txBody>
      </p:sp>
      <p:sp>
        <p:nvSpPr>
          <p:cNvPr id="13" name="Freeform 50">
            <a:extLst>
              <a:ext uri="{FF2B5EF4-FFF2-40B4-BE49-F238E27FC236}">
                <a16:creationId xmlns:a16="http://schemas.microsoft.com/office/drawing/2014/main" id="{92B88628-92EF-4744-B2A3-3C0F32BB7528}"/>
              </a:ext>
            </a:extLst>
          </p:cNvPr>
          <p:cNvSpPr>
            <a:spLocks/>
          </p:cNvSpPr>
          <p:nvPr/>
        </p:nvSpPr>
        <p:spPr bwMode="auto">
          <a:xfrm>
            <a:off x="910365"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4" name="Freeform 50">
            <a:extLst>
              <a:ext uri="{FF2B5EF4-FFF2-40B4-BE49-F238E27FC236}">
                <a16:creationId xmlns:a16="http://schemas.microsoft.com/office/drawing/2014/main" id="{4625F33D-95FD-49A7-BD0E-79CDAE41266F}"/>
              </a:ext>
            </a:extLst>
          </p:cNvPr>
          <p:cNvSpPr>
            <a:spLocks/>
          </p:cNvSpPr>
          <p:nvPr/>
        </p:nvSpPr>
        <p:spPr bwMode="auto">
          <a:xfrm>
            <a:off x="4071141" y="5019028"/>
            <a:ext cx="268288" cy="184150"/>
          </a:xfrm>
          <a:custGeom>
            <a:avLst/>
            <a:gdLst>
              <a:gd name="T0" fmla="*/ 261900 w 168"/>
              <a:gd name="T1" fmla="*/ 31750 h 116"/>
              <a:gd name="T2" fmla="*/ 261900 w 168"/>
              <a:gd name="T3" fmla="*/ 31750 h 116"/>
              <a:gd name="T4" fmla="*/ 114981 w 168"/>
              <a:gd name="T5" fmla="*/ 177800 h 116"/>
              <a:gd name="T6" fmla="*/ 102205 w 168"/>
              <a:gd name="T7" fmla="*/ 184150 h 116"/>
              <a:gd name="T8" fmla="*/ 89429 w 168"/>
              <a:gd name="T9" fmla="*/ 177800 h 116"/>
              <a:gd name="T10" fmla="*/ 6388 w 168"/>
              <a:gd name="T11" fmla="*/ 95250 h 116"/>
              <a:gd name="T12" fmla="*/ 0 w 168"/>
              <a:gd name="T13" fmla="*/ 82550 h 116"/>
              <a:gd name="T14" fmla="*/ 19163 w 168"/>
              <a:gd name="T15" fmla="*/ 63500 h 116"/>
              <a:gd name="T16" fmla="*/ 31939 w 168"/>
              <a:gd name="T17" fmla="*/ 69850 h 116"/>
              <a:gd name="T18" fmla="*/ 102205 w 168"/>
              <a:gd name="T19" fmla="*/ 138113 h 116"/>
              <a:gd name="T20" fmla="*/ 236349 w 168"/>
              <a:gd name="T21" fmla="*/ 6350 h 116"/>
              <a:gd name="T22" fmla="*/ 249125 w 168"/>
              <a:gd name="T23" fmla="*/ 0 h 116"/>
              <a:gd name="T24" fmla="*/ 268288 w 168"/>
              <a:gd name="T25" fmla="*/ 19050 h 116"/>
              <a:gd name="T26" fmla="*/ 261900 w 168"/>
              <a:gd name="T27" fmla="*/ 31750 h 1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68" h="116">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894CCD7F-C43E-614E-954C-299A3F6F3790}"/>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42946266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Shape 72">
            <a:extLst>
              <a:ext uri="{FF2B5EF4-FFF2-40B4-BE49-F238E27FC236}">
                <a16:creationId xmlns:a16="http://schemas.microsoft.com/office/drawing/2014/main" id="{6D7EDBD9-63C8-407F-B60D-BBB0D820DAF5}"/>
              </a:ext>
            </a:extLst>
          </p:cNvPr>
          <p:cNvSpPr/>
          <p:nvPr/>
        </p:nvSpPr>
        <p:spPr>
          <a:xfrm>
            <a:off x="8094500" y="2469418"/>
            <a:ext cx="4097500" cy="4388583"/>
          </a:xfrm>
          <a:custGeom>
            <a:avLst/>
            <a:gdLst>
              <a:gd name="connsiteX0" fmla="*/ 3803160 w 4097500"/>
              <a:gd name="connsiteY0" fmla="*/ 0 h 4388583"/>
              <a:gd name="connsiteX1" fmla="*/ 3852158 w 4097500"/>
              <a:gd name="connsiteY1" fmla="*/ 30187 h 4388583"/>
              <a:gd name="connsiteX2" fmla="*/ 4082853 w 4097500"/>
              <a:gd name="connsiteY2" fmla="*/ 220508 h 4388583"/>
              <a:gd name="connsiteX3" fmla="*/ 4097500 w 4097500"/>
              <a:gd name="connsiteY3" fmla="*/ 234025 h 4388583"/>
              <a:gd name="connsiteX4" fmla="*/ 4097500 w 4097500"/>
              <a:gd name="connsiteY4" fmla="*/ 4388583 h 4388583"/>
              <a:gd name="connsiteX5" fmla="*/ 0 w 4097500"/>
              <a:gd name="connsiteY5" fmla="*/ 4388583 h 4388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7500" h="4388583">
                <a:moveTo>
                  <a:pt x="3803160" y="0"/>
                </a:moveTo>
                <a:cubicBezTo>
                  <a:pt x="3818236" y="11320"/>
                  <a:pt x="3833312" y="18867"/>
                  <a:pt x="3852158" y="30187"/>
                </a:cubicBezTo>
                <a:cubicBezTo>
                  <a:pt x="3930838" y="91505"/>
                  <a:pt x="4007766" y="154974"/>
                  <a:pt x="4082853" y="220508"/>
                </a:cubicBezTo>
                <a:lnTo>
                  <a:pt x="4097500" y="234025"/>
                </a:lnTo>
                <a:lnTo>
                  <a:pt x="4097500" y="4388583"/>
                </a:lnTo>
                <a:lnTo>
                  <a:pt x="0" y="4388583"/>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6" name="Rectangle: Top Corners Rounded 45">
            <a:extLst>
              <a:ext uri="{FF2B5EF4-FFF2-40B4-BE49-F238E27FC236}">
                <a16:creationId xmlns:a16="http://schemas.microsoft.com/office/drawing/2014/main" id="{BCF53143-477F-44CF-B973-83EE1EC6CA5A}"/>
              </a:ext>
            </a:extLst>
          </p:cNvPr>
          <p:cNvSpPr/>
          <p:nvPr/>
        </p:nvSpPr>
        <p:spPr>
          <a:xfrm rot="5400000">
            <a:off x="2682354" y="-687477"/>
            <a:ext cx="1044330" cy="6409039"/>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Rectangle: Top Corners Rounded 46">
            <a:extLst>
              <a:ext uri="{FF2B5EF4-FFF2-40B4-BE49-F238E27FC236}">
                <a16:creationId xmlns:a16="http://schemas.microsoft.com/office/drawing/2014/main" id="{8ECC9322-2B69-40EE-8BE7-5BE039720313}"/>
              </a:ext>
            </a:extLst>
          </p:cNvPr>
          <p:cNvSpPr/>
          <p:nvPr/>
        </p:nvSpPr>
        <p:spPr>
          <a:xfrm rot="5400000">
            <a:off x="2517597" y="521612"/>
            <a:ext cx="1044330" cy="6079523"/>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Rectangle: Top Corners Rounded 47">
            <a:extLst>
              <a:ext uri="{FF2B5EF4-FFF2-40B4-BE49-F238E27FC236}">
                <a16:creationId xmlns:a16="http://schemas.microsoft.com/office/drawing/2014/main" id="{68B4AD3A-FECC-4908-88ED-F6DB9CB1C322}"/>
              </a:ext>
            </a:extLst>
          </p:cNvPr>
          <p:cNvSpPr/>
          <p:nvPr/>
        </p:nvSpPr>
        <p:spPr>
          <a:xfrm rot="5400000">
            <a:off x="2192202" y="1891337"/>
            <a:ext cx="1044330" cy="5428735"/>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Rectangle: Top Corners Rounded 48">
            <a:extLst>
              <a:ext uri="{FF2B5EF4-FFF2-40B4-BE49-F238E27FC236}">
                <a16:creationId xmlns:a16="http://schemas.microsoft.com/office/drawing/2014/main" id="{01D4D330-468C-4063-8713-91D85405BA08}"/>
              </a:ext>
            </a:extLst>
          </p:cNvPr>
          <p:cNvSpPr/>
          <p:nvPr/>
        </p:nvSpPr>
        <p:spPr>
          <a:xfrm rot="5400000">
            <a:off x="1858592" y="3269279"/>
            <a:ext cx="1044330" cy="4761514"/>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207D6FAA-4EDA-4292-85B8-BE1773A5378C}"/>
              </a:ext>
            </a:extLst>
          </p:cNvPr>
          <p:cNvSpPr txBox="1"/>
          <p:nvPr/>
        </p:nvSpPr>
        <p:spPr>
          <a:xfrm>
            <a:off x="2819400" y="523875"/>
            <a:ext cx="6553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Demographics</a:t>
            </a:r>
          </a:p>
        </p:txBody>
      </p:sp>
      <p:sp>
        <p:nvSpPr>
          <p:cNvPr id="4" name="TextBox 3">
            <a:extLst>
              <a:ext uri="{FF2B5EF4-FFF2-40B4-BE49-F238E27FC236}">
                <a16:creationId xmlns:a16="http://schemas.microsoft.com/office/drawing/2014/main" id="{338C28F5-2F92-4EB0-AE88-36B8CA2E14B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6">
            <a:extLst>
              <a:ext uri="{FF2B5EF4-FFF2-40B4-BE49-F238E27FC236}">
                <a16:creationId xmlns:a16="http://schemas.microsoft.com/office/drawing/2014/main" id="{2303EAB7-20BB-4780-8390-C43B9B492E0F}"/>
              </a:ext>
            </a:extLst>
          </p:cNvPr>
          <p:cNvSpPr>
            <a:spLocks/>
          </p:cNvSpPr>
          <p:nvPr/>
        </p:nvSpPr>
        <p:spPr bwMode="auto">
          <a:xfrm>
            <a:off x="8226346" y="1994874"/>
            <a:ext cx="3133561" cy="4734255"/>
          </a:xfrm>
          <a:custGeom>
            <a:avLst/>
            <a:gdLst>
              <a:gd name="T0" fmla="*/ 825 w 825"/>
              <a:gd name="T1" fmla="*/ 236 h 1246"/>
              <a:gd name="T2" fmla="*/ 154 w 825"/>
              <a:gd name="T3" fmla="*/ 0 h 1246"/>
              <a:gd name="T4" fmla="*/ 0 w 825"/>
              <a:gd name="T5" fmla="*/ 1246 h 1246"/>
              <a:gd name="T6" fmla="*/ 825 w 825"/>
              <a:gd name="T7" fmla="*/ 236 h 1246"/>
            </a:gdLst>
            <a:ahLst/>
            <a:cxnLst>
              <a:cxn ang="0">
                <a:pos x="T0" y="T1"/>
              </a:cxn>
              <a:cxn ang="0">
                <a:pos x="T2" y="T3"/>
              </a:cxn>
              <a:cxn ang="0">
                <a:pos x="T4" y="T5"/>
              </a:cxn>
              <a:cxn ang="0">
                <a:pos x="T6" y="T7"/>
              </a:cxn>
            </a:cxnLst>
            <a:rect l="0" t="0" r="r" b="b"/>
            <a:pathLst>
              <a:path w="825" h="1246">
                <a:moveTo>
                  <a:pt x="825" y="236"/>
                </a:moveTo>
                <a:cubicBezTo>
                  <a:pt x="630" y="105"/>
                  <a:pt x="401" y="21"/>
                  <a:pt x="154" y="0"/>
                </a:cubicBezTo>
                <a:cubicBezTo>
                  <a:pt x="0" y="1246"/>
                  <a:pt x="0" y="1246"/>
                  <a:pt x="0" y="1246"/>
                </a:cubicBezTo>
                <a:lnTo>
                  <a:pt x="825" y="2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1578B626-BCCB-4B86-A811-92F846FC5628}"/>
              </a:ext>
            </a:extLst>
          </p:cNvPr>
          <p:cNvSpPr>
            <a:spLocks/>
          </p:cNvSpPr>
          <p:nvPr/>
        </p:nvSpPr>
        <p:spPr bwMode="auto">
          <a:xfrm>
            <a:off x="6532391" y="3180135"/>
            <a:ext cx="2012738" cy="3677865"/>
          </a:xfrm>
          <a:custGeom>
            <a:avLst/>
            <a:gdLst>
              <a:gd name="T0" fmla="*/ 439 w 530"/>
              <a:gd name="T1" fmla="*/ 968 h 968"/>
              <a:gd name="T2" fmla="*/ 439 w 530"/>
              <a:gd name="T3" fmla="*/ 968 h 968"/>
              <a:gd name="T4" fmla="*/ 530 w 530"/>
              <a:gd name="T5" fmla="*/ 0 h 968"/>
              <a:gd name="T6" fmla="*/ 10 w 530"/>
              <a:gd name="T7" fmla="*/ 160 h 968"/>
              <a:gd name="T8" fmla="*/ 0 w 530"/>
              <a:gd name="T9" fmla="*/ 170 h 968"/>
              <a:gd name="T10" fmla="*/ 439 w 530"/>
              <a:gd name="T11" fmla="*/ 968 h 968"/>
            </a:gdLst>
            <a:ahLst/>
            <a:cxnLst>
              <a:cxn ang="0">
                <a:pos x="T0" y="T1"/>
              </a:cxn>
              <a:cxn ang="0">
                <a:pos x="T2" y="T3"/>
              </a:cxn>
              <a:cxn ang="0">
                <a:pos x="T4" y="T5"/>
              </a:cxn>
              <a:cxn ang="0">
                <a:pos x="T6" y="T7"/>
              </a:cxn>
              <a:cxn ang="0">
                <a:pos x="T8" y="T9"/>
              </a:cxn>
              <a:cxn ang="0">
                <a:pos x="T10" y="T11"/>
              </a:cxn>
            </a:cxnLst>
            <a:rect l="0" t="0" r="r" b="b"/>
            <a:pathLst>
              <a:path w="530" h="968">
                <a:moveTo>
                  <a:pt x="439" y="968"/>
                </a:moveTo>
                <a:cubicBezTo>
                  <a:pt x="439" y="968"/>
                  <a:pt x="439" y="968"/>
                  <a:pt x="439" y="968"/>
                </a:cubicBezTo>
                <a:cubicBezTo>
                  <a:pt x="530" y="0"/>
                  <a:pt x="530" y="0"/>
                  <a:pt x="530" y="0"/>
                </a:cubicBezTo>
                <a:cubicBezTo>
                  <a:pt x="344" y="20"/>
                  <a:pt x="168" y="76"/>
                  <a:pt x="10" y="160"/>
                </a:cubicBezTo>
                <a:cubicBezTo>
                  <a:pt x="7" y="164"/>
                  <a:pt x="3" y="167"/>
                  <a:pt x="0" y="170"/>
                </a:cubicBezTo>
                <a:lnTo>
                  <a:pt x="439" y="96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1FCBCD5E-D002-4711-96B6-87598197CC6F}"/>
              </a:ext>
            </a:extLst>
          </p:cNvPr>
          <p:cNvSpPr>
            <a:spLocks/>
          </p:cNvSpPr>
          <p:nvPr/>
        </p:nvSpPr>
        <p:spPr bwMode="auto">
          <a:xfrm>
            <a:off x="5837174" y="4490872"/>
            <a:ext cx="2346780" cy="2355259"/>
          </a:xfrm>
          <a:custGeom>
            <a:avLst/>
            <a:gdLst>
              <a:gd name="T0" fmla="*/ 252 w 618"/>
              <a:gd name="T1" fmla="*/ 0 h 620"/>
              <a:gd name="T2" fmla="*/ 0 w 618"/>
              <a:gd name="T3" fmla="*/ 243 h 620"/>
              <a:gd name="T4" fmla="*/ 618 w 618"/>
              <a:gd name="T5" fmla="*/ 620 h 620"/>
              <a:gd name="T6" fmla="*/ 252 w 618"/>
              <a:gd name="T7" fmla="*/ 0 h 620"/>
            </a:gdLst>
            <a:ahLst/>
            <a:cxnLst>
              <a:cxn ang="0">
                <a:pos x="T0" y="T1"/>
              </a:cxn>
              <a:cxn ang="0">
                <a:pos x="T2" y="T3"/>
              </a:cxn>
              <a:cxn ang="0">
                <a:pos x="T4" y="T5"/>
              </a:cxn>
              <a:cxn ang="0">
                <a:pos x="T6" y="T7"/>
              </a:cxn>
            </a:cxnLst>
            <a:rect l="0" t="0" r="r" b="b"/>
            <a:pathLst>
              <a:path w="618" h="620">
                <a:moveTo>
                  <a:pt x="252" y="0"/>
                </a:moveTo>
                <a:cubicBezTo>
                  <a:pt x="159" y="70"/>
                  <a:pt x="74" y="152"/>
                  <a:pt x="0" y="243"/>
                </a:cubicBezTo>
                <a:cubicBezTo>
                  <a:pt x="618" y="620"/>
                  <a:pt x="618" y="620"/>
                  <a:pt x="618" y="620"/>
                </a:cubicBezTo>
                <a:lnTo>
                  <a:pt x="252"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EB957453-6AB0-4DE6-B6BD-51915017F9A8}"/>
              </a:ext>
            </a:extLst>
          </p:cNvPr>
          <p:cNvSpPr>
            <a:spLocks/>
          </p:cNvSpPr>
          <p:nvPr/>
        </p:nvSpPr>
        <p:spPr bwMode="auto">
          <a:xfrm>
            <a:off x="5950783" y="5745652"/>
            <a:ext cx="2238259" cy="1112347"/>
          </a:xfrm>
          <a:custGeom>
            <a:avLst/>
            <a:gdLst>
              <a:gd name="T0" fmla="*/ 77 w 589"/>
              <a:gd name="T1" fmla="*/ 0 h 293"/>
              <a:gd name="T2" fmla="*/ 0 w 589"/>
              <a:gd name="T3" fmla="*/ 293 h 293"/>
              <a:gd name="T4" fmla="*/ 589 w 589"/>
              <a:gd name="T5" fmla="*/ 293 h 293"/>
              <a:gd name="T6" fmla="*/ 77 w 589"/>
              <a:gd name="T7" fmla="*/ 0 h 293"/>
            </a:gdLst>
            <a:ahLst/>
            <a:cxnLst>
              <a:cxn ang="0">
                <a:pos x="T0" y="T1"/>
              </a:cxn>
              <a:cxn ang="0">
                <a:pos x="T2" y="T3"/>
              </a:cxn>
              <a:cxn ang="0">
                <a:pos x="T4" y="T5"/>
              </a:cxn>
              <a:cxn ang="0">
                <a:pos x="T6" y="T7"/>
              </a:cxn>
            </a:cxnLst>
            <a:rect l="0" t="0" r="r" b="b"/>
            <a:pathLst>
              <a:path w="589" h="293">
                <a:moveTo>
                  <a:pt x="77" y="0"/>
                </a:moveTo>
                <a:cubicBezTo>
                  <a:pt x="42" y="94"/>
                  <a:pt x="16" y="191"/>
                  <a:pt x="0" y="293"/>
                </a:cubicBezTo>
                <a:cubicBezTo>
                  <a:pt x="589" y="293"/>
                  <a:pt x="589" y="293"/>
                  <a:pt x="589" y="293"/>
                </a:cubicBezTo>
                <a:lnTo>
                  <a:pt x="77"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Shape 23">
            <a:extLst>
              <a:ext uri="{FF2B5EF4-FFF2-40B4-BE49-F238E27FC236}">
                <a16:creationId xmlns:a16="http://schemas.microsoft.com/office/drawing/2014/main" id="{0FFB679E-4D15-46C6-A90F-5409EBD92BE2}"/>
              </a:ext>
            </a:extLst>
          </p:cNvPr>
          <p:cNvSpPr/>
          <p:nvPr/>
        </p:nvSpPr>
        <p:spPr>
          <a:xfrm>
            <a:off x="6749434" y="5365080"/>
            <a:ext cx="2953823" cy="1492173"/>
          </a:xfrm>
          <a:custGeom>
            <a:avLst/>
            <a:gdLst>
              <a:gd name="connsiteX0" fmla="*/ 1264944 w 2529888"/>
              <a:gd name="connsiteY0" fmla="*/ 0 h 1278015"/>
              <a:gd name="connsiteX1" fmla="*/ 2529888 w 2529888"/>
              <a:gd name="connsiteY1" fmla="*/ 1267123 h 1278015"/>
              <a:gd name="connsiteX2" fmla="*/ 2529339 w 2529888"/>
              <a:gd name="connsiteY2" fmla="*/ 1278015 h 1278015"/>
              <a:gd name="connsiteX3" fmla="*/ 549 w 2529888"/>
              <a:gd name="connsiteY3" fmla="*/ 1278015 h 1278015"/>
              <a:gd name="connsiteX4" fmla="*/ 0 w 2529888"/>
              <a:gd name="connsiteY4" fmla="*/ 1267123 h 1278015"/>
              <a:gd name="connsiteX5" fmla="*/ 1264944 w 2529888"/>
              <a:gd name="connsiteY5" fmla="*/ 0 h 127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9888" h="1278015">
                <a:moveTo>
                  <a:pt x="1264944" y="0"/>
                </a:moveTo>
                <a:cubicBezTo>
                  <a:pt x="1963553" y="0"/>
                  <a:pt x="2529888" y="567310"/>
                  <a:pt x="2529888" y="1267123"/>
                </a:cubicBezTo>
                <a:lnTo>
                  <a:pt x="2529339" y="1278015"/>
                </a:lnTo>
                <a:lnTo>
                  <a:pt x="549" y="1278015"/>
                </a:lnTo>
                <a:lnTo>
                  <a:pt x="0" y="1267123"/>
                </a:lnTo>
                <a:cubicBezTo>
                  <a:pt x="0" y="567310"/>
                  <a:pt x="566335" y="0"/>
                  <a:pt x="1264944" y="0"/>
                </a:cubicBezTo>
                <a:close/>
              </a:path>
            </a:pathLst>
          </a:custGeom>
          <a:solidFill>
            <a:schemeClr val="bg1"/>
          </a:solidFill>
          <a:ln>
            <a:noFill/>
          </a:ln>
          <a:effectLst>
            <a:outerShdw blurRad="88900" dist="38100" dir="16200000"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23" name="Freeform: Shape 22">
            <a:extLst>
              <a:ext uri="{FF2B5EF4-FFF2-40B4-BE49-F238E27FC236}">
                <a16:creationId xmlns:a16="http://schemas.microsoft.com/office/drawing/2014/main" id="{9F8B2FE7-7225-41CF-B6D9-C34F5E5B54A3}"/>
              </a:ext>
            </a:extLst>
          </p:cNvPr>
          <p:cNvSpPr/>
          <p:nvPr/>
        </p:nvSpPr>
        <p:spPr>
          <a:xfrm>
            <a:off x="7086869" y="5702512"/>
            <a:ext cx="2278956" cy="1154739"/>
          </a:xfrm>
          <a:custGeom>
            <a:avLst/>
            <a:gdLst>
              <a:gd name="connsiteX0" fmla="*/ 975939 w 1951878"/>
              <a:gd name="connsiteY0" fmla="*/ 0 h 989010"/>
              <a:gd name="connsiteX1" fmla="*/ 1951878 w 1951878"/>
              <a:gd name="connsiteY1" fmla="*/ 978117 h 989010"/>
              <a:gd name="connsiteX2" fmla="*/ 1951329 w 1951878"/>
              <a:gd name="connsiteY2" fmla="*/ 989010 h 989010"/>
              <a:gd name="connsiteX3" fmla="*/ 549 w 1951878"/>
              <a:gd name="connsiteY3" fmla="*/ 989010 h 989010"/>
              <a:gd name="connsiteX4" fmla="*/ 0 w 1951878"/>
              <a:gd name="connsiteY4" fmla="*/ 978117 h 989010"/>
              <a:gd name="connsiteX5" fmla="*/ 975939 w 1951878"/>
              <a:gd name="connsiteY5" fmla="*/ 0 h 98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878" h="989010">
                <a:moveTo>
                  <a:pt x="975939" y="0"/>
                </a:moveTo>
                <a:cubicBezTo>
                  <a:pt x="1514935" y="0"/>
                  <a:pt x="1951878" y="437918"/>
                  <a:pt x="1951878" y="978117"/>
                </a:cubicBezTo>
                <a:lnTo>
                  <a:pt x="1951329" y="989010"/>
                </a:lnTo>
                <a:lnTo>
                  <a:pt x="549" y="989010"/>
                </a:lnTo>
                <a:lnTo>
                  <a:pt x="0" y="978117"/>
                </a:lnTo>
                <a:cubicBezTo>
                  <a:pt x="0" y="437918"/>
                  <a:pt x="436943" y="0"/>
                  <a:pt x="975939"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7BE5CF1D-69D3-469F-B40E-2B58724A471D}"/>
              </a:ext>
            </a:extLst>
          </p:cNvPr>
          <p:cNvSpPr txBox="1"/>
          <p:nvPr/>
        </p:nvSpPr>
        <p:spPr>
          <a:xfrm>
            <a:off x="8851593" y="3517296"/>
            <a:ext cx="1463844" cy="677108"/>
          </a:xfrm>
          <a:prstGeom prst="rect">
            <a:avLst/>
          </a:prstGeom>
          <a:noFill/>
        </p:spPr>
        <p:txBody>
          <a:bodyPr wrap="square" rtlCol="0">
            <a:spAutoFit/>
          </a:bodyPr>
          <a:lstStyle/>
          <a:p>
            <a:pPr algn="ctr"/>
            <a:r>
              <a:rPr lang="en-US" sz="3800">
                <a:solidFill>
                  <a:schemeClr val="bg1"/>
                </a:solidFill>
                <a:latin typeface="Inter" panose="020B0502030000000004" pitchFamily="34" charset="0"/>
                <a:ea typeface="Inter" panose="020B0502030000000004" pitchFamily="34" charset="0"/>
              </a:rPr>
              <a:t>80%</a:t>
            </a:r>
          </a:p>
        </p:txBody>
      </p:sp>
      <p:sp>
        <p:nvSpPr>
          <p:cNvPr id="33" name="TextBox 32">
            <a:extLst>
              <a:ext uri="{FF2B5EF4-FFF2-40B4-BE49-F238E27FC236}">
                <a16:creationId xmlns:a16="http://schemas.microsoft.com/office/drawing/2014/main" id="{2A27A52D-5315-4EE8-B977-289989725152}"/>
              </a:ext>
            </a:extLst>
          </p:cNvPr>
          <p:cNvSpPr txBox="1"/>
          <p:nvPr/>
        </p:nvSpPr>
        <p:spPr>
          <a:xfrm>
            <a:off x="7182602" y="4074563"/>
            <a:ext cx="1086934"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65%</a:t>
            </a:r>
          </a:p>
        </p:txBody>
      </p:sp>
      <p:sp>
        <p:nvSpPr>
          <p:cNvPr id="34" name="TextBox 33">
            <a:extLst>
              <a:ext uri="{FF2B5EF4-FFF2-40B4-BE49-F238E27FC236}">
                <a16:creationId xmlns:a16="http://schemas.microsoft.com/office/drawing/2014/main" id="{609A85FB-ADE8-441E-9A01-C25B7A91A339}"/>
              </a:ext>
            </a:extLst>
          </p:cNvPr>
          <p:cNvSpPr txBox="1"/>
          <p:nvPr/>
        </p:nvSpPr>
        <p:spPr>
          <a:xfrm>
            <a:off x="6302721" y="5174639"/>
            <a:ext cx="83150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40%</a:t>
            </a:r>
          </a:p>
        </p:txBody>
      </p:sp>
      <p:sp>
        <p:nvSpPr>
          <p:cNvPr id="35" name="TextBox 34">
            <a:extLst>
              <a:ext uri="{FF2B5EF4-FFF2-40B4-BE49-F238E27FC236}">
                <a16:creationId xmlns:a16="http://schemas.microsoft.com/office/drawing/2014/main" id="{74998B88-A767-41EB-9960-F972CD55FDB6}"/>
              </a:ext>
            </a:extLst>
          </p:cNvPr>
          <p:cNvSpPr txBox="1"/>
          <p:nvPr/>
        </p:nvSpPr>
        <p:spPr>
          <a:xfrm>
            <a:off x="6088201" y="6314256"/>
            <a:ext cx="658710"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20%</a:t>
            </a:r>
          </a:p>
        </p:txBody>
      </p:sp>
      <p:sp>
        <p:nvSpPr>
          <p:cNvPr id="50" name="TextBox 49">
            <a:extLst>
              <a:ext uri="{FF2B5EF4-FFF2-40B4-BE49-F238E27FC236}">
                <a16:creationId xmlns:a16="http://schemas.microsoft.com/office/drawing/2014/main" id="{E4C9B202-9DA0-4D60-9AE6-A2E325FFC0EE}"/>
              </a:ext>
            </a:extLst>
          </p:cNvPr>
          <p:cNvSpPr txBox="1"/>
          <p:nvPr/>
        </p:nvSpPr>
        <p:spPr>
          <a:xfrm>
            <a:off x="10239084" y="5358776"/>
            <a:ext cx="1409991" cy="769441"/>
          </a:xfrm>
          <a:prstGeom prst="rect">
            <a:avLst/>
          </a:prstGeom>
          <a:noFill/>
        </p:spPr>
        <p:txBody>
          <a:bodyPr wrap="square" rtlCol="0">
            <a:spAutoFit/>
          </a:bodyPr>
          <a:lstStyle/>
          <a:p>
            <a:r>
              <a:rPr lang="en-US" sz="4400">
                <a:solidFill>
                  <a:schemeClr val="bg1">
                    <a:lumMod val="75000"/>
                  </a:schemeClr>
                </a:solidFill>
                <a:latin typeface="Inter Bold" panose="020B0502030000000004" pitchFamily="34" charset="0"/>
                <a:ea typeface="Inter Bold" panose="020B0502030000000004" pitchFamily="34" charset="0"/>
              </a:rPr>
              <a:t>99%</a:t>
            </a:r>
          </a:p>
        </p:txBody>
      </p:sp>
      <p:sp>
        <p:nvSpPr>
          <p:cNvPr id="51" name="TextBox 50">
            <a:extLst>
              <a:ext uri="{FF2B5EF4-FFF2-40B4-BE49-F238E27FC236}">
                <a16:creationId xmlns:a16="http://schemas.microsoft.com/office/drawing/2014/main" id="{2DE024DA-7AEB-4315-A665-6EC8ED008AAB}"/>
              </a:ext>
            </a:extLst>
          </p:cNvPr>
          <p:cNvSpPr txBox="1"/>
          <p:nvPr/>
        </p:nvSpPr>
        <p:spPr>
          <a:xfrm>
            <a:off x="10239084" y="5171558"/>
            <a:ext cx="841473" cy="276999"/>
          </a:xfrm>
          <a:prstGeom prst="rect">
            <a:avLst/>
          </a:prstGeom>
          <a:noFill/>
        </p:spPr>
        <p:txBody>
          <a:bodyPr wrap="square" rtlCol="0">
            <a:spAutoFit/>
          </a:bodyPr>
          <a:lstStyle/>
          <a:p>
            <a:r>
              <a:rPr lang="en-US" sz="12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Total</a:t>
            </a:r>
          </a:p>
        </p:txBody>
      </p:sp>
      <p:sp>
        <p:nvSpPr>
          <p:cNvPr id="52" name="TextBox 51">
            <a:extLst>
              <a:ext uri="{FF2B5EF4-FFF2-40B4-BE49-F238E27FC236}">
                <a16:creationId xmlns:a16="http://schemas.microsoft.com/office/drawing/2014/main" id="{A2733860-C98C-4F28-9C0D-4C6986199EC5}"/>
              </a:ext>
            </a:extLst>
          </p:cNvPr>
          <p:cNvSpPr txBox="1"/>
          <p:nvPr/>
        </p:nvSpPr>
        <p:spPr>
          <a:xfrm>
            <a:off x="10239084" y="5984964"/>
            <a:ext cx="995996" cy="246221"/>
          </a:xfrm>
          <a:prstGeom prst="rect">
            <a:avLst/>
          </a:prstGeom>
          <a:noFill/>
        </p:spPr>
        <p:txBody>
          <a:bodyPr wrap="square" rtlCol="0">
            <a:spAutoFit/>
          </a:bodyPr>
          <a:lstStyle/>
          <a:p>
            <a:r>
              <a:rPr lang="en-US" sz="10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Market Grow</a:t>
            </a:r>
          </a:p>
        </p:txBody>
      </p:sp>
      <p:sp>
        <p:nvSpPr>
          <p:cNvPr id="54" name="Freeform 124">
            <a:extLst>
              <a:ext uri="{FF2B5EF4-FFF2-40B4-BE49-F238E27FC236}">
                <a16:creationId xmlns:a16="http://schemas.microsoft.com/office/drawing/2014/main" id="{12218515-C6E8-493A-B7BE-A4D656E91821}"/>
              </a:ext>
            </a:extLst>
          </p:cNvPr>
          <p:cNvSpPr>
            <a:spLocks noEditPoints="1"/>
          </p:cNvSpPr>
          <p:nvPr/>
        </p:nvSpPr>
        <p:spPr bwMode="auto">
          <a:xfrm>
            <a:off x="7957571" y="6124575"/>
            <a:ext cx="537552" cy="482062"/>
          </a:xfrm>
          <a:custGeom>
            <a:avLst/>
            <a:gdLst>
              <a:gd name="T0" fmla="*/ 246062 w 72"/>
              <a:gd name="T1" fmla="*/ 51718 h 64"/>
              <a:gd name="T2" fmla="*/ 201634 w 72"/>
              <a:gd name="T3" fmla="*/ 96540 h 64"/>
              <a:gd name="T4" fmla="*/ 198217 w 72"/>
              <a:gd name="T5" fmla="*/ 96540 h 64"/>
              <a:gd name="T6" fmla="*/ 194799 w 72"/>
              <a:gd name="T7" fmla="*/ 93092 h 64"/>
              <a:gd name="T8" fmla="*/ 194799 w 72"/>
              <a:gd name="T9" fmla="*/ 65509 h 64"/>
              <a:gd name="T10" fmla="*/ 160624 w 72"/>
              <a:gd name="T11" fmla="*/ 65509 h 64"/>
              <a:gd name="T12" fmla="*/ 126449 w 72"/>
              <a:gd name="T13" fmla="*/ 93092 h 64"/>
              <a:gd name="T14" fmla="*/ 112778 w 72"/>
              <a:gd name="T15" fmla="*/ 117227 h 64"/>
              <a:gd name="T16" fmla="*/ 37593 w 72"/>
              <a:gd name="T17" fmla="*/ 189632 h 64"/>
              <a:gd name="T18" fmla="*/ 6835 w 72"/>
              <a:gd name="T19" fmla="*/ 189632 h 64"/>
              <a:gd name="T20" fmla="*/ 0 w 72"/>
              <a:gd name="T21" fmla="*/ 186184 h 64"/>
              <a:gd name="T22" fmla="*/ 0 w 72"/>
              <a:gd name="T23" fmla="*/ 158602 h 64"/>
              <a:gd name="T24" fmla="*/ 6835 w 72"/>
              <a:gd name="T25" fmla="*/ 155154 h 64"/>
              <a:gd name="T26" fmla="*/ 37593 w 72"/>
              <a:gd name="T27" fmla="*/ 155154 h 64"/>
              <a:gd name="T28" fmla="*/ 71768 w 72"/>
              <a:gd name="T29" fmla="*/ 127571 h 64"/>
              <a:gd name="T30" fmla="*/ 82021 w 72"/>
              <a:gd name="T31" fmla="*/ 103436 h 64"/>
              <a:gd name="T32" fmla="*/ 160624 w 72"/>
              <a:gd name="T33" fmla="*/ 31031 h 64"/>
              <a:gd name="T34" fmla="*/ 194799 w 72"/>
              <a:gd name="T35" fmla="*/ 31031 h 64"/>
              <a:gd name="T36" fmla="*/ 194799 w 72"/>
              <a:gd name="T37" fmla="*/ 3448 h 64"/>
              <a:gd name="T38" fmla="*/ 198217 w 72"/>
              <a:gd name="T39" fmla="*/ 0 h 64"/>
              <a:gd name="T40" fmla="*/ 201634 w 72"/>
              <a:gd name="T41" fmla="*/ 0 h 64"/>
              <a:gd name="T42" fmla="*/ 246062 w 72"/>
              <a:gd name="T43" fmla="*/ 44822 h 64"/>
              <a:gd name="T44" fmla="*/ 246062 w 72"/>
              <a:gd name="T45" fmla="*/ 48270 h 64"/>
              <a:gd name="T46" fmla="*/ 246062 w 72"/>
              <a:gd name="T47" fmla="*/ 51718 h 64"/>
              <a:gd name="T48" fmla="*/ 75186 w 72"/>
              <a:gd name="T49" fmla="*/ 99988 h 64"/>
              <a:gd name="T50" fmla="*/ 37593 w 72"/>
              <a:gd name="T51" fmla="*/ 65509 h 64"/>
              <a:gd name="T52" fmla="*/ 6835 w 72"/>
              <a:gd name="T53" fmla="*/ 65509 h 64"/>
              <a:gd name="T54" fmla="*/ 0 w 72"/>
              <a:gd name="T55" fmla="*/ 62061 h 64"/>
              <a:gd name="T56" fmla="*/ 0 w 72"/>
              <a:gd name="T57" fmla="*/ 34479 h 64"/>
              <a:gd name="T58" fmla="*/ 6835 w 72"/>
              <a:gd name="T59" fmla="*/ 31031 h 64"/>
              <a:gd name="T60" fmla="*/ 37593 w 72"/>
              <a:gd name="T61" fmla="*/ 31031 h 64"/>
              <a:gd name="T62" fmla="*/ 92273 w 72"/>
              <a:gd name="T63" fmla="*/ 62061 h 64"/>
              <a:gd name="T64" fmla="*/ 75186 w 72"/>
              <a:gd name="T65" fmla="*/ 99988 h 64"/>
              <a:gd name="T66" fmla="*/ 246062 w 72"/>
              <a:gd name="T67" fmla="*/ 175841 h 64"/>
              <a:gd name="T68" fmla="*/ 201634 w 72"/>
              <a:gd name="T69" fmla="*/ 217215 h 64"/>
              <a:gd name="T70" fmla="*/ 198217 w 72"/>
              <a:gd name="T71" fmla="*/ 220663 h 64"/>
              <a:gd name="T72" fmla="*/ 194799 w 72"/>
              <a:gd name="T73" fmla="*/ 217215 h 64"/>
              <a:gd name="T74" fmla="*/ 194799 w 72"/>
              <a:gd name="T75" fmla="*/ 189632 h 64"/>
              <a:gd name="T76" fmla="*/ 102526 w 72"/>
              <a:gd name="T77" fmla="*/ 158602 h 64"/>
              <a:gd name="T78" fmla="*/ 123031 w 72"/>
              <a:gd name="T79" fmla="*/ 120675 h 64"/>
              <a:gd name="T80" fmla="*/ 160624 w 72"/>
              <a:gd name="T81" fmla="*/ 155154 h 64"/>
              <a:gd name="T82" fmla="*/ 194799 w 72"/>
              <a:gd name="T83" fmla="*/ 155154 h 64"/>
              <a:gd name="T84" fmla="*/ 194799 w 72"/>
              <a:gd name="T85" fmla="*/ 127571 h 64"/>
              <a:gd name="T86" fmla="*/ 198217 w 72"/>
              <a:gd name="T87" fmla="*/ 124123 h 64"/>
              <a:gd name="T88" fmla="*/ 201634 w 72"/>
              <a:gd name="T89" fmla="*/ 124123 h 64"/>
              <a:gd name="T90" fmla="*/ 246062 w 72"/>
              <a:gd name="T91" fmla="*/ 168945 h 64"/>
              <a:gd name="T92" fmla="*/ 246062 w 72"/>
              <a:gd name="T93" fmla="*/ 172393 h 64"/>
              <a:gd name="T94" fmla="*/ 246062 w 72"/>
              <a:gd name="T95" fmla="*/ 175841 h 6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72" h="64">
                <a:moveTo>
                  <a:pt x="72" y="15"/>
                </a:moveTo>
                <a:cubicBezTo>
                  <a:pt x="59" y="28"/>
                  <a:pt x="59" y="28"/>
                  <a:pt x="59" y="28"/>
                </a:cubicBezTo>
                <a:cubicBezTo>
                  <a:pt x="59" y="28"/>
                  <a:pt x="59" y="28"/>
                  <a:pt x="58" y="28"/>
                </a:cubicBezTo>
                <a:cubicBezTo>
                  <a:pt x="58" y="28"/>
                  <a:pt x="57" y="27"/>
                  <a:pt x="57" y="27"/>
                </a:cubicBezTo>
                <a:cubicBezTo>
                  <a:pt x="57" y="19"/>
                  <a:pt x="57" y="19"/>
                  <a:pt x="57" y="19"/>
                </a:cubicBezTo>
                <a:cubicBezTo>
                  <a:pt x="47" y="19"/>
                  <a:pt x="47" y="19"/>
                  <a:pt x="47" y="19"/>
                </a:cubicBezTo>
                <a:cubicBezTo>
                  <a:pt x="41" y="19"/>
                  <a:pt x="39" y="23"/>
                  <a:pt x="37" y="27"/>
                </a:cubicBezTo>
                <a:cubicBezTo>
                  <a:pt x="35" y="29"/>
                  <a:pt x="34" y="31"/>
                  <a:pt x="33" y="34"/>
                </a:cubicBezTo>
                <a:cubicBezTo>
                  <a:pt x="29" y="44"/>
                  <a:pt x="24" y="55"/>
                  <a:pt x="11" y="55"/>
                </a:cubicBezTo>
                <a:cubicBezTo>
                  <a:pt x="2" y="55"/>
                  <a:pt x="2" y="55"/>
                  <a:pt x="2" y="55"/>
                </a:cubicBezTo>
                <a:cubicBezTo>
                  <a:pt x="1" y="55"/>
                  <a:pt x="0" y="54"/>
                  <a:pt x="0" y="54"/>
                </a:cubicBezTo>
                <a:cubicBezTo>
                  <a:pt x="0" y="46"/>
                  <a:pt x="0" y="46"/>
                  <a:pt x="0" y="46"/>
                </a:cubicBezTo>
                <a:cubicBezTo>
                  <a:pt x="0" y="45"/>
                  <a:pt x="1" y="45"/>
                  <a:pt x="2" y="45"/>
                </a:cubicBezTo>
                <a:cubicBezTo>
                  <a:pt x="11" y="45"/>
                  <a:pt x="11" y="45"/>
                  <a:pt x="11" y="45"/>
                </a:cubicBezTo>
                <a:cubicBezTo>
                  <a:pt x="16" y="45"/>
                  <a:pt x="19" y="41"/>
                  <a:pt x="21" y="37"/>
                </a:cubicBezTo>
                <a:cubicBezTo>
                  <a:pt x="22" y="34"/>
                  <a:pt x="23" y="32"/>
                  <a:pt x="24" y="30"/>
                </a:cubicBezTo>
                <a:cubicBezTo>
                  <a:pt x="28" y="19"/>
                  <a:pt x="34" y="9"/>
                  <a:pt x="47" y="9"/>
                </a:cubicBezTo>
                <a:cubicBezTo>
                  <a:pt x="57" y="9"/>
                  <a:pt x="57" y="9"/>
                  <a:pt x="57" y="9"/>
                </a:cubicBezTo>
                <a:cubicBezTo>
                  <a:pt x="57" y="1"/>
                  <a:pt x="57" y="1"/>
                  <a:pt x="57" y="1"/>
                </a:cubicBezTo>
                <a:cubicBezTo>
                  <a:pt x="57" y="0"/>
                  <a:pt x="58" y="0"/>
                  <a:pt x="58" y="0"/>
                </a:cubicBezTo>
                <a:cubicBezTo>
                  <a:pt x="59" y="0"/>
                  <a:pt x="59" y="0"/>
                  <a:pt x="59" y="0"/>
                </a:cubicBezTo>
                <a:cubicBezTo>
                  <a:pt x="72" y="13"/>
                  <a:pt x="72" y="13"/>
                  <a:pt x="72" y="13"/>
                </a:cubicBezTo>
                <a:cubicBezTo>
                  <a:pt x="72" y="13"/>
                  <a:pt x="72" y="13"/>
                  <a:pt x="72" y="14"/>
                </a:cubicBezTo>
                <a:cubicBezTo>
                  <a:pt x="72" y="14"/>
                  <a:pt x="72" y="14"/>
                  <a:pt x="72" y="15"/>
                </a:cubicBezTo>
                <a:close/>
                <a:moveTo>
                  <a:pt x="22" y="29"/>
                </a:moveTo>
                <a:cubicBezTo>
                  <a:pt x="19" y="24"/>
                  <a:pt x="17" y="19"/>
                  <a:pt x="11" y="19"/>
                </a:cubicBezTo>
                <a:cubicBezTo>
                  <a:pt x="2" y="19"/>
                  <a:pt x="2" y="19"/>
                  <a:pt x="2" y="19"/>
                </a:cubicBezTo>
                <a:cubicBezTo>
                  <a:pt x="1" y="19"/>
                  <a:pt x="0" y="18"/>
                  <a:pt x="0" y="18"/>
                </a:cubicBezTo>
                <a:cubicBezTo>
                  <a:pt x="0" y="10"/>
                  <a:pt x="0" y="10"/>
                  <a:pt x="0" y="10"/>
                </a:cubicBezTo>
                <a:cubicBezTo>
                  <a:pt x="0" y="9"/>
                  <a:pt x="1" y="9"/>
                  <a:pt x="2" y="9"/>
                </a:cubicBezTo>
                <a:cubicBezTo>
                  <a:pt x="11" y="9"/>
                  <a:pt x="11" y="9"/>
                  <a:pt x="11" y="9"/>
                </a:cubicBezTo>
                <a:cubicBezTo>
                  <a:pt x="18" y="9"/>
                  <a:pt x="23" y="12"/>
                  <a:pt x="27" y="18"/>
                </a:cubicBezTo>
                <a:cubicBezTo>
                  <a:pt x="25" y="21"/>
                  <a:pt x="23" y="25"/>
                  <a:pt x="22" y="29"/>
                </a:cubicBezTo>
                <a:close/>
                <a:moveTo>
                  <a:pt x="72" y="51"/>
                </a:moveTo>
                <a:cubicBezTo>
                  <a:pt x="59" y="63"/>
                  <a:pt x="59" y="63"/>
                  <a:pt x="59" y="63"/>
                </a:cubicBezTo>
                <a:cubicBezTo>
                  <a:pt x="59" y="64"/>
                  <a:pt x="59" y="64"/>
                  <a:pt x="58" y="64"/>
                </a:cubicBezTo>
                <a:cubicBezTo>
                  <a:pt x="58" y="64"/>
                  <a:pt x="57" y="63"/>
                  <a:pt x="57" y="63"/>
                </a:cubicBezTo>
                <a:cubicBezTo>
                  <a:pt x="57" y="55"/>
                  <a:pt x="57" y="55"/>
                  <a:pt x="57" y="55"/>
                </a:cubicBezTo>
                <a:cubicBezTo>
                  <a:pt x="45" y="55"/>
                  <a:pt x="38" y="56"/>
                  <a:pt x="30" y="46"/>
                </a:cubicBezTo>
                <a:cubicBezTo>
                  <a:pt x="33" y="42"/>
                  <a:pt x="34" y="39"/>
                  <a:pt x="36" y="35"/>
                </a:cubicBezTo>
                <a:cubicBezTo>
                  <a:pt x="38" y="40"/>
                  <a:pt x="41" y="45"/>
                  <a:pt x="47" y="45"/>
                </a:cubicBezTo>
                <a:cubicBezTo>
                  <a:pt x="57" y="45"/>
                  <a:pt x="57" y="45"/>
                  <a:pt x="57" y="45"/>
                </a:cubicBezTo>
                <a:cubicBezTo>
                  <a:pt x="57" y="37"/>
                  <a:pt x="57" y="37"/>
                  <a:pt x="57" y="37"/>
                </a:cubicBezTo>
                <a:cubicBezTo>
                  <a:pt x="57" y="36"/>
                  <a:pt x="58" y="36"/>
                  <a:pt x="58" y="36"/>
                </a:cubicBezTo>
                <a:cubicBezTo>
                  <a:pt x="59" y="36"/>
                  <a:pt x="59" y="36"/>
                  <a:pt x="59" y="36"/>
                </a:cubicBezTo>
                <a:cubicBezTo>
                  <a:pt x="72" y="49"/>
                  <a:pt x="72" y="49"/>
                  <a:pt x="72" y="49"/>
                </a:cubicBezTo>
                <a:cubicBezTo>
                  <a:pt x="72" y="49"/>
                  <a:pt x="72" y="49"/>
                  <a:pt x="72" y="50"/>
                </a:cubicBezTo>
                <a:cubicBezTo>
                  <a:pt x="72" y="50"/>
                  <a:pt x="72" y="50"/>
                  <a:pt x="72" y="51"/>
                </a:cubicBezTo>
                <a:close/>
              </a:path>
            </a:pathLst>
          </a:custGeom>
          <a:solidFill>
            <a:schemeClr val="bg1">
              <a:lumMod val="75000"/>
            </a:schemeClr>
          </a:solidFill>
          <a:ln>
            <a:noFill/>
          </a:ln>
        </p:spPr>
        <p:txBody>
          <a:bodyPr/>
          <a:lstStyle/>
          <a:p>
            <a:endParaRPr lang="en-US" dirty="0">
              <a:latin typeface="Roboto" panose="02000000000000000000" pitchFamily="2" charset="0"/>
            </a:endParaRPr>
          </a:p>
        </p:txBody>
      </p:sp>
      <p:sp>
        <p:nvSpPr>
          <p:cNvPr id="7" name="Oval 6">
            <a:extLst>
              <a:ext uri="{FF2B5EF4-FFF2-40B4-BE49-F238E27FC236}">
                <a16:creationId xmlns:a16="http://schemas.microsoft.com/office/drawing/2014/main" id="{8A66FF48-AFD5-4888-B1F7-4B61DBB86095}"/>
              </a:ext>
            </a:extLst>
          </p:cNvPr>
          <p:cNvSpPr/>
          <p:nvPr/>
        </p:nvSpPr>
        <p:spPr>
          <a:xfrm>
            <a:off x="687323" y="2212242"/>
            <a:ext cx="609600" cy="609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A532F7EC-4499-401F-A982-E49AF4ED8742}"/>
              </a:ext>
            </a:extLst>
          </p:cNvPr>
          <p:cNvSpPr/>
          <p:nvPr/>
        </p:nvSpPr>
        <p:spPr>
          <a:xfrm>
            <a:off x="687323" y="3256573"/>
            <a:ext cx="609600" cy="609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9E31812C-8C16-433C-90AD-CE0D950A7304}"/>
              </a:ext>
            </a:extLst>
          </p:cNvPr>
          <p:cNvSpPr/>
          <p:nvPr/>
        </p:nvSpPr>
        <p:spPr>
          <a:xfrm>
            <a:off x="687323" y="4300904"/>
            <a:ext cx="609600" cy="609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Oval 60">
            <a:extLst>
              <a:ext uri="{FF2B5EF4-FFF2-40B4-BE49-F238E27FC236}">
                <a16:creationId xmlns:a16="http://schemas.microsoft.com/office/drawing/2014/main" id="{B4EF8B74-0518-4B21-A99C-8F75626E600D}"/>
              </a:ext>
            </a:extLst>
          </p:cNvPr>
          <p:cNvSpPr/>
          <p:nvPr/>
        </p:nvSpPr>
        <p:spPr>
          <a:xfrm>
            <a:off x="687323" y="5345236"/>
            <a:ext cx="609600" cy="609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TextBox 61">
            <a:extLst>
              <a:ext uri="{FF2B5EF4-FFF2-40B4-BE49-F238E27FC236}">
                <a16:creationId xmlns:a16="http://schemas.microsoft.com/office/drawing/2014/main" id="{DF18E05D-9BCA-432C-B860-242940561E95}"/>
              </a:ext>
            </a:extLst>
          </p:cNvPr>
          <p:cNvSpPr txBox="1"/>
          <p:nvPr/>
        </p:nvSpPr>
        <p:spPr>
          <a:xfrm>
            <a:off x="1437307" y="2193877"/>
            <a:ext cx="1727426"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Market Demographic</a:t>
            </a:r>
          </a:p>
        </p:txBody>
      </p:sp>
      <p:sp>
        <p:nvSpPr>
          <p:cNvPr id="63" name="TextBox 62">
            <a:extLst>
              <a:ext uri="{FF2B5EF4-FFF2-40B4-BE49-F238E27FC236}">
                <a16:creationId xmlns:a16="http://schemas.microsoft.com/office/drawing/2014/main" id="{BA37A8EA-7FE3-4426-BA40-62594D807CF0}"/>
              </a:ext>
            </a:extLst>
          </p:cNvPr>
          <p:cNvSpPr txBox="1"/>
          <p:nvPr/>
        </p:nvSpPr>
        <p:spPr>
          <a:xfrm>
            <a:off x="3226602" y="2127926"/>
            <a:ext cx="2945597"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venture pursuit he am mar cordial the a Forming musical am hearing studied luckily here Ourselves for determine.</a:t>
            </a:r>
          </a:p>
        </p:txBody>
      </p:sp>
      <p:sp>
        <p:nvSpPr>
          <p:cNvPr id="64" name="TextBox 63">
            <a:extLst>
              <a:ext uri="{FF2B5EF4-FFF2-40B4-BE49-F238E27FC236}">
                <a16:creationId xmlns:a16="http://schemas.microsoft.com/office/drawing/2014/main" id="{A24C0A4F-5522-4FEC-922C-5D5DEF22A8ED}"/>
              </a:ext>
            </a:extLst>
          </p:cNvPr>
          <p:cNvSpPr txBox="1"/>
          <p:nvPr/>
        </p:nvSpPr>
        <p:spPr>
          <a:xfrm>
            <a:off x="1437307" y="3247733"/>
            <a:ext cx="1727426"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Market Demographic</a:t>
            </a:r>
          </a:p>
        </p:txBody>
      </p:sp>
      <p:sp>
        <p:nvSpPr>
          <p:cNvPr id="65" name="TextBox 64">
            <a:extLst>
              <a:ext uri="{FF2B5EF4-FFF2-40B4-BE49-F238E27FC236}">
                <a16:creationId xmlns:a16="http://schemas.microsoft.com/office/drawing/2014/main" id="{CFBB2D1D-9F14-4F8B-99A5-39C8659A8D80}"/>
              </a:ext>
            </a:extLst>
          </p:cNvPr>
          <p:cNvSpPr txBox="1"/>
          <p:nvPr/>
        </p:nvSpPr>
        <p:spPr>
          <a:xfrm>
            <a:off x="3226603" y="3181782"/>
            <a:ext cx="2610571"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venture pursuit he am cordial at Forming musical am hearing studied to a luckily here Ourselves for.</a:t>
            </a:r>
          </a:p>
        </p:txBody>
      </p:sp>
      <p:sp>
        <p:nvSpPr>
          <p:cNvPr id="66" name="TextBox 65">
            <a:extLst>
              <a:ext uri="{FF2B5EF4-FFF2-40B4-BE49-F238E27FC236}">
                <a16:creationId xmlns:a16="http://schemas.microsoft.com/office/drawing/2014/main" id="{1099BD86-6C49-431E-B25F-092842E4D6C3}"/>
              </a:ext>
            </a:extLst>
          </p:cNvPr>
          <p:cNvSpPr txBox="1"/>
          <p:nvPr/>
        </p:nvSpPr>
        <p:spPr>
          <a:xfrm>
            <a:off x="1437307" y="4292064"/>
            <a:ext cx="1727426"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Market Demographic</a:t>
            </a:r>
          </a:p>
        </p:txBody>
      </p:sp>
      <p:sp>
        <p:nvSpPr>
          <p:cNvPr id="67" name="TextBox 66">
            <a:extLst>
              <a:ext uri="{FF2B5EF4-FFF2-40B4-BE49-F238E27FC236}">
                <a16:creationId xmlns:a16="http://schemas.microsoft.com/office/drawing/2014/main" id="{75FA52FE-B24E-4884-8D27-96D60DCBEA72}"/>
              </a:ext>
            </a:extLst>
          </p:cNvPr>
          <p:cNvSpPr txBox="1"/>
          <p:nvPr/>
        </p:nvSpPr>
        <p:spPr>
          <a:xfrm>
            <a:off x="3226604" y="4226113"/>
            <a:ext cx="1954996"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venture pursuit he am cordial. Forming musical am to hearing studied best in.</a:t>
            </a:r>
          </a:p>
        </p:txBody>
      </p:sp>
      <p:sp>
        <p:nvSpPr>
          <p:cNvPr id="68" name="TextBox 67">
            <a:extLst>
              <a:ext uri="{FF2B5EF4-FFF2-40B4-BE49-F238E27FC236}">
                <a16:creationId xmlns:a16="http://schemas.microsoft.com/office/drawing/2014/main" id="{30524E36-E40A-4BAF-B3E1-87CFDAB3812C}"/>
              </a:ext>
            </a:extLst>
          </p:cNvPr>
          <p:cNvSpPr txBox="1"/>
          <p:nvPr/>
        </p:nvSpPr>
        <p:spPr>
          <a:xfrm>
            <a:off x="1437307" y="5336396"/>
            <a:ext cx="1727426"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Market Demographic</a:t>
            </a:r>
          </a:p>
        </p:txBody>
      </p:sp>
      <p:sp>
        <p:nvSpPr>
          <p:cNvPr id="69" name="TextBox 68">
            <a:extLst>
              <a:ext uri="{FF2B5EF4-FFF2-40B4-BE49-F238E27FC236}">
                <a16:creationId xmlns:a16="http://schemas.microsoft.com/office/drawing/2014/main" id="{2C3F85D1-EE14-4837-933E-617A8A29FDF2}"/>
              </a:ext>
            </a:extLst>
          </p:cNvPr>
          <p:cNvSpPr txBox="1"/>
          <p:nvPr/>
        </p:nvSpPr>
        <p:spPr>
          <a:xfrm>
            <a:off x="3226604" y="5270445"/>
            <a:ext cx="1294634"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pursuit he am musical hearing studied the.</a:t>
            </a:r>
          </a:p>
        </p:txBody>
      </p:sp>
      <p:sp>
        <p:nvSpPr>
          <p:cNvPr id="74" name="Freeform 67">
            <a:extLst>
              <a:ext uri="{FF2B5EF4-FFF2-40B4-BE49-F238E27FC236}">
                <a16:creationId xmlns:a16="http://schemas.microsoft.com/office/drawing/2014/main" id="{8AF2B619-EC80-403E-8009-0804239AE406}"/>
              </a:ext>
            </a:extLst>
          </p:cNvPr>
          <p:cNvSpPr>
            <a:spLocks noEditPoints="1"/>
          </p:cNvSpPr>
          <p:nvPr/>
        </p:nvSpPr>
        <p:spPr bwMode="auto">
          <a:xfrm>
            <a:off x="808634" y="2332369"/>
            <a:ext cx="366978" cy="369346"/>
          </a:xfrm>
          <a:custGeom>
            <a:avLst/>
            <a:gdLst>
              <a:gd name="T0" fmla="*/ 246062 w 72"/>
              <a:gd name="T1" fmla="*/ 68792 h 72"/>
              <a:gd name="T2" fmla="*/ 246062 w 72"/>
              <a:gd name="T3" fmla="*/ 233892 h 72"/>
              <a:gd name="T4" fmla="*/ 235809 w 72"/>
              <a:gd name="T5" fmla="*/ 247650 h 72"/>
              <a:gd name="T6" fmla="*/ 102526 w 72"/>
              <a:gd name="T7" fmla="*/ 247650 h 72"/>
              <a:gd name="T8" fmla="*/ 88856 w 72"/>
              <a:gd name="T9" fmla="*/ 233892 h 72"/>
              <a:gd name="T10" fmla="*/ 88856 w 72"/>
              <a:gd name="T11" fmla="*/ 196056 h 72"/>
              <a:gd name="T12" fmla="*/ 13670 w 72"/>
              <a:gd name="T13" fmla="*/ 196056 h 72"/>
              <a:gd name="T14" fmla="*/ 0 w 72"/>
              <a:gd name="T15" fmla="*/ 182298 h 72"/>
              <a:gd name="T16" fmla="*/ 0 w 72"/>
              <a:gd name="T17" fmla="*/ 89429 h 72"/>
              <a:gd name="T18" fmla="*/ 10253 w 72"/>
              <a:gd name="T19" fmla="*/ 65352 h 72"/>
              <a:gd name="T20" fmla="*/ 68351 w 72"/>
              <a:gd name="T21" fmla="*/ 10319 h 72"/>
              <a:gd name="T22" fmla="*/ 88856 w 72"/>
              <a:gd name="T23" fmla="*/ 0 h 72"/>
              <a:gd name="T24" fmla="*/ 146954 w 72"/>
              <a:gd name="T25" fmla="*/ 0 h 72"/>
              <a:gd name="T26" fmla="*/ 160624 w 72"/>
              <a:gd name="T27" fmla="*/ 13758 h 72"/>
              <a:gd name="T28" fmla="*/ 160624 w 72"/>
              <a:gd name="T29" fmla="*/ 58473 h 72"/>
              <a:gd name="T30" fmla="*/ 177711 w 72"/>
              <a:gd name="T31" fmla="*/ 55033 h 72"/>
              <a:gd name="T32" fmla="*/ 235809 w 72"/>
              <a:gd name="T33" fmla="*/ 55033 h 72"/>
              <a:gd name="T34" fmla="*/ 246062 w 72"/>
              <a:gd name="T35" fmla="*/ 68792 h 72"/>
              <a:gd name="T36" fmla="*/ 143536 w 72"/>
              <a:gd name="T37" fmla="*/ 75671 h 72"/>
              <a:gd name="T38" fmla="*/ 143536 w 72"/>
              <a:gd name="T39" fmla="*/ 17198 h 72"/>
              <a:gd name="T40" fmla="*/ 88856 w 72"/>
              <a:gd name="T41" fmla="*/ 17198 h 72"/>
              <a:gd name="T42" fmla="*/ 88856 w 72"/>
              <a:gd name="T43" fmla="*/ 75671 h 72"/>
              <a:gd name="T44" fmla="*/ 75186 w 72"/>
              <a:gd name="T45" fmla="*/ 89429 h 72"/>
              <a:gd name="T46" fmla="*/ 20505 w 72"/>
              <a:gd name="T47" fmla="*/ 89429 h 72"/>
              <a:gd name="T48" fmla="*/ 20505 w 72"/>
              <a:gd name="T49" fmla="*/ 178858 h 72"/>
              <a:gd name="T50" fmla="*/ 88856 w 72"/>
              <a:gd name="T51" fmla="*/ 178858 h 72"/>
              <a:gd name="T52" fmla="*/ 88856 w 72"/>
              <a:gd name="T53" fmla="*/ 141023 h 72"/>
              <a:gd name="T54" fmla="*/ 99108 w 72"/>
              <a:gd name="T55" fmla="*/ 120385 h 72"/>
              <a:gd name="T56" fmla="*/ 143536 w 72"/>
              <a:gd name="T57" fmla="*/ 75671 h 72"/>
              <a:gd name="T58" fmla="*/ 30758 w 72"/>
              <a:gd name="T59" fmla="*/ 72231 h 72"/>
              <a:gd name="T60" fmla="*/ 71768 w 72"/>
              <a:gd name="T61" fmla="*/ 72231 h 72"/>
              <a:gd name="T62" fmla="*/ 71768 w 72"/>
              <a:gd name="T63" fmla="*/ 30956 h 72"/>
              <a:gd name="T64" fmla="*/ 30758 w 72"/>
              <a:gd name="T65" fmla="*/ 72231 h 72"/>
              <a:gd name="T66" fmla="*/ 228974 w 72"/>
              <a:gd name="T67" fmla="*/ 72231 h 72"/>
              <a:gd name="T68" fmla="*/ 177711 w 72"/>
              <a:gd name="T69" fmla="*/ 72231 h 72"/>
              <a:gd name="T70" fmla="*/ 177711 w 72"/>
              <a:gd name="T71" fmla="*/ 130704 h 72"/>
              <a:gd name="T72" fmla="*/ 164041 w 72"/>
              <a:gd name="T73" fmla="*/ 141023 h 72"/>
              <a:gd name="T74" fmla="*/ 105943 w 72"/>
              <a:gd name="T75" fmla="*/ 141023 h 72"/>
              <a:gd name="T76" fmla="*/ 105943 w 72"/>
              <a:gd name="T77" fmla="*/ 230452 h 72"/>
              <a:gd name="T78" fmla="*/ 228974 w 72"/>
              <a:gd name="T79" fmla="*/ 230452 h 72"/>
              <a:gd name="T80" fmla="*/ 228974 w 72"/>
              <a:gd name="T81" fmla="*/ 72231 h 72"/>
              <a:gd name="T82" fmla="*/ 119613 w 72"/>
              <a:gd name="T83" fmla="*/ 123825 h 72"/>
              <a:gd name="T84" fmla="*/ 160624 w 72"/>
              <a:gd name="T85" fmla="*/ 123825 h 72"/>
              <a:gd name="T86" fmla="*/ 160624 w 72"/>
              <a:gd name="T87" fmla="*/ 82550 h 72"/>
              <a:gd name="T88" fmla="*/ 119613 w 72"/>
              <a:gd name="T89" fmla="*/ 123825 h 7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72" h="72">
                <a:moveTo>
                  <a:pt x="72" y="20"/>
                </a:moveTo>
                <a:cubicBezTo>
                  <a:pt x="72" y="68"/>
                  <a:pt x="72" y="68"/>
                  <a:pt x="72" y="68"/>
                </a:cubicBezTo>
                <a:cubicBezTo>
                  <a:pt x="72" y="71"/>
                  <a:pt x="71" y="72"/>
                  <a:pt x="69" y="72"/>
                </a:cubicBezTo>
                <a:cubicBezTo>
                  <a:pt x="30" y="72"/>
                  <a:pt x="30" y="72"/>
                  <a:pt x="30" y="72"/>
                </a:cubicBezTo>
                <a:cubicBezTo>
                  <a:pt x="28" y="72"/>
                  <a:pt x="26" y="71"/>
                  <a:pt x="26" y="68"/>
                </a:cubicBezTo>
                <a:cubicBezTo>
                  <a:pt x="26" y="57"/>
                  <a:pt x="26" y="57"/>
                  <a:pt x="26" y="57"/>
                </a:cubicBezTo>
                <a:cubicBezTo>
                  <a:pt x="4" y="57"/>
                  <a:pt x="4" y="57"/>
                  <a:pt x="4" y="57"/>
                </a:cubicBezTo>
                <a:cubicBezTo>
                  <a:pt x="2" y="57"/>
                  <a:pt x="0" y="55"/>
                  <a:pt x="0" y="53"/>
                </a:cubicBezTo>
                <a:cubicBezTo>
                  <a:pt x="0" y="26"/>
                  <a:pt x="0" y="26"/>
                  <a:pt x="0" y="26"/>
                </a:cubicBezTo>
                <a:cubicBezTo>
                  <a:pt x="0" y="24"/>
                  <a:pt x="2" y="21"/>
                  <a:pt x="3" y="19"/>
                </a:cubicBezTo>
                <a:cubicBezTo>
                  <a:pt x="20" y="3"/>
                  <a:pt x="20" y="3"/>
                  <a:pt x="20" y="3"/>
                </a:cubicBezTo>
                <a:cubicBezTo>
                  <a:pt x="21" y="2"/>
                  <a:pt x="24" y="0"/>
                  <a:pt x="26" y="0"/>
                </a:cubicBezTo>
                <a:cubicBezTo>
                  <a:pt x="43" y="0"/>
                  <a:pt x="43" y="0"/>
                  <a:pt x="43" y="0"/>
                </a:cubicBezTo>
                <a:cubicBezTo>
                  <a:pt x="45" y="0"/>
                  <a:pt x="47" y="2"/>
                  <a:pt x="47" y="4"/>
                </a:cubicBezTo>
                <a:cubicBezTo>
                  <a:pt x="47" y="17"/>
                  <a:pt x="47" y="17"/>
                  <a:pt x="47" y="17"/>
                </a:cubicBezTo>
                <a:cubicBezTo>
                  <a:pt x="48" y="16"/>
                  <a:pt x="50" y="16"/>
                  <a:pt x="52" y="16"/>
                </a:cubicBezTo>
                <a:cubicBezTo>
                  <a:pt x="69" y="16"/>
                  <a:pt x="69" y="16"/>
                  <a:pt x="69" y="16"/>
                </a:cubicBezTo>
                <a:cubicBezTo>
                  <a:pt x="71" y="16"/>
                  <a:pt x="72" y="17"/>
                  <a:pt x="72" y="20"/>
                </a:cubicBezTo>
                <a:close/>
                <a:moveTo>
                  <a:pt x="42" y="22"/>
                </a:moveTo>
                <a:cubicBezTo>
                  <a:pt x="42" y="5"/>
                  <a:pt x="42" y="5"/>
                  <a:pt x="42" y="5"/>
                </a:cubicBezTo>
                <a:cubicBezTo>
                  <a:pt x="26" y="5"/>
                  <a:pt x="26" y="5"/>
                  <a:pt x="26" y="5"/>
                </a:cubicBezTo>
                <a:cubicBezTo>
                  <a:pt x="26" y="22"/>
                  <a:pt x="26" y="22"/>
                  <a:pt x="26" y="22"/>
                </a:cubicBezTo>
                <a:cubicBezTo>
                  <a:pt x="26" y="24"/>
                  <a:pt x="24" y="26"/>
                  <a:pt x="22" y="26"/>
                </a:cubicBezTo>
                <a:cubicBezTo>
                  <a:pt x="6" y="26"/>
                  <a:pt x="6" y="26"/>
                  <a:pt x="6" y="26"/>
                </a:cubicBezTo>
                <a:cubicBezTo>
                  <a:pt x="6" y="52"/>
                  <a:pt x="6" y="52"/>
                  <a:pt x="6" y="52"/>
                </a:cubicBezTo>
                <a:cubicBezTo>
                  <a:pt x="26" y="52"/>
                  <a:pt x="26" y="52"/>
                  <a:pt x="26" y="52"/>
                </a:cubicBezTo>
                <a:cubicBezTo>
                  <a:pt x="26" y="41"/>
                  <a:pt x="26" y="41"/>
                  <a:pt x="26" y="41"/>
                </a:cubicBezTo>
                <a:cubicBezTo>
                  <a:pt x="26" y="39"/>
                  <a:pt x="27" y="36"/>
                  <a:pt x="29" y="35"/>
                </a:cubicBezTo>
                <a:lnTo>
                  <a:pt x="42" y="22"/>
                </a:lnTo>
                <a:close/>
                <a:moveTo>
                  <a:pt x="9" y="21"/>
                </a:moveTo>
                <a:cubicBezTo>
                  <a:pt x="21" y="21"/>
                  <a:pt x="21" y="21"/>
                  <a:pt x="21" y="21"/>
                </a:cubicBezTo>
                <a:cubicBezTo>
                  <a:pt x="21" y="9"/>
                  <a:pt x="21" y="9"/>
                  <a:pt x="21" y="9"/>
                </a:cubicBezTo>
                <a:lnTo>
                  <a:pt x="9" y="21"/>
                </a:lnTo>
                <a:close/>
                <a:moveTo>
                  <a:pt x="67" y="21"/>
                </a:moveTo>
                <a:cubicBezTo>
                  <a:pt x="52" y="21"/>
                  <a:pt x="52" y="21"/>
                  <a:pt x="52" y="21"/>
                </a:cubicBezTo>
                <a:cubicBezTo>
                  <a:pt x="52" y="38"/>
                  <a:pt x="52" y="38"/>
                  <a:pt x="52" y="38"/>
                </a:cubicBezTo>
                <a:cubicBezTo>
                  <a:pt x="52" y="40"/>
                  <a:pt x="50" y="41"/>
                  <a:pt x="48" y="41"/>
                </a:cubicBezTo>
                <a:cubicBezTo>
                  <a:pt x="31" y="41"/>
                  <a:pt x="31" y="41"/>
                  <a:pt x="31" y="41"/>
                </a:cubicBezTo>
                <a:cubicBezTo>
                  <a:pt x="31" y="67"/>
                  <a:pt x="31" y="67"/>
                  <a:pt x="31" y="67"/>
                </a:cubicBezTo>
                <a:cubicBezTo>
                  <a:pt x="67" y="67"/>
                  <a:pt x="67" y="67"/>
                  <a:pt x="67" y="67"/>
                </a:cubicBezTo>
                <a:lnTo>
                  <a:pt x="67" y="21"/>
                </a:lnTo>
                <a:close/>
                <a:moveTo>
                  <a:pt x="35" y="36"/>
                </a:moveTo>
                <a:cubicBezTo>
                  <a:pt x="47" y="36"/>
                  <a:pt x="47" y="36"/>
                  <a:pt x="47" y="36"/>
                </a:cubicBezTo>
                <a:cubicBezTo>
                  <a:pt x="47" y="24"/>
                  <a:pt x="47" y="24"/>
                  <a:pt x="47" y="24"/>
                </a:cubicBezTo>
                <a:lnTo>
                  <a:pt x="35" y="36"/>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75" name="Freeform 85">
            <a:extLst>
              <a:ext uri="{FF2B5EF4-FFF2-40B4-BE49-F238E27FC236}">
                <a16:creationId xmlns:a16="http://schemas.microsoft.com/office/drawing/2014/main" id="{0BCAA90C-71DC-491F-8E91-F4447B6AC8A7}"/>
              </a:ext>
            </a:extLst>
          </p:cNvPr>
          <p:cNvSpPr>
            <a:spLocks noEditPoints="1"/>
          </p:cNvSpPr>
          <p:nvPr/>
        </p:nvSpPr>
        <p:spPr bwMode="auto">
          <a:xfrm>
            <a:off x="833492" y="3402742"/>
            <a:ext cx="317262" cy="317262"/>
          </a:xfrm>
          <a:custGeom>
            <a:avLst/>
            <a:gdLst>
              <a:gd name="T0" fmla="*/ 212725 w 62"/>
              <a:gd name="T1" fmla="*/ 199001 h 62"/>
              <a:gd name="T2" fmla="*/ 199001 w 62"/>
              <a:gd name="T3" fmla="*/ 212725 h 62"/>
              <a:gd name="T4" fmla="*/ 13724 w 62"/>
              <a:gd name="T5" fmla="*/ 212725 h 62"/>
              <a:gd name="T6" fmla="*/ 0 w 62"/>
              <a:gd name="T7" fmla="*/ 199001 h 62"/>
              <a:gd name="T8" fmla="*/ 0 w 62"/>
              <a:gd name="T9" fmla="*/ 13724 h 62"/>
              <a:gd name="T10" fmla="*/ 13724 w 62"/>
              <a:gd name="T11" fmla="*/ 0 h 62"/>
              <a:gd name="T12" fmla="*/ 144104 w 62"/>
              <a:gd name="T13" fmla="*/ 0 h 62"/>
              <a:gd name="T14" fmla="*/ 164690 w 62"/>
              <a:gd name="T15" fmla="*/ 10293 h 62"/>
              <a:gd name="T16" fmla="*/ 202432 w 62"/>
              <a:gd name="T17" fmla="*/ 48035 h 62"/>
              <a:gd name="T18" fmla="*/ 212725 w 62"/>
              <a:gd name="T19" fmla="*/ 72052 h 62"/>
              <a:gd name="T20" fmla="*/ 212725 w 62"/>
              <a:gd name="T21" fmla="*/ 199001 h 62"/>
              <a:gd name="T22" fmla="*/ 195570 w 62"/>
              <a:gd name="T23" fmla="*/ 195570 h 62"/>
              <a:gd name="T24" fmla="*/ 195570 w 62"/>
              <a:gd name="T25" fmla="*/ 72052 h 62"/>
              <a:gd name="T26" fmla="*/ 192139 w 62"/>
              <a:gd name="T27" fmla="*/ 61759 h 62"/>
              <a:gd name="T28" fmla="*/ 154397 w 62"/>
              <a:gd name="T29" fmla="*/ 24017 h 62"/>
              <a:gd name="T30" fmla="*/ 144104 w 62"/>
              <a:gd name="T31" fmla="*/ 20586 h 62"/>
              <a:gd name="T32" fmla="*/ 144104 w 62"/>
              <a:gd name="T33" fmla="*/ 75483 h 62"/>
              <a:gd name="T34" fmla="*/ 130380 w 62"/>
              <a:gd name="T35" fmla="*/ 89207 h 62"/>
              <a:gd name="T36" fmla="*/ 51466 w 62"/>
              <a:gd name="T37" fmla="*/ 89207 h 62"/>
              <a:gd name="T38" fmla="*/ 37742 w 62"/>
              <a:gd name="T39" fmla="*/ 75483 h 62"/>
              <a:gd name="T40" fmla="*/ 37742 w 62"/>
              <a:gd name="T41" fmla="*/ 20586 h 62"/>
              <a:gd name="T42" fmla="*/ 20586 w 62"/>
              <a:gd name="T43" fmla="*/ 20586 h 62"/>
              <a:gd name="T44" fmla="*/ 20586 w 62"/>
              <a:gd name="T45" fmla="*/ 195570 h 62"/>
              <a:gd name="T46" fmla="*/ 37742 w 62"/>
              <a:gd name="T47" fmla="*/ 195570 h 62"/>
              <a:gd name="T48" fmla="*/ 37742 w 62"/>
              <a:gd name="T49" fmla="*/ 137242 h 62"/>
              <a:gd name="T50" fmla="*/ 51466 w 62"/>
              <a:gd name="T51" fmla="*/ 123518 h 62"/>
              <a:gd name="T52" fmla="*/ 164690 w 62"/>
              <a:gd name="T53" fmla="*/ 123518 h 62"/>
              <a:gd name="T54" fmla="*/ 178415 w 62"/>
              <a:gd name="T55" fmla="*/ 137242 h 62"/>
              <a:gd name="T56" fmla="*/ 178415 w 62"/>
              <a:gd name="T57" fmla="*/ 195570 h 62"/>
              <a:gd name="T58" fmla="*/ 195570 w 62"/>
              <a:gd name="T59" fmla="*/ 195570 h 62"/>
              <a:gd name="T60" fmla="*/ 161259 w 62"/>
              <a:gd name="T61" fmla="*/ 195570 h 62"/>
              <a:gd name="T62" fmla="*/ 161259 w 62"/>
              <a:gd name="T63" fmla="*/ 144104 h 62"/>
              <a:gd name="T64" fmla="*/ 54897 w 62"/>
              <a:gd name="T65" fmla="*/ 144104 h 62"/>
              <a:gd name="T66" fmla="*/ 54897 w 62"/>
              <a:gd name="T67" fmla="*/ 195570 h 62"/>
              <a:gd name="T68" fmla="*/ 161259 w 62"/>
              <a:gd name="T69" fmla="*/ 195570 h 62"/>
              <a:gd name="T70" fmla="*/ 123518 w 62"/>
              <a:gd name="T71" fmla="*/ 24017 h 62"/>
              <a:gd name="T72" fmla="*/ 120087 w 62"/>
              <a:gd name="T73" fmla="*/ 20586 h 62"/>
              <a:gd name="T74" fmla="*/ 92638 w 62"/>
              <a:gd name="T75" fmla="*/ 20586 h 62"/>
              <a:gd name="T76" fmla="*/ 89207 w 62"/>
              <a:gd name="T77" fmla="*/ 24017 h 62"/>
              <a:gd name="T78" fmla="*/ 89207 w 62"/>
              <a:gd name="T79" fmla="*/ 68621 h 62"/>
              <a:gd name="T80" fmla="*/ 92638 w 62"/>
              <a:gd name="T81" fmla="*/ 72052 h 62"/>
              <a:gd name="T82" fmla="*/ 120087 w 62"/>
              <a:gd name="T83" fmla="*/ 72052 h 62"/>
              <a:gd name="T84" fmla="*/ 123518 w 62"/>
              <a:gd name="T85" fmla="*/ 68621 h 62"/>
              <a:gd name="T86" fmla="*/ 123518 w 62"/>
              <a:gd name="T87" fmla="*/ 24017 h 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2" h="62">
                <a:moveTo>
                  <a:pt x="62" y="58"/>
                </a:moveTo>
                <a:cubicBezTo>
                  <a:pt x="62" y="60"/>
                  <a:pt x="60" y="62"/>
                  <a:pt x="58" y="62"/>
                </a:cubicBezTo>
                <a:cubicBezTo>
                  <a:pt x="4" y="62"/>
                  <a:pt x="4" y="62"/>
                  <a:pt x="4" y="62"/>
                </a:cubicBezTo>
                <a:cubicBezTo>
                  <a:pt x="2" y="62"/>
                  <a:pt x="0" y="60"/>
                  <a:pt x="0" y="58"/>
                </a:cubicBezTo>
                <a:cubicBezTo>
                  <a:pt x="0" y="4"/>
                  <a:pt x="0" y="4"/>
                  <a:pt x="0" y="4"/>
                </a:cubicBezTo>
                <a:cubicBezTo>
                  <a:pt x="0" y="2"/>
                  <a:pt x="2" y="0"/>
                  <a:pt x="4" y="0"/>
                </a:cubicBezTo>
                <a:cubicBezTo>
                  <a:pt x="42" y="0"/>
                  <a:pt x="42" y="0"/>
                  <a:pt x="42" y="0"/>
                </a:cubicBezTo>
                <a:cubicBezTo>
                  <a:pt x="44" y="0"/>
                  <a:pt x="47" y="2"/>
                  <a:pt x="48" y="3"/>
                </a:cubicBezTo>
                <a:cubicBezTo>
                  <a:pt x="59" y="14"/>
                  <a:pt x="59" y="14"/>
                  <a:pt x="59" y="14"/>
                </a:cubicBezTo>
                <a:cubicBezTo>
                  <a:pt x="61" y="16"/>
                  <a:pt x="62" y="19"/>
                  <a:pt x="62" y="21"/>
                </a:cubicBezTo>
                <a:lnTo>
                  <a:pt x="62" y="58"/>
                </a:lnTo>
                <a:close/>
                <a:moveTo>
                  <a:pt x="57" y="57"/>
                </a:moveTo>
                <a:cubicBezTo>
                  <a:pt x="57" y="21"/>
                  <a:pt x="57" y="21"/>
                  <a:pt x="57" y="21"/>
                </a:cubicBezTo>
                <a:cubicBezTo>
                  <a:pt x="57" y="20"/>
                  <a:pt x="56" y="19"/>
                  <a:pt x="56" y="18"/>
                </a:cubicBezTo>
                <a:cubicBezTo>
                  <a:pt x="45" y="7"/>
                  <a:pt x="45" y="7"/>
                  <a:pt x="45" y="7"/>
                </a:cubicBezTo>
                <a:cubicBezTo>
                  <a:pt x="44" y="6"/>
                  <a:pt x="42" y="6"/>
                  <a:pt x="42" y="6"/>
                </a:cubicBezTo>
                <a:cubicBezTo>
                  <a:pt x="42" y="22"/>
                  <a:pt x="42" y="22"/>
                  <a:pt x="42" y="22"/>
                </a:cubicBezTo>
                <a:cubicBezTo>
                  <a:pt x="42" y="24"/>
                  <a:pt x="40" y="26"/>
                  <a:pt x="38" y="26"/>
                </a:cubicBezTo>
                <a:cubicBezTo>
                  <a:pt x="15" y="26"/>
                  <a:pt x="15" y="26"/>
                  <a:pt x="15" y="26"/>
                </a:cubicBezTo>
                <a:cubicBezTo>
                  <a:pt x="12" y="26"/>
                  <a:pt x="11" y="24"/>
                  <a:pt x="11" y="22"/>
                </a:cubicBezTo>
                <a:cubicBezTo>
                  <a:pt x="11" y="6"/>
                  <a:pt x="11" y="6"/>
                  <a:pt x="11" y="6"/>
                </a:cubicBezTo>
                <a:cubicBezTo>
                  <a:pt x="6" y="6"/>
                  <a:pt x="6" y="6"/>
                  <a:pt x="6" y="6"/>
                </a:cubicBezTo>
                <a:cubicBezTo>
                  <a:pt x="6" y="57"/>
                  <a:pt x="6" y="57"/>
                  <a:pt x="6" y="57"/>
                </a:cubicBezTo>
                <a:cubicBezTo>
                  <a:pt x="11" y="57"/>
                  <a:pt x="11" y="57"/>
                  <a:pt x="11" y="57"/>
                </a:cubicBezTo>
                <a:cubicBezTo>
                  <a:pt x="11" y="40"/>
                  <a:pt x="11" y="40"/>
                  <a:pt x="11" y="40"/>
                </a:cubicBezTo>
                <a:cubicBezTo>
                  <a:pt x="11" y="38"/>
                  <a:pt x="12" y="36"/>
                  <a:pt x="15" y="36"/>
                </a:cubicBezTo>
                <a:cubicBezTo>
                  <a:pt x="48" y="36"/>
                  <a:pt x="48" y="36"/>
                  <a:pt x="48" y="36"/>
                </a:cubicBezTo>
                <a:cubicBezTo>
                  <a:pt x="50" y="36"/>
                  <a:pt x="52" y="38"/>
                  <a:pt x="52" y="40"/>
                </a:cubicBezTo>
                <a:cubicBezTo>
                  <a:pt x="52" y="57"/>
                  <a:pt x="52" y="57"/>
                  <a:pt x="52" y="57"/>
                </a:cubicBezTo>
                <a:lnTo>
                  <a:pt x="57" y="57"/>
                </a:lnTo>
                <a:close/>
                <a:moveTo>
                  <a:pt x="47" y="57"/>
                </a:moveTo>
                <a:cubicBezTo>
                  <a:pt x="47" y="42"/>
                  <a:pt x="47" y="42"/>
                  <a:pt x="47" y="42"/>
                </a:cubicBezTo>
                <a:cubicBezTo>
                  <a:pt x="16" y="42"/>
                  <a:pt x="16" y="42"/>
                  <a:pt x="16" y="42"/>
                </a:cubicBezTo>
                <a:cubicBezTo>
                  <a:pt x="16" y="57"/>
                  <a:pt x="16" y="57"/>
                  <a:pt x="16" y="57"/>
                </a:cubicBezTo>
                <a:lnTo>
                  <a:pt x="47" y="57"/>
                </a:lnTo>
                <a:close/>
                <a:moveTo>
                  <a:pt x="36" y="7"/>
                </a:moveTo>
                <a:cubicBezTo>
                  <a:pt x="36" y="6"/>
                  <a:pt x="36" y="6"/>
                  <a:pt x="35" y="6"/>
                </a:cubicBezTo>
                <a:cubicBezTo>
                  <a:pt x="27" y="6"/>
                  <a:pt x="27" y="6"/>
                  <a:pt x="27" y="6"/>
                </a:cubicBezTo>
                <a:cubicBezTo>
                  <a:pt x="27" y="6"/>
                  <a:pt x="26" y="6"/>
                  <a:pt x="26" y="7"/>
                </a:cubicBezTo>
                <a:cubicBezTo>
                  <a:pt x="26" y="20"/>
                  <a:pt x="26" y="20"/>
                  <a:pt x="26" y="20"/>
                </a:cubicBezTo>
                <a:cubicBezTo>
                  <a:pt x="26" y="20"/>
                  <a:pt x="27" y="21"/>
                  <a:pt x="27" y="21"/>
                </a:cubicBezTo>
                <a:cubicBezTo>
                  <a:pt x="35" y="21"/>
                  <a:pt x="35" y="21"/>
                  <a:pt x="35" y="21"/>
                </a:cubicBezTo>
                <a:cubicBezTo>
                  <a:pt x="36" y="21"/>
                  <a:pt x="36" y="20"/>
                  <a:pt x="36" y="20"/>
                </a:cubicBezTo>
                <a:lnTo>
                  <a:pt x="36" y="7"/>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76" name="Freeform 127">
            <a:extLst>
              <a:ext uri="{FF2B5EF4-FFF2-40B4-BE49-F238E27FC236}">
                <a16:creationId xmlns:a16="http://schemas.microsoft.com/office/drawing/2014/main" id="{BA4F2D3B-2E60-4557-B1B3-33177A0F8D46}"/>
              </a:ext>
            </a:extLst>
          </p:cNvPr>
          <p:cNvSpPr>
            <a:spLocks noEditPoints="1"/>
          </p:cNvSpPr>
          <p:nvPr/>
        </p:nvSpPr>
        <p:spPr bwMode="auto">
          <a:xfrm>
            <a:off x="793245" y="5532840"/>
            <a:ext cx="397756" cy="234392"/>
          </a:xfrm>
          <a:custGeom>
            <a:avLst/>
            <a:gdLst>
              <a:gd name="T0" fmla="*/ 174381 w 78"/>
              <a:gd name="T1" fmla="*/ 157162 h 46"/>
              <a:gd name="T2" fmla="*/ 41031 w 78"/>
              <a:gd name="T3" fmla="*/ 157162 h 46"/>
              <a:gd name="T4" fmla="*/ 37612 w 78"/>
              <a:gd name="T5" fmla="*/ 146912 h 46"/>
              <a:gd name="T6" fmla="*/ 37612 w 78"/>
              <a:gd name="T7" fmla="*/ 126413 h 46"/>
              <a:gd name="T8" fmla="*/ 37612 w 78"/>
              <a:gd name="T9" fmla="*/ 68331 h 46"/>
              <a:gd name="T10" fmla="*/ 10258 w 78"/>
              <a:gd name="T11" fmla="*/ 68331 h 46"/>
              <a:gd name="T12" fmla="*/ 0 w 78"/>
              <a:gd name="T13" fmla="*/ 61498 h 46"/>
              <a:gd name="T14" fmla="*/ 3419 w 78"/>
              <a:gd name="T15" fmla="*/ 54665 h 46"/>
              <a:gd name="T16" fmla="*/ 47869 w 78"/>
              <a:gd name="T17" fmla="*/ 3417 h 46"/>
              <a:gd name="T18" fmla="*/ 54708 w 78"/>
              <a:gd name="T19" fmla="*/ 0 h 46"/>
              <a:gd name="T20" fmla="*/ 61546 w 78"/>
              <a:gd name="T21" fmla="*/ 3417 h 46"/>
              <a:gd name="T22" fmla="*/ 105996 w 78"/>
              <a:gd name="T23" fmla="*/ 54665 h 46"/>
              <a:gd name="T24" fmla="*/ 105996 w 78"/>
              <a:gd name="T25" fmla="*/ 61498 h 46"/>
              <a:gd name="T26" fmla="*/ 99158 w 78"/>
              <a:gd name="T27" fmla="*/ 68331 h 46"/>
              <a:gd name="T28" fmla="*/ 71804 w 78"/>
              <a:gd name="T29" fmla="*/ 68331 h 46"/>
              <a:gd name="T30" fmla="*/ 71804 w 78"/>
              <a:gd name="T31" fmla="*/ 122996 h 46"/>
              <a:gd name="T32" fmla="*/ 150446 w 78"/>
              <a:gd name="T33" fmla="*/ 122996 h 46"/>
              <a:gd name="T34" fmla="*/ 153865 w 78"/>
              <a:gd name="T35" fmla="*/ 122996 h 46"/>
              <a:gd name="T36" fmla="*/ 177800 w 78"/>
              <a:gd name="T37" fmla="*/ 150329 h 46"/>
              <a:gd name="T38" fmla="*/ 177800 w 78"/>
              <a:gd name="T39" fmla="*/ 153745 h 46"/>
              <a:gd name="T40" fmla="*/ 174381 w 78"/>
              <a:gd name="T41" fmla="*/ 157162 h 46"/>
              <a:gd name="T42" fmla="*/ 263281 w 78"/>
              <a:gd name="T43" fmla="*/ 102497 h 46"/>
              <a:gd name="T44" fmla="*/ 218831 w 78"/>
              <a:gd name="T45" fmla="*/ 153745 h 46"/>
              <a:gd name="T46" fmla="*/ 211992 w 78"/>
              <a:gd name="T47" fmla="*/ 157162 h 46"/>
              <a:gd name="T48" fmla="*/ 205154 w 78"/>
              <a:gd name="T49" fmla="*/ 153745 h 46"/>
              <a:gd name="T50" fmla="*/ 160704 w 78"/>
              <a:gd name="T51" fmla="*/ 102497 h 46"/>
              <a:gd name="T52" fmla="*/ 160704 w 78"/>
              <a:gd name="T53" fmla="*/ 95664 h 46"/>
              <a:gd name="T54" fmla="*/ 167542 w 78"/>
              <a:gd name="T55" fmla="*/ 85414 h 46"/>
              <a:gd name="T56" fmla="*/ 194896 w 78"/>
              <a:gd name="T57" fmla="*/ 85414 h 46"/>
              <a:gd name="T58" fmla="*/ 194896 w 78"/>
              <a:gd name="T59" fmla="*/ 34166 h 46"/>
              <a:gd name="T60" fmla="*/ 116254 w 78"/>
              <a:gd name="T61" fmla="*/ 34166 h 46"/>
              <a:gd name="T62" fmla="*/ 112835 w 78"/>
              <a:gd name="T63" fmla="*/ 34166 h 46"/>
              <a:gd name="T64" fmla="*/ 88900 w 78"/>
              <a:gd name="T65" fmla="*/ 6833 h 46"/>
              <a:gd name="T66" fmla="*/ 88900 w 78"/>
              <a:gd name="T67" fmla="*/ 3417 h 46"/>
              <a:gd name="T68" fmla="*/ 92319 w 78"/>
              <a:gd name="T69" fmla="*/ 0 h 46"/>
              <a:gd name="T70" fmla="*/ 225669 w 78"/>
              <a:gd name="T71" fmla="*/ 0 h 46"/>
              <a:gd name="T72" fmla="*/ 229088 w 78"/>
              <a:gd name="T73" fmla="*/ 6833 h 46"/>
              <a:gd name="T74" fmla="*/ 229088 w 78"/>
              <a:gd name="T75" fmla="*/ 30749 h 46"/>
              <a:gd name="T76" fmla="*/ 229088 w 78"/>
              <a:gd name="T77" fmla="*/ 85414 h 46"/>
              <a:gd name="T78" fmla="*/ 256442 w 78"/>
              <a:gd name="T79" fmla="*/ 85414 h 46"/>
              <a:gd name="T80" fmla="*/ 266700 w 78"/>
              <a:gd name="T81" fmla="*/ 95664 h 46"/>
              <a:gd name="T82" fmla="*/ 263281 w 78"/>
              <a:gd name="T83" fmla="*/ 102497 h 4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8" h="46">
                <a:moveTo>
                  <a:pt x="51" y="46"/>
                </a:moveTo>
                <a:cubicBezTo>
                  <a:pt x="12" y="46"/>
                  <a:pt x="12" y="46"/>
                  <a:pt x="12" y="46"/>
                </a:cubicBezTo>
                <a:cubicBezTo>
                  <a:pt x="11" y="46"/>
                  <a:pt x="11" y="44"/>
                  <a:pt x="11" y="43"/>
                </a:cubicBezTo>
                <a:cubicBezTo>
                  <a:pt x="11" y="37"/>
                  <a:pt x="11" y="37"/>
                  <a:pt x="11" y="37"/>
                </a:cubicBezTo>
                <a:cubicBezTo>
                  <a:pt x="11" y="20"/>
                  <a:pt x="11" y="20"/>
                  <a:pt x="11" y="20"/>
                </a:cubicBezTo>
                <a:cubicBezTo>
                  <a:pt x="3" y="20"/>
                  <a:pt x="3" y="20"/>
                  <a:pt x="3" y="20"/>
                </a:cubicBezTo>
                <a:cubicBezTo>
                  <a:pt x="2" y="20"/>
                  <a:pt x="0" y="19"/>
                  <a:pt x="0" y="18"/>
                </a:cubicBezTo>
                <a:cubicBezTo>
                  <a:pt x="0" y="17"/>
                  <a:pt x="1" y="17"/>
                  <a:pt x="1" y="16"/>
                </a:cubicBezTo>
                <a:cubicBezTo>
                  <a:pt x="14" y="1"/>
                  <a:pt x="14" y="1"/>
                  <a:pt x="14" y="1"/>
                </a:cubicBezTo>
                <a:cubicBezTo>
                  <a:pt x="14" y="0"/>
                  <a:pt x="15" y="0"/>
                  <a:pt x="16" y="0"/>
                </a:cubicBezTo>
                <a:cubicBezTo>
                  <a:pt x="17" y="0"/>
                  <a:pt x="17" y="0"/>
                  <a:pt x="18" y="1"/>
                </a:cubicBezTo>
                <a:cubicBezTo>
                  <a:pt x="31" y="16"/>
                  <a:pt x="31" y="16"/>
                  <a:pt x="31" y="16"/>
                </a:cubicBezTo>
                <a:cubicBezTo>
                  <a:pt x="31" y="17"/>
                  <a:pt x="31" y="17"/>
                  <a:pt x="31" y="18"/>
                </a:cubicBezTo>
                <a:cubicBezTo>
                  <a:pt x="31" y="19"/>
                  <a:pt x="30" y="20"/>
                  <a:pt x="29" y="20"/>
                </a:cubicBezTo>
                <a:cubicBezTo>
                  <a:pt x="21" y="20"/>
                  <a:pt x="21" y="20"/>
                  <a:pt x="21" y="20"/>
                </a:cubicBezTo>
                <a:cubicBezTo>
                  <a:pt x="21" y="36"/>
                  <a:pt x="21" y="36"/>
                  <a:pt x="21" y="36"/>
                </a:cubicBezTo>
                <a:cubicBezTo>
                  <a:pt x="44" y="36"/>
                  <a:pt x="44" y="36"/>
                  <a:pt x="44" y="36"/>
                </a:cubicBezTo>
                <a:cubicBezTo>
                  <a:pt x="45" y="36"/>
                  <a:pt x="45" y="36"/>
                  <a:pt x="45" y="36"/>
                </a:cubicBezTo>
                <a:cubicBezTo>
                  <a:pt x="52" y="44"/>
                  <a:pt x="52" y="44"/>
                  <a:pt x="52" y="44"/>
                </a:cubicBezTo>
                <a:cubicBezTo>
                  <a:pt x="52" y="44"/>
                  <a:pt x="52" y="44"/>
                  <a:pt x="52" y="45"/>
                </a:cubicBezTo>
                <a:cubicBezTo>
                  <a:pt x="52" y="45"/>
                  <a:pt x="51" y="46"/>
                  <a:pt x="51" y="46"/>
                </a:cubicBezTo>
                <a:close/>
                <a:moveTo>
                  <a:pt x="77" y="30"/>
                </a:moveTo>
                <a:cubicBezTo>
                  <a:pt x="64" y="45"/>
                  <a:pt x="64" y="45"/>
                  <a:pt x="64" y="45"/>
                </a:cubicBezTo>
                <a:cubicBezTo>
                  <a:pt x="64" y="46"/>
                  <a:pt x="63" y="46"/>
                  <a:pt x="62" y="46"/>
                </a:cubicBezTo>
                <a:cubicBezTo>
                  <a:pt x="61" y="46"/>
                  <a:pt x="61" y="46"/>
                  <a:pt x="60" y="45"/>
                </a:cubicBezTo>
                <a:cubicBezTo>
                  <a:pt x="47" y="30"/>
                  <a:pt x="47" y="30"/>
                  <a:pt x="47" y="30"/>
                </a:cubicBezTo>
                <a:cubicBezTo>
                  <a:pt x="47" y="29"/>
                  <a:pt x="47" y="29"/>
                  <a:pt x="47" y="28"/>
                </a:cubicBezTo>
                <a:cubicBezTo>
                  <a:pt x="47" y="27"/>
                  <a:pt x="48" y="25"/>
                  <a:pt x="49" y="25"/>
                </a:cubicBezTo>
                <a:cubicBezTo>
                  <a:pt x="57" y="25"/>
                  <a:pt x="57" y="25"/>
                  <a:pt x="57" y="25"/>
                </a:cubicBezTo>
                <a:cubicBezTo>
                  <a:pt x="57" y="10"/>
                  <a:pt x="57" y="10"/>
                  <a:pt x="57" y="10"/>
                </a:cubicBezTo>
                <a:cubicBezTo>
                  <a:pt x="34" y="10"/>
                  <a:pt x="34" y="10"/>
                  <a:pt x="34" y="10"/>
                </a:cubicBezTo>
                <a:cubicBezTo>
                  <a:pt x="34" y="10"/>
                  <a:pt x="33" y="10"/>
                  <a:pt x="33" y="10"/>
                </a:cubicBezTo>
                <a:cubicBezTo>
                  <a:pt x="26" y="2"/>
                  <a:pt x="26" y="2"/>
                  <a:pt x="26" y="2"/>
                </a:cubicBezTo>
                <a:cubicBezTo>
                  <a:pt x="26" y="2"/>
                  <a:pt x="26" y="1"/>
                  <a:pt x="26" y="1"/>
                </a:cubicBezTo>
                <a:cubicBezTo>
                  <a:pt x="26" y="0"/>
                  <a:pt x="27" y="0"/>
                  <a:pt x="27" y="0"/>
                </a:cubicBezTo>
                <a:cubicBezTo>
                  <a:pt x="66" y="0"/>
                  <a:pt x="66" y="0"/>
                  <a:pt x="66" y="0"/>
                </a:cubicBezTo>
                <a:cubicBezTo>
                  <a:pt x="68" y="0"/>
                  <a:pt x="67" y="1"/>
                  <a:pt x="67" y="2"/>
                </a:cubicBezTo>
                <a:cubicBezTo>
                  <a:pt x="67" y="9"/>
                  <a:pt x="67" y="9"/>
                  <a:pt x="67" y="9"/>
                </a:cubicBezTo>
                <a:cubicBezTo>
                  <a:pt x="67" y="25"/>
                  <a:pt x="67" y="25"/>
                  <a:pt x="67" y="25"/>
                </a:cubicBezTo>
                <a:cubicBezTo>
                  <a:pt x="75" y="25"/>
                  <a:pt x="75" y="25"/>
                  <a:pt x="75" y="25"/>
                </a:cubicBezTo>
                <a:cubicBezTo>
                  <a:pt x="76" y="25"/>
                  <a:pt x="78" y="27"/>
                  <a:pt x="78" y="28"/>
                </a:cubicBezTo>
                <a:cubicBezTo>
                  <a:pt x="78" y="29"/>
                  <a:pt x="77" y="29"/>
                  <a:pt x="77" y="30"/>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77" name="Freeform 144">
            <a:extLst>
              <a:ext uri="{FF2B5EF4-FFF2-40B4-BE49-F238E27FC236}">
                <a16:creationId xmlns:a16="http://schemas.microsoft.com/office/drawing/2014/main" id="{D0A3CA8A-7691-40C8-B112-9F6338FACDD8}"/>
              </a:ext>
            </a:extLst>
          </p:cNvPr>
          <p:cNvSpPr>
            <a:spLocks noEditPoints="1"/>
          </p:cNvSpPr>
          <p:nvPr/>
        </p:nvSpPr>
        <p:spPr bwMode="auto">
          <a:xfrm>
            <a:off x="789028" y="4415327"/>
            <a:ext cx="406190" cy="315058"/>
          </a:xfrm>
          <a:custGeom>
            <a:avLst/>
            <a:gdLst>
              <a:gd name="T0" fmla="*/ 230452 w 72"/>
              <a:gd name="T1" fmla="*/ 188657 h 56"/>
              <a:gd name="T2" fmla="*/ 223573 w 72"/>
              <a:gd name="T3" fmla="*/ 192087 h 56"/>
              <a:gd name="T4" fmla="*/ 27517 w 72"/>
              <a:gd name="T5" fmla="*/ 192087 h 56"/>
              <a:gd name="T6" fmla="*/ 20638 w 72"/>
              <a:gd name="T7" fmla="*/ 188657 h 56"/>
              <a:gd name="T8" fmla="*/ 0 w 72"/>
              <a:gd name="T9" fmla="*/ 123485 h 56"/>
              <a:gd name="T10" fmla="*/ 123825 w 72"/>
              <a:gd name="T11" fmla="*/ 0 h 56"/>
              <a:gd name="T12" fmla="*/ 247650 w 72"/>
              <a:gd name="T13" fmla="*/ 123485 h 56"/>
              <a:gd name="T14" fmla="*/ 230452 w 72"/>
              <a:gd name="T15" fmla="*/ 188657 h 56"/>
              <a:gd name="T16" fmla="*/ 37835 w 72"/>
              <a:gd name="T17" fmla="*/ 102904 h 56"/>
              <a:gd name="T18" fmla="*/ 20638 w 72"/>
              <a:gd name="T19" fmla="*/ 123485 h 56"/>
              <a:gd name="T20" fmla="*/ 37835 w 72"/>
              <a:gd name="T21" fmla="*/ 140635 h 56"/>
              <a:gd name="T22" fmla="*/ 55033 w 72"/>
              <a:gd name="T23" fmla="*/ 123485 h 56"/>
              <a:gd name="T24" fmla="*/ 37835 w 72"/>
              <a:gd name="T25" fmla="*/ 102904 h 56"/>
              <a:gd name="T26" fmla="*/ 61913 w 72"/>
              <a:gd name="T27" fmla="*/ 41162 h 56"/>
              <a:gd name="T28" fmla="*/ 44715 w 72"/>
              <a:gd name="T29" fmla="*/ 61742 h 56"/>
              <a:gd name="T30" fmla="*/ 61913 w 72"/>
              <a:gd name="T31" fmla="*/ 78893 h 56"/>
              <a:gd name="T32" fmla="*/ 82550 w 72"/>
              <a:gd name="T33" fmla="*/ 61742 h 56"/>
              <a:gd name="T34" fmla="*/ 61913 w 72"/>
              <a:gd name="T35" fmla="*/ 41162 h 56"/>
              <a:gd name="T36" fmla="*/ 154781 w 72"/>
              <a:gd name="T37" fmla="*/ 75463 h 56"/>
              <a:gd name="T38" fmla="*/ 147902 w 72"/>
              <a:gd name="T39" fmla="*/ 61742 h 56"/>
              <a:gd name="T40" fmla="*/ 137583 w 72"/>
              <a:gd name="T41" fmla="*/ 68603 h 56"/>
              <a:gd name="T42" fmla="*/ 123825 w 72"/>
              <a:gd name="T43" fmla="*/ 123485 h 56"/>
              <a:gd name="T44" fmla="*/ 99748 w 72"/>
              <a:gd name="T45" fmla="*/ 140635 h 56"/>
              <a:gd name="T46" fmla="*/ 116946 w 72"/>
              <a:gd name="T47" fmla="*/ 174936 h 56"/>
              <a:gd name="T48" fmla="*/ 151342 w 72"/>
              <a:gd name="T49" fmla="*/ 154356 h 56"/>
              <a:gd name="T50" fmla="*/ 141023 w 72"/>
              <a:gd name="T51" fmla="*/ 126915 h 56"/>
              <a:gd name="T52" fmla="*/ 154781 w 72"/>
              <a:gd name="T53" fmla="*/ 75463 h 56"/>
              <a:gd name="T54" fmla="*/ 123825 w 72"/>
              <a:gd name="T55" fmla="*/ 17151 h 56"/>
              <a:gd name="T56" fmla="*/ 106627 w 72"/>
              <a:gd name="T57" fmla="*/ 34301 h 56"/>
              <a:gd name="T58" fmla="*/ 123825 w 72"/>
              <a:gd name="T59" fmla="*/ 51452 h 56"/>
              <a:gd name="T60" fmla="*/ 144463 w 72"/>
              <a:gd name="T61" fmla="*/ 34301 h 56"/>
              <a:gd name="T62" fmla="*/ 123825 w 72"/>
              <a:gd name="T63" fmla="*/ 17151 h 56"/>
              <a:gd name="T64" fmla="*/ 185738 w 72"/>
              <a:gd name="T65" fmla="*/ 41162 h 56"/>
              <a:gd name="T66" fmla="*/ 168540 w 72"/>
              <a:gd name="T67" fmla="*/ 61742 h 56"/>
              <a:gd name="T68" fmla="*/ 185738 w 72"/>
              <a:gd name="T69" fmla="*/ 78893 h 56"/>
              <a:gd name="T70" fmla="*/ 206375 w 72"/>
              <a:gd name="T71" fmla="*/ 61742 h 56"/>
              <a:gd name="T72" fmla="*/ 185738 w 72"/>
              <a:gd name="T73" fmla="*/ 41162 h 56"/>
              <a:gd name="T74" fmla="*/ 213254 w 72"/>
              <a:gd name="T75" fmla="*/ 102904 h 56"/>
              <a:gd name="T76" fmla="*/ 196056 w 72"/>
              <a:gd name="T77" fmla="*/ 123485 h 56"/>
              <a:gd name="T78" fmla="*/ 213254 w 72"/>
              <a:gd name="T79" fmla="*/ 140635 h 56"/>
              <a:gd name="T80" fmla="*/ 230452 w 72"/>
              <a:gd name="T81" fmla="*/ 123485 h 56"/>
              <a:gd name="T82" fmla="*/ 213254 w 72"/>
              <a:gd name="T83" fmla="*/ 102904 h 5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chemeClr val="accent3"/>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422109993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5A836F-DF29-45D6-BEDC-17677137C534}"/>
              </a:ext>
            </a:extLst>
          </p:cNvPr>
          <p:cNvSpPr txBox="1"/>
          <p:nvPr/>
        </p:nvSpPr>
        <p:spPr>
          <a:xfrm>
            <a:off x="2819400" y="523875"/>
            <a:ext cx="6553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Demographics</a:t>
            </a:r>
          </a:p>
        </p:txBody>
      </p:sp>
      <p:sp>
        <p:nvSpPr>
          <p:cNvPr id="4" name="TextBox 3">
            <a:extLst>
              <a:ext uri="{FF2B5EF4-FFF2-40B4-BE49-F238E27FC236}">
                <a16:creationId xmlns:a16="http://schemas.microsoft.com/office/drawing/2014/main" id="{B055E37F-9DF1-45D7-BBEB-79EEE90145B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676A733E-086B-476E-9730-BB2B7CFE4DF8}"/>
              </a:ext>
            </a:extLst>
          </p:cNvPr>
          <p:cNvSpPr>
            <a:spLocks noEditPoints="1"/>
          </p:cNvSpPr>
          <p:nvPr/>
        </p:nvSpPr>
        <p:spPr bwMode="auto">
          <a:xfrm flipH="1">
            <a:off x="4285282" y="2291597"/>
            <a:ext cx="3626979" cy="3628638"/>
          </a:xfrm>
          <a:custGeom>
            <a:avLst/>
            <a:gdLst>
              <a:gd name="T0" fmla="*/ 611 w 1222"/>
              <a:gd name="T1" fmla="*/ 1222 h 1222"/>
              <a:gd name="T2" fmla="*/ 0 w 1222"/>
              <a:gd name="T3" fmla="*/ 611 h 1222"/>
              <a:gd name="T4" fmla="*/ 611 w 1222"/>
              <a:gd name="T5" fmla="*/ 0 h 1222"/>
              <a:gd name="T6" fmla="*/ 1222 w 1222"/>
              <a:gd name="T7" fmla="*/ 611 h 1222"/>
              <a:gd name="T8" fmla="*/ 611 w 1222"/>
              <a:gd name="T9" fmla="*/ 1222 h 1222"/>
              <a:gd name="T10" fmla="*/ 611 w 1222"/>
              <a:gd name="T11" fmla="*/ 8 h 1222"/>
              <a:gd name="T12" fmla="*/ 8 w 1222"/>
              <a:gd name="T13" fmla="*/ 611 h 1222"/>
              <a:gd name="T14" fmla="*/ 611 w 1222"/>
              <a:gd name="T15" fmla="*/ 1214 h 1222"/>
              <a:gd name="T16" fmla="*/ 1214 w 1222"/>
              <a:gd name="T17" fmla="*/ 611 h 1222"/>
              <a:gd name="T18" fmla="*/ 611 w 1222"/>
              <a:gd name="T19" fmla="*/ 8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2" h="1222">
                <a:moveTo>
                  <a:pt x="611" y="1222"/>
                </a:moveTo>
                <a:cubicBezTo>
                  <a:pt x="274" y="1222"/>
                  <a:pt x="0" y="948"/>
                  <a:pt x="0" y="611"/>
                </a:cubicBezTo>
                <a:cubicBezTo>
                  <a:pt x="0" y="274"/>
                  <a:pt x="274" y="0"/>
                  <a:pt x="611" y="0"/>
                </a:cubicBezTo>
                <a:cubicBezTo>
                  <a:pt x="948" y="0"/>
                  <a:pt x="1222" y="274"/>
                  <a:pt x="1222" y="611"/>
                </a:cubicBezTo>
                <a:cubicBezTo>
                  <a:pt x="1222" y="948"/>
                  <a:pt x="948" y="1222"/>
                  <a:pt x="611" y="1222"/>
                </a:cubicBezTo>
                <a:close/>
                <a:moveTo>
                  <a:pt x="611" y="8"/>
                </a:moveTo>
                <a:cubicBezTo>
                  <a:pt x="278" y="8"/>
                  <a:pt x="8" y="278"/>
                  <a:pt x="8" y="611"/>
                </a:cubicBezTo>
                <a:cubicBezTo>
                  <a:pt x="8" y="943"/>
                  <a:pt x="278" y="1214"/>
                  <a:pt x="611" y="1214"/>
                </a:cubicBezTo>
                <a:cubicBezTo>
                  <a:pt x="943" y="1214"/>
                  <a:pt x="1214" y="943"/>
                  <a:pt x="1214" y="611"/>
                </a:cubicBezTo>
                <a:cubicBezTo>
                  <a:pt x="1214" y="278"/>
                  <a:pt x="943" y="8"/>
                  <a:pt x="611" y="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AEAA4A5D-02DE-4B96-835C-EF932FD91DDB}"/>
              </a:ext>
            </a:extLst>
          </p:cNvPr>
          <p:cNvSpPr>
            <a:spLocks noEditPoints="1"/>
          </p:cNvSpPr>
          <p:nvPr/>
        </p:nvSpPr>
        <p:spPr bwMode="auto">
          <a:xfrm flipH="1">
            <a:off x="4136091" y="2140749"/>
            <a:ext cx="3925360" cy="3927018"/>
          </a:xfrm>
          <a:custGeom>
            <a:avLst/>
            <a:gdLst>
              <a:gd name="T0" fmla="*/ 661 w 1322"/>
              <a:gd name="T1" fmla="*/ 1323 h 1323"/>
              <a:gd name="T2" fmla="*/ 0 w 1322"/>
              <a:gd name="T3" fmla="*/ 662 h 1323"/>
              <a:gd name="T4" fmla="*/ 661 w 1322"/>
              <a:gd name="T5" fmla="*/ 0 h 1323"/>
              <a:gd name="T6" fmla="*/ 1322 w 1322"/>
              <a:gd name="T7" fmla="*/ 662 h 1323"/>
              <a:gd name="T8" fmla="*/ 661 w 1322"/>
              <a:gd name="T9" fmla="*/ 1323 h 1323"/>
              <a:gd name="T10" fmla="*/ 661 w 1322"/>
              <a:gd name="T11" fmla="*/ 8 h 1323"/>
              <a:gd name="T12" fmla="*/ 8 w 1322"/>
              <a:gd name="T13" fmla="*/ 662 h 1323"/>
              <a:gd name="T14" fmla="*/ 661 w 1322"/>
              <a:gd name="T15" fmla="*/ 1315 h 1323"/>
              <a:gd name="T16" fmla="*/ 1314 w 1322"/>
              <a:gd name="T17" fmla="*/ 662 h 1323"/>
              <a:gd name="T18" fmla="*/ 661 w 1322"/>
              <a:gd name="T19" fmla="*/ 8 h 1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2" h="1323">
                <a:moveTo>
                  <a:pt x="661" y="1323"/>
                </a:moveTo>
                <a:cubicBezTo>
                  <a:pt x="296" y="1323"/>
                  <a:pt x="0" y="1026"/>
                  <a:pt x="0" y="662"/>
                </a:cubicBezTo>
                <a:cubicBezTo>
                  <a:pt x="0" y="297"/>
                  <a:pt x="296" y="0"/>
                  <a:pt x="661" y="0"/>
                </a:cubicBezTo>
                <a:cubicBezTo>
                  <a:pt x="1026" y="0"/>
                  <a:pt x="1322" y="297"/>
                  <a:pt x="1322" y="662"/>
                </a:cubicBezTo>
                <a:cubicBezTo>
                  <a:pt x="1322" y="1026"/>
                  <a:pt x="1026" y="1323"/>
                  <a:pt x="661" y="1323"/>
                </a:cubicBezTo>
                <a:close/>
                <a:moveTo>
                  <a:pt x="661" y="8"/>
                </a:moveTo>
                <a:cubicBezTo>
                  <a:pt x="301" y="8"/>
                  <a:pt x="8" y="301"/>
                  <a:pt x="8" y="662"/>
                </a:cubicBezTo>
                <a:cubicBezTo>
                  <a:pt x="8" y="1022"/>
                  <a:pt x="301" y="1315"/>
                  <a:pt x="661" y="1315"/>
                </a:cubicBezTo>
                <a:cubicBezTo>
                  <a:pt x="1021" y="1315"/>
                  <a:pt x="1314" y="1022"/>
                  <a:pt x="1314" y="662"/>
                </a:cubicBezTo>
                <a:cubicBezTo>
                  <a:pt x="1314" y="301"/>
                  <a:pt x="1021" y="8"/>
                  <a:pt x="661" y="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7">
            <a:extLst>
              <a:ext uri="{FF2B5EF4-FFF2-40B4-BE49-F238E27FC236}">
                <a16:creationId xmlns:a16="http://schemas.microsoft.com/office/drawing/2014/main" id="{E435E9F1-77DF-4C29-9995-2C123F7D979C}"/>
              </a:ext>
            </a:extLst>
          </p:cNvPr>
          <p:cNvSpPr>
            <a:spLocks noChangeArrowheads="1"/>
          </p:cNvSpPr>
          <p:nvPr/>
        </p:nvSpPr>
        <p:spPr bwMode="auto">
          <a:xfrm flipH="1">
            <a:off x="6635856" y="1994874"/>
            <a:ext cx="1171972" cy="1171973"/>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8">
            <a:extLst>
              <a:ext uri="{FF2B5EF4-FFF2-40B4-BE49-F238E27FC236}">
                <a16:creationId xmlns:a16="http://schemas.microsoft.com/office/drawing/2014/main" id="{82BF0D90-C0F7-4CB7-BE48-BEB44FFB36AD}"/>
              </a:ext>
            </a:extLst>
          </p:cNvPr>
          <p:cNvSpPr>
            <a:spLocks noChangeArrowheads="1"/>
          </p:cNvSpPr>
          <p:nvPr/>
        </p:nvSpPr>
        <p:spPr bwMode="auto">
          <a:xfrm flipH="1">
            <a:off x="6736973" y="2095992"/>
            <a:ext cx="973052" cy="9730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9">
            <a:extLst>
              <a:ext uri="{FF2B5EF4-FFF2-40B4-BE49-F238E27FC236}">
                <a16:creationId xmlns:a16="http://schemas.microsoft.com/office/drawing/2014/main" id="{41E04343-A88D-49FC-AADA-E33B52C45A21}"/>
              </a:ext>
            </a:extLst>
          </p:cNvPr>
          <p:cNvSpPr>
            <a:spLocks noChangeArrowheads="1"/>
          </p:cNvSpPr>
          <p:nvPr/>
        </p:nvSpPr>
        <p:spPr bwMode="auto">
          <a:xfrm flipH="1">
            <a:off x="6635856" y="4998570"/>
            <a:ext cx="1171972" cy="1173630"/>
          </a:xfrm>
          <a:prstGeom prst="ellipse">
            <a:avLst/>
          </a:pr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10">
            <a:extLst>
              <a:ext uri="{FF2B5EF4-FFF2-40B4-BE49-F238E27FC236}">
                <a16:creationId xmlns:a16="http://schemas.microsoft.com/office/drawing/2014/main" id="{59824B5C-DBDC-4A97-8CC8-93646A045BE5}"/>
              </a:ext>
            </a:extLst>
          </p:cNvPr>
          <p:cNvSpPr>
            <a:spLocks noChangeArrowheads="1"/>
          </p:cNvSpPr>
          <p:nvPr/>
        </p:nvSpPr>
        <p:spPr bwMode="auto">
          <a:xfrm flipH="1">
            <a:off x="6736973" y="5096373"/>
            <a:ext cx="973052" cy="97470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11">
            <a:extLst>
              <a:ext uri="{FF2B5EF4-FFF2-40B4-BE49-F238E27FC236}">
                <a16:creationId xmlns:a16="http://schemas.microsoft.com/office/drawing/2014/main" id="{55F991C8-E32A-4C68-A490-7A5FD1C92A23}"/>
              </a:ext>
            </a:extLst>
          </p:cNvPr>
          <p:cNvSpPr>
            <a:spLocks noChangeArrowheads="1"/>
          </p:cNvSpPr>
          <p:nvPr/>
        </p:nvSpPr>
        <p:spPr bwMode="auto">
          <a:xfrm flipH="1">
            <a:off x="7381807" y="3496722"/>
            <a:ext cx="1171972" cy="117363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2">
            <a:extLst>
              <a:ext uri="{FF2B5EF4-FFF2-40B4-BE49-F238E27FC236}">
                <a16:creationId xmlns:a16="http://schemas.microsoft.com/office/drawing/2014/main" id="{B1B0C67D-02E6-41D3-A496-B7F6DB7FC2C5}"/>
              </a:ext>
            </a:extLst>
          </p:cNvPr>
          <p:cNvSpPr>
            <a:spLocks noChangeArrowheads="1"/>
          </p:cNvSpPr>
          <p:nvPr/>
        </p:nvSpPr>
        <p:spPr bwMode="auto">
          <a:xfrm flipH="1">
            <a:off x="7479609" y="3594525"/>
            <a:ext cx="973052" cy="97470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3">
            <a:extLst>
              <a:ext uri="{FF2B5EF4-FFF2-40B4-BE49-F238E27FC236}">
                <a16:creationId xmlns:a16="http://schemas.microsoft.com/office/drawing/2014/main" id="{C4B77AAA-35E5-4F4F-A3C9-C64502C30CA4}"/>
              </a:ext>
            </a:extLst>
          </p:cNvPr>
          <p:cNvSpPr>
            <a:spLocks noChangeArrowheads="1"/>
          </p:cNvSpPr>
          <p:nvPr/>
        </p:nvSpPr>
        <p:spPr bwMode="auto">
          <a:xfrm flipH="1">
            <a:off x="4388056" y="4998570"/>
            <a:ext cx="1173630" cy="1173630"/>
          </a:xfrm>
          <a:prstGeom prst="ellipse">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Oval 14">
            <a:extLst>
              <a:ext uri="{FF2B5EF4-FFF2-40B4-BE49-F238E27FC236}">
                <a16:creationId xmlns:a16="http://schemas.microsoft.com/office/drawing/2014/main" id="{D814F725-6CFA-46C5-AD72-1A912CE6D9FA}"/>
              </a:ext>
            </a:extLst>
          </p:cNvPr>
          <p:cNvSpPr>
            <a:spLocks noChangeArrowheads="1"/>
          </p:cNvSpPr>
          <p:nvPr/>
        </p:nvSpPr>
        <p:spPr bwMode="auto">
          <a:xfrm flipH="1">
            <a:off x="4487517" y="5096373"/>
            <a:ext cx="973052" cy="97470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Oval 15">
            <a:extLst>
              <a:ext uri="{FF2B5EF4-FFF2-40B4-BE49-F238E27FC236}">
                <a16:creationId xmlns:a16="http://schemas.microsoft.com/office/drawing/2014/main" id="{99233F23-769C-4875-94CB-9599FAF9CAA9}"/>
              </a:ext>
            </a:extLst>
          </p:cNvPr>
          <p:cNvSpPr>
            <a:spLocks noChangeArrowheads="1"/>
          </p:cNvSpPr>
          <p:nvPr/>
        </p:nvSpPr>
        <p:spPr bwMode="auto">
          <a:xfrm flipH="1">
            <a:off x="4388056" y="1994874"/>
            <a:ext cx="1173630" cy="1171973"/>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6">
            <a:extLst>
              <a:ext uri="{FF2B5EF4-FFF2-40B4-BE49-F238E27FC236}">
                <a16:creationId xmlns:a16="http://schemas.microsoft.com/office/drawing/2014/main" id="{BDBB18CB-A4B3-4D1B-8B8E-5C0BE3E0CD6A}"/>
              </a:ext>
            </a:extLst>
          </p:cNvPr>
          <p:cNvSpPr>
            <a:spLocks noChangeArrowheads="1"/>
          </p:cNvSpPr>
          <p:nvPr/>
        </p:nvSpPr>
        <p:spPr bwMode="auto">
          <a:xfrm flipH="1">
            <a:off x="4487517" y="2095992"/>
            <a:ext cx="973052" cy="9730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7">
            <a:extLst>
              <a:ext uri="{FF2B5EF4-FFF2-40B4-BE49-F238E27FC236}">
                <a16:creationId xmlns:a16="http://schemas.microsoft.com/office/drawing/2014/main" id="{E0B68F36-2D26-46F6-A5BD-4B70D769C6D6}"/>
              </a:ext>
            </a:extLst>
          </p:cNvPr>
          <p:cNvSpPr>
            <a:spLocks noChangeArrowheads="1"/>
          </p:cNvSpPr>
          <p:nvPr/>
        </p:nvSpPr>
        <p:spPr bwMode="auto">
          <a:xfrm flipH="1">
            <a:off x="3643763" y="3496722"/>
            <a:ext cx="1171972" cy="1173630"/>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8">
            <a:extLst>
              <a:ext uri="{FF2B5EF4-FFF2-40B4-BE49-F238E27FC236}">
                <a16:creationId xmlns:a16="http://schemas.microsoft.com/office/drawing/2014/main" id="{3455B156-0387-4715-8230-BD9D42D4C175}"/>
              </a:ext>
            </a:extLst>
          </p:cNvPr>
          <p:cNvSpPr>
            <a:spLocks noChangeArrowheads="1"/>
          </p:cNvSpPr>
          <p:nvPr/>
        </p:nvSpPr>
        <p:spPr bwMode="auto">
          <a:xfrm flipH="1">
            <a:off x="3744881" y="3594525"/>
            <a:ext cx="973052" cy="97470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9">
            <a:extLst>
              <a:ext uri="{FF2B5EF4-FFF2-40B4-BE49-F238E27FC236}">
                <a16:creationId xmlns:a16="http://schemas.microsoft.com/office/drawing/2014/main" id="{8E764699-F386-4614-990F-C445C099302D}"/>
              </a:ext>
            </a:extLst>
          </p:cNvPr>
          <p:cNvSpPr>
            <a:spLocks/>
          </p:cNvSpPr>
          <p:nvPr/>
        </p:nvSpPr>
        <p:spPr bwMode="auto">
          <a:xfrm flipH="1">
            <a:off x="5986049" y="2086046"/>
            <a:ext cx="225443" cy="318272"/>
          </a:xfrm>
          <a:custGeom>
            <a:avLst/>
            <a:gdLst>
              <a:gd name="T0" fmla="*/ 59 w 136"/>
              <a:gd name="T1" fmla="*/ 0 h 192"/>
              <a:gd name="T2" fmla="*/ 0 w 136"/>
              <a:gd name="T3" fmla="*/ 0 h 192"/>
              <a:gd name="T4" fmla="*/ 77 w 136"/>
              <a:gd name="T5" fmla="*/ 95 h 192"/>
              <a:gd name="T6" fmla="*/ 0 w 136"/>
              <a:gd name="T7" fmla="*/ 192 h 192"/>
              <a:gd name="T8" fmla="*/ 59 w 136"/>
              <a:gd name="T9" fmla="*/ 192 h 192"/>
              <a:gd name="T10" fmla="*/ 136 w 136"/>
              <a:gd name="T11" fmla="*/ 95 h 192"/>
              <a:gd name="T12" fmla="*/ 59 w 136"/>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36" h="192">
                <a:moveTo>
                  <a:pt x="59" y="0"/>
                </a:moveTo>
                <a:lnTo>
                  <a:pt x="0" y="0"/>
                </a:lnTo>
                <a:lnTo>
                  <a:pt x="77" y="95"/>
                </a:lnTo>
                <a:lnTo>
                  <a:pt x="0" y="192"/>
                </a:lnTo>
                <a:lnTo>
                  <a:pt x="59" y="192"/>
                </a:lnTo>
                <a:lnTo>
                  <a:pt x="136" y="95"/>
                </a:lnTo>
                <a:lnTo>
                  <a:pt x="5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F6D0A19D-8CF2-48A1-BD93-DE04EEE417EA}"/>
              </a:ext>
            </a:extLst>
          </p:cNvPr>
          <p:cNvSpPr>
            <a:spLocks/>
          </p:cNvSpPr>
          <p:nvPr/>
        </p:nvSpPr>
        <p:spPr bwMode="auto">
          <a:xfrm flipH="1">
            <a:off x="5986049" y="5822432"/>
            <a:ext cx="225443" cy="319931"/>
          </a:xfrm>
          <a:custGeom>
            <a:avLst/>
            <a:gdLst>
              <a:gd name="T0" fmla="*/ 77 w 136"/>
              <a:gd name="T1" fmla="*/ 0 h 193"/>
              <a:gd name="T2" fmla="*/ 136 w 136"/>
              <a:gd name="T3" fmla="*/ 0 h 193"/>
              <a:gd name="T4" fmla="*/ 59 w 136"/>
              <a:gd name="T5" fmla="*/ 96 h 193"/>
              <a:gd name="T6" fmla="*/ 136 w 136"/>
              <a:gd name="T7" fmla="*/ 193 h 193"/>
              <a:gd name="T8" fmla="*/ 77 w 136"/>
              <a:gd name="T9" fmla="*/ 193 h 193"/>
              <a:gd name="T10" fmla="*/ 0 w 136"/>
              <a:gd name="T11" fmla="*/ 96 h 193"/>
              <a:gd name="T12" fmla="*/ 77 w 136"/>
              <a:gd name="T13" fmla="*/ 0 h 193"/>
            </a:gdLst>
            <a:ahLst/>
            <a:cxnLst>
              <a:cxn ang="0">
                <a:pos x="T0" y="T1"/>
              </a:cxn>
              <a:cxn ang="0">
                <a:pos x="T2" y="T3"/>
              </a:cxn>
              <a:cxn ang="0">
                <a:pos x="T4" y="T5"/>
              </a:cxn>
              <a:cxn ang="0">
                <a:pos x="T6" y="T7"/>
              </a:cxn>
              <a:cxn ang="0">
                <a:pos x="T8" y="T9"/>
              </a:cxn>
              <a:cxn ang="0">
                <a:pos x="T10" y="T11"/>
              </a:cxn>
              <a:cxn ang="0">
                <a:pos x="T12" y="T13"/>
              </a:cxn>
            </a:cxnLst>
            <a:rect l="0" t="0" r="r" b="b"/>
            <a:pathLst>
              <a:path w="136" h="193">
                <a:moveTo>
                  <a:pt x="77" y="0"/>
                </a:moveTo>
                <a:lnTo>
                  <a:pt x="136" y="0"/>
                </a:lnTo>
                <a:lnTo>
                  <a:pt x="59" y="96"/>
                </a:lnTo>
                <a:lnTo>
                  <a:pt x="136" y="193"/>
                </a:lnTo>
                <a:lnTo>
                  <a:pt x="77" y="193"/>
                </a:lnTo>
                <a:lnTo>
                  <a:pt x="0" y="96"/>
                </a:lnTo>
                <a:lnTo>
                  <a:pt x="77"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A49D6350-CAFF-49F7-8A19-FEABFBF20F4F}"/>
              </a:ext>
            </a:extLst>
          </p:cNvPr>
          <p:cNvSpPr>
            <a:spLocks/>
          </p:cNvSpPr>
          <p:nvPr/>
        </p:nvSpPr>
        <p:spPr bwMode="auto">
          <a:xfrm flipH="1">
            <a:off x="4303515" y="3060756"/>
            <a:ext cx="323246" cy="275173"/>
          </a:xfrm>
          <a:custGeom>
            <a:avLst/>
            <a:gdLst>
              <a:gd name="T0" fmla="*/ 195 w 195"/>
              <a:gd name="T1" fmla="*/ 52 h 166"/>
              <a:gd name="T2" fmla="*/ 165 w 195"/>
              <a:gd name="T3" fmla="*/ 0 h 166"/>
              <a:gd name="T4" fmla="*/ 122 w 195"/>
              <a:gd name="T5" fmla="*/ 116 h 166"/>
              <a:gd name="T6" fmla="*/ 0 w 195"/>
              <a:gd name="T7" fmla="*/ 100 h 166"/>
              <a:gd name="T8" fmla="*/ 31 w 195"/>
              <a:gd name="T9" fmla="*/ 152 h 166"/>
              <a:gd name="T10" fmla="*/ 154 w 195"/>
              <a:gd name="T11" fmla="*/ 166 h 166"/>
              <a:gd name="T12" fmla="*/ 195 w 195"/>
              <a:gd name="T13" fmla="*/ 52 h 166"/>
            </a:gdLst>
            <a:ahLst/>
            <a:cxnLst>
              <a:cxn ang="0">
                <a:pos x="T0" y="T1"/>
              </a:cxn>
              <a:cxn ang="0">
                <a:pos x="T2" y="T3"/>
              </a:cxn>
              <a:cxn ang="0">
                <a:pos x="T4" y="T5"/>
              </a:cxn>
              <a:cxn ang="0">
                <a:pos x="T6" y="T7"/>
              </a:cxn>
              <a:cxn ang="0">
                <a:pos x="T8" y="T9"/>
              </a:cxn>
              <a:cxn ang="0">
                <a:pos x="T10" y="T11"/>
              </a:cxn>
              <a:cxn ang="0">
                <a:pos x="T12" y="T13"/>
              </a:cxn>
            </a:cxnLst>
            <a:rect l="0" t="0" r="r" b="b"/>
            <a:pathLst>
              <a:path w="195" h="166">
                <a:moveTo>
                  <a:pt x="195" y="52"/>
                </a:moveTo>
                <a:lnTo>
                  <a:pt x="165" y="0"/>
                </a:lnTo>
                <a:lnTo>
                  <a:pt x="122" y="116"/>
                </a:lnTo>
                <a:lnTo>
                  <a:pt x="0" y="100"/>
                </a:lnTo>
                <a:lnTo>
                  <a:pt x="31" y="152"/>
                </a:lnTo>
                <a:lnTo>
                  <a:pt x="154" y="166"/>
                </a:lnTo>
                <a:lnTo>
                  <a:pt x="195" y="5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33A8E179-F1C1-465D-9D9A-454C5AD0E184}"/>
              </a:ext>
            </a:extLst>
          </p:cNvPr>
          <p:cNvSpPr>
            <a:spLocks/>
          </p:cNvSpPr>
          <p:nvPr/>
        </p:nvSpPr>
        <p:spPr bwMode="auto">
          <a:xfrm flipH="1">
            <a:off x="4217318" y="4741632"/>
            <a:ext cx="334849" cy="270201"/>
          </a:xfrm>
          <a:custGeom>
            <a:avLst/>
            <a:gdLst>
              <a:gd name="T0" fmla="*/ 181 w 202"/>
              <a:gd name="T1" fmla="*/ 125 h 163"/>
              <a:gd name="T2" fmla="*/ 202 w 202"/>
              <a:gd name="T3" fmla="*/ 69 h 163"/>
              <a:gd name="T4" fmla="*/ 84 w 202"/>
              <a:gd name="T5" fmla="*/ 107 h 163"/>
              <a:gd name="T6" fmla="*/ 23 w 202"/>
              <a:gd name="T7" fmla="*/ 0 h 163"/>
              <a:gd name="T8" fmla="*/ 0 w 202"/>
              <a:gd name="T9" fmla="*/ 55 h 163"/>
              <a:gd name="T10" fmla="*/ 63 w 202"/>
              <a:gd name="T11" fmla="*/ 163 h 163"/>
              <a:gd name="T12" fmla="*/ 181 w 202"/>
              <a:gd name="T13" fmla="*/ 125 h 163"/>
            </a:gdLst>
            <a:ahLst/>
            <a:cxnLst>
              <a:cxn ang="0">
                <a:pos x="T0" y="T1"/>
              </a:cxn>
              <a:cxn ang="0">
                <a:pos x="T2" y="T3"/>
              </a:cxn>
              <a:cxn ang="0">
                <a:pos x="T4" y="T5"/>
              </a:cxn>
              <a:cxn ang="0">
                <a:pos x="T6" y="T7"/>
              </a:cxn>
              <a:cxn ang="0">
                <a:pos x="T8" y="T9"/>
              </a:cxn>
              <a:cxn ang="0">
                <a:pos x="T10" y="T11"/>
              </a:cxn>
              <a:cxn ang="0">
                <a:pos x="T12" y="T13"/>
              </a:cxn>
            </a:cxnLst>
            <a:rect l="0" t="0" r="r" b="b"/>
            <a:pathLst>
              <a:path w="202" h="163">
                <a:moveTo>
                  <a:pt x="181" y="125"/>
                </a:moveTo>
                <a:lnTo>
                  <a:pt x="202" y="69"/>
                </a:lnTo>
                <a:lnTo>
                  <a:pt x="84" y="107"/>
                </a:lnTo>
                <a:lnTo>
                  <a:pt x="23" y="0"/>
                </a:lnTo>
                <a:lnTo>
                  <a:pt x="0" y="55"/>
                </a:lnTo>
                <a:lnTo>
                  <a:pt x="63" y="163"/>
                </a:lnTo>
                <a:lnTo>
                  <a:pt x="181" y="1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CD6F173E-4002-45B6-945E-004F6FADB991}"/>
              </a:ext>
            </a:extLst>
          </p:cNvPr>
          <p:cNvSpPr>
            <a:spLocks/>
          </p:cNvSpPr>
          <p:nvPr/>
        </p:nvSpPr>
        <p:spPr bwMode="auto">
          <a:xfrm flipH="1">
            <a:off x="7637088" y="3161873"/>
            <a:ext cx="323246" cy="275173"/>
          </a:xfrm>
          <a:custGeom>
            <a:avLst/>
            <a:gdLst>
              <a:gd name="T0" fmla="*/ 195 w 195"/>
              <a:gd name="T1" fmla="*/ 114 h 166"/>
              <a:gd name="T2" fmla="*/ 165 w 195"/>
              <a:gd name="T3" fmla="*/ 166 h 166"/>
              <a:gd name="T4" fmla="*/ 122 w 195"/>
              <a:gd name="T5" fmla="*/ 50 h 166"/>
              <a:gd name="T6" fmla="*/ 0 w 195"/>
              <a:gd name="T7" fmla="*/ 66 h 166"/>
              <a:gd name="T8" fmla="*/ 31 w 195"/>
              <a:gd name="T9" fmla="*/ 14 h 166"/>
              <a:gd name="T10" fmla="*/ 154 w 195"/>
              <a:gd name="T11" fmla="*/ 0 h 166"/>
              <a:gd name="T12" fmla="*/ 195 w 195"/>
              <a:gd name="T13" fmla="*/ 114 h 166"/>
            </a:gdLst>
            <a:ahLst/>
            <a:cxnLst>
              <a:cxn ang="0">
                <a:pos x="T0" y="T1"/>
              </a:cxn>
              <a:cxn ang="0">
                <a:pos x="T2" y="T3"/>
              </a:cxn>
              <a:cxn ang="0">
                <a:pos x="T4" y="T5"/>
              </a:cxn>
              <a:cxn ang="0">
                <a:pos x="T6" y="T7"/>
              </a:cxn>
              <a:cxn ang="0">
                <a:pos x="T8" y="T9"/>
              </a:cxn>
              <a:cxn ang="0">
                <a:pos x="T10" y="T11"/>
              </a:cxn>
              <a:cxn ang="0">
                <a:pos x="T12" y="T13"/>
              </a:cxn>
            </a:cxnLst>
            <a:rect l="0" t="0" r="r" b="b"/>
            <a:pathLst>
              <a:path w="195" h="166">
                <a:moveTo>
                  <a:pt x="195" y="114"/>
                </a:moveTo>
                <a:lnTo>
                  <a:pt x="165" y="166"/>
                </a:lnTo>
                <a:lnTo>
                  <a:pt x="122" y="50"/>
                </a:lnTo>
                <a:lnTo>
                  <a:pt x="0" y="66"/>
                </a:lnTo>
                <a:lnTo>
                  <a:pt x="31" y="14"/>
                </a:lnTo>
                <a:lnTo>
                  <a:pt x="154" y="0"/>
                </a:lnTo>
                <a:lnTo>
                  <a:pt x="195" y="11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8067F7F8-B4C7-4F31-BF2E-18682E11CEAB}"/>
              </a:ext>
            </a:extLst>
          </p:cNvPr>
          <p:cNvSpPr>
            <a:spLocks/>
          </p:cNvSpPr>
          <p:nvPr/>
        </p:nvSpPr>
        <p:spPr bwMode="auto">
          <a:xfrm flipH="1">
            <a:off x="7582384" y="4832803"/>
            <a:ext cx="329877" cy="276831"/>
          </a:xfrm>
          <a:custGeom>
            <a:avLst/>
            <a:gdLst>
              <a:gd name="T0" fmla="*/ 172 w 199"/>
              <a:gd name="T1" fmla="*/ 27 h 167"/>
              <a:gd name="T2" fmla="*/ 199 w 199"/>
              <a:gd name="T3" fmla="*/ 79 h 167"/>
              <a:gd name="T4" fmla="*/ 77 w 199"/>
              <a:gd name="T5" fmla="*/ 54 h 167"/>
              <a:gd name="T6" fmla="*/ 27 w 199"/>
              <a:gd name="T7" fmla="*/ 167 h 167"/>
              <a:gd name="T8" fmla="*/ 0 w 199"/>
              <a:gd name="T9" fmla="*/ 113 h 167"/>
              <a:gd name="T10" fmla="*/ 52 w 199"/>
              <a:gd name="T11" fmla="*/ 0 h 167"/>
              <a:gd name="T12" fmla="*/ 172 w 199"/>
              <a:gd name="T13" fmla="*/ 27 h 167"/>
            </a:gdLst>
            <a:ahLst/>
            <a:cxnLst>
              <a:cxn ang="0">
                <a:pos x="T0" y="T1"/>
              </a:cxn>
              <a:cxn ang="0">
                <a:pos x="T2" y="T3"/>
              </a:cxn>
              <a:cxn ang="0">
                <a:pos x="T4" y="T5"/>
              </a:cxn>
              <a:cxn ang="0">
                <a:pos x="T6" y="T7"/>
              </a:cxn>
              <a:cxn ang="0">
                <a:pos x="T8" y="T9"/>
              </a:cxn>
              <a:cxn ang="0">
                <a:pos x="T10" y="T11"/>
              </a:cxn>
              <a:cxn ang="0">
                <a:pos x="T12" y="T13"/>
              </a:cxn>
            </a:cxnLst>
            <a:rect l="0" t="0" r="r" b="b"/>
            <a:pathLst>
              <a:path w="199" h="167">
                <a:moveTo>
                  <a:pt x="172" y="27"/>
                </a:moveTo>
                <a:lnTo>
                  <a:pt x="199" y="79"/>
                </a:lnTo>
                <a:lnTo>
                  <a:pt x="77" y="54"/>
                </a:lnTo>
                <a:lnTo>
                  <a:pt x="27" y="167"/>
                </a:lnTo>
                <a:lnTo>
                  <a:pt x="0" y="113"/>
                </a:lnTo>
                <a:lnTo>
                  <a:pt x="52" y="0"/>
                </a:lnTo>
                <a:lnTo>
                  <a:pt x="172" y="27"/>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4BAF7E9B-ED28-4CFC-B465-15007F9CE3F4}"/>
              </a:ext>
            </a:extLst>
          </p:cNvPr>
          <p:cNvSpPr txBox="1"/>
          <p:nvPr/>
        </p:nvSpPr>
        <p:spPr>
          <a:xfrm>
            <a:off x="5133571" y="4133196"/>
            <a:ext cx="1930400" cy="523220"/>
          </a:xfrm>
          <a:prstGeom prst="rect">
            <a:avLst/>
          </a:prstGeom>
          <a:noFill/>
        </p:spPr>
        <p:txBody>
          <a:bodyPr wrap="square" rtlCol="0">
            <a:spAutoFit/>
          </a:bodyPr>
          <a:lstStyle/>
          <a:p>
            <a:pPr algn="ctr"/>
            <a:r>
              <a:rPr lang="en-US" sz="2800" spc="300">
                <a:solidFill>
                  <a:schemeClr val="tx1">
                    <a:lumMod val="85000"/>
                    <a:lumOff val="15000"/>
                  </a:schemeClr>
                </a:solidFill>
                <a:latin typeface="Inter" panose="020B0502030000000004" pitchFamily="34" charset="0"/>
                <a:ea typeface="Inter" panose="020B0502030000000004" pitchFamily="34" charset="0"/>
              </a:rPr>
              <a:t>CURSOR</a:t>
            </a:r>
          </a:p>
        </p:txBody>
      </p:sp>
      <p:sp>
        <p:nvSpPr>
          <p:cNvPr id="35" name="Oval 34">
            <a:extLst>
              <a:ext uri="{FF2B5EF4-FFF2-40B4-BE49-F238E27FC236}">
                <a16:creationId xmlns:a16="http://schemas.microsoft.com/office/drawing/2014/main" id="{A596C604-5F24-4FE5-9DF8-752C3975C4A6}"/>
              </a:ext>
            </a:extLst>
          </p:cNvPr>
          <p:cNvSpPr/>
          <p:nvPr/>
        </p:nvSpPr>
        <p:spPr>
          <a:xfrm flipH="1">
            <a:off x="5751109" y="3377234"/>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6" name="Group 35">
            <a:extLst>
              <a:ext uri="{FF2B5EF4-FFF2-40B4-BE49-F238E27FC236}">
                <a16:creationId xmlns:a16="http://schemas.microsoft.com/office/drawing/2014/main" id="{B7BAE587-85D7-4D9B-8C21-F490568F6D7D}"/>
              </a:ext>
            </a:extLst>
          </p:cNvPr>
          <p:cNvGrpSpPr/>
          <p:nvPr/>
        </p:nvGrpSpPr>
        <p:grpSpPr>
          <a:xfrm>
            <a:off x="5989234" y="3615359"/>
            <a:ext cx="219075" cy="219075"/>
            <a:chOff x="5986463" y="2549740"/>
            <a:chExt cx="219075" cy="219075"/>
          </a:xfrm>
        </p:grpSpPr>
        <p:sp>
          <p:nvSpPr>
            <p:cNvPr id="37" name="Freeform 38">
              <a:extLst>
                <a:ext uri="{FF2B5EF4-FFF2-40B4-BE49-F238E27FC236}">
                  <a16:creationId xmlns:a16="http://schemas.microsoft.com/office/drawing/2014/main" id="{69C445B6-9024-4131-80AF-7D8AFBAE0CE5}"/>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cxnSp>
          <p:nvCxnSpPr>
            <p:cNvPr id="38" name="Straight Connector 37">
              <a:extLst>
                <a:ext uri="{FF2B5EF4-FFF2-40B4-BE49-F238E27FC236}">
                  <a16:creationId xmlns:a16="http://schemas.microsoft.com/office/drawing/2014/main" id="{359AD7D6-DC5D-4DDA-BD4F-1016517ED248}"/>
                </a:ext>
              </a:extLst>
            </p:cNvPr>
            <p:cNvCxnSpPr>
              <a:cxnSpLocks/>
            </p:cNvCxnSpPr>
            <p:nvPr/>
          </p:nvCxnSpPr>
          <p:spPr>
            <a:xfrm rot="900000">
              <a:off x="6101046" y="2688857"/>
              <a:ext cx="61915" cy="58522"/>
            </a:xfrm>
            <a:prstGeom prst="line">
              <a:avLst/>
            </a:prstGeom>
            <a:ln w="28575">
              <a:solidFill>
                <a:schemeClr val="accent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9" name="TextBox 38">
            <a:extLst>
              <a:ext uri="{FF2B5EF4-FFF2-40B4-BE49-F238E27FC236}">
                <a16:creationId xmlns:a16="http://schemas.microsoft.com/office/drawing/2014/main" id="{237D9AD0-CC47-4ABC-AEFD-86AC1BEA4302}"/>
              </a:ext>
            </a:extLst>
          </p:cNvPr>
          <p:cNvSpPr txBox="1"/>
          <p:nvPr/>
        </p:nvSpPr>
        <p:spPr>
          <a:xfrm>
            <a:off x="5396811" y="4557600"/>
            <a:ext cx="1403920" cy="276999"/>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PRESENTATION</a:t>
            </a:r>
          </a:p>
        </p:txBody>
      </p:sp>
      <p:sp>
        <p:nvSpPr>
          <p:cNvPr id="41" name="TextBox 40">
            <a:extLst>
              <a:ext uri="{FF2B5EF4-FFF2-40B4-BE49-F238E27FC236}">
                <a16:creationId xmlns:a16="http://schemas.microsoft.com/office/drawing/2014/main" id="{23CE9C5A-52ED-44F5-B8B2-61C8E00AE1EA}"/>
              </a:ext>
            </a:extLst>
          </p:cNvPr>
          <p:cNvSpPr txBox="1"/>
          <p:nvPr/>
        </p:nvSpPr>
        <p:spPr>
          <a:xfrm>
            <a:off x="2781253" y="2103494"/>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2" name="TextBox 41">
            <a:extLst>
              <a:ext uri="{FF2B5EF4-FFF2-40B4-BE49-F238E27FC236}">
                <a16:creationId xmlns:a16="http://schemas.microsoft.com/office/drawing/2014/main" id="{262009F6-2005-4154-89CD-45190E318AC6}"/>
              </a:ext>
            </a:extLst>
          </p:cNvPr>
          <p:cNvSpPr txBox="1"/>
          <p:nvPr/>
        </p:nvSpPr>
        <p:spPr>
          <a:xfrm>
            <a:off x="1209628" y="2529877"/>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45" name="TextBox 44">
            <a:extLst>
              <a:ext uri="{FF2B5EF4-FFF2-40B4-BE49-F238E27FC236}">
                <a16:creationId xmlns:a16="http://schemas.microsoft.com/office/drawing/2014/main" id="{CFCF6C43-7391-44FE-B915-CB1B7E1DF350}"/>
              </a:ext>
            </a:extLst>
          </p:cNvPr>
          <p:cNvSpPr txBox="1"/>
          <p:nvPr/>
        </p:nvSpPr>
        <p:spPr>
          <a:xfrm>
            <a:off x="2035674" y="3605756"/>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6" name="TextBox 45">
            <a:extLst>
              <a:ext uri="{FF2B5EF4-FFF2-40B4-BE49-F238E27FC236}">
                <a16:creationId xmlns:a16="http://schemas.microsoft.com/office/drawing/2014/main" id="{5AC7CE9D-0766-4A5C-8243-453AA85EAB59}"/>
              </a:ext>
            </a:extLst>
          </p:cNvPr>
          <p:cNvSpPr txBox="1"/>
          <p:nvPr/>
        </p:nvSpPr>
        <p:spPr>
          <a:xfrm>
            <a:off x="696272" y="4032139"/>
            <a:ext cx="2684251"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it looked has attachment in a to is in there go frequently terminated.</a:t>
            </a:r>
          </a:p>
        </p:txBody>
      </p:sp>
      <p:sp>
        <p:nvSpPr>
          <p:cNvPr id="48" name="TextBox 47">
            <a:extLst>
              <a:ext uri="{FF2B5EF4-FFF2-40B4-BE49-F238E27FC236}">
                <a16:creationId xmlns:a16="http://schemas.microsoft.com/office/drawing/2014/main" id="{FF623703-FF58-4FB7-9DC4-72F05A51A651}"/>
              </a:ext>
            </a:extLst>
          </p:cNvPr>
          <p:cNvSpPr txBox="1"/>
          <p:nvPr/>
        </p:nvSpPr>
        <p:spPr>
          <a:xfrm>
            <a:off x="2781253" y="5108019"/>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FE17E533-561A-41C4-B409-0E8FA0779586}"/>
              </a:ext>
            </a:extLst>
          </p:cNvPr>
          <p:cNvSpPr txBox="1"/>
          <p:nvPr/>
        </p:nvSpPr>
        <p:spPr>
          <a:xfrm>
            <a:off x="1209628" y="5534402"/>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53" name="TextBox 52">
            <a:extLst>
              <a:ext uri="{FF2B5EF4-FFF2-40B4-BE49-F238E27FC236}">
                <a16:creationId xmlns:a16="http://schemas.microsoft.com/office/drawing/2014/main" id="{56A3AE71-E3F0-4CB5-9077-1AA59B19EDEA}"/>
              </a:ext>
            </a:extLst>
          </p:cNvPr>
          <p:cNvSpPr txBox="1"/>
          <p:nvPr/>
        </p:nvSpPr>
        <p:spPr>
          <a:xfrm flipH="1">
            <a:off x="8065898" y="210349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4" name="TextBox 53">
            <a:extLst>
              <a:ext uri="{FF2B5EF4-FFF2-40B4-BE49-F238E27FC236}">
                <a16:creationId xmlns:a16="http://schemas.microsoft.com/office/drawing/2014/main" id="{976813F4-3586-4918-93AE-39D119ED1958}"/>
              </a:ext>
            </a:extLst>
          </p:cNvPr>
          <p:cNvSpPr txBox="1"/>
          <p:nvPr/>
        </p:nvSpPr>
        <p:spPr>
          <a:xfrm flipH="1">
            <a:off x="8065898" y="2529877"/>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55" name="TextBox 54">
            <a:extLst>
              <a:ext uri="{FF2B5EF4-FFF2-40B4-BE49-F238E27FC236}">
                <a16:creationId xmlns:a16="http://schemas.microsoft.com/office/drawing/2014/main" id="{835E6AFA-56BA-47D0-8678-0050DD504286}"/>
              </a:ext>
            </a:extLst>
          </p:cNvPr>
          <p:cNvSpPr txBox="1"/>
          <p:nvPr/>
        </p:nvSpPr>
        <p:spPr>
          <a:xfrm flipH="1">
            <a:off x="8811477" y="3605756"/>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6" name="TextBox 55">
            <a:extLst>
              <a:ext uri="{FF2B5EF4-FFF2-40B4-BE49-F238E27FC236}">
                <a16:creationId xmlns:a16="http://schemas.microsoft.com/office/drawing/2014/main" id="{21336B0F-DBD0-4308-A880-1EE9EEB28CDD}"/>
              </a:ext>
            </a:extLst>
          </p:cNvPr>
          <p:cNvSpPr txBox="1"/>
          <p:nvPr/>
        </p:nvSpPr>
        <p:spPr>
          <a:xfrm flipH="1">
            <a:off x="8811477" y="4032139"/>
            <a:ext cx="268425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it looked has attachment in a to is in there go frequently terminated.</a:t>
            </a:r>
          </a:p>
        </p:txBody>
      </p:sp>
      <p:sp>
        <p:nvSpPr>
          <p:cNvPr id="57" name="TextBox 56">
            <a:extLst>
              <a:ext uri="{FF2B5EF4-FFF2-40B4-BE49-F238E27FC236}">
                <a16:creationId xmlns:a16="http://schemas.microsoft.com/office/drawing/2014/main" id="{F840486F-00E1-4609-A6D3-1CAF9BF51E1A}"/>
              </a:ext>
            </a:extLst>
          </p:cNvPr>
          <p:cNvSpPr txBox="1"/>
          <p:nvPr/>
        </p:nvSpPr>
        <p:spPr>
          <a:xfrm flipH="1">
            <a:off x="8065898" y="510801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8" name="TextBox 57">
            <a:extLst>
              <a:ext uri="{FF2B5EF4-FFF2-40B4-BE49-F238E27FC236}">
                <a16:creationId xmlns:a16="http://schemas.microsoft.com/office/drawing/2014/main" id="{1CF05D2E-1529-4A7F-A03D-3434F974137B}"/>
              </a:ext>
            </a:extLst>
          </p:cNvPr>
          <p:cNvSpPr txBox="1"/>
          <p:nvPr/>
        </p:nvSpPr>
        <p:spPr>
          <a:xfrm flipH="1">
            <a:off x="8065898" y="5534402"/>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60" name="Freeform 26">
            <a:extLst>
              <a:ext uri="{FF2B5EF4-FFF2-40B4-BE49-F238E27FC236}">
                <a16:creationId xmlns:a16="http://schemas.microsoft.com/office/drawing/2014/main" id="{969A4ED5-8A1C-499E-977F-63D19F59CD85}"/>
              </a:ext>
            </a:extLst>
          </p:cNvPr>
          <p:cNvSpPr>
            <a:spLocks noEditPoints="1"/>
          </p:cNvSpPr>
          <p:nvPr/>
        </p:nvSpPr>
        <p:spPr bwMode="auto">
          <a:xfrm>
            <a:off x="4013846" y="3846772"/>
            <a:ext cx="435122" cy="470214"/>
          </a:xfrm>
          <a:custGeom>
            <a:avLst/>
            <a:gdLst>
              <a:gd name="T0" fmla="*/ 158861 w 57"/>
              <a:gd name="T1" fmla="*/ 212725 h 62"/>
              <a:gd name="T2" fmla="*/ 37989 w 57"/>
              <a:gd name="T3" fmla="*/ 212725 h 62"/>
              <a:gd name="T4" fmla="*/ 0 w 57"/>
              <a:gd name="T5" fmla="*/ 178415 h 62"/>
              <a:gd name="T6" fmla="*/ 41442 w 57"/>
              <a:gd name="T7" fmla="*/ 99500 h 62"/>
              <a:gd name="T8" fmla="*/ 37989 w 57"/>
              <a:gd name="T9" fmla="*/ 116656 h 62"/>
              <a:gd name="T10" fmla="*/ 37989 w 57"/>
              <a:gd name="T11" fmla="*/ 144104 h 62"/>
              <a:gd name="T12" fmla="*/ 20721 w 57"/>
              <a:gd name="T13" fmla="*/ 168121 h 62"/>
              <a:gd name="T14" fmla="*/ 44896 w 57"/>
              <a:gd name="T15" fmla="*/ 195570 h 62"/>
              <a:gd name="T16" fmla="*/ 72524 w 57"/>
              <a:gd name="T17" fmla="*/ 168121 h 62"/>
              <a:gd name="T18" fmla="*/ 55256 w 57"/>
              <a:gd name="T19" fmla="*/ 144104 h 62"/>
              <a:gd name="T20" fmla="*/ 55256 w 57"/>
              <a:gd name="T21" fmla="*/ 116656 h 62"/>
              <a:gd name="T22" fmla="*/ 58710 w 57"/>
              <a:gd name="T23" fmla="*/ 102931 h 62"/>
              <a:gd name="T24" fmla="*/ 100152 w 57"/>
              <a:gd name="T25" fmla="*/ 116656 h 62"/>
              <a:gd name="T26" fmla="*/ 141594 w 57"/>
              <a:gd name="T27" fmla="*/ 102931 h 62"/>
              <a:gd name="T28" fmla="*/ 145047 w 57"/>
              <a:gd name="T29" fmla="*/ 116656 h 62"/>
              <a:gd name="T30" fmla="*/ 145047 w 57"/>
              <a:gd name="T31" fmla="*/ 123518 h 62"/>
              <a:gd name="T32" fmla="*/ 107059 w 57"/>
              <a:gd name="T33" fmla="*/ 161259 h 62"/>
              <a:gd name="T34" fmla="*/ 107059 w 57"/>
              <a:gd name="T35" fmla="*/ 171552 h 62"/>
              <a:gd name="T36" fmla="*/ 103605 w 57"/>
              <a:gd name="T37" fmla="*/ 181846 h 62"/>
              <a:gd name="T38" fmla="*/ 117419 w 57"/>
              <a:gd name="T39" fmla="*/ 195570 h 62"/>
              <a:gd name="T40" fmla="*/ 131233 w 57"/>
              <a:gd name="T41" fmla="*/ 181846 h 62"/>
              <a:gd name="T42" fmla="*/ 124326 w 57"/>
              <a:gd name="T43" fmla="*/ 171552 h 62"/>
              <a:gd name="T44" fmla="*/ 124326 w 57"/>
              <a:gd name="T45" fmla="*/ 161259 h 62"/>
              <a:gd name="T46" fmla="*/ 145047 w 57"/>
              <a:gd name="T47" fmla="*/ 144104 h 62"/>
              <a:gd name="T48" fmla="*/ 162315 w 57"/>
              <a:gd name="T49" fmla="*/ 161259 h 62"/>
              <a:gd name="T50" fmla="*/ 162315 w 57"/>
              <a:gd name="T51" fmla="*/ 171552 h 62"/>
              <a:gd name="T52" fmla="*/ 155408 w 57"/>
              <a:gd name="T53" fmla="*/ 181846 h 62"/>
              <a:gd name="T54" fmla="*/ 169222 w 57"/>
              <a:gd name="T55" fmla="*/ 195570 h 62"/>
              <a:gd name="T56" fmla="*/ 183036 w 57"/>
              <a:gd name="T57" fmla="*/ 181846 h 62"/>
              <a:gd name="T58" fmla="*/ 179582 w 57"/>
              <a:gd name="T59" fmla="*/ 171552 h 62"/>
              <a:gd name="T60" fmla="*/ 179582 w 57"/>
              <a:gd name="T61" fmla="*/ 161259 h 62"/>
              <a:gd name="T62" fmla="*/ 162315 w 57"/>
              <a:gd name="T63" fmla="*/ 130380 h 62"/>
              <a:gd name="T64" fmla="*/ 158861 w 57"/>
              <a:gd name="T65" fmla="*/ 99500 h 62"/>
              <a:gd name="T66" fmla="*/ 196850 w 57"/>
              <a:gd name="T67" fmla="*/ 178415 h 62"/>
              <a:gd name="T68" fmla="*/ 158861 w 57"/>
              <a:gd name="T69" fmla="*/ 212725 h 62"/>
              <a:gd name="T70" fmla="*/ 44896 w 57"/>
              <a:gd name="T71" fmla="*/ 178415 h 62"/>
              <a:gd name="T72" fmla="*/ 37989 w 57"/>
              <a:gd name="T73" fmla="*/ 168121 h 62"/>
              <a:gd name="T74" fmla="*/ 44896 w 57"/>
              <a:gd name="T75" fmla="*/ 161259 h 62"/>
              <a:gd name="T76" fmla="*/ 55256 w 57"/>
              <a:gd name="T77" fmla="*/ 168121 h 62"/>
              <a:gd name="T78" fmla="*/ 44896 w 57"/>
              <a:gd name="T79" fmla="*/ 178415 h 62"/>
              <a:gd name="T80" fmla="*/ 100152 w 57"/>
              <a:gd name="T81" fmla="*/ 106363 h 62"/>
              <a:gd name="T82" fmla="*/ 44896 w 57"/>
              <a:gd name="T83" fmla="*/ 54897 h 62"/>
              <a:gd name="T84" fmla="*/ 100152 w 57"/>
              <a:gd name="T85" fmla="*/ 0 h 62"/>
              <a:gd name="T86" fmla="*/ 151954 w 57"/>
              <a:gd name="T87" fmla="*/ 54897 h 62"/>
              <a:gd name="T88" fmla="*/ 100152 w 57"/>
              <a:gd name="T89" fmla="*/ 106363 h 6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57" h="62">
                <a:moveTo>
                  <a:pt x="46" y="62"/>
                </a:moveTo>
                <a:cubicBezTo>
                  <a:pt x="11" y="62"/>
                  <a:pt x="11" y="62"/>
                  <a:pt x="11" y="62"/>
                </a:cubicBezTo>
                <a:cubicBezTo>
                  <a:pt x="5" y="62"/>
                  <a:pt x="0" y="58"/>
                  <a:pt x="0" y="52"/>
                </a:cubicBezTo>
                <a:cubicBezTo>
                  <a:pt x="0" y="44"/>
                  <a:pt x="2" y="31"/>
                  <a:pt x="12" y="29"/>
                </a:cubicBezTo>
                <a:cubicBezTo>
                  <a:pt x="11" y="31"/>
                  <a:pt x="11" y="32"/>
                  <a:pt x="11" y="34"/>
                </a:cubicBezTo>
                <a:cubicBezTo>
                  <a:pt x="11" y="42"/>
                  <a:pt x="11" y="42"/>
                  <a:pt x="11" y="42"/>
                </a:cubicBezTo>
                <a:cubicBezTo>
                  <a:pt x="8" y="43"/>
                  <a:pt x="6" y="46"/>
                  <a:pt x="6" y="49"/>
                </a:cubicBezTo>
                <a:cubicBezTo>
                  <a:pt x="6" y="54"/>
                  <a:pt x="9" y="57"/>
                  <a:pt x="13" y="57"/>
                </a:cubicBezTo>
                <a:cubicBezTo>
                  <a:pt x="18" y="57"/>
                  <a:pt x="21" y="54"/>
                  <a:pt x="21" y="49"/>
                </a:cubicBezTo>
                <a:cubicBezTo>
                  <a:pt x="21" y="46"/>
                  <a:pt x="19" y="43"/>
                  <a:pt x="16" y="42"/>
                </a:cubicBezTo>
                <a:cubicBezTo>
                  <a:pt x="16" y="34"/>
                  <a:pt x="16" y="34"/>
                  <a:pt x="16" y="34"/>
                </a:cubicBezTo>
                <a:cubicBezTo>
                  <a:pt x="16" y="33"/>
                  <a:pt x="16" y="31"/>
                  <a:pt x="17" y="30"/>
                </a:cubicBezTo>
                <a:cubicBezTo>
                  <a:pt x="20" y="33"/>
                  <a:pt x="24" y="34"/>
                  <a:pt x="29" y="34"/>
                </a:cubicBezTo>
                <a:cubicBezTo>
                  <a:pt x="33" y="34"/>
                  <a:pt x="37" y="33"/>
                  <a:pt x="41" y="30"/>
                </a:cubicBezTo>
                <a:cubicBezTo>
                  <a:pt x="41" y="31"/>
                  <a:pt x="42" y="33"/>
                  <a:pt x="42" y="34"/>
                </a:cubicBezTo>
                <a:cubicBezTo>
                  <a:pt x="42" y="36"/>
                  <a:pt x="42" y="36"/>
                  <a:pt x="42" y="36"/>
                </a:cubicBezTo>
                <a:cubicBezTo>
                  <a:pt x="36" y="36"/>
                  <a:pt x="31" y="41"/>
                  <a:pt x="31" y="47"/>
                </a:cubicBezTo>
                <a:cubicBezTo>
                  <a:pt x="31" y="50"/>
                  <a:pt x="31" y="50"/>
                  <a:pt x="31" y="50"/>
                </a:cubicBezTo>
                <a:cubicBezTo>
                  <a:pt x="31" y="51"/>
                  <a:pt x="30" y="52"/>
                  <a:pt x="30" y="53"/>
                </a:cubicBezTo>
                <a:cubicBezTo>
                  <a:pt x="30" y="55"/>
                  <a:pt x="32" y="57"/>
                  <a:pt x="34" y="57"/>
                </a:cubicBezTo>
                <a:cubicBezTo>
                  <a:pt x="36" y="57"/>
                  <a:pt x="38" y="55"/>
                  <a:pt x="38" y="53"/>
                </a:cubicBezTo>
                <a:cubicBezTo>
                  <a:pt x="38" y="52"/>
                  <a:pt x="37" y="51"/>
                  <a:pt x="36" y="50"/>
                </a:cubicBezTo>
                <a:cubicBezTo>
                  <a:pt x="36" y="47"/>
                  <a:pt x="36" y="47"/>
                  <a:pt x="36" y="47"/>
                </a:cubicBezTo>
                <a:cubicBezTo>
                  <a:pt x="36" y="44"/>
                  <a:pt x="39" y="42"/>
                  <a:pt x="42" y="42"/>
                </a:cubicBezTo>
                <a:cubicBezTo>
                  <a:pt x="44" y="42"/>
                  <a:pt x="47" y="44"/>
                  <a:pt x="47" y="47"/>
                </a:cubicBezTo>
                <a:cubicBezTo>
                  <a:pt x="47" y="50"/>
                  <a:pt x="47" y="50"/>
                  <a:pt x="47" y="50"/>
                </a:cubicBezTo>
                <a:cubicBezTo>
                  <a:pt x="46" y="51"/>
                  <a:pt x="45" y="52"/>
                  <a:pt x="45" y="53"/>
                </a:cubicBezTo>
                <a:cubicBezTo>
                  <a:pt x="45" y="55"/>
                  <a:pt x="47" y="57"/>
                  <a:pt x="49" y="57"/>
                </a:cubicBezTo>
                <a:cubicBezTo>
                  <a:pt x="51" y="57"/>
                  <a:pt x="53" y="55"/>
                  <a:pt x="53" y="53"/>
                </a:cubicBezTo>
                <a:cubicBezTo>
                  <a:pt x="53" y="52"/>
                  <a:pt x="53" y="51"/>
                  <a:pt x="52" y="50"/>
                </a:cubicBezTo>
                <a:cubicBezTo>
                  <a:pt x="52" y="47"/>
                  <a:pt x="52" y="47"/>
                  <a:pt x="52" y="47"/>
                </a:cubicBezTo>
                <a:cubicBezTo>
                  <a:pt x="52" y="43"/>
                  <a:pt x="50" y="40"/>
                  <a:pt x="47" y="38"/>
                </a:cubicBezTo>
                <a:cubicBezTo>
                  <a:pt x="47" y="35"/>
                  <a:pt x="47" y="32"/>
                  <a:pt x="46" y="29"/>
                </a:cubicBezTo>
                <a:cubicBezTo>
                  <a:pt x="55" y="31"/>
                  <a:pt x="57" y="44"/>
                  <a:pt x="57" y="52"/>
                </a:cubicBezTo>
                <a:cubicBezTo>
                  <a:pt x="57" y="58"/>
                  <a:pt x="53" y="62"/>
                  <a:pt x="46" y="62"/>
                </a:cubicBezTo>
                <a:close/>
                <a:moveTo>
                  <a:pt x="13" y="52"/>
                </a:moveTo>
                <a:cubicBezTo>
                  <a:pt x="12" y="52"/>
                  <a:pt x="11" y="51"/>
                  <a:pt x="11" y="49"/>
                </a:cubicBezTo>
                <a:cubicBezTo>
                  <a:pt x="11" y="48"/>
                  <a:pt x="12" y="47"/>
                  <a:pt x="13" y="47"/>
                </a:cubicBezTo>
                <a:cubicBezTo>
                  <a:pt x="15" y="47"/>
                  <a:pt x="16" y="48"/>
                  <a:pt x="16" y="49"/>
                </a:cubicBezTo>
                <a:cubicBezTo>
                  <a:pt x="16" y="51"/>
                  <a:pt x="15" y="52"/>
                  <a:pt x="13" y="52"/>
                </a:cubicBezTo>
                <a:close/>
                <a:moveTo>
                  <a:pt x="29" y="31"/>
                </a:moveTo>
                <a:cubicBezTo>
                  <a:pt x="20" y="31"/>
                  <a:pt x="13" y="24"/>
                  <a:pt x="13" y="16"/>
                </a:cubicBezTo>
                <a:cubicBezTo>
                  <a:pt x="13" y="7"/>
                  <a:pt x="20" y="0"/>
                  <a:pt x="29" y="0"/>
                </a:cubicBezTo>
                <a:cubicBezTo>
                  <a:pt x="37" y="0"/>
                  <a:pt x="44" y="7"/>
                  <a:pt x="44" y="16"/>
                </a:cubicBezTo>
                <a:cubicBezTo>
                  <a:pt x="44" y="24"/>
                  <a:pt x="37" y="31"/>
                  <a:pt x="29" y="31"/>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61" name="Freeform 28">
            <a:extLst>
              <a:ext uri="{FF2B5EF4-FFF2-40B4-BE49-F238E27FC236}">
                <a16:creationId xmlns:a16="http://schemas.microsoft.com/office/drawing/2014/main" id="{658D2043-6C70-47D9-9A9E-079A4D725379}"/>
              </a:ext>
            </a:extLst>
          </p:cNvPr>
          <p:cNvSpPr>
            <a:spLocks noEditPoints="1"/>
          </p:cNvSpPr>
          <p:nvPr/>
        </p:nvSpPr>
        <p:spPr bwMode="auto">
          <a:xfrm>
            <a:off x="6998307" y="5391150"/>
            <a:ext cx="450384" cy="385154"/>
          </a:xfrm>
          <a:custGeom>
            <a:avLst/>
            <a:gdLst>
              <a:gd name="T0" fmla="*/ 106504 w 67"/>
              <a:gd name="T1" fmla="*/ 172675 h 57"/>
              <a:gd name="T2" fmla="*/ 99633 w 67"/>
              <a:gd name="T3" fmla="*/ 183036 h 57"/>
              <a:gd name="T4" fmla="*/ 92762 w 67"/>
              <a:gd name="T5" fmla="*/ 179582 h 57"/>
              <a:gd name="T6" fmla="*/ 48099 w 67"/>
              <a:gd name="T7" fmla="*/ 134687 h 57"/>
              <a:gd name="T8" fmla="*/ 10307 w 67"/>
              <a:gd name="T9" fmla="*/ 134687 h 57"/>
              <a:gd name="T10" fmla="*/ 0 w 67"/>
              <a:gd name="T11" fmla="*/ 124326 h 57"/>
              <a:gd name="T12" fmla="*/ 0 w 67"/>
              <a:gd name="T13" fmla="*/ 72524 h 57"/>
              <a:gd name="T14" fmla="*/ 10307 w 67"/>
              <a:gd name="T15" fmla="*/ 62163 h 57"/>
              <a:gd name="T16" fmla="*/ 48099 w 67"/>
              <a:gd name="T17" fmla="*/ 62163 h 57"/>
              <a:gd name="T18" fmla="*/ 92762 w 67"/>
              <a:gd name="T19" fmla="*/ 17268 h 57"/>
              <a:gd name="T20" fmla="*/ 99633 w 67"/>
              <a:gd name="T21" fmla="*/ 13814 h 57"/>
              <a:gd name="T22" fmla="*/ 106504 w 67"/>
              <a:gd name="T23" fmla="*/ 20721 h 57"/>
              <a:gd name="T24" fmla="*/ 106504 w 67"/>
              <a:gd name="T25" fmla="*/ 172675 h 57"/>
              <a:gd name="T26" fmla="*/ 140861 w 67"/>
              <a:gd name="T27" fmla="*/ 131233 h 57"/>
              <a:gd name="T28" fmla="*/ 137425 w 67"/>
              <a:gd name="T29" fmla="*/ 131233 h 57"/>
              <a:gd name="T30" fmla="*/ 127118 w 67"/>
              <a:gd name="T31" fmla="*/ 120873 h 57"/>
              <a:gd name="T32" fmla="*/ 144296 w 67"/>
              <a:gd name="T33" fmla="*/ 96698 h 57"/>
              <a:gd name="T34" fmla="*/ 127118 w 67"/>
              <a:gd name="T35" fmla="*/ 72524 h 57"/>
              <a:gd name="T36" fmla="*/ 137425 w 67"/>
              <a:gd name="T37" fmla="*/ 65617 h 57"/>
              <a:gd name="T38" fmla="*/ 140861 w 67"/>
              <a:gd name="T39" fmla="*/ 65617 h 57"/>
              <a:gd name="T40" fmla="*/ 161474 w 67"/>
              <a:gd name="T41" fmla="*/ 96698 h 57"/>
              <a:gd name="T42" fmla="*/ 140861 w 67"/>
              <a:gd name="T43" fmla="*/ 131233 h 57"/>
              <a:gd name="T44" fmla="*/ 154603 w 67"/>
              <a:gd name="T45" fmla="*/ 162315 h 57"/>
              <a:gd name="T46" fmla="*/ 151168 w 67"/>
              <a:gd name="T47" fmla="*/ 162315 h 57"/>
              <a:gd name="T48" fmla="*/ 140861 w 67"/>
              <a:gd name="T49" fmla="*/ 155408 h 57"/>
              <a:gd name="T50" fmla="*/ 147732 w 67"/>
              <a:gd name="T51" fmla="*/ 145047 h 57"/>
              <a:gd name="T52" fmla="*/ 158039 w 67"/>
              <a:gd name="T53" fmla="*/ 141594 h 57"/>
              <a:gd name="T54" fmla="*/ 178653 w 67"/>
              <a:gd name="T55" fmla="*/ 96698 h 57"/>
              <a:gd name="T56" fmla="*/ 158039 w 67"/>
              <a:gd name="T57" fmla="*/ 55256 h 57"/>
              <a:gd name="T58" fmla="*/ 147732 w 67"/>
              <a:gd name="T59" fmla="*/ 48349 h 57"/>
              <a:gd name="T60" fmla="*/ 140861 w 67"/>
              <a:gd name="T61" fmla="*/ 41442 h 57"/>
              <a:gd name="T62" fmla="*/ 151168 w 67"/>
              <a:gd name="T63" fmla="*/ 31082 h 57"/>
              <a:gd name="T64" fmla="*/ 154603 w 67"/>
              <a:gd name="T65" fmla="*/ 31082 h 57"/>
              <a:gd name="T66" fmla="*/ 195831 w 67"/>
              <a:gd name="T67" fmla="*/ 96698 h 57"/>
              <a:gd name="T68" fmla="*/ 154603 w 67"/>
              <a:gd name="T69" fmla="*/ 162315 h 57"/>
              <a:gd name="T70" fmla="*/ 168346 w 67"/>
              <a:gd name="T71" fmla="*/ 196850 h 57"/>
              <a:gd name="T72" fmla="*/ 164910 w 67"/>
              <a:gd name="T73" fmla="*/ 196850 h 57"/>
              <a:gd name="T74" fmla="*/ 154603 w 67"/>
              <a:gd name="T75" fmla="*/ 186489 h 57"/>
              <a:gd name="T76" fmla="*/ 161474 w 67"/>
              <a:gd name="T77" fmla="*/ 179582 h 57"/>
              <a:gd name="T78" fmla="*/ 164910 w 67"/>
              <a:gd name="T79" fmla="*/ 176129 h 57"/>
              <a:gd name="T80" fmla="*/ 178653 w 67"/>
              <a:gd name="T81" fmla="*/ 169222 h 57"/>
              <a:gd name="T82" fmla="*/ 213009 w 67"/>
              <a:gd name="T83" fmla="*/ 96698 h 57"/>
              <a:gd name="T84" fmla="*/ 178653 w 67"/>
              <a:gd name="T85" fmla="*/ 27628 h 57"/>
              <a:gd name="T86" fmla="*/ 164910 w 67"/>
              <a:gd name="T87" fmla="*/ 20721 h 57"/>
              <a:gd name="T88" fmla="*/ 161474 w 67"/>
              <a:gd name="T89" fmla="*/ 17268 h 57"/>
              <a:gd name="T90" fmla="*/ 154603 w 67"/>
              <a:gd name="T91" fmla="*/ 6907 h 57"/>
              <a:gd name="T92" fmla="*/ 164910 w 67"/>
              <a:gd name="T93" fmla="*/ 0 h 57"/>
              <a:gd name="T94" fmla="*/ 168346 w 67"/>
              <a:gd name="T95" fmla="*/ 0 h 57"/>
              <a:gd name="T96" fmla="*/ 230187 w 67"/>
              <a:gd name="T97" fmla="*/ 96698 h 57"/>
              <a:gd name="T98" fmla="*/ 168346 w 67"/>
              <a:gd name="T99" fmla="*/ 196850 h 57"/>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7" h="57">
                <a:moveTo>
                  <a:pt x="31" y="50"/>
                </a:moveTo>
                <a:cubicBezTo>
                  <a:pt x="31" y="52"/>
                  <a:pt x="30" y="53"/>
                  <a:pt x="29" y="53"/>
                </a:cubicBezTo>
                <a:cubicBezTo>
                  <a:pt x="28" y="53"/>
                  <a:pt x="27" y="52"/>
                  <a:pt x="27" y="52"/>
                </a:cubicBezTo>
                <a:cubicBezTo>
                  <a:pt x="14" y="39"/>
                  <a:pt x="14" y="39"/>
                  <a:pt x="14" y="39"/>
                </a:cubicBezTo>
                <a:cubicBezTo>
                  <a:pt x="3" y="39"/>
                  <a:pt x="3" y="39"/>
                  <a:pt x="3" y="39"/>
                </a:cubicBezTo>
                <a:cubicBezTo>
                  <a:pt x="2" y="39"/>
                  <a:pt x="0" y="37"/>
                  <a:pt x="0" y="36"/>
                </a:cubicBezTo>
                <a:cubicBezTo>
                  <a:pt x="0" y="21"/>
                  <a:pt x="0" y="21"/>
                  <a:pt x="0" y="21"/>
                </a:cubicBezTo>
                <a:cubicBezTo>
                  <a:pt x="0" y="19"/>
                  <a:pt x="2" y="18"/>
                  <a:pt x="3" y="18"/>
                </a:cubicBezTo>
                <a:cubicBezTo>
                  <a:pt x="14" y="18"/>
                  <a:pt x="14" y="18"/>
                  <a:pt x="14" y="18"/>
                </a:cubicBezTo>
                <a:cubicBezTo>
                  <a:pt x="27" y="5"/>
                  <a:pt x="27" y="5"/>
                  <a:pt x="27" y="5"/>
                </a:cubicBezTo>
                <a:cubicBezTo>
                  <a:pt x="27" y="4"/>
                  <a:pt x="28" y="4"/>
                  <a:pt x="29" y="4"/>
                </a:cubicBezTo>
                <a:cubicBezTo>
                  <a:pt x="30" y="4"/>
                  <a:pt x="31" y="5"/>
                  <a:pt x="31" y="6"/>
                </a:cubicBezTo>
                <a:lnTo>
                  <a:pt x="31" y="50"/>
                </a:lnTo>
                <a:close/>
                <a:moveTo>
                  <a:pt x="41" y="38"/>
                </a:moveTo>
                <a:cubicBezTo>
                  <a:pt x="40" y="38"/>
                  <a:pt x="40" y="38"/>
                  <a:pt x="40" y="38"/>
                </a:cubicBezTo>
                <a:cubicBezTo>
                  <a:pt x="38" y="38"/>
                  <a:pt x="37" y="37"/>
                  <a:pt x="37" y="35"/>
                </a:cubicBezTo>
                <a:cubicBezTo>
                  <a:pt x="37" y="32"/>
                  <a:pt x="42" y="33"/>
                  <a:pt x="42" y="28"/>
                </a:cubicBezTo>
                <a:cubicBezTo>
                  <a:pt x="42" y="23"/>
                  <a:pt x="37" y="24"/>
                  <a:pt x="37" y="21"/>
                </a:cubicBezTo>
                <a:cubicBezTo>
                  <a:pt x="37" y="20"/>
                  <a:pt x="38" y="19"/>
                  <a:pt x="40" y="19"/>
                </a:cubicBezTo>
                <a:cubicBezTo>
                  <a:pt x="40" y="19"/>
                  <a:pt x="40" y="19"/>
                  <a:pt x="41" y="19"/>
                </a:cubicBezTo>
                <a:cubicBezTo>
                  <a:pt x="44" y="20"/>
                  <a:pt x="47" y="24"/>
                  <a:pt x="47" y="28"/>
                </a:cubicBezTo>
                <a:cubicBezTo>
                  <a:pt x="47" y="32"/>
                  <a:pt x="44" y="36"/>
                  <a:pt x="41" y="38"/>
                </a:cubicBezTo>
                <a:close/>
                <a:moveTo>
                  <a:pt x="45" y="47"/>
                </a:moveTo>
                <a:cubicBezTo>
                  <a:pt x="44" y="47"/>
                  <a:pt x="44" y="47"/>
                  <a:pt x="44" y="47"/>
                </a:cubicBezTo>
                <a:cubicBezTo>
                  <a:pt x="42" y="47"/>
                  <a:pt x="41" y="46"/>
                  <a:pt x="41" y="45"/>
                </a:cubicBezTo>
                <a:cubicBezTo>
                  <a:pt x="41" y="44"/>
                  <a:pt x="42" y="43"/>
                  <a:pt x="43" y="42"/>
                </a:cubicBezTo>
                <a:cubicBezTo>
                  <a:pt x="44" y="42"/>
                  <a:pt x="45" y="41"/>
                  <a:pt x="46" y="41"/>
                </a:cubicBezTo>
                <a:cubicBezTo>
                  <a:pt x="50" y="38"/>
                  <a:pt x="52" y="33"/>
                  <a:pt x="52" y="28"/>
                </a:cubicBezTo>
                <a:cubicBezTo>
                  <a:pt x="52" y="23"/>
                  <a:pt x="50" y="19"/>
                  <a:pt x="46" y="16"/>
                </a:cubicBezTo>
                <a:cubicBezTo>
                  <a:pt x="45" y="15"/>
                  <a:pt x="44" y="15"/>
                  <a:pt x="43" y="14"/>
                </a:cubicBezTo>
                <a:cubicBezTo>
                  <a:pt x="42" y="14"/>
                  <a:pt x="41" y="13"/>
                  <a:pt x="41" y="12"/>
                </a:cubicBezTo>
                <a:cubicBezTo>
                  <a:pt x="41" y="10"/>
                  <a:pt x="42" y="9"/>
                  <a:pt x="44" y="9"/>
                </a:cubicBezTo>
                <a:cubicBezTo>
                  <a:pt x="44" y="9"/>
                  <a:pt x="44" y="9"/>
                  <a:pt x="45" y="9"/>
                </a:cubicBezTo>
                <a:cubicBezTo>
                  <a:pt x="52" y="13"/>
                  <a:pt x="57" y="20"/>
                  <a:pt x="57" y="28"/>
                </a:cubicBezTo>
                <a:cubicBezTo>
                  <a:pt x="57" y="36"/>
                  <a:pt x="52" y="44"/>
                  <a:pt x="45" y="47"/>
                </a:cubicBezTo>
                <a:close/>
                <a:moveTo>
                  <a:pt x="49" y="57"/>
                </a:moveTo>
                <a:cubicBezTo>
                  <a:pt x="48" y="57"/>
                  <a:pt x="48" y="57"/>
                  <a:pt x="48" y="57"/>
                </a:cubicBezTo>
                <a:cubicBezTo>
                  <a:pt x="46" y="57"/>
                  <a:pt x="45" y="56"/>
                  <a:pt x="45" y="54"/>
                </a:cubicBezTo>
                <a:cubicBezTo>
                  <a:pt x="45" y="53"/>
                  <a:pt x="46" y="52"/>
                  <a:pt x="47" y="52"/>
                </a:cubicBezTo>
                <a:cubicBezTo>
                  <a:pt x="47" y="52"/>
                  <a:pt x="48" y="51"/>
                  <a:pt x="48" y="51"/>
                </a:cubicBezTo>
                <a:cubicBezTo>
                  <a:pt x="50" y="50"/>
                  <a:pt x="51" y="50"/>
                  <a:pt x="52" y="49"/>
                </a:cubicBezTo>
                <a:cubicBezTo>
                  <a:pt x="58" y="44"/>
                  <a:pt x="62" y="36"/>
                  <a:pt x="62" y="28"/>
                </a:cubicBezTo>
                <a:cubicBezTo>
                  <a:pt x="62" y="20"/>
                  <a:pt x="58" y="12"/>
                  <a:pt x="52" y="8"/>
                </a:cubicBezTo>
                <a:cubicBezTo>
                  <a:pt x="51" y="7"/>
                  <a:pt x="50" y="6"/>
                  <a:pt x="48" y="6"/>
                </a:cubicBezTo>
                <a:cubicBezTo>
                  <a:pt x="48" y="5"/>
                  <a:pt x="47" y="5"/>
                  <a:pt x="47" y="5"/>
                </a:cubicBezTo>
                <a:cubicBezTo>
                  <a:pt x="46" y="4"/>
                  <a:pt x="45" y="3"/>
                  <a:pt x="45" y="2"/>
                </a:cubicBezTo>
                <a:cubicBezTo>
                  <a:pt x="45" y="1"/>
                  <a:pt x="46" y="0"/>
                  <a:pt x="48" y="0"/>
                </a:cubicBezTo>
                <a:cubicBezTo>
                  <a:pt x="48" y="0"/>
                  <a:pt x="48" y="0"/>
                  <a:pt x="49" y="0"/>
                </a:cubicBezTo>
                <a:cubicBezTo>
                  <a:pt x="60" y="5"/>
                  <a:pt x="67" y="16"/>
                  <a:pt x="67" y="28"/>
                </a:cubicBezTo>
                <a:cubicBezTo>
                  <a:pt x="67" y="41"/>
                  <a:pt x="60" y="52"/>
                  <a:pt x="49" y="57"/>
                </a:cubicBezTo>
                <a:close/>
              </a:path>
            </a:pathLst>
          </a:custGeom>
          <a:solidFill>
            <a:schemeClr val="accent4">
              <a:lumMod val="50000"/>
            </a:schemeClr>
          </a:solidFill>
          <a:ln>
            <a:noFill/>
          </a:ln>
        </p:spPr>
        <p:txBody>
          <a:bodyPr/>
          <a:lstStyle/>
          <a:p>
            <a:endParaRPr lang="en-US" dirty="0">
              <a:latin typeface="Roboto" panose="02000000000000000000" pitchFamily="2" charset="0"/>
            </a:endParaRPr>
          </a:p>
        </p:txBody>
      </p:sp>
      <p:sp>
        <p:nvSpPr>
          <p:cNvPr id="62" name="Freeform 69">
            <a:extLst>
              <a:ext uri="{FF2B5EF4-FFF2-40B4-BE49-F238E27FC236}">
                <a16:creationId xmlns:a16="http://schemas.microsoft.com/office/drawing/2014/main" id="{AA84EE47-421E-436C-960B-4DE5E7B85E83}"/>
              </a:ext>
            </a:extLst>
          </p:cNvPr>
          <p:cNvSpPr>
            <a:spLocks noEditPoints="1"/>
          </p:cNvSpPr>
          <p:nvPr/>
        </p:nvSpPr>
        <p:spPr bwMode="auto">
          <a:xfrm>
            <a:off x="7723058" y="3895725"/>
            <a:ext cx="486154" cy="372308"/>
          </a:xfrm>
          <a:custGeom>
            <a:avLst/>
            <a:gdLst>
              <a:gd name="T0" fmla="*/ 247389 w 73"/>
              <a:gd name="T1" fmla="*/ 157786 h 56"/>
              <a:gd name="T2" fmla="*/ 226773 w 73"/>
              <a:gd name="T3" fmla="*/ 174936 h 56"/>
              <a:gd name="T4" fmla="*/ 216465 w 73"/>
              <a:gd name="T5" fmla="*/ 174936 h 56"/>
              <a:gd name="T6" fmla="*/ 106515 w 73"/>
              <a:gd name="T7" fmla="*/ 130345 h 56"/>
              <a:gd name="T8" fmla="*/ 106515 w 73"/>
              <a:gd name="T9" fmla="*/ 144065 h 56"/>
              <a:gd name="T10" fmla="*/ 44667 w 73"/>
              <a:gd name="T11" fmla="*/ 192087 h 56"/>
              <a:gd name="T12" fmla="*/ 3436 w 73"/>
              <a:gd name="T13" fmla="*/ 154356 h 56"/>
              <a:gd name="T14" fmla="*/ 65283 w 73"/>
              <a:gd name="T15" fmla="*/ 102904 h 56"/>
              <a:gd name="T16" fmla="*/ 89335 w 73"/>
              <a:gd name="T17" fmla="*/ 106334 h 56"/>
              <a:gd name="T18" fmla="*/ 89335 w 73"/>
              <a:gd name="T19" fmla="*/ 85753 h 56"/>
              <a:gd name="T20" fmla="*/ 65283 w 73"/>
              <a:gd name="T21" fmla="*/ 85753 h 56"/>
              <a:gd name="T22" fmla="*/ 3436 w 73"/>
              <a:gd name="T23" fmla="*/ 37731 h 56"/>
              <a:gd name="T24" fmla="*/ 44667 w 73"/>
              <a:gd name="T25" fmla="*/ 0 h 56"/>
              <a:gd name="T26" fmla="*/ 106515 w 73"/>
              <a:gd name="T27" fmla="*/ 48022 h 56"/>
              <a:gd name="T28" fmla="*/ 106515 w 73"/>
              <a:gd name="T29" fmla="*/ 61742 h 56"/>
              <a:gd name="T30" fmla="*/ 216465 w 73"/>
              <a:gd name="T31" fmla="*/ 17151 h 56"/>
              <a:gd name="T32" fmla="*/ 226773 w 73"/>
              <a:gd name="T33" fmla="*/ 17151 h 56"/>
              <a:gd name="T34" fmla="*/ 247389 w 73"/>
              <a:gd name="T35" fmla="*/ 34301 h 56"/>
              <a:gd name="T36" fmla="*/ 175234 w 73"/>
              <a:gd name="T37" fmla="*/ 96044 h 56"/>
              <a:gd name="T38" fmla="*/ 82463 w 73"/>
              <a:gd name="T39" fmla="*/ 130345 h 56"/>
              <a:gd name="T40" fmla="*/ 37796 w 73"/>
              <a:gd name="T41" fmla="*/ 133775 h 56"/>
              <a:gd name="T42" fmla="*/ 44667 w 73"/>
              <a:gd name="T43" fmla="*/ 171506 h 56"/>
              <a:gd name="T44" fmla="*/ 82463 w 73"/>
              <a:gd name="T45" fmla="*/ 130345 h 56"/>
              <a:gd name="T46" fmla="*/ 44667 w 73"/>
              <a:gd name="T47" fmla="*/ 20581 h 56"/>
              <a:gd name="T48" fmla="*/ 37796 w 73"/>
              <a:gd name="T49" fmla="*/ 58312 h 56"/>
              <a:gd name="T50" fmla="*/ 82463 w 73"/>
              <a:gd name="T51" fmla="*/ 58312 h 56"/>
              <a:gd name="T52" fmla="*/ 137438 w 73"/>
              <a:gd name="T53" fmla="*/ 113194 h 56"/>
              <a:gd name="T54" fmla="*/ 223337 w 73"/>
              <a:gd name="T55" fmla="*/ 24011 h 56"/>
              <a:gd name="T56" fmla="*/ 116823 w 73"/>
              <a:gd name="T57" fmla="*/ 99474 h 56"/>
              <a:gd name="T58" fmla="*/ 96207 w 73"/>
              <a:gd name="T59" fmla="*/ 113194 h 56"/>
              <a:gd name="T60" fmla="*/ 99643 w 73"/>
              <a:gd name="T61" fmla="*/ 120054 h 56"/>
              <a:gd name="T62" fmla="*/ 123695 w 73"/>
              <a:gd name="T63" fmla="*/ 109764 h 56"/>
              <a:gd name="T64" fmla="*/ 106515 w 73"/>
              <a:gd name="T65" fmla="*/ 85753 h 56"/>
              <a:gd name="T66" fmla="*/ 113387 w 73"/>
              <a:gd name="T67" fmla="*/ 75463 h 56"/>
              <a:gd name="T68" fmla="*/ 103079 w 73"/>
              <a:gd name="T69" fmla="*/ 68603 h 56"/>
              <a:gd name="T70" fmla="*/ 96207 w 73"/>
              <a:gd name="T71" fmla="*/ 75463 h 56"/>
              <a:gd name="T72" fmla="*/ 92771 w 73"/>
              <a:gd name="T73" fmla="*/ 78893 h 56"/>
              <a:gd name="T74" fmla="*/ 144310 w 73"/>
              <a:gd name="T75" fmla="*/ 96044 h 56"/>
              <a:gd name="T76" fmla="*/ 123695 w 73"/>
              <a:gd name="T77" fmla="*/ 96044 h 56"/>
              <a:gd name="T78" fmla="*/ 144310 w 73"/>
              <a:gd name="T79" fmla="*/ 96044 h 56"/>
              <a:gd name="T80" fmla="*/ 168362 w 73"/>
              <a:gd name="T81" fmla="*/ 99474 h 56"/>
              <a:gd name="T82" fmla="*/ 140874 w 73"/>
              <a:gd name="T83" fmla="*/ 120054 h 56"/>
              <a:gd name="T84" fmla="*/ 240517 w 73"/>
              <a:gd name="T85" fmla="*/ 157786 h 5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3" h="56">
                <a:moveTo>
                  <a:pt x="71" y="44"/>
                </a:moveTo>
                <a:cubicBezTo>
                  <a:pt x="72" y="44"/>
                  <a:pt x="73" y="45"/>
                  <a:pt x="72" y="46"/>
                </a:cubicBezTo>
                <a:cubicBezTo>
                  <a:pt x="72" y="47"/>
                  <a:pt x="72" y="48"/>
                  <a:pt x="71" y="48"/>
                </a:cubicBezTo>
                <a:cubicBezTo>
                  <a:pt x="66" y="51"/>
                  <a:pt x="66" y="51"/>
                  <a:pt x="66" y="51"/>
                </a:cubicBezTo>
                <a:cubicBezTo>
                  <a:pt x="66" y="51"/>
                  <a:pt x="65" y="51"/>
                  <a:pt x="65" y="51"/>
                </a:cubicBezTo>
                <a:cubicBezTo>
                  <a:pt x="64" y="51"/>
                  <a:pt x="64" y="51"/>
                  <a:pt x="63" y="51"/>
                </a:cubicBezTo>
                <a:cubicBezTo>
                  <a:pt x="36" y="35"/>
                  <a:pt x="36" y="35"/>
                  <a:pt x="36" y="35"/>
                </a:cubicBezTo>
                <a:cubicBezTo>
                  <a:pt x="31" y="38"/>
                  <a:pt x="31" y="38"/>
                  <a:pt x="31" y="38"/>
                </a:cubicBezTo>
                <a:cubicBezTo>
                  <a:pt x="31" y="38"/>
                  <a:pt x="31" y="38"/>
                  <a:pt x="31" y="38"/>
                </a:cubicBezTo>
                <a:cubicBezTo>
                  <a:pt x="31" y="39"/>
                  <a:pt x="31" y="41"/>
                  <a:pt x="31" y="42"/>
                </a:cubicBezTo>
                <a:cubicBezTo>
                  <a:pt x="31" y="46"/>
                  <a:pt x="28" y="50"/>
                  <a:pt x="24" y="53"/>
                </a:cubicBezTo>
                <a:cubicBezTo>
                  <a:pt x="20" y="55"/>
                  <a:pt x="16" y="56"/>
                  <a:pt x="13" y="56"/>
                </a:cubicBezTo>
                <a:cubicBezTo>
                  <a:pt x="9" y="56"/>
                  <a:pt x="6" y="55"/>
                  <a:pt x="4" y="53"/>
                </a:cubicBezTo>
                <a:cubicBezTo>
                  <a:pt x="1" y="51"/>
                  <a:pt x="0" y="48"/>
                  <a:pt x="1" y="45"/>
                </a:cubicBezTo>
                <a:cubicBezTo>
                  <a:pt x="1" y="41"/>
                  <a:pt x="4" y="37"/>
                  <a:pt x="8" y="34"/>
                </a:cubicBezTo>
                <a:cubicBezTo>
                  <a:pt x="11" y="32"/>
                  <a:pt x="15" y="30"/>
                  <a:pt x="19" y="30"/>
                </a:cubicBezTo>
                <a:cubicBezTo>
                  <a:pt x="21" y="30"/>
                  <a:pt x="23" y="31"/>
                  <a:pt x="25" y="32"/>
                </a:cubicBezTo>
                <a:cubicBezTo>
                  <a:pt x="25" y="31"/>
                  <a:pt x="26" y="31"/>
                  <a:pt x="26" y="31"/>
                </a:cubicBezTo>
                <a:cubicBezTo>
                  <a:pt x="31" y="28"/>
                  <a:pt x="31" y="28"/>
                  <a:pt x="31" y="28"/>
                </a:cubicBezTo>
                <a:cubicBezTo>
                  <a:pt x="26" y="25"/>
                  <a:pt x="26" y="25"/>
                  <a:pt x="26" y="25"/>
                </a:cubicBezTo>
                <a:cubicBezTo>
                  <a:pt x="26" y="25"/>
                  <a:pt x="25" y="24"/>
                  <a:pt x="25" y="24"/>
                </a:cubicBezTo>
                <a:cubicBezTo>
                  <a:pt x="23" y="25"/>
                  <a:pt x="21" y="25"/>
                  <a:pt x="19" y="25"/>
                </a:cubicBezTo>
                <a:cubicBezTo>
                  <a:pt x="15" y="25"/>
                  <a:pt x="11" y="24"/>
                  <a:pt x="8" y="22"/>
                </a:cubicBezTo>
                <a:cubicBezTo>
                  <a:pt x="4" y="19"/>
                  <a:pt x="1" y="15"/>
                  <a:pt x="1" y="11"/>
                </a:cubicBezTo>
                <a:cubicBezTo>
                  <a:pt x="0" y="8"/>
                  <a:pt x="1" y="5"/>
                  <a:pt x="4" y="3"/>
                </a:cubicBezTo>
                <a:cubicBezTo>
                  <a:pt x="6" y="1"/>
                  <a:pt x="9" y="0"/>
                  <a:pt x="13" y="0"/>
                </a:cubicBezTo>
                <a:cubicBezTo>
                  <a:pt x="16" y="0"/>
                  <a:pt x="20" y="1"/>
                  <a:pt x="24" y="3"/>
                </a:cubicBezTo>
                <a:cubicBezTo>
                  <a:pt x="28" y="6"/>
                  <a:pt x="31" y="10"/>
                  <a:pt x="31" y="14"/>
                </a:cubicBezTo>
                <a:cubicBezTo>
                  <a:pt x="31" y="15"/>
                  <a:pt x="31" y="17"/>
                  <a:pt x="31" y="18"/>
                </a:cubicBezTo>
                <a:cubicBezTo>
                  <a:pt x="31" y="18"/>
                  <a:pt x="31" y="18"/>
                  <a:pt x="31" y="18"/>
                </a:cubicBezTo>
                <a:cubicBezTo>
                  <a:pt x="36" y="21"/>
                  <a:pt x="36" y="21"/>
                  <a:pt x="36" y="21"/>
                </a:cubicBezTo>
                <a:cubicBezTo>
                  <a:pt x="63" y="5"/>
                  <a:pt x="63" y="5"/>
                  <a:pt x="63" y="5"/>
                </a:cubicBezTo>
                <a:cubicBezTo>
                  <a:pt x="64" y="5"/>
                  <a:pt x="64" y="5"/>
                  <a:pt x="65" y="5"/>
                </a:cubicBezTo>
                <a:cubicBezTo>
                  <a:pt x="65" y="5"/>
                  <a:pt x="66" y="5"/>
                  <a:pt x="66" y="5"/>
                </a:cubicBezTo>
                <a:cubicBezTo>
                  <a:pt x="71" y="8"/>
                  <a:pt x="71" y="8"/>
                  <a:pt x="71" y="8"/>
                </a:cubicBezTo>
                <a:cubicBezTo>
                  <a:pt x="72" y="8"/>
                  <a:pt x="72" y="9"/>
                  <a:pt x="72" y="10"/>
                </a:cubicBezTo>
                <a:cubicBezTo>
                  <a:pt x="73" y="10"/>
                  <a:pt x="72" y="11"/>
                  <a:pt x="71" y="12"/>
                </a:cubicBezTo>
                <a:cubicBezTo>
                  <a:pt x="51" y="28"/>
                  <a:pt x="51" y="28"/>
                  <a:pt x="51" y="28"/>
                </a:cubicBezTo>
                <a:lnTo>
                  <a:pt x="71" y="44"/>
                </a:lnTo>
                <a:close/>
                <a:moveTo>
                  <a:pt x="24" y="38"/>
                </a:moveTo>
                <a:cubicBezTo>
                  <a:pt x="23" y="37"/>
                  <a:pt x="21" y="37"/>
                  <a:pt x="19" y="37"/>
                </a:cubicBezTo>
                <a:cubicBezTo>
                  <a:pt x="17" y="37"/>
                  <a:pt x="14" y="38"/>
                  <a:pt x="11" y="39"/>
                </a:cubicBezTo>
                <a:cubicBezTo>
                  <a:pt x="7" y="42"/>
                  <a:pt x="6" y="46"/>
                  <a:pt x="8" y="48"/>
                </a:cubicBezTo>
                <a:cubicBezTo>
                  <a:pt x="9" y="49"/>
                  <a:pt x="11" y="50"/>
                  <a:pt x="13" y="50"/>
                </a:cubicBezTo>
                <a:cubicBezTo>
                  <a:pt x="15" y="50"/>
                  <a:pt x="18" y="49"/>
                  <a:pt x="20" y="47"/>
                </a:cubicBezTo>
                <a:cubicBezTo>
                  <a:pt x="25" y="45"/>
                  <a:pt x="26" y="41"/>
                  <a:pt x="24" y="38"/>
                </a:cubicBezTo>
                <a:close/>
                <a:moveTo>
                  <a:pt x="20" y="8"/>
                </a:moveTo>
                <a:cubicBezTo>
                  <a:pt x="18" y="7"/>
                  <a:pt x="15" y="6"/>
                  <a:pt x="13" y="6"/>
                </a:cubicBezTo>
                <a:cubicBezTo>
                  <a:pt x="11" y="6"/>
                  <a:pt x="9" y="7"/>
                  <a:pt x="8" y="7"/>
                </a:cubicBezTo>
                <a:cubicBezTo>
                  <a:pt x="6" y="10"/>
                  <a:pt x="7" y="14"/>
                  <a:pt x="11" y="17"/>
                </a:cubicBezTo>
                <a:cubicBezTo>
                  <a:pt x="14" y="18"/>
                  <a:pt x="17" y="19"/>
                  <a:pt x="19" y="19"/>
                </a:cubicBezTo>
                <a:cubicBezTo>
                  <a:pt x="21" y="19"/>
                  <a:pt x="23" y="18"/>
                  <a:pt x="24" y="17"/>
                </a:cubicBezTo>
                <a:cubicBezTo>
                  <a:pt x="26" y="15"/>
                  <a:pt x="25" y="11"/>
                  <a:pt x="20" y="8"/>
                </a:cubicBezTo>
                <a:close/>
                <a:moveTo>
                  <a:pt x="40" y="33"/>
                </a:moveTo>
                <a:cubicBezTo>
                  <a:pt x="70" y="10"/>
                  <a:pt x="70" y="10"/>
                  <a:pt x="70" y="10"/>
                </a:cubicBezTo>
                <a:cubicBezTo>
                  <a:pt x="65" y="7"/>
                  <a:pt x="65" y="7"/>
                  <a:pt x="65" y="7"/>
                </a:cubicBezTo>
                <a:cubicBezTo>
                  <a:pt x="34" y="25"/>
                  <a:pt x="34" y="25"/>
                  <a:pt x="34" y="25"/>
                </a:cubicBezTo>
                <a:cubicBezTo>
                  <a:pt x="34" y="29"/>
                  <a:pt x="34" y="29"/>
                  <a:pt x="34" y="29"/>
                </a:cubicBezTo>
                <a:cubicBezTo>
                  <a:pt x="27" y="33"/>
                  <a:pt x="27" y="33"/>
                  <a:pt x="27" y="33"/>
                </a:cubicBezTo>
                <a:cubicBezTo>
                  <a:pt x="28" y="33"/>
                  <a:pt x="28" y="33"/>
                  <a:pt x="28" y="33"/>
                </a:cubicBezTo>
                <a:cubicBezTo>
                  <a:pt x="28" y="33"/>
                  <a:pt x="28" y="33"/>
                  <a:pt x="28" y="34"/>
                </a:cubicBezTo>
                <a:cubicBezTo>
                  <a:pt x="28" y="34"/>
                  <a:pt x="29" y="34"/>
                  <a:pt x="29" y="35"/>
                </a:cubicBezTo>
                <a:cubicBezTo>
                  <a:pt x="30" y="36"/>
                  <a:pt x="30" y="36"/>
                  <a:pt x="30" y="36"/>
                </a:cubicBezTo>
                <a:cubicBezTo>
                  <a:pt x="36" y="32"/>
                  <a:pt x="36" y="32"/>
                  <a:pt x="36" y="32"/>
                </a:cubicBezTo>
                <a:lnTo>
                  <a:pt x="40" y="33"/>
                </a:lnTo>
                <a:close/>
                <a:moveTo>
                  <a:pt x="31" y="25"/>
                </a:moveTo>
                <a:cubicBezTo>
                  <a:pt x="31" y="25"/>
                  <a:pt x="31" y="25"/>
                  <a:pt x="31" y="25"/>
                </a:cubicBezTo>
                <a:cubicBezTo>
                  <a:pt x="31" y="24"/>
                  <a:pt x="32" y="23"/>
                  <a:pt x="33" y="22"/>
                </a:cubicBezTo>
                <a:cubicBezTo>
                  <a:pt x="33" y="22"/>
                  <a:pt x="33" y="22"/>
                  <a:pt x="33" y="22"/>
                </a:cubicBezTo>
                <a:cubicBezTo>
                  <a:pt x="30" y="20"/>
                  <a:pt x="30" y="20"/>
                  <a:pt x="30" y="20"/>
                </a:cubicBezTo>
                <a:cubicBezTo>
                  <a:pt x="29" y="21"/>
                  <a:pt x="29" y="21"/>
                  <a:pt x="29" y="21"/>
                </a:cubicBezTo>
                <a:cubicBezTo>
                  <a:pt x="29" y="22"/>
                  <a:pt x="28" y="22"/>
                  <a:pt x="28" y="22"/>
                </a:cubicBezTo>
                <a:cubicBezTo>
                  <a:pt x="28" y="22"/>
                  <a:pt x="28" y="22"/>
                  <a:pt x="28" y="22"/>
                </a:cubicBezTo>
                <a:cubicBezTo>
                  <a:pt x="27" y="23"/>
                  <a:pt x="27" y="23"/>
                  <a:pt x="27" y="23"/>
                </a:cubicBezTo>
                <a:lnTo>
                  <a:pt x="31" y="25"/>
                </a:lnTo>
                <a:close/>
                <a:moveTo>
                  <a:pt x="42" y="28"/>
                </a:moveTo>
                <a:cubicBezTo>
                  <a:pt x="42" y="29"/>
                  <a:pt x="40" y="30"/>
                  <a:pt x="39" y="30"/>
                </a:cubicBezTo>
                <a:cubicBezTo>
                  <a:pt x="38" y="30"/>
                  <a:pt x="36" y="29"/>
                  <a:pt x="36" y="28"/>
                </a:cubicBezTo>
                <a:cubicBezTo>
                  <a:pt x="36" y="26"/>
                  <a:pt x="38" y="25"/>
                  <a:pt x="39" y="25"/>
                </a:cubicBezTo>
                <a:cubicBezTo>
                  <a:pt x="40" y="25"/>
                  <a:pt x="42" y="26"/>
                  <a:pt x="42" y="28"/>
                </a:cubicBezTo>
                <a:close/>
                <a:moveTo>
                  <a:pt x="70" y="46"/>
                </a:moveTo>
                <a:cubicBezTo>
                  <a:pt x="49" y="29"/>
                  <a:pt x="49" y="29"/>
                  <a:pt x="49" y="29"/>
                </a:cubicBezTo>
                <a:cubicBezTo>
                  <a:pt x="42" y="35"/>
                  <a:pt x="42" y="35"/>
                  <a:pt x="42" y="35"/>
                </a:cubicBezTo>
                <a:cubicBezTo>
                  <a:pt x="42" y="35"/>
                  <a:pt x="42" y="35"/>
                  <a:pt x="41" y="35"/>
                </a:cubicBezTo>
                <a:cubicBezTo>
                  <a:pt x="65" y="48"/>
                  <a:pt x="65" y="48"/>
                  <a:pt x="65" y="48"/>
                </a:cubicBezTo>
                <a:lnTo>
                  <a:pt x="70" y="46"/>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63" name="Freeform 82">
            <a:extLst>
              <a:ext uri="{FF2B5EF4-FFF2-40B4-BE49-F238E27FC236}">
                <a16:creationId xmlns:a16="http://schemas.microsoft.com/office/drawing/2014/main" id="{33D8B1B5-2441-4DA7-BB40-C653296380DD}"/>
              </a:ext>
            </a:extLst>
          </p:cNvPr>
          <p:cNvSpPr>
            <a:spLocks noEditPoints="1"/>
          </p:cNvSpPr>
          <p:nvPr/>
        </p:nvSpPr>
        <p:spPr bwMode="auto">
          <a:xfrm>
            <a:off x="4795061" y="2370993"/>
            <a:ext cx="357964" cy="423050"/>
          </a:xfrm>
          <a:custGeom>
            <a:avLst/>
            <a:gdLst>
              <a:gd name="T0" fmla="*/ 209550 w 61"/>
              <a:gd name="T1" fmla="*/ 89429 h 72"/>
              <a:gd name="T2" fmla="*/ 209550 w 61"/>
              <a:gd name="T3" fmla="*/ 233892 h 72"/>
              <a:gd name="T4" fmla="*/ 199244 w 61"/>
              <a:gd name="T5" fmla="*/ 247650 h 72"/>
              <a:gd name="T6" fmla="*/ 13741 w 61"/>
              <a:gd name="T7" fmla="*/ 247650 h 72"/>
              <a:gd name="T8" fmla="*/ 0 w 61"/>
              <a:gd name="T9" fmla="*/ 233892 h 72"/>
              <a:gd name="T10" fmla="*/ 0 w 61"/>
              <a:gd name="T11" fmla="*/ 13758 h 72"/>
              <a:gd name="T12" fmla="*/ 13741 w 61"/>
              <a:gd name="T13" fmla="*/ 0 h 72"/>
              <a:gd name="T14" fmla="*/ 123669 w 61"/>
              <a:gd name="T15" fmla="*/ 0 h 72"/>
              <a:gd name="T16" fmla="*/ 123669 w 61"/>
              <a:gd name="T17" fmla="*/ 75671 h 72"/>
              <a:gd name="T18" fmla="*/ 137410 w 61"/>
              <a:gd name="T19" fmla="*/ 89429 h 72"/>
              <a:gd name="T20" fmla="*/ 209550 w 61"/>
              <a:gd name="T21" fmla="*/ 89429 h 72"/>
              <a:gd name="T22" fmla="*/ 158021 w 61"/>
              <a:gd name="T23" fmla="*/ 110067 h 72"/>
              <a:gd name="T24" fmla="*/ 154586 w 61"/>
              <a:gd name="T25" fmla="*/ 106627 h 72"/>
              <a:gd name="T26" fmla="*/ 54964 w 61"/>
              <a:gd name="T27" fmla="*/ 106627 h 72"/>
              <a:gd name="T28" fmla="*/ 51529 w 61"/>
              <a:gd name="T29" fmla="*/ 110067 h 72"/>
              <a:gd name="T30" fmla="*/ 51529 w 61"/>
              <a:gd name="T31" fmla="*/ 120385 h 72"/>
              <a:gd name="T32" fmla="*/ 54964 w 61"/>
              <a:gd name="T33" fmla="*/ 123825 h 72"/>
              <a:gd name="T34" fmla="*/ 154586 w 61"/>
              <a:gd name="T35" fmla="*/ 123825 h 72"/>
              <a:gd name="T36" fmla="*/ 158021 w 61"/>
              <a:gd name="T37" fmla="*/ 120385 h 72"/>
              <a:gd name="T38" fmla="*/ 158021 w 61"/>
              <a:gd name="T39" fmla="*/ 110067 h 72"/>
              <a:gd name="T40" fmla="*/ 158021 w 61"/>
              <a:gd name="T41" fmla="*/ 147902 h 72"/>
              <a:gd name="T42" fmla="*/ 154586 w 61"/>
              <a:gd name="T43" fmla="*/ 141023 h 72"/>
              <a:gd name="T44" fmla="*/ 54964 w 61"/>
              <a:gd name="T45" fmla="*/ 141023 h 72"/>
              <a:gd name="T46" fmla="*/ 51529 w 61"/>
              <a:gd name="T47" fmla="*/ 147902 h 72"/>
              <a:gd name="T48" fmla="*/ 51529 w 61"/>
              <a:gd name="T49" fmla="*/ 154781 h 72"/>
              <a:gd name="T50" fmla="*/ 54964 w 61"/>
              <a:gd name="T51" fmla="*/ 161660 h 72"/>
              <a:gd name="T52" fmla="*/ 154586 w 61"/>
              <a:gd name="T53" fmla="*/ 161660 h 72"/>
              <a:gd name="T54" fmla="*/ 158021 w 61"/>
              <a:gd name="T55" fmla="*/ 154781 h 72"/>
              <a:gd name="T56" fmla="*/ 158021 w 61"/>
              <a:gd name="T57" fmla="*/ 147902 h 72"/>
              <a:gd name="T58" fmla="*/ 158021 w 61"/>
              <a:gd name="T59" fmla="*/ 182298 h 72"/>
              <a:gd name="T60" fmla="*/ 154586 w 61"/>
              <a:gd name="T61" fmla="*/ 178858 h 72"/>
              <a:gd name="T62" fmla="*/ 54964 w 61"/>
              <a:gd name="T63" fmla="*/ 178858 h 72"/>
              <a:gd name="T64" fmla="*/ 51529 w 61"/>
              <a:gd name="T65" fmla="*/ 182298 h 72"/>
              <a:gd name="T66" fmla="*/ 51529 w 61"/>
              <a:gd name="T67" fmla="*/ 192617 h 72"/>
              <a:gd name="T68" fmla="*/ 54964 w 61"/>
              <a:gd name="T69" fmla="*/ 196056 h 72"/>
              <a:gd name="T70" fmla="*/ 154586 w 61"/>
              <a:gd name="T71" fmla="*/ 196056 h 72"/>
              <a:gd name="T72" fmla="*/ 158021 w 61"/>
              <a:gd name="T73" fmla="*/ 192617 h 72"/>
              <a:gd name="T74" fmla="*/ 158021 w 61"/>
              <a:gd name="T75" fmla="*/ 182298 h 72"/>
              <a:gd name="T76" fmla="*/ 206115 w 61"/>
              <a:gd name="T77" fmla="*/ 72231 h 72"/>
              <a:gd name="T78" fmla="*/ 140845 w 61"/>
              <a:gd name="T79" fmla="*/ 72231 h 72"/>
              <a:gd name="T80" fmla="*/ 140845 w 61"/>
              <a:gd name="T81" fmla="*/ 6879 h 72"/>
              <a:gd name="T82" fmla="*/ 144280 w 61"/>
              <a:gd name="T83" fmla="*/ 10319 h 72"/>
              <a:gd name="T84" fmla="*/ 202680 w 61"/>
              <a:gd name="T85" fmla="*/ 65352 h 72"/>
              <a:gd name="T86" fmla="*/ 206115 w 61"/>
              <a:gd name="T87" fmla="*/ 72231 h 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64" name="Freeform 102">
            <a:extLst>
              <a:ext uri="{FF2B5EF4-FFF2-40B4-BE49-F238E27FC236}">
                <a16:creationId xmlns:a16="http://schemas.microsoft.com/office/drawing/2014/main" id="{BEE923DE-026F-48B6-9CAC-25EC7B7A535B}"/>
              </a:ext>
            </a:extLst>
          </p:cNvPr>
          <p:cNvSpPr>
            <a:spLocks/>
          </p:cNvSpPr>
          <p:nvPr/>
        </p:nvSpPr>
        <p:spPr bwMode="auto">
          <a:xfrm>
            <a:off x="4741827" y="5353050"/>
            <a:ext cx="464432" cy="461354"/>
          </a:xfrm>
          <a:custGeom>
            <a:avLst/>
            <a:gdLst>
              <a:gd name="T0" fmla="*/ 232864 w 70"/>
              <a:gd name="T1" fmla="*/ 220870 h 69"/>
              <a:gd name="T2" fmla="*/ 219166 w 70"/>
              <a:gd name="T3" fmla="*/ 234674 h 69"/>
              <a:gd name="T4" fmla="*/ 205468 w 70"/>
              <a:gd name="T5" fmla="*/ 238125 h 69"/>
              <a:gd name="T6" fmla="*/ 195195 w 70"/>
              <a:gd name="T7" fmla="*/ 234674 h 69"/>
              <a:gd name="T8" fmla="*/ 143828 w 70"/>
              <a:gd name="T9" fmla="*/ 182908 h 69"/>
              <a:gd name="T10" fmla="*/ 136979 w 70"/>
              <a:gd name="T11" fmla="*/ 172554 h 69"/>
              <a:gd name="T12" fmla="*/ 143828 w 70"/>
              <a:gd name="T13" fmla="*/ 158750 h 69"/>
              <a:gd name="T14" fmla="*/ 109583 w 70"/>
              <a:gd name="T15" fmla="*/ 124239 h 69"/>
              <a:gd name="T16" fmla="*/ 92461 w 70"/>
              <a:gd name="T17" fmla="*/ 141495 h 69"/>
              <a:gd name="T18" fmla="*/ 85612 w 70"/>
              <a:gd name="T19" fmla="*/ 141495 h 69"/>
              <a:gd name="T20" fmla="*/ 82187 w 70"/>
              <a:gd name="T21" fmla="*/ 141495 h 69"/>
              <a:gd name="T22" fmla="*/ 89036 w 70"/>
              <a:gd name="T23" fmla="*/ 155299 h 69"/>
              <a:gd name="T24" fmla="*/ 85612 w 70"/>
              <a:gd name="T25" fmla="*/ 162201 h 69"/>
              <a:gd name="T26" fmla="*/ 68489 w 70"/>
              <a:gd name="T27" fmla="*/ 176005 h 69"/>
              <a:gd name="T28" fmla="*/ 61640 w 70"/>
              <a:gd name="T29" fmla="*/ 172554 h 69"/>
              <a:gd name="T30" fmla="*/ 3424 w 70"/>
              <a:gd name="T31" fmla="*/ 113886 h 69"/>
              <a:gd name="T32" fmla="*/ 0 w 70"/>
              <a:gd name="T33" fmla="*/ 103533 h 69"/>
              <a:gd name="T34" fmla="*/ 10273 w 70"/>
              <a:gd name="T35" fmla="*/ 86277 h 69"/>
              <a:gd name="T36" fmla="*/ 20547 w 70"/>
              <a:gd name="T37" fmla="*/ 82826 h 69"/>
              <a:gd name="T38" fmla="*/ 34245 w 70"/>
              <a:gd name="T39" fmla="*/ 93179 h 69"/>
              <a:gd name="T40" fmla="*/ 34245 w 70"/>
              <a:gd name="T41" fmla="*/ 86277 h 69"/>
              <a:gd name="T42" fmla="*/ 34245 w 70"/>
              <a:gd name="T43" fmla="*/ 82826 h 69"/>
              <a:gd name="T44" fmla="*/ 82187 w 70"/>
              <a:gd name="T45" fmla="*/ 34511 h 69"/>
              <a:gd name="T46" fmla="*/ 85612 w 70"/>
              <a:gd name="T47" fmla="*/ 31060 h 69"/>
              <a:gd name="T48" fmla="*/ 92461 w 70"/>
              <a:gd name="T49" fmla="*/ 34511 h 69"/>
              <a:gd name="T50" fmla="*/ 85612 w 70"/>
              <a:gd name="T51" fmla="*/ 20707 h 69"/>
              <a:gd name="T52" fmla="*/ 89036 w 70"/>
              <a:gd name="T53" fmla="*/ 10353 h 69"/>
              <a:gd name="T54" fmla="*/ 106159 w 70"/>
              <a:gd name="T55" fmla="*/ 0 h 69"/>
              <a:gd name="T56" fmla="*/ 113008 w 70"/>
              <a:gd name="T57" fmla="*/ 3451 h 69"/>
              <a:gd name="T58" fmla="*/ 171224 w 70"/>
              <a:gd name="T59" fmla="*/ 58668 h 69"/>
              <a:gd name="T60" fmla="*/ 174648 w 70"/>
              <a:gd name="T61" fmla="*/ 69022 h 69"/>
              <a:gd name="T62" fmla="*/ 160950 w 70"/>
              <a:gd name="T63" fmla="*/ 86277 h 69"/>
              <a:gd name="T64" fmla="*/ 154101 w 70"/>
              <a:gd name="T65" fmla="*/ 89728 h 69"/>
              <a:gd name="T66" fmla="*/ 140403 w 70"/>
              <a:gd name="T67" fmla="*/ 82826 h 69"/>
              <a:gd name="T68" fmla="*/ 140403 w 70"/>
              <a:gd name="T69" fmla="*/ 86277 h 69"/>
              <a:gd name="T70" fmla="*/ 140403 w 70"/>
              <a:gd name="T71" fmla="*/ 93179 h 69"/>
              <a:gd name="T72" fmla="*/ 123281 w 70"/>
              <a:gd name="T73" fmla="*/ 110435 h 69"/>
              <a:gd name="T74" fmla="*/ 157526 w 70"/>
              <a:gd name="T75" fmla="*/ 144946 h 69"/>
              <a:gd name="T76" fmla="*/ 171224 w 70"/>
              <a:gd name="T77" fmla="*/ 138043 h 69"/>
              <a:gd name="T78" fmla="*/ 184921 w 70"/>
              <a:gd name="T79" fmla="*/ 144946 h 69"/>
              <a:gd name="T80" fmla="*/ 232864 w 70"/>
              <a:gd name="T81" fmla="*/ 193261 h 69"/>
              <a:gd name="T82" fmla="*/ 239713 w 70"/>
              <a:gd name="T83" fmla="*/ 207065 h 69"/>
              <a:gd name="T84" fmla="*/ 232864 w 70"/>
              <a:gd name="T85" fmla="*/ 220870 h 6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0" h="69">
                <a:moveTo>
                  <a:pt x="68" y="64"/>
                </a:moveTo>
                <a:cubicBezTo>
                  <a:pt x="64" y="68"/>
                  <a:pt x="64" y="68"/>
                  <a:pt x="64" y="68"/>
                </a:cubicBezTo>
                <a:cubicBezTo>
                  <a:pt x="63" y="69"/>
                  <a:pt x="62" y="69"/>
                  <a:pt x="60" y="69"/>
                </a:cubicBezTo>
                <a:cubicBezTo>
                  <a:pt x="59" y="69"/>
                  <a:pt x="57" y="69"/>
                  <a:pt x="57" y="68"/>
                </a:cubicBezTo>
                <a:cubicBezTo>
                  <a:pt x="42" y="53"/>
                  <a:pt x="42" y="53"/>
                  <a:pt x="42" y="53"/>
                </a:cubicBezTo>
                <a:cubicBezTo>
                  <a:pt x="41" y="52"/>
                  <a:pt x="40" y="51"/>
                  <a:pt x="40" y="50"/>
                </a:cubicBezTo>
                <a:cubicBezTo>
                  <a:pt x="40" y="48"/>
                  <a:pt x="41" y="47"/>
                  <a:pt x="42" y="46"/>
                </a:cubicBezTo>
                <a:cubicBezTo>
                  <a:pt x="32" y="36"/>
                  <a:pt x="32" y="36"/>
                  <a:pt x="32" y="36"/>
                </a:cubicBezTo>
                <a:cubicBezTo>
                  <a:pt x="27" y="41"/>
                  <a:pt x="27" y="41"/>
                  <a:pt x="27" y="41"/>
                </a:cubicBezTo>
                <a:cubicBezTo>
                  <a:pt x="26" y="41"/>
                  <a:pt x="26" y="41"/>
                  <a:pt x="25" y="41"/>
                </a:cubicBezTo>
                <a:cubicBezTo>
                  <a:pt x="25" y="41"/>
                  <a:pt x="24" y="41"/>
                  <a:pt x="24" y="41"/>
                </a:cubicBezTo>
                <a:cubicBezTo>
                  <a:pt x="25" y="42"/>
                  <a:pt x="26" y="43"/>
                  <a:pt x="26" y="45"/>
                </a:cubicBezTo>
                <a:cubicBezTo>
                  <a:pt x="26" y="46"/>
                  <a:pt x="26" y="47"/>
                  <a:pt x="25" y="47"/>
                </a:cubicBezTo>
                <a:cubicBezTo>
                  <a:pt x="24" y="49"/>
                  <a:pt x="22" y="51"/>
                  <a:pt x="20" y="51"/>
                </a:cubicBezTo>
                <a:cubicBezTo>
                  <a:pt x="19" y="51"/>
                  <a:pt x="18" y="50"/>
                  <a:pt x="18" y="50"/>
                </a:cubicBezTo>
                <a:cubicBezTo>
                  <a:pt x="1" y="33"/>
                  <a:pt x="1" y="33"/>
                  <a:pt x="1" y="33"/>
                </a:cubicBezTo>
                <a:cubicBezTo>
                  <a:pt x="0" y="32"/>
                  <a:pt x="0" y="31"/>
                  <a:pt x="0" y="30"/>
                </a:cubicBezTo>
                <a:cubicBezTo>
                  <a:pt x="0" y="28"/>
                  <a:pt x="2" y="27"/>
                  <a:pt x="3" y="25"/>
                </a:cubicBezTo>
                <a:cubicBezTo>
                  <a:pt x="4" y="25"/>
                  <a:pt x="5" y="24"/>
                  <a:pt x="6" y="24"/>
                </a:cubicBezTo>
                <a:cubicBezTo>
                  <a:pt x="8" y="24"/>
                  <a:pt x="9" y="25"/>
                  <a:pt x="10" y="27"/>
                </a:cubicBezTo>
                <a:cubicBezTo>
                  <a:pt x="10" y="26"/>
                  <a:pt x="10" y="26"/>
                  <a:pt x="10" y="25"/>
                </a:cubicBezTo>
                <a:cubicBezTo>
                  <a:pt x="10" y="25"/>
                  <a:pt x="10" y="24"/>
                  <a:pt x="10" y="24"/>
                </a:cubicBezTo>
                <a:cubicBezTo>
                  <a:pt x="24" y="10"/>
                  <a:pt x="24" y="10"/>
                  <a:pt x="24" y="10"/>
                </a:cubicBezTo>
                <a:cubicBezTo>
                  <a:pt x="24" y="10"/>
                  <a:pt x="25" y="9"/>
                  <a:pt x="25" y="9"/>
                </a:cubicBezTo>
                <a:cubicBezTo>
                  <a:pt x="26" y="9"/>
                  <a:pt x="26" y="10"/>
                  <a:pt x="27" y="10"/>
                </a:cubicBezTo>
                <a:cubicBezTo>
                  <a:pt x="26" y="9"/>
                  <a:pt x="25" y="8"/>
                  <a:pt x="25" y="6"/>
                </a:cubicBezTo>
                <a:cubicBezTo>
                  <a:pt x="25" y="5"/>
                  <a:pt x="25" y="4"/>
                  <a:pt x="26" y="3"/>
                </a:cubicBezTo>
                <a:cubicBezTo>
                  <a:pt x="27" y="2"/>
                  <a:pt x="28" y="0"/>
                  <a:pt x="31" y="0"/>
                </a:cubicBezTo>
                <a:cubicBezTo>
                  <a:pt x="32" y="0"/>
                  <a:pt x="33" y="0"/>
                  <a:pt x="33" y="1"/>
                </a:cubicBezTo>
                <a:cubicBezTo>
                  <a:pt x="50" y="17"/>
                  <a:pt x="50" y="17"/>
                  <a:pt x="50" y="17"/>
                </a:cubicBezTo>
                <a:cubicBezTo>
                  <a:pt x="50" y="18"/>
                  <a:pt x="51" y="19"/>
                  <a:pt x="51" y="20"/>
                </a:cubicBezTo>
                <a:cubicBezTo>
                  <a:pt x="51" y="22"/>
                  <a:pt x="49" y="24"/>
                  <a:pt x="47" y="25"/>
                </a:cubicBezTo>
                <a:cubicBezTo>
                  <a:pt x="47" y="26"/>
                  <a:pt x="46" y="26"/>
                  <a:pt x="45" y="26"/>
                </a:cubicBezTo>
                <a:cubicBezTo>
                  <a:pt x="43" y="26"/>
                  <a:pt x="42" y="25"/>
                  <a:pt x="41" y="24"/>
                </a:cubicBezTo>
                <a:cubicBezTo>
                  <a:pt x="41" y="24"/>
                  <a:pt x="41" y="25"/>
                  <a:pt x="41" y="25"/>
                </a:cubicBezTo>
                <a:cubicBezTo>
                  <a:pt x="41" y="26"/>
                  <a:pt x="41" y="26"/>
                  <a:pt x="41" y="27"/>
                </a:cubicBezTo>
                <a:cubicBezTo>
                  <a:pt x="36" y="32"/>
                  <a:pt x="36" y="32"/>
                  <a:pt x="36" y="32"/>
                </a:cubicBezTo>
                <a:cubicBezTo>
                  <a:pt x="46" y="42"/>
                  <a:pt x="46" y="42"/>
                  <a:pt x="46" y="42"/>
                </a:cubicBezTo>
                <a:cubicBezTo>
                  <a:pt x="47" y="41"/>
                  <a:pt x="48" y="40"/>
                  <a:pt x="50" y="40"/>
                </a:cubicBezTo>
                <a:cubicBezTo>
                  <a:pt x="51" y="40"/>
                  <a:pt x="53" y="41"/>
                  <a:pt x="54" y="42"/>
                </a:cubicBezTo>
                <a:cubicBezTo>
                  <a:pt x="68" y="56"/>
                  <a:pt x="68" y="56"/>
                  <a:pt x="68" y="56"/>
                </a:cubicBezTo>
                <a:cubicBezTo>
                  <a:pt x="69" y="57"/>
                  <a:pt x="70" y="59"/>
                  <a:pt x="70" y="60"/>
                </a:cubicBezTo>
                <a:cubicBezTo>
                  <a:pt x="70" y="61"/>
                  <a:pt x="69" y="63"/>
                  <a:pt x="68" y="64"/>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
        <p:nvSpPr>
          <p:cNvPr id="65" name="Freeform 103">
            <a:extLst>
              <a:ext uri="{FF2B5EF4-FFF2-40B4-BE49-F238E27FC236}">
                <a16:creationId xmlns:a16="http://schemas.microsoft.com/office/drawing/2014/main" id="{9F0E134C-AB87-46EC-9A24-773C41D42B41}"/>
              </a:ext>
            </a:extLst>
          </p:cNvPr>
          <p:cNvSpPr>
            <a:spLocks noEditPoints="1"/>
          </p:cNvSpPr>
          <p:nvPr/>
        </p:nvSpPr>
        <p:spPr bwMode="auto">
          <a:xfrm>
            <a:off x="7046462" y="2321823"/>
            <a:ext cx="354074" cy="521390"/>
          </a:xfrm>
          <a:custGeom>
            <a:avLst/>
            <a:gdLst>
              <a:gd name="T0" fmla="*/ 127264 w 42"/>
              <a:gd name="T1" fmla="*/ 99500 h 62"/>
              <a:gd name="T2" fmla="*/ 106627 w 42"/>
              <a:gd name="T3" fmla="*/ 140673 h 62"/>
              <a:gd name="T4" fmla="*/ 113506 w 42"/>
              <a:gd name="T5" fmla="*/ 150966 h 62"/>
              <a:gd name="T6" fmla="*/ 110066 w 42"/>
              <a:gd name="T7" fmla="*/ 161259 h 62"/>
              <a:gd name="T8" fmla="*/ 113506 w 42"/>
              <a:gd name="T9" fmla="*/ 168121 h 62"/>
              <a:gd name="T10" fmla="*/ 106627 w 42"/>
              <a:gd name="T11" fmla="*/ 181846 h 62"/>
              <a:gd name="T12" fmla="*/ 106627 w 42"/>
              <a:gd name="T13" fmla="*/ 185277 h 62"/>
              <a:gd name="T14" fmla="*/ 92868 w 42"/>
              <a:gd name="T15" fmla="*/ 199001 h 62"/>
              <a:gd name="T16" fmla="*/ 72231 w 42"/>
              <a:gd name="T17" fmla="*/ 212725 h 62"/>
              <a:gd name="T18" fmla="*/ 51594 w 42"/>
              <a:gd name="T19" fmla="*/ 199001 h 62"/>
              <a:gd name="T20" fmla="*/ 37835 w 42"/>
              <a:gd name="T21" fmla="*/ 185277 h 62"/>
              <a:gd name="T22" fmla="*/ 37835 w 42"/>
              <a:gd name="T23" fmla="*/ 181846 h 62"/>
              <a:gd name="T24" fmla="*/ 30956 w 42"/>
              <a:gd name="T25" fmla="*/ 168121 h 62"/>
              <a:gd name="T26" fmla="*/ 34396 w 42"/>
              <a:gd name="T27" fmla="*/ 161259 h 62"/>
              <a:gd name="T28" fmla="*/ 30956 w 42"/>
              <a:gd name="T29" fmla="*/ 150966 h 62"/>
              <a:gd name="T30" fmla="*/ 37835 w 42"/>
              <a:gd name="T31" fmla="*/ 140673 h 62"/>
              <a:gd name="T32" fmla="*/ 17198 w 42"/>
              <a:gd name="T33" fmla="*/ 99500 h 62"/>
              <a:gd name="T34" fmla="*/ 0 w 42"/>
              <a:gd name="T35" fmla="*/ 61759 h 62"/>
              <a:gd name="T36" fmla="*/ 72231 w 42"/>
              <a:gd name="T37" fmla="*/ 0 h 62"/>
              <a:gd name="T38" fmla="*/ 144462 w 42"/>
              <a:gd name="T39" fmla="*/ 61759 h 62"/>
              <a:gd name="T40" fmla="*/ 127264 w 42"/>
              <a:gd name="T41" fmla="*/ 99500 h 62"/>
              <a:gd name="T42" fmla="*/ 72231 w 42"/>
              <a:gd name="T43" fmla="*/ 20586 h 62"/>
              <a:gd name="T44" fmla="*/ 20637 w 42"/>
              <a:gd name="T45" fmla="*/ 61759 h 62"/>
              <a:gd name="T46" fmla="*/ 27517 w 42"/>
              <a:gd name="T47" fmla="*/ 89207 h 62"/>
              <a:gd name="T48" fmla="*/ 37835 w 42"/>
              <a:gd name="T49" fmla="*/ 96069 h 62"/>
              <a:gd name="T50" fmla="*/ 55033 w 42"/>
              <a:gd name="T51" fmla="*/ 137242 h 62"/>
              <a:gd name="T52" fmla="*/ 89429 w 42"/>
              <a:gd name="T53" fmla="*/ 137242 h 62"/>
              <a:gd name="T54" fmla="*/ 106627 w 42"/>
              <a:gd name="T55" fmla="*/ 96069 h 62"/>
              <a:gd name="T56" fmla="*/ 116945 w 42"/>
              <a:gd name="T57" fmla="*/ 89207 h 62"/>
              <a:gd name="T58" fmla="*/ 123825 w 42"/>
              <a:gd name="T59" fmla="*/ 61759 h 62"/>
              <a:gd name="T60" fmla="*/ 72231 w 42"/>
              <a:gd name="T61" fmla="*/ 20586 h 62"/>
              <a:gd name="T62" fmla="*/ 99748 w 42"/>
              <a:gd name="T63" fmla="*/ 68621 h 62"/>
              <a:gd name="T64" fmla="*/ 92868 w 42"/>
              <a:gd name="T65" fmla="*/ 61759 h 62"/>
              <a:gd name="T66" fmla="*/ 72231 w 42"/>
              <a:gd name="T67" fmla="*/ 51466 h 62"/>
              <a:gd name="T68" fmla="*/ 68791 w 42"/>
              <a:gd name="T69" fmla="*/ 44604 h 62"/>
              <a:gd name="T70" fmla="*/ 72231 w 42"/>
              <a:gd name="T71" fmla="*/ 41173 h 62"/>
              <a:gd name="T72" fmla="*/ 103187 w 42"/>
              <a:gd name="T73" fmla="*/ 61759 h 62"/>
              <a:gd name="T74" fmla="*/ 99748 w 42"/>
              <a:gd name="T75" fmla="*/ 68621 h 6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accent2"/>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0122223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Single Corner Rounded 29">
            <a:extLst>
              <a:ext uri="{FF2B5EF4-FFF2-40B4-BE49-F238E27FC236}">
                <a16:creationId xmlns:a16="http://schemas.microsoft.com/office/drawing/2014/main" id="{5BFCA8C3-DC1A-4D7C-95FA-2E1E229551CD}"/>
              </a:ext>
            </a:extLst>
          </p:cNvPr>
          <p:cNvSpPr/>
          <p:nvPr/>
        </p:nvSpPr>
        <p:spPr>
          <a:xfrm flipH="1">
            <a:off x="6325391" y="1993766"/>
            <a:ext cx="5866607" cy="2959235"/>
          </a:xfrm>
          <a:prstGeom prst="round1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55" name="Chart 54">
            <a:extLst>
              <a:ext uri="{FF2B5EF4-FFF2-40B4-BE49-F238E27FC236}">
                <a16:creationId xmlns:a16="http://schemas.microsoft.com/office/drawing/2014/main" id="{1E82B5C6-09F6-5644-B272-91EFBB686488}"/>
              </a:ext>
            </a:extLst>
          </p:cNvPr>
          <p:cNvGraphicFramePr/>
          <p:nvPr>
            <p:extLst>
              <p:ext uri="{D42A27DB-BD31-4B8C-83A1-F6EECF244321}">
                <p14:modId xmlns:p14="http://schemas.microsoft.com/office/powerpoint/2010/main" val="3007886746"/>
              </p:ext>
            </p:extLst>
          </p:nvPr>
        </p:nvGraphicFramePr>
        <p:xfrm>
          <a:off x="10491947" y="3185546"/>
          <a:ext cx="1361799" cy="1910124"/>
        </p:xfrm>
        <a:graphic>
          <a:graphicData uri="http://schemas.openxmlformats.org/drawingml/2006/chart">
            <c:chart xmlns:c="http://schemas.openxmlformats.org/drawingml/2006/chart" xmlns:r="http://schemas.openxmlformats.org/officeDocument/2006/relationships" r:id="rId2"/>
          </a:graphicData>
        </a:graphic>
      </p:graphicFrame>
      <p:sp>
        <p:nvSpPr>
          <p:cNvPr id="56" name="TextBox 55">
            <a:extLst>
              <a:ext uri="{FF2B5EF4-FFF2-40B4-BE49-F238E27FC236}">
                <a16:creationId xmlns:a16="http://schemas.microsoft.com/office/drawing/2014/main" id="{E918EC86-3F00-0941-B612-82D00B301AEB}"/>
              </a:ext>
            </a:extLst>
          </p:cNvPr>
          <p:cNvSpPr txBox="1"/>
          <p:nvPr/>
        </p:nvSpPr>
        <p:spPr>
          <a:xfrm>
            <a:off x="10707647" y="4104481"/>
            <a:ext cx="429550" cy="246221"/>
          </a:xfrm>
          <a:prstGeom prst="rect">
            <a:avLst/>
          </a:prstGeom>
          <a:noFill/>
        </p:spPr>
        <p:txBody>
          <a:bodyPr wrap="square" rtlCol="0">
            <a:spAutoFit/>
          </a:bodyPr>
          <a:lstStyle/>
          <a:p>
            <a:pPr algn="ctr"/>
            <a:r>
              <a:rPr lang="en-US" sz="1000" dirty="0">
                <a:solidFill>
                  <a:schemeClr val="bg1"/>
                </a:solidFill>
                <a:latin typeface="Roboto Medium" panose="02000000000000000000" pitchFamily="2" charset="0"/>
                <a:ea typeface="Roboto Medium" panose="02000000000000000000" pitchFamily="2" charset="0"/>
                <a:cs typeface="Roboto Medium" panose="02000000000000000000" pitchFamily="2" charset="0"/>
              </a:rPr>
              <a:t>30%</a:t>
            </a:r>
          </a:p>
        </p:txBody>
      </p:sp>
      <p:sp>
        <p:nvSpPr>
          <p:cNvPr id="57" name="TextBox 56">
            <a:extLst>
              <a:ext uri="{FF2B5EF4-FFF2-40B4-BE49-F238E27FC236}">
                <a16:creationId xmlns:a16="http://schemas.microsoft.com/office/drawing/2014/main" id="{D06961C3-346E-5F46-B962-A525A9D61081}"/>
              </a:ext>
            </a:extLst>
          </p:cNvPr>
          <p:cNvSpPr txBox="1"/>
          <p:nvPr/>
        </p:nvSpPr>
        <p:spPr>
          <a:xfrm>
            <a:off x="10968922" y="3484545"/>
            <a:ext cx="429550" cy="246221"/>
          </a:xfrm>
          <a:prstGeom prst="rect">
            <a:avLst/>
          </a:prstGeom>
          <a:noFill/>
        </p:spPr>
        <p:txBody>
          <a:bodyPr wrap="square" rtlCol="0">
            <a:spAutoFit/>
          </a:bodyPr>
          <a:lstStyle/>
          <a:p>
            <a:pPr algn="ctr"/>
            <a:r>
              <a:rPr lang="en-US" sz="1000" dirty="0">
                <a:solidFill>
                  <a:schemeClr val="bg1"/>
                </a:solidFill>
                <a:latin typeface="Roboto Medium" panose="02000000000000000000" pitchFamily="2" charset="0"/>
                <a:ea typeface="Roboto Medium" panose="02000000000000000000" pitchFamily="2" charset="0"/>
                <a:cs typeface="Roboto Medium" panose="02000000000000000000" pitchFamily="2" charset="0"/>
              </a:rPr>
              <a:t>60%</a:t>
            </a:r>
          </a:p>
        </p:txBody>
      </p:sp>
      <p:sp>
        <p:nvSpPr>
          <p:cNvPr id="58" name="TextBox 57">
            <a:extLst>
              <a:ext uri="{FF2B5EF4-FFF2-40B4-BE49-F238E27FC236}">
                <a16:creationId xmlns:a16="http://schemas.microsoft.com/office/drawing/2014/main" id="{1A186A06-40A8-5C46-BD88-7F65535F660C}"/>
              </a:ext>
            </a:extLst>
          </p:cNvPr>
          <p:cNvSpPr txBox="1"/>
          <p:nvPr/>
        </p:nvSpPr>
        <p:spPr>
          <a:xfrm>
            <a:off x="11218395" y="3861362"/>
            <a:ext cx="429550" cy="246221"/>
          </a:xfrm>
          <a:prstGeom prst="rect">
            <a:avLst/>
          </a:prstGeom>
          <a:noFill/>
        </p:spPr>
        <p:txBody>
          <a:bodyPr wrap="square" rtlCol="0">
            <a:spAutoFit/>
          </a:bodyPr>
          <a:lstStyle/>
          <a:p>
            <a:pPr algn="ctr"/>
            <a:r>
              <a:rPr lang="en-US" sz="1000">
                <a:solidFill>
                  <a:schemeClr val="bg1"/>
                </a:solidFill>
                <a:latin typeface="Roboto Medium" panose="02000000000000000000" pitchFamily="2" charset="0"/>
                <a:ea typeface="Roboto Medium" panose="02000000000000000000" pitchFamily="2" charset="0"/>
                <a:cs typeface="Roboto Medium" panose="02000000000000000000" pitchFamily="2" charset="0"/>
              </a:rPr>
              <a:t>40%</a:t>
            </a:r>
          </a:p>
        </p:txBody>
      </p:sp>
      <p:graphicFrame>
        <p:nvGraphicFramePr>
          <p:cNvPr id="54" name="Chart 53">
            <a:extLst>
              <a:ext uri="{FF2B5EF4-FFF2-40B4-BE49-F238E27FC236}">
                <a16:creationId xmlns:a16="http://schemas.microsoft.com/office/drawing/2014/main" id="{1F2CEBE1-A0B7-4341-94B1-3AEF138A4137}"/>
              </a:ext>
            </a:extLst>
          </p:cNvPr>
          <p:cNvGraphicFramePr/>
          <p:nvPr>
            <p:extLst>
              <p:ext uri="{D42A27DB-BD31-4B8C-83A1-F6EECF244321}">
                <p14:modId xmlns:p14="http://schemas.microsoft.com/office/powerpoint/2010/main" val="3200954134"/>
              </p:ext>
            </p:extLst>
          </p:nvPr>
        </p:nvGraphicFramePr>
        <p:xfrm>
          <a:off x="4639788" y="3185546"/>
          <a:ext cx="1361799" cy="1910124"/>
        </p:xfrm>
        <a:graphic>
          <a:graphicData uri="http://schemas.openxmlformats.org/drawingml/2006/chart">
            <c:chart xmlns:c="http://schemas.openxmlformats.org/drawingml/2006/chart" xmlns:r="http://schemas.openxmlformats.org/officeDocument/2006/relationships" r:id="rId3"/>
          </a:graphicData>
        </a:graphic>
      </p:graphicFrame>
      <p:sp>
        <p:nvSpPr>
          <p:cNvPr id="73" name="Freeform: Shape 72">
            <a:extLst>
              <a:ext uri="{FF2B5EF4-FFF2-40B4-BE49-F238E27FC236}">
                <a16:creationId xmlns:a16="http://schemas.microsoft.com/office/drawing/2014/main" id="{9A1130EF-B7A8-4145-A752-6FC2F6B9A49D}"/>
              </a:ext>
            </a:extLst>
          </p:cNvPr>
          <p:cNvSpPr/>
          <p:nvPr/>
        </p:nvSpPr>
        <p:spPr>
          <a:xfrm flipH="1">
            <a:off x="10525125" y="2593819"/>
            <a:ext cx="1666873" cy="359710"/>
          </a:xfrm>
          <a:custGeom>
            <a:avLst/>
            <a:gdLst>
              <a:gd name="connsiteX0" fmla="*/ 1487018 w 1666873"/>
              <a:gd name="connsiteY0" fmla="*/ 0 h 359710"/>
              <a:gd name="connsiteX1" fmla="*/ 0 w 1666873"/>
              <a:gd name="connsiteY1" fmla="*/ 0 h 359710"/>
              <a:gd name="connsiteX2" fmla="*/ 0 w 1666873"/>
              <a:gd name="connsiteY2" fmla="*/ 359710 h 359710"/>
              <a:gd name="connsiteX3" fmla="*/ 1487018 w 1666873"/>
              <a:gd name="connsiteY3" fmla="*/ 359710 h 359710"/>
              <a:gd name="connsiteX4" fmla="*/ 1666873 w 1666873"/>
              <a:gd name="connsiteY4" fmla="*/ 179855 h 359710"/>
              <a:gd name="connsiteX5" fmla="*/ 1487018 w 1666873"/>
              <a:gd name="connsiteY5" fmla="*/ 0 h 35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6873" h="359710">
                <a:moveTo>
                  <a:pt x="1487018" y="0"/>
                </a:moveTo>
                <a:lnTo>
                  <a:pt x="0" y="0"/>
                </a:lnTo>
                <a:lnTo>
                  <a:pt x="0" y="359710"/>
                </a:lnTo>
                <a:lnTo>
                  <a:pt x="1487018" y="359710"/>
                </a:lnTo>
                <a:cubicBezTo>
                  <a:pt x="1586349" y="359710"/>
                  <a:pt x="1666873" y="279186"/>
                  <a:pt x="1666873" y="179855"/>
                </a:cubicBezTo>
                <a:cubicBezTo>
                  <a:pt x="1666873" y="80524"/>
                  <a:pt x="1586349" y="0"/>
                  <a:pt x="148701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0" name="Freeform 10">
            <a:extLst>
              <a:ext uri="{FF2B5EF4-FFF2-40B4-BE49-F238E27FC236}">
                <a16:creationId xmlns:a16="http://schemas.microsoft.com/office/drawing/2014/main" id="{5C1F2309-7483-49D2-82D3-66B30C1369BE}"/>
              </a:ext>
            </a:extLst>
          </p:cNvPr>
          <p:cNvSpPr>
            <a:spLocks/>
          </p:cNvSpPr>
          <p:nvPr/>
        </p:nvSpPr>
        <p:spPr bwMode="auto">
          <a:xfrm>
            <a:off x="6655492" y="2301484"/>
            <a:ext cx="1478872" cy="2761263"/>
          </a:xfrm>
          <a:custGeom>
            <a:avLst/>
            <a:gdLst>
              <a:gd name="T0" fmla="*/ 1047 w 1062"/>
              <a:gd name="T1" fmla="*/ 1040 h 1984"/>
              <a:gd name="T2" fmla="*/ 856 w 1062"/>
              <a:gd name="T3" fmla="*/ 509 h 1984"/>
              <a:gd name="T4" fmla="*/ 671 w 1062"/>
              <a:gd name="T5" fmla="*/ 346 h 1984"/>
              <a:gd name="T6" fmla="*/ 574 w 1062"/>
              <a:gd name="T7" fmla="*/ 346 h 1984"/>
              <a:gd name="T8" fmla="*/ 707 w 1062"/>
              <a:gd name="T9" fmla="*/ 176 h 1984"/>
              <a:gd name="T10" fmla="*/ 531 w 1062"/>
              <a:gd name="T11" fmla="*/ 0 h 1984"/>
              <a:gd name="T12" fmla="*/ 355 w 1062"/>
              <a:gd name="T13" fmla="*/ 176 h 1984"/>
              <a:gd name="T14" fmla="*/ 488 w 1062"/>
              <a:gd name="T15" fmla="*/ 346 h 1984"/>
              <a:gd name="T16" fmla="*/ 391 w 1062"/>
              <a:gd name="T17" fmla="*/ 346 h 1984"/>
              <a:gd name="T18" fmla="*/ 206 w 1062"/>
              <a:gd name="T19" fmla="*/ 509 h 1984"/>
              <a:gd name="T20" fmla="*/ 15 w 1062"/>
              <a:gd name="T21" fmla="*/ 1040 h 1984"/>
              <a:gd name="T22" fmla="*/ 63 w 1062"/>
              <a:gd name="T23" fmla="*/ 1144 h 1984"/>
              <a:gd name="T24" fmla="*/ 166 w 1062"/>
              <a:gd name="T25" fmla="*/ 1096 h 1984"/>
              <a:gd name="T26" fmla="*/ 321 w 1062"/>
              <a:gd name="T27" fmla="*/ 665 h 1984"/>
              <a:gd name="T28" fmla="*/ 354 w 1062"/>
              <a:gd name="T29" fmla="*/ 712 h 1984"/>
              <a:gd name="T30" fmla="*/ 355 w 1062"/>
              <a:gd name="T31" fmla="*/ 829 h 1984"/>
              <a:gd name="T32" fmla="*/ 216 w 1062"/>
              <a:gd name="T33" fmla="*/ 1178 h 1984"/>
              <a:gd name="T34" fmla="*/ 240 w 1062"/>
              <a:gd name="T35" fmla="*/ 1223 h 1984"/>
              <a:gd name="T36" fmla="*/ 317 w 1062"/>
              <a:gd name="T37" fmla="*/ 1242 h 1984"/>
              <a:gd name="T38" fmla="*/ 317 w 1062"/>
              <a:gd name="T39" fmla="*/ 1888 h 1984"/>
              <a:gd name="T40" fmla="*/ 414 w 1062"/>
              <a:gd name="T41" fmla="*/ 1984 h 1984"/>
              <a:gd name="T42" fmla="*/ 510 w 1062"/>
              <a:gd name="T43" fmla="*/ 1888 h 1984"/>
              <a:gd name="T44" fmla="*/ 510 w 1062"/>
              <a:gd name="T45" fmla="*/ 1288 h 1984"/>
              <a:gd name="T46" fmla="*/ 552 w 1062"/>
              <a:gd name="T47" fmla="*/ 1288 h 1984"/>
              <a:gd name="T48" fmla="*/ 552 w 1062"/>
              <a:gd name="T49" fmla="*/ 1888 h 1984"/>
              <a:gd name="T50" fmla="*/ 648 w 1062"/>
              <a:gd name="T51" fmla="*/ 1984 h 1984"/>
              <a:gd name="T52" fmla="*/ 745 w 1062"/>
              <a:gd name="T53" fmla="*/ 1888 h 1984"/>
              <a:gd name="T54" fmla="*/ 745 w 1062"/>
              <a:gd name="T55" fmla="*/ 1242 h 1984"/>
              <a:gd name="T56" fmla="*/ 822 w 1062"/>
              <a:gd name="T57" fmla="*/ 1223 h 1984"/>
              <a:gd name="T58" fmla="*/ 846 w 1062"/>
              <a:gd name="T59" fmla="*/ 1178 h 1984"/>
              <a:gd name="T60" fmla="*/ 707 w 1062"/>
              <a:gd name="T61" fmla="*/ 829 h 1984"/>
              <a:gd name="T62" fmla="*/ 708 w 1062"/>
              <a:gd name="T63" fmla="*/ 712 h 1984"/>
              <a:gd name="T64" fmla="*/ 741 w 1062"/>
              <a:gd name="T65" fmla="*/ 665 h 1984"/>
              <a:gd name="T66" fmla="*/ 896 w 1062"/>
              <a:gd name="T67" fmla="*/ 1096 h 1984"/>
              <a:gd name="T68" fmla="*/ 999 w 1062"/>
              <a:gd name="T69" fmla="*/ 1144 h 1984"/>
              <a:gd name="T70" fmla="*/ 1047 w 1062"/>
              <a:gd name="T71" fmla="*/ 1040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62" h="1984">
                <a:moveTo>
                  <a:pt x="1047" y="1040"/>
                </a:moveTo>
                <a:cubicBezTo>
                  <a:pt x="1046" y="1037"/>
                  <a:pt x="914" y="678"/>
                  <a:pt x="856" y="509"/>
                </a:cubicBezTo>
                <a:cubicBezTo>
                  <a:pt x="819" y="401"/>
                  <a:pt x="757" y="346"/>
                  <a:pt x="671" y="346"/>
                </a:cubicBezTo>
                <a:cubicBezTo>
                  <a:pt x="632" y="346"/>
                  <a:pt x="601" y="346"/>
                  <a:pt x="574" y="346"/>
                </a:cubicBezTo>
                <a:cubicBezTo>
                  <a:pt x="650" y="327"/>
                  <a:pt x="707" y="258"/>
                  <a:pt x="707" y="176"/>
                </a:cubicBezTo>
                <a:cubicBezTo>
                  <a:pt x="707" y="79"/>
                  <a:pt x="628" y="0"/>
                  <a:pt x="531" y="0"/>
                </a:cubicBezTo>
                <a:cubicBezTo>
                  <a:pt x="434" y="0"/>
                  <a:pt x="355" y="79"/>
                  <a:pt x="355" y="176"/>
                </a:cubicBezTo>
                <a:cubicBezTo>
                  <a:pt x="355" y="258"/>
                  <a:pt x="412" y="327"/>
                  <a:pt x="488" y="346"/>
                </a:cubicBezTo>
                <a:cubicBezTo>
                  <a:pt x="461" y="346"/>
                  <a:pt x="430" y="346"/>
                  <a:pt x="391" y="346"/>
                </a:cubicBezTo>
                <a:cubicBezTo>
                  <a:pt x="305" y="346"/>
                  <a:pt x="243" y="401"/>
                  <a:pt x="206" y="509"/>
                </a:cubicBezTo>
                <a:cubicBezTo>
                  <a:pt x="148" y="678"/>
                  <a:pt x="16" y="1037"/>
                  <a:pt x="15" y="1040"/>
                </a:cubicBezTo>
                <a:cubicBezTo>
                  <a:pt x="0" y="1082"/>
                  <a:pt x="21" y="1128"/>
                  <a:pt x="63" y="1144"/>
                </a:cubicBezTo>
                <a:cubicBezTo>
                  <a:pt x="105" y="1159"/>
                  <a:pt x="151" y="1137"/>
                  <a:pt x="166" y="1096"/>
                </a:cubicBezTo>
                <a:cubicBezTo>
                  <a:pt x="167" y="1093"/>
                  <a:pt x="257" y="846"/>
                  <a:pt x="321" y="665"/>
                </a:cubicBezTo>
                <a:cubicBezTo>
                  <a:pt x="327" y="684"/>
                  <a:pt x="339" y="700"/>
                  <a:pt x="354" y="712"/>
                </a:cubicBezTo>
                <a:cubicBezTo>
                  <a:pt x="355" y="829"/>
                  <a:pt x="355" y="829"/>
                  <a:pt x="355" y="829"/>
                </a:cubicBezTo>
                <a:cubicBezTo>
                  <a:pt x="216" y="1178"/>
                  <a:pt x="216" y="1178"/>
                  <a:pt x="216" y="1178"/>
                </a:cubicBezTo>
                <a:cubicBezTo>
                  <a:pt x="209" y="1197"/>
                  <a:pt x="220" y="1218"/>
                  <a:pt x="240" y="1223"/>
                </a:cubicBezTo>
                <a:cubicBezTo>
                  <a:pt x="260" y="1228"/>
                  <a:pt x="288" y="1235"/>
                  <a:pt x="317" y="1242"/>
                </a:cubicBezTo>
                <a:cubicBezTo>
                  <a:pt x="317" y="1888"/>
                  <a:pt x="317" y="1888"/>
                  <a:pt x="317" y="1888"/>
                </a:cubicBezTo>
                <a:cubicBezTo>
                  <a:pt x="317" y="1941"/>
                  <a:pt x="360" y="1984"/>
                  <a:pt x="414" y="1984"/>
                </a:cubicBezTo>
                <a:cubicBezTo>
                  <a:pt x="467" y="1984"/>
                  <a:pt x="510" y="1941"/>
                  <a:pt x="510" y="1888"/>
                </a:cubicBezTo>
                <a:cubicBezTo>
                  <a:pt x="510" y="1288"/>
                  <a:pt x="510" y="1288"/>
                  <a:pt x="510" y="1288"/>
                </a:cubicBezTo>
                <a:cubicBezTo>
                  <a:pt x="524" y="1289"/>
                  <a:pt x="538" y="1289"/>
                  <a:pt x="552" y="1288"/>
                </a:cubicBezTo>
                <a:cubicBezTo>
                  <a:pt x="552" y="1888"/>
                  <a:pt x="552" y="1888"/>
                  <a:pt x="552" y="1888"/>
                </a:cubicBezTo>
                <a:cubicBezTo>
                  <a:pt x="552" y="1941"/>
                  <a:pt x="595" y="1984"/>
                  <a:pt x="648" y="1984"/>
                </a:cubicBezTo>
                <a:cubicBezTo>
                  <a:pt x="702" y="1984"/>
                  <a:pt x="745" y="1941"/>
                  <a:pt x="745" y="1888"/>
                </a:cubicBezTo>
                <a:cubicBezTo>
                  <a:pt x="745" y="1242"/>
                  <a:pt x="745" y="1242"/>
                  <a:pt x="745" y="1242"/>
                </a:cubicBezTo>
                <a:cubicBezTo>
                  <a:pt x="774" y="1235"/>
                  <a:pt x="802" y="1228"/>
                  <a:pt x="822" y="1223"/>
                </a:cubicBezTo>
                <a:cubicBezTo>
                  <a:pt x="842" y="1218"/>
                  <a:pt x="853" y="1197"/>
                  <a:pt x="846" y="1178"/>
                </a:cubicBezTo>
                <a:cubicBezTo>
                  <a:pt x="707" y="829"/>
                  <a:pt x="707" y="829"/>
                  <a:pt x="707" y="829"/>
                </a:cubicBezTo>
                <a:cubicBezTo>
                  <a:pt x="708" y="712"/>
                  <a:pt x="708" y="712"/>
                  <a:pt x="708" y="712"/>
                </a:cubicBezTo>
                <a:cubicBezTo>
                  <a:pt x="723" y="700"/>
                  <a:pt x="735" y="684"/>
                  <a:pt x="741" y="665"/>
                </a:cubicBezTo>
                <a:cubicBezTo>
                  <a:pt x="805" y="846"/>
                  <a:pt x="895" y="1093"/>
                  <a:pt x="896" y="1096"/>
                </a:cubicBezTo>
                <a:cubicBezTo>
                  <a:pt x="911" y="1137"/>
                  <a:pt x="957" y="1159"/>
                  <a:pt x="999" y="1144"/>
                </a:cubicBezTo>
                <a:cubicBezTo>
                  <a:pt x="1041" y="1128"/>
                  <a:pt x="1062" y="1082"/>
                  <a:pt x="1047" y="1040"/>
                </a:cubicBezTo>
                <a:close/>
              </a:path>
            </a:pathLst>
          </a:custGeom>
          <a:solidFill>
            <a:schemeClr val="bg1"/>
          </a:solidFill>
          <a:ln w="76200">
            <a:solidFill>
              <a:schemeClr val="bg1"/>
            </a:solidFill>
          </a:ln>
          <a:effectLst>
            <a:outerShdw blurRad="88900" dist="25400" dir="600000" algn="b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Rectangle: Rounded Corners 33">
            <a:extLst>
              <a:ext uri="{FF2B5EF4-FFF2-40B4-BE49-F238E27FC236}">
                <a16:creationId xmlns:a16="http://schemas.microsoft.com/office/drawing/2014/main" id="{496F36D3-94BF-470F-AEA1-0B5D8A8B1A6D}"/>
              </a:ext>
            </a:extLst>
          </p:cNvPr>
          <p:cNvSpPr/>
          <p:nvPr/>
        </p:nvSpPr>
        <p:spPr>
          <a:xfrm>
            <a:off x="3971485" y="2593819"/>
            <a:ext cx="1895125" cy="35971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6" name="Group 15">
            <a:extLst>
              <a:ext uri="{FF2B5EF4-FFF2-40B4-BE49-F238E27FC236}">
                <a16:creationId xmlns:a16="http://schemas.microsoft.com/office/drawing/2014/main" id="{A9CDD6DB-0F53-4302-9491-DA7B2657CA01}"/>
              </a:ext>
            </a:extLst>
          </p:cNvPr>
          <p:cNvGrpSpPr/>
          <p:nvPr/>
        </p:nvGrpSpPr>
        <p:grpSpPr>
          <a:xfrm>
            <a:off x="3322138" y="1993766"/>
            <a:ext cx="1416506" cy="3099472"/>
            <a:chOff x="3452674" y="2232144"/>
            <a:chExt cx="1307563" cy="2861093"/>
          </a:xfrm>
          <a:solidFill>
            <a:schemeClr val="bg1"/>
          </a:solidFill>
          <a:effectLst>
            <a:outerShdw blurRad="88900" dist="38100" dir="13500000" algn="br" rotWithShape="0">
              <a:schemeClr val="accent4">
                <a:lumMod val="50000"/>
                <a:alpha val="15000"/>
              </a:schemeClr>
            </a:outerShdw>
          </a:effectLst>
        </p:grpSpPr>
        <p:sp>
          <p:nvSpPr>
            <p:cNvPr id="17" name="Freeform 5">
              <a:extLst>
                <a:ext uri="{FF2B5EF4-FFF2-40B4-BE49-F238E27FC236}">
                  <a16:creationId xmlns:a16="http://schemas.microsoft.com/office/drawing/2014/main" id="{A96D5D38-8D27-4550-9131-3018E0FC4FFC}"/>
                </a:ext>
              </a:extLst>
            </p:cNvPr>
            <p:cNvSpPr>
              <a:spLocks noEditPoints="1"/>
            </p:cNvSpPr>
            <p:nvPr/>
          </p:nvSpPr>
          <p:spPr bwMode="auto">
            <a:xfrm>
              <a:off x="3859485" y="2232144"/>
              <a:ext cx="493940" cy="493941"/>
            </a:xfrm>
            <a:custGeom>
              <a:avLst/>
              <a:gdLst>
                <a:gd name="T0" fmla="*/ 372 w 372"/>
                <a:gd name="T1" fmla="*/ 186 h 373"/>
                <a:gd name="T2" fmla="*/ 186 w 372"/>
                <a:gd name="T3" fmla="*/ 373 h 373"/>
                <a:gd name="T4" fmla="*/ 0 w 372"/>
                <a:gd name="T5" fmla="*/ 186 h 373"/>
                <a:gd name="T6" fmla="*/ 186 w 372"/>
                <a:gd name="T7" fmla="*/ 0 h 373"/>
                <a:gd name="T8" fmla="*/ 372 w 372"/>
                <a:gd name="T9" fmla="*/ 186 h 373"/>
                <a:gd name="T10" fmla="*/ 372 w 372"/>
                <a:gd name="T11" fmla="*/ 186 h 373"/>
                <a:gd name="T12" fmla="*/ 372 w 372"/>
                <a:gd name="T13" fmla="*/ 186 h 373"/>
              </a:gdLst>
              <a:ahLst/>
              <a:cxnLst>
                <a:cxn ang="0">
                  <a:pos x="T0" y="T1"/>
                </a:cxn>
                <a:cxn ang="0">
                  <a:pos x="T2" y="T3"/>
                </a:cxn>
                <a:cxn ang="0">
                  <a:pos x="T4" y="T5"/>
                </a:cxn>
                <a:cxn ang="0">
                  <a:pos x="T6" y="T7"/>
                </a:cxn>
                <a:cxn ang="0">
                  <a:pos x="T8" y="T9"/>
                </a:cxn>
                <a:cxn ang="0">
                  <a:pos x="T10" y="T11"/>
                </a:cxn>
                <a:cxn ang="0">
                  <a:pos x="T12" y="T13"/>
                </a:cxn>
              </a:cxnLst>
              <a:rect l="0" t="0" r="r" b="b"/>
              <a:pathLst>
                <a:path w="372" h="373">
                  <a:moveTo>
                    <a:pt x="372" y="186"/>
                  </a:moveTo>
                  <a:cubicBezTo>
                    <a:pt x="372" y="289"/>
                    <a:pt x="289" y="373"/>
                    <a:pt x="186" y="373"/>
                  </a:cubicBezTo>
                  <a:cubicBezTo>
                    <a:pt x="83" y="373"/>
                    <a:pt x="0" y="289"/>
                    <a:pt x="0" y="186"/>
                  </a:cubicBezTo>
                  <a:cubicBezTo>
                    <a:pt x="0" y="83"/>
                    <a:pt x="83" y="0"/>
                    <a:pt x="186" y="0"/>
                  </a:cubicBezTo>
                  <a:cubicBezTo>
                    <a:pt x="289" y="0"/>
                    <a:pt x="372" y="83"/>
                    <a:pt x="372" y="186"/>
                  </a:cubicBezTo>
                  <a:close/>
                  <a:moveTo>
                    <a:pt x="372" y="186"/>
                  </a:moveTo>
                  <a:cubicBezTo>
                    <a:pt x="372" y="186"/>
                    <a:pt x="372" y="186"/>
                    <a:pt x="372" y="186"/>
                  </a:cubicBezTo>
                </a:path>
              </a:pathLst>
            </a:custGeom>
            <a:grpFill/>
            <a:ln w="762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6">
              <a:extLst>
                <a:ext uri="{FF2B5EF4-FFF2-40B4-BE49-F238E27FC236}">
                  <a16:creationId xmlns:a16="http://schemas.microsoft.com/office/drawing/2014/main" id="{CE673A6C-A3F2-452A-A2C9-EAEE53CCBC77}"/>
                </a:ext>
              </a:extLst>
            </p:cNvPr>
            <p:cNvSpPr>
              <a:spLocks noEditPoints="1"/>
            </p:cNvSpPr>
            <p:nvPr/>
          </p:nvSpPr>
          <p:spPr bwMode="auto">
            <a:xfrm>
              <a:off x="3452674" y="2713798"/>
              <a:ext cx="1307563" cy="2379439"/>
            </a:xfrm>
            <a:custGeom>
              <a:avLst/>
              <a:gdLst>
                <a:gd name="T0" fmla="*/ 553 w 984"/>
                <a:gd name="T1" fmla="*/ 9 h 1796"/>
                <a:gd name="T2" fmla="*/ 411 w 984"/>
                <a:gd name="T3" fmla="*/ 11 h 1796"/>
                <a:gd name="T4" fmla="*/ 29 w 984"/>
                <a:gd name="T5" fmla="*/ 679 h 1796"/>
                <a:gd name="T6" fmla="*/ 215 w 984"/>
                <a:gd name="T7" fmla="*/ 679 h 1796"/>
                <a:gd name="T8" fmla="*/ 262 w 984"/>
                <a:gd name="T9" fmla="*/ 323 h 1796"/>
                <a:gd name="T10" fmla="*/ 262 w 984"/>
                <a:gd name="T11" fmla="*/ 712 h 1796"/>
                <a:gd name="T12" fmla="*/ 262 w 984"/>
                <a:gd name="T13" fmla="*/ 726 h 1796"/>
                <a:gd name="T14" fmla="*/ 262 w 984"/>
                <a:gd name="T15" fmla="*/ 731 h 1796"/>
                <a:gd name="T16" fmla="*/ 249 w 984"/>
                <a:gd name="T17" fmla="*/ 1659 h 1796"/>
                <a:gd name="T18" fmla="*/ 461 w 984"/>
                <a:gd name="T19" fmla="*/ 1659 h 1796"/>
                <a:gd name="T20" fmla="*/ 475 w 984"/>
                <a:gd name="T21" fmla="*/ 932 h 1796"/>
                <a:gd name="T22" fmla="*/ 505 w 984"/>
                <a:gd name="T23" fmla="*/ 932 h 1796"/>
                <a:gd name="T24" fmla="*/ 518 w 984"/>
                <a:gd name="T25" fmla="*/ 1659 h 1796"/>
                <a:gd name="T26" fmla="*/ 731 w 984"/>
                <a:gd name="T27" fmla="*/ 1659 h 1796"/>
                <a:gd name="T28" fmla="*/ 718 w 984"/>
                <a:gd name="T29" fmla="*/ 731 h 1796"/>
                <a:gd name="T30" fmla="*/ 714 w 984"/>
                <a:gd name="T31" fmla="*/ 705 h 1796"/>
                <a:gd name="T32" fmla="*/ 710 w 984"/>
                <a:gd name="T33" fmla="*/ 302 h 1796"/>
                <a:gd name="T34" fmla="*/ 769 w 984"/>
                <a:gd name="T35" fmla="*/ 679 h 1796"/>
                <a:gd name="T36" fmla="*/ 955 w 984"/>
                <a:gd name="T37" fmla="*/ 679 h 1796"/>
                <a:gd name="T38" fmla="*/ 553 w 984"/>
                <a:gd name="T39" fmla="*/ 9 h 1796"/>
                <a:gd name="T40" fmla="*/ 553 w 984"/>
                <a:gd name="T41" fmla="*/ 9 h 1796"/>
                <a:gd name="T42" fmla="*/ 553 w 984"/>
                <a:gd name="T43" fmla="*/ 9 h 1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4" h="1796">
                  <a:moveTo>
                    <a:pt x="553" y="9"/>
                  </a:moveTo>
                  <a:cubicBezTo>
                    <a:pt x="507" y="0"/>
                    <a:pt x="456" y="1"/>
                    <a:pt x="411" y="11"/>
                  </a:cubicBezTo>
                  <a:cubicBezTo>
                    <a:pt x="101" y="48"/>
                    <a:pt x="0" y="406"/>
                    <a:pt x="29" y="679"/>
                  </a:cubicBezTo>
                  <a:cubicBezTo>
                    <a:pt x="41" y="798"/>
                    <a:pt x="227" y="799"/>
                    <a:pt x="215" y="679"/>
                  </a:cubicBezTo>
                  <a:cubicBezTo>
                    <a:pt x="204" y="580"/>
                    <a:pt x="209" y="430"/>
                    <a:pt x="262" y="323"/>
                  </a:cubicBezTo>
                  <a:cubicBezTo>
                    <a:pt x="262" y="712"/>
                    <a:pt x="262" y="712"/>
                    <a:pt x="262" y="712"/>
                  </a:cubicBezTo>
                  <a:cubicBezTo>
                    <a:pt x="262" y="717"/>
                    <a:pt x="262" y="721"/>
                    <a:pt x="262" y="726"/>
                  </a:cubicBezTo>
                  <a:cubicBezTo>
                    <a:pt x="262" y="728"/>
                    <a:pt x="262" y="729"/>
                    <a:pt x="262" y="731"/>
                  </a:cubicBezTo>
                  <a:cubicBezTo>
                    <a:pt x="262" y="1041"/>
                    <a:pt x="261" y="1350"/>
                    <a:pt x="249" y="1659"/>
                  </a:cubicBezTo>
                  <a:cubicBezTo>
                    <a:pt x="243" y="1796"/>
                    <a:pt x="456" y="1795"/>
                    <a:pt x="461" y="1659"/>
                  </a:cubicBezTo>
                  <a:cubicBezTo>
                    <a:pt x="472" y="1417"/>
                    <a:pt x="474" y="1174"/>
                    <a:pt x="475" y="932"/>
                  </a:cubicBezTo>
                  <a:cubicBezTo>
                    <a:pt x="485" y="933"/>
                    <a:pt x="495" y="933"/>
                    <a:pt x="505" y="932"/>
                  </a:cubicBezTo>
                  <a:cubicBezTo>
                    <a:pt x="505" y="1174"/>
                    <a:pt x="508" y="1417"/>
                    <a:pt x="518" y="1659"/>
                  </a:cubicBezTo>
                  <a:cubicBezTo>
                    <a:pt x="523" y="1795"/>
                    <a:pt x="736" y="1796"/>
                    <a:pt x="731" y="1659"/>
                  </a:cubicBezTo>
                  <a:cubicBezTo>
                    <a:pt x="718" y="1350"/>
                    <a:pt x="718" y="1041"/>
                    <a:pt x="718" y="731"/>
                  </a:cubicBezTo>
                  <a:cubicBezTo>
                    <a:pt x="718" y="722"/>
                    <a:pt x="716" y="713"/>
                    <a:pt x="714" y="705"/>
                  </a:cubicBezTo>
                  <a:cubicBezTo>
                    <a:pt x="714" y="571"/>
                    <a:pt x="709" y="436"/>
                    <a:pt x="710" y="302"/>
                  </a:cubicBezTo>
                  <a:cubicBezTo>
                    <a:pt x="774" y="410"/>
                    <a:pt x="780" y="573"/>
                    <a:pt x="769" y="679"/>
                  </a:cubicBezTo>
                  <a:cubicBezTo>
                    <a:pt x="756" y="799"/>
                    <a:pt x="942" y="797"/>
                    <a:pt x="955" y="679"/>
                  </a:cubicBezTo>
                  <a:cubicBezTo>
                    <a:pt x="984" y="400"/>
                    <a:pt x="878" y="32"/>
                    <a:pt x="553" y="9"/>
                  </a:cubicBezTo>
                  <a:close/>
                  <a:moveTo>
                    <a:pt x="553" y="9"/>
                  </a:moveTo>
                  <a:cubicBezTo>
                    <a:pt x="553" y="9"/>
                    <a:pt x="553" y="9"/>
                    <a:pt x="553" y="9"/>
                  </a:cubicBezTo>
                </a:path>
              </a:pathLst>
            </a:custGeom>
            <a:grpFill/>
            <a:ln w="762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 name="TextBox 2">
            <a:extLst>
              <a:ext uri="{FF2B5EF4-FFF2-40B4-BE49-F238E27FC236}">
                <a16:creationId xmlns:a16="http://schemas.microsoft.com/office/drawing/2014/main" id="{F0BE1942-48A9-4247-9D2B-1AF2FFB81F0D}"/>
              </a:ext>
            </a:extLst>
          </p:cNvPr>
          <p:cNvSpPr txBox="1"/>
          <p:nvPr/>
        </p:nvSpPr>
        <p:spPr>
          <a:xfrm>
            <a:off x="2819400" y="523875"/>
            <a:ext cx="6553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Demographics</a:t>
            </a:r>
          </a:p>
        </p:txBody>
      </p:sp>
      <p:sp>
        <p:nvSpPr>
          <p:cNvPr id="4" name="TextBox 3">
            <a:extLst>
              <a:ext uri="{FF2B5EF4-FFF2-40B4-BE49-F238E27FC236}">
                <a16:creationId xmlns:a16="http://schemas.microsoft.com/office/drawing/2014/main" id="{6D975043-3F60-4226-A2AF-50680C0D027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B6635913-717C-4E33-8396-981A1E6B7BA7}"/>
              </a:ext>
            </a:extLst>
          </p:cNvPr>
          <p:cNvSpPr/>
          <p:nvPr/>
        </p:nvSpPr>
        <p:spPr>
          <a:xfrm>
            <a:off x="0" y="4953000"/>
            <a:ext cx="6325389"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4" name="Group 13">
            <a:extLst>
              <a:ext uri="{FF2B5EF4-FFF2-40B4-BE49-F238E27FC236}">
                <a16:creationId xmlns:a16="http://schemas.microsoft.com/office/drawing/2014/main" id="{A13EB41A-7DB6-4567-8FA9-EFFB7BA72A0E}"/>
              </a:ext>
            </a:extLst>
          </p:cNvPr>
          <p:cNvGrpSpPr/>
          <p:nvPr/>
        </p:nvGrpSpPr>
        <p:grpSpPr>
          <a:xfrm>
            <a:off x="3322138" y="1993766"/>
            <a:ext cx="1416506" cy="3099472"/>
            <a:chOff x="3452674" y="2232144"/>
            <a:chExt cx="1307563" cy="2861093"/>
          </a:xfrm>
        </p:grpSpPr>
        <p:sp>
          <p:nvSpPr>
            <p:cNvPr id="11" name="Freeform 5">
              <a:extLst>
                <a:ext uri="{FF2B5EF4-FFF2-40B4-BE49-F238E27FC236}">
                  <a16:creationId xmlns:a16="http://schemas.microsoft.com/office/drawing/2014/main" id="{7398284F-A67E-457C-A659-0D2EEBFC2AA2}"/>
                </a:ext>
              </a:extLst>
            </p:cNvPr>
            <p:cNvSpPr>
              <a:spLocks noEditPoints="1"/>
            </p:cNvSpPr>
            <p:nvPr/>
          </p:nvSpPr>
          <p:spPr bwMode="auto">
            <a:xfrm>
              <a:off x="3859485" y="2232144"/>
              <a:ext cx="493940" cy="493941"/>
            </a:xfrm>
            <a:custGeom>
              <a:avLst/>
              <a:gdLst>
                <a:gd name="T0" fmla="*/ 372 w 372"/>
                <a:gd name="T1" fmla="*/ 186 h 373"/>
                <a:gd name="T2" fmla="*/ 186 w 372"/>
                <a:gd name="T3" fmla="*/ 373 h 373"/>
                <a:gd name="T4" fmla="*/ 0 w 372"/>
                <a:gd name="T5" fmla="*/ 186 h 373"/>
                <a:gd name="T6" fmla="*/ 186 w 372"/>
                <a:gd name="T7" fmla="*/ 0 h 373"/>
                <a:gd name="T8" fmla="*/ 372 w 372"/>
                <a:gd name="T9" fmla="*/ 186 h 373"/>
                <a:gd name="T10" fmla="*/ 372 w 372"/>
                <a:gd name="T11" fmla="*/ 186 h 373"/>
                <a:gd name="T12" fmla="*/ 372 w 372"/>
                <a:gd name="T13" fmla="*/ 186 h 373"/>
              </a:gdLst>
              <a:ahLst/>
              <a:cxnLst>
                <a:cxn ang="0">
                  <a:pos x="T0" y="T1"/>
                </a:cxn>
                <a:cxn ang="0">
                  <a:pos x="T2" y="T3"/>
                </a:cxn>
                <a:cxn ang="0">
                  <a:pos x="T4" y="T5"/>
                </a:cxn>
                <a:cxn ang="0">
                  <a:pos x="T6" y="T7"/>
                </a:cxn>
                <a:cxn ang="0">
                  <a:pos x="T8" y="T9"/>
                </a:cxn>
                <a:cxn ang="0">
                  <a:pos x="T10" y="T11"/>
                </a:cxn>
                <a:cxn ang="0">
                  <a:pos x="T12" y="T13"/>
                </a:cxn>
              </a:cxnLst>
              <a:rect l="0" t="0" r="r" b="b"/>
              <a:pathLst>
                <a:path w="372" h="373">
                  <a:moveTo>
                    <a:pt x="372" y="186"/>
                  </a:moveTo>
                  <a:cubicBezTo>
                    <a:pt x="372" y="289"/>
                    <a:pt x="289" y="373"/>
                    <a:pt x="186" y="373"/>
                  </a:cubicBezTo>
                  <a:cubicBezTo>
                    <a:pt x="83" y="373"/>
                    <a:pt x="0" y="289"/>
                    <a:pt x="0" y="186"/>
                  </a:cubicBezTo>
                  <a:cubicBezTo>
                    <a:pt x="0" y="83"/>
                    <a:pt x="83" y="0"/>
                    <a:pt x="186" y="0"/>
                  </a:cubicBezTo>
                  <a:cubicBezTo>
                    <a:pt x="289" y="0"/>
                    <a:pt x="372" y="83"/>
                    <a:pt x="372" y="186"/>
                  </a:cubicBezTo>
                  <a:close/>
                  <a:moveTo>
                    <a:pt x="372" y="186"/>
                  </a:moveTo>
                  <a:cubicBezTo>
                    <a:pt x="372" y="186"/>
                    <a:pt x="372" y="186"/>
                    <a:pt x="372" y="186"/>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5DAF1D1F-3CD4-4320-9F99-B0E361AC8ACF}"/>
                </a:ext>
              </a:extLst>
            </p:cNvPr>
            <p:cNvSpPr>
              <a:spLocks noEditPoints="1"/>
            </p:cNvSpPr>
            <p:nvPr/>
          </p:nvSpPr>
          <p:spPr bwMode="auto">
            <a:xfrm>
              <a:off x="3452674" y="2713798"/>
              <a:ext cx="1307563" cy="2379439"/>
            </a:xfrm>
            <a:custGeom>
              <a:avLst/>
              <a:gdLst>
                <a:gd name="T0" fmla="*/ 553 w 984"/>
                <a:gd name="T1" fmla="*/ 9 h 1796"/>
                <a:gd name="T2" fmla="*/ 411 w 984"/>
                <a:gd name="T3" fmla="*/ 11 h 1796"/>
                <a:gd name="T4" fmla="*/ 29 w 984"/>
                <a:gd name="T5" fmla="*/ 679 h 1796"/>
                <a:gd name="T6" fmla="*/ 215 w 984"/>
                <a:gd name="T7" fmla="*/ 679 h 1796"/>
                <a:gd name="T8" fmla="*/ 262 w 984"/>
                <a:gd name="T9" fmla="*/ 323 h 1796"/>
                <a:gd name="T10" fmla="*/ 262 w 984"/>
                <a:gd name="T11" fmla="*/ 712 h 1796"/>
                <a:gd name="T12" fmla="*/ 262 w 984"/>
                <a:gd name="T13" fmla="*/ 726 h 1796"/>
                <a:gd name="T14" fmla="*/ 262 w 984"/>
                <a:gd name="T15" fmla="*/ 731 h 1796"/>
                <a:gd name="T16" fmla="*/ 249 w 984"/>
                <a:gd name="T17" fmla="*/ 1659 h 1796"/>
                <a:gd name="T18" fmla="*/ 461 w 984"/>
                <a:gd name="T19" fmla="*/ 1659 h 1796"/>
                <a:gd name="T20" fmla="*/ 475 w 984"/>
                <a:gd name="T21" fmla="*/ 932 h 1796"/>
                <a:gd name="T22" fmla="*/ 505 w 984"/>
                <a:gd name="T23" fmla="*/ 932 h 1796"/>
                <a:gd name="T24" fmla="*/ 518 w 984"/>
                <a:gd name="T25" fmla="*/ 1659 h 1796"/>
                <a:gd name="T26" fmla="*/ 731 w 984"/>
                <a:gd name="T27" fmla="*/ 1659 h 1796"/>
                <a:gd name="T28" fmla="*/ 718 w 984"/>
                <a:gd name="T29" fmla="*/ 731 h 1796"/>
                <a:gd name="T30" fmla="*/ 714 w 984"/>
                <a:gd name="T31" fmla="*/ 705 h 1796"/>
                <a:gd name="T32" fmla="*/ 710 w 984"/>
                <a:gd name="T33" fmla="*/ 302 h 1796"/>
                <a:gd name="T34" fmla="*/ 769 w 984"/>
                <a:gd name="T35" fmla="*/ 679 h 1796"/>
                <a:gd name="T36" fmla="*/ 955 w 984"/>
                <a:gd name="T37" fmla="*/ 679 h 1796"/>
                <a:gd name="T38" fmla="*/ 553 w 984"/>
                <a:gd name="T39" fmla="*/ 9 h 1796"/>
                <a:gd name="T40" fmla="*/ 553 w 984"/>
                <a:gd name="T41" fmla="*/ 9 h 1796"/>
                <a:gd name="T42" fmla="*/ 553 w 984"/>
                <a:gd name="T43" fmla="*/ 9 h 1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4" h="1796">
                  <a:moveTo>
                    <a:pt x="553" y="9"/>
                  </a:moveTo>
                  <a:cubicBezTo>
                    <a:pt x="507" y="0"/>
                    <a:pt x="456" y="1"/>
                    <a:pt x="411" y="11"/>
                  </a:cubicBezTo>
                  <a:cubicBezTo>
                    <a:pt x="101" y="48"/>
                    <a:pt x="0" y="406"/>
                    <a:pt x="29" y="679"/>
                  </a:cubicBezTo>
                  <a:cubicBezTo>
                    <a:pt x="41" y="798"/>
                    <a:pt x="227" y="799"/>
                    <a:pt x="215" y="679"/>
                  </a:cubicBezTo>
                  <a:cubicBezTo>
                    <a:pt x="204" y="580"/>
                    <a:pt x="209" y="430"/>
                    <a:pt x="262" y="323"/>
                  </a:cubicBezTo>
                  <a:cubicBezTo>
                    <a:pt x="262" y="712"/>
                    <a:pt x="262" y="712"/>
                    <a:pt x="262" y="712"/>
                  </a:cubicBezTo>
                  <a:cubicBezTo>
                    <a:pt x="262" y="717"/>
                    <a:pt x="262" y="721"/>
                    <a:pt x="262" y="726"/>
                  </a:cubicBezTo>
                  <a:cubicBezTo>
                    <a:pt x="262" y="728"/>
                    <a:pt x="262" y="729"/>
                    <a:pt x="262" y="731"/>
                  </a:cubicBezTo>
                  <a:cubicBezTo>
                    <a:pt x="262" y="1041"/>
                    <a:pt x="261" y="1350"/>
                    <a:pt x="249" y="1659"/>
                  </a:cubicBezTo>
                  <a:cubicBezTo>
                    <a:pt x="243" y="1796"/>
                    <a:pt x="456" y="1795"/>
                    <a:pt x="461" y="1659"/>
                  </a:cubicBezTo>
                  <a:cubicBezTo>
                    <a:pt x="472" y="1417"/>
                    <a:pt x="474" y="1174"/>
                    <a:pt x="475" y="932"/>
                  </a:cubicBezTo>
                  <a:cubicBezTo>
                    <a:pt x="485" y="933"/>
                    <a:pt x="495" y="933"/>
                    <a:pt x="505" y="932"/>
                  </a:cubicBezTo>
                  <a:cubicBezTo>
                    <a:pt x="505" y="1174"/>
                    <a:pt x="508" y="1417"/>
                    <a:pt x="518" y="1659"/>
                  </a:cubicBezTo>
                  <a:cubicBezTo>
                    <a:pt x="523" y="1795"/>
                    <a:pt x="736" y="1796"/>
                    <a:pt x="731" y="1659"/>
                  </a:cubicBezTo>
                  <a:cubicBezTo>
                    <a:pt x="718" y="1350"/>
                    <a:pt x="718" y="1041"/>
                    <a:pt x="718" y="731"/>
                  </a:cubicBezTo>
                  <a:cubicBezTo>
                    <a:pt x="718" y="722"/>
                    <a:pt x="716" y="713"/>
                    <a:pt x="714" y="705"/>
                  </a:cubicBezTo>
                  <a:cubicBezTo>
                    <a:pt x="714" y="571"/>
                    <a:pt x="709" y="436"/>
                    <a:pt x="710" y="302"/>
                  </a:cubicBezTo>
                  <a:cubicBezTo>
                    <a:pt x="774" y="410"/>
                    <a:pt x="780" y="573"/>
                    <a:pt x="769" y="679"/>
                  </a:cubicBezTo>
                  <a:cubicBezTo>
                    <a:pt x="756" y="799"/>
                    <a:pt x="942" y="797"/>
                    <a:pt x="955" y="679"/>
                  </a:cubicBezTo>
                  <a:cubicBezTo>
                    <a:pt x="984" y="400"/>
                    <a:pt x="878" y="32"/>
                    <a:pt x="553" y="9"/>
                  </a:cubicBezTo>
                  <a:close/>
                  <a:moveTo>
                    <a:pt x="553" y="9"/>
                  </a:moveTo>
                  <a:cubicBezTo>
                    <a:pt x="553" y="9"/>
                    <a:pt x="553" y="9"/>
                    <a:pt x="553" y="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9" name="TextBox 18">
            <a:extLst>
              <a:ext uri="{FF2B5EF4-FFF2-40B4-BE49-F238E27FC236}">
                <a16:creationId xmlns:a16="http://schemas.microsoft.com/office/drawing/2014/main" id="{3101DC8C-33C5-4B78-9544-EA3B202DB31D}"/>
              </a:ext>
            </a:extLst>
          </p:cNvPr>
          <p:cNvSpPr txBox="1"/>
          <p:nvPr/>
        </p:nvSpPr>
        <p:spPr>
          <a:xfrm>
            <a:off x="706372" y="2279531"/>
            <a:ext cx="1416506" cy="769441"/>
          </a:xfrm>
          <a:prstGeom prst="rect">
            <a:avLst/>
          </a:prstGeom>
          <a:noFill/>
        </p:spPr>
        <p:txBody>
          <a:bodyPr wrap="square" rtlCol="0">
            <a:spAutoFit/>
          </a:bodyPr>
          <a:lstStyle/>
          <a:p>
            <a:r>
              <a:rPr lang="en-US" sz="4400">
                <a:solidFill>
                  <a:schemeClr val="accent2"/>
                </a:solidFill>
                <a:latin typeface="Inter" panose="020B0502030000000004" pitchFamily="34" charset="0"/>
                <a:ea typeface="Inter" panose="020B0502030000000004" pitchFamily="34" charset="0"/>
              </a:rPr>
              <a:t>60%</a:t>
            </a:r>
          </a:p>
        </p:txBody>
      </p:sp>
      <p:sp>
        <p:nvSpPr>
          <p:cNvPr id="20" name="TextBox 19">
            <a:extLst>
              <a:ext uri="{FF2B5EF4-FFF2-40B4-BE49-F238E27FC236}">
                <a16:creationId xmlns:a16="http://schemas.microsoft.com/office/drawing/2014/main" id="{07AA913F-746D-4E48-BE4C-03E4B9E8CFD4}"/>
              </a:ext>
            </a:extLst>
          </p:cNvPr>
          <p:cNvSpPr txBox="1"/>
          <p:nvPr/>
        </p:nvSpPr>
        <p:spPr>
          <a:xfrm>
            <a:off x="706372" y="3049409"/>
            <a:ext cx="225590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mar cordial. Forming musical am hearing studied be luckily here.</a:t>
            </a:r>
          </a:p>
        </p:txBody>
      </p:sp>
      <p:sp>
        <p:nvSpPr>
          <p:cNvPr id="21" name="TextBox 20">
            <a:extLst>
              <a:ext uri="{FF2B5EF4-FFF2-40B4-BE49-F238E27FC236}">
                <a16:creationId xmlns:a16="http://schemas.microsoft.com/office/drawing/2014/main" id="{55E50D21-1D15-4FEC-8937-76EE36D5D2F3}"/>
              </a:ext>
            </a:extLst>
          </p:cNvPr>
          <p:cNvSpPr txBox="1"/>
          <p:nvPr/>
        </p:nvSpPr>
        <p:spPr>
          <a:xfrm>
            <a:off x="905121" y="4104769"/>
            <a:ext cx="801152"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Male</a:t>
            </a:r>
          </a:p>
        </p:txBody>
      </p:sp>
      <p:sp>
        <p:nvSpPr>
          <p:cNvPr id="22" name="Rectangle: Rounded Corners 21">
            <a:extLst>
              <a:ext uri="{FF2B5EF4-FFF2-40B4-BE49-F238E27FC236}">
                <a16:creationId xmlns:a16="http://schemas.microsoft.com/office/drawing/2014/main" id="{BA5A239F-CBD4-4C12-93B5-A532503AADF3}"/>
              </a:ext>
            </a:extLst>
          </p:cNvPr>
          <p:cNvSpPr/>
          <p:nvPr/>
        </p:nvSpPr>
        <p:spPr>
          <a:xfrm>
            <a:off x="782595" y="4109581"/>
            <a:ext cx="1046205" cy="359710"/>
          </a:xfrm>
          <a:prstGeom prst="roundRect">
            <a:avLst>
              <a:gd name="adj" fmla="val 50000"/>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D256F0E6-E7A1-4CA1-ADA5-4025AAC5A9D2}"/>
              </a:ext>
            </a:extLst>
          </p:cNvPr>
          <p:cNvSpPr txBox="1"/>
          <p:nvPr/>
        </p:nvSpPr>
        <p:spPr>
          <a:xfrm>
            <a:off x="4855488" y="4104481"/>
            <a:ext cx="429550" cy="246221"/>
          </a:xfrm>
          <a:prstGeom prst="rect">
            <a:avLst/>
          </a:prstGeom>
          <a:noFill/>
        </p:spPr>
        <p:txBody>
          <a:bodyPr wrap="square" rtlCol="0">
            <a:spAutoFit/>
          </a:bodyPr>
          <a:lstStyle/>
          <a:p>
            <a:pPr algn="ctr"/>
            <a:r>
              <a:rPr lang="en-US" sz="1000" dirty="0">
                <a:solidFill>
                  <a:schemeClr val="accent1"/>
                </a:solidFill>
                <a:latin typeface="Roboto Medium" panose="02000000000000000000" pitchFamily="2" charset="0"/>
                <a:ea typeface="Roboto Medium" panose="02000000000000000000" pitchFamily="2" charset="0"/>
                <a:cs typeface="Roboto Medium" panose="02000000000000000000" pitchFamily="2" charset="0"/>
              </a:rPr>
              <a:t>30%</a:t>
            </a:r>
          </a:p>
        </p:txBody>
      </p:sp>
      <p:sp>
        <p:nvSpPr>
          <p:cNvPr id="28" name="TextBox 27">
            <a:extLst>
              <a:ext uri="{FF2B5EF4-FFF2-40B4-BE49-F238E27FC236}">
                <a16:creationId xmlns:a16="http://schemas.microsoft.com/office/drawing/2014/main" id="{6C3F20DB-46C8-4C25-A0B9-24E5BB1F79A1}"/>
              </a:ext>
            </a:extLst>
          </p:cNvPr>
          <p:cNvSpPr txBox="1"/>
          <p:nvPr/>
        </p:nvSpPr>
        <p:spPr>
          <a:xfrm>
            <a:off x="5116763" y="3484545"/>
            <a:ext cx="429550" cy="246221"/>
          </a:xfrm>
          <a:prstGeom prst="rect">
            <a:avLst/>
          </a:prstGeom>
          <a:noFill/>
        </p:spPr>
        <p:txBody>
          <a:bodyPr wrap="square" rtlCol="0">
            <a:spAutoFit/>
          </a:bodyPr>
          <a:lstStyle/>
          <a:p>
            <a:pPr algn="ctr"/>
            <a:r>
              <a:rPr lang="en-US" sz="1000" dirty="0">
                <a:solidFill>
                  <a:schemeClr val="accent2"/>
                </a:solidFill>
                <a:latin typeface="Roboto Medium" panose="02000000000000000000" pitchFamily="2" charset="0"/>
                <a:ea typeface="Roboto Medium" panose="02000000000000000000" pitchFamily="2" charset="0"/>
                <a:cs typeface="Roboto Medium" panose="02000000000000000000" pitchFamily="2" charset="0"/>
              </a:rPr>
              <a:t>60%</a:t>
            </a:r>
          </a:p>
        </p:txBody>
      </p:sp>
      <p:sp>
        <p:nvSpPr>
          <p:cNvPr id="29" name="TextBox 28">
            <a:extLst>
              <a:ext uri="{FF2B5EF4-FFF2-40B4-BE49-F238E27FC236}">
                <a16:creationId xmlns:a16="http://schemas.microsoft.com/office/drawing/2014/main" id="{CFC0075F-091E-4B86-B097-709B102314E3}"/>
              </a:ext>
            </a:extLst>
          </p:cNvPr>
          <p:cNvSpPr txBox="1"/>
          <p:nvPr/>
        </p:nvSpPr>
        <p:spPr>
          <a:xfrm>
            <a:off x="5366236" y="3861362"/>
            <a:ext cx="429550" cy="246221"/>
          </a:xfrm>
          <a:prstGeom prst="rect">
            <a:avLst/>
          </a:prstGeom>
          <a:noFill/>
        </p:spPr>
        <p:txBody>
          <a:bodyPr wrap="square" rtlCol="0">
            <a:spAutoFit/>
          </a:bodyPr>
          <a:lstStyle/>
          <a:p>
            <a:pPr algn="ctr"/>
            <a:r>
              <a:rPr lang="en-US" sz="1000">
                <a:solidFill>
                  <a:schemeClr val="accent3"/>
                </a:solidFill>
                <a:latin typeface="Roboto Medium" panose="02000000000000000000" pitchFamily="2" charset="0"/>
                <a:ea typeface="Roboto Medium" panose="02000000000000000000" pitchFamily="2" charset="0"/>
                <a:cs typeface="Roboto Medium" panose="02000000000000000000" pitchFamily="2" charset="0"/>
              </a:rPr>
              <a:t>40%</a:t>
            </a:r>
          </a:p>
        </p:txBody>
      </p:sp>
      <p:sp>
        <p:nvSpPr>
          <p:cNvPr id="33" name="TextBox 32">
            <a:extLst>
              <a:ext uri="{FF2B5EF4-FFF2-40B4-BE49-F238E27FC236}">
                <a16:creationId xmlns:a16="http://schemas.microsoft.com/office/drawing/2014/main" id="{2F7CBE7A-0AA5-46BA-B8D0-CB09407068E3}"/>
              </a:ext>
            </a:extLst>
          </p:cNvPr>
          <p:cNvSpPr txBox="1"/>
          <p:nvPr/>
        </p:nvSpPr>
        <p:spPr>
          <a:xfrm>
            <a:off x="4801424" y="2650564"/>
            <a:ext cx="1038058" cy="246221"/>
          </a:xfrm>
          <a:prstGeom prst="rect">
            <a:avLst/>
          </a:prstGeom>
          <a:noFill/>
        </p:spPr>
        <p:txBody>
          <a:bodyPr wrap="square" rtlCol="0">
            <a:spAutoFit/>
          </a:bodyPr>
          <a:lstStyle/>
          <a:p>
            <a:pPr algn="ctr"/>
            <a:r>
              <a:rPr lang="en-US" sz="1000">
                <a:solidFill>
                  <a:schemeClr val="bg1"/>
                </a:solidFill>
                <a:latin typeface="Roboto Medium" panose="02000000000000000000" pitchFamily="2" charset="0"/>
                <a:ea typeface="Roboto Medium" panose="02000000000000000000" pitchFamily="2" charset="0"/>
                <a:cs typeface="Roboto Medium" panose="02000000000000000000" pitchFamily="2" charset="0"/>
              </a:rPr>
              <a:t>AGE FOR MEN</a:t>
            </a:r>
          </a:p>
        </p:txBody>
      </p:sp>
      <p:sp>
        <p:nvSpPr>
          <p:cNvPr id="39" name="Freeform 10">
            <a:extLst>
              <a:ext uri="{FF2B5EF4-FFF2-40B4-BE49-F238E27FC236}">
                <a16:creationId xmlns:a16="http://schemas.microsoft.com/office/drawing/2014/main" id="{2AEA2E6D-03D8-4D11-BC2E-4C1526DCB7E3}"/>
              </a:ext>
            </a:extLst>
          </p:cNvPr>
          <p:cNvSpPr>
            <a:spLocks/>
          </p:cNvSpPr>
          <p:nvPr/>
        </p:nvSpPr>
        <p:spPr bwMode="auto">
          <a:xfrm>
            <a:off x="6655492" y="2301484"/>
            <a:ext cx="1478872" cy="2761263"/>
          </a:xfrm>
          <a:custGeom>
            <a:avLst/>
            <a:gdLst>
              <a:gd name="T0" fmla="*/ 1047 w 1062"/>
              <a:gd name="T1" fmla="*/ 1040 h 1984"/>
              <a:gd name="T2" fmla="*/ 856 w 1062"/>
              <a:gd name="T3" fmla="*/ 509 h 1984"/>
              <a:gd name="T4" fmla="*/ 671 w 1062"/>
              <a:gd name="T5" fmla="*/ 346 h 1984"/>
              <a:gd name="T6" fmla="*/ 574 w 1062"/>
              <a:gd name="T7" fmla="*/ 346 h 1984"/>
              <a:gd name="T8" fmla="*/ 707 w 1062"/>
              <a:gd name="T9" fmla="*/ 176 h 1984"/>
              <a:gd name="T10" fmla="*/ 531 w 1062"/>
              <a:gd name="T11" fmla="*/ 0 h 1984"/>
              <a:gd name="T12" fmla="*/ 355 w 1062"/>
              <a:gd name="T13" fmla="*/ 176 h 1984"/>
              <a:gd name="T14" fmla="*/ 488 w 1062"/>
              <a:gd name="T15" fmla="*/ 346 h 1984"/>
              <a:gd name="T16" fmla="*/ 391 w 1062"/>
              <a:gd name="T17" fmla="*/ 346 h 1984"/>
              <a:gd name="T18" fmla="*/ 206 w 1062"/>
              <a:gd name="T19" fmla="*/ 509 h 1984"/>
              <a:gd name="T20" fmla="*/ 15 w 1062"/>
              <a:gd name="T21" fmla="*/ 1040 h 1984"/>
              <a:gd name="T22" fmla="*/ 63 w 1062"/>
              <a:gd name="T23" fmla="*/ 1144 h 1984"/>
              <a:gd name="T24" fmla="*/ 166 w 1062"/>
              <a:gd name="T25" fmla="*/ 1096 h 1984"/>
              <a:gd name="T26" fmla="*/ 321 w 1062"/>
              <a:gd name="T27" fmla="*/ 665 h 1984"/>
              <a:gd name="T28" fmla="*/ 354 w 1062"/>
              <a:gd name="T29" fmla="*/ 712 h 1984"/>
              <a:gd name="T30" fmla="*/ 355 w 1062"/>
              <a:gd name="T31" fmla="*/ 829 h 1984"/>
              <a:gd name="T32" fmla="*/ 216 w 1062"/>
              <a:gd name="T33" fmla="*/ 1178 h 1984"/>
              <a:gd name="T34" fmla="*/ 240 w 1062"/>
              <a:gd name="T35" fmla="*/ 1223 h 1984"/>
              <a:gd name="T36" fmla="*/ 317 w 1062"/>
              <a:gd name="T37" fmla="*/ 1242 h 1984"/>
              <a:gd name="T38" fmla="*/ 317 w 1062"/>
              <a:gd name="T39" fmla="*/ 1888 h 1984"/>
              <a:gd name="T40" fmla="*/ 414 w 1062"/>
              <a:gd name="T41" fmla="*/ 1984 h 1984"/>
              <a:gd name="T42" fmla="*/ 510 w 1062"/>
              <a:gd name="T43" fmla="*/ 1888 h 1984"/>
              <a:gd name="T44" fmla="*/ 510 w 1062"/>
              <a:gd name="T45" fmla="*/ 1288 h 1984"/>
              <a:gd name="T46" fmla="*/ 552 w 1062"/>
              <a:gd name="T47" fmla="*/ 1288 h 1984"/>
              <a:gd name="T48" fmla="*/ 552 w 1062"/>
              <a:gd name="T49" fmla="*/ 1888 h 1984"/>
              <a:gd name="T50" fmla="*/ 648 w 1062"/>
              <a:gd name="T51" fmla="*/ 1984 h 1984"/>
              <a:gd name="T52" fmla="*/ 745 w 1062"/>
              <a:gd name="T53" fmla="*/ 1888 h 1984"/>
              <a:gd name="T54" fmla="*/ 745 w 1062"/>
              <a:gd name="T55" fmla="*/ 1242 h 1984"/>
              <a:gd name="T56" fmla="*/ 822 w 1062"/>
              <a:gd name="T57" fmla="*/ 1223 h 1984"/>
              <a:gd name="T58" fmla="*/ 846 w 1062"/>
              <a:gd name="T59" fmla="*/ 1178 h 1984"/>
              <a:gd name="T60" fmla="*/ 707 w 1062"/>
              <a:gd name="T61" fmla="*/ 829 h 1984"/>
              <a:gd name="T62" fmla="*/ 708 w 1062"/>
              <a:gd name="T63" fmla="*/ 712 h 1984"/>
              <a:gd name="T64" fmla="*/ 741 w 1062"/>
              <a:gd name="T65" fmla="*/ 665 h 1984"/>
              <a:gd name="T66" fmla="*/ 896 w 1062"/>
              <a:gd name="T67" fmla="*/ 1096 h 1984"/>
              <a:gd name="T68" fmla="*/ 999 w 1062"/>
              <a:gd name="T69" fmla="*/ 1144 h 1984"/>
              <a:gd name="T70" fmla="*/ 1047 w 1062"/>
              <a:gd name="T71" fmla="*/ 1040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62" h="1984">
                <a:moveTo>
                  <a:pt x="1047" y="1040"/>
                </a:moveTo>
                <a:cubicBezTo>
                  <a:pt x="1046" y="1037"/>
                  <a:pt x="914" y="678"/>
                  <a:pt x="856" y="509"/>
                </a:cubicBezTo>
                <a:cubicBezTo>
                  <a:pt x="819" y="401"/>
                  <a:pt x="757" y="346"/>
                  <a:pt x="671" y="346"/>
                </a:cubicBezTo>
                <a:cubicBezTo>
                  <a:pt x="632" y="346"/>
                  <a:pt x="601" y="346"/>
                  <a:pt x="574" y="346"/>
                </a:cubicBezTo>
                <a:cubicBezTo>
                  <a:pt x="650" y="327"/>
                  <a:pt x="707" y="258"/>
                  <a:pt x="707" y="176"/>
                </a:cubicBezTo>
                <a:cubicBezTo>
                  <a:pt x="707" y="79"/>
                  <a:pt x="628" y="0"/>
                  <a:pt x="531" y="0"/>
                </a:cubicBezTo>
                <a:cubicBezTo>
                  <a:pt x="434" y="0"/>
                  <a:pt x="355" y="79"/>
                  <a:pt x="355" y="176"/>
                </a:cubicBezTo>
                <a:cubicBezTo>
                  <a:pt x="355" y="258"/>
                  <a:pt x="412" y="327"/>
                  <a:pt x="488" y="346"/>
                </a:cubicBezTo>
                <a:cubicBezTo>
                  <a:pt x="461" y="346"/>
                  <a:pt x="430" y="346"/>
                  <a:pt x="391" y="346"/>
                </a:cubicBezTo>
                <a:cubicBezTo>
                  <a:pt x="305" y="346"/>
                  <a:pt x="243" y="401"/>
                  <a:pt x="206" y="509"/>
                </a:cubicBezTo>
                <a:cubicBezTo>
                  <a:pt x="148" y="678"/>
                  <a:pt x="16" y="1037"/>
                  <a:pt x="15" y="1040"/>
                </a:cubicBezTo>
                <a:cubicBezTo>
                  <a:pt x="0" y="1082"/>
                  <a:pt x="21" y="1128"/>
                  <a:pt x="63" y="1144"/>
                </a:cubicBezTo>
                <a:cubicBezTo>
                  <a:pt x="105" y="1159"/>
                  <a:pt x="151" y="1137"/>
                  <a:pt x="166" y="1096"/>
                </a:cubicBezTo>
                <a:cubicBezTo>
                  <a:pt x="167" y="1093"/>
                  <a:pt x="257" y="846"/>
                  <a:pt x="321" y="665"/>
                </a:cubicBezTo>
                <a:cubicBezTo>
                  <a:pt x="327" y="684"/>
                  <a:pt x="339" y="700"/>
                  <a:pt x="354" y="712"/>
                </a:cubicBezTo>
                <a:cubicBezTo>
                  <a:pt x="355" y="829"/>
                  <a:pt x="355" y="829"/>
                  <a:pt x="355" y="829"/>
                </a:cubicBezTo>
                <a:cubicBezTo>
                  <a:pt x="216" y="1178"/>
                  <a:pt x="216" y="1178"/>
                  <a:pt x="216" y="1178"/>
                </a:cubicBezTo>
                <a:cubicBezTo>
                  <a:pt x="209" y="1197"/>
                  <a:pt x="220" y="1218"/>
                  <a:pt x="240" y="1223"/>
                </a:cubicBezTo>
                <a:cubicBezTo>
                  <a:pt x="260" y="1228"/>
                  <a:pt x="288" y="1235"/>
                  <a:pt x="317" y="1242"/>
                </a:cubicBezTo>
                <a:cubicBezTo>
                  <a:pt x="317" y="1888"/>
                  <a:pt x="317" y="1888"/>
                  <a:pt x="317" y="1888"/>
                </a:cubicBezTo>
                <a:cubicBezTo>
                  <a:pt x="317" y="1941"/>
                  <a:pt x="360" y="1984"/>
                  <a:pt x="414" y="1984"/>
                </a:cubicBezTo>
                <a:cubicBezTo>
                  <a:pt x="467" y="1984"/>
                  <a:pt x="510" y="1941"/>
                  <a:pt x="510" y="1888"/>
                </a:cubicBezTo>
                <a:cubicBezTo>
                  <a:pt x="510" y="1288"/>
                  <a:pt x="510" y="1288"/>
                  <a:pt x="510" y="1288"/>
                </a:cubicBezTo>
                <a:cubicBezTo>
                  <a:pt x="524" y="1289"/>
                  <a:pt x="538" y="1289"/>
                  <a:pt x="552" y="1288"/>
                </a:cubicBezTo>
                <a:cubicBezTo>
                  <a:pt x="552" y="1888"/>
                  <a:pt x="552" y="1888"/>
                  <a:pt x="552" y="1888"/>
                </a:cubicBezTo>
                <a:cubicBezTo>
                  <a:pt x="552" y="1941"/>
                  <a:pt x="595" y="1984"/>
                  <a:pt x="648" y="1984"/>
                </a:cubicBezTo>
                <a:cubicBezTo>
                  <a:pt x="702" y="1984"/>
                  <a:pt x="745" y="1941"/>
                  <a:pt x="745" y="1888"/>
                </a:cubicBezTo>
                <a:cubicBezTo>
                  <a:pt x="745" y="1242"/>
                  <a:pt x="745" y="1242"/>
                  <a:pt x="745" y="1242"/>
                </a:cubicBezTo>
                <a:cubicBezTo>
                  <a:pt x="774" y="1235"/>
                  <a:pt x="802" y="1228"/>
                  <a:pt x="822" y="1223"/>
                </a:cubicBezTo>
                <a:cubicBezTo>
                  <a:pt x="842" y="1218"/>
                  <a:pt x="853" y="1197"/>
                  <a:pt x="846" y="1178"/>
                </a:cubicBezTo>
                <a:cubicBezTo>
                  <a:pt x="707" y="829"/>
                  <a:pt x="707" y="829"/>
                  <a:pt x="707" y="829"/>
                </a:cubicBezTo>
                <a:cubicBezTo>
                  <a:pt x="708" y="712"/>
                  <a:pt x="708" y="712"/>
                  <a:pt x="708" y="712"/>
                </a:cubicBezTo>
                <a:cubicBezTo>
                  <a:pt x="723" y="700"/>
                  <a:pt x="735" y="684"/>
                  <a:pt x="741" y="665"/>
                </a:cubicBezTo>
                <a:cubicBezTo>
                  <a:pt x="805" y="846"/>
                  <a:pt x="895" y="1093"/>
                  <a:pt x="896" y="1096"/>
                </a:cubicBezTo>
                <a:cubicBezTo>
                  <a:pt x="911" y="1137"/>
                  <a:pt x="957" y="1159"/>
                  <a:pt x="999" y="1144"/>
                </a:cubicBezTo>
                <a:cubicBezTo>
                  <a:pt x="1041" y="1128"/>
                  <a:pt x="1062" y="1082"/>
                  <a:pt x="1047" y="10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TextBox 40">
            <a:extLst>
              <a:ext uri="{FF2B5EF4-FFF2-40B4-BE49-F238E27FC236}">
                <a16:creationId xmlns:a16="http://schemas.microsoft.com/office/drawing/2014/main" id="{865E5EAB-258C-4778-BF12-AB600BB4CDF2}"/>
              </a:ext>
            </a:extLst>
          </p:cNvPr>
          <p:cNvSpPr txBox="1"/>
          <p:nvPr/>
        </p:nvSpPr>
        <p:spPr>
          <a:xfrm>
            <a:off x="8446368" y="2279531"/>
            <a:ext cx="1416506" cy="769441"/>
          </a:xfrm>
          <a:prstGeom prst="rect">
            <a:avLst/>
          </a:prstGeom>
          <a:noFill/>
        </p:spPr>
        <p:txBody>
          <a:bodyPr wrap="square" rtlCol="0">
            <a:spAutoFit/>
          </a:bodyPr>
          <a:lstStyle/>
          <a:p>
            <a:r>
              <a:rPr lang="en-US" sz="4400">
                <a:solidFill>
                  <a:schemeClr val="bg1"/>
                </a:solidFill>
                <a:latin typeface="Inter" panose="020B0502030000000004" pitchFamily="34" charset="0"/>
                <a:ea typeface="Inter" panose="020B0502030000000004" pitchFamily="34" charset="0"/>
              </a:rPr>
              <a:t>40%</a:t>
            </a:r>
          </a:p>
        </p:txBody>
      </p:sp>
      <p:sp>
        <p:nvSpPr>
          <p:cNvPr id="42" name="TextBox 41">
            <a:extLst>
              <a:ext uri="{FF2B5EF4-FFF2-40B4-BE49-F238E27FC236}">
                <a16:creationId xmlns:a16="http://schemas.microsoft.com/office/drawing/2014/main" id="{99C66C8C-06B2-433E-9ADC-D518A9147119}"/>
              </a:ext>
            </a:extLst>
          </p:cNvPr>
          <p:cNvSpPr txBox="1"/>
          <p:nvPr/>
        </p:nvSpPr>
        <p:spPr>
          <a:xfrm>
            <a:off x="8446369" y="3049409"/>
            <a:ext cx="1793510"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However venture pursuit he am mar cordial. musical am hearing studied.</a:t>
            </a:r>
          </a:p>
        </p:txBody>
      </p:sp>
      <p:sp>
        <p:nvSpPr>
          <p:cNvPr id="43" name="TextBox 42">
            <a:extLst>
              <a:ext uri="{FF2B5EF4-FFF2-40B4-BE49-F238E27FC236}">
                <a16:creationId xmlns:a16="http://schemas.microsoft.com/office/drawing/2014/main" id="{4C76EF02-A2FB-46AF-B1CB-7F7CCFAB4628}"/>
              </a:ext>
            </a:extLst>
          </p:cNvPr>
          <p:cNvSpPr txBox="1"/>
          <p:nvPr/>
        </p:nvSpPr>
        <p:spPr>
          <a:xfrm>
            <a:off x="8571136" y="4104769"/>
            <a:ext cx="101735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Female</a:t>
            </a:r>
          </a:p>
        </p:txBody>
      </p:sp>
      <p:sp>
        <p:nvSpPr>
          <p:cNvPr id="44" name="Rectangle: Rounded Corners 43">
            <a:extLst>
              <a:ext uri="{FF2B5EF4-FFF2-40B4-BE49-F238E27FC236}">
                <a16:creationId xmlns:a16="http://schemas.microsoft.com/office/drawing/2014/main" id="{D8E230A4-3D1A-4F68-BB78-6D14EF199A6D}"/>
              </a:ext>
            </a:extLst>
          </p:cNvPr>
          <p:cNvSpPr/>
          <p:nvPr/>
        </p:nvSpPr>
        <p:spPr>
          <a:xfrm>
            <a:off x="8522591" y="4109581"/>
            <a:ext cx="1114440" cy="359710"/>
          </a:xfrm>
          <a:prstGeom prst="roundRect">
            <a:avLst>
              <a:gd name="adj" fmla="val 50000"/>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68" name="TextBox 67">
            <a:extLst>
              <a:ext uri="{FF2B5EF4-FFF2-40B4-BE49-F238E27FC236}">
                <a16:creationId xmlns:a16="http://schemas.microsoft.com/office/drawing/2014/main" id="{EB07472D-5185-4172-ABCC-3C1E903B2587}"/>
              </a:ext>
            </a:extLst>
          </p:cNvPr>
          <p:cNvSpPr txBox="1"/>
          <p:nvPr/>
        </p:nvSpPr>
        <p:spPr>
          <a:xfrm>
            <a:off x="10496550" y="2650564"/>
            <a:ext cx="1350176" cy="246221"/>
          </a:xfrm>
          <a:prstGeom prst="rect">
            <a:avLst/>
          </a:prstGeom>
          <a:noFill/>
        </p:spPr>
        <p:txBody>
          <a:bodyPr wrap="square" rtlCol="0">
            <a:spAutoFit/>
          </a:bodyPr>
          <a:lstStyle/>
          <a:p>
            <a:pPr algn="ctr"/>
            <a:r>
              <a:rPr lang="en-US" sz="1000">
                <a:solidFill>
                  <a:schemeClr val="bg1"/>
                </a:solidFill>
                <a:latin typeface="Roboto Medium" panose="02000000000000000000" pitchFamily="2" charset="0"/>
                <a:ea typeface="Roboto Medium" panose="02000000000000000000" pitchFamily="2" charset="0"/>
                <a:cs typeface="Roboto Medium" panose="02000000000000000000" pitchFamily="2" charset="0"/>
              </a:rPr>
              <a:t>AGE FOR FEMALE</a:t>
            </a:r>
          </a:p>
        </p:txBody>
      </p:sp>
      <p:sp>
        <p:nvSpPr>
          <p:cNvPr id="70" name="Rectangle 69">
            <a:extLst>
              <a:ext uri="{FF2B5EF4-FFF2-40B4-BE49-F238E27FC236}">
                <a16:creationId xmlns:a16="http://schemas.microsoft.com/office/drawing/2014/main" id="{574C8F12-56F2-47B2-835D-9DA8B8C22EF0}"/>
              </a:ext>
            </a:extLst>
          </p:cNvPr>
          <p:cNvSpPr/>
          <p:nvPr/>
        </p:nvSpPr>
        <p:spPr>
          <a:xfrm>
            <a:off x="6325391" y="4953000"/>
            <a:ext cx="586660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8" name="Freeform 189">
            <a:extLst>
              <a:ext uri="{FF2B5EF4-FFF2-40B4-BE49-F238E27FC236}">
                <a16:creationId xmlns:a16="http://schemas.microsoft.com/office/drawing/2014/main" id="{2AEEE051-9FDF-4E7E-AF63-A14DF4F02964}"/>
              </a:ext>
            </a:extLst>
          </p:cNvPr>
          <p:cNvSpPr>
            <a:spLocks noEditPoints="1"/>
          </p:cNvSpPr>
          <p:nvPr/>
        </p:nvSpPr>
        <p:spPr bwMode="auto">
          <a:xfrm>
            <a:off x="10283557"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6" name="TextBox 75">
            <a:extLst>
              <a:ext uri="{FF2B5EF4-FFF2-40B4-BE49-F238E27FC236}">
                <a16:creationId xmlns:a16="http://schemas.microsoft.com/office/drawing/2014/main" id="{1027457A-C200-4494-B7F1-70C1FC02391D}"/>
              </a:ext>
            </a:extLst>
          </p:cNvPr>
          <p:cNvSpPr txBox="1"/>
          <p:nvPr/>
        </p:nvSpPr>
        <p:spPr>
          <a:xfrm flipH="1">
            <a:off x="1245951" y="5593700"/>
            <a:ext cx="292599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77" name="Freeform 92">
            <a:extLst>
              <a:ext uri="{FF2B5EF4-FFF2-40B4-BE49-F238E27FC236}">
                <a16:creationId xmlns:a16="http://schemas.microsoft.com/office/drawing/2014/main" id="{61B66C75-1ABA-41D5-9533-978982AC4144}"/>
              </a:ext>
            </a:extLst>
          </p:cNvPr>
          <p:cNvSpPr>
            <a:spLocks noChangeArrowheads="1"/>
          </p:cNvSpPr>
          <p:nvPr/>
        </p:nvSpPr>
        <p:spPr bwMode="auto">
          <a:xfrm>
            <a:off x="782595" y="5729248"/>
            <a:ext cx="316701" cy="314405"/>
          </a:xfrm>
          <a:custGeom>
            <a:avLst/>
            <a:gdLst>
              <a:gd name="T0" fmla="*/ 208635 w 609"/>
              <a:gd name="T1" fmla="*/ 217126 h 602"/>
              <a:gd name="T2" fmla="*/ 208635 w 609"/>
              <a:gd name="T3" fmla="*/ 217126 h 602"/>
              <a:gd name="T4" fmla="*/ 10432 w 609"/>
              <a:gd name="T5" fmla="*/ 217126 h 602"/>
              <a:gd name="T6" fmla="*/ 0 w 609"/>
              <a:gd name="T7" fmla="*/ 206649 h 602"/>
              <a:gd name="T8" fmla="*/ 0 w 609"/>
              <a:gd name="T9" fmla="*/ 10116 h 602"/>
              <a:gd name="T10" fmla="*/ 10432 w 609"/>
              <a:gd name="T11" fmla="*/ 0 h 602"/>
              <a:gd name="T12" fmla="*/ 208635 w 609"/>
              <a:gd name="T13" fmla="*/ 0 h 602"/>
              <a:gd name="T14" fmla="*/ 218707 w 609"/>
              <a:gd name="T15" fmla="*/ 10116 h 602"/>
              <a:gd name="T16" fmla="*/ 218707 w 609"/>
              <a:gd name="T17" fmla="*/ 206649 h 602"/>
              <a:gd name="T18" fmla="*/ 208635 w 609"/>
              <a:gd name="T19" fmla="*/ 217126 h 602"/>
              <a:gd name="T20" fmla="*/ 198563 w 609"/>
              <a:gd name="T21" fmla="*/ 20231 h 602"/>
              <a:gd name="T22" fmla="*/ 198563 w 609"/>
              <a:gd name="T23" fmla="*/ 20231 h 602"/>
              <a:gd name="T24" fmla="*/ 20504 w 609"/>
              <a:gd name="T25" fmla="*/ 20231 h 602"/>
              <a:gd name="T26" fmla="*/ 20504 w 609"/>
              <a:gd name="T27" fmla="*/ 196533 h 602"/>
              <a:gd name="T28" fmla="*/ 198563 w 609"/>
              <a:gd name="T29" fmla="*/ 196533 h 602"/>
              <a:gd name="T30" fmla="*/ 198563 w 609"/>
              <a:gd name="T31" fmla="*/ 20231 h 602"/>
              <a:gd name="T32" fmla="*/ 66188 w 609"/>
              <a:gd name="T33" fmla="*/ 94293 h 602"/>
              <a:gd name="T34" fmla="*/ 66188 w 609"/>
              <a:gd name="T35" fmla="*/ 94293 h 602"/>
              <a:gd name="T36" fmla="*/ 71224 w 609"/>
              <a:gd name="T37" fmla="*/ 99350 h 602"/>
              <a:gd name="T38" fmla="*/ 96764 w 609"/>
              <a:gd name="T39" fmla="*/ 122472 h 602"/>
              <a:gd name="T40" fmla="*/ 142448 w 609"/>
              <a:gd name="T41" fmla="*/ 74061 h 602"/>
              <a:gd name="T42" fmla="*/ 150002 w 609"/>
              <a:gd name="T43" fmla="*/ 71532 h 602"/>
              <a:gd name="T44" fmla="*/ 160433 w 609"/>
              <a:gd name="T45" fmla="*/ 81648 h 602"/>
              <a:gd name="T46" fmla="*/ 157915 w 609"/>
              <a:gd name="T47" fmla="*/ 89235 h 602"/>
              <a:gd name="T48" fmla="*/ 101800 w 609"/>
              <a:gd name="T49" fmla="*/ 143065 h 602"/>
              <a:gd name="T50" fmla="*/ 96764 w 609"/>
              <a:gd name="T51" fmla="*/ 145593 h 602"/>
              <a:gd name="T52" fmla="*/ 89210 w 609"/>
              <a:gd name="T53" fmla="*/ 143065 h 602"/>
              <a:gd name="T54" fmla="*/ 58634 w 609"/>
              <a:gd name="T55" fmla="*/ 112356 h 602"/>
              <a:gd name="T56" fmla="*/ 56116 w 609"/>
              <a:gd name="T57" fmla="*/ 104769 h 602"/>
              <a:gd name="T58" fmla="*/ 66188 w 609"/>
              <a:gd name="T59" fmla="*/ 94293 h 602"/>
              <a:gd name="T60" fmla="*/ 157915 w 609"/>
              <a:gd name="T61" fmla="*/ 145593 h 602"/>
              <a:gd name="T62" fmla="*/ 157915 w 609"/>
              <a:gd name="T63" fmla="*/ 145593 h 602"/>
              <a:gd name="T64" fmla="*/ 157915 w 609"/>
              <a:gd name="T65" fmla="*/ 71532 h 602"/>
              <a:gd name="T66" fmla="*/ 157915 w 609"/>
              <a:gd name="T67" fmla="*/ 71532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9" h="602">
                <a:moveTo>
                  <a:pt x="580" y="601"/>
                </a:moveTo>
                <a:lnTo>
                  <a:pt x="580" y="601"/>
                </a:lnTo>
                <a:cubicBezTo>
                  <a:pt x="29" y="601"/>
                  <a:pt x="29" y="601"/>
                  <a:pt x="29" y="601"/>
                </a:cubicBezTo>
                <a:cubicBezTo>
                  <a:pt x="15" y="601"/>
                  <a:pt x="0" y="593"/>
                  <a:pt x="0" y="572"/>
                </a:cubicBezTo>
                <a:cubicBezTo>
                  <a:pt x="0" y="28"/>
                  <a:pt x="0" y="28"/>
                  <a:pt x="0" y="28"/>
                </a:cubicBezTo>
                <a:cubicBezTo>
                  <a:pt x="0" y="14"/>
                  <a:pt x="15" y="0"/>
                  <a:pt x="29" y="0"/>
                </a:cubicBezTo>
                <a:cubicBezTo>
                  <a:pt x="580" y="0"/>
                  <a:pt x="580" y="0"/>
                  <a:pt x="580" y="0"/>
                </a:cubicBezTo>
                <a:cubicBezTo>
                  <a:pt x="594" y="0"/>
                  <a:pt x="608" y="14"/>
                  <a:pt x="608" y="28"/>
                </a:cubicBezTo>
                <a:cubicBezTo>
                  <a:pt x="608" y="572"/>
                  <a:pt x="608" y="572"/>
                  <a:pt x="608" y="572"/>
                </a:cubicBezTo>
                <a:cubicBezTo>
                  <a:pt x="608" y="593"/>
                  <a:pt x="594" y="601"/>
                  <a:pt x="580" y="601"/>
                </a:cubicBezTo>
                <a:close/>
                <a:moveTo>
                  <a:pt x="552" y="56"/>
                </a:moveTo>
                <a:lnTo>
                  <a:pt x="552" y="56"/>
                </a:lnTo>
                <a:cubicBezTo>
                  <a:pt x="57" y="56"/>
                  <a:pt x="57" y="56"/>
                  <a:pt x="57" y="56"/>
                </a:cubicBezTo>
                <a:cubicBezTo>
                  <a:pt x="57" y="544"/>
                  <a:pt x="57" y="544"/>
                  <a:pt x="57" y="544"/>
                </a:cubicBezTo>
                <a:cubicBezTo>
                  <a:pt x="552" y="544"/>
                  <a:pt x="552" y="544"/>
                  <a:pt x="552" y="544"/>
                </a:cubicBezTo>
                <a:lnTo>
                  <a:pt x="552" y="56"/>
                </a:lnTo>
                <a:close/>
                <a:moveTo>
                  <a:pt x="184" y="261"/>
                </a:moveTo>
                <a:lnTo>
                  <a:pt x="184" y="261"/>
                </a:lnTo>
                <a:cubicBezTo>
                  <a:pt x="191" y="261"/>
                  <a:pt x="198" y="268"/>
                  <a:pt x="198" y="275"/>
                </a:cubicBezTo>
                <a:cubicBezTo>
                  <a:pt x="269" y="339"/>
                  <a:pt x="269" y="339"/>
                  <a:pt x="269" y="339"/>
                </a:cubicBezTo>
                <a:cubicBezTo>
                  <a:pt x="396" y="205"/>
                  <a:pt x="396" y="205"/>
                  <a:pt x="396" y="205"/>
                </a:cubicBezTo>
                <a:cubicBezTo>
                  <a:pt x="403" y="198"/>
                  <a:pt x="410" y="198"/>
                  <a:pt x="417" y="198"/>
                </a:cubicBezTo>
                <a:cubicBezTo>
                  <a:pt x="432" y="198"/>
                  <a:pt x="446" y="212"/>
                  <a:pt x="446" y="226"/>
                </a:cubicBezTo>
                <a:cubicBezTo>
                  <a:pt x="446" y="233"/>
                  <a:pt x="446" y="240"/>
                  <a:pt x="439" y="247"/>
                </a:cubicBezTo>
                <a:cubicBezTo>
                  <a:pt x="283" y="396"/>
                  <a:pt x="283" y="396"/>
                  <a:pt x="283" y="396"/>
                </a:cubicBezTo>
                <a:cubicBezTo>
                  <a:pt x="283" y="403"/>
                  <a:pt x="276" y="403"/>
                  <a:pt x="269" y="403"/>
                </a:cubicBezTo>
                <a:cubicBezTo>
                  <a:pt x="262" y="403"/>
                  <a:pt x="255" y="403"/>
                  <a:pt x="248" y="396"/>
                </a:cubicBezTo>
                <a:cubicBezTo>
                  <a:pt x="163" y="311"/>
                  <a:pt x="163" y="311"/>
                  <a:pt x="163" y="311"/>
                </a:cubicBezTo>
                <a:cubicBezTo>
                  <a:pt x="156" y="304"/>
                  <a:pt x="156" y="297"/>
                  <a:pt x="156" y="290"/>
                </a:cubicBezTo>
                <a:cubicBezTo>
                  <a:pt x="156" y="275"/>
                  <a:pt x="163" y="261"/>
                  <a:pt x="184" y="261"/>
                </a:cubicBezTo>
                <a:close/>
                <a:moveTo>
                  <a:pt x="439" y="403"/>
                </a:moveTo>
                <a:lnTo>
                  <a:pt x="439" y="403"/>
                </a:lnTo>
                <a:close/>
                <a:moveTo>
                  <a:pt x="439" y="198"/>
                </a:moveTo>
                <a:lnTo>
                  <a:pt x="439" y="19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79" name="Freeform 222">
            <a:extLst>
              <a:ext uri="{FF2B5EF4-FFF2-40B4-BE49-F238E27FC236}">
                <a16:creationId xmlns:a16="http://schemas.microsoft.com/office/drawing/2014/main" id="{30EFE2D3-B8F7-4119-A898-03BBD238012F}"/>
              </a:ext>
            </a:extLst>
          </p:cNvPr>
          <p:cNvSpPr>
            <a:spLocks noEditPoints="1"/>
          </p:cNvSpPr>
          <p:nvPr/>
        </p:nvSpPr>
        <p:spPr bwMode="auto">
          <a:xfrm>
            <a:off x="4489369"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0" name="Freeform 222">
            <a:extLst>
              <a:ext uri="{FF2B5EF4-FFF2-40B4-BE49-F238E27FC236}">
                <a16:creationId xmlns:a16="http://schemas.microsoft.com/office/drawing/2014/main" id="{73C5078B-344A-49F8-8F29-13F5028C570C}"/>
              </a:ext>
            </a:extLst>
          </p:cNvPr>
          <p:cNvSpPr>
            <a:spLocks noEditPoints="1"/>
          </p:cNvSpPr>
          <p:nvPr/>
        </p:nvSpPr>
        <p:spPr bwMode="auto">
          <a:xfrm>
            <a:off x="4736575"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1" name="Freeform 222">
            <a:extLst>
              <a:ext uri="{FF2B5EF4-FFF2-40B4-BE49-F238E27FC236}">
                <a16:creationId xmlns:a16="http://schemas.microsoft.com/office/drawing/2014/main" id="{D2FE8F9D-9D27-4AA1-B842-87B3E3C3C152}"/>
              </a:ext>
            </a:extLst>
          </p:cNvPr>
          <p:cNvSpPr>
            <a:spLocks noEditPoints="1"/>
          </p:cNvSpPr>
          <p:nvPr/>
        </p:nvSpPr>
        <p:spPr bwMode="auto">
          <a:xfrm>
            <a:off x="4983781"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2" name="Freeform 222">
            <a:extLst>
              <a:ext uri="{FF2B5EF4-FFF2-40B4-BE49-F238E27FC236}">
                <a16:creationId xmlns:a16="http://schemas.microsoft.com/office/drawing/2014/main" id="{BAF52DBA-06D9-4AA6-83B0-43658613A547}"/>
              </a:ext>
            </a:extLst>
          </p:cNvPr>
          <p:cNvSpPr>
            <a:spLocks noEditPoints="1"/>
          </p:cNvSpPr>
          <p:nvPr/>
        </p:nvSpPr>
        <p:spPr bwMode="auto">
          <a:xfrm>
            <a:off x="5230987"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3" name="Freeform 222">
            <a:extLst>
              <a:ext uri="{FF2B5EF4-FFF2-40B4-BE49-F238E27FC236}">
                <a16:creationId xmlns:a16="http://schemas.microsoft.com/office/drawing/2014/main" id="{C052E4DB-0051-4473-B385-5260610C7FE1}"/>
              </a:ext>
            </a:extLst>
          </p:cNvPr>
          <p:cNvSpPr>
            <a:spLocks noEditPoints="1"/>
          </p:cNvSpPr>
          <p:nvPr/>
        </p:nvSpPr>
        <p:spPr bwMode="auto">
          <a:xfrm>
            <a:off x="5478194" y="5706269"/>
            <a:ext cx="175654" cy="303212"/>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alpha val="25000"/>
            </a:schemeClr>
          </a:solidFill>
          <a:ln>
            <a:noFill/>
          </a:ln>
        </p:spPr>
        <p:txBody>
          <a:bodyPr/>
          <a:lstStyle/>
          <a:p>
            <a:endParaRPr lang="en-US" dirty="0">
              <a:latin typeface="Roboto" panose="02000000000000000000" pitchFamily="2" charset="0"/>
            </a:endParaRPr>
          </a:p>
        </p:txBody>
      </p:sp>
      <p:sp>
        <p:nvSpPr>
          <p:cNvPr id="87" name="TextBox 86">
            <a:extLst>
              <a:ext uri="{FF2B5EF4-FFF2-40B4-BE49-F238E27FC236}">
                <a16:creationId xmlns:a16="http://schemas.microsoft.com/office/drawing/2014/main" id="{E7B40508-4D73-4F0C-90E0-DA674140AAF9}"/>
              </a:ext>
            </a:extLst>
          </p:cNvPr>
          <p:cNvSpPr txBox="1"/>
          <p:nvPr/>
        </p:nvSpPr>
        <p:spPr>
          <a:xfrm flipH="1">
            <a:off x="7347968" y="5593700"/>
            <a:ext cx="2571875"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you.</a:t>
            </a:r>
          </a:p>
        </p:txBody>
      </p:sp>
      <p:sp>
        <p:nvSpPr>
          <p:cNvPr id="88" name="Freeform 92">
            <a:extLst>
              <a:ext uri="{FF2B5EF4-FFF2-40B4-BE49-F238E27FC236}">
                <a16:creationId xmlns:a16="http://schemas.microsoft.com/office/drawing/2014/main" id="{DE04A294-01D9-4712-8F35-86E7E7BA2EE3}"/>
              </a:ext>
            </a:extLst>
          </p:cNvPr>
          <p:cNvSpPr>
            <a:spLocks noChangeArrowheads="1"/>
          </p:cNvSpPr>
          <p:nvPr/>
        </p:nvSpPr>
        <p:spPr bwMode="auto">
          <a:xfrm>
            <a:off x="6884613" y="5729248"/>
            <a:ext cx="316701" cy="314405"/>
          </a:xfrm>
          <a:custGeom>
            <a:avLst/>
            <a:gdLst>
              <a:gd name="T0" fmla="*/ 208635 w 609"/>
              <a:gd name="T1" fmla="*/ 217126 h 602"/>
              <a:gd name="T2" fmla="*/ 208635 w 609"/>
              <a:gd name="T3" fmla="*/ 217126 h 602"/>
              <a:gd name="T4" fmla="*/ 10432 w 609"/>
              <a:gd name="T5" fmla="*/ 217126 h 602"/>
              <a:gd name="T6" fmla="*/ 0 w 609"/>
              <a:gd name="T7" fmla="*/ 206649 h 602"/>
              <a:gd name="T8" fmla="*/ 0 w 609"/>
              <a:gd name="T9" fmla="*/ 10116 h 602"/>
              <a:gd name="T10" fmla="*/ 10432 w 609"/>
              <a:gd name="T11" fmla="*/ 0 h 602"/>
              <a:gd name="T12" fmla="*/ 208635 w 609"/>
              <a:gd name="T13" fmla="*/ 0 h 602"/>
              <a:gd name="T14" fmla="*/ 218707 w 609"/>
              <a:gd name="T15" fmla="*/ 10116 h 602"/>
              <a:gd name="T16" fmla="*/ 218707 w 609"/>
              <a:gd name="T17" fmla="*/ 206649 h 602"/>
              <a:gd name="T18" fmla="*/ 208635 w 609"/>
              <a:gd name="T19" fmla="*/ 217126 h 602"/>
              <a:gd name="T20" fmla="*/ 198563 w 609"/>
              <a:gd name="T21" fmla="*/ 20231 h 602"/>
              <a:gd name="T22" fmla="*/ 198563 w 609"/>
              <a:gd name="T23" fmla="*/ 20231 h 602"/>
              <a:gd name="T24" fmla="*/ 20504 w 609"/>
              <a:gd name="T25" fmla="*/ 20231 h 602"/>
              <a:gd name="T26" fmla="*/ 20504 w 609"/>
              <a:gd name="T27" fmla="*/ 196533 h 602"/>
              <a:gd name="T28" fmla="*/ 198563 w 609"/>
              <a:gd name="T29" fmla="*/ 196533 h 602"/>
              <a:gd name="T30" fmla="*/ 198563 w 609"/>
              <a:gd name="T31" fmla="*/ 20231 h 602"/>
              <a:gd name="T32" fmla="*/ 66188 w 609"/>
              <a:gd name="T33" fmla="*/ 94293 h 602"/>
              <a:gd name="T34" fmla="*/ 66188 w 609"/>
              <a:gd name="T35" fmla="*/ 94293 h 602"/>
              <a:gd name="T36" fmla="*/ 71224 w 609"/>
              <a:gd name="T37" fmla="*/ 99350 h 602"/>
              <a:gd name="T38" fmla="*/ 96764 w 609"/>
              <a:gd name="T39" fmla="*/ 122472 h 602"/>
              <a:gd name="T40" fmla="*/ 142448 w 609"/>
              <a:gd name="T41" fmla="*/ 74061 h 602"/>
              <a:gd name="T42" fmla="*/ 150002 w 609"/>
              <a:gd name="T43" fmla="*/ 71532 h 602"/>
              <a:gd name="T44" fmla="*/ 160433 w 609"/>
              <a:gd name="T45" fmla="*/ 81648 h 602"/>
              <a:gd name="T46" fmla="*/ 157915 w 609"/>
              <a:gd name="T47" fmla="*/ 89235 h 602"/>
              <a:gd name="T48" fmla="*/ 101800 w 609"/>
              <a:gd name="T49" fmla="*/ 143065 h 602"/>
              <a:gd name="T50" fmla="*/ 96764 w 609"/>
              <a:gd name="T51" fmla="*/ 145593 h 602"/>
              <a:gd name="T52" fmla="*/ 89210 w 609"/>
              <a:gd name="T53" fmla="*/ 143065 h 602"/>
              <a:gd name="T54" fmla="*/ 58634 w 609"/>
              <a:gd name="T55" fmla="*/ 112356 h 602"/>
              <a:gd name="T56" fmla="*/ 56116 w 609"/>
              <a:gd name="T57" fmla="*/ 104769 h 602"/>
              <a:gd name="T58" fmla="*/ 66188 w 609"/>
              <a:gd name="T59" fmla="*/ 94293 h 602"/>
              <a:gd name="T60" fmla="*/ 157915 w 609"/>
              <a:gd name="T61" fmla="*/ 145593 h 602"/>
              <a:gd name="T62" fmla="*/ 157915 w 609"/>
              <a:gd name="T63" fmla="*/ 145593 h 602"/>
              <a:gd name="T64" fmla="*/ 157915 w 609"/>
              <a:gd name="T65" fmla="*/ 71532 h 602"/>
              <a:gd name="T66" fmla="*/ 157915 w 609"/>
              <a:gd name="T67" fmla="*/ 71532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9" h="602">
                <a:moveTo>
                  <a:pt x="580" y="601"/>
                </a:moveTo>
                <a:lnTo>
                  <a:pt x="580" y="601"/>
                </a:lnTo>
                <a:cubicBezTo>
                  <a:pt x="29" y="601"/>
                  <a:pt x="29" y="601"/>
                  <a:pt x="29" y="601"/>
                </a:cubicBezTo>
                <a:cubicBezTo>
                  <a:pt x="15" y="601"/>
                  <a:pt x="0" y="593"/>
                  <a:pt x="0" y="572"/>
                </a:cubicBezTo>
                <a:cubicBezTo>
                  <a:pt x="0" y="28"/>
                  <a:pt x="0" y="28"/>
                  <a:pt x="0" y="28"/>
                </a:cubicBezTo>
                <a:cubicBezTo>
                  <a:pt x="0" y="14"/>
                  <a:pt x="15" y="0"/>
                  <a:pt x="29" y="0"/>
                </a:cubicBezTo>
                <a:cubicBezTo>
                  <a:pt x="580" y="0"/>
                  <a:pt x="580" y="0"/>
                  <a:pt x="580" y="0"/>
                </a:cubicBezTo>
                <a:cubicBezTo>
                  <a:pt x="594" y="0"/>
                  <a:pt x="608" y="14"/>
                  <a:pt x="608" y="28"/>
                </a:cubicBezTo>
                <a:cubicBezTo>
                  <a:pt x="608" y="572"/>
                  <a:pt x="608" y="572"/>
                  <a:pt x="608" y="572"/>
                </a:cubicBezTo>
                <a:cubicBezTo>
                  <a:pt x="608" y="593"/>
                  <a:pt x="594" y="601"/>
                  <a:pt x="580" y="601"/>
                </a:cubicBezTo>
                <a:close/>
                <a:moveTo>
                  <a:pt x="552" y="56"/>
                </a:moveTo>
                <a:lnTo>
                  <a:pt x="552" y="56"/>
                </a:lnTo>
                <a:cubicBezTo>
                  <a:pt x="57" y="56"/>
                  <a:pt x="57" y="56"/>
                  <a:pt x="57" y="56"/>
                </a:cubicBezTo>
                <a:cubicBezTo>
                  <a:pt x="57" y="544"/>
                  <a:pt x="57" y="544"/>
                  <a:pt x="57" y="544"/>
                </a:cubicBezTo>
                <a:cubicBezTo>
                  <a:pt x="552" y="544"/>
                  <a:pt x="552" y="544"/>
                  <a:pt x="552" y="544"/>
                </a:cubicBezTo>
                <a:lnTo>
                  <a:pt x="552" y="56"/>
                </a:lnTo>
                <a:close/>
                <a:moveTo>
                  <a:pt x="184" y="261"/>
                </a:moveTo>
                <a:lnTo>
                  <a:pt x="184" y="261"/>
                </a:lnTo>
                <a:cubicBezTo>
                  <a:pt x="191" y="261"/>
                  <a:pt x="198" y="268"/>
                  <a:pt x="198" y="275"/>
                </a:cubicBezTo>
                <a:cubicBezTo>
                  <a:pt x="269" y="339"/>
                  <a:pt x="269" y="339"/>
                  <a:pt x="269" y="339"/>
                </a:cubicBezTo>
                <a:cubicBezTo>
                  <a:pt x="396" y="205"/>
                  <a:pt x="396" y="205"/>
                  <a:pt x="396" y="205"/>
                </a:cubicBezTo>
                <a:cubicBezTo>
                  <a:pt x="403" y="198"/>
                  <a:pt x="410" y="198"/>
                  <a:pt x="417" y="198"/>
                </a:cubicBezTo>
                <a:cubicBezTo>
                  <a:pt x="432" y="198"/>
                  <a:pt x="446" y="212"/>
                  <a:pt x="446" y="226"/>
                </a:cubicBezTo>
                <a:cubicBezTo>
                  <a:pt x="446" y="233"/>
                  <a:pt x="446" y="240"/>
                  <a:pt x="439" y="247"/>
                </a:cubicBezTo>
                <a:cubicBezTo>
                  <a:pt x="283" y="396"/>
                  <a:pt x="283" y="396"/>
                  <a:pt x="283" y="396"/>
                </a:cubicBezTo>
                <a:cubicBezTo>
                  <a:pt x="283" y="403"/>
                  <a:pt x="276" y="403"/>
                  <a:pt x="269" y="403"/>
                </a:cubicBezTo>
                <a:cubicBezTo>
                  <a:pt x="262" y="403"/>
                  <a:pt x="255" y="403"/>
                  <a:pt x="248" y="396"/>
                </a:cubicBezTo>
                <a:cubicBezTo>
                  <a:pt x="163" y="311"/>
                  <a:pt x="163" y="311"/>
                  <a:pt x="163" y="311"/>
                </a:cubicBezTo>
                <a:cubicBezTo>
                  <a:pt x="156" y="304"/>
                  <a:pt x="156" y="297"/>
                  <a:pt x="156" y="290"/>
                </a:cubicBezTo>
                <a:cubicBezTo>
                  <a:pt x="156" y="275"/>
                  <a:pt x="163" y="261"/>
                  <a:pt x="184" y="261"/>
                </a:cubicBezTo>
                <a:close/>
                <a:moveTo>
                  <a:pt x="439" y="403"/>
                </a:moveTo>
                <a:lnTo>
                  <a:pt x="439" y="403"/>
                </a:lnTo>
                <a:close/>
                <a:moveTo>
                  <a:pt x="439" y="198"/>
                </a:moveTo>
                <a:lnTo>
                  <a:pt x="439" y="19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95" name="Freeform 189">
            <a:extLst>
              <a:ext uri="{FF2B5EF4-FFF2-40B4-BE49-F238E27FC236}">
                <a16:creationId xmlns:a16="http://schemas.microsoft.com/office/drawing/2014/main" id="{88AA31BE-E888-488C-B410-03061BF81463}"/>
              </a:ext>
            </a:extLst>
          </p:cNvPr>
          <p:cNvSpPr>
            <a:spLocks noEditPoints="1"/>
          </p:cNvSpPr>
          <p:nvPr/>
        </p:nvSpPr>
        <p:spPr bwMode="auto">
          <a:xfrm>
            <a:off x="10535079"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96" name="Freeform 189">
            <a:extLst>
              <a:ext uri="{FF2B5EF4-FFF2-40B4-BE49-F238E27FC236}">
                <a16:creationId xmlns:a16="http://schemas.microsoft.com/office/drawing/2014/main" id="{76EE3481-DEB2-4A49-AFA7-6DAB792BFB09}"/>
              </a:ext>
            </a:extLst>
          </p:cNvPr>
          <p:cNvSpPr>
            <a:spLocks noEditPoints="1"/>
          </p:cNvSpPr>
          <p:nvPr/>
        </p:nvSpPr>
        <p:spPr bwMode="auto">
          <a:xfrm>
            <a:off x="10786601"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97" name="Freeform 189">
            <a:extLst>
              <a:ext uri="{FF2B5EF4-FFF2-40B4-BE49-F238E27FC236}">
                <a16:creationId xmlns:a16="http://schemas.microsoft.com/office/drawing/2014/main" id="{844BC6FA-9DFC-4DFF-B57A-E5169CDB0831}"/>
              </a:ext>
            </a:extLst>
          </p:cNvPr>
          <p:cNvSpPr>
            <a:spLocks noEditPoints="1"/>
          </p:cNvSpPr>
          <p:nvPr/>
        </p:nvSpPr>
        <p:spPr bwMode="auto">
          <a:xfrm>
            <a:off x="11038123"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alpha val="25000"/>
            </a:schemeClr>
          </a:solidFill>
          <a:ln>
            <a:noFill/>
          </a:ln>
        </p:spPr>
        <p:txBody>
          <a:bodyPr/>
          <a:lstStyle/>
          <a:p>
            <a:endParaRPr lang="en-US" dirty="0">
              <a:latin typeface="Roboto" panose="02000000000000000000" pitchFamily="2" charset="0"/>
            </a:endParaRPr>
          </a:p>
        </p:txBody>
      </p:sp>
      <p:sp>
        <p:nvSpPr>
          <p:cNvPr id="98" name="Freeform 189">
            <a:extLst>
              <a:ext uri="{FF2B5EF4-FFF2-40B4-BE49-F238E27FC236}">
                <a16:creationId xmlns:a16="http://schemas.microsoft.com/office/drawing/2014/main" id="{D19FFA46-CAFB-4500-A9F9-6B9E6F3378CF}"/>
              </a:ext>
            </a:extLst>
          </p:cNvPr>
          <p:cNvSpPr>
            <a:spLocks noEditPoints="1"/>
          </p:cNvSpPr>
          <p:nvPr/>
        </p:nvSpPr>
        <p:spPr bwMode="auto">
          <a:xfrm>
            <a:off x="11289647" y="5706269"/>
            <a:ext cx="215386" cy="303212"/>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alpha val="25000"/>
            </a:schemeClr>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82040501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DB5683-C56A-4199-8F65-8C52F2BC9661}"/>
              </a:ext>
            </a:extLst>
          </p:cNvPr>
          <p:cNvSpPr txBox="1"/>
          <p:nvPr/>
        </p:nvSpPr>
        <p:spPr>
          <a:xfrm>
            <a:off x="3295650" y="523875"/>
            <a:ext cx="5600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84D7E888-6435-45E2-B32E-6BB722C3F95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Oval 6">
            <a:extLst>
              <a:ext uri="{FF2B5EF4-FFF2-40B4-BE49-F238E27FC236}">
                <a16:creationId xmlns:a16="http://schemas.microsoft.com/office/drawing/2014/main" id="{B6966C7C-E09A-431A-BD6B-832EA689C2F7}"/>
              </a:ext>
            </a:extLst>
          </p:cNvPr>
          <p:cNvSpPr/>
          <p:nvPr/>
        </p:nvSpPr>
        <p:spPr>
          <a:xfrm>
            <a:off x="7827651" y="2201371"/>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9" name="TextBox 8">
            <a:extLst>
              <a:ext uri="{FF2B5EF4-FFF2-40B4-BE49-F238E27FC236}">
                <a16:creationId xmlns:a16="http://schemas.microsoft.com/office/drawing/2014/main" id="{2D45F219-86A4-4899-877B-CE55941AC682}"/>
              </a:ext>
            </a:extLst>
          </p:cNvPr>
          <p:cNvSpPr txBox="1"/>
          <p:nvPr/>
        </p:nvSpPr>
        <p:spPr>
          <a:xfrm>
            <a:off x="8858250" y="2340878"/>
            <a:ext cx="264642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 is a husband in are securing there.</a:t>
            </a:r>
          </a:p>
        </p:txBody>
      </p:sp>
      <p:sp>
        <p:nvSpPr>
          <p:cNvPr id="10" name="TextBox 9">
            <a:extLst>
              <a:ext uri="{FF2B5EF4-FFF2-40B4-BE49-F238E27FC236}">
                <a16:creationId xmlns:a16="http://schemas.microsoft.com/office/drawing/2014/main" id="{6309E572-0519-4719-9282-E1AFCCB0D6A3}"/>
              </a:ext>
            </a:extLst>
          </p:cNvPr>
          <p:cNvSpPr txBox="1"/>
          <p:nvPr/>
        </p:nvSpPr>
        <p:spPr>
          <a:xfrm>
            <a:off x="8858249" y="1969433"/>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2" name="TextBox 11">
            <a:extLst>
              <a:ext uri="{FF2B5EF4-FFF2-40B4-BE49-F238E27FC236}">
                <a16:creationId xmlns:a16="http://schemas.microsoft.com/office/drawing/2014/main" id="{EB5B1EC4-AC28-4E11-AAE5-632BD95F067C}"/>
              </a:ext>
            </a:extLst>
          </p:cNvPr>
          <p:cNvSpPr txBox="1"/>
          <p:nvPr/>
        </p:nvSpPr>
        <p:spPr>
          <a:xfrm>
            <a:off x="8858250" y="3891275"/>
            <a:ext cx="264642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 is a husband in are securing there.</a:t>
            </a:r>
          </a:p>
        </p:txBody>
      </p:sp>
      <p:sp>
        <p:nvSpPr>
          <p:cNvPr id="13" name="TextBox 12">
            <a:extLst>
              <a:ext uri="{FF2B5EF4-FFF2-40B4-BE49-F238E27FC236}">
                <a16:creationId xmlns:a16="http://schemas.microsoft.com/office/drawing/2014/main" id="{E99CC115-46AA-4743-BB6A-2D3F34185B1B}"/>
              </a:ext>
            </a:extLst>
          </p:cNvPr>
          <p:cNvSpPr txBox="1"/>
          <p:nvPr/>
        </p:nvSpPr>
        <p:spPr>
          <a:xfrm>
            <a:off x="8858249" y="3519830"/>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5" name="TextBox 14">
            <a:extLst>
              <a:ext uri="{FF2B5EF4-FFF2-40B4-BE49-F238E27FC236}">
                <a16:creationId xmlns:a16="http://schemas.microsoft.com/office/drawing/2014/main" id="{B6896CD8-FD11-435C-81D9-BC3C30B932B1}"/>
              </a:ext>
            </a:extLst>
          </p:cNvPr>
          <p:cNvSpPr txBox="1"/>
          <p:nvPr/>
        </p:nvSpPr>
        <p:spPr>
          <a:xfrm>
            <a:off x="8858250" y="5441671"/>
            <a:ext cx="264642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 is a husband in are securing there.</a:t>
            </a:r>
          </a:p>
        </p:txBody>
      </p:sp>
      <p:sp>
        <p:nvSpPr>
          <p:cNvPr id="16" name="TextBox 15">
            <a:extLst>
              <a:ext uri="{FF2B5EF4-FFF2-40B4-BE49-F238E27FC236}">
                <a16:creationId xmlns:a16="http://schemas.microsoft.com/office/drawing/2014/main" id="{F97C4241-3E1F-4C2A-9524-7B1520733E89}"/>
              </a:ext>
            </a:extLst>
          </p:cNvPr>
          <p:cNvSpPr txBox="1"/>
          <p:nvPr/>
        </p:nvSpPr>
        <p:spPr>
          <a:xfrm>
            <a:off x="8858249" y="5070226"/>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1" name="Oval 10">
            <a:extLst>
              <a:ext uri="{FF2B5EF4-FFF2-40B4-BE49-F238E27FC236}">
                <a16:creationId xmlns:a16="http://schemas.microsoft.com/office/drawing/2014/main" id="{7BFE8051-89DC-4C98-BC2F-C5C9DB97DCD9}"/>
              </a:ext>
            </a:extLst>
          </p:cNvPr>
          <p:cNvSpPr/>
          <p:nvPr/>
        </p:nvSpPr>
        <p:spPr>
          <a:xfrm>
            <a:off x="7827651" y="3751767"/>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4" name="Oval 13">
            <a:extLst>
              <a:ext uri="{FF2B5EF4-FFF2-40B4-BE49-F238E27FC236}">
                <a16:creationId xmlns:a16="http://schemas.microsoft.com/office/drawing/2014/main" id="{6CFD51FB-B735-4492-A9C0-4B25989B01EC}"/>
              </a:ext>
            </a:extLst>
          </p:cNvPr>
          <p:cNvSpPr/>
          <p:nvPr/>
        </p:nvSpPr>
        <p:spPr>
          <a:xfrm>
            <a:off x="7827651" y="5302164"/>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4" name="Freeform 66">
            <a:extLst>
              <a:ext uri="{FF2B5EF4-FFF2-40B4-BE49-F238E27FC236}">
                <a16:creationId xmlns:a16="http://schemas.microsoft.com/office/drawing/2014/main" id="{A2405D3E-F9DD-4BC2-9E17-520DFDF6BCCC}"/>
              </a:ext>
            </a:extLst>
          </p:cNvPr>
          <p:cNvSpPr>
            <a:spLocks noEditPoints="1"/>
          </p:cNvSpPr>
          <p:nvPr/>
        </p:nvSpPr>
        <p:spPr bwMode="auto">
          <a:xfrm>
            <a:off x="7991862" y="2377359"/>
            <a:ext cx="338328" cy="314774"/>
          </a:xfrm>
          <a:custGeom>
            <a:avLst/>
            <a:gdLst>
              <a:gd name="T0" fmla="*/ 44667 w 73"/>
              <a:gd name="T1" fmla="*/ 133841 h 68"/>
              <a:gd name="T2" fmla="*/ 27488 w 73"/>
              <a:gd name="T3" fmla="*/ 133841 h 68"/>
              <a:gd name="T4" fmla="*/ 0 w 73"/>
              <a:gd name="T5" fmla="*/ 113250 h 68"/>
              <a:gd name="T6" fmla="*/ 17180 w 73"/>
              <a:gd name="T7" fmla="*/ 65204 h 68"/>
              <a:gd name="T8" fmla="*/ 51539 w 73"/>
              <a:gd name="T9" fmla="*/ 75500 h 68"/>
              <a:gd name="T10" fmla="*/ 68719 w 73"/>
              <a:gd name="T11" fmla="*/ 72068 h 68"/>
              <a:gd name="T12" fmla="*/ 68719 w 73"/>
              <a:gd name="T13" fmla="*/ 82363 h 68"/>
              <a:gd name="T14" fmla="*/ 79027 w 73"/>
              <a:gd name="T15" fmla="*/ 116682 h 68"/>
              <a:gd name="T16" fmla="*/ 44667 w 73"/>
              <a:gd name="T17" fmla="*/ 133841 h 68"/>
              <a:gd name="T18" fmla="*/ 51539 w 73"/>
              <a:gd name="T19" fmla="*/ 65204 h 68"/>
              <a:gd name="T20" fmla="*/ 17180 w 73"/>
              <a:gd name="T21" fmla="*/ 30886 h 68"/>
              <a:gd name="T22" fmla="*/ 51539 w 73"/>
              <a:gd name="T23" fmla="*/ 0 h 68"/>
              <a:gd name="T24" fmla="*/ 85899 w 73"/>
              <a:gd name="T25" fmla="*/ 30886 h 68"/>
              <a:gd name="T26" fmla="*/ 51539 w 73"/>
              <a:gd name="T27" fmla="*/ 65204 h 68"/>
              <a:gd name="T28" fmla="*/ 182106 w 73"/>
              <a:gd name="T29" fmla="*/ 233363 h 68"/>
              <a:gd name="T30" fmla="*/ 68719 w 73"/>
              <a:gd name="T31" fmla="*/ 233363 h 68"/>
              <a:gd name="T32" fmla="*/ 34360 w 73"/>
              <a:gd name="T33" fmla="*/ 199045 h 68"/>
              <a:gd name="T34" fmla="*/ 79027 w 73"/>
              <a:gd name="T35" fmla="*/ 123545 h 68"/>
              <a:gd name="T36" fmla="*/ 127130 w 73"/>
              <a:gd name="T37" fmla="*/ 140704 h 68"/>
              <a:gd name="T38" fmla="*/ 171798 w 73"/>
              <a:gd name="T39" fmla="*/ 123545 h 68"/>
              <a:gd name="T40" fmla="*/ 219901 w 73"/>
              <a:gd name="T41" fmla="*/ 199045 h 68"/>
              <a:gd name="T42" fmla="*/ 182106 w 73"/>
              <a:gd name="T43" fmla="*/ 233363 h 68"/>
              <a:gd name="T44" fmla="*/ 127130 w 73"/>
              <a:gd name="T45" fmla="*/ 133841 h 68"/>
              <a:gd name="T46" fmla="*/ 75591 w 73"/>
              <a:gd name="T47" fmla="*/ 82363 h 68"/>
              <a:gd name="T48" fmla="*/ 127130 w 73"/>
              <a:gd name="T49" fmla="*/ 30886 h 68"/>
              <a:gd name="T50" fmla="*/ 175234 w 73"/>
              <a:gd name="T51" fmla="*/ 82363 h 68"/>
              <a:gd name="T52" fmla="*/ 127130 w 73"/>
              <a:gd name="T53" fmla="*/ 133841 h 68"/>
              <a:gd name="T54" fmla="*/ 202722 w 73"/>
              <a:gd name="T55" fmla="*/ 65204 h 68"/>
              <a:gd name="T56" fmla="*/ 168362 w 73"/>
              <a:gd name="T57" fmla="*/ 30886 h 68"/>
              <a:gd name="T58" fmla="*/ 202722 w 73"/>
              <a:gd name="T59" fmla="*/ 0 h 68"/>
              <a:gd name="T60" fmla="*/ 233645 w 73"/>
              <a:gd name="T61" fmla="*/ 30886 h 68"/>
              <a:gd name="T62" fmla="*/ 202722 w 73"/>
              <a:gd name="T63" fmla="*/ 65204 h 68"/>
              <a:gd name="T64" fmla="*/ 226773 w 73"/>
              <a:gd name="T65" fmla="*/ 133841 h 68"/>
              <a:gd name="T66" fmla="*/ 209593 w 73"/>
              <a:gd name="T67" fmla="*/ 133841 h 68"/>
              <a:gd name="T68" fmla="*/ 175234 w 73"/>
              <a:gd name="T69" fmla="*/ 116682 h 68"/>
              <a:gd name="T70" fmla="*/ 185542 w 73"/>
              <a:gd name="T71" fmla="*/ 82363 h 68"/>
              <a:gd name="T72" fmla="*/ 185542 w 73"/>
              <a:gd name="T73" fmla="*/ 72068 h 68"/>
              <a:gd name="T74" fmla="*/ 202722 w 73"/>
              <a:gd name="T75" fmla="*/ 75500 h 68"/>
              <a:gd name="T76" fmla="*/ 237081 w 73"/>
              <a:gd name="T77" fmla="*/ 65204 h 68"/>
              <a:gd name="T78" fmla="*/ 250825 w 73"/>
              <a:gd name="T79" fmla="*/ 113250 h 68"/>
              <a:gd name="T80" fmla="*/ 226773 w 73"/>
              <a:gd name="T81" fmla="*/ 133841 h 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5" name="Freeform 77">
            <a:extLst>
              <a:ext uri="{FF2B5EF4-FFF2-40B4-BE49-F238E27FC236}">
                <a16:creationId xmlns:a16="http://schemas.microsoft.com/office/drawing/2014/main" id="{CC911388-EDA7-46E8-896E-A6461C6E57F0}"/>
              </a:ext>
            </a:extLst>
          </p:cNvPr>
          <p:cNvSpPr>
            <a:spLocks noEditPoints="1"/>
          </p:cNvSpPr>
          <p:nvPr/>
        </p:nvSpPr>
        <p:spPr bwMode="auto">
          <a:xfrm>
            <a:off x="7966246" y="5440759"/>
            <a:ext cx="389560" cy="389560"/>
          </a:xfrm>
          <a:custGeom>
            <a:avLst/>
            <a:gdLst>
              <a:gd name="T0" fmla="*/ 233363 w 68"/>
              <a:gd name="T1" fmla="*/ 116682 h 68"/>
              <a:gd name="T2" fmla="*/ 116682 w 68"/>
              <a:gd name="T3" fmla="*/ 233363 h 68"/>
              <a:gd name="T4" fmla="*/ 0 w 68"/>
              <a:gd name="T5" fmla="*/ 116682 h 68"/>
              <a:gd name="T6" fmla="*/ 116682 w 68"/>
              <a:gd name="T7" fmla="*/ 0 h 68"/>
              <a:gd name="T8" fmla="*/ 233363 w 68"/>
              <a:gd name="T9" fmla="*/ 116682 h 68"/>
              <a:gd name="T10" fmla="*/ 51477 w 68"/>
              <a:gd name="T11" fmla="*/ 137272 h 68"/>
              <a:gd name="T12" fmla="*/ 48045 w 68"/>
              <a:gd name="T13" fmla="*/ 116682 h 68"/>
              <a:gd name="T14" fmla="*/ 51477 w 68"/>
              <a:gd name="T15" fmla="*/ 92659 h 68"/>
              <a:gd name="T16" fmla="*/ 27454 w 68"/>
              <a:gd name="T17" fmla="*/ 68636 h 68"/>
              <a:gd name="T18" fmla="*/ 17159 w 68"/>
              <a:gd name="T19" fmla="*/ 116682 h 68"/>
              <a:gd name="T20" fmla="*/ 27454 w 68"/>
              <a:gd name="T21" fmla="*/ 161295 h 68"/>
              <a:gd name="T22" fmla="*/ 51477 w 68"/>
              <a:gd name="T23" fmla="*/ 137272 h 68"/>
              <a:gd name="T24" fmla="*/ 164727 w 68"/>
              <a:gd name="T25" fmla="*/ 116682 h 68"/>
              <a:gd name="T26" fmla="*/ 116682 w 68"/>
              <a:gd name="T27" fmla="*/ 65204 h 68"/>
              <a:gd name="T28" fmla="*/ 65204 w 68"/>
              <a:gd name="T29" fmla="*/ 116682 h 68"/>
              <a:gd name="T30" fmla="*/ 116682 w 68"/>
              <a:gd name="T31" fmla="*/ 164727 h 68"/>
              <a:gd name="T32" fmla="*/ 164727 w 68"/>
              <a:gd name="T33" fmla="*/ 116682 h 68"/>
              <a:gd name="T34" fmla="*/ 68636 w 68"/>
              <a:gd name="T35" fmla="*/ 27454 h 68"/>
              <a:gd name="T36" fmla="*/ 92659 w 68"/>
              <a:gd name="T37" fmla="*/ 51477 h 68"/>
              <a:gd name="T38" fmla="*/ 116682 w 68"/>
              <a:gd name="T39" fmla="*/ 48045 h 68"/>
              <a:gd name="T40" fmla="*/ 137272 w 68"/>
              <a:gd name="T41" fmla="*/ 51477 h 68"/>
              <a:gd name="T42" fmla="*/ 161295 w 68"/>
              <a:gd name="T43" fmla="*/ 27454 h 68"/>
              <a:gd name="T44" fmla="*/ 116682 w 68"/>
              <a:gd name="T45" fmla="*/ 17159 h 68"/>
              <a:gd name="T46" fmla="*/ 68636 w 68"/>
              <a:gd name="T47" fmla="*/ 27454 h 68"/>
              <a:gd name="T48" fmla="*/ 161295 w 68"/>
              <a:gd name="T49" fmla="*/ 202477 h 68"/>
              <a:gd name="T50" fmla="*/ 137272 w 68"/>
              <a:gd name="T51" fmla="*/ 178454 h 68"/>
              <a:gd name="T52" fmla="*/ 116682 w 68"/>
              <a:gd name="T53" fmla="*/ 181886 h 68"/>
              <a:gd name="T54" fmla="*/ 92659 w 68"/>
              <a:gd name="T55" fmla="*/ 178454 h 68"/>
              <a:gd name="T56" fmla="*/ 68636 w 68"/>
              <a:gd name="T57" fmla="*/ 202477 h 68"/>
              <a:gd name="T58" fmla="*/ 116682 w 68"/>
              <a:gd name="T59" fmla="*/ 216204 h 68"/>
              <a:gd name="T60" fmla="*/ 161295 w 68"/>
              <a:gd name="T61" fmla="*/ 202477 h 68"/>
              <a:gd name="T62" fmla="*/ 205909 w 68"/>
              <a:gd name="T63" fmla="*/ 161295 h 68"/>
              <a:gd name="T64" fmla="*/ 216204 w 68"/>
              <a:gd name="T65" fmla="*/ 116682 h 68"/>
              <a:gd name="T66" fmla="*/ 205909 w 68"/>
              <a:gd name="T67" fmla="*/ 68636 h 68"/>
              <a:gd name="T68" fmla="*/ 178454 w 68"/>
              <a:gd name="T69" fmla="*/ 92659 h 68"/>
              <a:gd name="T70" fmla="*/ 181886 w 68"/>
              <a:gd name="T71" fmla="*/ 116682 h 68"/>
              <a:gd name="T72" fmla="*/ 178454 w 68"/>
              <a:gd name="T73" fmla="*/ 137272 h 68"/>
              <a:gd name="T74" fmla="*/ 205909 w 68"/>
              <a:gd name="T75" fmla="*/ 161295 h 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a:noFill/>
          </a:ln>
        </p:spPr>
        <p:txBody>
          <a:bodyPr/>
          <a:lstStyle/>
          <a:p>
            <a:endParaRPr lang="en-US" dirty="0">
              <a:latin typeface="Roboto" panose="02000000000000000000" pitchFamily="2" charset="0"/>
            </a:endParaRPr>
          </a:p>
        </p:txBody>
      </p:sp>
      <p:sp>
        <p:nvSpPr>
          <p:cNvPr id="36" name="Freeform 169">
            <a:extLst>
              <a:ext uri="{FF2B5EF4-FFF2-40B4-BE49-F238E27FC236}">
                <a16:creationId xmlns:a16="http://schemas.microsoft.com/office/drawing/2014/main" id="{301ED4A1-2026-4B44-9DB5-E4A938037427}"/>
              </a:ext>
            </a:extLst>
          </p:cNvPr>
          <p:cNvSpPr>
            <a:spLocks/>
          </p:cNvSpPr>
          <p:nvPr/>
        </p:nvSpPr>
        <p:spPr bwMode="auto">
          <a:xfrm>
            <a:off x="8056733" y="3908672"/>
            <a:ext cx="218110" cy="347938"/>
          </a:xfrm>
          <a:custGeom>
            <a:avLst/>
            <a:gdLst>
              <a:gd name="T0" fmla="*/ 34192 w 39"/>
              <a:gd name="T1" fmla="*/ 209294 h 62"/>
              <a:gd name="T2" fmla="*/ 23935 w 39"/>
              <a:gd name="T3" fmla="*/ 209294 h 62"/>
              <a:gd name="T4" fmla="*/ 3419 w 39"/>
              <a:gd name="T5" fmla="*/ 188708 h 62"/>
              <a:gd name="T6" fmla="*/ 3419 w 39"/>
              <a:gd name="T7" fmla="*/ 174983 h 62"/>
              <a:gd name="T8" fmla="*/ 71804 w 39"/>
              <a:gd name="T9" fmla="*/ 106363 h 62"/>
              <a:gd name="T10" fmla="*/ 3419 w 39"/>
              <a:gd name="T11" fmla="*/ 37742 h 62"/>
              <a:gd name="T12" fmla="*/ 3419 w 39"/>
              <a:gd name="T13" fmla="*/ 27448 h 62"/>
              <a:gd name="T14" fmla="*/ 23935 w 39"/>
              <a:gd name="T15" fmla="*/ 3431 h 62"/>
              <a:gd name="T16" fmla="*/ 34192 w 39"/>
              <a:gd name="T17" fmla="*/ 3431 h 62"/>
              <a:gd name="T18" fmla="*/ 129931 w 39"/>
              <a:gd name="T19" fmla="*/ 102931 h 62"/>
              <a:gd name="T20" fmla="*/ 129931 w 39"/>
              <a:gd name="T21" fmla="*/ 113225 h 62"/>
              <a:gd name="T22" fmla="*/ 34192 w 39"/>
              <a:gd name="T23" fmla="*/ 209294 h 6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9" h="62">
                <a:moveTo>
                  <a:pt x="10" y="61"/>
                </a:moveTo>
                <a:cubicBezTo>
                  <a:pt x="9" y="62"/>
                  <a:pt x="8" y="62"/>
                  <a:pt x="7" y="61"/>
                </a:cubicBezTo>
                <a:cubicBezTo>
                  <a:pt x="1" y="55"/>
                  <a:pt x="1" y="55"/>
                  <a:pt x="1" y="55"/>
                </a:cubicBezTo>
                <a:cubicBezTo>
                  <a:pt x="0" y="54"/>
                  <a:pt x="0" y="52"/>
                  <a:pt x="1" y="51"/>
                </a:cubicBezTo>
                <a:cubicBezTo>
                  <a:pt x="21" y="31"/>
                  <a:pt x="21" y="31"/>
                  <a:pt x="21" y="31"/>
                </a:cubicBezTo>
                <a:cubicBezTo>
                  <a:pt x="1" y="11"/>
                  <a:pt x="1" y="11"/>
                  <a:pt x="1" y="11"/>
                </a:cubicBezTo>
                <a:cubicBezTo>
                  <a:pt x="0" y="10"/>
                  <a:pt x="0" y="9"/>
                  <a:pt x="1" y="8"/>
                </a:cubicBezTo>
                <a:cubicBezTo>
                  <a:pt x="7" y="1"/>
                  <a:pt x="7" y="1"/>
                  <a:pt x="7" y="1"/>
                </a:cubicBezTo>
                <a:cubicBezTo>
                  <a:pt x="8" y="0"/>
                  <a:pt x="9" y="0"/>
                  <a:pt x="10" y="1"/>
                </a:cubicBezTo>
                <a:cubicBezTo>
                  <a:pt x="38" y="30"/>
                  <a:pt x="38" y="30"/>
                  <a:pt x="38" y="30"/>
                </a:cubicBezTo>
                <a:cubicBezTo>
                  <a:pt x="39" y="31"/>
                  <a:pt x="39" y="32"/>
                  <a:pt x="38" y="33"/>
                </a:cubicBezTo>
                <a:lnTo>
                  <a:pt x="10" y="61"/>
                </a:lnTo>
                <a:close/>
              </a:path>
            </a:pathLst>
          </a:custGeom>
          <a:solidFill>
            <a:schemeClr val="bg1"/>
          </a:solidFill>
          <a:ln>
            <a:noFill/>
          </a:ln>
        </p:spPr>
        <p:txBody>
          <a:bodyPr/>
          <a:lstStyle/>
          <a:p>
            <a:endParaRPr lang="en-US" dirty="0">
              <a:latin typeface="Roboto" panose="02000000000000000000" pitchFamily="2" charset="0"/>
            </a:endParaRPr>
          </a:p>
        </p:txBody>
      </p:sp>
      <p:sp>
        <p:nvSpPr>
          <p:cNvPr id="64" name="Arrow: Chevron 63">
            <a:extLst>
              <a:ext uri="{FF2B5EF4-FFF2-40B4-BE49-F238E27FC236}">
                <a16:creationId xmlns:a16="http://schemas.microsoft.com/office/drawing/2014/main" id="{F19FF4B4-9B8D-4F78-B3A8-2268CEE3A694}"/>
              </a:ext>
            </a:extLst>
          </p:cNvPr>
          <p:cNvSpPr/>
          <p:nvPr/>
        </p:nvSpPr>
        <p:spPr>
          <a:xfrm rot="5400000">
            <a:off x="8057385" y="3119833"/>
            <a:ext cx="207283" cy="207283"/>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65" name="Arrow: Chevron 64">
            <a:extLst>
              <a:ext uri="{FF2B5EF4-FFF2-40B4-BE49-F238E27FC236}">
                <a16:creationId xmlns:a16="http://schemas.microsoft.com/office/drawing/2014/main" id="{81E64C91-7DD6-4513-9C3D-235965ED94F2}"/>
              </a:ext>
            </a:extLst>
          </p:cNvPr>
          <p:cNvSpPr/>
          <p:nvPr/>
        </p:nvSpPr>
        <p:spPr>
          <a:xfrm rot="5400000">
            <a:off x="8057385" y="3292772"/>
            <a:ext cx="207283" cy="207283"/>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68" name="Arrow: Chevron 67">
            <a:extLst>
              <a:ext uri="{FF2B5EF4-FFF2-40B4-BE49-F238E27FC236}">
                <a16:creationId xmlns:a16="http://schemas.microsoft.com/office/drawing/2014/main" id="{003252CB-C1F4-47DF-A4BC-736C0771C29C}"/>
              </a:ext>
            </a:extLst>
          </p:cNvPr>
          <p:cNvSpPr/>
          <p:nvPr/>
        </p:nvSpPr>
        <p:spPr>
          <a:xfrm rot="5400000">
            <a:off x="8057385" y="4670229"/>
            <a:ext cx="207283" cy="207283"/>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69" name="Arrow: Chevron 68">
            <a:extLst>
              <a:ext uri="{FF2B5EF4-FFF2-40B4-BE49-F238E27FC236}">
                <a16:creationId xmlns:a16="http://schemas.microsoft.com/office/drawing/2014/main" id="{EDBB1BEA-2A08-4146-A02C-88DCC6703724}"/>
              </a:ext>
            </a:extLst>
          </p:cNvPr>
          <p:cNvSpPr/>
          <p:nvPr/>
        </p:nvSpPr>
        <p:spPr>
          <a:xfrm rot="5400000">
            <a:off x="8057385" y="4843168"/>
            <a:ext cx="207283" cy="207283"/>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5" name="Picture Placeholder 4">
            <a:extLst>
              <a:ext uri="{FF2B5EF4-FFF2-40B4-BE49-F238E27FC236}">
                <a16:creationId xmlns:a16="http://schemas.microsoft.com/office/drawing/2014/main" id="{95526378-655F-6841-B934-955ED1829E1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24423577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5EC344-9121-4D27-ADDF-C2DB9A22F249}"/>
              </a:ext>
            </a:extLst>
          </p:cNvPr>
          <p:cNvSpPr txBox="1"/>
          <p:nvPr/>
        </p:nvSpPr>
        <p:spPr>
          <a:xfrm>
            <a:off x="3295650" y="523875"/>
            <a:ext cx="5600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FB128750-77C0-4D22-90A4-63B49DB8820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Freeform 7">
            <a:extLst>
              <a:ext uri="{FF2B5EF4-FFF2-40B4-BE49-F238E27FC236}">
                <a16:creationId xmlns:a16="http://schemas.microsoft.com/office/drawing/2014/main" id="{5EBBA004-90CB-42A2-A4F9-1E9295490A8D}"/>
              </a:ext>
            </a:extLst>
          </p:cNvPr>
          <p:cNvSpPr>
            <a:spLocks/>
          </p:cNvSpPr>
          <p:nvPr/>
        </p:nvSpPr>
        <p:spPr bwMode="auto">
          <a:xfrm>
            <a:off x="3901301" y="3790950"/>
            <a:ext cx="927478" cy="1074570"/>
          </a:xfrm>
          <a:custGeom>
            <a:avLst/>
            <a:gdLst>
              <a:gd name="T0" fmla="*/ 1053 w 1053"/>
              <a:gd name="T1" fmla="*/ 306 h 1220"/>
              <a:gd name="T2" fmla="*/ 1053 w 1053"/>
              <a:gd name="T3" fmla="*/ 915 h 1220"/>
              <a:gd name="T4" fmla="*/ 528 w 1053"/>
              <a:gd name="T5" fmla="*/ 1220 h 1220"/>
              <a:gd name="T6" fmla="*/ 0 w 1053"/>
              <a:gd name="T7" fmla="*/ 915 h 1220"/>
              <a:gd name="T8" fmla="*/ 0 w 1053"/>
              <a:gd name="T9" fmla="*/ 306 h 1220"/>
              <a:gd name="T10" fmla="*/ 528 w 1053"/>
              <a:gd name="T11" fmla="*/ 0 h 1220"/>
              <a:gd name="T12" fmla="*/ 1053 w 1053"/>
              <a:gd name="T13" fmla="*/ 306 h 1220"/>
            </a:gdLst>
            <a:ahLst/>
            <a:cxnLst>
              <a:cxn ang="0">
                <a:pos x="T0" y="T1"/>
              </a:cxn>
              <a:cxn ang="0">
                <a:pos x="T2" y="T3"/>
              </a:cxn>
              <a:cxn ang="0">
                <a:pos x="T4" y="T5"/>
              </a:cxn>
              <a:cxn ang="0">
                <a:pos x="T6" y="T7"/>
              </a:cxn>
              <a:cxn ang="0">
                <a:pos x="T8" y="T9"/>
              </a:cxn>
              <a:cxn ang="0">
                <a:pos x="T10" y="T11"/>
              </a:cxn>
              <a:cxn ang="0">
                <a:pos x="T12" y="T13"/>
              </a:cxn>
            </a:cxnLst>
            <a:rect l="0" t="0" r="r" b="b"/>
            <a:pathLst>
              <a:path w="1053" h="1220">
                <a:moveTo>
                  <a:pt x="1053" y="306"/>
                </a:moveTo>
                <a:lnTo>
                  <a:pt x="1053" y="915"/>
                </a:lnTo>
                <a:lnTo>
                  <a:pt x="528" y="1220"/>
                </a:lnTo>
                <a:lnTo>
                  <a:pt x="0" y="915"/>
                </a:lnTo>
                <a:lnTo>
                  <a:pt x="0" y="306"/>
                </a:lnTo>
                <a:lnTo>
                  <a:pt x="528" y="0"/>
                </a:lnTo>
                <a:lnTo>
                  <a:pt x="1053" y="30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1C1A3FC7-A8E1-4C64-96FE-1652CB10E9AA}"/>
              </a:ext>
            </a:extLst>
          </p:cNvPr>
          <p:cNvSpPr>
            <a:spLocks noEditPoints="1"/>
          </p:cNvSpPr>
          <p:nvPr/>
        </p:nvSpPr>
        <p:spPr bwMode="auto">
          <a:xfrm>
            <a:off x="3579808" y="3421622"/>
            <a:ext cx="1570463" cy="1810923"/>
          </a:xfrm>
          <a:custGeom>
            <a:avLst/>
            <a:gdLst>
              <a:gd name="T0" fmla="*/ 684 w 1365"/>
              <a:gd name="T1" fmla="*/ 1574 h 1574"/>
              <a:gd name="T2" fmla="*/ 0 w 1365"/>
              <a:gd name="T3" fmla="*/ 1182 h 1574"/>
              <a:gd name="T4" fmla="*/ 0 w 1365"/>
              <a:gd name="T5" fmla="*/ 395 h 1574"/>
              <a:gd name="T6" fmla="*/ 684 w 1365"/>
              <a:gd name="T7" fmla="*/ 0 h 1574"/>
              <a:gd name="T8" fmla="*/ 1365 w 1365"/>
              <a:gd name="T9" fmla="*/ 395 h 1574"/>
              <a:gd name="T10" fmla="*/ 1365 w 1365"/>
              <a:gd name="T11" fmla="*/ 1182 h 1574"/>
              <a:gd name="T12" fmla="*/ 684 w 1365"/>
              <a:gd name="T13" fmla="*/ 1574 h 1574"/>
              <a:gd name="T14" fmla="*/ 39 w 1365"/>
              <a:gd name="T15" fmla="*/ 1159 h 1574"/>
              <a:gd name="T16" fmla="*/ 684 w 1365"/>
              <a:gd name="T17" fmla="*/ 1532 h 1574"/>
              <a:gd name="T18" fmla="*/ 1327 w 1365"/>
              <a:gd name="T19" fmla="*/ 1159 h 1574"/>
              <a:gd name="T20" fmla="*/ 1327 w 1365"/>
              <a:gd name="T21" fmla="*/ 414 h 1574"/>
              <a:gd name="T22" fmla="*/ 684 w 1365"/>
              <a:gd name="T23" fmla="*/ 44 h 1574"/>
              <a:gd name="T24" fmla="*/ 39 w 1365"/>
              <a:gd name="T25" fmla="*/ 414 h 1574"/>
              <a:gd name="T26" fmla="*/ 39 w 1365"/>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5" h="1574">
                <a:moveTo>
                  <a:pt x="684" y="1574"/>
                </a:moveTo>
                <a:lnTo>
                  <a:pt x="0" y="1182"/>
                </a:lnTo>
                <a:lnTo>
                  <a:pt x="0" y="395"/>
                </a:lnTo>
                <a:lnTo>
                  <a:pt x="684" y="0"/>
                </a:lnTo>
                <a:lnTo>
                  <a:pt x="1365" y="395"/>
                </a:lnTo>
                <a:lnTo>
                  <a:pt x="1365" y="1182"/>
                </a:lnTo>
                <a:lnTo>
                  <a:pt x="684" y="1574"/>
                </a:lnTo>
                <a:close/>
                <a:moveTo>
                  <a:pt x="39" y="1159"/>
                </a:moveTo>
                <a:lnTo>
                  <a:pt x="684" y="1532"/>
                </a:lnTo>
                <a:lnTo>
                  <a:pt x="1327" y="1159"/>
                </a:lnTo>
                <a:lnTo>
                  <a:pt x="1327" y="414"/>
                </a:lnTo>
                <a:lnTo>
                  <a:pt x="684" y="44"/>
                </a:lnTo>
                <a:lnTo>
                  <a:pt x="39" y="414"/>
                </a:lnTo>
                <a:lnTo>
                  <a:pt x="39"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9D1848BE-3E5E-442B-9A46-9B52A829675D}"/>
              </a:ext>
            </a:extLst>
          </p:cNvPr>
          <p:cNvSpPr>
            <a:spLocks/>
          </p:cNvSpPr>
          <p:nvPr/>
        </p:nvSpPr>
        <p:spPr bwMode="auto">
          <a:xfrm>
            <a:off x="4762296" y="2313678"/>
            <a:ext cx="930120" cy="1074570"/>
          </a:xfrm>
          <a:custGeom>
            <a:avLst/>
            <a:gdLst>
              <a:gd name="T0" fmla="*/ 1056 w 1056"/>
              <a:gd name="T1" fmla="*/ 303 h 1220"/>
              <a:gd name="T2" fmla="*/ 1056 w 1056"/>
              <a:gd name="T3" fmla="*/ 915 h 1220"/>
              <a:gd name="T4" fmla="*/ 528 w 1056"/>
              <a:gd name="T5" fmla="*/ 1220 h 1220"/>
              <a:gd name="T6" fmla="*/ 0 w 1056"/>
              <a:gd name="T7" fmla="*/ 915 h 1220"/>
              <a:gd name="T8" fmla="*/ 0 w 1056"/>
              <a:gd name="T9" fmla="*/ 303 h 1220"/>
              <a:gd name="T10" fmla="*/ 528 w 1056"/>
              <a:gd name="T11" fmla="*/ 0 h 1220"/>
              <a:gd name="T12" fmla="*/ 1056 w 1056"/>
              <a:gd name="T13" fmla="*/ 303 h 1220"/>
            </a:gdLst>
            <a:ahLst/>
            <a:cxnLst>
              <a:cxn ang="0">
                <a:pos x="T0" y="T1"/>
              </a:cxn>
              <a:cxn ang="0">
                <a:pos x="T2" y="T3"/>
              </a:cxn>
              <a:cxn ang="0">
                <a:pos x="T4" y="T5"/>
              </a:cxn>
              <a:cxn ang="0">
                <a:pos x="T6" y="T7"/>
              </a:cxn>
              <a:cxn ang="0">
                <a:pos x="T8" y="T9"/>
              </a:cxn>
              <a:cxn ang="0">
                <a:pos x="T10" y="T11"/>
              </a:cxn>
              <a:cxn ang="0">
                <a:pos x="T12" y="T13"/>
              </a:cxn>
            </a:cxnLst>
            <a:rect l="0" t="0" r="r" b="b"/>
            <a:pathLst>
              <a:path w="1056" h="1220">
                <a:moveTo>
                  <a:pt x="1056" y="303"/>
                </a:moveTo>
                <a:lnTo>
                  <a:pt x="1056" y="915"/>
                </a:lnTo>
                <a:lnTo>
                  <a:pt x="528" y="1220"/>
                </a:lnTo>
                <a:lnTo>
                  <a:pt x="0" y="915"/>
                </a:lnTo>
                <a:lnTo>
                  <a:pt x="0" y="303"/>
                </a:lnTo>
                <a:lnTo>
                  <a:pt x="528" y="0"/>
                </a:lnTo>
                <a:lnTo>
                  <a:pt x="1056" y="30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AF9DA993-315D-40B8-929F-F6D609092EC7}"/>
              </a:ext>
            </a:extLst>
          </p:cNvPr>
          <p:cNvSpPr>
            <a:spLocks noEditPoints="1"/>
          </p:cNvSpPr>
          <p:nvPr/>
        </p:nvSpPr>
        <p:spPr bwMode="auto">
          <a:xfrm>
            <a:off x="4443850" y="1944351"/>
            <a:ext cx="1567011" cy="1810923"/>
          </a:xfrm>
          <a:custGeom>
            <a:avLst/>
            <a:gdLst>
              <a:gd name="T0" fmla="*/ 681 w 1362"/>
              <a:gd name="T1" fmla="*/ 1574 h 1574"/>
              <a:gd name="T2" fmla="*/ 0 w 1362"/>
              <a:gd name="T3" fmla="*/ 1182 h 1574"/>
              <a:gd name="T4" fmla="*/ 0 w 1362"/>
              <a:gd name="T5" fmla="*/ 395 h 1574"/>
              <a:gd name="T6" fmla="*/ 681 w 1362"/>
              <a:gd name="T7" fmla="*/ 0 h 1574"/>
              <a:gd name="T8" fmla="*/ 1362 w 1362"/>
              <a:gd name="T9" fmla="*/ 395 h 1574"/>
              <a:gd name="T10" fmla="*/ 1362 w 1362"/>
              <a:gd name="T11" fmla="*/ 1182 h 1574"/>
              <a:gd name="T12" fmla="*/ 681 w 1362"/>
              <a:gd name="T13" fmla="*/ 1574 h 1574"/>
              <a:gd name="T14" fmla="*/ 38 w 1362"/>
              <a:gd name="T15" fmla="*/ 1159 h 1574"/>
              <a:gd name="T16" fmla="*/ 681 w 1362"/>
              <a:gd name="T17" fmla="*/ 1532 h 1574"/>
              <a:gd name="T18" fmla="*/ 1327 w 1362"/>
              <a:gd name="T19" fmla="*/ 1159 h 1574"/>
              <a:gd name="T20" fmla="*/ 1327 w 1362"/>
              <a:gd name="T21" fmla="*/ 414 h 1574"/>
              <a:gd name="T22" fmla="*/ 681 w 1362"/>
              <a:gd name="T23" fmla="*/ 41 h 1574"/>
              <a:gd name="T24" fmla="*/ 38 w 1362"/>
              <a:gd name="T25" fmla="*/ 414 h 1574"/>
              <a:gd name="T26" fmla="*/ 38 w 1362"/>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2" h="1574">
                <a:moveTo>
                  <a:pt x="681" y="1574"/>
                </a:moveTo>
                <a:lnTo>
                  <a:pt x="0" y="1182"/>
                </a:lnTo>
                <a:lnTo>
                  <a:pt x="0" y="395"/>
                </a:lnTo>
                <a:lnTo>
                  <a:pt x="681" y="0"/>
                </a:lnTo>
                <a:lnTo>
                  <a:pt x="1362" y="395"/>
                </a:lnTo>
                <a:lnTo>
                  <a:pt x="1362" y="1182"/>
                </a:lnTo>
                <a:lnTo>
                  <a:pt x="681" y="1574"/>
                </a:lnTo>
                <a:close/>
                <a:moveTo>
                  <a:pt x="38" y="1159"/>
                </a:moveTo>
                <a:lnTo>
                  <a:pt x="681" y="1532"/>
                </a:lnTo>
                <a:lnTo>
                  <a:pt x="1327" y="1159"/>
                </a:lnTo>
                <a:lnTo>
                  <a:pt x="1327" y="414"/>
                </a:lnTo>
                <a:lnTo>
                  <a:pt x="681" y="41"/>
                </a:lnTo>
                <a:lnTo>
                  <a:pt x="38" y="414"/>
                </a:lnTo>
                <a:lnTo>
                  <a:pt x="38"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86FD0124-8306-4A01-8C89-D807C4C7BF7B}"/>
              </a:ext>
            </a:extLst>
          </p:cNvPr>
          <p:cNvSpPr>
            <a:spLocks/>
          </p:cNvSpPr>
          <p:nvPr/>
        </p:nvSpPr>
        <p:spPr bwMode="auto">
          <a:xfrm>
            <a:off x="5633241" y="3790950"/>
            <a:ext cx="930120" cy="1074570"/>
          </a:xfrm>
          <a:custGeom>
            <a:avLst/>
            <a:gdLst>
              <a:gd name="T0" fmla="*/ 1056 w 1056"/>
              <a:gd name="T1" fmla="*/ 306 h 1220"/>
              <a:gd name="T2" fmla="*/ 1056 w 1056"/>
              <a:gd name="T3" fmla="*/ 915 h 1220"/>
              <a:gd name="T4" fmla="*/ 528 w 1056"/>
              <a:gd name="T5" fmla="*/ 1220 h 1220"/>
              <a:gd name="T6" fmla="*/ 0 w 1056"/>
              <a:gd name="T7" fmla="*/ 915 h 1220"/>
              <a:gd name="T8" fmla="*/ 0 w 1056"/>
              <a:gd name="T9" fmla="*/ 306 h 1220"/>
              <a:gd name="T10" fmla="*/ 528 w 1056"/>
              <a:gd name="T11" fmla="*/ 0 h 1220"/>
              <a:gd name="T12" fmla="*/ 1056 w 1056"/>
              <a:gd name="T13" fmla="*/ 306 h 1220"/>
            </a:gdLst>
            <a:ahLst/>
            <a:cxnLst>
              <a:cxn ang="0">
                <a:pos x="T0" y="T1"/>
              </a:cxn>
              <a:cxn ang="0">
                <a:pos x="T2" y="T3"/>
              </a:cxn>
              <a:cxn ang="0">
                <a:pos x="T4" y="T5"/>
              </a:cxn>
              <a:cxn ang="0">
                <a:pos x="T6" y="T7"/>
              </a:cxn>
              <a:cxn ang="0">
                <a:pos x="T8" y="T9"/>
              </a:cxn>
              <a:cxn ang="0">
                <a:pos x="T10" y="T11"/>
              </a:cxn>
              <a:cxn ang="0">
                <a:pos x="T12" y="T13"/>
              </a:cxn>
            </a:cxnLst>
            <a:rect l="0" t="0" r="r" b="b"/>
            <a:pathLst>
              <a:path w="1056" h="1220">
                <a:moveTo>
                  <a:pt x="1056" y="306"/>
                </a:moveTo>
                <a:lnTo>
                  <a:pt x="1056" y="915"/>
                </a:lnTo>
                <a:lnTo>
                  <a:pt x="528" y="1220"/>
                </a:lnTo>
                <a:lnTo>
                  <a:pt x="0" y="915"/>
                </a:lnTo>
                <a:lnTo>
                  <a:pt x="0" y="306"/>
                </a:lnTo>
                <a:lnTo>
                  <a:pt x="528" y="0"/>
                </a:lnTo>
                <a:lnTo>
                  <a:pt x="1056" y="3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3476F3E9-5899-48B7-AC1D-B89F06CBA3A3}"/>
              </a:ext>
            </a:extLst>
          </p:cNvPr>
          <p:cNvSpPr>
            <a:spLocks noEditPoints="1"/>
          </p:cNvSpPr>
          <p:nvPr/>
        </p:nvSpPr>
        <p:spPr bwMode="auto">
          <a:xfrm>
            <a:off x="5314796" y="3421622"/>
            <a:ext cx="1567011" cy="1810923"/>
          </a:xfrm>
          <a:custGeom>
            <a:avLst/>
            <a:gdLst>
              <a:gd name="T0" fmla="*/ 681 w 1362"/>
              <a:gd name="T1" fmla="*/ 1574 h 1574"/>
              <a:gd name="T2" fmla="*/ 0 w 1362"/>
              <a:gd name="T3" fmla="*/ 1182 h 1574"/>
              <a:gd name="T4" fmla="*/ 0 w 1362"/>
              <a:gd name="T5" fmla="*/ 395 h 1574"/>
              <a:gd name="T6" fmla="*/ 681 w 1362"/>
              <a:gd name="T7" fmla="*/ 0 h 1574"/>
              <a:gd name="T8" fmla="*/ 1362 w 1362"/>
              <a:gd name="T9" fmla="*/ 395 h 1574"/>
              <a:gd name="T10" fmla="*/ 1362 w 1362"/>
              <a:gd name="T11" fmla="*/ 1182 h 1574"/>
              <a:gd name="T12" fmla="*/ 681 w 1362"/>
              <a:gd name="T13" fmla="*/ 1574 h 1574"/>
              <a:gd name="T14" fmla="*/ 35 w 1362"/>
              <a:gd name="T15" fmla="*/ 1159 h 1574"/>
              <a:gd name="T16" fmla="*/ 681 w 1362"/>
              <a:gd name="T17" fmla="*/ 1532 h 1574"/>
              <a:gd name="T18" fmla="*/ 1324 w 1362"/>
              <a:gd name="T19" fmla="*/ 1159 h 1574"/>
              <a:gd name="T20" fmla="*/ 1324 w 1362"/>
              <a:gd name="T21" fmla="*/ 414 h 1574"/>
              <a:gd name="T22" fmla="*/ 681 w 1362"/>
              <a:gd name="T23" fmla="*/ 44 h 1574"/>
              <a:gd name="T24" fmla="*/ 35 w 1362"/>
              <a:gd name="T25" fmla="*/ 414 h 1574"/>
              <a:gd name="T26" fmla="*/ 35 w 1362"/>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2" h="1574">
                <a:moveTo>
                  <a:pt x="681" y="1574"/>
                </a:moveTo>
                <a:lnTo>
                  <a:pt x="0" y="1182"/>
                </a:lnTo>
                <a:lnTo>
                  <a:pt x="0" y="395"/>
                </a:lnTo>
                <a:lnTo>
                  <a:pt x="681" y="0"/>
                </a:lnTo>
                <a:lnTo>
                  <a:pt x="1362" y="395"/>
                </a:lnTo>
                <a:lnTo>
                  <a:pt x="1362" y="1182"/>
                </a:lnTo>
                <a:lnTo>
                  <a:pt x="681" y="1574"/>
                </a:lnTo>
                <a:close/>
                <a:moveTo>
                  <a:pt x="35" y="1159"/>
                </a:moveTo>
                <a:lnTo>
                  <a:pt x="681" y="1532"/>
                </a:lnTo>
                <a:lnTo>
                  <a:pt x="1324" y="1159"/>
                </a:lnTo>
                <a:lnTo>
                  <a:pt x="1324" y="414"/>
                </a:lnTo>
                <a:lnTo>
                  <a:pt x="681" y="44"/>
                </a:lnTo>
                <a:lnTo>
                  <a:pt x="35" y="414"/>
                </a:lnTo>
                <a:lnTo>
                  <a:pt x="35"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E217AE6F-CCBF-4B13-9199-216A21876DA8}"/>
              </a:ext>
            </a:extLst>
          </p:cNvPr>
          <p:cNvSpPr>
            <a:spLocks/>
          </p:cNvSpPr>
          <p:nvPr/>
        </p:nvSpPr>
        <p:spPr bwMode="auto">
          <a:xfrm>
            <a:off x="6492818" y="2313678"/>
            <a:ext cx="930998" cy="1074570"/>
          </a:xfrm>
          <a:custGeom>
            <a:avLst/>
            <a:gdLst>
              <a:gd name="T0" fmla="*/ 1057 w 1057"/>
              <a:gd name="T1" fmla="*/ 303 h 1220"/>
              <a:gd name="T2" fmla="*/ 1057 w 1057"/>
              <a:gd name="T3" fmla="*/ 915 h 1220"/>
              <a:gd name="T4" fmla="*/ 528 w 1057"/>
              <a:gd name="T5" fmla="*/ 1220 h 1220"/>
              <a:gd name="T6" fmla="*/ 0 w 1057"/>
              <a:gd name="T7" fmla="*/ 915 h 1220"/>
              <a:gd name="T8" fmla="*/ 0 w 1057"/>
              <a:gd name="T9" fmla="*/ 303 h 1220"/>
              <a:gd name="T10" fmla="*/ 528 w 1057"/>
              <a:gd name="T11" fmla="*/ 0 h 1220"/>
              <a:gd name="T12" fmla="*/ 1057 w 1057"/>
              <a:gd name="T13" fmla="*/ 303 h 1220"/>
            </a:gdLst>
            <a:ahLst/>
            <a:cxnLst>
              <a:cxn ang="0">
                <a:pos x="T0" y="T1"/>
              </a:cxn>
              <a:cxn ang="0">
                <a:pos x="T2" y="T3"/>
              </a:cxn>
              <a:cxn ang="0">
                <a:pos x="T4" y="T5"/>
              </a:cxn>
              <a:cxn ang="0">
                <a:pos x="T6" y="T7"/>
              </a:cxn>
              <a:cxn ang="0">
                <a:pos x="T8" y="T9"/>
              </a:cxn>
              <a:cxn ang="0">
                <a:pos x="T10" y="T11"/>
              </a:cxn>
              <a:cxn ang="0">
                <a:pos x="T12" y="T13"/>
              </a:cxn>
            </a:cxnLst>
            <a:rect l="0" t="0" r="r" b="b"/>
            <a:pathLst>
              <a:path w="1057" h="1220">
                <a:moveTo>
                  <a:pt x="1057" y="303"/>
                </a:moveTo>
                <a:lnTo>
                  <a:pt x="1057" y="915"/>
                </a:lnTo>
                <a:lnTo>
                  <a:pt x="528" y="1220"/>
                </a:lnTo>
                <a:lnTo>
                  <a:pt x="0" y="915"/>
                </a:lnTo>
                <a:lnTo>
                  <a:pt x="0" y="303"/>
                </a:lnTo>
                <a:lnTo>
                  <a:pt x="528" y="0"/>
                </a:lnTo>
                <a:lnTo>
                  <a:pt x="1057" y="30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70305C00-CB20-4416-BCDD-F106DE822839}"/>
              </a:ext>
            </a:extLst>
          </p:cNvPr>
          <p:cNvSpPr>
            <a:spLocks noEditPoints="1"/>
          </p:cNvSpPr>
          <p:nvPr/>
        </p:nvSpPr>
        <p:spPr bwMode="auto">
          <a:xfrm>
            <a:off x="6175386" y="1944351"/>
            <a:ext cx="1565861" cy="1810923"/>
          </a:xfrm>
          <a:custGeom>
            <a:avLst/>
            <a:gdLst>
              <a:gd name="T0" fmla="*/ 680 w 1361"/>
              <a:gd name="T1" fmla="*/ 1574 h 1574"/>
              <a:gd name="T2" fmla="*/ 0 w 1361"/>
              <a:gd name="T3" fmla="*/ 1182 h 1574"/>
              <a:gd name="T4" fmla="*/ 0 w 1361"/>
              <a:gd name="T5" fmla="*/ 395 h 1574"/>
              <a:gd name="T6" fmla="*/ 680 w 1361"/>
              <a:gd name="T7" fmla="*/ 0 h 1574"/>
              <a:gd name="T8" fmla="*/ 1361 w 1361"/>
              <a:gd name="T9" fmla="*/ 395 h 1574"/>
              <a:gd name="T10" fmla="*/ 1361 w 1361"/>
              <a:gd name="T11" fmla="*/ 1182 h 1574"/>
              <a:gd name="T12" fmla="*/ 680 w 1361"/>
              <a:gd name="T13" fmla="*/ 1574 h 1574"/>
              <a:gd name="T14" fmla="*/ 38 w 1361"/>
              <a:gd name="T15" fmla="*/ 1159 h 1574"/>
              <a:gd name="T16" fmla="*/ 680 w 1361"/>
              <a:gd name="T17" fmla="*/ 1532 h 1574"/>
              <a:gd name="T18" fmla="*/ 1326 w 1361"/>
              <a:gd name="T19" fmla="*/ 1159 h 1574"/>
              <a:gd name="T20" fmla="*/ 1326 w 1361"/>
              <a:gd name="T21" fmla="*/ 414 h 1574"/>
              <a:gd name="T22" fmla="*/ 680 w 1361"/>
              <a:gd name="T23" fmla="*/ 41 h 1574"/>
              <a:gd name="T24" fmla="*/ 38 w 1361"/>
              <a:gd name="T25" fmla="*/ 414 h 1574"/>
              <a:gd name="T26" fmla="*/ 38 w 1361"/>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1" h="1574">
                <a:moveTo>
                  <a:pt x="680" y="1574"/>
                </a:moveTo>
                <a:lnTo>
                  <a:pt x="0" y="1182"/>
                </a:lnTo>
                <a:lnTo>
                  <a:pt x="0" y="395"/>
                </a:lnTo>
                <a:lnTo>
                  <a:pt x="680" y="0"/>
                </a:lnTo>
                <a:lnTo>
                  <a:pt x="1361" y="395"/>
                </a:lnTo>
                <a:lnTo>
                  <a:pt x="1361" y="1182"/>
                </a:lnTo>
                <a:lnTo>
                  <a:pt x="680" y="1574"/>
                </a:lnTo>
                <a:close/>
                <a:moveTo>
                  <a:pt x="38" y="1159"/>
                </a:moveTo>
                <a:lnTo>
                  <a:pt x="680" y="1532"/>
                </a:lnTo>
                <a:lnTo>
                  <a:pt x="1326" y="1159"/>
                </a:lnTo>
                <a:lnTo>
                  <a:pt x="1326" y="414"/>
                </a:lnTo>
                <a:lnTo>
                  <a:pt x="680" y="41"/>
                </a:lnTo>
                <a:lnTo>
                  <a:pt x="38" y="414"/>
                </a:lnTo>
                <a:lnTo>
                  <a:pt x="38"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15651850-AD08-48D8-8BEB-9411C194ABFF}"/>
              </a:ext>
            </a:extLst>
          </p:cNvPr>
          <p:cNvSpPr>
            <a:spLocks/>
          </p:cNvSpPr>
          <p:nvPr/>
        </p:nvSpPr>
        <p:spPr bwMode="auto">
          <a:xfrm>
            <a:off x="7364777" y="3790950"/>
            <a:ext cx="930120" cy="1074570"/>
          </a:xfrm>
          <a:custGeom>
            <a:avLst/>
            <a:gdLst>
              <a:gd name="T0" fmla="*/ 1056 w 1056"/>
              <a:gd name="T1" fmla="*/ 306 h 1220"/>
              <a:gd name="T2" fmla="*/ 1056 w 1056"/>
              <a:gd name="T3" fmla="*/ 915 h 1220"/>
              <a:gd name="T4" fmla="*/ 528 w 1056"/>
              <a:gd name="T5" fmla="*/ 1220 h 1220"/>
              <a:gd name="T6" fmla="*/ 0 w 1056"/>
              <a:gd name="T7" fmla="*/ 915 h 1220"/>
              <a:gd name="T8" fmla="*/ 0 w 1056"/>
              <a:gd name="T9" fmla="*/ 306 h 1220"/>
              <a:gd name="T10" fmla="*/ 528 w 1056"/>
              <a:gd name="T11" fmla="*/ 0 h 1220"/>
              <a:gd name="T12" fmla="*/ 1056 w 1056"/>
              <a:gd name="T13" fmla="*/ 306 h 1220"/>
            </a:gdLst>
            <a:ahLst/>
            <a:cxnLst>
              <a:cxn ang="0">
                <a:pos x="T0" y="T1"/>
              </a:cxn>
              <a:cxn ang="0">
                <a:pos x="T2" y="T3"/>
              </a:cxn>
              <a:cxn ang="0">
                <a:pos x="T4" y="T5"/>
              </a:cxn>
              <a:cxn ang="0">
                <a:pos x="T6" y="T7"/>
              </a:cxn>
              <a:cxn ang="0">
                <a:pos x="T8" y="T9"/>
              </a:cxn>
              <a:cxn ang="0">
                <a:pos x="T10" y="T11"/>
              </a:cxn>
              <a:cxn ang="0">
                <a:pos x="T12" y="T13"/>
              </a:cxn>
            </a:cxnLst>
            <a:rect l="0" t="0" r="r" b="b"/>
            <a:pathLst>
              <a:path w="1056" h="1220">
                <a:moveTo>
                  <a:pt x="1056" y="306"/>
                </a:moveTo>
                <a:lnTo>
                  <a:pt x="1056" y="915"/>
                </a:lnTo>
                <a:lnTo>
                  <a:pt x="528" y="1220"/>
                </a:lnTo>
                <a:lnTo>
                  <a:pt x="0" y="915"/>
                </a:lnTo>
                <a:lnTo>
                  <a:pt x="0" y="306"/>
                </a:lnTo>
                <a:lnTo>
                  <a:pt x="528" y="0"/>
                </a:lnTo>
                <a:lnTo>
                  <a:pt x="1056" y="306"/>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6">
            <a:extLst>
              <a:ext uri="{FF2B5EF4-FFF2-40B4-BE49-F238E27FC236}">
                <a16:creationId xmlns:a16="http://schemas.microsoft.com/office/drawing/2014/main" id="{9B9361F9-8315-445D-AA22-BE13CB1190B5}"/>
              </a:ext>
            </a:extLst>
          </p:cNvPr>
          <p:cNvSpPr>
            <a:spLocks noEditPoints="1"/>
          </p:cNvSpPr>
          <p:nvPr/>
        </p:nvSpPr>
        <p:spPr bwMode="auto">
          <a:xfrm>
            <a:off x="7046332" y="3421622"/>
            <a:ext cx="1565861" cy="1810923"/>
          </a:xfrm>
          <a:custGeom>
            <a:avLst/>
            <a:gdLst>
              <a:gd name="T0" fmla="*/ 681 w 1361"/>
              <a:gd name="T1" fmla="*/ 1574 h 1574"/>
              <a:gd name="T2" fmla="*/ 0 w 1361"/>
              <a:gd name="T3" fmla="*/ 1182 h 1574"/>
              <a:gd name="T4" fmla="*/ 0 w 1361"/>
              <a:gd name="T5" fmla="*/ 395 h 1574"/>
              <a:gd name="T6" fmla="*/ 681 w 1361"/>
              <a:gd name="T7" fmla="*/ 0 h 1574"/>
              <a:gd name="T8" fmla="*/ 1361 w 1361"/>
              <a:gd name="T9" fmla="*/ 395 h 1574"/>
              <a:gd name="T10" fmla="*/ 1361 w 1361"/>
              <a:gd name="T11" fmla="*/ 1182 h 1574"/>
              <a:gd name="T12" fmla="*/ 681 w 1361"/>
              <a:gd name="T13" fmla="*/ 1574 h 1574"/>
              <a:gd name="T14" fmla="*/ 35 w 1361"/>
              <a:gd name="T15" fmla="*/ 1159 h 1574"/>
              <a:gd name="T16" fmla="*/ 681 w 1361"/>
              <a:gd name="T17" fmla="*/ 1532 h 1574"/>
              <a:gd name="T18" fmla="*/ 1323 w 1361"/>
              <a:gd name="T19" fmla="*/ 1159 h 1574"/>
              <a:gd name="T20" fmla="*/ 1323 w 1361"/>
              <a:gd name="T21" fmla="*/ 414 h 1574"/>
              <a:gd name="T22" fmla="*/ 681 w 1361"/>
              <a:gd name="T23" fmla="*/ 44 h 1574"/>
              <a:gd name="T24" fmla="*/ 35 w 1361"/>
              <a:gd name="T25" fmla="*/ 414 h 1574"/>
              <a:gd name="T26" fmla="*/ 35 w 1361"/>
              <a:gd name="T27" fmla="*/ 1159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1" h="1574">
                <a:moveTo>
                  <a:pt x="681" y="1574"/>
                </a:moveTo>
                <a:lnTo>
                  <a:pt x="0" y="1182"/>
                </a:lnTo>
                <a:lnTo>
                  <a:pt x="0" y="395"/>
                </a:lnTo>
                <a:lnTo>
                  <a:pt x="681" y="0"/>
                </a:lnTo>
                <a:lnTo>
                  <a:pt x="1361" y="395"/>
                </a:lnTo>
                <a:lnTo>
                  <a:pt x="1361" y="1182"/>
                </a:lnTo>
                <a:lnTo>
                  <a:pt x="681" y="1574"/>
                </a:lnTo>
                <a:close/>
                <a:moveTo>
                  <a:pt x="35" y="1159"/>
                </a:moveTo>
                <a:lnTo>
                  <a:pt x="681" y="1532"/>
                </a:lnTo>
                <a:lnTo>
                  <a:pt x="1323" y="1159"/>
                </a:lnTo>
                <a:lnTo>
                  <a:pt x="1323" y="414"/>
                </a:lnTo>
                <a:lnTo>
                  <a:pt x="681" y="44"/>
                </a:lnTo>
                <a:lnTo>
                  <a:pt x="35" y="414"/>
                </a:lnTo>
                <a:lnTo>
                  <a:pt x="35" y="1159"/>
                </a:lnTo>
                <a:close/>
              </a:path>
            </a:pathLst>
          </a:custGeom>
          <a:solidFill>
            <a:schemeClr val="bg1"/>
          </a:solidFill>
          <a:ln>
            <a:noFill/>
          </a:ln>
          <a:effectLst>
            <a:outerShdw blurRad="88900" sx="102000" sy="102000" algn="ct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28">
            <a:extLst>
              <a:ext uri="{FF2B5EF4-FFF2-40B4-BE49-F238E27FC236}">
                <a16:creationId xmlns:a16="http://schemas.microsoft.com/office/drawing/2014/main" id="{F1BB4379-F63A-4EDD-BBFE-19A78E22326E}"/>
              </a:ext>
            </a:extLst>
          </p:cNvPr>
          <p:cNvSpPr>
            <a:spLocks noEditPoints="1"/>
          </p:cNvSpPr>
          <p:nvPr/>
        </p:nvSpPr>
        <p:spPr bwMode="auto">
          <a:xfrm>
            <a:off x="4139533" y="4135389"/>
            <a:ext cx="451014" cy="385692"/>
          </a:xfrm>
          <a:custGeom>
            <a:avLst/>
            <a:gdLst>
              <a:gd name="T0" fmla="*/ 106504 w 67"/>
              <a:gd name="T1" fmla="*/ 172675 h 57"/>
              <a:gd name="T2" fmla="*/ 99633 w 67"/>
              <a:gd name="T3" fmla="*/ 183036 h 57"/>
              <a:gd name="T4" fmla="*/ 92762 w 67"/>
              <a:gd name="T5" fmla="*/ 179582 h 57"/>
              <a:gd name="T6" fmla="*/ 48099 w 67"/>
              <a:gd name="T7" fmla="*/ 134687 h 57"/>
              <a:gd name="T8" fmla="*/ 10307 w 67"/>
              <a:gd name="T9" fmla="*/ 134687 h 57"/>
              <a:gd name="T10" fmla="*/ 0 w 67"/>
              <a:gd name="T11" fmla="*/ 124326 h 57"/>
              <a:gd name="T12" fmla="*/ 0 w 67"/>
              <a:gd name="T13" fmla="*/ 72524 h 57"/>
              <a:gd name="T14" fmla="*/ 10307 w 67"/>
              <a:gd name="T15" fmla="*/ 62163 h 57"/>
              <a:gd name="T16" fmla="*/ 48099 w 67"/>
              <a:gd name="T17" fmla="*/ 62163 h 57"/>
              <a:gd name="T18" fmla="*/ 92762 w 67"/>
              <a:gd name="T19" fmla="*/ 17268 h 57"/>
              <a:gd name="T20" fmla="*/ 99633 w 67"/>
              <a:gd name="T21" fmla="*/ 13814 h 57"/>
              <a:gd name="T22" fmla="*/ 106504 w 67"/>
              <a:gd name="T23" fmla="*/ 20721 h 57"/>
              <a:gd name="T24" fmla="*/ 106504 w 67"/>
              <a:gd name="T25" fmla="*/ 172675 h 57"/>
              <a:gd name="T26" fmla="*/ 140861 w 67"/>
              <a:gd name="T27" fmla="*/ 131233 h 57"/>
              <a:gd name="T28" fmla="*/ 137425 w 67"/>
              <a:gd name="T29" fmla="*/ 131233 h 57"/>
              <a:gd name="T30" fmla="*/ 127118 w 67"/>
              <a:gd name="T31" fmla="*/ 120873 h 57"/>
              <a:gd name="T32" fmla="*/ 144296 w 67"/>
              <a:gd name="T33" fmla="*/ 96698 h 57"/>
              <a:gd name="T34" fmla="*/ 127118 w 67"/>
              <a:gd name="T35" fmla="*/ 72524 h 57"/>
              <a:gd name="T36" fmla="*/ 137425 w 67"/>
              <a:gd name="T37" fmla="*/ 65617 h 57"/>
              <a:gd name="T38" fmla="*/ 140861 w 67"/>
              <a:gd name="T39" fmla="*/ 65617 h 57"/>
              <a:gd name="T40" fmla="*/ 161474 w 67"/>
              <a:gd name="T41" fmla="*/ 96698 h 57"/>
              <a:gd name="T42" fmla="*/ 140861 w 67"/>
              <a:gd name="T43" fmla="*/ 131233 h 57"/>
              <a:gd name="T44" fmla="*/ 154603 w 67"/>
              <a:gd name="T45" fmla="*/ 162315 h 57"/>
              <a:gd name="T46" fmla="*/ 151168 w 67"/>
              <a:gd name="T47" fmla="*/ 162315 h 57"/>
              <a:gd name="T48" fmla="*/ 140861 w 67"/>
              <a:gd name="T49" fmla="*/ 155408 h 57"/>
              <a:gd name="T50" fmla="*/ 147732 w 67"/>
              <a:gd name="T51" fmla="*/ 145047 h 57"/>
              <a:gd name="T52" fmla="*/ 158039 w 67"/>
              <a:gd name="T53" fmla="*/ 141594 h 57"/>
              <a:gd name="T54" fmla="*/ 178653 w 67"/>
              <a:gd name="T55" fmla="*/ 96698 h 57"/>
              <a:gd name="T56" fmla="*/ 158039 w 67"/>
              <a:gd name="T57" fmla="*/ 55256 h 57"/>
              <a:gd name="T58" fmla="*/ 147732 w 67"/>
              <a:gd name="T59" fmla="*/ 48349 h 57"/>
              <a:gd name="T60" fmla="*/ 140861 w 67"/>
              <a:gd name="T61" fmla="*/ 41442 h 57"/>
              <a:gd name="T62" fmla="*/ 151168 w 67"/>
              <a:gd name="T63" fmla="*/ 31082 h 57"/>
              <a:gd name="T64" fmla="*/ 154603 w 67"/>
              <a:gd name="T65" fmla="*/ 31082 h 57"/>
              <a:gd name="T66" fmla="*/ 195831 w 67"/>
              <a:gd name="T67" fmla="*/ 96698 h 57"/>
              <a:gd name="T68" fmla="*/ 154603 w 67"/>
              <a:gd name="T69" fmla="*/ 162315 h 57"/>
              <a:gd name="T70" fmla="*/ 168346 w 67"/>
              <a:gd name="T71" fmla="*/ 196850 h 57"/>
              <a:gd name="T72" fmla="*/ 164910 w 67"/>
              <a:gd name="T73" fmla="*/ 196850 h 57"/>
              <a:gd name="T74" fmla="*/ 154603 w 67"/>
              <a:gd name="T75" fmla="*/ 186489 h 57"/>
              <a:gd name="T76" fmla="*/ 161474 w 67"/>
              <a:gd name="T77" fmla="*/ 179582 h 57"/>
              <a:gd name="T78" fmla="*/ 164910 w 67"/>
              <a:gd name="T79" fmla="*/ 176129 h 57"/>
              <a:gd name="T80" fmla="*/ 178653 w 67"/>
              <a:gd name="T81" fmla="*/ 169222 h 57"/>
              <a:gd name="T82" fmla="*/ 213009 w 67"/>
              <a:gd name="T83" fmla="*/ 96698 h 57"/>
              <a:gd name="T84" fmla="*/ 178653 w 67"/>
              <a:gd name="T85" fmla="*/ 27628 h 57"/>
              <a:gd name="T86" fmla="*/ 164910 w 67"/>
              <a:gd name="T87" fmla="*/ 20721 h 57"/>
              <a:gd name="T88" fmla="*/ 161474 w 67"/>
              <a:gd name="T89" fmla="*/ 17268 h 57"/>
              <a:gd name="T90" fmla="*/ 154603 w 67"/>
              <a:gd name="T91" fmla="*/ 6907 h 57"/>
              <a:gd name="T92" fmla="*/ 164910 w 67"/>
              <a:gd name="T93" fmla="*/ 0 h 57"/>
              <a:gd name="T94" fmla="*/ 168346 w 67"/>
              <a:gd name="T95" fmla="*/ 0 h 57"/>
              <a:gd name="T96" fmla="*/ 230187 w 67"/>
              <a:gd name="T97" fmla="*/ 96698 h 57"/>
              <a:gd name="T98" fmla="*/ 168346 w 67"/>
              <a:gd name="T99" fmla="*/ 196850 h 57"/>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7" h="57">
                <a:moveTo>
                  <a:pt x="31" y="50"/>
                </a:moveTo>
                <a:cubicBezTo>
                  <a:pt x="31" y="52"/>
                  <a:pt x="30" y="53"/>
                  <a:pt x="29" y="53"/>
                </a:cubicBezTo>
                <a:cubicBezTo>
                  <a:pt x="28" y="53"/>
                  <a:pt x="27" y="52"/>
                  <a:pt x="27" y="52"/>
                </a:cubicBezTo>
                <a:cubicBezTo>
                  <a:pt x="14" y="39"/>
                  <a:pt x="14" y="39"/>
                  <a:pt x="14" y="39"/>
                </a:cubicBezTo>
                <a:cubicBezTo>
                  <a:pt x="3" y="39"/>
                  <a:pt x="3" y="39"/>
                  <a:pt x="3" y="39"/>
                </a:cubicBezTo>
                <a:cubicBezTo>
                  <a:pt x="2" y="39"/>
                  <a:pt x="0" y="37"/>
                  <a:pt x="0" y="36"/>
                </a:cubicBezTo>
                <a:cubicBezTo>
                  <a:pt x="0" y="21"/>
                  <a:pt x="0" y="21"/>
                  <a:pt x="0" y="21"/>
                </a:cubicBezTo>
                <a:cubicBezTo>
                  <a:pt x="0" y="19"/>
                  <a:pt x="2" y="18"/>
                  <a:pt x="3" y="18"/>
                </a:cubicBezTo>
                <a:cubicBezTo>
                  <a:pt x="14" y="18"/>
                  <a:pt x="14" y="18"/>
                  <a:pt x="14" y="18"/>
                </a:cubicBezTo>
                <a:cubicBezTo>
                  <a:pt x="27" y="5"/>
                  <a:pt x="27" y="5"/>
                  <a:pt x="27" y="5"/>
                </a:cubicBezTo>
                <a:cubicBezTo>
                  <a:pt x="27" y="4"/>
                  <a:pt x="28" y="4"/>
                  <a:pt x="29" y="4"/>
                </a:cubicBezTo>
                <a:cubicBezTo>
                  <a:pt x="30" y="4"/>
                  <a:pt x="31" y="5"/>
                  <a:pt x="31" y="6"/>
                </a:cubicBezTo>
                <a:lnTo>
                  <a:pt x="31" y="50"/>
                </a:lnTo>
                <a:close/>
                <a:moveTo>
                  <a:pt x="41" y="38"/>
                </a:moveTo>
                <a:cubicBezTo>
                  <a:pt x="40" y="38"/>
                  <a:pt x="40" y="38"/>
                  <a:pt x="40" y="38"/>
                </a:cubicBezTo>
                <a:cubicBezTo>
                  <a:pt x="38" y="38"/>
                  <a:pt x="37" y="37"/>
                  <a:pt x="37" y="35"/>
                </a:cubicBezTo>
                <a:cubicBezTo>
                  <a:pt x="37" y="32"/>
                  <a:pt x="42" y="33"/>
                  <a:pt x="42" y="28"/>
                </a:cubicBezTo>
                <a:cubicBezTo>
                  <a:pt x="42" y="23"/>
                  <a:pt x="37" y="24"/>
                  <a:pt x="37" y="21"/>
                </a:cubicBezTo>
                <a:cubicBezTo>
                  <a:pt x="37" y="20"/>
                  <a:pt x="38" y="19"/>
                  <a:pt x="40" y="19"/>
                </a:cubicBezTo>
                <a:cubicBezTo>
                  <a:pt x="40" y="19"/>
                  <a:pt x="40" y="19"/>
                  <a:pt x="41" y="19"/>
                </a:cubicBezTo>
                <a:cubicBezTo>
                  <a:pt x="44" y="20"/>
                  <a:pt x="47" y="24"/>
                  <a:pt x="47" y="28"/>
                </a:cubicBezTo>
                <a:cubicBezTo>
                  <a:pt x="47" y="32"/>
                  <a:pt x="44" y="36"/>
                  <a:pt x="41" y="38"/>
                </a:cubicBezTo>
                <a:close/>
                <a:moveTo>
                  <a:pt x="45" y="47"/>
                </a:moveTo>
                <a:cubicBezTo>
                  <a:pt x="44" y="47"/>
                  <a:pt x="44" y="47"/>
                  <a:pt x="44" y="47"/>
                </a:cubicBezTo>
                <a:cubicBezTo>
                  <a:pt x="42" y="47"/>
                  <a:pt x="41" y="46"/>
                  <a:pt x="41" y="45"/>
                </a:cubicBezTo>
                <a:cubicBezTo>
                  <a:pt x="41" y="44"/>
                  <a:pt x="42" y="43"/>
                  <a:pt x="43" y="42"/>
                </a:cubicBezTo>
                <a:cubicBezTo>
                  <a:pt x="44" y="42"/>
                  <a:pt x="45" y="41"/>
                  <a:pt x="46" y="41"/>
                </a:cubicBezTo>
                <a:cubicBezTo>
                  <a:pt x="50" y="38"/>
                  <a:pt x="52" y="33"/>
                  <a:pt x="52" y="28"/>
                </a:cubicBezTo>
                <a:cubicBezTo>
                  <a:pt x="52" y="23"/>
                  <a:pt x="50" y="19"/>
                  <a:pt x="46" y="16"/>
                </a:cubicBezTo>
                <a:cubicBezTo>
                  <a:pt x="45" y="15"/>
                  <a:pt x="44" y="15"/>
                  <a:pt x="43" y="14"/>
                </a:cubicBezTo>
                <a:cubicBezTo>
                  <a:pt x="42" y="14"/>
                  <a:pt x="41" y="13"/>
                  <a:pt x="41" y="12"/>
                </a:cubicBezTo>
                <a:cubicBezTo>
                  <a:pt x="41" y="10"/>
                  <a:pt x="42" y="9"/>
                  <a:pt x="44" y="9"/>
                </a:cubicBezTo>
                <a:cubicBezTo>
                  <a:pt x="44" y="9"/>
                  <a:pt x="44" y="9"/>
                  <a:pt x="45" y="9"/>
                </a:cubicBezTo>
                <a:cubicBezTo>
                  <a:pt x="52" y="13"/>
                  <a:pt x="57" y="20"/>
                  <a:pt x="57" y="28"/>
                </a:cubicBezTo>
                <a:cubicBezTo>
                  <a:pt x="57" y="36"/>
                  <a:pt x="52" y="44"/>
                  <a:pt x="45" y="47"/>
                </a:cubicBezTo>
                <a:close/>
                <a:moveTo>
                  <a:pt x="49" y="57"/>
                </a:moveTo>
                <a:cubicBezTo>
                  <a:pt x="48" y="57"/>
                  <a:pt x="48" y="57"/>
                  <a:pt x="48" y="57"/>
                </a:cubicBezTo>
                <a:cubicBezTo>
                  <a:pt x="46" y="57"/>
                  <a:pt x="45" y="56"/>
                  <a:pt x="45" y="54"/>
                </a:cubicBezTo>
                <a:cubicBezTo>
                  <a:pt x="45" y="53"/>
                  <a:pt x="46" y="52"/>
                  <a:pt x="47" y="52"/>
                </a:cubicBezTo>
                <a:cubicBezTo>
                  <a:pt x="47" y="52"/>
                  <a:pt x="48" y="51"/>
                  <a:pt x="48" y="51"/>
                </a:cubicBezTo>
                <a:cubicBezTo>
                  <a:pt x="50" y="50"/>
                  <a:pt x="51" y="50"/>
                  <a:pt x="52" y="49"/>
                </a:cubicBezTo>
                <a:cubicBezTo>
                  <a:pt x="58" y="44"/>
                  <a:pt x="62" y="36"/>
                  <a:pt x="62" y="28"/>
                </a:cubicBezTo>
                <a:cubicBezTo>
                  <a:pt x="62" y="20"/>
                  <a:pt x="58" y="12"/>
                  <a:pt x="52" y="8"/>
                </a:cubicBezTo>
                <a:cubicBezTo>
                  <a:pt x="51" y="7"/>
                  <a:pt x="50" y="6"/>
                  <a:pt x="48" y="6"/>
                </a:cubicBezTo>
                <a:cubicBezTo>
                  <a:pt x="48" y="5"/>
                  <a:pt x="47" y="5"/>
                  <a:pt x="47" y="5"/>
                </a:cubicBezTo>
                <a:cubicBezTo>
                  <a:pt x="46" y="4"/>
                  <a:pt x="45" y="3"/>
                  <a:pt x="45" y="2"/>
                </a:cubicBezTo>
                <a:cubicBezTo>
                  <a:pt x="45" y="1"/>
                  <a:pt x="46" y="0"/>
                  <a:pt x="48" y="0"/>
                </a:cubicBezTo>
                <a:cubicBezTo>
                  <a:pt x="48" y="0"/>
                  <a:pt x="48" y="0"/>
                  <a:pt x="49" y="0"/>
                </a:cubicBezTo>
                <a:cubicBezTo>
                  <a:pt x="60" y="5"/>
                  <a:pt x="67" y="16"/>
                  <a:pt x="67" y="28"/>
                </a:cubicBezTo>
                <a:cubicBezTo>
                  <a:pt x="67" y="41"/>
                  <a:pt x="60" y="52"/>
                  <a:pt x="49" y="5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0" name="Freeform 65">
            <a:extLst>
              <a:ext uri="{FF2B5EF4-FFF2-40B4-BE49-F238E27FC236}">
                <a16:creationId xmlns:a16="http://schemas.microsoft.com/office/drawing/2014/main" id="{C34C7B43-5102-47A6-B8C8-94E21038A9F4}"/>
              </a:ext>
            </a:extLst>
          </p:cNvPr>
          <p:cNvSpPr>
            <a:spLocks noEditPoints="1"/>
          </p:cNvSpPr>
          <p:nvPr/>
        </p:nvSpPr>
        <p:spPr bwMode="auto">
          <a:xfrm>
            <a:off x="5854222" y="4105821"/>
            <a:ext cx="488160" cy="444828"/>
          </a:xfrm>
          <a:custGeom>
            <a:avLst/>
            <a:gdLst>
              <a:gd name="T0" fmla="*/ 154781 w 78"/>
              <a:gd name="T1" fmla="*/ 141176 h 71"/>
              <a:gd name="T2" fmla="*/ 161660 w 78"/>
              <a:gd name="T3" fmla="*/ 172165 h 71"/>
              <a:gd name="T4" fmla="*/ 137583 w 78"/>
              <a:gd name="T5" fmla="*/ 192825 h 71"/>
              <a:gd name="T6" fmla="*/ 106627 w 78"/>
              <a:gd name="T7" fmla="*/ 206599 h 71"/>
              <a:gd name="T8" fmla="*/ 72231 w 78"/>
              <a:gd name="T9" fmla="*/ 206599 h 71"/>
              <a:gd name="T10" fmla="*/ 44715 w 78"/>
              <a:gd name="T11" fmla="*/ 192825 h 71"/>
              <a:gd name="T12" fmla="*/ 17198 w 78"/>
              <a:gd name="T13" fmla="*/ 172165 h 71"/>
              <a:gd name="T14" fmla="*/ 27517 w 78"/>
              <a:gd name="T15" fmla="*/ 141176 h 71"/>
              <a:gd name="T16" fmla="*/ 0 w 78"/>
              <a:gd name="T17" fmla="*/ 110186 h 71"/>
              <a:gd name="T18" fmla="*/ 30956 w 78"/>
              <a:gd name="T19" fmla="*/ 89526 h 71"/>
              <a:gd name="T20" fmla="*/ 17198 w 78"/>
              <a:gd name="T21" fmla="*/ 68866 h 71"/>
              <a:gd name="T22" fmla="*/ 58473 w 78"/>
              <a:gd name="T23" fmla="*/ 61980 h 71"/>
              <a:gd name="T24" fmla="*/ 75671 w 78"/>
              <a:gd name="T25" fmla="*/ 34433 h 71"/>
              <a:gd name="T26" fmla="*/ 110066 w 78"/>
              <a:gd name="T27" fmla="*/ 58536 h 71"/>
              <a:gd name="T28" fmla="*/ 141023 w 78"/>
              <a:gd name="T29" fmla="*/ 48206 h 71"/>
              <a:gd name="T30" fmla="*/ 161660 w 78"/>
              <a:gd name="T31" fmla="*/ 75753 h 71"/>
              <a:gd name="T32" fmla="*/ 175418 w 78"/>
              <a:gd name="T33" fmla="*/ 103299 h 71"/>
              <a:gd name="T34" fmla="*/ 89429 w 78"/>
              <a:gd name="T35" fmla="*/ 86083 h 71"/>
              <a:gd name="T36" fmla="*/ 123825 w 78"/>
              <a:gd name="T37" fmla="*/ 120516 h 71"/>
              <a:gd name="T38" fmla="*/ 247650 w 78"/>
              <a:gd name="T39" fmla="*/ 65423 h 71"/>
              <a:gd name="T40" fmla="*/ 247650 w 78"/>
              <a:gd name="T41" fmla="*/ 92969 h 71"/>
              <a:gd name="T42" fmla="*/ 213254 w 78"/>
              <a:gd name="T43" fmla="*/ 86083 h 71"/>
              <a:gd name="T44" fmla="*/ 178858 w 78"/>
              <a:gd name="T45" fmla="*/ 92969 h 71"/>
              <a:gd name="T46" fmla="*/ 182298 w 78"/>
              <a:gd name="T47" fmla="*/ 65423 h 71"/>
              <a:gd name="T48" fmla="*/ 182298 w 78"/>
              <a:gd name="T49" fmla="*/ 37876 h 71"/>
              <a:gd name="T50" fmla="*/ 178858 w 78"/>
              <a:gd name="T51" fmla="*/ 10330 h 71"/>
              <a:gd name="T52" fmla="*/ 213254 w 78"/>
              <a:gd name="T53" fmla="*/ 13773 h 71"/>
              <a:gd name="T54" fmla="*/ 230452 w 78"/>
              <a:gd name="T55" fmla="*/ 0 h 71"/>
              <a:gd name="T56" fmla="*/ 240770 w 78"/>
              <a:gd name="T57" fmla="*/ 30990 h 71"/>
              <a:gd name="T58" fmla="*/ 268287 w 78"/>
              <a:gd name="T59" fmla="*/ 61980 h 71"/>
              <a:gd name="T60" fmla="*/ 240770 w 78"/>
              <a:gd name="T61" fmla="*/ 213485 h 71"/>
              <a:gd name="T62" fmla="*/ 230452 w 78"/>
              <a:gd name="T63" fmla="*/ 244475 h 71"/>
              <a:gd name="T64" fmla="*/ 209814 w 78"/>
              <a:gd name="T65" fmla="*/ 227258 h 71"/>
              <a:gd name="T66" fmla="*/ 178858 w 78"/>
              <a:gd name="T67" fmla="*/ 234145 h 71"/>
              <a:gd name="T68" fmla="*/ 161660 w 78"/>
              <a:gd name="T69" fmla="*/ 203155 h 71"/>
              <a:gd name="T70" fmla="*/ 185737 w 78"/>
              <a:gd name="T71" fmla="*/ 172165 h 71"/>
              <a:gd name="T72" fmla="*/ 196056 w 78"/>
              <a:gd name="T73" fmla="*/ 141176 h 71"/>
              <a:gd name="T74" fmla="*/ 216693 w 78"/>
              <a:gd name="T75" fmla="*/ 158392 h 71"/>
              <a:gd name="T76" fmla="*/ 247650 w 78"/>
              <a:gd name="T77" fmla="*/ 151506 h 71"/>
              <a:gd name="T78" fmla="*/ 247650 w 78"/>
              <a:gd name="T79" fmla="*/ 179052 h 71"/>
              <a:gd name="T80" fmla="*/ 213254 w 78"/>
              <a:gd name="T81" fmla="*/ 34433 h 71"/>
              <a:gd name="T82" fmla="*/ 230452 w 78"/>
              <a:gd name="T83" fmla="*/ 51650 h 71"/>
              <a:gd name="T84" fmla="*/ 196056 w 78"/>
              <a:gd name="T85" fmla="*/ 192825 h 71"/>
              <a:gd name="T86" fmla="*/ 213254 w 78"/>
              <a:gd name="T87" fmla="*/ 175609 h 7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78" h="71">
                <a:moveTo>
                  <a:pt x="52" y="39"/>
                </a:moveTo>
                <a:cubicBezTo>
                  <a:pt x="52" y="40"/>
                  <a:pt x="51" y="40"/>
                  <a:pt x="51" y="40"/>
                </a:cubicBezTo>
                <a:cubicBezTo>
                  <a:pt x="45" y="41"/>
                  <a:pt x="45" y="41"/>
                  <a:pt x="45" y="41"/>
                </a:cubicBezTo>
                <a:cubicBezTo>
                  <a:pt x="44" y="42"/>
                  <a:pt x="44" y="43"/>
                  <a:pt x="43" y="44"/>
                </a:cubicBezTo>
                <a:cubicBezTo>
                  <a:pt x="45" y="46"/>
                  <a:pt x="46" y="47"/>
                  <a:pt x="47" y="49"/>
                </a:cubicBezTo>
                <a:cubicBezTo>
                  <a:pt x="47" y="49"/>
                  <a:pt x="47" y="49"/>
                  <a:pt x="47" y="50"/>
                </a:cubicBezTo>
                <a:cubicBezTo>
                  <a:pt x="47" y="50"/>
                  <a:pt x="47" y="50"/>
                  <a:pt x="47" y="50"/>
                </a:cubicBezTo>
                <a:cubicBezTo>
                  <a:pt x="46" y="52"/>
                  <a:pt x="42" y="56"/>
                  <a:pt x="41" y="56"/>
                </a:cubicBezTo>
                <a:cubicBezTo>
                  <a:pt x="40" y="56"/>
                  <a:pt x="40" y="56"/>
                  <a:pt x="40" y="56"/>
                </a:cubicBezTo>
                <a:cubicBezTo>
                  <a:pt x="35" y="53"/>
                  <a:pt x="35" y="53"/>
                  <a:pt x="35" y="53"/>
                </a:cubicBezTo>
                <a:cubicBezTo>
                  <a:pt x="34" y="53"/>
                  <a:pt x="33" y="53"/>
                  <a:pt x="32" y="54"/>
                </a:cubicBezTo>
                <a:cubicBezTo>
                  <a:pt x="32" y="56"/>
                  <a:pt x="32" y="58"/>
                  <a:pt x="31" y="60"/>
                </a:cubicBezTo>
                <a:cubicBezTo>
                  <a:pt x="31" y="61"/>
                  <a:pt x="30" y="61"/>
                  <a:pt x="30" y="61"/>
                </a:cubicBezTo>
                <a:cubicBezTo>
                  <a:pt x="22" y="61"/>
                  <a:pt x="22" y="61"/>
                  <a:pt x="22" y="61"/>
                </a:cubicBezTo>
                <a:cubicBezTo>
                  <a:pt x="22" y="61"/>
                  <a:pt x="21" y="61"/>
                  <a:pt x="21" y="60"/>
                </a:cubicBezTo>
                <a:cubicBezTo>
                  <a:pt x="20" y="54"/>
                  <a:pt x="20" y="54"/>
                  <a:pt x="20" y="54"/>
                </a:cubicBezTo>
                <a:cubicBezTo>
                  <a:pt x="19" y="54"/>
                  <a:pt x="18" y="53"/>
                  <a:pt x="17" y="53"/>
                </a:cubicBezTo>
                <a:cubicBezTo>
                  <a:pt x="13" y="56"/>
                  <a:pt x="13" y="56"/>
                  <a:pt x="13" y="56"/>
                </a:cubicBezTo>
                <a:cubicBezTo>
                  <a:pt x="12" y="56"/>
                  <a:pt x="12" y="56"/>
                  <a:pt x="12" y="56"/>
                </a:cubicBezTo>
                <a:cubicBezTo>
                  <a:pt x="11" y="56"/>
                  <a:pt x="11" y="56"/>
                  <a:pt x="11" y="56"/>
                </a:cubicBezTo>
                <a:cubicBezTo>
                  <a:pt x="10" y="55"/>
                  <a:pt x="5" y="51"/>
                  <a:pt x="5" y="50"/>
                </a:cubicBezTo>
                <a:cubicBezTo>
                  <a:pt x="5" y="49"/>
                  <a:pt x="5" y="49"/>
                  <a:pt x="5" y="49"/>
                </a:cubicBezTo>
                <a:cubicBezTo>
                  <a:pt x="7" y="47"/>
                  <a:pt x="8" y="46"/>
                  <a:pt x="9" y="44"/>
                </a:cubicBezTo>
                <a:cubicBezTo>
                  <a:pt x="8" y="43"/>
                  <a:pt x="8" y="42"/>
                  <a:pt x="8" y="41"/>
                </a:cubicBezTo>
                <a:cubicBezTo>
                  <a:pt x="1" y="40"/>
                  <a:pt x="1" y="40"/>
                  <a:pt x="1" y="40"/>
                </a:cubicBezTo>
                <a:cubicBezTo>
                  <a:pt x="1" y="40"/>
                  <a:pt x="0" y="40"/>
                  <a:pt x="0" y="39"/>
                </a:cubicBezTo>
                <a:cubicBezTo>
                  <a:pt x="0" y="32"/>
                  <a:pt x="0" y="32"/>
                  <a:pt x="0" y="32"/>
                </a:cubicBezTo>
                <a:cubicBezTo>
                  <a:pt x="0" y="31"/>
                  <a:pt x="1" y="30"/>
                  <a:pt x="1" y="30"/>
                </a:cubicBezTo>
                <a:cubicBezTo>
                  <a:pt x="8" y="29"/>
                  <a:pt x="8" y="29"/>
                  <a:pt x="8" y="29"/>
                </a:cubicBezTo>
                <a:cubicBezTo>
                  <a:pt x="8" y="28"/>
                  <a:pt x="8" y="27"/>
                  <a:pt x="9" y="26"/>
                </a:cubicBezTo>
                <a:cubicBezTo>
                  <a:pt x="8" y="25"/>
                  <a:pt x="7" y="23"/>
                  <a:pt x="5" y="22"/>
                </a:cubicBezTo>
                <a:cubicBezTo>
                  <a:pt x="5" y="21"/>
                  <a:pt x="5" y="21"/>
                  <a:pt x="5" y="21"/>
                </a:cubicBezTo>
                <a:cubicBezTo>
                  <a:pt x="5" y="21"/>
                  <a:pt x="5" y="20"/>
                  <a:pt x="5" y="20"/>
                </a:cubicBezTo>
                <a:cubicBezTo>
                  <a:pt x="6" y="19"/>
                  <a:pt x="11" y="14"/>
                  <a:pt x="12" y="14"/>
                </a:cubicBezTo>
                <a:cubicBezTo>
                  <a:pt x="12" y="14"/>
                  <a:pt x="12" y="14"/>
                  <a:pt x="13" y="14"/>
                </a:cubicBezTo>
                <a:cubicBezTo>
                  <a:pt x="17" y="18"/>
                  <a:pt x="17" y="18"/>
                  <a:pt x="17" y="18"/>
                </a:cubicBezTo>
                <a:cubicBezTo>
                  <a:pt x="18" y="18"/>
                  <a:pt x="19" y="17"/>
                  <a:pt x="20" y="17"/>
                </a:cubicBezTo>
                <a:cubicBezTo>
                  <a:pt x="21" y="15"/>
                  <a:pt x="21" y="13"/>
                  <a:pt x="21" y="11"/>
                </a:cubicBezTo>
                <a:cubicBezTo>
                  <a:pt x="21" y="10"/>
                  <a:pt x="22" y="10"/>
                  <a:pt x="22" y="10"/>
                </a:cubicBezTo>
                <a:cubicBezTo>
                  <a:pt x="30" y="10"/>
                  <a:pt x="30" y="10"/>
                  <a:pt x="30" y="10"/>
                </a:cubicBezTo>
                <a:cubicBezTo>
                  <a:pt x="30" y="10"/>
                  <a:pt x="31" y="10"/>
                  <a:pt x="31" y="11"/>
                </a:cubicBezTo>
                <a:cubicBezTo>
                  <a:pt x="32" y="17"/>
                  <a:pt x="32" y="17"/>
                  <a:pt x="32" y="17"/>
                </a:cubicBezTo>
                <a:cubicBezTo>
                  <a:pt x="33" y="17"/>
                  <a:pt x="34" y="18"/>
                  <a:pt x="35" y="18"/>
                </a:cubicBezTo>
                <a:cubicBezTo>
                  <a:pt x="40" y="14"/>
                  <a:pt x="40" y="14"/>
                  <a:pt x="40" y="14"/>
                </a:cubicBezTo>
                <a:cubicBezTo>
                  <a:pt x="40" y="14"/>
                  <a:pt x="40" y="14"/>
                  <a:pt x="41" y="14"/>
                </a:cubicBezTo>
                <a:cubicBezTo>
                  <a:pt x="41" y="14"/>
                  <a:pt x="41" y="14"/>
                  <a:pt x="41" y="14"/>
                </a:cubicBezTo>
                <a:cubicBezTo>
                  <a:pt x="42" y="15"/>
                  <a:pt x="47" y="20"/>
                  <a:pt x="47" y="21"/>
                </a:cubicBezTo>
                <a:cubicBezTo>
                  <a:pt x="47" y="21"/>
                  <a:pt x="47" y="21"/>
                  <a:pt x="47" y="22"/>
                </a:cubicBezTo>
                <a:cubicBezTo>
                  <a:pt x="46" y="23"/>
                  <a:pt x="45" y="25"/>
                  <a:pt x="43" y="26"/>
                </a:cubicBezTo>
                <a:cubicBezTo>
                  <a:pt x="44" y="27"/>
                  <a:pt x="44" y="28"/>
                  <a:pt x="45" y="30"/>
                </a:cubicBezTo>
                <a:cubicBezTo>
                  <a:pt x="51" y="30"/>
                  <a:pt x="51" y="30"/>
                  <a:pt x="51" y="30"/>
                </a:cubicBezTo>
                <a:cubicBezTo>
                  <a:pt x="51" y="31"/>
                  <a:pt x="52" y="31"/>
                  <a:pt x="52" y="32"/>
                </a:cubicBezTo>
                <a:lnTo>
                  <a:pt x="52" y="39"/>
                </a:lnTo>
                <a:close/>
                <a:moveTo>
                  <a:pt x="26" y="25"/>
                </a:moveTo>
                <a:cubicBezTo>
                  <a:pt x="21" y="25"/>
                  <a:pt x="16" y="30"/>
                  <a:pt x="16" y="35"/>
                </a:cubicBezTo>
                <a:cubicBezTo>
                  <a:pt x="16" y="41"/>
                  <a:pt x="21" y="46"/>
                  <a:pt x="26" y="46"/>
                </a:cubicBezTo>
                <a:cubicBezTo>
                  <a:pt x="32" y="46"/>
                  <a:pt x="36" y="41"/>
                  <a:pt x="36" y="35"/>
                </a:cubicBezTo>
                <a:cubicBezTo>
                  <a:pt x="36" y="30"/>
                  <a:pt x="32" y="25"/>
                  <a:pt x="26" y="25"/>
                </a:cubicBezTo>
                <a:close/>
                <a:moveTo>
                  <a:pt x="78" y="18"/>
                </a:moveTo>
                <a:cubicBezTo>
                  <a:pt x="78" y="18"/>
                  <a:pt x="72" y="19"/>
                  <a:pt x="72" y="19"/>
                </a:cubicBezTo>
                <a:cubicBezTo>
                  <a:pt x="71" y="20"/>
                  <a:pt x="71" y="20"/>
                  <a:pt x="70" y="21"/>
                </a:cubicBezTo>
                <a:cubicBezTo>
                  <a:pt x="71" y="22"/>
                  <a:pt x="72" y="26"/>
                  <a:pt x="72" y="26"/>
                </a:cubicBezTo>
                <a:cubicBezTo>
                  <a:pt x="72" y="27"/>
                  <a:pt x="72" y="27"/>
                  <a:pt x="72" y="27"/>
                </a:cubicBezTo>
                <a:cubicBezTo>
                  <a:pt x="72" y="27"/>
                  <a:pt x="68" y="30"/>
                  <a:pt x="67" y="30"/>
                </a:cubicBezTo>
                <a:cubicBezTo>
                  <a:pt x="67" y="30"/>
                  <a:pt x="64" y="26"/>
                  <a:pt x="63" y="25"/>
                </a:cubicBezTo>
                <a:cubicBezTo>
                  <a:pt x="63" y="25"/>
                  <a:pt x="63" y="25"/>
                  <a:pt x="62" y="25"/>
                </a:cubicBezTo>
                <a:cubicBezTo>
                  <a:pt x="62" y="25"/>
                  <a:pt x="61" y="25"/>
                  <a:pt x="61" y="25"/>
                </a:cubicBezTo>
                <a:cubicBezTo>
                  <a:pt x="61" y="26"/>
                  <a:pt x="58" y="30"/>
                  <a:pt x="57" y="30"/>
                </a:cubicBezTo>
                <a:cubicBezTo>
                  <a:pt x="57" y="30"/>
                  <a:pt x="53" y="27"/>
                  <a:pt x="52" y="27"/>
                </a:cubicBezTo>
                <a:cubicBezTo>
                  <a:pt x="52" y="27"/>
                  <a:pt x="52" y="27"/>
                  <a:pt x="52" y="26"/>
                </a:cubicBezTo>
                <a:cubicBezTo>
                  <a:pt x="52" y="26"/>
                  <a:pt x="54" y="22"/>
                  <a:pt x="54" y="21"/>
                </a:cubicBezTo>
                <a:cubicBezTo>
                  <a:pt x="53" y="20"/>
                  <a:pt x="53" y="20"/>
                  <a:pt x="53" y="19"/>
                </a:cubicBezTo>
                <a:cubicBezTo>
                  <a:pt x="52" y="19"/>
                  <a:pt x="47" y="18"/>
                  <a:pt x="47" y="18"/>
                </a:cubicBezTo>
                <a:cubicBezTo>
                  <a:pt x="47" y="12"/>
                  <a:pt x="47" y="12"/>
                  <a:pt x="47" y="12"/>
                </a:cubicBezTo>
                <a:cubicBezTo>
                  <a:pt x="47" y="11"/>
                  <a:pt x="52" y="11"/>
                  <a:pt x="53" y="11"/>
                </a:cubicBezTo>
                <a:cubicBezTo>
                  <a:pt x="53" y="10"/>
                  <a:pt x="53" y="9"/>
                  <a:pt x="54" y="9"/>
                </a:cubicBezTo>
                <a:cubicBezTo>
                  <a:pt x="54" y="8"/>
                  <a:pt x="52" y="4"/>
                  <a:pt x="52" y="3"/>
                </a:cubicBezTo>
                <a:cubicBezTo>
                  <a:pt x="52" y="3"/>
                  <a:pt x="52" y="3"/>
                  <a:pt x="52" y="3"/>
                </a:cubicBezTo>
                <a:cubicBezTo>
                  <a:pt x="53" y="3"/>
                  <a:pt x="57" y="0"/>
                  <a:pt x="57" y="0"/>
                </a:cubicBezTo>
                <a:cubicBezTo>
                  <a:pt x="58" y="0"/>
                  <a:pt x="61" y="4"/>
                  <a:pt x="61" y="5"/>
                </a:cubicBezTo>
                <a:cubicBezTo>
                  <a:pt x="61" y="4"/>
                  <a:pt x="62" y="4"/>
                  <a:pt x="62" y="4"/>
                </a:cubicBezTo>
                <a:cubicBezTo>
                  <a:pt x="63" y="4"/>
                  <a:pt x="63" y="4"/>
                  <a:pt x="63" y="5"/>
                </a:cubicBezTo>
                <a:cubicBezTo>
                  <a:pt x="64" y="3"/>
                  <a:pt x="66" y="1"/>
                  <a:pt x="67" y="0"/>
                </a:cubicBezTo>
                <a:cubicBezTo>
                  <a:pt x="67" y="0"/>
                  <a:pt x="67" y="0"/>
                  <a:pt x="67" y="0"/>
                </a:cubicBezTo>
                <a:cubicBezTo>
                  <a:pt x="68" y="0"/>
                  <a:pt x="72" y="2"/>
                  <a:pt x="72" y="3"/>
                </a:cubicBezTo>
                <a:cubicBezTo>
                  <a:pt x="72" y="3"/>
                  <a:pt x="72" y="3"/>
                  <a:pt x="72" y="3"/>
                </a:cubicBezTo>
                <a:cubicBezTo>
                  <a:pt x="72" y="4"/>
                  <a:pt x="71" y="8"/>
                  <a:pt x="70" y="9"/>
                </a:cubicBezTo>
                <a:cubicBezTo>
                  <a:pt x="71" y="9"/>
                  <a:pt x="71" y="10"/>
                  <a:pt x="72" y="11"/>
                </a:cubicBezTo>
                <a:cubicBezTo>
                  <a:pt x="72" y="11"/>
                  <a:pt x="78" y="11"/>
                  <a:pt x="78" y="12"/>
                </a:cubicBezTo>
                <a:lnTo>
                  <a:pt x="78" y="18"/>
                </a:lnTo>
                <a:close/>
                <a:moveTo>
                  <a:pt x="78" y="59"/>
                </a:moveTo>
                <a:cubicBezTo>
                  <a:pt x="78" y="59"/>
                  <a:pt x="72" y="60"/>
                  <a:pt x="72" y="60"/>
                </a:cubicBezTo>
                <a:cubicBezTo>
                  <a:pt x="71" y="61"/>
                  <a:pt x="71" y="61"/>
                  <a:pt x="70" y="62"/>
                </a:cubicBezTo>
                <a:cubicBezTo>
                  <a:pt x="71" y="63"/>
                  <a:pt x="72" y="67"/>
                  <a:pt x="72" y="68"/>
                </a:cubicBezTo>
                <a:cubicBezTo>
                  <a:pt x="72" y="68"/>
                  <a:pt x="72" y="68"/>
                  <a:pt x="72" y="68"/>
                </a:cubicBezTo>
                <a:cubicBezTo>
                  <a:pt x="72" y="68"/>
                  <a:pt x="68" y="71"/>
                  <a:pt x="67" y="71"/>
                </a:cubicBezTo>
                <a:cubicBezTo>
                  <a:pt x="67" y="71"/>
                  <a:pt x="64" y="67"/>
                  <a:pt x="63" y="66"/>
                </a:cubicBezTo>
                <a:cubicBezTo>
                  <a:pt x="63" y="66"/>
                  <a:pt x="63" y="66"/>
                  <a:pt x="62" y="66"/>
                </a:cubicBezTo>
                <a:cubicBezTo>
                  <a:pt x="62" y="66"/>
                  <a:pt x="61" y="66"/>
                  <a:pt x="61" y="66"/>
                </a:cubicBezTo>
                <a:cubicBezTo>
                  <a:pt x="61" y="67"/>
                  <a:pt x="58" y="71"/>
                  <a:pt x="57" y="71"/>
                </a:cubicBezTo>
                <a:cubicBezTo>
                  <a:pt x="57" y="71"/>
                  <a:pt x="53" y="68"/>
                  <a:pt x="52" y="68"/>
                </a:cubicBezTo>
                <a:cubicBezTo>
                  <a:pt x="52" y="68"/>
                  <a:pt x="52" y="68"/>
                  <a:pt x="52" y="68"/>
                </a:cubicBezTo>
                <a:cubicBezTo>
                  <a:pt x="52" y="67"/>
                  <a:pt x="54" y="63"/>
                  <a:pt x="54" y="62"/>
                </a:cubicBezTo>
                <a:cubicBezTo>
                  <a:pt x="53" y="61"/>
                  <a:pt x="53" y="61"/>
                  <a:pt x="53" y="60"/>
                </a:cubicBezTo>
                <a:cubicBezTo>
                  <a:pt x="52" y="60"/>
                  <a:pt x="47" y="59"/>
                  <a:pt x="47" y="59"/>
                </a:cubicBezTo>
                <a:cubicBezTo>
                  <a:pt x="47" y="53"/>
                  <a:pt x="47" y="53"/>
                  <a:pt x="47" y="53"/>
                </a:cubicBezTo>
                <a:cubicBezTo>
                  <a:pt x="47" y="52"/>
                  <a:pt x="52" y="52"/>
                  <a:pt x="53" y="52"/>
                </a:cubicBezTo>
                <a:cubicBezTo>
                  <a:pt x="53" y="51"/>
                  <a:pt x="53" y="50"/>
                  <a:pt x="54" y="50"/>
                </a:cubicBezTo>
                <a:cubicBezTo>
                  <a:pt x="54" y="49"/>
                  <a:pt x="52" y="45"/>
                  <a:pt x="52" y="44"/>
                </a:cubicBezTo>
                <a:cubicBezTo>
                  <a:pt x="52" y="44"/>
                  <a:pt x="52" y="44"/>
                  <a:pt x="52" y="44"/>
                </a:cubicBezTo>
                <a:cubicBezTo>
                  <a:pt x="53" y="44"/>
                  <a:pt x="57" y="41"/>
                  <a:pt x="57" y="41"/>
                </a:cubicBezTo>
                <a:cubicBezTo>
                  <a:pt x="58" y="41"/>
                  <a:pt x="61" y="45"/>
                  <a:pt x="61" y="46"/>
                </a:cubicBezTo>
                <a:cubicBezTo>
                  <a:pt x="61" y="46"/>
                  <a:pt x="62" y="46"/>
                  <a:pt x="62" y="46"/>
                </a:cubicBezTo>
                <a:cubicBezTo>
                  <a:pt x="63" y="46"/>
                  <a:pt x="63" y="46"/>
                  <a:pt x="63" y="46"/>
                </a:cubicBezTo>
                <a:cubicBezTo>
                  <a:pt x="64" y="44"/>
                  <a:pt x="66" y="43"/>
                  <a:pt x="67" y="41"/>
                </a:cubicBezTo>
                <a:cubicBezTo>
                  <a:pt x="67" y="41"/>
                  <a:pt x="67" y="41"/>
                  <a:pt x="67" y="41"/>
                </a:cubicBezTo>
                <a:cubicBezTo>
                  <a:pt x="68" y="41"/>
                  <a:pt x="72" y="44"/>
                  <a:pt x="72" y="44"/>
                </a:cubicBezTo>
                <a:cubicBezTo>
                  <a:pt x="72" y="44"/>
                  <a:pt x="72" y="44"/>
                  <a:pt x="72" y="44"/>
                </a:cubicBezTo>
                <a:cubicBezTo>
                  <a:pt x="72" y="45"/>
                  <a:pt x="71" y="49"/>
                  <a:pt x="70" y="50"/>
                </a:cubicBezTo>
                <a:cubicBezTo>
                  <a:pt x="71" y="50"/>
                  <a:pt x="71" y="51"/>
                  <a:pt x="72" y="52"/>
                </a:cubicBezTo>
                <a:cubicBezTo>
                  <a:pt x="72" y="52"/>
                  <a:pt x="78" y="52"/>
                  <a:pt x="78" y="53"/>
                </a:cubicBezTo>
                <a:lnTo>
                  <a:pt x="78" y="59"/>
                </a:lnTo>
                <a:close/>
                <a:moveTo>
                  <a:pt x="62" y="10"/>
                </a:moveTo>
                <a:cubicBezTo>
                  <a:pt x="59" y="10"/>
                  <a:pt x="57" y="12"/>
                  <a:pt x="57" y="15"/>
                </a:cubicBezTo>
                <a:cubicBezTo>
                  <a:pt x="57" y="18"/>
                  <a:pt x="59" y="20"/>
                  <a:pt x="62" y="20"/>
                </a:cubicBezTo>
                <a:cubicBezTo>
                  <a:pt x="65" y="20"/>
                  <a:pt x="67" y="18"/>
                  <a:pt x="67" y="15"/>
                </a:cubicBezTo>
                <a:cubicBezTo>
                  <a:pt x="67" y="12"/>
                  <a:pt x="65" y="10"/>
                  <a:pt x="62" y="10"/>
                </a:cubicBezTo>
                <a:close/>
                <a:moveTo>
                  <a:pt x="62" y="51"/>
                </a:moveTo>
                <a:cubicBezTo>
                  <a:pt x="59" y="51"/>
                  <a:pt x="57" y="53"/>
                  <a:pt x="57" y="56"/>
                </a:cubicBezTo>
                <a:cubicBezTo>
                  <a:pt x="57" y="59"/>
                  <a:pt x="59" y="61"/>
                  <a:pt x="62" y="61"/>
                </a:cubicBezTo>
                <a:cubicBezTo>
                  <a:pt x="65" y="61"/>
                  <a:pt x="67" y="59"/>
                  <a:pt x="67" y="56"/>
                </a:cubicBezTo>
                <a:cubicBezTo>
                  <a:pt x="67" y="53"/>
                  <a:pt x="65" y="51"/>
                  <a:pt x="62" y="5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1" name="Freeform 66">
            <a:extLst>
              <a:ext uri="{FF2B5EF4-FFF2-40B4-BE49-F238E27FC236}">
                <a16:creationId xmlns:a16="http://schemas.microsoft.com/office/drawing/2014/main" id="{2098CDCD-8CBF-4823-BBE1-F9E25550F6A0}"/>
              </a:ext>
            </a:extLst>
          </p:cNvPr>
          <p:cNvSpPr>
            <a:spLocks noEditPoints="1"/>
          </p:cNvSpPr>
          <p:nvPr/>
        </p:nvSpPr>
        <p:spPr bwMode="auto">
          <a:xfrm>
            <a:off x="6715704" y="2662783"/>
            <a:ext cx="485226" cy="376360"/>
          </a:xfrm>
          <a:custGeom>
            <a:avLst/>
            <a:gdLst>
              <a:gd name="T0" fmla="*/ 99748 w 72"/>
              <a:gd name="T1" fmla="*/ 140635 h 56"/>
              <a:gd name="T2" fmla="*/ 75671 w 72"/>
              <a:gd name="T3" fmla="*/ 137205 h 56"/>
              <a:gd name="T4" fmla="*/ 37835 w 72"/>
              <a:gd name="T5" fmla="*/ 154356 h 56"/>
              <a:gd name="T6" fmla="*/ 24077 w 72"/>
              <a:gd name="T7" fmla="*/ 157786 h 56"/>
              <a:gd name="T8" fmla="*/ 24077 w 72"/>
              <a:gd name="T9" fmla="*/ 157786 h 56"/>
              <a:gd name="T10" fmla="*/ 20638 w 72"/>
              <a:gd name="T11" fmla="*/ 154356 h 56"/>
              <a:gd name="T12" fmla="*/ 20638 w 72"/>
              <a:gd name="T13" fmla="*/ 147495 h 56"/>
              <a:gd name="T14" fmla="*/ 37835 w 72"/>
              <a:gd name="T15" fmla="*/ 123485 h 56"/>
              <a:gd name="T16" fmla="*/ 0 w 72"/>
              <a:gd name="T17" fmla="*/ 68603 h 56"/>
              <a:gd name="T18" fmla="*/ 99748 w 72"/>
              <a:gd name="T19" fmla="*/ 0 h 56"/>
              <a:gd name="T20" fmla="*/ 196056 w 72"/>
              <a:gd name="T21" fmla="*/ 68603 h 56"/>
              <a:gd name="T22" fmla="*/ 99748 w 72"/>
              <a:gd name="T23" fmla="*/ 140635 h 56"/>
              <a:gd name="T24" fmla="*/ 213254 w 72"/>
              <a:gd name="T25" fmla="*/ 161216 h 56"/>
              <a:gd name="T26" fmla="*/ 227013 w 72"/>
              <a:gd name="T27" fmla="*/ 181797 h 56"/>
              <a:gd name="T28" fmla="*/ 230452 w 72"/>
              <a:gd name="T29" fmla="*/ 188657 h 56"/>
              <a:gd name="T30" fmla="*/ 227013 w 72"/>
              <a:gd name="T31" fmla="*/ 192087 h 56"/>
              <a:gd name="T32" fmla="*/ 213254 w 72"/>
              <a:gd name="T33" fmla="*/ 188657 h 56"/>
              <a:gd name="T34" fmla="*/ 175419 w 72"/>
              <a:gd name="T35" fmla="*/ 171506 h 56"/>
              <a:gd name="T36" fmla="*/ 151342 w 72"/>
              <a:gd name="T37" fmla="*/ 174936 h 56"/>
              <a:gd name="T38" fmla="*/ 85990 w 72"/>
              <a:gd name="T39" fmla="*/ 157786 h 56"/>
              <a:gd name="T40" fmla="*/ 99748 w 72"/>
              <a:gd name="T41" fmla="*/ 157786 h 56"/>
              <a:gd name="T42" fmla="*/ 178858 w 72"/>
              <a:gd name="T43" fmla="*/ 133775 h 56"/>
              <a:gd name="T44" fmla="*/ 213254 w 72"/>
              <a:gd name="T45" fmla="*/ 68603 h 56"/>
              <a:gd name="T46" fmla="*/ 209815 w 72"/>
              <a:gd name="T47" fmla="*/ 48022 h 56"/>
              <a:gd name="T48" fmla="*/ 247650 w 72"/>
              <a:gd name="T49" fmla="*/ 102904 h 56"/>
              <a:gd name="T50" fmla="*/ 213254 w 72"/>
              <a:gd name="T51" fmla="*/ 161216 h 5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72" h="56">
                <a:moveTo>
                  <a:pt x="29" y="41"/>
                </a:moveTo>
                <a:cubicBezTo>
                  <a:pt x="26" y="41"/>
                  <a:pt x="24" y="40"/>
                  <a:pt x="22" y="40"/>
                </a:cubicBezTo>
                <a:cubicBezTo>
                  <a:pt x="18" y="42"/>
                  <a:pt x="15" y="44"/>
                  <a:pt x="11" y="45"/>
                </a:cubicBezTo>
                <a:cubicBezTo>
                  <a:pt x="9" y="45"/>
                  <a:pt x="8" y="46"/>
                  <a:pt x="7" y="46"/>
                </a:cubicBezTo>
                <a:cubicBezTo>
                  <a:pt x="7" y="46"/>
                  <a:pt x="7" y="46"/>
                  <a:pt x="7" y="46"/>
                </a:cubicBezTo>
                <a:cubicBezTo>
                  <a:pt x="6" y="46"/>
                  <a:pt x="6" y="45"/>
                  <a:pt x="6" y="45"/>
                </a:cubicBezTo>
                <a:cubicBezTo>
                  <a:pt x="5" y="44"/>
                  <a:pt x="6" y="43"/>
                  <a:pt x="6" y="43"/>
                </a:cubicBezTo>
                <a:cubicBezTo>
                  <a:pt x="8" y="41"/>
                  <a:pt x="10" y="40"/>
                  <a:pt x="11" y="36"/>
                </a:cubicBezTo>
                <a:cubicBezTo>
                  <a:pt x="5" y="32"/>
                  <a:pt x="0" y="27"/>
                  <a:pt x="0" y="20"/>
                </a:cubicBezTo>
                <a:cubicBezTo>
                  <a:pt x="0" y="9"/>
                  <a:pt x="13" y="0"/>
                  <a:pt x="29" y="0"/>
                </a:cubicBezTo>
                <a:cubicBezTo>
                  <a:pt x="44" y="0"/>
                  <a:pt x="57" y="9"/>
                  <a:pt x="57" y="20"/>
                </a:cubicBezTo>
                <a:cubicBezTo>
                  <a:pt x="57" y="32"/>
                  <a:pt x="44" y="41"/>
                  <a:pt x="29" y="41"/>
                </a:cubicBezTo>
                <a:close/>
                <a:moveTo>
                  <a:pt x="62" y="47"/>
                </a:moveTo>
                <a:cubicBezTo>
                  <a:pt x="63" y="50"/>
                  <a:pt x="65" y="51"/>
                  <a:pt x="66" y="53"/>
                </a:cubicBezTo>
                <a:cubicBezTo>
                  <a:pt x="67" y="54"/>
                  <a:pt x="67" y="54"/>
                  <a:pt x="67" y="55"/>
                </a:cubicBezTo>
                <a:cubicBezTo>
                  <a:pt x="67" y="56"/>
                  <a:pt x="67" y="56"/>
                  <a:pt x="66" y="56"/>
                </a:cubicBezTo>
                <a:cubicBezTo>
                  <a:pt x="65" y="56"/>
                  <a:pt x="63" y="56"/>
                  <a:pt x="62" y="55"/>
                </a:cubicBezTo>
                <a:cubicBezTo>
                  <a:pt x="58" y="54"/>
                  <a:pt x="55" y="53"/>
                  <a:pt x="51" y="50"/>
                </a:cubicBezTo>
                <a:cubicBezTo>
                  <a:pt x="49" y="51"/>
                  <a:pt x="47" y="51"/>
                  <a:pt x="44" y="51"/>
                </a:cubicBezTo>
                <a:cubicBezTo>
                  <a:pt x="37" y="51"/>
                  <a:pt x="30" y="49"/>
                  <a:pt x="25" y="46"/>
                </a:cubicBezTo>
                <a:cubicBezTo>
                  <a:pt x="26" y="46"/>
                  <a:pt x="28" y="46"/>
                  <a:pt x="29" y="46"/>
                </a:cubicBezTo>
                <a:cubicBezTo>
                  <a:pt x="37" y="46"/>
                  <a:pt x="46" y="43"/>
                  <a:pt x="52" y="39"/>
                </a:cubicBezTo>
                <a:cubicBezTo>
                  <a:pt x="58" y="34"/>
                  <a:pt x="62" y="27"/>
                  <a:pt x="62" y="20"/>
                </a:cubicBezTo>
                <a:cubicBezTo>
                  <a:pt x="62" y="18"/>
                  <a:pt x="62" y="16"/>
                  <a:pt x="61" y="14"/>
                </a:cubicBezTo>
                <a:cubicBezTo>
                  <a:pt x="68" y="18"/>
                  <a:pt x="72" y="24"/>
                  <a:pt x="72" y="30"/>
                </a:cubicBezTo>
                <a:cubicBezTo>
                  <a:pt x="72" y="37"/>
                  <a:pt x="68" y="43"/>
                  <a:pt x="62" y="4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2" name="Freeform 82">
            <a:extLst>
              <a:ext uri="{FF2B5EF4-FFF2-40B4-BE49-F238E27FC236}">
                <a16:creationId xmlns:a16="http://schemas.microsoft.com/office/drawing/2014/main" id="{347BC34C-8755-4A22-BF91-31A7566F843D}"/>
              </a:ext>
            </a:extLst>
          </p:cNvPr>
          <p:cNvSpPr>
            <a:spLocks noEditPoints="1"/>
          </p:cNvSpPr>
          <p:nvPr/>
        </p:nvSpPr>
        <p:spPr bwMode="auto">
          <a:xfrm>
            <a:off x="7649238" y="4114800"/>
            <a:ext cx="361200" cy="426870"/>
          </a:xfrm>
          <a:custGeom>
            <a:avLst/>
            <a:gdLst>
              <a:gd name="T0" fmla="*/ 209550 w 61"/>
              <a:gd name="T1" fmla="*/ 89429 h 72"/>
              <a:gd name="T2" fmla="*/ 209550 w 61"/>
              <a:gd name="T3" fmla="*/ 233892 h 72"/>
              <a:gd name="T4" fmla="*/ 199244 w 61"/>
              <a:gd name="T5" fmla="*/ 247650 h 72"/>
              <a:gd name="T6" fmla="*/ 13741 w 61"/>
              <a:gd name="T7" fmla="*/ 247650 h 72"/>
              <a:gd name="T8" fmla="*/ 0 w 61"/>
              <a:gd name="T9" fmla="*/ 233892 h 72"/>
              <a:gd name="T10" fmla="*/ 0 w 61"/>
              <a:gd name="T11" fmla="*/ 13758 h 72"/>
              <a:gd name="T12" fmla="*/ 13741 w 61"/>
              <a:gd name="T13" fmla="*/ 0 h 72"/>
              <a:gd name="T14" fmla="*/ 123669 w 61"/>
              <a:gd name="T15" fmla="*/ 0 h 72"/>
              <a:gd name="T16" fmla="*/ 123669 w 61"/>
              <a:gd name="T17" fmla="*/ 75671 h 72"/>
              <a:gd name="T18" fmla="*/ 137410 w 61"/>
              <a:gd name="T19" fmla="*/ 89429 h 72"/>
              <a:gd name="T20" fmla="*/ 209550 w 61"/>
              <a:gd name="T21" fmla="*/ 89429 h 72"/>
              <a:gd name="T22" fmla="*/ 158021 w 61"/>
              <a:gd name="T23" fmla="*/ 110067 h 72"/>
              <a:gd name="T24" fmla="*/ 154586 w 61"/>
              <a:gd name="T25" fmla="*/ 106627 h 72"/>
              <a:gd name="T26" fmla="*/ 54964 w 61"/>
              <a:gd name="T27" fmla="*/ 106627 h 72"/>
              <a:gd name="T28" fmla="*/ 51529 w 61"/>
              <a:gd name="T29" fmla="*/ 110067 h 72"/>
              <a:gd name="T30" fmla="*/ 51529 w 61"/>
              <a:gd name="T31" fmla="*/ 120385 h 72"/>
              <a:gd name="T32" fmla="*/ 54964 w 61"/>
              <a:gd name="T33" fmla="*/ 123825 h 72"/>
              <a:gd name="T34" fmla="*/ 154586 w 61"/>
              <a:gd name="T35" fmla="*/ 123825 h 72"/>
              <a:gd name="T36" fmla="*/ 158021 w 61"/>
              <a:gd name="T37" fmla="*/ 120385 h 72"/>
              <a:gd name="T38" fmla="*/ 158021 w 61"/>
              <a:gd name="T39" fmla="*/ 110067 h 72"/>
              <a:gd name="T40" fmla="*/ 158021 w 61"/>
              <a:gd name="T41" fmla="*/ 147902 h 72"/>
              <a:gd name="T42" fmla="*/ 154586 w 61"/>
              <a:gd name="T43" fmla="*/ 141023 h 72"/>
              <a:gd name="T44" fmla="*/ 54964 w 61"/>
              <a:gd name="T45" fmla="*/ 141023 h 72"/>
              <a:gd name="T46" fmla="*/ 51529 w 61"/>
              <a:gd name="T47" fmla="*/ 147902 h 72"/>
              <a:gd name="T48" fmla="*/ 51529 w 61"/>
              <a:gd name="T49" fmla="*/ 154781 h 72"/>
              <a:gd name="T50" fmla="*/ 54964 w 61"/>
              <a:gd name="T51" fmla="*/ 161660 h 72"/>
              <a:gd name="T52" fmla="*/ 154586 w 61"/>
              <a:gd name="T53" fmla="*/ 161660 h 72"/>
              <a:gd name="T54" fmla="*/ 158021 w 61"/>
              <a:gd name="T55" fmla="*/ 154781 h 72"/>
              <a:gd name="T56" fmla="*/ 158021 w 61"/>
              <a:gd name="T57" fmla="*/ 147902 h 72"/>
              <a:gd name="T58" fmla="*/ 158021 w 61"/>
              <a:gd name="T59" fmla="*/ 182298 h 72"/>
              <a:gd name="T60" fmla="*/ 154586 w 61"/>
              <a:gd name="T61" fmla="*/ 178858 h 72"/>
              <a:gd name="T62" fmla="*/ 54964 w 61"/>
              <a:gd name="T63" fmla="*/ 178858 h 72"/>
              <a:gd name="T64" fmla="*/ 51529 w 61"/>
              <a:gd name="T65" fmla="*/ 182298 h 72"/>
              <a:gd name="T66" fmla="*/ 51529 w 61"/>
              <a:gd name="T67" fmla="*/ 192617 h 72"/>
              <a:gd name="T68" fmla="*/ 54964 w 61"/>
              <a:gd name="T69" fmla="*/ 196056 h 72"/>
              <a:gd name="T70" fmla="*/ 154586 w 61"/>
              <a:gd name="T71" fmla="*/ 196056 h 72"/>
              <a:gd name="T72" fmla="*/ 158021 w 61"/>
              <a:gd name="T73" fmla="*/ 192617 h 72"/>
              <a:gd name="T74" fmla="*/ 158021 w 61"/>
              <a:gd name="T75" fmla="*/ 182298 h 72"/>
              <a:gd name="T76" fmla="*/ 206115 w 61"/>
              <a:gd name="T77" fmla="*/ 72231 h 72"/>
              <a:gd name="T78" fmla="*/ 140845 w 61"/>
              <a:gd name="T79" fmla="*/ 72231 h 72"/>
              <a:gd name="T80" fmla="*/ 140845 w 61"/>
              <a:gd name="T81" fmla="*/ 6879 h 72"/>
              <a:gd name="T82" fmla="*/ 144280 w 61"/>
              <a:gd name="T83" fmla="*/ 10319 h 72"/>
              <a:gd name="T84" fmla="*/ 202680 w 61"/>
              <a:gd name="T85" fmla="*/ 65352 h 72"/>
              <a:gd name="T86" fmla="*/ 206115 w 61"/>
              <a:gd name="T87" fmla="*/ 72231 h 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3" name="Freeform 95">
            <a:extLst>
              <a:ext uri="{FF2B5EF4-FFF2-40B4-BE49-F238E27FC236}">
                <a16:creationId xmlns:a16="http://schemas.microsoft.com/office/drawing/2014/main" id="{9139C004-DEFE-47F2-9075-909CACAE145F}"/>
              </a:ext>
            </a:extLst>
          </p:cNvPr>
          <p:cNvSpPr>
            <a:spLocks/>
          </p:cNvSpPr>
          <p:nvPr/>
        </p:nvSpPr>
        <p:spPr bwMode="auto">
          <a:xfrm>
            <a:off x="5002373" y="2657709"/>
            <a:ext cx="449966" cy="386508"/>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AF22A09D-6D9A-440B-A241-C8924EC1C055}"/>
              </a:ext>
            </a:extLst>
          </p:cNvPr>
          <p:cNvSpPr txBox="1"/>
          <p:nvPr/>
        </p:nvSpPr>
        <p:spPr>
          <a:xfrm>
            <a:off x="687325" y="2305715"/>
            <a:ext cx="3389375"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too elsewhere allowance address this farther at  too het hearted hundre’d toward there a husband in are a deer is great is best installment.</a:t>
            </a:r>
          </a:p>
        </p:txBody>
      </p:sp>
      <p:sp>
        <p:nvSpPr>
          <p:cNvPr id="47" name="TextBox 46">
            <a:extLst>
              <a:ext uri="{FF2B5EF4-FFF2-40B4-BE49-F238E27FC236}">
                <a16:creationId xmlns:a16="http://schemas.microsoft.com/office/drawing/2014/main" id="{CD155389-DC67-44CE-9FB9-F92B18349C48}"/>
              </a:ext>
            </a:extLst>
          </p:cNvPr>
          <p:cNvSpPr txBox="1"/>
          <p:nvPr/>
        </p:nvSpPr>
        <p:spPr>
          <a:xfrm>
            <a:off x="2162193" y="1934270"/>
            <a:ext cx="1914507"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52" name="TextBox 51">
            <a:extLst>
              <a:ext uri="{FF2B5EF4-FFF2-40B4-BE49-F238E27FC236}">
                <a16:creationId xmlns:a16="http://schemas.microsoft.com/office/drawing/2014/main" id="{9041BF18-D62B-4E51-9C86-B63BF7AF5B27}"/>
              </a:ext>
            </a:extLst>
          </p:cNvPr>
          <p:cNvSpPr txBox="1"/>
          <p:nvPr/>
        </p:nvSpPr>
        <p:spPr>
          <a:xfrm>
            <a:off x="687325" y="4124922"/>
            <a:ext cx="257099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in to farther to at  het hearted hundre’d toward there is husband in are a deer is great.</a:t>
            </a:r>
          </a:p>
        </p:txBody>
      </p:sp>
      <p:sp>
        <p:nvSpPr>
          <p:cNvPr id="53" name="TextBox 52">
            <a:extLst>
              <a:ext uri="{FF2B5EF4-FFF2-40B4-BE49-F238E27FC236}">
                <a16:creationId xmlns:a16="http://schemas.microsoft.com/office/drawing/2014/main" id="{165F1A3E-B5F2-4F68-A5B1-D25DE2C93038}"/>
              </a:ext>
            </a:extLst>
          </p:cNvPr>
          <p:cNvSpPr txBox="1"/>
          <p:nvPr/>
        </p:nvSpPr>
        <p:spPr>
          <a:xfrm>
            <a:off x="1343809" y="3753477"/>
            <a:ext cx="1914507"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56" name="TextBox 55">
            <a:extLst>
              <a:ext uri="{FF2B5EF4-FFF2-40B4-BE49-F238E27FC236}">
                <a16:creationId xmlns:a16="http://schemas.microsoft.com/office/drawing/2014/main" id="{B3DB5519-83DA-4927-86A2-897C70FB35D3}"/>
              </a:ext>
            </a:extLst>
          </p:cNvPr>
          <p:cNvSpPr txBox="1"/>
          <p:nvPr/>
        </p:nvSpPr>
        <p:spPr>
          <a:xfrm flipH="1">
            <a:off x="8115302" y="2305715"/>
            <a:ext cx="3389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too elsewhere allowance address this farther at  too het hearted hundre’d toward there a husband in are a deer is great is best installment.</a:t>
            </a:r>
          </a:p>
        </p:txBody>
      </p:sp>
      <p:sp>
        <p:nvSpPr>
          <p:cNvPr id="57" name="TextBox 56">
            <a:extLst>
              <a:ext uri="{FF2B5EF4-FFF2-40B4-BE49-F238E27FC236}">
                <a16:creationId xmlns:a16="http://schemas.microsoft.com/office/drawing/2014/main" id="{B6DB5FAA-694C-401D-82D6-983D511E4F98}"/>
              </a:ext>
            </a:extLst>
          </p:cNvPr>
          <p:cNvSpPr txBox="1"/>
          <p:nvPr/>
        </p:nvSpPr>
        <p:spPr>
          <a:xfrm flipH="1">
            <a:off x="8115302" y="1934270"/>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58" name="TextBox 57">
            <a:extLst>
              <a:ext uri="{FF2B5EF4-FFF2-40B4-BE49-F238E27FC236}">
                <a16:creationId xmlns:a16="http://schemas.microsoft.com/office/drawing/2014/main" id="{DFB34E81-1892-4157-98DE-C877EA311589}"/>
              </a:ext>
            </a:extLst>
          </p:cNvPr>
          <p:cNvSpPr txBox="1"/>
          <p:nvPr/>
        </p:nvSpPr>
        <p:spPr>
          <a:xfrm flipH="1">
            <a:off x="8933686" y="4124922"/>
            <a:ext cx="257099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in to farther to at  het hearted hundre’d toward there is husband in are a deer is great.</a:t>
            </a:r>
          </a:p>
        </p:txBody>
      </p:sp>
      <p:sp>
        <p:nvSpPr>
          <p:cNvPr id="59" name="TextBox 58">
            <a:extLst>
              <a:ext uri="{FF2B5EF4-FFF2-40B4-BE49-F238E27FC236}">
                <a16:creationId xmlns:a16="http://schemas.microsoft.com/office/drawing/2014/main" id="{D905BDFD-DB2A-4F71-9187-89C95C7EAEE6}"/>
              </a:ext>
            </a:extLst>
          </p:cNvPr>
          <p:cNvSpPr txBox="1"/>
          <p:nvPr/>
        </p:nvSpPr>
        <p:spPr>
          <a:xfrm flipH="1">
            <a:off x="8933686" y="3753477"/>
            <a:ext cx="191450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60" name="TextBox 59">
            <a:extLst>
              <a:ext uri="{FF2B5EF4-FFF2-40B4-BE49-F238E27FC236}">
                <a16:creationId xmlns:a16="http://schemas.microsoft.com/office/drawing/2014/main" id="{9C9A458D-438F-45CE-B2A9-669165C086CE}"/>
              </a:ext>
            </a:extLst>
          </p:cNvPr>
          <p:cNvSpPr txBox="1"/>
          <p:nvPr/>
        </p:nvSpPr>
        <p:spPr>
          <a:xfrm flipH="1">
            <a:off x="4629905" y="5863854"/>
            <a:ext cx="293219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in to farther to at  het hearted hundre’d toward there.</a:t>
            </a:r>
          </a:p>
        </p:txBody>
      </p:sp>
      <p:sp>
        <p:nvSpPr>
          <p:cNvPr id="61" name="TextBox 60">
            <a:extLst>
              <a:ext uri="{FF2B5EF4-FFF2-40B4-BE49-F238E27FC236}">
                <a16:creationId xmlns:a16="http://schemas.microsoft.com/office/drawing/2014/main" id="{187C6D8B-D0E3-47C8-831F-7693D1A86B0E}"/>
              </a:ext>
            </a:extLst>
          </p:cNvPr>
          <p:cNvSpPr txBox="1"/>
          <p:nvPr/>
        </p:nvSpPr>
        <p:spPr>
          <a:xfrm flipH="1">
            <a:off x="5138747" y="5492409"/>
            <a:ext cx="1914507"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Tree>
    <p:extLst>
      <p:ext uri="{BB962C8B-B14F-4D97-AF65-F5344CB8AC3E}">
        <p14:creationId xmlns:p14="http://schemas.microsoft.com/office/powerpoint/2010/main" val="331525743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68D917-18D8-4F43-A547-166930590BE0}"/>
              </a:ext>
            </a:extLst>
          </p:cNvPr>
          <p:cNvSpPr txBox="1"/>
          <p:nvPr/>
        </p:nvSpPr>
        <p:spPr>
          <a:xfrm>
            <a:off x="3295650" y="523875"/>
            <a:ext cx="5600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97E6F09F-AEAC-4D9C-BFC5-28678C440AF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CBB1430F-0612-4BA8-BE12-FD11F0AD8559}"/>
              </a:ext>
            </a:extLst>
          </p:cNvPr>
          <p:cNvSpPr>
            <a:spLocks noEditPoints="1"/>
          </p:cNvSpPr>
          <p:nvPr/>
        </p:nvSpPr>
        <p:spPr bwMode="auto">
          <a:xfrm>
            <a:off x="4702427" y="2490565"/>
            <a:ext cx="3622698" cy="3686514"/>
          </a:xfrm>
          <a:custGeom>
            <a:avLst/>
            <a:gdLst>
              <a:gd name="T0" fmla="*/ 757 w 1125"/>
              <a:gd name="T1" fmla="*/ 666 h 1145"/>
              <a:gd name="T2" fmla="*/ 869 w 1125"/>
              <a:gd name="T3" fmla="*/ 767 h 1145"/>
              <a:gd name="T4" fmla="*/ 1083 w 1125"/>
              <a:gd name="T5" fmla="*/ 960 h 1145"/>
              <a:gd name="T6" fmla="*/ 1085 w 1125"/>
              <a:gd name="T7" fmla="*/ 1105 h 1145"/>
              <a:gd name="T8" fmla="*/ 939 w 1125"/>
              <a:gd name="T9" fmla="*/ 1097 h 1145"/>
              <a:gd name="T10" fmla="*/ 674 w 1125"/>
              <a:gd name="T11" fmla="*/ 772 h 1145"/>
              <a:gd name="T12" fmla="*/ 664 w 1125"/>
              <a:gd name="T13" fmla="*/ 761 h 1145"/>
              <a:gd name="T14" fmla="*/ 125 w 1125"/>
              <a:gd name="T15" fmla="*/ 686 h 1145"/>
              <a:gd name="T16" fmla="*/ 146 w 1125"/>
              <a:gd name="T17" fmla="*/ 165 h 1145"/>
              <a:gd name="T18" fmla="*/ 652 w 1125"/>
              <a:gd name="T19" fmla="*/ 108 h 1145"/>
              <a:gd name="T20" fmla="*/ 822 w 1125"/>
              <a:gd name="T21" fmla="*/ 365 h 1145"/>
              <a:gd name="T22" fmla="*/ 757 w 1125"/>
              <a:gd name="T23" fmla="*/ 666 h 1145"/>
              <a:gd name="T24" fmla="*/ 447 w 1125"/>
              <a:gd name="T25" fmla="*/ 82 h 1145"/>
              <a:gd name="T26" fmla="*/ 77 w 1125"/>
              <a:gd name="T27" fmla="*/ 432 h 1145"/>
              <a:gd name="T28" fmla="*/ 426 w 1125"/>
              <a:gd name="T29" fmla="*/ 793 h 1145"/>
              <a:gd name="T30" fmla="*/ 789 w 1125"/>
              <a:gd name="T31" fmla="*/ 445 h 1145"/>
              <a:gd name="T32" fmla="*/ 447 w 1125"/>
              <a:gd name="T33" fmla="*/ 82 h 1145"/>
              <a:gd name="T34" fmla="*/ 1058 w 1125"/>
              <a:gd name="T35" fmla="*/ 1091 h 1145"/>
              <a:gd name="T36" fmla="*/ 1050 w 1125"/>
              <a:gd name="T37" fmla="*/ 954 h 1145"/>
              <a:gd name="T38" fmla="*/ 798 w 1125"/>
              <a:gd name="T39" fmla="*/ 722 h 1145"/>
              <a:gd name="T40" fmla="*/ 750 w 1125"/>
              <a:gd name="T41" fmla="*/ 679 h 1145"/>
              <a:gd name="T42" fmla="*/ 739 w 1125"/>
              <a:gd name="T43" fmla="*/ 696 h 1145"/>
              <a:gd name="T44" fmla="*/ 748 w 1125"/>
              <a:gd name="T45" fmla="*/ 705 h 1145"/>
              <a:gd name="T46" fmla="*/ 1030 w 1125"/>
              <a:gd name="T47" fmla="*/ 976 h 1145"/>
              <a:gd name="T48" fmla="*/ 1064 w 1125"/>
              <a:gd name="T49" fmla="*/ 1036 h 1145"/>
              <a:gd name="T50" fmla="*/ 1058 w 1125"/>
              <a:gd name="T51" fmla="*/ 1091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25" h="1145">
                <a:moveTo>
                  <a:pt x="757" y="666"/>
                </a:moveTo>
                <a:cubicBezTo>
                  <a:pt x="795" y="701"/>
                  <a:pt x="832" y="734"/>
                  <a:pt x="869" y="767"/>
                </a:cubicBezTo>
                <a:cubicBezTo>
                  <a:pt x="941" y="832"/>
                  <a:pt x="1012" y="896"/>
                  <a:pt x="1083" y="960"/>
                </a:cubicBezTo>
                <a:cubicBezTo>
                  <a:pt x="1125" y="998"/>
                  <a:pt x="1125" y="1065"/>
                  <a:pt x="1085" y="1105"/>
                </a:cubicBezTo>
                <a:cubicBezTo>
                  <a:pt x="1044" y="1145"/>
                  <a:pt x="976" y="1141"/>
                  <a:pt x="939" y="1097"/>
                </a:cubicBezTo>
                <a:cubicBezTo>
                  <a:pt x="851" y="989"/>
                  <a:pt x="762" y="880"/>
                  <a:pt x="674" y="772"/>
                </a:cubicBezTo>
                <a:cubicBezTo>
                  <a:pt x="671" y="768"/>
                  <a:pt x="667" y="765"/>
                  <a:pt x="664" y="761"/>
                </a:cubicBezTo>
                <a:cubicBezTo>
                  <a:pt x="464" y="897"/>
                  <a:pt x="234" y="825"/>
                  <a:pt x="125" y="686"/>
                </a:cubicBezTo>
                <a:cubicBezTo>
                  <a:pt x="0" y="525"/>
                  <a:pt x="9" y="312"/>
                  <a:pt x="146" y="165"/>
                </a:cubicBezTo>
                <a:cubicBezTo>
                  <a:pt x="275" y="26"/>
                  <a:pt x="492" y="0"/>
                  <a:pt x="652" y="108"/>
                </a:cubicBezTo>
                <a:cubicBezTo>
                  <a:pt x="745" y="169"/>
                  <a:pt x="803" y="256"/>
                  <a:pt x="822" y="365"/>
                </a:cubicBezTo>
                <a:cubicBezTo>
                  <a:pt x="842" y="474"/>
                  <a:pt x="820" y="574"/>
                  <a:pt x="757" y="666"/>
                </a:cubicBezTo>
                <a:close/>
                <a:moveTo>
                  <a:pt x="447" y="82"/>
                </a:moveTo>
                <a:cubicBezTo>
                  <a:pt x="256" y="72"/>
                  <a:pt x="81" y="225"/>
                  <a:pt x="77" y="432"/>
                </a:cubicBezTo>
                <a:cubicBezTo>
                  <a:pt x="74" y="612"/>
                  <a:pt x="213" y="788"/>
                  <a:pt x="426" y="793"/>
                </a:cubicBezTo>
                <a:cubicBezTo>
                  <a:pt x="613" y="798"/>
                  <a:pt x="783" y="655"/>
                  <a:pt x="789" y="445"/>
                </a:cubicBezTo>
                <a:cubicBezTo>
                  <a:pt x="795" y="251"/>
                  <a:pt x="642" y="88"/>
                  <a:pt x="447" y="82"/>
                </a:cubicBezTo>
                <a:close/>
                <a:moveTo>
                  <a:pt x="1058" y="1091"/>
                </a:moveTo>
                <a:cubicBezTo>
                  <a:pt x="1093" y="1049"/>
                  <a:pt x="1096" y="996"/>
                  <a:pt x="1050" y="954"/>
                </a:cubicBezTo>
                <a:cubicBezTo>
                  <a:pt x="966" y="877"/>
                  <a:pt x="882" y="799"/>
                  <a:pt x="798" y="722"/>
                </a:cubicBezTo>
                <a:cubicBezTo>
                  <a:pt x="782" y="708"/>
                  <a:pt x="767" y="694"/>
                  <a:pt x="750" y="679"/>
                </a:cubicBezTo>
                <a:cubicBezTo>
                  <a:pt x="746" y="685"/>
                  <a:pt x="742" y="690"/>
                  <a:pt x="739" y="696"/>
                </a:cubicBezTo>
                <a:cubicBezTo>
                  <a:pt x="742" y="700"/>
                  <a:pt x="745" y="703"/>
                  <a:pt x="748" y="705"/>
                </a:cubicBezTo>
                <a:cubicBezTo>
                  <a:pt x="842" y="796"/>
                  <a:pt x="936" y="886"/>
                  <a:pt x="1030" y="976"/>
                </a:cubicBezTo>
                <a:cubicBezTo>
                  <a:pt x="1048" y="993"/>
                  <a:pt x="1062" y="1011"/>
                  <a:pt x="1064" y="1036"/>
                </a:cubicBezTo>
                <a:cubicBezTo>
                  <a:pt x="1064" y="1054"/>
                  <a:pt x="1060" y="1072"/>
                  <a:pt x="1058" y="109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A0BF3756-A13C-40FC-99BD-4B8AFA9EB931}"/>
              </a:ext>
            </a:extLst>
          </p:cNvPr>
          <p:cNvSpPr>
            <a:spLocks/>
          </p:cNvSpPr>
          <p:nvPr/>
        </p:nvSpPr>
        <p:spPr bwMode="auto">
          <a:xfrm>
            <a:off x="5034866" y="1994874"/>
            <a:ext cx="2122268" cy="721275"/>
          </a:xfrm>
          <a:custGeom>
            <a:avLst/>
            <a:gdLst>
              <a:gd name="T0" fmla="*/ 329 w 659"/>
              <a:gd name="T1" fmla="*/ 169 h 224"/>
              <a:gd name="T2" fmla="*/ 536 w 659"/>
              <a:gd name="T3" fmla="*/ 224 h 224"/>
              <a:gd name="T4" fmla="*/ 659 w 659"/>
              <a:gd name="T5" fmla="*/ 101 h 224"/>
              <a:gd name="T6" fmla="*/ 329 w 659"/>
              <a:gd name="T7" fmla="*/ 0 h 224"/>
              <a:gd name="T8" fmla="*/ 0 w 659"/>
              <a:gd name="T9" fmla="*/ 101 h 224"/>
              <a:gd name="T10" fmla="*/ 123 w 659"/>
              <a:gd name="T11" fmla="*/ 224 h 224"/>
              <a:gd name="T12" fmla="*/ 329 w 659"/>
              <a:gd name="T13" fmla="*/ 169 h 224"/>
            </a:gdLst>
            <a:ahLst/>
            <a:cxnLst>
              <a:cxn ang="0">
                <a:pos x="T0" y="T1"/>
              </a:cxn>
              <a:cxn ang="0">
                <a:pos x="T2" y="T3"/>
              </a:cxn>
              <a:cxn ang="0">
                <a:pos x="T4" y="T5"/>
              </a:cxn>
              <a:cxn ang="0">
                <a:pos x="T6" y="T7"/>
              </a:cxn>
              <a:cxn ang="0">
                <a:pos x="T8" y="T9"/>
              </a:cxn>
              <a:cxn ang="0">
                <a:pos x="T10" y="T11"/>
              </a:cxn>
              <a:cxn ang="0">
                <a:pos x="T12" y="T13"/>
              </a:cxn>
            </a:cxnLst>
            <a:rect l="0" t="0" r="r" b="b"/>
            <a:pathLst>
              <a:path w="659" h="224">
                <a:moveTo>
                  <a:pt x="329" y="169"/>
                </a:moveTo>
                <a:cubicBezTo>
                  <a:pt x="405" y="169"/>
                  <a:pt x="475" y="189"/>
                  <a:pt x="536" y="224"/>
                </a:cubicBezTo>
                <a:cubicBezTo>
                  <a:pt x="659" y="101"/>
                  <a:pt x="659" y="101"/>
                  <a:pt x="659" y="101"/>
                </a:cubicBezTo>
                <a:cubicBezTo>
                  <a:pt x="565" y="37"/>
                  <a:pt x="451" y="0"/>
                  <a:pt x="329" y="0"/>
                </a:cubicBezTo>
                <a:cubicBezTo>
                  <a:pt x="207" y="0"/>
                  <a:pt x="94" y="37"/>
                  <a:pt x="0" y="101"/>
                </a:cubicBezTo>
                <a:cubicBezTo>
                  <a:pt x="123" y="224"/>
                  <a:pt x="123" y="224"/>
                  <a:pt x="123" y="224"/>
                </a:cubicBezTo>
                <a:cubicBezTo>
                  <a:pt x="184" y="189"/>
                  <a:pt x="254" y="169"/>
                  <a:pt x="329" y="16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E9822ECC-1915-4951-8F47-DA959F09197B}"/>
              </a:ext>
            </a:extLst>
          </p:cNvPr>
          <p:cNvSpPr>
            <a:spLocks/>
          </p:cNvSpPr>
          <p:nvPr/>
        </p:nvSpPr>
        <p:spPr bwMode="auto">
          <a:xfrm>
            <a:off x="7266959" y="2825972"/>
            <a:ext cx="721274" cy="2123753"/>
          </a:xfrm>
          <a:custGeom>
            <a:avLst/>
            <a:gdLst>
              <a:gd name="T0" fmla="*/ 55 w 224"/>
              <a:gd name="T1" fmla="*/ 330 h 660"/>
              <a:gd name="T2" fmla="*/ 0 w 224"/>
              <a:gd name="T3" fmla="*/ 537 h 660"/>
              <a:gd name="T4" fmla="*/ 123 w 224"/>
              <a:gd name="T5" fmla="*/ 660 h 660"/>
              <a:gd name="T6" fmla="*/ 224 w 224"/>
              <a:gd name="T7" fmla="*/ 330 h 660"/>
              <a:gd name="T8" fmla="*/ 123 w 224"/>
              <a:gd name="T9" fmla="*/ 0 h 660"/>
              <a:gd name="T10" fmla="*/ 0 w 224"/>
              <a:gd name="T11" fmla="*/ 123 h 660"/>
              <a:gd name="T12" fmla="*/ 55 w 224"/>
              <a:gd name="T13" fmla="*/ 330 h 660"/>
            </a:gdLst>
            <a:ahLst/>
            <a:cxnLst>
              <a:cxn ang="0">
                <a:pos x="T0" y="T1"/>
              </a:cxn>
              <a:cxn ang="0">
                <a:pos x="T2" y="T3"/>
              </a:cxn>
              <a:cxn ang="0">
                <a:pos x="T4" y="T5"/>
              </a:cxn>
              <a:cxn ang="0">
                <a:pos x="T6" y="T7"/>
              </a:cxn>
              <a:cxn ang="0">
                <a:pos x="T8" y="T9"/>
              </a:cxn>
              <a:cxn ang="0">
                <a:pos x="T10" y="T11"/>
              </a:cxn>
              <a:cxn ang="0">
                <a:pos x="T12" y="T13"/>
              </a:cxn>
            </a:cxnLst>
            <a:rect l="0" t="0" r="r" b="b"/>
            <a:pathLst>
              <a:path w="224" h="660">
                <a:moveTo>
                  <a:pt x="55" y="330"/>
                </a:moveTo>
                <a:cubicBezTo>
                  <a:pt x="55" y="405"/>
                  <a:pt x="35" y="476"/>
                  <a:pt x="0" y="537"/>
                </a:cubicBezTo>
                <a:cubicBezTo>
                  <a:pt x="123" y="660"/>
                  <a:pt x="123" y="660"/>
                  <a:pt x="123" y="660"/>
                </a:cubicBezTo>
                <a:cubicBezTo>
                  <a:pt x="187" y="566"/>
                  <a:pt x="224" y="452"/>
                  <a:pt x="224" y="330"/>
                </a:cubicBezTo>
                <a:cubicBezTo>
                  <a:pt x="224" y="208"/>
                  <a:pt x="187" y="94"/>
                  <a:pt x="123" y="0"/>
                </a:cubicBezTo>
                <a:cubicBezTo>
                  <a:pt x="0" y="123"/>
                  <a:pt x="0" y="123"/>
                  <a:pt x="0" y="123"/>
                </a:cubicBezTo>
                <a:cubicBezTo>
                  <a:pt x="35" y="184"/>
                  <a:pt x="55" y="255"/>
                  <a:pt x="55" y="33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8293D9E5-1D83-4598-9CE9-CCBAAFE6F2A2}"/>
              </a:ext>
            </a:extLst>
          </p:cNvPr>
          <p:cNvSpPr>
            <a:spLocks/>
          </p:cNvSpPr>
          <p:nvPr/>
        </p:nvSpPr>
        <p:spPr bwMode="auto">
          <a:xfrm>
            <a:off x="4200800" y="2825972"/>
            <a:ext cx="721274" cy="2123753"/>
          </a:xfrm>
          <a:custGeom>
            <a:avLst/>
            <a:gdLst>
              <a:gd name="T0" fmla="*/ 170 w 224"/>
              <a:gd name="T1" fmla="*/ 330 h 660"/>
              <a:gd name="T2" fmla="*/ 224 w 224"/>
              <a:gd name="T3" fmla="*/ 123 h 660"/>
              <a:gd name="T4" fmla="*/ 101 w 224"/>
              <a:gd name="T5" fmla="*/ 0 h 660"/>
              <a:gd name="T6" fmla="*/ 0 w 224"/>
              <a:gd name="T7" fmla="*/ 330 h 660"/>
              <a:gd name="T8" fmla="*/ 101 w 224"/>
              <a:gd name="T9" fmla="*/ 660 h 660"/>
              <a:gd name="T10" fmla="*/ 224 w 224"/>
              <a:gd name="T11" fmla="*/ 537 h 660"/>
              <a:gd name="T12" fmla="*/ 170 w 224"/>
              <a:gd name="T13" fmla="*/ 330 h 660"/>
            </a:gdLst>
            <a:ahLst/>
            <a:cxnLst>
              <a:cxn ang="0">
                <a:pos x="T0" y="T1"/>
              </a:cxn>
              <a:cxn ang="0">
                <a:pos x="T2" y="T3"/>
              </a:cxn>
              <a:cxn ang="0">
                <a:pos x="T4" y="T5"/>
              </a:cxn>
              <a:cxn ang="0">
                <a:pos x="T6" y="T7"/>
              </a:cxn>
              <a:cxn ang="0">
                <a:pos x="T8" y="T9"/>
              </a:cxn>
              <a:cxn ang="0">
                <a:pos x="T10" y="T11"/>
              </a:cxn>
              <a:cxn ang="0">
                <a:pos x="T12" y="T13"/>
              </a:cxn>
            </a:cxnLst>
            <a:rect l="0" t="0" r="r" b="b"/>
            <a:pathLst>
              <a:path w="224" h="660">
                <a:moveTo>
                  <a:pt x="170" y="330"/>
                </a:moveTo>
                <a:cubicBezTo>
                  <a:pt x="170" y="255"/>
                  <a:pt x="189" y="184"/>
                  <a:pt x="224" y="123"/>
                </a:cubicBezTo>
                <a:cubicBezTo>
                  <a:pt x="101" y="0"/>
                  <a:pt x="101" y="0"/>
                  <a:pt x="101" y="0"/>
                </a:cubicBezTo>
                <a:cubicBezTo>
                  <a:pt x="38" y="94"/>
                  <a:pt x="0" y="208"/>
                  <a:pt x="0" y="330"/>
                </a:cubicBezTo>
                <a:cubicBezTo>
                  <a:pt x="0" y="452"/>
                  <a:pt x="38" y="566"/>
                  <a:pt x="101" y="660"/>
                </a:cubicBezTo>
                <a:cubicBezTo>
                  <a:pt x="224" y="537"/>
                  <a:pt x="224" y="537"/>
                  <a:pt x="224" y="537"/>
                </a:cubicBezTo>
                <a:cubicBezTo>
                  <a:pt x="189" y="476"/>
                  <a:pt x="170" y="405"/>
                  <a:pt x="170" y="3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F764E3DB-E58A-427F-9AF1-7B43C2ECAB6E}"/>
              </a:ext>
            </a:extLst>
          </p:cNvPr>
          <p:cNvSpPr>
            <a:spLocks/>
          </p:cNvSpPr>
          <p:nvPr/>
        </p:nvSpPr>
        <p:spPr bwMode="auto">
          <a:xfrm>
            <a:off x="5034866" y="5059549"/>
            <a:ext cx="2122268" cy="721275"/>
          </a:xfrm>
          <a:custGeom>
            <a:avLst/>
            <a:gdLst>
              <a:gd name="T0" fmla="*/ 329 w 659"/>
              <a:gd name="T1" fmla="*/ 55 h 224"/>
              <a:gd name="T2" fmla="*/ 123 w 659"/>
              <a:gd name="T3" fmla="*/ 0 h 224"/>
              <a:gd name="T4" fmla="*/ 0 w 659"/>
              <a:gd name="T5" fmla="*/ 123 h 224"/>
              <a:gd name="T6" fmla="*/ 329 w 659"/>
              <a:gd name="T7" fmla="*/ 224 h 224"/>
              <a:gd name="T8" fmla="*/ 659 w 659"/>
              <a:gd name="T9" fmla="*/ 123 h 224"/>
              <a:gd name="T10" fmla="*/ 536 w 659"/>
              <a:gd name="T11" fmla="*/ 0 h 224"/>
              <a:gd name="T12" fmla="*/ 329 w 659"/>
              <a:gd name="T13" fmla="*/ 55 h 224"/>
            </a:gdLst>
            <a:ahLst/>
            <a:cxnLst>
              <a:cxn ang="0">
                <a:pos x="T0" y="T1"/>
              </a:cxn>
              <a:cxn ang="0">
                <a:pos x="T2" y="T3"/>
              </a:cxn>
              <a:cxn ang="0">
                <a:pos x="T4" y="T5"/>
              </a:cxn>
              <a:cxn ang="0">
                <a:pos x="T6" y="T7"/>
              </a:cxn>
              <a:cxn ang="0">
                <a:pos x="T8" y="T9"/>
              </a:cxn>
              <a:cxn ang="0">
                <a:pos x="T10" y="T11"/>
              </a:cxn>
              <a:cxn ang="0">
                <a:pos x="T12" y="T13"/>
              </a:cxn>
            </a:cxnLst>
            <a:rect l="0" t="0" r="r" b="b"/>
            <a:pathLst>
              <a:path w="659" h="224">
                <a:moveTo>
                  <a:pt x="329" y="55"/>
                </a:moveTo>
                <a:cubicBezTo>
                  <a:pt x="254" y="55"/>
                  <a:pt x="184" y="35"/>
                  <a:pt x="123" y="0"/>
                </a:cubicBezTo>
                <a:cubicBezTo>
                  <a:pt x="0" y="123"/>
                  <a:pt x="0" y="123"/>
                  <a:pt x="0" y="123"/>
                </a:cubicBezTo>
                <a:cubicBezTo>
                  <a:pt x="94" y="187"/>
                  <a:pt x="207" y="224"/>
                  <a:pt x="329" y="224"/>
                </a:cubicBezTo>
                <a:cubicBezTo>
                  <a:pt x="451" y="224"/>
                  <a:pt x="565" y="187"/>
                  <a:pt x="659" y="123"/>
                </a:cubicBezTo>
                <a:cubicBezTo>
                  <a:pt x="536" y="0"/>
                  <a:pt x="536" y="0"/>
                  <a:pt x="536" y="0"/>
                </a:cubicBezTo>
                <a:cubicBezTo>
                  <a:pt x="475" y="35"/>
                  <a:pt x="405" y="55"/>
                  <a:pt x="329" y="5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6" name="Group 15">
            <a:extLst>
              <a:ext uri="{FF2B5EF4-FFF2-40B4-BE49-F238E27FC236}">
                <a16:creationId xmlns:a16="http://schemas.microsoft.com/office/drawing/2014/main" id="{47B9640C-7B72-4E85-AD38-44D525351F1E}"/>
              </a:ext>
            </a:extLst>
          </p:cNvPr>
          <p:cNvGrpSpPr/>
          <p:nvPr/>
        </p:nvGrpSpPr>
        <p:grpSpPr>
          <a:xfrm>
            <a:off x="5842794" y="3327549"/>
            <a:ext cx="506412" cy="463083"/>
            <a:chOff x="2046288" y="3759200"/>
            <a:chExt cx="296863" cy="271463"/>
          </a:xfrm>
          <a:solidFill>
            <a:schemeClr val="tx2"/>
          </a:solidFill>
        </p:grpSpPr>
        <p:sp>
          <p:nvSpPr>
            <p:cNvPr id="17" name="Rectangle 160">
              <a:extLst>
                <a:ext uri="{FF2B5EF4-FFF2-40B4-BE49-F238E27FC236}">
                  <a16:creationId xmlns:a16="http://schemas.microsoft.com/office/drawing/2014/main" id="{9331D5E6-5A18-4FE4-B3CB-5DD01ACB65CD}"/>
                </a:ext>
              </a:extLst>
            </p:cNvPr>
            <p:cNvSpPr>
              <a:spLocks noChangeArrowheads="1"/>
            </p:cNvSpPr>
            <p:nvPr/>
          </p:nvSpPr>
          <p:spPr bwMode="auto">
            <a:xfrm>
              <a:off x="2065338" y="3973513"/>
              <a:ext cx="55563" cy="571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8" name="Rectangle 161">
              <a:extLst>
                <a:ext uri="{FF2B5EF4-FFF2-40B4-BE49-F238E27FC236}">
                  <a16:creationId xmlns:a16="http://schemas.microsoft.com/office/drawing/2014/main" id="{9DA8623E-7272-4BB4-9DE3-6E7CC05C84DF}"/>
                </a:ext>
              </a:extLst>
            </p:cNvPr>
            <p:cNvSpPr>
              <a:spLocks noChangeArrowheads="1"/>
            </p:cNvSpPr>
            <p:nvPr/>
          </p:nvSpPr>
          <p:spPr bwMode="auto">
            <a:xfrm>
              <a:off x="2139950" y="3935413"/>
              <a:ext cx="55563" cy="952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9" name="Rectangle 162">
              <a:extLst>
                <a:ext uri="{FF2B5EF4-FFF2-40B4-BE49-F238E27FC236}">
                  <a16:creationId xmlns:a16="http://schemas.microsoft.com/office/drawing/2014/main" id="{0DD64903-6CC5-4FC2-ACD4-307701FDC14F}"/>
                </a:ext>
              </a:extLst>
            </p:cNvPr>
            <p:cNvSpPr>
              <a:spLocks noChangeArrowheads="1"/>
            </p:cNvSpPr>
            <p:nvPr/>
          </p:nvSpPr>
          <p:spPr bwMode="auto">
            <a:xfrm>
              <a:off x="2212975" y="3898900"/>
              <a:ext cx="57150" cy="1317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0" name="Rectangle 163">
              <a:extLst>
                <a:ext uri="{FF2B5EF4-FFF2-40B4-BE49-F238E27FC236}">
                  <a16:creationId xmlns:a16="http://schemas.microsoft.com/office/drawing/2014/main" id="{2261816B-7C79-4DBF-AFEB-74519CCEB039}"/>
                </a:ext>
              </a:extLst>
            </p:cNvPr>
            <p:cNvSpPr>
              <a:spLocks noChangeArrowheads="1"/>
            </p:cNvSpPr>
            <p:nvPr/>
          </p:nvSpPr>
          <p:spPr bwMode="auto">
            <a:xfrm>
              <a:off x="2287588" y="3860800"/>
              <a:ext cx="55563" cy="1698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1" name="Freeform 164">
              <a:extLst>
                <a:ext uri="{FF2B5EF4-FFF2-40B4-BE49-F238E27FC236}">
                  <a16:creationId xmlns:a16="http://schemas.microsoft.com/office/drawing/2014/main" id="{C9AED840-A3F7-41F0-878C-6AE76DC99FBE}"/>
                </a:ext>
              </a:extLst>
            </p:cNvPr>
            <p:cNvSpPr>
              <a:spLocks/>
            </p:cNvSpPr>
            <p:nvPr/>
          </p:nvSpPr>
          <p:spPr bwMode="auto">
            <a:xfrm>
              <a:off x="2046288" y="3759200"/>
              <a:ext cx="296863" cy="176213"/>
            </a:xfrm>
            <a:custGeom>
              <a:avLst/>
              <a:gdLst/>
              <a:ahLst/>
              <a:cxnLst>
                <a:cxn ang="0">
                  <a:pos x="162" y="25"/>
                </a:cxn>
                <a:cxn ang="0">
                  <a:pos x="126" y="25"/>
                </a:cxn>
                <a:cxn ang="0">
                  <a:pos x="81" y="59"/>
                </a:cxn>
                <a:cxn ang="0">
                  <a:pos x="59" y="48"/>
                </a:cxn>
                <a:cxn ang="0">
                  <a:pos x="0" y="96"/>
                </a:cxn>
                <a:cxn ang="0">
                  <a:pos x="0" y="111"/>
                </a:cxn>
                <a:cxn ang="0">
                  <a:pos x="60" y="62"/>
                </a:cxn>
                <a:cxn ang="0">
                  <a:pos x="83" y="74"/>
                </a:cxn>
                <a:cxn ang="0">
                  <a:pos x="131" y="37"/>
                </a:cxn>
                <a:cxn ang="0">
                  <a:pos x="166" y="37"/>
                </a:cxn>
                <a:cxn ang="0">
                  <a:pos x="187" y="16"/>
                </a:cxn>
                <a:cxn ang="0">
                  <a:pos x="187" y="0"/>
                </a:cxn>
                <a:cxn ang="0">
                  <a:pos x="162" y="25"/>
                </a:cxn>
              </a:cxnLst>
              <a:rect l="0" t="0" r="r" b="b"/>
              <a:pathLst>
                <a:path w="187" h="111">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22" name="TextBox 21">
            <a:extLst>
              <a:ext uri="{FF2B5EF4-FFF2-40B4-BE49-F238E27FC236}">
                <a16:creationId xmlns:a16="http://schemas.microsoft.com/office/drawing/2014/main" id="{CE4EC9C8-A874-4F83-BB53-75B13027C488}"/>
              </a:ext>
            </a:extLst>
          </p:cNvPr>
          <p:cNvSpPr txBox="1"/>
          <p:nvPr/>
        </p:nvSpPr>
        <p:spPr>
          <a:xfrm flipH="1">
            <a:off x="5276850" y="3919800"/>
            <a:ext cx="1638300"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in to farther to at  het.</a:t>
            </a:r>
          </a:p>
        </p:txBody>
      </p:sp>
      <p:sp>
        <p:nvSpPr>
          <p:cNvPr id="26" name="TextBox 25">
            <a:extLst>
              <a:ext uri="{FF2B5EF4-FFF2-40B4-BE49-F238E27FC236}">
                <a16:creationId xmlns:a16="http://schemas.microsoft.com/office/drawing/2014/main" id="{CA264B03-3F0C-4806-A967-FC50FA34B241}"/>
              </a:ext>
            </a:extLst>
          </p:cNvPr>
          <p:cNvSpPr txBox="1"/>
          <p:nvPr/>
        </p:nvSpPr>
        <p:spPr>
          <a:xfrm>
            <a:off x="4263099" y="3626238"/>
            <a:ext cx="43272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2</a:t>
            </a:r>
          </a:p>
        </p:txBody>
      </p:sp>
      <p:sp>
        <p:nvSpPr>
          <p:cNvPr id="27" name="TextBox 26">
            <a:extLst>
              <a:ext uri="{FF2B5EF4-FFF2-40B4-BE49-F238E27FC236}">
                <a16:creationId xmlns:a16="http://schemas.microsoft.com/office/drawing/2014/main" id="{7DDF712E-316E-4ED4-A5E8-1980E4875A01}"/>
              </a:ext>
            </a:extLst>
          </p:cNvPr>
          <p:cNvSpPr txBox="1"/>
          <p:nvPr/>
        </p:nvSpPr>
        <p:spPr>
          <a:xfrm>
            <a:off x="5879637" y="2012562"/>
            <a:ext cx="43272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3</a:t>
            </a:r>
          </a:p>
        </p:txBody>
      </p:sp>
      <p:sp>
        <p:nvSpPr>
          <p:cNvPr id="28" name="TextBox 27">
            <a:extLst>
              <a:ext uri="{FF2B5EF4-FFF2-40B4-BE49-F238E27FC236}">
                <a16:creationId xmlns:a16="http://schemas.microsoft.com/office/drawing/2014/main" id="{E9DFA0AB-D556-4A73-BEB0-DE1724F1FA45}"/>
              </a:ext>
            </a:extLst>
          </p:cNvPr>
          <p:cNvSpPr txBox="1"/>
          <p:nvPr/>
        </p:nvSpPr>
        <p:spPr>
          <a:xfrm>
            <a:off x="5879637" y="5248079"/>
            <a:ext cx="43272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1</a:t>
            </a:r>
          </a:p>
        </p:txBody>
      </p:sp>
      <p:sp>
        <p:nvSpPr>
          <p:cNvPr id="30" name="TextBox 29">
            <a:extLst>
              <a:ext uri="{FF2B5EF4-FFF2-40B4-BE49-F238E27FC236}">
                <a16:creationId xmlns:a16="http://schemas.microsoft.com/office/drawing/2014/main" id="{97499E58-297D-41EE-A46E-6695425DB6A0}"/>
              </a:ext>
            </a:extLst>
          </p:cNvPr>
          <p:cNvSpPr txBox="1"/>
          <p:nvPr/>
        </p:nvSpPr>
        <p:spPr>
          <a:xfrm>
            <a:off x="7506483" y="3626238"/>
            <a:ext cx="43272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4</a:t>
            </a:r>
          </a:p>
        </p:txBody>
      </p:sp>
      <p:sp>
        <p:nvSpPr>
          <p:cNvPr id="31" name="TextBox 30">
            <a:extLst>
              <a:ext uri="{FF2B5EF4-FFF2-40B4-BE49-F238E27FC236}">
                <a16:creationId xmlns:a16="http://schemas.microsoft.com/office/drawing/2014/main" id="{1BC1B341-5B14-436E-BA71-9067490A80B0}"/>
              </a:ext>
            </a:extLst>
          </p:cNvPr>
          <p:cNvSpPr txBox="1"/>
          <p:nvPr/>
        </p:nvSpPr>
        <p:spPr>
          <a:xfrm>
            <a:off x="1915757" y="2194529"/>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6730AC12-221E-4017-9B67-FE419404BFE7}"/>
              </a:ext>
            </a:extLst>
          </p:cNvPr>
          <p:cNvSpPr txBox="1"/>
          <p:nvPr/>
        </p:nvSpPr>
        <p:spPr>
          <a:xfrm>
            <a:off x="1915757" y="2620912"/>
            <a:ext cx="218025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a:t>
            </a:r>
          </a:p>
        </p:txBody>
      </p:sp>
      <p:sp>
        <p:nvSpPr>
          <p:cNvPr id="33" name="Diamond 32">
            <a:extLst>
              <a:ext uri="{FF2B5EF4-FFF2-40B4-BE49-F238E27FC236}">
                <a16:creationId xmlns:a16="http://schemas.microsoft.com/office/drawing/2014/main" id="{88AA015B-0E26-465F-86FA-9714456638A6}"/>
              </a:ext>
            </a:extLst>
          </p:cNvPr>
          <p:cNvSpPr/>
          <p:nvPr/>
        </p:nvSpPr>
        <p:spPr>
          <a:xfrm>
            <a:off x="687324" y="2407721"/>
            <a:ext cx="990015" cy="990015"/>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CB61569B-87BA-4495-ABBA-0C431072F4D1}"/>
              </a:ext>
            </a:extLst>
          </p:cNvPr>
          <p:cNvSpPr txBox="1"/>
          <p:nvPr/>
        </p:nvSpPr>
        <p:spPr>
          <a:xfrm>
            <a:off x="1915757" y="4228674"/>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543C228E-1A05-41C8-B944-59D0A48F6E0E}"/>
              </a:ext>
            </a:extLst>
          </p:cNvPr>
          <p:cNvSpPr txBox="1"/>
          <p:nvPr/>
        </p:nvSpPr>
        <p:spPr>
          <a:xfrm>
            <a:off x="1915757" y="4655057"/>
            <a:ext cx="218025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a:t>
            </a:r>
          </a:p>
        </p:txBody>
      </p:sp>
      <p:sp>
        <p:nvSpPr>
          <p:cNvPr id="36" name="Diamond 35">
            <a:extLst>
              <a:ext uri="{FF2B5EF4-FFF2-40B4-BE49-F238E27FC236}">
                <a16:creationId xmlns:a16="http://schemas.microsoft.com/office/drawing/2014/main" id="{B5F6AC6B-E530-4B41-8BD9-C8426EA54C56}"/>
              </a:ext>
            </a:extLst>
          </p:cNvPr>
          <p:cNvSpPr/>
          <p:nvPr/>
        </p:nvSpPr>
        <p:spPr>
          <a:xfrm>
            <a:off x="687324" y="4441866"/>
            <a:ext cx="990015" cy="9900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Diamond 36">
            <a:extLst>
              <a:ext uri="{FF2B5EF4-FFF2-40B4-BE49-F238E27FC236}">
                <a16:creationId xmlns:a16="http://schemas.microsoft.com/office/drawing/2014/main" id="{85D81BC9-2628-41B7-B726-6C76A2028DFD}"/>
              </a:ext>
            </a:extLst>
          </p:cNvPr>
          <p:cNvSpPr/>
          <p:nvPr/>
        </p:nvSpPr>
        <p:spPr>
          <a:xfrm flipH="1">
            <a:off x="10514661" y="2407721"/>
            <a:ext cx="990015" cy="990015"/>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TextBox 37">
            <a:extLst>
              <a:ext uri="{FF2B5EF4-FFF2-40B4-BE49-F238E27FC236}">
                <a16:creationId xmlns:a16="http://schemas.microsoft.com/office/drawing/2014/main" id="{9C26859A-516E-4715-9B62-BCAA011A3FA5}"/>
              </a:ext>
            </a:extLst>
          </p:cNvPr>
          <p:cNvSpPr txBox="1"/>
          <p:nvPr/>
        </p:nvSpPr>
        <p:spPr>
          <a:xfrm flipH="1">
            <a:off x="8429917" y="2194528"/>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C8BA87D9-30A7-4FEC-A522-56B122261B7B}"/>
              </a:ext>
            </a:extLst>
          </p:cNvPr>
          <p:cNvSpPr txBox="1"/>
          <p:nvPr/>
        </p:nvSpPr>
        <p:spPr>
          <a:xfrm flipH="1">
            <a:off x="8095992" y="2620911"/>
            <a:ext cx="2180251"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a:t>
            </a:r>
          </a:p>
        </p:txBody>
      </p:sp>
      <p:sp>
        <p:nvSpPr>
          <p:cNvPr id="40" name="TextBox 39">
            <a:extLst>
              <a:ext uri="{FF2B5EF4-FFF2-40B4-BE49-F238E27FC236}">
                <a16:creationId xmlns:a16="http://schemas.microsoft.com/office/drawing/2014/main" id="{23808397-762E-4D17-8968-6D18F704ABBF}"/>
              </a:ext>
            </a:extLst>
          </p:cNvPr>
          <p:cNvSpPr txBox="1"/>
          <p:nvPr/>
        </p:nvSpPr>
        <p:spPr>
          <a:xfrm flipH="1">
            <a:off x="8429917" y="422867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1" name="TextBox 40">
            <a:extLst>
              <a:ext uri="{FF2B5EF4-FFF2-40B4-BE49-F238E27FC236}">
                <a16:creationId xmlns:a16="http://schemas.microsoft.com/office/drawing/2014/main" id="{0D1B8C6F-E1EB-4155-A9FF-9F825F3211EF}"/>
              </a:ext>
            </a:extLst>
          </p:cNvPr>
          <p:cNvSpPr txBox="1"/>
          <p:nvPr/>
        </p:nvSpPr>
        <p:spPr>
          <a:xfrm flipH="1">
            <a:off x="8095992" y="4655056"/>
            <a:ext cx="2180251"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a:t>
            </a:r>
          </a:p>
        </p:txBody>
      </p:sp>
      <p:sp>
        <p:nvSpPr>
          <p:cNvPr id="42" name="Diamond 41">
            <a:extLst>
              <a:ext uri="{FF2B5EF4-FFF2-40B4-BE49-F238E27FC236}">
                <a16:creationId xmlns:a16="http://schemas.microsoft.com/office/drawing/2014/main" id="{0052158E-C8B9-49FF-8B8B-8D0007349C00}"/>
              </a:ext>
            </a:extLst>
          </p:cNvPr>
          <p:cNvSpPr/>
          <p:nvPr/>
        </p:nvSpPr>
        <p:spPr>
          <a:xfrm flipH="1">
            <a:off x="10514661" y="4441866"/>
            <a:ext cx="990015" cy="990015"/>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Freeform 65">
            <a:extLst>
              <a:ext uri="{FF2B5EF4-FFF2-40B4-BE49-F238E27FC236}">
                <a16:creationId xmlns:a16="http://schemas.microsoft.com/office/drawing/2014/main" id="{673426EC-31E5-48E4-8B2F-81685E17D584}"/>
              </a:ext>
            </a:extLst>
          </p:cNvPr>
          <p:cNvSpPr>
            <a:spLocks noChangeArrowheads="1"/>
          </p:cNvSpPr>
          <p:nvPr/>
        </p:nvSpPr>
        <p:spPr bwMode="auto">
          <a:xfrm>
            <a:off x="10811534" y="4740404"/>
            <a:ext cx="396268" cy="392938"/>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100">
            <a:extLst>
              <a:ext uri="{FF2B5EF4-FFF2-40B4-BE49-F238E27FC236}">
                <a16:creationId xmlns:a16="http://schemas.microsoft.com/office/drawing/2014/main" id="{657DD274-E080-4F74-AFE0-3538FCC39C42}"/>
              </a:ext>
            </a:extLst>
          </p:cNvPr>
          <p:cNvSpPr>
            <a:spLocks noChangeArrowheads="1"/>
          </p:cNvSpPr>
          <p:nvPr/>
        </p:nvSpPr>
        <p:spPr bwMode="auto">
          <a:xfrm>
            <a:off x="947568" y="2751215"/>
            <a:ext cx="469526" cy="303026"/>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Freeform 115">
            <a:extLst>
              <a:ext uri="{FF2B5EF4-FFF2-40B4-BE49-F238E27FC236}">
                <a16:creationId xmlns:a16="http://schemas.microsoft.com/office/drawing/2014/main" id="{57D2E4FE-1677-4767-A67F-2D396CE1F431}"/>
              </a:ext>
            </a:extLst>
          </p:cNvPr>
          <p:cNvSpPr>
            <a:spLocks noChangeArrowheads="1"/>
          </p:cNvSpPr>
          <p:nvPr/>
        </p:nvSpPr>
        <p:spPr bwMode="auto">
          <a:xfrm>
            <a:off x="10831413" y="2680304"/>
            <a:ext cx="356510" cy="444848"/>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6" name="Freeform 116">
            <a:extLst>
              <a:ext uri="{FF2B5EF4-FFF2-40B4-BE49-F238E27FC236}">
                <a16:creationId xmlns:a16="http://schemas.microsoft.com/office/drawing/2014/main" id="{2F16CDBD-DE26-43CF-8765-107833E5E8D7}"/>
              </a:ext>
            </a:extLst>
          </p:cNvPr>
          <p:cNvSpPr>
            <a:spLocks noChangeArrowheads="1"/>
          </p:cNvSpPr>
          <p:nvPr/>
        </p:nvSpPr>
        <p:spPr bwMode="auto">
          <a:xfrm>
            <a:off x="972542" y="4720424"/>
            <a:ext cx="419578" cy="432898"/>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865633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6" name="Freeform: Shape 55">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8" name="Freeform: Shape 57">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BCB199DF-37C4-4BD2-87CC-BF8467153EF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a:solidFill>
                  <a:schemeClr val="tx1"/>
                </a:solidFill>
                <a:latin typeface="+mj-lt"/>
                <a:ea typeface="+mj-ea"/>
                <a:cs typeface="+mj-cs"/>
              </a:rPr>
              <a:t>Structuri de baze de date</a:t>
            </a:r>
          </a:p>
        </p:txBody>
      </p:sp>
      <p:sp>
        <p:nvSpPr>
          <p:cNvPr id="60" name="Rectangle 5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2" name="Rectangle 6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9" name="Picture 48" descr="A screenshot of a computer&#10;&#10;Description automatically generated">
            <a:extLst>
              <a:ext uri="{FF2B5EF4-FFF2-40B4-BE49-F238E27FC236}">
                <a16:creationId xmlns:a16="http://schemas.microsoft.com/office/drawing/2014/main" id="{B75A21F7-B4B3-1AF4-A523-452FCAF122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4356" y="1062215"/>
            <a:ext cx="6408836" cy="4582317"/>
          </a:xfrm>
          <a:prstGeom prst="rect">
            <a:avLst/>
          </a:prstGeom>
        </p:spPr>
      </p:pic>
    </p:spTree>
    <p:extLst>
      <p:ext uri="{BB962C8B-B14F-4D97-AF65-F5344CB8AC3E}">
        <p14:creationId xmlns:p14="http://schemas.microsoft.com/office/powerpoint/2010/main" val="216440717"/>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A1EDD4-B17F-4634-8D66-770765DB5D19}"/>
              </a:ext>
            </a:extLst>
          </p:cNvPr>
          <p:cNvSpPr txBox="1"/>
          <p:nvPr/>
        </p:nvSpPr>
        <p:spPr>
          <a:xfrm>
            <a:off x="3505200" y="523875"/>
            <a:ext cx="5181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7E911D89-7C92-4BFA-887F-3730242D6CE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Arrow: Pentagon 6">
            <a:extLst>
              <a:ext uri="{FF2B5EF4-FFF2-40B4-BE49-F238E27FC236}">
                <a16:creationId xmlns:a16="http://schemas.microsoft.com/office/drawing/2014/main" id="{5280C54F-D79F-4405-973A-3C249B6C6687}"/>
              </a:ext>
            </a:extLst>
          </p:cNvPr>
          <p:cNvSpPr/>
          <p:nvPr/>
        </p:nvSpPr>
        <p:spPr>
          <a:xfrm>
            <a:off x="914400" y="2008638"/>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Hexagon 5">
            <a:extLst>
              <a:ext uri="{FF2B5EF4-FFF2-40B4-BE49-F238E27FC236}">
                <a16:creationId xmlns:a16="http://schemas.microsoft.com/office/drawing/2014/main" id="{6A9F0B00-6320-4089-8F5A-87279C01BEE5}"/>
              </a:ext>
            </a:extLst>
          </p:cNvPr>
          <p:cNvSpPr/>
          <p:nvPr/>
        </p:nvSpPr>
        <p:spPr>
          <a:xfrm>
            <a:off x="687324" y="1994874"/>
            <a:ext cx="972312" cy="838200"/>
          </a:xfrm>
          <a:prstGeom prst="hexag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Hexagon 7">
            <a:extLst>
              <a:ext uri="{FF2B5EF4-FFF2-40B4-BE49-F238E27FC236}">
                <a16:creationId xmlns:a16="http://schemas.microsoft.com/office/drawing/2014/main" id="{6BA55E40-FD8C-4CA0-BE5A-9E0AB7CDE3B7}"/>
              </a:ext>
            </a:extLst>
          </p:cNvPr>
          <p:cNvSpPr/>
          <p:nvPr/>
        </p:nvSpPr>
        <p:spPr>
          <a:xfrm>
            <a:off x="824725" y="2113323"/>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TextBox 10">
            <a:extLst>
              <a:ext uri="{FF2B5EF4-FFF2-40B4-BE49-F238E27FC236}">
                <a16:creationId xmlns:a16="http://schemas.microsoft.com/office/drawing/2014/main" id="{14C96E88-682F-4530-BF91-2C6C53C5185E}"/>
              </a:ext>
            </a:extLst>
          </p:cNvPr>
          <p:cNvSpPr txBox="1"/>
          <p:nvPr/>
        </p:nvSpPr>
        <p:spPr>
          <a:xfrm flipH="1">
            <a:off x="1749310" y="2833074"/>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12" name="TextBox 11">
            <a:extLst>
              <a:ext uri="{FF2B5EF4-FFF2-40B4-BE49-F238E27FC236}">
                <a16:creationId xmlns:a16="http://schemas.microsoft.com/office/drawing/2014/main" id="{CE044D0F-3388-46C3-8A61-2623C09A9DCF}"/>
              </a:ext>
            </a:extLst>
          </p:cNvPr>
          <p:cNvSpPr txBox="1"/>
          <p:nvPr/>
        </p:nvSpPr>
        <p:spPr>
          <a:xfrm flipH="1">
            <a:off x="1749311" y="2114368"/>
            <a:ext cx="1302639"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Insert title</a:t>
            </a:r>
          </a:p>
        </p:txBody>
      </p:sp>
      <p:sp>
        <p:nvSpPr>
          <p:cNvPr id="22" name="Arrow: Pentagon 21">
            <a:extLst>
              <a:ext uri="{FF2B5EF4-FFF2-40B4-BE49-F238E27FC236}">
                <a16:creationId xmlns:a16="http://schemas.microsoft.com/office/drawing/2014/main" id="{8B05F6C2-CA5D-4090-A48E-1407AAC9DDED}"/>
              </a:ext>
            </a:extLst>
          </p:cNvPr>
          <p:cNvSpPr/>
          <p:nvPr/>
        </p:nvSpPr>
        <p:spPr>
          <a:xfrm>
            <a:off x="914400" y="4357749"/>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Hexagon 22">
            <a:extLst>
              <a:ext uri="{FF2B5EF4-FFF2-40B4-BE49-F238E27FC236}">
                <a16:creationId xmlns:a16="http://schemas.microsoft.com/office/drawing/2014/main" id="{73460036-1DD3-43D5-BB9E-A789B46C1D07}"/>
              </a:ext>
            </a:extLst>
          </p:cNvPr>
          <p:cNvSpPr/>
          <p:nvPr/>
        </p:nvSpPr>
        <p:spPr>
          <a:xfrm>
            <a:off x="687324" y="4343985"/>
            <a:ext cx="972312" cy="8382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Hexagon 23">
            <a:extLst>
              <a:ext uri="{FF2B5EF4-FFF2-40B4-BE49-F238E27FC236}">
                <a16:creationId xmlns:a16="http://schemas.microsoft.com/office/drawing/2014/main" id="{E8AC2AC8-FBE0-406A-A1C9-C3DD71AAFD60}"/>
              </a:ext>
            </a:extLst>
          </p:cNvPr>
          <p:cNvSpPr/>
          <p:nvPr/>
        </p:nvSpPr>
        <p:spPr>
          <a:xfrm>
            <a:off x="824725" y="4462434"/>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A2581808-9A01-4E60-8FE7-423558175DFE}"/>
              </a:ext>
            </a:extLst>
          </p:cNvPr>
          <p:cNvSpPr txBox="1"/>
          <p:nvPr/>
        </p:nvSpPr>
        <p:spPr>
          <a:xfrm flipH="1">
            <a:off x="1749310" y="5182185"/>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26" name="TextBox 25">
            <a:extLst>
              <a:ext uri="{FF2B5EF4-FFF2-40B4-BE49-F238E27FC236}">
                <a16:creationId xmlns:a16="http://schemas.microsoft.com/office/drawing/2014/main" id="{A418A6FE-3B71-420B-8391-F9691554C53C}"/>
              </a:ext>
            </a:extLst>
          </p:cNvPr>
          <p:cNvSpPr txBox="1"/>
          <p:nvPr/>
        </p:nvSpPr>
        <p:spPr>
          <a:xfrm flipH="1">
            <a:off x="1749311" y="4463479"/>
            <a:ext cx="1302639"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Insert title</a:t>
            </a:r>
          </a:p>
        </p:txBody>
      </p:sp>
      <p:sp>
        <p:nvSpPr>
          <p:cNvPr id="56" name="Arrow: Pentagon 55">
            <a:extLst>
              <a:ext uri="{FF2B5EF4-FFF2-40B4-BE49-F238E27FC236}">
                <a16:creationId xmlns:a16="http://schemas.microsoft.com/office/drawing/2014/main" id="{CA7625D0-81DC-4621-9472-CEB3308E61AB}"/>
              </a:ext>
            </a:extLst>
          </p:cNvPr>
          <p:cNvSpPr/>
          <p:nvPr/>
        </p:nvSpPr>
        <p:spPr>
          <a:xfrm>
            <a:off x="4685539" y="2008638"/>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Hexagon 56">
            <a:extLst>
              <a:ext uri="{FF2B5EF4-FFF2-40B4-BE49-F238E27FC236}">
                <a16:creationId xmlns:a16="http://schemas.microsoft.com/office/drawing/2014/main" id="{5B14A936-46AF-439B-92E5-C9029695910D}"/>
              </a:ext>
            </a:extLst>
          </p:cNvPr>
          <p:cNvSpPr/>
          <p:nvPr/>
        </p:nvSpPr>
        <p:spPr>
          <a:xfrm>
            <a:off x="4458463" y="1994874"/>
            <a:ext cx="972312" cy="838200"/>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Hexagon 57">
            <a:extLst>
              <a:ext uri="{FF2B5EF4-FFF2-40B4-BE49-F238E27FC236}">
                <a16:creationId xmlns:a16="http://schemas.microsoft.com/office/drawing/2014/main" id="{089D9297-298D-4C1D-B7C6-27865FC3CD73}"/>
              </a:ext>
            </a:extLst>
          </p:cNvPr>
          <p:cNvSpPr/>
          <p:nvPr/>
        </p:nvSpPr>
        <p:spPr>
          <a:xfrm>
            <a:off x="4595864" y="2113323"/>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CE8C5C22-59D0-4BC4-8D17-D8E98111C565}"/>
              </a:ext>
            </a:extLst>
          </p:cNvPr>
          <p:cNvSpPr txBox="1"/>
          <p:nvPr/>
        </p:nvSpPr>
        <p:spPr>
          <a:xfrm flipH="1">
            <a:off x="5520449" y="2833074"/>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60" name="TextBox 59">
            <a:extLst>
              <a:ext uri="{FF2B5EF4-FFF2-40B4-BE49-F238E27FC236}">
                <a16:creationId xmlns:a16="http://schemas.microsoft.com/office/drawing/2014/main" id="{B1FEB548-551D-41FF-B6A4-F4252F461CDC}"/>
              </a:ext>
            </a:extLst>
          </p:cNvPr>
          <p:cNvSpPr txBox="1"/>
          <p:nvPr/>
        </p:nvSpPr>
        <p:spPr>
          <a:xfrm flipH="1">
            <a:off x="5520450" y="2114368"/>
            <a:ext cx="1302639"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Insert title</a:t>
            </a:r>
          </a:p>
        </p:txBody>
      </p:sp>
      <p:sp>
        <p:nvSpPr>
          <p:cNvPr id="61" name="Arrow: Pentagon 60">
            <a:extLst>
              <a:ext uri="{FF2B5EF4-FFF2-40B4-BE49-F238E27FC236}">
                <a16:creationId xmlns:a16="http://schemas.microsoft.com/office/drawing/2014/main" id="{A182E4AC-C37A-4D42-8C15-225A4F869932}"/>
              </a:ext>
            </a:extLst>
          </p:cNvPr>
          <p:cNvSpPr/>
          <p:nvPr/>
        </p:nvSpPr>
        <p:spPr>
          <a:xfrm>
            <a:off x="4685539" y="4357749"/>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Hexagon 61">
            <a:extLst>
              <a:ext uri="{FF2B5EF4-FFF2-40B4-BE49-F238E27FC236}">
                <a16:creationId xmlns:a16="http://schemas.microsoft.com/office/drawing/2014/main" id="{6292C30A-9030-4B6F-892D-E781BE12AE0C}"/>
              </a:ext>
            </a:extLst>
          </p:cNvPr>
          <p:cNvSpPr/>
          <p:nvPr/>
        </p:nvSpPr>
        <p:spPr>
          <a:xfrm>
            <a:off x="4458463" y="4343985"/>
            <a:ext cx="972312" cy="838200"/>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Hexagon 62">
            <a:extLst>
              <a:ext uri="{FF2B5EF4-FFF2-40B4-BE49-F238E27FC236}">
                <a16:creationId xmlns:a16="http://schemas.microsoft.com/office/drawing/2014/main" id="{698137A4-BBD5-4A4F-B664-D61ABE6E8E44}"/>
              </a:ext>
            </a:extLst>
          </p:cNvPr>
          <p:cNvSpPr/>
          <p:nvPr/>
        </p:nvSpPr>
        <p:spPr>
          <a:xfrm>
            <a:off x="4595864" y="4462434"/>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TextBox 63">
            <a:extLst>
              <a:ext uri="{FF2B5EF4-FFF2-40B4-BE49-F238E27FC236}">
                <a16:creationId xmlns:a16="http://schemas.microsoft.com/office/drawing/2014/main" id="{F3013F73-12FE-4607-BB5E-15F3A0B30867}"/>
              </a:ext>
            </a:extLst>
          </p:cNvPr>
          <p:cNvSpPr txBox="1"/>
          <p:nvPr/>
        </p:nvSpPr>
        <p:spPr>
          <a:xfrm flipH="1">
            <a:off x="5520449" y="5182185"/>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65" name="TextBox 64">
            <a:extLst>
              <a:ext uri="{FF2B5EF4-FFF2-40B4-BE49-F238E27FC236}">
                <a16:creationId xmlns:a16="http://schemas.microsoft.com/office/drawing/2014/main" id="{15B1B855-B906-4C2C-B9AB-8FBA2EBEE3BD}"/>
              </a:ext>
            </a:extLst>
          </p:cNvPr>
          <p:cNvSpPr txBox="1"/>
          <p:nvPr/>
        </p:nvSpPr>
        <p:spPr>
          <a:xfrm flipH="1">
            <a:off x="5520450" y="4463479"/>
            <a:ext cx="1302639"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Insert title</a:t>
            </a:r>
          </a:p>
        </p:txBody>
      </p:sp>
      <p:sp>
        <p:nvSpPr>
          <p:cNvPr id="67" name="Arrow: Pentagon 66">
            <a:extLst>
              <a:ext uri="{FF2B5EF4-FFF2-40B4-BE49-F238E27FC236}">
                <a16:creationId xmlns:a16="http://schemas.microsoft.com/office/drawing/2014/main" id="{67A27876-0146-49D6-9DC2-F3EAFB930EA2}"/>
              </a:ext>
            </a:extLst>
          </p:cNvPr>
          <p:cNvSpPr/>
          <p:nvPr/>
        </p:nvSpPr>
        <p:spPr>
          <a:xfrm>
            <a:off x="8456678" y="2008638"/>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Hexagon 67">
            <a:extLst>
              <a:ext uri="{FF2B5EF4-FFF2-40B4-BE49-F238E27FC236}">
                <a16:creationId xmlns:a16="http://schemas.microsoft.com/office/drawing/2014/main" id="{94F8CD22-F9EC-4E2F-B65F-9C8662984AAC}"/>
              </a:ext>
            </a:extLst>
          </p:cNvPr>
          <p:cNvSpPr/>
          <p:nvPr/>
        </p:nvSpPr>
        <p:spPr>
          <a:xfrm>
            <a:off x="8229602" y="1994874"/>
            <a:ext cx="972312" cy="838200"/>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Hexagon 68">
            <a:extLst>
              <a:ext uri="{FF2B5EF4-FFF2-40B4-BE49-F238E27FC236}">
                <a16:creationId xmlns:a16="http://schemas.microsoft.com/office/drawing/2014/main" id="{057B8A58-A8DE-4F5B-95ED-4E5EBD84E924}"/>
              </a:ext>
            </a:extLst>
          </p:cNvPr>
          <p:cNvSpPr/>
          <p:nvPr/>
        </p:nvSpPr>
        <p:spPr>
          <a:xfrm>
            <a:off x="8367003" y="2113323"/>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TextBox 69">
            <a:extLst>
              <a:ext uri="{FF2B5EF4-FFF2-40B4-BE49-F238E27FC236}">
                <a16:creationId xmlns:a16="http://schemas.microsoft.com/office/drawing/2014/main" id="{FDF0958B-A767-419C-A50E-6E5AFC0C18C4}"/>
              </a:ext>
            </a:extLst>
          </p:cNvPr>
          <p:cNvSpPr txBox="1"/>
          <p:nvPr/>
        </p:nvSpPr>
        <p:spPr>
          <a:xfrm flipH="1">
            <a:off x="9291588" y="2833074"/>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71" name="TextBox 70">
            <a:extLst>
              <a:ext uri="{FF2B5EF4-FFF2-40B4-BE49-F238E27FC236}">
                <a16:creationId xmlns:a16="http://schemas.microsoft.com/office/drawing/2014/main" id="{6B6AAC50-8C9D-471B-9B3D-CE2ABCD16B92}"/>
              </a:ext>
            </a:extLst>
          </p:cNvPr>
          <p:cNvSpPr txBox="1"/>
          <p:nvPr/>
        </p:nvSpPr>
        <p:spPr>
          <a:xfrm flipH="1">
            <a:off x="9291589" y="2114368"/>
            <a:ext cx="1302639"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Insert title</a:t>
            </a:r>
          </a:p>
        </p:txBody>
      </p:sp>
      <p:sp>
        <p:nvSpPr>
          <p:cNvPr id="72" name="Arrow: Pentagon 71">
            <a:extLst>
              <a:ext uri="{FF2B5EF4-FFF2-40B4-BE49-F238E27FC236}">
                <a16:creationId xmlns:a16="http://schemas.microsoft.com/office/drawing/2014/main" id="{11130CC4-DCBB-43ED-BD73-04723BD001FE}"/>
              </a:ext>
            </a:extLst>
          </p:cNvPr>
          <p:cNvSpPr/>
          <p:nvPr/>
        </p:nvSpPr>
        <p:spPr>
          <a:xfrm>
            <a:off x="8456678" y="4357749"/>
            <a:ext cx="2381250" cy="604605"/>
          </a:xfrm>
          <a:prstGeom prst="homePlat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Hexagon 72">
            <a:extLst>
              <a:ext uri="{FF2B5EF4-FFF2-40B4-BE49-F238E27FC236}">
                <a16:creationId xmlns:a16="http://schemas.microsoft.com/office/drawing/2014/main" id="{CE7D4511-7160-4EBC-B2D5-CDECC25B1F99}"/>
              </a:ext>
            </a:extLst>
          </p:cNvPr>
          <p:cNvSpPr/>
          <p:nvPr/>
        </p:nvSpPr>
        <p:spPr>
          <a:xfrm>
            <a:off x="8229602" y="4343985"/>
            <a:ext cx="972312" cy="838200"/>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4" name="Hexagon 73">
            <a:extLst>
              <a:ext uri="{FF2B5EF4-FFF2-40B4-BE49-F238E27FC236}">
                <a16:creationId xmlns:a16="http://schemas.microsoft.com/office/drawing/2014/main" id="{B3654971-F46A-4279-B90E-7C78304920F7}"/>
              </a:ext>
            </a:extLst>
          </p:cNvPr>
          <p:cNvSpPr/>
          <p:nvPr/>
        </p:nvSpPr>
        <p:spPr>
          <a:xfrm>
            <a:off x="8367003" y="4462434"/>
            <a:ext cx="697510" cy="601302"/>
          </a:xfrm>
          <a:prstGeom prst="hexagon">
            <a:avLst/>
          </a:prstGeom>
          <a:solidFill>
            <a:schemeClr val="bg1"/>
          </a:solidFill>
          <a:ln>
            <a:noFill/>
          </a:ln>
          <a:effectLst>
            <a:outerShdw blurRad="88900" dist="38100" dir="3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TextBox 74">
            <a:extLst>
              <a:ext uri="{FF2B5EF4-FFF2-40B4-BE49-F238E27FC236}">
                <a16:creationId xmlns:a16="http://schemas.microsoft.com/office/drawing/2014/main" id="{7C321E96-21AE-4C39-B979-0592EAE549AD}"/>
              </a:ext>
            </a:extLst>
          </p:cNvPr>
          <p:cNvSpPr txBox="1"/>
          <p:nvPr/>
        </p:nvSpPr>
        <p:spPr>
          <a:xfrm flipH="1">
            <a:off x="9291588" y="5182185"/>
            <a:ext cx="221309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to elsewhere allowance</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Address this farther at  too het</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toward there a</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Husband in are a deer.</a:t>
            </a:r>
          </a:p>
        </p:txBody>
      </p:sp>
      <p:sp>
        <p:nvSpPr>
          <p:cNvPr id="76" name="TextBox 75">
            <a:extLst>
              <a:ext uri="{FF2B5EF4-FFF2-40B4-BE49-F238E27FC236}">
                <a16:creationId xmlns:a16="http://schemas.microsoft.com/office/drawing/2014/main" id="{DC485E56-74DB-46D4-B4CE-1048F45B9CA2}"/>
              </a:ext>
            </a:extLst>
          </p:cNvPr>
          <p:cNvSpPr txBox="1"/>
          <p:nvPr/>
        </p:nvSpPr>
        <p:spPr>
          <a:xfrm flipH="1">
            <a:off x="9291589" y="4463479"/>
            <a:ext cx="1302639"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Insert title</a:t>
            </a:r>
          </a:p>
        </p:txBody>
      </p:sp>
      <p:grpSp>
        <p:nvGrpSpPr>
          <p:cNvPr id="77" name="Group 76">
            <a:extLst>
              <a:ext uri="{FF2B5EF4-FFF2-40B4-BE49-F238E27FC236}">
                <a16:creationId xmlns:a16="http://schemas.microsoft.com/office/drawing/2014/main" id="{9874B91A-4DD7-4C48-A8EC-E8CDAF76C71D}"/>
              </a:ext>
            </a:extLst>
          </p:cNvPr>
          <p:cNvGrpSpPr/>
          <p:nvPr/>
        </p:nvGrpSpPr>
        <p:grpSpPr>
          <a:xfrm>
            <a:off x="8525355" y="4604920"/>
            <a:ext cx="380806" cy="316330"/>
            <a:chOff x="1450975" y="838200"/>
            <a:chExt cx="300038" cy="249238"/>
          </a:xfrm>
          <a:solidFill>
            <a:schemeClr val="accent2"/>
          </a:solidFill>
        </p:grpSpPr>
        <p:sp>
          <p:nvSpPr>
            <p:cNvPr id="78" name="Freeform 12">
              <a:extLst>
                <a:ext uri="{FF2B5EF4-FFF2-40B4-BE49-F238E27FC236}">
                  <a16:creationId xmlns:a16="http://schemas.microsoft.com/office/drawing/2014/main" id="{6DAFEC2B-654F-46F9-BCA7-9D242908D80F}"/>
                </a:ext>
              </a:extLst>
            </p:cNvPr>
            <p:cNvSpPr>
              <a:spLocks noEditPoints="1"/>
            </p:cNvSpPr>
            <p:nvPr/>
          </p:nvSpPr>
          <p:spPr bwMode="auto">
            <a:xfrm>
              <a:off x="1450975" y="838200"/>
              <a:ext cx="300038" cy="249238"/>
            </a:xfrm>
            <a:custGeom>
              <a:avLst/>
              <a:gdLst/>
              <a:ahLst/>
              <a:cxnLst>
                <a:cxn ang="0">
                  <a:pos x="1" y="42"/>
                </a:cxn>
                <a:cxn ang="0">
                  <a:pos x="0" y="46"/>
                </a:cxn>
                <a:cxn ang="0">
                  <a:pos x="117" y="56"/>
                </a:cxn>
                <a:cxn ang="0">
                  <a:pos x="117" y="51"/>
                </a:cxn>
                <a:cxn ang="0">
                  <a:pos x="1" y="42"/>
                </a:cxn>
                <a:cxn ang="0">
                  <a:pos x="58" y="75"/>
                </a:cxn>
                <a:cxn ang="0">
                  <a:pos x="33" y="47"/>
                </a:cxn>
                <a:cxn ang="0">
                  <a:pos x="62" y="23"/>
                </a:cxn>
                <a:cxn ang="0">
                  <a:pos x="86" y="51"/>
                </a:cxn>
                <a:cxn ang="0">
                  <a:pos x="58" y="75"/>
                </a:cxn>
              </a:cxnLst>
              <a:rect l="0" t="0" r="r" b="b"/>
              <a:pathLst>
                <a:path w="117" h="97">
                  <a:moveTo>
                    <a:pt x="1" y="42"/>
                  </a:moveTo>
                  <a:cubicBezTo>
                    <a:pt x="0" y="46"/>
                    <a:pt x="0" y="46"/>
                    <a:pt x="0" y="46"/>
                  </a:cubicBezTo>
                  <a:cubicBezTo>
                    <a:pt x="23" y="92"/>
                    <a:pt x="87" y="97"/>
                    <a:pt x="117" y="56"/>
                  </a:cubicBezTo>
                  <a:cubicBezTo>
                    <a:pt x="117" y="51"/>
                    <a:pt x="117" y="51"/>
                    <a:pt x="117" y="51"/>
                  </a:cubicBezTo>
                  <a:cubicBezTo>
                    <a:pt x="94" y="5"/>
                    <a:pt x="31" y="0"/>
                    <a:pt x="1" y="42"/>
                  </a:cubicBezTo>
                  <a:close/>
                  <a:moveTo>
                    <a:pt x="58" y="75"/>
                  </a:moveTo>
                  <a:cubicBezTo>
                    <a:pt x="43" y="74"/>
                    <a:pt x="32" y="61"/>
                    <a:pt x="33" y="47"/>
                  </a:cubicBezTo>
                  <a:cubicBezTo>
                    <a:pt x="35" y="32"/>
                    <a:pt x="47" y="21"/>
                    <a:pt x="62" y="23"/>
                  </a:cubicBezTo>
                  <a:cubicBezTo>
                    <a:pt x="76" y="24"/>
                    <a:pt x="87" y="36"/>
                    <a:pt x="86" y="51"/>
                  </a:cubicBezTo>
                  <a:cubicBezTo>
                    <a:pt x="85" y="66"/>
                    <a:pt x="72" y="76"/>
                    <a:pt x="58" y="75"/>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9" name="Oval 13">
              <a:extLst>
                <a:ext uri="{FF2B5EF4-FFF2-40B4-BE49-F238E27FC236}">
                  <a16:creationId xmlns:a16="http://schemas.microsoft.com/office/drawing/2014/main" id="{8C31EBEF-4F09-4059-98FF-7038A481505A}"/>
                </a:ext>
              </a:extLst>
            </p:cNvPr>
            <p:cNvSpPr>
              <a:spLocks noChangeArrowheads="1"/>
            </p:cNvSpPr>
            <p:nvPr/>
          </p:nvSpPr>
          <p:spPr bwMode="auto">
            <a:xfrm>
              <a:off x="1571625" y="930275"/>
              <a:ext cx="66675" cy="66675"/>
            </a:xfrm>
            <a:prstGeom prst="ellipse">
              <a:avLst/>
            </a:pr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0" name="Group 79">
            <a:extLst>
              <a:ext uri="{FF2B5EF4-FFF2-40B4-BE49-F238E27FC236}">
                <a16:creationId xmlns:a16="http://schemas.microsoft.com/office/drawing/2014/main" id="{129010A4-8CF0-4A69-B9A3-5FA5611FA02A}"/>
              </a:ext>
            </a:extLst>
          </p:cNvPr>
          <p:cNvGrpSpPr/>
          <p:nvPr/>
        </p:nvGrpSpPr>
        <p:grpSpPr>
          <a:xfrm>
            <a:off x="8548266" y="2246482"/>
            <a:ext cx="334984" cy="334984"/>
            <a:chOff x="3238500" y="755650"/>
            <a:chExt cx="295275" cy="295275"/>
          </a:xfrm>
          <a:solidFill>
            <a:schemeClr val="accent3"/>
          </a:solidFill>
        </p:grpSpPr>
        <p:sp>
          <p:nvSpPr>
            <p:cNvPr id="81" name="Freeform 23">
              <a:extLst>
                <a:ext uri="{FF2B5EF4-FFF2-40B4-BE49-F238E27FC236}">
                  <a16:creationId xmlns:a16="http://schemas.microsoft.com/office/drawing/2014/main" id="{1AF284A4-9570-4568-AD3C-2D466BE8AB32}"/>
                </a:ext>
              </a:extLst>
            </p:cNvPr>
            <p:cNvSpPr>
              <a:spLocks/>
            </p:cNvSpPr>
            <p:nvPr/>
          </p:nvSpPr>
          <p:spPr bwMode="auto">
            <a:xfrm>
              <a:off x="3313113" y="830263"/>
              <a:ext cx="109538" cy="112713"/>
            </a:xfrm>
            <a:custGeom>
              <a:avLst/>
              <a:gdLst/>
              <a:ahLst/>
              <a:cxnLst>
                <a:cxn ang="0">
                  <a:pos x="47" y="0"/>
                </a:cxn>
                <a:cxn ang="0">
                  <a:pos x="23" y="0"/>
                </a:cxn>
                <a:cxn ang="0">
                  <a:pos x="23" y="24"/>
                </a:cxn>
                <a:cxn ang="0">
                  <a:pos x="0" y="24"/>
                </a:cxn>
                <a:cxn ang="0">
                  <a:pos x="0" y="47"/>
                </a:cxn>
                <a:cxn ang="0">
                  <a:pos x="23" y="47"/>
                </a:cxn>
                <a:cxn ang="0">
                  <a:pos x="23" y="71"/>
                </a:cxn>
                <a:cxn ang="0">
                  <a:pos x="47" y="71"/>
                </a:cxn>
                <a:cxn ang="0">
                  <a:pos x="47" y="47"/>
                </a:cxn>
                <a:cxn ang="0">
                  <a:pos x="69" y="47"/>
                </a:cxn>
                <a:cxn ang="0">
                  <a:pos x="69" y="24"/>
                </a:cxn>
                <a:cxn ang="0">
                  <a:pos x="47" y="24"/>
                </a:cxn>
                <a:cxn ang="0">
                  <a:pos x="47" y="0"/>
                </a:cxn>
              </a:cxnLst>
              <a:rect l="0" t="0" r="r" b="b"/>
              <a:pathLst>
                <a:path w="69" h="71">
                  <a:moveTo>
                    <a:pt x="47" y="0"/>
                  </a:moveTo>
                  <a:lnTo>
                    <a:pt x="23" y="0"/>
                  </a:lnTo>
                  <a:lnTo>
                    <a:pt x="23" y="24"/>
                  </a:lnTo>
                  <a:lnTo>
                    <a:pt x="0" y="24"/>
                  </a:lnTo>
                  <a:lnTo>
                    <a:pt x="0" y="47"/>
                  </a:lnTo>
                  <a:lnTo>
                    <a:pt x="23" y="47"/>
                  </a:lnTo>
                  <a:lnTo>
                    <a:pt x="23" y="71"/>
                  </a:lnTo>
                  <a:lnTo>
                    <a:pt x="47" y="71"/>
                  </a:lnTo>
                  <a:lnTo>
                    <a:pt x="47" y="47"/>
                  </a:lnTo>
                  <a:lnTo>
                    <a:pt x="69" y="47"/>
                  </a:lnTo>
                  <a:lnTo>
                    <a:pt x="69" y="24"/>
                  </a:lnTo>
                  <a:lnTo>
                    <a:pt x="47" y="24"/>
                  </a:lnTo>
                  <a:lnTo>
                    <a:pt x="47"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2" name="Freeform 24">
              <a:extLst>
                <a:ext uri="{FF2B5EF4-FFF2-40B4-BE49-F238E27FC236}">
                  <a16:creationId xmlns:a16="http://schemas.microsoft.com/office/drawing/2014/main" id="{27F6795D-8E94-4340-AB94-36C7B786D72E}"/>
                </a:ext>
              </a:extLst>
            </p:cNvPr>
            <p:cNvSpPr>
              <a:spLocks noEditPoints="1"/>
            </p:cNvSpPr>
            <p:nvPr/>
          </p:nvSpPr>
          <p:spPr bwMode="auto">
            <a:xfrm>
              <a:off x="3238500" y="755650"/>
              <a:ext cx="295275" cy="295275"/>
            </a:xfrm>
            <a:custGeom>
              <a:avLst/>
              <a:gdLst/>
              <a:ahLst/>
              <a:cxnLst>
                <a:cxn ang="0">
                  <a:pos x="113" y="98"/>
                </a:cxn>
                <a:cxn ang="0">
                  <a:pos x="93" y="78"/>
                </a:cxn>
                <a:cxn ang="0">
                  <a:pos x="101" y="51"/>
                </a:cxn>
                <a:cxn ang="0">
                  <a:pos x="51" y="0"/>
                </a:cxn>
                <a:cxn ang="0">
                  <a:pos x="0" y="51"/>
                </a:cxn>
                <a:cxn ang="0">
                  <a:pos x="51" y="102"/>
                </a:cxn>
                <a:cxn ang="0">
                  <a:pos x="78" y="94"/>
                </a:cxn>
                <a:cxn ang="0">
                  <a:pos x="98" y="114"/>
                </a:cxn>
                <a:cxn ang="0">
                  <a:pos x="103" y="114"/>
                </a:cxn>
                <a:cxn ang="0">
                  <a:pos x="113" y="103"/>
                </a:cxn>
                <a:cxn ang="0">
                  <a:pos x="113" y="98"/>
                </a:cxn>
                <a:cxn ang="0">
                  <a:pos x="51" y="87"/>
                </a:cxn>
                <a:cxn ang="0">
                  <a:pos x="14" y="51"/>
                </a:cxn>
                <a:cxn ang="0">
                  <a:pos x="51" y="15"/>
                </a:cxn>
                <a:cxn ang="0">
                  <a:pos x="87" y="51"/>
                </a:cxn>
                <a:cxn ang="0">
                  <a:pos x="51" y="87"/>
                </a:cxn>
              </a:cxnLst>
              <a:rect l="0" t="0" r="r" b="b"/>
              <a:pathLst>
                <a:path w="115" h="115">
                  <a:moveTo>
                    <a:pt x="113" y="98"/>
                  </a:moveTo>
                  <a:cubicBezTo>
                    <a:pt x="93" y="78"/>
                    <a:pt x="93" y="78"/>
                    <a:pt x="93" y="78"/>
                  </a:cubicBezTo>
                  <a:cubicBezTo>
                    <a:pt x="98" y="70"/>
                    <a:pt x="101" y="61"/>
                    <a:pt x="101" y="51"/>
                  </a:cubicBezTo>
                  <a:cubicBezTo>
                    <a:pt x="101" y="23"/>
                    <a:pt x="79" y="0"/>
                    <a:pt x="51" y="0"/>
                  </a:cubicBezTo>
                  <a:cubicBezTo>
                    <a:pt x="23" y="0"/>
                    <a:pt x="0" y="23"/>
                    <a:pt x="0" y="51"/>
                  </a:cubicBezTo>
                  <a:cubicBezTo>
                    <a:pt x="0" y="79"/>
                    <a:pt x="23" y="102"/>
                    <a:pt x="51" y="102"/>
                  </a:cubicBezTo>
                  <a:cubicBezTo>
                    <a:pt x="61" y="102"/>
                    <a:pt x="70" y="99"/>
                    <a:pt x="78" y="94"/>
                  </a:cubicBezTo>
                  <a:cubicBezTo>
                    <a:pt x="98" y="114"/>
                    <a:pt x="98" y="114"/>
                    <a:pt x="98" y="114"/>
                  </a:cubicBezTo>
                  <a:cubicBezTo>
                    <a:pt x="99" y="115"/>
                    <a:pt x="102" y="115"/>
                    <a:pt x="103" y="114"/>
                  </a:cubicBezTo>
                  <a:cubicBezTo>
                    <a:pt x="113" y="103"/>
                    <a:pt x="113" y="103"/>
                    <a:pt x="113" y="103"/>
                  </a:cubicBezTo>
                  <a:cubicBezTo>
                    <a:pt x="115" y="102"/>
                    <a:pt x="115" y="100"/>
                    <a:pt x="113" y="98"/>
                  </a:cubicBezTo>
                  <a:close/>
                  <a:moveTo>
                    <a:pt x="51" y="87"/>
                  </a:moveTo>
                  <a:cubicBezTo>
                    <a:pt x="31" y="87"/>
                    <a:pt x="14" y="71"/>
                    <a:pt x="14" y="51"/>
                  </a:cubicBezTo>
                  <a:cubicBezTo>
                    <a:pt x="14" y="31"/>
                    <a:pt x="31" y="15"/>
                    <a:pt x="51" y="15"/>
                  </a:cubicBezTo>
                  <a:cubicBezTo>
                    <a:pt x="71" y="15"/>
                    <a:pt x="87" y="31"/>
                    <a:pt x="87" y="51"/>
                  </a:cubicBezTo>
                  <a:cubicBezTo>
                    <a:pt x="87" y="71"/>
                    <a:pt x="71" y="87"/>
                    <a:pt x="51" y="8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83" name="Freeform 26">
            <a:extLst>
              <a:ext uri="{FF2B5EF4-FFF2-40B4-BE49-F238E27FC236}">
                <a16:creationId xmlns:a16="http://schemas.microsoft.com/office/drawing/2014/main" id="{DFB6DAAE-8C43-4FB2-8B4F-E5B2E16C4E6D}"/>
              </a:ext>
            </a:extLst>
          </p:cNvPr>
          <p:cNvSpPr>
            <a:spLocks/>
          </p:cNvSpPr>
          <p:nvPr/>
        </p:nvSpPr>
        <p:spPr bwMode="auto">
          <a:xfrm>
            <a:off x="4754038" y="4571485"/>
            <a:ext cx="381162" cy="383200"/>
          </a:xfrm>
          <a:custGeom>
            <a:avLst/>
            <a:gdLst>
              <a:gd name="T0" fmla="*/ 296863 w 187"/>
              <a:gd name="T1" fmla="*/ 149225 h 188"/>
              <a:gd name="T2" fmla="*/ 222250 w 187"/>
              <a:gd name="T3" fmla="*/ 92075 h 188"/>
              <a:gd name="T4" fmla="*/ 222250 w 187"/>
              <a:gd name="T5" fmla="*/ 131763 h 188"/>
              <a:gd name="T6" fmla="*/ 166688 w 187"/>
              <a:gd name="T7" fmla="*/ 131763 h 188"/>
              <a:gd name="T8" fmla="*/ 166688 w 187"/>
              <a:gd name="T9" fmla="*/ 74613 h 188"/>
              <a:gd name="T10" fmla="*/ 204788 w 187"/>
              <a:gd name="T11" fmla="*/ 74613 h 188"/>
              <a:gd name="T12" fmla="*/ 149225 w 187"/>
              <a:gd name="T13" fmla="*/ 0 h 188"/>
              <a:gd name="T14" fmla="*/ 95250 w 187"/>
              <a:gd name="T15" fmla="*/ 74613 h 188"/>
              <a:gd name="T16" fmla="*/ 130175 w 187"/>
              <a:gd name="T17" fmla="*/ 74613 h 188"/>
              <a:gd name="T18" fmla="*/ 130175 w 187"/>
              <a:gd name="T19" fmla="*/ 131763 h 188"/>
              <a:gd name="T20" fmla="*/ 74613 w 187"/>
              <a:gd name="T21" fmla="*/ 131763 h 188"/>
              <a:gd name="T22" fmla="*/ 74613 w 187"/>
              <a:gd name="T23" fmla="*/ 92075 h 188"/>
              <a:gd name="T24" fmla="*/ 0 w 187"/>
              <a:gd name="T25" fmla="*/ 149225 h 188"/>
              <a:gd name="T26" fmla="*/ 74613 w 187"/>
              <a:gd name="T27" fmla="*/ 204788 h 188"/>
              <a:gd name="T28" fmla="*/ 74613 w 187"/>
              <a:gd name="T29" fmla="*/ 166688 h 188"/>
              <a:gd name="T30" fmla="*/ 130175 w 187"/>
              <a:gd name="T31" fmla="*/ 166688 h 188"/>
              <a:gd name="T32" fmla="*/ 130175 w 187"/>
              <a:gd name="T33" fmla="*/ 223838 h 188"/>
              <a:gd name="T34" fmla="*/ 95250 w 187"/>
              <a:gd name="T35" fmla="*/ 223838 h 188"/>
              <a:gd name="T36" fmla="*/ 149225 w 187"/>
              <a:gd name="T37" fmla="*/ 298450 h 188"/>
              <a:gd name="T38" fmla="*/ 204788 w 187"/>
              <a:gd name="T39" fmla="*/ 223838 h 188"/>
              <a:gd name="T40" fmla="*/ 166688 w 187"/>
              <a:gd name="T41" fmla="*/ 223838 h 188"/>
              <a:gd name="T42" fmla="*/ 166688 w 187"/>
              <a:gd name="T43" fmla="*/ 166688 h 188"/>
              <a:gd name="T44" fmla="*/ 222250 w 187"/>
              <a:gd name="T45" fmla="*/ 166688 h 188"/>
              <a:gd name="T46" fmla="*/ 222250 w 187"/>
              <a:gd name="T47" fmla="*/ 204788 h 188"/>
              <a:gd name="T48" fmla="*/ 296863 w 187"/>
              <a:gd name="T49" fmla="*/ 149225 h 18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87" h="188">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84" name="Freeform 42">
            <a:extLst>
              <a:ext uri="{FF2B5EF4-FFF2-40B4-BE49-F238E27FC236}">
                <a16:creationId xmlns:a16="http://schemas.microsoft.com/office/drawing/2014/main" id="{312677B9-4737-484F-A2F5-D3F6E4092E62}"/>
              </a:ext>
            </a:extLst>
          </p:cNvPr>
          <p:cNvSpPr>
            <a:spLocks noEditPoints="1"/>
          </p:cNvSpPr>
          <p:nvPr/>
        </p:nvSpPr>
        <p:spPr bwMode="auto">
          <a:xfrm>
            <a:off x="4784183" y="2261270"/>
            <a:ext cx="320872" cy="305408"/>
          </a:xfrm>
          <a:custGeom>
            <a:avLst/>
            <a:gdLst>
              <a:gd name="T0" fmla="*/ 204680 w 103"/>
              <a:gd name="T1" fmla="*/ 2559 h 98"/>
              <a:gd name="T2" fmla="*/ 191887 w 103"/>
              <a:gd name="T3" fmla="*/ 0 h 98"/>
              <a:gd name="T4" fmla="*/ 133042 w 103"/>
              <a:gd name="T5" fmla="*/ 33273 h 98"/>
              <a:gd name="T6" fmla="*/ 71638 w 103"/>
              <a:gd name="T7" fmla="*/ 0 h 98"/>
              <a:gd name="T8" fmla="*/ 58845 w 103"/>
              <a:gd name="T9" fmla="*/ 2559 h 98"/>
              <a:gd name="T10" fmla="*/ 0 w 103"/>
              <a:gd name="T11" fmla="*/ 71664 h 98"/>
              <a:gd name="T12" fmla="*/ 0 w 103"/>
              <a:gd name="T13" fmla="*/ 87021 h 98"/>
              <a:gd name="T14" fmla="*/ 133042 w 103"/>
              <a:gd name="T15" fmla="*/ 250825 h 98"/>
              <a:gd name="T16" fmla="*/ 263525 w 103"/>
              <a:gd name="T17" fmla="*/ 87021 h 98"/>
              <a:gd name="T18" fmla="*/ 263525 w 103"/>
              <a:gd name="T19" fmla="*/ 71664 h 98"/>
              <a:gd name="T20" fmla="*/ 204680 w 103"/>
              <a:gd name="T21" fmla="*/ 2559 h 98"/>
              <a:gd name="T22" fmla="*/ 235382 w 103"/>
              <a:gd name="T23" fmla="*/ 87021 h 98"/>
              <a:gd name="T24" fmla="*/ 133042 w 103"/>
              <a:gd name="T25" fmla="*/ 214993 h 98"/>
              <a:gd name="T26" fmla="*/ 30702 w 103"/>
              <a:gd name="T27" fmla="*/ 87021 h 98"/>
              <a:gd name="T28" fmla="*/ 30702 w 103"/>
              <a:gd name="T29" fmla="*/ 74224 h 98"/>
              <a:gd name="T30" fmla="*/ 63962 w 103"/>
              <a:gd name="T31" fmla="*/ 30713 h 98"/>
              <a:gd name="T32" fmla="*/ 71638 w 103"/>
              <a:gd name="T33" fmla="*/ 30713 h 98"/>
              <a:gd name="T34" fmla="*/ 110015 w 103"/>
              <a:gd name="T35" fmla="*/ 51189 h 98"/>
              <a:gd name="T36" fmla="*/ 133042 w 103"/>
              <a:gd name="T37" fmla="*/ 76783 h 98"/>
              <a:gd name="T38" fmla="*/ 153510 w 103"/>
              <a:gd name="T39" fmla="*/ 51189 h 98"/>
              <a:gd name="T40" fmla="*/ 191887 w 103"/>
              <a:gd name="T41" fmla="*/ 30713 h 98"/>
              <a:gd name="T42" fmla="*/ 202121 w 103"/>
              <a:gd name="T43" fmla="*/ 30713 h 98"/>
              <a:gd name="T44" fmla="*/ 235382 w 103"/>
              <a:gd name="T45" fmla="*/ 74224 h 98"/>
              <a:gd name="T46" fmla="*/ 235382 w 103"/>
              <a:gd name="T47" fmla="*/ 87021 h 9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03" h="98">
                <a:moveTo>
                  <a:pt x="80" y="1"/>
                </a:moveTo>
                <a:cubicBezTo>
                  <a:pt x="78" y="0"/>
                  <a:pt x="77" y="0"/>
                  <a:pt x="75" y="0"/>
                </a:cubicBezTo>
                <a:cubicBezTo>
                  <a:pt x="64" y="0"/>
                  <a:pt x="58" y="5"/>
                  <a:pt x="52" y="13"/>
                </a:cubicBezTo>
                <a:cubicBezTo>
                  <a:pt x="45" y="5"/>
                  <a:pt x="40" y="0"/>
                  <a:pt x="28" y="0"/>
                </a:cubicBezTo>
                <a:cubicBezTo>
                  <a:pt x="27" y="0"/>
                  <a:pt x="25" y="0"/>
                  <a:pt x="23" y="1"/>
                </a:cubicBezTo>
                <a:cubicBezTo>
                  <a:pt x="13" y="2"/>
                  <a:pt x="2" y="11"/>
                  <a:pt x="0" y="28"/>
                </a:cubicBezTo>
                <a:cubicBezTo>
                  <a:pt x="0" y="34"/>
                  <a:pt x="0" y="34"/>
                  <a:pt x="0" y="34"/>
                </a:cubicBezTo>
                <a:cubicBezTo>
                  <a:pt x="2" y="51"/>
                  <a:pt x="14" y="72"/>
                  <a:pt x="52" y="98"/>
                </a:cubicBezTo>
                <a:cubicBezTo>
                  <a:pt x="89" y="72"/>
                  <a:pt x="102" y="51"/>
                  <a:pt x="103" y="34"/>
                </a:cubicBezTo>
                <a:cubicBezTo>
                  <a:pt x="103" y="28"/>
                  <a:pt x="103" y="28"/>
                  <a:pt x="103" y="28"/>
                </a:cubicBezTo>
                <a:cubicBezTo>
                  <a:pt x="102" y="11"/>
                  <a:pt x="90" y="2"/>
                  <a:pt x="80" y="1"/>
                </a:cubicBezTo>
                <a:close/>
                <a:moveTo>
                  <a:pt x="92" y="34"/>
                </a:moveTo>
                <a:cubicBezTo>
                  <a:pt x="90" y="49"/>
                  <a:pt x="77" y="65"/>
                  <a:pt x="52" y="84"/>
                </a:cubicBezTo>
                <a:cubicBezTo>
                  <a:pt x="26" y="65"/>
                  <a:pt x="13" y="49"/>
                  <a:pt x="12" y="34"/>
                </a:cubicBezTo>
                <a:cubicBezTo>
                  <a:pt x="12" y="29"/>
                  <a:pt x="12" y="29"/>
                  <a:pt x="12" y="29"/>
                </a:cubicBezTo>
                <a:cubicBezTo>
                  <a:pt x="13" y="17"/>
                  <a:pt x="20" y="12"/>
                  <a:pt x="25" y="12"/>
                </a:cubicBezTo>
                <a:cubicBezTo>
                  <a:pt x="26" y="12"/>
                  <a:pt x="27" y="12"/>
                  <a:pt x="28" y="12"/>
                </a:cubicBezTo>
                <a:cubicBezTo>
                  <a:pt x="35" y="12"/>
                  <a:pt x="38" y="14"/>
                  <a:pt x="43" y="20"/>
                </a:cubicBezTo>
                <a:cubicBezTo>
                  <a:pt x="52" y="30"/>
                  <a:pt x="52" y="30"/>
                  <a:pt x="52" y="30"/>
                </a:cubicBezTo>
                <a:cubicBezTo>
                  <a:pt x="60" y="20"/>
                  <a:pt x="60" y="20"/>
                  <a:pt x="60" y="20"/>
                </a:cubicBezTo>
                <a:cubicBezTo>
                  <a:pt x="66" y="14"/>
                  <a:pt x="69" y="12"/>
                  <a:pt x="75" y="12"/>
                </a:cubicBezTo>
                <a:cubicBezTo>
                  <a:pt x="76" y="12"/>
                  <a:pt x="78" y="12"/>
                  <a:pt x="79" y="12"/>
                </a:cubicBezTo>
                <a:cubicBezTo>
                  <a:pt x="83" y="12"/>
                  <a:pt x="91" y="17"/>
                  <a:pt x="92" y="29"/>
                </a:cubicBezTo>
                <a:lnTo>
                  <a:pt x="92" y="34"/>
                </a:lnTo>
                <a:close/>
              </a:path>
            </a:pathLst>
          </a:custGeom>
          <a:solidFill>
            <a:schemeClr val="accent2"/>
          </a:solidFill>
          <a:ln>
            <a:noFill/>
          </a:ln>
        </p:spPr>
        <p:txBody>
          <a:bodyPr/>
          <a:lstStyle/>
          <a:p>
            <a:endParaRPr lang="en-US" dirty="0">
              <a:latin typeface="Roboto" panose="02000000000000000000" pitchFamily="2" charset="0"/>
            </a:endParaRPr>
          </a:p>
        </p:txBody>
      </p:sp>
      <p:grpSp>
        <p:nvGrpSpPr>
          <p:cNvPr id="85" name="Group 84">
            <a:extLst>
              <a:ext uri="{FF2B5EF4-FFF2-40B4-BE49-F238E27FC236}">
                <a16:creationId xmlns:a16="http://schemas.microsoft.com/office/drawing/2014/main" id="{00E7576F-DD91-4792-9E7A-E1EA965C4584}"/>
              </a:ext>
            </a:extLst>
          </p:cNvPr>
          <p:cNvGrpSpPr/>
          <p:nvPr/>
        </p:nvGrpSpPr>
        <p:grpSpPr>
          <a:xfrm>
            <a:off x="1030931" y="4601530"/>
            <a:ext cx="285098" cy="323110"/>
            <a:chOff x="3233738" y="1947863"/>
            <a:chExt cx="261938" cy="296862"/>
          </a:xfrm>
          <a:solidFill>
            <a:schemeClr val="accent4"/>
          </a:solidFill>
        </p:grpSpPr>
        <p:sp>
          <p:nvSpPr>
            <p:cNvPr id="86" name="Freeform 56">
              <a:extLst>
                <a:ext uri="{FF2B5EF4-FFF2-40B4-BE49-F238E27FC236}">
                  <a16:creationId xmlns:a16="http://schemas.microsoft.com/office/drawing/2014/main" id="{68A71ED5-14BE-4467-AC00-E8FBBF895F0E}"/>
                </a:ext>
              </a:extLst>
            </p:cNvPr>
            <p:cNvSpPr>
              <a:spLocks noEditPoints="1"/>
            </p:cNvSpPr>
            <p:nvPr/>
          </p:nvSpPr>
          <p:spPr bwMode="auto">
            <a:xfrm>
              <a:off x="3233738" y="1947863"/>
              <a:ext cx="261938" cy="147638"/>
            </a:xfrm>
            <a:custGeom>
              <a:avLst/>
              <a:gdLst/>
              <a:ahLst/>
              <a:cxnLst>
                <a:cxn ang="0">
                  <a:pos x="8" y="58"/>
                </a:cxn>
                <a:cxn ang="0">
                  <a:pos x="95" y="58"/>
                </a:cxn>
                <a:cxn ang="0">
                  <a:pos x="102" y="50"/>
                </a:cxn>
                <a:cxn ang="0">
                  <a:pos x="95" y="43"/>
                </a:cxn>
                <a:cxn ang="0">
                  <a:pos x="73" y="43"/>
                </a:cxn>
                <a:cxn ang="0">
                  <a:pos x="66" y="36"/>
                </a:cxn>
                <a:cxn ang="0">
                  <a:pos x="66" y="7"/>
                </a:cxn>
                <a:cxn ang="0">
                  <a:pos x="58" y="0"/>
                </a:cxn>
                <a:cxn ang="0">
                  <a:pos x="44" y="0"/>
                </a:cxn>
                <a:cxn ang="0">
                  <a:pos x="37" y="7"/>
                </a:cxn>
                <a:cxn ang="0">
                  <a:pos x="37" y="36"/>
                </a:cxn>
                <a:cxn ang="0">
                  <a:pos x="29" y="43"/>
                </a:cxn>
                <a:cxn ang="0">
                  <a:pos x="8" y="43"/>
                </a:cxn>
                <a:cxn ang="0">
                  <a:pos x="0" y="50"/>
                </a:cxn>
                <a:cxn ang="0">
                  <a:pos x="8" y="58"/>
                </a:cxn>
                <a:cxn ang="0">
                  <a:pos x="48" y="7"/>
                </a:cxn>
                <a:cxn ang="0">
                  <a:pos x="55" y="7"/>
                </a:cxn>
                <a:cxn ang="0">
                  <a:pos x="58" y="10"/>
                </a:cxn>
                <a:cxn ang="0">
                  <a:pos x="55" y="14"/>
                </a:cxn>
                <a:cxn ang="0">
                  <a:pos x="48" y="14"/>
                </a:cxn>
                <a:cxn ang="0">
                  <a:pos x="44" y="10"/>
                </a:cxn>
                <a:cxn ang="0">
                  <a:pos x="48" y="7"/>
                </a:cxn>
              </a:cxnLst>
              <a:rect l="0" t="0" r="r" b="b"/>
              <a:pathLst>
                <a:path w="102" h="58">
                  <a:moveTo>
                    <a:pt x="8" y="58"/>
                  </a:moveTo>
                  <a:cubicBezTo>
                    <a:pt x="95" y="58"/>
                    <a:pt x="95" y="58"/>
                    <a:pt x="95" y="58"/>
                  </a:cubicBezTo>
                  <a:cubicBezTo>
                    <a:pt x="99" y="58"/>
                    <a:pt x="102" y="54"/>
                    <a:pt x="102" y="50"/>
                  </a:cubicBezTo>
                  <a:cubicBezTo>
                    <a:pt x="102" y="46"/>
                    <a:pt x="99" y="43"/>
                    <a:pt x="95" y="43"/>
                  </a:cubicBezTo>
                  <a:cubicBezTo>
                    <a:pt x="73" y="43"/>
                    <a:pt x="73" y="43"/>
                    <a:pt x="73" y="43"/>
                  </a:cubicBezTo>
                  <a:cubicBezTo>
                    <a:pt x="69" y="43"/>
                    <a:pt x="66" y="40"/>
                    <a:pt x="66" y="36"/>
                  </a:cubicBezTo>
                  <a:cubicBezTo>
                    <a:pt x="66" y="7"/>
                    <a:pt x="66" y="7"/>
                    <a:pt x="66" y="7"/>
                  </a:cubicBezTo>
                  <a:cubicBezTo>
                    <a:pt x="66" y="3"/>
                    <a:pt x="62" y="0"/>
                    <a:pt x="58" y="0"/>
                  </a:cubicBezTo>
                  <a:cubicBezTo>
                    <a:pt x="44" y="0"/>
                    <a:pt x="44" y="0"/>
                    <a:pt x="44" y="0"/>
                  </a:cubicBezTo>
                  <a:cubicBezTo>
                    <a:pt x="40" y="0"/>
                    <a:pt x="37" y="3"/>
                    <a:pt x="37" y="7"/>
                  </a:cubicBezTo>
                  <a:cubicBezTo>
                    <a:pt x="37" y="36"/>
                    <a:pt x="37" y="36"/>
                    <a:pt x="37" y="36"/>
                  </a:cubicBezTo>
                  <a:cubicBezTo>
                    <a:pt x="37" y="40"/>
                    <a:pt x="33" y="43"/>
                    <a:pt x="29" y="43"/>
                  </a:cubicBezTo>
                  <a:cubicBezTo>
                    <a:pt x="8" y="43"/>
                    <a:pt x="8" y="43"/>
                    <a:pt x="8" y="43"/>
                  </a:cubicBezTo>
                  <a:cubicBezTo>
                    <a:pt x="4" y="43"/>
                    <a:pt x="0" y="46"/>
                    <a:pt x="0" y="50"/>
                  </a:cubicBezTo>
                  <a:cubicBezTo>
                    <a:pt x="0" y="54"/>
                    <a:pt x="4" y="58"/>
                    <a:pt x="8" y="58"/>
                  </a:cubicBezTo>
                  <a:close/>
                  <a:moveTo>
                    <a:pt x="48" y="7"/>
                  </a:moveTo>
                  <a:cubicBezTo>
                    <a:pt x="55" y="7"/>
                    <a:pt x="55" y="7"/>
                    <a:pt x="55" y="7"/>
                  </a:cubicBezTo>
                  <a:cubicBezTo>
                    <a:pt x="57" y="7"/>
                    <a:pt x="58" y="8"/>
                    <a:pt x="58" y="10"/>
                  </a:cubicBezTo>
                  <a:cubicBezTo>
                    <a:pt x="58" y="12"/>
                    <a:pt x="57" y="14"/>
                    <a:pt x="55" y="14"/>
                  </a:cubicBezTo>
                  <a:cubicBezTo>
                    <a:pt x="48" y="14"/>
                    <a:pt x="48" y="14"/>
                    <a:pt x="48" y="14"/>
                  </a:cubicBezTo>
                  <a:cubicBezTo>
                    <a:pt x="46" y="14"/>
                    <a:pt x="44" y="12"/>
                    <a:pt x="44" y="10"/>
                  </a:cubicBezTo>
                  <a:cubicBezTo>
                    <a:pt x="44" y="8"/>
                    <a:pt x="46" y="7"/>
                    <a:pt x="48" y="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7" name="Freeform 57">
              <a:extLst>
                <a:ext uri="{FF2B5EF4-FFF2-40B4-BE49-F238E27FC236}">
                  <a16:creationId xmlns:a16="http://schemas.microsoft.com/office/drawing/2014/main" id="{0EC5EDDC-D049-4E3E-955E-CC23D51EA91F}"/>
                </a:ext>
              </a:extLst>
            </p:cNvPr>
            <p:cNvSpPr>
              <a:spLocks/>
            </p:cNvSpPr>
            <p:nvPr/>
          </p:nvSpPr>
          <p:spPr bwMode="auto">
            <a:xfrm>
              <a:off x="3233738" y="2114550"/>
              <a:ext cx="261938" cy="130175"/>
            </a:xfrm>
            <a:custGeom>
              <a:avLst/>
              <a:gdLst/>
              <a:ahLst/>
              <a:cxnLst>
                <a:cxn ang="0">
                  <a:pos x="92" y="0"/>
                </a:cxn>
                <a:cxn ang="0">
                  <a:pos x="11" y="0"/>
                </a:cxn>
                <a:cxn ang="0">
                  <a:pos x="7" y="3"/>
                </a:cxn>
                <a:cxn ang="0">
                  <a:pos x="0" y="51"/>
                </a:cxn>
                <a:cxn ang="0">
                  <a:pos x="22" y="51"/>
                </a:cxn>
                <a:cxn ang="0">
                  <a:pos x="29" y="29"/>
                </a:cxn>
                <a:cxn ang="0">
                  <a:pos x="29" y="51"/>
                </a:cxn>
                <a:cxn ang="0">
                  <a:pos x="73" y="51"/>
                </a:cxn>
                <a:cxn ang="0">
                  <a:pos x="73" y="29"/>
                </a:cxn>
                <a:cxn ang="0">
                  <a:pos x="80" y="51"/>
                </a:cxn>
                <a:cxn ang="0">
                  <a:pos x="102" y="51"/>
                </a:cxn>
                <a:cxn ang="0">
                  <a:pos x="95" y="3"/>
                </a:cxn>
                <a:cxn ang="0">
                  <a:pos x="92" y="0"/>
                </a:cxn>
              </a:cxnLst>
              <a:rect l="0" t="0" r="r" b="b"/>
              <a:pathLst>
                <a:path w="102" h="51">
                  <a:moveTo>
                    <a:pt x="92" y="0"/>
                  </a:moveTo>
                  <a:cubicBezTo>
                    <a:pt x="11" y="0"/>
                    <a:pt x="11" y="0"/>
                    <a:pt x="11" y="0"/>
                  </a:cubicBezTo>
                  <a:cubicBezTo>
                    <a:pt x="9" y="0"/>
                    <a:pt x="7" y="1"/>
                    <a:pt x="7" y="3"/>
                  </a:cubicBezTo>
                  <a:cubicBezTo>
                    <a:pt x="0" y="51"/>
                    <a:pt x="0" y="51"/>
                    <a:pt x="0" y="51"/>
                  </a:cubicBezTo>
                  <a:cubicBezTo>
                    <a:pt x="22" y="51"/>
                    <a:pt x="22" y="51"/>
                    <a:pt x="22" y="51"/>
                  </a:cubicBezTo>
                  <a:cubicBezTo>
                    <a:pt x="29" y="29"/>
                    <a:pt x="29" y="29"/>
                    <a:pt x="29" y="29"/>
                  </a:cubicBezTo>
                  <a:cubicBezTo>
                    <a:pt x="29" y="51"/>
                    <a:pt x="29" y="51"/>
                    <a:pt x="29" y="51"/>
                  </a:cubicBezTo>
                  <a:cubicBezTo>
                    <a:pt x="73" y="51"/>
                    <a:pt x="73" y="51"/>
                    <a:pt x="73" y="51"/>
                  </a:cubicBezTo>
                  <a:cubicBezTo>
                    <a:pt x="73" y="29"/>
                    <a:pt x="73" y="29"/>
                    <a:pt x="73" y="29"/>
                  </a:cubicBezTo>
                  <a:cubicBezTo>
                    <a:pt x="80" y="51"/>
                    <a:pt x="80" y="51"/>
                    <a:pt x="80" y="51"/>
                  </a:cubicBezTo>
                  <a:cubicBezTo>
                    <a:pt x="102" y="51"/>
                    <a:pt x="102" y="51"/>
                    <a:pt x="102" y="51"/>
                  </a:cubicBezTo>
                  <a:cubicBezTo>
                    <a:pt x="95" y="3"/>
                    <a:pt x="95" y="3"/>
                    <a:pt x="95" y="3"/>
                  </a:cubicBezTo>
                  <a:cubicBezTo>
                    <a:pt x="95" y="1"/>
                    <a:pt x="93" y="0"/>
                    <a:pt x="92"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88" name="Freeform 165">
            <a:extLst>
              <a:ext uri="{FF2B5EF4-FFF2-40B4-BE49-F238E27FC236}">
                <a16:creationId xmlns:a16="http://schemas.microsoft.com/office/drawing/2014/main" id="{52F88080-E2EB-47BF-82B8-CC17388D0B2E}"/>
              </a:ext>
            </a:extLst>
          </p:cNvPr>
          <p:cNvSpPr>
            <a:spLocks noEditPoints="1"/>
          </p:cNvSpPr>
          <p:nvPr/>
        </p:nvSpPr>
        <p:spPr bwMode="auto">
          <a:xfrm>
            <a:off x="1009956" y="2248700"/>
            <a:ext cx="327048" cy="330548"/>
          </a:xfrm>
          <a:custGeom>
            <a:avLst/>
            <a:gdLst>
              <a:gd name="T0" fmla="*/ 149225 w 187"/>
              <a:gd name="T1" fmla="*/ 0 h 189"/>
              <a:gd name="T2" fmla="*/ 19050 w 187"/>
              <a:gd name="T3" fmla="*/ 279400 h 189"/>
              <a:gd name="T4" fmla="*/ 0 w 187"/>
              <a:gd name="T5" fmla="*/ 300037 h 189"/>
              <a:gd name="T6" fmla="*/ 296862 w 187"/>
              <a:gd name="T7" fmla="*/ 76200 h 189"/>
              <a:gd name="T8" fmla="*/ 112712 w 187"/>
              <a:gd name="T9" fmla="*/ 279400 h 189"/>
              <a:gd name="T10" fmla="*/ 57150 w 187"/>
              <a:gd name="T11" fmla="*/ 242887 h 189"/>
              <a:gd name="T12" fmla="*/ 112712 w 187"/>
              <a:gd name="T13" fmla="*/ 279400 h 189"/>
              <a:gd name="T14" fmla="*/ 39687 w 187"/>
              <a:gd name="T15" fmla="*/ 204787 h 189"/>
              <a:gd name="T16" fmla="*/ 131762 w 187"/>
              <a:gd name="T17" fmla="*/ 187325 h 189"/>
              <a:gd name="T18" fmla="*/ 131762 w 187"/>
              <a:gd name="T19" fmla="*/ 168275 h 189"/>
              <a:gd name="T20" fmla="*/ 39687 w 187"/>
              <a:gd name="T21" fmla="*/ 150812 h 189"/>
              <a:gd name="T22" fmla="*/ 131762 w 187"/>
              <a:gd name="T23" fmla="*/ 168275 h 189"/>
              <a:gd name="T24" fmla="*/ 39687 w 187"/>
              <a:gd name="T25" fmla="*/ 130175 h 189"/>
              <a:gd name="T26" fmla="*/ 131762 w 187"/>
              <a:gd name="T27" fmla="*/ 112712 h 189"/>
              <a:gd name="T28" fmla="*/ 131762 w 187"/>
              <a:gd name="T29" fmla="*/ 93662 h 189"/>
              <a:gd name="T30" fmla="*/ 39687 w 187"/>
              <a:gd name="T31" fmla="*/ 76200 h 189"/>
              <a:gd name="T32" fmla="*/ 131762 w 187"/>
              <a:gd name="T33" fmla="*/ 93662 h 189"/>
              <a:gd name="T34" fmla="*/ 39687 w 187"/>
              <a:gd name="T35" fmla="*/ 55562 h 189"/>
              <a:gd name="T36" fmla="*/ 131762 w 187"/>
              <a:gd name="T37" fmla="*/ 38100 h 189"/>
              <a:gd name="T38" fmla="*/ 223837 w 187"/>
              <a:gd name="T39" fmla="*/ 260350 h 189"/>
              <a:gd name="T40" fmla="*/ 187325 w 187"/>
              <a:gd name="T41" fmla="*/ 225425 h 189"/>
              <a:gd name="T42" fmla="*/ 223837 w 187"/>
              <a:gd name="T43" fmla="*/ 260350 h 189"/>
              <a:gd name="T44" fmla="*/ 187325 w 187"/>
              <a:gd name="T45" fmla="*/ 204787 h 189"/>
              <a:gd name="T46" fmla="*/ 223837 w 187"/>
              <a:gd name="T47" fmla="*/ 168275 h 189"/>
              <a:gd name="T48" fmla="*/ 223837 w 187"/>
              <a:gd name="T49" fmla="*/ 150812 h 189"/>
              <a:gd name="T50" fmla="*/ 187325 w 187"/>
              <a:gd name="T51" fmla="*/ 112712 h 189"/>
              <a:gd name="T52" fmla="*/ 223837 w 187"/>
              <a:gd name="T53" fmla="*/ 150812 h 189"/>
              <a:gd name="T54" fmla="*/ 241300 w 187"/>
              <a:gd name="T55" fmla="*/ 260350 h 189"/>
              <a:gd name="T56" fmla="*/ 279400 w 187"/>
              <a:gd name="T57" fmla="*/ 225425 h 189"/>
              <a:gd name="T58" fmla="*/ 279400 w 187"/>
              <a:gd name="T59" fmla="*/ 204787 h 189"/>
              <a:gd name="T60" fmla="*/ 241300 w 187"/>
              <a:gd name="T61" fmla="*/ 168275 h 189"/>
              <a:gd name="T62" fmla="*/ 279400 w 187"/>
              <a:gd name="T63" fmla="*/ 204787 h 189"/>
              <a:gd name="T64" fmla="*/ 241300 w 187"/>
              <a:gd name="T65" fmla="*/ 150812 h 189"/>
              <a:gd name="T66" fmla="*/ 279400 w 187"/>
              <a:gd name="T67" fmla="*/ 112712 h 18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87" h="189">
                <a:moveTo>
                  <a:pt x="94" y="48"/>
                </a:moveTo>
                <a:lnTo>
                  <a:pt x="94" y="0"/>
                </a:lnTo>
                <a:lnTo>
                  <a:pt x="12" y="0"/>
                </a:lnTo>
                <a:lnTo>
                  <a:pt x="12" y="176"/>
                </a:lnTo>
                <a:lnTo>
                  <a:pt x="0" y="176"/>
                </a:lnTo>
                <a:lnTo>
                  <a:pt x="0" y="189"/>
                </a:lnTo>
                <a:lnTo>
                  <a:pt x="187" y="189"/>
                </a:lnTo>
                <a:lnTo>
                  <a:pt x="187" y="48"/>
                </a:lnTo>
                <a:lnTo>
                  <a:pt x="94" y="48"/>
                </a:lnTo>
                <a:close/>
                <a:moveTo>
                  <a:pt x="71" y="176"/>
                </a:moveTo>
                <a:lnTo>
                  <a:pt x="36" y="176"/>
                </a:lnTo>
                <a:lnTo>
                  <a:pt x="36" y="153"/>
                </a:lnTo>
                <a:lnTo>
                  <a:pt x="71" y="153"/>
                </a:lnTo>
                <a:lnTo>
                  <a:pt x="71" y="176"/>
                </a:lnTo>
                <a:close/>
                <a:moveTo>
                  <a:pt x="83" y="129"/>
                </a:moveTo>
                <a:lnTo>
                  <a:pt x="25" y="129"/>
                </a:lnTo>
                <a:lnTo>
                  <a:pt x="25" y="118"/>
                </a:lnTo>
                <a:lnTo>
                  <a:pt x="83" y="118"/>
                </a:lnTo>
                <a:lnTo>
                  <a:pt x="83" y="129"/>
                </a:lnTo>
                <a:close/>
                <a:moveTo>
                  <a:pt x="83" y="106"/>
                </a:moveTo>
                <a:lnTo>
                  <a:pt x="25" y="106"/>
                </a:lnTo>
                <a:lnTo>
                  <a:pt x="25" y="95"/>
                </a:lnTo>
                <a:lnTo>
                  <a:pt x="83" y="95"/>
                </a:lnTo>
                <a:lnTo>
                  <a:pt x="83" y="106"/>
                </a:lnTo>
                <a:close/>
                <a:moveTo>
                  <a:pt x="83" y="82"/>
                </a:moveTo>
                <a:lnTo>
                  <a:pt x="25" y="82"/>
                </a:lnTo>
                <a:lnTo>
                  <a:pt x="25" y="71"/>
                </a:lnTo>
                <a:lnTo>
                  <a:pt x="83" y="71"/>
                </a:lnTo>
                <a:lnTo>
                  <a:pt x="83" y="82"/>
                </a:lnTo>
                <a:close/>
                <a:moveTo>
                  <a:pt x="83" y="59"/>
                </a:moveTo>
                <a:lnTo>
                  <a:pt x="25" y="59"/>
                </a:lnTo>
                <a:lnTo>
                  <a:pt x="25" y="48"/>
                </a:lnTo>
                <a:lnTo>
                  <a:pt x="83" y="48"/>
                </a:lnTo>
                <a:lnTo>
                  <a:pt x="83" y="59"/>
                </a:lnTo>
                <a:close/>
                <a:moveTo>
                  <a:pt x="83" y="35"/>
                </a:moveTo>
                <a:lnTo>
                  <a:pt x="25" y="35"/>
                </a:lnTo>
                <a:lnTo>
                  <a:pt x="25" y="24"/>
                </a:lnTo>
                <a:lnTo>
                  <a:pt x="83" y="24"/>
                </a:lnTo>
                <a:lnTo>
                  <a:pt x="83" y="35"/>
                </a:lnTo>
                <a:close/>
                <a:moveTo>
                  <a:pt x="141" y="164"/>
                </a:moveTo>
                <a:lnTo>
                  <a:pt x="118" y="164"/>
                </a:lnTo>
                <a:lnTo>
                  <a:pt x="118" y="142"/>
                </a:lnTo>
                <a:lnTo>
                  <a:pt x="141" y="142"/>
                </a:lnTo>
                <a:lnTo>
                  <a:pt x="141" y="164"/>
                </a:lnTo>
                <a:close/>
                <a:moveTo>
                  <a:pt x="141" y="129"/>
                </a:moveTo>
                <a:lnTo>
                  <a:pt x="118" y="129"/>
                </a:lnTo>
                <a:lnTo>
                  <a:pt x="118" y="106"/>
                </a:lnTo>
                <a:lnTo>
                  <a:pt x="141" y="106"/>
                </a:lnTo>
                <a:lnTo>
                  <a:pt x="141" y="129"/>
                </a:lnTo>
                <a:close/>
                <a:moveTo>
                  <a:pt x="141" y="95"/>
                </a:moveTo>
                <a:lnTo>
                  <a:pt x="118" y="95"/>
                </a:lnTo>
                <a:lnTo>
                  <a:pt x="118" y="71"/>
                </a:lnTo>
                <a:lnTo>
                  <a:pt x="141" y="71"/>
                </a:lnTo>
                <a:lnTo>
                  <a:pt x="141" y="95"/>
                </a:lnTo>
                <a:close/>
                <a:moveTo>
                  <a:pt x="176" y="164"/>
                </a:moveTo>
                <a:lnTo>
                  <a:pt x="152" y="164"/>
                </a:lnTo>
                <a:lnTo>
                  <a:pt x="152" y="142"/>
                </a:lnTo>
                <a:lnTo>
                  <a:pt x="176" y="142"/>
                </a:lnTo>
                <a:lnTo>
                  <a:pt x="176" y="164"/>
                </a:lnTo>
                <a:close/>
                <a:moveTo>
                  <a:pt x="176" y="129"/>
                </a:moveTo>
                <a:lnTo>
                  <a:pt x="152" y="129"/>
                </a:lnTo>
                <a:lnTo>
                  <a:pt x="152" y="106"/>
                </a:lnTo>
                <a:lnTo>
                  <a:pt x="176" y="106"/>
                </a:lnTo>
                <a:lnTo>
                  <a:pt x="176" y="129"/>
                </a:lnTo>
                <a:close/>
                <a:moveTo>
                  <a:pt x="176" y="95"/>
                </a:moveTo>
                <a:lnTo>
                  <a:pt x="152" y="95"/>
                </a:lnTo>
                <a:lnTo>
                  <a:pt x="152" y="71"/>
                </a:lnTo>
                <a:lnTo>
                  <a:pt x="176" y="71"/>
                </a:lnTo>
                <a:lnTo>
                  <a:pt x="176" y="95"/>
                </a:lnTo>
                <a:close/>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76750349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AAB124-829C-4343-A550-F56F37D0562F}"/>
              </a:ext>
            </a:extLst>
          </p:cNvPr>
          <p:cNvSpPr txBox="1"/>
          <p:nvPr/>
        </p:nvSpPr>
        <p:spPr>
          <a:xfrm>
            <a:off x="3505200" y="523875"/>
            <a:ext cx="5181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Situation Analysis</a:t>
            </a:r>
          </a:p>
        </p:txBody>
      </p:sp>
      <p:sp>
        <p:nvSpPr>
          <p:cNvPr id="4" name="TextBox 3">
            <a:extLst>
              <a:ext uri="{FF2B5EF4-FFF2-40B4-BE49-F238E27FC236}">
                <a16:creationId xmlns:a16="http://schemas.microsoft.com/office/drawing/2014/main" id="{38E949E5-64FD-4D39-B93B-694C6A7BA7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Single Corner Snipped 4">
            <a:extLst>
              <a:ext uri="{FF2B5EF4-FFF2-40B4-BE49-F238E27FC236}">
                <a16:creationId xmlns:a16="http://schemas.microsoft.com/office/drawing/2014/main" id="{5D31B262-2D26-4A63-BC93-D6B513D1C915}"/>
              </a:ext>
            </a:extLst>
          </p:cNvPr>
          <p:cNvSpPr/>
          <p:nvPr/>
        </p:nvSpPr>
        <p:spPr>
          <a:xfrm>
            <a:off x="687325" y="1994874"/>
            <a:ext cx="4265676" cy="4177326"/>
          </a:xfrm>
          <a:prstGeom prst="snip1Rect">
            <a:avLst>
              <a:gd name="adj" fmla="val 10055"/>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04BDE15E-BB90-4756-95DA-89BC3FC41EC8}"/>
              </a:ext>
            </a:extLst>
          </p:cNvPr>
          <p:cNvSpPr txBox="1"/>
          <p:nvPr/>
        </p:nvSpPr>
        <p:spPr>
          <a:xfrm>
            <a:off x="1124641" y="2512894"/>
            <a:ext cx="312267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 Great Title Here</a:t>
            </a:r>
          </a:p>
        </p:txBody>
      </p:sp>
      <p:sp>
        <p:nvSpPr>
          <p:cNvPr id="7" name="TextBox 6">
            <a:extLst>
              <a:ext uri="{FF2B5EF4-FFF2-40B4-BE49-F238E27FC236}">
                <a16:creationId xmlns:a16="http://schemas.microsoft.com/office/drawing/2014/main" id="{17E02A94-3EFC-4910-AE62-75EC84F5413B}"/>
              </a:ext>
            </a:extLst>
          </p:cNvPr>
          <p:cNvSpPr txBox="1"/>
          <p:nvPr/>
        </p:nvSpPr>
        <p:spPr>
          <a:xfrm>
            <a:off x="1124641" y="3048339"/>
            <a:ext cx="3391044" cy="260584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the farther six hearted hundred towards husband in securing off occasion remember daughter replying. held that feel his see own yet. strangers ye to he.</a:t>
            </a:r>
          </a:p>
          <a:p>
            <a:pPr>
              <a:lnSpc>
                <a:spcPct val="150000"/>
              </a:lnSpc>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Wicket around beauty say she. Frankness resembled say not new in to smallness you .</a:t>
            </a:r>
          </a:p>
          <a:p>
            <a:pPr marL="171450" indent="-171450">
              <a:lnSpc>
                <a:spcPct val="150000"/>
              </a:lnSpc>
              <a:buFont typeface="Arial" panose="020B0604020202020204" pitchFamily="34" charset="0"/>
              <a:buChar char="•"/>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Man age but him determine consisted Dinner to the beyond regret wished an branch he  held that feel his see own yet. strangers yes he sometimes.</a:t>
            </a:r>
          </a:p>
        </p:txBody>
      </p:sp>
      <p:sp>
        <p:nvSpPr>
          <p:cNvPr id="8" name="Rectangle: Rounded Corners 7">
            <a:extLst>
              <a:ext uri="{FF2B5EF4-FFF2-40B4-BE49-F238E27FC236}">
                <a16:creationId xmlns:a16="http://schemas.microsoft.com/office/drawing/2014/main" id="{31F34E0E-E8AB-4D4C-990A-DE463DE6E19B}"/>
              </a:ext>
            </a:extLst>
          </p:cNvPr>
          <p:cNvSpPr/>
          <p:nvPr/>
        </p:nvSpPr>
        <p:spPr>
          <a:xfrm>
            <a:off x="5772150" y="1994873"/>
            <a:ext cx="5732525" cy="434001"/>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A304EA55-FB54-4B27-B907-A16C3E3BF35A}"/>
              </a:ext>
            </a:extLst>
          </p:cNvPr>
          <p:cNvSpPr/>
          <p:nvPr/>
        </p:nvSpPr>
        <p:spPr>
          <a:xfrm>
            <a:off x="5772150" y="5738199"/>
            <a:ext cx="5732525" cy="434001"/>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C2C7B3F3-292B-45E4-8F5C-26F4BB9A4F6C}"/>
              </a:ext>
            </a:extLst>
          </p:cNvPr>
          <p:cNvSpPr/>
          <p:nvPr/>
        </p:nvSpPr>
        <p:spPr>
          <a:xfrm>
            <a:off x="5772150" y="3503582"/>
            <a:ext cx="1838325" cy="1865592"/>
          </a:xfrm>
          <a:prstGeom prst="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3C4930DA-1BA3-4EBE-9BA6-750617241847}"/>
              </a:ext>
            </a:extLst>
          </p:cNvPr>
          <p:cNvSpPr/>
          <p:nvPr/>
        </p:nvSpPr>
        <p:spPr>
          <a:xfrm>
            <a:off x="9666351" y="3503582"/>
            <a:ext cx="1838325" cy="1865592"/>
          </a:xfrm>
          <a:prstGeom prst="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Rounded Corners 12">
            <a:extLst>
              <a:ext uri="{FF2B5EF4-FFF2-40B4-BE49-F238E27FC236}">
                <a16:creationId xmlns:a16="http://schemas.microsoft.com/office/drawing/2014/main" id="{E5320BA1-328B-4F17-AFAE-14895645952D}"/>
              </a:ext>
            </a:extLst>
          </p:cNvPr>
          <p:cNvSpPr/>
          <p:nvPr/>
        </p:nvSpPr>
        <p:spPr>
          <a:xfrm>
            <a:off x="6048375" y="2767621"/>
            <a:ext cx="1285875" cy="4406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Rounded Corners 13">
            <a:extLst>
              <a:ext uri="{FF2B5EF4-FFF2-40B4-BE49-F238E27FC236}">
                <a16:creationId xmlns:a16="http://schemas.microsoft.com/office/drawing/2014/main" id="{D46BE66A-12CB-4B68-96FE-A0815D56DBA2}"/>
              </a:ext>
            </a:extLst>
          </p:cNvPr>
          <p:cNvSpPr/>
          <p:nvPr/>
        </p:nvSpPr>
        <p:spPr>
          <a:xfrm>
            <a:off x="9942575" y="2767621"/>
            <a:ext cx="1285875" cy="4406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Rounded Corners 15">
            <a:extLst>
              <a:ext uri="{FF2B5EF4-FFF2-40B4-BE49-F238E27FC236}">
                <a16:creationId xmlns:a16="http://schemas.microsoft.com/office/drawing/2014/main" id="{FE344C33-24F3-47E2-B1E4-8A3960D584A7}"/>
              </a:ext>
            </a:extLst>
          </p:cNvPr>
          <p:cNvSpPr/>
          <p:nvPr/>
        </p:nvSpPr>
        <p:spPr>
          <a:xfrm>
            <a:off x="7989950" y="3505272"/>
            <a:ext cx="1296926" cy="367326"/>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Arrow: Chevron 18">
            <a:extLst>
              <a:ext uri="{FF2B5EF4-FFF2-40B4-BE49-F238E27FC236}">
                <a16:creationId xmlns:a16="http://schemas.microsoft.com/office/drawing/2014/main" id="{0ABD2BE0-BBB9-40C1-A061-97E4F0AE652F}"/>
              </a:ext>
            </a:extLst>
          </p:cNvPr>
          <p:cNvSpPr/>
          <p:nvPr/>
        </p:nvSpPr>
        <p:spPr>
          <a:xfrm rot="5400000">
            <a:off x="8454749" y="2750073"/>
            <a:ext cx="367326" cy="367326"/>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0" name="Arrow: Chevron 19">
            <a:extLst>
              <a:ext uri="{FF2B5EF4-FFF2-40B4-BE49-F238E27FC236}">
                <a16:creationId xmlns:a16="http://schemas.microsoft.com/office/drawing/2014/main" id="{07228CD8-4297-42D7-A4FD-C204278BC3BD}"/>
              </a:ext>
            </a:extLst>
          </p:cNvPr>
          <p:cNvSpPr/>
          <p:nvPr/>
        </p:nvSpPr>
        <p:spPr>
          <a:xfrm rot="5400000">
            <a:off x="8454749" y="5049675"/>
            <a:ext cx="367326" cy="367326"/>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3" name="TextBox 22">
            <a:extLst>
              <a:ext uri="{FF2B5EF4-FFF2-40B4-BE49-F238E27FC236}">
                <a16:creationId xmlns:a16="http://schemas.microsoft.com/office/drawing/2014/main" id="{FB0E1F8D-60C0-4F18-AE84-7F8661F2BDE0}"/>
              </a:ext>
            </a:extLst>
          </p:cNvPr>
          <p:cNvSpPr txBox="1"/>
          <p:nvPr/>
        </p:nvSpPr>
        <p:spPr>
          <a:xfrm>
            <a:off x="6751699" y="2027207"/>
            <a:ext cx="37734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Corporate Mission &amp; Objectives</a:t>
            </a:r>
          </a:p>
        </p:txBody>
      </p:sp>
      <p:sp>
        <p:nvSpPr>
          <p:cNvPr id="25" name="TextBox 24">
            <a:extLst>
              <a:ext uri="{FF2B5EF4-FFF2-40B4-BE49-F238E27FC236}">
                <a16:creationId xmlns:a16="http://schemas.microsoft.com/office/drawing/2014/main" id="{0BFD8EAE-46ED-45CF-B564-8B23E2AD2E9E}"/>
              </a:ext>
            </a:extLst>
          </p:cNvPr>
          <p:cNvSpPr txBox="1"/>
          <p:nvPr/>
        </p:nvSpPr>
        <p:spPr>
          <a:xfrm>
            <a:off x="5884924" y="5770533"/>
            <a:ext cx="550697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Strategy Formula &amp; Company Community Profile</a:t>
            </a:r>
          </a:p>
        </p:txBody>
      </p:sp>
      <p:sp>
        <p:nvSpPr>
          <p:cNvPr id="26" name="TextBox 25">
            <a:extLst>
              <a:ext uri="{FF2B5EF4-FFF2-40B4-BE49-F238E27FC236}">
                <a16:creationId xmlns:a16="http://schemas.microsoft.com/office/drawing/2014/main" id="{9364F2A9-CFC3-47AA-B588-92000AA120E6}"/>
              </a:ext>
            </a:extLst>
          </p:cNvPr>
          <p:cNvSpPr txBox="1"/>
          <p:nvPr/>
        </p:nvSpPr>
        <p:spPr>
          <a:xfrm>
            <a:off x="8008999" y="3503582"/>
            <a:ext cx="12588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Situation</a:t>
            </a:r>
          </a:p>
        </p:txBody>
      </p:sp>
      <p:sp>
        <p:nvSpPr>
          <p:cNvPr id="17" name="Rectangle: Rounded Corners 16">
            <a:extLst>
              <a:ext uri="{FF2B5EF4-FFF2-40B4-BE49-F238E27FC236}">
                <a16:creationId xmlns:a16="http://schemas.microsoft.com/office/drawing/2014/main" id="{FD4577AD-BDC7-4D58-A5E8-880FAFE8898E}"/>
              </a:ext>
            </a:extLst>
          </p:cNvPr>
          <p:cNvSpPr/>
          <p:nvPr/>
        </p:nvSpPr>
        <p:spPr>
          <a:xfrm>
            <a:off x="8191500" y="4450448"/>
            <a:ext cx="893826" cy="367326"/>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Arrow: Chevron 20">
            <a:extLst>
              <a:ext uri="{FF2B5EF4-FFF2-40B4-BE49-F238E27FC236}">
                <a16:creationId xmlns:a16="http://schemas.microsoft.com/office/drawing/2014/main" id="{06859BD9-9C68-4C8E-B78D-31B195144300}"/>
              </a:ext>
            </a:extLst>
          </p:cNvPr>
          <p:cNvSpPr/>
          <p:nvPr/>
        </p:nvSpPr>
        <p:spPr>
          <a:xfrm>
            <a:off x="9228964" y="4500762"/>
            <a:ext cx="266698" cy="266698"/>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2" name="Arrow: Chevron 21">
            <a:extLst>
              <a:ext uri="{FF2B5EF4-FFF2-40B4-BE49-F238E27FC236}">
                <a16:creationId xmlns:a16="http://schemas.microsoft.com/office/drawing/2014/main" id="{7C5DE0C7-B774-4A6E-A5CF-C9166EC7AFAD}"/>
              </a:ext>
            </a:extLst>
          </p:cNvPr>
          <p:cNvSpPr/>
          <p:nvPr/>
        </p:nvSpPr>
        <p:spPr>
          <a:xfrm flipH="1">
            <a:off x="7781164" y="4500762"/>
            <a:ext cx="266698" cy="266698"/>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7" name="TextBox 26">
            <a:extLst>
              <a:ext uri="{FF2B5EF4-FFF2-40B4-BE49-F238E27FC236}">
                <a16:creationId xmlns:a16="http://schemas.microsoft.com/office/drawing/2014/main" id="{9682569C-3DDB-461D-820A-95227DA6D615}"/>
              </a:ext>
            </a:extLst>
          </p:cNvPr>
          <p:cNvSpPr txBox="1"/>
          <p:nvPr/>
        </p:nvSpPr>
        <p:spPr>
          <a:xfrm>
            <a:off x="8170924" y="4447442"/>
            <a:ext cx="93497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Issues</a:t>
            </a:r>
          </a:p>
        </p:txBody>
      </p:sp>
      <p:sp>
        <p:nvSpPr>
          <p:cNvPr id="28" name="TextBox 27">
            <a:extLst>
              <a:ext uri="{FF2B5EF4-FFF2-40B4-BE49-F238E27FC236}">
                <a16:creationId xmlns:a16="http://schemas.microsoft.com/office/drawing/2014/main" id="{E37428B1-171F-44B7-B331-BDBD75631D3F}"/>
              </a:ext>
            </a:extLst>
          </p:cNvPr>
          <p:cNvSpPr txBox="1"/>
          <p:nvPr/>
        </p:nvSpPr>
        <p:spPr>
          <a:xfrm>
            <a:off x="6065899" y="2798732"/>
            <a:ext cx="12588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Analysis</a:t>
            </a:r>
          </a:p>
        </p:txBody>
      </p:sp>
      <p:sp>
        <p:nvSpPr>
          <p:cNvPr id="29" name="TextBox 28">
            <a:extLst>
              <a:ext uri="{FF2B5EF4-FFF2-40B4-BE49-F238E27FC236}">
                <a16:creationId xmlns:a16="http://schemas.microsoft.com/office/drawing/2014/main" id="{5D23CE47-55E3-424E-9DE5-AC7CBD77E853}"/>
              </a:ext>
            </a:extLst>
          </p:cNvPr>
          <p:cNvSpPr txBox="1"/>
          <p:nvPr/>
        </p:nvSpPr>
        <p:spPr>
          <a:xfrm>
            <a:off x="9956099" y="2798732"/>
            <a:ext cx="12588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Analysis</a:t>
            </a:r>
          </a:p>
        </p:txBody>
      </p:sp>
      <p:sp>
        <p:nvSpPr>
          <p:cNvPr id="30" name="TextBox 29">
            <a:extLst>
              <a:ext uri="{FF2B5EF4-FFF2-40B4-BE49-F238E27FC236}">
                <a16:creationId xmlns:a16="http://schemas.microsoft.com/office/drawing/2014/main" id="{1615D268-591C-4F46-B48A-031171246C57}"/>
              </a:ext>
            </a:extLst>
          </p:cNvPr>
          <p:cNvSpPr txBox="1"/>
          <p:nvPr/>
        </p:nvSpPr>
        <p:spPr>
          <a:xfrm>
            <a:off x="5991537" y="3728179"/>
            <a:ext cx="139955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External</a:t>
            </a:r>
          </a:p>
        </p:txBody>
      </p:sp>
      <p:sp>
        <p:nvSpPr>
          <p:cNvPr id="31" name="TextBox 30">
            <a:extLst>
              <a:ext uri="{FF2B5EF4-FFF2-40B4-BE49-F238E27FC236}">
                <a16:creationId xmlns:a16="http://schemas.microsoft.com/office/drawing/2014/main" id="{9AAED5CA-23C4-4204-896D-6D95BC9ED008}"/>
              </a:ext>
            </a:extLst>
          </p:cNvPr>
          <p:cNvSpPr txBox="1"/>
          <p:nvPr/>
        </p:nvSpPr>
        <p:spPr>
          <a:xfrm>
            <a:off x="5991538" y="4154562"/>
            <a:ext cx="139955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Attachment in a to</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Is in there go</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a:t>
            </a:r>
          </a:p>
        </p:txBody>
      </p:sp>
      <p:sp>
        <p:nvSpPr>
          <p:cNvPr id="33" name="TextBox 32">
            <a:extLst>
              <a:ext uri="{FF2B5EF4-FFF2-40B4-BE49-F238E27FC236}">
                <a16:creationId xmlns:a16="http://schemas.microsoft.com/office/drawing/2014/main" id="{281669FE-6526-45C6-BC1F-55A42041FB2C}"/>
              </a:ext>
            </a:extLst>
          </p:cNvPr>
          <p:cNvSpPr txBox="1"/>
          <p:nvPr/>
        </p:nvSpPr>
        <p:spPr>
          <a:xfrm>
            <a:off x="9883973" y="3728179"/>
            <a:ext cx="139955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Internal</a:t>
            </a:r>
          </a:p>
        </p:txBody>
      </p:sp>
      <p:sp>
        <p:nvSpPr>
          <p:cNvPr id="34" name="TextBox 33">
            <a:extLst>
              <a:ext uri="{FF2B5EF4-FFF2-40B4-BE49-F238E27FC236}">
                <a16:creationId xmlns:a16="http://schemas.microsoft.com/office/drawing/2014/main" id="{F21342DD-F203-4FDC-BAB7-BADDCC420DA5}"/>
              </a:ext>
            </a:extLst>
          </p:cNvPr>
          <p:cNvSpPr txBox="1"/>
          <p:nvPr/>
        </p:nvSpPr>
        <p:spPr>
          <a:xfrm>
            <a:off x="9883974" y="4154562"/>
            <a:ext cx="1399550" cy="990015"/>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Attachment in a to</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Is in there go</a:t>
            </a: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a:t>
            </a:r>
          </a:p>
        </p:txBody>
      </p:sp>
      <p:sp>
        <p:nvSpPr>
          <p:cNvPr id="35" name="Arrow: Chevron 34">
            <a:extLst>
              <a:ext uri="{FF2B5EF4-FFF2-40B4-BE49-F238E27FC236}">
                <a16:creationId xmlns:a16="http://schemas.microsoft.com/office/drawing/2014/main" id="{599E27D5-C327-49CE-8B28-09AB58A0B93B}"/>
              </a:ext>
            </a:extLst>
          </p:cNvPr>
          <p:cNvSpPr/>
          <p:nvPr/>
        </p:nvSpPr>
        <p:spPr>
          <a:xfrm rot="5400000">
            <a:off x="8505063" y="4026829"/>
            <a:ext cx="266698" cy="266698"/>
          </a:xfrm>
          <a:prstGeom prst="chevron">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Tree>
    <p:extLst>
      <p:ext uri="{BB962C8B-B14F-4D97-AF65-F5344CB8AC3E}">
        <p14:creationId xmlns:p14="http://schemas.microsoft.com/office/powerpoint/2010/main" val="119975578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A83DA0-E5E0-4490-BADD-88BE1283139F}"/>
              </a:ext>
            </a:extLst>
          </p:cNvPr>
          <p:cNvSpPr txBox="1"/>
          <p:nvPr/>
        </p:nvSpPr>
        <p:spPr>
          <a:xfrm>
            <a:off x="2971800" y="523875"/>
            <a:ext cx="6248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Objectives</a:t>
            </a:r>
          </a:p>
        </p:txBody>
      </p:sp>
      <p:sp>
        <p:nvSpPr>
          <p:cNvPr id="4" name="TextBox 3">
            <a:extLst>
              <a:ext uri="{FF2B5EF4-FFF2-40B4-BE49-F238E27FC236}">
                <a16:creationId xmlns:a16="http://schemas.microsoft.com/office/drawing/2014/main" id="{EB0F5B7E-6E4E-4917-904C-C55E0220002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49424816-6A82-43AF-9817-C22BC711CEC3}"/>
              </a:ext>
            </a:extLst>
          </p:cNvPr>
          <p:cNvSpPr>
            <a:spLocks/>
          </p:cNvSpPr>
          <p:nvPr/>
        </p:nvSpPr>
        <p:spPr bwMode="auto">
          <a:xfrm>
            <a:off x="2590799" y="5295872"/>
            <a:ext cx="1862138" cy="1773238"/>
          </a:xfrm>
          <a:custGeom>
            <a:avLst/>
            <a:gdLst>
              <a:gd name="T0" fmla="*/ 225 w 1173"/>
              <a:gd name="T1" fmla="*/ 1117 h 1117"/>
              <a:gd name="T2" fmla="*/ 0 w 1173"/>
              <a:gd name="T3" fmla="*/ 427 h 1117"/>
              <a:gd name="T4" fmla="*/ 587 w 1173"/>
              <a:gd name="T5" fmla="*/ 0 h 1117"/>
              <a:gd name="T6" fmla="*/ 1173 w 1173"/>
              <a:gd name="T7" fmla="*/ 427 h 1117"/>
              <a:gd name="T8" fmla="*/ 950 w 1173"/>
              <a:gd name="T9" fmla="*/ 1117 h 1117"/>
              <a:gd name="T10" fmla="*/ 225 w 1173"/>
              <a:gd name="T11" fmla="*/ 1117 h 1117"/>
            </a:gdLst>
            <a:ahLst/>
            <a:cxnLst>
              <a:cxn ang="0">
                <a:pos x="T0" y="T1"/>
              </a:cxn>
              <a:cxn ang="0">
                <a:pos x="T2" y="T3"/>
              </a:cxn>
              <a:cxn ang="0">
                <a:pos x="T4" y="T5"/>
              </a:cxn>
              <a:cxn ang="0">
                <a:pos x="T6" y="T7"/>
              </a:cxn>
              <a:cxn ang="0">
                <a:pos x="T8" y="T9"/>
              </a:cxn>
              <a:cxn ang="0">
                <a:pos x="T10" y="T11"/>
              </a:cxn>
            </a:cxnLst>
            <a:rect l="0" t="0" r="r" b="b"/>
            <a:pathLst>
              <a:path w="1173" h="1117">
                <a:moveTo>
                  <a:pt x="225" y="1117"/>
                </a:moveTo>
                <a:lnTo>
                  <a:pt x="0" y="427"/>
                </a:lnTo>
                <a:lnTo>
                  <a:pt x="587" y="0"/>
                </a:lnTo>
                <a:lnTo>
                  <a:pt x="1173" y="427"/>
                </a:lnTo>
                <a:lnTo>
                  <a:pt x="950" y="1117"/>
                </a:lnTo>
                <a:lnTo>
                  <a:pt x="225" y="111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0AFD8FE7-E73C-4030-9889-185CCA904560}"/>
              </a:ext>
            </a:extLst>
          </p:cNvPr>
          <p:cNvSpPr>
            <a:spLocks/>
          </p:cNvSpPr>
          <p:nvPr/>
        </p:nvSpPr>
        <p:spPr bwMode="auto">
          <a:xfrm>
            <a:off x="7740649" y="5295872"/>
            <a:ext cx="1860550" cy="1773238"/>
          </a:xfrm>
          <a:custGeom>
            <a:avLst/>
            <a:gdLst>
              <a:gd name="T0" fmla="*/ 225 w 1172"/>
              <a:gd name="T1" fmla="*/ 1117 h 1117"/>
              <a:gd name="T2" fmla="*/ 0 w 1172"/>
              <a:gd name="T3" fmla="*/ 427 h 1117"/>
              <a:gd name="T4" fmla="*/ 587 w 1172"/>
              <a:gd name="T5" fmla="*/ 0 h 1117"/>
              <a:gd name="T6" fmla="*/ 1172 w 1172"/>
              <a:gd name="T7" fmla="*/ 427 h 1117"/>
              <a:gd name="T8" fmla="*/ 948 w 1172"/>
              <a:gd name="T9" fmla="*/ 1117 h 1117"/>
              <a:gd name="T10" fmla="*/ 225 w 1172"/>
              <a:gd name="T11" fmla="*/ 1117 h 1117"/>
            </a:gdLst>
            <a:ahLst/>
            <a:cxnLst>
              <a:cxn ang="0">
                <a:pos x="T0" y="T1"/>
              </a:cxn>
              <a:cxn ang="0">
                <a:pos x="T2" y="T3"/>
              </a:cxn>
              <a:cxn ang="0">
                <a:pos x="T4" y="T5"/>
              </a:cxn>
              <a:cxn ang="0">
                <a:pos x="T6" y="T7"/>
              </a:cxn>
              <a:cxn ang="0">
                <a:pos x="T8" y="T9"/>
              </a:cxn>
              <a:cxn ang="0">
                <a:pos x="T10" y="T11"/>
              </a:cxn>
            </a:cxnLst>
            <a:rect l="0" t="0" r="r" b="b"/>
            <a:pathLst>
              <a:path w="1172" h="1117">
                <a:moveTo>
                  <a:pt x="225" y="1117"/>
                </a:moveTo>
                <a:lnTo>
                  <a:pt x="0" y="427"/>
                </a:lnTo>
                <a:lnTo>
                  <a:pt x="587" y="0"/>
                </a:lnTo>
                <a:lnTo>
                  <a:pt x="1172" y="427"/>
                </a:lnTo>
                <a:lnTo>
                  <a:pt x="948" y="1117"/>
                </a:lnTo>
                <a:lnTo>
                  <a:pt x="225" y="1117"/>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72DA5673-F37D-44EB-9BE4-85D2E5396D87}"/>
              </a:ext>
            </a:extLst>
          </p:cNvPr>
          <p:cNvSpPr>
            <a:spLocks/>
          </p:cNvSpPr>
          <p:nvPr/>
        </p:nvSpPr>
        <p:spPr bwMode="auto">
          <a:xfrm>
            <a:off x="5162549" y="3413097"/>
            <a:ext cx="1863725" cy="1771650"/>
          </a:xfrm>
          <a:custGeom>
            <a:avLst/>
            <a:gdLst>
              <a:gd name="T0" fmla="*/ 224 w 1174"/>
              <a:gd name="T1" fmla="*/ 1116 h 1116"/>
              <a:gd name="T2" fmla="*/ 0 w 1174"/>
              <a:gd name="T3" fmla="*/ 426 h 1116"/>
              <a:gd name="T4" fmla="*/ 587 w 1174"/>
              <a:gd name="T5" fmla="*/ 0 h 1116"/>
              <a:gd name="T6" fmla="*/ 1174 w 1174"/>
              <a:gd name="T7" fmla="*/ 426 h 1116"/>
              <a:gd name="T8" fmla="*/ 949 w 1174"/>
              <a:gd name="T9" fmla="*/ 1116 h 1116"/>
              <a:gd name="T10" fmla="*/ 224 w 1174"/>
              <a:gd name="T11" fmla="*/ 1116 h 1116"/>
            </a:gdLst>
            <a:ahLst/>
            <a:cxnLst>
              <a:cxn ang="0">
                <a:pos x="T0" y="T1"/>
              </a:cxn>
              <a:cxn ang="0">
                <a:pos x="T2" y="T3"/>
              </a:cxn>
              <a:cxn ang="0">
                <a:pos x="T4" y="T5"/>
              </a:cxn>
              <a:cxn ang="0">
                <a:pos x="T6" y="T7"/>
              </a:cxn>
              <a:cxn ang="0">
                <a:pos x="T8" y="T9"/>
              </a:cxn>
              <a:cxn ang="0">
                <a:pos x="T10" y="T11"/>
              </a:cxn>
            </a:cxnLst>
            <a:rect l="0" t="0" r="r" b="b"/>
            <a:pathLst>
              <a:path w="1174" h="1116">
                <a:moveTo>
                  <a:pt x="224" y="1116"/>
                </a:moveTo>
                <a:lnTo>
                  <a:pt x="0" y="426"/>
                </a:lnTo>
                <a:lnTo>
                  <a:pt x="587" y="0"/>
                </a:lnTo>
                <a:lnTo>
                  <a:pt x="1174" y="426"/>
                </a:lnTo>
                <a:lnTo>
                  <a:pt x="949" y="1116"/>
                </a:lnTo>
                <a:lnTo>
                  <a:pt x="224" y="111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BBD51DC0-4E57-47C4-BB97-B50156C43AE4}"/>
              </a:ext>
            </a:extLst>
          </p:cNvPr>
          <p:cNvSpPr>
            <a:spLocks/>
          </p:cNvSpPr>
          <p:nvPr/>
        </p:nvSpPr>
        <p:spPr bwMode="auto">
          <a:xfrm>
            <a:off x="6765924" y="4121122"/>
            <a:ext cx="1860550" cy="1773238"/>
          </a:xfrm>
          <a:custGeom>
            <a:avLst/>
            <a:gdLst>
              <a:gd name="T0" fmla="*/ 0 w 1172"/>
              <a:gd name="T1" fmla="*/ 689 h 1117"/>
              <a:gd name="T2" fmla="*/ 225 w 1172"/>
              <a:gd name="T3" fmla="*/ 0 h 1117"/>
              <a:gd name="T4" fmla="*/ 950 w 1172"/>
              <a:gd name="T5" fmla="*/ 1 h 1117"/>
              <a:gd name="T6" fmla="*/ 1172 w 1172"/>
              <a:gd name="T7" fmla="*/ 691 h 1117"/>
              <a:gd name="T8" fmla="*/ 585 w 1172"/>
              <a:gd name="T9" fmla="*/ 1117 h 1117"/>
              <a:gd name="T10" fmla="*/ 0 w 1172"/>
              <a:gd name="T11" fmla="*/ 689 h 1117"/>
            </a:gdLst>
            <a:ahLst/>
            <a:cxnLst>
              <a:cxn ang="0">
                <a:pos x="T0" y="T1"/>
              </a:cxn>
              <a:cxn ang="0">
                <a:pos x="T2" y="T3"/>
              </a:cxn>
              <a:cxn ang="0">
                <a:pos x="T4" y="T5"/>
              </a:cxn>
              <a:cxn ang="0">
                <a:pos x="T6" y="T7"/>
              </a:cxn>
              <a:cxn ang="0">
                <a:pos x="T8" y="T9"/>
              </a:cxn>
              <a:cxn ang="0">
                <a:pos x="T10" y="T11"/>
              </a:cxn>
            </a:cxnLst>
            <a:rect l="0" t="0" r="r" b="b"/>
            <a:pathLst>
              <a:path w="1172" h="1117">
                <a:moveTo>
                  <a:pt x="0" y="689"/>
                </a:moveTo>
                <a:lnTo>
                  <a:pt x="225" y="0"/>
                </a:lnTo>
                <a:lnTo>
                  <a:pt x="950" y="1"/>
                </a:lnTo>
                <a:lnTo>
                  <a:pt x="1172" y="691"/>
                </a:lnTo>
                <a:lnTo>
                  <a:pt x="585" y="1117"/>
                </a:lnTo>
                <a:lnTo>
                  <a:pt x="0" y="68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F34E6EC7-4A0C-44BE-9255-7D15563BE6E1}"/>
              </a:ext>
            </a:extLst>
          </p:cNvPr>
          <p:cNvSpPr>
            <a:spLocks/>
          </p:cNvSpPr>
          <p:nvPr/>
        </p:nvSpPr>
        <p:spPr bwMode="auto">
          <a:xfrm>
            <a:off x="3557587" y="4121122"/>
            <a:ext cx="1863725" cy="1773238"/>
          </a:xfrm>
          <a:custGeom>
            <a:avLst/>
            <a:gdLst>
              <a:gd name="T0" fmla="*/ 0 w 1174"/>
              <a:gd name="T1" fmla="*/ 689 h 1117"/>
              <a:gd name="T2" fmla="*/ 226 w 1174"/>
              <a:gd name="T3" fmla="*/ 0 h 1117"/>
              <a:gd name="T4" fmla="*/ 950 w 1174"/>
              <a:gd name="T5" fmla="*/ 1 h 1117"/>
              <a:gd name="T6" fmla="*/ 1174 w 1174"/>
              <a:gd name="T7" fmla="*/ 691 h 1117"/>
              <a:gd name="T8" fmla="*/ 587 w 1174"/>
              <a:gd name="T9" fmla="*/ 1117 h 1117"/>
              <a:gd name="T10" fmla="*/ 0 w 1174"/>
              <a:gd name="T11" fmla="*/ 689 h 1117"/>
            </a:gdLst>
            <a:ahLst/>
            <a:cxnLst>
              <a:cxn ang="0">
                <a:pos x="T0" y="T1"/>
              </a:cxn>
              <a:cxn ang="0">
                <a:pos x="T2" y="T3"/>
              </a:cxn>
              <a:cxn ang="0">
                <a:pos x="T4" y="T5"/>
              </a:cxn>
              <a:cxn ang="0">
                <a:pos x="T6" y="T7"/>
              </a:cxn>
              <a:cxn ang="0">
                <a:pos x="T8" y="T9"/>
              </a:cxn>
              <a:cxn ang="0">
                <a:pos x="T10" y="T11"/>
              </a:cxn>
            </a:cxnLst>
            <a:rect l="0" t="0" r="r" b="b"/>
            <a:pathLst>
              <a:path w="1174" h="1117">
                <a:moveTo>
                  <a:pt x="0" y="689"/>
                </a:moveTo>
                <a:lnTo>
                  <a:pt x="226" y="0"/>
                </a:lnTo>
                <a:lnTo>
                  <a:pt x="950" y="1"/>
                </a:lnTo>
                <a:lnTo>
                  <a:pt x="1174" y="691"/>
                </a:lnTo>
                <a:lnTo>
                  <a:pt x="587" y="1117"/>
                </a:lnTo>
                <a:lnTo>
                  <a:pt x="0" y="68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A0B91092-7BE6-46E0-BAB0-EC8C1F71647B}"/>
              </a:ext>
            </a:extLst>
          </p:cNvPr>
          <p:cNvSpPr>
            <a:spLocks/>
          </p:cNvSpPr>
          <p:nvPr/>
        </p:nvSpPr>
        <p:spPr bwMode="auto">
          <a:xfrm>
            <a:off x="5970868" y="5257893"/>
            <a:ext cx="256614" cy="395286"/>
          </a:xfrm>
          <a:custGeom>
            <a:avLst/>
            <a:gdLst>
              <a:gd name="T0" fmla="*/ 99 w 198"/>
              <a:gd name="T1" fmla="*/ 0 h 305"/>
              <a:gd name="T2" fmla="*/ 0 w 198"/>
              <a:gd name="T3" fmla="*/ 135 h 305"/>
              <a:gd name="T4" fmla="*/ 51 w 198"/>
              <a:gd name="T5" fmla="*/ 135 h 305"/>
              <a:gd name="T6" fmla="*/ 99 w 198"/>
              <a:gd name="T7" fmla="*/ 305 h 305"/>
              <a:gd name="T8" fmla="*/ 148 w 198"/>
              <a:gd name="T9" fmla="*/ 135 h 305"/>
              <a:gd name="T10" fmla="*/ 198 w 198"/>
              <a:gd name="T11" fmla="*/ 135 h 305"/>
              <a:gd name="T12" fmla="*/ 99 w 198"/>
              <a:gd name="T13" fmla="*/ 0 h 305"/>
            </a:gdLst>
            <a:ahLst/>
            <a:cxnLst>
              <a:cxn ang="0">
                <a:pos x="T0" y="T1"/>
              </a:cxn>
              <a:cxn ang="0">
                <a:pos x="T2" y="T3"/>
              </a:cxn>
              <a:cxn ang="0">
                <a:pos x="T4" y="T5"/>
              </a:cxn>
              <a:cxn ang="0">
                <a:pos x="T6" y="T7"/>
              </a:cxn>
              <a:cxn ang="0">
                <a:pos x="T8" y="T9"/>
              </a:cxn>
              <a:cxn ang="0">
                <a:pos x="T10" y="T11"/>
              </a:cxn>
              <a:cxn ang="0">
                <a:pos x="T12" y="T13"/>
              </a:cxn>
            </a:cxnLst>
            <a:rect l="0" t="0" r="r" b="b"/>
            <a:pathLst>
              <a:path w="198" h="305">
                <a:moveTo>
                  <a:pt x="99" y="0"/>
                </a:moveTo>
                <a:lnTo>
                  <a:pt x="0" y="135"/>
                </a:lnTo>
                <a:lnTo>
                  <a:pt x="51" y="135"/>
                </a:lnTo>
                <a:lnTo>
                  <a:pt x="99" y="305"/>
                </a:lnTo>
                <a:lnTo>
                  <a:pt x="148" y="135"/>
                </a:lnTo>
                <a:lnTo>
                  <a:pt x="198" y="135"/>
                </a:lnTo>
                <a:lnTo>
                  <a:pt x="99" y="0"/>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E390758B-1DD1-4656-9304-F3F59F05EBC9}"/>
              </a:ext>
            </a:extLst>
          </p:cNvPr>
          <p:cNvSpPr>
            <a:spLocks/>
          </p:cNvSpPr>
          <p:nvPr/>
        </p:nvSpPr>
        <p:spPr bwMode="auto">
          <a:xfrm>
            <a:off x="5073379" y="5567038"/>
            <a:ext cx="279940" cy="278646"/>
          </a:xfrm>
          <a:custGeom>
            <a:avLst/>
            <a:gdLst>
              <a:gd name="T0" fmla="*/ 0 w 216"/>
              <a:gd name="T1" fmla="*/ 0 h 215"/>
              <a:gd name="T2" fmla="*/ 25 w 216"/>
              <a:gd name="T3" fmla="*/ 165 h 215"/>
              <a:gd name="T4" fmla="*/ 61 w 216"/>
              <a:gd name="T5" fmla="*/ 129 h 215"/>
              <a:gd name="T6" fmla="*/ 216 w 216"/>
              <a:gd name="T7" fmla="*/ 215 h 215"/>
              <a:gd name="T8" fmla="*/ 129 w 216"/>
              <a:gd name="T9" fmla="*/ 61 h 215"/>
              <a:gd name="T10" fmla="*/ 165 w 216"/>
              <a:gd name="T11" fmla="*/ 25 h 215"/>
              <a:gd name="T12" fmla="*/ 0 w 216"/>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216" h="215">
                <a:moveTo>
                  <a:pt x="0" y="0"/>
                </a:moveTo>
                <a:lnTo>
                  <a:pt x="25" y="165"/>
                </a:lnTo>
                <a:lnTo>
                  <a:pt x="61" y="129"/>
                </a:lnTo>
                <a:lnTo>
                  <a:pt x="216" y="215"/>
                </a:lnTo>
                <a:lnTo>
                  <a:pt x="129" y="61"/>
                </a:lnTo>
                <a:lnTo>
                  <a:pt x="165" y="25"/>
                </a:lnTo>
                <a:lnTo>
                  <a:pt x="0" y="0"/>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26DA484A-07A4-4A23-8064-726063C68F87}"/>
              </a:ext>
            </a:extLst>
          </p:cNvPr>
          <p:cNvSpPr>
            <a:spLocks/>
          </p:cNvSpPr>
          <p:nvPr/>
        </p:nvSpPr>
        <p:spPr bwMode="auto">
          <a:xfrm>
            <a:off x="6914733" y="5624188"/>
            <a:ext cx="278646" cy="278646"/>
          </a:xfrm>
          <a:custGeom>
            <a:avLst/>
            <a:gdLst>
              <a:gd name="T0" fmla="*/ 215 w 215"/>
              <a:gd name="T1" fmla="*/ 0 h 215"/>
              <a:gd name="T2" fmla="*/ 50 w 215"/>
              <a:gd name="T3" fmla="*/ 25 h 215"/>
              <a:gd name="T4" fmla="*/ 86 w 215"/>
              <a:gd name="T5" fmla="*/ 61 h 215"/>
              <a:gd name="T6" fmla="*/ 0 w 215"/>
              <a:gd name="T7" fmla="*/ 215 h 215"/>
              <a:gd name="T8" fmla="*/ 154 w 215"/>
              <a:gd name="T9" fmla="*/ 129 h 215"/>
              <a:gd name="T10" fmla="*/ 190 w 215"/>
              <a:gd name="T11" fmla="*/ 165 h 215"/>
              <a:gd name="T12" fmla="*/ 215 w 215"/>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215" h="215">
                <a:moveTo>
                  <a:pt x="215" y="0"/>
                </a:moveTo>
                <a:lnTo>
                  <a:pt x="50" y="25"/>
                </a:lnTo>
                <a:lnTo>
                  <a:pt x="86" y="61"/>
                </a:lnTo>
                <a:lnTo>
                  <a:pt x="0" y="215"/>
                </a:lnTo>
                <a:lnTo>
                  <a:pt x="154" y="129"/>
                </a:lnTo>
                <a:lnTo>
                  <a:pt x="190" y="165"/>
                </a:lnTo>
                <a:lnTo>
                  <a:pt x="215" y="0"/>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68606246-5BC9-4B4A-9805-985AE90174EB}"/>
              </a:ext>
            </a:extLst>
          </p:cNvPr>
          <p:cNvSpPr>
            <a:spLocks/>
          </p:cNvSpPr>
          <p:nvPr/>
        </p:nvSpPr>
        <p:spPr bwMode="auto">
          <a:xfrm>
            <a:off x="7329487" y="6348785"/>
            <a:ext cx="395288" cy="256614"/>
          </a:xfrm>
          <a:custGeom>
            <a:avLst/>
            <a:gdLst>
              <a:gd name="T0" fmla="*/ 305 w 305"/>
              <a:gd name="T1" fmla="*/ 99 h 198"/>
              <a:gd name="T2" fmla="*/ 170 w 305"/>
              <a:gd name="T3" fmla="*/ 0 h 198"/>
              <a:gd name="T4" fmla="*/ 170 w 305"/>
              <a:gd name="T5" fmla="*/ 50 h 198"/>
              <a:gd name="T6" fmla="*/ 0 w 305"/>
              <a:gd name="T7" fmla="*/ 99 h 198"/>
              <a:gd name="T8" fmla="*/ 170 w 305"/>
              <a:gd name="T9" fmla="*/ 147 h 198"/>
              <a:gd name="T10" fmla="*/ 170 w 305"/>
              <a:gd name="T11" fmla="*/ 198 h 198"/>
              <a:gd name="T12" fmla="*/ 305 w 305"/>
              <a:gd name="T13" fmla="*/ 99 h 198"/>
            </a:gdLst>
            <a:ahLst/>
            <a:cxnLst>
              <a:cxn ang="0">
                <a:pos x="T0" y="T1"/>
              </a:cxn>
              <a:cxn ang="0">
                <a:pos x="T2" y="T3"/>
              </a:cxn>
              <a:cxn ang="0">
                <a:pos x="T4" y="T5"/>
              </a:cxn>
              <a:cxn ang="0">
                <a:pos x="T6" y="T7"/>
              </a:cxn>
              <a:cxn ang="0">
                <a:pos x="T8" y="T9"/>
              </a:cxn>
              <a:cxn ang="0">
                <a:pos x="T10" y="T11"/>
              </a:cxn>
              <a:cxn ang="0">
                <a:pos x="T12" y="T13"/>
              </a:cxn>
            </a:cxnLst>
            <a:rect l="0" t="0" r="r" b="b"/>
            <a:pathLst>
              <a:path w="305" h="198">
                <a:moveTo>
                  <a:pt x="305" y="99"/>
                </a:moveTo>
                <a:lnTo>
                  <a:pt x="170" y="0"/>
                </a:lnTo>
                <a:lnTo>
                  <a:pt x="170" y="50"/>
                </a:lnTo>
                <a:lnTo>
                  <a:pt x="0" y="99"/>
                </a:lnTo>
                <a:lnTo>
                  <a:pt x="170" y="147"/>
                </a:lnTo>
                <a:lnTo>
                  <a:pt x="170" y="198"/>
                </a:lnTo>
                <a:lnTo>
                  <a:pt x="305" y="99"/>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D39E98C2-D5FB-46AB-888F-E22ADED64CC2}"/>
              </a:ext>
            </a:extLst>
          </p:cNvPr>
          <p:cNvSpPr>
            <a:spLocks/>
          </p:cNvSpPr>
          <p:nvPr/>
        </p:nvSpPr>
        <p:spPr bwMode="auto">
          <a:xfrm>
            <a:off x="4470253" y="6348785"/>
            <a:ext cx="393992" cy="256614"/>
          </a:xfrm>
          <a:custGeom>
            <a:avLst/>
            <a:gdLst>
              <a:gd name="T0" fmla="*/ 0 w 304"/>
              <a:gd name="T1" fmla="*/ 99 h 198"/>
              <a:gd name="T2" fmla="*/ 135 w 304"/>
              <a:gd name="T3" fmla="*/ 198 h 198"/>
              <a:gd name="T4" fmla="*/ 135 w 304"/>
              <a:gd name="T5" fmla="*/ 147 h 198"/>
              <a:gd name="T6" fmla="*/ 304 w 304"/>
              <a:gd name="T7" fmla="*/ 99 h 198"/>
              <a:gd name="T8" fmla="*/ 135 w 304"/>
              <a:gd name="T9" fmla="*/ 50 h 198"/>
              <a:gd name="T10" fmla="*/ 135 w 304"/>
              <a:gd name="T11" fmla="*/ 0 h 198"/>
              <a:gd name="T12" fmla="*/ 0 w 304"/>
              <a:gd name="T13" fmla="*/ 99 h 198"/>
            </a:gdLst>
            <a:ahLst/>
            <a:cxnLst>
              <a:cxn ang="0">
                <a:pos x="T0" y="T1"/>
              </a:cxn>
              <a:cxn ang="0">
                <a:pos x="T2" y="T3"/>
              </a:cxn>
              <a:cxn ang="0">
                <a:pos x="T4" y="T5"/>
              </a:cxn>
              <a:cxn ang="0">
                <a:pos x="T6" y="T7"/>
              </a:cxn>
              <a:cxn ang="0">
                <a:pos x="T8" y="T9"/>
              </a:cxn>
              <a:cxn ang="0">
                <a:pos x="T10" y="T11"/>
              </a:cxn>
              <a:cxn ang="0">
                <a:pos x="T12" y="T13"/>
              </a:cxn>
            </a:cxnLst>
            <a:rect l="0" t="0" r="r" b="b"/>
            <a:pathLst>
              <a:path w="304" h="198">
                <a:moveTo>
                  <a:pt x="0" y="99"/>
                </a:moveTo>
                <a:lnTo>
                  <a:pt x="135" y="198"/>
                </a:lnTo>
                <a:lnTo>
                  <a:pt x="135" y="147"/>
                </a:lnTo>
                <a:lnTo>
                  <a:pt x="304" y="99"/>
                </a:lnTo>
                <a:lnTo>
                  <a:pt x="135" y="50"/>
                </a:lnTo>
                <a:lnTo>
                  <a:pt x="135" y="0"/>
                </a:lnTo>
                <a:lnTo>
                  <a:pt x="0" y="99"/>
                </a:lnTo>
                <a:close/>
              </a:path>
            </a:pathLst>
          </a:cu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Oval 15">
            <a:extLst>
              <a:ext uri="{FF2B5EF4-FFF2-40B4-BE49-F238E27FC236}">
                <a16:creationId xmlns:a16="http://schemas.microsoft.com/office/drawing/2014/main" id="{1B6DBA08-7C03-4E62-8CB4-25CA01381B31}"/>
              </a:ext>
            </a:extLst>
          </p:cNvPr>
          <p:cNvSpPr>
            <a:spLocks noChangeArrowheads="1"/>
          </p:cNvSpPr>
          <p:nvPr/>
        </p:nvSpPr>
        <p:spPr bwMode="auto">
          <a:xfrm>
            <a:off x="4883149" y="5765892"/>
            <a:ext cx="2430463" cy="2433638"/>
          </a:xfrm>
          <a:prstGeom prst="ellipse">
            <a:avLst/>
          </a:prstGeom>
          <a:solidFill>
            <a:schemeClr val="bg1">
              <a:lumMod val="95000"/>
            </a:schemeClr>
          </a:solidFill>
          <a:ln w="12700">
            <a:solidFill>
              <a:schemeClr val="bg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6">
            <a:extLst>
              <a:ext uri="{FF2B5EF4-FFF2-40B4-BE49-F238E27FC236}">
                <a16:creationId xmlns:a16="http://schemas.microsoft.com/office/drawing/2014/main" id="{9BA5E5EC-D255-440C-8272-E5FF0344C0C7}"/>
              </a:ext>
            </a:extLst>
          </p:cNvPr>
          <p:cNvSpPr>
            <a:spLocks noChangeArrowheads="1"/>
          </p:cNvSpPr>
          <p:nvPr/>
        </p:nvSpPr>
        <p:spPr bwMode="auto">
          <a:xfrm>
            <a:off x="5068956" y="5956392"/>
            <a:ext cx="2054088" cy="2052638"/>
          </a:xfrm>
          <a:prstGeom prst="ellipse">
            <a:avLst/>
          </a:prstGeom>
          <a:solidFill>
            <a:srgbClr val="FFFFFF"/>
          </a:solidFill>
          <a:ln w="12700">
            <a:solidFill>
              <a:schemeClr val="bg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5">
            <a:extLst>
              <a:ext uri="{FF2B5EF4-FFF2-40B4-BE49-F238E27FC236}">
                <a16:creationId xmlns:a16="http://schemas.microsoft.com/office/drawing/2014/main" id="{186F74E4-0A51-431F-858C-0E74E2C6DD4E}"/>
              </a:ext>
            </a:extLst>
          </p:cNvPr>
          <p:cNvSpPr>
            <a:spLocks/>
          </p:cNvSpPr>
          <p:nvPr/>
        </p:nvSpPr>
        <p:spPr bwMode="auto">
          <a:xfrm>
            <a:off x="2810059" y="5514189"/>
            <a:ext cx="1423618" cy="1355654"/>
          </a:xfrm>
          <a:custGeom>
            <a:avLst/>
            <a:gdLst>
              <a:gd name="T0" fmla="*/ 225 w 1173"/>
              <a:gd name="T1" fmla="*/ 1117 h 1117"/>
              <a:gd name="T2" fmla="*/ 0 w 1173"/>
              <a:gd name="T3" fmla="*/ 427 h 1117"/>
              <a:gd name="T4" fmla="*/ 587 w 1173"/>
              <a:gd name="T5" fmla="*/ 0 h 1117"/>
              <a:gd name="T6" fmla="*/ 1173 w 1173"/>
              <a:gd name="T7" fmla="*/ 427 h 1117"/>
              <a:gd name="T8" fmla="*/ 950 w 1173"/>
              <a:gd name="T9" fmla="*/ 1117 h 1117"/>
              <a:gd name="T10" fmla="*/ 225 w 1173"/>
              <a:gd name="T11" fmla="*/ 1117 h 1117"/>
            </a:gdLst>
            <a:ahLst/>
            <a:cxnLst>
              <a:cxn ang="0">
                <a:pos x="T0" y="T1"/>
              </a:cxn>
              <a:cxn ang="0">
                <a:pos x="T2" y="T3"/>
              </a:cxn>
              <a:cxn ang="0">
                <a:pos x="T4" y="T5"/>
              </a:cxn>
              <a:cxn ang="0">
                <a:pos x="T6" y="T7"/>
              </a:cxn>
              <a:cxn ang="0">
                <a:pos x="T8" y="T9"/>
              </a:cxn>
              <a:cxn ang="0">
                <a:pos x="T10" y="T11"/>
              </a:cxn>
            </a:cxnLst>
            <a:rect l="0" t="0" r="r" b="b"/>
            <a:pathLst>
              <a:path w="1173" h="1117">
                <a:moveTo>
                  <a:pt x="225" y="1117"/>
                </a:moveTo>
                <a:lnTo>
                  <a:pt x="0" y="427"/>
                </a:lnTo>
                <a:lnTo>
                  <a:pt x="587" y="0"/>
                </a:lnTo>
                <a:lnTo>
                  <a:pt x="1173" y="427"/>
                </a:lnTo>
                <a:lnTo>
                  <a:pt x="950" y="1117"/>
                </a:lnTo>
                <a:lnTo>
                  <a:pt x="225" y="1117"/>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6">
            <a:extLst>
              <a:ext uri="{FF2B5EF4-FFF2-40B4-BE49-F238E27FC236}">
                <a16:creationId xmlns:a16="http://schemas.microsoft.com/office/drawing/2014/main" id="{F444C45A-73C6-40B7-8446-CE294D7BA074}"/>
              </a:ext>
            </a:extLst>
          </p:cNvPr>
          <p:cNvSpPr>
            <a:spLocks/>
          </p:cNvSpPr>
          <p:nvPr/>
        </p:nvSpPr>
        <p:spPr bwMode="auto">
          <a:xfrm>
            <a:off x="7959723" y="5514190"/>
            <a:ext cx="1422402" cy="1355652"/>
          </a:xfrm>
          <a:custGeom>
            <a:avLst/>
            <a:gdLst>
              <a:gd name="T0" fmla="*/ 225 w 1172"/>
              <a:gd name="T1" fmla="*/ 1117 h 1117"/>
              <a:gd name="T2" fmla="*/ 0 w 1172"/>
              <a:gd name="T3" fmla="*/ 427 h 1117"/>
              <a:gd name="T4" fmla="*/ 587 w 1172"/>
              <a:gd name="T5" fmla="*/ 0 h 1117"/>
              <a:gd name="T6" fmla="*/ 1172 w 1172"/>
              <a:gd name="T7" fmla="*/ 427 h 1117"/>
              <a:gd name="T8" fmla="*/ 948 w 1172"/>
              <a:gd name="T9" fmla="*/ 1117 h 1117"/>
              <a:gd name="T10" fmla="*/ 225 w 1172"/>
              <a:gd name="T11" fmla="*/ 1117 h 1117"/>
            </a:gdLst>
            <a:ahLst/>
            <a:cxnLst>
              <a:cxn ang="0">
                <a:pos x="T0" y="T1"/>
              </a:cxn>
              <a:cxn ang="0">
                <a:pos x="T2" y="T3"/>
              </a:cxn>
              <a:cxn ang="0">
                <a:pos x="T4" y="T5"/>
              </a:cxn>
              <a:cxn ang="0">
                <a:pos x="T6" y="T7"/>
              </a:cxn>
              <a:cxn ang="0">
                <a:pos x="T8" y="T9"/>
              </a:cxn>
              <a:cxn ang="0">
                <a:pos x="T10" y="T11"/>
              </a:cxn>
            </a:cxnLst>
            <a:rect l="0" t="0" r="r" b="b"/>
            <a:pathLst>
              <a:path w="1172" h="1117">
                <a:moveTo>
                  <a:pt x="225" y="1117"/>
                </a:moveTo>
                <a:lnTo>
                  <a:pt x="0" y="427"/>
                </a:lnTo>
                <a:lnTo>
                  <a:pt x="587" y="0"/>
                </a:lnTo>
                <a:lnTo>
                  <a:pt x="1172" y="427"/>
                </a:lnTo>
                <a:lnTo>
                  <a:pt x="948" y="1117"/>
                </a:lnTo>
                <a:lnTo>
                  <a:pt x="225" y="1117"/>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7">
            <a:extLst>
              <a:ext uri="{FF2B5EF4-FFF2-40B4-BE49-F238E27FC236}">
                <a16:creationId xmlns:a16="http://schemas.microsoft.com/office/drawing/2014/main" id="{55D8710B-1A14-435D-95AA-31E479A16D42}"/>
              </a:ext>
            </a:extLst>
          </p:cNvPr>
          <p:cNvSpPr>
            <a:spLocks/>
          </p:cNvSpPr>
          <p:nvPr/>
        </p:nvSpPr>
        <p:spPr bwMode="auto">
          <a:xfrm>
            <a:off x="5381997" y="3631229"/>
            <a:ext cx="1424830" cy="1354436"/>
          </a:xfrm>
          <a:custGeom>
            <a:avLst/>
            <a:gdLst>
              <a:gd name="T0" fmla="*/ 224 w 1174"/>
              <a:gd name="T1" fmla="*/ 1116 h 1116"/>
              <a:gd name="T2" fmla="*/ 0 w 1174"/>
              <a:gd name="T3" fmla="*/ 426 h 1116"/>
              <a:gd name="T4" fmla="*/ 587 w 1174"/>
              <a:gd name="T5" fmla="*/ 0 h 1116"/>
              <a:gd name="T6" fmla="*/ 1174 w 1174"/>
              <a:gd name="T7" fmla="*/ 426 h 1116"/>
              <a:gd name="T8" fmla="*/ 949 w 1174"/>
              <a:gd name="T9" fmla="*/ 1116 h 1116"/>
              <a:gd name="T10" fmla="*/ 224 w 1174"/>
              <a:gd name="T11" fmla="*/ 1116 h 1116"/>
            </a:gdLst>
            <a:ahLst/>
            <a:cxnLst>
              <a:cxn ang="0">
                <a:pos x="T0" y="T1"/>
              </a:cxn>
              <a:cxn ang="0">
                <a:pos x="T2" y="T3"/>
              </a:cxn>
              <a:cxn ang="0">
                <a:pos x="T4" y="T5"/>
              </a:cxn>
              <a:cxn ang="0">
                <a:pos x="T6" y="T7"/>
              </a:cxn>
              <a:cxn ang="0">
                <a:pos x="T8" y="T9"/>
              </a:cxn>
              <a:cxn ang="0">
                <a:pos x="T10" y="T11"/>
              </a:cxn>
            </a:cxnLst>
            <a:rect l="0" t="0" r="r" b="b"/>
            <a:pathLst>
              <a:path w="1174" h="1116">
                <a:moveTo>
                  <a:pt x="224" y="1116"/>
                </a:moveTo>
                <a:lnTo>
                  <a:pt x="0" y="426"/>
                </a:lnTo>
                <a:lnTo>
                  <a:pt x="587" y="0"/>
                </a:lnTo>
                <a:lnTo>
                  <a:pt x="1174" y="426"/>
                </a:lnTo>
                <a:lnTo>
                  <a:pt x="949" y="1116"/>
                </a:lnTo>
                <a:lnTo>
                  <a:pt x="224" y="1116"/>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8">
            <a:extLst>
              <a:ext uri="{FF2B5EF4-FFF2-40B4-BE49-F238E27FC236}">
                <a16:creationId xmlns:a16="http://schemas.microsoft.com/office/drawing/2014/main" id="{66269E7B-C749-4BE5-A61C-8E1C50DCFB3E}"/>
              </a:ext>
            </a:extLst>
          </p:cNvPr>
          <p:cNvSpPr>
            <a:spLocks/>
          </p:cNvSpPr>
          <p:nvPr/>
        </p:nvSpPr>
        <p:spPr bwMode="auto">
          <a:xfrm>
            <a:off x="6984998" y="4320390"/>
            <a:ext cx="1422402" cy="1355652"/>
          </a:xfrm>
          <a:custGeom>
            <a:avLst/>
            <a:gdLst>
              <a:gd name="T0" fmla="*/ 0 w 1172"/>
              <a:gd name="T1" fmla="*/ 689 h 1117"/>
              <a:gd name="T2" fmla="*/ 225 w 1172"/>
              <a:gd name="T3" fmla="*/ 0 h 1117"/>
              <a:gd name="T4" fmla="*/ 950 w 1172"/>
              <a:gd name="T5" fmla="*/ 1 h 1117"/>
              <a:gd name="T6" fmla="*/ 1172 w 1172"/>
              <a:gd name="T7" fmla="*/ 691 h 1117"/>
              <a:gd name="T8" fmla="*/ 585 w 1172"/>
              <a:gd name="T9" fmla="*/ 1117 h 1117"/>
              <a:gd name="T10" fmla="*/ 0 w 1172"/>
              <a:gd name="T11" fmla="*/ 689 h 1117"/>
            </a:gdLst>
            <a:ahLst/>
            <a:cxnLst>
              <a:cxn ang="0">
                <a:pos x="T0" y="T1"/>
              </a:cxn>
              <a:cxn ang="0">
                <a:pos x="T2" y="T3"/>
              </a:cxn>
              <a:cxn ang="0">
                <a:pos x="T4" y="T5"/>
              </a:cxn>
              <a:cxn ang="0">
                <a:pos x="T6" y="T7"/>
              </a:cxn>
              <a:cxn ang="0">
                <a:pos x="T8" y="T9"/>
              </a:cxn>
              <a:cxn ang="0">
                <a:pos x="T10" y="T11"/>
              </a:cxn>
            </a:cxnLst>
            <a:rect l="0" t="0" r="r" b="b"/>
            <a:pathLst>
              <a:path w="1172" h="1117">
                <a:moveTo>
                  <a:pt x="0" y="689"/>
                </a:moveTo>
                <a:lnTo>
                  <a:pt x="225" y="0"/>
                </a:lnTo>
                <a:lnTo>
                  <a:pt x="950" y="1"/>
                </a:lnTo>
                <a:lnTo>
                  <a:pt x="1172" y="691"/>
                </a:lnTo>
                <a:lnTo>
                  <a:pt x="585" y="1117"/>
                </a:lnTo>
                <a:lnTo>
                  <a:pt x="0" y="689"/>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9">
            <a:extLst>
              <a:ext uri="{FF2B5EF4-FFF2-40B4-BE49-F238E27FC236}">
                <a16:creationId xmlns:a16="http://schemas.microsoft.com/office/drawing/2014/main" id="{555A26C8-7360-49AC-9E5D-9AA22B59B021}"/>
              </a:ext>
            </a:extLst>
          </p:cNvPr>
          <p:cNvSpPr>
            <a:spLocks/>
          </p:cNvSpPr>
          <p:nvPr/>
        </p:nvSpPr>
        <p:spPr bwMode="auto">
          <a:xfrm>
            <a:off x="3777035" y="4320390"/>
            <a:ext cx="1424830" cy="1355652"/>
          </a:xfrm>
          <a:custGeom>
            <a:avLst/>
            <a:gdLst>
              <a:gd name="T0" fmla="*/ 0 w 1174"/>
              <a:gd name="T1" fmla="*/ 689 h 1117"/>
              <a:gd name="T2" fmla="*/ 226 w 1174"/>
              <a:gd name="T3" fmla="*/ 0 h 1117"/>
              <a:gd name="T4" fmla="*/ 950 w 1174"/>
              <a:gd name="T5" fmla="*/ 1 h 1117"/>
              <a:gd name="T6" fmla="*/ 1174 w 1174"/>
              <a:gd name="T7" fmla="*/ 691 h 1117"/>
              <a:gd name="T8" fmla="*/ 587 w 1174"/>
              <a:gd name="T9" fmla="*/ 1117 h 1117"/>
              <a:gd name="T10" fmla="*/ 0 w 1174"/>
              <a:gd name="T11" fmla="*/ 689 h 1117"/>
            </a:gdLst>
            <a:ahLst/>
            <a:cxnLst>
              <a:cxn ang="0">
                <a:pos x="T0" y="T1"/>
              </a:cxn>
              <a:cxn ang="0">
                <a:pos x="T2" y="T3"/>
              </a:cxn>
              <a:cxn ang="0">
                <a:pos x="T4" y="T5"/>
              </a:cxn>
              <a:cxn ang="0">
                <a:pos x="T6" y="T7"/>
              </a:cxn>
              <a:cxn ang="0">
                <a:pos x="T8" y="T9"/>
              </a:cxn>
              <a:cxn ang="0">
                <a:pos x="T10" y="T11"/>
              </a:cxn>
            </a:cxnLst>
            <a:rect l="0" t="0" r="r" b="b"/>
            <a:pathLst>
              <a:path w="1174" h="1117">
                <a:moveTo>
                  <a:pt x="0" y="689"/>
                </a:moveTo>
                <a:lnTo>
                  <a:pt x="226" y="0"/>
                </a:lnTo>
                <a:lnTo>
                  <a:pt x="950" y="1"/>
                </a:lnTo>
                <a:lnTo>
                  <a:pt x="1174" y="691"/>
                </a:lnTo>
                <a:lnTo>
                  <a:pt x="587" y="1117"/>
                </a:lnTo>
                <a:lnTo>
                  <a:pt x="0" y="689"/>
                </a:lnTo>
                <a:close/>
              </a:path>
            </a:pathLst>
          </a:custGeom>
          <a:solidFill>
            <a:schemeClr val="bg1"/>
          </a:solidFill>
          <a:ln w="5715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AFBB25F6-59D4-45D0-ADE7-487B234A248C}"/>
              </a:ext>
            </a:extLst>
          </p:cNvPr>
          <p:cNvSpPr txBox="1"/>
          <p:nvPr/>
        </p:nvSpPr>
        <p:spPr>
          <a:xfrm>
            <a:off x="687324" y="4931876"/>
            <a:ext cx="191450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a:t>
            </a:r>
          </a:p>
        </p:txBody>
      </p:sp>
      <p:sp>
        <p:nvSpPr>
          <p:cNvPr id="29" name="TextBox 28">
            <a:extLst>
              <a:ext uri="{FF2B5EF4-FFF2-40B4-BE49-F238E27FC236}">
                <a16:creationId xmlns:a16="http://schemas.microsoft.com/office/drawing/2014/main" id="{786084A1-B7CA-46E5-A1F4-9C68E72612A3}"/>
              </a:ext>
            </a:extLst>
          </p:cNvPr>
          <p:cNvSpPr txBox="1"/>
          <p:nvPr/>
        </p:nvSpPr>
        <p:spPr>
          <a:xfrm>
            <a:off x="1072167" y="4560431"/>
            <a:ext cx="152966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72D4D110-3B2C-4FB9-A2F5-E513D8DBD7E3}"/>
              </a:ext>
            </a:extLst>
          </p:cNvPr>
          <p:cNvSpPr txBox="1"/>
          <p:nvPr/>
        </p:nvSpPr>
        <p:spPr>
          <a:xfrm>
            <a:off x="1675469" y="3255615"/>
            <a:ext cx="191450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a:t>
            </a:r>
          </a:p>
        </p:txBody>
      </p:sp>
      <p:sp>
        <p:nvSpPr>
          <p:cNvPr id="32" name="TextBox 31">
            <a:extLst>
              <a:ext uri="{FF2B5EF4-FFF2-40B4-BE49-F238E27FC236}">
                <a16:creationId xmlns:a16="http://schemas.microsoft.com/office/drawing/2014/main" id="{3BD60F2F-C3FE-472D-8932-A9F642C401EF}"/>
              </a:ext>
            </a:extLst>
          </p:cNvPr>
          <p:cNvSpPr txBox="1"/>
          <p:nvPr/>
        </p:nvSpPr>
        <p:spPr>
          <a:xfrm>
            <a:off x="2060312" y="2884170"/>
            <a:ext cx="152966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ED11CD82-B8C1-4439-9D9A-29B9D7447D49}"/>
              </a:ext>
            </a:extLst>
          </p:cNvPr>
          <p:cNvSpPr txBox="1"/>
          <p:nvPr/>
        </p:nvSpPr>
        <p:spPr>
          <a:xfrm flipH="1">
            <a:off x="9590169" y="4931876"/>
            <a:ext cx="191450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a:t>
            </a:r>
          </a:p>
        </p:txBody>
      </p:sp>
      <p:sp>
        <p:nvSpPr>
          <p:cNvPr id="39" name="TextBox 38">
            <a:extLst>
              <a:ext uri="{FF2B5EF4-FFF2-40B4-BE49-F238E27FC236}">
                <a16:creationId xmlns:a16="http://schemas.microsoft.com/office/drawing/2014/main" id="{8B7C6D1F-CE51-44E1-9A89-2DA7B4332AEE}"/>
              </a:ext>
            </a:extLst>
          </p:cNvPr>
          <p:cNvSpPr txBox="1"/>
          <p:nvPr/>
        </p:nvSpPr>
        <p:spPr>
          <a:xfrm flipH="1">
            <a:off x="9590169" y="4560431"/>
            <a:ext cx="152966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B48CEA9E-57B1-4BC6-8C8C-A8317C8271A7}"/>
              </a:ext>
            </a:extLst>
          </p:cNvPr>
          <p:cNvSpPr txBox="1"/>
          <p:nvPr/>
        </p:nvSpPr>
        <p:spPr>
          <a:xfrm flipH="1">
            <a:off x="8602024" y="3255615"/>
            <a:ext cx="191450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this farther at hearted hundred toward there.</a:t>
            </a:r>
          </a:p>
        </p:txBody>
      </p:sp>
      <p:sp>
        <p:nvSpPr>
          <p:cNvPr id="37" name="TextBox 36">
            <a:extLst>
              <a:ext uri="{FF2B5EF4-FFF2-40B4-BE49-F238E27FC236}">
                <a16:creationId xmlns:a16="http://schemas.microsoft.com/office/drawing/2014/main" id="{A7AFB21B-FC48-4D4F-9B74-3983992D764E}"/>
              </a:ext>
            </a:extLst>
          </p:cNvPr>
          <p:cNvSpPr txBox="1"/>
          <p:nvPr/>
        </p:nvSpPr>
        <p:spPr>
          <a:xfrm flipH="1">
            <a:off x="8602024" y="2884170"/>
            <a:ext cx="152966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2" name="TextBox 41">
            <a:extLst>
              <a:ext uri="{FF2B5EF4-FFF2-40B4-BE49-F238E27FC236}">
                <a16:creationId xmlns:a16="http://schemas.microsoft.com/office/drawing/2014/main" id="{D6761BB7-40FF-44F8-AAC8-06E8984708E8}"/>
              </a:ext>
            </a:extLst>
          </p:cNvPr>
          <p:cNvSpPr txBox="1"/>
          <p:nvPr/>
        </p:nvSpPr>
        <p:spPr>
          <a:xfrm flipH="1">
            <a:off x="4860325" y="2253926"/>
            <a:ext cx="2471350"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address farther hearted hundred.</a:t>
            </a:r>
          </a:p>
        </p:txBody>
      </p:sp>
      <p:sp>
        <p:nvSpPr>
          <p:cNvPr id="43" name="TextBox 42">
            <a:extLst>
              <a:ext uri="{FF2B5EF4-FFF2-40B4-BE49-F238E27FC236}">
                <a16:creationId xmlns:a16="http://schemas.microsoft.com/office/drawing/2014/main" id="{610EF539-41FC-460C-B34A-FA443B84C0C0}"/>
              </a:ext>
            </a:extLst>
          </p:cNvPr>
          <p:cNvSpPr txBox="1"/>
          <p:nvPr/>
        </p:nvSpPr>
        <p:spPr>
          <a:xfrm flipH="1">
            <a:off x="5331168" y="1882481"/>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grpSp>
        <p:nvGrpSpPr>
          <p:cNvPr id="53" name="Group 52">
            <a:extLst>
              <a:ext uri="{FF2B5EF4-FFF2-40B4-BE49-F238E27FC236}">
                <a16:creationId xmlns:a16="http://schemas.microsoft.com/office/drawing/2014/main" id="{4FED78D5-F25B-426E-B526-DE028352436F}"/>
              </a:ext>
            </a:extLst>
          </p:cNvPr>
          <p:cNvGrpSpPr/>
          <p:nvPr/>
        </p:nvGrpSpPr>
        <p:grpSpPr>
          <a:xfrm>
            <a:off x="5883993" y="6252901"/>
            <a:ext cx="424014" cy="448380"/>
            <a:chOff x="1497013" y="1843088"/>
            <a:chExt cx="276226" cy="292100"/>
          </a:xfrm>
          <a:solidFill>
            <a:schemeClr val="bg1">
              <a:lumMod val="85000"/>
            </a:schemeClr>
          </a:solidFill>
        </p:grpSpPr>
        <p:sp>
          <p:nvSpPr>
            <p:cNvPr id="54" name="Freeform 23">
              <a:extLst>
                <a:ext uri="{FF2B5EF4-FFF2-40B4-BE49-F238E27FC236}">
                  <a16:creationId xmlns:a16="http://schemas.microsoft.com/office/drawing/2014/main" id="{3A4788C0-3B00-4139-870E-86001BBE582E}"/>
                </a:ext>
              </a:extLst>
            </p:cNvPr>
            <p:cNvSpPr>
              <a:spLocks noEditPoints="1"/>
            </p:cNvSpPr>
            <p:nvPr/>
          </p:nvSpPr>
          <p:spPr bwMode="auto">
            <a:xfrm>
              <a:off x="1663701" y="1951038"/>
              <a:ext cx="109538" cy="184150"/>
            </a:xfrm>
            <a:custGeom>
              <a:avLst/>
              <a:gdLst/>
              <a:ahLst/>
              <a:cxnLst>
                <a:cxn ang="0">
                  <a:pos x="22" y="0"/>
                </a:cxn>
                <a:cxn ang="0">
                  <a:pos x="0" y="22"/>
                </a:cxn>
                <a:cxn ang="0">
                  <a:pos x="7" y="38"/>
                </a:cxn>
                <a:cxn ang="0">
                  <a:pos x="7" y="73"/>
                </a:cxn>
                <a:cxn ang="0">
                  <a:pos x="22" y="58"/>
                </a:cxn>
                <a:cxn ang="0">
                  <a:pos x="36" y="73"/>
                </a:cxn>
                <a:cxn ang="0">
                  <a:pos x="36" y="38"/>
                </a:cxn>
                <a:cxn ang="0">
                  <a:pos x="43" y="22"/>
                </a:cxn>
                <a:cxn ang="0">
                  <a:pos x="22" y="0"/>
                </a:cxn>
                <a:cxn ang="0">
                  <a:pos x="22" y="37"/>
                </a:cxn>
                <a:cxn ang="0">
                  <a:pos x="7" y="22"/>
                </a:cxn>
                <a:cxn ang="0">
                  <a:pos x="22" y="7"/>
                </a:cxn>
                <a:cxn ang="0">
                  <a:pos x="36" y="22"/>
                </a:cxn>
                <a:cxn ang="0">
                  <a:pos x="22" y="37"/>
                </a:cxn>
              </a:cxnLst>
              <a:rect l="0" t="0" r="r" b="b"/>
              <a:pathLst>
                <a:path w="43" h="73">
                  <a:moveTo>
                    <a:pt x="22" y="0"/>
                  </a:moveTo>
                  <a:cubicBezTo>
                    <a:pt x="10" y="0"/>
                    <a:pt x="0" y="10"/>
                    <a:pt x="0" y="22"/>
                  </a:cubicBezTo>
                  <a:cubicBezTo>
                    <a:pt x="0" y="28"/>
                    <a:pt x="3" y="34"/>
                    <a:pt x="7" y="38"/>
                  </a:cubicBezTo>
                  <a:cubicBezTo>
                    <a:pt x="7" y="73"/>
                    <a:pt x="7" y="73"/>
                    <a:pt x="7" y="73"/>
                  </a:cubicBezTo>
                  <a:cubicBezTo>
                    <a:pt x="22" y="58"/>
                    <a:pt x="22" y="58"/>
                    <a:pt x="22" y="58"/>
                  </a:cubicBezTo>
                  <a:cubicBezTo>
                    <a:pt x="36" y="73"/>
                    <a:pt x="36" y="73"/>
                    <a:pt x="36" y="73"/>
                  </a:cubicBezTo>
                  <a:cubicBezTo>
                    <a:pt x="36" y="38"/>
                    <a:pt x="36" y="38"/>
                    <a:pt x="36" y="38"/>
                  </a:cubicBezTo>
                  <a:cubicBezTo>
                    <a:pt x="40" y="34"/>
                    <a:pt x="43" y="28"/>
                    <a:pt x="43" y="22"/>
                  </a:cubicBezTo>
                  <a:cubicBezTo>
                    <a:pt x="43" y="10"/>
                    <a:pt x="34" y="0"/>
                    <a:pt x="22" y="0"/>
                  </a:cubicBezTo>
                  <a:close/>
                  <a:moveTo>
                    <a:pt x="22" y="37"/>
                  </a:moveTo>
                  <a:cubicBezTo>
                    <a:pt x="14" y="37"/>
                    <a:pt x="7" y="30"/>
                    <a:pt x="7" y="22"/>
                  </a:cubicBezTo>
                  <a:cubicBezTo>
                    <a:pt x="7" y="14"/>
                    <a:pt x="14" y="7"/>
                    <a:pt x="22" y="7"/>
                  </a:cubicBezTo>
                  <a:cubicBezTo>
                    <a:pt x="30" y="7"/>
                    <a:pt x="36" y="14"/>
                    <a:pt x="36" y="22"/>
                  </a:cubicBezTo>
                  <a:cubicBezTo>
                    <a:pt x="36" y="30"/>
                    <a:pt x="30" y="37"/>
                    <a:pt x="22" y="3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Freeform 24">
              <a:extLst>
                <a:ext uri="{FF2B5EF4-FFF2-40B4-BE49-F238E27FC236}">
                  <a16:creationId xmlns:a16="http://schemas.microsoft.com/office/drawing/2014/main" id="{1C88DD61-B43B-4469-BCD4-F5947EDAC78C}"/>
                </a:ext>
              </a:extLst>
            </p:cNvPr>
            <p:cNvSpPr>
              <a:spLocks/>
            </p:cNvSpPr>
            <p:nvPr/>
          </p:nvSpPr>
          <p:spPr bwMode="auto">
            <a:xfrm>
              <a:off x="1497013" y="1843088"/>
              <a:ext cx="239713" cy="292100"/>
            </a:xfrm>
            <a:custGeom>
              <a:avLst/>
              <a:gdLst/>
              <a:ahLst/>
              <a:cxnLst>
                <a:cxn ang="0">
                  <a:pos x="78" y="160"/>
                </a:cxn>
                <a:cxn ang="0">
                  <a:pos x="24" y="160"/>
                </a:cxn>
                <a:cxn ang="0">
                  <a:pos x="24" y="22"/>
                </a:cxn>
                <a:cxn ang="0">
                  <a:pos x="89" y="22"/>
                </a:cxn>
                <a:cxn ang="0">
                  <a:pos x="123" y="57"/>
                </a:cxn>
                <a:cxn ang="0">
                  <a:pos x="151" y="57"/>
                </a:cxn>
                <a:cxn ang="0">
                  <a:pos x="151" y="52"/>
                </a:cxn>
                <a:cxn ang="0">
                  <a:pos x="99" y="0"/>
                </a:cxn>
                <a:cxn ang="0">
                  <a:pos x="0" y="0"/>
                </a:cxn>
                <a:cxn ang="0">
                  <a:pos x="0" y="184"/>
                </a:cxn>
                <a:cxn ang="0">
                  <a:pos x="101" y="184"/>
                </a:cxn>
                <a:cxn ang="0">
                  <a:pos x="78" y="162"/>
                </a:cxn>
                <a:cxn ang="0">
                  <a:pos x="78" y="160"/>
                </a:cxn>
              </a:cxnLst>
              <a:rect l="0" t="0" r="r" b="b"/>
              <a:pathLst>
                <a:path w="151" h="184">
                  <a:moveTo>
                    <a:pt x="78" y="160"/>
                  </a:moveTo>
                  <a:lnTo>
                    <a:pt x="24" y="160"/>
                  </a:lnTo>
                  <a:lnTo>
                    <a:pt x="24" y="22"/>
                  </a:lnTo>
                  <a:lnTo>
                    <a:pt x="89" y="22"/>
                  </a:lnTo>
                  <a:lnTo>
                    <a:pt x="123" y="57"/>
                  </a:lnTo>
                  <a:lnTo>
                    <a:pt x="151" y="57"/>
                  </a:lnTo>
                  <a:lnTo>
                    <a:pt x="151" y="52"/>
                  </a:lnTo>
                  <a:lnTo>
                    <a:pt x="99" y="0"/>
                  </a:lnTo>
                  <a:lnTo>
                    <a:pt x="0" y="0"/>
                  </a:lnTo>
                  <a:lnTo>
                    <a:pt x="0" y="184"/>
                  </a:lnTo>
                  <a:lnTo>
                    <a:pt x="101" y="184"/>
                  </a:lnTo>
                  <a:lnTo>
                    <a:pt x="78" y="162"/>
                  </a:lnTo>
                  <a:lnTo>
                    <a:pt x="7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6" name="Rectangle 25">
              <a:extLst>
                <a:ext uri="{FF2B5EF4-FFF2-40B4-BE49-F238E27FC236}">
                  <a16:creationId xmlns:a16="http://schemas.microsoft.com/office/drawing/2014/main" id="{33FE4DD4-6AC5-4D0C-91CF-6032E745164A}"/>
                </a:ext>
              </a:extLst>
            </p:cNvPr>
            <p:cNvSpPr>
              <a:spLocks noChangeArrowheads="1"/>
            </p:cNvSpPr>
            <p:nvPr/>
          </p:nvSpPr>
          <p:spPr bwMode="auto">
            <a:xfrm>
              <a:off x="1552576" y="1933575"/>
              <a:ext cx="9366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7" name="Rectangle 26">
              <a:extLst>
                <a:ext uri="{FF2B5EF4-FFF2-40B4-BE49-F238E27FC236}">
                  <a16:creationId xmlns:a16="http://schemas.microsoft.com/office/drawing/2014/main" id="{529E53D6-9D96-44B2-898C-4E3E4851F5D9}"/>
                </a:ext>
              </a:extLst>
            </p:cNvPr>
            <p:cNvSpPr>
              <a:spLocks noChangeArrowheads="1"/>
            </p:cNvSpPr>
            <p:nvPr/>
          </p:nvSpPr>
          <p:spPr bwMode="auto">
            <a:xfrm>
              <a:off x="1552576" y="1968500"/>
              <a:ext cx="93663"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8" name="Rectangle 27">
              <a:extLst>
                <a:ext uri="{FF2B5EF4-FFF2-40B4-BE49-F238E27FC236}">
                  <a16:creationId xmlns:a16="http://schemas.microsoft.com/office/drawing/2014/main" id="{72149DE3-5B89-4F08-A805-5080C4991062}"/>
                </a:ext>
              </a:extLst>
            </p:cNvPr>
            <p:cNvSpPr>
              <a:spLocks noChangeArrowheads="1"/>
            </p:cNvSpPr>
            <p:nvPr/>
          </p:nvSpPr>
          <p:spPr bwMode="auto">
            <a:xfrm>
              <a:off x="1552576" y="2006600"/>
              <a:ext cx="9366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59" name="Freeform: Shape 58">
            <a:extLst>
              <a:ext uri="{FF2B5EF4-FFF2-40B4-BE49-F238E27FC236}">
                <a16:creationId xmlns:a16="http://schemas.microsoft.com/office/drawing/2014/main" id="{E6DA969B-78F7-4005-ACF6-556D7665B44B}"/>
              </a:ext>
            </a:extLst>
          </p:cNvPr>
          <p:cNvSpPr/>
          <p:nvPr/>
        </p:nvSpPr>
        <p:spPr>
          <a:xfrm>
            <a:off x="2676525" y="4758072"/>
            <a:ext cx="314325" cy="714375"/>
          </a:xfrm>
          <a:custGeom>
            <a:avLst/>
            <a:gdLst>
              <a:gd name="connsiteX0" fmla="*/ 0 w 314325"/>
              <a:gd name="connsiteY0" fmla="*/ 0 h 714375"/>
              <a:gd name="connsiteX1" fmla="*/ 314325 w 314325"/>
              <a:gd name="connsiteY1" fmla="*/ 0 h 714375"/>
              <a:gd name="connsiteX2" fmla="*/ 314325 w 314325"/>
              <a:gd name="connsiteY2" fmla="*/ 714375 h 714375"/>
            </a:gdLst>
            <a:ahLst/>
            <a:cxnLst>
              <a:cxn ang="0">
                <a:pos x="connsiteX0" y="connsiteY0"/>
              </a:cxn>
              <a:cxn ang="0">
                <a:pos x="connsiteX1" y="connsiteY1"/>
              </a:cxn>
              <a:cxn ang="0">
                <a:pos x="connsiteX2" y="connsiteY2"/>
              </a:cxn>
            </a:cxnLst>
            <a:rect l="l" t="t" r="r" b="b"/>
            <a:pathLst>
              <a:path w="314325" h="714375">
                <a:moveTo>
                  <a:pt x="0" y="0"/>
                </a:moveTo>
                <a:lnTo>
                  <a:pt x="314325" y="0"/>
                </a:lnTo>
                <a:lnTo>
                  <a:pt x="314325" y="714375"/>
                </a:lnTo>
              </a:path>
            </a:pathLst>
          </a:custGeom>
          <a:noFill/>
          <a:ln w="19050">
            <a:solidFill>
              <a:schemeClr val="accent1"/>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Freeform: Shape 59">
            <a:extLst>
              <a:ext uri="{FF2B5EF4-FFF2-40B4-BE49-F238E27FC236}">
                <a16:creationId xmlns:a16="http://schemas.microsoft.com/office/drawing/2014/main" id="{3823AC32-83D8-4E27-8FF4-D653D8849AE8}"/>
              </a:ext>
            </a:extLst>
          </p:cNvPr>
          <p:cNvSpPr/>
          <p:nvPr/>
        </p:nvSpPr>
        <p:spPr>
          <a:xfrm>
            <a:off x="3657600" y="3081672"/>
            <a:ext cx="409575" cy="876300"/>
          </a:xfrm>
          <a:custGeom>
            <a:avLst/>
            <a:gdLst>
              <a:gd name="connsiteX0" fmla="*/ 0 w 409575"/>
              <a:gd name="connsiteY0" fmla="*/ 0 h 876300"/>
              <a:gd name="connsiteX1" fmla="*/ 409575 w 409575"/>
              <a:gd name="connsiteY1" fmla="*/ 0 h 876300"/>
              <a:gd name="connsiteX2" fmla="*/ 409575 w 409575"/>
              <a:gd name="connsiteY2" fmla="*/ 876300 h 876300"/>
            </a:gdLst>
            <a:ahLst/>
            <a:cxnLst>
              <a:cxn ang="0">
                <a:pos x="connsiteX0" y="connsiteY0"/>
              </a:cxn>
              <a:cxn ang="0">
                <a:pos x="connsiteX1" y="connsiteY1"/>
              </a:cxn>
              <a:cxn ang="0">
                <a:pos x="connsiteX2" y="connsiteY2"/>
              </a:cxn>
            </a:cxnLst>
            <a:rect l="l" t="t" r="r" b="b"/>
            <a:pathLst>
              <a:path w="409575" h="876300">
                <a:moveTo>
                  <a:pt x="0" y="0"/>
                </a:moveTo>
                <a:lnTo>
                  <a:pt x="409575" y="0"/>
                </a:lnTo>
                <a:lnTo>
                  <a:pt x="409575" y="876300"/>
                </a:lnTo>
              </a:path>
            </a:pathLst>
          </a:custGeom>
          <a:noFill/>
          <a:ln w="19050">
            <a:solidFill>
              <a:schemeClr val="accent2"/>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62" name="Straight Connector 61">
            <a:extLst>
              <a:ext uri="{FF2B5EF4-FFF2-40B4-BE49-F238E27FC236}">
                <a16:creationId xmlns:a16="http://schemas.microsoft.com/office/drawing/2014/main" id="{6B9FBAB1-AFD9-4DBC-9BED-0842250AFB38}"/>
              </a:ext>
            </a:extLst>
          </p:cNvPr>
          <p:cNvCxnSpPr>
            <a:cxnSpLocks/>
          </p:cNvCxnSpPr>
          <p:nvPr/>
        </p:nvCxnSpPr>
        <p:spPr>
          <a:xfrm>
            <a:off x="6096000" y="2893695"/>
            <a:ext cx="0" cy="314705"/>
          </a:xfrm>
          <a:prstGeom prst="line">
            <a:avLst/>
          </a:prstGeom>
          <a:ln w="19050">
            <a:solidFill>
              <a:schemeClr val="accent3"/>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65" name="Freeform: Shape 64">
            <a:extLst>
              <a:ext uri="{FF2B5EF4-FFF2-40B4-BE49-F238E27FC236}">
                <a16:creationId xmlns:a16="http://schemas.microsoft.com/office/drawing/2014/main" id="{1D730C2F-5B65-4D0B-B025-5FB47D2219D4}"/>
              </a:ext>
            </a:extLst>
          </p:cNvPr>
          <p:cNvSpPr/>
          <p:nvPr/>
        </p:nvSpPr>
        <p:spPr>
          <a:xfrm flipH="1">
            <a:off x="9142494" y="4758072"/>
            <a:ext cx="314325" cy="714375"/>
          </a:xfrm>
          <a:custGeom>
            <a:avLst/>
            <a:gdLst>
              <a:gd name="connsiteX0" fmla="*/ 0 w 314325"/>
              <a:gd name="connsiteY0" fmla="*/ 0 h 714375"/>
              <a:gd name="connsiteX1" fmla="*/ 314325 w 314325"/>
              <a:gd name="connsiteY1" fmla="*/ 0 h 714375"/>
              <a:gd name="connsiteX2" fmla="*/ 314325 w 314325"/>
              <a:gd name="connsiteY2" fmla="*/ 714375 h 714375"/>
            </a:gdLst>
            <a:ahLst/>
            <a:cxnLst>
              <a:cxn ang="0">
                <a:pos x="connsiteX0" y="connsiteY0"/>
              </a:cxn>
              <a:cxn ang="0">
                <a:pos x="connsiteX1" y="connsiteY1"/>
              </a:cxn>
              <a:cxn ang="0">
                <a:pos x="connsiteX2" y="connsiteY2"/>
              </a:cxn>
            </a:cxnLst>
            <a:rect l="l" t="t" r="r" b="b"/>
            <a:pathLst>
              <a:path w="314325" h="714375">
                <a:moveTo>
                  <a:pt x="0" y="0"/>
                </a:moveTo>
                <a:lnTo>
                  <a:pt x="314325" y="0"/>
                </a:lnTo>
                <a:lnTo>
                  <a:pt x="314325" y="714375"/>
                </a:lnTo>
              </a:path>
            </a:pathLst>
          </a:custGeom>
          <a:noFill/>
          <a:ln w="19050">
            <a:solidFill>
              <a:schemeClr val="accent4">
                <a:lumMod val="75000"/>
              </a:schemeClr>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Freeform: Shape 65">
            <a:extLst>
              <a:ext uri="{FF2B5EF4-FFF2-40B4-BE49-F238E27FC236}">
                <a16:creationId xmlns:a16="http://schemas.microsoft.com/office/drawing/2014/main" id="{C2C6DB1E-536E-47C8-BD1A-D8ECF6E11B8F}"/>
              </a:ext>
            </a:extLst>
          </p:cNvPr>
          <p:cNvSpPr/>
          <p:nvPr/>
        </p:nvSpPr>
        <p:spPr>
          <a:xfrm flipH="1">
            <a:off x="8066169" y="3081672"/>
            <a:ext cx="409575" cy="876300"/>
          </a:xfrm>
          <a:custGeom>
            <a:avLst/>
            <a:gdLst>
              <a:gd name="connsiteX0" fmla="*/ 0 w 409575"/>
              <a:gd name="connsiteY0" fmla="*/ 0 h 876300"/>
              <a:gd name="connsiteX1" fmla="*/ 409575 w 409575"/>
              <a:gd name="connsiteY1" fmla="*/ 0 h 876300"/>
              <a:gd name="connsiteX2" fmla="*/ 409575 w 409575"/>
              <a:gd name="connsiteY2" fmla="*/ 876300 h 876300"/>
            </a:gdLst>
            <a:ahLst/>
            <a:cxnLst>
              <a:cxn ang="0">
                <a:pos x="connsiteX0" y="connsiteY0"/>
              </a:cxn>
              <a:cxn ang="0">
                <a:pos x="connsiteX1" y="connsiteY1"/>
              </a:cxn>
              <a:cxn ang="0">
                <a:pos x="connsiteX2" y="connsiteY2"/>
              </a:cxn>
            </a:cxnLst>
            <a:rect l="l" t="t" r="r" b="b"/>
            <a:pathLst>
              <a:path w="409575" h="876300">
                <a:moveTo>
                  <a:pt x="0" y="0"/>
                </a:moveTo>
                <a:lnTo>
                  <a:pt x="409575" y="0"/>
                </a:lnTo>
                <a:lnTo>
                  <a:pt x="409575" y="876300"/>
                </a:lnTo>
              </a:path>
            </a:pathLst>
          </a:custGeom>
          <a:noFill/>
          <a:ln w="19050">
            <a:solidFill>
              <a:schemeClr val="accent4"/>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68" name="Group 67">
            <a:extLst>
              <a:ext uri="{FF2B5EF4-FFF2-40B4-BE49-F238E27FC236}">
                <a16:creationId xmlns:a16="http://schemas.microsoft.com/office/drawing/2014/main" id="{71668EAF-73EE-4EF7-8D76-270AAFBD7F61}"/>
              </a:ext>
            </a:extLst>
          </p:cNvPr>
          <p:cNvGrpSpPr/>
          <p:nvPr/>
        </p:nvGrpSpPr>
        <p:grpSpPr>
          <a:xfrm>
            <a:off x="7480815" y="4651031"/>
            <a:ext cx="430768" cy="489266"/>
            <a:chOff x="3254376" y="1843088"/>
            <a:chExt cx="257175" cy="292100"/>
          </a:xfrm>
          <a:solidFill>
            <a:schemeClr val="accent4"/>
          </a:solidFill>
        </p:grpSpPr>
        <p:sp>
          <p:nvSpPr>
            <p:cNvPr id="69" name="Freeform 18">
              <a:extLst>
                <a:ext uri="{FF2B5EF4-FFF2-40B4-BE49-F238E27FC236}">
                  <a16:creationId xmlns:a16="http://schemas.microsoft.com/office/drawing/2014/main" id="{E95453B5-484E-4D66-A1B6-1AAA02F54D45}"/>
                </a:ext>
              </a:extLst>
            </p:cNvPr>
            <p:cNvSpPr>
              <a:spLocks noEditPoints="1"/>
            </p:cNvSpPr>
            <p:nvPr/>
          </p:nvSpPr>
          <p:spPr bwMode="auto">
            <a:xfrm>
              <a:off x="3254376" y="1843088"/>
              <a:ext cx="257175" cy="292100"/>
            </a:xfrm>
            <a:custGeom>
              <a:avLst/>
              <a:gdLst/>
              <a:ahLst/>
              <a:cxnLst>
                <a:cxn ang="0">
                  <a:pos x="110" y="0"/>
                </a:cxn>
                <a:cxn ang="0">
                  <a:pos x="0" y="0"/>
                </a:cxn>
                <a:cxn ang="0">
                  <a:pos x="0" y="184"/>
                </a:cxn>
                <a:cxn ang="0">
                  <a:pos x="162" y="184"/>
                </a:cxn>
                <a:cxn ang="0">
                  <a:pos x="162" y="52"/>
                </a:cxn>
                <a:cxn ang="0">
                  <a:pos x="110" y="0"/>
                </a:cxn>
                <a:cxn ang="0">
                  <a:pos x="138" y="160"/>
                </a:cxn>
                <a:cxn ang="0">
                  <a:pos x="24" y="160"/>
                </a:cxn>
                <a:cxn ang="0">
                  <a:pos x="24" y="22"/>
                </a:cxn>
                <a:cxn ang="0">
                  <a:pos x="100" y="22"/>
                </a:cxn>
                <a:cxn ang="0">
                  <a:pos x="138" y="62"/>
                </a:cxn>
                <a:cxn ang="0">
                  <a:pos x="138" y="160"/>
                </a:cxn>
              </a:cxnLst>
              <a:rect l="0" t="0" r="r" b="b"/>
              <a:pathLst>
                <a:path w="162" h="184">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0" name="Rectangle 19">
              <a:extLst>
                <a:ext uri="{FF2B5EF4-FFF2-40B4-BE49-F238E27FC236}">
                  <a16:creationId xmlns:a16="http://schemas.microsoft.com/office/drawing/2014/main" id="{BD6EE23C-BD12-4D2A-9585-7105220CCCF2}"/>
                </a:ext>
              </a:extLst>
            </p:cNvPr>
            <p:cNvSpPr>
              <a:spLocks noChangeArrowheads="1"/>
            </p:cNvSpPr>
            <p:nvPr/>
          </p:nvSpPr>
          <p:spPr bwMode="auto">
            <a:xfrm>
              <a:off x="3327401" y="1968500"/>
              <a:ext cx="111125"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1" name="Rectangle 20">
              <a:extLst>
                <a:ext uri="{FF2B5EF4-FFF2-40B4-BE49-F238E27FC236}">
                  <a16:creationId xmlns:a16="http://schemas.microsoft.com/office/drawing/2014/main" id="{7C24C3BC-5659-4D1F-9E63-792C9D21B7E2}"/>
                </a:ext>
              </a:extLst>
            </p:cNvPr>
            <p:cNvSpPr>
              <a:spLocks noChangeArrowheads="1"/>
            </p:cNvSpPr>
            <p:nvPr/>
          </p:nvSpPr>
          <p:spPr bwMode="auto">
            <a:xfrm>
              <a:off x="3327401" y="1933575"/>
              <a:ext cx="730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2" name="Rectangle 21">
              <a:extLst>
                <a:ext uri="{FF2B5EF4-FFF2-40B4-BE49-F238E27FC236}">
                  <a16:creationId xmlns:a16="http://schemas.microsoft.com/office/drawing/2014/main" id="{3B8421F7-F7DE-4715-85E5-3358F7F931BC}"/>
                </a:ext>
              </a:extLst>
            </p:cNvPr>
            <p:cNvSpPr>
              <a:spLocks noChangeArrowheads="1"/>
            </p:cNvSpPr>
            <p:nvPr/>
          </p:nvSpPr>
          <p:spPr bwMode="auto">
            <a:xfrm>
              <a:off x="3327401" y="20066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3" name="Rectangle 22">
              <a:extLst>
                <a:ext uri="{FF2B5EF4-FFF2-40B4-BE49-F238E27FC236}">
                  <a16:creationId xmlns:a16="http://schemas.microsoft.com/office/drawing/2014/main" id="{92C6B37A-F1A5-471A-AEEA-C34F07170F29}"/>
                </a:ext>
              </a:extLst>
            </p:cNvPr>
            <p:cNvSpPr>
              <a:spLocks noChangeArrowheads="1"/>
            </p:cNvSpPr>
            <p:nvPr/>
          </p:nvSpPr>
          <p:spPr bwMode="auto">
            <a:xfrm>
              <a:off x="3327401" y="20447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4" name="Group 73">
            <a:extLst>
              <a:ext uri="{FF2B5EF4-FFF2-40B4-BE49-F238E27FC236}">
                <a16:creationId xmlns:a16="http://schemas.microsoft.com/office/drawing/2014/main" id="{4E040B9C-BD4B-470E-8BD9-600322DAD3A4}"/>
              </a:ext>
            </a:extLst>
          </p:cNvPr>
          <p:cNvGrpSpPr/>
          <p:nvPr/>
        </p:nvGrpSpPr>
        <p:grpSpPr>
          <a:xfrm>
            <a:off x="4276726" y="4613234"/>
            <a:ext cx="425448" cy="491926"/>
            <a:chOff x="2708276" y="2427288"/>
            <a:chExt cx="254000" cy="293687"/>
          </a:xfrm>
          <a:solidFill>
            <a:schemeClr val="accent2"/>
          </a:solidFill>
        </p:grpSpPr>
        <p:sp>
          <p:nvSpPr>
            <p:cNvPr id="75" name="Freeform 47">
              <a:extLst>
                <a:ext uri="{FF2B5EF4-FFF2-40B4-BE49-F238E27FC236}">
                  <a16:creationId xmlns:a16="http://schemas.microsoft.com/office/drawing/2014/main" id="{61965E40-DD91-473A-BEC6-3CDA98D802C5}"/>
                </a:ext>
              </a:extLst>
            </p:cNvPr>
            <p:cNvSpPr>
              <a:spLocks noEditPoints="1"/>
            </p:cNvSpPr>
            <p:nvPr/>
          </p:nvSpPr>
          <p:spPr bwMode="auto">
            <a:xfrm>
              <a:off x="2760663" y="2427288"/>
              <a:ext cx="146050" cy="73025"/>
            </a:xfrm>
            <a:custGeom>
              <a:avLst/>
              <a:gdLst/>
              <a:ahLst/>
              <a:cxnLst>
                <a:cxn ang="0">
                  <a:pos x="58" y="14"/>
                </a:cxn>
                <a:cxn ang="0">
                  <a:pos x="44" y="14"/>
                </a:cxn>
                <a:cxn ang="0">
                  <a:pos x="29" y="0"/>
                </a:cxn>
                <a:cxn ang="0">
                  <a:pos x="15" y="14"/>
                </a:cxn>
                <a:cxn ang="0">
                  <a:pos x="0" y="14"/>
                </a:cxn>
                <a:cxn ang="0">
                  <a:pos x="0" y="29"/>
                </a:cxn>
                <a:cxn ang="0">
                  <a:pos x="58" y="29"/>
                </a:cxn>
                <a:cxn ang="0">
                  <a:pos x="58" y="14"/>
                </a:cxn>
                <a:cxn ang="0">
                  <a:pos x="29" y="22"/>
                </a:cxn>
                <a:cxn ang="0">
                  <a:pos x="22" y="14"/>
                </a:cxn>
                <a:cxn ang="0">
                  <a:pos x="29" y="7"/>
                </a:cxn>
                <a:cxn ang="0">
                  <a:pos x="37" y="14"/>
                </a:cxn>
                <a:cxn ang="0">
                  <a:pos x="29" y="22"/>
                </a:cxn>
              </a:cxnLst>
              <a:rect l="0" t="0" r="r" b="b"/>
              <a:pathLst>
                <a:path w="58" h="29">
                  <a:moveTo>
                    <a:pt x="58" y="14"/>
                  </a:moveTo>
                  <a:cubicBezTo>
                    <a:pt x="44" y="14"/>
                    <a:pt x="44" y="14"/>
                    <a:pt x="44" y="14"/>
                  </a:cubicBezTo>
                  <a:cubicBezTo>
                    <a:pt x="44" y="6"/>
                    <a:pt x="37" y="0"/>
                    <a:pt x="29" y="0"/>
                  </a:cubicBezTo>
                  <a:cubicBezTo>
                    <a:pt x="21" y="0"/>
                    <a:pt x="15" y="6"/>
                    <a:pt x="15" y="14"/>
                  </a:cubicBezTo>
                  <a:cubicBezTo>
                    <a:pt x="0" y="14"/>
                    <a:pt x="0" y="14"/>
                    <a:pt x="0" y="14"/>
                  </a:cubicBezTo>
                  <a:cubicBezTo>
                    <a:pt x="0" y="29"/>
                    <a:pt x="0" y="29"/>
                    <a:pt x="0" y="29"/>
                  </a:cubicBezTo>
                  <a:cubicBezTo>
                    <a:pt x="58" y="29"/>
                    <a:pt x="58" y="29"/>
                    <a:pt x="58" y="29"/>
                  </a:cubicBezTo>
                  <a:lnTo>
                    <a:pt x="58" y="14"/>
                  </a:lnTo>
                  <a:close/>
                  <a:moveTo>
                    <a:pt x="29" y="22"/>
                  </a:moveTo>
                  <a:cubicBezTo>
                    <a:pt x="25" y="22"/>
                    <a:pt x="22" y="18"/>
                    <a:pt x="22" y="14"/>
                  </a:cubicBezTo>
                  <a:cubicBezTo>
                    <a:pt x="22" y="10"/>
                    <a:pt x="25" y="7"/>
                    <a:pt x="29" y="7"/>
                  </a:cubicBezTo>
                  <a:cubicBezTo>
                    <a:pt x="33" y="7"/>
                    <a:pt x="37" y="10"/>
                    <a:pt x="37" y="14"/>
                  </a:cubicBezTo>
                  <a:cubicBezTo>
                    <a:pt x="37" y="18"/>
                    <a:pt x="33" y="22"/>
                    <a:pt x="29" y="22"/>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6" name="Freeform 48">
              <a:extLst>
                <a:ext uri="{FF2B5EF4-FFF2-40B4-BE49-F238E27FC236}">
                  <a16:creationId xmlns:a16="http://schemas.microsoft.com/office/drawing/2014/main" id="{B73FE882-20D3-4E36-9676-1EFC7C09CC14}"/>
                </a:ext>
              </a:extLst>
            </p:cNvPr>
            <p:cNvSpPr>
              <a:spLocks noEditPoints="1"/>
            </p:cNvSpPr>
            <p:nvPr/>
          </p:nvSpPr>
          <p:spPr bwMode="auto">
            <a:xfrm>
              <a:off x="2708276" y="2463800"/>
              <a:ext cx="254000" cy="257175"/>
            </a:xfrm>
            <a:custGeom>
              <a:avLst/>
              <a:gdLst/>
              <a:ahLst/>
              <a:cxnLst>
                <a:cxn ang="0">
                  <a:pos x="138" y="0"/>
                </a:cxn>
                <a:cxn ang="0">
                  <a:pos x="138" y="35"/>
                </a:cxn>
                <a:cxn ang="0">
                  <a:pos x="22" y="35"/>
                </a:cxn>
                <a:cxn ang="0">
                  <a:pos x="22" y="0"/>
                </a:cxn>
                <a:cxn ang="0">
                  <a:pos x="0" y="0"/>
                </a:cxn>
                <a:cxn ang="0">
                  <a:pos x="0" y="162"/>
                </a:cxn>
                <a:cxn ang="0">
                  <a:pos x="160" y="162"/>
                </a:cxn>
                <a:cxn ang="0">
                  <a:pos x="160" y="0"/>
                </a:cxn>
                <a:cxn ang="0">
                  <a:pos x="138" y="0"/>
                </a:cxn>
                <a:cxn ang="0">
                  <a:pos x="74" y="138"/>
                </a:cxn>
                <a:cxn ang="0">
                  <a:pos x="66" y="128"/>
                </a:cxn>
                <a:cxn ang="0">
                  <a:pos x="33" y="97"/>
                </a:cxn>
                <a:cxn ang="0">
                  <a:pos x="51" y="81"/>
                </a:cxn>
                <a:cxn ang="0">
                  <a:pos x="74" y="105"/>
                </a:cxn>
                <a:cxn ang="0">
                  <a:pos x="120" y="58"/>
                </a:cxn>
                <a:cxn ang="0">
                  <a:pos x="138" y="74"/>
                </a:cxn>
                <a:cxn ang="0">
                  <a:pos x="74" y="138"/>
                </a:cxn>
              </a:cxnLst>
              <a:rect l="0" t="0" r="r" b="b"/>
              <a:pathLst>
                <a:path w="160" h="162">
                  <a:moveTo>
                    <a:pt x="138" y="0"/>
                  </a:moveTo>
                  <a:lnTo>
                    <a:pt x="138" y="35"/>
                  </a:lnTo>
                  <a:lnTo>
                    <a:pt x="22" y="35"/>
                  </a:lnTo>
                  <a:lnTo>
                    <a:pt x="22" y="0"/>
                  </a:lnTo>
                  <a:lnTo>
                    <a:pt x="0" y="0"/>
                  </a:lnTo>
                  <a:lnTo>
                    <a:pt x="0" y="162"/>
                  </a:lnTo>
                  <a:lnTo>
                    <a:pt x="160" y="162"/>
                  </a:lnTo>
                  <a:lnTo>
                    <a:pt x="160" y="0"/>
                  </a:lnTo>
                  <a:lnTo>
                    <a:pt x="138" y="0"/>
                  </a:lnTo>
                  <a:close/>
                  <a:moveTo>
                    <a:pt x="74" y="138"/>
                  </a:moveTo>
                  <a:lnTo>
                    <a:pt x="66" y="128"/>
                  </a:lnTo>
                  <a:lnTo>
                    <a:pt x="33" y="97"/>
                  </a:lnTo>
                  <a:lnTo>
                    <a:pt x="51" y="81"/>
                  </a:lnTo>
                  <a:lnTo>
                    <a:pt x="74" y="105"/>
                  </a:lnTo>
                  <a:lnTo>
                    <a:pt x="120" y="58"/>
                  </a:lnTo>
                  <a:lnTo>
                    <a:pt x="138" y="74"/>
                  </a:lnTo>
                  <a:lnTo>
                    <a:pt x="74" y="138"/>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7" name="Group 76">
            <a:extLst>
              <a:ext uri="{FF2B5EF4-FFF2-40B4-BE49-F238E27FC236}">
                <a16:creationId xmlns:a16="http://schemas.microsoft.com/office/drawing/2014/main" id="{011A4378-B7E0-4215-99CB-34D04D58FCA1}"/>
              </a:ext>
            </a:extLst>
          </p:cNvPr>
          <p:cNvGrpSpPr/>
          <p:nvPr/>
        </p:nvGrpSpPr>
        <p:grpSpPr>
          <a:xfrm>
            <a:off x="3264351" y="5999043"/>
            <a:ext cx="515034" cy="515034"/>
            <a:chOff x="328613" y="4186238"/>
            <a:chExt cx="292100" cy="292100"/>
          </a:xfrm>
          <a:solidFill>
            <a:schemeClr val="accent1"/>
          </a:solidFill>
        </p:grpSpPr>
        <p:sp>
          <p:nvSpPr>
            <p:cNvPr id="78" name="Freeform 71">
              <a:extLst>
                <a:ext uri="{FF2B5EF4-FFF2-40B4-BE49-F238E27FC236}">
                  <a16:creationId xmlns:a16="http://schemas.microsoft.com/office/drawing/2014/main" id="{63FD6E4C-DB4C-4812-9C0C-F1D663D6C1F1}"/>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9" name="Freeform 72">
              <a:extLst>
                <a:ext uri="{FF2B5EF4-FFF2-40B4-BE49-F238E27FC236}">
                  <a16:creationId xmlns:a16="http://schemas.microsoft.com/office/drawing/2014/main" id="{8C3C6085-3627-41B5-8125-C0BACCCB2B31}"/>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0" name="Freeform 73">
              <a:extLst>
                <a:ext uri="{FF2B5EF4-FFF2-40B4-BE49-F238E27FC236}">
                  <a16:creationId xmlns:a16="http://schemas.microsoft.com/office/drawing/2014/main" id="{667EC272-04B6-48CC-8A76-F636C9FF4094}"/>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1" name="Freeform 74">
              <a:extLst>
                <a:ext uri="{FF2B5EF4-FFF2-40B4-BE49-F238E27FC236}">
                  <a16:creationId xmlns:a16="http://schemas.microsoft.com/office/drawing/2014/main" id="{5BB264DA-1C18-4606-9316-34B495235D9D}"/>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2" name="Freeform 75">
              <a:extLst>
                <a:ext uri="{FF2B5EF4-FFF2-40B4-BE49-F238E27FC236}">
                  <a16:creationId xmlns:a16="http://schemas.microsoft.com/office/drawing/2014/main" id="{BE56BA41-F11F-4AEB-AD2E-4DC054966DC3}"/>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3" name="Group 82">
            <a:extLst>
              <a:ext uri="{FF2B5EF4-FFF2-40B4-BE49-F238E27FC236}">
                <a16:creationId xmlns:a16="http://schemas.microsoft.com/office/drawing/2014/main" id="{E84C062D-70FD-449D-9E86-43E3D59692DB}"/>
              </a:ext>
            </a:extLst>
          </p:cNvPr>
          <p:cNvGrpSpPr/>
          <p:nvPr/>
        </p:nvGrpSpPr>
        <p:grpSpPr>
          <a:xfrm>
            <a:off x="8397937" y="6042229"/>
            <a:ext cx="545974" cy="412448"/>
            <a:chOff x="8526463" y="2427288"/>
            <a:chExt cx="292101" cy="220663"/>
          </a:xfrm>
          <a:solidFill>
            <a:schemeClr val="accent4">
              <a:lumMod val="75000"/>
            </a:schemeClr>
          </a:solidFill>
        </p:grpSpPr>
        <p:sp>
          <p:nvSpPr>
            <p:cNvPr id="84" name="Freeform 102">
              <a:extLst>
                <a:ext uri="{FF2B5EF4-FFF2-40B4-BE49-F238E27FC236}">
                  <a16:creationId xmlns:a16="http://schemas.microsoft.com/office/drawing/2014/main" id="{2F29A34F-C704-4736-B037-C067C76B2C8B}"/>
                </a:ext>
              </a:extLst>
            </p:cNvPr>
            <p:cNvSpPr>
              <a:spLocks/>
            </p:cNvSpPr>
            <p:nvPr/>
          </p:nvSpPr>
          <p:spPr bwMode="auto">
            <a:xfrm>
              <a:off x="8526463" y="2611438"/>
              <a:ext cx="292100" cy="36513"/>
            </a:xfrm>
            <a:custGeom>
              <a:avLst/>
              <a:gdLst/>
              <a:ahLst/>
              <a:cxnLst>
                <a:cxn ang="0">
                  <a:pos x="109" y="0"/>
                </a:cxn>
                <a:cxn ang="0">
                  <a:pos x="7" y="0"/>
                </a:cxn>
                <a:cxn ang="0">
                  <a:pos x="0" y="7"/>
                </a:cxn>
                <a:cxn ang="0">
                  <a:pos x="7" y="14"/>
                </a:cxn>
                <a:cxn ang="0">
                  <a:pos x="109" y="14"/>
                </a:cxn>
                <a:cxn ang="0">
                  <a:pos x="116" y="7"/>
                </a:cxn>
                <a:cxn ang="0">
                  <a:pos x="109" y="0"/>
                </a:cxn>
              </a:cxnLst>
              <a:rect l="0" t="0" r="r" b="b"/>
              <a:pathLst>
                <a:path w="116" h="14">
                  <a:moveTo>
                    <a:pt x="109" y="0"/>
                  </a:moveTo>
                  <a:cubicBezTo>
                    <a:pt x="7" y="0"/>
                    <a:pt x="7" y="0"/>
                    <a:pt x="7" y="0"/>
                  </a:cubicBezTo>
                  <a:cubicBezTo>
                    <a:pt x="3" y="0"/>
                    <a:pt x="0" y="3"/>
                    <a:pt x="0" y="7"/>
                  </a:cubicBezTo>
                  <a:cubicBezTo>
                    <a:pt x="0" y="11"/>
                    <a:pt x="3" y="14"/>
                    <a:pt x="7" y="14"/>
                  </a:cubicBezTo>
                  <a:cubicBezTo>
                    <a:pt x="109" y="14"/>
                    <a:pt x="109" y="14"/>
                    <a:pt x="109" y="14"/>
                  </a:cubicBezTo>
                  <a:cubicBezTo>
                    <a:pt x="113" y="14"/>
                    <a:pt x="116" y="11"/>
                    <a:pt x="116" y="7"/>
                  </a:cubicBezTo>
                  <a:cubicBezTo>
                    <a:pt x="116" y="3"/>
                    <a:pt x="113" y="0"/>
                    <a:pt x="109"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5" name="Freeform 103">
              <a:extLst>
                <a:ext uri="{FF2B5EF4-FFF2-40B4-BE49-F238E27FC236}">
                  <a16:creationId xmlns:a16="http://schemas.microsoft.com/office/drawing/2014/main" id="{9E5883F6-4A12-486F-AA5B-B95D3CB7255C}"/>
                </a:ext>
              </a:extLst>
            </p:cNvPr>
            <p:cNvSpPr>
              <a:spLocks noEditPoints="1"/>
            </p:cNvSpPr>
            <p:nvPr/>
          </p:nvSpPr>
          <p:spPr bwMode="auto">
            <a:xfrm>
              <a:off x="8582026" y="2427288"/>
              <a:ext cx="236538" cy="165100"/>
            </a:xfrm>
            <a:custGeom>
              <a:avLst/>
              <a:gdLst/>
              <a:ahLst/>
              <a:cxnLst>
                <a:cxn ang="0">
                  <a:pos x="14" y="65"/>
                </a:cxn>
                <a:cxn ang="0">
                  <a:pos x="58" y="65"/>
                </a:cxn>
                <a:cxn ang="0">
                  <a:pos x="72" y="51"/>
                </a:cxn>
                <a:cxn ang="0">
                  <a:pos x="94" y="29"/>
                </a:cxn>
                <a:cxn ang="0">
                  <a:pos x="72" y="7"/>
                </a:cxn>
                <a:cxn ang="0">
                  <a:pos x="72" y="0"/>
                </a:cxn>
                <a:cxn ang="0">
                  <a:pos x="0" y="0"/>
                </a:cxn>
                <a:cxn ang="0">
                  <a:pos x="0" y="51"/>
                </a:cxn>
                <a:cxn ang="0">
                  <a:pos x="14" y="65"/>
                </a:cxn>
                <a:cxn ang="0">
                  <a:pos x="87" y="29"/>
                </a:cxn>
                <a:cxn ang="0">
                  <a:pos x="72" y="44"/>
                </a:cxn>
                <a:cxn ang="0">
                  <a:pos x="72" y="14"/>
                </a:cxn>
                <a:cxn ang="0">
                  <a:pos x="87" y="29"/>
                </a:cxn>
                <a:cxn ang="0">
                  <a:pos x="7" y="7"/>
                </a:cxn>
                <a:cxn ang="0">
                  <a:pos x="14" y="7"/>
                </a:cxn>
                <a:cxn ang="0">
                  <a:pos x="14" y="58"/>
                </a:cxn>
                <a:cxn ang="0">
                  <a:pos x="7" y="51"/>
                </a:cxn>
                <a:cxn ang="0">
                  <a:pos x="7" y="7"/>
                </a:cxn>
              </a:cxnLst>
              <a:rect l="0" t="0" r="r" b="b"/>
              <a:pathLst>
                <a:path w="94" h="65">
                  <a:moveTo>
                    <a:pt x="14" y="65"/>
                  </a:moveTo>
                  <a:cubicBezTo>
                    <a:pt x="58" y="65"/>
                    <a:pt x="58" y="65"/>
                    <a:pt x="58" y="65"/>
                  </a:cubicBezTo>
                  <a:cubicBezTo>
                    <a:pt x="66" y="65"/>
                    <a:pt x="72" y="59"/>
                    <a:pt x="72" y="51"/>
                  </a:cubicBezTo>
                  <a:cubicBezTo>
                    <a:pt x="84" y="51"/>
                    <a:pt x="94" y="41"/>
                    <a:pt x="94" y="29"/>
                  </a:cubicBezTo>
                  <a:cubicBezTo>
                    <a:pt x="94" y="17"/>
                    <a:pt x="84" y="7"/>
                    <a:pt x="72" y="7"/>
                  </a:cubicBezTo>
                  <a:cubicBezTo>
                    <a:pt x="72" y="0"/>
                    <a:pt x="72" y="0"/>
                    <a:pt x="72" y="0"/>
                  </a:cubicBezTo>
                  <a:cubicBezTo>
                    <a:pt x="0" y="0"/>
                    <a:pt x="0" y="0"/>
                    <a:pt x="0" y="0"/>
                  </a:cubicBezTo>
                  <a:cubicBezTo>
                    <a:pt x="0" y="51"/>
                    <a:pt x="0" y="51"/>
                    <a:pt x="0" y="51"/>
                  </a:cubicBezTo>
                  <a:cubicBezTo>
                    <a:pt x="0" y="59"/>
                    <a:pt x="6" y="65"/>
                    <a:pt x="14" y="65"/>
                  </a:cubicBezTo>
                  <a:close/>
                  <a:moveTo>
                    <a:pt x="87" y="29"/>
                  </a:moveTo>
                  <a:cubicBezTo>
                    <a:pt x="87" y="37"/>
                    <a:pt x="80" y="44"/>
                    <a:pt x="72" y="44"/>
                  </a:cubicBezTo>
                  <a:cubicBezTo>
                    <a:pt x="72" y="14"/>
                    <a:pt x="72" y="14"/>
                    <a:pt x="72" y="14"/>
                  </a:cubicBezTo>
                  <a:cubicBezTo>
                    <a:pt x="80" y="14"/>
                    <a:pt x="87" y="21"/>
                    <a:pt x="87" y="29"/>
                  </a:cubicBezTo>
                  <a:close/>
                  <a:moveTo>
                    <a:pt x="7" y="7"/>
                  </a:moveTo>
                  <a:cubicBezTo>
                    <a:pt x="14" y="7"/>
                    <a:pt x="14" y="7"/>
                    <a:pt x="14" y="7"/>
                  </a:cubicBezTo>
                  <a:cubicBezTo>
                    <a:pt x="14" y="58"/>
                    <a:pt x="14" y="58"/>
                    <a:pt x="14" y="58"/>
                  </a:cubicBezTo>
                  <a:cubicBezTo>
                    <a:pt x="10" y="58"/>
                    <a:pt x="7" y="55"/>
                    <a:pt x="7" y="51"/>
                  </a:cubicBezTo>
                  <a:lnTo>
                    <a:pt x="7" y="7"/>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6" name="Group 85">
            <a:extLst>
              <a:ext uri="{FF2B5EF4-FFF2-40B4-BE49-F238E27FC236}">
                <a16:creationId xmlns:a16="http://schemas.microsoft.com/office/drawing/2014/main" id="{0DB48099-4883-463B-A314-D75D94E058B4}"/>
              </a:ext>
            </a:extLst>
          </p:cNvPr>
          <p:cNvGrpSpPr/>
          <p:nvPr/>
        </p:nvGrpSpPr>
        <p:grpSpPr>
          <a:xfrm>
            <a:off x="5864404" y="4121122"/>
            <a:ext cx="460016" cy="494584"/>
            <a:chOff x="2670176" y="1254125"/>
            <a:chExt cx="274638" cy="295275"/>
          </a:xfrm>
          <a:solidFill>
            <a:schemeClr val="accent3"/>
          </a:solidFill>
        </p:grpSpPr>
        <p:sp>
          <p:nvSpPr>
            <p:cNvPr id="87" name="Rectangle 218">
              <a:extLst>
                <a:ext uri="{FF2B5EF4-FFF2-40B4-BE49-F238E27FC236}">
                  <a16:creationId xmlns:a16="http://schemas.microsoft.com/office/drawing/2014/main" id="{78206603-9ED1-472E-96F0-014A57C90FCD}"/>
                </a:ext>
              </a:extLst>
            </p:cNvPr>
            <p:cNvSpPr>
              <a:spLocks noChangeArrowheads="1"/>
            </p:cNvSpPr>
            <p:nvPr/>
          </p:nvSpPr>
          <p:spPr bwMode="auto">
            <a:xfrm>
              <a:off x="2687638" y="1438275"/>
              <a:ext cx="111125" cy="1111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8" name="Rectangle 219">
              <a:extLst>
                <a:ext uri="{FF2B5EF4-FFF2-40B4-BE49-F238E27FC236}">
                  <a16:creationId xmlns:a16="http://schemas.microsoft.com/office/drawing/2014/main" id="{C2BE9EC0-994D-4639-8376-375A6E525E34}"/>
                </a:ext>
              </a:extLst>
            </p:cNvPr>
            <p:cNvSpPr>
              <a:spLocks noChangeArrowheads="1"/>
            </p:cNvSpPr>
            <p:nvPr/>
          </p:nvSpPr>
          <p:spPr bwMode="auto">
            <a:xfrm>
              <a:off x="2816226" y="1438275"/>
              <a:ext cx="111125" cy="1111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9" name="Freeform 220">
              <a:extLst>
                <a:ext uri="{FF2B5EF4-FFF2-40B4-BE49-F238E27FC236}">
                  <a16:creationId xmlns:a16="http://schemas.microsoft.com/office/drawing/2014/main" id="{AD95D0DC-7DC0-4F04-BCA6-4CD740D44F50}"/>
                </a:ext>
              </a:extLst>
            </p:cNvPr>
            <p:cNvSpPr>
              <a:spLocks noEditPoints="1"/>
            </p:cNvSpPr>
            <p:nvPr/>
          </p:nvSpPr>
          <p:spPr bwMode="auto">
            <a:xfrm>
              <a:off x="2670176" y="1254125"/>
              <a:ext cx="274638" cy="166688"/>
            </a:xfrm>
            <a:custGeom>
              <a:avLst/>
              <a:gdLst/>
              <a:ahLst/>
              <a:cxnLst>
                <a:cxn ang="0">
                  <a:pos x="65" y="37"/>
                </a:cxn>
                <a:cxn ang="0">
                  <a:pos x="65" y="36"/>
                </a:cxn>
                <a:cxn ang="0">
                  <a:pos x="94" y="19"/>
                </a:cxn>
                <a:cxn ang="0">
                  <a:pos x="76" y="0"/>
                </a:cxn>
                <a:cxn ang="0">
                  <a:pos x="58" y="29"/>
                </a:cxn>
                <a:cxn ang="0">
                  <a:pos x="58" y="29"/>
                </a:cxn>
                <a:cxn ang="0">
                  <a:pos x="51" y="29"/>
                </a:cxn>
                <a:cxn ang="0">
                  <a:pos x="51" y="29"/>
                </a:cxn>
                <a:cxn ang="0">
                  <a:pos x="33" y="0"/>
                </a:cxn>
                <a:cxn ang="0">
                  <a:pos x="15" y="19"/>
                </a:cxn>
                <a:cxn ang="0">
                  <a:pos x="44" y="36"/>
                </a:cxn>
                <a:cxn ang="0">
                  <a:pos x="44" y="37"/>
                </a:cxn>
                <a:cxn ang="0">
                  <a:pos x="0" y="37"/>
                </a:cxn>
                <a:cxn ang="0">
                  <a:pos x="0" y="66"/>
                </a:cxn>
                <a:cxn ang="0">
                  <a:pos x="51" y="66"/>
                </a:cxn>
                <a:cxn ang="0">
                  <a:pos x="51" y="37"/>
                </a:cxn>
                <a:cxn ang="0">
                  <a:pos x="58" y="37"/>
                </a:cxn>
                <a:cxn ang="0">
                  <a:pos x="58" y="66"/>
                </a:cxn>
                <a:cxn ang="0">
                  <a:pos x="109" y="66"/>
                </a:cxn>
                <a:cxn ang="0">
                  <a:pos x="109" y="37"/>
                </a:cxn>
                <a:cxn ang="0">
                  <a:pos x="65" y="37"/>
                </a:cxn>
                <a:cxn ang="0">
                  <a:pos x="22" y="19"/>
                </a:cxn>
                <a:cxn ang="0">
                  <a:pos x="33" y="8"/>
                </a:cxn>
                <a:cxn ang="0">
                  <a:pos x="43" y="29"/>
                </a:cxn>
                <a:cxn ang="0">
                  <a:pos x="22" y="19"/>
                </a:cxn>
                <a:cxn ang="0">
                  <a:pos x="76" y="8"/>
                </a:cxn>
                <a:cxn ang="0">
                  <a:pos x="87" y="19"/>
                </a:cxn>
                <a:cxn ang="0">
                  <a:pos x="66" y="29"/>
                </a:cxn>
                <a:cxn ang="0">
                  <a:pos x="76" y="8"/>
                </a:cxn>
              </a:cxnLst>
              <a:rect l="0" t="0" r="r" b="b"/>
              <a:pathLst>
                <a:path w="109" h="66">
                  <a:moveTo>
                    <a:pt x="65" y="37"/>
                  </a:moveTo>
                  <a:cubicBezTo>
                    <a:pt x="65" y="36"/>
                    <a:pt x="65" y="36"/>
                    <a:pt x="65" y="36"/>
                  </a:cubicBezTo>
                  <a:cubicBezTo>
                    <a:pt x="76" y="35"/>
                    <a:pt x="94" y="31"/>
                    <a:pt x="94" y="19"/>
                  </a:cubicBezTo>
                  <a:cubicBezTo>
                    <a:pt x="94" y="9"/>
                    <a:pt x="85" y="0"/>
                    <a:pt x="76" y="0"/>
                  </a:cubicBezTo>
                  <a:cubicBezTo>
                    <a:pt x="68" y="0"/>
                    <a:pt x="60" y="8"/>
                    <a:pt x="58" y="29"/>
                  </a:cubicBezTo>
                  <a:cubicBezTo>
                    <a:pt x="58" y="29"/>
                    <a:pt x="58" y="29"/>
                    <a:pt x="58" y="29"/>
                  </a:cubicBezTo>
                  <a:cubicBezTo>
                    <a:pt x="51" y="29"/>
                    <a:pt x="51" y="29"/>
                    <a:pt x="51" y="29"/>
                  </a:cubicBezTo>
                  <a:cubicBezTo>
                    <a:pt x="51" y="29"/>
                    <a:pt x="51" y="29"/>
                    <a:pt x="51" y="29"/>
                  </a:cubicBezTo>
                  <a:cubicBezTo>
                    <a:pt x="49" y="8"/>
                    <a:pt x="41" y="0"/>
                    <a:pt x="33" y="0"/>
                  </a:cubicBezTo>
                  <a:cubicBezTo>
                    <a:pt x="24" y="0"/>
                    <a:pt x="15" y="9"/>
                    <a:pt x="15" y="19"/>
                  </a:cubicBezTo>
                  <a:cubicBezTo>
                    <a:pt x="15" y="31"/>
                    <a:pt x="33" y="35"/>
                    <a:pt x="44" y="36"/>
                  </a:cubicBezTo>
                  <a:cubicBezTo>
                    <a:pt x="44" y="37"/>
                    <a:pt x="44" y="37"/>
                    <a:pt x="44" y="37"/>
                  </a:cubicBezTo>
                  <a:cubicBezTo>
                    <a:pt x="0" y="37"/>
                    <a:pt x="0" y="37"/>
                    <a:pt x="0" y="37"/>
                  </a:cubicBezTo>
                  <a:cubicBezTo>
                    <a:pt x="0" y="66"/>
                    <a:pt x="0" y="66"/>
                    <a:pt x="0" y="66"/>
                  </a:cubicBezTo>
                  <a:cubicBezTo>
                    <a:pt x="51" y="66"/>
                    <a:pt x="51" y="66"/>
                    <a:pt x="51" y="66"/>
                  </a:cubicBezTo>
                  <a:cubicBezTo>
                    <a:pt x="51" y="37"/>
                    <a:pt x="51" y="37"/>
                    <a:pt x="51" y="37"/>
                  </a:cubicBezTo>
                  <a:cubicBezTo>
                    <a:pt x="58" y="37"/>
                    <a:pt x="58" y="37"/>
                    <a:pt x="58" y="37"/>
                  </a:cubicBezTo>
                  <a:cubicBezTo>
                    <a:pt x="58" y="66"/>
                    <a:pt x="58" y="66"/>
                    <a:pt x="58" y="66"/>
                  </a:cubicBezTo>
                  <a:cubicBezTo>
                    <a:pt x="109" y="66"/>
                    <a:pt x="109" y="66"/>
                    <a:pt x="109" y="66"/>
                  </a:cubicBezTo>
                  <a:cubicBezTo>
                    <a:pt x="109" y="37"/>
                    <a:pt x="109" y="37"/>
                    <a:pt x="109" y="37"/>
                  </a:cubicBezTo>
                  <a:lnTo>
                    <a:pt x="65" y="37"/>
                  </a:lnTo>
                  <a:close/>
                  <a:moveTo>
                    <a:pt x="22" y="19"/>
                  </a:moveTo>
                  <a:cubicBezTo>
                    <a:pt x="22" y="13"/>
                    <a:pt x="28" y="8"/>
                    <a:pt x="33" y="8"/>
                  </a:cubicBezTo>
                  <a:cubicBezTo>
                    <a:pt x="38" y="8"/>
                    <a:pt x="42" y="16"/>
                    <a:pt x="43" y="29"/>
                  </a:cubicBezTo>
                  <a:cubicBezTo>
                    <a:pt x="33" y="28"/>
                    <a:pt x="22" y="25"/>
                    <a:pt x="22" y="19"/>
                  </a:cubicBezTo>
                  <a:close/>
                  <a:moveTo>
                    <a:pt x="76" y="8"/>
                  </a:moveTo>
                  <a:cubicBezTo>
                    <a:pt x="81" y="8"/>
                    <a:pt x="87" y="13"/>
                    <a:pt x="87" y="19"/>
                  </a:cubicBezTo>
                  <a:cubicBezTo>
                    <a:pt x="87" y="24"/>
                    <a:pt x="76" y="28"/>
                    <a:pt x="66" y="29"/>
                  </a:cubicBezTo>
                  <a:cubicBezTo>
                    <a:pt x="67" y="16"/>
                    <a:pt x="71" y="8"/>
                    <a:pt x="76" y="8"/>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3275808294"/>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A639E7-2803-4E3C-951E-12A1E2F38F7A}"/>
              </a:ext>
            </a:extLst>
          </p:cNvPr>
          <p:cNvSpPr txBox="1"/>
          <p:nvPr/>
        </p:nvSpPr>
        <p:spPr>
          <a:xfrm>
            <a:off x="2971800" y="523875"/>
            <a:ext cx="6248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Objectives</a:t>
            </a:r>
          </a:p>
        </p:txBody>
      </p:sp>
      <p:sp>
        <p:nvSpPr>
          <p:cNvPr id="4" name="TextBox 3">
            <a:extLst>
              <a:ext uri="{FF2B5EF4-FFF2-40B4-BE49-F238E27FC236}">
                <a16:creationId xmlns:a16="http://schemas.microsoft.com/office/drawing/2014/main" id="{B5E89932-FF5D-4760-A638-19BF7A934D3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Oval 7">
            <a:extLst>
              <a:ext uri="{FF2B5EF4-FFF2-40B4-BE49-F238E27FC236}">
                <a16:creationId xmlns:a16="http://schemas.microsoft.com/office/drawing/2014/main" id="{BF9E464D-EF19-4176-B2E7-4EF70B23F89D}"/>
              </a:ext>
            </a:extLst>
          </p:cNvPr>
          <p:cNvSpPr/>
          <p:nvPr/>
        </p:nvSpPr>
        <p:spPr>
          <a:xfrm>
            <a:off x="4316627" y="2273644"/>
            <a:ext cx="1301578" cy="130157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15BAFD1F-3EC5-461E-A40C-426707F764DB}"/>
              </a:ext>
            </a:extLst>
          </p:cNvPr>
          <p:cNvSpPr/>
          <p:nvPr/>
        </p:nvSpPr>
        <p:spPr>
          <a:xfrm>
            <a:off x="4316627" y="4580238"/>
            <a:ext cx="1301578" cy="13015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DC324FF4-4F65-4BA0-9E4C-6F103DF172E1}"/>
              </a:ext>
            </a:extLst>
          </p:cNvPr>
          <p:cNvSpPr/>
          <p:nvPr/>
        </p:nvSpPr>
        <p:spPr>
          <a:xfrm>
            <a:off x="6573795" y="2273644"/>
            <a:ext cx="1301578" cy="130157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DF9D4D0F-73FB-4339-BD50-7CCC93C195CE}"/>
              </a:ext>
            </a:extLst>
          </p:cNvPr>
          <p:cNvSpPr/>
          <p:nvPr/>
        </p:nvSpPr>
        <p:spPr>
          <a:xfrm>
            <a:off x="6573795" y="4580238"/>
            <a:ext cx="1301578" cy="130157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 name="Oval 1">
            <a:extLst>
              <a:ext uri="{FF2B5EF4-FFF2-40B4-BE49-F238E27FC236}">
                <a16:creationId xmlns:a16="http://schemas.microsoft.com/office/drawing/2014/main" id="{AB722ADB-189E-4C38-8E92-69F8755FD370}"/>
              </a:ext>
            </a:extLst>
          </p:cNvPr>
          <p:cNvSpPr/>
          <p:nvPr/>
        </p:nvSpPr>
        <p:spPr>
          <a:xfrm>
            <a:off x="4580238" y="2567775"/>
            <a:ext cx="3031524" cy="3031524"/>
          </a:xfrm>
          <a:prstGeom prst="ellipse">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Oval 5">
            <a:extLst>
              <a:ext uri="{FF2B5EF4-FFF2-40B4-BE49-F238E27FC236}">
                <a16:creationId xmlns:a16="http://schemas.microsoft.com/office/drawing/2014/main" id="{89A3FCE9-1CC9-4349-9BD1-32FD9948D7C6}"/>
              </a:ext>
            </a:extLst>
          </p:cNvPr>
          <p:cNvSpPr/>
          <p:nvPr/>
        </p:nvSpPr>
        <p:spPr>
          <a:xfrm>
            <a:off x="5074508" y="3062045"/>
            <a:ext cx="2042984" cy="2042984"/>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B0C8741D-2DB6-4107-8D24-A2E09850232B}"/>
              </a:ext>
            </a:extLst>
          </p:cNvPr>
          <p:cNvSpPr/>
          <p:nvPr/>
        </p:nvSpPr>
        <p:spPr>
          <a:xfrm>
            <a:off x="4506097" y="2463114"/>
            <a:ext cx="922638" cy="922638"/>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D090BD43-6713-4E6E-B505-FEE9D3B1D76D}"/>
              </a:ext>
            </a:extLst>
          </p:cNvPr>
          <p:cNvSpPr/>
          <p:nvPr/>
        </p:nvSpPr>
        <p:spPr>
          <a:xfrm>
            <a:off x="4506097" y="4769708"/>
            <a:ext cx="922638" cy="922638"/>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6AE63E77-2B64-49E6-AC1C-D90D39858866}"/>
              </a:ext>
            </a:extLst>
          </p:cNvPr>
          <p:cNvSpPr/>
          <p:nvPr/>
        </p:nvSpPr>
        <p:spPr>
          <a:xfrm>
            <a:off x="6763265" y="2463114"/>
            <a:ext cx="922638" cy="922638"/>
          </a:xfrm>
          <a:prstGeom prst="ellipse">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83F2EB68-A216-4BA2-A2B2-AAF4BCD22F36}"/>
              </a:ext>
            </a:extLst>
          </p:cNvPr>
          <p:cNvSpPr/>
          <p:nvPr/>
        </p:nvSpPr>
        <p:spPr>
          <a:xfrm>
            <a:off x="6763265" y="4769708"/>
            <a:ext cx="922638" cy="922638"/>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1" name="Group 20">
            <a:extLst>
              <a:ext uri="{FF2B5EF4-FFF2-40B4-BE49-F238E27FC236}">
                <a16:creationId xmlns:a16="http://schemas.microsoft.com/office/drawing/2014/main" id="{2C8FA55A-CC8A-446C-BBD1-0B76ECF6360C}"/>
              </a:ext>
            </a:extLst>
          </p:cNvPr>
          <p:cNvGrpSpPr/>
          <p:nvPr/>
        </p:nvGrpSpPr>
        <p:grpSpPr>
          <a:xfrm>
            <a:off x="5748338" y="3437527"/>
            <a:ext cx="695324" cy="695324"/>
            <a:chOff x="5762626" y="3439373"/>
            <a:chExt cx="695324" cy="695324"/>
          </a:xfrm>
        </p:grpSpPr>
        <p:sp>
          <p:nvSpPr>
            <p:cNvPr id="22" name="Oval 21">
              <a:extLst>
                <a:ext uri="{FF2B5EF4-FFF2-40B4-BE49-F238E27FC236}">
                  <a16:creationId xmlns:a16="http://schemas.microsoft.com/office/drawing/2014/main" id="{2D90F607-A792-40DD-B9F7-0CDA000A5CCA}"/>
                </a:ext>
              </a:extLst>
            </p:cNvPr>
            <p:cNvSpPr/>
            <p:nvPr/>
          </p:nvSpPr>
          <p:spPr>
            <a:xfrm flipH="1">
              <a:off x="5762626" y="3439373"/>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3" name="Group 22">
              <a:extLst>
                <a:ext uri="{FF2B5EF4-FFF2-40B4-BE49-F238E27FC236}">
                  <a16:creationId xmlns:a16="http://schemas.microsoft.com/office/drawing/2014/main" id="{131D42C4-AF3E-4531-86DC-E9513191D221}"/>
                </a:ext>
              </a:extLst>
            </p:cNvPr>
            <p:cNvGrpSpPr/>
            <p:nvPr/>
          </p:nvGrpSpPr>
          <p:grpSpPr>
            <a:xfrm>
              <a:off x="6000751" y="3677498"/>
              <a:ext cx="219075" cy="219075"/>
              <a:chOff x="5986463" y="2549740"/>
              <a:chExt cx="219075" cy="219075"/>
            </a:xfrm>
          </p:grpSpPr>
          <p:sp>
            <p:nvSpPr>
              <p:cNvPr id="24" name="Freeform 38">
                <a:extLst>
                  <a:ext uri="{FF2B5EF4-FFF2-40B4-BE49-F238E27FC236}">
                    <a16:creationId xmlns:a16="http://schemas.microsoft.com/office/drawing/2014/main" id="{5BDEC3D1-0936-495B-8D67-4AE7C79D0012}"/>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cxnSp>
            <p:nvCxnSpPr>
              <p:cNvPr id="25" name="Straight Connector 24">
                <a:extLst>
                  <a:ext uri="{FF2B5EF4-FFF2-40B4-BE49-F238E27FC236}">
                    <a16:creationId xmlns:a16="http://schemas.microsoft.com/office/drawing/2014/main" id="{7AD4C5B2-230B-472C-A637-857B6B59C539}"/>
                  </a:ext>
                </a:extLst>
              </p:cNvPr>
              <p:cNvCxnSpPr>
                <a:cxnSpLocks/>
              </p:cNvCxnSpPr>
              <p:nvPr/>
            </p:nvCxnSpPr>
            <p:spPr>
              <a:xfrm rot="900000">
                <a:off x="6101046" y="2688857"/>
                <a:ext cx="61915" cy="58522"/>
              </a:xfrm>
              <a:prstGeom prst="line">
                <a:avLst/>
              </a:prstGeom>
              <a:ln w="28575">
                <a:solidFill>
                  <a:schemeClr val="tx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26" name="TextBox 25">
            <a:extLst>
              <a:ext uri="{FF2B5EF4-FFF2-40B4-BE49-F238E27FC236}">
                <a16:creationId xmlns:a16="http://schemas.microsoft.com/office/drawing/2014/main" id="{44160EB6-73F6-4708-B94A-7E9BB46E7BEA}"/>
              </a:ext>
            </a:extLst>
          </p:cNvPr>
          <p:cNvSpPr txBox="1"/>
          <p:nvPr/>
        </p:nvSpPr>
        <p:spPr>
          <a:xfrm>
            <a:off x="5247504" y="4201198"/>
            <a:ext cx="1696992"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28" name="TextBox 27">
            <a:extLst>
              <a:ext uri="{FF2B5EF4-FFF2-40B4-BE49-F238E27FC236}">
                <a16:creationId xmlns:a16="http://schemas.microsoft.com/office/drawing/2014/main" id="{DADD4D8E-6EDF-4C5E-80C7-1AAE934CA377}"/>
              </a:ext>
            </a:extLst>
          </p:cNvPr>
          <p:cNvSpPr txBox="1"/>
          <p:nvPr/>
        </p:nvSpPr>
        <p:spPr>
          <a:xfrm>
            <a:off x="693501" y="218775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817C62E8-738C-44B9-99AC-6708874E5E57}"/>
              </a:ext>
            </a:extLst>
          </p:cNvPr>
          <p:cNvSpPr txBox="1"/>
          <p:nvPr/>
        </p:nvSpPr>
        <p:spPr>
          <a:xfrm>
            <a:off x="693501" y="2614141"/>
            <a:ext cx="284053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my cordial the forming musical am hearing studied be luckily. ourselves for determine attending how led to gentleman sincerity valley.</a:t>
            </a:r>
          </a:p>
        </p:txBody>
      </p:sp>
      <p:sp>
        <p:nvSpPr>
          <p:cNvPr id="40" name="TextBox 39">
            <a:extLst>
              <a:ext uri="{FF2B5EF4-FFF2-40B4-BE49-F238E27FC236}">
                <a16:creationId xmlns:a16="http://schemas.microsoft.com/office/drawing/2014/main" id="{2A85804D-092C-40B4-83C6-F5CD5119021A}"/>
              </a:ext>
            </a:extLst>
          </p:cNvPr>
          <p:cNvSpPr txBox="1"/>
          <p:nvPr/>
        </p:nvSpPr>
        <p:spPr>
          <a:xfrm>
            <a:off x="693501" y="452282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1" name="TextBox 40">
            <a:extLst>
              <a:ext uri="{FF2B5EF4-FFF2-40B4-BE49-F238E27FC236}">
                <a16:creationId xmlns:a16="http://schemas.microsoft.com/office/drawing/2014/main" id="{D47AF4C1-F595-4348-8D51-530D671F45BC}"/>
              </a:ext>
            </a:extLst>
          </p:cNvPr>
          <p:cNvSpPr txBox="1"/>
          <p:nvPr/>
        </p:nvSpPr>
        <p:spPr>
          <a:xfrm>
            <a:off x="693501" y="4949211"/>
            <a:ext cx="284053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my cordial the forming musical am hearing studied be luckily. ourselves for determine attending how led to gentleman sincerity valley.</a:t>
            </a:r>
          </a:p>
        </p:txBody>
      </p:sp>
      <p:sp>
        <p:nvSpPr>
          <p:cNvPr id="48" name="TextBox 47">
            <a:extLst>
              <a:ext uri="{FF2B5EF4-FFF2-40B4-BE49-F238E27FC236}">
                <a16:creationId xmlns:a16="http://schemas.microsoft.com/office/drawing/2014/main" id="{916BCDED-350D-466D-9FCE-5B5675EAAA19}"/>
              </a:ext>
            </a:extLst>
          </p:cNvPr>
          <p:cNvSpPr txBox="1"/>
          <p:nvPr/>
        </p:nvSpPr>
        <p:spPr>
          <a:xfrm flipH="1">
            <a:off x="10159827" y="218775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4F995054-2C9B-4F14-8DD5-9092861272CE}"/>
              </a:ext>
            </a:extLst>
          </p:cNvPr>
          <p:cNvSpPr txBox="1"/>
          <p:nvPr/>
        </p:nvSpPr>
        <p:spPr>
          <a:xfrm flipH="1">
            <a:off x="8664145" y="2614141"/>
            <a:ext cx="2840531"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my cordial the forming musical am hearing studied be luckily. ourselves for determine attending how led to gentleman sincerity valley.</a:t>
            </a:r>
          </a:p>
        </p:txBody>
      </p:sp>
      <p:sp>
        <p:nvSpPr>
          <p:cNvPr id="46" name="TextBox 45">
            <a:extLst>
              <a:ext uri="{FF2B5EF4-FFF2-40B4-BE49-F238E27FC236}">
                <a16:creationId xmlns:a16="http://schemas.microsoft.com/office/drawing/2014/main" id="{74E9C893-6389-4E84-971E-4BFDDE7034DB}"/>
              </a:ext>
            </a:extLst>
          </p:cNvPr>
          <p:cNvSpPr txBox="1"/>
          <p:nvPr/>
        </p:nvSpPr>
        <p:spPr>
          <a:xfrm flipH="1">
            <a:off x="10159827" y="452282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7" name="TextBox 46">
            <a:extLst>
              <a:ext uri="{FF2B5EF4-FFF2-40B4-BE49-F238E27FC236}">
                <a16:creationId xmlns:a16="http://schemas.microsoft.com/office/drawing/2014/main" id="{41DF0F76-E7EE-4F52-AC74-EC9C2E3B779B}"/>
              </a:ext>
            </a:extLst>
          </p:cNvPr>
          <p:cNvSpPr txBox="1"/>
          <p:nvPr/>
        </p:nvSpPr>
        <p:spPr>
          <a:xfrm flipH="1">
            <a:off x="8664145" y="4949211"/>
            <a:ext cx="2840531"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However venture pursuit he am my cordial the forming musical am hearing studied be luckily. ourselves for determine attending how led to gentleman sincerity valley.</a:t>
            </a:r>
          </a:p>
        </p:txBody>
      </p:sp>
      <p:grpSp>
        <p:nvGrpSpPr>
          <p:cNvPr id="50" name="Group 49">
            <a:extLst>
              <a:ext uri="{FF2B5EF4-FFF2-40B4-BE49-F238E27FC236}">
                <a16:creationId xmlns:a16="http://schemas.microsoft.com/office/drawing/2014/main" id="{0EA96FEB-A976-422A-AC6C-CD5F18D73690}"/>
              </a:ext>
            </a:extLst>
          </p:cNvPr>
          <p:cNvGrpSpPr/>
          <p:nvPr/>
        </p:nvGrpSpPr>
        <p:grpSpPr>
          <a:xfrm>
            <a:off x="4797087" y="5037566"/>
            <a:ext cx="340660" cy="386922"/>
            <a:chOff x="3254376" y="1843088"/>
            <a:chExt cx="257175" cy="292100"/>
          </a:xfrm>
          <a:solidFill>
            <a:schemeClr val="accent2"/>
          </a:solidFill>
        </p:grpSpPr>
        <p:sp>
          <p:nvSpPr>
            <p:cNvPr id="51" name="Freeform 18">
              <a:extLst>
                <a:ext uri="{FF2B5EF4-FFF2-40B4-BE49-F238E27FC236}">
                  <a16:creationId xmlns:a16="http://schemas.microsoft.com/office/drawing/2014/main" id="{8295382F-75F6-4986-B3A3-A60BAD4BC89E}"/>
                </a:ext>
              </a:extLst>
            </p:cNvPr>
            <p:cNvSpPr>
              <a:spLocks noEditPoints="1"/>
            </p:cNvSpPr>
            <p:nvPr/>
          </p:nvSpPr>
          <p:spPr bwMode="auto">
            <a:xfrm>
              <a:off x="3254376" y="1843088"/>
              <a:ext cx="257175" cy="292100"/>
            </a:xfrm>
            <a:custGeom>
              <a:avLst/>
              <a:gdLst/>
              <a:ahLst/>
              <a:cxnLst>
                <a:cxn ang="0">
                  <a:pos x="110" y="0"/>
                </a:cxn>
                <a:cxn ang="0">
                  <a:pos x="0" y="0"/>
                </a:cxn>
                <a:cxn ang="0">
                  <a:pos x="0" y="184"/>
                </a:cxn>
                <a:cxn ang="0">
                  <a:pos x="162" y="184"/>
                </a:cxn>
                <a:cxn ang="0">
                  <a:pos x="162" y="52"/>
                </a:cxn>
                <a:cxn ang="0">
                  <a:pos x="110" y="0"/>
                </a:cxn>
                <a:cxn ang="0">
                  <a:pos x="138" y="160"/>
                </a:cxn>
                <a:cxn ang="0">
                  <a:pos x="24" y="160"/>
                </a:cxn>
                <a:cxn ang="0">
                  <a:pos x="24" y="22"/>
                </a:cxn>
                <a:cxn ang="0">
                  <a:pos x="100" y="22"/>
                </a:cxn>
                <a:cxn ang="0">
                  <a:pos x="138" y="62"/>
                </a:cxn>
                <a:cxn ang="0">
                  <a:pos x="138" y="160"/>
                </a:cxn>
              </a:cxnLst>
              <a:rect l="0" t="0" r="r" b="b"/>
              <a:pathLst>
                <a:path w="162" h="184">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2" name="Rectangle 19">
              <a:extLst>
                <a:ext uri="{FF2B5EF4-FFF2-40B4-BE49-F238E27FC236}">
                  <a16:creationId xmlns:a16="http://schemas.microsoft.com/office/drawing/2014/main" id="{49DF9C4C-7199-4BF4-B5B7-B9B1CD76170A}"/>
                </a:ext>
              </a:extLst>
            </p:cNvPr>
            <p:cNvSpPr>
              <a:spLocks noChangeArrowheads="1"/>
            </p:cNvSpPr>
            <p:nvPr/>
          </p:nvSpPr>
          <p:spPr bwMode="auto">
            <a:xfrm>
              <a:off x="3327401" y="1968500"/>
              <a:ext cx="111125"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3" name="Rectangle 20">
              <a:extLst>
                <a:ext uri="{FF2B5EF4-FFF2-40B4-BE49-F238E27FC236}">
                  <a16:creationId xmlns:a16="http://schemas.microsoft.com/office/drawing/2014/main" id="{951FAC27-333C-4E8F-A872-5DF0AEA0F983}"/>
                </a:ext>
              </a:extLst>
            </p:cNvPr>
            <p:cNvSpPr>
              <a:spLocks noChangeArrowheads="1"/>
            </p:cNvSpPr>
            <p:nvPr/>
          </p:nvSpPr>
          <p:spPr bwMode="auto">
            <a:xfrm>
              <a:off x="3327401" y="1933575"/>
              <a:ext cx="730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4" name="Rectangle 21">
              <a:extLst>
                <a:ext uri="{FF2B5EF4-FFF2-40B4-BE49-F238E27FC236}">
                  <a16:creationId xmlns:a16="http://schemas.microsoft.com/office/drawing/2014/main" id="{2713CD21-8732-4FBD-AF77-0D144E4B1B1F}"/>
                </a:ext>
              </a:extLst>
            </p:cNvPr>
            <p:cNvSpPr>
              <a:spLocks noChangeArrowheads="1"/>
            </p:cNvSpPr>
            <p:nvPr/>
          </p:nvSpPr>
          <p:spPr bwMode="auto">
            <a:xfrm>
              <a:off x="3327401" y="20066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Rectangle 22">
              <a:extLst>
                <a:ext uri="{FF2B5EF4-FFF2-40B4-BE49-F238E27FC236}">
                  <a16:creationId xmlns:a16="http://schemas.microsoft.com/office/drawing/2014/main" id="{D13DF0C0-671F-40E4-933C-171255D7D618}"/>
                </a:ext>
              </a:extLst>
            </p:cNvPr>
            <p:cNvSpPr>
              <a:spLocks noChangeArrowheads="1"/>
            </p:cNvSpPr>
            <p:nvPr/>
          </p:nvSpPr>
          <p:spPr bwMode="auto">
            <a:xfrm>
              <a:off x="3327401" y="20447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56" name="Group 55">
            <a:extLst>
              <a:ext uri="{FF2B5EF4-FFF2-40B4-BE49-F238E27FC236}">
                <a16:creationId xmlns:a16="http://schemas.microsoft.com/office/drawing/2014/main" id="{29FE73D1-3CB0-4B0A-96AB-FDE193BCC821}"/>
              </a:ext>
            </a:extLst>
          </p:cNvPr>
          <p:cNvGrpSpPr/>
          <p:nvPr/>
        </p:nvGrpSpPr>
        <p:grpSpPr>
          <a:xfrm>
            <a:off x="7031123" y="5037566"/>
            <a:ext cx="386922" cy="386922"/>
            <a:chOff x="328613" y="4186238"/>
            <a:chExt cx="292100" cy="292100"/>
          </a:xfrm>
          <a:solidFill>
            <a:schemeClr val="accent4"/>
          </a:solidFill>
        </p:grpSpPr>
        <p:sp>
          <p:nvSpPr>
            <p:cNvPr id="57" name="Freeform 71">
              <a:extLst>
                <a:ext uri="{FF2B5EF4-FFF2-40B4-BE49-F238E27FC236}">
                  <a16:creationId xmlns:a16="http://schemas.microsoft.com/office/drawing/2014/main" id="{2B113D9F-7C3F-45B9-AAD2-AFD4F675D10F}"/>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8" name="Freeform 72">
              <a:extLst>
                <a:ext uri="{FF2B5EF4-FFF2-40B4-BE49-F238E27FC236}">
                  <a16:creationId xmlns:a16="http://schemas.microsoft.com/office/drawing/2014/main" id="{AC7EA739-1DDB-4139-890D-EAA198284257}"/>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9" name="Freeform 73">
              <a:extLst>
                <a:ext uri="{FF2B5EF4-FFF2-40B4-BE49-F238E27FC236}">
                  <a16:creationId xmlns:a16="http://schemas.microsoft.com/office/drawing/2014/main" id="{45815A35-2005-4CBA-BD46-D63BCE2B27C4}"/>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0" name="Freeform 74">
              <a:extLst>
                <a:ext uri="{FF2B5EF4-FFF2-40B4-BE49-F238E27FC236}">
                  <a16:creationId xmlns:a16="http://schemas.microsoft.com/office/drawing/2014/main" id="{E4BA2AB6-EBD9-4254-9187-001C55954C2C}"/>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1" name="Freeform 75">
              <a:extLst>
                <a:ext uri="{FF2B5EF4-FFF2-40B4-BE49-F238E27FC236}">
                  <a16:creationId xmlns:a16="http://schemas.microsoft.com/office/drawing/2014/main" id="{B2E7567B-8F46-4FA6-80D3-BCB0478A16CC}"/>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62" name="Group 61">
            <a:extLst>
              <a:ext uri="{FF2B5EF4-FFF2-40B4-BE49-F238E27FC236}">
                <a16:creationId xmlns:a16="http://schemas.microsoft.com/office/drawing/2014/main" id="{FCD17FCA-29E6-4A4E-9F0C-29F8838E5922}"/>
              </a:ext>
            </a:extLst>
          </p:cNvPr>
          <p:cNvGrpSpPr/>
          <p:nvPr/>
        </p:nvGrpSpPr>
        <p:grpSpPr>
          <a:xfrm>
            <a:off x="4781316" y="2738333"/>
            <a:ext cx="372202" cy="372202"/>
            <a:chOff x="4424363" y="754063"/>
            <a:chExt cx="280987" cy="280987"/>
          </a:xfrm>
          <a:solidFill>
            <a:schemeClr val="accent1"/>
          </a:solidFill>
        </p:grpSpPr>
        <p:sp>
          <p:nvSpPr>
            <p:cNvPr id="63" name="Freeform 14">
              <a:extLst>
                <a:ext uri="{FF2B5EF4-FFF2-40B4-BE49-F238E27FC236}">
                  <a16:creationId xmlns:a16="http://schemas.microsoft.com/office/drawing/2014/main" id="{8A9F8DD7-A757-4C8C-BFB3-C067443E95E9}"/>
                </a:ext>
              </a:extLst>
            </p:cNvPr>
            <p:cNvSpPr>
              <a:spLocks/>
            </p:cNvSpPr>
            <p:nvPr/>
          </p:nvSpPr>
          <p:spPr bwMode="auto">
            <a:xfrm>
              <a:off x="4424363" y="942975"/>
              <a:ext cx="92075" cy="92075"/>
            </a:xfrm>
            <a:custGeom>
              <a:avLst/>
              <a:gdLst/>
              <a:ahLst/>
              <a:cxnLst>
                <a:cxn ang="0">
                  <a:pos x="8" y="0"/>
                </a:cxn>
                <a:cxn ang="0">
                  <a:pos x="3" y="29"/>
                </a:cxn>
                <a:cxn ang="0">
                  <a:pos x="0" y="58"/>
                </a:cxn>
                <a:cxn ang="0">
                  <a:pos x="29" y="53"/>
                </a:cxn>
                <a:cxn ang="0">
                  <a:pos x="58" y="50"/>
                </a:cxn>
                <a:cxn ang="0">
                  <a:pos x="32" y="24"/>
                </a:cxn>
                <a:cxn ang="0">
                  <a:pos x="8" y="0"/>
                </a:cxn>
              </a:cxnLst>
              <a:rect l="0" t="0" r="r" b="b"/>
              <a:pathLst>
                <a:path w="58" h="58">
                  <a:moveTo>
                    <a:pt x="8" y="0"/>
                  </a:moveTo>
                  <a:lnTo>
                    <a:pt x="3" y="29"/>
                  </a:lnTo>
                  <a:lnTo>
                    <a:pt x="0" y="58"/>
                  </a:lnTo>
                  <a:lnTo>
                    <a:pt x="29" y="53"/>
                  </a:lnTo>
                  <a:lnTo>
                    <a:pt x="58" y="50"/>
                  </a:lnTo>
                  <a:lnTo>
                    <a:pt x="32" y="24"/>
                  </a:lnTo>
                  <a:lnTo>
                    <a:pt x="8"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4" name="Freeform 15">
              <a:extLst>
                <a:ext uri="{FF2B5EF4-FFF2-40B4-BE49-F238E27FC236}">
                  <a16:creationId xmlns:a16="http://schemas.microsoft.com/office/drawing/2014/main" id="{53CE8364-EDC1-433D-BBBE-24E6BAF4CB38}"/>
                </a:ext>
              </a:extLst>
            </p:cNvPr>
            <p:cNvSpPr>
              <a:spLocks/>
            </p:cNvSpPr>
            <p:nvPr/>
          </p:nvSpPr>
          <p:spPr bwMode="auto">
            <a:xfrm>
              <a:off x="4449763" y="800100"/>
              <a:ext cx="206375" cy="209550"/>
            </a:xfrm>
            <a:custGeom>
              <a:avLst/>
              <a:gdLst/>
              <a:ahLst/>
              <a:cxnLst>
                <a:cxn ang="0">
                  <a:pos x="50" y="114"/>
                </a:cxn>
                <a:cxn ang="0">
                  <a:pos x="40" y="106"/>
                </a:cxn>
                <a:cxn ang="0">
                  <a:pos x="114" y="32"/>
                </a:cxn>
                <a:cxn ang="0">
                  <a:pos x="98" y="16"/>
                </a:cxn>
                <a:cxn ang="0">
                  <a:pos x="24" y="90"/>
                </a:cxn>
                <a:cxn ang="0">
                  <a:pos x="16" y="82"/>
                </a:cxn>
                <a:cxn ang="0">
                  <a:pos x="90" y="8"/>
                </a:cxn>
                <a:cxn ang="0">
                  <a:pos x="82" y="0"/>
                </a:cxn>
                <a:cxn ang="0">
                  <a:pos x="0" y="82"/>
                </a:cxn>
                <a:cxn ang="0">
                  <a:pos x="50" y="132"/>
                </a:cxn>
                <a:cxn ang="0">
                  <a:pos x="130" y="50"/>
                </a:cxn>
                <a:cxn ang="0">
                  <a:pos x="122" y="42"/>
                </a:cxn>
                <a:cxn ang="0">
                  <a:pos x="50" y="114"/>
                </a:cxn>
              </a:cxnLst>
              <a:rect l="0" t="0" r="r" b="b"/>
              <a:pathLst>
                <a:path w="130" h="132">
                  <a:moveTo>
                    <a:pt x="50" y="114"/>
                  </a:moveTo>
                  <a:lnTo>
                    <a:pt x="40" y="106"/>
                  </a:lnTo>
                  <a:lnTo>
                    <a:pt x="114" y="32"/>
                  </a:lnTo>
                  <a:lnTo>
                    <a:pt x="98" y="16"/>
                  </a:lnTo>
                  <a:lnTo>
                    <a:pt x="24" y="90"/>
                  </a:lnTo>
                  <a:lnTo>
                    <a:pt x="16" y="82"/>
                  </a:lnTo>
                  <a:lnTo>
                    <a:pt x="90" y="8"/>
                  </a:lnTo>
                  <a:lnTo>
                    <a:pt x="82" y="0"/>
                  </a:lnTo>
                  <a:lnTo>
                    <a:pt x="0" y="82"/>
                  </a:lnTo>
                  <a:lnTo>
                    <a:pt x="50" y="132"/>
                  </a:lnTo>
                  <a:lnTo>
                    <a:pt x="130" y="50"/>
                  </a:lnTo>
                  <a:lnTo>
                    <a:pt x="122" y="42"/>
                  </a:lnTo>
                  <a:lnTo>
                    <a:pt x="50" y="114"/>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5" name="Freeform 16">
              <a:extLst>
                <a:ext uri="{FF2B5EF4-FFF2-40B4-BE49-F238E27FC236}">
                  <a16:creationId xmlns:a16="http://schemas.microsoft.com/office/drawing/2014/main" id="{5D704B69-FF89-42D7-99AC-122C1565A4FC}"/>
                </a:ext>
              </a:extLst>
            </p:cNvPr>
            <p:cNvSpPr>
              <a:spLocks/>
            </p:cNvSpPr>
            <p:nvPr/>
          </p:nvSpPr>
          <p:spPr bwMode="auto">
            <a:xfrm>
              <a:off x="4594225" y="754063"/>
              <a:ext cx="111125" cy="112713"/>
            </a:xfrm>
            <a:custGeom>
              <a:avLst/>
              <a:gdLst/>
              <a:ahLst/>
              <a:cxnLst>
                <a:cxn ang="0">
                  <a:pos x="40" y="24"/>
                </a:cxn>
                <a:cxn ang="0">
                  <a:pos x="20" y="3"/>
                </a:cxn>
                <a:cxn ang="0">
                  <a:pos x="10" y="3"/>
                </a:cxn>
                <a:cxn ang="0">
                  <a:pos x="9" y="4"/>
                </a:cxn>
                <a:cxn ang="0">
                  <a:pos x="9" y="4"/>
                </a:cxn>
                <a:cxn ang="0">
                  <a:pos x="0" y="13"/>
                </a:cxn>
                <a:cxn ang="0">
                  <a:pos x="30" y="44"/>
                </a:cxn>
                <a:cxn ang="0">
                  <a:pos x="40" y="34"/>
                </a:cxn>
                <a:cxn ang="0">
                  <a:pos x="40" y="34"/>
                </a:cxn>
                <a:cxn ang="0">
                  <a:pos x="40" y="33"/>
                </a:cxn>
                <a:cxn ang="0">
                  <a:pos x="40" y="24"/>
                </a:cxn>
              </a:cxnLst>
              <a:rect l="0" t="0" r="r" b="b"/>
              <a:pathLst>
                <a:path w="43" h="44">
                  <a:moveTo>
                    <a:pt x="40" y="24"/>
                  </a:moveTo>
                  <a:cubicBezTo>
                    <a:pt x="20" y="3"/>
                    <a:pt x="20" y="3"/>
                    <a:pt x="20" y="3"/>
                  </a:cubicBezTo>
                  <a:cubicBezTo>
                    <a:pt x="17" y="0"/>
                    <a:pt x="13" y="0"/>
                    <a:pt x="10" y="3"/>
                  </a:cubicBezTo>
                  <a:cubicBezTo>
                    <a:pt x="9" y="4"/>
                    <a:pt x="9" y="4"/>
                    <a:pt x="9" y="4"/>
                  </a:cubicBezTo>
                  <a:cubicBezTo>
                    <a:pt x="9" y="4"/>
                    <a:pt x="9" y="4"/>
                    <a:pt x="9" y="4"/>
                  </a:cubicBezTo>
                  <a:cubicBezTo>
                    <a:pt x="0" y="13"/>
                    <a:pt x="0" y="13"/>
                    <a:pt x="0" y="13"/>
                  </a:cubicBezTo>
                  <a:cubicBezTo>
                    <a:pt x="30" y="44"/>
                    <a:pt x="30" y="44"/>
                    <a:pt x="30" y="44"/>
                  </a:cubicBezTo>
                  <a:cubicBezTo>
                    <a:pt x="40" y="34"/>
                    <a:pt x="40" y="34"/>
                    <a:pt x="40" y="34"/>
                  </a:cubicBezTo>
                  <a:cubicBezTo>
                    <a:pt x="40" y="34"/>
                    <a:pt x="40" y="34"/>
                    <a:pt x="40" y="34"/>
                  </a:cubicBezTo>
                  <a:cubicBezTo>
                    <a:pt x="40" y="33"/>
                    <a:pt x="40" y="33"/>
                    <a:pt x="40" y="33"/>
                  </a:cubicBezTo>
                  <a:cubicBezTo>
                    <a:pt x="43" y="31"/>
                    <a:pt x="43" y="26"/>
                    <a:pt x="40" y="24"/>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66" name="Group 65">
            <a:extLst>
              <a:ext uri="{FF2B5EF4-FFF2-40B4-BE49-F238E27FC236}">
                <a16:creationId xmlns:a16="http://schemas.microsoft.com/office/drawing/2014/main" id="{692E5936-5918-40FF-B6B5-B6032307BEC5}"/>
              </a:ext>
            </a:extLst>
          </p:cNvPr>
          <p:cNvGrpSpPr/>
          <p:nvPr/>
        </p:nvGrpSpPr>
        <p:grpSpPr>
          <a:xfrm>
            <a:off x="7039534" y="2730972"/>
            <a:ext cx="370100" cy="386922"/>
            <a:chOff x="6224588" y="3135313"/>
            <a:chExt cx="279400" cy="292100"/>
          </a:xfrm>
          <a:solidFill>
            <a:schemeClr val="accent3"/>
          </a:solidFill>
        </p:grpSpPr>
        <p:sp>
          <p:nvSpPr>
            <p:cNvPr id="67" name="Freeform 141">
              <a:extLst>
                <a:ext uri="{FF2B5EF4-FFF2-40B4-BE49-F238E27FC236}">
                  <a16:creationId xmlns:a16="http://schemas.microsoft.com/office/drawing/2014/main" id="{7F4BCF07-1EF6-480E-BA69-8B0069D5A8C5}"/>
                </a:ext>
              </a:extLst>
            </p:cNvPr>
            <p:cNvSpPr>
              <a:spLocks/>
            </p:cNvSpPr>
            <p:nvPr/>
          </p:nvSpPr>
          <p:spPr bwMode="auto">
            <a:xfrm>
              <a:off x="6265863" y="3135313"/>
              <a:ext cx="238125" cy="204788"/>
            </a:xfrm>
            <a:custGeom>
              <a:avLst/>
              <a:gdLst/>
              <a:ahLst/>
              <a:cxnLst>
                <a:cxn ang="0">
                  <a:pos x="86" y="0"/>
                </a:cxn>
                <a:cxn ang="0">
                  <a:pos x="0" y="0"/>
                </a:cxn>
                <a:cxn ang="0">
                  <a:pos x="29" y="15"/>
                </a:cxn>
                <a:cxn ang="0">
                  <a:pos x="78" y="15"/>
                </a:cxn>
                <a:cxn ang="0">
                  <a:pos x="78" y="22"/>
                </a:cxn>
                <a:cxn ang="0">
                  <a:pos x="44" y="22"/>
                </a:cxn>
                <a:cxn ang="0">
                  <a:pos x="53" y="27"/>
                </a:cxn>
                <a:cxn ang="0">
                  <a:pos x="62" y="36"/>
                </a:cxn>
                <a:cxn ang="0">
                  <a:pos x="78" y="36"/>
                </a:cxn>
                <a:cxn ang="0">
                  <a:pos x="78" y="44"/>
                </a:cxn>
                <a:cxn ang="0">
                  <a:pos x="64" y="44"/>
                </a:cxn>
                <a:cxn ang="0">
                  <a:pos x="64" y="80"/>
                </a:cxn>
                <a:cxn ang="0">
                  <a:pos x="86" y="80"/>
                </a:cxn>
                <a:cxn ang="0">
                  <a:pos x="93" y="73"/>
                </a:cxn>
                <a:cxn ang="0">
                  <a:pos x="93" y="7"/>
                </a:cxn>
                <a:cxn ang="0">
                  <a:pos x="86" y="0"/>
                </a:cxn>
              </a:cxnLst>
              <a:rect l="0" t="0" r="r" b="b"/>
              <a:pathLst>
                <a:path w="93" h="80">
                  <a:moveTo>
                    <a:pt x="86" y="0"/>
                  </a:moveTo>
                  <a:cubicBezTo>
                    <a:pt x="0" y="0"/>
                    <a:pt x="0" y="0"/>
                    <a:pt x="0" y="0"/>
                  </a:cubicBezTo>
                  <a:cubicBezTo>
                    <a:pt x="29" y="15"/>
                    <a:pt x="29" y="15"/>
                    <a:pt x="29" y="15"/>
                  </a:cubicBezTo>
                  <a:cubicBezTo>
                    <a:pt x="78" y="15"/>
                    <a:pt x="78" y="15"/>
                    <a:pt x="78" y="15"/>
                  </a:cubicBezTo>
                  <a:cubicBezTo>
                    <a:pt x="78" y="22"/>
                    <a:pt x="78" y="22"/>
                    <a:pt x="78" y="22"/>
                  </a:cubicBezTo>
                  <a:cubicBezTo>
                    <a:pt x="44" y="22"/>
                    <a:pt x="44" y="22"/>
                    <a:pt x="44" y="22"/>
                  </a:cubicBezTo>
                  <a:cubicBezTo>
                    <a:pt x="53" y="27"/>
                    <a:pt x="53" y="27"/>
                    <a:pt x="53" y="27"/>
                  </a:cubicBezTo>
                  <a:cubicBezTo>
                    <a:pt x="57" y="29"/>
                    <a:pt x="60" y="32"/>
                    <a:pt x="62" y="36"/>
                  </a:cubicBezTo>
                  <a:cubicBezTo>
                    <a:pt x="78" y="36"/>
                    <a:pt x="78" y="36"/>
                    <a:pt x="78" y="36"/>
                  </a:cubicBezTo>
                  <a:cubicBezTo>
                    <a:pt x="78" y="44"/>
                    <a:pt x="78" y="44"/>
                    <a:pt x="78" y="44"/>
                  </a:cubicBezTo>
                  <a:cubicBezTo>
                    <a:pt x="64" y="44"/>
                    <a:pt x="64" y="44"/>
                    <a:pt x="64" y="44"/>
                  </a:cubicBezTo>
                  <a:cubicBezTo>
                    <a:pt x="64" y="80"/>
                    <a:pt x="64" y="80"/>
                    <a:pt x="64" y="80"/>
                  </a:cubicBezTo>
                  <a:cubicBezTo>
                    <a:pt x="86" y="80"/>
                    <a:pt x="86" y="80"/>
                    <a:pt x="86" y="80"/>
                  </a:cubicBezTo>
                  <a:cubicBezTo>
                    <a:pt x="90" y="80"/>
                    <a:pt x="93" y="77"/>
                    <a:pt x="93" y="73"/>
                  </a:cubicBezTo>
                  <a:cubicBezTo>
                    <a:pt x="93" y="7"/>
                    <a:pt x="93" y="7"/>
                    <a:pt x="93" y="7"/>
                  </a:cubicBezTo>
                  <a:cubicBezTo>
                    <a:pt x="93" y="3"/>
                    <a:pt x="90" y="0"/>
                    <a:pt x="86"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8" name="Freeform 142">
              <a:extLst>
                <a:ext uri="{FF2B5EF4-FFF2-40B4-BE49-F238E27FC236}">
                  <a16:creationId xmlns:a16="http://schemas.microsoft.com/office/drawing/2014/main" id="{EF2A4E3A-B3ED-459C-AE6E-79F9C3C443F9}"/>
                </a:ext>
              </a:extLst>
            </p:cNvPr>
            <p:cNvSpPr>
              <a:spLocks noEditPoints="1"/>
            </p:cNvSpPr>
            <p:nvPr/>
          </p:nvSpPr>
          <p:spPr bwMode="auto">
            <a:xfrm>
              <a:off x="6224588" y="3143250"/>
              <a:ext cx="187325" cy="284163"/>
            </a:xfrm>
            <a:custGeom>
              <a:avLst/>
              <a:gdLst/>
              <a:ahLst/>
              <a:cxnLst>
                <a:cxn ang="0">
                  <a:pos x="66" y="30"/>
                </a:cxn>
                <a:cxn ang="0">
                  <a:pos x="7" y="0"/>
                </a:cxn>
                <a:cxn ang="0">
                  <a:pos x="4" y="0"/>
                </a:cxn>
                <a:cxn ang="0">
                  <a:pos x="0" y="4"/>
                </a:cxn>
                <a:cxn ang="0">
                  <a:pos x="0" y="70"/>
                </a:cxn>
                <a:cxn ang="0">
                  <a:pos x="7" y="80"/>
                </a:cxn>
                <a:cxn ang="0">
                  <a:pos x="66" y="110"/>
                </a:cxn>
                <a:cxn ang="0">
                  <a:pos x="69" y="111"/>
                </a:cxn>
                <a:cxn ang="0">
                  <a:pos x="73" y="106"/>
                </a:cxn>
                <a:cxn ang="0">
                  <a:pos x="73" y="41"/>
                </a:cxn>
                <a:cxn ang="0">
                  <a:pos x="66" y="30"/>
                </a:cxn>
                <a:cxn ang="0">
                  <a:pos x="51" y="77"/>
                </a:cxn>
                <a:cxn ang="0">
                  <a:pos x="44" y="66"/>
                </a:cxn>
                <a:cxn ang="0">
                  <a:pos x="51" y="55"/>
                </a:cxn>
                <a:cxn ang="0">
                  <a:pos x="58" y="66"/>
                </a:cxn>
                <a:cxn ang="0">
                  <a:pos x="51" y="77"/>
                </a:cxn>
              </a:cxnLst>
              <a:rect l="0" t="0" r="r" b="b"/>
              <a:pathLst>
                <a:path w="73" h="111">
                  <a:moveTo>
                    <a:pt x="66" y="30"/>
                  </a:moveTo>
                  <a:cubicBezTo>
                    <a:pt x="7" y="0"/>
                    <a:pt x="7" y="0"/>
                    <a:pt x="7" y="0"/>
                  </a:cubicBezTo>
                  <a:cubicBezTo>
                    <a:pt x="6" y="0"/>
                    <a:pt x="5" y="0"/>
                    <a:pt x="4" y="0"/>
                  </a:cubicBezTo>
                  <a:cubicBezTo>
                    <a:pt x="2" y="0"/>
                    <a:pt x="0" y="1"/>
                    <a:pt x="0" y="4"/>
                  </a:cubicBezTo>
                  <a:cubicBezTo>
                    <a:pt x="0" y="70"/>
                    <a:pt x="0" y="70"/>
                    <a:pt x="0" y="70"/>
                  </a:cubicBezTo>
                  <a:cubicBezTo>
                    <a:pt x="0" y="74"/>
                    <a:pt x="3" y="79"/>
                    <a:pt x="7" y="80"/>
                  </a:cubicBezTo>
                  <a:cubicBezTo>
                    <a:pt x="66" y="110"/>
                    <a:pt x="66" y="110"/>
                    <a:pt x="66" y="110"/>
                  </a:cubicBezTo>
                  <a:cubicBezTo>
                    <a:pt x="67" y="111"/>
                    <a:pt x="68" y="111"/>
                    <a:pt x="69" y="111"/>
                  </a:cubicBezTo>
                  <a:cubicBezTo>
                    <a:pt x="71" y="111"/>
                    <a:pt x="73" y="109"/>
                    <a:pt x="73" y="106"/>
                  </a:cubicBezTo>
                  <a:cubicBezTo>
                    <a:pt x="73" y="41"/>
                    <a:pt x="73" y="41"/>
                    <a:pt x="73" y="41"/>
                  </a:cubicBezTo>
                  <a:cubicBezTo>
                    <a:pt x="73" y="37"/>
                    <a:pt x="70" y="32"/>
                    <a:pt x="66" y="30"/>
                  </a:cubicBezTo>
                  <a:close/>
                  <a:moveTo>
                    <a:pt x="51" y="77"/>
                  </a:moveTo>
                  <a:cubicBezTo>
                    <a:pt x="47" y="77"/>
                    <a:pt x="44" y="72"/>
                    <a:pt x="44" y="66"/>
                  </a:cubicBezTo>
                  <a:cubicBezTo>
                    <a:pt x="44" y="60"/>
                    <a:pt x="47" y="55"/>
                    <a:pt x="51" y="55"/>
                  </a:cubicBezTo>
                  <a:cubicBezTo>
                    <a:pt x="55" y="55"/>
                    <a:pt x="58" y="60"/>
                    <a:pt x="58" y="66"/>
                  </a:cubicBezTo>
                  <a:cubicBezTo>
                    <a:pt x="58" y="72"/>
                    <a:pt x="55" y="77"/>
                    <a:pt x="51" y="7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14621437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284A4F-4FB8-4350-B90F-9DC3374FD5C4}"/>
              </a:ext>
            </a:extLst>
          </p:cNvPr>
          <p:cNvSpPr txBox="1"/>
          <p:nvPr/>
        </p:nvSpPr>
        <p:spPr>
          <a:xfrm>
            <a:off x="2971800" y="523875"/>
            <a:ext cx="6248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Objectives</a:t>
            </a:r>
          </a:p>
        </p:txBody>
      </p:sp>
      <p:sp>
        <p:nvSpPr>
          <p:cNvPr id="4" name="TextBox 3">
            <a:extLst>
              <a:ext uri="{FF2B5EF4-FFF2-40B4-BE49-F238E27FC236}">
                <a16:creationId xmlns:a16="http://schemas.microsoft.com/office/drawing/2014/main" id="{00A61AA6-FCDC-4BA8-B315-7E84CCFB813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79A1EA52-5350-4DBD-98EA-D3E636DC2C9E}"/>
              </a:ext>
            </a:extLst>
          </p:cNvPr>
          <p:cNvSpPr/>
          <p:nvPr/>
        </p:nvSpPr>
        <p:spPr>
          <a:xfrm>
            <a:off x="687323" y="1994873"/>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E962AB01-BD78-4E41-9F95-639FDF35D592}"/>
              </a:ext>
            </a:extLst>
          </p:cNvPr>
          <p:cNvSpPr/>
          <p:nvPr/>
        </p:nvSpPr>
        <p:spPr>
          <a:xfrm>
            <a:off x="687323" y="4176099"/>
            <a:ext cx="1996101" cy="199610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04C9EBBC-E8CD-487C-8B75-16FA8A951C0E}"/>
              </a:ext>
            </a:extLst>
          </p:cNvPr>
          <p:cNvSpPr/>
          <p:nvPr/>
        </p:nvSpPr>
        <p:spPr>
          <a:xfrm>
            <a:off x="2887598" y="1994873"/>
            <a:ext cx="1996101" cy="1996101"/>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B269D55D-3320-4201-BF74-CE4693B29341}"/>
              </a:ext>
            </a:extLst>
          </p:cNvPr>
          <p:cNvSpPr/>
          <p:nvPr/>
        </p:nvSpPr>
        <p:spPr>
          <a:xfrm>
            <a:off x="2887598" y="4176099"/>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36C32AB5-6DDE-4026-8089-36541C0710BE}"/>
              </a:ext>
            </a:extLst>
          </p:cNvPr>
          <p:cNvSpPr/>
          <p:nvPr/>
        </p:nvSpPr>
        <p:spPr>
          <a:xfrm>
            <a:off x="5087873" y="1994873"/>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FE7A36DC-1004-438D-B983-6CEFC52EE6D5}"/>
              </a:ext>
            </a:extLst>
          </p:cNvPr>
          <p:cNvSpPr/>
          <p:nvPr/>
        </p:nvSpPr>
        <p:spPr>
          <a:xfrm>
            <a:off x="5087873" y="4176099"/>
            <a:ext cx="1996101" cy="1996101"/>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D757F135-763E-46EC-B668-81FD3F5A8346}"/>
              </a:ext>
            </a:extLst>
          </p:cNvPr>
          <p:cNvSpPr/>
          <p:nvPr/>
        </p:nvSpPr>
        <p:spPr>
          <a:xfrm>
            <a:off x="7308303" y="1994873"/>
            <a:ext cx="1996101" cy="1996101"/>
          </a:xfrm>
          <a:prstGeom prst="rect">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72F91512-20FA-4F50-B7BC-A465275C3243}"/>
              </a:ext>
            </a:extLst>
          </p:cNvPr>
          <p:cNvSpPr/>
          <p:nvPr/>
        </p:nvSpPr>
        <p:spPr>
          <a:xfrm>
            <a:off x="7308303" y="4176099"/>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E71DA398-10E4-432F-A082-3EAB35F276E9}"/>
              </a:ext>
            </a:extLst>
          </p:cNvPr>
          <p:cNvSpPr/>
          <p:nvPr/>
        </p:nvSpPr>
        <p:spPr>
          <a:xfrm>
            <a:off x="9508575" y="1994873"/>
            <a:ext cx="1996101" cy="1996101"/>
          </a:xfrm>
          <a:prstGeom prst="rect">
            <a:avLst/>
          </a:prstGeom>
          <a:solidFill>
            <a:schemeClr val="bg1">
              <a:lumMod val="95000"/>
            </a:schemeClr>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17">
            <a:extLst>
              <a:ext uri="{FF2B5EF4-FFF2-40B4-BE49-F238E27FC236}">
                <a16:creationId xmlns:a16="http://schemas.microsoft.com/office/drawing/2014/main" id="{901029EE-DE58-45BA-82EF-3018BB916BD1}"/>
              </a:ext>
            </a:extLst>
          </p:cNvPr>
          <p:cNvSpPr/>
          <p:nvPr/>
        </p:nvSpPr>
        <p:spPr>
          <a:xfrm>
            <a:off x="9508575" y="4176099"/>
            <a:ext cx="1996101" cy="1996101"/>
          </a:xfrm>
          <a:prstGeom prst="rect">
            <a:avLst/>
          </a:prstGeom>
          <a:solidFill>
            <a:schemeClr val="accent4">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CDB81013-796F-4B05-86E8-E5D15EE613B0}"/>
              </a:ext>
            </a:extLst>
          </p:cNvPr>
          <p:cNvSpPr txBox="1"/>
          <p:nvPr/>
        </p:nvSpPr>
        <p:spPr>
          <a:xfrm>
            <a:off x="848213" y="3029835"/>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22" name="TextBox 21">
            <a:extLst>
              <a:ext uri="{FF2B5EF4-FFF2-40B4-BE49-F238E27FC236}">
                <a16:creationId xmlns:a16="http://schemas.microsoft.com/office/drawing/2014/main" id="{B12F8102-8753-4380-B1DF-A4BBAD24B8DA}"/>
              </a:ext>
            </a:extLst>
          </p:cNvPr>
          <p:cNvSpPr txBox="1"/>
          <p:nvPr/>
        </p:nvSpPr>
        <p:spPr>
          <a:xfrm>
            <a:off x="920541" y="2658390"/>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Freeform 120">
            <a:extLst>
              <a:ext uri="{FF2B5EF4-FFF2-40B4-BE49-F238E27FC236}">
                <a16:creationId xmlns:a16="http://schemas.microsoft.com/office/drawing/2014/main" id="{BDA0726D-1E75-400F-A8BE-E3F9C8E41AD0}"/>
              </a:ext>
            </a:extLst>
          </p:cNvPr>
          <p:cNvSpPr>
            <a:spLocks noEditPoints="1"/>
          </p:cNvSpPr>
          <p:nvPr/>
        </p:nvSpPr>
        <p:spPr bwMode="auto">
          <a:xfrm>
            <a:off x="1486142" y="2209523"/>
            <a:ext cx="398462" cy="343648"/>
          </a:xfrm>
          <a:custGeom>
            <a:avLst/>
            <a:gdLst>
              <a:gd name="T0" fmla="*/ 243621 w 117"/>
              <a:gd name="T1" fmla="*/ 17934 h 101"/>
              <a:gd name="T2" fmla="*/ 243621 w 117"/>
              <a:gd name="T3" fmla="*/ 35868 h 101"/>
              <a:gd name="T4" fmla="*/ 38466 w 117"/>
              <a:gd name="T5" fmla="*/ 92232 h 101"/>
              <a:gd name="T6" fmla="*/ 0 w 117"/>
              <a:gd name="T7" fmla="*/ 71736 h 101"/>
              <a:gd name="T8" fmla="*/ 0 w 117"/>
              <a:gd name="T9" fmla="*/ 184465 h 101"/>
              <a:gd name="T10" fmla="*/ 38466 w 117"/>
              <a:gd name="T11" fmla="*/ 166531 h 101"/>
              <a:gd name="T12" fmla="*/ 61546 w 117"/>
              <a:gd name="T13" fmla="*/ 171655 h 101"/>
              <a:gd name="T14" fmla="*/ 53853 w 117"/>
              <a:gd name="T15" fmla="*/ 194713 h 101"/>
              <a:gd name="T16" fmla="*/ 74368 w 117"/>
              <a:gd name="T17" fmla="*/ 228019 h 101"/>
              <a:gd name="T18" fmla="*/ 128221 w 117"/>
              <a:gd name="T19" fmla="*/ 243391 h 101"/>
              <a:gd name="T20" fmla="*/ 135915 w 117"/>
              <a:gd name="T21" fmla="*/ 243391 h 101"/>
              <a:gd name="T22" fmla="*/ 164123 w 117"/>
              <a:gd name="T23" fmla="*/ 222895 h 101"/>
              <a:gd name="T24" fmla="*/ 169252 w 117"/>
              <a:gd name="T25" fmla="*/ 199837 h 101"/>
              <a:gd name="T26" fmla="*/ 243621 w 117"/>
              <a:gd name="T27" fmla="*/ 220333 h 101"/>
              <a:gd name="T28" fmla="*/ 243621 w 117"/>
              <a:gd name="T29" fmla="*/ 240829 h 101"/>
              <a:gd name="T30" fmla="*/ 300038 w 117"/>
              <a:gd name="T31" fmla="*/ 258763 h 101"/>
              <a:gd name="T32" fmla="*/ 300038 w 117"/>
              <a:gd name="T33" fmla="*/ 0 h 101"/>
              <a:gd name="T34" fmla="*/ 243621 w 117"/>
              <a:gd name="T35" fmla="*/ 17934 h 101"/>
              <a:gd name="T36" fmla="*/ 146172 w 117"/>
              <a:gd name="T37" fmla="*/ 217771 h 101"/>
              <a:gd name="T38" fmla="*/ 133350 w 117"/>
              <a:gd name="T39" fmla="*/ 225457 h 101"/>
              <a:gd name="T40" fmla="*/ 79497 w 117"/>
              <a:gd name="T41" fmla="*/ 210085 h 101"/>
              <a:gd name="T42" fmla="*/ 71804 w 117"/>
              <a:gd name="T43" fmla="*/ 199837 h 101"/>
              <a:gd name="T44" fmla="*/ 79497 w 117"/>
              <a:gd name="T45" fmla="*/ 176779 h 101"/>
              <a:gd name="T46" fmla="*/ 151301 w 117"/>
              <a:gd name="T47" fmla="*/ 197275 h 101"/>
              <a:gd name="T48" fmla="*/ 146172 w 117"/>
              <a:gd name="T49" fmla="*/ 217771 h 101"/>
              <a:gd name="T50" fmla="*/ 243621 w 117"/>
              <a:gd name="T51" fmla="*/ 128100 h 101"/>
              <a:gd name="T52" fmla="*/ 38466 w 117"/>
              <a:gd name="T53" fmla="*/ 128100 h 101"/>
              <a:gd name="T54" fmla="*/ 38466 w 117"/>
              <a:gd name="T55" fmla="*/ 110166 h 101"/>
              <a:gd name="T56" fmla="*/ 243621 w 117"/>
              <a:gd name="T57" fmla="*/ 53802 h 101"/>
              <a:gd name="T58" fmla="*/ 243621 w 117"/>
              <a:gd name="T59" fmla="*/ 128100 h 101"/>
              <a:gd name="T60" fmla="*/ 279523 w 117"/>
              <a:gd name="T61" fmla="*/ 128100 h 101"/>
              <a:gd name="T62" fmla="*/ 261572 w 117"/>
              <a:gd name="T63" fmla="*/ 128100 h 101"/>
              <a:gd name="T64" fmla="*/ 261572 w 117"/>
              <a:gd name="T65" fmla="*/ 35868 h 101"/>
              <a:gd name="T66" fmla="*/ 279523 w 117"/>
              <a:gd name="T67" fmla="*/ 35868 h 101"/>
              <a:gd name="T68" fmla="*/ 279523 w 117"/>
              <a:gd name="T69" fmla="*/ 128100 h 10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17" h="101">
                <a:moveTo>
                  <a:pt x="95" y="7"/>
                </a:moveTo>
                <a:cubicBezTo>
                  <a:pt x="95" y="14"/>
                  <a:pt x="95" y="14"/>
                  <a:pt x="95" y="14"/>
                </a:cubicBezTo>
                <a:cubicBezTo>
                  <a:pt x="15" y="36"/>
                  <a:pt x="15" y="36"/>
                  <a:pt x="15" y="36"/>
                </a:cubicBezTo>
                <a:cubicBezTo>
                  <a:pt x="0" y="28"/>
                  <a:pt x="0" y="28"/>
                  <a:pt x="0" y="28"/>
                </a:cubicBezTo>
                <a:cubicBezTo>
                  <a:pt x="0" y="72"/>
                  <a:pt x="0" y="72"/>
                  <a:pt x="0" y="72"/>
                </a:cubicBezTo>
                <a:cubicBezTo>
                  <a:pt x="15" y="65"/>
                  <a:pt x="15" y="65"/>
                  <a:pt x="15" y="65"/>
                </a:cubicBezTo>
                <a:cubicBezTo>
                  <a:pt x="24" y="67"/>
                  <a:pt x="24" y="67"/>
                  <a:pt x="24" y="67"/>
                </a:cubicBezTo>
                <a:cubicBezTo>
                  <a:pt x="21" y="76"/>
                  <a:pt x="21" y="76"/>
                  <a:pt x="21" y="76"/>
                </a:cubicBezTo>
                <a:cubicBezTo>
                  <a:pt x="20" y="82"/>
                  <a:pt x="23" y="88"/>
                  <a:pt x="29" y="89"/>
                </a:cubicBezTo>
                <a:cubicBezTo>
                  <a:pt x="50" y="95"/>
                  <a:pt x="50" y="95"/>
                  <a:pt x="50" y="95"/>
                </a:cubicBezTo>
                <a:cubicBezTo>
                  <a:pt x="51" y="95"/>
                  <a:pt x="52" y="95"/>
                  <a:pt x="53" y="95"/>
                </a:cubicBezTo>
                <a:cubicBezTo>
                  <a:pt x="58" y="95"/>
                  <a:pt x="62" y="92"/>
                  <a:pt x="64" y="87"/>
                </a:cubicBezTo>
                <a:cubicBezTo>
                  <a:pt x="66" y="78"/>
                  <a:pt x="66" y="78"/>
                  <a:pt x="66" y="78"/>
                </a:cubicBezTo>
                <a:cubicBezTo>
                  <a:pt x="95" y="86"/>
                  <a:pt x="95" y="86"/>
                  <a:pt x="95" y="86"/>
                </a:cubicBezTo>
                <a:cubicBezTo>
                  <a:pt x="95" y="94"/>
                  <a:pt x="95" y="94"/>
                  <a:pt x="95" y="94"/>
                </a:cubicBezTo>
                <a:cubicBezTo>
                  <a:pt x="117" y="101"/>
                  <a:pt x="117" y="101"/>
                  <a:pt x="117" y="101"/>
                </a:cubicBezTo>
                <a:cubicBezTo>
                  <a:pt x="117" y="0"/>
                  <a:pt x="117" y="0"/>
                  <a:pt x="117" y="0"/>
                </a:cubicBezTo>
                <a:lnTo>
                  <a:pt x="95" y="7"/>
                </a:lnTo>
                <a:close/>
                <a:moveTo>
                  <a:pt x="57" y="85"/>
                </a:moveTo>
                <a:cubicBezTo>
                  <a:pt x="56" y="87"/>
                  <a:pt x="54" y="88"/>
                  <a:pt x="52" y="88"/>
                </a:cubicBezTo>
                <a:cubicBezTo>
                  <a:pt x="31" y="82"/>
                  <a:pt x="31" y="82"/>
                  <a:pt x="31" y="82"/>
                </a:cubicBezTo>
                <a:cubicBezTo>
                  <a:pt x="29" y="82"/>
                  <a:pt x="28" y="80"/>
                  <a:pt x="28" y="78"/>
                </a:cubicBezTo>
                <a:cubicBezTo>
                  <a:pt x="31" y="69"/>
                  <a:pt x="31" y="69"/>
                  <a:pt x="31" y="69"/>
                </a:cubicBezTo>
                <a:cubicBezTo>
                  <a:pt x="59" y="77"/>
                  <a:pt x="59" y="77"/>
                  <a:pt x="59" y="77"/>
                </a:cubicBezTo>
                <a:lnTo>
                  <a:pt x="57" y="85"/>
                </a:lnTo>
                <a:close/>
                <a:moveTo>
                  <a:pt x="95" y="50"/>
                </a:moveTo>
                <a:cubicBezTo>
                  <a:pt x="15" y="50"/>
                  <a:pt x="15" y="50"/>
                  <a:pt x="15" y="50"/>
                </a:cubicBezTo>
                <a:cubicBezTo>
                  <a:pt x="15" y="43"/>
                  <a:pt x="15" y="43"/>
                  <a:pt x="15" y="43"/>
                </a:cubicBezTo>
                <a:cubicBezTo>
                  <a:pt x="95" y="21"/>
                  <a:pt x="95" y="21"/>
                  <a:pt x="95" y="21"/>
                </a:cubicBezTo>
                <a:lnTo>
                  <a:pt x="95" y="50"/>
                </a:lnTo>
                <a:close/>
                <a:moveTo>
                  <a:pt x="109" y="50"/>
                </a:moveTo>
                <a:cubicBezTo>
                  <a:pt x="102" y="50"/>
                  <a:pt x="102" y="50"/>
                  <a:pt x="102" y="50"/>
                </a:cubicBezTo>
                <a:cubicBezTo>
                  <a:pt x="102" y="14"/>
                  <a:pt x="102" y="14"/>
                  <a:pt x="102" y="14"/>
                </a:cubicBezTo>
                <a:cubicBezTo>
                  <a:pt x="109" y="14"/>
                  <a:pt x="109" y="14"/>
                  <a:pt x="109" y="14"/>
                </a:cubicBezTo>
                <a:lnTo>
                  <a:pt x="109" y="50"/>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57B7756A-99F9-4736-8DE7-B14ED8B14965}"/>
              </a:ext>
            </a:extLst>
          </p:cNvPr>
          <p:cNvSpPr txBox="1"/>
          <p:nvPr/>
        </p:nvSpPr>
        <p:spPr>
          <a:xfrm>
            <a:off x="3048488" y="3029835"/>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28" name="TextBox 27">
            <a:extLst>
              <a:ext uri="{FF2B5EF4-FFF2-40B4-BE49-F238E27FC236}">
                <a16:creationId xmlns:a16="http://schemas.microsoft.com/office/drawing/2014/main" id="{D307F340-D56C-4FC2-8FF9-687F15EFAB0B}"/>
              </a:ext>
            </a:extLst>
          </p:cNvPr>
          <p:cNvSpPr txBox="1"/>
          <p:nvPr/>
        </p:nvSpPr>
        <p:spPr>
          <a:xfrm>
            <a:off x="3120816" y="2658390"/>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BC841476-4530-4A6D-BA20-17A1295B2994}"/>
              </a:ext>
            </a:extLst>
          </p:cNvPr>
          <p:cNvSpPr txBox="1"/>
          <p:nvPr/>
        </p:nvSpPr>
        <p:spPr>
          <a:xfrm>
            <a:off x="5248763" y="3029835"/>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32" name="TextBox 31">
            <a:extLst>
              <a:ext uri="{FF2B5EF4-FFF2-40B4-BE49-F238E27FC236}">
                <a16:creationId xmlns:a16="http://schemas.microsoft.com/office/drawing/2014/main" id="{6BA025B1-D718-42D4-8047-8CDD0A8A0EDD}"/>
              </a:ext>
            </a:extLst>
          </p:cNvPr>
          <p:cNvSpPr txBox="1"/>
          <p:nvPr/>
        </p:nvSpPr>
        <p:spPr>
          <a:xfrm>
            <a:off x="5321091" y="2658390"/>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E6812861-1BF9-40F3-9C41-F44DB45B72C5}"/>
              </a:ext>
            </a:extLst>
          </p:cNvPr>
          <p:cNvSpPr txBox="1"/>
          <p:nvPr/>
        </p:nvSpPr>
        <p:spPr>
          <a:xfrm>
            <a:off x="7469193" y="3029835"/>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36" name="TextBox 35">
            <a:extLst>
              <a:ext uri="{FF2B5EF4-FFF2-40B4-BE49-F238E27FC236}">
                <a16:creationId xmlns:a16="http://schemas.microsoft.com/office/drawing/2014/main" id="{3208E993-CDDA-4DCF-9AE4-745378E7B134}"/>
              </a:ext>
            </a:extLst>
          </p:cNvPr>
          <p:cNvSpPr txBox="1"/>
          <p:nvPr/>
        </p:nvSpPr>
        <p:spPr>
          <a:xfrm>
            <a:off x="7541521" y="2658390"/>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6C0F6E6F-3EB8-4254-90F1-BD8B3DA1B27D}"/>
              </a:ext>
            </a:extLst>
          </p:cNvPr>
          <p:cNvSpPr txBox="1"/>
          <p:nvPr/>
        </p:nvSpPr>
        <p:spPr>
          <a:xfrm>
            <a:off x="9669467" y="3029835"/>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40" name="TextBox 39">
            <a:extLst>
              <a:ext uri="{FF2B5EF4-FFF2-40B4-BE49-F238E27FC236}">
                <a16:creationId xmlns:a16="http://schemas.microsoft.com/office/drawing/2014/main" id="{B77450BD-FE3E-4FDF-8FDD-C759C2F55D1D}"/>
              </a:ext>
            </a:extLst>
          </p:cNvPr>
          <p:cNvSpPr txBox="1"/>
          <p:nvPr/>
        </p:nvSpPr>
        <p:spPr>
          <a:xfrm>
            <a:off x="9741795" y="2658390"/>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5" name="Freeform 18">
            <a:extLst>
              <a:ext uri="{FF2B5EF4-FFF2-40B4-BE49-F238E27FC236}">
                <a16:creationId xmlns:a16="http://schemas.microsoft.com/office/drawing/2014/main" id="{7717D610-6CAF-413F-BA06-AEDA699EE261}"/>
              </a:ext>
            </a:extLst>
          </p:cNvPr>
          <p:cNvSpPr>
            <a:spLocks noEditPoints="1"/>
          </p:cNvSpPr>
          <p:nvPr/>
        </p:nvSpPr>
        <p:spPr bwMode="auto">
          <a:xfrm>
            <a:off x="8178381" y="2207741"/>
            <a:ext cx="255944" cy="347212"/>
          </a:xfrm>
          <a:custGeom>
            <a:avLst/>
            <a:gdLst>
              <a:gd name="T0" fmla="*/ 186869 w 80"/>
              <a:gd name="T1" fmla="*/ 110611 h 108"/>
              <a:gd name="T2" fmla="*/ 186869 w 80"/>
              <a:gd name="T3" fmla="*/ 84887 h 108"/>
              <a:gd name="T4" fmla="*/ 102394 w 80"/>
              <a:gd name="T5" fmla="*/ 0 h 108"/>
              <a:gd name="T6" fmla="*/ 17919 w 80"/>
              <a:gd name="T7" fmla="*/ 84887 h 108"/>
              <a:gd name="T8" fmla="*/ 17919 w 80"/>
              <a:gd name="T9" fmla="*/ 110611 h 108"/>
              <a:gd name="T10" fmla="*/ 0 w 80"/>
              <a:gd name="T11" fmla="*/ 110611 h 108"/>
              <a:gd name="T12" fmla="*/ 0 w 80"/>
              <a:gd name="T13" fmla="*/ 277813 h 108"/>
              <a:gd name="T14" fmla="*/ 204788 w 80"/>
              <a:gd name="T15" fmla="*/ 277813 h 108"/>
              <a:gd name="T16" fmla="*/ 204788 w 80"/>
              <a:gd name="T17" fmla="*/ 110611 h 108"/>
              <a:gd name="T18" fmla="*/ 186869 w 80"/>
              <a:gd name="T19" fmla="*/ 110611 h 108"/>
              <a:gd name="T20" fmla="*/ 115193 w 80"/>
              <a:gd name="T21" fmla="*/ 241800 h 108"/>
              <a:gd name="T22" fmla="*/ 84475 w 80"/>
              <a:gd name="T23" fmla="*/ 241800 h 108"/>
              <a:gd name="T24" fmla="*/ 92155 w 80"/>
              <a:gd name="T25" fmla="*/ 198070 h 108"/>
              <a:gd name="T26" fmla="*/ 84475 w 80"/>
              <a:gd name="T27" fmla="*/ 185209 h 108"/>
              <a:gd name="T28" fmla="*/ 99834 w 80"/>
              <a:gd name="T29" fmla="*/ 169775 h 108"/>
              <a:gd name="T30" fmla="*/ 115193 w 80"/>
              <a:gd name="T31" fmla="*/ 185209 h 108"/>
              <a:gd name="T32" fmla="*/ 107514 w 80"/>
              <a:gd name="T33" fmla="*/ 198070 h 108"/>
              <a:gd name="T34" fmla="*/ 115193 w 80"/>
              <a:gd name="T35" fmla="*/ 241800 h 108"/>
              <a:gd name="T36" fmla="*/ 148471 w 80"/>
              <a:gd name="T37" fmla="*/ 110611 h 108"/>
              <a:gd name="T38" fmla="*/ 56317 w 80"/>
              <a:gd name="T39" fmla="*/ 110611 h 108"/>
              <a:gd name="T40" fmla="*/ 56317 w 80"/>
              <a:gd name="T41" fmla="*/ 84887 h 108"/>
              <a:gd name="T42" fmla="*/ 102394 w 80"/>
              <a:gd name="T43" fmla="*/ 38585 h 108"/>
              <a:gd name="T44" fmla="*/ 148471 w 80"/>
              <a:gd name="T45" fmla="*/ 84887 h 108"/>
              <a:gd name="T46" fmla="*/ 148471 w 80"/>
              <a:gd name="T47" fmla="*/ 110611 h 10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80" h="108">
                <a:moveTo>
                  <a:pt x="73" y="43"/>
                </a:moveTo>
                <a:cubicBezTo>
                  <a:pt x="73" y="33"/>
                  <a:pt x="73" y="33"/>
                  <a:pt x="73" y="33"/>
                </a:cubicBezTo>
                <a:cubicBezTo>
                  <a:pt x="73" y="15"/>
                  <a:pt x="58" y="0"/>
                  <a:pt x="40" y="0"/>
                </a:cubicBezTo>
                <a:cubicBezTo>
                  <a:pt x="22" y="0"/>
                  <a:pt x="7" y="15"/>
                  <a:pt x="7" y="33"/>
                </a:cubicBezTo>
                <a:cubicBezTo>
                  <a:pt x="7" y="43"/>
                  <a:pt x="7" y="43"/>
                  <a:pt x="7" y="43"/>
                </a:cubicBezTo>
                <a:cubicBezTo>
                  <a:pt x="0" y="43"/>
                  <a:pt x="0" y="43"/>
                  <a:pt x="0" y="43"/>
                </a:cubicBezTo>
                <a:cubicBezTo>
                  <a:pt x="0" y="108"/>
                  <a:pt x="0" y="108"/>
                  <a:pt x="0" y="108"/>
                </a:cubicBezTo>
                <a:cubicBezTo>
                  <a:pt x="80" y="108"/>
                  <a:pt x="80" y="108"/>
                  <a:pt x="80" y="108"/>
                </a:cubicBezTo>
                <a:cubicBezTo>
                  <a:pt x="80" y="43"/>
                  <a:pt x="80" y="43"/>
                  <a:pt x="80" y="43"/>
                </a:cubicBezTo>
                <a:lnTo>
                  <a:pt x="73" y="43"/>
                </a:lnTo>
                <a:close/>
                <a:moveTo>
                  <a:pt x="45" y="94"/>
                </a:moveTo>
                <a:cubicBezTo>
                  <a:pt x="33" y="94"/>
                  <a:pt x="33" y="94"/>
                  <a:pt x="33" y="94"/>
                </a:cubicBezTo>
                <a:cubicBezTo>
                  <a:pt x="36" y="77"/>
                  <a:pt x="36" y="77"/>
                  <a:pt x="36" y="77"/>
                </a:cubicBezTo>
                <a:cubicBezTo>
                  <a:pt x="34" y="76"/>
                  <a:pt x="33" y="74"/>
                  <a:pt x="33" y="72"/>
                </a:cubicBezTo>
                <a:cubicBezTo>
                  <a:pt x="33" y="69"/>
                  <a:pt x="36" y="66"/>
                  <a:pt x="39" y="66"/>
                </a:cubicBezTo>
                <a:cubicBezTo>
                  <a:pt x="42" y="66"/>
                  <a:pt x="45" y="69"/>
                  <a:pt x="45" y="72"/>
                </a:cubicBezTo>
                <a:cubicBezTo>
                  <a:pt x="45" y="74"/>
                  <a:pt x="44" y="76"/>
                  <a:pt x="42" y="77"/>
                </a:cubicBezTo>
                <a:lnTo>
                  <a:pt x="45" y="94"/>
                </a:lnTo>
                <a:close/>
                <a:moveTo>
                  <a:pt x="58" y="43"/>
                </a:moveTo>
                <a:cubicBezTo>
                  <a:pt x="22" y="43"/>
                  <a:pt x="22" y="43"/>
                  <a:pt x="22" y="43"/>
                </a:cubicBezTo>
                <a:cubicBezTo>
                  <a:pt x="22" y="33"/>
                  <a:pt x="22" y="33"/>
                  <a:pt x="22" y="33"/>
                </a:cubicBezTo>
                <a:cubicBezTo>
                  <a:pt x="22" y="23"/>
                  <a:pt x="30" y="15"/>
                  <a:pt x="40" y="15"/>
                </a:cubicBezTo>
                <a:cubicBezTo>
                  <a:pt x="50" y="15"/>
                  <a:pt x="58" y="23"/>
                  <a:pt x="58" y="33"/>
                </a:cubicBezTo>
                <a:lnTo>
                  <a:pt x="58" y="43"/>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66" name="Group 65">
            <a:extLst>
              <a:ext uri="{FF2B5EF4-FFF2-40B4-BE49-F238E27FC236}">
                <a16:creationId xmlns:a16="http://schemas.microsoft.com/office/drawing/2014/main" id="{DE74B8D7-B12D-45EE-9289-922BDDBE6721}"/>
              </a:ext>
            </a:extLst>
          </p:cNvPr>
          <p:cNvGrpSpPr/>
          <p:nvPr/>
        </p:nvGrpSpPr>
        <p:grpSpPr>
          <a:xfrm>
            <a:off x="10322107" y="2196829"/>
            <a:ext cx="369036" cy="369036"/>
            <a:chOff x="3238500" y="755650"/>
            <a:chExt cx="295275" cy="295275"/>
          </a:xfrm>
          <a:solidFill>
            <a:schemeClr val="accent4">
              <a:lumMod val="75000"/>
            </a:schemeClr>
          </a:solidFill>
        </p:grpSpPr>
        <p:sp>
          <p:nvSpPr>
            <p:cNvPr id="67" name="Freeform 23">
              <a:extLst>
                <a:ext uri="{FF2B5EF4-FFF2-40B4-BE49-F238E27FC236}">
                  <a16:creationId xmlns:a16="http://schemas.microsoft.com/office/drawing/2014/main" id="{6D523C55-7C5A-4FE9-8746-6F8BFBA02060}"/>
                </a:ext>
              </a:extLst>
            </p:cNvPr>
            <p:cNvSpPr>
              <a:spLocks/>
            </p:cNvSpPr>
            <p:nvPr/>
          </p:nvSpPr>
          <p:spPr bwMode="auto">
            <a:xfrm>
              <a:off x="3313113" y="830263"/>
              <a:ext cx="109538" cy="112713"/>
            </a:xfrm>
            <a:custGeom>
              <a:avLst/>
              <a:gdLst/>
              <a:ahLst/>
              <a:cxnLst>
                <a:cxn ang="0">
                  <a:pos x="47" y="0"/>
                </a:cxn>
                <a:cxn ang="0">
                  <a:pos x="23" y="0"/>
                </a:cxn>
                <a:cxn ang="0">
                  <a:pos x="23" y="24"/>
                </a:cxn>
                <a:cxn ang="0">
                  <a:pos x="0" y="24"/>
                </a:cxn>
                <a:cxn ang="0">
                  <a:pos x="0" y="47"/>
                </a:cxn>
                <a:cxn ang="0">
                  <a:pos x="23" y="47"/>
                </a:cxn>
                <a:cxn ang="0">
                  <a:pos x="23" y="71"/>
                </a:cxn>
                <a:cxn ang="0">
                  <a:pos x="47" y="71"/>
                </a:cxn>
                <a:cxn ang="0">
                  <a:pos x="47" y="47"/>
                </a:cxn>
                <a:cxn ang="0">
                  <a:pos x="69" y="47"/>
                </a:cxn>
                <a:cxn ang="0">
                  <a:pos x="69" y="24"/>
                </a:cxn>
                <a:cxn ang="0">
                  <a:pos x="47" y="24"/>
                </a:cxn>
                <a:cxn ang="0">
                  <a:pos x="47" y="0"/>
                </a:cxn>
              </a:cxnLst>
              <a:rect l="0" t="0" r="r" b="b"/>
              <a:pathLst>
                <a:path w="69" h="71">
                  <a:moveTo>
                    <a:pt x="47" y="0"/>
                  </a:moveTo>
                  <a:lnTo>
                    <a:pt x="23" y="0"/>
                  </a:lnTo>
                  <a:lnTo>
                    <a:pt x="23" y="24"/>
                  </a:lnTo>
                  <a:lnTo>
                    <a:pt x="0" y="24"/>
                  </a:lnTo>
                  <a:lnTo>
                    <a:pt x="0" y="47"/>
                  </a:lnTo>
                  <a:lnTo>
                    <a:pt x="23" y="47"/>
                  </a:lnTo>
                  <a:lnTo>
                    <a:pt x="23" y="71"/>
                  </a:lnTo>
                  <a:lnTo>
                    <a:pt x="47" y="71"/>
                  </a:lnTo>
                  <a:lnTo>
                    <a:pt x="47" y="47"/>
                  </a:lnTo>
                  <a:lnTo>
                    <a:pt x="69" y="47"/>
                  </a:lnTo>
                  <a:lnTo>
                    <a:pt x="69" y="24"/>
                  </a:lnTo>
                  <a:lnTo>
                    <a:pt x="47" y="24"/>
                  </a:lnTo>
                  <a:lnTo>
                    <a:pt x="47"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8" name="Freeform 24">
              <a:extLst>
                <a:ext uri="{FF2B5EF4-FFF2-40B4-BE49-F238E27FC236}">
                  <a16:creationId xmlns:a16="http://schemas.microsoft.com/office/drawing/2014/main" id="{D6FD5F22-94D3-4DF7-A46A-9902EBF8021E}"/>
                </a:ext>
              </a:extLst>
            </p:cNvPr>
            <p:cNvSpPr>
              <a:spLocks noEditPoints="1"/>
            </p:cNvSpPr>
            <p:nvPr/>
          </p:nvSpPr>
          <p:spPr bwMode="auto">
            <a:xfrm>
              <a:off x="3238500" y="755650"/>
              <a:ext cx="295275" cy="295275"/>
            </a:xfrm>
            <a:custGeom>
              <a:avLst/>
              <a:gdLst/>
              <a:ahLst/>
              <a:cxnLst>
                <a:cxn ang="0">
                  <a:pos x="113" y="98"/>
                </a:cxn>
                <a:cxn ang="0">
                  <a:pos x="93" y="78"/>
                </a:cxn>
                <a:cxn ang="0">
                  <a:pos x="101" y="51"/>
                </a:cxn>
                <a:cxn ang="0">
                  <a:pos x="51" y="0"/>
                </a:cxn>
                <a:cxn ang="0">
                  <a:pos x="0" y="51"/>
                </a:cxn>
                <a:cxn ang="0">
                  <a:pos x="51" y="102"/>
                </a:cxn>
                <a:cxn ang="0">
                  <a:pos x="78" y="94"/>
                </a:cxn>
                <a:cxn ang="0">
                  <a:pos x="98" y="114"/>
                </a:cxn>
                <a:cxn ang="0">
                  <a:pos x="103" y="114"/>
                </a:cxn>
                <a:cxn ang="0">
                  <a:pos x="113" y="103"/>
                </a:cxn>
                <a:cxn ang="0">
                  <a:pos x="113" y="98"/>
                </a:cxn>
                <a:cxn ang="0">
                  <a:pos x="51" y="87"/>
                </a:cxn>
                <a:cxn ang="0">
                  <a:pos x="14" y="51"/>
                </a:cxn>
                <a:cxn ang="0">
                  <a:pos x="51" y="15"/>
                </a:cxn>
                <a:cxn ang="0">
                  <a:pos x="87" y="51"/>
                </a:cxn>
                <a:cxn ang="0">
                  <a:pos x="51" y="87"/>
                </a:cxn>
              </a:cxnLst>
              <a:rect l="0" t="0" r="r" b="b"/>
              <a:pathLst>
                <a:path w="115" h="115">
                  <a:moveTo>
                    <a:pt x="113" y="98"/>
                  </a:moveTo>
                  <a:cubicBezTo>
                    <a:pt x="93" y="78"/>
                    <a:pt x="93" y="78"/>
                    <a:pt x="93" y="78"/>
                  </a:cubicBezTo>
                  <a:cubicBezTo>
                    <a:pt x="98" y="70"/>
                    <a:pt x="101" y="61"/>
                    <a:pt x="101" y="51"/>
                  </a:cubicBezTo>
                  <a:cubicBezTo>
                    <a:pt x="101" y="23"/>
                    <a:pt x="79" y="0"/>
                    <a:pt x="51" y="0"/>
                  </a:cubicBezTo>
                  <a:cubicBezTo>
                    <a:pt x="23" y="0"/>
                    <a:pt x="0" y="23"/>
                    <a:pt x="0" y="51"/>
                  </a:cubicBezTo>
                  <a:cubicBezTo>
                    <a:pt x="0" y="79"/>
                    <a:pt x="23" y="102"/>
                    <a:pt x="51" y="102"/>
                  </a:cubicBezTo>
                  <a:cubicBezTo>
                    <a:pt x="61" y="102"/>
                    <a:pt x="70" y="99"/>
                    <a:pt x="78" y="94"/>
                  </a:cubicBezTo>
                  <a:cubicBezTo>
                    <a:pt x="98" y="114"/>
                    <a:pt x="98" y="114"/>
                    <a:pt x="98" y="114"/>
                  </a:cubicBezTo>
                  <a:cubicBezTo>
                    <a:pt x="99" y="115"/>
                    <a:pt x="102" y="115"/>
                    <a:pt x="103" y="114"/>
                  </a:cubicBezTo>
                  <a:cubicBezTo>
                    <a:pt x="113" y="103"/>
                    <a:pt x="113" y="103"/>
                    <a:pt x="113" y="103"/>
                  </a:cubicBezTo>
                  <a:cubicBezTo>
                    <a:pt x="115" y="102"/>
                    <a:pt x="115" y="100"/>
                    <a:pt x="113" y="98"/>
                  </a:cubicBezTo>
                  <a:close/>
                  <a:moveTo>
                    <a:pt x="51" y="87"/>
                  </a:moveTo>
                  <a:cubicBezTo>
                    <a:pt x="31" y="87"/>
                    <a:pt x="14" y="71"/>
                    <a:pt x="14" y="51"/>
                  </a:cubicBezTo>
                  <a:cubicBezTo>
                    <a:pt x="14" y="31"/>
                    <a:pt x="31" y="15"/>
                    <a:pt x="51" y="15"/>
                  </a:cubicBezTo>
                  <a:cubicBezTo>
                    <a:pt x="71" y="15"/>
                    <a:pt x="87" y="31"/>
                    <a:pt x="87" y="51"/>
                  </a:cubicBezTo>
                  <a:cubicBezTo>
                    <a:pt x="87" y="71"/>
                    <a:pt x="71" y="87"/>
                    <a:pt x="51" y="8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69" name="Group 68">
            <a:extLst>
              <a:ext uri="{FF2B5EF4-FFF2-40B4-BE49-F238E27FC236}">
                <a16:creationId xmlns:a16="http://schemas.microsoft.com/office/drawing/2014/main" id="{7A82EBE3-8DAD-4C78-A700-6A37E45643D4}"/>
              </a:ext>
            </a:extLst>
          </p:cNvPr>
          <p:cNvGrpSpPr/>
          <p:nvPr/>
        </p:nvGrpSpPr>
        <p:grpSpPr>
          <a:xfrm>
            <a:off x="3712042" y="2219645"/>
            <a:ext cx="347212" cy="323404"/>
            <a:chOff x="4441825" y="1389063"/>
            <a:chExt cx="277813" cy="258763"/>
          </a:xfrm>
          <a:solidFill>
            <a:schemeClr val="bg1"/>
          </a:solidFill>
        </p:grpSpPr>
        <p:sp>
          <p:nvSpPr>
            <p:cNvPr id="70" name="Freeform 29">
              <a:extLst>
                <a:ext uri="{FF2B5EF4-FFF2-40B4-BE49-F238E27FC236}">
                  <a16:creationId xmlns:a16="http://schemas.microsoft.com/office/drawing/2014/main" id="{F85577FD-30CC-4823-A0B0-7810A6B49090}"/>
                </a:ext>
              </a:extLst>
            </p:cNvPr>
            <p:cNvSpPr>
              <a:spLocks/>
            </p:cNvSpPr>
            <p:nvPr/>
          </p:nvSpPr>
          <p:spPr bwMode="auto">
            <a:xfrm>
              <a:off x="4479925" y="1611313"/>
              <a:ext cx="204788" cy="36513"/>
            </a:xfrm>
            <a:custGeom>
              <a:avLst/>
              <a:gdLst/>
              <a:ahLst/>
              <a:cxnLst>
                <a:cxn ang="0">
                  <a:pos x="78" y="0"/>
                </a:cxn>
                <a:cxn ang="0">
                  <a:pos x="1" y="0"/>
                </a:cxn>
                <a:cxn ang="0">
                  <a:pos x="0" y="1"/>
                </a:cxn>
                <a:cxn ang="0">
                  <a:pos x="0" y="13"/>
                </a:cxn>
                <a:cxn ang="0">
                  <a:pos x="1" y="14"/>
                </a:cxn>
                <a:cxn ang="0">
                  <a:pos x="78" y="14"/>
                </a:cxn>
                <a:cxn ang="0">
                  <a:pos x="80" y="13"/>
                </a:cxn>
                <a:cxn ang="0">
                  <a:pos x="80" y="1"/>
                </a:cxn>
                <a:cxn ang="0">
                  <a:pos x="78" y="0"/>
                </a:cxn>
              </a:cxnLst>
              <a:rect l="0" t="0" r="r" b="b"/>
              <a:pathLst>
                <a:path w="80" h="14">
                  <a:moveTo>
                    <a:pt x="78" y="0"/>
                  </a:moveTo>
                  <a:cubicBezTo>
                    <a:pt x="1" y="0"/>
                    <a:pt x="1" y="0"/>
                    <a:pt x="1" y="0"/>
                  </a:cubicBezTo>
                  <a:cubicBezTo>
                    <a:pt x="0" y="0"/>
                    <a:pt x="0" y="1"/>
                    <a:pt x="0" y="1"/>
                  </a:cubicBezTo>
                  <a:cubicBezTo>
                    <a:pt x="0" y="13"/>
                    <a:pt x="0" y="13"/>
                    <a:pt x="0" y="13"/>
                  </a:cubicBezTo>
                  <a:cubicBezTo>
                    <a:pt x="0" y="14"/>
                    <a:pt x="0" y="14"/>
                    <a:pt x="1" y="14"/>
                  </a:cubicBezTo>
                  <a:cubicBezTo>
                    <a:pt x="78" y="14"/>
                    <a:pt x="78" y="14"/>
                    <a:pt x="78" y="14"/>
                  </a:cubicBezTo>
                  <a:cubicBezTo>
                    <a:pt x="79" y="14"/>
                    <a:pt x="80" y="14"/>
                    <a:pt x="80" y="13"/>
                  </a:cubicBezTo>
                  <a:cubicBezTo>
                    <a:pt x="80" y="1"/>
                    <a:pt x="80" y="1"/>
                    <a:pt x="80" y="1"/>
                  </a:cubicBezTo>
                  <a:cubicBezTo>
                    <a:pt x="80" y="1"/>
                    <a:pt x="79" y="0"/>
                    <a:pt x="78"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1" name="Freeform 30">
              <a:extLst>
                <a:ext uri="{FF2B5EF4-FFF2-40B4-BE49-F238E27FC236}">
                  <a16:creationId xmlns:a16="http://schemas.microsoft.com/office/drawing/2014/main" id="{4D03B654-03EC-42B8-A411-52FE742F64C4}"/>
                </a:ext>
              </a:extLst>
            </p:cNvPr>
            <p:cNvSpPr>
              <a:spLocks/>
            </p:cNvSpPr>
            <p:nvPr/>
          </p:nvSpPr>
          <p:spPr bwMode="auto">
            <a:xfrm>
              <a:off x="4441825" y="1389063"/>
              <a:ext cx="277813" cy="204788"/>
            </a:xfrm>
            <a:custGeom>
              <a:avLst/>
              <a:gdLst/>
              <a:ahLst/>
              <a:cxnLst>
                <a:cxn ang="0">
                  <a:pos x="109" y="11"/>
                </a:cxn>
                <a:cxn ang="0">
                  <a:pos x="98" y="0"/>
                </a:cxn>
                <a:cxn ang="0">
                  <a:pos x="87" y="11"/>
                </a:cxn>
                <a:cxn ang="0">
                  <a:pos x="92" y="20"/>
                </a:cxn>
                <a:cxn ang="0">
                  <a:pos x="73" y="58"/>
                </a:cxn>
                <a:cxn ang="0">
                  <a:pos x="60" y="20"/>
                </a:cxn>
                <a:cxn ang="0">
                  <a:pos x="66" y="11"/>
                </a:cxn>
                <a:cxn ang="0">
                  <a:pos x="55" y="0"/>
                </a:cxn>
                <a:cxn ang="0">
                  <a:pos x="44" y="11"/>
                </a:cxn>
                <a:cxn ang="0">
                  <a:pos x="49" y="20"/>
                </a:cxn>
                <a:cxn ang="0">
                  <a:pos x="36" y="58"/>
                </a:cxn>
                <a:cxn ang="0">
                  <a:pos x="17" y="20"/>
                </a:cxn>
                <a:cxn ang="0">
                  <a:pos x="22" y="11"/>
                </a:cxn>
                <a:cxn ang="0">
                  <a:pos x="11" y="0"/>
                </a:cxn>
                <a:cxn ang="0">
                  <a:pos x="0" y="11"/>
                </a:cxn>
                <a:cxn ang="0">
                  <a:pos x="8" y="21"/>
                </a:cxn>
                <a:cxn ang="0">
                  <a:pos x="15" y="80"/>
                </a:cxn>
                <a:cxn ang="0">
                  <a:pos x="95" y="80"/>
                </a:cxn>
                <a:cxn ang="0">
                  <a:pos x="101" y="21"/>
                </a:cxn>
                <a:cxn ang="0">
                  <a:pos x="109" y="11"/>
                </a:cxn>
              </a:cxnLst>
              <a:rect l="0" t="0" r="r" b="b"/>
              <a:pathLst>
                <a:path w="109" h="80">
                  <a:moveTo>
                    <a:pt x="109" y="11"/>
                  </a:moveTo>
                  <a:cubicBezTo>
                    <a:pt x="109" y="5"/>
                    <a:pt x="104" y="0"/>
                    <a:pt x="98" y="0"/>
                  </a:cubicBezTo>
                  <a:cubicBezTo>
                    <a:pt x="92" y="0"/>
                    <a:pt x="87" y="5"/>
                    <a:pt x="87" y="11"/>
                  </a:cubicBezTo>
                  <a:cubicBezTo>
                    <a:pt x="87" y="14"/>
                    <a:pt x="89" y="18"/>
                    <a:pt x="92" y="20"/>
                  </a:cubicBezTo>
                  <a:cubicBezTo>
                    <a:pt x="73" y="58"/>
                    <a:pt x="73" y="58"/>
                    <a:pt x="73" y="58"/>
                  </a:cubicBezTo>
                  <a:cubicBezTo>
                    <a:pt x="60" y="20"/>
                    <a:pt x="60" y="20"/>
                    <a:pt x="60" y="20"/>
                  </a:cubicBezTo>
                  <a:cubicBezTo>
                    <a:pt x="63" y="18"/>
                    <a:pt x="66" y="15"/>
                    <a:pt x="66" y="11"/>
                  </a:cubicBezTo>
                  <a:cubicBezTo>
                    <a:pt x="66" y="5"/>
                    <a:pt x="61" y="0"/>
                    <a:pt x="55" y="0"/>
                  </a:cubicBezTo>
                  <a:cubicBezTo>
                    <a:pt x="49" y="0"/>
                    <a:pt x="44" y="5"/>
                    <a:pt x="44" y="11"/>
                  </a:cubicBezTo>
                  <a:cubicBezTo>
                    <a:pt x="44" y="15"/>
                    <a:pt x="46" y="18"/>
                    <a:pt x="49" y="20"/>
                  </a:cubicBezTo>
                  <a:cubicBezTo>
                    <a:pt x="36" y="58"/>
                    <a:pt x="36" y="58"/>
                    <a:pt x="36" y="58"/>
                  </a:cubicBezTo>
                  <a:cubicBezTo>
                    <a:pt x="17" y="20"/>
                    <a:pt x="17" y="20"/>
                    <a:pt x="17" y="20"/>
                  </a:cubicBezTo>
                  <a:cubicBezTo>
                    <a:pt x="20" y="18"/>
                    <a:pt x="22" y="14"/>
                    <a:pt x="22" y="11"/>
                  </a:cubicBezTo>
                  <a:cubicBezTo>
                    <a:pt x="22" y="5"/>
                    <a:pt x="17" y="0"/>
                    <a:pt x="11" y="0"/>
                  </a:cubicBezTo>
                  <a:cubicBezTo>
                    <a:pt x="5" y="0"/>
                    <a:pt x="0" y="5"/>
                    <a:pt x="0" y="11"/>
                  </a:cubicBezTo>
                  <a:cubicBezTo>
                    <a:pt x="0" y="16"/>
                    <a:pt x="4" y="20"/>
                    <a:pt x="8" y="21"/>
                  </a:cubicBezTo>
                  <a:cubicBezTo>
                    <a:pt x="15" y="80"/>
                    <a:pt x="15" y="80"/>
                    <a:pt x="15" y="80"/>
                  </a:cubicBezTo>
                  <a:cubicBezTo>
                    <a:pt x="95" y="80"/>
                    <a:pt x="95" y="80"/>
                    <a:pt x="95" y="80"/>
                  </a:cubicBezTo>
                  <a:cubicBezTo>
                    <a:pt x="101" y="21"/>
                    <a:pt x="101" y="21"/>
                    <a:pt x="101" y="21"/>
                  </a:cubicBezTo>
                  <a:cubicBezTo>
                    <a:pt x="106" y="20"/>
                    <a:pt x="109" y="16"/>
                    <a:pt x="109" y="1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2" name="Group 71">
            <a:extLst>
              <a:ext uri="{FF2B5EF4-FFF2-40B4-BE49-F238E27FC236}">
                <a16:creationId xmlns:a16="http://schemas.microsoft.com/office/drawing/2014/main" id="{A1D6ACA5-BA00-4E1F-8B4B-0DFDB41DFE0E}"/>
              </a:ext>
            </a:extLst>
          </p:cNvPr>
          <p:cNvGrpSpPr/>
          <p:nvPr/>
        </p:nvGrpSpPr>
        <p:grpSpPr>
          <a:xfrm>
            <a:off x="5900412" y="2229566"/>
            <a:ext cx="371022" cy="303562"/>
            <a:chOff x="6207125" y="2001838"/>
            <a:chExt cx="296863" cy="242887"/>
          </a:xfrm>
          <a:solidFill>
            <a:schemeClr val="accent3"/>
          </a:solidFill>
        </p:grpSpPr>
        <p:sp>
          <p:nvSpPr>
            <p:cNvPr id="73" name="Rectangle 61">
              <a:extLst>
                <a:ext uri="{FF2B5EF4-FFF2-40B4-BE49-F238E27FC236}">
                  <a16:creationId xmlns:a16="http://schemas.microsoft.com/office/drawing/2014/main" id="{11E74008-BA8E-4DC3-A151-6B7E367E70EA}"/>
                </a:ext>
              </a:extLst>
            </p:cNvPr>
            <p:cNvSpPr>
              <a:spLocks noChangeArrowheads="1"/>
            </p:cNvSpPr>
            <p:nvPr/>
          </p:nvSpPr>
          <p:spPr bwMode="auto">
            <a:xfrm>
              <a:off x="6316663" y="2001838"/>
              <a:ext cx="187325" cy="13017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4" name="Freeform 62">
              <a:extLst>
                <a:ext uri="{FF2B5EF4-FFF2-40B4-BE49-F238E27FC236}">
                  <a16:creationId xmlns:a16="http://schemas.microsoft.com/office/drawing/2014/main" id="{EC0CBBBC-9B2A-4470-B324-D102EAE94FF9}"/>
                </a:ext>
              </a:extLst>
            </p:cNvPr>
            <p:cNvSpPr>
              <a:spLocks/>
            </p:cNvSpPr>
            <p:nvPr/>
          </p:nvSpPr>
          <p:spPr bwMode="auto">
            <a:xfrm>
              <a:off x="6262688" y="2057400"/>
              <a:ext cx="184150" cy="130175"/>
            </a:xfrm>
            <a:custGeom>
              <a:avLst/>
              <a:gdLst/>
              <a:ahLst/>
              <a:cxnLst>
                <a:cxn ang="0">
                  <a:pos x="23" y="0"/>
                </a:cxn>
                <a:cxn ang="0">
                  <a:pos x="0" y="0"/>
                </a:cxn>
                <a:cxn ang="0">
                  <a:pos x="0" y="82"/>
                </a:cxn>
                <a:cxn ang="0">
                  <a:pos x="116" y="82"/>
                </a:cxn>
                <a:cxn ang="0">
                  <a:pos x="116" y="58"/>
                </a:cxn>
                <a:cxn ang="0">
                  <a:pos x="23" y="58"/>
                </a:cxn>
                <a:cxn ang="0">
                  <a:pos x="23" y="0"/>
                </a:cxn>
              </a:cxnLst>
              <a:rect l="0" t="0" r="r" b="b"/>
              <a:pathLst>
                <a:path w="116" h="82">
                  <a:moveTo>
                    <a:pt x="23" y="0"/>
                  </a:moveTo>
                  <a:lnTo>
                    <a:pt x="0" y="0"/>
                  </a:lnTo>
                  <a:lnTo>
                    <a:pt x="0" y="82"/>
                  </a:lnTo>
                  <a:lnTo>
                    <a:pt x="116" y="82"/>
                  </a:lnTo>
                  <a:lnTo>
                    <a:pt x="116" y="58"/>
                  </a:lnTo>
                  <a:lnTo>
                    <a:pt x="23" y="58"/>
                  </a:lnTo>
                  <a:lnTo>
                    <a:pt x="23"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5" name="Freeform 63">
              <a:extLst>
                <a:ext uri="{FF2B5EF4-FFF2-40B4-BE49-F238E27FC236}">
                  <a16:creationId xmlns:a16="http://schemas.microsoft.com/office/drawing/2014/main" id="{D665BE49-0BF9-4524-82B5-90D4385A7472}"/>
                </a:ext>
              </a:extLst>
            </p:cNvPr>
            <p:cNvSpPr>
              <a:spLocks/>
            </p:cNvSpPr>
            <p:nvPr/>
          </p:nvSpPr>
          <p:spPr bwMode="auto">
            <a:xfrm>
              <a:off x="6207125" y="2114550"/>
              <a:ext cx="184150" cy="130175"/>
            </a:xfrm>
            <a:custGeom>
              <a:avLst/>
              <a:gdLst/>
              <a:ahLst/>
              <a:cxnLst>
                <a:cxn ang="0">
                  <a:pos x="22" y="0"/>
                </a:cxn>
                <a:cxn ang="0">
                  <a:pos x="0" y="0"/>
                </a:cxn>
                <a:cxn ang="0">
                  <a:pos x="0" y="82"/>
                </a:cxn>
                <a:cxn ang="0">
                  <a:pos x="116" y="82"/>
                </a:cxn>
                <a:cxn ang="0">
                  <a:pos x="116" y="58"/>
                </a:cxn>
                <a:cxn ang="0">
                  <a:pos x="22" y="58"/>
                </a:cxn>
                <a:cxn ang="0">
                  <a:pos x="22" y="0"/>
                </a:cxn>
              </a:cxnLst>
              <a:rect l="0" t="0" r="r" b="b"/>
              <a:pathLst>
                <a:path w="116" h="82">
                  <a:moveTo>
                    <a:pt x="22" y="0"/>
                  </a:moveTo>
                  <a:lnTo>
                    <a:pt x="0" y="0"/>
                  </a:lnTo>
                  <a:lnTo>
                    <a:pt x="0" y="82"/>
                  </a:lnTo>
                  <a:lnTo>
                    <a:pt x="116" y="82"/>
                  </a:lnTo>
                  <a:lnTo>
                    <a:pt x="116" y="58"/>
                  </a:lnTo>
                  <a:lnTo>
                    <a:pt x="22" y="58"/>
                  </a:lnTo>
                  <a:lnTo>
                    <a:pt x="22"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43" name="TextBox 42">
            <a:extLst>
              <a:ext uri="{FF2B5EF4-FFF2-40B4-BE49-F238E27FC236}">
                <a16:creationId xmlns:a16="http://schemas.microsoft.com/office/drawing/2014/main" id="{D206C769-A3D6-43E1-8624-898B781A9209}"/>
              </a:ext>
            </a:extLst>
          </p:cNvPr>
          <p:cNvSpPr txBox="1"/>
          <p:nvPr/>
        </p:nvSpPr>
        <p:spPr>
          <a:xfrm>
            <a:off x="848213" y="5199116"/>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44" name="TextBox 43">
            <a:extLst>
              <a:ext uri="{FF2B5EF4-FFF2-40B4-BE49-F238E27FC236}">
                <a16:creationId xmlns:a16="http://schemas.microsoft.com/office/drawing/2014/main" id="{9D995C41-3A44-44FE-9289-89D16802C9B2}"/>
              </a:ext>
            </a:extLst>
          </p:cNvPr>
          <p:cNvSpPr txBox="1"/>
          <p:nvPr/>
        </p:nvSpPr>
        <p:spPr>
          <a:xfrm>
            <a:off x="920541" y="4827671"/>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7" name="TextBox 46">
            <a:extLst>
              <a:ext uri="{FF2B5EF4-FFF2-40B4-BE49-F238E27FC236}">
                <a16:creationId xmlns:a16="http://schemas.microsoft.com/office/drawing/2014/main" id="{76AA727F-0336-43E9-B946-BBA3427DE5B5}"/>
              </a:ext>
            </a:extLst>
          </p:cNvPr>
          <p:cNvSpPr txBox="1"/>
          <p:nvPr/>
        </p:nvSpPr>
        <p:spPr>
          <a:xfrm>
            <a:off x="3048488" y="5199116"/>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48" name="TextBox 47">
            <a:extLst>
              <a:ext uri="{FF2B5EF4-FFF2-40B4-BE49-F238E27FC236}">
                <a16:creationId xmlns:a16="http://schemas.microsoft.com/office/drawing/2014/main" id="{9077F4B4-17D8-4A24-B79C-F035A568D915}"/>
              </a:ext>
            </a:extLst>
          </p:cNvPr>
          <p:cNvSpPr txBox="1"/>
          <p:nvPr/>
        </p:nvSpPr>
        <p:spPr>
          <a:xfrm>
            <a:off x="3120816" y="4827671"/>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1" name="TextBox 50">
            <a:extLst>
              <a:ext uri="{FF2B5EF4-FFF2-40B4-BE49-F238E27FC236}">
                <a16:creationId xmlns:a16="http://schemas.microsoft.com/office/drawing/2014/main" id="{823387AC-6CDF-4328-A482-319A71E33877}"/>
              </a:ext>
            </a:extLst>
          </p:cNvPr>
          <p:cNvSpPr txBox="1"/>
          <p:nvPr/>
        </p:nvSpPr>
        <p:spPr>
          <a:xfrm>
            <a:off x="5248763" y="5199116"/>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52" name="TextBox 51">
            <a:extLst>
              <a:ext uri="{FF2B5EF4-FFF2-40B4-BE49-F238E27FC236}">
                <a16:creationId xmlns:a16="http://schemas.microsoft.com/office/drawing/2014/main" id="{C620C2A8-94BD-4898-9813-B31AF43C9DEC}"/>
              </a:ext>
            </a:extLst>
          </p:cNvPr>
          <p:cNvSpPr txBox="1"/>
          <p:nvPr/>
        </p:nvSpPr>
        <p:spPr>
          <a:xfrm>
            <a:off x="5321091" y="4827671"/>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55" name="TextBox 54">
            <a:extLst>
              <a:ext uri="{FF2B5EF4-FFF2-40B4-BE49-F238E27FC236}">
                <a16:creationId xmlns:a16="http://schemas.microsoft.com/office/drawing/2014/main" id="{37946F00-A0A0-4D09-99E1-CA9471E72B1D}"/>
              </a:ext>
            </a:extLst>
          </p:cNvPr>
          <p:cNvSpPr txBox="1"/>
          <p:nvPr/>
        </p:nvSpPr>
        <p:spPr>
          <a:xfrm>
            <a:off x="7469193" y="5199116"/>
            <a:ext cx="167432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56" name="TextBox 55">
            <a:extLst>
              <a:ext uri="{FF2B5EF4-FFF2-40B4-BE49-F238E27FC236}">
                <a16:creationId xmlns:a16="http://schemas.microsoft.com/office/drawing/2014/main" id="{E78C099A-E4C3-46CA-A81D-0B8379D5F688}"/>
              </a:ext>
            </a:extLst>
          </p:cNvPr>
          <p:cNvSpPr txBox="1"/>
          <p:nvPr/>
        </p:nvSpPr>
        <p:spPr>
          <a:xfrm>
            <a:off x="7541521" y="4827671"/>
            <a:ext cx="1529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9" name="TextBox 58">
            <a:extLst>
              <a:ext uri="{FF2B5EF4-FFF2-40B4-BE49-F238E27FC236}">
                <a16:creationId xmlns:a16="http://schemas.microsoft.com/office/drawing/2014/main" id="{35E027E6-B6B8-4830-B3F5-727837129AD1}"/>
              </a:ext>
            </a:extLst>
          </p:cNvPr>
          <p:cNvSpPr txBox="1"/>
          <p:nvPr/>
        </p:nvSpPr>
        <p:spPr>
          <a:xfrm>
            <a:off x="9669467" y="5199116"/>
            <a:ext cx="167432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address this the farther hearted hundred toward there.</a:t>
            </a:r>
          </a:p>
        </p:txBody>
      </p:sp>
      <p:sp>
        <p:nvSpPr>
          <p:cNvPr id="60" name="TextBox 59">
            <a:extLst>
              <a:ext uri="{FF2B5EF4-FFF2-40B4-BE49-F238E27FC236}">
                <a16:creationId xmlns:a16="http://schemas.microsoft.com/office/drawing/2014/main" id="{2100BA39-EE6C-4271-B26F-252046B9DCD1}"/>
              </a:ext>
            </a:extLst>
          </p:cNvPr>
          <p:cNvSpPr txBox="1"/>
          <p:nvPr/>
        </p:nvSpPr>
        <p:spPr>
          <a:xfrm>
            <a:off x="9741795" y="4827671"/>
            <a:ext cx="15296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grpSp>
        <p:nvGrpSpPr>
          <p:cNvPr id="62" name="Group 61">
            <a:extLst>
              <a:ext uri="{FF2B5EF4-FFF2-40B4-BE49-F238E27FC236}">
                <a16:creationId xmlns:a16="http://schemas.microsoft.com/office/drawing/2014/main" id="{011DEA9A-09FA-48EC-A914-CEBF2780887C}"/>
              </a:ext>
            </a:extLst>
          </p:cNvPr>
          <p:cNvGrpSpPr/>
          <p:nvPr/>
        </p:nvGrpSpPr>
        <p:grpSpPr>
          <a:xfrm>
            <a:off x="3655734" y="4390001"/>
            <a:ext cx="459828" cy="381974"/>
            <a:chOff x="1450975" y="838200"/>
            <a:chExt cx="300038" cy="249238"/>
          </a:xfrm>
          <a:solidFill>
            <a:schemeClr val="accent2"/>
          </a:solidFill>
        </p:grpSpPr>
        <p:sp>
          <p:nvSpPr>
            <p:cNvPr id="63" name="Freeform 12">
              <a:extLst>
                <a:ext uri="{FF2B5EF4-FFF2-40B4-BE49-F238E27FC236}">
                  <a16:creationId xmlns:a16="http://schemas.microsoft.com/office/drawing/2014/main" id="{3B6B1255-EA8E-48CE-898F-8C056510ADF0}"/>
                </a:ext>
              </a:extLst>
            </p:cNvPr>
            <p:cNvSpPr>
              <a:spLocks noEditPoints="1"/>
            </p:cNvSpPr>
            <p:nvPr/>
          </p:nvSpPr>
          <p:spPr bwMode="auto">
            <a:xfrm>
              <a:off x="1450975" y="838200"/>
              <a:ext cx="300038" cy="249238"/>
            </a:xfrm>
            <a:custGeom>
              <a:avLst/>
              <a:gdLst/>
              <a:ahLst/>
              <a:cxnLst>
                <a:cxn ang="0">
                  <a:pos x="1" y="42"/>
                </a:cxn>
                <a:cxn ang="0">
                  <a:pos x="0" y="46"/>
                </a:cxn>
                <a:cxn ang="0">
                  <a:pos x="117" y="56"/>
                </a:cxn>
                <a:cxn ang="0">
                  <a:pos x="117" y="51"/>
                </a:cxn>
                <a:cxn ang="0">
                  <a:pos x="1" y="42"/>
                </a:cxn>
                <a:cxn ang="0">
                  <a:pos x="58" y="75"/>
                </a:cxn>
                <a:cxn ang="0">
                  <a:pos x="33" y="47"/>
                </a:cxn>
                <a:cxn ang="0">
                  <a:pos x="62" y="23"/>
                </a:cxn>
                <a:cxn ang="0">
                  <a:pos x="86" y="51"/>
                </a:cxn>
                <a:cxn ang="0">
                  <a:pos x="58" y="75"/>
                </a:cxn>
              </a:cxnLst>
              <a:rect l="0" t="0" r="r" b="b"/>
              <a:pathLst>
                <a:path w="117" h="97">
                  <a:moveTo>
                    <a:pt x="1" y="42"/>
                  </a:moveTo>
                  <a:cubicBezTo>
                    <a:pt x="0" y="46"/>
                    <a:pt x="0" y="46"/>
                    <a:pt x="0" y="46"/>
                  </a:cubicBezTo>
                  <a:cubicBezTo>
                    <a:pt x="23" y="92"/>
                    <a:pt x="87" y="97"/>
                    <a:pt x="117" y="56"/>
                  </a:cubicBezTo>
                  <a:cubicBezTo>
                    <a:pt x="117" y="51"/>
                    <a:pt x="117" y="51"/>
                    <a:pt x="117" y="51"/>
                  </a:cubicBezTo>
                  <a:cubicBezTo>
                    <a:pt x="94" y="5"/>
                    <a:pt x="31" y="0"/>
                    <a:pt x="1" y="42"/>
                  </a:cubicBezTo>
                  <a:close/>
                  <a:moveTo>
                    <a:pt x="58" y="75"/>
                  </a:moveTo>
                  <a:cubicBezTo>
                    <a:pt x="43" y="74"/>
                    <a:pt x="32" y="61"/>
                    <a:pt x="33" y="47"/>
                  </a:cubicBezTo>
                  <a:cubicBezTo>
                    <a:pt x="35" y="32"/>
                    <a:pt x="47" y="21"/>
                    <a:pt x="62" y="23"/>
                  </a:cubicBezTo>
                  <a:cubicBezTo>
                    <a:pt x="76" y="24"/>
                    <a:pt x="87" y="36"/>
                    <a:pt x="86" y="51"/>
                  </a:cubicBezTo>
                  <a:cubicBezTo>
                    <a:pt x="85" y="66"/>
                    <a:pt x="72" y="76"/>
                    <a:pt x="58" y="75"/>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4" name="Oval 13">
              <a:extLst>
                <a:ext uri="{FF2B5EF4-FFF2-40B4-BE49-F238E27FC236}">
                  <a16:creationId xmlns:a16="http://schemas.microsoft.com/office/drawing/2014/main" id="{949F1D33-AC42-4F23-8F4B-7593B688E89B}"/>
                </a:ext>
              </a:extLst>
            </p:cNvPr>
            <p:cNvSpPr>
              <a:spLocks noChangeArrowheads="1"/>
            </p:cNvSpPr>
            <p:nvPr/>
          </p:nvSpPr>
          <p:spPr bwMode="auto">
            <a:xfrm>
              <a:off x="1571625" y="930275"/>
              <a:ext cx="66675" cy="66675"/>
            </a:xfrm>
            <a:prstGeom prst="ellipse">
              <a:avLst/>
            </a:pr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6" name="Group 75">
            <a:extLst>
              <a:ext uri="{FF2B5EF4-FFF2-40B4-BE49-F238E27FC236}">
                <a16:creationId xmlns:a16="http://schemas.microsoft.com/office/drawing/2014/main" id="{CB424F01-F8D4-4B41-8324-055CC63C22C0}"/>
              </a:ext>
            </a:extLst>
          </p:cNvPr>
          <p:cNvGrpSpPr/>
          <p:nvPr/>
        </p:nvGrpSpPr>
        <p:grpSpPr>
          <a:xfrm>
            <a:off x="8096145" y="4422489"/>
            <a:ext cx="420416" cy="316998"/>
            <a:chOff x="857250" y="3806825"/>
            <a:chExt cx="296863" cy="223838"/>
          </a:xfrm>
          <a:solidFill>
            <a:schemeClr val="accent4"/>
          </a:solidFill>
        </p:grpSpPr>
        <p:sp>
          <p:nvSpPr>
            <p:cNvPr id="77" name="Freeform 148">
              <a:extLst>
                <a:ext uri="{FF2B5EF4-FFF2-40B4-BE49-F238E27FC236}">
                  <a16:creationId xmlns:a16="http://schemas.microsoft.com/office/drawing/2014/main" id="{44544E40-C60F-4764-A177-A4AE9FF925CF}"/>
                </a:ext>
              </a:extLst>
            </p:cNvPr>
            <p:cNvSpPr>
              <a:spLocks noEditPoints="1"/>
            </p:cNvSpPr>
            <p:nvPr/>
          </p:nvSpPr>
          <p:spPr bwMode="auto">
            <a:xfrm>
              <a:off x="857250" y="3806825"/>
              <a:ext cx="296863" cy="223838"/>
            </a:xfrm>
            <a:custGeom>
              <a:avLst/>
              <a:gdLst/>
              <a:ahLst/>
              <a:cxnLst>
                <a:cxn ang="0">
                  <a:pos x="102" y="0"/>
                </a:cxn>
                <a:cxn ang="0">
                  <a:pos x="15" y="0"/>
                </a:cxn>
                <a:cxn ang="0">
                  <a:pos x="0" y="14"/>
                </a:cxn>
                <a:cxn ang="0">
                  <a:pos x="0" y="72"/>
                </a:cxn>
                <a:cxn ang="0">
                  <a:pos x="15" y="87"/>
                </a:cxn>
                <a:cxn ang="0">
                  <a:pos x="102" y="87"/>
                </a:cxn>
                <a:cxn ang="0">
                  <a:pos x="116" y="72"/>
                </a:cxn>
                <a:cxn ang="0">
                  <a:pos x="116" y="14"/>
                </a:cxn>
                <a:cxn ang="0">
                  <a:pos x="102" y="0"/>
                </a:cxn>
                <a:cxn ang="0">
                  <a:pos x="109" y="72"/>
                </a:cxn>
                <a:cxn ang="0">
                  <a:pos x="102" y="79"/>
                </a:cxn>
                <a:cxn ang="0">
                  <a:pos x="15" y="79"/>
                </a:cxn>
                <a:cxn ang="0">
                  <a:pos x="7" y="72"/>
                </a:cxn>
                <a:cxn ang="0">
                  <a:pos x="7" y="36"/>
                </a:cxn>
                <a:cxn ang="0">
                  <a:pos x="109" y="36"/>
                </a:cxn>
                <a:cxn ang="0">
                  <a:pos x="109" y="72"/>
                </a:cxn>
                <a:cxn ang="0">
                  <a:pos x="109" y="21"/>
                </a:cxn>
                <a:cxn ang="0">
                  <a:pos x="7" y="21"/>
                </a:cxn>
                <a:cxn ang="0">
                  <a:pos x="7" y="14"/>
                </a:cxn>
                <a:cxn ang="0">
                  <a:pos x="15" y="7"/>
                </a:cxn>
                <a:cxn ang="0">
                  <a:pos x="102" y="7"/>
                </a:cxn>
                <a:cxn ang="0">
                  <a:pos x="109" y="14"/>
                </a:cxn>
                <a:cxn ang="0">
                  <a:pos x="109" y="21"/>
                </a:cxn>
              </a:cxnLst>
              <a:rect l="0" t="0" r="r" b="b"/>
              <a:pathLst>
                <a:path w="116" h="87">
                  <a:moveTo>
                    <a:pt x="102" y="0"/>
                  </a:moveTo>
                  <a:cubicBezTo>
                    <a:pt x="15" y="0"/>
                    <a:pt x="15" y="0"/>
                    <a:pt x="15" y="0"/>
                  </a:cubicBezTo>
                  <a:cubicBezTo>
                    <a:pt x="7" y="0"/>
                    <a:pt x="0" y="6"/>
                    <a:pt x="0" y="14"/>
                  </a:cubicBezTo>
                  <a:cubicBezTo>
                    <a:pt x="0" y="72"/>
                    <a:pt x="0" y="72"/>
                    <a:pt x="0" y="72"/>
                  </a:cubicBezTo>
                  <a:cubicBezTo>
                    <a:pt x="0" y="80"/>
                    <a:pt x="7" y="87"/>
                    <a:pt x="15" y="87"/>
                  </a:cubicBezTo>
                  <a:cubicBezTo>
                    <a:pt x="102" y="87"/>
                    <a:pt x="102" y="87"/>
                    <a:pt x="102" y="87"/>
                  </a:cubicBezTo>
                  <a:cubicBezTo>
                    <a:pt x="110" y="87"/>
                    <a:pt x="116" y="80"/>
                    <a:pt x="116" y="72"/>
                  </a:cubicBezTo>
                  <a:cubicBezTo>
                    <a:pt x="116" y="14"/>
                    <a:pt x="116" y="14"/>
                    <a:pt x="116" y="14"/>
                  </a:cubicBezTo>
                  <a:cubicBezTo>
                    <a:pt x="116" y="6"/>
                    <a:pt x="110" y="0"/>
                    <a:pt x="102" y="0"/>
                  </a:cubicBezTo>
                  <a:close/>
                  <a:moveTo>
                    <a:pt x="109" y="72"/>
                  </a:moveTo>
                  <a:cubicBezTo>
                    <a:pt x="109" y="76"/>
                    <a:pt x="106" y="79"/>
                    <a:pt x="102" y="79"/>
                  </a:cubicBezTo>
                  <a:cubicBezTo>
                    <a:pt x="15" y="79"/>
                    <a:pt x="15" y="79"/>
                    <a:pt x="15" y="79"/>
                  </a:cubicBezTo>
                  <a:cubicBezTo>
                    <a:pt x="11" y="79"/>
                    <a:pt x="7" y="76"/>
                    <a:pt x="7" y="72"/>
                  </a:cubicBezTo>
                  <a:cubicBezTo>
                    <a:pt x="7" y="36"/>
                    <a:pt x="7" y="36"/>
                    <a:pt x="7" y="36"/>
                  </a:cubicBezTo>
                  <a:cubicBezTo>
                    <a:pt x="109" y="36"/>
                    <a:pt x="109" y="36"/>
                    <a:pt x="109" y="36"/>
                  </a:cubicBezTo>
                  <a:lnTo>
                    <a:pt x="109" y="72"/>
                  </a:lnTo>
                  <a:close/>
                  <a:moveTo>
                    <a:pt x="109" y="21"/>
                  </a:moveTo>
                  <a:cubicBezTo>
                    <a:pt x="7" y="21"/>
                    <a:pt x="7" y="21"/>
                    <a:pt x="7" y="21"/>
                  </a:cubicBezTo>
                  <a:cubicBezTo>
                    <a:pt x="7" y="14"/>
                    <a:pt x="7" y="14"/>
                    <a:pt x="7" y="14"/>
                  </a:cubicBezTo>
                  <a:cubicBezTo>
                    <a:pt x="7" y="10"/>
                    <a:pt x="11" y="7"/>
                    <a:pt x="15" y="7"/>
                  </a:cubicBezTo>
                  <a:cubicBezTo>
                    <a:pt x="102" y="7"/>
                    <a:pt x="102" y="7"/>
                    <a:pt x="102" y="7"/>
                  </a:cubicBezTo>
                  <a:cubicBezTo>
                    <a:pt x="106" y="7"/>
                    <a:pt x="109" y="10"/>
                    <a:pt x="109" y="14"/>
                  </a:cubicBezTo>
                  <a:lnTo>
                    <a:pt x="109" y="21"/>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8" name="Rectangle 149">
              <a:extLst>
                <a:ext uri="{FF2B5EF4-FFF2-40B4-BE49-F238E27FC236}">
                  <a16:creationId xmlns:a16="http://schemas.microsoft.com/office/drawing/2014/main" id="{4AB11CE9-E9C8-49AA-8AEF-B19C1DB84DED}"/>
                </a:ext>
              </a:extLst>
            </p:cNvPr>
            <p:cNvSpPr>
              <a:spLocks noChangeArrowheads="1"/>
            </p:cNvSpPr>
            <p:nvPr/>
          </p:nvSpPr>
          <p:spPr bwMode="auto">
            <a:xfrm>
              <a:off x="895350" y="391795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9" name="Rectangle 150">
              <a:extLst>
                <a:ext uri="{FF2B5EF4-FFF2-40B4-BE49-F238E27FC236}">
                  <a16:creationId xmlns:a16="http://schemas.microsoft.com/office/drawing/2014/main" id="{05F1FBB8-2449-4EAD-B5F7-050A0EF01649}"/>
                </a:ext>
              </a:extLst>
            </p:cNvPr>
            <p:cNvSpPr>
              <a:spLocks noChangeArrowheads="1"/>
            </p:cNvSpPr>
            <p:nvPr/>
          </p:nvSpPr>
          <p:spPr bwMode="auto">
            <a:xfrm>
              <a:off x="895350" y="3956050"/>
              <a:ext cx="3651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0" name="Rectangle 151">
              <a:extLst>
                <a:ext uri="{FF2B5EF4-FFF2-40B4-BE49-F238E27FC236}">
                  <a16:creationId xmlns:a16="http://schemas.microsoft.com/office/drawing/2014/main" id="{5020AD1D-E565-4654-B0C3-BE591811AF14}"/>
                </a:ext>
              </a:extLst>
            </p:cNvPr>
            <p:cNvSpPr>
              <a:spLocks noChangeArrowheads="1"/>
            </p:cNvSpPr>
            <p:nvPr/>
          </p:nvSpPr>
          <p:spPr bwMode="auto">
            <a:xfrm>
              <a:off x="1062038" y="3917950"/>
              <a:ext cx="57150" cy="3810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1" name="Group 80">
            <a:extLst>
              <a:ext uri="{FF2B5EF4-FFF2-40B4-BE49-F238E27FC236}">
                <a16:creationId xmlns:a16="http://schemas.microsoft.com/office/drawing/2014/main" id="{46FC31F6-742E-4129-9B3F-9F5B5C91E94F}"/>
              </a:ext>
            </a:extLst>
          </p:cNvPr>
          <p:cNvGrpSpPr/>
          <p:nvPr/>
        </p:nvGrpSpPr>
        <p:grpSpPr>
          <a:xfrm>
            <a:off x="10321115" y="4411350"/>
            <a:ext cx="371020" cy="339276"/>
            <a:chOff x="2046288" y="3759200"/>
            <a:chExt cx="296863" cy="271463"/>
          </a:xfrm>
          <a:solidFill>
            <a:schemeClr val="bg1"/>
          </a:solidFill>
        </p:grpSpPr>
        <p:sp>
          <p:nvSpPr>
            <p:cNvPr id="82" name="Rectangle 160">
              <a:extLst>
                <a:ext uri="{FF2B5EF4-FFF2-40B4-BE49-F238E27FC236}">
                  <a16:creationId xmlns:a16="http://schemas.microsoft.com/office/drawing/2014/main" id="{C94A79E0-CD6A-4BE9-8831-9427EA5F96F7}"/>
                </a:ext>
              </a:extLst>
            </p:cNvPr>
            <p:cNvSpPr>
              <a:spLocks noChangeArrowheads="1"/>
            </p:cNvSpPr>
            <p:nvPr/>
          </p:nvSpPr>
          <p:spPr bwMode="auto">
            <a:xfrm>
              <a:off x="2065338" y="3973513"/>
              <a:ext cx="55563" cy="571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3" name="Rectangle 161">
              <a:extLst>
                <a:ext uri="{FF2B5EF4-FFF2-40B4-BE49-F238E27FC236}">
                  <a16:creationId xmlns:a16="http://schemas.microsoft.com/office/drawing/2014/main" id="{2E37B5B5-E375-42C7-8E69-0A1D2FEC0725}"/>
                </a:ext>
              </a:extLst>
            </p:cNvPr>
            <p:cNvSpPr>
              <a:spLocks noChangeArrowheads="1"/>
            </p:cNvSpPr>
            <p:nvPr/>
          </p:nvSpPr>
          <p:spPr bwMode="auto">
            <a:xfrm>
              <a:off x="2139950" y="3935413"/>
              <a:ext cx="55563" cy="952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4" name="Rectangle 162">
              <a:extLst>
                <a:ext uri="{FF2B5EF4-FFF2-40B4-BE49-F238E27FC236}">
                  <a16:creationId xmlns:a16="http://schemas.microsoft.com/office/drawing/2014/main" id="{4E4AEE19-C6B9-4DFA-924B-2E96B31D12BD}"/>
                </a:ext>
              </a:extLst>
            </p:cNvPr>
            <p:cNvSpPr>
              <a:spLocks noChangeArrowheads="1"/>
            </p:cNvSpPr>
            <p:nvPr/>
          </p:nvSpPr>
          <p:spPr bwMode="auto">
            <a:xfrm>
              <a:off x="2212975" y="3898900"/>
              <a:ext cx="57150" cy="1317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5" name="Rectangle 163">
              <a:extLst>
                <a:ext uri="{FF2B5EF4-FFF2-40B4-BE49-F238E27FC236}">
                  <a16:creationId xmlns:a16="http://schemas.microsoft.com/office/drawing/2014/main" id="{AAF99322-7703-42E5-A870-DDC3A4FC5B54}"/>
                </a:ext>
              </a:extLst>
            </p:cNvPr>
            <p:cNvSpPr>
              <a:spLocks noChangeArrowheads="1"/>
            </p:cNvSpPr>
            <p:nvPr/>
          </p:nvSpPr>
          <p:spPr bwMode="auto">
            <a:xfrm>
              <a:off x="2287588" y="3860800"/>
              <a:ext cx="55563" cy="1698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6" name="Freeform 164">
              <a:extLst>
                <a:ext uri="{FF2B5EF4-FFF2-40B4-BE49-F238E27FC236}">
                  <a16:creationId xmlns:a16="http://schemas.microsoft.com/office/drawing/2014/main" id="{9A23A96C-FB75-47F5-B077-BCFB7DD8C47C}"/>
                </a:ext>
              </a:extLst>
            </p:cNvPr>
            <p:cNvSpPr>
              <a:spLocks/>
            </p:cNvSpPr>
            <p:nvPr/>
          </p:nvSpPr>
          <p:spPr bwMode="auto">
            <a:xfrm>
              <a:off x="2046288" y="3759200"/>
              <a:ext cx="296863" cy="176213"/>
            </a:xfrm>
            <a:custGeom>
              <a:avLst/>
              <a:gdLst/>
              <a:ahLst/>
              <a:cxnLst>
                <a:cxn ang="0">
                  <a:pos x="162" y="25"/>
                </a:cxn>
                <a:cxn ang="0">
                  <a:pos x="126" y="25"/>
                </a:cxn>
                <a:cxn ang="0">
                  <a:pos x="81" y="59"/>
                </a:cxn>
                <a:cxn ang="0">
                  <a:pos x="59" y="48"/>
                </a:cxn>
                <a:cxn ang="0">
                  <a:pos x="0" y="96"/>
                </a:cxn>
                <a:cxn ang="0">
                  <a:pos x="0" y="111"/>
                </a:cxn>
                <a:cxn ang="0">
                  <a:pos x="60" y="62"/>
                </a:cxn>
                <a:cxn ang="0">
                  <a:pos x="83" y="74"/>
                </a:cxn>
                <a:cxn ang="0">
                  <a:pos x="131" y="37"/>
                </a:cxn>
                <a:cxn ang="0">
                  <a:pos x="166" y="37"/>
                </a:cxn>
                <a:cxn ang="0">
                  <a:pos x="187" y="16"/>
                </a:cxn>
                <a:cxn ang="0">
                  <a:pos x="187" y="0"/>
                </a:cxn>
                <a:cxn ang="0">
                  <a:pos x="162" y="25"/>
                </a:cxn>
              </a:cxnLst>
              <a:rect l="0" t="0" r="r" b="b"/>
              <a:pathLst>
                <a:path w="187" h="111">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87" name="Freeform 165">
            <a:extLst>
              <a:ext uri="{FF2B5EF4-FFF2-40B4-BE49-F238E27FC236}">
                <a16:creationId xmlns:a16="http://schemas.microsoft.com/office/drawing/2014/main" id="{455620B7-C9F6-4C04-A863-A08FA2735414}"/>
              </a:ext>
            </a:extLst>
          </p:cNvPr>
          <p:cNvSpPr>
            <a:spLocks noEditPoints="1"/>
          </p:cNvSpPr>
          <p:nvPr/>
        </p:nvSpPr>
        <p:spPr bwMode="auto">
          <a:xfrm>
            <a:off x="1499864" y="4393494"/>
            <a:ext cx="371018" cy="374988"/>
          </a:xfrm>
          <a:custGeom>
            <a:avLst/>
            <a:gdLst>
              <a:gd name="T0" fmla="*/ 149225 w 187"/>
              <a:gd name="T1" fmla="*/ 0 h 189"/>
              <a:gd name="T2" fmla="*/ 19050 w 187"/>
              <a:gd name="T3" fmla="*/ 279400 h 189"/>
              <a:gd name="T4" fmla="*/ 0 w 187"/>
              <a:gd name="T5" fmla="*/ 300037 h 189"/>
              <a:gd name="T6" fmla="*/ 296862 w 187"/>
              <a:gd name="T7" fmla="*/ 76200 h 189"/>
              <a:gd name="T8" fmla="*/ 112712 w 187"/>
              <a:gd name="T9" fmla="*/ 279400 h 189"/>
              <a:gd name="T10" fmla="*/ 57150 w 187"/>
              <a:gd name="T11" fmla="*/ 242887 h 189"/>
              <a:gd name="T12" fmla="*/ 112712 w 187"/>
              <a:gd name="T13" fmla="*/ 279400 h 189"/>
              <a:gd name="T14" fmla="*/ 39687 w 187"/>
              <a:gd name="T15" fmla="*/ 204787 h 189"/>
              <a:gd name="T16" fmla="*/ 131762 w 187"/>
              <a:gd name="T17" fmla="*/ 187325 h 189"/>
              <a:gd name="T18" fmla="*/ 131762 w 187"/>
              <a:gd name="T19" fmla="*/ 168275 h 189"/>
              <a:gd name="T20" fmla="*/ 39687 w 187"/>
              <a:gd name="T21" fmla="*/ 150812 h 189"/>
              <a:gd name="T22" fmla="*/ 131762 w 187"/>
              <a:gd name="T23" fmla="*/ 168275 h 189"/>
              <a:gd name="T24" fmla="*/ 39687 w 187"/>
              <a:gd name="T25" fmla="*/ 130175 h 189"/>
              <a:gd name="T26" fmla="*/ 131762 w 187"/>
              <a:gd name="T27" fmla="*/ 112712 h 189"/>
              <a:gd name="T28" fmla="*/ 131762 w 187"/>
              <a:gd name="T29" fmla="*/ 93662 h 189"/>
              <a:gd name="T30" fmla="*/ 39687 w 187"/>
              <a:gd name="T31" fmla="*/ 76200 h 189"/>
              <a:gd name="T32" fmla="*/ 131762 w 187"/>
              <a:gd name="T33" fmla="*/ 93662 h 189"/>
              <a:gd name="T34" fmla="*/ 39687 w 187"/>
              <a:gd name="T35" fmla="*/ 55562 h 189"/>
              <a:gd name="T36" fmla="*/ 131762 w 187"/>
              <a:gd name="T37" fmla="*/ 38100 h 189"/>
              <a:gd name="T38" fmla="*/ 223837 w 187"/>
              <a:gd name="T39" fmla="*/ 260350 h 189"/>
              <a:gd name="T40" fmla="*/ 187325 w 187"/>
              <a:gd name="T41" fmla="*/ 225425 h 189"/>
              <a:gd name="T42" fmla="*/ 223837 w 187"/>
              <a:gd name="T43" fmla="*/ 260350 h 189"/>
              <a:gd name="T44" fmla="*/ 187325 w 187"/>
              <a:gd name="T45" fmla="*/ 204787 h 189"/>
              <a:gd name="T46" fmla="*/ 223837 w 187"/>
              <a:gd name="T47" fmla="*/ 168275 h 189"/>
              <a:gd name="T48" fmla="*/ 223837 w 187"/>
              <a:gd name="T49" fmla="*/ 150812 h 189"/>
              <a:gd name="T50" fmla="*/ 187325 w 187"/>
              <a:gd name="T51" fmla="*/ 112712 h 189"/>
              <a:gd name="T52" fmla="*/ 223837 w 187"/>
              <a:gd name="T53" fmla="*/ 150812 h 189"/>
              <a:gd name="T54" fmla="*/ 241300 w 187"/>
              <a:gd name="T55" fmla="*/ 260350 h 189"/>
              <a:gd name="T56" fmla="*/ 279400 w 187"/>
              <a:gd name="T57" fmla="*/ 225425 h 189"/>
              <a:gd name="T58" fmla="*/ 279400 w 187"/>
              <a:gd name="T59" fmla="*/ 204787 h 189"/>
              <a:gd name="T60" fmla="*/ 241300 w 187"/>
              <a:gd name="T61" fmla="*/ 168275 h 189"/>
              <a:gd name="T62" fmla="*/ 279400 w 187"/>
              <a:gd name="T63" fmla="*/ 204787 h 189"/>
              <a:gd name="T64" fmla="*/ 241300 w 187"/>
              <a:gd name="T65" fmla="*/ 150812 h 189"/>
              <a:gd name="T66" fmla="*/ 279400 w 187"/>
              <a:gd name="T67" fmla="*/ 112712 h 18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87" h="189">
                <a:moveTo>
                  <a:pt x="94" y="48"/>
                </a:moveTo>
                <a:lnTo>
                  <a:pt x="94" y="0"/>
                </a:lnTo>
                <a:lnTo>
                  <a:pt x="12" y="0"/>
                </a:lnTo>
                <a:lnTo>
                  <a:pt x="12" y="176"/>
                </a:lnTo>
                <a:lnTo>
                  <a:pt x="0" y="176"/>
                </a:lnTo>
                <a:lnTo>
                  <a:pt x="0" y="189"/>
                </a:lnTo>
                <a:lnTo>
                  <a:pt x="187" y="189"/>
                </a:lnTo>
                <a:lnTo>
                  <a:pt x="187" y="48"/>
                </a:lnTo>
                <a:lnTo>
                  <a:pt x="94" y="48"/>
                </a:lnTo>
                <a:close/>
                <a:moveTo>
                  <a:pt x="71" y="176"/>
                </a:moveTo>
                <a:lnTo>
                  <a:pt x="36" y="176"/>
                </a:lnTo>
                <a:lnTo>
                  <a:pt x="36" y="153"/>
                </a:lnTo>
                <a:lnTo>
                  <a:pt x="71" y="153"/>
                </a:lnTo>
                <a:lnTo>
                  <a:pt x="71" y="176"/>
                </a:lnTo>
                <a:close/>
                <a:moveTo>
                  <a:pt x="83" y="129"/>
                </a:moveTo>
                <a:lnTo>
                  <a:pt x="25" y="129"/>
                </a:lnTo>
                <a:lnTo>
                  <a:pt x="25" y="118"/>
                </a:lnTo>
                <a:lnTo>
                  <a:pt x="83" y="118"/>
                </a:lnTo>
                <a:lnTo>
                  <a:pt x="83" y="129"/>
                </a:lnTo>
                <a:close/>
                <a:moveTo>
                  <a:pt x="83" y="106"/>
                </a:moveTo>
                <a:lnTo>
                  <a:pt x="25" y="106"/>
                </a:lnTo>
                <a:lnTo>
                  <a:pt x="25" y="95"/>
                </a:lnTo>
                <a:lnTo>
                  <a:pt x="83" y="95"/>
                </a:lnTo>
                <a:lnTo>
                  <a:pt x="83" y="106"/>
                </a:lnTo>
                <a:close/>
                <a:moveTo>
                  <a:pt x="83" y="82"/>
                </a:moveTo>
                <a:lnTo>
                  <a:pt x="25" y="82"/>
                </a:lnTo>
                <a:lnTo>
                  <a:pt x="25" y="71"/>
                </a:lnTo>
                <a:lnTo>
                  <a:pt x="83" y="71"/>
                </a:lnTo>
                <a:lnTo>
                  <a:pt x="83" y="82"/>
                </a:lnTo>
                <a:close/>
                <a:moveTo>
                  <a:pt x="83" y="59"/>
                </a:moveTo>
                <a:lnTo>
                  <a:pt x="25" y="59"/>
                </a:lnTo>
                <a:lnTo>
                  <a:pt x="25" y="48"/>
                </a:lnTo>
                <a:lnTo>
                  <a:pt x="83" y="48"/>
                </a:lnTo>
                <a:lnTo>
                  <a:pt x="83" y="59"/>
                </a:lnTo>
                <a:close/>
                <a:moveTo>
                  <a:pt x="83" y="35"/>
                </a:moveTo>
                <a:lnTo>
                  <a:pt x="25" y="35"/>
                </a:lnTo>
                <a:lnTo>
                  <a:pt x="25" y="24"/>
                </a:lnTo>
                <a:lnTo>
                  <a:pt x="83" y="24"/>
                </a:lnTo>
                <a:lnTo>
                  <a:pt x="83" y="35"/>
                </a:lnTo>
                <a:close/>
                <a:moveTo>
                  <a:pt x="141" y="164"/>
                </a:moveTo>
                <a:lnTo>
                  <a:pt x="118" y="164"/>
                </a:lnTo>
                <a:lnTo>
                  <a:pt x="118" y="142"/>
                </a:lnTo>
                <a:lnTo>
                  <a:pt x="141" y="142"/>
                </a:lnTo>
                <a:lnTo>
                  <a:pt x="141" y="164"/>
                </a:lnTo>
                <a:close/>
                <a:moveTo>
                  <a:pt x="141" y="129"/>
                </a:moveTo>
                <a:lnTo>
                  <a:pt x="118" y="129"/>
                </a:lnTo>
                <a:lnTo>
                  <a:pt x="118" y="106"/>
                </a:lnTo>
                <a:lnTo>
                  <a:pt x="141" y="106"/>
                </a:lnTo>
                <a:lnTo>
                  <a:pt x="141" y="129"/>
                </a:lnTo>
                <a:close/>
                <a:moveTo>
                  <a:pt x="141" y="95"/>
                </a:moveTo>
                <a:lnTo>
                  <a:pt x="118" y="95"/>
                </a:lnTo>
                <a:lnTo>
                  <a:pt x="118" y="71"/>
                </a:lnTo>
                <a:lnTo>
                  <a:pt x="141" y="71"/>
                </a:lnTo>
                <a:lnTo>
                  <a:pt x="141" y="95"/>
                </a:lnTo>
                <a:close/>
                <a:moveTo>
                  <a:pt x="176" y="164"/>
                </a:moveTo>
                <a:lnTo>
                  <a:pt x="152" y="164"/>
                </a:lnTo>
                <a:lnTo>
                  <a:pt x="152" y="142"/>
                </a:lnTo>
                <a:lnTo>
                  <a:pt x="176" y="142"/>
                </a:lnTo>
                <a:lnTo>
                  <a:pt x="176" y="164"/>
                </a:lnTo>
                <a:close/>
                <a:moveTo>
                  <a:pt x="176" y="129"/>
                </a:moveTo>
                <a:lnTo>
                  <a:pt x="152" y="129"/>
                </a:lnTo>
                <a:lnTo>
                  <a:pt x="152" y="106"/>
                </a:lnTo>
                <a:lnTo>
                  <a:pt x="176" y="106"/>
                </a:lnTo>
                <a:lnTo>
                  <a:pt x="176" y="129"/>
                </a:lnTo>
                <a:close/>
                <a:moveTo>
                  <a:pt x="176" y="95"/>
                </a:moveTo>
                <a:lnTo>
                  <a:pt x="152" y="95"/>
                </a:lnTo>
                <a:lnTo>
                  <a:pt x="152" y="71"/>
                </a:lnTo>
                <a:lnTo>
                  <a:pt x="176" y="71"/>
                </a:lnTo>
                <a:lnTo>
                  <a:pt x="176" y="95"/>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88" name="Group 87">
            <a:extLst>
              <a:ext uri="{FF2B5EF4-FFF2-40B4-BE49-F238E27FC236}">
                <a16:creationId xmlns:a16="http://schemas.microsoft.com/office/drawing/2014/main" id="{ED31A472-994A-40A0-AB2D-A40242E2B56B}"/>
              </a:ext>
            </a:extLst>
          </p:cNvPr>
          <p:cNvGrpSpPr/>
          <p:nvPr/>
        </p:nvGrpSpPr>
        <p:grpSpPr>
          <a:xfrm>
            <a:off x="5911089" y="4406154"/>
            <a:ext cx="349668" cy="349668"/>
            <a:chOff x="3830638" y="4327525"/>
            <a:chExt cx="296863" cy="296863"/>
          </a:xfrm>
          <a:solidFill>
            <a:schemeClr val="bg1"/>
          </a:solidFill>
        </p:grpSpPr>
        <p:sp>
          <p:nvSpPr>
            <p:cNvPr id="89" name="Freeform 208">
              <a:extLst>
                <a:ext uri="{FF2B5EF4-FFF2-40B4-BE49-F238E27FC236}">
                  <a16:creationId xmlns:a16="http://schemas.microsoft.com/office/drawing/2014/main" id="{4E602AB1-9D7C-4193-B20B-2029019F455D}"/>
                </a:ext>
              </a:extLst>
            </p:cNvPr>
            <p:cNvSpPr>
              <a:spLocks/>
            </p:cNvSpPr>
            <p:nvPr/>
          </p:nvSpPr>
          <p:spPr bwMode="auto">
            <a:xfrm>
              <a:off x="3922713" y="4441825"/>
              <a:ext cx="122238" cy="123825"/>
            </a:xfrm>
            <a:custGeom>
              <a:avLst/>
              <a:gdLst/>
              <a:ahLst/>
              <a:cxnLst>
                <a:cxn ang="0">
                  <a:pos x="6" y="46"/>
                </a:cxn>
                <a:cxn ang="0">
                  <a:pos x="44" y="27"/>
                </a:cxn>
                <a:cxn ang="0">
                  <a:pos x="44" y="20"/>
                </a:cxn>
                <a:cxn ang="0">
                  <a:pos x="6" y="2"/>
                </a:cxn>
                <a:cxn ang="0">
                  <a:pos x="0" y="6"/>
                </a:cxn>
                <a:cxn ang="0">
                  <a:pos x="0" y="42"/>
                </a:cxn>
                <a:cxn ang="0">
                  <a:pos x="6" y="46"/>
                </a:cxn>
              </a:cxnLst>
              <a:rect l="0" t="0" r="r" b="b"/>
              <a:pathLst>
                <a:path w="48" h="48">
                  <a:moveTo>
                    <a:pt x="6" y="46"/>
                  </a:moveTo>
                  <a:cubicBezTo>
                    <a:pt x="44" y="27"/>
                    <a:pt x="44" y="27"/>
                    <a:pt x="44" y="27"/>
                  </a:cubicBezTo>
                  <a:cubicBezTo>
                    <a:pt x="48" y="25"/>
                    <a:pt x="48" y="22"/>
                    <a:pt x="44" y="20"/>
                  </a:cubicBezTo>
                  <a:cubicBezTo>
                    <a:pt x="6" y="2"/>
                    <a:pt x="6" y="2"/>
                    <a:pt x="6" y="2"/>
                  </a:cubicBezTo>
                  <a:cubicBezTo>
                    <a:pt x="3" y="0"/>
                    <a:pt x="0" y="2"/>
                    <a:pt x="0" y="6"/>
                  </a:cubicBezTo>
                  <a:cubicBezTo>
                    <a:pt x="0" y="42"/>
                    <a:pt x="0" y="42"/>
                    <a:pt x="0" y="42"/>
                  </a:cubicBezTo>
                  <a:cubicBezTo>
                    <a:pt x="0" y="46"/>
                    <a:pt x="3" y="48"/>
                    <a:pt x="6" y="4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90" name="Freeform 209">
              <a:extLst>
                <a:ext uri="{FF2B5EF4-FFF2-40B4-BE49-F238E27FC236}">
                  <a16:creationId xmlns:a16="http://schemas.microsoft.com/office/drawing/2014/main" id="{CBD54EEF-A026-44BD-9C49-64451D411E95}"/>
                </a:ext>
              </a:extLst>
            </p:cNvPr>
            <p:cNvSpPr>
              <a:spLocks noEditPoints="1"/>
            </p:cNvSpPr>
            <p:nvPr/>
          </p:nvSpPr>
          <p:spPr bwMode="auto">
            <a:xfrm>
              <a:off x="3830638" y="4327525"/>
              <a:ext cx="296863" cy="296863"/>
            </a:xfrm>
            <a:custGeom>
              <a:avLst/>
              <a:gdLst/>
              <a:ahLst/>
              <a:cxnLst>
                <a:cxn ang="0">
                  <a:pos x="105" y="0"/>
                </a:cxn>
                <a:cxn ang="0">
                  <a:pos x="11" y="0"/>
                </a:cxn>
                <a:cxn ang="0">
                  <a:pos x="0" y="11"/>
                </a:cxn>
                <a:cxn ang="0">
                  <a:pos x="0" y="105"/>
                </a:cxn>
                <a:cxn ang="0">
                  <a:pos x="11" y="116"/>
                </a:cxn>
                <a:cxn ang="0">
                  <a:pos x="105" y="116"/>
                </a:cxn>
                <a:cxn ang="0">
                  <a:pos x="116" y="105"/>
                </a:cxn>
                <a:cxn ang="0">
                  <a:pos x="116" y="11"/>
                </a:cxn>
                <a:cxn ang="0">
                  <a:pos x="105" y="0"/>
                </a:cxn>
                <a:cxn ang="0">
                  <a:pos x="72" y="7"/>
                </a:cxn>
                <a:cxn ang="0">
                  <a:pos x="79" y="22"/>
                </a:cxn>
                <a:cxn ang="0">
                  <a:pos x="65" y="22"/>
                </a:cxn>
                <a:cxn ang="0">
                  <a:pos x="58" y="7"/>
                </a:cxn>
                <a:cxn ang="0">
                  <a:pos x="72" y="7"/>
                </a:cxn>
                <a:cxn ang="0">
                  <a:pos x="43" y="7"/>
                </a:cxn>
                <a:cxn ang="0">
                  <a:pos x="50" y="22"/>
                </a:cxn>
                <a:cxn ang="0">
                  <a:pos x="36" y="22"/>
                </a:cxn>
                <a:cxn ang="0">
                  <a:pos x="29" y="7"/>
                </a:cxn>
                <a:cxn ang="0">
                  <a:pos x="43" y="7"/>
                </a:cxn>
                <a:cxn ang="0">
                  <a:pos x="7" y="11"/>
                </a:cxn>
                <a:cxn ang="0">
                  <a:pos x="11" y="7"/>
                </a:cxn>
                <a:cxn ang="0">
                  <a:pos x="14" y="7"/>
                </a:cxn>
                <a:cxn ang="0">
                  <a:pos x="21" y="22"/>
                </a:cxn>
                <a:cxn ang="0">
                  <a:pos x="7" y="22"/>
                </a:cxn>
                <a:cxn ang="0">
                  <a:pos x="7" y="11"/>
                </a:cxn>
                <a:cxn ang="0">
                  <a:pos x="109" y="105"/>
                </a:cxn>
                <a:cxn ang="0">
                  <a:pos x="105" y="109"/>
                </a:cxn>
                <a:cxn ang="0">
                  <a:pos x="11" y="109"/>
                </a:cxn>
                <a:cxn ang="0">
                  <a:pos x="7" y="105"/>
                </a:cxn>
                <a:cxn ang="0">
                  <a:pos x="7" y="29"/>
                </a:cxn>
                <a:cxn ang="0">
                  <a:pos x="109" y="29"/>
                </a:cxn>
                <a:cxn ang="0">
                  <a:pos x="109" y="105"/>
                </a:cxn>
                <a:cxn ang="0">
                  <a:pos x="94" y="22"/>
                </a:cxn>
                <a:cxn ang="0">
                  <a:pos x="87" y="7"/>
                </a:cxn>
                <a:cxn ang="0">
                  <a:pos x="101" y="7"/>
                </a:cxn>
                <a:cxn ang="0">
                  <a:pos x="109" y="22"/>
                </a:cxn>
                <a:cxn ang="0">
                  <a:pos x="94" y="22"/>
                </a:cxn>
              </a:cxnLst>
              <a:rect l="0" t="0" r="r" b="b"/>
              <a:pathLst>
                <a:path w="116" h="116">
                  <a:moveTo>
                    <a:pt x="105" y="0"/>
                  </a:moveTo>
                  <a:cubicBezTo>
                    <a:pt x="11" y="0"/>
                    <a:pt x="11" y="0"/>
                    <a:pt x="11" y="0"/>
                  </a:cubicBezTo>
                  <a:cubicBezTo>
                    <a:pt x="5" y="0"/>
                    <a:pt x="0" y="5"/>
                    <a:pt x="0" y="11"/>
                  </a:cubicBezTo>
                  <a:cubicBezTo>
                    <a:pt x="0" y="105"/>
                    <a:pt x="0" y="105"/>
                    <a:pt x="0" y="105"/>
                  </a:cubicBezTo>
                  <a:cubicBezTo>
                    <a:pt x="0" y="111"/>
                    <a:pt x="5" y="116"/>
                    <a:pt x="11" y="116"/>
                  </a:cubicBezTo>
                  <a:cubicBezTo>
                    <a:pt x="105" y="116"/>
                    <a:pt x="105" y="116"/>
                    <a:pt x="105" y="116"/>
                  </a:cubicBezTo>
                  <a:cubicBezTo>
                    <a:pt x="111" y="116"/>
                    <a:pt x="116" y="111"/>
                    <a:pt x="116" y="105"/>
                  </a:cubicBezTo>
                  <a:cubicBezTo>
                    <a:pt x="116" y="11"/>
                    <a:pt x="116" y="11"/>
                    <a:pt x="116" y="11"/>
                  </a:cubicBezTo>
                  <a:cubicBezTo>
                    <a:pt x="116" y="5"/>
                    <a:pt x="111" y="0"/>
                    <a:pt x="105" y="0"/>
                  </a:cubicBezTo>
                  <a:close/>
                  <a:moveTo>
                    <a:pt x="72" y="7"/>
                  </a:moveTo>
                  <a:cubicBezTo>
                    <a:pt x="79" y="22"/>
                    <a:pt x="79" y="22"/>
                    <a:pt x="79" y="22"/>
                  </a:cubicBezTo>
                  <a:cubicBezTo>
                    <a:pt x="65" y="22"/>
                    <a:pt x="65" y="22"/>
                    <a:pt x="65" y="22"/>
                  </a:cubicBezTo>
                  <a:cubicBezTo>
                    <a:pt x="58" y="7"/>
                    <a:pt x="58" y="7"/>
                    <a:pt x="58" y="7"/>
                  </a:cubicBezTo>
                  <a:lnTo>
                    <a:pt x="72" y="7"/>
                  </a:lnTo>
                  <a:close/>
                  <a:moveTo>
                    <a:pt x="43" y="7"/>
                  </a:moveTo>
                  <a:cubicBezTo>
                    <a:pt x="50" y="22"/>
                    <a:pt x="50" y="22"/>
                    <a:pt x="50" y="22"/>
                  </a:cubicBezTo>
                  <a:cubicBezTo>
                    <a:pt x="36" y="22"/>
                    <a:pt x="36" y="22"/>
                    <a:pt x="36" y="22"/>
                  </a:cubicBezTo>
                  <a:cubicBezTo>
                    <a:pt x="29" y="7"/>
                    <a:pt x="29" y="7"/>
                    <a:pt x="29" y="7"/>
                  </a:cubicBezTo>
                  <a:lnTo>
                    <a:pt x="43" y="7"/>
                  </a:lnTo>
                  <a:close/>
                  <a:moveTo>
                    <a:pt x="7" y="11"/>
                  </a:moveTo>
                  <a:cubicBezTo>
                    <a:pt x="7" y="9"/>
                    <a:pt x="9" y="7"/>
                    <a:pt x="11" y="7"/>
                  </a:cubicBezTo>
                  <a:cubicBezTo>
                    <a:pt x="14" y="7"/>
                    <a:pt x="14" y="7"/>
                    <a:pt x="14" y="7"/>
                  </a:cubicBezTo>
                  <a:cubicBezTo>
                    <a:pt x="21" y="22"/>
                    <a:pt x="21" y="22"/>
                    <a:pt x="21" y="22"/>
                  </a:cubicBezTo>
                  <a:cubicBezTo>
                    <a:pt x="7" y="22"/>
                    <a:pt x="7" y="22"/>
                    <a:pt x="7" y="22"/>
                  </a:cubicBezTo>
                  <a:lnTo>
                    <a:pt x="7" y="11"/>
                  </a:lnTo>
                  <a:close/>
                  <a:moveTo>
                    <a:pt x="109" y="105"/>
                  </a:moveTo>
                  <a:cubicBezTo>
                    <a:pt x="109" y="107"/>
                    <a:pt x="107" y="109"/>
                    <a:pt x="105" y="109"/>
                  </a:cubicBezTo>
                  <a:cubicBezTo>
                    <a:pt x="11" y="109"/>
                    <a:pt x="11" y="109"/>
                    <a:pt x="11" y="109"/>
                  </a:cubicBezTo>
                  <a:cubicBezTo>
                    <a:pt x="9" y="109"/>
                    <a:pt x="7" y="107"/>
                    <a:pt x="7" y="105"/>
                  </a:cubicBezTo>
                  <a:cubicBezTo>
                    <a:pt x="7" y="29"/>
                    <a:pt x="7" y="29"/>
                    <a:pt x="7" y="29"/>
                  </a:cubicBezTo>
                  <a:cubicBezTo>
                    <a:pt x="109" y="29"/>
                    <a:pt x="109" y="29"/>
                    <a:pt x="109" y="29"/>
                  </a:cubicBezTo>
                  <a:lnTo>
                    <a:pt x="109" y="105"/>
                  </a:lnTo>
                  <a:close/>
                  <a:moveTo>
                    <a:pt x="94" y="22"/>
                  </a:moveTo>
                  <a:cubicBezTo>
                    <a:pt x="87" y="7"/>
                    <a:pt x="87" y="7"/>
                    <a:pt x="87" y="7"/>
                  </a:cubicBezTo>
                  <a:cubicBezTo>
                    <a:pt x="101" y="7"/>
                    <a:pt x="101" y="7"/>
                    <a:pt x="101" y="7"/>
                  </a:cubicBezTo>
                  <a:cubicBezTo>
                    <a:pt x="109" y="22"/>
                    <a:pt x="109" y="22"/>
                    <a:pt x="109" y="22"/>
                  </a:cubicBezTo>
                  <a:lnTo>
                    <a:pt x="94" y="22"/>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104841765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E4C390-4310-4253-8358-E78730C1939F}"/>
              </a:ext>
            </a:extLst>
          </p:cNvPr>
          <p:cNvSpPr txBox="1"/>
          <p:nvPr/>
        </p:nvSpPr>
        <p:spPr>
          <a:xfrm>
            <a:off x="3086100" y="523875"/>
            <a:ext cx="6019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Research</a:t>
            </a:r>
          </a:p>
        </p:txBody>
      </p:sp>
      <p:sp>
        <p:nvSpPr>
          <p:cNvPr id="4" name="TextBox 3">
            <a:extLst>
              <a:ext uri="{FF2B5EF4-FFF2-40B4-BE49-F238E27FC236}">
                <a16:creationId xmlns:a16="http://schemas.microsoft.com/office/drawing/2014/main" id="{92871A10-21BD-41DD-BB7D-F541D888F5F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2A720117-D39A-415B-880C-45766FA43B4F}"/>
              </a:ext>
            </a:extLst>
          </p:cNvPr>
          <p:cNvSpPr>
            <a:spLocks/>
          </p:cNvSpPr>
          <p:nvPr/>
        </p:nvSpPr>
        <p:spPr bwMode="auto">
          <a:xfrm rot="2700000">
            <a:off x="4712257" y="3777659"/>
            <a:ext cx="1290578" cy="2088663"/>
          </a:xfrm>
          <a:custGeom>
            <a:avLst/>
            <a:gdLst>
              <a:gd name="T0" fmla="*/ 295 w 592"/>
              <a:gd name="T1" fmla="*/ 296 h 958"/>
              <a:gd name="T2" fmla="*/ 0 w 592"/>
              <a:gd name="T3" fmla="*/ 0 h 958"/>
              <a:gd name="T4" fmla="*/ 0 w 592"/>
              <a:gd name="T5" fmla="*/ 296 h 958"/>
              <a:gd name="T6" fmla="*/ 0 w 592"/>
              <a:gd name="T7" fmla="*/ 662 h 958"/>
              <a:gd name="T8" fmla="*/ 296 w 592"/>
              <a:gd name="T9" fmla="*/ 958 h 958"/>
              <a:gd name="T10" fmla="*/ 592 w 592"/>
              <a:gd name="T11" fmla="*/ 662 h 958"/>
              <a:gd name="T12" fmla="*/ 592 w 592"/>
              <a:gd name="T13" fmla="*/ 296 h 958"/>
              <a:gd name="T14" fmla="*/ 295 w 592"/>
              <a:gd name="T15" fmla="*/ 296 h 9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2" h="958">
                <a:moveTo>
                  <a:pt x="295" y="296"/>
                </a:moveTo>
                <a:cubicBezTo>
                  <a:pt x="132" y="296"/>
                  <a:pt x="0" y="163"/>
                  <a:pt x="0" y="0"/>
                </a:cubicBezTo>
                <a:cubicBezTo>
                  <a:pt x="0" y="296"/>
                  <a:pt x="0" y="296"/>
                  <a:pt x="0" y="296"/>
                </a:cubicBezTo>
                <a:cubicBezTo>
                  <a:pt x="0" y="662"/>
                  <a:pt x="0" y="662"/>
                  <a:pt x="0" y="662"/>
                </a:cubicBezTo>
                <a:cubicBezTo>
                  <a:pt x="0" y="825"/>
                  <a:pt x="133" y="958"/>
                  <a:pt x="296" y="958"/>
                </a:cubicBezTo>
                <a:cubicBezTo>
                  <a:pt x="459" y="958"/>
                  <a:pt x="592" y="825"/>
                  <a:pt x="592" y="662"/>
                </a:cubicBezTo>
                <a:cubicBezTo>
                  <a:pt x="592" y="296"/>
                  <a:pt x="592" y="296"/>
                  <a:pt x="592" y="296"/>
                </a:cubicBezTo>
                <a:lnTo>
                  <a:pt x="295" y="29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24B0ECD3-91FE-4306-A570-F3F3DCCCC20C}"/>
              </a:ext>
            </a:extLst>
          </p:cNvPr>
          <p:cNvSpPr>
            <a:spLocks/>
          </p:cNvSpPr>
          <p:nvPr/>
        </p:nvSpPr>
        <p:spPr bwMode="auto">
          <a:xfrm rot="2700000">
            <a:off x="4313215" y="2699794"/>
            <a:ext cx="2088663" cy="1290578"/>
          </a:xfrm>
          <a:custGeom>
            <a:avLst/>
            <a:gdLst>
              <a:gd name="T0" fmla="*/ 662 w 958"/>
              <a:gd name="T1" fmla="*/ 0 h 592"/>
              <a:gd name="T2" fmla="*/ 296 w 958"/>
              <a:gd name="T3" fmla="*/ 0 h 592"/>
              <a:gd name="T4" fmla="*/ 0 w 958"/>
              <a:gd name="T5" fmla="*/ 296 h 592"/>
              <a:gd name="T6" fmla="*/ 296 w 958"/>
              <a:gd name="T7" fmla="*/ 592 h 592"/>
              <a:gd name="T8" fmla="*/ 662 w 958"/>
              <a:gd name="T9" fmla="*/ 592 h 592"/>
              <a:gd name="T10" fmla="*/ 662 w 958"/>
              <a:gd name="T11" fmla="*/ 296 h 592"/>
              <a:gd name="T12" fmla="*/ 958 w 958"/>
              <a:gd name="T13" fmla="*/ 0 h 592"/>
              <a:gd name="T14" fmla="*/ 662 w 958"/>
              <a:gd name="T15" fmla="*/ 0 h 5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8" h="592">
                <a:moveTo>
                  <a:pt x="662" y="0"/>
                </a:moveTo>
                <a:cubicBezTo>
                  <a:pt x="296" y="0"/>
                  <a:pt x="296" y="0"/>
                  <a:pt x="296" y="0"/>
                </a:cubicBezTo>
                <a:cubicBezTo>
                  <a:pt x="133" y="0"/>
                  <a:pt x="0" y="132"/>
                  <a:pt x="0" y="296"/>
                </a:cubicBezTo>
                <a:cubicBezTo>
                  <a:pt x="0" y="459"/>
                  <a:pt x="133" y="592"/>
                  <a:pt x="296" y="592"/>
                </a:cubicBezTo>
                <a:cubicBezTo>
                  <a:pt x="662" y="592"/>
                  <a:pt x="662" y="592"/>
                  <a:pt x="662" y="592"/>
                </a:cubicBezTo>
                <a:cubicBezTo>
                  <a:pt x="662" y="296"/>
                  <a:pt x="662" y="296"/>
                  <a:pt x="662" y="296"/>
                </a:cubicBezTo>
                <a:cubicBezTo>
                  <a:pt x="662" y="132"/>
                  <a:pt x="795" y="0"/>
                  <a:pt x="958" y="0"/>
                </a:cubicBezTo>
                <a:lnTo>
                  <a:pt x="662"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7E9D82B9-D540-43B4-B2B9-D7312262F12B}"/>
              </a:ext>
            </a:extLst>
          </p:cNvPr>
          <p:cNvSpPr>
            <a:spLocks/>
          </p:cNvSpPr>
          <p:nvPr/>
        </p:nvSpPr>
        <p:spPr bwMode="auto">
          <a:xfrm rot="2700000">
            <a:off x="6189647" y="2300952"/>
            <a:ext cx="1290578" cy="2087298"/>
          </a:xfrm>
          <a:custGeom>
            <a:avLst/>
            <a:gdLst>
              <a:gd name="T0" fmla="*/ 296 w 592"/>
              <a:gd name="T1" fmla="*/ 0 h 957"/>
              <a:gd name="T2" fmla="*/ 0 w 592"/>
              <a:gd name="T3" fmla="*/ 296 h 957"/>
              <a:gd name="T4" fmla="*/ 0 w 592"/>
              <a:gd name="T5" fmla="*/ 662 h 957"/>
              <a:gd name="T6" fmla="*/ 296 w 592"/>
              <a:gd name="T7" fmla="*/ 662 h 957"/>
              <a:gd name="T8" fmla="*/ 592 w 592"/>
              <a:gd name="T9" fmla="*/ 957 h 957"/>
              <a:gd name="T10" fmla="*/ 592 w 592"/>
              <a:gd name="T11" fmla="*/ 662 h 957"/>
              <a:gd name="T12" fmla="*/ 592 w 592"/>
              <a:gd name="T13" fmla="*/ 296 h 957"/>
              <a:gd name="T14" fmla="*/ 296 w 592"/>
              <a:gd name="T15" fmla="*/ 0 h 9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2" h="957">
                <a:moveTo>
                  <a:pt x="296" y="0"/>
                </a:moveTo>
                <a:cubicBezTo>
                  <a:pt x="133" y="0"/>
                  <a:pt x="0" y="132"/>
                  <a:pt x="0" y="296"/>
                </a:cubicBezTo>
                <a:cubicBezTo>
                  <a:pt x="0" y="662"/>
                  <a:pt x="0" y="662"/>
                  <a:pt x="0" y="662"/>
                </a:cubicBezTo>
                <a:cubicBezTo>
                  <a:pt x="296" y="662"/>
                  <a:pt x="296" y="662"/>
                  <a:pt x="296" y="662"/>
                </a:cubicBezTo>
                <a:cubicBezTo>
                  <a:pt x="459" y="662"/>
                  <a:pt x="592" y="794"/>
                  <a:pt x="592" y="957"/>
                </a:cubicBezTo>
                <a:cubicBezTo>
                  <a:pt x="592" y="662"/>
                  <a:pt x="592" y="662"/>
                  <a:pt x="592" y="662"/>
                </a:cubicBezTo>
                <a:cubicBezTo>
                  <a:pt x="592" y="296"/>
                  <a:pt x="592" y="296"/>
                  <a:pt x="592" y="296"/>
                </a:cubicBezTo>
                <a:cubicBezTo>
                  <a:pt x="592" y="132"/>
                  <a:pt x="459" y="0"/>
                  <a:pt x="296"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8">
            <a:extLst>
              <a:ext uri="{FF2B5EF4-FFF2-40B4-BE49-F238E27FC236}">
                <a16:creationId xmlns:a16="http://schemas.microsoft.com/office/drawing/2014/main" id="{E724F926-9346-4266-94F7-AF7C667484B4}"/>
              </a:ext>
            </a:extLst>
          </p:cNvPr>
          <p:cNvSpPr>
            <a:spLocks noChangeArrowheads="1"/>
          </p:cNvSpPr>
          <p:nvPr/>
        </p:nvSpPr>
        <p:spPr bwMode="auto">
          <a:xfrm rot="2700000">
            <a:off x="6471331" y="2417628"/>
            <a:ext cx="1290578" cy="1290578"/>
          </a:xfrm>
          <a:prstGeom prst="ellipse">
            <a:avLst/>
          </a:prstGeom>
          <a:solidFill>
            <a:schemeClr val="accent1"/>
          </a:solidFill>
          <a:ln>
            <a:noFill/>
          </a:ln>
          <a:effectLst>
            <a:outerShdw blurRad="63500" dist="38100" dir="5400000" algn="t"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9">
            <a:extLst>
              <a:ext uri="{FF2B5EF4-FFF2-40B4-BE49-F238E27FC236}">
                <a16:creationId xmlns:a16="http://schemas.microsoft.com/office/drawing/2014/main" id="{420266BB-432A-4232-B016-D5F352AD0FF5}"/>
              </a:ext>
            </a:extLst>
          </p:cNvPr>
          <p:cNvSpPr>
            <a:spLocks noChangeArrowheads="1"/>
          </p:cNvSpPr>
          <p:nvPr/>
        </p:nvSpPr>
        <p:spPr bwMode="auto">
          <a:xfrm rot="2700000">
            <a:off x="6602298" y="2548596"/>
            <a:ext cx="1028642" cy="1028642"/>
          </a:xfrm>
          <a:prstGeom prst="ellipse">
            <a:avLst/>
          </a:prstGeom>
          <a:solidFill>
            <a:srgbClr val="FE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10">
            <a:extLst>
              <a:ext uri="{FF2B5EF4-FFF2-40B4-BE49-F238E27FC236}">
                <a16:creationId xmlns:a16="http://schemas.microsoft.com/office/drawing/2014/main" id="{8293E2C1-727D-4D67-9C56-F7F295D81ED1}"/>
              </a:ext>
            </a:extLst>
          </p:cNvPr>
          <p:cNvSpPr>
            <a:spLocks noChangeArrowheads="1"/>
          </p:cNvSpPr>
          <p:nvPr/>
        </p:nvSpPr>
        <p:spPr bwMode="auto">
          <a:xfrm rot="2700000">
            <a:off x="5450711" y="3438248"/>
            <a:ext cx="1290578" cy="129057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3E8375DD-CEDD-4A2E-8912-DC0CECE4E310}"/>
              </a:ext>
            </a:extLst>
          </p:cNvPr>
          <p:cNvSpPr>
            <a:spLocks/>
          </p:cNvSpPr>
          <p:nvPr/>
        </p:nvSpPr>
        <p:spPr bwMode="auto">
          <a:xfrm rot="2700000">
            <a:off x="6552771" y="4538660"/>
            <a:ext cx="0" cy="1365"/>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1"/>
                  <a:pt x="0" y="1"/>
                  <a:pt x="0" y="0"/>
                </a:cubicBezTo>
                <a:cubicBezTo>
                  <a:pt x="0" y="1"/>
                  <a:pt x="0" y="1"/>
                  <a:pt x="0" y="1"/>
                </a:cubicBezTo>
                <a:cubicBezTo>
                  <a:pt x="0" y="1"/>
                  <a:pt x="0" y="1"/>
                  <a:pt x="0" y="1"/>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A110529D-FDB3-4257-B91A-9AEB33605A8B}"/>
              </a:ext>
            </a:extLst>
          </p:cNvPr>
          <p:cNvSpPr>
            <a:spLocks/>
          </p:cNvSpPr>
          <p:nvPr/>
        </p:nvSpPr>
        <p:spPr bwMode="auto">
          <a:xfrm rot="2700000">
            <a:off x="5638147" y="4540307"/>
            <a:ext cx="4093" cy="0"/>
          </a:xfrm>
          <a:custGeom>
            <a:avLst/>
            <a:gdLst>
              <a:gd name="T0" fmla="*/ 1 w 2"/>
              <a:gd name="T1" fmla="*/ 2 w 2"/>
              <a:gd name="T2" fmla="*/ 0 w 2"/>
              <a:gd name="T3" fmla="*/ 1 w 2"/>
            </a:gdLst>
            <a:ahLst/>
            <a:cxnLst>
              <a:cxn ang="0">
                <a:pos x="T0" y="0"/>
              </a:cxn>
              <a:cxn ang="0">
                <a:pos x="T1" y="0"/>
              </a:cxn>
              <a:cxn ang="0">
                <a:pos x="T2" y="0"/>
              </a:cxn>
              <a:cxn ang="0">
                <a:pos x="T3" y="0"/>
              </a:cxn>
            </a:cxnLst>
            <a:rect l="0" t="0" r="r" b="b"/>
            <a:pathLst>
              <a:path w="2">
                <a:moveTo>
                  <a:pt x="1" y="0"/>
                </a:moveTo>
                <a:cubicBezTo>
                  <a:pt x="1" y="0"/>
                  <a:pt x="1" y="0"/>
                  <a:pt x="2" y="0"/>
                </a:cubicBezTo>
                <a:cubicBezTo>
                  <a:pt x="0" y="0"/>
                  <a:pt x="0" y="0"/>
                  <a:pt x="0" y="0"/>
                </a:cubicBezTo>
                <a:cubicBezTo>
                  <a:pt x="1" y="0"/>
                  <a:pt x="1" y="0"/>
                  <a:pt x="1" y="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3">
            <a:extLst>
              <a:ext uri="{FF2B5EF4-FFF2-40B4-BE49-F238E27FC236}">
                <a16:creationId xmlns:a16="http://schemas.microsoft.com/office/drawing/2014/main" id="{AFF47AA0-DA34-40AB-9011-4286712FE040}"/>
              </a:ext>
            </a:extLst>
          </p:cNvPr>
          <p:cNvSpPr>
            <a:spLocks noChangeArrowheads="1"/>
          </p:cNvSpPr>
          <p:nvPr/>
        </p:nvSpPr>
        <p:spPr bwMode="auto">
          <a:xfrm rot="2700000">
            <a:off x="4430092" y="4458867"/>
            <a:ext cx="1290578" cy="1290578"/>
          </a:xfrm>
          <a:prstGeom prst="ellipse">
            <a:avLst/>
          </a:prstGeom>
          <a:solidFill>
            <a:schemeClr val="accent4"/>
          </a:solidFill>
          <a:ln>
            <a:noFill/>
          </a:ln>
          <a:effectLst>
            <a:outerShdw blurRad="76200" dist="38100" dir="16200000" rotWithShape="0">
              <a:schemeClr val="accent4">
                <a:lumMod val="50000"/>
                <a:alpha val="4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4">
            <a:extLst>
              <a:ext uri="{FF2B5EF4-FFF2-40B4-BE49-F238E27FC236}">
                <a16:creationId xmlns:a16="http://schemas.microsoft.com/office/drawing/2014/main" id="{B849120A-511C-416F-A757-F4B7E054AA47}"/>
              </a:ext>
            </a:extLst>
          </p:cNvPr>
          <p:cNvSpPr>
            <a:spLocks noChangeArrowheads="1"/>
          </p:cNvSpPr>
          <p:nvPr/>
        </p:nvSpPr>
        <p:spPr bwMode="auto">
          <a:xfrm rot="2700000">
            <a:off x="4560577" y="4589634"/>
            <a:ext cx="1028642" cy="1030007"/>
          </a:xfrm>
          <a:prstGeom prst="ellipse">
            <a:avLst/>
          </a:prstGeom>
          <a:solidFill>
            <a:srgbClr val="FE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4C912EE0-9023-4345-8F6D-D516F821E1C4}"/>
              </a:ext>
            </a:extLst>
          </p:cNvPr>
          <p:cNvSpPr>
            <a:spLocks/>
          </p:cNvSpPr>
          <p:nvPr/>
        </p:nvSpPr>
        <p:spPr bwMode="auto">
          <a:xfrm rot="2700000">
            <a:off x="5792451" y="4177666"/>
            <a:ext cx="2085935" cy="1290578"/>
          </a:xfrm>
          <a:custGeom>
            <a:avLst/>
            <a:gdLst>
              <a:gd name="T0" fmla="*/ 661 w 957"/>
              <a:gd name="T1" fmla="*/ 0 h 592"/>
              <a:gd name="T2" fmla="*/ 295 w 957"/>
              <a:gd name="T3" fmla="*/ 0 h 592"/>
              <a:gd name="T4" fmla="*/ 295 w 957"/>
              <a:gd name="T5" fmla="*/ 296 h 592"/>
              <a:gd name="T6" fmla="*/ 0 w 957"/>
              <a:gd name="T7" fmla="*/ 592 h 592"/>
              <a:gd name="T8" fmla="*/ 295 w 957"/>
              <a:gd name="T9" fmla="*/ 592 h 592"/>
              <a:gd name="T10" fmla="*/ 661 w 957"/>
              <a:gd name="T11" fmla="*/ 592 h 592"/>
              <a:gd name="T12" fmla="*/ 957 w 957"/>
              <a:gd name="T13" fmla="*/ 296 h 592"/>
              <a:gd name="T14" fmla="*/ 661 w 957"/>
              <a:gd name="T15" fmla="*/ 0 h 5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7" h="592">
                <a:moveTo>
                  <a:pt x="661" y="0"/>
                </a:moveTo>
                <a:cubicBezTo>
                  <a:pt x="295" y="0"/>
                  <a:pt x="295" y="0"/>
                  <a:pt x="295" y="0"/>
                </a:cubicBezTo>
                <a:cubicBezTo>
                  <a:pt x="295" y="296"/>
                  <a:pt x="295" y="296"/>
                  <a:pt x="295" y="296"/>
                </a:cubicBezTo>
                <a:cubicBezTo>
                  <a:pt x="295" y="459"/>
                  <a:pt x="163" y="592"/>
                  <a:pt x="0" y="592"/>
                </a:cubicBezTo>
                <a:cubicBezTo>
                  <a:pt x="295" y="592"/>
                  <a:pt x="295" y="592"/>
                  <a:pt x="295" y="592"/>
                </a:cubicBezTo>
                <a:cubicBezTo>
                  <a:pt x="661" y="592"/>
                  <a:pt x="661" y="592"/>
                  <a:pt x="661" y="592"/>
                </a:cubicBezTo>
                <a:cubicBezTo>
                  <a:pt x="824" y="592"/>
                  <a:pt x="957" y="459"/>
                  <a:pt x="957" y="296"/>
                </a:cubicBezTo>
                <a:cubicBezTo>
                  <a:pt x="957" y="132"/>
                  <a:pt x="824" y="0"/>
                  <a:pt x="661"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Oval 16">
            <a:extLst>
              <a:ext uri="{FF2B5EF4-FFF2-40B4-BE49-F238E27FC236}">
                <a16:creationId xmlns:a16="http://schemas.microsoft.com/office/drawing/2014/main" id="{1A96785A-3D86-46BD-A5C5-60039A767987}"/>
              </a:ext>
            </a:extLst>
          </p:cNvPr>
          <p:cNvSpPr>
            <a:spLocks noChangeArrowheads="1"/>
          </p:cNvSpPr>
          <p:nvPr/>
        </p:nvSpPr>
        <p:spPr bwMode="auto">
          <a:xfrm rot="2700000">
            <a:off x="6471330" y="4458867"/>
            <a:ext cx="1290578" cy="1290578"/>
          </a:xfrm>
          <a:prstGeom prst="ellipse">
            <a:avLst/>
          </a:prstGeom>
          <a:solidFill>
            <a:schemeClr val="accent3"/>
          </a:solidFill>
          <a:ln>
            <a:noFill/>
          </a:ln>
          <a:effectLst>
            <a:outerShdw blurRad="63500" dist="38100" dir="10800000" algn="r"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7">
            <a:extLst>
              <a:ext uri="{FF2B5EF4-FFF2-40B4-BE49-F238E27FC236}">
                <a16:creationId xmlns:a16="http://schemas.microsoft.com/office/drawing/2014/main" id="{03F9A052-9451-46D6-A1B7-92AEAB9009C8}"/>
              </a:ext>
            </a:extLst>
          </p:cNvPr>
          <p:cNvSpPr>
            <a:spLocks noChangeArrowheads="1"/>
          </p:cNvSpPr>
          <p:nvPr/>
        </p:nvSpPr>
        <p:spPr bwMode="auto">
          <a:xfrm rot="2700000">
            <a:off x="6602099" y="4590317"/>
            <a:ext cx="1030007" cy="1028642"/>
          </a:xfrm>
          <a:prstGeom prst="ellipse">
            <a:avLst/>
          </a:prstGeom>
          <a:solidFill>
            <a:srgbClr val="FE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8">
            <a:extLst>
              <a:ext uri="{FF2B5EF4-FFF2-40B4-BE49-F238E27FC236}">
                <a16:creationId xmlns:a16="http://schemas.microsoft.com/office/drawing/2014/main" id="{CF1C0629-09C4-4A87-9125-2BF20776BF17}"/>
              </a:ext>
            </a:extLst>
          </p:cNvPr>
          <p:cNvSpPr>
            <a:spLocks noChangeArrowheads="1"/>
          </p:cNvSpPr>
          <p:nvPr/>
        </p:nvSpPr>
        <p:spPr bwMode="auto">
          <a:xfrm rot="2700000">
            <a:off x="4430091" y="2417628"/>
            <a:ext cx="1290578" cy="1290578"/>
          </a:xfrm>
          <a:prstGeom prst="ellipse">
            <a:avLst/>
          </a:prstGeom>
          <a:solidFill>
            <a:schemeClr val="accent2"/>
          </a:solidFill>
          <a:ln>
            <a:noFill/>
          </a:ln>
          <a:effectLst>
            <a:outerShdw blurRad="63500" dist="38100" algn="l" rotWithShape="0">
              <a:schemeClr val="accent4">
                <a:lumMod val="50000"/>
                <a:alpha val="3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9">
            <a:extLst>
              <a:ext uri="{FF2B5EF4-FFF2-40B4-BE49-F238E27FC236}">
                <a16:creationId xmlns:a16="http://schemas.microsoft.com/office/drawing/2014/main" id="{8F857129-B7ED-4AB3-9BB0-9C2F4821FAB3}"/>
              </a:ext>
            </a:extLst>
          </p:cNvPr>
          <p:cNvSpPr>
            <a:spLocks noChangeArrowheads="1"/>
          </p:cNvSpPr>
          <p:nvPr/>
        </p:nvSpPr>
        <p:spPr bwMode="auto">
          <a:xfrm rot="2700000">
            <a:off x="4561060" y="2548596"/>
            <a:ext cx="1028642" cy="1028642"/>
          </a:xfrm>
          <a:prstGeom prst="ellipse">
            <a:avLst/>
          </a:prstGeom>
          <a:solidFill>
            <a:srgbClr val="FE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20">
            <a:extLst>
              <a:ext uri="{FF2B5EF4-FFF2-40B4-BE49-F238E27FC236}">
                <a16:creationId xmlns:a16="http://schemas.microsoft.com/office/drawing/2014/main" id="{752BC1A3-7777-4348-9AAD-414B9815D8F9}"/>
              </a:ext>
            </a:extLst>
          </p:cNvPr>
          <p:cNvSpPr>
            <a:spLocks/>
          </p:cNvSpPr>
          <p:nvPr/>
        </p:nvSpPr>
        <p:spPr bwMode="auto">
          <a:xfrm rot="2700000">
            <a:off x="6063769" y="3689790"/>
            <a:ext cx="654839" cy="185538"/>
          </a:xfrm>
          <a:custGeom>
            <a:avLst/>
            <a:gdLst>
              <a:gd name="T0" fmla="*/ 152 w 300"/>
              <a:gd name="T1" fmla="*/ 41 h 85"/>
              <a:gd name="T2" fmla="*/ 271 w 300"/>
              <a:gd name="T3" fmla="*/ 82 h 85"/>
              <a:gd name="T4" fmla="*/ 300 w 300"/>
              <a:gd name="T5" fmla="*/ 52 h 85"/>
              <a:gd name="T6" fmla="*/ 152 w 300"/>
              <a:gd name="T7" fmla="*/ 0 h 85"/>
              <a:gd name="T8" fmla="*/ 0 w 300"/>
              <a:gd name="T9" fmla="*/ 55 h 85"/>
              <a:gd name="T10" fmla="*/ 29 w 300"/>
              <a:gd name="T11" fmla="*/ 85 h 85"/>
              <a:gd name="T12" fmla="*/ 152 w 300"/>
              <a:gd name="T13" fmla="*/ 41 h 85"/>
            </a:gdLst>
            <a:ahLst/>
            <a:cxnLst>
              <a:cxn ang="0">
                <a:pos x="T0" y="T1"/>
              </a:cxn>
              <a:cxn ang="0">
                <a:pos x="T2" y="T3"/>
              </a:cxn>
              <a:cxn ang="0">
                <a:pos x="T4" y="T5"/>
              </a:cxn>
              <a:cxn ang="0">
                <a:pos x="T6" y="T7"/>
              </a:cxn>
              <a:cxn ang="0">
                <a:pos x="T8" y="T9"/>
              </a:cxn>
              <a:cxn ang="0">
                <a:pos x="T10" y="T11"/>
              </a:cxn>
              <a:cxn ang="0">
                <a:pos x="T12" y="T13"/>
              </a:cxn>
            </a:cxnLst>
            <a:rect l="0" t="0" r="r" b="b"/>
            <a:pathLst>
              <a:path w="300" h="85">
                <a:moveTo>
                  <a:pt x="152" y="41"/>
                </a:moveTo>
                <a:cubicBezTo>
                  <a:pt x="197" y="41"/>
                  <a:pt x="238" y="56"/>
                  <a:pt x="271" y="82"/>
                </a:cubicBezTo>
                <a:cubicBezTo>
                  <a:pt x="300" y="52"/>
                  <a:pt x="300" y="52"/>
                  <a:pt x="300" y="52"/>
                </a:cubicBezTo>
                <a:cubicBezTo>
                  <a:pt x="260" y="19"/>
                  <a:pt x="208" y="0"/>
                  <a:pt x="152" y="0"/>
                </a:cubicBezTo>
                <a:cubicBezTo>
                  <a:pt x="94" y="0"/>
                  <a:pt x="41" y="21"/>
                  <a:pt x="0" y="55"/>
                </a:cubicBezTo>
                <a:cubicBezTo>
                  <a:pt x="29" y="85"/>
                  <a:pt x="29" y="85"/>
                  <a:pt x="29" y="85"/>
                </a:cubicBezTo>
                <a:cubicBezTo>
                  <a:pt x="63" y="58"/>
                  <a:pt x="105" y="41"/>
                  <a:pt x="152" y="4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1">
            <a:extLst>
              <a:ext uri="{FF2B5EF4-FFF2-40B4-BE49-F238E27FC236}">
                <a16:creationId xmlns:a16="http://schemas.microsoft.com/office/drawing/2014/main" id="{B77D1271-EE99-48AF-B0D1-412B10C0B947}"/>
              </a:ext>
            </a:extLst>
          </p:cNvPr>
          <p:cNvSpPr>
            <a:spLocks/>
          </p:cNvSpPr>
          <p:nvPr/>
        </p:nvSpPr>
        <p:spPr bwMode="auto">
          <a:xfrm rot="2700000">
            <a:off x="6292046" y="4023077"/>
            <a:ext cx="206002" cy="686217"/>
          </a:xfrm>
          <a:custGeom>
            <a:avLst/>
            <a:gdLst>
              <a:gd name="T0" fmla="*/ 54 w 95"/>
              <a:gd name="T1" fmla="*/ 163 h 315"/>
              <a:gd name="T2" fmla="*/ 10 w 95"/>
              <a:gd name="T3" fmla="*/ 286 h 315"/>
              <a:gd name="T4" fmla="*/ 39 w 95"/>
              <a:gd name="T5" fmla="*/ 315 h 315"/>
              <a:gd name="T6" fmla="*/ 95 w 95"/>
              <a:gd name="T7" fmla="*/ 163 h 315"/>
              <a:gd name="T8" fmla="*/ 30 w 95"/>
              <a:gd name="T9" fmla="*/ 0 h 315"/>
              <a:gd name="T10" fmla="*/ 0 w 95"/>
              <a:gd name="T11" fmla="*/ 29 h 315"/>
              <a:gd name="T12" fmla="*/ 54 w 95"/>
              <a:gd name="T13" fmla="*/ 163 h 315"/>
            </a:gdLst>
            <a:ahLst/>
            <a:cxnLst>
              <a:cxn ang="0">
                <a:pos x="T0" y="T1"/>
              </a:cxn>
              <a:cxn ang="0">
                <a:pos x="T2" y="T3"/>
              </a:cxn>
              <a:cxn ang="0">
                <a:pos x="T4" y="T5"/>
              </a:cxn>
              <a:cxn ang="0">
                <a:pos x="T6" y="T7"/>
              </a:cxn>
              <a:cxn ang="0">
                <a:pos x="T8" y="T9"/>
              </a:cxn>
              <a:cxn ang="0">
                <a:pos x="T10" y="T11"/>
              </a:cxn>
              <a:cxn ang="0">
                <a:pos x="T12" y="T13"/>
              </a:cxn>
            </a:cxnLst>
            <a:rect l="0" t="0" r="r" b="b"/>
            <a:pathLst>
              <a:path w="95" h="315">
                <a:moveTo>
                  <a:pt x="54" y="163"/>
                </a:moveTo>
                <a:cubicBezTo>
                  <a:pt x="54" y="209"/>
                  <a:pt x="37" y="252"/>
                  <a:pt x="10" y="286"/>
                </a:cubicBezTo>
                <a:cubicBezTo>
                  <a:pt x="39" y="315"/>
                  <a:pt x="39" y="315"/>
                  <a:pt x="39" y="315"/>
                </a:cubicBezTo>
                <a:cubicBezTo>
                  <a:pt x="74" y="274"/>
                  <a:pt x="95" y="221"/>
                  <a:pt x="95" y="163"/>
                </a:cubicBezTo>
                <a:cubicBezTo>
                  <a:pt x="95" y="100"/>
                  <a:pt x="70" y="42"/>
                  <a:pt x="30" y="0"/>
                </a:cubicBezTo>
                <a:cubicBezTo>
                  <a:pt x="0" y="29"/>
                  <a:pt x="0" y="29"/>
                  <a:pt x="0" y="29"/>
                </a:cubicBezTo>
                <a:cubicBezTo>
                  <a:pt x="33" y="64"/>
                  <a:pt x="54" y="111"/>
                  <a:pt x="54" y="16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2">
            <a:extLst>
              <a:ext uri="{FF2B5EF4-FFF2-40B4-BE49-F238E27FC236}">
                <a16:creationId xmlns:a16="http://schemas.microsoft.com/office/drawing/2014/main" id="{993EB1BE-4A8B-4405-8015-33D7DF84EE38}"/>
              </a:ext>
            </a:extLst>
          </p:cNvPr>
          <p:cNvSpPr>
            <a:spLocks/>
          </p:cNvSpPr>
          <p:nvPr/>
        </p:nvSpPr>
        <p:spPr bwMode="auto">
          <a:xfrm rot="2700000">
            <a:off x="5711550" y="3446672"/>
            <a:ext cx="197816" cy="669846"/>
          </a:xfrm>
          <a:custGeom>
            <a:avLst/>
            <a:gdLst>
              <a:gd name="T0" fmla="*/ 41 w 91"/>
              <a:gd name="T1" fmla="*/ 159 h 307"/>
              <a:gd name="T2" fmla="*/ 91 w 91"/>
              <a:gd name="T3" fmla="*/ 29 h 307"/>
              <a:gd name="T4" fmla="*/ 62 w 91"/>
              <a:gd name="T5" fmla="*/ 0 h 307"/>
              <a:gd name="T6" fmla="*/ 0 w 91"/>
              <a:gd name="T7" fmla="*/ 159 h 307"/>
              <a:gd name="T8" fmla="*/ 52 w 91"/>
              <a:gd name="T9" fmla="*/ 307 h 307"/>
              <a:gd name="T10" fmla="*/ 82 w 91"/>
              <a:gd name="T11" fmla="*/ 277 h 307"/>
              <a:gd name="T12" fmla="*/ 41 w 91"/>
              <a:gd name="T13" fmla="*/ 159 h 307"/>
            </a:gdLst>
            <a:ahLst/>
            <a:cxnLst>
              <a:cxn ang="0">
                <a:pos x="T0" y="T1"/>
              </a:cxn>
              <a:cxn ang="0">
                <a:pos x="T2" y="T3"/>
              </a:cxn>
              <a:cxn ang="0">
                <a:pos x="T4" y="T5"/>
              </a:cxn>
              <a:cxn ang="0">
                <a:pos x="T6" y="T7"/>
              </a:cxn>
              <a:cxn ang="0">
                <a:pos x="T8" y="T9"/>
              </a:cxn>
              <a:cxn ang="0">
                <a:pos x="T10" y="T11"/>
              </a:cxn>
              <a:cxn ang="0">
                <a:pos x="T12" y="T13"/>
              </a:cxn>
            </a:cxnLst>
            <a:rect l="0" t="0" r="r" b="b"/>
            <a:pathLst>
              <a:path w="91" h="307">
                <a:moveTo>
                  <a:pt x="41" y="159"/>
                </a:moveTo>
                <a:cubicBezTo>
                  <a:pt x="41" y="109"/>
                  <a:pt x="60" y="63"/>
                  <a:pt x="91" y="29"/>
                </a:cubicBezTo>
                <a:cubicBezTo>
                  <a:pt x="62" y="0"/>
                  <a:pt x="62" y="0"/>
                  <a:pt x="62" y="0"/>
                </a:cubicBezTo>
                <a:cubicBezTo>
                  <a:pt x="23" y="42"/>
                  <a:pt x="0" y="98"/>
                  <a:pt x="0" y="159"/>
                </a:cubicBezTo>
                <a:cubicBezTo>
                  <a:pt x="0" y="215"/>
                  <a:pt x="20" y="266"/>
                  <a:pt x="52" y="307"/>
                </a:cubicBezTo>
                <a:cubicBezTo>
                  <a:pt x="82" y="277"/>
                  <a:pt x="82" y="277"/>
                  <a:pt x="82" y="277"/>
                </a:cubicBezTo>
                <a:cubicBezTo>
                  <a:pt x="56" y="245"/>
                  <a:pt x="41" y="204"/>
                  <a:pt x="41" y="15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3">
            <a:extLst>
              <a:ext uri="{FF2B5EF4-FFF2-40B4-BE49-F238E27FC236}">
                <a16:creationId xmlns:a16="http://schemas.microsoft.com/office/drawing/2014/main" id="{6AC4F7DB-6789-4CB5-BCBE-32AF43E1A18D}"/>
              </a:ext>
            </a:extLst>
          </p:cNvPr>
          <p:cNvSpPr>
            <a:spLocks/>
          </p:cNvSpPr>
          <p:nvPr/>
        </p:nvSpPr>
        <p:spPr bwMode="auto">
          <a:xfrm rot="2700000">
            <a:off x="5451647" y="4268490"/>
            <a:ext cx="701223" cy="206002"/>
          </a:xfrm>
          <a:custGeom>
            <a:avLst/>
            <a:gdLst>
              <a:gd name="T0" fmla="*/ 163 w 322"/>
              <a:gd name="T1" fmla="*/ 54 h 95"/>
              <a:gd name="T2" fmla="*/ 29 w 322"/>
              <a:gd name="T3" fmla="*/ 0 h 95"/>
              <a:gd name="T4" fmla="*/ 0 w 322"/>
              <a:gd name="T5" fmla="*/ 29 h 95"/>
              <a:gd name="T6" fmla="*/ 163 w 322"/>
              <a:gd name="T7" fmla="*/ 95 h 95"/>
              <a:gd name="T8" fmla="*/ 322 w 322"/>
              <a:gd name="T9" fmla="*/ 33 h 95"/>
              <a:gd name="T10" fmla="*/ 293 w 322"/>
              <a:gd name="T11" fmla="*/ 4 h 95"/>
              <a:gd name="T12" fmla="*/ 163 w 322"/>
              <a:gd name="T13" fmla="*/ 54 h 95"/>
            </a:gdLst>
            <a:ahLst/>
            <a:cxnLst>
              <a:cxn ang="0">
                <a:pos x="T0" y="T1"/>
              </a:cxn>
              <a:cxn ang="0">
                <a:pos x="T2" y="T3"/>
              </a:cxn>
              <a:cxn ang="0">
                <a:pos x="T4" y="T5"/>
              </a:cxn>
              <a:cxn ang="0">
                <a:pos x="T6" y="T7"/>
              </a:cxn>
              <a:cxn ang="0">
                <a:pos x="T8" y="T9"/>
              </a:cxn>
              <a:cxn ang="0">
                <a:pos x="T10" y="T11"/>
              </a:cxn>
              <a:cxn ang="0">
                <a:pos x="T12" y="T13"/>
              </a:cxn>
            </a:cxnLst>
            <a:rect l="0" t="0" r="r" b="b"/>
            <a:pathLst>
              <a:path w="322" h="95">
                <a:moveTo>
                  <a:pt x="163" y="54"/>
                </a:moveTo>
                <a:cubicBezTo>
                  <a:pt x="111" y="54"/>
                  <a:pt x="64" y="33"/>
                  <a:pt x="29" y="0"/>
                </a:cubicBezTo>
                <a:cubicBezTo>
                  <a:pt x="0" y="29"/>
                  <a:pt x="0" y="29"/>
                  <a:pt x="0" y="29"/>
                </a:cubicBezTo>
                <a:cubicBezTo>
                  <a:pt x="42" y="70"/>
                  <a:pt x="100" y="95"/>
                  <a:pt x="163" y="95"/>
                </a:cubicBezTo>
                <a:cubicBezTo>
                  <a:pt x="224" y="95"/>
                  <a:pt x="280" y="71"/>
                  <a:pt x="322" y="33"/>
                </a:cubicBezTo>
                <a:cubicBezTo>
                  <a:pt x="293" y="4"/>
                  <a:pt x="293" y="4"/>
                  <a:pt x="293" y="4"/>
                </a:cubicBezTo>
                <a:cubicBezTo>
                  <a:pt x="258" y="35"/>
                  <a:pt x="213" y="54"/>
                  <a:pt x="163" y="5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4">
            <a:extLst>
              <a:ext uri="{FF2B5EF4-FFF2-40B4-BE49-F238E27FC236}">
                <a16:creationId xmlns:a16="http://schemas.microsoft.com/office/drawing/2014/main" id="{5554ACC6-33C8-4CFE-A0CB-B62BF05E7D62}"/>
              </a:ext>
            </a:extLst>
          </p:cNvPr>
          <p:cNvSpPr>
            <a:spLocks/>
          </p:cNvSpPr>
          <p:nvPr/>
        </p:nvSpPr>
        <p:spPr bwMode="auto">
          <a:xfrm rot="2700000">
            <a:off x="6552288" y="362724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95A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E94308A4-966F-4D15-8C86-73268BEF8A42}"/>
              </a:ext>
            </a:extLst>
          </p:cNvPr>
          <p:cNvSpPr txBox="1"/>
          <p:nvPr/>
        </p:nvSpPr>
        <p:spPr>
          <a:xfrm>
            <a:off x="693501" y="2002582"/>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Development</a:t>
            </a:r>
          </a:p>
        </p:txBody>
      </p:sp>
      <p:sp>
        <p:nvSpPr>
          <p:cNvPr id="29" name="TextBox 28">
            <a:extLst>
              <a:ext uri="{FF2B5EF4-FFF2-40B4-BE49-F238E27FC236}">
                <a16:creationId xmlns:a16="http://schemas.microsoft.com/office/drawing/2014/main" id="{0CEA5B7E-F42C-4CED-A6CB-689C297564EC}"/>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0" name="TextBox 29">
            <a:extLst>
              <a:ext uri="{FF2B5EF4-FFF2-40B4-BE49-F238E27FC236}">
                <a16:creationId xmlns:a16="http://schemas.microsoft.com/office/drawing/2014/main" id="{79FA2C92-FC4A-40D2-9EEE-1CFD283FDDEB}"/>
              </a:ext>
            </a:extLst>
          </p:cNvPr>
          <p:cNvSpPr txBox="1"/>
          <p:nvPr/>
        </p:nvSpPr>
        <p:spPr>
          <a:xfrm>
            <a:off x="693501" y="474077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Strategy</a:t>
            </a:r>
          </a:p>
        </p:txBody>
      </p:sp>
      <p:sp>
        <p:nvSpPr>
          <p:cNvPr id="31" name="TextBox 30">
            <a:extLst>
              <a:ext uri="{FF2B5EF4-FFF2-40B4-BE49-F238E27FC236}">
                <a16:creationId xmlns:a16="http://schemas.microsoft.com/office/drawing/2014/main" id="{7CFE45D3-E204-4263-9CC4-1092F18977C8}"/>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2" name="TextBox 31">
            <a:extLst>
              <a:ext uri="{FF2B5EF4-FFF2-40B4-BE49-F238E27FC236}">
                <a16:creationId xmlns:a16="http://schemas.microsoft.com/office/drawing/2014/main" id="{52F295CF-D72B-4DAD-9BAD-AB8C3488B176}"/>
              </a:ext>
            </a:extLst>
          </p:cNvPr>
          <p:cNvSpPr txBox="1"/>
          <p:nvPr/>
        </p:nvSpPr>
        <p:spPr>
          <a:xfrm>
            <a:off x="10153650" y="200258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Teamwork</a:t>
            </a:r>
          </a:p>
        </p:txBody>
      </p:sp>
      <p:sp>
        <p:nvSpPr>
          <p:cNvPr id="33" name="TextBox 32">
            <a:extLst>
              <a:ext uri="{FF2B5EF4-FFF2-40B4-BE49-F238E27FC236}">
                <a16:creationId xmlns:a16="http://schemas.microsoft.com/office/drawing/2014/main" id="{794DEF49-25B0-404A-AB06-9231ED9E7824}"/>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4" name="TextBox 33">
            <a:extLst>
              <a:ext uri="{FF2B5EF4-FFF2-40B4-BE49-F238E27FC236}">
                <a16:creationId xmlns:a16="http://schemas.microsoft.com/office/drawing/2014/main" id="{A8BF2B52-FE05-48B5-A55B-0D126E8565AE}"/>
              </a:ext>
            </a:extLst>
          </p:cNvPr>
          <p:cNvSpPr txBox="1"/>
          <p:nvPr/>
        </p:nvSpPr>
        <p:spPr>
          <a:xfrm>
            <a:off x="10153650" y="474077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Process</a:t>
            </a:r>
          </a:p>
        </p:txBody>
      </p:sp>
      <p:sp>
        <p:nvSpPr>
          <p:cNvPr id="35" name="TextBox 34">
            <a:extLst>
              <a:ext uri="{FF2B5EF4-FFF2-40B4-BE49-F238E27FC236}">
                <a16:creationId xmlns:a16="http://schemas.microsoft.com/office/drawing/2014/main" id="{EB3D0703-D1E8-437E-BCE1-6EF1D8BF7830}"/>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grpSp>
        <p:nvGrpSpPr>
          <p:cNvPr id="36" name="Group 35">
            <a:extLst>
              <a:ext uri="{FF2B5EF4-FFF2-40B4-BE49-F238E27FC236}">
                <a16:creationId xmlns:a16="http://schemas.microsoft.com/office/drawing/2014/main" id="{8CD5134E-40DE-4594-B18C-93A566B52511}"/>
              </a:ext>
            </a:extLst>
          </p:cNvPr>
          <p:cNvGrpSpPr/>
          <p:nvPr/>
        </p:nvGrpSpPr>
        <p:grpSpPr>
          <a:xfrm>
            <a:off x="2430780" y="2180051"/>
            <a:ext cx="1742956" cy="369332"/>
            <a:chOff x="2487427" y="2180051"/>
            <a:chExt cx="1784623" cy="369332"/>
          </a:xfrm>
        </p:grpSpPr>
        <p:cxnSp>
          <p:nvCxnSpPr>
            <p:cNvPr id="37" name="Straight Connector 36">
              <a:extLst>
                <a:ext uri="{FF2B5EF4-FFF2-40B4-BE49-F238E27FC236}">
                  <a16:creationId xmlns:a16="http://schemas.microsoft.com/office/drawing/2014/main" id="{F5B0AC2D-D3FE-40B9-ADFA-7A2DFC962861}"/>
                </a:ext>
              </a:extLst>
            </p:cNvPr>
            <p:cNvCxnSpPr>
              <a:cxnSpLocks/>
            </p:cNvCxnSpPr>
            <p:nvPr/>
          </p:nvCxnSpPr>
          <p:spPr>
            <a:xfrm>
              <a:off x="2487427" y="2180051"/>
              <a:ext cx="1053787" cy="0"/>
            </a:xfrm>
            <a:prstGeom prst="line">
              <a:avLst/>
            </a:prstGeom>
            <a:ln w="19050">
              <a:solidFill>
                <a:schemeClr val="accent3"/>
              </a:solidFill>
              <a:headEnd type="ova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1C58266-6273-42FF-BE99-909A47EC86C9}"/>
                </a:ext>
              </a:extLst>
            </p:cNvPr>
            <p:cNvCxnSpPr>
              <a:cxnSpLocks/>
            </p:cNvCxnSpPr>
            <p:nvPr/>
          </p:nvCxnSpPr>
          <p:spPr>
            <a:xfrm>
              <a:off x="3541214" y="2180051"/>
              <a:ext cx="730836" cy="369332"/>
            </a:xfrm>
            <a:prstGeom prst="line">
              <a:avLst/>
            </a:prstGeom>
            <a:ln w="19050">
              <a:solidFill>
                <a:schemeClr val="accent3"/>
              </a:solidFill>
              <a:tailEnd type="arrow"/>
            </a:ln>
          </p:spPr>
          <p:style>
            <a:lnRef idx="1">
              <a:schemeClr val="accent1"/>
            </a:lnRef>
            <a:fillRef idx="0">
              <a:schemeClr val="accent1"/>
            </a:fillRef>
            <a:effectRef idx="0">
              <a:schemeClr val="accent1"/>
            </a:effectRef>
            <a:fontRef idx="minor">
              <a:schemeClr val="tx1"/>
            </a:fontRef>
          </p:style>
        </p:cxnSp>
      </p:grpSp>
      <p:grpSp>
        <p:nvGrpSpPr>
          <p:cNvPr id="39" name="Group 38">
            <a:extLst>
              <a:ext uri="{FF2B5EF4-FFF2-40B4-BE49-F238E27FC236}">
                <a16:creationId xmlns:a16="http://schemas.microsoft.com/office/drawing/2014/main" id="{1D923B6A-4AD7-477C-92A4-945933283B5F}"/>
              </a:ext>
            </a:extLst>
          </p:cNvPr>
          <p:cNvGrpSpPr/>
          <p:nvPr/>
        </p:nvGrpSpPr>
        <p:grpSpPr>
          <a:xfrm>
            <a:off x="1912620" y="4918241"/>
            <a:ext cx="2072377" cy="369332"/>
            <a:chOff x="1939549" y="2180051"/>
            <a:chExt cx="2332501" cy="369332"/>
          </a:xfrm>
        </p:grpSpPr>
        <p:cxnSp>
          <p:nvCxnSpPr>
            <p:cNvPr id="40" name="Straight Connector 39">
              <a:extLst>
                <a:ext uri="{FF2B5EF4-FFF2-40B4-BE49-F238E27FC236}">
                  <a16:creationId xmlns:a16="http://schemas.microsoft.com/office/drawing/2014/main" id="{97799049-E7A9-4403-9B9D-0EA112E058AA}"/>
                </a:ext>
              </a:extLst>
            </p:cNvPr>
            <p:cNvCxnSpPr>
              <a:cxnSpLocks/>
            </p:cNvCxnSpPr>
            <p:nvPr/>
          </p:nvCxnSpPr>
          <p:spPr>
            <a:xfrm>
              <a:off x="1939549" y="2180051"/>
              <a:ext cx="1601665" cy="0"/>
            </a:xfrm>
            <a:prstGeom prst="line">
              <a:avLst/>
            </a:prstGeom>
            <a:ln w="19050">
              <a:solidFill>
                <a:schemeClr val="accent4"/>
              </a:solidFill>
              <a:headEnd type="ova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4698078-5324-46F2-8546-34EFC47F43BC}"/>
                </a:ext>
              </a:extLst>
            </p:cNvPr>
            <p:cNvCxnSpPr>
              <a:cxnSpLocks/>
            </p:cNvCxnSpPr>
            <p:nvPr/>
          </p:nvCxnSpPr>
          <p:spPr>
            <a:xfrm>
              <a:off x="3541214" y="2180051"/>
              <a:ext cx="730836" cy="369332"/>
            </a:xfrm>
            <a:prstGeom prst="line">
              <a:avLst/>
            </a:prstGeom>
            <a:ln w="19050">
              <a:solidFill>
                <a:schemeClr val="accent4"/>
              </a:solidFill>
              <a:tailEnd type="arrow"/>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BD78DD51-CC1C-49A4-9B5E-2385406E7778}"/>
              </a:ext>
            </a:extLst>
          </p:cNvPr>
          <p:cNvGrpSpPr/>
          <p:nvPr/>
        </p:nvGrpSpPr>
        <p:grpSpPr>
          <a:xfrm flipH="1">
            <a:off x="8018266" y="2180051"/>
            <a:ext cx="2047755" cy="369332"/>
            <a:chOff x="2175341" y="2180051"/>
            <a:chExt cx="2096709" cy="369332"/>
          </a:xfrm>
        </p:grpSpPr>
        <p:cxnSp>
          <p:nvCxnSpPr>
            <p:cNvPr id="43" name="Straight Connector 42">
              <a:extLst>
                <a:ext uri="{FF2B5EF4-FFF2-40B4-BE49-F238E27FC236}">
                  <a16:creationId xmlns:a16="http://schemas.microsoft.com/office/drawing/2014/main" id="{DD145B02-74FF-497A-97B8-79B9A6986878}"/>
                </a:ext>
              </a:extLst>
            </p:cNvPr>
            <p:cNvCxnSpPr>
              <a:cxnSpLocks/>
            </p:cNvCxnSpPr>
            <p:nvPr/>
          </p:nvCxnSpPr>
          <p:spPr>
            <a:xfrm>
              <a:off x="2175341" y="2180051"/>
              <a:ext cx="1365872" cy="0"/>
            </a:xfrm>
            <a:prstGeom prst="line">
              <a:avLst/>
            </a:prstGeom>
            <a:ln w="19050">
              <a:solidFill>
                <a:schemeClr val="accent1"/>
              </a:solidFill>
              <a:head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CB5F87D-AA18-40BC-8AF6-530D4824A19F}"/>
                </a:ext>
              </a:extLst>
            </p:cNvPr>
            <p:cNvCxnSpPr>
              <a:cxnSpLocks/>
            </p:cNvCxnSpPr>
            <p:nvPr/>
          </p:nvCxnSpPr>
          <p:spPr>
            <a:xfrm>
              <a:off x="3541214" y="2180051"/>
              <a:ext cx="730836" cy="369332"/>
            </a:xfrm>
            <a:prstGeom prst="line">
              <a:avLst/>
            </a:prstGeom>
            <a:ln w="19050">
              <a:solidFill>
                <a:schemeClr val="accent1"/>
              </a:solidFill>
              <a:tailEnd type="arrow"/>
            </a:ln>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D73DA790-D519-40E0-847D-D1375E8F62A2}"/>
              </a:ext>
            </a:extLst>
          </p:cNvPr>
          <p:cNvGrpSpPr/>
          <p:nvPr/>
        </p:nvGrpSpPr>
        <p:grpSpPr>
          <a:xfrm flipH="1">
            <a:off x="8207004" y="4918241"/>
            <a:ext cx="2140956" cy="369332"/>
            <a:chOff x="1862362" y="2180051"/>
            <a:chExt cx="2409688" cy="369332"/>
          </a:xfrm>
        </p:grpSpPr>
        <p:cxnSp>
          <p:nvCxnSpPr>
            <p:cNvPr id="46" name="Straight Connector 45">
              <a:extLst>
                <a:ext uri="{FF2B5EF4-FFF2-40B4-BE49-F238E27FC236}">
                  <a16:creationId xmlns:a16="http://schemas.microsoft.com/office/drawing/2014/main" id="{C11F58FC-D208-4192-91AA-154484460BC6}"/>
                </a:ext>
              </a:extLst>
            </p:cNvPr>
            <p:cNvCxnSpPr>
              <a:cxnSpLocks/>
            </p:cNvCxnSpPr>
            <p:nvPr/>
          </p:nvCxnSpPr>
          <p:spPr>
            <a:xfrm>
              <a:off x="1862362" y="2180051"/>
              <a:ext cx="1678852" cy="0"/>
            </a:xfrm>
            <a:prstGeom prst="line">
              <a:avLst/>
            </a:prstGeom>
            <a:ln w="19050">
              <a:solidFill>
                <a:schemeClr val="accent2"/>
              </a:solidFill>
              <a:headEnd type="ova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BD2AA95-F792-4FA3-AC15-CA3A8E753B88}"/>
                </a:ext>
              </a:extLst>
            </p:cNvPr>
            <p:cNvCxnSpPr>
              <a:cxnSpLocks/>
            </p:cNvCxnSpPr>
            <p:nvPr/>
          </p:nvCxnSpPr>
          <p:spPr>
            <a:xfrm>
              <a:off x="3541214" y="2180051"/>
              <a:ext cx="730836" cy="369332"/>
            </a:xfrm>
            <a:prstGeom prst="line">
              <a:avLst/>
            </a:prstGeom>
            <a:ln w="19050">
              <a:solidFill>
                <a:schemeClr val="accent2"/>
              </a:solidFill>
              <a:tailEnd type="arrow"/>
            </a:ln>
          </p:spPr>
          <p:style>
            <a:lnRef idx="1">
              <a:schemeClr val="accent1"/>
            </a:lnRef>
            <a:fillRef idx="0">
              <a:schemeClr val="accent1"/>
            </a:fillRef>
            <a:effectRef idx="0">
              <a:schemeClr val="accent1"/>
            </a:effectRef>
            <a:fontRef idx="minor">
              <a:schemeClr val="tx1"/>
            </a:fontRef>
          </p:style>
        </p:cxnSp>
      </p:grpSp>
      <p:sp>
        <p:nvSpPr>
          <p:cNvPr id="52" name="TextBox 51">
            <a:extLst>
              <a:ext uri="{FF2B5EF4-FFF2-40B4-BE49-F238E27FC236}">
                <a16:creationId xmlns:a16="http://schemas.microsoft.com/office/drawing/2014/main" id="{61D68344-1519-4A94-BF11-F0A439126DAA}"/>
              </a:ext>
            </a:extLst>
          </p:cNvPr>
          <p:cNvSpPr txBox="1"/>
          <p:nvPr/>
        </p:nvSpPr>
        <p:spPr>
          <a:xfrm>
            <a:off x="5757832" y="3898871"/>
            <a:ext cx="676336"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Plan</a:t>
            </a:r>
          </a:p>
        </p:txBody>
      </p:sp>
      <p:sp>
        <p:nvSpPr>
          <p:cNvPr id="53" name="Freeform 62">
            <a:extLst>
              <a:ext uri="{FF2B5EF4-FFF2-40B4-BE49-F238E27FC236}">
                <a16:creationId xmlns:a16="http://schemas.microsoft.com/office/drawing/2014/main" id="{E5C58A0D-2018-48ED-B54F-9E2F67337F00}"/>
              </a:ext>
            </a:extLst>
          </p:cNvPr>
          <p:cNvSpPr>
            <a:spLocks noEditPoints="1"/>
          </p:cNvSpPr>
          <p:nvPr/>
        </p:nvSpPr>
        <p:spPr bwMode="auto">
          <a:xfrm>
            <a:off x="4878031" y="4906194"/>
            <a:ext cx="393734" cy="396886"/>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54" name="Freeform 66">
            <a:extLst>
              <a:ext uri="{FF2B5EF4-FFF2-40B4-BE49-F238E27FC236}">
                <a16:creationId xmlns:a16="http://schemas.microsoft.com/office/drawing/2014/main" id="{E729139B-F449-4FF3-A956-63D7D395B887}"/>
              </a:ext>
            </a:extLst>
          </p:cNvPr>
          <p:cNvSpPr>
            <a:spLocks noEditPoints="1"/>
          </p:cNvSpPr>
          <p:nvPr/>
        </p:nvSpPr>
        <p:spPr bwMode="auto">
          <a:xfrm>
            <a:off x="6899297" y="2860724"/>
            <a:ext cx="434644" cy="404386"/>
          </a:xfrm>
          <a:custGeom>
            <a:avLst/>
            <a:gdLst>
              <a:gd name="T0" fmla="*/ 44667 w 73"/>
              <a:gd name="T1" fmla="*/ 133841 h 68"/>
              <a:gd name="T2" fmla="*/ 27488 w 73"/>
              <a:gd name="T3" fmla="*/ 133841 h 68"/>
              <a:gd name="T4" fmla="*/ 0 w 73"/>
              <a:gd name="T5" fmla="*/ 113250 h 68"/>
              <a:gd name="T6" fmla="*/ 17180 w 73"/>
              <a:gd name="T7" fmla="*/ 65204 h 68"/>
              <a:gd name="T8" fmla="*/ 51539 w 73"/>
              <a:gd name="T9" fmla="*/ 75500 h 68"/>
              <a:gd name="T10" fmla="*/ 68719 w 73"/>
              <a:gd name="T11" fmla="*/ 72068 h 68"/>
              <a:gd name="T12" fmla="*/ 68719 w 73"/>
              <a:gd name="T13" fmla="*/ 82363 h 68"/>
              <a:gd name="T14" fmla="*/ 79027 w 73"/>
              <a:gd name="T15" fmla="*/ 116682 h 68"/>
              <a:gd name="T16" fmla="*/ 44667 w 73"/>
              <a:gd name="T17" fmla="*/ 133841 h 68"/>
              <a:gd name="T18" fmla="*/ 51539 w 73"/>
              <a:gd name="T19" fmla="*/ 65204 h 68"/>
              <a:gd name="T20" fmla="*/ 17180 w 73"/>
              <a:gd name="T21" fmla="*/ 30886 h 68"/>
              <a:gd name="T22" fmla="*/ 51539 w 73"/>
              <a:gd name="T23" fmla="*/ 0 h 68"/>
              <a:gd name="T24" fmla="*/ 85899 w 73"/>
              <a:gd name="T25" fmla="*/ 30886 h 68"/>
              <a:gd name="T26" fmla="*/ 51539 w 73"/>
              <a:gd name="T27" fmla="*/ 65204 h 68"/>
              <a:gd name="T28" fmla="*/ 182106 w 73"/>
              <a:gd name="T29" fmla="*/ 233363 h 68"/>
              <a:gd name="T30" fmla="*/ 68719 w 73"/>
              <a:gd name="T31" fmla="*/ 233363 h 68"/>
              <a:gd name="T32" fmla="*/ 34360 w 73"/>
              <a:gd name="T33" fmla="*/ 199045 h 68"/>
              <a:gd name="T34" fmla="*/ 79027 w 73"/>
              <a:gd name="T35" fmla="*/ 123545 h 68"/>
              <a:gd name="T36" fmla="*/ 127130 w 73"/>
              <a:gd name="T37" fmla="*/ 140704 h 68"/>
              <a:gd name="T38" fmla="*/ 171798 w 73"/>
              <a:gd name="T39" fmla="*/ 123545 h 68"/>
              <a:gd name="T40" fmla="*/ 219901 w 73"/>
              <a:gd name="T41" fmla="*/ 199045 h 68"/>
              <a:gd name="T42" fmla="*/ 182106 w 73"/>
              <a:gd name="T43" fmla="*/ 233363 h 68"/>
              <a:gd name="T44" fmla="*/ 127130 w 73"/>
              <a:gd name="T45" fmla="*/ 133841 h 68"/>
              <a:gd name="T46" fmla="*/ 75591 w 73"/>
              <a:gd name="T47" fmla="*/ 82363 h 68"/>
              <a:gd name="T48" fmla="*/ 127130 w 73"/>
              <a:gd name="T49" fmla="*/ 30886 h 68"/>
              <a:gd name="T50" fmla="*/ 175234 w 73"/>
              <a:gd name="T51" fmla="*/ 82363 h 68"/>
              <a:gd name="T52" fmla="*/ 127130 w 73"/>
              <a:gd name="T53" fmla="*/ 133841 h 68"/>
              <a:gd name="T54" fmla="*/ 202722 w 73"/>
              <a:gd name="T55" fmla="*/ 65204 h 68"/>
              <a:gd name="T56" fmla="*/ 168362 w 73"/>
              <a:gd name="T57" fmla="*/ 30886 h 68"/>
              <a:gd name="T58" fmla="*/ 202722 w 73"/>
              <a:gd name="T59" fmla="*/ 0 h 68"/>
              <a:gd name="T60" fmla="*/ 233645 w 73"/>
              <a:gd name="T61" fmla="*/ 30886 h 68"/>
              <a:gd name="T62" fmla="*/ 202722 w 73"/>
              <a:gd name="T63" fmla="*/ 65204 h 68"/>
              <a:gd name="T64" fmla="*/ 226773 w 73"/>
              <a:gd name="T65" fmla="*/ 133841 h 68"/>
              <a:gd name="T66" fmla="*/ 209593 w 73"/>
              <a:gd name="T67" fmla="*/ 133841 h 68"/>
              <a:gd name="T68" fmla="*/ 175234 w 73"/>
              <a:gd name="T69" fmla="*/ 116682 h 68"/>
              <a:gd name="T70" fmla="*/ 185542 w 73"/>
              <a:gd name="T71" fmla="*/ 82363 h 68"/>
              <a:gd name="T72" fmla="*/ 185542 w 73"/>
              <a:gd name="T73" fmla="*/ 72068 h 68"/>
              <a:gd name="T74" fmla="*/ 202722 w 73"/>
              <a:gd name="T75" fmla="*/ 75500 h 68"/>
              <a:gd name="T76" fmla="*/ 237081 w 73"/>
              <a:gd name="T77" fmla="*/ 65204 h 68"/>
              <a:gd name="T78" fmla="*/ 250825 w 73"/>
              <a:gd name="T79" fmla="*/ 113250 h 68"/>
              <a:gd name="T80" fmla="*/ 226773 w 73"/>
              <a:gd name="T81" fmla="*/ 133841 h 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55" name="Freeform 217">
            <a:extLst>
              <a:ext uri="{FF2B5EF4-FFF2-40B4-BE49-F238E27FC236}">
                <a16:creationId xmlns:a16="http://schemas.microsoft.com/office/drawing/2014/main" id="{762E7897-9BB0-47A5-9187-A710A2B67047}"/>
              </a:ext>
            </a:extLst>
          </p:cNvPr>
          <p:cNvSpPr>
            <a:spLocks noEditPoints="1"/>
          </p:cNvSpPr>
          <p:nvPr/>
        </p:nvSpPr>
        <p:spPr bwMode="auto">
          <a:xfrm>
            <a:off x="6886025" y="4931330"/>
            <a:ext cx="462154" cy="346616"/>
          </a:xfrm>
          <a:custGeom>
            <a:avLst/>
            <a:gdLst>
              <a:gd name="T0" fmla="*/ 266700 w 78"/>
              <a:gd name="T1" fmla="*/ 200025 h 58"/>
              <a:gd name="T2" fmla="*/ 0 w 78"/>
              <a:gd name="T3" fmla="*/ 200025 h 58"/>
              <a:gd name="T4" fmla="*/ 0 w 78"/>
              <a:gd name="T5" fmla="*/ 0 h 58"/>
              <a:gd name="T6" fmla="*/ 17096 w 78"/>
              <a:gd name="T7" fmla="*/ 0 h 58"/>
              <a:gd name="T8" fmla="*/ 17096 w 78"/>
              <a:gd name="T9" fmla="*/ 182781 h 58"/>
              <a:gd name="T10" fmla="*/ 266700 w 78"/>
              <a:gd name="T11" fmla="*/ 182781 h 58"/>
              <a:gd name="T12" fmla="*/ 266700 w 78"/>
              <a:gd name="T13" fmla="*/ 200025 h 58"/>
              <a:gd name="T14" fmla="*/ 249604 w 78"/>
              <a:gd name="T15" fmla="*/ 75872 h 58"/>
              <a:gd name="T16" fmla="*/ 242765 w 78"/>
              <a:gd name="T17" fmla="*/ 79320 h 58"/>
              <a:gd name="T18" fmla="*/ 225669 w 78"/>
              <a:gd name="T19" fmla="*/ 62077 h 58"/>
              <a:gd name="T20" fmla="*/ 143608 w 78"/>
              <a:gd name="T21" fmla="*/ 144846 h 58"/>
              <a:gd name="T22" fmla="*/ 136769 w 78"/>
              <a:gd name="T23" fmla="*/ 144846 h 58"/>
              <a:gd name="T24" fmla="*/ 105996 w 78"/>
              <a:gd name="T25" fmla="*/ 117256 h 58"/>
              <a:gd name="T26" fmla="*/ 54708 w 78"/>
              <a:gd name="T27" fmla="*/ 168987 h 58"/>
              <a:gd name="T28" fmla="*/ 27354 w 78"/>
              <a:gd name="T29" fmla="*/ 144846 h 58"/>
              <a:gd name="T30" fmla="*/ 102577 w 78"/>
              <a:gd name="T31" fmla="*/ 68974 h 58"/>
              <a:gd name="T32" fmla="*/ 109415 w 78"/>
              <a:gd name="T33" fmla="*/ 68974 h 58"/>
              <a:gd name="T34" fmla="*/ 140188 w 78"/>
              <a:gd name="T35" fmla="*/ 100013 h 58"/>
              <a:gd name="T36" fmla="*/ 201735 w 78"/>
              <a:gd name="T37" fmla="*/ 37936 h 58"/>
              <a:gd name="T38" fmla="*/ 184638 w 78"/>
              <a:gd name="T39" fmla="*/ 20692 h 58"/>
              <a:gd name="T40" fmla="*/ 188058 w 78"/>
              <a:gd name="T41" fmla="*/ 13795 h 58"/>
              <a:gd name="T42" fmla="*/ 242765 w 78"/>
              <a:gd name="T43" fmla="*/ 13795 h 58"/>
              <a:gd name="T44" fmla="*/ 249604 w 78"/>
              <a:gd name="T45" fmla="*/ 20692 h 58"/>
              <a:gd name="T46" fmla="*/ 249604 w 78"/>
              <a:gd name="T47" fmla="*/ 75872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56" name="Freeform 230">
            <a:extLst>
              <a:ext uri="{FF2B5EF4-FFF2-40B4-BE49-F238E27FC236}">
                <a16:creationId xmlns:a16="http://schemas.microsoft.com/office/drawing/2014/main" id="{DC8BFFDC-E659-4850-9C62-772AEF58B0C9}"/>
              </a:ext>
            </a:extLst>
          </p:cNvPr>
          <p:cNvSpPr>
            <a:spLocks noEditPoints="1"/>
          </p:cNvSpPr>
          <p:nvPr/>
        </p:nvSpPr>
        <p:spPr bwMode="auto">
          <a:xfrm>
            <a:off x="4876938" y="2864474"/>
            <a:ext cx="396886" cy="396886"/>
          </a:xfrm>
          <a:custGeom>
            <a:avLst/>
            <a:gdLst>
              <a:gd name="T0" fmla="*/ 165538 w 58"/>
              <a:gd name="T1" fmla="*/ 89666 h 58"/>
              <a:gd name="T2" fmla="*/ 55179 w 58"/>
              <a:gd name="T3" fmla="*/ 200025 h 58"/>
              <a:gd name="T4" fmla="*/ 0 w 58"/>
              <a:gd name="T5" fmla="*/ 200025 h 58"/>
              <a:gd name="T6" fmla="*/ 0 w 58"/>
              <a:gd name="T7" fmla="*/ 144846 h 58"/>
              <a:gd name="T8" fmla="*/ 110359 w 58"/>
              <a:gd name="T9" fmla="*/ 34487 h 58"/>
              <a:gd name="T10" fmla="*/ 165538 w 58"/>
              <a:gd name="T11" fmla="*/ 89666 h 58"/>
              <a:gd name="T12" fmla="*/ 62077 w 58"/>
              <a:gd name="T13" fmla="*/ 172435 h 58"/>
              <a:gd name="T14" fmla="*/ 31038 w 58"/>
              <a:gd name="T15" fmla="*/ 141397 h 58"/>
              <a:gd name="T16" fmla="*/ 17244 w 58"/>
              <a:gd name="T17" fmla="*/ 151743 h 58"/>
              <a:gd name="T18" fmla="*/ 17244 w 58"/>
              <a:gd name="T19" fmla="*/ 165538 h 58"/>
              <a:gd name="T20" fmla="*/ 34487 w 58"/>
              <a:gd name="T21" fmla="*/ 165538 h 58"/>
              <a:gd name="T22" fmla="*/ 34487 w 58"/>
              <a:gd name="T23" fmla="*/ 182781 h 58"/>
              <a:gd name="T24" fmla="*/ 48282 w 58"/>
              <a:gd name="T25" fmla="*/ 182781 h 58"/>
              <a:gd name="T26" fmla="*/ 62077 w 58"/>
              <a:gd name="T27" fmla="*/ 172435 h 58"/>
              <a:gd name="T28" fmla="*/ 113807 w 58"/>
              <a:gd name="T29" fmla="*/ 58628 h 58"/>
              <a:gd name="T30" fmla="*/ 113807 w 58"/>
              <a:gd name="T31" fmla="*/ 58628 h 58"/>
              <a:gd name="T32" fmla="*/ 41384 w 58"/>
              <a:gd name="T33" fmla="*/ 131051 h 58"/>
              <a:gd name="T34" fmla="*/ 41384 w 58"/>
              <a:gd name="T35" fmla="*/ 131051 h 58"/>
              <a:gd name="T36" fmla="*/ 44833 w 58"/>
              <a:gd name="T37" fmla="*/ 134500 h 58"/>
              <a:gd name="T38" fmla="*/ 44833 w 58"/>
              <a:gd name="T39" fmla="*/ 134500 h 58"/>
              <a:gd name="T40" fmla="*/ 117256 w 58"/>
              <a:gd name="T41" fmla="*/ 62077 h 58"/>
              <a:gd name="T42" fmla="*/ 117256 w 58"/>
              <a:gd name="T43" fmla="*/ 62077 h 58"/>
              <a:gd name="T44" fmla="*/ 113807 w 58"/>
              <a:gd name="T45" fmla="*/ 58628 h 58"/>
              <a:gd name="T46" fmla="*/ 196576 w 58"/>
              <a:gd name="T47" fmla="*/ 62077 h 58"/>
              <a:gd name="T48" fmla="*/ 172435 w 58"/>
              <a:gd name="T49" fmla="*/ 82769 h 58"/>
              <a:gd name="T50" fmla="*/ 117256 w 58"/>
              <a:gd name="T51" fmla="*/ 27590 h 58"/>
              <a:gd name="T52" fmla="*/ 141397 w 58"/>
              <a:gd name="T53" fmla="*/ 6897 h 58"/>
              <a:gd name="T54" fmla="*/ 151743 w 58"/>
              <a:gd name="T55" fmla="*/ 0 h 58"/>
              <a:gd name="T56" fmla="*/ 165538 w 58"/>
              <a:gd name="T57" fmla="*/ 6897 h 58"/>
              <a:gd name="T58" fmla="*/ 196576 w 58"/>
              <a:gd name="T59" fmla="*/ 37936 h 58"/>
              <a:gd name="T60" fmla="*/ 200025 w 58"/>
              <a:gd name="T61" fmla="*/ 48282 h 58"/>
              <a:gd name="T62" fmla="*/ 196576 w 58"/>
              <a:gd name="T63" fmla="*/ 62077 h 5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accent2"/>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56604196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9">
            <a:extLst>
              <a:ext uri="{FF2B5EF4-FFF2-40B4-BE49-F238E27FC236}">
                <a16:creationId xmlns:a16="http://schemas.microsoft.com/office/drawing/2014/main" id="{A7C2D463-2103-47A1-B582-15D68600CE05}"/>
              </a:ext>
            </a:extLst>
          </p:cNvPr>
          <p:cNvSpPr>
            <a:spLocks noChangeArrowheads="1"/>
          </p:cNvSpPr>
          <p:nvPr/>
        </p:nvSpPr>
        <p:spPr bwMode="auto">
          <a:xfrm>
            <a:off x="687324" y="3347424"/>
            <a:ext cx="2163470" cy="147222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Rectangle 9">
            <a:extLst>
              <a:ext uri="{FF2B5EF4-FFF2-40B4-BE49-F238E27FC236}">
                <a16:creationId xmlns:a16="http://schemas.microsoft.com/office/drawing/2014/main" id="{B899C2D6-9704-4E36-BAF0-11B199B53798}"/>
              </a:ext>
            </a:extLst>
          </p:cNvPr>
          <p:cNvSpPr>
            <a:spLocks noChangeArrowheads="1"/>
          </p:cNvSpPr>
          <p:nvPr/>
        </p:nvSpPr>
        <p:spPr bwMode="auto">
          <a:xfrm>
            <a:off x="2850794" y="3347424"/>
            <a:ext cx="2163470" cy="147222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Rectangle 9">
            <a:extLst>
              <a:ext uri="{FF2B5EF4-FFF2-40B4-BE49-F238E27FC236}">
                <a16:creationId xmlns:a16="http://schemas.microsoft.com/office/drawing/2014/main" id="{3B817A58-741A-4269-804C-BC7194C0562D}"/>
              </a:ext>
            </a:extLst>
          </p:cNvPr>
          <p:cNvSpPr>
            <a:spLocks noChangeArrowheads="1"/>
          </p:cNvSpPr>
          <p:nvPr/>
        </p:nvSpPr>
        <p:spPr bwMode="auto">
          <a:xfrm>
            <a:off x="5015677" y="3347424"/>
            <a:ext cx="2163470" cy="147222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Rectangle 9">
            <a:extLst>
              <a:ext uri="{FF2B5EF4-FFF2-40B4-BE49-F238E27FC236}">
                <a16:creationId xmlns:a16="http://schemas.microsoft.com/office/drawing/2014/main" id="{F94A67A0-7531-4500-9C07-02284B3BAC5D}"/>
              </a:ext>
            </a:extLst>
          </p:cNvPr>
          <p:cNvSpPr>
            <a:spLocks noChangeArrowheads="1"/>
          </p:cNvSpPr>
          <p:nvPr/>
        </p:nvSpPr>
        <p:spPr bwMode="auto">
          <a:xfrm>
            <a:off x="7177735" y="3347424"/>
            <a:ext cx="2163470" cy="1472226"/>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Rectangle 9">
            <a:extLst>
              <a:ext uri="{FF2B5EF4-FFF2-40B4-BE49-F238E27FC236}">
                <a16:creationId xmlns:a16="http://schemas.microsoft.com/office/drawing/2014/main" id="{D2DC52A9-34FA-40A4-A58B-78E432529180}"/>
              </a:ext>
            </a:extLst>
          </p:cNvPr>
          <p:cNvSpPr>
            <a:spLocks noChangeArrowheads="1"/>
          </p:cNvSpPr>
          <p:nvPr/>
        </p:nvSpPr>
        <p:spPr bwMode="auto">
          <a:xfrm>
            <a:off x="9341206" y="3347424"/>
            <a:ext cx="2163470" cy="1472226"/>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38C809B2-A015-42A5-AE78-E9AAD0F011B9}"/>
              </a:ext>
            </a:extLst>
          </p:cNvPr>
          <p:cNvSpPr txBox="1"/>
          <p:nvPr/>
        </p:nvSpPr>
        <p:spPr>
          <a:xfrm>
            <a:off x="3371850" y="523875"/>
            <a:ext cx="5448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Process</a:t>
            </a:r>
          </a:p>
        </p:txBody>
      </p:sp>
      <p:sp>
        <p:nvSpPr>
          <p:cNvPr id="4" name="TextBox 3">
            <a:extLst>
              <a:ext uri="{FF2B5EF4-FFF2-40B4-BE49-F238E27FC236}">
                <a16:creationId xmlns:a16="http://schemas.microsoft.com/office/drawing/2014/main" id="{174B9674-78B4-4087-B707-0B52FA90A46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5" name="TextBox 24">
            <a:extLst>
              <a:ext uri="{FF2B5EF4-FFF2-40B4-BE49-F238E27FC236}">
                <a16:creationId xmlns:a16="http://schemas.microsoft.com/office/drawing/2014/main" id="{93C71810-FA83-47B7-9521-49753E422ED5}"/>
              </a:ext>
            </a:extLst>
          </p:cNvPr>
          <p:cNvSpPr txBox="1"/>
          <p:nvPr/>
        </p:nvSpPr>
        <p:spPr>
          <a:xfrm>
            <a:off x="687324" y="5182185"/>
            <a:ext cx="2163470"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12" name="TextBox 11">
            <a:extLst>
              <a:ext uri="{FF2B5EF4-FFF2-40B4-BE49-F238E27FC236}">
                <a16:creationId xmlns:a16="http://schemas.microsoft.com/office/drawing/2014/main" id="{91842EAC-7E8A-4D9A-BFFF-CE32B85F43B8}"/>
              </a:ext>
            </a:extLst>
          </p:cNvPr>
          <p:cNvSpPr txBox="1"/>
          <p:nvPr/>
        </p:nvSpPr>
        <p:spPr>
          <a:xfrm>
            <a:off x="2850794" y="1994874"/>
            <a:ext cx="216347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13" name="TextBox 12">
            <a:extLst>
              <a:ext uri="{FF2B5EF4-FFF2-40B4-BE49-F238E27FC236}">
                <a16:creationId xmlns:a16="http://schemas.microsoft.com/office/drawing/2014/main" id="{395BFD0B-FAB9-4955-9A66-B4DA5E7DB30B}"/>
              </a:ext>
            </a:extLst>
          </p:cNvPr>
          <p:cNvSpPr txBox="1"/>
          <p:nvPr/>
        </p:nvSpPr>
        <p:spPr>
          <a:xfrm>
            <a:off x="5014265" y="5182185"/>
            <a:ext cx="2163470"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14" name="TextBox 13">
            <a:extLst>
              <a:ext uri="{FF2B5EF4-FFF2-40B4-BE49-F238E27FC236}">
                <a16:creationId xmlns:a16="http://schemas.microsoft.com/office/drawing/2014/main" id="{B897E5DE-9215-48EE-8CBF-5F7E7B15A927}"/>
              </a:ext>
            </a:extLst>
          </p:cNvPr>
          <p:cNvSpPr txBox="1"/>
          <p:nvPr/>
        </p:nvSpPr>
        <p:spPr>
          <a:xfrm>
            <a:off x="7177734" y="1994874"/>
            <a:ext cx="216347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15" name="TextBox 14">
            <a:extLst>
              <a:ext uri="{FF2B5EF4-FFF2-40B4-BE49-F238E27FC236}">
                <a16:creationId xmlns:a16="http://schemas.microsoft.com/office/drawing/2014/main" id="{A00886F4-9D77-4790-8AA1-11044F815A00}"/>
              </a:ext>
            </a:extLst>
          </p:cNvPr>
          <p:cNvSpPr txBox="1"/>
          <p:nvPr/>
        </p:nvSpPr>
        <p:spPr>
          <a:xfrm>
            <a:off x="9341206" y="5182185"/>
            <a:ext cx="2163470"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dolor the adipescent cur abitur porta, pharetra dolor au, faucet but dunce a malasada arco. null am valuate mattes.</a:t>
            </a:r>
          </a:p>
        </p:txBody>
      </p:sp>
      <p:sp>
        <p:nvSpPr>
          <p:cNvPr id="5" name="Oval 4">
            <a:extLst>
              <a:ext uri="{FF2B5EF4-FFF2-40B4-BE49-F238E27FC236}">
                <a16:creationId xmlns:a16="http://schemas.microsoft.com/office/drawing/2014/main" id="{2E7EA377-6DF3-40ED-B318-E5CBEFCB27D8}"/>
              </a:ext>
            </a:extLst>
          </p:cNvPr>
          <p:cNvSpPr/>
          <p:nvPr/>
        </p:nvSpPr>
        <p:spPr>
          <a:xfrm>
            <a:off x="3635968" y="5380630"/>
            <a:ext cx="593124" cy="5931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B1F85330-40C6-4C56-A86C-3F193C5BCC06}"/>
              </a:ext>
            </a:extLst>
          </p:cNvPr>
          <p:cNvSpPr/>
          <p:nvPr/>
        </p:nvSpPr>
        <p:spPr>
          <a:xfrm>
            <a:off x="7962908" y="5380630"/>
            <a:ext cx="593124" cy="59312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D1974058-F7D6-4289-BEA5-6EAEB543D445}"/>
              </a:ext>
            </a:extLst>
          </p:cNvPr>
          <p:cNvSpPr/>
          <p:nvPr/>
        </p:nvSpPr>
        <p:spPr>
          <a:xfrm>
            <a:off x="1472497" y="2193319"/>
            <a:ext cx="593124" cy="59312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6A3BE966-7D1F-4819-9F51-7F305375A4EB}"/>
              </a:ext>
            </a:extLst>
          </p:cNvPr>
          <p:cNvSpPr/>
          <p:nvPr/>
        </p:nvSpPr>
        <p:spPr>
          <a:xfrm>
            <a:off x="5799437" y="2193319"/>
            <a:ext cx="593124" cy="59312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7" name="Straight Connector 6">
            <a:extLst>
              <a:ext uri="{FF2B5EF4-FFF2-40B4-BE49-F238E27FC236}">
                <a16:creationId xmlns:a16="http://schemas.microsoft.com/office/drawing/2014/main" id="{BCE78A5C-89EA-4923-85CA-CB22DBDCECD1}"/>
              </a:ext>
            </a:extLst>
          </p:cNvPr>
          <p:cNvCxnSpPr>
            <a:stCxn id="33" idx="0"/>
            <a:endCxn id="19" idx="4"/>
          </p:cNvCxnSpPr>
          <p:nvPr/>
        </p:nvCxnSpPr>
        <p:spPr>
          <a:xfrm flipV="1">
            <a:off x="1769059" y="2786443"/>
            <a:ext cx="0" cy="560981"/>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CCF500D-68D0-4619-8D7A-C792CD58CA68}"/>
              </a:ext>
            </a:extLst>
          </p:cNvPr>
          <p:cNvCxnSpPr>
            <a:stCxn id="36" idx="2"/>
            <a:endCxn id="5" idx="0"/>
          </p:cNvCxnSpPr>
          <p:nvPr/>
        </p:nvCxnSpPr>
        <p:spPr>
          <a:xfrm>
            <a:off x="3932529" y="4819650"/>
            <a:ext cx="1" cy="56098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2AB61DA-2D01-46BD-9DE1-4E1720657C55}"/>
              </a:ext>
            </a:extLst>
          </p:cNvPr>
          <p:cNvCxnSpPr>
            <a:stCxn id="20" idx="4"/>
            <a:endCxn id="37" idx="0"/>
          </p:cNvCxnSpPr>
          <p:nvPr/>
        </p:nvCxnSpPr>
        <p:spPr>
          <a:xfrm>
            <a:off x="6095999" y="2786443"/>
            <a:ext cx="1413" cy="560981"/>
          </a:xfrm>
          <a:prstGeom prst="line">
            <a:avLst/>
          </a:prstGeom>
          <a:ln w="12700">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27D6E40-04C7-45B8-B06C-110359AF0B68}"/>
              </a:ext>
            </a:extLst>
          </p:cNvPr>
          <p:cNvCxnSpPr>
            <a:stCxn id="18" idx="0"/>
            <a:endCxn id="38" idx="2"/>
          </p:cNvCxnSpPr>
          <p:nvPr/>
        </p:nvCxnSpPr>
        <p:spPr>
          <a:xfrm flipV="1">
            <a:off x="8259470" y="4819650"/>
            <a:ext cx="0" cy="560980"/>
          </a:xfrm>
          <a:prstGeom prst="line">
            <a:avLst/>
          </a:prstGeom>
          <a:ln w="12700">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0EA3CA8-347A-40E3-8183-D4A76312E2A4}"/>
              </a:ext>
            </a:extLst>
          </p:cNvPr>
          <p:cNvSpPr/>
          <p:nvPr/>
        </p:nvSpPr>
        <p:spPr>
          <a:xfrm>
            <a:off x="10126379" y="2193319"/>
            <a:ext cx="593124" cy="593124"/>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4" name="Straight Connector 23">
            <a:extLst>
              <a:ext uri="{FF2B5EF4-FFF2-40B4-BE49-F238E27FC236}">
                <a16:creationId xmlns:a16="http://schemas.microsoft.com/office/drawing/2014/main" id="{27C25689-4F08-4447-AA4F-271DF1FBD975}"/>
              </a:ext>
            </a:extLst>
          </p:cNvPr>
          <p:cNvCxnSpPr>
            <a:stCxn id="39" idx="0"/>
            <a:endCxn id="30" idx="4"/>
          </p:cNvCxnSpPr>
          <p:nvPr/>
        </p:nvCxnSpPr>
        <p:spPr>
          <a:xfrm flipV="1">
            <a:off x="10422941" y="2786443"/>
            <a:ext cx="0" cy="560981"/>
          </a:xfrm>
          <a:prstGeom prst="line">
            <a:avLst/>
          </a:prstGeom>
          <a:ln w="1270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36E6EA76-5B92-45AF-95E8-ADC5A408DAEE}"/>
              </a:ext>
            </a:extLst>
          </p:cNvPr>
          <p:cNvGrpSpPr/>
          <p:nvPr/>
        </p:nvGrpSpPr>
        <p:grpSpPr>
          <a:xfrm>
            <a:off x="855878" y="3621872"/>
            <a:ext cx="10330282" cy="923330"/>
            <a:chOff x="855878" y="3621872"/>
            <a:chExt cx="10330282" cy="923330"/>
          </a:xfrm>
        </p:grpSpPr>
        <p:sp>
          <p:nvSpPr>
            <p:cNvPr id="34" name="TextBox 33">
              <a:extLst>
                <a:ext uri="{FF2B5EF4-FFF2-40B4-BE49-F238E27FC236}">
                  <a16:creationId xmlns:a16="http://schemas.microsoft.com/office/drawing/2014/main" id="{13F27078-38B1-4622-AD8C-6DE80B43E675}"/>
                </a:ext>
              </a:extLst>
            </p:cNvPr>
            <p:cNvSpPr txBox="1"/>
            <p:nvPr/>
          </p:nvSpPr>
          <p:spPr>
            <a:xfrm>
              <a:off x="855878" y="3760372"/>
              <a:ext cx="1826362"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Define Mission Statement</a:t>
              </a:r>
            </a:p>
          </p:txBody>
        </p:sp>
        <p:sp>
          <p:nvSpPr>
            <p:cNvPr id="40" name="TextBox 39">
              <a:extLst>
                <a:ext uri="{FF2B5EF4-FFF2-40B4-BE49-F238E27FC236}">
                  <a16:creationId xmlns:a16="http://schemas.microsoft.com/office/drawing/2014/main" id="{5FAEA7D4-4DCA-4986-A0BE-82C3E2DF959B}"/>
                </a:ext>
              </a:extLst>
            </p:cNvPr>
            <p:cNvSpPr txBox="1"/>
            <p:nvPr/>
          </p:nvSpPr>
          <p:spPr>
            <a:xfrm>
              <a:off x="3019243" y="3621872"/>
              <a:ext cx="1826362"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Conduct SWOT &amp; PEST Analysis</a:t>
              </a:r>
            </a:p>
          </p:txBody>
        </p:sp>
        <p:sp>
          <p:nvSpPr>
            <p:cNvPr id="41" name="TextBox 40">
              <a:extLst>
                <a:ext uri="{FF2B5EF4-FFF2-40B4-BE49-F238E27FC236}">
                  <a16:creationId xmlns:a16="http://schemas.microsoft.com/office/drawing/2014/main" id="{37D400E9-5A86-4C00-8C80-3404D8C2DCD7}"/>
                </a:ext>
              </a:extLst>
            </p:cNvPr>
            <p:cNvSpPr txBox="1"/>
            <p:nvPr/>
          </p:nvSpPr>
          <p:spPr>
            <a:xfrm>
              <a:off x="5182112" y="3621872"/>
              <a:ext cx="1826362"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Create a Marketing Strategy</a:t>
              </a:r>
            </a:p>
          </p:txBody>
        </p:sp>
        <p:sp>
          <p:nvSpPr>
            <p:cNvPr id="42" name="TextBox 41">
              <a:extLst>
                <a:ext uri="{FF2B5EF4-FFF2-40B4-BE49-F238E27FC236}">
                  <a16:creationId xmlns:a16="http://schemas.microsoft.com/office/drawing/2014/main" id="{10A71A92-49B1-4075-BEF1-020683153F74}"/>
                </a:ext>
              </a:extLst>
            </p:cNvPr>
            <p:cNvSpPr txBox="1"/>
            <p:nvPr/>
          </p:nvSpPr>
          <p:spPr>
            <a:xfrm>
              <a:off x="7268258" y="3760372"/>
              <a:ext cx="1982422"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Plan Out Marketing   Mix</a:t>
              </a:r>
            </a:p>
          </p:txBody>
        </p:sp>
        <p:sp>
          <p:nvSpPr>
            <p:cNvPr id="43" name="TextBox 42">
              <a:extLst>
                <a:ext uri="{FF2B5EF4-FFF2-40B4-BE49-F238E27FC236}">
                  <a16:creationId xmlns:a16="http://schemas.microsoft.com/office/drawing/2014/main" id="{5A9E69CE-5DBA-4647-B423-5639AD83AD94}"/>
                </a:ext>
              </a:extLst>
            </p:cNvPr>
            <p:cNvSpPr txBox="1"/>
            <p:nvPr/>
          </p:nvSpPr>
          <p:spPr>
            <a:xfrm>
              <a:off x="9656896" y="3621872"/>
              <a:ext cx="1529264"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Create a Marketing Strategy</a:t>
              </a:r>
            </a:p>
          </p:txBody>
        </p:sp>
      </p:grpSp>
      <p:sp>
        <p:nvSpPr>
          <p:cNvPr id="44" name="Freeform 179">
            <a:extLst>
              <a:ext uri="{FF2B5EF4-FFF2-40B4-BE49-F238E27FC236}">
                <a16:creationId xmlns:a16="http://schemas.microsoft.com/office/drawing/2014/main" id="{6C57FA07-EA51-4AB8-9C12-CB73D973A877}"/>
              </a:ext>
            </a:extLst>
          </p:cNvPr>
          <p:cNvSpPr>
            <a:spLocks noChangeArrowheads="1"/>
          </p:cNvSpPr>
          <p:nvPr/>
        </p:nvSpPr>
        <p:spPr bwMode="auto">
          <a:xfrm>
            <a:off x="8111540" y="5539696"/>
            <a:ext cx="295860" cy="274992"/>
          </a:xfrm>
          <a:custGeom>
            <a:avLst/>
            <a:gdLst>
              <a:gd name="T0" fmla="*/ 212384 w 634"/>
              <a:gd name="T1" fmla="*/ 0 h 590"/>
              <a:gd name="T2" fmla="*/ 212384 w 634"/>
              <a:gd name="T3" fmla="*/ 0 h 590"/>
              <a:gd name="T4" fmla="*/ 148560 w 634"/>
              <a:gd name="T5" fmla="*/ 42135 h 590"/>
              <a:gd name="T6" fmla="*/ 58415 w 634"/>
              <a:gd name="T7" fmla="*/ 42135 h 590"/>
              <a:gd name="T8" fmla="*/ 0 w 634"/>
              <a:gd name="T9" fmla="*/ 95435 h 590"/>
              <a:gd name="T10" fmla="*/ 42549 w 634"/>
              <a:gd name="T11" fmla="*/ 142972 h 590"/>
              <a:gd name="T12" fmla="*/ 42549 w 634"/>
              <a:gd name="T13" fmla="*/ 201313 h 590"/>
              <a:gd name="T14" fmla="*/ 58415 w 634"/>
              <a:gd name="T15" fmla="*/ 212117 h 590"/>
              <a:gd name="T16" fmla="*/ 79689 w 634"/>
              <a:gd name="T17" fmla="*/ 212117 h 590"/>
              <a:gd name="T18" fmla="*/ 95555 w 634"/>
              <a:gd name="T19" fmla="*/ 201313 h 590"/>
              <a:gd name="T20" fmla="*/ 95555 w 634"/>
              <a:gd name="T21" fmla="*/ 142972 h 590"/>
              <a:gd name="T22" fmla="*/ 148560 w 634"/>
              <a:gd name="T23" fmla="*/ 142972 h 590"/>
              <a:gd name="T24" fmla="*/ 212384 w 634"/>
              <a:gd name="T25" fmla="*/ 185467 h 590"/>
              <a:gd name="T26" fmla="*/ 228249 w 634"/>
              <a:gd name="T27" fmla="*/ 169621 h 590"/>
              <a:gd name="T28" fmla="*/ 228249 w 634"/>
              <a:gd name="T29" fmla="*/ 15846 h 590"/>
              <a:gd name="T30" fmla="*/ 212384 w 634"/>
              <a:gd name="T31" fmla="*/ 0 h 590"/>
              <a:gd name="T32" fmla="*/ 79689 w 634"/>
              <a:gd name="T33" fmla="*/ 190869 h 590"/>
              <a:gd name="T34" fmla="*/ 79689 w 634"/>
              <a:gd name="T35" fmla="*/ 190869 h 590"/>
              <a:gd name="T36" fmla="*/ 74641 w 634"/>
              <a:gd name="T37" fmla="*/ 201313 h 590"/>
              <a:gd name="T38" fmla="*/ 63823 w 634"/>
              <a:gd name="T39" fmla="*/ 201313 h 590"/>
              <a:gd name="T40" fmla="*/ 58415 w 634"/>
              <a:gd name="T41" fmla="*/ 190869 h 590"/>
              <a:gd name="T42" fmla="*/ 58415 w 634"/>
              <a:gd name="T43" fmla="*/ 142972 h 590"/>
              <a:gd name="T44" fmla="*/ 79689 w 634"/>
              <a:gd name="T45" fmla="*/ 142972 h 590"/>
              <a:gd name="T46" fmla="*/ 79689 w 634"/>
              <a:gd name="T47" fmla="*/ 190869 h 590"/>
              <a:gd name="T48" fmla="*/ 116829 w 634"/>
              <a:gd name="T49" fmla="*/ 127126 h 590"/>
              <a:gd name="T50" fmla="*/ 116829 w 634"/>
              <a:gd name="T51" fmla="*/ 127126 h 590"/>
              <a:gd name="T52" fmla="*/ 58415 w 634"/>
              <a:gd name="T53" fmla="*/ 127126 h 590"/>
              <a:gd name="T54" fmla="*/ 15866 w 634"/>
              <a:gd name="T55" fmla="*/ 95435 h 590"/>
              <a:gd name="T56" fmla="*/ 58415 w 634"/>
              <a:gd name="T57" fmla="*/ 58341 h 590"/>
              <a:gd name="T58" fmla="*/ 116829 w 634"/>
              <a:gd name="T59" fmla="*/ 58341 h 590"/>
              <a:gd name="T60" fmla="*/ 116829 w 634"/>
              <a:gd name="T61" fmla="*/ 127126 h 590"/>
              <a:gd name="T62" fmla="*/ 148560 w 634"/>
              <a:gd name="T63" fmla="*/ 127126 h 590"/>
              <a:gd name="T64" fmla="*/ 148560 w 634"/>
              <a:gd name="T65" fmla="*/ 127126 h 590"/>
              <a:gd name="T66" fmla="*/ 127647 w 634"/>
              <a:gd name="T67" fmla="*/ 127126 h 590"/>
              <a:gd name="T68" fmla="*/ 127647 w 634"/>
              <a:gd name="T69" fmla="*/ 58341 h 590"/>
              <a:gd name="T70" fmla="*/ 148560 w 634"/>
              <a:gd name="T71" fmla="*/ 58341 h 590"/>
              <a:gd name="T72" fmla="*/ 148560 w 634"/>
              <a:gd name="T73" fmla="*/ 127126 h 590"/>
              <a:gd name="T74" fmla="*/ 212384 w 634"/>
              <a:gd name="T75" fmla="*/ 169621 h 590"/>
              <a:gd name="T76" fmla="*/ 212384 w 634"/>
              <a:gd name="T77" fmla="*/ 169621 h 590"/>
              <a:gd name="T78" fmla="*/ 164787 w 634"/>
              <a:gd name="T79" fmla="*/ 137930 h 590"/>
              <a:gd name="T80" fmla="*/ 164787 w 634"/>
              <a:gd name="T81" fmla="*/ 52939 h 590"/>
              <a:gd name="T82" fmla="*/ 212384 w 634"/>
              <a:gd name="T83" fmla="*/ 15846 h 590"/>
              <a:gd name="T84" fmla="*/ 212384 w 634"/>
              <a:gd name="T85" fmla="*/ 169621 h 5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34" h="590">
                <a:moveTo>
                  <a:pt x="589" y="0"/>
                </a:moveTo>
                <a:lnTo>
                  <a:pt x="589" y="0"/>
                </a:lnTo>
                <a:cubicBezTo>
                  <a:pt x="412" y="117"/>
                  <a:pt x="412" y="117"/>
                  <a:pt x="412" y="117"/>
                </a:cubicBezTo>
                <a:cubicBezTo>
                  <a:pt x="162" y="117"/>
                  <a:pt x="162" y="117"/>
                  <a:pt x="162" y="117"/>
                </a:cubicBezTo>
                <a:cubicBezTo>
                  <a:pt x="74" y="117"/>
                  <a:pt x="0" y="176"/>
                  <a:pt x="0" y="265"/>
                </a:cubicBezTo>
                <a:cubicBezTo>
                  <a:pt x="0" y="338"/>
                  <a:pt x="59" y="383"/>
                  <a:pt x="118" y="397"/>
                </a:cubicBezTo>
                <a:lnTo>
                  <a:pt x="118" y="559"/>
                </a:lnTo>
                <a:cubicBezTo>
                  <a:pt x="118" y="574"/>
                  <a:pt x="148" y="589"/>
                  <a:pt x="162" y="589"/>
                </a:cubicBezTo>
                <a:cubicBezTo>
                  <a:pt x="221" y="589"/>
                  <a:pt x="221" y="589"/>
                  <a:pt x="221" y="589"/>
                </a:cubicBezTo>
                <a:cubicBezTo>
                  <a:pt x="236" y="589"/>
                  <a:pt x="265" y="574"/>
                  <a:pt x="265" y="559"/>
                </a:cubicBezTo>
                <a:cubicBezTo>
                  <a:pt x="265" y="397"/>
                  <a:pt x="265" y="397"/>
                  <a:pt x="265" y="397"/>
                </a:cubicBezTo>
                <a:cubicBezTo>
                  <a:pt x="412" y="397"/>
                  <a:pt x="412" y="397"/>
                  <a:pt x="412" y="397"/>
                </a:cubicBezTo>
                <a:cubicBezTo>
                  <a:pt x="589" y="515"/>
                  <a:pt x="589" y="515"/>
                  <a:pt x="589" y="515"/>
                </a:cubicBezTo>
                <a:cubicBezTo>
                  <a:pt x="619" y="515"/>
                  <a:pt x="633" y="500"/>
                  <a:pt x="633" y="471"/>
                </a:cubicBezTo>
                <a:cubicBezTo>
                  <a:pt x="633" y="44"/>
                  <a:pt x="633" y="44"/>
                  <a:pt x="633" y="44"/>
                </a:cubicBezTo>
                <a:cubicBezTo>
                  <a:pt x="633" y="29"/>
                  <a:pt x="619" y="0"/>
                  <a:pt x="589" y="0"/>
                </a:cubicBezTo>
                <a:close/>
                <a:moveTo>
                  <a:pt x="221" y="530"/>
                </a:moveTo>
                <a:lnTo>
                  <a:pt x="221" y="530"/>
                </a:lnTo>
                <a:cubicBezTo>
                  <a:pt x="221" y="545"/>
                  <a:pt x="207" y="559"/>
                  <a:pt x="207" y="559"/>
                </a:cubicBezTo>
                <a:cubicBezTo>
                  <a:pt x="177" y="559"/>
                  <a:pt x="177" y="559"/>
                  <a:pt x="177" y="559"/>
                </a:cubicBezTo>
                <a:cubicBezTo>
                  <a:pt x="177" y="559"/>
                  <a:pt x="162" y="545"/>
                  <a:pt x="162" y="530"/>
                </a:cubicBezTo>
                <a:cubicBezTo>
                  <a:pt x="162" y="397"/>
                  <a:pt x="162" y="397"/>
                  <a:pt x="162" y="397"/>
                </a:cubicBezTo>
                <a:cubicBezTo>
                  <a:pt x="162" y="397"/>
                  <a:pt x="207" y="397"/>
                  <a:pt x="221" y="397"/>
                </a:cubicBezTo>
                <a:lnTo>
                  <a:pt x="221" y="530"/>
                </a:lnTo>
                <a:close/>
                <a:moveTo>
                  <a:pt x="324" y="353"/>
                </a:moveTo>
                <a:lnTo>
                  <a:pt x="324" y="353"/>
                </a:lnTo>
                <a:cubicBezTo>
                  <a:pt x="162" y="353"/>
                  <a:pt x="162" y="353"/>
                  <a:pt x="162" y="353"/>
                </a:cubicBezTo>
                <a:cubicBezTo>
                  <a:pt x="118" y="353"/>
                  <a:pt x="44" y="353"/>
                  <a:pt x="44" y="265"/>
                </a:cubicBezTo>
                <a:cubicBezTo>
                  <a:pt x="44" y="176"/>
                  <a:pt x="118" y="162"/>
                  <a:pt x="162" y="162"/>
                </a:cubicBezTo>
                <a:cubicBezTo>
                  <a:pt x="324" y="162"/>
                  <a:pt x="324" y="162"/>
                  <a:pt x="324" y="162"/>
                </a:cubicBezTo>
                <a:lnTo>
                  <a:pt x="324" y="353"/>
                </a:lnTo>
                <a:close/>
                <a:moveTo>
                  <a:pt x="412" y="353"/>
                </a:moveTo>
                <a:lnTo>
                  <a:pt x="412" y="353"/>
                </a:lnTo>
                <a:cubicBezTo>
                  <a:pt x="354" y="353"/>
                  <a:pt x="354" y="353"/>
                  <a:pt x="354" y="353"/>
                </a:cubicBezTo>
                <a:cubicBezTo>
                  <a:pt x="354" y="162"/>
                  <a:pt x="354" y="162"/>
                  <a:pt x="354" y="162"/>
                </a:cubicBezTo>
                <a:cubicBezTo>
                  <a:pt x="412" y="162"/>
                  <a:pt x="412" y="162"/>
                  <a:pt x="412" y="162"/>
                </a:cubicBezTo>
                <a:cubicBezTo>
                  <a:pt x="412" y="162"/>
                  <a:pt x="412" y="338"/>
                  <a:pt x="412" y="353"/>
                </a:cubicBezTo>
                <a:close/>
                <a:moveTo>
                  <a:pt x="589" y="471"/>
                </a:moveTo>
                <a:lnTo>
                  <a:pt x="589" y="471"/>
                </a:lnTo>
                <a:cubicBezTo>
                  <a:pt x="457" y="383"/>
                  <a:pt x="457" y="383"/>
                  <a:pt x="457" y="383"/>
                </a:cubicBezTo>
                <a:cubicBezTo>
                  <a:pt x="457" y="353"/>
                  <a:pt x="457" y="162"/>
                  <a:pt x="457" y="147"/>
                </a:cubicBezTo>
                <a:cubicBezTo>
                  <a:pt x="589" y="44"/>
                  <a:pt x="589" y="44"/>
                  <a:pt x="589" y="44"/>
                </a:cubicBezTo>
                <a:cubicBezTo>
                  <a:pt x="589" y="74"/>
                  <a:pt x="589" y="456"/>
                  <a:pt x="589" y="471"/>
                </a:cubicBez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45" name="Freeform 185">
            <a:extLst>
              <a:ext uri="{FF2B5EF4-FFF2-40B4-BE49-F238E27FC236}">
                <a16:creationId xmlns:a16="http://schemas.microsoft.com/office/drawing/2014/main" id="{F9E8B844-2603-4032-9680-6AF1903905AE}"/>
              </a:ext>
            </a:extLst>
          </p:cNvPr>
          <p:cNvSpPr>
            <a:spLocks noChangeArrowheads="1"/>
          </p:cNvSpPr>
          <p:nvPr/>
        </p:nvSpPr>
        <p:spPr bwMode="auto">
          <a:xfrm>
            <a:off x="10279308" y="2380008"/>
            <a:ext cx="287266" cy="219746"/>
          </a:xfrm>
          <a:custGeom>
            <a:avLst/>
            <a:gdLst>
              <a:gd name="T0" fmla="*/ 195434 w 619"/>
              <a:gd name="T1" fmla="*/ 0 h 472"/>
              <a:gd name="T2" fmla="*/ 195434 w 619"/>
              <a:gd name="T3" fmla="*/ 0 h 472"/>
              <a:gd name="T4" fmla="*/ 26177 w 619"/>
              <a:gd name="T5" fmla="*/ 0 h 472"/>
              <a:gd name="T6" fmla="*/ 0 w 619"/>
              <a:gd name="T7" fmla="*/ 26260 h 472"/>
              <a:gd name="T8" fmla="*/ 0 w 619"/>
              <a:gd name="T9" fmla="*/ 142811 h 472"/>
              <a:gd name="T10" fmla="*/ 26177 w 619"/>
              <a:gd name="T11" fmla="*/ 169431 h 472"/>
              <a:gd name="T12" fmla="*/ 195434 w 619"/>
              <a:gd name="T13" fmla="*/ 169431 h 472"/>
              <a:gd name="T14" fmla="*/ 221611 w 619"/>
              <a:gd name="T15" fmla="*/ 142811 h 472"/>
              <a:gd name="T16" fmla="*/ 221611 w 619"/>
              <a:gd name="T17" fmla="*/ 26260 h 472"/>
              <a:gd name="T18" fmla="*/ 195434 w 619"/>
              <a:gd name="T19" fmla="*/ 0 h 472"/>
              <a:gd name="T20" fmla="*/ 200454 w 619"/>
              <a:gd name="T21" fmla="*/ 15828 h 472"/>
              <a:gd name="T22" fmla="*/ 200454 w 619"/>
              <a:gd name="T23" fmla="*/ 15828 h 472"/>
              <a:gd name="T24" fmla="*/ 110806 w 619"/>
              <a:gd name="T25" fmla="*/ 84536 h 472"/>
              <a:gd name="T26" fmla="*/ 21157 w 619"/>
              <a:gd name="T27" fmla="*/ 15828 h 472"/>
              <a:gd name="T28" fmla="*/ 200454 w 619"/>
              <a:gd name="T29" fmla="*/ 15828 h 472"/>
              <a:gd name="T30" fmla="*/ 10399 w 619"/>
              <a:gd name="T31" fmla="*/ 142811 h 472"/>
              <a:gd name="T32" fmla="*/ 10399 w 619"/>
              <a:gd name="T33" fmla="*/ 142811 h 472"/>
              <a:gd name="T34" fmla="*/ 10399 w 619"/>
              <a:gd name="T35" fmla="*/ 26260 h 472"/>
              <a:gd name="T36" fmla="*/ 73870 w 619"/>
              <a:gd name="T37" fmla="*/ 79500 h 472"/>
              <a:gd name="T38" fmla="*/ 10399 w 619"/>
              <a:gd name="T39" fmla="*/ 142811 h 472"/>
              <a:gd name="T40" fmla="*/ 21157 w 619"/>
              <a:gd name="T41" fmla="*/ 153603 h 472"/>
              <a:gd name="T42" fmla="*/ 21157 w 619"/>
              <a:gd name="T43" fmla="*/ 153603 h 472"/>
              <a:gd name="T44" fmla="*/ 84628 w 619"/>
              <a:gd name="T45" fmla="*/ 84536 h 472"/>
              <a:gd name="T46" fmla="*/ 110806 w 619"/>
              <a:gd name="T47" fmla="*/ 105760 h 472"/>
              <a:gd name="T48" fmla="*/ 131963 w 619"/>
              <a:gd name="T49" fmla="*/ 84536 h 472"/>
              <a:gd name="T50" fmla="*/ 200454 w 619"/>
              <a:gd name="T51" fmla="*/ 153603 h 472"/>
              <a:gd name="T52" fmla="*/ 21157 w 619"/>
              <a:gd name="T53" fmla="*/ 153603 h 472"/>
              <a:gd name="T54" fmla="*/ 211212 w 619"/>
              <a:gd name="T55" fmla="*/ 142811 h 472"/>
              <a:gd name="T56" fmla="*/ 211212 w 619"/>
              <a:gd name="T57" fmla="*/ 142811 h 472"/>
              <a:gd name="T58" fmla="*/ 211212 w 619"/>
              <a:gd name="T59" fmla="*/ 142811 h 472"/>
              <a:gd name="T60" fmla="*/ 147741 w 619"/>
              <a:gd name="T61" fmla="*/ 79500 h 472"/>
              <a:gd name="T62" fmla="*/ 211212 w 619"/>
              <a:gd name="T63" fmla="*/ 26260 h 472"/>
              <a:gd name="T64" fmla="*/ 211212 w 619"/>
              <a:gd name="T65" fmla="*/ 142811 h 47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619" h="472">
                <a:moveTo>
                  <a:pt x="545" y="0"/>
                </a:moveTo>
                <a:lnTo>
                  <a:pt x="545" y="0"/>
                </a:lnTo>
                <a:cubicBezTo>
                  <a:pt x="73" y="0"/>
                  <a:pt x="73" y="0"/>
                  <a:pt x="73" y="0"/>
                </a:cubicBezTo>
                <a:cubicBezTo>
                  <a:pt x="29" y="0"/>
                  <a:pt x="0" y="30"/>
                  <a:pt x="0" y="73"/>
                </a:cubicBezTo>
                <a:cubicBezTo>
                  <a:pt x="0" y="397"/>
                  <a:pt x="0" y="397"/>
                  <a:pt x="0" y="397"/>
                </a:cubicBezTo>
                <a:cubicBezTo>
                  <a:pt x="0" y="442"/>
                  <a:pt x="29" y="471"/>
                  <a:pt x="73" y="471"/>
                </a:cubicBezTo>
                <a:cubicBezTo>
                  <a:pt x="545" y="471"/>
                  <a:pt x="545" y="471"/>
                  <a:pt x="545" y="471"/>
                </a:cubicBezTo>
                <a:cubicBezTo>
                  <a:pt x="589" y="471"/>
                  <a:pt x="618" y="442"/>
                  <a:pt x="618" y="397"/>
                </a:cubicBezTo>
                <a:cubicBezTo>
                  <a:pt x="618" y="73"/>
                  <a:pt x="618" y="73"/>
                  <a:pt x="618" y="73"/>
                </a:cubicBezTo>
                <a:cubicBezTo>
                  <a:pt x="618" y="30"/>
                  <a:pt x="589" y="0"/>
                  <a:pt x="545" y="0"/>
                </a:cubicBezTo>
                <a:close/>
                <a:moveTo>
                  <a:pt x="559" y="44"/>
                </a:moveTo>
                <a:lnTo>
                  <a:pt x="559" y="44"/>
                </a:lnTo>
                <a:cubicBezTo>
                  <a:pt x="309" y="235"/>
                  <a:pt x="309" y="235"/>
                  <a:pt x="309" y="235"/>
                </a:cubicBezTo>
                <a:cubicBezTo>
                  <a:pt x="59" y="44"/>
                  <a:pt x="59" y="44"/>
                  <a:pt x="59" y="44"/>
                </a:cubicBezTo>
                <a:lnTo>
                  <a:pt x="559" y="44"/>
                </a:lnTo>
                <a:close/>
                <a:moveTo>
                  <a:pt x="29" y="397"/>
                </a:moveTo>
                <a:lnTo>
                  <a:pt x="29" y="397"/>
                </a:lnTo>
                <a:cubicBezTo>
                  <a:pt x="29" y="73"/>
                  <a:pt x="29" y="73"/>
                  <a:pt x="29" y="73"/>
                </a:cubicBezTo>
                <a:cubicBezTo>
                  <a:pt x="206" y="221"/>
                  <a:pt x="206" y="221"/>
                  <a:pt x="206" y="221"/>
                </a:cubicBezTo>
                <a:cubicBezTo>
                  <a:pt x="29" y="397"/>
                  <a:pt x="29" y="397"/>
                  <a:pt x="29" y="397"/>
                </a:cubicBezTo>
                <a:close/>
                <a:moveTo>
                  <a:pt x="59" y="427"/>
                </a:moveTo>
                <a:lnTo>
                  <a:pt x="59" y="427"/>
                </a:lnTo>
                <a:cubicBezTo>
                  <a:pt x="236" y="235"/>
                  <a:pt x="236" y="235"/>
                  <a:pt x="236" y="235"/>
                </a:cubicBezTo>
                <a:cubicBezTo>
                  <a:pt x="309" y="294"/>
                  <a:pt x="309" y="294"/>
                  <a:pt x="309" y="294"/>
                </a:cubicBezTo>
                <a:cubicBezTo>
                  <a:pt x="368" y="235"/>
                  <a:pt x="368" y="235"/>
                  <a:pt x="368" y="235"/>
                </a:cubicBezTo>
                <a:cubicBezTo>
                  <a:pt x="559" y="427"/>
                  <a:pt x="559" y="427"/>
                  <a:pt x="559" y="427"/>
                </a:cubicBezTo>
                <a:cubicBezTo>
                  <a:pt x="545" y="427"/>
                  <a:pt x="73" y="427"/>
                  <a:pt x="59" y="427"/>
                </a:cubicBezTo>
                <a:close/>
                <a:moveTo>
                  <a:pt x="589" y="397"/>
                </a:moveTo>
                <a:lnTo>
                  <a:pt x="589" y="397"/>
                </a:lnTo>
                <a:cubicBezTo>
                  <a:pt x="412" y="221"/>
                  <a:pt x="412" y="221"/>
                  <a:pt x="412" y="221"/>
                </a:cubicBezTo>
                <a:cubicBezTo>
                  <a:pt x="589" y="73"/>
                  <a:pt x="589" y="73"/>
                  <a:pt x="589" y="73"/>
                </a:cubicBezTo>
                <a:lnTo>
                  <a:pt x="589" y="397"/>
                </a:ln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46" name="Freeform 203">
            <a:extLst>
              <a:ext uri="{FF2B5EF4-FFF2-40B4-BE49-F238E27FC236}">
                <a16:creationId xmlns:a16="http://schemas.microsoft.com/office/drawing/2014/main" id="{BCAF1A9D-82FE-4C52-B504-E4736AD3C01C}"/>
              </a:ext>
            </a:extLst>
          </p:cNvPr>
          <p:cNvSpPr>
            <a:spLocks noChangeArrowheads="1"/>
          </p:cNvSpPr>
          <p:nvPr/>
        </p:nvSpPr>
        <p:spPr bwMode="auto">
          <a:xfrm>
            <a:off x="3784600" y="5529261"/>
            <a:ext cx="295860" cy="295862"/>
          </a:xfrm>
          <a:custGeom>
            <a:avLst/>
            <a:gdLst>
              <a:gd name="T0" fmla="*/ 106372 w 634"/>
              <a:gd name="T1" fmla="*/ 0 h 634"/>
              <a:gd name="T2" fmla="*/ 106372 w 634"/>
              <a:gd name="T3" fmla="*/ 0 h 634"/>
              <a:gd name="T4" fmla="*/ 95915 w 634"/>
              <a:gd name="T5" fmla="*/ 0 h 634"/>
              <a:gd name="T6" fmla="*/ 95915 w 634"/>
              <a:gd name="T7" fmla="*/ 21274 h 634"/>
              <a:gd name="T8" fmla="*/ 0 w 634"/>
              <a:gd name="T9" fmla="*/ 122234 h 634"/>
              <a:gd name="T10" fmla="*/ 106372 w 634"/>
              <a:gd name="T11" fmla="*/ 228241 h 634"/>
              <a:gd name="T12" fmla="*/ 196518 w 634"/>
              <a:gd name="T13" fmla="*/ 164420 h 634"/>
              <a:gd name="T14" fmla="*/ 212384 w 634"/>
              <a:gd name="T15" fmla="*/ 169829 h 634"/>
              <a:gd name="T16" fmla="*/ 228249 w 634"/>
              <a:gd name="T17" fmla="*/ 116825 h 634"/>
              <a:gd name="T18" fmla="*/ 106372 w 634"/>
              <a:gd name="T19" fmla="*/ 0 h 634"/>
              <a:gd name="T20" fmla="*/ 106372 w 634"/>
              <a:gd name="T21" fmla="*/ 212376 h 634"/>
              <a:gd name="T22" fmla="*/ 106372 w 634"/>
              <a:gd name="T23" fmla="*/ 212376 h 634"/>
              <a:gd name="T24" fmla="*/ 16226 w 634"/>
              <a:gd name="T25" fmla="*/ 122234 h 634"/>
              <a:gd name="T26" fmla="*/ 95915 w 634"/>
              <a:gd name="T27" fmla="*/ 37139 h 634"/>
              <a:gd name="T28" fmla="*/ 95915 w 634"/>
              <a:gd name="T29" fmla="*/ 132690 h 634"/>
              <a:gd name="T30" fmla="*/ 186061 w 634"/>
              <a:gd name="T31" fmla="*/ 159372 h 634"/>
              <a:gd name="T32" fmla="*/ 106372 w 634"/>
              <a:gd name="T33" fmla="*/ 212376 h 634"/>
              <a:gd name="T34" fmla="*/ 201927 w 634"/>
              <a:gd name="T35" fmla="*/ 153964 h 634"/>
              <a:gd name="T36" fmla="*/ 201927 w 634"/>
              <a:gd name="T37" fmla="*/ 153964 h 634"/>
              <a:gd name="T38" fmla="*/ 106372 w 634"/>
              <a:gd name="T39" fmla="*/ 122234 h 634"/>
              <a:gd name="T40" fmla="*/ 106372 w 634"/>
              <a:gd name="T41" fmla="*/ 15865 h 634"/>
              <a:gd name="T42" fmla="*/ 212384 w 634"/>
              <a:gd name="T43" fmla="*/ 116825 h 634"/>
              <a:gd name="T44" fmla="*/ 201927 w 634"/>
              <a:gd name="T45" fmla="*/ 153964 h 63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34" h="634">
                <a:moveTo>
                  <a:pt x="295" y="0"/>
                </a:moveTo>
                <a:lnTo>
                  <a:pt x="295" y="0"/>
                </a:lnTo>
                <a:cubicBezTo>
                  <a:pt x="266" y="0"/>
                  <a:pt x="266" y="0"/>
                  <a:pt x="266" y="0"/>
                </a:cubicBezTo>
                <a:cubicBezTo>
                  <a:pt x="266" y="59"/>
                  <a:pt x="266" y="59"/>
                  <a:pt x="266" y="59"/>
                </a:cubicBezTo>
                <a:cubicBezTo>
                  <a:pt x="118" y="73"/>
                  <a:pt x="0" y="191"/>
                  <a:pt x="0" y="339"/>
                </a:cubicBezTo>
                <a:cubicBezTo>
                  <a:pt x="0" y="501"/>
                  <a:pt x="133" y="633"/>
                  <a:pt x="295" y="633"/>
                </a:cubicBezTo>
                <a:cubicBezTo>
                  <a:pt x="412" y="633"/>
                  <a:pt x="501" y="560"/>
                  <a:pt x="545" y="456"/>
                </a:cubicBezTo>
                <a:cubicBezTo>
                  <a:pt x="589" y="471"/>
                  <a:pt x="589" y="471"/>
                  <a:pt x="589" y="471"/>
                </a:cubicBezTo>
                <a:cubicBezTo>
                  <a:pt x="619" y="442"/>
                  <a:pt x="633" y="383"/>
                  <a:pt x="633" y="324"/>
                </a:cubicBezTo>
                <a:cubicBezTo>
                  <a:pt x="633" y="147"/>
                  <a:pt x="471" y="0"/>
                  <a:pt x="295" y="0"/>
                </a:cubicBezTo>
                <a:close/>
                <a:moveTo>
                  <a:pt x="295" y="589"/>
                </a:moveTo>
                <a:lnTo>
                  <a:pt x="295" y="589"/>
                </a:lnTo>
                <a:cubicBezTo>
                  <a:pt x="148" y="589"/>
                  <a:pt x="45" y="486"/>
                  <a:pt x="45" y="339"/>
                </a:cubicBezTo>
                <a:cubicBezTo>
                  <a:pt x="45" y="221"/>
                  <a:pt x="148" y="118"/>
                  <a:pt x="266" y="103"/>
                </a:cubicBezTo>
                <a:cubicBezTo>
                  <a:pt x="266" y="368"/>
                  <a:pt x="266" y="368"/>
                  <a:pt x="266" y="368"/>
                </a:cubicBezTo>
                <a:cubicBezTo>
                  <a:pt x="516" y="442"/>
                  <a:pt x="516" y="442"/>
                  <a:pt x="516" y="442"/>
                </a:cubicBezTo>
                <a:cubicBezTo>
                  <a:pt x="471" y="530"/>
                  <a:pt x="383" y="589"/>
                  <a:pt x="295" y="589"/>
                </a:cubicBezTo>
                <a:close/>
                <a:moveTo>
                  <a:pt x="560" y="427"/>
                </a:moveTo>
                <a:lnTo>
                  <a:pt x="560" y="427"/>
                </a:lnTo>
                <a:cubicBezTo>
                  <a:pt x="295" y="339"/>
                  <a:pt x="295" y="339"/>
                  <a:pt x="295" y="339"/>
                </a:cubicBezTo>
                <a:cubicBezTo>
                  <a:pt x="295" y="44"/>
                  <a:pt x="295" y="44"/>
                  <a:pt x="295" y="44"/>
                </a:cubicBezTo>
                <a:cubicBezTo>
                  <a:pt x="457" y="44"/>
                  <a:pt x="589" y="177"/>
                  <a:pt x="589" y="324"/>
                </a:cubicBezTo>
                <a:cubicBezTo>
                  <a:pt x="589" y="368"/>
                  <a:pt x="575" y="398"/>
                  <a:pt x="560" y="427"/>
                </a:cubicBez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47" name="Freeform 214">
            <a:extLst>
              <a:ext uri="{FF2B5EF4-FFF2-40B4-BE49-F238E27FC236}">
                <a16:creationId xmlns:a16="http://schemas.microsoft.com/office/drawing/2014/main" id="{16D11D94-FD3F-4898-851B-5C6417C1A27C}"/>
              </a:ext>
            </a:extLst>
          </p:cNvPr>
          <p:cNvSpPr>
            <a:spLocks noChangeArrowheads="1"/>
          </p:cNvSpPr>
          <p:nvPr/>
        </p:nvSpPr>
        <p:spPr bwMode="auto">
          <a:xfrm>
            <a:off x="5968325" y="2346248"/>
            <a:ext cx="255348" cy="287266"/>
          </a:xfrm>
          <a:custGeom>
            <a:avLst/>
            <a:gdLst>
              <a:gd name="T0" fmla="*/ 149157 w 545"/>
              <a:gd name="T1" fmla="*/ 131958 h 619"/>
              <a:gd name="T2" fmla="*/ 42720 w 545"/>
              <a:gd name="T3" fmla="*/ 137337 h 619"/>
              <a:gd name="T4" fmla="*/ 149157 w 545"/>
              <a:gd name="T5" fmla="*/ 147736 h 619"/>
              <a:gd name="T6" fmla="*/ 149157 w 545"/>
              <a:gd name="T7" fmla="*/ 131958 h 619"/>
              <a:gd name="T8" fmla="*/ 149157 w 545"/>
              <a:gd name="T9" fmla="*/ 168892 h 619"/>
              <a:gd name="T10" fmla="*/ 42720 w 545"/>
              <a:gd name="T11" fmla="*/ 174271 h 619"/>
              <a:gd name="T12" fmla="*/ 149157 w 545"/>
              <a:gd name="T13" fmla="*/ 179649 h 619"/>
              <a:gd name="T14" fmla="*/ 149157 w 545"/>
              <a:gd name="T15" fmla="*/ 168892 h 619"/>
              <a:gd name="T16" fmla="*/ 170517 w 545"/>
              <a:gd name="T17" fmla="*/ 26535 h 619"/>
              <a:gd name="T18" fmla="*/ 149157 w 545"/>
              <a:gd name="T19" fmla="*/ 10399 h 619"/>
              <a:gd name="T20" fmla="*/ 95938 w 545"/>
              <a:gd name="T21" fmla="*/ 0 h 619"/>
              <a:gd name="T22" fmla="*/ 47788 w 545"/>
              <a:gd name="T23" fmla="*/ 10399 h 619"/>
              <a:gd name="T24" fmla="*/ 26428 w 545"/>
              <a:gd name="T25" fmla="*/ 26535 h 619"/>
              <a:gd name="T26" fmla="*/ 0 w 545"/>
              <a:gd name="T27" fmla="*/ 195427 h 619"/>
              <a:gd name="T28" fmla="*/ 170517 w 545"/>
              <a:gd name="T29" fmla="*/ 221603 h 619"/>
              <a:gd name="T30" fmla="*/ 196945 w 545"/>
              <a:gd name="T31" fmla="*/ 52711 h 619"/>
              <a:gd name="T32" fmla="*/ 64080 w 545"/>
              <a:gd name="T33" fmla="*/ 26535 h 619"/>
              <a:gd name="T34" fmla="*/ 80009 w 545"/>
              <a:gd name="T35" fmla="*/ 26535 h 619"/>
              <a:gd name="T36" fmla="*/ 117298 w 545"/>
              <a:gd name="T37" fmla="*/ 26535 h 619"/>
              <a:gd name="T38" fmla="*/ 133227 w 545"/>
              <a:gd name="T39" fmla="*/ 52711 h 619"/>
              <a:gd name="T40" fmla="*/ 64080 w 545"/>
              <a:gd name="T41" fmla="*/ 26535 h 619"/>
              <a:gd name="T42" fmla="*/ 181016 w 545"/>
              <a:gd name="T43" fmla="*/ 195427 h 619"/>
              <a:gd name="T44" fmla="*/ 26428 w 545"/>
              <a:gd name="T45" fmla="*/ 211205 h 619"/>
              <a:gd name="T46" fmla="*/ 10499 w 545"/>
              <a:gd name="T47" fmla="*/ 52711 h 619"/>
              <a:gd name="T48" fmla="*/ 47788 w 545"/>
              <a:gd name="T49" fmla="*/ 42313 h 619"/>
              <a:gd name="T50" fmla="*/ 149157 w 545"/>
              <a:gd name="T51" fmla="*/ 68848 h 619"/>
              <a:gd name="T52" fmla="*/ 170517 w 545"/>
              <a:gd name="T53" fmla="*/ 42313 h 619"/>
              <a:gd name="T54" fmla="*/ 181016 w 545"/>
              <a:gd name="T55" fmla="*/ 195427 h 619"/>
              <a:gd name="T56" fmla="*/ 149157 w 545"/>
              <a:gd name="T57" fmla="*/ 95024 h 619"/>
              <a:gd name="T58" fmla="*/ 42720 w 545"/>
              <a:gd name="T59" fmla="*/ 105782 h 619"/>
              <a:gd name="T60" fmla="*/ 149157 w 545"/>
              <a:gd name="T61" fmla="*/ 110802 h 619"/>
              <a:gd name="T62" fmla="*/ 149157 w 545"/>
              <a:gd name="T63" fmla="*/ 95024 h 61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45" h="619">
                <a:moveTo>
                  <a:pt x="412" y="368"/>
                </a:moveTo>
                <a:lnTo>
                  <a:pt x="412" y="368"/>
                </a:lnTo>
                <a:cubicBezTo>
                  <a:pt x="132" y="368"/>
                  <a:pt x="132" y="368"/>
                  <a:pt x="132" y="368"/>
                </a:cubicBezTo>
                <a:cubicBezTo>
                  <a:pt x="118" y="368"/>
                  <a:pt x="118" y="383"/>
                  <a:pt x="118" y="383"/>
                </a:cubicBezTo>
                <a:cubicBezTo>
                  <a:pt x="118" y="398"/>
                  <a:pt x="118" y="412"/>
                  <a:pt x="132" y="412"/>
                </a:cubicBezTo>
                <a:cubicBezTo>
                  <a:pt x="412" y="412"/>
                  <a:pt x="412" y="412"/>
                  <a:pt x="412" y="412"/>
                </a:cubicBezTo>
                <a:cubicBezTo>
                  <a:pt x="412" y="412"/>
                  <a:pt x="427" y="398"/>
                  <a:pt x="427" y="383"/>
                </a:cubicBezTo>
                <a:lnTo>
                  <a:pt x="412" y="368"/>
                </a:lnTo>
                <a:close/>
                <a:moveTo>
                  <a:pt x="412" y="471"/>
                </a:moveTo>
                <a:lnTo>
                  <a:pt x="412" y="471"/>
                </a:lnTo>
                <a:cubicBezTo>
                  <a:pt x="132" y="471"/>
                  <a:pt x="132" y="471"/>
                  <a:pt x="132" y="471"/>
                </a:cubicBezTo>
                <a:cubicBezTo>
                  <a:pt x="118" y="471"/>
                  <a:pt x="118" y="471"/>
                  <a:pt x="118" y="486"/>
                </a:cubicBezTo>
                <a:cubicBezTo>
                  <a:pt x="118" y="501"/>
                  <a:pt x="118" y="501"/>
                  <a:pt x="132" y="501"/>
                </a:cubicBezTo>
                <a:cubicBezTo>
                  <a:pt x="412" y="501"/>
                  <a:pt x="412" y="501"/>
                  <a:pt x="412" y="501"/>
                </a:cubicBezTo>
                <a:cubicBezTo>
                  <a:pt x="412" y="501"/>
                  <a:pt x="427" y="501"/>
                  <a:pt x="427" y="486"/>
                </a:cubicBezTo>
                <a:cubicBezTo>
                  <a:pt x="427" y="471"/>
                  <a:pt x="412" y="471"/>
                  <a:pt x="412" y="471"/>
                </a:cubicBezTo>
                <a:close/>
                <a:moveTo>
                  <a:pt x="471" y="74"/>
                </a:moveTo>
                <a:lnTo>
                  <a:pt x="471" y="74"/>
                </a:lnTo>
                <a:cubicBezTo>
                  <a:pt x="412" y="74"/>
                  <a:pt x="412" y="74"/>
                  <a:pt x="412" y="74"/>
                </a:cubicBezTo>
                <a:cubicBezTo>
                  <a:pt x="412" y="29"/>
                  <a:pt x="412" y="29"/>
                  <a:pt x="412" y="29"/>
                </a:cubicBezTo>
                <a:cubicBezTo>
                  <a:pt x="353" y="29"/>
                  <a:pt x="353" y="29"/>
                  <a:pt x="353" y="29"/>
                </a:cubicBezTo>
                <a:cubicBezTo>
                  <a:pt x="339" y="15"/>
                  <a:pt x="309" y="0"/>
                  <a:pt x="265" y="0"/>
                </a:cubicBezTo>
                <a:cubicBezTo>
                  <a:pt x="235" y="0"/>
                  <a:pt x="206" y="15"/>
                  <a:pt x="191" y="29"/>
                </a:cubicBezTo>
                <a:cubicBezTo>
                  <a:pt x="132" y="29"/>
                  <a:pt x="132" y="29"/>
                  <a:pt x="132" y="29"/>
                </a:cubicBezTo>
                <a:cubicBezTo>
                  <a:pt x="132" y="74"/>
                  <a:pt x="132" y="74"/>
                  <a:pt x="132" y="74"/>
                </a:cubicBezTo>
                <a:cubicBezTo>
                  <a:pt x="73" y="74"/>
                  <a:pt x="73" y="74"/>
                  <a:pt x="73" y="74"/>
                </a:cubicBezTo>
                <a:cubicBezTo>
                  <a:pt x="29" y="74"/>
                  <a:pt x="0" y="103"/>
                  <a:pt x="0" y="147"/>
                </a:cubicBezTo>
                <a:cubicBezTo>
                  <a:pt x="0" y="545"/>
                  <a:pt x="0" y="545"/>
                  <a:pt x="0" y="545"/>
                </a:cubicBezTo>
                <a:cubicBezTo>
                  <a:pt x="0" y="589"/>
                  <a:pt x="29" y="618"/>
                  <a:pt x="73" y="618"/>
                </a:cubicBezTo>
                <a:cubicBezTo>
                  <a:pt x="471" y="618"/>
                  <a:pt x="471" y="618"/>
                  <a:pt x="471" y="618"/>
                </a:cubicBezTo>
                <a:cubicBezTo>
                  <a:pt x="515" y="618"/>
                  <a:pt x="544" y="589"/>
                  <a:pt x="544" y="545"/>
                </a:cubicBezTo>
                <a:cubicBezTo>
                  <a:pt x="544" y="147"/>
                  <a:pt x="544" y="147"/>
                  <a:pt x="544" y="147"/>
                </a:cubicBezTo>
                <a:cubicBezTo>
                  <a:pt x="544" y="103"/>
                  <a:pt x="515" y="74"/>
                  <a:pt x="471" y="74"/>
                </a:cubicBezTo>
                <a:close/>
                <a:moveTo>
                  <a:pt x="177" y="74"/>
                </a:moveTo>
                <a:lnTo>
                  <a:pt x="177" y="74"/>
                </a:lnTo>
                <a:cubicBezTo>
                  <a:pt x="221" y="74"/>
                  <a:pt x="221" y="74"/>
                  <a:pt x="221" y="74"/>
                </a:cubicBezTo>
                <a:cubicBezTo>
                  <a:pt x="221" y="59"/>
                  <a:pt x="235" y="29"/>
                  <a:pt x="265" y="29"/>
                </a:cubicBezTo>
                <a:cubicBezTo>
                  <a:pt x="294" y="29"/>
                  <a:pt x="324" y="59"/>
                  <a:pt x="324" y="74"/>
                </a:cubicBezTo>
                <a:cubicBezTo>
                  <a:pt x="368" y="74"/>
                  <a:pt x="368" y="74"/>
                  <a:pt x="368" y="74"/>
                </a:cubicBezTo>
                <a:cubicBezTo>
                  <a:pt x="368" y="147"/>
                  <a:pt x="368" y="147"/>
                  <a:pt x="368" y="147"/>
                </a:cubicBezTo>
                <a:cubicBezTo>
                  <a:pt x="177" y="147"/>
                  <a:pt x="177" y="147"/>
                  <a:pt x="177" y="147"/>
                </a:cubicBezTo>
                <a:lnTo>
                  <a:pt x="177" y="74"/>
                </a:lnTo>
                <a:close/>
                <a:moveTo>
                  <a:pt x="500" y="545"/>
                </a:moveTo>
                <a:lnTo>
                  <a:pt x="500" y="545"/>
                </a:lnTo>
                <a:cubicBezTo>
                  <a:pt x="500" y="559"/>
                  <a:pt x="486" y="589"/>
                  <a:pt x="471" y="589"/>
                </a:cubicBezTo>
                <a:cubicBezTo>
                  <a:pt x="73" y="589"/>
                  <a:pt x="73" y="589"/>
                  <a:pt x="73" y="589"/>
                </a:cubicBezTo>
                <a:cubicBezTo>
                  <a:pt x="59" y="589"/>
                  <a:pt x="29" y="559"/>
                  <a:pt x="29" y="545"/>
                </a:cubicBezTo>
                <a:cubicBezTo>
                  <a:pt x="29" y="147"/>
                  <a:pt x="29" y="147"/>
                  <a:pt x="29" y="147"/>
                </a:cubicBezTo>
                <a:cubicBezTo>
                  <a:pt x="29" y="133"/>
                  <a:pt x="59" y="118"/>
                  <a:pt x="73" y="118"/>
                </a:cubicBezTo>
                <a:cubicBezTo>
                  <a:pt x="132" y="118"/>
                  <a:pt x="132" y="118"/>
                  <a:pt x="132" y="118"/>
                </a:cubicBezTo>
                <a:cubicBezTo>
                  <a:pt x="132" y="192"/>
                  <a:pt x="132" y="192"/>
                  <a:pt x="132" y="192"/>
                </a:cubicBezTo>
                <a:cubicBezTo>
                  <a:pt x="412" y="192"/>
                  <a:pt x="412" y="192"/>
                  <a:pt x="412" y="192"/>
                </a:cubicBezTo>
                <a:cubicBezTo>
                  <a:pt x="412" y="118"/>
                  <a:pt x="412" y="118"/>
                  <a:pt x="412" y="118"/>
                </a:cubicBezTo>
                <a:cubicBezTo>
                  <a:pt x="471" y="118"/>
                  <a:pt x="471" y="118"/>
                  <a:pt x="471" y="118"/>
                </a:cubicBezTo>
                <a:cubicBezTo>
                  <a:pt x="486" y="118"/>
                  <a:pt x="500" y="133"/>
                  <a:pt x="500" y="147"/>
                </a:cubicBezTo>
                <a:lnTo>
                  <a:pt x="500" y="545"/>
                </a:lnTo>
                <a:close/>
                <a:moveTo>
                  <a:pt x="412" y="265"/>
                </a:moveTo>
                <a:lnTo>
                  <a:pt x="412" y="265"/>
                </a:lnTo>
                <a:cubicBezTo>
                  <a:pt x="132" y="265"/>
                  <a:pt x="132" y="265"/>
                  <a:pt x="132" y="265"/>
                </a:cubicBezTo>
                <a:cubicBezTo>
                  <a:pt x="118" y="265"/>
                  <a:pt x="118" y="280"/>
                  <a:pt x="118" y="295"/>
                </a:cubicBezTo>
                <a:cubicBezTo>
                  <a:pt x="118" y="295"/>
                  <a:pt x="118" y="309"/>
                  <a:pt x="132" y="309"/>
                </a:cubicBezTo>
                <a:cubicBezTo>
                  <a:pt x="412" y="309"/>
                  <a:pt x="412" y="309"/>
                  <a:pt x="412" y="309"/>
                </a:cubicBezTo>
                <a:lnTo>
                  <a:pt x="427" y="295"/>
                </a:lnTo>
                <a:cubicBezTo>
                  <a:pt x="427" y="280"/>
                  <a:pt x="412" y="265"/>
                  <a:pt x="412" y="265"/>
                </a:cubicBez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48" name="Freeform 219">
            <a:extLst>
              <a:ext uri="{FF2B5EF4-FFF2-40B4-BE49-F238E27FC236}">
                <a16:creationId xmlns:a16="http://schemas.microsoft.com/office/drawing/2014/main" id="{8813FEF4-B9C4-451E-A3C0-E127A0AEF918}"/>
              </a:ext>
            </a:extLst>
          </p:cNvPr>
          <p:cNvSpPr>
            <a:spLocks noChangeArrowheads="1"/>
          </p:cNvSpPr>
          <p:nvPr/>
        </p:nvSpPr>
        <p:spPr bwMode="auto">
          <a:xfrm>
            <a:off x="1641385" y="2346248"/>
            <a:ext cx="255348" cy="287266"/>
          </a:xfrm>
          <a:custGeom>
            <a:avLst/>
            <a:gdLst>
              <a:gd name="T0" fmla="*/ 149245 w 546"/>
              <a:gd name="T1" fmla="*/ 131958 h 619"/>
              <a:gd name="T2" fmla="*/ 149245 w 546"/>
              <a:gd name="T3" fmla="*/ 131958 h 619"/>
              <a:gd name="T4" fmla="*/ 85283 w 546"/>
              <a:gd name="T5" fmla="*/ 131958 h 619"/>
              <a:gd name="T6" fmla="*/ 79862 w 546"/>
              <a:gd name="T7" fmla="*/ 137337 h 619"/>
              <a:gd name="T8" fmla="*/ 85283 w 546"/>
              <a:gd name="T9" fmla="*/ 147736 h 619"/>
              <a:gd name="T10" fmla="*/ 149245 w 546"/>
              <a:gd name="T11" fmla="*/ 147736 h 619"/>
              <a:gd name="T12" fmla="*/ 154304 w 546"/>
              <a:gd name="T13" fmla="*/ 137337 h 619"/>
              <a:gd name="T14" fmla="*/ 149245 w 546"/>
              <a:gd name="T15" fmla="*/ 131958 h 619"/>
              <a:gd name="T16" fmla="*/ 149245 w 546"/>
              <a:gd name="T17" fmla="*/ 95024 h 619"/>
              <a:gd name="T18" fmla="*/ 149245 w 546"/>
              <a:gd name="T19" fmla="*/ 95024 h 619"/>
              <a:gd name="T20" fmla="*/ 85283 w 546"/>
              <a:gd name="T21" fmla="*/ 95024 h 619"/>
              <a:gd name="T22" fmla="*/ 79862 w 546"/>
              <a:gd name="T23" fmla="*/ 105782 h 619"/>
              <a:gd name="T24" fmla="*/ 85283 w 546"/>
              <a:gd name="T25" fmla="*/ 110802 h 619"/>
              <a:gd name="T26" fmla="*/ 149245 w 546"/>
              <a:gd name="T27" fmla="*/ 110802 h 619"/>
              <a:gd name="T28" fmla="*/ 154304 w 546"/>
              <a:gd name="T29" fmla="*/ 105782 h 619"/>
              <a:gd name="T30" fmla="*/ 149245 w 546"/>
              <a:gd name="T31" fmla="*/ 95024 h 619"/>
              <a:gd name="T32" fmla="*/ 149245 w 546"/>
              <a:gd name="T33" fmla="*/ 0 h 619"/>
              <a:gd name="T34" fmla="*/ 149245 w 546"/>
              <a:gd name="T35" fmla="*/ 0 h 619"/>
              <a:gd name="T36" fmla="*/ 63962 w 546"/>
              <a:gd name="T37" fmla="*/ 0 h 619"/>
              <a:gd name="T38" fmla="*/ 37582 w 546"/>
              <a:gd name="T39" fmla="*/ 26535 h 619"/>
              <a:gd name="T40" fmla="*/ 26741 w 546"/>
              <a:gd name="T41" fmla="*/ 26535 h 619"/>
              <a:gd name="T42" fmla="*/ 0 w 546"/>
              <a:gd name="T43" fmla="*/ 52711 h 619"/>
              <a:gd name="T44" fmla="*/ 0 w 546"/>
              <a:gd name="T45" fmla="*/ 195427 h 619"/>
              <a:gd name="T46" fmla="*/ 26741 w 546"/>
              <a:gd name="T47" fmla="*/ 221603 h 619"/>
              <a:gd name="T48" fmla="*/ 132983 w 546"/>
              <a:gd name="T49" fmla="*/ 221603 h 619"/>
              <a:gd name="T50" fmla="*/ 165145 w 546"/>
              <a:gd name="T51" fmla="*/ 195427 h 619"/>
              <a:gd name="T52" fmla="*/ 170566 w 546"/>
              <a:gd name="T53" fmla="*/ 195427 h 619"/>
              <a:gd name="T54" fmla="*/ 196946 w 546"/>
              <a:gd name="T55" fmla="*/ 168892 h 619"/>
              <a:gd name="T56" fmla="*/ 196946 w 546"/>
              <a:gd name="T57" fmla="*/ 68848 h 619"/>
              <a:gd name="T58" fmla="*/ 196946 w 546"/>
              <a:gd name="T59" fmla="*/ 52711 h 619"/>
              <a:gd name="T60" fmla="*/ 149245 w 546"/>
              <a:gd name="T61" fmla="*/ 0 h 619"/>
              <a:gd name="T62" fmla="*/ 132983 w 546"/>
              <a:gd name="T63" fmla="*/ 211205 h 619"/>
              <a:gd name="T64" fmla="*/ 132983 w 546"/>
              <a:gd name="T65" fmla="*/ 211205 h 619"/>
              <a:gd name="T66" fmla="*/ 26741 w 546"/>
              <a:gd name="T67" fmla="*/ 211205 h 619"/>
              <a:gd name="T68" fmla="*/ 16262 w 546"/>
              <a:gd name="T69" fmla="*/ 195427 h 619"/>
              <a:gd name="T70" fmla="*/ 16262 w 546"/>
              <a:gd name="T71" fmla="*/ 52711 h 619"/>
              <a:gd name="T72" fmla="*/ 26741 w 546"/>
              <a:gd name="T73" fmla="*/ 42313 h 619"/>
              <a:gd name="T74" fmla="*/ 37582 w 546"/>
              <a:gd name="T75" fmla="*/ 42313 h 619"/>
              <a:gd name="T76" fmla="*/ 37582 w 546"/>
              <a:gd name="T77" fmla="*/ 168892 h 619"/>
              <a:gd name="T78" fmla="*/ 63962 w 546"/>
              <a:gd name="T79" fmla="*/ 195427 h 619"/>
              <a:gd name="T80" fmla="*/ 149245 w 546"/>
              <a:gd name="T81" fmla="*/ 195427 h 619"/>
              <a:gd name="T82" fmla="*/ 132983 w 546"/>
              <a:gd name="T83" fmla="*/ 211205 h 619"/>
              <a:gd name="T84" fmla="*/ 186466 w 546"/>
              <a:gd name="T85" fmla="*/ 168892 h 619"/>
              <a:gd name="T86" fmla="*/ 186466 w 546"/>
              <a:gd name="T87" fmla="*/ 168892 h 619"/>
              <a:gd name="T88" fmla="*/ 170566 w 546"/>
              <a:gd name="T89" fmla="*/ 179649 h 619"/>
              <a:gd name="T90" fmla="*/ 63962 w 546"/>
              <a:gd name="T91" fmla="*/ 179649 h 619"/>
              <a:gd name="T92" fmla="*/ 48062 w 546"/>
              <a:gd name="T93" fmla="*/ 168892 h 619"/>
              <a:gd name="T94" fmla="*/ 48062 w 546"/>
              <a:gd name="T95" fmla="*/ 26535 h 619"/>
              <a:gd name="T96" fmla="*/ 63962 w 546"/>
              <a:gd name="T97" fmla="*/ 10399 h 619"/>
              <a:gd name="T98" fmla="*/ 132983 w 546"/>
              <a:gd name="T99" fmla="*/ 10399 h 619"/>
              <a:gd name="T100" fmla="*/ 132983 w 546"/>
              <a:gd name="T101" fmla="*/ 42313 h 619"/>
              <a:gd name="T102" fmla="*/ 165145 w 546"/>
              <a:gd name="T103" fmla="*/ 68848 h 619"/>
              <a:gd name="T104" fmla="*/ 186466 w 546"/>
              <a:gd name="T105" fmla="*/ 68848 h 619"/>
              <a:gd name="T106" fmla="*/ 186466 w 546"/>
              <a:gd name="T107" fmla="*/ 168892 h 619"/>
              <a:gd name="T108" fmla="*/ 165145 w 546"/>
              <a:gd name="T109" fmla="*/ 52711 h 619"/>
              <a:gd name="T110" fmla="*/ 165145 w 546"/>
              <a:gd name="T111" fmla="*/ 52711 h 619"/>
              <a:gd name="T112" fmla="*/ 149245 w 546"/>
              <a:gd name="T113" fmla="*/ 31555 h 619"/>
              <a:gd name="T114" fmla="*/ 149245 w 546"/>
              <a:gd name="T115" fmla="*/ 10399 h 619"/>
              <a:gd name="T116" fmla="*/ 149245 w 546"/>
              <a:gd name="T117" fmla="*/ 10399 h 619"/>
              <a:gd name="T118" fmla="*/ 186466 w 546"/>
              <a:gd name="T119" fmla="*/ 52711 h 619"/>
              <a:gd name="T120" fmla="*/ 165145 w 546"/>
              <a:gd name="T121" fmla="*/ 52711 h 619"/>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46" h="619">
                <a:moveTo>
                  <a:pt x="413" y="368"/>
                </a:moveTo>
                <a:lnTo>
                  <a:pt x="413" y="368"/>
                </a:lnTo>
                <a:cubicBezTo>
                  <a:pt x="236" y="368"/>
                  <a:pt x="236" y="368"/>
                  <a:pt x="236" y="368"/>
                </a:cubicBezTo>
                <a:cubicBezTo>
                  <a:pt x="221" y="368"/>
                  <a:pt x="221" y="383"/>
                  <a:pt x="221" y="383"/>
                </a:cubicBezTo>
                <a:cubicBezTo>
                  <a:pt x="221" y="398"/>
                  <a:pt x="221" y="412"/>
                  <a:pt x="236" y="412"/>
                </a:cubicBezTo>
                <a:cubicBezTo>
                  <a:pt x="413" y="412"/>
                  <a:pt x="413" y="412"/>
                  <a:pt x="413" y="412"/>
                </a:cubicBezTo>
                <a:cubicBezTo>
                  <a:pt x="427" y="412"/>
                  <a:pt x="427" y="398"/>
                  <a:pt x="427" y="383"/>
                </a:cubicBezTo>
                <a:cubicBezTo>
                  <a:pt x="427" y="383"/>
                  <a:pt x="427" y="368"/>
                  <a:pt x="413" y="368"/>
                </a:cubicBezTo>
                <a:close/>
                <a:moveTo>
                  <a:pt x="413" y="265"/>
                </a:moveTo>
                <a:lnTo>
                  <a:pt x="413" y="265"/>
                </a:lnTo>
                <a:cubicBezTo>
                  <a:pt x="236" y="265"/>
                  <a:pt x="236" y="265"/>
                  <a:pt x="236" y="265"/>
                </a:cubicBezTo>
                <a:cubicBezTo>
                  <a:pt x="221" y="265"/>
                  <a:pt x="221" y="280"/>
                  <a:pt x="221" y="295"/>
                </a:cubicBezTo>
                <a:cubicBezTo>
                  <a:pt x="221" y="295"/>
                  <a:pt x="221" y="309"/>
                  <a:pt x="236" y="309"/>
                </a:cubicBezTo>
                <a:cubicBezTo>
                  <a:pt x="413" y="309"/>
                  <a:pt x="413" y="309"/>
                  <a:pt x="413" y="309"/>
                </a:cubicBezTo>
                <a:cubicBezTo>
                  <a:pt x="427" y="309"/>
                  <a:pt x="427" y="295"/>
                  <a:pt x="427" y="295"/>
                </a:cubicBezTo>
                <a:cubicBezTo>
                  <a:pt x="427" y="280"/>
                  <a:pt x="427" y="265"/>
                  <a:pt x="413" y="265"/>
                </a:cubicBezTo>
                <a:close/>
                <a:moveTo>
                  <a:pt x="413" y="0"/>
                </a:moveTo>
                <a:lnTo>
                  <a:pt x="413" y="0"/>
                </a:lnTo>
                <a:lnTo>
                  <a:pt x="177" y="0"/>
                </a:lnTo>
                <a:cubicBezTo>
                  <a:pt x="133" y="0"/>
                  <a:pt x="104" y="29"/>
                  <a:pt x="104" y="74"/>
                </a:cubicBezTo>
                <a:cubicBezTo>
                  <a:pt x="74" y="74"/>
                  <a:pt x="74" y="74"/>
                  <a:pt x="74" y="74"/>
                </a:cubicBezTo>
                <a:cubicBezTo>
                  <a:pt x="30" y="74"/>
                  <a:pt x="0" y="118"/>
                  <a:pt x="0" y="147"/>
                </a:cubicBezTo>
                <a:cubicBezTo>
                  <a:pt x="0" y="545"/>
                  <a:pt x="0" y="545"/>
                  <a:pt x="0" y="545"/>
                </a:cubicBezTo>
                <a:cubicBezTo>
                  <a:pt x="0" y="589"/>
                  <a:pt x="45" y="618"/>
                  <a:pt x="74" y="618"/>
                </a:cubicBezTo>
                <a:cubicBezTo>
                  <a:pt x="368" y="618"/>
                  <a:pt x="368" y="618"/>
                  <a:pt x="368" y="618"/>
                </a:cubicBezTo>
                <a:cubicBezTo>
                  <a:pt x="413" y="618"/>
                  <a:pt x="457" y="589"/>
                  <a:pt x="457" y="545"/>
                </a:cubicBezTo>
                <a:cubicBezTo>
                  <a:pt x="472" y="545"/>
                  <a:pt x="472" y="545"/>
                  <a:pt x="472" y="545"/>
                </a:cubicBezTo>
                <a:cubicBezTo>
                  <a:pt x="516" y="545"/>
                  <a:pt x="545" y="501"/>
                  <a:pt x="545" y="471"/>
                </a:cubicBezTo>
                <a:cubicBezTo>
                  <a:pt x="545" y="192"/>
                  <a:pt x="545" y="192"/>
                  <a:pt x="545" y="192"/>
                </a:cubicBezTo>
                <a:cubicBezTo>
                  <a:pt x="545" y="147"/>
                  <a:pt x="545" y="147"/>
                  <a:pt x="545" y="147"/>
                </a:cubicBezTo>
                <a:lnTo>
                  <a:pt x="413" y="0"/>
                </a:lnTo>
                <a:close/>
                <a:moveTo>
                  <a:pt x="368" y="589"/>
                </a:moveTo>
                <a:lnTo>
                  <a:pt x="368" y="589"/>
                </a:lnTo>
                <a:cubicBezTo>
                  <a:pt x="74" y="589"/>
                  <a:pt x="74" y="589"/>
                  <a:pt x="74" y="589"/>
                </a:cubicBezTo>
                <a:cubicBezTo>
                  <a:pt x="59" y="589"/>
                  <a:pt x="45" y="559"/>
                  <a:pt x="45" y="545"/>
                </a:cubicBezTo>
                <a:cubicBezTo>
                  <a:pt x="45" y="147"/>
                  <a:pt x="45" y="147"/>
                  <a:pt x="45" y="147"/>
                </a:cubicBezTo>
                <a:cubicBezTo>
                  <a:pt x="45" y="133"/>
                  <a:pt x="59" y="118"/>
                  <a:pt x="74" y="118"/>
                </a:cubicBezTo>
                <a:cubicBezTo>
                  <a:pt x="104" y="118"/>
                  <a:pt x="104" y="118"/>
                  <a:pt x="104" y="118"/>
                </a:cubicBezTo>
                <a:cubicBezTo>
                  <a:pt x="104" y="471"/>
                  <a:pt x="104" y="471"/>
                  <a:pt x="104" y="471"/>
                </a:cubicBezTo>
                <a:cubicBezTo>
                  <a:pt x="104" y="501"/>
                  <a:pt x="133" y="545"/>
                  <a:pt x="177" y="545"/>
                </a:cubicBezTo>
                <a:cubicBezTo>
                  <a:pt x="413" y="545"/>
                  <a:pt x="413" y="545"/>
                  <a:pt x="413" y="545"/>
                </a:cubicBezTo>
                <a:cubicBezTo>
                  <a:pt x="413" y="559"/>
                  <a:pt x="398" y="589"/>
                  <a:pt x="368" y="589"/>
                </a:cubicBezTo>
                <a:close/>
                <a:moveTo>
                  <a:pt x="516" y="471"/>
                </a:moveTo>
                <a:lnTo>
                  <a:pt x="516" y="471"/>
                </a:lnTo>
                <a:cubicBezTo>
                  <a:pt x="516" y="486"/>
                  <a:pt x="486" y="501"/>
                  <a:pt x="472" y="501"/>
                </a:cubicBezTo>
                <a:cubicBezTo>
                  <a:pt x="177" y="501"/>
                  <a:pt x="177" y="501"/>
                  <a:pt x="177" y="501"/>
                </a:cubicBezTo>
                <a:cubicBezTo>
                  <a:pt x="163" y="501"/>
                  <a:pt x="133" y="486"/>
                  <a:pt x="133" y="471"/>
                </a:cubicBezTo>
                <a:cubicBezTo>
                  <a:pt x="133" y="74"/>
                  <a:pt x="133" y="74"/>
                  <a:pt x="133" y="74"/>
                </a:cubicBezTo>
                <a:cubicBezTo>
                  <a:pt x="133" y="59"/>
                  <a:pt x="163" y="29"/>
                  <a:pt x="177" y="29"/>
                </a:cubicBezTo>
                <a:cubicBezTo>
                  <a:pt x="368" y="29"/>
                  <a:pt x="368" y="29"/>
                  <a:pt x="368" y="29"/>
                </a:cubicBezTo>
                <a:cubicBezTo>
                  <a:pt x="368" y="74"/>
                  <a:pt x="368" y="118"/>
                  <a:pt x="368" y="118"/>
                </a:cubicBezTo>
                <a:cubicBezTo>
                  <a:pt x="368" y="147"/>
                  <a:pt x="413" y="192"/>
                  <a:pt x="457" y="192"/>
                </a:cubicBezTo>
                <a:cubicBezTo>
                  <a:pt x="457" y="192"/>
                  <a:pt x="472" y="192"/>
                  <a:pt x="516" y="192"/>
                </a:cubicBezTo>
                <a:lnTo>
                  <a:pt x="516" y="471"/>
                </a:lnTo>
                <a:close/>
                <a:moveTo>
                  <a:pt x="457" y="147"/>
                </a:moveTo>
                <a:lnTo>
                  <a:pt x="457" y="147"/>
                </a:lnTo>
                <a:cubicBezTo>
                  <a:pt x="427" y="147"/>
                  <a:pt x="413" y="118"/>
                  <a:pt x="413" y="88"/>
                </a:cubicBezTo>
                <a:cubicBezTo>
                  <a:pt x="413" y="88"/>
                  <a:pt x="413" y="74"/>
                  <a:pt x="413" y="29"/>
                </a:cubicBezTo>
                <a:cubicBezTo>
                  <a:pt x="516" y="147"/>
                  <a:pt x="516" y="147"/>
                  <a:pt x="516" y="147"/>
                </a:cubicBezTo>
                <a:lnTo>
                  <a:pt x="457" y="147"/>
                </a:lnTo>
                <a:close/>
              </a:path>
            </a:pathLst>
          </a:custGeom>
          <a:solidFill>
            <a:schemeClr val="bg1"/>
          </a:solidFill>
          <a:ln>
            <a:noFill/>
          </a:ln>
          <a:effectLst/>
        </p:spPr>
        <p:txBody>
          <a:bodyPr wrap="none" lIns="91431" tIns="45716" rIns="91431" bIns="45716"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1457441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0B3617-59EE-47EF-AB49-1887AEA83DA3}"/>
              </a:ext>
            </a:extLst>
          </p:cNvPr>
          <p:cNvSpPr txBox="1"/>
          <p:nvPr/>
        </p:nvSpPr>
        <p:spPr>
          <a:xfrm>
            <a:off x="3371850" y="523875"/>
            <a:ext cx="5448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Process</a:t>
            </a:r>
          </a:p>
        </p:txBody>
      </p:sp>
      <p:sp>
        <p:nvSpPr>
          <p:cNvPr id="4" name="TextBox 3">
            <a:extLst>
              <a:ext uri="{FF2B5EF4-FFF2-40B4-BE49-F238E27FC236}">
                <a16:creationId xmlns:a16="http://schemas.microsoft.com/office/drawing/2014/main" id="{0C5EA757-1F1C-4B3F-9313-DF26CC5A2BB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Freeform 5">
            <a:extLst>
              <a:ext uri="{FF2B5EF4-FFF2-40B4-BE49-F238E27FC236}">
                <a16:creationId xmlns:a16="http://schemas.microsoft.com/office/drawing/2014/main" id="{50D94ACA-35F2-47AC-89EA-8317F706CBCD}"/>
              </a:ext>
            </a:extLst>
          </p:cNvPr>
          <p:cNvSpPr>
            <a:spLocks/>
          </p:cNvSpPr>
          <p:nvPr/>
        </p:nvSpPr>
        <p:spPr bwMode="auto">
          <a:xfrm>
            <a:off x="7142163" y="2585746"/>
            <a:ext cx="2090738" cy="2093912"/>
          </a:xfrm>
          <a:custGeom>
            <a:avLst/>
            <a:gdLst>
              <a:gd name="T0" fmla="*/ 581 w 879"/>
              <a:gd name="T1" fmla="*/ 0 h 879"/>
              <a:gd name="T2" fmla="*/ 282 w 879"/>
              <a:gd name="T3" fmla="*/ 299 h 879"/>
              <a:gd name="T4" fmla="*/ 361 w 879"/>
              <a:gd name="T5" fmla="*/ 299 h 879"/>
              <a:gd name="T6" fmla="*/ 581 w 879"/>
              <a:gd name="T7" fmla="*/ 79 h 879"/>
              <a:gd name="T8" fmla="*/ 800 w 879"/>
              <a:gd name="T9" fmla="*/ 299 h 879"/>
              <a:gd name="T10" fmla="*/ 581 w 879"/>
              <a:gd name="T11" fmla="*/ 519 h 879"/>
              <a:gd name="T12" fmla="*/ 400 w 879"/>
              <a:gd name="T13" fmla="*/ 424 h 879"/>
              <a:gd name="T14" fmla="*/ 0 w 879"/>
              <a:gd name="T15" fmla="*/ 823 h 879"/>
              <a:gd name="T16" fmla="*/ 56 w 879"/>
              <a:gd name="T17" fmla="*/ 879 h 879"/>
              <a:gd name="T18" fmla="*/ 399 w 879"/>
              <a:gd name="T19" fmla="*/ 536 h 879"/>
              <a:gd name="T20" fmla="*/ 581 w 879"/>
              <a:gd name="T21" fmla="*/ 598 h 879"/>
              <a:gd name="T22" fmla="*/ 879 w 879"/>
              <a:gd name="T23" fmla="*/ 299 h 879"/>
              <a:gd name="T24" fmla="*/ 581 w 879"/>
              <a:gd name="T25" fmla="*/ 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9" h="879">
                <a:moveTo>
                  <a:pt x="581" y="0"/>
                </a:moveTo>
                <a:cubicBezTo>
                  <a:pt x="416" y="0"/>
                  <a:pt x="282" y="134"/>
                  <a:pt x="282" y="299"/>
                </a:cubicBezTo>
                <a:cubicBezTo>
                  <a:pt x="361" y="299"/>
                  <a:pt x="361" y="299"/>
                  <a:pt x="361" y="299"/>
                </a:cubicBezTo>
                <a:cubicBezTo>
                  <a:pt x="361" y="178"/>
                  <a:pt x="459" y="79"/>
                  <a:pt x="581" y="79"/>
                </a:cubicBezTo>
                <a:cubicBezTo>
                  <a:pt x="702" y="79"/>
                  <a:pt x="800" y="178"/>
                  <a:pt x="800" y="299"/>
                </a:cubicBezTo>
                <a:cubicBezTo>
                  <a:pt x="800" y="420"/>
                  <a:pt x="702" y="519"/>
                  <a:pt x="581" y="519"/>
                </a:cubicBezTo>
                <a:cubicBezTo>
                  <a:pt x="506" y="519"/>
                  <a:pt x="440" y="481"/>
                  <a:pt x="400" y="424"/>
                </a:cubicBezTo>
                <a:cubicBezTo>
                  <a:pt x="0" y="823"/>
                  <a:pt x="0" y="823"/>
                  <a:pt x="0" y="823"/>
                </a:cubicBezTo>
                <a:cubicBezTo>
                  <a:pt x="56" y="879"/>
                  <a:pt x="56" y="879"/>
                  <a:pt x="56" y="879"/>
                </a:cubicBezTo>
                <a:cubicBezTo>
                  <a:pt x="399" y="536"/>
                  <a:pt x="399" y="536"/>
                  <a:pt x="399" y="536"/>
                </a:cubicBezTo>
                <a:cubicBezTo>
                  <a:pt x="451" y="576"/>
                  <a:pt x="514" y="598"/>
                  <a:pt x="581" y="598"/>
                </a:cubicBezTo>
                <a:cubicBezTo>
                  <a:pt x="745" y="598"/>
                  <a:pt x="879" y="464"/>
                  <a:pt x="879" y="299"/>
                </a:cubicBezTo>
                <a:cubicBezTo>
                  <a:pt x="879" y="134"/>
                  <a:pt x="745" y="0"/>
                  <a:pt x="581"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6">
            <a:extLst>
              <a:ext uri="{FF2B5EF4-FFF2-40B4-BE49-F238E27FC236}">
                <a16:creationId xmlns:a16="http://schemas.microsoft.com/office/drawing/2014/main" id="{7A794CE3-05F4-46BA-957B-989E6DD753E3}"/>
              </a:ext>
            </a:extLst>
          </p:cNvPr>
          <p:cNvSpPr>
            <a:spLocks noChangeArrowheads="1"/>
          </p:cNvSpPr>
          <p:nvPr/>
        </p:nvSpPr>
        <p:spPr bwMode="auto">
          <a:xfrm>
            <a:off x="8001001" y="2774658"/>
            <a:ext cx="1044575" cy="1047750"/>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7">
            <a:extLst>
              <a:ext uri="{FF2B5EF4-FFF2-40B4-BE49-F238E27FC236}">
                <a16:creationId xmlns:a16="http://schemas.microsoft.com/office/drawing/2014/main" id="{D8CC8965-839E-4442-81CC-F68935C84E11}"/>
              </a:ext>
            </a:extLst>
          </p:cNvPr>
          <p:cNvSpPr>
            <a:spLocks noChangeArrowheads="1"/>
          </p:cNvSpPr>
          <p:nvPr/>
        </p:nvSpPr>
        <p:spPr bwMode="auto">
          <a:xfrm>
            <a:off x="8091488" y="2865146"/>
            <a:ext cx="865188" cy="86677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8">
            <a:extLst>
              <a:ext uri="{FF2B5EF4-FFF2-40B4-BE49-F238E27FC236}">
                <a16:creationId xmlns:a16="http://schemas.microsoft.com/office/drawing/2014/main" id="{DD11552A-02BF-4CC3-A17D-BBDCE7082984}"/>
              </a:ext>
            </a:extLst>
          </p:cNvPr>
          <p:cNvSpPr>
            <a:spLocks/>
          </p:cNvSpPr>
          <p:nvPr/>
        </p:nvSpPr>
        <p:spPr bwMode="auto">
          <a:xfrm>
            <a:off x="3895726" y="2585746"/>
            <a:ext cx="2744788" cy="2105025"/>
          </a:xfrm>
          <a:custGeom>
            <a:avLst/>
            <a:gdLst>
              <a:gd name="T0" fmla="*/ 822 w 1154"/>
              <a:gd name="T1" fmla="*/ 480 h 884"/>
              <a:gd name="T2" fmla="*/ 883 w 1154"/>
              <a:gd name="T3" fmla="*/ 299 h 884"/>
              <a:gd name="T4" fmla="*/ 585 w 1154"/>
              <a:gd name="T5" fmla="*/ 0 h 884"/>
              <a:gd name="T6" fmla="*/ 286 w 1154"/>
              <a:gd name="T7" fmla="*/ 299 h 884"/>
              <a:gd name="T8" fmla="*/ 347 w 1154"/>
              <a:gd name="T9" fmla="*/ 480 h 884"/>
              <a:gd name="T10" fmla="*/ 0 w 1154"/>
              <a:gd name="T11" fmla="*/ 828 h 884"/>
              <a:gd name="T12" fmla="*/ 56 w 1154"/>
              <a:gd name="T13" fmla="*/ 884 h 884"/>
              <a:gd name="T14" fmla="*/ 460 w 1154"/>
              <a:gd name="T15" fmla="*/ 480 h 884"/>
              <a:gd name="T16" fmla="*/ 365 w 1154"/>
              <a:gd name="T17" fmla="*/ 299 h 884"/>
              <a:gd name="T18" fmla="*/ 585 w 1154"/>
              <a:gd name="T19" fmla="*/ 79 h 884"/>
              <a:gd name="T20" fmla="*/ 804 w 1154"/>
              <a:gd name="T21" fmla="*/ 299 h 884"/>
              <a:gd name="T22" fmla="*/ 709 w 1154"/>
              <a:gd name="T23" fmla="*/ 480 h 884"/>
              <a:gd name="T24" fmla="*/ 1099 w 1154"/>
              <a:gd name="T25" fmla="*/ 869 h 884"/>
              <a:gd name="T26" fmla="*/ 1154 w 1154"/>
              <a:gd name="T27" fmla="*/ 813 h 884"/>
              <a:gd name="T28" fmla="*/ 822 w 1154"/>
              <a:gd name="T29" fmla="*/ 48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54" h="884">
                <a:moveTo>
                  <a:pt x="822" y="480"/>
                </a:moveTo>
                <a:cubicBezTo>
                  <a:pt x="862" y="429"/>
                  <a:pt x="883" y="365"/>
                  <a:pt x="883" y="299"/>
                </a:cubicBezTo>
                <a:cubicBezTo>
                  <a:pt x="883" y="134"/>
                  <a:pt x="749" y="0"/>
                  <a:pt x="585" y="0"/>
                </a:cubicBezTo>
                <a:cubicBezTo>
                  <a:pt x="420" y="0"/>
                  <a:pt x="286" y="134"/>
                  <a:pt x="286" y="299"/>
                </a:cubicBezTo>
                <a:cubicBezTo>
                  <a:pt x="286" y="365"/>
                  <a:pt x="308" y="428"/>
                  <a:pt x="347" y="480"/>
                </a:cubicBezTo>
                <a:cubicBezTo>
                  <a:pt x="0" y="828"/>
                  <a:pt x="0" y="828"/>
                  <a:pt x="0" y="828"/>
                </a:cubicBezTo>
                <a:cubicBezTo>
                  <a:pt x="56" y="884"/>
                  <a:pt x="56" y="884"/>
                  <a:pt x="56" y="884"/>
                </a:cubicBezTo>
                <a:cubicBezTo>
                  <a:pt x="460" y="480"/>
                  <a:pt x="460" y="480"/>
                  <a:pt x="460" y="480"/>
                </a:cubicBezTo>
                <a:cubicBezTo>
                  <a:pt x="403" y="440"/>
                  <a:pt x="365" y="374"/>
                  <a:pt x="365" y="299"/>
                </a:cubicBezTo>
                <a:cubicBezTo>
                  <a:pt x="365" y="178"/>
                  <a:pt x="464" y="79"/>
                  <a:pt x="585" y="79"/>
                </a:cubicBezTo>
                <a:cubicBezTo>
                  <a:pt x="706" y="79"/>
                  <a:pt x="804" y="178"/>
                  <a:pt x="804" y="299"/>
                </a:cubicBezTo>
                <a:cubicBezTo>
                  <a:pt x="804" y="374"/>
                  <a:pt x="767" y="440"/>
                  <a:pt x="709" y="480"/>
                </a:cubicBezTo>
                <a:cubicBezTo>
                  <a:pt x="1099" y="869"/>
                  <a:pt x="1099" y="869"/>
                  <a:pt x="1099" y="869"/>
                </a:cubicBezTo>
                <a:cubicBezTo>
                  <a:pt x="1154" y="813"/>
                  <a:pt x="1154" y="813"/>
                  <a:pt x="1154" y="813"/>
                </a:cubicBezTo>
                <a:lnTo>
                  <a:pt x="822" y="48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9">
            <a:extLst>
              <a:ext uri="{FF2B5EF4-FFF2-40B4-BE49-F238E27FC236}">
                <a16:creationId xmlns:a16="http://schemas.microsoft.com/office/drawing/2014/main" id="{529CAF6A-0F58-4364-9201-AFECCF80A056}"/>
              </a:ext>
            </a:extLst>
          </p:cNvPr>
          <p:cNvSpPr>
            <a:spLocks/>
          </p:cNvSpPr>
          <p:nvPr/>
        </p:nvSpPr>
        <p:spPr bwMode="auto">
          <a:xfrm>
            <a:off x="4751388" y="2761958"/>
            <a:ext cx="1055688" cy="1060450"/>
          </a:xfrm>
          <a:custGeom>
            <a:avLst/>
            <a:gdLst>
              <a:gd name="T0" fmla="*/ 444 w 444"/>
              <a:gd name="T1" fmla="*/ 222 h 445"/>
              <a:gd name="T2" fmla="*/ 222 w 444"/>
              <a:gd name="T3" fmla="*/ 0 h 445"/>
              <a:gd name="T4" fmla="*/ 0 w 444"/>
              <a:gd name="T5" fmla="*/ 222 h 445"/>
              <a:gd name="T6" fmla="*/ 222 w 444"/>
              <a:gd name="T7" fmla="*/ 445 h 445"/>
              <a:gd name="T8" fmla="*/ 444 w 444"/>
              <a:gd name="T9" fmla="*/ 222 h 445"/>
            </a:gdLst>
            <a:ahLst/>
            <a:cxnLst>
              <a:cxn ang="0">
                <a:pos x="T0" y="T1"/>
              </a:cxn>
              <a:cxn ang="0">
                <a:pos x="T2" y="T3"/>
              </a:cxn>
              <a:cxn ang="0">
                <a:pos x="T4" y="T5"/>
              </a:cxn>
              <a:cxn ang="0">
                <a:pos x="T6" y="T7"/>
              </a:cxn>
              <a:cxn ang="0">
                <a:pos x="T8" y="T9"/>
              </a:cxn>
            </a:cxnLst>
            <a:rect l="0" t="0" r="r" b="b"/>
            <a:pathLst>
              <a:path w="444" h="445">
                <a:moveTo>
                  <a:pt x="444" y="222"/>
                </a:moveTo>
                <a:cubicBezTo>
                  <a:pt x="444" y="100"/>
                  <a:pt x="345" y="0"/>
                  <a:pt x="222" y="0"/>
                </a:cubicBezTo>
                <a:cubicBezTo>
                  <a:pt x="100" y="0"/>
                  <a:pt x="0" y="111"/>
                  <a:pt x="0" y="222"/>
                </a:cubicBezTo>
                <a:cubicBezTo>
                  <a:pt x="0" y="345"/>
                  <a:pt x="100" y="445"/>
                  <a:pt x="222" y="445"/>
                </a:cubicBezTo>
                <a:cubicBezTo>
                  <a:pt x="345" y="445"/>
                  <a:pt x="444" y="345"/>
                  <a:pt x="444" y="22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10">
            <a:extLst>
              <a:ext uri="{FF2B5EF4-FFF2-40B4-BE49-F238E27FC236}">
                <a16:creationId xmlns:a16="http://schemas.microsoft.com/office/drawing/2014/main" id="{0B7C2512-EF1F-4556-8900-6F9993ED8FED}"/>
              </a:ext>
            </a:extLst>
          </p:cNvPr>
          <p:cNvSpPr>
            <a:spLocks noChangeArrowheads="1"/>
          </p:cNvSpPr>
          <p:nvPr/>
        </p:nvSpPr>
        <p:spPr bwMode="auto">
          <a:xfrm>
            <a:off x="4854576" y="2865146"/>
            <a:ext cx="865188" cy="86677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1">
            <a:extLst>
              <a:ext uri="{FF2B5EF4-FFF2-40B4-BE49-F238E27FC236}">
                <a16:creationId xmlns:a16="http://schemas.microsoft.com/office/drawing/2014/main" id="{D9C29335-E259-4C88-8C5F-204771D0D57E}"/>
              </a:ext>
            </a:extLst>
          </p:cNvPr>
          <p:cNvSpPr>
            <a:spLocks noChangeArrowheads="1"/>
          </p:cNvSpPr>
          <p:nvPr/>
        </p:nvSpPr>
        <p:spPr bwMode="auto">
          <a:xfrm>
            <a:off x="3141663" y="4395496"/>
            <a:ext cx="1054100" cy="1055687"/>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2">
            <a:extLst>
              <a:ext uri="{FF2B5EF4-FFF2-40B4-BE49-F238E27FC236}">
                <a16:creationId xmlns:a16="http://schemas.microsoft.com/office/drawing/2014/main" id="{335E1DC3-BBE4-4D74-BA16-60BBE573E4CC}"/>
              </a:ext>
            </a:extLst>
          </p:cNvPr>
          <p:cNvSpPr>
            <a:spLocks noChangeArrowheads="1"/>
          </p:cNvSpPr>
          <p:nvPr/>
        </p:nvSpPr>
        <p:spPr bwMode="auto">
          <a:xfrm>
            <a:off x="3233738" y="4484396"/>
            <a:ext cx="866775" cy="86677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3">
            <a:extLst>
              <a:ext uri="{FF2B5EF4-FFF2-40B4-BE49-F238E27FC236}">
                <a16:creationId xmlns:a16="http://schemas.microsoft.com/office/drawing/2014/main" id="{6F1B7496-A214-4E0D-AF15-F337E9E2BC5F}"/>
              </a:ext>
            </a:extLst>
          </p:cNvPr>
          <p:cNvSpPr>
            <a:spLocks/>
          </p:cNvSpPr>
          <p:nvPr/>
        </p:nvSpPr>
        <p:spPr bwMode="auto">
          <a:xfrm>
            <a:off x="2959100" y="4041483"/>
            <a:ext cx="1585913" cy="1587500"/>
          </a:xfrm>
          <a:custGeom>
            <a:avLst/>
            <a:gdLst>
              <a:gd name="T0" fmla="*/ 667 w 667"/>
              <a:gd name="T1" fmla="*/ 56 h 667"/>
              <a:gd name="T2" fmla="*/ 611 w 667"/>
              <a:gd name="T3" fmla="*/ 0 h 667"/>
              <a:gd name="T4" fmla="*/ 423 w 667"/>
              <a:gd name="T5" fmla="*/ 188 h 667"/>
              <a:gd name="T6" fmla="*/ 518 w 667"/>
              <a:gd name="T7" fmla="*/ 368 h 667"/>
              <a:gd name="T8" fmla="*/ 298 w 667"/>
              <a:gd name="T9" fmla="*/ 588 h 667"/>
              <a:gd name="T10" fmla="*/ 79 w 667"/>
              <a:gd name="T11" fmla="*/ 368 h 667"/>
              <a:gd name="T12" fmla="*/ 298 w 667"/>
              <a:gd name="T13" fmla="*/ 149 h 667"/>
              <a:gd name="T14" fmla="*/ 298 w 667"/>
              <a:gd name="T15" fmla="*/ 149 h 667"/>
              <a:gd name="T16" fmla="*/ 298 w 667"/>
              <a:gd name="T17" fmla="*/ 70 h 667"/>
              <a:gd name="T18" fmla="*/ 0 w 667"/>
              <a:gd name="T19" fmla="*/ 368 h 667"/>
              <a:gd name="T20" fmla="*/ 298 w 667"/>
              <a:gd name="T21" fmla="*/ 667 h 667"/>
              <a:gd name="T22" fmla="*/ 597 w 667"/>
              <a:gd name="T23" fmla="*/ 368 h 667"/>
              <a:gd name="T24" fmla="*/ 536 w 667"/>
              <a:gd name="T25" fmla="*/ 187 h 667"/>
              <a:gd name="T26" fmla="*/ 667 w 667"/>
              <a:gd name="T27" fmla="*/ 56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67" h="667">
                <a:moveTo>
                  <a:pt x="667" y="56"/>
                </a:moveTo>
                <a:cubicBezTo>
                  <a:pt x="611" y="0"/>
                  <a:pt x="611" y="0"/>
                  <a:pt x="611" y="0"/>
                </a:cubicBezTo>
                <a:cubicBezTo>
                  <a:pt x="423" y="188"/>
                  <a:pt x="423" y="188"/>
                  <a:pt x="423" y="188"/>
                </a:cubicBezTo>
                <a:cubicBezTo>
                  <a:pt x="480" y="227"/>
                  <a:pt x="518" y="293"/>
                  <a:pt x="518" y="368"/>
                </a:cubicBezTo>
                <a:cubicBezTo>
                  <a:pt x="518" y="490"/>
                  <a:pt x="420" y="588"/>
                  <a:pt x="298" y="588"/>
                </a:cubicBezTo>
                <a:cubicBezTo>
                  <a:pt x="177" y="588"/>
                  <a:pt x="79" y="490"/>
                  <a:pt x="79" y="368"/>
                </a:cubicBezTo>
                <a:cubicBezTo>
                  <a:pt x="79" y="247"/>
                  <a:pt x="177" y="149"/>
                  <a:pt x="298" y="149"/>
                </a:cubicBezTo>
                <a:cubicBezTo>
                  <a:pt x="298" y="149"/>
                  <a:pt x="298" y="149"/>
                  <a:pt x="298" y="149"/>
                </a:cubicBezTo>
                <a:cubicBezTo>
                  <a:pt x="298" y="70"/>
                  <a:pt x="298" y="70"/>
                  <a:pt x="298" y="70"/>
                </a:cubicBezTo>
                <a:cubicBezTo>
                  <a:pt x="134" y="70"/>
                  <a:pt x="0" y="204"/>
                  <a:pt x="0" y="368"/>
                </a:cubicBezTo>
                <a:cubicBezTo>
                  <a:pt x="0" y="533"/>
                  <a:pt x="134" y="667"/>
                  <a:pt x="298" y="667"/>
                </a:cubicBezTo>
                <a:cubicBezTo>
                  <a:pt x="463" y="667"/>
                  <a:pt x="597" y="533"/>
                  <a:pt x="597" y="368"/>
                </a:cubicBezTo>
                <a:cubicBezTo>
                  <a:pt x="597" y="302"/>
                  <a:pt x="575" y="239"/>
                  <a:pt x="536" y="187"/>
                </a:cubicBezTo>
                <a:lnTo>
                  <a:pt x="667" y="5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Oval 14">
            <a:extLst>
              <a:ext uri="{FF2B5EF4-FFF2-40B4-BE49-F238E27FC236}">
                <a16:creationId xmlns:a16="http://schemas.microsoft.com/office/drawing/2014/main" id="{8FA0F3A6-EAF9-4BEB-B31F-30E2699498AC}"/>
              </a:ext>
            </a:extLst>
          </p:cNvPr>
          <p:cNvSpPr>
            <a:spLocks noChangeArrowheads="1"/>
          </p:cNvSpPr>
          <p:nvPr/>
        </p:nvSpPr>
        <p:spPr bwMode="auto">
          <a:xfrm>
            <a:off x="6383338" y="4395496"/>
            <a:ext cx="1044575" cy="1046162"/>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5">
            <a:extLst>
              <a:ext uri="{FF2B5EF4-FFF2-40B4-BE49-F238E27FC236}">
                <a16:creationId xmlns:a16="http://schemas.microsoft.com/office/drawing/2014/main" id="{979D5FB4-55C5-446D-891A-6E4F1F9E13EA}"/>
              </a:ext>
            </a:extLst>
          </p:cNvPr>
          <p:cNvSpPr>
            <a:spLocks/>
          </p:cNvSpPr>
          <p:nvPr/>
        </p:nvSpPr>
        <p:spPr bwMode="auto">
          <a:xfrm>
            <a:off x="6026151" y="4041483"/>
            <a:ext cx="1747838" cy="1587500"/>
          </a:xfrm>
          <a:custGeom>
            <a:avLst/>
            <a:gdLst>
              <a:gd name="T0" fmla="*/ 735 w 735"/>
              <a:gd name="T1" fmla="*/ 58 h 667"/>
              <a:gd name="T2" fmla="*/ 679 w 735"/>
              <a:gd name="T3" fmla="*/ 2 h 667"/>
              <a:gd name="T4" fmla="*/ 494 w 735"/>
              <a:gd name="T5" fmla="*/ 188 h 667"/>
              <a:gd name="T6" fmla="*/ 589 w 735"/>
              <a:gd name="T7" fmla="*/ 368 h 667"/>
              <a:gd name="T8" fmla="*/ 369 w 735"/>
              <a:gd name="T9" fmla="*/ 588 h 667"/>
              <a:gd name="T10" fmla="*/ 150 w 735"/>
              <a:gd name="T11" fmla="*/ 368 h 667"/>
              <a:gd name="T12" fmla="*/ 244 w 735"/>
              <a:gd name="T13" fmla="*/ 188 h 667"/>
              <a:gd name="T14" fmla="*/ 56 w 735"/>
              <a:gd name="T15" fmla="*/ 0 h 667"/>
              <a:gd name="T16" fmla="*/ 0 w 735"/>
              <a:gd name="T17" fmla="*/ 55 h 667"/>
              <a:gd name="T18" fmla="*/ 132 w 735"/>
              <a:gd name="T19" fmla="*/ 187 h 667"/>
              <a:gd name="T20" fmla="*/ 71 w 735"/>
              <a:gd name="T21" fmla="*/ 368 h 667"/>
              <a:gd name="T22" fmla="*/ 369 w 735"/>
              <a:gd name="T23" fmla="*/ 667 h 667"/>
              <a:gd name="T24" fmla="*/ 668 w 735"/>
              <a:gd name="T25" fmla="*/ 368 h 667"/>
              <a:gd name="T26" fmla="*/ 606 w 735"/>
              <a:gd name="T27" fmla="*/ 187 h 667"/>
              <a:gd name="T28" fmla="*/ 735 w 735"/>
              <a:gd name="T29" fmla="*/ 58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5" h="667">
                <a:moveTo>
                  <a:pt x="735" y="58"/>
                </a:moveTo>
                <a:cubicBezTo>
                  <a:pt x="679" y="2"/>
                  <a:pt x="679" y="2"/>
                  <a:pt x="679" y="2"/>
                </a:cubicBezTo>
                <a:cubicBezTo>
                  <a:pt x="494" y="188"/>
                  <a:pt x="494" y="188"/>
                  <a:pt x="494" y="188"/>
                </a:cubicBezTo>
                <a:cubicBezTo>
                  <a:pt x="551" y="227"/>
                  <a:pt x="589" y="293"/>
                  <a:pt x="589" y="368"/>
                </a:cubicBezTo>
                <a:cubicBezTo>
                  <a:pt x="589" y="490"/>
                  <a:pt x="490" y="588"/>
                  <a:pt x="369" y="588"/>
                </a:cubicBezTo>
                <a:cubicBezTo>
                  <a:pt x="248" y="588"/>
                  <a:pt x="150" y="490"/>
                  <a:pt x="150" y="368"/>
                </a:cubicBezTo>
                <a:cubicBezTo>
                  <a:pt x="150" y="293"/>
                  <a:pt x="187" y="227"/>
                  <a:pt x="244" y="188"/>
                </a:cubicBezTo>
                <a:cubicBezTo>
                  <a:pt x="56" y="0"/>
                  <a:pt x="56" y="0"/>
                  <a:pt x="56" y="0"/>
                </a:cubicBezTo>
                <a:cubicBezTo>
                  <a:pt x="0" y="55"/>
                  <a:pt x="0" y="55"/>
                  <a:pt x="0" y="55"/>
                </a:cubicBezTo>
                <a:cubicBezTo>
                  <a:pt x="132" y="187"/>
                  <a:pt x="132" y="187"/>
                  <a:pt x="132" y="187"/>
                </a:cubicBezTo>
                <a:cubicBezTo>
                  <a:pt x="92" y="239"/>
                  <a:pt x="71" y="302"/>
                  <a:pt x="71" y="368"/>
                </a:cubicBezTo>
                <a:cubicBezTo>
                  <a:pt x="71" y="533"/>
                  <a:pt x="204" y="667"/>
                  <a:pt x="369" y="667"/>
                </a:cubicBezTo>
                <a:cubicBezTo>
                  <a:pt x="534" y="667"/>
                  <a:pt x="668" y="533"/>
                  <a:pt x="668" y="368"/>
                </a:cubicBezTo>
                <a:cubicBezTo>
                  <a:pt x="668" y="302"/>
                  <a:pt x="646" y="239"/>
                  <a:pt x="606" y="187"/>
                </a:cubicBezTo>
                <a:lnTo>
                  <a:pt x="735" y="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6">
            <a:extLst>
              <a:ext uri="{FF2B5EF4-FFF2-40B4-BE49-F238E27FC236}">
                <a16:creationId xmlns:a16="http://schemas.microsoft.com/office/drawing/2014/main" id="{AED08368-6C5B-4A16-A01E-DC14B376B376}"/>
              </a:ext>
            </a:extLst>
          </p:cNvPr>
          <p:cNvSpPr>
            <a:spLocks noChangeArrowheads="1"/>
          </p:cNvSpPr>
          <p:nvPr/>
        </p:nvSpPr>
        <p:spPr bwMode="auto">
          <a:xfrm>
            <a:off x="6470651" y="4484396"/>
            <a:ext cx="866775" cy="8667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CBA85323-8D2E-484B-A1B8-DA78987C1C2C}"/>
              </a:ext>
            </a:extLst>
          </p:cNvPr>
          <p:cNvSpPr txBox="1"/>
          <p:nvPr/>
        </p:nvSpPr>
        <p:spPr>
          <a:xfrm>
            <a:off x="2322984" y="2538091"/>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9016828F-37F9-4106-9734-C57529BCDFC2}"/>
              </a:ext>
            </a:extLst>
          </p:cNvPr>
          <p:cNvSpPr txBox="1"/>
          <p:nvPr/>
        </p:nvSpPr>
        <p:spPr>
          <a:xfrm>
            <a:off x="1739545" y="2964474"/>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27" name="TextBox 26">
            <a:extLst>
              <a:ext uri="{FF2B5EF4-FFF2-40B4-BE49-F238E27FC236}">
                <a16:creationId xmlns:a16="http://schemas.microsoft.com/office/drawing/2014/main" id="{60970E2E-C6E4-4F46-9CC0-98B0A09D45DC}"/>
              </a:ext>
            </a:extLst>
          </p:cNvPr>
          <p:cNvSpPr txBox="1"/>
          <p:nvPr/>
        </p:nvSpPr>
        <p:spPr>
          <a:xfrm>
            <a:off x="737071" y="4325000"/>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65E24AB7-0C9E-41E3-9C52-E82AFE6D56BD}"/>
              </a:ext>
            </a:extLst>
          </p:cNvPr>
          <p:cNvSpPr txBox="1"/>
          <p:nvPr/>
        </p:nvSpPr>
        <p:spPr>
          <a:xfrm>
            <a:off x="544448" y="4751383"/>
            <a:ext cx="201777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attachment in is a to is in there go frequently to gay terminated you</a:t>
            </a:r>
          </a:p>
        </p:txBody>
      </p:sp>
      <p:sp>
        <p:nvSpPr>
          <p:cNvPr id="37" name="TextBox 36">
            <a:extLst>
              <a:ext uri="{FF2B5EF4-FFF2-40B4-BE49-F238E27FC236}">
                <a16:creationId xmlns:a16="http://schemas.microsoft.com/office/drawing/2014/main" id="{B68065AD-E262-4489-8463-72F07DBFECD6}"/>
              </a:ext>
            </a:extLst>
          </p:cNvPr>
          <p:cNvSpPr txBox="1"/>
          <p:nvPr/>
        </p:nvSpPr>
        <p:spPr>
          <a:xfrm flipH="1">
            <a:off x="8043863" y="4325000"/>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FE0BF7CA-7D46-4F61-8C98-686606EEBA32}"/>
              </a:ext>
            </a:extLst>
          </p:cNvPr>
          <p:cNvSpPr txBox="1"/>
          <p:nvPr/>
        </p:nvSpPr>
        <p:spPr>
          <a:xfrm flipH="1">
            <a:off x="8043863" y="4751383"/>
            <a:ext cx="240859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5" name="TextBox 34">
            <a:extLst>
              <a:ext uri="{FF2B5EF4-FFF2-40B4-BE49-F238E27FC236}">
                <a16:creationId xmlns:a16="http://schemas.microsoft.com/office/drawing/2014/main" id="{BE167D02-ACA1-4A31-8805-AA209F1413DC}"/>
              </a:ext>
            </a:extLst>
          </p:cNvPr>
          <p:cNvSpPr txBox="1"/>
          <p:nvPr/>
        </p:nvSpPr>
        <p:spPr>
          <a:xfrm flipH="1">
            <a:off x="9629776" y="2538091"/>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C468C228-A3B7-46C2-B9E4-9619AF3C574E}"/>
              </a:ext>
            </a:extLst>
          </p:cNvPr>
          <p:cNvSpPr txBox="1"/>
          <p:nvPr/>
        </p:nvSpPr>
        <p:spPr>
          <a:xfrm flipH="1">
            <a:off x="9629776" y="2964474"/>
            <a:ext cx="201777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attachment in is a to is in there go frequently to gay terminated you</a:t>
            </a:r>
          </a:p>
        </p:txBody>
      </p:sp>
      <p:sp>
        <p:nvSpPr>
          <p:cNvPr id="44" name="Freeform 21">
            <a:extLst>
              <a:ext uri="{FF2B5EF4-FFF2-40B4-BE49-F238E27FC236}">
                <a16:creationId xmlns:a16="http://schemas.microsoft.com/office/drawing/2014/main" id="{83CD312A-3780-4ADE-9B6F-2941B1774190}"/>
              </a:ext>
            </a:extLst>
          </p:cNvPr>
          <p:cNvSpPr>
            <a:spLocks noChangeArrowheads="1"/>
          </p:cNvSpPr>
          <p:nvPr/>
        </p:nvSpPr>
        <p:spPr bwMode="auto">
          <a:xfrm>
            <a:off x="8291225" y="3168066"/>
            <a:ext cx="465714" cy="260934"/>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Freeform 22">
            <a:extLst>
              <a:ext uri="{FF2B5EF4-FFF2-40B4-BE49-F238E27FC236}">
                <a16:creationId xmlns:a16="http://schemas.microsoft.com/office/drawing/2014/main" id="{7217D2E5-3573-454B-9750-57DF7C235B3D}"/>
              </a:ext>
            </a:extLst>
          </p:cNvPr>
          <p:cNvSpPr>
            <a:spLocks noChangeArrowheads="1"/>
          </p:cNvSpPr>
          <p:nvPr/>
        </p:nvSpPr>
        <p:spPr bwMode="auto">
          <a:xfrm>
            <a:off x="3448050" y="4698710"/>
            <a:ext cx="438150" cy="438146"/>
          </a:xfrm>
          <a:custGeom>
            <a:avLst/>
            <a:gdLst>
              <a:gd name="T0" fmla="*/ 103756 w 461"/>
              <a:gd name="T1" fmla="*/ 3609 h 461"/>
              <a:gd name="T2" fmla="*/ 103756 w 461"/>
              <a:gd name="T3" fmla="*/ 3609 h 461"/>
              <a:gd name="T4" fmla="*/ 0 w 461"/>
              <a:gd name="T5" fmla="*/ 107815 h 461"/>
              <a:gd name="T6" fmla="*/ 103756 w 461"/>
              <a:gd name="T7" fmla="*/ 207511 h 461"/>
              <a:gd name="T8" fmla="*/ 207512 w 461"/>
              <a:gd name="T9" fmla="*/ 103755 h 461"/>
              <a:gd name="T10" fmla="*/ 103756 w 461"/>
              <a:gd name="T11" fmla="*/ 3609 h 461"/>
              <a:gd name="T12" fmla="*/ 103756 w 461"/>
              <a:gd name="T13" fmla="*/ 15789 h 461"/>
              <a:gd name="T14" fmla="*/ 103756 w 461"/>
              <a:gd name="T15" fmla="*/ 15789 h 461"/>
              <a:gd name="T16" fmla="*/ 143905 w 461"/>
              <a:gd name="T17" fmla="*/ 23909 h 461"/>
              <a:gd name="T18" fmla="*/ 131274 w 461"/>
              <a:gd name="T19" fmla="*/ 47818 h 461"/>
              <a:gd name="T20" fmla="*/ 103756 w 461"/>
              <a:gd name="T21" fmla="*/ 43758 h 461"/>
              <a:gd name="T22" fmla="*/ 75787 w 461"/>
              <a:gd name="T23" fmla="*/ 47818 h 461"/>
              <a:gd name="T24" fmla="*/ 63607 w 461"/>
              <a:gd name="T25" fmla="*/ 23909 h 461"/>
              <a:gd name="T26" fmla="*/ 103756 w 461"/>
              <a:gd name="T27" fmla="*/ 15789 h 461"/>
              <a:gd name="T28" fmla="*/ 47818 w 461"/>
              <a:gd name="T29" fmla="*/ 131724 h 461"/>
              <a:gd name="T30" fmla="*/ 47818 w 461"/>
              <a:gd name="T31" fmla="*/ 131724 h 461"/>
              <a:gd name="T32" fmla="*/ 23909 w 461"/>
              <a:gd name="T33" fmla="*/ 147513 h 461"/>
              <a:gd name="T34" fmla="*/ 15789 w 461"/>
              <a:gd name="T35" fmla="*/ 107815 h 461"/>
              <a:gd name="T36" fmla="*/ 23909 w 461"/>
              <a:gd name="T37" fmla="*/ 63607 h 461"/>
              <a:gd name="T38" fmla="*/ 47818 w 461"/>
              <a:gd name="T39" fmla="*/ 75335 h 461"/>
              <a:gd name="T40" fmla="*/ 39698 w 461"/>
              <a:gd name="T41" fmla="*/ 103755 h 461"/>
              <a:gd name="T42" fmla="*/ 47818 w 461"/>
              <a:gd name="T43" fmla="*/ 131724 h 461"/>
              <a:gd name="T44" fmla="*/ 103756 w 461"/>
              <a:gd name="T45" fmla="*/ 195331 h 461"/>
              <a:gd name="T46" fmla="*/ 103756 w 461"/>
              <a:gd name="T47" fmla="*/ 195331 h 461"/>
              <a:gd name="T48" fmla="*/ 63607 w 461"/>
              <a:gd name="T49" fmla="*/ 183602 h 461"/>
              <a:gd name="T50" fmla="*/ 75787 w 461"/>
              <a:gd name="T51" fmla="*/ 159693 h 461"/>
              <a:gd name="T52" fmla="*/ 103756 w 461"/>
              <a:gd name="T53" fmla="*/ 167813 h 461"/>
              <a:gd name="T54" fmla="*/ 131274 w 461"/>
              <a:gd name="T55" fmla="*/ 159693 h 461"/>
              <a:gd name="T56" fmla="*/ 143905 w 461"/>
              <a:gd name="T57" fmla="*/ 183602 h 461"/>
              <a:gd name="T58" fmla="*/ 103756 w 461"/>
              <a:gd name="T59" fmla="*/ 195331 h 461"/>
              <a:gd name="T60" fmla="*/ 103756 w 461"/>
              <a:gd name="T61" fmla="*/ 155633 h 461"/>
              <a:gd name="T62" fmla="*/ 103756 w 461"/>
              <a:gd name="T63" fmla="*/ 155633 h 461"/>
              <a:gd name="T64" fmla="*/ 55938 w 461"/>
              <a:gd name="T65" fmla="*/ 103755 h 461"/>
              <a:gd name="T66" fmla="*/ 103756 w 461"/>
              <a:gd name="T67" fmla="*/ 55487 h 461"/>
              <a:gd name="T68" fmla="*/ 151574 w 461"/>
              <a:gd name="T69" fmla="*/ 103755 h 461"/>
              <a:gd name="T70" fmla="*/ 103756 w 461"/>
              <a:gd name="T71" fmla="*/ 155633 h 461"/>
              <a:gd name="T72" fmla="*/ 159694 w 461"/>
              <a:gd name="T73" fmla="*/ 131724 h 461"/>
              <a:gd name="T74" fmla="*/ 159694 w 461"/>
              <a:gd name="T75" fmla="*/ 131724 h 461"/>
              <a:gd name="T76" fmla="*/ 167814 w 461"/>
              <a:gd name="T77" fmla="*/ 103755 h 461"/>
              <a:gd name="T78" fmla="*/ 159694 w 461"/>
              <a:gd name="T79" fmla="*/ 75335 h 461"/>
              <a:gd name="T80" fmla="*/ 183603 w 461"/>
              <a:gd name="T81" fmla="*/ 63607 h 461"/>
              <a:gd name="T82" fmla="*/ 191723 w 461"/>
              <a:gd name="T83" fmla="*/ 103755 h 461"/>
              <a:gd name="T84" fmla="*/ 183603 w 461"/>
              <a:gd name="T85" fmla="*/ 147513 h 461"/>
              <a:gd name="T86" fmla="*/ 159694 w 461"/>
              <a:gd name="T87" fmla="*/ 131724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6" name="Freeform 99">
            <a:extLst>
              <a:ext uri="{FF2B5EF4-FFF2-40B4-BE49-F238E27FC236}">
                <a16:creationId xmlns:a16="http://schemas.microsoft.com/office/drawing/2014/main" id="{BAF5D332-2822-48A5-A2FD-A813FF2656FF}"/>
              </a:ext>
            </a:extLst>
          </p:cNvPr>
          <p:cNvSpPr>
            <a:spLocks noChangeArrowheads="1"/>
          </p:cNvSpPr>
          <p:nvPr/>
        </p:nvSpPr>
        <p:spPr bwMode="auto">
          <a:xfrm>
            <a:off x="6696076" y="4790940"/>
            <a:ext cx="415924" cy="253686"/>
          </a:xfrm>
          <a:custGeom>
            <a:avLst/>
            <a:gdLst>
              <a:gd name="T0" fmla="*/ 171593 w 497"/>
              <a:gd name="T1" fmla="*/ 68037 h 303"/>
              <a:gd name="T2" fmla="*/ 171593 w 497"/>
              <a:gd name="T3" fmla="*/ 68037 h 303"/>
              <a:gd name="T4" fmla="*/ 195463 w 497"/>
              <a:gd name="T5" fmla="*/ 20276 h 303"/>
              <a:gd name="T6" fmla="*/ 211677 w 497"/>
              <a:gd name="T7" fmla="*/ 20276 h 303"/>
              <a:gd name="T8" fmla="*/ 171593 w 497"/>
              <a:gd name="T9" fmla="*/ 0 h 303"/>
              <a:gd name="T10" fmla="*/ 59900 w 497"/>
              <a:gd name="T11" fmla="*/ 0 h 303"/>
              <a:gd name="T12" fmla="*/ 0 w 497"/>
              <a:gd name="T13" fmla="*/ 68037 h 303"/>
              <a:gd name="T14" fmla="*/ 59900 w 497"/>
              <a:gd name="T15" fmla="*/ 136074 h 303"/>
              <a:gd name="T16" fmla="*/ 171593 w 497"/>
              <a:gd name="T17" fmla="*/ 136074 h 303"/>
              <a:gd name="T18" fmla="*/ 211677 w 497"/>
              <a:gd name="T19" fmla="*/ 115798 h 303"/>
              <a:gd name="T20" fmla="*/ 195463 w 497"/>
              <a:gd name="T21" fmla="*/ 115798 h 303"/>
              <a:gd name="T22" fmla="*/ 171593 w 497"/>
              <a:gd name="T23" fmla="*/ 68037 h 303"/>
              <a:gd name="T24" fmla="*/ 139617 w 497"/>
              <a:gd name="T25" fmla="*/ 88313 h 303"/>
              <a:gd name="T26" fmla="*/ 139617 w 497"/>
              <a:gd name="T27" fmla="*/ 88313 h 303"/>
              <a:gd name="T28" fmla="*/ 136014 w 497"/>
              <a:gd name="T29" fmla="*/ 88313 h 303"/>
              <a:gd name="T30" fmla="*/ 99533 w 497"/>
              <a:gd name="T31" fmla="*/ 76148 h 303"/>
              <a:gd name="T32" fmla="*/ 95480 w 497"/>
              <a:gd name="T33" fmla="*/ 88313 h 303"/>
              <a:gd name="T34" fmla="*/ 83770 w 497"/>
              <a:gd name="T35" fmla="*/ 91918 h 303"/>
              <a:gd name="T36" fmla="*/ 44137 w 497"/>
              <a:gd name="T37" fmla="*/ 56322 h 303"/>
              <a:gd name="T38" fmla="*/ 40083 w 497"/>
              <a:gd name="T39" fmla="*/ 48212 h 303"/>
              <a:gd name="T40" fmla="*/ 47740 w 497"/>
              <a:gd name="T41" fmla="*/ 48212 h 303"/>
              <a:gd name="T42" fmla="*/ 79717 w 497"/>
              <a:gd name="T43" fmla="*/ 64433 h 303"/>
              <a:gd name="T44" fmla="*/ 87823 w 497"/>
              <a:gd name="T45" fmla="*/ 52267 h 303"/>
              <a:gd name="T46" fmla="*/ 99533 w 497"/>
              <a:gd name="T47" fmla="*/ 48212 h 303"/>
              <a:gd name="T48" fmla="*/ 139617 w 497"/>
              <a:gd name="T49" fmla="*/ 84258 h 303"/>
              <a:gd name="T50" fmla="*/ 139617 w 497"/>
              <a:gd name="T51" fmla="*/ 88313 h 303"/>
              <a:gd name="T52" fmla="*/ 211677 w 497"/>
              <a:gd name="T53" fmla="*/ 44157 h 303"/>
              <a:gd name="T54" fmla="*/ 211677 w 497"/>
              <a:gd name="T55" fmla="*/ 44157 h 303"/>
              <a:gd name="T56" fmla="*/ 203570 w 497"/>
              <a:gd name="T57" fmla="*/ 44157 h 303"/>
              <a:gd name="T58" fmla="*/ 191410 w 497"/>
              <a:gd name="T59" fmla="*/ 68037 h 303"/>
              <a:gd name="T60" fmla="*/ 203570 w 497"/>
              <a:gd name="T61" fmla="*/ 91918 h 303"/>
              <a:gd name="T62" fmla="*/ 211677 w 497"/>
              <a:gd name="T63" fmla="*/ 91918 h 303"/>
              <a:gd name="T64" fmla="*/ 223387 w 497"/>
              <a:gd name="T65" fmla="*/ 68037 h 303"/>
              <a:gd name="T66" fmla="*/ 211677 w 497"/>
              <a:gd name="T67" fmla="*/ 44157 h 30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303">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7" name="Freeform 102">
            <a:extLst>
              <a:ext uri="{FF2B5EF4-FFF2-40B4-BE49-F238E27FC236}">
                <a16:creationId xmlns:a16="http://schemas.microsoft.com/office/drawing/2014/main" id="{46563588-64B7-4BA7-AFE0-28465ACBD723}"/>
              </a:ext>
            </a:extLst>
          </p:cNvPr>
          <p:cNvSpPr>
            <a:spLocks noChangeArrowheads="1"/>
          </p:cNvSpPr>
          <p:nvPr/>
        </p:nvSpPr>
        <p:spPr bwMode="auto">
          <a:xfrm>
            <a:off x="5083999" y="3115678"/>
            <a:ext cx="406342" cy="365710"/>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64355067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003F64-71BA-4B22-BFAE-CF54EA2BE7BE}"/>
              </a:ext>
            </a:extLst>
          </p:cNvPr>
          <p:cNvSpPr txBox="1"/>
          <p:nvPr/>
        </p:nvSpPr>
        <p:spPr>
          <a:xfrm>
            <a:off x="2899719" y="523875"/>
            <a:ext cx="639256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Segmentation</a:t>
            </a:r>
          </a:p>
        </p:txBody>
      </p:sp>
      <p:sp>
        <p:nvSpPr>
          <p:cNvPr id="4" name="TextBox 3">
            <a:extLst>
              <a:ext uri="{FF2B5EF4-FFF2-40B4-BE49-F238E27FC236}">
                <a16:creationId xmlns:a16="http://schemas.microsoft.com/office/drawing/2014/main" id="{AD695FF1-37A2-4464-9DB3-1DF47C1BC0F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071" name="Freeform 33">
            <a:extLst>
              <a:ext uri="{FF2B5EF4-FFF2-40B4-BE49-F238E27FC236}">
                <a16:creationId xmlns:a16="http://schemas.microsoft.com/office/drawing/2014/main" id="{0BD4A0C3-F18E-4F05-8BAF-9D73EC753415}"/>
              </a:ext>
            </a:extLst>
          </p:cNvPr>
          <p:cNvSpPr>
            <a:spLocks/>
          </p:cNvSpPr>
          <p:nvPr/>
        </p:nvSpPr>
        <p:spPr bwMode="auto">
          <a:xfrm>
            <a:off x="4263182" y="1904891"/>
            <a:ext cx="1103250" cy="997540"/>
          </a:xfrm>
          <a:custGeom>
            <a:avLst/>
            <a:gdLst>
              <a:gd name="T0" fmla="*/ 0 w 240"/>
              <a:gd name="T1" fmla="*/ 217 h 217"/>
              <a:gd name="T2" fmla="*/ 170 w 240"/>
              <a:gd name="T3" fmla="*/ 0 h 217"/>
              <a:gd name="T4" fmla="*/ 240 w 240"/>
              <a:gd name="T5" fmla="*/ 152 h 217"/>
              <a:gd name="T6" fmla="*/ 219 w 240"/>
              <a:gd name="T7" fmla="*/ 186 h 217"/>
              <a:gd name="T8" fmla="*/ 156 w 240"/>
              <a:gd name="T9" fmla="*/ 49 h 217"/>
              <a:gd name="T10" fmla="*/ 0 w 240"/>
              <a:gd name="T11" fmla="*/ 217 h 217"/>
            </a:gdLst>
            <a:ahLst/>
            <a:cxnLst>
              <a:cxn ang="0">
                <a:pos x="T0" y="T1"/>
              </a:cxn>
              <a:cxn ang="0">
                <a:pos x="T2" y="T3"/>
              </a:cxn>
              <a:cxn ang="0">
                <a:pos x="T4" y="T5"/>
              </a:cxn>
              <a:cxn ang="0">
                <a:pos x="T6" y="T7"/>
              </a:cxn>
              <a:cxn ang="0">
                <a:pos x="T8" y="T9"/>
              </a:cxn>
              <a:cxn ang="0">
                <a:pos x="T10" y="T11"/>
              </a:cxn>
            </a:cxnLst>
            <a:rect l="0" t="0" r="r" b="b"/>
            <a:pathLst>
              <a:path w="240" h="217">
                <a:moveTo>
                  <a:pt x="0" y="217"/>
                </a:moveTo>
                <a:cubicBezTo>
                  <a:pt x="19" y="121"/>
                  <a:pt x="82" y="41"/>
                  <a:pt x="170" y="0"/>
                </a:cubicBezTo>
                <a:cubicBezTo>
                  <a:pt x="240" y="152"/>
                  <a:pt x="240" y="152"/>
                  <a:pt x="240" y="152"/>
                </a:cubicBezTo>
                <a:cubicBezTo>
                  <a:pt x="233" y="163"/>
                  <a:pt x="226" y="174"/>
                  <a:pt x="219" y="186"/>
                </a:cubicBezTo>
                <a:cubicBezTo>
                  <a:pt x="156" y="49"/>
                  <a:pt x="156" y="49"/>
                  <a:pt x="156" y="49"/>
                </a:cubicBezTo>
                <a:cubicBezTo>
                  <a:pt x="84" y="83"/>
                  <a:pt x="28" y="142"/>
                  <a:pt x="0" y="217"/>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2" name="Freeform 34">
            <a:extLst>
              <a:ext uri="{FF2B5EF4-FFF2-40B4-BE49-F238E27FC236}">
                <a16:creationId xmlns:a16="http://schemas.microsoft.com/office/drawing/2014/main" id="{67CE1014-C526-4AB5-ABA1-D644E28BD240}"/>
              </a:ext>
            </a:extLst>
          </p:cNvPr>
          <p:cNvSpPr>
            <a:spLocks/>
          </p:cNvSpPr>
          <p:nvPr/>
        </p:nvSpPr>
        <p:spPr bwMode="auto">
          <a:xfrm>
            <a:off x="3957761" y="2189576"/>
            <a:ext cx="2092641" cy="2932953"/>
          </a:xfrm>
          <a:custGeom>
            <a:avLst/>
            <a:gdLst>
              <a:gd name="T0" fmla="*/ 416 w 416"/>
              <a:gd name="T1" fmla="*/ 563 h 583"/>
              <a:gd name="T2" fmla="*/ 211 w 416"/>
              <a:gd name="T3" fmla="*/ 554 h 583"/>
              <a:gd name="T4" fmla="*/ 47 w 416"/>
              <a:gd name="T5" fmla="*/ 391 h 583"/>
              <a:gd name="T6" fmla="*/ 108 w 416"/>
              <a:gd name="T7" fmla="*/ 65 h 583"/>
              <a:gd name="T8" fmla="*/ 199 w 416"/>
              <a:gd name="T9" fmla="*/ 0 h 583"/>
              <a:gd name="T10" fmla="*/ 262 w 416"/>
              <a:gd name="T11" fmla="*/ 137 h 583"/>
              <a:gd name="T12" fmla="*/ 250 w 416"/>
              <a:gd name="T13" fmla="*/ 163 h 583"/>
              <a:gd name="T14" fmla="*/ 240 w 416"/>
              <a:gd name="T15" fmla="*/ 364 h 583"/>
              <a:gd name="T16" fmla="*/ 240 w 416"/>
              <a:gd name="T17" fmla="*/ 364 h 583"/>
              <a:gd name="T18" fmla="*/ 241 w 416"/>
              <a:gd name="T19" fmla="*/ 402 h 583"/>
              <a:gd name="T20" fmla="*/ 416 w 416"/>
              <a:gd name="T21" fmla="*/ 563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6" h="583">
                <a:moveTo>
                  <a:pt x="416" y="563"/>
                </a:moveTo>
                <a:cubicBezTo>
                  <a:pt x="352" y="583"/>
                  <a:pt x="279" y="582"/>
                  <a:pt x="211" y="554"/>
                </a:cubicBezTo>
                <a:cubicBezTo>
                  <a:pt x="134" y="522"/>
                  <a:pt x="76" y="462"/>
                  <a:pt x="47" y="391"/>
                </a:cubicBezTo>
                <a:cubicBezTo>
                  <a:pt x="0" y="280"/>
                  <a:pt x="25" y="151"/>
                  <a:pt x="108" y="65"/>
                </a:cubicBezTo>
                <a:cubicBezTo>
                  <a:pt x="133" y="39"/>
                  <a:pt x="164" y="16"/>
                  <a:pt x="199" y="0"/>
                </a:cubicBezTo>
                <a:cubicBezTo>
                  <a:pt x="262" y="137"/>
                  <a:pt x="262" y="137"/>
                  <a:pt x="262" y="137"/>
                </a:cubicBezTo>
                <a:cubicBezTo>
                  <a:pt x="258" y="146"/>
                  <a:pt x="254" y="154"/>
                  <a:pt x="250" y="163"/>
                </a:cubicBezTo>
                <a:cubicBezTo>
                  <a:pt x="223" y="230"/>
                  <a:pt x="221" y="301"/>
                  <a:pt x="240" y="364"/>
                </a:cubicBezTo>
                <a:cubicBezTo>
                  <a:pt x="240" y="364"/>
                  <a:pt x="240" y="364"/>
                  <a:pt x="240" y="364"/>
                </a:cubicBezTo>
                <a:cubicBezTo>
                  <a:pt x="239" y="376"/>
                  <a:pt x="240" y="389"/>
                  <a:pt x="241" y="402"/>
                </a:cubicBezTo>
                <a:cubicBezTo>
                  <a:pt x="253" y="492"/>
                  <a:pt x="329" y="559"/>
                  <a:pt x="416" y="563"/>
                </a:cubicBezTo>
                <a:close/>
              </a:path>
            </a:pathLst>
          </a:custGeom>
          <a:solidFill>
            <a:schemeClr val="accent2"/>
          </a:solidFill>
          <a:ln w="28575">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3" name="Freeform 35">
            <a:extLst>
              <a:ext uri="{FF2B5EF4-FFF2-40B4-BE49-F238E27FC236}">
                <a16:creationId xmlns:a16="http://schemas.microsoft.com/office/drawing/2014/main" id="{26BB92B2-07B6-4D23-9136-02AC7CD8D3F0}"/>
              </a:ext>
            </a:extLst>
          </p:cNvPr>
          <p:cNvSpPr>
            <a:spLocks/>
          </p:cNvSpPr>
          <p:nvPr/>
        </p:nvSpPr>
        <p:spPr bwMode="auto">
          <a:xfrm>
            <a:off x="7321983" y="2268806"/>
            <a:ext cx="943940" cy="1085382"/>
          </a:xfrm>
          <a:custGeom>
            <a:avLst/>
            <a:gdLst>
              <a:gd name="T0" fmla="*/ 0 w 205"/>
              <a:gd name="T1" fmla="*/ 0 h 236"/>
              <a:gd name="T2" fmla="*/ 205 w 205"/>
              <a:gd name="T3" fmla="*/ 167 h 236"/>
              <a:gd name="T4" fmla="*/ 57 w 205"/>
              <a:gd name="T5" fmla="*/ 236 h 236"/>
              <a:gd name="T6" fmla="*/ 25 w 205"/>
              <a:gd name="T7" fmla="*/ 216 h 236"/>
              <a:gd name="T8" fmla="*/ 161 w 205"/>
              <a:gd name="T9" fmla="*/ 153 h 236"/>
              <a:gd name="T10" fmla="*/ 0 w 205"/>
              <a:gd name="T11" fmla="*/ 0 h 236"/>
            </a:gdLst>
            <a:ahLst/>
            <a:cxnLst>
              <a:cxn ang="0">
                <a:pos x="T0" y="T1"/>
              </a:cxn>
              <a:cxn ang="0">
                <a:pos x="T2" y="T3"/>
              </a:cxn>
              <a:cxn ang="0">
                <a:pos x="T4" y="T5"/>
              </a:cxn>
              <a:cxn ang="0">
                <a:pos x="T6" y="T7"/>
              </a:cxn>
              <a:cxn ang="0">
                <a:pos x="T8" y="T9"/>
              </a:cxn>
              <a:cxn ang="0">
                <a:pos x="T10" y="T11"/>
              </a:cxn>
            </a:cxnLst>
            <a:rect l="0" t="0" r="r" b="b"/>
            <a:pathLst>
              <a:path w="205" h="236">
                <a:moveTo>
                  <a:pt x="0" y="0"/>
                </a:moveTo>
                <a:cubicBezTo>
                  <a:pt x="91" y="22"/>
                  <a:pt x="166" y="83"/>
                  <a:pt x="205" y="167"/>
                </a:cubicBezTo>
                <a:cubicBezTo>
                  <a:pt x="57" y="236"/>
                  <a:pt x="57" y="236"/>
                  <a:pt x="57" y="236"/>
                </a:cubicBezTo>
                <a:cubicBezTo>
                  <a:pt x="47" y="228"/>
                  <a:pt x="36" y="222"/>
                  <a:pt x="25" y="216"/>
                </a:cubicBezTo>
                <a:cubicBezTo>
                  <a:pt x="161" y="153"/>
                  <a:pt x="161" y="153"/>
                  <a:pt x="161" y="153"/>
                </a:cubicBezTo>
                <a:cubicBezTo>
                  <a:pt x="128" y="83"/>
                  <a:pt x="72" y="29"/>
                  <a:pt x="0"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4" name="Freeform 36">
            <a:extLst>
              <a:ext uri="{FF2B5EF4-FFF2-40B4-BE49-F238E27FC236}">
                <a16:creationId xmlns:a16="http://schemas.microsoft.com/office/drawing/2014/main" id="{D511F0BA-D002-4DD0-A5DE-49B53A0C6C48}"/>
              </a:ext>
            </a:extLst>
          </p:cNvPr>
          <p:cNvSpPr>
            <a:spLocks/>
          </p:cNvSpPr>
          <p:nvPr/>
        </p:nvSpPr>
        <p:spPr bwMode="auto">
          <a:xfrm>
            <a:off x="5070037" y="1953441"/>
            <a:ext cx="2932954" cy="2066583"/>
          </a:xfrm>
          <a:custGeom>
            <a:avLst/>
            <a:gdLst>
              <a:gd name="T0" fmla="*/ 19 w 583"/>
              <a:gd name="T1" fmla="*/ 411 h 411"/>
              <a:gd name="T2" fmla="*/ 29 w 583"/>
              <a:gd name="T3" fmla="*/ 210 h 411"/>
              <a:gd name="T4" fmla="*/ 192 w 583"/>
              <a:gd name="T5" fmla="*/ 46 h 411"/>
              <a:gd name="T6" fmla="*/ 518 w 583"/>
              <a:gd name="T7" fmla="*/ 107 h 411"/>
              <a:gd name="T8" fmla="*/ 583 w 583"/>
              <a:gd name="T9" fmla="*/ 198 h 411"/>
              <a:gd name="T10" fmla="*/ 447 w 583"/>
              <a:gd name="T11" fmla="*/ 261 h 411"/>
              <a:gd name="T12" fmla="*/ 215 w 583"/>
              <a:gd name="T13" fmla="*/ 239 h 411"/>
              <a:gd name="T14" fmla="*/ 180 w 583"/>
              <a:gd name="T15" fmla="*/ 240 h 411"/>
              <a:gd name="T16" fmla="*/ 19 w 583"/>
              <a:gd name="T17" fmla="*/ 411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3" h="411">
                <a:moveTo>
                  <a:pt x="19" y="411"/>
                </a:moveTo>
                <a:cubicBezTo>
                  <a:pt x="0" y="348"/>
                  <a:pt x="2" y="277"/>
                  <a:pt x="29" y="210"/>
                </a:cubicBezTo>
                <a:cubicBezTo>
                  <a:pt x="61" y="133"/>
                  <a:pt x="121" y="76"/>
                  <a:pt x="192" y="46"/>
                </a:cubicBezTo>
                <a:cubicBezTo>
                  <a:pt x="303" y="0"/>
                  <a:pt x="432" y="25"/>
                  <a:pt x="518" y="107"/>
                </a:cubicBezTo>
                <a:cubicBezTo>
                  <a:pt x="544" y="133"/>
                  <a:pt x="566" y="163"/>
                  <a:pt x="583" y="198"/>
                </a:cubicBezTo>
                <a:cubicBezTo>
                  <a:pt x="447" y="261"/>
                  <a:pt x="447" y="261"/>
                  <a:pt x="447" y="261"/>
                </a:cubicBezTo>
                <a:cubicBezTo>
                  <a:pt x="377" y="224"/>
                  <a:pt x="294" y="214"/>
                  <a:pt x="215" y="239"/>
                </a:cubicBezTo>
                <a:cubicBezTo>
                  <a:pt x="203" y="238"/>
                  <a:pt x="191" y="239"/>
                  <a:pt x="180" y="240"/>
                </a:cubicBezTo>
                <a:cubicBezTo>
                  <a:pt x="91" y="252"/>
                  <a:pt x="25" y="325"/>
                  <a:pt x="19" y="411"/>
                </a:cubicBezTo>
                <a:close/>
              </a:path>
            </a:pathLst>
          </a:custGeom>
          <a:solidFill>
            <a:schemeClr val="accent3"/>
          </a:solidFill>
          <a:ln w="28575">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5" name="Freeform 37">
            <a:extLst>
              <a:ext uri="{FF2B5EF4-FFF2-40B4-BE49-F238E27FC236}">
                <a16:creationId xmlns:a16="http://schemas.microsoft.com/office/drawing/2014/main" id="{742C3411-729D-4458-B1D3-98978CE23851}"/>
              </a:ext>
            </a:extLst>
          </p:cNvPr>
          <p:cNvSpPr>
            <a:spLocks/>
          </p:cNvSpPr>
          <p:nvPr/>
        </p:nvSpPr>
        <p:spPr bwMode="auto">
          <a:xfrm>
            <a:off x="6834941" y="5211517"/>
            <a:ext cx="1113672" cy="1039228"/>
          </a:xfrm>
          <a:custGeom>
            <a:avLst/>
            <a:gdLst>
              <a:gd name="T0" fmla="*/ 242 w 242"/>
              <a:gd name="T1" fmla="*/ 0 h 226"/>
              <a:gd name="T2" fmla="*/ 71 w 242"/>
              <a:gd name="T3" fmla="*/ 226 h 226"/>
              <a:gd name="T4" fmla="*/ 0 w 242"/>
              <a:gd name="T5" fmla="*/ 73 h 226"/>
              <a:gd name="T6" fmla="*/ 19 w 242"/>
              <a:gd name="T7" fmla="*/ 42 h 226"/>
              <a:gd name="T8" fmla="*/ 82 w 242"/>
              <a:gd name="T9" fmla="*/ 179 h 226"/>
              <a:gd name="T10" fmla="*/ 242 w 242"/>
              <a:gd name="T11" fmla="*/ 0 h 226"/>
            </a:gdLst>
            <a:ahLst/>
            <a:cxnLst>
              <a:cxn ang="0">
                <a:pos x="T0" y="T1"/>
              </a:cxn>
              <a:cxn ang="0">
                <a:pos x="T2" y="T3"/>
              </a:cxn>
              <a:cxn ang="0">
                <a:pos x="T4" y="T5"/>
              </a:cxn>
              <a:cxn ang="0">
                <a:pos x="T6" y="T7"/>
              </a:cxn>
              <a:cxn ang="0">
                <a:pos x="T8" y="T9"/>
              </a:cxn>
              <a:cxn ang="0">
                <a:pos x="T10" y="T11"/>
              </a:cxn>
            </a:cxnLst>
            <a:rect l="0" t="0" r="r" b="b"/>
            <a:pathLst>
              <a:path w="242" h="226">
                <a:moveTo>
                  <a:pt x="242" y="0"/>
                </a:moveTo>
                <a:cubicBezTo>
                  <a:pt x="226" y="100"/>
                  <a:pt x="162" y="183"/>
                  <a:pt x="71" y="226"/>
                </a:cubicBezTo>
                <a:cubicBezTo>
                  <a:pt x="0" y="73"/>
                  <a:pt x="0" y="73"/>
                  <a:pt x="0" y="73"/>
                </a:cubicBezTo>
                <a:cubicBezTo>
                  <a:pt x="7" y="63"/>
                  <a:pt x="13" y="53"/>
                  <a:pt x="19" y="42"/>
                </a:cubicBezTo>
                <a:cubicBezTo>
                  <a:pt x="82" y="179"/>
                  <a:pt x="82" y="179"/>
                  <a:pt x="82" y="179"/>
                </a:cubicBezTo>
                <a:cubicBezTo>
                  <a:pt x="158" y="144"/>
                  <a:pt x="216" y="80"/>
                  <a:pt x="242"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6" name="Freeform 38">
            <a:extLst>
              <a:ext uri="{FF2B5EF4-FFF2-40B4-BE49-F238E27FC236}">
                <a16:creationId xmlns:a16="http://schemas.microsoft.com/office/drawing/2014/main" id="{CD1B170B-1570-411C-A1EF-CFB2BBCE78DF}"/>
              </a:ext>
            </a:extLst>
          </p:cNvPr>
          <p:cNvSpPr>
            <a:spLocks/>
          </p:cNvSpPr>
          <p:nvPr/>
        </p:nvSpPr>
        <p:spPr bwMode="auto">
          <a:xfrm>
            <a:off x="6151370" y="2919150"/>
            <a:ext cx="2087755" cy="3063234"/>
          </a:xfrm>
          <a:custGeom>
            <a:avLst/>
            <a:gdLst>
              <a:gd name="T0" fmla="*/ 0 w 415"/>
              <a:gd name="T1" fmla="*/ 47 h 609"/>
              <a:gd name="T2" fmla="*/ 369 w 415"/>
              <a:gd name="T3" fmla="*/ 219 h 609"/>
              <a:gd name="T4" fmla="*/ 308 w 415"/>
              <a:gd name="T5" fmla="*/ 544 h 609"/>
              <a:gd name="T6" fmla="*/ 216 w 415"/>
              <a:gd name="T7" fmla="*/ 609 h 609"/>
              <a:gd name="T8" fmla="*/ 153 w 415"/>
              <a:gd name="T9" fmla="*/ 472 h 609"/>
              <a:gd name="T10" fmla="*/ 175 w 415"/>
              <a:gd name="T11" fmla="*/ 243 h 609"/>
              <a:gd name="T12" fmla="*/ 173 w 415"/>
              <a:gd name="T13" fmla="*/ 207 h 609"/>
              <a:gd name="T14" fmla="*/ 0 w 415"/>
              <a:gd name="T15" fmla="*/ 47 h 6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5" h="609">
                <a:moveTo>
                  <a:pt x="0" y="47"/>
                </a:moveTo>
                <a:cubicBezTo>
                  <a:pt x="148" y="0"/>
                  <a:pt x="309" y="75"/>
                  <a:pt x="369" y="219"/>
                </a:cubicBezTo>
                <a:cubicBezTo>
                  <a:pt x="415" y="330"/>
                  <a:pt x="390" y="458"/>
                  <a:pt x="308" y="544"/>
                </a:cubicBezTo>
                <a:cubicBezTo>
                  <a:pt x="282" y="571"/>
                  <a:pt x="251" y="593"/>
                  <a:pt x="216" y="609"/>
                </a:cubicBezTo>
                <a:cubicBezTo>
                  <a:pt x="153" y="472"/>
                  <a:pt x="153" y="472"/>
                  <a:pt x="153" y="472"/>
                </a:cubicBezTo>
                <a:cubicBezTo>
                  <a:pt x="190" y="401"/>
                  <a:pt x="198" y="319"/>
                  <a:pt x="175" y="243"/>
                </a:cubicBezTo>
                <a:cubicBezTo>
                  <a:pt x="175" y="231"/>
                  <a:pt x="175" y="219"/>
                  <a:pt x="173" y="207"/>
                </a:cubicBezTo>
                <a:cubicBezTo>
                  <a:pt x="161" y="118"/>
                  <a:pt x="87" y="51"/>
                  <a:pt x="0" y="47"/>
                </a:cubicBezTo>
                <a:close/>
              </a:path>
            </a:pathLst>
          </a:custGeom>
          <a:solidFill>
            <a:schemeClr val="accent4"/>
          </a:solidFill>
          <a:ln w="28575">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7" name="Freeform 39">
            <a:extLst>
              <a:ext uri="{FF2B5EF4-FFF2-40B4-BE49-F238E27FC236}">
                <a16:creationId xmlns:a16="http://schemas.microsoft.com/office/drawing/2014/main" id="{5CEAF3FE-8066-41E8-A15F-FB7882CFA0CA}"/>
              </a:ext>
            </a:extLst>
          </p:cNvPr>
          <p:cNvSpPr>
            <a:spLocks/>
          </p:cNvSpPr>
          <p:nvPr/>
        </p:nvSpPr>
        <p:spPr bwMode="auto">
          <a:xfrm>
            <a:off x="3913933" y="4818400"/>
            <a:ext cx="997538" cy="1098782"/>
          </a:xfrm>
          <a:custGeom>
            <a:avLst/>
            <a:gdLst>
              <a:gd name="T0" fmla="*/ 217 w 217"/>
              <a:gd name="T1" fmla="*/ 239 h 239"/>
              <a:gd name="T2" fmla="*/ 0 w 217"/>
              <a:gd name="T3" fmla="*/ 70 h 239"/>
              <a:gd name="T4" fmla="*/ 151 w 217"/>
              <a:gd name="T5" fmla="*/ 0 h 239"/>
              <a:gd name="T6" fmla="*/ 185 w 217"/>
              <a:gd name="T7" fmla="*/ 21 h 239"/>
              <a:gd name="T8" fmla="*/ 49 w 217"/>
              <a:gd name="T9" fmla="*/ 83 h 239"/>
              <a:gd name="T10" fmla="*/ 217 w 217"/>
              <a:gd name="T11" fmla="*/ 239 h 239"/>
            </a:gdLst>
            <a:ahLst/>
            <a:cxnLst>
              <a:cxn ang="0">
                <a:pos x="T0" y="T1"/>
              </a:cxn>
              <a:cxn ang="0">
                <a:pos x="T2" y="T3"/>
              </a:cxn>
              <a:cxn ang="0">
                <a:pos x="T4" y="T5"/>
              </a:cxn>
              <a:cxn ang="0">
                <a:pos x="T6" y="T7"/>
              </a:cxn>
              <a:cxn ang="0">
                <a:pos x="T8" y="T9"/>
              </a:cxn>
              <a:cxn ang="0">
                <a:pos x="T10" y="T11"/>
              </a:cxn>
            </a:cxnLst>
            <a:rect l="0" t="0" r="r" b="b"/>
            <a:pathLst>
              <a:path w="217" h="239">
                <a:moveTo>
                  <a:pt x="217" y="239"/>
                </a:moveTo>
                <a:cubicBezTo>
                  <a:pt x="121" y="221"/>
                  <a:pt x="41" y="158"/>
                  <a:pt x="0" y="70"/>
                </a:cubicBezTo>
                <a:cubicBezTo>
                  <a:pt x="151" y="0"/>
                  <a:pt x="151" y="0"/>
                  <a:pt x="151" y="0"/>
                </a:cubicBezTo>
                <a:cubicBezTo>
                  <a:pt x="162" y="8"/>
                  <a:pt x="173" y="15"/>
                  <a:pt x="185" y="21"/>
                </a:cubicBezTo>
                <a:cubicBezTo>
                  <a:pt x="49" y="83"/>
                  <a:pt x="49" y="83"/>
                  <a:pt x="49" y="83"/>
                </a:cubicBezTo>
                <a:cubicBezTo>
                  <a:pt x="82" y="156"/>
                  <a:pt x="142" y="211"/>
                  <a:pt x="217" y="23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8" name="Freeform 40">
            <a:extLst>
              <a:ext uri="{FF2B5EF4-FFF2-40B4-BE49-F238E27FC236}">
                <a16:creationId xmlns:a16="http://schemas.microsoft.com/office/drawing/2014/main" id="{AA520D33-E4DC-4113-879A-A2725820BBC1}"/>
              </a:ext>
            </a:extLst>
          </p:cNvPr>
          <p:cNvSpPr>
            <a:spLocks/>
          </p:cNvSpPr>
          <p:nvPr/>
        </p:nvSpPr>
        <p:spPr bwMode="auto">
          <a:xfrm>
            <a:off x="4198781" y="4140535"/>
            <a:ext cx="2932954" cy="2082869"/>
          </a:xfrm>
          <a:custGeom>
            <a:avLst/>
            <a:gdLst>
              <a:gd name="T0" fmla="*/ 563 w 583"/>
              <a:gd name="T1" fmla="*/ 0 h 414"/>
              <a:gd name="T2" fmla="*/ 553 w 583"/>
              <a:gd name="T3" fmla="*/ 203 h 414"/>
              <a:gd name="T4" fmla="*/ 390 w 583"/>
              <a:gd name="T5" fmla="*/ 368 h 414"/>
              <a:gd name="T6" fmla="*/ 65 w 583"/>
              <a:gd name="T7" fmla="*/ 307 h 414"/>
              <a:gd name="T8" fmla="*/ 0 w 583"/>
              <a:gd name="T9" fmla="*/ 215 h 414"/>
              <a:gd name="T10" fmla="*/ 136 w 583"/>
              <a:gd name="T11" fmla="*/ 153 h 414"/>
              <a:gd name="T12" fmla="*/ 368 w 583"/>
              <a:gd name="T13" fmla="*/ 175 h 414"/>
              <a:gd name="T14" fmla="*/ 563 w 583"/>
              <a:gd name="T15" fmla="*/ 0 h 4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3" h="414">
                <a:moveTo>
                  <a:pt x="563" y="0"/>
                </a:moveTo>
                <a:cubicBezTo>
                  <a:pt x="583" y="64"/>
                  <a:pt x="581" y="136"/>
                  <a:pt x="553" y="203"/>
                </a:cubicBezTo>
                <a:cubicBezTo>
                  <a:pt x="521" y="281"/>
                  <a:pt x="461" y="338"/>
                  <a:pt x="390" y="368"/>
                </a:cubicBezTo>
                <a:cubicBezTo>
                  <a:pt x="279" y="414"/>
                  <a:pt x="151" y="389"/>
                  <a:pt x="65" y="307"/>
                </a:cubicBezTo>
                <a:cubicBezTo>
                  <a:pt x="38" y="281"/>
                  <a:pt x="16" y="250"/>
                  <a:pt x="0" y="215"/>
                </a:cubicBezTo>
                <a:cubicBezTo>
                  <a:pt x="136" y="153"/>
                  <a:pt x="136" y="153"/>
                  <a:pt x="136" y="153"/>
                </a:cubicBezTo>
                <a:cubicBezTo>
                  <a:pt x="207" y="191"/>
                  <a:pt x="291" y="199"/>
                  <a:pt x="368" y="175"/>
                </a:cubicBezTo>
                <a:cubicBezTo>
                  <a:pt x="470" y="179"/>
                  <a:pt x="557" y="102"/>
                  <a:pt x="563" y="0"/>
                </a:cubicBezTo>
                <a:close/>
              </a:path>
            </a:pathLst>
          </a:custGeom>
          <a:solidFill>
            <a:schemeClr val="accent1"/>
          </a:solidFill>
          <a:ln w="28575">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TextBox 94">
            <a:extLst>
              <a:ext uri="{FF2B5EF4-FFF2-40B4-BE49-F238E27FC236}">
                <a16:creationId xmlns:a16="http://schemas.microsoft.com/office/drawing/2014/main" id="{FF6B2354-7106-4E51-87C6-FF9DD68EDDEB}"/>
              </a:ext>
            </a:extLst>
          </p:cNvPr>
          <p:cNvSpPr txBox="1"/>
          <p:nvPr/>
        </p:nvSpPr>
        <p:spPr>
          <a:xfrm>
            <a:off x="1276940" y="2002582"/>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Behavioral</a:t>
            </a:r>
          </a:p>
        </p:txBody>
      </p:sp>
      <p:sp>
        <p:nvSpPr>
          <p:cNvPr id="96" name="TextBox 95">
            <a:extLst>
              <a:ext uri="{FF2B5EF4-FFF2-40B4-BE49-F238E27FC236}">
                <a16:creationId xmlns:a16="http://schemas.microsoft.com/office/drawing/2014/main" id="{C40D42B9-7360-4158-964D-7B9A3DCB8DC3}"/>
              </a:ext>
            </a:extLst>
          </p:cNvPr>
          <p:cNvSpPr txBox="1"/>
          <p:nvPr/>
        </p:nvSpPr>
        <p:spPr>
          <a:xfrm>
            <a:off x="693501"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97" name="TextBox 96">
            <a:extLst>
              <a:ext uri="{FF2B5EF4-FFF2-40B4-BE49-F238E27FC236}">
                <a16:creationId xmlns:a16="http://schemas.microsoft.com/office/drawing/2014/main" id="{8E493134-E1FA-4820-9809-DB50664304C5}"/>
              </a:ext>
            </a:extLst>
          </p:cNvPr>
          <p:cNvSpPr txBox="1"/>
          <p:nvPr/>
        </p:nvSpPr>
        <p:spPr>
          <a:xfrm>
            <a:off x="1276941" y="4740772"/>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Geographic</a:t>
            </a:r>
          </a:p>
        </p:txBody>
      </p:sp>
      <p:sp>
        <p:nvSpPr>
          <p:cNvPr id="98" name="TextBox 97">
            <a:extLst>
              <a:ext uri="{FF2B5EF4-FFF2-40B4-BE49-F238E27FC236}">
                <a16:creationId xmlns:a16="http://schemas.microsoft.com/office/drawing/2014/main" id="{3B5A2D5E-24AD-4309-8731-3CE8AD785946}"/>
              </a:ext>
            </a:extLst>
          </p:cNvPr>
          <p:cNvSpPr txBox="1"/>
          <p:nvPr/>
        </p:nvSpPr>
        <p:spPr>
          <a:xfrm>
            <a:off x="693501"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99" name="TextBox 98">
            <a:extLst>
              <a:ext uri="{FF2B5EF4-FFF2-40B4-BE49-F238E27FC236}">
                <a16:creationId xmlns:a16="http://schemas.microsoft.com/office/drawing/2014/main" id="{0F928BC2-F321-499A-84B7-9A30BEB4C320}"/>
              </a:ext>
            </a:extLst>
          </p:cNvPr>
          <p:cNvSpPr txBox="1"/>
          <p:nvPr/>
        </p:nvSpPr>
        <p:spPr>
          <a:xfrm>
            <a:off x="9089906" y="200258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Demographic</a:t>
            </a:r>
          </a:p>
        </p:txBody>
      </p:sp>
      <p:sp>
        <p:nvSpPr>
          <p:cNvPr id="100" name="TextBox 99">
            <a:extLst>
              <a:ext uri="{FF2B5EF4-FFF2-40B4-BE49-F238E27FC236}">
                <a16:creationId xmlns:a16="http://schemas.microsoft.com/office/drawing/2014/main" id="{85F2A717-BEE0-44D0-BA78-E3638EEF987C}"/>
              </a:ext>
            </a:extLst>
          </p:cNvPr>
          <p:cNvSpPr txBox="1"/>
          <p:nvPr/>
        </p:nvSpPr>
        <p:spPr>
          <a:xfrm>
            <a:off x="9089906"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01" name="TextBox 100">
            <a:extLst>
              <a:ext uri="{FF2B5EF4-FFF2-40B4-BE49-F238E27FC236}">
                <a16:creationId xmlns:a16="http://schemas.microsoft.com/office/drawing/2014/main" id="{CB3F7F68-2438-4BA6-BAA9-0540D3B542B5}"/>
              </a:ext>
            </a:extLst>
          </p:cNvPr>
          <p:cNvSpPr txBox="1"/>
          <p:nvPr/>
        </p:nvSpPr>
        <p:spPr>
          <a:xfrm>
            <a:off x="9089906" y="474077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Psychographic</a:t>
            </a:r>
          </a:p>
        </p:txBody>
      </p:sp>
      <p:sp>
        <p:nvSpPr>
          <p:cNvPr id="102" name="TextBox 101">
            <a:extLst>
              <a:ext uri="{FF2B5EF4-FFF2-40B4-BE49-F238E27FC236}">
                <a16:creationId xmlns:a16="http://schemas.microsoft.com/office/drawing/2014/main" id="{E436B366-A1DA-48A8-8C4E-570584A3FE5A}"/>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17" name="Freeform 88">
            <a:extLst>
              <a:ext uri="{FF2B5EF4-FFF2-40B4-BE49-F238E27FC236}">
                <a16:creationId xmlns:a16="http://schemas.microsoft.com/office/drawing/2014/main" id="{32EF23F7-8967-4309-B1AD-8C53D64C56A4}"/>
              </a:ext>
            </a:extLst>
          </p:cNvPr>
          <p:cNvSpPr>
            <a:spLocks noChangeArrowheads="1"/>
          </p:cNvSpPr>
          <p:nvPr/>
        </p:nvSpPr>
        <p:spPr bwMode="auto">
          <a:xfrm>
            <a:off x="5411693" y="5468835"/>
            <a:ext cx="507130" cy="309310"/>
          </a:xfrm>
          <a:custGeom>
            <a:avLst/>
            <a:gdLst>
              <a:gd name="T0" fmla="*/ 83602 w 498"/>
              <a:gd name="T1" fmla="*/ 4055 h 303"/>
              <a:gd name="T2" fmla="*/ 83602 w 498"/>
              <a:gd name="T3" fmla="*/ 4055 h 303"/>
              <a:gd name="T4" fmla="*/ 71916 w 498"/>
              <a:gd name="T5" fmla="*/ 4055 h 303"/>
              <a:gd name="T6" fmla="*/ 0 w 498"/>
              <a:gd name="T7" fmla="*/ 68037 h 303"/>
              <a:gd name="T8" fmla="*/ 71916 w 498"/>
              <a:gd name="T9" fmla="*/ 132019 h 303"/>
              <a:gd name="T10" fmla="*/ 83602 w 498"/>
              <a:gd name="T11" fmla="*/ 132019 h 303"/>
              <a:gd name="T12" fmla="*/ 83602 w 498"/>
              <a:gd name="T13" fmla="*/ 119854 h 303"/>
              <a:gd name="T14" fmla="*/ 27867 w 498"/>
              <a:gd name="T15" fmla="*/ 68037 h 303"/>
              <a:gd name="T16" fmla="*/ 83602 w 498"/>
              <a:gd name="T17" fmla="*/ 20276 h 303"/>
              <a:gd name="T18" fmla="*/ 83602 w 498"/>
              <a:gd name="T19" fmla="*/ 4055 h 303"/>
              <a:gd name="T20" fmla="*/ 151472 w 498"/>
              <a:gd name="T21" fmla="*/ 4055 h 303"/>
              <a:gd name="T22" fmla="*/ 151472 w 498"/>
              <a:gd name="T23" fmla="*/ 4055 h 303"/>
              <a:gd name="T24" fmla="*/ 139786 w 498"/>
              <a:gd name="T25" fmla="*/ 4055 h 303"/>
              <a:gd name="T26" fmla="*/ 139786 w 498"/>
              <a:gd name="T27" fmla="*/ 20276 h 303"/>
              <a:gd name="T28" fmla="*/ 195071 w 498"/>
              <a:gd name="T29" fmla="*/ 68037 h 303"/>
              <a:gd name="T30" fmla="*/ 139786 w 498"/>
              <a:gd name="T31" fmla="*/ 119854 h 303"/>
              <a:gd name="T32" fmla="*/ 139786 w 498"/>
              <a:gd name="T33" fmla="*/ 132019 h 303"/>
              <a:gd name="T34" fmla="*/ 151472 w 498"/>
              <a:gd name="T35" fmla="*/ 132019 h 303"/>
              <a:gd name="T36" fmla="*/ 223388 w 498"/>
              <a:gd name="T37" fmla="*/ 68037 h 303"/>
              <a:gd name="T38" fmla="*/ 151472 w 498"/>
              <a:gd name="T39" fmla="*/ 4055 h 30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18" name="Freeform 119">
            <a:extLst>
              <a:ext uri="{FF2B5EF4-FFF2-40B4-BE49-F238E27FC236}">
                <a16:creationId xmlns:a16="http://schemas.microsoft.com/office/drawing/2014/main" id="{5782FE9F-B72A-48DE-952F-0658D77F8EC0}"/>
              </a:ext>
            </a:extLst>
          </p:cNvPr>
          <p:cNvSpPr>
            <a:spLocks noChangeArrowheads="1"/>
          </p:cNvSpPr>
          <p:nvPr/>
        </p:nvSpPr>
        <p:spPr bwMode="auto">
          <a:xfrm>
            <a:off x="6320865" y="2411458"/>
            <a:ext cx="470460" cy="420408"/>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19" name="Freeform 123">
            <a:extLst>
              <a:ext uri="{FF2B5EF4-FFF2-40B4-BE49-F238E27FC236}">
                <a16:creationId xmlns:a16="http://schemas.microsoft.com/office/drawing/2014/main" id="{456D2CA5-BB46-496A-A368-08203B0010A5}"/>
              </a:ext>
            </a:extLst>
          </p:cNvPr>
          <p:cNvSpPr>
            <a:spLocks noChangeArrowheads="1"/>
          </p:cNvSpPr>
          <p:nvPr/>
        </p:nvSpPr>
        <p:spPr bwMode="auto">
          <a:xfrm>
            <a:off x="4393187" y="3456824"/>
            <a:ext cx="460374" cy="471162"/>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20" name="Freeform 160">
            <a:extLst>
              <a:ext uri="{FF2B5EF4-FFF2-40B4-BE49-F238E27FC236}">
                <a16:creationId xmlns:a16="http://schemas.microsoft.com/office/drawing/2014/main" id="{6A3563DC-293E-49AF-8B34-E9E58A79B2C0}"/>
              </a:ext>
            </a:extLst>
          </p:cNvPr>
          <p:cNvSpPr>
            <a:spLocks noChangeArrowheads="1"/>
          </p:cNvSpPr>
          <p:nvPr/>
        </p:nvSpPr>
        <p:spPr bwMode="auto">
          <a:xfrm>
            <a:off x="7355546" y="4342979"/>
            <a:ext cx="441258" cy="380626"/>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16" name="TextBox 115">
            <a:extLst>
              <a:ext uri="{FF2B5EF4-FFF2-40B4-BE49-F238E27FC236}">
                <a16:creationId xmlns:a16="http://schemas.microsoft.com/office/drawing/2014/main" id="{E9B14C71-49A4-4165-91C4-419008139434}"/>
              </a:ext>
            </a:extLst>
          </p:cNvPr>
          <p:cNvSpPr txBox="1"/>
          <p:nvPr/>
        </p:nvSpPr>
        <p:spPr>
          <a:xfrm>
            <a:off x="5345336" y="4052577"/>
            <a:ext cx="1501894" cy="461665"/>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Market</a:t>
            </a:r>
          </a:p>
          <a:p>
            <a:pPr algn="ctr"/>
            <a:r>
              <a:rPr lang="en-US" sz="1200">
                <a:solidFill>
                  <a:schemeClr val="accent1"/>
                </a:solidFill>
                <a:latin typeface="Inter" panose="020B0502030000000004" pitchFamily="34" charset="0"/>
                <a:ea typeface="Inter" panose="020B0502030000000004" pitchFamily="34" charset="0"/>
              </a:rPr>
              <a:t>Segmentation</a:t>
            </a:r>
          </a:p>
        </p:txBody>
      </p:sp>
      <p:sp>
        <p:nvSpPr>
          <p:cNvPr id="121" name="Freeform 36">
            <a:extLst>
              <a:ext uri="{FF2B5EF4-FFF2-40B4-BE49-F238E27FC236}">
                <a16:creationId xmlns:a16="http://schemas.microsoft.com/office/drawing/2014/main" id="{2058C021-9AA5-4196-8F3D-386AA670ACF1}"/>
              </a:ext>
            </a:extLst>
          </p:cNvPr>
          <p:cNvSpPr>
            <a:spLocks noChangeArrowheads="1"/>
          </p:cNvSpPr>
          <p:nvPr/>
        </p:nvSpPr>
        <p:spPr bwMode="auto">
          <a:xfrm>
            <a:off x="5947927" y="3706271"/>
            <a:ext cx="296713" cy="268351"/>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21744017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E9EC9F-F224-4143-AB0E-47F16087706E}"/>
              </a:ext>
            </a:extLst>
          </p:cNvPr>
          <p:cNvSpPr txBox="1"/>
          <p:nvPr/>
        </p:nvSpPr>
        <p:spPr>
          <a:xfrm>
            <a:off x="2899719" y="523875"/>
            <a:ext cx="639256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Segmentation</a:t>
            </a:r>
          </a:p>
        </p:txBody>
      </p:sp>
      <p:sp>
        <p:nvSpPr>
          <p:cNvPr id="4" name="TextBox 3">
            <a:extLst>
              <a:ext uri="{FF2B5EF4-FFF2-40B4-BE49-F238E27FC236}">
                <a16:creationId xmlns:a16="http://schemas.microsoft.com/office/drawing/2014/main" id="{F2D93296-FA13-46EF-BB9D-9BDB79E2E28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90664AB8-2A97-4059-9CCE-1B98D4ECC154}"/>
              </a:ext>
            </a:extLst>
          </p:cNvPr>
          <p:cNvSpPr>
            <a:spLocks noEditPoints="1"/>
          </p:cNvSpPr>
          <p:nvPr/>
        </p:nvSpPr>
        <p:spPr bwMode="auto">
          <a:xfrm>
            <a:off x="5165725" y="3154056"/>
            <a:ext cx="1857375" cy="1857375"/>
          </a:xfrm>
          <a:custGeom>
            <a:avLst/>
            <a:gdLst>
              <a:gd name="T0" fmla="*/ 322 w 644"/>
              <a:gd name="T1" fmla="*/ 0 h 644"/>
              <a:gd name="T2" fmla="*/ 0 w 644"/>
              <a:gd name="T3" fmla="*/ 322 h 644"/>
              <a:gd name="T4" fmla="*/ 322 w 644"/>
              <a:gd name="T5" fmla="*/ 644 h 644"/>
              <a:gd name="T6" fmla="*/ 644 w 644"/>
              <a:gd name="T7" fmla="*/ 322 h 644"/>
              <a:gd name="T8" fmla="*/ 322 w 644"/>
              <a:gd name="T9" fmla="*/ 0 h 644"/>
              <a:gd name="T10" fmla="*/ 322 w 644"/>
              <a:gd name="T11" fmla="*/ 525 h 644"/>
              <a:gd name="T12" fmla="*/ 119 w 644"/>
              <a:gd name="T13" fmla="*/ 322 h 644"/>
              <a:gd name="T14" fmla="*/ 322 w 644"/>
              <a:gd name="T15" fmla="*/ 119 h 644"/>
              <a:gd name="T16" fmla="*/ 525 w 644"/>
              <a:gd name="T17" fmla="*/ 322 h 644"/>
              <a:gd name="T18" fmla="*/ 322 w 644"/>
              <a:gd name="T19" fmla="*/ 525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44">
                <a:moveTo>
                  <a:pt x="322" y="0"/>
                </a:moveTo>
                <a:cubicBezTo>
                  <a:pt x="144" y="0"/>
                  <a:pt x="0" y="144"/>
                  <a:pt x="0" y="322"/>
                </a:cubicBezTo>
                <a:cubicBezTo>
                  <a:pt x="0" y="500"/>
                  <a:pt x="144" y="644"/>
                  <a:pt x="322" y="644"/>
                </a:cubicBezTo>
                <a:cubicBezTo>
                  <a:pt x="500" y="644"/>
                  <a:pt x="644" y="500"/>
                  <a:pt x="644" y="322"/>
                </a:cubicBezTo>
                <a:cubicBezTo>
                  <a:pt x="644" y="144"/>
                  <a:pt x="500" y="0"/>
                  <a:pt x="322" y="0"/>
                </a:cubicBezTo>
                <a:close/>
                <a:moveTo>
                  <a:pt x="322" y="525"/>
                </a:moveTo>
                <a:cubicBezTo>
                  <a:pt x="210" y="525"/>
                  <a:pt x="119" y="434"/>
                  <a:pt x="119" y="322"/>
                </a:cubicBezTo>
                <a:cubicBezTo>
                  <a:pt x="119" y="210"/>
                  <a:pt x="210" y="119"/>
                  <a:pt x="322" y="119"/>
                </a:cubicBezTo>
                <a:cubicBezTo>
                  <a:pt x="434" y="119"/>
                  <a:pt x="525" y="210"/>
                  <a:pt x="525" y="322"/>
                </a:cubicBezTo>
                <a:cubicBezTo>
                  <a:pt x="525" y="434"/>
                  <a:pt x="434" y="525"/>
                  <a:pt x="322" y="525"/>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2C30B405-7750-482F-9896-B4369A4A94FF}"/>
              </a:ext>
            </a:extLst>
          </p:cNvPr>
          <p:cNvSpPr>
            <a:spLocks/>
          </p:cNvSpPr>
          <p:nvPr/>
        </p:nvSpPr>
        <p:spPr bwMode="auto">
          <a:xfrm>
            <a:off x="6151563" y="2058681"/>
            <a:ext cx="1673225" cy="1462087"/>
          </a:xfrm>
          <a:custGeom>
            <a:avLst/>
            <a:gdLst>
              <a:gd name="T0" fmla="*/ 285 w 580"/>
              <a:gd name="T1" fmla="*/ 507 h 507"/>
              <a:gd name="T2" fmla="*/ 580 w 580"/>
              <a:gd name="T3" fmla="*/ 336 h 507"/>
              <a:gd name="T4" fmla="*/ 0 w 580"/>
              <a:gd name="T5" fmla="*/ 0 h 507"/>
              <a:gd name="T6" fmla="*/ 0 w 580"/>
              <a:gd name="T7" fmla="*/ 341 h 507"/>
              <a:gd name="T8" fmla="*/ 285 w 580"/>
              <a:gd name="T9" fmla="*/ 507 h 507"/>
            </a:gdLst>
            <a:ahLst/>
            <a:cxnLst>
              <a:cxn ang="0">
                <a:pos x="T0" y="T1"/>
              </a:cxn>
              <a:cxn ang="0">
                <a:pos x="T2" y="T3"/>
              </a:cxn>
              <a:cxn ang="0">
                <a:pos x="T4" y="T5"/>
              </a:cxn>
              <a:cxn ang="0">
                <a:pos x="T6" y="T7"/>
              </a:cxn>
              <a:cxn ang="0">
                <a:pos x="T8" y="T9"/>
              </a:cxn>
            </a:cxnLst>
            <a:rect l="0" t="0" r="r" b="b"/>
            <a:pathLst>
              <a:path w="580" h="507">
                <a:moveTo>
                  <a:pt x="285" y="507"/>
                </a:moveTo>
                <a:cubicBezTo>
                  <a:pt x="580" y="336"/>
                  <a:pt x="580" y="336"/>
                  <a:pt x="580" y="336"/>
                </a:cubicBezTo>
                <a:cubicBezTo>
                  <a:pt x="460" y="140"/>
                  <a:pt x="246" y="6"/>
                  <a:pt x="0" y="0"/>
                </a:cubicBezTo>
                <a:cubicBezTo>
                  <a:pt x="0" y="341"/>
                  <a:pt x="0" y="341"/>
                  <a:pt x="0" y="341"/>
                </a:cubicBezTo>
                <a:cubicBezTo>
                  <a:pt x="119" y="347"/>
                  <a:pt x="224" y="412"/>
                  <a:pt x="285" y="50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A0356D71-1FBD-44EE-8F49-23D6F3849519}"/>
              </a:ext>
            </a:extLst>
          </p:cNvPr>
          <p:cNvSpPr>
            <a:spLocks/>
          </p:cNvSpPr>
          <p:nvPr/>
        </p:nvSpPr>
        <p:spPr bwMode="auto">
          <a:xfrm>
            <a:off x="7019925" y="3128656"/>
            <a:ext cx="1101725" cy="1927225"/>
          </a:xfrm>
          <a:custGeom>
            <a:avLst/>
            <a:gdLst>
              <a:gd name="T0" fmla="*/ 41 w 382"/>
              <a:gd name="T1" fmla="*/ 331 h 668"/>
              <a:gd name="T2" fmla="*/ 0 w 382"/>
              <a:gd name="T3" fmla="*/ 498 h 668"/>
              <a:gd name="T4" fmla="*/ 296 w 382"/>
              <a:gd name="T5" fmla="*/ 668 h 668"/>
              <a:gd name="T6" fmla="*/ 382 w 382"/>
              <a:gd name="T7" fmla="*/ 331 h 668"/>
              <a:gd name="T8" fmla="*/ 299 w 382"/>
              <a:gd name="T9" fmla="*/ 0 h 668"/>
              <a:gd name="T10" fmla="*/ 3 w 382"/>
              <a:gd name="T11" fmla="*/ 171 h 668"/>
              <a:gd name="T12" fmla="*/ 41 w 382"/>
              <a:gd name="T13" fmla="*/ 331 h 668"/>
            </a:gdLst>
            <a:ahLst/>
            <a:cxnLst>
              <a:cxn ang="0">
                <a:pos x="T0" y="T1"/>
              </a:cxn>
              <a:cxn ang="0">
                <a:pos x="T2" y="T3"/>
              </a:cxn>
              <a:cxn ang="0">
                <a:pos x="T4" y="T5"/>
              </a:cxn>
              <a:cxn ang="0">
                <a:pos x="T6" y="T7"/>
              </a:cxn>
              <a:cxn ang="0">
                <a:pos x="T8" y="T9"/>
              </a:cxn>
              <a:cxn ang="0">
                <a:pos x="T10" y="T11"/>
              </a:cxn>
              <a:cxn ang="0">
                <a:pos x="T12" y="T13"/>
              </a:cxn>
            </a:cxnLst>
            <a:rect l="0" t="0" r="r" b="b"/>
            <a:pathLst>
              <a:path w="382" h="668">
                <a:moveTo>
                  <a:pt x="41" y="331"/>
                </a:moveTo>
                <a:cubicBezTo>
                  <a:pt x="41" y="391"/>
                  <a:pt x="26" y="448"/>
                  <a:pt x="0" y="498"/>
                </a:cubicBezTo>
                <a:cubicBezTo>
                  <a:pt x="296" y="668"/>
                  <a:pt x="296" y="668"/>
                  <a:pt x="296" y="668"/>
                </a:cubicBezTo>
                <a:cubicBezTo>
                  <a:pt x="350" y="568"/>
                  <a:pt x="382" y="453"/>
                  <a:pt x="382" y="331"/>
                </a:cubicBezTo>
                <a:cubicBezTo>
                  <a:pt x="382" y="211"/>
                  <a:pt x="352" y="99"/>
                  <a:pt x="299" y="0"/>
                </a:cubicBezTo>
                <a:cubicBezTo>
                  <a:pt x="3" y="171"/>
                  <a:pt x="3" y="171"/>
                  <a:pt x="3" y="171"/>
                </a:cubicBezTo>
                <a:cubicBezTo>
                  <a:pt x="27" y="219"/>
                  <a:pt x="41" y="273"/>
                  <a:pt x="41" y="33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30044B12-0A88-4C60-99BF-72E2C9939179}"/>
              </a:ext>
            </a:extLst>
          </p:cNvPr>
          <p:cNvSpPr>
            <a:spLocks/>
          </p:cNvSpPr>
          <p:nvPr/>
        </p:nvSpPr>
        <p:spPr bwMode="auto">
          <a:xfrm>
            <a:off x="6151563" y="4662181"/>
            <a:ext cx="1665288" cy="1446212"/>
          </a:xfrm>
          <a:custGeom>
            <a:avLst/>
            <a:gdLst>
              <a:gd name="T0" fmla="*/ 0 w 577"/>
              <a:gd name="T1" fmla="*/ 160 h 501"/>
              <a:gd name="T2" fmla="*/ 0 w 577"/>
              <a:gd name="T3" fmla="*/ 501 h 501"/>
              <a:gd name="T4" fmla="*/ 577 w 577"/>
              <a:gd name="T5" fmla="*/ 170 h 501"/>
              <a:gd name="T6" fmla="*/ 281 w 577"/>
              <a:gd name="T7" fmla="*/ 0 h 501"/>
              <a:gd name="T8" fmla="*/ 0 w 577"/>
              <a:gd name="T9" fmla="*/ 160 h 501"/>
            </a:gdLst>
            <a:ahLst/>
            <a:cxnLst>
              <a:cxn ang="0">
                <a:pos x="T0" y="T1"/>
              </a:cxn>
              <a:cxn ang="0">
                <a:pos x="T2" y="T3"/>
              </a:cxn>
              <a:cxn ang="0">
                <a:pos x="T4" y="T5"/>
              </a:cxn>
              <a:cxn ang="0">
                <a:pos x="T6" y="T7"/>
              </a:cxn>
              <a:cxn ang="0">
                <a:pos x="T8" y="T9"/>
              </a:cxn>
            </a:cxnLst>
            <a:rect l="0" t="0" r="r" b="b"/>
            <a:pathLst>
              <a:path w="577" h="501">
                <a:moveTo>
                  <a:pt x="0" y="160"/>
                </a:moveTo>
                <a:cubicBezTo>
                  <a:pt x="0" y="501"/>
                  <a:pt x="0" y="501"/>
                  <a:pt x="0" y="501"/>
                </a:cubicBezTo>
                <a:cubicBezTo>
                  <a:pt x="243" y="495"/>
                  <a:pt x="456" y="364"/>
                  <a:pt x="577" y="170"/>
                </a:cubicBezTo>
                <a:cubicBezTo>
                  <a:pt x="281" y="0"/>
                  <a:pt x="281" y="0"/>
                  <a:pt x="281" y="0"/>
                </a:cubicBezTo>
                <a:cubicBezTo>
                  <a:pt x="220" y="92"/>
                  <a:pt x="117" y="154"/>
                  <a:pt x="0" y="16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A179A88A-80FF-4036-8BC7-122B22458143}"/>
              </a:ext>
            </a:extLst>
          </p:cNvPr>
          <p:cNvSpPr>
            <a:spLocks/>
          </p:cNvSpPr>
          <p:nvPr/>
        </p:nvSpPr>
        <p:spPr bwMode="auto">
          <a:xfrm>
            <a:off x="4373563" y="4662181"/>
            <a:ext cx="1663700" cy="1446212"/>
          </a:xfrm>
          <a:custGeom>
            <a:avLst/>
            <a:gdLst>
              <a:gd name="T0" fmla="*/ 296 w 577"/>
              <a:gd name="T1" fmla="*/ 0 h 501"/>
              <a:gd name="T2" fmla="*/ 0 w 577"/>
              <a:gd name="T3" fmla="*/ 170 h 501"/>
              <a:gd name="T4" fmla="*/ 577 w 577"/>
              <a:gd name="T5" fmla="*/ 501 h 501"/>
              <a:gd name="T6" fmla="*/ 577 w 577"/>
              <a:gd name="T7" fmla="*/ 160 h 501"/>
              <a:gd name="T8" fmla="*/ 296 w 577"/>
              <a:gd name="T9" fmla="*/ 0 h 501"/>
            </a:gdLst>
            <a:ahLst/>
            <a:cxnLst>
              <a:cxn ang="0">
                <a:pos x="T0" y="T1"/>
              </a:cxn>
              <a:cxn ang="0">
                <a:pos x="T2" y="T3"/>
              </a:cxn>
              <a:cxn ang="0">
                <a:pos x="T4" y="T5"/>
              </a:cxn>
              <a:cxn ang="0">
                <a:pos x="T6" y="T7"/>
              </a:cxn>
              <a:cxn ang="0">
                <a:pos x="T8" y="T9"/>
              </a:cxn>
            </a:cxnLst>
            <a:rect l="0" t="0" r="r" b="b"/>
            <a:pathLst>
              <a:path w="577" h="501">
                <a:moveTo>
                  <a:pt x="296" y="0"/>
                </a:moveTo>
                <a:cubicBezTo>
                  <a:pt x="0" y="170"/>
                  <a:pt x="0" y="170"/>
                  <a:pt x="0" y="170"/>
                </a:cubicBezTo>
                <a:cubicBezTo>
                  <a:pt x="121" y="364"/>
                  <a:pt x="334" y="495"/>
                  <a:pt x="577" y="501"/>
                </a:cubicBezTo>
                <a:cubicBezTo>
                  <a:pt x="577" y="160"/>
                  <a:pt x="577" y="160"/>
                  <a:pt x="577" y="160"/>
                </a:cubicBezTo>
                <a:cubicBezTo>
                  <a:pt x="460" y="154"/>
                  <a:pt x="357" y="92"/>
                  <a:pt x="296"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56D88A4A-D176-4F69-B982-569C2C462BEC}"/>
              </a:ext>
            </a:extLst>
          </p:cNvPr>
          <p:cNvSpPr>
            <a:spLocks/>
          </p:cNvSpPr>
          <p:nvPr/>
        </p:nvSpPr>
        <p:spPr bwMode="auto">
          <a:xfrm>
            <a:off x="4067175" y="3128656"/>
            <a:ext cx="1101725" cy="1927225"/>
          </a:xfrm>
          <a:custGeom>
            <a:avLst/>
            <a:gdLst>
              <a:gd name="T0" fmla="*/ 341 w 382"/>
              <a:gd name="T1" fmla="*/ 331 h 668"/>
              <a:gd name="T2" fmla="*/ 379 w 382"/>
              <a:gd name="T3" fmla="*/ 171 h 668"/>
              <a:gd name="T4" fmla="*/ 83 w 382"/>
              <a:gd name="T5" fmla="*/ 0 h 668"/>
              <a:gd name="T6" fmla="*/ 0 w 382"/>
              <a:gd name="T7" fmla="*/ 331 h 668"/>
              <a:gd name="T8" fmla="*/ 86 w 382"/>
              <a:gd name="T9" fmla="*/ 668 h 668"/>
              <a:gd name="T10" fmla="*/ 382 w 382"/>
              <a:gd name="T11" fmla="*/ 498 h 668"/>
              <a:gd name="T12" fmla="*/ 341 w 382"/>
              <a:gd name="T13" fmla="*/ 331 h 668"/>
            </a:gdLst>
            <a:ahLst/>
            <a:cxnLst>
              <a:cxn ang="0">
                <a:pos x="T0" y="T1"/>
              </a:cxn>
              <a:cxn ang="0">
                <a:pos x="T2" y="T3"/>
              </a:cxn>
              <a:cxn ang="0">
                <a:pos x="T4" y="T5"/>
              </a:cxn>
              <a:cxn ang="0">
                <a:pos x="T6" y="T7"/>
              </a:cxn>
              <a:cxn ang="0">
                <a:pos x="T8" y="T9"/>
              </a:cxn>
              <a:cxn ang="0">
                <a:pos x="T10" y="T11"/>
              </a:cxn>
              <a:cxn ang="0">
                <a:pos x="T12" y="T13"/>
              </a:cxn>
            </a:cxnLst>
            <a:rect l="0" t="0" r="r" b="b"/>
            <a:pathLst>
              <a:path w="382" h="668">
                <a:moveTo>
                  <a:pt x="341" y="331"/>
                </a:moveTo>
                <a:cubicBezTo>
                  <a:pt x="341" y="273"/>
                  <a:pt x="355" y="219"/>
                  <a:pt x="379" y="171"/>
                </a:cubicBezTo>
                <a:cubicBezTo>
                  <a:pt x="83" y="0"/>
                  <a:pt x="83" y="0"/>
                  <a:pt x="83" y="0"/>
                </a:cubicBezTo>
                <a:cubicBezTo>
                  <a:pt x="30" y="99"/>
                  <a:pt x="0" y="211"/>
                  <a:pt x="0" y="331"/>
                </a:cubicBezTo>
                <a:cubicBezTo>
                  <a:pt x="0" y="453"/>
                  <a:pt x="32" y="568"/>
                  <a:pt x="86" y="668"/>
                </a:cubicBezTo>
                <a:cubicBezTo>
                  <a:pt x="382" y="498"/>
                  <a:pt x="382" y="498"/>
                  <a:pt x="382" y="498"/>
                </a:cubicBezTo>
                <a:cubicBezTo>
                  <a:pt x="356" y="448"/>
                  <a:pt x="341" y="391"/>
                  <a:pt x="341" y="33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5E1DBC7E-5D30-47F1-A5F5-F2CA9E44BDCA}"/>
              </a:ext>
            </a:extLst>
          </p:cNvPr>
          <p:cNvSpPr>
            <a:spLocks/>
          </p:cNvSpPr>
          <p:nvPr/>
        </p:nvSpPr>
        <p:spPr bwMode="auto">
          <a:xfrm>
            <a:off x="4364038" y="2058681"/>
            <a:ext cx="1673225" cy="1462087"/>
          </a:xfrm>
          <a:custGeom>
            <a:avLst/>
            <a:gdLst>
              <a:gd name="T0" fmla="*/ 580 w 580"/>
              <a:gd name="T1" fmla="*/ 341 h 507"/>
              <a:gd name="T2" fmla="*/ 580 w 580"/>
              <a:gd name="T3" fmla="*/ 0 h 507"/>
              <a:gd name="T4" fmla="*/ 0 w 580"/>
              <a:gd name="T5" fmla="*/ 336 h 507"/>
              <a:gd name="T6" fmla="*/ 295 w 580"/>
              <a:gd name="T7" fmla="*/ 507 h 507"/>
              <a:gd name="T8" fmla="*/ 580 w 580"/>
              <a:gd name="T9" fmla="*/ 341 h 507"/>
            </a:gdLst>
            <a:ahLst/>
            <a:cxnLst>
              <a:cxn ang="0">
                <a:pos x="T0" y="T1"/>
              </a:cxn>
              <a:cxn ang="0">
                <a:pos x="T2" y="T3"/>
              </a:cxn>
              <a:cxn ang="0">
                <a:pos x="T4" y="T5"/>
              </a:cxn>
              <a:cxn ang="0">
                <a:pos x="T6" y="T7"/>
              </a:cxn>
              <a:cxn ang="0">
                <a:pos x="T8" y="T9"/>
              </a:cxn>
            </a:cxnLst>
            <a:rect l="0" t="0" r="r" b="b"/>
            <a:pathLst>
              <a:path w="580" h="507">
                <a:moveTo>
                  <a:pt x="580" y="341"/>
                </a:moveTo>
                <a:cubicBezTo>
                  <a:pt x="580" y="0"/>
                  <a:pt x="580" y="0"/>
                  <a:pt x="580" y="0"/>
                </a:cubicBezTo>
                <a:cubicBezTo>
                  <a:pt x="334" y="6"/>
                  <a:pt x="120" y="140"/>
                  <a:pt x="0" y="336"/>
                </a:cubicBezTo>
                <a:cubicBezTo>
                  <a:pt x="295" y="507"/>
                  <a:pt x="295" y="507"/>
                  <a:pt x="295" y="507"/>
                </a:cubicBezTo>
                <a:cubicBezTo>
                  <a:pt x="356" y="412"/>
                  <a:pt x="461" y="347"/>
                  <a:pt x="580" y="34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F536AAE7-E402-4A3B-9FD9-A5B79ACF88F7}"/>
              </a:ext>
            </a:extLst>
          </p:cNvPr>
          <p:cNvSpPr txBox="1"/>
          <p:nvPr/>
        </p:nvSpPr>
        <p:spPr>
          <a:xfrm>
            <a:off x="1660523" y="1994874"/>
            <a:ext cx="16637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E733B24C-9603-4741-9CCF-5F78B31E7D93}"/>
              </a:ext>
            </a:extLst>
          </p:cNvPr>
          <p:cNvSpPr txBox="1"/>
          <p:nvPr/>
        </p:nvSpPr>
        <p:spPr>
          <a:xfrm>
            <a:off x="684149" y="2421257"/>
            <a:ext cx="2640075"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sp>
        <p:nvSpPr>
          <p:cNvPr id="22" name="TextBox 21">
            <a:extLst>
              <a:ext uri="{FF2B5EF4-FFF2-40B4-BE49-F238E27FC236}">
                <a16:creationId xmlns:a16="http://schemas.microsoft.com/office/drawing/2014/main" id="{77839A12-34EF-4241-A785-9D4886AABF2C}"/>
              </a:ext>
            </a:extLst>
          </p:cNvPr>
          <p:cNvSpPr txBox="1"/>
          <p:nvPr/>
        </p:nvSpPr>
        <p:spPr>
          <a:xfrm>
            <a:off x="1660523" y="3605527"/>
            <a:ext cx="16637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8C690830-EEB4-41FB-A40A-65ACD405CC31}"/>
              </a:ext>
            </a:extLst>
          </p:cNvPr>
          <p:cNvSpPr txBox="1"/>
          <p:nvPr/>
        </p:nvSpPr>
        <p:spPr>
          <a:xfrm>
            <a:off x="684149" y="4031910"/>
            <a:ext cx="2640075"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sp>
        <p:nvSpPr>
          <p:cNvPr id="25" name="TextBox 24">
            <a:extLst>
              <a:ext uri="{FF2B5EF4-FFF2-40B4-BE49-F238E27FC236}">
                <a16:creationId xmlns:a16="http://schemas.microsoft.com/office/drawing/2014/main" id="{F66CCBF6-F42B-4B8C-AB3E-76F717EB4ACE}"/>
              </a:ext>
            </a:extLst>
          </p:cNvPr>
          <p:cNvSpPr txBox="1"/>
          <p:nvPr/>
        </p:nvSpPr>
        <p:spPr>
          <a:xfrm>
            <a:off x="1660523" y="5216181"/>
            <a:ext cx="16637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95469053-0B02-4B1E-BB75-972A89F9E67F}"/>
              </a:ext>
            </a:extLst>
          </p:cNvPr>
          <p:cNvSpPr txBox="1"/>
          <p:nvPr/>
        </p:nvSpPr>
        <p:spPr>
          <a:xfrm>
            <a:off x="684149" y="5642564"/>
            <a:ext cx="2640075"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cxnSp>
        <p:nvCxnSpPr>
          <p:cNvPr id="36" name="Straight Connector 35">
            <a:extLst>
              <a:ext uri="{FF2B5EF4-FFF2-40B4-BE49-F238E27FC236}">
                <a16:creationId xmlns:a16="http://schemas.microsoft.com/office/drawing/2014/main" id="{3ADBA0B3-A0BE-468B-9CB0-1D2A11656314}"/>
              </a:ext>
            </a:extLst>
          </p:cNvPr>
          <p:cNvCxnSpPr>
            <a:cxnSpLocks/>
          </p:cNvCxnSpPr>
          <p:nvPr/>
        </p:nvCxnSpPr>
        <p:spPr>
          <a:xfrm>
            <a:off x="731075" y="3277567"/>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E598F15-C7B2-4B54-90E2-24BAAE7A9F0F}"/>
              </a:ext>
            </a:extLst>
          </p:cNvPr>
          <p:cNvCxnSpPr>
            <a:cxnSpLocks/>
          </p:cNvCxnSpPr>
          <p:nvPr/>
        </p:nvCxnSpPr>
        <p:spPr>
          <a:xfrm>
            <a:off x="731075" y="4888220"/>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AC781BDE-602C-4BE9-BCC7-AFBFEF747017}"/>
              </a:ext>
            </a:extLst>
          </p:cNvPr>
          <p:cNvSpPr txBox="1"/>
          <p:nvPr/>
        </p:nvSpPr>
        <p:spPr>
          <a:xfrm flipH="1">
            <a:off x="8867776" y="1994874"/>
            <a:ext cx="16637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8B802F86-3DB2-4E17-888C-1410A0F3EC6A}"/>
              </a:ext>
            </a:extLst>
          </p:cNvPr>
          <p:cNvSpPr txBox="1"/>
          <p:nvPr/>
        </p:nvSpPr>
        <p:spPr>
          <a:xfrm flipH="1">
            <a:off x="8867776" y="2421257"/>
            <a:ext cx="2640075"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sp>
        <p:nvSpPr>
          <p:cNvPr id="50" name="TextBox 49">
            <a:extLst>
              <a:ext uri="{FF2B5EF4-FFF2-40B4-BE49-F238E27FC236}">
                <a16:creationId xmlns:a16="http://schemas.microsoft.com/office/drawing/2014/main" id="{F283B87B-4FEE-47BC-A9DC-087606B90CEA}"/>
              </a:ext>
            </a:extLst>
          </p:cNvPr>
          <p:cNvSpPr txBox="1"/>
          <p:nvPr/>
        </p:nvSpPr>
        <p:spPr>
          <a:xfrm flipH="1">
            <a:off x="8867776" y="3605527"/>
            <a:ext cx="16637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1" name="TextBox 50">
            <a:extLst>
              <a:ext uri="{FF2B5EF4-FFF2-40B4-BE49-F238E27FC236}">
                <a16:creationId xmlns:a16="http://schemas.microsoft.com/office/drawing/2014/main" id="{39BB8DD2-DFBE-4669-AA0D-AC39D9F57A9B}"/>
              </a:ext>
            </a:extLst>
          </p:cNvPr>
          <p:cNvSpPr txBox="1"/>
          <p:nvPr/>
        </p:nvSpPr>
        <p:spPr>
          <a:xfrm flipH="1">
            <a:off x="8867776" y="4031910"/>
            <a:ext cx="2640075"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sp>
        <p:nvSpPr>
          <p:cNvPr id="52" name="TextBox 51">
            <a:extLst>
              <a:ext uri="{FF2B5EF4-FFF2-40B4-BE49-F238E27FC236}">
                <a16:creationId xmlns:a16="http://schemas.microsoft.com/office/drawing/2014/main" id="{975AAED3-27B1-47E9-B025-9427015EB0D3}"/>
              </a:ext>
            </a:extLst>
          </p:cNvPr>
          <p:cNvSpPr txBox="1"/>
          <p:nvPr/>
        </p:nvSpPr>
        <p:spPr>
          <a:xfrm flipH="1">
            <a:off x="8867776" y="5216181"/>
            <a:ext cx="16637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9F07046F-A769-446B-91B5-13609C11F88E}"/>
              </a:ext>
            </a:extLst>
          </p:cNvPr>
          <p:cNvSpPr txBox="1"/>
          <p:nvPr/>
        </p:nvSpPr>
        <p:spPr>
          <a:xfrm flipH="1">
            <a:off x="8867776" y="5642564"/>
            <a:ext cx="2640075"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 in to there go frequently</a:t>
            </a:r>
          </a:p>
        </p:txBody>
      </p:sp>
      <p:cxnSp>
        <p:nvCxnSpPr>
          <p:cNvPr id="54" name="Straight Connector 53">
            <a:extLst>
              <a:ext uri="{FF2B5EF4-FFF2-40B4-BE49-F238E27FC236}">
                <a16:creationId xmlns:a16="http://schemas.microsoft.com/office/drawing/2014/main" id="{8931DFDD-F744-400B-81CA-8B435D570C7F}"/>
              </a:ext>
            </a:extLst>
          </p:cNvPr>
          <p:cNvCxnSpPr>
            <a:cxnSpLocks/>
          </p:cNvCxnSpPr>
          <p:nvPr/>
        </p:nvCxnSpPr>
        <p:spPr>
          <a:xfrm flipH="1">
            <a:off x="8963025" y="3277567"/>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9CB02524-6636-460C-8D60-EC7209737C71}"/>
              </a:ext>
            </a:extLst>
          </p:cNvPr>
          <p:cNvCxnSpPr>
            <a:cxnSpLocks/>
          </p:cNvCxnSpPr>
          <p:nvPr/>
        </p:nvCxnSpPr>
        <p:spPr>
          <a:xfrm flipH="1">
            <a:off x="8963025" y="4888220"/>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8" name="Freeform 57">
            <a:extLst>
              <a:ext uri="{FF2B5EF4-FFF2-40B4-BE49-F238E27FC236}">
                <a16:creationId xmlns:a16="http://schemas.microsoft.com/office/drawing/2014/main" id="{9BBFE94B-869D-4148-81C8-8863AC4DB92E}"/>
              </a:ext>
            </a:extLst>
          </p:cNvPr>
          <p:cNvSpPr>
            <a:spLocks noChangeArrowheads="1"/>
          </p:cNvSpPr>
          <p:nvPr/>
        </p:nvSpPr>
        <p:spPr bwMode="auto">
          <a:xfrm>
            <a:off x="5909897" y="3768507"/>
            <a:ext cx="369030" cy="32323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tx2">
              <a:lumMod val="25000"/>
              <a:lumOff val="75000"/>
            </a:schemeClr>
          </a:solidFill>
          <a:ln>
            <a:noFill/>
          </a:ln>
          <a:effectLst/>
        </p:spPr>
        <p:txBody>
          <a:bodyPr wrap="none" anchor="ctr"/>
          <a:lstStyle/>
          <a:p>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CC896939-6811-4264-8546-47AEF81F7CD3}"/>
              </a:ext>
            </a:extLst>
          </p:cNvPr>
          <p:cNvSpPr txBox="1"/>
          <p:nvPr/>
        </p:nvSpPr>
        <p:spPr>
          <a:xfrm>
            <a:off x="5675595" y="4119980"/>
            <a:ext cx="837634" cy="276999"/>
          </a:xfrm>
          <a:prstGeom prst="rect">
            <a:avLst/>
          </a:prstGeom>
          <a:noFill/>
        </p:spPr>
        <p:txBody>
          <a:bodyPr wrap="square" rtlCol="0">
            <a:spAutoFit/>
          </a:bodyPr>
          <a:lstStyle/>
          <a:p>
            <a:pPr algn="ctr"/>
            <a:r>
              <a:rPr lang="en-US" sz="1200">
                <a:solidFill>
                  <a:schemeClr val="tx2">
                    <a:lumMod val="25000"/>
                    <a:lumOff val="75000"/>
                  </a:schemeClr>
                </a:solidFill>
                <a:latin typeface="Inter" panose="020B0502030000000004" pitchFamily="34" charset="0"/>
                <a:ea typeface="Inter" panose="020B0502030000000004" pitchFamily="34" charset="0"/>
              </a:rPr>
              <a:t>Segment</a:t>
            </a:r>
          </a:p>
        </p:txBody>
      </p:sp>
      <p:sp>
        <p:nvSpPr>
          <p:cNvPr id="61" name="Freeform 55">
            <a:extLst>
              <a:ext uri="{FF2B5EF4-FFF2-40B4-BE49-F238E27FC236}">
                <a16:creationId xmlns:a16="http://schemas.microsoft.com/office/drawing/2014/main" id="{1F26FF7E-1B64-478B-A5D3-AA9C0271988D}"/>
              </a:ext>
            </a:extLst>
          </p:cNvPr>
          <p:cNvSpPr>
            <a:spLocks noChangeArrowheads="1"/>
          </p:cNvSpPr>
          <p:nvPr/>
        </p:nvSpPr>
        <p:spPr bwMode="auto">
          <a:xfrm>
            <a:off x="5159594" y="5239724"/>
            <a:ext cx="345856" cy="345858"/>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2" name="Freeform 56">
            <a:extLst>
              <a:ext uri="{FF2B5EF4-FFF2-40B4-BE49-F238E27FC236}">
                <a16:creationId xmlns:a16="http://schemas.microsoft.com/office/drawing/2014/main" id="{92A887B5-8296-4C88-B6FB-3F459EC153F4}"/>
              </a:ext>
            </a:extLst>
          </p:cNvPr>
          <p:cNvSpPr>
            <a:spLocks noChangeArrowheads="1"/>
          </p:cNvSpPr>
          <p:nvPr/>
        </p:nvSpPr>
        <p:spPr bwMode="auto">
          <a:xfrm>
            <a:off x="4411669" y="3926861"/>
            <a:ext cx="255582" cy="352526"/>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3" name="Freeform 58">
            <a:extLst>
              <a:ext uri="{FF2B5EF4-FFF2-40B4-BE49-F238E27FC236}">
                <a16:creationId xmlns:a16="http://schemas.microsoft.com/office/drawing/2014/main" id="{FF38BB6E-D6AE-4397-BD3A-A30157C6CA9E}"/>
              </a:ext>
            </a:extLst>
          </p:cNvPr>
          <p:cNvSpPr>
            <a:spLocks noChangeArrowheads="1"/>
          </p:cNvSpPr>
          <p:nvPr/>
        </p:nvSpPr>
        <p:spPr bwMode="auto">
          <a:xfrm>
            <a:off x="6670348" y="5247389"/>
            <a:ext cx="378152" cy="37815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4" name="Freeform 60">
            <a:extLst>
              <a:ext uri="{FF2B5EF4-FFF2-40B4-BE49-F238E27FC236}">
                <a16:creationId xmlns:a16="http://schemas.microsoft.com/office/drawing/2014/main" id="{27C5FBB4-1C5D-4AA9-B2E1-8F2D2874D1F1}"/>
              </a:ext>
            </a:extLst>
          </p:cNvPr>
          <p:cNvSpPr>
            <a:spLocks noChangeArrowheads="1"/>
          </p:cNvSpPr>
          <p:nvPr/>
        </p:nvSpPr>
        <p:spPr bwMode="auto">
          <a:xfrm>
            <a:off x="7473949" y="3914467"/>
            <a:ext cx="374652" cy="374652"/>
          </a:xfrm>
          <a:custGeom>
            <a:avLst/>
            <a:gdLst>
              <a:gd name="T0" fmla="*/ 109823 w 602"/>
              <a:gd name="T1" fmla="*/ 217126 h 602"/>
              <a:gd name="T2" fmla="*/ 109823 w 602"/>
              <a:gd name="T3" fmla="*/ 217126 h 602"/>
              <a:gd name="T4" fmla="*/ 0 w 602"/>
              <a:gd name="T5" fmla="*/ 109827 h 602"/>
              <a:gd name="T6" fmla="*/ 109823 w 602"/>
              <a:gd name="T7" fmla="*/ 0 h 602"/>
              <a:gd name="T8" fmla="*/ 217118 w 602"/>
              <a:gd name="T9" fmla="*/ 109827 h 602"/>
              <a:gd name="T10" fmla="*/ 109823 w 602"/>
              <a:gd name="T11" fmla="*/ 217126 h 602"/>
              <a:gd name="T12" fmla="*/ 109823 w 602"/>
              <a:gd name="T13" fmla="*/ 20593 h 602"/>
              <a:gd name="T14" fmla="*/ 109823 w 602"/>
              <a:gd name="T15" fmla="*/ 20593 h 602"/>
              <a:gd name="T16" fmla="*/ 20592 w 602"/>
              <a:gd name="T17" fmla="*/ 109827 h 602"/>
              <a:gd name="T18" fmla="*/ 109823 w 602"/>
              <a:gd name="T19" fmla="*/ 196533 h 602"/>
              <a:gd name="T20" fmla="*/ 196526 w 602"/>
              <a:gd name="T21" fmla="*/ 109827 h 602"/>
              <a:gd name="T22" fmla="*/ 109823 w 602"/>
              <a:gd name="T23" fmla="*/ 20593 h 602"/>
              <a:gd name="T24" fmla="*/ 109823 w 602"/>
              <a:gd name="T25" fmla="*/ 155709 h 602"/>
              <a:gd name="T26" fmla="*/ 109823 w 602"/>
              <a:gd name="T27" fmla="*/ 155709 h 602"/>
              <a:gd name="T28" fmla="*/ 89231 w 602"/>
              <a:gd name="T29" fmla="*/ 127891 h 602"/>
              <a:gd name="T30" fmla="*/ 109823 w 602"/>
              <a:gd name="T31" fmla="*/ 53830 h 602"/>
              <a:gd name="T32" fmla="*/ 127525 w 602"/>
              <a:gd name="T33" fmla="*/ 127891 h 602"/>
              <a:gd name="T34" fmla="*/ 109823 w 602"/>
              <a:gd name="T35" fmla="*/ 155709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4"/>
                  <a:pt x="304" y="544"/>
                </a:cubicBezTo>
                <a:cubicBezTo>
                  <a:pt x="438" y="544"/>
                  <a:pt x="544" y="439"/>
                  <a:pt x="544" y="304"/>
                </a:cubicBezTo>
                <a:cubicBezTo>
                  <a:pt x="544" y="170"/>
                  <a:pt x="438" y="57"/>
                  <a:pt x="304" y="57"/>
                </a:cubicBezTo>
                <a:close/>
                <a:moveTo>
                  <a:pt x="304" y="431"/>
                </a:moveTo>
                <a:lnTo>
                  <a:pt x="304" y="431"/>
                </a:lnTo>
                <a:cubicBezTo>
                  <a:pt x="226" y="431"/>
                  <a:pt x="247" y="354"/>
                  <a:pt x="247" y="354"/>
                </a:cubicBezTo>
                <a:cubicBezTo>
                  <a:pt x="304" y="149"/>
                  <a:pt x="304" y="149"/>
                  <a:pt x="304" y="149"/>
                </a:cubicBezTo>
                <a:cubicBezTo>
                  <a:pt x="353" y="354"/>
                  <a:pt x="353" y="354"/>
                  <a:pt x="353" y="354"/>
                </a:cubicBezTo>
                <a:cubicBezTo>
                  <a:pt x="375" y="431"/>
                  <a:pt x="304" y="431"/>
                  <a:pt x="304" y="43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5" name="Freeform 90">
            <a:extLst>
              <a:ext uri="{FF2B5EF4-FFF2-40B4-BE49-F238E27FC236}">
                <a16:creationId xmlns:a16="http://schemas.microsoft.com/office/drawing/2014/main" id="{C2C7BA1A-1A8A-476A-A09B-FF7765AB60CD}"/>
              </a:ext>
            </a:extLst>
          </p:cNvPr>
          <p:cNvSpPr>
            <a:spLocks noChangeArrowheads="1"/>
          </p:cNvSpPr>
          <p:nvPr/>
        </p:nvSpPr>
        <p:spPr bwMode="auto">
          <a:xfrm>
            <a:off x="5120395" y="2617964"/>
            <a:ext cx="356480" cy="359102"/>
          </a:xfrm>
          <a:custGeom>
            <a:avLst/>
            <a:gdLst>
              <a:gd name="T0" fmla="*/ 205475 w 601"/>
              <a:gd name="T1" fmla="*/ 217126 h 602"/>
              <a:gd name="T2" fmla="*/ 0 w 601"/>
              <a:gd name="T3" fmla="*/ 206649 h 602"/>
              <a:gd name="T4" fmla="*/ 10058 w 601"/>
              <a:gd name="T5" fmla="*/ 0 h 602"/>
              <a:gd name="T6" fmla="*/ 215533 w 601"/>
              <a:gd name="T7" fmla="*/ 10116 h 602"/>
              <a:gd name="T8" fmla="*/ 205475 w 601"/>
              <a:gd name="T9" fmla="*/ 217126 h 602"/>
              <a:gd name="T10" fmla="*/ 195416 w 601"/>
              <a:gd name="T11" fmla="*/ 20231 h 602"/>
              <a:gd name="T12" fmla="*/ 20116 w 601"/>
              <a:gd name="T13" fmla="*/ 196533 h 602"/>
              <a:gd name="T14" fmla="*/ 195416 w 601"/>
              <a:gd name="T15" fmla="*/ 20231 h 602"/>
              <a:gd name="T16" fmla="*/ 43107 w 601"/>
              <a:gd name="T17" fmla="*/ 30708 h 602"/>
              <a:gd name="T18" fmla="*/ 81184 w 601"/>
              <a:gd name="T19" fmla="*/ 30708 h 602"/>
              <a:gd name="T20" fmla="*/ 81184 w 601"/>
              <a:gd name="T21" fmla="*/ 50940 h 602"/>
              <a:gd name="T22" fmla="*/ 50650 w 601"/>
              <a:gd name="T23" fmla="*/ 50940 h 602"/>
              <a:gd name="T24" fmla="*/ 50650 w 601"/>
              <a:gd name="T25" fmla="*/ 81648 h 602"/>
              <a:gd name="T26" fmla="*/ 30175 w 601"/>
              <a:gd name="T27" fmla="*/ 81648 h 602"/>
              <a:gd name="T28" fmla="*/ 30175 w 601"/>
              <a:gd name="T29" fmla="*/ 43353 h 602"/>
              <a:gd name="T30" fmla="*/ 30175 w 601"/>
              <a:gd name="T31" fmla="*/ 30708 h 602"/>
              <a:gd name="T32" fmla="*/ 30175 w 601"/>
              <a:gd name="T33" fmla="*/ 135117 h 602"/>
              <a:gd name="T34" fmla="*/ 30175 w 601"/>
              <a:gd name="T35" fmla="*/ 135117 h 602"/>
              <a:gd name="T36" fmla="*/ 50650 w 601"/>
              <a:gd name="T37" fmla="*/ 135117 h 602"/>
              <a:gd name="T38" fmla="*/ 50650 w 601"/>
              <a:gd name="T39" fmla="*/ 165825 h 602"/>
              <a:gd name="T40" fmla="*/ 81184 w 601"/>
              <a:gd name="T41" fmla="*/ 165825 h 602"/>
              <a:gd name="T42" fmla="*/ 81184 w 601"/>
              <a:gd name="T43" fmla="*/ 186417 h 602"/>
              <a:gd name="T44" fmla="*/ 43107 w 601"/>
              <a:gd name="T45" fmla="*/ 186417 h 602"/>
              <a:gd name="T46" fmla="*/ 30175 w 601"/>
              <a:gd name="T47" fmla="*/ 186417 h 602"/>
              <a:gd name="T48" fmla="*/ 30175 w 601"/>
              <a:gd name="T49" fmla="*/ 173412 h 602"/>
              <a:gd name="T50" fmla="*/ 134349 w 601"/>
              <a:gd name="T51" fmla="*/ 30708 h 602"/>
              <a:gd name="T52" fmla="*/ 134349 w 601"/>
              <a:gd name="T53" fmla="*/ 30708 h 602"/>
              <a:gd name="T54" fmla="*/ 172426 w 601"/>
              <a:gd name="T55" fmla="*/ 30708 h 602"/>
              <a:gd name="T56" fmla="*/ 184999 w 601"/>
              <a:gd name="T57" fmla="*/ 43353 h 602"/>
              <a:gd name="T58" fmla="*/ 184999 w 601"/>
              <a:gd name="T59" fmla="*/ 81648 h 602"/>
              <a:gd name="T60" fmla="*/ 174941 w 601"/>
              <a:gd name="T61" fmla="*/ 91764 h 602"/>
              <a:gd name="T62" fmla="*/ 164883 w 601"/>
              <a:gd name="T63" fmla="*/ 81648 h 602"/>
              <a:gd name="T64" fmla="*/ 134349 w 601"/>
              <a:gd name="T65" fmla="*/ 50940 h 602"/>
              <a:gd name="T66" fmla="*/ 124291 w 601"/>
              <a:gd name="T67" fmla="*/ 40824 h 602"/>
              <a:gd name="T68" fmla="*/ 134349 w 601"/>
              <a:gd name="T69" fmla="*/ 165825 h 602"/>
              <a:gd name="T70" fmla="*/ 134349 w 601"/>
              <a:gd name="T71" fmla="*/ 165825 h 602"/>
              <a:gd name="T72" fmla="*/ 164883 w 601"/>
              <a:gd name="T73" fmla="*/ 135117 h 602"/>
              <a:gd name="T74" fmla="*/ 174941 w 601"/>
              <a:gd name="T75" fmla="*/ 125001 h 602"/>
              <a:gd name="T76" fmla="*/ 184999 w 601"/>
              <a:gd name="T77" fmla="*/ 135117 h 602"/>
              <a:gd name="T78" fmla="*/ 184999 w 601"/>
              <a:gd name="T79" fmla="*/ 173412 h 602"/>
              <a:gd name="T80" fmla="*/ 172426 w 601"/>
              <a:gd name="T81" fmla="*/ 186417 h 602"/>
              <a:gd name="T82" fmla="*/ 134349 w 601"/>
              <a:gd name="T83" fmla="*/ 186417 h 602"/>
              <a:gd name="T84" fmla="*/ 124291 w 601"/>
              <a:gd name="T85" fmla="*/ 175940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1" h="602">
                <a:moveTo>
                  <a:pt x="572" y="601"/>
                </a:moveTo>
                <a:lnTo>
                  <a:pt x="572" y="601"/>
                </a:lnTo>
                <a:cubicBezTo>
                  <a:pt x="28" y="601"/>
                  <a:pt x="28" y="601"/>
                  <a:pt x="28" y="601"/>
                </a:cubicBezTo>
                <a:cubicBezTo>
                  <a:pt x="14" y="601"/>
                  <a:pt x="0" y="593"/>
                  <a:pt x="0" y="572"/>
                </a:cubicBezTo>
                <a:cubicBezTo>
                  <a:pt x="0" y="28"/>
                  <a:pt x="0" y="28"/>
                  <a:pt x="0" y="28"/>
                </a:cubicBezTo>
                <a:cubicBezTo>
                  <a:pt x="0" y="14"/>
                  <a:pt x="14" y="0"/>
                  <a:pt x="28" y="0"/>
                </a:cubicBezTo>
                <a:cubicBezTo>
                  <a:pt x="572" y="0"/>
                  <a:pt x="572" y="0"/>
                  <a:pt x="572" y="0"/>
                </a:cubicBezTo>
                <a:cubicBezTo>
                  <a:pt x="593" y="0"/>
                  <a:pt x="600" y="14"/>
                  <a:pt x="600" y="28"/>
                </a:cubicBezTo>
                <a:cubicBezTo>
                  <a:pt x="600" y="572"/>
                  <a:pt x="600" y="572"/>
                  <a:pt x="600" y="572"/>
                </a:cubicBezTo>
                <a:cubicBezTo>
                  <a:pt x="600" y="593"/>
                  <a:pt x="593"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20" y="85"/>
                </a:moveTo>
                <a:lnTo>
                  <a:pt x="120" y="85"/>
                </a:lnTo>
                <a:cubicBezTo>
                  <a:pt x="226" y="85"/>
                  <a:pt x="226" y="85"/>
                  <a:pt x="226" y="85"/>
                </a:cubicBezTo>
                <a:cubicBezTo>
                  <a:pt x="240" y="85"/>
                  <a:pt x="254" y="99"/>
                  <a:pt x="254" y="113"/>
                </a:cubicBezTo>
                <a:cubicBezTo>
                  <a:pt x="254" y="127"/>
                  <a:pt x="240" y="141"/>
                  <a:pt x="226" y="141"/>
                </a:cubicBezTo>
                <a:cubicBezTo>
                  <a:pt x="141" y="141"/>
                  <a:pt x="141" y="141"/>
                  <a:pt x="141" y="141"/>
                </a:cubicBezTo>
                <a:cubicBezTo>
                  <a:pt x="141" y="226"/>
                  <a:pt x="141" y="226"/>
                  <a:pt x="141" y="226"/>
                </a:cubicBezTo>
                <a:cubicBezTo>
                  <a:pt x="141" y="240"/>
                  <a:pt x="127" y="254"/>
                  <a:pt x="113" y="254"/>
                </a:cubicBezTo>
                <a:cubicBezTo>
                  <a:pt x="99" y="254"/>
                  <a:pt x="84" y="240"/>
                  <a:pt x="84" y="226"/>
                </a:cubicBezTo>
                <a:cubicBezTo>
                  <a:pt x="84" y="120"/>
                  <a:pt x="84" y="120"/>
                  <a:pt x="84" y="120"/>
                </a:cubicBezTo>
                <a:cubicBezTo>
                  <a:pt x="84" y="85"/>
                  <a:pt x="84" y="85"/>
                  <a:pt x="84" y="85"/>
                </a:cubicBezTo>
                <a:cubicBezTo>
                  <a:pt x="120" y="85"/>
                  <a:pt x="120" y="85"/>
                  <a:pt x="120" y="85"/>
                </a:cubicBezTo>
                <a:close/>
                <a:moveTo>
                  <a:pt x="84" y="374"/>
                </a:moveTo>
                <a:lnTo>
                  <a:pt x="84" y="374"/>
                </a:lnTo>
                <a:cubicBezTo>
                  <a:pt x="84" y="360"/>
                  <a:pt x="99" y="346"/>
                  <a:pt x="113" y="346"/>
                </a:cubicBezTo>
                <a:cubicBezTo>
                  <a:pt x="127" y="346"/>
                  <a:pt x="141" y="360"/>
                  <a:pt x="141" y="374"/>
                </a:cubicBezTo>
                <a:cubicBezTo>
                  <a:pt x="141" y="459"/>
                  <a:pt x="141" y="459"/>
                  <a:pt x="141" y="459"/>
                </a:cubicBezTo>
                <a:cubicBezTo>
                  <a:pt x="226" y="459"/>
                  <a:pt x="226" y="459"/>
                  <a:pt x="226" y="459"/>
                </a:cubicBezTo>
                <a:cubicBezTo>
                  <a:pt x="240" y="459"/>
                  <a:pt x="254" y="473"/>
                  <a:pt x="254" y="487"/>
                </a:cubicBezTo>
                <a:cubicBezTo>
                  <a:pt x="254" y="509"/>
                  <a:pt x="240" y="516"/>
                  <a:pt x="226" y="516"/>
                </a:cubicBezTo>
                <a:cubicBezTo>
                  <a:pt x="120" y="516"/>
                  <a:pt x="120" y="516"/>
                  <a:pt x="120" y="516"/>
                </a:cubicBezTo>
                <a:cubicBezTo>
                  <a:pt x="84" y="516"/>
                  <a:pt x="84" y="516"/>
                  <a:pt x="84" y="516"/>
                </a:cubicBezTo>
                <a:cubicBezTo>
                  <a:pt x="84" y="480"/>
                  <a:pt x="84" y="480"/>
                  <a:pt x="84" y="480"/>
                </a:cubicBezTo>
                <a:lnTo>
                  <a:pt x="84" y="374"/>
                </a:lnTo>
                <a:close/>
                <a:moveTo>
                  <a:pt x="374" y="85"/>
                </a:moveTo>
                <a:lnTo>
                  <a:pt x="374" y="85"/>
                </a:lnTo>
                <a:cubicBezTo>
                  <a:pt x="480" y="85"/>
                  <a:pt x="480" y="85"/>
                  <a:pt x="480" y="85"/>
                </a:cubicBezTo>
                <a:cubicBezTo>
                  <a:pt x="515" y="85"/>
                  <a:pt x="515" y="85"/>
                  <a:pt x="515" y="85"/>
                </a:cubicBezTo>
                <a:cubicBezTo>
                  <a:pt x="515" y="120"/>
                  <a:pt x="515" y="120"/>
                  <a:pt x="515" y="120"/>
                </a:cubicBezTo>
                <a:cubicBezTo>
                  <a:pt x="515" y="226"/>
                  <a:pt x="515" y="226"/>
                  <a:pt x="515" y="226"/>
                </a:cubicBezTo>
                <a:cubicBezTo>
                  <a:pt x="515" y="240"/>
                  <a:pt x="508" y="254"/>
                  <a:pt x="487" y="254"/>
                </a:cubicBezTo>
                <a:cubicBezTo>
                  <a:pt x="473" y="254"/>
                  <a:pt x="459" y="240"/>
                  <a:pt x="459" y="226"/>
                </a:cubicBezTo>
                <a:cubicBezTo>
                  <a:pt x="459" y="141"/>
                  <a:pt x="459" y="141"/>
                  <a:pt x="459" y="141"/>
                </a:cubicBezTo>
                <a:cubicBezTo>
                  <a:pt x="374" y="141"/>
                  <a:pt x="374" y="141"/>
                  <a:pt x="374" y="141"/>
                </a:cubicBezTo>
                <a:cubicBezTo>
                  <a:pt x="360" y="141"/>
                  <a:pt x="346" y="127"/>
                  <a:pt x="346" y="113"/>
                </a:cubicBezTo>
                <a:cubicBezTo>
                  <a:pt x="346" y="99"/>
                  <a:pt x="360" y="85"/>
                  <a:pt x="374" y="85"/>
                </a:cubicBezTo>
                <a:close/>
                <a:moveTo>
                  <a:pt x="374" y="459"/>
                </a:moveTo>
                <a:lnTo>
                  <a:pt x="374" y="459"/>
                </a:lnTo>
                <a:cubicBezTo>
                  <a:pt x="459" y="459"/>
                  <a:pt x="459" y="459"/>
                  <a:pt x="459" y="459"/>
                </a:cubicBezTo>
                <a:cubicBezTo>
                  <a:pt x="459" y="374"/>
                  <a:pt x="459" y="374"/>
                  <a:pt x="459" y="374"/>
                </a:cubicBezTo>
                <a:cubicBezTo>
                  <a:pt x="459" y="360"/>
                  <a:pt x="473" y="346"/>
                  <a:pt x="487" y="346"/>
                </a:cubicBezTo>
                <a:cubicBezTo>
                  <a:pt x="508" y="346"/>
                  <a:pt x="515" y="360"/>
                  <a:pt x="515" y="374"/>
                </a:cubicBezTo>
                <a:cubicBezTo>
                  <a:pt x="515" y="480"/>
                  <a:pt x="515" y="480"/>
                  <a:pt x="515" y="480"/>
                </a:cubicBezTo>
                <a:cubicBezTo>
                  <a:pt x="515" y="516"/>
                  <a:pt x="515" y="516"/>
                  <a:pt x="515" y="516"/>
                </a:cubicBezTo>
                <a:cubicBezTo>
                  <a:pt x="480" y="516"/>
                  <a:pt x="480" y="516"/>
                  <a:pt x="480" y="516"/>
                </a:cubicBezTo>
                <a:cubicBezTo>
                  <a:pt x="374" y="516"/>
                  <a:pt x="374" y="516"/>
                  <a:pt x="374" y="516"/>
                </a:cubicBezTo>
                <a:cubicBezTo>
                  <a:pt x="360" y="516"/>
                  <a:pt x="346" y="509"/>
                  <a:pt x="346" y="487"/>
                </a:cubicBezTo>
                <a:cubicBezTo>
                  <a:pt x="346" y="473"/>
                  <a:pt x="360" y="459"/>
                  <a:pt x="374" y="459"/>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66" name="Freeform 115">
            <a:extLst>
              <a:ext uri="{FF2B5EF4-FFF2-40B4-BE49-F238E27FC236}">
                <a16:creationId xmlns:a16="http://schemas.microsoft.com/office/drawing/2014/main" id="{163ED5BC-D4C2-4DB0-8350-67676CB8FFF2}"/>
              </a:ext>
            </a:extLst>
          </p:cNvPr>
          <p:cNvSpPr>
            <a:spLocks noChangeArrowheads="1"/>
          </p:cNvSpPr>
          <p:nvPr/>
        </p:nvSpPr>
        <p:spPr bwMode="auto">
          <a:xfrm>
            <a:off x="6720597" y="2592526"/>
            <a:ext cx="356480" cy="327648"/>
          </a:xfrm>
          <a:custGeom>
            <a:avLst/>
            <a:gdLst>
              <a:gd name="T0" fmla="*/ 215533 w 601"/>
              <a:gd name="T1" fmla="*/ 81245 h 552"/>
              <a:gd name="T2" fmla="*/ 215533 w 601"/>
              <a:gd name="T3" fmla="*/ 81245 h 552"/>
              <a:gd name="T4" fmla="*/ 187514 w 601"/>
              <a:gd name="T5" fmla="*/ 109285 h 552"/>
              <a:gd name="T6" fmla="*/ 162368 w 601"/>
              <a:gd name="T7" fmla="*/ 81245 h 552"/>
              <a:gd name="T8" fmla="*/ 162368 w 601"/>
              <a:gd name="T9" fmla="*/ 81245 h 552"/>
              <a:gd name="T10" fmla="*/ 162368 w 601"/>
              <a:gd name="T11" fmla="*/ 81245 h 552"/>
              <a:gd name="T12" fmla="*/ 162368 w 601"/>
              <a:gd name="T13" fmla="*/ 81245 h 552"/>
              <a:gd name="T14" fmla="*/ 134349 w 601"/>
              <a:gd name="T15" fmla="*/ 109285 h 552"/>
              <a:gd name="T16" fmla="*/ 106330 w 601"/>
              <a:gd name="T17" fmla="*/ 81245 h 552"/>
              <a:gd name="T18" fmla="*/ 106330 w 601"/>
              <a:gd name="T19" fmla="*/ 81245 h 552"/>
              <a:gd name="T20" fmla="*/ 106330 w 601"/>
              <a:gd name="T21" fmla="*/ 81245 h 552"/>
              <a:gd name="T22" fmla="*/ 106330 w 601"/>
              <a:gd name="T23" fmla="*/ 81245 h 552"/>
              <a:gd name="T24" fmla="*/ 106330 w 601"/>
              <a:gd name="T25" fmla="*/ 81245 h 552"/>
              <a:gd name="T26" fmla="*/ 81184 w 601"/>
              <a:gd name="T27" fmla="*/ 109285 h 552"/>
              <a:gd name="T28" fmla="*/ 53165 w 601"/>
              <a:gd name="T29" fmla="*/ 81245 h 552"/>
              <a:gd name="T30" fmla="*/ 53165 w 601"/>
              <a:gd name="T31" fmla="*/ 81245 h 552"/>
              <a:gd name="T32" fmla="*/ 53165 w 601"/>
              <a:gd name="T33" fmla="*/ 81245 h 552"/>
              <a:gd name="T34" fmla="*/ 53165 w 601"/>
              <a:gd name="T35" fmla="*/ 81245 h 552"/>
              <a:gd name="T36" fmla="*/ 53165 w 601"/>
              <a:gd name="T37" fmla="*/ 81245 h 552"/>
              <a:gd name="T38" fmla="*/ 25145 w 601"/>
              <a:gd name="T39" fmla="*/ 109285 h 552"/>
              <a:gd name="T40" fmla="*/ 0 w 601"/>
              <a:gd name="T41" fmla="*/ 81245 h 552"/>
              <a:gd name="T42" fmla="*/ 0 w 601"/>
              <a:gd name="T43" fmla="*/ 81245 h 552"/>
              <a:gd name="T44" fmla="*/ 0 w 601"/>
              <a:gd name="T45" fmla="*/ 81245 h 552"/>
              <a:gd name="T46" fmla="*/ 0 w 601"/>
              <a:gd name="T47" fmla="*/ 81245 h 552"/>
              <a:gd name="T48" fmla="*/ 17602 w 601"/>
              <a:gd name="T49" fmla="*/ 30197 h 552"/>
              <a:gd name="T50" fmla="*/ 197931 w 601"/>
              <a:gd name="T51" fmla="*/ 30197 h 552"/>
              <a:gd name="T52" fmla="*/ 215533 w 601"/>
              <a:gd name="T53" fmla="*/ 81245 h 552"/>
              <a:gd name="T54" fmla="*/ 182484 w 601"/>
              <a:gd name="T55" fmla="*/ 20131 h 552"/>
              <a:gd name="T56" fmla="*/ 182484 w 601"/>
              <a:gd name="T57" fmla="*/ 20131 h 552"/>
              <a:gd name="T58" fmla="*/ 32689 w 601"/>
              <a:gd name="T59" fmla="*/ 20131 h 552"/>
              <a:gd name="T60" fmla="*/ 22631 w 601"/>
              <a:gd name="T61" fmla="*/ 10066 h 552"/>
              <a:gd name="T62" fmla="*/ 32689 w 601"/>
              <a:gd name="T63" fmla="*/ 0 h 552"/>
              <a:gd name="T64" fmla="*/ 182484 w 601"/>
              <a:gd name="T65" fmla="*/ 0 h 552"/>
              <a:gd name="T66" fmla="*/ 192902 w 601"/>
              <a:gd name="T67" fmla="*/ 10066 h 552"/>
              <a:gd name="T68" fmla="*/ 182484 w 601"/>
              <a:gd name="T69" fmla="*/ 20131 h 552"/>
              <a:gd name="T70" fmla="*/ 30175 w 601"/>
              <a:gd name="T71" fmla="*/ 119350 h 552"/>
              <a:gd name="T72" fmla="*/ 30175 w 601"/>
              <a:gd name="T73" fmla="*/ 119350 h 552"/>
              <a:gd name="T74" fmla="*/ 30175 w 601"/>
              <a:gd name="T75" fmla="*/ 119350 h 552"/>
              <a:gd name="T76" fmla="*/ 32689 w 601"/>
              <a:gd name="T77" fmla="*/ 119350 h 552"/>
              <a:gd name="T78" fmla="*/ 32689 w 601"/>
              <a:gd name="T79" fmla="*/ 119350 h 552"/>
              <a:gd name="T80" fmla="*/ 35204 w 601"/>
              <a:gd name="T81" fmla="*/ 119350 h 552"/>
              <a:gd name="T82" fmla="*/ 40592 w 601"/>
              <a:gd name="T83" fmla="*/ 116834 h 552"/>
              <a:gd name="T84" fmla="*/ 40592 w 601"/>
              <a:gd name="T85" fmla="*/ 116834 h 552"/>
              <a:gd name="T86" fmla="*/ 40592 w 601"/>
              <a:gd name="T87" fmla="*/ 116834 h 552"/>
              <a:gd name="T88" fmla="*/ 40592 w 601"/>
              <a:gd name="T89" fmla="*/ 167522 h 552"/>
              <a:gd name="T90" fmla="*/ 174941 w 601"/>
              <a:gd name="T91" fmla="*/ 167522 h 552"/>
              <a:gd name="T92" fmla="*/ 174941 w 601"/>
              <a:gd name="T93" fmla="*/ 116834 h 552"/>
              <a:gd name="T94" fmla="*/ 174941 w 601"/>
              <a:gd name="T95" fmla="*/ 116834 h 552"/>
              <a:gd name="T96" fmla="*/ 174941 w 601"/>
              <a:gd name="T97" fmla="*/ 116834 h 552"/>
              <a:gd name="T98" fmla="*/ 179970 w 601"/>
              <a:gd name="T99" fmla="*/ 119350 h 552"/>
              <a:gd name="T100" fmla="*/ 182484 w 601"/>
              <a:gd name="T101" fmla="*/ 119350 h 552"/>
              <a:gd name="T102" fmla="*/ 182484 w 601"/>
              <a:gd name="T103" fmla="*/ 119350 h 552"/>
              <a:gd name="T104" fmla="*/ 184999 w 601"/>
              <a:gd name="T105" fmla="*/ 119350 h 552"/>
              <a:gd name="T106" fmla="*/ 184999 w 601"/>
              <a:gd name="T107" fmla="*/ 119350 h 552"/>
              <a:gd name="T108" fmla="*/ 187514 w 601"/>
              <a:gd name="T109" fmla="*/ 119350 h 552"/>
              <a:gd name="T110" fmla="*/ 195416 w 601"/>
              <a:gd name="T111" fmla="*/ 119350 h 552"/>
              <a:gd name="T112" fmla="*/ 195416 w 601"/>
              <a:gd name="T113" fmla="*/ 188013 h 552"/>
              <a:gd name="T114" fmla="*/ 184999 w 601"/>
              <a:gd name="T115" fmla="*/ 198079 h 552"/>
              <a:gd name="T116" fmla="*/ 30175 w 601"/>
              <a:gd name="T117" fmla="*/ 198079 h 552"/>
              <a:gd name="T118" fmla="*/ 20116 w 601"/>
              <a:gd name="T119" fmla="*/ 188013 h 552"/>
              <a:gd name="T120" fmla="*/ 20116 w 601"/>
              <a:gd name="T121" fmla="*/ 119350 h 552"/>
              <a:gd name="T122" fmla="*/ 25145 w 601"/>
              <a:gd name="T123" fmla="*/ 119350 h 552"/>
              <a:gd name="T124" fmla="*/ 30175 w 601"/>
              <a:gd name="T125" fmla="*/ 119350 h 5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52">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3599026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B32559A-80FD-4413-B50A-F73C4AF89680}"/>
              </a:ext>
            </a:extLst>
          </p:cNvPr>
          <p:cNvSpPr/>
          <p:nvPr/>
        </p:nvSpPr>
        <p:spPr>
          <a:xfrm>
            <a:off x="0" y="0"/>
            <a:ext cx="3046516" cy="68580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793B5E98-6EB9-4A68-8272-AD8D9B4AD1D8}"/>
              </a:ext>
            </a:extLst>
          </p:cNvPr>
          <p:cNvSpPr/>
          <p:nvPr/>
        </p:nvSpPr>
        <p:spPr>
          <a:xfrm>
            <a:off x="3047567" y="0"/>
            <a:ext cx="3046516" cy="6858000"/>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20">
            <a:extLst>
              <a:ext uri="{FF2B5EF4-FFF2-40B4-BE49-F238E27FC236}">
                <a16:creationId xmlns:a16="http://schemas.microsoft.com/office/drawing/2014/main" id="{E0E6F001-CEAB-43F6-91A7-91C361F9E29A}"/>
              </a:ext>
            </a:extLst>
          </p:cNvPr>
          <p:cNvSpPr/>
          <p:nvPr/>
        </p:nvSpPr>
        <p:spPr>
          <a:xfrm>
            <a:off x="6093031" y="0"/>
            <a:ext cx="3046516" cy="6858000"/>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21">
            <a:extLst>
              <a:ext uri="{FF2B5EF4-FFF2-40B4-BE49-F238E27FC236}">
                <a16:creationId xmlns:a16="http://schemas.microsoft.com/office/drawing/2014/main" id="{8312C0BB-CD3D-4AC4-BD6E-5B064B21B67B}"/>
              </a:ext>
            </a:extLst>
          </p:cNvPr>
          <p:cNvSpPr/>
          <p:nvPr/>
        </p:nvSpPr>
        <p:spPr>
          <a:xfrm>
            <a:off x="9139547" y="0"/>
            <a:ext cx="3052452" cy="6858000"/>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TextBox 7">
            <a:extLst>
              <a:ext uri="{FF2B5EF4-FFF2-40B4-BE49-F238E27FC236}">
                <a16:creationId xmlns:a16="http://schemas.microsoft.com/office/drawing/2014/main" id="{BCFFCB62-E117-491A-A6F2-0D8E1F2EC0C7}"/>
              </a:ext>
            </a:extLst>
          </p:cNvPr>
          <p:cNvSpPr txBox="1"/>
          <p:nvPr/>
        </p:nvSpPr>
        <p:spPr>
          <a:xfrm>
            <a:off x="3095625" y="597255"/>
            <a:ext cx="6000750" cy="769441"/>
          </a:xfrm>
          <a:prstGeom prst="rect">
            <a:avLst/>
          </a:prstGeom>
          <a:noFill/>
        </p:spPr>
        <p:txBody>
          <a:bodyPr wrap="square" rtlCol="0">
            <a:spAutoFit/>
          </a:bodyPr>
          <a:lstStyle/>
          <a:p>
            <a:pPr algn="ctr"/>
            <a:r>
              <a:rPr lang="en-US" sz="4400" dirty="0" err="1">
                <a:solidFill>
                  <a:schemeClr val="bg1"/>
                </a:solidFill>
                <a:latin typeface="Inter" panose="020B0502030000000004" pitchFamily="34" charset="0"/>
                <a:ea typeface="Inter" panose="020B0502030000000004" pitchFamily="34" charset="0"/>
              </a:rPr>
              <a:t>Prezentare</a:t>
            </a:r>
            <a:r>
              <a:rPr lang="en-US" sz="4400" dirty="0">
                <a:solidFill>
                  <a:schemeClr val="bg1"/>
                </a:solidFill>
                <a:latin typeface="Inter" panose="020B0502030000000004" pitchFamily="34" charset="0"/>
                <a:ea typeface="Inter" panose="020B0502030000000004" pitchFamily="34" charset="0"/>
              </a:rPr>
              <a:t> </a:t>
            </a:r>
            <a:r>
              <a:rPr lang="en-US" sz="4400" dirty="0" err="1">
                <a:solidFill>
                  <a:schemeClr val="bg1"/>
                </a:solidFill>
                <a:latin typeface="Inter" panose="020B0502030000000004" pitchFamily="34" charset="0"/>
                <a:ea typeface="Inter" panose="020B0502030000000004" pitchFamily="34" charset="0"/>
              </a:rPr>
              <a:t>Proiect</a:t>
            </a:r>
            <a:endParaRPr lang="en-US" sz="4400" dirty="0">
              <a:solidFill>
                <a:schemeClr val="bg1"/>
              </a:solidFill>
              <a:latin typeface="Inter" panose="020B0502030000000004" pitchFamily="34" charset="0"/>
              <a:ea typeface="Inter" panose="020B0502030000000004" pitchFamily="34" charset="0"/>
            </a:endParaRPr>
          </a:p>
        </p:txBody>
      </p:sp>
      <p:sp>
        <p:nvSpPr>
          <p:cNvPr id="14" name="TextBox 13">
            <a:extLst>
              <a:ext uri="{FF2B5EF4-FFF2-40B4-BE49-F238E27FC236}">
                <a16:creationId xmlns:a16="http://schemas.microsoft.com/office/drawing/2014/main" id="{72DA84D4-194B-4FC1-BBCC-9FA7E22A6976}"/>
              </a:ext>
            </a:extLst>
          </p:cNvPr>
          <p:cNvSpPr txBox="1"/>
          <p:nvPr/>
        </p:nvSpPr>
        <p:spPr>
          <a:xfrm>
            <a:off x="5130800" y="171977"/>
            <a:ext cx="1930400" cy="523220"/>
          </a:xfrm>
          <a:prstGeom prst="rect">
            <a:avLst/>
          </a:prstGeom>
          <a:noFill/>
        </p:spPr>
        <p:txBody>
          <a:bodyPr wrap="square" rtlCol="0">
            <a:spAutoFit/>
          </a:bodyPr>
          <a:lstStyle/>
          <a:p>
            <a:pPr algn="ctr"/>
            <a:r>
              <a:rPr lang="en-US" sz="2800" spc="300" dirty="0">
                <a:solidFill>
                  <a:schemeClr val="bg1"/>
                </a:solidFill>
                <a:latin typeface="Inter" panose="020B0502030000000004" pitchFamily="34" charset="0"/>
                <a:ea typeface="Inter" panose="020B0502030000000004" pitchFamily="34" charset="0"/>
              </a:rPr>
              <a:t>Med4U</a:t>
            </a:r>
          </a:p>
        </p:txBody>
      </p:sp>
      <p:sp>
        <p:nvSpPr>
          <p:cNvPr id="16" name="TextBox 15">
            <a:extLst>
              <a:ext uri="{FF2B5EF4-FFF2-40B4-BE49-F238E27FC236}">
                <a16:creationId xmlns:a16="http://schemas.microsoft.com/office/drawing/2014/main" id="{65AA7C6E-51DC-6CAD-6F3F-B91DA4BFCF56}"/>
              </a:ext>
            </a:extLst>
          </p:cNvPr>
          <p:cNvSpPr txBox="1"/>
          <p:nvPr/>
        </p:nvSpPr>
        <p:spPr>
          <a:xfrm>
            <a:off x="-49109" y="1105086"/>
            <a:ext cx="1930400" cy="523220"/>
          </a:xfrm>
          <a:prstGeom prst="rect">
            <a:avLst/>
          </a:prstGeom>
          <a:noFill/>
        </p:spPr>
        <p:txBody>
          <a:bodyPr wrap="square" rtlCol="0">
            <a:spAutoFit/>
          </a:bodyPr>
          <a:lstStyle/>
          <a:p>
            <a:pPr algn="ctr"/>
            <a:r>
              <a:rPr lang="en-US" sz="2800" spc="300" dirty="0">
                <a:solidFill>
                  <a:schemeClr val="bg1"/>
                </a:solidFill>
                <a:latin typeface="Inter" panose="020B0502030000000004" pitchFamily="34" charset="0"/>
                <a:ea typeface="Inter" panose="020B0502030000000004" pitchFamily="34" charset="0"/>
              </a:rPr>
              <a:t>Echipa</a:t>
            </a:r>
          </a:p>
        </p:txBody>
      </p:sp>
    </p:spTree>
    <p:extLst>
      <p:ext uri="{BB962C8B-B14F-4D97-AF65-F5344CB8AC3E}">
        <p14:creationId xmlns:p14="http://schemas.microsoft.com/office/powerpoint/2010/main" val="2366308756"/>
      </p:ext>
    </p:extLst>
  </p:cSld>
  <p:clrMapOvr>
    <a:masterClrMapping/>
  </p:clrMapOvr>
  <p:transition spd="slow">
    <p:push dir="u"/>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7F5AFB-6695-46ED-B817-77B2D2CBA842}"/>
              </a:ext>
            </a:extLst>
          </p:cNvPr>
          <p:cNvSpPr txBox="1"/>
          <p:nvPr/>
        </p:nvSpPr>
        <p:spPr>
          <a:xfrm>
            <a:off x="3509319" y="523875"/>
            <a:ext cx="517336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Values</a:t>
            </a:r>
          </a:p>
        </p:txBody>
      </p:sp>
      <p:sp>
        <p:nvSpPr>
          <p:cNvPr id="4" name="TextBox 3">
            <a:extLst>
              <a:ext uri="{FF2B5EF4-FFF2-40B4-BE49-F238E27FC236}">
                <a16:creationId xmlns:a16="http://schemas.microsoft.com/office/drawing/2014/main" id="{E651E6E5-65DF-40A5-AE40-96AC2110D92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231" name="Group 230">
            <a:extLst>
              <a:ext uri="{FF2B5EF4-FFF2-40B4-BE49-F238E27FC236}">
                <a16:creationId xmlns:a16="http://schemas.microsoft.com/office/drawing/2014/main" id="{67D46651-C41D-46FA-8F06-77E4D0963901}"/>
              </a:ext>
            </a:extLst>
          </p:cNvPr>
          <p:cNvGrpSpPr/>
          <p:nvPr/>
        </p:nvGrpSpPr>
        <p:grpSpPr>
          <a:xfrm>
            <a:off x="3857625" y="2708074"/>
            <a:ext cx="4476750" cy="2717618"/>
            <a:chOff x="3686175" y="2621750"/>
            <a:chExt cx="4819650" cy="2925776"/>
          </a:xfrm>
        </p:grpSpPr>
        <p:sp>
          <p:nvSpPr>
            <p:cNvPr id="10" name="Oval 5">
              <a:extLst>
                <a:ext uri="{FF2B5EF4-FFF2-40B4-BE49-F238E27FC236}">
                  <a16:creationId xmlns:a16="http://schemas.microsoft.com/office/drawing/2014/main" id="{DE8FAFB1-3C1C-4203-88A7-E73C79A31155}"/>
                </a:ext>
              </a:extLst>
            </p:cNvPr>
            <p:cNvSpPr>
              <a:spLocks noChangeArrowheads="1"/>
            </p:cNvSpPr>
            <p:nvPr/>
          </p:nvSpPr>
          <p:spPr bwMode="auto">
            <a:xfrm>
              <a:off x="7038303" y="2649556"/>
              <a:ext cx="611725" cy="611725"/>
            </a:xfrm>
            <a:prstGeom prst="ellipse">
              <a:avLst/>
            </a:pr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6">
              <a:extLst>
                <a:ext uri="{FF2B5EF4-FFF2-40B4-BE49-F238E27FC236}">
                  <a16:creationId xmlns:a16="http://schemas.microsoft.com/office/drawing/2014/main" id="{18964C19-3BE9-4497-AD42-EBABFE415E3A}"/>
                </a:ext>
              </a:extLst>
            </p:cNvPr>
            <p:cNvSpPr>
              <a:spLocks noChangeArrowheads="1"/>
            </p:cNvSpPr>
            <p:nvPr/>
          </p:nvSpPr>
          <p:spPr bwMode="auto">
            <a:xfrm>
              <a:off x="7113997" y="2723704"/>
              <a:ext cx="461884" cy="463428"/>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7">
              <a:extLst>
                <a:ext uri="{FF2B5EF4-FFF2-40B4-BE49-F238E27FC236}">
                  <a16:creationId xmlns:a16="http://schemas.microsoft.com/office/drawing/2014/main" id="{BA7B2580-F462-49F7-923C-BAACC0B63CF2}"/>
                </a:ext>
              </a:extLst>
            </p:cNvPr>
            <p:cNvSpPr>
              <a:spLocks noChangeArrowheads="1"/>
            </p:cNvSpPr>
            <p:nvPr/>
          </p:nvSpPr>
          <p:spPr bwMode="auto">
            <a:xfrm>
              <a:off x="7188146" y="2799398"/>
              <a:ext cx="312041" cy="312041"/>
            </a:xfrm>
            <a:prstGeom prst="ellipse">
              <a:avLst/>
            </a:pr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8">
              <a:extLst>
                <a:ext uri="{FF2B5EF4-FFF2-40B4-BE49-F238E27FC236}">
                  <a16:creationId xmlns:a16="http://schemas.microsoft.com/office/drawing/2014/main" id="{F1F9F758-036F-43FF-8B4E-AD0352A5A46D}"/>
                </a:ext>
              </a:extLst>
            </p:cNvPr>
            <p:cNvSpPr>
              <a:spLocks noChangeArrowheads="1"/>
            </p:cNvSpPr>
            <p:nvPr/>
          </p:nvSpPr>
          <p:spPr bwMode="auto">
            <a:xfrm>
              <a:off x="7262294" y="2870457"/>
              <a:ext cx="163745" cy="166834"/>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9">
              <a:extLst>
                <a:ext uri="{FF2B5EF4-FFF2-40B4-BE49-F238E27FC236}">
                  <a16:creationId xmlns:a16="http://schemas.microsoft.com/office/drawing/2014/main" id="{73079AD5-486D-41C6-8A69-3E4665A62857}"/>
                </a:ext>
              </a:extLst>
            </p:cNvPr>
            <p:cNvSpPr>
              <a:spLocks/>
            </p:cNvSpPr>
            <p:nvPr/>
          </p:nvSpPr>
          <p:spPr bwMode="auto">
            <a:xfrm>
              <a:off x="7344166" y="2949239"/>
              <a:ext cx="282691" cy="166834"/>
            </a:xfrm>
            <a:custGeom>
              <a:avLst/>
              <a:gdLst>
                <a:gd name="T0" fmla="*/ 83 w 83"/>
                <a:gd name="T1" fmla="*/ 35 h 49"/>
                <a:gd name="T2" fmla="*/ 77 w 83"/>
                <a:gd name="T3" fmla="*/ 49 h 49"/>
                <a:gd name="T4" fmla="*/ 76 w 83"/>
                <a:gd name="T5" fmla="*/ 48 h 49"/>
                <a:gd name="T6" fmla="*/ 70 w 83"/>
                <a:gd name="T7" fmla="*/ 39 h 49"/>
                <a:gd name="T8" fmla="*/ 2 w 83"/>
                <a:gd name="T9" fmla="*/ 5 h 49"/>
                <a:gd name="T10" fmla="*/ 0 w 83"/>
                <a:gd name="T11" fmla="*/ 2 h 49"/>
                <a:gd name="T12" fmla="*/ 2 w 83"/>
                <a:gd name="T13" fmla="*/ 1 h 49"/>
                <a:gd name="T14" fmla="*/ 70 w 83"/>
                <a:gd name="T15" fmla="*/ 35 h 49"/>
                <a:gd name="T16" fmla="*/ 76 w 83"/>
                <a:gd name="T17" fmla="*/ 32 h 49"/>
                <a:gd name="T18" fmla="*/ 83 w 83"/>
                <a:gd name="T19" fmla="*/ 3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49">
                  <a:moveTo>
                    <a:pt x="83" y="35"/>
                  </a:moveTo>
                  <a:cubicBezTo>
                    <a:pt x="81" y="40"/>
                    <a:pt x="79" y="44"/>
                    <a:pt x="77" y="49"/>
                  </a:cubicBezTo>
                  <a:cubicBezTo>
                    <a:pt x="76" y="48"/>
                    <a:pt x="76" y="48"/>
                    <a:pt x="76" y="48"/>
                  </a:cubicBezTo>
                  <a:cubicBezTo>
                    <a:pt x="70" y="39"/>
                    <a:pt x="70" y="39"/>
                    <a:pt x="70" y="39"/>
                  </a:cubicBezTo>
                  <a:cubicBezTo>
                    <a:pt x="2" y="5"/>
                    <a:pt x="2" y="5"/>
                    <a:pt x="2" y="5"/>
                  </a:cubicBezTo>
                  <a:cubicBezTo>
                    <a:pt x="1" y="5"/>
                    <a:pt x="0" y="3"/>
                    <a:pt x="0" y="2"/>
                  </a:cubicBezTo>
                  <a:cubicBezTo>
                    <a:pt x="0" y="1"/>
                    <a:pt x="1" y="0"/>
                    <a:pt x="2" y="1"/>
                  </a:cubicBezTo>
                  <a:cubicBezTo>
                    <a:pt x="70" y="35"/>
                    <a:pt x="70" y="35"/>
                    <a:pt x="70" y="35"/>
                  </a:cubicBezTo>
                  <a:cubicBezTo>
                    <a:pt x="76" y="32"/>
                    <a:pt x="76" y="32"/>
                    <a:pt x="76" y="32"/>
                  </a:cubicBezTo>
                  <a:lnTo>
                    <a:pt x="83" y="35"/>
                  </a:lnTo>
                  <a:close/>
                </a:path>
              </a:pathLst>
            </a:custGeom>
            <a:solidFill>
              <a:srgbClr val="212121">
                <a:alpha val="10000"/>
              </a:srgb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0">
              <a:extLst>
                <a:ext uri="{FF2B5EF4-FFF2-40B4-BE49-F238E27FC236}">
                  <a16:creationId xmlns:a16="http://schemas.microsoft.com/office/drawing/2014/main" id="{35D8791F-F2C0-49D5-A91B-662367872462}"/>
                </a:ext>
              </a:extLst>
            </p:cNvPr>
            <p:cNvSpPr>
              <a:spLocks/>
            </p:cNvSpPr>
            <p:nvPr/>
          </p:nvSpPr>
          <p:spPr bwMode="auto">
            <a:xfrm>
              <a:off x="7344166" y="2949239"/>
              <a:ext cx="285781" cy="12358"/>
            </a:xfrm>
            <a:custGeom>
              <a:avLst/>
              <a:gdLst>
                <a:gd name="T0" fmla="*/ 84 w 84"/>
                <a:gd name="T1" fmla="*/ 4 h 4"/>
                <a:gd name="T2" fmla="*/ 2 w 84"/>
                <a:gd name="T3" fmla="*/ 4 h 4"/>
                <a:gd name="T4" fmla="*/ 0 w 84"/>
                <a:gd name="T5" fmla="*/ 2 h 4"/>
                <a:gd name="T6" fmla="*/ 2 w 84"/>
                <a:gd name="T7" fmla="*/ 0 h 4"/>
                <a:gd name="T8" fmla="*/ 84 w 84"/>
                <a:gd name="T9" fmla="*/ 0 h 4"/>
                <a:gd name="T10" fmla="*/ 84 w 84"/>
                <a:gd name="T11" fmla="*/ 4 h 4"/>
              </a:gdLst>
              <a:ahLst/>
              <a:cxnLst>
                <a:cxn ang="0">
                  <a:pos x="T0" y="T1"/>
                </a:cxn>
                <a:cxn ang="0">
                  <a:pos x="T2" y="T3"/>
                </a:cxn>
                <a:cxn ang="0">
                  <a:pos x="T4" y="T5"/>
                </a:cxn>
                <a:cxn ang="0">
                  <a:pos x="T6" y="T7"/>
                </a:cxn>
                <a:cxn ang="0">
                  <a:pos x="T8" y="T9"/>
                </a:cxn>
                <a:cxn ang="0">
                  <a:pos x="T10" y="T11"/>
                </a:cxn>
              </a:cxnLst>
              <a:rect l="0" t="0" r="r" b="b"/>
              <a:pathLst>
                <a:path w="84" h="4">
                  <a:moveTo>
                    <a:pt x="84" y="4"/>
                  </a:moveTo>
                  <a:cubicBezTo>
                    <a:pt x="2" y="4"/>
                    <a:pt x="2" y="4"/>
                    <a:pt x="2" y="4"/>
                  </a:cubicBezTo>
                  <a:cubicBezTo>
                    <a:pt x="1" y="4"/>
                    <a:pt x="0" y="3"/>
                    <a:pt x="0" y="2"/>
                  </a:cubicBezTo>
                  <a:cubicBezTo>
                    <a:pt x="0" y="1"/>
                    <a:pt x="1" y="0"/>
                    <a:pt x="2" y="0"/>
                  </a:cubicBezTo>
                  <a:cubicBezTo>
                    <a:pt x="84" y="0"/>
                    <a:pt x="84" y="0"/>
                    <a:pt x="84" y="0"/>
                  </a:cubicBezTo>
                  <a:lnTo>
                    <a:pt x="84" y="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1">
              <a:extLst>
                <a:ext uri="{FF2B5EF4-FFF2-40B4-BE49-F238E27FC236}">
                  <a16:creationId xmlns:a16="http://schemas.microsoft.com/office/drawing/2014/main" id="{29182552-1A53-4F47-B2C4-848824260220}"/>
                </a:ext>
              </a:extLst>
            </p:cNvPr>
            <p:cNvSpPr>
              <a:spLocks/>
            </p:cNvSpPr>
            <p:nvPr/>
          </p:nvSpPr>
          <p:spPr bwMode="auto">
            <a:xfrm>
              <a:off x="7582059" y="2927612"/>
              <a:ext cx="67969" cy="21627"/>
            </a:xfrm>
            <a:custGeom>
              <a:avLst/>
              <a:gdLst>
                <a:gd name="T0" fmla="*/ 44 w 44"/>
                <a:gd name="T1" fmla="*/ 0 h 14"/>
                <a:gd name="T2" fmla="*/ 13 w 44"/>
                <a:gd name="T3" fmla="*/ 0 h 14"/>
                <a:gd name="T4" fmla="*/ 0 w 44"/>
                <a:gd name="T5" fmla="*/ 14 h 14"/>
                <a:gd name="T6" fmla="*/ 31 w 44"/>
                <a:gd name="T7" fmla="*/ 14 h 14"/>
                <a:gd name="T8" fmla="*/ 44 w 44"/>
                <a:gd name="T9" fmla="*/ 0 h 14"/>
              </a:gdLst>
              <a:ahLst/>
              <a:cxnLst>
                <a:cxn ang="0">
                  <a:pos x="T0" y="T1"/>
                </a:cxn>
                <a:cxn ang="0">
                  <a:pos x="T2" y="T3"/>
                </a:cxn>
                <a:cxn ang="0">
                  <a:pos x="T4" y="T5"/>
                </a:cxn>
                <a:cxn ang="0">
                  <a:pos x="T6" y="T7"/>
                </a:cxn>
                <a:cxn ang="0">
                  <a:pos x="T8" y="T9"/>
                </a:cxn>
              </a:cxnLst>
              <a:rect l="0" t="0" r="r" b="b"/>
              <a:pathLst>
                <a:path w="44" h="14">
                  <a:moveTo>
                    <a:pt x="44" y="0"/>
                  </a:moveTo>
                  <a:lnTo>
                    <a:pt x="13" y="0"/>
                  </a:lnTo>
                  <a:lnTo>
                    <a:pt x="0" y="14"/>
                  </a:lnTo>
                  <a:lnTo>
                    <a:pt x="31" y="14"/>
                  </a:lnTo>
                  <a:lnTo>
                    <a:pt x="44"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2">
              <a:extLst>
                <a:ext uri="{FF2B5EF4-FFF2-40B4-BE49-F238E27FC236}">
                  <a16:creationId xmlns:a16="http://schemas.microsoft.com/office/drawing/2014/main" id="{5FA50325-E8CE-45A0-84F8-432E8B15B862}"/>
                </a:ext>
              </a:extLst>
            </p:cNvPr>
            <p:cNvSpPr>
              <a:spLocks/>
            </p:cNvSpPr>
            <p:nvPr/>
          </p:nvSpPr>
          <p:spPr bwMode="auto">
            <a:xfrm>
              <a:off x="7582059" y="2961597"/>
              <a:ext cx="67969" cy="21627"/>
            </a:xfrm>
            <a:custGeom>
              <a:avLst/>
              <a:gdLst>
                <a:gd name="T0" fmla="*/ 44 w 44"/>
                <a:gd name="T1" fmla="*/ 14 h 14"/>
                <a:gd name="T2" fmla="*/ 13 w 44"/>
                <a:gd name="T3" fmla="*/ 14 h 14"/>
                <a:gd name="T4" fmla="*/ 0 w 44"/>
                <a:gd name="T5" fmla="*/ 0 h 14"/>
                <a:gd name="T6" fmla="*/ 31 w 44"/>
                <a:gd name="T7" fmla="*/ 0 h 14"/>
                <a:gd name="T8" fmla="*/ 44 w 44"/>
                <a:gd name="T9" fmla="*/ 14 h 14"/>
              </a:gdLst>
              <a:ahLst/>
              <a:cxnLst>
                <a:cxn ang="0">
                  <a:pos x="T0" y="T1"/>
                </a:cxn>
                <a:cxn ang="0">
                  <a:pos x="T2" y="T3"/>
                </a:cxn>
                <a:cxn ang="0">
                  <a:pos x="T4" y="T5"/>
                </a:cxn>
                <a:cxn ang="0">
                  <a:pos x="T6" y="T7"/>
                </a:cxn>
                <a:cxn ang="0">
                  <a:pos x="T8" y="T9"/>
                </a:cxn>
              </a:cxnLst>
              <a:rect l="0" t="0" r="r" b="b"/>
              <a:pathLst>
                <a:path w="44" h="14">
                  <a:moveTo>
                    <a:pt x="44" y="14"/>
                  </a:moveTo>
                  <a:lnTo>
                    <a:pt x="13" y="14"/>
                  </a:lnTo>
                  <a:lnTo>
                    <a:pt x="0" y="0"/>
                  </a:lnTo>
                  <a:lnTo>
                    <a:pt x="31" y="0"/>
                  </a:lnTo>
                  <a:lnTo>
                    <a:pt x="44" y="14"/>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3">
              <a:extLst>
                <a:ext uri="{FF2B5EF4-FFF2-40B4-BE49-F238E27FC236}">
                  <a16:creationId xmlns:a16="http://schemas.microsoft.com/office/drawing/2014/main" id="{FE29718B-F8C4-4B04-A384-EEFA96A32E80}"/>
                </a:ext>
              </a:extLst>
            </p:cNvPr>
            <p:cNvSpPr>
              <a:spLocks/>
            </p:cNvSpPr>
            <p:nvPr/>
          </p:nvSpPr>
          <p:spPr bwMode="auto">
            <a:xfrm>
              <a:off x="4430749" y="2621750"/>
              <a:ext cx="20082" cy="54067"/>
            </a:xfrm>
            <a:custGeom>
              <a:avLst/>
              <a:gdLst>
                <a:gd name="T0" fmla="*/ 6 w 6"/>
                <a:gd name="T1" fmla="*/ 16 h 16"/>
                <a:gd name="T2" fmla="*/ 0 w 6"/>
                <a:gd name="T3" fmla="*/ 16 h 16"/>
                <a:gd name="T4" fmla="*/ 0 w 6"/>
                <a:gd name="T5" fmla="*/ 3 h 16"/>
                <a:gd name="T6" fmla="*/ 3 w 6"/>
                <a:gd name="T7" fmla="*/ 0 h 16"/>
                <a:gd name="T8" fmla="*/ 6 w 6"/>
                <a:gd name="T9" fmla="*/ 3 h 16"/>
                <a:gd name="T10" fmla="*/ 6 w 6"/>
                <a:gd name="T11" fmla="*/ 16 h 16"/>
              </a:gdLst>
              <a:ahLst/>
              <a:cxnLst>
                <a:cxn ang="0">
                  <a:pos x="T0" y="T1"/>
                </a:cxn>
                <a:cxn ang="0">
                  <a:pos x="T2" y="T3"/>
                </a:cxn>
                <a:cxn ang="0">
                  <a:pos x="T4" y="T5"/>
                </a:cxn>
                <a:cxn ang="0">
                  <a:pos x="T6" y="T7"/>
                </a:cxn>
                <a:cxn ang="0">
                  <a:pos x="T8" y="T9"/>
                </a:cxn>
                <a:cxn ang="0">
                  <a:pos x="T10" y="T11"/>
                </a:cxn>
              </a:cxnLst>
              <a:rect l="0" t="0" r="r" b="b"/>
              <a:pathLst>
                <a:path w="6" h="16">
                  <a:moveTo>
                    <a:pt x="6" y="16"/>
                  </a:moveTo>
                  <a:cubicBezTo>
                    <a:pt x="0" y="16"/>
                    <a:pt x="0" y="16"/>
                    <a:pt x="0" y="16"/>
                  </a:cubicBezTo>
                  <a:cubicBezTo>
                    <a:pt x="0" y="3"/>
                    <a:pt x="0" y="3"/>
                    <a:pt x="0" y="3"/>
                  </a:cubicBezTo>
                  <a:cubicBezTo>
                    <a:pt x="0" y="1"/>
                    <a:pt x="2" y="0"/>
                    <a:pt x="3" y="0"/>
                  </a:cubicBezTo>
                  <a:cubicBezTo>
                    <a:pt x="5" y="0"/>
                    <a:pt x="6" y="1"/>
                    <a:pt x="6" y="3"/>
                  </a:cubicBezTo>
                  <a:lnTo>
                    <a:pt x="6" y="16"/>
                  </a:ln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4">
              <a:extLst>
                <a:ext uri="{FF2B5EF4-FFF2-40B4-BE49-F238E27FC236}">
                  <a16:creationId xmlns:a16="http://schemas.microsoft.com/office/drawing/2014/main" id="{D7622E0D-826C-4ECF-8B41-C228A6B2FD4B}"/>
                </a:ext>
              </a:extLst>
            </p:cNvPr>
            <p:cNvSpPr>
              <a:spLocks/>
            </p:cNvSpPr>
            <p:nvPr/>
          </p:nvSpPr>
          <p:spPr bwMode="auto">
            <a:xfrm>
              <a:off x="4399854" y="2813300"/>
              <a:ext cx="81873" cy="447980"/>
            </a:xfrm>
            <a:custGeom>
              <a:avLst/>
              <a:gdLst>
                <a:gd name="T0" fmla="*/ 22 w 24"/>
                <a:gd name="T1" fmla="*/ 123 h 132"/>
                <a:gd name="T2" fmla="*/ 15 w 24"/>
                <a:gd name="T3" fmla="*/ 119 h 132"/>
                <a:gd name="T4" fmla="*/ 15 w 24"/>
                <a:gd name="T5" fmla="*/ 2 h 132"/>
                <a:gd name="T6" fmla="*/ 12 w 24"/>
                <a:gd name="T7" fmla="*/ 0 h 132"/>
                <a:gd name="T8" fmla="*/ 10 w 24"/>
                <a:gd name="T9" fmla="*/ 2 h 132"/>
                <a:gd name="T10" fmla="*/ 10 w 24"/>
                <a:gd name="T11" fmla="*/ 119 h 132"/>
                <a:gd name="T12" fmla="*/ 2 w 24"/>
                <a:gd name="T13" fmla="*/ 123 h 132"/>
                <a:gd name="T14" fmla="*/ 1 w 24"/>
                <a:gd name="T15" fmla="*/ 126 h 132"/>
                <a:gd name="T16" fmla="*/ 4 w 24"/>
                <a:gd name="T17" fmla="*/ 127 h 132"/>
                <a:gd name="T18" fmla="*/ 10 w 24"/>
                <a:gd name="T19" fmla="*/ 124 h 132"/>
                <a:gd name="T20" fmla="*/ 10 w 24"/>
                <a:gd name="T21" fmla="*/ 129 h 132"/>
                <a:gd name="T22" fmla="*/ 12 w 24"/>
                <a:gd name="T23" fmla="*/ 132 h 132"/>
                <a:gd name="T24" fmla="*/ 15 w 24"/>
                <a:gd name="T25" fmla="*/ 129 h 132"/>
                <a:gd name="T26" fmla="*/ 15 w 24"/>
                <a:gd name="T27" fmla="*/ 124 h 132"/>
                <a:gd name="T28" fmla="*/ 21 w 24"/>
                <a:gd name="T29" fmla="*/ 127 h 132"/>
                <a:gd name="T30" fmla="*/ 23 w 24"/>
                <a:gd name="T31" fmla="*/ 126 h 132"/>
                <a:gd name="T32" fmla="*/ 22 w 24"/>
                <a:gd name="T33" fmla="*/ 12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132">
                  <a:moveTo>
                    <a:pt x="22" y="123"/>
                  </a:moveTo>
                  <a:cubicBezTo>
                    <a:pt x="15" y="119"/>
                    <a:pt x="15" y="119"/>
                    <a:pt x="15" y="119"/>
                  </a:cubicBezTo>
                  <a:cubicBezTo>
                    <a:pt x="15" y="2"/>
                    <a:pt x="15" y="2"/>
                    <a:pt x="15" y="2"/>
                  </a:cubicBezTo>
                  <a:cubicBezTo>
                    <a:pt x="15" y="1"/>
                    <a:pt x="13" y="0"/>
                    <a:pt x="12" y="0"/>
                  </a:cubicBezTo>
                  <a:cubicBezTo>
                    <a:pt x="11" y="0"/>
                    <a:pt x="10" y="1"/>
                    <a:pt x="10" y="2"/>
                  </a:cubicBezTo>
                  <a:cubicBezTo>
                    <a:pt x="10" y="119"/>
                    <a:pt x="10" y="119"/>
                    <a:pt x="10" y="119"/>
                  </a:cubicBezTo>
                  <a:cubicBezTo>
                    <a:pt x="2" y="123"/>
                    <a:pt x="2" y="123"/>
                    <a:pt x="2" y="123"/>
                  </a:cubicBezTo>
                  <a:cubicBezTo>
                    <a:pt x="1" y="124"/>
                    <a:pt x="0" y="125"/>
                    <a:pt x="1" y="126"/>
                  </a:cubicBezTo>
                  <a:cubicBezTo>
                    <a:pt x="1" y="127"/>
                    <a:pt x="3" y="128"/>
                    <a:pt x="4" y="127"/>
                  </a:cubicBezTo>
                  <a:cubicBezTo>
                    <a:pt x="10" y="124"/>
                    <a:pt x="10" y="124"/>
                    <a:pt x="10" y="124"/>
                  </a:cubicBezTo>
                  <a:cubicBezTo>
                    <a:pt x="10" y="129"/>
                    <a:pt x="10" y="129"/>
                    <a:pt x="10" y="129"/>
                  </a:cubicBezTo>
                  <a:cubicBezTo>
                    <a:pt x="10" y="131"/>
                    <a:pt x="11" y="132"/>
                    <a:pt x="12" y="132"/>
                  </a:cubicBezTo>
                  <a:cubicBezTo>
                    <a:pt x="13" y="132"/>
                    <a:pt x="15" y="131"/>
                    <a:pt x="15" y="129"/>
                  </a:cubicBezTo>
                  <a:cubicBezTo>
                    <a:pt x="15" y="124"/>
                    <a:pt x="15" y="124"/>
                    <a:pt x="15" y="124"/>
                  </a:cubicBezTo>
                  <a:cubicBezTo>
                    <a:pt x="21" y="127"/>
                    <a:pt x="21" y="127"/>
                    <a:pt x="21" y="127"/>
                  </a:cubicBezTo>
                  <a:cubicBezTo>
                    <a:pt x="21" y="128"/>
                    <a:pt x="23" y="127"/>
                    <a:pt x="23" y="126"/>
                  </a:cubicBezTo>
                  <a:cubicBezTo>
                    <a:pt x="24" y="125"/>
                    <a:pt x="23" y="124"/>
                    <a:pt x="22" y="12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Rectangle 15">
              <a:extLst>
                <a:ext uri="{FF2B5EF4-FFF2-40B4-BE49-F238E27FC236}">
                  <a16:creationId xmlns:a16="http://schemas.microsoft.com/office/drawing/2014/main" id="{DDFA69C9-9F02-43A9-A2E3-2F2D3FEA990A}"/>
                </a:ext>
              </a:extLst>
            </p:cNvPr>
            <p:cNvSpPr>
              <a:spLocks noChangeArrowheads="1"/>
            </p:cNvSpPr>
            <p:nvPr/>
          </p:nvSpPr>
          <p:spPr bwMode="auto">
            <a:xfrm>
              <a:off x="4127976" y="2689719"/>
              <a:ext cx="625628" cy="421720"/>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6">
              <a:extLst>
                <a:ext uri="{FF2B5EF4-FFF2-40B4-BE49-F238E27FC236}">
                  <a16:creationId xmlns:a16="http://schemas.microsoft.com/office/drawing/2014/main" id="{7B931967-A3B2-4644-BDC1-686B66652476}"/>
                </a:ext>
              </a:extLst>
            </p:cNvPr>
            <p:cNvSpPr>
              <a:spLocks/>
            </p:cNvSpPr>
            <p:nvPr/>
          </p:nvSpPr>
          <p:spPr bwMode="auto">
            <a:xfrm>
              <a:off x="4090902" y="2663459"/>
              <a:ext cx="699777" cy="26261"/>
            </a:xfrm>
            <a:custGeom>
              <a:avLst/>
              <a:gdLst>
                <a:gd name="T0" fmla="*/ 3 w 206"/>
                <a:gd name="T1" fmla="*/ 8 h 8"/>
                <a:gd name="T2" fmla="*/ 203 w 206"/>
                <a:gd name="T3" fmla="*/ 8 h 8"/>
                <a:gd name="T4" fmla="*/ 206 w 206"/>
                <a:gd name="T5" fmla="*/ 4 h 8"/>
                <a:gd name="T6" fmla="*/ 203 w 206"/>
                <a:gd name="T7" fmla="*/ 0 h 8"/>
                <a:gd name="T8" fmla="*/ 3 w 206"/>
                <a:gd name="T9" fmla="*/ 0 h 8"/>
                <a:gd name="T10" fmla="*/ 0 w 206"/>
                <a:gd name="T11" fmla="*/ 4 h 8"/>
                <a:gd name="T12" fmla="*/ 3 w 20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06" h="8">
                  <a:moveTo>
                    <a:pt x="3" y="8"/>
                  </a:moveTo>
                  <a:cubicBezTo>
                    <a:pt x="203" y="8"/>
                    <a:pt x="203" y="8"/>
                    <a:pt x="203" y="8"/>
                  </a:cubicBezTo>
                  <a:cubicBezTo>
                    <a:pt x="205" y="8"/>
                    <a:pt x="206" y="6"/>
                    <a:pt x="206" y="4"/>
                  </a:cubicBezTo>
                  <a:cubicBezTo>
                    <a:pt x="206" y="2"/>
                    <a:pt x="205" y="0"/>
                    <a:pt x="203" y="0"/>
                  </a:cubicBezTo>
                  <a:cubicBezTo>
                    <a:pt x="3" y="0"/>
                    <a:pt x="3" y="0"/>
                    <a:pt x="3" y="0"/>
                  </a:cubicBezTo>
                  <a:cubicBezTo>
                    <a:pt x="1" y="0"/>
                    <a:pt x="0" y="2"/>
                    <a:pt x="0" y="4"/>
                  </a:cubicBezTo>
                  <a:cubicBezTo>
                    <a:pt x="0" y="6"/>
                    <a:pt x="1" y="8"/>
                    <a:pt x="3"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7">
              <a:extLst>
                <a:ext uri="{FF2B5EF4-FFF2-40B4-BE49-F238E27FC236}">
                  <a16:creationId xmlns:a16="http://schemas.microsoft.com/office/drawing/2014/main" id="{FB4A391F-8918-49CD-B43D-C11BF2E4F974}"/>
                </a:ext>
              </a:extLst>
            </p:cNvPr>
            <p:cNvSpPr>
              <a:spLocks/>
            </p:cNvSpPr>
            <p:nvPr/>
          </p:nvSpPr>
          <p:spPr bwMode="auto">
            <a:xfrm>
              <a:off x="4090902" y="3111439"/>
              <a:ext cx="699777" cy="24716"/>
            </a:xfrm>
            <a:custGeom>
              <a:avLst/>
              <a:gdLst>
                <a:gd name="T0" fmla="*/ 203 w 206"/>
                <a:gd name="T1" fmla="*/ 0 h 7"/>
                <a:gd name="T2" fmla="*/ 3 w 206"/>
                <a:gd name="T3" fmla="*/ 0 h 7"/>
                <a:gd name="T4" fmla="*/ 0 w 206"/>
                <a:gd name="T5" fmla="*/ 4 h 7"/>
                <a:gd name="T6" fmla="*/ 3 w 206"/>
                <a:gd name="T7" fmla="*/ 7 h 7"/>
                <a:gd name="T8" fmla="*/ 203 w 206"/>
                <a:gd name="T9" fmla="*/ 7 h 7"/>
                <a:gd name="T10" fmla="*/ 206 w 206"/>
                <a:gd name="T11" fmla="*/ 4 h 7"/>
                <a:gd name="T12" fmla="*/ 203 w 206"/>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206" h="7">
                  <a:moveTo>
                    <a:pt x="203" y="0"/>
                  </a:moveTo>
                  <a:cubicBezTo>
                    <a:pt x="3" y="0"/>
                    <a:pt x="3" y="0"/>
                    <a:pt x="3" y="0"/>
                  </a:cubicBezTo>
                  <a:cubicBezTo>
                    <a:pt x="1" y="0"/>
                    <a:pt x="0" y="2"/>
                    <a:pt x="0" y="4"/>
                  </a:cubicBezTo>
                  <a:cubicBezTo>
                    <a:pt x="0" y="6"/>
                    <a:pt x="1" y="7"/>
                    <a:pt x="3" y="7"/>
                  </a:cubicBezTo>
                  <a:cubicBezTo>
                    <a:pt x="203" y="7"/>
                    <a:pt x="203" y="7"/>
                    <a:pt x="203" y="7"/>
                  </a:cubicBezTo>
                  <a:cubicBezTo>
                    <a:pt x="205" y="7"/>
                    <a:pt x="206" y="6"/>
                    <a:pt x="206" y="4"/>
                  </a:cubicBezTo>
                  <a:cubicBezTo>
                    <a:pt x="206" y="2"/>
                    <a:pt x="205" y="0"/>
                    <a:pt x="20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Rectangle 18">
              <a:extLst>
                <a:ext uri="{FF2B5EF4-FFF2-40B4-BE49-F238E27FC236}">
                  <a16:creationId xmlns:a16="http://schemas.microsoft.com/office/drawing/2014/main" id="{CA018CA1-A323-43B4-9780-E1E0B4A22F4F}"/>
                </a:ext>
              </a:extLst>
            </p:cNvPr>
            <p:cNvSpPr>
              <a:spLocks noChangeArrowheads="1"/>
            </p:cNvSpPr>
            <p:nvPr/>
          </p:nvSpPr>
          <p:spPr bwMode="auto">
            <a:xfrm>
              <a:off x="4158871" y="2949239"/>
              <a:ext cx="573106" cy="9269"/>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Rectangle 19">
              <a:extLst>
                <a:ext uri="{FF2B5EF4-FFF2-40B4-BE49-F238E27FC236}">
                  <a16:creationId xmlns:a16="http://schemas.microsoft.com/office/drawing/2014/main" id="{228D9F9D-3354-4F38-8922-6B0059BC77D3}"/>
                </a:ext>
              </a:extLst>
            </p:cNvPr>
            <p:cNvSpPr>
              <a:spLocks noChangeArrowheads="1"/>
            </p:cNvSpPr>
            <p:nvPr/>
          </p:nvSpPr>
          <p:spPr bwMode="auto">
            <a:xfrm>
              <a:off x="4158871" y="3031112"/>
              <a:ext cx="573106" cy="9269"/>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Rectangle 20">
              <a:extLst>
                <a:ext uri="{FF2B5EF4-FFF2-40B4-BE49-F238E27FC236}">
                  <a16:creationId xmlns:a16="http://schemas.microsoft.com/office/drawing/2014/main" id="{A58A5AFB-8CEB-41A1-A42D-85191EC65376}"/>
                </a:ext>
              </a:extLst>
            </p:cNvPr>
            <p:cNvSpPr>
              <a:spLocks noChangeArrowheads="1"/>
            </p:cNvSpPr>
            <p:nvPr/>
          </p:nvSpPr>
          <p:spPr bwMode="auto">
            <a:xfrm>
              <a:off x="4158871" y="2867367"/>
              <a:ext cx="573106" cy="9269"/>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1">
              <a:extLst>
                <a:ext uri="{FF2B5EF4-FFF2-40B4-BE49-F238E27FC236}">
                  <a16:creationId xmlns:a16="http://schemas.microsoft.com/office/drawing/2014/main" id="{3F89045E-FF28-43A5-80F8-B98686E82571}"/>
                </a:ext>
              </a:extLst>
            </p:cNvPr>
            <p:cNvSpPr>
              <a:spLocks/>
            </p:cNvSpPr>
            <p:nvPr/>
          </p:nvSpPr>
          <p:spPr bwMode="auto">
            <a:xfrm>
              <a:off x="4155782" y="2779315"/>
              <a:ext cx="576196" cy="179192"/>
            </a:xfrm>
            <a:custGeom>
              <a:avLst/>
              <a:gdLst>
                <a:gd name="T0" fmla="*/ 2 w 373"/>
                <a:gd name="T1" fmla="*/ 116 h 116"/>
                <a:gd name="T2" fmla="*/ 0 w 373"/>
                <a:gd name="T3" fmla="*/ 112 h 116"/>
                <a:gd name="T4" fmla="*/ 66 w 373"/>
                <a:gd name="T5" fmla="*/ 68 h 116"/>
                <a:gd name="T6" fmla="*/ 110 w 373"/>
                <a:gd name="T7" fmla="*/ 107 h 116"/>
                <a:gd name="T8" fmla="*/ 169 w 373"/>
                <a:gd name="T9" fmla="*/ 55 h 116"/>
                <a:gd name="T10" fmla="*/ 202 w 373"/>
                <a:gd name="T11" fmla="*/ 85 h 116"/>
                <a:gd name="T12" fmla="*/ 235 w 373"/>
                <a:gd name="T13" fmla="*/ 28 h 116"/>
                <a:gd name="T14" fmla="*/ 252 w 373"/>
                <a:gd name="T15" fmla="*/ 57 h 116"/>
                <a:gd name="T16" fmla="*/ 307 w 373"/>
                <a:gd name="T17" fmla="*/ 0 h 116"/>
                <a:gd name="T18" fmla="*/ 345 w 373"/>
                <a:gd name="T19" fmla="*/ 74 h 116"/>
                <a:gd name="T20" fmla="*/ 371 w 373"/>
                <a:gd name="T21" fmla="*/ 55 h 116"/>
                <a:gd name="T22" fmla="*/ 373 w 373"/>
                <a:gd name="T23" fmla="*/ 59 h 116"/>
                <a:gd name="T24" fmla="*/ 345 w 373"/>
                <a:gd name="T25" fmla="*/ 83 h 116"/>
                <a:gd name="T26" fmla="*/ 305 w 373"/>
                <a:gd name="T27" fmla="*/ 8 h 116"/>
                <a:gd name="T28" fmla="*/ 252 w 373"/>
                <a:gd name="T29" fmla="*/ 66 h 116"/>
                <a:gd name="T30" fmla="*/ 235 w 373"/>
                <a:gd name="T31" fmla="*/ 37 h 116"/>
                <a:gd name="T32" fmla="*/ 204 w 373"/>
                <a:gd name="T33" fmla="*/ 92 h 116"/>
                <a:gd name="T34" fmla="*/ 169 w 373"/>
                <a:gd name="T35" fmla="*/ 61 h 116"/>
                <a:gd name="T36" fmla="*/ 110 w 373"/>
                <a:gd name="T37" fmla="*/ 114 h 116"/>
                <a:gd name="T38" fmla="*/ 63 w 373"/>
                <a:gd name="T39" fmla="*/ 74 h 116"/>
                <a:gd name="T40" fmla="*/ 2 w 373"/>
                <a:gd name="T41"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3" h="116">
                  <a:moveTo>
                    <a:pt x="2" y="116"/>
                  </a:moveTo>
                  <a:lnTo>
                    <a:pt x="0" y="112"/>
                  </a:lnTo>
                  <a:lnTo>
                    <a:pt x="66" y="68"/>
                  </a:lnTo>
                  <a:lnTo>
                    <a:pt x="110" y="107"/>
                  </a:lnTo>
                  <a:lnTo>
                    <a:pt x="169" y="55"/>
                  </a:lnTo>
                  <a:lnTo>
                    <a:pt x="202" y="85"/>
                  </a:lnTo>
                  <a:lnTo>
                    <a:pt x="235" y="28"/>
                  </a:lnTo>
                  <a:lnTo>
                    <a:pt x="252" y="57"/>
                  </a:lnTo>
                  <a:lnTo>
                    <a:pt x="307" y="0"/>
                  </a:lnTo>
                  <a:lnTo>
                    <a:pt x="345" y="74"/>
                  </a:lnTo>
                  <a:lnTo>
                    <a:pt x="371" y="55"/>
                  </a:lnTo>
                  <a:lnTo>
                    <a:pt x="373" y="59"/>
                  </a:lnTo>
                  <a:lnTo>
                    <a:pt x="345" y="83"/>
                  </a:lnTo>
                  <a:lnTo>
                    <a:pt x="305" y="8"/>
                  </a:lnTo>
                  <a:lnTo>
                    <a:pt x="252" y="66"/>
                  </a:lnTo>
                  <a:lnTo>
                    <a:pt x="235" y="37"/>
                  </a:lnTo>
                  <a:lnTo>
                    <a:pt x="204" y="92"/>
                  </a:lnTo>
                  <a:lnTo>
                    <a:pt x="169" y="61"/>
                  </a:lnTo>
                  <a:lnTo>
                    <a:pt x="110" y="114"/>
                  </a:lnTo>
                  <a:lnTo>
                    <a:pt x="63" y="74"/>
                  </a:lnTo>
                  <a:lnTo>
                    <a:pt x="2" y="11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8">
              <a:extLst>
                <a:ext uri="{FF2B5EF4-FFF2-40B4-BE49-F238E27FC236}">
                  <a16:creationId xmlns:a16="http://schemas.microsoft.com/office/drawing/2014/main" id="{DD9A7C82-3ADE-48E8-B2DF-1831FCD904DC}"/>
                </a:ext>
              </a:extLst>
            </p:cNvPr>
            <p:cNvSpPr>
              <a:spLocks/>
            </p:cNvSpPr>
            <p:nvPr/>
          </p:nvSpPr>
          <p:spPr bwMode="auto">
            <a:xfrm>
              <a:off x="7850847" y="4424485"/>
              <a:ext cx="440257" cy="571561"/>
            </a:xfrm>
            <a:custGeom>
              <a:avLst/>
              <a:gdLst>
                <a:gd name="T0" fmla="*/ 122 w 130"/>
                <a:gd name="T1" fmla="*/ 0 h 168"/>
                <a:gd name="T2" fmla="*/ 8 w 130"/>
                <a:gd name="T3" fmla="*/ 0 h 168"/>
                <a:gd name="T4" fmla="*/ 0 w 130"/>
                <a:gd name="T5" fmla="*/ 8 h 168"/>
                <a:gd name="T6" fmla="*/ 0 w 130"/>
                <a:gd name="T7" fmla="*/ 161 h 168"/>
                <a:gd name="T8" fmla="*/ 8 w 130"/>
                <a:gd name="T9" fmla="*/ 168 h 168"/>
                <a:gd name="T10" fmla="*/ 122 w 130"/>
                <a:gd name="T11" fmla="*/ 168 h 168"/>
                <a:gd name="T12" fmla="*/ 130 w 130"/>
                <a:gd name="T13" fmla="*/ 161 h 168"/>
                <a:gd name="T14" fmla="*/ 130 w 130"/>
                <a:gd name="T15" fmla="*/ 8 h 168"/>
                <a:gd name="T16" fmla="*/ 122 w 130"/>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68">
                  <a:moveTo>
                    <a:pt x="122" y="0"/>
                  </a:moveTo>
                  <a:cubicBezTo>
                    <a:pt x="8" y="0"/>
                    <a:pt x="8" y="0"/>
                    <a:pt x="8" y="0"/>
                  </a:cubicBezTo>
                  <a:cubicBezTo>
                    <a:pt x="4" y="0"/>
                    <a:pt x="0" y="4"/>
                    <a:pt x="0" y="8"/>
                  </a:cubicBezTo>
                  <a:cubicBezTo>
                    <a:pt x="0" y="161"/>
                    <a:pt x="0" y="161"/>
                    <a:pt x="0" y="161"/>
                  </a:cubicBezTo>
                  <a:cubicBezTo>
                    <a:pt x="0" y="165"/>
                    <a:pt x="4" y="168"/>
                    <a:pt x="8" y="168"/>
                  </a:cubicBezTo>
                  <a:cubicBezTo>
                    <a:pt x="122" y="168"/>
                    <a:pt x="122" y="168"/>
                    <a:pt x="122" y="168"/>
                  </a:cubicBezTo>
                  <a:cubicBezTo>
                    <a:pt x="126" y="168"/>
                    <a:pt x="130" y="165"/>
                    <a:pt x="130" y="161"/>
                  </a:cubicBezTo>
                  <a:cubicBezTo>
                    <a:pt x="130" y="8"/>
                    <a:pt x="130" y="8"/>
                    <a:pt x="130" y="8"/>
                  </a:cubicBezTo>
                  <a:cubicBezTo>
                    <a:pt x="130" y="4"/>
                    <a:pt x="126" y="0"/>
                    <a:pt x="122" y="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Rectangle 29">
              <a:extLst>
                <a:ext uri="{FF2B5EF4-FFF2-40B4-BE49-F238E27FC236}">
                  <a16:creationId xmlns:a16="http://schemas.microsoft.com/office/drawing/2014/main" id="{31BEB551-884D-4AB9-808E-25AE96D1225B}"/>
                </a:ext>
              </a:extLst>
            </p:cNvPr>
            <p:cNvSpPr>
              <a:spLocks noChangeArrowheads="1"/>
            </p:cNvSpPr>
            <p:nvPr/>
          </p:nvSpPr>
          <p:spPr bwMode="auto">
            <a:xfrm>
              <a:off x="7887921" y="4483186"/>
              <a:ext cx="366109" cy="128216"/>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Rectangle 30">
              <a:extLst>
                <a:ext uri="{FF2B5EF4-FFF2-40B4-BE49-F238E27FC236}">
                  <a16:creationId xmlns:a16="http://schemas.microsoft.com/office/drawing/2014/main" id="{FCA68CB0-4362-4C35-8049-AA796CB5391F}"/>
                </a:ext>
              </a:extLst>
            </p:cNvPr>
            <p:cNvSpPr>
              <a:spLocks noChangeArrowheads="1"/>
            </p:cNvSpPr>
            <p:nvPr/>
          </p:nvSpPr>
          <p:spPr bwMode="auto">
            <a:xfrm>
              <a:off x="7887921" y="4650020"/>
              <a:ext cx="57157"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Rectangle 31">
              <a:extLst>
                <a:ext uri="{FF2B5EF4-FFF2-40B4-BE49-F238E27FC236}">
                  <a16:creationId xmlns:a16="http://schemas.microsoft.com/office/drawing/2014/main" id="{804A2C9B-F157-45FC-987E-D99C5AFFCD5C}"/>
                </a:ext>
              </a:extLst>
            </p:cNvPr>
            <p:cNvSpPr>
              <a:spLocks noChangeArrowheads="1"/>
            </p:cNvSpPr>
            <p:nvPr/>
          </p:nvSpPr>
          <p:spPr bwMode="auto">
            <a:xfrm>
              <a:off x="7965159" y="4650020"/>
              <a:ext cx="58701"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Rectangle 32">
              <a:extLst>
                <a:ext uri="{FF2B5EF4-FFF2-40B4-BE49-F238E27FC236}">
                  <a16:creationId xmlns:a16="http://schemas.microsoft.com/office/drawing/2014/main" id="{3CC0962C-9A15-4D69-8C76-CDED17C1D7A5}"/>
                </a:ext>
              </a:extLst>
            </p:cNvPr>
            <p:cNvSpPr>
              <a:spLocks noChangeArrowheads="1"/>
            </p:cNvSpPr>
            <p:nvPr/>
          </p:nvSpPr>
          <p:spPr bwMode="auto">
            <a:xfrm>
              <a:off x="8040853" y="4650020"/>
              <a:ext cx="60246"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Rectangle 33">
              <a:extLst>
                <a:ext uri="{FF2B5EF4-FFF2-40B4-BE49-F238E27FC236}">
                  <a16:creationId xmlns:a16="http://schemas.microsoft.com/office/drawing/2014/main" id="{23954ED7-7ECB-49B2-96F7-52B2F358F40D}"/>
                </a:ext>
              </a:extLst>
            </p:cNvPr>
            <p:cNvSpPr>
              <a:spLocks noChangeArrowheads="1"/>
            </p:cNvSpPr>
            <p:nvPr/>
          </p:nvSpPr>
          <p:spPr bwMode="auto">
            <a:xfrm>
              <a:off x="8118091" y="4650020"/>
              <a:ext cx="135939" cy="5715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Rectangle 34">
              <a:extLst>
                <a:ext uri="{FF2B5EF4-FFF2-40B4-BE49-F238E27FC236}">
                  <a16:creationId xmlns:a16="http://schemas.microsoft.com/office/drawing/2014/main" id="{640659C1-DE08-4237-947C-2F6993B2DC92}"/>
                </a:ext>
              </a:extLst>
            </p:cNvPr>
            <p:cNvSpPr>
              <a:spLocks noChangeArrowheads="1"/>
            </p:cNvSpPr>
            <p:nvPr/>
          </p:nvSpPr>
          <p:spPr bwMode="auto">
            <a:xfrm>
              <a:off x="7887921" y="4727258"/>
              <a:ext cx="57157" cy="587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Rectangle 35">
              <a:extLst>
                <a:ext uri="{FF2B5EF4-FFF2-40B4-BE49-F238E27FC236}">
                  <a16:creationId xmlns:a16="http://schemas.microsoft.com/office/drawing/2014/main" id="{2AF5964D-4B1D-433D-B151-5CF5D263D154}"/>
                </a:ext>
              </a:extLst>
            </p:cNvPr>
            <p:cNvSpPr>
              <a:spLocks noChangeArrowheads="1"/>
            </p:cNvSpPr>
            <p:nvPr/>
          </p:nvSpPr>
          <p:spPr bwMode="auto">
            <a:xfrm>
              <a:off x="7965159" y="4727258"/>
              <a:ext cx="58701" cy="587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Rectangle 36">
              <a:extLst>
                <a:ext uri="{FF2B5EF4-FFF2-40B4-BE49-F238E27FC236}">
                  <a16:creationId xmlns:a16="http://schemas.microsoft.com/office/drawing/2014/main" id="{8052E5C5-9098-482E-BE68-712525748714}"/>
                </a:ext>
              </a:extLst>
            </p:cNvPr>
            <p:cNvSpPr>
              <a:spLocks noChangeArrowheads="1"/>
            </p:cNvSpPr>
            <p:nvPr/>
          </p:nvSpPr>
          <p:spPr bwMode="auto">
            <a:xfrm>
              <a:off x="8040853" y="4727258"/>
              <a:ext cx="60246" cy="587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Rectangle 37">
              <a:extLst>
                <a:ext uri="{FF2B5EF4-FFF2-40B4-BE49-F238E27FC236}">
                  <a16:creationId xmlns:a16="http://schemas.microsoft.com/office/drawing/2014/main" id="{3F59823C-303E-4984-B7FF-6893279FACC3}"/>
                </a:ext>
              </a:extLst>
            </p:cNvPr>
            <p:cNvSpPr>
              <a:spLocks noChangeArrowheads="1"/>
            </p:cNvSpPr>
            <p:nvPr/>
          </p:nvSpPr>
          <p:spPr bwMode="auto">
            <a:xfrm>
              <a:off x="8118091" y="4727258"/>
              <a:ext cx="58701" cy="5870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Rectangle 38">
              <a:extLst>
                <a:ext uri="{FF2B5EF4-FFF2-40B4-BE49-F238E27FC236}">
                  <a16:creationId xmlns:a16="http://schemas.microsoft.com/office/drawing/2014/main" id="{06E1F460-149B-4739-B46C-23F6C370DCB2}"/>
                </a:ext>
              </a:extLst>
            </p:cNvPr>
            <p:cNvSpPr>
              <a:spLocks noChangeArrowheads="1"/>
            </p:cNvSpPr>
            <p:nvPr/>
          </p:nvSpPr>
          <p:spPr bwMode="auto">
            <a:xfrm>
              <a:off x="8196873" y="4727258"/>
              <a:ext cx="57157" cy="5870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Rectangle 39">
              <a:extLst>
                <a:ext uri="{FF2B5EF4-FFF2-40B4-BE49-F238E27FC236}">
                  <a16:creationId xmlns:a16="http://schemas.microsoft.com/office/drawing/2014/main" id="{F4BD1686-6048-4D1D-A5B4-676C54302EC3}"/>
                </a:ext>
              </a:extLst>
            </p:cNvPr>
            <p:cNvSpPr>
              <a:spLocks noChangeArrowheads="1"/>
            </p:cNvSpPr>
            <p:nvPr/>
          </p:nvSpPr>
          <p:spPr bwMode="auto">
            <a:xfrm>
              <a:off x="7887921" y="4806040"/>
              <a:ext cx="57157"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Rectangle 40">
              <a:extLst>
                <a:ext uri="{FF2B5EF4-FFF2-40B4-BE49-F238E27FC236}">
                  <a16:creationId xmlns:a16="http://schemas.microsoft.com/office/drawing/2014/main" id="{CEA0C81C-8872-494E-AE64-FF3BDE30FA73}"/>
                </a:ext>
              </a:extLst>
            </p:cNvPr>
            <p:cNvSpPr>
              <a:spLocks noChangeArrowheads="1"/>
            </p:cNvSpPr>
            <p:nvPr/>
          </p:nvSpPr>
          <p:spPr bwMode="auto">
            <a:xfrm>
              <a:off x="7965159" y="4806040"/>
              <a:ext cx="58701"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Rectangle 41">
              <a:extLst>
                <a:ext uri="{FF2B5EF4-FFF2-40B4-BE49-F238E27FC236}">
                  <a16:creationId xmlns:a16="http://schemas.microsoft.com/office/drawing/2014/main" id="{24D9EB01-5D0E-48DE-8DA3-76035A962259}"/>
                </a:ext>
              </a:extLst>
            </p:cNvPr>
            <p:cNvSpPr>
              <a:spLocks noChangeArrowheads="1"/>
            </p:cNvSpPr>
            <p:nvPr/>
          </p:nvSpPr>
          <p:spPr bwMode="auto">
            <a:xfrm>
              <a:off x="8040853" y="4806040"/>
              <a:ext cx="60246"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Rectangle 42">
              <a:extLst>
                <a:ext uri="{FF2B5EF4-FFF2-40B4-BE49-F238E27FC236}">
                  <a16:creationId xmlns:a16="http://schemas.microsoft.com/office/drawing/2014/main" id="{509CDA50-E38A-496E-9CCB-BC0822F3F724}"/>
                </a:ext>
              </a:extLst>
            </p:cNvPr>
            <p:cNvSpPr>
              <a:spLocks noChangeArrowheads="1"/>
            </p:cNvSpPr>
            <p:nvPr/>
          </p:nvSpPr>
          <p:spPr bwMode="auto">
            <a:xfrm>
              <a:off x="8118091" y="4806040"/>
              <a:ext cx="58701" cy="5715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Rectangle 43">
              <a:extLst>
                <a:ext uri="{FF2B5EF4-FFF2-40B4-BE49-F238E27FC236}">
                  <a16:creationId xmlns:a16="http://schemas.microsoft.com/office/drawing/2014/main" id="{0D803744-F459-4970-9379-5CDE162F37A9}"/>
                </a:ext>
              </a:extLst>
            </p:cNvPr>
            <p:cNvSpPr>
              <a:spLocks noChangeArrowheads="1"/>
            </p:cNvSpPr>
            <p:nvPr/>
          </p:nvSpPr>
          <p:spPr bwMode="auto">
            <a:xfrm>
              <a:off x="8196873" y="4806040"/>
              <a:ext cx="57157" cy="135939"/>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Rectangle 44">
              <a:extLst>
                <a:ext uri="{FF2B5EF4-FFF2-40B4-BE49-F238E27FC236}">
                  <a16:creationId xmlns:a16="http://schemas.microsoft.com/office/drawing/2014/main" id="{9A88636E-57C7-4212-BC9C-972E3DEDEF84}"/>
                </a:ext>
              </a:extLst>
            </p:cNvPr>
            <p:cNvSpPr>
              <a:spLocks noChangeArrowheads="1"/>
            </p:cNvSpPr>
            <p:nvPr/>
          </p:nvSpPr>
          <p:spPr bwMode="auto">
            <a:xfrm>
              <a:off x="7887921" y="4884824"/>
              <a:ext cx="57157"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Rectangle 45">
              <a:extLst>
                <a:ext uri="{FF2B5EF4-FFF2-40B4-BE49-F238E27FC236}">
                  <a16:creationId xmlns:a16="http://schemas.microsoft.com/office/drawing/2014/main" id="{7724F0A4-8D50-46A1-BC9E-974B66547FB6}"/>
                </a:ext>
              </a:extLst>
            </p:cNvPr>
            <p:cNvSpPr>
              <a:spLocks noChangeArrowheads="1"/>
            </p:cNvSpPr>
            <p:nvPr/>
          </p:nvSpPr>
          <p:spPr bwMode="auto">
            <a:xfrm>
              <a:off x="7965159" y="4884824"/>
              <a:ext cx="58701"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Rectangle 46">
              <a:extLst>
                <a:ext uri="{FF2B5EF4-FFF2-40B4-BE49-F238E27FC236}">
                  <a16:creationId xmlns:a16="http://schemas.microsoft.com/office/drawing/2014/main" id="{01E992AF-E48C-41AC-AFD6-3514AC757C5F}"/>
                </a:ext>
              </a:extLst>
            </p:cNvPr>
            <p:cNvSpPr>
              <a:spLocks noChangeArrowheads="1"/>
            </p:cNvSpPr>
            <p:nvPr/>
          </p:nvSpPr>
          <p:spPr bwMode="auto">
            <a:xfrm>
              <a:off x="8040853" y="4884824"/>
              <a:ext cx="60246" cy="571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Rectangle 47">
              <a:extLst>
                <a:ext uri="{FF2B5EF4-FFF2-40B4-BE49-F238E27FC236}">
                  <a16:creationId xmlns:a16="http://schemas.microsoft.com/office/drawing/2014/main" id="{26C8D43B-13A1-40CA-BD7D-63712C511DCD}"/>
                </a:ext>
              </a:extLst>
            </p:cNvPr>
            <p:cNvSpPr>
              <a:spLocks noChangeArrowheads="1"/>
            </p:cNvSpPr>
            <p:nvPr/>
          </p:nvSpPr>
          <p:spPr bwMode="auto">
            <a:xfrm>
              <a:off x="8118091" y="4884824"/>
              <a:ext cx="58701" cy="5715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58">
              <a:extLst>
                <a:ext uri="{FF2B5EF4-FFF2-40B4-BE49-F238E27FC236}">
                  <a16:creationId xmlns:a16="http://schemas.microsoft.com/office/drawing/2014/main" id="{F12F9CA6-F4D7-4089-A4C0-678A5EABC74C}"/>
                </a:ext>
              </a:extLst>
            </p:cNvPr>
            <p:cNvSpPr>
              <a:spLocks/>
            </p:cNvSpPr>
            <p:nvPr/>
          </p:nvSpPr>
          <p:spPr bwMode="auto">
            <a:xfrm>
              <a:off x="3720160" y="4877099"/>
              <a:ext cx="492779" cy="361474"/>
            </a:xfrm>
            <a:custGeom>
              <a:avLst/>
              <a:gdLst>
                <a:gd name="T0" fmla="*/ 0 w 145"/>
                <a:gd name="T1" fmla="*/ 0 h 106"/>
                <a:gd name="T2" fmla="*/ 0 w 145"/>
                <a:gd name="T3" fmla="*/ 99 h 106"/>
                <a:gd name="T4" fmla="*/ 7 w 145"/>
                <a:gd name="T5" fmla="*/ 106 h 106"/>
                <a:gd name="T6" fmla="*/ 137 w 145"/>
                <a:gd name="T7" fmla="*/ 106 h 106"/>
                <a:gd name="T8" fmla="*/ 145 w 145"/>
                <a:gd name="T9" fmla="*/ 99 h 106"/>
                <a:gd name="T10" fmla="*/ 145 w 145"/>
                <a:gd name="T11" fmla="*/ 0 h 106"/>
                <a:gd name="T12" fmla="*/ 0 w 145"/>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45" h="106">
                  <a:moveTo>
                    <a:pt x="0" y="0"/>
                  </a:moveTo>
                  <a:cubicBezTo>
                    <a:pt x="0" y="99"/>
                    <a:pt x="0" y="99"/>
                    <a:pt x="0" y="99"/>
                  </a:cubicBezTo>
                  <a:cubicBezTo>
                    <a:pt x="0" y="103"/>
                    <a:pt x="3" y="106"/>
                    <a:pt x="7" y="106"/>
                  </a:cubicBezTo>
                  <a:cubicBezTo>
                    <a:pt x="137" y="106"/>
                    <a:pt x="137" y="106"/>
                    <a:pt x="137" y="106"/>
                  </a:cubicBezTo>
                  <a:cubicBezTo>
                    <a:pt x="141" y="106"/>
                    <a:pt x="145" y="103"/>
                    <a:pt x="145" y="99"/>
                  </a:cubicBezTo>
                  <a:cubicBezTo>
                    <a:pt x="145" y="0"/>
                    <a:pt x="145" y="0"/>
                    <a:pt x="145" y="0"/>
                  </a:cubicBezTo>
                  <a:lnTo>
                    <a:pt x="0" y="0"/>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Freeform 59">
              <a:extLst>
                <a:ext uri="{FF2B5EF4-FFF2-40B4-BE49-F238E27FC236}">
                  <a16:creationId xmlns:a16="http://schemas.microsoft.com/office/drawing/2014/main" id="{2B66032E-E3DD-486B-A9B8-041FA6209DDC}"/>
                </a:ext>
              </a:extLst>
            </p:cNvPr>
            <p:cNvSpPr>
              <a:spLocks/>
            </p:cNvSpPr>
            <p:nvPr/>
          </p:nvSpPr>
          <p:spPr bwMode="auto">
            <a:xfrm>
              <a:off x="3720160" y="4744250"/>
              <a:ext cx="492779" cy="149842"/>
            </a:xfrm>
            <a:custGeom>
              <a:avLst/>
              <a:gdLst>
                <a:gd name="T0" fmla="*/ 137 w 145"/>
                <a:gd name="T1" fmla="*/ 0 h 44"/>
                <a:gd name="T2" fmla="*/ 7 w 145"/>
                <a:gd name="T3" fmla="*/ 0 h 44"/>
                <a:gd name="T4" fmla="*/ 0 w 145"/>
                <a:gd name="T5" fmla="*/ 8 h 44"/>
                <a:gd name="T6" fmla="*/ 0 w 145"/>
                <a:gd name="T7" fmla="*/ 44 h 44"/>
                <a:gd name="T8" fmla="*/ 145 w 145"/>
                <a:gd name="T9" fmla="*/ 44 h 44"/>
                <a:gd name="T10" fmla="*/ 145 w 145"/>
                <a:gd name="T11" fmla="*/ 8 h 44"/>
                <a:gd name="T12" fmla="*/ 137 w 145"/>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145" h="44">
                  <a:moveTo>
                    <a:pt x="137" y="0"/>
                  </a:moveTo>
                  <a:cubicBezTo>
                    <a:pt x="7" y="0"/>
                    <a:pt x="7" y="0"/>
                    <a:pt x="7" y="0"/>
                  </a:cubicBezTo>
                  <a:cubicBezTo>
                    <a:pt x="3" y="0"/>
                    <a:pt x="0" y="4"/>
                    <a:pt x="0" y="8"/>
                  </a:cubicBezTo>
                  <a:cubicBezTo>
                    <a:pt x="0" y="44"/>
                    <a:pt x="0" y="44"/>
                    <a:pt x="0" y="44"/>
                  </a:cubicBezTo>
                  <a:cubicBezTo>
                    <a:pt x="145" y="44"/>
                    <a:pt x="145" y="44"/>
                    <a:pt x="145" y="44"/>
                  </a:cubicBezTo>
                  <a:cubicBezTo>
                    <a:pt x="145" y="8"/>
                    <a:pt x="145" y="8"/>
                    <a:pt x="145" y="8"/>
                  </a:cubicBezTo>
                  <a:cubicBezTo>
                    <a:pt x="145" y="4"/>
                    <a:pt x="141" y="0"/>
                    <a:pt x="13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60">
              <a:extLst>
                <a:ext uri="{FF2B5EF4-FFF2-40B4-BE49-F238E27FC236}">
                  <a16:creationId xmlns:a16="http://schemas.microsoft.com/office/drawing/2014/main" id="{3DFF785A-7CF7-418A-92D8-1A1442FB9465}"/>
                </a:ext>
              </a:extLst>
            </p:cNvPr>
            <p:cNvSpPr>
              <a:spLocks/>
            </p:cNvSpPr>
            <p:nvPr/>
          </p:nvSpPr>
          <p:spPr bwMode="auto">
            <a:xfrm>
              <a:off x="3686175" y="4877099"/>
              <a:ext cx="492779" cy="361474"/>
            </a:xfrm>
            <a:custGeom>
              <a:avLst/>
              <a:gdLst>
                <a:gd name="T0" fmla="*/ 0 w 145"/>
                <a:gd name="T1" fmla="*/ 0 h 106"/>
                <a:gd name="T2" fmla="*/ 0 w 145"/>
                <a:gd name="T3" fmla="*/ 99 h 106"/>
                <a:gd name="T4" fmla="*/ 8 w 145"/>
                <a:gd name="T5" fmla="*/ 106 h 106"/>
                <a:gd name="T6" fmla="*/ 137 w 145"/>
                <a:gd name="T7" fmla="*/ 106 h 106"/>
                <a:gd name="T8" fmla="*/ 145 w 145"/>
                <a:gd name="T9" fmla="*/ 99 h 106"/>
                <a:gd name="T10" fmla="*/ 145 w 145"/>
                <a:gd name="T11" fmla="*/ 0 h 106"/>
                <a:gd name="T12" fmla="*/ 0 w 145"/>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45" h="106">
                  <a:moveTo>
                    <a:pt x="0" y="0"/>
                  </a:moveTo>
                  <a:cubicBezTo>
                    <a:pt x="0" y="99"/>
                    <a:pt x="0" y="99"/>
                    <a:pt x="0" y="99"/>
                  </a:cubicBezTo>
                  <a:cubicBezTo>
                    <a:pt x="0" y="103"/>
                    <a:pt x="3" y="106"/>
                    <a:pt x="8" y="106"/>
                  </a:cubicBezTo>
                  <a:cubicBezTo>
                    <a:pt x="137" y="106"/>
                    <a:pt x="137" y="106"/>
                    <a:pt x="137" y="106"/>
                  </a:cubicBezTo>
                  <a:cubicBezTo>
                    <a:pt x="141" y="106"/>
                    <a:pt x="145" y="103"/>
                    <a:pt x="145" y="99"/>
                  </a:cubicBezTo>
                  <a:cubicBezTo>
                    <a:pt x="145" y="0"/>
                    <a:pt x="145" y="0"/>
                    <a:pt x="145" y="0"/>
                  </a:cubicBezTo>
                  <a:lnTo>
                    <a:pt x="0" y="0"/>
                  </a:lnTo>
                  <a:close/>
                </a:path>
              </a:pathLst>
            </a:cu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61">
              <a:extLst>
                <a:ext uri="{FF2B5EF4-FFF2-40B4-BE49-F238E27FC236}">
                  <a16:creationId xmlns:a16="http://schemas.microsoft.com/office/drawing/2014/main" id="{2D6BAD44-302C-4701-913B-191459F4D3A2}"/>
                </a:ext>
              </a:extLst>
            </p:cNvPr>
            <p:cNvSpPr>
              <a:spLocks/>
            </p:cNvSpPr>
            <p:nvPr/>
          </p:nvSpPr>
          <p:spPr bwMode="auto">
            <a:xfrm>
              <a:off x="3686175" y="4744250"/>
              <a:ext cx="492779" cy="149842"/>
            </a:xfrm>
            <a:custGeom>
              <a:avLst/>
              <a:gdLst>
                <a:gd name="T0" fmla="*/ 137 w 145"/>
                <a:gd name="T1" fmla="*/ 0 h 44"/>
                <a:gd name="T2" fmla="*/ 8 w 145"/>
                <a:gd name="T3" fmla="*/ 0 h 44"/>
                <a:gd name="T4" fmla="*/ 0 w 145"/>
                <a:gd name="T5" fmla="*/ 8 h 44"/>
                <a:gd name="T6" fmla="*/ 0 w 145"/>
                <a:gd name="T7" fmla="*/ 44 h 44"/>
                <a:gd name="T8" fmla="*/ 145 w 145"/>
                <a:gd name="T9" fmla="*/ 44 h 44"/>
                <a:gd name="T10" fmla="*/ 145 w 145"/>
                <a:gd name="T11" fmla="*/ 8 h 44"/>
                <a:gd name="T12" fmla="*/ 137 w 145"/>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145" h="44">
                  <a:moveTo>
                    <a:pt x="137" y="0"/>
                  </a:moveTo>
                  <a:cubicBezTo>
                    <a:pt x="8" y="0"/>
                    <a:pt x="8" y="0"/>
                    <a:pt x="8" y="0"/>
                  </a:cubicBezTo>
                  <a:cubicBezTo>
                    <a:pt x="3" y="0"/>
                    <a:pt x="0" y="4"/>
                    <a:pt x="0" y="8"/>
                  </a:cubicBezTo>
                  <a:cubicBezTo>
                    <a:pt x="0" y="44"/>
                    <a:pt x="0" y="44"/>
                    <a:pt x="0" y="44"/>
                  </a:cubicBezTo>
                  <a:cubicBezTo>
                    <a:pt x="145" y="44"/>
                    <a:pt x="145" y="44"/>
                    <a:pt x="145" y="44"/>
                  </a:cubicBezTo>
                  <a:cubicBezTo>
                    <a:pt x="145" y="8"/>
                    <a:pt x="145" y="8"/>
                    <a:pt x="145" y="8"/>
                  </a:cubicBezTo>
                  <a:cubicBezTo>
                    <a:pt x="145" y="4"/>
                    <a:pt x="141" y="0"/>
                    <a:pt x="137"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Rectangle 62">
              <a:extLst>
                <a:ext uri="{FF2B5EF4-FFF2-40B4-BE49-F238E27FC236}">
                  <a16:creationId xmlns:a16="http://schemas.microsoft.com/office/drawing/2014/main" id="{65F66FAC-7142-4232-99B6-DBD7B6877D89}"/>
                </a:ext>
              </a:extLst>
            </p:cNvPr>
            <p:cNvSpPr>
              <a:spLocks noChangeArrowheads="1"/>
            </p:cNvSpPr>
            <p:nvPr/>
          </p:nvSpPr>
          <p:spPr bwMode="auto">
            <a:xfrm>
              <a:off x="3853009" y="4941979"/>
              <a:ext cx="60246"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Rectangle 63">
              <a:extLst>
                <a:ext uri="{FF2B5EF4-FFF2-40B4-BE49-F238E27FC236}">
                  <a16:creationId xmlns:a16="http://schemas.microsoft.com/office/drawing/2014/main" id="{54B2501F-AE57-4799-9CA2-6F785489C1E2}"/>
                </a:ext>
              </a:extLst>
            </p:cNvPr>
            <p:cNvSpPr>
              <a:spLocks noChangeArrowheads="1"/>
            </p:cNvSpPr>
            <p:nvPr/>
          </p:nvSpPr>
          <p:spPr bwMode="auto">
            <a:xfrm>
              <a:off x="3951874" y="4941979"/>
              <a:ext cx="60246"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Rectangle 64">
              <a:extLst>
                <a:ext uri="{FF2B5EF4-FFF2-40B4-BE49-F238E27FC236}">
                  <a16:creationId xmlns:a16="http://schemas.microsoft.com/office/drawing/2014/main" id="{03A71D8D-1191-493A-8091-EA3AB2A1B0C8}"/>
                </a:ext>
              </a:extLst>
            </p:cNvPr>
            <p:cNvSpPr>
              <a:spLocks noChangeArrowheads="1"/>
            </p:cNvSpPr>
            <p:nvPr/>
          </p:nvSpPr>
          <p:spPr bwMode="auto">
            <a:xfrm>
              <a:off x="4049194" y="4941979"/>
              <a:ext cx="61790" cy="6179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Rectangle 65">
              <a:extLst>
                <a:ext uri="{FF2B5EF4-FFF2-40B4-BE49-F238E27FC236}">
                  <a16:creationId xmlns:a16="http://schemas.microsoft.com/office/drawing/2014/main" id="{3C638490-031D-4C13-93DB-25B270A75DE1}"/>
                </a:ext>
              </a:extLst>
            </p:cNvPr>
            <p:cNvSpPr>
              <a:spLocks noChangeArrowheads="1"/>
            </p:cNvSpPr>
            <p:nvPr/>
          </p:nvSpPr>
          <p:spPr bwMode="auto">
            <a:xfrm>
              <a:off x="3754144" y="5037754"/>
              <a:ext cx="61790" cy="60246"/>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Rectangle 66">
              <a:extLst>
                <a:ext uri="{FF2B5EF4-FFF2-40B4-BE49-F238E27FC236}">
                  <a16:creationId xmlns:a16="http://schemas.microsoft.com/office/drawing/2014/main" id="{16DFA477-016B-4555-A955-0E32B9BE6B89}"/>
                </a:ext>
              </a:extLst>
            </p:cNvPr>
            <p:cNvSpPr>
              <a:spLocks noChangeArrowheads="1"/>
            </p:cNvSpPr>
            <p:nvPr/>
          </p:nvSpPr>
          <p:spPr bwMode="auto">
            <a:xfrm>
              <a:off x="3853009" y="5037754"/>
              <a:ext cx="60246" cy="60246"/>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Rectangle 67">
              <a:extLst>
                <a:ext uri="{FF2B5EF4-FFF2-40B4-BE49-F238E27FC236}">
                  <a16:creationId xmlns:a16="http://schemas.microsoft.com/office/drawing/2014/main" id="{26E9EB75-021A-45C4-9EE3-D836BF6C56A0}"/>
                </a:ext>
              </a:extLst>
            </p:cNvPr>
            <p:cNvSpPr>
              <a:spLocks noChangeArrowheads="1"/>
            </p:cNvSpPr>
            <p:nvPr/>
          </p:nvSpPr>
          <p:spPr bwMode="auto">
            <a:xfrm>
              <a:off x="3951874" y="5037754"/>
              <a:ext cx="60246" cy="60246"/>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Rectangle 68">
              <a:extLst>
                <a:ext uri="{FF2B5EF4-FFF2-40B4-BE49-F238E27FC236}">
                  <a16:creationId xmlns:a16="http://schemas.microsoft.com/office/drawing/2014/main" id="{E67CBB35-CB07-4D35-B955-E02FFAB74B5F}"/>
                </a:ext>
              </a:extLst>
            </p:cNvPr>
            <p:cNvSpPr>
              <a:spLocks noChangeArrowheads="1"/>
            </p:cNvSpPr>
            <p:nvPr/>
          </p:nvSpPr>
          <p:spPr bwMode="auto">
            <a:xfrm>
              <a:off x="3951874" y="5128896"/>
              <a:ext cx="60246"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Rectangle 69">
              <a:extLst>
                <a:ext uri="{FF2B5EF4-FFF2-40B4-BE49-F238E27FC236}">
                  <a16:creationId xmlns:a16="http://schemas.microsoft.com/office/drawing/2014/main" id="{2E93FEE9-EECF-42E6-97FC-F6115C700115}"/>
                </a:ext>
              </a:extLst>
            </p:cNvPr>
            <p:cNvSpPr>
              <a:spLocks noChangeArrowheads="1"/>
            </p:cNvSpPr>
            <p:nvPr/>
          </p:nvSpPr>
          <p:spPr bwMode="auto">
            <a:xfrm>
              <a:off x="4049194" y="5037754"/>
              <a:ext cx="61790" cy="60246"/>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Rectangle 70">
              <a:extLst>
                <a:ext uri="{FF2B5EF4-FFF2-40B4-BE49-F238E27FC236}">
                  <a16:creationId xmlns:a16="http://schemas.microsoft.com/office/drawing/2014/main" id="{74D8AF58-E149-49B7-BD32-615EAA4D0E67}"/>
                </a:ext>
              </a:extLst>
            </p:cNvPr>
            <p:cNvSpPr>
              <a:spLocks noChangeArrowheads="1"/>
            </p:cNvSpPr>
            <p:nvPr/>
          </p:nvSpPr>
          <p:spPr bwMode="auto">
            <a:xfrm>
              <a:off x="3754144" y="5128896"/>
              <a:ext cx="61790"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Rectangle 71">
              <a:extLst>
                <a:ext uri="{FF2B5EF4-FFF2-40B4-BE49-F238E27FC236}">
                  <a16:creationId xmlns:a16="http://schemas.microsoft.com/office/drawing/2014/main" id="{6BC4A4AD-7A2E-4342-BE40-1E8BDDA6592E}"/>
                </a:ext>
              </a:extLst>
            </p:cNvPr>
            <p:cNvSpPr>
              <a:spLocks noChangeArrowheads="1"/>
            </p:cNvSpPr>
            <p:nvPr/>
          </p:nvSpPr>
          <p:spPr bwMode="auto">
            <a:xfrm>
              <a:off x="3853009" y="5128896"/>
              <a:ext cx="60246" cy="61790"/>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72">
              <a:extLst>
                <a:ext uri="{FF2B5EF4-FFF2-40B4-BE49-F238E27FC236}">
                  <a16:creationId xmlns:a16="http://schemas.microsoft.com/office/drawing/2014/main" id="{7E547F7C-EF00-4123-9141-FC69966ED46A}"/>
                </a:ext>
              </a:extLst>
            </p:cNvPr>
            <p:cNvSpPr>
              <a:spLocks/>
            </p:cNvSpPr>
            <p:nvPr/>
          </p:nvSpPr>
          <p:spPr bwMode="auto">
            <a:xfrm>
              <a:off x="3768048" y="4676281"/>
              <a:ext cx="54067" cy="140574"/>
            </a:xfrm>
            <a:custGeom>
              <a:avLst/>
              <a:gdLst>
                <a:gd name="T0" fmla="*/ 8 w 16"/>
                <a:gd name="T1" fmla="*/ 0 h 41"/>
                <a:gd name="T2" fmla="*/ 0 w 16"/>
                <a:gd name="T3" fmla="*/ 8 h 41"/>
                <a:gd name="T4" fmla="*/ 0 w 16"/>
                <a:gd name="T5" fmla="*/ 33 h 41"/>
                <a:gd name="T6" fmla="*/ 8 w 16"/>
                <a:gd name="T7" fmla="*/ 41 h 41"/>
                <a:gd name="T8" fmla="*/ 16 w 16"/>
                <a:gd name="T9" fmla="*/ 33 h 41"/>
                <a:gd name="T10" fmla="*/ 16 w 16"/>
                <a:gd name="T11" fmla="*/ 8 h 41"/>
                <a:gd name="T12" fmla="*/ 8 w 16"/>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6" h="41">
                  <a:moveTo>
                    <a:pt x="8" y="0"/>
                  </a:moveTo>
                  <a:cubicBezTo>
                    <a:pt x="4" y="0"/>
                    <a:pt x="0" y="3"/>
                    <a:pt x="0" y="8"/>
                  </a:cubicBezTo>
                  <a:cubicBezTo>
                    <a:pt x="0" y="33"/>
                    <a:pt x="0" y="33"/>
                    <a:pt x="0" y="33"/>
                  </a:cubicBezTo>
                  <a:cubicBezTo>
                    <a:pt x="0" y="37"/>
                    <a:pt x="4" y="41"/>
                    <a:pt x="8" y="41"/>
                  </a:cubicBezTo>
                  <a:cubicBezTo>
                    <a:pt x="12" y="41"/>
                    <a:pt x="16" y="37"/>
                    <a:pt x="16" y="33"/>
                  </a:cubicBezTo>
                  <a:cubicBezTo>
                    <a:pt x="16" y="8"/>
                    <a:pt x="16" y="8"/>
                    <a:pt x="16" y="8"/>
                  </a:cubicBezTo>
                  <a:cubicBezTo>
                    <a:pt x="16" y="3"/>
                    <a:pt x="12" y="0"/>
                    <a:pt x="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3">
              <a:extLst>
                <a:ext uri="{FF2B5EF4-FFF2-40B4-BE49-F238E27FC236}">
                  <a16:creationId xmlns:a16="http://schemas.microsoft.com/office/drawing/2014/main" id="{BCBBC165-8973-426F-8128-8D4652F52BA1}"/>
                </a:ext>
              </a:extLst>
            </p:cNvPr>
            <p:cNvSpPr>
              <a:spLocks/>
            </p:cNvSpPr>
            <p:nvPr/>
          </p:nvSpPr>
          <p:spPr bwMode="auto">
            <a:xfrm>
              <a:off x="4043015" y="4676281"/>
              <a:ext cx="54067" cy="140574"/>
            </a:xfrm>
            <a:custGeom>
              <a:avLst/>
              <a:gdLst>
                <a:gd name="T0" fmla="*/ 8 w 16"/>
                <a:gd name="T1" fmla="*/ 0 h 41"/>
                <a:gd name="T2" fmla="*/ 0 w 16"/>
                <a:gd name="T3" fmla="*/ 8 h 41"/>
                <a:gd name="T4" fmla="*/ 0 w 16"/>
                <a:gd name="T5" fmla="*/ 33 h 41"/>
                <a:gd name="T6" fmla="*/ 8 w 16"/>
                <a:gd name="T7" fmla="*/ 41 h 41"/>
                <a:gd name="T8" fmla="*/ 16 w 16"/>
                <a:gd name="T9" fmla="*/ 33 h 41"/>
                <a:gd name="T10" fmla="*/ 16 w 16"/>
                <a:gd name="T11" fmla="*/ 8 h 41"/>
                <a:gd name="T12" fmla="*/ 8 w 16"/>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6" h="41">
                  <a:moveTo>
                    <a:pt x="8" y="0"/>
                  </a:moveTo>
                  <a:cubicBezTo>
                    <a:pt x="4" y="0"/>
                    <a:pt x="0" y="3"/>
                    <a:pt x="0" y="8"/>
                  </a:cubicBezTo>
                  <a:cubicBezTo>
                    <a:pt x="0" y="33"/>
                    <a:pt x="0" y="33"/>
                    <a:pt x="0" y="33"/>
                  </a:cubicBezTo>
                  <a:cubicBezTo>
                    <a:pt x="0" y="37"/>
                    <a:pt x="4" y="41"/>
                    <a:pt x="8" y="41"/>
                  </a:cubicBezTo>
                  <a:cubicBezTo>
                    <a:pt x="12" y="41"/>
                    <a:pt x="16" y="37"/>
                    <a:pt x="16" y="33"/>
                  </a:cubicBezTo>
                  <a:cubicBezTo>
                    <a:pt x="16" y="8"/>
                    <a:pt x="16" y="8"/>
                    <a:pt x="16" y="8"/>
                  </a:cubicBezTo>
                  <a:cubicBezTo>
                    <a:pt x="16" y="3"/>
                    <a:pt x="12" y="0"/>
                    <a:pt x="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6" name="Group 115">
              <a:extLst>
                <a:ext uri="{FF2B5EF4-FFF2-40B4-BE49-F238E27FC236}">
                  <a16:creationId xmlns:a16="http://schemas.microsoft.com/office/drawing/2014/main" id="{F67FE1B2-D0FE-406F-9E73-964B4D4D60AE}"/>
                </a:ext>
              </a:extLst>
            </p:cNvPr>
            <p:cNvGrpSpPr/>
            <p:nvPr/>
          </p:nvGrpSpPr>
          <p:grpSpPr>
            <a:xfrm>
              <a:off x="3907076" y="2853464"/>
              <a:ext cx="4598749" cy="2000464"/>
              <a:chOff x="3846513" y="2819400"/>
              <a:chExt cx="4725987" cy="2055813"/>
            </a:xfrm>
            <a:solidFill>
              <a:schemeClr val="tx2">
                <a:lumMod val="10000"/>
                <a:lumOff val="90000"/>
              </a:schemeClr>
            </a:solidFill>
          </p:grpSpPr>
          <p:sp>
            <p:nvSpPr>
              <p:cNvPr id="27" name="Freeform 22">
                <a:extLst>
                  <a:ext uri="{FF2B5EF4-FFF2-40B4-BE49-F238E27FC236}">
                    <a16:creationId xmlns:a16="http://schemas.microsoft.com/office/drawing/2014/main" id="{DFBF33D8-7427-4B27-9FA7-490A5E56F729}"/>
                  </a:ext>
                </a:extLst>
              </p:cNvPr>
              <p:cNvSpPr>
                <a:spLocks noEditPoints="1"/>
              </p:cNvSpPr>
              <p:nvPr/>
            </p:nvSpPr>
            <p:spPr bwMode="auto">
              <a:xfrm>
                <a:off x="6516688" y="2819400"/>
                <a:ext cx="220663" cy="223838"/>
              </a:xfrm>
              <a:custGeom>
                <a:avLst/>
                <a:gdLst>
                  <a:gd name="T0" fmla="*/ 63 w 63"/>
                  <a:gd name="T1" fmla="*/ 36 h 64"/>
                  <a:gd name="T2" fmla="*/ 63 w 63"/>
                  <a:gd name="T3" fmla="*/ 28 h 64"/>
                  <a:gd name="T4" fmla="*/ 57 w 63"/>
                  <a:gd name="T5" fmla="*/ 26 h 64"/>
                  <a:gd name="T6" fmla="*/ 54 w 63"/>
                  <a:gd name="T7" fmla="*/ 19 h 64"/>
                  <a:gd name="T8" fmla="*/ 57 w 63"/>
                  <a:gd name="T9" fmla="*/ 13 h 64"/>
                  <a:gd name="T10" fmla="*/ 51 w 63"/>
                  <a:gd name="T11" fmla="*/ 7 h 64"/>
                  <a:gd name="T12" fmla="*/ 45 w 63"/>
                  <a:gd name="T13" fmla="*/ 10 h 64"/>
                  <a:gd name="T14" fmla="*/ 38 w 63"/>
                  <a:gd name="T15" fmla="*/ 7 h 64"/>
                  <a:gd name="T16" fmla="*/ 36 w 63"/>
                  <a:gd name="T17" fmla="*/ 0 h 64"/>
                  <a:gd name="T18" fmla="*/ 27 w 63"/>
                  <a:gd name="T19" fmla="*/ 0 h 64"/>
                  <a:gd name="T20" fmla="*/ 25 w 63"/>
                  <a:gd name="T21" fmla="*/ 7 h 64"/>
                  <a:gd name="T22" fmla="*/ 18 w 63"/>
                  <a:gd name="T23" fmla="*/ 10 h 64"/>
                  <a:gd name="T24" fmla="*/ 12 w 63"/>
                  <a:gd name="T25" fmla="*/ 7 h 64"/>
                  <a:gd name="T26" fmla="*/ 6 w 63"/>
                  <a:gd name="T27" fmla="*/ 13 h 64"/>
                  <a:gd name="T28" fmla="*/ 9 w 63"/>
                  <a:gd name="T29" fmla="*/ 19 h 64"/>
                  <a:gd name="T30" fmla="*/ 7 w 63"/>
                  <a:gd name="T31" fmla="*/ 26 h 64"/>
                  <a:gd name="T32" fmla="*/ 0 w 63"/>
                  <a:gd name="T33" fmla="*/ 28 h 64"/>
                  <a:gd name="T34" fmla="*/ 0 w 63"/>
                  <a:gd name="T35" fmla="*/ 36 h 64"/>
                  <a:gd name="T36" fmla="*/ 7 w 63"/>
                  <a:gd name="T37" fmla="*/ 38 h 64"/>
                  <a:gd name="T38" fmla="*/ 9 w 63"/>
                  <a:gd name="T39" fmla="*/ 45 h 64"/>
                  <a:gd name="T40" fmla="*/ 6 w 63"/>
                  <a:gd name="T41" fmla="*/ 51 h 64"/>
                  <a:gd name="T42" fmla="*/ 12 w 63"/>
                  <a:gd name="T43" fmla="*/ 57 h 64"/>
                  <a:gd name="T44" fmla="*/ 18 w 63"/>
                  <a:gd name="T45" fmla="*/ 54 h 64"/>
                  <a:gd name="T46" fmla="*/ 25 w 63"/>
                  <a:gd name="T47" fmla="*/ 57 h 64"/>
                  <a:gd name="T48" fmla="*/ 27 w 63"/>
                  <a:gd name="T49" fmla="*/ 64 h 64"/>
                  <a:gd name="T50" fmla="*/ 36 w 63"/>
                  <a:gd name="T51" fmla="*/ 64 h 64"/>
                  <a:gd name="T52" fmla="*/ 38 w 63"/>
                  <a:gd name="T53" fmla="*/ 57 h 64"/>
                  <a:gd name="T54" fmla="*/ 45 w 63"/>
                  <a:gd name="T55" fmla="*/ 54 h 64"/>
                  <a:gd name="T56" fmla="*/ 51 w 63"/>
                  <a:gd name="T57" fmla="*/ 57 h 64"/>
                  <a:gd name="T58" fmla="*/ 57 w 63"/>
                  <a:gd name="T59" fmla="*/ 51 h 64"/>
                  <a:gd name="T60" fmla="*/ 54 w 63"/>
                  <a:gd name="T61" fmla="*/ 45 h 64"/>
                  <a:gd name="T62" fmla="*/ 57 w 63"/>
                  <a:gd name="T63" fmla="*/ 38 h 64"/>
                  <a:gd name="T64" fmla="*/ 63 w 63"/>
                  <a:gd name="T65" fmla="*/ 36 h 64"/>
                  <a:gd name="T66" fmla="*/ 32 w 63"/>
                  <a:gd name="T67" fmla="*/ 47 h 64"/>
                  <a:gd name="T68" fmla="*/ 17 w 63"/>
                  <a:gd name="T69" fmla="*/ 32 h 64"/>
                  <a:gd name="T70" fmla="*/ 32 w 63"/>
                  <a:gd name="T71" fmla="*/ 17 h 64"/>
                  <a:gd name="T72" fmla="*/ 46 w 63"/>
                  <a:gd name="T73" fmla="*/ 32 h 64"/>
                  <a:gd name="T74" fmla="*/ 32 w 63"/>
                  <a:gd name="T75"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 h="64">
                    <a:moveTo>
                      <a:pt x="63" y="36"/>
                    </a:moveTo>
                    <a:cubicBezTo>
                      <a:pt x="63" y="28"/>
                      <a:pt x="63" y="28"/>
                      <a:pt x="63" y="28"/>
                    </a:cubicBezTo>
                    <a:cubicBezTo>
                      <a:pt x="57" y="26"/>
                      <a:pt x="57" y="26"/>
                      <a:pt x="57" y="26"/>
                    </a:cubicBezTo>
                    <a:cubicBezTo>
                      <a:pt x="56" y="23"/>
                      <a:pt x="55" y="21"/>
                      <a:pt x="54" y="19"/>
                    </a:cubicBezTo>
                    <a:cubicBezTo>
                      <a:pt x="57" y="13"/>
                      <a:pt x="57" y="13"/>
                      <a:pt x="57" y="13"/>
                    </a:cubicBezTo>
                    <a:cubicBezTo>
                      <a:pt x="51" y="7"/>
                      <a:pt x="51" y="7"/>
                      <a:pt x="51" y="7"/>
                    </a:cubicBezTo>
                    <a:cubicBezTo>
                      <a:pt x="45" y="10"/>
                      <a:pt x="45" y="10"/>
                      <a:pt x="45" y="10"/>
                    </a:cubicBezTo>
                    <a:cubicBezTo>
                      <a:pt x="43" y="9"/>
                      <a:pt x="40" y="8"/>
                      <a:pt x="38" y="7"/>
                    </a:cubicBezTo>
                    <a:cubicBezTo>
                      <a:pt x="36" y="0"/>
                      <a:pt x="36" y="0"/>
                      <a:pt x="36" y="0"/>
                    </a:cubicBezTo>
                    <a:cubicBezTo>
                      <a:pt x="27" y="0"/>
                      <a:pt x="27" y="0"/>
                      <a:pt x="27" y="0"/>
                    </a:cubicBezTo>
                    <a:cubicBezTo>
                      <a:pt x="25" y="7"/>
                      <a:pt x="25" y="7"/>
                      <a:pt x="25" y="7"/>
                    </a:cubicBezTo>
                    <a:cubicBezTo>
                      <a:pt x="23" y="8"/>
                      <a:pt x="21" y="9"/>
                      <a:pt x="18" y="10"/>
                    </a:cubicBezTo>
                    <a:cubicBezTo>
                      <a:pt x="12" y="7"/>
                      <a:pt x="12" y="7"/>
                      <a:pt x="12" y="7"/>
                    </a:cubicBezTo>
                    <a:cubicBezTo>
                      <a:pt x="6" y="13"/>
                      <a:pt x="6" y="13"/>
                      <a:pt x="6" y="13"/>
                    </a:cubicBezTo>
                    <a:cubicBezTo>
                      <a:pt x="9" y="19"/>
                      <a:pt x="9" y="19"/>
                      <a:pt x="9" y="19"/>
                    </a:cubicBezTo>
                    <a:cubicBezTo>
                      <a:pt x="8" y="21"/>
                      <a:pt x="7" y="23"/>
                      <a:pt x="7" y="26"/>
                    </a:cubicBezTo>
                    <a:cubicBezTo>
                      <a:pt x="0" y="28"/>
                      <a:pt x="0" y="28"/>
                      <a:pt x="0" y="28"/>
                    </a:cubicBezTo>
                    <a:cubicBezTo>
                      <a:pt x="0" y="36"/>
                      <a:pt x="0" y="36"/>
                      <a:pt x="0" y="36"/>
                    </a:cubicBezTo>
                    <a:cubicBezTo>
                      <a:pt x="7" y="38"/>
                      <a:pt x="7" y="38"/>
                      <a:pt x="7" y="38"/>
                    </a:cubicBezTo>
                    <a:cubicBezTo>
                      <a:pt x="7" y="41"/>
                      <a:pt x="8" y="43"/>
                      <a:pt x="9" y="45"/>
                    </a:cubicBezTo>
                    <a:cubicBezTo>
                      <a:pt x="6" y="51"/>
                      <a:pt x="6" y="51"/>
                      <a:pt x="6" y="51"/>
                    </a:cubicBezTo>
                    <a:cubicBezTo>
                      <a:pt x="12" y="57"/>
                      <a:pt x="12" y="57"/>
                      <a:pt x="12" y="57"/>
                    </a:cubicBezTo>
                    <a:cubicBezTo>
                      <a:pt x="18" y="54"/>
                      <a:pt x="18" y="54"/>
                      <a:pt x="18" y="54"/>
                    </a:cubicBezTo>
                    <a:cubicBezTo>
                      <a:pt x="21" y="55"/>
                      <a:pt x="23" y="56"/>
                      <a:pt x="25" y="57"/>
                    </a:cubicBezTo>
                    <a:cubicBezTo>
                      <a:pt x="27" y="64"/>
                      <a:pt x="27" y="64"/>
                      <a:pt x="27" y="64"/>
                    </a:cubicBezTo>
                    <a:cubicBezTo>
                      <a:pt x="36" y="64"/>
                      <a:pt x="36" y="64"/>
                      <a:pt x="36" y="64"/>
                    </a:cubicBezTo>
                    <a:cubicBezTo>
                      <a:pt x="38" y="57"/>
                      <a:pt x="38" y="57"/>
                      <a:pt x="38" y="57"/>
                    </a:cubicBezTo>
                    <a:cubicBezTo>
                      <a:pt x="40" y="56"/>
                      <a:pt x="43" y="55"/>
                      <a:pt x="45" y="54"/>
                    </a:cubicBezTo>
                    <a:cubicBezTo>
                      <a:pt x="51" y="57"/>
                      <a:pt x="51" y="57"/>
                      <a:pt x="51" y="57"/>
                    </a:cubicBezTo>
                    <a:cubicBezTo>
                      <a:pt x="57" y="51"/>
                      <a:pt x="57" y="51"/>
                      <a:pt x="57" y="51"/>
                    </a:cubicBezTo>
                    <a:cubicBezTo>
                      <a:pt x="54" y="45"/>
                      <a:pt x="54" y="45"/>
                      <a:pt x="54" y="45"/>
                    </a:cubicBezTo>
                    <a:cubicBezTo>
                      <a:pt x="55" y="43"/>
                      <a:pt x="56" y="41"/>
                      <a:pt x="57" y="38"/>
                    </a:cubicBezTo>
                    <a:lnTo>
                      <a:pt x="63" y="36"/>
                    </a:lnTo>
                    <a:close/>
                    <a:moveTo>
                      <a:pt x="32" y="47"/>
                    </a:moveTo>
                    <a:cubicBezTo>
                      <a:pt x="23" y="47"/>
                      <a:pt x="17" y="40"/>
                      <a:pt x="17" y="32"/>
                    </a:cubicBezTo>
                    <a:cubicBezTo>
                      <a:pt x="17" y="24"/>
                      <a:pt x="23" y="17"/>
                      <a:pt x="32" y="17"/>
                    </a:cubicBezTo>
                    <a:cubicBezTo>
                      <a:pt x="40" y="17"/>
                      <a:pt x="46" y="24"/>
                      <a:pt x="46" y="32"/>
                    </a:cubicBezTo>
                    <a:cubicBezTo>
                      <a:pt x="46" y="40"/>
                      <a:pt x="40" y="47"/>
                      <a:pt x="3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3">
                <a:extLst>
                  <a:ext uri="{FF2B5EF4-FFF2-40B4-BE49-F238E27FC236}">
                    <a16:creationId xmlns:a16="http://schemas.microsoft.com/office/drawing/2014/main" id="{6294AD6B-8924-487F-B45F-E50936D345F5}"/>
                  </a:ext>
                </a:extLst>
              </p:cNvPr>
              <p:cNvSpPr>
                <a:spLocks noEditPoints="1"/>
              </p:cNvSpPr>
              <p:nvPr/>
            </p:nvSpPr>
            <p:spPr bwMode="auto">
              <a:xfrm>
                <a:off x="4157663" y="4133850"/>
                <a:ext cx="460375" cy="465138"/>
              </a:xfrm>
              <a:custGeom>
                <a:avLst/>
                <a:gdLst>
                  <a:gd name="T0" fmla="*/ 132 w 132"/>
                  <a:gd name="T1" fmla="*/ 76 h 133"/>
                  <a:gd name="T2" fmla="*/ 132 w 132"/>
                  <a:gd name="T3" fmla="*/ 58 h 133"/>
                  <a:gd name="T4" fmla="*/ 119 w 132"/>
                  <a:gd name="T5" fmla="*/ 53 h 133"/>
                  <a:gd name="T6" fmla="*/ 113 w 132"/>
                  <a:gd name="T7" fmla="*/ 39 h 133"/>
                  <a:gd name="T8" fmla="*/ 119 w 132"/>
                  <a:gd name="T9" fmla="*/ 26 h 133"/>
                  <a:gd name="T10" fmla="*/ 107 w 132"/>
                  <a:gd name="T11" fmla="*/ 13 h 133"/>
                  <a:gd name="T12" fmla="*/ 94 w 132"/>
                  <a:gd name="T13" fmla="*/ 20 h 133"/>
                  <a:gd name="T14" fmla="*/ 80 w 132"/>
                  <a:gd name="T15" fmla="*/ 14 h 133"/>
                  <a:gd name="T16" fmla="*/ 75 w 132"/>
                  <a:gd name="T17" fmla="*/ 0 h 133"/>
                  <a:gd name="T18" fmla="*/ 57 w 132"/>
                  <a:gd name="T19" fmla="*/ 0 h 133"/>
                  <a:gd name="T20" fmla="*/ 53 w 132"/>
                  <a:gd name="T21" fmla="*/ 14 h 133"/>
                  <a:gd name="T22" fmla="*/ 39 w 132"/>
                  <a:gd name="T23" fmla="*/ 20 h 133"/>
                  <a:gd name="T24" fmla="*/ 26 w 132"/>
                  <a:gd name="T25" fmla="*/ 13 h 133"/>
                  <a:gd name="T26" fmla="*/ 13 w 132"/>
                  <a:gd name="T27" fmla="*/ 26 h 133"/>
                  <a:gd name="T28" fmla="*/ 20 w 132"/>
                  <a:gd name="T29" fmla="*/ 39 h 133"/>
                  <a:gd name="T30" fmla="*/ 14 w 132"/>
                  <a:gd name="T31" fmla="*/ 53 h 133"/>
                  <a:gd name="T32" fmla="*/ 0 w 132"/>
                  <a:gd name="T33" fmla="*/ 58 h 133"/>
                  <a:gd name="T34" fmla="*/ 0 w 132"/>
                  <a:gd name="T35" fmla="*/ 76 h 133"/>
                  <a:gd name="T36" fmla="*/ 14 w 132"/>
                  <a:gd name="T37" fmla="*/ 80 h 133"/>
                  <a:gd name="T38" fmla="*/ 20 w 132"/>
                  <a:gd name="T39" fmla="*/ 94 h 133"/>
                  <a:gd name="T40" fmla="*/ 13 w 132"/>
                  <a:gd name="T41" fmla="*/ 107 h 133"/>
                  <a:gd name="T42" fmla="*/ 26 w 132"/>
                  <a:gd name="T43" fmla="*/ 120 h 133"/>
                  <a:gd name="T44" fmla="*/ 39 w 132"/>
                  <a:gd name="T45" fmla="*/ 113 h 133"/>
                  <a:gd name="T46" fmla="*/ 53 w 132"/>
                  <a:gd name="T47" fmla="*/ 119 h 133"/>
                  <a:gd name="T48" fmla="*/ 57 w 132"/>
                  <a:gd name="T49" fmla="*/ 133 h 133"/>
                  <a:gd name="T50" fmla="*/ 75 w 132"/>
                  <a:gd name="T51" fmla="*/ 133 h 133"/>
                  <a:gd name="T52" fmla="*/ 80 w 132"/>
                  <a:gd name="T53" fmla="*/ 119 h 133"/>
                  <a:gd name="T54" fmla="*/ 94 w 132"/>
                  <a:gd name="T55" fmla="*/ 113 h 133"/>
                  <a:gd name="T56" fmla="*/ 107 w 132"/>
                  <a:gd name="T57" fmla="*/ 120 h 133"/>
                  <a:gd name="T58" fmla="*/ 119 w 132"/>
                  <a:gd name="T59" fmla="*/ 107 h 133"/>
                  <a:gd name="T60" fmla="*/ 113 w 132"/>
                  <a:gd name="T61" fmla="*/ 94 h 133"/>
                  <a:gd name="T62" fmla="*/ 119 w 132"/>
                  <a:gd name="T63" fmla="*/ 80 h 133"/>
                  <a:gd name="T64" fmla="*/ 132 w 132"/>
                  <a:gd name="T65" fmla="*/ 76 h 133"/>
                  <a:gd name="T66" fmla="*/ 66 w 132"/>
                  <a:gd name="T67" fmla="*/ 97 h 133"/>
                  <a:gd name="T68" fmla="*/ 35 w 132"/>
                  <a:gd name="T69" fmla="*/ 67 h 133"/>
                  <a:gd name="T70" fmla="*/ 66 w 132"/>
                  <a:gd name="T71" fmla="*/ 36 h 133"/>
                  <a:gd name="T72" fmla="*/ 97 w 132"/>
                  <a:gd name="T73" fmla="*/ 67 h 133"/>
                  <a:gd name="T74" fmla="*/ 66 w 132"/>
                  <a:gd name="T75" fmla="*/ 9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33">
                    <a:moveTo>
                      <a:pt x="132" y="76"/>
                    </a:moveTo>
                    <a:cubicBezTo>
                      <a:pt x="132" y="58"/>
                      <a:pt x="132" y="58"/>
                      <a:pt x="132" y="58"/>
                    </a:cubicBezTo>
                    <a:cubicBezTo>
                      <a:pt x="119" y="53"/>
                      <a:pt x="119" y="53"/>
                      <a:pt x="119" y="53"/>
                    </a:cubicBezTo>
                    <a:cubicBezTo>
                      <a:pt x="117" y="48"/>
                      <a:pt x="115" y="43"/>
                      <a:pt x="113" y="39"/>
                    </a:cubicBezTo>
                    <a:cubicBezTo>
                      <a:pt x="119" y="26"/>
                      <a:pt x="119" y="26"/>
                      <a:pt x="119" y="26"/>
                    </a:cubicBezTo>
                    <a:cubicBezTo>
                      <a:pt x="107" y="13"/>
                      <a:pt x="107" y="13"/>
                      <a:pt x="107" y="13"/>
                    </a:cubicBezTo>
                    <a:cubicBezTo>
                      <a:pt x="94" y="20"/>
                      <a:pt x="94" y="20"/>
                      <a:pt x="94" y="20"/>
                    </a:cubicBezTo>
                    <a:cubicBezTo>
                      <a:pt x="89" y="18"/>
                      <a:pt x="85" y="16"/>
                      <a:pt x="80" y="14"/>
                    </a:cubicBezTo>
                    <a:cubicBezTo>
                      <a:pt x="75" y="0"/>
                      <a:pt x="75" y="0"/>
                      <a:pt x="75" y="0"/>
                    </a:cubicBezTo>
                    <a:cubicBezTo>
                      <a:pt x="57" y="0"/>
                      <a:pt x="57" y="0"/>
                      <a:pt x="57" y="0"/>
                    </a:cubicBezTo>
                    <a:cubicBezTo>
                      <a:pt x="53" y="14"/>
                      <a:pt x="53" y="14"/>
                      <a:pt x="53" y="14"/>
                    </a:cubicBezTo>
                    <a:cubicBezTo>
                      <a:pt x="48" y="16"/>
                      <a:pt x="43" y="18"/>
                      <a:pt x="39" y="20"/>
                    </a:cubicBezTo>
                    <a:cubicBezTo>
                      <a:pt x="26" y="13"/>
                      <a:pt x="26" y="13"/>
                      <a:pt x="26" y="13"/>
                    </a:cubicBezTo>
                    <a:cubicBezTo>
                      <a:pt x="13" y="26"/>
                      <a:pt x="13" y="26"/>
                      <a:pt x="13" y="26"/>
                    </a:cubicBezTo>
                    <a:cubicBezTo>
                      <a:pt x="20" y="39"/>
                      <a:pt x="20" y="39"/>
                      <a:pt x="20" y="39"/>
                    </a:cubicBezTo>
                    <a:cubicBezTo>
                      <a:pt x="17" y="43"/>
                      <a:pt x="15" y="48"/>
                      <a:pt x="14" y="53"/>
                    </a:cubicBezTo>
                    <a:cubicBezTo>
                      <a:pt x="0" y="58"/>
                      <a:pt x="0" y="58"/>
                      <a:pt x="0" y="58"/>
                    </a:cubicBezTo>
                    <a:cubicBezTo>
                      <a:pt x="0" y="76"/>
                      <a:pt x="0" y="76"/>
                      <a:pt x="0" y="76"/>
                    </a:cubicBezTo>
                    <a:cubicBezTo>
                      <a:pt x="14" y="80"/>
                      <a:pt x="14" y="80"/>
                      <a:pt x="14" y="80"/>
                    </a:cubicBezTo>
                    <a:cubicBezTo>
                      <a:pt x="15" y="85"/>
                      <a:pt x="17" y="90"/>
                      <a:pt x="20" y="94"/>
                    </a:cubicBezTo>
                    <a:cubicBezTo>
                      <a:pt x="13" y="107"/>
                      <a:pt x="13" y="107"/>
                      <a:pt x="13" y="107"/>
                    </a:cubicBezTo>
                    <a:cubicBezTo>
                      <a:pt x="26" y="120"/>
                      <a:pt x="26" y="120"/>
                      <a:pt x="26" y="120"/>
                    </a:cubicBezTo>
                    <a:cubicBezTo>
                      <a:pt x="39" y="113"/>
                      <a:pt x="39" y="113"/>
                      <a:pt x="39" y="113"/>
                    </a:cubicBezTo>
                    <a:cubicBezTo>
                      <a:pt x="43" y="116"/>
                      <a:pt x="48" y="118"/>
                      <a:pt x="53" y="119"/>
                    </a:cubicBezTo>
                    <a:cubicBezTo>
                      <a:pt x="57" y="133"/>
                      <a:pt x="57" y="133"/>
                      <a:pt x="57" y="133"/>
                    </a:cubicBezTo>
                    <a:cubicBezTo>
                      <a:pt x="75" y="133"/>
                      <a:pt x="75" y="133"/>
                      <a:pt x="75" y="133"/>
                    </a:cubicBezTo>
                    <a:cubicBezTo>
                      <a:pt x="80" y="119"/>
                      <a:pt x="80" y="119"/>
                      <a:pt x="80" y="119"/>
                    </a:cubicBezTo>
                    <a:cubicBezTo>
                      <a:pt x="85" y="118"/>
                      <a:pt x="89" y="116"/>
                      <a:pt x="94" y="113"/>
                    </a:cubicBezTo>
                    <a:cubicBezTo>
                      <a:pt x="107" y="120"/>
                      <a:pt x="107" y="120"/>
                      <a:pt x="107" y="120"/>
                    </a:cubicBezTo>
                    <a:cubicBezTo>
                      <a:pt x="119" y="107"/>
                      <a:pt x="119" y="107"/>
                      <a:pt x="119" y="107"/>
                    </a:cubicBezTo>
                    <a:cubicBezTo>
                      <a:pt x="113" y="94"/>
                      <a:pt x="113" y="94"/>
                      <a:pt x="113" y="94"/>
                    </a:cubicBezTo>
                    <a:cubicBezTo>
                      <a:pt x="115" y="90"/>
                      <a:pt x="117" y="85"/>
                      <a:pt x="119" y="80"/>
                    </a:cubicBezTo>
                    <a:lnTo>
                      <a:pt x="132" y="76"/>
                    </a:lnTo>
                    <a:close/>
                    <a:moveTo>
                      <a:pt x="66" y="97"/>
                    </a:moveTo>
                    <a:cubicBezTo>
                      <a:pt x="49" y="97"/>
                      <a:pt x="35" y="84"/>
                      <a:pt x="35" y="67"/>
                    </a:cubicBezTo>
                    <a:cubicBezTo>
                      <a:pt x="35" y="50"/>
                      <a:pt x="49" y="36"/>
                      <a:pt x="66" y="36"/>
                    </a:cubicBezTo>
                    <a:cubicBezTo>
                      <a:pt x="83" y="36"/>
                      <a:pt x="97" y="50"/>
                      <a:pt x="97" y="67"/>
                    </a:cubicBezTo>
                    <a:cubicBezTo>
                      <a:pt x="97" y="84"/>
                      <a:pt x="83" y="97"/>
                      <a:pt x="66"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4">
                <a:extLst>
                  <a:ext uri="{FF2B5EF4-FFF2-40B4-BE49-F238E27FC236}">
                    <a16:creationId xmlns:a16="http://schemas.microsoft.com/office/drawing/2014/main" id="{D912969A-C786-49E3-91BE-2BE7D570E339}"/>
                  </a:ext>
                </a:extLst>
              </p:cNvPr>
              <p:cNvSpPr>
                <a:spLocks noEditPoints="1"/>
              </p:cNvSpPr>
              <p:nvPr/>
            </p:nvSpPr>
            <p:spPr bwMode="auto">
              <a:xfrm>
                <a:off x="7172325" y="3517900"/>
                <a:ext cx="465138" cy="465138"/>
              </a:xfrm>
              <a:custGeom>
                <a:avLst/>
                <a:gdLst>
                  <a:gd name="T0" fmla="*/ 133 w 133"/>
                  <a:gd name="T1" fmla="*/ 76 h 133"/>
                  <a:gd name="T2" fmla="*/ 133 w 133"/>
                  <a:gd name="T3" fmla="*/ 58 h 133"/>
                  <a:gd name="T4" fmla="*/ 119 w 133"/>
                  <a:gd name="T5" fmla="*/ 53 h 133"/>
                  <a:gd name="T6" fmla="*/ 113 w 133"/>
                  <a:gd name="T7" fmla="*/ 39 h 133"/>
                  <a:gd name="T8" fmla="*/ 120 w 133"/>
                  <a:gd name="T9" fmla="*/ 26 h 133"/>
                  <a:gd name="T10" fmla="*/ 107 w 133"/>
                  <a:gd name="T11" fmla="*/ 13 h 133"/>
                  <a:gd name="T12" fmla="*/ 94 w 133"/>
                  <a:gd name="T13" fmla="*/ 20 h 133"/>
                  <a:gd name="T14" fmla="*/ 80 w 133"/>
                  <a:gd name="T15" fmla="*/ 14 h 133"/>
                  <a:gd name="T16" fmla="*/ 75 w 133"/>
                  <a:gd name="T17" fmla="*/ 0 h 133"/>
                  <a:gd name="T18" fmla="*/ 57 w 133"/>
                  <a:gd name="T19" fmla="*/ 0 h 133"/>
                  <a:gd name="T20" fmla="*/ 53 w 133"/>
                  <a:gd name="T21" fmla="*/ 14 h 133"/>
                  <a:gd name="T22" fmla="*/ 39 w 133"/>
                  <a:gd name="T23" fmla="*/ 20 h 133"/>
                  <a:gd name="T24" fmla="*/ 26 w 133"/>
                  <a:gd name="T25" fmla="*/ 13 h 133"/>
                  <a:gd name="T26" fmla="*/ 13 w 133"/>
                  <a:gd name="T27" fmla="*/ 26 h 133"/>
                  <a:gd name="T28" fmla="*/ 20 w 133"/>
                  <a:gd name="T29" fmla="*/ 39 h 133"/>
                  <a:gd name="T30" fmla="*/ 14 w 133"/>
                  <a:gd name="T31" fmla="*/ 53 h 133"/>
                  <a:gd name="T32" fmla="*/ 0 w 133"/>
                  <a:gd name="T33" fmla="*/ 58 h 133"/>
                  <a:gd name="T34" fmla="*/ 0 w 133"/>
                  <a:gd name="T35" fmla="*/ 76 h 133"/>
                  <a:gd name="T36" fmla="*/ 14 w 133"/>
                  <a:gd name="T37" fmla="*/ 80 h 133"/>
                  <a:gd name="T38" fmla="*/ 20 w 133"/>
                  <a:gd name="T39" fmla="*/ 94 h 133"/>
                  <a:gd name="T40" fmla="*/ 13 w 133"/>
                  <a:gd name="T41" fmla="*/ 107 h 133"/>
                  <a:gd name="T42" fmla="*/ 26 w 133"/>
                  <a:gd name="T43" fmla="*/ 120 h 133"/>
                  <a:gd name="T44" fmla="*/ 39 w 133"/>
                  <a:gd name="T45" fmla="*/ 113 h 133"/>
                  <a:gd name="T46" fmla="*/ 53 w 133"/>
                  <a:gd name="T47" fmla="*/ 119 h 133"/>
                  <a:gd name="T48" fmla="*/ 57 w 133"/>
                  <a:gd name="T49" fmla="*/ 133 h 133"/>
                  <a:gd name="T50" fmla="*/ 75 w 133"/>
                  <a:gd name="T51" fmla="*/ 133 h 133"/>
                  <a:gd name="T52" fmla="*/ 80 w 133"/>
                  <a:gd name="T53" fmla="*/ 119 h 133"/>
                  <a:gd name="T54" fmla="*/ 94 w 133"/>
                  <a:gd name="T55" fmla="*/ 113 h 133"/>
                  <a:gd name="T56" fmla="*/ 107 w 133"/>
                  <a:gd name="T57" fmla="*/ 120 h 133"/>
                  <a:gd name="T58" fmla="*/ 120 w 133"/>
                  <a:gd name="T59" fmla="*/ 107 h 133"/>
                  <a:gd name="T60" fmla="*/ 113 w 133"/>
                  <a:gd name="T61" fmla="*/ 94 h 133"/>
                  <a:gd name="T62" fmla="*/ 119 w 133"/>
                  <a:gd name="T63" fmla="*/ 80 h 133"/>
                  <a:gd name="T64" fmla="*/ 133 w 133"/>
                  <a:gd name="T65" fmla="*/ 76 h 133"/>
                  <a:gd name="T66" fmla="*/ 66 w 133"/>
                  <a:gd name="T67" fmla="*/ 97 h 133"/>
                  <a:gd name="T68" fmla="*/ 36 w 133"/>
                  <a:gd name="T69" fmla="*/ 67 h 133"/>
                  <a:gd name="T70" fmla="*/ 66 w 133"/>
                  <a:gd name="T71" fmla="*/ 36 h 133"/>
                  <a:gd name="T72" fmla="*/ 97 w 133"/>
                  <a:gd name="T73" fmla="*/ 67 h 133"/>
                  <a:gd name="T74" fmla="*/ 66 w 133"/>
                  <a:gd name="T75" fmla="*/ 9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3" h="133">
                    <a:moveTo>
                      <a:pt x="133" y="76"/>
                    </a:moveTo>
                    <a:cubicBezTo>
                      <a:pt x="133" y="58"/>
                      <a:pt x="133" y="58"/>
                      <a:pt x="133" y="58"/>
                    </a:cubicBezTo>
                    <a:cubicBezTo>
                      <a:pt x="119" y="53"/>
                      <a:pt x="119" y="53"/>
                      <a:pt x="119" y="53"/>
                    </a:cubicBezTo>
                    <a:cubicBezTo>
                      <a:pt x="117" y="48"/>
                      <a:pt x="115" y="43"/>
                      <a:pt x="113" y="39"/>
                    </a:cubicBezTo>
                    <a:cubicBezTo>
                      <a:pt x="120" y="26"/>
                      <a:pt x="120" y="26"/>
                      <a:pt x="120" y="26"/>
                    </a:cubicBezTo>
                    <a:cubicBezTo>
                      <a:pt x="107" y="13"/>
                      <a:pt x="107" y="13"/>
                      <a:pt x="107" y="13"/>
                    </a:cubicBezTo>
                    <a:cubicBezTo>
                      <a:pt x="94" y="20"/>
                      <a:pt x="94" y="20"/>
                      <a:pt x="94" y="20"/>
                    </a:cubicBezTo>
                    <a:cubicBezTo>
                      <a:pt x="90" y="18"/>
                      <a:pt x="85" y="16"/>
                      <a:pt x="80" y="14"/>
                    </a:cubicBezTo>
                    <a:cubicBezTo>
                      <a:pt x="75" y="0"/>
                      <a:pt x="75" y="0"/>
                      <a:pt x="75" y="0"/>
                    </a:cubicBezTo>
                    <a:cubicBezTo>
                      <a:pt x="57" y="0"/>
                      <a:pt x="57" y="0"/>
                      <a:pt x="57" y="0"/>
                    </a:cubicBezTo>
                    <a:cubicBezTo>
                      <a:pt x="53" y="14"/>
                      <a:pt x="53" y="14"/>
                      <a:pt x="53" y="14"/>
                    </a:cubicBezTo>
                    <a:cubicBezTo>
                      <a:pt x="48" y="16"/>
                      <a:pt x="43" y="18"/>
                      <a:pt x="39" y="20"/>
                    </a:cubicBezTo>
                    <a:cubicBezTo>
                      <a:pt x="26" y="13"/>
                      <a:pt x="26" y="13"/>
                      <a:pt x="26" y="13"/>
                    </a:cubicBezTo>
                    <a:cubicBezTo>
                      <a:pt x="13" y="26"/>
                      <a:pt x="13" y="26"/>
                      <a:pt x="13" y="26"/>
                    </a:cubicBezTo>
                    <a:cubicBezTo>
                      <a:pt x="20" y="39"/>
                      <a:pt x="20" y="39"/>
                      <a:pt x="20" y="39"/>
                    </a:cubicBezTo>
                    <a:cubicBezTo>
                      <a:pt x="17" y="43"/>
                      <a:pt x="15" y="48"/>
                      <a:pt x="14" y="53"/>
                    </a:cubicBezTo>
                    <a:cubicBezTo>
                      <a:pt x="0" y="58"/>
                      <a:pt x="0" y="58"/>
                      <a:pt x="0" y="58"/>
                    </a:cubicBezTo>
                    <a:cubicBezTo>
                      <a:pt x="0" y="76"/>
                      <a:pt x="0" y="76"/>
                      <a:pt x="0" y="76"/>
                    </a:cubicBezTo>
                    <a:cubicBezTo>
                      <a:pt x="14" y="80"/>
                      <a:pt x="14" y="80"/>
                      <a:pt x="14" y="80"/>
                    </a:cubicBezTo>
                    <a:cubicBezTo>
                      <a:pt x="15" y="85"/>
                      <a:pt x="17" y="90"/>
                      <a:pt x="20" y="94"/>
                    </a:cubicBezTo>
                    <a:cubicBezTo>
                      <a:pt x="13" y="107"/>
                      <a:pt x="13" y="107"/>
                      <a:pt x="13" y="107"/>
                    </a:cubicBezTo>
                    <a:cubicBezTo>
                      <a:pt x="26" y="120"/>
                      <a:pt x="26" y="120"/>
                      <a:pt x="26" y="120"/>
                    </a:cubicBezTo>
                    <a:cubicBezTo>
                      <a:pt x="39" y="113"/>
                      <a:pt x="39" y="113"/>
                      <a:pt x="39" y="113"/>
                    </a:cubicBezTo>
                    <a:cubicBezTo>
                      <a:pt x="43" y="116"/>
                      <a:pt x="48" y="118"/>
                      <a:pt x="53" y="119"/>
                    </a:cubicBezTo>
                    <a:cubicBezTo>
                      <a:pt x="57" y="133"/>
                      <a:pt x="57" y="133"/>
                      <a:pt x="57" y="133"/>
                    </a:cubicBezTo>
                    <a:cubicBezTo>
                      <a:pt x="75" y="133"/>
                      <a:pt x="75" y="133"/>
                      <a:pt x="75" y="133"/>
                    </a:cubicBezTo>
                    <a:cubicBezTo>
                      <a:pt x="80" y="119"/>
                      <a:pt x="80" y="119"/>
                      <a:pt x="80" y="119"/>
                    </a:cubicBezTo>
                    <a:cubicBezTo>
                      <a:pt x="85" y="118"/>
                      <a:pt x="90" y="116"/>
                      <a:pt x="94" y="113"/>
                    </a:cubicBezTo>
                    <a:cubicBezTo>
                      <a:pt x="107" y="120"/>
                      <a:pt x="107" y="120"/>
                      <a:pt x="107" y="120"/>
                    </a:cubicBezTo>
                    <a:cubicBezTo>
                      <a:pt x="120" y="107"/>
                      <a:pt x="120" y="107"/>
                      <a:pt x="120" y="107"/>
                    </a:cubicBezTo>
                    <a:cubicBezTo>
                      <a:pt x="113" y="94"/>
                      <a:pt x="113" y="94"/>
                      <a:pt x="113" y="94"/>
                    </a:cubicBezTo>
                    <a:cubicBezTo>
                      <a:pt x="115" y="90"/>
                      <a:pt x="117" y="85"/>
                      <a:pt x="119" y="80"/>
                    </a:cubicBezTo>
                    <a:lnTo>
                      <a:pt x="133" y="76"/>
                    </a:lnTo>
                    <a:close/>
                    <a:moveTo>
                      <a:pt x="66" y="97"/>
                    </a:moveTo>
                    <a:cubicBezTo>
                      <a:pt x="49" y="97"/>
                      <a:pt x="36" y="84"/>
                      <a:pt x="36" y="67"/>
                    </a:cubicBezTo>
                    <a:cubicBezTo>
                      <a:pt x="36" y="50"/>
                      <a:pt x="49" y="36"/>
                      <a:pt x="66" y="36"/>
                    </a:cubicBezTo>
                    <a:cubicBezTo>
                      <a:pt x="83" y="36"/>
                      <a:pt x="97" y="50"/>
                      <a:pt x="97" y="67"/>
                    </a:cubicBezTo>
                    <a:cubicBezTo>
                      <a:pt x="97" y="84"/>
                      <a:pt x="83" y="97"/>
                      <a:pt x="66"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5">
                <a:extLst>
                  <a:ext uri="{FF2B5EF4-FFF2-40B4-BE49-F238E27FC236}">
                    <a16:creationId xmlns:a16="http://schemas.microsoft.com/office/drawing/2014/main" id="{A94BA2D4-B5EA-4FED-BA36-DA44C1BCE326}"/>
                  </a:ext>
                </a:extLst>
              </p:cNvPr>
              <p:cNvSpPr>
                <a:spLocks noEditPoints="1"/>
              </p:cNvSpPr>
              <p:nvPr/>
            </p:nvSpPr>
            <p:spPr bwMode="auto">
              <a:xfrm>
                <a:off x="7599363" y="4462463"/>
                <a:ext cx="163513" cy="160338"/>
              </a:xfrm>
              <a:custGeom>
                <a:avLst/>
                <a:gdLst>
                  <a:gd name="T0" fmla="*/ 47 w 47"/>
                  <a:gd name="T1" fmla="*/ 26 h 46"/>
                  <a:gd name="T2" fmla="*/ 47 w 47"/>
                  <a:gd name="T3" fmla="*/ 20 h 46"/>
                  <a:gd name="T4" fmla="*/ 42 w 47"/>
                  <a:gd name="T5" fmla="*/ 19 h 46"/>
                  <a:gd name="T6" fmla="*/ 40 w 47"/>
                  <a:gd name="T7" fmla="*/ 14 h 46"/>
                  <a:gd name="T8" fmla="*/ 42 w 47"/>
                  <a:gd name="T9" fmla="*/ 9 h 46"/>
                  <a:gd name="T10" fmla="*/ 38 w 47"/>
                  <a:gd name="T11" fmla="*/ 5 h 46"/>
                  <a:gd name="T12" fmla="*/ 33 w 47"/>
                  <a:gd name="T13" fmla="*/ 7 h 46"/>
                  <a:gd name="T14" fmla="*/ 28 w 47"/>
                  <a:gd name="T15" fmla="*/ 5 h 46"/>
                  <a:gd name="T16" fmla="*/ 26 w 47"/>
                  <a:gd name="T17" fmla="*/ 0 h 46"/>
                  <a:gd name="T18" fmla="*/ 20 w 47"/>
                  <a:gd name="T19" fmla="*/ 0 h 46"/>
                  <a:gd name="T20" fmla="*/ 19 w 47"/>
                  <a:gd name="T21" fmla="*/ 5 h 46"/>
                  <a:gd name="T22" fmla="*/ 14 w 47"/>
                  <a:gd name="T23" fmla="*/ 7 h 46"/>
                  <a:gd name="T24" fmla="*/ 9 w 47"/>
                  <a:gd name="T25" fmla="*/ 5 h 46"/>
                  <a:gd name="T26" fmla="*/ 5 w 47"/>
                  <a:gd name="T27" fmla="*/ 9 h 46"/>
                  <a:gd name="T28" fmla="*/ 7 w 47"/>
                  <a:gd name="T29" fmla="*/ 14 h 46"/>
                  <a:gd name="T30" fmla="*/ 5 w 47"/>
                  <a:gd name="T31" fmla="*/ 19 h 46"/>
                  <a:gd name="T32" fmla="*/ 0 w 47"/>
                  <a:gd name="T33" fmla="*/ 20 h 46"/>
                  <a:gd name="T34" fmla="*/ 0 w 47"/>
                  <a:gd name="T35" fmla="*/ 26 h 46"/>
                  <a:gd name="T36" fmla="*/ 5 w 47"/>
                  <a:gd name="T37" fmla="*/ 28 h 46"/>
                  <a:gd name="T38" fmla="*/ 7 w 47"/>
                  <a:gd name="T39" fmla="*/ 33 h 46"/>
                  <a:gd name="T40" fmla="*/ 5 w 47"/>
                  <a:gd name="T41" fmla="*/ 37 h 46"/>
                  <a:gd name="T42" fmla="*/ 9 w 47"/>
                  <a:gd name="T43" fmla="*/ 42 h 46"/>
                  <a:gd name="T44" fmla="*/ 14 w 47"/>
                  <a:gd name="T45" fmla="*/ 39 h 46"/>
                  <a:gd name="T46" fmla="*/ 19 w 47"/>
                  <a:gd name="T47" fmla="*/ 41 h 46"/>
                  <a:gd name="T48" fmla="*/ 20 w 47"/>
                  <a:gd name="T49" fmla="*/ 46 h 46"/>
                  <a:gd name="T50" fmla="*/ 26 w 47"/>
                  <a:gd name="T51" fmla="*/ 46 h 46"/>
                  <a:gd name="T52" fmla="*/ 28 w 47"/>
                  <a:gd name="T53" fmla="*/ 41 h 46"/>
                  <a:gd name="T54" fmla="*/ 33 w 47"/>
                  <a:gd name="T55" fmla="*/ 39 h 46"/>
                  <a:gd name="T56" fmla="*/ 38 w 47"/>
                  <a:gd name="T57" fmla="*/ 42 h 46"/>
                  <a:gd name="T58" fmla="*/ 42 w 47"/>
                  <a:gd name="T59" fmla="*/ 37 h 46"/>
                  <a:gd name="T60" fmla="*/ 40 w 47"/>
                  <a:gd name="T61" fmla="*/ 33 h 46"/>
                  <a:gd name="T62" fmla="*/ 42 w 47"/>
                  <a:gd name="T63" fmla="*/ 28 h 46"/>
                  <a:gd name="T64" fmla="*/ 47 w 47"/>
                  <a:gd name="T65" fmla="*/ 26 h 46"/>
                  <a:gd name="T66" fmla="*/ 23 w 47"/>
                  <a:gd name="T67" fmla="*/ 34 h 46"/>
                  <a:gd name="T68" fmla="*/ 13 w 47"/>
                  <a:gd name="T69" fmla="*/ 23 h 46"/>
                  <a:gd name="T70" fmla="*/ 23 w 47"/>
                  <a:gd name="T71" fmla="*/ 12 h 46"/>
                  <a:gd name="T72" fmla="*/ 34 w 47"/>
                  <a:gd name="T73" fmla="*/ 23 h 46"/>
                  <a:gd name="T74" fmla="*/ 23 w 47"/>
                  <a:gd name="T75" fmla="*/ 3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 h="46">
                    <a:moveTo>
                      <a:pt x="47" y="26"/>
                    </a:moveTo>
                    <a:cubicBezTo>
                      <a:pt x="47" y="20"/>
                      <a:pt x="47" y="20"/>
                      <a:pt x="47" y="20"/>
                    </a:cubicBezTo>
                    <a:cubicBezTo>
                      <a:pt x="42" y="19"/>
                      <a:pt x="42" y="19"/>
                      <a:pt x="42" y="19"/>
                    </a:cubicBezTo>
                    <a:cubicBezTo>
                      <a:pt x="41" y="17"/>
                      <a:pt x="40" y="15"/>
                      <a:pt x="40" y="14"/>
                    </a:cubicBezTo>
                    <a:cubicBezTo>
                      <a:pt x="42" y="9"/>
                      <a:pt x="42" y="9"/>
                      <a:pt x="42" y="9"/>
                    </a:cubicBezTo>
                    <a:cubicBezTo>
                      <a:pt x="38" y="5"/>
                      <a:pt x="38" y="5"/>
                      <a:pt x="38" y="5"/>
                    </a:cubicBezTo>
                    <a:cubicBezTo>
                      <a:pt x="33" y="7"/>
                      <a:pt x="33" y="7"/>
                      <a:pt x="33" y="7"/>
                    </a:cubicBezTo>
                    <a:cubicBezTo>
                      <a:pt x="31" y="6"/>
                      <a:pt x="30" y="5"/>
                      <a:pt x="28" y="5"/>
                    </a:cubicBezTo>
                    <a:cubicBezTo>
                      <a:pt x="26" y="0"/>
                      <a:pt x="26" y="0"/>
                      <a:pt x="26" y="0"/>
                    </a:cubicBezTo>
                    <a:cubicBezTo>
                      <a:pt x="20" y="0"/>
                      <a:pt x="20" y="0"/>
                      <a:pt x="20" y="0"/>
                    </a:cubicBezTo>
                    <a:cubicBezTo>
                      <a:pt x="19" y="5"/>
                      <a:pt x="19" y="5"/>
                      <a:pt x="19" y="5"/>
                    </a:cubicBezTo>
                    <a:cubicBezTo>
                      <a:pt x="17" y="5"/>
                      <a:pt x="15" y="6"/>
                      <a:pt x="14" y="7"/>
                    </a:cubicBezTo>
                    <a:cubicBezTo>
                      <a:pt x="9" y="5"/>
                      <a:pt x="9" y="5"/>
                      <a:pt x="9" y="5"/>
                    </a:cubicBezTo>
                    <a:cubicBezTo>
                      <a:pt x="5" y="9"/>
                      <a:pt x="5" y="9"/>
                      <a:pt x="5" y="9"/>
                    </a:cubicBezTo>
                    <a:cubicBezTo>
                      <a:pt x="7" y="14"/>
                      <a:pt x="7" y="14"/>
                      <a:pt x="7" y="14"/>
                    </a:cubicBezTo>
                    <a:cubicBezTo>
                      <a:pt x="6" y="15"/>
                      <a:pt x="5" y="17"/>
                      <a:pt x="5" y="19"/>
                    </a:cubicBezTo>
                    <a:cubicBezTo>
                      <a:pt x="0" y="20"/>
                      <a:pt x="0" y="20"/>
                      <a:pt x="0" y="20"/>
                    </a:cubicBezTo>
                    <a:cubicBezTo>
                      <a:pt x="0" y="26"/>
                      <a:pt x="0" y="26"/>
                      <a:pt x="0" y="26"/>
                    </a:cubicBezTo>
                    <a:cubicBezTo>
                      <a:pt x="5" y="28"/>
                      <a:pt x="5" y="28"/>
                      <a:pt x="5" y="28"/>
                    </a:cubicBezTo>
                    <a:cubicBezTo>
                      <a:pt x="5" y="30"/>
                      <a:pt x="6" y="31"/>
                      <a:pt x="7" y="33"/>
                    </a:cubicBezTo>
                    <a:cubicBezTo>
                      <a:pt x="5" y="37"/>
                      <a:pt x="5" y="37"/>
                      <a:pt x="5" y="37"/>
                    </a:cubicBezTo>
                    <a:cubicBezTo>
                      <a:pt x="9" y="42"/>
                      <a:pt x="9" y="42"/>
                      <a:pt x="9" y="42"/>
                    </a:cubicBezTo>
                    <a:cubicBezTo>
                      <a:pt x="14" y="39"/>
                      <a:pt x="14" y="39"/>
                      <a:pt x="14" y="39"/>
                    </a:cubicBezTo>
                    <a:cubicBezTo>
                      <a:pt x="15" y="40"/>
                      <a:pt x="17" y="41"/>
                      <a:pt x="19" y="41"/>
                    </a:cubicBezTo>
                    <a:cubicBezTo>
                      <a:pt x="20" y="46"/>
                      <a:pt x="20" y="46"/>
                      <a:pt x="20" y="46"/>
                    </a:cubicBezTo>
                    <a:cubicBezTo>
                      <a:pt x="26" y="46"/>
                      <a:pt x="26" y="46"/>
                      <a:pt x="26" y="46"/>
                    </a:cubicBezTo>
                    <a:cubicBezTo>
                      <a:pt x="28" y="41"/>
                      <a:pt x="28" y="41"/>
                      <a:pt x="28" y="41"/>
                    </a:cubicBezTo>
                    <a:cubicBezTo>
                      <a:pt x="30" y="41"/>
                      <a:pt x="31" y="40"/>
                      <a:pt x="33" y="39"/>
                    </a:cubicBezTo>
                    <a:cubicBezTo>
                      <a:pt x="38" y="42"/>
                      <a:pt x="38" y="42"/>
                      <a:pt x="38" y="42"/>
                    </a:cubicBezTo>
                    <a:cubicBezTo>
                      <a:pt x="42" y="37"/>
                      <a:pt x="42" y="37"/>
                      <a:pt x="42" y="37"/>
                    </a:cubicBezTo>
                    <a:cubicBezTo>
                      <a:pt x="40" y="33"/>
                      <a:pt x="40" y="33"/>
                      <a:pt x="40" y="33"/>
                    </a:cubicBezTo>
                    <a:cubicBezTo>
                      <a:pt x="40" y="31"/>
                      <a:pt x="41" y="30"/>
                      <a:pt x="42" y="28"/>
                    </a:cubicBezTo>
                    <a:lnTo>
                      <a:pt x="47" y="26"/>
                    </a:lnTo>
                    <a:close/>
                    <a:moveTo>
                      <a:pt x="23" y="34"/>
                    </a:moveTo>
                    <a:cubicBezTo>
                      <a:pt x="17" y="34"/>
                      <a:pt x="13" y="29"/>
                      <a:pt x="13" y="23"/>
                    </a:cubicBezTo>
                    <a:cubicBezTo>
                      <a:pt x="13" y="17"/>
                      <a:pt x="17" y="12"/>
                      <a:pt x="23" y="12"/>
                    </a:cubicBezTo>
                    <a:cubicBezTo>
                      <a:pt x="29" y="12"/>
                      <a:pt x="34" y="17"/>
                      <a:pt x="34" y="23"/>
                    </a:cubicBezTo>
                    <a:cubicBezTo>
                      <a:pt x="34" y="29"/>
                      <a:pt x="29" y="34"/>
                      <a:pt x="2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6">
                <a:extLst>
                  <a:ext uri="{FF2B5EF4-FFF2-40B4-BE49-F238E27FC236}">
                    <a16:creationId xmlns:a16="http://schemas.microsoft.com/office/drawing/2014/main" id="{CADD5BB7-18C1-424E-8372-4D866182785E}"/>
                  </a:ext>
                </a:extLst>
              </p:cNvPr>
              <p:cNvSpPr>
                <a:spLocks noEditPoints="1"/>
              </p:cNvSpPr>
              <p:nvPr/>
            </p:nvSpPr>
            <p:spPr bwMode="auto">
              <a:xfrm>
                <a:off x="8104188" y="3781425"/>
                <a:ext cx="95250" cy="90488"/>
              </a:xfrm>
              <a:custGeom>
                <a:avLst/>
                <a:gdLst>
                  <a:gd name="T0" fmla="*/ 27 w 27"/>
                  <a:gd name="T1" fmla="*/ 15 h 26"/>
                  <a:gd name="T2" fmla="*/ 27 w 27"/>
                  <a:gd name="T3" fmla="*/ 11 h 26"/>
                  <a:gd name="T4" fmla="*/ 24 w 27"/>
                  <a:gd name="T5" fmla="*/ 10 h 26"/>
                  <a:gd name="T6" fmla="*/ 23 w 27"/>
                  <a:gd name="T7" fmla="*/ 8 h 26"/>
                  <a:gd name="T8" fmla="*/ 24 w 27"/>
                  <a:gd name="T9" fmla="*/ 5 h 26"/>
                  <a:gd name="T10" fmla="*/ 22 w 27"/>
                  <a:gd name="T11" fmla="*/ 2 h 26"/>
                  <a:gd name="T12" fmla="*/ 19 w 27"/>
                  <a:gd name="T13" fmla="*/ 4 h 26"/>
                  <a:gd name="T14" fmla="*/ 16 w 27"/>
                  <a:gd name="T15" fmla="*/ 3 h 26"/>
                  <a:gd name="T16" fmla="*/ 15 w 27"/>
                  <a:gd name="T17" fmla="*/ 0 h 26"/>
                  <a:gd name="T18" fmla="*/ 12 w 27"/>
                  <a:gd name="T19" fmla="*/ 0 h 26"/>
                  <a:gd name="T20" fmla="*/ 11 w 27"/>
                  <a:gd name="T21" fmla="*/ 3 h 26"/>
                  <a:gd name="T22" fmla="*/ 8 w 27"/>
                  <a:gd name="T23" fmla="*/ 4 h 26"/>
                  <a:gd name="T24" fmla="*/ 5 w 27"/>
                  <a:gd name="T25" fmla="*/ 2 h 26"/>
                  <a:gd name="T26" fmla="*/ 3 w 27"/>
                  <a:gd name="T27" fmla="*/ 5 h 26"/>
                  <a:gd name="T28" fmla="*/ 4 w 27"/>
                  <a:gd name="T29" fmla="*/ 8 h 26"/>
                  <a:gd name="T30" fmla="*/ 3 w 27"/>
                  <a:gd name="T31" fmla="*/ 10 h 26"/>
                  <a:gd name="T32" fmla="*/ 0 w 27"/>
                  <a:gd name="T33" fmla="*/ 11 h 26"/>
                  <a:gd name="T34" fmla="*/ 0 w 27"/>
                  <a:gd name="T35" fmla="*/ 15 h 26"/>
                  <a:gd name="T36" fmla="*/ 3 w 27"/>
                  <a:gd name="T37" fmla="*/ 16 h 26"/>
                  <a:gd name="T38" fmla="*/ 4 w 27"/>
                  <a:gd name="T39" fmla="*/ 18 h 26"/>
                  <a:gd name="T40" fmla="*/ 3 w 27"/>
                  <a:gd name="T41" fmla="*/ 21 h 26"/>
                  <a:gd name="T42" fmla="*/ 5 w 27"/>
                  <a:gd name="T43" fmla="*/ 24 h 26"/>
                  <a:gd name="T44" fmla="*/ 8 w 27"/>
                  <a:gd name="T45" fmla="*/ 22 h 26"/>
                  <a:gd name="T46" fmla="*/ 11 w 27"/>
                  <a:gd name="T47" fmla="*/ 23 h 26"/>
                  <a:gd name="T48" fmla="*/ 12 w 27"/>
                  <a:gd name="T49" fmla="*/ 26 h 26"/>
                  <a:gd name="T50" fmla="*/ 15 w 27"/>
                  <a:gd name="T51" fmla="*/ 26 h 26"/>
                  <a:gd name="T52" fmla="*/ 16 w 27"/>
                  <a:gd name="T53" fmla="*/ 23 h 26"/>
                  <a:gd name="T54" fmla="*/ 19 w 27"/>
                  <a:gd name="T55" fmla="*/ 22 h 26"/>
                  <a:gd name="T56" fmla="*/ 22 w 27"/>
                  <a:gd name="T57" fmla="*/ 24 h 26"/>
                  <a:gd name="T58" fmla="*/ 24 w 27"/>
                  <a:gd name="T59" fmla="*/ 21 h 26"/>
                  <a:gd name="T60" fmla="*/ 23 w 27"/>
                  <a:gd name="T61" fmla="*/ 18 h 26"/>
                  <a:gd name="T62" fmla="*/ 24 w 27"/>
                  <a:gd name="T63" fmla="*/ 16 h 26"/>
                  <a:gd name="T64" fmla="*/ 27 w 27"/>
                  <a:gd name="T65" fmla="*/ 15 h 26"/>
                  <a:gd name="T66" fmla="*/ 14 w 27"/>
                  <a:gd name="T67" fmla="*/ 19 h 26"/>
                  <a:gd name="T68" fmla="*/ 7 w 27"/>
                  <a:gd name="T69" fmla="*/ 13 h 26"/>
                  <a:gd name="T70" fmla="*/ 14 w 27"/>
                  <a:gd name="T71" fmla="*/ 7 h 26"/>
                  <a:gd name="T72" fmla="*/ 20 w 27"/>
                  <a:gd name="T73" fmla="*/ 13 h 26"/>
                  <a:gd name="T74" fmla="*/ 14 w 27"/>
                  <a:gd name="T75"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7" h="26">
                    <a:moveTo>
                      <a:pt x="27" y="15"/>
                    </a:moveTo>
                    <a:cubicBezTo>
                      <a:pt x="27" y="11"/>
                      <a:pt x="27" y="11"/>
                      <a:pt x="27" y="11"/>
                    </a:cubicBezTo>
                    <a:cubicBezTo>
                      <a:pt x="24" y="10"/>
                      <a:pt x="24" y="10"/>
                      <a:pt x="24" y="10"/>
                    </a:cubicBezTo>
                    <a:cubicBezTo>
                      <a:pt x="24" y="9"/>
                      <a:pt x="23" y="8"/>
                      <a:pt x="23" y="8"/>
                    </a:cubicBezTo>
                    <a:cubicBezTo>
                      <a:pt x="24" y="5"/>
                      <a:pt x="24" y="5"/>
                      <a:pt x="24" y="5"/>
                    </a:cubicBezTo>
                    <a:cubicBezTo>
                      <a:pt x="22" y="2"/>
                      <a:pt x="22" y="2"/>
                      <a:pt x="22" y="2"/>
                    </a:cubicBezTo>
                    <a:cubicBezTo>
                      <a:pt x="19" y="4"/>
                      <a:pt x="19" y="4"/>
                      <a:pt x="19" y="4"/>
                    </a:cubicBezTo>
                    <a:cubicBezTo>
                      <a:pt x="18" y="3"/>
                      <a:pt x="17" y="3"/>
                      <a:pt x="16" y="3"/>
                    </a:cubicBezTo>
                    <a:cubicBezTo>
                      <a:pt x="15" y="0"/>
                      <a:pt x="15" y="0"/>
                      <a:pt x="15" y="0"/>
                    </a:cubicBezTo>
                    <a:cubicBezTo>
                      <a:pt x="12" y="0"/>
                      <a:pt x="12" y="0"/>
                      <a:pt x="12" y="0"/>
                    </a:cubicBezTo>
                    <a:cubicBezTo>
                      <a:pt x="11" y="3"/>
                      <a:pt x="11" y="3"/>
                      <a:pt x="11" y="3"/>
                    </a:cubicBezTo>
                    <a:cubicBezTo>
                      <a:pt x="10" y="3"/>
                      <a:pt x="9" y="3"/>
                      <a:pt x="8" y="4"/>
                    </a:cubicBezTo>
                    <a:cubicBezTo>
                      <a:pt x="5" y="2"/>
                      <a:pt x="5" y="2"/>
                      <a:pt x="5" y="2"/>
                    </a:cubicBezTo>
                    <a:cubicBezTo>
                      <a:pt x="3" y="5"/>
                      <a:pt x="3" y="5"/>
                      <a:pt x="3" y="5"/>
                    </a:cubicBezTo>
                    <a:cubicBezTo>
                      <a:pt x="4" y="8"/>
                      <a:pt x="4" y="8"/>
                      <a:pt x="4" y="8"/>
                    </a:cubicBezTo>
                    <a:cubicBezTo>
                      <a:pt x="4" y="8"/>
                      <a:pt x="3" y="9"/>
                      <a:pt x="3" y="10"/>
                    </a:cubicBezTo>
                    <a:cubicBezTo>
                      <a:pt x="0" y="11"/>
                      <a:pt x="0" y="11"/>
                      <a:pt x="0" y="11"/>
                    </a:cubicBezTo>
                    <a:cubicBezTo>
                      <a:pt x="0" y="15"/>
                      <a:pt x="0" y="15"/>
                      <a:pt x="0" y="15"/>
                    </a:cubicBezTo>
                    <a:cubicBezTo>
                      <a:pt x="3" y="16"/>
                      <a:pt x="3" y="16"/>
                      <a:pt x="3" y="16"/>
                    </a:cubicBezTo>
                    <a:cubicBezTo>
                      <a:pt x="3" y="17"/>
                      <a:pt x="4" y="18"/>
                      <a:pt x="4" y="18"/>
                    </a:cubicBezTo>
                    <a:cubicBezTo>
                      <a:pt x="3" y="21"/>
                      <a:pt x="3" y="21"/>
                      <a:pt x="3" y="21"/>
                    </a:cubicBezTo>
                    <a:cubicBezTo>
                      <a:pt x="5" y="24"/>
                      <a:pt x="5" y="24"/>
                      <a:pt x="5" y="24"/>
                    </a:cubicBezTo>
                    <a:cubicBezTo>
                      <a:pt x="8" y="22"/>
                      <a:pt x="8" y="22"/>
                      <a:pt x="8" y="22"/>
                    </a:cubicBezTo>
                    <a:cubicBezTo>
                      <a:pt x="9" y="23"/>
                      <a:pt x="10" y="23"/>
                      <a:pt x="11" y="23"/>
                    </a:cubicBezTo>
                    <a:cubicBezTo>
                      <a:pt x="12" y="26"/>
                      <a:pt x="12" y="26"/>
                      <a:pt x="12" y="26"/>
                    </a:cubicBezTo>
                    <a:cubicBezTo>
                      <a:pt x="15" y="26"/>
                      <a:pt x="15" y="26"/>
                      <a:pt x="15" y="26"/>
                    </a:cubicBezTo>
                    <a:cubicBezTo>
                      <a:pt x="16" y="23"/>
                      <a:pt x="16" y="23"/>
                      <a:pt x="16" y="23"/>
                    </a:cubicBezTo>
                    <a:cubicBezTo>
                      <a:pt x="17" y="23"/>
                      <a:pt x="18" y="23"/>
                      <a:pt x="19" y="22"/>
                    </a:cubicBezTo>
                    <a:cubicBezTo>
                      <a:pt x="22" y="24"/>
                      <a:pt x="22" y="24"/>
                      <a:pt x="22" y="24"/>
                    </a:cubicBezTo>
                    <a:cubicBezTo>
                      <a:pt x="24" y="21"/>
                      <a:pt x="24" y="21"/>
                      <a:pt x="24" y="21"/>
                    </a:cubicBezTo>
                    <a:cubicBezTo>
                      <a:pt x="23" y="18"/>
                      <a:pt x="23" y="18"/>
                      <a:pt x="23" y="18"/>
                    </a:cubicBezTo>
                    <a:cubicBezTo>
                      <a:pt x="23" y="18"/>
                      <a:pt x="24" y="17"/>
                      <a:pt x="24" y="16"/>
                    </a:cubicBezTo>
                    <a:lnTo>
                      <a:pt x="27" y="15"/>
                    </a:lnTo>
                    <a:close/>
                    <a:moveTo>
                      <a:pt x="14" y="19"/>
                    </a:moveTo>
                    <a:cubicBezTo>
                      <a:pt x="10" y="19"/>
                      <a:pt x="7" y="16"/>
                      <a:pt x="7" y="13"/>
                    </a:cubicBezTo>
                    <a:cubicBezTo>
                      <a:pt x="7" y="10"/>
                      <a:pt x="10" y="7"/>
                      <a:pt x="14" y="7"/>
                    </a:cubicBezTo>
                    <a:cubicBezTo>
                      <a:pt x="17" y="7"/>
                      <a:pt x="20" y="10"/>
                      <a:pt x="20" y="13"/>
                    </a:cubicBezTo>
                    <a:cubicBezTo>
                      <a:pt x="20" y="16"/>
                      <a:pt x="17" y="19"/>
                      <a:pt x="14"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7">
                <a:extLst>
                  <a:ext uri="{FF2B5EF4-FFF2-40B4-BE49-F238E27FC236}">
                    <a16:creationId xmlns:a16="http://schemas.microsoft.com/office/drawing/2014/main" id="{B4CC2B14-D59E-4DB0-B59C-44E66893F204}"/>
                  </a:ext>
                </a:extLst>
              </p:cNvPr>
              <p:cNvSpPr>
                <a:spLocks noEditPoints="1"/>
              </p:cNvSpPr>
              <p:nvPr/>
            </p:nvSpPr>
            <p:spPr bwMode="auto">
              <a:xfrm>
                <a:off x="5019675" y="3074988"/>
                <a:ext cx="160338" cy="163513"/>
              </a:xfrm>
              <a:custGeom>
                <a:avLst/>
                <a:gdLst>
                  <a:gd name="T0" fmla="*/ 46 w 46"/>
                  <a:gd name="T1" fmla="*/ 27 h 47"/>
                  <a:gd name="T2" fmla="*/ 46 w 46"/>
                  <a:gd name="T3" fmla="*/ 20 h 47"/>
                  <a:gd name="T4" fmla="*/ 41 w 46"/>
                  <a:gd name="T5" fmla="*/ 19 h 47"/>
                  <a:gd name="T6" fmla="*/ 39 w 46"/>
                  <a:gd name="T7" fmla="*/ 14 h 47"/>
                  <a:gd name="T8" fmla="*/ 41 w 46"/>
                  <a:gd name="T9" fmla="*/ 9 h 47"/>
                  <a:gd name="T10" fmla="*/ 37 w 46"/>
                  <a:gd name="T11" fmla="*/ 5 h 47"/>
                  <a:gd name="T12" fmla="*/ 32 w 46"/>
                  <a:gd name="T13" fmla="*/ 7 h 47"/>
                  <a:gd name="T14" fmla="*/ 28 w 46"/>
                  <a:gd name="T15" fmla="*/ 5 h 47"/>
                  <a:gd name="T16" fmla="*/ 26 w 46"/>
                  <a:gd name="T17" fmla="*/ 0 h 47"/>
                  <a:gd name="T18" fmla="*/ 20 w 46"/>
                  <a:gd name="T19" fmla="*/ 0 h 47"/>
                  <a:gd name="T20" fmla="*/ 18 w 46"/>
                  <a:gd name="T21" fmla="*/ 5 h 47"/>
                  <a:gd name="T22" fmla="*/ 13 w 46"/>
                  <a:gd name="T23" fmla="*/ 7 h 47"/>
                  <a:gd name="T24" fmla="*/ 9 w 46"/>
                  <a:gd name="T25" fmla="*/ 5 h 47"/>
                  <a:gd name="T26" fmla="*/ 4 w 46"/>
                  <a:gd name="T27" fmla="*/ 9 h 47"/>
                  <a:gd name="T28" fmla="*/ 7 w 46"/>
                  <a:gd name="T29" fmla="*/ 14 h 47"/>
                  <a:gd name="T30" fmla="*/ 5 w 46"/>
                  <a:gd name="T31" fmla="*/ 19 h 47"/>
                  <a:gd name="T32" fmla="*/ 0 w 46"/>
                  <a:gd name="T33" fmla="*/ 20 h 47"/>
                  <a:gd name="T34" fmla="*/ 0 w 46"/>
                  <a:gd name="T35" fmla="*/ 27 h 47"/>
                  <a:gd name="T36" fmla="*/ 5 w 46"/>
                  <a:gd name="T37" fmla="*/ 28 h 47"/>
                  <a:gd name="T38" fmla="*/ 7 w 46"/>
                  <a:gd name="T39" fmla="*/ 33 h 47"/>
                  <a:gd name="T40" fmla="*/ 4 w 46"/>
                  <a:gd name="T41" fmla="*/ 38 h 47"/>
                  <a:gd name="T42" fmla="*/ 9 w 46"/>
                  <a:gd name="T43" fmla="*/ 42 h 47"/>
                  <a:gd name="T44" fmla="*/ 13 w 46"/>
                  <a:gd name="T45" fmla="*/ 40 h 47"/>
                  <a:gd name="T46" fmla="*/ 18 w 46"/>
                  <a:gd name="T47" fmla="*/ 42 h 47"/>
                  <a:gd name="T48" fmla="*/ 20 w 46"/>
                  <a:gd name="T49" fmla="*/ 47 h 47"/>
                  <a:gd name="T50" fmla="*/ 26 w 46"/>
                  <a:gd name="T51" fmla="*/ 47 h 47"/>
                  <a:gd name="T52" fmla="*/ 28 w 46"/>
                  <a:gd name="T53" fmla="*/ 42 h 47"/>
                  <a:gd name="T54" fmla="*/ 32 w 46"/>
                  <a:gd name="T55" fmla="*/ 40 h 47"/>
                  <a:gd name="T56" fmla="*/ 37 w 46"/>
                  <a:gd name="T57" fmla="*/ 42 h 47"/>
                  <a:gd name="T58" fmla="*/ 41 w 46"/>
                  <a:gd name="T59" fmla="*/ 38 h 47"/>
                  <a:gd name="T60" fmla="*/ 39 w 46"/>
                  <a:gd name="T61" fmla="*/ 33 h 47"/>
                  <a:gd name="T62" fmla="*/ 41 w 46"/>
                  <a:gd name="T63" fmla="*/ 28 h 47"/>
                  <a:gd name="T64" fmla="*/ 46 w 46"/>
                  <a:gd name="T65" fmla="*/ 27 h 47"/>
                  <a:gd name="T66" fmla="*/ 23 w 46"/>
                  <a:gd name="T67" fmla="*/ 34 h 47"/>
                  <a:gd name="T68" fmla="*/ 12 w 46"/>
                  <a:gd name="T69" fmla="*/ 23 h 47"/>
                  <a:gd name="T70" fmla="*/ 23 w 46"/>
                  <a:gd name="T71" fmla="*/ 13 h 47"/>
                  <a:gd name="T72" fmla="*/ 34 w 46"/>
                  <a:gd name="T73" fmla="*/ 23 h 47"/>
                  <a:gd name="T74" fmla="*/ 23 w 46"/>
                  <a:gd name="T75"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 h="47">
                    <a:moveTo>
                      <a:pt x="46" y="27"/>
                    </a:moveTo>
                    <a:cubicBezTo>
                      <a:pt x="46" y="20"/>
                      <a:pt x="46" y="20"/>
                      <a:pt x="46" y="20"/>
                    </a:cubicBezTo>
                    <a:cubicBezTo>
                      <a:pt x="41" y="19"/>
                      <a:pt x="41" y="19"/>
                      <a:pt x="41" y="19"/>
                    </a:cubicBezTo>
                    <a:cubicBezTo>
                      <a:pt x="41" y="17"/>
                      <a:pt x="40" y="15"/>
                      <a:pt x="39" y="14"/>
                    </a:cubicBezTo>
                    <a:cubicBezTo>
                      <a:pt x="41" y="9"/>
                      <a:pt x="41" y="9"/>
                      <a:pt x="41" y="9"/>
                    </a:cubicBezTo>
                    <a:cubicBezTo>
                      <a:pt x="37" y="5"/>
                      <a:pt x="37" y="5"/>
                      <a:pt x="37" y="5"/>
                    </a:cubicBezTo>
                    <a:cubicBezTo>
                      <a:pt x="32" y="7"/>
                      <a:pt x="32" y="7"/>
                      <a:pt x="32" y="7"/>
                    </a:cubicBezTo>
                    <a:cubicBezTo>
                      <a:pt x="31" y="6"/>
                      <a:pt x="29" y="6"/>
                      <a:pt x="28" y="5"/>
                    </a:cubicBezTo>
                    <a:cubicBezTo>
                      <a:pt x="26" y="0"/>
                      <a:pt x="26" y="0"/>
                      <a:pt x="26" y="0"/>
                    </a:cubicBezTo>
                    <a:cubicBezTo>
                      <a:pt x="20" y="0"/>
                      <a:pt x="20" y="0"/>
                      <a:pt x="20" y="0"/>
                    </a:cubicBezTo>
                    <a:cubicBezTo>
                      <a:pt x="18" y="5"/>
                      <a:pt x="18" y="5"/>
                      <a:pt x="18" y="5"/>
                    </a:cubicBezTo>
                    <a:cubicBezTo>
                      <a:pt x="16" y="6"/>
                      <a:pt x="15" y="6"/>
                      <a:pt x="13" y="7"/>
                    </a:cubicBezTo>
                    <a:cubicBezTo>
                      <a:pt x="9" y="5"/>
                      <a:pt x="9" y="5"/>
                      <a:pt x="9" y="5"/>
                    </a:cubicBezTo>
                    <a:cubicBezTo>
                      <a:pt x="4" y="9"/>
                      <a:pt x="4" y="9"/>
                      <a:pt x="4" y="9"/>
                    </a:cubicBezTo>
                    <a:cubicBezTo>
                      <a:pt x="7" y="14"/>
                      <a:pt x="7" y="14"/>
                      <a:pt x="7" y="14"/>
                    </a:cubicBezTo>
                    <a:cubicBezTo>
                      <a:pt x="6" y="15"/>
                      <a:pt x="5" y="17"/>
                      <a:pt x="5" y="19"/>
                    </a:cubicBezTo>
                    <a:cubicBezTo>
                      <a:pt x="0" y="20"/>
                      <a:pt x="0" y="20"/>
                      <a:pt x="0" y="20"/>
                    </a:cubicBezTo>
                    <a:cubicBezTo>
                      <a:pt x="0" y="27"/>
                      <a:pt x="0" y="27"/>
                      <a:pt x="0" y="27"/>
                    </a:cubicBezTo>
                    <a:cubicBezTo>
                      <a:pt x="5" y="28"/>
                      <a:pt x="5" y="28"/>
                      <a:pt x="5" y="28"/>
                    </a:cubicBezTo>
                    <a:cubicBezTo>
                      <a:pt x="5" y="30"/>
                      <a:pt x="6" y="31"/>
                      <a:pt x="7" y="33"/>
                    </a:cubicBezTo>
                    <a:cubicBezTo>
                      <a:pt x="4" y="38"/>
                      <a:pt x="4" y="38"/>
                      <a:pt x="4" y="38"/>
                    </a:cubicBezTo>
                    <a:cubicBezTo>
                      <a:pt x="9" y="42"/>
                      <a:pt x="9" y="42"/>
                      <a:pt x="9" y="42"/>
                    </a:cubicBezTo>
                    <a:cubicBezTo>
                      <a:pt x="13" y="40"/>
                      <a:pt x="13" y="40"/>
                      <a:pt x="13" y="40"/>
                    </a:cubicBezTo>
                    <a:cubicBezTo>
                      <a:pt x="15" y="41"/>
                      <a:pt x="16" y="41"/>
                      <a:pt x="18" y="42"/>
                    </a:cubicBezTo>
                    <a:cubicBezTo>
                      <a:pt x="20" y="47"/>
                      <a:pt x="20" y="47"/>
                      <a:pt x="20" y="47"/>
                    </a:cubicBezTo>
                    <a:cubicBezTo>
                      <a:pt x="26" y="47"/>
                      <a:pt x="26" y="47"/>
                      <a:pt x="26" y="47"/>
                    </a:cubicBezTo>
                    <a:cubicBezTo>
                      <a:pt x="28" y="42"/>
                      <a:pt x="28" y="42"/>
                      <a:pt x="28" y="42"/>
                    </a:cubicBezTo>
                    <a:cubicBezTo>
                      <a:pt x="29" y="41"/>
                      <a:pt x="31" y="41"/>
                      <a:pt x="32" y="40"/>
                    </a:cubicBezTo>
                    <a:cubicBezTo>
                      <a:pt x="37" y="42"/>
                      <a:pt x="37" y="42"/>
                      <a:pt x="37" y="42"/>
                    </a:cubicBezTo>
                    <a:cubicBezTo>
                      <a:pt x="41" y="38"/>
                      <a:pt x="41" y="38"/>
                      <a:pt x="41" y="38"/>
                    </a:cubicBezTo>
                    <a:cubicBezTo>
                      <a:pt x="39" y="33"/>
                      <a:pt x="39" y="33"/>
                      <a:pt x="39" y="33"/>
                    </a:cubicBezTo>
                    <a:cubicBezTo>
                      <a:pt x="40" y="31"/>
                      <a:pt x="41" y="30"/>
                      <a:pt x="41" y="28"/>
                    </a:cubicBezTo>
                    <a:lnTo>
                      <a:pt x="46" y="27"/>
                    </a:lnTo>
                    <a:close/>
                    <a:moveTo>
                      <a:pt x="23" y="34"/>
                    </a:moveTo>
                    <a:cubicBezTo>
                      <a:pt x="17" y="34"/>
                      <a:pt x="12" y="29"/>
                      <a:pt x="12" y="23"/>
                    </a:cubicBezTo>
                    <a:cubicBezTo>
                      <a:pt x="12" y="17"/>
                      <a:pt x="17" y="13"/>
                      <a:pt x="23" y="13"/>
                    </a:cubicBezTo>
                    <a:cubicBezTo>
                      <a:pt x="29" y="13"/>
                      <a:pt x="34" y="17"/>
                      <a:pt x="34" y="23"/>
                    </a:cubicBezTo>
                    <a:cubicBezTo>
                      <a:pt x="34" y="29"/>
                      <a:pt x="29" y="34"/>
                      <a:pt x="2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Oval 48">
                <a:extLst>
                  <a:ext uri="{FF2B5EF4-FFF2-40B4-BE49-F238E27FC236}">
                    <a16:creationId xmlns:a16="http://schemas.microsoft.com/office/drawing/2014/main" id="{74297FA5-3CAD-4AA0-BA81-8F3F89A1771B}"/>
                  </a:ext>
                </a:extLst>
              </p:cNvPr>
              <p:cNvSpPr>
                <a:spLocks noChangeArrowheads="1"/>
              </p:cNvSpPr>
              <p:nvPr/>
            </p:nvSpPr>
            <p:spPr bwMode="auto">
              <a:xfrm>
                <a:off x="7978775" y="4175125"/>
                <a:ext cx="46038"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Oval 49">
                <a:extLst>
                  <a:ext uri="{FF2B5EF4-FFF2-40B4-BE49-F238E27FC236}">
                    <a16:creationId xmlns:a16="http://schemas.microsoft.com/office/drawing/2014/main" id="{9DD7D03E-FF91-46E5-AC44-EEB8B0106FE4}"/>
                  </a:ext>
                </a:extLst>
              </p:cNvPr>
              <p:cNvSpPr>
                <a:spLocks noChangeArrowheads="1"/>
              </p:cNvSpPr>
              <p:nvPr/>
            </p:nvSpPr>
            <p:spPr bwMode="auto">
              <a:xfrm>
                <a:off x="3954463" y="4511675"/>
                <a:ext cx="42863" cy="44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Oval 50">
                <a:extLst>
                  <a:ext uri="{FF2B5EF4-FFF2-40B4-BE49-F238E27FC236}">
                    <a16:creationId xmlns:a16="http://schemas.microsoft.com/office/drawing/2014/main" id="{D1CC2D4C-2192-4A34-B355-347E1C7C22D4}"/>
                  </a:ext>
                </a:extLst>
              </p:cNvPr>
              <p:cNvSpPr>
                <a:spLocks noChangeArrowheads="1"/>
              </p:cNvSpPr>
              <p:nvPr/>
            </p:nvSpPr>
            <p:spPr bwMode="auto">
              <a:xfrm>
                <a:off x="4044950" y="3721100"/>
                <a:ext cx="42863" cy="460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Oval 51">
                <a:extLst>
                  <a:ext uri="{FF2B5EF4-FFF2-40B4-BE49-F238E27FC236}">
                    <a16:creationId xmlns:a16="http://schemas.microsoft.com/office/drawing/2014/main" id="{47E8B969-2C99-4AC0-9E82-23C746B45994}"/>
                  </a:ext>
                </a:extLst>
              </p:cNvPr>
              <p:cNvSpPr>
                <a:spLocks noChangeArrowheads="1"/>
              </p:cNvSpPr>
              <p:nvPr/>
            </p:nvSpPr>
            <p:spPr bwMode="auto">
              <a:xfrm>
                <a:off x="4594225" y="3238500"/>
                <a:ext cx="44450" cy="460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Oval 52">
                <a:extLst>
                  <a:ext uri="{FF2B5EF4-FFF2-40B4-BE49-F238E27FC236}">
                    <a16:creationId xmlns:a16="http://schemas.microsoft.com/office/drawing/2014/main" id="{2801436D-C6F2-451A-974F-4515A7DD803C}"/>
                  </a:ext>
                </a:extLst>
              </p:cNvPr>
              <p:cNvSpPr>
                <a:spLocks noChangeArrowheads="1"/>
              </p:cNvSpPr>
              <p:nvPr/>
            </p:nvSpPr>
            <p:spPr bwMode="auto">
              <a:xfrm>
                <a:off x="6851650" y="3308350"/>
                <a:ext cx="46038" cy="460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Oval 53">
                <a:extLst>
                  <a:ext uri="{FF2B5EF4-FFF2-40B4-BE49-F238E27FC236}">
                    <a16:creationId xmlns:a16="http://schemas.microsoft.com/office/drawing/2014/main" id="{CAA5C7AB-C572-4EF2-B8B4-5EFD71BACFD9}"/>
                  </a:ext>
                </a:extLst>
              </p:cNvPr>
              <p:cNvSpPr>
                <a:spLocks noChangeArrowheads="1"/>
              </p:cNvSpPr>
              <p:nvPr/>
            </p:nvSpPr>
            <p:spPr bwMode="auto">
              <a:xfrm>
                <a:off x="7675563" y="4832350"/>
                <a:ext cx="412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54">
                <a:extLst>
                  <a:ext uri="{FF2B5EF4-FFF2-40B4-BE49-F238E27FC236}">
                    <a16:creationId xmlns:a16="http://schemas.microsoft.com/office/drawing/2014/main" id="{4C613278-8965-4A51-B541-BF3AD401AF92}"/>
                  </a:ext>
                </a:extLst>
              </p:cNvPr>
              <p:cNvSpPr>
                <a:spLocks/>
              </p:cNvSpPr>
              <p:nvPr/>
            </p:nvSpPr>
            <p:spPr bwMode="auto">
              <a:xfrm>
                <a:off x="3846513" y="4154488"/>
                <a:ext cx="104775" cy="101600"/>
              </a:xfrm>
              <a:custGeom>
                <a:avLst/>
                <a:gdLst>
                  <a:gd name="T0" fmla="*/ 26 w 30"/>
                  <a:gd name="T1" fmla="*/ 11 h 29"/>
                  <a:gd name="T2" fmla="*/ 19 w 30"/>
                  <a:gd name="T3" fmla="*/ 11 h 29"/>
                  <a:gd name="T4" fmla="*/ 19 w 30"/>
                  <a:gd name="T5" fmla="*/ 4 h 29"/>
                  <a:gd name="T6" fmla="*/ 15 w 30"/>
                  <a:gd name="T7" fmla="*/ 0 h 29"/>
                  <a:gd name="T8" fmla="*/ 11 w 30"/>
                  <a:gd name="T9" fmla="*/ 4 h 29"/>
                  <a:gd name="T10" fmla="*/ 11 w 30"/>
                  <a:gd name="T11" fmla="*/ 11 h 29"/>
                  <a:gd name="T12" fmla="*/ 4 w 30"/>
                  <a:gd name="T13" fmla="*/ 11 h 29"/>
                  <a:gd name="T14" fmla="*/ 0 w 30"/>
                  <a:gd name="T15" fmla="*/ 15 h 29"/>
                  <a:gd name="T16" fmla="*/ 4 w 30"/>
                  <a:gd name="T17" fmla="*/ 19 h 29"/>
                  <a:gd name="T18" fmla="*/ 11 w 30"/>
                  <a:gd name="T19" fmla="*/ 19 h 29"/>
                  <a:gd name="T20" fmla="*/ 11 w 30"/>
                  <a:gd name="T21" fmla="*/ 25 h 29"/>
                  <a:gd name="T22" fmla="*/ 15 w 30"/>
                  <a:gd name="T23" fmla="*/ 29 h 29"/>
                  <a:gd name="T24" fmla="*/ 19 w 30"/>
                  <a:gd name="T25" fmla="*/ 25 h 29"/>
                  <a:gd name="T26" fmla="*/ 19 w 30"/>
                  <a:gd name="T27" fmla="*/ 19 h 29"/>
                  <a:gd name="T28" fmla="*/ 26 w 30"/>
                  <a:gd name="T29" fmla="*/ 19 h 29"/>
                  <a:gd name="T30" fmla="*/ 30 w 30"/>
                  <a:gd name="T31" fmla="*/ 15 h 29"/>
                  <a:gd name="T32" fmla="*/ 26 w 30"/>
                  <a:gd name="T3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9">
                    <a:moveTo>
                      <a:pt x="26" y="11"/>
                    </a:moveTo>
                    <a:cubicBezTo>
                      <a:pt x="19" y="11"/>
                      <a:pt x="19" y="11"/>
                      <a:pt x="19" y="11"/>
                    </a:cubicBezTo>
                    <a:cubicBezTo>
                      <a:pt x="19" y="4"/>
                      <a:pt x="19" y="4"/>
                      <a:pt x="19" y="4"/>
                    </a:cubicBezTo>
                    <a:cubicBezTo>
                      <a:pt x="19" y="2"/>
                      <a:pt x="17" y="0"/>
                      <a:pt x="15" y="0"/>
                    </a:cubicBezTo>
                    <a:cubicBezTo>
                      <a:pt x="13" y="0"/>
                      <a:pt x="11" y="2"/>
                      <a:pt x="11" y="4"/>
                    </a:cubicBezTo>
                    <a:cubicBezTo>
                      <a:pt x="11" y="11"/>
                      <a:pt x="11" y="11"/>
                      <a:pt x="11" y="11"/>
                    </a:cubicBezTo>
                    <a:cubicBezTo>
                      <a:pt x="4" y="11"/>
                      <a:pt x="4" y="11"/>
                      <a:pt x="4" y="11"/>
                    </a:cubicBezTo>
                    <a:cubicBezTo>
                      <a:pt x="2" y="11"/>
                      <a:pt x="0" y="12"/>
                      <a:pt x="0" y="15"/>
                    </a:cubicBezTo>
                    <a:cubicBezTo>
                      <a:pt x="0" y="17"/>
                      <a:pt x="2" y="19"/>
                      <a:pt x="4" y="19"/>
                    </a:cubicBezTo>
                    <a:cubicBezTo>
                      <a:pt x="11" y="19"/>
                      <a:pt x="11" y="19"/>
                      <a:pt x="11" y="19"/>
                    </a:cubicBezTo>
                    <a:cubicBezTo>
                      <a:pt x="11" y="25"/>
                      <a:pt x="11" y="25"/>
                      <a:pt x="11" y="25"/>
                    </a:cubicBezTo>
                    <a:cubicBezTo>
                      <a:pt x="11" y="27"/>
                      <a:pt x="13" y="29"/>
                      <a:pt x="15" y="29"/>
                    </a:cubicBezTo>
                    <a:cubicBezTo>
                      <a:pt x="17" y="29"/>
                      <a:pt x="19" y="27"/>
                      <a:pt x="19" y="25"/>
                    </a:cubicBezTo>
                    <a:cubicBezTo>
                      <a:pt x="19" y="19"/>
                      <a:pt x="19" y="19"/>
                      <a:pt x="19" y="19"/>
                    </a:cubicBezTo>
                    <a:cubicBezTo>
                      <a:pt x="26" y="19"/>
                      <a:pt x="26" y="19"/>
                      <a:pt x="26" y="19"/>
                    </a:cubicBezTo>
                    <a:cubicBezTo>
                      <a:pt x="28" y="19"/>
                      <a:pt x="30" y="17"/>
                      <a:pt x="30" y="15"/>
                    </a:cubicBezTo>
                    <a:cubicBezTo>
                      <a:pt x="30" y="12"/>
                      <a:pt x="28" y="11"/>
                      <a:pt x="2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5">
                <a:extLst>
                  <a:ext uri="{FF2B5EF4-FFF2-40B4-BE49-F238E27FC236}">
                    <a16:creationId xmlns:a16="http://schemas.microsoft.com/office/drawing/2014/main" id="{5B43E298-5D0A-46E4-95CE-7E449CBD647A}"/>
                  </a:ext>
                </a:extLst>
              </p:cNvPr>
              <p:cNvSpPr>
                <a:spLocks/>
              </p:cNvSpPr>
              <p:nvPr/>
            </p:nvSpPr>
            <p:spPr bwMode="auto">
              <a:xfrm>
                <a:off x="5235575" y="2830513"/>
                <a:ext cx="101600" cy="100013"/>
              </a:xfrm>
              <a:custGeom>
                <a:avLst/>
                <a:gdLst>
                  <a:gd name="T0" fmla="*/ 25 w 29"/>
                  <a:gd name="T1" fmla="*/ 10 h 29"/>
                  <a:gd name="T2" fmla="*/ 18 w 29"/>
                  <a:gd name="T3" fmla="*/ 10 h 29"/>
                  <a:gd name="T4" fmla="*/ 18 w 29"/>
                  <a:gd name="T5" fmla="*/ 4 h 29"/>
                  <a:gd name="T6" fmla="*/ 14 w 29"/>
                  <a:gd name="T7" fmla="*/ 0 h 29"/>
                  <a:gd name="T8" fmla="*/ 10 w 29"/>
                  <a:gd name="T9" fmla="*/ 4 h 29"/>
                  <a:gd name="T10" fmla="*/ 10 w 29"/>
                  <a:gd name="T11" fmla="*/ 10 h 29"/>
                  <a:gd name="T12" fmla="*/ 4 w 29"/>
                  <a:gd name="T13" fmla="*/ 10 h 29"/>
                  <a:gd name="T14" fmla="*/ 0 w 29"/>
                  <a:gd name="T15" fmla="*/ 14 h 29"/>
                  <a:gd name="T16" fmla="*/ 0 w 29"/>
                  <a:gd name="T17" fmla="*/ 14 h 29"/>
                  <a:gd name="T18" fmla="*/ 4 w 29"/>
                  <a:gd name="T19" fmla="*/ 18 h 29"/>
                  <a:gd name="T20" fmla="*/ 10 w 29"/>
                  <a:gd name="T21" fmla="*/ 18 h 29"/>
                  <a:gd name="T22" fmla="*/ 10 w 29"/>
                  <a:gd name="T23" fmla="*/ 25 h 29"/>
                  <a:gd name="T24" fmla="*/ 14 w 29"/>
                  <a:gd name="T25" fmla="*/ 29 h 29"/>
                  <a:gd name="T26" fmla="*/ 18 w 29"/>
                  <a:gd name="T27" fmla="*/ 25 h 29"/>
                  <a:gd name="T28" fmla="*/ 18 w 29"/>
                  <a:gd name="T29" fmla="*/ 18 h 29"/>
                  <a:gd name="T30" fmla="*/ 25 w 29"/>
                  <a:gd name="T31" fmla="*/ 18 h 29"/>
                  <a:gd name="T32" fmla="*/ 29 w 29"/>
                  <a:gd name="T33" fmla="*/ 14 h 29"/>
                  <a:gd name="T34" fmla="*/ 29 w 29"/>
                  <a:gd name="T35" fmla="*/ 14 h 29"/>
                  <a:gd name="T36" fmla="*/ 25 w 29"/>
                  <a:gd name="T37" fmla="*/ 1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29">
                    <a:moveTo>
                      <a:pt x="25" y="10"/>
                    </a:moveTo>
                    <a:cubicBezTo>
                      <a:pt x="18" y="10"/>
                      <a:pt x="18" y="10"/>
                      <a:pt x="18" y="10"/>
                    </a:cubicBezTo>
                    <a:cubicBezTo>
                      <a:pt x="18" y="4"/>
                      <a:pt x="18" y="4"/>
                      <a:pt x="18" y="4"/>
                    </a:cubicBezTo>
                    <a:cubicBezTo>
                      <a:pt x="18" y="2"/>
                      <a:pt x="16" y="0"/>
                      <a:pt x="14" y="0"/>
                    </a:cubicBezTo>
                    <a:cubicBezTo>
                      <a:pt x="12" y="0"/>
                      <a:pt x="10" y="2"/>
                      <a:pt x="10" y="4"/>
                    </a:cubicBezTo>
                    <a:cubicBezTo>
                      <a:pt x="10" y="10"/>
                      <a:pt x="10" y="10"/>
                      <a:pt x="10" y="10"/>
                    </a:cubicBezTo>
                    <a:cubicBezTo>
                      <a:pt x="4" y="10"/>
                      <a:pt x="4" y="10"/>
                      <a:pt x="4" y="10"/>
                    </a:cubicBezTo>
                    <a:cubicBezTo>
                      <a:pt x="1" y="10"/>
                      <a:pt x="0" y="12"/>
                      <a:pt x="0" y="14"/>
                    </a:cubicBezTo>
                    <a:cubicBezTo>
                      <a:pt x="0" y="14"/>
                      <a:pt x="0" y="14"/>
                      <a:pt x="0" y="14"/>
                    </a:cubicBezTo>
                    <a:cubicBezTo>
                      <a:pt x="0" y="17"/>
                      <a:pt x="1" y="18"/>
                      <a:pt x="4" y="18"/>
                    </a:cubicBezTo>
                    <a:cubicBezTo>
                      <a:pt x="10" y="18"/>
                      <a:pt x="10" y="18"/>
                      <a:pt x="10" y="18"/>
                    </a:cubicBezTo>
                    <a:cubicBezTo>
                      <a:pt x="10" y="25"/>
                      <a:pt x="10" y="25"/>
                      <a:pt x="10" y="25"/>
                    </a:cubicBezTo>
                    <a:cubicBezTo>
                      <a:pt x="10" y="27"/>
                      <a:pt x="12" y="29"/>
                      <a:pt x="14" y="29"/>
                    </a:cubicBezTo>
                    <a:cubicBezTo>
                      <a:pt x="16" y="29"/>
                      <a:pt x="18" y="27"/>
                      <a:pt x="18" y="25"/>
                    </a:cubicBezTo>
                    <a:cubicBezTo>
                      <a:pt x="18" y="18"/>
                      <a:pt x="18" y="18"/>
                      <a:pt x="18" y="18"/>
                    </a:cubicBezTo>
                    <a:cubicBezTo>
                      <a:pt x="25" y="18"/>
                      <a:pt x="25" y="18"/>
                      <a:pt x="25" y="18"/>
                    </a:cubicBezTo>
                    <a:cubicBezTo>
                      <a:pt x="27" y="18"/>
                      <a:pt x="29" y="17"/>
                      <a:pt x="29" y="14"/>
                    </a:cubicBezTo>
                    <a:cubicBezTo>
                      <a:pt x="29" y="14"/>
                      <a:pt x="29" y="14"/>
                      <a:pt x="29" y="14"/>
                    </a:cubicBezTo>
                    <a:cubicBezTo>
                      <a:pt x="29" y="12"/>
                      <a:pt x="27" y="10"/>
                      <a:pt x="2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6">
                <a:extLst>
                  <a:ext uri="{FF2B5EF4-FFF2-40B4-BE49-F238E27FC236}">
                    <a16:creationId xmlns:a16="http://schemas.microsoft.com/office/drawing/2014/main" id="{F860A26D-A256-445C-A983-EF663D94D154}"/>
                  </a:ext>
                </a:extLst>
              </p:cNvPr>
              <p:cNvSpPr>
                <a:spLocks/>
              </p:cNvSpPr>
              <p:nvPr/>
            </p:nvSpPr>
            <p:spPr bwMode="auto">
              <a:xfrm>
                <a:off x="7602538" y="4087813"/>
                <a:ext cx="101600" cy="101600"/>
              </a:xfrm>
              <a:custGeom>
                <a:avLst/>
                <a:gdLst>
                  <a:gd name="T0" fmla="*/ 25 w 29"/>
                  <a:gd name="T1" fmla="*/ 10 h 29"/>
                  <a:gd name="T2" fmla="*/ 18 w 29"/>
                  <a:gd name="T3" fmla="*/ 10 h 29"/>
                  <a:gd name="T4" fmla="*/ 18 w 29"/>
                  <a:gd name="T5" fmla="*/ 4 h 29"/>
                  <a:gd name="T6" fmla="*/ 14 w 29"/>
                  <a:gd name="T7" fmla="*/ 0 h 29"/>
                  <a:gd name="T8" fmla="*/ 10 w 29"/>
                  <a:gd name="T9" fmla="*/ 4 h 29"/>
                  <a:gd name="T10" fmla="*/ 10 w 29"/>
                  <a:gd name="T11" fmla="*/ 10 h 29"/>
                  <a:gd name="T12" fmla="*/ 4 w 29"/>
                  <a:gd name="T13" fmla="*/ 10 h 29"/>
                  <a:gd name="T14" fmla="*/ 0 w 29"/>
                  <a:gd name="T15" fmla="*/ 14 h 29"/>
                  <a:gd name="T16" fmla="*/ 0 w 29"/>
                  <a:gd name="T17" fmla="*/ 14 h 29"/>
                  <a:gd name="T18" fmla="*/ 4 w 29"/>
                  <a:gd name="T19" fmla="*/ 18 h 29"/>
                  <a:gd name="T20" fmla="*/ 10 w 29"/>
                  <a:gd name="T21" fmla="*/ 18 h 29"/>
                  <a:gd name="T22" fmla="*/ 10 w 29"/>
                  <a:gd name="T23" fmla="*/ 25 h 29"/>
                  <a:gd name="T24" fmla="*/ 14 w 29"/>
                  <a:gd name="T25" fmla="*/ 29 h 29"/>
                  <a:gd name="T26" fmla="*/ 18 w 29"/>
                  <a:gd name="T27" fmla="*/ 25 h 29"/>
                  <a:gd name="T28" fmla="*/ 18 w 29"/>
                  <a:gd name="T29" fmla="*/ 18 h 29"/>
                  <a:gd name="T30" fmla="*/ 25 w 29"/>
                  <a:gd name="T31" fmla="*/ 18 h 29"/>
                  <a:gd name="T32" fmla="*/ 29 w 29"/>
                  <a:gd name="T33" fmla="*/ 14 h 29"/>
                  <a:gd name="T34" fmla="*/ 29 w 29"/>
                  <a:gd name="T35" fmla="*/ 14 h 29"/>
                  <a:gd name="T36" fmla="*/ 25 w 29"/>
                  <a:gd name="T37" fmla="*/ 1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29">
                    <a:moveTo>
                      <a:pt x="25" y="10"/>
                    </a:moveTo>
                    <a:cubicBezTo>
                      <a:pt x="18" y="10"/>
                      <a:pt x="18" y="10"/>
                      <a:pt x="18" y="10"/>
                    </a:cubicBezTo>
                    <a:cubicBezTo>
                      <a:pt x="18" y="4"/>
                      <a:pt x="18" y="4"/>
                      <a:pt x="18" y="4"/>
                    </a:cubicBezTo>
                    <a:cubicBezTo>
                      <a:pt x="18" y="1"/>
                      <a:pt x="17" y="0"/>
                      <a:pt x="14" y="0"/>
                    </a:cubicBezTo>
                    <a:cubicBezTo>
                      <a:pt x="12" y="0"/>
                      <a:pt x="10" y="1"/>
                      <a:pt x="10" y="4"/>
                    </a:cubicBezTo>
                    <a:cubicBezTo>
                      <a:pt x="10" y="10"/>
                      <a:pt x="10" y="10"/>
                      <a:pt x="10" y="10"/>
                    </a:cubicBezTo>
                    <a:cubicBezTo>
                      <a:pt x="4" y="10"/>
                      <a:pt x="4" y="10"/>
                      <a:pt x="4" y="10"/>
                    </a:cubicBezTo>
                    <a:cubicBezTo>
                      <a:pt x="2" y="10"/>
                      <a:pt x="0" y="12"/>
                      <a:pt x="0" y="14"/>
                    </a:cubicBezTo>
                    <a:cubicBezTo>
                      <a:pt x="0" y="14"/>
                      <a:pt x="0" y="14"/>
                      <a:pt x="0" y="14"/>
                    </a:cubicBezTo>
                    <a:cubicBezTo>
                      <a:pt x="0" y="17"/>
                      <a:pt x="2" y="18"/>
                      <a:pt x="4" y="18"/>
                    </a:cubicBezTo>
                    <a:cubicBezTo>
                      <a:pt x="10" y="18"/>
                      <a:pt x="10" y="18"/>
                      <a:pt x="10" y="18"/>
                    </a:cubicBezTo>
                    <a:cubicBezTo>
                      <a:pt x="10" y="25"/>
                      <a:pt x="10" y="25"/>
                      <a:pt x="10" y="25"/>
                    </a:cubicBezTo>
                    <a:cubicBezTo>
                      <a:pt x="10" y="27"/>
                      <a:pt x="12" y="29"/>
                      <a:pt x="14" y="29"/>
                    </a:cubicBezTo>
                    <a:cubicBezTo>
                      <a:pt x="17" y="29"/>
                      <a:pt x="18" y="27"/>
                      <a:pt x="18" y="25"/>
                    </a:cubicBezTo>
                    <a:cubicBezTo>
                      <a:pt x="18" y="18"/>
                      <a:pt x="18" y="18"/>
                      <a:pt x="18" y="18"/>
                    </a:cubicBezTo>
                    <a:cubicBezTo>
                      <a:pt x="25" y="18"/>
                      <a:pt x="25" y="18"/>
                      <a:pt x="25" y="18"/>
                    </a:cubicBezTo>
                    <a:cubicBezTo>
                      <a:pt x="27" y="18"/>
                      <a:pt x="29" y="17"/>
                      <a:pt x="29" y="14"/>
                    </a:cubicBezTo>
                    <a:cubicBezTo>
                      <a:pt x="29" y="14"/>
                      <a:pt x="29" y="14"/>
                      <a:pt x="29" y="14"/>
                    </a:cubicBezTo>
                    <a:cubicBezTo>
                      <a:pt x="29" y="12"/>
                      <a:pt x="27" y="10"/>
                      <a:pt x="2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Freeform 57">
                <a:extLst>
                  <a:ext uri="{FF2B5EF4-FFF2-40B4-BE49-F238E27FC236}">
                    <a16:creationId xmlns:a16="http://schemas.microsoft.com/office/drawing/2014/main" id="{43B10635-8EA2-4690-9746-04F4D6123EDC}"/>
                  </a:ext>
                </a:extLst>
              </p:cNvPr>
              <p:cNvSpPr>
                <a:spLocks/>
              </p:cNvSpPr>
              <p:nvPr/>
            </p:nvSpPr>
            <p:spPr bwMode="auto">
              <a:xfrm>
                <a:off x="7745413" y="3232150"/>
                <a:ext cx="101600" cy="101600"/>
              </a:xfrm>
              <a:custGeom>
                <a:avLst/>
                <a:gdLst>
                  <a:gd name="T0" fmla="*/ 25 w 29"/>
                  <a:gd name="T1" fmla="*/ 11 h 29"/>
                  <a:gd name="T2" fmla="*/ 18 w 29"/>
                  <a:gd name="T3" fmla="*/ 11 h 29"/>
                  <a:gd name="T4" fmla="*/ 18 w 29"/>
                  <a:gd name="T5" fmla="*/ 4 h 29"/>
                  <a:gd name="T6" fmla="*/ 14 w 29"/>
                  <a:gd name="T7" fmla="*/ 0 h 29"/>
                  <a:gd name="T8" fmla="*/ 10 w 29"/>
                  <a:gd name="T9" fmla="*/ 4 h 29"/>
                  <a:gd name="T10" fmla="*/ 10 w 29"/>
                  <a:gd name="T11" fmla="*/ 11 h 29"/>
                  <a:gd name="T12" fmla="*/ 4 w 29"/>
                  <a:gd name="T13" fmla="*/ 11 h 29"/>
                  <a:gd name="T14" fmla="*/ 0 w 29"/>
                  <a:gd name="T15" fmla="*/ 15 h 29"/>
                  <a:gd name="T16" fmla="*/ 4 w 29"/>
                  <a:gd name="T17" fmla="*/ 19 h 29"/>
                  <a:gd name="T18" fmla="*/ 10 w 29"/>
                  <a:gd name="T19" fmla="*/ 19 h 29"/>
                  <a:gd name="T20" fmla="*/ 10 w 29"/>
                  <a:gd name="T21" fmla="*/ 25 h 29"/>
                  <a:gd name="T22" fmla="*/ 14 w 29"/>
                  <a:gd name="T23" fmla="*/ 29 h 29"/>
                  <a:gd name="T24" fmla="*/ 18 w 29"/>
                  <a:gd name="T25" fmla="*/ 25 h 29"/>
                  <a:gd name="T26" fmla="*/ 18 w 29"/>
                  <a:gd name="T27" fmla="*/ 19 h 29"/>
                  <a:gd name="T28" fmla="*/ 25 w 29"/>
                  <a:gd name="T29" fmla="*/ 19 h 29"/>
                  <a:gd name="T30" fmla="*/ 29 w 29"/>
                  <a:gd name="T31" fmla="*/ 15 h 29"/>
                  <a:gd name="T32" fmla="*/ 25 w 29"/>
                  <a:gd name="T3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29">
                    <a:moveTo>
                      <a:pt x="25" y="11"/>
                    </a:moveTo>
                    <a:cubicBezTo>
                      <a:pt x="18" y="11"/>
                      <a:pt x="18" y="11"/>
                      <a:pt x="18" y="11"/>
                    </a:cubicBezTo>
                    <a:cubicBezTo>
                      <a:pt x="18" y="4"/>
                      <a:pt x="18" y="4"/>
                      <a:pt x="18" y="4"/>
                    </a:cubicBezTo>
                    <a:cubicBezTo>
                      <a:pt x="18" y="2"/>
                      <a:pt x="17" y="0"/>
                      <a:pt x="14" y="0"/>
                    </a:cubicBezTo>
                    <a:cubicBezTo>
                      <a:pt x="12" y="0"/>
                      <a:pt x="10" y="2"/>
                      <a:pt x="10" y="4"/>
                    </a:cubicBezTo>
                    <a:cubicBezTo>
                      <a:pt x="10" y="11"/>
                      <a:pt x="10" y="11"/>
                      <a:pt x="10" y="11"/>
                    </a:cubicBezTo>
                    <a:cubicBezTo>
                      <a:pt x="4" y="11"/>
                      <a:pt x="4" y="11"/>
                      <a:pt x="4" y="11"/>
                    </a:cubicBezTo>
                    <a:cubicBezTo>
                      <a:pt x="2" y="11"/>
                      <a:pt x="0" y="13"/>
                      <a:pt x="0" y="15"/>
                    </a:cubicBezTo>
                    <a:cubicBezTo>
                      <a:pt x="0" y="17"/>
                      <a:pt x="2" y="19"/>
                      <a:pt x="4" y="19"/>
                    </a:cubicBezTo>
                    <a:cubicBezTo>
                      <a:pt x="10" y="19"/>
                      <a:pt x="10" y="19"/>
                      <a:pt x="10" y="19"/>
                    </a:cubicBezTo>
                    <a:cubicBezTo>
                      <a:pt x="10" y="25"/>
                      <a:pt x="10" y="25"/>
                      <a:pt x="10" y="25"/>
                    </a:cubicBezTo>
                    <a:cubicBezTo>
                      <a:pt x="10" y="28"/>
                      <a:pt x="12" y="29"/>
                      <a:pt x="14" y="29"/>
                    </a:cubicBezTo>
                    <a:cubicBezTo>
                      <a:pt x="17" y="29"/>
                      <a:pt x="18" y="28"/>
                      <a:pt x="18" y="25"/>
                    </a:cubicBezTo>
                    <a:cubicBezTo>
                      <a:pt x="18" y="19"/>
                      <a:pt x="18" y="19"/>
                      <a:pt x="18" y="19"/>
                    </a:cubicBezTo>
                    <a:cubicBezTo>
                      <a:pt x="25" y="19"/>
                      <a:pt x="25" y="19"/>
                      <a:pt x="25" y="19"/>
                    </a:cubicBezTo>
                    <a:cubicBezTo>
                      <a:pt x="27" y="19"/>
                      <a:pt x="29" y="17"/>
                      <a:pt x="29" y="15"/>
                    </a:cubicBezTo>
                    <a:cubicBezTo>
                      <a:pt x="29" y="13"/>
                      <a:pt x="27" y="11"/>
                      <a:pt x="2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74">
                <a:extLst>
                  <a:ext uri="{FF2B5EF4-FFF2-40B4-BE49-F238E27FC236}">
                    <a16:creationId xmlns:a16="http://schemas.microsoft.com/office/drawing/2014/main" id="{0C91C47A-50B4-4B9C-9184-AA98AB071776}"/>
                  </a:ext>
                </a:extLst>
              </p:cNvPr>
              <p:cNvSpPr>
                <a:spLocks/>
              </p:cNvSpPr>
              <p:nvPr/>
            </p:nvSpPr>
            <p:spPr bwMode="auto">
              <a:xfrm>
                <a:off x="8470900" y="4521200"/>
                <a:ext cx="101600" cy="104775"/>
              </a:xfrm>
              <a:custGeom>
                <a:avLst/>
                <a:gdLst>
                  <a:gd name="T0" fmla="*/ 25 w 29"/>
                  <a:gd name="T1" fmla="*/ 11 h 30"/>
                  <a:gd name="T2" fmla="*/ 19 w 29"/>
                  <a:gd name="T3" fmla="*/ 11 h 30"/>
                  <a:gd name="T4" fmla="*/ 19 w 29"/>
                  <a:gd name="T5" fmla="*/ 4 h 30"/>
                  <a:gd name="T6" fmla="*/ 15 w 29"/>
                  <a:gd name="T7" fmla="*/ 0 h 30"/>
                  <a:gd name="T8" fmla="*/ 11 w 29"/>
                  <a:gd name="T9" fmla="*/ 4 h 30"/>
                  <a:gd name="T10" fmla="*/ 11 w 29"/>
                  <a:gd name="T11" fmla="*/ 11 h 30"/>
                  <a:gd name="T12" fmla="*/ 4 w 29"/>
                  <a:gd name="T13" fmla="*/ 11 h 30"/>
                  <a:gd name="T14" fmla="*/ 0 w 29"/>
                  <a:gd name="T15" fmla="*/ 15 h 30"/>
                  <a:gd name="T16" fmla="*/ 0 w 29"/>
                  <a:gd name="T17" fmla="*/ 15 h 30"/>
                  <a:gd name="T18" fmla="*/ 4 w 29"/>
                  <a:gd name="T19" fmla="*/ 19 h 30"/>
                  <a:gd name="T20" fmla="*/ 11 w 29"/>
                  <a:gd name="T21" fmla="*/ 19 h 30"/>
                  <a:gd name="T22" fmla="*/ 11 w 29"/>
                  <a:gd name="T23" fmla="*/ 25 h 30"/>
                  <a:gd name="T24" fmla="*/ 15 w 29"/>
                  <a:gd name="T25" fmla="*/ 30 h 30"/>
                  <a:gd name="T26" fmla="*/ 19 w 29"/>
                  <a:gd name="T27" fmla="*/ 25 h 30"/>
                  <a:gd name="T28" fmla="*/ 19 w 29"/>
                  <a:gd name="T29" fmla="*/ 19 h 30"/>
                  <a:gd name="T30" fmla="*/ 25 w 29"/>
                  <a:gd name="T31" fmla="*/ 19 h 30"/>
                  <a:gd name="T32" fmla="*/ 29 w 29"/>
                  <a:gd name="T33" fmla="*/ 15 h 30"/>
                  <a:gd name="T34" fmla="*/ 29 w 29"/>
                  <a:gd name="T35" fmla="*/ 15 h 30"/>
                  <a:gd name="T36" fmla="*/ 25 w 29"/>
                  <a:gd name="T37"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30">
                    <a:moveTo>
                      <a:pt x="25" y="11"/>
                    </a:moveTo>
                    <a:cubicBezTo>
                      <a:pt x="19" y="11"/>
                      <a:pt x="19" y="11"/>
                      <a:pt x="19" y="11"/>
                    </a:cubicBezTo>
                    <a:cubicBezTo>
                      <a:pt x="19" y="4"/>
                      <a:pt x="19" y="4"/>
                      <a:pt x="19" y="4"/>
                    </a:cubicBezTo>
                    <a:cubicBezTo>
                      <a:pt x="19" y="2"/>
                      <a:pt x="17" y="0"/>
                      <a:pt x="15" y="0"/>
                    </a:cubicBezTo>
                    <a:cubicBezTo>
                      <a:pt x="13" y="0"/>
                      <a:pt x="11" y="2"/>
                      <a:pt x="11" y="4"/>
                    </a:cubicBezTo>
                    <a:cubicBezTo>
                      <a:pt x="11" y="11"/>
                      <a:pt x="11" y="11"/>
                      <a:pt x="11" y="11"/>
                    </a:cubicBezTo>
                    <a:cubicBezTo>
                      <a:pt x="4" y="11"/>
                      <a:pt x="4" y="11"/>
                      <a:pt x="4" y="11"/>
                    </a:cubicBezTo>
                    <a:cubicBezTo>
                      <a:pt x="2" y="11"/>
                      <a:pt x="0" y="13"/>
                      <a:pt x="0" y="15"/>
                    </a:cubicBezTo>
                    <a:cubicBezTo>
                      <a:pt x="0" y="15"/>
                      <a:pt x="0" y="15"/>
                      <a:pt x="0" y="15"/>
                    </a:cubicBezTo>
                    <a:cubicBezTo>
                      <a:pt x="0" y="17"/>
                      <a:pt x="2" y="19"/>
                      <a:pt x="4" y="19"/>
                    </a:cubicBezTo>
                    <a:cubicBezTo>
                      <a:pt x="11" y="19"/>
                      <a:pt x="11" y="19"/>
                      <a:pt x="11" y="19"/>
                    </a:cubicBezTo>
                    <a:cubicBezTo>
                      <a:pt x="11" y="25"/>
                      <a:pt x="11" y="25"/>
                      <a:pt x="11" y="25"/>
                    </a:cubicBezTo>
                    <a:cubicBezTo>
                      <a:pt x="11" y="28"/>
                      <a:pt x="13" y="30"/>
                      <a:pt x="15" y="30"/>
                    </a:cubicBezTo>
                    <a:cubicBezTo>
                      <a:pt x="17" y="30"/>
                      <a:pt x="19" y="28"/>
                      <a:pt x="19" y="25"/>
                    </a:cubicBezTo>
                    <a:cubicBezTo>
                      <a:pt x="19" y="19"/>
                      <a:pt x="19" y="19"/>
                      <a:pt x="19" y="19"/>
                    </a:cubicBezTo>
                    <a:cubicBezTo>
                      <a:pt x="25" y="19"/>
                      <a:pt x="25" y="19"/>
                      <a:pt x="25" y="19"/>
                    </a:cubicBezTo>
                    <a:cubicBezTo>
                      <a:pt x="28" y="19"/>
                      <a:pt x="29" y="17"/>
                      <a:pt x="29" y="15"/>
                    </a:cubicBezTo>
                    <a:cubicBezTo>
                      <a:pt x="29" y="15"/>
                      <a:pt x="29" y="15"/>
                      <a:pt x="29" y="15"/>
                    </a:cubicBezTo>
                    <a:cubicBezTo>
                      <a:pt x="29" y="13"/>
                      <a:pt x="28" y="11"/>
                      <a:pt x="2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80" name="Freeform 75">
              <a:extLst>
                <a:ext uri="{FF2B5EF4-FFF2-40B4-BE49-F238E27FC236}">
                  <a16:creationId xmlns:a16="http://schemas.microsoft.com/office/drawing/2014/main" id="{FA376EBC-2C67-4297-953C-374D00E1D572}"/>
                </a:ext>
              </a:extLst>
            </p:cNvPr>
            <p:cNvSpPr>
              <a:spLocks/>
            </p:cNvSpPr>
            <p:nvPr/>
          </p:nvSpPr>
          <p:spPr bwMode="auto">
            <a:xfrm>
              <a:off x="4453921" y="3472913"/>
              <a:ext cx="2907238" cy="1761026"/>
            </a:xfrm>
            <a:custGeom>
              <a:avLst/>
              <a:gdLst>
                <a:gd name="T0" fmla="*/ 832 w 856"/>
                <a:gd name="T1" fmla="*/ 0 h 518"/>
                <a:gd name="T2" fmla="*/ 24 w 856"/>
                <a:gd name="T3" fmla="*/ 0 h 518"/>
                <a:gd name="T4" fmla="*/ 0 w 856"/>
                <a:gd name="T5" fmla="*/ 24 h 518"/>
                <a:gd name="T6" fmla="*/ 0 w 856"/>
                <a:gd name="T7" fmla="*/ 494 h 518"/>
                <a:gd name="T8" fmla="*/ 24 w 856"/>
                <a:gd name="T9" fmla="*/ 518 h 518"/>
                <a:gd name="T10" fmla="*/ 832 w 856"/>
                <a:gd name="T11" fmla="*/ 518 h 518"/>
                <a:gd name="T12" fmla="*/ 856 w 856"/>
                <a:gd name="T13" fmla="*/ 494 h 518"/>
                <a:gd name="T14" fmla="*/ 856 w 856"/>
                <a:gd name="T15" fmla="*/ 24 h 518"/>
                <a:gd name="T16" fmla="*/ 832 w 856"/>
                <a:gd name="T17" fmla="*/ 0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6" h="518">
                  <a:moveTo>
                    <a:pt x="832" y="0"/>
                  </a:moveTo>
                  <a:cubicBezTo>
                    <a:pt x="24" y="0"/>
                    <a:pt x="24" y="0"/>
                    <a:pt x="24" y="0"/>
                  </a:cubicBezTo>
                  <a:cubicBezTo>
                    <a:pt x="11" y="0"/>
                    <a:pt x="0" y="11"/>
                    <a:pt x="0" y="24"/>
                  </a:cubicBezTo>
                  <a:cubicBezTo>
                    <a:pt x="0" y="494"/>
                    <a:pt x="0" y="494"/>
                    <a:pt x="0" y="494"/>
                  </a:cubicBezTo>
                  <a:cubicBezTo>
                    <a:pt x="0" y="507"/>
                    <a:pt x="11" y="518"/>
                    <a:pt x="24" y="518"/>
                  </a:cubicBezTo>
                  <a:cubicBezTo>
                    <a:pt x="832" y="518"/>
                    <a:pt x="832" y="518"/>
                    <a:pt x="832" y="518"/>
                  </a:cubicBezTo>
                  <a:cubicBezTo>
                    <a:pt x="845" y="518"/>
                    <a:pt x="856" y="507"/>
                    <a:pt x="856" y="494"/>
                  </a:cubicBezTo>
                  <a:cubicBezTo>
                    <a:pt x="856" y="24"/>
                    <a:pt x="856" y="24"/>
                    <a:pt x="856" y="24"/>
                  </a:cubicBezTo>
                  <a:cubicBezTo>
                    <a:pt x="856" y="11"/>
                    <a:pt x="845" y="0"/>
                    <a:pt x="83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Rectangle 76">
              <a:extLst>
                <a:ext uri="{FF2B5EF4-FFF2-40B4-BE49-F238E27FC236}">
                  <a16:creationId xmlns:a16="http://schemas.microsoft.com/office/drawing/2014/main" id="{1E277FD2-B493-4B02-8EE3-32CD07072D66}"/>
                </a:ext>
              </a:extLst>
            </p:cNvPr>
            <p:cNvSpPr>
              <a:spLocks noChangeArrowheads="1"/>
            </p:cNvSpPr>
            <p:nvPr/>
          </p:nvSpPr>
          <p:spPr bwMode="auto">
            <a:xfrm>
              <a:off x="4600673" y="3618121"/>
              <a:ext cx="2615279" cy="147061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Rectangle 77">
              <a:extLst>
                <a:ext uri="{FF2B5EF4-FFF2-40B4-BE49-F238E27FC236}">
                  <a16:creationId xmlns:a16="http://schemas.microsoft.com/office/drawing/2014/main" id="{09CEF6B4-E6E6-499E-B23A-4CF05FEE6175}"/>
                </a:ext>
              </a:extLst>
            </p:cNvPr>
            <p:cNvSpPr>
              <a:spLocks noChangeArrowheads="1"/>
            </p:cNvSpPr>
            <p:nvPr/>
          </p:nvSpPr>
          <p:spPr bwMode="auto">
            <a:xfrm>
              <a:off x="4600673" y="3618121"/>
              <a:ext cx="2615279" cy="1470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Oval 78">
              <a:extLst>
                <a:ext uri="{FF2B5EF4-FFF2-40B4-BE49-F238E27FC236}">
                  <a16:creationId xmlns:a16="http://schemas.microsoft.com/office/drawing/2014/main" id="{76D3758B-1C89-45A8-A0A3-C35B999D16CF}"/>
                </a:ext>
              </a:extLst>
            </p:cNvPr>
            <p:cNvSpPr>
              <a:spLocks noChangeArrowheads="1"/>
            </p:cNvSpPr>
            <p:nvPr/>
          </p:nvSpPr>
          <p:spPr bwMode="auto">
            <a:xfrm>
              <a:off x="5879734" y="3520800"/>
              <a:ext cx="55611" cy="50978"/>
            </a:xfrm>
            <a:prstGeom prst="ellipse">
              <a:avLst/>
            </a:prstGeom>
            <a:solidFill>
              <a:srgbClr val="2121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79">
              <a:extLst>
                <a:ext uri="{FF2B5EF4-FFF2-40B4-BE49-F238E27FC236}">
                  <a16:creationId xmlns:a16="http://schemas.microsoft.com/office/drawing/2014/main" id="{D84EDFE9-ADD4-475D-B1BF-124972A0B097}"/>
                </a:ext>
              </a:extLst>
            </p:cNvPr>
            <p:cNvSpPr>
              <a:spLocks/>
            </p:cNvSpPr>
            <p:nvPr/>
          </p:nvSpPr>
          <p:spPr bwMode="auto">
            <a:xfrm>
              <a:off x="5666557" y="5233939"/>
              <a:ext cx="481965" cy="268788"/>
            </a:xfrm>
            <a:custGeom>
              <a:avLst/>
              <a:gdLst>
                <a:gd name="T0" fmla="*/ 312 w 312"/>
                <a:gd name="T1" fmla="*/ 174 h 174"/>
                <a:gd name="T2" fmla="*/ 0 w 312"/>
                <a:gd name="T3" fmla="*/ 174 h 174"/>
                <a:gd name="T4" fmla="*/ 40 w 312"/>
                <a:gd name="T5" fmla="*/ 0 h 174"/>
                <a:gd name="T6" fmla="*/ 273 w 312"/>
                <a:gd name="T7" fmla="*/ 0 h 174"/>
                <a:gd name="T8" fmla="*/ 312 w 312"/>
                <a:gd name="T9" fmla="*/ 174 h 174"/>
              </a:gdLst>
              <a:ahLst/>
              <a:cxnLst>
                <a:cxn ang="0">
                  <a:pos x="T0" y="T1"/>
                </a:cxn>
                <a:cxn ang="0">
                  <a:pos x="T2" y="T3"/>
                </a:cxn>
                <a:cxn ang="0">
                  <a:pos x="T4" y="T5"/>
                </a:cxn>
                <a:cxn ang="0">
                  <a:pos x="T6" y="T7"/>
                </a:cxn>
                <a:cxn ang="0">
                  <a:pos x="T8" y="T9"/>
                </a:cxn>
              </a:cxnLst>
              <a:rect l="0" t="0" r="r" b="b"/>
              <a:pathLst>
                <a:path w="312" h="174">
                  <a:moveTo>
                    <a:pt x="312" y="174"/>
                  </a:moveTo>
                  <a:lnTo>
                    <a:pt x="0" y="174"/>
                  </a:lnTo>
                  <a:lnTo>
                    <a:pt x="40" y="0"/>
                  </a:lnTo>
                  <a:lnTo>
                    <a:pt x="273" y="0"/>
                  </a:lnTo>
                  <a:lnTo>
                    <a:pt x="312" y="17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80">
              <a:extLst>
                <a:ext uri="{FF2B5EF4-FFF2-40B4-BE49-F238E27FC236}">
                  <a16:creationId xmlns:a16="http://schemas.microsoft.com/office/drawing/2014/main" id="{0DF6226F-77EC-41C7-BCC6-A730A01896FD}"/>
                </a:ext>
              </a:extLst>
            </p:cNvPr>
            <p:cNvSpPr>
              <a:spLocks/>
            </p:cNvSpPr>
            <p:nvPr/>
          </p:nvSpPr>
          <p:spPr bwMode="auto">
            <a:xfrm>
              <a:off x="5383866" y="5502727"/>
              <a:ext cx="1047347" cy="44799"/>
            </a:xfrm>
            <a:custGeom>
              <a:avLst/>
              <a:gdLst>
                <a:gd name="T0" fmla="*/ 301 w 308"/>
                <a:gd name="T1" fmla="*/ 0 h 13"/>
                <a:gd name="T2" fmla="*/ 7 w 308"/>
                <a:gd name="T3" fmla="*/ 0 h 13"/>
                <a:gd name="T4" fmla="*/ 0 w 308"/>
                <a:gd name="T5" fmla="*/ 7 h 13"/>
                <a:gd name="T6" fmla="*/ 7 w 308"/>
                <a:gd name="T7" fmla="*/ 13 h 13"/>
                <a:gd name="T8" fmla="*/ 301 w 308"/>
                <a:gd name="T9" fmla="*/ 13 h 13"/>
                <a:gd name="T10" fmla="*/ 308 w 308"/>
                <a:gd name="T11" fmla="*/ 7 h 13"/>
                <a:gd name="T12" fmla="*/ 301 w 308"/>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308" h="13">
                  <a:moveTo>
                    <a:pt x="301" y="0"/>
                  </a:moveTo>
                  <a:cubicBezTo>
                    <a:pt x="7" y="0"/>
                    <a:pt x="7" y="0"/>
                    <a:pt x="7" y="0"/>
                  </a:cubicBezTo>
                  <a:cubicBezTo>
                    <a:pt x="3" y="0"/>
                    <a:pt x="0" y="3"/>
                    <a:pt x="0" y="7"/>
                  </a:cubicBezTo>
                  <a:cubicBezTo>
                    <a:pt x="0" y="10"/>
                    <a:pt x="3" y="13"/>
                    <a:pt x="7" y="13"/>
                  </a:cubicBezTo>
                  <a:cubicBezTo>
                    <a:pt x="301" y="13"/>
                    <a:pt x="301" y="13"/>
                    <a:pt x="301" y="13"/>
                  </a:cubicBezTo>
                  <a:cubicBezTo>
                    <a:pt x="305" y="13"/>
                    <a:pt x="308" y="10"/>
                    <a:pt x="308" y="7"/>
                  </a:cubicBezTo>
                  <a:cubicBezTo>
                    <a:pt x="308" y="3"/>
                    <a:pt x="305" y="0"/>
                    <a:pt x="301"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81">
              <a:extLst>
                <a:ext uri="{FF2B5EF4-FFF2-40B4-BE49-F238E27FC236}">
                  <a16:creationId xmlns:a16="http://schemas.microsoft.com/office/drawing/2014/main" id="{98B3F7AD-A1B2-4ACC-9C1D-A28D6F77D854}"/>
                </a:ext>
              </a:extLst>
            </p:cNvPr>
            <p:cNvSpPr>
              <a:spLocks/>
            </p:cNvSpPr>
            <p:nvPr/>
          </p:nvSpPr>
          <p:spPr bwMode="auto">
            <a:xfrm>
              <a:off x="5720624" y="5233939"/>
              <a:ext cx="380011" cy="55611"/>
            </a:xfrm>
            <a:custGeom>
              <a:avLst/>
              <a:gdLst>
                <a:gd name="T0" fmla="*/ 246 w 246"/>
                <a:gd name="T1" fmla="*/ 36 h 36"/>
                <a:gd name="T2" fmla="*/ 238 w 246"/>
                <a:gd name="T3" fmla="*/ 0 h 36"/>
                <a:gd name="T4" fmla="*/ 5 w 246"/>
                <a:gd name="T5" fmla="*/ 0 h 36"/>
                <a:gd name="T6" fmla="*/ 0 w 246"/>
                <a:gd name="T7" fmla="*/ 18 h 36"/>
                <a:gd name="T8" fmla="*/ 246 w 246"/>
                <a:gd name="T9" fmla="*/ 36 h 36"/>
              </a:gdLst>
              <a:ahLst/>
              <a:cxnLst>
                <a:cxn ang="0">
                  <a:pos x="T0" y="T1"/>
                </a:cxn>
                <a:cxn ang="0">
                  <a:pos x="T2" y="T3"/>
                </a:cxn>
                <a:cxn ang="0">
                  <a:pos x="T4" y="T5"/>
                </a:cxn>
                <a:cxn ang="0">
                  <a:pos x="T6" y="T7"/>
                </a:cxn>
                <a:cxn ang="0">
                  <a:pos x="T8" y="T9"/>
                </a:cxn>
              </a:cxnLst>
              <a:rect l="0" t="0" r="r" b="b"/>
              <a:pathLst>
                <a:path w="246" h="36">
                  <a:moveTo>
                    <a:pt x="246" y="36"/>
                  </a:moveTo>
                  <a:lnTo>
                    <a:pt x="238" y="0"/>
                  </a:lnTo>
                  <a:lnTo>
                    <a:pt x="5" y="0"/>
                  </a:lnTo>
                  <a:lnTo>
                    <a:pt x="0" y="18"/>
                  </a:lnTo>
                  <a:lnTo>
                    <a:pt x="246" y="36"/>
                  </a:ln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82">
              <a:extLst>
                <a:ext uri="{FF2B5EF4-FFF2-40B4-BE49-F238E27FC236}">
                  <a16:creationId xmlns:a16="http://schemas.microsoft.com/office/drawing/2014/main" id="{30D81C52-6A0E-4094-AB2C-F4C21E0FC34C}"/>
                </a:ext>
              </a:extLst>
            </p:cNvPr>
            <p:cNvSpPr>
              <a:spLocks/>
            </p:cNvSpPr>
            <p:nvPr/>
          </p:nvSpPr>
          <p:spPr bwMode="auto">
            <a:xfrm>
              <a:off x="4600673" y="4058377"/>
              <a:ext cx="834170" cy="1030355"/>
            </a:xfrm>
            <a:custGeom>
              <a:avLst/>
              <a:gdLst>
                <a:gd name="T0" fmla="*/ 540 w 540"/>
                <a:gd name="T1" fmla="*/ 352 h 667"/>
                <a:gd name="T2" fmla="*/ 180 w 540"/>
                <a:gd name="T3" fmla="*/ 667 h 667"/>
                <a:gd name="T4" fmla="*/ 105 w 540"/>
                <a:gd name="T5" fmla="*/ 667 h 667"/>
                <a:gd name="T6" fmla="*/ 0 w 540"/>
                <a:gd name="T7" fmla="*/ 548 h 667"/>
                <a:gd name="T8" fmla="*/ 0 w 540"/>
                <a:gd name="T9" fmla="*/ 202 h 667"/>
                <a:gd name="T10" fmla="*/ 230 w 540"/>
                <a:gd name="T11" fmla="*/ 0 h 667"/>
                <a:gd name="T12" fmla="*/ 540 w 540"/>
                <a:gd name="T13" fmla="*/ 352 h 667"/>
              </a:gdLst>
              <a:ahLst/>
              <a:cxnLst>
                <a:cxn ang="0">
                  <a:pos x="T0" y="T1"/>
                </a:cxn>
                <a:cxn ang="0">
                  <a:pos x="T2" y="T3"/>
                </a:cxn>
                <a:cxn ang="0">
                  <a:pos x="T4" y="T5"/>
                </a:cxn>
                <a:cxn ang="0">
                  <a:pos x="T6" y="T7"/>
                </a:cxn>
                <a:cxn ang="0">
                  <a:pos x="T8" y="T9"/>
                </a:cxn>
                <a:cxn ang="0">
                  <a:pos x="T10" y="T11"/>
                </a:cxn>
                <a:cxn ang="0">
                  <a:pos x="T12" y="T13"/>
                </a:cxn>
              </a:cxnLst>
              <a:rect l="0" t="0" r="r" b="b"/>
              <a:pathLst>
                <a:path w="540" h="667">
                  <a:moveTo>
                    <a:pt x="540" y="352"/>
                  </a:moveTo>
                  <a:lnTo>
                    <a:pt x="180" y="667"/>
                  </a:lnTo>
                  <a:lnTo>
                    <a:pt x="105" y="667"/>
                  </a:lnTo>
                  <a:lnTo>
                    <a:pt x="0" y="548"/>
                  </a:lnTo>
                  <a:lnTo>
                    <a:pt x="0" y="202"/>
                  </a:lnTo>
                  <a:lnTo>
                    <a:pt x="230" y="0"/>
                  </a:lnTo>
                  <a:lnTo>
                    <a:pt x="540" y="352"/>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83">
              <a:extLst>
                <a:ext uri="{FF2B5EF4-FFF2-40B4-BE49-F238E27FC236}">
                  <a16:creationId xmlns:a16="http://schemas.microsoft.com/office/drawing/2014/main" id="{6B277C0A-5067-4540-84E1-BAA00736D429}"/>
                </a:ext>
              </a:extLst>
            </p:cNvPr>
            <p:cNvSpPr>
              <a:spLocks/>
            </p:cNvSpPr>
            <p:nvPr/>
          </p:nvSpPr>
          <p:spPr bwMode="auto">
            <a:xfrm>
              <a:off x="4600673" y="4058377"/>
              <a:ext cx="834170" cy="1030355"/>
            </a:xfrm>
            <a:custGeom>
              <a:avLst/>
              <a:gdLst>
                <a:gd name="T0" fmla="*/ 540 w 540"/>
                <a:gd name="T1" fmla="*/ 352 h 667"/>
                <a:gd name="T2" fmla="*/ 180 w 540"/>
                <a:gd name="T3" fmla="*/ 667 h 667"/>
                <a:gd name="T4" fmla="*/ 105 w 540"/>
                <a:gd name="T5" fmla="*/ 667 h 667"/>
                <a:gd name="T6" fmla="*/ 0 w 540"/>
                <a:gd name="T7" fmla="*/ 548 h 667"/>
                <a:gd name="T8" fmla="*/ 0 w 540"/>
                <a:gd name="T9" fmla="*/ 202 h 667"/>
                <a:gd name="T10" fmla="*/ 230 w 540"/>
                <a:gd name="T11" fmla="*/ 0 h 667"/>
                <a:gd name="T12" fmla="*/ 540 w 540"/>
                <a:gd name="T13" fmla="*/ 352 h 667"/>
              </a:gdLst>
              <a:ahLst/>
              <a:cxnLst>
                <a:cxn ang="0">
                  <a:pos x="T0" y="T1"/>
                </a:cxn>
                <a:cxn ang="0">
                  <a:pos x="T2" y="T3"/>
                </a:cxn>
                <a:cxn ang="0">
                  <a:pos x="T4" y="T5"/>
                </a:cxn>
                <a:cxn ang="0">
                  <a:pos x="T6" y="T7"/>
                </a:cxn>
                <a:cxn ang="0">
                  <a:pos x="T8" y="T9"/>
                </a:cxn>
                <a:cxn ang="0">
                  <a:pos x="T10" y="T11"/>
                </a:cxn>
                <a:cxn ang="0">
                  <a:pos x="T12" y="T13"/>
                </a:cxn>
              </a:cxnLst>
              <a:rect l="0" t="0" r="r" b="b"/>
              <a:pathLst>
                <a:path w="540" h="667">
                  <a:moveTo>
                    <a:pt x="540" y="352"/>
                  </a:moveTo>
                  <a:lnTo>
                    <a:pt x="180" y="667"/>
                  </a:lnTo>
                  <a:lnTo>
                    <a:pt x="105" y="667"/>
                  </a:lnTo>
                  <a:lnTo>
                    <a:pt x="0" y="548"/>
                  </a:lnTo>
                  <a:lnTo>
                    <a:pt x="0" y="202"/>
                  </a:lnTo>
                  <a:lnTo>
                    <a:pt x="230" y="0"/>
                  </a:lnTo>
                  <a:lnTo>
                    <a:pt x="540" y="35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84">
              <a:extLst>
                <a:ext uri="{FF2B5EF4-FFF2-40B4-BE49-F238E27FC236}">
                  <a16:creationId xmlns:a16="http://schemas.microsoft.com/office/drawing/2014/main" id="{16E182EA-410D-485F-AD03-A75BD887C99B}"/>
                </a:ext>
              </a:extLst>
            </p:cNvPr>
            <p:cNvSpPr>
              <a:spLocks/>
            </p:cNvSpPr>
            <p:nvPr/>
          </p:nvSpPr>
          <p:spPr bwMode="auto">
            <a:xfrm>
              <a:off x="4600673" y="4412127"/>
              <a:ext cx="593188" cy="676605"/>
            </a:xfrm>
            <a:custGeom>
              <a:avLst/>
              <a:gdLst>
                <a:gd name="T0" fmla="*/ 384 w 384"/>
                <a:gd name="T1" fmla="*/ 438 h 438"/>
                <a:gd name="T2" fmla="*/ 230 w 384"/>
                <a:gd name="T3" fmla="*/ 438 h 438"/>
                <a:gd name="T4" fmla="*/ 0 w 384"/>
                <a:gd name="T5" fmla="*/ 176 h 438"/>
                <a:gd name="T6" fmla="*/ 0 w 384"/>
                <a:gd name="T7" fmla="*/ 0 h 438"/>
                <a:gd name="T8" fmla="*/ 384 w 384"/>
                <a:gd name="T9" fmla="*/ 438 h 438"/>
              </a:gdLst>
              <a:ahLst/>
              <a:cxnLst>
                <a:cxn ang="0">
                  <a:pos x="T0" y="T1"/>
                </a:cxn>
                <a:cxn ang="0">
                  <a:pos x="T2" y="T3"/>
                </a:cxn>
                <a:cxn ang="0">
                  <a:pos x="T4" y="T5"/>
                </a:cxn>
                <a:cxn ang="0">
                  <a:pos x="T6" y="T7"/>
                </a:cxn>
                <a:cxn ang="0">
                  <a:pos x="T8" y="T9"/>
                </a:cxn>
              </a:cxnLst>
              <a:rect l="0" t="0" r="r" b="b"/>
              <a:pathLst>
                <a:path w="384" h="438">
                  <a:moveTo>
                    <a:pt x="384" y="438"/>
                  </a:moveTo>
                  <a:lnTo>
                    <a:pt x="230" y="438"/>
                  </a:lnTo>
                  <a:lnTo>
                    <a:pt x="0" y="176"/>
                  </a:lnTo>
                  <a:lnTo>
                    <a:pt x="0" y="0"/>
                  </a:lnTo>
                  <a:lnTo>
                    <a:pt x="384" y="438"/>
                  </a:lnTo>
                  <a:close/>
                </a:path>
              </a:pathLst>
            </a:custGeom>
            <a:solidFill>
              <a:srgbClr val="EEEE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85">
              <a:extLst>
                <a:ext uri="{FF2B5EF4-FFF2-40B4-BE49-F238E27FC236}">
                  <a16:creationId xmlns:a16="http://schemas.microsoft.com/office/drawing/2014/main" id="{3F175618-73A7-4716-8BB8-A3484B5E2329}"/>
                </a:ext>
              </a:extLst>
            </p:cNvPr>
            <p:cNvSpPr>
              <a:spLocks/>
            </p:cNvSpPr>
            <p:nvPr/>
          </p:nvSpPr>
          <p:spPr bwMode="auto">
            <a:xfrm>
              <a:off x="4600673" y="4412127"/>
              <a:ext cx="593188" cy="676605"/>
            </a:xfrm>
            <a:custGeom>
              <a:avLst/>
              <a:gdLst>
                <a:gd name="T0" fmla="*/ 384 w 384"/>
                <a:gd name="T1" fmla="*/ 438 h 438"/>
                <a:gd name="T2" fmla="*/ 230 w 384"/>
                <a:gd name="T3" fmla="*/ 438 h 438"/>
                <a:gd name="T4" fmla="*/ 0 w 384"/>
                <a:gd name="T5" fmla="*/ 176 h 438"/>
                <a:gd name="T6" fmla="*/ 0 w 384"/>
                <a:gd name="T7" fmla="*/ 0 h 438"/>
                <a:gd name="T8" fmla="*/ 384 w 384"/>
                <a:gd name="T9" fmla="*/ 438 h 438"/>
              </a:gdLst>
              <a:ahLst/>
              <a:cxnLst>
                <a:cxn ang="0">
                  <a:pos x="T0" y="T1"/>
                </a:cxn>
                <a:cxn ang="0">
                  <a:pos x="T2" y="T3"/>
                </a:cxn>
                <a:cxn ang="0">
                  <a:pos x="T4" y="T5"/>
                </a:cxn>
                <a:cxn ang="0">
                  <a:pos x="T6" y="T7"/>
                </a:cxn>
                <a:cxn ang="0">
                  <a:pos x="T8" y="T9"/>
                </a:cxn>
              </a:cxnLst>
              <a:rect l="0" t="0" r="r" b="b"/>
              <a:pathLst>
                <a:path w="384" h="438">
                  <a:moveTo>
                    <a:pt x="384" y="438"/>
                  </a:moveTo>
                  <a:lnTo>
                    <a:pt x="230" y="438"/>
                  </a:lnTo>
                  <a:lnTo>
                    <a:pt x="0" y="176"/>
                  </a:lnTo>
                  <a:lnTo>
                    <a:pt x="0" y="0"/>
                  </a:lnTo>
                  <a:lnTo>
                    <a:pt x="384" y="43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86">
              <a:extLst>
                <a:ext uri="{FF2B5EF4-FFF2-40B4-BE49-F238E27FC236}">
                  <a16:creationId xmlns:a16="http://schemas.microsoft.com/office/drawing/2014/main" id="{F8BB732B-4F93-46FB-8904-DF1A8C36262F}"/>
                </a:ext>
              </a:extLst>
            </p:cNvPr>
            <p:cNvSpPr>
              <a:spLocks/>
            </p:cNvSpPr>
            <p:nvPr/>
          </p:nvSpPr>
          <p:spPr bwMode="auto">
            <a:xfrm>
              <a:off x="4955967" y="2847285"/>
              <a:ext cx="1764115" cy="1754847"/>
            </a:xfrm>
            <a:custGeom>
              <a:avLst/>
              <a:gdLst>
                <a:gd name="T0" fmla="*/ 310 w 1142"/>
                <a:gd name="T1" fmla="*/ 1136 h 1136"/>
                <a:gd name="T2" fmla="*/ 1142 w 1142"/>
                <a:gd name="T3" fmla="*/ 799 h 1136"/>
                <a:gd name="T4" fmla="*/ 447 w 1142"/>
                <a:gd name="T5" fmla="*/ 0 h 1136"/>
                <a:gd name="T6" fmla="*/ 0 w 1142"/>
                <a:gd name="T7" fmla="*/ 784 h 1136"/>
                <a:gd name="T8" fmla="*/ 310 w 1142"/>
                <a:gd name="T9" fmla="*/ 1136 h 1136"/>
              </a:gdLst>
              <a:ahLst/>
              <a:cxnLst>
                <a:cxn ang="0">
                  <a:pos x="T0" y="T1"/>
                </a:cxn>
                <a:cxn ang="0">
                  <a:pos x="T2" y="T3"/>
                </a:cxn>
                <a:cxn ang="0">
                  <a:pos x="T4" y="T5"/>
                </a:cxn>
                <a:cxn ang="0">
                  <a:pos x="T6" y="T7"/>
                </a:cxn>
                <a:cxn ang="0">
                  <a:pos x="T8" y="T9"/>
                </a:cxn>
              </a:cxnLst>
              <a:rect l="0" t="0" r="r" b="b"/>
              <a:pathLst>
                <a:path w="1142" h="1136">
                  <a:moveTo>
                    <a:pt x="310" y="1136"/>
                  </a:moveTo>
                  <a:lnTo>
                    <a:pt x="1142" y="799"/>
                  </a:lnTo>
                  <a:lnTo>
                    <a:pt x="447" y="0"/>
                  </a:lnTo>
                  <a:lnTo>
                    <a:pt x="0" y="784"/>
                  </a:lnTo>
                  <a:lnTo>
                    <a:pt x="310" y="113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87">
              <a:extLst>
                <a:ext uri="{FF2B5EF4-FFF2-40B4-BE49-F238E27FC236}">
                  <a16:creationId xmlns:a16="http://schemas.microsoft.com/office/drawing/2014/main" id="{A6C513E2-8C2A-4D01-9DB6-364A56862AED}"/>
                </a:ext>
              </a:extLst>
            </p:cNvPr>
            <p:cNvSpPr>
              <a:spLocks/>
            </p:cNvSpPr>
            <p:nvPr/>
          </p:nvSpPr>
          <p:spPr bwMode="auto">
            <a:xfrm>
              <a:off x="4955967" y="2847285"/>
              <a:ext cx="1764115" cy="1754847"/>
            </a:xfrm>
            <a:custGeom>
              <a:avLst/>
              <a:gdLst>
                <a:gd name="T0" fmla="*/ 310 w 1142"/>
                <a:gd name="T1" fmla="*/ 1136 h 1136"/>
                <a:gd name="T2" fmla="*/ 1142 w 1142"/>
                <a:gd name="T3" fmla="*/ 799 h 1136"/>
                <a:gd name="T4" fmla="*/ 447 w 1142"/>
                <a:gd name="T5" fmla="*/ 0 h 1136"/>
                <a:gd name="T6" fmla="*/ 0 w 1142"/>
                <a:gd name="T7" fmla="*/ 784 h 1136"/>
                <a:gd name="T8" fmla="*/ 310 w 1142"/>
                <a:gd name="T9" fmla="*/ 1136 h 1136"/>
              </a:gdLst>
              <a:ahLst/>
              <a:cxnLst>
                <a:cxn ang="0">
                  <a:pos x="T0" y="T1"/>
                </a:cxn>
                <a:cxn ang="0">
                  <a:pos x="T2" y="T3"/>
                </a:cxn>
                <a:cxn ang="0">
                  <a:pos x="T4" y="T5"/>
                </a:cxn>
                <a:cxn ang="0">
                  <a:pos x="T6" y="T7"/>
                </a:cxn>
                <a:cxn ang="0">
                  <a:pos x="T8" y="T9"/>
                </a:cxn>
              </a:cxnLst>
              <a:rect l="0" t="0" r="r" b="b"/>
              <a:pathLst>
                <a:path w="1142" h="1136">
                  <a:moveTo>
                    <a:pt x="310" y="1136"/>
                  </a:moveTo>
                  <a:lnTo>
                    <a:pt x="1142" y="799"/>
                  </a:lnTo>
                  <a:lnTo>
                    <a:pt x="447" y="0"/>
                  </a:lnTo>
                  <a:lnTo>
                    <a:pt x="0" y="784"/>
                  </a:lnTo>
                  <a:lnTo>
                    <a:pt x="310" y="113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88">
              <a:extLst>
                <a:ext uri="{FF2B5EF4-FFF2-40B4-BE49-F238E27FC236}">
                  <a16:creationId xmlns:a16="http://schemas.microsoft.com/office/drawing/2014/main" id="{A00AA83A-FFE0-43E8-BB25-B45FBA4E4D0D}"/>
                </a:ext>
              </a:extLst>
            </p:cNvPr>
            <p:cNvSpPr>
              <a:spLocks noEditPoints="1"/>
            </p:cNvSpPr>
            <p:nvPr/>
          </p:nvSpPr>
          <p:spPr bwMode="auto">
            <a:xfrm>
              <a:off x="6315356" y="3618121"/>
              <a:ext cx="404727" cy="517495"/>
            </a:xfrm>
            <a:custGeom>
              <a:avLst/>
              <a:gdLst>
                <a:gd name="T0" fmla="*/ 262 w 262"/>
                <a:gd name="T1" fmla="*/ 300 h 335"/>
                <a:gd name="T2" fmla="*/ 171 w 262"/>
                <a:gd name="T3" fmla="*/ 335 h 335"/>
                <a:gd name="T4" fmla="*/ 171 w 262"/>
                <a:gd name="T5" fmla="*/ 335 h 335"/>
                <a:gd name="T6" fmla="*/ 262 w 262"/>
                <a:gd name="T7" fmla="*/ 300 h 335"/>
                <a:gd name="T8" fmla="*/ 0 w 262"/>
                <a:gd name="T9" fmla="*/ 0 h 335"/>
                <a:gd name="T10" fmla="*/ 0 w 262"/>
                <a:gd name="T11" fmla="*/ 0 h 335"/>
                <a:gd name="T12" fmla="*/ 262 w 262"/>
                <a:gd name="T13" fmla="*/ 300 h 335"/>
                <a:gd name="T14" fmla="*/ 0 w 262"/>
                <a:gd name="T15" fmla="*/ 0 h 3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335">
                  <a:moveTo>
                    <a:pt x="262" y="300"/>
                  </a:moveTo>
                  <a:lnTo>
                    <a:pt x="171" y="335"/>
                  </a:lnTo>
                  <a:lnTo>
                    <a:pt x="171" y="335"/>
                  </a:lnTo>
                  <a:lnTo>
                    <a:pt x="262" y="300"/>
                  </a:lnTo>
                  <a:close/>
                  <a:moveTo>
                    <a:pt x="0" y="0"/>
                  </a:moveTo>
                  <a:lnTo>
                    <a:pt x="0" y="0"/>
                  </a:lnTo>
                  <a:lnTo>
                    <a:pt x="262" y="300"/>
                  </a:lnTo>
                  <a:lnTo>
                    <a:pt x="0" y="0"/>
                  </a:lnTo>
                  <a:close/>
                </a:path>
              </a:pathLst>
            </a:custGeom>
            <a:solidFill>
              <a:srgbClr val="E7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89">
              <a:extLst>
                <a:ext uri="{FF2B5EF4-FFF2-40B4-BE49-F238E27FC236}">
                  <a16:creationId xmlns:a16="http://schemas.microsoft.com/office/drawing/2014/main" id="{C89AF17E-56E8-4388-A6E5-82AE2B04515F}"/>
                </a:ext>
              </a:extLst>
            </p:cNvPr>
            <p:cNvSpPr>
              <a:spLocks noEditPoints="1"/>
            </p:cNvSpPr>
            <p:nvPr/>
          </p:nvSpPr>
          <p:spPr bwMode="auto">
            <a:xfrm>
              <a:off x="6315356" y="3618121"/>
              <a:ext cx="404727" cy="517495"/>
            </a:xfrm>
            <a:custGeom>
              <a:avLst/>
              <a:gdLst>
                <a:gd name="T0" fmla="*/ 262 w 262"/>
                <a:gd name="T1" fmla="*/ 300 h 335"/>
                <a:gd name="T2" fmla="*/ 171 w 262"/>
                <a:gd name="T3" fmla="*/ 335 h 335"/>
                <a:gd name="T4" fmla="*/ 171 w 262"/>
                <a:gd name="T5" fmla="*/ 335 h 335"/>
                <a:gd name="T6" fmla="*/ 262 w 262"/>
                <a:gd name="T7" fmla="*/ 300 h 335"/>
                <a:gd name="T8" fmla="*/ 0 w 262"/>
                <a:gd name="T9" fmla="*/ 0 h 335"/>
                <a:gd name="T10" fmla="*/ 0 w 262"/>
                <a:gd name="T11" fmla="*/ 0 h 335"/>
                <a:gd name="T12" fmla="*/ 262 w 262"/>
                <a:gd name="T13" fmla="*/ 300 h 335"/>
                <a:gd name="T14" fmla="*/ 0 w 262"/>
                <a:gd name="T15" fmla="*/ 0 h 3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335">
                  <a:moveTo>
                    <a:pt x="262" y="300"/>
                  </a:moveTo>
                  <a:lnTo>
                    <a:pt x="171" y="335"/>
                  </a:lnTo>
                  <a:lnTo>
                    <a:pt x="171" y="335"/>
                  </a:lnTo>
                  <a:lnTo>
                    <a:pt x="262" y="300"/>
                  </a:lnTo>
                  <a:moveTo>
                    <a:pt x="0" y="0"/>
                  </a:moveTo>
                  <a:lnTo>
                    <a:pt x="0" y="0"/>
                  </a:lnTo>
                  <a:lnTo>
                    <a:pt x="262" y="30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90">
              <a:extLst>
                <a:ext uri="{FF2B5EF4-FFF2-40B4-BE49-F238E27FC236}">
                  <a16:creationId xmlns:a16="http://schemas.microsoft.com/office/drawing/2014/main" id="{AD9A5967-069E-4ACA-9894-3F00845A5E55}"/>
                </a:ext>
              </a:extLst>
            </p:cNvPr>
            <p:cNvSpPr>
              <a:spLocks/>
            </p:cNvSpPr>
            <p:nvPr/>
          </p:nvSpPr>
          <p:spPr bwMode="auto">
            <a:xfrm>
              <a:off x="5629483" y="2847285"/>
              <a:ext cx="1090600" cy="1288330"/>
            </a:xfrm>
            <a:custGeom>
              <a:avLst/>
              <a:gdLst>
                <a:gd name="T0" fmla="*/ 11 w 706"/>
                <a:gd name="T1" fmla="*/ 0 h 834"/>
                <a:gd name="T2" fmla="*/ 11 w 706"/>
                <a:gd name="T3" fmla="*/ 0 h 834"/>
                <a:gd name="T4" fmla="*/ 0 w 706"/>
                <a:gd name="T5" fmla="*/ 17 h 834"/>
                <a:gd name="T6" fmla="*/ 615 w 706"/>
                <a:gd name="T7" fmla="*/ 834 h 834"/>
                <a:gd name="T8" fmla="*/ 706 w 706"/>
                <a:gd name="T9" fmla="*/ 799 h 834"/>
                <a:gd name="T10" fmla="*/ 444 w 706"/>
                <a:gd name="T11" fmla="*/ 499 h 834"/>
                <a:gd name="T12" fmla="*/ 363 w 706"/>
                <a:gd name="T13" fmla="*/ 405 h 834"/>
                <a:gd name="T14" fmla="*/ 11 w 706"/>
                <a:gd name="T15" fmla="*/ 0 h 8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6" h="834">
                  <a:moveTo>
                    <a:pt x="11" y="0"/>
                  </a:moveTo>
                  <a:lnTo>
                    <a:pt x="11" y="0"/>
                  </a:lnTo>
                  <a:lnTo>
                    <a:pt x="0" y="17"/>
                  </a:lnTo>
                  <a:lnTo>
                    <a:pt x="615" y="834"/>
                  </a:lnTo>
                  <a:lnTo>
                    <a:pt x="706" y="799"/>
                  </a:lnTo>
                  <a:lnTo>
                    <a:pt x="444" y="499"/>
                  </a:lnTo>
                  <a:lnTo>
                    <a:pt x="363" y="405"/>
                  </a:lnTo>
                  <a:lnTo>
                    <a:pt x="11"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91">
              <a:extLst>
                <a:ext uri="{FF2B5EF4-FFF2-40B4-BE49-F238E27FC236}">
                  <a16:creationId xmlns:a16="http://schemas.microsoft.com/office/drawing/2014/main" id="{76791921-98D1-4782-A818-77AA417BEF98}"/>
                </a:ext>
              </a:extLst>
            </p:cNvPr>
            <p:cNvSpPr>
              <a:spLocks/>
            </p:cNvSpPr>
            <p:nvPr/>
          </p:nvSpPr>
          <p:spPr bwMode="auto">
            <a:xfrm>
              <a:off x="5629483" y="2847285"/>
              <a:ext cx="1090600" cy="1288330"/>
            </a:xfrm>
            <a:custGeom>
              <a:avLst/>
              <a:gdLst>
                <a:gd name="T0" fmla="*/ 11 w 706"/>
                <a:gd name="T1" fmla="*/ 0 h 834"/>
                <a:gd name="T2" fmla="*/ 11 w 706"/>
                <a:gd name="T3" fmla="*/ 0 h 834"/>
                <a:gd name="T4" fmla="*/ 0 w 706"/>
                <a:gd name="T5" fmla="*/ 17 h 834"/>
                <a:gd name="T6" fmla="*/ 615 w 706"/>
                <a:gd name="T7" fmla="*/ 834 h 834"/>
                <a:gd name="T8" fmla="*/ 706 w 706"/>
                <a:gd name="T9" fmla="*/ 799 h 834"/>
                <a:gd name="T10" fmla="*/ 444 w 706"/>
                <a:gd name="T11" fmla="*/ 499 h 834"/>
                <a:gd name="T12" fmla="*/ 363 w 706"/>
                <a:gd name="T13" fmla="*/ 405 h 834"/>
                <a:gd name="T14" fmla="*/ 11 w 706"/>
                <a:gd name="T15" fmla="*/ 0 h 8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6" h="834">
                  <a:moveTo>
                    <a:pt x="11" y="0"/>
                  </a:moveTo>
                  <a:lnTo>
                    <a:pt x="11" y="0"/>
                  </a:lnTo>
                  <a:lnTo>
                    <a:pt x="0" y="17"/>
                  </a:lnTo>
                  <a:lnTo>
                    <a:pt x="615" y="834"/>
                  </a:lnTo>
                  <a:lnTo>
                    <a:pt x="706" y="799"/>
                  </a:lnTo>
                  <a:lnTo>
                    <a:pt x="444" y="499"/>
                  </a:lnTo>
                  <a:lnTo>
                    <a:pt x="363" y="405"/>
                  </a:lnTo>
                  <a:lnTo>
                    <a:pt x="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92">
              <a:extLst>
                <a:ext uri="{FF2B5EF4-FFF2-40B4-BE49-F238E27FC236}">
                  <a16:creationId xmlns:a16="http://schemas.microsoft.com/office/drawing/2014/main" id="{CC3E9820-5BAC-45CE-9514-02F1D4A48848}"/>
                </a:ext>
              </a:extLst>
            </p:cNvPr>
            <p:cNvSpPr>
              <a:spLocks/>
            </p:cNvSpPr>
            <p:nvPr/>
          </p:nvSpPr>
          <p:spPr bwMode="auto">
            <a:xfrm>
              <a:off x="5621759" y="2748420"/>
              <a:ext cx="1206458" cy="1356299"/>
            </a:xfrm>
            <a:custGeom>
              <a:avLst/>
              <a:gdLst>
                <a:gd name="T0" fmla="*/ 9 w 355"/>
                <a:gd name="T1" fmla="*/ 7 h 399"/>
                <a:gd name="T2" fmla="*/ 7 w 355"/>
                <a:gd name="T3" fmla="*/ 35 h 399"/>
                <a:gd name="T4" fmla="*/ 318 w 355"/>
                <a:gd name="T5" fmla="*/ 390 h 399"/>
                <a:gd name="T6" fmla="*/ 346 w 355"/>
                <a:gd name="T7" fmla="*/ 392 h 399"/>
                <a:gd name="T8" fmla="*/ 348 w 355"/>
                <a:gd name="T9" fmla="*/ 364 h 399"/>
                <a:gd name="T10" fmla="*/ 37 w 355"/>
                <a:gd name="T11" fmla="*/ 9 h 399"/>
                <a:gd name="T12" fmla="*/ 9 w 355"/>
                <a:gd name="T13" fmla="*/ 7 h 399"/>
              </a:gdLst>
              <a:ahLst/>
              <a:cxnLst>
                <a:cxn ang="0">
                  <a:pos x="T0" y="T1"/>
                </a:cxn>
                <a:cxn ang="0">
                  <a:pos x="T2" y="T3"/>
                </a:cxn>
                <a:cxn ang="0">
                  <a:pos x="T4" y="T5"/>
                </a:cxn>
                <a:cxn ang="0">
                  <a:pos x="T6" y="T7"/>
                </a:cxn>
                <a:cxn ang="0">
                  <a:pos x="T8" y="T9"/>
                </a:cxn>
                <a:cxn ang="0">
                  <a:pos x="T10" y="T11"/>
                </a:cxn>
                <a:cxn ang="0">
                  <a:pos x="T12" y="T13"/>
                </a:cxn>
              </a:cxnLst>
              <a:rect l="0" t="0" r="r" b="b"/>
              <a:pathLst>
                <a:path w="355" h="399">
                  <a:moveTo>
                    <a:pt x="9" y="7"/>
                  </a:moveTo>
                  <a:cubicBezTo>
                    <a:pt x="0" y="14"/>
                    <a:pt x="0" y="27"/>
                    <a:pt x="7" y="35"/>
                  </a:cubicBezTo>
                  <a:cubicBezTo>
                    <a:pt x="318" y="390"/>
                    <a:pt x="318" y="390"/>
                    <a:pt x="318" y="390"/>
                  </a:cubicBezTo>
                  <a:cubicBezTo>
                    <a:pt x="325" y="399"/>
                    <a:pt x="338" y="399"/>
                    <a:pt x="346" y="392"/>
                  </a:cubicBezTo>
                  <a:cubicBezTo>
                    <a:pt x="354" y="385"/>
                    <a:pt x="355" y="372"/>
                    <a:pt x="348" y="364"/>
                  </a:cubicBezTo>
                  <a:cubicBezTo>
                    <a:pt x="37" y="9"/>
                    <a:pt x="37" y="9"/>
                    <a:pt x="37" y="9"/>
                  </a:cubicBezTo>
                  <a:cubicBezTo>
                    <a:pt x="30" y="1"/>
                    <a:pt x="17" y="0"/>
                    <a:pt x="9" y="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93">
              <a:extLst>
                <a:ext uri="{FF2B5EF4-FFF2-40B4-BE49-F238E27FC236}">
                  <a16:creationId xmlns:a16="http://schemas.microsoft.com/office/drawing/2014/main" id="{DF9D70FD-2DB4-482F-9DDD-994FC702F0CA}"/>
                </a:ext>
              </a:extLst>
            </p:cNvPr>
            <p:cNvSpPr>
              <a:spLocks/>
            </p:cNvSpPr>
            <p:nvPr/>
          </p:nvSpPr>
          <p:spPr bwMode="auto">
            <a:xfrm>
              <a:off x="6176328" y="3252012"/>
              <a:ext cx="223991" cy="244072"/>
            </a:xfrm>
            <a:custGeom>
              <a:avLst/>
              <a:gdLst>
                <a:gd name="T0" fmla="*/ 0 w 66"/>
                <a:gd name="T1" fmla="*/ 5 h 72"/>
                <a:gd name="T2" fmla="*/ 59 w 66"/>
                <a:gd name="T3" fmla="*/ 72 h 72"/>
                <a:gd name="T4" fmla="*/ 50 w 66"/>
                <a:gd name="T5" fmla="*/ 20 h 72"/>
                <a:gd name="T6" fmla="*/ 0 w 66"/>
                <a:gd name="T7" fmla="*/ 5 h 72"/>
              </a:gdLst>
              <a:ahLst/>
              <a:cxnLst>
                <a:cxn ang="0">
                  <a:pos x="T0" y="T1"/>
                </a:cxn>
                <a:cxn ang="0">
                  <a:pos x="T2" y="T3"/>
                </a:cxn>
                <a:cxn ang="0">
                  <a:pos x="T4" y="T5"/>
                </a:cxn>
                <a:cxn ang="0">
                  <a:pos x="T6" y="T7"/>
                </a:cxn>
              </a:cxnLst>
              <a:rect l="0" t="0" r="r" b="b"/>
              <a:pathLst>
                <a:path w="66" h="72">
                  <a:moveTo>
                    <a:pt x="0" y="5"/>
                  </a:moveTo>
                  <a:cubicBezTo>
                    <a:pt x="59" y="72"/>
                    <a:pt x="59" y="72"/>
                    <a:pt x="59" y="72"/>
                  </a:cubicBezTo>
                  <a:cubicBezTo>
                    <a:pt x="66" y="55"/>
                    <a:pt x="63" y="35"/>
                    <a:pt x="50" y="20"/>
                  </a:cubicBezTo>
                  <a:cubicBezTo>
                    <a:pt x="38" y="5"/>
                    <a:pt x="18" y="0"/>
                    <a:pt x="0" y="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94">
              <a:extLst>
                <a:ext uri="{FF2B5EF4-FFF2-40B4-BE49-F238E27FC236}">
                  <a16:creationId xmlns:a16="http://schemas.microsoft.com/office/drawing/2014/main" id="{375D7ED1-6ADE-4C73-B6F2-BAAAB695C3A4}"/>
                </a:ext>
              </a:extLst>
            </p:cNvPr>
            <p:cNvSpPr>
              <a:spLocks/>
            </p:cNvSpPr>
            <p:nvPr/>
          </p:nvSpPr>
          <p:spPr bwMode="auto">
            <a:xfrm>
              <a:off x="4600673" y="4904905"/>
              <a:ext cx="131305" cy="183827"/>
            </a:xfrm>
            <a:custGeom>
              <a:avLst/>
              <a:gdLst>
                <a:gd name="T0" fmla="*/ 85 w 85"/>
                <a:gd name="T1" fmla="*/ 97 h 119"/>
                <a:gd name="T2" fmla="*/ 57 w 85"/>
                <a:gd name="T3" fmla="*/ 119 h 119"/>
                <a:gd name="T4" fmla="*/ 0 w 85"/>
                <a:gd name="T5" fmla="*/ 119 h 119"/>
                <a:gd name="T6" fmla="*/ 0 w 85"/>
                <a:gd name="T7" fmla="*/ 0 h 119"/>
                <a:gd name="T8" fmla="*/ 85 w 85"/>
                <a:gd name="T9" fmla="*/ 97 h 119"/>
              </a:gdLst>
              <a:ahLst/>
              <a:cxnLst>
                <a:cxn ang="0">
                  <a:pos x="T0" y="T1"/>
                </a:cxn>
                <a:cxn ang="0">
                  <a:pos x="T2" y="T3"/>
                </a:cxn>
                <a:cxn ang="0">
                  <a:pos x="T4" y="T5"/>
                </a:cxn>
                <a:cxn ang="0">
                  <a:pos x="T6" y="T7"/>
                </a:cxn>
                <a:cxn ang="0">
                  <a:pos x="T8" y="T9"/>
                </a:cxn>
              </a:cxnLst>
              <a:rect l="0" t="0" r="r" b="b"/>
              <a:pathLst>
                <a:path w="85" h="119">
                  <a:moveTo>
                    <a:pt x="85" y="97"/>
                  </a:moveTo>
                  <a:lnTo>
                    <a:pt x="57" y="119"/>
                  </a:lnTo>
                  <a:lnTo>
                    <a:pt x="0" y="119"/>
                  </a:lnTo>
                  <a:lnTo>
                    <a:pt x="0" y="0"/>
                  </a:lnTo>
                  <a:lnTo>
                    <a:pt x="85" y="97"/>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95">
              <a:extLst>
                <a:ext uri="{FF2B5EF4-FFF2-40B4-BE49-F238E27FC236}">
                  <a16:creationId xmlns:a16="http://schemas.microsoft.com/office/drawing/2014/main" id="{D65B4F9C-F7E4-47CF-8E6F-3470DC2A76CA}"/>
                </a:ext>
              </a:extLst>
            </p:cNvPr>
            <p:cNvSpPr>
              <a:spLocks/>
            </p:cNvSpPr>
            <p:nvPr/>
          </p:nvSpPr>
          <p:spPr bwMode="auto">
            <a:xfrm>
              <a:off x="5133615" y="4466193"/>
              <a:ext cx="190006" cy="206998"/>
            </a:xfrm>
            <a:custGeom>
              <a:avLst/>
              <a:gdLst>
                <a:gd name="T0" fmla="*/ 3 w 56"/>
                <a:gd name="T1" fmla="*/ 2 h 61"/>
                <a:gd name="T2" fmla="*/ 3 w 56"/>
                <a:gd name="T3" fmla="*/ 11 h 61"/>
                <a:gd name="T4" fmla="*/ 44 w 56"/>
                <a:gd name="T5" fmla="*/ 58 h 61"/>
                <a:gd name="T6" fmla="*/ 53 w 56"/>
                <a:gd name="T7" fmla="*/ 59 h 61"/>
                <a:gd name="T8" fmla="*/ 53 w 56"/>
                <a:gd name="T9" fmla="*/ 50 h 61"/>
                <a:gd name="T10" fmla="*/ 12 w 56"/>
                <a:gd name="T11" fmla="*/ 3 h 61"/>
                <a:gd name="T12" fmla="*/ 3 w 56"/>
                <a:gd name="T13" fmla="*/ 2 h 61"/>
              </a:gdLst>
              <a:ahLst/>
              <a:cxnLst>
                <a:cxn ang="0">
                  <a:pos x="T0" y="T1"/>
                </a:cxn>
                <a:cxn ang="0">
                  <a:pos x="T2" y="T3"/>
                </a:cxn>
                <a:cxn ang="0">
                  <a:pos x="T4" y="T5"/>
                </a:cxn>
                <a:cxn ang="0">
                  <a:pos x="T6" y="T7"/>
                </a:cxn>
                <a:cxn ang="0">
                  <a:pos x="T8" y="T9"/>
                </a:cxn>
                <a:cxn ang="0">
                  <a:pos x="T10" y="T11"/>
                </a:cxn>
                <a:cxn ang="0">
                  <a:pos x="T12" y="T13"/>
                </a:cxn>
              </a:cxnLst>
              <a:rect l="0" t="0" r="r" b="b"/>
              <a:pathLst>
                <a:path w="56" h="61">
                  <a:moveTo>
                    <a:pt x="3" y="2"/>
                  </a:moveTo>
                  <a:cubicBezTo>
                    <a:pt x="1" y="5"/>
                    <a:pt x="0" y="9"/>
                    <a:pt x="3" y="11"/>
                  </a:cubicBezTo>
                  <a:cubicBezTo>
                    <a:pt x="44" y="58"/>
                    <a:pt x="44" y="58"/>
                    <a:pt x="44" y="58"/>
                  </a:cubicBezTo>
                  <a:cubicBezTo>
                    <a:pt x="46" y="61"/>
                    <a:pt x="50" y="61"/>
                    <a:pt x="53" y="59"/>
                  </a:cubicBezTo>
                  <a:cubicBezTo>
                    <a:pt x="55" y="56"/>
                    <a:pt x="56" y="52"/>
                    <a:pt x="53" y="50"/>
                  </a:cubicBezTo>
                  <a:cubicBezTo>
                    <a:pt x="12" y="3"/>
                    <a:pt x="12" y="3"/>
                    <a:pt x="12" y="3"/>
                  </a:cubicBezTo>
                  <a:cubicBezTo>
                    <a:pt x="10" y="0"/>
                    <a:pt x="6" y="0"/>
                    <a:pt x="3" y="2"/>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6">
              <a:extLst>
                <a:ext uri="{FF2B5EF4-FFF2-40B4-BE49-F238E27FC236}">
                  <a16:creationId xmlns:a16="http://schemas.microsoft.com/office/drawing/2014/main" id="{E934F5F3-B8DE-4B7C-8330-4D921C631CD6}"/>
                </a:ext>
              </a:extLst>
            </p:cNvPr>
            <p:cNvSpPr>
              <a:spLocks/>
            </p:cNvSpPr>
            <p:nvPr/>
          </p:nvSpPr>
          <p:spPr bwMode="auto">
            <a:xfrm>
              <a:off x="5037840" y="4551155"/>
              <a:ext cx="186916" cy="203908"/>
            </a:xfrm>
            <a:custGeom>
              <a:avLst/>
              <a:gdLst>
                <a:gd name="T0" fmla="*/ 3 w 55"/>
                <a:gd name="T1" fmla="*/ 2 h 60"/>
                <a:gd name="T2" fmla="*/ 3 w 55"/>
                <a:gd name="T3" fmla="*/ 11 h 60"/>
                <a:gd name="T4" fmla="*/ 44 w 55"/>
                <a:gd name="T5" fmla="*/ 58 h 60"/>
                <a:gd name="T6" fmla="*/ 53 w 55"/>
                <a:gd name="T7" fmla="*/ 58 h 60"/>
                <a:gd name="T8" fmla="*/ 53 w 55"/>
                <a:gd name="T9" fmla="*/ 49 h 60"/>
                <a:gd name="T10" fmla="*/ 12 w 55"/>
                <a:gd name="T11" fmla="*/ 3 h 60"/>
                <a:gd name="T12" fmla="*/ 3 w 55"/>
                <a:gd name="T13" fmla="*/ 2 h 60"/>
              </a:gdLst>
              <a:ahLst/>
              <a:cxnLst>
                <a:cxn ang="0">
                  <a:pos x="T0" y="T1"/>
                </a:cxn>
                <a:cxn ang="0">
                  <a:pos x="T2" y="T3"/>
                </a:cxn>
                <a:cxn ang="0">
                  <a:pos x="T4" y="T5"/>
                </a:cxn>
                <a:cxn ang="0">
                  <a:pos x="T6" y="T7"/>
                </a:cxn>
                <a:cxn ang="0">
                  <a:pos x="T8" y="T9"/>
                </a:cxn>
                <a:cxn ang="0">
                  <a:pos x="T10" y="T11"/>
                </a:cxn>
                <a:cxn ang="0">
                  <a:pos x="T12" y="T13"/>
                </a:cxn>
              </a:cxnLst>
              <a:rect l="0" t="0" r="r" b="b"/>
              <a:pathLst>
                <a:path w="55" h="60">
                  <a:moveTo>
                    <a:pt x="3" y="2"/>
                  </a:moveTo>
                  <a:cubicBezTo>
                    <a:pt x="1" y="4"/>
                    <a:pt x="0" y="8"/>
                    <a:pt x="3" y="11"/>
                  </a:cubicBezTo>
                  <a:cubicBezTo>
                    <a:pt x="44" y="58"/>
                    <a:pt x="44" y="58"/>
                    <a:pt x="44" y="58"/>
                  </a:cubicBezTo>
                  <a:cubicBezTo>
                    <a:pt x="46" y="60"/>
                    <a:pt x="50" y="60"/>
                    <a:pt x="53" y="58"/>
                  </a:cubicBezTo>
                  <a:cubicBezTo>
                    <a:pt x="55" y="56"/>
                    <a:pt x="55" y="52"/>
                    <a:pt x="53" y="49"/>
                  </a:cubicBezTo>
                  <a:cubicBezTo>
                    <a:pt x="12" y="3"/>
                    <a:pt x="12" y="3"/>
                    <a:pt x="12" y="3"/>
                  </a:cubicBezTo>
                  <a:cubicBezTo>
                    <a:pt x="10" y="0"/>
                    <a:pt x="6" y="0"/>
                    <a:pt x="3" y="2"/>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97">
              <a:extLst>
                <a:ext uri="{FF2B5EF4-FFF2-40B4-BE49-F238E27FC236}">
                  <a16:creationId xmlns:a16="http://schemas.microsoft.com/office/drawing/2014/main" id="{29FBE354-EEF4-4F44-942F-E59D38FB874F}"/>
                </a:ext>
              </a:extLst>
            </p:cNvPr>
            <p:cNvSpPr>
              <a:spLocks/>
            </p:cNvSpPr>
            <p:nvPr/>
          </p:nvSpPr>
          <p:spPr bwMode="auto">
            <a:xfrm>
              <a:off x="4943609" y="4633027"/>
              <a:ext cx="186916" cy="206998"/>
            </a:xfrm>
            <a:custGeom>
              <a:avLst/>
              <a:gdLst>
                <a:gd name="T0" fmla="*/ 3 w 55"/>
                <a:gd name="T1" fmla="*/ 3 h 61"/>
                <a:gd name="T2" fmla="*/ 3 w 55"/>
                <a:gd name="T3" fmla="*/ 11 h 61"/>
                <a:gd name="T4" fmla="*/ 44 w 55"/>
                <a:gd name="T5" fmla="*/ 58 h 61"/>
                <a:gd name="T6" fmla="*/ 53 w 55"/>
                <a:gd name="T7" fmla="*/ 59 h 61"/>
                <a:gd name="T8" fmla="*/ 53 w 55"/>
                <a:gd name="T9" fmla="*/ 50 h 61"/>
                <a:gd name="T10" fmla="*/ 12 w 55"/>
                <a:gd name="T11" fmla="*/ 3 h 61"/>
                <a:gd name="T12" fmla="*/ 3 w 55"/>
                <a:gd name="T13" fmla="*/ 3 h 61"/>
              </a:gdLst>
              <a:ahLst/>
              <a:cxnLst>
                <a:cxn ang="0">
                  <a:pos x="T0" y="T1"/>
                </a:cxn>
                <a:cxn ang="0">
                  <a:pos x="T2" y="T3"/>
                </a:cxn>
                <a:cxn ang="0">
                  <a:pos x="T4" y="T5"/>
                </a:cxn>
                <a:cxn ang="0">
                  <a:pos x="T6" y="T7"/>
                </a:cxn>
                <a:cxn ang="0">
                  <a:pos x="T8" y="T9"/>
                </a:cxn>
                <a:cxn ang="0">
                  <a:pos x="T10" y="T11"/>
                </a:cxn>
                <a:cxn ang="0">
                  <a:pos x="T12" y="T13"/>
                </a:cxn>
              </a:cxnLst>
              <a:rect l="0" t="0" r="r" b="b"/>
              <a:pathLst>
                <a:path w="55" h="61">
                  <a:moveTo>
                    <a:pt x="3" y="3"/>
                  </a:moveTo>
                  <a:cubicBezTo>
                    <a:pt x="1" y="5"/>
                    <a:pt x="0" y="9"/>
                    <a:pt x="3" y="11"/>
                  </a:cubicBezTo>
                  <a:cubicBezTo>
                    <a:pt x="44" y="58"/>
                    <a:pt x="44" y="58"/>
                    <a:pt x="44" y="58"/>
                  </a:cubicBezTo>
                  <a:cubicBezTo>
                    <a:pt x="46" y="61"/>
                    <a:pt x="50" y="61"/>
                    <a:pt x="53" y="59"/>
                  </a:cubicBezTo>
                  <a:cubicBezTo>
                    <a:pt x="55" y="57"/>
                    <a:pt x="55" y="53"/>
                    <a:pt x="53" y="50"/>
                  </a:cubicBezTo>
                  <a:cubicBezTo>
                    <a:pt x="12" y="3"/>
                    <a:pt x="12" y="3"/>
                    <a:pt x="12" y="3"/>
                  </a:cubicBezTo>
                  <a:cubicBezTo>
                    <a:pt x="10" y="0"/>
                    <a:pt x="6" y="0"/>
                    <a:pt x="3" y="3"/>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98">
              <a:extLst>
                <a:ext uri="{FF2B5EF4-FFF2-40B4-BE49-F238E27FC236}">
                  <a16:creationId xmlns:a16="http://schemas.microsoft.com/office/drawing/2014/main" id="{43CD8FDB-C5AD-4A7E-87CF-3D16649F9AE9}"/>
                </a:ext>
              </a:extLst>
            </p:cNvPr>
            <p:cNvSpPr>
              <a:spLocks/>
            </p:cNvSpPr>
            <p:nvPr/>
          </p:nvSpPr>
          <p:spPr bwMode="auto">
            <a:xfrm>
              <a:off x="4884908" y="4183503"/>
              <a:ext cx="47888" cy="47888"/>
            </a:xfrm>
            <a:custGeom>
              <a:avLst/>
              <a:gdLst>
                <a:gd name="T0" fmla="*/ 12 w 14"/>
                <a:gd name="T1" fmla="*/ 2 h 14"/>
                <a:gd name="T2" fmla="*/ 11 w 14"/>
                <a:gd name="T3" fmla="*/ 11 h 14"/>
                <a:gd name="T4" fmla="*/ 3 w 14"/>
                <a:gd name="T5" fmla="*/ 11 h 14"/>
                <a:gd name="T6" fmla="*/ 3 w 14"/>
                <a:gd name="T7" fmla="*/ 2 h 14"/>
                <a:gd name="T8" fmla="*/ 12 w 14"/>
                <a:gd name="T9" fmla="*/ 2 h 14"/>
              </a:gdLst>
              <a:ahLst/>
              <a:cxnLst>
                <a:cxn ang="0">
                  <a:pos x="T0" y="T1"/>
                </a:cxn>
                <a:cxn ang="0">
                  <a:pos x="T2" y="T3"/>
                </a:cxn>
                <a:cxn ang="0">
                  <a:pos x="T4" y="T5"/>
                </a:cxn>
                <a:cxn ang="0">
                  <a:pos x="T6" y="T7"/>
                </a:cxn>
                <a:cxn ang="0">
                  <a:pos x="T8" y="T9"/>
                </a:cxn>
              </a:cxnLst>
              <a:rect l="0" t="0" r="r" b="b"/>
              <a:pathLst>
                <a:path w="14" h="14">
                  <a:moveTo>
                    <a:pt x="12" y="2"/>
                  </a:moveTo>
                  <a:cubicBezTo>
                    <a:pt x="14" y="5"/>
                    <a:pt x="14" y="9"/>
                    <a:pt x="11" y="11"/>
                  </a:cubicBezTo>
                  <a:cubicBezTo>
                    <a:pt x="9" y="14"/>
                    <a:pt x="5" y="13"/>
                    <a:pt x="3" y="11"/>
                  </a:cubicBezTo>
                  <a:cubicBezTo>
                    <a:pt x="0" y="8"/>
                    <a:pt x="1" y="4"/>
                    <a:pt x="3" y="2"/>
                  </a:cubicBezTo>
                  <a:cubicBezTo>
                    <a:pt x="6" y="0"/>
                    <a:pt x="10" y="0"/>
                    <a:pt x="12" y="2"/>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99">
              <a:extLst>
                <a:ext uri="{FF2B5EF4-FFF2-40B4-BE49-F238E27FC236}">
                  <a16:creationId xmlns:a16="http://schemas.microsoft.com/office/drawing/2014/main" id="{FF66E794-5A93-401D-BD8B-65B8AFB1D222}"/>
                </a:ext>
              </a:extLst>
            </p:cNvPr>
            <p:cNvSpPr>
              <a:spLocks/>
            </p:cNvSpPr>
            <p:nvPr/>
          </p:nvSpPr>
          <p:spPr bwMode="auto">
            <a:xfrm>
              <a:off x="4824663" y="4237569"/>
              <a:ext cx="46343" cy="47888"/>
            </a:xfrm>
            <a:custGeom>
              <a:avLst/>
              <a:gdLst>
                <a:gd name="T0" fmla="*/ 11 w 14"/>
                <a:gd name="T1" fmla="*/ 3 h 14"/>
                <a:gd name="T2" fmla="*/ 11 w 14"/>
                <a:gd name="T3" fmla="*/ 12 h 14"/>
                <a:gd name="T4" fmla="*/ 2 w 14"/>
                <a:gd name="T5" fmla="*/ 11 h 14"/>
                <a:gd name="T6" fmla="*/ 3 w 14"/>
                <a:gd name="T7" fmla="*/ 2 h 14"/>
                <a:gd name="T8" fmla="*/ 11 w 14"/>
                <a:gd name="T9" fmla="*/ 3 h 14"/>
              </a:gdLst>
              <a:ahLst/>
              <a:cxnLst>
                <a:cxn ang="0">
                  <a:pos x="T0" y="T1"/>
                </a:cxn>
                <a:cxn ang="0">
                  <a:pos x="T2" y="T3"/>
                </a:cxn>
                <a:cxn ang="0">
                  <a:pos x="T4" y="T5"/>
                </a:cxn>
                <a:cxn ang="0">
                  <a:pos x="T6" y="T7"/>
                </a:cxn>
                <a:cxn ang="0">
                  <a:pos x="T8" y="T9"/>
                </a:cxn>
              </a:cxnLst>
              <a:rect l="0" t="0" r="r" b="b"/>
              <a:pathLst>
                <a:path w="14" h="14">
                  <a:moveTo>
                    <a:pt x="11" y="3"/>
                  </a:moveTo>
                  <a:cubicBezTo>
                    <a:pt x="14" y="5"/>
                    <a:pt x="13" y="9"/>
                    <a:pt x="11" y="12"/>
                  </a:cubicBezTo>
                  <a:cubicBezTo>
                    <a:pt x="8" y="14"/>
                    <a:pt x="4" y="14"/>
                    <a:pt x="2" y="11"/>
                  </a:cubicBezTo>
                  <a:cubicBezTo>
                    <a:pt x="0" y="8"/>
                    <a:pt x="0" y="4"/>
                    <a:pt x="3" y="2"/>
                  </a:cubicBezTo>
                  <a:cubicBezTo>
                    <a:pt x="5" y="0"/>
                    <a:pt x="9" y="0"/>
                    <a:pt x="11" y="3"/>
                  </a:cubicBez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100">
              <a:extLst>
                <a:ext uri="{FF2B5EF4-FFF2-40B4-BE49-F238E27FC236}">
                  <a16:creationId xmlns:a16="http://schemas.microsoft.com/office/drawing/2014/main" id="{6BAA23B2-00AA-4E82-AFD1-E98789E66008}"/>
                </a:ext>
              </a:extLst>
            </p:cNvPr>
            <p:cNvSpPr>
              <a:spLocks/>
            </p:cNvSpPr>
            <p:nvPr/>
          </p:nvSpPr>
          <p:spPr bwMode="auto">
            <a:xfrm>
              <a:off x="4600673" y="4684005"/>
              <a:ext cx="321310" cy="404727"/>
            </a:xfrm>
            <a:custGeom>
              <a:avLst/>
              <a:gdLst>
                <a:gd name="T0" fmla="*/ 0 w 208"/>
                <a:gd name="T1" fmla="*/ 0 h 262"/>
                <a:gd name="T2" fmla="*/ 0 w 208"/>
                <a:gd name="T3" fmla="*/ 31 h 262"/>
                <a:gd name="T4" fmla="*/ 164 w 208"/>
                <a:gd name="T5" fmla="*/ 262 h 262"/>
                <a:gd name="T6" fmla="*/ 180 w 208"/>
                <a:gd name="T7" fmla="*/ 262 h 262"/>
                <a:gd name="T8" fmla="*/ 208 w 208"/>
                <a:gd name="T9" fmla="*/ 238 h 262"/>
                <a:gd name="T10" fmla="*/ 191 w 208"/>
                <a:gd name="T11" fmla="*/ 218 h 262"/>
                <a:gd name="T12" fmla="*/ 0 w 208"/>
                <a:gd name="T13" fmla="*/ 0 h 262"/>
              </a:gdLst>
              <a:ahLst/>
              <a:cxnLst>
                <a:cxn ang="0">
                  <a:pos x="T0" y="T1"/>
                </a:cxn>
                <a:cxn ang="0">
                  <a:pos x="T2" y="T3"/>
                </a:cxn>
                <a:cxn ang="0">
                  <a:pos x="T4" y="T5"/>
                </a:cxn>
                <a:cxn ang="0">
                  <a:pos x="T6" y="T7"/>
                </a:cxn>
                <a:cxn ang="0">
                  <a:pos x="T8" y="T9"/>
                </a:cxn>
                <a:cxn ang="0">
                  <a:pos x="T10" y="T11"/>
                </a:cxn>
                <a:cxn ang="0">
                  <a:pos x="T12" y="T13"/>
                </a:cxn>
              </a:cxnLst>
              <a:rect l="0" t="0" r="r" b="b"/>
              <a:pathLst>
                <a:path w="208" h="262">
                  <a:moveTo>
                    <a:pt x="0" y="0"/>
                  </a:moveTo>
                  <a:lnTo>
                    <a:pt x="0" y="31"/>
                  </a:lnTo>
                  <a:lnTo>
                    <a:pt x="164" y="262"/>
                  </a:lnTo>
                  <a:lnTo>
                    <a:pt x="180" y="262"/>
                  </a:lnTo>
                  <a:lnTo>
                    <a:pt x="208" y="238"/>
                  </a:lnTo>
                  <a:lnTo>
                    <a:pt x="191" y="218"/>
                  </a:lnTo>
                  <a:lnTo>
                    <a:pt x="0" y="0"/>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Freeform 101">
              <a:extLst>
                <a:ext uri="{FF2B5EF4-FFF2-40B4-BE49-F238E27FC236}">
                  <a16:creationId xmlns:a16="http://schemas.microsoft.com/office/drawing/2014/main" id="{0D2556FA-17F1-4D05-8E0F-67A48D3BED12}"/>
                </a:ext>
              </a:extLst>
            </p:cNvPr>
            <p:cNvSpPr>
              <a:spLocks/>
            </p:cNvSpPr>
            <p:nvPr/>
          </p:nvSpPr>
          <p:spPr bwMode="auto">
            <a:xfrm>
              <a:off x="4600673" y="4684005"/>
              <a:ext cx="321310" cy="404727"/>
            </a:xfrm>
            <a:custGeom>
              <a:avLst/>
              <a:gdLst>
                <a:gd name="T0" fmla="*/ 0 w 208"/>
                <a:gd name="T1" fmla="*/ 0 h 262"/>
                <a:gd name="T2" fmla="*/ 0 w 208"/>
                <a:gd name="T3" fmla="*/ 31 h 262"/>
                <a:gd name="T4" fmla="*/ 164 w 208"/>
                <a:gd name="T5" fmla="*/ 262 h 262"/>
                <a:gd name="T6" fmla="*/ 180 w 208"/>
                <a:gd name="T7" fmla="*/ 262 h 262"/>
                <a:gd name="T8" fmla="*/ 208 w 208"/>
                <a:gd name="T9" fmla="*/ 238 h 262"/>
                <a:gd name="T10" fmla="*/ 191 w 208"/>
                <a:gd name="T11" fmla="*/ 218 h 262"/>
                <a:gd name="T12" fmla="*/ 0 w 208"/>
                <a:gd name="T13" fmla="*/ 0 h 262"/>
              </a:gdLst>
              <a:ahLst/>
              <a:cxnLst>
                <a:cxn ang="0">
                  <a:pos x="T0" y="T1"/>
                </a:cxn>
                <a:cxn ang="0">
                  <a:pos x="T2" y="T3"/>
                </a:cxn>
                <a:cxn ang="0">
                  <a:pos x="T4" y="T5"/>
                </a:cxn>
                <a:cxn ang="0">
                  <a:pos x="T6" y="T7"/>
                </a:cxn>
                <a:cxn ang="0">
                  <a:pos x="T8" y="T9"/>
                </a:cxn>
                <a:cxn ang="0">
                  <a:pos x="T10" y="T11"/>
                </a:cxn>
                <a:cxn ang="0">
                  <a:pos x="T12" y="T13"/>
                </a:cxn>
              </a:cxnLst>
              <a:rect l="0" t="0" r="r" b="b"/>
              <a:pathLst>
                <a:path w="208" h="262">
                  <a:moveTo>
                    <a:pt x="0" y="0"/>
                  </a:moveTo>
                  <a:lnTo>
                    <a:pt x="0" y="31"/>
                  </a:lnTo>
                  <a:lnTo>
                    <a:pt x="164" y="262"/>
                  </a:lnTo>
                  <a:lnTo>
                    <a:pt x="180" y="262"/>
                  </a:lnTo>
                  <a:lnTo>
                    <a:pt x="208" y="238"/>
                  </a:lnTo>
                  <a:lnTo>
                    <a:pt x="191" y="21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Freeform 102">
              <a:extLst>
                <a:ext uri="{FF2B5EF4-FFF2-40B4-BE49-F238E27FC236}">
                  <a16:creationId xmlns:a16="http://schemas.microsoft.com/office/drawing/2014/main" id="{16BADDED-BF18-4350-BD14-94F18EE54111}"/>
                </a:ext>
              </a:extLst>
            </p:cNvPr>
            <p:cNvSpPr>
              <a:spLocks/>
            </p:cNvSpPr>
            <p:nvPr/>
          </p:nvSpPr>
          <p:spPr bwMode="auto">
            <a:xfrm>
              <a:off x="4895722" y="5020762"/>
              <a:ext cx="26261" cy="30895"/>
            </a:xfrm>
            <a:custGeom>
              <a:avLst/>
              <a:gdLst>
                <a:gd name="T0" fmla="*/ 0 w 17"/>
                <a:gd name="T1" fmla="*/ 0 h 20"/>
                <a:gd name="T2" fmla="*/ 17 w 17"/>
                <a:gd name="T3" fmla="*/ 20 h 20"/>
                <a:gd name="T4" fmla="*/ 17 w 17"/>
                <a:gd name="T5" fmla="*/ 20 h 20"/>
                <a:gd name="T6" fmla="*/ 0 w 17"/>
                <a:gd name="T7" fmla="*/ 0 h 20"/>
              </a:gdLst>
              <a:ahLst/>
              <a:cxnLst>
                <a:cxn ang="0">
                  <a:pos x="T0" y="T1"/>
                </a:cxn>
                <a:cxn ang="0">
                  <a:pos x="T2" y="T3"/>
                </a:cxn>
                <a:cxn ang="0">
                  <a:pos x="T4" y="T5"/>
                </a:cxn>
                <a:cxn ang="0">
                  <a:pos x="T6" y="T7"/>
                </a:cxn>
              </a:cxnLst>
              <a:rect l="0" t="0" r="r" b="b"/>
              <a:pathLst>
                <a:path w="17" h="20">
                  <a:moveTo>
                    <a:pt x="0" y="0"/>
                  </a:moveTo>
                  <a:lnTo>
                    <a:pt x="17" y="20"/>
                  </a:lnTo>
                  <a:lnTo>
                    <a:pt x="17" y="20"/>
                  </a:lnTo>
                  <a:lnTo>
                    <a:pt x="0" y="0"/>
                  </a:lnTo>
                  <a:close/>
                </a:path>
              </a:pathLst>
            </a:custGeom>
            <a:solidFill>
              <a:srgbClr val="D7D7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103">
              <a:extLst>
                <a:ext uri="{FF2B5EF4-FFF2-40B4-BE49-F238E27FC236}">
                  <a16:creationId xmlns:a16="http://schemas.microsoft.com/office/drawing/2014/main" id="{685585E8-BAA1-4ABD-A44E-AFAAE504657D}"/>
                </a:ext>
              </a:extLst>
            </p:cNvPr>
            <p:cNvSpPr>
              <a:spLocks/>
            </p:cNvSpPr>
            <p:nvPr/>
          </p:nvSpPr>
          <p:spPr bwMode="auto">
            <a:xfrm>
              <a:off x="4895722" y="5020762"/>
              <a:ext cx="26261" cy="30895"/>
            </a:xfrm>
            <a:custGeom>
              <a:avLst/>
              <a:gdLst>
                <a:gd name="T0" fmla="*/ 0 w 17"/>
                <a:gd name="T1" fmla="*/ 0 h 20"/>
                <a:gd name="T2" fmla="*/ 17 w 17"/>
                <a:gd name="T3" fmla="*/ 20 h 20"/>
                <a:gd name="T4" fmla="*/ 17 w 17"/>
                <a:gd name="T5" fmla="*/ 20 h 20"/>
                <a:gd name="T6" fmla="*/ 0 w 17"/>
                <a:gd name="T7" fmla="*/ 0 h 20"/>
              </a:gdLst>
              <a:ahLst/>
              <a:cxnLst>
                <a:cxn ang="0">
                  <a:pos x="T0" y="T1"/>
                </a:cxn>
                <a:cxn ang="0">
                  <a:pos x="T2" y="T3"/>
                </a:cxn>
                <a:cxn ang="0">
                  <a:pos x="T4" y="T5"/>
                </a:cxn>
                <a:cxn ang="0">
                  <a:pos x="T6" y="T7"/>
                </a:cxn>
              </a:cxnLst>
              <a:rect l="0" t="0" r="r" b="b"/>
              <a:pathLst>
                <a:path w="17" h="20">
                  <a:moveTo>
                    <a:pt x="0" y="0"/>
                  </a:moveTo>
                  <a:lnTo>
                    <a:pt x="17" y="20"/>
                  </a:lnTo>
                  <a:lnTo>
                    <a:pt x="17" y="2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105">
              <a:extLst>
                <a:ext uri="{FF2B5EF4-FFF2-40B4-BE49-F238E27FC236}">
                  <a16:creationId xmlns:a16="http://schemas.microsoft.com/office/drawing/2014/main" id="{3D382FD9-E700-4DC1-B16C-96858A98D574}"/>
                </a:ext>
              </a:extLst>
            </p:cNvPr>
            <p:cNvSpPr>
              <a:spLocks/>
            </p:cNvSpPr>
            <p:nvPr/>
          </p:nvSpPr>
          <p:spPr bwMode="auto">
            <a:xfrm>
              <a:off x="6862201" y="4347247"/>
              <a:ext cx="577740" cy="577740"/>
            </a:xfrm>
            <a:custGeom>
              <a:avLst/>
              <a:gdLst>
                <a:gd name="T0" fmla="*/ 140 w 170"/>
                <a:gd name="T1" fmla="*/ 30 h 170"/>
                <a:gd name="T2" fmla="*/ 140 w 170"/>
                <a:gd name="T3" fmla="*/ 140 h 170"/>
                <a:gd name="T4" fmla="*/ 30 w 170"/>
                <a:gd name="T5" fmla="*/ 140 h 170"/>
                <a:gd name="T6" fmla="*/ 30 w 170"/>
                <a:gd name="T7" fmla="*/ 30 h 170"/>
                <a:gd name="T8" fmla="*/ 140 w 170"/>
                <a:gd name="T9" fmla="*/ 30 h 170"/>
              </a:gdLst>
              <a:ahLst/>
              <a:cxnLst>
                <a:cxn ang="0">
                  <a:pos x="T0" y="T1"/>
                </a:cxn>
                <a:cxn ang="0">
                  <a:pos x="T2" y="T3"/>
                </a:cxn>
                <a:cxn ang="0">
                  <a:pos x="T4" y="T5"/>
                </a:cxn>
                <a:cxn ang="0">
                  <a:pos x="T6" y="T7"/>
                </a:cxn>
                <a:cxn ang="0">
                  <a:pos x="T8" y="T9"/>
                </a:cxn>
              </a:cxnLst>
              <a:rect l="0" t="0" r="r" b="b"/>
              <a:pathLst>
                <a:path w="170" h="170">
                  <a:moveTo>
                    <a:pt x="140" y="30"/>
                  </a:moveTo>
                  <a:cubicBezTo>
                    <a:pt x="170" y="60"/>
                    <a:pt x="170" y="109"/>
                    <a:pt x="140" y="140"/>
                  </a:cubicBezTo>
                  <a:cubicBezTo>
                    <a:pt x="110" y="170"/>
                    <a:pt x="61" y="170"/>
                    <a:pt x="30" y="140"/>
                  </a:cubicBezTo>
                  <a:cubicBezTo>
                    <a:pt x="0" y="109"/>
                    <a:pt x="0" y="60"/>
                    <a:pt x="30" y="30"/>
                  </a:cubicBezTo>
                  <a:cubicBezTo>
                    <a:pt x="61" y="0"/>
                    <a:pt x="110" y="0"/>
                    <a:pt x="140" y="30"/>
                  </a:cubicBezTo>
                </a:path>
              </a:pathLst>
            </a:custGeom>
            <a:solidFill>
              <a:srgbClr val="B2EB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19" name="Group 118">
              <a:extLst>
                <a:ext uri="{FF2B5EF4-FFF2-40B4-BE49-F238E27FC236}">
                  <a16:creationId xmlns:a16="http://schemas.microsoft.com/office/drawing/2014/main" id="{EF443AB4-2EFC-4811-B440-E8BEB488C1A4}"/>
                </a:ext>
              </a:extLst>
            </p:cNvPr>
            <p:cNvGrpSpPr/>
            <p:nvPr/>
          </p:nvGrpSpPr>
          <p:grpSpPr>
            <a:xfrm>
              <a:off x="6777239" y="4262285"/>
              <a:ext cx="934579" cy="934580"/>
              <a:chOff x="6796088" y="4267200"/>
              <a:chExt cx="960437" cy="960438"/>
            </a:xfrm>
            <a:solidFill>
              <a:schemeClr val="bg1"/>
            </a:solidFill>
          </p:grpSpPr>
          <p:sp>
            <p:nvSpPr>
              <p:cNvPr id="120" name="Freeform 104">
                <a:extLst>
                  <a:ext uri="{FF2B5EF4-FFF2-40B4-BE49-F238E27FC236}">
                    <a16:creationId xmlns:a16="http://schemas.microsoft.com/office/drawing/2014/main" id="{ACAD249B-8FDE-4435-BA11-5D8AE630F52F}"/>
                  </a:ext>
                </a:extLst>
              </p:cNvPr>
              <p:cNvSpPr>
                <a:spLocks noEditPoints="1"/>
              </p:cNvSpPr>
              <p:nvPr/>
            </p:nvSpPr>
            <p:spPr bwMode="auto">
              <a:xfrm>
                <a:off x="6796088" y="4267200"/>
                <a:ext cx="768350" cy="768350"/>
              </a:xfrm>
              <a:custGeom>
                <a:avLst/>
                <a:gdLst>
                  <a:gd name="T0" fmla="*/ 39 w 220"/>
                  <a:gd name="T1" fmla="*/ 39 h 220"/>
                  <a:gd name="T2" fmla="*/ 39 w 220"/>
                  <a:gd name="T3" fmla="*/ 181 h 220"/>
                  <a:gd name="T4" fmla="*/ 181 w 220"/>
                  <a:gd name="T5" fmla="*/ 181 h 220"/>
                  <a:gd name="T6" fmla="*/ 181 w 220"/>
                  <a:gd name="T7" fmla="*/ 39 h 220"/>
                  <a:gd name="T8" fmla="*/ 39 w 220"/>
                  <a:gd name="T9" fmla="*/ 39 h 220"/>
                  <a:gd name="T10" fmla="*/ 165 w 220"/>
                  <a:gd name="T11" fmla="*/ 165 h 220"/>
                  <a:gd name="T12" fmla="*/ 55 w 220"/>
                  <a:gd name="T13" fmla="*/ 165 h 220"/>
                  <a:gd name="T14" fmla="*/ 55 w 220"/>
                  <a:gd name="T15" fmla="*/ 55 h 220"/>
                  <a:gd name="T16" fmla="*/ 165 w 220"/>
                  <a:gd name="T17" fmla="*/ 55 h 220"/>
                  <a:gd name="T18" fmla="*/ 165 w 220"/>
                  <a:gd name="T19" fmla="*/ 16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220">
                    <a:moveTo>
                      <a:pt x="39" y="39"/>
                    </a:moveTo>
                    <a:cubicBezTo>
                      <a:pt x="0" y="78"/>
                      <a:pt x="0" y="142"/>
                      <a:pt x="39" y="181"/>
                    </a:cubicBezTo>
                    <a:cubicBezTo>
                      <a:pt x="78" y="220"/>
                      <a:pt x="142" y="220"/>
                      <a:pt x="181" y="181"/>
                    </a:cubicBezTo>
                    <a:cubicBezTo>
                      <a:pt x="220" y="142"/>
                      <a:pt x="220" y="78"/>
                      <a:pt x="181" y="39"/>
                    </a:cubicBezTo>
                    <a:cubicBezTo>
                      <a:pt x="142" y="0"/>
                      <a:pt x="78" y="0"/>
                      <a:pt x="39" y="39"/>
                    </a:cubicBezTo>
                    <a:moveTo>
                      <a:pt x="165" y="165"/>
                    </a:moveTo>
                    <a:cubicBezTo>
                      <a:pt x="135" y="195"/>
                      <a:pt x="86" y="195"/>
                      <a:pt x="55" y="165"/>
                    </a:cubicBezTo>
                    <a:cubicBezTo>
                      <a:pt x="25" y="134"/>
                      <a:pt x="25" y="85"/>
                      <a:pt x="55" y="55"/>
                    </a:cubicBezTo>
                    <a:cubicBezTo>
                      <a:pt x="86" y="25"/>
                      <a:pt x="135" y="25"/>
                      <a:pt x="165" y="55"/>
                    </a:cubicBezTo>
                    <a:cubicBezTo>
                      <a:pt x="195" y="85"/>
                      <a:pt x="195" y="134"/>
                      <a:pt x="165" y="165"/>
                    </a:cubicBezTo>
                  </a:path>
                </a:pathLst>
              </a:custGeom>
              <a:grpFill/>
              <a:ln w="57150">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106">
                <a:extLst>
                  <a:ext uri="{FF2B5EF4-FFF2-40B4-BE49-F238E27FC236}">
                    <a16:creationId xmlns:a16="http://schemas.microsoft.com/office/drawing/2014/main" id="{61617515-3663-4970-8D62-B0BCB1C63B99}"/>
                  </a:ext>
                </a:extLst>
              </p:cNvPr>
              <p:cNvSpPr>
                <a:spLocks/>
              </p:cNvSpPr>
              <p:nvPr/>
            </p:nvSpPr>
            <p:spPr bwMode="auto">
              <a:xfrm>
                <a:off x="7378700" y="4849813"/>
                <a:ext cx="377825" cy="377825"/>
              </a:xfrm>
              <a:custGeom>
                <a:avLst/>
                <a:gdLst>
                  <a:gd name="T0" fmla="*/ 0 w 108"/>
                  <a:gd name="T1" fmla="*/ 16 h 108"/>
                  <a:gd name="T2" fmla="*/ 88 w 108"/>
                  <a:gd name="T3" fmla="*/ 103 h 108"/>
                  <a:gd name="T4" fmla="*/ 104 w 108"/>
                  <a:gd name="T5" fmla="*/ 103 h 108"/>
                  <a:gd name="T6" fmla="*/ 104 w 108"/>
                  <a:gd name="T7" fmla="*/ 87 h 108"/>
                  <a:gd name="T8" fmla="*/ 16 w 108"/>
                  <a:gd name="T9" fmla="*/ 0 h 108"/>
                  <a:gd name="T10" fmla="*/ 0 w 108"/>
                  <a:gd name="T11" fmla="*/ 16 h 108"/>
                </a:gdLst>
                <a:ahLst/>
                <a:cxnLst>
                  <a:cxn ang="0">
                    <a:pos x="T0" y="T1"/>
                  </a:cxn>
                  <a:cxn ang="0">
                    <a:pos x="T2" y="T3"/>
                  </a:cxn>
                  <a:cxn ang="0">
                    <a:pos x="T4" y="T5"/>
                  </a:cxn>
                  <a:cxn ang="0">
                    <a:pos x="T6" y="T7"/>
                  </a:cxn>
                  <a:cxn ang="0">
                    <a:pos x="T8" y="T9"/>
                  </a:cxn>
                  <a:cxn ang="0">
                    <a:pos x="T10" y="T11"/>
                  </a:cxn>
                </a:cxnLst>
                <a:rect l="0" t="0" r="r" b="b"/>
                <a:pathLst>
                  <a:path w="108" h="108">
                    <a:moveTo>
                      <a:pt x="0" y="16"/>
                    </a:moveTo>
                    <a:cubicBezTo>
                      <a:pt x="88" y="103"/>
                      <a:pt x="88" y="103"/>
                      <a:pt x="88" y="103"/>
                    </a:cubicBezTo>
                    <a:cubicBezTo>
                      <a:pt x="92" y="108"/>
                      <a:pt x="99" y="108"/>
                      <a:pt x="104" y="103"/>
                    </a:cubicBezTo>
                    <a:cubicBezTo>
                      <a:pt x="108" y="99"/>
                      <a:pt x="108" y="92"/>
                      <a:pt x="104" y="87"/>
                    </a:cubicBezTo>
                    <a:cubicBezTo>
                      <a:pt x="16" y="0"/>
                      <a:pt x="16" y="0"/>
                      <a:pt x="16" y="0"/>
                    </a:cubicBezTo>
                    <a:lnTo>
                      <a:pt x="0" y="16"/>
                    </a:lnTo>
                    <a:close/>
                  </a:path>
                </a:pathLst>
              </a:custGeom>
              <a:grpFill/>
              <a:ln w="57150">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8" name="Group 117">
              <a:extLst>
                <a:ext uri="{FF2B5EF4-FFF2-40B4-BE49-F238E27FC236}">
                  <a16:creationId xmlns:a16="http://schemas.microsoft.com/office/drawing/2014/main" id="{3F496547-62AD-4BDF-BA16-2C26CA033D4D}"/>
                </a:ext>
              </a:extLst>
            </p:cNvPr>
            <p:cNvGrpSpPr/>
            <p:nvPr/>
          </p:nvGrpSpPr>
          <p:grpSpPr>
            <a:xfrm>
              <a:off x="6777239" y="4262285"/>
              <a:ext cx="934579" cy="934580"/>
              <a:chOff x="6796088" y="4267200"/>
              <a:chExt cx="960437" cy="960438"/>
            </a:xfrm>
            <a:solidFill>
              <a:schemeClr val="bg1">
                <a:lumMod val="85000"/>
              </a:schemeClr>
            </a:solidFill>
          </p:grpSpPr>
          <p:sp>
            <p:nvSpPr>
              <p:cNvPr id="109" name="Freeform 104">
                <a:extLst>
                  <a:ext uri="{FF2B5EF4-FFF2-40B4-BE49-F238E27FC236}">
                    <a16:creationId xmlns:a16="http://schemas.microsoft.com/office/drawing/2014/main" id="{FFF5D361-CB9D-4508-B696-C8DF0EC97684}"/>
                  </a:ext>
                </a:extLst>
              </p:cNvPr>
              <p:cNvSpPr>
                <a:spLocks noEditPoints="1"/>
              </p:cNvSpPr>
              <p:nvPr/>
            </p:nvSpPr>
            <p:spPr bwMode="auto">
              <a:xfrm>
                <a:off x="6796088" y="4267200"/>
                <a:ext cx="768350" cy="768350"/>
              </a:xfrm>
              <a:custGeom>
                <a:avLst/>
                <a:gdLst>
                  <a:gd name="T0" fmla="*/ 39 w 220"/>
                  <a:gd name="T1" fmla="*/ 39 h 220"/>
                  <a:gd name="T2" fmla="*/ 39 w 220"/>
                  <a:gd name="T3" fmla="*/ 181 h 220"/>
                  <a:gd name="T4" fmla="*/ 181 w 220"/>
                  <a:gd name="T5" fmla="*/ 181 h 220"/>
                  <a:gd name="T6" fmla="*/ 181 w 220"/>
                  <a:gd name="T7" fmla="*/ 39 h 220"/>
                  <a:gd name="T8" fmla="*/ 39 w 220"/>
                  <a:gd name="T9" fmla="*/ 39 h 220"/>
                  <a:gd name="T10" fmla="*/ 165 w 220"/>
                  <a:gd name="T11" fmla="*/ 165 h 220"/>
                  <a:gd name="T12" fmla="*/ 55 w 220"/>
                  <a:gd name="T13" fmla="*/ 165 h 220"/>
                  <a:gd name="T14" fmla="*/ 55 w 220"/>
                  <a:gd name="T15" fmla="*/ 55 h 220"/>
                  <a:gd name="T16" fmla="*/ 165 w 220"/>
                  <a:gd name="T17" fmla="*/ 55 h 220"/>
                  <a:gd name="T18" fmla="*/ 165 w 220"/>
                  <a:gd name="T19" fmla="*/ 16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220">
                    <a:moveTo>
                      <a:pt x="39" y="39"/>
                    </a:moveTo>
                    <a:cubicBezTo>
                      <a:pt x="0" y="78"/>
                      <a:pt x="0" y="142"/>
                      <a:pt x="39" y="181"/>
                    </a:cubicBezTo>
                    <a:cubicBezTo>
                      <a:pt x="78" y="220"/>
                      <a:pt x="142" y="220"/>
                      <a:pt x="181" y="181"/>
                    </a:cubicBezTo>
                    <a:cubicBezTo>
                      <a:pt x="220" y="142"/>
                      <a:pt x="220" y="78"/>
                      <a:pt x="181" y="39"/>
                    </a:cubicBezTo>
                    <a:cubicBezTo>
                      <a:pt x="142" y="0"/>
                      <a:pt x="78" y="0"/>
                      <a:pt x="39" y="39"/>
                    </a:cubicBezTo>
                    <a:moveTo>
                      <a:pt x="165" y="165"/>
                    </a:moveTo>
                    <a:cubicBezTo>
                      <a:pt x="135" y="195"/>
                      <a:pt x="86" y="195"/>
                      <a:pt x="55" y="165"/>
                    </a:cubicBezTo>
                    <a:cubicBezTo>
                      <a:pt x="25" y="134"/>
                      <a:pt x="25" y="85"/>
                      <a:pt x="55" y="55"/>
                    </a:cubicBezTo>
                    <a:cubicBezTo>
                      <a:pt x="86" y="25"/>
                      <a:pt x="135" y="25"/>
                      <a:pt x="165" y="55"/>
                    </a:cubicBezTo>
                    <a:cubicBezTo>
                      <a:pt x="195" y="85"/>
                      <a:pt x="195" y="134"/>
                      <a:pt x="165" y="165"/>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106">
                <a:extLst>
                  <a:ext uri="{FF2B5EF4-FFF2-40B4-BE49-F238E27FC236}">
                    <a16:creationId xmlns:a16="http://schemas.microsoft.com/office/drawing/2014/main" id="{A758E0DA-0410-4393-A2E9-66C6F7CE8420}"/>
                  </a:ext>
                </a:extLst>
              </p:cNvPr>
              <p:cNvSpPr>
                <a:spLocks/>
              </p:cNvSpPr>
              <p:nvPr/>
            </p:nvSpPr>
            <p:spPr bwMode="auto">
              <a:xfrm>
                <a:off x="7378700" y="4849813"/>
                <a:ext cx="377825" cy="377825"/>
              </a:xfrm>
              <a:custGeom>
                <a:avLst/>
                <a:gdLst>
                  <a:gd name="T0" fmla="*/ 0 w 108"/>
                  <a:gd name="T1" fmla="*/ 16 h 108"/>
                  <a:gd name="T2" fmla="*/ 88 w 108"/>
                  <a:gd name="T3" fmla="*/ 103 h 108"/>
                  <a:gd name="T4" fmla="*/ 104 w 108"/>
                  <a:gd name="T5" fmla="*/ 103 h 108"/>
                  <a:gd name="T6" fmla="*/ 104 w 108"/>
                  <a:gd name="T7" fmla="*/ 87 h 108"/>
                  <a:gd name="T8" fmla="*/ 16 w 108"/>
                  <a:gd name="T9" fmla="*/ 0 h 108"/>
                  <a:gd name="T10" fmla="*/ 0 w 108"/>
                  <a:gd name="T11" fmla="*/ 16 h 108"/>
                </a:gdLst>
                <a:ahLst/>
                <a:cxnLst>
                  <a:cxn ang="0">
                    <a:pos x="T0" y="T1"/>
                  </a:cxn>
                  <a:cxn ang="0">
                    <a:pos x="T2" y="T3"/>
                  </a:cxn>
                  <a:cxn ang="0">
                    <a:pos x="T4" y="T5"/>
                  </a:cxn>
                  <a:cxn ang="0">
                    <a:pos x="T6" y="T7"/>
                  </a:cxn>
                  <a:cxn ang="0">
                    <a:pos x="T8" y="T9"/>
                  </a:cxn>
                  <a:cxn ang="0">
                    <a:pos x="T10" y="T11"/>
                  </a:cxn>
                </a:cxnLst>
                <a:rect l="0" t="0" r="r" b="b"/>
                <a:pathLst>
                  <a:path w="108" h="108">
                    <a:moveTo>
                      <a:pt x="0" y="16"/>
                    </a:moveTo>
                    <a:cubicBezTo>
                      <a:pt x="88" y="103"/>
                      <a:pt x="88" y="103"/>
                      <a:pt x="88" y="103"/>
                    </a:cubicBezTo>
                    <a:cubicBezTo>
                      <a:pt x="92" y="108"/>
                      <a:pt x="99" y="108"/>
                      <a:pt x="104" y="103"/>
                    </a:cubicBezTo>
                    <a:cubicBezTo>
                      <a:pt x="108" y="99"/>
                      <a:pt x="108" y="92"/>
                      <a:pt x="104" y="87"/>
                    </a:cubicBezTo>
                    <a:cubicBezTo>
                      <a:pt x="16" y="0"/>
                      <a:pt x="16" y="0"/>
                      <a:pt x="16" y="0"/>
                    </a:cubicBezTo>
                    <a:lnTo>
                      <a:pt x="0" y="16"/>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2" name="Group 121">
              <a:extLst>
                <a:ext uri="{FF2B5EF4-FFF2-40B4-BE49-F238E27FC236}">
                  <a16:creationId xmlns:a16="http://schemas.microsoft.com/office/drawing/2014/main" id="{C3CF692F-132A-458F-B70F-653C80497BB9}"/>
                </a:ext>
              </a:extLst>
            </p:cNvPr>
            <p:cNvGrpSpPr/>
            <p:nvPr/>
          </p:nvGrpSpPr>
          <p:grpSpPr>
            <a:xfrm>
              <a:off x="6917511" y="4542659"/>
              <a:ext cx="468665" cy="186916"/>
              <a:chOff x="6910388" y="4543425"/>
              <a:chExt cx="541338" cy="215900"/>
            </a:xfrm>
          </p:grpSpPr>
          <p:sp>
            <p:nvSpPr>
              <p:cNvPr id="113" name="Freeform 108">
                <a:extLst>
                  <a:ext uri="{FF2B5EF4-FFF2-40B4-BE49-F238E27FC236}">
                    <a16:creationId xmlns:a16="http://schemas.microsoft.com/office/drawing/2014/main" id="{848FE35F-A368-4AE4-94BB-759487153308}"/>
                  </a:ext>
                </a:extLst>
              </p:cNvPr>
              <p:cNvSpPr>
                <a:spLocks/>
              </p:cNvSpPr>
              <p:nvPr/>
            </p:nvSpPr>
            <p:spPr bwMode="auto">
              <a:xfrm>
                <a:off x="6910388" y="4619625"/>
                <a:ext cx="541338" cy="139700"/>
              </a:xfrm>
              <a:custGeom>
                <a:avLst/>
                <a:gdLst>
                  <a:gd name="T0" fmla="*/ 154 w 155"/>
                  <a:gd name="T1" fmla="*/ 0 h 40"/>
                  <a:gd name="T2" fmla="*/ 0 w 155"/>
                  <a:gd name="T3" fmla="*/ 18 h 40"/>
                  <a:gd name="T4" fmla="*/ 6 w 155"/>
                  <a:gd name="T5" fmla="*/ 40 h 40"/>
                  <a:gd name="T6" fmla="*/ 153 w 155"/>
                  <a:gd name="T7" fmla="*/ 23 h 40"/>
                  <a:gd name="T8" fmla="*/ 154 w 155"/>
                  <a:gd name="T9" fmla="*/ 0 h 40"/>
                </a:gdLst>
                <a:ahLst/>
                <a:cxnLst>
                  <a:cxn ang="0">
                    <a:pos x="T0" y="T1"/>
                  </a:cxn>
                  <a:cxn ang="0">
                    <a:pos x="T2" y="T3"/>
                  </a:cxn>
                  <a:cxn ang="0">
                    <a:pos x="T4" y="T5"/>
                  </a:cxn>
                  <a:cxn ang="0">
                    <a:pos x="T6" y="T7"/>
                  </a:cxn>
                  <a:cxn ang="0">
                    <a:pos x="T8" y="T9"/>
                  </a:cxn>
                </a:cxnLst>
                <a:rect l="0" t="0" r="r" b="b"/>
                <a:pathLst>
                  <a:path w="155" h="40">
                    <a:moveTo>
                      <a:pt x="154" y="0"/>
                    </a:moveTo>
                    <a:cubicBezTo>
                      <a:pt x="0" y="18"/>
                      <a:pt x="0" y="18"/>
                      <a:pt x="0" y="18"/>
                    </a:cubicBezTo>
                    <a:cubicBezTo>
                      <a:pt x="1" y="25"/>
                      <a:pt x="3" y="33"/>
                      <a:pt x="6" y="40"/>
                    </a:cubicBezTo>
                    <a:cubicBezTo>
                      <a:pt x="153" y="23"/>
                      <a:pt x="153" y="23"/>
                      <a:pt x="153" y="23"/>
                    </a:cubicBezTo>
                    <a:cubicBezTo>
                      <a:pt x="155" y="15"/>
                      <a:pt x="155" y="7"/>
                      <a:pt x="154" y="0"/>
                    </a:cubicBezTo>
                  </a:path>
                </a:pathLst>
              </a:custGeom>
              <a:solidFill>
                <a:srgbClr val="D3F4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Freeform 109">
                <a:extLst>
                  <a:ext uri="{FF2B5EF4-FFF2-40B4-BE49-F238E27FC236}">
                    <a16:creationId xmlns:a16="http://schemas.microsoft.com/office/drawing/2014/main" id="{5B409305-3860-4BB9-923A-5DCA2BF01CEC}"/>
                  </a:ext>
                </a:extLst>
              </p:cNvPr>
              <p:cNvSpPr>
                <a:spLocks/>
              </p:cNvSpPr>
              <p:nvPr/>
            </p:nvSpPr>
            <p:spPr bwMode="auto">
              <a:xfrm>
                <a:off x="6910388" y="4543425"/>
                <a:ext cx="531813" cy="100013"/>
              </a:xfrm>
              <a:custGeom>
                <a:avLst/>
                <a:gdLst>
                  <a:gd name="T0" fmla="*/ 148 w 152"/>
                  <a:gd name="T1" fmla="*/ 0 h 29"/>
                  <a:gd name="T2" fmla="*/ 1 w 152"/>
                  <a:gd name="T3" fmla="*/ 17 h 29"/>
                  <a:gd name="T4" fmla="*/ 0 w 152"/>
                  <a:gd name="T5" fmla="*/ 29 h 29"/>
                  <a:gd name="T6" fmla="*/ 152 w 152"/>
                  <a:gd name="T7" fmla="*/ 11 h 29"/>
                  <a:gd name="T8" fmla="*/ 148 w 152"/>
                  <a:gd name="T9" fmla="*/ 0 h 29"/>
                </a:gdLst>
                <a:ahLst/>
                <a:cxnLst>
                  <a:cxn ang="0">
                    <a:pos x="T0" y="T1"/>
                  </a:cxn>
                  <a:cxn ang="0">
                    <a:pos x="T2" y="T3"/>
                  </a:cxn>
                  <a:cxn ang="0">
                    <a:pos x="T4" y="T5"/>
                  </a:cxn>
                  <a:cxn ang="0">
                    <a:pos x="T6" y="T7"/>
                  </a:cxn>
                  <a:cxn ang="0">
                    <a:pos x="T8" y="T9"/>
                  </a:cxn>
                </a:cxnLst>
                <a:rect l="0" t="0" r="r" b="b"/>
                <a:pathLst>
                  <a:path w="152" h="29">
                    <a:moveTo>
                      <a:pt x="148" y="0"/>
                    </a:moveTo>
                    <a:cubicBezTo>
                      <a:pt x="1" y="17"/>
                      <a:pt x="1" y="17"/>
                      <a:pt x="1" y="17"/>
                    </a:cubicBezTo>
                    <a:cubicBezTo>
                      <a:pt x="0" y="21"/>
                      <a:pt x="0" y="25"/>
                      <a:pt x="0" y="29"/>
                    </a:cubicBezTo>
                    <a:cubicBezTo>
                      <a:pt x="152" y="11"/>
                      <a:pt x="152" y="11"/>
                      <a:pt x="152" y="11"/>
                    </a:cubicBezTo>
                    <a:cubicBezTo>
                      <a:pt x="151" y="7"/>
                      <a:pt x="150" y="4"/>
                      <a:pt x="148" y="0"/>
                    </a:cubicBezTo>
                  </a:path>
                </a:pathLst>
              </a:custGeom>
              <a:solidFill>
                <a:srgbClr val="D3F4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42" name="Freeform 22">
              <a:extLst>
                <a:ext uri="{FF2B5EF4-FFF2-40B4-BE49-F238E27FC236}">
                  <a16:creationId xmlns:a16="http://schemas.microsoft.com/office/drawing/2014/main" id="{9E1B48ED-AD5F-4BA6-93C8-39F4CBECAC23}"/>
                </a:ext>
              </a:extLst>
            </p:cNvPr>
            <p:cNvSpPr>
              <a:spLocks noEditPoints="1"/>
            </p:cNvSpPr>
            <p:nvPr/>
          </p:nvSpPr>
          <p:spPr bwMode="auto">
            <a:xfrm>
              <a:off x="6340529" y="4694818"/>
              <a:ext cx="257361" cy="261064"/>
            </a:xfrm>
            <a:custGeom>
              <a:avLst/>
              <a:gdLst>
                <a:gd name="T0" fmla="*/ 63 w 63"/>
                <a:gd name="T1" fmla="*/ 36 h 64"/>
                <a:gd name="T2" fmla="*/ 63 w 63"/>
                <a:gd name="T3" fmla="*/ 28 h 64"/>
                <a:gd name="T4" fmla="*/ 57 w 63"/>
                <a:gd name="T5" fmla="*/ 26 h 64"/>
                <a:gd name="T6" fmla="*/ 54 w 63"/>
                <a:gd name="T7" fmla="*/ 19 h 64"/>
                <a:gd name="T8" fmla="*/ 57 w 63"/>
                <a:gd name="T9" fmla="*/ 13 h 64"/>
                <a:gd name="T10" fmla="*/ 51 w 63"/>
                <a:gd name="T11" fmla="*/ 7 h 64"/>
                <a:gd name="T12" fmla="*/ 45 w 63"/>
                <a:gd name="T13" fmla="*/ 10 h 64"/>
                <a:gd name="T14" fmla="*/ 38 w 63"/>
                <a:gd name="T15" fmla="*/ 7 h 64"/>
                <a:gd name="T16" fmla="*/ 36 w 63"/>
                <a:gd name="T17" fmla="*/ 0 h 64"/>
                <a:gd name="T18" fmla="*/ 27 w 63"/>
                <a:gd name="T19" fmla="*/ 0 h 64"/>
                <a:gd name="T20" fmla="*/ 25 w 63"/>
                <a:gd name="T21" fmla="*/ 7 h 64"/>
                <a:gd name="T22" fmla="*/ 18 w 63"/>
                <a:gd name="T23" fmla="*/ 10 h 64"/>
                <a:gd name="T24" fmla="*/ 12 w 63"/>
                <a:gd name="T25" fmla="*/ 7 h 64"/>
                <a:gd name="T26" fmla="*/ 6 w 63"/>
                <a:gd name="T27" fmla="*/ 13 h 64"/>
                <a:gd name="T28" fmla="*/ 9 w 63"/>
                <a:gd name="T29" fmla="*/ 19 h 64"/>
                <a:gd name="T30" fmla="*/ 7 w 63"/>
                <a:gd name="T31" fmla="*/ 26 h 64"/>
                <a:gd name="T32" fmla="*/ 0 w 63"/>
                <a:gd name="T33" fmla="*/ 28 h 64"/>
                <a:gd name="T34" fmla="*/ 0 w 63"/>
                <a:gd name="T35" fmla="*/ 36 h 64"/>
                <a:gd name="T36" fmla="*/ 7 w 63"/>
                <a:gd name="T37" fmla="*/ 38 h 64"/>
                <a:gd name="T38" fmla="*/ 9 w 63"/>
                <a:gd name="T39" fmla="*/ 45 h 64"/>
                <a:gd name="T40" fmla="*/ 6 w 63"/>
                <a:gd name="T41" fmla="*/ 51 h 64"/>
                <a:gd name="T42" fmla="*/ 12 w 63"/>
                <a:gd name="T43" fmla="*/ 57 h 64"/>
                <a:gd name="T44" fmla="*/ 18 w 63"/>
                <a:gd name="T45" fmla="*/ 54 h 64"/>
                <a:gd name="T46" fmla="*/ 25 w 63"/>
                <a:gd name="T47" fmla="*/ 57 h 64"/>
                <a:gd name="T48" fmla="*/ 27 w 63"/>
                <a:gd name="T49" fmla="*/ 64 h 64"/>
                <a:gd name="T50" fmla="*/ 36 w 63"/>
                <a:gd name="T51" fmla="*/ 64 h 64"/>
                <a:gd name="T52" fmla="*/ 38 w 63"/>
                <a:gd name="T53" fmla="*/ 57 h 64"/>
                <a:gd name="T54" fmla="*/ 45 w 63"/>
                <a:gd name="T55" fmla="*/ 54 h 64"/>
                <a:gd name="T56" fmla="*/ 51 w 63"/>
                <a:gd name="T57" fmla="*/ 57 h 64"/>
                <a:gd name="T58" fmla="*/ 57 w 63"/>
                <a:gd name="T59" fmla="*/ 51 h 64"/>
                <a:gd name="T60" fmla="*/ 54 w 63"/>
                <a:gd name="T61" fmla="*/ 45 h 64"/>
                <a:gd name="T62" fmla="*/ 57 w 63"/>
                <a:gd name="T63" fmla="*/ 38 h 64"/>
                <a:gd name="T64" fmla="*/ 63 w 63"/>
                <a:gd name="T65" fmla="*/ 36 h 64"/>
                <a:gd name="T66" fmla="*/ 32 w 63"/>
                <a:gd name="T67" fmla="*/ 47 h 64"/>
                <a:gd name="T68" fmla="*/ 17 w 63"/>
                <a:gd name="T69" fmla="*/ 32 h 64"/>
                <a:gd name="T70" fmla="*/ 32 w 63"/>
                <a:gd name="T71" fmla="*/ 17 h 64"/>
                <a:gd name="T72" fmla="*/ 46 w 63"/>
                <a:gd name="T73" fmla="*/ 32 h 64"/>
                <a:gd name="T74" fmla="*/ 32 w 63"/>
                <a:gd name="T75"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 h="64">
                  <a:moveTo>
                    <a:pt x="63" y="36"/>
                  </a:moveTo>
                  <a:cubicBezTo>
                    <a:pt x="63" y="28"/>
                    <a:pt x="63" y="28"/>
                    <a:pt x="63" y="28"/>
                  </a:cubicBezTo>
                  <a:cubicBezTo>
                    <a:pt x="57" y="26"/>
                    <a:pt x="57" y="26"/>
                    <a:pt x="57" y="26"/>
                  </a:cubicBezTo>
                  <a:cubicBezTo>
                    <a:pt x="56" y="23"/>
                    <a:pt x="55" y="21"/>
                    <a:pt x="54" y="19"/>
                  </a:cubicBezTo>
                  <a:cubicBezTo>
                    <a:pt x="57" y="13"/>
                    <a:pt x="57" y="13"/>
                    <a:pt x="57" y="13"/>
                  </a:cubicBezTo>
                  <a:cubicBezTo>
                    <a:pt x="51" y="7"/>
                    <a:pt x="51" y="7"/>
                    <a:pt x="51" y="7"/>
                  </a:cubicBezTo>
                  <a:cubicBezTo>
                    <a:pt x="45" y="10"/>
                    <a:pt x="45" y="10"/>
                    <a:pt x="45" y="10"/>
                  </a:cubicBezTo>
                  <a:cubicBezTo>
                    <a:pt x="43" y="9"/>
                    <a:pt x="40" y="8"/>
                    <a:pt x="38" y="7"/>
                  </a:cubicBezTo>
                  <a:cubicBezTo>
                    <a:pt x="36" y="0"/>
                    <a:pt x="36" y="0"/>
                    <a:pt x="36" y="0"/>
                  </a:cubicBezTo>
                  <a:cubicBezTo>
                    <a:pt x="27" y="0"/>
                    <a:pt x="27" y="0"/>
                    <a:pt x="27" y="0"/>
                  </a:cubicBezTo>
                  <a:cubicBezTo>
                    <a:pt x="25" y="7"/>
                    <a:pt x="25" y="7"/>
                    <a:pt x="25" y="7"/>
                  </a:cubicBezTo>
                  <a:cubicBezTo>
                    <a:pt x="23" y="8"/>
                    <a:pt x="21" y="9"/>
                    <a:pt x="18" y="10"/>
                  </a:cubicBezTo>
                  <a:cubicBezTo>
                    <a:pt x="12" y="7"/>
                    <a:pt x="12" y="7"/>
                    <a:pt x="12" y="7"/>
                  </a:cubicBezTo>
                  <a:cubicBezTo>
                    <a:pt x="6" y="13"/>
                    <a:pt x="6" y="13"/>
                    <a:pt x="6" y="13"/>
                  </a:cubicBezTo>
                  <a:cubicBezTo>
                    <a:pt x="9" y="19"/>
                    <a:pt x="9" y="19"/>
                    <a:pt x="9" y="19"/>
                  </a:cubicBezTo>
                  <a:cubicBezTo>
                    <a:pt x="8" y="21"/>
                    <a:pt x="7" y="23"/>
                    <a:pt x="7" y="26"/>
                  </a:cubicBezTo>
                  <a:cubicBezTo>
                    <a:pt x="0" y="28"/>
                    <a:pt x="0" y="28"/>
                    <a:pt x="0" y="28"/>
                  </a:cubicBezTo>
                  <a:cubicBezTo>
                    <a:pt x="0" y="36"/>
                    <a:pt x="0" y="36"/>
                    <a:pt x="0" y="36"/>
                  </a:cubicBezTo>
                  <a:cubicBezTo>
                    <a:pt x="7" y="38"/>
                    <a:pt x="7" y="38"/>
                    <a:pt x="7" y="38"/>
                  </a:cubicBezTo>
                  <a:cubicBezTo>
                    <a:pt x="7" y="41"/>
                    <a:pt x="8" y="43"/>
                    <a:pt x="9" y="45"/>
                  </a:cubicBezTo>
                  <a:cubicBezTo>
                    <a:pt x="6" y="51"/>
                    <a:pt x="6" y="51"/>
                    <a:pt x="6" y="51"/>
                  </a:cubicBezTo>
                  <a:cubicBezTo>
                    <a:pt x="12" y="57"/>
                    <a:pt x="12" y="57"/>
                    <a:pt x="12" y="57"/>
                  </a:cubicBezTo>
                  <a:cubicBezTo>
                    <a:pt x="18" y="54"/>
                    <a:pt x="18" y="54"/>
                    <a:pt x="18" y="54"/>
                  </a:cubicBezTo>
                  <a:cubicBezTo>
                    <a:pt x="21" y="55"/>
                    <a:pt x="23" y="56"/>
                    <a:pt x="25" y="57"/>
                  </a:cubicBezTo>
                  <a:cubicBezTo>
                    <a:pt x="27" y="64"/>
                    <a:pt x="27" y="64"/>
                    <a:pt x="27" y="64"/>
                  </a:cubicBezTo>
                  <a:cubicBezTo>
                    <a:pt x="36" y="64"/>
                    <a:pt x="36" y="64"/>
                    <a:pt x="36" y="64"/>
                  </a:cubicBezTo>
                  <a:cubicBezTo>
                    <a:pt x="38" y="57"/>
                    <a:pt x="38" y="57"/>
                    <a:pt x="38" y="57"/>
                  </a:cubicBezTo>
                  <a:cubicBezTo>
                    <a:pt x="40" y="56"/>
                    <a:pt x="43" y="55"/>
                    <a:pt x="45" y="54"/>
                  </a:cubicBezTo>
                  <a:cubicBezTo>
                    <a:pt x="51" y="57"/>
                    <a:pt x="51" y="57"/>
                    <a:pt x="51" y="57"/>
                  </a:cubicBezTo>
                  <a:cubicBezTo>
                    <a:pt x="57" y="51"/>
                    <a:pt x="57" y="51"/>
                    <a:pt x="57" y="51"/>
                  </a:cubicBezTo>
                  <a:cubicBezTo>
                    <a:pt x="54" y="45"/>
                    <a:pt x="54" y="45"/>
                    <a:pt x="54" y="45"/>
                  </a:cubicBezTo>
                  <a:cubicBezTo>
                    <a:pt x="55" y="43"/>
                    <a:pt x="56" y="41"/>
                    <a:pt x="57" y="38"/>
                  </a:cubicBezTo>
                  <a:lnTo>
                    <a:pt x="63" y="36"/>
                  </a:lnTo>
                  <a:close/>
                  <a:moveTo>
                    <a:pt x="32" y="47"/>
                  </a:moveTo>
                  <a:cubicBezTo>
                    <a:pt x="23" y="47"/>
                    <a:pt x="17" y="40"/>
                    <a:pt x="17" y="32"/>
                  </a:cubicBezTo>
                  <a:cubicBezTo>
                    <a:pt x="17" y="24"/>
                    <a:pt x="23" y="17"/>
                    <a:pt x="32" y="17"/>
                  </a:cubicBezTo>
                  <a:cubicBezTo>
                    <a:pt x="40" y="17"/>
                    <a:pt x="46" y="24"/>
                    <a:pt x="46" y="32"/>
                  </a:cubicBezTo>
                  <a:cubicBezTo>
                    <a:pt x="46" y="40"/>
                    <a:pt x="40" y="47"/>
                    <a:pt x="32" y="47"/>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Oval 52">
              <a:extLst>
                <a:ext uri="{FF2B5EF4-FFF2-40B4-BE49-F238E27FC236}">
                  <a16:creationId xmlns:a16="http://schemas.microsoft.com/office/drawing/2014/main" id="{F404765D-96B5-4E85-8EA7-7F54088F0A10}"/>
                </a:ext>
              </a:extLst>
            </p:cNvPr>
            <p:cNvSpPr>
              <a:spLocks noChangeArrowheads="1"/>
            </p:cNvSpPr>
            <p:nvPr/>
          </p:nvSpPr>
          <p:spPr bwMode="auto">
            <a:xfrm>
              <a:off x="6318130" y="4351108"/>
              <a:ext cx="44799" cy="44799"/>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Freeform 56">
              <a:extLst>
                <a:ext uri="{FF2B5EF4-FFF2-40B4-BE49-F238E27FC236}">
                  <a16:creationId xmlns:a16="http://schemas.microsoft.com/office/drawing/2014/main" id="{10B3D07C-23F8-4755-85CE-BC3A336ECF06}"/>
                </a:ext>
              </a:extLst>
            </p:cNvPr>
            <p:cNvSpPr>
              <a:spLocks/>
            </p:cNvSpPr>
            <p:nvPr/>
          </p:nvSpPr>
          <p:spPr bwMode="auto">
            <a:xfrm>
              <a:off x="6597891" y="4412127"/>
              <a:ext cx="98865" cy="98865"/>
            </a:xfrm>
            <a:custGeom>
              <a:avLst/>
              <a:gdLst>
                <a:gd name="T0" fmla="*/ 25 w 29"/>
                <a:gd name="T1" fmla="*/ 10 h 29"/>
                <a:gd name="T2" fmla="*/ 18 w 29"/>
                <a:gd name="T3" fmla="*/ 10 h 29"/>
                <a:gd name="T4" fmla="*/ 18 w 29"/>
                <a:gd name="T5" fmla="*/ 4 h 29"/>
                <a:gd name="T6" fmla="*/ 14 w 29"/>
                <a:gd name="T7" fmla="*/ 0 h 29"/>
                <a:gd name="T8" fmla="*/ 10 w 29"/>
                <a:gd name="T9" fmla="*/ 4 h 29"/>
                <a:gd name="T10" fmla="*/ 10 w 29"/>
                <a:gd name="T11" fmla="*/ 10 h 29"/>
                <a:gd name="T12" fmla="*/ 4 w 29"/>
                <a:gd name="T13" fmla="*/ 10 h 29"/>
                <a:gd name="T14" fmla="*/ 0 w 29"/>
                <a:gd name="T15" fmla="*/ 14 h 29"/>
                <a:gd name="T16" fmla="*/ 0 w 29"/>
                <a:gd name="T17" fmla="*/ 14 h 29"/>
                <a:gd name="T18" fmla="*/ 4 w 29"/>
                <a:gd name="T19" fmla="*/ 18 h 29"/>
                <a:gd name="T20" fmla="*/ 10 w 29"/>
                <a:gd name="T21" fmla="*/ 18 h 29"/>
                <a:gd name="T22" fmla="*/ 10 w 29"/>
                <a:gd name="T23" fmla="*/ 25 h 29"/>
                <a:gd name="T24" fmla="*/ 14 w 29"/>
                <a:gd name="T25" fmla="*/ 29 h 29"/>
                <a:gd name="T26" fmla="*/ 18 w 29"/>
                <a:gd name="T27" fmla="*/ 25 h 29"/>
                <a:gd name="T28" fmla="*/ 18 w 29"/>
                <a:gd name="T29" fmla="*/ 18 h 29"/>
                <a:gd name="T30" fmla="*/ 25 w 29"/>
                <a:gd name="T31" fmla="*/ 18 h 29"/>
                <a:gd name="T32" fmla="*/ 29 w 29"/>
                <a:gd name="T33" fmla="*/ 14 h 29"/>
                <a:gd name="T34" fmla="*/ 29 w 29"/>
                <a:gd name="T35" fmla="*/ 14 h 29"/>
                <a:gd name="T36" fmla="*/ 25 w 29"/>
                <a:gd name="T37" fmla="*/ 1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29">
                  <a:moveTo>
                    <a:pt x="25" y="10"/>
                  </a:moveTo>
                  <a:cubicBezTo>
                    <a:pt x="18" y="10"/>
                    <a:pt x="18" y="10"/>
                    <a:pt x="18" y="10"/>
                  </a:cubicBezTo>
                  <a:cubicBezTo>
                    <a:pt x="18" y="4"/>
                    <a:pt x="18" y="4"/>
                    <a:pt x="18" y="4"/>
                  </a:cubicBezTo>
                  <a:cubicBezTo>
                    <a:pt x="18" y="1"/>
                    <a:pt x="17" y="0"/>
                    <a:pt x="14" y="0"/>
                  </a:cubicBezTo>
                  <a:cubicBezTo>
                    <a:pt x="12" y="0"/>
                    <a:pt x="10" y="1"/>
                    <a:pt x="10" y="4"/>
                  </a:cubicBezTo>
                  <a:cubicBezTo>
                    <a:pt x="10" y="10"/>
                    <a:pt x="10" y="10"/>
                    <a:pt x="10" y="10"/>
                  </a:cubicBezTo>
                  <a:cubicBezTo>
                    <a:pt x="4" y="10"/>
                    <a:pt x="4" y="10"/>
                    <a:pt x="4" y="10"/>
                  </a:cubicBezTo>
                  <a:cubicBezTo>
                    <a:pt x="2" y="10"/>
                    <a:pt x="0" y="12"/>
                    <a:pt x="0" y="14"/>
                  </a:cubicBezTo>
                  <a:cubicBezTo>
                    <a:pt x="0" y="14"/>
                    <a:pt x="0" y="14"/>
                    <a:pt x="0" y="14"/>
                  </a:cubicBezTo>
                  <a:cubicBezTo>
                    <a:pt x="0" y="17"/>
                    <a:pt x="2" y="18"/>
                    <a:pt x="4" y="18"/>
                  </a:cubicBezTo>
                  <a:cubicBezTo>
                    <a:pt x="10" y="18"/>
                    <a:pt x="10" y="18"/>
                    <a:pt x="10" y="18"/>
                  </a:cubicBezTo>
                  <a:cubicBezTo>
                    <a:pt x="10" y="25"/>
                    <a:pt x="10" y="25"/>
                    <a:pt x="10" y="25"/>
                  </a:cubicBezTo>
                  <a:cubicBezTo>
                    <a:pt x="10" y="27"/>
                    <a:pt x="12" y="29"/>
                    <a:pt x="14" y="29"/>
                  </a:cubicBezTo>
                  <a:cubicBezTo>
                    <a:pt x="17" y="29"/>
                    <a:pt x="18" y="27"/>
                    <a:pt x="18" y="25"/>
                  </a:cubicBezTo>
                  <a:cubicBezTo>
                    <a:pt x="18" y="18"/>
                    <a:pt x="18" y="18"/>
                    <a:pt x="18" y="18"/>
                  </a:cubicBezTo>
                  <a:cubicBezTo>
                    <a:pt x="25" y="18"/>
                    <a:pt x="25" y="18"/>
                    <a:pt x="25" y="18"/>
                  </a:cubicBezTo>
                  <a:cubicBezTo>
                    <a:pt x="27" y="18"/>
                    <a:pt x="29" y="17"/>
                    <a:pt x="29" y="14"/>
                  </a:cubicBezTo>
                  <a:cubicBezTo>
                    <a:pt x="29" y="14"/>
                    <a:pt x="29" y="14"/>
                    <a:pt x="29" y="14"/>
                  </a:cubicBezTo>
                  <a:cubicBezTo>
                    <a:pt x="29" y="12"/>
                    <a:pt x="27" y="10"/>
                    <a:pt x="25" y="1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1" name="Freeform 57">
              <a:extLst>
                <a:ext uri="{FF2B5EF4-FFF2-40B4-BE49-F238E27FC236}">
                  <a16:creationId xmlns:a16="http://schemas.microsoft.com/office/drawing/2014/main" id="{06A067B9-589A-490F-A87D-2763E6B1D775}"/>
                </a:ext>
              </a:extLst>
            </p:cNvPr>
            <p:cNvSpPr>
              <a:spLocks/>
            </p:cNvSpPr>
            <p:nvPr/>
          </p:nvSpPr>
          <p:spPr bwMode="auto">
            <a:xfrm>
              <a:off x="6966936" y="3833460"/>
              <a:ext cx="98865" cy="98865"/>
            </a:xfrm>
            <a:custGeom>
              <a:avLst/>
              <a:gdLst>
                <a:gd name="T0" fmla="*/ 25 w 29"/>
                <a:gd name="T1" fmla="*/ 11 h 29"/>
                <a:gd name="T2" fmla="*/ 18 w 29"/>
                <a:gd name="T3" fmla="*/ 11 h 29"/>
                <a:gd name="T4" fmla="*/ 18 w 29"/>
                <a:gd name="T5" fmla="*/ 4 h 29"/>
                <a:gd name="T6" fmla="*/ 14 w 29"/>
                <a:gd name="T7" fmla="*/ 0 h 29"/>
                <a:gd name="T8" fmla="*/ 10 w 29"/>
                <a:gd name="T9" fmla="*/ 4 h 29"/>
                <a:gd name="T10" fmla="*/ 10 w 29"/>
                <a:gd name="T11" fmla="*/ 11 h 29"/>
                <a:gd name="T12" fmla="*/ 4 w 29"/>
                <a:gd name="T13" fmla="*/ 11 h 29"/>
                <a:gd name="T14" fmla="*/ 0 w 29"/>
                <a:gd name="T15" fmla="*/ 15 h 29"/>
                <a:gd name="T16" fmla="*/ 4 w 29"/>
                <a:gd name="T17" fmla="*/ 19 h 29"/>
                <a:gd name="T18" fmla="*/ 10 w 29"/>
                <a:gd name="T19" fmla="*/ 19 h 29"/>
                <a:gd name="T20" fmla="*/ 10 w 29"/>
                <a:gd name="T21" fmla="*/ 25 h 29"/>
                <a:gd name="T22" fmla="*/ 14 w 29"/>
                <a:gd name="T23" fmla="*/ 29 h 29"/>
                <a:gd name="T24" fmla="*/ 18 w 29"/>
                <a:gd name="T25" fmla="*/ 25 h 29"/>
                <a:gd name="T26" fmla="*/ 18 w 29"/>
                <a:gd name="T27" fmla="*/ 19 h 29"/>
                <a:gd name="T28" fmla="*/ 25 w 29"/>
                <a:gd name="T29" fmla="*/ 19 h 29"/>
                <a:gd name="T30" fmla="*/ 29 w 29"/>
                <a:gd name="T31" fmla="*/ 15 h 29"/>
                <a:gd name="T32" fmla="*/ 25 w 29"/>
                <a:gd name="T3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29">
                  <a:moveTo>
                    <a:pt x="25" y="11"/>
                  </a:moveTo>
                  <a:cubicBezTo>
                    <a:pt x="18" y="11"/>
                    <a:pt x="18" y="11"/>
                    <a:pt x="18" y="11"/>
                  </a:cubicBezTo>
                  <a:cubicBezTo>
                    <a:pt x="18" y="4"/>
                    <a:pt x="18" y="4"/>
                    <a:pt x="18" y="4"/>
                  </a:cubicBezTo>
                  <a:cubicBezTo>
                    <a:pt x="18" y="2"/>
                    <a:pt x="17" y="0"/>
                    <a:pt x="14" y="0"/>
                  </a:cubicBezTo>
                  <a:cubicBezTo>
                    <a:pt x="12" y="0"/>
                    <a:pt x="10" y="2"/>
                    <a:pt x="10" y="4"/>
                  </a:cubicBezTo>
                  <a:cubicBezTo>
                    <a:pt x="10" y="11"/>
                    <a:pt x="10" y="11"/>
                    <a:pt x="10" y="11"/>
                  </a:cubicBezTo>
                  <a:cubicBezTo>
                    <a:pt x="4" y="11"/>
                    <a:pt x="4" y="11"/>
                    <a:pt x="4" y="11"/>
                  </a:cubicBezTo>
                  <a:cubicBezTo>
                    <a:pt x="2" y="11"/>
                    <a:pt x="0" y="13"/>
                    <a:pt x="0" y="15"/>
                  </a:cubicBezTo>
                  <a:cubicBezTo>
                    <a:pt x="0" y="17"/>
                    <a:pt x="2" y="19"/>
                    <a:pt x="4" y="19"/>
                  </a:cubicBezTo>
                  <a:cubicBezTo>
                    <a:pt x="10" y="19"/>
                    <a:pt x="10" y="19"/>
                    <a:pt x="10" y="19"/>
                  </a:cubicBezTo>
                  <a:cubicBezTo>
                    <a:pt x="10" y="25"/>
                    <a:pt x="10" y="25"/>
                    <a:pt x="10" y="25"/>
                  </a:cubicBezTo>
                  <a:cubicBezTo>
                    <a:pt x="10" y="28"/>
                    <a:pt x="12" y="29"/>
                    <a:pt x="14" y="29"/>
                  </a:cubicBezTo>
                  <a:cubicBezTo>
                    <a:pt x="17" y="29"/>
                    <a:pt x="18" y="28"/>
                    <a:pt x="18" y="25"/>
                  </a:cubicBezTo>
                  <a:cubicBezTo>
                    <a:pt x="18" y="19"/>
                    <a:pt x="18" y="19"/>
                    <a:pt x="18" y="19"/>
                  </a:cubicBezTo>
                  <a:cubicBezTo>
                    <a:pt x="25" y="19"/>
                    <a:pt x="25" y="19"/>
                    <a:pt x="25" y="19"/>
                  </a:cubicBezTo>
                  <a:cubicBezTo>
                    <a:pt x="27" y="19"/>
                    <a:pt x="29" y="17"/>
                    <a:pt x="29" y="15"/>
                  </a:cubicBezTo>
                  <a:cubicBezTo>
                    <a:pt x="29" y="13"/>
                    <a:pt x="27" y="11"/>
                    <a:pt x="25" y="11"/>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14" name="TextBox 213">
            <a:extLst>
              <a:ext uri="{FF2B5EF4-FFF2-40B4-BE49-F238E27FC236}">
                <a16:creationId xmlns:a16="http://schemas.microsoft.com/office/drawing/2014/main" id="{BF5DCC50-AD9D-4272-8BCD-E50983CF4AE0}"/>
              </a:ext>
            </a:extLst>
          </p:cNvPr>
          <p:cNvSpPr txBox="1"/>
          <p:nvPr/>
        </p:nvSpPr>
        <p:spPr>
          <a:xfrm>
            <a:off x="684149" y="1994874"/>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15" name="TextBox 214">
            <a:extLst>
              <a:ext uri="{FF2B5EF4-FFF2-40B4-BE49-F238E27FC236}">
                <a16:creationId xmlns:a16="http://schemas.microsoft.com/office/drawing/2014/main" id="{6BF35AC4-D80E-43DE-9C32-9F6B98F14104}"/>
              </a:ext>
            </a:extLst>
          </p:cNvPr>
          <p:cNvSpPr txBox="1"/>
          <p:nvPr/>
        </p:nvSpPr>
        <p:spPr>
          <a:xfrm>
            <a:off x="1323975" y="2421257"/>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16" name="TextBox 215">
            <a:extLst>
              <a:ext uri="{FF2B5EF4-FFF2-40B4-BE49-F238E27FC236}">
                <a16:creationId xmlns:a16="http://schemas.microsoft.com/office/drawing/2014/main" id="{837D1AF5-FE69-4D2D-82C9-363BD026316B}"/>
              </a:ext>
            </a:extLst>
          </p:cNvPr>
          <p:cNvSpPr txBox="1"/>
          <p:nvPr/>
        </p:nvSpPr>
        <p:spPr>
          <a:xfrm>
            <a:off x="684149" y="3605527"/>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17" name="TextBox 216">
            <a:extLst>
              <a:ext uri="{FF2B5EF4-FFF2-40B4-BE49-F238E27FC236}">
                <a16:creationId xmlns:a16="http://schemas.microsoft.com/office/drawing/2014/main" id="{6EF4CAD0-384D-42E5-9004-A375162EC713}"/>
              </a:ext>
            </a:extLst>
          </p:cNvPr>
          <p:cNvSpPr txBox="1"/>
          <p:nvPr/>
        </p:nvSpPr>
        <p:spPr>
          <a:xfrm>
            <a:off x="1323975" y="4031910"/>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18" name="TextBox 217">
            <a:extLst>
              <a:ext uri="{FF2B5EF4-FFF2-40B4-BE49-F238E27FC236}">
                <a16:creationId xmlns:a16="http://schemas.microsoft.com/office/drawing/2014/main" id="{0B3EA1BB-E5F4-4D10-9F02-B41A56FB328D}"/>
              </a:ext>
            </a:extLst>
          </p:cNvPr>
          <p:cNvSpPr txBox="1"/>
          <p:nvPr/>
        </p:nvSpPr>
        <p:spPr>
          <a:xfrm>
            <a:off x="684149" y="5216181"/>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19" name="TextBox 218">
            <a:extLst>
              <a:ext uri="{FF2B5EF4-FFF2-40B4-BE49-F238E27FC236}">
                <a16:creationId xmlns:a16="http://schemas.microsoft.com/office/drawing/2014/main" id="{5313E2A5-DC42-4782-BC0B-7BB92BC691BC}"/>
              </a:ext>
            </a:extLst>
          </p:cNvPr>
          <p:cNvSpPr txBox="1"/>
          <p:nvPr/>
        </p:nvSpPr>
        <p:spPr>
          <a:xfrm>
            <a:off x="1323975" y="5642564"/>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cxnSp>
        <p:nvCxnSpPr>
          <p:cNvPr id="220" name="Straight Connector 219">
            <a:extLst>
              <a:ext uri="{FF2B5EF4-FFF2-40B4-BE49-F238E27FC236}">
                <a16:creationId xmlns:a16="http://schemas.microsoft.com/office/drawing/2014/main" id="{92A86075-DE9A-4030-834E-A6EADC961581}"/>
              </a:ext>
            </a:extLst>
          </p:cNvPr>
          <p:cNvCxnSpPr>
            <a:cxnSpLocks/>
          </p:cNvCxnSpPr>
          <p:nvPr/>
        </p:nvCxnSpPr>
        <p:spPr>
          <a:xfrm>
            <a:off x="731075" y="3277567"/>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6DDC0D7-1A47-46F4-99E0-67183668BEEE}"/>
              </a:ext>
            </a:extLst>
          </p:cNvPr>
          <p:cNvCxnSpPr>
            <a:cxnSpLocks/>
          </p:cNvCxnSpPr>
          <p:nvPr/>
        </p:nvCxnSpPr>
        <p:spPr>
          <a:xfrm>
            <a:off x="731075" y="4888220"/>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34" name="Freeform 47">
            <a:extLst>
              <a:ext uri="{FF2B5EF4-FFF2-40B4-BE49-F238E27FC236}">
                <a16:creationId xmlns:a16="http://schemas.microsoft.com/office/drawing/2014/main" id="{6BBEB9D4-3EBD-4470-89B8-C99900AC788E}"/>
              </a:ext>
            </a:extLst>
          </p:cNvPr>
          <p:cNvSpPr>
            <a:spLocks noChangeArrowheads="1"/>
          </p:cNvSpPr>
          <p:nvPr/>
        </p:nvSpPr>
        <p:spPr bwMode="auto">
          <a:xfrm>
            <a:off x="731075" y="4144467"/>
            <a:ext cx="353470" cy="338100"/>
          </a:xfrm>
          <a:custGeom>
            <a:avLst/>
            <a:gdLst>
              <a:gd name="T0" fmla="*/ 218707 w 609"/>
              <a:gd name="T1" fmla="*/ 199073 h 580"/>
              <a:gd name="T2" fmla="*/ 218707 w 609"/>
              <a:gd name="T3" fmla="*/ 199073 h 580"/>
              <a:gd name="T4" fmla="*/ 208635 w 609"/>
              <a:gd name="T5" fmla="*/ 209189 h 580"/>
              <a:gd name="T6" fmla="*/ 10072 w 609"/>
              <a:gd name="T7" fmla="*/ 209189 h 580"/>
              <a:gd name="T8" fmla="*/ 0 w 609"/>
              <a:gd name="T9" fmla="*/ 199073 h 580"/>
              <a:gd name="T10" fmla="*/ 0 w 609"/>
              <a:gd name="T11" fmla="*/ 10116 h 580"/>
              <a:gd name="T12" fmla="*/ 10072 w 609"/>
              <a:gd name="T13" fmla="*/ 0 h 580"/>
              <a:gd name="T14" fmla="*/ 20504 w 609"/>
              <a:gd name="T15" fmla="*/ 0 h 580"/>
              <a:gd name="T16" fmla="*/ 30576 w 609"/>
              <a:gd name="T17" fmla="*/ 0 h 580"/>
              <a:gd name="T18" fmla="*/ 40648 w 609"/>
              <a:gd name="T19" fmla="*/ 0 h 580"/>
              <a:gd name="T20" fmla="*/ 40648 w 609"/>
              <a:gd name="T21" fmla="*/ 10116 h 580"/>
              <a:gd name="T22" fmla="*/ 40648 w 609"/>
              <a:gd name="T23" fmla="*/ 12645 h 580"/>
              <a:gd name="T24" fmla="*/ 40648 w 609"/>
              <a:gd name="T25" fmla="*/ 12645 h 580"/>
              <a:gd name="T26" fmla="*/ 40648 w 609"/>
              <a:gd name="T27" fmla="*/ 50942 h 580"/>
              <a:gd name="T28" fmla="*/ 40648 w 609"/>
              <a:gd name="T29" fmla="*/ 50942 h 580"/>
              <a:gd name="T30" fmla="*/ 40648 w 609"/>
              <a:gd name="T31" fmla="*/ 61059 h 580"/>
              <a:gd name="T32" fmla="*/ 40648 w 609"/>
              <a:gd name="T33" fmla="*/ 81652 h 580"/>
              <a:gd name="T34" fmla="*/ 61152 w 609"/>
              <a:gd name="T35" fmla="*/ 101885 h 580"/>
              <a:gd name="T36" fmla="*/ 150002 w 609"/>
              <a:gd name="T37" fmla="*/ 101885 h 580"/>
              <a:gd name="T38" fmla="*/ 170505 w 609"/>
              <a:gd name="T39" fmla="*/ 81652 h 580"/>
              <a:gd name="T40" fmla="*/ 170505 w 609"/>
              <a:gd name="T41" fmla="*/ 61059 h 580"/>
              <a:gd name="T42" fmla="*/ 170505 w 609"/>
              <a:gd name="T43" fmla="*/ 50942 h 580"/>
              <a:gd name="T44" fmla="*/ 170505 w 609"/>
              <a:gd name="T45" fmla="*/ 50942 h 580"/>
              <a:gd name="T46" fmla="*/ 170505 w 609"/>
              <a:gd name="T47" fmla="*/ 20232 h 580"/>
              <a:gd name="T48" fmla="*/ 170505 w 609"/>
              <a:gd name="T49" fmla="*/ 12645 h 580"/>
              <a:gd name="T50" fmla="*/ 170505 w 609"/>
              <a:gd name="T51" fmla="*/ 12645 h 580"/>
              <a:gd name="T52" fmla="*/ 170505 w 609"/>
              <a:gd name="T53" fmla="*/ 10116 h 580"/>
              <a:gd name="T54" fmla="*/ 170505 w 609"/>
              <a:gd name="T55" fmla="*/ 0 h 580"/>
              <a:gd name="T56" fmla="*/ 173023 w 609"/>
              <a:gd name="T57" fmla="*/ 0 h 580"/>
              <a:gd name="T58" fmla="*/ 178059 w 609"/>
              <a:gd name="T59" fmla="*/ 0 h 580"/>
              <a:gd name="T60" fmla="*/ 178059 w 609"/>
              <a:gd name="T61" fmla="*/ 0 h 580"/>
              <a:gd name="T62" fmla="*/ 183095 w 609"/>
              <a:gd name="T63" fmla="*/ 2529 h 580"/>
              <a:gd name="T64" fmla="*/ 183095 w 609"/>
              <a:gd name="T65" fmla="*/ 2529 h 580"/>
              <a:gd name="T66" fmla="*/ 213671 w 609"/>
              <a:gd name="T67" fmla="*/ 32878 h 580"/>
              <a:gd name="T68" fmla="*/ 213671 w 609"/>
              <a:gd name="T69" fmla="*/ 32878 h 580"/>
              <a:gd name="T70" fmla="*/ 218707 w 609"/>
              <a:gd name="T71" fmla="*/ 40826 h 580"/>
              <a:gd name="T72" fmla="*/ 218707 w 609"/>
              <a:gd name="T73" fmla="*/ 199073 h 580"/>
              <a:gd name="T74" fmla="*/ 160074 w 609"/>
              <a:gd name="T75" fmla="*/ 81652 h 580"/>
              <a:gd name="T76" fmla="*/ 160074 w 609"/>
              <a:gd name="T77" fmla="*/ 81652 h 580"/>
              <a:gd name="T78" fmla="*/ 150002 w 609"/>
              <a:gd name="T79" fmla="*/ 91768 h 580"/>
              <a:gd name="T80" fmla="*/ 137411 w 609"/>
              <a:gd name="T81" fmla="*/ 91768 h 580"/>
              <a:gd name="T82" fmla="*/ 137411 w 609"/>
              <a:gd name="T83" fmla="*/ 91768 h 580"/>
              <a:gd name="T84" fmla="*/ 76260 w 609"/>
              <a:gd name="T85" fmla="*/ 91768 h 580"/>
              <a:gd name="T86" fmla="*/ 76260 w 609"/>
              <a:gd name="T87" fmla="*/ 91768 h 580"/>
              <a:gd name="T88" fmla="*/ 61152 w 609"/>
              <a:gd name="T89" fmla="*/ 91768 h 580"/>
              <a:gd name="T90" fmla="*/ 50720 w 609"/>
              <a:gd name="T91" fmla="*/ 81652 h 580"/>
              <a:gd name="T92" fmla="*/ 50720 w 609"/>
              <a:gd name="T93" fmla="*/ 61059 h 580"/>
              <a:gd name="T94" fmla="*/ 50720 w 609"/>
              <a:gd name="T95" fmla="*/ 61059 h 580"/>
              <a:gd name="T96" fmla="*/ 50720 w 609"/>
              <a:gd name="T97" fmla="*/ 0 h 580"/>
              <a:gd name="T98" fmla="*/ 160074 w 609"/>
              <a:gd name="T99" fmla="*/ 0 h 580"/>
              <a:gd name="T100" fmla="*/ 160074 w 609"/>
              <a:gd name="T101" fmla="*/ 61059 h 580"/>
              <a:gd name="T102" fmla="*/ 160074 w 609"/>
              <a:gd name="T103" fmla="*/ 61059 h 580"/>
              <a:gd name="T104" fmla="*/ 160074 w 609"/>
              <a:gd name="T105" fmla="*/ 81652 h 580"/>
              <a:gd name="T106" fmla="*/ 139929 w 609"/>
              <a:gd name="T107" fmla="*/ 12645 h 580"/>
              <a:gd name="T108" fmla="*/ 139929 w 609"/>
              <a:gd name="T109" fmla="*/ 12645 h 580"/>
              <a:gd name="T110" fmla="*/ 109354 w 609"/>
              <a:gd name="T111" fmla="*/ 12645 h 580"/>
              <a:gd name="T112" fmla="*/ 109354 w 609"/>
              <a:gd name="T113" fmla="*/ 76594 h 580"/>
              <a:gd name="T114" fmla="*/ 139929 w 609"/>
              <a:gd name="T115" fmla="*/ 76594 h 580"/>
              <a:gd name="T116" fmla="*/ 139929 w 609"/>
              <a:gd name="T117" fmla="*/ 12645 h 58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609" h="580">
                <a:moveTo>
                  <a:pt x="608" y="551"/>
                </a:moveTo>
                <a:lnTo>
                  <a:pt x="608" y="551"/>
                </a:lnTo>
                <a:cubicBezTo>
                  <a:pt x="608" y="572"/>
                  <a:pt x="594" y="579"/>
                  <a:pt x="580" y="579"/>
                </a:cubicBezTo>
                <a:cubicBezTo>
                  <a:pt x="28" y="579"/>
                  <a:pt x="28" y="579"/>
                  <a:pt x="28" y="579"/>
                </a:cubicBezTo>
                <a:cubicBezTo>
                  <a:pt x="14" y="579"/>
                  <a:pt x="0" y="572"/>
                  <a:pt x="0" y="551"/>
                </a:cubicBezTo>
                <a:cubicBezTo>
                  <a:pt x="0" y="28"/>
                  <a:pt x="0" y="28"/>
                  <a:pt x="0" y="28"/>
                </a:cubicBezTo>
                <a:cubicBezTo>
                  <a:pt x="0" y="7"/>
                  <a:pt x="14" y="0"/>
                  <a:pt x="28" y="0"/>
                </a:cubicBezTo>
                <a:cubicBezTo>
                  <a:pt x="57" y="0"/>
                  <a:pt x="57" y="0"/>
                  <a:pt x="57" y="0"/>
                </a:cubicBezTo>
                <a:cubicBezTo>
                  <a:pt x="85" y="0"/>
                  <a:pt x="85" y="0"/>
                  <a:pt x="85" y="0"/>
                </a:cubicBezTo>
                <a:cubicBezTo>
                  <a:pt x="113" y="0"/>
                  <a:pt x="113" y="0"/>
                  <a:pt x="113" y="0"/>
                </a:cubicBezTo>
                <a:cubicBezTo>
                  <a:pt x="113" y="28"/>
                  <a:pt x="113" y="28"/>
                  <a:pt x="113" y="28"/>
                </a:cubicBezTo>
                <a:cubicBezTo>
                  <a:pt x="113" y="35"/>
                  <a:pt x="113" y="35"/>
                  <a:pt x="113" y="35"/>
                </a:cubicBezTo>
                <a:cubicBezTo>
                  <a:pt x="113" y="141"/>
                  <a:pt x="113" y="141"/>
                  <a:pt x="113" y="141"/>
                </a:cubicBezTo>
                <a:cubicBezTo>
                  <a:pt x="113" y="169"/>
                  <a:pt x="113" y="169"/>
                  <a:pt x="113" y="169"/>
                </a:cubicBezTo>
                <a:cubicBezTo>
                  <a:pt x="113" y="226"/>
                  <a:pt x="113" y="226"/>
                  <a:pt x="113" y="226"/>
                </a:cubicBezTo>
                <a:cubicBezTo>
                  <a:pt x="113" y="254"/>
                  <a:pt x="141" y="282"/>
                  <a:pt x="170" y="282"/>
                </a:cubicBezTo>
                <a:cubicBezTo>
                  <a:pt x="417" y="282"/>
                  <a:pt x="417" y="282"/>
                  <a:pt x="417" y="282"/>
                </a:cubicBezTo>
                <a:cubicBezTo>
                  <a:pt x="452" y="282"/>
                  <a:pt x="474" y="254"/>
                  <a:pt x="474" y="226"/>
                </a:cubicBezTo>
                <a:cubicBezTo>
                  <a:pt x="474" y="169"/>
                  <a:pt x="474" y="169"/>
                  <a:pt x="474" y="169"/>
                </a:cubicBezTo>
                <a:cubicBezTo>
                  <a:pt x="474" y="141"/>
                  <a:pt x="474" y="141"/>
                  <a:pt x="474" y="141"/>
                </a:cubicBezTo>
                <a:cubicBezTo>
                  <a:pt x="474" y="56"/>
                  <a:pt x="474" y="56"/>
                  <a:pt x="474" y="56"/>
                </a:cubicBezTo>
                <a:cubicBezTo>
                  <a:pt x="474" y="35"/>
                  <a:pt x="474" y="35"/>
                  <a:pt x="474" y="35"/>
                </a:cubicBezTo>
                <a:cubicBezTo>
                  <a:pt x="474" y="28"/>
                  <a:pt x="474" y="28"/>
                  <a:pt x="474" y="28"/>
                </a:cubicBezTo>
                <a:cubicBezTo>
                  <a:pt x="474" y="0"/>
                  <a:pt x="474" y="0"/>
                  <a:pt x="474" y="0"/>
                </a:cubicBezTo>
                <a:cubicBezTo>
                  <a:pt x="481" y="0"/>
                  <a:pt x="481" y="0"/>
                  <a:pt x="481" y="0"/>
                </a:cubicBezTo>
                <a:cubicBezTo>
                  <a:pt x="495" y="0"/>
                  <a:pt x="495" y="0"/>
                  <a:pt x="495" y="0"/>
                </a:cubicBezTo>
                <a:cubicBezTo>
                  <a:pt x="502" y="0"/>
                  <a:pt x="509" y="0"/>
                  <a:pt x="509" y="7"/>
                </a:cubicBezTo>
                <a:cubicBezTo>
                  <a:pt x="594" y="91"/>
                  <a:pt x="594" y="91"/>
                  <a:pt x="594" y="91"/>
                </a:cubicBezTo>
                <a:cubicBezTo>
                  <a:pt x="601" y="98"/>
                  <a:pt x="608" y="106"/>
                  <a:pt x="608" y="113"/>
                </a:cubicBezTo>
                <a:lnTo>
                  <a:pt x="608" y="551"/>
                </a:lnTo>
                <a:close/>
                <a:moveTo>
                  <a:pt x="445" y="226"/>
                </a:moveTo>
                <a:lnTo>
                  <a:pt x="445" y="226"/>
                </a:lnTo>
                <a:cubicBezTo>
                  <a:pt x="445" y="240"/>
                  <a:pt x="431" y="254"/>
                  <a:pt x="417" y="254"/>
                </a:cubicBezTo>
                <a:cubicBezTo>
                  <a:pt x="382" y="254"/>
                  <a:pt x="382" y="254"/>
                  <a:pt x="382" y="254"/>
                </a:cubicBezTo>
                <a:cubicBezTo>
                  <a:pt x="212" y="254"/>
                  <a:pt x="212" y="254"/>
                  <a:pt x="212" y="254"/>
                </a:cubicBezTo>
                <a:cubicBezTo>
                  <a:pt x="170" y="254"/>
                  <a:pt x="170" y="254"/>
                  <a:pt x="170" y="254"/>
                </a:cubicBezTo>
                <a:cubicBezTo>
                  <a:pt x="156" y="254"/>
                  <a:pt x="141" y="240"/>
                  <a:pt x="141" y="226"/>
                </a:cubicBezTo>
                <a:cubicBezTo>
                  <a:pt x="141" y="169"/>
                  <a:pt x="141" y="169"/>
                  <a:pt x="141" y="169"/>
                </a:cubicBezTo>
                <a:cubicBezTo>
                  <a:pt x="141" y="0"/>
                  <a:pt x="141" y="0"/>
                  <a:pt x="141" y="0"/>
                </a:cubicBezTo>
                <a:cubicBezTo>
                  <a:pt x="445" y="0"/>
                  <a:pt x="445" y="0"/>
                  <a:pt x="445" y="0"/>
                </a:cubicBezTo>
                <a:cubicBezTo>
                  <a:pt x="445" y="169"/>
                  <a:pt x="445" y="169"/>
                  <a:pt x="445" y="169"/>
                </a:cubicBezTo>
                <a:lnTo>
                  <a:pt x="445" y="226"/>
                </a:lnTo>
                <a:close/>
                <a:moveTo>
                  <a:pt x="389" y="35"/>
                </a:moveTo>
                <a:lnTo>
                  <a:pt x="389" y="35"/>
                </a:lnTo>
                <a:cubicBezTo>
                  <a:pt x="304" y="35"/>
                  <a:pt x="304" y="35"/>
                  <a:pt x="304" y="35"/>
                </a:cubicBezTo>
                <a:cubicBezTo>
                  <a:pt x="304" y="212"/>
                  <a:pt x="304" y="212"/>
                  <a:pt x="304" y="212"/>
                </a:cubicBezTo>
                <a:cubicBezTo>
                  <a:pt x="389" y="212"/>
                  <a:pt x="389" y="212"/>
                  <a:pt x="389" y="212"/>
                </a:cubicBezTo>
                <a:lnTo>
                  <a:pt x="389" y="35"/>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235" name="Freeform 137">
            <a:extLst>
              <a:ext uri="{FF2B5EF4-FFF2-40B4-BE49-F238E27FC236}">
                <a16:creationId xmlns:a16="http://schemas.microsoft.com/office/drawing/2014/main" id="{D7E1FAF2-8C1B-4C63-8EB2-6C604853B174}"/>
              </a:ext>
            </a:extLst>
          </p:cNvPr>
          <p:cNvSpPr>
            <a:spLocks noChangeArrowheads="1"/>
          </p:cNvSpPr>
          <p:nvPr/>
        </p:nvSpPr>
        <p:spPr bwMode="auto">
          <a:xfrm>
            <a:off x="731075" y="2548549"/>
            <a:ext cx="353470" cy="338100"/>
          </a:xfrm>
          <a:custGeom>
            <a:avLst/>
            <a:gdLst>
              <a:gd name="T0" fmla="*/ 213662 w 608"/>
              <a:gd name="T1" fmla="*/ 91971 h 581"/>
              <a:gd name="T2" fmla="*/ 213662 w 608"/>
              <a:gd name="T3" fmla="*/ 91971 h 581"/>
              <a:gd name="T4" fmla="*/ 213662 w 608"/>
              <a:gd name="T5" fmla="*/ 91971 h 581"/>
              <a:gd name="T6" fmla="*/ 160337 w 608"/>
              <a:gd name="T7" fmla="*/ 130202 h 581"/>
              <a:gd name="T8" fmla="*/ 180514 w 608"/>
              <a:gd name="T9" fmla="*/ 193680 h 581"/>
              <a:gd name="T10" fmla="*/ 180514 w 608"/>
              <a:gd name="T11" fmla="*/ 199091 h 581"/>
              <a:gd name="T12" fmla="*/ 170425 w 608"/>
              <a:gd name="T13" fmla="*/ 209189 h 581"/>
              <a:gd name="T14" fmla="*/ 165381 w 608"/>
              <a:gd name="T15" fmla="*/ 206665 h 581"/>
              <a:gd name="T16" fmla="*/ 165381 w 608"/>
              <a:gd name="T17" fmla="*/ 206665 h 581"/>
              <a:gd name="T18" fmla="*/ 109534 w 608"/>
              <a:gd name="T19" fmla="*/ 165909 h 581"/>
              <a:gd name="T20" fmla="*/ 53326 w 608"/>
              <a:gd name="T21" fmla="*/ 206665 h 581"/>
              <a:gd name="T22" fmla="*/ 53326 w 608"/>
              <a:gd name="T23" fmla="*/ 206665 h 581"/>
              <a:gd name="T24" fmla="*/ 48281 w 608"/>
              <a:gd name="T25" fmla="*/ 209189 h 581"/>
              <a:gd name="T26" fmla="*/ 38193 w 608"/>
              <a:gd name="T27" fmla="*/ 199091 h 581"/>
              <a:gd name="T28" fmla="*/ 38193 w 608"/>
              <a:gd name="T29" fmla="*/ 193680 h 581"/>
              <a:gd name="T30" fmla="*/ 58370 w 608"/>
              <a:gd name="T31" fmla="*/ 130202 h 581"/>
              <a:gd name="T32" fmla="*/ 5044 w 608"/>
              <a:gd name="T33" fmla="*/ 91971 h 581"/>
              <a:gd name="T34" fmla="*/ 5044 w 608"/>
              <a:gd name="T35" fmla="*/ 91971 h 581"/>
              <a:gd name="T36" fmla="*/ 0 w 608"/>
              <a:gd name="T37" fmla="*/ 81512 h 581"/>
              <a:gd name="T38" fmla="*/ 10089 w 608"/>
              <a:gd name="T39" fmla="*/ 71413 h 581"/>
              <a:gd name="T40" fmla="*/ 10089 w 608"/>
              <a:gd name="T41" fmla="*/ 71413 h 581"/>
              <a:gd name="T42" fmla="*/ 78907 w 608"/>
              <a:gd name="T43" fmla="*/ 71413 h 581"/>
              <a:gd name="T44" fmla="*/ 99085 w 608"/>
              <a:gd name="T45" fmla="*/ 7935 h 581"/>
              <a:gd name="T46" fmla="*/ 109534 w 608"/>
              <a:gd name="T47" fmla="*/ 0 h 581"/>
              <a:gd name="T48" fmla="*/ 119622 w 608"/>
              <a:gd name="T49" fmla="*/ 7935 h 581"/>
              <a:gd name="T50" fmla="*/ 139799 w 608"/>
              <a:gd name="T51" fmla="*/ 71413 h 581"/>
              <a:gd name="T52" fmla="*/ 208618 w 608"/>
              <a:gd name="T53" fmla="*/ 71413 h 581"/>
              <a:gd name="T54" fmla="*/ 208618 w 608"/>
              <a:gd name="T55" fmla="*/ 71413 h 581"/>
              <a:gd name="T56" fmla="*/ 218707 w 608"/>
              <a:gd name="T57" fmla="*/ 81512 h 581"/>
              <a:gd name="T58" fmla="*/ 213662 w 608"/>
              <a:gd name="T59" fmla="*/ 91971 h 58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8" h="581">
                <a:moveTo>
                  <a:pt x="593" y="255"/>
                </a:moveTo>
                <a:lnTo>
                  <a:pt x="593" y="255"/>
                </a:lnTo>
                <a:cubicBezTo>
                  <a:pt x="445" y="361"/>
                  <a:pt x="445" y="361"/>
                  <a:pt x="445" y="361"/>
                </a:cubicBezTo>
                <a:cubicBezTo>
                  <a:pt x="501" y="537"/>
                  <a:pt x="501" y="537"/>
                  <a:pt x="501" y="537"/>
                </a:cubicBezTo>
                <a:cubicBezTo>
                  <a:pt x="501" y="545"/>
                  <a:pt x="501" y="545"/>
                  <a:pt x="501" y="552"/>
                </a:cubicBezTo>
                <a:cubicBezTo>
                  <a:pt x="501" y="566"/>
                  <a:pt x="487" y="580"/>
                  <a:pt x="473" y="580"/>
                </a:cubicBezTo>
                <a:cubicBezTo>
                  <a:pt x="466" y="580"/>
                  <a:pt x="459" y="573"/>
                  <a:pt x="459" y="573"/>
                </a:cubicBezTo>
                <a:cubicBezTo>
                  <a:pt x="304" y="460"/>
                  <a:pt x="304" y="460"/>
                  <a:pt x="304" y="460"/>
                </a:cubicBezTo>
                <a:cubicBezTo>
                  <a:pt x="148" y="573"/>
                  <a:pt x="148" y="573"/>
                  <a:pt x="148" y="573"/>
                </a:cubicBezTo>
                <a:cubicBezTo>
                  <a:pt x="148" y="573"/>
                  <a:pt x="141" y="580"/>
                  <a:pt x="134" y="580"/>
                </a:cubicBezTo>
                <a:cubicBezTo>
                  <a:pt x="120" y="580"/>
                  <a:pt x="106" y="566"/>
                  <a:pt x="106" y="552"/>
                </a:cubicBezTo>
                <a:cubicBezTo>
                  <a:pt x="106" y="545"/>
                  <a:pt x="106" y="545"/>
                  <a:pt x="106" y="537"/>
                </a:cubicBezTo>
                <a:cubicBezTo>
                  <a:pt x="162" y="361"/>
                  <a:pt x="162" y="361"/>
                  <a:pt x="162" y="361"/>
                </a:cubicBezTo>
                <a:cubicBezTo>
                  <a:pt x="14" y="255"/>
                  <a:pt x="14" y="255"/>
                  <a:pt x="14" y="255"/>
                </a:cubicBezTo>
                <a:cubicBezTo>
                  <a:pt x="7" y="248"/>
                  <a:pt x="0" y="241"/>
                  <a:pt x="0" y="226"/>
                </a:cubicBezTo>
                <a:cubicBezTo>
                  <a:pt x="0" y="212"/>
                  <a:pt x="14" y="198"/>
                  <a:pt x="28" y="198"/>
                </a:cubicBezTo>
                <a:cubicBezTo>
                  <a:pt x="219" y="198"/>
                  <a:pt x="219" y="198"/>
                  <a:pt x="219" y="198"/>
                </a:cubicBezTo>
                <a:cubicBezTo>
                  <a:pt x="275" y="22"/>
                  <a:pt x="275" y="22"/>
                  <a:pt x="275" y="22"/>
                </a:cubicBezTo>
                <a:cubicBezTo>
                  <a:pt x="282" y="14"/>
                  <a:pt x="290" y="0"/>
                  <a:pt x="304" y="0"/>
                </a:cubicBezTo>
                <a:cubicBezTo>
                  <a:pt x="318" y="0"/>
                  <a:pt x="325" y="14"/>
                  <a:pt x="332" y="22"/>
                </a:cubicBezTo>
                <a:cubicBezTo>
                  <a:pt x="388" y="198"/>
                  <a:pt x="388" y="198"/>
                  <a:pt x="388" y="198"/>
                </a:cubicBezTo>
                <a:cubicBezTo>
                  <a:pt x="579" y="198"/>
                  <a:pt x="579" y="198"/>
                  <a:pt x="579" y="198"/>
                </a:cubicBezTo>
                <a:cubicBezTo>
                  <a:pt x="593" y="198"/>
                  <a:pt x="607" y="212"/>
                  <a:pt x="607" y="226"/>
                </a:cubicBezTo>
                <a:cubicBezTo>
                  <a:pt x="607" y="241"/>
                  <a:pt x="600" y="248"/>
                  <a:pt x="593" y="255"/>
                </a:cubicBezTo>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236" name="Freeform 139">
            <a:extLst>
              <a:ext uri="{FF2B5EF4-FFF2-40B4-BE49-F238E27FC236}">
                <a16:creationId xmlns:a16="http://schemas.microsoft.com/office/drawing/2014/main" id="{3AAC10CB-6DDF-4D07-B21E-8E3CC2D2FFE7}"/>
              </a:ext>
            </a:extLst>
          </p:cNvPr>
          <p:cNvSpPr>
            <a:spLocks noChangeArrowheads="1"/>
          </p:cNvSpPr>
          <p:nvPr/>
        </p:nvSpPr>
        <p:spPr bwMode="auto">
          <a:xfrm>
            <a:off x="731075" y="5782532"/>
            <a:ext cx="348346" cy="317610"/>
          </a:xfrm>
          <a:custGeom>
            <a:avLst/>
            <a:gdLst>
              <a:gd name="T0" fmla="*/ 205475 w 601"/>
              <a:gd name="T1" fmla="*/ 165844 h 546"/>
              <a:gd name="T2" fmla="*/ 205475 w 601"/>
              <a:gd name="T3" fmla="*/ 165844 h 546"/>
              <a:gd name="T4" fmla="*/ 157339 w 601"/>
              <a:gd name="T5" fmla="*/ 165844 h 546"/>
              <a:gd name="T6" fmla="*/ 157339 w 601"/>
              <a:gd name="T7" fmla="*/ 165844 h 546"/>
              <a:gd name="T8" fmla="*/ 81184 w 601"/>
              <a:gd name="T9" fmla="*/ 165844 h 546"/>
              <a:gd name="T10" fmla="*/ 81184 w 601"/>
              <a:gd name="T11" fmla="*/ 165844 h 546"/>
              <a:gd name="T12" fmla="*/ 70767 w 601"/>
              <a:gd name="T13" fmla="*/ 165844 h 546"/>
              <a:gd name="T14" fmla="*/ 70767 w 601"/>
              <a:gd name="T15" fmla="*/ 165844 h 546"/>
              <a:gd name="T16" fmla="*/ 68252 w 601"/>
              <a:gd name="T17" fmla="*/ 165844 h 546"/>
              <a:gd name="T18" fmla="*/ 40592 w 601"/>
              <a:gd name="T19" fmla="*/ 193966 h 546"/>
              <a:gd name="T20" fmla="*/ 32689 w 601"/>
              <a:gd name="T21" fmla="*/ 196489 h 546"/>
              <a:gd name="T22" fmla="*/ 32689 w 601"/>
              <a:gd name="T23" fmla="*/ 196489 h 546"/>
              <a:gd name="T24" fmla="*/ 32689 w 601"/>
              <a:gd name="T25" fmla="*/ 196489 h 546"/>
              <a:gd name="T26" fmla="*/ 32689 w 601"/>
              <a:gd name="T27" fmla="*/ 196489 h 546"/>
              <a:gd name="T28" fmla="*/ 25145 w 601"/>
              <a:gd name="T29" fmla="*/ 193966 h 546"/>
              <a:gd name="T30" fmla="*/ 25145 w 601"/>
              <a:gd name="T31" fmla="*/ 193966 h 546"/>
              <a:gd name="T32" fmla="*/ 25145 w 601"/>
              <a:gd name="T33" fmla="*/ 191442 h 546"/>
              <a:gd name="T34" fmla="*/ 25145 w 601"/>
              <a:gd name="T35" fmla="*/ 191442 h 546"/>
              <a:gd name="T36" fmla="*/ 22631 w 601"/>
              <a:gd name="T37" fmla="*/ 191442 h 546"/>
              <a:gd name="T38" fmla="*/ 22631 w 601"/>
              <a:gd name="T39" fmla="*/ 188558 h 546"/>
              <a:gd name="T40" fmla="*/ 22631 w 601"/>
              <a:gd name="T41" fmla="*/ 188558 h 546"/>
              <a:gd name="T42" fmla="*/ 22631 w 601"/>
              <a:gd name="T43" fmla="*/ 186034 h 546"/>
              <a:gd name="T44" fmla="*/ 22631 w 601"/>
              <a:gd name="T45" fmla="*/ 186034 h 546"/>
              <a:gd name="T46" fmla="*/ 22631 w 601"/>
              <a:gd name="T47" fmla="*/ 165844 h 546"/>
              <a:gd name="T48" fmla="*/ 20116 w 601"/>
              <a:gd name="T49" fmla="*/ 165844 h 546"/>
              <a:gd name="T50" fmla="*/ 20116 w 601"/>
              <a:gd name="T51" fmla="*/ 165844 h 546"/>
              <a:gd name="T52" fmla="*/ 10058 w 601"/>
              <a:gd name="T53" fmla="*/ 165844 h 546"/>
              <a:gd name="T54" fmla="*/ 0 w 601"/>
              <a:gd name="T55" fmla="*/ 155749 h 546"/>
              <a:gd name="T56" fmla="*/ 0 w 601"/>
              <a:gd name="T57" fmla="*/ 10455 h 546"/>
              <a:gd name="T58" fmla="*/ 10058 w 601"/>
              <a:gd name="T59" fmla="*/ 0 h 546"/>
              <a:gd name="T60" fmla="*/ 205475 w 601"/>
              <a:gd name="T61" fmla="*/ 0 h 546"/>
              <a:gd name="T62" fmla="*/ 215533 w 601"/>
              <a:gd name="T63" fmla="*/ 10455 h 546"/>
              <a:gd name="T64" fmla="*/ 215533 w 601"/>
              <a:gd name="T65" fmla="*/ 155749 h 546"/>
              <a:gd name="T66" fmla="*/ 205475 w 601"/>
              <a:gd name="T67" fmla="*/ 165844 h 546"/>
              <a:gd name="T68" fmla="*/ 55679 w 601"/>
              <a:gd name="T69" fmla="*/ 63814 h 546"/>
              <a:gd name="T70" fmla="*/ 55679 w 601"/>
              <a:gd name="T71" fmla="*/ 63814 h 546"/>
              <a:gd name="T72" fmla="*/ 35204 w 601"/>
              <a:gd name="T73" fmla="*/ 84364 h 546"/>
              <a:gd name="T74" fmla="*/ 55679 w 601"/>
              <a:gd name="T75" fmla="*/ 104554 h 546"/>
              <a:gd name="T76" fmla="*/ 75796 w 601"/>
              <a:gd name="T77" fmla="*/ 84364 h 546"/>
              <a:gd name="T78" fmla="*/ 55679 w 601"/>
              <a:gd name="T79" fmla="*/ 63814 h 546"/>
              <a:gd name="T80" fmla="*/ 106330 w 601"/>
              <a:gd name="T81" fmla="*/ 63814 h 546"/>
              <a:gd name="T82" fmla="*/ 106330 w 601"/>
              <a:gd name="T83" fmla="*/ 63814 h 546"/>
              <a:gd name="T84" fmla="*/ 86213 w 601"/>
              <a:gd name="T85" fmla="*/ 84364 h 546"/>
              <a:gd name="T86" fmla="*/ 106330 w 601"/>
              <a:gd name="T87" fmla="*/ 104554 h 546"/>
              <a:gd name="T88" fmla="*/ 126805 w 601"/>
              <a:gd name="T89" fmla="*/ 84364 h 546"/>
              <a:gd name="T90" fmla="*/ 106330 w 601"/>
              <a:gd name="T91" fmla="*/ 63814 h 546"/>
              <a:gd name="T92" fmla="*/ 157339 w 601"/>
              <a:gd name="T93" fmla="*/ 63814 h 546"/>
              <a:gd name="T94" fmla="*/ 157339 w 601"/>
              <a:gd name="T95" fmla="*/ 63814 h 546"/>
              <a:gd name="T96" fmla="*/ 136863 w 601"/>
              <a:gd name="T97" fmla="*/ 84364 h 546"/>
              <a:gd name="T98" fmla="*/ 157339 w 601"/>
              <a:gd name="T99" fmla="*/ 104554 h 546"/>
              <a:gd name="T100" fmla="*/ 177455 w 601"/>
              <a:gd name="T101" fmla="*/ 84364 h 546"/>
              <a:gd name="T102" fmla="*/ 157339 w 601"/>
              <a:gd name="T103" fmla="*/ 63814 h 5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01" h="546">
                <a:moveTo>
                  <a:pt x="572" y="460"/>
                </a:moveTo>
                <a:lnTo>
                  <a:pt x="572" y="460"/>
                </a:lnTo>
                <a:cubicBezTo>
                  <a:pt x="438" y="460"/>
                  <a:pt x="438" y="460"/>
                  <a:pt x="438" y="460"/>
                </a:cubicBezTo>
                <a:cubicBezTo>
                  <a:pt x="226" y="460"/>
                  <a:pt x="226" y="460"/>
                  <a:pt x="226" y="460"/>
                </a:cubicBezTo>
                <a:cubicBezTo>
                  <a:pt x="197" y="460"/>
                  <a:pt x="197" y="460"/>
                  <a:pt x="197" y="460"/>
                </a:cubicBezTo>
                <a:cubicBezTo>
                  <a:pt x="190" y="460"/>
                  <a:pt x="190" y="460"/>
                  <a:pt x="190" y="460"/>
                </a:cubicBezTo>
                <a:cubicBezTo>
                  <a:pt x="113" y="538"/>
                  <a:pt x="113" y="538"/>
                  <a:pt x="113" y="538"/>
                </a:cubicBezTo>
                <a:cubicBezTo>
                  <a:pt x="106" y="545"/>
                  <a:pt x="98" y="545"/>
                  <a:pt x="91" y="545"/>
                </a:cubicBezTo>
                <a:cubicBezTo>
                  <a:pt x="84" y="545"/>
                  <a:pt x="77" y="545"/>
                  <a:pt x="70" y="538"/>
                </a:cubicBezTo>
                <a:lnTo>
                  <a:pt x="70" y="531"/>
                </a:lnTo>
                <a:cubicBezTo>
                  <a:pt x="63" y="531"/>
                  <a:pt x="63" y="531"/>
                  <a:pt x="63" y="531"/>
                </a:cubicBezTo>
                <a:cubicBezTo>
                  <a:pt x="63" y="523"/>
                  <a:pt x="63" y="523"/>
                  <a:pt x="63" y="523"/>
                </a:cubicBezTo>
                <a:lnTo>
                  <a:pt x="63" y="516"/>
                </a:lnTo>
                <a:cubicBezTo>
                  <a:pt x="63" y="460"/>
                  <a:pt x="63" y="460"/>
                  <a:pt x="63" y="460"/>
                </a:cubicBezTo>
                <a:cubicBezTo>
                  <a:pt x="56" y="460"/>
                  <a:pt x="56" y="460"/>
                  <a:pt x="56" y="460"/>
                </a:cubicBezTo>
                <a:cubicBezTo>
                  <a:pt x="28" y="460"/>
                  <a:pt x="28" y="460"/>
                  <a:pt x="28" y="460"/>
                </a:cubicBezTo>
                <a:cubicBezTo>
                  <a:pt x="7" y="460"/>
                  <a:pt x="0" y="446"/>
                  <a:pt x="0" y="432"/>
                </a:cubicBezTo>
                <a:cubicBezTo>
                  <a:pt x="0" y="29"/>
                  <a:pt x="0" y="29"/>
                  <a:pt x="0" y="29"/>
                </a:cubicBezTo>
                <a:cubicBezTo>
                  <a:pt x="0" y="8"/>
                  <a:pt x="7" y="0"/>
                  <a:pt x="28" y="0"/>
                </a:cubicBezTo>
                <a:cubicBezTo>
                  <a:pt x="572" y="0"/>
                  <a:pt x="572" y="0"/>
                  <a:pt x="572" y="0"/>
                </a:cubicBezTo>
                <a:cubicBezTo>
                  <a:pt x="586" y="0"/>
                  <a:pt x="600" y="8"/>
                  <a:pt x="600" y="29"/>
                </a:cubicBezTo>
                <a:cubicBezTo>
                  <a:pt x="600" y="432"/>
                  <a:pt x="600" y="432"/>
                  <a:pt x="600" y="432"/>
                </a:cubicBezTo>
                <a:cubicBezTo>
                  <a:pt x="600" y="446"/>
                  <a:pt x="586" y="460"/>
                  <a:pt x="572" y="460"/>
                </a:cubicBezTo>
                <a:close/>
                <a:moveTo>
                  <a:pt x="155" y="177"/>
                </a:moveTo>
                <a:lnTo>
                  <a:pt x="155" y="177"/>
                </a:lnTo>
                <a:cubicBezTo>
                  <a:pt x="127" y="177"/>
                  <a:pt x="98" y="205"/>
                  <a:pt x="98" y="234"/>
                </a:cubicBezTo>
                <a:cubicBezTo>
                  <a:pt x="98" y="262"/>
                  <a:pt x="127" y="290"/>
                  <a:pt x="155" y="290"/>
                </a:cubicBezTo>
                <a:cubicBezTo>
                  <a:pt x="190" y="290"/>
                  <a:pt x="211" y="262"/>
                  <a:pt x="211" y="234"/>
                </a:cubicBezTo>
                <a:cubicBezTo>
                  <a:pt x="211" y="205"/>
                  <a:pt x="190" y="177"/>
                  <a:pt x="155" y="177"/>
                </a:cubicBezTo>
                <a:close/>
                <a:moveTo>
                  <a:pt x="296" y="177"/>
                </a:moveTo>
                <a:lnTo>
                  <a:pt x="296" y="177"/>
                </a:lnTo>
                <a:cubicBezTo>
                  <a:pt x="268" y="177"/>
                  <a:pt x="240" y="205"/>
                  <a:pt x="240" y="234"/>
                </a:cubicBezTo>
                <a:cubicBezTo>
                  <a:pt x="240" y="262"/>
                  <a:pt x="268" y="290"/>
                  <a:pt x="296" y="290"/>
                </a:cubicBezTo>
                <a:cubicBezTo>
                  <a:pt x="332" y="290"/>
                  <a:pt x="353" y="262"/>
                  <a:pt x="353" y="234"/>
                </a:cubicBezTo>
                <a:cubicBezTo>
                  <a:pt x="353" y="205"/>
                  <a:pt x="332" y="177"/>
                  <a:pt x="296" y="177"/>
                </a:cubicBezTo>
                <a:close/>
                <a:moveTo>
                  <a:pt x="438" y="177"/>
                </a:moveTo>
                <a:lnTo>
                  <a:pt x="438" y="177"/>
                </a:lnTo>
                <a:cubicBezTo>
                  <a:pt x="409" y="177"/>
                  <a:pt x="381" y="205"/>
                  <a:pt x="381" y="234"/>
                </a:cubicBezTo>
                <a:cubicBezTo>
                  <a:pt x="381" y="262"/>
                  <a:pt x="409" y="290"/>
                  <a:pt x="438" y="290"/>
                </a:cubicBezTo>
                <a:cubicBezTo>
                  <a:pt x="473" y="290"/>
                  <a:pt x="494" y="262"/>
                  <a:pt x="494" y="234"/>
                </a:cubicBezTo>
                <a:cubicBezTo>
                  <a:pt x="494" y="205"/>
                  <a:pt x="473" y="177"/>
                  <a:pt x="438" y="177"/>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239" name="TextBox 238">
            <a:extLst>
              <a:ext uri="{FF2B5EF4-FFF2-40B4-BE49-F238E27FC236}">
                <a16:creationId xmlns:a16="http://schemas.microsoft.com/office/drawing/2014/main" id="{119BBB26-E5CB-4465-B2B7-C780B566B896}"/>
              </a:ext>
            </a:extLst>
          </p:cNvPr>
          <p:cNvSpPr txBox="1"/>
          <p:nvPr/>
        </p:nvSpPr>
        <p:spPr>
          <a:xfrm flipH="1">
            <a:off x="9573324" y="1994874"/>
            <a:ext cx="18876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40" name="TextBox 239">
            <a:extLst>
              <a:ext uri="{FF2B5EF4-FFF2-40B4-BE49-F238E27FC236}">
                <a16:creationId xmlns:a16="http://schemas.microsoft.com/office/drawing/2014/main" id="{D5FDA4DE-3E74-476C-BB68-AF39F82F3345}"/>
              </a:ext>
            </a:extLst>
          </p:cNvPr>
          <p:cNvSpPr txBox="1"/>
          <p:nvPr/>
        </p:nvSpPr>
        <p:spPr>
          <a:xfrm flipH="1">
            <a:off x="8820850" y="2421257"/>
            <a:ext cx="2000249"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41" name="TextBox 240">
            <a:extLst>
              <a:ext uri="{FF2B5EF4-FFF2-40B4-BE49-F238E27FC236}">
                <a16:creationId xmlns:a16="http://schemas.microsoft.com/office/drawing/2014/main" id="{7802B77B-13C5-4EBD-BE77-B7CCCBB7BD49}"/>
              </a:ext>
            </a:extLst>
          </p:cNvPr>
          <p:cNvSpPr txBox="1"/>
          <p:nvPr/>
        </p:nvSpPr>
        <p:spPr>
          <a:xfrm flipH="1">
            <a:off x="9573324" y="3605527"/>
            <a:ext cx="18876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42" name="TextBox 241">
            <a:extLst>
              <a:ext uri="{FF2B5EF4-FFF2-40B4-BE49-F238E27FC236}">
                <a16:creationId xmlns:a16="http://schemas.microsoft.com/office/drawing/2014/main" id="{EC9955AE-A047-4D59-9B74-DB3DC0098C2D}"/>
              </a:ext>
            </a:extLst>
          </p:cNvPr>
          <p:cNvSpPr txBox="1"/>
          <p:nvPr/>
        </p:nvSpPr>
        <p:spPr>
          <a:xfrm flipH="1">
            <a:off x="8820850" y="4031910"/>
            <a:ext cx="2000249"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43" name="TextBox 242">
            <a:extLst>
              <a:ext uri="{FF2B5EF4-FFF2-40B4-BE49-F238E27FC236}">
                <a16:creationId xmlns:a16="http://schemas.microsoft.com/office/drawing/2014/main" id="{0174F650-B725-40E7-975C-E4030746E70E}"/>
              </a:ext>
            </a:extLst>
          </p:cNvPr>
          <p:cNvSpPr txBox="1"/>
          <p:nvPr/>
        </p:nvSpPr>
        <p:spPr>
          <a:xfrm flipH="1">
            <a:off x="9573324" y="5216181"/>
            <a:ext cx="188760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244" name="TextBox 243">
            <a:extLst>
              <a:ext uri="{FF2B5EF4-FFF2-40B4-BE49-F238E27FC236}">
                <a16:creationId xmlns:a16="http://schemas.microsoft.com/office/drawing/2014/main" id="{C2F69CE0-27C5-45A2-97C1-B899C7E39506}"/>
              </a:ext>
            </a:extLst>
          </p:cNvPr>
          <p:cNvSpPr txBox="1"/>
          <p:nvPr/>
        </p:nvSpPr>
        <p:spPr>
          <a:xfrm flipH="1">
            <a:off x="8820850" y="5642564"/>
            <a:ext cx="2000249"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cxnSp>
        <p:nvCxnSpPr>
          <p:cNvPr id="245" name="Straight Connector 244">
            <a:extLst>
              <a:ext uri="{FF2B5EF4-FFF2-40B4-BE49-F238E27FC236}">
                <a16:creationId xmlns:a16="http://schemas.microsoft.com/office/drawing/2014/main" id="{0156EAAA-EFB3-482C-8379-0755016208B1}"/>
              </a:ext>
            </a:extLst>
          </p:cNvPr>
          <p:cNvCxnSpPr>
            <a:cxnSpLocks/>
          </p:cNvCxnSpPr>
          <p:nvPr/>
        </p:nvCxnSpPr>
        <p:spPr>
          <a:xfrm flipH="1">
            <a:off x="8916099" y="3277567"/>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B135842C-B9D6-4D3F-B941-9078D14379D3}"/>
              </a:ext>
            </a:extLst>
          </p:cNvPr>
          <p:cNvCxnSpPr>
            <a:cxnSpLocks/>
          </p:cNvCxnSpPr>
          <p:nvPr/>
        </p:nvCxnSpPr>
        <p:spPr>
          <a:xfrm flipH="1">
            <a:off x="8916099" y="4888220"/>
            <a:ext cx="24979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0" name="Freeform 90">
            <a:extLst>
              <a:ext uri="{FF2B5EF4-FFF2-40B4-BE49-F238E27FC236}">
                <a16:creationId xmlns:a16="http://schemas.microsoft.com/office/drawing/2014/main" id="{B58D92F3-1CAA-494B-A7FE-771887B39784}"/>
              </a:ext>
            </a:extLst>
          </p:cNvPr>
          <p:cNvSpPr>
            <a:spLocks noChangeArrowheads="1"/>
          </p:cNvSpPr>
          <p:nvPr/>
        </p:nvSpPr>
        <p:spPr bwMode="auto">
          <a:xfrm>
            <a:off x="11080614" y="4144467"/>
            <a:ext cx="333385" cy="335835"/>
          </a:xfrm>
          <a:custGeom>
            <a:avLst/>
            <a:gdLst>
              <a:gd name="T0" fmla="*/ 205475 w 601"/>
              <a:gd name="T1" fmla="*/ 217126 h 602"/>
              <a:gd name="T2" fmla="*/ 0 w 601"/>
              <a:gd name="T3" fmla="*/ 206649 h 602"/>
              <a:gd name="T4" fmla="*/ 10058 w 601"/>
              <a:gd name="T5" fmla="*/ 0 h 602"/>
              <a:gd name="T6" fmla="*/ 215533 w 601"/>
              <a:gd name="T7" fmla="*/ 10116 h 602"/>
              <a:gd name="T8" fmla="*/ 205475 w 601"/>
              <a:gd name="T9" fmla="*/ 217126 h 602"/>
              <a:gd name="T10" fmla="*/ 195416 w 601"/>
              <a:gd name="T11" fmla="*/ 20231 h 602"/>
              <a:gd name="T12" fmla="*/ 20116 w 601"/>
              <a:gd name="T13" fmla="*/ 196533 h 602"/>
              <a:gd name="T14" fmla="*/ 195416 w 601"/>
              <a:gd name="T15" fmla="*/ 20231 h 602"/>
              <a:gd name="T16" fmla="*/ 43107 w 601"/>
              <a:gd name="T17" fmla="*/ 30708 h 602"/>
              <a:gd name="T18" fmla="*/ 81184 w 601"/>
              <a:gd name="T19" fmla="*/ 30708 h 602"/>
              <a:gd name="T20" fmla="*/ 81184 w 601"/>
              <a:gd name="T21" fmla="*/ 50940 h 602"/>
              <a:gd name="T22" fmla="*/ 50650 w 601"/>
              <a:gd name="T23" fmla="*/ 50940 h 602"/>
              <a:gd name="T24" fmla="*/ 50650 w 601"/>
              <a:gd name="T25" fmla="*/ 81648 h 602"/>
              <a:gd name="T26" fmla="*/ 30175 w 601"/>
              <a:gd name="T27" fmla="*/ 81648 h 602"/>
              <a:gd name="T28" fmla="*/ 30175 w 601"/>
              <a:gd name="T29" fmla="*/ 43353 h 602"/>
              <a:gd name="T30" fmla="*/ 30175 w 601"/>
              <a:gd name="T31" fmla="*/ 30708 h 602"/>
              <a:gd name="T32" fmla="*/ 30175 w 601"/>
              <a:gd name="T33" fmla="*/ 135117 h 602"/>
              <a:gd name="T34" fmla="*/ 30175 w 601"/>
              <a:gd name="T35" fmla="*/ 135117 h 602"/>
              <a:gd name="T36" fmla="*/ 50650 w 601"/>
              <a:gd name="T37" fmla="*/ 135117 h 602"/>
              <a:gd name="T38" fmla="*/ 50650 w 601"/>
              <a:gd name="T39" fmla="*/ 165825 h 602"/>
              <a:gd name="T40" fmla="*/ 81184 w 601"/>
              <a:gd name="T41" fmla="*/ 165825 h 602"/>
              <a:gd name="T42" fmla="*/ 81184 w 601"/>
              <a:gd name="T43" fmla="*/ 186417 h 602"/>
              <a:gd name="T44" fmla="*/ 43107 w 601"/>
              <a:gd name="T45" fmla="*/ 186417 h 602"/>
              <a:gd name="T46" fmla="*/ 30175 w 601"/>
              <a:gd name="T47" fmla="*/ 186417 h 602"/>
              <a:gd name="T48" fmla="*/ 30175 w 601"/>
              <a:gd name="T49" fmla="*/ 173412 h 602"/>
              <a:gd name="T50" fmla="*/ 134349 w 601"/>
              <a:gd name="T51" fmla="*/ 30708 h 602"/>
              <a:gd name="T52" fmla="*/ 134349 w 601"/>
              <a:gd name="T53" fmla="*/ 30708 h 602"/>
              <a:gd name="T54" fmla="*/ 172426 w 601"/>
              <a:gd name="T55" fmla="*/ 30708 h 602"/>
              <a:gd name="T56" fmla="*/ 184999 w 601"/>
              <a:gd name="T57" fmla="*/ 43353 h 602"/>
              <a:gd name="T58" fmla="*/ 184999 w 601"/>
              <a:gd name="T59" fmla="*/ 81648 h 602"/>
              <a:gd name="T60" fmla="*/ 174941 w 601"/>
              <a:gd name="T61" fmla="*/ 91764 h 602"/>
              <a:gd name="T62" fmla="*/ 164883 w 601"/>
              <a:gd name="T63" fmla="*/ 81648 h 602"/>
              <a:gd name="T64" fmla="*/ 134349 w 601"/>
              <a:gd name="T65" fmla="*/ 50940 h 602"/>
              <a:gd name="T66" fmla="*/ 124291 w 601"/>
              <a:gd name="T67" fmla="*/ 40824 h 602"/>
              <a:gd name="T68" fmla="*/ 134349 w 601"/>
              <a:gd name="T69" fmla="*/ 165825 h 602"/>
              <a:gd name="T70" fmla="*/ 134349 w 601"/>
              <a:gd name="T71" fmla="*/ 165825 h 602"/>
              <a:gd name="T72" fmla="*/ 164883 w 601"/>
              <a:gd name="T73" fmla="*/ 135117 h 602"/>
              <a:gd name="T74" fmla="*/ 174941 w 601"/>
              <a:gd name="T75" fmla="*/ 125001 h 602"/>
              <a:gd name="T76" fmla="*/ 184999 w 601"/>
              <a:gd name="T77" fmla="*/ 135117 h 602"/>
              <a:gd name="T78" fmla="*/ 184999 w 601"/>
              <a:gd name="T79" fmla="*/ 173412 h 602"/>
              <a:gd name="T80" fmla="*/ 172426 w 601"/>
              <a:gd name="T81" fmla="*/ 186417 h 602"/>
              <a:gd name="T82" fmla="*/ 134349 w 601"/>
              <a:gd name="T83" fmla="*/ 186417 h 602"/>
              <a:gd name="T84" fmla="*/ 124291 w 601"/>
              <a:gd name="T85" fmla="*/ 175940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1" h="602">
                <a:moveTo>
                  <a:pt x="572" y="601"/>
                </a:moveTo>
                <a:lnTo>
                  <a:pt x="572" y="601"/>
                </a:lnTo>
                <a:cubicBezTo>
                  <a:pt x="28" y="601"/>
                  <a:pt x="28" y="601"/>
                  <a:pt x="28" y="601"/>
                </a:cubicBezTo>
                <a:cubicBezTo>
                  <a:pt x="14" y="601"/>
                  <a:pt x="0" y="593"/>
                  <a:pt x="0" y="572"/>
                </a:cubicBezTo>
                <a:cubicBezTo>
                  <a:pt x="0" y="28"/>
                  <a:pt x="0" y="28"/>
                  <a:pt x="0" y="28"/>
                </a:cubicBezTo>
                <a:cubicBezTo>
                  <a:pt x="0" y="14"/>
                  <a:pt x="14" y="0"/>
                  <a:pt x="28" y="0"/>
                </a:cubicBezTo>
                <a:cubicBezTo>
                  <a:pt x="572" y="0"/>
                  <a:pt x="572" y="0"/>
                  <a:pt x="572" y="0"/>
                </a:cubicBezTo>
                <a:cubicBezTo>
                  <a:pt x="593" y="0"/>
                  <a:pt x="600" y="14"/>
                  <a:pt x="600" y="28"/>
                </a:cubicBezTo>
                <a:cubicBezTo>
                  <a:pt x="600" y="572"/>
                  <a:pt x="600" y="572"/>
                  <a:pt x="600" y="572"/>
                </a:cubicBezTo>
                <a:cubicBezTo>
                  <a:pt x="600" y="593"/>
                  <a:pt x="593"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20" y="85"/>
                </a:moveTo>
                <a:lnTo>
                  <a:pt x="120" y="85"/>
                </a:lnTo>
                <a:cubicBezTo>
                  <a:pt x="226" y="85"/>
                  <a:pt x="226" y="85"/>
                  <a:pt x="226" y="85"/>
                </a:cubicBezTo>
                <a:cubicBezTo>
                  <a:pt x="240" y="85"/>
                  <a:pt x="254" y="99"/>
                  <a:pt x="254" y="113"/>
                </a:cubicBezTo>
                <a:cubicBezTo>
                  <a:pt x="254" y="127"/>
                  <a:pt x="240" y="141"/>
                  <a:pt x="226" y="141"/>
                </a:cubicBezTo>
                <a:cubicBezTo>
                  <a:pt x="141" y="141"/>
                  <a:pt x="141" y="141"/>
                  <a:pt x="141" y="141"/>
                </a:cubicBezTo>
                <a:cubicBezTo>
                  <a:pt x="141" y="226"/>
                  <a:pt x="141" y="226"/>
                  <a:pt x="141" y="226"/>
                </a:cubicBezTo>
                <a:cubicBezTo>
                  <a:pt x="141" y="240"/>
                  <a:pt x="127" y="254"/>
                  <a:pt x="113" y="254"/>
                </a:cubicBezTo>
                <a:cubicBezTo>
                  <a:pt x="99" y="254"/>
                  <a:pt x="84" y="240"/>
                  <a:pt x="84" y="226"/>
                </a:cubicBezTo>
                <a:cubicBezTo>
                  <a:pt x="84" y="120"/>
                  <a:pt x="84" y="120"/>
                  <a:pt x="84" y="120"/>
                </a:cubicBezTo>
                <a:cubicBezTo>
                  <a:pt x="84" y="85"/>
                  <a:pt x="84" y="85"/>
                  <a:pt x="84" y="85"/>
                </a:cubicBezTo>
                <a:cubicBezTo>
                  <a:pt x="120" y="85"/>
                  <a:pt x="120" y="85"/>
                  <a:pt x="120" y="85"/>
                </a:cubicBezTo>
                <a:close/>
                <a:moveTo>
                  <a:pt x="84" y="374"/>
                </a:moveTo>
                <a:lnTo>
                  <a:pt x="84" y="374"/>
                </a:lnTo>
                <a:cubicBezTo>
                  <a:pt x="84" y="360"/>
                  <a:pt x="99" y="346"/>
                  <a:pt x="113" y="346"/>
                </a:cubicBezTo>
                <a:cubicBezTo>
                  <a:pt x="127" y="346"/>
                  <a:pt x="141" y="360"/>
                  <a:pt x="141" y="374"/>
                </a:cubicBezTo>
                <a:cubicBezTo>
                  <a:pt x="141" y="459"/>
                  <a:pt x="141" y="459"/>
                  <a:pt x="141" y="459"/>
                </a:cubicBezTo>
                <a:cubicBezTo>
                  <a:pt x="226" y="459"/>
                  <a:pt x="226" y="459"/>
                  <a:pt x="226" y="459"/>
                </a:cubicBezTo>
                <a:cubicBezTo>
                  <a:pt x="240" y="459"/>
                  <a:pt x="254" y="473"/>
                  <a:pt x="254" y="487"/>
                </a:cubicBezTo>
                <a:cubicBezTo>
                  <a:pt x="254" y="509"/>
                  <a:pt x="240" y="516"/>
                  <a:pt x="226" y="516"/>
                </a:cubicBezTo>
                <a:cubicBezTo>
                  <a:pt x="120" y="516"/>
                  <a:pt x="120" y="516"/>
                  <a:pt x="120" y="516"/>
                </a:cubicBezTo>
                <a:cubicBezTo>
                  <a:pt x="84" y="516"/>
                  <a:pt x="84" y="516"/>
                  <a:pt x="84" y="516"/>
                </a:cubicBezTo>
                <a:cubicBezTo>
                  <a:pt x="84" y="480"/>
                  <a:pt x="84" y="480"/>
                  <a:pt x="84" y="480"/>
                </a:cubicBezTo>
                <a:lnTo>
                  <a:pt x="84" y="374"/>
                </a:lnTo>
                <a:close/>
                <a:moveTo>
                  <a:pt x="374" y="85"/>
                </a:moveTo>
                <a:lnTo>
                  <a:pt x="374" y="85"/>
                </a:lnTo>
                <a:cubicBezTo>
                  <a:pt x="480" y="85"/>
                  <a:pt x="480" y="85"/>
                  <a:pt x="480" y="85"/>
                </a:cubicBezTo>
                <a:cubicBezTo>
                  <a:pt x="515" y="85"/>
                  <a:pt x="515" y="85"/>
                  <a:pt x="515" y="85"/>
                </a:cubicBezTo>
                <a:cubicBezTo>
                  <a:pt x="515" y="120"/>
                  <a:pt x="515" y="120"/>
                  <a:pt x="515" y="120"/>
                </a:cubicBezTo>
                <a:cubicBezTo>
                  <a:pt x="515" y="226"/>
                  <a:pt x="515" y="226"/>
                  <a:pt x="515" y="226"/>
                </a:cubicBezTo>
                <a:cubicBezTo>
                  <a:pt x="515" y="240"/>
                  <a:pt x="508" y="254"/>
                  <a:pt x="487" y="254"/>
                </a:cubicBezTo>
                <a:cubicBezTo>
                  <a:pt x="473" y="254"/>
                  <a:pt x="459" y="240"/>
                  <a:pt x="459" y="226"/>
                </a:cubicBezTo>
                <a:cubicBezTo>
                  <a:pt x="459" y="141"/>
                  <a:pt x="459" y="141"/>
                  <a:pt x="459" y="141"/>
                </a:cubicBezTo>
                <a:cubicBezTo>
                  <a:pt x="374" y="141"/>
                  <a:pt x="374" y="141"/>
                  <a:pt x="374" y="141"/>
                </a:cubicBezTo>
                <a:cubicBezTo>
                  <a:pt x="360" y="141"/>
                  <a:pt x="346" y="127"/>
                  <a:pt x="346" y="113"/>
                </a:cubicBezTo>
                <a:cubicBezTo>
                  <a:pt x="346" y="99"/>
                  <a:pt x="360" y="85"/>
                  <a:pt x="374" y="85"/>
                </a:cubicBezTo>
                <a:close/>
                <a:moveTo>
                  <a:pt x="374" y="459"/>
                </a:moveTo>
                <a:lnTo>
                  <a:pt x="374" y="459"/>
                </a:lnTo>
                <a:cubicBezTo>
                  <a:pt x="459" y="459"/>
                  <a:pt x="459" y="459"/>
                  <a:pt x="459" y="459"/>
                </a:cubicBezTo>
                <a:cubicBezTo>
                  <a:pt x="459" y="374"/>
                  <a:pt x="459" y="374"/>
                  <a:pt x="459" y="374"/>
                </a:cubicBezTo>
                <a:cubicBezTo>
                  <a:pt x="459" y="360"/>
                  <a:pt x="473" y="346"/>
                  <a:pt x="487" y="346"/>
                </a:cubicBezTo>
                <a:cubicBezTo>
                  <a:pt x="508" y="346"/>
                  <a:pt x="515" y="360"/>
                  <a:pt x="515" y="374"/>
                </a:cubicBezTo>
                <a:cubicBezTo>
                  <a:pt x="515" y="480"/>
                  <a:pt x="515" y="480"/>
                  <a:pt x="515" y="480"/>
                </a:cubicBezTo>
                <a:cubicBezTo>
                  <a:pt x="515" y="516"/>
                  <a:pt x="515" y="516"/>
                  <a:pt x="515" y="516"/>
                </a:cubicBezTo>
                <a:cubicBezTo>
                  <a:pt x="480" y="516"/>
                  <a:pt x="480" y="516"/>
                  <a:pt x="480" y="516"/>
                </a:cubicBezTo>
                <a:cubicBezTo>
                  <a:pt x="374" y="516"/>
                  <a:pt x="374" y="516"/>
                  <a:pt x="374" y="516"/>
                </a:cubicBezTo>
                <a:cubicBezTo>
                  <a:pt x="360" y="516"/>
                  <a:pt x="346" y="509"/>
                  <a:pt x="346" y="487"/>
                </a:cubicBezTo>
                <a:cubicBezTo>
                  <a:pt x="346" y="473"/>
                  <a:pt x="360" y="459"/>
                  <a:pt x="374" y="459"/>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251" name="Freeform 119">
            <a:extLst>
              <a:ext uri="{FF2B5EF4-FFF2-40B4-BE49-F238E27FC236}">
                <a16:creationId xmlns:a16="http://schemas.microsoft.com/office/drawing/2014/main" id="{A4BE54DB-F61D-49A3-966E-2F81AC4AF839}"/>
              </a:ext>
            </a:extLst>
          </p:cNvPr>
          <p:cNvSpPr>
            <a:spLocks noChangeArrowheads="1"/>
          </p:cNvSpPr>
          <p:nvPr/>
        </p:nvSpPr>
        <p:spPr bwMode="auto">
          <a:xfrm>
            <a:off x="11013907" y="5746438"/>
            <a:ext cx="400092" cy="353704"/>
          </a:xfrm>
          <a:custGeom>
            <a:avLst/>
            <a:gdLst>
              <a:gd name="T0" fmla="*/ 173023 w 609"/>
              <a:gd name="T1" fmla="*/ 86398 h 538"/>
              <a:gd name="T2" fmla="*/ 173023 w 609"/>
              <a:gd name="T3" fmla="*/ 86398 h 538"/>
              <a:gd name="T4" fmla="*/ 129857 w 609"/>
              <a:gd name="T5" fmla="*/ 43199 h 538"/>
              <a:gd name="T6" fmla="*/ 173023 w 609"/>
              <a:gd name="T7" fmla="*/ 0 h 538"/>
              <a:gd name="T8" fmla="*/ 218707 w 609"/>
              <a:gd name="T9" fmla="*/ 43199 h 538"/>
              <a:gd name="T10" fmla="*/ 173023 w 609"/>
              <a:gd name="T11" fmla="*/ 86398 h 538"/>
              <a:gd name="T12" fmla="*/ 193167 w 609"/>
              <a:gd name="T13" fmla="*/ 32759 h 538"/>
              <a:gd name="T14" fmla="*/ 193167 w 609"/>
              <a:gd name="T15" fmla="*/ 32759 h 538"/>
              <a:gd name="T16" fmla="*/ 183095 w 609"/>
              <a:gd name="T17" fmla="*/ 32759 h 538"/>
              <a:gd name="T18" fmla="*/ 183095 w 609"/>
              <a:gd name="T19" fmla="*/ 22679 h 538"/>
              <a:gd name="T20" fmla="*/ 173023 w 609"/>
              <a:gd name="T21" fmla="*/ 12600 h 538"/>
              <a:gd name="T22" fmla="*/ 162592 w 609"/>
              <a:gd name="T23" fmla="*/ 22679 h 538"/>
              <a:gd name="T24" fmla="*/ 162592 w 609"/>
              <a:gd name="T25" fmla="*/ 32759 h 538"/>
              <a:gd name="T26" fmla="*/ 152520 w 609"/>
              <a:gd name="T27" fmla="*/ 32759 h 538"/>
              <a:gd name="T28" fmla="*/ 142448 w 609"/>
              <a:gd name="T29" fmla="*/ 43199 h 538"/>
              <a:gd name="T30" fmla="*/ 152520 w 609"/>
              <a:gd name="T31" fmla="*/ 53279 h 538"/>
              <a:gd name="T32" fmla="*/ 162592 w 609"/>
              <a:gd name="T33" fmla="*/ 53279 h 538"/>
              <a:gd name="T34" fmla="*/ 162592 w 609"/>
              <a:gd name="T35" fmla="*/ 63358 h 538"/>
              <a:gd name="T36" fmla="*/ 173023 w 609"/>
              <a:gd name="T37" fmla="*/ 73798 h 538"/>
              <a:gd name="T38" fmla="*/ 183095 w 609"/>
              <a:gd name="T39" fmla="*/ 63358 h 538"/>
              <a:gd name="T40" fmla="*/ 183095 w 609"/>
              <a:gd name="T41" fmla="*/ 53279 h 538"/>
              <a:gd name="T42" fmla="*/ 193167 w 609"/>
              <a:gd name="T43" fmla="*/ 53279 h 538"/>
              <a:gd name="T44" fmla="*/ 203239 w 609"/>
              <a:gd name="T45" fmla="*/ 43199 h 538"/>
              <a:gd name="T46" fmla="*/ 193167 w 609"/>
              <a:gd name="T47" fmla="*/ 32759 h 538"/>
              <a:gd name="T48" fmla="*/ 83814 w 609"/>
              <a:gd name="T49" fmla="*/ 116997 h 538"/>
              <a:gd name="T50" fmla="*/ 83814 w 609"/>
              <a:gd name="T51" fmla="*/ 116997 h 538"/>
              <a:gd name="T52" fmla="*/ 170505 w 609"/>
              <a:gd name="T53" fmla="*/ 111957 h 538"/>
              <a:gd name="T54" fmla="*/ 178059 w 609"/>
              <a:gd name="T55" fmla="*/ 96478 h 538"/>
              <a:gd name="T56" fmla="*/ 203239 w 609"/>
              <a:gd name="T57" fmla="*/ 88918 h 538"/>
              <a:gd name="T58" fmla="*/ 185613 w 609"/>
              <a:gd name="T59" fmla="*/ 124557 h 538"/>
              <a:gd name="T60" fmla="*/ 185613 w 609"/>
              <a:gd name="T61" fmla="*/ 124557 h 538"/>
              <a:gd name="T62" fmla="*/ 178059 w 609"/>
              <a:gd name="T63" fmla="*/ 132117 h 538"/>
              <a:gd name="T64" fmla="*/ 178059 w 609"/>
              <a:gd name="T65" fmla="*/ 132117 h 538"/>
              <a:gd name="T66" fmla="*/ 88850 w 609"/>
              <a:gd name="T67" fmla="*/ 137156 h 538"/>
              <a:gd name="T68" fmla="*/ 94246 w 609"/>
              <a:gd name="T69" fmla="*/ 152636 h 538"/>
              <a:gd name="T70" fmla="*/ 190649 w 609"/>
              <a:gd name="T71" fmla="*/ 152636 h 538"/>
              <a:gd name="T72" fmla="*/ 211153 w 609"/>
              <a:gd name="T73" fmla="*/ 172796 h 538"/>
              <a:gd name="T74" fmla="*/ 190649 w 609"/>
              <a:gd name="T75" fmla="*/ 193315 h 538"/>
              <a:gd name="T76" fmla="*/ 170505 w 609"/>
              <a:gd name="T77" fmla="*/ 172796 h 538"/>
              <a:gd name="T78" fmla="*/ 76260 w 609"/>
              <a:gd name="T79" fmla="*/ 172796 h 538"/>
              <a:gd name="T80" fmla="*/ 56116 w 609"/>
              <a:gd name="T81" fmla="*/ 193315 h 538"/>
              <a:gd name="T82" fmla="*/ 35612 w 609"/>
              <a:gd name="T83" fmla="*/ 172796 h 538"/>
              <a:gd name="T84" fmla="*/ 56116 w 609"/>
              <a:gd name="T85" fmla="*/ 152636 h 538"/>
              <a:gd name="T86" fmla="*/ 73742 w 609"/>
              <a:gd name="T87" fmla="*/ 152636 h 538"/>
              <a:gd name="T88" fmla="*/ 33094 w 609"/>
              <a:gd name="T89" fmla="*/ 40679 h 538"/>
              <a:gd name="T90" fmla="*/ 10072 w 609"/>
              <a:gd name="T91" fmla="*/ 40679 h 538"/>
              <a:gd name="T92" fmla="*/ 0 w 609"/>
              <a:gd name="T93" fmla="*/ 30239 h 538"/>
              <a:gd name="T94" fmla="*/ 10072 w 609"/>
              <a:gd name="T95" fmla="*/ 20159 h 538"/>
              <a:gd name="T96" fmla="*/ 40648 w 609"/>
              <a:gd name="T97" fmla="*/ 20159 h 538"/>
              <a:gd name="T98" fmla="*/ 50720 w 609"/>
              <a:gd name="T99" fmla="*/ 25199 h 538"/>
              <a:gd name="T100" fmla="*/ 50720 w 609"/>
              <a:gd name="T101" fmla="*/ 25199 h 538"/>
              <a:gd name="T102" fmla="*/ 56116 w 609"/>
              <a:gd name="T103" fmla="*/ 43199 h 538"/>
              <a:gd name="T104" fmla="*/ 119426 w 609"/>
              <a:gd name="T105" fmla="*/ 43199 h 538"/>
              <a:gd name="T106" fmla="*/ 124462 w 609"/>
              <a:gd name="T107" fmla="*/ 63358 h 538"/>
              <a:gd name="T108" fmla="*/ 63670 w 609"/>
              <a:gd name="T109" fmla="*/ 63358 h 538"/>
              <a:gd name="T110" fmla="*/ 83814 w 609"/>
              <a:gd name="T111" fmla="*/ 116997 h 53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9" h="538">
                <a:moveTo>
                  <a:pt x="481" y="240"/>
                </a:moveTo>
                <a:lnTo>
                  <a:pt x="481" y="240"/>
                </a:lnTo>
                <a:cubicBezTo>
                  <a:pt x="417" y="240"/>
                  <a:pt x="361" y="191"/>
                  <a:pt x="361" y="120"/>
                </a:cubicBezTo>
                <a:cubicBezTo>
                  <a:pt x="361" y="49"/>
                  <a:pt x="417" y="0"/>
                  <a:pt x="481" y="0"/>
                </a:cubicBezTo>
                <a:cubicBezTo>
                  <a:pt x="551" y="0"/>
                  <a:pt x="608" y="49"/>
                  <a:pt x="608" y="120"/>
                </a:cubicBezTo>
                <a:cubicBezTo>
                  <a:pt x="608" y="191"/>
                  <a:pt x="551" y="240"/>
                  <a:pt x="481" y="240"/>
                </a:cubicBezTo>
                <a:close/>
                <a:moveTo>
                  <a:pt x="537" y="91"/>
                </a:moveTo>
                <a:lnTo>
                  <a:pt x="537" y="91"/>
                </a:lnTo>
                <a:cubicBezTo>
                  <a:pt x="509" y="91"/>
                  <a:pt x="509" y="91"/>
                  <a:pt x="509" y="91"/>
                </a:cubicBezTo>
                <a:cubicBezTo>
                  <a:pt x="509" y="63"/>
                  <a:pt x="509" y="63"/>
                  <a:pt x="509" y="63"/>
                </a:cubicBezTo>
                <a:cubicBezTo>
                  <a:pt x="509" y="49"/>
                  <a:pt x="502" y="35"/>
                  <a:pt x="481" y="35"/>
                </a:cubicBezTo>
                <a:cubicBezTo>
                  <a:pt x="467" y="35"/>
                  <a:pt x="452" y="49"/>
                  <a:pt x="452" y="63"/>
                </a:cubicBezTo>
                <a:cubicBezTo>
                  <a:pt x="452" y="91"/>
                  <a:pt x="452" y="91"/>
                  <a:pt x="452" y="91"/>
                </a:cubicBezTo>
                <a:cubicBezTo>
                  <a:pt x="424" y="91"/>
                  <a:pt x="424" y="91"/>
                  <a:pt x="424" y="91"/>
                </a:cubicBezTo>
                <a:cubicBezTo>
                  <a:pt x="410" y="91"/>
                  <a:pt x="396" y="106"/>
                  <a:pt x="396" y="120"/>
                </a:cubicBezTo>
                <a:cubicBezTo>
                  <a:pt x="396" y="134"/>
                  <a:pt x="410" y="148"/>
                  <a:pt x="424" y="148"/>
                </a:cubicBezTo>
                <a:cubicBezTo>
                  <a:pt x="452" y="148"/>
                  <a:pt x="452" y="148"/>
                  <a:pt x="452" y="148"/>
                </a:cubicBezTo>
                <a:cubicBezTo>
                  <a:pt x="452" y="176"/>
                  <a:pt x="452" y="176"/>
                  <a:pt x="452" y="176"/>
                </a:cubicBezTo>
                <a:cubicBezTo>
                  <a:pt x="452" y="191"/>
                  <a:pt x="467" y="205"/>
                  <a:pt x="481" y="205"/>
                </a:cubicBezTo>
                <a:cubicBezTo>
                  <a:pt x="502" y="205"/>
                  <a:pt x="509" y="191"/>
                  <a:pt x="509" y="176"/>
                </a:cubicBezTo>
                <a:cubicBezTo>
                  <a:pt x="509" y="148"/>
                  <a:pt x="509" y="148"/>
                  <a:pt x="509" y="148"/>
                </a:cubicBezTo>
                <a:cubicBezTo>
                  <a:pt x="537" y="148"/>
                  <a:pt x="537" y="148"/>
                  <a:pt x="537" y="148"/>
                </a:cubicBezTo>
                <a:cubicBezTo>
                  <a:pt x="558" y="148"/>
                  <a:pt x="565" y="134"/>
                  <a:pt x="565" y="120"/>
                </a:cubicBezTo>
                <a:cubicBezTo>
                  <a:pt x="565" y="106"/>
                  <a:pt x="558" y="91"/>
                  <a:pt x="537" y="91"/>
                </a:cubicBezTo>
                <a:close/>
                <a:moveTo>
                  <a:pt x="233" y="325"/>
                </a:moveTo>
                <a:lnTo>
                  <a:pt x="233" y="325"/>
                </a:lnTo>
                <a:cubicBezTo>
                  <a:pt x="474" y="311"/>
                  <a:pt x="474" y="311"/>
                  <a:pt x="474" y="311"/>
                </a:cubicBezTo>
                <a:cubicBezTo>
                  <a:pt x="495" y="268"/>
                  <a:pt x="495" y="268"/>
                  <a:pt x="495" y="268"/>
                </a:cubicBezTo>
                <a:cubicBezTo>
                  <a:pt x="516" y="268"/>
                  <a:pt x="544" y="261"/>
                  <a:pt x="565" y="247"/>
                </a:cubicBezTo>
                <a:cubicBezTo>
                  <a:pt x="516" y="346"/>
                  <a:pt x="516" y="346"/>
                  <a:pt x="516" y="346"/>
                </a:cubicBezTo>
                <a:cubicBezTo>
                  <a:pt x="516" y="360"/>
                  <a:pt x="502" y="367"/>
                  <a:pt x="495" y="367"/>
                </a:cubicBezTo>
                <a:cubicBezTo>
                  <a:pt x="247" y="381"/>
                  <a:pt x="247" y="381"/>
                  <a:pt x="247" y="381"/>
                </a:cubicBezTo>
                <a:cubicBezTo>
                  <a:pt x="262" y="424"/>
                  <a:pt x="262" y="424"/>
                  <a:pt x="262" y="424"/>
                </a:cubicBezTo>
                <a:cubicBezTo>
                  <a:pt x="530" y="424"/>
                  <a:pt x="530" y="424"/>
                  <a:pt x="530" y="424"/>
                </a:cubicBezTo>
                <a:cubicBezTo>
                  <a:pt x="558" y="424"/>
                  <a:pt x="587" y="445"/>
                  <a:pt x="587" y="480"/>
                </a:cubicBezTo>
                <a:cubicBezTo>
                  <a:pt x="587" y="509"/>
                  <a:pt x="558" y="537"/>
                  <a:pt x="530" y="537"/>
                </a:cubicBezTo>
                <a:cubicBezTo>
                  <a:pt x="502" y="537"/>
                  <a:pt x="474" y="509"/>
                  <a:pt x="474" y="480"/>
                </a:cubicBezTo>
                <a:cubicBezTo>
                  <a:pt x="212" y="480"/>
                  <a:pt x="212" y="480"/>
                  <a:pt x="212" y="480"/>
                </a:cubicBezTo>
                <a:cubicBezTo>
                  <a:pt x="212" y="509"/>
                  <a:pt x="184" y="537"/>
                  <a:pt x="156" y="537"/>
                </a:cubicBezTo>
                <a:cubicBezTo>
                  <a:pt x="120" y="537"/>
                  <a:pt x="99" y="509"/>
                  <a:pt x="99" y="480"/>
                </a:cubicBezTo>
                <a:cubicBezTo>
                  <a:pt x="99" y="445"/>
                  <a:pt x="120" y="424"/>
                  <a:pt x="156" y="424"/>
                </a:cubicBezTo>
                <a:cubicBezTo>
                  <a:pt x="205" y="424"/>
                  <a:pt x="205" y="424"/>
                  <a:pt x="205" y="424"/>
                </a:cubicBezTo>
                <a:cubicBezTo>
                  <a:pt x="92" y="113"/>
                  <a:pt x="92" y="113"/>
                  <a:pt x="92" y="113"/>
                </a:cubicBezTo>
                <a:cubicBezTo>
                  <a:pt x="28" y="113"/>
                  <a:pt x="28" y="113"/>
                  <a:pt x="28" y="113"/>
                </a:cubicBezTo>
                <a:cubicBezTo>
                  <a:pt x="14" y="113"/>
                  <a:pt x="0" y="98"/>
                  <a:pt x="0" y="84"/>
                </a:cubicBezTo>
                <a:cubicBezTo>
                  <a:pt x="0" y="63"/>
                  <a:pt x="14" y="56"/>
                  <a:pt x="28" y="56"/>
                </a:cubicBezTo>
                <a:cubicBezTo>
                  <a:pt x="113" y="56"/>
                  <a:pt x="113" y="56"/>
                  <a:pt x="113" y="56"/>
                </a:cubicBezTo>
                <a:cubicBezTo>
                  <a:pt x="127" y="56"/>
                  <a:pt x="141" y="63"/>
                  <a:pt x="141" y="70"/>
                </a:cubicBezTo>
                <a:cubicBezTo>
                  <a:pt x="156" y="120"/>
                  <a:pt x="156" y="120"/>
                  <a:pt x="156" y="120"/>
                </a:cubicBezTo>
                <a:cubicBezTo>
                  <a:pt x="332" y="120"/>
                  <a:pt x="332" y="120"/>
                  <a:pt x="332" y="120"/>
                </a:cubicBezTo>
                <a:cubicBezTo>
                  <a:pt x="332" y="141"/>
                  <a:pt x="339" y="162"/>
                  <a:pt x="346" y="176"/>
                </a:cubicBezTo>
                <a:cubicBezTo>
                  <a:pt x="177" y="176"/>
                  <a:pt x="177" y="176"/>
                  <a:pt x="177" y="176"/>
                </a:cubicBezTo>
                <a:lnTo>
                  <a:pt x="233" y="325"/>
                </a:ln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252" name="Freeform 160">
            <a:extLst>
              <a:ext uri="{FF2B5EF4-FFF2-40B4-BE49-F238E27FC236}">
                <a16:creationId xmlns:a16="http://schemas.microsoft.com/office/drawing/2014/main" id="{3EB90CDF-336B-4557-B2B2-D05FD396CD7B}"/>
              </a:ext>
            </a:extLst>
          </p:cNvPr>
          <p:cNvSpPr>
            <a:spLocks noChangeArrowheads="1"/>
          </p:cNvSpPr>
          <p:nvPr/>
        </p:nvSpPr>
        <p:spPr bwMode="auto">
          <a:xfrm>
            <a:off x="11019707" y="2579885"/>
            <a:ext cx="394292" cy="275428"/>
          </a:xfrm>
          <a:custGeom>
            <a:avLst/>
            <a:gdLst>
              <a:gd name="T0" fmla="*/ 147281 w 601"/>
              <a:gd name="T1" fmla="*/ 68912 h 418"/>
              <a:gd name="T2" fmla="*/ 147281 w 601"/>
              <a:gd name="T3" fmla="*/ 68912 h 418"/>
              <a:gd name="T4" fmla="*/ 213018 w 601"/>
              <a:gd name="T5" fmla="*/ 2526 h 418"/>
              <a:gd name="T6" fmla="*/ 215533 w 601"/>
              <a:gd name="T7" fmla="*/ 10102 h 418"/>
              <a:gd name="T8" fmla="*/ 215533 w 601"/>
              <a:gd name="T9" fmla="*/ 139989 h 418"/>
              <a:gd name="T10" fmla="*/ 213018 w 601"/>
              <a:gd name="T11" fmla="*/ 147927 h 418"/>
              <a:gd name="T12" fmla="*/ 147281 w 601"/>
              <a:gd name="T13" fmla="*/ 68912 h 418"/>
              <a:gd name="T14" fmla="*/ 2515 w 601"/>
              <a:gd name="T15" fmla="*/ 2526 h 418"/>
              <a:gd name="T16" fmla="*/ 2515 w 601"/>
              <a:gd name="T17" fmla="*/ 2526 h 418"/>
              <a:gd name="T18" fmla="*/ 10058 w 601"/>
              <a:gd name="T19" fmla="*/ 0 h 418"/>
              <a:gd name="T20" fmla="*/ 205475 w 601"/>
              <a:gd name="T21" fmla="*/ 0 h 418"/>
              <a:gd name="T22" fmla="*/ 213018 w 601"/>
              <a:gd name="T23" fmla="*/ 2526 h 418"/>
              <a:gd name="T24" fmla="*/ 106689 w 601"/>
              <a:gd name="T25" fmla="*/ 86591 h 418"/>
              <a:gd name="T26" fmla="*/ 2515 w 601"/>
              <a:gd name="T27" fmla="*/ 2526 h 418"/>
              <a:gd name="T28" fmla="*/ 2515 w 601"/>
              <a:gd name="T29" fmla="*/ 147927 h 418"/>
              <a:gd name="T30" fmla="*/ 2515 w 601"/>
              <a:gd name="T31" fmla="*/ 147927 h 418"/>
              <a:gd name="T32" fmla="*/ 0 w 601"/>
              <a:gd name="T33" fmla="*/ 139989 h 418"/>
              <a:gd name="T34" fmla="*/ 0 w 601"/>
              <a:gd name="T35" fmla="*/ 10102 h 418"/>
              <a:gd name="T36" fmla="*/ 2515 w 601"/>
              <a:gd name="T37" fmla="*/ 2526 h 418"/>
              <a:gd name="T38" fmla="*/ 68611 w 601"/>
              <a:gd name="T39" fmla="*/ 68912 h 418"/>
              <a:gd name="T40" fmla="*/ 2515 w 601"/>
              <a:gd name="T41" fmla="*/ 147927 h 418"/>
              <a:gd name="T42" fmla="*/ 106689 w 601"/>
              <a:gd name="T43" fmla="*/ 107157 h 418"/>
              <a:gd name="T44" fmla="*/ 106689 w 601"/>
              <a:gd name="T45" fmla="*/ 107157 h 418"/>
              <a:gd name="T46" fmla="*/ 134349 w 601"/>
              <a:gd name="T47" fmla="*/ 79014 h 418"/>
              <a:gd name="T48" fmla="*/ 213018 w 601"/>
              <a:gd name="T49" fmla="*/ 147927 h 418"/>
              <a:gd name="T50" fmla="*/ 205475 w 601"/>
              <a:gd name="T51" fmla="*/ 150452 h 418"/>
              <a:gd name="T52" fmla="*/ 10058 w 601"/>
              <a:gd name="T53" fmla="*/ 150452 h 418"/>
              <a:gd name="T54" fmla="*/ 2515 w 601"/>
              <a:gd name="T55" fmla="*/ 147927 h 418"/>
              <a:gd name="T56" fmla="*/ 78669 w 601"/>
              <a:gd name="T57" fmla="*/ 79014 h 418"/>
              <a:gd name="T58" fmla="*/ 106689 w 601"/>
              <a:gd name="T59" fmla="*/ 107157 h 41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1" h="418">
                <a:moveTo>
                  <a:pt x="410" y="191"/>
                </a:moveTo>
                <a:lnTo>
                  <a:pt x="410" y="191"/>
                </a:lnTo>
                <a:cubicBezTo>
                  <a:pt x="593" y="7"/>
                  <a:pt x="593" y="7"/>
                  <a:pt x="593" y="7"/>
                </a:cubicBezTo>
                <a:cubicBezTo>
                  <a:pt x="600" y="14"/>
                  <a:pt x="600" y="21"/>
                  <a:pt x="600" y="28"/>
                </a:cubicBezTo>
                <a:cubicBezTo>
                  <a:pt x="600" y="388"/>
                  <a:pt x="600" y="388"/>
                  <a:pt x="600" y="388"/>
                </a:cubicBezTo>
                <a:cubicBezTo>
                  <a:pt x="600" y="395"/>
                  <a:pt x="600" y="403"/>
                  <a:pt x="593" y="410"/>
                </a:cubicBezTo>
                <a:lnTo>
                  <a:pt x="410" y="191"/>
                </a:lnTo>
                <a:close/>
                <a:moveTo>
                  <a:pt x="7" y="7"/>
                </a:moveTo>
                <a:lnTo>
                  <a:pt x="7" y="7"/>
                </a:lnTo>
                <a:cubicBezTo>
                  <a:pt x="14" y="7"/>
                  <a:pt x="21" y="0"/>
                  <a:pt x="28" y="0"/>
                </a:cubicBezTo>
                <a:cubicBezTo>
                  <a:pt x="572" y="0"/>
                  <a:pt x="572" y="0"/>
                  <a:pt x="572" y="0"/>
                </a:cubicBezTo>
                <a:cubicBezTo>
                  <a:pt x="579" y="0"/>
                  <a:pt x="586" y="7"/>
                  <a:pt x="593" y="7"/>
                </a:cubicBezTo>
                <a:cubicBezTo>
                  <a:pt x="297" y="240"/>
                  <a:pt x="297" y="240"/>
                  <a:pt x="297" y="240"/>
                </a:cubicBezTo>
                <a:lnTo>
                  <a:pt x="7" y="7"/>
                </a:lnTo>
                <a:close/>
                <a:moveTo>
                  <a:pt x="7" y="410"/>
                </a:moveTo>
                <a:lnTo>
                  <a:pt x="7" y="410"/>
                </a:lnTo>
                <a:cubicBezTo>
                  <a:pt x="0" y="403"/>
                  <a:pt x="0" y="395"/>
                  <a:pt x="0" y="388"/>
                </a:cubicBezTo>
                <a:cubicBezTo>
                  <a:pt x="0" y="28"/>
                  <a:pt x="0" y="28"/>
                  <a:pt x="0" y="28"/>
                </a:cubicBezTo>
                <a:cubicBezTo>
                  <a:pt x="0" y="21"/>
                  <a:pt x="0" y="14"/>
                  <a:pt x="7" y="7"/>
                </a:cubicBezTo>
                <a:cubicBezTo>
                  <a:pt x="191" y="191"/>
                  <a:pt x="191" y="191"/>
                  <a:pt x="191" y="191"/>
                </a:cubicBezTo>
                <a:lnTo>
                  <a:pt x="7" y="410"/>
                </a:lnTo>
                <a:close/>
                <a:moveTo>
                  <a:pt x="297" y="297"/>
                </a:moveTo>
                <a:lnTo>
                  <a:pt x="297" y="297"/>
                </a:lnTo>
                <a:cubicBezTo>
                  <a:pt x="374" y="219"/>
                  <a:pt x="374" y="219"/>
                  <a:pt x="374" y="219"/>
                </a:cubicBezTo>
                <a:cubicBezTo>
                  <a:pt x="593" y="410"/>
                  <a:pt x="593" y="410"/>
                  <a:pt x="593" y="410"/>
                </a:cubicBezTo>
                <a:cubicBezTo>
                  <a:pt x="586" y="417"/>
                  <a:pt x="579" y="417"/>
                  <a:pt x="572" y="417"/>
                </a:cubicBezTo>
                <a:cubicBezTo>
                  <a:pt x="28" y="417"/>
                  <a:pt x="28" y="417"/>
                  <a:pt x="28" y="417"/>
                </a:cubicBezTo>
                <a:cubicBezTo>
                  <a:pt x="21" y="417"/>
                  <a:pt x="14" y="417"/>
                  <a:pt x="7" y="410"/>
                </a:cubicBezTo>
                <a:cubicBezTo>
                  <a:pt x="219" y="219"/>
                  <a:pt x="219" y="219"/>
                  <a:pt x="219" y="219"/>
                </a:cubicBezTo>
                <a:lnTo>
                  <a:pt x="297" y="297"/>
                </a:ln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254" name="TextBox 253">
            <a:extLst>
              <a:ext uri="{FF2B5EF4-FFF2-40B4-BE49-F238E27FC236}">
                <a16:creationId xmlns:a16="http://schemas.microsoft.com/office/drawing/2014/main" id="{8FA8351E-3FCF-41B6-9BE4-2B3B9B8CDB73}"/>
              </a:ext>
            </a:extLst>
          </p:cNvPr>
          <p:cNvSpPr txBox="1"/>
          <p:nvPr/>
        </p:nvSpPr>
        <p:spPr>
          <a:xfrm>
            <a:off x="4657725" y="5924693"/>
            <a:ext cx="2876550" cy="246221"/>
          </a:xfrm>
          <a:prstGeom prst="rect">
            <a:avLst/>
          </a:prstGeom>
          <a:noFill/>
        </p:spPr>
        <p:txBody>
          <a:bodyPr wrap="square" rtlCol="0">
            <a:spAutoFit/>
          </a:bodyPr>
          <a:lstStyle/>
          <a:p>
            <a:pPr algn="ctr"/>
            <a:r>
              <a:rPr lang="en-US" sz="1000" spc="600">
                <a:solidFill>
                  <a:schemeClr val="bg2">
                    <a:lumMod val="90000"/>
                  </a:schemeClr>
                </a:solidFill>
                <a:latin typeface="Roboto" panose="02000000000000000000" pitchFamily="2" charset="0"/>
                <a:ea typeface="Roboto" panose="02000000000000000000" pitchFamily="2" charset="0"/>
                <a:cs typeface="Roboto" panose="02000000000000000000" pitchFamily="2" charset="0"/>
              </a:rPr>
              <a:t>www.urwebsite.com</a:t>
            </a:r>
          </a:p>
        </p:txBody>
      </p:sp>
    </p:spTree>
    <p:extLst>
      <p:ext uri="{BB962C8B-B14F-4D97-AF65-F5344CB8AC3E}">
        <p14:creationId xmlns:p14="http://schemas.microsoft.com/office/powerpoint/2010/main" val="1094359068"/>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4EA290-5B01-4A14-B5AF-F11BCC3F9EF5}"/>
              </a:ext>
            </a:extLst>
          </p:cNvPr>
          <p:cNvSpPr txBox="1"/>
          <p:nvPr/>
        </p:nvSpPr>
        <p:spPr>
          <a:xfrm>
            <a:off x="1609725" y="523875"/>
            <a:ext cx="8972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Service Features and Benefits</a:t>
            </a:r>
          </a:p>
        </p:txBody>
      </p:sp>
      <p:sp>
        <p:nvSpPr>
          <p:cNvPr id="4" name="TextBox 3">
            <a:extLst>
              <a:ext uri="{FF2B5EF4-FFF2-40B4-BE49-F238E27FC236}">
                <a16:creationId xmlns:a16="http://schemas.microsoft.com/office/drawing/2014/main" id="{7614D11F-01B9-4673-89AF-1C22A21E4D0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29" name="Straight Connector 28">
            <a:extLst>
              <a:ext uri="{FF2B5EF4-FFF2-40B4-BE49-F238E27FC236}">
                <a16:creationId xmlns:a16="http://schemas.microsoft.com/office/drawing/2014/main" id="{3FBF33D4-4486-4EF9-B25C-3A7D5DA3D6CF}"/>
              </a:ext>
            </a:extLst>
          </p:cNvPr>
          <p:cNvCxnSpPr>
            <a:stCxn id="20" idx="0"/>
          </p:cNvCxnSpPr>
          <p:nvPr/>
        </p:nvCxnSpPr>
        <p:spPr>
          <a:xfrm flipV="1">
            <a:off x="1867695" y="2756874"/>
            <a:ext cx="0"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BCF03F4-6432-401C-AC95-358298020CC1}"/>
              </a:ext>
            </a:extLst>
          </p:cNvPr>
          <p:cNvCxnSpPr>
            <a:stCxn id="18" idx="0"/>
          </p:cNvCxnSpPr>
          <p:nvPr/>
        </p:nvCxnSpPr>
        <p:spPr>
          <a:xfrm flipV="1">
            <a:off x="3980657" y="2756874"/>
            <a:ext cx="0"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B9ABC39-EB02-4679-B85D-C0A8362683DD}"/>
              </a:ext>
            </a:extLst>
          </p:cNvPr>
          <p:cNvCxnSpPr>
            <a:stCxn id="16" idx="0"/>
          </p:cNvCxnSpPr>
          <p:nvPr/>
        </p:nvCxnSpPr>
        <p:spPr>
          <a:xfrm flipV="1">
            <a:off x="6094413" y="2756874"/>
            <a:ext cx="0"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0ECCE87-640B-4F14-9EC1-1FB1D931FDA7}"/>
              </a:ext>
            </a:extLst>
          </p:cNvPr>
          <p:cNvCxnSpPr>
            <a:stCxn id="14" idx="0"/>
          </p:cNvCxnSpPr>
          <p:nvPr/>
        </p:nvCxnSpPr>
        <p:spPr>
          <a:xfrm flipH="1" flipV="1">
            <a:off x="8207772" y="2756874"/>
            <a:ext cx="398"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4D8A03B-7DA7-424A-B852-D67A9D3ECA3E}"/>
              </a:ext>
            </a:extLst>
          </p:cNvPr>
          <p:cNvCxnSpPr>
            <a:stCxn id="12" idx="0"/>
          </p:cNvCxnSpPr>
          <p:nvPr/>
        </p:nvCxnSpPr>
        <p:spPr>
          <a:xfrm flipV="1">
            <a:off x="10321132" y="2756874"/>
            <a:ext cx="0" cy="672126"/>
          </a:xfrm>
          <a:prstGeom prst="line">
            <a:avLst/>
          </a:prstGeom>
          <a:ln w="12700">
            <a:solidFill>
              <a:schemeClr val="tx2">
                <a:lumMod val="25000"/>
                <a:lumOff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DF984390-978F-44CF-BEFC-238897199177}"/>
              </a:ext>
            </a:extLst>
          </p:cNvPr>
          <p:cNvSpPr/>
          <p:nvPr/>
        </p:nvSpPr>
        <p:spPr>
          <a:xfrm>
            <a:off x="1486695" y="1994874"/>
            <a:ext cx="762000" cy="76200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4FF2182B-684C-46BB-BF76-EBBD997A2CD4}"/>
              </a:ext>
            </a:extLst>
          </p:cNvPr>
          <p:cNvSpPr/>
          <p:nvPr/>
        </p:nvSpPr>
        <p:spPr>
          <a:xfrm>
            <a:off x="3600054" y="1994874"/>
            <a:ext cx="762000" cy="762000"/>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Oval 24">
            <a:extLst>
              <a:ext uri="{FF2B5EF4-FFF2-40B4-BE49-F238E27FC236}">
                <a16:creationId xmlns:a16="http://schemas.microsoft.com/office/drawing/2014/main" id="{BD058E08-4DF9-4E79-A357-94E2C90C0963}"/>
              </a:ext>
            </a:extLst>
          </p:cNvPr>
          <p:cNvSpPr/>
          <p:nvPr/>
        </p:nvSpPr>
        <p:spPr>
          <a:xfrm>
            <a:off x="5713413" y="1994874"/>
            <a:ext cx="762000" cy="762000"/>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80663A36-A706-46D7-9614-91920A870C29}"/>
              </a:ext>
            </a:extLst>
          </p:cNvPr>
          <p:cNvSpPr/>
          <p:nvPr/>
        </p:nvSpPr>
        <p:spPr>
          <a:xfrm>
            <a:off x="7826772" y="1994874"/>
            <a:ext cx="762000" cy="762000"/>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Oval 26">
            <a:extLst>
              <a:ext uri="{FF2B5EF4-FFF2-40B4-BE49-F238E27FC236}">
                <a16:creationId xmlns:a16="http://schemas.microsoft.com/office/drawing/2014/main" id="{85EB63E2-BB3A-42FC-B70F-41AFEB8BBC7D}"/>
              </a:ext>
            </a:extLst>
          </p:cNvPr>
          <p:cNvSpPr/>
          <p:nvPr/>
        </p:nvSpPr>
        <p:spPr>
          <a:xfrm>
            <a:off x="9940132" y="1994874"/>
            <a:ext cx="762000" cy="762000"/>
          </a:xfrm>
          <a:prstGeom prst="ellipse">
            <a:avLst/>
          </a:prstGeom>
          <a:noFill/>
          <a:ln w="28575">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Freeform 5">
            <a:extLst>
              <a:ext uri="{FF2B5EF4-FFF2-40B4-BE49-F238E27FC236}">
                <a16:creationId xmlns:a16="http://schemas.microsoft.com/office/drawing/2014/main" id="{353FF50E-0CE8-4B84-966F-1D7895AEF078}"/>
              </a:ext>
            </a:extLst>
          </p:cNvPr>
          <p:cNvSpPr>
            <a:spLocks/>
          </p:cNvSpPr>
          <p:nvPr/>
        </p:nvSpPr>
        <p:spPr bwMode="auto">
          <a:xfrm>
            <a:off x="9139238" y="342900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6">
            <a:extLst>
              <a:ext uri="{FF2B5EF4-FFF2-40B4-BE49-F238E27FC236}">
                <a16:creationId xmlns:a16="http://schemas.microsoft.com/office/drawing/2014/main" id="{B179D5F2-CFA0-4703-BB40-4CB3FE3A8348}"/>
              </a:ext>
            </a:extLst>
          </p:cNvPr>
          <p:cNvSpPr>
            <a:spLocks/>
          </p:cNvSpPr>
          <p:nvPr/>
        </p:nvSpPr>
        <p:spPr bwMode="auto">
          <a:xfrm>
            <a:off x="9139238" y="4014788"/>
            <a:ext cx="287338" cy="600075"/>
          </a:xfrm>
          <a:custGeom>
            <a:avLst/>
            <a:gdLst>
              <a:gd name="T0" fmla="*/ 0 w 176"/>
              <a:gd name="T1" fmla="*/ 366 h 366"/>
              <a:gd name="T2" fmla="*/ 153 w 176"/>
              <a:gd name="T3" fmla="*/ 366 h 366"/>
              <a:gd name="T4" fmla="*/ 176 w 176"/>
              <a:gd name="T5" fmla="*/ 205 h 366"/>
              <a:gd name="T6" fmla="*/ 99 w 176"/>
              <a:gd name="T7" fmla="*/ 0 h 366"/>
              <a:gd name="T8" fmla="*/ 0 w 176"/>
              <a:gd name="T9" fmla="*/ 366 h 366"/>
            </a:gdLst>
            <a:ahLst/>
            <a:cxnLst>
              <a:cxn ang="0">
                <a:pos x="T0" y="T1"/>
              </a:cxn>
              <a:cxn ang="0">
                <a:pos x="T2" y="T3"/>
              </a:cxn>
              <a:cxn ang="0">
                <a:pos x="T4" y="T5"/>
              </a:cxn>
              <a:cxn ang="0">
                <a:pos x="T6" y="T7"/>
              </a:cxn>
              <a:cxn ang="0">
                <a:pos x="T8" y="T9"/>
              </a:cxn>
            </a:cxnLst>
            <a:rect l="0" t="0" r="r" b="b"/>
            <a:pathLst>
              <a:path w="176" h="366">
                <a:moveTo>
                  <a:pt x="0" y="366"/>
                </a:moveTo>
                <a:cubicBezTo>
                  <a:pt x="153" y="366"/>
                  <a:pt x="153" y="366"/>
                  <a:pt x="153" y="366"/>
                </a:cubicBezTo>
                <a:cubicBezTo>
                  <a:pt x="153" y="310"/>
                  <a:pt x="161" y="256"/>
                  <a:pt x="176" y="205"/>
                </a:cubicBezTo>
                <a:cubicBezTo>
                  <a:pt x="160" y="133"/>
                  <a:pt x="134" y="64"/>
                  <a:pt x="99" y="0"/>
                </a:cubicBezTo>
                <a:cubicBezTo>
                  <a:pt x="36" y="107"/>
                  <a:pt x="0" y="232"/>
                  <a:pt x="0" y="366"/>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7">
            <a:extLst>
              <a:ext uri="{FF2B5EF4-FFF2-40B4-BE49-F238E27FC236}">
                <a16:creationId xmlns:a16="http://schemas.microsoft.com/office/drawing/2014/main" id="{5410E125-6385-4366-8AC4-CAAB0E156DDA}"/>
              </a:ext>
            </a:extLst>
          </p:cNvPr>
          <p:cNvSpPr>
            <a:spLocks/>
          </p:cNvSpPr>
          <p:nvPr/>
        </p:nvSpPr>
        <p:spPr bwMode="auto">
          <a:xfrm>
            <a:off x="7026276" y="342900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8">
            <a:extLst>
              <a:ext uri="{FF2B5EF4-FFF2-40B4-BE49-F238E27FC236}">
                <a16:creationId xmlns:a16="http://schemas.microsoft.com/office/drawing/2014/main" id="{DFA0FCE3-F515-4200-BDD8-AB40C1F4E57D}"/>
              </a:ext>
            </a:extLst>
          </p:cNvPr>
          <p:cNvSpPr>
            <a:spLocks/>
          </p:cNvSpPr>
          <p:nvPr/>
        </p:nvSpPr>
        <p:spPr bwMode="auto">
          <a:xfrm>
            <a:off x="7026276" y="4014788"/>
            <a:ext cx="287338" cy="600075"/>
          </a:xfrm>
          <a:custGeom>
            <a:avLst/>
            <a:gdLst>
              <a:gd name="T0" fmla="*/ 0 w 176"/>
              <a:gd name="T1" fmla="*/ 366 h 366"/>
              <a:gd name="T2" fmla="*/ 153 w 176"/>
              <a:gd name="T3" fmla="*/ 366 h 366"/>
              <a:gd name="T4" fmla="*/ 176 w 176"/>
              <a:gd name="T5" fmla="*/ 205 h 366"/>
              <a:gd name="T6" fmla="*/ 99 w 176"/>
              <a:gd name="T7" fmla="*/ 0 h 366"/>
              <a:gd name="T8" fmla="*/ 0 w 176"/>
              <a:gd name="T9" fmla="*/ 366 h 366"/>
            </a:gdLst>
            <a:ahLst/>
            <a:cxnLst>
              <a:cxn ang="0">
                <a:pos x="T0" y="T1"/>
              </a:cxn>
              <a:cxn ang="0">
                <a:pos x="T2" y="T3"/>
              </a:cxn>
              <a:cxn ang="0">
                <a:pos x="T4" y="T5"/>
              </a:cxn>
              <a:cxn ang="0">
                <a:pos x="T6" y="T7"/>
              </a:cxn>
              <a:cxn ang="0">
                <a:pos x="T8" y="T9"/>
              </a:cxn>
            </a:cxnLst>
            <a:rect l="0" t="0" r="r" b="b"/>
            <a:pathLst>
              <a:path w="176" h="366">
                <a:moveTo>
                  <a:pt x="0" y="366"/>
                </a:moveTo>
                <a:cubicBezTo>
                  <a:pt x="153" y="366"/>
                  <a:pt x="153" y="366"/>
                  <a:pt x="153" y="366"/>
                </a:cubicBezTo>
                <a:cubicBezTo>
                  <a:pt x="153" y="310"/>
                  <a:pt x="161" y="256"/>
                  <a:pt x="176" y="205"/>
                </a:cubicBezTo>
                <a:cubicBezTo>
                  <a:pt x="160" y="133"/>
                  <a:pt x="134" y="64"/>
                  <a:pt x="99" y="0"/>
                </a:cubicBezTo>
                <a:cubicBezTo>
                  <a:pt x="36" y="107"/>
                  <a:pt x="0" y="232"/>
                  <a:pt x="0" y="366"/>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9">
            <a:extLst>
              <a:ext uri="{FF2B5EF4-FFF2-40B4-BE49-F238E27FC236}">
                <a16:creationId xmlns:a16="http://schemas.microsoft.com/office/drawing/2014/main" id="{6EAB4B31-AA36-43C0-A66C-1EE03A2995CC}"/>
              </a:ext>
            </a:extLst>
          </p:cNvPr>
          <p:cNvSpPr>
            <a:spLocks/>
          </p:cNvSpPr>
          <p:nvPr/>
        </p:nvSpPr>
        <p:spPr bwMode="auto">
          <a:xfrm>
            <a:off x="4913313" y="3429000"/>
            <a:ext cx="2362200"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0">
            <a:extLst>
              <a:ext uri="{FF2B5EF4-FFF2-40B4-BE49-F238E27FC236}">
                <a16:creationId xmlns:a16="http://schemas.microsoft.com/office/drawing/2014/main" id="{AD68DFAA-2BD6-4C10-897A-BD598F0E7F0D}"/>
              </a:ext>
            </a:extLst>
          </p:cNvPr>
          <p:cNvSpPr>
            <a:spLocks/>
          </p:cNvSpPr>
          <p:nvPr/>
        </p:nvSpPr>
        <p:spPr bwMode="auto">
          <a:xfrm>
            <a:off x="4913313" y="4014788"/>
            <a:ext cx="287338" cy="600075"/>
          </a:xfrm>
          <a:custGeom>
            <a:avLst/>
            <a:gdLst>
              <a:gd name="T0" fmla="*/ 0 w 176"/>
              <a:gd name="T1" fmla="*/ 366 h 366"/>
              <a:gd name="T2" fmla="*/ 153 w 176"/>
              <a:gd name="T3" fmla="*/ 366 h 366"/>
              <a:gd name="T4" fmla="*/ 176 w 176"/>
              <a:gd name="T5" fmla="*/ 205 h 366"/>
              <a:gd name="T6" fmla="*/ 99 w 176"/>
              <a:gd name="T7" fmla="*/ 0 h 366"/>
              <a:gd name="T8" fmla="*/ 0 w 176"/>
              <a:gd name="T9" fmla="*/ 366 h 366"/>
            </a:gdLst>
            <a:ahLst/>
            <a:cxnLst>
              <a:cxn ang="0">
                <a:pos x="T0" y="T1"/>
              </a:cxn>
              <a:cxn ang="0">
                <a:pos x="T2" y="T3"/>
              </a:cxn>
              <a:cxn ang="0">
                <a:pos x="T4" y="T5"/>
              </a:cxn>
              <a:cxn ang="0">
                <a:pos x="T6" y="T7"/>
              </a:cxn>
              <a:cxn ang="0">
                <a:pos x="T8" y="T9"/>
              </a:cxn>
            </a:cxnLst>
            <a:rect l="0" t="0" r="r" b="b"/>
            <a:pathLst>
              <a:path w="176" h="366">
                <a:moveTo>
                  <a:pt x="0" y="366"/>
                </a:moveTo>
                <a:cubicBezTo>
                  <a:pt x="153" y="366"/>
                  <a:pt x="153" y="366"/>
                  <a:pt x="153" y="366"/>
                </a:cubicBezTo>
                <a:cubicBezTo>
                  <a:pt x="153" y="310"/>
                  <a:pt x="161" y="256"/>
                  <a:pt x="176" y="205"/>
                </a:cubicBezTo>
                <a:cubicBezTo>
                  <a:pt x="160" y="133"/>
                  <a:pt x="134" y="64"/>
                  <a:pt x="99" y="0"/>
                </a:cubicBezTo>
                <a:cubicBezTo>
                  <a:pt x="36" y="107"/>
                  <a:pt x="0" y="232"/>
                  <a:pt x="0" y="36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2" name="Group 21">
            <a:extLst>
              <a:ext uri="{FF2B5EF4-FFF2-40B4-BE49-F238E27FC236}">
                <a16:creationId xmlns:a16="http://schemas.microsoft.com/office/drawing/2014/main" id="{ED8003BF-AC57-4436-AA19-A31448E3B428}"/>
              </a:ext>
            </a:extLst>
          </p:cNvPr>
          <p:cNvGrpSpPr/>
          <p:nvPr/>
        </p:nvGrpSpPr>
        <p:grpSpPr>
          <a:xfrm>
            <a:off x="2798763" y="3429000"/>
            <a:ext cx="2363788" cy="1185863"/>
            <a:chOff x="2798763" y="3429000"/>
            <a:chExt cx="2363788" cy="1185863"/>
          </a:xfrm>
        </p:grpSpPr>
        <p:sp>
          <p:nvSpPr>
            <p:cNvPr id="18" name="Freeform 11">
              <a:extLst>
                <a:ext uri="{FF2B5EF4-FFF2-40B4-BE49-F238E27FC236}">
                  <a16:creationId xmlns:a16="http://schemas.microsoft.com/office/drawing/2014/main" id="{F5C0D49B-2EAB-449D-B5F6-B781E65725F8}"/>
                </a:ext>
              </a:extLst>
            </p:cNvPr>
            <p:cNvSpPr>
              <a:spLocks/>
            </p:cNvSpPr>
            <p:nvPr/>
          </p:nvSpPr>
          <p:spPr bwMode="auto">
            <a:xfrm>
              <a:off x="2798763" y="342900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2">
              <a:extLst>
                <a:ext uri="{FF2B5EF4-FFF2-40B4-BE49-F238E27FC236}">
                  <a16:creationId xmlns:a16="http://schemas.microsoft.com/office/drawing/2014/main" id="{B290BDEA-73B7-4EE3-A30A-AE6BD86E5EDF}"/>
                </a:ext>
              </a:extLst>
            </p:cNvPr>
            <p:cNvSpPr>
              <a:spLocks/>
            </p:cNvSpPr>
            <p:nvPr/>
          </p:nvSpPr>
          <p:spPr bwMode="auto">
            <a:xfrm>
              <a:off x="2798763" y="4014788"/>
              <a:ext cx="288925" cy="600075"/>
            </a:xfrm>
            <a:custGeom>
              <a:avLst/>
              <a:gdLst>
                <a:gd name="T0" fmla="*/ 0 w 176"/>
                <a:gd name="T1" fmla="*/ 366 h 366"/>
                <a:gd name="T2" fmla="*/ 153 w 176"/>
                <a:gd name="T3" fmla="*/ 366 h 366"/>
                <a:gd name="T4" fmla="*/ 176 w 176"/>
                <a:gd name="T5" fmla="*/ 205 h 366"/>
                <a:gd name="T6" fmla="*/ 99 w 176"/>
                <a:gd name="T7" fmla="*/ 0 h 366"/>
                <a:gd name="T8" fmla="*/ 0 w 176"/>
                <a:gd name="T9" fmla="*/ 366 h 366"/>
              </a:gdLst>
              <a:ahLst/>
              <a:cxnLst>
                <a:cxn ang="0">
                  <a:pos x="T0" y="T1"/>
                </a:cxn>
                <a:cxn ang="0">
                  <a:pos x="T2" y="T3"/>
                </a:cxn>
                <a:cxn ang="0">
                  <a:pos x="T4" y="T5"/>
                </a:cxn>
                <a:cxn ang="0">
                  <a:pos x="T6" y="T7"/>
                </a:cxn>
                <a:cxn ang="0">
                  <a:pos x="T8" y="T9"/>
                </a:cxn>
              </a:cxnLst>
              <a:rect l="0" t="0" r="r" b="b"/>
              <a:pathLst>
                <a:path w="176" h="366">
                  <a:moveTo>
                    <a:pt x="0" y="366"/>
                  </a:moveTo>
                  <a:cubicBezTo>
                    <a:pt x="153" y="366"/>
                    <a:pt x="153" y="366"/>
                    <a:pt x="153" y="366"/>
                  </a:cubicBezTo>
                  <a:cubicBezTo>
                    <a:pt x="153" y="310"/>
                    <a:pt x="161" y="256"/>
                    <a:pt x="176" y="205"/>
                  </a:cubicBezTo>
                  <a:cubicBezTo>
                    <a:pt x="160" y="133"/>
                    <a:pt x="134" y="64"/>
                    <a:pt x="99" y="0"/>
                  </a:cubicBezTo>
                  <a:cubicBezTo>
                    <a:pt x="36" y="107"/>
                    <a:pt x="0" y="232"/>
                    <a:pt x="0" y="3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0" name="Freeform 13">
            <a:extLst>
              <a:ext uri="{FF2B5EF4-FFF2-40B4-BE49-F238E27FC236}">
                <a16:creationId xmlns:a16="http://schemas.microsoft.com/office/drawing/2014/main" id="{EA1C6C8A-662C-462F-8489-179D5451D8CB}"/>
              </a:ext>
            </a:extLst>
          </p:cNvPr>
          <p:cNvSpPr>
            <a:spLocks/>
          </p:cNvSpPr>
          <p:nvPr/>
        </p:nvSpPr>
        <p:spPr bwMode="auto">
          <a:xfrm>
            <a:off x="685801" y="342900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TextBox 38">
            <a:extLst>
              <a:ext uri="{FF2B5EF4-FFF2-40B4-BE49-F238E27FC236}">
                <a16:creationId xmlns:a16="http://schemas.microsoft.com/office/drawing/2014/main" id="{0E794E66-D120-4736-8073-213BECDC0C9C}"/>
              </a:ext>
            </a:extLst>
          </p:cNvPr>
          <p:cNvSpPr txBox="1"/>
          <p:nvPr/>
        </p:nvSpPr>
        <p:spPr>
          <a:xfrm>
            <a:off x="1458915" y="2099548"/>
            <a:ext cx="817560" cy="523220"/>
          </a:xfrm>
          <a:prstGeom prst="rect">
            <a:avLst/>
          </a:prstGeom>
          <a:noFill/>
        </p:spPr>
        <p:txBody>
          <a:bodyPr wrap="square" rtlCol="0">
            <a:spAutoFit/>
          </a:bodyPr>
          <a:lstStyle/>
          <a:p>
            <a:pPr algn="ctr"/>
            <a:r>
              <a:rPr lang="en-US" sz="2800">
                <a:solidFill>
                  <a:schemeClr val="accent1"/>
                </a:solidFill>
                <a:latin typeface="Inter" panose="020B0502030000000004" pitchFamily="34" charset="0"/>
                <a:ea typeface="Inter" panose="020B0502030000000004" pitchFamily="34" charset="0"/>
              </a:rPr>
              <a:t>1</a:t>
            </a:r>
            <a:r>
              <a:rPr lang="en-US">
                <a:solidFill>
                  <a:schemeClr val="accent1"/>
                </a:solidFill>
                <a:latin typeface="Inter" panose="020B0502030000000004" pitchFamily="34" charset="0"/>
                <a:ea typeface="Inter" panose="020B0502030000000004" pitchFamily="34" charset="0"/>
              </a:rPr>
              <a:t>st</a:t>
            </a:r>
          </a:p>
        </p:txBody>
      </p:sp>
      <p:sp>
        <p:nvSpPr>
          <p:cNvPr id="40" name="TextBox 39">
            <a:extLst>
              <a:ext uri="{FF2B5EF4-FFF2-40B4-BE49-F238E27FC236}">
                <a16:creationId xmlns:a16="http://schemas.microsoft.com/office/drawing/2014/main" id="{8BAD78AE-99F1-4436-BC6A-4A165F8973FE}"/>
              </a:ext>
            </a:extLst>
          </p:cNvPr>
          <p:cNvSpPr txBox="1"/>
          <p:nvPr/>
        </p:nvSpPr>
        <p:spPr>
          <a:xfrm>
            <a:off x="3571877" y="2099548"/>
            <a:ext cx="817560"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rPr>
              <a:t>2</a:t>
            </a:r>
            <a:r>
              <a:rPr lang="en-US">
                <a:solidFill>
                  <a:schemeClr val="accent2"/>
                </a:solidFill>
                <a:latin typeface="Inter" panose="020B0502030000000004" pitchFamily="34" charset="0"/>
                <a:ea typeface="Inter" panose="020B0502030000000004" pitchFamily="34" charset="0"/>
              </a:rPr>
              <a:t>nd</a:t>
            </a:r>
          </a:p>
        </p:txBody>
      </p:sp>
      <p:sp>
        <p:nvSpPr>
          <p:cNvPr id="41" name="TextBox 40">
            <a:extLst>
              <a:ext uri="{FF2B5EF4-FFF2-40B4-BE49-F238E27FC236}">
                <a16:creationId xmlns:a16="http://schemas.microsoft.com/office/drawing/2014/main" id="{07FC848F-A67F-441E-BB0E-F8073F748F30}"/>
              </a:ext>
            </a:extLst>
          </p:cNvPr>
          <p:cNvSpPr txBox="1"/>
          <p:nvPr/>
        </p:nvSpPr>
        <p:spPr>
          <a:xfrm>
            <a:off x="5685633" y="2099548"/>
            <a:ext cx="817560" cy="523220"/>
          </a:xfrm>
          <a:prstGeom prst="rect">
            <a:avLst/>
          </a:prstGeom>
          <a:noFill/>
        </p:spPr>
        <p:txBody>
          <a:bodyPr wrap="square" rtlCol="0">
            <a:spAutoFit/>
          </a:bodyPr>
          <a:lstStyle/>
          <a:p>
            <a:pPr algn="ctr"/>
            <a:r>
              <a:rPr lang="en-US" sz="2800">
                <a:solidFill>
                  <a:schemeClr val="accent3"/>
                </a:solidFill>
                <a:latin typeface="Inter" panose="020B0502030000000004" pitchFamily="34" charset="0"/>
                <a:ea typeface="Inter" panose="020B0502030000000004" pitchFamily="34" charset="0"/>
              </a:rPr>
              <a:t>3</a:t>
            </a:r>
            <a:r>
              <a:rPr lang="en-US">
                <a:solidFill>
                  <a:schemeClr val="accent3"/>
                </a:solidFill>
                <a:latin typeface="Inter" panose="020B0502030000000004" pitchFamily="34" charset="0"/>
                <a:ea typeface="Inter" panose="020B0502030000000004" pitchFamily="34" charset="0"/>
              </a:rPr>
              <a:t>rd</a:t>
            </a:r>
          </a:p>
        </p:txBody>
      </p:sp>
      <p:sp>
        <p:nvSpPr>
          <p:cNvPr id="42" name="TextBox 41">
            <a:extLst>
              <a:ext uri="{FF2B5EF4-FFF2-40B4-BE49-F238E27FC236}">
                <a16:creationId xmlns:a16="http://schemas.microsoft.com/office/drawing/2014/main" id="{FB1AC9C1-3426-4426-BF72-B03ECCAADD87}"/>
              </a:ext>
            </a:extLst>
          </p:cNvPr>
          <p:cNvSpPr txBox="1"/>
          <p:nvPr/>
        </p:nvSpPr>
        <p:spPr>
          <a:xfrm>
            <a:off x="7799389" y="2099548"/>
            <a:ext cx="817560" cy="523220"/>
          </a:xfrm>
          <a:prstGeom prst="rect">
            <a:avLst/>
          </a:prstGeom>
          <a:noFill/>
        </p:spPr>
        <p:txBody>
          <a:bodyPr wrap="square" rtlCol="0">
            <a:spAutoFit/>
          </a:bodyPr>
          <a:lstStyle/>
          <a:p>
            <a:pPr algn="ctr"/>
            <a:r>
              <a:rPr lang="en-US" sz="2800">
                <a:solidFill>
                  <a:schemeClr val="accent4"/>
                </a:solidFill>
                <a:latin typeface="Inter" panose="020B0502030000000004" pitchFamily="34" charset="0"/>
                <a:ea typeface="Inter" panose="020B0502030000000004" pitchFamily="34" charset="0"/>
              </a:rPr>
              <a:t>4</a:t>
            </a:r>
            <a:r>
              <a:rPr lang="en-US">
                <a:solidFill>
                  <a:schemeClr val="accent4"/>
                </a:solidFill>
                <a:latin typeface="Inter" panose="020B0502030000000004" pitchFamily="34" charset="0"/>
                <a:ea typeface="Inter" panose="020B0502030000000004" pitchFamily="34" charset="0"/>
              </a:rPr>
              <a:t>th</a:t>
            </a:r>
          </a:p>
        </p:txBody>
      </p:sp>
      <p:sp>
        <p:nvSpPr>
          <p:cNvPr id="43" name="TextBox 42">
            <a:extLst>
              <a:ext uri="{FF2B5EF4-FFF2-40B4-BE49-F238E27FC236}">
                <a16:creationId xmlns:a16="http://schemas.microsoft.com/office/drawing/2014/main" id="{3A1EC6D6-126B-4345-A06B-6E2A8E842320}"/>
              </a:ext>
            </a:extLst>
          </p:cNvPr>
          <p:cNvSpPr txBox="1"/>
          <p:nvPr/>
        </p:nvSpPr>
        <p:spPr>
          <a:xfrm>
            <a:off x="9915525" y="2099548"/>
            <a:ext cx="817560" cy="523220"/>
          </a:xfrm>
          <a:prstGeom prst="rect">
            <a:avLst/>
          </a:prstGeom>
          <a:noFill/>
        </p:spPr>
        <p:txBody>
          <a:bodyPr wrap="square" rtlCol="0">
            <a:spAutoFit/>
          </a:bodyPr>
          <a:lstStyle/>
          <a:p>
            <a:pPr algn="ctr"/>
            <a:r>
              <a:rPr lang="en-US" sz="2800">
                <a:solidFill>
                  <a:schemeClr val="accent4">
                    <a:lumMod val="75000"/>
                  </a:schemeClr>
                </a:solidFill>
                <a:latin typeface="Inter" panose="020B0502030000000004" pitchFamily="34" charset="0"/>
                <a:ea typeface="Inter" panose="020B0502030000000004" pitchFamily="34" charset="0"/>
              </a:rPr>
              <a:t>5</a:t>
            </a:r>
            <a:r>
              <a:rPr lang="en-US">
                <a:solidFill>
                  <a:schemeClr val="accent4">
                    <a:lumMod val="75000"/>
                  </a:schemeClr>
                </a:solidFill>
                <a:latin typeface="Inter" panose="020B0502030000000004" pitchFamily="34" charset="0"/>
                <a:ea typeface="Inter" panose="020B0502030000000004" pitchFamily="34" charset="0"/>
              </a:rPr>
              <a:t>th</a:t>
            </a:r>
          </a:p>
        </p:txBody>
      </p:sp>
      <p:sp>
        <p:nvSpPr>
          <p:cNvPr id="30" name="TextBox 29">
            <a:extLst>
              <a:ext uri="{FF2B5EF4-FFF2-40B4-BE49-F238E27FC236}">
                <a16:creationId xmlns:a16="http://schemas.microsoft.com/office/drawing/2014/main" id="{80A7E8F2-4F8B-48B2-AEBB-B9703B318B11}"/>
              </a:ext>
            </a:extLst>
          </p:cNvPr>
          <p:cNvSpPr txBox="1"/>
          <p:nvPr/>
        </p:nvSpPr>
        <p:spPr>
          <a:xfrm>
            <a:off x="1199652"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E1CEDE9E-4FC8-41E0-84B5-9F762C303796}"/>
              </a:ext>
            </a:extLst>
          </p:cNvPr>
          <p:cNvSpPr txBox="1"/>
          <p:nvPr/>
        </p:nvSpPr>
        <p:spPr>
          <a:xfrm>
            <a:off x="1033378"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47" name="TextBox 46">
            <a:extLst>
              <a:ext uri="{FF2B5EF4-FFF2-40B4-BE49-F238E27FC236}">
                <a16:creationId xmlns:a16="http://schemas.microsoft.com/office/drawing/2014/main" id="{02033816-445D-4733-86FA-833BAAD7F8A0}"/>
              </a:ext>
            </a:extLst>
          </p:cNvPr>
          <p:cNvSpPr txBox="1"/>
          <p:nvPr/>
        </p:nvSpPr>
        <p:spPr>
          <a:xfrm>
            <a:off x="3315253"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8" name="TextBox 47">
            <a:extLst>
              <a:ext uri="{FF2B5EF4-FFF2-40B4-BE49-F238E27FC236}">
                <a16:creationId xmlns:a16="http://schemas.microsoft.com/office/drawing/2014/main" id="{701E3F6B-6B96-4475-8171-648E3DE14270}"/>
              </a:ext>
            </a:extLst>
          </p:cNvPr>
          <p:cNvSpPr txBox="1"/>
          <p:nvPr/>
        </p:nvSpPr>
        <p:spPr>
          <a:xfrm>
            <a:off x="3148979"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50" name="TextBox 49">
            <a:extLst>
              <a:ext uri="{FF2B5EF4-FFF2-40B4-BE49-F238E27FC236}">
                <a16:creationId xmlns:a16="http://schemas.microsoft.com/office/drawing/2014/main" id="{B373AF80-70A1-43E7-85AC-AEB211539BF7}"/>
              </a:ext>
            </a:extLst>
          </p:cNvPr>
          <p:cNvSpPr txBox="1"/>
          <p:nvPr/>
        </p:nvSpPr>
        <p:spPr>
          <a:xfrm>
            <a:off x="5430854"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1" name="TextBox 50">
            <a:extLst>
              <a:ext uri="{FF2B5EF4-FFF2-40B4-BE49-F238E27FC236}">
                <a16:creationId xmlns:a16="http://schemas.microsoft.com/office/drawing/2014/main" id="{13910BD0-FC05-4845-8848-BDA5002AE7E0}"/>
              </a:ext>
            </a:extLst>
          </p:cNvPr>
          <p:cNvSpPr txBox="1"/>
          <p:nvPr/>
        </p:nvSpPr>
        <p:spPr>
          <a:xfrm>
            <a:off x="5264580"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53" name="TextBox 52">
            <a:extLst>
              <a:ext uri="{FF2B5EF4-FFF2-40B4-BE49-F238E27FC236}">
                <a16:creationId xmlns:a16="http://schemas.microsoft.com/office/drawing/2014/main" id="{30D69CEB-BD43-4805-8029-C2F3C5FA8135}"/>
              </a:ext>
            </a:extLst>
          </p:cNvPr>
          <p:cNvSpPr txBox="1"/>
          <p:nvPr/>
        </p:nvSpPr>
        <p:spPr>
          <a:xfrm>
            <a:off x="7546455"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4" name="TextBox 53">
            <a:extLst>
              <a:ext uri="{FF2B5EF4-FFF2-40B4-BE49-F238E27FC236}">
                <a16:creationId xmlns:a16="http://schemas.microsoft.com/office/drawing/2014/main" id="{8DC7ABB1-82DB-4CB3-98BC-D36825E0722B}"/>
              </a:ext>
            </a:extLst>
          </p:cNvPr>
          <p:cNvSpPr txBox="1"/>
          <p:nvPr/>
        </p:nvSpPr>
        <p:spPr>
          <a:xfrm>
            <a:off x="7380181"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56" name="TextBox 55">
            <a:extLst>
              <a:ext uri="{FF2B5EF4-FFF2-40B4-BE49-F238E27FC236}">
                <a16:creationId xmlns:a16="http://schemas.microsoft.com/office/drawing/2014/main" id="{D8DB2C81-072E-4A2E-B984-8204FCDC47E0}"/>
              </a:ext>
            </a:extLst>
          </p:cNvPr>
          <p:cNvSpPr txBox="1"/>
          <p:nvPr/>
        </p:nvSpPr>
        <p:spPr>
          <a:xfrm>
            <a:off x="9662057" y="4986635"/>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7" name="TextBox 56">
            <a:extLst>
              <a:ext uri="{FF2B5EF4-FFF2-40B4-BE49-F238E27FC236}">
                <a16:creationId xmlns:a16="http://schemas.microsoft.com/office/drawing/2014/main" id="{197FF617-6C24-4634-8E39-D7E8B6DEA22C}"/>
              </a:ext>
            </a:extLst>
          </p:cNvPr>
          <p:cNvSpPr txBox="1"/>
          <p:nvPr/>
        </p:nvSpPr>
        <p:spPr>
          <a:xfrm>
            <a:off x="9495783" y="5413018"/>
            <a:ext cx="166863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is in the frequently to gay terminated you</a:t>
            </a:r>
          </a:p>
        </p:txBody>
      </p:sp>
      <p:sp>
        <p:nvSpPr>
          <p:cNvPr id="58" name="Freeform 29">
            <a:extLst>
              <a:ext uri="{FF2B5EF4-FFF2-40B4-BE49-F238E27FC236}">
                <a16:creationId xmlns:a16="http://schemas.microsoft.com/office/drawing/2014/main" id="{F26954CA-2360-4211-8476-20D21C106F2F}"/>
              </a:ext>
            </a:extLst>
          </p:cNvPr>
          <p:cNvSpPr>
            <a:spLocks noChangeArrowheads="1"/>
          </p:cNvSpPr>
          <p:nvPr/>
        </p:nvSpPr>
        <p:spPr bwMode="auto">
          <a:xfrm>
            <a:off x="3785721" y="4222541"/>
            <a:ext cx="395150" cy="407694"/>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Freeform 65">
            <a:extLst>
              <a:ext uri="{FF2B5EF4-FFF2-40B4-BE49-F238E27FC236}">
                <a16:creationId xmlns:a16="http://schemas.microsoft.com/office/drawing/2014/main" id="{D9AC2AB7-DF20-4155-A90D-58C2CAF4B435}"/>
              </a:ext>
            </a:extLst>
          </p:cNvPr>
          <p:cNvSpPr>
            <a:spLocks noChangeArrowheads="1"/>
          </p:cNvSpPr>
          <p:nvPr/>
        </p:nvSpPr>
        <p:spPr bwMode="auto">
          <a:xfrm>
            <a:off x="1681095" y="4241357"/>
            <a:ext cx="373200" cy="37006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77">
            <a:extLst>
              <a:ext uri="{FF2B5EF4-FFF2-40B4-BE49-F238E27FC236}">
                <a16:creationId xmlns:a16="http://schemas.microsoft.com/office/drawing/2014/main" id="{BF056549-D74E-4689-845E-4E4B95409414}"/>
              </a:ext>
            </a:extLst>
          </p:cNvPr>
          <p:cNvSpPr>
            <a:spLocks noChangeArrowheads="1"/>
          </p:cNvSpPr>
          <p:nvPr/>
        </p:nvSpPr>
        <p:spPr bwMode="auto">
          <a:xfrm>
            <a:off x="8014316" y="4257441"/>
            <a:ext cx="400364" cy="337894"/>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1" name="Freeform 123">
            <a:extLst>
              <a:ext uri="{FF2B5EF4-FFF2-40B4-BE49-F238E27FC236}">
                <a16:creationId xmlns:a16="http://schemas.microsoft.com/office/drawing/2014/main" id="{8BC526CF-22AE-4E11-95E0-BD15968D3D79}"/>
              </a:ext>
            </a:extLst>
          </p:cNvPr>
          <p:cNvSpPr>
            <a:spLocks noChangeArrowheads="1"/>
          </p:cNvSpPr>
          <p:nvPr/>
        </p:nvSpPr>
        <p:spPr bwMode="auto">
          <a:xfrm>
            <a:off x="5898187" y="4220974"/>
            <a:ext cx="401420" cy="410828"/>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167">
            <a:extLst>
              <a:ext uri="{FF2B5EF4-FFF2-40B4-BE49-F238E27FC236}">
                <a16:creationId xmlns:a16="http://schemas.microsoft.com/office/drawing/2014/main" id="{FB095B2E-69F3-4A97-80A8-62770B1E8C65}"/>
              </a:ext>
            </a:extLst>
          </p:cNvPr>
          <p:cNvSpPr>
            <a:spLocks noChangeArrowheads="1"/>
          </p:cNvSpPr>
          <p:nvPr/>
        </p:nvSpPr>
        <p:spPr bwMode="auto">
          <a:xfrm>
            <a:off x="10145071" y="4239790"/>
            <a:ext cx="370058" cy="373196"/>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32970869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056AB576-7952-436D-B810-9C2E382186F3}"/>
              </a:ext>
            </a:extLst>
          </p:cNvPr>
          <p:cNvSpPr/>
          <p:nvPr/>
        </p:nvSpPr>
        <p:spPr>
          <a:xfrm>
            <a:off x="0" y="3435965"/>
            <a:ext cx="12192000" cy="1341045"/>
          </a:xfrm>
          <a:prstGeom prst="rect">
            <a:avLst/>
          </a:prstGeom>
          <a:gradFill flip="none" rotWithShape="1">
            <a:gsLst>
              <a:gs pos="100000">
                <a:schemeClr val="accent4"/>
              </a:gs>
              <a:gs pos="69000">
                <a:schemeClr val="accent3"/>
              </a:gs>
              <a:gs pos="34000">
                <a:schemeClr val="accent2"/>
              </a:gs>
              <a:gs pos="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Oval 51">
            <a:extLst>
              <a:ext uri="{FF2B5EF4-FFF2-40B4-BE49-F238E27FC236}">
                <a16:creationId xmlns:a16="http://schemas.microsoft.com/office/drawing/2014/main" id="{F6DBD6E9-70FC-4030-AC11-F838AC2E6630}"/>
              </a:ext>
            </a:extLst>
          </p:cNvPr>
          <p:cNvSpPr/>
          <p:nvPr/>
        </p:nvSpPr>
        <p:spPr>
          <a:xfrm>
            <a:off x="3542506" y="3156441"/>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Oval 52">
            <a:extLst>
              <a:ext uri="{FF2B5EF4-FFF2-40B4-BE49-F238E27FC236}">
                <a16:creationId xmlns:a16="http://schemas.microsoft.com/office/drawing/2014/main" id="{1D1F8C1C-FE5D-4D6E-9F35-C74D5FC676EF}"/>
              </a:ext>
            </a:extLst>
          </p:cNvPr>
          <p:cNvSpPr/>
          <p:nvPr/>
        </p:nvSpPr>
        <p:spPr>
          <a:xfrm>
            <a:off x="7770020" y="3156441"/>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Oval 53">
            <a:extLst>
              <a:ext uri="{FF2B5EF4-FFF2-40B4-BE49-F238E27FC236}">
                <a16:creationId xmlns:a16="http://schemas.microsoft.com/office/drawing/2014/main" id="{4D3CE8BA-5E2B-4CE6-9156-E2787F61923C}"/>
              </a:ext>
            </a:extLst>
          </p:cNvPr>
          <p:cNvSpPr/>
          <p:nvPr/>
        </p:nvSpPr>
        <p:spPr>
          <a:xfrm>
            <a:off x="1429545" y="4215164"/>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Oval 54">
            <a:extLst>
              <a:ext uri="{FF2B5EF4-FFF2-40B4-BE49-F238E27FC236}">
                <a16:creationId xmlns:a16="http://schemas.microsoft.com/office/drawing/2014/main" id="{7708CCC9-CF67-483F-9487-C3C6CFCEF304}"/>
              </a:ext>
            </a:extLst>
          </p:cNvPr>
          <p:cNvSpPr/>
          <p:nvPr/>
        </p:nvSpPr>
        <p:spPr>
          <a:xfrm>
            <a:off x="5656263" y="4215164"/>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Oval 55">
            <a:extLst>
              <a:ext uri="{FF2B5EF4-FFF2-40B4-BE49-F238E27FC236}">
                <a16:creationId xmlns:a16="http://schemas.microsoft.com/office/drawing/2014/main" id="{D753535C-1787-4F07-A78F-02B764A2047C}"/>
              </a:ext>
            </a:extLst>
          </p:cNvPr>
          <p:cNvSpPr/>
          <p:nvPr/>
        </p:nvSpPr>
        <p:spPr>
          <a:xfrm>
            <a:off x="9882982" y="4215164"/>
            <a:ext cx="876300" cy="8763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D68F6B98-9BD8-4CCA-A4A9-CAD777B72BE8}"/>
              </a:ext>
            </a:extLst>
          </p:cNvPr>
          <p:cNvSpPr txBox="1"/>
          <p:nvPr/>
        </p:nvSpPr>
        <p:spPr>
          <a:xfrm>
            <a:off x="1609725" y="523875"/>
            <a:ext cx="8972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Service Features and Benefits</a:t>
            </a:r>
          </a:p>
        </p:txBody>
      </p:sp>
      <p:sp>
        <p:nvSpPr>
          <p:cNvPr id="4" name="TextBox 3">
            <a:extLst>
              <a:ext uri="{FF2B5EF4-FFF2-40B4-BE49-F238E27FC236}">
                <a16:creationId xmlns:a16="http://schemas.microsoft.com/office/drawing/2014/main" id="{DDD575BE-24DD-44DC-BF2C-AA7E9577303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2" name="TextBox 31">
            <a:extLst>
              <a:ext uri="{FF2B5EF4-FFF2-40B4-BE49-F238E27FC236}">
                <a16:creationId xmlns:a16="http://schemas.microsoft.com/office/drawing/2014/main" id="{F17D87F4-8E0A-4DE8-8EC8-1A91CA02BC7F}"/>
              </a:ext>
            </a:extLst>
          </p:cNvPr>
          <p:cNvSpPr txBox="1"/>
          <p:nvPr/>
        </p:nvSpPr>
        <p:spPr>
          <a:xfrm>
            <a:off x="3315253" y="1874638"/>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027FEB7F-6661-4C95-A82C-AD0787843018}"/>
              </a:ext>
            </a:extLst>
          </p:cNvPr>
          <p:cNvSpPr txBox="1"/>
          <p:nvPr/>
        </p:nvSpPr>
        <p:spPr>
          <a:xfrm>
            <a:off x="2775467" y="2301021"/>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6" name="TextBox 35">
            <a:extLst>
              <a:ext uri="{FF2B5EF4-FFF2-40B4-BE49-F238E27FC236}">
                <a16:creationId xmlns:a16="http://schemas.microsoft.com/office/drawing/2014/main" id="{2FB4F86E-3B17-4A3E-A86F-AE532F19F73E}"/>
              </a:ext>
            </a:extLst>
          </p:cNvPr>
          <p:cNvSpPr txBox="1"/>
          <p:nvPr/>
        </p:nvSpPr>
        <p:spPr>
          <a:xfrm>
            <a:off x="7546455" y="1874638"/>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F8B78660-367D-49A2-8FB1-78CD6A892876}"/>
              </a:ext>
            </a:extLst>
          </p:cNvPr>
          <p:cNvSpPr txBox="1"/>
          <p:nvPr/>
        </p:nvSpPr>
        <p:spPr>
          <a:xfrm>
            <a:off x="7006669" y="2301021"/>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0" name="TextBox 29">
            <a:extLst>
              <a:ext uri="{FF2B5EF4-FFF2-40B4-BE49-F238E27FC236}">
                <a16:creationId xmlns:a16="http://schemas.microsoft.com/office/drawing/2014/main" id="{1A25F574-02E5-4CE4-8EA7-F2B14D6B70A3}"/>
              </a:ext>
            </a:extLst>
          </p:cNvPr>
          <p:cNvSpPr txBox="1"/>
          <p:nvPr/>
        </p:nvSpPr>
        <p:spPr>
          <a:xfrm>
            <a:off x="1199652" y="5148560"/>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859BC693-434A-46C1-828A-177541785287}"/>
              </a:ext>
            </a:extLst>
          </p:cNvPr>
          <p:cNvSpPr txBox="1"/>
          <p:nvPr/>
        </p:nvSpPr>
        <p:spPr>
          <a:xfrm>
            <a:off x="659866" y="5574943"/>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4" name="TextBox 33">
            <a:extLst>
              <a:ext uri="{FF2B5EF4-FFF2-40B4-BE49-F238E27FC236}">
                <a16:creationId xmlns:a16="http://schemas.microsoft.com/office/drawing/2014/main" id="{4E4E85C3-1D54-4844-B91E-F6687F8F2EDC}"/>
              </a:ext>
            </a:extLst>
          </p:cNvPr>
          <p:cNvSpPr txBox="1"/>
          <p:nvPr/>
        </p:nvSpPr>
        <p:spPr>
          <a:xfrm>
            <a:off x="5430854" y="5148560"/>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A84145BE-52CD-4B97-84D9-97EBCDF7AB20}"/>
              </a:ext>
            </a:extLst>
          </p:cNvPr>
          <p:cNvSpPr txBox="1"/>
          <p:nvPr/>
        </p:nvSpPr>
        <p:spPr>
          <a:xfrm>
            <a:off x="4891068" y="5574943"/>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8" name="TextBox 37">
            <a:extLst>
              <a:ext uri="{FF2B5EF4-FFF2-40B4-BE49-F238E27FC236}">
                <a16:creationId xmlns:a16="http://schemas.microsoft.com/office/drawing/2014/main" id="{92C615B0-6CF9-44AC-AF2B-14E1F035EE00}"/>
              </a:ext>
            </a:extLst>
          </p:cNvPr>
          <p:cNvSpPr txBox="1"/>
          <p:nvPr/>
        </p:nvSpPr>
        <p:spPr>
          <a:xfrm>
            <a:off x="9662057" y="5148560"/>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CB99D8CC-A010-4EDA-88D3-71A6C8CFA4A9}"/>
              </a:ext>
            </a:extLst>
          </p:cNvPr>
          <p:cNvSpPr txBox="1"/>
          <p:nvPr/>
        </p:nvSpPr>
        <p:spPr>
          <a:xfrm>
            <a:off x="9122271" y="5574943"/>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15" name="Freeform 5">
            <a:extLst>
              <a:ext uri="{FF2B5EF4-FFF2-40B4-BE49-F238E27FC236}">
                <a16:creationId xmlns:a16="http://schemas.microsoft.com/office/drawing/2014/main" id="{9A969F75-9260-4FEC-B212-32F869DAA41C}"/>
              </a:ext>
            </a:extLst>
          </p:cNvPr>
          <p:cNvSpPr>
            <a:spLocks/>
          </p:cNvSpPr>
          <p:nvPr/>
        </p:nvSpPr>
        <p:spPr bwMode="auto">
          <a:xfrm>
            <a:off x="9139238" y="3594591"/>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7">
            <a:extLst>
              <a:ext uri="{FF2B5EF4-FFF2-40B4-BE49-F238E27FC236}">
                <a16:creationId xmlns:a16="http://schemas.microsoft.com/office/drawing/2014/main" id="{479303C9-A643-48CA-89F4-6B20C662269D}"/>
              </a:ext>
            </a:extLst>
          </p:cNvPr>
          <p:cNvSpPr>
            <a:spLocks/>
          </p:cNvSpPr>
          <p:nvPr/>
        </p:nvSpPr>
        <p:spPr bwMode="auto">
          <a:xfrm rot="10800000">
            <a:off x="7026276" y="3435965"/>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9">
            <a:extLst>
              <a:ext uri="{FF2B5EF4-FFF2-40B4-BE49-F238E27FC236}">
                <a16:creationId xmlns:a16="http://schemas.microsoft.com/office/drawing/2014/main" id="{CC48A04B-7D94-402D-8940-F12FB84ECFA7}"/>
              </a:ext>
            </a:extLst>
          </p:cNvPr>
          <p:cNvSpPr>
            <a:spLocks/>
          </p:cNvSpPr>
          <p:nvPr/>
        </p:nvSpPr>
        <p:spPr bwMode="auto">
          <a:xfrm>
            <a:off x="4913313" y="3594591"/>
            <a:ext cx="2362200"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1">
            <a:extLst>
              <a:ext uri="{FF2B5EF4-FFF2-40B4-BE49-F238E27FC236}">
                <a16:creationId xmlns:a16="http://schemas.microsoft.com/office/drawing/2014/main" id="{585B53F7-43A0-40A2-BB2E-2312AEC79E86}"/>
              </a:ext>
            </a:extLst>
          </p:cNvPr>
          <p:cNvSpPr>
            <a:spLocks/>
          </p:cNvSpPr>
          <p:nvPr/>
        </p:nvSpPr>
        <p:spPr bwMode="auto">
          <a:xfrm rot="10800000">
            <a:off x="2798763" y="3435965"/>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3">
            <a:extLst>
              <a:ext uri="{FF2B5EF4-FFF2-40B4-BE49-F238E27FC236}">
                <a16:creationId xmlns:a16="http://schemas.microsoft.com/office/drawing/2014/main" id="{51BCD4A2-FF74-4442-BB64-9F1D62F3E1C7}"/>
              </a:ext>
            </a:extLst>
          </p:cNvPr>
          <p:cNvSpPr>
            <a:spLocks/>
          </p:cNvSpPr>
          <p:nvPr/>
        </p:nvSpPr>
        <p:spPr bwMode="auto">
          <a:xfrm>
            <a:off x="685801" y="3594591"/>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29">
            <a:extLst>
              <a:ext uri="{FF2B5EF4-FFF2-40B4-BE49-F238E27FC236}">
                <a16:creationId xmlns:a16="http://schemas.microsoft.com/office/drawing/2014/main" id="{A813FFF5-3100-4E20-B24D-BFBD6224B4E7}"/>
              </a:ext>
            </a:extLst>
          </p:cNvPr>
          <p:cNvSpPr>
            <a:spLocks noChangeArrowheads="1"/>
          </p:cNvSpPr>
          <p:nvPr/>
        </p:nvSpPr>
        <p:spPr bwMode="auto">
          <a:xfrm>
            <a:off x="3785721" y="3390744"/>
            <a:ext cx="395150" cy="407694"/>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Freeform 77">
            <a:extLst>
              <a:ext uri="{FF2B5EF4-FFF2-40B4-BE49-F238E27FC236}">
                <a16:creationId xmlns:a16="http://schemas.microsoft.com/office/drawing/2014/main" id="{84B9DEE4-9F26-4CFE-8886-66FD0C39BEA4}"/>
              </a:ext>
            </a:extLst>
          </p:cNvPr>
          <p:cNvSpPr>
            <a:spLocks noChangeArrowheads="1"/>
          </p:cNvSpPr>
          <p:nvPr/>
        </p:nvSpPr>
        <p:spPr bwMode="auto">
          <a:xfrm>
            <a:off x="8014316" y="3425644"/>
            <a:ext cx="400364" cy="337894"/>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1" name="Freeform 65">
            <a:extLst>
              <a:ext uri="{FF2B5EF4-FFF2-40B4-BE49-F238E27FC236}">
                <a16:creationId xmlns:a16="http://schemas.microsoft.com/office/drawing/2014/main" id="{017CFCA3-0D15-47BE-83FE-7F067363862A}"/>
              </a:ext>
            </a:extLst>
          </p:cNvPr>
          <p:cNvSpPr>
            <a:spLocks noChangeArrowheads="1"/>
          </p:cNvSpPr>
          <p:nvPr/>
        </p:nvSpPr>
        <p:spPr bwMode="auto">
          <a:xfrm>
            <a:off x="1681095" y="4468283"/>
            <a:ext cx="373200" cy="37006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3" name="Freeform 123">
            <a:extLst>
              <a:ext uri="{FF2B5EF4-FFF2-40B4-BE49-F238E27FC236}">
                <a16:creationId xmlns:a16="http://schemas.microsoft.com/office/drawing/2014/main" id="{EDA3BFD1-ED94-4F25-B47D-6A921E95B54C}"/>
              </a:ext>
            </a:extLst>
          </p:cNvPr>
          <p:cNvSpPr>
            <a:spLocks noChangeArrowheads="1"/>
          </p:cNvSpPr>
          <p:nvPr/>
        </p:nvSpPr>
        <p:spPr bwMode="auto">
          <a:xfrm>
            <a:off x="5898187" y="4447900"/>
            <a:ext cx="401420" cy="410828"/>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167">
            <a:extLst>
              <a:ext uri="{FF2B5EF4-FFF2-40B4-BE49-F238E27FC236}">
                <a16:creationId xmlns:a16="http://schemas.microsoft.com/office/drawing/2014/main" id="{6D04F137-D682-4101-A5F2-C2F813C8A34D}"/>
              </a:ext>
            </a:extLst>
          </p:cNvPr>
          <p:cNvSpPr>
            <a:spLocks noChangeArrowheads="1"/>
          </p:cNvSpPr>
          <p:nvPr/>
        </p:nvSpPr>
        <p:spPr bwMode="auto">
          <a:xfrm>
            <a:off x="10145071" y="4466716"/>
            <a:ext cx="370058" cy="373196"/>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63730581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D9A3E-4B7A-42F5-BAA3-8685FA529D28}"/>
              </a:ext>
            </a:extLst>
          </p:cNvPr>
          <p:cNvSpPr txBox="1"/>
          <p:nvPr/>
        </p:nvSpPr>
        <p:spPr>
          <a:xfrm>
            <a:off x="1609725" y="523875"/>
            <a:ext cx="8972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Service Features and Benefits</a:t>
            </a:r>
          </a:p>
        </p:txBody>
      </p:sp>
      <p:sp>
        <p:nvSpPr>
          <p:cNvPr id="4" name="TextBox 3">
            <a:extLst>
              <a:ext uri="{FF2B5EF4-FFF2-40B4-BE49-F238E27FC236}">
                <a16:creationId xmlns:a16="http://schemas.microsoft.com/office/drawing/2014/main" id="{79A74274-D311-4C59-AC2A-B6071371C25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5" name="Freeform 5">
            <a:extLst>
              <a:ext uri="{FF2B5EF4-FFF2-40B4-BE49-F238E27FC236}">
                <a16:creationId xmlns:a16="http://schemas.microsoft.com/office/drawing/2014/main" id="{CDAF3243-9836-4181-84C5-C74FF041F592}"/>
              </a:ext>
            </a:extLst>
          </p:cNvPr>
          <p:cNvSpPr>
            <a:spLocks/>
          </p:cNvSpPr>
          <p:nvPr/>
        </p:nvSpPr>
        <p:spPr bwMode="auto">
          <a:xfrm>
            <a:off x="9139238" y="2969167"/>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7">
            <a:extLst>
              <a:ext uri="{FF2B5EF4-FFF2-40B4-BE49-F238E27FC236}">
                <a16:creationId xmlns:a16="http://schemas.microsoft.com/office/drawing/2014/main" id="{EE2C30D2-53F3-4CA3-B5E7-9D6C8A5B2261}"/>
              </a:ext>
            </a:extLst>
          </p:cNvPr>
          <p:cNvSpPr>
            <a:spLocks/>
          </p:cNvSpPr>
          <p:nvPr/>
        </p:nvSpPr>
        <p:spPr bwMode="auto">
          <a:xfrm rot="10800000">
            <a:off x="7026276" y="427143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9">
            <a:extLst>
              <a:ext uri="{FF2B5EF4-FFF2-40B4-BE49-F238E27FC236}">
                <a16:creationId xmlns:a16="http://schemas.microsoft.com/office/drawing/2014/main" id="{66F5B560-417B-44C5-AAA6-4990DB64EBE0}"/>
              </a:ext>
            </a:extLst>
          </p:cNvPr>
          <p:cNvSpPr>
            <a:spLocks/>
          </p:cNvSpPr>
          <p:nvPr/>
        </p:nvSpPr>
        <p:spPr bwMode="auto">
          <a:xfrm>
            <a:off x="4913313" y="2969167"/>
            <a:ext cx="2362200"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1">
            <a:extLst>
              <a:ext uri="{FF2B5EF4-FFF2-40B4-BE49-F238E27FC236}">
                <a16:creationId xmlns:a16="http://schemas.microsoft.com/office/drawing/2014/main" id="{53785176-1E0E-4D74-BC31-83F34F2F0DBC}"/>
              </a:ext>
            </a:extLst>
          </p:cNvPr>
          <p:cNvSpPr>
            <a:spLocks/>
          </p:cNvSpPr>
          <p:nvPr/>
        </p:nvSpPr>
        <p:spPr bwMode="auto">
          <a:xfrm rot="10800000">
            <a:off x="2798763" y="4271430"/>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3">
            <a:extLst>
              <a:ext uri="{FF2B5EF4-FFF2-40B4-BE49-F238E27FC236}">
                <a16:creationId xmlns:a16="http://schemas.microsoft.com/office/drawing/2014/main" id="{12B6FDDB-C842-43BF-8C54-1E86CD37B483}"/>
              </a:ext>
            </a:extLst>
          </p:cNvPr>
          <p:cNvSpPr>
            <a:spLocks/>
          </p:cNvSpPr>
          <p:nvPr/>
        </p:nvSpPr>
        <p:spPr bwMode="auto">
          <a:xfrm>
            <a:off x="685801" y="2969167"/>
            <a:ext cx="2363788" cy="1185863"/>
          </a:xfrm>
          <a:custGeom>
            <a:avLst/>
            <a:gdLst>
              <a:gd name="T0" fmla="*/ 723 w 1446"/>
              <a:gd name="T1" fmla="*/ 0 h 723"/>
              <a:gd name="T2" fmla="*/ 0 w 1446"/>
              <a:gd name="T3" fmla="*/ 723 h 723"/>
              <a:gd name="T4" fmla="*/ 153 w 1446"/>
              <a:gd name="T5" fmla="*/ 723 h 723"/>
              <a:gd name="T6" fmla="*/ 723 w 1446"/>
              <a:gd name="T7" fmla="*/ 153 h 723"/>
              <a:gd name="T8" fmla="*/ 1293 w 1446"/>
              <a:gd name="T9" fmla="*/ 723 h 723"/>
              <a:gd name="T10" fmla="*/ 1446 w 1446"/>
              <a:gd name="T11" fmla="*/ 723 h 723"/>
              <a:gd name="T12" fmla="*/ 723 w 1446"/>
              <a:gd name="T13" fmla="*/ 0 h 723"/>
            </a:gdLst>
            <a:ahLst/>
            <a:cxnLst>
              <a:cxn ang="0">
                <a:pos x="T0" y="T1"/>
              </a:cxn>
              <a:cxn ang="0">
                <a:pos x="T2" y="T3"/>
              </a:cxn>
              <a:cxn ang="0">
                <a:pos x="T4" y="T5"/>
              </a:cxn>
              <a:cxn ang="0">
                <a:pos x="T6" y="T7"/>
              </a:cxn>
              <a:cxn ang="0">
                <a:pos x="T8" y="T9"/>
              </a:cxn>
              <a:cxn ang="0">
                <a:pos x="T10" y="T11"/>
              </a:cxn>
              <a:cxn ang="0">
                <a:pos x="T12" y="T13"/>
              </a:cxn>
            </a:cxnLst>
            <a:rect l="0" t="0" r="r" b="b"/>
            <a:pathLst>
              <a:path w="1446" h="723">
                <a:moveTo>
                  <a:pt x="723" y="0"/>
                </a:moveTo>
                <a:cubicBezTo>
                  <a:pt x="324" y="0"/>
                  <a:pt x="0" y="324"/>
                  <a:pt x="0" y="723"/>
                </a:cubicBezTo>
                <a:cubicBezTo>
                  <a:pt x="153" y="723"/>
                  <a:pt x="153" y="723"/>
                  <a:pt x="153" y="723"/>
                </a:cubicBezTo>
                <a:cubicBezTo>
                  <a:pt x="153" y="408"/>
                  <a:pt x="408" y="153"/>
                  <a:pt x="723" y="153"/>
                </a:cubicBezTo>
                <a:cubicBezTo>
                  <a:pt x="1038" y="153"/>
                  <a:pt x="1293" y="408"/>
                  <a:pt x="1293" y="723"/>
                </a:cubicBezTo>
                <a:cubicBezTo>
                  <a:pt x="1446" y="723"/>
                  <a:pt x="1446" y="723"/>
                  <a:pt x="1446" y="723"/>
                </a:cubicBezTo>
                <a:cubicBezTo>
                  <a:pt x="1446" y="324"/>
                  <a:pt x="1122" y="0"/>
                  <a:pt x="723"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29">
            <a:extLst>
              <a:ext uri="{FF2B5EF4-FFF2-40B4-BE49-F238E27FC236}">
                <a16:creationId xmlns:a16="http://schemas.microsoft.com/office/drawing/2014/main" id="{CD5C70AD-98F9-45AB-A584-837C79F75401}"/>
              </a:ext>
            </a:extLst>
          </p:cNvPr>
          <p:cNvSpPr>
            <a:spLocks noChangeArrowheads="1"/>
          </p:cNvSpPr>
          <p:nvPr/>
        </p:nvSpPr>
        <p:spPr bwMode="auto">
          <a:xfrm>
            <a:off x="3785721" y="4265886"/>
            <a:ext cx="395150" cy="407694"/>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1" name="Freeform 65">
            <a:extLst>
              <a:ext uri="{FF2B5EF4-FFF2-40B4-BE49-F238E27FC236}">
                <a16:creationId xmlns:a16="http://schemas.microsoft.com/office/drawing/2014/main" id="{C70AC4A6-68D6-4B2D-8E04-54299CE0B1C5}"/>
              </a:ext>
            </a:extLst>
          </p:cNvPr>
          <p:cNvSpPr>
            <a:spLocks noChangeArrowheads="1"/>
          </p:cNvSpPr>
          <p:nvPr/>
        </p:nvSpPr>
        <p:spPr bwMode="auto">
          <a:xfrm>
            <a:off x="1681095" y="3781524"/>
            <a:ext cx="373200" cy="37006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2" name="Freeform 77">
            <a:extLst>
              <a:ext uri="{FF2B5EF4-FFF2-40B4-BE49-F238E27FC236}">
                <a16:creationId xmlns:a16="http://schemas.microsoft.com/office/drawing/2014/main" id="{FC1F9C86-19D0-4583-A5CD-7BA77245D8C7}"/>
              </a:ext>
            </a:extLst>
          </p:cNvPr>
          <p:cNvSpPr>
            <a:spLocks noChangeArrowheads="1"/>
          </p:cNvSpPr>
          <p:nvPr/>
        </p:nvSpPr>
        <p:spPr bwMode="auto">
          <a:xfrm>
            <a:off x="8014316" y="4300786"/>
            <a:ext cx="400364" cy="337894"/>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3" name="Freeform 123">
            <a:extLst>
              <a:ext uri="{FF2B5EF4-FFF2-40B4-BE49-F238E27FC236}">
                <a16:creationId xmlns:a16="http://schemas.microsoft.com/office/drawing/2014/main" id="{9CBAB897-BBAC-4EFD-A33F-750A1F30EEC8}"/>
              </a:ext>
            </a:extLst>
          </p:cNvPr>
          <p:cNvSpPr>
            <a:spLocks noChangeArrowheads="1"/>
          </p:cNvSpPr>
          <p:nvPr/>
        </p:nvSpPr>
        <p:spPr bwMode="auto">
          <a:xfrm>
            <a:off x="5898187" y="3761141"/>
            <a:ext cx="401420" cy="410828"/>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4" name="Freeform 167">
            <a:extLst>
              <a:ext uri="{FF2B5EF4-FFF2-40B4-BE49-F238E27FC236}">
                <a16:creationId xmlns:a16="http://schemas.microsoft.com/office/drawing/2014/main" id="{1C23ACB8-51F9-4F0D-8812-421DBEDFC691}"/>
              </a:ext>
            </a:extLst>
          </p:cNvPr>
          <p:cNvSpPr>
            <a:spLocks noChangeArrowheads="1"/>
          </p:cNvSpPr>
          <p:nvPr/>
        </p:nvSpPr>
        <p:spPr bwMode="auto">
          <a:xfrm>
            <a:off x="10145071" y="3779957"/>
            <a:ext cx="370058" cy="373196"/>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9E2F0ED6-D2C5-4919-B79B-5C3D88AB6731}"/>
              </a:ext>
            </a:extLst>
          </p:cNvPr>
          <p:cNvSpPr txBox="1"/>
          <p:nvPr/>
        </p:nvSpPr>
        <p:spPr>
          <a:xfrm>
            <a:off x="3315253" y="2273041"/>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0E4E7AA9-503E-4775-87A7-66EB0C05ECF7}"/>
              </a:ext>
            </a:extLst>
          </p:cNvPr>
          <p:cNvSpPr txBox="1"/>
          <p:nvPr/>
        </p:nvSpPr>
        <p:spPr>
          <a:xfrm>
            <a:off x="2775467" y="2699424"/>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0" name="TextBox 29">
            <a:extLst>
              <a:ext uri="{FF2B5EF4-FFF2-40B4-BE49-F238E27FC236}">
                <a16:creationId xmlns:a16="http://schemas.microsoft.com/office/drawing/2014/main" id="{E8809E32-DDB6-40CF-A505-6F179D2338CE}"/>
              </a:ext>
            </a:extLst>
          </p:cNvPr>
          <p:cNvSpPr txBox="1"/>
          <p:nvPr/>
        </p:nvSpPr>
        <p:spPr>
          <a:xfrm>
            <a:off x="7546455" y="2273041"/>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46F4C537-3830-4AB7-9B52-9CDF9B1666F8}"/>
              </a:ext>
            </a:extLst>
          </p:cNvPr>
          <p:cNvSpPr txBox="1"/>
          <p:nvPr/>
        </p:nvSpPr>
        <p:spPr>
          <a:xfrm>
            <a:off x="7006669" y="2699424"/>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2" name="TextBox 31">
            <a:extLst>
              <a:ext uri="{FF2B5EF4-FFF2-40B4-BE49-F238E27FC236}">
                <a16:creationId xmlns:a16="http://schemas.microsoft.com/office/drawing/2014/main" id="{EFC3AC1F-A1BF-4747-958E-7D9ABB039A50}"/>
              </a:ext>
            </a:extLst>
          </p:cNvPr>
          <p:cNvSpPr txBox="1"/>
          <p:nvPr/>
        </p:nvSpPr>
        <p:spPr>
          <a:xfrm>
            <a:off x="1199652" y="4689419"/>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A4D708C9-8875-4B2C-A2D6-76AD1A24A35E}"/>
              </a:ext>
            </a:extLst>
          </p:cNvPr>
          <p:cNvSpPr txBox="1"/>
          <p:nvPr/>
        </p:nvSpPr>
        <p:spPr>
          <a:xfrm>
            <a:off x="659866" y="5115802"/>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4" name="TextBox 33">
            <a:extLst>
              <a:ext uri="{FF2B5EF4-FFF2-40B4-BE49-F238E27FC236}">
                <a16:creationId xmlns:a16="http://schemas.microsoft.com/office/drawing/2014/main" id="{09ADBC8A-2ED3-4969-AFD6-B440F1CA8013}"/>
              </a:ext>
            </a:extLst>
          </p:cNvPr>
          <p:cNvSpPr txBox="1"/>
          <p:nvPr/>
        </p:nvSpPr>
        <p:spPr>
          <a:xfrm>
            <a:off x="5430854" y="4689419"/>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34DD133E-E8CC-4709-8F7D-42571F73F607}"/>
              </a:ext>
            </a:extLst>
          </p:cNvPr>
          <p:cNvSpPr txBox="1"/>
          <p:nvPr/>
        </p:nvSpPr>
        <p:spPr>
          <a:xfrm>
            <a:off x="4891068" y="5115802"/>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6" name="TextBox 35">
            <a:extLst>
              <a:ext uri="{FF2B5EF4-FFF2-40B4-BE49-F238E27FC236}">
                <a16:creationId xmlns:a16="http://schemas.microsoft.com/office/drawing/2014/main" id="{A737693B-EFEC-4230-AEE4-12575A1B04FB}"/>
              </a:ext>
            </a:extLst>
          </p:cNvPr>
          <p:cNvSpPr txBox="1"/>
          <p:nvPr/>
        </p:nvSpPr>
        <p:spPr>
          <a:xfrm>
            <a:off x="9662057" y="4689419"/>
            <a:ext cx="133608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7FB8797E-109B-4F5B-8CEE-D6C0481E014E}"/>
              </a:ext>
            </a:extLst>
          </p:cNvPr>
          <p:cNvSpPr txBox="1"/>
          <p:nvPr/>
        </p:nvSpPr>
        <p:spPr>
          <a:xfrm>
            <a:off x="9122271" y="5115802"/>
            <a:ext cx="241565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Tree>
    <p:extLst>
      <p:ext uri="{BB962C8B-B14F-4D97-AF65-F5344CB8AC3E}">
        <p14:creationId xmlns:p14="http://schemas.microsoft.com/office/powerpoint/2010/main" val="4113367721"/>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063BA9-6462-4399-900F-ED156BAD98F7}"/>
              </a:ext>
            </a:extLst>
          </p:cNvPr>
          <p:cNvSpPr txBox="1"/>
          <p:nvPr/>
        </p:nvSpPr>
        <p:spPr>
          <a:xfrm>
            <a:off x="3590925" y="523875"/>
            <a:ext cx="50101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Target Customer</a:t>
            </a:r>
          </a:p>
        </p:txBody>
      </p:sp>
      <p:sp>
        <p:nvSpPr>
          <p:cNvPr id="4" name="TextBox 3">
            <a:extLst>
              <a:ext uri="{FF2B5EF4-FFF2-40B4-BE49-F238E27FC236}">
                <a16:creationId xmlns:a16="http://schemas.microsoft.com/office/drawing/2014/main" id="{27569E55-F2BB-4BD6-B60E-B039CACE5BB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74" name="Group 73">
            <a:extLst>
              <a:ext uri="{FF2B5EF4-FFF2-40B4-BE49-F238E27FC236}">
                <a16:creationId xmlns:a16="http://schemas.microsoft.com/office/drawing/2014/main" id="{491A2F7E-6C8F-46E5-905A-621894B16B41}"/>
              </a:ext>
            </a:extLst>
          </p:cNvPr>
          <p:cNvGrpSpPr/>
          <p:nvPr/>
        </p:nvGrpSpPr>
        <p:grpSpPr>
          <a:xfrm>
            <a:off x="2078295" y="3211130"/>
            <a:ext cx="1390006" cy="1564721"/>
            <a:chOff x="2078295" y="3211130"/>
            <a:chExt cx="1390006" cy="1564721"/>
          </a:xfrm>
          <a:solidFill>
            <a:schemeClr val="accent3"/>
          </a:solidFill>
        </p:grpSpPr>
        <p:sp>
          <p:nvSpPr>
            <p:cNvPr id="10" name="Oval 5">
              <a:extLst>
                <a:ext uri="{FF2B5EF4-FFF2-40B4-BE49-F238E27FC236}">
                  <a16:creationId xmlns:a16="http://schemas.microsoft.com/office/drawing/2014/main" id="{4A4BBC23-11CC-40E1-A8D8-026EF666461F}"/>
                </a:ext>
              </a:extLst>
            </p:cNvPr>
            <p:cNvSpPr>
              <a:spLocks noChangeArrowheads="1"/>
            </p:cNvSpPr>
            <p:nvPr/>
          </p:nvSpPr>
          <p:spPr bwMode="auto">
            <a:xfrm>
              <a:off x="2424832" y="3211130"/>
              <a:ext cx="696934" cy="69596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6">
              <a:extLst>
                <a:ext uri="{FF2B5EF4-FFF2-40B4-BE49-F238E27FC236}">
                  <a16:creationId xmlns:a16="http://schemas.microsoft.com/office/drawing/2014/main" id="{C8434C19-57A9-4327-A5E0-197EFAE5D7D6}"/>
                </a:ext>
              </a:extLst>
            </p:cNvPr>
            <p:cNvSpPr>
              <a:spLocks/>
            </p:cNvSpPr>
            <p:nvPr/>
          </p:nvSpPr>
          <p:spPr bwMode="auto">
            <a:xfrm>
              <a:off x="2078295" y="4080848"/>
              <a:ext cx="1390006" cy="695003"/>
            </a:xfrm>
            <a:custGeom>
              <a:avLst/>
              <a:gdLst>
                <a:gd name="T0" fmla="*/ 673 w 1026"/>
                <a:gd name="T1" fmla="*/ 0 h 513"/>
                <a:gd name="T2" fmla="*/ 353 w 1026"/>
                <a:gd name="T3" fmla="*/ 0 h 513"/>
                <a:gd name="T4" fmla="*/ 0 w 1026"/>
                <a:gd name="T5" fmla="*/ 353 h 513"/>
                <a:gd name="T6" fmla="*/ 0 w 1026"/>
                <a:gd name="T7" fmla="*/ 417 h 513"/>
                <a:gd name="T8" fmla="*/ 96 w 1026"/>
                <a:gd name="T9" fmla="*/ 513 h 513"/>
                <a:gd name="T10" fmla="*/ 930 w 1026"/>
                <a:gd name="T11" fmla="*/ 513 h 513"/>
                <a:gd name="T12" fmla="*/ 1026 w 1026"/>
                <a:gd name="T13" fmla="*/ 417 h 513"/>
                <a:gd name="T14" fmla="*/ 1026 w 1026"/>
                <a:gd name="T15" fmla="*/ 353 h 513"/>
                <a:gd name="T16" fmla="*/ 673 w 1026"/>
                <a:gd name="T17"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6" h="513">
                  <a:moveTo>
                    <a:pt x="673" y="0"/>
                  </a:moveTo>
                  <a:cubicBezTo>
                    <a:pt x="353" y="0"/>
                    <a:pt x="353" y="0"/>
                    <a:pt x="353" y="0"/>
                  </a:cubicBezTo>
                  <a:cubicBezTo>
                    <a:pt x="158" y="0"/>
                    <a:pt x="0" y="158"/>
                    <a:pt x="0" y="353"/>
                  </a:cubicBezTo>
                  <a:cubicBezTo>
                    <a:pt x="0" y="417"/>
                    <a:pt x="0" y="417"/>
                    <a:pt x="0" y="417"/>
                  </a:cubicBezTo>
                  <a:cubicBezTo>
                    <a:pt x="0" y="470"/>
                    <a:pt x="43" y="513"/>
                    <a:pt x="96" y="513"/>
                  </a:cubicBezTo>
                  <a:cubicBezTo>
                    <a:pt x="930" y="513"/>
                    <a:pt x="930" y="513"/>
                    <a:pt x="930" y="513"/>
                  </a:cubicBezTo>
                  <a:cubicBezTo>
                    <a:pt x="983" y="513"/>
                    <a:pt x="1026" y="470"/>
                    <a:pt x="1026" y="417"/>
                  </a:cubicBezTo>
                  <a:cubicBezTo>
                    <a:pt x="1026" y="353"/>
                    <a:pt x="1026" y="353"/>
                    <a:pt x="1026" y="353"/>
                  </a:cubicBezTo>
                  <a:cubicBezTo>
                    <a:pt x="1026" y="158"/>
                    <a:pt x="868" y="0"/>
                    <a:pt x="67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 name="Freeform 7">
            <a:extLst>
              <a:ext uri="{FF2B5EF4-FFF2-40B4-BE49-F238E27FC236}">
                <a16:creationId xmlns:a16="http://schemas.microsoft.com/office/drawing/2014/main" id="{024C5C4B-91DF-433C-A82C-26C4520B583D}"/>
              </a:ext>
            </a:extLst>
          </p:cNvPr>
          <p:cNvSpPr>
            <a:spLocks noEditPoints="1"/>
          </p:cNvSpPr>
          <p:nvPr/>
        </p:nvSpPr>
        <p:spPr bwMode="auto">
          <a:xfrm>
            <a:off x="687324" y="1994874"/>
            <a:ext cx="4171950" cy="4171948"/>
          </a:xfrm>
          <a:custGeom>
            <a:avLst/>
            <a:gdLst>
              <a:gd name="T0" fmla="*/ 2952 w 3080"/>
              <a:gd name="T1" fmla="*/ 1412 h 3080"/>
              <a:gd name="T2" fmla="*/ 2849 w 3080"/>
              <a:gd name="T3" fmla="*/ 1412 h 3080"/>
              <a:gd name="T4" fmla="*/ 1668 w 3080"/>
              <a:gd name="T5" fmla="*/ 231 h 3080"/>
              <a:gd name="T6" fmla="*/ 1668 w 3080"/>
              <a:gd name="T7" fmla="*/ 128 h 3080"/>
              <a:gd name="T8" fmla="*/ 1540 w 3080"/>
              <a:gd name="T9" fmla="*/ 0 h 3080"/>
              <a:gd name="T10" fmla="*/ 1412 w 3080"/>
              <a:gd name="T11" fmla="*/ 128 h 3080"/>
              <a:gd name="T12" fmla="*/ 1412 w 3080"/>
              <a:gd name="T13" fmla="*/ 231 h 3080"/>
              <a:gd name="T14" fmla="*/ 231 w 3080"/>
              <a:gd name="T15" fmla="*/ 1412 h 3080"/>
              <a:gd name="T16" fmla="*/ 128 w 3080"/>
              <a:gd name="T17" fmla="*/ 1412 h 3080"/>
              <a:gd name="T18" fmla="*/ 0 w 3080"/>
              <a:gd name="T19" fmla="*/ 1540 h 3080"/>
              <a:gd name="T20" fmla="*/ 128 w 3080"/>
              <a:gd name="T21" fmla="*/ 1668 h 3080"/>
              <a:gd name="T22" fmla="*/ 231 w 3080"/>
              <a:gd name="T23" fmla="*/ 1668 h 3080"/>
              <a:gd name="T24" fmla="*/ 1412 w 3080"/>
              <a:gd name="T25" fmla="*/ 2849 h 3080"/>
              <a:gd name="T26" fmla="*/ 1412 w 3080"/>
              <a:gd name="T27" fmla="*/ 2952 h 3080"/>
              <a:gd name="T28" fmla="*/ 1540 w 3080"/>
              <a:gd name="T29" fmla="*/ 3080 h 3080"/>
              <a:gd name="T30" fmla="*/ 1668 w 3080"/>
              <a:gd name="T31" fmla="*/ 2952 h 3080"/>
              <a:gd name="T32" fmla="*/ 1668 w 3080"/>
              <a:gd name="T33" fmla="*/ 2849 h 3080"/>
              <a:gd name="T34" fmla="*/ 2849 w 3080"/>
              <a:gd name="T35" fmla="*/ 1668 h 3080"/>
              <a:gd name="T36" fmla="*/ 2952 w 3080"/>
              <a:gd name="T37" fmla="*/ 1668 h 3080"/>
              <a:gd name="T38" fmla="*/ 3080 w 3080"/>
              <a:gd name="T39" fmla="*/ 1540 h 3080"/>
              <a:gd name="T40" fmla="*/ 2952 w 3080"/>
              <a:gd name="T41" fmla="*/ 1412 h 3080"/>
              <a:gd name="T42" fmla="*/ 1668 w 3080"/>
              <a:gd name="T43" fmla="*/ 2591 h 3080"/>
              <a:gd name="T44" fmla="*/ 1668 w 3080"/>
              <a:gd name="T45" fmla="*/ 2502 h 3080"/>
              <a:gd name="T46" fmla="*/ 1540 w 3080"/>
              <a:gd name="T47" fmla="*/ 2374 h 3080"/>
              <a:gd name="T48" fmla="*/ 1412 w 3080"/>
              <a:gd name="T49" fmla="*/ 2502 h 3080"/>
              <a:gd name="T50" fmla="*/ 1412 w 3080"/>
              <a:gd name="T51" fmla="*/ 2591 h 3080"/>
              <a:gd name="T52" fmla="*/ 489 w 3080"/>
              <a:gd name="T53" fmla="*/ 1668 h 3080"/>
              <a:gd name="T54" fmla="*/ 577 w 3080"/>
              <a:gd name="T55" fmla="*/ 1668 h 3080"/>
              <a:gd name="T56" fmla="*/ 706 w 3080"/>
              <a:gd name="T57" fmla="*/ 1540 h 3080"/>
              <a:gd name="T58" fmla="*/ 577 w 3080"/>
              <a:gd name="T59" fmla="*/ 1412 h 3080"/>
              <a:gd name="T60" fmla="*/ 489 w 3080"/>
              <a:gd name="T61" fmla="*/ 1412 h 3080"/>
              <a:gd name="T62" fmla="*/ 1412 w 3080"/>
              <a:gd name="T63" fmla="*/ 489 h 3080"/>
              <a:gd name="T64" fmla="*/ 1412 w 3080"/>
              <a:gd name="T65" fmla="*/ 577 h 3080"/>
              <a:gd name="T66" fmla="*/ 1540 w 3080"/>
              <a:gd name="T67" fmla="*/ 706 h 3080"/>
              <a:gd name="T68" fmla="*/ 1668 w 3080"/>
              <a:gd name="T69" fmla="*/ 577 h 3080"/>
              <a:gd name="T70" fmla="*/ 1668 w 3080"/>
              <a:gd name="T71" fmla="*/ 489 h 3080"/>
              <a:gd name="T72" fmla="*/ 2591 w 3080"/>
              <a:gd name="T73" fmla="*/ 1412 h 3080"/>
              <a:gd name="T74" fmla="*/ 2503 w 3080"/>
              <a:gd name="T75" fmla="*/ 1412 h 3080"/>
              <a:gd name="T76" fmla="*/ 2374 w 3080"/>
              <a:gd name="T77" fmla="*/ 1540 h 3080"/>
              <a:gd name="T78" fmla="*/ 2503 w 3080"/>
              <a:gd name="T79" fmla="*/ 1668 h 3080"/>
              <a:gd name="T80" fmla="*/ 2591 w 3080"/>
              <a:gd name="T81" fmla="*/ 1668 h 3080"/>
              <a:gd name="T82" fmla="*/ 1668 w 3080"/>
              <a:gd name="T83" fmla="*/ 2591 h 3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80" h="3080">
                <a:moveTo>
                  <a:pt x="2952" y="1412"/>
                </a:moveTo>
                <a:cubicBezTo>
                  <a:pt x="2849" y="1412"/>
                  <a:pt x="2849" y="1412"/>
                  <a:pt x="2849" y="1412"/>
                </a:cubicBezTo>
                <a:cubicBezTo>
                  <a:pt x="2789" y="789"/>
                  <a:pt x="2291" y="291"/>
                  <a:pt x="1668" y="231"/>
                </a:cubicBezTo>
                <a:cubicBezTo>
                  <a:pt x="1668" y="128"/>
                  <a:pt x="1668" y="128"/>
                  <a:pt x="1668" y="128"/>
                </a:cubicBezTo>
                <a:cubicBezTo>
                  <a:pt x="1668" y="57"/>
                  <a:pt x="1611" y="0"/>
                  <a:pt x="1540" y="0"/>
                </a:cubicBezTo>
                <a:cubicBezTo>
                  <a:pt x="1469" y="0"/>
                  <a:pt x="1412" y="57"/>
                  <a:pt x="1412" y="128"/>
                </a:cubicBezTo>
                <a:cubicBezTo>
                  <a:pt x="1412" y="231"/>
                  <a:pt x="1412" y="231"/>
                  <a:pt x="1412" y="231"/>
                </a:cubicBezTo>
                <a:cubicBezTo>
                  <a:pt x="789" y="291"/>
                  <a:pt x="291" y="789"/>
                  <a:pt x="231" y="1412"/>
                </a:cubicBezTo>
                <a:cubicBezTo>
                  <a:pt x="128" y="1412"/>
                  <a:pt x="128" y="1412"/>
                  <a:pt x="128" y="1412"/>
                </a:cubicBezTo>
                <a:cubicBezTo>
                  <a:pt x="57" y="1412"/>
                  <a:pt x="0" y="1469"/>
                  <a:pt x="0" y="1540"/>
                </a:cubicBezTo>
                <a:cubicBezTo>
                  <a:pt x="0" y="1611"/>
                  <a:pt x="57" y="1668"/>
                  <a:pt x="128" y="1668"/>
                </a:cubicBezTo>
                <a:cubicBezTo>
                  <a:pt x="231" y="1668"/>
                  <a:pt x="231" y="1668"/>
                  <a:pt x="231" y="1668"/>
                </a:cubicBezTo>
                <a:cubicBezTo>
                  <a:pt x="291" y="2291"/>
                  <a:pt x="789" y="2789"/>
                  <a:pt x="1412" y="2849"/>
                </a:cubicBezTo>
                <a:cubicBezTo>
                  <a:pt x="1412" y="2952"/>
                  <a:pt x="1412" y="2952"/>
                  <a:pt x="1412" y="2952"/>
                </a:cubicBezTo>
                <a:cubicBezTo>
                  <a:pt x="1412" y="3023"/>
                  <a:pt x="1469" y="3080"/>
                  <a:pt x="1540" y="3080"/>
                </a:cubicBezTo>
                <a:cubicBezTo>
                  <a:pt x="1611" y="3080"/>
                  <a:pt x="1668" y="3023"/>
                  <a:pt x="1668" y="2952"/>
                </a:cubicBezTo>
                <a:cubicBezTo>
                  <a:pt x="1668" y="2849"/>
                  <a:pt x="1668" y="2849"/>
                  <a:pt x="1668" y="2849"/>
                </a:cubicBezTo>
                <a:cubicBezTo>
                  <a:pt x="2291" y="2789"/>
                  <a:pt x="2789" y="2291"/>
                  <a:pt x="2849" y="1668"/>
                </a:cubicBezTo>
                <a:cubicBezTo>
                  <a:pt x="2952" y="1668"/>
                  <a:pt x="2952" y="1668"/>
                  <a:pt x="2952" y="1668"/>
                </a:cubicBezTo>
                <a:cubicBezTo>
                  <a:pt x="3023" y="1668"/>
                  <a:pt x="3080" y="1611"/>
                  <a:pt x="3080" y="1540"/>
                </a:cubicBezTo>
                <a:cubicBezTo>
                  <a:pt x="3080" y="1469"/>
                  <a:pt x="3023" y="1412"/>
                  <a:pt x="2952" y="1412"/>
                </a:cubicBezTo>
                <a:close/>
                <a:moveTo>
                  <a:pt x="1668" y="2591"/>
                </a:moveTo>
                <a:cubicBezTo>
                  <a:pt x="1668" y="2502"/>
                  <a:pt x="1668" y="2502"/>
                  <a:pt x="1668" y="2502"/>
                </a:cubicBezTo>
                <a:cubicBezTo>
                  <a:pt x="1668" y="2432"/>
                  <a:pt x="1611" y="2374"/>
                  <a:pt x="1540" y="2374"/>
                </a:cubicBezTo>
                <a:cubicBezTo>
                  <a:pt x="1469" y="2374"/>
                  <a:pt x="1412" y="2432"/>
                  <a:pt x="1412" y="2502"/>
                </a:cubicBezTo>
                <a:cubicBezTo>
                  <a:pt x="1412" y="2591"/>
                  <a:pt x="1412" y="2591"/>
                  <a:pt x="1412" y="2591"/>
                </a:cubicBezTo>
                <a:cubicBezTo>
                  <a:pt x="930" y="2533"/>
                  <a:pt x="547" y="2150"/>
                  <a:pt x="489" y="1668"/>
                </a:cubicBezTo>
                <a:cubicBezTo>
                  <a:pt x="577" y="1668"/>
                  <a:pt x="577" y="1668"/>
                  <a:pt x="577" y="1668"/>
                </a:cubicBezTo>
                <a:cubicBezTo>
                  <a:pt x="648" y="1668"/>
                  <a:pt x="706" y="1611"/>
                  <a:pt x="706" y="1540"/>
                </a:cubicBezTo>
                <a:cubicBezTo>
                  <a:pt x="706" y="1469"/>
                  <a:pt x="648" y="1412"/>
                  <a:pt x="577" y="1412"/>
                </a:cubicBezTo>
                <a:cubicBezTo>
                  <a:pt x="489" y="1412"/>
                  <a:pt x="489" y="1412"/>
                  <a:pt x="489" y="1412"/>
                </a:cubicBezTo>
                <a:cubicBezTo>
                  <a:pt x="547" y="930"/>
                  <a:pt x="930" y="547"/>
                  <a:pt x="1412" y="489"/>
                </a:cubicBezTo>
                <a:cubicBezTo>
                  <a:pt x="1412" y="577"/>
                  <a:pt x="1412" y="577"/>
                  <a:pt x="1412" y="577"/>
                </a:cubicBezTo>
                <a:cubicBezTo>
                  <a:pt x="1412" y="648"/>
                  <a:pt x="1469" y="706"/>
                  <a:pt x="1540" y="706"/>
                </a:cubicBezTo>
                <a:cubicBezTo>
                  <a:pt x="1611" y="706"/>
                  <a:pt x="1668" y="648"/>
                  <a:pt x="1668" y="577"/>
                </a:cubicBezTo>
                <a:cubicBezTo>
                  <a:pt x="1668" y="489"/>
                  <a:pt x="1668" y="489"/>
                  <a:pt x="1668" y="489"/>
                </a:cubicBezTo>
                <a:cubicBezTo>
                  <a:pt x="2150" y="547"/>
                  <a:pt x="2533" y="930"/>
                  <a:pt x="2591" y="1412"/>
                </a:cubicBezTo>
                <a:cubicBezTo>
                  <a:pt x="2503" y="1412"/>
                  <a:pt x="2503" y="1412"/>
                  <a:pt x="2503" y="1412"/>
                </a:cubicBezTo>
                <a:cubicBezTo>
                  <a:pt x="2432" y="1412"/>
                  <a:pt x="2374" y="1469"/>
                  <a:pt x="2374" y="1540"/>
                </a:cubicBezTo>
                <a:cubicBezTo>
                  <a:pt x="2374" y="1611"/>
                  <a:pt x="2432" y="1668"/>
                  <a:pt x="2503" y="1668"/>
                </a:cubicBezTo>
                <a:cubicBezTo>
                  <a:pt x="2591" y="1668"/>
                  <a:pt x="2591" y="1668"/>
                  <a:pt x="2591" y="1668"/>
                </a:cubicBezTo>
                <a:cubicBezTo>
                  <a:pt x="2533" y="2150"/>
                  <a:pt x="2150" y="2533"/>
                  <a:pt x="1668" y="259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Rectangle: Top Corners Rounded 26">
            <a:extLst>
              <a:ext uri="{FF2B5EF4-FFF2-40B4-BE49-F238E27FC236}">
                <a16:creationId xmlns:a16="http://schemas.microsoft.com/office/drawing/2014/main" id="{05A81559-483E-4B36-B481-1435CBFBE6E9}"/>
              </a:ext>
            </a:extLst>
          </p:cNvPr>
          <p:cNvSpPr/>
          <p:nvPr/>
        </p:nvSpPr>
        <p:spPr>
          <a:xfrm rot="16200000">
            <a:off x="8997317" y="1820269"/>
            <a:ext cx="45720" cy="6343651"/>
          </a:xfrm>
          <a:prstGeom prst="round2SameRect">
            <a:avLst>
              <a:gd name="adj1" fmla="val 50000"/>
              <a:gd name="adj2" fmla="val 0"/>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B15F961D-6E0E-4811-9317-651A3FB9723E}"/>
              </a:ext>
            </a:extLst>
          </p:cNvPr>
          <p:cNvSpPr txBox="1"/>
          <p:nvPr/>
        </p:nvSpPr>
        <p:spPr>
          <a:xfrm>
            <a:off x="5773382" y="200258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9C1E20F2-EABB-4738-931A-754EA419FE40}"/>
              </a:ext>
            </a:extLst>
          </p:cNvPr>
          <p:cNvSpPr txBox="1"/>
          <p:nvPr/>
        </p:nvSpPr>
        <p:spPr>
          <a:xfrm>
            <a:off x="5773382" y="2428965"/>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text.</a:t>
            </a:r>
          </a:p>
        </p:txBody>
      </p:sp>
      <p:sp>
        <p:nvSpPr>
          <p:cNvPr id="32" name="TextBox 31">
            <a:extLst>
              <a:ext uri="{FF2B5EF4-FFF2-40B4-BE49-F238E27FC236}">
                <a16:creationId xmlns:a16="http://schemas.microsoft.com/office/drawing/2014/main" id="{43BFA880-C865-4413-80AD-A7D56A296383}"/>
              </a:ext>
            </a:extLst>
          </p:cNvPr>
          <p:cNvSpPr txBox="1"/>
          <p:nvPr/>
        </p:nvSpPr>
        <p:spPr>
          <a:xfrm>
            <a:off x="9096083" y="200258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990AA321-527D-4F66-9015-306BDC80E5C5}"/>
              </a:ext>
            </a:extLst>
          </p:cNvPr>
          <p:cNvSpPr txBox="1"/>
          <p:nvPr/>
        </p:nvSpPr>
        <p:spPr>
          <a:xfrm>
            <a:off x="9096083" y="2428965"/>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text.</a:t>
            </a:r>
          </a:p>
        </p:txBody>
      </p:sp>
      <p:sp>
        <p:nvSpPr>
          <p:cNvPr id="36" name="TextBox 35">
            <a:extLst>
              <a:ext uri="{FF2B5EF4-FFF2-40B4-BE49-F238E27FC236}">
                <a16:creationId xmlns:a16="http://schemas.microsoft.com/office/drawing/2014/main" id="{620EBA81-9B8D-4D5C-819C-86CA55DF3211}"/>
              </a:ext>
            </a:extLst>
          </p:cNvPr>
          <p:cNvSpPr txBox="1"/>
          <p:nvPr/>
        </p:nvSpPr>
        <p:spPr>
          <a:xfrm>
            <a:off x="5773382" y="3485909"/>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42D53B97-5C63-429F-B409-4DBF6580A952}"/>
              </a:ext>
            </a:extLst>
          </p:cNvPr>
          <p:cNvSpPr txBox="1"/>
          <p:nvPr/>
        </p:nvSpPr>
        <p:spPr>
          <a:xfrm>
            <a:off x="5773382" y="3912292"/>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text.</a:t>
            </a:r>
          </a:p>
        </p:txBody>
      </p:sp>
      <p:sp>
        <p:nvSpPr>
          <p:cNvPr id="39" name="TextBox 38">
            <a:extLst>
              <a:ext uri="{FF2B5EF4-FFF2-40B4-BE49-F238E27FC236}">
                <a16:creationId xmlns:a16="http://schemas.microsoft.com/office/drawing/2014/main" id="{A40B5DA7-DBBF-4E4B-ACB1-08D9E4FE5ABB}"/>
              </a:ext>
            </a:extLst>
          </p:cNvPr>
          <p:cNvSpPr txBox="1"/>
          <p:nvPr/>
        </p:nvSpPr>
        <p:spPr>
          <a:xfrm>
            <a:off x="9096083" y="3485909"/>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0" name="TextBox 39">
            <a:extLst>
              <a:ext uri="{FF2B5EF4-FFF2-40B4-BE49-F238E27FC236}">
                <a16:creationId xmlns:a16="http://schemas.microsoft.com/office/drawing/2014/main" id="{824B4D23-E9C1-4827-9474-9511221DF16D}"/>
              </a:ext>
            </a:extLst>
          </p:cNvPr>
          <p:cNvSpPr txBox="1"/>
          <p:nvPr/>
        </p:nvSpPr>
        <p:spPr>
          <a:xfrm>
            <a:off x="9096083" y="3912292"/>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text.</a:t>
            </a:r>
          </a:p>
        </p:txBody>
      </p:sp>
      <p:sp>
        <p:nvSpPr>
          <p:cNvPr id="46" name="Oval 45">
            <a:extLst>
              <a:ext uri="{FF2B5EF4-FFF2-40B4-BE49-F238E27FC236}">
                <a16:creationId xmlns:a16="http://schemas.microsoft.com/office/drawing/2014/main" id="{33BFE7FE-5182-4ADC-82A4-8A862820BEFC}"/>
              </a:ext>
            </a:extLst>
          </p:cNvPr>
          <p:cNvSpPr/>
          <p:nvPr/>
        </p:nvSpPr>
        <p:spPr>
          <a:xfrm>
            <a:off x="5848350" y="5543550"/>
            <a:ext cx="623272" cy="62327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D94B9403-C7E7-40AC-A712-EEFC513B0A2C}"/>
              </a:ext>
            </a:extLst>
          </p:cNvPr>
          <p:cNvSpPr txBox="1"/>
          <p:nvPr/>
        </p:nvSpPr>
        <p:spPr>
          <a:xfrm>
            <a:off x="6687490" y="5563538"/>
            <a:ext cx="7732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60%</a:t>
            </a:r>
          </a:p>
        </p:txBody>
      </p:sp>
      <p:sp>
        <p:nvSpPr>
          <p:cNvPr id="50" name="TextBox 49">
            <a:extLst>
              <a:ext uri="{FF2B5EF4-FFF2-40B4-BE49-F238E27FC236}">
                <a16:creationId xmlns:a16="http://schemas.microsoft.com/office/drawing/2014/main" id="{96E1856E-BFF9-470A-B6F5-247F2181E67F}"/>
              </a:ext>
            </a:extLst>
          </p:cNvPr>
          <p:cNvSpPr txBox="1"/>
          <p:nvPr/>
        </p:nvSpPr>
        <p:spPr>
          <a:xfrm>
            <a:off x="6687490" y="5846292"/>
            <a:ext cx="1418285" cy="297517"/>
          </a:xfrm>
          <a:prstGeom prst="rect">
            <a:avLst/>
          </a:prstGeom>
          <a:noFill/>
        </p:spPr>
        <p:txBody>
          <a:bodyPr wrap="square" rtlCol="0">
            <a:spAutoFit/>
          </a:bodyPr>
          <a:lstStyle/>
          <a:p>
            <a:pPr>
              <a:lnSpc>
                <a:spcPct val="150000"/>
              </a:lnSpc>
            </a:pPr>
            <a:r>
              <a:rPr lang="en-US" sz="1000">
                <a:solidFill>
                  <a:schemeClr val="accent1"/>
                </a:solidFill>
                <a:latin typeface="Roboto Bold" panose="02000000000000000000" pitchFamily="2" charset="0"/>
                <a:ea typeface="Roboto Bold" panose="02000000000000000000" pitchFamily="2" charset="0"/>
                <a:cs typeface="Roboto Bold" panose="02000000000000000000" pitchFamily="2" charset="0"/>
              </a:rPr>
              <a:t>Men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 spend.</a:t>
            </a:r>
          </a:p>
        </p:txBody>
      </p:sp>
      <p:sp>
        <p:nvSpPr>
          <p:cNvPr id="54" name="Oval 53">
            <a:extLst>
              <a:ext uri="{FF2B5EF4-FFF2-40B4-BE49-F238E27FC236}">
                <a16:creationId xmlns:a16="http://schemas.microsoft.com/office/drawing/2014/main" id="{E4BC0829-32D1-4A3C-AFC4-509E696FD6AA}"/>
              </a:ext>
            </a:extLst>
          </p:cNvPr>
          <p:cNvSpPr/>
          <p:nvPr/>
        </p:nvSpPr>
        <p:spPr>
          <a:xfrm>
            <a:off x="9191625" y="5543550"/>
            <a:ext cx="623272" cy="62327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TextBox 55">
            <a:extLst>
              <a:ext uri="{FF2B5EF4-FFF2-40B4-BE49-F238E27FC236}">
                <a16:creationId xmlns:a16="http://schemas.microsoft.com/office/drawing/2014/main" id="{2DF05541-5E53-4730-8BAA-E33146C895C8}"/>
              </a:ext>
            </a:extLst>
          </p:cNvPr>
          <p:cNvSpPr txBox="1"/>
          <p:nvPr/>
        </p:nvSpPr>
        <p:spPr>
          <a:xfrm>
            <a:off x="10030765" y="5563538"/>
            <a:ext cx="7732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40%</a:t>
            </a:r>
          </a:p>
        </p:txBody>
      </p:sp>
      <p:sp>
        <p:nvSpPr>
          <p:cNvPr id="57" name="TextBox 56">
            <a:extLst>
              <a:ext uri="{FF2B5EF4-FFF2-40B4-BE49-F238E27FC236}">
                <a16:creationId xmlns:a16="http://schemas.microsoft.com/office/drawing/2014/main" id="{4ADF7E99-1480-4AB6-9A8B-501A9EC68D67}"/>
              </a:ext>
            </a:extLst>
          </p:cNvPr>
          <p:cNvSpPr txBox="1"/>
          <p:nvPr/>
        </p:nvSpPr>
        <p:spPr>
          <a:xfrm>
            <a:off x="10030765" y="5846292"/>
            <a:ext cx="1473911" cy="297517"/>
          </a:xfrm>
          <a:prstGeom prst="rect">
            <a:avLst/>
          </a:prstGeom>
          <a:noFill/>
        </p:spPr>
        <p:txBody>
          <a:bodyPr wrap="square" rtlCol="0">
            <a:spAutoFit/>
          </a:bodyPr>
          <a:lstStyle/>
          <a:p>
            <a:pPr>
              <a:lnSpc>
                <a:spcPct val="150000"/>
              </a:lnSpc>
            </a:pPr>
            <a:r>
              <a:rPr lang="en-US" sz="1000">
                <a:solidFill>
                  <a:schemeClr val="accent2"/>
                </a:solidFill>
                <a:latin typeface="Roboto Bold" panose="02000000000000000000" pitchFamily="2" charset="0"/>
                <a:ea typeface="Roboto Bold" panose="02000000000000000000" pitchFamily="2" charset="0"/>
                <a:cs typeface="Roboto Bold" panose="02000000000000000000" pitchFamily="2" charset="0"/>
              </a:rPr>
              <a:t>Women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 spend.</a:t>
            </a:r>
          </a:p>
        </p:txBody>
      </p:sp>
      <p:grpSp>
        <p:nvGrpSpPr>
          <p:cNvPr id="72" name="Group 71">
            <a:extLst>
              <a:ext uri="{FF2B5EF4-FFF2-40B4-BE49-F238E27FC236}">
                <a16:creationId xmlns:a16="http://schemas.microsoft.com/office/drawing/2014/main" id="{5F475EE2-0FCF-4600-B68A-3E5D187ADAF5}"/>
              </a:ext>
            </a:extLst>
          </p:cNvPr>
          <p:cNvGrpSpPr/>
          <p:nvPr/>
        </p:nvGrpSpPr>
        <p:grpSpPr>
          <a:xfrm>
            <a:off x="6023946" y="5694560"/>
            <a:ext cx="272080" cy="321252"/>
            <a:chOff x="4391025" y="6067425"/>
            <a:chExt cx="527050" cy="622300"/>
          </a:xfrm>
          <a:solidFill>
            <a:schemeClr val="accent1"/>
          </a:solidFill>
        </p:grpSpPr>
        <p:sp>
          <p:nvSpPr>
            <p:cNvPr id="69" name="Oval 11">
              <a:extLst>
                <a:ext uri="{FF2B5EF4-FFF2-40B4-BE49-F238E27FC236}">
                  <a16:creationId xmlns:a16="http://schemas.microsoft.com/office/drawing/2014/main" id="{0AAF5490-2173-406A-9196-8B18619CEB6A}"/>
                </a:ext>
              </a:extLst>
            </p:cNvPr>
            <p:cNvSpPr>
              <a:spLocks noChangeArrowheads="1"/>
            </p:cNvSpPr>
            <p:nvPr/>
          </p:nvSpPr>
          <p:spPr bwMode="auto">
            <a:xfrm>
              <a:off x="4508500" y="6067425"/>
              <a:ext cx="290513" cy="292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12">
              <a:extLst>
                <a:ext uri="{FF2B5EF4-FFF2-40B4-BE49-F238E27FC236}">
                  <a16:creationId xmlns:a16="http://schemas.microsoft.com/office/drawing/2014/main" id="{F273A119-1970-416F-8B20-E2CECBE835E6}"/>
                </a:ext>
              </a:extLst>
            </p:cNvPr>
            <p:cNvSpPr>
              <a:spLocks/>
            </p:cNvSpPr>
            <p:nvPr/>
          </p:nvSpPr>
          <p:spPr bwMode="auto">
            <a:xfrm>
              <a:off x="4391025" y="6375400"/>
              <a:ext cx="527050" cy="314325"/>
            </a:xfrm>
            <a:custGeom>
              <a:avLst/>
              <a:gdLst>
                <a:gd name="T0" fmla="*/ 857 w 1410"/>
                <a:gd name="T1" fmla="*/ 0 h 839"/>
                <a:gd name="T2" fmla="*/ 553 w 1410"/>
                <a:gd name="T3" fmla="*/ 0 h 839"/>
                <a:gd name="T4" fmla="*/ 0 w 1410"/>
                <a:gd name="T5" fmla="*/ 553 h 839"/>
                <a:gd name="T6" fmla="*/ 0 w 1410"/>
                <a:gd name="T7" fmla="*/ 778 h 839"/>
                <a:gd name="T8" fmla="*/ 62 w 1410"/>
                <a:gd name="T9" fmla="*/ 839 h 839"/>
                <a:gd name="T10" fmla="*/ 1348 w 1410"/>
                <a:gd name="T11" fmla="*/ 839 h 839"/>
                <a:gd name="T12" fmla="*/ 1410 w 1410"/>
                <a:gd name="T13" fmla="*/ 778 h 839"/>
                <a:gd name="T14" fmla="*/ 1410 w 1410"/>
                <a:gd name="T15" fmla="*/ 553 h 839"/>
                <a:gd name="T16" fmla="*/ 857 w 1410"/>
                <a:gd name="T17" fmla="*/ 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0" h="839">
                  <a:moveTo>
                    <a:pt x="857" y="0"/>
                  </a:moveTo>
                  <a:cubicBezTo>
                    <a:pt x="553" y="0"/>
                    <a:pt x="553" y="0"/>
                    <a:pt x="553" y="0"/>
                  </a:cubicBezTo>
                  <a:cubicBezTo>
                    <a:pt x="248" y="0"/>
                    <a:pt x="0" y="248"/>
                    <a:pt x="0" y="553"/>
                  </a:cubicBezTo>
                  <a:cubicBezTo>
                    <a:pt x="0" y="778"/>
                    <a:pt x="0" y="778"/>
                    <a:pt x="0" y="778"/>
                  </a:cubicBezTo>
                  <a:cubicBezTo>
                    <a:pt x="0" y="813"/>
                    <a:pt x="27" y="839"/>
                    <a:pt x="62" y="839"/>
                  </a:cubicBezTo>
                  <a:cubicBezTo>
                    <a:pt x="1348" y="839"/>
                    <a:pt x="1348" y="839"/>
                    <a:pt x="1348" y="839"/>
                  </a:cubicBezTo>
                  <a:cubicBezTo>
                    <a:pt x="1383" y="839"/>
                    <a:pt x="1410" y="813"/>
                    <a:pt x="1410" y="778"/>
                  </a:cubicBezTo>
                  <a:cubicBezTo>
                    <a:pt x="1410" y="553"/>
                    <a:pt x="1410" y="553"/>
                    <a:pt x="1410" y="553"/>
                  </a:cubicBezTo>
                  <a:cubicBezTo>
                    <a:pt x="1410" y="248"/>
                    <a:pt x="1162" y="0"/>
                    <a:pt x="8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71" name="Freeform 13">
            <a:extLst>
              <a:ext uri="{FF2B5EF4-FFF2-40B4-BE49-F238E27FC236}">
                <a16:creationId xmlns:a16="http://schemas.microsoft.com/office/drawing/2014/main" id="{2C934254-5CF5-4332-85F4-54F184181018}"/>
              </a:ext>
            </a:extLst>
          </p:cNvPr>
          <p:cNvSpPr>
            <a:spLocks noEditPoints="1"/>
          </p:cNvSpPr>
          <p:nvPr/>
        </p:nvSpPr>
        <p:spPr bwMode="auto">
          <a:xfrm>
            <a:off x="9373367" y="5706033"/>
            <a:ext cx="259788" cy="298306"/>
          </a:xfrm>
          <a:custGeom>
            <a:avLst/>
            <a:gdLst>
              <a:gd name="T0" fmla="*/ 1094 w 1344"/>
              <a:gd name="T1" fmla="*/ 1033 h 1542"/>
              <a:gd name="T2" fmla="*/ 839 w 1344"/>
              <a:gd name="T3" fmla="*/ 873 h 1542"/>
              <a:gd name="T4" fmla="*/ 840 w 1344"/>
              <a:gd name="T5" fmla="*/ 844 h 1542"/>
              <a:gd name="T6" fmla="*/ 850 w 1344"/>
              <a:gd name="T7" fmla="*/ 844 h 1542"/>
              <a:gd name="T8" fmla="*/ 1137 w 1344"/>
              <a:gd name="T9" fmla="*/ 843 h 1542"/>
              <a:gd name="T10" fmla="*/ 1026 w 1344"/>
              <a:gd name="T11" fmla="*/ 353 h 1542"/>
              <a:gd name="T12" fmla="*/ 683 w 1344"/>
              <a:gd name="T13" fmla="*/ 0 h 1542"/>
              <a:gd name="T14" fmla="*/ 678 w 1344"/>
              <a:gd name="T15" fmla="*/ 0 h 1542"/>
              <a:gd name="T16" fmla="*/ 677 w 1344"/>
              <a:gd name="T17" fmla="*/ 0 h 1542"/>
              <a:gd name="T18" fmla="*/ 677 w 1344"/>
              <a:gd name="T19" fmla="*/ 0 h 1542"/>
              <a:gd name="T20" fmla="*/ 674 w 1344"/>
              <a:gd name="T21" fmla="*/ 0 h 1542"/>
              <a:gd name="T22" fmla="*/ 673 w 1344"/>
              <a:gd name="T23" fmla="*/ 0 h 1542"/>
              <a:gd name="T24" fmla="*/ 673 w 1344"/>
              <a:gd name="T25" fmla="*/ 0 h 1542"/>
              <a:gd name="T26" fmla="*/ 672 w 1344"/>
              <a:gd name="T27" fmla="*/ 0 h 1542"/>
              <a:gd name="T28" fmla="*/ 671 w 1344"/>
              <a:gd name="T29" fmla="*/ 0 h 1542"/>
              <a:gd name="T30" fmla="*/ 671 w 1344"/>
              <a:gd name="T31" fmla="*/ 0 h 1542"/>
              <a:gd name="T32" fmla="*/ 670 w 1344"/>
              <a:gd name="T33" fmla="*/ 0 h 1542"/>
              <a:gd name="T34" fmla="*/ 668 w 1344"/>
              <a:gd name="T35" fmla="*/ 0 h 1542"/>
              <a:gd name="T36" fmla="*/ 668 w 1344"/>
              <a:gd name="T37" fmla="*/ 0 h 1542"/>
              <a:gd name="T38" fmla="*/ 666 w 1344"/>
              <a:gd name="T39" fmla="*/ 0 h 1542"/>
              <a:gd name="T40" fmla="*/ 661 w 1344"/>
              <a:gd name="T41" fmla="*/ 0 h 1542"/>
              <a:gd name="T42" fmla="*/ 318 w 1344"/>
              <a:gd name="T43" fmla="*/ 353 h 1542"/>
              <a:gd name="T44" fmla="*/ 207 w 1344"/>
              <a:gd name="T45" fmla="*/ 843 h 1542"/>
              <a:gd name="T46" fmla="*/ 495 w 1344"/>
              <a:gd name="T47" fmla="*/ 844 h 1542"/>
              <a:gd name="T48" fmla="*/ 504 w 1344"/>
              <a:gd name="T49" fmla="*/ 844 h 1542"/>
              <a:gd name="T50" fmla="*/ 505 w 1344"/>
              <a:gd name="T51" fmla="*/ 873 h 1542"/>
              <a:gd name="T52" fmla="*/ 250 w 1344"/>
              <a:gd name="T53" fmla="*/ 1033 h 1542"/>
              <a:gd name="T54" fmla="*/ 0 w 1344"/>
              <a:gd name="T55" fmla="*/ 1223 h 1542"/>
              <a:gd name="T56" fmla="*/ 0 w 1344"/>
              <a:gd name="T57" fmla="*/ 1542 h 1542"/>
              <a:gd name="T58" fmla="*/ 1344 w 1344"/>
              <a:gd name="T59" fmla="*/ 1542 h 1542"/>
              <a:gd name="T60" fmla="*/ 1344 w 1344"/>
              <a:gd name="T61" fmla="*/ 1223 h 1542"/>
              <a:gd name="T62" fmla="*/ 1094 w 1344"/>
              <a:gd name="T63" fmla="*/ 1033 h 1542"/>
              <a:gd name="T64" fmla="*/ 1094 w 1344"/>
              <a:gd name="T65" fmla="*/ 1033 h 1542"/>
              <a:gd name="T66" fmla="*/ 1094 w 1344"/>
              <a:gd name="T67" fmla="*/ 1033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44" h="1542">
                <a:moveTo>
                  <a:pt x="1094" y="1033"/>
                </a:moveTo>
                <a:cubicBezTo>
                  <a:pt x="901" y="963"/>
                  <a:pt x="839" y="999"/>
                  <a:pt x="839" y="873"/>
                </a:cubicBezTo>
                <a:cubicBezTo>
                  <a:pt x="839" y="867"/>
                  <a:pt x="839" y="855"/>
                  <a:pt x="840" y="844"/>
                </a:cubicBezTo>
                <a:cubicBezTo>
                  <a:pt x="850" y="844"/>
                  <a:pt x="850" y="844"/>
                  <a:pt x="850" y="844"/>
                </a:cubicBezTo>
                <a:cubicBezTo>
                  <a:pt x="982" y="853"/>
                  <a:pt x="1109" y="863"/>
                  <a:pt x="1137" y="843"/>
                </a:cubicBezTo>
                <a:cubicBezTo>
                  <a:pt x="1183" y="811"/>
                  <a:pt x="1026" y="762"/>
                  <a:pt x="1026" y="353"/>
                </a:cubicBezTo>
                <a:cubicBezTo>
                  <a:pt x="1026" y="147"/>
                  <a:pt x="890" y="0"/>
                  <a:pt x="683" y="0"/>
                </a:cubicBezTo>
                <a:cubicBezTo>
                  <a:pt x="681" y="0"/>
                  <a:pt x="680" y="0"/>
                  <a:pt x="678" y="0"/>
                </a:cubicBezTo>
                <a:cubicBezTo>
                  <a:pt x="678" y="0"/>
                  <a:pt x="677" y="0"/>
                  <a:pt x="677" y="0"/>
                </a:cubicBezTo>
                <a:cubicBezTo>
                  <a:pt x="677" y="0"/>
                  <a:pt x="677" y="0"/>
                  <a:pt x="677" y="0"/>
                </a:cubicBezTo>
                <a:cubicBezTo>
                  <a:pt x="676" y="0"/>
                  <a:pt x="675" y="0"/>
                  <a:pt x="674" y="0"/>
                </a:cubicBezTo>
                <a:cubicBezTo>
                  <a:pt x="674" y="0"/>
                  <a:pt x="674" y="0"/>
                  <a:pt x="673" y="0"/>
                </a:cubicBezTo>
                <a:cubicBezTo>
                  <a:pt x="673" y="0"/>
                  <a:pt x="673" y="0"/>
                  <a:pt x="673" y="0"/>
                </a:cubicBezTo>
                <a:cubicBezTo>
                  <a:pt x="673" y="0"/>
                  <a:pt x="672" y="0"/>
                  <a:pt x="672" y="0"/>
                </a:cubicBezTo>
                <a:cubicBezTo>
                  <a:pt x="672" y="0"/>
                  <a:pt x="672" y="0"/>
                  <a:pt x="671" y="0"/>
                </a:cubicBezTo>
                <a:cubicBezTo>
                  <a:pt x="671" y="0"/>
                  <a:pt x="671" y="0"/>
                  <a:pt x="671" y="0"/>
                </a:cubicBezTo>
                <a:cubicBezTo>
                  <a:pt x="670" y="0"/>
                  <a:pt x="670" y="0"/>
                  <a:pt x="670" y="0"/>
                </a:cubicBezTo>
                <a:cubicBezTo>
                  <a:pt x="669" y="0"/>
                  <a:pt x="668" y="0"/>
                  <a:pt x="668" y="0"/>
                </a:cubicBezTo>
                <a:cubicBezTo>
                  <a:pt x="668" y="0"/>
                  <a:pt x="668" y="0"/>
                  <a:pt x="668" y="0"/>
                </a:cubicBezTo>
                <a:cubicBezTo>
                  <a:pt x="667" y="0"/>
                  <a:pt x="667" y="0"/>
                  <a:pt x="666" y="0"/>
                </a:cubicBezTo>
                <a:cubicBezTo>
                  <a:pt x="664" y="0"/>
                  <a:pt x="663" y="0"/>
                  <a:pt x="661" y="0"/>
                </a:cubicBezTo>
                <a:cubicBezTo>
                  <a:pt x="454" y="0"/>
                  <a:pt x="318" y="147"/>
                  <a:pt x="318" y="353"/>
                </a:cubicBezTo>
                <a:cubicBezTo>
                  <a:pt x="318" y="762"/>
                  <a:pt x="161" y="811"/>
                  <a:pt x="207" y="843"/>
                </a:cubicBezTo>
                <a:cubicBezTo>
                  <a:pt x="235" y="863"/>
                  <a:pt x="362" y="853"/>
                  <a:pt x="495" y="844"/>
                </a:cubicBezTo>
                <a:cubicBezTo>
                  <a:pt x="504" y="844"/>
                  <a:pt x="504" y="844"/>
                  <a:pt x="504" y="844"/>
                </a:cubicBezTo>
                <a:cubicBezTo>
                  <a:pt x="505" y="855"/>
                  <a:pt x="505" y="867"/>
                  <a:pt x="505" y="873"/>
                </a:cubicBezTo>
                <a:cubicBezTo>
                  <a:pt x="505" y="999"/>
                  <a:pt x="443" y="963"/>
                  <a:pt x="250" y="1033"/>
                </a:cubicBezTo>
                <a:cubicBezTo>
                  <a:pt x="56" y="1103"/>
                  <a:pt x="0" y="1174"/>
                  <a:pt x="0" y="1223"/>
                </a:cubicBezTo>
                <a:cubicBezTo>
                  <a:pt x="0" y="1542"/>
                  <a:pt x="0" y="1542"/>
                  <a:pt x="0" y="1542"/>
                </a:cubicBezTo>
                <a:cubicBezTo>
                  <a:pt x="1344" y="1542"/>
                  <a:pt x="1344" y="1542"/>
                  <a:pt x="1344" y="1542"/>
                </a:cubicBezTo>
                <a:cubicBezTo>
                  <a:pt x="1344" y="1223"/>
                  <a:pt x="1344" y="1223"/>
                  <a:pt x="1344" y="1223"/>
                </a:cubicBezTo>
                <a:cubicBezTo>
                  <a:pt x="1344" y="1174"/>
                  <a:pt x="1288" y="1103"/>
                  <a:pt x="1094" y="1033"/>
                </a:cubicBezTo>
                <a:close/>
                <a:moveTo>
                  <a:pt x="1094" y="1033"/>
                </a:moveTo>
                <a:cubicBezTo>
                  <a:pt x="1094" y="1033"/>
                  <a:pt x="1094" y="1033"/>
                  <a:pt x="1094" y="1033"/>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Tree>
    <p:extLst>
      <p:ext uri="{BB962C8B-B14F-4D97-AF65-F5344CB8AC3E}">
        <p14:creationId xmlns:p14="http://schemas.microsoft.com/office/powerpoint/2010/main" val="242602586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DFDB30-959B-404B-9E9B-266AD5EDD4EA}"/>
              </a:ext>
            </a:extLst>
          </p:cNvPr>
          <p:cNvSpPr txBox="1"/>
          <p:nvPr/>
        </p:nvSpPr>
        <p:spPr>
          <a:xfrm>
            <a:off x="3590925" y="523875"/>
            <a:ext cx="50101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Target Customer</a:t>
            </a:r>
          </a:p>
        </p:txBody>
      </p:sp>
      <p:sp>
        <p:nvSpPr>
          <p:cNvPr id="4" name="TextBox 3">
            <a:extLst>
              <a:ext uri="{FF2B5EF4-FFF2-40B4-BE49-F238E27FC236}">
                <a16:creationId xmlns:a16="http://schemas.microsoft.com/office/drawing/2014/main" id="{C3BFFC55-95C9-4501-B7B0-7F02F3280C4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2" name="Group 51">
            <a:extLst>
              <a:ext uri="{FF2B5EF4-FFF2-40B4-BE49-F238E27FC236}">
                <a16:creationId xmlns:a16="http://schemas.microsoft.com/office/drawing/2014/main" id="{5E19D160-C23F-4FFD-9EF9-7C15A06AA61B}"/>
              </a:ext>
            </a:extLst>
          </p:cNvPr>
          <p:cNvGrpSpPr/>
          <p:nvPr/>
        </p:nvGrpSpPr>
        <p:grpSpPr>
          <a:xfrm>
            <a:off x="5638116" y="3510545"/>
            <a:ext cx="915769" cy="1030875"/>
            <a:chOff x="5638116" y="3510545"/>
            <a:chExt cx="915769" cy="1030875"/>
          </a:xfrm>
          <a:solidFill>
            <a:schemeClr val="accent3"/>
          </a:solidFill>
        </p:grpSpPr>
        <p:sp>
          <p:nvSpPr>
            <p:cNvPr id="6" name="Oval 5">
              <a:extLst>
                <a:ext uri="{FF2B5EF4-FFF2-40B4-BE49-F238E27FC236}">
                  <a16:creationId xmlns:a16="http://schemas.microsoft.com/office/drawing/2014/main" id="{4FAC732F-3E76-4289-A030-B1D1E0AAB97C}"/>
                </a:ext>
              </a:extLst>
            </p:cNvPr>
            <p:cNvSpPr>
              <a:spLocks noChangeArrowheads="1"/>
            </p:cNvSpPr>
            <p:nvPr/>
          </p:nvSpPr>
          <p:spPr bwMode="auto">
            <a:xfrm>
              <a:off x="5866423" y="3510545"/>
              <a:ext cx="459157" cy="4585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Freeform 6">
              <a:extLst>
                <a:ext uri="{FF2B5EF4-FFF2-40B4-BE49-F238E27FC236}">
                  <a16:creationId xmlns:a16="http://schemas.microsoft.com/office/drawing/2014/main" id="{0C822359-2BE7-4847-8ACF-6E468FFF3165}"/>
                </a:ext>
              </a:extLst>
            </p:cNvPr>
            <p:cNvSpPr>
              <a:spLocks/>
            </p:cNvSpPr>
            <p:nvPr/>
          </p:nvSpPr>
          <p:spPr bwMode="auto">
            <a:xfrm>
              <a:off x="5638116" y="4083536"/>
              <a:ext cx="915769" cy="457884"/>
            </a:xfrm>
            <a:custGeom>
              <a:avLst/>
              <a:gdLst>
                <a:gd name="T0" fmla="*/ 673 w 1026"/>
                <a:gd name="T1" fmla="*/ 0 h 513"/>
                <a:gd name="T2" fmla="*/ 353 w 1026"/>
                <a:gd name="T3" fmla="*/ 0 h 513"/>
                <a:gd name="T4" fmla="*/ 0 w 1026"/>
                <a:gd name="T5" fmla="*/ 353 h 513"/>
                <a:gd name="T6" fmla="*/ 0 w 1026"/>
                <a:gd name="T7" fmla="*/ 417 h 513"/>
                <a:gd name="T8" fmla="*/ 96 w 1026"/>
                <a:gd name="T9" fmla="*/ 513 h 513"/>
                <a:gd name="T10" fmla="*/ 930 w 1026"/>
                <a:gd name="T11" fmla="*/ 513 h 513"/>
                <a:gd name="T12" fmla="*/ 1026 w 1026"/>
                <a:gd name="T13" fmla="*/ 417 h 513"/>
                <a:gd name="T14" fmla="*/ 1026 w 1026"/>
                <a:gd name="T15" fmla="*/ 353 h 513"/>
                <a:gd name="T16" fmla="*/ 673 w 1026"/>
                <a:gd name="T17"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6" h="513">
                  <a:moveTo>
                    <a:pt x="673" y="0"/>
                  </a:moveTo>
                  <a:cubicBezTo>
                    <a:pt x="353" y="0"/>
                    <a:pt x="353" y="0"/>
                    <a:pt x="353" y="0"/>
                  </a:cubicBezTo>
                  <a:cubicBezTo>
                    <a:pt x="158" y="0"/>
                    <a:pt x="0" y="158"/>
                    <a:pt x="0" y="353"/>
                  </a:cubicBezTo>
                  <a:cubicBezTo>
                    <a:pt x="0" y="417"/>
                    <a:pt x="0" y="417"/>
                    <a:pt x="0" y="417"/>
                  </a:cubicBezTo>
                  <a:cubicBezTo>
                    <a:pt x="0" y="470"/>
                    <a:pt x="43" y="513"/>
                    <a:pt x="96" y="513"/>
                  </a:cubicBezTo>
                  <a:cubicBezTo>
                    <a:pt x="930" y="513"/>
                    <a:pt x="930" y="513"/>
                    <a:pt x="930" y="513"/>
                  </a:cubicBezTo>
                  <a:cubicBezTo>
                    <a:pt x="983" y="513"/>
                    <a:pt x="1026" y="470"/>
                    <a:pt x="1026" y="417"/>
                  </a:cubicBezTo>
                  <a:cubicBezTo>
                    <a:pt x="1026" y="353"/>
                    <a:pt x="1026" y="353"/>
                    <a:pt x="1026" y="353"/>
                  </a:cubicBezTo>
                  <a:cubicBezTo>
                    <a:pt x="1026" y="158"/>
                    <a:pt x="868" y="0"/>
                    <a:pt x="67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8" name="Freeform 7">
            <a:extLst>
              <a:ext uri="{FF2B5EF4-FFF2-40B4-BE49-F238E27FC236}">
                <a16:creationId xmlns:a16="http://schemas.microsoft.com/office/drawing/2014/main" id="{501672CD-1E31-4847-9DD6-BD4A944DC85B}"/>
              </a:ext>
            </a:extLst>
          </p:cNvPr>
          <p:cNvSpPr>
            <a:spLocks noEditPoints="1"/>
          </p:cNvSpPr>
          <p:nvPr/>
        </p:nvSpPr>
        <p:spPr bwMode="auto">
          <a:xfrm>
            <a:off x="4721711" y="2709247"/>
            <a:ext cx="2748580" cy="2748578"/>
          </a:xfrm>
          <a:custGeom>
            <a:avLst/>
            <a:gdLst>
              <a:gd name="T0" fmla="*/ 2952 w 3080"/>
              <a:gd name="T1" fmla="*/ 1412 h 3080"/>
              <a:gd name="T2" fmla="*/ 2849 w 3080"/>
              <a:gd name="T3" fmla="*/ 1412 h 3080"/>
              <a:gd name="T4" fmla="*/ 1668 w 3080"/>
              <a:gd name="T5" fmla="*/ 231 h 3080"/>
              <a:gd name="T6" fmla="*/ 1668 w 3080"/>
              <a:gd name="T7" fmla="*/ 128 h 3080"/>
              <a:gd name="T8" fmla="*/ 1540 w 3080"/>
              <a:gd name="T9" fmla="*/ 0 h 3080"/>
              <a:gd name="T10" fmla="*/ 1412 w 3080"/>
              <a:gd name="T11" fmla="*/ 128 h 3080"/>
              <a:gd name="T12" fmla="*/ 1412 w 3080"/>
              <a:gd name="T13" fmla="*/ 231 h 3080"/>
              <a:gd name="T14" fmla="*/ 231 w 3080"/>
              <a:gd name="T15" fmla="*/ 1412 h 3080"/>
              <a:gd name="T16" fmla="*/ 128 w 3080"/>
              <a:gd name="T17" fmla="*/ 1412 h 3080"/>
              <a:gd name="T18" fmla="*/ 0 w 3080"/>
              <a:gd name="T19" fmla="*/ 1540 h 3080"/>
              <a:gd name="T20" fmla="*/ 128 w 3080"/>
              <a:gd name="T21" fmla="*/ 1668 h 3080"/>
              <a:gd name="T22" fmla="*/ 231 w 3080"/>
              <a:gd name="T23" fmla="*/ 1668 h 3080"/>
              <a:gd name="T24" fmla="*/ 1412 w 3080"/>
              <a:gd name="T25" fmla="*/ 2849 h 3080"/>
              <a:gd name="T26" fmla="*/ 1412 w 3080"/>
              <a:gd name="T27" fmla="*/ 2952 h 3080"/>
              <a:gd name="T28" fmla="*/ 1540 w 3080"/>
              <a:gd name="T29" fmla="*/ 3080 h 3080"/>
              <a:gd name="T30" fmla="*/ 1668 w 3080"/>
              <a:gd name="T31" fmla="*/ 2952 h 3080"/>
              <a:gd name="T32" fmla="*/ 1668 w 3080"/>
              <a:gd name="T33" fmla="*/ 2849 h 3080"/>
              <a:gd name="T34" fmla="*/ 2849 w 3080"/>
              <a:gd name="T35" fmla="*/ 1668 h 3080"/>
              <a:gd name="T36" fmla="*/ 2952 w 3080"/>
              <a:gd name="T37" fmla="*/ 1668 h 3080"/>
              <a:gd name="T38" fmla="*/ 3080 w 3080"/>
              <a:gd name="T39" fmla="*/ 1540 h 3080"/>
              <a:gd name="T40" fmla="*/ 2952 w 3080"/>
              <a:gd name="T41" fmla="*/ 1412 h 3080"/>
              <a:gd name="T42" fmla="*/ 1668 w 3080"/>
              <a:gd name="T43" fmla="*/ 2591 h 3080"/>
              <a:gd name="T44" fmla="*/ 1668 w 3080"/>
              <a:gd name="T45" fmla="*/ 2502 h 3080"/>
              <a:gd name="T46" fmla="*/ 1540 w 3080"/>
              <a:gd name="T47" fmla="*/ 2374 h 3080"/>
              <a:gd name="T48" fmla="*/ 1412 w 3080"/>
              <a:gd name="T49" fmla="*/ 2502 h 3080"/>
              <a:gd name="T50" fmla="*/ 1412 w 3080"/>
              <a:gd name="T51" fmla="*/ 2591 h 3080"/>
              <a:gd name="T52" fmla="*/ 489 w 3080"/>
              <a:gd name="T53" fmla="*/ 1668 h 3080"/>
              <a:gd name="T54" fmla="*/ 577 w 3080"/>
              <a:gd name="T55" fmla="*/ 1668 h 3080"/>
              <a:gd name="T56" fmla="*/ 706 w 3080"/>
              <a:gd name="T57" fmla="*/ 1540 h 3080"/>
              <a:gd name="T58" fmla="*/ 577 w 3080"/>
              <a:gd name="T59" fmla="*/ 1412 h 3080"/>
              <a:gd name="T60" fmla="*/ 489 w 3080"/>
              <a:gd name="T61" fmla="*/ 1412 h 3080"/>
              <a:gd name="T62" fmla="*/ 1412 w 3080"/>
              <a:gd name="T63" fmla="*/ 489 h 3080"/>
              <a:gd name="T64" fmla="*/ 1412 w 3080"/>
              <a:gd name="T65" fmla="*/ 577 h 3080"/>
              <a:gd name="T66" fmla="*/ 1540 w 3080"/>
              <a:gd name="T67" fmla="*/ 706 h 3080"/>
              <a:gd name="T68" fmla="*/ 1668 w 3080"/>
              <a:gd name="T69" fmla="*/ 577 h 3080"/>
              <a:gd name="T70" fmla="*/ 1668 w 3080"/>
              <a:gd name="T71" fmla="*/ 489 h 3080"/>
              <a:gd name="T72" fmla="*/ 2591 w 3080"/>
              <a:gd name="T73" fmla="*/ 1412 h 3080"/>
              <a:gd name="T74" fmla="*/ 2503 w 3080"/>
              <a:gd name="T75" fmla="*/ 1412 h 3080"/>
              <a:gd name="T76" fmla="*/ 2374 w 3080"/>
              <a:gd name="T77" fmla="*/ 1540 h 3080"/>
              <a:gd name="T78" fmla="*/ 2503 w 3080"/>
              <a:gd name="T79" fmla="*/ 1668 h 3080"/>
              <a:gd name="T80" fmla="*/ 2591 w 3080"/>
              <a:gd name="T81" fmla="*/ 1668 h 3080"/>
              <a:gd name="T82" fmla="*/ 1668 w 3080"/>
              <a:gd name="T83" fmla="*/ 2591 h 3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80" h="3080">
                <a:moveTo>
                  <a:pt x="2952" y="1412"/>
                </a:moveTo>
                <a:cubicBezTo>
                  <a:pt x="2849" y="1412"/>
                  <a:pt x="2849" y="1412"/>
                  <a:pt x="2849" y="1412"/>
                </a:cubicBezTo>
                <a:cubicBezTo>
                  <a:pt x="2789" y="789"/>
                  <a:pt x="2291" y="291"/>
                  <a:pt x="1668" y="231"/>
                </a:cubicBezTo>
                <a:cubicBezTo>
                  <a:pt x="1668" y="128"/>
                  <a:pt x="1668" y="128"/>
                  <a:pt x="1668" y="128"/>
                </a:cubicBezTo>
                <a:cubicBezTo>
                  <a:pt x="1668" y="57"/>
                  <a:pt x="1611" y="0"/>
                  <a:pt x="1540" y="0"/>
                </a:cubicBezTo>
                <a:cubicBezTo>
                  <a:pt x="1469" y="0"/>
                  <a:pt x="1412" y="57"/>
                  <a:pt x="1412" y="128"/>
                </a:cubicBezTo>
                <a:cubicBezTo>
                  <a:pt x="1412" y="231"/>
                  <a:pt x="1412" y="231"/>
                  <a:pt x="1412" y="231"/>
                </a:cubicBezTo>
                <a:cubicBezTo>
                  <a:pt x="789" y="291"/>
                  <a:pt x="291" y="789"/>
                  <a:pt x="231" y="1412"/>
                </a:cubicBezTo>
                <a:cubicBezTo>
                  <a:pt x="128" y="1412"/>
                  <a:pt x="128" y="1412"/>
                  <a:pt x="128" y="1412"/>
                </a:cubicBezTo>
                <a:cubicBezTo>
                  <a:pt x="57" y="1412"/>
                  <a:pt x="0" y="1469"/>
                  <a:pt x="0" y="1540"/>
                </a:cubicBezTo>
                <a:cubicBezTo>
                  <a:pt x="0" y="1611"/>
                  <a:pt x="57" y="1668"/>
                  <a:pt x="128" y="1668"/>
                </a:cubicBezTo>
                <a:cubicBezTo>
                  <a:pt x="231" y="1668"/>
                  <a:pt x="231" y="1668"/>
                  <a:pt x="231" y="1668"/>
                </a:cubicBezTo>
                <a:cubicBezTo>
                  <a:pt x="291" y="2291"/>
                  <a:pt x="789" y="2789"/>
                  <a:pt x="1412" y="2849"/>
                </a:cubicBezTo>
                <a:cubicBezTo>
                  <a:pt x="1412" y="2952"/>
                  <a:pt x="1412" y="2952"/>
                  <a:pt x="1412" y="2952"/>
                </a:cubicBezTo>
                <a:cubicBezTo>
                  <a:pt x="1412" y="3023"/>
                  <a:pt x="1469" y="3080"/>
                  <a:pt x="1540" y="3080"/>
                </a:cubicBezTo>
                <a:cubicBezTo>
                  <a:pt x="1611" y="3080"/>
                  <a:pt x="1668" y="3023"/>
                  <a:pt x="1668" y="2952"/>
                </a:cubicBezTo>
                <a:cubicBezTo>
                  <a:pt x="1668" y="2849"/>
                  <a:pt x="1668" y="2849"/>
                  <a:pt x="1668" y="2849"/>
                </a:cubicBezTo>
                <a:cubicBezTo>
                  <a:pt x="2291" y="2789"/>
                  <a:pt x="2789" y="2291"/>
                  <a:pt x="2849" y="1668"/>
                </a:cubicBezTo>
                <a:cubicBezTo>
                  <a:pt x="2952" y="1668"/>
                  <a:pt x="2952" y="1668"/>
                  <a:pt x="2952" y="1668"/>
                </a:cubicBezTo>
                <a:cubicBezTo>
                  <a:pt x="3023" y="1668"/>
                  <a:pt x="3080" y="1611"/>
                  <a:pt x="3080" y="1540"/>
                </a:cubicBezTo>
                <a:cubicBezTo>
                  <a:pt x="3080" y="1469"/>
                  <a:pt x="3023" y="1412"/>
                  <a:pt x="2952" y="1412"/>
                </a:cubicBezTo>
                <a:close/>
                <a:moveTo>
                  <a:pt x="1668" y="2591"/>
                </a:moveTo>
                <a:cubicBezTo>
                  <a:pt x="1668" y="2502"/>
                  <a:pt x="1668" y="2502"/>
                  <a:pt x="1668" y="2502"/>
                </a:cubicBezTo>
                <a:cubicBezTo>
                  <a:pt x="1668" y="2432"/>
                  <a:pt x="1611" y="2374"/>
                  <a:pt x="1540" y="2374"/>
                </a:cubicBezTo>
                <a:cubicBezTo>
                  <a:pt x="1469" y="2374"/>
                  <a:pt x="1412" y="2432"/>
                  <a:pt x="1412" y="2502"/>
                </a:cubicBezTo>
                <a:cubicBezTo>
                  <a:pt x="1412" y="2591"/>
                  <a:pt x="1412" y="2591"/>
                  <a:pt x="1412" y="2591"/>
                </a:cubicBezTo>
                <a:cubicBezTo>
                  <a:pt x="930" y="2533"/>
                  <a:pt x="547" y="2150"/>
                  <a:pt x="489" y="1668"/>
                </a:cubicBezTo>
                <a:cubicBezTo>
                  <a:pt x="577" y="1668"/>
                  <a:pt x="577" y="1668"/>
                  <a:pt x="577" y="1668"/>
                </a:cubicBezTo>
                <a:cubicBezTo>
                  <a:pt x="648" y="1668"/>
                  <a:pt x="706" y="1611"/>
                  <a:pt x="706" y="1540"/>
                </a:cubicBezTo>
                <a:cubicBezTo>
                  <a:pt x="706" y="1469"/>
                  <a:pt x="648" y="1412"/>
                  <a:pt x="577" y="1412"/>
                </a:cubicBezTo>
                <a:cubicBezTo>
                  <a:pt x="489" y="1412"/>
                  <a:pt x="489" y="1412"/>
                  <a:pt x="489" y="1412"/>
                </a:cubicBezTo>
                <a:cubicBezTo>
                  <a:pt x="547" y="930"/>
                  <a:pt x="930" y="547"/>
                  <a:pt x="1412" y="489"/>
                </a:cubicBezTo>
                <a:cubicBezTo>
                  <a:pt x="1412" y="577"/>
                  <a:pt x="1412" y="577"/>
                  <a:pt x="1412" y="577"/>
                </a:cubicBezTo>
                <a:cubicBezTo>
                  <a:pt x="1412" y="648"/>
                  <a:pt x="1469" y="706"/>
                  <a:pt x="1540" y="706"/>
                </a:cubicBezTo>
                <a:cubicBezTo>
                  <a:pt x="1611" y="706"/>
                  <a:pt x="1668" y="648"/>
                  <a:pt x="1668" y="577"/>
                </a:cubicBezTo>
                <a:cubicBezTo>
                  <a:pt x="1668" y="489"/>
                  <a:pt x="1668" y="489"/>
                  <a:pt x="1668" y="489"/>
                </a:cubicBezTo>
                <a:cubicBezTo>
                  <a:pt x="2150" y="547"/>
                  <a:pt x="2533" y="930"/>
                  <a:pt x="2591" y="1412"/>
                </a:cubicBezTo>
                <a:cubicBezTo>
                  <a:pt x="2503" y="1412"/>
                  <a:pt x="2503" y="1412"/>
                  <a:pt x="2503" y="1412"/>
                </a:cubicBezTo>
                <a:cubicBezTo>
                  <a:pt x="2432" y="1412"/>
                  <a:pt x="2374" y="1469"/>
                  <a:pt x="2374" y="1540"/>
                </a:cubicBezTo>
                <a:cubicBezTo>
                  <a:pt x="2374" y="1611"/>
                  <a:pt x="2432" y="1668"/>
                  <a:pt x="2503" y="1668"/>
                </a:cubicBezTo>
                <a:cubicBezTo>
                  <a:pt x="2591" y="1668"/>
                  <a:pt x="2591" y="1668"/>
                  <a:pt x="2591" y="1668"/>
                </a:cubicBezTo>
                <a:cubicBezTo>
                  <a:pt x="2533" y="2150"/>
                  <a:pt x="2150" y="2533"/>
                  <a:pt x="1668" y="259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26D0FCC0-BF83-4246-BED0-74702A54AB33}"/>
              </a:ext>
            </a:extLst>
          </p:cNvPr>
          <p:cNvSpPr txBox="1"/>
          <p:nvPr/>
        </p:nvSpPr>
        <p:spPr>
          <a:xfrm flipH="1">
            <a:off x="7875116" y="3691939"/>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FCDAC243-D62A-4CE5-A860-A383245D620D}"/>
              </a:ext>
            </a:extLst>
          </p:cNvPr>
          <p:cNvSpPr txBox="1"/>
          <p:nvPr/>
        </p:nvSpPr>
        <p:spPr>
          <a:xfrm flipH="1">
            <a:off x="7875116" y="4118322"/>
            <a:ext cx="305317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there are best friend and frequently.</a:t>
            </a:r>
          </a:p>
        </p:txBody>
      </p:sp>
      <p:sp>
        <p:nvSpPr>
          <p:cNvPr id="17" name="TextBox 16">
            <a:extLst>
              <a:ext uri="{FF2B5EF4-FFF2-40B4-BE49-F238E27FC236}">
                <a16:creationId xmlns:a16="http://schemas.microsoft.com/office/drawing/2014/main" id="{22C1136A-6B6E-47D2-B1AC-CB22BDF86F15}"/>
              </a:ext>
            </a:extLst>
          </p:cNvPr>
          <p:cNvSpPr txBox="1"/>
          <p:nvPr/>
        </p:nvSpPr>
        <p:spPr>
          <a:xfrm flipH="1">
            <a:off x="2376841" y="3691939"/>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B6CA678F-D985-4545-B7F3-BF5CC4ABA02C}"/>
              </a:ext>
            </a:extLst>
          </p:cNvPr>
          <p:cNvSpPr txBox="1"/>
          <p:nvPr/>
        </p:nvSpPr>
        <p:spPr>
          <a:xfrm flipH="1">
            <a:off x="1263714" y="4118322"/>
            <a:ext cx="3053171"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there are best friend and frequently.</a:t>
            </a:r>
          </a:p>
        </p:txBody>
      </p:sp>
      <p:sp>
        <p:nvSpPr>
          <p:cNvPr id="19" name="TextBox 18">
            <a:extLst>
              <a:ext uri="{FF2B5EF4-FFF2-40B4-BE49-F238E27FC236}">
                <a16:creationId xmlns:a16="http://schemas.microsoft.com/office/drawing/2014/main" id="{E8430493-A3E5-4683-B950-902593B9A699}"/>
              </a:ext>
            </a:extLst>
          </p:cNvPr>
          <p:cNvSpPr txBox="1"/>
          <p:nvPr/>
        </p:nvSpPr>
        <p:spPr>
          <a:xfrm flipH="1">
            <a:off x="2376841" y="5388963"/>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 name="TextBox 19">
            <a:extLst>
              <a:ext uri="{FF2B5EF4-FFF2-40B4-BE49-F238E27FC236}">
                <a16:creationId xmlns:a16="http://schemas.microsoft.com/office/drawing/2014/main" id="{91DC898A-93A0-4210-B7B1-57C2B2A96E2D}"/>
              </a:ext>
            </a:extLst>
          </p:cNvPr>
          <p:cNvSpPr txBox="1"/>
          <p:nvPr/>
        </p:nvSpPr>
        <p:spPr>
          <a:xfrm flipH="1">
            <a:off x="1263714" y="5815346"/>
            <a:ext cx="3053171"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there are best friend and frequently.</a:t>
            </a:r>
          </a:p>
        </p:txBody>
      </p:sp>
      <p:sp>
        <p:nvSpPr>
          <p:cNvPr id="23" name="TextBox 22">
            <a:extLst>
              <a:ext uri="{FF2B5EF4-FFF2-40B4-BE49-F238E27FC236}">
                <a16:creationId xmlns:a16="http://schemas.microsoft.com/office/drawing/2014/main" id="{CFB195F9-8A1F-4873-8785-DEE4F4BC5B8E}"/>
              </a:ext>
            </a:extLst>
          </p:cNvPr>
          <p:cNvSpPr txBox="1"/>
          <p:nvPr/>
        </p:nvSpPr>
        <p:spPr>
          <a:xfrm flipH="1">
            <a:off x="7875116" y="1823377"/>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8707AD06-B68A-4B11-9138-2C04AAF3EC3C}"/>
              </a:ext>
            </a:extLst>
          </p:cNvPr>
          <p:cNvSpPr txBox="1"/>
          <p:nvPr/>
        </p:nvSpPr>
        <p:spPr>
          <a:xfrm flipH="1">
            <a:off x="7875116" y="2249760"/>
            <a:ext cx="305317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there are best friend and frequently.</a:t>
            </a:r>
          </a:p>
        </p:txBody>
      </p:sp>
      <p:sp>
        <p:nvSpPr>
          <p:cNvPr id="33" name="Oval 32">
            <a:extLst>
              <a:ext uri="{FF2B5EF4-FFF2-40B4-BE49-F238E27FC236}">
                <a16:creationId xmlns:a16="http://schemas.microsoft.com/office/drawing/2014/main" id="{52FD8845-1BC3-41ED-84C0-0B23CBD9562D}"/>
              </a:ext>
            </a:extLst>
          </p:cNvPr>
          <p:cNvSpPr/>
          <p:nvPr/>
        </p:nvSpPr>
        <p:spPr>
          <a:xfrm flipH="1">
            <a:off x="3693613" y="1989107"/>
            <a:ext cx="623272" cy="62327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C1BA0BC7-A023-4715-A1D1-3B11436D80A7}"/>
              </a:ext>
            </a:extLst>
          </p:cNvPr>
          <p:cNvSpPr txBox="1"/>
          <p:nvPr/>
        </p:nvSpPr>
        <p:spPr>
          <a:xfrm flipH="1">
            <a:off x="2704537" y="2009095"/>
            <a:ext cx="7732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60%</a:t>
            </a:r>
          </a:p>
        </p:txBody>
      </p:sp>
      <p:sp>
        <p:nvSpPr>
          <p:cNvPr id="35" name="TextBox 34">
            <a:extLst>
              <a:ext uri="{FF2B5EF4-FFF2-40B4-BE49-F238E27FC236}">
                <a16:creationId xmlns:a16="http://schemas.microsoft.com/office/drawing/2014/main" id="{5B3850C6-06FF-4AE1-A7FE-6078992F5952}"/>
              </a:ext>
            </a:extLst>
          </p:cNvPr>
          <p:cNvSpPr txBox="1"/>
          <p:nvPr/>
        </p:nvSpPr>
        <p:spPr>
          <a:xfrm flipH="1">
            <a:off x="2059460" y="2291849"/>
            <a:ext cx="1418285" cy="297517"/>
          </a:xfrm>
          <a:prstGeom prst="rect">
            <a:avLst/>
          </a:prstGeom>
          <a:noFill/>
        </p:spPr>
        <p:txBody>
          <a:bodyPr wrap="square" rtlCol="0">
            <a:spAutoFit/>
          </a:bodyPr>
          <a:lstStyle/>
          <a:p>
            <a:pPr algn="r">
              <a:lnSpc>
                <a:spcPct val="150000"/>
              </a:lnSpc>
            </a:pPr>
            <a:r>
              <a:rPr lang="en-US" sz="1000">
                <a:solidFill>
                  <a:schemeClr val="accent1"/>
                </a:solidFill>
                <a:latin typeface="Roboto Bold" panose="02000000000000000000" pitchFamily="2" charset="0"/>
                <a:ea typeface="Roboto Bold" panose="02000000000000000000" pitchFamily="2" charset="0"/>
                <a:cs typeface="Roboto Bold" panose="02000000000000000000" pitchFamily="2" charset="0"/>
              </a:rPr>
              <a:t>Men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 spend.</a:t>
            </a:r>
          </a:p>
        </p:txBody>
      </p:sp>
      <p:grpSp>
        <p:nvGrpSpPr>
          <p:cNvPr id="36" name="Group 35">
            <a:extLst>
              <a:ext uri="{FF2B5EF4-FFF2-40B4-BE49-F238E27FC236}">
                <a16:creationId xmlns:a16="http://schemas.microsoft.com/office/drawing/2014/main" id="{CC5CDE3F-7AFB-414E-A8EA-DABF6DB33D29}"/>
              </a:ext>
            </a:extLst>
          </p:cNvPr>
          <p:cNvGrpSpPr/>
          <p:nvPr/>
        </p:nvGrpSpPr>
        <p:grpSpPr>
          <a:xfrm flipH="1">
            <a:off x="3869209" y="2140117"/>
            <a:ext cx="272080" cy="321252"/>
            <a:chOff x="4391025" y="6067425"/>
            <a:chExt cx="527050" cy="622300"/>
          </a:xfrm>
          <a:solidFill>
            <a:schemeClr val="accent1"/>
          </a:solidFill>
        </p:grpSpPr>
        <p:sp>
          <p:nvSpPr>
            <p:cNvPr id="37" name="Oval 11">
              <a:extLst>
                <a:ext uri="{FF2B5EF4-FFF2-40B4-BE49-F238E27FC236}">
                  <a16:creationId xmlns:a16="http://schemas.microsoft.com/office/drawing/2014/main" id="{BF5CE375-4C10-4331-A32B-FACCAAE735DB}"/>
                </a:ext>
              </a:extLst>
            </p:cNvPr>
            <p:cNvSpPr>
              <a:spLocks noChangeArrowheads="1"/>
            </p:cNvSpPr>
            <p:nvPr/>
          </p:nvSpPr>
          <p:spPr bwMode="auto">
            <a:xfrm>
              <a:off x="4508500" y="6067425"/>
              <a:ext cx="290513" cy="292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a:endParaRPr lang="en-US" dirty="0">
                <a:latin typeface="Roboto" panose="02000000000000000000" pitchFamily="2" charset="0"/>
              </a:endParaRPr>
            </a:p>
          </p:txBody>
        </p:sp>
        <p:sp>
          <p:nvSpPr>
            <p:cNvPr id="38" name="Freeform 12">
              <a:extLst>
                <a:ext uri="{FF2B5EF4-FFF2-40B4-BE49-F238E27FC236}">
                  <a16:creationId xmlns:a16="http://schemas.microsoft.com/office/drawing/2014/main" id="{3C0F9272-631E-4450-A8D9-7AC1CA5592EF}"/>
                </a:ext>
              </a:extLst>
            </p:cNvPr>
            <p:cNvSpPr>
              <a:spLocks/>
            </p:cNvSpPr>
            <p:nvPr/>
          </p:nvSpPr>
          <p:spPr bwMode="auto">
            <a:xfrm>
              <a:off x="4391025" y="6375400"/>
              <a:ext cx="527050" cy="314325"/>
            </a:xfrm>
            <a:custGeom>
              <a:avLst/>
              <a:gdLst>
                <a:gd name="T0" fmla="*/ 857 w 1410"/>
                <a:gd name="T1" fmla="*/ 0 h 839"/>
                <a:gd name="T2" fmla="*/ 553 w 1410"/>
                <a:gd name="T3" fmla="*/ 0 h 839"/>
                <a:gd name="T4" fmla="*/ 0 w 1410"/>
                <a:gd name="T5" fmla="*/ 553 h 839"/>
                <a:gd name="T6" fmla="*/ 0 w 1410"/>
                <a:gd name="T7" fmla="*/ 778 h 839"/>
                <a:gd name="T8" fmla="*/ 62 w 1410"/>
                <a:gd name="T9" fmla="*/ 839 h 839"/>
                <a:gd name="T10" fmla="*/ 1348 w 1410"/>
                <a:gd name="T11" fmla="*/ 839 h 839"/>
                <a:gd name="T12" fmla="*/ 1410 w 1410"/>
                <a:gd name="T13" fmla="*/ 778 h 839"/>
                <a:gd name="T14" fmla="*/ 1410 w 1410"/>
                <a:gd name="T15" fmla="*/ 553 h 839"/>
                <a:gd name="T16" fmla="*/ 857 w 1410"/>
                <a:gd name="T17" fmla="*/ 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0" h="839">
                  <a:moveTo>
                    <a:pt x="857" y="0"/>
                  </a:moveTo>
                  <a:cubicBezTo>
                    <a:pt x="553" y="0"/>
                    <a:pt x="553" y="0"/>
                    <a:pt x="553" y="0"/>
                  </a:cubicBezTo>
                  <a:cubicBezTo>
                    <a:pt x="248" y="0"/>
                    <a:pt x="0" y="248"/>
                    <a:pt x="0" y="553"/>
                  </a:cubicBezTo>
                  <a:cubicBezTo>
                    <a:pt x="0" y="778"/>
                    <a:pt x="0" y="778"/>
                    <a:pt x="0" y="778"/>
                  </a:cubicBezTo>
                  <a:cubicBezTo>
                    <a:pt x="0" y="813"/>
                    <a:pt x="27" y="839"/>
                    <a:pt x="62" y="839"/>
                  </a:cubicBezTo>
                  <a:cubicBezTo>
                    <a:pt x="1348" y="839"/>
                    <a:pt x="1348" y="839"/>
                    <a:pt x="1348" y="839"/>
                  </a:cubicBezTo>
                  <a:cubicBezTo>
                    <a:pt x="1383" y="839"/>
                    <a:pt x="1410" y="813"/>
                    <a:pt x="1410" y="778"/>
                  </a:cubicBezTo>
                  <a:cubicBezTo>
                    <a:pt x="1410" y="553"/>
                    <a:pt x="1410" y="553"/>
                    <a:pt x="1410" y="553"/>
                  </a:cubicBezTo>
                  <a:cubicBezTo>
                    <a:pt x="1410" y="248"/>
                    <a:pt x="1162" y="0"/>
                    <a:pt x="8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a:endParaRPr lang="en-US" dirty="0">
                <a:latin typeface="Roboto" panose="02000000000000000000" pitchFamily="2" charset="0"/>
              </a:endParaRPr>
            </a:p>
          </p:txBody>
        </p:sp>
      </p:grpSp>
      <p:cxnSp>
        <p:nvCxnSpPr>
          <p:cNvPr id="43" name="Straight Connector 42">
            <a:extLst>
              <a:ext uri="{FF2B5EF4-FFF2-40B4-BE49-F238E27FC236}">
                <a16:creationId xmlns:a16="http://schemas.microsoft.com/office/drawing/2014/main" id="{633139C8-90FE-4401-9D9E-A1AF3C94F100}"/>
              </a:ext>
            </a:extLst>
          </p:cNvPr>
          <p:cNvCxnSpPr>
            <a:cxnSpLocks/>
          </p:cNvCxnSpPr>
          <p:nvPr/>
        </p:nvCxnSpPr>
        <p:spPr>
          <a:xfrm flipH="1">
            <a:off x="1392710" y="3152159"/>
            <a:ext cx="2924175"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D593BF20-76E8-490F-8CBD-54974F2BF850}"/>
              </a:ext>
            </a:extLst>
          </p:cNvPr>
          <p:cNvSpPr/>
          <p:nvPr/>
        </p:nvSpPr>
        <p:spPr>
          <a:xfrm>
            <a:off x="7962900" y="5554693"/>
            <a:ext cx="623272" cy="62327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85448113-E800-47C9-82FD-BC536490AC7A}"/>
              </a:ext>
            </a:extLst>
          </p:cNvPr>
          <p:cNvSpPr txBox="1"/>
          <p:nvPr/>
        </p:nvSpPr>
        <p:spPr>
          <a:xfrm>
            <a:off x="8802040" y="5574681"/>
            <a:ext cx="7732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40%</a:t>
            </a:r>
          </a:p>
        </p:txBody>
      </p:sp>
      <p:sp>
        <p:nvSpPr>
          <p:cNvPr id="47" name="TextBox 46">
            <a:extLst>
              <a:ext uri="{FF2B5EF4-FFF2-40B4-BE49-F238E27FC236}">
                <a16:creationId xmlns:a16="http://schemas.microsoft.com/office/drawing/2014/main" id="{B4C31043-265C-4C66-A835-509CA31DBA3D}"/>
              </a:ext>
            </a:extLst>
          </p:cNvPr>
          <p:cNvSpPr txBox="1"/>
          <p:nvPr/>
        </p:nvSpPr>
        <p:spPr>
          <a:xfrm>
            <a:off x="8802040" y="5857435"/>
            <a:ext cx="1473911" cy="297517"/>
          </a:xfrm>
          <a:prstGeom prst="rect">
            <a:avLst/>
          </a:prstGeom>
          <a:noFill/>
        </p:spPr>
        <p:txBody>
          <a:bodyPr wrap="square" rtlCol="0">
            <a:spAutoFit/>
          </a:bodyPr>
          <a:lstStyle/>
          <a:p>
            <a:pPr>
              <a:lnSpc>
                <a:spcPct val="150000"/>
              </a:lnSpc>
            </a:pPr>
            <a:r>
              <a:rPr lang="en-US" sz="1000">
                <a:solidFill>
                  <a:schemeClr val="accent2"/>
                </a:solidFill>
                <a:latin typeface="Roboto Bold" panose="02000000000000000000" pitchFamily="2" charset="0"/>
                <a:ea typeface="Roboto Bold" panose="02000000000000000000" pitchFamily="2" charset="0"/>
                <a:cs typeface="Roboto Bold" panose="02000000000000000000" pitchFamily="2" charset="0"/>
              </a:rPr>
              <a:t>Women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 spend.</a:t>
            </a:r>
          </a:p>
        </p:txBody>
      </p:sp>
      <p:sp>
        <p:nvSpPr>
          <p:cNvPr id="48" name="Freeform 13">
            <a:extLst>
              <a:ext uri="{FF2B5EF4-FFF2-40B4-BE49-F238E27FC236}">
                <a16:creationId xmlns:a16="http://schemas.microsoft.com/office/drawing/2014/main" id="{64A5A5E3-A2E1-4EEF-B3A5-6F085BCF7ECE}"/>
              </a:ext>
            </a:extLst>
          </p:cNvPr>
          <p:cNvSpPr>
            <a:spLocks noEditPoints="1"/>
          </p:cNvSpPr>
          <p:nvPr/>
        </p:nvSpPr>
        <p:spPr bwMode="auto">
          <a:xfrm>
            <a:off x="8144642" y="5717176"/>
            <a:ext cx="259788" cy="298306"/>
          </a:xfrm>
          <a:custGeom>
            <a:avLst/>
            <a:gdLst>
              <a:gd name="T0" fmla="*/ 1094 w 1344"/>
              <a:gd name="T1" fmla="*/ 1033 h 1542"/>
              <a:gd name="T2" fmla="*/ 839 w 1344"/>
              <a:gd name="T3" fmla="*/ 873 h 1542"/>
              <a:gd name="T4" fmla="*/ 840 w 1344"/>
              <a:gd name="T5" fmla="*/ 844 h 1542"/>
              <a:gd name="T6" fmla="*/ 850 w 1344"/>
              <a:gd name="T7" fmla="*/ 844 h 1542"/>
              <a:gd name="T8" fmla="*/ 1137 w 1344"/>
              <a:gd name="T9" fmla="*/ 843 h 1542"/>
              <a:gd name="T10" fmla="*/ 1026 w 1344"/>
              <a:gd name="T11" fmla="*/ 353 h 1542"/>
              <a:gd name="T12" fmla="*/ 683 w 1344"/>
              <a:gd name="T13" fmla="*/ 0 h 1542"/>
              <a:gd name="T14" fmla="*/ 678 w 1344"/>
              <a:gd name="T15" fmla="*/ 0 h 1542"/>
              <a:gd name="T16" fmla="*/ 677 w 1344"/>
              <a:gd name="T17" fmla="*/ 0 h 1542"/>
              <a:gd name="T18" fmla="*/ 677 w 1344"/>
              <a:gd name="T19" fmla="*/ 0 h 1542"/>
              <a:gd name="T20" fmla="*/ 674 w 1344"/>
              <a:gd name="T21" fmla="*/ 0 h 1542"/>
              <a:gd name="T22" fmla="*/ 673 w 1344"/>
              <a:gd name="T23" fmla="*/ 0 h 1542"/>
              <a:gd name="T24" fmla="*/ 673 w 1344"/>
              <a:gd name="T25" fmla="*/ 0 h 1542"/>
              <a:gd name="T26" fmla="*/ 672 w 1344"/>
              <a:gd name="T27" fmla="*/ 0 h 1542"/>
              <a:gd name="T28" fmla="*/ 671 w 1344"/>
              <a:gd name="T29" fmla="*/ 0 h 1542"/>
              <a:gd name="T30" fmla="*/ 671 w 1344"/>
              <a:gd name="T31" fmla="*/ 0 h 1542"/>
              <a:gd name="T32" fmla="*/ 670 w 1344"/>
              <a:gd name="T33" fmla="*/ 0 h 1542"/>
              <a:gd name="T34" fmla="*/ 668 w 1344"/>
              <a:gd name="T35" fmla="*/ 0 h 1542"/>
              <a:gd name="T36" fmla="*/ 668 w 1344"/>
              <a:gd name="T37" fmla="*/ 0 h 1542"/>
              <a:gd name="T38" fmla="*/ 666 w 1344"/>
              <a:gd name="T39" fmla="*/ 0 h 1542"/>
              <a:gd name="T40" fmla="*/ 661 w 1344"/>
              <a:gd name="T41" fmla="*/ 0 h 1542"/>
              <a:gd name="T42" fmla="*/ 318 w 1344"/>
              <a:gd name="T43" fmla="*/ 353 h 1542"/>
              <a:gd name="T44" fmla="*/ 207 w 1344"/>
              <a:gd name="T45" fmla="*/ 843 h 1542"/>
              <a:gd name="T46" fmla="*/ 495 w 1344"/>
              <a:gd name="T47" fmla="*/ 844 h 1542"/>
              <a:gd name="T48" fmla="*/ 504 w 1344"/>
              <a:gd name="T49" fmla="*/ 844 h 1542"/>
              <a:gd name="T50" fmla="*/ 505 w 1344"/>
              <a:gd name="T51" fmla="*/ 873 h 1542"/>
              <a:gd name="T52" fmla="*/ 250 w 1344"/>
              <a:gd name="T53" fmla="*/ 1033 h 1542"/>
              <a:gd name="T54" fmla="*/ 0 w 1344"/>
              <a:gd name="T55" fmla="*/ 1223 h 1542"/>
              <a:gd name="T56" fmla="*/ 0 w 1344"/>
              <a:gd name="T57" fmla="*/ 1542 h 1542"/>
              <a:gd name="T58" fmla="*/ 1344 w 1344"/>
              <a:gd name="T59" fmla="*/ 1542 h 1542"/>
              <a:gd name="T60" fmla="*/ 1344 w 1344"/>
              <a:gd name="T61" fmla="*/ 1223 h 1542"/>
              <a:gd name="T62" fmla="*/ 1094 w 1344"/>
              <a:gd name="T63" fmla="*/ 1033 h 1542"/>
              <a:gd name="T64" fmla="*/ 1094 w 1344"/>
              <a:gd name="T65" fmla="*/ 1033 h 1542"/>
              <a:gd name="T66" fmla="*/ 1094 w 1344"/>
              <a:gd name="T67" fmla="*/ 1033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44" h="1542">
                <a:moveTo>
                  <a:pt x="1094" y="1033"/>
                </a:moveTo>
                <a:cubicBezTo>
                  <a:pt x="901" y="963"/>
                  <a:pt x="839" y="999"/>
                  <a:pt x="839" y="873"/>
                </a:cubicBezTo>
                <a:cubicBezTo>
                  <a:pt x="839" y="867"/>
                  <a:pt x="839" y="855"/>
                  <a:pt x="840" y="844"/>
                </a:cubicBezTo>
                <a:cubicBezTo>
                  <a:pt x="850" y="844"/>
                  <a:pt x="850" y="844"/>
                  <a:pt x="850" y="844"/>
                </a:cubicBezTo>
                <a:cubicBezTo>
                  <a:pt x="982" y="853"/>
                  <a:pt x="1109" y="863"/>
                  <a:pt x="1137" y="843"/>
                </a:cubicBezTo>
                <a:cubicBezTo>
                  <a:pt x="1183" y="811"/>
                  <a:pt x="1026" y="762"/>
                  <a:pt x="1026" y="353"/>
                </a:cubicBezTo>
                <a:cubicBezTo>
                  <a:pt x="1026" y="147"/>
                  <a:pt x="890" y="0"/>
                  <a:pt x="683" y="0"/>
                </a:cubicBezTo>
                <a:cubicBezTo>
                  <a:pt x="681" y="0"/>
                  <a:pt x="680" y="0"/>
                  <a:pt x="678" y="0"/>
                </a:cubicBezTo>
                <a:cubicBezTo>
                  <a:pt x="678" y="0"/>
                  <a:pt x="677" y="0"/>
                  <a:pt x="677" y="0"/>
                </a:cubicBezTo>
                <a:cubicBezTo>
                  <a:pt x="677" y="0"/>
                  <a:pt x="677" y="0"/>
                  <a:pt x="677" y="0"/>
                </a:cubicBezTo>
                <a:cubicBezTo>
                  <a:pt x="676" y="0"/>
                  <a:pt x="675" y="0"/>
                  <a:pt x="674" y="0"/>
                </a:cubicBezTo>
                <a:cubicBezTo>
                  <a:pt x="674" y="0"/>
                  <a:pt x="674" y="0"/>
                  <a:pt x="673" y="0"/>
                </a:cubicBezTo>
                <a:cubicBezTo>
                  <a:pt x="673" y="0"/>
                  <a:pt x="673" y="0"/>
                  <a:pt x="673" y="0"/>
                </a:cubicBezTo>
                <a:cubicBezTo>
                  <a:pt x="673" y="0"/>
                  <a:pt x="672" y="0"/>
                  <a:pt x="672" y="0"/>
                </a:cubicBezTo>
                <a:cubicBezTo>
                  <a:pt x="672" y="0"/>
                  <a:pt x="672" y="0"/>
                  <a:pt x="671" y="0"/>
                </a:cubicBezTo>
                <a:cubicBezTo>
                  <a:pt x="671" y="0"/>
                  <a:pt x="671" y="0"/>
                  <a:pt x="671" y="0"/>
                </a:cubicBezTo>
                <a:cubicBezTo>
                  <a:pt x="670" y="0"/>
                  <a:pt x="670" y="0"/>
                  <a:pt x="670" y="0"/>
                </a:cubicBezTo>
                <a:cubicBezTo>
                  <a:pt x="669" y="0"/>
                  <a:pt x="668" y="0"/>
                  <a:pt x="668" y="0"/>
                </a:cubicBezTo>
                <a:cubicBezTo>
                  <a:pt x="668" y="0"/>
                  <a:pt x="668" y="0"/>
                  <a:pt x="668" y="0"/>
                </a:cubicBezTo>
                <a:cubicBezTo>
                  <a:pt x="667" y="0"/>
                  <a:pt x="667" y="0"/>
                  <a:pt x="666" y="0"/>
                </a:cubicBezTo>
                <a:cubicBezTo>
                  <a:pt x="664" y="0"/>
                  <a:pt x="663" y="0"/>
                  <a:pt x="661" y="0"/>
                </a:cubicBezTo>
                <a:cubicBezTo>
                  <a:pt x="454" y="0"/>
                  <a:pt x="318" y="147"/>
                  <a:pt x="318" y="353"/>
                </a:cubicBezTo>
                <a:cubicBezTo>
                  <a:pt x="318" y="762"/>
                  <a:pt x="161" y="811"/>
                  <a:pt x="207" y="843"/>
                </a:cubicBezTo>
                <a:cubicBezTo>
                  <a:pt x="235" y="863"/>
                  <a:pt x="362" y="853"/>
                  <a:pt x="495" y="844"/>
                </a:cubicBezTo>
                <a:cubicBezTo>
                  <a:pt x="504" y="844"/>
                  <a:pt x="504" y="844"/>
                  <a:pt x="504" y="844"/>
                </a:cubicBezTo>
                <a:cubicBezTo>
                  <a:pt x="505" y="855"/>
                  <a:pt x="505" y="867"/>
                  <a:pt x="505" y="873"/>
                </a:cubicBezTo>
                <a:cubicBezTo>
                  <a:pt x="505" y="999"/>
                  <a:pt x="443" y="963"/>
                  <a:pt x="250" y="1033"/>
                </a:cubicBezTo>
                <a:cubicBezTo>
                  <a:pt x="56" y="1103"/>
                  <a:pt x="0" y="1174"/>
                  <a:pt x="0" y="1223"/>
                </a:cubicBezTo>
                <a:cubicBezTo>
                  <a:pt x="0" y="1542"/>
                  <a:pt x="0" y="1542"/>
                  <a:pt x="0" y="1542"/>
                </a:cubicBezTo>
                <a:cubicBezTo>
                  <a:pt x="1344" y="1542"/>
                  <a:pt x="1344" y="1542"/>
                  <a:pt x="1344" y="1542"/>
                </a:cubicBezTo>
                <a:cubicBezTo>
                  <a:pt x="1344" y="1223"/>
                  <a:pt x="1344" y="1223"/>
                  <a:pt x="1344" y="1223"/>
                </a:cubicBezTo>
                <a:cubicBezTo>
                  <a:pt x="1344" y="1174"/>
                  <a:pt x="1288" y="1103"/>
                  <a:pt x="1094" y="1033"/>
                </a:cubicBezTo>
                <a:close/>
                <a:moveTo>
                  <a:pt x="1094" y="1033"/>
                </a:moveTo>
                <a:cubicBezTo>
                  <a:pt x="1094" y="1033"/>
                  <a:pt x="1094" y="1033"/>
                  <a:pt x="1094" y="1033"/>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cxnSp>
        <p:nvCxnSpPr>
          <p:cNvPr id="51" name="Straight Connector 50">
            <a:extLst>
              <a:ext uri="{FF2B5EF4-FFF2-40B4-BE49-F238E27FC236}">
                <a16:creationId xmlns:a16="http://schemas.microsoft.com/office/drawing/2014/main" id="{15BF2F50-3D73-48CD-9273-72038D614939}"/>
              </a:ext>
            </a:extLst>
          </p:cNvPr>
          <p:cNvCxnSpPr>
            <a:cxnSpLocks/>
          </p:cNvCxnSpPr>
          <p:nvPr/>
        </p:nvCxnSpPr>
        <p:spPr>
          <a:xfrm flipH="1">
            <a:off x="7962900" y="5100682"/>
            <a:ext cx="2924175"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581EBE15-191B-4EEF-AB63-2CE990635621}"/>
              </a:ext>
            </a:extLst>
          </p:cNvPr>
          <p:cNvCxnSpPr>
            <a:cxnSpLocks/>
          </p:cNvCxnSpPr>
          <p:nvPr/>
        </p:nvCxnSpPr>
        <p:spPr>
          <a:xfrm flipV="1">
            <a:off x="6096000" y="2028077"/>
            <a:ext cx="1542876" cy="350350"/>
          </a:xfrm>
          <a:prstGeom prst="bentConnector3">
            <a:avLst>
              <a:gd name="adj1" fmla="val -6"/>
            </a:avLst>
          </a:prstGeom>
          <a:ln w="19050">
            <a:solidFill>
              <a:schemeClr val="tx2"/>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F58621D7-BB8E-480C-B58E-B722EA2B7C9E}"/>
              </a:ext>
            </a:extLst>
          </p:cNvPr>
          <p:cNvCxnSpPr>
            <a:cxnSpLocks/>
          </p:cNvCxnSpPr>
          <p:nvPr/>
        </p:nvCxnSpPr>
        <p:spPr>
          <a:xfrm rot="10800000" flipV="1">
            <a:off x="4495801" y="5753099"/>
            <a:ext cx="1590675" cy="352425"/>
          </a:xfrm>
          <a:prstGeom prst="bentConnector3">
            <a:avLst>
              <a:gd name="adj1" fmla="val 299"/>
            </a:avLst>
          </a:prstGeom>
          <a:ln w="19050">
            <a:solidFill>
              <a:schemeClr val="tx2"/>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173523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315A62-C109-4B91-8386-9481119268DD}"/>
              </a:ext>
            </a:extLst>
          </p:cNvPr>
          <p:cNvSpPr txBox="1"/>
          <p:nvPr/>
        </p:nvSpPr>
        <p:spPr>
          <a:xfrm>
            <a:off x="3590925" y="523875"/>
            <a:ext cx="50101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Growth Strategy</a:t>
            </a:r>
          </a:p>
        </p:txBody>
      </p:sp>
      <p:sp>
        <p:nvSpPr>
          <p:cNvPr id="4" name="TextBox 3">
            <a:extLst>
              <a:ext uri="{FF2B5EF4-FFF2-40B4-BE49-F238E27FC236}">
                <a16:creationId xmlns:a16="http://schemas.microsoft.com/office/drawing/2014/main" id="{D68165FF-8AF5-48E2-BBAF-054CE658962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ACCFCA69-540A-459D-AD73-3F1DF4F30F95}"/>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Develop/Withdraw</a:t>
            </a:r>
          </a:p>
        </p:txBody>
      </p:sp>
      <p:sp>
        <p:nvSpPr>
          <p:cNvPr id="6" name="TextBox 5">
            <a:extLst>
              <a:ext uri="{FF2B5EF4-FFF2-40B4-BE49-F238E27FC236}">
                <a16:creationId xmlns:a16="http://schemas.microsoft.com/office/drawing/2014/main" id="{968EA1A0-03B0-409C-AD7D-47B0A52622D7}"/>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7" name="TextBox 6">
            <a:extLst>
              <a:ext uri="{FF2B5EF4-FFF2-40B4-BE49-F238E27FC236}">
                <a16:creationId xmlns:a16="http://schemas.microsoft.com/office/drawing/2014/main" id="{7DA4035E-186F-45E8-B03B-A600180223AC}"/>
              </a:ext>
            </a:extLst>
          </p:cNvPr>
          <p:cNvSpPr txBox="1"/>
          <p:nvPr/>
        </p:nvSpPr>
        <p:spPr>
          <a:xfrm>
            <a:off x="693501" y="4740772"/>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Harvest Divest</a:t>
            </a:r>
          </a:p>
        </p:txBody>
      </p:sp>
      <p:sp>
        <p:nvSpPr>
          <p:cNvPr id="8" name="TextBox 7">
            <a:extLst>
              <a:ext uri="{FF2B5EF4-FFF2-40B4-BE49-F238E27FC236}">
                <a16:creationId xmlns:a16="http://schemas.microsoft.com/office/drawing/2014/main" id="{9A6ECA09-B1E6-4DA5-9C8D-D31CDA1D5CAF}"/>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9" name="TextBox 8">
            <a:extLst>
              <a:ext uri="{FF2B5EF4-FFF2-40B4-BE49-F238E27FC236}">
                <a16:creationId xmlns:a16="http://schemas.microsoft.com/office/drawing/2014/main" id="{53F4167E-36C3-4135-91D0-597D4B1C3D94}"/>
              </a:ext>
            </a:extLst>
          </p:cNvPr>
          <p:cNvSpPr txBox="1"/>
          <p:nvPr/>
        </p:nvSpPr>
        <p:spPr>
          <a:xfrm>
            <a:off x="9558455" y="2002582"/>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Invest Grow</a:t>
            </a:r>
          </a:p>
        </p:txBody>
      </p:sp>
      <p:sp>
        <p:nvSpPr>
          <p:cNvPr id="10" name="TextBox 9">
            <a:extLst>
              <a:ext uri="{FF2B5EF4-FFF2-40B4-BE49-F238E27FC236}">
                <a16:creationId xmlns:a16="http://schemas.microsoft.com/office/drawing/2014/main" id="{094E6513-D58B-4E44-9FC7-FFB8481FE361}"/>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1" name="TextBox 10">
            <a:extLst>
              <a:ext uri="{FF2B5EF4-FFF2-40B4-BE49-F238E27FC236}">
                <a16:creationId xmlns:a16="http://schemas.microsoft.com/office/drawing/2014/main" id="{F06CED33-6C10-48FC-9E82-123F3EBB3E35}"/>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Maintain Protect</a:t>
            </a:r>
          </a:p>
        </p:txBody>
      </p:sp>
      <p:sp>
        <p:nvSpPr>
          <p:cNvPr id="12" name="TextBox 11">
            <a:extLst>
              <a:ext uri="{FF2B5EF4-FFF2-40B4-BE49-F238E27FC236}">
                <a16:creationId xmlns:a16="http://schemas.microsoft.com/office/drawing/2014/main" id="{3BACA351-86D1-4C59-B468-FAD2AE9883B6}"/>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6" name="Rectangle 15">
            <a:extLst>
              <a:ext uri="{FF2B5EF4-FFF2-40B4-BE49-F238E27FC236}">
                <a16:creationId xmlns:a16="http://schemas.microsoft.com/office/drawing/2014/main" id="{93E4D05E-8A08-45DE-98EE-56EA02352FC5}"/>
              </a:ext>
            </a:extLst>
          </p:cNvPr>
          <p:cNvSpPr/>
          <p:nvPr/>
        </p:nvSpPr>
        <p:spPr>
          <a:xfrm>
            <a:off x="4470399" y="1994875"/>
            <a:ext cx="1863730" cy="17128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Single Corner Snipped 16">
            <a:extLst>
              <a:ext uri="{FF2B5EF4-FFF2-40B4-BE49-F238E27FC236}">
                <a16:creationId xmlns:a16="http://schemas.microsoft.com/office/drawing/2014/main" id="{A6A2C238-1535-45D4-9677-D1132F9569D2}"/>
              </a:ext>
            </a:extLst>
          </p:cNvPr>
          <p:cNvSpPr/>
          <p:nvPr/>
        </p:nvSpPr>
        <p:spPr>
          <a:xfrm>
            <a:off x="6461118" y="1994875"/>
            <a:ext cx="1863730" cy="1712812"/>
          </a:xfrm>
          <a:prstGeom prst="snip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B84581A3-9998-4AED-9541-30AB542B427E}"/>
              </a:ext>
            </a:extLst>
          </p:cNvPr>
          <p:cNvSpPr/>
          <p:nvPr/>
        </p:nvSpPr>
        <p:spPr>
          <a:xfrm>
            <a:off x="4470399" y="3824389"/>
            <a:ext cx="1863730" cy="17128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20">
            <a:extLst>
              <a:ext uri="{FF2B5EF4-FFF2-40B4-BE49-F238E27FC236}">
                <a16:creationId xmlns:a16="http://schemas.microsoft.com/office/drawing/2014/main" id="{7B87C1C7-748C-4273-A0D8-047B64D48E8A}"/>
              </a:ext>
            </a:extLst>
          </p:cNvPr>
          <p:cNvSpPr/>
          <p:nvPr/>
        </p:nvSpPr>
        <p:spPr>
          <a:xfrm>
            <a:off x="6461118" y="3824389"/>
            <a:ext cx="1863730" cy="17128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Arrow: Up 22">
            <a:extLst>
              <a:ext uri="{FF2B5EF4-FFF2-40B4-BE49-F238E27FC236}">
                <a16:creationId xmlns:a16="http://schemas.microsoft.com/office/drawing/2014/main" id="{34EE3EFD-368A-408C-9055-DE60CB6BDBB0}"/>
              </a:ext>
            </a:extLst>
          </p:cNvPr>
          <p:cNvSpPr/>
          <p:nvPr/>
        </p:nvSpPr>
        <p:spPr>
          <a:xfrm>
            <a:off x="4229333" y="1994874"/>
            <a:ext cx="142640" cy="2841267"/>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25000"/>
                  <a:lumOff val="75000"/>
                </a:schemeClr>
              </a:solidFill>
              <a:latin typeface="Roboto" panose="02000000000000000000" pitchFamily="2" charset="0"/>
            </a:endParaRPr>
          </a:p>
        </p:txBody>
      </p:sp>
      <p:sp>
        <p:nvSpPr>
          <p:cNvPr id="24" name="Arrow: Up 23">
            <a:extLst>
              <a:ext uri="{FF2B5EF4-FFF2-40B4-BE49-F238E27FC236}">
                <a16:creationId xmlns:a16="http://schemas.microsoft.com/office/drawing/2014/main" id="{097FAFFA-53CA-4FB1-B473-D33DC4DAE660}"/>
              </a:ext>
            </a:extLst>
          </p:cNvPr>
          <p:cNvSpPr/>
          <p:nvPr/>
        </p:nvSpPr>
        <p:spPr>
          <a:xfrm rot="5400000">
            <a:off x="6832896" y="4283254"/>
            <a:ext cx="142640" cy="2841267"/>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25000"/>
                  <a:lumOff val="75000"/>
                </a:schemeClr>
              </a:solidFill>
              <a:latin typeface="Roboto" panose="02000000000000000000" pitchFamily="2" charset="0"/>
            </a:endParaRPr>
          </a:p>
        </p:txBody>
      </p:sp>
      <p:sp>
        <p:nvSpPr>
          <p:cNvPr id="25" name="TextBox 24">
            <a:extLst>
              <a:ext uri="{FF2B5EF4-FFF2-40B4-BE49-F238E27FC236}">
                <a16:creationId xmlns:a16="http://schemas.microsoft.com/office/drawing/2014/main" id="{A80B013D-6E4C-438D-B67B-907B64FCCCCB}"/>
              </a:ext>
            </a:extLst>
          </p:cNvPr>
          <p:cNvSpPr txBox="1"/>
          <p:nvPr/>
        </p:nvSpPr>
        <p:spPr>
          <a:xfrm rot="16200000">
            <a:off x="3470994" y="3627538"/>
            <a:ext cx="107434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MARKETS</a:t>
            </a:r>
          </a:p>
        </p:txBody>
      </p:sp>
      <p:sp>
        <p:nvSpPr>
          <p:cNvPr id="26" name="TextBox 25">
            <a:extLst>
              <a:ext uri="{FF2B5EF4-FFF2-40B4-BE49-F238E27FC236}">
                <a16:creationId xmlns:a16="http://schemas.microsoft.com/office/drawing/2014/main" id="{2583BE7A-2AD2-4D5B-98BE-2F41EDBDC933}"/>
              </a:ext>
            </a:extLst>
          </p:cNvPr>
          <p:cNvSpPr txBox="1"/>
          <p:nvPr/>
        </p:nvSpPr>
        <p:spPr>
          <a:xfrm>
            <a:off x="5860451" y="5895201"/>
            <a:ext cx="107434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PRODUCTS</a:t>
            </a:r>
          </a:p>
        </p:txBody>
      </p:sp>
      <p:sp>
        <p:nvSpPr>
          <p:cNvPr id="28" name="TextBox 27">
            <a:extLst>
              <a:ext uri="{FF2B5EF4-FFF2-40B4-BE49-F238E27FC236}">
                <a16:creationId xmlns:a16="http://schemas.microsoft.com/office/drawing/2014/main" id="{5576E4F4-3D08-4124-BF99-96473D64F6B2}"/>
              </a:ext>
            </a:extLst>
          </p:cNvPr>
          <p:cNvSpPr txBox="1"/>
          <p:nvPr/>
        </p:nvSpPr>
        <p:spPr>
          <a:xfrm>
            <a:off x="4466520" y="5580776"/>
            <a:ext cx="1017062" cy="246221"/>
          </a:xfrm>
          <a:prstGeom prst="rect">
            <a:avLst/>
          </a:prstGeom>
          <a:noFill/>
        </p:spPr>
        <p:txBody>
          <a:bodyPr wrap="square" rtlCol="0">
            <a:spAutoFit/>
          </a:bodyPr>
          <a:lstStyle/>
          <a:p>
            <a:r>
              <a:rPr lang="en-US" sz="10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CURRENT</a:t>
            </a:r>
          </a:p>
        </p:txBody>
      </p:sp>
      <p:sp>
        <p:nvSpPr>
          <p:cNvPr id="29" name="TextBox 28">
            <a:extLst>
              <a:ext uri="{FF2B5EF4-FFF2-40B4-BE49-F238E27FC236}">
                <a16:creationId xmlns:a16="http://schemas.microsoft.com/office/drawing/2014/main" id="{90BB2AB6-B79B-4277-8BA1-C990DE5CADDE}"/>
              </a:ext>
            </a:extLst>
          </p:cNvPr>
          <p:cNvSpPr txBox="1"/>
          <p:nvPr/>
        </p:nvSpPr>
        <p:spPr>
          <a:xfrm rot="16200000">
            <a:off x="3947546" y="5063559"/>
            <a:ext cx="701060" cy="246221"/>
          </a:xfrm>
          <a:prstGeom prst="rect">
            <a:avLst/>
          </a:prstGeom>
          <a:noFill/>
        </p:spPr>
        <p:txBody>
          <a:bodyPr wrap="square" rtlCol="0">
            <a:spAutoFit/>
          </a:bodyPr>
          <a:lstStyle/>
          <a:p>
            <a:r>
              <a:rPr lang="en-US" sz="10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NEW</a:t>
            </a:r>
          </a:p>
        </p:txBody>
      </p:sp>
      <p:sp>
        <p:nvSpPr>
          <p:cNvPr id="30" name="TextBox 29">
            <a:extLst>
              <a:ext uri="{FF2B5EF4-FFF2-40B4-BE49-F238E27FC236}">
                <a16:creationId xmlns:a16="http://schemas.microsoft.com/office/drawing/2014/main" id="{9A850B0E-59FD-44E1-B78C-41234BFE0F01}"/>
              </a:ext>
            </a:extLst>
          </p:cNvPr>
          <p:cNvSpPr txBox="1"/>
          <p:nvPr/>
        </p:nvSpPr>
        <p:spPr>
          <a:xfrm>
            <a:off x="4510820" y="2192684"/>
            <a:ext cx="1782888"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Develop or Withdraw</a:t>
            </a:r>
          </a:p>
        </p:txBody>
      </p:sp>
      <p:sp>
        <p:nvSpPr>
          <p:cNvPr id="31" name="Freeform 167">
            <a:extLst>
              <a:ext uri="{FF2B5EF4-FFF2-40B4-BE49-F238E27FC236}">
                <a16:creationId xmlns:a16="http://schemas.microsoft.com/office/drawing/2014/main" id="{6A3C3E14-EE75-4924-AA23-FDA49A321EF5}"/>
              </a:ext>
            </a:extLst>
          </p:cNvPr>
          <p:cNvSpPr>
            <a:spLocks noChangeArrowheads="1"/>
          </p:cNvSpPr>
          <p:nvPr/>
        </p:nvSpPr>
        <p:spPr bwMode="auto">
          <a:xfrm>
            <a:off x="5128658" y="2760941"/>
            <a:ext cx="547212" cy="551848"/>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2" name="Freeform 166">
            <a:extLst>
              <a:ext uri="{FF2B5EF4-FFF2-40B4-BE49-F238E27FC236}">
                <a16:creationId xmlns:a16="http://schemas.microsoft.com/office/drawing/2014/main" id="{DE5EAA70-4A9F-4689-A787-6C63F04E6282}"/>
              </a:ext>
            </a:extLst>
          </p:cNvPr>
          <p:cNvSpPr>
            <a:spLocks noChangeArrowheads="1"/>
          </p:cNvSpPr>
          <p:nvPr/>
        </p:nvSpPr>
        <p:spPr bwMode="auto">
          <a:xfrm>
            <a:off x="7165966" y="2776826"/>
            <a:ext cx="454034" cy="520078"/>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3" name="Freeform 65">
            <a:extLst>
              <a:ext uri="{FF2B5EF4-FFF2-40B4-BE49-F238E27FC236}">
                <a16:creationId xmlns:a16="http://schemas.microsoft.com/office/drawing/2014/main" id="{E40A0A66-F4A2-40FC-9E40-8DA435F0DA41}"/>
              </a:ext>
            </a:extLst>
          </p:cNvPr>
          <p:cNvSpPr>
            <a:spLocks noChangeArrowheads="1"/>
          </p:cNvSpPr>
          <p:nvPr/>
        </p:nvSpPr>
        <p:spPr bwMode="auto">
          <a:xfrm>
            <a:off x="5128658" y="4215196"/>
            <a:ext cx="547212" cy="542614"/>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4" name="Freeform 58">
            <a:extLst>
              <a:ext uri="{FF2B5EF4-FFF2-40B4-BE49-F238E27FC236}">
                <a16:creationId xmlns:a16="http://schemas.microsoft.com/office/drawing/2014/main" id="{0FEE0657-41D8-4143-BD69-701170D0B8A1}"/>
              </a:ext>
            </a:extLst>
          </p:cNvPr>
          <p:cNvSpPr>
            <a:spLocks noChangeArrowheads="1"/>
          </p:cNvSpPr>
          <p:nvPr/>
        </p:nvSpPr>
        <p:spPr bwMode="auto">
          <a:xfrm>
            <a:off x="7106329" y="4230908"/>
            <a:ext cx="573308" cy="573308"/>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75BFF17F-553D-4E71-9FF1-55C00CB72461}"/>
              </a:ext>
            </a:extLst>
          </p:cNvPr>
          <p:cNvSpPr txBox="1"/>
          <p:nvPr/>
        </p:nvSpPr>
        <p:spPr>
          <a:xfrm>
            <a:off x="6605793" y="2192684"/>
            <a:ext cx="1574380"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Invest Grow</a:t>
            </a:r>
          </a:p>
        </p:txBody>
      </p:sp>
      <p:sp>
        <p:nvSpPr>
          <p:cNvPr id="38" name="TextBox 37">
            <a:extLst>
              <a:ext uri="{FF2B5EF4-FFF2-40B4-BE49-F238E27FC236}">
                <a16:creationId xmlns:a16="http://schemas.microsoft.com/office/drawing/2014/main" id="{D7563DC6-3635-48C6-9D50-CD8FE477A7E2}"/>
              </a:ext>
            </a:extLst>
          </p:cNvPr>
          <p:cNvSpPr txBox="1"/>
          <p:nvPr/>
        </p:nvSpPr>
        <p:spPr>
          <a:xfrm>
            <a:off x="4510820" y="5064806"/>
            <a:ext cx="1782888"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Harvest Divest</a:t>
            </a:r>
          </a:p>
        </p:txBody>
      </p:sp>
      <p:sp>
        <p:nvSpPr>
          <p:cNvPr id="39" name="TextBox 38">
            <a:extLst>
              <a:ext uri="{FF2B5EF4-FFF2-40B4-BE49-F238E27FC236}">
                <a16:creationId xmlns:a16="http://schemas.microsoft.com/office/drawing/2014/main" id="{78906750-0859-4E43-B654-C8C66641ACD7}"/>
              </a:ext>
            </a:extLst>
          </p:cNvPr>
          <p:cNvSpPr txBox="1"/>
          <p:nvPr/>
        </p:nvSpPr>
        <p:spPr>
          <a:xfrm>
            <a:off x="6605793" y="5064806"/>
            <a:ext cx="1574380"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Maintain Protect</a:t>
            </a:r>
          </a:p>
        </p:txBody>
      </p:sp>
    </p:spTree>
    <p:extLst>
      <p:ext uri="{BB962C8B-B14F-4D97-AF65-F5344CB8AC3E}">
        <p14:creationId xmlns:p14="http://schemas.microsoft.com/office/powerpoint/2010/main" val="178326891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174082C-4244-4ADB-8E82-0BDDB4540B30}"/>
              </a:ext>
            </a:extLst>
          </p:cNvPr>
          <p:cNvSpPr txBox="1"/>
          <p:nvPr/>
        </p:nvSpPr>
        <p:spPr>
          <a:xfrm>
            <a:off x="3590925" y="523875"/>
            <a:ext cx="50101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Growth Strategy</a:t>
            </a:r>
          </a:p>
        </p:txBody>
      </p:sp>
      <p:sp>
        <p:nvSpPr>
          <p:cNvPr id="4" name="TextBox 3">
            <a:extLst>
              <a:ext uri="{FF2B5EF4-FFF2-40B4-BE49-F238E27FC236}">
                <a16:creationId xmlns:a16="http://schemas.microsoft.com/office/drawing/2014/main" id="{C31A6B41-1F88-4197-8E4A-D10D0ABF9FB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8" name="TextBox 27">
            <a:extLst>
              <a:ext uri="{FF2B5EF4-FFF2-40B4-BE49-F238E27FC236}">
                <a16:creationId xmlns:a16="http://schemas.microsoft.com/office/drawing/2014/main" id="{770004F0-89E0-4E81-B76D-5C6FA4B8C2A6}"/>
              </a:ext>
            </a:extLst>
          </p:cNvPr>
          <p:cNvSpPr txBox="1"/>
          <p:nvPr/>
        </p:nvSpPr>
        <p:spPr>
          <a:xfrm>
            <a:off x="693501" y="2402488"/>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Develop/Withdraw</a:t>
            </a:r>
          </a:p>
        </p:txBody>
      </p:sp>
      <p:sp>
        <p:nvSpPr>
          <p:cNvPr id="29" name="TextBox 28">
            <a:extLst>
              <a:ext uri="{FF2B5EF4-FFF2-40B4-BE49-F238E27FC236}">
                <a16:creationId xmlns:a16="http://schemas.microsoft.com/office/drawing/2014/main" id="{DF362E36-30C1-45D0-B83B-C139541619ED}"/>
              </a:ext>
            </a:extLst>
          </p:cNvPr>
          <p:cNvSpPr txBox="1"/>
          <p:nvPr/>
        </p:nvSpPr>
        <p:spPr>
          <a:xfrm>
            <a:off x="693502" y="2828871"/>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0" name="TextBox 29">
            <a:extLst>
              <a:ext uri="{FF2B5EF4-FFF2-40B4-BE49-F238E27FC236}">
                <a16:creationId xmlns:a16="http://schemas.microsoft.com/office/drawing/2014/main" id="{8C640CB7-0270-4CBF-82FD-1FBD49D51455}"/>
              </a:ext>
            </a:extLst>
          </p:cNvPr>
          <p:cNvSpPr txBox="1"/>
          <p:nvPr/>
        </p:nvSpPr>
        <p:spPr>
          <a:xfrm>
            <a:off x="1276941" y="4740772"/>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Harvest Divest</a:t>
            </a:r>
          </a:p>
        </p:txBody>
      </p:sp>
      <p:sp>
        <p:nvSpPr>
          <p:cNvPr id="31" name="TextBox 30">
            <a:extLst>
              <a:ext uri="{FF2B5EF4-FFF2-40B4-BE49-F238E27FC236}">
                <a16:creationId xmlns:a16="http://schemas.microsoft.com/office/drawing/2014/main" id="{1942AF9B-35ED-4EEB-AE3B-C25C99D4ECD2}"/>
              </a:ext>
            </a:extLst>
          </p:cNvPr>
          <p:cNvSpPr txBox="1"/>
          <p:nvPr/>
        </p:nvSpPr>
        <p:spPr>
          <a:xfrm>
            <a:off x="693502"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2" name="TextBox 31">
            <a:extLst>
              <a:ext uri="{FF2B5EF4-FFF2-40B4-BE49-F238E27FC236}">
                <a16:creationId xmlns:a16="http://schemas.microsoft.com/office/drawing/2014/main" id="{C1A9BB8C-43BF-4A53-BD0F-9E86E122A1FA}"/>
              </a:ext>
            </a:extLst>
          </p:cNvPr>
          <p:cNvSpPr txBox="1"/>
          <p:nvPr/>
        </p:nvSpPr>
        <p:spPr>
          <a:xfrm>
            <a:off x="9089906" y="2402488"/>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Invest Grow</a:t>
            </a:r>
          </a:p>
        </p:txBody>
      </p:sp>
      <p:sp>
        <p:nvSpPr>
          <p:cNvPr id="33" name="TextBox 32">
            <a:extLst>
              <a:ext uri="{FF2B5EF4-FFF2-40B4-BE49-F238E27FC236}">
                <a16:creationId xmlns:a16="http://schemas.microsoft.com/office/drawing/2014/main" id="{8AB64CE8-0F6D-4C0C-9F61-192CC2F90EB1}"/>
              </a:ext>
            </a:extLst>
          </p:cNvPr>
          <p:cNvSpPr txBox="1"/>
          <p:nvPr/>
        </p:nvSpPr>
        <p:spPr>
          <a:xfrm>
            <a:off x="9089906" y="2828871"/>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4" name="TextBox 33">
            <a:extLst>
              <a:ext uri="{FF2B5EF4-FFF2-40B4-BE49-F238E27FC236}">
                <a16:creationId xmlns:a16="http://schemas.microsoft.com/office/drawing/2014/main" id="{A03653DF-A938-466D-991B-74E08D326235}"/>
              </a:ext>
            </a:extLst>
          </p:cNvPr>
          <p:cNvSpPr txBox="1"/>
          <p:nvPr/>
        </p:nvSpPr>
        <p:spPr>
          <a:xfrm>
            <a:off x="9089906"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Maintain Protect</a:t>
            </a:r>
          </a:p>
        </p:txBody>
      </p:sp>
      <p:sp>
        <p:nvSpPr>
          <p:cNvPr id="35" name="TextBox 34">
            <a:extLst>
              <a:ext uri="{FF2B5EF4-FFF2-40B4-BE49-F238E27FC236}">
                <a16:creationId xmlns:a16="http://schemas.microsoft.com/office/drawing/2014/main" id="{F86E5AE9-E25F-420C-9975-77B0FBC8497A}"/>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9" name="Freeform 5">
            <a:extLst>
              <a:ext uri="{FF2B5EF4-FFF2-40B4-BE49-F238E27FC236}">
                <a16:creationId xmlns:a16="http://schemas.microsoft.com/office/drawing/2014/main" id="{3A603B3C-AE95-4386-BE9C-ADA9C56C0FDA}"/>
              </a:ext>
            </a:extLst>
          </p:cNvPr>
          <p:cNvSpPr>
            <a:spLocks/>
          </p:cNvSpPr>
          <p:nvPr/>
        </p:nvSpPr>
        <p:spPr bwMode="auto">
          <a:xfrm>
            <a:off x="5096669" y="1876425"/>
            <a:ext cx="1998662" cy="1144190"/>
          </a:xfrm>
          <a:custGeom>
            <a:avLst/>
            <a:gdLst>
              <a:gd name="T0" fmla="*/ 0 w 1259"/>
              <a:gd name="T1" fmla="*/ 903 h 903"/>
              <a:gd name="T2" fmla="*/ 629 w 1259"/>
              <a:gd name="T3" fmla="*/ 0 h 903"/>
              <a:gd name="T4" fmla="*/ 1259 w 1259"/>
              <a:gd name="T5" fmla="*/ 903 h 903"/>
              <a:gd name="T6" fmla="*/ 0 w 1259"/>
              <a:gd name="T7" fmla="*/ 903 h 903"/>
            </a:gdLst>
            <a:ahLst/>
            <a:cxnLst>
              <a:cxn ang="0">
                <a:pos x="T0" y="T1"/>
              </a:cxn>
              <a:cxn ang="0">
                <a:pos x="T2" y="T3"/>
              </a:cxn>
              <a:cxn ang="0">
                <a:pos x="T4" y="T5"/>
              </a:cxn>
              <a:cxn ang="0">
                <a:pos x="T6" y="T7"/>
              </a:cxn>
            </a:cxnLst>
            <a:rect l="0" t="0" r="r" b="b"/>
            <a:pathLst>
              <a:path w="1259" h="903">
                <a:moveTo>
                  <a:pt x="0" y="903"/>
                </a:moveTo>
                <a:lnTo>
                  <a:pt x="629" y="0"/>
                </a:lnTo>
                <a:lnTo>
                  <a:pt x="1259" y="903"/>
                </a:lnTo>
                <a:lnTo>
                  <a:pt x="0" y="903"/>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E0D8DDDA-C236-4B72-AE09-2416CC17AB5A}"/>
              </a:ext>
            </a:extLst>
          </p:cNvPr>
          <p:cNvSpPr>
            <a:spLocks/>
          </p:cNvSpPr>
          <p:nvPr/>
        </p:nvSpPr>
        <p:spPr bwMode="auto">
          <a:xfrm>
            <a:off x="5498307" y="2836608"/>
            <a:ext cx="1195387" cy="1142518"/>
          </a:xfrm>
          <a:custGeom>
            <a:avLst/>
            <a:gdLst>
              <a:gd name="T0" fmla="*/ 425 w 773"/>
              <a:gd name="T1" fmla="*/ 113 h 703"/>
              <a:gd name="T2" fmla="*/ 425 w 773"/>
              <a:gd name="T3" fmla="*/ 100 h 703"/>
              <a:gd name="T4" fmla="*/ 454 w 773"/>
              <a:gd name="T5" fmla="*/ 52 h 703"/>
              <a:gd name="T6" fmla="*/ 402 w 773"/>
              <a:gd name="T7" fmla="*/ 0 h 703"/>
              <a:gd name="T8" fmla="*/ 349 w 773"/>
              <a:gd name="T9" fmla="*/ 52 h 703"/>
              <a:gd name="T10" fmla="*/ 378 w 773"/>
              <a:gd name="T11" fmla="*/ 100 h 703"/>
              <a:gd name="T12" fmla="*/ 378 w 773"/>
              <a:gd name="T13" fmla="*/ 113 h 703"/>
              <a:gd name="T14" fmla="*/ 0 w 773"/>
              <a:gd name="T15" fmla="*/ 113 h 703"/>
              <a:gd name="T16" fmla="*/ 0 w 773"/>
              <a:gd name="T17" fmla="*/ 703 h 703"/>
              <a:gd name="T18" fmla="*/ 773 w 773"/>
              <a:gd name="T19" fmla="*/ 703 h 703"/>
              <a:gd name="T20" fmla="*/ 773 w 773"/>
              <a:gd name="T21" fmla="*/ 113 h 703"/>
              <a:gd name="T22" fmla="*/ 425 w 773"/>
              <a:gd name="T23" fmla="*/ 113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3" h="703">
                <a:moveTo>
                  <a:pt x="425" y="113"/>
                </a:moveTo>
                <a:cubicBezTo>
                  <a:pt x="425" y="100"/>
                  <a:pt x="425" y="100"/>
                  <a:pt x="425" y="100"/>
                </a:cubicBezTo>
                <a:cubicBezTo>
                  <a:pt x="442" y="91"/>
                  <a:pt x="454" y="73"/>
                  <a:pt x="454" y="52"/>
                </a:cubicBezTo>
                <a:cubicBezTo>
                  <a:pt x="454" y="23"/>
                  <a:pt x="431" y="0"/>
                  <a:pt x="402" y="0"/>
                </a:cubicBezTo>
                <a:cubicBezTo>
                  <a:pt x="373" y="0"/>
                  <a:pt x="349" y="23"/>
                  <a:pt x="349" y="52"/>
                </a:cubicBezTo>
                <a:cubicBezTo>
                  <a:pt x="349" y="73"/>
                  <a:pt x="361" y="91"/>
                  <a:pt x="378" y="100"/>
                </a:cubicBezTo>
                <a:cubicBezTo>
                  <a:pt x="378" y="113"/>
                  <a:pt x="378" y="113"/>
                  <a:pt x="378" y="113"/>
                </a:cubicBezTo>
                <a:cubicBezTo>
                  <a:pt x="0" y="113"/>
                  <a:pt x="0" y="113"/>
                  <a:pt x="0" y="113"/>
                </a:cubicBezTo>
                <a:cubicBezTo>
                  <a:pt x="0" y="703"/>
                  <a:pt x="0" y="703"/>
                  <a:pt x="0" y="703"/>
                </a:cubicBezTo>
                <a:cubicBezTo>
                  <a:pt x="773" y="703"/>
                  <a:pt x="773" y="703"/>
                  <a:pt x="773" y="703"/>
                </a:cubicBezTo>
                <a:cubicBezTo>
                  <a:pt x="773" y="113"/>
                  <a:pt x="773" y="113"/>
                  <a:pt x="773" y="113"/>
                </a:cubicBezTo>
                <a:lnTo>
                  <a:pt x="425" y="11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66D516FA-A984-4022-9441-40C078FF1A7F}"/>
              </a:ext>
            </a:extLst>
          </p:cNvPr>
          <p:cNvSpPr>
            <a:spLocks/>
          </p:cNvSpPr>
          <p:nvPr/>
        </p:nvSpPr>
        <p:spPr bwMode="auto">
          <a:xfrm>
            <a:off x="5498307" y="3796790"/>
            <a:ext cx="1195387" cy="1142518"/>
          </a:xfrm>
          <a:custGeom>
            <a:avLst/>
            <a:gdLst>
              <a:gd name="T0" fmla="*/ 425 w 773"/>
              <a:gd name="T1" fmla="*/ 113 h 703"/>
              <a:gd name="T2" fmla="*/ 425 w 773"/>
              <a:gd name="T3" fmla="*/ 100 h 703"/>
              <a:gd name="T4" fmla="*/ 454 w 773"/>
              <a:gd name="T5" fmla="*/ 52 h 703"/>
              <a:gd name="T6" fmla="*/ 402 w 773"/>
              <a:gd name="T7" fmla="*/ 0 h 703"/>
              <a:gd name="T8" fmla="*/ 349 w 773"/>
              <a:gd name="T9" fmla="*/ 52 h 703"/>
              <a:gd name="T10" fmla="*/ 378 w 773"/>
              <a:gd name="T11" fmla="*/ 100 h 703"/>
              <a:gd name="T12" fmla="*/ 378 w 773"/>
              <a:gd name="T13" fmla="*/ 113 h 703"/>
              <a:gd name="T14" fmla="*/ 0 w 773"/>
              <a:gd name="T15" fmla="*/ 113 h 703"/>
              <a:gd name="T16" fmla="*/ 0 w 773"/>
              <a:gd name="T17" fmla="*/ 703 h 703"/>
              <a:gd name="T18" fmla="*/ 773 w 773"/>
              <a:gd name="T19" fmla="*/ 703 h 703"/>
              <a:gd name="T20" fmla="*/ 773 w 773"/>
              <a:gd name="T21" fmla="*/ 113 h 703"/>
              <a:gd name="T22" fmla="*/ 425 w 773"/>
              <a:gd name="T23" fmla="*/ 113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3" h="703">
                <a:moveTo>
                  <a:pt x="425" y="113"/>
                </a:moveTo>
                <a:cubicBezTo>
                  <a:pt x="425" y="100"/>
                  <a:pt x="425" y="100"/>
                  <a:pt x="425" y="100"/>
                </a:cubicBezTo>
                <a:cubicBezTo>
                  <a:pt x="442" y="91"/>
                  <a:pt x="454" y="73"/>
                  <a:pt x="454" y="52"/>
                </a:cubicBezTo>
                <a:cubicBezTo>
                  <a:pt x="454" y="23"/>
                  <a:pt x="431" y="0"/>
                  <a:pt x="402" y="0"/>
                </a:cubicBezTo>
                <a:cubicBezTo>
                  <a:pt x="373" y="0"/>
                  <a:pt x="349" y="23"/>
                  <a:pt x="349" y="52"/>
                </a:cubicBezTo>
                <a:cubicBezTo>
                  <a:pt x="349" y="73"/>
                  <a:pt x="361" y="91"/>
                  <a:pt x="378" y="100"/>
                </a:cubicBezTo>
                <a:cubicBezTo>
                  <a:pt x="378" y="113"/>
                  <a:pt x="378" y="113"/>
                  <a:pt x="378" y="113"/>
                </a:cubicBezTo>
                <a:cubicBezTo>
                  <a:pt x="0" y="113"/>
                  <a:pt x="0" y="113"/>
                  <a:pt x="0" y="113"/>
                </a:cubicBezTo>
                <a:cubicBezTo>
                  <a:pt x="0" y="703"/>
                  <a:pt x="0" y="703"/>
                  <a:pt x="0" y="703"/>
                </a:cubicBezTo>
                <a:cubicBezTo>
                  <a:pt x="773" y="703"/>
                  <a:pt x="773" y="703"/>
                  <a:pt x="773" y="703"/>
                </a:cubicBezTo>
                <a:cubicBezTo>
                  <a:pt x="773" y="113"/>
                  <a:pt x="773" y="113"/>
                  <a:pt x="773" y="113"/>
                </a:cubicBezTo>
                <a:lnTo>
                  <a:pt x="425" y="11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D6DA9DA0-86DD-4332-8E3E-2900E529A34A}"/>
              </a:ext>
            </a:extLst>
          </p:cNvPr>
          <p:cNvSpPr>
            <a:spLocks/>
          </p:cNvSpPr>
          <p:nvPr/>
        </p:nvSpPr>
        <p:spPr bwMode="auto">
          <a:xfrm>
            <a:off x="5498307" y="4755300"/>
            <a:ext cx="1195387" cy="1142518"/>
          </a:xfrm>
          <a:custGeom>
            <a:avLst/>
            <a:gdLst>
              <a:gd name="T0" fmla="*/ 425 w 773"/>
              <a:gd name="T1" fmla="*/ 113 h 703"/>
              <a:gd name="T2" fmla="*/ 425 w 773"/>
              <a:gd name="T3" fmla="*/ 100 h 703"/>
              <a:gd name="T4" fmla="*/ 454 w 773"/>
              <a:gd name="T5" fmla="*/ 52 h 703"/>
              <a:gd name="T6" fmla="*/ 402 w 773"/>
              <a:gd name="T7" fmla="*/ 0 h 703"/>
              <a:gd name="T8" fmla="*/ 349 w 773"/>
              <a:gd name="T9" fmla="*/ 52 h 703"/>
              <a:gd name="T10" fmla="*/ 378 w 773"/>
              <a:gd name="T11" fmla="*/ 100 h 703"/>
              <a:gd name="T12" fmla="*/ 378 w 773"/>
              <a:gd name="T13" fmla="*/ 113 h 703"/>
              <a:gd name="T14" fmla="*/ 0 w 773"/>
              <a:gd name="T15" fmla="*/ 113 h 703"/>
              <a:gd name="T16" fmla="*/ 0 w 773"/>
              <a:gd name="T17" fmla="*/ 703 h 703"/>
              <a:gd name="T18" fmla="*/ 773 w 773"/>
              <a:gd name="T19" fmla="*/ 703 h 703"/>
              <a:gd name="T20" fmla="*/ 773 w 773"/>
              <a:gd name="T21" fmla="*/ 113 h 703"/>
              <a:gd name="T22" fmla="*/ 425 w 773"/>
              <a:gd name="T23" fmla="*/ 113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3" h="703">
                <a:moveTo>
                  <a:pt x="425" y="113"/>
                </a:moveTo>
                <a:cubicBezTo>
                  <a:pt x="425" y="100"/>
                  <a:pt x="425" y="100"/>
                  <a:pt x="425" y="100"/>
                </a:cubicBezTo>
                <a:cubicBezTo>
                  <a:pt x="442" y="91"/>
                  <a:pt x="454" y="73"/>
                  <a:pt x="454" y="52"/>
                </a:cubicBezTo>
                <a:cubicBezTo>
                  <a:pt x="454" y="23"/>
                  <a:pt x="431" y="0"/>
                  <a:pt x="402" y="0"/>
                </a:cubicBezTo>
                <a:cubicBezTo>
                  <a:pt x="373" y="0"/>
                  <a:pt x="349" y="23"/>
                  <a:pt x="349" y="52"/>
                </a:cubicBezTo>
                <a:cubicBezTo>
                  <a:pt x="349" y="73"/>
                  <a:pt x="361" y="91"/>
                  <a:pt x="378" y="100"/>
                </a:cubicBezTo>
                <a:cubicBezTo>
                  <a:pt x="378" y="113"/>
                  <a:pt x="378" y="113"/>
                  <a:pt x="378" y="113"/>
                </a:cubicBezTo>
                <a:cubicBezTo>
                  <a:pt x="0" y="113"/>
                  <a:pt x="0" y="113"/>
                  <a:pt x="0" y="113"/>
                </a:cubicBezTo>
                <a:cubicBezTo>
                  <a:pt x="0" y="703"/>
                  <a:pt x="0" y="703"/>
                  <a:pt x="0" y="703"/>
                </a:cubicBezTo>
                <a:cubicBezTo>
                  <a:pt x="773" y="703"/>
                  <a:pt x="773" y="703"/>
                  <a:pt x="773" y="703"/>
                </a:cubicBezTo>
                <a:cubicBezTo>
                  <a:pt x="773" y="113"/>
                  <a:pt x="773" y="113"/>
                  <a:pt x="773" y="113"/>
                </a:cubicBezTo>
                <a:lnTo>
                  <a:pt x="425" y="11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37E056A3-5D36-4AEE-8B42-8D72C05A981E}"/>
              </a:ext>
            </a:extLst>
          </p:cNvPr>
          <p:cNvSpPr>
            <a:spLocks/>
          </p:cNvSpPr>
          <p:nvPr/>
        </p:nvSpPr>
        <p:spPr bwMode="auto">
          <a:xfrm>
            <a:off x="5498307" y="5715482"/>
            <a:ext cx="1195387" cy="1142518"/>
          </a:xfrm>
          <a:custGeom>
            <a:avLst/>
            <a:gdLst>
              <a:gd name="T0" fmla="*/ 425 w 773"/>
              <a:gd name="T1" fmla="*/ 113 h 703"/>
              <a:gd name="T2" fmla="*/ 425 w 773"/>
              <a:gd name="T3" fmla="*/ 100 h 703"/>
              <a:gd name="T4" fmla="*/ 454 w 773"/>
              <a:gd name="T5" fmla="*/ 52 h 703"/>
              <a:gd name="T6" fmla="*/ 402 w 773"/>
              <a:gd name="T7" fmla="*/ 0 h 703"/>
              <a:gd name="T8" fmla="*/ 349 w 773"/>
              <a:gd name="T9" fmla="*/ 52 h 703"/>
              <a:gd name="T10" fmla="*/ 378 w 773"/>
              <a:gd name="T11" fmla="*/ 100 h 703"/>
              <a:gd name="T12" fmla="*/ 378 w 773"/>
              <a:gd name="T13" fmla="*/ 113 h 703"/>
              <a:gd name="T14" fmla="*/ 0 w 773"/>
              <a:gd name="T15" fmla="*/ 113 h 703"/>
              <a:gd name="T16" fmla="*/ 0 w 773"/>
              <a:gd name="T17" fmla="*/ 703 h 703"/>
              <a:gd name="T18" fmla="*/ 773 w 773"/>
              <a:gd name="T19" fmla="*/ 703 h 703"/>
              <a:gd name="T20" fmla="*/ 773 w 773"/>
              <a:gd name="T21" fmla="*/ 113 h 703"/>
              <a:gd name="T22" fmla="*/ 425 w 773"/>
              <a:gd name="T23" fmla="*/ 113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3" h="703">
                <a:moveTo>
                  <a:pt x="425" y="113"/>
                </a:moveTo>
                <a:cubicBezTo>
                  <a:pt x="425" y="100"/>
                  <a:pt x="425" y="100"/>
                  <a:pt x="425" y="100"/>
                </a:cubicBezTo>
                <a:cubicBezTo>
                  <a:pt x="442" y="91"/>
                  <a:pt x="454" y="73"/>
                  <a:pt x="454" y="52"/>
                </a:cubicBezTo>
                <a:cubicBezTo>
                  <a:pt x="454" y="23"/>
                  <a:pt x="431" y="0"/>
                  <a:pt x="402" y="0"/>
                </a:cubicBezTo>
                <a:cubicBezTo>
                  <a:pt x="373" y="0"/>
                  <a:pt x="349" y="23"/>
                  <a:pt x="349" y="52"/>
                </a:cubicBezTo>
                <a:cubicBezTo>
                  <a:pt x="349" y="73"/>
                  <a:pt x="361" y="91"/>
                  <a:pt x="378" y="100"/>
                </a:cubicBezTo>
                <a:cubicBezTo>
                  <a:pt x="378" y="113"/>
                  <a:pt x="378" y="113"/>
                  <a:pt x="378" y="113"/>
                </a:cubicBezTo>
                <a:cubicBezTo>
                  <a:pt x="0" y="113"/>
                  <a:pt x="0" y="113"/>
                  <a:pt x="0" y="113"/>
                </a:cubicBezTo>
                <a:cubicBezTo>
                  <a:pt x="0" y="703"/>
                  <a:pt x="0" y="703"/>
                  <a:pt x="0" y="703"/>
                </a:cubicBezTo>
                <a:cubicBezTo>
                  <a:pt x="773" y="703"/>
                  <a:pt x="773" y="703"/>
                  <a:pt x="773" y="703"/>
                </a:cubicBezTo>
                <a:cubicBezTo>
                  <a:pt x="773" y="113"/>
                  <a:pt x="773" y="113"/>
                  <a:pt x="773" y="113"/>
                </a:cubicBezTo>
                <a:lnTo>
                  <a:pt x="425" y="11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TextBox 52">
            <a:extLst>
              <a:ext uri="{FF2B5EF4-FFF2-40B4-BE49-F238E27FC236}">
                <a16:creationId xmlns:a16="http://schemas.microsoft.com/office/drawing/2014/main" id="{3B32248D-0382-4592-AC9E-231555992E88}"/>
              </a:ext>
            </a:extLst>
          </p:cNvPr>
          <p:cNvSpPr txBox="1"/>
          <p:nvPr/>
        </p:nvSpPr>
        <p:spPr>
          <a:xfrm>
            <a:off x="5709396" y="6193243"/>
            <a:ext cx="77320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a:t>
            </a:r>
          </a:p>
        </p:txBody>
      </p:sp>
      <p:sp>
        <p:nvSpPr>
          <p:cNvPr id="54" name="TextBox 53">
            <a:extLst>
              <a:ext uri="{FF2B5EF4-FFF2-40B4-BE49-F238E27FC236}">
                <a16:creationId xmlns:a16="http://schemas.microsoft.com/office/drawing/2014/main" id="{0ED6F0B0-A9E6-4E77-B606-051B3B80594E}"/>
              </a:ext>
            </a:extLst>
          </p:cNvPr>
          <p:cNvSpPr txBox="1"/>
          <p:nvPr/>
        </p:nvSpPr>
        <p:spPr>
          <a:xfrm>
            <a:off x="5709396" y="5167155"/>
            <a:ext cx="77320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30%</a:t>
            </a:r>
          </a:p>
        </p:txBody>
      </p:sp>
      <p:sp>
        <p:nvSpPr>
          <p:cNvPr id="55" name="TextBox 54">
            <a:extLst>
              <a:ext uri="{FF2B5EF4-FFF2-40B4-BE49-F238E27FC236}">
                <a16:creationId xmlns:a16="http://schemas.microsoft.com/office/drawing/2014/main" id="{DCBAC695-8815-4EC7-A149-D3145718D769}"/>
              </a:ext>
            </a:extLst>
          </p:cNvPr>
          <p:cNvSpPr txBox="1"/>
          <p:nvPr/>
        </p:nvSpPr>
        <p:spPr>
          <a:xfrm>
            <a:off x="5709396" y="4206973"/>
            <a:ext cx="77320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40%</a:t>
            </a:r>
          </a:p>
        </p:txBody>
      </p:sp>
      <p:sp>
        <p:nvSpPr>
          <p:cNvPr id="56" name="TextBox 55">
            <a:extLst>
              <a:ext uri="{FF2B5EF4-FFF2-40B4-BE49-F238E27FC236}">
                <a16:creationId xmlns:a16="http://schemas.microsoft.com/office/drawing/2014/main" id="{B19297A2-C28E-4702-BC74-62B587AA3E90}"/>
              </a:ext>
            </a:extLst>
          </p:cNvPr>
          <p:cNvSpPr txBox="1"/>
          <p:nvPr/>
        </p:nvSpPr>
        <p:spPr>
          <a:xfrm>
            <a:off x="5709396" y="3252467"/>
            <a:ext cx="77320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50%</a:t>
            </a:r>
          </a:p>
        </p:txBody>
      </p:sp>
      <p:sp>
        <p:nvSpPr>
          <p:cNvPr id="58" name="TextBox 57">
            <a:extLst>
              <a:ext uri="{FF2B5EF4-FFF2-40B4-BE49-F238E27FC236}">
                <a16:creationId xmlns:a16="http://schemas.microsoft.com/office/drawing/2014/main" id="{A6FDA265-0F9F-4720-94CB-A03A03BA8DB9}"/>
              </a:ext>
            </a:extLst>
          </p:cNvPr>
          <p:cNvSpPr txBox="1"/>
          <p:nvPr/>
        </p:nvSpPr>
        <p:spPr>
          <a:xfrm>
            <a:off x="5536938" y="2316415"/>
            <a:ext cx="1143948" cy="461665"/>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Market</a:t>
            </a:r>
          </a:p>
          <a:p>
            <a:pPr algn="ctr"/>
            <a:r>
              <a:rPr lang="en-US" sz="1200">
                <a:solidFill>
                  <a:schemeClr val="bg1"/>
                </a:solidFill>
                <a:latin typeface="Inter" panose="020B0502030000000004" pitchFamily="34" charset="0"/>
                <a:ea typeface="Inter" panose="020B0502030000000004" pitchFamily="34" charset="0"/>
              </a:rPr>
              <a:t>Development</a:t>
            </a:r>
          </a:p>
        </p:txBody>
      </p:sp>
      <p:sp>
        <p:nvSpPr>
          <p:cNvPr id="59" name="Oval 58">
            <a:extLst>
              <a:ext uri="{FF2B5EF4-FFF2-40B4-BE49-F238E27FC236}">
                <a16:creationId xmlns:a16="http://schemas.microsoft.com/office/drawing/2014/main" id="{8AB7FD10-487E-4A50-9784-D231EBABECA8}"/>
              </a:ext>
            </a:extLst>
          </p:cNvPr>
          <p:cNvSpPr/>
          <p:nvPr/>
        </p:nvSpPr>
        <p:spPr>
          <a:xfrm>
            <a:off x="3590925" y="5099008"/>
            <a:ext cx="699926" cy="699926"/>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BCB08F07-097B-4141-90E2-E2018CD97318}"/>
              </a:ext>
            </a:extLst>
          </p:cNvPr>
          <p:cNvSpPr/>
          <p:nvPr/>
        </p:nvSpPr>
        <p:spPr>
          <a:xfrm>
            <a:off x="3590925" y="2760724"/>
            <a:ext cx="699926" cy="699926"/>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7EFD3423-8010-4941-A8C6-4CFA3E50B160}"/>
              </a:ext>
            </a:extLst>
          </p:cNvPr>
          <p:cNvSpPr/>
          <p:nvPr/>
        </p:nvSpPr>
        <p:spPr>
          <a:xfrm>
            <a:off x="7901149" y="5099008"/>
            <a:ext cx="699926" cy="699926"/>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6721AE49-CAA8-4688-9500-2AE6AFC1BD21}"/>
              </a:ext>
            </a:extLst>
          </p:cNvPr>
          <p:cNvSpPr/>
          <p:nvPr/>
        </p:nvSpPr>
        <p:spPr>
          <a:xfrm>
            <a:off x="7901149" y="2760724"/>
            <a:ext cx="699926" cy="699926"/>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Freeform 167">
            <a:extLst>
              <a:ext uri="{FF2B5EF4-FFF2-40B4-BE49-F238E27FC236}">
                <a16:creationId xmlns:a16="http://schemas.microsoft.com/office/drawing/2014/main" id="{201A6DB9-B705-4134-8CFC-6CBB6EBEA506}"/>
              </a:ext>
            </a:extLst>
          </p:cNvPr>
          <p:cNvSpPr>
            <a:spLocks noChangeArrowheads="1"/>
          </p:cNvSpPr>
          <p:nvPr/>
        </p:nvSpPr>
        <p:spPr bwMode="auto">
          <a:xfrm>
            <a:off x="3759116" y="2927375"/>
            <a:ext cx="363544" cy="366624"/>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9" name="Freeform 166">
            <a:extLst>
              <a:ext uri="{FF2B5EF4-FFF2-40B4-BE49-F238E27FC236}">
                <a16:creationId xmlns:a16="http://schemas.microsoft.com/office/drawing/2014/main" id="{32951350-279E-4F7B-97E5-CB8DA92199B1}"/>
              </a:ext>
            </a:extLst>
          </p:cNvPr>
          <p:cNvSpPr>
            <a:spLocks noChangeArrowheads="1"/>
          </p:cNvSpPr>
          <p:nvPr/>
        </p:nvSpPr>
        <p:spPr bwMode="auto">
          <a:xfrm>
            <a:off x="8110699" y="2949849"/>
            <a:ext cx="280826" cy="321676"/>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0" name="Freeform 65">
            <a:extLst>
              <a:ext uri="{FF2B5EF4-FFF2-40B4-BE49-F238E27FC236}">
                <a16:creationId xmlns:a16="http://schemas.microsoft.com/office/drawing/2014/main" id="{2ABD6B1A-C68E-4C19-A8F4-5B48A96499D6}"/>
              </a:ext>
            </a:extLst>
          </p:cNvPr>
          <p:cNvSpPr>
            <a:spLocks noChangeArrowheads="1"/>
          </p:cNvSpPr>
          <p:nvPr/>
        </p:nvSpPr>
        <p:spPr bwMode="auto">
          <a:xfrm>
            <a:off x="3759117" y="5268727"/>
            <a:ext cx="363542" cy="360488"/>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1" name="Freeform 58">
            <a:extLst>
              <a:ext uri="{FF2B5EF4-FFF2-40B4-BE49-F238E27FC236}">
                <a16:creationId xmlns:a16="http://schemas.microsoft.com/office/drawing/2014/main" id="{DBB3F0CC-FB7A-471E-A3F7-41AD9567472E}"/>
              </a:ext>
            </a:extLst>
          </p:cNvPr>
          <p:cNvSpPr>
            <a:spLocks noChangeArrowheads="1"/>
          </p:cNvSpPr>
          <p:nvPr/>
        </p:nvSpPr>
        <p:spPr bwMode="auto">
          <a:xfrm>
            <a:off x="8060671" y="5258530"/>
            <a:ext cx="380882" cy="38088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758516908"/>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97C21C-E6E7-4AB0-9C9B-E3DCB5CA8B40}"/>
              </a:ext>
            </a:extLst>
          </p:cNvPr>
          <p:cNvSpPr txBox="1"/>
          <p:nvPr/>
        </p:nvSpPr>
        <p:spPr>
          <a:xfrm>
            <a:off x="2619632" y="523875"/>
            <a:ext cx="695273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Promotional Strategies</a:t>
            </a:r>
          </a:p>
        </p:txBody>
      </p:sp>
      <p:sp>
        <p:nvSpPr>
          <p:cNvPr id="4" name="TextBox 3">
            <a:extLst>
              <a:ext uri="{FF2B5EF4-FFF2-40B4-BE49-F238E27FC236}">
                <a16:creationId xmlns:a16="http://schemas.microsoft.com/office/drawing/2014/main" id="{FBC2128B-716C-4DF8-9AD4-DE1D23F214B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05491A21-E85E-4141-8EE2-D62BCA0556D6}"/>
              </a:ext>
            </a:extLst>
          </p:cNvPr>
          <p:cNvSpPr>
            <a:spLocks/>
          </p:cNvSpPr>
          <p:nvPr/>
        </p:nvSpPr>
        <p:spPr bwMode="auto">
          <a:xfrm>
            <a:off x="3970638" y="2107992"/>
            <a:ext cx="2039974" cy="1892487"/>
          </a:xfrm>
          <a:custGeom>
            <a:avLst/>
            <a:gdLst>
              <a:gd name="T0" fmla="*/ 536 w 553"/>
              <a:gd name="T1" fmla="*/ 257 h 513"/>
              <a:gd name="T2" fmla="*/ 513 w 553"/>
              <a:gd name="T3" fmla="*/ 257 h 513"/>
              <a:gd name="T4" fmla="*/ 256 w 553"/>
              <a:gd name="T5" fmla="*/ 0 h 513"/>
              <a:gd name="T6" fmla="*/ 0 w 553"/>
              <a:gd name="T7" fmla="*/ 257 h 513"/>
              <a:gd name="T8" fmla="*/ 254 w 553"/>
              <a:gd name="T9" fmla="*/ 513 h 513"/>
              <a:gd name="T10" fmla="*/ 254 w 553"/>
              <a:gd name="T11" fmla="*/ 513 h 513"/>
              <a:gd name="T12" fmla="*/ 392 w 553"/>
              <a:gd name="T13" fmla="*/ 513 h 513"/>
              <a:gd name="T14" fmla="*/ 415 w 553"/>
              <a:gd name="T15" fmla="*/ 490 h 513"/>
              <a:gd name="T16" fmla="*/ 415 w 553"/>
              <a:gd name="T17" fmla="*/ 440 h 513"/>
              <a:gd name="T18" fmla="*/ 392 w 553"/>
              <a:gd name="T19" fmla="*/ 417 h 513"/>
              <a:gd name="T20" fmla="*/ 256 w 553"/>
              <a:gd name="T21" fmla="*/ 417 h 513"/>
              <a:gd name="T22" fmla="*/ 96 w 553"/>
              <a:gd name="T23" fmla="*/ 257 h 513"/>
              <a:gd name="T24" fmla="*/ 256 w 553"/>
              <a:gd name="T25" fmla="*/ 96 h 513"/>
              <a:gd name="T26" fmla="*/ 417 w 553"/>
              <a:gd name="T27" fmla="*/ 257 h 513"/>
              <a:gd name="T28" fmla="*/ 396 w 553"/>
              <a:gd name="T29" fmla="*/ 257 h 513"/>
              <a:gd name="T30" fmla="*/ 386 w 553"/>
              <a:gd name="T31" fmla="*/ 276 h 513"/>
              <a:gd name="T32" fmla="*/ 453 w 553"/>
              <a:gd name="T33" fmla="*/ 374 h 513"/>
              <a:gd name="T34" fmla="*/ 479 w 553"/>
              <a:gd name="T35" fmla="*/ 374 h 513"/>
              <a:gd name="T36" fmla="*/ 546 w 553"/>
              <a:gd name="T37" fmla="*/ 276 h 513"/>
              <a:gd name="T38" fmla="*/ 536 w 553"/>
              <a:gd name="T39" fmla="*/ 257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3" h="513">
                <a:moveTo>
                  <a:pt x="536" y="257"/>
                </a:moveTo>
                <a:cubicBezTo>
                  <a:pt x="513" y="257"/>
                  <a:pt x="513" y="257"/>
                  <a:pt x="513" y="257"/>
                </a:cubicBezTo>
                <a:cubicBezTo>
                  <a:pt x="513" y="115"/>
                  <a:pt x="398" y="0"/>
                  <a:pt x="256" y="0"/>
                </a:cubicBezTo>
                <a:cubicBezTo>
                  <a:pt x="115" y="0"/>
                  <a:pt x="0" y="115"/>
                  <a:pt x="0" y="257"/>
                </a:cubicBezTo>
                <a:cubicBezTo>
                  <a:pt x="0" y="397"/>
                  <a:pt x="113" y="512"/>
                  <a:pt x="254" y="513"/>
                </a:cubicBezTo>
                <a:cubicBezTo>
                  <a:pt x="254" y="513"/>
                  <a:pt x="254" y="513"/>
                  <a:pt x="254" y="513"/>
                </a:cubicBezTo>
                <a:cubicBezTo>
                  <a:pt x="392" y="513"/>
                  <a:pt x="392" y="513"/>
                  <a:pt x="392" y="513"/>
                </a:cubicBezTo>
                <a:cubicBezTo>
                  <a:pt x="405" y="513"/>
                  <a:pt x="415" y="503"/>
                  <a:pt x="415" y="490"/>
                </a:cubicBezTo>
                <a:cubicBezTo>
                  <a:pt x="415" y="440"/>
                  <a:pt x="415" y="440"/>
                  <a:pt x="415" y="440"/>
                </a:cubicBezTo>
                <a:cubicBezTo>
                  <a:pt x="415" y="428"/>
                  <a:pt x="405" y="417"/>
                  <a:pt x="392" y="417"/>
                </a:cubicBezTo>
                <a:cubicBezTo>
                  <a:pt x="256" y="417"/>
                  <a:pt x="256" y="417"/>
                  <a:pt x="256" y="417"/>
                </a:cubicBezTo>
                <a:cubicBezTo>
                  <a:pt x="168" y="417"/>
                  <a:pt x="96" y="345"/>
                  <a:pt x="96" y="257"/>
                </a:cubicBezTo>
                <a:cubicBezTo>
                  <a:pt x="96" y="168"/>
                  <a:pt x="168" y="96"/>
                  <a:pt x="256" y="96"/>
                </a:cubicBezTo>
                <a:cubicBezTo>
                  <a:pt x="345" y="96"/>
                  <a:pt x="417" y="168"/>
                  <a:pt x="417" y="257"/>
                </a:cubicBezTo>
                <a:cubicBezTo>
                  <a:pt x="396" y="257"/>
                  <a:pt x="396" y="257"/>
                  <a:pt x="396" y="257"/>
                </a:cubicBezTo>
                <a:cubicBezTo>
                  <a:pt x="383" y="257"/>
                  <a:pt x="379" y="265"/>
                  <a:pt x="386" y="276"/>
                </a:cubicBezTo>
                <a:cubicBezTo>
                  <a:pt x="453" y="374"/>
                  <a:pt x="453" y="374"/>
                  <a:pt x="453" y="374"/>
                </a:cubicBezTo>
                <a:cubicBezTo>
                  <a:pt x="460" y="385"/>
                  <a:pt x="472" y="385"/>
                  <a:pt x="479" y="374"/>
                </a:cubicBezTo>
                <a:cubicBezTo>
                  <a:pt x="546" y="276"/>
                  <a:pt x="546" y="276"/>
                  <a:pt x="546" y="276"/>
                </a:cubicBezTo>
                <a:cubicBezTo>
                  <a:pt x="553" y="265"/>
                  <a:pt x="549" y="257"/>
                  <a:pt x="536" y="2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BA9E4208-11D6-4F4C-8346-A65A3D703D2E}"/>
              </a:ext>
            </a:extLst>
          </p:cNvPr>
          <p:cNvSpPr>
            <a:spLocks/>
          </p:cNvSpPr>
          <p:nvPr/>
        </p:nvSpPr>
        <p:spPr bwMode="auto">
          <a:xfrm>
            <a:off x="6179835" y="2107992"/>
            <a:ext cx="2041527" cy="1892487"/>
          </a:xfrm>
          <a:custGeom>
            <a:avLst/>
            <a:gdLst>
              <a:gd name="T0" fmla="*/ 17 w 553"/>
              <a:gd name="T1" fmla="*/ 257 h 513"/>
              <a:gd name="T2" fmla="*/ 41 w 553"/>
              <a:gd name="T3" fmla="*/ 257 h 513"/>
              <a:gd name="T4" fmla="*/ 297 w 553"/>
              <a:gd name="T5" fmla="*/ 0 h 513"/>
              <a:gd name="T6" fmla="*/ 553 w 553"/>
              <a:gd name="T7" fmla="*/ 257 h 513"/>
              <a:gd name="T8" fmla="*/ 299 w 553"/>
              <a:gd name="T9" fmla="*/ 513 h 513"/>
              <a:gd name="T10" fmla="*/ 299 w 553"/>
              <a:gd name="T11" fmla="*/ 513 h 513"/>
              <a:gd name="T12" fmla="*/ 161 w 553"/>
              <a:gd name="T13" fmla="*/ 513 h 513"/>
              <a:gd name="T14" fmla="*/ 138 w 553"/>
              <a:gd name="T15" fmla="*/ 490 h 513"/>
              <a:gd name="T16" fmla="*/ 138 w 553"/>
              <a:gd name="T17" fmla="*/ 440 h 513"/>
              <a:gd name="T18" fmla="*/ 161 w 553"/>
              <a:gd name="T19" fmla="*/ 417 h 513"/>
              <a:gd name="T20" fmla="*/ 297 w 553"/>
              <a:gd name="T21" fmla="*/ 417 h 513"/>
              <a:gd name="T22" fmla="*/ 458 w 553"/>
              <a:gd name="T23" fmla="*/ 257 h 513"/>
              <a:gd name="T24" fmla="*/ 297 w 553"/>
              <a:gd name="T25" fmla="*/ 96 h 513"/>
              <a:gd name="T26" fmla="*/ 136 w 553"/>
              <a:gd name="T27" fmla="*/ 257 h 513"/>
              <a:gd name="T28" fmla="*/ 157 w 553"/>
              <a:gd name="T29" fmla="*/ 257 h 513"/>
              <a:gd name="T30" fmla="*/ 167 w 553"/>
              <a:gd name="T31" fmla="*/ 276 h 513"/>
              <a:gd name="T32" fmla="*/ 100 w 553"/>
              <a:gd name="T33" fmla="*/ 374 h 513"/>
              <a:gd name="T34" fmla="*/ 74 w 553"/>
              <a:gd name="T35" fmla="*/ 374 h 513"/>
              <a:gd name="T36" fmla="*/ 7 w 553"/>
              <a:gd name="T37" fmla="*/ 276 h 513"/>
              <a:gd name="T38" fmla="*/ 17 w 553"/>
              <a:gd name="T39" fmla="*/ 257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3" h="513">
                <a:moveTo>
                  <a:pt x="17" y="257"/>
                </a:moveTo>
                <a:cubicBezTo>
                  <a:pt x="41" y="257"/>
                  <a:pt x="41" y="257"/>
                  <a:pt x="41" y="257"/>
                </a:cubicBezTo>
                <a:cubicBezTo>
                  <a:pt x="41" y="115"/>
                  <a:pt x="155" y="0"/>
                  <a:pt x="297" y="0"/>
                </a:cubicBezTo>
                <a:cubicBezTo>
                  <a:pt x="439" y="0"/>
                  <a:pt x="553" y="115"/>
                  <a:pt x="553" y="257"/>
                </a:cubicBezTo>
                <a:cubicBezTo>
                  <a:pt x="553" y="397"/>
                  <a:pt x="440" y="512"/>
                  <a:pt x="299" y="513"/>
                </a:cubicBezTo>
                <a:cubicBezTo>
                  <a:pt x="299" y="513"/>
                  <a:pt x="299" y="513"/>
                  <a:pt x="299" y="513"/>
                </a:cubicBezTo>
                <a:cubicBezTo>
                  <a:pt x="161" y="513"/>
                  <a:pt x="161" y="513"/>
                  <a:pt x="161" y="513"/>
                </a:cubicBezTo>
                <a:cubicBezTo>
                  <a:pt x="149" y="513"/>
                  <a:pt x="138" y="503"/>
                  <a:pt x="138" y="490"/>
                </a:cubicBezTo>
                <a:cubicBezTo>
                  <a:pt x="138" y="440"/>
                  <a:pt x="138" y="440"/>
                  <a:pt x="138" y="440"/>
                </a:cubicBezTo>
                <a:cubicBezTo>
                  <a:pt x="138" y="428"/>
                  <a:pt x="149" y="417"/>
                  <a:pt x="161" y="417"/>
                </a:cubicBezTo>
                <a:cubicBezTo>
                  <a:pt x="297" y="417"/>
                  <a:pt x="297" y="417"/>
                  <a:pt x="297" y="417"/>
                </a:cubicBezTo>
                <a:cubicBezTo>
                  <a:pt x="386" y="417"/>
                  <a:pt x="458" y="345"/>
                  <a:pt x="458" y="257"/>
                </a:cubicBezTo>
                <a:cubicBezTo>
                  <a:pt x="458" y="168"/>
                  <a:pt x="386" y="96"/>
                  <a:pt x="297" y="96"/>
                </a:cubicBezTo>
                <a:cubicBezTo>
                  <a:pt x="208" y="96"/>
                  <a:pt x="136" y="168"/>
                  <a:pt x="136" y="257"/>
                </a:cubicBezTo>
                <a:cubicBezTo>
                  <a:pt x="157" y="257"/>
                  <a:pt x="157" y="257"/>
                  <a:pt x="157" y="257"/>
                </a:cubicBezTo>
                <a:cubicBezTo>
                  <a:pt x="170" y="257"/>
                  <a:pt x="174" y="265"/>
                  <a:pt x="167" y="276"/>
                </a:cubicBezTo>
                <a:cubicBezTo>
                  <a:pt x="100" y="374"/>
                  <a:pt x="100" y="374"/>
                  <a:pt x="100" y="374"/>
                </a:cubicBezTo>
                <a:cubicBezTo>
                  <a:pt x="93" y="385"/>
                  <a:pt x="81" y="385"/>
                  <a:pt x="74" y="374"/>
                </a:cubicBezTo>
                <a:cubicBezTo>
                  <a:pt x="7" y="276"/>
                  <a:pt x="7" y="276"/>
                  <a:pt x="7" y="276"/>
                </a:cubicBezTo>
                <a:cubicBezTo>
                  <a:pt x="0" y="265"/>
                  <a:pt x="5" y="257"/>
                  <a:pt x="17" y="2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BE123663-68F3-4F35-A610-3ED2F2A1C3FA}"/>
              </a:ext>
            </a:extLst>
          </p:cNvPr>
          <p:cNvSpPr>
            <a:spLocks/>
          </p:cNvSpPr>
          <p:nvPr/>
        </p:nvSpPr>
        <p:spPr bwMode="auto">
          <a:xfrm>
            <a:off x="6179835" y="4166597"/>
            <a:ext cx="2041527" cy="1892487"/>
          </a:xfrm>
          <a:custGeom>
            <a:avLst/>
            <a:gdLst>
              <a:gd name="T0" fmla="*/ 17 w 553"/>
              <a:gd name="T1" fmla="*/ 257 h 513"/>
              <a:gd name="T2" fmla="*/ 41 w 553"/>
              <a:gd name="T3" fmla="*/ 257 h 513"/>
              <a:gd name="T4" fmla="*/ 297 w 553"/>
              <a:gd name="T5" fmla="*/ 513 h 513"/>
              <a:gd name="T6" fmla="*/ 553 w 553"/>
              <a:gd name="T7" fmla="*/ 257 h 513"/>
              <a:gd name="T8" fmla="*/ 299 w 553"/>
              <a:gd name="T9" fmla="*/ 0 h 513"/>
              <a:gd name="T10" fmla="*/ 299 w 553"/>
              <a:gd name="T11" fmla="*/ 0 h 513"/>
              <a:gd name="T12" fmla="*/ 161 w 553"/>
              <a:gd name="T13" fmla="*/ 0 h 513"/>
              <a:gd name="T14" fmla="*/ 138 w 553"/>
              <a:gd name="T15" fmla="*/ 23 h 513"/>
              <a:gd name="T16" fmla="*/ 138 w 553"/>
              <a:gd name="T17" fmla="*/ 73 h 513"/>
              <a:gd name="T18" fmla="*/ 161 w 553"/>
              <a:gd name="T19" fmla="*/ 96 h 513"/>
              <a:gd name="T20" fmla="*/ 297 w 553"/>
              <a:gd name="T21" fmla="*/ 96 h 513"/>
              <a:gd name="T22" fmla="*/ 458 w 553"/>
              <a:gd name="T23" fmla="*/ 257 h 513"/>
              <a:gd name="T24" fmla="*/ 297 w 553"/>
              <a:gd name="T25" fmla="*/ 417 h 513"/>
              <a:gd name="T26" fmla="*/ 136 w 553"/>
              <a:gd name="T27" fmla="*/ 257 h 513"/>
              <a:gd name="T28" fmla="*/ 157 w 553"/>
              <a:gd name="T29" fmla="*/ 257 h 513"/>
              <a:gd name="T30" fmla="*/ 167 w 553"/>
              <a:gd name="T31" fmla="*/ 238 h 513"/>
              <a:gd name="T32" fmla="*/ 100 w 553"/>
              <a:gd name="T33" fmla="*/ 139 h 513"/>
              <a:gd name="T34" fmla="*/ 74 w 553"/>
              <a:gd name="T35" fmla="*/ 139 h 513"/>
              <a:gd name="T36" fmla="*/ 7 w 553"/>
              <a:gd name="T37" fmla="*/ 238 h 513"/>
              <a:gd name="T38" fmla="*/ 17 w 553"/>
              <a:gd name="T39" fmla="*/ 257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3" h="513">
                <a:moveTo>
                  <a:pt x="17" y="257"/>
                </a:moveTo>
                <a:cubicBezTo>
                  <a:pt x="41" y="257"/>
                  <a:pt x="41" y="257"/>
                  <a:pt x="41" y="257"/>
                </a:cubicBezTo>
                <a:cubicBezTo>
                  <a:pt x="41" y="398"/>
                  <a:pt x="155" y="513"/>
                  <a:pt x="297" y="513"/>
                </a:cubicBezTo>
                <a:cubicBezTo>
                  <a:pt x="439" y="513"/>
                  <a:pt x="553" y="398"/>
                  <a:pt x="553" y="257"/>
                </a:cubicBezTo>
                <a:cubicBezTo>
                  <a:pt x="553" y="116"/>
                  <a:pt x="440" y="2"/>
                  <a:pt x="299" y="0"/>
                </a:cubicBezTo>
                <a:cubicBezTo>
                  <a:pt x="299" y="0"/>
                  <a:pt x="299" y="0"/>
                  <a:pt x="299" y="0"/>
                </a:cubicBezTo>
                <a:cubicBezTo>
                  <a:pt x="161" y="0"/>
                  <a:pt x="161" y="0"/>
                  <a:pt x="161" y="0"/>
                </a:cubicBezTo>
                <a:cubicBezTo>
                  <a:pt x="149" y="0"/>
                  <a:pt x="138" y="11"/>
                  <a:pt x="138" y="23"/>
                </a:cubicBezTo>
                <a:cubicBezTo>
                  <a:pt x="138" y="73"/>
                  <a:pt x="138" y="73"/>
                  <a:pt x="138" y="73"/>
                </a:cubicBezTo>
                <a:cubicBezTo>
                  <a:pt x="138" y="86"/>
                  <a:pt x="149" y="96"/>
                  <a:pt x="161" y="96"/>
                </a:cubicBezTo>
                <a:cubicBezTo>
                  <a:pt x="297" y="96"/>
                  <a:pt x="297" y="96"/>
                  <a:pt x="297" y="96"/>
                </a:cubicBezTo>
                <a:cubicBezTo>
                  <a:pt x="386" y="96"/>
                  <a:pt x="458" y="168"/>
                  <a:pt x="458" y="257"/>
                </a:cubicBezTo>
                <a:cubicBezTo>
                  <a:pt x="458" y="345"/>
                  <a:pt x="386" y="417"/>
                  <a:pt x="297" y="417"/>
                </a:cubicBezTo>
                <a:cubicBezTo>
                  <a:pt x="208" y="417"/>
                  <a:pt x="136" y="345"/>
                  <a:pt x="136" y="257"/>
                </a:cubicBezTo>
                <a:cubicBezTo>
                  <a:pt x="157" y="257"/>
                  <a:pt x="157" y="257"/>
                  <a:pt x="157" y="257"/>
                </a:cubicBezTo>
                <a:cubicBezTo>
                  <a:pt x="170" y="257"/>
                  <a:pt x="174" y="248"/>
                  <a:pt x="167" y="238"/>
                </a:cubicBezTo>
                <a:cubicBezTo>
                  <a:pt x="100" y="139"/>
                  <a:pt x="100" y="139"/>
                  <a:pt x="100" y="139"/>
                </a:cubicBezTo>
                <a:cubicBezTo>
                  <a:pt x="93" y="129"/>
                  <a:pt x="81" y="129"/>
                  <a:pt x="74" y="139"/>
                </a:cubicBezTo>
                <a:cubicBezTo>
                  <a:pt x="7" y="238"/>
                  <a:pt x="7" y="238"/>
                  <a:pt x="7" y="238"/>
                </a:cubicBezTo>
                <a:cubicBezTo>
                  <a:pt x="0" y="248"/>
                  <a:pt x="5" y="257"/>
                  <a:pt x="17" y="25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CB2CF371-231B-4429-ABCC-4549AEBC1D6F}"/>
              </a:ext>
            </a:extLst>
          </p:cNvPr>
          <p:cNvSpPr>
            <a:spLocks/>
          </p:cNvSpPr>
          <p:nvPr/>
        </p:nvSpPr>
        <p:spPr bwMode="auto">
          <a:xfrm>
            <a:off x="3970638" y="4166597"/>
            <a:ext cx="2039974" cy="1892487"/>
          </a:xfrm>
          <a:custGeom>
            <a:avLst/>
            <a:gdLst>
              <a:gd name="T0" fmla="*/ 536 w 553"/>
              <a:gd name="T1" fmla="*/ 257 h 513"/>
              <a:gd name="T2" fmla="*/ 513 w 553"/>
              <a:gd name="T3" fmla="*/ 257 h 513"/>
              <a:gd name="T4" fmla="*/ 256 w 553"/>
              <a:gd name="T5" fmla="*/ 513 h 513"/>
              <a:gd name="T6" fmla="*/ 0 w 553"/>
              <a:gd name="T7" fmla="*/ 257 h 513"/>
              <a:gd name="T8" fmla="*/ 254 w 553"/>
              <a:gd name="T9" fmla="*/ 0 h 513"/>
              <a:gd name="T10" fmla="*/ 254 w 553"/>
              <a:gd name="T11" fmla="*/ 0 h 513"/>
              <a:gd name="T12" fmla="*/ 392 w 553"/>
              <a:gd name="T13" fmla="*/ 0 h 513"/>
              <a:gd name="T14" fmla="*/ 415 w 553"/>
              <a:gd name="T15" fmla="*/ 23 h 513"/>
              <a:gd name="T16" fmla="*/ 415 w 553"/>
              <a:gd name="T17" fmla="*/ 73 h 513"/>
              <a:gd name="T18" fmla="*/ 392 w 553"/>
              <a:gd name="T19" fmla="*/ 96 h 513"/>
              <a:gd name="T20" fmla="*/ 256 w 553"/>
              <a:gd name="T21" fmla="*/ 96 h 513"/>
              <a:gd name="T22" fmla="*/ 96 w 553"/>
              <a:gd name="T23" fmla="*/ 257 h 513"/>
              <a:gd name="T24" fmla="*/ 256 w 553"/>
              <a:gd name="T25" fmla="*/ 417 h 513"/>
              <a:gd name="T26" fmla="*/ 417 w 553"/>
              <a:gd name="T27" fmla="*/ 257 h 513"/>
              <a:gd name="T28" fmla="*/ 396 w 553"/>
              <a:gd name="T29" fmla="*/ 257 h 513"/>
              <a:gd name="T30" fmla="*/ 386 w 553"/>
              <a:gd name="T31" fmla="*/ 238 h 513"/>
              <a:gd name="T32" fmla="*/ 453 w 553"/>
              <a:gd name="T33" fmla="*/ 139 h 513"/>
              <a:gd name="T34" fmla="*/ 479 w 553"/>
              <a:gd name="T35" fmla="*/ 139 h 513"/>
              <a:gd name="T36" fmla="*/ 546 w 553"/>
              <a:gd name="T37" fmla="*/ 238 h 513"/>
              <a:gd name="T38" fmla="*/ 536 w 553"/>
              <a:gd name="T39" fmla="*/ 257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3" h="513">
                <a:moveTo>
                  <a:pt x="536" y="257"/>
                </a:moveTo>
                <a:cubicBezTo>
                  <a:pt x="513" y="257"/>
                  <a:pt x="513" y="257"/>
                  <a:pt x="513" y="257"/>
                </a:cubicBezTo>
                <a:cubicBezTo>
                  <a:pt x="513" y="398"/>
                  <a:pt x="398" y="513"/>
                  <a:pt x="256" y="513"/>
                </a:cubicBezTo>
                <a:cubicBezTo>
                  <a:pt x="115" y="513"/>
                  <a:pt x="0" y="398"/>
                  <a:pt x="0" y="257"/>
                </a:cubicBezTo>
                <a:cubicBezTo>
                  <a:pt x="0" y="116"/>
                  <a:pt x="113" y="2"/>
                  <a:pt x="254" y="0"/>
                </a:cubicBezTo>
                <a:cubicBezTo>
                  <a:pt x="254" y="0"/>
                  <a:pt x="254" y="0"/>
                  <a:pt x="254" y="0"/>
                </a:cubicBezTo>
                <a:cubicBezTo>
                  <a:pt x="392" y="0"/>
                  <a:pt x="392" y="0"/>
                  <a:pt x="392" y="0"/>
                </a:cubicBezTo>
                <a:cubicBezTo>
                  <a:pt x="405" y="0"/>
                  <a:pt x="415" y="11"/>
                  <a:pt x="415" y="23"/>
                </a:cubicBezTo>
                <a:cubicBezTo>
                  <a:pt x="415" y="73"/>
                  <a:pt x="415" y="73"/>
                  <a:pt x="415" y="73"/>
                </a:cubicBezTo>
                <a:cubicBezTo>
                  <a:pt x="415" y="86"/>
                  <a:pt x="405" y="96"/>
                  <a:pt x="392" y="96"/>
                </a:cubicBezTo>
                <a:cubicBezTo>
                  <a:pt x="256" y="96"/>
                  <a:pt x="256" y="96"/>
                  <a:pt x="256" y="96"/>
                </a:cubicBezTo>
                <a:cubicBezTo>
                  <a:pt x="168" y="96"/>
                  <a:pt x="96" y="168"/>
                  <a:pt x="96" y="257"/>
                </a:cubicBezTo>
                <a:cubicBezTo>
                  <a:pt x="96" y="345"/>
                  <a:pt x="168" y="417"/>
                  <a:pt x="256" y="417"/>
                </a:cubicBezTo>
                <a:cubicBezTo>
                  <a:pt x="345" y="417"/>
                  <a:pt x="417" y="345"/>
                  <a:pt x="417" y="257"/>
                </a:cubicBezTo>
                <a:cubicBezTo>
                  <a:pt x="396" y="257"/>
                  <a:pt x="396" y="257"/>
                  <a:pt x="396" y="257"/>
                </a:cubicBezTo>
                <a:cubicBezTo>
                  <a:pt x="383" y="257"/>
                  <a:pt x="379" y="248"/>
                  <a:pt x="386" y="238"/>
                </a:cubicBezTo>
                <a:cubicBezTo>
                  <a:pt x="453" y="139"/>
                  <a:pt x="453" y="139"/>
                  <a:pt x="453" y="139"/>
                </a:cubicBezTo>
                <a:cubicBezTo>
                  <a:pt x="460" y="129"/>
                  <a:pt x="472" y="129"/>
                  <a:pt x="479" y="139"/>
                </a:cubicBezTo>
                <a:cubicBezTo>
                  <a:pt x="546" y="238"/>
                  <a:pt x="546" y="238"/>
                  <a:pt x="546" y="238"/>
                </a:cubicBezTo>
                <a:cubicBezTo>
                  <a:pt x="553" y="248"/>
                  <a:pt x="549" y="257"/>
                  <a:pt x="536" y="25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FE1C5F9A-9002-4EA9-AEB7-3018682C7F87}"/>
              </a:ext>
            </a:extLst>
          </p:cNvPr>
          <p:cNvSpPr txBox="1"/>
          <p:nvPr/>
        </p:nvSpPr>
        <p:spPr>
          <a:xfrm>
            <a:off x="1585311" y="2321614"/>
            <a:ext cx="182515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Competitors</a:t>
            </a:r>
          </a:p>
        </p:txBody>
      </p:sp>
      <p:sp>
        <p:nvSpPr>
          <p:cNvPr id="16" name="TextBox 15">
            <a:extLst>
              <a:ext uri="{FF2B5EF4-FFF2-40B4-BE49-F238E27FC236}">
                <a16:creationId xmlns:a16="http://schemas.microsoft.com/office/drawing/2014/main" id="{9D61CDF1-E94E-4096-B250-A36B66C431D7}"/>
              </a:ext>
            </a:extLst>
          </p:cNvPr>
          <p:cNvSpPr txBox="1"/>
          <p:nvPr/>
        </p:nvSpPr>
        <p:spPr>
          <a:xfrm>
            <a:off x="693502" y="2747997"/>
            <a:ext cx="271696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in a to is going in there go frequently to gay terminated you greater nay prudent looked has attachment</a:t>
            </a:r>
          </a:p>
        </p:txBody>
      </p:sp>
      <p:sp>
        <p:nvSpPr>
          <p:cNvPr id="17" name="TextBox 16">
            <a:extLst>
              <a:ext uri="{FF2B5EF4-FFF2-40B4-BE49-F238E27FC236}">
                <a16:creationId xmlns:a16="http://schemas.microsoft.com/office/drawing/2014/main" id="{10F15174-38E2-4E07-862A-91B3B9412640}"/>
              </a:ext>
            </a:extLst>
          </p:cNvPr>
          <p:cNvSpPr txBox="1"/>
          <p:nvPr/>
        </p:nvSpPr>
        <p:spPr>
          <a:xfrm>
            <a:off x="1370491" y="4659898"/>
            <a:ext cx="203997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Product Factors</a:t>
            </a:r>
          </a:p>
        </p:txBody>
      </p:sp>
      <p:sp>
        <p:nvSpPr>
          <p:cNvPr id="18" name="TextBox 17">
            <a:extLst>
              <a:ext uri="{FF2B5EF4-FFF2-40B4-BE49-F238E27FC236}">
                <a16:creationId xmlns:a16="http://schemas.microsoft.com/office/drawing/2014/main" id="{EE321B4C-14B7-467F-9A9B-D9AEE9E021C0}"/>
              </a:ext>
            </a:extLst>
          </p:cNvPr>
          <p:cNvSpPr txBox="1"/>
          <p:nvPr/>
        </p:nvSpPr>
        <p:spPr>
          <a:xfrm>
            <a:off x="693502" y="5086281"/>
            <a:ext cx="271696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in a to is going in there go frequently to gay terminated you greater nay prudent looked has attachment</a:t>
            </a:r>
          </a:p>
        </p:txBody>
      </p:sp>
      <p:sp>
        <p:nvSpPr>
          <p:cNvPr id="19" name="TextBox 18">
            <a:extLst>
              <a:ext uri="{FF2B5EF4-FFF2-40B4-BE49-F238E27FC236}">
                <a16:creationId xmlns:a16="http://schemas.microsoft.com/office/drawing/2014/main" id="{7300E9FC-53C9-4FD6-935D-A4DF963DC2D4}"/>
              </a:ext>
            </a:extLst>
          </p:cNvPr>
          <p:cNvSpPr txBox="1"/>
          <p:nvPr/>
        </p:nvSpPr>
        <p:spPr>
          <a:xfrm>
            <a:off x="8781535" y="2321614"/>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Intermediaries</a:t>
            </a:r>
          </a:p>
        </p:txBody>
      </p:sp>
      <p:sp>
        <p:nvSpPr>
          <p:cNvPr id="20" name="TextBox 19">
            <a:extLst>
              <a:ext uri="{FF2B5EF4-FFF2-40B4-BE49-F238E27FC236}">
                <a16:creationId xmlns:a16="http://schemas.microsoft.com/office/drawing/2014/main" id="{EF445CAB-5B34-45FA-A20D-47ADFFCD2B25}"/>
              </a:ext>
            </a:extLst>
          </p:cNvPr>
          <p:cNvSpPr txBox="1"/>
          <p:nvPr/>
        </p:nvSpPr>
        <p:spPr>
          <a:xfrm>
            <a:off x="8781535" y="2747997"/>
            <a:ext cx="271696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in a to is going in there go frequently to gay terminated you greater nay prudent looked has attachment</a:t>
            </a:r>
          </a:p>
        </p:txBody>
      </p:sp>
      <p:sp>
        <p:nvSpPr>
          <p:cNvPr id="21" name="TextBox 20">
            <a:extLst>
              <a:ext uri="{FF2B5EF4-FFF2-40B4-BE49-F238E27FC236}">
                <a16:creationId xmlns:a16="http://schemas.microsoft.com/office/drawing/2014/main" id="{AE08096A-2657-4C54-81AD-8C7E7ACE8607}"/>
              </a:ext>
            </a:extLst>
          </p:cNvPr>
          <p:cNvSpPr txBox="1"/>
          <p:nvPr/>
        </p:nvSpPr>
        <p:spPr>
          <a:xfrm>
            <a:off x="8781535" y="4659898"/>
            <a:ext cx="203997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Market Factors</a:t>
            </a:r>
          </a:p>
        </p:txBody>
      </p:sp>
      <p:sp>
        <p:nvSpPr>
          <p:cNvPr id="22" name="TextBox 21">
            <a:extLst>
              <a:ext uri="{FF2B5EF4-FFF2-40B4-BE49-F238E27FC236}">
                <a16:creationId xmlns:a16="http://schemas.microsoft.com/office/drawing/2014/main" id="{A6CCEBAC-4A2F-4D89-B0AD-911A6D77EB4B}"/>
              </a:ext>
            </a:extLst>
          </p:cNvPr>
          <p:cNvSpPr txBox="1"/>
          <p:nvPr/>
        </p:nvSpPr>
        <p:spPr>
          <a:xfrm>
            <a:off x="8781535" y="5086281"/>
            <a:ext cx="271696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in a to is going in there go frequently to gay terminated you greater nay prudent looked has attachment</a:t>
            </a:r>
          </a:p>
        </p:txBody>
      </p:sp>
      <p:grpSp>
        <p:nvGrpSpPr>
          <p:cNvPr id="48" name="Group 47">
            <a:extLst>
              <a:ext uri="{FF2B5EF4-FFF2-40B4-BE49-F238E27FC236}">
                <a16:creationId xmlns:a16="http://schemas.microsoft.com/office/drawing/2014/main" id="{4D07DC96-D608-410D-A04C-089E2AC43B83}"/>
              </a:ext>
            </a:extLst>
          </p:cNvPr>
          <p:cNvGrpSpPr/>
          <p:nvPr/>
        </p:nvGrpSpPr>
        <p:grpSpPr>
          <a:xfrm>
            <a:off x="4703540" y="4893173"/>
            <a:ext cx="424436" cy="485070"/>
            <a:chOff x="1516063" y="1476375"/>
            <a:chExt cx="611187" cy="698500"/>
          </a:xfrm>
          <a:solidFill>
            <a:schemeClr val="accent2"/>
          </a:solidFill>
        </p:grpSpPr>
        <p:sp>
          <p:nvSpPr>
            <p:cNvPr id="31" name="Freeform 12">
              <a:extLst>
                <a:ext uri="{FF2B5EF4-FFF2-40B4-BE49-F238E27FC236}">
                  <a16:creationId xmlns:a16="http://schemas.microsoft.com/office/drawing/2014/main" id="{9549A8C2-CAA3-4B1E-BF24-0DAC71A94458}"/>
                </a:ext>
              </a:extLst>
            </p:cNvPr>
            <p:cNvSpPr>
              <a:spLocks noEditPoints="1"/>
            </p:cNvSpPr>
            <p:nvPr/>
          </p:nvSpPr>
          <p:spPr bwMode="auto">
            <a:xfrm>
              <a:off x="1766888" y="1479550"/>
              <a:ext cx="354012" cy="358775"/>
            </a:xfrm>
            <a:custGeom>
              <a:avLst/>
              <a:gdLst>
                <a:gd name="T0" fmla="*/ 111 w 116"/>
                <a:gd name="T1" fmla="*/ 92 h 116"/>
                <a:gd name="T2" fmla="*/ 24 w 116"/>
                <a:gd name="T3" fmla="*/ 5 h 116"/>
                <a:gd name="T4" fmla="*/ 5 w 116"/>
                <a:gd name="T5" fmla="*/ 5 h 116"/>
                <a:gd name="T6" fmla="*/ 5 w 116"/>
                <a:gd name="T7" fmla="*/ 23 h 116"/>
                <a:gd name="T8" fmla="*/ 93 w 116"/>
                <a:gd name="T9" fmla="*/ 111 h 116"/>
                <a:gd name="T10" fmla="*/ 111 w 116"/>
                <a:gd name="T11" fmla="*/ 111 h 116"/>
                <a:gd name="T12" fmla="*/ 111 w 116"/>
                <a:gd name="T13" fmla="*/ 92 h 116"/>
                <a:gd name="T14" fmla="*/ 111 w 116"/>
                <a:gd name="T15" fmla="*/ 92 h 116"/>
                <a:gd name="T16" fmla="*/ 111 w 116"/>
                <a:gd name="T17" fmla="*/ 9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116">
                  <a:moveTo>
                    <a:pt x="111" y="92"/>
                  </a:moveTo>
                  <a:cubicBezTo>
                    <a:pt x="24" y="5"/>
                    <a:pt x="24" y="5"/>
                    <a:pt x="24" y="5"/>
                  </a:cubicBezTo>
                  <a:cubicBezTo>
                    <a:pt x="19" y="0"/>
                    <a:pt x="10" y="0"/>
                    <a:pt x="5" y="5"/>
                  </a:cubicBezTo>
                  <a:cubicBezTo>
                    <a:pt x="0" y="10"/>
                    <a:pt x="0" y="18"/>
                    <a:pt x="5" y="23"/>
                  </a:cubicBezTo>
                  <a:cubicBezTo>
                    <a:pt x="93" y="111"/>
                    <a:pt x="93" y="111"/>
                    <a:pt x="93" y="111"/>
                  </a:cubicBezTo>
                  <a:cubicBezTo>
                    <a:pt x="98" y="116"/>
                    <a:pt x="106" y="116"/>
                    <a:pt x="111" y="111"/>
                  </a:cubicBezTo>
                  <a:cubicBezTo>
                    <a:pt x="116" y="106"/>
                    <a:pt x="116" y="97"/>
                    <a:pt x="111" y="92"/>
                  </a:cubicBezTo>
                  <a:close/>
                  <a:moveTo>
                    <a:pt x="111" y="92"/>
                  </a:moveTo>
                  <a:cubicBezTo>
                    <a:pt x="111" y="92"/>
                    <a:pt x="111" y="92"/>
                    <a:pt x="111" y="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3">
              <a:extLst>
                <a:ext uri="{FF2B5EF4-FFF2-40B4-BE49-F238E27FC236}">
                  <a16:creationId xmlns:a16="http://schemas.microsoft.com/office/drawing/2014/main" id="{5C408BD1-6E4E-4ED9-B2B1-046421987D9B}"/>
                </a:ext>
              </a:extLst>
            </p:cNvPr>
            <p:cNvSpPr>
              <a:spLocks noEditPoints="1"/>
            </p:cNvSpPr>
            <p:nvPr/>
          </p:nvSpPr>
          <p:spPr bwMode="auto">
            <a:xfrm>
              <a:off x="1665288" y="1590675"/>
              <a:ext cx="349250" cy="349250"/>
            </a:xfrm>
            <a:custGeom>
              <a:avLst/>
              <a:gdLst>
                <a:gd name="T0" fmla="*/ 32 w 114"/>
                <a:gd name="T1" fmla="*/ 0 h 113"/>
                <a:gd name="T2" fmla="*/ 31 w 114"/>
                <a:gd name="T3" fmla="*/ 3 h 113"/>
                <a:gd name="T4" fmla="*/ 0 w 114"/>
                <a:gd name="T5" fmla="*/ 66 h 113"/>
                <a:gd name="T6" fmla="*/ 48 w 114"/>
                <a:gd name="T7" fmla="*/ 113 h 113"/>
                <a:gd name="T8" fmla="*/ 110 w 114"/>
                <a:gd name="T9" fmla="*/ 82 h 113"/>
                <a:gd name="T10" fmla="*/ 114 w 114"/>
                <a:gd name="T11" fmla="*/ 81 h 113"/>
                <a:gd name="T12" fmla="*/ 32 w 114"/>
                <a:gd name="T13" fmla="*/ 0 h 113"/>
                <a:gd name="T14" fmla="*/ 32 w 114"/>
                <a:gd name="T15" fmla="*/ 0 h 113"/>
                <a:gd name="T16" fmla="*/ 32 w 114"/>
                <a:gd name="T17"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13">
                  <a:moveTo>
                    <a:pt x="32" y="0"/>
                  </a:moveTo>
                  <a:cubicBezTo>
                    <a:pt x="31" y="3"/>
                    <a:pt x="31" y="3"/>
                    <a:pt x="31" y="3"/>
                  </a:cubicBezTo>
                  <a:cubicBezTo>
                    <a:pt x="27" y="26"/>
                    <a:pt x="15" y="48"/>
                    <a:pt x="0" y="66"/>
                  </a:cubicBezTo>
                  <a:cubicBezTo>
                    <a:pt x="48" y="113"/>
                    <a:pt x="48" y="113"/>
                    <a:pt x="48" y="113"/>
                  </a:cubicBezTo>
                  <a:cubicBezTo>
                    <a:pt x="66" y="98"/>
                    <a:pt x="87" y="87"/>
                    <a:pt x="110" y="82"/>
                  </a:cubicBezTo>
                  <a:cubicBezTo>
                    <a:pt x="114" y="81"/>
                    <a:pt x="114" y="81"/>
                    <a:pt x="114" y="81"/>
                  </a:cubicBezTo>
                  <a:lnTo>
                    <a:pt x="32" y="0"/>
                  </a:lnTo>
                  <a:close/>
                  <a:moveTo>
                    <a:pt x="32" y="0"/>
                  </a:moveTo>
                  <a:cubicBezTo>
                    <a:pt x="32" y="0"/>
                    <a:pt x="32"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14">
              <a:extLst>
                <a:ext uri="{FF2B5EF4-FFF2-40B4-BE49-F238E27FC236}">
                  <a16:creationId xmlns:a16="http://schemas.microsoft.com/office/drawing/2014/main" id="{6445BC0E-342D-42AE-8331-9E8F27B723A4}"/>
                </a:ext>
              </a:extLst>
            </p:cNvPr>
            <p:cNvSpPr>
              <a:spLocks noEditPoints="1"/>
            </p:cNvSpPr>
            <p:nvPr/>
          </p:nvSpPr>
          <p:spPr bwMode="auto">
            <a:xfrm>
              <a:off x="1516063" y="1825625"/>
              <a:ext cx="266700" cy="265113"/>
            </a:xfrm>
            <a:custGeom>
              <a:avLst/>
              <a:gdLst>
                <a:gd name="T0" fmla="*/ 40 w 87"/>
                <a:gd name="T1" fmla="*/ 0 h 86"/>
                <a:gd name="T2" fmla="*/ 8 w 87"/>
                <a:gd name="T3" fmla="*/ 32 h 86"/>
                <a:gd name="T4" fmla="*/ 8 w 87"/>
                <a:gd name="T5" fmla="*/ 60 h 86"/>
                <a:gd name="T6" fmla="*/ 27 w 87"/>
                <a:gd name="T7" fmla="*/ 79 h 86"/>
                <a:gd name="T8" fmla="*/ 54 w 87"/>
                <a:gd name="T9" fmla="*/ 79 h 86"/>
                <a:gd name="T10" fmla="*/ 87 w 87"/>
                <a:gd name="T11" fmla="*/ 46 h 86"/>
                <a:gd name="T12" fmla="*/ 40 w 87"/>
                <a:gd name="T13" fmla="*/ 0 h 86"/>
                <a:gd name="T14" fmla="*/ 45 w 87"/>
                <a:gd name="T15" fmla="*/ 51 h 86"/>
                <a:gd name="T16" fmla="*/ 36 w 87"/>
                <a:gd name="T17" fmla="*/ 51 h 86"/>
                <a:gd name="T18" fmla="*/ 36 w 87"/>
                <a:gd name="T19" fmla="*/ 41 h 86"/>
                <a:gd name="T20" fmla="*/ 45 w 87"/>
                <a:gd name="T21" fmla="*/ 32 h 86"/>
                <a:gd name="T22" fmla="*/ 54 w 87"/>
                <a:gd name="T23" fmla="*/ 32 h 86"/>
                <a:gd name="T24" fmla="*/ 54 w 87"/>
                <a:gd name="T25" fmla="*/ 41 h 86"/>
                <a:gd name="T26" fmla="*/ 45 w 87"/>
                <a:gd name="T27" fmla="*/ 51 h 86"/>
                <a:gd name="T28" fmla="*/ 45 w 87"/>
                <a:gd name="T29" fmla="*/ 51 h 86"/>
                <a:gd name="T30" fmla="*/ 45 w 87"/>
                <a:gd name="T31" fmla="*/ 5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86">
                  <a:moveTo>
                    <a:pt x="40" y="0"/>
                  </a:moveTo>
                  <a:cubicBezTo>
                    <a:pt x="8" y="32"/>
                    <a:pt x="8" y="32"/>
                    <a:pt x="8" y="32"/>
                  </a:cubicBezTo>
                  <a:cubicBezTo>
                    <a:pt x="0" y="40"/>
                    <a:pt x="0" y="52"/>
                    <a:pt x="8" y="60"/>
                  </a:cubicBezTo>
                  <a:cubicBezTo>
                    <a:pt x="27" y="79"/>
                    <a:pt x="27" y="79"/>
                    <a:pt x="27" y="79"/>
                  </a:cubicBezTo>
                  <a:cubicBezTo>
                    <a:pt x="34" y="86"/>
                    <a:pt x="47" y="86"/>
                    <a:pt x="54" y="79"/>
                  </a:cubicBezTo>
                  <a:cubicBezTo>
                    <a:pt x="87" y="46"/>
                    <a:pt x="87" y="46"/>
                    <a:pt x="87" y="46"/>
                  </a:cubicBezTo>
                  <a:lnTo>
                    <a:pt x="40" y="0"/>
                  </a:lnTo>
                  <a:close/>
                  <a:moveTo>
                    <a:pt x="45" y="51"/>
                  </a:moveTo>
                  <a:cubicBezTo>
                    <a:pt x="43" y="53"/>
                    <a:pt x="38" y="53"/>
                    <a:pt x="36" y="51"/>
                  </a:cubicBezTo>
                  <a:cubicBezTo>
                    <a:pt x="33" y="48"/>
                    <a:pt x="33" y="44"/>
                    <a:pt x="36" y="41"/>
                  </a:cubicBezTo>
                  <a:cubicBezTo>
                    <a:pt x="45" y="32"/>
                    <a:pt x="45" y="32"/>
                    <a:pt x="45" y="32"/>
                  </a:cubicBezTo>
                  <a:cubicBezTo>
                    <a:pt x="48" y="30"/>
                    <a:pt x="52" y="30"/>
                    <a:pt x="54" y="32"/>
                  </a:cubicBezTo>
                  <a:cubicBezTo>
                    <a:pt x="57" y="35"/>
                    <a:pt x="57" y="39"/>
                    <a:pt x="54" y="41"/>
                  </a:cubicBezTo>
                  <a:lnTo>
                    <a:pt x="45" y="51"/>
                  </a:lnTo>
                  <a:close/>
                  <a:moveTo>
                    <a:pt x="45" y="51"/>
                  </a:moveTo>
                  <a:cubicBezTo>
                    <a:pt x="45" y="51"/>
                    <a:pt x="45" y="51"/>
                    <a:pt x="45"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15">
              <a:extLst>
                <a:ext uri="{FF2B5EF4-FFF2-40B4-BE49-F238E27FC236}">
                  <a16:creationId xmlns:a16="http://schemas.microsoft.com/office/drawing/2014/main" id="{B58EA82D-5621-451C-AD5F-81806F89E0CE}"/>
                </a:ext>
              </a:extLst>
            </p:cNvPr>
            <p:cNvSpPr>
              <a:spLocks noEditPoints="1"/>
            </p:cNvSpPr>
            <p:nvPr/>
          </p:nvSpPr>
          <p:spPr bwMode="auto">
            <a:xfrm>
              <a:off x="1739900" y="1946275"/>
              <a:ext cx="176212" cy="228600"/>
            </a:xfrm>
            <a:custGeom>
              <a:avLst/>
              <a:gdLst>
                <a:gd name="T0" fmla="*/ 41 w 58"/>
                <a:gd name="T1" fmla="*/ 43 h 74"/>
                <a:gd name="T2" fmla="*/ 50 w 58"/>
                <a:gd name="T3" fmla="*/ 34 h 74"/>
                <a:gd name="T4" fmla="*/ 50 w 58"/>
                <a:gd name="T5" fmla="*/ 6 h 74"/>
                <a:gd name="T6" fmla="*/ 44 w 58"/>
                <a:gd name="T7" fmla="*/ 0 h 74"/>
                <a:gd name="T8" fmla="*/ 33 w 58"/>
                <a:gd name="T9" fmla="*/ 8 h 74"/>
                <a:gd name="T10" fmla="*/ 41 w 58"/>
                <a:gd name="T11" fmla="*/ 16 h 74"/>
                <a:gd name="T12" fmla="*/ 41 w 58"/>
                <a:gd name="T13" fmla="*/ 25 h 74"/>
                <a:gd name="T14" fmla="*/ 32 w 58"/>
                <a:gd name="T15" fmla="*/ 34 h 74"/>
                <a:gd name="T16" fmla="*/ 18 w 58"/>
                <a:gd name="T17" fmla="*/ 21 h 74"/>
                <a:gd name="T18" fmla="*/ 0 w 58"/>
                <a:gd name="T19" fmla="*/ 40 h 74"/>
                <a:gd name="T20" fmla="*/ 30 w 58"/>
                <a:gd name="T21" fmla="*/ 68 h 74"/>
                <a:gd name="T22" fmla="*/ 48 w 58"/>
                <a:gd name="T23" fmla="*/ 68 h 74"/>
                <a:gd name="T24" fmla="*/ 48 w 58"/>
                <a:gd name="T25" fmla="*/ 50 h 74"/>
                <a:gd name="T26" fmla="*/ 41 w 58"/>
                <a:gd name="T27" fmla="*/ 43 h 74"/>
                <a:gd name="T28" fmla="*/ 41 w 58"/>
                <a:gd name="T29" fmla="*/ 43 h 74"/>
                <a:gd name="T30" fmla="*/ 41 w 58"/>
                <a:gd name="T31" fmla="*/ 4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74">
                  <a:moveTo>
                    <a:pt x="41" y="43"/>
                  </a:moveTo>
                  <a:cubicBezTo>
                    <a:pt x="50" y="34"/>
                    <a:pt x="50" y="34"/>
                    <a:pt x="50" y="34"/>
                  </a:cubicBezTo>
                  <a:cubicBezTo>
                    <a:pt x="58" y="26"/>
                    <a:pt x="58" y="14"/>
                    <a:pt x="50" y="6"/>
                  </a:cubicBezTo>
                  <a:cubicBezTo>
                    <a:pt x="44" y="0"/>
                    <a:pt x="44" y="0"/>
                    <a:pt x="44" y="0"/>
                  </a:cubicBezTo>
                  <a:cubicBezTo>
                    <a:pt x="40" y="2"/>
                    <a:pt x="36" y="5"/>
                    <a:pt x="33" y="8"/>
                  </a:cubicBezTo>
                  <a:cubicBezTo>
                    <a:pt x="41" y="16"/>
                    <a:pt x="41" y="16"/>
                    <a:pt x="41" y="16"/>
                  </a:cubicBezTo>
                  <a:cubicBezTo>
                    <a:pt x="43" y="18"/>
                    <a:pt x="43" y="22"/>
                    <a:pt x="41" y="25"/>
                  </a:cubicBezTo>
                  <a:cubicBezTo>
                    <a:pt x="32" y="34"/>
                    <a:pt x="32" y="34"/>
                    <a:pt x="32" y="34"/>
                  </a:cubicBezTo>
                  <a:cubicBezTo>
                    <a:pt x="18" y="21"/>
                    <a:pt x="18" y="21"/>
                    <a:pt x="18" y="21"/>
                  </a:cubicBezTo>
                  <a:cubicBezTo>
                    <a:pt x="0" y="40"/>
                    <a:pt x="0" y="40"/>
                    <a:pt x="0" y="40"/>
                  </a:cubicBezTo>
                  <a:cubicBezTo>
                    <a:pt x="30" y="68"/>
                    <a:pt x="30" y="68"/>
                    <a:pt x="30" y="68"/>
                  </a:cubicBezTo>
                  <a:cubicBezTo>
                    <a:pt x="35" y="74"/>
                    <a:pt x="43" y="74"/>
                    <a:pt x="48" y="68"/>
                  </a:cubicBezTo>
                  <a:cubicBezTo>
                    <a:pt x="53" y="63"/>
                    <a:pt x="53" y="55"/>
                    <a:pt x="48" y="50"/>
                  </a:cubicBezTo>
                  <a:lnTo>
                    <a:pt x="41" y="43"/>
                  </a:lnTo>
                  <a:close/>
                  <a:moveTo>
                    <a:pt x="41" y="43"/>
                  </a:moveTo>
                  <a:cubicBezTo>
                    <a:pt x="41" y="43"/>
                    <a:pt x="41" y="43"/>
                    <a:pt x="41" y="4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16">
              <a:extLst>
                <a:ext uri="{FF2B5EF4-FFF2-40B4-BE49-F238E27FC236}">
                  <a16:creationId xmlns:a16="http://schemas.microsoft.com/office/drawing/2014/main" id="{10D8E529-2963-4B18-A36A-279DFC7DA8CB}"/>
                </a:ext>
              </a:extLst>
            </p:cNvPr>
            <p:cNvSpPr>
              <a:spLocks noEditPoints="1"/>
            </p:cNvSpPr>
            <p:nvPr/>
          </p:nvSpPr>
          <p:spPr bwMode="auto">
            <a:xfrm>
              <a:off x="1925638" y="1476375"/>
              <a:ext cx="39687" cy="84138"/>
            </a:xfrm>
            <a:custGeom>
              <a:avLst/>
              <a:gdLst>
                <a:gd name="T0" fmla="*/ 7 w 13"/>
                <a:gd name="T1" fmla="*/ 0 h 27"/>
                <a:gd name="T2" fmla="*/ 0 w 13"/>
                <a:gd name="T3" fmla="*/ 7 h 27"/>
                <a:gd name="T4" fmla="*/ 0 w 13"/>
                <a:gd name="T5" fmla="*/ 20 h 27"/>
                <a:gd name="T6" fmla="*/ 7 w 13"/>
                <a:gd name="T7" fmla="*/ 27 h 27"/>
                <a:gd name="T8" fmla="*/ 13 w 13"/>
                <a:gd name="T9" fmla="*/ 20 h 27"/>
                <a:gd name="T10" fmla="*/ 13 w 13"/>
                <a:gd name="T11" fmla="*/ 7 h 27"/>
                <a:gd name="T12" fmla="*/ 7 w 13"/>
                <a:gd name="T13" fmla="*/ 0 h 27"/>
                <a:gd name="T14" fmla="*/ 7 w 13"/>
                <a:gd name="T15" fmla="*/ 0 h 27"/>
                <a:gd name="T16" fmla="*/ 7 w 13"/>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7">
                  <a:moveTo>
                    <a:pt x="7" y="0"/>
                  </a:moveTo>
                  <a:cubicBezTo>
                    <a:pt x="3" y="0"/>
                    <a:pt x="0" y="3"/>
                    <a:pt x="0" y="7"/>
                  </a:cubicBezTo>
                  <a:cubicBezTo>
                    <a:pt x="0" y="20"/>
                    <a:pt x="0" y="20"/>
                    <a:pt x="0" y="20"/>
                  </a:cubicBezTo>
                  <a:cubicBezTo>
                    <a:pt x="0" y="24"/>
                    <a:pt x="3" y="27"/>
                    <a:pt x="7" y="27"/>
                  </a:cubicBezTo>
                  <a:cubicBezTo>
                    <a:pt x="10" y="27"/>
                    <a:pt x="13" y="24"/>
                    <a:pt x="13" y="20"/>
                  </a:cubicBezTo>
                  <a:cubicBezTo>
                    <a:pt x="13" y="7"/>
                    <a:pt x="13" y="7"/>
                    <a:pt x="13" y="7"/>
                  </a:cubicBezTo>
                  <a:cubicBezTo>
                    <a:pt x="13" y="3"/>
                    <a:pt x="10" y="0"/>
                    <a:pt x="7" y="0"/>
                  </a:cubicBezTo>
                  <a:close/>
                  <a:moveTo>
                    <a:pt x="7" y="0"/>
                  </a:moveTo>
                  <a:cubicBezTo>
                    <a:pt x="7" y="0"/>
                    <a:pt x="7"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17">
              <a:extLst>
                <a:ext uri="{FF2B5EF4-FFF2-40B4-BE49-F238E27FC236}">
                  <a16:creationId xmlns:a16="http://schemas.microsoft.com/office/drawing/2014/main" id="{91A7AB1F-05B9-4FB8-9E48-2A0B442D0B72}"/>
                </a:ext>
              </a:extLst>
            </p:cNvPr>
            <p:cNvSpPr>
              <a:spLocks noEditPoints="1"/>
            </p:cNvSpPr>
            <p:nvPr/>
          </p:nvSpPr>
          <p:spPr bwMode="auto">
            <a:xfrm>
              <a:off x="2047875" y="1639888"/>
              <a:ext cx="79375" cy="41275"/>
            </a:xfrm>
            <a:custGeom>
              <a:avLst/>
              <a:gdLst>
                <a:gd name="T0" fmla="*/ 19 w 26"/>
                <a:gd name="T1" fmla="*/ 0 h 13"/>
                <a:gd name="T2" fmla="*/ 6 w 26"/>
                <a:gd name="T3" fmla="*/ 0 h 13"/>
                <a:gd name="T4" fmla="*/ 0 w 26"/>
                <a:gd name="T5" fmla="*/ 6 h 13"/>
                <a:gd name="T6" fmla="*/ 6 w 26"/>
                <a:gd name="T7" fmla="*/ 13 h 13"/>
                <a:gd name="T8" fmla="*/ 19 w 26"/>
                <a:gd name="T9" fmla="*/ 13 h 13"/>
                <a:gd name="T10" fmla="*/ 26 w 26"/>
                <a:gd name="T11" fmla="*/ 6 h 13"/>
                <a:gd name="T12" fmla="*/ 19 w 26"/>
                <a:gd name="T13" fmla="*/ 0 h 13"/>
                <a:gd name="T14" fmla="*/ 19 w 26"/>
                <a:gd name="T15" fmla="*/ 0 h 13"/>
                <a:gd name="T16" fmla="*/ 19 w 26"/>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3">
                  <a:moveTo>
                    <a:pt x="19" y="0"/>
                  </a:moveTo>
                  <a:cubicBezTo>
                    <a:pt x="6" y="0"/>
                    <a:pt x="6" y="0"/>
                    <a:pt x="6" y="0"/>
                  </a:cubicBezTo>
                  <a:cubicBezTo>
                    <a:pt x="3" y="0"/>
                    <a:pt x="0" y="3"/>
                    <a:pt x="0" y="6"/>
                  </a:cubicBezTo>
                  <a:cubicBezTo>
                    <a:pt x="0" y="10"/>
                    <a:pt x="3" y="13"/>
                    <a:pt x="6" y="13"/>
                  </a:cubicBezTo>
                  <a:cubicBezTo>
                    <a:pt x="19" y="13"/>
                    <a:pt x="19" y="13"/>
                    <a:pt x="19" y="13"/>
                  </a:cubicBezTo>
                  <a:cubicBezTo>
                    <a:pt x="23" y="13"/>
                    <a:pt x="26" y="10"/>
                    <a:pt x="26" y="6"/>
                  </a:cubicBezTo>
                  <a:cubicBezTo>
                    <a:pt x="26" y="3"/>
                    <a:pt x="23" y="0"/>
                    <a:pt x="19" y="0"/>
                  </a:cubicBezTo>
                  <a:close/>
                  <a:moveTo>
                    <a:pt x="19" y="0"/>
                  </a:moveTo>
                  <a:cubicBezTo>
                    <a:pt x="19" y="0"/>
                    <a:pt x="19" y="0"/>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18">
              <a:extLst>
                <a:ext uri="{FF2B5EF4-FFF2-40B4-BE49-F238E27FC236}">
                  <a16:creationId xmlns:a16="http://schemas.microsoft.com/office/drawing/2014/main" id="{1A3B473E-99E1-49A5-9B84-A6A98F9F0509}"/>
                </a:ext>
              </a:extLst>
            </p:cNvPr>
            <p:cNvSpPr>
              <a:spLocks noEditPoints="1"/>
            </p:cNvSpPr>
            <p:nvPr/>
          </p:nvSpPr>
          <p:spPr bwMode="auto">
            <a:xfrm>
              <a:off x="2005013" y="1516063"/>
              <a:ext cx="82550" cy="84138"/>
            </a:xfrm>
            <a:custGeom>
              <a:avLst/>
              <a:gdLst>
                <a:gd name="T0" fmla="*/ 25 w 27"/>
                <a:gd name="T1" fmla="*/ 2 h 27"/>
                <a:gd name="T2" fmla="*/ 15 w 27"/>
                <a:gd name="T3" fmla="*/ 2 h 27"/>
                <a:gd name="T4" fmla="*/ 2 w 27"/>
                <a:gd name="T5" fmla="*/ 15 h 27"/>
                <a:gd name="T6" fmla="*/ 2 w 27"/>
                <a:gd name="T7" fmla="*/ 25 h 27"/>
                <a:gd name="T8" fmla="*/ 12 w 27"/>
                <a:gd name="T9" fmla="*/ 25 h 27"/>
                <a:gd name="T10" fmla="*/ 25 w 27"/>
                <a:gd name="T11" fmla="*/ 12 h 27"/>
                <a:gd name="T12" fmla="*/ 25 w 27"/>
                <a:gd name="T13" fmla="*/ 2 h 27"/>
                <a:gd name="T14" fmla="*/ 25 w 27"/>
                <a:gd name="T15" fmla="*/ 2 h 27"/>
                <a:gd name="T16" fmla="*/ 25 w 27"/>
                <a:gd name="T1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7">
                  <a:moveTo>
                    <a:pt x="25" y="2"/>
                  </a:moveTo>
                  <a:cubicBezTo>
                    <a:pt x="22" y="0"/>
                    <a:pt x="18" y="0"/>
                    <a:pt x="15" y="2"/>
                  </a:cubicBezTo>
                  <a:cubicBezTo>
                    <a:pt x="2" y="15"/>
                    <a:pt x="2" y="15"/>
                    <a:pt x="2" y="15"/>
                  </a:cubicBezTo>
                  <a:cubicBezTo>
                    <a:pt x="0" y="18"/>
                    <a:pt x="0" y="22"/>
                    <a:pt x="2" y="25"/>
                  </a:cubicBezTo>
                  <a:cubicBezTo>
                    <a:pt x="5" y="27"/>
                    <a:pt x="9" y="27"/>
                    <a:pt x="12" y="25"/>
                  </a:cubicBezTo>
                  <a:cubicBezTo>
                    <a:pt x="25" y="12"/>
                    <a:pt x="25" y="12"/>
                    <a:pt x="25" y="12"/>
                  </a:cubicBezTo>
                  <a:cubicBezTo>
                    <a:pt x="27" y="9"/>
                    <a:pt x="27" y="5"/>
                    <a:pt x="25" y="2"/>
                  </a:cubicBezTo>
                  <a:close/>
                  <a:moveTo>
                    <a:pt x="25" y="2"/>
                  </a:moveTo>
                  <a:cubicBezTo>
                    <a:pt x="25" y="2"/>
                    <a:pt x="25" y="2"/>
                    <a:pt x="25"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7" name="Group 46">
            <a:extLst>
              <a:ext uri="{FF2B5EF4-FFF2-40B4-BE49-F238E27FC236}">
                <a16:creationId xmlns:a16="http://schemas.microsoft.com/office/drawing/2014/main" id="{D172C9E3-792B-47DC-8C88-355C3365076B}"/>
              </a:ext>
            </a:extLst>
          </p:cNvPr>
          <p:cNvGrpSpPr/>
          <p:nvPr/>
        </p:nvGrpSpPr>
        <p:grpSpPr>
          <a:xfrm>
            <a:off x="7069610" y="2809397"/>
            <a:ext cx="476250" cy="460818"/>
            <a:chOff x="417513" y="1492250"/>
            <a:chExt cx="685800" cy="663576"/>
          </a:xfrm>
          <a:solidFill>
            <a:schemeClr val="accent3"/>
          </a:solidFill>
        </p:grpSpPr>
        <p:sp>
          <p:nvSpPr>
            <p:cNvPr id="38" name="Freeform 19">
              <a:extLst>
                <a:ext uri="{FF2B5EF4-FFF2-40B4-BE49-F238E27FC236}">
                  <a16:creationId xmlns:a16="http://schemas.microsoft.com/office/drawing/2014/main" id="{F505344A-6D8F-49A2-B7D4-896AE58C8DF6}"/>
                </a:ext>
              </a:extLst>
            </p:cNvPr>
            <p:cNvSpPr>
              <a:spLocks noEditPoints="1"/>
            </p:cNvSpPr>
            <p:nvPr/>
          </p:nvSpPr>
          <p:spPr bwMode="auto">
            <a:xfrm>
              <a:off x="473075" y="1519238"/>
              <a:ext cx="260350" cy="260350"/>
            </a:xfrm>
            <a:custGeom>
              <a:avLst/>
              <a:gdLst>
                <a:gd name="T0" fmla="*/ 10 w 85"/>
                <a:gd name="T1" fmla="*/ 84 h 84"/>
                <a:gd name="T2" fmla="*/ 3 w 85"/>
                <a:gd name="T3" fmla="*/ 82 h 84"/>
                <a:gd name="T4" fmla="*/ 3 w 85"/>
                <a:gd name="T5" fmla="*/ 68 h 84"/>
                <a:gd name="T6" fmla="*/ 68 w 85"/>
                <a:gd name="T7" fmla="*/ 4 h 84"/>
                <a:gd name="T8" fmla="*/ 81 w 85"/>
                <a:gd name="T9" fmla="*/ 4 h 84"/>
                <a:gd name="T10" fmla="*/ 81 w 85"/>
                <a:gd name="T11" fmla="*/ 17 h 84"/>
                <a:gd name="T12" fmla="*/ 17 w 85"/>
                <a:gd name="T13" fmla="*/ 82 h 84"/>
                <a:gd name="T14" fmla="*/ 10 w 85"/>
                <a:gd name="T15" fmla="*/ 84 h 84"/>
                <a:gd name="T16" fmla="*/ 10 w 85"/>
                <a:gd name="T17" fmla="*/ 84 h 84"/>
                <a:gd name="T18" fmla="*/ 10 w 85"/>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4">
                  <a:moveTo>
                    <a:pt x="10" y="84"/>
                  </a:moveTo>
                  <a:cubicBezTo>
                    <a:pt x="8" y="84"/>
                    <a:pt x="5" y="83"/>
                    <a:pt x="3" y="82"/>
                  </a:cubicBezTo>
                  <a:cubicBezTo>
                    <a:pt x="0" y="78"/>
                    <a:pt x="0" y="72"/>
                    <a:pt x="3" y="68"/>
                  </a:cubicBezTo>
                  <a:cubicBezTo>
                    <a:pt x="68" y="4"/>
                    <a:pt x="68" y="4"/>
                    <a:pt x="68" y="4"/>
                  </a:cubicBezTo>
                  <a:cubicBezTo>
                    <a:pt x="72" y="0"/>
                    <a:pt x="77" y="0"/>
                    <a:pt x="81" y="4"/>
                  </a:cubicBezTo>
                  <a:cubicBezTo>
                    <a:pt x="85" y="8"/>
                    <a:pt x="85" y="13"/>
                    <a:pt x="81" y="17"/>
                  </a:cubicBezTo>
                  <a:cubicBezTo>
                    <a:pt x="17" y="82"/>
                    <a:pt x="17" y="82"/>
                    <a:pt x="17" y="82"/>
                  </a:cubicBezTo>
                  <a:cubicBezTo>
                    <a:pt x="15" y="83"/>
                    <a:pt x="12" y="84"/>
                    <a:pt x="10" y="84"/>
                  </a:cubicBezTo>
                  <a:close/>
                  <a:moveTo>
                    <a:pt x="10" y="84"/>
                  </a:moveTo>
                  <a:cubicBezTo>
                    <a:pt x="10" y="84"/>
                    <a:pt x="10" y="84"/>
                    <a:pt x="10" y="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20">
              <a:extLst>
                <a:ext uri="{FF2B5EF4-FFF2-40B4-BE49-F238E27FC236}">
                  <a16:creationId xmlns:a16="http://schemas.microsoft.com/office/drawing/2014/main" id="{58F52779-F598-4F75-9DFA-E3DC0AE359EC}"/>
                </a:ext>
              </a:extLst>
            </p:cNvPr>
            <p:cNvSpPr>
              <a:spLocks noEditPoints="1"/>
            </p:cNvSpPr>
            <p:nvPr/>
          </p:nvSpPr>
          <p:spPr bwMode="auto">
            <a:xfrm>
              <a:off x="615950" y="1492250"/>
              <a:ext cx="144462" cy="144463"/>
            </a:xfrm>
            <a:custGeom>
              <a:avLst/>
              <a:gdLst>
                <a:gd name="T0" fmla="*/ 40 w 47"/>
                <a:gd name="T1" fmla="*/ 47 h 47"/>
                <a:gd name="T2" fmla="*/ 35 w 47"/>
                <a:gd name="T3" fmla="*/ 45 h 47"/>
                <a:gd name="T4" fmla="*/ 2 w 47"/>
                <a:gd name="T5" fmla="*/ 12 h 47"/>
                <a:gd name="T6" fmla="*/ 1 w 47"/>
                <a:gd name="T7" fmla="*/ 4 h 47"/>
                <a:gd name="T8" fmla="*/ 7 w 47"/>
                <a:gd name="T9" fmla="*/ 0 h 47"/>
                <a:gd name="T10" fmla="*/ 40 w 47"/>
                <a:gd name="T11" fmla="*/ 0 h 47"/>
                <a:gd name="T12" fmla="*/ 47 w 47"/>
                <a:gd name="T13" fmla="*/ 7 h 47"/>
                <a:gd name="T14" fmla="*/ 47 w 47"/>
                <a:gd name="T15" fmla="*/ 40 h 47"/>
                <a:gd name="T16" fmla="*/ 43 w 47"/>
                <a:gd name="T17" fmla="*/ 46 h 47"/>
                <a:gd name="T18" fmla="*/ 40 w 47"/>
                <a:gd name="T19" fmla="*/ 47 h 47"/>
                <a:gd name="T20" fmla="*/ 40 w 47"/>
                <a:gd name="T21" fmla="*/ 47 h 47"/>
                <a:gd name="T22" fmla="*/ 40 w 47"/>
                <a:gd name="T23"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47">
                  <a:moveTo>
                    <a:pt x="40" y="47"/>
                  </a:moveTo>
                  <a:cubicBezTo>
                    <a:pt x="38" y="47"/>
                    <a:pt x="36" y="46"/>
                    <a:pt x="35" y="45"/>
                  </a:cubicBezTo>
                  <a:cubicBezTo>
                    <a:pt x="2" y="12"/>
                    <a:pt x="2" y="12"/>
                    <a:pt x="2" y="12"/>
                  </a:cubicBezTo>
                  <a:cubicBezTo>
                    <a:pt x="0" y="10"/>
                    <a:pt x="0" y="7"/>
                    <a:pt x="1" y="4"/>
                  </a:cubicBezTo>
                  <a:cubicBezTo>
                    <a:pt x="2" y="2"/>
                    <a:pt x="5" y="0"/>
                    <a:pt x="7" y="0"/>
                  </a:cubicBezTo>
                  <a:cubicBezTo>
                    <a:pt x="40" y="0"/>
                    <a:pt x="40" y="0"/>
                    <a:pt x="40" y="0"/>
                  </a:cubicBezTo>
                  <a:cubicBezTo>
                    <a:pt x="44" y="0"/>
                    <a:pt x="47" y="3"/>
                    <a:pt x="47" y="7"/>
                  </a:cubicBezTo>
                  <a:cubicBezTo>
                    <a:pt x="47" y="40"/>
                    <a:pt x="47" y="40"/>
                    <a:pt x="47" y="40"/>
                  </a:cubicBezTo>
                  <a:cubicBezTo>
                    <a:pt x="47" y="42"/>
                    <a:pt x="45" y="45"/>
                    <a:pt x="43" y="46"/>
                  </a:cubicBezTo>
                  <a:cubicBezTo>
                    <a:pt x="42" y="46"/>
                    <a:pt x="41" y="47"/>
                    <a:pt x="40" y="47"/>
                  </a:cubicBezTo>
                  <a:close/>
                  <a:moveTo>
                    <a:pt x="40" y="47"/>
                  </a:moveTo>
                  <a:cubicBezTo>
                    <a:pt x="40" y="47"/>
                    <a:pt x="40" y="47"/>
                    <a:pt x="40" y="4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21">
              <a:extLst>
                <a:ext uri="{FF2B5EF4-FFF2-40B4-BE49-F238E27FC236}">
                  <a16:creationId xmlns:a16="http://schemas.microsoft.com/office/drawing/2014/main" id="{89968CCA-AAA4-45A0-8465-A4E4D0F9721D}"/>
                </a:ext>
              </a:extLst>
            </p:cNvPr>
            <p:cNvSpPr>
              <a:spLocks noEditPoints="1"/>
            </p:cNvSpPr>
            <p:nvPr/>
          </p:nvSpPr>
          <p:spPr bwMode="auto">
            <a:xfrm>
              <a:off x="444500" y="1865313"/>
              <a:ext cx="171450" cy="204788"/>
            </a:xfrm>
            <a:custGeom>
              <a:avLst/>
              <a:gdLst>
                <a:gd name="T0" fmla="*/ 56 w 56"/>
                <a:gd name="T1" fmla="*/ 12 h 66"/>
                <a:gd name="T2" fmla="*/ 56 w 56"/>
                <a:gd name="T3" fmla="*/ 66 h 66"/>
                <a:gd name="T4" fmla="*/ 0 w 56"/>
                <a:gd name="T5" fmla="*/ 66 h 66"/>
                <a:gd name="T6" fmla="*/ 0 w 56"/>
                <a:gd name="T7" fmla="*/ 12 h 66"/>
                <a:gd name="T8" fmla="*/ 12 w 56"/>
                <a:gd name="T9" fmla="*/ 0 h 66"/>
                <a:gd name="T10" fmla="*/ 45 w 56"/>
                <a:gd name="T11" fmla="*/ 0 h 66"/>
                <a:gd name="T12" fmla="*/ 56 w 56"/>
                <a:gd name="T13" fmla="*/ 12 h 66"/>
                <a:gd name="T14" fmla="*/ 56 w 56"/>
                <a:gd name="T15" fmla="*/ 12 h 66"/>
                <a:gd name="T16" fmla="*/ 56 w 56"/>
                <a:gd name="T17" fmla="*/ 1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6">
                  <a:moveTo>
                    <a:pt x="56" y="12"/>
                  </a:moveTo>
                  <a:cubicBezTo>
                    <a:pt x="56" y="66"/>
                    <a:pt x="56" y="66"/>
                    <a:pt x="56" y="66"/>
                  </a:cubicBezTo>
                  <a:cubicBezTo>
                    <a:pt x="0" y="66"/>
                    <a:pt x="0" y="66"/>
                    <a:pt x="0" y="66"/>
                  </a:cubicBezTo>
                  <a:cubicBezTo>
                    <a:pt x="0" y="12"/>
                    <a:pt x="0" y="12"/>
                    <a:pt x="0" y="12"/>
                  </a:cubicBezTo>
                  <a:cubicBezTo>
                    <a:pt x="0" y="6"/>
                    <a:pt x="6" y="0"/>
                    <a:pt x="12" y="0"/>
                  </a:cubicBezTo>
                  <a:cubicBezTo>
                    <a:pt x="45" y="0"/>
                    <a:pt x="45" y="0"/>
                    <a:pt x="45" y="0"/>
                  </a:cubicBezTo>
                  <a:cubicBezTo>
                    <a:pt x="51" y="0"/>
                    <a:pt x="56" y="6"/>
                    <a:pt x="56" y="12"/>
                  </a:cubicBezTo>
                  <a:close/>
                  <a:moveTo>
                    <a:pt x="56" y="12"/>
                  </a:moveTo>
                  <a:cubicBezTo>
                    <a:pt x="56" y="12"/>
                    <a:pt x="56" y="12"/>
                    <a:pt x="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22">
              <a:extLst>
                <a:ext uri="{FF2B5EF4-FFF2-40B4-BE49-F238E27FC236}">
                  <a16:creationId xmlns:a16="http://schemas.microsoft.com/office/drawing/2014/main" id="{39DE274F-0828-42EA-BF13-58AF76A1ECCF}"/>
                </a:ext>
              </a:extLst>
            </p:cNvPr>
            <p:cNvSpPr>
              <a:spLocks noEditPoints="1"/>
            </p:cNvSpPr>
            <p:nvPr/>
          </p:nvSpPr>
          <p:spPr bwMode="auto">
            <a:xfrm>
              <a:off x="674688" y="1751013"/>
              <a:ext cx="171450" cy="319088"/>
            </a:xfrm>
            <a:custGeom>
              <a:avLst/>
              <a:gdLst>
                <a:gd name="T0" fmla="*/ 56 w 56"/>
                <a:gd name="T1" fmla="*/ 12 h 103"/>
                <a:gd name="T2" fmla="*/ 56 w 56"/>
                <a:gd name="T3" fmla="*/ 103 h 103"/>
                <a:gd name="T4" fmla="*/ 0 w 56"/>
                <a:gd name="T5" fmla="*/ 103 h 103"/>
                <a:gd name="T6" fmla="*/ 0 w 56"/>
                <a:gd name="T7" fmla="*/ 12 h 103"/>
                <a:gd name="T8" fmla="*/ 12 w 56"/>
                <a:gd name="T9" fmla="*/ 0 h 103"/>
                <a:gd name="T10" fmla="*/ 44 w 56"/>
                <a:gd name="T11" fmla="*/ 0 h 103"/>
                <a:gd name="T12" fmla="*/ 56 w 56"/>
                <a:gd name="T13" fmla="*/ 12 h 103"/>
                <a:gd name="T14" fmla="*/ 56 w 56"/>
                <a:gd name="T15" fmla="*/ 12 h 103"/>
                <a:gd name="T16" fmla="*/ 56 w 56"/>
                <a:gd name="T17" fmla="*/ 1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03">
                  <a:moveTo>
                    <a:pt x="56" y="12"/>
                  </a:moveTo>
                  <a:cubicBezTo>
                    <a:pt x="56" y="103"/>
                    <a:pt x="56" y="103"/>
                    <a:pt x="56" y="103"/>
                  </a:cubicBezTo>
                  <a:cubicBezTo>
                    <a:pt x="0" y="103"/>
                    <a:pt x="0" y="103"/>
                    <a:pt x="0" y="103"/>
                  </a:cubicBezTo>
                  <a:cubicBezTo>
                    <a:pt x="0" y="12"/>
                    <a:pt x="0" y="12"/>
                    <a:pt x="0" y="12"/>
                  </a:cubicBezTo>
                  <a:cubicBezTo>
                    <a:pt x="0" y="5"/>
                    <a:pt x="5" y="0"/>
                    <a:pt x="12" y="0"/>
                  </a:cubicBezTo>
                  <a:cubicBezTo>
                    <a:pt x="44" y="0"/>
                    <a:pt x="44" y="0"/>
                    <a:pt x="44" y="0"/>
                  </a:cubicBezTo>
                  <a:cubicBezTo>
                    <a:pt x="51" y="0"/>
                    <a:pt x="56" y="5"/>
                    <a:pt x="56" y="12"/>
                  </a:cubicBezTo>
                  <a:close/>
                  <a:moveTo>
                    <a:pt x="56" y="12"/>
                  </a:moveTo>
                  <a:cubicBezTo>
                    <a:pt x="56" y="12"/>
                    <a:pt x="56" y="12"/>
                    <a:pt x="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23">
              <a:extLst>
                <a:ext uri="{FF2B5EF4-FFF2-40B4-BE49-F238E27FC236}">
                  <a16:creationId xmlns:a16="http://schemas.microsoft.com/office/drawing/2014/main" id="{C4C13C43-AB41-421B-9F71-B8B183DE1029}"/>
                </a:ext>
              </a:extLst>
            </p:cNvPr>
            <p:cNvSpPr>
              <a:spLocks noEditPoints="1"/>
            </p:cNvSpPr>
            <p:nvPr/>
          </p:nvSpPr>
          <p:spPr bwMode="auto">
            <a:xfrm>
              <a:off x="903288" y="1636713"/>
              <a:ext cx="171450" cy="433388"/>
            </a:xfrm>
            <a:custGeom>
              <a:avLst/>
              <a:gdLst>
                <a:gd name="T0" fmla="*/ 56 w 56"/>
                <a:gd name="T1" fmla="*/ 11 h 140"/>
                <a:gd name="T2" fmla="*/ 56 w 56"/>
                <a:gd name="T3" fmla="*/ 140 h 140"/>
                <a:gd name="T4" fmla="*/ 0 w 56"/>
                <a:gd name="T5" fmla="*/ 140 h 140"/>
                <a:gd name="T6" fmla="*/ 0 w 56"/>
                <a:gd name="T7" fmla="*/ 11 h 140"/>
                <a:gd name="T8" fmla="*/ 11 w 56"/>
                <a:gd name="T9" fmla="*/ 0 h 140"/>
                <a:gd name="T10" fmla="*/ 44 w 56"/>
                <a:gd name="T11" fmla="*/ 0 h 140"/>
                <a:gd name="T12" fmla="*/ 56 w 56"/>
                <a:gd name="T13" fmla="*/ 11 h 140"/>
                <a:gd name="T14" fmla="*/ 56 w 56"/>
                <a:gd name="T15" fmla="*/ 11 h 140"/>
                <a:gd name="T16" fmla="*/ 56 w 56"/>
                <a:gd name="T17" fmla="*/ 1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40">
                  <a:moveTo>
                    <a:pt x="56" y="11"/>
                  </a:moveTo>
                  <a:cubicBezTo>
                    <a:pt x="56" y="140"/>
                    <a:pt x="56" y="140"/>
                    <a:pt x="56" y="140"/>
                  </a:cubicBezTo>
                  <a:cubicBezTo>
                    <a:pt x="0" y="140"/>
                    <a:pt x="0" y="140"/>
                    <a:pt x="0" y="140"/>
                  </a:cubicBezTo>
                  <a:cubicBezTo>
                    <a:pt x="0" y="11"/>
                    <a:pt x="0" y="11"/>
                    <a:pt x="0" y="11"/>
                  </a:cubicBezTo>
                  <a:cubicBezTo>
                    <a:pt x="0" y="5"/>
                    <a:pt x="5" y="0"/>
                    <a:pt x="11" y="0"/>
                  </a:cubicBezTo>
                  <a:cubicBezTo>
                    <a:pt x="44" y="0"/>
                    <a:pt x="44" y="0"/>
                    <a:pt x="44" y="0"/>
                  </a:cubicBezTo>
                  <a:cubicBezTo>
                    <a:pt x="50" y="0"/>
                    <a:pt x="56" y="5"/>
                    <a:pt x="56" y="11"/>
                  </a:cubicBezTo>
                  <a:close/>
                  <a:moveTo>
                    <a:pt x="56" y="11"/>
                  </a:moveTo>
                  <a:cubicBezTo>
                    <a:pt x="56" y="11"/>
                    <a:pt x="56" y="11"/>
                    <a:pt x="56"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24">
              <a:extLst>
                <a:ext uri="{FF2B5EF4-FFF2-40B4-BE49-F238E27FC236}">
                  <a16:creationId xmlns:a16="http://schemas.microsoft.com/office/drawing/2014/main" id="{F2D42CD7-7E06-4D7F-B4F9-2788E173298E}"/>
                </a:ext>
              </a:extLst>
            </p:cNvPr>
            <p:cNvSpPr>
              <a:spLocks noEditPoints="1"/>
            </p:cNvSpPr>
            <p:nvPr/>
          </p:nvSpPr>
          <p:spPr bwMode="auto">
            <a:xfrm>
              <a:off x="417513" y="2112963"/>
              <a:ext cx="685800" cy="42863"/>
            </a:xfrm>
            <a:custGeom>
              <a:avLst/>
              <a:gdLst>
                <a:gd name="T0" fmla="*/ 217 w 224"/>
                <a:gd name="T1" fmla="*/ 14 h 14"/>
                <a:gd name="T2" fmla="*/ 7 w 224"/>
                <a:gd name="T3" fmla="*/ 14 h 14"/>
                <a:gd name="T4" fmla="*/ 0 w 224"/>
                <a:gd name="T5" fmla="*/ 7 h 14"/>
                <a:gd name="T6" fmla="*/ 7 w 224"/>
                <a:gd name="T7" fmla="*/ 0 h 14"/>
                <a:gd name="T8" fmla="*/ 217 w 224"/>
                <a:gd name="T9" fmla="*/ 0 h 14"/>
                <a:gd name="T10" fmla="*/ 224 w 224"/>
                <a:gd name="T11" fmla="*/ 7 h 14"/>
                <a:gd name="T12" fmla="*/ 217 w 224"/>
                <a:gd name="T13" fmla="*/ 14 h 14"/>
                <a:gd name="T14" fmla="*/ 217 w 224"/>
                <a:gd name="T15" fmla="*/ 14 h 14"/>
                <a:gd name="T16" fmla="*/ 217 w 22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14">
                  <a:moveTo>
                    <a:pt x="217" y="14"/>
                  </a:moveTo>
                  <a:cubicBezTo>
                    <a:pt x="7" y="14"/>
                    <a:pt x="7" y="14"/>
                    <a:pt x="7" y="14"/>
                  </a:cubicBezTo>
                  <a:cubicBezTo>
                    <a:pt x="3" y="14"/>
                    <a:pt x="0" y="10"/>
                    <a:pt x="0" y="7"/>
                  </a:cubicBezTo>
                  <a:cubicBezTo>
                    <a:pt x="0" y="3"/>
                    <a:pt x="3" y="0"/>
                    <a:pt x="7" y="0"/>
                  </a:cubicBezTo>
                  <a:cubicBezTo>
                    <a:pt x="217" y="0"/>
                    <a:pt x="217" y="0"/>
                    <a:pt x="217" y="0"/>
                  </a:cubicBezTo>
                  <a:cubicBezTo>
                    <a:pt x="221" y="0"/>
                    <a:pt x="224" y="3"/>
                    <a:pt x="224" y="7"/>
                  </a:cubicBezTo>
                  <a:cubicBezTo>
                    <a:pt x="224" y="10"/>
                    <a:pt x="221" y="14"/>
                    <a:pt x="217" y="14"/>
                  </a:cubicBezTo>
                  <a:close/>
                  <a:moveTo>
                    <a:pt x="217" y="14"/>
                  </a:moveTo>
                  <a:cubicBezTo>
                    <a:pt x="217" y="14"/>
                    <a:pt x="217" y="14"/>
                    <a:pt x="217" y="1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9" name="Group 48">
            <a:extLst>
              <a:ext uri="{FF2B5EF4-FFF2-40B4-BE49-F238E27FC236}">
                <a16:creationId xmlns:a16="http://schemas.microsoft.com/office/drawing/2014/main" id="{57B55F85-6B43-40CD-A41F-5A934B129D0C}"/>
              </a:ext>
            </a:extLst>
          </p:cNvPr>
          <p:cNvGrpSpPr/>
          <p:nvPr/>
        </p:nvGrpSpPr>
        <p:grpSpPr>
          <a:xfrm>
            <a:off x="4661157" y="2802179"/>
            <a:ext cx="476250" cy="480662"/>
            <a:chOff x="2546350" y="1476375"/>
            <a:chExt cx="685800" cy="692151"/>
          </a:xfrm>
          <a:solidFill>
            <a:schemeClr val="accent1"/>
          </a:solidFill>
        </p:grpSpPr>
        <p:sp>
          <p:nvSpPr>
            <p:cNvPr id="44" name="Freeform 25">
              <a:extLst>
                <a:ext uri="{FF2B5EF4-FFF2-40B4-BE49-F238E27FC236}">
                  <a16:creationId xmlns:a16="http://schemas.microsoft.com/office/drawing/2014/main" id="{1924E7CA-B30D-457E-9400-957F5524E34D}"/>
                </a:ext>
              </a:extLst>
            </p:cNvPr>
            <p:cNvSpPr>
              <a:spLocks noEditPoints="1"/>
            </p:cNvSpPr>
            <p:nvPr/>
          </p:nvSpPr>
          <p:spPr bwMode="auto">
            <a:xfrm>
              <a:off x="2828925" y="1893888"/>
              <a:ext cx="122237" cy="274638"/>
            </a:xfrm>
            <a:custGeom>
              <a:avLst/>
              <a:gdLst>
                <a:gd name="T0" fmla="*/ 20 w 40"/>
                <a:gd name="T1" fmla="*/ 0 h 89"/>
                <a:gd name="T2" fmla="*/ 0 w 40"/>
                <a:gd name="T3" fmla="*/ 20 h 89"/>
                <a:gd name="T4" fmla="*/ 0 w 40"/>
                <a:gd name="T5" fmla="*/ 29 h 89"/>
                <a:gd name="T6" fmla="*/ 13 w 40"/>
                <a:gd name="T7" fmla="*/ 32 h 89"/>
                <a:gd name="T8" fmla="*/ 13 w 40"/>
                <a:gd name="T9" fmla="*/ 50 h 89"/>
                <a:gd name="T10" fmla="*/ 0 w 40"/>
                <a:gd name="T11" fmla="*/ 69 h 89"/>
                <a:gd name="T12" fmla="*/ 20 w 40"/>
                <a:gd name="T13" fmla="*/ 89 h 89"/>
                <a:gd name="T14" fmla="*/ 40 w 40"/>
                <a:gd name="T15" fmla="*/ 69 h 89"/>
                <a:gd name="T16" fmla="*/ 27 w 40"/>
                <a:gd name="T17" fmla="*/ 50 h 89"/>
                <a:gd name="T18" fmla="*/ 27 w 40"/>
                <a:gd name="T19" fmla="*/ 32 h 89"/>
                <a:gd name="T20" fmla="*/ 40 w 40"/>
                <a:gd name="T21" fmla="*/ 29 h 89"/>
                <a:gd name="T22" fmla="*/ 40 w 40"/>
                <a:gd name="T23" fmla="*/ 20 h 89"/>
                <a:gd name="T24" fmla="*/ 20 w 40"/>
                <a:gd name="T25" fmla="*/ 0 h 89"/>
                <a:gd name="T26" fmla="*/ 20 w 40"/>
                <a:gd name="T27" fmla="*/ 0 h 89"/>
                <a:gd name="T28" fmla="*/ 20 w 40"/>
                <a:gd name="T2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89">
                  <a:moveTo>
                    <a:pt x="20" y="0"/>
                  </a:moveTo>
                  <a:cubicBezTo>
                    <a:pt x="9" y="0"/>
                    <a:pt x="0" y="9"/>
                    <a:pt x="0" y="20"/>
                  </a:cubicBezTo>
                  <a:cubicBezTo>
                    <a:pt x="0" y="29"/>
                    <a:pt x="0" y="29"/>
                    <a:pt x="0" y="29"/>
                  </a:cubicBezTo>
                  <a:cubicBezTo>
                    <a:pt x="4" y="31"/>
                    <a:pt x="9" y="32"/>
                    <a:pt x="13" y="32"/>
                  </a:cubicBezTo>
                  <a:cubicBezTo>
                    <a:pt x="13" y="50"/>
                    <a:pt x="13" y="50"/>
                    <a:pt x="13" y="50"/>
                  </a:cubicBezTo>
                  <a:cubicBezTo>
                    <a:pt x="6" y="53"/>
                    <a:pt x="0" y="60"/>
                    <a:pt x="0" y="69"/>
                  </a:cubicBezTo>
                  <a:cubicBezTo>
                    <a:pt x="0" y="80"/>
                    <a:pt x="9" y="89"/>
                    <a:pt x="20" y="89"/>
                  </a:cubicBezTo>
                  <a:cubicBezTo>
                    <a:pt x="31" y="89"/>
                    <a:pt x="40" y="80"/>
                    <a:pt x="40" y="69"/>
                  </a:cubicBezTo>
                  <a:cubicBezTo>
                    <a:pt x="40" y="60"/>
                    <a:pt x="34" y="53"/>
                    <a:pt x="27" y="50"/>
                  </a:cubicBezTo>
                  <a:cubicBezTo>
                    <a:pt x="27" y="32"/>
                    <a:pt x="27" y="32"/>
                    <a:pt x="27" y="32"/>
                  </a:cubicBezTo>
                  <a:cubicBezTo>
                    <a:pt x="31" y="32"/>
                    <a:pt x="36" y="31"/>
                    <a:pt x="40" y="29"/>
                  </a:cubicBezTo>
                  <a:cubicBezTo>
                    <a:pt x="40" y="20"/>
                    <a:pt x="40" y="20"/>
                    <a:pt x="40" y="20"/>
                  </a:cubicBezTo>
                  <a:cubicBezTo>
                    <a:pt x="40" y="9"/>
                    <a:pt x="31" y="0"/>
                    <a:pt x="20" y="0"/>
                  </a:cubicBezTo>
                  <a:close/>
                  <a:moveTo>
                    <a:pt x="20" y="0"/>
                  </a:move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26">
              <a:extLst>
                <a:ext uri="{FF2B5EF4-FFF2-40B4-BE49-F238E27FC236}">
                  <a16:creationId xmlns:a16="http://schemas.microsoft.com/office/drawing/2014/main" id="{CACBC1B6-BAC0-455A-8B66-7E7964010C32}"/>
                </a:ext>
              </a:extLst>
            </p:cNvPr>
            <p:cNvSpPr>
              <a:spLocks noEditPoints="1"/>
            </p:cNvSpPr>
            <p:nvPr/>
          </p:nvSpPr>
          <p:spPr bwMode="auto">
            <a:xfrm>
              <a:off x="2859088" y="1792288"/>
              <a:ext cx="60325" cy="61913"/>
            </a:xfrm>
            <a:custGeom>
              <a:avLst/>
              <a:gdLst>
                <a:gd name="T0" fmla="*/ 20 w 20"/>
                <a:gd name="T1" fmla="*/ 10 h 20"/>
                <a:gd name="T2" fmla="*/ 10 w 20"/>
                <a:gd name="T3" fmla="*/ 20 h 20"/>
                <a:gd name="T4" fmla="*/ 0 w 20"/>
                <a:gd name="T5" fmla="*/ 10 h 20"/>
                <a:gd name="T6" fmla="*/ 10 w 20"/>
                <a:gd name="T7" fmla="*/ 0 h 20"/>
                <a:gd name="T8" fmla="*/ 20 w 20"/>
                <a:gd name="T9" fmla="*/ 10 h 20"/>
                <a:gd name="T10" fmla="*/ 20 w 20"/>
                <a:gd name="T11" fmla="*/ 10 h 20"/>
                <a:gd name="T12" fmla="*/ 20 w 20"/>
                <a:gd name="T13" fmla="*/ 1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10"/>
                  </a:moveTo>
                  <a:cubicBezTo>
                    <a:pt x="20" y="15"/>
                    <a:pt x="15" y="20"/>
                    <a:pt x="10" y="20"/>
                  </a:cubicBezTo>
                  <a:cubicBezTo>
                    <a:pt x="5" y="20"/>
                    <a:pt x="0" y="15"/>
                    <a:pt x="0" y="10"/>
                  </a:cubicBezTo>
                  <a:cubicBezTo>
                    <a:pt x="0" y="4"/>
                    <a:pt x="5" y="0"/>
                    <a:pt x="10" y="0"/>
                  </a:cubicBezTo>
                  <a:cubicBezTo>
                    <a:pt x="15" y="0"/>
                    <a:pt x="20" y="4"/>
                    <a:pt x="20" y="10"/>
                  </a:cubicBezTo>
                  <a:close/>
                  <a:moveTo>
                    <a:pt x="20" y="10"/>
                  </a:moveTo>
                  <a:cubicBezTo>
                    <a:pt x="20" y="10"/>
                    <a:pt x="20" y="10"/>
                    <a:pt x="20" y="1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27">
              <a:extLst>
                <a:ext uri="{FF2B5EF4-FFF2-40B4-BE49-F238E27FC236}">
                  <a16:creationId xmlns:a16="http://schemas.microsoft.com/office/drawing/2014/main" id="{3E29DB12-6C7B-4624-9605-257368B0D6FE}"/>
                </a:ext>
              </a:extLst>
            </p:cNvPr>
            <p:cNvSpPr>
              <a:spLocks noEditPoints="1"/>
            </p:cNvSpPr>
            <p:nvPr/>
          </p:nvSpPr>
          <p:spPr bwMode="auto">
            <a:xfrm>
              <a:off x="2546350" y="1476375"/>
              <a:ext cx="685800" cy="679450"/>
            </a:xfrm>
            <a:custGeom>
              <a:avLst/>
              <a:gdLst>
                <a:gd name="T0" fmla="*/ 168 w 224"/>
                <a:gd name="T1" fmla="*/ 118 h 220"/>
                <a:gd name="T2" fmla="*/ 186 w 224"/>
                <a:gd name="T3" fmla="*/ 118 h 220"/>
                <a:gd name="T4" fmla="*/ 204 w 224"/>
                <a:gd name="T5" fmla="*/ 131 h 220"/>
                <a:gd name="T6" fmla="*/ 224 w 224"/>
                <a:gd name="T7" fmla="*/ 112 h 220"/>
                <a:gd name="T8" fmla="*/ 204 w 224"/>
                <a:gd name="T9" fmla="*/ 92 h 220"/>
                <a:gd name="T10" fmla="*/ 186 w 224"/>
                <a:gd name="T11" fmla="*/ 105 h 220"/>
                <a:gd name="T12" fmla="*/ 168 w 224"/>
                <a:gd name="T13" fmla="*/ 105 h 220"/>
                <a:gd name="T14" fmla="*/ 156 w 224"/>
                <a:gd name="T15" fmla="*/ 77 h 220"/>
                <a:gd name="T16" fmla="*/ 173 w 224"/>
                <a:gd name="T17" fmla="*/ 60 h 220"/>
                <a:gd name="T18" fmla="*/ 209 w 224"/>
                <a:gd name="T19" fmla="*/ 56 h 220"/>
                <a:gd name="T20" fmla="*/ 209 w 224"/>
                <a:gd name="T21" fmla="*/ 15 h 220"/>
                <a:gd name="T22" fmla="*/ 168 w 224"/>
                <a:gd name="T23" fmla="*/ 15 h 220"/>
                <a:gd name="T24" fmla="*/ 164 w 224"/>
                <a:gd name="T25" fmla="*/ 51 h 220"/>
                <a:gd name="T26" fmla="*/ 147 w 224"/>
                <a:gd name="T27" fmla="*/ 68 h 220"/>
                <a:gd name="T28" fmla="*/ 119 w 224"/>
                <a:gd name="T29" fmla="*/ 56 h 220"/>
                <a:gd name="T30" fmla="*/ 119 w 224"/>
                <a:gd name="T31" fmla="*/ 38 h 220"/>
                <a:gd name="T32" fmla="*/ 132 w 224"/>
                <a:gd name="T33" fmla="*/ 19 h 220"/>
                <a:gd name="T34" fmla="*/ 112 w 224"/>
                <a:gd name="T35" fmla="*/ 0 h 220"/>
                <a:gd name="T36" fmla="*/ 92 w 224"/>
                <a:gd name="T37" fmla="*/ 19 h 220"/>
                <a:gd name="T38" fmla="*/ 105 w 224"/>
                <a:gd name="T39" fmla="*/ 38 h 220"/>
                <a:gd name="T40" fmla="*/ 105 w 224"/>
                <a:gd name="T41" fmla="*/ 56 h 220"/>
                <a:gd name="T42" fmla="*/ 77 w 224"/>
                <a:gd name="T43" fmla="*/ 68 h 220"/>
                <a:gd name="T44" fmla="*/ 60 w 224"/>
                <a:gd name="T45" fmla="*/ 51 h 220"/>
                <a:gd name="T46" fmla="*/ 56 w 224"/>
                <a:gd name="T47" fmla="*/ 15 h 220"/>
                <a:gd name="T48" fmla="*/ 15 w 224"/>
                <a:gd name="T49" fmla="*/ 15 h 220"/>
                <a:gd name="T50" fmla="*/ 15 w 224"/>
                <a:gd name="T51" fmla="*/ 56 h 220"/>
                <a:gd name="T52" fmla="*/ 51 w 224"/>
                <a:gd name="T53" fmla="*/ 60 h 220"/>
                <a:gd name="T54" fmla="*/ 68 w 224"/>
                <a:gd name="T55" fmla="*/ 77 h 220"/>
                <a:gd name="T56" fmla="*/ 56 w 224"/>
                <a:gd name="T57" fmla="*/ 105 h 220"/>
                <a:gd name="T58" fmla="*/ 38 w 224"/>
                <a:gd name="T59" fmla="*/ 105 h 220"/>
                <a:gd name="T60" fmla="*/ 20 w 224"/>
                <a:gd name="T61" fmla="*/ 92 h 220"/>
                <a:gd name="T62" fmla="*/ 0 w 224"/>
                <a:gd name="T63" fmla="*/ 112 h 220"/>
                <a:gd name="T64" fmla="*/ 20 w 224"/>
                <a:gd name="T65" fmla="*/ 131 h 220"/>
                <a:gd name="T66" fmla="*/ 38 w 224"/>
                <a:gd name="T67" fmla="*/ 118 h 220"/>
                <a:gd name="T68" fmla="*/ 56 w 224"/>
                <a:gd name="T69" fmla="*/ 118 h 220"/>
                <a:gd name="T70" fmla="*/ 68 w 224"/>
                <a:gd name="T71" fmla="*/ 146 h 220"/>
                <a:gd name="T72" fmla="*/ 51 w 224"/>
                <a:gd name="T73" fmla="*/ 163 h 220"/>
                <a:gd name="T74" fmla="*/ 15 w 224"/>
                <a:gd name="T75" fmla="*/ 167 h 220"/>
                <a:gd name="T76" fmla="*/ 15 w 224"/>
                <a:gd name="T77" fmla="*/ 209 h 220"/>
                <a:gd name="T78" fmla="*/ 56 w 224"/>
                <a:gd name="T79" fmla="*/ 209 h 220"/>
                <a:gd name="T80" fmla="*/ 60 w 224"/>
                <a:gd name="T81" fmla="*/ 173 h 220"/>
                <a:gd name="T82" fmla="*/ 79 w 224"/>
                <a:gd name="T83" fmla="*/ 154 h 220"/>
                <a:gd name="T84" fmla="*/ 94 w 224"/>
                <a:gd name="T85" fmla="*/ 127 h 220"/>
                <a:gd name="T86" fmla="*/ 89 w 224"/>
                <a:gd name="T87" fmla="*/ 112 h 220"/>
                <a:gd name="T88" fmla="*/ 112 w 224"/>
                <a:gd name="T89" fmla="*/ 89 h 220"/>
                <a:gd name="T90" fmla="*/ 135 w 224"/>
                <a:gd name="T91" fmla="*/ 112 h 220"/>
                <a:gd name="T92" fmla="*/ 130 w 224"/>
                <a:gd name="T93" fmla="*/ 127 h 220"/>
                <a:gd name="T94" fmla="*/ 145 w 224"/>
                <a:gd name="T95" fmla="*/ 154 h 220"/>
                <a:gd name="T96" fmla="*/ 164 w 224"/>
                <a:gd name="T97" fmla="*/ 173 h 220"/>
                <a:gd name="T98" fmla="*/ 168 w 224"/>
                <a:gd name="T99" fmla="*/ 209 h 220"/>
                <a:gd name="T100" fmla="*/ 209 w 224"/>
                <a:gd name="T101" fmla="*/ 209 h 220"/>
                <a:gd name="T102" fmla="*/ 209 w 224"/>
                <a:gd name="T103" fmla="*/ 167 h 220"/>
                <a:gd name="T104" fmla="*/ 173 w 224"/>
                <a:gd name="T105" fmla="*/ 163 h 220"/>
                <a:gd name="T106" fmla="*/ 156 w 224"/>
                <a:gd name="T107" fmla="*/ 146 h 220"/>
                <a:gd name="T108" fmla="*/ 168 w 224"/>
                <a:gd name="T109" fmla="*/ 118 h 220"/>
                <a:gd name="T110" fmla="*/ 168 w 224"/>
                <a:gd name="T111" fmla="*/ 118 h 220"/>
                <a:gd name="T112" fmla="*/ 168 w 224"/>
                <a:gd name="T113" fmla="*/ 11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20">
                  <a:moveTo>
                    <a:pt x="168" y="118"/>
                  </a:moveTo>
                  <a:cubicBezTo>
                    <a:pt x="186" y="118"/>
                    <a:pt x="186" y="118"/>
                    <a:pt x="186" y="118"/>
                  </a:cubicBezTo>
                  <a:cubicBezTo>
                    <a:pt x="188" y="126"/>
                    <a:pt x="196" y="131"/>
                    <a:pt x="204" y="131"/>
                  </a:cubicBezTo>
                  <a:cubicBezTo>
                    <a:pt x="215" y="131"/>
                    <a:pt x="224" y="123"/>
                    <a:pt x="224" y="112"/>
                  </a:cubicBezTo>
                  <a:cubicBezTo>
                    <a:pt x="224" y="101"/>
                    <a:pt x="215" y="92"/>
                    <a:pt x="204" y="92"/>
                  </a:cubicBezTo>
                  <a:cubicBezTo>
                    <a:pt x="196" y="92"/>
                    <a:pt x="188" y="97"/>
                    <a:pt x="186" y="105"/>
                  </a:cubicBezTo>
                  <a:cubicBezTo>
                    <a:pt x="168" y="105"/>
                    <a:pt x="168" y="105"/>
                    <a:pt x="168" y="105"/>
                  </a:cubicBezTo>
                  <a:cubicBezTo>
                    <a:pt x="166" y="95"/>
                    <a:pt x="162" y="85"/>
                    <a:pt x="156" y="77"/>
                  </a:cubicBezTo>
                  <a:cubicBezTo>
                    <a:pt x="173" y="60"/>
                    <a:pt x="173" y="60"/>
                    <a:pt x="173" y="60"/>
                  </a:cubicBezTo>
                  <a:cubicBezTo>
                    <a:pt x="184" y="67"/>
                    <a:pt x="199" y="66"/>
                    <a:pt x="209" y="56"/>
                  </a:cubicBezTo>
                  <a:cubicBezTo>
                    <a:pt x="220" y="45"/>
                    <a:pt x="220" y="26"/>
                    <a:pt x="209" y="15"/>
                  </a:cubicBezTo>
                  <a:cubicBezTo>
                    <a:pt x="198" y="3"/>
                    <a:pt x="179" y="3"/>
                    <a:pt x="168" y="15"/>
                  </a:cubicBezTo>
                  <a:cubicBezTo>
                    <a:pt x="158" y="25"/>
                    <a:pt x="157" y="40"/>
                    <a:pt x="164" y="51"/>
                  </a:cubicBezTo>
                  <a:cubicBezTo>
                    <a:pt x="147" y="68"/>
                    <a:pt x="147" y="68"/>
                    <a:pt x="147" y="68"/>
                  </a:cubicBezTo>
                  <a:cubicBezTo>
                    <a:pt x="139" y="61"/>
                    <a:pt x="129" y="57"/>
                    <a:pt x="119" y="56"/>
                  </a:cubicBezTo>
                  <a:cubicBezTo>
                    <a:pt x="119" y="38"/>
                    <a:pt x="119" y="38"/>
                    <a:pt x="119" y="38"/>
                  </a:cubicBezTo>
                  <a:cubicBezTo>
                    <a:pt x="126" y="35"/>
                    <a:pt x="132" y="28"/>
                    <a:pt x="132" y="19"/>
                  </a:cubicBezTo>
                  <a:cubicBezTo>
                    <a:pt x="132" y="9"/>
                    <a:pt x="123" y="0"/>
                    <a:pt x="112" y="0"/>
                  </a:cubicBezTo>
                  <a:cubicBezTo>
                    <a:pt x="101" y="0"/>
                    <a:pt x="92" y="9"/>
                    <a:pt x="92" y="19"/>
                  </a:cubicBezTo>
                  <a:cubicBezTo>
                    <a:pt x="92" y="28"/>
                    <a:pt x="98" y="35"/>
                    <a:pt x="105" y="38"/>
                  </a:cubicBezTo>
                  <a:cubicBezTo>
                    <a:pt x="105" y="56"/>
                    <a:pt x="105" y="56"/>
                    <a:pt x="105" y="56"/>
                  </a:cubicBezTo>
                  <a:cubicBezTo>
                    <a:pt x="95" y="57"/>
                    <a:pt x="85" y="61"/>
                    <a:pt x="77" y="68"/>
                  </a:cubicBezTo>
                  <a:cubicBezTo>
                    <a:pt x="60" y="51"/>
                    <a:pt x="60" y="51"/>
                    <a:pt x="60" y="51"/>
                  </a:cubicBezTo>
                  <a:cubicBezTo>
                    <a:pt x="67" y="40"/>
                    <a:pt x="66" y="25"/>
                    <a:pt x="56" y="15"/>
                  </a:cubicBezTo>
                  <a:cubicBezTo>
                    <a:pt x="45" y="3"/>
                    <a:pt x="26" y="3"/>
                    <a:pt x="15" y="15"/>
                  </a:cubicBezTo>
                  <a:cubicBezTo>
                    <a:pt x="4" y="26"/>
                    <a:pt x="4" y="45"/>
                    <a:pt x="15" y="56"/>
                  </a:cubicBezTo>
                  <a:cubicBezTo>
                    <a:pt x="25" y="66"/>
                    <a:pt x="40" y="67"/>
                    <a:pt x="51" y="60"/>
                  </a:cubicBezTo>
                  <a:cubicBezTo>
                    <a:pt x="68" y="77"/>
                    <a:pt x="68" y="77"/>
                    <a:pt x="68" y="77"/>
                  </a:cubicBezTo>
                  <a:cubicBezTo>
                    <a:pt x="62" y="85"/>
                    <a:pt x="58" y="95"/>
                    <a:pt x="56" y="105"/>
                  </a:cubicBezTo>
                  <a:cubicBezTo>
                    <a:pt x="38" y="105"/>
                    <a:pt x="38" y="105"/>
                    <a:pt x="38" y="105"/>
                  </a:cubicBezTo>
                  <a:cubicBezTo>
                    <a:pt x="36" y="97"/>
                    <a:pt x="28" y="92"/>
                    <a:pt x="20" y="92"/>
                  </a:cubicBezTo>
                  <a:cubicBezTo>
                    <a:pt x="9" y="92"/>
                    <a:pt x="0" y="101"/>
                    <a:pt x="0" y="112"/>
                  </a:cubicBezTo>
                  <a:cubicBezTo>
                    <a:pt x="0" y="123"/>
                    <a:pt x="9" y="131"/>
                    <a:pt x="20" y="131"/>
                  </a:cubicBezTo>
                  <a:cubicBezTo>
                    <a:pt x="28" y="131"/>
                    <a:pt x="36" y="126"/>
                    <a:pt x="38" y="118"/>
                  </a:cubicBezTo>
                  <a:cubicBezTo>
                    <a:pt x="56" y="118"/>
                    <a:pt x="56" y="118"/>
                    <a:pt x="56" y="118"/>
                  </a:cubicBezTo>
                  <a:cubicBezTo>
                    <a:pt x="58" y="129"/>
                    <a:pt x="62" y="138"/>
                    <a:pt x="68" y="146"/>
                  </a:cubicBezTo>
                  <a:cubicBezTo>
                    <a:pt x="51" y="163"/>
                    <a:pt x="51" y="163"/>
                    <a:pt x="51" y="163"/>
                  </a:cubicBezTo>
                  <a:cubicBezTo>
                    <a:pt x="40" y="156"/>
                    <a:pt x="25" y="158"/>
                    <a:pt x="15" y="167"/>
                  </a:cubicBezTo>
                  <a:cubicBezTo>
                    <a:pt x="4" y="179"/>
                    <a:pt x="4" y="197"/>
                    <a:pt x="15" y="209"/>
                  </a:cubicBezTo>
                  <a:cubicBezTo>
                    <a:pt x="26" y="220"/>
                    <a:pt x="45" y="220"/>
                    <a:pt x="56" y="209"/>
                  </a:cubicBezTo>
                  <a:cubicBezTo>
                    <a:pt x="66" y="199"/>
                    <a:pt x="67" y="184"/>
                    <a:pt x="60" y="173"/>
                  </a:cubicBezTo>
                  <a:cubicBezTo>
                    <a:pt x="66" y="167"/>
                    <a:pt x="70" y="163"/>
                    <a:pt x="79" y="154"/>
                  </a:cubicBezTo>
                  <a:cubicBezTo>
                    <a:pt x="79" y="143"/>
                    <a:pt x="85" y="132"/>
                    <a:pt x="94" y="127"/>
                  </a:cubicBezTo>
                  <a:cubicBezTo>
                    <a:pt x="91" y="123"/>
                    <a:pt x="89" y="117"/>
                    <a:pt x="89" y="112"/>
                  </a:cubicBezTo>
                  <a:cubicBezTo>
                    <a:pt x="89" y="99"/>
                    <a:pt x="99" y="89"/>
                    <a:pt x="112" y="89"/>
                  </a:cubicBezTo>
                  <a:cubicBezTo>
                    <a:pt x="125" y="89"/>
                    <a:pt x="135" y="99"/>
                    <a:pt x="135" y="112"/>
                  </a:cubicBezTo>
                  <a:cubicBezTo>
                    <a:pt x="135" y="117"/>
                    <a:pt x="133" y="123"/>
                    <a:pt x="130" y="127"/>
                  </a:cubicBezTo>
                  <a:cubicBezTo>
                    <a:pt x="139" y="132"/>
                    <a:pt x="145" y="143"/>
                    <a:pt x="145" y="154"/>
                  </a:cubicBezTo>
                  <a:cubicBezTo>
                    <a:pt x="151" y="160"/>
                    <a:pt x="155" y="164"/>
                    <a:pt x="164" y="173"/>
                  </a:cubicBezTo>
                  <a:cubicBezTo>
                    <a:pt x="157" y="184"/>
                    <a:pt x="158" y="199"/>
                    <a:pt x="168" y="209"/>
                  </a:cubicBezTo>
                  <a:cubicBezTo>
                    <a:pt x="179" y="220"/>
                    <a:pt x="198" y="220"/>
                    <a:pt x="209" y="209"/>
                  </a:cubicBezTo>
                  <a:cubicBezTo>
                    <a:pt x="220" y="197"/>
                    <a:pt x="220" y="179"/>
                    <a:pt x="209" y="167"/>
                  </a:cubicBezTo>
                  <a:cubicBezTo>
                    <a:pt x="199" y="158"/>
                    <a:pt x="184" y="156"/>
                    <a:pt x="173" y="163"/>
                  </a:cubicBezTo>
                  <a:cubicBezTo>
                    <a:pt x="156" y="146"/>
                    <a:pt x="156" y="146"/>
                    <a:pt x="156" y="146"/>
                  </a:cubicBezTo>
                  <a:cubicBezTo>
                    <a:pt x="162" y="138"/>
                    <a:pt x="166" y="129"/>
                    <a:pt x="168" y="118"/>
                  </a:cubicBezTo>
                  <a:close/>
                  <a:moveTo>
                    <a:pt x="168" y="118"/>
                  </a:moveTo>
                  <a:cubicBezTo>
                    <a:pt x="168" y="118"/>
                    <a:pt x="168" y="118"/>
                    <a:pt x="168" y="1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0" name="Freeform 123">
            <a:extLst>
              <a:ext uri="{FF2B5EF4-FFF2-40B4-BE49-F238E27FC236}">
                <a16:creationId xmlns:a16="http://schemas.microsoft.com/office/drawing/2014/main" id="{9A4573B7-CCAF-4F49-82D7-698042FDB2CF}"/>
              </a:ext>
            </a:extLst>
          </p:cNvPr>
          <p:cNvSpPr>
            <a:spLocks noChangeArrowheads="1"/>
          </p:cNvSpPr>
          <p:nvPr/>
        </p:nvSpPr>
        <p:spPr bwMode="auto">
          <a:xfrm>
            <a:off x="7074158" y="4979081"/>
            <a:ext cx="430512" cy="44060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60A03492-F84C-4535-AED7-A335B1ED86E9}"/>
              </a:ext>
            </a:extLst>
          </p:cNvPr>
          <p:cNvSpPr txBox="1"/>
          <p:nvPr/>
        </p:nvSpPr>
        <p:spPr>
          <a:xfrm>
            <a:off x="5590316" y="4119980"/>
            <a:ext cx="1008192" cy="276999"/>
          </a:xfrm>
          <a:prstGeom prst="rect">
            <a:avLst/>
          </a:prstGeom>
          <a:noFill/>
        </p:spPr>
        <p:txBody>
          <a:bodyPr wrap="square" rtlCol="0">
            <a:spAutoFit/>
          </a:bodyPr>
          <a:lstStyle/>
          <a:p>
            <a:pPr algn="ctr"/>
            <a:r>
              <a:rPr lang="en-US" sz="1200">
                <a:solidFill>
                  <a:schemeClr val="tx2">
                    <a:lumMod val="25000"/>
                    <a:lumOff val="75000"/>
                  </a:schemeClr>
                </a:solidFill>
                <a:latin typeface="Inter" panose="020B0502030000000004" pitchFamily="34" charset="0"/>
                <a:ea typeface="Inter" panose="020B0502030000000004" pitchFamily="34" charset="0"/>
              </a:rPr>
              <a:t>Strategies</a:t>
            </a:r>
          </a:p>
        </p:txBody>
      </p:sp>
      <p:grpSp>
        <p:nvGrpSpPr>
          <p:cNvPr id="61" name="Group 60">
            <a:extLst>
              <a:ext uri="{FF2B5EF4-FFF2-40B4-BE49-F238E27FC236}">
                <a16:creationId xmlns:a16="http://schemas.microsoft.com/office/drawing/2014/main" id="{D1BA325B-335B-4A1F-BB9B-E49F6EC9166C}"/>
              </a:ext>
            </a:extLst>
          </p:cNvPr>
          <p:cNvGrpSpPr/>
          <p:nvPr/>
        </p:nvGrpSpPr>
        <p:grpSpPr>
          <a:xfrm>
            <a:off x="5961030" y="3762698"/>
            <a:ext cx="269940" cy="333973"/>
            <a:chOff x="5840413" y="5683250"/>
            <a:chExt cx="682625" cy="844551"/>
          </a:xfrm>
          <a:solidFill>
            <a:schemeClr val="bg2">
              <a:lumMod val="90000"/>
            </a:schemeClr>
          </a:solidFill>
        </p:grpSpPr>
        <p:sp>
          <p:nvSpPr>
            <p:cNvPr id="57" name="Freeform 31">
              <a:extLst>
                <a:ext uri="{FF2B5EF4-FFF2-40B4-BE49-F238E27FC236}">
                  <a16:creationId xmlns:a16="http://schemas.microsoft.com/office/drawing/2014/main" id="{000D944B-3760-4104-9E18-CF1F7CB3B936}"/>
                </a:ext>
              </a:extLst>
            </p:cNvPr>
            <p:cNvSpPr>
              <a:spLocks noEditPoints="1"/>
            </p:cNvSpPr>
            <p:nvPr/>
          </p:nvSpPr>
          <p:spPr bwMode="auto">
            <a:xfrm>
              <a:off x="5897563" y="5807075"/>
              <a:ext cx="150813" cy="504825"/>
            </a:xfrm>
            <a:custGeom>
              <a:avLst/>
              <a:gdLst>
                <a:gd name="T0" fmla="*/ 170 w 275"/>
                <a:gd name="T1" fmla="*/ 653 h 917"/>
                <a:gd name="T2" fmla="*/ 241 w 275"/>
                <a:gd name="T3" fmla="*/ 60 h 917"/>
                <a:gd name="T4" fmla="*/ 275 w 275"/>
                <a:gd name="T5" fmla="*/ 0 h 917"/>
                <a:gd name="T6" fmla="*/ 105 w 275"/>
                <a:gd name="T7" fmla="*/ 201 h 917"/>
                <a:gd name="T8" fmla="*/ 12 w 275"/>
                <a:gd name="T9" fmla="*/ 586 h 917"/>
                <a:gd name="T10" fmla="*/ 8 w 275"/>
                <a:gd name="T11" fmla="*/ 877 h 917"/>
                <a:gd name="T12" fmla="*/ 13 w 275"/>
                <a:gd name="T13" fmla="*/ 917 h 917"/>
                <a:gd name="T14" fmla="*/ 131 w 275"/>
                <a:gd name="T15" fmla="*/ 917 h 917"/>
                <a:gd name="T16" fmla="*/ 133 w 275"/>
                <a:gd name="T17" fmla="*/ 911 h 917"/>
                <a:gd name="T18" fmla="*/ 170 w 275"/>
                <a:gd name="T19" fmla="*/ 653 h 917"/>
                <a:gd name="T20" fmla="*/ 170 w 275"/>
                <a:gd name="T21" fmla="*/ 653 h 917"/>
                <a:gd name="T22" fmla="*/ 170 w 275"/>
                <a:gd name="T23" fmla="*/ 653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5" h="917">
                  <a:moveTo>
                    <a:pt x="170" y="653"/>
                  </a:moveTo>
                  <a:cubicBezTo>
                    <a:pt x="150" y="390"/>
                    <a:pt x="173" y="196"/>
                    <a:pt x="241" y="60"/>
                  </a:cubicBezTo>
                  <a:cubicBezTo>
                    <a:pt x="251" y="38"/>
                    <a:pt x="263" y="18"/>
                    <a:pt x="275" y="0"/>
                  </a:cubicBezTo>
                  <a:cubicBezTo>
                    <a:pt x="218" y="42"/>
                    <a:pt x="158" y="105"/>
                    <a:pt x="105" y="201"/>
                  </a:cubicBezTo>
                  <a:cubicBezTo>
                    <a:pt x="64" y="276"/>
                    <a:pt x="30" y="420"/>
                    <a:pt x="12" y="586"/>
                  </a:cubicBezTo>
                  <a:cubicBezTo>
                    <a:pt x="2" y="691"/>
                    <a:pt x="0" y="814"/>
                    <a:pt x="8" y="877"/>
                  </a:cubicBezTo>
                  <a:cubicBezTo>
                    <a:pt x="13" y="917"/>
                    <a:pt x="13" y="917"/>
                    <a:pt x="13" y="917"/>
                  </a:cubicBezTo>
                  <a:cubicBezTo>
                    <a:pt x="131" y="917"/>
                    <a:pt x="131" y="917"/>
                    <a:pt x="131" y="917"/>
                  </a:cubicBezTo>
                  <a:cubicBezTo>
                    <a:pt x="132" y="915"/>
                    <a:pt x="133" y="913"/>
                    <a:pt x="133" y="911"/>
                  </a:cubicBezTo>
                  <a:cubicBezTo>
                    <a:pt x="155" y="860"/>
                    <a:pt x="180" y="774"/>
                    <a:pt x="170" y="653"/>
                  </a:cubicBezTo>
                  <a:close/>
                  <a:moveTo>
                    <a:pt x="170" y="653"/>
                  </a:moveTo>
                  <a:cubicBezTo>
                    <a:pt x="170" y="653"/>
                    <a:pt x="170" y="653"/>
                    <a:pt x="170" y="6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32">
              <a:extLst>
                <a:ext uri="{FF2B5EF4-FFF2-40B4-BE49-F238E27FC236}">
                  <a16:creationId xmlns:a16="http://schemas.microsoft.com/office/drawing/2014/main" id="{9D5BD11B-CDC0-478E-8F67-5C7D79E34C2B}"/>
                </a:ext>
              </a:extLst>
            </p:cNvPr>
            <p:cNvSpPr>
              <a:spLocks noEditPoints="1"/>
            </p:cNvSpPr>
            <p:nvPr/>
          </p:nvSpPr>
          <p:spPr bwMode="auto">
            <a:xfrm>
              <a:off x="6015038" y="5683250"/>
              <a:ext cx="508000" cy="628650"/>
            </a:xfrm>
            <a:custGeom>
              <a:avLst/>
              <a:gdLst>
                <a:gd name="T0" fmla="*/ 446 w 923"/>
                <a:gd name="T1" fmla="*/ 0 h 1144"/>
                <a:gd name="T2" fmla="*/ 390 w 923"/>
                <a:gd name="T3" fmla="*/ 12 h 1144"/>
                <a:gd name="T4" fmla="*/ 341 w 923"/>
                <a:gd name="T5" fmla="*/ 56 h 1144"/>
                <a:gd name="T6" fmla="*/ 314 w 923"/>
                <a:gd name="T7" fmla="*/ 124 h 1144"/>
                <a:gd name="T8" fmla="*/ 304 w 923"/>
                <a:gd name="T9" fmla="*/ 153 h 1144"/>
                <a:gd name="T10" fmla="*/ 277 w 923"/>
                <a:gd name="T11" fmla="*/ 164 h 1144"/>
                <a:gd name="T12" fmla="*/ 45 w 923"/>
                <a:gd name="T13" fmla="*/ 871 h 1144"/>
                <a:gd name="T14" fmla="*/ 13 w 923"/>
                <a:gd name="T15" fmla="*/ 1144 h 1144"/>
                <a:gd name="T16" fmla="*/ 641 w 923"/>
                <a:gd name="T17" fmla="*/ 1144 h 1144"/>
                <a:gd name="T18" fmla="*/ 609 w 923"/>
                <a:gd name="T19" fmla="*/ 1030 h 1144"/>
                <a:gd name="T20" fmla="*/ 423 w 923"/>
                <a:gd name="T21" fmla="*/ 629 h 1144"/>
                <a:gd name="T22" fmla="*/ 454 w 923"/>
                <a:gd name="T23" fmla="*/ 627 h 1144"/>
                <a:gd name="T24" fmla="*/ 540 w 923"/>
                <a:gd name="T25" fmla="*/ 607 h 1144"/>
                <a:gd name="T26" fmla="*/ 619 w 923"/>
                <a:gd name="T27" fmla="*/ 610 h 1144"/>
                <a:gd name="T28" fmla="*/ 759 w 923"/>
                <a:gd name="T29" fmla="*/ 645 h 1144"/>
                <a:gd name="T30" fmla="*/ 775 w 923"/>
                <a:gd name="T31" fmla="*/ 648 h 1144"/>
                <a:gd name="T32" fmla="*/ 903 w 923"/>
                <a:gd name="T33" fmla="*/ 541 h 1144"/>
                <a:gd name="T34" fmla="*/ 918 w 923"/>
                <a:gd name="T35" fmla="*/ 468 h 1144"/>
                <a:gd name="T36" fmla="*/ 875 w 923"/>
                <a:gd name="T37" fmla="*/ 405 h 1144"/>
                <a:gd name="T38" fmla="*/ 537 w 923"/>
                <a:gd name="T39" fmla="*/ 157 h 1144"/>
                <a:gd name="T40" fmla="*/ 469 w 923"/>
                <a:gd name="T41" fmla="*/ 130 h 1144"/>
                <a:gd name="T42" fmla="*/ 469 w 923"/>
                <a:gd name="T43" fmla="*/ 0 h 1144"/>
                <a:gd name="T44" fmla="*/ 446 w 923"/>
                <a:gd name="T45" fmla="*/ 0 h 1144"/>
                <a:gd name="T46" fmla="*/ 431 w 923"/>
                <a:gd name="T47" fmla="*/ 363 h 1144"/>
                <a:gd name="T48" fmla="*/ 476 w 923"/>
                <a:gd name="T49" fmla="*/ 317 h 1144"/>
                <a:gd name="T50" fmla="*/ 521 w 923"/>
                <a:gd name="T51" fmla="*/ 363 h 1144"/>
                <a:gd name="T52" fmla="*/ 476 w 923"/>
                <a:gd name="T53" fmla="*/ 408 h 1144"/>
                <a:gd name="T54" fmla="*/ 431 w 923"/>
                <a:gd name="T55" fmla="*/ 363 h 1144"/>
                <a:gd name="T56" fmla="*/ 431 w 923"/>
                <a:gd name="T57" fmla="*/ 363 h 1144"/>
                <a:gd name="T58" fmla="*/ 431 w 923"/>
                <a:gd name="T59" fmla="*/ 363 h 1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23" h="1144">
                  <a:moveTo>
                    <a:pt x="446" y="0"/>
                  </a:moveTo>
                  <a:cubicBezTo>
                    <a:pt x="443" y="0"/>
                    <a:pt x="419" y="1"/>
                    <a:pt x="390" y="12"/>
                  </a:cubicBezTo>
                  <a:cubicBezTo>
                    <a:pt x="370" y="23"/>
                    <a:pt x="353" y="38"/>
                    <a:pt x="341" y="56"/>
                  </a:cubicBezTo>
                  <a:cubicBezTo>
                    <a:pt x="316" y="89"/>
                    <a:pt x="314" y="123"/>
                    <a:pt x="314" y="124"/>
                  </a:cubicBezTo>
                  <a:cubicBezTo>
                    <a:pt x="304" y="153"/>
                    <a:pt x="304" y="153"/>
                    <a:pt x="304" y="153"/>
                  </a:cubicBezTo>
                  <a:cubicBezTo>
                    <a:pt x="277" y="164"/>
                    <a:pt x="277" y="164"/>
                    <a:pt x="277" y="164"/>
                  </a:cubicBezTo>
                  <a:cubicBezTo>
                    <a:pt x="201" y="195"/>
                    <a:pt x="0" y="277"/>
                    <a:pt x="45" y="871"/>
                  </a:cubicBezTo>
                  <a:cubicBezTo>
                    <a:pt x="54" y="987"/>
                    <a:pt x="37" y="1077"/>
                    <a:pt x="13" y="1144"/>
                  </a:cubicBezTo>
                  <a:cubicBezTo>
                    <a:pt x="641" y="1144"/>
                    <a:pt x="641" y="1144"/>
                    <a:pt x="641" y="1144"/>
                  </a:cubicBezTo>
                  <a:cubicBezTo>
                    <a:pt x="639" y="1113"/>
                    <a:pt x="630" y="1075"/>
                    <a:pt x="609" y="1030"/>
                  </a:cubicBezTo>
                  <a:cubicBezTo>
                    <a:pt x="578" y="963"/>
                    <a:pt x="440" y="675"/>
                    <a:pt x="423" y="629"/>
                  </a:cubicBezTo>
                  <a:cubicBezTo>
                    <a:pt x="434" y="629"/>
                    <a:pt x="444" y="628"/>
                    <a:pt x="454" y="627"/>
                  </a:cubicBezTo>
                  <a:cubicBezTo>
                    <a:pt x="501" y="622"/>
                    <a:pt x="524" y="613"/>
                    <a:pt x="540" y="607"/>
                  </a:cubicBezTo>
                  <a:cubicBezTo>
                    <a:pt x="558" y="600"/>
                    <a:pt x="565" y="597"/>
                    <a:pt x="619" y="610"/>
                  </a:cubicBezTo>
                  <a:cubicBezTo>
                    <a:pt x="759" y="645"/>
                    <a:pt x="759" y="645"/>
                    <a:pt x="759" y="645"/>
                  </a:cubicBezTo>
                  <a:cubicBezTo>
                    <a:pt x="764" y="647"/>
                    <a:pt x="770" y="648"/>
                    <a:pt x="775" y="648"/>
                  </a:cubicBezTo>
                  <a:cubicBezTo>
                    <a:pt x="839" y="648"/>
                    <a:pt x="891" y="562"/>
                    <a:pt x="903" y="541"/>
                  </a:cubicBezTo>
                  <a:cubicBezTo>
                    <a:pt x="918" y="519"/>
                    <a:pt x="923" y="493"/>
                    <a:pt x="918" y="468"/>
                  </a:cubicBezTo>
                  <a:cubicBezTo>
                    <a:pt x="912" y="441"/>
                    <a:pt x="897" y="419"/>
                    <a:pt x="875" y="405"/>
                  </a:cubicBezTo>
                  <a:cubicBezTo>
                    <a:pt x="855" y="392"/>
                    <a:pt x="633" y="211"/>
                    <a:pt x="537" y="157"/>
                  </a:cubicBezTo>
                  <a:cubicBezTo>
                    <a:pt x="516" y="145"/>
                    <a:pt x="493" y="136"/>
                    <a:pt x="469" y="130"/>
                  </a:cubicBezTo>
                  <a:cubicBezTo>
                    <a:pt x="469" y="0"/>
                    <a:pt x="469" y="0"/>
                    <a:pt x="469" y="0"/>
                  </a:cubicBezTo>
                  <a:lnTo>
                    <a:pt x="446" y="0"/>
                  </a:lnTo>
                  <a:close/>
                  <a:moveTo>
                    <a:pt x="431" y="363"/>
                  </a:moveTo>
                  <a:cubicBezTo>
                    <a:pt x="430" y="338"/>
                    <a:pt x="453" y="317"/>
                    <a:pt x="476" y="317"/>
                  </a:cubicBezTo>
                  <a:cubicBezTo>
                    <a:pt x="501" y="317"/>
                    <a:pt x="520" y="338"/>
                    <a:pt x="521" y="363"/>
                  </a:cubicBezTo>
                  <a:cubicBezTo>
                    <a:pt x="522" y="387"/>
                    <a:pt x="500" y="408"/>
                    <a:pt x="476" y="408"/>
                  </a:cubicBezTo>
                  <a:cubicBezTo>
                    <a:pt x="451" y="408"/>
                    <a:pt x="432" y="387"/>
                    <a:pt x="431" y="363"/>
                  </a:cubicBezTo>
                  <a:close/>
                  <a:moveTo>
                    <a:pt x="431" y="363"/>
                  </a:moveTo>
                  <a:cubicBezTo>
                    <a:pt x="431" y="363"/>
                    <a:pt x="431" y="363"/>
                    <a:pt x="431" y="3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33">
              <a:extLst>
                <a:ext uri="{FF2B5EF4-FFF2-40B4-BE49-F238E27FC236}">
                  <a16:creationId xmlns:a16="http://schemas.microsoft.com/office/drawing/2014/main" id="{AD54B476-7C43-4E4E-A91A-A83610F3A956}"/>
                </a:ext>
              </a:extLst>
            </p:cNvPr>
            <p:cNvSpPr>
              <a:spLocks noEditPoints="1"/>
            </p:cNvSpPr>
            <p:nvPr/>
          </p:nvSpPr>
          <p:spPr bwMode="auto">
            <a:xfrm>
              <a:off x="5881688" y="6361113"/>
              <a:ext cx="585788" cy="68263"/>
            </a:xfrm>
            <a:custGeom>
              <a:avLst/>
              <a:gdLst>
                <a:gd name="T0" fmla="*/ 96 w 1067"/>
                <a:gd name="T1" fmla="*/ 0 h 122"/>
                <a:gd name="T2" fmla="*/ 16 w 1067"/>
                <a:gd name="T3" fmla="*/ 42 h 122"/>
                <a:gd name="T4" fmla="*/ 0 w 1067"/>
                <a:gd name="T5" fmla="*/ 94 h 122"/>
                <a:gd name="T6" fmla="*/ 0 w 1067"/>
                <a:gd name="T7" fmla="*/ 122 h 122"/>
                <a:gd name="T8" fmla="*/ 1067 w 1067"/>
                <a:gd name="T9" fmla="*/ 122 h 122"/>
                <a:gd name="T10" fmla="*/ 1067 w 1067"/>
                <a:gd name="T11" fmla="*/ 94 h 122"/>
                <a:gd name="T12" fmla="*/ 1051 w 1067"/>
                <a:gd name="T13" fmla="*/ 42 h 122"/>
                <a:gd name="T14" fmla="*/ 971 w 1067"/>
                <a:gd name="T15" fmla="*/ 0 h 122"/>
                <a:gd name="T16" fmla="*/ 96 w 1067"/>
                <a:gd name="T17" fmla="*/ 0 h 122"/>
                <a:gd name="T18" fmla="*/ 96 w 1067"/>
                <a:gd name="T19" fmla="*/ 0 h 122"/>
                <a:gd name="T20" fmla="*/ 96 w 1067"/>
                <a:gd name="T21"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7" h="122">
                  <a:moveTo>
                    <a:pt x="96" y="0"/>
                  </a:moveTo>
                  <a:cubicBezTo>
                    <a:pt x="64" y="0"/>
                    <a:pt x="34" y="15"/>
                    <a:pt x="16" y="42"/>
                  </a:cubicBezTo>
                  <a:cubicBezTo>
                    <a:pt x="6" y="57"/>
                    <a:pt x="0" y="75"/>
                    <a:pt x="0" y="94"/>
                  </a:cubicBezTo>
                  <a:cubicBezTo>
                    <a:pt x="0" y="122"/>
                    <a:pt x="0" y="122"/>
                    <a:pt x="0" y="122"/>
                  </a:cubicBezTo>
                  <a:cubicBezTo>
                    <a:pt x="1067" y="122"/>
                    <a:pt x="1067" y="122"/>
                    <a:pt x="1067" y="122"/>
                  </a:cubicBezTo>
                  <a:cubicBezTo>
                    <a:pt x="1067" y="94"/>
                    <a:pt x="1067" y="94"/>
                    <a:pt x="1067" y="94"/>
                  </a:cubicBezTo>
                  <a:cubicBezTo>
                    <a:pt x="1067" y="75"/>
                    <a:pt x="1061" y="57"/>
                    <a:pt x="1051" y="42"/>
                  </a:cubicBezTo>
                  <a:cubicBezTo>
                    <a:pt x="1033" y="15"/>
                    <a:pt x="1003" y="0"/>
                    <a:pt x="971" y="0"/>
                  </a:cubicBezTo>
                  <a:lnTo>
                    <a:pt x="96" y="0"/>
                  </a:lnTo>
                  <a:close/>
                  <a:moveTo>
                    <a:pt x="96" y="0"/>
                  </a:moveTo>
                  <a:cubicBezTo>
                    <a:pt x="96" y="0"/>
                    <a:pt x="96"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Rectangle 34">
              <a:extLst>
                <a:ext uri="{FF2B5EF4-FFF2-40B4-BE49-F238E27FC236}">
                  <a16:creationId xmlns:a16="http://schemas.microsoft.com/office/drawing/2014/main" id="{5C758BC7-1440-4114-A909-5B6F3700D10F}"/>
                </a:ext>
              </a:extLst>
            </p:cNvPr>
            <p:cNvSpPr>
              <a:spLocks noChangeArrowheads="1"/>
            </p:cNvSpPr>
            <p:nvPr/>
          </p:nvSpPr>
          <p:spPr bwMode="auto">
            <a:xfrm>
              <a:off x="5840413" y="6478588"/>
              <a:ext cx="668338"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2308083672"/>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444380D3-642E-401E-A590-9AEBFCCBDFAA}"/>
              </a:ext>
            </a:extLst>
          </p:cNvPr>
          <p:cNvSpPr/>
          <p:nvPr/>
        </p:nvSpPr>
        <p:spPr>
          <a:xfrm>
            <a:off x="0" y="4312965"/>
            <a:ext cx="12192000" cy="25686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Oval 53">
            <a:extLst>
              <a:ext uri="{FF2B5EF4-FFF2-40B4-BE49-F238E27FC236}">
                <a16:creationId xmlns:a16="http://schemas.microsoft.com/office/drawing/2014/main" id="{449AFBEC-4276-4209-8AD2-0B5BF34C5F40}"/>
              </a:ext>
            </a:extLst>
          </p:cNvPr>
          <p:cNvSpPr/>
          <p:nvPr/>
        </p:nvSpPr>
        <p:spPr>
          <a:xfrm>
            <a:off x="3837086" y="1822986"/>
            <a:ext cx="4525864" cy="45258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030BC3EA-69E9-463B-A802-41194E7FC6B5}"/>
              </a:ext>
            </a:extLst>
          </p:cNvPr>
          <p:cNvSpPr txBox="1"/>
          <p:nvPr/>
        </p:nvSpPr>
        <p:spPr>
          <a:xfrm>
            <a:off x="2619632" y="523875"/>
            <a:ext cx="695273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Promotional Strategies</a:t>
            </a:r>
          </a:p>
        </p:txBody>
      </p:sp>
      <p:sp>
        <p:nvSpPr>
          <p:cNvPr id="4" name="TextBox 3">
            <a:extLst>
              <a:ext uri="{FF2B5EF4-FFF2-40B4-BE49-F238E27FC236}">
                <a16:creationId xmlns:a16="http://schemas.microsoft.com/office/drawing/2014/main" id="{1AFD06CA-9E8F-4365-9F72-93F078B957F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2BE8ACF1-9CB4-4210-9FB6-BDF151B8C1F4}"/>
              </a:ext>
            </a:extLst>
          </p:cNvPr>
          <p:cNvSpPr>
            <a:spLocks noEditPoints="1"/>
          </p:cNvSpPr>
          <p:nvPr/>
        </p:nvSpPr>
        <p:spPr bwMode="auto">
          <a:xfrm rot="2700000">
            <a:off x="3645451" y="3093286"/>
            <a:ext cx="1984375" cy="1981200"/>
          </a:xfrm>
          <a:custGeom>
            <a:avLst/>
            <a:gdLst>
              <a:gd name="T0" fmla="*/ 320 w 526"/>
              <a:gd name="T1" fmla="*/ 0 h 525"/>
              <a:gd name="T2" fmla="*/ 60 w 526"/>
              <a:gd name="T3" fmla="*/ 0 h 525"/>
              <a:gd name="T4" fmla="*/ 60 w 526"/>
              <a:gd name="T5" fmla="*/ 0 h 525"/>
              <a:gd name="T6" fmla="*/ 51 w 526"/>
              <a:gd name="T7" fmla="*/ 0 h 525"/>
              <a:gd name="T8" fmla="*/ 30 w 526"/>
              <a:gd name="T9" fmla="*/ 0 h 525"/>
              <a:gd name="T10" fmla="*/ 30 w 526"/>
              <a:gd name="T11" fmla="*/ 1 h 525"/>
              <a:gd name="T12" fmla="*/ 0 w 526"/>
              <a:gd name="T13" fmla="*/ 1 h 525"/>
              <a:gd name="T14" fmla="*/ 157 w 526"/>
              <a:gd name="T15" fmla="*/ 368 h 525"/>
              <a:gd name="T16" fmla="*/ 524 w 526"/>
              <a:gd name="T17" fmla="*/ 525 h 525"/>
              <a:gd name="T18" fmla="*/ 526 w 526"/>
              <a:gd name="T19" fmla="*/ 465 h 525"/>
              <a:gd name="T20" fmla="*/ 525 w 526"/>
              <a:gd name="T21" fmla="*/ 465 h 525"/>
              <a:gd name="T22" fmla="*/ 525 w 526"/>
              <a:gd name="T23" fmla="*/ 205 h 525"/>
              <a:gd name="T24" fmla="*/ 383 w 526"/>
              <a:gd name="T25" fmla="*/ 142 h 525"/>
              <a:gd name="T26" fmla="*/ 320 w 526"/>
              <a:gd name="T27" fmla="*/ 0 h 525"/>
              <a:gd name="T28" fmla="*/ 517 w 526"/>
              <a:gd name="T29" fmla="*/ 465 h 525"/>
              <a:gd name="T30" fmla="*/ 200 w 526"/>
              <a:gd name="T31" fmla="*/ 326 h 525"/>
              <a:gd name="T32" fmla="*/ 61 w 526"/>
              <a:gd name="T33" fmla="*/ 8 h 525"/>
              <a:gd name="T34" fmla="*/ 263 w 526"/>
              <a:gd name="T35" fmla="*/ 8 h 525"/>
              <a:gd name="T36" fmla="*/ 339 w 526"/>
              <a:gd name="T37" fmla="*/ 187 h 525"/>
              <a:gd name="T38" fmla="*/ 517 w 526"/>
              <a:gd name="T39" fmla="*/ 263 h 525"/>
              <a:gd name="T40" fmla="*/ 517 w 526"/>
              <a:gd name="T41" fmla="*/ 46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6" h="525">
                <a:moveTo>
                  <a:pt x="320" y="0"/>
                </a:moveTo>
                <a:cubicBezTo>
                  <a:pt x="60" y="0"/>
                  <a:pt x="60" y="0"/>
                  <a:pt x="60" y="0"/>
                </a:cubicBezTo>
                <a:cubicBezTo>
                  <a:pt x="60" y="0"/>
                  <a:pt x="60" y="0"/>
                  <a:pt x="60" y="0"/>
                </a:cubicBezTo>
                <a:cubicBezTo>
                  <a:pt x="51" y="0"/>
                  <a:pt x="51" y="0"/>
                  <a:pt x="51" y="0"/>
                </a:cubicBezTo>
                <a:cubicBezTo>
                  <a:pt x="30" y="0"/>
                  <a:pt x="30" y="0"/>
                  <a:pt x="30" y="0"/>
                </a:cubicBezTo>
                <a:cubicBezTo>
                  <a:pt x="30" y="0"/>
                  <a:pt x="30" y="0"/>
                  <a:pt x="30" y="1"/>
                </a:cubicBezTo>
                <a:cubicBezTo>
                  <a:pt x="0" y="1"/>
                  <a:pt x="0" y="1"/>
                  <a:pt x="0" y="1"/>
                </a:cubicBezTo>
                <a:cubicBezTo>
                  <a:pt x="4" y="140"/>
                  <a:pt x="59" y="270"/>
                  <a:pt x="157" y="368"/>
                </a:cubicBezTo>
                <a:cubicBezTo>
                  <a:pt x="255" y="466"/>
                  <a:pt x="386" y="522"/>
                  <a:pt x="524" y="525"/>
                </a:cubicBezTo>
                <a:cubicBezTo>
                  <a:pt x="526" y="465"/>
                  <a:pt x="526" y="465"/>
                  <a:pt x="526" y="465"/>
                </a:cubicBezTo>
                <a:cubicBezTo>
                  <a:pt x="525" y="465"/>
                  <a:pt x="525" y="465"/>
                  <a:pt x="525" y="465"/>
                </a:cubicBezTo>
                <a:cubicBezTo>
                  <a:pt x="525" y="205"/>
                  <a:pt x="525" y="205"/>
                  <a:pt x="525" y="205"/>
                </a:cubicBezTo>
                <a:cubicBezTo>
                  <a:pt x="473" y="203"/>
                  <a:pt x="422" y="182"/>
                  <a:pt x="383" y="142"/>
                </a:cubicBezTo>
                <a:cubicBezTo>
                  <a:pt x="343" y="103"/>
                  <a:pt x="322" y="52"/>
                  <a:pt x="320" y="0"/>
                </a:cubicBezTo>
                <a:close/>
                <a:moveTo>
                  <a:pt x="517" y="465"/>
                </a:moveTo>
                <a:cubicBezTo>
                  <a:pt x="397" y="460"/>
                  <a:pt x="285" y="411"/>
                  <a:pt x="200" y="326"/>
                </a:cubicBezTo>
                <a:cubicBezTo>
                  <a:pt x="115" y="241"/>
                  <a:pt x="66" y="128"/>
                  <a:pt x="61" y="8"/>
                </a:cubicBezTo>
                <a:cubicBezTo>
                  <a:pt x="263" y="8"/>
                  <a:pt x="263" y="8"/>
                  <a:pt x="263" y="8"/>
                </a:cubicBezTo>
                <a:cubicBezTo>
                  <a:pt x="264" y="75"/>
                  <a:pt x="291" y="139"/>
                  <a:pt x="339" y="187"/>
                </a:cubicBezTo>
                <a:cubicBezTo>
                  <a:pt x="387" y="234"/>
                  <a:pt x="450" y="261"/>
                  <a:pt x="517" y="263"/>
                </a:cubicBezTo>
                <a:lnTo>
                  <a:pt x="517" y="46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5DD88955-E7DD-4AE7-AE41-19080740FB33}"/>
              </a:ext>
            </a:extLst>
          </p:cNvPr>
          <p:cNvSpPr>
            <a:spLocks noEditPoints="1"/>
          </p:cNvSpPr>
          <p:nvPr/>
        </p:nvSpPr>
        <p:spPr bwMode="auto">
          <a:xfrm rot="2700000">
            <a:off x="6572590" y="3094970"/>
            <a:ext cx="1979613" cy="1981200"/>
          </a:xfrm>
          <a:custGeom>
            <a:avLst/>
            <a:gdLst>
              <a:gd name="T0" fmla="*/ 201 w 525"/>
              <a:gd name="T1" fmla="*/ 524 h 525"/>
              <a:gd name="T2" fmla="*/ 465 w 525"/>
              <a:gd name="T3" fmla="*/ 524 h 525"/>
              <a:gd name="T4" fmla="*/ 465 w 525"/>
              <a:gd name="T5" fmla="*/ 525 h 525"/>
              <a:gd name="T6" fmla="*/ 525 w 525"/>
              <a:gd name="T7" fmla="*/ 523 h 525"/>
              <a:gd name="T8" fmla="*/ 368 w 525"/>
              <a:gd name="T9" fmla="*/ 157 h 525"/>
              <a:gd name="T10" fmla="*/ 1 w 525"/>
              <a:gd name="T11" fmla="*/ 0 h 525"/>
              <a:gd name="T12" fmla="*/ 0 w 525"/>
              <a:gd name="T13" fmla="*/ 30 h 525"/>
              <a:gd name="T14" fmla="*/ 0 w 525"/>
              <a:gd name="T15" fmla="*/ 30 h 525"/>
              <a:gd name="T16" fmla="*/ 0 w 525"/>
              <a:gd name="T17" fmla="*/ 51 h 525"/>
              <a:gd name="T18" fmla="*/ 0 w 525"/>
              <a:gd name="T19" fmla="*/ 60 h 525"/>
              <a:gd name="T20" fmla="*/ 0 w 525"/>
              <a:gd name="T21" fmla="*/ 60 h 525"/>
              <a:gd name="T22" fmla="*/ 0 w 525"/>
              <a:gd name="T23" fmla="*/ 323 h 525"/>
              <a:gd name="T24" fmla="*/ 138 w 525"/>
              <a:gd name="T25" fmla="*/ 385 h 525"/>
              <a:gd name="T26" fmla="*/ 201 w 525"/>
              <a:gd name="T27" fmla="*/ 524 h 525"/>
              <a:gd name="T28" fmla="*/ 8 w 525"/>
              <a:gd name="T29" fmla="*/ 60 h 525"/>
              <a:gd name="T30" fmla="*/ 325 w 525"/>
              <a:gd name="T31" fmla="*/ 199 h 525"/>
              <a:gd name="T32" fmla="*/ 464 w 525"/>
              <a:gd name="T33" fmla="*/ 516 h 525"/>
              <a:gd name="T34" fmla="*/ 258 w 525"/>
              <a:gd name="T35" fmla="*/ 516 h 525"/>
              <a:gd name="T36" fmla="*/ 182 w 525"/>
              <a:gd name="T37" fmla="*/ 343 h 525"/>
              <a:gd name="T38" fmla="*/ 8 w 525"/>
              <a:gd name="T39" fmla="*/ 267 h 525"/>
              <a:gd name="T40" fmla="*/ 8 w 525"/>
              <a:gd name="T41" fmla="*/ 6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5" h="525">
                <a:moveTo>
                  <a:pt x="201" y="524"/>
                </a:moveTo>
                <a:cubicBezTo>
                  <a:pt x="465" y="524"/>
                  <a:pt x="465" y="524"/>
                  <a:pt x="465" y="524"/>
                </a:cubicBezTo>
                <a:cubicBezTo>
                  <a:pt x="465" y="524"/>
                  <a:pt x="465" y="525"/>
                  <a:pt x="465" y="525"/>
                </a:cubicBezTo>
                <a:cubicBezTo>
                  <a:pt x="525" y="523"/>
                  <a:pt x="525" y="523"/>
                  <a:pt x="525" y="523"/>
                </a:cubicBezTo>
                <a:cubicBezTo>
                  <a:pt x="521" y="385"/>
                  <a:pt x="466" y="255"/>
                  <a:pt x="368" y="157"/>
                </a:cubicBezTo>
                <a:cubicBezTo>
                  <a:pt x="270" y="59"/>
                  <a:pt x="139" y="3"/>
                  <a:pt x="1" y="0"/>
                </a:cubicBezTo>
                <a:cubicBezTo>
                  <a:pt x="0" y="30"/>
                  <a:pt x="0" y="30"/>
                  <a:pt x="0" y="30"/>
                </a:cubicBezTo>
                <a:cubicBezTo>
                  <a:pt x="0" y="30"/>
                  <a:pt x="0" y="30"/>
                  <a:pt x="0" y="30"/>
                </a:cubicBezTo>
                <a:cubicBezTo>
                  <a:pt x="0" y="51"/>
                  <a:pt x="0" y="51"/>
                  <a:pt x="0" y="51"/>
                </a:cubicBezTo>
                <a:cubicBezTo>
                  <a:pt x="0" y="60"/>
                  <a:pt x="0" y="60"/>
                  <a:pt x="0" y="60"/>
                </a:cubicBezTo>
                <a:cubicBezTo>
                  <a:pt x="0" y="60"/>
                  <a:pt x="0" y="60"/>
                  <a:pt x="0" y="60"/>
                </a:cubicBezTo>
                <a:cubicBezTo>
                  <a:pt x="0" y="323"/>
                  <a:pt x="0" y="323"/>
                  <a:pt x="0" y="323"/>
                </a:cubicBezTo>
                <a:cubicBezTo>
                  <a:pt x="50" y="326"/>
                  <a:pt x="100" y="347"/>
                  <a:pt x="138" y="385"/>
                </a:cubicBezTo>
                <a:cubicBezTo>
                  <a:pt x="177" y="424"/>
                  <a:pt x="198" y="474"/>
                  <a:pt x="201" y="524"/>
                </a:cubicBezTo>
                <a:close/>
                <a:moveTo>
                  <a:pt x="8" y="60"/>
                </a:moveTo>
                <a:cubicBezTo>
                  <a:pt x="128" y="65"/>
                  <a:pt x="240" y="114"/>
                  <a:pt x="325" y="199"/>
                </a:cubicBezTo>
                <a:cubicBezTo>
                  <a:pt x="410" y="284"/>
                  <a:pt x="459" y="396"/>
                  <a:pt x="464" y="516"/>
                </a:cubicBezTo>
                <a:cubicBezTo>
                  <a:pt x="258" y="516"/>
                  <a:pt x="258" y="516"/>
                  <a:pt x="258" y="516"/>
                </a:cubicBezTo>
                <a:cubicBezTo>
                  <a:pt x="255" y="451"/>
                  <a:pt x="228" y="389"/>
                  <a:pt x="182" y="343"/>
                </a:cubicBezTo>
                <a:cubicBezTo>
                  <a:pt x="135" y="296"/>
                  <a:pt x="73" y="269"/>
                  <a:pt x="8" y="267"/>
                </a:cubicBezTo>
                <a:lnTo>
                  <a:pt x="8" y="6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C198EFC8-EFAF-4955-BE64-DF6A12C5B2DC}"/>
              </a:ext>
            </a:extLst>
          </p:cNvPr>
          <p:cNvSpPr>
            <a:spLocks noEditPoints="1"/>
          </p:cNvSpPr>
          <p:nvPr/>
        </p:nvSpPr>
        <p:spPr bwMode="auto">
          <a:xfrm rot="2700000">
            <a:off x="5111053" y="4556507"/>
            <a:ext cx="1979613" cy="1981200"/>
          </a:xfrm>
          <a:custGeom>
            <a:avLst/>
            <a:gdLst>
              <a:gd name="T0" fmla="*/ 494 w 525"/>
              <a:gd name="T1" fmla="*/ 0 h 525"/>
              <a:gd name="T2" fmla="*/ 474 w 525"/>
              <a:gd name="T3" fmla="*/ 0 h 525"/>
              <a:gd name="T4" fmla="*/ 465 w 525"/>
              <a:gd name="T5" fmla="*/ 0 h 525"/>
              <a:gd name="T6" fmla="*/ 465 w 525"/>
              <a:gd name="T7" fmla="*/ 0 h 525"/>
              <a:gd name="T8" fmla="*/ 201 w 525"/>
              <a:gd name="T9" fmla="*/ 0 h 525"/>
              <a:gd name="T10" fmla="*/ 138 w 525"/>
              <a:gd name="T11" fmla="*/ 142 h 525"/>
              <a:gd name="T12" fmla="*/ 0 w 525"/>
              <a:gd name="T13" fmla="*/ 205 h 525"/>
              <a:gd name="T14" fmla="*/ 0 w 525"/>
              <a:gd name="T15" fmla="*/ 465 h 525"/>
              <a:gd name="T16" fmla="*/ 0 w 525"/>
              <a:gd name="T17" fmla="*/ 465 h 525"/>
              <a:gd name="T18" fmla="*/ 0 w 525"/>
              <a:gd name="T19" fmla="*/ 474 h 525"/>
              <a:gd name="T20" fmla="*/ 0 w 525"/>
              <a:gd name="T21" fmla="*/ 495 h 525"/>
              <a:gd name="T22" fmla="*/ 0 w 525"/>
              <a:gd name="T23" fmla="*/ 495 h 525"/>
              <a:gd name="T24" fmla="*/ 1 w 525"/>
              <a:gd name="T25" fmla="*/ 525 h 525"/>
              <a:gd name="T26" fmla="*/ 368 w 525"/>
              <a:gd name="T27" fmla="*/ 368 h 525"/>
              <a:gd name="T28" fmla="*/ 525 w 525"/>
              <a:gd name="T29" fmla="*/ 1 h 525"/>
              <a:gd name="T30" fmla="*/ 494 w 525"/>
              <a:gd name="T31" fmla="*/ 1 h 525"/>
              <a:gd name="T32" fmla="*/ 494 w 525"/>
              <a:gd name="T33" fmla="*/ 0 h 525"/>
              <a:gd name="T34" fmla="*/ 325 w 525"/>
              <a:gd name="T35" fmla="*/ 326 h 525"/>
              <a:gd name="T36" fmla="*/ 8 w 525"/>
              <a:gd name="T37" fmla="*/ 465 h 525"/>
              <a:gd name="T38" fmla="*/ 8 w 525"/>
              <a:gd name="T39" fmla="*/ 263 h 525"/>
              <a:gd name="T40" fmla="*/ 182 w 525"/>
              <a:gd name="T41" fmla="*/ 187 h 525"/>
              <a:gd name="T42" fmla="*/ 258 w 525"/>
              <a:gd name="T43" fmla="*/ 8 h 525"/>
              <a:gd name="T44" fmla="*/ 464 w 525"/>
              <a:gd name="T45" fmla="*/ 8 h 525"/>
              <a:gd name="T46" fmla="*/ 325 w 525"/>
              <a:gd name="T47" fmla="*/ 326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 h="525">
                <a:moveTo>
                  <a:pt x="494" y="0"/>
                </a:moveTo>
                <a:cubicBezTo>
                  <a:pt x="474" y="0"/>
                  <a:pt x="474" y="0"/>
                  <a:pt x="474" y="0"/>
                </a:cubicBezTo>
                <a:cubicBezTo>
                  <a:pt x="465" y="0"/>
                  <a:pt x="465" y="0"/>
                  <a:pt x="465" y="0"/>
                </a:cubicBezTo>
                <a:cubicBezTo>
                  <a:pt x="465" y="0"/>
                  <a:pt x="465" y="0"/>
                  <a:pt x="465" y="0"/>
                </a:cubicBezTo>
                <a:cubicBezTo>
                  <a:pt x="201" y="0"/>
                  <a:pt x="201" y="0"/>
                  <a:pt x="201" y="0"/>
                </a:cubicBezTo>
                <a:cubicBezTo>
                  <a:pt x="199" y="52"/>
                  <a:pt x="178" y="103"/>
                  <a:pt x="138" y="142"/>
                </a:cubicBezTo>
                <a:cubicBezTo>
                  <a:pt x="100" y="181"/>
                  <a:pt x="50" y="202"/>
                  <a:pt x="0" y="205"/>
                </a:cubicBezTo>
                <a:cubicBezTo>
                  <a:pt x="0" y="465"/>
                  <a:pt x="0" y="465"/>
                  <a:pt x="0" y="465"/>
                </a:cubicBezTo>
                <a:cubicBezTo>
                  <a:pt x="0" y="465"/>
                  <a:pt x="0" y="465"/>
                  <a:pt x="0" y="465"/>
                </a:cubicBezTo>
                <a:cubicBezTo>
                  <a:pt x="0" y="474"/>
                  <a:pt x="0" y="474"/>
                  <a:pt x="0" y="474"/>
                </a:cubicBezTo>
                <a:cubicBezTo>
                  <a:pt x="0" y="495"/>
                  <a:pt x="0" y="495"/>
                  <a:pt x="0" y="495"/>
                </a:cubicBezTo>
                <a:cubicBezTo>
                  <a:pt x="0" y="495"/>
                  <a:pt x="0" y="495"/>
                  <a:pt x="0" y="495"/>
                </a:cubicBezTo>
                <a:cubicBezTo>
                  <a:pt x="1" y="525"/>
                  <a:pt x="1" y="525"/>
                  <a:pt x="1" y="525"/>
                </a:cubicBezTo>
                <a:cubicBezTo>
                  <a:pt x="139" y="522"/>
                  <a:pt x="270" y="466"/>
                  <a:pt x="368" y="368"/>
                </a:cubicBezTo>
                <a:cubicBezTo>
                  <a:pt x="466" y="270"/>
                  <a:pt x="521" y="140"/>
                  <a:pt x="525" y="1"/>
                </a:cubicBezTo>
                <a:cubicBezTo>
                  <a:pt x="494" y="1"/>
                  <a:pt x="494" y="1"/>
                  <a:pt x="494" y="1"/>
                </a:cubicBezTo>
                <a:cubicBezTo>
                  <a:pt x="494" y="0"/>
                  <a:pt x="494" y="0"/>
                  <a:pt x="494" y="0"/>
                </a:cubicBezTo>
                <a:close/>
                <a:moveTo>
                  <a:pt x="325" y="326"/>
                </a:moveTo>
                <a:cubicBezTo>
                  <a:pt x="240" y="411"/>
                  <a:pt x="128" y="460"/>
                  <a:pt x="8" y="465"/>
                </a:cubicBezTo>
                <a:cubicBezTo>
                  <a:pt x="8" y="263"/>
                  <a:pt x="8" y="263"/>
                  <a:pt x="8" y="263"/>
                </a:cubicBezTo>
                <a:cubicBezTo>
                  <a:pt x="73" y="260"/>
                  <a:pt x="135" y="233"/>
                  <a:pt x="182" y="187"/>
                </a:cubicBezTo>
                <a:cubicBezTo>
                  <a:pt x="229" y="139"/>
                  <a:pt x="256" y="75"/>
                  <a:pt x="258" y="8"/>
                </a:cubicBezTo>
                <a:cubicBezTo>
                  <a:pt x="464" y="8"/>
                  <a:pt x="464" y="8"/>
                  <a:pt x="464" y="8"/>
                </a:cubicBezTo>
                <a:cubicBezTo>
                  <a:pt x="460" y="128"/>
                  <a:pt x="410" y="241"/>
                  <a:pt x="325" y="32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B611F1BC-4A60-43FF-8B45-D8CCA36EA224}"/>
              </a:ext>
            </a:extLst>
          </p:cNvPr>
          <p:cNvSpPr>
            <a:spLocks noEditPoints="1"/>
          </p:cNvSpPr>
          <p:nvPr/>
        </p:nvSpPr>
        <p:spPr bwMode="auto">
          <a:xfrm rot="2700000">
            <a:off x="5106988" y="1631749"/>
            <a:ext cx="1984375" cy="1981200"/>
          </a:xfrm>
          <a:custGeom>
            <a:avLst/>
            <a:gdLst>
              <a:gd name="T0" fmla="*/ 525 w 526"/>
              <a:gd name="T1" fmla="*/ 322 h 525"/>
              <a:gd name="T2" fmla="*/ 525 w 526"/>
              <a:gd name="T3" fmla="*/ 60 h 525"/>
              <a:gd name="T4" fmla="*/ 526 w 526"/>
              <a:gd name="T5" fmla="*/ 60 h 525"/>
              <a:gd name="T6" fmla="*/ 525 w 526"/>
              <a:gd name="T7" fmla="*/ 30 h 525"/>
              <a:gd name="T8" fmla="*/ 525 w 526"/>
              <a:gd name="T9" fmla="*/ 30 h 525"/>
              <a:gd name="T10" fmla="*/ 525 w 526"/>
              <a:gd name="T11" fmla="*/ 30 h 525"/>
              <a:gd name="T12" fmla="*/ 524 w 526"/>
              <a:gd name="T13" fmla="*/ 12 h 525"/>
              <a:gd name="T14" fmla="*/ 524 w 526"/>
              <a:gd name="T15" fmla="*/ 12 h 525"/>
              <a:gd name="T16" fmla="*/ 524 w 526"/>
              <a:gd name="T17" fmla="*/ 0 h 525"/>
              <a:gd name="T18" fmla="*/ 157 w 526"/>
              <a:gd name="T19" fmla="*/ 157 h 525"/>
              <a:gd name="T20" fmla="*/ 0 w 526"/>
              <a:gd name="T21" fmla="*/ 523 h 525"/>
              <a:gd name="T22" fmla="*/ 12 w 526"/>
              <a:gd name="T23" fmla="*/ 524 h 525"/>
              <a:gd name="T24" fmla="*/ 12 w 526"/>
              <a:gd name="T25" fmla="*/ 524 h 525"/>
              <a:gd name="T26" fmla="*/ 30 w 526"/>
              <a:gd name="T27" fmla="*/ 524 h 525"/>
              <a:gd name="T28" fmla="*/ 30 w 526"/>
              <a:gd name="T29" fmla="*/ 524 h 525"/>
              <a:gd name="T30" fmla="*/ 60 w 526"/>
              <a:gd name="T31" fmla="*/ 525 h 525"/>
              <a:gd name="T32" fmla="*/ 60 w 526"/>
              <a:gd name="T33" fmla="*/ 524 h 525"/>
              <a:gd name="T34" fmla="*/ 320 w 526"/>
              <a:gd name="T35" fmla="*/ 524 h 525"/>
              <a:gd name="T36" fmla="*/ 383 w 526"/>
              <a:gd name="T37" fmla="*/ 385 h 525"/>
              <a:gd name="T38" fmla="*/ 525 w 526"/>
              <a:gd name="T39" fmla="*/ 322 h 525"/>
              <a:gd name="T40" fmla="*/ 263 w 526"/>
              <a:gd name="T41" fmla="*/ 516 h 525"/>
              <a:gd name="T42" fmla="*/ 61 w 526"/>
              <a:gd name="T43" fmla="*/ 516 h 525"/>
              <a:gd name="T44" fmla="*/ 200 w 526"/>
              <a:gd name="T45" fmla="*/ 199 h 525"/>
              <a:gd name="T46" fmla="*/ 517 w 526"/>
              <a:gd name="T47" fmla="*/ 60 h 525"/>
              <a:gd name="T48" fmla="*/ 517 w 526"/>
              <a:gd name="T49" fmla="*/ 267 h 525"/>
              <a:gd name="T50" fmla="*/ 339 w 526"/>
              <a:gd name="T51" fmla="*/ 343 h 525"/>
              <a:gd name="T52" fmla="*/ 263 w 526"/>
              <a:gd name="T53" fmla="*/ 516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6" h="525">
                <a:moveTo>
                  <a:pt x="525" y="322"/>
                </a:moveTo>
                <a:cubicBezTo>
                  <a:pt x="525" y="60"/>
                  <a:pt x="525" y="60"/>
                  <a:pt x="525" y="60"/>
                </a:cubicBezTo>
                <a:cubicBezTo>
                  <a:pt x="525" y="60"/>
                  <a:pt x="525" y="60"/>
                  <a:pt x="526" y="60"/>
                </a:cubicBezTo>
                <a:cubicBezTo>
                  <a:pt x="525" y="30"/>
                  <a:pt x="525" y="30"/>
                  <a:pt x="525" y="30"/>
                </a:cubicBezTo>
                <a:cubicBezTo>
                  <a:pt x="525" y="30"/>
                  <a:pt x="525" y="30"/>
                  <a:pt x="525" y="30"/>
                </a:cubicBezTo>
                <a:cubicBezTo>
                  <a:pt x="525" y="30"/>
                  <a:pt x="525" y="30"/>
                  <a:pt x="525" y="30"/>
                </a:cubicBezTo>
                <a:cubicBezTo>
                  <a:pt x="524" y="12"/>
                  <a:pt x="524" y="12"/>
                  <a:pt x="524" y="12"/>
                </a:cubicBezTo>
                <a:cubicBezTo>
                  <a:pt x="524" y="12"/>
                  <a:pt x="524" y="12"/>
                  <a:pt x="524" y="12"/>
                </a:cubicBezTo>
                <a:cubicBezTo>
                  <a:pt x="524" y="0"/>
                  <a:pt x="524" y="0"/>
                  <a:pt x="524" y="0"/>
                </a:cubicBezTo>
                <a:cubicBezTo>
                  <a:pt x="386" y="3"/>
                  <a:pt x="255" y="59"/>
                  <a:pt x="157" y="157"/>
                </a:cubicBezTo>
                <a:cubicBezTo>
                  <a:pt x="59" y="255"/>
                  <a:pt x="4" y="385"/>
                  <a:pt x="0" y="523"/>
                </a:cubicBezTo>
                <a:cubicBezTo>
                  <a:pt x="12" y="524"/>
                  <a:pt x="12" y="524"/>
                  <a:pt x="12" y="524"/>
                </a:cubicBezTo>
                <a:cubicBezTo>
                  <a:pt x="12" y="524"/>
                  <a:pt x="12" y="524"/>
                  <a:pt x="12" y="524"/>
                </a:cubicBezTo>
                <a:cubicBezTo>
                  <a:pt x="30" y="524"/>
                  <a:pt x="30" y="524"/>
                  <a:pt x="30" y="524"/>
                </a:cubicBezTo>
                <a:cubicBezTo>
                  <a:pt x="30" y="524"/>
                  <a:pt x="30" y="524"/>
                  <a:pt x="30" y="524"/>
                </a:cubicBezTo>
                <a:cubicBezTo>
                  <a:pt x="60" y="525"/>
                  <a:pt x="60" y="525"/>
                  <a:pt x="60" y="525"/>
                </a:cubicBezTo>
                <a:cubicBezTo>
                  <a:pt x="60" y="525"/>
                  <a:pt x="60" y="524"/>
                  <a:pt x="60" y="524"/>
                </a:cubicBezTo>
                <a:cubicBezTo>
                  <a:pt x="320" y="524"/>
                  <a:pt x="320" y="524"/>
                  <a:pt x="320" y="524"/>
                </a:cubicBezTo>
                <a:cubicBezTo>
                  <a:pt x="323" y="474"/>
                  <a:pt x="344" y="424"/>
                  <a:pt x="383" y="385"/>
                </a:cubicBezTo>
                <a:cubicBezTo>
                  <a:pt x="422" y="346"/>
                  <a:pt x="473" y="325"/>
                  <a:pt x="525" y="322"/>
                </a:cubicBezTo>
                <a:close/>
                <a:moveTo>
                  <a:pt x="263" y="516"/>
                </a:moveTo>
                <a:cubicBezTo>
                  <a:pt x="61" y="516"/>
                  <a:pt x="61" y="516"/>
                  <a:pt x="61" y="516"/>
                </a:cubicBezTo>
                <a:cubicBezTo>
                  <a:pt x="66" y="396"/>
                  <a:pt x="115" y="284"/>
                  <a:pt x="200" y="199"/>
                </a:cubicBezTo>
                <a:cubicBezTo>
                  <a:pt x="285" y="114"/>
                  <a:pt x="397" y="65"/>
                  <a:pt x="517" y="60"/>
                </a:cubicBezTo>
                <a:cubicBezTo>
                  <a:pt x="517" y="267"/>
                  <a:pt x="517" y="267"/>
                  <a:pt x="517" y="267"/>
                </a:cubicBezTo>
                <a:cubicBezTo>
                  <a:pt x="450" y="268"/>
                  <a:pt x="387" y="295"/>
                  <a:pt x="339" y="343"/>
                </a:cubicBezTo>
                <a:cubicBezTo>
                  <a:pt x="293" y="389"/>
                  <a:pt x="266" y="451"/>
                  <a:pt x="263" y="5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403FCD0A-73D9-4D54-A3AC-1D703B4CA91A}"/>
              </a:ext>
            </a:extLst>
          </p:cNvPr>
          <p:cNvSpPr txBox="1"/>
          <p:nvPr/>
        </p:nvSpPr>
        <p:spPr>
          <a:xfrm>
            <a:off x="693501" y="2402488"/>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Competitors</a:t>
            </a:r>
          </a:p>
        </p:txBody>
      </p:sp>
      <p:sp>
        <p:nvSpPr>
          <p:cNvPr id="17" name="TextBox 16">
            <a:extLst>
              <a:ext uri="{FF2B5EF4-FFF2-40B4-BE49-F238E27FC236}">
                <a16:creationId xmlns:a16="http://schemas.microsoft.com/office/drawing/2014/main" id="{4086C113-4393-4C30-ABA6-A7FC9845B533}"/>
              </a:ext>
            </a:extLst>
          </p:cNvPr>
          <p:cNvSpPr txBox="1"/>
          <p:nvPr/>
        </p:nvSpPr>
        <p:spPr>
          <a:xfrm>
            <a:off x="693501" y="2828871"/>
            <a:ext cx="2539376"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8" name="TextBox 17">
            <a:extLst>
              <a:ext uri="{FF2B5EF4-FFF2-40B4-BE49-F238E27FC236}">
                <a16:creationId xmlns:a16="http://schemas.microsoft.com/office/drawing/2014/main" id="{E7053D92-01E0-4795-B8EF-6BD90F408CB4}"/>
              </a:ext>
            </a:extLst>
          </p:cNvPr>
          <p:cNvSpPr txBox="1"/>
          <p:nvPr/>
        </p:nvSpPr>
        <p:spPr>
          <a:xfrm>
            <a:off x="693500" y="4740772"/>
            <a:ext cx="2125899"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Product Factors</a:t>
            </a:r>
          </a:p>
        </p:txBody>
      </p:sp>
      <p:sp>
        <p:nvSpPr>
          <p:cNvPr id="19" name="TextBox 18">
            <a:extLst>
              <a:ext uri="{FF2B5EF4-FFF2-40B4-BE49-F238E27FC236}">
                <a16:creationId xmlns:a16="http://schemas.microsoft.com/office/drawing/2014/main" id="{6D852F55-CB38-4611-BA35-1D5A562B8808}"/>
              </a:ext>
            </a:extLst>
          </p:cNvPr>
          <p:cNvSpPr txBox="1"/>
          <p:nvPr/>
        </p:nvSpPr>
        <p:spPr>
          <a:xfrm>
            <a:off x="693501" y="5167155"/>
            <a:ext cx="2539376"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0" name="TextBox 19">
            <a:extLst>
              <a:ext uri="{FF2B5EF4-FFF2-40B4-BE49-F238E27FC236}">
                <a16:creationId xmlns:a16="http://schemas.microsoft.com/office/drawing/2014/main" id="{D8B27290-616F-4CB2-BC5F-B5892D0E8E0C}"/>
              </a:ext>
            </a:extLst>
          </p:cNvPr>
          <p:cNvSpPr txBox="1"/>
          <p:nvPr/>
        </p:nvSpPr>
        <p:spPr>
          <a:xfrm>
            <a:off x="9558455" y="2402488"/>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Intermediaries</a:t>
            </a:r>
          </a:p>
        </p:txBody>
      </p:sp>
      <p:sp>
        <p:nvSpPr>
          <p:cNvPr id="21" name="TextBox 20">
            <a:extLst>
              <a:ext uri="{FF2B5EF4-FFF2-40B4-BE49-F238E27FC236}">
                <a16:creationId xmlns:a16="http://schemas.microsoft.com/office/drawing/2014/main" id="{3C419853-1177-461D-BA5B-A1828659ED87}"/>
              </a:ext>
            </a:extLst>
          </p:cNvPr>
          <p:cNvSpPr txBox="1"/>
          <p:nvPr/>
        </p:nvSpPr>
        <p:spPr>
          <a:xfrm>
            <a:off x="8959123" y="2828871"/>
            <a:ext cx="2539376"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2" name="TextBox 21">
            <a:extLst>
              <a:ext uri="{FF2B5EF4-FFF2-40B4-BE49-F238E27FC236}">
                <a16:creationId xmlns:a16="http://schemas.microsoft.com/office/drawing/2014/main" id="{DDFA5D29-4FCC-463C-80BF-F89379AEE96B}"/>
              </a:ext>
            </a:extLst>
          </p:cNvPr>
          <p:cNvSpPr txBox="1"/>
          <p:nvPr/>
        </p:nvSpPr>
        <p:spPr>
          <a:xfrm>
            <a:off x="9572368" y="4740772"/>
            <a:ext cx="1926131"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Market Factors</a:t>
            </a:r>
          </a:p>
        </p:txBody>
      </p:sp>
      <p:sp>
        <p:nvSpPr>
          <p:cNvPr id="23" name="TextBox 22">
            <a:extLst>
              <a:ext uri="{FF2B5EF4-FFF2-40B4-BE49-F238E27FC236}">
                <a16:creationId xmlns:a16="http://schemas.microsoft.com/office/drawing/2014/main" id="{8002D926-B8AA-4743-AC36-EAA613354094}"/>
              </a:ext>
            </a:extLst>
          </p:cNvPr>
          <p:cNvSpPr txBox="1"/>
          <p:nvPr/>
        </p:nvSpPr>
        <p:spPr>
          <a:xfrm>
            <a:off x="8959123" y="5167155"/>
            <a:ext cx="2539376" cy="990015"/>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grpSp>
        <p:nvGrpSpPr>
          <p:cNvPr id="25" name="Group 24">
            <a:extLst>
              <a:ext uri="{FF2B5EF4-FFF2-40B4-BE49-F238E27FC236}">
                <a16:creationId xmlns:a16="http://schemas.microsoft.com/office/drawing/2014/main" id="{5927D7D2-F90E-4681-A634-05D626B4E3E8}"/>
              </a:ext>
            </a:extLst>
          </p:cNvPr>
          <p:cNvGrpSpPr/>
          <p:nvPr/>
        </p:nvGrpSpPr>
        <p:grpSpPr>
          <a:xfrm>
            <a:off x="5886957" y="2431808"/>
            <a:ext cx="424436" cy="485070"/>
            <a:chOff x="1516063" y="1476375"/>
            <a:chExt cx="611187" cy="698500"/>
          </a:xfrm>
          <a:solidFill>
            <a:schemeClr val="accent2"/>
          </a:solidFill>
        </p:grpSpPr>
        <p:sp>
          <p:nvSpPr>
            <p:cNvPr id="26" name="Freeform 12">
              <a:extLst>
                <a:ext uri="{FF2B5EF4-FFF2-40B4-BE49-F238E27FC236}">
                  <a16:creationId xmlns:a16="http://schemas.microsoft.com/office/drawing/2014/main" id="{7AE96AB7-1303-419D-9769-D9CE6FA12287}"/>
                </a:ext>
              </a:extLst>
            </p:cNvPr>
            <p:cNvSpPr>
              <a:spLocks noEditPoints="1"/>
            </p:cNvSpPr>
            <p:nvPr/>
          </p:nvSpPr>
          <p:spPr bwMode="auto">
            <a:xfrm>
              <a:off x="1766888" y="1479550"/>
              <a:ext cx="354012" cy="358775"/>
            </a:xfrm>
            <a:custGeom>
              <a:avLst/>
              <a:gdLst>
                <a:gd name="T0" fmla="*/ 111 w 116"/>
                <a:gd name="T1" fmla="*/ 92 h 116"/>
                <a:gd name="T2" fmla="*/ 24 w 116"/>
                <a:gd name="T3" fmla="*/ 5 h 116"/>
                <a:gd name="T4" fmla="*/ 5 w 116"/>
                <a:gd name="T5" fmla="*/ 5 h 116"/>
                <a:gd name="T6" fmla="*/ 5 w 116"/>
                <a:gd name="T7" fmla="*/ 23 h 116"/>
                <a:gd name="T8" fmla="*/ 93 w 116"/>
                <a:gd name="T9" fmla="*/ 111 h 116"/>
                <a:gd name="T10" fmla="*/ 111 w 116"/>
                <a:gd name="T11" fmla="*/ 111 h 116"/>
                <a:gd name="T12" fmla="*/ 111 w 116"/>
                <a:gd name="T13" fmla="*/ 92 h 116"/>
                <a:gd name="T14" fmla="*/ 111 w 116"/>
                <a:gd name="T15" fmla="*/ 92 h 116"/>
                <a:gd name="T16" fmla="*/ 111 w 116"/>
                <a:gd name="T17" fmla="*/ 9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116">
                  <a:moveTo>
                    <a:pt x="111" y="92"/>
                  </a:moveTo>
                  <a:cubicBezTo>
                    <a:pt x="24" y="5"/>
                    <a:pt x="24" y="5"/>
                    <a:pt x="24" y="5"/>
                  </a:cubicBezTo>
                  <a:cubicBezTo>
                    <a:pt x="19" y="0"/>
                    <a:pt x="10" y="0"/>
                    <a:pt x="5" y="5"/>
                  </a:cubicBezTo>
                  <a:cubicBezTo>
                    <a:pt x="0" y="10"/>
                    <a:pt x="0" y="18"/>
                    <a:pt x="5" y="23"/>
                  </a:cubicBezTo>
                  <a:cubicBezTo>
                    <a:pt x="93" y="111"/>
                    <a:pt x="93" y="111"/>
                    <a:pt x="93" y="111"/>
                  </a:cubicBezTo>
                  <a:cubicBezTo>
                    <a:pt x="98" y="116"/>
                    <a:pt x="106" y="116"/>
                    <a:pt x="111" y="111"/>
                  </a:cubicBezTo>
                  <a:cubicBezTo>
                    <a:pt x="116" y="106"/>
                    <a:pt x="116" y="97"/>
                    <a:pt x="111" y="92"/>
                  </a:cubicBezTo>
                  <a:close/>
                  <a:moveTo>
                    <a:pt x="111" y="92"/>
                  </a:moveTo>
                  <a:cubicBezTo>
                    <a:pt x="111" y="92"/>
                    <a:pt x="111" y="92"/>
                    <a:pt x="111" y="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3">
              <a:extLst>
                <a:ext uri="{FF2B5EF4-FFF2-40B4-BE49-F238E27FC236}">
                  <a16:creationId xmlns:a16="http://schemas.microsoft.com/office/drawing/2014/main" id="{7CF37E9B-8833-42B1-9EF0-FBCD313AE91D}"/>
                </a:ext>
              </a:extLst>
            </p:cNvPr>
            <p:cNvSpPr>
              <a:spLocks noEditPoints="1"/>
            </p:cNvSpPr>
            <p:nvPr/>
          </p:nvSpPr>
          <p:spPr bwMode="auto">
            <a:xfrm>
              <a:off x="1665288" y="1590675"/>
              <a:ext cx="349250" cy="349250"/>
            </a:xfrm>
            <a:custGeom>
              <a:avLst/>
              <a:gdLst>
                <a:gd name="T0" fmla="*/ 32 w 114"/>
                <a:gd name="T1" fmla="*/ 0 h 113"/>
                <a:gd name="T2" fmla="*/ 31 w 114"/>
                <a:gd name="T3" fmla="*/ 3 h 113"/>
                <a:gd name="T4" fmla="*/ 0 w 114"/>
                <a:gd name="T5" fmla="*/ 66 h 113"/>
                <a:gd name="T6" fmla="*/ 48 w 114"/>
                <a:gd name="T7" fmla="*/ 113 h 113"/>
                <a:gd name="T8" fmla="*/ 110 w 114"/>
                <a:gd name="T9" fmla="*/ 82 h 113"/>
                <a:gd name="T10" fmla="*/ 114 w 114"/>
                <a:gd name="T11" fmla="*/ 81 h 113"/>
                <a:gd name="T12" fmla="*/ 32 w 114"/>
                <a:gd name="T13" fmla="*/ 0 h 113"/>
                <a:gd name="T14" fmla="*/ 32 w 114"/>
                <a:gd name="T15" fmla="*/ 0 h 113"/>
                <a:gd name="T16" fmla="*/ 32 w 114"/>
                <a:gd name="T17"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13">
                  <a:moveTo>
                    <a:pt x="32" y="0"/>
                  </a:moveTo>
                  <a:cubicBezTo>
                    <a:pt x="31" y="3"/>
                    <a:pt x="31" y="3"/>
                    <a:pt x="31" y="3"/>
                  </a:cubicBezTo>
                  <a:cubicBezTo>
                    <a:pt x="27" y="26"/>
                    <a:pt x="15" y="48"/>
                    <a:pt x="0" y="66"/>
                  </a:cubicBezTo>
                  <a:cubicBezTo>
                    <a:pt x="48" y="113"/>
                    <a:pt x="48" y="113"/>
                    <a:pt x="48" y="113"/>
                  </a:cubicBezTo>
                  <a:cubicBezTo>
                    <a:pt x="66" y="98"/>
                    <a:pt x="87" y="87"/>
                    <a:pt x="110" y="82"/>
                  </a:cubicBezTo>
                  <a:cubicBezTo>
                    <a:pt x="114" y="81"/>
                    <a:pt x="114" y="81"/>
                    <a:pt x="114" y="81"/>
                  </a:cubicBezTo>
                  <a:lnTo>
                    <a:pt x="32" y="0"/>
                  </a:lnTo>
                  <a:close/>
                  <a:moveTo>
                    <a:pt x="32" y="0"/>
                  </a:moveTo>
                  <a:cubicBezTo>
                    <a:pt x="32" y="0"/>
                    <a:pt x="32"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4">
              <a:extLst>
                <a:ext uri="{FF2B5EF4-FFF2-40B4-BE49-F238E27FC236}">
                  <a16:creationId xmlns:a16="http://schemas.microsoft.com/office/drawing/2014/main" id="{FE49FD36-1986-4525-B8FB-9BAFCD012C25}"/>
                </a:ext>
              </a:extLst>
            </p:cNvPr>
            <p:cNvSpPr>
              <a:spLocks noEditPoints="1"/>
            </p:cNvSpPr>
            <p:nvPr/>
          </p:nvSpPr>
          <p:spPr bwMode="auto">
            <a:xfrm>
              <a:off x="1516063" y="1825625"/>
              <a:ext cx="266700" cy="265113"/>
            </a:xfrm>
            <a:custGeom>
              <a:avLst/>
              <a:gdLst>
                <a:gd name="T0" fmla="*/ 40 w 87"/>
                <a:gd name="T1" fmla="*/ 0 h 86"/>
                <a:gd name="T2" fmla="*/ 8 w 87"/>
                <a:gd name="T3" fmla="*/ 32 h 86"/>
                <a:gd name="T4" fmla="*/ 8 w 87"/>
                <a:gd name="T5" fmla="*/ 60 h 86"/>
                <a:gd name="T6" fmla="*/ 27 w 87"/>
                <a:gd name="T7" fmla="*/ 79 h 86"/>
                <a:gd name="T8" fmla="*/ 54 w 87"/>
                <a:gd name="T9" fmla="*/ 79 h 86"/>
                <a:gd name="T10" fmla="*/ 87 w 87"/>
                <a:gd name="T11" fmla="*/ 46 h 86"/>
                <a:gd name="T12" fmla="*/ 40 w 87"/>
                <a:gd name="T13" fmla="*/ 0 h 86"/>
                <a:gd name="T14" fmla="*/ 45 w 87"/>
                <a:gd name="T15" fmla="*/ 51 h 86"/>
                <a:gd name="T16" fmla="*/ 36 w 87"/>
                <a:gd name="T17" fmla="*/ 51 h 86"/>
                <a:gd name="T18" fmla="*/ 36 w 87"/>
                <a:gd name="T19" fmla="*/ 41 h 86"/>
                <a:gd name="T20" fmla="*/ 45 w 87"/>
                <a:gd name="T21" fmla="*/ 32 h 86"/>
                <a:gd name="T22" fmla="*/ 54 w 87"/>
                <a:gd name="T23" fmla="*/ 32 h 86"/>
                <a:gd name="T24" fmla="*/ 54 w 87"/>
                <a:gd name="T25" fmla="*/ 41 h 86"/>
                <a:gd name="T26" fmla="*/ 45 w 87"/>
                <a:gd name="T27" fmla="*/ 51 h 86"/>
                <a:gd name="T28" fmla="*/ 45 w 87"/>
                <a:gd name="T29" fmla="*/ 51 h 86"/>
                <a:gd name="T30" fmla="*/ 45 w 87"/>
                <a:gd name="T31" fmla="*/ 5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86">
                  <a:moveTo>
                    <a:pt x="40" y="0"/>
                  </a:moveTo>
                  <a:cubicBezTo>
                    <a:pt x="8" y="32"/>
                    <a:pt x="8" y="32"/>
                    <a:pt x="8" y="32"/>
                  </a:cubicBezTo>
                  <a:cubicBezTo>
                    <a:pt x="0" y="40"/>
                    <a:pt x="0" y="52"/>
                    <a:pt x="8" y="60"/>
                  </a:cubicBezTo>
                  <a:cubicBezTo>
                    <a:pt x="27" y="79"/>
                    <a:pt x="27" y="79"/>
                    <a:pt x="27" y="79"/>
                  </a:cubicBezTo>
                  <a:cubicBezTo>
                    <a:pt x="34" y="86"/>
                    <a:pt x="47" y="86"/>
                    <a:pt x="54" y="79"/>
                  </a:cubicBezTo>
                  <a:cubicBezTo>
                    <a:pt x="87" y="46"/>
                    <a:pt x="87" y="46"/>
                    <a:pt x="87" y="46"/>
                  </a:cubicBezTo>
                  <a:lnTo>
                    <a:pt x="40" y="0"/>
                  </a:lnTo>
                  <a:close/>
                  <a:moveTo>
                    <a:pt x="45" y="51"/>
                  </a:moveTo>
                  <a:cubicBezTo>
                    <a:pt x="43" y="53"/>
                    <a:pt x="38" y="53"/>
                    <a:pt x="36" y="51"/>
                  </a:cubicBezTo>
                  <a:cubicBezTo>
                    <a:pt x="33" y="48"/>
                    <a:pt x="33" y="44"/>
                    <a:pt x="36" y="41"/>
                  </a:cubicBezTo>
                  <a:cubicBezTo>
                    <a:pt x="45" y="32"/>
                    <a:pt x="45" y="32"/>
                    <a:pt x="45" y="32"/>
                  </a:cubicBezTo>
                  <a:cubicBezTo>
                    <a:pt x="48" y="30"/>
                    <a:pt x="52" y="30"/>
                    <a:pt x="54" y="32"/>
                  </a:cubicBezTo>
                  <a:cubicBezTo>
                    <a:pt x="57" y="35"/>
                    <a:pt x="57" y="39"/>
                    <a:pt x="54" y="41"/>
                  </a:cubicBezTo>
                  <a:lnTo>
                    <a:pt x="45" y="51"/>
                  </a:lnTo>
                  <a:close/>
                  <a:moveTo>
                    <a:pt x="45" y="51"/>
                  </a:moveTo>
                  <a:cubicBezTo>
                    <a:pt x="45" y="51"/>
                    <a:pt x="45" y="51"/>
                    <a:pt x="45"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15">
              <a:extLst>
                <a:ext uri="{FF2B5EF4-FFF2-40B4-BE49-F238E27FC236}">
                  <a16:creationId xmlns:a16="http://schemas.microsoft.com/office/drawing/2014/main" id="{F4D51EC7-F165-4520-AA19-D4047B5531F9}"/>
                </a:ext>
              </a:extLst>
            </p:cNvPr>
            <p:cNvSpPr>
              <a:spLocks noEditPoints="1"/>
            </p:cNvSpPr>
            <p:nvPr/>
          </p:nvSpPr>
          <p:spPr bwMode="auto">
            <a:xfrm>
              <a:off x="1739900" y="1946275"/>
              <a:ext cx="176212" cy="228600"/>
            </a:xfrm>
            <a:custGeom>
              <a:avLst/>
              <a:gdLst>
                <a:gd name="T0" fmla="*/ 41 w 58"/>
                <a:gd name="T1" fmla="*/ 43 h 74"/>
                <a:gd name="T2" fmla="*/ 50 w 58"/>
                <a:gd name="T3" fmla="*/ 34 h 74"/>
                <a:gd name="T4" fmla="*/ 50 w 58"/>
                <a:gd name="T5" fmla="*/ 6 h 74"/>
                <a:gd name="T6" fmla="*/ 44 w 58"/>
                <a:gd name="T7" fmla="*/ 0 h 74"/>
                <a:gd name="T8" fmla="*/ 33 w 58"/>
                <a:gd name="T9" fmla="*/ 8 h 74"/>
                <a:gd name="T10" fmla="*/ 41 w 58"/>
                <a:gd name="T11" fmla="*/ 16 h 74"/>
                <a:gd name="T12" fmla="*/ 41 w 58"/>
                <a:gd name="T13" fmla="*/ 25 h 74"/>
                <a:gd name="T14" fmla="*/ 32 w 58"/>
                <a:gd name="T15" fmla="*/ 34 h 74"/>
                <a:gd name="T16" fmla="*/ 18 w 58"/>
                <a:gd name="T17" fmla="*/ 21 h 74"/>
                <a:gd name="T18" fmla="*/ 0 w 58"/>
                <a:gd name="T19" fmla="*/ 40 h 74"/>
                <a:gd name="T20" fmla="*/ 30 w 58"/>
                <a:gd name="T21" fmla="*/ 68 h 74"/>
                <a:gd name="T22" fmla="*/ 48 w 58"/>
                <a:gd name="T23" fmla="*/ 68 h 74"/>
                <a:gd name="T24" fmla="*/ 48 w 58"/>
                <a:gd name="T25" fmla="*/ 50 h 74"/>
                <a:gd name="T26" fmla="*/ 41 w 58"/>
                <a:gd name="T27" fmla="*/ 43 h 74"/>
                <a:gd name="T28" fmla="*/ 41 w 58"/>
                <a:gd name="T29" fmla="*/ 43 h 74"/>
                <a:gd name="T30" fmla="*/ 41 w 58"/>
                <a:gd name="T31" fmla="*/ 4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74">
                  <a:moveTo>
                    <a:pt x="41" y="43"/>
                  </a:moveTo>
                  <a:cubicBezTo>
                    <a:pt x="50" y="34"/>
                    <a:pt x="50" y="34"/>
                    <a:pt x="50" y="34"/>
                  </a:cubicBezTo>
                  <a:cubicBezTo>
                    <a:pt x="58" y="26"/>
                    <a:pt x="58" y="14"/>
                    <a:pt x="50" y="6"/>
                  </a:cubicBezTo>
                  <a:cubicBezTo>
                    <a:pt x="44" y="0"/>
                    <a:pt x="44" y="0"/>
                    <a:pt x="44" y="0"/>
                  </a:cubicBezTo>
                  <a:cubicBezTo>
                    <a:pt x="40" y="2"/>
                    <a:pt x="36" y="5"/>
                    <a:pt x="33" y="8"/>
                  </a:cubicBezTo>
                  <a:cubicBezTo>
                    <a:pt x="41" y="16"/>
                    <a:pt x="41" y="16"/>
                    <a:pt x="41" y="16"/>
                  </a:cubicBezTo>
                  <a:cubicBezTo>
                    <a:pt x="43" y="18"/>
                    <a:pt x="43" y="22"/>
                    <a:pt x="41" y="25"/>
                  </a:cubicBezTo>
                  <a:cubicBezTo>
                    <a:pt x="32" y="34"/>
                    <a:pt x="32" y="34"/>
                    <a:pt x="32" y="34"/>
                  </a:cubicBezTo>
                  <a:cubicBezTo>
                    <a:pt x="18" y="21"/>
                    <a:pt x="18" y="21"/>
                    <a:pt x="18" y="21"/>
                  </a:cubicBezTo>
                  <a:cubicBezTo>
                    <a:pt x="0" y="40"/>
                    <a:pt x="0" y="40"/>
                    <a:pt x="0" y="40"/>
                  </a:cubicBezTo>
                  <a:cubicBezTo>
                    <a:pt x="30" y="68"/>
                    <a:pt x="30" y="68"/>
                    <a:pt x="30" y="68"/>
                  </a:cubicBezTo>
                  <a:cubicBezTo>
                    <a:pt x="35" y="74"/>
                    <a:pt x="43" y="74"/>
                    <a:pt x="48" y="68"/>
                  </a:cubicBezTo>
                  <a:cubicBezTo>
                    <a:pt x="53" y="63"/>
                    <a:pt x="53" y="55"/>
                    <a:pt x="48" y="50"/>
                  </a:cubicBezTo>
                  <a:lnTo>
                    <a:pt x="41" y="43"/>
                  </a:lnTo>
                  <a:close/>
                  <a:moveTo>
                    <a:pt x="41" y="43"/>
                  </a:moveTo>
                  <a:cubicBezTo>
                    <a:pt x="41" y="43"/>
                    <a:pt x="41" y="43"/>
                    <a:pt x="41" y="4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6">
              <a:extLst>
                <a:ext uri="{FF2B5EF4-FFF2-40B4-BE49-F238E27FC236}">
                  <a16:creationId xmlns:a16="http://schemas.microsoft.com/office/drawing/2014/main" id="{77FC9142-DFED-4B38-AF49-BCF9624D4925}"/>
                </a:ext>
              </a:extLst>
            </p:cNvPr>
            <p:cNvSpPr>
              <a:spLocks noEditPoints="1"/>
            </p:cNvSpPr>
            <p:nvPr/>
          </p:nvSpPr>
          <p:spPr bwMode="auto">
            <a:xfrm>
              <a:off x="1925638" y="1476375"/>
              <a:ext cx="39687" cy="84138"/>
            </a:xfrm>
            <a:custGeom>
              <a:avLst/>
              <a:gdLst>
                <a:gd name="T0" fmla="*/ 7 w 13"/>
                <a:gd name="T1" fmla="*/ 0 h 27"/>
                <a:gd name="T2" fmla="*/ 0 w 13"/>
                <a:gd name="T3" fmla="*/ 7 h 27"/>
                <a:gd name="T4" fmla="*/ 0 w 13"/>
                <a:gd name="T5" fmla="*/ 20 h 27"/>
                <a:gd name="T6" fmla="*/ 7 w 13"/>
                <a:gd name="T7" fmla="*/ 27 h 27"/>
                <a:gd name="T8" fmla="*/ 13 w 13"/>
                <a:gd name="T9" fmla="*/ 20 h 27"/>
                <a:gd name="T10" fmla="*/ 13 w 13"/>
                <a:gd name="T11" fmla="*/ 7 h 27"/>
                <a:gd name="T12" fmla="*/ 7 w 13"/>
                <a:gd name="T13" fmla="*/ 0 h 27"/>
                <a:gd name="T14" fmla="*/ 7 w 13"/>
                <a:gd name="T15" fmla="*/ 0 h 27"/>
                <a:gd name="T16" fmla="*/ 7 w 13"/>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7">
                  <a:moveTo>
                    <a:pt x="7" y="0"/>
                  </a:moveTo>
                  <a:cubicBezTo>
                    <a:pt x="3" y="0"/>
                    <a:pt x="0" y="3"/>
                    <a:pt x="0" y="7"/>
                  </a:cubicBezTo>
                  <a:cubicBezTo>
                    <a:pt x="0" y="20"/>
                    <a:pt x="0" y="20"/>
                    <a:pt x="0" y="20"/>
                  </a:cubicBezTo>
                  <a:cubicBezTo>
                    <a:pt x="0" y="24"/>
                    <a:pt x="3" y="27"/>
                    <a:pt x="7" y="27"/>
                  </a:cubicBezTo>
                  <a:cubicBezTo>
                    <a:pt x="10" y="27"/>
                    <a:pt x="13" y="24"/>
                    <a:pt x="13" y="20"/>
                  </a:cubicBezTo>
                  <a:cubicBezTo>
                    <a:pt x="13" y="7"/>
                    <a:pt x="13" y="7"/>
                    <a:pt x="13" y="7"/>
                  </a:cubicBezTo>
                  <a:cubicBezTo>
                    <a:pt x="13" y="3"/>
                    <a:pt x="10" y="0"/>
                    <a:pt x="7" y="0"/>
                  </a:cubicBezTo>
                  <a:close/>
                  <a:moveTo>
                    <a:pt x="7" y="0"/>
                  </a:moveTo>
                  <a:cubicBezTo>
                    <a:pt x="7" y="0"/>
                    <a:pt x="7"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7">
              <a:extLst>
                <a:ext uri="{FF2B5EF4-FFF2-40B4-BE49-F238E27FC236}">
                  <a16:creationId xmlns:a16="http://schemas.microsoft.com/office/drawing/2014/main" id="{53F56C42-71C1-403C-8D2B-30A1AD9A44ED}"/>
                </a:ext>
              </a:extLst>
            </p:cNvPr>
            <p:cNvSpPr>
              <a:spLocks noEditPoints="1"/>
            </p:cNvSpPr>
            <p:nvPr/>
          </p:nvSpPr>
          <p:spPr bwMode="auto">
            <a:xfrm>
              <a:off x="2047875" y="1639888"/>
              <a:ext cx="79375" cy="41275"/>
            </a:xfrm>
            <a:custGeom>
              <a:avLst/>
              <a:gdLst>
                <a:gd name="T0" fmla="*/ 19 w 26"/>
                <a:gd name="T1" fmla="*/ 0 h 13"/>
                <a:gd name="T2" fmla="*/ 6 w 26"/>
                <a:gd name="T3" fmla="*/ 0 h 13"/>
                <a:gd name="T4" fmla="*/ 0 w 26"/>
                <a:gd name="T5" fmla="*/ 6 h 13"/>
                <a:gd name="T6" fmla="*/ 6 w 26"/>
                <a:gd name="T7" fmla="*/ 13 h 13"/>
                <a:gd name="T8" fmla="*/ 19 w 26"/>
                <a:gd name="T9" fmla="*/ 13 h 13"/>
                <a:gd name="T10" fmla="*/ 26 w 26"/>
                <a:gd name="T11" fmla="*/ 6 h 13"/>
                <a:gd name="T12" fmla="*/ 19 w 26"/>
                <a:gd name="T13" fmla="*/ 0 h 13"/>
                <a:gd name="T14" fmla="*/ 19 w 26"/>
                <a:gd name="T15" fmla="*/ 0 h 13"/>
                <a:gd name="T16" fmla="*/ 19 w 26"/>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3">
                  <a:moveTo>
                    <a:pt x="19" y="0"/>
                  </a:moveTo>
                  <a:cubicBezTo>
                    <a:pt x="6" y="0"/>
                    <a:pt x="6" y="0"/>
                    <a:pt x="6" y="0"/>
                  </a:cubicBezTo>
                  <a:cubicBezTo>
                    <a:pt x="3" y="0"/>
                    <a:pt x="0" y="3"/>
                    <a:pt x="0" y="6"/>
                  </a:cubicBezTo>
                  <a:cubicBezTo>
                    <a:pt x="0" y="10"/>
                    <a:pt x="3" y="13"/>
                    <a:pt x="6" y="13"/>
                  </a:cubicBezTo>
                  <a:cubicBezTo>
                    <a:pt x="19" y="13"/>
                    <a:pt x="19" y="13"/>
                    <a:pt x="19" y="13"/>
                  </a:cubicBezTo>
                  <a:cubicBezTo>
                    <a:pt x="23" y="13"/>
                    <a:pt x="26" y="10"/>
                    <a:pt x="26" y="6"/>
                  </a:cubicBezTo>
                  <a:cubicBezTo>
                    <a:pt x="26" y="3"/>
                    <a:pt x="23" y="0"/>
                    <a:pt x="19" y="0"/>
                  </a:cubicBezTo>
                  <a:close/>
                  <a:moveTo>
                    <a:pt x="19" y="0"/>
                  </a:moveTo>
                  <a:cubicBezTo>
                    <a:pt x="19" y="0"/>
                    <a:pt x="19" y="0"/>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8">
              <a:extLst>
                <a:ext uri="{FF2B5EF4-FFF2-40B4-BE49-F238E27FC236}">
                  <a16:creationId xmlns:a16="http://schemas.microsoft.com/office/drawing/2014/main" id="{475980F9-2440-4BC1-8EB5-8D808622159F}"/>
                </a:ext>
              </a:extLst>
            </p:cNvPr>
            <p:cNvSpPr>
              <a:spLocks noEditPoints="1"/>
            </p:cNvSpPr>
            <p:nvPr/>
          </p:nvSpPr>
          <p:spPr bwMode="auto">
            <a:xfrm>
              <a:off x="2005013" y="1516063"/>
              <a:ext cx="82550" cy="84138"/>
            </a:xfrm>
            <a:custGeom>
              <a:avLst/>
              <a:gdLst>
                <a:gd name="T0" fmla="*/ 25 w 27"/>
                <a:gd name="T1" fmla="*/ 2 h 27"/>
                <a:gd name="T2" fmla="*/ 15 w 27"/>
                <a:gd name="T3" fmla="*/ 2 h 27"/>
                <a:gd name="T4" fmla="*/ 2 w 27"/>
                <a:gd name="T5" fmla="*/ 15 h 27"/>
                <a:gd name="T6" fmla="*/ 2 w 27"/>
                <a:gd name="T7" fmla="*/ 25 h 27"/>
                <a:gd name="T8" fmla="*/ 12 w 27"/>
                <a:gd name="T9" fmla="*/ 25 h 27"/>
                <a:gd name="T10" fmla="*/ 25 w 27"/>
                <a:gd name="T11" fmla="*/ 12 h 27"/>
                <a:gd name="T12" fmla="*/ 25 w 27"/>
                <a:gd name="T13" fmla="*/ 2 h 27"/>
                <a:gd name="T14" fmla="*/ 25 w 27"/>
                <a:gd name="T15" fmla="*/ 2 h 27"/>
                <a:gd name="T16" fmla="*/ 25 w 27"/>
                <a:gd name="T1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7">
                  <a:moveTo>
                    <a:pt x="25" y="2"/>
                  </a:moveTo>
                  <a:cubicBezTo>
                    <a:pt x="22" y="0"/>
                    <a:pt x="18" y="0"/>
                    <a:pt x="15" y="2"/>
                  </a:cubicBezTo>
                  <a:cubicBezTo>
                    <a:pt x="2" y="15"/>
                    <a:pt x="2" y="15"/>
                    <a:pt x="2" y="15"/>
                  </a:cubicBezTo>
                  <a:cubicBezTo>
                    <a:pt x="0" y="18"/>
                    <a:pt x="0" y="22"/>
                    <a:pt x="2" y="25"/>
                  </a:cubicBezTo>
                  <a:cubicBezTo>
                    <a:pt x="5" y="27"/>
                    <a:pt x="9" y="27"/>
                    <a:pt x="12" y="25"/>
                  </a:cubicBezTo>
                  <a:cubicBezTo>
                    <a:pt x="25" y="12"/>
                    <a:pt x="25" y="12"/>
                    <a:pt x="25" y="12"/>
                  </a:cubicBezTo>
                  <a:cubicBezTo>
                    <a:pt x="27" y="9"/>
                    <a:pt x="27" y="5"/>
                    <a:pt x="25" y="2"/>
                  </a:cubicBezTo>
                  <a:close/>
                  <a:moveTo>
                    <a:pt x="25" y="2"/>
                  </a:moveTo>
                  <a:cubicBezTo>
                    <a:pt x="25" y="2"/>
                    <a:pt x="25" y="2"/>
                    <a:pt x="25"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33" name="Group 32">
            <a:extLst>
              <a:ext uri="{FF2B5EF4-FFF2-40B4-BE49-F238E27FC236}">
                <a16:creationId xmlns:a16="http://schemas.microsoft.com/office/drawing/2014/main" id="{D66EC8E4-8AA7-4B8A-8CD0-899F6E5A9225}"/>
              </a:ext>
            </a:extLst>
          </p:cNvPr>
          <p:cNvGrpSpPr/>
          <p:nvPr/>
        </p:nvGrpSpPr>
        <p:grpSpPr>
          <a:xfrm>
            <a:off x="7277887" y="3855161"/>
            <a:ext cx="476250" cy="460818"/>
            <a:chOff x="417513" y="1492250"/>
            <a:chExt cx="685800" cy="663576"/>
          </a:xfrm>
          <a:solidFill>
            <a:schemeClr val="accent3"/>
          </a:solidFill>
        </p:grpSpPr>
        <p:sp>
          <p:nvSpPr>
            <p:cNvPr id="34" name="Freeform 19">
              <a:extLst>
                <a:ext uri="{FF2B5EF4-FFF2-40B4-BE49-F238E27FC236}">
                  <a16:creationId xmlns:a16="http://schemas.microsoft.com/office/drawing/2014/main" id="{7F8DAE73-55C4-4EF7-83D7-7CB47A093B9F}"/>
                </a:ext>
              </a:extLst>
            </p:cNvPr>
            <p:cNvSpPr>
              <a:spLocks noEditPoints="1"/>
            </p:cNvSpPr>
            <p:nvPr/>
          </p:nvSpPr>
          <p:spPr bwMode="auto">
            <a:xfrm>
              <a:off x="473075" y="1519238"/>
              <a:ext cx="260350" cy="260350"/>
            </a:xfrm>
            <a:custGeom>
              <a:avLst/>
              <a:gdLst>
                <a:gd name="T0" fmla="*/ 10 w 85"/>
                <a:gd name="T1" fmla="*/ 84 h 84"/>
                <a:gd name="T2" fmla="*/ 3 w 85"/>
                <a:gd name="T3" fmla="*/ 82 h 84"/>
                <a:gd name="T4" fmla="*/ 3 w 85"/>
                <a:gd name="T5" fmla="*/ 68 h 84"/>
                <a:gd name="T6" fmla="*/ 68 w 85"/>
                <a:gd name="T7" fmla="*/ 4 h 84"/>
                <a:gd name="T8" fmla="*/ 81 w 85"/>
                <a:gd name="T9" fmla="*/ 4 h 84"/>
                <a:gd name="T10" fmla="*/ 81 w 85"/>
                <a:gd name="T11" fmla="*/ 17 h 84"/>
                <a:gd name="T12" fmla="*/ 17 w 85"/>
                <a:gd name="T13" fmla="*/ 82 h 84"/>
                <a:gd name="T14" fmla="*/ 10 w 85"/>
                <a:gd name="T15" fmla="*/ 84 h 84"/>
                <a:gd name="T16" fmla="*/ 10 w 85"/>
                <a:gd name="T17" fmla="*/ 84 h 84"/>
                <a:gd name="T18" fmla="*/ 10 w 85"/>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4">
                  <a:moveTo>
                    <a:pt x="10" y="84"/>
                  </a:moveTo>
                  <a:cubicBezTo>
                    <a:pt x="8" y="84"/>
                    <a:pt x="5" y="83"/>
                    <a:pt x="3" y="82"/>
                  </a:cubicBezTo>
                  <a:cubicBezTo>
                    <a:pt x="0" y="78"/>
                    <a:pt x="0" y="72"/>
                    <a:pt x="3" y="68"/>
                  </a:cubicBezTo>
                  <a:cubicBezTo>
                    <a:pt x="68" y="4"/>
                    <a:pt x="68" y="4"/>
                    <a:pt x="68" y="4"/>
                  </a:cubicBezTo>
                  <a:cubicBezTo>
                    <a:pt x="72" y="0"/>
                    <a:pt x="77" y="0"/>
                    <a:pt x="81" y="4"/>
                  </a:cubicBezTo>
                  <a:cubicBezTo>
                    <a:pt x="85" y="8"/>
                    <a:pt x="85" y="13"/>
                    <a:pt x="81" y="17"/>
                  </a:cubicBezTo>
                  <a:cubicBezTo>
                    <a:pt x="17" y="82"/>
                    <a:pt x="17" y="82"/>
                    <a:pt x="17" y="82"/>
                  </a:cubicBezTo>
                  <a:cubicBezTo>
                    <a:pt x="15" y="83"/>
                    <a:pt x="12" y="84"/>
                    <a:pt x="10" y="84"/>
                  </a:cubicBezTo>
                  <a:close/>
                  <a:moveTo>
                    <a:pt x="10" y="84"/>
                  </a:moveTo>
                  <a:cubicBezTo>
                    <a:pt x="10" y="84"/>
                    <a:pt x="10" y="84"/>
                    <a:pt x="10" y="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20">
              <a:extLst>
                <a:ext uri="{FF2B5EF4-FFF2-40B4-BE49-F238E27FC236}">
                  <a16:creationId xmlns:a16="http://schemas.microsoft.com/office/drawing/2014/main" id="{250C7D61-72F0-44B9-9E77-8782069202DC}"/>
                </a:ext>
              </a:extLst>
            </p:cNvPr>
            <p:cNvSpPr>
              <a:spLocks noEditPoints="1"/>
            </p:cNvSpPr>
            <p:nvPr/>
          </p:nvSpPr>
          <p:spPr bwMode="auto">
            <a:xfrm>
              <a:off x="615950" y="1492250"/>
              <a:ext cx="144462" cy="144463"/>
            </a:xfrm>
            <a:custGeom>
              <a:avLst/>
              <a:gdLst>
                <a:gd name="T0" fmla="*/ 40 w 47"/>
                <a:gd name="T1" fmla="*/ 47 h 47"/>
                <a:gd name="T2" fmla="*/ 35 w 47"/>
                <a:gd name="T3" fmla="*/ 45 h 47"/>
                <a:gd name="T4" fmla="*/ 2 w 47"/>
                <a:gd name="T5" fmla="*/ 12 h 47"/>
                <a:gd name="T6" fmla="*/ 1 w 47"/>
                <a:gd name="T7" fmla="*/ 4 h 47"/>
                <a:gd name="T8" fmla="*/ 7 w 47"/>
                <a:gd name="T9" fmla="*/ 0 h 47"/>
                <a:gd name="T10" fmla="*/ 40 w 47"/>
                <a:gd name="T11" fmla="*/ 0 h 47"/>
                <a:gd name="T12" fmla="*/ 47 w 47"/>
                <a:gd name="T13" fmla="*/ 7 h 47"/>
                <a:gd name="T14" fmla="*/ 47 w 47"/>
                <a:gd name="T15" fmla="*/ 40 h 47"/>
                <a:gd name="T16" fmla="*/ 43 w 47"/>
                <a:gd name="T17" fmla="*/ 46 h 47"/>
                <a:gd name="T18" fmla="*/ 40 w 47"/>
                <a:gd name="T19" fmla="*/ 47 h 47"/>
                <a:gd name="T20" fmla="*/ 40 w 47"/>
                <a:gd name="T21" fmla="*/ 47 h 47"/>
                <a:gd name="T22" fmla="*/ 40 w 47"/>
                <a:gd name="T23"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47">
                  <a:moveTo>
                    <a:pt x="40" y="47"/>
                  </a:moveTo>
                  <a:cubicBezTo>
                    <a:pt x="38" y="47"/>
                    <a:pt x="36" y="46"/>
                    <a:pt x="35" y="45"/>
                  </a:cubicBezTo>
                  <a:cubicBezTo>
                    <a:pt x="2" y="12"/>
                    <a:pt x="2" y="12"/>
                    <a:pt x="2" y="12"/>
                  </a:cubicBezTo>
                  <a:cubicBezTo>
                    <a:pt x="0" y="10"/>
                    <a:pt x="0" y="7"/>
                    <a:pt x="1" y="4"/>
                  </a:cubicBezTo>
                  <a:cubicBezTo>
                    <a:pt x="2" y="2"/>
                    <a:pt x="5" y="0"/>
                    <a:pt x="7" y="0"/>
                  </a:cubicBezTo>
                  <a:cubicBezTo>
                    <a:pt x="40" y="0"/>
                    <a:pt x="40" y="0"/>
                    <a:pt x="40" y="0"/>
                  </a:cubicBezTo>
                  <a:cubicBezTo>
                    <a:pt x="44" y="0"/>
                    <a:pt x="47" y="3"/>
                    <a:pt x="47" y="7"/>
                  </a:cubicBezTo>
                  <a:cubicBezTo>
                    <a:pt x="47" y="40"/>
                    <a:pt x="47" y="40"/>
                    <a:pt x="47" y="40"/>
                  </a:cubicBezTo>
                  <a:cubicBezTo>
                    <a:pt x="47" y="42"/>
                    <a:pt x="45" y="45"/>
                    <a:pt x="43" y="46"/>
                  </a:cubicBezTo>
                  <a:cubicBezTo>
                    <a:pt x="42" y="46"/>
                    <a:pt x="41" y="47"/>
                    <a:pt x="40" y="47"/>
                  </a:cubicBezTo>
                  <a:close/>
                  <a:moveTo>
                    <a:pt x="40" y="47"/>
                  </a:moveTo>
                  <a:cubicBezTo>
                    <a:pt x="40" y="47"/>
                    <a:pt x="40" y="47"/>
                    <a:pt x="40" y="4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21">
              <a:extLst>
                <a:ext uri="{FF2B5EF4-FFF2-40B4-BE49-F238E27FC236}">
                  <a16:creationId xmlns:a16="http://schemas.microsoft.com/office/drawing/2014/main" id="{9F25E467-F919-4C5A-8516-31FD6F467D86}"/>
                </a:ext>
              </a:extLst>
            </p:cNvPr>
            <p:cNvSpPr>
              <a:spLocks noEditPoints="1"/>
            </p:cNvSpPr>
            <p:nvPr/>
          </p:nvSpPr>
          <p:spPr bwMode="auto">
            <a:xfrm>
              <a:off x="444500" y="1865313"/>
              <a:ext cx="171450" cy="204788"/>
            </a:xfrm>
            <a:custGeom>
              <a:avLst/>
              <a:gdLst>
                <a:gd name="T0" fmla="*/ 56 w 56"/>
                <a:gd name="T1" fmla="*/ 12 h 66"/>
                <a:gd name="T2" fmla="*/ 56 w 56"/>
                <a:gd name="T3" fmla="*/ 66 h 66"/>
                <a:gd name="T4" fmla="*/ 0 w 56"/>
                <a:gd name="T5" fmla="*/ 66 h 66"/>
                <a:gd name="T6" fmla="*/ 0 w 56"/>
                <a:gd name="T7" fmla="*/ 12 h 66"/>
                <a:gd name="T8" fmla="*/ 12 w 56"/>
                <a:gd name="T9" fmla="*/ 0 h 66"/>
                <a:gd name="T10" fmla="*/ 45 w 56"/>
                <a:gd name="T11" fmla="*/ 0 h 66"/>
                <a:gd name="T12" fmla="*/ 56 w 56"/>
                <a:gd name="T13" fmla="*/ 12 h 66"/>
                <a:gd name="T14" fmla="*/ 56 w 56"/>
                <a:gd name="T15" fmla="*/ 12 h 66"/>
                <a:gd name="T16" fmla="*/ 56 w 56"/>
                <a:gd name="T17" fmla="*/ 1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6">
                  <a:moveTo>
                    <a:pt x="56" y="12"/>
                  </a:moveTo>
                  <a:cubicBezTo>
                    <a:pt x="56" y="66"/>
                    <a:pt x="56" y="66"/>
                    <a:pt x="56" y="66"/>
                  </a:cubicBezTo>
                  <a:cubicBezTo>
                    <a:pt x="0" y="66"/>
                    <a:pt x="0" y="66"/>
                    <a:pt x="0" y="66"/>
                  </a:cubicBezTo>
                  <a:cubicBezTo>
                    <a:pt x="0" y="12"/>
                    <a:pt x="0" y="12"/>
                    <a:pt x="0" y="12"/>
                  </a:cubicBezTo>
                  <a:cubicBezTo>
                    <a:pt x="0" y="6"/>
                    <a:pt x="6" y="0"/>
                    <a:pt x="12" y="0"/>
                  </a:cubicBezTo>
                  <a:cubicBezTo>
                    <a:pt x="45" y="0"/>
                    <a:pt x="45" y="0"/>
                    <a:pt x="45" y="0"/>
                  </a:cubicBezTo>
                  <a:cubicBezTo>
                    <a:pt x="51" y="0"/>
                    <a:pt x="56" y="6"/>
                    <a:pt x="56" y="12"/>
                  </a:cubicBezTo>
                  <a:close/>
                  <a:moveTo>
                    <a:pt x="56" y="12"/>
                  </a:moveTo>
                  <a:cubicBezTo>
                    <a:pt x="56" y="12"/>
                    <a:pt x="56" y="12"/>
                    <a:pt x="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22">
              <a:extLst>
                <a:ext uri="{FF2B5EF4-FFF2-40B4-BE49-F238E27FC236}">
                  <a16:creationId xmlns:a16="http://schemas.microsoft.com/office/drawing/2014/main" id="{00EA9FB4-DB55-41B8-B7F9-F663D9D1E7F7}"/>
                </a:ext>
              </a:extLst>
            </p:cNvPr>
            <p:cNvSpPr>
              <a:spLocks noEditPoints="1"/>
            </p:cNvSpPr>
            <p:nvPr/>
          </p:nvSpPr>
          <p:spPr bwMode="auto">
            <a:xfrm>
              <a:off x="674688" y="1751013"/>
              <a:ext cx="171450" cy="319088"/>
            </a:xfrm>
            <a:custGeom>
              <a:avLst/>
              <a:gdLst>
                <a:gd name="T0" fmla="*/ 56 w 56"/>
                <a:gd name="T1" fmla="*/ 12 h 103"/>
                <a:gd name="T2" fmla="*/ 56 w 56"/>
                <a:gd name="T3" fmla="*/ 103 h 103"/>
                <a:gd name="T4" fmla="*/ 0 w 56"/>
                <a:gd name="T5" fmla="*/ 103 h 103"/>
                <a:gd name="T6" fmla="*/ 0 w 56"/>
                <a:gd name="T7" fmla="*/ 12 h 103"/>
                <a:gd name="T8" fmla="*/ 12 w 56"/>
                <a:gd name="T9" fmla="*/ 0 h 103"/>
                <a:gd name="T10" fmla="*/ 44 w 56"/>
                <a:gd name="T11" fmla="*/ 0 h 103"/>
                <a:gd name="T12" fmla="*/ 56 w 56"/>
                <a:gd name="T13" fmla="*/ 12 h 103"/>
                <a:gd name="T14" fmla="*/ 56 w 56"/>
                <a:gd name="T15" fmla="*/ 12 h 103"/>
                <a:gd name="T16" fmla="*/ 56 w 56"/>
                <a:gd name="T17" fmla="*/ 1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03">
                  <a:moveTo>
                    <a:pt x="56" y="12"/>
                  </a:moveTo>
                  <a:cubicBezTo>
                    <a:pt x="56" y="103"/>
                    <a:pt x="56" y="103"/>
                    <a:pt x="56" y="103"/>
                  </a:cubicBezTo>
                  <a:cubicBezTo>
                    <a:pt x="0" y="103"/>
                    <a:pt x="0" y="103"/>
                    <a:pt x="0" y="103"/>
                  </a:cubicBezTo>
                  <a:cubicBezTo>
                    <a:pt x="0" y="12"/>
                    <a:pt x="0" y="12"/>
                    <a:pt x="0" y="12"/>
                  </a:cubicBezTo>
                  <a:cubicBezTo>
                    <a:pt x="0" y="5"/>
                    <a:pt x="5" y="0"/>
                    <a:pt x="12" y="0"/>
                  </a:cubicBezTo>
                  <a:cubicBezTo>
                    <a:pt x="44" y="0"/>
                    <a:pt x="44" y="0"/>
                    <a:pt x="44" y="0"/>
                  </a:cubicBezTo>
                  <a:cubicBezTo>
                    <a:pt x="51" y="0"/>
                    <a:pt x="56" y="5"/>
                    <a:pt x="56" y="12"/>
                  </a:cubicBezTo>
                  <a:close/>
                  <a:moveTo>
                    <a:pt x="56" y="12"/>
                  </a:moveTo>
                  <a:cubicBezTo>
                    <a:pt x="56" y="12"/>
                    <a:pt x="56" y="12"/>
                    <a:pt x="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23">
              <a:extLst>
                <a:ext uri="{FF2B5EF4-FFF2-40B4-BE49-F238E27FC236}">
                  <a16:creationId xmlns:a16="http://schemas.microsoft.com/office/drawing/2014/main" id="{1798873F-1C25-4A1F-8DBE-C72A321C8601}"/>
                </a:ext>
              </a:extLst>
            </p:cNvPr>
            <p:cNvSpPr>
              <a:spLocks noEditPoints="1"/>
            </p:cNvSpPr>
            <p:nvPr/>
          </p:nvSpPr>
          <p:spPr bwMode="auto">
            <a:xfrm>
              <a:off x="903288" y="1636713"/>
              <a:ext cx="171450" cy="433388"/>
            </a:xfrm>
            <a:custGeom>
              <a:avLst/>
              <a:gdLst>
                <a:gd name="T0" fmla="*/ 56 w 56"/>
                <a:gd name="T1" fmla="*/ 11 h 140"/>
                <a:gd name="T2" fmla="*/ 56 w 56"/>
                <a:gd name="T3" fmla="*/ 140 h 140"/>
                <a:gd name="T4" fmla="*/ 0 w 56"/>
                <a:gd name="T5" fmla="*/ 140 h 140"/>
                <a:gd name="T6" fmla="*/ 0 w 56"/>
                <a:gd name="T7" fmla="*/ 11 h 140"/>
                <a:gd name="T8" fmla="*/ 11 w 56"/>
                <a:gd name="T9" fmla="*/ 0 h 140"/>
                <a:gd name="T10" fmla="*/ 44 w 56"/>
                <a:gd name="T11" fmla="*/ 0 h 140"/>
                <a:gd name="T12" fmla="*/ 56 w 56"/>
                <a:gd name="T13" fmla="*/ 11 h 140"/>
                <a:gd name="T14" fmla="*/ 56 w 56"/>
                <a:gd name="T15" fmla="*/ 11 h 140"/>
                <a:gd name="T16" fmla="*/ 56 w 56"/>
                <a:gd name="T17" fmla="*/ 1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40">
                  <a:moveTo>
                    <a:pt x="56" y="11"/>
                  </a:moveTo>
                  <a:cubicBezTo>
                    <a:pt x="56" y="140"/>
                    <a:pt x="56" y="140"/>
                    <a:pt x="56" y="140"/>
                  </a:cubicBezTo>
                  <a:cubicBezTo>
                    <a:pt x="0" y="140"/>
                    <a:pt x="0" y="140"/>
                    <a:pt x="0" y="140"/>
                  </a:cubicBezTo>
                  <a:cubicBezTo>
                    <a:pt x="0" y="11"/>
                    <a:pt x="0" y="11"/>
                    <a:pt x="0" y="11"/>
                  </a:cubicBezTo>
                  <a:cubicBezTo>
                    <a:pt x="0" y="5"/>
                    <a:pt x="5" y="0"/>
                    <a:pt x="11" y="0"/>
                  </a:cubicBezTo>
                  <a:cubicBezTo>
                    <a:pt x="44" y="0"/>
                    <a:pt x="44" y="0"/>
                    <a:pt x="44" y="0"/>
                  </a:cubicBezTo>
                  <a:cubicBezTo>
                    <a:pt x="50" y="0"/>
                    <a:pt x="56" y="5"/>
                    <a:pt x="56" y="11"/>
                  </a:cubicBezTo>
                  <a:close/>
                  <a:moveTo>
                    <a:pt x="56" y="11"/>
                  </a:moveTo>
                  <a:cubicBezTo>
                    <a:pt x="56" y="11"/>
                    <a:pt x="56" y="11"/>
                    <a:pt x="56"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24">
              <a:extLst>
                <a:ext uri="{FF2B5EF4-FFF2-40B4-BE49-F238E27FC236}">
                  <a16:creationId xmlns:a16="http://schemas.microsoft.com/office/drawing/2014/main" id="{E54135E5-CC28-458E-814E-957EA2D21B7B}"/>
                </a:ext>
              </a:extLst>
            </p:cNvPr>
            <p:cNvSpPr>
              <a:spLocks noEditPoints="1"/>
            </p:cNvSpPr>
            <p:nvPr/>
          </p:nvSpPr>
          <p:spPr bwMode="auto">
            <a:xfrm>
              <a:off x="417513" y="2112963"/>
              <a:ext cx="685800" cy="42863"/>
            </a:xfrm>
            <a:custGeom>
              <a:avLst/>
              <a:gdLst>
                <a:gd name="T0" fmla="*/ 217 w 224"/>
                <a:gd name="T1" fmla="*/ 14 h 14"/>
                <a:gd name="T2" fmla="*/ 7 w 224"/>
                <a:gd name="T3" fmla="*/ 14 h 14"/>
                <a:gd name="T4" fmla="*/ 0 w 224"/>
                <a:gd name="T5" fmla="*/ 7 h 14"/>
                <a:gd name="T6" fmla="*/ 7 w 224"/>
                <a:gd name="T7" fmla="*/ 0 h 14"/>
                <a:gd name="T8" fmla="*/ 217 w 224"/>
                <a:gd name="T9" fmla="*/ 0 h 14"/>
                <a:gd name="T10" fmla="*/ 224 w 224"/>
                <a:gd name="T11" fmla="*/ 7 h 14"/>
                <a:gd name="T12" fmla="*/ 217 w 224"/>
                <a:gd name="T13" fmla="*/ 14 h 14"/>
                <a:gd name="T14" fmla="*/ 217 w 224"/>
                <a:gd name="T15" fmla="*/ 14 h 14"/>
                <a:gd name="T16" fmla="*/ 217 w 22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14">
                  <a:moveTo>
                    <a:pt x="217" y="14"/>
                  </a:moveTo>
                  <a:cubicBezTo>
                    <a:pt x="7" y="14"/>
                    <a:pt x="7" y="14"/>
                    <a:pt x="7" y="14"/>
                  </a:cubicBezTo>
                  <a:cubicBezTo>
                    <a:pt x="3" y="14"/>
                    <a:pt x="0" y="10"/>
                    <a:pt x="0" y="7"/>
                  </a:cubicBezTo>
                  <a:cubicBezTo>
                    <a:pt x="0" y="3"/>
                    <a:pt x="3" y="0"/>
                    <a:pt x="7" y="0"/>
                  </a:cubicBezTo>
                  <a:cubicBezTo>
                    <a:pt x="217" y="0"/>
                    <a:pt x="217" y="0"/>
                    <a:pt x="217" y="0"/>
                  </a:cubicBezTo>
                  <a:cubicBezTo>
                    <a:pt x="221" y="0"/>
                    <a:pt x="224" y="3"/>
                    <a:pt x="224" y="7"/>
                  </a:cubicBezTo>
                  <a:cubicBezTo>
                    <a:pt x="224" y="10"/>
                    <a:pt x="221" y="14"/>
                    <a:pt x="217" y="14"/>
                  </a:cubicBezTo>
                  <a:close/>
                  <a:moveTo>
                    <a:pt x="217" y="14"/>
                  </a:moveTo>
                  <a:cubicBezTo>
                    <a:pt x="217" y="14"/>
                    <a:pt x="217" y="14"/>
                    <a:pt x="217" y="1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0" name="Group 39">
            <a:extLst>
              <a:ext uri="{FF2B5EF4-FFF2-40B4-BE49-F238E27FC236}">
                <a16:creationId xmlns:a16="http://schemas.microsoft.com/office/drawing/2014/main" id="{782F7CCF-7A16-45C9-A1BF-4488F6CC36C8}"/>
              </a:ext>
            </a:extLst>
          </p:cNvPr>
          <p:cNvGrpSpPr/>
          <p:nvPr/>
        </p:nvGrpSpPr>
        <p:grpSpPr>
          <a:xfrm>
            <a:off x="4457127" y="3843555"/>
            <a:ext cx="476250" cy="480662"/>
            <a:chOff x="2546350" y="1476375"/>
            <a:chExt cx="685800" cy="692151"/>
          </a:xfrm>
          <a:solidFill>
            <a:schemeClr val="accent1"/>
          </a:solidFill>
        </p:grpSpPr>
        <p:sp>
          <p:nvSpPr>
            <p:cNvPr id="41" name="Freeform 25">
              <a:extLst>
                <a:ext uri="{FF2B5EF4-FFF2-40B4-BE49-F238E27FC236}">
                  <a16:creationId xmlns:a16="http://schemas.microsoft.com/office/drawing/2014/main" id="{C6BEF694-97F2-4D48-BA90-C67F58FC9E9F}"/>
                </a:ext>
              </a:extLst>
            </p:cNvPr>
            <p:cNvSpPr>
              <a:spLocks noEditPoints="1"/>
            </p:cNvSpPr>
            <p:nvPr/>
          </p:nvSpPr>
          <p:spPr bwMode="auto">
            <a:xfrm>
              <a:off x="2828925" y="1893888"/>
              <a:ext cx="122237" cy="274638"/>
            </a:xfrm>
            <a:custGeom>
              <a:avLst/>
              <a:gdLst>
                <a:gd name="T0" fmla="*/ 20 w 40"/>
                <a:gd name="T1" fmla="*/ 0 h 89"/>
                <a:gd name="T2" fmla="*/ 0 w 40"/>
                <a:gd name="T3" fmla="*/ 20 h 89"/>
                <a:gd name="T4" fmla="*/ 0 w 40"/>
                <a:gd name="T5" fmla="*/ 29 h 89"/>
                <a:gd name="T6" fmla="*/ 13 w 40"/>
                <a:gd name="T7" fmla="*/ 32 h 89"/>
                <a:gd name="T8" fmla="*/ 13 w 40"/>
                <a:gd name="T9" fmla="*/ 50 h 89"/>
                <a:gd name="T10" fmla="*/ 0 w 40"/>
                <a:gd name="T11" fmla="*/ 69 h 89"/>
                <a:gd name="T12" fmla="*/ 20 w 40"/>
                <a:gd name="T13" fmla="*/ 89 h 89"/>
                <a:gd name="T14" fmla="*/ 40 w 40"/>
                <a:gd name="T15" fmla="*/ 69 h 89"/>
                <a:gd name="T16" fmla="*/ 27 w 40"/>
                <a:gd name="T17" fmla="*/ 50 h 89"/>
                <a:gd name="T18" fmla="*/ 27 w 40"/>
                <a:gd name="T19" fmla="*/ 32 h 89"/>
                <a:gd name="T20" fmla="*/ 40 w 40"/>
                <a:gd name="T21" fmla="*/ 29 h 89"/>
                <a:gd name="T22" fmla="*/ 40 w 40"/>
                <a:gd name="T23" fmla="*/ 20 h 89"/>
                <a:gd name="T24" fmla="*/ 20 w 40"/>
                <a:gd name="T25" fmla="*/ 0 h 89"/>
                <a:gd name="T26" fmla="*/ 20 w 40"/>
                <a:gd name="T27" fmla="*/ 0 h 89"/>
                <a:gd name="T28" fmla="*/ 20 w 40"/>
                <a:gd name="T2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89">
                  <a:moveTo>
                    <a:pt x="20" y="0"/>
                  </a:moveTo>
                  <a:cubicBezTo>
                    <a:pt x="9" y="0"/>
                    <a:pt x="0" y="9"/>
                    <a:pt x="0" y="20"/>
                  </a:cubicBezTo>
                  <a:cubicBezTo>
                    <a:pt x="0" y="29"/>
                    <a:pt x="0" y="29"/>
                    <a:pt x="0" y="29"/>
                  </a:cubicBezTo>
                  <a:cubicBezTo>
                    <a:pt x="4" y="31"/>
                    <a:pt x="9" y="32"/>
                    <a:pt x="13" y="32"/>
                  </a:cubicBezTo>
                  <a:cubicBezTo>
                    <a:pt x="13" y="50"/>
                    <a:pt x="13" y="50"/>
                    <a:pt x="13" y="50"/>
                  </a:cubicBezTo>
                  <a:cubicBezTo>
                    <a:pt x="6" y="53"/>
                    <a:pt x="0" y="60"/>
                    <a:pt x="0" y="69"/>
                  </a:cubicBezTo>
                  <a:cubicBezTo>
                    <a:pt x="0" y="80"/>
                    <a:pt x="9" y="89"/>
                    <a:pt x="20" y="89"/>
                  </a:cubicBezTo>
                  <a:cubicBezTo>
                    <a:pt x="31" y="89"/>
                    <a:pt x="40" y="80"/>
                    <a:pt x="40" y="69"/>
                  </a:cubicBezTo>
                  <a:cubicBezTo>
                    <a:pt x="40" y="60"/>
                    <a:pt x="34" y="53"/>
                    <a:pt x="27" y="50"/>
                  </a:cubicBezTo>
                  <a:cubicBezTo>
                    <a:pt x="27" y="32"/>
                    <a:pt x="27" y="32"/>
                    <a:pt x="27" y="32"/>
                  </a:cubicBezTo>
                  <a:cubicBezTo>
                    <a:pt x="31" y="32"/>
                    <a:pt x="36" y="31"/>
                    <a:pt x="40" y="29"/>
                  </a:cubicBezTo>
                  <a:cubicBezTo>
                    <a:pt x="40" y="20"/>
                    <a:pt x="40" y="20"/>
                    <a:pt x="40" y="20"/>
                  </a:cubicBezTo>
                  <a:cubicBezTo>
                    <a:pt x="40" y="9"/>
                    <a:pt x="31" y="0"/>
                    <a:pt x="20" y="0"/>
                  </a:cubicBezTo>
                  <a:close/>
                  <a:moveTo>
                    <a:pt x="20" y="0"/>
                  </a:move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26">
              <a:extLst>
                <a:ext uri="{FF2B5EF4-FFF2-40B4-BE49-F238E27FC236}">
                  <a16:creationId xmlns:a16="http://schemas.microsoft.com/office/drawing/2014/main" id="{5CE7CFB7-1083-4BC9-8823-029F12320128}"/>
                </a:ext>
              </a:extLst>
            </p:cNvPr>
            <p:cNvSpPr>
              <a:spLocks noEditPoints="1"/>
            </p:cNvSpPr>
            <p:nvPr/>
          </p:nvSpPr>
          <p:spPr bwMode="auto">
            <a:xfrm>
              <a:off x="2859088" y="1792288"/>
              <a:ext cx="60325" cy="61913"/>
            </a:xfrm>
            <a:custGeom>
              <a:avLst/>
              <a:gdLst>
                <a:gd name="T0" fmla="*/ 20 w 20"/>
                <a:gd name="T1" fmla="*/ 10 h 20"/>
                <a:gd name="T2" fmla="*/ 10 w 20"/>
                <a:gd name="T3" fmla="*/ 20 h 20"/>
                <a:gd name="T4" fmla="*/ 0 w 20"/>
                <a:gd name="T5" fmla="*/ 10 h 20"/>
                <a:gd name="T6" fmla="*/ 10 w 20"/>
                <a:gd name="T7" fmla="*/ 0 h 20"/>
                <a:gd name="T8" fmla="*/ 20 w 20"/>
                <a:gd name="T9" fmla="*/ 10 h 20"/>
                <a:gd name="T10" fmla="*/ 20 w 20"/>
                <a:gd name="T11" fmla="*/ 10 h 20"/>
                <a:gd name="T12" fmla="*/ 20 w 20"/>
                <a:gd name="T13" fmla="*/ 1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10"/>
                  </a:moveTo>
                  <a:cubicBezTo>
                    <a:pt x="20" y="15"/>
                    <a:pt x="15" y="20"/>
                    <a:pt x="10" y="20"/>
                  </a:cubicBezTo>
                  <a:cubicBezTo>
                    <a:pt x="5" y="20"/>
                    <a:pt x="0" y="15"/>
                    <a:pt x="0" y="10"/>
                  </a:cubicBezTo>
                  <a:cubicBezTo>
                    <a:pt x="0" y="4"/>
                    <a:pt x="5" y="0"/>
                    <a:pt x="10" y="0"/>
                  </a:cubicBezTo>
                  <a:cubicBezTo>
                    <a:pt x="15" y="0"/>
                    <a:pt x="20" y="4"/>
                    <a:pt x="20" y="10"/>
                  </a:cubicBezTo>
                  <a:close/>
                  <a:moveTo>
                    <a:pt x="20" y="10"/>
                  </a:moveTo>
                  <a:cubicBezTo>
                    <a:pt x="20" y="10"/>
                    <a:pt x="20" y="10"/>
                    <a:pt x="20" y="1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27">
              <a:extLst>
                <a:ext uri="{FF2B5EF4-FFF2-40B4-BE49-F238E27FC236}">
                  <a16:creationId xmlns:a16="http://schemas.microsoft.com/office/drawing/2014/main" id="{3EECA021-EC5D-421C-A55C-89046C9D904C}"/>
                </a:ext>
              </a:extLst>
            </p:cNvPr>
            <p:cNvSpPr>
              <a:spLocks noEditPoints="1"/>
            </p:cNvSpPr>
            <p:nvPr/>
          </p:nvSpPr>
          <p:spPr bwMode="auto">
            <a:xfrm>
              <a:off x="2546350" y="1476375"/>
              <a:ext cx="685800" cy="679450"/>
            </a:xfrm>
            <a:custGeom>
              <a:avLst/>
              <a:gdLst>
                <a:gd name="T0" fmla="*/ 168 w 224"/>
                <a:gd name="T1" fmla="*/ 118 h 220"/>
                <a:gd name="T2" fmla="*/ 186 w 224"/>
                <a:gd name="T3" fmla="*/ 118 h 220"/>
                <a:gd name="T4" fmla="*/ 204 w 224"/>
                <a:gd name="T5" fmla="*/ 131 h 220"/>
                <a:gd name="T6" fmla="*/ 224 w 224"/>
                <a:gd name="T7" fmla="*/ 112 h 220"/>
                <a:gd name="T8" fmla="*/ 204 w 224"/>
                <a:gd name="T9" fmla="*/ 92 h 220"/>
                <a:gd name="T10" fmla="*/ 186 w 224"/>
                <a:gd name="T11" fmla="*/ 105 h 220"/>
                <a:gd name="T12" fmla="*/ 168 w 224"/>
                <a:gd name="T13" fmla="*/ 105 h 220"/>
                <a:gd name="T14" fmla="*/ 156 w 224"/>
                <a:gd name="T15" fmla="*/ 77 h 220"/>
                <a:gd name="T16" fmla="*/ 173 w 224"/>
                <a:gd name="T17" fmla="*/ 60 h 220"/>
                <a:gd name="T18" fmla="*/ 209 w 224"/>
                <a:gd name="T19" fmla="*/ 56 h 220"/>
                <a:gd name="T20" fmla="*/ 209 w 224"/>
                <a:gd name="T21" fmla="*/ 15 h 220"/>
                <a:gd name="T22" fmla="*/ 168 w 224"/>
                <a:gd name="T23" fmla="*/ 15 h 220"/>
                <a:gd name="T24" fmla="*/ 164 w 224"/>
                <a:gd name="T25" fmla="*/ 51 h 220"/>
                <a:gd name="T26" fmla="*/ 147 w 224"/>
                <a:gd name="T27" fmla="*/ 68 h 220"/>
                <a:gd name="T28" fmla="*/ 119 w 224"/>
                <a:gd name="T29" fmla="*/ 56 h 220"/>
                <a:gd name="T30" fmla="*/ 119 w 224"/>
                <a:gd name="T31" fmla="*/ 38 h 220"/>
                <a:gd name="T32" fmla="*/ 132 w 224"/>
                <a:gd name="T33" fmla="*/ 19 h 220"/>
                <a:gd name="T34" fmla="*/ 112 w 224"/>
                <a:gd name="T35" fmla="*/ 0 h 220"/>
                <a:gd name="T36" fmla="*/ 92 w 224"/>
                <a:gd name="T37" fmla="*/ 19 h 220"/>
                <a:gd name="T38" fmla="*/ 105 w 224"/>
                <a:gd name="T39" fmla="*/ 38 h 220"/>
                <a:gd name="T40" fmla="*/ 105 w 224"/>
                <a:gd name="T41" fmla="*/ 56 h 220"/>
                <a:gd name="T42" fmla="*/ 77 w 224"/>
                <a:gd name="T43" fmla="*/ 68 h 220"/>
                <a:gd name="T44" fmla="*/ 60 w 224"/>
                <a:gd name="T45" fmla="*/ 51 h 220"/>
                <a:gd name="T46" fmla="*/ 56 w 224"/>
                <a:gd name="T47" fmla="*/ 15 h 220"/>
                <a:gd name="T48" fmla="*/ 15 w 224"/>
                <a:gd name="T49" fmla="*/ 15 h 220"/>
                <a:gd name="T50" fmla="*/ 15 w 224"/>
                <a:gd name="T51" fmla="*/ 56 h 220"/>
                <a:gd name="T52" fmla="*/ 51 w 224"/>
                <a:gd name="T53" fmla="*/ 60 h 220"/>
                <a:gd name="T54" fmla="*/ 68 w 224"/>
                <a:gd name="T55" fmla="*/ 77 h 220"/>
                <a:gd name="T56" fmla="*/ 56 w 224"/>
                <a:gd name="T57" fmla="*/ 105 h 220"/>
                <a:gd name="T58" fmla="*/ 38 w 224"/>
                <a:gd name="T59" fmla="*/ 105 h 220"/>
                <a:gd name="T60" fmla="*/ 20 w 224"/>
                <a:gd name="T61" fmla="*/ 92 h 220"/>
                <a:gd name="T62" fmla="*/ 0 w 224"/>
                <a:gd name="T63" fmla="*/ 112 h 220"/>
                <a:gd name="T64" fmla="*/ 20 w 224"/>
                <a:gd name="T65" fmla="*/ 131 h 220"/>
                <a:gd name="T66" fmla="*/ 38 w 224"/>
                <a:gd name="T67" fmla="*/ 118 h 220"/>
                <a:gd name="T68" fmla="*/ 56 w 224"/>
                <a:gd name="T69" fmla="*/ 118 h 220"/>
                <a:gd name="T70" fmla="*/ 68 w 224"/>
                <a:gd name="T71" fmla="*/ 146 h 220"/>
                <a:gd name="T72" fmla="*/ 51 w 224"/>
                <a:gd name="T73" fmla="*/ 163 h 220"/>
                <a:gd name="T74" fmla="*/ 15 w 224"/>
                <a:gd name="T75" fmla="*/ 167 h 220"/>
                <a:gd name="T76" fmla="*/ 15 w 224"/>
                <a:gd name="T77" fmla="*/ 209 h 220"/>
                <a:gd name="T78" fmla="*/ 56 w 224"/>
                <a:gd name="T79" fmla="*/ 209 h 220"/>
                <a:gd name="T80" fmla="*/ 60 w 224"/>
                <a:gd name="T81" fmla="*/ 173 h 220"/>
                <a:gd name="T82" fmla="*/ 79 w 224"/>
                <a:gd name="T83" fmla="*/ 154 h 220"/>
                <a:gd name="T84" fmla="*/ 94 w 224"/>
                <a:gd name="T85" fmla="*/ 127 h 220"/>
                <a:gd name="T86" fmla="*/ 89 w 224"/>
                <a:gd name="T87" fmla="*/ 112 h 220"/>
                <a:gd name="T88" fmla="*/ 112 w 224"/>
                <a:gd name="T89" fmla="*/ 89 h 220"/>
                <a:gd name="T90" fmla="*/ 135 w 224"/>
                <a:gd name="T91" fmla="*/ 112 h 220"/>
                <a:gd name="T92" fmla="*/ 130 w 224"/>
                <a:gd name="T93" fmla="*/ 127 h 220"/>
                <a:gd name="T94" fmla="*/ 145 w 224"/>
                <a:gd name="T95" fmla="*/ 154 h 220"/>
                <a:gd name="T96" fmla="*/ 164 w 224"/>
                <a:gd name="T97" fmla="*/ 173 h 220"/>
                <a:gd name="T98" fmla="*/ 168 w 224"/>
                <a:gd name="T99" fmla="*/ 209 h 220"/>
                <a:gd name="T100" fmla="*/ 209 w 224"/>
                <a:gd name="T101" fmla="*/ 209 h 220"/>
                <a:gd name="T102" fmla="*/ 209 w 224"/>
                <a:gd name="T103" fmla="*/ 167 h 220"/>
                <a:gd name="T104" fmla="*/ 173 w 224"/>
                <a:gd name="T105" fmla="*/ 163 h 220"/>
                <a:gd name="T106" fmla="*/ 156 w 224"/>
                <a:gd name="T107" fmla="*/ 146 h 220"/>
                <a:gd name="T108" fmla="*/ 168 w 224"/>
                <a:gd name="T109" fmla="*/ 118 h 220"/>
                <a:gd name="T110" fmla="*/ 168 w 224"/>
                <a:gd name="T111" fmla="*/ 118 h 220"/>
                <a:gd name="T112" fmla="*/ 168 w 224"/>
                <a:gd name="T113" fmla="*/ 11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20">
                  <a:moveTo>
                    <a:pt x="168" y="118"/>
                  </a:moveTo>
                  <a:cubicBezTo>
                    <a:pt x="186" y="118"/>
                    <a:pt x="186" y="118"/>
                    <a:pt x="186" y="118"/>
                  </a:cubicBezTo>
                  <a:cubicBezTo>
                    <a:pt x="188" y="126"/>
                    <a:pt x="196" y="131"/>
                    <a:pt x="204" y="131"/>
                  </a:cubicBezTo>
                  <a:cubicBezTo>
                    <a:pt x="215" y="131"/>
                    <a:pt x="224" y="123"/>
                    <a:pt x="224" y="112"/>
                  </a:cubicBezTo>
                  <a:cubicBezTo>
                    <a:pt x="224" y="101"/>
                    <a:pt x="215" y="92"/>
                    <a:pt x="204" y="92"/>
                  </a:cubicBezTo>
                  <a:cubicBezTo>
                    <a:pt x="196" y="92"/>
                    <a:pt x="188" y="97"/>
                    <a:pt x="186" y="105"/>
                  </a:cubicBezTo>
                  <a:cubicBezTo>
                    <a:pt x="168" y="105"/>
                    <a:pt x="168" y="105"/>
                    <a:pt x="168" y="105"/>
                  </a:cubicBezTo>
                  <a:cubicBezTo>
                    <a:pt x="166" y="95"/>
                    <a:pt x="162" y="85"/>
                    <a:pt x="156" y="77"/>
                  </a:cubicBezTo>
                  <a:cubicBezTo>
                    <a:pt x="173" y="60"/>
                    <a:pt x="173" y="60"/>
                    <a:pt x="173" y="60"/>
                  </a:cubicBezTo>
                  <a:cubicBezTo>
                    <a:pt x="184" y="67"/>
                    <a:pt x="199" y="66"/>
                    <a:pt x="209" y="56"/>
                  </a:cubicBezTo>
                  <a:cubicBezTo>
                    <a:pt x="220" y="45"/>
                    <a:pt x="220" y="26"/>
                    <a:pt x="209" y="15"/>
                  </a:cubicBezTo>
                  <a:cubicBezTo>
                    <a:pt x="198" y="3"/>
                    <a:pt x="179" y="3"/>
                    <a:pt x="168" y="15"/>
                  </a:cubicBezTo>
                  <a:cubicBezTo>
                    <a:pt x="158" y="25"/>
                    <a:pt x="157" y="40"/>
                    <a:pt x="164" y="51"/>
                  </a:cubicBezTo>
                  <a:cubicBezTo>
                    <a:pt x="147" y="68"/>
                    <a:pt x="147" y="68"/>
                    <a:pt x="147" y="68"/>
                  </a:cubicBezTo>
                  <a:cubicBezTo>
                    <a:pt x="139" y="61"/>
                    <a:pt x="129" y="57"/>
                    <a:pt x="119" y="56"/>
                  </a:cubicBezTo>
                  <a:cubicBezTo>
                    <a:pt x="119" y="38"/>
                    <a:pt x="119" y="38"/>
                    <a:pt x="119" y="38"/>
                  </a:cubicBezTo>
                  <a:cubicBezTo>
                    <a:pt x="126" y="35"/>
                    <a:pt x="132" y="28"/>
                    <a:pt x="132" y="19"/>
                  </a:cubicBezTo>
                  <a:cubicBezTo>
                    <a:pt x="132" y="9"/>
                    <a:pt x="123" y="0"/>
                    <a:pt x="112" y="0"/>
                  </a:cubicBezTo>
                  <a:cubicBezTo>
                    <a:pt x="101" y="0"/>
                    <a:pt x="92" y="9"/>
                    <a:pt x="92" y="19"/>
                  </a:cubicBezTo>
                  <a:cubicBezTo>
                    <a:pt x="92" y="28"/>
                    <a:pt x="98" y="35"/>
                    <a:pt x="105" y="38"/>
                  </a:cubicBezTo>
                  <a:cubicBezTo>
                    <a:pt x="105" y="56"/>
                    <a:pt x="105" y="56"/>
                    <a:pt x="105" y="56"/>
                  </a:cubicBezTo>
                  <a:cubicBezTo>
                    <a:pt x="95" y="57"/>
                    <a:pt x="85" y="61"/>
                    <a:pt x="77" y="68"/>
                  </a:cubicBezTo>
                  <a:cubicBezTo>
                    <a:pt x="60" y="51"/>
                    <a:pt x="60" y="51"/>
                    <a:pt x="60" y="51"/>
                  </a:cubicBezTo>
                  <a:cubicBezTo>
                    <a:pt x="67" y="40"/>
                    <a:pt x="66" y="25"/>
                    <a:pt x="56" y="15"/>
                  </a:cubicBezTo>
                  <a:cubicBezTo>
                    <a:pt x="45" y="3"/>
                    <a:pt x="26" y="3"/>
                    <a:pt x="15" y="15"/>
                  </a:cubicBezTo>
                  <a:cubicBezTo>
                    <a:pt x="4" y="26"/>
                    <a:pt x="4" y="45"/>
                    <a:pt x="15" y="56"/>
                  </a:cubicBezTo>
                  <a:cubicBezTo>
                    <a:pt x="25" y="66"/>
                    <a:pt x="40" y="67"/>
                    <a:pt x="51" y="60"/>
                  </a:cubicBezTo>
                  <a:cubicBezTo>
                    <a:pt x="68" y="77"/>
                    <a:pt x="68" y="77"/>
                    <a:pt x="68" y="77"/>
                  </a:cubicBezTo>
                  <a:cubicBezTo>
                    <a:pt x="62" y="85"/>
                    <a:pt x="58" y="95"/>
                    <a:pt x="56" y="105"/>
                  </a:cubicBezTo>
                  <a:cubicBezTo>
                    <a:pt x="38" y="105"/>
                    <a:pt x="38" y="105"/>
                    <a:pt x="38" y="105"/>
                  </a:cubicBezTo>
                  <a:cubicBezTo>
                    <a:pt x="36" y="97"/>
                    <a:pt x="28" y="92"/>
                    <a:pt x="20" y="92"/>
                  </a:cubicBezTo>
                  <a:cubicBezTo>
                    <a:pt x="9" y="92"/>
                    <a:pt x="0" y="101"/>
                    <a:pt x="0" y="112"/>
                  </a:cubicBezTo>
                  <a:cubicBezTo>
                    <a:pt x="0" y="123"/>
                    <a:pt x="9" y="131"/>
                    <a:pt x="20" y="131"/>
                  </a:cubicBezTo>
                  <a:cubicBezTo>
                    <a:pt x="28" y="131"/>
                    <a:pt x="36" y="126"/>
                    <a:pt x="38" y="118"/>
                  </a:cubicBezTo>
                  <a:cubicBezTo>
                    <a:pt x="56" y="118"/>
                    <a:pt x="56" y="118"/>
                    <a:pt x="56" y="118"/>
                  </a:cubicBezTo>
                  <a:cubicBezTo>
                    <a:pt x="58" y="129"/>
                    <a:pt x="62" y="138"/>
                    <a:pt x="68" y="146"/>
                  </a:cubicBezTo>
                  <a:cubicBezTo>
                    <a:pt x="51" y="163"/>
                    <a:pt x="51" y="163"/>
                    <a:pt x="51" y="163"/>
                  </a:cubicBezTo>
                  <a:cubicBezTo>
                    <a:pt x="40" y="156"/>
                    <a:pt x="25" y="158"/>
                    <a:pt x="15" y="167"/>
                  </a:cubicBezTo>
                  <a:cubicBezTo>
                    <a:pt x="4" y="179"/>
                    <a:pt x="4" y="197"/>
                    <a:pt x="15" y="209"/>
                  </a:cubicBezTo>
                  <a:cubicBezTo>
                    <a:pt x="26" y="220"/>
                    <a:pt x="45" y="220"/>
                    <a:pt x="56" y="209"/>
                  </a:cubicBezTo>
                  <a:cubicBezTo>
                    <a:pt x="66" y="199"/>
                    <a:pt x="67" y="184"/>
                    <a:pt x="60" y="173"/>
                  </a:cubicBezTo>
                  <a:cubicBezTo>
                    <a:pt x="66" y="167"/>
                    <a:pt x="70" y="163"/>
                    <a:pt x="79" y="154"/>
                  </a:cubicBezTo>
                  <a:cubicBezTo>
                    <a:pt x="79" y="143"/>
                    <a:pt x="85" y="132"/>
                    <a:pt x="94" y="127"/>
                  </a:cubicBezTo>
                  <a:cubicBezTo>
                    <a:pt x="91" y="123"/>
                    <a:pt x="89" y="117"/>
                    <a:pt x="89" y="112"/>
                  </a:cubicBezTo>
                  <a:cubicBezTo>
                    <a:pt x="89" y="99"/>
                    <a:pt x="99" y="89"/>
                    <a:pt x="112" y="89"/>
                  </a:cubicBezTo>
                  <a:cubicBezTo>
                    <a:pt x="125" y="89"/>
                    <a:pt x="135" y="99"/>
                    <a:pt x="135" y="112"/>
                  </a:cubicBezTo>
                  <a:cubicBezTo>
                    <a:pt x="135" y="117"/>
                    <a:pt x="133" y="123"/>
                    <a:pt x="130" y="127"/>
                  </a:cubicBezTo>
                  <a:cubicBezTo>
                    <a:pt x="139" y="132"/>
                    <a:pt x="145" y="143"/>
                    <a:pt x="145" y="154"/>
                  </a:cubicBezTo>
                  <a:cubicBezTo>
                    <a:pt x="151" y="160"/>
                    <a:pt x="155" y="164"/>
                    <a:pt x="164" y="173"/>
                  </a:cubicBezTo>
                  <a:cubicBezTo>
                    <a:pt x="157" y="184"/>
                    <a:pt x="158" y="199"/>
                    <a:pt x="168" y="209"/>
                  </a:cubicBezTo>
                  <a:cubicBezTo>
                    <a:pt x="179" y="220"/>
                    <a:pt x="198" y="220"/>
                    <a:pt x="209" y="209"/>
                  </a:cubicBezTo>
                  <a:cubicBezTo>
                    <a:pt x="220" y="197"/>
                    <a:pt x="220" y="179"/>
                    <a:pt x="209" y="167"/>
                  </a:cubicBezTo>
                  <a:cubicBezTo>
                    <a:pt x="199" y="158"/>
                    <a:pt x="184" y="156"/>
                    <a:pt x="173" y="163"/>
                  </a:cubicBezTo>
                  <a:cubicBezTo>
                    <a:pt x="156" y="146"/>
                    <a:pt x="156" y="146"/>
                    <a:pt x="156" y="146"/>
                  </a:cubicBezTo>
                  <a:cubicBezTo>
                    <a:pt x="162" y="138"/>
                    <a:pt x="166" y="129"/>
                    <a:pt x="168" y="118"/>
                  </a:cubicBezTo>
                  <a:close/>
                  <a:moveTo>
                    <a:pt x="168" y="118"/>
                  </a:moveTo>
                  <a:cubicBezTo>
                    <a:pt x="168" y="118"/>
                    <a:pt x="168" y="118"/>
                    <a:pt x="168" y="1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44" name="Freeform 123">
            <a:extLst>
              <a:ext uri="{FF2B5EF4-FFF2-40B4-BE49-F238E27FC236}">
                <a16:creationId xmlns:a16="http://schemas.microsoft.com/office/drawing/2014/main" id="{265A759B-2302-4395-9C43-2DFDF83162B9}"/>
              </a:ext>
            </a:extLst>
          </p:cNvPr>
          <p:cNvSpPr>
            <a:spLocks noChangeArrowheads="1"/>
          </p:cNvSpPr>
          <p:nvPr/>
        </p:nvSpPr>
        <p:spPr bwMode="auto">
          <a:xfrm>
            <a:off x="5885603" y="5275691"/>
            <a:ext cx="430512" cy="44060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TextBox 44">
            <a:extLst>
              <a:ext uri="{FF2B5EF4-FFF2-40B4-BE49-F238E27FC236}">
                <a16:creationId xmlns:a16="http://schemas.microsoft.com/office/drawing/2014/main" id="{D8DF5EB3-3584-476D-9674-9C9B5C4373AD}"/>
              </a:ext>
            </a:extLst>
          </p:cNvPr>
          <p:cNvSpPr txBox="1"/>
          <p:nvPr/>
        </p:nvSpPr>
        <p:spPr>
          <a:xfrm>
            <a:off x="5595922" y="4123679"/>
            <a:ext cx="1008192" cy="276999"/>
          </a:xfrm>
          <a:prstGeom prst="rect">
            <a:avLst/>
          </a:prstGeom>
          <a:noFill/>
        </p:spPr>
        <p:txBody>
          <a:bodyPr wrap="square" rtlCol="0">
            <a:spAutoFit/>
          </a:bodyPr>
          <a:lstStyle/>
          <a:p>
            <a:pPr algn="ctr"/>
            <a:r>
              <a:rPr lang="en-US" sz="1200">
                <a:solidFill>
                  <a:schemeClr val="tx2">
                    <a:lumMod val="25000"/>
                    <a:lumOff val="75000"/>
                  </a:schemeClr>
                </a:solidFill>
                <a:latin typeface="Inter" panose="020B0502030000000004" pitchFamily="34" charset="0"/>
                <a:ea typeface="Inter" panose="020B0502030000000004" pitchFamily="34" charset="0"/>
              </a:rPr>
              <a:t>Strategies</a:t>
            </a:r>
          </a:p>
        </p:txBody>
      </p:sp>
      <p:grpSp>
        <p:nvGrpSpPr>
          <p:cNvPr id="46" name="Group 45">
            <a:extLst>
              <a:ext uri="{FF2B5EF4-FFF2-40B4-BE49-F238E27FC236}">
                <a16:creationId xmlns:a16="http://schemas.microsoft.com/office/drawing/2014/main" id="{56B6E520-D508-4205-B6F1-8107A61674B6}"/>
              </a:ext>
            </a:extLst>
          </p:cNvPr>
          <p:cNvGrpSpPr/>
          <p:nvPr/>
        </p:nvGrpSpPr>
        <p:grpSpPr>
          <a:xfrm>
            <a:off x="5966636" y="3766397"/>
            <a:ext cx="269940" cy="333973"/>
            <a:chOff x="5840413" y="5683250"/>
            <a:chExt cx="682625" cy="844551"/>
          </a:xfrm>
          <a:solidFill>
            <a:schemeClr val="bg2">
              <a:lumMod val="90000"/>
            </a:schemeClr>
          </a:solidFill>
        </p:grpSpPr>
        <p:sp>
          <p:nvSpPr>
            <p:cNvPr id="47" name="Freeform 31">
              <a:extLst>
                <a:ext uri="{FF2B5EF4-FFF2-40B4-BE49-F238E27FC236}">
                  <a16:creationId xmlns:a16="http://schemas.microsoft.com/office/drawing/2014/main" id="{3EA406B0-2F15-4458-BF93-AC09E52AC8C0}"/>
                </a:ext>
              </a:extLst>
            </p:cNvPr>
            <p:cNvSpPr>
              <a:spLocks noEditPoints="1"/>
            </p:cNvSpPr>
            <p:nvPr/>
          </p:nvSpPr>
          <p:spPr bwMode="auto">
            <a:xfrm>
              <a:off x="5897563" y="5807075"/>
              <a:ext cx="150813" cy="504825"/>
            </a:xfrm>
            <a:custGeom>
              <a:avLst/>
              <a:gdLst>
                <a:gd name="T0" fmla="*/ 170 w 275"/>
                <a:gd name="T1" fmla="*/ 653 h 917"/>
                <a:gd name="T2" fmla="*/ 241 w 275"/>
                <a:gd name="T3" fmla="*/ 60 h 917"/>
                <a:gd name="T4" fmla="*/ 275 w 275"/>
                <a:gd name="T5" fmla="*/ 0 h 917"/>
                <a:gd name="T6" fmla="*/ 105 w 275"/>
                <a:gd name="T7" fmla="*/ 201 h 917"/>
                <a:gd name="T8" fmla="*/ 12 w 275"/>
                <a:gd name="T9" fmla="*/ 586 h 917"/>
                <a:gd name="T10" fmla="*/ 8 w 275"/>
                <a:gd name="T11" fmla="*/ 877 h 917"/>
                <a:gd name="T12" fmla="*/ 13 w 275"/>
                <a:gd name="T13" fmla="*/ 917 h 917"/>
                <a:gd name="T14" fmla="*/ 131 w 275"/>
                <a:gd name="T15" fmla="*/ 917 h 917"/>
                <a:gd name="T16" fmla="*/ 133 w 275"/>
                <a:gd name="T17" fmla="*/ 911 h 917"/>
                <a:gd name="T18" fmla="*/ 170 w 275"/>
                <a:gd name="T19" fmla="*/ 653 h 917"/>
                <a:gd name="T20" fmla="*/ 170 w 275"/>
                <a:gd name="T21" fmla="*/ 653 h 917"/>
                <a:gd name="T22" fmla="*/ 170 w 275"/>
                <a:gd name="T23" fmla="*/ 653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5" h="917">
                  <a:moveTo>
                    <a:pt x="170" y="653"/>
                  </a:moveTo>
                  <a:cubicBezTo>
                    <a:pt x="150" y="390"/>
                    <a:pt x="173" y="196"/>
                    <a:pt x="241" y="60"/>
                  </a:cubicBezTo>
                  <a:cubicBezTo>
                    <a:pt x="251" y="38"/>
                    <a:pt x="263" y="18"/>
                    <a:pt x="275" y="0"/>
                  </a:cubicBezTo>
                  <a:cubicBezTo>
                    <a:pt x="218" y="42"/>
                    <a:pt x="158" y="105"/>
                    <a:pt x="105" y="201"/>
                  </a:cubicBezTo>
                  <a:cubicBezTo>
                    <a:pt x="64" y="276"/>
                    <a:pt x="30" y="420"/>
                    <a:pt x="12" y="586"/>
                  </a:cubicBezTo>
                  <a:cubicBezTo>
                    <a:pt x="2" y="691"/>
                    <a:pt x="0" y="814"/>
                    <a:pt x="8" y="877"/>
                  </a:cubicBezTo>
                  <a:cubicBezTo>
                    <a:pt x="13" y="917"/>
                    <a:pt x="13" y="917"/>
                    <a:pt x="13" y="917"/>
                  </a:cubicBezTo>
                  <a:cubicBezTo>
                    <a:pt x="131" y="917"/>
                    <a:pt x="131" y="917"/>
                    <a:pt x="131" y="917"/>
                  </a:cubicBezTo>
                  <a:cubicBezTo>
                    <a:pt x="132" y="915"/>
                    <a:pt x="133" y="913"/>
                    <a:pt x="133" y="911"/>
                  </a:cubicBezTo>
                  <a:cubicBezTo>
                    <a:pt x="155" y="860"/>
                    <a:pt x="180" y="774"/>
                    <a:pt x="170" y="653"/>
                  </a:cubicBezTo>
                  <a:close/>
                  <a:moveTo>
                    <a:pt x="170" y="653"/>
                  </a:moveTo>
                  <a:cubicBezTo>
                    <a:pt x="170" y="653"/>
                    <a:pt x="170" y="653"/>
                    <a:pt x="170" y="6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32">
              <a:extLst>
                <a:ext uri="{FF2B5EF4-FFF2-40B4-BE49-F238E27FC236}">
                  <a16:creationId xmlns:a16="http://schemas.microsoft.com/office/drawing/2014/main" id="{D0FCAC64-84DB-43A2-A84A-C4AEF3037959}"/>
                </a:ext>
              </a:extLst>
            </p:cNvPr>
            <p:cNvSpPr>
              <a:spLocks noEditPoints="1"/>
            </p:cNvSpPr>
            <p:nvPr/>
          </p:nvSpPr>
          <p:spPr bwMode="auto">
            <a:xfrm>
              <a:off x="6015038" y="5683250"/>
              <a:ext cx="508000" cy="628650"/>
            </a:xfrm>
            <a:custGeom>
              <a:avLst/>
              <a:gdLst>
                <a:gd name="T0" fmla="*/ 446 w 923"/>
                <a:gd name="T1" fmla="*/ 0 h 1144"/>
                <a:gd name="T2" fmla="*/ 390 w 923"/>
                <a:gd name="T3" fmla="*/ 12 h 1144"/>
                <a:gd name="T4" fmla="*/ 341 w 923"/>
                <a:gd name="T5" fmla="*/ 56 h 1144"/>
                <a:gd name="T6" fmla="*/ 314 w 923"/>
                <a:gd name="T7" fmla="*/ 124 h 1144"/>
                <a:gd name="T8" fmla="*/ 304 w 923"/>
                <a:gd name="T9" fmla="*/ 153 h 1144"/>
                <a:gd name="T10" fmla="*/ 277 w 923"/>
                <a:gd name="T11" fmla="*/ 164 h 1144"/>
                <a:gd name="T12" fmla="*/ 45 w 923"/>
                <a:gd name="T13" fmla="*/ 871 h 1144"/>
                <a:gd name="T14" fmla="*/ 13 w 923"/>
                <a:gd name="T15" fmla="*/ 1144 h 1144"/>
                <a:gd name="T16" fmla="*/ 641 w 923"/>
                <a:gd name="T17" fmla="*/ 1144 h 1144"/>
                <a:gd name="T18" fmla="*/ 609 w 923"/>
                <a:gd name="T19" fmla="*/ 1030 h 1144"/>
                <a:gd name="T20" fmla="*/ 423 w 923"/>
                <a:gd name="T21" fmla="*/ 629 h 1144"/>
                <a:gd name="T22" fmla="*/ 454 w 923"/>
                <a:gd name="T23" fmla="*/ 627 h 1144"/>
                <a:gd name="T24" fmla="*/ 540 w 923"/>
                <a:gd name="T25" fmla="*/ 607 h 1144"/>
                <a:gd name="T26" fmla="*/ 619 w 923"/>
                <a:gd name="T27" fmla="*/ 610 h 1144"/>
                <a:gd name="T28" fmla="*/ 759 w 923"/>
                <a:gd name="T29" fmla="*/ 645 h 1144"/>
                <a:gd name="T30" fmla="*/ 775 w 923"/>
                <a:gd name="T31" fmla="*/ 648 h 1144"/>
                <a:gd name="T32" fmla="*/ 903 w 923"/>
                <a:gd name="T33" fmla="*/ 541 h 1144"/>
                <a:gd name="T34" fmla="*/ 918 w 923"/>
                <a:gd name="T35" fmla="*/ 468 h 1144"/>
                <a:gd name="T36" fmla="*/ 875 w 923"/>
                <a:gd name="T37" fmla="*/ 405 h 1144"/>
                <a:gd name="T38" fmla="*/ 537 w 923"/>
                <a:gd name="T39" fmla="*/ 157 h 1144"/>
                <a:gd name="T40" fmla="*/ 469 w 923"/>
                <a:gd name="T41" fmla="*/ 130 h 1144"/>
                <a:gd name="T42" fmla="*/ 469 w 923"/>
                <a:gd name="T43" fmla="*/ 0 h 1144"/>
                <a:gd name="T44" fmla="*/ 446 w 923"/>
                <a:gd name="T45" fmla="*/ 0 h 1144"/>
                <a:gd name="T46" fmla="*/ 431 w 923"/>
                <a:gd name="T47" fmla="*/ 363 h 1144"/>
                <a:gd name="T48" fmla="*/ 476 w 923"/>
                <a:gd name="T49" fmla="*/ 317 h 1144"/>
                <a:gd name="T50" fmla="*/ 521 w 923"/>
                <a:gd name="T51" fmla="*/ 363 h 1144"/>
                <a:gd name="T52" fmla="*/ 476 w 923"/>
                <a:gd name="T53" fmla="*/ 408 h 1144"/>
                <a:gd name="T54" fmla="*/ 431 w 923"/>
                <a:gd name="T55" fmla="*/ 363 h 1144"/>
                <a:gd name="T56" fmla="*/ 431 w 923"/>
                <a:gd name="T57" fmla="*/ 363 h 1144"/>
                <a:gd name="T58" fmla="*/ 431 w 923"/>
                <a:gd name="T59" fmla="*/ 363 h 1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23" h="1144">
                  <a:moveTo>
                    <a:pt x="446" y="0"/>
                  </a:moveTo>
                  <a:cubicBezTo>
                    <a:pt x="443" y="0"/>
                    <a:pt x="419" y="1"/>
                    <a:pt x="390" y="12"/>
                  </a:cubicBezTo>
                  <a:cubicBezTo>
                    <a:pt x="370" y="23"/>
                    <a:pt x="353" y="38"/>
                    <a:pt x="341" y="56"/>
                  </a:cubicBezTo>
                  <a:cubicBezTo>
                    <a:pt x="316" y="89"/>
                    <a:pt x="314" y="123"/>
                    <a:pt x="314" y="124"/>
                  </a:cubicBezTo>
                  <a:cubicBezTo>
                    <a:pt x="304" y="153"/>
                    <a:pt x="304" y="153"/>
                    <a:pt x="304" y="153"/>
                  </a:cubicBezTo>
                  <a:cubicBezTo>
                    <a:pt x="277" y="164"/>
                    <a:pt x="277" y="164"/>
                    <a:pt x="277" y="164"/>
                  </a:cubicBezTo>
                  <a:cubicBezTo>
                    <a:pt x="201" y="195"/>
                    <a:pt x="0" y="277"/>
                    <a:pt x="45" y="871"/>
                  </a:cubicBezTo>
                  <a:cubicBezTo>
                    <a:pt x="54" y="987"/>
                    <a:pt x="37" y="1077"/>
                    <a:pt x="13" y="1144"/>
                  </a:cubicBezTo>
                  <a:cubicBezTo>
                    <a:pt x="641" y="1144"/>
                    <a:pt x="641" y="1144"/>
                    <a:pt x="641" y="1144"/>
                  </a:cubicBezTo>
                  <a:cubicBezTo>
                    <a:pt x="639" y="1113"/>
                    <a:pt x="630" y="1075"/>
                    <a:pt x="609" y="1030"/>
                  </a:cubicBezTo>
                  <a:cubicBezTo>
                    <a:pt x="578" y="963"/>
                    <a:pt x="440" y="675"/>
                    <a:pt x="423" y="629"/>
                  </a:cubicBezTo>
                  <a:cubicBezTo>
                    <a:pt x="434" y="629"/>
                    <a:pt x="444" y="628"/>
                    <a:pt x="454" y="627"/>
                  </a:cubicBezTo>
                  <a:cubicBezTo>
                    <a:pt x="501" y="622"/>
                    <a:pt x="524" y="613"/>
                    <a:pt x="540" y="607"/>
                  </a:cubicBezTo>
                  <a:cubicBezTo>
                    <a:pt x="558" y="600"/>
                    <a:pt x="565" y="597"/>
                    <a:pt x="619" y="610"/>
                  </a:cubicBezTo>
                  <a:cubicBezTo>
                    <a:pt x="759" y="645"/>
                    <a:pt x="759" y="645"/>
                    <a:pt x="759" y="645"/>
                  </a:cubicBezTo>
                  <a:cubicBezTo>
                    <a:pt x="764" y="647"/>
                    <a:pt x="770" y="648"/>
                    <a:pt x="775" y="648"/>
                  </a:cubicBezTo>
                  <a:cubicBezTo>
                    <a:pt x="839" y="648"/>
                    <a:pt x="891" y="562"/>
                    <a:pt x="903" y="541"/>
                  </a:cubicBezTo>
                  <a:cubicBezTo>
                    <a:pt x="918" y="519"/>
                    <a:pt x="923" y="493"/>
                    <a:pt x="918" y="468"/>
                  </a:cubicBezTo>
                  <a:cubicBezTo>
                    <a:pt x="912" y="441"/>
                    <a:pt x="897" y="419"/>
                    <a:pt x="875" y="405"/>
                  </a:cubicBezTo>
                  <a:cubicBezTo>
                    <a:pt x="855" y="392"/>
                    <a:pt x="633" y="211"/>
                    <a:pt x="537" y="157"/>
                  </a:cubicBezTo>
                  <a:cubicBezTo>
                    <a:pt x="516" y="145"/>
                    <a:pt x="493" y="136"/>
                    <a:pt x="469" y="130"/>
                  </a:cubicBezTo>
                  <a:cubicBezTo>
                    <a:pt x="469" y="0"/>
                    <a:pt x="469" y="0"/>
                    <a:pt x="469" y="0"/>
                  </a:cubicBezTo>
                  <a:lnTo>
                    <a:pt x="446" y="0"/>
                  </a:lnTo>
                  <a:close/>
                  <a:moveTo>
                    <a:pt x="431" y="363"/>
                  </a:moveTo>
                  <a:cubicBezTo>
                    <a:pt x="430" y="338"/>
                    <a:pt x="453" y="317"/>
                    <a:pt x="476" y="317"/>
                  </a:cubicBezTo>
                  <a:cubicBezTo>
                    <a:pt x="501" y="317"/>
                    <a:pt x="520" y="338"/>
                    <a:pt x="521" y="363"/>
                  </a:cubicBezTo>
                  <a:cubicBezTo>
                    <a:pt x="522" y="387"/>
                    <a:pt x="500" y="408"/>
                    <a:pt x="476" y="408"/>
                  </a:cubicBezTo>
                  <a:cubicBezTo>
                    <a:pt x="451" y="408"/>
                    <a:pt x="432" y="387"/>
                    <a:pt x="431" y="363"/>
                  </a:cubicBezTo>
                  <a:close/>
                  <a:moveTo>
                    <a:pt x="431" y="363"/>
                  </a:moveTo>
                  <a:cubicBezTo>
                    <a:pt x="431" y="363"/>
                    <a:pt x="431" y="363"/>
                    <a:pt x="431" y="3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33">
              <a:extLst>
                <a:ext uri="{FF2B5EF4-FFF2-40B4-BE49-F238E27FC236}">
                  <a16:creationId xmlns:a16="http://schemas.microsoft.com/office/drawing/2014/main" id="{5FEE6C69-14F9-4FFF-9248-AB0178F2FDCC}"/>
                </a:ext>
              </a:extLst>
            </p:cNvPr>
            <p:cNvSpPr>
              <a:spLocks noEditPoints="1"/>
            </p:cNvSpPr>
            <p:nvPr/>
          </p:nvSpPr>
          <p:spPr bwMode="auto">
            <a:xfrm>
              <a:off x="5881688" y="6361113"/>
              <a:ext cx="585788" cy="68263"/>
            </a:xfrm>
            <a:custGeom>
              <a:avLst/>
              <a:gdLst>
                <a:gd name="T0" fmla="*/ 96 w 1067"/>
                <a:gd name="T1" fmla="*/ 0 h 122"/>
                <a:gd name="T2" fmla="*/ 16 w 1067"/>
                <a:gd name="T3" fmla="*/ 42 h 122"/>
                <a:gd name="T4" fmla="*/ 0 w 1067"/>
                <a:gd name="T5" fmla="*/ 94 h 122"/>
                <a:gd name="T6" fmla="*/ 0 w 1067"/>
                <a:gd name="T7" fmla="*/ 122 h 122"/>
                <a:gd name="T8" fmla="*/ 1067 w 1067"/>
                <a:gd name="T9" fmla="*/ 122 h 122"/>
                <a:gd name="T10" fmla="*/ 1067 w 1067"/>
                <a:gd name="T11" fmla="*/ 94 h 122"/>
                <a:gd name="T12" fmla="*/ 1051 w 1067"/>
                <a:gd name="T13" fmla="*/ 42 h 122"/>
                <a:gd name="T14" fmla="*/ 971 w 1067"/>
                <a:gd name="T15" fmla="*/ 0 h 122"/>
                <a:gd name="T16" fmla="*/ 96 w 1067"/>
                <a:gd name="T17" fmla="*/ 0 h 122"/>
                <a:gd name="T18" fmla="*/ 96 w 1067"/>
                <a:gd name="T19" fmla="*/ 0 h 122"/>
                <a:gd name="T20" fmla="*/ 96 w 1067"/>
                <a:gd name="T21"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7" h="122">
                  <a:moveTo>
                    <a:pt x="96" y="0"/>
                  </a:moveTo>
                  <a:cubicBezTo>
                    <a:pt x="64" y="0"/>
                    <a:pt x="34" y="15"/>
                    <a:pt x="16" y="42"/>
                  </a:cubicBezTo>
                  <a:cubicBezTo>
                    <a:pt x="6" y="57"/>
                    <a:pt x="0" y="75"/>
                    <a:pt x="0" y="94"/>
                  </a:cubicBezTo>
                  <a:cubicBezTo>
                    <a:pt x="0" y="122"/>
                    <a:pt x="0" y="122"/>
                    <a:pt x="0" y="122"/>
                  </a:cubicBezTo>
                  <a:cubicBezTo>
                    <a:pt x="1067" y="122"/>
                    <a:pt x="1067" y="122"/>
                    <a:pt x="1067" y="122"/>
                  </a:cubicBezTo>
                  <a:cubicBezTo>
                    <a:pt x="1067" y="94"/>
                    <a:pt x="1067" y="94"/>
                    <a:pt x="1067" y="94"/>
                  </a:cubicBezTo>
                  <a:cubicBezTo>
                    <a:pt x="1067" y="75"/>
                    <a:pt x="1061" y="57"/>
                    <a:pt x="1051" y="42"/>
                  </a:cubicBezTo>
                  <a:cubicBezTo>
                    <a:pt x="1033" y="15"/>
                    <a:pt x="1003" y="0"/>
                    <a:pt x="971" y="0"/>
                  </a:cubicBezTo>
                  <a:lnTo>
                    <a:pt x="96" y="0"/>
                  </a:lnTo>
                  <a:close/>
                  <a:moveTo>
                    <a:pt x="96" y="0"/>
                  </a:moveTo>
                  <a:cubicBezTo>
                    <a:pt x="96" y="0"/>
                    <a:pt x="96"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Rectangle 34">
              <a:extLst>
                <a:ext uri="{FF2B5EF4-FFF2-40B4-BE49-F238E27FC236}">
                  <a16:creationId xmlns:a16="http://schemas.microsoft.com/office/drawing/2014/main" id="{EC011AEA-61A5-4852-9C0E-00658FBF9FFC}"/>
                </a:ext>
              </a:extLst>
            </p:cNvPr>
            <p:cNvSpPr>
              <a:spLocks noChangeArrowheads="1"/>
            </p:cNvSpPr>
            <p:nvPr/>
          </p:nvSpPr>
          <p:spPr bwMode="auto">
            <a:xfrm>
              <a:off x="5840413" y="6478588"/>
              <a:ext cx="668338"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1090730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132DF5C-8BC1-4B99-8531-F148886227AD}"/>
              </a:ext>
            </a:extLst>
          </p:cNvPr>
          <p:cNvSpPr txBox="1"/>
          <p:nvPr/>
        </p:nvSpPr>
        <p:spPr>
          <a:xfrm>
            <a:off x="4312702" y="2389169"/>
            <a:ext cx="3789148" cy="769441"/>
          </a:xfrm>
          <a:prstGeom prst="rect">
            <a:avLst/>
          </a:prstGeom>
          <a:noFill/>
        </p:spPr>
        <p:txBody>
          <a:bodyPr wrap="square" rtlCol="0">
            <a:spAutoFit/>
          </a:bodyPr>
          <a:lstStyle/>
          <a:p>
            <a:r>
              <a:rPr lang="en-US" sz="4400" dirty="0">
                <a:solidFill>
                  <a:schemeClr val="tx1">
                    <a:lumMod val="85000"/>
                    <a:lumOff val="15000"/>
                  </a:schemeClr>
                </a:solidFill>
                <a:latin typeface="Inter" panose="020B0502030000000004" pitchFamily="34" charset="0"/>
                <a:ea typeface="Inter" panose="020B0502030000000004" pitchFamily="34" charset="0"/>
              </a:rPr>
              <a:t>Michel Jerad</a:t>
            </a:r>
          </a:p>
        </p:txBody>
      </p:sp>
      <p:sp>
        <p:nvSpPr>
          <p:cNvPr id="5" name="TextBox 4">
            <a:extLst>
              <a:ext uri="{FF2B5EF4-FFF2-40B4-BE49-F238E27FC236}">
                <a16:creationId xmlns:a16="http://schemas.microsoft.com/office/drawing/2014/main" id="{3EB59183-8DCE-4465-9F07-2F873ACF3267}"/>
              </a:ext>
            </a:extLst>
          </p:cNvPr>
          <p:cNvSpPr txBox="1"/>
          <p:nvPr/>
        </p:nvSpPr>
        <p:spPr>
          <a:xfrm>
            <a:off x="4337416" y="3085387"/>
            <a:ext cx="2388716"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Marketing Manager</a:t>
            </a:r>
          </a:p>
        </p:txBody>
      </p:sp>
      <p:sp>
        <p:nvSpPr>
          <p:cNvPr id="6" name="TextBox 5">
            <a:extLst>
              <a:ext uri="{FF2B5EF4-FFF2-40B4-BE49-F238E27FC236}">
                <a16:creationId xmlns:a16="http://schemas.microsoft.com/office/drawing/2014/main" id="{FF30C4CE-7C83-452A-851D-256698533836}"/>
              </a:ext>
            </a:extLst>
          </p:cNvPr>
          <p:cNvSpPr txBox="1"/>
          <p:nvPr/>
        </p:nvSpPr>
        <p:spPr>
          <a:xfrm>
            <a:off x="4312702" y="3778680"/>
            <a:ext cx="5840370" cy="990015"/>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occasion remember daughter replying. held that feel his see own yet. strangers ye to he sometimes propriety in. she right plate seven has farther six hearted hundred towards husband in securing off occasion remember daughter replying</a:t>
            </a:r>
          </a:p>
        </p:txBody>
      </p:sp>
      <p:sp>
        <p:nvSpPr>
          <p:cNvPr id="7" name="Oval 6">
            <a:extLst>
              <a:ext uri="{FF2B5EF4-FFF2-40B4-BE49-F238E27FC236}">
                <a16:creationId xmlns:a16="http://schemas.microsoft.com/office/drawing/2014/main" id="{D788FE39-F4E3-43BE-8DD5-132ED8596A91}"/>
              </a:ext>
            </a:extLst>
          </p:cNvPr>
          <p:cNvSpPr/>
          <p:nvPr/>
        </p:nvSpPr>
        <p:spPr>
          <a:xfrm>
            <a:off x="2038928" y="2065208"/>
            <a:ext cx="1713472" cy="17134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6" name="Group 35">
            <a:extLst>
              <a:ext uri="{FF2B5EF4-FFF2-40B4-BE49-F238E27FC236}">
                <a16:creationId xmlns:a16="http://schemas.microsoft.com/office/drawing/2014/main" id="{11C71B1A-099E-40CC-8917-D2AE1538B65B}"/>
              </a:ext>
            </a:extLst>
          </p:cNvPr>
          <p:cNvGrpSpPr/>
          <p:nvPr/>
        </p:nvGrpSpPr>
        <p:grpSpPr>
          <a:xfrm>
            <a:off x="2502029" y="4216039"/>
            <a:ext cx="787272" cy="552656"/>
            <a:chOff x="2517776" y="4273550"/>
            <a:chExt cx="958849" cy="673101"/>
          </a:xfrm>
        </p:grpSpPr>
        <p:grpSp>
          <p:nvGrpSpPr>
            <p:cNvPr id="35" name="Group 34">
              <a:extLst>
                <a:ext uri="{FF2B5EF4-FFF2-40B4-BE49-F238E27FC236}">
                  <a16:creationId xmlns:a16="http://schemas.microsoft.com/office/drawing/2014/main" id="{EC5D7F31-ACF5-463E-B918-2AA704EF203A}"/>
                </a:ext>
              </a:extLst>
            </p:cNvPr>
            <p:cNvGrpSpPr/>
            <p:nvPr/>
          </p:nvGrpSpPr>
          <p:grpSpPr>
            <a:xfrm>
              <a:off x="2697163" y="4273550"/>
              <a:ext cx="614362" cy="400050"/>
              <a:chOff x="2697163" y="4273550"/>
              <a:chExt cx="614362" cy="400050"/>
            </a:xfrm>
            <a:solidFill>
              <a:schemeClr val="tx2"/>
            </a:solidFill>
          </p:grpSpPr>
          <p:sp>
            <p:nvSpPr>
              <p:cNvPr id="30" name="Freeform 5">
                <a:extLst>
                  <a:ext uri="{FF2B5EF4-FFF2-40B4-BE49-F238E27FC236}">
                    <a16:creationId xmlns:a16="http://schemas.microsoft.com/office/drawing/2014/main" id="{32E10A77-85D1-40BB-A226-BD6D2CF8A083}"/>
                  </a:ext>
                </a:extLst>
              </p:cNvPr>
              <p:cNvSpPr>
                <a:spLocks/>
              </p:cNvSpPr>
              <p:nvPr/>
            </p:nvSpPr>
            <p:spPr bwMode="auto">
              <a:xfrm>
                <a:off x="2919413" y="4454525"/>
                <a:ext cx="9525" cy="9525"/>
              </a:xfrm>
              <a:custGeom>
                <a:avLst/>
                <a:gdLst>
                  <a:gd name="T0" fmla="*/ 1 w 2"/>
                  <a:gd name="T1" fmla="*/ 2 h 2"/>
                  <a:gd name="T2" fmla="*/ 2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1" y="2"/>
                      <a:pt x="2" y="2"/>
                      <a:pt x="2" y="2"/>
                    </a:cubicBezTo>
                    <a:cubicBezTo>
                      <a:pt x="2" y="1"/>
                      <a:pt x="2" y="1"/>
                      <a:pt x="2" y="1"/>
                    </a:cubicBezTo>
                    <a:cubicBezTo>
                      <a:pt x="2" y="0"/>
                      <a:pt x="2" y="0"/>
                      <a:pt x="2" y="0"/>
                    </a:cubicBezTo>
                    <a:cubicBezTo>
                      <a:pt x="2" y="0"/>
                      <a:pt x="1" y="0"/>
                      <a:pt x="1" y="0"/>
                    </a:cubicBezTo>
                    <a:cubicBezTo>
                      <a:pt x="1" y="0"/>
                      <a:pt x="1" y="0"/>
                      <a:pt x="0" y="0"/>
                    </a:cubicBezTo>
                    <a:cubicBezTo>
                      <a:pt x="0" y="0"/>
                      <a:pt x="0" y="0"/>
                      <a:pt x="0" y="1"/>
                    </a:cubicBezTo>
                    <a:cubicBezTo>
                      <a:pt x="0" y="1"/>
                      <a:pt x="0" y="1"/>
                      <a:pt x="0"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6">
                <a:extLst>
                  <a:ext uri="{FF2B5EF4-FFF2-40B4-BE49-F238E27FC236}">
                    <a16:creationId xmlns:a16="http://schemas.microsoft.com/office/drawing/2014/main" id="{4E6CABBF-9F83-4664-95E1-53D59A014688}"/>
                  </a:ext>
                </a:extLst>
              </p:cNvPr>
              <p:cNvSpPr>
                <a:spLocks noEditPoints="1"/>
              </p:cNvSpPr>
              <p:nvPr/>
            </p:nvSpPr>
            <p:spPr bwMode="auto">
              <a:xfrm>
                <a:off x="2697163" y="4273550"/>
                <a:ext cx="614362" cy="400050"/>
              </a:xfrm>
              <a:custGeom>
                <a:avLst/>
                <a:gdLst>
                  <a:gd name="T0" fmla="*/ 117 w 127"/>
                  <a:gd name="T1" fmla="*/ 11 h 82"/>
                  <a:gd name="T2" fmla="*/ 81 w 127"/>
                  <a:gd name="T3" fmla="*/ 58 h 82"/>
                  <a:gd name="T4" fmla="*/ 82 w 127"/>
                  <a:gd name="T5" fmla="*/ 54 h 82"/>
                  <a:gd name="T6" fmla="*/ 91 w 127"/>
                  <a:gd name="T7" fmla="*/ 45 h 82"/>
                  <a:gd name="T8" fmla="*/ 84 w 127"/>
                  <a:gd name="T9" fmla="*/ 46 h 82"/>
                  <a:gd name="T10" fmla="*/ 73 w 127"/>
                  <a:gd name="T11" fmla="*/ 58 h 82"/>
                  <a:gd name="T12" fmla="*/ 72 w 127"/>
                  <a:gd name="T13" fmla="*/ 57 h 82"/>
                  <a:gd name="T14" fmla="*/ 77 w 127"/>
                  <a:gd name="T15" fmla="*/ 44 h 82"/>
                  <a:gd name="T16" fmla="*/ 70 w 127"/>
                  <a:gd name="T17" fmla="*/ 46 h 82"/>
                  <a:gd name="T18" fmla="*/ 97 w 127"/>
                  <a:gd name="T19" fmla="*/ 13 h 82"/>
                  <a:gd name="T20" fmla="*/ 99 w 127"/>
                  <a:gd name="T21" fmla="*/ 3 h 82"/>
                  <a:gd name="T22" fmla="*/ 86 w 127"/>
                  <a:gd name="T23" fmla="*/ 11 h 82"/>
                  <a:gd name="T24" fmla="*/ 64 w 127"/>
                  <a:gd name="T25" fmla="*/ 53 h 82"/>
                  <a:gd name="T26" fmla="*/ 56 w 127"/>
                  <a:gd name="T27" fmla="*/ 46 h 82"/>
                  <a:gd name="T28" fmla="*/ 60 w 127"/>
                  <a:gd name="T29" fmla="*/ 44 h 82"/>
                  <a:gd name="T30" fmla="*/ 57 w 127"/>
                  <a:gd name="T31" fmla="*/ 51 h 82"/>
                  <a:gd name="T32" fmla="*/ 59 w 127"/>
                  <a:gd name="T33" fmla="*/ 52 h 82"/>
                  <a:gd name="T34" fmla="*/ 60 w 127"/>
                  <a:gd name="T35" fmla="*/ 42 h 82"/>
                  <a:gd name="T36" fmla="*/ 43 w 127"/>
                  <a:gd name="T37" fmla="*/ 56 h 82"/>
                  <a:gd name="T38" fmla="*/ 46 w 127"/>
                  <a:gd name="T39" fmla="*/ 42 h 82"/>
                  <a:gd name="T40" fmla="*/ 44 w 127"/>
                  <a:gd name="T41" fmla="*/ 41 h 82"/>
                  <a:gd name="T42" fmla="*/ 34 w 127"/>
                  <a:gd name="T43" fmla="*/ 58 h 82"/>
                  <a:gd name="T44" fmla="*/ 37 w 127"/>
                  <a:gd name="T45" fmla="*/ 44 h 82"/>
                  <a:gd name="T46" fmla="*/ 28 w 127"/>
                  <a:gd name="T47" fmla="*/ 46 h 82"/>
                  <a:gd name="T48" fmla="*/ 16 w 127"/>
                  <a:gd name="T49" fmla="*/ 55 h 82"/>
                  <a:gd name="T50" fmla="*/ 17 w 127"/>
                  <a:gd name="T51" fmla="*/ 44 h 82"/>
                  <a:gd name="T52" fmla="*/ 10 w 127"/>
                  <a:gd name="T53" fmla="*/ 46 h 82"/>
                  <a:gd name="T54" fmla="*/ 8 w 127"/>
                  <a:gd name="T55" fmla="*/ 44 h 82"/>
                  <a:gd name="T56" fmla="*/ 1 w 127"/>
                  <a:gd name="T57" fmla="*/ 61 h 82"/>
                  <a:gd name="T58" fmla="*/ 16 w 127"/>
                  <a:gd name="T59" fmla="*/ 46 h 82"/>
                  <a:gd name="T60" fmla="*/ 13 w 127"/>
                  <a:gd name="T61" fmla="*/ 57 h 82"/>
                  <a:gd name="T62" fmla="*/ 24 w 127"/>
                  <a:gd name="T63" fmla="*/ 53 h 82"/>
                  <a:gd name="T64" fmla="*/ 35 w 127"/>
                  <a:gd name="T65" fmla="*/ 46 h 82"/>
                  <a:gd name="T66" fmla="*/ 33 w 127"/>
                  <a:gd name="T67" fmla="*/ 60 h 82"/>
                  <a:gd name="T68" fmla="*/ 39 w 127"/>
                  <a:gd name="T69" fmla="*/ 61 h 82"/>
                  <a:gd name="T70" fmla="*/ 52 w 127"/>
                  <a:gd name="T71" fmla="*/ 60 h 82"/>
                  <a:gd name="T72" fmla="*/ 61 w 127"/>
                  <a:gd name="T73" fmla="*/ 59 h 82"/>
                  <a:gd name="T74" fmla="*/ 63 w 127"/>
                  <a:gd name="T75" fmla="*/ 60 h 82"/>
                  <a:gd name="T76" fmla="*/ 70 w 127"/>
                  <a:gd name="T77" fmla="*/ 60 h 82"/>
                  <a:gd name="T78" fmla="*/ 78 w 127"/>
                  <a:gd name="T79" fmla="*/ 59 h 82"/>
                  <a:gd name="T80" fmla="*/ 89 w 127"/>
                  <a:gd name="T81" fmla="*/ 59 h 82"/>
                  <a:gd name="T82" fmla="*/ 86 w 127"/>
                  <a:gd name="T83" fmla="*/ 82 h 82"/>
                  <a:gd name="T84" fmla="*/ 93 w 127"/>
                  <a:gd name="T85" fmla="*/ 71 h 82"/>
                  <a:gd name="T86" fmla="*/ 125 w 127"/>
                  <a:gd name="T87" fmla="*/ 14 h 82"/>
                  <a:gd name="T88" fmla="*/ 89 w 127"/>
                  <a:gd name="T89" fmla="*/ 45 h 82"/>
                  <a:gd name="T90" fmla="*/ 82 w 127"/>
                  <a:gd name="T91" fmla="*/ 52 h 82"/>
                  <a:gd name="T92" fmla="*/ 91 w 127"/>
                  <a:gd name="T93" fmla="*/ 8 h 82"/>
                  <a:gd name="T94" fmla="*/ 97 w 127"/>
                  <a:gd name="T95" fmla="*/ 4 h 82"/>
                  <a:gd name="T96" fmla="*/ 73 w 127"/>
                  <a:gd name="T97" fmla="*/ 41 h 82"/>
                  <a:gd name="T98" fmla="*/ 104 w 127"/>
                  <a:gd name="T99" fmla="*/ 45 h 82"/>
                  <a:gd name="T100" fmla="*/ 124 w 127"/>
                  <a:gd name="T101"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 h="82">
                    <a:moveTo>
                      <a:pt x="127" y="2"/>
                    </a:moveTo>
                    <a:cubicBezTo>
                      <a:pt x="127" y="1"/>
                      <a:pt x="127" y="1"/>
                      <a:pt x="126" y="0"/>
                    </a:cubicBezTo>
                    <a:cubicBezTo>
                      <a:pt x="126" y="0"/>
                      <a:pt x="126" y="0"/>
                      <a:pt x="125" y="0"/>
                    </a:cubicBezTo>
                    <a:cubicBezTo>
                      <a:pt x="124" y="0"/>
                      <a:pt x="121" y="3"/>
                      <a:pt x="117" y="11"/>
                    </a:cubicBezTo>
                    <a:cubicBezTo>
                      <a:pt x="113" y="18"/>
                      <a:pt x="107" y="31"/>
                      <a:pt x="99" y="49"/>
                    </a:cubicBezTo>
                    <a:cubicBezTo>
                      <a:pt x="96" y="52"/>
                      <a:pt x="92" y="55"/>
                      <a:pt x="88" y="57"/>
                    </a:cubicBezTo>
                    <a:cubicBezTo>
                      <a:pt x="86" y="58"/>
                      <a:pt x="85" y="59"/>
                      <a:pt x="84" y="59"/>
                    </a:cubicBezTo>
                    <a:cubicBezTo>
                      <a:pt x="82" y="59"/>
                      <a:pt x="82" y="59"/>
                      <a:pt x="81" y="58"/>
                    </a:cubicBezTo>
                    <a:cubicBezTo>
                      <a:pt x="81" y="58"/>
                      <a:pt x="81" y="57"/>
                      <a:pt x="81" y="56"/>
                    </a:cubicBezTo>
                    <a:cubicBezTo>
                      <a:pt x="81" y="55"/>
                      <a:pt x="81" y="55"/>
                      <a:pt x="82" y="55"/>
                    </a:cubicBezTo>
                    <a:cubicBezTo>
                      <a:pt x="82" y="55"/>
                      <a:pt x="82" y="55"/>
                      <a:pt x="82" y="54"/>
                    </a:cubicBezTo>
                    <a:cubicBezTo>
                      <a:pt x="82" y="54"/>
                      <a:pt x="82" y="54"/>
                      <a:pt x="82" y="54"/>
                    </a:cubicBezTo>
                    <a:cubicBezTo>
                      <a:pt x="82" y="54"/>
                      <a:pt x="82" y="54"/>
                      <a:pt x="82" y="54"/>
                    </a:cubicBezTo>
                    <a:cubicBezTo>
                      <a:pt x="83" y="54"/>
                      <a:pt x="85" y="53"/>
                      <a:pt x="86" y="52"/>
                    </a:cubicBezTo>
                    <a:cubicBezTo>
                      <a:pt x="88" y="51"/>
                      <a:pt x="89" y="50"/>
                      <a:pt x="91" y="49"/>
                    </a:cubicBezTo>
                    <a:cubicBezTo>
                      <a:pt x="92" y="48"/>
                      <a:pt x="92" y="46"/>
                      <a:pt x="91" y="45"/>
                    </a:cubicBezTo>
                    <a:cubicBezTo>
                      <a:pt x="91" y="44"/>
                      <a:pt x="91" y="43"/>
                      <a:pt x="90" y="43"/>
                    </a:cubicBezTo>
                    <a:cubicBezTo>
                      <a:pt x="89" y="43"/>
                      <a:pt x="88" y="43"/>
                      <a:pt x="87" y="43"/>
                    </a:cubicBezTo>
                    <a:cubicBezTo>
                      <a:pt x="87" y="44"/>
                      <a:pt x="86" y="44"/>
                      <a:pt x="85" y="45"/>
                    </a:cubicBezTo>
                    <a:cubicBezTo>
                      <a:pt x="85" y="45"/>
                      <a:pt x="84" y="45"/>
                      <a:pt x="84" y="46"/>
                    </a:cubicBezTo>
                    <a:cubicBezTo>
                      <a:pt x="81" y="48"/>
                      <a:pt x="80" y="51"/>
                      <a:pt x="79" y="54"/>
                    </a:cubicBezTo>
                    <a:cubicBezTo>
                      <a:pt x="79" y="54"/>
                      <a:pt x="79" y="54"/>
                      <a:pt x="79" y="55"/>
                    </a:cubicBezTo>
                    <a:cubicBezTo>
                      <a:pt x="78" y="56"/>
                      <a:pt x="77" y="56"/>
                      <a:pt x="76" y="57"/>
                    </a:cubicBezTo>
                    <a:cubicBezTo>
                      <a:pt x="75" y="58"/>
                      <a:pt x="74" y="58"/>
                      <a:pt x="73" y="58"/>
                    </a:cubicBezTo>
                    <a:cubicBezTo>
                      <a:pt x="73" y="59"/>
                      <a:pt x="73" y="59"/>
                      <a:pt x="72" y="59"/>
                    </a:cubicBezTo>
                    <a:cubicBezTo>
                      <a:pt x="72" y="59"/>
                      <a:pt x="72" y="58"/>
                      <a:pt x="72" y="58"/>
                    </a:cubicBezTo>
                    <a:cubicBezTo>
                      <a:pt x="72" y="58"/>
                      <a:pt x="71" y="58"/>
                      <a:pt x="72" y="58"/>
                    </a:cubicBezTo>
                    <a:cubicBezTo>
                      <a:pt x="72" y="58"/>
                      <a:pt x="72" y="57"/>
                      <a:pt x="72" y="57"/>
                    </a:cubicBezTo>
                    <a:cubicBezTo>
                      <a:pt x="72" y="57"/>
                      <a:pt x="72" y="57"/>
                      <a:pt x="72" y="56"/>
                    </a:cubicBezTo>
                    <a:cubicBezTo>
                      <a:pt x="77" y="46"/>
                      <a:pt x="77" y="46"/>
                      <a:pt x="77" y="46"/>
                    </a:cubicBezTo>
                    <a:cubicBezTo>
                      <a:pt x="77" y="46"/>
                      <a:pt x="77" y="45"/>
                      <a:pt x="77" y="45"/>
                    </a:cubicBezTo>
                    <a:cubicBezTo>
                      <a:pt x="77" y="45"/>
                      <a:pt x="77" y="45"/>
                      <a:pt x="77" y="44"/>
                    </a:cubicBezTo>
                    <a:cubicBezTo>
                      <a:pt x="77" y="44"/>
                      <a:pt x="77" y="44"/>
                      <a:pt x="76" y="44"/>
                    </a:cubicBezTo>
                    <a:cubicBezTo>
                      <a:pt x="76" y="44"/>
                      <a:pt x="76" y="44"/>
                      <a:pt x="76" y="44"/>
                    </a:cubicBezTo>
                    <a:cubicBezTo>
                      <a:pt x="73" y="46"/>
                      <a:pt x="70" y="48"/>
                      <a:pt x="68" y="51"/>
                    </a:cubicBezTo>
                    <a:cubicBezTo>
                      <a:pt x="69" y="49"/>
                      <a:pt x="70" y="47"/>
                      <a:pt x="70" y="46"/>
                    </a:cubicBezTo>
                    <a:cubicBezTo>
                      <a:pt x="70" y="46"/>
                      <a:pt x="71" y="45"/>
                      <a:pt x="71" y="45"/>
                    </a:cubicBezTo>
                    <a:cubicBezTo>
                      <a:pt x="71" y="45"/>
                      <a:pt x="71" y="45"/>
                      <a:pt x="71" y="45"/>
                    </a:cubicBezTo>
                    <a:cubicBezTo>
                      <a:pt x="71" y="45"/>
                      <a:pt x="71" y="45"/>
                      <a:pt x="71" y="45"/>
                    </a:cubicBezTo>
                    <a:cubicBezTo>
                      <a:pt x="83" y="36"/>
                      <a:pt x="91" y="25"/>
                      <a:pt x="97" y="13"/>
                    </a:cubicBezTo>
                    <a:cubicBezTo>
                      <a:pt x="97" y="12"/>
                      <a:pt x="98" y="10"/>
                      <a:pt x="98" y="9"/>
                    </a:cubicBezTo>
                    <a:cubicBezTo>
                      <a:pt x="99" y="7"/>
                      <a:pt x="99" y="6"/>
                      <a:pt x="99" y="4"/>
                    </a:cubicBezTo>
                    <a:cubicBezTo>
                      <a:pt x="99" y="4"/>
                      <a:pt x="99" y="4"/>
                      <a:pt x="99" y="4"/>
                    </a:cubicBezTo>
                    <a:cubicBezTo>
                      <a:pt x="99" y="3"/>
                      <a:pt x="99" y="3"/>
                      <a:pt x="99" y="3"/>
                    </a:cubicBezTo>
                    <a:cubicBezTo>
                      <a:pt x="99" y="3"/>
                      <a:pt x="98" y="2"/>
                      <a:pt x="98" y="2"/>
                    </a:cubicBezTo>
                    <a:cubicBezTo>
                      <a:pt x="97" y="1"/>
                      <a:pt x="95" y="1"/>
                      <a:pt x="94" y="3"/>
                    </a:cubicBezTo>
                    <a:cubicBezTo>
                      <a:pt x="92" y="4"/>
                      <a:pt x="91" y="5"/>
                      <a:pt x="90" y="6"/>
                    </a:cubicBezTo>
                    <a:cubicBezTo>
                      <a:pt x="88" y="8"/>
                      <a:pt x="87" y="9"/>
                      <a:pt x="86" y="11"/>
                    </a:cubicBezTo>
                    <a:cubicBezTo>
                      <a:pt x="83" y="17"/>
                      <a:pt x="79" y="23"/>
                      <a:pt x="76" y="29"/>
                    </a:cubicBezTo>
                    <a:cubicBezTo>
                      <a:pt x="74" y="34"/>
                      <a:pt x="71" y="39"/>
                      <a:pt x="68" y="44"/>
                    </a:cubicBezTo>
                    <a:cubicBezTo>
                      <a:pt x="68" y="44"/>
                      <a:pt x="68" y="44"/>
                      <a:pt x="68" y="44"/>
                    </a:cubicBezTo>
                    <a:cubicBezTo>
                      <a:pt x="67" y="47"/>
                      <a:pt x="66" y="50"/>
                      <a:pt x="64" y="53"/>
                    </a:cubicBezTo>
                    <a:cubicBezTo>
                      <a:pt x="62" y="55"/>
                      <a:pt x="60" y="57"/>
                      <a:pt x="58" y="58"/>
                    </a:cubicBezTo>
                    <a:cubicBezTo>
                      <a:pt x="56" y="59"/>
                      <a:pt x="54" y="59"/>
                      <a:pt x="53" y="58"/>
                    </a:cubicBezTo>
                    <a:cubicBezTo>
                      <a:pt x="51" y="57"/>
                      <a:pt x="51" y="54"/>
                      <a:pt x="52" y="51"/>
                    </a:cubicBezTo>
                    <a:cubicBezTo>
                      <a:pt x="53" y="49"/>
                      <a:pt x="54" y="47"/>
                      <a:pt x="56" y="46"/>
                    </a:cubicBezTo>
                    <a:cubicBezTo>
                      <a:pt x="57" y="45"/>
                      <a:pt x="59" y="44"/>
                      <a:pt x="60" y="44"/>
                    </a:cubicBezTo>
                    <a:cubicBezTo>
                      <a:pt x="60" y="44"/>
                      <a:pt x="60" y="44"/>
                      <a:pt x="60" y="44"/>
                    </a:cubicBezTo>
                    <a:cubicBezTo>
                      <a:pt x="60" y="44"/>
                      <a:pt x="60" y="44"/>
                      <a:pt x="60" y="44"/>
                    </a:cubicBezTo>
                    <a:cubicBezTo>
                      <a:pt x="60" y="44"/>
                      <a:pt x="60" y="44"/>
                      <a:pt x="60" y="44"/>
                    </a:cubicBezTo>
                    <a:cubicBezTo>
                      <a:pt x="60" y="44"/>
                      <a:pt x="60" y="44"/>
                      <a:pt x="60" y="45"/>
                    </a:cubicBezTo>
                    <a:cubicBezTo>
                      <a:pt x="60" y="45"/>
                      <a:pt x="60" y="45"/>
                      <a:pt x="60" y="46"/>
                    </a:cubicBezTo>
                    <a:cubicBezTo>
                      <a:pt x="60" y="47"/>
                      <a:pt x="60" y="47"/>
                      <a:pt x="59" y="48"/>
                    </a:cubicBezTo>
                    <a:cubicBezTo>
                      <a:pt x="59" y="49"/>
                      <a:pt x="58" y="50"/>
                      <a:pt x="57" y="51"/>
                    </a:cubicBezTo>
                    <a:cubicBezTo>
                      <a:pt x="57" y="51"/>
                      <a:pt x="57" y="51"/>
                      <a:pt x="57" y="51"/>
                    </a:cubicBezTo>
                    <a:cubicBezTo>
                      <a:pt x="57" y="52"/>
                      <a:pt x="57" y="52"/>
                      <a:pt x="57" y="52"/>
                    </a:cubicBezTo>
                    <a:cubicBezTo>
                      <a:pt x="57" y="52"/>
                      <a:pt x="58" y="53"/>
                      <a:pt x="58" y="53"/>
                    </a:cubicBezTo>
                    <a:cubicBezTo>
                      <a:pt x="58" y="53"/>
                      <a:pt x="58" y="53"/>
                      <a:pt x="59" y="52"/>
                    </a:cubicBezTo>
                    <a:cubicBezTo>
                      <a:pt x="60" y="51"/>
                      <a:pt x="60" y="50"/>
                      <a:pt x="61" y="49"/>
                    </a:cubicBezTo>
                    <a:cubicBezTo>
                      <a:pt x="62" y="49"/>
                      <a:pt x="62" y="48"/>
                      <a:pt x="62" y="47"/>
                    </a:cubicBezTo>
                    <a:cubicBezTo>
                      <a:pt x="63" y="46"/>
                      <a:pt x="63" y="45"/>
                      <a:pt x="63" y="44"/>
                    </a:cubicBezTo>
                    <a:cubicBezTo>
                      <a:pt x="62" y="43"/>
                      <a:pt x="61" y="42"/>
                      <a:pt x="60" y="42"/>
                    </a:cubicBezTo>
                    <a:cubicBezTo>
                      <a:pt x="58" y="42"/>
                      <a:pt x="56" y="43"/>
                      <a:pt x="55" y="44"/>
                    </a:cubicBezTo>
                    <a:cubicBezTo>
                      <a:pt x="53" y="46"/>
                      <a:pt x="51" y="48"/>
                      <a:pt x="50" y="50"/>
                    </a:cubicBezTo>
                    <a:cubicBezTo>
                      <a:pt x="50" y="50"/>
                      <a:pt x="50" y="50"/>
                      <a:pt x="50" y="50"/>
                    </a:cubicBezTo>
                    <a:cubicBezTo>
                      <a:pt x="47" y="53"/>
                      <a:pt x="45" y="55"/>
                      <a:pt x="43" y="56"/>
                    </a:cubicBezTo>
                    <a:cubicBezTo>
                      <a:pt x="41" y="58"/>
                      <a:pt x="40" y="58"/>
                      <a:pt x="39" y="59"/>
                    </a:cubicBezTo>
                    <a:cubicBezTo>
                      <a:pt x="39" y="58"/>
                      <a:pt x="39" y="58"/>
                      <a:pt x="39" y="57"/>
                    </a:cubicBezTo>
                    <a:cubicBezTo>
                      <a:pt x="40" y="56"/>
                      <a:pt x="40" y="54"/>
                      <a:pt x="41" y="52"/>
                    </a:cubicBezTo>
                    <a:cubicBezTo>
                      <a:pt x="42" y="49"/>
                      <a:pt x="44" y="46"/>
                      <a:pt x="46" y="42"/>
                    </a:cubicBezTo>
                    <a:cubicBezTo>
                      <a:pt x="46" y="42"/>
                      <a:pt x="46" y="41"/>
                      <a:pt x="46" y="41"/>
                    </a:cubicBezTo>
                    <a:cubicBezTo>
                      <a:pt x="46" y="41"/>
                      <a:pt x="46" y="41"/>
                      <a:pt x="46" y="40"/>
                    </a:cubicBezTo>
                    <a:cubicBezTo>
                      <a:pt x="45" y="40"/>
                      <a:pt x="45" y="40"/>
                      <a:pt x="45" y="40"/>
                    </a:cubicBezTo>
                    <a:cubicBezTo>
                      <a:pt x="44" y="40"/>
                      <a:pt x="44" y="41"/>
                      <a:pt x="44" y="41"/>
                    </a:cubicBezTo>
                    <a:cubicBezTo>
                      <a:pt x="42" y="46"/>
                      <a:pt x="40" y="49"/>
                      <a:pt x="39" y="52"/>
                    </a:cubicBezTo>
                    <a:cubicBezTo>
                      <a:pt x="38" y="54"/>
                      <a:pt x="37" y="55"/>
                      <a:pt x="37" y="56"/>
                    </a:cubicBezTo>
                    <a:cubicBezTo>
                      <a:pt x="37" y="56"/>
                      <a:pt x="37" y="56"/>
                      <a:pt x="37" y="56"/>
                    </a:cubicBezTo>
                    <a:cubicBezTo>
                      <a:pt x="35" y="57"/>
                      <a:pt x="35" y="58"/>
                      <a:pt x="34" y="58"/>
                    </a:cubicBezTo>
                    <a:cubicBezTo>
                      <a:pt x="34" y="57"/>
                      <a:pt x="34" y="56"/>
                      <a:pt x="34" y="55"/>
                    </a:cubicBezTo>
                    <a:cubicBezTo>
                      <a:pt x="35" y="53"/>
                      <a:pt x="35" y="52"/>
                      <a:pt x="36" y="51"/>
                    </a:cubicBezTo>
                    <a:cubicBezTo>
                      <a:pt x="36" y="49"/>
                      <a:pt x="37" y="48"/>
                      <a:pt x="37" y="46"/>
                    </a:cubicBezTo>
                    <a:cubicBezTo>
                      <a:pt x="37" y="46"/>
                      <a:pt x="37" y="45"/>
                      <a:pt x="37" y="44"/>
                    </a:cubicBezTo>
                    <a:cubicBezTo>
                      <a:pt x="37" y="44"/>
                      <a:pt x="37" y="43"/>
                      <a:pt x="37" y="43"/>
                    </a:cubicBezTo>
                    <a:cubicBezTo>
                      <a:pt x="36" y="43"/>
                      <a:pt x="36" y="43"/>
                      <a:pt x="36" y="43"/>
                    </a:cubicBezTo>
                    <a:cubicBezTo>
                      <a:pt x="35" y="42"/>
                      <a:pt x="35" y="42"/>
                      <a:pt x="34" y="43"/>
                    </a:cubicBezTo>
                    <a:cubicBezTo>
                      <a:pt x="32" y="44"/>
                      <a:pt x="30" y="45"/>
                      <a:pt x="28" y="46"/>
                    </a:cubicBezTo>
                    <a:cubicBezTo>
                      <a:pt x="26" y="48"/>
                      <a:pt x="24" y="49"/>
                      <a:pt x="23" y="51"/>
                    </a:cubicBezTo>
                    <a:cubicBezTo>
                      <a:pt x="20" y="53"/>
                      <a:pt x="18" y="54"/>
                      <a:pt x="16" y="56"/>
                    </a:cubicBezTo>
                    <a:cubicBezTo>
                      <a:pt x="16" y="56"/>
                      <a:pt x="16" y="56"/>
                      <a:pt x="16" y="56"/>
                    </a:cubicBezTo>
                    <a:cubicBezTo>
                      <a:pt x="16" y="56"/>
                      <a:pt x="16" y="56"/>
                      <a:pt x="16" y="55"/>
                    </a:cubicBezTo>
                    <a:cubicBezTo>
                      <a:pt x="16" y="54"/>
                      <a:pt x="16" y="53"/>
                      <a:pt x="17" y="51"/>
                    </a:cubicBezTo>
                    <a:cubicBezTo>
                      <a:pt x="18" y="50"/>
                      <a:pt x="18" y="49"/>
                      <a:pt x="18" y="47"/>
                    </a:cubicBezTo>
                    <a:cubicBezTo>
                      <a:pt x="18" y="46"/>
                      <a:pt x="18" y="46"/>
                      <a:pt x="18" y="45"/>
                    </a:cubicBezTo>
                    <a:cubicBezTo>
                      <a:pt x="18" y="45"/>
                      <a:pt x="18" y="44"/>
                      <a:pt x="17" y="44"/>
                    </a:cubicBezTo>
                    <a:cubicBezTo>
                      <a:pt x="17" y="44"/>
                      <a:pt x="16" y="44"/>
                      <a:pt x="15" y="44"/>
                    </a:cubicBezTo>
                    <a:cubicBezTo>
                      <a:pt x="14" y="45"/>
                      <a:pt x="12" y="46"/>
                      <a:pt x="10" y="47"/>
                    </a:cubicBezTo>
                    <a:cubicBezTo>
                      <a:pt x="9" y="49"/>
                      <a:pt x="7" y="50"/>
                      <a:pt x="6" y="52"/>
                    </a:cubicBezTo>
                    <a:cubicBezTo>
                      <a:pt x="7" y="50"/>
                      <a:pt x="8" y="48"/>
                      <a:pt x="10" y="46"/>
                    </a:cubicBezTo>
                    <a:cubicBezTo>
                      <a:pt x="10" y="46"/>
                      <a:pt x="10" y="45"/>
                      <a:pt x="10" y="45"/>
                    </a:cubicBezTo>
                    <a:cubicBezTo>
                      <a:pt x="10" y="45"/>
                      <a:pt x="10" y="44"/>
                      <a:pt x="10" y="44"/>
                    </a:cubicBezTo>
                    <a:cubicBezTo>
                      <a:pt x="9" y="44"/>
                      <a:pt x="9" y="44"/>
                      <a:pt x="9" y="44"/>
                    </a:cubicBezTo>
                    <a:cubicBezTo>
                      <a:pt x="8" y="44"/>
                      <a:pt x="8" y="44"/>
                      <a:pt x="8" y="44"/>
                    </a:cubicBezTo>
                    <a:cubicBezTo>
                      <a:pt x="4" y="50"/>
                      <a:pt x="1" y="55"/>
                      <a:pt x="0" y="59"/>
                    </a:cubicBezTo>
                    <a:cubicBezTo>
                      <a:pt x="0" y="60"/>
                      <a:pt x="0" y="60"/>
                      <a:pt x="0" y="60"/>
                    </a:cubicBezTo>
                    <a:cubicBezTo>
                      <a:pt x="0" y="61"/>
                      <a:pt x="0" y="61"/>
                      <a:pt x="0" y="61"/>
                    </a:cubicBezTo>
                    <a:cubicBezTo>
                      <a:pt x="0" y="61"/>
                      <a:pt x="1" y="61"/>
                      <a:pt x="1" y="61"/>
                    </a:cubicBezTo>
                    <a:cubicBezTo>
                      <a:pt x="1" y="61"/>
                      <a:pt x="1" y="61"/>
                      <a:pt x="2" y="61"/>
                    </a:cubicBezTo>
                    <a:cubicBezTo>
                      <a:pt x="6" y="55"/>
                      <a:pt x="6" y="55"/>
                      <a:pt x="6" y="55"/>
                    </a:cubicBezTo>
                    <a:cubicBezTo>
                      <a:pt x="8" y="53"/>
                      <a:pt x="9" y="52"/>
                      <a:pt x="11" y="50"/>
                    </a:cubicBezTo>
                    <a:cubicBezTo>
                      <a:pt x="13" y="48"/>
                      <a:pt x="14" y="47"/>
                      <a:pt x="16" y="46"/>
                    </a:cubicBezTo>
                    <a:cubicBezTo>
                      <a:pt x="16" y="46"/>
                      <a:pt x="16" y="46"/>
                      <a:pt x="16" y="47"/>
                    </a:cubicBezTo>
                    <a:cubicBezTo>
                      <a:pt x="16" y="48"/>
                      <a:pt x="15" y="49"/>
                      <a:pt x="15" y="51"/>
                    </a:cubicBezTo>
                    <a:cubicBezTo>
                      <a:pt x="14" y="52"/>
                      <a:pt x="14" y="53"/>
                      <a:pt x="14" y="55"/>
                    </a:cubicBezTo>
                    <a:cubicBezTo>
                      <a:pt x="13" y="56"/>
                      <a:pt x="13" y="56"/>
                      <a:pt x="13" y="57"/>
                    </a:cubicBezTo>
                    <a:cubicBezTo>
                      <a:pt x="14" y="57"/>
                      <a:pt x="14" y="58"/>
                      <a:pt x="14" y="58"/>
                    </a:cubicBezTo>
                    <a:cubicBezTo>
                      <a:pt x="14" y="58"/>
                      <a:pt x="14" y="58"/>
                      <a:pt x="15" y="58"/>
                    </a:cubicBezTo>
                    <a:cubicBezTo>
                      <a:pt x="15" y="59"/>
                      <a:pt x="16" y="59"/>
                      <a:pt x="17" y="58"/>
                    </a:cubicBezTo>
                    <a:cubicBezTo>
                      <a:pt x="20" y="56"/>
                      <a:pt x="22" y="54"/>
                      <a:pt x="24" y="53"/>
                    </a:cubicBezTo>
                    <a:cubicBezTo>
                      <a:pt x="26" y="51"/>
                      <a:pt x="28" y="50"/>
                      <a:pt x="29" y="48"/>
                    </a:cubicBezTo>
                    <a:cubicBezTo>
                      <a:pt x="31" y="47"/>
                      <a:pt x="33" y="46"/>
                      <a:pt x="35" y="45"/>
                    </a:cubicBezTo>
                    <a:cubicBezTo>
                      <a:pt x="35" y="45"/>
                      <a:pt x="35" y="45"/>
                      <a:pt x="35" y="45"/>
                    </a:cubicBezTo>
                    <a:cubicBezTo>
                      <a:pt x="35" y="45"/>
                      <a:pt x="35" y="45"/>
                      <a:pt x="35" y="46"/>
                    </a:cubicBezTo>
                    <a:cubicBezTo>
                      <a:pt x="34" y="47"/>
                      <a:pt x="34" y="48"/>
                      <a:pt x="33" y="50"/>
                    </a:cubicBezTo>
                    <a:cubicBezTo>
                      <a:pt x="33" y="52"/>
                      <a:pt x="32" y="53"/>
                      <a:pt x="32" y="55"/>
                    </a:cubicBezTo>
                    <a:cubicBezTo>
                      <a:pt x="31" y="57"/>
                      <a:pt x="31" y="58"/>
                      <a:pt x="32" y="59"/>
                    </a:cubicBezTo>
                    <a:cubicBezTo>
                      <a:pt x="32" y="60"/>
                      <a:pt x="33" y="60"/>
                      <a:pt x="33" y="60"/>
                    </a:cubicBezTo>
                    <a:cubicBezTo>
                      <a:pt x="34" y="60"/>
                      <a:pt x="36" y="60"/>
                      <a:pt x="37" y="59"/>
                    </a:cubicBezTo>
                    <a:cubicBezTo>
                      <a:pt x="37" y="60"/>
                      <a:pt x="37" y="60"/>
                      <a:pt x="37" y="60"/>
                    </a:cubicBezTo>
                    <a:cubicBezTo>
                      <a:pt x="38" y="61"/>
                      <a:pt x="38" y="61"/>
                      <a:pt x="39" y="61"/>
                    </a:cubicBezTo>
                    <a:cubicBezTo>
                      <a:pt x="39" y="61"/>
                      <a:pt x="39" y="61"/>
                      <a:pt x="39" y="61"/>
                    </a:cubicBezTo>
                    <a:cubicBezTo>
                      <a:pt x="40" y="61"/>
                      <a:pt x="41" y="60"/>
                      <a:pt x="42" y="60"/>
                    </a:cubicBezTo>
                    <a:cubicBezTo>
                      <a:pt x="44" y="59"/>
                      <a:pt x="45" y="58"/>
                      <a:pt x="46" y="57"/>
                    </a:cubicBezTo>
                    <a:cubicBezTo>
                      <a:pt x="47" y="56"/>
                      <a:pt x="48" y="55"/>
                      <a:pt x="49" y="54"/>
                    </a:cubicBezTo>
                    <a:cubicBezTo>
                      <a:pt x="49" y="57"/>
                      <a:pt x="50" y="59"/>
                      <a:pt x="52" y="60"/>
                    </a:cubicBezTo>
                    <a:cubicBezTo>
                      <a:pt x="53" y="60"/>
                      <a:pt x="54" y="61"/>
                      <a:pt x="55" y="61"/>
                    </a:cubicBezTo>
                    <a:cubicBezTo>
                      <a:pt x="57" y="61"/>
                      <a:pt x="59" y="60"/>
                      <a:pt x="61" y="59"/>
                    </a:cubicBezTo>
                    <a:cubicBezTo>
                      <a:pt x="61" y="59"/>
                      <a:pt x="61" y="59"/>
                      <a:pt x="61" y="59"/>
                    </a:cubicBezTo>
                    <a:cubicBezTo>
                      <a:pt x="61" y="59"/>
                      <a:pt x="61" y="59"/>
                      <a:pt x="61" y="59"/>
                    </a:cubicBezTo>
                    <a:cubicBezTo>
                      <a:pt x="61" y="60"/>
                      <a:pt x="61" y="60"/>
                      <a:pt x="61" y="60"/>
                    </a:cubicBezTo>
                    <a:cubicBezTo>
                      <a:pt x="61" y="60"/>
                      <a:pt x="61" y="61"/>
                      <a:pt x="62" y="61"/>
                    </a:cubicBezTo>
                    <a:cubicBezTo>
                      <a:pt x="62" y="61"/>
                      <a:pt x="62" y="61"/>
                      <a:pt x="62" y="61"/>
                    </a:cubicBezTo>
                    <a:cubicBezTo>
                      <a:pt x="63" y="61"/>
                      <a:pt x="63" y="61"/>
                      <a:pt x="63" y="60"/>
                    </a:cubicBezTo>
                    <a:cubicBezTo>
                      <a:pt x="66" y="56"/>
                      <a:pt x="69" y="52"/>
                      <a:pt x="73" y="49"/>
                    </a:cubicBezTo>
                    <a:cubicBezTo>
                      <a:pt x="70" y="55"/>
                      <a:pt x="70" y="55"/>
                      <a:pt x="70" y="55"/>
                    </a:cubicBezTo>
                    <a:cubicBezTo>
                      <a:pt x="69" y="56"/>
                      <a:pt x="69" y="57"/>
                      <a:pt x="69" y="58"/>
                    </a:cubicBezTo>
                    <a:cubicBezTo>
                      <a:pt x="69" y="59"/>
                      <a:pt x="69" y="59"/>
                      <a:pt x="70" y="60"/>
                    </a:cubicBezTo>
                    <a:cubicBezTo>
                      <a:pt x="70" y="60"/>
                      <a:pt x="70" y="60"/>
                      <a:pt x="71" y="60"/>
                    </a:cubicBezTo>
                    <a:cubicBezTo>
                      <a:pt x="71" y="61"/>
                      <a:pt x="71" y="61"/>
                      <a:pt x="72" y="61"/>
                    </a:cubicBezTo>
                    <a:cubicBezTo>
                      <a:pt x="72" y="61"/>
                      <a:pt x="73" y="61"/>
                      <a:pt x="73" y="61"/>
                    </a:cubicBezTo>
                    <a:cubicBezTo>
                      <a:pt x="74" y="61"/>
                      <a:pt x="76" y="60"/>
                      <a:pt x="78" y="59"/>
                    </a:cubicBezTo>
                    <a:cubicBezTo>
                      <a:pt x="78" y="59"/>
                      <a:pt x="78" y="58"/>
                      <a:pt x="79" y="58"/>
                    </a:cubicBezTo>
                    <a:cubicBezTo>
                      <a:pt x="79" y="59"/>
                      <a:pt x="79" y="59"/>
                      <a:pt x="79" y="60"/>
                    </a:cubicBezTo>
                    <a:cubicBezTo>
                      <a:pt x="80" y="61"/>
                      <a:pt x="81" y="61"/>
                      <a:pt x="83" y="61"/>
                    </a:cubicBezTo>
                    <a:cubicBezTo>
                      <a:pt x="85" y="61"/>
                      <a:pt x="87" y="61"/>
                      <a:pt x="89" y="59"/>
                    </a:cubicBezTo>
                    <a:cubicBezTo>
                      <a:pt x="92" y="58"/>
                      <a:pt x="95" y="56"/>
                      <a:pt x="97" y="54"/>
                    </a:cubicBezTo>
                    <a:cubicBezTo>
                      <a:pt x="95" y="59"/>
                      <a:pt x="93" y="64"/>
                      <a:pt x="91" y="70"/>
                    </a:cubicBezTo>
                    <a:cubicBezTo>
                      <a:pt x="89" y="74"/>
                      <a:pt x="87" y="78"/>
                      <a:pt x="86" y="81"/>
                    </a:cubicBezTo>
                    <a:cubicBezTo>
                      <a:pt x="86" y="81"/>
                      <a:pt x="86" y="81"/>
                      <a:pt x="86" y="82"/>
                    </a:cubicBezTo>
                    <a:cubicBezTo>
                      <a:pt x="86" y="82"/>
                      <a:pt x="86" y="82"/>
                      <a:pt x="87" y="82"/>
                    </a:cubicBezTo>
                    <a:cubicBezTo>
                      <a:pt x="87" y="82"/>
                      <a:pt x="87" y="82"/>
                      <a:pt x="87" y="82"/>
                    </a:cubicBezTo>
                    <a:cubicBezTo>
                      <a:pt x="87" y="82"/>
                      <a:pt x="88" y="82"/>
                      <a:pt x="88" y="82"/>
                    </a:cubicBezTo>
                    <a:cubicBezTo>
                      <a:pt x="89" y="79"/>
                      <a:pt x="91" y="75"/>
                      <a:pt x="93" y="71"/>
                    </a:cubicBezTo>
                    <a:cubicBezTo>
                      <a:pt x="93" y="71"/>
                      <a:pt x="93" y="70"/>
                      <a:pt x="93" y="70"/>
                    </a:cubicBezTo>
                    <a:cubicBezTo>
                      <a:pt x="95" y="65"/>
                      <a:pt x="98" y="59"/>
                      <a:pt x="101" y="50"/>
                    </a:cubicBezTo>
                    <a:cubicBezTo>
                      <a:pt x="107" y="45"/>
                      <a:pt x="112" y="39"/>
                      <a:pt x="116" y="32"/>
                    </a:cubicBezTo>
                    <a:cubicBezTo>
                      <a:pt x="120" y="25"/>
                      <a:pt x="123" y="19"/>
                      <a:pt x="125" y="14"/>
                    </a:cubicBezTo>
                    <a:cubicBezTo>
                      <a:pt x="127" y="8"/>
                      <a:pt x="127" y="4"/>
                      <a:pt x="127" y="2"/>
                    </a:cubicBezTo>
                    <a:close/>
                    <a:moveTo>
                      <a:pt x="85" y="47"/>
                    </a:moveTo>
                    <a:cubicBezTo>
                      <a:pt x="86" y="47"/>
                      <a:pt x="87" y="46"/>
                      <a:pt x="88" y="46"/>
                    </a:cubicBezTo>
                    <a:cubicBezTo>
                      <a:pt x="88" y="46"/>
                      <a:pt x="89" y="45"/>
                      <a:pt x="89" y="45"/>
                    </a:cubicBezTo>
                    <a:cubicBezTo>
                      <a:pt x="89" y="45"/>
                      <a:pt x="89" y="46"/>
                      <a:pt x="89" y="46"/>
                    </a:cubicBezTo>
                    <a:cubicBezTo>
                      <a:pt x="89" y="46"/>
                      <a:pt x="89" y="46"/>
                      <a:pt x="89" y="47"/>
                    </a:cubicBezTo>
                    <a:cubicBezTo>
                      <a:pt x="89" y="47"/>
                      <a:pt x="88" y="48"/>
                      <a:pt x="87" y="49"/>
                    </a:cubicBezTo>
                    <a:cubicBezTo>
                      <a:pt x="86" y="50"/>
                      <a:pt x="85" y="51"/>
                      <a:pt x="82" y="52"/>
                    </a:cubicBezTo>
                    <a:cubicBezTo>
                      <a:pt x="83" y="50"/>
                      <a:pt x="84" y="49"/>
                      <a:pt x="85" y="47"/>
                    </a:cubicBezTo>
                    <a:close/>
                    <a:moveTo>
                      <a:pt x="78" y="30"/>
                    </a:moveTo>
                    <a:cubicBezTo>
                      <a:pt x="81" y="24"/>
                      <a:pt x="85" y="18"/>
                      <a:pt x="88" y="12"/>
                    </a:cubicBezTo>
                    <a:cubicBezTo>
                      <a:pt x="89" y="11"/>
                      <a:pt x="90" y="9"/>
                      <a:pt x="91" y="8"/>
                    </a:cubicBezTo>
                    <a:cubicBezTo>
                      <a:pt x="92" y="7"/>
                      <a:pt x="94" y="5"/>
                      <a:pt x="95" y="4"/>
                    </a:cubicBezTo>
                    <a:cubicBezTo>
                      <a:pt x="96" y="4"/>
                      <a:pt x="96" y="4"/>
                      <a:pt x="96" y="4"/>
                    </a:cubicBezTo>
                    <a:cubicBezTo>
                      <a:pt x="97" y="4"/>
                      <a:pt x="97" y="4"/>
                      <a:pt x="97" y="4"/>
                    </a:cubicBezTo>
                    <a:cubicBezTo>
                      <a:pt x="97" y="4"/>
                      <a:pt x="97" y="4"/>
                      <a:pt x="97" y="4"/>
                    </a:cubicBezTo>
                    <a:cubicBezTo>
                      <a:pt x="97" y="4"/>
                      <a:pt x="97" y="4"/>
                      <a:pt x="97" y="4"/>
                    </a:cubicBezTo>
                    <a:cubicBezTo>
                      <a:pt x="97" y="4"/>
                      <a:pt x="97" y="4"/>
                      <a:pt x="97" y="4"/>
                    </a:cubicBezTo>
                    <a:cubicBezTo>
                      <a:pt x="96" y="7"/>
                      <a:pt x="96" y="9"/>
                      <a:pt x="95" y="12"/>
                    </a:cubicBezTo>
                    <a:cubicBezTo>
                      <a:pt x="90" y="23"/>
                      <a:pt x="83" y="32"/>
                      <a:pt x="73" y="41"/>
                    </a:cubicBezTo>
                    <a:cubicBezTo>
                      <a:pt x="75" y="37"/>
                      <a:pt x="76" y="34"/>
                      <a:pt x="78" y="30"/>
                    </a:cubicBezTo>
                    <a:close/>
                    <a:moveTo>
                      <a:pt x="124" y="8"/>
                    </a:moveTo>
                    <a:cubicBezTo>
                      <a:pt x="123" y="13"/>
                      <a:pt x="121" y="19"/>
                      <a:pt x="117" y="25"/>
                    </a:cubicBezTo>
                    <a:cubicBezTo>
                      <a:pt x="114" y="32"/>
                      <a:pt x="109" y="38"/>
                      <a:pt x="104" y="45"/>
                    </a:cubicBezTo>
                    <a:cubicBezTo>
                      <a:pt x="106" y="38"/>
                      <a:pt x="109" y="32"/>
                      <a:pt x="112" y="25"/>
                    </a:cubicBezTo>
                    <a:cubicBezTo>
                      <a:pt x="115" y="19"/>
                      <a:pt x="118" y="14"/>
                      <a:pt x="120" y="10"/>
                    </a:cubicBezTo>
                    <a:cubicBezTo>
                      <a:pt x="122" y="6"/>
                      <a:pt x="124" y="3"/>
                      <a:pt x="125" y="2"/>
                    </a:cubicBezTo>
                    <a:cubicBezTo>
                      <a:pt x="125" y="3"/>
                      <a:pt x="125" y="5"/>
                      <a:pt x="124" y="8"/>
                    </a:cubicBez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34" name="Group 33">
              <a:extLst>
                <a:ext uri="{FF2B5EF4-FFF2-40B4-BE49-F238E27FC236}">
                  <a16:creationId xmlns:a16="http://schemas.microsoft.com/office/drawing/2014/main" id="{33CB594E-1B9E-4FA1-B769-F64F5923A4D6}"/>
                </a:ext>
              </a:extLst>
            </p:cNvPr>
            <p:cNvGrpSpPr/>
            <p:nvPr/>
          </p:nvGrpSpPr>
          <p:grpSpPr>
            <a:xfrm>
              <a:off x="2517776" y="4297364"/>
              <a:ext cx="958849" cy="649287"/>
              <a:chOff x="2513013" y="4283075"/>
              <a:chExt cx="958849" cy="649287"/>
            </a:xfrm>
            <a:solidFill>
              <a:schemeClr val="accent1"/>
            </a:solidFill>
          </p:grpSpPr>
          <p:sp>
            <p:nvSpPr>
              <p:cNvPr id="32" name="Freeform 7">
                <a:extLst>
                  <a:ext uri="{FF2B5EF4-FFF2-40B4-BE49-F238E27FC236}">
                    <a16:creationId xmlns:a16="http://schemas.microsoft.com/office/drawing/2014/main" id="{0B22D194-3FF1-4738-B208-CA72AED9A690}"/>
                  </a:ext>
                </a:extLst>
              </p:cNvPr>
              <p:cNvSpPr>
                <a:spLocks noEditPoints="1"/>
              </p:cNvSpPr>
              <p:nvPr/>
            </p:nvSpPr>
            <p:spPr bwMode="auto">
              <a:xfrm>
                <a:off x="2513013" y="4283075"/>
                <a:ext cx="531812" cy="649287"/>
              </a:xfrm>
              <a:custGeom>
                <a:avLst/>
                <a:gdLst>
                  <a:gd name="T0" fmla="*/ 110 w 110"/>
                  <a:gd name="T1" fmla="*/ 68 h 133"/>
                  <a:gd name="T2" fmla="*/ 110 w 110"/>
                  <a:gd name="T3" fmla="*/ 68 h 133"/>
                  <a:gd name="T4" fmla="*/ 109 w 110"/>
                  <a:gd name="T5" fmla="*/ 67 h 133"/>
                  <a:gd name="T6" fmla="*/ 109 w 110"/>
                  <a:gd name="T7" fmla="*/ 66 h 133"/>
                  <a:gd name="T8" fmla="*/ 87 w 110"/>
                  <a:gd name="T9" fmla="*/ 69 h 133"/>
                  <a:gd name="T10" fmla="*/ 100 w 110"/>
                  <a:gd name="T11" fmla="*/ 45 h 133"/>
                  <a:gd name="T12" fmla="*/ 103 w 110"/>
                  <a:gd name="T13" fmla="*/ 34 h 133"/>
                  <a:gd name="T14" fmla="*/ 104 w 110"/>
                  <a:gd name="T15" fmla="*/ 22 h 133"/>
                  <a:gd name="T16" fmla="*/ 101 w 110"/>
                  <a:gd name="T17" fmla="*/ 11 h 133"/>
                  <a:gd name="T18" fmla="*/ 94 w 110"/>
                  <a:gd name="T19" fmla="*/ 5 h 133"/>
                  <a:gd name="T20" fmla="*/ 87 w 110"/>
                  <a:gd name="T21" fmla="*/ 2 h 133"/>
                  <a:gd name="T22" fmla="*/ 56 w 110"/>
                  <a:gd name="T23" fmla="*/ 7 h 133"/>
                  <a:gd name="T24" fmla="*/ 20 w 110"/>
                  <a:gd name="T25" fmla="*/ 38 h 133"/>
                  <a:gd name="T26" fmla="*/ 10 w 110"/>
                  <a:gd name="T27" fmla="*/ 65 h 133"/>
                  <a:gd name="T28" fmla="*/ 11 w 110"/>
                  <a:gd name="T29" fmla="*/ 67 h 133"/>
                  <a:gd name="T30" fmla="*/ 13 w 110"/>
                  <a:gd name="T31" fmla="*/ 69 h 133"/>
                  <a:gd name="T32" fmla="*/ 15 w 110"/>
                  <a:gd name="T33" fmla="*/ 69 h 133"/>
                  <a:gd name="T34" fmla="*/ 15 w 110"/>
                  <a:gd name="T35" fmla="*/ 68 h 133"/>
                  <a:gd name="T36" fmla="*/ 15 w 110"/>
                  <a:gd name="T37" fmla="*/ 67 h 133"/>
                  <a:gd name="T38" fmla="*/ 14 w 110"/>
                  <a:gd name="T39" fmla="*/ 66 h 133"/>
                  <a:gd name="T40" fmla="*/ 14 w 110"/>
                  <a:gd name="T41" fmla="*/ 66 h 133"/>
                  <a:gd name="T42" fmla="*/ 13 w 110"/>
                  <a:gd name="T43" fmla="*/ 66 h 133"/>
                  <a:gd name="T44" fmla="*/ 13 w 110"/>
                  <a:gd name="T45" fmla="*/ 65 h 133"/>
                  <a:gd name="T46" fmla="*/ 22 w 110"/>
                  <a:gd name="T47" fmla="*/ 39 h 133"/>
                  <a:gd name="T48" fmla="*/ 57 w 110"/>
                  <a:gd name="T49" fmla="*/ 10 h 133"/>
                  <a:gd name="T50" fmla="*/ 87 w 110"/>
                  <a:gd name="T51" fmla="*/ 5 h 133"/>
                  <a:gd name="T52" fmla="*/ 93 w 110"/>
                  <a:gd name="T53" fmla="*/ 7 h 133"/>
                  <a:gd name="T54" fmla="*/ 99 w 110"/>
                  <a:gd name="T55" fmla="*/ 12 h 133"/>
                  <a:gd name="T56" fmla="*/ 102 w 110"/>
                  <a:gd name="T57" fmla="*/ 21 h 133"/>
                  <a:gd name="T58" fmla="*/ 101 w 110"/>
                  <a:gd name="T59" fmla="*/ 33 h 133"/>
                  <a:gd name="T60" fmla="*/ 97 w 110"/>
                  <a:gd name="T61" fmla="*/ 44 h 133"/>
                  <a:gd name="T62" fmla="*/ 84 w 110"/>
                  <a:gd name="T63" fmla="*/ 70 h 133"/>
                  <a:gd name="T64" fmla="*/ 58 w 110"/>
                  <a:gd name="T65" fmla="*/ 77 h 133"/>
                  <a:gd name="T66" fmla="*/ 13 w 110"/>
                  <a:gd name="T67" fmla="*/ 104 h 133"/>
                  <a:gd name="T68" fmla="*/ 2 w 110"/>
                  <a:gd name="T69" fmla="*/ 121 h 133"/>
                  <a:gd name="T70" fmla="*/ 2 w 110"/>
                  <a:gd name="T71" fmla="*/ 130 h 133"/>
                  <a:gd name="T72" fmla="*/ 4 w 110"/>
                  <a:gd name="T73" fmla="*/ 132 h 133"/>
                  <a:gd name="T74" fmla="*/ 8 w 110"/>
                  <a:gd name="T75" fmla="*/ 133 h 133"/>
                  <a:gd name="T76" fmla="*/ 11 w 110"/>
                  <a:gd name="T77" fmla="*/ 133 h 133"/>
                  <a:gd name="T78" fmla="*/ 27 w 110"/>
                  <a:gd name="T79" fmla="*/ 127 h 133"/>
                  <a:gd name="T80" fmla="*/ 41 w 110"/>
                  <a:gd name="T81" fmla="*/ 118 h 133"/>
                  <a:gd name="T82" fmla="*/ 85 w 110"/>
                  <a:gd name="T83" fmla="*/ 72 h 133"/>
                  <a:gd name="T84" fmla="*/ 109 w 110"/>
                  <a:gd name="T85" fmla="*/ 69 h 133"/>
                  <a:gd name="T86" fmla="*/ 110 w 110"/>
                  <a:gd name="T87" fmla="*/ 68 h 133"/>
                  <a:gd name="T88" fmla="*/ 39 w 110"/>
                  <a:gd name="T89" fmla="*/ 116 h 133"/>
                  <a:gd name="T90" fmla="*/ 26 w 110"/>
                  <a:gd name="T91" fmla="*/ 125 h 133"/>
                  <a:gd name="T92" fmla="*/ 11 w 110"/>
                  <a:gd name="T93" fmla="*/ 130 h 133"/>
                  <a:gd name="T94" fmla="*/ 7 w 110"/>
                  <a:gd name="T95" fmla="*/ 130 h 133"/>
                  <a:gd name="T96" fmla="*/ 4 w 110"/>
                  <a:gd name="T97" fmla="*/ 128 h 133"/>
                  <a:gd name="T98" fmla="*/ 3 w 110"/>
                  <a:gd name="T99" fmla="*/ 125 h 133"/>
                  <a:gd name="T100" fmla="*/ 4 w 110"/>
                  <a:gd name="T101" fmla="*/ 122 h 133"/>
                  <a:gd name="T102" fmla="*/ 15 w 110"/>
                  <a:gd name="T103" fmla="*/ 106 h 133"/>
                  <a:gd name="T104" fmla="*/ 59 w 110"/>
                  <a:gd name="T105" fmla="*/ 79 h 133"/>
                  <a:gd name="T106" fmla="*/ 82 w 110"/>
                  <a:gd name="T107" fmla="*/ 73 h 133"/>
                  <a:gd name="T108" fmla="*/ 39 w 110"/>
                  <a:gd name="T109" fmla="*/ 116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0" h="133">
                    <a:moveTo>
                      <a:pt x="110" y="68"/>
                    </a:moveTo>
                    <a:cubicBezTo>
                      <a:pt x="110" y="68"/>
                      <a:pt x="110" y="68"/>
                      <a:pt x="110" y="68"/>
                    </a:cubicBezTo>
                    <a:cubicBezTo>
                      <a:pt x="110" y="67"/>
                      <a:pt x="110" y="67"/>
                      <a:pt x="109" y="67"/>
                    </a:cubicBezTo>
                    <a:cubicBezTo>
                      <a:pt x="109" y="66"/>
                      <a:pt x="109" y="66"/>
                      <a:pt x="109" y="66"/>
                    </a:cubicBezTo>
                    <a:cubicBezTo>
                      <a:pt x="101" y="67"/>
                      <a:pt x="94" y="68"/>
                      <a:pt x="87" y="69"/>
                    </a:cubicBezTo>
                    <a:cubicBezTo>
                      <a:pt x="92" y="62"/>
                      <a:pt x="96" y="53"/>
                      <a:pt x="100" y="45"/>
                    </a:cubicBezTo>
                    <a:cubicBezTo>
                      <a:pt x="101" y="42"/>
                      <a:pt x="102" y="38"/>
                      <a:pt x="103" y="34"/>
                    </a:cubicBezTo>
                    <a:cubicBezTo>
                      <a:pt x="104" y="30"/>
                      <a:pt x="104" y="26"/>
                      <a:pt x="104" y="22"/>
                    </a:cubicBezTo>
                    <a:cubicBezTo>
                      <a:pt x="104" y="18"/>
                      <a:pt x="103" y="14"/>
                      <a:pt x="101" y="11"/>
                    </a:cubicBezTo>
                    <a:cubicBezTo>
                      <a:pt x="99" y="8"/>
                      <a:pt x="97" y="6"/>
                      <a:pt x="94" y="5"/>
                    </a:cubicBezTo>
                    <a:cubicBezTo>
                      <a:pt x="92" y="4"/>
                      <a:pt x="89" y="3"/>
                      <a:pt x="87" y="2"/>
                    </a:cubicBezTo>
                    <a:cubicBezTo>
                      <a:pt x="78" y="0"/>
                      <a:pt x="67" y="2"/>
                      <a:pt x="56" y="7"/>
                    </a:cubicBezTo>
                    <a:cubicBezTo>
                      <a:pt x="41" y="14"/>
                      <a:pt x="29" y="24"/>
                      <a:pt x="20" y="38"/>
                    </a:cubicBezTo>
                    <a:cubicBezTo>
                      <a:pt x="13" y="48"/>
                      <a:pt x="10" y="57"/>
                      <a:pt x="10" y="65"/>
                    </a:cubicBezTo>
                    <a:cubicBezTo>
                      <a:pt x="10" y="66"/>
                      <a:pt x="11" y="66"/>
                      <a:pt x="11" y="67"/>
                    </a:cubicBezTo>
                    <a:cubicBezTo>
                      <a:pt x="11" y="68"/>
                      <a:pt x="12" y="68"/>
                      <a:pt x="13" y="69"/>
                    </a:cubicBezTo>
                    <a:cubicBezTo>
                      <a:pt x="13" y="69"/>
                      <a:pt x="14" y="69"/>
                      <a:pt x="15" y="69"/>
                    </a:cubicBezTo>
                    <a:cubicBezTo>
                      <a:pt x="15" y="68"/>
                      <a:pt x="15" y="68"/>
                      <a:pt x="15" y="68"/>
                    </a:cubicBezTo>
                    <a:cubicBezTo>
                      <a:pt x="15" y="67"/>
                      <a:pt x="15" y="67"/>
                      <a:pt x="15" y="67"/>
                    </a:cubicBezTo>
                    <a:cubicBezTo>
                      <a:pt x="15" y="67"/>
                      <a:pt x="15" y="66"/>
                      <a:pt x="14" y="66"/>
                    </a:cubicBezTo>
                    <a:cubicBezTo>
                      <a:pt x="14" y="66"/>
                      <a:pt x="14" y="66"/>
                      <a:pt x="14" y="66"/>
                    </a:cubicBezTo>
                    <a:cubicBezTo>
                      <a:pt x="13" y="66"/>
                      <a:pt x="13" y="66"/>
                      <a:pt x="13" y="66"/>
                    </a:cubicBezTo>
                    <a:cubicBezTo>
                      <a:pt x="13" y="65"/>
                      <a:pt x="13" y="65"/>
                      <a:pt x="13" y="65"/>
                    </a:cubicBezTo>
                    <a:cubicBezTo>
                      <a:pt x="12" y="57"/>
                      <a:pt x="15" y="49"/>
                      <a:pt x="22" y="39"/>
                    </a:cubicBezTo>
                    <a:cubicBezTo>
                      <a:pt x="31" y="26"/>
                      <a:pt x="43" y="16"/>
                      <a:pt x="57" y="10"/>
                    </a:cubicBezTo>
                    <a:cubicBezTo>
                      <a:pt x="68" y="4"/>
                      <a:pt x="78" y="3"/>
                      <a:pt x="87" y="5"/>
                    </a:cubicBezTo>
                    <a:cubicBezTo>
                      <a:pt x="89" y="5"/>
                      <a:pt x="91" y="6"/>
                      <a:pt x="93" y="7"/>
                    </a:cubicBezTo>
                    <a:cubicBezTo>
                      <a:pt x="95" y="8"/>
                      <a:pt x="97" y="10"/>
                      <a:pt x="99" y="12"/>
                    </a:cubicBezTo>
                    <a:cubicBezTo>
                      <a:pt x="101" y="15"/>
                      <a:pt x="101" y="18"/>
                      <a:pt x="102" y="21"/>
                    </a:cubicBezTo>
                    <a:cubicBezTo>
                      <a:pt x="102" y="25"/>
                      <a:pt x="102" y="29"/>
                      <a:pt x="101" y="33"/>
                    </a:cubicBezTo>
                    <a:cubicBezTo>
                      <a:pt x="100" y="37"/>
                      <a:pt x="99" y="40"/>
                      <a:pt x="97" y="44"/>
                    </a:cubicBezTo>
                    <a:cubicBezTo>
                      <a:pt x="94" y="53"/>
                      <a:pt x="89" y="62"/>
                      <a:pt x="84" y="70"/>
                    </a:cubicBezTo>
                    <a:cubicBezTo>
                      <a:pt x="74" y="71"/>
                      <a:pt x="66" y="74"/>
                      <a:pt x="58" y="77"/>
                    </a:cubicBezTo>
                    <a:cubicBezTo>
                      <a:pt x="40" y="83"/>
                      <a:pt x="25" y="92"/>
                      <a:pt x="13" y="104"/>
                    </a:cubicBezTo>
                    <a:cubicBezTo>
                      <a:pt x="7" y="110"/>
                      <a:pt x="4" y="115"/>
                      <a:pt x="2" y="121"/>
                    </a:cubicBezTo>
                    <a:cubicBezTo>
                      <a:pt x="0" y="125"/>
                      <a:pt x="0" y="128"/>
                      <a:pt x="2" y="130"/>
                    </a:cubicBezTo>
                    <a:cubicBezTo>
                      <a:pt x="2" y="131"/>
                      <a:pt x="3" y="131"/>
                      <a:pt x="4" y="132"/>
                    </a:cubicBezTo>
                    <a:cubicBezTo>
                      <a:pt x="5" y="132"/>
                      <a:pt x="7" y="133"/>
                      <a:pt x="8" y="133"/>
                    </a:cubicBezTo>
                    <a:cubicBezTo>
                      <a:pt x="9" y="133"/>
                      <a:pt x="10" y="133"/>
                      <a:pt x="11" y="133"/>
                    </a:cubicBezTo>
                    <a:cubicBezTo>
                      <a:pt x="17" y="131"/>
                      <a:pt x="22" y="130"/>
                      <a:pt x="27" y="127"/>
                    </a:cubicBezTo>
                    <a:cubicBezTo>
                      <a:pt x="32" y="124"/>
                      <a:pt x="37" y="121"/>
                      <a:pt x="41" y="118"/>
                    </a:cubicBezTo>
                    <a:cubicBezTo>
                      <a:pt x="60" y="104"/>
                      <a:pt x="74" y="89"/>
                      <a:pt x="85" y="72"/>
                    </a:cubicBezTo>
                    <a:cubicBezTo>
                      <a:pt x="92" y="71"/>
                      <a:pt x="100" y="70"/>
                      <a:pt x="109" y="69"/>
                    </a:cubicBezTo>
                    <a:cubicBezTo>
                      <a:pt x="109" y="69"/>
                      <a:pt x="109" y="69"/>
                      <a:pt x="110" y="68"/>
                    </a:cubicBezTo>
                    <a:close/>
                    <a:moveTo>
                      <a:pt x="39" y="116"/>
                    </a:moveTo>
                    <a:cubicBezTo>
                      <a:pt x="35" y="119"/>
                      <a:pt x="31" y="122"/>
                      <a:pt x="26" y="125"/>
                    </a:cubicBezTo>
                    <a:cubicBezTo>
                      <a:pt x="22" y="127"/>
                      <a:pt x="16" y="129"/>
                      <a:pt x="11" y="130"/>
                    </a:cubicBezTo>
                    <a:cubicBezTo>
                      <a:pt x="10" y="130"/>
                      <a:pt x="8" y="130"/>
                      <a:pt x="7" y="130"/>
                    </a:cubicBezTo>
                    <a:cubicBezTo>
                      <a:pt x="6" y="130"/>
                      <a:pt x="5" y="129"/>
                      <a:pt x="4" y="128"/>
                    </a:cubicBezTo>
                    <a:cubicBezTo>
                      <a:pt x="3" y="127"/>
                      <a:pt x="3" y="126"/>
                      <a:pt x="3" y="125"/>
                    </a:cubicBezTo>
                    <a:cubicBezTo>
                      <a:pt x="3" y="124"/>
                      <a:pt x="4" y="123"/>
                      <a:pt x="4" y="122"/>
                    </a:cubicBezTo>
                    <a:cubicBezTo>
                      <a:pt x="6" y="116"/>
                      <a:pt x="10" y="111"/>
                      <a:pt x="15" y="106"/>
                    </a:cubicBezTo>
                    <a:cubicBezTo>
                      <a:pt x="26" y="94"/>
                      <a:pt x="41" y="85"/>
                      <a:pt x="59" y="79"/>
                    </a:cubicBezTo>
                    <a:cubicBezTo>
                      <a:pt x="66" y="76"/>
                      <a:pt x="74" y="74"/>
                      <a:pt x="82" y="73"/>
                    </a:cubicBezTo>
                    <a:cubicBezTo>
                      <a:pt x="71" y="88"/>
                      <a:pt x="57" y="103"/>
                      <a:pt x="39"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8">
                <a:extLst>
                  <a:ext uri="{FF2B5EF4-FFF2-40B4-BE49-F238E27FC236}">
                    <a16:creationId xmlns:a16="http://schemas.microsoft.com/office/drawing/2014/main" id="{6DCCD719-CD1C-4937-B268-36187AA8D24B}"/>
                  </a:ext>
                </a:extLst>
              </p:cNvPr>
              <p:cNvSpPr>
                <a:spLocks noEditPoints="1"/>
              </p:cNvSpPr>
              <p:nvPr/>
            </p:nvSpPr>
            <p:spPr bwMode="auto">
              <a:xfrm>
                <a:off x="3025775" y="4435475"/>
                <a:ext cx="446087" cy="365125"/>
              </a:xfrm>
              <a:custGeom>
                <a:avLst/>
                <a:gdLst>
                  <a:gd name="T0" fmla="*/ 88 w 92"/>
                  <a:gd name="T1" fmla="*/ 1 h 75"/>
                  <a:gd name="T2" fmla="*/ 77 w 92"/>
                  <a:gd name="T3" fmla="*/ 21 h 75"/>
                  <a:gd name="T4" fmla="*/ 64 w 92"/>
                  <a:gd name="T5" fmla="*/ 35 h 75"/>
                  <a:gd name="T6" fmla="*/ 52 w 92"/>
                  <a:gd name="T7" fmla="*/ 44 h 75"/>
                  <a:gd name="T8" fmla="*/ 45 w 92"/>
                  <a:gd name="T9" fmla="*/ 51 h 75"/>
                  <a:gd name="T10" fmla="*/ 48 w 92"/>
                  <a:gd name="T11" fmla="*/ 39 h 75"/>
                  <a:gd name="T12" fmla="*/ 45 w 92"/>
                  <a:gd name="T13" fmla="*/ 35 h 75"/>
                  <a:gd name="T14" fmla="*/ 31 w 92"/>
                  <a:gd name="T15" fmla="*/ 48 h 75"/>
                  <a:gd name="T16" fmla="*/ 24 w 92"/>
                  <a:gd name="T17" fmla="*/ 52 h 75"/>
                  <a:gd name="T18" fmla="*/ 25 w 92"/>
                  <a:gd name="T19" fmla="*/ 43 h 75"/>
                  <a:gd name="T20" fmla="*/ 21 w 92"/>
                  <a:gd name="T21" fmla="*/ 42 h 75"/>
                  <a:gd name="T22" fmla="*/ 22 w 92"/>
                  <a:gd name="T23" fmla="*/ 35 h 75"/>
                  <a:gd name="T24" fmla="*/ 17 w 92"/>
                  <a:gd name="T25" fmla="*/ 40 h 75"/>
                  <a:gd name="T26" fmla="*/ 18 w 92"/>
                  <a:gd name="T27" fmla="*/ 43 h 75"/>
                  <a:gd name="T28" fmla="*/ 5 w 92"/>
                  <a:gd name="T29" fmla="*/ 52 h 75"/>
                  <a:gd name="T30" fmla="*/ 3 w 92"/>
                  <a:gd name="T31" fmla="*/ 47 h 75"/>
                  <a:gd name="T32" fmla="*/ 4 w 92"/>
                  <a:gd name="T33" fmla="*/ 47 h 75"/>
                  <a:gd name="T34" fmla="*/ 14 w 92"/>
                  <a:gd name="T35" fmla="*/ 37 h 75"/>
                  <a:gd name="T36" fmla="*/ 7 w 92"/>
                  <a:gd name="T37" fmla="*/ 37 h 75"/>
                  <a:gd name="T38" fmla="*/ 1 w 92"/>
                  <a:gd name="T39" fmla="*/ 53 h 75"/>
                  <a:gd name="T40" fmla="*/ 9 w 92"/>
                  <a:gd name="T41" fmla="*/ 53 h 75"/>
                  <a:gd name="T42" fmla="*/ 19 w 92"/>
                  <a:gd name="T43" fmla="*/ 44 h 75"/>
                  <a:gd name="T44" fmla="*/ 22 w 92"/>
                  <a:gd name="T45" fmla="*/ 45 h 75"/>
                  <a:gd name="T46" fmla="*/ 25 w 92"/>
                  <a:gd name="T47" fmla="*/ 54 h 75"/>
                  <a:gd name="T48" fmla="*/ 32 w 92"/>
                  <a:gd name="T49" fmla="*/ 52 h 75"/>
                  <a:gd name="T50" fmla="*/ 44 w 92"/>
                  <a:gd name="T51" fmla="*/ 46 h 75"/>
                  <a:gd name="T52" fmla="*/ 45 w 92"/>
                  <a:gd name="T53" fmla="*/ 54 h 75"/>
                  <a:gd name="T54" fmla="*/ 52 w 92"/>
                  <a:gd name="T55" fmla="*/ 48 h 75"/>
                  <a:gd name="T56" fmla="*/ 63 w 92"/>
                  <a:gd name="T57" fmla="*/ 52 h 75"/>
                  <a:gd name="T58" fmla="*/ 56 w 92"/>
                  <a:gd name="T59" fmla="*/ 74 h 75"/>
                  <a:gd name="T60" fmla="*/ 59 w 92"/>
                  <a:gd name="T61" fmla="*/ 74 h 75"/>
                  <a:gd name="T62" fmla="*/ 72 w 92"/>
                  <a:gd name="T63" fmla="*/ 43 h 75"/>
                  <a:gd name="T64" fmla="*/ 91 w 92"/>
                  <a:gd name="T65" fmla="*/ 8 h 75"/>
                  <a:gd name="T66" fmla="*/ 8 w 92"/>
                  <a:gd name="T67" fmla="*/ 40 h 75"/>
                  <a:gd name="T68" fmla="*/ 11 w 92"/>
                  <a:gd name="T69" fmla="*/ 38 h 75"/>
                  <a:gd name="T70" fmla="*/ 4 w 92"/>
                  <a:gd name="T71" fmla="*/ 44 h 75"/>
                  <a:gd name="T72" fmla="*/ 20 w 92"/>
                  <a:gd name="T73" fmla="*/ 41 h 75"/>
                  <a:gd name="T74" fmla="*/ 21 w 92"/>
                  <a:gd name="T75" fmla="*/ 38 h 75"/>
                  <a:gd name="T76" fmla="*/ 38 w 92"/>
                  <a:gd name="T77" fmla="*/ 49 h 75"/>
                  <a:gd name="T78" fmla="*/ 34 w 92"/>
                  <a:gd name="T79" fmla="*/ 50 h 75"/>
                  <a:gd name="T80" fmla="*/ 34 w 92"/>
                  <a:gd name="T81" fmla="*/ 46 h 75"/>
                  <a:gd name="T82" fmla="*/ 44 w 92"/>
                  <a:gd name="T83" fmla="*/ 38 h 75"/>
                  <a:gd name="T84" fmla="*/ 46 w 92"/>
                  <a:gd name="T85" fmla="*/ 39 h 75"/>
                  <a:gd name="T86" fmla="*/ 62 w 92"/>
                  <a:gd name="T87" fmla="*/ 50 h 75"/>
                  <a:gd name="T88" fmla="*/ 54 w 92"/>
                  <a:gd name="T89" fmla="*/ 48 h 75"/>
                  <a:gd name="T90" fmla="*/ 55 w 92"/>
                  <a:gd name="T91" fmla="*/ 43 h 75"/>
                  <a:gd name="T92" fmla="*/ 65 w 92"/>
                  <a:gd name="T93" fmla="*/ 38 h 75"/>
                  <a:gd name="T94" fmla="*/ 68 w 92"/>
                  <a:gd name="T95" fmla="*/ 42 h 75"/>
                  <a:gd name="T96" fmla="*/ 88 w 92"/>
                  <a:gd name="T97" fmla="*/ 11 h 75"/>
                  <a:gd name="T98" fmla="*/ 79 w 92"/>
                  <a:gd name="T99" fmla="*/ 22 h 75"/>
                  <a:gd name="T100" fmla="*/ 89 w 92"/>
                  <a:gd name="T101" fmla="*/ 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2" h="75">
                    <a:moveTo>
                      <a:pt x="90" y="0"/>
                    </a:moveTo>
                    <a:cubicBezTo>
                      <a:pt x="89" y="0"/>
                      <a:pt x="89" y="1"/>
                      <a:pt x="89" y="1"/>
                    </a:cubicBezTo>
                    <a:cubicBezTo>
                      <a:pt x="88" y="1"/>
                      <a:pt x="88" y="1"/>
                      <a:pt x="88" y="1"/>
                    </a:cubicBezTo>
                    <a:cubicBezTo>
                      <a:pt x="87" y="2"/>
                      <a:pt x="86" y="3"/>
                      <a:pt x="85" y="4"/>
                    </a:cubicBezTo>
                    <a:cubicBezTo>
                      <a:pt x="84" y="5"/>
                      <a:pt x="84" y="6"/>
                      <a:pt x="83" y="8"/>
                    </a:cubicBezTo>
                    <a:cubicBezTo>
                      <a:pt x="81" y="12"/>
                      <a:pt x="79" y="17"/>
                      <a:pt x="77" y="21"/>
                    </a:cubicBezTo>
                    <a:cubicBezTo>
                      <a:pt x="74" y="27"/>
                      <a:pt x="72" y="33"/>
                      <a:pt x="69" y="39"/>
                    </a:cubicBezTo>
                    <a:cubicBezTo>
                      <a:pt x="69" y="38"/>
                      <a:pt x="68" y="37"/>
                      <a:pt x="67" y="36"/>
                    </a:cubicBezTo>
                    <a:cubicBezTo>
                      <a:pt x="66" y="36"/>
                      <a:pt x="65" y="35"/>
                      <a:pt x="64" y="35"/>
                    </a:cubicBezTo>
                    <a:cubicBezTo>
                      <a:pt x="63" y="35"/>
                      <a:pt x="62" y="35"/>
                      <a:pt x="60" y="36"/>
                    </a:cubicBezTo>
                    <a:cubicBezTo>
                      <a:pt x="57" y="37"/>
                      <a:pt x="55" y="39"/>
                      <a:pt x="53" y="42"/>
                    </a:cubicBezTo>
                    <a:cubicBezTo>
                      <a:pt x="53" y="43"/>
                      <a:pt x="52" y="43"/>
                      <a:pt x="52" y="44"/>
                    </a:cubicBezTo>
                    <a:cubicBezTo>
                      <a:pt x="50" y="47"/>
                      <a:pt x="48" y="49"/>
                      <a:pt x="45" y="51"/>
                    </a:cubicBezTo>
                    <a:cubicBezTo>
                      <a:pt x="45" y="51"/>
                      <a:pt x="45" y="51"/>
                      <a:pt x="45" y="51"/>
                    </a:cubicBezTo>
                    <a:cubicBezTo>
                      <a:pt x="45" y="51"/>
                      <a:pt x="45" y="51"/>
                      <a:pt x="45" y="51"/>
                    </a:cubicBezTo>
                    <a:cubicBezTo>
                      <a:pt x="45" y="51"/>
                      <a:pt x="45" y="51"/>
                      <a:pt x="45" y="51"/>
                    </a:cubicBezTo>
                    <a:cubicBezTo>
                      <a:pt x="45" y="51"/>
                      <a:pt x="45" y="51"/>
                      <a:pt x="45" y="51"/>
                    </a:cubicBezTo>
                    <a:cubicBezTo>
                      <a:pt x="46" y="47"/>
                      <a:pt x="48" y="43"/>
                      <a:pt x="48" y="39"/>
                    </a:cubicBezTo>
                    <a:cubicBezTo>
                      <a:pt x="48" y="39"/>
                      <a:pt x="48" y="38"/>
                      <a:pt x="48" y="38"/>
                    </a:cubicBezTo>
                    <a:cubicBezTo>
                      <a:pt x="48" y="38"/>
                      <a:pt x="48" y="38"/>
                      <a:pt x="48" y="38"/>
                    </a:cubicBezTo>
                    <a:cubicBezTo>
                      <a:pt x="47" y="36"/>
                      <a:pt x="46" y="36"/>
                      <a:pt x="45" y="35"/>
                    </a:cubicBezTo>
                    <a:cubicBezTo>
                      <a:pt x="43" y="35"/>
                      <a:pt x="42" y="35"/>
                      <a:pt x="40" y="36"/>
                    </a:cubicBezTo>
                    <a:cubicBezTo>
                      <a:pt x="36" y="38"/>
                      <a:pt x="33" y="42"/>
                      <a:pt x="31" y="47"/>
                    </a:cubicBezTo>
                    <a:cubicBezTo>
                      <a:pt x="31" y="47"/>
                      <a:pt x="31" y="48"/>
                      <a:pt x="31" y="48"/>
                    </a:cubicBezTo>
                    <a:cubicBezTo>
                      <a:pt x="31" y="49"/>
                      <a:pt x="30" y="49"/>
                      <a:pt x="30" y="49"/>
                    </a:cubicBezTo>
                    <a:cubicBezTo>
                      <a:pt x="29" y="50"/>
                      <a:pt x="28" y="51"/>
                      <a:pt x="27" y="52"/>
                    </a:cubicBezTo>
                    <a:cubicBezTo>
                      <a:pt x="26" y="52"/>
                      <a:pt x="25" y="52"/>
                      <a:pt x="24" y="52"/>
                    </a:cubicBezTo>
                    <a:cubicBezTo>
                      <a:pt x="24" y="51"/>
                      <a:pt x="23" y="50"/>
                      <a:pt x="23" y="49"/>
                    </a:cubicBezTo>
                    <a:cubicBezTo>
                      <a:pt x="24" y="48"/>
                      <a:pt x="24" y="47"/>
                      <a:pt x="24" y="46"/>
                    </a:cubicBezTo>
                    <a:cubicBezTo>
                      <a:pt x="24" y="45"/>
                      <a:pt x="25" y="44"/>
                      <a:pt x="25" y="43"/>
                    </a:cubicBezTo>
                    <a:cubicBezTo>
                      <a:pt x="25" y="43"/>
                      <a:pt x="24" y="43"/>
                      <a:pt x="24" y="43"/>
                    </a:cubicBezTo>
                    <a:cubicBezTo>
                      <a:pt x="24" y="42"/>
                      <a:pt x="24" y="42"/>
                      <a:pt x="23" y="42"/>
                    </a:cubicBezTo>
                    <a:cubicBezTo>
                      <a:pt x="23" y="42"/>
                      <a:pt x="22" y="42"/>
                      <a:pt x="21" y="42"/>
                    </a:cubicBezTo>
                    <a:cubicBezTo>
                      <a:pt x="22" y="41"/>
                      <a:pt x="23" y="40"/>
                      <a:pt x="23" y="39"/>
                    </a:cubicBezTo>
                    <a:cubicBezTo>
                      <a:pt x="24" y="38"/>
                      <a:pt x="24" y="37"/>
                      <a:pt x="23" y="36"/>
                    </a:cubicBezTo>
                    <a:cubicBezTo>
                      <a:pt x="23" y="36"/>
                      <a:pt x="22" y="35"/>
                      <a:pt x="22" y="35"/>
                    </a:cubicBezTo>
                    <a:cubicBezTo>
                      <a:pt x="21" y="35"/>
                      <a:pt x="21" y="36"/>
                      <a:pt x="21" y="36"/>
                    </a:cubicBezTo>
                    <a:cubicBezTo>
                      <a:pt x="20" y="36"/>
                      <a:pt x="20" y="36"/>
                      <a:pt x="19" y="37"/>
                    </a:cubicBezTo>
                    <a:cubicBezTo>
                      <a:pt x="18" y="38"/>
                      <a:pt x="17" y="39"/>
                      <a:pt x="17" y="40"/>
                    </a:cubicBezTo>
                    <a:cubicBezTo>
                      <a:pt x="17" y="41"/>
                      <a:pt x="17" y="42"/>
                      <a:pt x="18" y="42"/>
                    </a:cubicBezTo>
                    <a:cubicBezTo>
                      <a:pt x="18" y="42"/>
                      <a:pt x="18" y="42"/>
                      <a:pt x="18" y="42"/>
                    </a:cubicBezTo>
                    <a:cubicBezTo>
                      <a:pt x="18" y="43"/>
                      <a:pt x="18" y="43"/>
                      <a:pt x="18" y="43"/>
                    </a:cubicBezTo>
                    <a:cubicBezTo>
                      <a:pt x="18" y="43"/>
                      <a:pt x="18" y="43"/>
                      <a:pt x="17" y="43"/>
                    </a:cubicBezTo>
                    <a:cubicBezTo>
                      <a:pt x="15" y="47"/>
                      <a:pt x="12" y="49"/>
                      <a:pt x="10" y="50"/>
                    </a:cubicBezTo>
                    <a:cubicBezTo>
                      <a:pt x="8" y="51"/>
                      <a:pt x="6" y="52"/>
                      <a:pt x="5" y="52"/>
                    </a:cubicBezTo>
                    <a:cubicBezTo>
                      <a:pt x="5" y="52"/>
                      <a:pt x="4" y="52"/>
                      <a:pt x="4" y="51"/>
                    </a:cubicBezTo>
                    <a:cubicBezTo>
                      <a:pt x="3" y="51"/>
                      <a:pt x="3" y="51"/>
                      <a:pt x="3" y="51"/>
                    </a:cubicBezTo>
                    <a:cubicBezTo>
                      <a:pt x="2" y="50"/>
                      <a:pt x="2" y="49"/>
                      <a:pt x="3" y="47"/>
                    </a:cubicBezTo>
                    <a:cubicBezTo>
                      <a:pt x="3" y="47"/>
                      <a:pt x="3" y="47"/>
                      <a:pt x="3" y="47"/>
                    </a:cubicBezTo>
                    <a:cubicBezTo>
                      <a:pt x="4" y="47"/>
                      <a:pt x="4" y="47"/>
                      <a:pt x="4" y="47"/>
                    </a:cubicBezTo>
                    <a:cubicBezTo>
                      <a:pt x="4" y="47"/>
                      <a:pt x="4" y="47"/>
                      <a:pt x="4" y="47"/>
                    </a:cubicBezTo>
                    <a:cubicBezTo>
                      <a:pt x="5" y="46"/>
                      <a:pt x="7" y="46"/>
                      <a:pt x="8" y="45"/>
                    </a:cubicBezTo>
                    <a:cubicBezTo>
                      <a:pt x="10" y="44"/>
                      <a:pt x="12" y="43"/>
                      <a:pt x="13" y="42"/>
                    </a:cubicBezTo>
                    <a:cubicBezTo>
                      <a:pt x="14" y="40"/>
                      <a:pt x="14" y="39"/>
                      <a:pt x="14" y="37"/>
                    </a:cubicBezTo>
                    <a:cubicBezTo>
                      <a:pt x="13" y="37"/>
                      <a:pt x="13" y="36"/>
                      <a:pt x="12" y="36"/>
                    </a:cubicBezTo>
                    <a:cubicBezTo>
                      <a:pt x="11" y="36"/>
                      <a:pt x="10" y="36"/>
                      <a:pt x="9" y="36"/>
                    </a:cubicBezTo>
                    <a:cubicBezTo>
                      <a:pt x="9" y="36"/>
                      <a:pt x="8" y="37"/>
                      <a:pt x="7" y="37"/>
                    </a:cubicBezTo>
                    <a:cubicBezTo>
                      <a:pt x="7" y="38"/>
                      <a:pt x="6" y="38"/>
                      <a:pt x="6" y="38"/>
                    </a:cubicBezTo>
                    <a:cubicBezTo>
                      <a:pt x="3" y="41"/>
                      <a:pt x="2" y="44"/>
                      <a:pt x="1" y="46"/>
                    </a:cubicBezTo>
                    <a:cubicBezTo>
                      <a:pt x="0" y="49"/>
                      <a:pt x="0" y="51"/>
                      <a:pt x="1" y="53"/>
                    </a:cubicBezTo>
                    <a:cubicBezTo>
                      <a:pt x="2" y="53"/>
                      <a:pt x="3" y="54"/>
                      <a:pt x="5" y="54"/>
                    </a:cubicBezTo>
                    <a:cubicBezTo>
                      <a:pt x="5" y="54"/>
                      <a:pt x="5" y="54"/>
                      <a:pt x="6" y="54"/>
                    </a:cubicBezTo>
                    <a:cubicBezTo>
                      <a:pt x="6" y="54"/>
                      <a:pt x="7" y="54"/>
                      <a:pt x="9" y="53"/>
                    </a:cubicBezTo>
                    <a:cubicBezTo>
                      <a:pt x="10" y="53"/>
                      <a:pt x="12" y="52"/>
                      <a:pt x="14" y="51"/>
                    </a:cubicBezTo>
                    <a:cubicBezTo>
                      <a:pt x="15" y="49"/>
                      <a:pt x="17" y="47"/>
                      <a:pt x="19" y="45"/>
                    </a:cubicBezTo>
                    <a:cubicBezTo>
                      <a:pt x="19" y="44"/>
                      <a:pt x="19" y="44"/>
                      <a:pt x="19" y="44"/>
                    </a:cubicBezTo>
                    <a:cubicBezTo>
                      <a:pt x="20" y="44"/>
                      <a:pt x="21" y="44"/>
                      <a:pt x="22" y="45"/>
                    </a:cubicBezTo>
                    <a:cubicBezTo>
                      <a:pt x="22" y="45"/>
                      <a:pt x="22" y="45"/>
                      <a:pt x="22" y="45"/>
                    </a:cubicBezTo>
                    <a:cubicBezTo>
                      <a:pt x="22" y="45"/>
                      <a:pt x="22" y="45"/>
                      <a:pt x="22" y="45"/>
                    </a:cubicBezTo>
                    <a:cubicBezTo>
                      <a:pt x="21" y="46"/>
                      <a:pt x="21" y="48"/>
                      <a:pt x="21" y="49"/>
                    </a:cubicBezTo>
                    <a:cubicBezTo>
                      <a:pt x="21" y="51"/>
                      <a:pt x="22" y="52"/>
                      <a:pt x="23" y="53"/>
                    </a:cubicBezTo>
                    <a:cubicBezTo>
                      <a:pt x="24" y="54"/>
                      <a:pt x="24" y="54"/>
                      <a:pt x="25" y="54"/>
                    </a:cubicBezTo>
                    <a:cubicBezTo>
                      <a:pt x="25" y="54"/>
                      <a:pt x="26" y="54"/>
                      <a:pt x="27" y="54"/>
                    </a:cubicBezTo>
                    <a:cubicBezTo>
                      <a:pt x="29" y="53"/>
                      <a:pt x="30" y="52"/>
                      <a:pt x="32" y="51"/>
                    </a:cubicBezTo>
                    <a:cubicBezTo>
                      <a:pt x="32" y="51"/>
                      <a:pt x="32" y="52"/>
                      <a:pt x="32" y="52"/>
                    </a:cubicBezTo>
                    <a:cubicBezTo>
                      <a:pt x="33" y="53"/>
                      <a:pt x="35" y="53"/>
                      <a:pt x="36" y="53"/>
                    </a:cubicBezTo>
                    <a:cubicBezTo>
                      <a:pt x="38" y="52"/>
                      <a:pt x="39" y="52"/>
                      <a:pt x="40" y="51"/>
                    </a:cubicBezTo>
                    <a:cubicBezTo>
                      <a:pt x="41" y="50"/>
                      <a:pt x="43" y="48"/>
                      <a:pt x="44" y="46"/>
                    </a:cubicBezTo>
                    <a:cubicBezTo>
                      <a:pt x="44" y="48"/>
                      <a:pt x="43" y="49"/>
                      <a:pt x="43" y="51"/>
                    </a:cubicBezTo>
                    <a:cubicBezTo>
                      <a:pt x="43" y="52"/>
                      <a:pt x="43" y="53"/>
                      <a:pt x="44" y="53"/>
                    </a:cubicBezTo>
                    <a:cubicBezTo>
                      <a:pt x="44" y="54"/>
                      <a:pt x="45" y="54"/>
                      <a:pt x="45" y="54"/>
                    </a:cubicBezTo>
                    <a:cubicBezTo>
                      <a:pt x="46" y="54"/>
                      <a:pt x="47" y="54"/>
                      <a:pt x="47" y="53"/>
                    </a:cubicBezTo>
                    <a:cubicBezTo>
                      <a:pt x="49" y="51"/>
                      <a:pt x="50" y="50"/>
                      <a:pt x="52" y="48"/>
                    </a:cubicBezTo>
                    <a:cubicBezTo>
                      <a:pt x="52" y="48"/>
                      <a:pt x="52" y="48"/>
                      <a:pt x="52" y="48"/>
                    </a:cubicBezTo>
                    <a:cubicBezTo>
                      <a:pt x="52" y="51"/>
                      <a:pt x="53" y="53"/>
                      <a:pt x="56" y="54"/>
                    </a:cubicBezTo>
                    <a:cubicBezTo>
                      <a:pt x="57" y="54"/>
                      <a:pt x="58" y="54"/>
                      <a:pt x="59" y="54"/>
                    </a:cubicBezTo>
                    <a:cubicBezTo>
                      <a:pt x="61" y="53"/>
                      <a:pt x="62" y="53"/>
                      <a:pt x="63" y="52"/>
                    </a:cubicBezTo>
                    <a:cubicBezTo>
                      <a:pt x="63" y="52"/>
                      <a:pt x="64" y="52"/>
                      <a:pt x="64" y="51"/>
                    </a:cubicBezTo>
                    <a:cubicBezTo>
                      <a:pt x="62" y="59"/>
                      <a:pt x="59" y="66"/>
                      <a:pt x="56" y="73"/>
                    </a:cubicBezTo>
                    <a:cubicBezTo>
                      <a:pt x="56" y="74"/>
                      <a:pt x="56" y="74"/>
                      <a:pt x="56" y="74"/>
                    </a:cubicBezTo>
                    <a:cubicBezTo>
                      <a:pt x="57" y="75"/>
                      <a:pt x="57" y="75"/>
                      <a:pt x="57" y="75"/>
                    </a:cubicBezTo>
                    <a:cubicBezTo>
                      <a:pt x="57" y="75"/>
                      <a:pt x="57" y="75"/>
                      <a:pt x="57" y="75"/>
                    </a:cubicBezTo>
                    <a:cubicBezTo>
                      <a:pt x="58" y="75"/>
                      <a:pt x="58" y="75"/>
                      <a:pt x="59" y="74"/>
                    </a:cubicBezTo>
                    <a:cubicBezTo>
                      <a:pt x="62" y="65"/>
                      <a:pt x="65" y="56"/>
                      <a:pt x="68" y="47"/>
                    </a:cubicBezTo>
                    <a:cubicBezTo>
                      <a:pt x="69" y="46"/>
                      <a:pt x="70" y="45"/>
                      <a:pt x="71" y="44"/>
                    </a:cubicBezTo>
                    <a:cubicBezTo>
                      <a:pt x="72" y="43"/>
                      <a:pt x="72" y="43"/>
                      <a:pt x="72" y="43"/>
                    </a:cubicBezTo>
                    <a:cubicBezTo>
                      <a:pt x="75" y="38"/>
                      <a:pt x="79" y="32"/>
                      <a:pt x="82" y="26"/>
                    </a:cubicBezTo>
                    <a:cubicBezTo>
                      <a:pt x="85" y="21"/>
                      <a:pt x="87" y="17"/>
                      <a:pt x="90" y="12"/>
                    </a:cubicBezTo>
                    <a:cubicBezTo>
                      <a:pt x="90" y="10"/>
                      <a:pt x="91" y="9"/>
                      <a:pt x="91" y="8"/>
                    </a:cubicBezTo>
                    <a:cubicBezTo>
                      <a:pt x="92" y="6"/>
                      <a:pt x="92" y="5"/>
                      <a:pt x="92" y="3"/>
                    </a:cubicBezTo>
                    <a:cubicBezTo>
                      <a:pt x="92" y="2"/>
                      <a:pt x="91" y="1"/>
                      <a:pt x="90" y="0"/>
                    </a:cubicBezTo>
                    <a:close/>
                    <a:moveTo>
                      <a:pt x="8" y="40"/>
                    </a:moveTo>
                    <a:cubicBezTo>
                      <a:pt x="8" y="39"/>
                      <a:pt x="9" y="39"/>
                      <a:pt x="10" y="38"/>
                    </a:cubicBezTo>
                    <a:cubicBezTo>
                      <a:pt x="11" y="38"/>
                      <a:pt x="11" y="38"/>
                      <a:pt x="11" y="38"/>
                    </a:cubicBezTo>
                    <a:cubicBezTo>
                      <a:pt x="11" y="38"/>
                      <a:pt x="11" y="38"/>
                      <a:pt x="11" y="38"/>
                    </a:cubicBezTo>
                    <a:cubicBezTo>
                      <a:pt x="12" y="39"/>
                      <a:pt x="12" y="39"/>
                      <a:pt x="11" y="40"/>
                    </a:cubicBezTo>
                    <a:cubicBezTo>
                      <a:pt x="11" y="40"/>
                      <a:pt x="10" y="41"/>
                      <a:pt x="9" y="42"/>
                    </a:cubicBezTo>
                    <a:cubicBezTo>
                      <a:pt x="8" y="42"/>
                      <a:pt x="7" y="43"/>
                      <a:pt x="4" y="44"/>
                    </a:cubicBezTo>
                    <a:cubicBezTo>
                      <a:pt x="5" y="43"/>
                      <a:pt x="6" y="42"/>
                      <a:pt x="8" y="40"/>
                    </a:cubicBezTo>
                    <a:close/>
                    <a:moveTo>
                      <a:pt x="21" y="40"/>
                    </a:moveTo>
                    <a:cubicBezTo>
                      <a:pt x="20" y="40"/>
                      <a:pt x="20" y="40"/>
                      <a:pt x="20" y="41"/>
                    </a:cubicBezTo>
                    <a:cubicBezTo>
                      <a:pt x="20" y="40"/>
                      <a:pt x="20" y="39"/>
                      <a:pt x="20" y="39"/>
                    </a:cubicBezTo>
                    <a:cubicBezTo>
                      <a:pt x="20" y="39"/>
                      <a:pt x="21" y="38"/>
                      <a:pt x="21" y="38"/>
                    </a:cubicBezTo>
                    <a:cubicBezTo>
                      <a:pt x="21" y="38"/>
                      <a:pt x="21" y="38"/>
                      <a:pt x="21" y="38"/>
                    </a:cubicBezTo>
                    <a:cubicBezTo>
                      <a:pt x="21" y="38"/>
                      <a:pt x="21" y="38"/>
                      <a:pt x="21" y="38"/>
                    </a:cubicBezTo>
                    <a:cubicBezTo>
                      <a:pt x="21" y="39"/>
                      <a:pt x="21" y="39"/>
                      <a:pt x="21" y="40"/>
                    </a:cubicBezTo>
                    <a:close/>
                    <a:moveTo>
                      <a:pt x="38" y="49"/>
                    </a:moveTo>
                    <a:cubicBezTo>
                      <a:pt x="38" y="50"/>
                      <a:pt x="37" y="50"/>
                      <a:pt x="36" y="51"/>
                    </a:cubicBezTo>
                    <a:cubicBezTo>
                      <a:pt x="35" y="51"/>
                      <a:pt x="35" y="51"/>
                      <a:pt x="35" y="51"/>
                    </a:cubicBezTo>
                    <a:cubicBezTo>
                      <a:pt x="34" y="51"/>
                      <a:pt x="34" y="50"/>
                      <a:pt x="34" y="50"/>
                    </a:cubicBezTo>
                    <a:cubicBezTo>
                      <a:pt x="34" y="50"/>
                      <a:pt x="33" y="49"/>
                      <a:pt x="33" y="49"/>
                    </a:cubicBezTo>
                    <a:cubicBezTo>
                      <a:pt x="34" y="48"/>
                      <a:pt x="34" y="48"/>
                      <a:pt x="35" y="47"/>
                    </a:cubicBezTo>
                    <a:cubicBezTo>
                      <a:pt x="35" y="47"/>
                      <a:pt x="35" y="46"/>
                      <a:pt x="34" y="46"/>
                    </a:cubicBezTo>
                    <a:cubicBezTo>
                      <a:pt x="34" y="46"/>
                      <a:pt x="34" y="46"/>
                      <a:pt x="34" y="46"/>
                    </a:cubicBezTo>
                    <a:cubicBezTo>
                      <a:pt x="35" y="43"/>
                      <a:pt x="38" y="40"/>
                      <a:pt x="41" y="38"/>
                    </a:cubicBezTo>
                    <a:cubicBezTo>
                      <a:pt x="42" y="38"/>
                      <a:pt x="43" y="38"/>
                      <a:pt x="44" y="38"/>
                    </a:cubicBezTo>
                    <a:cubicBezTo>
                      <a:pt x="44" y="38"/>
                      <a:pt x="44" y="38"/>
                      <a:pt x="44" y="38"/>
                    </a:cubicBezTo>
                    <a:cubicBezTo>
                      <a:pt x="45" y="38"/>
                      <a:pt x="45" y="38"/>
                      <a:pt x="45" y="38"/>
                    </a:cubicBezTo>
                    <a:cubicBezTo>
                      <a:pt x="46" y="39"/>
                      <a:pt x="46" y="39"/>
                      <a:pt x="46" y="39"/>
                    </a:cubicBezTo>
                    <a:cubicBezTo>
                      <a:pt x="44" y="43"/>
                      <a:pt x="42" y="46"/>
                      <a:pt x="38" y="49"/>
                    </a:cubicBezTo>
                    <a:close/>
                    <a:moveTo>
                      <a:pt x="66" y="46"/>
                    </a:moveTo>
                    <a:cubicBezTo>
                      <a:pt x="65" y="48"/>
                      <a:pt x="63" y="49"/>
                      <a:pt x="62" y="50"/>
                    </a:cubicBezTo>
                    <a:cubicBezTo>
                      <a:pt x="61" y="51"/>
                      <a:pt x="60" y="51"/>
                      <a:pt x="59" y="51"/>
                    </a:cubicBezTo>
                    <a:cubicBezTo>
                      <a:pt x="58" y="52"/>
                      <a:pt x="57" y="52"/>
                      <a:pt x="56" y="51"/>
                    </a:cubicBezTo>
                    <a:cubicBezTo>
                      <a:pt x="55" y="51"/>
                      <a:pt x="54" y="50"/>
                      <a:pt x="54" y="48"/>
                    </a:cubicBezTo>
                    <a:cubicBezTo>
                      <a:pt x="54" y="47"/>
                      <a:pt x="54" y="46"/>
                      <a:pt x="54" y="45"/>
                    </a:cubicBezTo>
                    <a:cubicBezTo>
                      <a:pt x="54" y="45"/>
                      <a:pt x="54" y="45"/>
                      <a:pt x="54" y="45"/>
                    </a:cubicBezTo>
                    <a:cubicBezTo>
                      <a:pt x="55" y="44"/>
                      <a:pt x="55" y="44"/>
                      <a:pt x="55" y="43"/>
                    </a:cubicBezTo>
                    <a:cubicBezTo>
                      <a:pt x="56" y="41"/>
                      <a:pt x="58" y="39"/>
                      <a:pt x="61" y="38"/>
                    </a:cubicBezTo>
                    <a:cubicBezTo>
                      <a:pt x="62" y="38"/>
                      <a:pt x="62" y="37"/>
                      <a:pt x="63" y="37"/>
                    </a:cubicBezTo>
                    <a:cubicBezTo>
                      <a:pt x="64" y="37"/>
                      <a:pt x="65" y="38"/>
                      <a:pt x="65" y="38"/>
                    </a:cubicBezTo>
                    <a:cubicBezTo>
                      <a:pt x="66" y="39"/>
                      <a:pt x="67" y="39"/>
                      <a:pt x="67" y="40"/>
                    </a:cubicBezTo>
                    <a:cubicBezTo>
                      <a:pt x="67" y="41"/>
                      <a:pt x="68" y="41"/>
                      <a:pt x="68" y="42"/>
                    </a:cubicBezTo>
                    <a:cubicBezTo>
                      <a:pt x="68" y="42"/>
                      <a:pt x="68" y="42"/>
                      <a:pt x="68" y="42"/>
                    </a:cubicBezTo>
                    <a:cubicBezTo>
                      <a:pt x="67" y="44"/>
                      <a:pt x="67" y="45"/>
                      <a:pt x="66" y="46"/>
                    </a:cubicBezTo>
                    <a:close/>
                    <a:moveTo>
                      <a:pt x="89" y="7"/>
                    </a:moveTo>
                    <a:cubicBezTo>
                      <a:pt x="89" y="8"/>
                      <a:pt x="88" y="10"/>
                      <a:pt x="88" y="11"/>
                    </a:cubicBezTo>
                    <a:cubicBezTo>
                      <a:pt x="85" y="16"/>
                      <a:pt x="83" y="20"/>
                      <a:pt x="80" y="25"/>
                    </a:cubicBezTo>
                    <a:cubicBezTo>
                      <a:pt x="78" y="29"/>
                      <a:pt x="75" y="34"/>
                      <a:pt x="72" y="38"/>
                    </a:cubicBezTo>
                    <a:cubicBezTo>
                      <a:pt x="74" y="33"/>
                      <a:pt x="76" y="27"/>
                      <a:pt x="79" y="22"/>
                    </a:cubicBezTo>
                    <a:cubicBezTo>
                      <a:pt x="81" y="18"/>
                      <a:pt x="83" y="13"/>
                      <a:pt x="85" y="9"/>
                    </a:cubicBezTo>
                    <a:cubicBezTo>
                      <a:pt x="86" y="7"/>
                      <a:pt x="88" y="5"/>
                      <a:pt x="89" y="3"/>
                    </a:cubicBezTo>
                    <a:cubicBezTo>
                      <a:pt x="89" y="4"/>
                      <a:pt x="89" y="6"/>
                      <a:pt x="8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3" name="Picture Placeholder 2">
            <a:extLst>
              <a:ext uri="{FF2B5EF4-FFF2-40B4-BE49-F238E27FC236}">
                <a16:creationId xmlns:a16="http://schemas.microsoft.com/office/drawing/2014/main" id="{61B10D08-4EBF-9349-9DA6-66DBD322F69C}"/>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62670496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9E984F-0846-4DAF-A23B-0D4714A99F90}"/>
              </a:ext>
            </a:extLst>
          </p:cNvPr>
          <p:cNvSpPr txBox="1"/>
          <p:nvPr/>
        </p:nvSpPr>
        <p:spPr>
          <a:xfrm>
            <a:off x="3171825" y="523875"/>
            <a:ext cx="5848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Promotional Budget</a:t>
            </a:r>
          </a:p>
        </p:txBody>
      </p:sp>
      <p:sp>
        <p:nvSpPr>
          <p:cNvPr id="4" name="TextBox 3">
            <a:extLst>
              <a:ext uri="{FF2B5EF4-FFF2-40B4-BE49-F238E27FC236}">
                <a16:creationId xmlns:a16="http://schemas.microsoft.com/office/drawing/2014/main" id="{4E27FF37-0BC3-493C-AB2C-050828E7F23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28" name="Straight Connector 27">
            <a:extLst>
              <a:ext uri="{FF2B5EF4-FFF2-40B4-BE49-F238E27FC236}">
                <a16:creationId xmlns:a16="http://schemas.microsoft.com/office/drawing/2014/main" id="{51DEDEAE-C980-47E8-A49D-049448ACB9BD}"/>
              </a:ext>
            </a:extLst>
          </p:cNvPr>
          <p:cNvCxnSpPr>
            <a:cxnSpLocks/>
          </p:cNvCxnSpPr>
          <p:nvPr/>
        </p:nvCxnSpPr>
        <p:spPr>
          <a:xfrm>
            <a:off x="4409685" y="4889696"/>
            <a:ext cx="3371850"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982CFB5-E15E-4D29-B04D-5084EF273E5A}"/>
              </a:ext>
            </a:extLst>
          </p:cNvPr>
          <p:cNvCxnSpPr>
            <a:cxnSpLocks/>
          </p:cNvCxnSpPr>
          <p:nvPr/>
        </p:nvCxnSpPr>
        <p:spPr>
          <a:xfrm>
            <a:off x="4409685" y="3277378"/>
            <a:ext cx="3371850"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88AE3BB-F4C3-4613-975D-8BE6B9F4D1DA}"/>
              </a:ext>
            </a:extLst>
          </p:cNvPr>
          <p:cNvSpPr txBox="1"/>
          <p:nvPr/>
        </p:nvSpPr>
        <p:spPr>
          <a:xfrm>
            <a:off x="5152635" y="2351061"/>
            <a:ext cx="18859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tile text</a:t>
            </a:r>
          </a:p>
        </p:txBody>
      </p:sp>
      <p:sp>
        <p:nvSpPr>
          <p:cNvPr id="24" name="TextBox 23">
            <a:extLst>
              <a:ext uri="{FF2B5EF4-FFF2-40B4-BE49-F238E27FC236}">
                <a16:creationId xmlns:a16="http://schemas.microsoft.com/office/drawing/2014/main" id="{FB7B6199-8062-4C28-BD56-09B0F387D47A}"/>
              </a:ext>
            </a:extLst>
          </p:cNvPr>
          <p:cNvSpPr txBox="1"/>
          <p:nvPr/>
        </p:nvSpPr>
        <p:spPr>
          <a:xfrm>
            <a:off x="5428860" y="2701343"/>
            <a:ext cx="133350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Subtitle text here</a:t>
            </a:r>
          </a:p>
        </p:txBody>
      </p:sp>
      <p:sp>
        <p:nvSpPr>
          <p:cNvPr id="34" name="TextBox 33">
            <a:extLst>
              <a:ext uri="{FF2B5EF4-FFF2-40B4-BE49-F238E27FC236}">
                <a16:creationId xmlns:a16="http://schemas.microsoft.com/office/drawing/2014/main" id="{D360C0E6-EE73-48DC-91DA-221467821E4B}"/>
              </a:ext>
            </a:extLst>
          </p:cNvPr>
          <p:cNvSpPr txBox="1"/>
          <p:nvPr/>
        </p:nvSpPr>
        <p:spPr>
          <a:xfrm>
            <a:off x="5638410" y="1994874"/>
            <a:ext cx="914400" cy="369332"/>
          </a:xfrm>
          <a:prstGeom prst="rect">
            <a:avLst/>
          </a:prstGeom>
          <a:noFill/>
        </p:spPr>
        <p:txBody>
          <a:bodyPr wrap="square" rtlCol="0">
            <a:spAutoFit/>
          </a:bodyPr>
          <a:lstStyle/>
          <a:p>
            <a:pPr algn="ctr"/>
            <a:r>
              <a:rPr lang="en-US">
                <a:solidFill>
                  <a:schemeClr val="accent1"/>
                </a:solidFill>
                <a:latin typeface="Inter Bold" panose="020B0502030000000004" pitchFamily="34" charset="0"/>
                <a:ea typeface="Inter Bold" panose="020B0502030000000004" pitchFamily="34" charset="0"/>
              </a:rPr>
              <a:t>$7M</a:t>
            </a:r>
          </a:p>
        </p:txBody>
      </p:sp>
      <p:sp>
        <p:nvSpPr>
          <p:cNvPr id="64" name="TextBox 63">
            <a:extLst>
              <a:ext uri="{FF2B5EF4-FFF2-40B4-BE49-F238E27FC236}">
                <a16:creationId xmlns:a16="http://schemas.microsoft.com/office/drawing/2014/main" id="{C4CC2882-16E1-4290-82B9-AE37FA3A237B}"/>
              </a:ext>
            </a:extLst>
          </p:cNvPr>
          <p:cNvSpPr txBox="1"/>
          <p:nvPr/>
        </p:nvSpPr>
        <p:spPr>
          <a:xfrm>
            <a:off x="5152635" y="3963379"/>
            <a:ext cx="18859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tile text</a:t>
            </a:r>
          </a:p>
        </p:txBody>
      </p:sp>
      <p:sp>
        <p:nvSpPr>
          <p:cNvPr id="65" name="TextBox 64">
            <a:extLst>
              <a:ext uri="{FF2B5EF4-FFF2-40B4-BE49-F238E27FC236}">
                <a16:creationId xmlns:a16="http://schemas.microsoft.com/office/drawing/2014/main" id="{C49595D7-2538-4046-9BDF-0A9A9238436B}"/>
              </a:ext>
            </a:extLst>
          </p:cNvPr>
          <p:cNvSpPr txBox="1"/>
          <p:nvPr/>
        </p:nvSpPr>
        <p:spPr>
          <a:xfrm>
            <a:off x="5428860" y="4313661"/>
            <a:ext cx="133350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Subtitle text here</a:t>
            </a:r>
          </a:p>
        </p:txBody>
      </p:sp>
      <p:sp>
        <p:nvSpPr>
          <p:cNvPr id="66" name="TextBox 65">
            <a:extLst>
              <a:ext uri="{FF2B5EF4-FFF2-40B4-BE49-F238E27FC236}">
                <a16:creationId xmlns:a16="http://schemas.microsoft.com/office/drawing/2014/main" id="{FE510B40-4EAC-4F9B-BD4E-48D8B9D6F203}"/>
              </a:ext>
            </a:extLst>
          </p:cNvPr>
          <p:cNvSpPr txBox="1"/>
          <p:nvPr/>
        </p:nvSpPr>
        <p:spPr>
          <a:xfrm>
            <a:off x="5552685" y="3607192"/>
            <a:ext cx="1085850" cy="369332"/>
          </a:xfrm>
          <a:prstGeom prst="rect">
            <a:avLst/>
          </a:prstGeom>
          <a:noFill/>
        </p:spPr>
        <p:txBody>
          <a:bodyPr wrap="square" rtlCol="0">
            <a:spAutoFit/>
          </a:bodyPr>
          <a:lstStyle/>
          <a:p>
            <a:pPr algn="ctr"/>
            <a:r>
              <a:rPr lang="en-US">
                <a:solidFill>
                  <a:schemeClr val="accent2"/>
                </a:solidFill>
                <a:latin typeface="Inter Bold" panose="020B0502030000000004" pitchFamily="34" charset="0"/>
                <a:ea typeface="Inter Bold" panose="020B0502030000000004" pitchFamily="34" charset="0"/>
              </a:rPr>
              <a:t>$300K</a:t>
            </a:r>
          </a:p>
        </p:txBody>
      </p:sp>
      <p:sp>
        <p:nvSpPr>
          <p:cNvPr id="68" name="TextBox 67">
            <a:extLst>
              <a:ext uri="{FF2B5EF4-FFF2-40B4-BE49-F238E27FC236}">
                <a16:creationId xmlns:a16="http://schemas.microsoft.com/office/drawing/2014/main" id="{D913E358-62EE-41B9-B012-3756305B79E3}"/>
              </a:ext>
            </a:extLst>
          </p:cNvPr>
          <p:cNvSpPr txBox="1"/>
          <p:nvPr/>
        </p:nvSpPr>
        <p:spPr>
          <a:xfrm>
            <a:off x="5152635" y="5575697"/>
            <a:ext cx="18859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tile text</a:t>
            </a:r>
          </a:p>
        </p:txBody>
      </p:sp>
      <p:sp>
        <p:nvSpPr>
          <p:cNvPr id="69" name="TextBox 68">
            <a:extLst>
              <a:ext uri="{FF2B5EF4-FFF2-40B4-BE49-F238E27FC236}">
                <a16:creationId xmlns:a16="http://schemas.microsoft.com/office/drawing/2014/main" id="{9B23D6A5-473C-48A7-A02E-DD4F35DC7CDA}"/>
              </a:ext>
            </a:extLst>
          </p:cNvPr>
          <p:cNvSpPr txBox="1"/>
          <p:nvPr/>
        </p:nvSpPr>
        <p:spPr>
          <a:xfrm>
            <a:off x="5428860" y="5925979"/>
            <a:ext cx="133350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Subtitle text here</a:t>
            </a:r>
          </a:p>
        </p:txBody>
      </p:sp>
      <p:sp>
        <p:nvSpPr>
          <p:cNvPr id="70" name="TextBox 69">
            <a:extLst>
              <a:ext uri="{FF2B5EF4-FFF2-40B4-BE49-F238E27FC236}">
                <a16:creationId xmlns:a16="http://schemas.microsoft.com/office/drawing/2014/main" id="{2C646EC7-5BC8-4DF8-859E-E8AA2E5B8D9B}"/>
              </a:ext>
            </a:extLst>
          </p:cNvPr>
          <p:cNvSpPr txBox="1"/>
          <p:nvPr/>
        </p:nvSpPr>
        <p:spPr>
          <a:xfrm>
            <a:off x="5638410" y="5219510"/>
            <a:ext cx="914400" cy="369332"/>
          </a:xfrm>
          <a:prstGeom prst="rect">
            <a:avLst/>
          </a:prstGeom>
          <a:noFill/>
        </p:spPr>
        <p:txBody>
          <a:bodyPr wrap="square" rtlCol="0">
            <a:spAutoFit/>
          </a:bodyPr>
          <a:lstStyle/>
          <a:p>
            <a:pPr algn="ctr"/>
            <a:r>
              <a:rPr lang="en-US">
                <a:solidFill>
                  <a:schemeClr val="accent3"/>
                </a:solidFill>
                <a:latin typeface="Inter Bold" panose="020B0502030000000004" pitchFamily="34" charset="0"/>
                <a:ea typeface="Inter Bold" panose="020B0502030000000004" pitchFamily="34" charset="0"/>
              </a:rPr>
              <a:t>$20K</a:t>
            </a:r>
          </a:p>
        </p:txBody>
      </p:sp>
      <p:sp>
        <p:nvSpPr>
          <p:cNvPr id="16" name="Freeform 12">
            <a:extLst>
              <a:ext uri="{FF2B5EF4-FFF2-40B4-BE49-F238E27FC236}">
                <a16:creationId xmlns:a16="http://schemas.microsoft.com/office/drawing/2014/main" id="{947023A7-1085-4435-A97A-124318D4D0BE}"/>
              </a:ext>
            </a:extLst>
          </p:cNvPr>
          <p:cNvSpPr>
            <a:spLocks/>
          </p:cNvSpPr>
          <p:nvPr/>
        </p:nvSpPr>
        <p:spPr bwMode="auto">
          <a:xfrm>
            <a:off x="687324" y="3518849"/>
            <a:ext cx="1475863" cy="2046546"/>
          </a:xfrm>
          <a:custGeom>
            <a:avLst/>
            <a:gdLst>
              <a:gd name="T0" fmla="*/ 347 w 518"/>
              <a:gd name="T1" fmla="*/ 359 h 718"/>
              <a:gd name="T2" fmla="*/ 518 w 518"/>
              <a:gd name="T3" fmla="*/ 37 h 718"/>
              <a:gd name="T4" fmla="*/ 359 w 518"/>
              <a:gd name="T5" fmla="*/ 0 h 718"/>
              <a:gd name="T6" fmla="*/ 0 w 518"/>
              <a:gd name="T7" fmla="*/ 359 h 718"/>
              <a:gd name="T8" fmla="*/ 359 w 518"/>
              <a:gd name="T9" fmla="*/ 718 h 718"/>
              <a:gd name="T10" fmla="*/ 518 w 518"/>
              <a:gd name="T11" fmla="*/ 681 h 718"/>
              <a:gd name="T12" fmla="*/ 347 w 518"/>
              <a:gd name="T13" fmla="*/ 359 h 718"/>
            </a:gdLst>
            <a:ahLst/>
            <a:cxnLst>
              <a:cxn ang="0">
                <a:pos x="T0" y="T1"/>
              </a:cxn>
              <a:cxn ang="0">
                <a:pos x="T2" y="T3"/>
              </a:cxn>
              <a:cxn ang="0">
                <a:pos x="T4" y="T5"/>
              </a:cxn>
              <a:cxn ang="0">
                <a:pos x="T6" y="T7"/>
              </a:cxn>
              <a:cxn ang="0">
                <a:pos x="T8" y="T9"/>
              </a:cxn>
              <a:cxn ang="0">
                <a:pos x="T10" y="T11"/>
              </a:cxn>
              <a:cxn ang="0">
                <a:pos x="T12" y="T13"/>
              </a:cxn>
            </a:cxnLst>
            <a:rect l="0" t="0" r="r" b="b"/>
            <a:pathLst>
              <a:path w="518" h="718">
                <a:moveTo>
                  <a:pt x="347" y="359"/>
                </a:moveTo>
                <a:cubicBezTo>
                  <a:pt x="347" y="225"/>
                  <a:pt x="415" y="107"/>
                  <a:pt x="518" y="37"/>
                </a:cubicBezTo>
                <a:cubicBezTo>
                  <a:pt x="470" y="13"/>
                  <a:pt x="416" y="0"/>
                  <a:pt x="359" y="0"/>
                </a:cubicBezTo>
                <a:cubicBezTo>
                  <a:pt x="160" y="0"/>
                  <a:pt x="0" y="161"/>
                  <a:pt x="0" y="359"/>
                </a:cubicBezTo>
                <a:cubicBezTo>
                  <a:pt x="0" y="557"/>
                  <a:pt x="160" y="718"/>
                  <a:pt x="359" y="718"/>
                </a:cubicBezTo>
                <a:cubicBezTo>
                  <a:pt x="416" y="718"/>
                  <a:pt x="470" y="705"/>
                  <a:pt x="518" y="681"/>
                </a:cubicBezTo>
                <a:cubicBezTo>
                  <a:pt x="415" y="611"/>
                  <a:pt x="347" y="493"/>
                  <a:pt x="347" y="35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630B7AD2-BE46-45AF-9A04-5B64FDFAC60B}"/>
              </a:ext>
            </a:extLst>
          </p:cNvPr>
          <p:cNvSpPr>
            <a:spLocks/>
          </p:cNvSpPr>
          <p:nvPr/>
        </p:nvSpPr>
        <p:spPr bwMode="auto">
          <a:xfrm>
            <a:off x="1205255" y="2601679"/>
            <a:ext cx="2046547" cy="1863112"/>
          </a:xfrm>
          <a:custGeom>
            <a:avLst/>
            <a:gdLst>
              <a:gd name="T0" fmla="*/ 718 w 718"/>
              <a:gd name="T1" fmla="*/ 359 h 654"/>
              <a:gd name="T2" fmla="*/ 359 w 718"/>
              <a:gd name="T3" fmla="*/ 0 h 654"/>
              <a:gd name="T4" fmla="*/ 0 w 718"/>
              <a:gd name="T5" fmla="*/ 336 h 654"/>
              <a:gd name="T6" fmla="*/ 177 w 718"/>
              <a:gd name="T7" fmla="*/ 293 h 654"/>
              <a:gd name="T8" fmla="*/ 564 w 718"/>
              <a:gd name="T9" fmla="*/ 654 h 654"/>
              <a:gd name="T10" fmla="*/ 718 w 718"/>
              <a:gd name="T11" fmla="*/ 359 h 654"/>
            </a:gdLst>
            <a:ahLst/>
            <a:cxnLst>
              <a:cxn ang="0">
                <a:pos x="T0" y="T1"/>
              </a:cxn>
              <a:cxn ang="0">
                <a:pos x="T2" y="T3"/>
              </a:cxn>
              <a:cxn ang="0">
                <a:pos x="T4" y="T5"/>
              </a:cxn>
              <a:cxn ang="0">
                <a:pos x="T6" y="T7"/>
              </a:cxn>
              <a:cxn ang="0">
                <a:pos x="T8" y="T9"/>
              </a:cxn>
              <a:cxn ang="0">
                <a:pos x="T10" y="T11"/>
              </a:cxn>
            </a:cxnLst>
            <a:rect l="0" t="0" r="r" b="b"/>
            <a:pathLst>
              <a:path w="718" h="654">
                <a:moveTo>
                  <a:pt x="718" y="359"/>
                </a:moveTo>
                <a:cubicBezTo>
                  <a:pt x="718" y="161"/>
                  <a:pt x="557" y="0"/>
                  <a:pt x="359" y="0"/>
                </a:cubicBezTo>
                <a:cubicBezTo>
                  <a:pt x="168" y="0"/>
                  <a:pt x="13" y="148"/>
                  <a:pt x="0" y="336"/>
                </a:cubicBezTo>
                <a:cubicBezTo>
                  <a:pt x="53" y="309"/>
                  <a:pt x="113" y="293"/>
                  <a:pt x="177" y="293"/>
                </a:cubicBezTo>
                <a:cubicBezTo>
                  <a:pt x="381" y="293"/>
                  <a:pt x="550" y="453"/>
                  <a:pt x="564" y="654"/>
                </a:cubicBezTo>
                <a:cubicBezTo>
                  <a:pt x="657" y="589"/>
                  <a:pt x="718" y="481"/>
                  <a:pt x="718" y="35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8B30210A-AAB2-4423-B5D5-CBAAE7C968D9}"/>
              </a:ext>
            </a:extLst>
          </p:cNvPr>
          <p:cNvSpPr>
            <a:spLocks/>
          </p:cNvSpPr>
          <p:nvPr/>
        </p:nvSpPr>
        <p:spPr bwMode="auto">
          <a:xfrm>
            <a:off x="1761551" y="3678304"/>
            <a:ext cx="2042951" cy="1887091"/>
          </a:xfrm>
          <a:custGeom>
            <a:avLst/>
            <a:gdLst>
              <a:gd name="T0" fmla="*/ 551 w 717"/>
              <a:gd name="T1" fmla="*/ 0 h 662"/>
              <a:gd name="T2" fmla="*/ 164 w 717"/>
              <a:gd name="T3" fmla="*/ 369 h 662"/>
              <a:gd name="T4" fmla="*/ 0 w 717"/>
              <a:gd name="T5" fmla="*/ 332 h 662"/>
              <a:gd name="T6" fmla="*/ 358 w 717"/>
              <a:gd name="T7" fmla="*/ 662 h 662"/>
              <a:gd name="T8" fmla="*/ 717 w 717"/>
              <a:gd name="T9" fmla="*/ 303 h 662"/>
              <a:gd name="T10" fmla="*/ 551 w 717"/>
              <a:gd name="T11" fmla="*/ 0 h 662"/>
            </a:gdLst>
            <a:ahLst/>
            <a:cxnLst>
              <a:cxn ang="0">
                <a:pos x="T0" y="T1"/>
              </a:cxn>
              <a:cxn ang="0">
                <a:pos x="T2" y="T3"/>
              </a:cxn>
              <a:cxn ang="0">
                <a:pos x="T4" y="T5"/>
              </a:cxn>
              <a:cxn ang="0">
                <a:pos x="T6" y="T7"/>
              </a:cxn>
              <a:cxn ang="0">
                <a:pos x="T8" y="T9"/>
              </a:cxn>
              <a:cxn ang="0">
                <a:pos x="T10" y="T11"/>
              </a:cxn>
            </a:cxnLst>
            <a:rect l="0" t="0" r="r" b="b"/>
            <a:pathLst>
              <a:path w="717" h="662">
                <a:moveTo>
                  <a:pt x="551" y="0"/>
                </a:moveTo>
                <a:cubicBezTo>
                  <a:pt x="541" y="205"/>
                  <a:pt x="371" y="369"/>
                  <a:pt x="164" y="369"/>
                </a:cubicBezTo>
                <a:cubicBezTo>
                  <a:pt x="105" y="369"/>
                  <a:pt x="50" y="356"/>
                  <a:pt x="0" y="332"/>
                </a:cubicBezTo>
                <a:cubicBezTo>
                  <a:pt x="15" y="517"/>
                  <a:pt x="169" y="662"/>
                  <a:pt x="358" y="662"/>
                </a:cubicBezTo>
                <a:cubicBezTo>
                  <a:pt x="556" y="662"/>
                  <a:pt x="717" y="501"/>
                  <a:pt x="717" y="303"/>
                </a:cubicBezTo>
                <a:cubicBezTo>
                  <a:pt x="717" y="176"/>
                  <a:pt x="651" y="64"/>
                  <a:pt x="551"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99F923D1-C591-4E96-B066-FF343E016E0D}"/>
              </a:ext>
            </a:extLst>
          </p:cNvPr>
          <p:cNvSpPr>
            <a:spLocks/>
          </p:cNvSpPr>
          <p:nvPr/>
        </p:nvSpPr>
        <p:spPr bwMode="auto">
          <a:xfrm>
            <a:off x="1757955" y="3669912"/>
            <a:ext cx="974717" cy="978313"/>
          </a:xfrm>
          <a:custGeom>
            <a:avLst/>
            <a:gdLst>
              <a:gd name="T0" fmla="*/ 0 w 342"/>
              <a:gd name="T1" fmla="*/ 303 h 343"/>
              <a:gd name="T2" fmla="*/ 165 w 342"/>
              <a:gd name="T3" fmla="*/ 343 h 343"/>
              <a:gd name="T4" fmla="*/ 342 w 342"/>
              <a:gd name="T5" fmla="*/ 296 h 343"/>
              <a:gd name="T6" fmla="*/ 171 w 342"/>
              <a:gd name="T7" fmla="*/ 0 h 343"/>
              <a:gd name="T8" fmla="*/ 0 w 342"/>
              <a:gd name="T9" fmla="*/ 303 h 343"/>
            </a:gdLst>
            <a:ahLst/>
            <a:cxnLst>
              <a:cxn ang="0">
                <a:pos x="T0" y="T1"/>
              </a:cxn>
              <a:cxn ang="0">
                <a:pos x="T2" y="T3"/>
              </a:cxn>
              <a:cxn ang="0">
                <a:pos x="T4" y="T5"/>
              </a:cxn>
              <a:cxn ang="0">
                <a:pos x="T6" y="T7"/>
              </a:cxn>
              <a:cxn ang="0">
                <a:pos x="T8" y="T9"/>
              </a:cxn>
            </a:cxnLst>
            <a:rect l="0" t="0" r="r" b="b"/>
            <a:pathLst>
              <a:path w="342" h="343">
                <a:moveTo>
                  <a:pt x="0" y="303"/>
                </a:moveTo>
                <a:cubicBezTo>
                  <a:pt x="49" y="329"/>
                  <a:pt x="105" y="343"/>
                  <a:pt x="165" y="343"/>
                </a:cubicBezTo>
                <a:cubicBezTo>
                  <a:pt x="229" y="343"/>
                  <a:pt x="289" y="326"/>
                  <a:pt x="342" y="296"/>
                </a:cubicBezTo>
                <a:cubicBezTo>
                  <a:pt x="338" y="171"/>
                  <a:pt x="271" y="62"/>
                  <a:pt x="171" y="0"/>
                </a:cubicBezTo>
                <a:cubicBezTo>
                  <a:pt x="69" y="63"/>
                  <a:pt x="1" y="175"/>
                  <a:pt x="0" y="30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TextBox 82">
            <a:extLst>
              <a:ext uri="{FF2B5EF4-FFF2-40B4-BE49-F238E27FC236}">
                <a16:creationId xmlns:a16="http://schemas.microsoft.com/office/drawing/2014/main" id="{A26ED30A-339C-4117-B16D-A8CCCE7A2F5A}"/>
              </a:ext>
            </a:extLst>
          </p:cNvPr>
          <p:cNvSpPr txBox="1"/>
          <p:nvPr/>
        </p:nvSpPr>
        <p:spPr>
          <a:xfrm>
            <a:off x="1878464" y="4102910"/>
            <a:ext cx="733698"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Budget</a:t>
            </a:r>
          </a:p>
        </p:txBody>
      </p:sp>
      <p:sp>
        <p:nvSpPr>
          <p:cNvPr id="84" name="Freeform 36">
            <a:extLst>
              <a:ext uri="{FF2B5EF4-FFF2-40B4-BE49-F238E27FC236}">
                <a16:creationId xmlns:a16="http://schemas.microsoft.com/office/drawing/2014/main" id="{C9BA31D2-0A42-46DF-BD27-B323AED4AF07}"/>
              </a:ext>
            </a:extLst>
          </p:cNvPr>
          <p:cNvSpPr>
            <a:spLocks noChangeArrowheads="1"/>
          </p:cNvSpPr>
          <p:nvPr/>
        </p:nvSpPr>
        <p:spPr bwMode="auto">
          <a:xfrm>
            <a:off x="2723803" y="4871900"/>
            <a:ext cx="413034" cy="373556"/>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5" name="Freeform 97">
            <a:extLst>
              <a:ext uri="{FF2B5EF4-FFF2-40B4-BE49-F238E27FC236}">
                <a16:creationId xmlns:a16="http://schemas.microsoft.com/office/drawing/2014/main" id="{93E85AF0-8140-4ECB-BA1D-8EC7BA7BCD77}"/>
              </a:ext>
            </a:extLst>
          </p:cNvPr>
          <p:cNvSpPr>
            <a:spLocks noChangeArrowheads="1"/>
          </p:cNvSpPr>
          <p:nvPr/>
        </p:nvSpPr>
        <p:spPr bwMode="auto">
          <a:xfrm>
            <a:off x="1019272" y="4290586"/>
            <a:ext cx="382808" cy="328510"/>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6" name="Freeform 101">
            <a:extLst>
              <a:ext uri="{FF2B5EF4-FFF2-40B4-BE49-F238E27FC236}">
                <a16:creationId xmlns:a16="http://schemas.microsoft.com/office/drawing/2014/main" id="{C6345B45-C143-4814-85DD-C42D4E99379C}"/>
              </a:ext>
            </a:extLst>
          </p:cNvPr>
          <p:cNvSpPr>
            <a:spLocks noChangeArrowheads="1"/>
          </p:cNvSpPr>
          <p:nvPr/>
        </p:nvSpPr>
        <p:spPr bwMode="auto">
          <a:xfrm>
            <a:off x="2343286" y="3077882"/>
            <a:ext cx="428222" cy="327998"/>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7" name="Oval 86">
            <a:extLst>
              <a:ext uri="{FF2B5EF4-FFF2-40B4-BE49-F238E27FC236}">
                <a16:creationId xmlns:a16="http://schemas.microsoft.com/office/drawing/2014/main" id="{F495C458-9CBA-4BDA-B718-B275B9A2088F}"/>
              </a:ext>
            </a:extLst>
          </p:cNvPr>
          <p:cNvSpPr/>
          <p:nvPr/>
        </p:nvSpPr>
        <p:spPr>
          <a:xfrm>
            <a:off x="1485900" y="2982348"/>
            <a:ext cx="335280" cy="335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8" name="Oval 87">
            <a:extLst>
              <a:ext uri="{FF2B5EF4-FFF2-40B4-BE49-F238E27FC236}">
                <a16:creationId xmlns:a16="http://schemas.microsoft.com/office/drawing/2014/main" id="{249295A5-4C63-40C0-A536-1ED16F8342DB}"/>
              </a:ext>
            </a:extLst>
          </p:cNvPr>
          <p:cNvSpPr/>
          <p:nvPr/>
        </p:nvSpPr>
        <p:spPr>
          <a:xfrm>
            <a:off x="3284220" y="4094868"/>
            <a:ext cx="335280" cy="335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9" name="Oval 88">
            <a:extLst>
              <a:ext uri="{FF2B5EF4-FFF2-40B4-BE49-F238E27FC236}">
                <a16:creationId xmlns:a16="http://schemas.microsoft.com/office/drawing/2014/main" id="{2AB34652-D768-4769-B231-591B103AACE8}"/>
              </a:ext>
            </a:extLst>
          </p:cNvPr>
          <p:cNvSpPr/>
          <p:nvPr/>
        </p:nvSpPr>
        <p:spPr>
          <a:xfrm>
            <a:off x="1478280" y="5123568"/>
            <a:ext cx="335280" cy="335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0" name="TextBox 89">
            <a:extLst>
              <a:ext uri="{FF2B5EF4-FFF2-40B4-BE49-F238E27FC236}">
                <a16:creationId xmlns:a16="http://schemas.microsoft.com/office/drawing/2014/main" id="{EBAB709C-3491-4009-B8DC-77FEF702DDEC}"/>
              </a:ext>
            </a:extLst>
          </p:cNvPr>
          <p:cNvSpPr txBox="1"/>
          <p:nvPr/>
        </p:nvSpPr>
        <p:spPr>
          <a:xfrm>
            <a:off x="1440180" y="5152708"/>
            <a:ext cx="411480" cy="276999"/>
          </a:xfrm>
          <a:prstGeom prst="rect">
            <a:avLst/>
          </a:prstGeom>
          <a:noFill/>
        </p:spPr>
        <p:txBody>
          <a:bodyPr wrap="square" rtlCol="0">
            <a:spAutoFit/>
          </a:bodyPr>
          <a:lstStyle/>
          <a:p>
            <a:pPr algn="ctr"/>
            <a:r>
              <a:rPr lang="en-US" sz="1200">
                <a:solidFill>
                  <a:schemeClr val="accent1"/>
                </a:solidFill>
                <a:latin typeface="Roboto" panose="02000000000000000000" pitchFamily="2" charset="0"/>
                <a:ea typeface="Roboto" panose="02000000000000000000" pitchFamily="2" charset="0"/>
                <a:cs typeface="Roboto" panose="02000000000000000000" pitchFamily="2" charset="0"/>
              </a:rPr>
              <a:t>01</a:t>
            </a:r>
          </a:p>
        </p:txBody>
      </p:sp>
      <p:sp>
        <p:nvSpPr>
          <p:cNvPr id="91" name="TextBox 90">
            <a:extLst>
              <a:ext uri="{FF2B5EF4-FFF2-40B4-BE49-F238E27FC236}">
                <a16:creationId xmlns:a16="http://schemas.microsoft.com/office/drawing/2014/main" id="{FE1E7C30-3F5D-476E-97BE-92646DDA8513}"/>
              </a:ext>
            </a:extLst>
          </p:cNvPr>
          <p:cNvSpPr txBox="1"/>
          <p:nvPr/>
        </p:nvSpPr>
        <p:spPr>
          <a:xfrm>
            <a:off x="3254693" y="4128771"/>
            <a:ext cx="411480" cy="276999"/>
          </a:xfrm>
          <a:prstGeom prst="rect">
            <a:avLst/>
          </a:prstGeom>
          <a:noFill/>
        </p:spPr>
        <p:txBody>
          <a:bodyPr wrap="square" rtlCol="0">
            <a:spAutoFit/>
          </a:bodyPr>
          <a:lstStyle/>
          <a:p>
            <a:pPr algn="ctr"/>
            <a:r>
              <a:rPr lang="en-US" sz="1200">
                <a:solidFill>
                  <a:schemeClr val="accent3"/>
                </a:solidFill>
                <a:latin typeface="Roboto" panose="02000000000000000000" pitchFamily="2" charset="0"/>
                <a:ea typeface="Roboto" panose="02000000000000000000" pitchFamily="2" charset="0"/>
                <a:cs typeface="Roboto" panose="02000000000000000000" pitchFamily="2" charset="0"/>
              </a:rPr>
              <a:t>03</a:t>
            </a:r>
          </a:p>
        </p:txBody>
      </p:sp>
      <p:sp>
        <p:nvSpPr>
          <p:cNvPr id="92" name="TextBox 91">
            <a:extLst>
              <a:ext uri="{FF2B5EF4-FFF2-40B4-BE49-F238E27FC236}">
                <a16:creationId xmlns:a16="http://schemas.microsoft.com/office/drawing/2014/main" id="{C61D03C8-8116-4B0A-9175-8FE999B8A68F}"/>
              </a:ext>
            </a:extLst>
          </p:cNvPr>
          <p:cNvSpPr txBox="1"/>
          <p:nvPr/>
        </p:nvSpPr>
        <p:spPr>
          <a:xfrm>
            <a:off x="1449706" y="3009584"/>
            <a:ext cx="411480" cy="276999"/>
          </a:xfrm>
          <a:prstGeom prst="rect">
            <a:avLst/>
          </a:prstGeom>
          <a:noFill/>
        </p:spPr>
        <p:txBody>
          <a:bodyPr wrap="square" rtlCol="0">
            <a:spAutoFit/>
          </a:bodyPr>
          <a:lstStyle/>
          <a:p>
            <a:pPr algn="ctr"/>
            <a:r>
              <a:rPr lang="en-US" sz="1200">
                <a:solidFill>
                  <a:schemeClr val="accent2"/>
                </a:solidFill>
                <a:latin typeface="Roboto" panose="02000000000000000000" pitchFamily="2" charset="0"/>
                <a:ea typeface="Roboto" panose="02000000000000000000" pitchFamily="2" charset="0"/>
                <a:cs typeface="Roboto" panose="02000000000000000000" pitchFamily="2" charset="0"/>
              </a:rPr>
              <a:t>02</a:t>
            </a:r>
          </a:p>
        </p:txBody>
      </p:sp>
      <p:cxnSp>
        <p:nvCxnSpPr>
          <p:cNvPr id="98" name="Straight Connector 97">
            <a:extLst>
              <a:ext uri="{FF2B5EF4-FFF2-40B4-BE49-F238E27FC236}">
                <a16:creationId xmlns:a16="http://schemas.microsoft.com/office/drawing/2014/main" id="{B726696C-AF05-4804-9EE2-68C4F8F5F1E6}"/>
              </a:ext>
            </a:extLst>
          </p:cNvPr>
          <p:cNvCxnSpPr>
            <a:cxnSpLocks/>
          </p:cNvCxnSpPr>
          <p:nvPr/>
        </p:nvCxnSpPr>
        <p:spPr>
          <a:xfrm>
            <a:off x="8940198" y="4648224"/>
            <a:ext cx="2564478"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5BEDD659-54D7-4C72-9ABC-83BCD92EF39B}"/>
              </a:ext>
            </a:extLst>
          </p:cNvPr>
          <p:cNvCxnSpPr>
            <a:cxnSpLocks/>
          </p:cNvCxnSpPr>
          <p:nvPr/>
        </p:nvCxnSpPr>
        <p:spPr>
          <a:xfrm>
            <a:off x="8940198" y="4361544"/>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C2EA9940-AF53-4170-92B1-110FCE9473A9}"/>
              </a:ext>
            </a:extLst>
          </p:cNvPr>
          <p:cNvCxnSpPr>
            <a:cxnSpLocks/>
          </p:cNvCxnSpPr>
          <p:nvPr/>
        </p:nvCxnSpPr>
        <p:spPr>
          <a:xfrm>
            <a:off x="8940198" y="4074866"/>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A5A2284F-3B65-4CA0-B045-1AD67C58584A}"/>
              </a:ext>
            </a:extLst>
          </p:cNvPr>
          <p:cNvCxnSpPr>
            <a:cxnSpLocks/>
          </p:cNvCxnSpPr>
          <p:nvPr/>
        </p:nvCxnSpPr>
        <p:spPr>
          <a:xfrm>
            <a:off x="8940198" y="3788188"/>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49CF73A-E7F9-444E-ABDF-612BBFE92B71}"/>
              </a:ext>
            </a:extLst>
          </p:cNvPr>
          <p:cNvCxnSpPr>
            <a:cxnSpLocks/>
          </p:cNvCxnSpPr>
          <p:nvPr/>
        </p:nvCxnSpPr>
        <p:spPr>
          <a:xfrm>
            <a:off x="8940198" y="3501510"/>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F167AD5C-C828-47D6-B4F6-EFF8D392E8B7}"/>
              </a:ext>
            </a:extLst>
          </p:cNvPr>
          <p:cNvCxnSpPr>
            <a:cxnSpLocks/>
          </p:cNvCxnSpPr>
          <p:nvPr/>
        </p:nvCxnSpPr>
        <p:spPr>
          <a:xfrm>
            <a:off x="8940198" y="3214832"/>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915B8759-44AB-4C56-B5D7-DF82A88081FD}"/>
              </a:ext>
            </a:extLst>
          </p:cNvPr>
          <p:cNvCxnSpPr>
            <a:cxnSpLocks/>
          </p:cNvCxnSpPr>
          <p:nvPr/>
        </p:nvCxnSpPr>
        <p:spPr>
          <a:xfrm>
            <a:off x="8940198" y="2928154"/>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9D23B58F-CF5C-4080-8E90-0C018A33BC1C}"/>
              </a:ext>
            </a:extLst>
          </p:cNvPr>
          <p:cNvCxnSpPr>
            <a:cxnSpLocks/>
          </p:cNvCxnSpPr>
          <p:nvPr/>
        </p:nvCxnSpPr>
        <p:spPr>
          <a:xfrm>
            <a:off x="8940198" y="2641476"/>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3B513564-44C0-4BCC-8ACB-5337F70749D1}"/>
              </a:ext>
            </a:extLst>
          </p:cNvPr>
          <p:cNvSpPr txBox="1"/>
          <p:nvPr/>
        </p:nvSpPr>
        <p:spPr>
          <a:xfrm>
            <a:off x="8386718" y="4520844"/>
            <a:ext cx="469397" cy="246221"/>
          </a:xfrm>
          <a:prstGeom prst="rect">
            <a:avLst/>
          </a:prstGeom>
          <a:noFill/>
        </p:spPr>
        <p:txBody>
          <a:bodyPr wrap="square" rtlCol="0">
            <a:spAutoFit/>
          </a:bodyPr>
          <a:lstStyle/>
          <a:p>
            <a:pPr algn="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10%</a:t>
            </a:r>
          </a:p>
        </p:txBody>
      </p:sp>
      <p:sp>
        <p:nvSpPr>
          <p:cNvPr id="115" name="TextBox 114">
            <a:extLst>
              <a:ext uri="{FF2B5EF4-FFF2-40B4-BE49-F238E27FC236}">
                <a16:creationId xmlns:a16="http://schemas.microsoft.com/office/drawing/2014/main" id="{C78C14D0-CB15-4083-B8A9-40006B289FA5}"/>
              </a:ext>
            </a:extLst>
          </p:cNvPr>
          <p:cNvSpPr txBox="1"/>
          <p:nvPr/>
        </p:nvSpPr>
        <p:spPr>
          <a:xfrm>
            <a:off x="8386718" y="425439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20%</a:t>
            </a:r>
          </a:p>
        </p:txBody>
      </p:sp>
      <p:sp>
        <p:nvSpPr>
          <p:cNvPr id="116" name="TextBox 115">
            <a:extLst>
              <a:ext uri="{FF2B5EF4-FFF2-40B4-BE49-F238E27FC236}">
                <a16:creationId xmlns:a16="http://schemas.microsoft.com/office/drawing/2014/main" id="{9DC2C59C-070B-4B62-A1A7-1344A107CDE1}"/>
              </a:ext>
            </a:extLst>
          </p:cNvPr>
          <p:cNvSpPr txBox="1"/>
          <p:nvPr/>
        </p:nvSpPr>
        <p:spPr>
          <a:xfrm>
            <a:off x="8386718" y="395602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17" name="TextBox 116">
            <a:extLst>
              <a:ext uri="{FF2B5EF4-FFF2-40B4-BE49-F238E27FC236}">
                <a16:creationId xmlns:a16="http://schemas.microsoft.com/office/drawing/2014/main" id="{C730FFE3-F07E-4B76-9178-80B78425A5CA}"/>
              </a:ext>
            </a:extLst>
          </p:cNvPr>
          <p:cNvSpPr txBox="1"/>
          <p:nvPr/>
        </p:nvSpPr>
        <p:spPr>
          <a:xfrm>
            <a:off x="8386718" y="3669492"/>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118" name="TextBox 117">
            <a:extLst>
              <a:ext uri="{FF2B5EF4-FFF2-40B4-BE49-F238E27FC236}">
                <a16:creationId xmlns:a16="http://schemas.microsoft.com/office/drawing/2014/main" id="{CB2C93B9-E0F8-4619-A486-6D6B5007FE62}"/>
              </a:ext>
            </a:extLst>
          </p:cNvPr>
          <p:cNvSpPr txBox="1"/>
          <p:nvPr/>
        </p:nvSpPr>
        <p:spPr>
          <a:xfrm>
            <a:off x="8386718" y="3392782"/>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19" name="TextBox 118">
            <a:extLst>
              <a:ext uri="{FF2B5EF4-FFF2-40B4-BE49-F238E27FC236}">
                <a16:creationId xmlns:a16="http://schemas.microsoft.com/office/drawing/2014/main" id="{FFDFC567-C8DE-4927-9D07-DD031EA85CBE}"/>
              </a:ext>
            </a:extLst>
          </p:cNvPr>
          <p:cNvSpPr txBox="1"/>
          <p:nvPr/>
        </p:nvSpPr>
        <p:spPr>
          <a:xfrm>
            <a:off x="8386718" y="3087308"/>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60%</a:t>
            </a:r>
          </a:p>
        </p:txBody>
      </p:sp>
      <p:sp>
        <p:nvSpPr>
          <p:cNvPr id="121" name="TextBox 120">
            <a:extLst>
              <a:ext uri="{FF2B5EF4-FFF2-40B4-BE49-F238E27FC236}">
                <a16:creationId xmlns:a16="http://schemas.microsoft.com/office/drawing/2014/main" id="{0F481FC2-383B-463E-AC92-3D80B1D44A43}"/>
              </a:ext>
            </a:extLst>
          </p:cNvPr>
          <p:cNvSpPr txBox="1"/>
          <p:nvPr/>
        </p:nvSpPr>
        <p:spPr>
          <a:xfrm>
            <a:off x="8386718" y="2813526"/>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sp>
        <p:nvSpPr>
          <p:cNvPr id="122" name="TextBox 121">
            <a:extLst>
              <a:ext uri="{FF2B5EF4-FFF2-40B4-BE49-F238E27FC236}">
                <a16:creationId xmlns:a16="http://schemas.microsoft.com/office/drawing/2014/main" id="{D33E16FA-6B74-48F4-9BDD-1C7BDA136975}"/>
              </a:ext>
            </a:extLst>
          </p:cNvPr>
          <p:cNvSpPr txBox="1"/>
          <p:nvPr/>
        </p:nvSpPr>
        <p:spPr>
          <a:xfrm>
            <a:off x="8386718" y="2516280"/>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24" name="TextBox 123">
            <a:extLst>
              <a:ext uri="{FF2B5EF4-FFF2-40B4-BE49-F238E27FC236}">
                <a16:creationId xmlns:a16="http://schemas.microsoft.com/office/drawing/2014/main" id="{9E2E3461-1D73-4327-B8F8-8D0084F3B2BB}"/>
              </a:ext>
            </a:extLst>
          </p:cNvPr>
          <p:cNvSpPr txBox="1"/>
          <p:nvPr/>
        </p:nvSpPr>
        <p:spPr>
          <a:xfrm>
            <a:off x="9166475" y="4731817"/>
            <a:ext cx="469397" cy="246221"/>
          </a:xfrm>
          <a:prstGeom prst="rect">
            <a:avLst/>
          </a:prstGeom>
          <a:noFill/>
        </p:spPr>
        <p:txBody>
          <a:bodyPr wrap="square" rtlCol="0">
            <a:spAutoFit/>
          </a:bodyPr>
          <a:lstStyle/>
          <a:p>
            <a:pPr algn="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126" name="TextBox 125">
            <a:extLst>
              <a:ext uri="{FF2B5EF4-FFF2-40B4-BE49-F238E27FC236}">
                <a16:creationId xmlns:a16="http://schemas.microsoft.com/office/drawing/2014/main" id="{615C7422-544C-4C15-BB70-F0F94E22079E}"/>
              </a:ext>
            </a:extLst>
          </p:cNvPr>
          <p:cNvSpPr txBox="1"/>
          <p:nvPr/>
        </p:nvSpPr>
        <p:spPr>
          <a:xfrm>
            <a:off x="9987738" y="47318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127" name="TextBox 126">
            <a:extLst>
              <a:ext uri="{FF2B5EF4-FFF2-40B4-BE49-F238E27FC236}">
                <a16:creationId xmlns:a16="http://schemas.microsoft.com/office/drawing/2014/main" id="{0AE79B1D-F8F3-4468-AFF4-40B0F1184115}"/>
              </a:ext>
            </a:extLst>
          </p:cNvPr>
          <p:cNvSpPr txBox="1"/>
          <p:nvPr/>
        </p:nvSpPr>
        <p:spPr>
          <a:xfrm>
            <a:off x="10802939" y="47318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128" name="TextBox 127">
            <a:extLst>
              <a:ext uri="{FF2B5EF4-FFF2-40B4-BE49-F238E27FC236}">
                <a16:creationId xmlns:a16="http://schemas.microsoft.com/office/drawing/2014/main" id="{EADAB3BF-5A9C-4513-A8A1-C7B1303E583B}"/>
              </a:ext>
            </a:extLst>
          </p:cNvPr>
          <p:cNvSpPr txBox="1"/>
          <p:nvPr/>
        </p:nvSpPr>
        <p:spPr>
          <a:xfrm>
            <a:off x="9246981" y="5319174"/>
            <a:ext cx="156159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2022 Total budget</a:t>
            </a:r>
          </a:p>
        </p:txBody>
      </p:sp>
      <p:cxnSp>
        <p:nvCxnSpPr>
          <p:cNvPr id="129" name="Straight Connector 128">
            <a:extLst>
              <a:ext uri="{FF2B5EF4-FFF2-40B4-BE49-F238E27FC236}">
                <a16:creationId xmlns:a16="http://schemas.microsoft.com/office/drawing/2014/main" id="{36CCF8D9-62E4-4F13-8E95-E578374BF2BC}"/>
              </a:ext>
            </a:extLst>
          </p:cNvPr>
          <p:cNvCxnSpPr>
            <a:cxnSpLocks/>
          </p:cNvCxnSpPr>
          <p:nvPr/>
        </p:nvCxnSpPr>
        <p:spPr>
          <a:xfrm>
            <a:off x="8550876" y="5148606"/>
            <a:ext cx="29538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53" name="Chart 52">
            <a:extLst>
              <a:ext uri="{FF2B5EF4-FFF2-40B4-BE49-F238E27FC236}">
                <a16:creationId xmlns:a16="http://schemas.microsoft.com/office/drawing/2014/main" id="{C0718488-7961-6944-82FE-16E65C89F1CA}"/>
              </a:ext>
            </a:extLst>
          </p:cNvPr>
          <p:cNvGraphicFramePr/>
          <p:nvPr>
            <p:extLst>
              <p:ext uri="{D42A27DB-BD31-4B8C-83A1-F6EECF244321}">
                <p14:modId xmlns:p14="http://schemas.microsoft.com/office/powerpoint/2010/main" val="1677515989"/>
              </p:ext>
            </p:extLst>
          </p:nvPr>
        </p:nvGraphicFramePr>
        <p:xfrm>
          <a:off x="8653717" y="2406940"/>
          <a:ext cx="3119734" cy="23772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29445820"/>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AED372-ECAC-4938-AE30-2095C921FBFF}"/>
              </a:ext>
            </a:extLst>
          </p:cNvPr>
          <p:cNvSpPr txBox="1"/>
          <p:nvPr/>
        </p:nvSpPr>
        <p:spPr>
          <a:xfrm>
            <a:off x="3171825" y="523875"/>
            <a:ext cx="5848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Promotional Budget</a:t>
            </a:r>
          </a:p>
        </p:txBody>
      </p:sp>
      <p:sp>
        <p:nvSpPr>
          <p:cNvPr id="4" name="TextBox 3">
            <a:extLst>
              <a:ext uri="{FF2B5EF4-FFF2-40B4-BE49-F238E27FC236}">
                <a16:creationId xmlns:a16="http://schemas.microsoft.com/office/drawing/2014/main" id="{6FC990AF-2D0D-47AA-8573-57B257678FF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71" name="Straight Connector 70">
            <a:extLst>
              <a:ext uri="{FF2B5EF4-FFF2-40B4-BE49-F238E27FC236}">
                <a16:creationId xmlns:a16="http://schemas.microsoft.com/office/drawing/2014/main" id="{412DB684-721C-4620-A577-A0616784684A}"/>
              </a:ext>
            </a:extLst>
          </p:cNvPr>
          <p:cNvCxnSpPr>
            <a:cxnSpLocks/>
          </p:cNvCxnSpPr>
          <p:nvPr/>
        </p:nvCxnSpPr>
        <p:spPr>
          <a:xfrm>
            <a:off x="1074171" y="4690924"/>
            <a:ext cx="2564478"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DA66F64-44B4-41C2-A654-DC38B27B19B7}"/>
              </a:ext>
            </a:extLst>
          </p:cNvPr>
          <p:cNvCxnSpPr>
            <a:cxnSpLocks/>
          </p:cNvCxnSpPr>
          <p:nvPr/>
        </p:nvCxnSpPr>
        <p:spPr>
          <a:xfrm>
            <a:off x="1074171" y="4404244"/>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A5D41CA-3F7C-4B05-8C8F-0402AD0990ED}"/>
              </a:ext>
            </a:extLst>
          </p:cNvPr>
          <p:cNvCxnSpPr>
            <a:cxnSpLocks/>
          </p:cNvCxnSpPr>
          <p:nvPr/>
        </p:nvCxnSpPr>
        <p:spPr>
          <a:xfrm>
            <a:off x="1074171" y="4117566"/>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311A706-1E0F-40CC-942B-9FC07C749627}"/>
              </a:ext>
            </a:extLst>
          </p:cNvPr>
          <p:cNvCxnSpPr>
            <a:cxnSpLocks/>
          </p:cNvCxnSpPr>
          <p:nvPr/>
        </p:nvCxnSpPr>
        <p:spPr>
          <a:xfrm>
            <a:off x="1074171" y="3830888"/>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F726AC36-F1A1-44C2-BFEB-800F96C0ECA4}"/>
              </a:ext>
            </a:extLst>
          </p:cNvPr>
          <p:cNvCxnSpPr>
            <a:cxnSpLocks/>
          </p:cNvCxnSpPr>
          <p:nvPr/>
        </p:nvCxnSpPr>
        <p:spPr>
          <a:xfrm>
            <a:off x="1074171" y="3544210"/>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FFE78E85-5C4E-48CE-B67C-C6B47EB2F476}"/>
              </a:ext>
            </a:extLst>
          </p:cNvPr>
          <p:cNvCxnSpPr>
            <a:cxnSpLocks/>
          </p:cNvCxnSpPr>
          <p:nvPr/>
        </p:nvCxnSpPr>
        <p:spPr>
          <a:xfrm>
            <a:off x="1074171" y="3257532"/>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4391B69-7A8E-4530-96F2-E8F6421599EE}"/>
              </a:ext>
            </a:extLst>
          </p:cNvPr>
          <p:cNvCxnSpPr>
            <a:cxnSpLocks/>
          </p:cNvCxnSpPr>
          <p:nvPr/>
        </p:nvCxnSpPr>
        <p:spPr>
          <a:xfrm>
            <a:off x="1074171" y="2970854"/>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36E0F21-E513-4DA4-856C-41B83FAD354B}"/>
              </a:ext>
            </a:extLst>
          </p:cNvPr>
          <p:cNvCxnSpPr>
            <a:cxnSpLocks/>
          </p:cNvCxnSpPr>
          <p:nvPr/>
        </p:nvCxnSpPr>
        <p:spPr>
          <a:xfrm>
            <a:off x="1074171" y="2684176"/>
            <a:ext cx="2564478" cy="0"/>
          </a:xfrm>
          <a:prstGeom prst="line">
            <a:avLst/>
          </a:prstGeom>
          <a:ln w="9525">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6819534B-AAA2-4C91-8CD9-050303B13D07}"/>
              </a:ext>
            </a:extLst>
          </p:cNvPr>
          <p:cNvSpPr txBox="1"/>
          <p:nvPr/>
        </p:nvSpPr>
        <p:spPr>
          <a:xfrm>
            <a:off x="520691" y="456354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10%</a:t>
            </a:r>
          </a:p>
        </p:txBody>
      </p:sp>
      <p:sp>
        <p:nvSpPr>
          <p:cNvPr id="83" name="TextBox 82">
            <a:extLst>
              <a:ext uri="{FF2B5EF4-FFF2-40B4-BE49-F238E27FC236}">
                <a16:creationId xmlns:a16="http://schemas.microsoft.com/office/drawing/2014/main" id="{ED634763-49E9-4428-A268-8D89562025FB}"/>
              </a:ext>
            </a:extLst>
          </p:cNvPr>
          <p:cNvSpPr txBox="1"/>
          <p:nvPr/>
        </p:nvSpPr>
        <p:spPr>
          <a:xfrm>
            <a:off x="520691" y="429709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20%</a:t>
            </a:r>
          </a:p>
        </p:txBody>
      </p:sp>
      <p:sp>
        <p:nvSpPr>
          <p:cNvPr id="84" name="TextBox 83">
            <a:extLst>
              <a:ext uri="{FF2B5EF4-FFF2-40B4-BE49-F238E27FC236}">
                <a16:creationId xmlns:a16="http://schemas.microsoft.com/office/drawing/2014/main" id="{4C48A66A-2F44-4B26-82CC-636DEAC6B655}"/>
              </a:ext>
            </a:extLst>
          </p:cNvPr>
          <p:cNvSpPr txBox="1"/>
          <p:nvPr/>
        </p:nvSpPr>
        <p:spPr>
          <a:xfrm>
            <a:off x="520691" y="3998724"/>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85" name="TextBox 84">
            <a:extLst>
              <a:ext uri="{FF2B5EF4-FFF2-40B4-BE49-F238E27FC236}">
                <a16:creationId xmlns:a16="http://schemas.microsoft.com/office/drawing/2014/main" id="{DE69593A-DE7D-473B-8D24-9C7261066A84}"/>
              </a:ext>
            </a:extLst>
          </p:cNvPr>
          <p:cNvSpPr txBox="1"/>
          <p:nvPr/>
        </p:nvSpPr>
        <p:spPr>
          <a:xfrm>
            <a:off x="520691" y="3712192"/>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86" name="TextBox 85">
            <a:extLst>
              <a:ext uri="{FF2B5EF4-FFF2-40B4-BE49-F238E27FC236}">
                <a16:creationId xmlns:a16="http://schemas.microsoft.com/office/drawing/2014/main" id="{554E43F4-3F73-436D-865C-85DDDFFEC4AD}"/>
              </a:ext>
            </a:extLst>
          </p:cNvPr>
          <p:cNvSpPr txBox="1"/>
          <p:nvPr/>
        </p:nvSpPr>
        <p:spPr>
          <a:xfrm>
            <a:off x="520691" y="3435482"/>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87" name="TextBox 86">
            <a:extLst>
              <a:ext uri="{FF2B5EF4-FFF2-40B4-BE49-F238E27FC236}">
                <a16:creationId xmlns:a16="http://schemas.microsoft.com/office/drawing/2014/main" id="{B4D76606-5999-4D01-99DD-BFE588E34755}"/>
              </a:ext>
            </a:extLst>
          </p:cNvPr>
          <p:cNvSpPr txBox="1"/>
          <p:nvPr/>
        </p:nvSpPr>
        <p:spPr>
          <a:xfrm>
            <a:off x="520691" y="3130008"/>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60%</a:t>
            </a:r>
          </a:p>
        </p:txBody>
      </p:sp>
      <p:sp>
        <p:nvSpPr>
          <p:cNvPr id="88" name="TextBox 87">
            <a:extLst>
              <a:ext uri="{FF2B5EF4-FFF2-40B4-BE49-F238E27FC236}">
                <a16:creationId xmlns:a16="http://schemas.microsoft.com/office/drawing/2014/main" id="{5282C672-353E-4F67-967A-130EE5EC5615}"/>
              </a:ext>
            </a:extLst>
          </p:cNvPr>
          <p:cNvSpPr txBox="1"/>
          <p:nvPr/>
        </p:nvSpPr>
        <p:spPr>
          <a:xfrm>
            <a:off x="520691" y="2856226"/>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sp>
        <p:nvSpPr>
          <p:cNvPr id="89" name="TextBox 88">
            <a:extLst>
              <a:ext uri="{FF2B5EF4-FFF2-40B4-BE49-F238E27FC236}">
                <a16:creationId xmlns:a16="http://schemas.microsoft.com/office/drawing/2014/main" id="{20EA4A52-2053-4AAD-BD0F-513B09A795AF}"/>
              </a:ext>
            </a:extLst>
          </p:cNvPr>
          <p:cNvSpPr txBox="1"/>
          <p:nvPr/>
        </p:nvSpPr>
        <p:spPr>
          <a:xfrm>
            <a:off x="520691" y="2558980"/>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90" name="TextBox 89">
            <a:extLst>
              <a:ext uri="{FF2B5EF4-FFF2-40B4-BE49-F238E27FC236}">
                <a16:creationId xmlns:a16="http://schemas.microsoft.com/office/drawing/2014/main" id="{C9A19863-36D2-4EF6-B261-211A8703C9BC}"/>
              </a:ext>
            </a:extLst>
          </p:cNvPr>
          <p:cNvSpPr txBox="1"/>
          <p:nvPr/>
        </p:nvSpPr>
        <p:spPr>
          <a:xfrm>
            <a:off x="1300448" y="47745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91" name="TextBox 90">
            <a:extLst>
              <a:ext uri="{FF2B5EF4-FFF2-40B4-BE49-F238E27FC236}">
                <a16:creationId xmlns:a16="http://schemas.microsoft.com/office/drawing/2014/main" id="{C645CA77-031A-424A-A56B-B85489FA261E}"/>
              </a:ext>
            </a:extLst>
          </p:cNvPr>
          <p:cNvSpPr txBox="1"/>
          <p:nvPr/>
        </p:nvSpPr>
        <p:spPr>
          <a:xfrm>
            <a:off x="1845936" y="47745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92" name="TextBox 91">
            <a:extLst>
              <a:ext uri="{FF2B5EF4-FFF2-40B4-BE49-F238E27FC236}">
                <a16:creationId xmlns:a16="http://schemas.microsoft.com/office/drawing/2014/main" id="{DC167E95-F2B9-4593-B890-20902F6385F8}"/>
              </a:ext>
            </a:extLst>
          </p:cNvPr>
          <p:cNvSpPr txBox="1"/>
          <p:nvPr/>
        </p:nvSpPr>
        <p:spPr>
          <a:xfrm>
            <a:off x="2936912" y="47745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93" name="TextBox 92">
            <a:extLst>
              <a:ext uri="{FF2B5EF4-FFF2-40B4-BE49-F238E27FC236}">
                <a16:creationId xmlns:a16="http://schemas.microsoft.com/office/drawing/2014/main" id="{35BA2E1A-29B1-4A4F-98D6-68A636F6BC5F}"/>
              </a:ext>
            </a:extLst>
          </p:cNvPr>
          <p:cNvSpPr txBox="1"/>
          <p:nvPr/>
        </p:nvSpPr>
        <p:spPr>
          <a:xfrm>
            <a:off x="1380954" y="5361874"/>
            <a:ext cx="156159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2022 Total budget</a:t>
            </a:r>
          </a:p>
        </p:txBody>
      </p:sp>
      <p:cxnSp>
        <p:nvCxnSpPr>
          <p:cNvPr id="94" name="Straight Connector 93">
            <a:extLst>
              <a:ext uri="{FF2B5EF4-FFF2-40B4-BE49-F238E27FC236}">
                <a16:creationId xmlns:a16="http://schemas.microsoft.com/office/drawing/2014/main" id="{3F33331B-BDD1-4CB4-9D08-E234AE59EDD1}"/>
              </a:ext>
            </a:extLst>
          </p:cNvPr>
          <p:cNvCxnSpPr>
            <a:cxnSpLocks/>
          </p:cNvCxnSpPr>
          <p:nvPr/>
        </p:nvCxnSpPr>
        <p:spPr>
          <a:xfrm>
            <a:off x="684849" y="5191306"/>
            <a:ext cx="29538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2" name="TextBox 101">
            <a:extLst>
              <a:ext uri="{FF2B5EF4-FFF2-40B4-BE49-F238E27FC236}">
                <a16:creationId xmlns:a16="http://schemas.microsoft.com/office/drawing/2014/main" id="{9ED90048-C5DF-4CE0-A4C3-4F6873B261E5}"/>
              </a:ext>
            </a:extLst>
          </p:cNvPr>
          <p:cNvSpPr txBox="1"/>
          <p:nvPr/>
        </p:nvSpPr>
        <p:spPr>
          <a:xfrm>
            <a:off x="2391424" y="4774517"/>
            <a:ext cx="469397"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Title</a:t>
            </a:r>
          </a:p>
        </p:txBody>
      </p:sp>
      <p:sp>
        <p:nvSpPr>
          <p:cNvPr id="19" name="Freeform 5">
            <a:extLst>
              <a:ext uri="{FF2B5EF4-FFF2-40B4-BE49-F238E27FC236}">
                <a16:creationId xmlns:a16="http://schemas.microsoft.com/office/drawing/2014/main" id="{2EDB1E40-1920-42C7-9A99-36231694A519}"/>
              </a:ext>
            </a:extLst>
          </p:cNvPr>
          <p:cNvSpPr>
            <a:spLocks/>
          </p:cNvSpPr>
          <p:nvPr/>
        </p:nvSpPr>
        <p:spPr bwMode="auto">
          <a:xfrm>
            <a:off x="6214256" y="4203880"/>
            <a:ext cx="1625752" cy="1644470"/>
          </a:xfrm>
          <a:custGeom>
            <a:avLst/>
            <a:gdLst>
              <a:gd name="T0" fmla="*/ 383 w 416"/>
              <a:gd name="T1" fmla="*/ 142 h 421"/>
              <a:gd name="T2" fmla="*/ 241 w 416"/>
              <a:gd name="T3" fmla="*/ 0 h 421"/>
              <a:gd name="T4" fmla="*/ 241 w 416"/>
              <a:gd name="T5" fmla="*/ 0 h 421"/>
              <a:gd name="T6" fmla="*/ 241 w 416"/>
              <a:gd name="T7" fmla="*/ 0 h 421"/>
              <a:gd name="T8" fmla="*/ 0 w 416"/>
              <a:gd name="T9" fmla="*/ 0 h 421"/>
              <a:gd name="T10" fmla="*/ 0 w 416"/>
              <a:gd name="T11" fmla="*/ 0 h 421"/>
              <a:gd name="T12" fmla="*/ 0 w 416"/>
              <a:gd name="T13" fmla="*/ 241 h 421"/>
              <a:gd name="T14" fmla="*/ 146 w 416"/>
              <a:gd name="T15" fmla="*/ 387 h 421"/>
              <a:gd name="T16" fmla="*/ 267 w 416"/>
              <a:gd name="T17" fmla="*/ 385 h 421"/>
              <a:gd name="T18" fmla="*/ 385 w 416"/>
              <a:gd name="T19" fmla="*/ 258 h 421"/>
              <a:gd name="T20" fmla="*/ 383 w 416"/>
              <a:gd name="T21" fmla="*/ 142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6" h="421">
                <a:moveTo>
                  <a:pt x="383" y="142"/>
                </a:moveTo>
                <a:cubicBezTo>
                  <a:pt x="241" y="0"/>
                  <a:pt x="241" y="0"/>
                  <a:pt x="241" y="0"/>
                </a:cubicBezTo>
                <a:cubicBezTo>
                  <a:pt x="241" y="0"/>
                  <a:pt x="241" y="0"/>
                  <a:pt x="241" y="0"/>
                </a:cubicBezTo>
                <a:cubicBezTo>
                  <a:pt x="241" y="0"/>
                  <a:pt x="241" y="0"/>
                  <a:pt x="241" y="0"/>
                </a:cubicBezTo>
                <a:cubicBezTo>
                  <a:pt x="0" y="0"/>
                  <a:pt x="0" y="0"/>
                  <a:pt x="0" y="0"/>
                </a:cubicBezTo>
                <a:cubicBezTo>
                  <a:pt x="0" y="0"/>
                  <a:pt x="0" y="0"/>
                  <a:pt x="0" y="0"/>
                </a:cubicBezTo>
                <a:cubicBezTo>
                  <a:pt x="0" y="241"/>
                  <a:pt x="0" y="241"/>
                  <a:pt x="0" y="241"/>
                </a:cubicBezTo>
                <a:cubicBezTo>
                  <a:pt x="146" y="387"/>
                  <a:pt x="146" y="387"/>
                  <a:pt x="146" y="387"/>
                </a:cubicBezTo>
                <a:cubicBezTo>
                  <a:pt x="180" y="421"/>
                  <a:pt x="235" y="420"/>
                  <a:pt x="267" y="385"/>
                </a:cubicBezTo>
                <a:cubicBezTo>
                  <a:pt x="385" y="258"/>
                  <a:pt x="385" y="258"/>
                  <a:pt x="385" y="258"/>
                </a:cubicBezTo>
                <a:cubicBezTo>
                  <a:pt x="416" y="225"/>
                  <a:pt x="415" y="174"/>
                  <a:pt x="383" y="14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6">
            <a:extLst>
              <a:ext uri="{FF2B5EF4-FFF2-40B4-BE49-F238E27FC236}">
                <a16:creationId xmlns:a16="http://schemas.microsoft.com/office/drawing/2014/main" id="{BDACACFC-591E-4C60-9893-1B36DF04FAF1}"/>
              </a:ext>
            </a:extLst>
          </p:cNvPr>
          <p:cNvSpPr>
            <a:spLocks/>
          </p:cNvSpPr>
          <p:nvPr/>
        </p:nvSpPr>
        <p:spPr bwMode="auto">
          <a:xfrm>
            <a:off x="4351993" y="2318725"/>
            <a:ext cx="1624414" cy="1644470"/>
          </a:xfrm>
          <a:custGeom>
            <a:avLst/>
            <a:gdLst>
              <a:gd name="T0" fmla="*/ 270 w 416"/>
              <a:gd name="T1" fmla="*/ 34 h 421"/>
              <a:gd name="T2" fmla="*/ 149 w 416"/>
              <a:gd name="T3" fmla="*/ 36 h 421"/>
              <a:gd name="T4" fmla="*/ 31 w 416"/>
              <a:gd name="T5" fmla="*/ 163 h 421"/>
              <a:gd name="T6" fmla="*/ 33 w 416"/>
              <a:gd name="T7" fmla="*/ 280 h 421"/>
              <a:gd name="T8" fmla="*/ 175 w 416"/>
              <a:gd name="T9" fmla="*/ 421 h 421"/>
              <a:gd name="T10" fmla="*/ 416 w 416"/>
              <a:gd name="T11" fmla="*/ 421 h 421"/>
              <a:gd name="T12" fmla="*/ 416 w 416"/>
              <a:gd name="T13" fmla="*/ 180 h 421"/>
              <a:gd name="T14" fmla="*/ 270 w 416"/>
              <a:gd name="T15" fmla="*/ 34 h 4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6" h="421">
                <a:moveTo>
                  <a:pt x="270" y="34"/>
                </a:moveTo>
                <a:cubicBezTo>
                  <a:pt x="236" y="0"/>
                  <a:pt x="181" y="1"/>
                  <a:pt x="149" y="36"/>
                </a:cubicBezTo>
                <a:cubicBezTo>
                  <a:pt x="31" y="163"/>
                  <a:pt x="31" y="163"/>
                  <a:pt x="31" y="163"/>
                </a:cubicBezTo>
                <a:cubicBezTo>
                  <a:pt x="0" y="196"/>
                  <a:pt x="1" y="247"/>
                  <a:pt x="33" y="280"/>
                </a:cubicBezTo>
                <a:cubicBezTo>
                  <a:pt x="175" y="421"/>
                  <a:pt x="175" y="421"/>
                  <a:pt x="175" y="421"/>
                </a:cubicBezTo>
                <a:cubicBezTo>
                  <a:pt x="416" y="421"/>
                  <a:pt x="416" y="421"/>
                  <a:pt x="416" y="421"/>
                </a:cubicBezTo>
                <a:cubicBezTo>
                  <a:pt x="416" y="180"/>
                  <a:pt x="416" y="180"/>
                  <a:pt x="416" y="180"/>
                </a:cubicBezTo>
                <a:lnTo>
                  <a:pt x="270" y="3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7">
            <a:extLst>
              <a:ext uri="{FF2B5EF4-FFF2-40B4-BE49-F238E27FC236}">
                <a16:creationId xmlns:a16="http://schemas.microsoft.com/office/drawing/2014/main" id="{5C500D52-2EAE-465B-A5B0-2B3FE7A54124}"/>
              </a:ext>
            </a:extLst>
          </p:cNvPr>
          <p:cNvSpPr>
            <a:spLocks/>
          </p:cNvSpPr>
          <p:nvPr/>
        </p:nvSpPr>
        <p:spPr bwMode="auto">
          <a:xfrm>
            <a:off x="6214256" y="2318725"/>
            <a:ext cx="1625752" cy="1644470"/>
          </a:xfrm>
          <a:custGeom>
            <a:avLst/>
            <a:gdLst>
              <a:gd name="T0" fmla="*/ 385 w 416"/>
              <a:gd name="T1" fmla="*/ 163 h 421"/>
              <a:gd name="T2" fmla="*/ 267 w 416"/>
              <a:gd name="T3" fmla="*/ 36 h 421"/>
              <a:gd name="T4" fmla="*/ 146 w 416"/>
              <a:gd name="T5" fmla="*/ 34 h 421"/>
              <a:gd name="T6" fmla="*/ 0 w 416"/>
              <a:gd name="T7" fmla="*/ 180 h 421"/>
              <a:gd name="T8" fmla="*/ 0 w 416"/>
              <a:gd name="T9" fmla="*/ 180 h 421"/>
              <a:gd name="T10" fmla="*/ 0 w 416"/>
              <a:gd name="T11" fmla="*/ 421 h 421"/>
              <a:gd name="T12" fmla="*/ 241 w 416"/>
              <a:gd name="T13" fmla="*/ 421 h 421"/>
              <a:gd name="T14" fmla="*/ 241 w 416"/>
              <a:gd name="T15" fmla="*/ 421 h 421"/>
              <a:gd name="T16" fmla="*/ 383 w 416"/>
              <a:gd name="T17" fmla="*/ 280 h 421"/>
              <a:gd name="T18" fmla="*/ 385 w 416"/>
              <a:gd name="T19" fmla="*/ 163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6" h="421">
                <a:moveTo>
                  <a:pt x="385" y="163"/>
                </a:moveTo>
                <a:cubicBezTo>
                  <a:pt x="267" y="36"/>
                  <a:pt x="267" y="36"/>
                  <a:pt x="267" y="36"/>
                </a:cubicBezTo>
                <a:cubicBezTo>
                  <a:pt x="235" y="1"/>
                  <a:pt x="180" y="0"/>
                  <a:pt x="146" y="34"/>
                </a:cubicBezTo>
                <a:cubicBezTo>
                  <a:pt x="0" y="180"/>
                  <a:pt x="0" y="180"/>
                  <a:pt x="0" y="180"/>
                </a:cubicBezTo>
                <a:cubicBezTo>
                  <a:pt x="0" y="180"/>
                  <a:pt x="0" y="180"/>
                  <a:pt x="0" y="180"/>
                </a:cubicBezTo>
                <a:cubicBezTo>
                  <a:pt x="0" y="421"/>
                  <a:pt x="0" y="421"/>
                  <a:pt x="0" y="421"/>
                </a:cubicBezTo>
                <a:cubicBezTo>
                  <a:pt x="241" y="421"/>
                  <a:pt x="241" y="421"/>
                  <a:pt x="241" y="421"/>
                </a:cubicBezTo>
                <a:cubicBezTo>
                  <a:pt x="241" y="421"/>
                  <a:pt x="241" y="421"/>
                  <a:pt x="241" y="421"/>
                </a:cubicBezTo>
                <a:cubicBezTo>
                  <a:pt x="383" y="280"/>
                  <a:pt x="383" y="280"/>
                  <a:pt x="383" y="280"/>
                </a:cubicBezTo>
                <a:cubicBezTo>
                  <a:pt x="415" y="247"/>
                  <a:pt x="416" y="196"/>
                  <a:pt x="385" y="16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8">
            <a:extLst>
              <a:ext uri="{FF2B5EF4-FFF2-40B4-BE49-F238E27FC236}">
                <a16:creationId xmlns:a16="http://schemas.microsoft.com/office/drawing/2014/main" id="{B2228A3F-D790-4E98-981C-82573EDF54C9}"/>
              </a:ext>
            </a:extLst>
          </p:cNvPr>
          <p:cNvSpPr>
            <a:spLocks/>
          </p:cNvSpPr>
          <p:nvPr/>
        </p:nvSpPr>
        <p:spPr bwMode="auto">
          <a:xfrm>
            <a:off x="4351993" y="4203880"/>
            <a:ext cx="1624414" cy="1644470"/>
          </a:xfrm>
          <a:custGeom>
            <a:avLst/>
            <a:gdLst>
              <a:gd name="T0" fmla="*/ 416 w 416"/>
              <a:gd name="T1" fmla="*/ 241 h 421"/>
              <a:gd name="T2" fmla="*/ 416 w 416"/>
              <a:gd name="T3" fmla="*/ 0 h 421"/>
              <a:gd name="T4" fmla="*/ 416 w 416"/>
              <a:gd name="T5" fmla="*/ 0 h 421"/>
              <a:gd name="T6" fmla="*/ 175 w 416"/>
              <a:gd name="T7" fmla="*/ 0 h 421"/>
              <a:gd name="T8" fmla="*/ 175 w 416"/>
              <a:gd name="T9" fmla="*/ 0 h 421"/>
              <a:gd name="T10" fmla="*/ 175 w 416"/>
              <a:gd name="T11" fmla="*/ 0 h 421"/>
              <a:gd name="T12" fmla="*/ 33 w 416"/>
              <a:gd name="T13" fmla="*/ 142 h 421"/>
              <a:gd name="T14" fmla="*/ 31 w 416"/>
              <a:gd name="T15" fmla="*/ 258 h 421"/>
              <a:gd name="T16" fmla="*/ 149 w 416"/>
              <a:gd name="T17" fmla="*/ 385 h 421"/>
              <a:gd name="T18" fmla="*/ 270 w 416"/>
              <a:gd name="T19" fmla="*/ 387 h 421"/>
              <a:gd name="T20" fmla="*/ 416 w 416"/>
              <a:gd name="T21" fmla="*/ 24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6" h="421">
                <a:moveTo>
                  <a:pt x="416" y="241"/>
                </a:moveTo>
                <a:cubicBezTo>
                  <a:pt x="416" y="0"/>
                  <a:pt x="416" y="0"/>
                  <a:pt x="416" y="0"/>
                </a:cubicBezTo>
                <a:cubicBezTo>
                  <a:pt x="416" y="0"/>
                  <a:pt x="416" y="0"/>
                  <a:pt x="416" y="0"/>
                </a:cubicBezTo>
                <a:cubicBezTo>
                  <a:pt x="175" y="0"/>
                  <a:pt x="175" y="0"/>
                  <a:pt x="175" y="0"/>
                </a:cubicBezTo>
                <a:cubicBezTo>
                  <a:pt x="175" y="0"/>
                  <a:pt x="175" y="0"/>
                  <a:pt x="175" y="0"/>
                </a:cubicBezTo>
                <a:cubicBezTo>
                  <a:pt x="175" y="0"/>
                  <a:pt x="175" y="0"/>
                  <a:pt x="175" y="0"/>
                </a:cubicBezTo>
                <a:cubicBezTo>
                  <a:pt x="33" y="142"/>
                  <a:pt x="33" y="142"/>
                  <a:pt x="33" y="142"/>
                </a:cubicBezTo>
                <a:cubicBezTo>
                  <a:pt x="1" y="174"/>
                  <a:pt x="0" y="225"/>
                  <a:pt x="31" y="258"/>
                </a:cubicBezTo>
                <a:cubicBezTo>
                  <a:pt x="149" y="385"/>
                  <a:pt x="149" y="385"/>
                  <a:pt x="149" y="385"/>
                </a:cubicBezTo>
                <a:cubicBezTo>
                  <a:pt x="181" y="420"/>
                  <a:pt x="236" y="421"/>
                  <a:pt x="270" y="387"/>
                </a:cubicBezTo>
                <a:cubicBezTo>
                  <a:pt x="416" y="241"/>
                  <a:pt x="416" y="241"/>
                  <a:pt x="416" y="24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Oval 9">
            <a:extLst>
              <a:ext uri="{FF2B5EF4-FFF2-40B4-BE49-F238E27FC236}">
                <a16:creationId xmlns:a16="http://schemas.microsoft.com/office/drawing/2014/main" id="{4BFEEBF7-4F06-4726-9DA1-4F063E84FA49}"/>
              </a:ext>
            </a:extLst>
          </p:cNvPr>
          <p:cNvSpPr>
            <a:spLocks noChangeArrowheads="1"/>
          </p:cNvSpPr>
          <p:nvPr/>
        </p:nvSpPr>
        <p:spPr bwMode="auto">
          <a:xfrm>
            <a:off x="5155770" y="3142492"/>
            <a:ext cx="1880558" cy="1882090"/>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Oval 10">
            <a:extLst>
              <a:ext uri="{FF2B5EF4-FFF2-40B4-BE49-F238E27FC236}">
                <a16:creationId xmlns:a16="http://schemas.microsoft.com/office/drawing/2014/main" id="{2525D77A-0462-4B15-8C75-7D79EBA0BAA8}"/>
              </a:ext>
            </a:extLst>
          </p:cNvPr>
          <p:cNvSpPr>
            <a:spLocks noChangeArrowheads="1"/>
          </p:cNvSpPr>
          <p:nvPr/>
        </p:nvSpPr>
        <p:spPr bwMode="auto">
          <a:xfrm>
            <a:off x="5339688" y="3326410"/>
            <a:ext cx="1512723" cy="1514255"/>
          </a:xfrm>
          <a:prstGeom prst="ellipse">
            <a:avLst/>
          </a:pr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9993C600-6416-47D6-8410-439EBFD28000}"/>
              </a:ext>
            </a:extLst>
          </p:cNvPr>
          <p:cNvSpPr txBox="1"/>
          <p:nvPr/>
        </p:nvSpPr>
        <p:spPr>
          <a:xfrm>
            <a:off x="5534073" y="3852705"/>
            <a:ext cx="1123950" cy="461665"/>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Promotional</a:t>
            </a:r>
          </a:p>
          <a:p>
            <a:pPr algn="ctr"/>
            <a:r>
              <a:rPr lang="en-US" sz="1200">
                <a:solidFill>
                  <a:schemeClr val="tx1">
                    <a:lumMod val="85000"/>
                    <a:lumOff val="15000"/>
                  </a:schemeClr>
                </a:solidFill>
                <a:latin typeface="Inter" panose="020B0502030000000004" pitchFamily="34" charset="0"/>
                <a:ea typeface="Inter" panose="020B0502030000000004" pitchFamily="34" charset="0"/>
              </a:rPr>
              <a:t>Budget</a:t>
            </a:r>
          </a:p>
        </p:txBody>
      </p:sp>
      <p:sp>
        <p:nvSpPr>
          <p:cNvPr id="157" name="Freeform 36">
            <a:extLst>
              <a:ext uri="{FF2B5EF4-FFF2-40B4-BE49-F238E27FC236}">
                <a16:creationId xmlns:a16="http://schemas.microsoft.com/office/drawing/2014/main" id="{096009FF-3DA4-4A89-A9FC-FA0F5294B8F8}"/>
              </a:ext>
            </a:extLst>
          </p:cNvPr>
          <p:cNvSpPr>
            <a:spLocks noChangeArrowheads="1"/>
          </p:cNvSpPr>
          <p:nvPr/>
        </p:nvSpPr>
        <p:spPr bwMode="auto">
          <a:xfrm>
            <a:off x="6859607" y="4951541"/>
            <a:ext cx="413034" cy="373556"/>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8" name="Freeform 97">
            <a:extLst>
              <a:ext uri="{FF2B5EF4-FFF2-40B4-BE49-F238E27FC236}">
                <a16:creationId xmlns:a16="http://schemas.microsoft.com/office/drawing/2014/main" id="{4DE2DCEF-79FB-4CB3-8776-B334435B813B}"/>
              </a:ext>
            </a:extLst>
          </p:cNvPr>
          <p:cNvSpPr>
            <a:spLocks noChangeArrowheads="1"/>
          </p:cNvSpPr>
          <p:nvPr/>
        </p:nvSpPr>
        <p:spPr bwMode="auto">
          <a:xfrm>
            <a:off x="4923902" y="2895544"/>
            <a:ext cx="382808" cy="328510"/>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9" name="Freeform 101">
            <a:extLst>
              <a:ext uri="{FF2B5EF4-FFF2-40B4-BE49-F238E27FC236}">
                <a16:creationId xmlns:a16="http://schemas.microsoft.com/office/drawing/2014/main" id="{524F9387-1FF6-47F1-9B64-0E7A10D5F86E}"/>
              </a:ext>
            </a:extLst>
          </p:cNvPr>
          <p:cNvSpPr>
            <a:spLocks noChangeArrowheads="1"/>
          </p:cNvSpPr>
          <p:nvPr/>
        </p:nvSpPr>
        <p:spPr bwMode="auto">
          <a:xfrm>
            <a:off x="6828941" y="2895800"/>
            <a:ext cx="428222" cy="327998"/>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0" name="Freeform 96">
            <a:extLst>
              <a:ext uri="{FF2B5EF4-FFF2-40B4-BE49-F238E27FC236}">
                <a16:creationId xmlns:a16="http://schemas.microsoft.com/office/drawing/2014/main" id="{9C69BB89-56D2-46B2-AAE3-A5FD760DA3DD}"/>
              </a:ext>
            </a:extLst>
          </p:cNvPr>
          <p:cNvSpPr>
            <a:spLocks noChangeArrowheads="1"/>
          </p:cNvSpPr>
          <p:nvPr/>
        </p:nvSpPr>
        <p:spPr bwMode="auto">
          <a:xfrm>
            <a:off x="4943127" y="4975595"/>
            <a:ext cx="373074" cy="325448"/>
          </a:xfrm>
          <a:custGeom>
            <a:avLst/>
            <a:gdLst>
              <a:gd name="T0" fmla="*/ 199067 w 497"/>
              <a:gd name="T1" fmla="*/ 0 h 435"/>
              <a:gd name="T2" fmla="*/ 199067 w 497"/>
              <a:gd name="T3" fmla="*/ 0 h 435"/>
              <a:gd name="T4" fmla="*/ 23870 w 497"/>
              <a:gd name="T5" fmla="*/ 0 h 435"/>
              <a:gd name="T6" fmla="*/ 0 w 497"/>
              <a:gd name="T7" fmla="*/ 19751 h 435"/>
              <a:gd name="T8" fmla="*/ 0 w 497"/>
              <a:gd name="T9" fmla="*/ 143192 h 435"/>
              <a:gd name="T10" fmla="*/ 19817 w 497"/>
              <a:gd name="T11" fmla="*/ 171023 h 435"/>
              <a:gd name="T12" fmla="*/ 72061 w 497"/>
              <a:gd name="T13" fmla="*/ 179102 h 435"/>
              <a:gd name="T14" fmla="*/ 55397 w 497"/>
              <a:gd name="T15" fmla="*/ 194813 h 435"/>
              <a:gd name="T16" fmla="*/ 167541 w 497"/>
              <a:gd name="T17" fmla="*/ 194813 h 435"/>
              <a:gd name="T18" fmla="*/ 151327 w 497"/>
              <a:gd name="T19" fmla="*/ 179102 h 435"/>
              <a:gd name="T20" fmla="*/ 203121 w 497"/>
              <a:gd name="T21" fmla="*/ 171023 h 435"/>
              <a:gd name="T22" fmla="*/ 223388 w 497"/>
              <a:gd name="T23" fmla="*/ 143192 h 435"/>
              <a:gd name="T24" fmla="*/ 223388 w 497"/>
              <a:gd name="T25" fmla="*/ 19751 h 435"/>
              <a:gd name="T26" fmla="*/ 199067 w 497"/>
              <a:gd name="T27" fmla="*/ 0 h 435"/>
              <a:gd name="T28" fmla="*/ 199067 w 497"/>
              <a:gd name="T29" fmla="*/ 143192 h 435"/>
              <a:gd name="T30" fmla="*/ 199067 w 497"/>
              <a:gd name="T31" fmla="*/ 143192 h 435"/>
              <a:gd name="T32" fmla="*/ 23870 w 497"/>
              <a:gd name="T33" fmla="*/ 143192 h 435"/>
              <a:gd name="T34" fmla="*/ 23870 w 497"/>
              <a:gd name="T35" fmla="*/ 19751 h 435"/>
              <a:gd name="T36" fmla="*/ 199067 w 497"/>
              <a:gd name="T37" fmla="*/ 19751 h 435"/>
              <a:gd name="T38" fmla="*/ 199067 w 497"/>
              <a:gd name="T39" fmla="*/ 143192 h 43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61" name="Oval 160">
            <a:extLst>
              <a:ext uri="{FF2B5EF4-FFF2-40B4-BE49-F238E27FC236}">
                <a16:creationId xmlns:a16="http://schemas.microsoft.com/office/drawing/2014/main" id="{0D62429B-7A07-4400-A16B-C54CD6B7E444}"/>
              </a:ext>
            </a:extLst>
          </p:cNvPr>
          <p:cNvSpPr/>
          <p:nvPr/>
        </p:nvSpPr>
        <p:spPr>
          <a:xfrm>
            <a:off x="8567813" y="2132975"/>
            <a:ext cx="666750" cy="66675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62" name="TextBox 161">
            <a:extLst>
              <a:ext uri="{FF2B5EF4-FFF2-40B4-BE49-F238E27FC236}">
                <a16:creationId xmlns:a16="http://schemas.microsoft.com/office/drawing/2014/main" id="{77DF736E-7F39-4042-BD1E-3C6538414EEC}"/>
              </a:ext>
            </a:extLst>
          </p:cNvPr>
          <p:cNvSpPr txBox="1"/>
          <p:nvPr/>
        </p:nvSpPr>
        <p:spPr>
          <a:xfrm>
            <a:off x="9448800" y="2086759"/>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63" name="Oval 162">
            <a:extLst>
              <a:ext uri="{FF2B5EF4-FFF2-40B4-BE49-F238E27FC236}">
                <a16:creationId xmlns:a16="http://schemas.microsoft.com/office/drawing/2014/main" id="{056670B3-4B98-4E52-B9F7-2F22F0949391}"/>
              </a:ext>
            </a:extLst>
          </p:cNvPr>
          <p:cNvSpPr/>
          <p:nvPr/>
        </p:nvSpPr>
        <p:spPr>
          <a:xfrm>
            <a:off x="8567813" y="3211100"/>
            <a:ext cx="666750" cy="666750"/>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64" name="TextBox 163">
            <a:extLst>
              <a:ext uri="{FF2B5EF4-FFF2-40B4-BE49-F238E27FC236}">
                <a16:creationId xmlns:a16="http://schemas.microsoft.com/office/drawing/2014/main" id="{A99C4AB7-141B-4E7C-A325-FF7B08805B65}"/>
              </a:ext>
            </a:extLst>
          </p:cNvPr>
          <p:cNvSpPr txBox="1"/>
          <p:nvPr/>
        </p:nvSpPr>
        <p:spPr>
          <a:xfrm>
            <a:off x="9448800" y="3164884"/>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65" name="Oval 164">
            <a:extLst>
              <a:ext uri="{FF2B5EF4-FFF2-40B4-BE49-F238E27FC236}">
                <a16:creationId xmlns:a16="http://schemas.microsoft.com/office/drawing/2014/main" id="{5DE32832-73A0-4417-B57C-F9271BF6C917}"/>
              </a:ext>
            </a:extLst>
          </p:cNvPr>
          <p:cNvSpPr/>
          <p:nvPr/>
        </p:nvSpPr>
        <p:spPr>
          <a:xfrm>
            <a:off x="8567813" y="4289225"/>
            <a:ext cx="666750" cy="666750"/>
          </a:xfrm>
          <a:prstGeom prst="ellipse">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66" name="TextBox 165">
            <a:extLst>
              <a:ext uri="{FF2B5EF4-FFF2-40B4-BE49-F238E27FC236}">
                <a16:creationId xmlns:a16="http://schemas.microsoft.com/office/drawing/2014/main" id="{19117935-4DE2-4FA3-A828-B13C24D8A7BA}"/>
              </a:ext>
            </a:extLst>
          </p:cNvPr>
          <p:cNvSpPr txBox="1"/>
          <p:nvPr/>
        </p:nvSpPr>
        <p:spPr>
          <a:xfrm>
            <a:off x="9448800" y="4243009"/>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67" name="Oval 166">
            <a:extLst>
              <a:ext uri="{FF2B5EF4-FFF2-40B4-BE49-F238E27FC236}">
                <a16:creationId xmlns:a16="http://schemas.microsoft.com/office/drawing/2014/main" id="{32D3EC3F-1586-484B-94EF-0457250F4B04}"/>
              </a:ext>
            </a:extLst>
          </p:cNvPr>
          <p:cNvSpPr/>
          <p:nvPr/>
        </p:nvSpPr>
        <p:spPr>
          <a:xfrm>
            <a:off x="8567813" y="5367350"/>
            <a:ext cx="666750" cy="666750"/>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68" name="TextBox 167">
            <a:extLst>
              <a:ext uri="{FF2B5EF4-FFF2-40B4-BE49-F238E27FC236}">
                <a16:creationId xmlns:a16="http://schemas.microsoft.com/office/drawing/2014/main" id="{8B752F14-F6BC-4AE2-B8C6-A5EB2C417626}"/>
              </a:ext>
            </a:extLst>
          </p:cNvPr>
          <p:cNvSpPr txBox="1"/>
          <p:nvPr/>
        </p:nvSpPr>
        <p:spPr>
          <a:xfrm>
            <a:off x="9448800" y="5321134"/>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77" name="TextBox 176">
            <a:extLst>
              <a:ext uri="{FF2B5EF4-FFF2-40B4-BE49-F238E27FC236}">
                <a16:creationId xmlns:a16="http://schemas.microsoft.com/office/drawing/2014/main" id="{1EAEB477-98BE-4DF3-916D-A9F4956DEA4D}"/>
              </a:ext>
            </a:extLst>
          </p:cNvPr>
          <p:cNvSpPr txBox="1"/>
          <p:nvPr/>
        </p:nvSpPr>
        <p:spPr>
          <a:xfrm>
            <a:off x="8594876" y="2306523"/>
            <a:ext cx="612624" cy="323165"/>
          </a:xfrm>
          <a:prstGeom prst="rect">
            <a:avLst/>
          </a:prstGeom>
          <a:noFill/>
        </p:spPr>
        <p:txBody>
          <a:bodyPr wrap="square" rtlCol="0">
            <a:spAutoFit/>
          </a:bodyPr>
          <a:lstStyle/>
          <a:p>
            <a:pPr algn="ctr"/>
            <a:r>
              <a:rPr lang="en-US" sz="1500">
                <a:solidFill>
                  <a:schemeClr val="accent1"/>
                </a:solidFill>
                <a:latin typeface="Inter" panose="020B0502030000000004" pitchFamily="34" charset="0"/>
                <a:ea typeface="Inter" panose="020B0502030000000004" pitchFamily="34" charset="0"/>
              </a:rPr>
              <a:t>01</a:t>
            </a:r>
          </a:p>
        </p:txBody>
      </p:sp>
      <p:sp>
        <p:nvSpPr>
          <p:cNvPr id="178" name="TextBox 177">
            <a:extLst>
              <a:ext uri="{FF2B5EF4-FFF2-40B4-BE49-F238E27FC236}">
                <a16:creationId xmlns:a16="http://schemas.microsoft.com/office/drawing/2014/main" id="{CBF042D6-C099-4DE2-99B7-7D8AFFE177C0}"/>
              </a:ext>
            </a:extLst>
          </p:cNvPr>
          <p:cNvSpPr txBox="1"/>
          <p:nvPr/>
        </p:nvSpPr>
        <p:spPr>
          <a:xfrm>
            <a:off x="8594876" y="3397009"/>
            <a:ext cx="612624" cy="323165"/>
          </a:xfrm>
          <a:prstGeom prst="rect">
            <a:avLst/>
          </a:prstGeom>
          <a:noFill/>
        </p:spPr>
        <p:txBody>
          <a:bodyPr wrap="square" rtlCol="0">
            <a:spAutoFit/>
          </a:bodyPr>
          <a:lstStyle/>
          <a:p>
            <a:pPr algn="ctr"/>
            <a:r>
              <a:rPr lang="en-US" sz="1500">
                <a:solidFill>
                  <a:schemeClr val="accent2"/>
                </a:solidFill>
                <a:latin typeface="Inter" panose="020B0502030000000004" pitchFamily="34" charset="0"/>
                <a:ea typeface="Inter" panose="020B0502030000000004" pitchFamily="34" charset="0"/>
              </a:rPr>
              <a:t>02</a:t>
            </a:r>
          </a:p>
        </p:txBody>
      </p:sp>
      <p:sp>
        <p:nvSpPr>
          <p:cNvPr id="179" name="TextBox 178">
            <a:extLst>
              <a:ext uri="{FF2B5EF4-FFF2-40B4-BE49-F238E27FC236}">
                <a16:creationId xmlns:a16="http://schemas.microsoft.com/office/drawing/2014/main" id="{1BA01BEC-7207-4C61-8340-09BB84105486}"/>
              </a:ext>
            </a:extLst>
          </p:cNvPr>
          <p:cNvSpPr txBox="1"/>
          <p:nvPr/>
        </p:nvSpPr>
        <p:spPr>
          <a:xfrm>
            <a:off x="8594876" y="4461017"/>
            <a:ext cx="612624" cy="323165"/>
          </a:xfrm>
          <a:prstGeom prst="rect">
            <a:avLst/>
          </a:prstGeom>
          <a:noFill/>
        </p:spPr>
        <p:txBody>
          <a:bodyPr wrap="square" rtlCol="0">
            <a:spAutoFit/>
          </a:bodyPr>
          <a:lstStyle/>
          <a:p>
            <a:pPr algn="ctr"/>
            <a:r>
              <a:rPr lang="en-US" sz="1500">
                <a:solidFill>
                  <a:schemeClr val="accent3"/>
                </a:solidFill>
                <a:latin typeface="Inter" panose="020B0502030000000004" pitchFamily="34" charset="0"/>
                <a:ea typeface="Inter" panose="020B0502030000000004" pitchFamily="34" charset="0"/>
              </a:rPr>
              <a:t>03</a:t>
            </a:r>
          </a:p>
        </p:txBody>
      </p:sp>
      <p:sp>
        <p:nvSpPr>
          <p:cNvPr id="180" name="TextBox 179">
            <a:extLst>
              <a:ext uri="{FF2B5EF4-FFF2-40B4-BE49-F238E27FC236}">
                <a16:creationId xmlns:a16="http://schemas.microsoft.com/office/drawing/2014/main" id="{A62B7D15-4CAC-4157-ADC0-C75ED4D6253E}"/>
              </a:ext>
            </a:extLst>
          </p:cNvPr>
          <p:cNvSpPr txBox="1"/>
          <p:nvPr/>
        </p:nvSpPr>
        <p:spPr>
          <a:xfrm>
            <a:off x="8594876" y="5539142"/>
            <a:ext cx="612624" cy="323165"/>
          </a:xfrm>
          <a:prstGeom prst="rect">
            <a:avLst/>
          </a:prstGeom>
          <a:noFill/>
        </p:spPr>
        <p:txBody>
          <a:bodyPr wrap="square" rtlCol="0">
            <a:spAutoFit/>
          </a:bodyPr>
          <a:lstStyle/>
          <a:p>
            <a:pPr algn="ctr"/>
            <a:r>
              <a:rPr lang="en-US" sz="1500">
                <a:solidFill>
                  <a:schemeClr val="accent4"/>
                </a:solidFill>
                <a:latin typeface="Inter" panose="020B0502030000000004" pitchFamily="34" charset="0"/>
                <a:ea typeface="Inter" panose="020B0502030000000004" pitchFamily="34" charset="0"/>
              </a:rPr>
              <a:t>04</a:t>
            </a:r>
          </a:p>
        </p:txBody>
      </p:sp>
      <p:graphicFrame>
        <p:nvGraphicFramePr>
          <p:cNvPr id="53" name="Chart 52">
            <a:extLst>
              <a:ext uri="{FF2B5EF4-FFF2-40B4-BE49-F238E27FC236}">
                <a16:creationId xmlns:a16="http://schemas.microsoft.com/office/drawing/2014/main" id="{724FD9E4-CD26-3F40-B516-FD1CFF4FDDF0}"/>
              </a:ext>
            </a:extLst>
          </p:cNvPr>
          <p:cNvGraphicFramePr/>
          <p:nvPr>
            <p:extLst>
              <p:ext uri="{D42A27DB-BD31-4B8C-83A1-F6EECF244321}">
                <p14:modId xmlns:p14="http://schemas.microsoft.com/office/powerpoint/2010/main" val="293057407"/>
              </p:ext>
            </p:extLst>
          </p:nvPr>
        </p:nvGraphicFramePr>
        <p:xfrm>
          <a:off x="861304" y="2448233"/>
          <a:ext cx="2996121" cy="23772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88750425"/>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038858-B3D5-48FA-A6BB-00F41B127A81}"/>
              </a:ext>
            </a:extLst>
          </p:cNvPr>
          <p:cNvSpPr txBox="1"/>
          <p:nvPr/>
        </p:nvSpPr>
        <p:spPr>
          <a:xfrm>
            <a:off x="3067050" y="523875"/>
            <a:ext cx="60579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Strategy</a:t>
            </a:r>
          </a:p>
        </p:txBody>
      </p:sp>
      <p:sp>
        <p:nvSpPr>
          <p:cNvPr id="4" name="TextBox 3">
            <a:extLst>
              <a:ext uri="{FF2B5EF4-FFF2-40B4-BE49-F238E27FC236}">
                <a16:creationId xmlns:a16="http://schemas.microsoft.com/office/drawing/2014/main" id="{DAF9A2E2-A956-440C-A15A-1C597565673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6">
            <a:extLst>
              <a:ext uri="{FF2B5EF4-FFF2-40B4-BE49-F238E27FC236}">
                <a16:creationId xmlns:a16="http://schemas.microsoft.com/office/drawing/2014/main" id="{95F4460F-6AF1-4032-A66F-43E9F3D4130B}"/>
              </a:ext>
            </a:extLst>
          </p:cNvPr>
          <p:cNvSpPr>
            <a:spLocks/>
          </p:cNvSpPr>
          <p:nvPr/>
        </p:nvSpPr>
        <p:spPr bwMode="auto">
          <a:xfrm>
            <a:off x="4028282" y="3277188"/>
            <a:ext cx="1664115" cy="1595562"/>
          </a:xfrm>
          <a:custGeom>
            <a:avLst/>
            <a:gdLst>
              <a:gd name="T0" fmla="*/ 931 w 971"/>
              <a:gd name="T1" fmla="*/ 377 h 931"/>
              <a:gd name="T2" fmla="*/ 931 w 971"/>
              <a:gd name="T3" fmla="*/ 0 h 931"/>
              <a:gd name="T4" fmla="*/ 0 w 971"/>
              <a:gd name="T5" fmla="*/ 0 h 931"/>
              <a:gd name="T6" fmla="*/ 0 w 971"/>
              <a:gd name="T7" fmla="*/ 931 h 931"/>
              <a:gd name="T8" fmla="*/ 465 w 971"/>
              <a:gd name="T9" fmla="*/ 931 h 931"/>
              <a:gd name="T10" fmla="*/ 465 w 971"/>
              <a:gd name="T11" fmla="*/ 882 h 931"/>
              <a:gd name="T12" fmla="*/ 49 w 971"/>
              <a:gd name="T13" fmla="*/ 882 h 931"/>
              <a:gd name="T14" fmla="*/ 49 w 971"/>
              <a:gd name="T15" fmla="*/ 50 h 931"/>
              <a:gd name="T16" fmla="*/ 882 w 971"/>
              <a:gd name="T17" fmla="*/ 50 h 931"/>
              <a:gd name="T18" fmla="*/ 882 w 971"/>
              <a:gd name="T19" fmla="*/ 377 h 931"/>
              <a:gd name="T20" fmla="*/ 838 w 971"/>
              <a:gd name="T21" fmla="*/ 377 h 931"/>
              <a:gd name="T22" fmla="*/ 905 w 971"/>
              <a:gd name="T23" fmla="*/ 480 h 931"/>
              <a:gd name="T24" fmla="*/ 971 w 971"/>
              <a:gd name="T25" fmla="*/ 377 h 931"/>
              <a:gd name="T26" fmla="*/ 931 w 971"/>
              <a:gd name="T27" fmla="*/ 377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1" h="931">
                <a:moveTo>
                  <a:pt x="931" y="377"/>
                </a:moveTo>
                <a:lnTo>
                  <a:pt x="931" y="0"/>
                </a:lnTo>
                <a:lnTo>
                  <a:pt x="0" y="0"/>
                </a:lnTo>
                <a:lnTo>
                  <a:pt x="0" y="931"/>
                </a:lnTo>
                <a:lnTo>
                  <a:pt x="465" y="931"/>
                </a:lnTo>
                <a:lnTo>
                  <a:pt x="465" y="882"/>
                </a:lnTo>
                <a:lnTo>
                  <a:pt x="49" y="882"/>
                </a:lnTo>
                <a:lnTo>
                  <a:pt x="49" y="50"/>
                </a:lnTo>
                <a:lnTo>
                  <a:pt x="882" y="50"/>
                </a:lnTo>
                <a:lnTo>
                  <a:pt x="882" y="377"/>
                </a:lnTo>
                <a:lnTo>
                  <a:pt x="838" y="377"/>
                </a:lnTo>
                <a:lnTo>
                  <a:pt x="905" y="480"/>
                </a:lnTo>
                <a:lnTo>
                  <a:pt x="971" y="377"/>
                </a:lnTo>
                <a:lnTo>
                  <a:pt x="931" y="37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66B7A93B-1643-4C42-BD6E-5C05C8527E21}"/>
              </a:ext>
            </a:extLst>
          </p:cNvPr>
          <p:cNvSpPr>
            <a:spLocks/>
          </p:cNvSpPr>
          <p:nvPr/>
        </p:nvSpPr>
        <p:spPr bwMode="auto">
          <a:xfrm>
            <a:off x="5298219" y="2014106"/>
            <a:ext cx="1595562" cy="1664114"/>
          </a:xfrm>
          <a:custGeom>
            <a:avLst/>
            <a:gdLst>
              <a:gd name="T0" fmla="*/ 555 w 931"/>
              <a:gd name="T1" fmla="*/ 931 h 971"/>
              <a:gd name="T2" fmla="*/ 931 w 931"/>
              <a:gd name="T3" fmla="*/ 931 h 971"/>
              <a:gd name="T4" fmla="*/ 931 w 931"/>
              <a:gd name="T5" fmla="*/ 0 h 971"/>
              <a:gd name="T6" fmla="*/ 0 w 931"/>
              <a:gd name="T7" fmla="*/ 0 h 971"/>
              <a:gd name="T8" fmla="*/ 0 w 931"/>
              <a:gd name="T9" fmla="*/ 464 h 971"/>
              <a:gd name="T10" fmla="*/ 50 w 931"/>
              <a:gd name="T11" fmla="*/ 464 h 971"/>
              <a:gd name="T12" fmla="*/ 50 w 931"/>
              <a:gd name="T13" fmla="*/ 49 h 971"/>
              <a:gd name="T14" fmla="*/ 882 w 931"/>
              <a:gd name="T15" fmla="*/ 49 h 971"/>
              <a:gd name="T16" fmla="*/ 882 w 931"/>
              <a:gd name="T17" fmla="*/ 882 h 971"/>
              <a:gd name="T18" fmla="*/ 555 w 931"/>
              <a:gd name="T19" fmla="*/ 882 h 971"/>
              <a:gd name="T20" fmla="*/ 555 w 931"/>
              <a:gd name="T21" fmla="*/ 838 h 971"/>
              <a:gd name="T22" fmla="*/ 452 w 931"/>
              <a:gd name="T23" fmla="*/ 904 h 971"/>
              <a:gd name="T24" fmla="*/ 555 w 931"/>
              <a:gd name="T25" fmla="*/ 971 h 971"/>
              <a:gd name="T26" fmla="*/ 555 w 931"/>
              <a:gd name="T27" fmla="*/ 931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1" h="971">
                <a:moveTo>
                  <a:pt x="555" y="931"/>
                </a:moveTo>
                <a:lnTo>
                  <a:pt x="931" y="931"/>
                </a:lnTo>
                <a:lnTo>
                  <a:pt x="931" y="0"/>
                </a:lnTo>
                <a:lnTo>
                  <a:pt x="0" y="0"/>
                </a:lnTo>
                <a:lnTo>
                  <a:pt x="0" y="464"/>
                </a:lnTo>
                <a:lnTo>
                  <a:pt x="50" y="464"/>
                </a:lnTo>
                <a:lnTo>
                  <a:pt x="50" y="49"/>
                </a:lnTo>
                <a:lnTo>
                  <a:pt x="882" y="49"/>
                </a:lnTo>
                <a:lnTo>
                  <a:pt x="882" y="882"/>
                </a:lnTo>
                <a:lnTo>
                  <a:pt x="555" y="882"/>
                </a:lnTo>
                <a:lnTo>
                  <a:pt x="555" y="838"/>
                </a:lnTo>
                <a:lnTo>
                  <a:pt x="452" y="904"/>
                </a:lnTo>
                <a:lnTo>
                  <a:pt x="555" y="971"/>
                </a:lnTo>
                <a:lnTo>
                  <a:pt x="555" y="93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C3197F54-708D-4706-BF5E-F20BA3897522}"/>
              </a:ext>
            </a:extLst>
          </p:cNvPr>
          <p:cNvSpPr>
            <a:spLocks/>
          </p:cNvSpPr>
          <p:nvPr/>
        </p:nvSpPr>
        <p:spPr bwMode="auto">
          <a:xfrm>
            <a:off x="6499603" y="3270332"/>
            <a:ext cx="1664115" cy="1595562"/>
          </a:xfrm>
          <a:custGeom>
            <a:avLst/>
            <a:gdLst>
              <a:gd name="T0" fmla="*/ 40 w 971"/>
              <a:gd name="T1" fmla="*/ 555 h 931"/>
              <a:gd name="T2" fmla="*/ 40 w 971"/>
              <a:gd name="T3" fmla="*/ 931 h 931"/>
              <a:gd name="T4" fmla="*/ 971 w 971"/>
              <a:gd name="T5" fmla="*/ 931 h 931"/>
              <a:gd name="T6" fmla="*/ 971 w 971"/>
              <a:gd name="T7" fmla="*/ 0 h 931"/>
              <a:gd name="T8" fmla="*/ 505 w 971"/>
              <a:gd name="T9" fmla="*/ 0 h 931"/>
              <a:gd name="T10" fmla="*/ 505 w 971"/>
              <a:gd name="T11" fmla="*/ 50 h 931"/>
              <a:gd name="T12" fmla="*/ 921 w 971"/>
              <a:gd name="T13" fmla="*/ 50 h 931"/>
              <a:gd name="T14" fmla="*/ 921 w 971"/>
              <a:gd name="T15" fmla="*/ 882 h 931"/>
              <a:gd name="T16" fmla="*/ 89 w 971"/>
              <a:gd name="T17" fmla="*/ 882 h 931"/>
              <a:gd name="T18" fmla="*/ 89 w 971"/>
              <a:gd name="T19" fmla="*/ 555 h 931"/>
              <a:gd name="T20" fmla="*/ 133 w 971"/>
              <a:gd name="T21" fmla="*/ 555 h 931"/>
              <a:gd name="T22" fmla="*/ 66 w 971"/>
              <a:gd name="T23" fmla="*/ 452 h 931"/>
              <a:gd name="T24" fmla="*/ 0 w 971"/>
              <a:gd name="T25" fmla="*/ 555 h 931"/>
              <a:gd name="T26" fmla="*/ 40 w 971"/>
              <a:gd name="T27" fmla="*/ 555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1" h="931">
                <a:moveTo>
                  <a:pt x="40" y="555"/>
                </a:moveTo>
                <a:lnTo>
                  <a:pt x="40" y="931"/>
                </a:lnTo>
                <a:lnTo>
                  <a:pt x="971" y="931"/>
                </a:lnTo>
                <a:lnTo>
                  <a:pt x="971" y="0"/>
                </a:lnTo>
                <a:lnTo>
                  <a:pt x="505" y="0"/>
                </a:lnTo>
                <a:lnTo>
                  <a:pt x="505" y="50"/>
                </a:lnTo>
                <a:lnTo>
                  <a:pt x="921" y="50"/>
                </a:lnTo>
                <a:lnTo>
                  <a:pt x="921" y="882"/>
                </a:lnTo>
                <a:lnTo>
                  <a:pt x="89" y="882"/>
                </a:lnTo>
                <a:lnTo>
                  <a:pt x="89" y="555"/>
                </a:lnTo>
                <a:lnTo>
                  <a:pt x="133" y="555"/>
                </a:lnTo>
                <a:lnTo>
                  <a:pt x="66" y="452"/>
                </a:lnTo>
                <a:lnTo>
                  <a:pt x="0" y="555"/>
                </a:lnTo>
                <a:lnTo>
                  <a:pt x="40" y="55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B64EA9DD-74E1-423C-B464-ADF13B28D758}"/>
              </a:ext>
            </a:extLst>
          </p:cNvPr>
          <p:cNvSpPr>
            <a:spLocks/>
          </p:cNvSpPr>
          <p:nvPr/>
        </p:nvSpPr>
        <p:spPr bwMode="auto">
          <a:xfrm>
            <a:off x="5294792" y="4490568"/>
            <a:ext cx="1595562" cy="1662400"/>
          </a:xfrm>
          <a:custGeom>
            <a:avLst/>
            <a:gdLst>
              <a:gd name="T0" fmla="*/ 377 w 931"/>
              <a:gd name="T1" fmla="*/ 39 h 970"/>
              <a:gd name="T2" fmla="*/ 0 w 931"/>
              <a:gd name="T3" fmla="*/ 39 h 970"/>
              <a:gd name="T4" fmla="*/ 0 w 931"/>
              <a:gd name="T5" fmla="*/ 970 h 970"/>
              <a:gd name="T6" fmla="*/ 931 w 931"/>
              <a:gd name="T7" fmla="*/ 970 h 970"/>
              <a:gd name="T8" fmla="*/ 931 w 931"/>
              <a:gd name="T9" fmla="*/ 505 h 970"/>
              <a:gd name="T10" fmla="*/ 881 w 931"/>
              <a:gd name="T11" fmla="*/ 505 h 970"/>
              <a:gd name="T12" fmla="*/ 881 w 931"/>
              <a:gd name="T13" fmla="*/ 921 h 970"/>
              <a:gd name="T14" fmla="*/ 49 w 931"/>
              <a:gd name="T15" fmla="*/ 921 h 970"/>
              <a:gd name="T16" fmla="*/ 49 w 931"/>
              <a:gd name="T17" fmla="*/ 89 h 970"/>
              <a:gd name="T18" fmla="*/ 377 w 931"/>
              <a:gd name="T19" fmla="*/ 89 h 970"/>
              <a:gd name="T20" fmla="*/ 377 w 931"/>
              <a:gd name="T21" fmla="*/ 131 h 970"/>
              <a:gd name="T22" fmla="*/ 479 w 931"/>
              <a:gd name="T23" fmla="*/ 65 h 970"/>
              <a:gd name="T24" fmla="*/ 377 w 931"/>
              <a:gd name="T25" fmla="*/ 0 h 970"/>
              <a:gd name="T26" fmla="*/ 377 w 931"/>
              <a:gd name="T27" fmla="*/ 39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1" h="970">
                <a:moveTo>
                  <a:pt x="377" y="39"/>
                </a:moveTo>
                <a:lnTo>
                  <a:pt x="0" y="39"/>
                </a:lnTo>
                <a:lnTo>
                  <a:pt x="0" y="970"/>
                </a:lnTo>
                <a:lnTo>
                  <a:pt x="931" y="970"/>
                </a:lnTo>
                <a:lnTo>
                  <a:pt x="931" y="505"/>
                </a:lnTo>
                <a:lnTo>
                  <a:pt x="881" y="505"/>
                </a:lnTo>
                <a:lnTo>
                  <a:pt x="881" y="921"/>
                </a:lnTo>
                <a:lnTo>
                  <a:pt x="49" y="921"/>
                </a:lnTo>
                <a:lnTo>
                  <a:pt x="49" y="89"/>
                </a:lnTo>
                <a:lnTo>
                  <a:pt x="377" y="89"/>
                </a:lnTo>
                <a:lnTo>
                  <a:pt x="377" y="131"/>
                </a:lnTo>
                <a:lnTo>
                  <a:pt x="479" y="65"/>
                </a:lnTo>
                <a:lnTo>
                  <a:pt x="377" y="0"/>
                </a:lnTo>
                <a:lnTo>
                  <a:pt x="377" y="3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2A070D55-92E4-4589-8BC2-49F9E32E51CB}"/>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10C0B34C-CD5A-496E-87EF-8BFE8D46B36D}"/>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0" name="TextBox 19">
            <a:extLst>
              <a:ext uri="{FF2B5EF4-FFF2-40B4-BE49-F238E27FC236}">
                <a16:creationId xmlns:a16="http://schemas.microsoft.com/office/drawing/2014/main" id="{018D9881-64F9-4A63-8C80-040A1A9CB237}"/>
              </a:ext>
            </a:extLst>
          </p:cNvPr>
          <p:cNvSpPr txBox="1"/>
          <p:nvPr/>
        </p:nvSpPr>
        <p:spPr>
          <a:xfrm>
            <a:off x="693501" y="4740772"/>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 name="TextBox 20">
            <a:extLst>
              <a:ext uri="{FF2B5EF4-FFF2-40B4-BE49-F238E27FC236}">
                <a16:creationId xmlns:a16="http://schemas.microsoft.com/office/drawing/2014/main" id="{87206659-91C3-4683-81D1-6F2ED32F3017}"/>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2" name="TextBox 21">
            <a:extLst>
              <a:ext uri="{FF2B5EF4-FFF2-40B4-BE49-F238E27FC236}">
                <a16:creationId xmlns:a16="http://schemas.microsoft.com/office/drawing/2014/main" id="{058A9314-D895-44D5-A78F-585290F7FECA}"/>
              </a:ext>
            </a:extLst>
          </p:cNvPr>
          <p:cNvSpPr txBox="1"/>
          <p:nvPr/>
        </p:nvSpPr>
        <p:spPr>
          <a:xfrm>
            <a:off x="9558455" y="2002582"/>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D43EA992-A82F-4D32-BDD1-93129591C1F9}"/>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4" name="TextBox 23">
            <a:extLst>
              <a:ext uri="{FF2B5EF4-FFF2-40B4-BE49-F238E27FC236}">
                <a16:creationId xmlns:a16="http://schemas.microsoft.com/office/drawing/2014/main" id="{3DEA9D1B-DF31-48C7-B343-F2C215E3C389}"/>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459B9AE0-1D13-41DA-9B7A-3B10F2C74034}"/>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cxnSp>
        <p:nvCxnSpPr>
          <p:cNvPr id="27" name="Straight Connector 26">
            <a:extLst>
              <a:ext uri="{FF2B5EF4-FFF2-40B4-BE49-F238E27FC236}">
                <a16:creationId xmlns:a16="http://schemas.microsoft.com/office/drawing/2014/main" id="{55B04EC0-5E1A-4729-B33A-F1C1984EB028}"/>
              </a:ext>
            </a:extLst>
          </p:cNvPr>
          <p:cNvCxnSpPr/>
          <p:nvPr/>
        </p:nvCxnSpPr>
        <p:spPr>
          <a:xfrm>
            <a:off x="800100" y="4079876"/>
            <a:ext cx="292417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1802B4F-518B-448C-9DF0-7D38EFE9DB66}"/>
              </a:ext>
            </a:extLst>
          </p:cNvPr>
          <p:cNvCxnSpPr/>
          <p:nvPr/>
        </p:nvCxnSpPr>
        <p:spPr>
          <a:xfrm>
            <a:off x="8467725" y="4079876"/>
            <a:ext cx="2924175"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30" name="Freeform 21">
            <a:extLst>
              <a:ext uri="{FF2B5EF4-FFF2-40B4-BE49-F238E27FC236}">
                <a16:creationId xmlns:a16="http://schemas.microsoft.com/office/drawing/2014/main" id="{F7D57468-546A-4BDA-B3A6-2F0E048425A7}"/>
              </a:ext>
            </a:extLst>
          </p:cNvPr>
          <p:cNvSpPr>
            <a:spLocks noChangeArrowheads="1"/>
          </p:cNvSpPr>
          <p:nvPr/>
        </p:nvSpPr>
        <p:spPr bwMode="auto">
          <a:xfrm>
            <a:off x="4531481" y="3921797"/>
            <a:ext cx="522288" cy="292632"/>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87">
            <a:extLst>
              <a:ext uri="{FF2B5EF4-FFF2-40B4-BE49-F238E27FC236}">
                <a16:creationId xmlns:a16="http://schemas.microsoft.com/office/drawing/2014/main" id="{C6BAA347-1AF3-47A9-8E66-823669F19EEE}"/>
              </a:ext>
            </a:extLst>
          </p:cNvPr>
          <p:cNvSpPr>
            <a:spLocks noChangeArrowheads="1"/>
          </p:cNvSpPr>
          <p:nvPr/>
        </p:nvSpPr>
        <p:spPr bwMode="auto">
          <a:xfrm>
            <a:off x="7169679" y="3831047"/>
            <a:ext cx="481542" cy="474132"/>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Freeform 65">
            <a:extLst>
              <a:ext uri="{FF2B5EF4-FFF2-40B4-BE49-F238E27FC236}">
                <a16:creationId xmlns:a16="http://schemas.microsoft.com/office/drawing/2014/main" id="{5754CD14-9ADE-4BCC-99C0-C0C39C934220}"/>
              </a:ext>
            </a:extLst>
          </p:cNvPr>
          <p:cNvSpPr>
            <a:spLocks noChangeArrowheads="1"/>
          </p:cNvSpPr>
          <p:nvPr/>
        </p:nvSpPr>
        <p:spPr bwMode="auto">
          <a:xfrm>
            <a:off x="5875601" y="5212968"/>
            <a:ext cx="440798" cy="43709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3" name="Freeform 116">
            <a:extLst>
              <a:ext uri="{FF2B5EF4-FFF2-40B4-BE49-F238E27FC236}">
                <a16:creationId xmlns:a16="http://schemas.microsoft.com/office/drawing/2014/main" id="{BAF1FDEB-CF6B-4204-938C-1A865C32E49D}"/>
              </a:ext>
            </a:extLst>
          </p:cNvPr>
          <p:cNvSpPr>
            <a:spLocks noChangeArrowheads="1"/>
          </p:cNvSpPr>
          <p:nvPr/>
        </p:nvSpPr>
        <p:spPr bwMode="auto">
          <a:xfrm>
            <a:off x="5862637" y="2519736"/>
            <a:ext cx="466726" cy="481542"/>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83428781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6C035A9-74DB-4A91-BCF8-6A63CB0389E9}"/>
              </a:ext>
            </a:extLst>
          </p:cNvPr>
          <p:cNvSpPr/>
          <p:nvPr/>
        </p:nvSpPr>
        <p:spPr>
          <a:xfrm>
            <a:off x="687324" y="1994874"/>
            <a:ext cx="2163470" cy="41773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5BDE646-2BF8-4D29-85C2-E9DD8ECEBF49}"/>
              </a:ext>
            </a:extLst>
          </p:cNvPr>
          <p:cNvSpPr txBox="1"/>
          <p:nvPr/>
        </p:nvSpPr>
        <p:spPr>
          <a:xfrm>
            <a:off x="3067050" y="523875"/>
            <a:ext cx="60579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Strategy</a:t>
            </a:r>
          </a:p>
        </p:txBody>
      </p:sp>
      <p:sp>
        <p:nvSpPr>
          <p:cNvPr id="4" name="TextBox 3">
            <a:extLst>
              <a:ext uri="{FF2B5EF4-FFF2-40B4-BE49-F238E27FC236}">
                <a16:creationId xmlns:a16="http://schemas.microsoft.com/office/drawing/2014/main" id="{B70AC5D4-4A26-451C-A2D4-C141AE88D7C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Rectangle: Single Corner Snipped 13">
            <a:extLst>
              <a:ext uri="{FF2B5EF4-FFF2-40B4-BE49-F238E27FC236}">
                <a16:creationId xmlns:a16="http://schemas.microsoft.com/office/drawing/2014/main" id="{26B7A04B-DD7F-4C8F-ABE2-8971F4F84884}"/>
              </a:ext>
            </a:extLst>
          </p:cNvPr>
          <p:cNvSpPr/>
          <p:nvPr/>
        </p:nvSpPr>
        <p:spPr>
          <a:xfrm>
            <a:off x="9341206" y="1994874"/>
            <a:ext cx="2163470" cy="4177326"/>
          </a:xfrm>
          <a:prstGeom prst="snip1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4EC3B618-A0AF-4403-9779-8AF0D7D3F42A}"/>
              </a:ext>
            </a:extLst>
          </p:cNvPr>
          <p:cNvSpPr/>
          <p:nvPr/>
        </p:nvSpPr>
        <p:spPr>
          <a:xfrm>
            <a:off x="7177735" y="1994874"/>
            <a:ext cx="2163470" cy="41773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Isosceles Triangle 12">
            <a:extLst>
              <a:ext uri="{FF2B5EF4-FFF2-40B4-BE49-F238E27FC236}">
                <a16:creationId xmlns:a16="http://schemas.microsoft.com/office/drawing/2014/main" id="{D4642BC4-4B80-46AF-8957-BDB0D7E91003}"/>
              </a:ext>
            </a:extLst>
          </p:cNvPr>
          <p:cNvSpPr/>
          <p:nvPr/>
        </p:nvSpPr>
        <p:spPr>
          <a:xfrm rot="16200000" flipV="1">
            <a:off x="9316990" y="2219114"/>
            <a:ext cx="386715" cy="338284"/>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12C98D5B-6A7B-4A7D-A92F-F7695C5C5D54}"/>
              </a:ext>
            </a:extLst>
          </p:cNvPr>
          <p:cNvSpPr/>
          <p:nvPr/>
        </p:nvSpPr>
        <p:spPr>
          <a:xfrm>
            <a:off x="5014265" y="1994874"/>
            <a:ext cx="2163470" cy="41773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Isosceles Triangle 10">
            <a:extLst>
              <a:ext uri="{FF2B5EF4-FFF2-40B4-BE49-F238E27FC236}">
                <a16:creationId xmlns:a16="http://schemas.microsoft.com/office/drawing/2014/main" id="{05E2DCAC-01FD-4827-9FCB-15C7591F617F}"/>
              </a:ext>
            </a:extLst>
          </p:cNvPr>
          <p:cNvSpPr/>
          <p:nvPr/>
        </p:nvSpPr>
        <p:spPr>
          <a:xfrm rot="5400000">
            <a:off x="7153520" y="5609676"/>
            <a:ext cx="386715" cy="33828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C7D2CA6B-11F9-4AFA-BA25-F5A6987A4C4A}"/>
              </a:ext>
            </a:extLst>
          </p:cNvPr>
          <p:cNvSpPr/>
          <p:nvPr/>
        </p:nvSpPr>
        <p:spPr>
          <a:xfrm>
            <a:off x="2850794" y="1994874"/>
            <a:ext cx="2163470" cy="41773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Isosceles Triangle 8">
            <a:extLst>
              <a:ext uri="{FF2B5EF4-FFF2-40B4-BE49-F238E27FC236}">
                <a16:creationId xmlns:a16="http://schemas.microsoft.com/office/drawing/2014/main" id="{76545609-8911-4476-8F5F-D43F066DB196}"/>
              </a:ext>
            </a:extLst>
          </p:cNvPr>
          <p:cNvSpPr/>
          <p:nvPr/>
        </p:nvSpPr>
        <p:spPr>
          <a:xfrm rot="16200000" flipV="1">
            <a:off x="4990049" y="2219114"/>
            <a:ext cx="386715" cy="33828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Isosceles Triangle 6">
            <a:extLst>
              <a:ext uri="{FF2B5EF4-FFF2-40B4-BE49-F238E27FC236}">
                <a16:creationId xmlns:a16="http://schemas.microsoft.com/office/drawing/2014/main" id="{16D76AA3-1102-4F62-8040-3B833E2553C6}"/>
              </a:ext>
            </a:extLst>
          </p:cNvPr>
          <p:cNvSpPr/>
          <p:nvPr/>
        </p:nvSpPr>
        <p:spPr>
          <a:xfrm rot="5400000">
            <a:off x="2826579" y="5609676"/>
            <a:ext cx="386715" cy="33828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Oval 29">
            <a:extLst>
              <a:ext uri="{FF2B5EF4-FFF2-40B4-BE49-F238E27FC236}">
                <a16:creationId xmlns:a16="http://schemas.microsoft.com/office/drawing/2014/main" id="{7FE71CB4-1DD4-4090-80B6-F19C66BB4017}"/>
              </a:ext>
            </a:extLst>
          </p:cNvPr>
          <p:cNvSpPr/>
          <p:nvPr/>
        </p:nvSpPr>
        <p:spPr>
          <a:xfrm>
            <a:off x="1393289"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Oval 30">
            <a:extLst>
              <a:ext uri="{FF2B5EF4-FFF2-40B4-BE49-F238E27FC236}">
                <a16:creationId xmlns:a16="http://schemas.microsoft.com/office/drawing/2014/main" id="{FC8CAE1C-E2B3-401D-BB7A-D8941151059D}"/>
              </a:ext>
            </a:extLst>
          </p:cNvPr>
          <p:cNvSpPr/>
          <p:nvPr/>
        </p:nvSpPr>
        <p:spPr>
          <a:xfrm>
            <a:off x="3556759"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Oval 31">
            <a:extLst>
              <a:ext uri="{FF2B5EF4-FFF2-40B4-BE49-F238E27FC236}">
                <a16:creationId xmlns:a16="http://schemas.microsoft.com/office/drawing/2014/main" id="{63108164-D61E-415D-B657-233A03F1E473}"/>
              </a:ext>
            </a:extLst>
          </p:cNvPr>
          <p:cNvSpPr/>
          <p:nvPr/>
        </p:nvSpPr>
        <p:spPr>
          <a:xfrm>
            <a:off x="5720230"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24F70212-EC21-4151-BEB8-D67DCB1BDC5F}"/>
              </a:ext>
            </a:extLst>
          </p:cNvPr>
          <p:cNvSpPr/>
          <p:nvPr/>
        </p:nvSpPr>
        <p:spPr>
          <a:xfrm>
            <a:off x="7883700"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77CB89AD-99E9-4E76-9AB0-0A0E3B07F730}"/>
              </a:ext>
            </a:extLst>
          </p:cNvPr>
          <p:cNvSpPr/>
          <p:nvPr/>
        </p:nvSpPr>
        <p:spPr>
          <a:xfrm>
            <a:off x="10047171" y="2468478"/>
            <a:ext cx="751540" cy="7515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F8614F4D-26D9-4890-860F-FF65E67FDA25}"/>
              </a:ext>
            </a:extLst>
          </p:cNvPr>
          <p:cNvSpPr txBox="1"/>
          <p:nvPr/>
        </p:nvSpPr>
        <p:spPr>
          <a:xfrm>
            <a:off x="1385468"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01</a:t>
            </a:r>
          </a:p>
        </p:txBody>
      </p:sp>
      <p:sp>
        <p:nvSpPr>
          <p:cNvPr id="38" name="TextBox 37">
            <a:extLst>
              <a:ext uri="{FF2B5EF4-FFF2-40B4-BE49-F238E27FC236}">
                <a16:creationId xmlns:a16="http://schemas.microsoft.com/office/drawing/2014/main" id="{957D1E0A-768D-4D74-B9CB-37191BD841B6}"/>
              </a:ext>
            </a:extLst>
          </p:cNvPr>
          <p:cNvSpPr txBox="1"/>
          <p:nvPr/>
        </p:nvSpPr>
        <p:spPr>
          <a:xfrm>
            <a:off x="3548938"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02</a:t>
            </a:r>
          </a:p>
        </p:txBody>
      </p:sp>
      <p:sp>
        <p:nvSpPr>
          <p:cNvPr id="40" name="TextBox 39">
            <a:extLst>
              <a:ext uri="{FF2B5EF4-FFF2-40B4-BE49-F238E27FC236}">
                <a16:creationId xmlns:a16="http://schemas.microsoft.com/office/drawing/2014/main" id="{E41C09CF-4265-41CB-A9F2-05EC4B754D7C}"/>
              </a:ext>
            </a:extLst>
          </p:cNvPr>
          <p:cNvSpPr txBox="1"/>
          <p:nvPr/>
        </p:nvSpPr>
        <p:spPr>
          <a:xfrm>
            <a:off x="5712409"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03</a:t>
            </a:r>
          </a:p>
        </p:txBody>
      </p:sp>
      <p:sp>
        <p:nvSpPr>
          <p:cNvPr id="41" name="TextBox 40">
            <a:extLst>
              <a:ext uri="{FF2B5EF4-FFF2-40B4-BE49-F238E27FC236}">
                <a16:creationId xmlns:a16="http://schemas.microsoft.com/office/drawing/2014/main" id="{B55F237B-CA9D-44E9-BF0E-71B16BE39BA4}"/>
              </a:ext>
            </a:extLst>
          </p:cNvPr>
          <p:cNvSpPr txBox="1"/>
          <p:nvPr/>
        </p:nvSpPr>
        <p:spPr>
          <a:xfrm>
            <a:off x="7875879"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04</a:t>
            </a:r>
          </a:p>
        </p:txBody>
      </p:sp>
      <p:sp>
        <p:nvSpPr>
          <p:cNvPr id="42" name="TextBox 41">
            <a:extLst>
              <a:ext uri="{FF2B5EF4-FFF2-40B4-BE49-F238E27FC236}">
                <a16:creationId xmlns:a16="http://schemas.microsoft.com/office/drawing/2014/main" id="{BEA7B058-41B2-48F1-80AB-A65759A55A5D}"/>
              </a:ext>
            </a:extLst>
          </p:cNvPr>
          <p:cNvSpPr txBox="1"/>
          <p:nvPr/>
        </p:nvSpPr>
        <p:spPr>
          <a:xfrm>
            <a:off x="10039350" y="5384926"/>
            <a:ext cx="767182" cy="523220"/>
          </a:xfrm>
          <a:prstGeom prst="rect">
            <a:avLst/>
          </a:prstGeom>
          <a:noFill/>
        </p:spPr>
        <p:txBody>
          <a:bodyPr wrap="square" rtlCol="0">
            <a:spAutoFit/>
          </a:bodyPr>
          <a:lstStyle/>
          <a:p>
            <a:pPr algn="ctr"/>
            <a:r>
              <a:rPr lang="en-US" sz="2800">
                <a:solidFill>
                  <a:schemeClr val="bg1">
                    <a:alpha val="35000"/>
                  </a:schemeClr>
                </a:solidFill>
                <a:latin typeface="Inter" panose="020B0502030000000004" pitchFamily="34" charset="0"/>
                <a:ea typeface="Inter" panose="020B0502030000000004" pitchFamily="34" charset="0"/>
              </a:rPr>
              <a:t>06</a:t>
            </a:r>
          </a:p>
        </p:txBody>
      </p:sp>
      <p:sp>
        <p:nvSpPr>
          <p:cNvPr id="35" name="TextBox 34">
            <a:extLst>
              <a:ext uri="{FF2B5EF4-FFF2-40B4-BE49-F238E27FC236}">
                <a16:creationId xmlns:a16="http://schemas.microsoft.com/office/drawing/2014/main" id="{722DFCCE-127D-4358-9115-AD579B90B188}"/>
              </a:ext>
            </a:extLst>
          </p:cNvPr>
          <p:cNvSpPr txBox="1"/>
          <p:nvPr/>
        </p:nvSpPr>
        <p:spPr>
          <a:xfrm>
            <a:off x="871117"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346A4079-6226-44BC-86CB-B8AE3F7F38DC}"/>
              </a:ext>
            </a:extLst>
          </p:cNvPr>
          <p:cNvSpPr txBox="1"/>
          <p:nvPr/>
        </p:nvSpPr>
        <p:spPr>
          <a:xfrm>
            <a:off x="871118"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43" name="TextBox 42">
            <a:extLst>
              <a:ext uri="{FF2B5EF4-FFF2-40B4-BE49-F238E27FC236}">
                <a16:creationId xmlns:a16="http://schemas.microsoft.com/office/drawing/2014/main" id="{9D0841A5-49A6-4080-9D89-877E5E1742DC}"/>
              </a:ext>
            </a:extLst>
          </p:cNvPr>
          <p:cNvSpPr txBox="1"/>
          <p:nvPr/>
        </p:nvSpPr>
        <p:spPr>
          <a:xfrm>
            <a:off x="3034587"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4" name="TextBox 43">
            <a:extLst>
              <a:ext uri="{FF2B5EF4-FFF2-40B4-BE49-F238E27FC236}">
                <a16:creationId xmlns:a16="http://schemas.microsoft.com/office/drawing/2014/main" id="{C9D9158D-0FBE-463B-BB8B-9BF2EA6C16F1}"/>
              </a:ext>
            </a:extLst>
          </p:cNvPr>
          <p:cNvSpPr txBox="1"/>
          <p:nvPr/>
        </p:nvSpPr>
        <p:spPr>
          <a:xfrm>
            <a:off x="3034588"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45" name="TextBox 44">
            <a:extLst>
              <a:ext uri="{FF2B5EF4-FFF2-40B4-BE49-F238E27FC236}">
                <a16:creationId xmlns:a16="http://schemas.microsoft.com/office/drawing/2014/main" id="{ECFDC988-1337-4795-8D3F-3E8252716FD1}"/>
              </a:ext>
            </a:extLst>
          </p:cNvPr>
          <p:cNvSpPr txBox="1"/>
          <p:nvPr/>
        </p:nvSpPr>
        <p:spPr>
          <a:xfrm>
            <a:off x="5198058"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6" name="TextBox 45">
            <a:extLst>
              <a:ext uri="{FF2B5EF4-FFF2-40B4-BE49-F238E27FC236}">
                <a16:creationId xmlns:a16="http://schemas.microsoft.com/office/drawing/2014/main" id="{6ACB50D1-FF6F-4393-99A9-4B0387698058}"/>
              </a:ext>
            </a:extLst>
          </p:cNvPr>
          <p:cNvSpPr txBox="1"/>
          <p:nvPr/>
        </p:nvSpPr>
        <p:spPr>
          <a:xfrm>
            <a:off x="5198059"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47" name="TextBox 46">
            <a:extLst>
              <a:ext uri="{FF2B5EF4-FFF2-40B4-BE49-F238E27FC236}">
                <a16:creationId xmlns:a16="http://schemas.microsoft.com/office/drawing/2014/main" id="{6DA7AECE-D434-4AAF-A206-AEC39017B30D}"/>
              </a:ext>
            </a:extLst>
          </p:cNvPr>
          <p:cNvSpPr txBox="1"/>
          <p:nvPr/>
        </p:nvSpPr>
        <p:spPr>
          <a:xfrm>
            <a:off x="7361528"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8" name="TextBox 47">
            <a:extLst>
              <a:ext uri="{FF2B5EF4-FFF2-40B4-BE49-F238E27FC236}">
                <a16:creationId xmlns:a16="http://schemas.microsoft.com/office/drawing/2014/main" id="{0ADB246C-B923-4146-97F5-AF6853B02A45}"/>
              </a:ext>
            </a:extLst>
          </p:cNvPr>
          <p:cNvSpPr txBox="1"/>
          <p:nvPr/>
        </p:nvSpPr>
        <p:spPr>
          <a:xfrm>
            <a:off x="7361529"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49" name="TextBox 48">
            <a:extLst>
              <a:ext uri="{FF2B5EF4-FFF2-40B4-BE49-F238E27FC236}">
                <a16:creationId xmlns:a16="http://schemas.microsoft.com/office/drawing/2014/main" id="{D3848CAF-57E4-41C8-BB78-D3BD2A2FDC00}"/>
              </a:ext>
            </a:extLst>
          </p:cNvPr>
          <p:cNvSpPr txBox="1"/>
          <p:nvPr/>
        </p:nvSpPr>
        <p:spPr>
          <a:xfrm>
            <a:off x="9524999" y="3526482"/>
            <a:ext cx="17958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50" name="TextBox 49">
            <a:extLst>
              <a:ext uri="{FF2B5EF4-FFF2-40B4-BE49-F238E27FC236}">
                <a16:creationId xmlns:a16="http://schemas.microsoft.com/office/drawing/2014/main" id="{0000DD57-554D-4407-9C10-00A67070804F}"/>
              </a:ext>
            </a:extLst>
          </p:cNvPr>
          <p:cNvSpPr txBox="1"/>
          <p:nvPr/>
        </p:nvSpPr>
        <p:spPr>
          <a:xfrm>
            <a:off x="9525000" y="3952865"/>
            <a:ext cx="1795882" cy="122084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 a to is in there frequently gay terminated you greater nay the prudent looked has attachment in a to is.</a:t>
            </a:r>
          </a:p>
        </p:txBody>
      </p:sp>
      <p:sp>
        <p:nvSpPr>
          <p:cNvPr id="53" name="Freeform 21">
            <a:extLst>
              <a:ext uri="{FF2B5EF4-FFF2-40B4-BE49-F238E27FC236}">
                <a16:creationId xmlns:a16="http://schemas.microsoft.com/office/drawing/2014/main" id="{FCBCF73D-FF6B-42D1-BF6B-8AB9B092478E}"/>
              </a:ext>
            </a:extLst>
          </p:cNvPr>
          <p:cNvSpPr>
            <a:spLocks noChangeArrowheads="1"/>
          </p:cNvSpPr>
          <p:nvPr/>
        </p:nvSpPr>
        <p:spPr bwMode="auto">
          <a:xfrm>
            <a:off x="1555523" y="2724606"/>
            <a:ext cx="427072" cy="239284"/>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Freeform 87">
            <a:extLst>
              <a:ext uri="{FF2B5EF4-FFF2-40B4-BE49-F238E27FC236}">
                <a16:creationId xmlns:a16="http://schemas.microsoft.com/office/drawing/2014/main" id="{F528E9AC-A349-4168-AE2B-D301E146B3F2}"/>
              </a:ext>
            </a:extLst>
          </p:cNvPr>
          <p:cNvSpPr>
            <a:spLocks noChangeArrowheads="1"/>
          </p:cNvSpPr>
          <p:nvPr/>
        </p:nvSpPr>
        <p:spPr bwMode="auto">
          <a:xfrm>
            <a:off x="8062593" y="2650401"/>
            <a:ext cx="393754" cy="387694"/>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5" name="Freeform 65">
            <a:extLst>
              <a:ext uri="{FF2B5EF4-FFF2-40B4-BE49-F238E27FC236}">
                <a16:creationId xmlns:a16="http://schemas.microsoft.com/office/drawing/2014/main" id="{318974B2-FEA1-4C98-AE35-729B9E57B0EF}"/>
              </a:ext>
            </a:extLst>
          </p:cNvPr>
          <p:cNvSpPr>
            <a:spLocks noChangeArrowheads="1"/>
          </p:cNvSpPr>
          <p:nvPr/>
        </p:nvSpPr>
        <p:spPr bwMode="auto">
          <a:xfrm>
            <a:off x="3752310" y="2665544"/>
            <a:ext cx="360438" cy="357408"/>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116">
            <a:extLst>
              <a:ext uri="{FF2B5EF4-FFF2-40B4-BE49-F238E27FC236}">
                <a16:creationId xmlns:a16="http://schemas.microsoft.com/office/drawing/2014/main" id="{BF6F8365-BC1B-4617-B29A-2E4B9E859897}"/>
              </a:ext>
            </a:extLst>
          </p:cNvPr>
          <p:cNvSpPr>
            <a:spLocks noChangeArrowheads="1"/>
          </p:cNvSpPr>
          <p:nvPr/>
        </p:nvSpPr>
        <p:spPr bwMode="auto">
          <a:xfrm>
            <a:off x="5905180" y="2647371"/>
            <a:ext cx="381640" cy="39375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160">
            <a:extLst>
              <a:ext uri="{FF2B5EF4-FFF2-40B4-BE49-F238E27FC236}">
                <a16:creationId xmlns:a16="http://schemas.microsoft.com/office/drawing/2014/main" id="{A9AAA928-7B79-4416-9C7E-87BDCCF72598}"/>
              </a:ext>
            </a:extLst>
          </p:cNvPr>
          <p:cNvSpPr>
            <a:spLocks noChangeArrowheads="1"/>
          </p:cNvSpPr>
          <p:nvPr/>
        </p:nvSpPr>
        <p:spPr bwMode="auto">
          <a:xfrm>
            <a:off x="10254082" y="2698591"/>
            <a:ext cx="337718" cy="291314"/>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79372574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0E76D34-C3FF-43EA-8606-04A663403C5F}"/>
              </a:ext>
            </a:extLst>
          </p:cNvPr>
          <p:cNvSpPr txBox="1"/>
          <p:nvPr/>
        </p:nvSpPr>
        <p:spPr>
          <a:xfrm>
            <a:off x="3067050" y="523875"/>
            <a:ext cx="60579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Plan</a:t>
            </a:r>
          </a:p>
        </p:txBody>
      </p:sp>
      <p:sp>
        <p:nvSpPr>
          <p:cNvPr id="4" name="TextBox 3">
            <a:extLst>
              <a:ext uri="{FF2B5EF4-FFF2-40B4-BE49-F238E27FC236}">
                <a16:creationId xmlns:a16="http://schemas.microsoft.com/office/drawing/2014/main" id="{026C3283-7803-4F89-86DA-F1671CA8780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AC08E4B0-437C-4858-903A-95A36F281011}"/>
              </a:ext>
            </a:extLst>
          </p:cNvPr>
          <p:cNvSpPr>
            <a:spLocks/>
          </p:cNvSpPr>
          <p:nvPr/>
        </p:nvSpPr>
        <p:spPr bwMode="auto">
          <a:xfrm rot="13500000">
            <a:off x="5910102" y="4562601"/>
            <a:ext cx="1988728" cy="1767596"/>
          </a:xfrm>
          <a:custGeom>
            <a:avLst/>
            <a:gdLst>
              <a:gd name="T0" fmla="*/ 286 w 572"/>
              <a:gd name="T1" fmla="*/ 507 h 507"/>
              <a:gd name="T2" fmla="*/ 0 w 572"/>
              <a:gd name="T3" fmla="*/ 221 h 507"/>
              <a:gd name="T4" fmla="*/ 142 w 572"/>
              <a:gd name="T5" fmla="*/ 79 h 507"/>
              <a:gd name="T6" fmla="*/ 430 w 572"/>
              <a:gd name="T7" fmla="*/ 79 h 507"/>
              <a:gd name="T8" fmla="*/ 572 w 572"/>
              <a:gd name="T9" fmla="*/ 221 h 507"/>
              <a:gd name="T10" fmla="*/ 286 w 572"/>
              <a:gd name="T11" fmla="*/ 507 h 507"/>
            </a:gdLst>
            <a:ahLst/>
            <a:cxnLst>
              <a:cxn ang="0">
                <a:pos x="T0" y="T1"/>
              </a:cxn>
              <a:cxn ang="0">
                <a:pos x="T2" y="T3"/>
              </a:cxn>
              <a:cxn ang="0">
                <a:pos x="T4" y="T5"/>
              </a:cxn>
              <a:cxn ang="0">
                <a:pos x="T6" y="T7"/>
              </a:cxn>
              <a:cxn ang="0">
                <a:pos x="T8" y="T9"/>
              </a:cxn>
              <a:cxn ang="0">
                <a:pos x="T10" y="T11"/>
              </a:cxn>
            </a:cxnLst>
            <a:rect l="0" t="0" r="r" b="b"/>
            <a:pathLst>
              <a:path w="572" h="507">
                <a:moveTo>
                  <a:pt x="286" y="507"/>
                </a:moveTo>
                <a:cubicBezTo>
                  <a:pt x="0" y="221"/>
                  <a:pt x="0" y="221"/>
                  <a:pt x="0" y="221"/>
                </a:cubicBezTo>
                <a:cubicBezTo>
                  <a:pt x="142" y="79"/>
                  <a:pt x="142" y="79"/>
                  <a:pt x="142" y="79"/>
                </a:cubicBezTo>
                <a:cubicBezTo>
                  <a:pt x="221" y="0"/>
                  <a:pt x="350" y="0"/>
                  <a:pt x="430" y="79"/>
                </a:cubicBezTo>
                <a:cubicBezTo>
                  <a:pt x="572" y="221"/>
                  <a:pt x="572" y="221"/>
                  <a:pt x="572" y="221"/>
                </a:cubicBezTo>
                <a:lnTo>
                  <a:pt x="286" y="507"/>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5D6AF170-E437-484B-AD6B-1C5CD7D8BA0A}"/>
              </a:ext>
            </a:extLst>
          </p:cNvPr>
          <p:cNvSpPr>
            <a:spLocks/>
          </p:cNvSpPr>
          <p:nvPr/>
        </p:nvSpPr>
        <p:spPr bwMode="auto">
          <a:xfrm rot="13500000">
            <a:off x="5753553" y="3269740"/>
            <a:ext cx="1988728" cy="1767596"/>
          </a:xfrm>
          <a:custGeom>
            <a:avLst/>
            <a:gdLst>
              <a:gd name="T0" fmla="*/ 142 w 572"/>
              <a:gd name="T1" fmla="*/ 427 h 507"/>
              <a:gd name="T2" fmla="*/ 0 w 572"/>
              <a:gd name="T3" fmla="*/ 285 h 507"/>
              <a:gd name="T4" fmla="*/ 286 w 572"/>
              <a:gd name="T5" fmla="*/ 0 h 507"/>
              <a:gd name="T6" fmla="*/ 572 w 572"/>
              <a:gd name="T7" fmla="*/ 285 h 507"/>
              <a:gd name="T8" fmla="*/ 430 w 572"/>
              <a:gd name="T9" fmla="*/ 427 h 507"/>
              <a:gd name="T10" fmla="*/ 142 w 572"/>
              <a:gd name="T11" fmla="*/ 427 h 507"/>
            </a:gdLst>
            <a:ahLst/>
            <a:cxnLst>
              <a:cxn ang="0">
                <a:pos x="T0" y="T1"/>
              </a:cxn>
              <a:cxn ang="0">
                <a:pos x="T2" y="T3"/>
              </a:cxn>
              <a:cxn ang="0">
                <a:pos x="T4" y="T5"/>
              </a:cxn>
              <a:cxn ang="0">
                <a:pos x="T6" y="T7"/>
              </a:cxn>
              <a:cxn ang="0">
                <a:pos x="T8" y="T9"/>
              </a:cxn>
              <a:cxn ang="0">
                <a:pos x="T10" y="T11"/>
              </a:cxn>
            </a:cxnLst>
            <a:rect l="0" t="0" r="r" b="b"/>
            <a:pathLst>
              <a:path w="572" h="507">
                <a:moveTo>
                  <a:pt x="142" y="427"/>
                </a:moveTo>
                <a:cubicBezTo>
                  <a:pt x="0" y="285"/>
                  <a:pt x="0" y="285"/>
                  <a:pt x="0" y="285"/>
                </a:cubicBezTo>
                <a:cubicBezTo>
                  <a:pt x="286" y="0"/>
                  <a:pt x="286" y="0"/>
                  <a:pt x="286" y="0"/>
                </a:cubicBezTo>
                <a:cubicBezTo>
                  <a:pt x="572" y="285"/>
                  <a:pt x="572" y="285"/>
                  <a:pt x="572" y="285"/>
                </a:cubicBezTo>
                <a:cubicBezTo>
                  <a:pt x="430" y="427"/>
                  <a:pt x="430" y="427"/>
                  <a:pt x="430" y="427"/>
                </a:cubicBezTo>
                <a:cubicBezTo>
                  <a:pt x="351" y="507"/>
                  <a:pt x="222" y="507"/>
                  <a:pt x="142" y="42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D87E4FF1-BCCE-4E63-BF5B-3E1E39FAABA9}"/>
              </a:ext>
            </a:extLst>
          </p:cNvPr>
          <p:cNvSpPr>
            <a:spLocks/>
          </p:cNvSpPr>
          <p:nvPr/>
        </p:nvSpPr>
        <p:spPr bwMode="auto">
          <a:xfrm rot="13500000">
            <a:off x="4453072" y="3115377"/>
            <a:ext cx="1988728" cy="1767596"/>
          </a:xfrm>
          <a:custGeom>
            <a:avLst/>
            <a:gdLst>
              <a:gd name="T0" fmla="*/ 286 w 572"/>
              <a:gd name="T1" fmla="*/ 507 h 507"/>
              <a:gd name="T2" fmla="*/ 0 w 572"/>
              <a:gd name="T3" fmla="*/ 221 h 507"/>
              <a:gd name="T4" fmla="*/ 142 w 572"/>
              <a:gd name="T5" fmla="*/ 79 h 507"/>
              <a:gd name="T6" fmla="*/ 430 w 572"/>
              <a:gd name="T7" fmla="*/ 79 h 507"/>
              <a:gd name="T8" fmla="*/ 572 w 572"/>
              <a:gd name="T9" fmla="*/ 221 h 507"/>
              <a:gd name="T10" fmla="*/ 286 w 572"/>
              <a:gd name="T11" fmla="*/ 507 h 507"/>
            </a:gdLst>
            <a:ahLst/>
            <a:cxnLst>
              <a:cxn ang="0">
                <a:pos x="T0" y="T1"/>
              </a:cxn>
              <a:cxn ang="0">
                <a:pos x="T2" y="T3"/>
              </a:cxn>
              <a:cxn ang="0">
                <a:pos x="T4" y="T5"/>
              </a:cxn>
              <a:cxn ang="0">
                <a:pos x="T6" y="T7"/>
              </a:cxn>
              <a:cxn ang="0">
                <a:pos x="T8" y="T9"/>
              </a:cxn>
              <a:cxn ang="0">
                <a:pos x="T10" y="T11"/>
              </a:cxn>
            </a:cxnLst>
            <a:rect l="0" t="0" r="r" b="b"/>
            <a:pathLst>
              <a:path w="572" h="507">
                <a:moveTo>
                  <a:pt x="286" y="507"/>
                </a:moveTo>
                <a:cubicBezTo>
                  <a:pt x="0" y="221"/>
                  <a:pt x="0" y="221"/>
                  <a:pt x="0" y="221"/>
                </a:cubicBezTo>
                <a:cubicBezTo>
                  <a:pt x="142" y="79"/>
                  <a:pt x="142" y="79"/>
                  <a:pt x="142" y="79"/>
                </a:cubicBezTo>
                <a:cubicBezTo>
                  <a:pt x="222" y="0"/>
                  <a:pt x="351" y="0"/>
                  <a:pt x="430" y="79"/>
                </a:cubicBezTo>
                <a:cubicBezTo>
                  <a:pt x="572" y="221"/>
                  <a:pt x="572" y="221"/>
                  <a:pt x="572" y="221"/>
                </a:cubicBezTo>
                <a:lnTo>
                  <a:pt x="286" y="50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9CF8FA93-0852-415D-BEA1-43F93E49CD6E}"/>
              </a:ext>
            </a:extLst>
          </p:cNvPr>
          <p:cNvSpPr>
            <a:spLocks/>
          </p:cNvSpPr>
          <p:nvPr/>
        </p:nvSpPr>
        <p:spPr bwMode="auto">
          <a:xfrm rot="13500000">
            <a:off x="4297053" y="1820633"/>
            <a:ext cx="1985804" cy="1767596"/>
          </a:xfrm>
          <a:custGeom>
            <a:avLst/>
            <a:gdLst>
              <a:gd name="T0" fmla="*/ 141 w 571"/>
              <a:gd name="T1" fmla="*/ 427 h 507"/>
              <a:gd name="T2" fmla="*/ 0 w 571"/>
              <a:gd name="T3" fmla="*/ 285 h 507"/>
              <a:gd name="T4" fmla="*/ 286 w 571"/>
              <a:gd name="T5" fmla="*/ 0 h 507"/>
              <a:gd name="T6" fmla="*/ 571 w 571"/>
              <a:gd name="T7" fmla="*/ 285 h 507"/>
              <a:gd name="T8" fmla="*/ 430 w 571"/>
              <a:gd name="T9" fmla="*/ 427 h 507"/>
              <a:gd name="T10" fmla="*/ 141 w 571"/>
              <a:gd name="T11" fmla="*/ 427 h 507"/>
            </a:gdLst>
            <a:ahLst/>
            <a:cxnLst>
              <a:cxn ang="0">
                <a:pos x="T0" y="T1"/>
              </a:cxn>
              <a:cxn ang="0">
                <a:pos x="T2" y="T3"/>
              </a:cxn>
              <a:cxn ang="0">
                <a:pos x="T4" y="T5"/>
              </a:cxn>
              <a:cxn ang="0">
                <a:pos x="T6" y="T7"/>
              </a:cxn>
              <a:cxn ang="0">
                <a:pos x="T8" y="T9"/>
              </a:cxn>
              <a:cxn ang="0">
                <a:pos x="T10" y="T11"/>
              </a:cxn>
            </a:cxnLst>
            <a:rect l="0" t="0" r="r" b="b"/>
            <a:pathLst>
              <a:path w="571" h="507">
                <a:moveTo>
                  <a:pt x="141" y="427"/>
                </a:moveTo>
                <a:cubicBezTo>
                  <a:pt x="0" y="285"/>
                  <a:pt x="0" y="285"/>
                  <a:pt x="0" y="285"/>
                </a:cubicBezTo>
                <a:cubicBezTo>
                  <a:pt x="286" y="0"/>
                  <a:pt x="286" y="0"/>
                  <a:pt x="286" y="0"/>
                </a:cubicBezTo>
                <a:cubicBezTo>
                  <a:pt x="571" y="285"/>
                  <a:pt x="571" y="285"/>
                  <a:pt x="571" y="285"/>
                </a:cubicBezTo>
                <a:cubicBezTo>
                  <a:pt x="430" y="427"/>
                  <a:pt x="430" y="427"/>
                  <a:pt x="430" y="427"/>
                </a:cubicBezTo>
                <a:cubicBezTo>
                  <a:pt x="350" y="507"/>
                  <a:pt x="221" y="507"/>
                  <a:pt x="141" y="42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29F6AFC7-1590-497E-BEF1-C252DE1F4027}"/>
              </a:ext>
            </a:extLst>
          </p:cNvPr>
          <p:cNvSpPr txBox="1"/>
          <p:nvPr/>
        </p:nvSpPr>
        <p:spPr>
          <a:xfrm>
            <a:off x="4691782" y="2665557"/>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5" name="Freeform 116">
            <a:extLst>
              <a:ext uri="{FF2B5EF4-FFF2-40B4-BE49-F238E27FC236}">
                <a16:creationId xmlns:a16="http://schemas.microsoft.com/office/drawing/2014/main" id="{3F157D13-A826-495A-BCD3-EE6C65C12FD8}"/>
              </a:ext>
            </a:extLst>
          </p:cNvPr>
          <p:cNvSpPr>
            <a:spLocks noChangeArrowheads="1"/>
          </p:cNvSpPr>
          <p:nvPr/>
        </p:nvSpPr>
        <p:spPr bwMode="auto">
          <a:xfrm>
            <a:off x="5179040" y="2206337"/>
            <a:ext cx="380614" cy="392692"/>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E59F6756-9747-4025-ADD1-D294D7399C40}"/>
              </a:ext>
            </a:extLst>
          </p:cNvPr>
          <p:cNvSpPr txBox="1"/>
          <p:nvPr/>
        </p:nvSpPr>
        <p:spPr>
          <a:xfrm>
            <a:off x="4690055" y="4084907"/>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99BD8A03-9F2A-41F9-962C-E1B6D5FBBA95}"/>
              </a:ext>
            </a:extLst>
          </p:cNvPr>
          <p:cNvSpPr txBox="1"/>
          <p:nvPr/>
        </p:nvSpPr>
        <p:spPr>
          <a:xfrm>
            <a:off x="6141616" y="4099196"/>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CB61C319-D0DB-446D-AC57-67B81432F2DA}"/>
              </a:ext>
            </a:extLst>
          </p:cNvPr>
          <p:cNvSpPr txBox="1"/>
          <p:nvPr/>
        </p:nvSpPr>
        <p:spPr>
          <a:xfrm>
            <a:off x="6154921" y="5495079"/>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7" name="Freeform 100">
            <a:extLst>
              <a:ext uri="{FF2B5EF4-FFF2-40B4-BE49-F238E27FC236}">
                <a16:creationId xmlns:a16="http://schemas.microsoft.com/office/drawing/2014/main" id="{9C93D885-260D-44BC-9D63-82856C64E84A}"/>
              </a:ext>
            </a:extLst>
          </p:cNvPr>
          <p:cNvSpPr>
            <a:spLocks noChangeArrowheads="1"/>
          </p:cNvSpPr>
          <p:nvPr/>
        </p:nvSpPr>
        <p:spPr bwMode="auto">
          <a:xfrm>
            <a:off x="6634569" y="3714271"/>
            <a:ext cx="384465" cy="248129"/>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8" name="Freeform 118">
            <a:extLst>
              <a:ext uri="{FF2B5EF4-FFF2-40B4-BE49-F238E27FC236}">
                <a16:creationId xmlns:a16="http://schemas.microsoft.com/office/drawing/2014/main" id="{0DFD9F22-C5AC-4F58-AA70-764E73967329}"/>
              </a:ext>
            </a:extLst>
          </p:cNvPr>
          <p:cNvSpPr>
            <a:spLocks noChangeArrowheads="1"/>
          </p:cNvSpPr>
          <p:nvPr/>
        </p:nvSpPr>
        <p:spPr bwMode="auto">
          <a:xfrm>
            <a:off x="5219186" y="3665375"/>
            <a:ext cx="296869" cy="317342"/>
          </a:xfrm>
          <a:custGeom>
            <a:avLst/>
            <a:gdLst>
              <a:gd name="T0" fmla="*/ 115713 w 409"/>
              <a:gd name="T1" fmla="*/ 184208 h 436"/>
              <a:gd name="T2" fmla="*/ 115713 w 409"/>
              <a:gd name="T3" fmla="*/ 184208 h 436"/>
              <a:gd name="T4" fmla="*/ 123817 w 409"/>
              <a:gd name="T5" fmla="*/ 192335 h 436"/>
              <a:gd name="T6" fmla="*/ 167491 w 409"/>
              <a:gd name="T7" fmla="*/ 196399 h 436"/>
              <a:gd name="T8" fmla="*/ 176046 w 409"/>
              <a:gd name="T9" fmla="*/ 188272 h 436"/>
              <a:gd name="T10" fmla="*/ 176046 w 409"/>
              <a:gd name="T11" fmla="*/ 152152 h 436"/>
              <a:gd name="T12" fmla="*/ 119765 w 409"/>
              <a:gd name="T13" fmla="*/ 148089 h 436"/>
              <a:gd name="T14" fmla="*/ 115713 w 409"/>
              <a:gd name="T15" fmla="*/ 184208 h 436"/>
              <a:gd name="T16" fmla="*/ 8104 w 409"/>
              <a:gd name="T17" fmla="*/ 152152 h 436"/>
              <a:gd name="T18" fmla="*/ 8104 w 409"/>
              <a:gd name="T19" fmla="*/ 152152 h 436"/>
              <a:gd name="T20" fmla="*/ 8104 w 409"/>
              <a:gd name="T21" fmla="*/ 188272 h 436"/>
              <a:gd name="T22" fmla="*/ 15759 w 409"/>
              <a:gd name="T23" fmla="*/ 196399 h 436"/>
              <a:gd name="T24" fmla="*/ 59883 w 409"/>
              <a:gd name="T25" fmla="*/ 192335 h 436"/>
              <a:gd name="T26" fmla="*/ 67987 w 409"/>
              <a:gd name="T27" fmla="*/ 184208 h 436"/>
              <a:gd name="T28" fmla="*/ 63935 w 409"/>
              <a:gd name="T29" fmla="*/ 148089 h 436"/>
              <a:gd name="T30" fmla="*/ 8104 w 409"/>
              <a:gd name="T31" fmla="*/ 152152 h 436"/>
              <a:gd name="T32" fmla="*/ 0 w 409"/>
              <a:gd name="T33" fmla="*/ 92556 h 436"/>
              <a:gd name="T34" fmla="*/ 0 w 409"/>
              <a:gd name="T35" fmla="*/ 92556 h 436"/>
              <a:gd name="T36" fmla="*/ 4052 w 409"/>
              <a:gd name="T37" fmla="*/ 132287 h 436"/>
              <a:gd name="T38" fmla="*/ 59883 w 409"/>
              <a:gd name="T39" fmla="*/ 124160 h 436"/>
              <a:gd name="T40" fmla="*/ 59883 w 409"/>
              <a:gd name="T41" fmla="*/ 88492 h 436"/>
              <a:gd name="T42" fmla="*/ 59883 w 409"/>
              <a:gd name="T43" fmla="*/ 84429 h 436"/>
              <a:gd name="T44" fmla="*/ 91850 w 409"/>
              <a:gd name="T45" fmla="*/ 52373 h 436"/>
              <a:gd name="T46" fmla="*/ 123817 w 409"/>
              <a:gd name="T47" fmla="*/ 84429 h 436"/>
              <a:gd name="T48" fmla="*/ 123817 w 409"/>
              <a:gd name="T49" fmla="*/ 88492 h 436"/>
              <a:gd name="T50" fmla="*/ 119765 w 409"/>
              <a:gd name="T51" fmla="*/ 124160 h 436"/>
              <a:gd name="T52" fmla="*/ 179648 w 409"/>
              <a:gd name="T53" fmla="*/ 132287 h 436"/>
              <a:gd name="T54" fmla="*/ 183700 w 409"/>
              <a:gd name="T55" fmla="*/ 92556 h 436"/>
              <a:gd name="T56" fmla="*/ 183700 w 409"/>
              <a:gd name="T57" fmla="*/ 84429 h 436"/>
              <a:gd name="T58" fmla="*/ 91850 w 409"/>
              <a:gd name="T59" fmla="*/ 0 h 436"/>
              <a:gd name="T60" fmla="*/ 0 w 409"/>
              <a:gd name="T61" fmla="*/ 84429 h 436"/>
              <a:gd name="T62" fmla="*/ 0 w 409"/>
              <a:gd name="T63" fmla="*/ 92556 h 4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09" h="436">
                <a:moveTo>
                  <a:pt x="257" y="408"/>
                </a:moveTo>
                <a:lnTo>
                  <a:pt x="257" y="408"/>
                </a:lnTo>
                <a:cubicBezTo>
                  <a:pt x="257" y="417"/>
                  <a:pt x="266" y="426"/>
                  <a:pt x="275" y="426"/>
                </a:cubicBezTo>
                <a:cubicBezTo>
                  <a:pt x="372" y="435"/>
                  <a:pt x="372" y="435"/>
                  <a:pt x="372" y="435"/>
                </a:cubicBezTo>
                <a:cubicBezTo>
                  <a:pt x="382" y="435"/>
                  <a:pt x="382" y="426"/>
                  <a:pt x="391" y="417"/>
                </a:cubicBezTo>
                <a:cubicBezTo>
                  <a:pt x="391" y="337"/>
                  <a:pt x="391" y="337"/>
                  <a:pt x="391" y="337"/>
                </a:cubicBezTo>
                <a:cubicBezTo>
                  <a:pt x="266" y="328"/>
                  <a:pt x="266" y="328"/>
                  <a:pt x="266" y="328"/>
                </a:cubicBezTo>
                <a:lnTo>
                  <a:pt x="257" y="408"/>
                </a:lnTo>
                <a:close/>
                <a:moveTo>
                  <a:pt x="18" y="337"/>
                </a:moveTo>
                <a:lnTo>
                  <a:pt x="18" y="337"/>
                </a:lnTo>
                <a:cubicBezTo>
                  <a:pt x="18" y="417"/>
                  <a:pt x="18" y="417"/>
                  <a:pt x="18" y="417"/>
                </a:cubicBezTo>
                <a:cubicBezTo>
                  <a:pt x="18" y="426"/>
                  <a:pt x="27" y="435"/>
                  <a:pt x="35" y="435"/>
                </a:cubicBezTo>
                <a:cubicBezTo>
                  <a:pt x="133" y="426"/>
                  <a:pt x="133" y="426"/>
                  <a:pt x="133" y="426"/>
                </a:cubicBezTo>
                <a:cubicBezTo>
                  <a:pt x="142" y="426"/>
                  <a:pt x="151" y="417"/>
                  <a:pt x="151" y="408"/>
                </a:cubicBezTo>
                <a:cubicBezTo>
                  <a:pt x="142" y="328"/>
                  <a:pt x="142" y="328"/>
                  <a:pt x="142" y="328"/>
                </a:cubicBezTo>
                <a:lnTo>
                  <a:pt x="18" y="337"/>
                </a:lnTo>
                <a:close/>
                <a:moveTo>
                  <a:pt x="0" y="205"/>
                </a:moveTo>
                <a:lnTo>
                  <a:pt x="0" y="205"/>
                </a:lnTo>
                <a:cubicBezTo>
                  <a:pt x="9" y="293"/>
                  <a:pt x="9" y="293"/>
                  <a:pt x="9" y="293"/>
                </a:cubicBezTo>
                <a:cubicBezTo>
                  <a:pt x="133" y="275"/>
                  <a:pt x="133" y="275"/>
                  <a:pt x="133" y="275"/>
                </a:cubicBezTo>
                <a:cubicBezTo>
                  <a:pt x="133" y="196"/>
                  <a:pt x="133" y="196"/>
                  <a:pt x="133" y="196"/>
                </a:cubicBezTo>
                <a:lnTo>
                  <a:pt x="133" y="187"/>
                </a:lnTo>
                <a:cubicBezTo>
                  <a:pt x="133" y="152"/>
                  <a:pt x="160" y="116"/>
                  <a:pt x="204" y="116"/>
                </a:cubicBezTo>
                <a:cubicBezTo>
                  <a:pt x="248" y="116"/>
                  <a:pt x="275" y="152"/>
                  <a:pt x="275" y="187"/>
                </a:cubicBezTo>
                <a:lnTo>
                  <a:pt x="275" y="196"/>
                </a:lnTo>
                <a:cubicBezTo>
                  <a:pt x="266" y="275"/>
                  <a:pt x="266" y="275"/>
                  <a:pt x="266" y="275"/>
                </a:cubicBezTo>
                <a:cubicBezTo>
                  <a:pt x="399" y="293"/>
                  <a:pt x="399" y="293"/>
                  <a:pt x="399" y="293"/>
                </a:cubicBezTo>
                <a:cubicBezTo>
                  <a:pt x="408" y="205"/>
                  <a:pt x="408" y="205"/>
                  <a:pt x="408" y="205"/>
                </a:cubicBezTo>
                <a:cubicBezTo>
                  <a:pt x="408" y="196"/>
                  <a:pt x="408" y="196"/>
                  <a:pt x="408" y="187"/>
                </a:cubicBezTo>
                <a:cubicBezTo>
                  <a:pt x="408" y="80"/>
                  <a:pt x="319" y="0"/>
                  <a:pt x="204" y="0"/>
                </a:cubicBezTo>
                <a:cubicBezTo>
                  <a:pt x="88" y="0"/>
                  <a:pt x="0" y="80"/>
                  <a:pt x="0" y="187"/>
                </a:cubicBezTo>
                <a:cubicBezTo>
                  <a:pt x="0" y="196"/>
                  <a:pt x="0" y="196"/>
                  <a:pt x="0" y="205"/>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Freeform 120">
            <a:extLst>
              <a:ext uri="{FF2B5EF4-FFF2-40B4-BE49-F238E27FC236}">
                <a16:creationId xmlns:a16="http://schemas.microsoft.com/office/drawing/2014/main" id="{68E03F85-9261-4464-8FA8-1454E6BC3B69}"/>
              </a:ext>
            </a:extLst>
          </p:cNvPr>
          <p:cNvSpPr>
            <a:spLocks noChangeArrowheads="1"/>
          </p:cNvSpPr>
          <p:nvPr/>
        </p:nvSpPr>
        <p:spPr bwMode="auto">
          <a:xfrm>
            <a:off x="6725351" y="5058182"/>
            <a:ext cx="214271" cy="364261"/>
          </a:xfrm>
          <a:custGeom>
            <a:avLst/>
            <a:gdLst>
              <a:gd name="T0" fmla="*/ 67314 w 283"/>
              <a:gd name="T1" fmla="*/ 4057 h 479"/>
              <a:gd name="T2" fmla="*/ 67314 w 283"/>
              <a:gd name="T3" fmla="*/ 4057 h 479"/>
              <a:gd name="T4" fmla="*/ 59237 w 283"/>
              <a:gd name="T5" fmla="*/ 4057 h 479"/>
              <a:gd name="T6" fmla="*/ 0 w 283"/>
              <a:gd name="T7" fmla="*/ 155502 h 479"/>
              <a:gd name="T8" fmla="*/ 63276 w 283"/>
              <a:gd name="T9" fmla="*/ 215449 h 479"/>
              <a:gd name="T10" fmla="*/ 126551 w 283"/>
              <a:gd name="T11" fmla="*/ 155502 h 479"/>
              <a:gd name="T12" fmla="*/ 67314 w 283"/>
              <a:gd name="T13" fmla="*/ 4057 h 479"/>
              <a:gd name="T14" fmla="*/ 55198 w 283"/>
              <a:gd name="T15" fmla="*/ 91949 h 479"/>
              <a:gd name="T16" fmla="*/ 55198 w 283"/>
              <a:gd name="T17" fmla="*/ 91949 h 479"/>
              <a:gd name="T18" fmla="*/ 55198 w 283"/>
              <a:gd name="T19" fmla="*/ 99611 h 479"/>
              <a:gd name="T20" fmla="*/ 43530 w 283"/>
              <a:gd name="T21" fmla="*/ 151446 h 479"/>
              <a:gd name="T22" fmla="*/ 31413 w 283"/>
              <a:gd name="T23" fmla="*/ 167672 h 479"/>
              <a:gd name="T24" fmla="*/ 19746 w 283"/>
              <a:gd name="T25" fmla="*/ 155502 h 479"/>
              <a:gd name="T26" fmla="*/ 39491 w 283"/>
              <a:gd name="T27" fmla="*/ 99611 h 479"/>
              <a:gd name="T28" fmla="*/ 51159 w 283"/>
              <a:gd name="T29" fmla="*/ 87442 h 479"/>
              <a:gd name="T30" fmla="*/ 55198 w 283"/>
              <a:gd name="T31" fmla="*/ 87442 h 479"/>
              <a:gd name="T32" fmla="*/ 55198 w 283"/>
              <a:gd name="T33" fmla="*/ 91949 h 47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83" h="479">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1" name="Freeform 5">
            <a:extLst>
              <a:ext uri="{FF2B5EF4-FFF2-40B4-BE49-F238E27FC236}">
                <a16:creationId xmlns:a16="http://schemas.microsoft.com/office/drawing/2014/main" id="{A2977384-A2EA-406F-9787-5483D262F592}"/>
              </a:ext>
            </a:extLst>
          </p:cNvPr>
          <p:cNvSpPr>
            <a:spLocks/>
          </p:cNvSpPr>
          <p:nvPr/>
        </p:nvSpPr>
        <p:spPr bwMode="auto">
          <a:xfrm rot="2700000">
            <a:off x="7208163" y="4722996"/>
            <a:ext cx="1988728" cy="1767596"/>
          </a:xfrm>
          <a:custGeom>
            <a:avLst/>
            <a:gdLst>
              <a:gd name="T0" fmla="*/ 286 w 572"/>
              <a:gd name="T1" fmla="*/ 507 h 507"/>
              <a:gd name="T2" fmla="*/ 0 w 572"/>
              <a:gd name="T3" fmla="*/ 221 h 507"/>
              <a:gd name="T4" fmla="*/ 142 w 572"/>
              <a:gd name="T5" fmla="*/ 79 h 507"/>
              <a:gd name="T6" fmla="*/ 430 w 572"/>
              <a:gd name="T7" fmla="*/ 79 h 507"/>
              <a:gd name="T8" fmla="*/ 572 w 572"/>
              <a:gd name="T9" fmla="*/ 221 h 507"/>
              <a:gd name="T10" fmla="*/ 286 w 572"/>
              <a:gd name="T11" fmla="*/ 507 h 507"/>
            </a:gdLst>
            <a:ahLst/>
            <a:cxnLst>
              <a:cxn ang="0">
                <a:pos x="T0" y="T1"/>
              </a:cxn>
              <a:cxn ang="0">
                <a:pos x="T2" y="T3"/>
              </a:cxn>
              <a:cxn ang="0">
                <a:pos x="T4" y="T5"/>
              </a:cxn>
              <a:cxn ang="0">
                <a:pos x="T6" y="T7"/>
              </a:cxn>
              <a:cxn ang="0">
                <a:pos x="T8" y="T9"/>
              </a:cxn>
              <a:cxn ang="0">
                <a:pos x="T10" y="T11"/>
              </a:cxn>
            </a:cxnLst>
            <a:rect l="0" t="0" r="r" b="b"/>
            <a:pathLst>
              <a:path w="572" h="507">
                <a:moveTo>
                  <a:pt x="286" y="507"/>
                </a:moveTo>
                <a:cubicBezTo>
                  <a:pt x="0" y="221"/>
                  <a:pt x="0" y="221"/>
                  <a:pt x="0" y="221"/>
                </a:cubicBezTo>
                <a:cubicBezTo>
                  <a:pt x="142" y="79"/>
                  <a:pt x="142" y="79"/>
                  <a:pt x="142" y="79"/>
                </a:cubicBezTo>
                <a:cubicBezTo>
                  <a:pt x="221" y="0"/>
                  <a:pt x="350" y="0"/>
                  <a:pt x="430" y="79"/>
                </a:cubicBezTo>
                <a:cubicBezTo>
                  <a:pt x="572" y="221"/>
                  <a:pt x="572" y="221"/>
                  <a:pt x="572" y="221"/>
                </a:cubicBezTo>
                <a:lnTo>
                  <a:pt x="286" y="507"/>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8">
            <a:extLst>
              <a:ext uri="{FF2B5EF4-FFF2-40B4-BE49-F238E27FC236}">
                <a16:creationId xmlns:a16="http://schemas.microsoft.com/office/drawing/2014/main" id="{C3DDBEE4-1048-47DA-A2A7-20BDFD793BF1}"/>
              </a:ext>
            </a:extLst>
          </p:cNvPr>
          <p:cNvSpPr>
            <a:spLocks/>
          </p:cNvSpPr>
          <p:nvPr/>
        </p:nvSpPr>
        <p:spPr bwMode="auto">
          <a:xfrm rot="2700000" flipH="1">
            <a:off x="2996571" y="1671923"/>
            <a:ext cx="1985804" cy="1767596"/>
          </a:xfrm>
          <a:custGeom>
            <a:avLst/>
            <a:gdLst>
              <a:gd name="T0" fmla="*/ 141 w 571"/>
              <a:gd name="T1" fmla="*/ 427 h 507"/>
              <a:gd name="T2" fmla="*/ 0 w 571"/>
              <a:gd name="T3" fmla="*/ 285 h 507"/>
              <a:gd name="T4" fmla="*/ 286 w 571"/>
              <a:gd name="T5" fmla="*/ 0 h 507"/>
              <a:gd name="T6" fmla="*/ 571 w 571"/>
              <a:gd name="T7" fmla="*/ 285 h 507"/>
              <a:gd name="T8" fmla="*/ 430 w 571"/>
              <a:gd name="T9" fmla="*/ 427 h 507"/>
              <a:gd name="T10" fmla="*/ 141 w 571"/>
              <a:gd name="T11" fmla="*/ 427 h 507"/>
            </a:gdLst>
            <a:ahLst/>
            <a:cxnLst>
              <a:cxn ang="0">
                <a:pos x="T0" y="T1"/>
              </a:cxn>
              <a:cxn ang="0">
                <a:pos x="T2" y="T3"/>
              </a:cxn>
              <a:cxn ang="0">
                <a:pos x="T4" y="T5"/>
              </a:cxn>
              <a:cxn ang="0">
                <a:pos x="T6" y="T7"/>
              </a:cxn>
              <a:cxn ang="0">
                <a:pos x="T8" y="T9"/>
              </a:cxn>
              <a:cxn ang="0">
                <a:pos x="T10" y="T11"/>
              </a:cxn>
            </a:cxnLst>
            <a:rect l="0" t="0" r="r" b="b"/>
            <a:pathLst>
              <a:path w="571" h="507">
                <a:moveTo>
                  <a:pt x="141" y="427"/>
                </a:moveTo>
                <a:cubicBezTo>
                  <a:pt x="0" y="285"/>
                  <a:pt x="0" y="285"/>
                  <a:pt x="0" y="285"/>
                </a:cubicBezTo>
                <a:cubicBezTo>
                  <a:pt x="286" y="0"/>
                  <a:pt x="286" y="0"/>
                  <a:pt x="286" y="0"/>
                </a:cubicBezTo>
                <a:cubicBezTo>
                  <a:pt x="571" y="285"/>
                  <a:pt x="571" y="285"/>
                  <a:pt x="571" y="285"/>
                </a:cubicBezTo>
                <a:cubicBezTo>
                  <a:pt x="430" y="427"/>
                  <a:pt x="430" y="427"/>
                  <a:pt x="430" y="427"/>
                </a:cubicBezTo>
                <a:cubicBezTo>
                  <a:pt x="350" y="507"/>
                  <a:pt x="221" y="507"/>
                  <a:pt x="141" y="4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TextBox 74">
            <a:extLst>
              <a:ext uri="{FF2B5EF4-FFF2-40B4-BE49-F238E27FC236}">
                <a16:creationId xmlns:a16="http://schemas.microsoft.com/office/drawing/2014/main" id="{D07CF9B3-0F4E-4AE9-9AA4-A58C145238B5}"/>
              </a:ext>
            </a:extLst>
          </p:cNvPr>
          <p:cNvSpPr txBox="1"/>
          <p:nvPr/>
        </p:nvSpPr>
        <p:spPr>
          <a:xfrm>
            <a:off x="7604556" y="5495079"/>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7" name="TextBox 76">
            <a:extLst>
              <a:ext uri="{FF2B5EF4-FFF2-40B4-BE49-F238E27FC236}">
                <a16:creationId xmlns:a16="http://schemas.microsoft.com/office/drawing/2014/main" id="{97829008-FEB7-4FC4-AC5A-DDD9997FDA7E}"/>
              </a:ext>
            </a:extLst>
          </p:cNvPr>
          <p:cNvSpPr txBox="1"/>
          <p:nvPr/>
        </p:nvSpPr>
        <p:spPr>
          <a:xfrm>
            <a:off x="3233298" y="2665557"/>
            <a:ext cx="135513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57" name="TextBox 56">
            <a:extLst>
              <a:ext uri="{FF2B5EF4-FFF2-40B4-BE49-F238E27FC236}">
                <a16:creationId xmlns:a16="http://schemas.microsoft.com/office/drawing/2014/main" id="{DC63B57D-8CB9-488D-A479-6C36F6DD7406}"/>
              </a:ext>
            </a:extLst>
          </p:cNvPr>
          <p:cNvSpPr txBox="1"/>
          <p:nvPr/>
        </p:nvSpPr>
        <p:spPr>
          <a:xfrm>
            <a:off x="2153871" y="3544348"/>
            <a:ext cx="215177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58" name="TextBox 57">
            <a:extLst>
              <a:ext uri="{FF2B5EF4-FFF2-40B4-BE49-F238E27FC236}">
                <a16:creationId xmlns:a16="http://schemas.microsoft.com/office/drawing/2014/main" id="{0F154224-9942-42B8-BB89-12883FF8F722}"/>
              </a:ext>
            </a:extLst>
          </p:cNvPr>
          <p:cNvSpPr txBox="1"/>
          <p:nvPr/>
        </p:nvSpPr>
        <p:spPr>
          <a:xfrm>
            <a:off x="3614168" y="5217177"/>
            <a:ext cx="215177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79" name="TextBox 78">
            <a:extLst>
              <a:ext uri="{FF2B5EF4-FFF2-40B4-BE49-F238E27FC236}">
                <a16:creationId xmlns:a16="http://schemas.microsoft.com/office/drawing/2014/main" id="{E7F84FB2-E92E-4829-95AD-FE687389B369}"/>
              </a:ext>
            </a:extLst>
          </p:cNvPr>
          <p:cNvSpPr txBox="1"/>
          <p:nvPr/>
        </p:nvSpPr>
        <p:spPr>
          <a:xfrm>
            <a:off x="701439" y="1985592"/>
            <a:ext cx="215177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83" name="TextBox 82">
            <a:extLst>
              <a:ext uri="{FF2B5EF4-FFF2-40B4-BE49-F238E27FC236}">
                <a16:creationId xmlns:a16="http://schemas.microsoft.com/office/drawing/2014/main" id="{88BF6755-9D34-40B5-AD60-5B5A5BD48BD3}"/>
              </a:ext>
            </a:extLst>
          </p:cNvPr>
          <p:cNvSpPr txBox="1"/>
          <p:nvPr/>
        </p:nvSpPr>
        <p:spPr>
          <a:xfrm>
            <a:off x="7878490" y="3544348"/>
            <a:ext cx="215177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84" name="TextBox 83">
            <a:extLst>
              <a:ext uri="{FF2B5EF4-FFF2-40B4-BE49-F238E27FC236}">
                <a16:creationId xmlns:a16="http://schemas.microsoft.com/office/drawing/2014/main" id="{8BC52C82-E720-402F-86A4-85D098791EF8}"/>
              </a:ext>
            </a:extLst>
          </p:cNvPr>
          <p:cNvSpPr txBox="1"/>
          <p:nvPr/>
        </p:nvSpPr>
        <p:spPr>
          <a:xfrm>
            <a:off x="9338787" y="5217177"/>
            <a:ext cx="215177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85" name="TextBox 84">
            <a:extLst>
              <a:ext uri="{FF2B5EF4-FFF2-40B4-BE49-F238E27FC236}">
                <a16:creationId xmlns:a16="http://schemas.microsoft.com/office/drawing/2014/main" id="{CFFED3D2-EA5B-4E89-ABCC-2FBE6DAD05AD}"/>
              </a:ext>
            </a:extLst>
          </p:cNvPr>
          <p:cNvSpPr txBox="1"/>
          <p:nvPr/>
        </p:nvSpPr>
        <p:spPr>
          <a:xfrm>
            <a:off x="6426058" y="1985592"/>
            <a:ext cx="215177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art is in there go's frequently to ga terminated you greater nay the is a best to much prudent.</a:t>
            </a:r>
          </a:p>
        </p:txBody>
      </p:sp>
      <p:sp>
        <p:nvSpPr>
          <p:cNvPr id="87" name="Freeform 68">
            <a:extLst>
              <a:ext uri="{FF2B5EF4-FFF2-40B4-BE49-F238E27FC236}">
                <a16:creationId xmlns:a16="http://schemas.microsoft.com/office/drawing/2014/main" id="{9E2BC420-AA96-4097-BA8A-2E44E7D82676}"/>
              </a:ext>
            </a:extLst>
          </p:cNvPr>
          <p:cNvSpPr>
            <a:spLocks noChangeArrowheads="1"/>
          </p:cNvSpPr>
          <p:nvPr/>
        </p:nvSpPr>
        <p:spPr bwMode="auto">
          <a:xfrm>
            <a:off x="8134617" y="5103086"/>
            <a:ext cx="295008" cy="319386"/>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8" name="Freeform 119">
            <a:extLst>
              <a:ext uri="{FF2B5EF4-FFF2-40B4-BE49-F238E27FC236}">
                <a16:creationId xmlns:a16="http://schemas.microsoft.com/office/drawing/2014/main" id="{05573552-CCE8-47EA-B4CC-0ADC1BAFDA7A}"/>
              </a:ext>
            </a:extLst>
          </p:cNvPr>
          <p:cNvSpPr>
            <a:spLocks noChangeArrowheads="1"/>
          </p:cNvSpPr>
          <p:nvPr/>
        </p:nvSpPr>
        <p:spPr bwMode="auto">
          <a:xfrm>
            <a:off x="3733207" y="2233241"/>
            <a:ext cx="360870" cy="322480"/>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60971285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D4E73C-277D-4A85-9D43-CA1D806BBEB5}"/>
              </a:ext>
            </a:extLst>
          </p:cNvPr>
          <p:cNvSpPr txBox="1"/>
          <p:nvPr/>
        </p:nvSpPr>
        <p:spPr>
          <a:xfrm>
            <a:off x="2667000" y="523875"/>
            <a:ext cx="6858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Plan Matrix</a:t>
            </a:r>
          </a:p>
        </p:txBody>
      </p:sp>
      <p:sp>
        <p:nvSpPr>
          <p:cNvPr id="4" name="TextBox 3">
            <a:extLst>
              <a:ext uri="{FF2B5EF4-FFF2-40B4-BE49-F238E27FC236}">
                <a16:creationId xmlns:a16="http://schemas.microsoft.com/office/drawing/2014/main" id="{6EC6632D-9AE7-40D4-BADA-CDDEA4AB5CE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Single Corner Snipped 5">
            <a:extLst>
              <a:ext uri="{FF2B5EF4-FFF2-40B4-BE49-F238E27FC236}">
                <a16:creationId xmlns:a16="http://schemas.microsoft.com/office/drawing/2014/main" id="{5A6348A4-1E0F-475A-9205-6401F4F575AA}"/>
              </a:ext>
            </a:extLst>
          </p:cNvPr>
          <p:cNvSpPr/>
          <p:nvPr/>
        </p:nvSpPr>
        <p:spPr>
          <a:xfrm flipV="1">
            <a:off x="2944512" y="2438400"/>
            <a:ext cx="3033713" cy="1530374"/>
          </a:xfrm>
          <a:prstGeom prst="snip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Single Corner Snipped 8">
            <a:extLst>
              <a:ext uri="{FF2B5EF4-FFF2-40B4-BE49-F238E27FC236}">
                <a16:creationId xmlns:a16="http://schemas.microsoft.com/office/drawing/2014/main" id="{491F7FB7-3294-4363-AD65-9F5D11C5208C}"/>
              </a:ext>
            </a:extLst>
          </p:cNvPr>
          <p:cNvSpPr/>
          <p:nvPr/>
        </p:nvSpPr>
        <p:spPr>
          <a:xfrm>
            <a:off x="2944512" y="4198300"/>
            <a:ext cx="3033713" cy="1530374"/>
          </a:xfrm>
          <a:prstGeom prst="snip1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Single Corner Snipped 14">
            <a:extLst>
              <a:ext uri="{FF2B5EF4-FFF2-40B4-BE49-F238E27FC236}">
                <a16:creationId xmlns:a16="http://schemas.microsoft.com/office/drawing/2014/main" id="{CC41A04C-EAA9-4EB1-A21E-CB227E02F06D}"/>
              </a:ext>
            </a:extLst>
          </p:cNvPr>
          <p:cNvSpPr/>
          <p:nvPr/>
        </p:nvSpPr>
        <p:spPr>
          <a:xfrm flipH="1" flipV="1">
            <a:off x="6213776" y="2438400"/>
            <a:ext cx="3033713" cy="1530374"/>
          </a:xfrm>
          <a:prstGeom prst="snip1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Single Corner Snipped 15">
            <a:extLst>
              <a:ext uri="{FF2B5EF4-FFF2-40B4-BE49-F238E27FC236}">
                <a16:creationId xmlns:a16="http://schemas.microsoft.com/office/drawing/2014/main" id="{B9EFBB84-71A0-4444-A96E-2F8C9EA06E20}"/>
              </a:ext>
            </a:extLst>
          </p:cNvPr>
          <p:cNvSpPr/>
          <p:nvPr/>
        </p:nvSpPr>
        <p:spPr>
          <a:xfrm flipH="1">
            <a:off x="6213776" y="4198300"/>
            <a:ext cx="3033713" cy="1530374"/>
          </a:xfrm>
          <a:prstGeom prst="snip1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B9080DF3-7D1D-45D3-B092-D5E2A208E3F2}"/>
              </a:ext>
            </a:extLst>
          </p:cNvPr>
          <p:cNvSpPr txBox="1"/>
          <p:nvPr/>
        </p:nvSpPr>
        <p:spPr>
          <a:xfrm rot="16200000">
            <a:off x="1728952" y="3621872"/>
            <a:ext cx="833554"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Easy</a:t>
            </a:r>
          </a:p>
          <a:p>
            <a:pPr algn="ctr"/>
            <a:r>
              <a:rPr lang="en-US">
                <a:solidFill>
                  <a:schemeClr val="tx1">
                    <a:lumMod val="85000"/>
                    <a:lumOff val="15000"/>
                  </a:schemeClr>
                </a:solidFill>
                <a:latin typeface="Inter" panose="020B0502030000000004" pitchFamily="34" charset="0"/>
                <a:ea typeface="Inter" panose="020B0502030000000004" pitchFamily="34" charset="0"/>
              </a:rPr>
              <a:t>to</a:t>
            </a:r>
          </a:p>
          <a:p>
            <a:pPr algn="ctr"/>
            <a:r>
              <a:rPr lang="en-US">
                <a:solidFill>
                  <a:schemeClr val="tx1">
                    <a:lumMod val="85000"/>
                    <a:lumOff val="15000"/>
                  </a:schemeClr>
                </a:solidFill>
                <a:latin typeface="Inter" panose="020B0502030000000004" pitchFamily="34" charset="0"/>
                <a:ea typeface="Inter" panose="020B0502030000000004" pitchFamily="34" charset="0"/>
              </a:rPr>
              <a:t>Enter</a:t>
            </a:r>
          </a:p>
        </p:txBody>
      </p:sp>
      <p:sp>
        <p:nvSpPr>
          <p:cNvPr id="20" name="TextBox 19">
            <a:extLst>
              <a:ext uri="{FF2B5EF4-FFF2-40B4-BE49-F238E27FC236}">
                <a16:creationId xmlns:a16="http://schemas.microsoft.com/office/drawing/2014/main" id="{96FB1465-1667-49D6-9241-AF4D5886735F}"/>
              </a:ext>
            </a:extLst>
          </p:cNvPr>
          <p:cNvSpPr txBox="1"/>
          <p:nvPr/>
        </p:nvSpPr>
        <p:spPr>
          <a:xfrm rot="16200000">
            <a:off x="9459866" y="3621872"/>
            <a:ext cx="1172808"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Difficult</a:t>
            </a:r>
          </a:p>
          <a:p>
            <a:pPr algn="ctr"/>
            <a:r>
              <a:rPr lang="en-US">
                <a:solidFill>
                  <a:schemeClr val="tx1">
                    <a:lumMod val="85000"/>
                    <a:lumOff val="15000"/>
                  </a:schemeClr>
                </a:solidFill>
                <a:latin typeface="Inter" panose="020B0502030000000004" pitchFamily="34" charset="0"/>
                <a:ea typeface="Inter" panose="020B0502030000000004" pitchFamily="34" charset="0"/>
              </a:rPr>
              <a:t>to</a:t>
            </a:r>
          </a:p>
          <a:p>
            <a:pPr algn="ctr"/>
            <a:r>
              <a:rPr lang="en-US">
                <a:solidFill>
                  <a:schemeClr val="tx1">
                    <a:lumMod val="85000"/>
                    <a:lumOff val="15000"/>
                  </a:schemeClr>
                </a:solidFill>
                <a:latin typeface="Inter" panose="020B0502030000000004" pitchFamily="34" charset="0"/>
                <a:ea typeface="Inter" panose="020B0502030000000004" pitchFamily="34" charset="0"/>
              </a:rPr>
              <a:t>Enter</a:t>
            </a:r>
          </a:p>
        </p:txBody>
      </p:sp>
      <p:sp>
        <p:nvSpPr>
          <p:cNvPr id="24" name="Arrow: Up 23">
            <a:extLst>
              <a:ext uri="{FF2B5EF4-FFF2-40B4-BE49-F238E27FC236}">
                <a16:creationId xmlns:a16="http://schemas.microsoft.com/office/drawing/2014/main" id="{BC68C3A6-BD38-4D23-9E54-B81675C4D9D5}"/>
              </a:ext>
            </a:extLst>
          </p:cNvPr>
          <p:cNvSpPr/>
          <p:nvPr/>
        </p:nvSpPr>
        <p:spPr>
          <a:xfrm>
            <a:off x="2041236" y="2828925"/>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Arrow: Up 24">
            <a:extLst>
              <a:ext uri="{FF2B5EF4-FFF2-40B4-BE49-F238E27FC236}">
                <a16:creationId xmlns:a16="http://schemas.microsoft.com/office/drawing/2014/main" id="{4FE7B0E1-C692-4552-9ABB-3AD6FFF3DEE4}"/>
              </a:ext>
            </a:extLst>
          </p:cNvPr>
          <p:cNvSpPr/>
          <p:nvPr/>
        </p:nvSpPr>
        <p:spPr>
          <a:xfrm rot="10800000">
            <a:off x="2041236" y="4930946"/>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Arrow: Up 27">
            <a:extLst>
              <a:ext uri="{FF2B5EF4-FFF2-40B4-BE49-F238E27FC236}">
                <a16:creationId xmlns:a16="http://schemas.microsoft.com/office/drawing/2014/main" id="{92D58078-EED7-4AFF-A54D-164EB4CD00F9}"/>
              </a:ext>
            </a:extLst>
          </p:cNvPr>
          <p:cNvSpPr/>
          <p:nvPr/>
        </p:nvSpPr>
        <p:spPr>
          <a:xfrm>
            <a:off x="9941777" y="2828925"/>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Arrow: Up 28">
            <a:extLst>
              <a:ext uri="{FF2B5EF4-FFF2-40B4-BE49-F238E27FC236}">
                <a16:creationId xmlns:a16="http://schemas.microsoft.com/office/drawing/2014/main" id="{93D21040-1438-4974-A83D-8F149D4AF59A}"/>
              </a:ext>
            </a:extLst>
          </p:cNvPr>
          <p:cNvSpPr/>
          <p:nvPr/>
        </p:nvSpPr>
        <p:spPr>
          <a:xfrm rot="10800000">
            <a:off x="9941777" y="4930946"/>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05C4419D-7688-482F-96A2-8F27145711C6}"/>
              </a:ext>
            </a:extLst>
          </p:cNvPr>
          <p:cNvSpPr txBox="1"/>
          <p:nvPr/>
        </p:nvSpPr>
        <p:spPr>
          <a:xfrm>
            <a:off x="5031523" y="1906832"/>
            <a:ext cx="212895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Culturally Close</a:t>
            </a:r>
          </a:p>
        </p:txBody>
      </p:sp>
      <p:sp>
        <p:nvSpPr>
          <p:cNvPr id="30" name="Arrow: Up 29">
            <a:extLst>
              <a:ext uri="{FF2B5EF4-FFF2-40B4-BE49-F238E27FC236}">
                <a16:creationId xmlns:a16="http://schemas.microsoft.com/office/drawing/2014/main" id="{64896BC5-80BF-456C-B63C-4B79B357CD4E}"/>
              </a:ext>
            </a:extLst>
          </p:cNvPr>
          <p:cNvSpPr/>
          <p:nvPr/>
        </p:nvSpPr>
        <p:spPr>
          <a:xfrm rot="5400000">
            <a:off x="7725011" y="1887897"/>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Arrow: Up 30">
            <a:extLst>
              <a:ext uri="{FF2B5EF4-FFF2-40B4-BE49-F238E27FC236}">
                <a16:creationId xmlns:a16="http://schemas.microsoft.com/office/drawing/2014/main" id="{13C3C3AF-D921-4024-AD37-946BC9CEDBC3}"/>
              </a:ext>
            </a:extLst>
          </p:cNvPr>
          <p:cNvSpPr/>
          <p:nvPr/>
        </p:nvSpPr>
        <p:spPr>
          <a:xfrm rot="16200000" flipH="1">
            <a:off x="4258003" y="1887897"/>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0193D30A-3398-45A6-B44C-51C7F9D6E685}"/>
              </a:ext>
            </a:extLst>
          </p:cNvPr>
          <p:cNvSpPr txBox="1"/>
          <p:nvPr/>
        </p:nvSpPr>
        <p:spPr>
          <a:xfrm>
            <a:off x="5031523" y="5886460"/>
            <a:ext cx="212895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Culturally Distant</a:t>
            </a:r>
          </a:p>
        </p:txBody>
      </p:sp>
      <p:sp>
        <p:nvSpPr>
          <p:cNvPr id="33" name="Arrow: Up 32">
            <a:extLst>
              <a:ext uri="{FF2B5EF4-FFF2-40B4-BE49-F238E27FC236}">
                <a16:creationId xmlns:a16="http://schemas.microsoft.com/office/drawing/2014/main" id="{EC5DC901-2CA1-4507-8E37-94B22BD84229}"/>
              </a:ext>
            </a:extLst>
          </p:cNvPr>
          <p:cNvSpPr/>
          <p:nvPr/>
        </p:nvSpPr>
        <p:spPr>
          <a:xfrm rot="5400000">
            <a:off x="7725011" y="5867525"/>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Arrow: Up 33">
            <a:extLst>
              <a:ext uri="{FF2B5EF4-FFF2-40B4-BE49-F238E27FC236}">
                <a16:creationId xmlns:a16="http://schemas.microsoft.com/office/drawing/2014/main" id="{D7CD0814-C9E7-4D4B-8CB8-9B3CB414C1F0}"/>
              </a:ext>
            </a:extLst>
          </p:cNvPr>
          <p:cNvSpPr/>
          <p:nvPr/>
        </p:nvSpPr>
        <p:spPr>
          <a:xfrm rot="16200000" flipH="1">
            <a:off x="4258003" y="5867525"/>
            <a:ext cx="208987" cy="407203"/>
          </a:xfrm>
          <a:prstGeom prst="up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EC66FD08-A362-45C2-B9BB-CF964A4AF277}"/>
              </a:ext>
            </a:extLst>
          </p:cNvPr>
          <p:cNvSpPr txBox="1"/>
          <p:nvPr/>
        </p:nvSpPr>
        <p:spPr>
          <a:xfrm>
            <a:off x="3094419" y="2610805"/>
            <a:ext cx="1825235"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Organic</a:t>
            </a:r>
          </a:p>
        </p:txBody>
      </p:sp>
      <p:sp>
        <p:nvSpPr>
          <p:cNvPr id="38" name="TextBox 37">
            <a:extLst>
              <a:ext uri="{FF2B5EF4-FFF2-40B4-BE49-F238E27FC236}">
                <a16:creationId xmlns:a16="http://schemas.microsoft.com/office/drawing/2014/main" id="{A0529CD1-4BE6-4A15-9115-BCE8180B3601}"/>
              </a:ext>
            </a:extLst>
          </p:cNvPr>
          <p:cNvSpPr txBox="1"/>
          <p:nvPr/>
        </p:nvSpPr>
        <p:spPr>
          <a:xfrm>
            <a:off x="3094419" y="3037188"/>
            <a:ext cx="2408593"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gay terminated you greater.</a:t>
            </a:r>
          </a:p>
        </p:txBody>
      </p:sp>
      <p:sp>
        <p:nvSpPr>
          <p:cNvPr id="42" name="TextBox 41">
            <a:extLst>
              <a:ext uri="{FF2B5EF4-FFF2-40B4-BE49-F238E27FC236}">
                <a16:creationId xmlns:a16="http://schemas.microsoft.com/office/drawing/2014/main" id="{A5AE7DFC-54AC-47DB-8217-01037AD5F6C1}"/>
              </a:ext>
            </a:extLst>
          </p:cNvPr>
          <p:cNvSpPr txBox="1"/>
          <p:nvPr/>
        </p:nvSpPr>
        <p:spPr>
          <a:xfrm>
            <a:off x="3094419" y="4338163"/>
            <a:ext cx="1825235"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Franchise</a:t>
            </a:r>
          </a:p>
        </p:txBody>
      </p:sp>
      <p:sp>
        <p:nvSpPr>
          <p:cNvPr id="43" name="TextBox 42">
            <a:extLst>
              <a:ext uri="{FF2B5EF4-FFF2-40B4-BE49-F238E27FC236}">
                <a16:creationId xmlns:a16="http://schemas.microsoft.com/office/drawing/2014/main" id="{02B919B6-8E5C-4C6D-A4B3-2EF0014A5354}"/>
              </a:ext>
            </a:extLst>
          </p:cNvPr>
          <p:cNvSpPr txBox="1"/>
          <p:nvPr/>
        </p:nvSpPr>
        <p:spPr>
          <a:xfrm>
            <a:off x="3094419" y="4764546"/>
            <a:ext cx="2408593"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is in there go frequently</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gay terminated you greater.</a:t>
            </a:r>
          </a:p>
        </p:txBody>
      </p:sp>
      <p:sp>
        <p:nvSpPr>
          <p:cNvPr id="45" name="TextBox 44">
            <a:extLst>
              <a:ext uri="{FF2B5EF4-FFF2-40B4-BE49-F238E27FC236}">
                <a16:creationId xmlns:a16="http://schemas.microsoft.com/office/drawing/2014/main" id="{27E3BD1C-279F-4D37-81CA-9D72E7514E33}"/>
              </a:ext>
            </a:extLst>
          </p:cNvPr>
          <p:cNvSpPr txBox="1"/>
          <p:nvPr/>
        </p:nvSpPr>
        <p:spPr>
          <a:xfrm>
            <a:off x="6364769" y="2610805"/>
            <a:ext cx="2243772"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Chain Acquisition</a:t>
            </a:r>
          </a:p>
        </p:txBody>
      </p:sp>
      <p:sp>
        <p:nvSpPr>
          <p:cNvPr id="46" name="TextBox 45">
            <a:extLst>
              <a:ext uri="{FF2B5EF4-FFF2-40B4-BE49-F238E27FC236}">
                <a16:creationId xmlns:a16="http://schemas.microsoft.com/office/drawing/2014/main" id="{C7194009-6DFE-4A85-98A8-2A580FBE7C53}"/>
              </a:ext>
            </a:extLst>
          </p:cNvPr>
          <p:cNvSpPr txBox="1"/>
          <p:nvPr/>
        </p:nvSpPr>
        <p:spPr>
          <a:xfrm>
            <a:off x="6364769" y="3037188"/>
            <a:ext cx="2408593"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gay terminated you greater.</a:t>
            </a:r>
          </a:p>
        </p:txBody>
      </p:sp>
      <p:sp>
        <p:nvSpPr>
          <p:cNvPr id="48" name="TextBox 47">
            <a:extLst>
              <a:ext uri="{FF2B5EF4-FFF2-40B4-BE49-F238E27FC236}">
                <a16:creationId xmlns:a16="http://schemas.microsoft.com/office/drawing/2014/main" id="{2B7D7929-E542-4D15-B2C1-B49328B5766C}"/>
              </a:ext>
            </a:extLst>
          </p:cNvPr>
          <p:cNvSpPr txBox="1"/>
          <p:nvPr/>
        </p:nvSpPr>
        <p:spPr>
          <a:xfrm>
            <a:off x="6364769" y="4338163"/>
            <a:ext cx="1825235"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Joint Venture</a:t>
            </a:r>
          </a:p>
        </p:txBody>
      </p:sp>
      <p:sp>
        <p:nvSpPr>
          <p:cNvPr id="49" name="TextBox 48">
            <a:extLst>
              <a:ext uri="{FF2B5EF4-FFF2-40B4-BE49-F238E27FC236}">
                <a16:creationId xmlns:a16="http://schemas.microsoft.com/office/drawing/2014/main" id="{51DCE4AF-C9BF-4459-A1BD-FD304941B86C}"/>
              </a:ext>
            </a:extLst>
          </p:cNvPr>
          <p:cNvSpPr txBox="1"/>
          <p:nvPr/>
        </p:nvSpPr>
        <p:spPr>
          <a:xfrm>
            <a:off x="6364769" y="4764546"/>
            <a:ext cx="2408593" cy="528350"/>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To gay terminated you greater.</a:t>
            </a:r>
          </a:p>
        </p:txBody>
      </p:sp>
    </p:spTree>
    <p:extLst>
      <p:ext uri="{BB962C8B-B14F-4D97-AF65-F5344CB8AC3E}">
        <p14:creationId xmlns:p14="http://schemas.microsoft.com/office/powerpoint/2010/main" val="1859635325"/>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Cloud 96">
            <a:extLst>
              <a:ext uri="{FF2B5EF4-FFF2-40B4-BE49-F238E27FC236}">
                <a16:creationId xmlns:a16="http://schemas.microsoft.com/office/drawing/2014/main" id="{4F1F1040-CE8F-4B58-8883-1CCDAB52D193}"/>
              </a:ext>
            </a:extLst>
          </p:cNvPr>
          <p:cNvSpPr/>
          <p:nvPr/>
        </p:nvSpPr>
        <p:spPr>
          <a:xfrm>
            <a:off x="4507590" y="2756872"/>
            <a:ext cx="3188610" cy="2653328"/>
          </a:xfrm>
          <a:prstGeom prst="cloud">
            <a:avLst/>
          </a:prstGeom>
          <a:no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D584FF9-8BAB-4DD5-BA7A-03E0CDBA695F}"/>
              </a:ext>
            </a:extLst>
          </p:cNvPr>
          <p:cNvSpPr txBox="1"/>
          <p:nvPr/>
        </p:nvSpPr>
        <p:spPr>
          <a:xfrm>
            <a:off x="3829050" y="523875"/>
            <a:ext cx="45339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Buyer Persona</a:t>
            </a:r>
          </a:p>
        </p:txBody>
      </p:sp>
      <p:sp>
        <p:nvSpPr>
          <p:cNvPr id="4" name="TextBox 3">
            <a:extLst>
              <a:ext uri="{FF2B5EF4-FFF2-40B4-BE49-F238E27FC236}">
                <a16:creationId xmlns:a16="http://schemas.microsoft.com/office/drawing/2014/main" id="{0D2DA175-5A07-439A-A685-E86BDCEEC76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1" name="Oval 40">
            <a:extLst>
              <a:ext uri="{FF2B5EF4-FFF2-40B4-BE49-F238E27FC236}">
                <a16:creationId xmlns:a16="http://schemas.microsoft.com/office/drawing/2014/main" id="{EF90A697-F96E-4715-A3C7-522E1ED0ED90}"/>
              </a:ext>
            </a:extLst>
          </p:cNvPr>
          <p:cNvSpPr/>
          <p:nvPr/>
        </p:nvSpPr>
        <p:spPr>
          <a:xfrm>
            <a:off x="3594782" y="1994874"/>
            <a:ext cx="781050" cy="7810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Oval 42">
            <a:extLst>
              <a:ext uri="{FF2B5EF4-FFF2-40B4-BE49-F238E27FC236}">
                <a16:creationId xmlns:a16="http://schemas.microsoft.com/office/drawing/2014/main" id="{59C42623-1BEA-4918-A754-6F2B23D2AB90}"/>
              </a:ext>
            </a:extLst>
          </p:cNvPr>
          <p:cNvSpPr/>
          <p:nvPr/>
        </p:nvSpPr>
        <p:spPr>
          <a:xfrm>
            <a:off x="2966132" y="3693012"/>
            <a:ext cx="781050" cy="7810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Oval 43">
            <a:extLst>
              <a:ext uri="{FF2B5EF4-FFF2-40B4-BE49-F238E27FC236}">
                <a16:creationId xmlns:a16="http://schemas.microsoft.com/office/drawing/2014/main" id="{D34BEC40-A3B6-4558-817A-1876B5A4E3FB}"/>
              </a:ext>
            </a:extLst>
          </p:cNvPr>
          <p:cNvSpPr/>
          <p:nvPr/>
        </p:nvSpPr>
        <p:spPr>
          <a:xfrm>
            <a:off x="3594782" y="5391150"/>
            <a:ext cx="781050" cy="781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47" name="Straight Connector 46">
            <a:extLst>
              <a:ext uri="{FF2B5EF4-FFF2-40B4-BE49-F238E27FC236}">
                <a16:creationId xmlns:a16="http://schemas.microsoft.com/office/drawing/2014/main" id="{C580DCA2-9A7F-41E3-BCC4-B6CC022906CA}"/>
              </a:ext>
            </a:extLst>
          </p:cNvPr>
          <p:cNvCxnSpPr>
            <a:cxnSpLocks/>
          </p:cNvCxnSpPr>
          <p:nvPr/>
        </p:nvCxnSpPr>
        <p:spPr>
          <a:xfrm>
            <a:off x="4352633" y="2752725"/>
            <a:ext cx="352425" cy="352425"/>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0234406C-B1CA-4A96-945C-74BC1B475D76}"/>
              </a:ext>
            </a:extLst>
          </p:cNvPr>
          <p:cNvCxnSpPr>
            <a:cxnSpLocks/>
          </p:cNvCxnSpPr>
          <p:nvPr/>
        </p:nvCxnSpPr>
        <p:spPr>
          <a:xfrm flipH="1">
            <a:off x="4352633" y="5057775"/>
            <a:ext cx="352425" cy="35242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48C1058A-A05F-4375-A5EA-EE7CF857B01A}"/>
              </a:ext>
            </a:extLst>
          </p:cNvPr>
          <p:cNvCxnSpPr>
            <a:cxnSpLocks/>
          </p:cNvCxnSpPr>
          <p:nvPr/>
        </p:nvCxnSpPr>
        <p:spPr>
          <a:xfrm>
            <a:off x="3890057" y="4083537"/>
            <a:ext cx="358386"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C4B68215-6565-4674-933B-8B99EC50AD0E}"/>
              </a:ext>
            </a:extLst>
          </p:cNvPr>
          <p:cNvSpPr/>
          <p:nvPr/>
        </p:nvSpPr>
        <p:spPr>
          <a:xfrm flipH="1">
            <a:off x="7816169" y="1994874"/>
            <a:ext cx="781050" cy="7810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Oval 56">
            <a:extLst>
              <a:ext uri="{FF2B5EF4-FFF2-40B4-BE49-F238E27FC236}">
                <a16:creationId xmlns:a16="http://schemas.microsoft.com/office/drawing/2014/main" id="{11517299-EDB5-4EFD-B621-6D4944D26EA4}"/>
              </a:ext>
            </a:extLst>
          </p:cNvPr>
          <p:cNvSpPr/>
          <p:nvPr/>
        </p:nvSpPr>
        <p:spPr>
          <a:xfrm flipH="1">
            <a:off x="8444819" y="3693012"/>
            <a:ext cx="781050" cy="7810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Oval 57">
            <a:extLst>
              <a:ext uri="{FF2B5EF4-FFF2-40B4-BE49-F238E27FC236}">
                <a16:creationId xmlns:a16="http://schemas.microsoft.com/office/drawing/2014/main" id="{DD94A66E-240A-40CC-9B02-1B17411887D1}"/>
              </a:ext>
            </a:extLst>
          </p:cNvPr>
          <p:cNvSpPr/>
          <p:nvPr/>
        </p:nvSpPr>
        <p:spPr>
          <a:xfrm flipH="1">
            <a:off x="7816169" y="5391150"/>
            <a:ext cx="781050" cy="781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59" name="Straight Connector 58">
            <a:extLst>
              <a:ext uri="{FF2B5EF4-FFF2-40B4-BE49-F238E27FC236}">
                <a16:creationId xmlns:a16="http://schemas.microsoft.com/office/drawing/2014/main" id="{AACFFAA4-79FC-4DF2-98B2-F8147012E0F3}"/>
              </a:ext>
            </a:extLst>
          </p:cNvPr>
          <p:cNvCxnSpPr>
            <a:cxnSpLocks/>
          </p:cNvCxnSpPr>
          <p:nvPr/>
        </p:nvCxnSpPr>
        <p:spPr>
          <a:xfrm flipH="1">
            <a:off x="7486943" y="2752725"/>
            <a:ext cx="352425" cy="352425"/>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6CB3A2-693E-48FB-85DB-9960A2ED29EF}"/>
              </a:ext>
            </a:extLst>
          </p:cNvPr>
          <p:cNvCxnSpPr>
            <a:cxnSpLocks/>
          </p:cNvCxnSpPr>
          <p:nvPr/>
        </p:nvCxnSpPr>
        <p:spPr>
          <a:xfrm>
            <a:off x="7486943" y="5057775"/>
            <a:ext cx="352425" cy="35242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2A2B3E5-DC68-4588-B448-C48CE0C5A862}"/>
              </a:ext>
            </a:extLst>
          </p:cNvPr>
          <p:cNvCxnSpPr>
            <a:cxnSpLocks/>
          </p:cNvCxnSpPr>
          <p:nvPr/>
        </p:nvCxnSpPr>
        <p:spPr>
          <a:xfrm flipH="1">
            <a:off x="7943558" y="4083537"/>
            <a:ext cx="358386"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442DB102-CE69-4F07-BBE4-14E781B7209F}"/>
              </a:ext>
            </a:extLst>
          </p:cNvPr>
          <p:cNvSpPr txBox="1"/>
          <p:nvPr/>
        </p:nvSpPr>
        <p:spPr>
          <a:xfrm>
            <a:off x="1859856" y="2079125"/>
            <a:ext cx="1447800" cy="246221"/>
          </a:xfrm>
          <a:prstGeom prst="rect">
            <a:avLst/>
          </a:prstGeom>
          <a:noFill/>
        </p:spPr>
        <p:txBody>
          <a:bodyPr wrap="square" rtlCol="0">
            <a:spAutoFit/>
          </a:bodyPr>
          <a:lstStyle/>
          <a:p>
            <a:pPr algn="r"/>
            <a:r>
              <a:rPr lang="en-US" sz="1000">
                <a:solidFill>
                  <a:schemeClr val="tx1">
                    <a:lumMod val="85000"/>
                    <a:lumOff val="15000"/>
                  </a:schemeClr>
                </a:solidFill>
                <a:latin typeface="Inter" panose="020B0502030000000004" pitchFamily="34" charset="0"/>
                <a:ea typeface="Inter" panose="020B0502030000000004" pitchFamily="34" charset="0"/>
              </a:rPr>
              <a:t>Occupation</a:t>
            </a:r>
          </a:p>
        </p:txBody>
      </p:sp>
      <p:sp>
        <p:nvSpPr>
          <p:cNvPr id="64" name="TextBox 63">
            <a:extLst>
              <a:ext uri="{FF2B5EF4-FFF2-40B4-BE49-F238E27FC236}">
                <a16:creationId xmlns:a16="http://schemas.microsoft.com/office/drawing/2014/main" id="{12E071C5-7C4A-4851-B9FB-6331D8CE9A20}"/>
              </a:ext>
            </a:extLst>
          </p:cNvPr>
          <p:cNvSpPr txBox="1"/>
          <p:nvPr/>
        </p:nvSpPr>
        <p:spPr>
          <a:xfrm>
            <a:off x="1587225" y="2322341"/>
            <a:ext cx="1720431" cy="369332"/>
          </a:xfrm>
          <a:prstGeom prst="rect">
            <a:avLst/>
          </a:prstGeom>
          <a:noFill/>
        </p:spPr>
        <p:txBody>
          <a:bodyPr wrap="square" rtlCol="0">
            <a:spAutoFit/>
          </a:bodyPr>
          <a:lstStyle/>
          <a:p>
            <a:pPr algn="r"/>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a:t>
            </a:r>
          </a:p>
        </p:txBody>
      </p:sp>
      <p:sp>
        <p:nvSpPr>
          <p:cNvPr id="67" name="TextBox 66">
            <a:extLst>
              <a:ext uri="{FF2B5EF4-FFF2-40B4-BE49-F238E27FC236}">
                <a16:creationId xmlns:a16="http://schemas.microsoft.com/office/drawing/2014/main" id="{2F8C8EDB-975C-4322-9EF3-01D6AF45BA31}"/>
              </a:ext>
            </a:extLst>
          </p:cNvPr>
          <p:cNvSpPr txBox="1"/>
          <p:nvPr/>
        </p:nvSpPr>
        <p:spPr>
          <a:xfrm>
            <a:off x="1859670" y="3777263"/>
            <a:ext cx="781050" cy="246221"/>
          </a:xfrm>
          <a:prstGeom prst="rect">
            <a:avLst/>
          </a:prstGeom>
          <a:noFill/>
        </p:spPr>
        <p:txBody>
          <a:bodyPr wrap="square" rtlCol="0">
            <a:spAutoFit/>
          </a:bodyPr>
          <a:lstStyle/>
          <a:p>
            <a:pPr algn="r"/>
            <a:r>
              <a:rPr lang="en-US" sz="1000">
                <a:solidFill>
                  <a:schemeClr val="tx1">
                    <a:lumMod val="85000"/>
                    <a:lumOff val="15000"/>
                  </a:schemeClr>
                </a:solidFill>
                <a:latin typeface="Inter" panose="020B0502030000000004" pitchFamily="34" charset="0"/>
                <a:ea typeface="Inter" panose="020B0502030000000004" pitchFamily="34" charset="0"/>
              </a:rPr>
              <a:t>Location</a:t>
            </a:r>
          </a:p>
        </p:txBody>
      </p:sp>
      <p:sp>
        <p:nvSpPr>
          <p:cNvPr id="68" name="TextBox 67">
            <a:extLst>
              <a:ext uri="{FF2B5EF4-FFF2-40B4-BE49-F238E27FC236}">
                <a16:creationId xmlns:a16="http://schemas.microsoft.com/office/drawing/2014/main" id="{5BC1412B-51DA-4E6C-9007-427B6FB145C0}"/>
              </a:ext>
            </a:extLst>
          </p:cNvPr>
          <p:cNvSpPr txBox="1"/>
          <p:nvPr/>
        </p:nvSpPr>
        <p:spPr>
          <a:xfrm>
            <a:off x="1367483" y="4020479"/>
            <a:ext cx="1273236" cy="369332"/>
          </a:xfrm>
          <a:prstGeom prst="rect">
            <a:avLst/>
          </a:prstGeom>
          <a:noFill/>
        </p:spPr>
        <p:txBody>
          <a:bodyPr wrap="square" rtlCol="0">
            <a:spAutoFit/>
          </a:bodyPr>
          <a:lstStyle/>
          <a:p>
            <a:pPr algn="r"/>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California</a:t>
            </a:r>
          </a:p>
        </p:txBody>
      </p:sp>
      <p:sp>
        <p:nvSpPr>
          <p:cNvPr id="70" name="TextBox 69">
            <a:extLst>
              <a:ext uri="{FF2B5EF4-FFF2-40B4-BE49-F238E27FC236}">
                <a16:creationId xmlns:a16="http://schemas.microsoft.com/office/drawing/2014/main" id="{353D7ECF-9963-47E3-B670-33297C735A82}"/>
              </a:ext>
            </a:extLst>
          </p:cNvPr>
          <p:cNvSpPr txBox="1"/>
          <p:nvPr/>
        </p:nvSpPr>
        <p:spPr>
          <a:xfrm>
            <a:off x="2224217" y="5475401"/>
            <a:ext cx="1083439" cy="246221"/>
          </a:xfrm>
          <a:prstGeom prst="rect">
            <a:avLst/>
          </a:prstGeom>
          <a:noFill/>
        </p:spPr>
        <p:txBody>
          <a:bodyPr wrap="square" rtlCol="0">
            <a:spAutoFit/>
          </a:bodyPr>
          <a:lstStyle/>
          <a:p>
            <a:pPr algn="r"/>
            <a:r>
              <a:rPr lang="en-US" sz="1000">
                <a:solidFill>
                  <a:schemeClr val="tx1">
                    <a:lumMod val="85000"/>
                    <a:lumOff val="15000"/>
                  </a:schemeClr>
                </a:solidFill>
                <a:latin typeface="Inter" panose="020B0502030000000004" pitchFamily="34" charset="0"/>
                <a:ea typeface="Inter" panose="020B0502030000000004" pitchFamily="34" charset="0"/>
              </a:rPr>
              <a:t>Marital status</a:t>
            </a:r>
          </a:p>
        </p:txBody>
      </p:sp>
      <p:sp>
        <p:nvSpPr>
          <p:cNvPr id="71" name="TextBox 70">
            <a:extLst>
              <a:ext uri="{FF2B5EF4-FFF2-40B4-BE49-F238E27FC236}">
                <a16:creationId xmlns:a16="http://schemas.microsoft.com/office/drawing/2014/main" id="{240372AD-22C0-4335-A740-54D7A705B5C3}"/>
              </a:ext>
            </a:extLst>
          </p:cNvPr>
          <p:cNvSpPr txBox="1"/>
          <p:nvPr/>
        </p:nvSpPr>
        <p:spPr>
          <a:xfrm>
            <a:off x="2345631" y="5718617"/>
            <a:ext cx="962025" cy="369332"/>
          </a:xfrm>
          <a:prstGeom prst="rect">
            <a:avLst/>
          </a:prstGeom>
          <a:noFill/>
        </p:spPr>
        <p:txBody>
          <a:bodyPr wrap="square" rtlCol="0">
            <a:spAutoFit/>
          </a:bodyPr>
          <a:lstStyle/>
          <a:p>
            <a:pPr algn="r"/>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Single</a:t>
            </a:r>
          </a:p>
        </p:txBody>
      </p:sp>
      <p:sp>
        <p:nvSpPr>
          <p:cNvPr id="81" name="TextBox 80">
            <a:extLst>
              <a:ext uri="{FF2B5EF4-FFF2-40B4-BE49-F238E27FC236}">
                <a16:creationId xmlns:a16="http://schemas.microsoft.com/office/drawing/2014/main" id="{3AEC4066-1192-43BC-9E20-2E3690BA0488}"/>
              </a:ext>
            </a:extLst>
          </p:cNvPr>
          <p:cNvSpPr txBox="1"/>
          <p:nvPr/>
        </p:nvSpPr>
        <p:spPr>
          <a:xfrm flipH="1">
            <a:off x="8884343" y="2079125"/>
            <a:ext cx="951633" cy="246221"/>
          </a:xfrm>
          <a:prstGeom prst="rect">
            <a:avLst/>
          </a:prstGeom>
          <a:noFill/>
        </p:spPr>
        <p:txBody>
          <a:bodyPr wrap="square" rtlCol="0">
            <a:spAutoFit/>
          </a:bodyPr>
          <a:lstStyle/>
          <a:p>
            <a:r>
              <a:rPr lang="en-US" sz="1000">
                <a:solidFill>
                  <a:schemeClr val="tx1">
                    <a:lumMod val="85000"/>
                    <a:lumOff val="15000"/>
                  </a:schemeClr>
                </a:solidFill>
                <a:latin typeface="Inter" panose="020B0502030000000004" pitchFamily="34" charset="0"/>
                <a:ea typeface="Inter" panose="020B0502030000000004" pitchFamily="34" charset="0"/>
              </a:rPr>
              <a:t>Education</a:t>
            </a:r>
          </a:p>
        </p:txBody>
      </p:sp>
      <p:sp>
        <p:nvSpPr>
          <p:cNvPr id="82" name="TextBox 81">
            <a:extLst>
              <a:ext uri="{FF2B5EF4-FFF2-40B4-BE49-F238E27FC236}">
                <a16:creationId xmlns:a16="http://schemas.microsoft.com/office/drawing/2014/main" id="{413AD8BA-7437-4A27-A700-ACBFF0D64894}"/>
              </a:ext>
            </a:extLst>
          </p:cNvPr>
          <p:cNvSpPr txBox="1"/>
          <p:nvPr/>
        </p:nvSpPr>
        <p:spPr>
          <a:xfrm flipH="1">
            <a:off x="8884343" y="2322341"/>
            <a:ext cx="1798152" cy="369332"/>
          </a:xfrm>
          <a:prstGeom prst="rect">
            <a:avLst/>
          </a:prstGeom>
          <a:noFill/>
        </p:spPr>
        <p:txBody>
          <a:bodyPr wrap="square" rtlCol="0">
            <a:spAutoFit/>
          </a:bodyPr>
          <a:lstStyle/>
          <a:p>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USA University</a:t>
            </a:r>
          </a:p>
        </p:txBody>
      </p:sp>
      <p:sp>
        <p:nvSpPr>
          <p:cNvPr id="79" name="TextBox 78">
            <a:extLst>
              <a:ext uri="{FF2B5EF4-FFF2-40B4-BE49-F238E27FC236}">
                <a16:creationId xmlns:a16="http://schemas.microsoft.com/office/drawing/2014/main" id="{65DC4A3A-513E-4B17-BB2D-223456BF105F}"/>
              </a:ext>
            </a:extLst>
          </p:cNvPr>
          <p:cNvSpPr txBox="1"/>
          <p:nvPr/>
        </p:nvSpPr>
        <p:spPr>
          <a:xfrm flipH="1">
            <a:off x="9551281" y="3777263"/>
            <a:ext cx="781049" cy="246221"/>
          </a:xfrm>
          <a:prstGeom prst="rect">
            <a:avLst/>
          </a:prstGeom>
          <a:noFill/>
        </p:spPr>
        <p:txBody>
          <a:bodyPr wrap="square" rtlCol="0">
            <a:spAutoFit/>
          </a:bodyPr>
          <a:lstStyle/>
          <a:p>
            <a:r>
              <a:rPr lang="en-US" sz="1000">
                <a:solidFill>
                  <a:schemeClr val="tx1">
                    <a:lumMod val="85000"/>
                    <a:lumOff val="15000"/>
                  </a:schemeClr>
                </a:solidFill>
                <a:latin typeface="Inter" panose="020B0502030000000004" pitchFamily="34" charset="0"/>
                <a:ea typeface="Inter" panose="020B0502030000000004" pitchFamily="34" charset="0"/>
              </a:rPr>
              <a:t>Income</a:t>
            </a:r>
          </a:p>
        </p:txBody>
      </p:sp>
      <p:sp>
        <p:nvSpPr>
          <p:cNvPr id="80" name="TextBox 79">
            <a:extLst>
              <a:ext uri="{FF2B5EF4-FFF2-40B4-BE49-F238E27FC236}">
                <a16:creationId xmlns:a16="http://schemas.microsoft.com/office/drawing/2014/main" id="{1C01574A-F576-4EE4-983A-C3E8DE8258D4}"/>
              </a:ext>
            </a:extLst>
          </p:cNvPr>
          <p:cNvSpPr txBox="1"/>
          <p:nvPr/>
        </p:nvSpPr>
        <p:spPr>
          <a:xfrm flipH="1">
            <a:off x="9551282" y="4020479"/>
            <a:ext cx="1124954" cy="369332"/>
          </a:xfrm>
          <a:prstGeom prst="rect">
            <a:avLst/>
          </a:prstGeom>
          <a:noFill/>
        </p:spPr>
        <p:txBody>
          <a:bodyPr wrap="square" rtlCol="0">
            <a:spAutoFit/>
          </a:bodyPr>
          <a:lstStyle/>
          <a:p>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$60-85M</a:t>
            </a:r>
          </a:p>
        </p:txBody>
      </p:sp>
      <p:sp>
        <p:nvSpPr>
          <p:cNvPr id="77" name="TextBox 76">
            <a:extLst>
              <a:ext uri="{FF2B5EF4-FFF2-40B4-BE49-F238E27FC236}">
                <a16:creationId xmlns:a16="http://schemas.microsoft.com/office/drawing/2014/main" id="{AFDCDFCC-AB8C-43E3-99B0-1351241F4FD1}"/>
              </a:ext>
            </a:extLst>
          </p:cNvPr>
          <p:cNvSpPr txBox="1"/>
          <p:nvPr/>
        </p:nvSpPr>
        <p:spPr>
          <a:xfrm flipH="1">
            <a:off x="8884343" y="5475401"/>
            <a:ext cx="539741" cy="246221"/>
          </a:xfrm>
          <a:prstGeom prst="rect">
            <a:avLst/>
          </a:prstGeom>
          <a:noFill/>
        </p:spPr>
        <p:txBody>
          <a:bodyPr wrap="square" rtlCol="0">
            <a:spAutoFit/>
          </a:bodyPr>
          <a:lstStyle/>
          <a:p>
            <a:r>
              <a:rPr lang="en-US" sz="1000">
                <a:solidFill>
                  <a:schemeClr val="tx1">
                    <a:lumMod val="85000"/>
                    <a:lumOff val="15000"/>
                  </a:schemeClr>
                </a:solidFill>
                <a:latin typeface="Inter" panose="020B0502030000000004" pitchFamily="34" charset="0"/>
                <a:ea typeface="Inter" panose="020B0502030000000004" pitchFamily="34" charset="0"/>
              </a:rPr>
              <a:t>Age</a:t>
            </a:r>
          </a:p>
        </p:txBody>
      </p:sp>
      <p:sp>
        <p:nvSpPr>
          <p:cNvPr id="78" name="TextBox 77">
            <a:extLst>
              <a:ext uri="{FF2B5EF4-FFF2-40B4-BE49-F238E27FC236}">
                <a16:creationId xmlns:a16="http://schemas.microsoft.com/office/drawing/2014/main" id="{0FCA4157-E7E4-45E5-B3E3-194486544101}"/>
              </a:ext>
            </a:extLst>
          </p:cNvPr>
          <p:cNvSpPr txBox="1"/>
          <p:nvPr/>
        </p:nvSpPr>
        <p:spPr>
          <a:xfrm flipH="1">
            <a:off x="8884343" y="5718617"/>
            <a:ext cx="1561232" cy="369332"/>
          </a:xfrm>
          <a:prstGeom prst="rect">
            <a:avLst/>
          </a:prstGeom>
          <a:noFill/>
        </p:spPr>
        <p:txBody>
          <a:bodyPr wrap="square" rtlCol="0">
            <a:spAutoFit/>
          </a:bodyPr>
          <a:lstStyle/>
          <a:p>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35 Years old</a:t>
            </a:r>
          </a:p>
        </p:txBody>
      </p:sp>
      <p:sp>
        <p:nvSpPr>
          <p:cNvPr id="98" name="Freeform 2">
            <a:extLst>
              <a:ext uri="{FF2B5EF4-FFF2-40B4-BE49-F238E27FC236}">
                <a16:creationId xmlns:a16="http://schemas.microsoft.com/office/drawing/2014/main" id="{3C9255D6-75FE-4659-8BDE-282418268D3C}"/>
              </a:ext>
            </a:extLst>
          </p:cNvPr>
          <p:cNvSpPr>
            <a:spLocks noChangeArrowheads="1"/>
          </p:cNvSpPr>
          <p:nvPr/>
        </p:nvSpPr>
        <p:spPr bwMode="auto">
          <a:xfrm>
            <a:off x="3236982" y="3890349"/>
            <a:ext cx="239350" cy="386376"/>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9" name="Freeform 34">
            <a:extLst>
              <a:ext uri="{FF2B5EF4-FFF2-40B4-BE49-F238E27FC236}">
                <a16:creationId xmlns:a16="http://schemas.microsoft.com/office/drawing/2014/main" id="{23802C20-F00B-445C-B0AA-00D502BEEF42}"/>
              </a:ext>
            </a:extLst>
          </p:cNvPr>
          <p:cNvSpPr>
            <a:spLocks noChangeArrowheads="1"/>
          </p:cNvSpPr>
          <p:nvPr/>
        </p:nvSpPr>
        <p:spPr bwMode="auto">
          <a:xfrm>
            <a:off x="8091686" y="5578974"/>
            <a:ext cx="230016" cy="405402"/>
          </a:xfrm>
          <a:custGeom>
            <a:avLst/>
            <a:gdLst>
              <a:gd name="T0" fmla="*/ 126553 w 284"/>
              <a:gd name="T1" fmla="*/ 51794 h 497"/>
              <a:gd name="T2" fmla="*/ 126553 w 284"/>
              <a:gd name="T3" fmla="*/ 51794 h 497"/>
              <a:gd name="T4" fmla="*/ 126553 w 284"/>
              <a:gd name="T5" fmla="*/ 27923 h 497"/>
              <a:gd name="T6" fmla="*/ 63500 w 284"/>
              <a:gd name="T7" fmla="*/ 0 h 497"/>
              <a:gd name="T8" fmla="*/ 0 w 284"/>
              <a:gd name="T9" fmla="*/ 27923 h 497"/>
              <a:gd name="T10" fmla="*/ 0 w 284"/>
              <a:gd name="T11" fmla="*/ 51794 h 497"/>
              <a:gd name="T12" fmla="*/ 43377 w 284"/>
              <a:gd name="T13" fmla="*/ 111694 h 497"/>
              <a:gd name="T14" fmla="*/ 0 w 284"/>
              <a:gd name="T15" fmla="*/ 171594 h 497"/>
              <a:gd name="T16" fmla="*/ 0 w 284"/>
              <a:gd name="T17" fmla="*/ 199518 h 497"/>
              <a:gd name="T18" fmla="*/ 63500 w 284"/>
              <a:gd name="T19" fmla="*/ 223388 h 497"/>
              <a:gd name="T20" fmla="*/ 126553 w 284"/>
              <a:gd name="T21" fmla="*/ 199518 h 497"/>
              <a:gd name="T22" fmla="*/ 126553 w 284"/>
              <a:gd name="T23" fmla="*/ 171594 h 497"/>
              <a:gd name="T24" fmla="*/ 83176 w 284"/>
              <a:gd name="T25" fmla="*/ 111694 h 497"/>
              <a:gd name="T26" fmla="*/ 126553 w 284"/>
              <a:gd name="T27" fmla="*/ 51794 h 497"/>
              <a:gd name="T28" fmla="*/ 19676 w 284"/>
              <a:gd name="T29" fmla="*/ 27923 h 497"/>
              <a:gd name="T30" fmla="*/ 19676 w 284"/>
              <a:gd name="T31" fmla="*/ 27923 h 497"/>
              <a:gd name="T32" fmla="*/ 63500 w 284"/>
              <a:gd name="T33" fmla="*/ 15763 h 497"/>
              <a:gd name="T34" fmla="*/ 106877 w 284"/>
              <a:gd name="T35" fmla="*/ 27923 h 497"/>
              <a:gd name="T36" fmla="*/ 110901 w 284"/>
              <a:gd name="T37" fmla="*/ 31977 h 497"/>
              <a:gd name="T38" fmla="*/ 63500 w 284"/>
              <a:gd name="T39" fmla="*/ 43687 h 497"/>
              <a:gd name="T40" fmla="*/ 15651 w 284"/>
              <a:gd name="T41" fmla="*/ 31977 h 497"/>
              <a:gd name="T42" fmla="*/ 19676 w 284"/>
              <a:gd name="T43" fmla="*/ 27923 h 497"/>
              <a:gd name="T44" fmla="*/ 67525 w 284"/>
              <a:gd name="T45" fmla="*/ 111694 h 497"/>
              <a:gd name="T46" fmla="*/ 67525 w 284"/>
              <a:gd name="T47" fmla="*/ 111694 h 497"/>
              <a:gd name="T48" fmla="*/ 91225 w 284"/>
              <a:gd name="T49" fmla="*/ 147724 h 497"/>
              <a:gd name="T50" fmla="*/ 110901 w 284"/>
              <a:gd name="T51" fmla="*/ 171594 h 497"/>
              <a:gd name="T52" fmla="*/ 110901 w 284"/>
              <a:gd name="T53" fmla="*/ 187357 h 497"/>
              <a:gd name="T54" fmla="*/ 67525 w 284"/>
              <a:gd name="T55" fmla="*/ 159434 h 497"/>
              <a:gd name="T56" fmla="*/ 59475 w 284"/>
              <a:gd name="T57" fmla="*/ 159434 h 497"/>
              <a:gd name="T58" fmla="*/ 15651 w 284"/>
              <a:gd name="T59" fmla="*/ 187357 h 497"/>
              <a:gd name="T60" fmla="*/ 15651 w 284"/>
              <a:gd name="T61" fmla="*/ 171594 h 497"/>
              <a:gd name="T62" fmla="*/ 35775 w 284"/>
              <a:gd name="T63" fmla="*/ 147724 h 497"/>
              <a:gd name="T64" fmla="*/ 59475 w 284"/>
              <a:gd name="T65" fmla="*/ 111694 h 497"/>
              <a:gd name="T66" fmla="*/ 35775 w 284"/>
              <a:gd name="T67" fmla="*/ 79717 h 497"/>
              <a:gd name="T68" fmla="*/ 15651 w 284"/>
              <a:gd name="T69" fmla="*/ 51794 h 497"/>
              <a:gd name="T70" fmla="*/ 15651 w 284"/>
              <a:gd name="T71" fmla="*/ 39633 h 497"/>
              <a:gd name="T72" fmla="*/ 63500 w 284"/>
              <a:gd name="T73" fmla="*/ 51794 h 497"/>
              <a:gd name="T74" fmla="*/ 110901 w 284"/>
              <a:gd name="T75" fmla="*/ 39633 h 497"/>
              <a:gd name="T76" fmla="*/ 110901 w 284"/>
              <a:gd name="T77" fmla="*/ 51794 h 497"/>
              <a:gd name="T78" fmla="*/ 91225 w 284"/>
              <a:gd name="T79" fmla="*/ 79717 h 497"/>
              <a:gd name="T80" fmla="*/ 67525 w 284"/>
              <a:gd name="T81" fmla="*/ 111694 h 49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0" name="Freeform 46">
            <a:extLst>
              <a:ext uri="{FF2B5EF4-FFF2-40B4-BE49-F238E27FC236}">
                <a16:creationId xmlns:a16="http://schemas.microsoft.com/office/drawing/2014/main" id="{B3DD5292-1C00-47AB-8A8A-EC5A9150B48A}"/>
              </a:ext>
            </a:extLst>
          </p:cNvPr>
          <p:cNvSpPr>
            <a:spLocks noChangeArrowheads="1"/>
          </p:cNvSpPr>
          <p:nvPr/>
        </p:nvSpPr>
        <p:spPr bwMode="auto">
          <a:xfrm>
            <a:off x="3778008" y="2187595"/>
            <a:ext cx="414598" cy="39560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1" name="Freeform 86">
            <a:extLst>
              <a:ext uri="{FF2B5EF4-FFF2-40B4-BE49-F238E27FC236}">
                <a16:creationId xmlns:a16="http://schemas.microsoft.com/office/drawing/2014/main" id="{1565353F-9302-4D23-89DA-019B41CB4F62}"/>
              </a:ext>
            </a:extLst>
          </p:cNvPr>
          <p:cNvSpPr>
            <a:spLocks noChangeArrowheads="1"/>
          </p:cNvSpPr>
          <p:nvPr/>
        </p:nvSpPr>
        <p:spPr bwMode="auto">
          <a:xfrm>
            <a:off x="3780021" y="5614466"/>
            <a:ext cx="410572" cy="334418"/>
          </a:xfrm>
          <a:custGeom>
            <a:avLst/>
            <a:gdLst>
              <a:gd name="T0" fmla="*/ 176854 w 443"/>
              <a:gd name="T1" fmla="*/ 16214 h 356"/>
              <a:gd name="T2" fmla="*/ 176854 w 443"/>
              <a:gd name="T3" fmla="*/ 16214 h 356"/>
              <a:gd name="T4" fmla="*/ 109756 w 443"/>
              <a:gd name="T5" fmla="*/ 16214 h 356"/>
              <a:gd name="T6" fmla="*/ 98203 w 443"/>
              <a:gd name="T7" fmla="*/ 27924 h 356"/>
              <a:gd name="T8" fmla="*/ 86205 w 443"/>
              <a:gd name="T9" fmla="*/ 16214 h 356"/>
              <a:gd name="T10" fmla="*/ 19552 w 443"/>
              <a:gd name="T11" fmla="*/ 16214 h 356"/>
              <a:gd name="T12" fmla="*/ 19552 w 443"/>
              <a:gd name="T13" fmla="*/ 83772 h 356"/>
              <a:gd name="T14" fmla="*/ 98203 w 443"/>
              <a:gd name="T15" fmla="*/ 159887 h 356"/>
              <a:gd name="T16" fmla="*/ 176854 w 443"/>
              <a:gd name="T17" fmla="*/ 83772 h 356"/>
              <a:gd name="T18" fmla="*/ 176854 w 443"/>
              <a:gd name="T19" fmla="*/ 16214 h 356"/>
              <a:gd name="T20" fmla="*/ 165301 w 443"/>
              <a:gd name="T21" fmla="*/ 72062 h 356"/>
              <a:gd name="T22" fmla="*/ 165301 w 443"/>
              <a:gd name="T23" fmla="*/ 72062 h 356"/>
              <a:gd name="T24" fmla="*/ 98203 w 443"/>
              <a:gd name="T25" fmla="*/ 135566 h 356"/>
              <a:gd name="T26" fmla="*/ 31105 w 443"/>
              <a:gd name="T27" fmla="*/ 72062 h 356"/>
              <a:gd name="T28" fmla="*/ 19552 w 443"/>
              <a:gd name="T29" fmla="*/ 52245 h 356"/>
              <a:gd name="T30" fmla="*/ 31105 w 443"/>
              <a:gd name="T31" fmla="*/ 27924 h 356"/>
              <a:gd name="T32" fmla="*/ 51101 w 443"/>
              <a:gd name="T33" fmla="*/ 20267 h 356"/>
              <a:gd name="T34" fmla="*/ 74652 w 443"/>
              <a:gd name="T35" fmla="*/ 31977 h 356"/>
              <a:gd name="T36" fmla="*/ 98203 w 443"/>
              <a:gd name="T37" fmla="*/ 52245 h 356"/>
              <a:gd name="T38" fmla="*/ 122198 w 443"/>
              <a:gd name="T39" fmla="*/ 31977 h 356"/>
              <a:gd name="T40" fmla="*/ 145749 w 443"/>
              <a:gd name="T41" fmla="*/ 20267 h 356"/>
              <a:gd name="T42" fmla="*/ 165301 w 443"/>
              <a:gd name="T43" fmla="*/ 27924 h 356"/>
              <a:gd name="T44" fmla="*/ 176854 w 443"/>
              <a:gd name="T45" fmla="*/ 52245 h 356"/>
              <a:gd name="T46" fmla="*/ 165301 w 443"/>
              <a:gd name="T47" fmla="*/ 72062 h 35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43" h="356">
                <a:moveTo>
                  <a:pt x="398" y="36"/>
                </a:moveTo>
                <a:lnTo>
                  <a:pt x="398" y="36"/>
                </a:lnTo>
                <a:cubicBezTo>
                  <a:pt x="354" y="0"/>
                  <a:pt x="292" y="0"/>
                  <a:pt x="247" y="36"/>
                </a:cubicBezTo>
                <a:cubicBezTo>
                  <a:pt x="221" y="62"/>
                  <a:pt x="221" y="62"/>
                  <a:pt x="221" y="62"/>
                </a:cubicBezTo>
                <a:cubicBezTo>
                  <a:pt x="194" y="36"/>
                  <a:pt x="194" y="36"/>
                  <a:pt x="194" y="36"/>
                </a:cubicBezTo>
                <a:cubicBezTo>
                  <a:pt x="150" y="0"/>
                  <a:pt x="88" y="0"/>
                  <a:pt x="44" y="36"/>
                </a:cubicBezTo>
                <a:cubicBezTo>
                  <a:pt x="0" y="80"/>
                  <a:pt x="0" y="151"/>
                  <a:pt x="44" y="186"/>
                </a:cubicBezTo>
                <a:cubicBezTo>
                  <a:pt x="221" y="355"/>
                  <a:pt x="221" y="355"/>
                  <a:pt x="221" y="355"/>
                </a:cubicBezTo>
                <a:cubicBezTo>
                  <a:pt x="398" y="186"/>
                  <a:pt x="398" y="186"/>
                  <a:pt x="398" y="186"/>
                </a:cubicBezTo>
                <a:cubicBezTo>
                  <a:pt x="442" y="151"/>
                  <a:pt x="442" y="80"/>
                  <a:pt x="398" y="36"/>
                </a:cubicBezTo>
                <a:close/>
                <a:moveTo>
                  <a:pt x="372" y="160"/>
                </a:moveTo>
                <a:lnTo>
                  <a:pt x="372" y="160"/>
                </a:lnTo>
                <a:cubicBezTo>
                  <a:pt x="221" y="301"/>
                  <a:pt x="221" y="301"/>
                  <a:pt x="221" y="301"/>
                </a:cubicBezTo>
                <a:cubicBezTo>
                  <a:pt x="70" y="160"/>
                  <a:pt x="70" y="160"/>
                  <a:pt x="70" y="160"/>
                </a:cubicBezTo>
                <a:cubicBezTo>
                  <a:pt x="53" y="151"/>
                  <a:pt x="44" y="133"/>
                  <a:pt x="44" y="116"/>
                </a:cubicBezTo>
                <a:cubicBezTo>
                  <a:pt x="44" y="89"/>
                  <a:pt x="53" y="80"/>
                  <a:pt x="70" y="62"/>
                </a:cubicBezTo>
                <a:cubicBezTo>
                  <a:pt x="79" y="53"/>
                  <a:pt x="97" y="45"/>
                  <a:pt x="115" y="45"/>
                </a:cubicBezTo>
                <a:cubicBezTo>
                  <a:pt x="141" y="45"/>
                  <a:pt x="159" y="53"/>
                  <a:pt x="168" y="71"/>
                </a:cubicBezTo>
                <a:cubicBezTo>
                  <a:pt x="221" y="116"/>
                  <a:pt x="221" y="116"/>
                  <a:pt x="221" y="116"/>
                </a:cubicBezTo>
                <a:cubicBezTo>
                  <a:pt x="275" y="71"/>
                  <a:pt x="275" y="71"/>
                  <a:pt x="275" y="71"/>
                </a:cubicBezTo>
                <a:cubicBezTo>
                  <a:pt x="283" y="53"/>
                  <a:pt x="301" y="45"/>
                  <a:pt x="328" y="45"/>
                </a:cubicBezTo>
                <a:cubicBezTo>
                  <a:pt x="345" y="45"/>
                  <a:pt x="363" y="53"/>
                  <a:pt x="372" y="62"/>
                </a:cubicBezTo>
                <a:cubicBezTo>
                  <a:pt x="389" y="80"/>
                  <a:pt x="398" y="89"/>
                  <a:pt x="398" y="116"/>
                </a:cubicBezTo>
                <a:cubicBezTo>
                  <a:pt x="398" y="133"/>
                  <a:pt x="389" y="151"/>
                  <a:pt x="372" y="16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2" name="Freeform 101">
            <a:extLst>
              <a:ext uri="{FF2B5EF4-FFF2-40B4-BE49-F238E27FC236}">
                <a16:creationId xmlns:a16="http://schemas.microsoft.com/office/drawing/2014/main" id="{74FDBE91-F183-4B66-945B-08AA8E610DC7}"/>
              </a:ext>
            </a:extLst>
          </p:cNvPr>
          <p:cNvSpPr>
            <a:spLocks noChangeArrowheads="1"/>
          </p:cNvSpPr>
          <p:nvPr/>
        </p:nvSpPr>
        <p:spPr bwMode="auto">
          <a:xfrm>
            <a:off x="7978796" y="2210839"/>
            <a:ext cx="455796" cy="349120"/>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3" name="Freeform 111">
            <a:extLst>
              <a:ext uri="{FF2B5EF4-FFF2-40B4-BE49-F238E27FC236}">
                <a16:creationId xmlns:a16="http://schemas.microsoft.com/office/drawing/2014/main" id="{AF1BC8FF-83AA-45EC-85C5-E21671F1A9BD}"/>
              </a:ext>
            </a:extLst>
          </p:cNvPr>
          <p:cNvSpPr>
            <a:spLocks noChangeArrowheads="1"/>
          </p:cNvSpPr>
          <p:nvPr/>
        </p:nvSpPr>
        <p:spPr bwMode="auto">
          <a:xfrm>
            <a:off x="8684531" y="3899874"/>
            <a:ext cx="301626" cy="367326"/>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97575C24-F14C-8C43-A6B7-BA6FA2AC69F8}"/>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611851878"/>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60D8631-8248-48A5-95F1-3695E655FA9A}"/>
              </a:ext>
            </a:extLst>
          </p:cNvPr>
          <p:cNvSpPr txBox="1"/>
          <p:nvPr/>
        </p:nvSpPr>
        <p:spPr>
          <a:xfrm>
            <a:off x="2792627" y="523875"/>
            <a:ext cx="660674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Channels</a:t>
            </a:r>
          </a:p>
        </p:txBody>
      </p:sp>
      <p:sp>
        <p:nvSpPr>
          <p:cNvPr id="4" name="TextBox 3">
            <a:extLst>
              <a:ext uri="{FF2B5EF4-FFF2-40B4-BE49-F238E27FC236}">
                <a16:creationId xmlns:a16="http://schemas.microsoft.com/office/drawing/2014/main" id="{10EA59B8-9E95-4AF2-8A49-EEF58212E29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Oval 1">
            <a:extLst>
              <a:ext uri="{FF2B5EF4-FFF2-40B4-BE49-F238E27FC236}">
                <a16:creationId xmlns:a16="http://schemas.microsoft.com/office/drawing/2014/main" id="{4A400D6A-6C6D-4C78-ADA2-94F78EF0EAEB}"/>
              </a:ext>
            </a:extLst>
          </p:cNvPr>
          <p:cNvSpPr/>
          <p:nvPr/>
        </p:nvSpPr>
        <p:spPr>
          <a:xfrm>
            <a:off x="1882523" y="2849241"/>
            <a:ext cx="1039134" cy="103913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A2D1A35F-5186-43D7-9AD0-BEE501561DF6}"/>
              </a:ext>
            </a:extLst>
          </p:cNvPr>
          <p:cNvSpPr txBox="1"/>
          <p:nvPr/>
        </p:nvSpPr>
        <p:spPr>
          <a:xfrm>
            <a:off x="1665565" y="4339387"/>
            <a:ext cx="14730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 name="TextBox 6">
            <a:extLst>
              <a:ext uri="{FF2B5EF4-FFF2-40B4-BE49-F238E27FC236}">
                <a16:creationId xmlns:a16="http://schemas.microsoft.com/office/drawing/2014/main" id="{7141D037-F23D-4C60-80CE-1E39130A82DE}"/>
              </a:ext>
            </a:extLst>
          </p:cNvPr>
          <p:cNvSpPr txBox="1"/>
          <p:nvPr/>
        </p:nvSpPr>
        <p:spPr>
          <a:xfrm>
            <a:off x="1151737" y="4765770"/>
            <a:ext cx="250070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0" name="Oval 9">
            <a:extLst>
              <a:ext uri="{FF2B5EF4-FFF2-40B4-BE49-F238E27FC236}">
                <a16:creationId xmlns:a16="http://schemas.microsoft.com/office/drawing/2014/main" id="{92A7803C-FCC1-4040-B404-A0D02787BE78}"/>
              </a:ext>
            </a:extLst>
          </p:cNvPr>
          <p:cNvSpPr/>
          <p:nvPr/>
        </p:nvSpPr>
        <p:spPr>
          <a:xfrm>
            <a:off x="4345129" y="4275816"/>
            <a:ext cx="1039134" cy="10391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6D89D4E0-8999-4BA6-B6FB-10BB69013689}"/>
              </a:ext>
            </a:extLst>
          </p:cNvPr>
          <p:cNvSpPr txBox="1"/>
          <p:nvPr/>
        </p:nvSpPr>
        <p:spPr>
          <a:xfrm>
            <a:off x="4128171" y="2411289"/>
            <a:ext cx="14730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6" name="TextBox 15">
            <a:extLst>
              <a:ext uri="{FF2B5EF4-FFF2-40B4-BE49-F238E27FC236}">
                <a16:creationId xmlns:a16="http://schemas.microsoft.com/office/drawing/2014/main" id="{BED3A616-A900-4BB6-8C84-078C87FCD4C9}"/>
              </a:ext>
            </a:extLst>
          </p:cNvPr>
          <p:cNvSpPr txBox="1"/>
          <p:nvPr/>
        </p:nvSpPr>
        <p:spPr>
          <a:xfrm>
            <a:off x="3614343" y="2837672"/>
            <a:ext cx="250070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4" name="Oval 23">
            <a:extLst>
              <a:ext uri="{FF2B5EF4-FFF2-40B4-BE49-F238E27FC236}">
                <a16:creationId xmlns:a16="http://schemas.microsoft.com/office/drawing/2014/main" id="{B262DE89-2E9F-4AB0-B91C-1A0985F15859}"/>
              </a:ext>
            </a:extLst>
          </p:cNvPr>
          <p:cNvSpPr/>
          <p:nvPr/>
        </p:nvSpPr>
        <p:spPr>
          <a:xfrm>
            <a:off x="6807735" y="2849241"/>
            <a:ext cx="1039134" cy="10391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2C992133-7AA7-4B55-BDE8-364F5DBCF2F7}"/>
              </a:ext>
            </a:extLst>
          </p:cNvPr>
          <p:cNvSpPr txBox="1"/>
          <p:nvPr/>
        </p:nvSpPr>
        <p:spPr>
          <a:xfrm>
            <a:off x="6590777" y="4339387"/>
            <a:ext cx="14730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BD0FCDF0-A450-4D18-A78F-AF57365C7803}"/>
              </a:ext>
            </a:extLst>
          </p:cNvPr>
          <p:cNvSpPr txBox="1"/>
          <p:nvPr/>
        </p:nvSpPr>
        <p:spPr>
          <a:xfrm>
            <a:off x="6076949" y="4765770"/>
            <a:ext cx="250070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8" name="Oval 27">
            <a:extLst>
              <a:ext uri="{FF2B5EF4-FFF2-40B4-BE49-F238E27FC236}">
                <a16:creationId xmlns:a16="http://schemas.microsoft.com/office/drawing/2014/main" id="{F7B941C6-A713-45BF-B895-77ED1BAB723A}"/>
              </a:ext>
            </a:extLst>
          </p:cNvPr>
          <p:cNvSpPr/>
          <p:nvPr/>
        </p:nvSpPr>
        <p:spPr>
          <a:xfrm>
            <a:off x="9270342" y="4275816"/>
            <a:ext cx="1039134" cy="10391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E6F7EA8E-053A-466F-B5B7-CDE69A115945}"/>
              </a:ext>
            </a:extLst>
          </p:cNvPr>
          <p:cNvSpPr txBox="1"/>
          <p:nvPr/>
        </p:nvSpPr>
        <p:spPr>
          <a:xfrm>
            <a:off x="9053384" y="2411289"/>
            <a:ext cx="14730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0" name="TextBox 29">
            <a:extLst>
              <a:ext uri="{FF2B5EF4-FFF2-40B4-BE49-F238E27FC236}">
                <a16:creationId xmlns:a16="http://schemas.microsoft.com/office/drawing/2014/main" id="{A3003271-B99C-4797-9681-73F35EABF823}"/>
              </a:ext>
            </a:extLst>
          </p:cNvPr>
          <p:cNvSpPr txBox="1"/>
          <p:nvPr/>
        </p:nvSpPr>
        <p:spPr>
          <a:xfrm>
            <a:off x="8539556" y="2837672"/>
            <a:ext cx="250070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44" name="Rectangle: Rounded Corners 43">
            <a:extLst>
              <a:ext uri="{FF2B5EF4-FFF2-40B4-BE49-F238E27FC236}">
                <a16:creationId xmlns:a16="http://schemas.microsoft.com/office/drawing/2014/main" id="{4E1FDE3B-7D17-407F-9DF3-67C1CDDFD8A1}"/>
              </a:ext>
            </a:extLst>
          </p:cNvPr>
          <p:cNvSpPr/>
          <p:nvPr/>
        </p:nvSpPr>
        <p:spPr>
          <a:xfrm rot="18050594">
            <a:off x="3567313" y="3400469"/>
            <a:ext cx="55959" cy="1504950"/>
          </a:xfrm>
          <a:prstGeom prst="roundRect">
            <a:avLst>
              <a:gd name="adj" fmla="val 50000"/>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Rectangle: Rounded Corners 44">
            <a:extLst>
              <a:ext uri="{FF2B5EF4-FFF2-40B4-BE49-F238E27FC236}">
                <a16:creationId xmlns:a16="http://schemas.microsoft.com/office/drawing/2014/main" id="{1E8B7B6F-6049-4ABF-93E1-300772D6FC89}"/>
              </a:ext>
            </a:extLst>
          </p:cNvPr>
          <p:cNvSpPr/>
          <p:nvPr/>
        </p:nvSpPr>
        <p:spPr>
          <a:xfrm rot="18050594">
            <a:off x="8500146" y="3408089"/>
            <a:ext cx="55959" cy="1504950"/>
          </a:xfrm>
          <a:prstGeom prst="roundRect">
            <a:avLst>
              <a:gd name="adj" fmla="val 50000"/>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Rounded Corners 45">
            <a:extLst>
              <a:ext uri="{FF2B5EF4-FFF2-40B4-BE49-F238E27FC236}">
                <a16:creationId xmlns:a16="http://schemas.microsoft.com/office/drawing/2014/main" id="{02BFC88F-5892-4ADD-94AE-67709D7DF5BB}"/>
              </a:ext>
            </a:extLst>
          </p:cNvPr>
          <p:cNvSpPr/>
          <p:nvPr/>
        </p:nvSpPr>
        <p:spPr>
          <a:xfrm rot="3549406" flipH="1">
            <a:off x="6113739" y="3392849"/>
            <a:ext cx="55959" cy="1504950"/>
          </a:xfrm>
          <a:prstGeom prst="roundRect">
            <a:avLst>
              <a:gd name="adj" fmla="val 50000"/>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Freeform 24">
            <a:extLst>
              <a:ext uri="{FF2B5EF4-FFF2-40B4-BE49-F238E27FC236}">
                <a16:creationId xmlns:a16="http://schemas.microsoft.com/office/drawing/2014/main" id="{AE4E4300-2889-466A-AB99-E64636D4E5F6}"/>
              </a:ext>
            </a:extLst>
          </p:cNvPr>
          <p:cNvSpPr>
            <a:spLocks noChangeArrowheads="1"/>
          </p:cNvSpPr>
          <p:nvPr/>
        </p:nvSpPr>
        <p:spPr bwMode="auto">
          <a:xfrm>
            <a:off x="9559503" y="4612366"/>
            <a:ext cx="460812" cy="366034"/>
          </a:xfrm>
          <a:custGeom>
            <a:avLst/>
            <a:gdLst>
              <a:gd name="T0" fmla="*/ 111694 w 497"/>
              <a:gd name="T1" fmla="*/ 66842 h 399"/>
              <a:gd name="T2" fmla="*/ 111694 w 497"/>
              <a:gd name="T3" fmla="*/ 66842 h 399"/>
              <a:gd name="T4" fmla="*/ 79717 w 497"/>
              <a:gd name="T5" fmla="*/ 98481 h 399"/>
              <a:gd name="T6" fmla="*/ 111694 w 497"/>
              <a:gd name="T7" fmla="*/ 130119 h 399"/>
              <a:gd name="T8" fmla="*/ 143671 w 497"/>
              <a:gd name="T9" fmla="*/ 98481 h 399"/>
              <a:gd name="T10" fmla="*/ 111694 w 497"/>
              <a:gd name="T11" fmla="*/ 66842 h 399"/>
              <a:gd name="T12" fmla="*/ 199067 w 497"/>
              <a:gd name="T13" fmla="*/ 31193 h 399"/>
              <a:gd name="T14" fmla="*/ 199067 w 497"/>
              <a:gd name="T15" fmla="*/ 31193 h 399"/>
              <a:gd name="T16" fmla="*/ 175197 w 497"/>
              <a:gd name="T17" fmla="*/ 31193 h 399"/>
              <a:gd name="T18" fmla="*/ 163487 w 497"/>
              <a:gd name="T19" fmla="*/ 27182 h 399"/>
              <a:gd name="T20" fmla="*/ 159434 w 497"/>
              <a:gd name="T21" fmla="*/ 3565 h 399"/>
              <a:gd name="T22" fmla="*/ 147274 w 497"/>
              <a:gd name="T23" fmla="*/ 0 h 399"/>
              <a:gd name="T24" fmla="*/ 71610 w 497"/>
              <a:gd name="T25" fmla="*/ 0 h 399"/>
              <a:gd name="T26" fmla="*/ 63954 w 497"/>
              <a:gd name="T27" fmla="*/ 3565 h 399"/>
              <a:gd name="T28" fmla="*/ 55397 w 497"/>
              <a:gd name="T29" fmla="*/ 27182 h 399"/>
              <a:gd name="T30" fmla="*/ 47740 w 497"/>
              <a:gd name="T31" fmla="*/ 31193 h 399"/>
              <a:gd name="T32" fmla="*/ 23870 w 497"/>
              <a:gd name="T33" fmla="*/ 31193 h 399"/>
              <a:gd name="T34" fmla="*/ 0 w 497"/>
              <a:gd name="T35" fmla="*/ 54811 h 399"/>
              <a:gd name="T36" fmla="*/ 0 w 497"/>
              <a:gd name="T37" fmla="*/ 153737 h 399"/>
              <a:gd name="T38" fmla="*/ 23870 w 497"/>
              <a:gd name="T39" fmla="*/ 177354 h 399"/>
              <a:gd name="T40" fmla="*/ 199067 w 497"/>
              <a:gd name="T41" fmla="*/ 177354 h 399"/>
              <a:gd name="T42" fmla="*/ 223388 w 497"/>
              <a:gd name="T43" fmla="*/ 153737 h 399"/>
              <a:gd name="T44" fmla="*/ 223388 w 497"/>
              <a:gd name="T45" fmla="*/ 54811 h 399"/>
              <a:gd name="T46" fmla="*/ 199067 w 497"/>
              <a:gd name="T47" fmla="*/ 31193 h 399"/>
              <a:gd name="T48" fmla="*/ 111694 w 497"/>
              <a:gd name="T49" fmla="*/ 153737 h 399"/>
              <a:gd name="T50" fmla="*/ 111694 w 497"/>
              <a:gd name="T51" fmla="*/ 153737 h 399"/>
              <a:gd name="T52" fmla="*/ 55397 w 497"/>
              <a:gd name="T53" fmla="*/ 98481 h 399"/>
              <a:gd name="T54" fmla="*/ 111694 w 497"/>
              <a:gd name="T55" fmla="*/ 43225 h 399"/>
              <a:gd name="T56" fmla="*/ 167541 w 497"/>
              <a:gd name="T57" fmla="*/ 98481 h 399"/>
              <a:gd name="T58" fmla="*/ 111694 w 497"/>
              <a:gd name="T59" fmla="*/ 153737 h 399"/>
              <a:gd name="T60" fmla="*/ 191411 w 497"/>
              <a:gd name="T61" fmla="*/ 70853 h 399"/>
              <a:gd name="T62" fmla="*/ 191411 w 497"/>
              <a:gd name="T63" fmla="*/ 70853 h 399"/>
              <a:gd name="T64" fmla="*/ 183304 w 497"/>
              <a:gd name="T65" fmla="*/ 62832 h 399"/>
              <a:gd name="T66" fmla="*/ 191411 w 497"/>
              <a:gd name="T67" fmla="*/ 54811 h 399"/>
              <a:gd name="T68" fmla="*/ 199067 w 497"/>
              <a:gd name="T69" fmla="*/ 62832 h 399"/>
              <a:gd name="T70" fmla="*/ 191411 w 497"/>
              <a:gd name="T71" fmla="*/ 70853 h 39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8" name="Freeform 85">
            <a:extLst>
              <a:ext uri="{FF2B5EF4-FFF2-40B4-BE49-F238E27FC236}">
                <a16:creationId xmlns:a16="http://schemas.microsoft.com/office/drawing/2014/main" id="{43CA1FE8-52CF-4BD4-9A05-685C37B81AED}"/>
              </a:ext>
            </a:extLst>
          </p:cNvPr>
          <p:cNvSpPr>
            <a:spLocks noChangeArrowheads="1"/>
          </p:cNvSpPr>
          <p:nvPr/>
        </p:nvSpPr>
        <p:spPr bwMode="auto">
          <a:xfrm>
            <a:off x="4618351" y="4552950"/>
            <a:ext cx="492690" cy="484866"/>
          </a:xfrm>
          <a:custGeom>
            <a:avLst/>
            <a:gdLst>
              <a:gd name="T0" fmla="*/ 199574 w 444"/>
              <a:gd name="T1" fmla="*/ 71952 h 435"/>
              <a:gd name="T2" fmla="*/ 127944 w 444"/>
              <a:gd name="T3" fmla="*/ 71952 h 435"/>
              <a:gd name="T4" fmla="*/ 100013 w 444"/>
              <a:gd name="T5" fmla="*/ 0 h 435"/>
              <a:gd name="T6" fmla="*/ 72081 w 444"/>
              <a:gd name="T7" fmla="*/ 71952 h 435"/>
              <a:gd name="T8" fmla="*/ 0 w 444"/>
              <a:gd name="T9" fmla="*/ 71952 h 435"/>
              <a:gd name="T10" fmla="*/ 59917 w 444"/>
              <a:gd name="T11" fmla="*/ 115847 h 435"/>
              <a:gd name="T12" fmla="*/ 39645 w 444"/>
              <a:gd name="T13" fmla="*/ 196397 h 435"/>
              <a:gd name="T14" fmla="*/ 100013 w 444"/>
              <a:gd name="T15" fmla="*/ 147977 h 435"/>
              <a:gd name="T16" fmla="*/ 159479 w 444"/>
              <a:gd name="T17" fmla="*/ 196397 h 435"/>
              <a:gd name="T18" fmla="*/ 139657 w 444"/>
              <a:gd name="T19" fmla="*/ 115847 h 435"/>
              <a:gd name="T20" fmla="*/ 199574 w 444"/>
              <a:gd name="T21" fmla="*/ 71952 h 435"/>
              <a:gd name="T22" fmla="*/ 100013 w 444"/>
              <a:gd name="T23" fmla="*/ 128066 h 435"/>
              <a:gd name="T24" fmla="*/ 63521 w 444"/>
              <a:gd name="T25" fmla="*/ 155670 h 435"/>
              <a:gd name="T26" fmla="*/ 79740 w 444"/>
              <a:gd name="T27" fmla="*/ 115847 h 435"/>
              <a:gd name="T28" fmla="*/ 47754 w 444"/>
              <a:gd name="T29" fmla="*/ 87791 h 435"/>
              <a:gd name="T30" fmla="*/ 87849 w 444"/>
              <a:gd name="T31" fmla="*/ 91863 h 435"/>
              <a:gd name="T32" fmla="*/ 100013 w 444"/>
              <a:gd name="T33" fmla="*/ 43895 h 435"/>
              <a:gd name="T34" fmla="*/ 111726 w 444"/>
              <a:gd name="T35" fmla="*/ 91863 h 435"/>
              <a:gd name="T36" fmla="*/ 151821 w 444"/>
              <a:gd name="T37" fmla="*/ 87791 h 435"/>
              <a:gd name="T38" fmla="*/ 119835 w 444"/>
              <a:gd name="T39" fmla="*/ 115847 h 435"/>
              <a:gd name="T40" fmla="*/ 131998 w 444"/>
              <a:gd name="T41" fmla="*/ 155670 h 435"/>
              <a:gd name="T42" fmla="*/ 100013 w 444"/>
              <a:gd name="T43" fmla="*/ 128066 h 43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44" h="435">
                <a:moveTo>
                  <a:pt x="443" y="159"/>
                </a:moveTo>
                <a:lnTo>
                  <a:pt x="284" y="159"/>
                </a:lnTo>
                <a:lnTo>
                  <a:pt x="222" y="0"/>
                </a:lnTo>
                <a:lnTo>
                  <a:pt x="160" y="159"/>
                </a:lnTo>
                <a:lnTo>
                  <a:pt x="0" y="159"/>
                </a:lnTo>
                <a:lnTo>
                  <a:pt x="133" y="256"/>
                </a:lnTo>
                <a:lnTo>
                  <a:pt x="88" y="434"/>
                </a:lnTo>
                <a:lnTo>
                  <a:pt x="222" y="327"/>
                </a:lnTo>
                <a:lnTo>
                  <a:pt x="354" y="434"/>
                </a:lnTo>
                <a:lnTo>
                  <a:pt x="310" y="256"/>
                </a:lnTo>
                <a:lnTo>
                  <a:pt x="443" y="159"/>
                </a:lnTo>
                <a:close/>
                <a:moveTo>
                  <a:pt x="222" y="283"/>
                </a:moveTo>
                <a:lnTo>
                  <a:pt x="141" y="344"/>
                </a:lnTo>
                <a:lnTo>
                  <a:pt x="177" y="256"/>
                </a:lnTo>
                <a:lnTo>
                  <a:pt x="106" y="194"/>
                </a:lnTo>
                <a:lnTo>
                  <a:pt x="195" y="203"/>
                </a:lnTo>
                <a:lnTo>
                  <a:pt x="222" y="97"/>
                </a:lnTo>
                <a:lnTo>
                  <a:pt x="248" y="203"/>
                </a:lnTo>
                <a:lnTo>
                  <a:pt x="337" y="194"/>
                </a:lnTo>
                <a:lnTo>
                  <a:pt x="266" y="256"/>
                </a:lnTo>
                <a:lnTo>
                  <a:pt x="293" y="344"/>
                </a:lnTo>
                <a:lnTo>
                  <a:pt x="222" y="28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100">
            <a:extLst>
              <a:ext uri="{FF2B5EF4-FFF2-40B4-BE49-F238E27FC236}">
                <a16:creationId xmlns:a16="http://schemas.microsoft.com/office/drawing/2014/main" id="{204100B1-4CA1-4954-87C7-FF5388E09C10}"/>
              </a:ext>
            </a:extLst>
          </p:cNvPr>
          <p:cNvSpPr>
            <a:spLocks noChangeArrowheads="1"/>
          </p:cNvSpPr>
          <p:nvPr/>
        </p:nvSpPr>
        <p:spPr bwMode="auto">
          <a:xfrm>
            <a:off x="7051146" y="3200106"/>
            <a:ext cx="552312" cy="35645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102">
            <a:extLst>
              <a:ext uri="{FF2B5EF4-FFF2-40B4-BE49-F238E27FC236}">
                <a16:creationId xmlns:a16="http://schemas.microsoft.com/office/drawing/2014/main" id="{2DCFDF34-BBA2-4FB8-9500-C30434242D87}"/>
              </a:ext>
            </a:extLst>
          </p:cNvPr>
          <p:cNvSpPr>
            <a:spLocks noChangeArrowheads="1"/>
          </p:cNvSpPr>
          <p:nvPr/>
        </p:nvSpPr>
        <p:spPr bwMode="auto">
          <a:xfrm>
            <a:off x="2179560" y="3168530"/>
            <a:ext cx="445060" cy="400556"/>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34187241"/>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B19075-D90F-4F4C-97BE-D0AD6637B9D3}"/>
              </a:ext>
            </a:extLst>
          </p:cNvPr>
          <p:cNvSpPr txBox="1"/>
          <p:nvPr/>
        </p:nvSpPr>
        <p:spPr>
          <a:xfrm>
            <a:off x="2792627" y="523875"/>
            <a:ext cx="660674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Distribution Channels</a:t>
            </a:r>
          </a:p>
        </p:txBody>
      </p:sp>
      <p:sp>
        <p:nvSpPr>
          <p:cNvPr id="4" name="TextBox 3">
            <a:extLst>
              <a:ext uri="{FF2B5EF4-FFF2-40B4-BE49-F238E27FC236}">
                <a16:creationId xmlns:a16="http://schemas.microsoft.com/office/drawing/2014/main" id="{81E85642-6299-47E6-AC91-BEF0F03F4A9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Oval 5">
            <a:extLst>
              <a:ext uri="{FF2B5EF4-FFF2-40B4-BE49-F238E27FC236}">
                <a16:creationId xmlns:a16="http://schemas.microsoft.com/office/drawing/2014/main" id="{0D26900E-0242-4034-8BFB-167F2BEAC310}"/>
              </a:ext>
            </a:extLst>
          </p:cNvPr>
          <p:cNvSpPr>
            <a:spLocks noChangeArrowheads="1"/>
          </p:cNvSpPr>
          <p:nvPr/>
        </p:nvSpPr>
        <p:spPr bwMode="auto">
          <a:xfrm>
            <a:off x="4487862" y="2471430"/>
            <a:ext cx="3219450" cy="3221038"/>
          </a:xfrm>
          <a:prstGeom prst="ellipse">
            <a:avLst/>
          </a:pr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Oval 6">
            <a:extLst>
              <a:ext uri="{FF2B5EF4-FFF2-40B4-BE49-F238E27FC236}">
                <a16:creationId xmlns:a16="http://schemas.microsoft.com/office/drawing/2014/main" id="{640F23B2-EBE5-4F42-A85C-1C97F3A067C2}"/>
              </a:ext>
            </a:extLst>
          </p:cNvPr>
          <p:cNvSpPr>
            <a:spLocks noChangeArrowheads="1"/>
          </p:cNvSpPr>
          <p:nvPr/>
        </p:nvSpPr>
        <p:spPr bwMode="auto">
          <a:xfrm>
            <a:off x="5154612" y="3139768"/>
            <a:ext cx="1885950" cy="18843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8E83E705-C373-4A3E-AFA9-AC15DE58E95F}"/>
              </a:ext>
            </a:extLst>
          </p:cNvPr>
          <p:cNvSpPr>
            <a:spLocks/>
          </p:cNvSpPr>
          <p:nvPr/>
        </p:nvSpPr>
        <p:spPr bwMode="auto">
          <a:xfrm>
            <a:off x="6102350" y="4236730"/>
            <a:ext cx="1908175" cy="1744663"/>
          </a:xfrm>
          <a:custGeom>
            <a:avLst/>
            <a:gdLst>
              <a:gd name="T0" fmla="*/ 495 w 777"/>
              <a:gd name="T1" fmla="*/ 3 h 711"/>
              <a:gd name="T2" fmla="*/ 110 w 777"/>
              <a:gd name="T3" fmla="*/ 426 h 711"/>
              <a:gd name="T4" fmla="*/ 0 w 777"/>
              <a:gd name="T5" fmla="*/ 570 h 711"/>
              <a:gd name="T6" fmla="*/ 108 w 777"/>
              <a:gd name="T7" fmla="*/ 711 h 711"/>
              <a:gd name="T8" fmla="*/ 777 w 777"/>
              <a:gd name="T9" fmla="*/ 0 h 711"/>
              <a:gd name="T10" fmla="*/ 634 w 777"/>
              <a:gd name="T11" fmla="*/ 93 h 711"/>
              <a:gd name="T12" fmla="*/ 495 w 777"/>
              <a:gd name="T13" fmla="*/ 3 h 711"/>
            </a:gdLst>
            <a:ahLst/>
            <a:cxnLst>
              <a:cxn ang="0">
                <a:pos x="T0" y="T1"/>
              </a:cxn>
              <a:cxn ang="0">
                <a:pos x="T2" y="T3"/>
              </a:cxn>
              <a:cxn ang="0">
                <a:pos x="T4" y="T5"/>
              </a:cxn>
              <a:cxn ang="0">
                <a:pos x="T6" y="T7"/>
              </a:cxn>
              <a:cxn ang="0">
                <a:pos x="T8" y="T9"/>
              </a:cxn>
              <a:cxn ang="0">
                <a:pos x="T10" y="T11"/>
              </a:cxn>
              <a:cxn ang="0">
                <a:pos x="T12" y="T13"/>
              </a:cxn>
            </a:cxnLst>
            <a:rect l="0" t="0" r="r" b="b"/>
            <a:pathLst>
              <a:path w="777" h="711">
                <a:moveTo>
                  <a:pt x="495" y="3"/>
                </a:moveTo>
                <a:cubicBezTo>
                  <a:pt x="468" y="211"/>
                  <a:pt x="312" y="380"/>
                  <a:pt x="110" y="426"/>
                </a:cubicBezTo>
                <a:cubicBezTo>
                  <a:pt x="0" y="570"/>
                  <a:pt x="0" y="570"/>
                  <a:pt x="0" y="570"/>
                </a:cubicBezTo>
                <a:cubicBezTo>
                  <a:pt x="108" y="711"/>
                  <a:pt x="108" y="711"/>
                  <a:pt x="108" y="711"/>
                </a:cubicBezTo>
                <a:cubicBezTo>
                  <a:pt x="467" y="660"/>
                  <a:pt x="748" y="366"/>
                  <a:pt x="777" y="0"/>
                </a:cubicBezTo>
                <a:cubicBezTo>
                  <a:pt x="634" y="93"/>
                  <a:pt x="634" y="93"/>
                  <a:pt x="634" y="93"/>
                </a:cubicBezTo>
                <a:lnTo>
                  <a:pt x="495" y="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5A8FD10E-8015-458C-B968-CFE8FA942DB7}"/>
              </a:ext>
            </a:extLst>
          </p:cNvPr>
          <p:cNvSpPr>
            <a:spLocks/>
          </p:cNvSpPr>
          <p:nvPr/>
        </p:nvSpPr>
        <p:spPr bwMode="auto">
          <a:xfrm>
            <a:off x="6178550" y="2168218"/>
            <a:ext cx="1825625" cy="1974850"/>
          </a:xfrm>
          <a:custGeom>
            <a:avLst/>
            <a:gdLst>
              <a:gd name="T0" fmla="*/ 8 w 744"/>
              <a:gd name="T1" fmla="*/ 281 h 805"/>
              <a:gd name="T2" fmla="*/ 461 w 744"/>
              <a:gd name="T3" fmla="*/ 697 h 805"/>
              <a:gd name="T4" fmla="*/ 603 w 744"/>
              <a:gd name="T5" fmla="*/ 805 h 805"/>
              <a:gd name="T6" fmla="*/ 744 w 744"/>
              <a:gd name="T7" fmla="*/ 697 h 805"/>
              <a:gd name="T8" fmla="*/ 0 w 744"/>
              <a:gd name="T9" fmla="*/ 0 h 805"/>
              <a:gd name="T10" fmla="*/ 96 w 744"/>
              <a:gd name="T11" fmla="*/ 146 h 805"/>
              <a:gd name="T12" fmla="*/ 8 w 744"/>
              <a:gd name="T13" fmla="*/ 281 h 805"/>
            </a:gdLst>
            <a:ahLst/>
            <a:cxnLst>
              <a:cxn ang="0">
                <a:pos x="T0" y="T1"/>
              </a:cxn>
              <a:cxn ang="0">
                <a:pos x="T2" y="T3"/>
              </a:cxn>
              <a:cxn ang="0">
                <a:pos x="T4" y="T5"/>
              </a:cxn>
              <a:cxn ang="0">
                <a:pos x="T6" y="T7"/>
              </a:cxn>
              <a:cxn ang="0">
                <a:pos x="T8" y="T9"/>
              </a:cxn>
              <a:cxn ang="0">
                <a:pos x="T10" y="T11"/>
              </a:cxn>
              <a:cxn ang="0">
                <a:pos x="T12" y="T13"/>
              </a:cxn>
            </a:cxnLst>
            <a:rect l="0" t="0" r="r" b="b"/>
            <a:pathLst>
              <a:path w="744" h="805">
                <a:moveTo>
                  <a:pt x="8" y="281"/>
                </a:moveTo>
                <a:cubicBezTo>
                  <a:pt x="238" y="299"/>
                  <a:pt x="424" y="473"/>
                  <a:pt x="461" y="697"/>
                </a:cubicBezTo>
                <a:cubicBezTo>
                  <a:pt x="603" y="805"/>
                  <a:pt x="603" y="805"/>
                  <a:pt x="603" y="805"/>
                </a:cubicBezTo>
                <a:cubicBezTo>
                  <a:pt x="744" y="697"/>
                  <a:pt x="744" y="697"/>
                  <a:pt x="744" y="697"/>
                </a:cubicBezTo>
                <a:cubicBezTo>
                  <a:pt x="704" y="316"/>
                  <a:pt x="389" y="16"/>
                  <a:pt x="0" y="0"/>
                </a:cubicBezTo>
                <a:cubicBezTo>
                  <a:pt x="96" y="146"/>
                  <a:pt x="96" y="146"/>
                  <a:pt x="96" y="146"/>
                </a:cubicBezTo>
                <a:lnTo>
                  <a:pt x="8" y="28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E8E40328-AC98-4CE0-9EA9-9A06087943CF}"/>
              </a:ext>
            </a:extLst>
          </p:cNvPr>
          <p:cNvSpPr>
            <a:spLocks/>
          </p:cNvSpPr>
          <p:nvPr/>
        </p:nvSpPr>
        <p:spPr bwMode="auto">
          <a:xfrm>
            <a:off x="4181475" y="2184093"/>
            <a:ext cx="1911350" cy="1817688"/>
          </a:xfrm>
          <a:custGeom>
            <a:avLst/>
            <a:gdLst>
              <a:gd name="T0" fmla="*/ 282 w 779"/>
              <a:gd name="T1" fmla="*/ 723 h 740"/>
              <a:gd name="T2" fmla="*/ 667 w 779"/>
              <a:gd name="T3" fmla="*/ 285 h 740"/>
              <a:gd name="T4" fmla="*/ 779 w 779"/>
              <a:gd name="T5" fmla="*/ 139 h 740"/>
              <a:gd name="T6" fmla="*/ 672 w 779"/>
              <a:gd name="T7" fmla="*/ 0 h 740"/>
              <a:gd name="T8" fmla="*/ 0 w 779"/>
              <a:gd name="T9" fmla="*/ 740 h 740"/>
              <a:gd name="T10" fmla="*/ 154 w 779"/>
              <a:gd name="T11" fmla="*/ 640 h 740"/>
              <a:gd name="T12" fmla="*/ 282 w 779"/>
              <a:gd name="T13" fmla="*/ 723 h 740"/>
            </a:gdLst>
            <a:ahLst/>
            <a:cxnLst>
              <a:cxn ang="0">
                <a:pos x="T0" y="T1"/>
              </a:cxn>
              <a:cxn ang="0">
                <a:pos x="T2" y="T3"/>
              </a:cxn>
              <a:cxn ang="0">
                <a:pos x="T4" y="T5"/>
              </a:cxn>
              <a:cxn ang="0">
                <a:pos x="T6" y="T7"/>
              </a:cxn>
              <a:cxn ang="0">
                <a:pos x="T8" y="T9"/>
              </a:cxn>
              <a:cxn ang="0">
                <a:pos x="T10" y="T11"/>
              </a:cxn>
              <a:cxn ang="0">
                <a:pos x="T12" y="T13"/>
              </a:cxn>
            </a:cxnLst>
            <a:rect l="0" t="0" r="r" b="b"/>
            <a:pathLst>
              <a:path w="779" h="740">
                <a:moveTo>
                  <a:pt x="282" y="723"/>
                </a:moveTo>
                <a:cubicBezTo>
                  <a:pt x="304" y="508"/>
                  <a:pt x="461" y="333"/>
                  <a:pt x="667" y="285"/>
                </a:cubicBezTo>
                <a:cubicBezTo>
                  <a:pt x="779" y="139"/>
                  <a:pt x="779" y="139"/>
                  <a:pt x="779" y="139"/>
                </a:cubicBezTo>
                <a:cubicBezTo>
                  <a:pt x="672" y="0"/>
                  <a:pt x="672" y="0"/>
                  <a:pt x="672" y="0"/>
                </a:cubicBezTo>
                <a:cubicBezTo>
                  <a:pt x="303" y="51"/>
                  <a:pt x="16" y="361"/>
                  <a:pt x="0" y="740"/>
                </a:cubicBezTo>
                <a:cubicBezTo>
                  <a:pt x="154" y="640"/>
                  <a:pt x="154" y="640"/>
                  <a:pt x="154" y="640"/>
                </a:cubicBezTo>
                <a:lnTo>
                  <a:pt x="282" y="7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CF3DA973-A15F-41D5-85B1-42D5497F7B0E}"/>
              </a:ext>
            </a:extLst>
          </p:cNvPr>
          <p:cNvSpPr>
            <a:spLocks/>
          </p:cNvSpPr>
          <p:nvPr/>
        </p:nvSpPr>
        <p:spPr bwMode="auto">
          <a:xfrm>
            <a:off x="4197350" y="4076393"/>
            <a:ext cx="1822450" cy="1922463"/>
          </a:xfrm>
          <a:custGeom>
            <a:avLst/>
            <a:gdLst>
              <a:gd name="T0" fmla="*/ 732 w 742"/>
              <a:gd name="T1" fmla="*/ 502 h 783"/>
              <a:gd name="T2" fmla="*/ 283 w 742"/>
              <a:gd name="T3" fmla="*/ 104 h 783"/>
              <a:gd name="T4" fmla="*/ 147 w 742"/>
              <a:gd name="T5" fmla="*/ 0 h 783"/>
              <a:gd name="T6" fmla="*/ 0 w 742"/>
              <a:gd name="T7" fmla="*/ 112 h 783"/>
              <a:gd name="T8" fmla="*/ 742 w 742"/>
              <a:gd name="T9" fmla="*/ 783 h 783"/>
              <a:gd name="T10" fmla="*/ 645 w 742"/>
              <a:gd name="T11" fmla="*/ 635 h 783"/>
              <a:gd name="T12" fmla="*/ 732 w 742"/>
              <a:gd name="T13" fmla="*/ 502 h 783"/>
            </a:gdLst>
            <a:ahLst/>
            <a:cxnLst>
              <a:cxn ang="0">
                <a:pos x="T0" y="T1"/>
              </a:cxn>
              <a:cxn ang="0">
                <a:pos x="T2" y="T3"/>
              </a:cxn>
              <a:cxn ang="0">
                <a:pos x="T4" y="T5"/>
              </a:cxn>
              <a:cxn ang="0">
                <a:pos x="T6" y="T7"/>
              </a:cxn>
              <a:cxn ang="0">
                <a:pos x="T8" y="T9"/>
              </a:cxn>
              <a:cxn ang="0">
                <a:pos x="T10" y="T11"/>
              </a:cxn>
              <a:cxn ang="0">
                <a:pos x="T12" y="T13"/>
              </a:cxn>
            </a:cxnLst>
            <a:rect l="0" t="0" r="r" b="b"/>
            <a:pathLst>
              <a:path w="742" h="783">
                <a:moveTo>
                  <a:pt x="732" y="502"/>
                </a:moveTo>
                <a:cubicBezTo>
                  <a:pt x="509" y="483"/>
                  <a:pt x="327" y="319"/>
                  <a:pt x="283" y="104"/>
                </a:cubicBezTo>
                <a:cubicBezTo>
                  <a:pt x="147" y="0"/>
                  <a:pt x="147" y="0"/>
                  <a:pt x="147" y="0"/>
                </a:cubicBezTo>
                <a:cubicBezTo>
                  <a:pt x="0" y="112"/>
                  <a:pt x="0" y="112"/>
                  <a:pt x="0" y="112"/>
                </a:cubicBezTo>
                <a:cubicBezTo>
                  <a:pt x="52" y="481"/>
                  <a:pt x="362" y="768"/>
                  <a:pt x="742" y="783"/>
                </a:cubicBezTo>
                <a:cubicBezTo>
                  <a:pt x="645" y="635"/>
                  <a:pt x="645" y="635"/>
                  <a:pt x="645" y="635"/>
                </a:cubicBezTo>
                <a:lnTo>
                  <a:pt x="732" y="50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11">
            <a:extLst>
              <a:ext uri="{FF2B5EF4-FFF2-40B4-BE49-F238E27FC236}">
                <a16:creationId xmlns:a16="http://schemas.microsoft.com/office/drawing/2014/main" id="{BB6BE497-FA07-402D-B04B-0F0CD9695D11}"/>
              </a:ext>
            </a:extLst>
          </p:cNvPr>
          <p:cNvSpPr>
            <a:spLocks noChangeArrowheads="1"/>
          </p:cNvSpPr>
          <p:nvPr/>
        </p:nvSpPr>
        <p:spPr bwMode="auto">
          <a:xfrm>
            <a:off x="4192587" y="2331730"/>
            <a:ext cx="942975" cy="94297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2">
            <a:extLst>
              <a:ext uri="{FF2B5EF4-FFF2-40B4-BE49-F238E27FC236}">
                <a16:creationId xmlns:a16="http://schemas.microsoft.com/office/drawing/2014/main" id="{2E65CE0F-7A50-48BF-9D9B-8EBD196B6B14}"/>
              </a:ext>
            </a:extLst>
          </p:cNvPr>
          <p:cNvSpPr>
            <a:spLocks noChangeArrowheads="1"/>
          </p:cNvSpPr>
          <p:nvPr/>
        </p:nvSpPr>
        <p:spPr bwMode="auto">
          <a:xfrm>
            <a:off x="7059612" y="2331730"/>
            <a:ext cx="942975" cy="9429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3">
            <a:extLst>
              <a:ext uri="{FF2B5EF4-FFF2-40B4-BE49-F238E27FC236}">
                <a16:creationId xmlns:a16="http://schemas.microsoft.com/office/drawing/2014/main" id="{C87223C3-A717-46A2-88B0-2397B4DFD6BB}"/>
              </a:ext>
            </a:extLst>
          </p:cNvPr>
          <p:cNvSpPr>
            <a:spLocks noChangeArrowheads="1"/>
          </p:cNvSpPr>
          <p:nvPr/>
        </p:nvSpPr>
        <p:spPr bwMode="auto">
          <a:xfrm>
            <a:off x="4192587" y="4874905"/>
            <a:ext cx="942975" cy="94297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Oval 14">
            <a:extLst>
              <a:ext uri="{FF2B5EF4-FFF2-40B4-BE49-F238E27FC236}">
                <a16:creationId xmlns:a16="http://schemas.microsoft.com/office/drawing/2014/main" id="{DB42A129-CF06-44D3-930B-710BFFF7CE0B}"/>
              </a:ext>
            </a:extLst>
          </p:cNvPr>
          <p:cNvSpPr>
            <a:spLocks noChangeArrowheads="1"/>
          </p:cNvSpPr>
          <p:nvPr/>
        </p:nvSpPr>
        <p:spPr bwMode="auto">
          <a:xfrm>
            <a:off x="7059612" y="4874905"/>
            <a:ext cx="942975" cy="94297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1">
            <a:extLst>
              <a:ext uri="{FF2B5EF4-FFF2-40B4-BE49-F238E27FC236}">
                <a16:creationId xmlns:a16="http://schemas.microsoft.com/office/drawing/2014/main" id="{4B44307F-048A-4549-A6FA-CB4987D89D84}"/>
              </a:ext>
            </a:extLst>
          </p:cNvPr>
          <p:cNvSpPr>
            <a:spLocks noChangeArrowheads="1"/>
          </p:cNvSpPr>
          <p:nvPr/>
        </p:nvSpPr>
        <p:spPr bwMode="auto">
          <a:xfrm>
            <a:off x="4247843" y="2386986"/>
            <a:ext cx="832464" cy="83246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2">
            <a:extLst>
              <a:ext uri="{FF2B5EF4-FFF2-40B4-BE49-F238E27FC236}">
                <a16:creationId xmlns:a16="http://schemas.microsoft.com/office/drawing/2014/main" id="{4EFC0030-6A46-42BD-AFD3-8B5B62193812}"/>
              </a:ext>
            </a:extLst>
          </p:cNvPr>
          <p:cNvSpPr>
            <a:spLocks noChangeArrowheads="1"/>
          </p:cNvSpPr>
          <p:nvPr/>
        </p:nvSpPr>
        <p:spPr bwMode="auto">
          <a:xfrm>
            <a:off x="7114868" y="2386986"/>
            <a:ext cx="832464" cy="83246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Oval 13">
            <a:extLst>
              <a:ext uri="{FF2B5EF4-FFF2-40B4-BE49-F238E27FC236}">
                <a16:creationId xmlns:a16="http://schemas.microsoft.com/office/drawing/2014/main" id="{02C82DFA-87EE-4566-8FBD-6462DCB0DEE1}"/>
              </a:ext>
            </a:extLst>
          </p:cNvPr>
          <p:cNvSpPr>
            <a:spLocks noChangeArrowheads="1"/>
          </p:cNvSpPr>
          <p:nvPr/>
        </p:nvSpPr>
        <p:spPr bwMode="auto">
          <a:xfrm>
            <a:off x="4247843" y="4930161"/>
            <a:ext cx="832464" cy="83246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Oval 14">
            <a:extLst>
              <a:ext uri="{FF2B5EF4-FFF2-40B4-BE49-F238E27FC236}">
                <a16:creationId xmlns:a16="http://schemas.microsoft.com/office/drawing/2014/main" id="{E6A2BBDB-0D59-4AAD-9B97-4C5121294B0D}"/>
              </a:ext>
            </a:extLst>
          </p:cNvPr>
          <p:cNvSpPr>
            <a:spLocks noChangeArrowheads="1"/>
          </p:cNvSpPr>
          <p:nvPr/>
        </p:nvSpPr>
        <p:spPr bwMode="auto">
          <a:xfrm>
            <a:off x="7114868" y="4930161"/>
            <a:ext cx="832464" cy="83246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6" name="Group 25">
            <a:extLst>
              <a:ext uri="{FF2B5EF4-FFF2-40B4-BE49-F238E27FC236}">
                <a16:creationId xmlns:a16="http://schemas.microsoft.com/office/drawing/2014/main" id="{1EC8F60B-A95B-4AAD-92F0-2F7F40845524}"/>
              </a:ext>
            </a:extLst>
          </p:cNvPr>
          <p:cNvGrpSpPr/>
          <p:nvPr/>
        </p:nvGrpSpPr>
        <p:grpSpPr>
          <a:xfrm>
            <a:off x="5749925" y="3454784"/>
            <a:ext cx="695324" cy="695324"/>
            <a:chOff x="5762626" y="3439373"/>
            <a:chExt cx="695324" cy="695324"/>
          </a:xfrm>
        </p:grpSpPr>
        <p:sp>
          <p:nvSpPr>
            <p:cNvPr id="27" name="Oval 26">
              <a:extLst>
                <a:ext uri="{FF2B5EF4-FFF2-40B4-BE49-F238E27FC236}">
                  <a16:creationId xmlns:a16="http://schemas.microsoft.com/office/drawing/2014/main" id="{F07FCB3D-7C7C-4705-A677-33EE1F83FFDA}"/>
                </a:ext>
              </a:extLst>
            </p:cNvPr>
            <p:cNvSpPr/>
            <p:nvPr/>
          </p:nvSpPr>
          <p:spPr>
            <a:xfrm flipH="1">
              <a:off x="5762626" y="3439373"/>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8" name="Group 27">
              <a:extLst>
                <a:ext uri="{FF2B5EF4-FFF2-40B4-BE49-F238E27FC236}">
                  <a16:creationId xmlns:a16="http://schemas.microsoft.com/office/drawing/2014/main" id="{D0D8DF54-D77E-4694-98A0-A6794BED3699}"/>
                </a:ext>
              </a:extLst>
            </p:cNvPr>
            <p:cNvGrpSpPr/>
            <p:nvPr/>
          </p:nvGrpSpPr>
          <p:grpSpPr>
            <a:xfrm>
              <a:off x="6000751" y="3677498"/>
              <a:ext cx="219075" cy="219075"/>
              <a:chOff x="5986463" y="2549740"/>
              <a:chExt cx="219075" cy="219075"/>
            </a:xfrm>
          </p:grpSpPr>
          <p:sp>
            <p:nvSpPr>
              <p:cNvPr id="29" name="Freeform 38">
                <a:extLst>
                  <a:ext uri="{FF2B5EF4-FFF2-40B4-BE49-F238E27FC236}">
                    <a16:creationId xmlns:a16="http://schemas.microsoft.com/office/drawing/2014/main" id="{11551056-7727-47A9-B835-3BE869554C1D}"/>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cxnSp>
            <p:nvCxnSpPr>
              <p:cNvPr id="30" name="Straight Connector 29">
                <a:extLst>
                  <a:ext uri="{FF2B5EF4-FFF2-40B4-BE49-F238E27FC236}">
                    <a16:creationId xmlns:a16="http://schemas.microsoft.com/office/drawing/2014/main" id="{2C4FCAD4-71AF-4218-AD50-251E0F504E2C}"/>
                  </a:ext>
                </a:extLst>
              </p:cNvPr>
              <p:cNvCxnSpPr>
                <a:cxnSpLocks/>
              </p:cNvCxnSpPr>
              <p:nvPr/>
            </p:nvCxnSpPr>
            <p:spPr>
              <a:xfrm rot="900000">
                <a:off x="6101046" y="2688857"/>
                <a:ext cx="61915" cy="58522"/>
              </a:xfrm>
              <a:prstGeom prst="line">
                <a:avLst/>
              </a:prstGeom>
              <a:ln w="28575">
                <a:solidFill>
                  <a:schemeClr val="tx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31" name="TextBox 30">
            <a:extLst>
              <a:ext uri="{FF2B5EF4-FFF2-40B4-BE49-F238E27FC236}">
                <a16:creationId xmlns:a16="http://schemas.microsoft.com/office/drawing/2014/main" id="{FA92A311-0F9D-4F07-874D-C0E55B537530}"/>
              </a:ext>
            </a:extLst>
          </p:cNvPr>
          <p:cNvSpPr txBox="1"/>
          <p:nvPr/>
        </p:nvSpPr>
        <p:spPr>
          <a:xfrm>
            <a:off x="5347943" y="4180764"/>
            <a:ext cx="149928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the main in a to is there.</a:t>
            </a:r>
          </a:p>
        </p:txBody>
      </p:sp>
      <p:grpSp>
        <p:nvGrpSpPr>
          <p:cNvPr id="58" name="Group 57">
            <a:extLst>
              <a:ext uri="{FF2B5EF4-FFF2-40B4-BE49-F238E27FC236}">
                <a16:creationId xmlns:a16="http://schemas.microsoft.com/office/drawing/2014/main" id="{B9A5A396-4285-4654-A61E-C2723D40BEE0}"/>
              </a:ext>
            </a:extLst>
          </p:cNvPr>
          <p:cNvGrpSpPr/>
          <p:nvPr/>
        </p:nvGrpSpPr>
        <p:grpSpPr>
          <a:xfrm>
            <a:off x="687324" y="2061118"/>
            <a:ext cx="3244407" cy="1484198"/>
            <a:chOff x="687324" y="2061118"/>
            <a:chExt cx="3244407" cy="1484198"/>
          </a:xfrm>
        </p:grpSpPr>
        <p:sp>
          <p:nvSpPr>
            <p:cNvPr id="33" name="Rectangle: Rounded Corners 32">
              <a:extLst>
                <a:ext uri="{FF2B5EF4-FFF2-40B4-BE49-F238E27FC236}">
                  <a16:creationId xmlns:a16="http://schemas.microsoft.com/office/drawing/2014/main" id="{5F049196-7BDF-49A6-AC09-3B3A49040BFE}"/>
                </a:ext>
              </a:extLst>
            </p:cNvPr>
            <p:cNvSpPr/>
            <p:nvPr/>
          </p:nvSpPr>
          <p:spPr>
            <a:xfrm>
              <a:off x="687324" y="2061118"/>
              <a:ext cx="3012682" cy="1484198"/>
            </a:xfrm>
            <a:prstGeom prst="roundRect">
              <a:avLst>
                <a:gd name="adj" fmla="val 11117"/>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Isosceles Triangle 37">
              <a:extLst>
                <a:ext uri="{FF2B5EF4-FFF2-40B4-BE49-F238E27FC236}">
                  <a16:creationId xmlns:a16="http://schemas.microsoft.com/office/drawing/2014/main" id="{BD2ABAA1-1B23-4041-A54E-3FA91FD5BEA5}"/>
                </a:ext>
              </a:extLst>
            </p:cNvPr>
            <p:cNvSpPr/>
            <p:nvPr/>
          </p:nvSpPr>
          <p:spPr>
            <a:xfrm rot="5400000">
              <a:off x="3681468" y="2687355"/>
              <a:ext cx="268801" cy="231725"/>
            </a:xfrm>
            <a:prstGeom prst="triangl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7" name="Group 56">
            <a:extLst>
              <a:ext uri="{FF2B5EF4-FFF2-40B4-BE49-F238E27FC236}">
                <a16:creationId xmlns:a16="http://schemas.microsoft.com/office/drawing/2014/main" id="{1268DF73-D9A5-4F54-B464-FE159AA25D15}"/>
              </a:ext>
            </a:extLst>
          </p:cNvPr>
          <p:cNvGrpSpPr/>
          <p:nvPr/>
        </p:nvGrpSpPr>
        <p:grpSpPr>
          <a:xfrm>
            <a:off x="687324" y="4604293"/>
            <a:ext cx="3244407" cy="1484198"/>
            <a:chOff x="687324" y="4604293"/>
            <a:chExt cx="3244407" cy="1484198"/>
          </a:xfrm>
        </p:grpSpPr>
        <p:sp>
          <p:nvSpPr>
            <p:cNvPr id="35" name="Rectangle: Rounded Corners 34">
              <a:extLst>
                <a:ext uri="{FF2B5EF4-FFF2-40B4-BE49-F238E27FC236}">
                  <a16:creationId xmlns:a16="http://schemas.microsoft.com/office/drawing/2014/main" id="{D28BF305-A00B-43D0-92C0-54BC872AC6AA}"/>
                </a:ext>
              </a:extLst>
            </p:cNvPr>
            <p:cNvSpPr/>
            <p:nvPr/>
          </p:nvSpPr>
          <p:spPr>
            <a:xfrm>
              <a:off x="687324" y="4604293"/>
              <a:ext cx="3012682" cy="1484198"/>
            </a:xfrm>
            <a:prstGeom prst="roundRect">
              <a:avLst>
                <a:gd name="adj" fmla="val 11117"/>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Isosceles Triangle 38">
              <a:extLst>
                <a:ext uri="{FF2B5EF4-FFF2-40B4-BE49-F238E27FC236}">
                  <a16:creationId xmlns:a16="http://schemas.microsoft.com/office/drawing/2014/main" id="{5CEA6CD0-497A-4E8C-9C93-0D438D348A9A}"/>
                </a:ext>
              </a:extLst>
            </p:cNvPr>
            <p:cNvSpPr/>
            <p:nvPr/>
          </p:nvSpPr>
          <p:spPr>
            <a:xfrm rot="5400000">
              <a:off x="3681468" y="5230529"/>
              <a:ext cx="268801" cy="231725"/>
            </a:xfrm>
            <a:prstGeom prst="triangl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5" name="Group 54">
            <a:extLst>
              <a:ext uri="{FF2B5EF4-FFF2-40B4-BE49-F238E27FC236}">
                <a16:creationId xmlns:a16="http://schemas.microsoft.com/office/drawing/2014/main" id="{4A149A01-3439-4C3D-AA0E-38428A33BDE7}"/>
              </a:ext>
            </a:extLst>
          </p:cNvPr>
          <p:cNvGrpSpPr/>
          <p:nvPr/>
        </p:nvGrpSpPr>
        <p:grpSpPr>
          <a:xfrm>
            <a:off x="8258199" y="2061118"/>
            <a:ext cx="3246477" cy="1484198"/>
            <a:chOff x="8258199" y="2061118"/>
            <a:chExt cx="3246477" cy="1484198"/>
          </a:xfrm>
        </p:grpSpPr>
        <p:sp>
          <p:nvSpPr>
            <p:cNvPr id="36" name="Rectangle: Rounded Corners 35">
              <a:extLst>
                <a:ext uri="{FF2B5EF4-FFF2-40B4-BE49-F238E27FC236}">
                  <a16:creationId xmlns:a16="http://schemas.microsoft.com/office/drawing/2014/main" id="{8238DAE7-0F0B-4D76-993B-C6AA0ED06FE9}"/>
                </a:ext>
              </a:extLst>
            </p:cNvPr>
            <p:cNvSpPr/>
            <p:nvPr/>
          </p:nvSpPr>
          <p:spPr>
            <a:xfrm>
              <a:off x="8491994" y="2061118"/>
              <a:ext cx="3012682" cy="1484198"/>
            </a:xfrm>
            <a:prstGeom prst="roundRect">
              <a:avLst>
                <a:gd name="adj" fmla="val 11117"/>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Isosceles Triangle 39">
              <a:extLst>
                <a:ext uri="{FF2B5EF4-FFF2-40B4-BE49-F238E27FC236}">
                  <a16:creationId xmlns:a16="http://schemas.microsoft.com/office/drawing/2014/main" id="{FF7FDBDE-6F55-4553-9C99-98262B1ED261}"/>
                </a:ext>
              </a:extLst>
            </p:cNvPr>
            <p:cNvSpPr/>
            <p:nvPr/>
          </p:nvSpPr>
          <p:spPr>
            <a:xfrm rot="16200000" flipH="1">
              <a:off x="8239661" y="2687355"/>
              <a:ext cx="268801" cy="231725"/>
            </a:xfrm>
            <a:prstGeom prst="triangl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6" name="Group 55">
            <a:extLst>
              <a:ext uri="{FF2B5EF4-FFF2-40B4-BE49-F238E27FC236}">
                <a16:creationId xmlns:a16="http://schemas.microsoft.com/office/drawing/2014/main" id="{D9DA3279-1F07-45F2-A43A-6CF2D0790E26}"/>
              </a:ext>
            </a:extLst>
          </p:cNvPr>
          <p:cNvGrpSpPr/>
          <p:nvPr/>
        </p:nvGrpSpPr>
        <p:grpSpPr>
          <a:xfrm>
            <a:off x="8258199" y="4604293"/>
            <a:ext cx="3246477" cy="1484198"/>
            <a:chOff x="8258199" y="4604293"/>
            <a:chExt cx="3246477" cy="1484198"/>
          </a:xfrm>
        </p:grpSpPr>
        <p:sp>
          <p:nvSpPr>
            <p:cNvPr id="37" name="Rectangle: Rounded Corners 36">
              <a:extLst>
                <a:ext uri="{FF2B5EF4-FFF2-40B4-BE49-F238E27FC236}">
                  <a16:creationId xmlns:a16="http://schemas.microsoft.com/office/drawing/2014/main" id="{EAF2F1A1-FFA4-4C42-AA12-00B95B42E7A2}"/>
                </a:ext>
              </a:extLst>
            </p:cNvPr>
            <p:cNvSpPr/>
            <p:nvPr/>
          </p:nvSpPr>
          <p:spPr>
            <a:xfrm>
              <a:off x="8491994" y="4604293"/>
              <a:ext cx="3012682" cy="1484198"/>
            </a:xfrm>
            <a:prstGeom prst="roundRect">
              <a:avLst>
                <a:gd name="adj" fmla="val 11117"/>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Isosceles Triangle 40">
              <a:extLst>
                <a:ext uri="{FF2B5EF4-FFF2-40B4-BE49-F238E27FC236}">
                  <a16:creationId xmlns:a16="http://schemas.microsoft.com/office/drawing/2014/main" id="{65785F5B-E3FB-4ED7-8428-61F6EFD5E2BA}"/>
                </a:ext>
              </a:extLst>
            </p:cNvPr>
            <p:cNvSpPr/>
            <p:nvPr/>
          </p:nvSpPr>
          <p:spPr>
            <a:xfrm rot="16200000" flipH="1">
              <a:off x="8239661" y="5230529"/>
              <a:ext cx="268801" cy="231725"/>
            </a:xfrm>
            <a:prstGeom prst="triangl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42" name="TextBox 41">
            <a:extLst>
              <a:ext uri="{FF2B5EF4-FFF2-40B4-BE49-F238E27FC236}">
                <a16:creationId xmlns:a16="http://schemas.microsoft.com/office/drawing/2014/main" id="{1F34EF60-0CC4-4BCC-B525-17A7F5BEAAD4}"/>
              </a:ext>
            </a:extLst>
          </p:cNvPr>
          <p:cNvSpPr txBox="1"/>
          <p:nvPr/>
        </p:nvSpPr>
        <p:spPr>
          <a:xfrm>
            <a:off x="882791" y="2325851"/>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3" name="TextBox 42">
            <a:extLst>
              <a:ext uri="{FF2B5EF4-FFF2-40B4-BE49-F238E27FC236}">
                <a16:creationId xmlns:a16="http://schemas.microsoft.com/office/drawing/2014/main" id="{13DF18A7-5070-4A3B-BEED-61C7165BDEFD}"/>
              </a:ext>
            </a:extLst>
          </p:cNvPr>
          <p:cNvSpPr txBox="1"/>
          <p:nvPr/>
        </p:nvSpPr>
        <p:spPr>
          <a:xfrm>
            <a:off x="882791" y="2752234"/>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46" name="TextBox 45">
            <a:extLst>
              <a:ext uri="{FF2B5EF4-FFF2-40B4-BE49-F238E27FC236}">
                <a16:creationId xmlns:a16="http://schemas.microsoft.com/office/drawing/2014/main" id="{27669880-98F5-4E4E-9900-1E5C43F9B012}"/>
              </a:ext>
            </a:extLst>
          </p:cNvPr>
          <p:cNvSpPr txBox="1"/>
          <p:nvPr/>
        </p:nvSpPr>
        <p:spPr>
          <a:xfrm>
            <a:off x="882791" y="4869026"/>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7" name="TextBox 46">
            <a:extLst>
              <a:ext uri="{FF2B5EF4-FFF2-40B4-BE49-F238E27FC236}">
                <a16:creationId xmlns:a16="http://schemas.microsoft.com/office/drawing/2014/main" id="{9001AB58-50DF-42AA-9100-D2D53A654266}"/>
              </a:ext>
            </a:extLst>
          </p:cNvPr>
          <p:cNvSpPr txBox="1"/>
          <p:nvPr/>
        </p:nvSpPr>
        <p:spPr>
          <a:xfrm>
            <a:off x="882791" y="5295409"/>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49" name="TextBox 48">
            <a:extLst>
              <a:ext uri="{FF2B5EF4-FFF2-40B4-BE49-F238E27FC236}">
                <a16:creationId xmlns:a16="http://schemas.microsoft.com/office/drawing/2014/main" id="{3E754E58-0CB8-4AE1-8320-137EB9094F3B}"/>
              </a:ext>
            </a:extLst>
          </p:cNvPr>
          <p:cNvSpPr txBox="1"/>
          <p:nvPr/>
        </p:nvSpPr>
        <p:spPr>
          <a:xfrm>
            <a:off x="8687461" y="2325851"/>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0" name="TextBox 49">
            <a:extLst>
              <a:ext uri="{FF2B5EF4-FFF2-40B4-BE49-F238E27FC236}">
                <a16:creationId xmlns:a16="http://schemas.microsoft.com/office/drawing/2014/main" id="{DA50F48F-E6F9-4045-BB6F-2FDABD2D564E}"/>
              </a:ext>
            </a:extLst>
          </p:cNvPr>
          <p:cNvSpPr txBox="1"/>
          <p:nvPr/>
        </p:nvSpPr>
        <p:spPr>
          <a:xfrm>
            <a:off x="8687461" y="2752234"/>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52" name="TextBox 51">
            <a:extLst>
              <a:ext uri="{FF2B5EF4-FFF2-40B4-BE49-F238E27FC236}">
                <a16:creationId xmlns:a16="http://schemas.microsoft.com/office/drawing/2014/main" id="{3E65793E-8932-47E2-9468-23573E39E9D4}"/>
              </a:ext>
            </a:extLst>
          </p:cNvPr>
          <p:cNvSpPr txBox="1"/>
          <p:nvPr/>
        </p:nvSpPr>
        <p:spPr>
          <a:xfrm>
            <a:off x="8687461" y="4869026"/>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272D587A-0F26-46DF-B520-5977206484FB}"/>
              </a:ext>
            </a:extLst>
          </p:cNvPr>
          <p:cNvSpPr txBox="1"/>
          <p:nvPr/>
        </p:nvSpPr>
        <p:spPr>
          <a:xfrm>
            <a:off x="8687461" y="5295409"/>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59" name="Freeform 24">
            <a:extLst>
              <a:ext uri="{FF2B5EF4-FFF2-40B4-BE49-F238E27FC236}">
                <a16:creationId xmlns:a16="http://schemas.microsoft.com/office/drawing/2014/main" id="{CC04CD60-B1EA-4086-A88E-0FC1E3D9DBB8}"/>
              </a:ext>
            </a:extLst>
          </p:cNvPr>
          <p:cNvSpPr>
            <a:spLocks noChangeArrowheads="1"/>
          </p:cNvSpPr>
          <p:nvPr/>
        </p:nvSpPr>
        <p:spPr bwMode="auto">
          <a:xfrm>
            <a:off x="7325349" y="2639785"/>
            <a:ext cx="411502" cy="326866"/>
          </a:xfrm>
          <a:custGeom>
            <a:avLst/>
            <a:gdLst>
              <a:gd name="T0" fmla="*/ 111694 w 497"/>
              <a:gd name="T1" fmla="*/ 66842 h 399"/>
              <a:gd name="T2" fmla="*/ 111694 w 497"/>
              <a:gd name="T3" fmla="*/ 66842 h 399"/>
              <a:gd name="T4" fmla="*/ 79717 w 497"/>
              <a:gd name="T5" fmla="*/ 98481 h 399"/>
              <a:gd name="T6" fmla="*/ 111694 w 497"/>
              <a:gd name="T7" fmla="*/ 130119 h 399"/>
              <a:gd name="T8" fmla="*/ 143671 w 497"/>
              <a:gd name="T9" fmla="*/ 98481 h 399"/>
              <a:gd name="T10" fmla="*/ 111694 w 497"/>
              <a:gd name="T11" fmla="*/ 66842 h 399"/>
              <a:gd name="T12" fmla="*/ 199067 w 497"/>
              <a:gd name="T13" fmla="*/ 31193 h 399"/>
              <a:gd name="T14" fmla="*/ 199067 w 497"/>
              <a:gd name="T15" fmla="*/ 31193 h 399"/>
              <a:gd name="T16" fmla="*/ 175197 w 497"/>
              <a:gd name="T17" fmla="*/ 31193 h 399"/>
              <a:gd name="T18" fmla="*/ 163487 w 497"/>
              <a:gd name="T19" fmla="*/ 27182 h 399"/>
              <a:gd name="T20" fmla="*/ 159434 w 497"/>
              <a:gd name="T21" fmla="*/ 3565 h 399"/>
              <a:gd name="T22" fmla="*/ 147274 w 497"/>
              <a:gd name="T23" fmla="*/ 0 h 399"/>
              <a:gd name="T24" fmla="*/ 71610 w 497"/>
              <a:gd name="T25" fmla="*/ 0 h 399"/>
              <a:gd name="T26" fmla="*/ 63954 w 497"/>
              <a:gd name="T27" fmla="*/ 3565 h 399"/>
              <a:gd name="T28" fmla="*/ 55397 w 497"/>
              <a:gd name="T29" fmla="*/ 27182 h 399"/>
              <a:gd name="T30" fmla="*/ 47740 w 497"/>
              <a:gd name="T31" fmla="*/ 31193 h 399"/>
              <a:gd name="T32" fmla="*/ 23870 w 497"/>
              <a:gd name="T33" fmla="*/ 31193 h 399"/>
              <a:gd name="T34" fmla="*/ 0 w 497"/>
              <a:gd name="T35" fmla="*/ 54811 h 399"/>
              <a:gd name="T36" fmla="*/ 0 w 497"/>
              <a:gd name="T37" fmla="*/ 153737 h 399"/>
              <a:gd name="T38" fmla="*/ 23870 w 497"/>
              <a:gd name="T39" fmla="*/ 177354 h 399"/>
              <a:gd name="T40" fmla="*/ 199067 w 497"/>
              <a:gd name="T41" fmla="*/ 177354 h 399"/>
              <a:gd name="T42" fmla="*/ 223388 w 497"/>
              <a:gd name="T43" fmla="*/ 153737 h 399"/>
              <a:gd name="T44" fmla="*/ 223388 w 497"/>
              <a:gd name="T45" fmla="*/ 54811 h 399"/>
              <a:gd name="T46" fmla="*/ 199067 w 497"/>
              <a:gd name="T47" fmla="*/ 31193 h 399"/>
              <a:gd name="T48" fmla="*/ 111694 w 497"/>
              <a:gd name="T49" fmla="*/ 153737 h 399"/>
              <a:gd name="T50" fmla="*/ 111694 w 497"/>
              <a:gd name="T51" fmla="*/ 153737 h 399"/>
              <a:gd name="T52" fmla="*/ 55397 w 497"/>
              <a:gd name="T53" fmla="*/ 98481 h 399"/>
              <a:gd name="T54" fmla="*/ 111694 w 497"/>
              <a:gd name="T55" fmla="*/ 43225 h 399"/>
              <a:gd name="T56" fmla="*/ 167541 w 497"/>
              <a:gd name="T57" fmla="*/ 98481 h 399"/>
              <a:gd name="T58" fmla="*/ 111694 w 497"/>
              <a:gd name="T59" fmla="*/ 153737 h 399"/>
              <a:gd name="T60" fmla="*/ 191411 w 497"/>
              <a:gd name="T61" fmla="*/ 70853 h 399"/>
              <a:gd name="T62" fmla="*/ 191411 w 497"/>
              <a:gd name="T63" fmla="*/ 70853 h 399"/>
              <a:gd name="T64" fmla="*/ 183304 w 497"/>
              <a:gd name="T65" fmla="*/ 62832 h 399"/>
              <a:gd name="T66" fmla="*/ 191411 w 497"/>
              <a:gd name="T67" fmla="*/ 54811 h 399"/>
              <a:gd name="T68" fmla="*/ 199067 w 497"/>
              <a:gd name="T69" fmla="*/ 62832 h 399"/>
              <a:gd name="T70" fmla="*/ 191411 w 497"/>
              <a:gd name="T71" fmla="*/ 70853 h 39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85">
            <a:extLst>
              <a:ext uri="{FF2B5EF4-FFF2-40B4-BE49-F238E27FC236}">
                <a16:creationId xmlns:a16="http://schemas.microsoft.com/office/drawing/2014/main" id="{79E04252-6535-4FEB-8D4E-FA7A2EFC5CEB}"/>
              </a:ext>
            </a:extLst>
          </p:cNvPr>
          <p:cNvSpPr>
            <a:spLocks noChangeArrowheads="1"/>
          </p:cNvSpPr>
          <p:nvPr/>
        </p:nvSpPr>
        <p:spPr bwMode="auto">
          <a:xfrm>
            <a:off x="7328963" y="5147465"/>
            <a:ext cx="404274" cy="397856"/>
          </a:xfrm>
          <a:custGeom>
            <a:avLst/>
            <a:gdLst>
              <a:gd name="T0" fmla="*/ 199574 w 444"/>
              <a:gd name="T1" fmla="*/ 71952 h 435"/>
              <a:gd name="T2" fmla="*/ 127944 w 444"/>
              <a:gd name="T3" fmla="*/ 71952 h 435"/>
              <a:gd name="T4" fmla="*/ 100013 w 444"/>
              <a:gd name="T5" fmla="*/ 0 h 435"/>
              <a:gd name="T6" fmla="*/ 72081 w 444"/>
              <a:gd name="T7" fmla="*/ 71952 h 435"/>
              <a:gd name="T8" fmla="*/ 0 w 444"/>
              <a:gd name="T9" fmla="*/ 71952 h 435"/>
              <a:gd name="T10" fmla="*/ 59917 w 444"/>
              <a:gd name="T11" fmla="*/ 115847 h 435"/>
              <a:gd name="T12" fmla="*/ 39645 w 444"/>
              <a:gd name="T13" fmla="*/ 196397 h 435"/>
              <a:gd name="T14" fmla="*/ 100013 w 444"/>
              <a:gd name="T15" fmla="*/ 147977 h 435"/>
              <a:gd name="T16" fmla="*/ 159479 w 444"/>
              <a:gd name="T17" fmla="*/ 196397 h 435"/>
              <a:gd name="T18" fmla="*/ 139657 w 444"/>
              <a:gd name="T19" fmla="*/ 115847 h 435"/>
              <a:gd name="T20" fmla="*/ 199574 w 444"/>
              <a:gd name="T21" fmla="*/ 71952 h 435"/>
              <a:gd name="T22" fmla="*/ 100013 w 444"/>
              <a:gd name="T23" fmla="*/ 128066 h 435"/>
              <a:gd name="T24" fmla="*/ 63521 w 444"/>
              <a:gd name="T25" fmla="*/ 155670 h 435"/>
              <a:gd name="T26" fmla="*/ 79740 w 444"/>
              <a:gd name="T27" fmla="*/ 115847 h 435"/>
              <a:gd name="T28" fmla="*/ 47754 w 444"/>
              <a:gd name="T29" fmla="*/ 87791 h 435"/>
              <a:gd name="T30" fmla="*/ 87849 w 444"/>
              <a:gd name="T31" fmla="*/ 91863 h 435"/>
              <a:gd name="T32" fmla="*/ 100013 w 444"/>
              <a:gd name="T33" fmla="*/ 43895 h 435"/>
              <a:gd name="T34" fmla="*/ 111726 w 444"/>
              <a:gd name="T35" fmla="*/ 91863 h 435"/>
              <a:gd name="T36" fmla="*/ 151821 w 444"/>
              <a:gd name="T37" fmla="*/ 87791 h 435"/>
              <a:gd name="T38" fmla="*/ 119835 w 444"/>
              <a:gd name="T39" fmla="*/ 115847 h 435"/>
              <a:gd name="T40" fmla="*/ 131998 w 444"/>
              <a:gd name="T41" fmla="*/ 155670 h 435"/>
              <a:gd name="T42" fmla="*/ 100013 w 444"/>
              <a:gd name="T43" fmla="*/ 128066 h 43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44" h="435">
                <a:moveTo>
                  <a:pt x="443" y="159"/>
                </a:moveTo>
                <a:lnTo>
                  <a:pt x="284" y="159"/>
                </a:lnTo>
                <a:lnTo>
                  <a:pt x="222" y="0"/>
                </a:lnTo>
                <a:lnTo>
                  <a:pt x="160" y="159"/>
                </a:lnTo>
                <a:lnTo>
                  <a:pt x="0" y="159"/>
                </a:lnTo>
                <a:lnTo>
                  <a:pt x="133" y="256"/>
                </a:lnTo>
                <a:lnTo>
                  <a:pt x="88" y="434"/>
                </a:lnTo>
                <a:lnTo>
                  <a:pt x="222" y="327"/>
                </a:lnTo>
                <a:lnTo>
                  <a:pt x="354" y="434"/>
                </a:lnTo>
                <a:lnTo>
                  <a:pt x="310" y="256"/>
                </a:lnTo>
                <a:lnTo>
                  <a:pt x="443" y="159"/>
                </a:lnTo>
                <a:close/>
                <a:moveTo>
                  <a:pt x="222" y="283"/>
                </a:moveTo>
                <a:lnTo>
                  <a:pt x="141" y="344"/>
                </a:lnTo>
                <a:lnTo>
                  <a:pt x="177" y="256"/>
                </a:lnTo>
                <a:lnTo>
                  <a:pt x="106" y="194"/>
                </a:lnTo>
                <a:lnTo>
                  <a:pt x="195" y="203"/>
                </a:lnTo>
                <a:lnTo>
                  <a:pt x="222" y="97"/>
                </a:lnTo>
                <a:lnTo>
                  <a:pt x="248" y="203"/>
                </a:lnTo>
                <a:lnTo>
                  <a:pt x="337" y="194"/>
                </a:lnTo>
                <a:lnTo>
                  <a:pt x="266" y="256"/>
                </a:lnTo>
                <a:lnTo>
                  <a:pt x="293" y="344"/>
                </a:lnTo>
                <a:lnTo>
                  <a:pt x="222" y="283"/>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1" name="Freeform 100">
            <a:extLst>
              <a:ext uri="{FF2B5EF4-FFF2-40B4-BE49-F238E27FC236}">
                <a16:creationId xmlns:a16="http://schemas.microsoft.com/office/drawing/2014/main" id="{28990B57-ADAB-497B-8199-9CDDFE92612B}"/>
              </a:ext>
            </a:extLst>
          </p:cNvPr>
          <p:cNvSpPr>
            <a:spLocks noChangeArrowheads="1"/>
          </p:cNvSpPr>
          <p:nvPr/>
        </p:nvSpPr>
        <p:spPr bwMode="auto">
          <a:xfrm>
            <a:off x="4447667" y="2663551"/>
            <a:ext cx="432816" cy="27933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102">
            <a:extLst>
              <a:ext uri="{FF2B5EF4-FFF2-40B4-BE49-F238E27FC236}">
                <a16:creationId xmlns:a16="http://schemas.microsoft.com/office/drawing/2014/main" id="{26638BA2-E5BB-442E-BD2A-B9460240A26B}"/>
              </a:ext>
            </a:extLst>
          </p:cNvPr>
          <p:cNvSpPr>
            <a:spLocks noChangeArrowheads="1"/>
          </p:cNvSpPr>
          <p:nvPr/>
        </p:nvSpPr>
        <p:spPr bwMode="auto">
          <a:xfrm>
            <a:off x="4466450" y="5174659"/>
            <a:ext cx="381636" cy="343468"/>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975031292"/>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0670E4-83DA-47E0-81F7-B0BCDE543CFA}"/>
              </a:ext>
            </a:extLst>
          </p:cNvPr>
          <p:cNvSpPr txBox="1"/>
          <p:nvPr/>
        </p:nvSpPr>
        <p:spPr>
          <a:xfrm>
            <a:off x="3784600" y="523875"/>
            <a:ext cx="4622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Products</a:t>
            </a:r>
          </a:p>
        </p:txBody>
      </p:sp>
      <p:sp>
        <p:nvSpPr>
          <p:cNvPr id="4" name="TextBox 3">
            <a:extLst>
              <a:ext uri="{FF2B5EF4-FFF2-40B4-BE49-F238E27FC236}">
                <a16:creationId xmlns:a16="http://schemas.microsoft.com/office/drawing/2014/main" id="{9CBE1722-88D2-4AD6-88D6-27C3A1036C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4">
            <a:extLst>
              <a:ext uri="{FF2B5EF4-FFF2-40B4-BE49-F238E27FC236}">
                <a16:creationId xmlns:a16="http://schemas.microsoft.com/office/drawing/2014/main" id="{724B16D6-8983-478B-8F4D-4F6504014625}"/>
              </a:ext>
            </a:extLst>
          </p:cNvPr>
          <p:cNvSpPr/>
          <p:nvPr/>
        </p:nvSpPr>
        <p:spPr>
          <a:xfrm>
            <a:off x="4394200" y="2444829"/>
            <a:ext cx="3403600" cy="3403600"/>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8" name="Picture 7">
            <a:extLst>
              <a:ext uri="{FF2B5EF4-FFF2-40B4-BE49-F238E27FC236}">
                <a16:creationId xmlns:a16="http://schemas.microsoft.com/office/drawing/2014/main" id="{D7121107-5825-45EF-8AA2-057BEAC2D8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0114" y="1953114"/>
            <a:ext cx="2151773" cy="4387031"/>
          </a:xfrm>
          <a:prstGeom prst="rect">
            <a:avLst/>
          </a:prstGeom>
        </p:spPr>
      </p:pic>
      <p:sp>
        <p:nvSpPr>
          <p:cNvPr id="11" name="TextBox 10">
            <a:extLst>
              <a:ext uri="{FF2B5EF4-FFF2-40B4-BE49-F238E27FC236}">
                <a16:creationId xmlns:a16="http://schemas.microsoft.com/office/drawing/2014/main" id="{7201F6B1-93A1-4106-8115-4A0E1C00A656}"/>
              </a:ext>
            </a:extLst>
          </p:cNvPr>
          <p:cNvSpPr txBox="1"/>
          <p:nvPr/>
        </p:nvSpPr>
        <p:spPr>
          <a:xfrm>
            <a:off x="928624" y="2851575"/>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2" name="TextBox 11">
            <a:extLst>
              <a:ext uri="{FF2B5EF4-FFF2-40B4-BE49-F238E27FC236}">
                <a16:creationId xmlns:a16="http://schemas.microsoft.com/office/drawing/2014/main" id="{ADF7C9DD-ED8A-4123-BD5A-1A3BC2204F56}"/>
              </a:ext>
            </a:extLst>
          </p:cNvPr>
          <p:cNvSpPr txBox="1"/>
          <p:nvPr/>
        </p:nvSpPr>
        <p:spPr>
          <a:xfrm>
            <a:off x="928624" y="3990005"/>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14" name="Oval 13">
            <a:extLst>
              <a:ext uri="{FF2B5EF4-FFF2-40B4-BE49-F238E27FC236}">
                <a16:creationId xmlns:a16="http://schemas.microsoft.com/office/drawing/2014/main" id="{A69A690A-7C74-4AA6-9D71-ECBA11148C7F}"/>
              </a:ext>
            </a:extLst>
          </p:cNvPr>
          <p:cNvSpPr/>
          <p:nvPr/>
        </p:nvSpPr>
        <p:spPr>
          <a:xfrm>
            <a:off x="8567813" y="2735129"/>
            <a:ext cx="666750" cy="66675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5" name="TextBox 14">
            <a:extLst>
              <a:ext uri="{FF2B5EF4-FFF2-40B4-BE49-F238E27FC236}">
                <a16:creationId xmlns:a16="http://schemas.microsoft.com/office/drawing/2014/main" id="{678673A5-6988-46D6-99C3-D6D11843EBC5}"/>
              </a:ext>
            </a:extLst>
          </p:cNvPr>
          <p:cNvSpPr txBox="1"/>
          <p:nvPr/>
        </p:nvSpPr>
        <p:spPr>
          <a:xfrm>
            <a:off x="9448800" y="2688913"/>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6" name="Oval 15">
            <a:extLst>
              <a:ext uri="{FF2B5EF4-FFF2-40B4-BE49-F238E27FC236}">
                <a16:creationId xmlns:a16="http://schemas.microsoft.com/office/drawing/2014/main" id="{F90D5A0B-56CD-47B0-8B80-A998FB4D6945}"/>
              </a:ext>
            </a:extLst>
          </p:cNvPr>
          <p:cNvSpPr/>
          <p:nvPr/>
        </p:nvSpPr>
        <p:spPr>
          <a:xfrm>
            <a:off x="8567813" y="3813254"/>
            <a:ext cx="666750" cy="666750"/>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7" name="TextBox 16">
            <a:extLst>
              <a:ext uri="{FF2B5EF4-FFF2-40B4-BE49-F238E27FC236}">
                <a16:creationId xmlns:a16="http://schemas.microsoft.com/office/drawing/2014/main" id="{1973A93F-1E74-42FF-A1FB-3CA4CF974522}"/>
              </a:ext>
            </a:extLst>
          </p:cNvPr>
          <p:cNvSpPr txBox="1"/>
          <p:nvPr/>
        </p:nvSpPr>
        <p:spPr>
          <a:xfrm>
            <a:off x="9448800" y="3767038"/>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18" name="Oval 17">
            <a:extLst>
              <a:ext uri="{FF2B5EF4-FFF2-40B4-BE49-F238E27FC236}">
                <a16:creationId xmlns:a16="http://schemas.microsoft.com/office/drawing/2014/main" id="{678B55E2-A597-485A-B8FB-E2EB72604C4C}"/>
              </a:ext>
            </a:extLst>
          </p:cNvPr>
          <p:cNvSpPr/>
          <p:nvPr/>
        </p:nvSpPr>
        <p:spPr>
          <a:xfrm>
            <a:off x="8567813" y="4891379"/>
            <a:ext cx="666750" cy="666750"/>
          </a:xfrm>
          <a:prstGeom prst="ellipse">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9" name="TextBox 18">
            <a:extLst>
              <a:ext uri="{FF2B5EF4-FFF2-40B4-BE49-F238E27FC236}">
                <a16:creationId xmlns:a16="http://schemas.microsoft.com/office/drawing/2014/main" id="{3D08F652-4286-4A09-B5B0-CACB4EEDD47D}"/>
              </a:ext>
            </a:extLst>
          </p:cNvPr>
          <p:cNvSpPr txBox="1"/>
          <p:nvPr/>
        </p:nvSpPr>
        <p:spPr>
          <a:xfrm>
            <a:off x="9448800" y="4845163"/>
            <a:ext cx="205327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attachment a frequently to gay a terminated here.</a:t>
            </a:r>
          </a:p>
        </p:txBody>
      </p:sp>
      <p:sp>
        <p:nvSpPr>
          <p:cNvPr id="22" name="TextBox 21">
            <a:extLst>
              <a:ext uri="{FF2B5EF4-FFF2-40B4-BE49-F238E27FC236}">
                <a16:creationId xmlns:a16="http://schemas.microsoft.com/office/drawing/2014/main" id="{21277131-A693-4874-8475-A530D92AB3B4}"/>
              </a:ext>
            </a:extLst>
          </p:cNvPr>
          <p:cNvSpPr txBox="1"/>
          <p:nvPr/>
        </p:nvSpPr>
        <p:spPr>
          <a:xfrm>
            <a:off x="8594876" y="2908677"/>
            <a:ext cx="612624" cy="323165"/>
          </a:xfrm>
          <a:prstGeom prst="rect">
            <a:avLst/>
          </a:prstGeom>
          <a:noFill/>
        </p:spPr>
        <p:txBody>
          <a:bodyPr wrap="square" rtlCol="0">
            <a:spAutoFit/>
          </a:bodyPr>
          <a:lstStyle/>
          <a:p>
            <a:pPr algn="ctr"/>
            <a:r>
              <a:rPr lang="en-US" sz="1500">
                <a:solidFill>
                  <a:schemeClr val="accent1"/>
                </a:solidFill>
                <a:latin typeface="Inter" panose="020B0502030000000004" pitchFamily="34" charset="0"/>
                <a:ea typeface="Inter" panose="020B0502030000000004" pitchFamily="34" charset="0"/>
              </a:rPr>
              <a:t>01</a:t>
            </a:r>
          </a:p>
        </p:txBody>
      </p:sp>
      <p:sp>
        <p:nvSpPr>
          <p:cNvPr id="23" name="TextBox 22">
            <a:extLst>
              <a:ext uri="{FF2B5EF4-FFF2-40B4-BE49-F238E27FC236}">
                <a16:creationId xmlns:a16="http://schemas.microsoft.com/office/drawing/2014/main" id="{BC2A3C88-56E1-40C7-83D7-5EDA31EBAE76}"/>
              </a:ext>
            </a:extLst>
          </p:cNvPr>
          <p:cNvSpPr txBox="1"/>
          <p:nvPr/>
        </p:nvSpPr>
        <p:spPr>
          <a:xfrm>
            <a:off x="8594876" y="3999163"/>
            <a:ext cx="612624" cy="323165"/>
          </a:xfrm>
          <a:prstGeom prst="rect">
            <a:avLst/>
          </a:prstGeom>
          <a:noFill/>
        </p:spPr>
        <p:txBody>
          <a:bodyPr wrap="square" rtlCol="0">
            <a:spAutoFit/>
          </a:bodyPr>
          <a:lstStyle/>
          <a:p>
            <a:pPr algn="ctr"/>
            <a:r>
              <a:rPr lang="en-US" sz="1500">
                <a:solidFill>
                  <a:schemeClr val="accent2"/>
                </a:solidFill>
                <a:latin typeface="Inter" panose="020B0502030000000004" pitchFamily="34" charset="0"/>
                <a:ea typeface="Inter" panose="020B0502030000000004" pitchFamily="34" charset="0"/>
              </a:rPr>
              <a:t>02</a:t>
            </a:r>
          </a:p>
        </p:txBody>
      </p:sp>
      <p:sp>
        <p:nvSpPr>
          <p:cNvPr id="24" name="TextBox 23">
            <a:extLst>
              <a:ext uri="{FF2B5EF4-FFF2-40B4-BE49-F238E27FC236}">
                <a16:creationId xmlns:a16="http://schemas.microsoft.com/office/drawing/2014/main" id="{39FB6140-36DF-4C1B-A14B-5434A18962E7}"/>
              </a:ext>
            </a:extLst>
          </p:cNvPr>
          <p:cNvSpPr txBox="1"/>
          <p:nvPr/>
        </p:nvSpPr>
        <p:spPr>
          <a:xfrm>
            <a:off x="8594876" y="5063171"/>
            <a:ext cx="612624" cy="323165"/>
          </a:xfrm>
          <a:prstGeom prst="rect">
            <a:avLst/>
          </a:prstGeom>
          <a:noFill/>
        </p:spPr>
        <p:txBody>
          <a:bodyPr wrap="square" rtlCol="0">
            <a:spAutoFit/>
          </a:bodyPr>
          <a:lstStyle/>
          <a:p>
            <a:pPr algn="ctr"/>
            <a:r>
              <a:rPr lang="en-US" sz="1500">
                <a:solidFill>
                  <a:schemeClr val="accent3"/>
                </a:solidFill>
                <a:latin typeface="Inter" panose="020B0502030000000004" pitchFamily="34" charset="0"/>
                <a:ea typeface="Inter" panose="020B0502030000000004" pitchFamily="34" charset="0"/>
              </a:rPr>
              <a:t>03</a:t>
            </a:r>
          </a:p>
        </p:txBody>
      </p:sp>
      <p:sp>
        <p:nvSpPr>
          <p:cNvPr id="6" name="Picture Placeholder 5">
            <a:extLst>
              <a:ext uri="{FF2B5EF4-FFF2-40B4-BE49-F238E27FC236}">
                <a16:creationId xmlns:a16="http://schemas.microsoft.com/office/drawing/2014/main" id="{BECFB489-0D9D-7C45-8178-097A8AC4B096}"/>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364559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4880343-2A8D-424A-9DA5-7A505005A5C0}"/>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9533DFCA-79D0-41DA-9E43-F6BB09B86F3B}"/>
              </a:ext>
            </a:extLst>
          </p:cNvPr>
          <p:cNvSpPr txBox="1"/>
          <p:nvPr/>
        </p:nvSpPr>
        <p:spPr>
          <a:xfrm>
            <a:off x="2738546" y="1210249"/>
            <a:ext cx="3789148" cy="769441"/>
          </a:xfrm>
          <a:prstGeom prst="rect">
            <a:avLst/>
          </a:prstGeom>
          <a:noFill/>
        </p:spPr>
        <p:txBody>
          <a:bodyPr wrap="square" rtlCol="0">
            <a:spAutoFit/>
          </a:bodyPr>
          <a:lstStyle/>
          <a:p>
            <a:pPr algn="r"/>
            <a:r>
              <a:rPr lang="en-US" sz="4400" dirty="0">
                <a:solidFill>
                  <a:schemeClr val="tx1">
                    <a:lumMod val="85000"/>
                    <a:lumOff val="15000"/>
                  </a:schemeClr>
                </a:solidFill>
                <a:latin typeface="Inter" panose="020B0502030000000004" pitchFamily="34" charset="0"/>
                <a:ea typeface="Inter" panose="020B0502030000000004" pitchFamily="34" charset="0"/>
              </a:rPr>
              <a:t>Michel </a:t>
            </a:r>
            <a:r>
              <a:rPr lang="en-US" sz="4400" dirty="0">
                <a:solidFill>
                  <a:schemeClr val="accent2"/>
                </a:solidFill>
                <a:latin typeface="Inter" panose="020B0502030000000004" pitchFamily="34" charset="0"/>
                <a:ea typeface="Inter" panose="020B0502030000000004" pitchFamily="34" charset="0"/>
              </a:rPr>
              <a:t>Jerad</a:t>
            </a:r>
          </a:p>
        </p:txBody>
      </p:sp>
      <p:sp>
        <p:nvSpPr>
          <p:cNvPr id="4" name="TextBox 3">
            <a:extLst>
              <a:ext uri="{FF2B5EF4-FFF2-40B4-BE49-F238E27FC236}">
                <a16:creationId xmlns:a16="http://schemas.microsoft.com/office/drawing/2014/main" id="{D0016E34-9443-4FC8-AA22-79D107E881E7}"/>
              </a:ext>
            </a:extLst>
          </p:cNvPr>
          <p:cNvSpPr txBox="1"/>
          <p:nvPr/>
        </p:nvSpPr>
        <p:spPr>
          <a:xfrm>
            <a:off x="4138978" y="1906467"/>
            <a:ext cx="2388716" cy="369332"/>
          </a:xfrm>
          <a:prstGeom prst="rect">
            <a:avLst/>
          </a:prstGeom>
          <a:noFill/>
        </p:spPr>
        <p:txBody>
          <a:bodyPr wrap="square" rtlCol="0">
            <a:spAutoFit/>
          </a:bodyPr>
          <a:lstStyle/>
          <a:p>
            <a:pPr algn="r"/>
            <a:r>
              <a:rPr lang="en-US" dirty="0">
                <a:solidFill>
                  <a:schemeClr val="tx1">
                    <a:lumMod val="85000"/>
                    <a:lumOff val="15000"/>
                  </a:schemeClr>
                </a:solidFill>
                <a:latin typeface="Inter" panose="020B0502030000000004" pitchFamily="34" charset="0"/>
                <a:ea typeface="Inter" panose="020B0502030000000004" pitchFamily="34" charset="0"/>
              </a:rPr>
              <a:t>Marketing Manager</a:t>
            </a:r>
          </a:p>
        </p:txBody>
      </p:sp>
      <p:sp>
        <p:nvSpPr>
          <p:cNvPr id="5" name="TextBox 4">
            <a:extLst>
              <a:ext uri="{FF2B5EF4-FFF2-40B4-BE49-F238E27FC236}">
                <a16:creationId xmlns:a16="http://schemas.microsoft.com/office/drawing/2014/main" id="{014FEB95-524D-42A5-90E5-F4AEBFC87EDA}"/>
              </a:ext>
            </a:extLst>
          </p:cNvPr>
          <p:cNvSpPr txBox="1"/>
          <p:nvPr/>
        </p:nvSpPr>
        <p:spPr>
          <a:xfrm>
            <a:off x="687324" y="2599760"/>
            <a:ext cx="5840370" cy="990015"/>
          </a:xfrm>
          <a:prstGeom prst="rect">
            <a:avLst/>
          </a:prstGeom>
          <a:noFill/>
        </p:spPr>
        <p:txBody>
          <a:bodyPr wrap="square" rtlCol="0">
            <a:spAutoFit/>
          </a:bodyPr>
          <a:lstStyle/>
          <a:p>
            <a:pPr algn="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occasion remember daughter replying. held that feel his see own yet. strangers ye to he sometimes propriety in. she right plate seven has farther six hearted hundred towards husband in securing off occasion remember daughter replying</a:t>
            </a:r>
          </a:p>
        </p:txBody>
      </p:sp>
      <p:grpSp>
        <p:nvGrpSpPr>
          <p:cNvPr id="6" name="Group 5">
            <a:extLst>
              <a:ext uri="{FF2B5EF4-FFF2-40B4-BE49-F238E27FC236}">
                <a16:creationId xmlns:a16="http://schemas.microsoft.com/office/drawing/2014/main" id="{3AE6D02A-A1BE-4B3B-8861-3787F17CA4E3}"/>
              </a:ext>
            </a:extLst>
          </p:cNvPr>
          <p:cNvGrpSpPr/>
          <p:nvPr/>
        </p:nvGrpSpPr>
        <p:grpSpPr>
          <a:xfrm>
            <a:off x="5607447" y="4209845"/>
            <a:ext cx="787272" cy="552656"/>
            <a:chOff x="2517776" y="4273550"/>
            <a:chExt cx="958849" cy="673101"/>
          </a:xfrm>
        </p:grpSpPr>
        <p:grpSp>
          <p:nvGrpSpPr>
            <p:cNvPr id="7" name="Group 6">
              <a:extLst>
                <a:ext uri="{FF2B5EF4-FFF2-40B4-BE49-F238E27FC236}">
                  <a16:creationId xmlns:a16="http://schemas.microsoft.com/office/drawing/2014/main" id="{29F4CC2F-67ED-4539-82C0-F6BE0D486883}"/>
                </a:ext>
              </a:extLst>
            </p:cNvPr>
            <p:cNvGrpSpPr/>
            <p:nvPr/>
          </p:nvGrpSpPr>
          <p:grpSpPr>
            <a:xfrm>
              <a:off x="2697163" y="4273550"/>
              <a:ext cx="614362" cy="400050"/>
              <a:chOff x="2697163" y="4273550"/>
              <a:chExt cx="614362" cy="400050"/>
            </a:xfrm>
            <a:solidFill>
              <a:schemeClr val="tx2"/>
            </a:solidFill>
          </p:grpSpPr>
          <p:sp>
            <p:nvSpPr>
              <p:cNvPr id="11" name="Freeform 5">
                <a:extLst>
                  <a:ext uri="{FF2B5EF4-FFF2-40B4-BE49-F238E27FC236}">
                    <a16:creationId xmlns:a16="http://schemas.microsoft.com/office/drawing/2014/main" id="{CAF88DA6-3580-4533-90BE-1093DEB70BB2}"/>
                  </a:ext>
                </a:extLst>
              </p:cNvPr>
              <p:cNvSpPr>
                <a:spLocks/>
              </p:cNvSpPr>
              <p:nvPr/>
            </p:nvSpPr>
            <p:spPr bwMode="auto">
              <a:xfrm>
                <a:off x="2919413" y="4454525"/>
                <a:ext cx="9525" cy="9525"/>
              </a:xfrm>
              <a:custGeom>
                <a:avLst/>
                <a:gdLst>
                  <a:gd name="T0" fmla="*/ 1 w 2"/>
                  <a:gd name="T1" fmla="*/ 2 h 2"/>
                  <a:gd name="T2" fmla="*/ 2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1" y="2"/>
                      <a:pt x="2" y="2"/>
                      <a:pt x="2" y="2"/>
                    </a:cubicBezTo>
                    <a:cubicBezTo>
                      <a:pt x="2" y="1"/>
                      <a:pt x="2" y="1"/>
                      <a:pt x="2" y="1"/>
                    </a:cubicBezTo>
                    <a:cubicBezTo>
                      <a:pt x="2" y="0"/>
                      <a:pt x="2" y="0"/>
                      <a:pt x="2" y="0"/>
                    </a:cubicBezTo>
                    <a:cubicBezTo>
                      <a:pt x="2" y="0"/>
                      <a:pt x="1" y="0"/>
                      <a:pt x="1" y="0"/>
                    </a:cubicBezTo>
                    <a:cubicBezTo>
                      <a:pt x="1" y="0"/>
                      <a:pt x="1" y="0"/>
                      <a:pt x="0" y="0"/>
                    </a:cubicBezTo>
                    <a:cubicBezTo>
                      <a:pt x="0" y="0"/>
                      <a:pt x="0" y="0"/>
                      <a:pt x="0" y="1"/>
                    </a:cubicBezTo>
                    <a:cubicBezTo>
                      <a:pt x="0" y="1"/>
                      <a:pt x="0" y="1"/>
                      <a:pt x="0"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A2261AB1-BBBB-4F84-B969-45BD34A4369D}"/>
                  </a:ext>
                </a:extLst>
              </p:cNvPr>
              <p:cNvSpPr>
                <a:spLocks noEditPoints="1"/>
              </p:cNvSpPr>
              <p:nvPr/>
            </p:nvSpPr>
            <p:spPr bwMode="auto">
              <a:xfrm>
                <a:off x="2697163" y="4273550"/>
                <a:ext cx="614362" cy="400050"/>
              </a:xfrm>
              <a:custGeom>
                <a:avLst/>
                <a:gdLst>
                  <a:gd name="T0" fmla="*/ 117 w 127"/>
                  <a:gd name="T1" fmla="*/ 11 h 82"/>
                  <a:gd name="T2" fmla="*/ 81 w 127"/>
                  <a:gd name="T3" fmla="*/ 58 h 82"/>
                  <a:gd name="T4" fmla="*/ 82 w 127"/>
                  <a:gd name="T5" fmla="*/ 54 h 82"/>
                  <a:gd name="T6" fmla="*/ 91 w 127"/>
                  <a:gd name="T7" fmla="*/ 45 h 82"/>
                  <a:gd name="T8" fmla="*/ 84 w 127"/>
                  <a:gd name="T9" fmla="*/ 46 h 82"/>
                  <a:gd name="T10" fmla="*/ 73 w 127"/>
                  <a:gd name="T11" fmla="*/ 58 h 82"/>
                  <a:gd name="T12" fmla="*/ 72 w 127"/>
                  <a:gd name="T13" fmla="*/ 57 h 82"/>
                  <a:gd name="T14" fmla="*/ 77 w 127"/>
                  <a:gd name="T15" fmla="*/ 44 h 82"/>
                  <a:gd name="T16" fmla="*/ 70 w 127"/>
                  <a:gd name="T17" fmla="*/ 46 h 82"/>
                  <a:gd name="T18" fmla="*/ 97 w 127"/>
                  <a:gd name="T19" fmla="*/ 13 h 82"/>
                  <a:gd name="T20" fmla="*/ 99 w 127"/>
                  <a:gd name="T21" fmla="*/ 3 h 82"/>
                  <a:gd name="T22" fmla="*/ 86 w 127"/>
                  <a:gd name="T23" fmla="*/ 11 h 82"/>
                  <a:gd name="T24" fmla="*/ 64 w 127"/>
                  <a:gd name="T25" fmla="*/ 53 h 82"/>
                  <a:gd name="T26" fmla="*/ 56 w 127"/>
                  <a:gd name="T27" fmla="*/ 46 h 82"/>
                  <a:gd name="T28" fmla="*/ 60 w 127"/>
                  <a:gd name="T29" fmla="*/ 44 h 82"/>
                  <a:gd name="T30" fmla="*/ 57 w 127"/>
                  <a:gd name="T31" fmla="*/ 51 h 82"/>
                  <a:gd name="T32" fmla="*/ 59 w 127"/>
                  <a:gd name="T33" fmla="*/ 52 h 82"/>
                  <a:gd name="T34" fmla="*/ 60 w 127"/>
                  <a:gd name="T35" fmla="*/ 42 h 82"/>
                  <a:gd name="T36" fmla="*/ 43 w 127"/>
                  <a:gd name="T37" fmla="*/ 56 h 82"/>
                  <a:gd name="T38" fmla="*/ 46 w 127"/>
                  <a:gd name="T39" fmla="*/ 42 h 82"/>
                  <a:gd name="T40" fmla="*/ 44 w 127"/>
                  <a:gd name="T41" fmla="*/ 41 h 82"/>
                  <a:gd name="T42" fmla="*/ 34 w 127"/>
                  <a:gd name="T43" fmla="*/ 58 h 82"/>
                  <a:gd name="T44" fmla="*/ 37 w 127"/>
                  <a:gd name="T45" fmla="*/ 44 h 82"/>
                  <a:gd name="T46" fmla="*/ 28 w 127"/>
                  <a:gd name="T47" fmla="*/ 46 h 82"/>
                  <a:gd name="T48" fmla="*/ 16 w 127"/>
                  <a:gd name="T49" fmla="*/ 55 h 82"/>
                  <a:gd name="T50" fmla="*/ 17 w 127"/>
                  <a:gd name="T51" fmla="*/ 44 h 82"/>
                  <a:gd name="T52" fmla="*/ 10 w 127"/>
                  <a:gd name="T53" fmla="*/ 46 h 82"/>
                  <a:gd name="T54" fmla="*/ 8 w 127"/>
                  <a:gd name="T55" fmla="*/ 44 h 82"/>
                  <a:gd name="T56" fmla="*/ 1 w 127"/>
                  <a:gd name="T57" fmla="*/ 61 h 82"/>
                  <a:gd name="T58" fmla="*/ 16 w 127"/>
                  <a:gd name="T59" fmla="*/ 46 h 82"/>
                  <a:gd name="T60" fmla="*/ 13 w 127"/>
                  <a:gd name="T61" fmla="*/ 57 h 82"/>
                  <a:gd name="T62" fmla="*/ 24 w 127"/>
                  <a:gd name="T63" fmla="*/ 53 h 82"/>
                  <a:gd name="T64" fmla="*/ 35 w 127"/>
                  <a:gd name="T65" fmla="*/ 46 h 82"/>
                  <a:gd name="T66" fmla="*/ 33 w 127"/>
                  <a:gd name="T67" fmla="*/ 60 h 82"/>
                  <a:gd name="T68" fmla="*/ 39 w 127"/>
                  <a:gd name="T69" fmla="*/ 61 h 82"/>
                  <a:gd name="T70" fmla="*/ 52 w 127"/>
                  <a:gd name="T71" fmla="*/ 60 h 82"/>
                  <a:gd name="T72" fmla="*/ 61 w 127"/>
                  <a:gd name="T73" fmla="*/ 59 h 82"/>
                  <a:gd name="T74" fmla="*/ 63 w 127"/>
                  <a:gd name="T75" fmla="*/ 60 h 82"/>
                  <a:gd name="T76" fmla="*/ 70 w 127"/>
                  <a:gd name="T77" fmla="*/ 60 h 82"/>
                  <a:gd name="T78" fmla="*/ 78 w 127"/>
                  <a:gd name="T79" fmla="*/ 59 h 82"/>
                  <a:gd name="T80" fmla="*/ 89 w 127"/>
                  <a:gd name="T81" fmla="*/ 59 h 82"/>
                  <a:gd name="T82" fmla="*/ 86 w 127"/>
                  <a:gd name="T83" fmla="*/ 82 h 82"/>
                  <a:gd name="T84" fmla="*/ 93 w 127"/>
                  <a:gd name="T85" fmla="*/ 71 h 82"/>
                  <a:gd name="T86" fmla="*/ 125 w 127"/>
                  <a:gd name="T87" fmla="*/ 14 h 82"/>
                  <a:gd name="T88" fmla="*/ 89 w 127"/>
                  <a:gd name="T89" fmla="*/ 45 h 82"/>
                  <a:gd name="T90" fmla="*/ 82 w 127"/>
                  <a:gd name="T91" fmla="*/ 52 h 82"/>
                  <a:gd name="T92" fmla="*/ 91 w 127"/>
                  <a:gd name="T93" fmla="*/ 8 h 82"/>
                  <a:gd name="T94" fmla="*/ 97 w 127"/>
                  <a:gd name="T95" fmla="*/ 4 h 82"/>
                  <a:gd name="T96" fmla="*/ 73 w 127"/>
                  <a:gd name="T97" fmla="*/ 41 h 82"/>
                  <a:gd name="T98" fmla="*/ 104 w 127"/>
                  <a:gd name="T99" fmla="*/ 45 h 82"/>
                  <a:gd name="T100" fmla="*/ 124 w 127"/>
                  <a:gd name="T101"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 h="82">
                    <a:moveTo>
                      <a:pt x="127" y="2"/>
                    </a:moveTo>
                    <a:cubicBezTo>
                      <a:pt x="127" y="1"/>
                      <a:pt x="127" y="1"/>
                      <a:pt x="126" y="0"/>
                    </a:cubicBezTo>
                    <a:cubicBezTo>
                      <a:pt x="126" y="0"/>
                      <a:pt x="126" y="0"/>
                      <a:pt x="125" y="0"/>
                    </a:cubicBezTo>
                    <a:cubicBezTo>
                      <a:pt x="124" y="0"/>
                      <a:pt x="121" y="3"/>
                      <a:pt x="117" y="11"/>
                    </a:cubicBezTo>
                    <a:cubicBezTo>
                      <a:pt x="113" y="18"/>
                      <a:pt x="107" y="31"/>
                      <a:pt x="99" y="49"/>
                    </a:cubicBezTo>
                    <a:cubicBezTo>
                      <a:pt x="96" y="52"/>
                      <a:pt x="92" y="55"/>
                      <a:pt x="88" y="57"/>
                    </a:cubicBezTo>
                    <a:cubicBezTo>
                      <a:pt x="86" y="58"/>
                      <a:pt x="85" y="59"/>
                      <a:pt x="84" y="59"/>
                    </a:cubicBezTo>
                    <a:cubicBezTo>
                      <a:pt x="82" y="59"/>
                      <a:pt x="82" y="59"/>
                      <a:pt x="81" y="58"/>
                    </a:cubicBezTo>
                    <a:cubicBezTo>
                      <a:pt x="81" y="58"/>
                      <a:pt x="81" y="57"/>
                      <a:pt x="81" y="56"/>
                    </a:cubicBezTo>
                    <a:cubicBezTo>
                      <a:pt x="81" y="55"/>
                      <a:pt x="81" y="55"/>
                      <a:pt x="82" y="55"/>
                    </a:cubicBezTo>
                    <a:cubicBezTo>
                      <a:pt x="82" y="55"/>
                      <a:pt x="82" y="55"/>
                      <a:pt x="82" y="54"/>
                    </a:cubicBezTo>
                    <a:cubicBezTo>
                      <a:pt x="82" y="54"/>
                      <a:pt x="82" y="54"/>
                      <a:pt x="82" y="54"/>
                    </a:cubicBezTo>
                    <a:cubicBezTo>
                      <a:pt x="82" y="54"/>
                      <a:pt x="82" y="54"/>
                      <a:pt x="82" y="54"/>
                    </a:cubicBezTo>
                    <a:cubicBezTo>
                      <a:pt x="83" y="54"/>
                      <a:pt x="85" y="53"/>
                      <a:pt x="86" y="52"/>
                    </a:cubicBezTo>
                    <a:cubicBezTo>
                      <a:pt x="88" y="51"/>
                      <a:pt x="89" y="50"/>
                      <a:pt x="91" y="49"/>
                    </a:cubicBezTo>
                    <a:cubicBezTo>
                      <a:pt x="92" y="48"/>
                      <a:pt x="92" y="46"/>
                      <a:pt x="91" y="45"/>
                    </a:cubicBezTo>
                    <a:cubicBezTo>
                      <a:pt x="91" y="44"/>
                      <a:pt x="91" y="43"/>
                      <a:pt x="90" y="43"/>
                    </a:cubicBezTo>
                    <a:cubicBezTo>
                      <a:pt x="89" y="43"/>
                      <a:pt x="88" y="43"/>
                      <a:pt x="87" y="43"/>
                    </a:cubicBezTo>
                    <a:cubicBezTo>
                      <a:pt x="87" y="44"/>
                      <a:pt x="86" y="44"/>
                      <a:pt x="85" y="45"/>
                    </a:cubicBezTo>
                    <a:cubicBezTo>
                      <a:pt x="85" y="45"/>
                      <a:pt x="84" y="45"/>
                      <a:pt x="84" y="46"/>
                    </a:cubicBezTo>
                    <a:cubicBezTo>
                      <a:pt x="81" y="48"/>
                      <a:pt x="80" y="51"/>
                      <a:pt x="79" y="54"/>
                    </a:cubicBezTo>
                    <a:cubicBezTo>
                      <a:pt x="79" y="54"/>
                      <a:pt x="79" y="54"/>
                      <a:pt x="79" y="55"/>
                    </a:cubicBezTo>
                    <a:cubicBezTo>
                      <a:pt x="78" y="56"/>
                      <a:pt x="77" y="56"/>
                      <a:pt x="76" y="57"/>
                    </a:cubicBezTo>
                    <a:cubicBezTo>
                      <a:pt x="75" y="58"/>
                      <a:pt x="74" y="58"/>
                      <a:pt x="73" y="58"/>
                    </a:cubicBezTo>
                    <a:cubicBezTo>
                      <a:pt x="73" y="59"/>
                      <a:pt x="73" y="59"/>
                      <a:pt x="72" y="59"/>
                    </a:cubicBezTo>
                    <a:cubicBezTo>
                      <a:pt x="72" y="59"/>
                      <a:pt x="72" y="58"/>
                      <a:pt x="72" y="58"/>
                    </a:cubicBezTo>
                    <a:cubicBezTo>
                      <a:pt x="72" y="58"/>
                      <a:pt x="71" y="58"/>
                      <a:pt x="72" y="58"/>
                    </a:cubicBezTo>
                    <a:cubicBezTo>
                      <a:pt x="72" y="58"/>
                      <a:pt x="72" y="57"/>
                      <a:pt x="72" y="57"/>
                    </a:cubicBezTo>
                    <a:cubicBezTo>
                      <a:pt x="72" y="57"/>
                      <a:pt x="72" y="57"/>
                      <a:pt x="72" y="56"/>
                    </a:cubicBezTo>
                    <a:cubicBezTo>
                      <a:pt x="77" y="46"/>
                      <a:pt x="77" y="46"/>
                      <a:pt x="77" y="46"/>
                    </a:cubicBezTo>
                    <a:cubicBezTo>
                      <a:pt x="77" y="46"/>
                      <a:pt x="77" y="45"/>
                      <a:pt x="77" y="45"/>
                    </a:cubicBezTo>
                    <a:cubicBezTo>
                      <a:pt x="77" y="45"/>
                      <a:pt x="77" y="45"/>
                      <a:pt x="77" y="44"/>
                    </a:cubicBezTo>
                    <a:cubicBezTo>
                      <a:pt x="77" y="44"/>
                      <a:pt x="77" y="44"/>
                      <a:pt x="76" y="44"/>
                    </a:cubicBezTo>
                    <a:cubicBezTo>
                      <a:pt x="76" y="44"/>
                      <a:pt x="76" y="44"/>
                      <a:pt x="76" y="44"/>
                    </a:cubicBezTo>
                    <a:cubicBezTo>
                      <a:pt x="73" y="46"/>
                      <a:pt x="70" y="48"/>
                      <a:pt x="68" y="51"/>
                    </a:cubicBezTo>
                    <a:cubicBezTo>
                      <a:pt x="69" y="49"/>
                      <a:pt x="70" y="47"/>
                      <a:pt x="70" y="46"/>
                    </a:cubicBezTo>
                    <a:cubicBezTo>
                      <a:pt x="70" y="46"/>
                      <a:pt x="71" y="45"/>
                      <a:pt x="71" y="45"/>
                    </a:cubicBezTo>
                    <a:cubicBezTo>
                      <a:pt x="71" y="45"/>
                      <a:pt x="71" y="45"/>
                      <a:pt x="71" y="45"/>
                    </a:cubicBezTo>
                    <a:cubicBezTo>
                      <a:pt x="71" y="45"/>
                      <a:pt x="71" y="45"/>
                      <a:pt x="71" y="45"/>
                    </a:cubicBezTo>
                    <a:cubicBezTo>
                      <a:pt x="83" y="36"/>
                      <a:pt x="91" y="25"/>
                      <a:pt x="97" y="13"/>
                    </a:cubicBezTo>
                    <a:cubicBezTo>
                      <a:pt x="97" y="12"/>
                      <a:pt x="98" y="10"/>
                      <a:pt x="98" y="9"/>
                    </a:cubicBezTo>
                    <a:cubicBezTo>
                      <a:pt x="99" y="7"/>
                      <a:pt x="99" y="6"/>
                      <a:pt x="99" y="4"/>
                    </a:cubicBezTo>
                    <a:cubicBezTo>
                      <a:pt x="99" y="4"/>
                      <a:pt x="99" y="4"/>
                      <a:pt x="99" y="4"/>
                    </a:cubicBezTo>
                    <a:cubicBezTo>
                      <a:pt x="99" y="3"/>
                      <a:pt x="99" y="3"/>
                      <a:pt x="99" y="3"/>
                    </a:cubicBezTo>
                    <a:cubicBezTo>
                      <a:pt x="99" y="3"/>
                      <a:pt x="98" y="2"/>
                      <a:pt x="98" y="2"/>
                    </a:cubicBezTo>
                    <a:cubicBezTo>
                      <a:pt x="97" y="1"/>
                      <a:pt x="95" y="1"/>
                      <a:pt x="94" y="3"/>
                    </a:cubicBezTo>
                    <a:cubicBezTo>
                      <a:pt x="92" y="4"/>
                      <a:pt x="91" y="5"/>
                      <a:pt x="90" y="6"/>
                    </a:cubicBezTo>
                    <a:cubicBezTo>
                      <a:pt x="88" y="8"/>
                      <a:pt x="87" y="9"/>
                      <a:pt x="86" y="11"/>
                    </a:cubicBezTo>
                    <a:cubicBezTo>
                      <a:pt x="83" y="17"/>
                      <a:pt x="79" y="23"/>
                      <a:pt x="76" y="29"/>
                    </a:cubicBezTo>
                    <a:cubicBezTo>
                      <a:pt x="74" y="34"/>
                      <a:pt x="71" y="39"/>
                      <a:pt x="68" y="44"/>
                    </a:cubicBezTo>
                    <a:cubicBezTo>
                      <a:pt x="68" y="44"/>
                      <a:pt x="68" y="44"/>
                      <a:pt x="68" y="44"/>
                    </a:cubicBezTo>
                    <a:cubicBezTo>
                      <a:pt x="67" y="47"/>
                      <a:pt x="66" y="50"/>
                      <a:pt x="64" y="53"/>
                    </a:cubicBezTo>
                    <a:cubicBezTo>
                      <a:pt x="62" y="55"/>
                      <a:pt x="60" y="57"/>
                      <a:pt x="58" y="58"/>
                    </a:cubicBezTo>
                    <a:cubicBezTo>
                      <a:pt x="56" y="59"/>
                      <a:pt x="54" y="59"/>
                      <a:pt x="53" y="58"/>
                    </a:cubicBezTo>
                    <a:cubicBezTo>
                      <a:pt x="51" y="57"/>
                      <a:pt x="51" y="54"/>
                      <a:pt x="52" y="51"/>
                    </a:cubicBezTo>
                    <a:cubicBezTo>
                      <a:pt x="53" y="49"/>
                      <a:pt x="54" y="47"/>
                      <a:pt x="56" y="46"/>
                    </a:cubicBezTo>
                    <a:cubicBezTo>
                      <a:pt x="57" y="45"/>
                      <a:pt x="59" y="44"/>
                      <a:pt x="60" y="44"/>
                    </a:cubicBezTo>
                    <a:cubicBezTo>
                      <a:pt x="60" y="44"/>
                      <a:pt x="60" y="44"/>
                      <a:pt x="60" y="44"/>
                    </a:cubicBezTo>
                    <a:cubicBezTo>
                      <a:pt x="60" y="44"/>
                      <a:pt x="60" y="44"/>
                      <a:pt x="60" y="44"/>
                    </a:cubicBezTo>
                    <a:cubicBezTo>
                      <a:pt x="60" y="44"/>
                      <a:pt x="60" y="44"/>
                      <a:pt x="60" y="44"/>
                    </a:cubicBezTo>
                    <a:cubicBezTo>
                      <a:pt x="60" y="44"/>
                      <a:pt x="60" y="44"/>
                      <a:pt x="60" y="45"/>
                    </a:cubicBezTo>
                    <a:cubicBezTo>
                      <a:pt x="60" y="45"/>
                      <a:pt x="60" y="45"/>
                      <a:pt x="60" y="46"/>
                    </a:cubicBezTo>
                    <a:cubicBezTo>
                      <a:pt x="60" y="47"/>
                      <a:pt x="60" y="47"/>
                      <a:pt x="59" y="48"/>
                    </a:cubicBezTo>
                    <a:cubicBezTo>
                      <a:pt x="59" y="49"/>
                      <a:pt x="58" y="50"/>
                      <a:pt x="57" y="51"/>
                    </a:cubicBezTo>
                    <a:cubicBezTo>
                      <a:pt x="57" y="51"/>
                      <a:pt x="57" y="51"/>
                      <a:pt x="57" y="51"/>
                    </a:cubicBezTo>
                    <a:cubicBezTo>
                      <a:pt x="57" y="52"/>
                      <a:pt x="57" y="52"/>
                      <a:pt x="57" y="52"/>
                    </a:cubicBezTo>
                    <a:cubicBezTo>
                      <a:pt x="57" y="52"/>
                      <a:pt x="58" y="53"/>
                      <a:pt x="58" y="53"/>
                    </a:cubicBezTo>
                    <a:cubicBezTo>
                      <a:pt x="58" y="53"/>
                      <a:pt x="58" y="53"/>
                      <a:pt x="59" y="52"/>
                    </a:cubicBezTo>
                    <a:cubicBezTo>
                      <a:pt x="60" y="51"/>
                      <a:pt x="60" y="50"/>
                      <a:pt x="61" y="49"/>
                    </a:cubicBezTo>
                    <a:cubicBezTo>
                      <a:pt x="62" y="49"/>
                      <a:pt x="62" y="48"/>
                      <a:pt x="62" y="47"/>
                    </a:cubicBezTo>
                    <a:cubicBezTo>
                      <a:pt x="63" y="46"/>
                      <a:pt x="63" y="45"/>
                      <a:pt x="63" y="44"/>
                    </a:cubicBezTo>
                    <a:cubicBezTo>
                      <a:pt x="62" y="43"/>
                      <a:pt x="61" y="42"/>
                      <a:pt x="60" y="42"/>
                    </a:cubicBezTo>
                    <a:cubicBezTo>
                      <a:pt x="58" y="42"/>
                      <a:pt x="56" y="43"/>
                      <a:pt x="55" y="44"/>
                    </a:cubicBezTo>
                    <a:cubicBezTo>
                      <a:pt x="53" y="46"/>
                      <a:pt x="51" y="48"/>
                      <a:pt x="50" y="50"/>
                    </a:cubicBezTo>
                    <a:cubicBezTo>
                      <a:pt x="50" y="50"/>
                      <a:pt x="50" y="50"/>
                      <a:pt x="50" y="50"/>
                    </a:cubicBezTo>
                    <a:cubicBezTo>
                      <a:pt x="47" y="53"/>
                      <a:pt x="45" y="55"/>
                      <a:pt x="43" y="56"/>
                    </a:cubicBezTo>
                    <a:cubicBezTo>
                      <a:pt x="41" y="58"/>
                      <a:pt x="40" y="58"/>
                      <a:pt x="39" y="59"/>
                    </a:cubicBezTo>
                    <a:cubicBezTo>
                      <a:pt x="39" y="58"/>
                      <a:pt x="39" y="58"/>
                      <a:pt x="39" y="57"/>
                    </a:cubicBezTo>
                    <a:cubicBezTo>
                      <a:pt x="40" y="56"/>
                      <a:pt x="40" y="54"/>
                      <a:pt x="41" y="52"/>
                    </a:cubicBezTo>
                    <a:cubicBezTo>
                      <a:pt x="42" y="49"/>
                      <a:pt x="44" y="46"/>
                      <a:pt x="46" y="42"/>
                    </a:cubicBezTo>
                    <a:cubicBezTo>
                      <a:pt x="46" y="42"/>
                      <a:pt x="46" y="41"/>
                      <a:pt x="46" y="41"/>
                    </a:cubicBezTo>
                    <a:cubicBezTo>
                      <a:pt x="46" y="41"/>
                      <a:pt x="46" y="41"/>
                      <a:pt x="46" y="40"/>
                    </a:cubicBezTo>
                    <a:cubicBezTo>
                      <a:pt x="45" y="40"/>
                      <a:pt x="45" y="40"/>
                      <a:pt x="45" y="40"/>
                    </a:cubicBezTo>
                    <a:cubicBezTo>
                      <a:pt x="44" y="40"/>
                      <a:pt x="44" y="41"/>
                      <a:pt x="44" y="41"/>
                    </a:cubicBezTo>
                    <a:cubicBezTo>
                      <a:pt x="42" y="46"/>
                      <a:pt x="40" y="49"/>
                      <a:pt x="39" y="52"/>
                    </a:cubicBezTo>
                    <a:cubicBezTo>
                      <a:pt x="38" y="54"/>
                      <a:pt x="37" y="55"/>
                      <a:pt x="37" y="56"/>
                    </a:cubicBezTo>
                    <a:cubicBezTo>
                      <a:pt x="37" y="56"/>
                      <a:pt x="37" y="56"/>
                      <a:pt x="37" y="56"/>
                    </a:cubicBezTo>
                    <a:cubicBezTo>
                      <a:pt x="35" y="57"/>
                      <a:pt x="35" y="58"/>
                      <a:pt x="34" y="58"/>
                    </a:cubicBezTo>
                    <a:cubicBezTo>
                      <a:pt x="34" y="57"/>
                      <a:pt x="34" y="56"/>
                      <a:pt x="34" y="55"/>
                    </a:cubicBezTo>
                    <a:cubicBezTo>
                      <a:pt x="35" y="53"/>
                      <a:pt x="35" y="52"/>
                      <a:pt x="36" y="51"/>
                    </a:cubicBezTo>
                    <a:cubicBezTo>
                      <a:pt x="36" y="49"/>
                      <a:pt x="37" y="48"/>
                      <a:pt x="37" y="46"/>
                    </a:cubicBezTo>
                    <a:cubicBezTo>
                      <a:pt x="37" y="46"/>
                      <a:pt x="37" y="45"/>
                      <a:pt x="37" y="44"/>
                    </a:cubicBezTo>
                    <a:cubicBezTo>
                      <a:pt x="37" y="44"/>
                      <a:pt x="37" y="43"/>
                      <a:pt x="37" y="43"/>
                    </a:cubicBezTo>
                    <a:cubicBezTo>
                      <a:pt x="36" y="43"/>
                      <a:pt x="36" y="43"/>
                      <a:pt x="36" y="43"/>
                    </a:cubicBezTo>
                    <a:cubicBezTo>
                      <a:pt x="35" y="42"/>
                      <a:pt x="35" y="42"/>
                      <a:pt x="34" y="43"/>
                    </a:cubicBezTo>
                    <a:cubicBezTo>
                      <a:pt x="32" y="44"/>
                      <a:pt x="30" y="45"/>
                      <a:pt x="28" y="46"/>
                    </a:cubicBezTo>
                    <a:cubicBezTo>
                      <a:pt x="26" y="48"/>
                      <a:pt x="24" y="49"/>
                      <a:pt x="23" y="51"/>
                    </a:cubicBezTo>
                    <a:cubicBezTo>
                      <a:pt x="20" y="53"/>
                      <a:pt x="18" y="54"/>
                      <a:pt x="16" y="56"/>
                    </a:cubicBezTo>
                    <a:cubicBezTo>
                      <a:pt x="16" y="56"/>
                      <a:pt x="16" y="56"/>
                      <a:pt x="16" y="56"/>
                    </a:cubicBezTo>
                    <a:cubicBezTo>
                      <a:pt x="16" y="56"/>
                      <a:pt x="16" y="56"/>
                      <a:pt x="16" y="55"/>
                    </a:cubicBezTo>
                    <a:cubicBezTo>
                      <a:pt x="16" y="54"/>
                      <a:pt x="16" y="53"/>
                      <a:pt x="17" y="51"/>
                    </a:cubicBezTo>
                    <a:cubicBezTo>
                      <a:pt x="18" y="50"/>
                      <a:pt x="18" y="49"/>
                      <a:pt x="18" y="47"/>
                    </a:cubicBezTo>
                    <a:cubicBezTo>
                      <a:pt x="18" y="46"/>
                      <a:pt x="18" y="46"/>
                      <a:pt x="18" y="45"/>
                    </a:cubicBezTo>
                    <a:cubicBezTo>
                      <a:pt x="18" y="45"/>
                      <a:pt x="18" y="44"/>
                      <a:pt x="17" y="44"/>
                    </a:cubicBezTo>
                    <a:cubicBezTo>
                      <a:pt x="17" y="44"/>
                      <a:pt x="16" y="44"/>
                      <a:pt x="15" y="44"/>
                    </a:cubicBezTo>
                    <a:cubicBezTo>
                      <a:pt x="14" y="45"/>
                      <a:pt x="12" y="46"/>
                      <a:pt x="10" y="47"/>
                    </a:cubicBezTo>
                    <a:cubicBezTo>
                      <a:pt x="9" y="49"/>
                      <a:pt x="7" y="50"/>
                      <a:pt x="6" y="52"/>
                    </a:cubicBezTo>
                    <a:cubicBezTo>
                      <a:pt x="7" y="50"/>
                      <a:pt x="8" y="48"/>
                      <a:pt x="10" y="46"/>
                    </a:cubicBezTo>
                    <a:cubicBezTo>
                      <a:pt x="10" y="46"/>
                      <a:pt x="10" y="45"/>
                      <a:pt x="10" y="45"/>
                    </a:cubicBezTo>
                    <a:cubicBezTo>
                      <a:pt x="10" y="45"/>
                      <a:pt x="10" y="44"/>
                      <a:pt x="10" y="44"/>
                    </a:cubicBezTo>
                    <a:cubicBezTo>
                      <a:pt x="9" y="44"/>
                      <a:pt x="9" y="44"/>
                      <a:pt x="9" y="44"/>
                    </a:cubicBezTo>
                    <a:cubicBezTo>
                      <a:pt x="8" y="44"/>
                      <a:pt x="8" y="44"/>
                      <a:pt x="8" y="44"/>
                    </a:cubicBezTo>
                    <a:cubicBezTo>
                      <a:pt x="4" y="50"/>
                      <a:pt x="1" y="55"/>
                      <a:pt x="0" y="59"/>
                    </a:cubicBezTo>
                    <a:cubicBezTo>
                      <a:pt x="0" y="60"/>
                      <a:pt x="0" y="60"/>
                      <a:pt x="0" y="60"/>
                    </a:cubicBezTo>
                    <a:cubicBezTo>
                      <a:pt x="0" y="61"/>
                      <a:pt x="0" y="61"/>
                      <a:pt x="0" y="61"/>
                    </a:cubicBezTo>
                    <a:cubicBezTo>
                      <a:pt x="0" y="61"/>
                      <a:pt x="1" y="61"/>
                      <a:pt x="1" y="61"/>
                    </a:cubicBezTo>
                    <a:cubicBezTo>
                      <a:pt x="1" y="61"/>
                      <a:pt x="1" y="61"/>
                      <a:pt x="2" y="61"/>
                    </a:cubicBezTo>
                    <a:cubicBezTo>
                      <a:pt x="6" y="55"/>
                      <a:pt x="6" y="55"/>
                      <a:pt x="6" y="55"/>
                    </a:cubicBezTo>
                    <a:cubicBezTo>
                      <a:pt x="8" y="53"/>
                      <a:pt x="9" y="52"/>
                      <a:pt x="11" y="50"/>
                    </a:cubicBezTo>
                    <a:cubicBezTo>
                      <a:pt x="13" y="48"/>
                      <a:pt x="14" y="47"/>
                      <a:pt x="16" y="46"/>
                    </a:cubicBezTo>
                    <a:cubicBezTo>
                      <a:pt x="16" y="46"/>
                      <a:pt x="16" y="46"/>
                      <a:pt x="16" y="47"/>
                    </a:cubicBezTo>
                    <a:cubicBezTo>
                      <a:pt x="16" y="48"/>
                      <a:pt x="15" y="49"/>
                      <a:pt x="15" y="51"/>
                    </a:cubicBezTo>
                    <a:cubicBezTo>
                      <a:pt x="14" y="52"/>
                      <a:pt x="14" y="53"/>
                      <a:pt x="14" y="55"/>
                    </a:cubicBezTo>
                    <a:cubicBezTo>
                      <a:pt x="13" y="56"/>
                      <a:pt x="13" y="56"/>
                      <a:pt x="13" y="57"/>
                    </a:cubicBezTo>
                    <a:cubicBezTo>
                      <a:pt x="14" y="57"/>
                      <a:pt x="14" y="58"/>
                      <a:pt x="14" y="58"/>
                    </a:cubicBezTo>
                    <a:cubicBezTo>
                      <a:pt x="14" y="58"/>
                      <a:pt x="14" y="58"/>
                      <a:pt x="15" y="58"/>
                    </a:cubicBezTo>
                    <a:cubicBezTo>
                      <a:pt x="15" y="59"/>
                      <a:pt x="16" y="59"/>
                      <a:pt x="17" y="58"/>
                    </a:cubicBezTo>
                    <a:cubicBezTo>
                      <a:pt x="20" y="56"/>
                      <a:pt x="22" y="54"/>
                      <a:pt x="24" y="53"/>
                    </a:cubicBezTo>
                    <a:cubicBezTo>
                      <a:pt x="26" y="51"/>
                      <a:pt x="28" y="50"/>
                      <a:pt x="29" y="48"/>
                    </a:cubicBezTo>
                    <a:cubicBezTo>
                      <a:pt x="31" y="47"/>
                      <a:pt x="33" y="46"/>
                      <a:pt x="35" y="45"/>
                    </a:cubicBezTo>
                    <a:cubicBezTo>
                      <a:pt x="35" y="45"/>
                      <a:pt x="35" y="45"/>
                      <a:pt x="35" y="45"/>
                    </a:cubicBezTo>
                    <a:cubicBezTo>
                      <a:pt x="35" y="45"/>
                      <a:pt x="35" y="45"/>
                      <a:pt x="35" y="46"/>
                    </a:cubicBezTo>
                    <a:cubicBezTo>
                      <a:pt x="34" y="47"/>
                      <a:pt x="34" y="48"/>
                      <a:pt x="33" y="50"/>
                    </a:cubicBezTo>
                    <a:cubicBezTo>
                      <a:pt x="33" y="52"/>
                      <a:pt x="32" y="53"/>
                      <a:pt x="32" y="55"/>
                    </a:cubicBezTo>
                    <a:cubicBezTo>
                      <a:pt x="31" y="57"/>
                      <a:pt x="31" y="58"/>
                      <a:pt x="32" y="59"/>
                    </a:cubicBezTo>
                    <a:cubicBezTo>
                      <a:pt x="32" y="60"/>
                      <a:pt x="33" y="60"/>
                      <a:pt x="33" y="60"/>
                    </a:cubicBezTo>
                    <a:cubicBezTo>
                      <a:pt x="34" y="60"/>
                      <a:pt x="36" y="60"/>
                      <a:pt x="37" y="59"/>
                    </a:cubicBezTo>
                    <a:cubicBezTo>
                      <a:pt x="37" y="60"/>
                      <a:pt x="37" y="60"/>
                      <a:pt x="37" y="60"/>
                    </a:cubicBezTo>
                    <a:cubicBezTo>
                      <a:pt x="38" y="61"/>
                      <a:pt x="38" y="61"/>
                      <a:pt x="39" y="61"/>
                    </a:cubicBezTo>
                    <a:cubicBezTo>
                      <a:pt x="39" y="61"/>
                      <a:pt x="39" y="61"/>
                      <a:pt x="39" y="61"/>
                    </a:cubicBezTo>
                    <a:cubicBezTo>
                      <a:pt x="40" y="61"/>
                      <a:pt x="41" y="60"/>
                      <a:pt x="42" y="60"/>
                    </a:cubicBezTo>
                    <a:cubicBezTo>
                      <a:pt x="44" y="59"/>
                      <a:pt x="45" y="58"/>
                      <a:pt x="46" y="57"/>
                    </a:cubicBezTo>
                    <a:cubicBezTo>
                      <a:pt x="47" y="56"/>
                      <a:pt x="48" y="55"/>
                      <a:pt x="49" y="54"/>
                    </a:cubicBezTo>
                    <a:cubicBezTo>
                      <a:pt x="49" y="57"/>
                      <a:pt x="50" y="59"/>
                      <a:pt x="52" y="60"/>
                    </a:cubicBezTo>
                    <a:cubicBezTo>
                      <a:pt x="53" y="60"/>
                      <a:pt x="54" y="61"/>
                      <a:pt x="55" y="61"/>
                    </a:cubicBezTo>
                    <a:cubicBezTo>
                      <a:pt x="57" y="61"/>
                      <a:pt x="59" y="60"/>
                      <a:pt x="61" y="59"/>
                    </a:cubicBezTo>
                    <a:cubicBezTo>
                      <a:pt x="61" y="59"/>
                      <a:pt x="61" y="59"/>
                      <a:pt x="61" y="59"/>
                    </a:cubicBezTo>
                    <a:cubicBezTo>
                      <a:pt x="61" y="59"/>
                      <a:pt x="61" y="59"/>
                      <a:pt x="61" y="59"/>
                    </a:cubicBezTo>
                    <a:cubicBezTo>
                      <a:pt x="61" y="60"/>
                      <a:pt x="61" y="60"/>
                      <a:pt x="61" y="60"/>
                    </a:cubicBezTo>
                    <a:cubicBezTo>
                      <a:pt x="61" y="60"/>
                      <a:pt x="61" y="61"/>
                      <a:pt x="62" y="61"/>
                    </a:cubicBezTo>
                    <a:cubicBezTo>
                      <a:pt x="62" y="61"/>
                      <a:pt x="62" y="61"/>
                      <a:pt x="62" y="61"/>
                    </a:cubicBezTo>
                    <a:cubicBezTo>
                      <a:pt x="63" y="61"/>
                      <a:pt x="63" y="61"/>
                      <a:pt x="63" y="60"/>
                    </a:cubicBezTo>
                    <a:cubicBezTo>
                      <a:pt x="66" y="56"/>
                      <a:pt x="69" y="52"/>
                      <a:pt x="73" y="49"/>
                    </a:cubicBezTo>
                    <a:cubicBezTo>
                      <a:pt x="70" y="55"/>
                      <a:pt x="70" y="55"/>
                      <a:pt x="70" y="55"/>
                    </a:cubicBezTo>
                    <a:cubicBezTo>
                      <a:pt x="69" y="56"/>
                      <a:pt x="69" y="57"/>
                      <a:pt x="69" y="58"/>
                    </a:cubicBezTo>
                    <a:cubicBezTo>
                      <a:pt x="69" y="59"/>
                      <a:pt x="69" y="59"/>
                      <a:pt x="70" y="60"/>
                    </a:cubicBezTo>
                    <a:cubicBezTo>
                      <a:pt x="70" y="60"/>
                      <a:pt x="70" y="60"/>
                      <a:pt x="71" y="60"/>
                    </a:cubicBezTo>
                    <a:cubicBezTo>
                      <a:pt x="71" y="61"/>
                      <a:pt x="71" y="61"/>
                      <a:pt x="72" y="61"/>
                    </a:cubicBezTo>
                    <a:cubicBezTo>
                      <a:pt x="72" y="61"/>
                      <a:pt x="73" y="61"/>
                      <a:pt x="73" y="61"/>
                    </a:cubicBezTo>
                    <a:cubicBezTo>
                      <a:pt x="74" y="61"/>
                      <a:pt x="76" y="60"/>
                      <a:pt x="78" y="59"/>
                    </a:cubicBezTo>
                    <a:cubicBezTo>
                      <a:pt x="78" y="59"/>
                      <a:pt x="78" y="58"/>
                      <a:pt x="79" y="58"/>
                    </a:cubicBezTo>
                    <a:cubicBezTo>
                      <a:pt x="79" y="59"/>
                      <a:pt x="79" y="59"/>
                      <a:pt x="79" y="60"/>
                    </a:cubicBezTo>
                    <a:cubicBezTo>
                      <a:pt x="80" y="61"/>
                      <a:pt x="81" y="61"/>
                      <a:pt x="83" y="61"/>
                    </a:cubicBezTo>
                    <a:cubicBezTo>
                      <a:pt x="85" y="61"/>
                      <a:pt x="87" y="61"/>
                      <a:pt x="89" y="59"/>
                    </a:cubicBezTo>
                    <a:cubicBezTo>
                      <a:pt x="92" y="58"/>
                      <a:pt x="95" y="56"/>
                      <a:pt x="97" y="54"/>
                    </a:cubicBezTo>
                    <a:cubicBezTo>
                      <a:pt x="95" y="59"/>
                      <a:pt x="93" y="64"/>
                      <a:pt x="91" y="70"/>
                    </a:cubicBezTo>
                    <a:cubicBezTo>
                      <a:pt x="89" y="74"/>
                      <a:pt x="87" y="78"/>
                      <a:pt x="86" y="81"/>
                    </a:cubicBezTo>
                    <a:cubicBezTo>
                      <a:pt x="86" y="81"/>
                      <a:pt x="86" y="81"/>
                      <a:pt x="86" y="82"/>
                    </a:cubicBezTo>
                    <a:cubicBezTo>
                      <a:pt x="86" y="82"/>
                      <a:pt x="86" y="82"/>
                      <a:pt x="87" y="82"/>
                    </a:cubicBezTo>
                    <a:cubicBezTo>
                      <a:pt x="87" y="82"/>
                      <a:pt x="87" y="82"/>
                      <a:pt x="87" y="82"/>
                    </a:cubicBezTo>
                    <a:cubicBezTo>
                      <a:pt x="87" y="82"/>
                      <a:pt x="88" y="82"/>
                      <a:pt x="88" y="82"/>
                    </a:cubicBezTo>
                    <a:cubicBezTo>
                      <a:pt x="89" y="79"/>
                      <a:pt x="91" y="75"/>
                      <a:pt x="93" y="71"/>
                    </a:cubicBezTo>
                    <a:cubicBezTo>
                      <a:pt x="93" y="71"/>
                      <a:pt x="93" y="70"/>
                      <a:pt x="93" y="70"/>
                    </a:cubicBezTo>
                    <a:cubicBezTo>
                      <a:pt x="95" y="65"/>
                      <a:pt x="98" y="59"/>
                      <a:pt x="101" y="50"/>
                    </a:cubicBezTo>
                    <a:cubicBezTo>
                      <a:pt x="107" y="45"/>
                      <a:pt x="112" y="39"/>
                      <a:pt x="116" y="32"/>
                    </a:cubicBezTo>
                    <a:cubicBezTo>
                      <a:pt x="120" y="25"/>
                      <a:pt x="123" y="19"/>
                      <a:pt x="125" y="14"/>
                    </a:cubicBezTo>
                    <a:cubicBezTo>
                      <a:pt x="127" y="8"/>
                      <a:pt x="127" y="4"/>
                      <a:pt x="127" y="2"/>
                    </a:cubicBezTo>
                    <a:close/>
                    <a:moveTo>
                      <a:pt x="85" y="47"/>
                    </a:moveTo>
                    <a:cubicBezTo>
                      <a:pt x="86" y="47"/>
                      <a:pt x="87" y="46"/>
                      <a:pt x="88" y="46"/>
                    </a:cubicBezTo>
                    <a:cubicBezTo>
                      <a:pt x="88" y="46"/>
                      <a:pt x="89" y="45"/>
                      <a:pt x="89" y="45"/>
                    </a:cubicBezTo>
                    <a:cubicBezTo>
                      <a:pt x="89" y="45"/>
                      <a:pt x="89" y="46"/>
                      <a:pt x="89" y="46"/>
                    </a:cubicBezTo>
                    <a:cubicBezTo>
                      <a:pt x="89" y="46"/>
                      <a:pt x="89" y="46"/>
                      <a:pt x="89" y="47"/>
                    </a:cubicBezTo>
                    <a:cubicBezTo>
                      <a:pt x="89" y="47"/>
                      <a:pt x="88" y="48"/>
                      <a:pt x="87" y="49"/>
                    </a:cubicBezTo>
                    <a:cubicBezTo>
                      <a:pt x="86" y="50"/>
                      <a:pt x="85" y="51"/>
                      <a:pt x="82" y="52"/>
                    </a:cubicBezTo>
                    <a:cubicBezTo>
                      <a:pt x="83" y="50"/>
                      <a:pt x="84" y="49"/>
                      <a:pt x="85" y="47"/>
                    </a:cubicBezTo>
                    <a:close/>
                    <a:moveTo>
                      <a:pt x="78" y="30"/>
                    </a:moveTo>
                    <a:cubicBezTo>
                      <a:pt x="81" y="24"/>
                      <a:pt x="85" y="18"/>
                      <a:pt x="88" y="12"/>
                    </a:cubicBezTo>
                    <a:cubicBezTo>
                      <a:pt x="89" y="11"/>
                      <a:pt x="90" y="9"/>
                      <a:pt x="91" y="8"/>
                    </a:cubicBezTo>
                    <a:cubicBezTo>
                      <a:pt x="92" y="7"/>
                      <a:pt x="94" y="5"/>
                      <a:pt x="95" y="4"/>
                    </a:cubicBezTo>
                    <a:cubicBezTo>
                      <a:pt x="96" y="4"/>
                      <a:pt x="96" y="4"/>
                      <a:pt x="96" y="4"/>
                    </a:cubicBezTo>
                    <a:cubicBezTo>
                      <a:pt x="97" y="4"/>
                      <a:pt x="97" y="4"/>
                      <a:pt x="97" y="4"/>
                    </a:cubicBezTo>
                    <a:cubicBezTo>
                      <a:pt x="97" y="4"/>
                      <a:pt x="97" y="4"/>
                      <a:pt x="97" y="4"/>
                    </a:cubicBezTo>
                    <a:cubicBezTo>
                      <a:pt x="97" y="4"/>
                      <a:pt x="97" y="4"/>
                      <a:pt x="97" y="4"/>
                    </a:cubicBezTo>
                    <a:cubicBezTo>
                      <a:pt x="97" y="4"/>
                      <a:pt x="97" y="4"/>
                      <a:pt x="97" y="4"/>
                    </a:cubicBezTo>
                    <a:cubicBezTo>
                      <a:pt x="96" y="7"/>
                      <a:pt x="96" y="9"/>
                      <a:pt x="95" y="12"/>
                    </a:cubicBezTo>
                    <a:cubicBezTo>
                      <a:pt x="90" y="23"/>
                      <a:pt x="83" y="32"/>
                      <a:pt x="73" y="41"/>
                    </a:cubicBezTo>
                    <a:cubicBezTo>
                      <a:pt x="75" y="37"/>
                      <a:pt x="76" y="34"/>
                      <a:pt x="78" y="30"/>
                    </a:cubicBezTo>
                    <a:close/>
                    <a:moveTo>
                      <a:pt x="124" y="8"/>
                    </a:moveTo>
                    <a:cubicBezTo>
                      <a:pt x="123" y="13"/>
                      <a:pt x="121" y="19"/>
                      <a:pt x="117" y="25"/>
                    </a:cubicBezTo>
                    <a:cubicBezTo>
                      <a:pt x="114" y="32"/>
                      <a:pt x="109" y="38"/>
                      <a:pt x="104" y="45"/>
                    </a:cubicBezTo>
                    <a:cubicBezTo>
                      <a:pt x="106" y="38"/>
                      <a:pt x="109" y="32"/>
                      <a:pt x="112" y="25"/>
                    </a:cubicBezTo>
                    <a:cubicBezTo>
                      <a:pt x="115" y="19"/>
                      <a:pt x="118" y="14"/>
                      <a:pt x="120" y="10"/>
                    </a:cubicBezTo>
                    <a:cubicBezTo>
                      <a:pt x="122" y="6"/>
                      <a:pt x="124" y="3"/>
                      <a:pt x="125" y="2"/>
                    </a:cubicBezTo>
                    <a:cubicBezTo>
                      <a:pt x="125" y="3"/>
                      <a:pt x="125" y="5"/>
                      <a:pt x="124" y="8"/>
                    </a:cubicBez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8" name="Group 7">
              <a:extLst>
                <a:ext uri="{FF2B5EF4-FFF2-40B4-BE49-F238E27FC236}">
                  <a16:creationId xmlns:a16="http://schemas.microsoft.com/office/drawing/2014/main" id="{AF79D936-4BBF-4DB3-A7A9-8547E4ACF04D}"/>
                </a:ext>
              </a:extLst>
            </p:cNvPr>
            <p:cNvGrpSpPr/>
            <p:nvPr/>
          </p:nvGrpSpPr>
          <p:grpSpPr>
            <a:xfrm>
              <a:off x="2517776" y="4297364"/>
              <a:ext cx="958849" cy="649287"/>
              <a:chOff x="2513013" y="4283075"/>
              <a:chExt cx="958849" cy="649287"/>
            </a:xfrm>
            <a:solidFill>
              <a:schemeClr val="accent1"/>
            </a:solidFill>
          </p:grpSpPr>
          <p:sp>
            <p:nvSpPr>
              <p:cNvPr id="9" name="Freeform 7">
                <a:extLst>
                  <a:ext uri="{FF2B5EF4-FFF2-40B4-BE49-F238E27FC236}">
                    <a16:creationId xmlns:a16="http://schemas.microsoft.com/office/drawing/2014/main" id="{B54698B0-078F-4DEF-B8D0-2F2530506AFC}"/>
                  </a:ext>
                </a:extLst>
              </p:cNvPr>
              <p:cNvSpPr>
                <a:spLocks noEditPoints="1"/>
              </p:cNvSpPr>
              <p:nvPr/>
            </p:nvSpPr>
            <p:spPr bwMode="auto">
              <a:xfrm>
                <a:off x="2513013" y="4283075"/>
                <a:ext cx="531812" cy="649287"/>
              </a:xfrm>
              <a:custGeom>
                <a:avLst/>
                <a:gdLst>
                  <a:gd name="T0" fmla="*/ 110 w 110"/>
                  <a:gd name="T1" fmla="*/ 68 h 133"/>
                  <a:gd name="T2" fmla="*/ 110 w 110"/>
                  <a:gd name="T3" fmla="*/ 68 h 133"/>
                  <a:gd name="T4" fmla="*/ 109 w 110"/>
                  <a:gd name="T5" fmla="*/ 67 h 133"/>
                  <a:gd name="T6" fmla="*/ 109 w 110"/>
                  <a:gd name="T7" fmla="*/ 66 h 133"/>
                  <a:gd name="T8" fmla="*/ 87 w 110"/>
                  <a:gd name="T9" fmla="*/ 69 h 133"/>
                  <a:gd name="T10" fmla="*/ 100 w 110"/>
                  <a:gd name="T11" fmla="*/ 45 h 133"/>
                  <a:gd name="T12" fmla="*/ 103 w 110"/>
                  <a:gd name="T13" fmla="*/ 34 h 133"/>
                  <a:gd name="T14" fmla="*/ 104 w 110"/>
                  <a:gd name="T15" fmla="*/ 22 h 133"/>
                  <a:gd name="T16" fmla="*/ 101 w 110"/>
                  <a:gd name="T17" fmla="*/ 11 h 133"/>
                  <a:gd name="T18" fmla="*/ 94 w 110"/>
                  <a:gd name="T19" fmla="*/ 5 h 133"/>
                  <a:gd name="T20" fmla="*/ 87 w 110"/>
                  <a:gd name="T21" fmla="*/ 2 h 133"/>
                  <a:gd name="T22" fmla="*/ 56 w 110"/>
                  <a:gd name="T23" fmla="*/ 7 h 133"/>
                  <a:gd name="T24" fmla="*/ 20 w 110"/>
                  <a:gd name="T25" fmla="*/ 38 h 133"/>
                  <a:gd name="T26" fmla="*/ 10 w 110"/>
                  <a:gd name="T27" fmla="*/ 65 h 133"/>
                  <a:gd name="T28" fmla="*/ 11 w 110"/>
                  <a:gd name="T29" fmla="*/ 67 h 133"/>
                  <a:gd name="T30" fmla="*/ 13 w 110"/>
                  <a:gd name="T31" fmla="*/ 69 h 133"/>
                  <a:gd name="T32" fmla="*/ 15 w 110"/>
                  <a:gd name="T33" fmla="*/ 69 h 133"/>
                  <a:gd name="T34" fmla="*/ 15 w 110"/>
                  <a:gd name="T35" fmla="*/ 68 h 133"/>
                  <a:gd name="T36" fmla="*/ 15 w 110"/>
                  <a:gd name="T37" fmla="*/ 67 h 133"/>
                  <a:gd name="T38" fmla="*/ 14 w 110"/>
                  <a:gd name="T39" fmla="*/ 66 h 133"/>
                  <a:gd name="T40" fmla="*/ 14 w 110"/>
                  <a:gd name="T41" fmla="*/ 66 h 133"/>
                  <a:gd name="T42" fmla="*/ 13 w 110"/>
                  <a:gd name="T43" fmla="*/ 66 h 133"/>
                  <a:gd name="T44" fmla="*/ 13 w 110"/>
                  <a:gd name="T45" fmla="*/ 65 h 133"/>
                  <a:gd name="T46" fmla="*/ 22 w 110"/>
                  <a:gd name="T47" fmla="*/ 39 h 133"/>
                  <a:gd name="T48" fmla="*/ 57 w 110"/>
                  <a:gd name="T49" fmla="*/ 10 h 133"/>
                  <a:gd name="T50" fmla="*/ 87 w 110"/>
                  <a:gd name="T51" fmla="*/ 5 h 133"/>
                  <a:gd name="T52" fmla="*/ 93 w 110"/>
                  <a:gd name="T53" fmla="*/ 7 h 133"/>
                  <a:gd name="T54" fmla="*/ 99 w 110"/>
                  <a:gd name="T55" fmla="*/ 12 h 133"/>
                  <a:gd name="T56" fmla="*/ 102 w 110"/>
                  <a:gd name="T57" fmla="*/ 21 h 133"/>
                  <a:gd name="T58" fmla="*/ 101 w 110"/>
                  <a:gd name="T59" fmla="*/ 33 h 133"/>
                  <a:gd name="T60" fmla="*/ 97 w 110"/>
                  <a:gd name="T61" fmla="*/ 44 h 133"/>
                  <a:gd name="T62" fmla="*/ 84 w 110"/>
                  <a:gd name="T63" fmla="*/ 70 h 133"/>
                  <a:gd name="T64" fmla="*/ 58 w 110"/>
                  <a:gd name="T65" fmla="*/ 77 h 133"/>
                  <a:gd name="T66" fmla="*/ 13 w 110"/>
                  <a:gd name="T67" fmla="*/ 104 h 133"/>
                  <a:gd name="T68" fmla="*/ 2 w 110"/>
                  <a:gd name="T69" fmla="*/ 121 h 133"/>
                  <a:gd name="T70" fmla="*/ 2 w 110"/>
                  <a:gd name="T71" fmla="*/ 130 h 133"/>
                  <a:gd name="T72" fmla="*/ 4 w 110"/>
                  <a:gd name="T73" fmla="*/ 132 h 133"/>
                  <a:gd name="T74" fmla="*/ 8 w 110"/>
                  <a:gd name="T75" fmla="*/ 133 h 133"/>
                  <a:gd name="T76" fmla="*/ 11 w 110"/>
                  <a:gd name="T77" fmla="*/ 133 h 133"/>
                  <a:gd name="T78" fmla="*/ 27 w 110"/>
                  <a:gd name="T79" fmla="*/ 127 h 133"/>
                  <a:gd name="T80" fmla="*/ 41 w 110"/>
                  <a:gd name="T81" fmla="*/ 118 h 133"/>
                  <a:gd name="T82" fmla="*/ 85 w 110"/>
                  <a:gd name="T83" fmla="*/ 72 h 133"/>
                  <a:gd name="T84" fmla="*/ 109 w 110"/>
                  <a:gd name="T85" fmla="*/ 69 h 133"/>
                  <a:gd name="T86" fmla="*/ 110 w 110"/>
                  <a:gd name="T87" fmla="*/ 68 h 133"/>
                  <a:gd name="T88" fmla="*/ 39 w 110"/>
                  <a:gd name="T89" fmla="*/ 116 h 133"/>
                  <a:gd name="T90" fmla="*/ 26 w 110"/>
                  <a:gd name="T91" fmla="*/ 125 h 133"/>
                  <a:gd name="T92" fmla="*/ 11 w 110"/>
                  <a:gd name="T93" fmla="*/ 130 h 133"/>
                  <a:gd name="T94" fmla="*/ 7 w 110"/>
                  <a:gd name="T95" fmla="*/ 130 h 133"/>
                  <a:gd name="T96" fmla="*/ 4 w 110"/>
                  <a:gd name="T97" fmla="*/ 128 h 133"/>
                  <a:gd name="T98" fmla="*/ 3 w 110"/>
                  <a:gd name="T99" fmla="*/ 125 h 133"/>
                  <a:gd name="T100" fmla="*/ 4 w 110"/>
                  <a:gd name="T101" fmla="*/ 122 h 133"/>
                  <a:gd name="T102" fmla="*/ 15 w 110"/>
                  <a:gd name="T103" fmla="*/ 106 h 133"/>
                  <a:gd name="T104" fmla="*/ 59 w 110"/>
                  <a:gd name="T105" fmla="*/ 79 h 133"/>
                  <a:gd name="T106" fmla="*/ 82 w 110"/>
                  <a:gd name="T107" fmla="*/ 73 h 133"/>
                  <a:gd name="T108" fmla="*/ 39 w 110"/>
                  <a:gd name="T109" fmla="*/ 116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0" h="133">
                    <a:moveTo>
                      <a:pt x="110" y="68"/>
                    </a:moveTo>
                    <a:cubicBezTo>
                      <a:pt x="110" y="68"/>
                      <a:pt x="110" y="68"/>
                      <a:pt x="110" y="68"/>
                    </a:cubicBezTo>
                    <a:cubicBezTo>
                      <a:pt x="110" y="67"/>
                      <a:pt x="110" y="67"/>
                      <a:pt x="109" y="67"/>
                    </a:cubicBezTo>
                    <a:cubicBezTo>
                      <a:pt x="109" y="66"/>
                      <a:pt x="109" y="66"/>
                      <a:pt x="109" y="66"/>
                    </a:cubicBezTo>
                    <a:cubicBezTo>
                      <a:pt x="101" y="67"/>
                      <a:pt x="94" y="68"/>
                      <a:pt x="87" y="69"/>
                    </a:cubicBezTo>
                    <a:cubicBezTo>
                      <a:pt x="92" y="62"/>
                      <a:pt x="96" y="53"/>
                      <a:pt x="100" y="45"/>
                    </a:cubicBezTo>
                    <a:cubicBezTo>
                      <a:pt x="101" y="42"/>
                      <a:pt x="102" y="38"/>
                      <a:pt x="103" y="34"/>
                    </a:cubicBezTo>
                    <a:cubicBezTo>
                      <a:pt x="104" y="30"/>
                      <a:pt x="104" y="26"/>
                      <a:pt x="104" y="22"/>
                    </a:cubicBezTo>
                    <a:cubicBezTo>
                      <a:pt x="104" y="18"/>
                      <a:pt x="103" y="14"/>
                      <a:pt x="101" y="11"/>
                    </a:cubicBezTo>
                    <a:cubicBezTo>
                      <a:pt x="99" y="8"/>
                      <a:pt x="97" y="6"/>
                      <a:pt x="94" y="5"/>
                    </a:cubicBezTo>
                    <a:cubicBezTo>
                      <a:pt x="92" y="4"/>
                      <a:pt x="89" y="3"/>
                      <a:pt x="87" y="2"/>
                    </a:cubicBezTo>
                    <a:cubicBezTo>
                      <a:pt x="78" y="0"/>
                      <a:pt x="67" y="2"/>
                      <a:pt x="56" y="7"/>
                    </a:cubicBezTo>
                    <a:cubicBezTo>
                      <a:pt x="41" y="14"/>
                      <a:pt x="29" y="24"/>
                      <a:pt x="20" y="38"/>
                    </a:cubicBezTo>
                    <a:cubicBezTo>
                      <a:pt x="13" y="48"/>
                      <a:pt x="10" y="57"/>
                      <a:pt x="10" y="65"/>
                    </a:cubicBezTo>
                    <a:cubicBezTo>
                      <a:pt x="10" y="66"/>
                      <a:pt x="11" y="66"/>
                      <a:pt x="11" y="67"/>
                    </a:cubicBezTo>
                    <a:cubicBezTo>
                      <a:pt x="11" y="68"/>
                      <a:pt x="12" y="68"/>
                      <a:pt x="13" y="69"/>
                    </a:cubicBezTo>
                    <a:cubicBezTo>
                      <a:pt x="13" y="69"/>
                      <a:pt x="14" y="69"/>
                      <a:pt x="15" y="69"/>
                    </a:cubicBezTo>
                    <a:cubicBezTo>
                      <a:pt x="15" y="68"/>
                      <a:pt x="15" y="68"/>
                      <a:pt x="15" y="68"/>
                    </a:cubicBezTo>
                    <a:cubicBezTo>
                      <a:pt x="15" y="67"/>
                      <a:pt x="15" y="67"/>
                      <a:pt x="15" y="67"/>
                    </a:cubicBezTo>
                    <a:cubicBezTo>
                      <a:pt x="15" y="67"/>
                      <a:pt x="15" y="66"/>
                      <a:pt x="14" y="66"/>
                    </a:cubicBezTo>
                    <a:cubicBezTo>
                      <a:pt x="14" y="66"/>
                      <a:pt x="14" y="66"/>
                      <a:pt x="14" y="66"/>
                    </a:cubicBezTo>
                    <a:cubicBezTo>
                      <a:pt x="13" y="66"/>
                      <a:pt x="13" y="66"/>
                      <a:pt x="13" y="66"/>
                    </a:cubicBezTo>
                    <a:cubicBezTo>
                      <a:pt x="13" y="65"/>
                      <a:pt x="13" y="65"/>
                      <a:pt x="13" y="65"/>
                    </a:cubicBezTo>
                    <a:cubicBezTo>
                      <a:pt x="12" y="57"/>
                      <a:pt x="15" y="49"/>
                      <a:pt x="22" y="39"/>
                    </a:cubicBezTo>
                    <a:cubicBezTo>
                      <a:pt x="31" y="26"/>
                      <a:pt x="43" y="16"/>
                      <a:pt x="57" y="10"/>
                    </a:cubicBezTo>
                    <a:cubicBezTo>
                      <a:pt x="68" y="4"/>
                      <a:pt x="78" y="3"/>
                      <a:pt x="87" y="5"/>
                    </a:cubicBezTo>
                    <a:cubicBezTo>
                      <a:pt x="89" y="5"/>
                      <a:pt x="91" y="6"/>
                      <a:pt x="93" y="7"/>
                    </a:cubicBezTo>
                    <a:cubicBezTo>
                      <a:pt x="95" y="8"/>
                      <a:pt x="97" y="10"/>
                      <a:pt x="99" y="12"/>
                    </a:cubicBezTo>
                    <a:cubicBezTo>
                      <a:pt x="101" y="15"/>
                      <a:pt x="101" y="18"/>
                      <a:pt x="102" y="21"/>
                    </a:cubicBezTo>
                    <a:cubicBezTo>
                      <a:pt x="102" y="25"/>
                      <a:pt x="102" y="29"/>
                      <a:pt x="101" y="33"/>
                    </a:cubicBezTo>
                    <a:cubicBezTo>
                      <a:pt x="100" y="37"/>
                      <a:pt x="99" y="40"/>
                      <a:pt x="97" y="44"/>
                    </a:cubicBezTo>
                    <a:cubicBezTo>
                      <a:pt x="94" y="53"/>
                      <a:pt x="89" y="62"/>
                      <a:pt x="84" y="70"/>
                    </a:cubicBezTo>
                    <a:cubicBezTo>
                      <a:pt x="74" y="71"/>
                      <a:pt x="66" y="74"/>
                      <a:pt x="58" y="77"/>
                    </a:cubicBezTo>
                    <a:cubicBezTo>
                      <a:pt x="40" y="83"/>
                      <a:pt x="25" y="92"/>
                      <a:pt x="13" y="104"/>
                    </a:cubicBezTo>
                    <a:cubicBezTo>
                      <a:pt x="7" y="110"/>
                      <a:pt x="4" y="115"/>
                      <a:pt x="2" y="121"/>
                    </a:cubicBezTo>
                    <a:cubicBezTo>
                      <a:pt x="0" y="125"/>
                      <a:pt x="0" y="128"/>
                      <a:pt x="2" y="130"/>
                    </a:cubicBezTo>
                    <a:cubicBezTo>
                      <a:pt x="2" y="131"/>
                      <a:pt x="3" y="131"/>
                      <a:pt x="4" y="132"/>
                    </a:cubicBezTo>
                    <a:cubicBezTo>
                      <a:pt x="5" y="132"/>
                      <a:pt x="7" y="133"/>
                      <a:pt x="8" y="133"/>
                    </a:cubicBezTo>
                    <a:cubicBezTo>
                      <a:pt x="9" y="133"/>
                      <a:pt x="10" y="133"/>
                      <a:pt x="11" y="133"/>
                    </a:cubicBezTo>
                    <a:cubicBezTo>
                      <a:pt x="17" y="131"/>
                      <a:pt x="22" y="130"/>
                      <a:pt x="27" y="127"/>
                    </a:cubicBezTo>
                    <a:cubicBezTo>
                      <a:pt x="32" y="124"/>
                      <a:pt x="37" y="121"/>
                      <a:pt x="41" y="118"/>
                    </a:cubicBezTo>
                    <a:cubicBezTo>
                      <a:pt x="60" y="104"/>
                      <a:pt x="74" y="89"/>
                      <a:pt x="85" y="72"/>
                    </a:cubicBezTo>
                    <a:cubicBezTo>
                      <a:pt x="92" y="71"/>
                      <a:pt x="100" y="70"/>
                      <a:pt x="109" y="69"/>
                    </a:cubicBezTo>
                    <a:cubicBezTo>
                      <a:pt x="109" y="69"/>
                      <a:pt x="109" y="69"/>
                      <a:pt x="110" y="68"/>
                    </a:cubicBezTo>
                    <a:close/>
                    <a:moveTo>
                      <a:pt x="39" y="116"/>
                    </a:moveTo>
                    <a:cubicBezTo>
                      <a:pt x="35" y="119"/>
                      <a:pt x="31" y="122"/>
                      <a:pt x="26" y="125"/>
                    </a:cubicBezTo>
                    <a:cubicBezTo>
                      <a:pt x="22" y="127"/>
                      <a:pt x="16" y="129"/>
                      <a:pt x="11" y="130"/>
                    </a:cubicBezTo>
                    <a:cubicBezTo>
                      <a:pt x="10" y="130"/>
                      <a:pt x="8" y="130"/>
                      <a:pt x="7" y="130"/>
                    </a:cubicBezTo>
                    <a:cubicBezTo>
                      <a:pt x="6" y="130"/>
                      <a:pt x="5" y="129"/>
                      <a:pt x="4" y="128"/>
                    </a:cubicBezTo>
                    <a:cubicBezTo>
                      <a:pt x="3" y="127"/>
                      <a:pt x="3" y="126"/>
                      <a:pt x="3" y="125"/>
                    </a:cubicBezTo>
                    <a:cubicBezTo>
                      <a:pt x="3" y="124"/>
                      <a:pt x="4" y="123"/>
                      <a:pt x="4" y="122"/>
                    </a:cubicBezTo>
                    <a:cubicBezTo>
                      <a:pt x="6" y="116"/>
                      <a:pt x="10" y="111"/>
                      <a:pt x="15" y="106"/>
                    </a:cubicBezTo>
                    <a:cubicBezTo>
                      <a:pt x="26" y="94"/>
                      <a:pt x="41" y="85"/>
                      <a:pt x="59" y="79"/>
                    </a:cubicBezTo>
                    <a:cubicBezTo>
                      <a:pt x="66" y="76"/>
                      <a:pt x="74" y="74"/>
                      <a:pt x="82" y="73"/>
                    </a:cubicBezTo>
                    <a:cubicBezTo>
                      <a:pt x="71" y="88"/>
                      <a:pt x="57" y="103"/>
                      <a:pt x="39"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8">
                <a:extLst>
                  <a:ext uri="{FF2B5EF4-FFF2-40B4-BE49-F238E27FC236}">
                    <a16:creationId xmlns:a16="http://schemas.microsoft.com/office/drawing/2014/main" id="{71F039D4-CA9E-487B-8FDC-1A01E7811369}"/>
                  </a:ext>
                </a:extLst>
              </p:cNvPr>
              <p:cNvSpPr>
                <a:spLocks noEditPoints="1"/>
              </p:cNvSpPr>
              <p:nvPr/>
            </p:nvSpPr>
            <p:spPr bwMode="auto">
              <a:xfrm>
                <a:off x="3025775" y="4435475"/>
                <a:ext cx="446087" cy="365125"/>
              </a:xfrm>
              <a:custGeom>
                <a:avLst/>
                <a:gdLst>
                  <a:gd name="T0" fmla="*/ 88 w 92"/>
                  <a:gd name="T1" fmla="*/ 1 h 75"/>
                  <a:gd name="T2" fmla="*/ 77 w 92"/>
                  <a:gd name="T3" fmla="*/ 21 h 75"/>
                  <a:gd name="T4" fmla="*/ 64 w 92"/>
                  <a:gd name="T5" fmla="*/ 35 h 75"/>
                  <a:gd name="T6" fmla="*/ 52 w 92"/>
                  <a:gd name="T7" fmla="*/ 44 h 75"/>
                  <a:gd name="T8" fmla="*/ 45 w 92"/>
                  <a:gd name="T9" fmla="*/ 51 h 75"/>
                  <a:gd name="T10" fmla="*/ 48 w 92"/>
                  <a:gd name="T11" fmla="*/ 39 h 75"/>
                  <a:gd name="T12" fmla="*/ 45 w 92"/>
                  <a:gd name="T13" fmla="*/ 35 h 75"/>
                  <a:gd name="T14" fmla="*/ 31 w 92"/>
                  <a:gd name="T15" fmla="*/ 48 h 75"/>
                  <a:gd name="T16" fmla="*/ 24 w 92"/>
                  <a:gd name="T17" fmla="*/ 52 h 75"/>
                  <a:gd name="T18" fmla="*/ 25 w 92"/>
                  <a:gd name="T19" fmla="*/ 43 h 75"/>
                  <a:gd name="T20" fmla="*/ 21 w 92"/>
                  <a:gd name="T21" fmla="*/ 42 h 75"/>
                  <a:gd name="T22" fmla="*/ 22 w 92"/>
                  <a:gd name="T23" fmla="*/ 35 h 75"/>
                  <a:gd name="T24" fmla="*/ 17 w 92"/>
                  <a:gd name="T25" fmla="*/ 40 h 75"/>
                  <a:gd name="T26" fmla="*/ 18 w 92"/>
                  <a:gd name="T27" fmla="*/ 43 h 75"/>
                  <a:gd name="T28" fmla="*/ 5 w 92"/>
                  <a:gd name="T29" fmla="*/ 52 h 75"/>
                  <a:gd name="T30" fmla="*/ 3 w 92"/>
                  <a:gd name="T31" fmla="*/ 47 h 75"/>
                  <a:gd name="T32" fmla="*/ 4 w 92"/>
                  <a:gd name="T33" fmla="*/ 47 h 75"/>
                  <a:gd name="T34" fmla="*/ 14 w 92"/>
                  <a:gd name="T35" fmla="*/ 37 h 75"/>
                  <a:gd name="T36" fmla="*/ 7 w 92"/>
                  <a:gd name="T37" fmla="*/ 37 h 75"/>
                  <a:gd name="T38" fmla="*/ 1 w 92"/>
                  <a:gd name="T39" fmla="*/ 53 h 75"/>
                  <a:gd name="T40" fmla="*/ 9 w 92"/>
                  <a:gd name="T41" fmla="*/ 53 h 75"/>
                  <a:gd name="T42" fmla="*/ 19 w 92"/>
                  <a:gd name="T43" fmla="*/ 44 h 75"/>
                  <a:gd name="T44" fmla="*/ 22 w 92"/>
                  <a:gd name="T45" fmla="*/ 45 h 75"/>
                  <a:gd name="T46" fmla="*/ 25 w 92"/>
                  <a:gd name="T47" fmla="*/ 54 h 75"/>
                  <a:gd name="T48" fmla="*/ 32 w 92"/>
                  <a:gd name="T49" fmla="*/ 52 h 75"/>
                  <a:gd name="T50" fmla="*/ 44 w 92"/>
                  <a:gd name="T51" fmla="*/ 46 h 75"/>
                  <a:gd name="T52" fmla="*/ 45 w 92"/>
                  <a:gd name="T53" fmla="*/ 54 h 75"/>
                  <a:gd name="T54" fmla="*/ 52 w 92"/>
                  <a:gd name="T55" fmla="*/ 48 h 75"/>
                  <a:gd name="T56" fmla="*/ 63 w 92"/>
                  <a:gd name="T57" fmla="*/ 52 h 75"/>
                  <a:gd name="T58" fmla="*/ 56 w 92"/>
                  <a:gd name="T59" fmla="*/ 74 h 75"/>
                  <a:gd name="T60" fmla="*/ 59 w 92"/>
                  <a:gd name="T61" fmla="*/ 74 h 75"/>
                  <a:gd name="T62" fmla="*/ 72 w 92"/>
                  <a:gd name="T63" fmla="*/ 43 h 75"/>
                  <a:gd name="T64" fmla="*/ 91 w 92"/>
                  <a:gd name="T65" fmla="*/ 8 h 75"/>
                  <a:gd name="T66" fmla="*/ 8 w 92"/>
                  <a:gd name="T67" fmla="*/ 40 h 75"/>
                  <a:gd name="T68" fmla="*/ 11 w 92"/>
                  <a:gd name="T69" fmla="*/ 38 h 75"/>
                  <a:gd name="T70" fmla="*/ 4 w 92"/>
                  <a:gd name="T71" fmla="*/ 44 h 75"/>
                  <a:gd name="T72" fmla="*/ 20 w 92"/>
                  <a:gd name="T73" fmla="*/ 41 h 75"/>
                  <a:gd name="T74" fmla="*/ 21 w 92"/>
                  <a:gd name="T75" fmla="*/ 38 h 75"/>
                  <a:gd name="T76" fmla="*/ 38 w 92"/>
                  <a:gd name="T77" fmla="*/ 49 h 75"/>
                  <a:gd name="T78" fmla="*/ 34 w 92"/>
                  <a:gd name="T79" fmla="*/ 50 h 75"/>
                  <a:gd name="T80" fmla="*/ 34 w 92"/>
                  <a:gd name="T81" fmla="*/ 46 h 75"/>
                  <a:gd name="T82" fmla="*/ 44 w 92"/>
                  <a:gd name="T83" fmla="*/ 38 h 75"/>
                  <a:gd name="T84" fmla="*/ 46 w 92"/>
                  <a:gd name="T85" fmla="*/ 39 h 75"/>
                  <a:gd name="T86" fmla="*/ 62 w 92"/>
                  <a:gd name="T87" fmla="*/ 50 h 75"/>
                  <a:gd name="T88" fmla="*/ 54 w 92"/>
                  <a:gd name="T89" fmla="*/ 48 h 75"/>
                  <a:gd name="T90" fmla="*/ 55 w 92"/>
                  <a:gd name="T91" fmla="*/ 43 h 75"/>
                  <a:gd name="T92" fmla="*/ 65 w 92"/>
                  <a:gd name="T93" fmla="*/ 38 h 75"/>
                  <a:gd name="T94" fmla="*/ 68 w 92"/>
                  <a:gd name="T95" fmla="*/ 42 h 75"/>
                  <a:gd name="T96" fmla="*/ 88 w 92"/>
                  <a:gd name="T97" fmla="*/ 11 h 75"/>
                  <a:gd name="T98" fmla="*/ 79 w 92"/>
                  <a:gd name="T99" fmla="*/ 22 h 75"/>
                  <a:gd name="T100" fmla="*/ 89 w 92"/>
                  <a:gd name="T101" fmla="*/ 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2" h="75">
                    <a:moveTo>
                      <a:pt x="90" y="0"/>
                    </a:moveTo>
                    <a:cubicBezTo>
                      <a:pt x="89" y="0"/>
                      <a:pt x="89" y="1"/>
                      <a:pt x="89" y="1"/>
                    </a:cubicBezTo>
                    <a:cubicBezTo>
                      <a:pt x="88" y="1"/>
                      <a:pt x="88" y="1"/>
                      <a:pt x="88" y="1"/>
                    </a:cubicBezTo>
                    <a:cubicBezTo>
                      <a:pt x="87" y="2"/>
                      <a:pt x="86" y="3"/>
                      <a:pt x="85" y="4"/>
                    </a:cubicBezTo>
                    <a:cubicBezTo>
                      <a:pt x="84" y="5"/>
                      <a:pt x="84" y="6"/>
                      <a:pt x="83" y="8"/>
                    </a:cubicBezTo>
                    <a:cubicBezTo>
                      <a:pt x="81" y="12"/>
                      <a:pt x="79" y="17"/>
                      <a:pt x="77" y="21"/>
                    </a:cubicBezTo>
                    <a:cubicBezTo>
                      <a:pt x="74" y="27"/>
                      <a:pt x="72" y="33"/>
                      <a:pt x="69" y="39"/>
                    </a:cubicBezTo>
                    <a:cubicBezTo>
                      <a:pt x="69" y="38"/>
                      <a:pt x="68" y="37"/>
                      <a:pt x="67" y="36"/>
                    </a:cubicBezTo>
                    <a:cubicBezTo>
                      <a:pt x="66" y="36"/>
                      <a:pt x="65" y="35"/>
                      <a:pt x="64" y="35"/>
                    </a:cubicBezTo>
                    <a:cubicBezTo>
                      <a:pt x="63" y="35"/>
                      <a:pt x="62" y="35"/>
                      <a:pt x="60" y="36"/>
                    </a:cubicBezTo>
                    <a:cubicBezTo>
                      <a:pt x="57" y="37"/>
                      <a:pt x="55" y="39"/>
                      <a:pt x="53" y="42"/>
                    </a:cubicBezTo>
                    <a:cubicBezTo>
                      <a:pt x="53" y="43"/>
                      <a:pt x="52" y="43"/>
                      <a:pt x="52" y="44"/>
                    </a:cubicBezTo>
                    <a:cubicBezTo>
                      <a:pt x="50" y="47"/>
                      <a:pt x="48" y="49"/>
                      <a:pt x="45" y="51"/>
                    </a:cubicBezTo>
                    <a:cubicBezTo>
                      <a:pt x="45" y="51"/>
                      <a:pt x="45" y="51"/>
                      <a:pt x="45" y="51"/>
                    </a:cubicBezTo>
                    <a:cubicBezTo>
                      <a:pt x="45" y="51"/>
                      <a:pt x="45" y="51"/>
                      <a:pt x="45" y="51"/>
                    </a:cubicBezTo>
                    <a:cubicBezTo>
                      <a:pt x="45" y="51"/>
                      <a:pt x="45" y="51"/>
                      <a:pt x="45" y="51"/>
                    </a:cubicBezTo>
                    <a:cubicBezTo>
                      <a:pt x="45" y="51"/>
                      <a:pt x="45" y="51"/>
                      <a:pt x="45" y="51"/>
                    </a:cubicBezTo>
                    <a:cubicBezTo>
                      <a:pt x="46" y="47"/>
                      <a:pt x="48" y="43"/>
                      <a:pt x="48" y="39"/>
                    </a:cubicBezTo>
                    <a:cubicBezTo>
                      <a:pt x="48" y="39"/>
                      <a:pt x="48" y="38"/>
                      <a:pt x="48" y="38"/>
                    </a:cubicBezTo>
                    <a:cubicBezTo>
                      <a:pt x="48" y="38"/>
                      <a:pt x="48" y="38"/>
                      <a:pt x="48" y="38"/>
                    </a:cubicBezTo>
                    <a:cubicBezTo>
                      <a:pt x="47" y="36"/>
                      <a:pt x="46" y="36"/>
                      <a:pt x="45" y="35"/>
                    </a:cubicBezTo>
                    <a:cubicBezTo>
                      <a:pt x="43" y="35"/>
                      <a:pt x="42" y="35"/>
                      <a:pt x="40" y="36"/>
                    </a:cubicBezTo>
                    <a:cubicBezTo>
                      <a:pt x="36" y="38"/>
                      <a:pt x="33" y="42"/>
                      <a:pt x="31" y="47"/>
                    </a:cubicBezTo>
                    <a:cubicBezTo>
                      <a:pt x="31" y="47"/>
                      <a:pt x="31" y="48"/>
                      <a:pt x="31" y="48"/>
                    </a:cubicBezTo>
                    <a:cubicBezTo>
                      <a:pt x="31" y="49"/>
                      <a:pt x="30" y="49"/>
                      <a:pt x="30" y="49"/>
                    </a:cubicBezTo>
                    <a:cubicBezTo>
                      <a:pt x="29" y="50"/>
                      <a:pt x="28" y="51"/>
                      <a:pt x="27" y="52"/>
                    </a:cubicBezTo>
                    <a:cubicBezTo>
                      <a:pt x="26" y="52"/>
                      <a:pt x="25" y="52"/>
                      <a:pt x="24" y="52"/>
                    </a:cubicBezTo>
                    <a:cubicBezTo>
                      <a:pt x="24" y="51"/>
                      <a:pt x="23" y="50"/>
                      <a:pt x="23" y="49"/>
                    </a:cubicBezTo>
                    <a:cubicBezTo>
                      <a:pt x="24" y="48"/>
                      <a:pt x="24" y="47"/>
                      <a:pt x="24" y="46"/>
                    </a:cubicBezTo>
                    <a:cubicBezTo>
                      <a:pt x="24" y="45"/>
                      <a:pt x="25" y="44"/>
                      <a:pt x="25" y="43"/>
                    </a:cubicBezTo>
                    <a:cubicBezTo>
                      <a:pt x="25" y="43"/>
                      <a:pt x="24" y="43"/>
                      <a:pt x="24" y="43"/>
                    </a:cubicBezTo>
                    <a:cubicBezTo>
                      <a:pt x="24" y="42"/>
                      <a:pt x="24" y="42"/>
                      <a:pt x="23" y="42"/>
                    </a:cubicBezTo>
                    <a:cubicBezTo>
                      <a:pt x="23" y="42"/>
                      <a:pt x="22" y="42"/>
                      <a:pt x="21" y="42"/>
                    </a:cubicBezTo>
                    <a:cubicBezTo>
                      <a:pt x="22" y="41"/>
                      <a:pt x="23" y="40"/>
                      <a:pt x="23" y="39"/>
                    </a:cubicBezTo>
                    <a:cubicBezTo>
                      <a:pt x="24" y="38"/>
                      <a:pt x="24" y="37"/>
                      <a:pt x="23" y="36"/>
                    </a:cubicBezTo>
                    <a:cubicBezTo>
                      <a:pt x="23" y="36"/>
                      <a:pt x="22" y="35"/>
                      <a:pt x="22" y="35"/>
                    </a:cubicBezTo>
                    <a:cubicBezTo>
                      <a:pt x="21" y="35"/>
                      <a:pt x="21" y="36"/>
                      <a:pt x="21" y="36"/>
                    </a:cubicBezTo>
                    <a:cubicBezTo>
                      <a:pt x="20" y="36"/>
                      <a:pt x="20" y="36"/>
                      <a:pt x="19" y="37"/>
                    </a:cubicBezTo>
                    <a:cubicBezTo>
                      <a:pt x="18" y="38"/>
                      <a:pt x="17" y="39"/>
                      <a:pt x="17" y="40"/>
                    </a:cubicBezTo>
                    <a:cubicBezTo>
                      <a:pt x="17" y="41"/>
                      <a:pt x="17" y="42"/>
                      <a:pt x="18" y="42"/>
                    </a:cubicBezTo>
                    <a:cubicBezTo>
                      <a:pt x="18" y="42"/>
                      <a:pt x="18" y="42"/>
                      <a:pt x="18" y="42"/>
                    </a:cubicBezTo>
                    <a:cubicBezTo>
                      <a:pt x="18" y="43"/>
                      <a:pt x="18" y="43"/>
                      <a:pt x="18" y="43"/>
                    </a:cubicBezTo>
                    <a:cubicBezTo>
                      <a:pt x="18" y="43"/>
                      <a:pt x="18" y="43"/>
                      <a:pt x="17" y="43"/>
                    </a:cubicBezTo>
                    <a:cubicBezTo>
                      <a:pt x="15" y="47"/>
                      <a:pt x="12" y="49"/>
                      <a:pt x="10" y="50"/>
                    </a:cubicBezTo>
                    <a:cubicBezTo>
                      <a:pt x="8" y="51"/>
                      <a:pt x="6" y="52"/>
                      <a:pt x="5" y="52"/>
                    </a:cubicBezTo>
                    <a:cubicBezTo>
                      <a:pt x="5" y="52"/>
                      <a:pt x="4" y="52"/>
                      <a:pt x="4" y="51"/>
                    </a:cubicBezTo>
                    <a:cubicBezTo>
                      <a:pt x="3" y="51"/>
                      <a:pt x="3" y="51"/>
                      <a:pt x="3" y="51"/>
                    </a:cubicBezTo>
                    <a:cubicBezTo>
                      <a:pt x="2" y="50"/>
                      <a:pt x="2" y="49"/>
                      <a:pt x="3" y="47"/>
                    </a:cubicBezTo>
                    <a:cubicBezTo>
                      <a:pt x="3" y="47"/>
                      <a:pt x="3" y="47"/>
                      <a:pt x="3" y="47"/>
                    </a:cubicBezTo>
                    <a:cubicBezTo>
                      <a:pt x="4" y="47"/>
                      <a:pt x="4" y="47"/>
                      <a:pt x="4" y="47"/>
                    </a:cubicBezTo>
                    <a:cubicBezTo>
                      <a:pt x="4" y="47"/>
                      <a:pt x="4" y="47"/>
                      <a:pt x="4" y="47"/>
                    </a:cubicBezTo>
                    <a:cubicBezTo>
                      <a:pt x="5" y="46"/>
                      <a:pt x="7" y="46"/>
                      <a:pt x="8" y="45"/>
                    </a:cubicBezTo>
                    <a:cubicBezTo>
                      <a:pt x="10" y="44"/>
                      <a:pt x="12" y="43"/>
                      <a:pt x="13" y="42"/>
                    </a:cubicBezTo>
                    <a:cubicBezTo>
                      <a:pt x="14" y="40"/>
                      <a:pt x="14" y="39"/>
                      <a:pt x="14" y="37"/>
                    </a:cubicBezTo>
                    <a:cubicBezTo>
                      <a:pt x="13" y="37"/>
                      <a:pt x="13" y="36"/>
                      <a:pt x="12" y="36"/>
                    </a:cubicBezTo>
                    <a:cubicBezTo>
                      <a:pt x="11" y="36"/>
                      <a:pt x="10" y="36"/>
                      <a:pt x="9" y="36"/>
                    </a:cubicBezTo>
                    <a:cubicBezTo>
                      <a:pt x="9" y="36"/>
                      <a:pt x="8" y="37"/>
                      <a:pt x="7" y="37"/>
                    </a:cubicBezTo>
                    <a:cubicBezTo>
                      <a:pt x="7" y="38"/>
                      <a:pt x="6" y="38"/>
                      <a:pt x="6" y="38"/>
                    </a:cubicBezTo>
                    <a:cubicBezTo>
                      <a:pt x="3" y="41"/>
                      <a:pt x="2" y="44"/>
                      <a:pt x="1" y="46"/>
                    </a:cubicBezTo>
                    <a:cubicBezTo>
                      <a:pt x="0" y="49"/>
                      <a:pt x="0" y="51"/>
                      <a:pt x="1" y="53"/>
                    </a:cubicBezTo>
                    <a:cubicBezTo>
                      <a:pt x="2" y="53"/>
                      <a:pt x="3" y="54"/>
                      <a:pt x="5" y="54"/>
                    </a:cubicBezTo>
                    <a:cubicBezTo>
                      <a:pt x="5" y="54"/>
                      <a:pt x="5" y="54"/>
                      <a:pt x="6" y="54"/>
                    </a:cubicBezTo>
                    <a:cubicBezTo>
                      <a:pt x="6" y="54"/>
                      <a:pt x="7" y="54"/>
                      <a:pt x="9" y="53"/>
                    </a:cubicBezTo>
                    <a:cubicBezTo>
                      <a:pt x="10" y="53"/>
                      <a:pt x="12" y="52"/>
                      <a:pt x="14" y="51"/>
                    </a:cubicBezTo>
                    <a:cubicBezTo>
                      <a:pt x="15" y="49"/>
                      <a:pt x="17" y="47"/>
                      <a:pt x="19" y="45"/>
                    </a:cubicBezTo>
                    <a:cubicBezTo>
                      <a:pt x="19" y="44"/>
                      <a:pt x="19" y="44"/>
                      <a:pt x="19" y="44"/>
                    </a:cubicBezTo>
                    <a:cubicBezTo>
                      <a:pt x="20" y="44"/>
                      <a:pt x="21" y="44"/>
                      <a:pt x="22" y="45"/>
                    </a:cubicBezTo>
                    <a:cubicBezTo>
                      <a:pt x="22" y="45"/>
                      <a:pt x="22" y="45"/>
                      <a:pt x="22" y="45"/>
                    </a:cubicBezTo>
                    <a:cubicBezTo>
                      <a:pt x="22" y="45"/>
                      <a:pt x="22" y="45"/>
                      <a:pt x="22" y="45"/>
                    </a:cubicBezTo>
                    <a:cubicBezTo>
                      <a:pt x="21" y="46"/>
                      <a:pt x="21" y="48"/>
                      <a:pt x="21" y="49"/>
                    </a:cubicBezTo>
                    <a:cubicBezTo>
                      <a:pt x="21" y="51"/>
                      <a:pt x="22" y="52"/>
                      <a:pt x="23" y="53"/>
                    </a:cubicBezTo>
                    <a:cubicBezTo>
                      <a:pt x="24" y="54"/>
                      <a:pt x="24" y="54"/>
                      <a:pt x="25" y="54"/>
                    </a:cubicBezTo>
                    <a:cubicBezTo>
                      <a:pt x="25" y="54"/>
                      <a:pt x="26" y="54"/>
                      <a:pt x="27" y="54"/>
                    </a:cubicBezTo>
                    <a:cubicBezTo>
                      <a:pt x="29" y="53"/>
                      <a:pt x="30" y="52"/>
                      <a:pt x="32" y="51"/>
                    </a:cubicBezTo>
                    <a:cubicBezTo>
                      <a:pt x="32" y="51"/>
                      <a:pt x="32" y="52"/>
                      <a:pt x="32" y="52"/>
                    </a:cubicBezTo>
                    <a:cubicBezTo>
                      <a:pt x="33" y="53"/>
                      <a:pt x="35" y="53"/>
                      <a:pt x="36" y="53"/>
                    </a:cubicBezTo>
                    <a:cubicBezTo>
                      <a:pt x="38" y="52"/>
                      <a:pt x="39" y="52"/>
                      <a:pt x="40" y="51"/>
                    </a:cubicBezTo>
                    <a:cubicBezTo>
                      <a:pt x="41" y="50"/>
                      <a:pt x="43" y="48"/>
                      <a:pt x="44" y="46"/>
                    </a:cubicBezTo>
                    <a:cubicBezTo>
                      <a:pt x="44" y="48"/>
                      <a:pt x="43" y="49"/>
                      <a:pt x="43" y="51"/>
                    </a:cubicBezTo>
                    <a:cubicBezTo>
                      <a:pt x="43" y="52"/>
                      <a:pt x="43" y="53"/>
                      <a:pt x="44" y="53"/>
                    </a:cubicBezTo>
                    <a:cubicBezTo>
                      <a:pt x="44" y="54"/>
                      <a:pt x="45" y="54"/>
                      <a:pt x="45" y="54"/>
                    </a:cubicBezTo>
                    <a:cubicBezTo>
                      <a:pt x="46" y="54"/>
                      <a:pt x="47" y="54"/>
                      <a:pt x="47" y="53"/>
                    </a:cubicBezTo>
                    <a:cubicBezTo>
                      <a:pt x="49" y="51"/>
                      <a:pt x="50" y="50"/>
                      <a:pt x="52" y="48"/>
                    </a:cubicBezTo>
                    <a:cubicBezTo>
                      <a:pt x="52" y="48"/>
                      <a:pt x="52" y="48"/>
                      <a:pt x="52" y="48"/>
                    </a:cubicBezTo>
                    <a:cubicBezTo>
                      <a:pt x="52" y="51"/>
                      <a:pt x="53" y="53"/>
                      <a:pt x="56" y="54"/>
                    </a:cubicBezTo>
                    <a:cubicBezTo>
                      <a:pt x="57" y="54"/>
                      <a:pt x="58" y="54"/>
                      <a:pt x="59" y="54"/>
                    </a:cubicBezTo>
                    <a:cubicBezTo>
                      <a:pt x="61" y="53"/>
                      <a:pt x="62" y="53"/>
                      <a:pt x="63" y="52"/>
                    </a:cubicBezTo>
                    <a:cubicBezTo>
                      <a:pt x="63" y="52"/>
                      <a:pt x="64" y="52"/>
                      <a:pt x="64" y="51"/>
                    </a:cubicBezTo>
                    <a:cubicBezTo>
                      <a:pt x="62" y="59"/>
                      <a:pt x="59" y="66"/>
                      <a:pt x="56" y="73"/>
                    </a:cubicBezTo>
                    <a:cubicBezTo>
                      <a:pt x="56" y="74"/>
                      <a:pt x="56" y="74"/>
                      <a:pt x="56" y="74"/>
                    </a:cubicBezTo>
                    <a:cubicBezTo>
                      <a:pt x="57" y="75"/>
                      <a:pt x="57" y="75"/>
                      <a:pt x="57" y="75"/>
                    </a:cubicBezTo>
                    <a:cubicBezTo>
                      <a:pt x="57" y="75"/>
                      <a:pt x="57" y="75"/>
                      <a:pt x="57" y="75"/>
                    </a:cubicBezTo>
                    <a:cubicBezTo>
                      <a:pt x="58" y="75"/>
                      <a:pt x="58" y="75"/>
                      <a:pt x="59" y="74"/>
                    </a:cubicBezTo>
                    <a:cubicBezTo>
                      <a:pt x="62" y="65"/>
                      <a:pt x="65" y="56"/>
                      <a:pt x="68" y="47"/>
                    </a:cubicBezTo>
                    <a:cubicBezTo>
                      <a:pt x="69" y="46"/>
                      <a:pt x="70" y="45"/>
                      <a:pt x="71" y="44"/>
                    </a:cubicBezTo>
                    <a:cubicBezTo>
                      <a:pt x="72" y="43"/>
                      <a:pt x="72" y="43"/>
                      <a:pt x="72" y="43"/>
                    </a:cubicBezTo>
                    <a:cubicBezTo>
                      <a:pt x="75" y="38"/>
                      <a:pt x="79" y="32"/>
                      <a:pt x="82" y="26"/>
                    </a:cubicBezTo>
                    <a:cubicBezTo>
                      <a:pt x="85" y="21"/>
                      <a:pt x="87" y="17"/>
                      <a:pt x="90" y="12"/>
                    </a:cubicBezTo>
                    <a:cubicBezTo>
                      <a:pt x="90" y="10"/>
                      <a:pt x="91" y="9"/>
                      <a:pt x="91" y="8"/>
                    </a:cubicBezTo>
                    <a:cubicBezTo>
                      <a:pt x="92" y="6"/>
                      <a:pt x="92" y="5"/>
                      <a:pt x="92" y="3"/>
                    </a:cubicBezTo>
                    <a:cubicBezTo>
                      <a:pt x="92" y="2"/>
                      <a:pt x="91" y="1"/>
                      <a:pt x="90" y="0"/>
                    </a:cubicBezTo>
                    <a:close/>
                    <a:moveTo>
                      <a:pt x="8" y="40"/>
                    </a:moveTo>
                    <a:cubicBezTo>
                      <a:pt x="8" y="39"/>
                      <a:pt x="9" y="39"/>
                      <a:pt x="10" y="38"/>
                    </a:cubicBezTo>
                    <a:cubicBezTo>
                      <a:pt x="11" y="38"/>
                      <a:pt x="11" y="38"/>
                      <a:pt x="11" y="38"/>
                    </a:cubicBezTo>
                    <a:cubicBezTo>
                      <a:pt x="11" y="38"/>
                      <a:pt x="11" y="38"/>
                      <a:pt x="11" y="38"/>
                    </a:cubicBezTo>
                    <a:cubicBezTo>
                      <a:pt x="12" y="39"/>
                      <a:pt x="12" y="39"/>
                      <a:pt x="11" y="40"/>
                    </a:cubicBezTo>
                    <a:cubicBezTo>
                      <a:pt x="11" y="40"/>
                      <a:pt x="10" y="41"/>
                      <a:pt x="9" y="42"/>
                    </a:cubicBezTo>
                    <a:cubicBezTo>
                      <a:pt x="8" y="42"/>
                      <a:pt x="7" y="43"/>
                      <a:pt x="4" y="44"/>
                    </a:cubicBezTo>
                    <a:cubicBezTo>
                      <a:pt x="5" y="43"/>
                      <a:pt x="6" y="42"/>
                      <a:pt x="8" y="40"/>
                    </a:cubicBezTo>
                    <a:close/>
                    <a:moveTo>
                      <a:pt x="21" y="40"/>
                    </a:moveTo>
                    <a:cubicBezTo>
                      <a:pt x="20" y="40"/>
                      <a:pt x="20" y="40"/>
                      <a:pt x="20" y="41"/>
                    </a:cubicBezTo>
                    <a:cubicBezTo>
                      <a:pt x="20" y="40"/>
                      <a:pt x="20" y="39"/>
                      <a:pt x="20" y="39"/>
                    </a:cubicBezTo>
                    <a:cubicBezTo>
                      <a:pt x="20" y="39"/>
                      <a:pt x="21" y="38"/>
                      <a:pt x="21" y="38"/>
                    </a:cubicBezTo>
                    <a:cubicBezTo>
                      <a:pt x="21" y="38"/>
                      <a:pt x="21" y="38"/>
                      <a:pt x="21" y="38"/>
                    </a:cubicBezTo>
                    <a:cubicBezTo>
                      <a:pt x="21" y="38"/>
                      <a:pt x="21" y="38"/>
                      <a:pt x="21" y="38"/>
                    </a:cubicBezTo>
                    <a:cubicBezTo>
                      <a:pt x="21" y="39"/>
                      <a:pt x="21" y="39"/>
                      <a:pt x="21" y="40"/>
                    </a:cubicBezTo>
                    <a:close/>
                    <a:moveTo>
                      <a:pt x="38" y="49"/>
                    </a:moveTo>
                    <a:cubicBezTo>
                      <a:pt x="38" y="50"/>
                      <a:pt x="37" y="50"/>
                      <a:pt x="36" y="51"/>
                    </a:cubicBezTo>
                    <a:cubicBezTo>
                      <a:pt x="35" y="51"/>
                      <a:pt x="35" y="51"/>
                      <a:pt x="35" y="51"/>
                    </a:cubicBezTo>
                    <a:cubicBezTo>
                      <a:pt x="34" y="51"/>
                      <a:pt x="34" y="50"/>
                      <a:pt x="34" y="50"/>
                    </a:cubicBezTo>
                    <a:cubicBezTo>
                      <a:pt x="34" y="50"/>
                      <a:pt x="33" y="49"/>
                      <a:pt x="33" y="49"/>
                    </a:cubicBezTo>
                    <a:cubicBezTo>
                      <a:pt x="34" y="48"/>
                      <a:pt x="34" y="48"/>
                      <a:pt x="35" y="47"/>
                    </a:cubicBezTo>
                    <a:cubicBezTo>
                      <a:pt x="35" y="47"/>
                      <a:pt x="35" y="46"/>
                      <a:pt x="34" y="46"/>
                    </a:cubicBezTo>
                    <a:cubicBezTo>
                      <a:pt x="34" y="46"/>
                      <a:pt x="34" y="46"/>
                      <a:pt x="34" y="46"/>
                    </a:cubicBezTo>
                    <a:cubicBezTo>
                      <a:pt x="35" y="43"/>
                      <a:pt x="38" y="40"/>
                      <a:pt x="41" y="38"/>
                    </a:cubicBezTo>
                    <a:cubicBezTo>
                      <a:pt x="42" y="38"/>
                      <a:pt x="43" y="38"/>
                      <a:pt x="44" y="38"/>
                    </a:cubicBezTo>
                    <a:cubicBezTo>
                      <a:pt x="44" y="38"/>
                      <a:pt x="44" y="38"/>
                      <a:pt x="44" y="38"/>
                    </a:cubicBezTo>
                    <a:cubicBezTo>
                      <a:pt x="45" y="38"/>
                      <a:pt x="45" y="38"/>
                      <a:pt x="45" y="38"/>
                    </a:cubicBezTo>
                    <a:cubicBezTo>
                      <a:pt x="46" y="39"/>
                      <a:pt x="46" y="39"/>
                      <a:pt x="46" y="39"/>
                    </a:cubicBezTo>
                    <a:cubicBezTo>
                      <a:pt x="44" y="43"/>
                      <a:pt x="42" y="46"/>
                      <a:pt x="38" y="49"/>
                    </a:cubicBezTo>
                    <a:close/>
                    <a:moveTo>
                      <a:pt x="66" y="46"/>
                    </a:moveTo>
                    <a:cubicBezTo>
                      <a:pt x="65" y="48"/>
                      <a:pt x="63" y="49"/>
                      <a:pt x="62" y="50"/>
                    </a:cubicBezTo>
                    <a:cubicBezTo>
                      <a:pt x="61" y="51"/>
                      <a:pt x="60" y="51"/>
                      <a:pt x="59" y="51"/>
                    </a:cubicBezTo>
                    <a:cubicBezTo>
                      <a:pt x="58" y="52"/>
                      <a:pt x="57" y="52"/>
                      <a:pt x="56" y="51"/>
                    </a:cubicBezTo>
                    <a:cubicBezTo>
                      <a:pt x="55" y="51"/>
                      <a:pt x="54" y="50"/>
                      <a:pt x="54" y="48"/>
                    </a:cubicBezTo>
                    <a:cubicBezTo>
                      <a:pt x="54" y="47"/>
                      <a:pt x="54" y="46"/>
                      <a:pt x="54" y="45"/>
                    </a:cubicBezTo>
                    <a:cubicBezTo>
                      <a:pt x="54" y="45"/>
                      <a:pt x="54" y="45"/>
                      <a:pt x="54" y="45"/>
                    </a:cubicBezTo>
                    <a:cubicBezTo>
                      <a:pt x="55" y="44"/>
                      <a:pt x="55" y="44"/>
                      <a:pt x="55" y="43"/>
                    </a:cubicBezTo>
                    <a:cubicBezTo>
                      <a:pt x="56" y="41"/>
                      <a:pt x="58" y="39"/>
                      <a:pt x="61" y="38"/>
                    </a:cubicBezTo>
                    <a:cubicBezTo>
                      <a:pt x="62" y="38"/>
                      <a:pt x="62" y="37"/>
                      <a:pt x="63" y="37"/>
                    </a:cubicBezTo>
                    <a:cubicBezTo>
                      <a:pt x="64" y="37"/>
                      <a:pt x="65" y="38"/>
                      <a:pt x="65" y="38"/>
                    </a:cubicBezTo>
                    <a:cubicBezTo>
                      <a:pt x="66" y="39"/>
                      <a:pt x="67" y="39"/>
                      <a:pt x="67" y="40"/>
                    </a:cubicBezTo>
                    <a:cubicBezTo>
                      <a:pt x="67" y="41"/>
                      <a:pt x="68" y="41"/>
                      <a:pt x="68" y="42"/>
                    </a:cubicBezTo>
                    <a:cubicBezTo>
                      <a:pt x="68" y="42"/>
                      <a:pt x="68" y="42"/>
                      <a:pt x="68" y="42"/>
                    </a:cubicBezTo>
                    <a:cubicBezTo>
                      <a:pt x="67" y="44"/>
                      <a:pt x="67" y="45"/>
                      <a:pt x="66" y="46"/>
                    </a:cubicBezTo>
                    <a:close/>
                    <a:moveTo>
                      <a:pt x="89" y="7"/>
                    </a:moveTo>
                    <a:cubicBezTo>
                      <a:pt x="89" y="8"/>
                      <a:pt x="88" y="10"/>
                      <a:pt x="88" y="11"/>
                    </a:cubicBezTo>
                    <a:cubicBezTo>
                      <a:pt x="85" y="16"/>
                      <a:pt x="83" y="20"/>
                      <a:pt x="80" y="25"/>
                    </a:cubicBezTo>
                    <a:cubicBezTo>
                      <a:pt x="78" y="29"/>
                      <a:pt x="75" y="34"/>
                      <a:pt x="72" y="38"/>
                    </a:cubicBezTo>
                    <a:cubicBezTo>
                      <a:pt x="74" y="33"/>
                      <a:pt x="76" y="27"/>
                      <a:pt x="79" y="22"/>
                    </a:cubicBezTo>
                    <a:cubicBezTo>
                      <a:pt x="81" y="18"/>
                      <a:pt x="83" y="13"/>
                      <a:pt x="85" y="9"/>
                    </a:cubicBezTo>
                    <a:cubicBezTo>
                      <a:pt x="86" y="7"/>
                      <a:pt x="88" y="5"/>
                      <a:pt x="89" y="3"/>
                    </a:cubicBezTo>
                    <a:cubicBezTo>
                      <a:pt x="89" y="4"/>
                      <a:pt x="89" y="6"/>
                      <a:pt x="8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16" name="Rectangle 15">
            <a:extLst>
              <a:ext uri="{FF2B5EF4-FFF2-40B4-BE49-F238E27FC236}">
                <a16:creationId xmlns:a16="http://schemas.microsoft.com/office/drawing/2014/main" id="{C31CCF79-7818-49B4-9631-21F369A1D479}"/>
              </a:ext>
            </a:extLst>
          </p:cNvPr>
          <p:cNvSpPr/>
          <p:nvPr/>
        </p:nvSpPr>
        <p:spPr>
          <a:xfrm flipH="1">
            <a:off x="7124700" y="5461000"/>
            <a:ext cx="711200" cy="71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1" name="Straight Connector 20">
            <a:extLst>
              <a:ext uri="{FF2B5EF4-FFF2-40B4-BE49-F238E27FC236}">
                <a16:creationId xmlns:a16="http://schemas.microsoft.com/office/drawing/2014/main" id="{AE5ACB13-C5CD-4135-A5F3-8B91E24DECFD}"/>
              </a:ext>
            </a:extLst>
          </p:cNvPr>
          <p:cNvCxnSpPr>
            <a:cxnSpLocks/>
          </p:cNvCxnSpPr>
          <p:nvPr/>
        </p:nvCxnSpPr>
        <p:spPr>
          <a:xfrm>
            <a:off x="800100" y="5461000"/>
            <a:ext cx="7035800"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Freeform 49">
            <a:extLst>
              <a:ext uri="{FF2B5EF4-FFF2-40B4-BE49-F238E27FC236}">
                <a16:creationId xmlns:a16="http://schemas.microsoft.com/office/drawing/2014/main" id="{8A60942F-1E96-4100-8161-ED7C4994321F}"/>
              </a:ext>
            </a:extLst>
          </p:cNvPr>
          <p:cNvSpPr>
            <a:spLocks noChangeArrowheads="1"/>
          </p:cNvSpPr>
          <p:nvPr/>
        </p:nvSpPr>
        <p:spPr bwMode="auto">
          <a:xfrm>
            <a:off x="5954707" y="5734839"/>
            <a:ext cx="167610" cy="164544"/>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4" name="Freeform 52">
            <a:extLst>
              <a:ext uri="{FF2B5EF4-FFF2-40B4-BE49-F238E27FC236}">
                <a16:creationId xmlns:a16="http://schemas.microsoft.com/office/drawing/2014/main" id="{0A83745A-18C7-400B-A6F4-FA42E0748B32}"/>
              </a:ext>
            </a:extLst>
          </p:cNvPr>
          <p:cNvSpPr>
            <a:spLocks noChangeArrowheads="1"/>
          </p:cNvSpPr>
          <p:nvPr/>
        </p:nvSpPr>
        <p:spPr bwMode="auto">
          <a:xfrm>
            <a:off x="6227109" y="5733817"/>
            <a:ext cx="167610" cy="165566"/>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39687 w 479"/>
              <a:gd name="T13" fmla="*/ 159984 h 471"/>
              <a:gd name="T14" fmla="*/ 139687 w 479"/>
              <a:gd name="T15" fmla="*/ 159984 h 471"/>
              <a:gd name="T16" fmla="*/ 120663 w 479"/>
              <a:gd name="T17" fmla="*/ 150155 h 471"/>
              <a:gd name="T18" fmla="*/ 101096 w 479"/>
              <a:gd name="T19" fmla="*/ 198205 h 471"/>
              <a:gd name="T20" fmla="*/ 110880 w 479"/>
              <a:gd name="T21" fmla="*/ 126130 h 471"/>
              <a:gd name="T22" fmla="*/ 130447 w 479"/>
              <a:gd name="T23" fmla="*/ 92277 h 471"/>
              <a:gd name="T24" fmla="*/ 135339 w 479"/>
              <a:gd name="T25" fmla="*/ 145241 h 471"/>
              <a:gd name="T26" fmla="*/ 154362 w 479"/>
              <a:gd name="T27" fmla="*/ 82449 h 471"/>
              <a:gd name="T28" fmla="*/ 91856 w 479"/>
              <a:gd name="T29" fmla="*/ 116302 h 471"/>
              <a:gd name="T30" fmla="*/ 96748 w 479"/>
              <a:gd name="T31" fmla="*/ 140327 h 471"/>
              <a:gd name="T32" fmla="*/ 77181 w 479"/>
              <a:gd name="T33" fmla="*/ 106474 h 471"/>
              <a:gd name="T34" fmla="*/ 125555 w 479"/>
              <a:gd name="T35" fmla="*/ 58424 h 471"/>
              <a:gd name="T36" fmla="*/ 183169 w 479"/>
              <a:gd name="T37" fmla="*/ 97191 h 471"/>
              <a:gd name="T38" fmla="*/ 139687 w 479"/>
              <a:gd name="T39" fmla="*/ 159984 h 47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5" name="Freeform 79">
            <a:extLst>
              <a:ext uri="{FF2B5EF4-FFF2-40B4-BE49-F238E27FC236}">
                <a16:creationId xmlns:a16="http://schemas.microsoft.com/office/drawing/2014/main" id="{AF346762-83D5-4E4D-A2AC-6802A6D98672}"/>
              </a:ext>
            </a:extLst>
          </p:cNvPr>
          <p:cNvSpPr>
            <a:spLocks noChangeArrowheads="1"/>
          </p:cNvSpPr>
          <p:nvPr/>
        </p:nvSpPr>
        <p:spPr bwMode="auto">
          <a:xfrm>
            <a:off x="5408879" y="5733817"/>
            <a:ext cx="167610" cy="165566"/>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6" name="Freeform 86">
            <a:extLst>
              <a:ext uri="{FF2B5EF4-FFF2-40B4-BE49-F238E27FC236}">
                <a16:creationId xmlns:a16="http://schemas.microsoft.com/office/drawing/2014/main" id="{9062424A-51CC-4C11-9263-B8EA8BC04C7D}"/>
              </a:ext>
            </a:extLst>
          </p:cNvPr>
          <p:cNvSpPr>
            <a:spLocks noChangeArrowheads="1"/>
          </p:cNvSpPr>
          <p:nvPr/>
        </p:nvSpPr>
        <p:spPr bwMode="auto">
          <a:xfrm>
            <a:off x="5681282" y="5733817"/>
            <a:ext cx="168632" cy="165566"/>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grpSp>
        <p:nvGrpSpPr>
          <p:cNvPr id="40" name="Group 39">
            <a:extLst>
              <a:ext uri="{FF2B5EF4-FFF2-40B4-BE49-F238E27FC236}">
                <a16:creationId xmlns:a16="http://schemas.microsoft.com/office/drawing/2014/main" id="{EFF309E6-5348-4709-9ED2-3CCD7F394053}"/>
              </a:ext>
            </a:extLst>
          </p:cNvPr>
          <p:cNvGrpSpPr/>
          <p:nvPr/>
        </p:nvGrpSpPr>
        <p:grpSpPr>
          <a:xfrm>
            <a:off x="7370763" y="5707063"/>
            <a:ext cx="219075" cy="219075"/>
            <a:chOff x="5986463" y="2549740"/>
            <a:chExt cx="219075" cy="219075"/>
          </a:xfrm>
        </p:grpSpPr>
        <p:sp>
          <p:nvSpPr>
            <p:cNvPr id="41" name="Freeform 38">
              <a:extLst>
                <a:ext uri="{FF2B5EF4-FFF2-40B4-BE49-F238E27FC236}">
                  <a16:creationId xmlns:a16="http://schemas.microsoft.com/office/drawing/2014/main" id="{A1E4E15B-8AA8-447F-B27C-607FF014434E}"/>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cxnSp>
          <p:nvCxnSpPr>
            <p:cNvPr id="42" name="Straight Connector 41">
              <a:extLst>
                <a:ext uri="{FF2B5EF4-FFF2-40B4-BE49-F238E27FC236}">
                  <a16:creationId xmlns:a16="http://schemas.microsoft.com/office/drawing/2014/main" id="{FFF27B0B-77A1-4438-AEB3-5F5D294E6C15}"/>
                </a:ext>
              </a:extLst>
            </p:cNvPr>
            <p:cNvCxnSpPr>
              <a:cxnSpLocks/>
            </p:cNvCxnSpPr>
            <p:nvPr/>
          </p:nvCxnSpPr>
          <p:spPr>
            <a:xfrm rot="900000">
              <a:off x="6101046" y="2688857"/>
              <a:ext cx="61915" cy="58522"/>
            </a:xfrm>
            <a:prstGeom prst="line">
              <a:avLst/>
            </a:prstGeom>
            <a:ln w="28575">
              <a:solidFill>
                <a:schemeClr val="accent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68918655"/>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E48252-6EB0-497F-A8BE-A7AC53F804AF}"/>
              </a:ext>
            </a:extLst>
          </p:cNvPr>
          <p:cNvSpPr txBox="1"/>
          <p:nvPr/>
        </p:nvSpPr>
        <p:spPr>
          <a:xfrm>
            <a:off x="3784600" y="523875"/>
            <a:ext cx="4622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Products</a:t>
            </a:r>
          </a:p>
        </p:txBody>
      </p:sp>
      <p:sp>
        <p:nvSpPr>
          <p:cNvPr id="4" name="TextBox 3">
            <a:extLst>
              <a:ext uri="{FF2B5EF4-FFF2-40B4-BE49-F238E27FC236}">
                <a16:creationId xmlns:a16="http://schemas.microsoft.com/office/drawing/2014/main" id="{7A0F3918-FFE1-4C3E-927E-2D6F07B6D4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8B55AC05-3896-492A-A8CB-E4A20348703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144837" y="1740468"/>
            <a:ext cx="5924550" cy="3949700"/>
          </a:xfrm>
          <a:prstGeom prst="rect">
            <a:avLst/>
          </a:prstGeom>
        </p:spPr>
      </p:pic>
      <p:sp>
        <p:nvSpPr>
          <p:cNvPr id="16" name="TextBox 15">
            <a:extLst>
              <a:ext uri="{FF2B5EF4-FFF2-40B4-BE49-F238E27FC236}">
                <a16:creationId xmlns:a16="http://schemas.microsoft.com/office/drawing/2014/main" id="{D0283B54-1B24-4BF5-89BD-E9AA1B50ED1B}"/>
              </a:ext>
            </a:extLst>
          </p:cNvPr>
          <p:cNvSpPr txBox="1"/>
          <p:nvPr/>
        </p:nvSpPr>
        <p:spPr>
          <a:xfrm>
            <a:off x="693501" y="283410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All features :</a:t>
            </a:r>
          </a:p>
        </p:txBody>
      </p:sp>
      <p:sp>
        <p:nvSpPr>
          <p:cNvPr id="17" name="TextBox 16">
            <a:extLst>
              <a:ext uri="{FF2B5EF4-FFF2-40B4-BE49-F238E27FC236}">
                <a16:creationId xmlns:a16="http://schemas.microsoft.com/office/drawing/2014/main" id="{A78EC797-DE26-4105-B310-FE0F923D1EDB}"/>
              </a:ext>
            </a:extLst>
          </p:cNvPr>
          <p:cNvSpPr txBox="1"/>
          <p:nvPr/>
        </p:nvSpPr>
        <p:spPr>
          <a:xfrm>
            <a:off x="693501" y="3260485"/>
            <a:ext cx="2408593" cy="1220847"/>
          </a:xfrm>
          <a:prstGeom prst="rect">
            <a:avLst/>
          </a:prstGeom>
          <a:noFill/>
        </p:spPr>
        <p:txBody>
          <a:bodyPr wrap="square" rtlCol="0">
            <a:spAutoFit/>
          </a:bodyPr>
          <a:lstStyle/>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a:t>
            </a:r>
          </a:p>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 a to is in there go frequently to</a:t>
            </a:r>
          </a:p>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gay terminated you greater nay</a:t>
            </a:r>
          </a:p>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prudent looked has</a:t>
            </a:r>
          </a:p>
          <a:p>
            <a:pPr marL="228600" indent="-22860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attachment in a to is the is best.</a:t>
            </a:r>
          </a:p>
        </p:txBody>
      </p:sp>
      <p:sp>
        <p:nvSpPr>
          <p:cNvPr id="12" name="TextBox 11">
            <a:extLst>
              <a:ext uri="{FF2B5EF4-FFF2-40B4-BE49-F238E27FC236}">
                <a16:creationId xmlns:a16="http://schemas.microsoft.com/office/drawing/2014/main" id="{C35CEF0C-EFC9-48F1-B10C-72EAED35115A}"/>
              </a:ext>
            </a:extLst>
          </p:cNvPr>
          <p:cNvSpPr txBox="1"/>
          <p:nvPr/>
        </p:nvSpPr>
        <p:spPr>
          <a:xfrm>
            <a:off x="9172575" y="3742581"/>
            <a:ext cx="209080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 address farther hundred there a toward husband in are securing is off occasion  daughter</a:t>
            </a:r>
          </a:p>
        </p:txBody>
      </p:sp>
      <p:sp>
        <p:nvSpPr>
          <p:cNvPr id="19" name="TextBox 18">
            <a:extLst>
              <a:ext uri="{FF2B5EF4-FFF2-40B4-BE49-F238E27FC236}">
                <a16:creationId xmlns:a16="http://schemas.microsoft.com/office/drawing/2014/main" id="{33621FB8-FB66-4FE9-A28A-F1C2328AAEB6}"/>
              </a:ext>
            </a:extLst>
          </p:cNvPr>
          <p:cNvSpPr txBox="1"/>
          <p:nvPr/>
        </p:nvSpPr>
        <p:spPr>
          <a:xfrm>
            <a:off x="9134475" y="2582838"/>
            <a:ext cx="2128901"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Awesome subtitle</a:t>
            </a:r>
          </a:p>
        </p:txBody>
      </p:sp>
      <p:sp>
        <p:nvSpPr>
          <p:cNvPr id="22" name="Rectangle: Rounded Corners 21">
            <a:extLst>
              <a:ext uri="{FF2B5EF4-FFF2-40B4-BE49-F238E27FC236}">
                <a16:creationId xmlns:a16="http://schemas.microsoft.com/office/drawing/2014/main" id="{EC796DAA-8929-4E30-99C9-EDF2910571E6}"/>
              </a:ext>
            </a:extLst>
          </p:cNvPr>
          <p:cNvSpPr/>
          <p:nvPr/>
        </p:nvSpPr>
        <p:spPr>
          <a:xfrm>
            <a:off x="5438775" y="5668804"/>
            <a:ext cx="1285875" cy="282458"/>
          </a:xfrm>
          <a:prstGeom prst="roundRect">
            <a:avLst>
              <a:gd name="adj" fmla="val 2302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DE8C9150-9173-4517-AE8B-FF81BB3AF45C}"/>
              </a:ext>
            </a:extLst>
          </p:cNvPr>
          <p:cNvSpPr txBox="1"/>
          <p:nvPr/>
        </p:nvSpPr>
        <p:spPr>
          <a:xfrm>
            <a:off x="5622924" y="5690168"/>
            <a:ext cx="968376" cy="246221"/>
          </a:xfrm>
          <a:prstGeom prst="rect">
            <a:avLst/>
          </a:prstGeom>
          <a:noFill/>
        </p:spPr>
        <p:txBody>
          <a:bodyPr wrap="square" rtlCol="0">
            <a:spAutoFit/>
          </a:bodyPr>
          <a:lstStyle/>
          <a:p>
            <a:pPr algn="ctr"/>
            <a:r>
              <a:rPr lang="en-US" sz="1000" spc="300">
                <a:solidFill>
                  <a:schemeClr val="bg1"/>
                </a:solidFill>
                <a:latin typeface="Roboto" panose="02000000000000000000" pitchFamily="2" charset="0"/>
                <a:ea typeface="Roboto" panose="02000000000000000000" pitchFamily="2" charset="0"/>
                <a:cs typeface="Roboto" panose="02000000000000000000" pitchFamily="2" charset="0"/>
              </a:rPr>
              <a:t>SCROLL</a:t>
            </a:r>
          </a:p>
        </p:txBody>
      </p:sp>
      <p:sp>
        <p:nvSpPr>
          <p:cNvPr id="5" name="Picture Placeholder 4">
            <a:extLst>
              <a:ext uri="{FF2B5EF4-FFF2-40B4-BE49-F238E27FC236}">
                <a16:creationId xmlns:a16="http://schemas.microsoft.com/office/drawing/2014/main" id="{603BFD83-E542-FC43-AEEE-D0F369EAF19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546923196"/>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34C0C96E-5412-49D5-93E7-9B8BA1115D5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574614" y="1634962"/>
            <a:ext cx="3185328" cy="2123552"/>
          </a:xfrm>
          <a:prstGeom prst="rect">
            <a:avLst/>
          </a:prstGeom>
        </p:spPr>
      </p:pic>
      <p:pic>
        <p:nvPicPr>
          <p:cNvPr id="20" name="Picture 19">
            <a:extLst>
              <a:ext uri="{FF2B5EF4-FFF2-40B4-BE49-F238E27FC236}">
                <a16:creationId xmlns:a16="http://schemas.microsoft.com/office/drawing/2014/main" id="{F31FA519-C125-438F-AF31-F2DD699BD4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284" y="1994875"/>
            <a:ext cx="771097" cy="1572110"/>
          </a:xfrm>
          <a:prstGeom prst="rect">
            <a:avLst/>
          </a:prstGeom>
        </p:spPr>
      </p:pic>
      <p:sp>
        <p:nvSpPr>
          <p:cNvPr id="11" name="Freeform: Shape 10">
            <a:extLst>
              <a:ext uri="{FF2B5EF4-FFF2-40B4-BE49-F238E27FC236}">
                <a16:creationId xmlns:a16="http://schemas.microsoft.com/office/drawing/2014/main" id="{875A4A91-2F6F-4515-903F-A2F9A460AA46}"/>
              </a:ext>
            </a:extLst>
          </p:cNvPr>
          <p:cNvSpPr/>
          <p:nvPr/>
        </p:nvSpPr>
        <p:spPr>
          <a:xfrm>
            <a:off x="2743200" y="3505200"/>
            <a:ext cx="6705600" cy="3352800"/>
          </a:xfrm>
          <a:custGeom>
            <a:avLst/>
            <a:gdLst>
              <a:gd name="connsiteX0" fmla="*/ 3352800 w 6705600"/>
              <a:gd name="connsiteY0" fmla="*/ 0 h 3352800"/>
              <a:gd name="connsiteX1" fmla="*/ 6705600 w 6705600"/>
              <a:gd name="connsiteY1" fmla="*/ 3352800 h 3352800"/>
              <a:gd name="connsiteX2" fmla="*/ 0 w 6705600"/>
              <a:gd name="connsiteY2" fmla="*/ 3352800 h 3352800"/>
              <a:gd name="connsiteX3" fmla="*/ 3352800 w 6705600"/>
              <a:gd name="connsiteY3" fmla="*/ 0 h 3352800"/>
            </a:gdLst>
            <a:ahLst/>
            <a:cxnLst>
              <a:cxn ang="0">
                <a:pos x="connsiteX0" y="connsiteY0"/>
              </a:cxn>
              <a:cxn ang="0">
                <a:pos x="connsiteX1" y="connsiteY1"/>
              </a:cxn>
              <a:cxn ang="0">
                <a:pos x="connsiteX2" y="connsiteY2"/>
              </a:cxn>
              <a:cxn ang="0">
                <a:pos x="connsiteX3" y="connsiteY3"/>
              </a:cxn>
            </a:cxnLst>
            <a:rect l="l" t="t" r="r" b="b"/>
            <a:pathLst>
              <a:path w="6705600" h="3352800">
                <a:moveTo>
                  <a:pt x="3352800" y="0"/>
                </a:moveTo>
                <a:cubicBezTo>
                  <a:pt x="5204500" y="0"/>
                  <a:pt x="6705600" y="1501100"/>
                  <a:pt x="6705600" y="3352800"/>
                </a:cubicBezTo>
                <a:lnTo>
                  <a:pt x="0" y="3352800"/>
                </a:lnTo>
                <a:cubicBezTo>
                  <a:pt x="0" y="1501100"/>
                  <a:pt x="1501100" y="0"/>
                  <a:pt x="3352800" y="0"/>
                </a:cubicBezTo>
                <a:close/>
              </a:path>
            </a:pathLst>
          </a:custGeom>
          <a:gradFill flip="none" rotWithShape="1">
            <a:gsLst>
              <a:gs pos="0">
                <a:schemeClr val="accent1"/>
              </a:gs>
              <a:gs pos="35000">
                <a:schemeClr val="accent2"/>
              </a:gs>
              <a:gs pos="68000">
                <a:schemeClr val="accent3"/>
              </a:gs>
              <a:gs pos="100000">
                <a:schemeClr val="accent4"/>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10737609-3F1B-4228-B40B-616B62836DE3}"/>
              </a:ext>
            </a:extLst>
          </p:cNvPr>
          <p:cNvSpPr/>
          <p:nvPr/>
        </p:nvSpPr>
        <p:spPr>
          <a:xfrm>
            <a:off x="4521994" y="2126456"/>
            <a:ext cx="3148012" cy="17645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1DEEA66-BB47-42B2-ACDC-ADDEF3892EE6}"/>
              </a:ext>
            </a:extLst>
          </p:cNvPr>
          <p:cNvSpPr txBox="1"/>
          <p:nvPr/>
        </p:nvSpPr>
        <p:spPr>
          <a:xfrm>
            <a:off x="3784600" y="523875"/>
            <a:ext cx="4622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Products</a:t>
            </a:r>
          </a:p>
        </p:txBody>
      </p:sp>
      <p:sp>
        <p:nvSpPr>
          <p:cNvPr id="4" name="TextBox 3">
            <a:extLst>
              <a:ext uri="{FF2B5EF4-FFF2-40B4-BE49-F238E27FC236}">
                <a16:creationId xmlns:a16="http://schemas.microsoft.com/office/drawing/2014/main" id="{3FE22B2B-910F-46E2-84B3-900A4B1A8F1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7" name="Picture 6">
            <a:extLst>
              <a:ext uri="{FF2B5EF4-FFF2-40B4-BE49-F238E27FC236}">
                <a16:creationId xmlns:a16="http://schemas.microsoft.com/office/drawing/2014/main" id="{CDEF6017-C9CD-4935-AB5E-FBE780FC55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94341" y="1994874"/>
            <a:ext cx="3403319" cy="2758101"/>
          </a:xfrm>
          <a:prstGeom prst="rect">
            <a:avLst/>
          </a:prstGeom>
          <a:effectLst>
            <a:reflection blurRad="6350" stA="26000" endPos="30000" dir="5400000" sy="-100000" algn="bl" rotWithShape="0"/>
          </a:effectLst>
        </p:spPr>
      </p:pic>
      <p:sp>
        <p:nvSpPr>
          <p:cNvPr id="12" name="TextBox 11">
            <a:extLst>
              <a:ext uri="{FF2B5EF4-FFF2-40B4-BE49-F238E27FC236}">
                <a16:creationId xmlns:a16="http://schemas.microsoft.com/office/drawing/2014/main" id="{45904EE7-85B1-4767-8485-3A1DE412EDCF}"/>
              </a:ext>
            </a:extLst>
          </p:cNvPr>
          <p:cNvSpPr txBox="1"/>
          <p:nvPr/>
        </p:nvSpPr>
        <p:spPr>
          <a:xfrm>
            <a:off x="5359475" y="5073440"/>
            <a:ext cx="147305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3" name="TextBox 12">
            <a:extLst>
              <a:ext uri="{FF2B5EF4-FFF2-40B4-BE49-F238E27FC236}">
                <a16:creationId xmlns:a16="http://schemas.microsoft.com/office/drawing/2014/main" id="{FAB3B600-755C-4079-A35E-42ABAE8B8B85}"/>
              </a:ext>
            </a:extLst>
          </p:cNvPr>
          <p:cNvSpPr txBox="1"/>
          <p:nvPr/>
        </p:nvSpPr>
        <p:spPr>
          <a:xfrm>
            <a:off x="4206523" y="5499823"/>
            <a:ext cx="3778954"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a:t>
            </a:r>
          </a:p>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looked has attachment in a to is.</a:t>
            </a:r>
          </a:p>
        </p:txBody>
      </p:sp>
      <p:sp>
        <p:nvSpPr>
          <p:cNvPr id="23" name="TextBox 22">
            <a:extLst>
              <a:ext uri="{FF2B5EF4-FFF2-40B4-BE49-F238E27FC236}">
                <a16:creationId xmlns:a16="http://schemas.microsoft.com/office/drawing/2014/main" id="{098C4FC5-4054-4D47-B50D-E49F288B6BEA}"/>
              </a:ext>
            </a:extLst>
          </p:cNvPr>
          <p:cNvSpPr txBox="1"/>
          <p:nvPr/>
        </p:nvSpPr>
        <p:spPr>
          <a:xfrm>
            <a:off x="1162621" y="3884042"/>
            <a:ext cx="1728423"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58A42435-FD61-443A-85B8-95921D4FC235}"/>
              </a:ext>
            </a:extLst>
          </p:cNvPr>
          <p:cNvSpPr txBox="1"/>
          <p:nvPr/>
        </p:nvSpPr>
        <p:spPr>
          <a:xfrm>
            <a:off x="1162621" y="4310425"/>
            <a:ext cx="172842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a:t>
            </a:r>
          </a:p>
        </p:txBody>
      </p:sp>
      <p:sp>
        <p:nvSpPr>
          <p:cNvPr id="25" name="TextBox 24">
            <a:extLst>
              <a:ext uri="{FF2B5EF4-FFF2-40B4-BE49-F238E27FC236}">
                <a16:creationId xmlns:a16="http://schemas.microsoft.com/office/drawing/2014/main" id="{1C08F456-BE10-47BD-AAEE-BEBE5BAD8E0C}"/>
              </a:ext>
            </a:extLst>
          </p:cNvPr>
          <p:cNvSpPr txBox="1"/>
          <p:nvPr/>
        </p:nvSpPr>
        <p:spPr>
          <a:xfrm>
            <a:off x="9303067" y="3884042"/>
            <a:ext cx="1728423"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96D12A6F-56E6-4175-A886-C14658F15631}"/>
              </a:ext>
            </a:extLst>
          </p:cNvPr>
          <p:cNvSpPr txBox="1"/>
          <p:nvPr/>
        </p:nvSpPr>
        <p:spPr>
          <a:xfrm>
            <a:off x="9303067" y="4310425"/>
            <a:ext cx="172842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a:t>
            </a:r>
          </a:p>
        </p:txBody>
      </p:sp>
      <p:sp>
        <p:nvSpPr>
          <p:cNvPr id="39" name="Arrow: Right 38">
            <a:extLst>
              <a:ext uri="{FF2B5EF4-FFF2-40B4-BE49-F238E27FC236}">
                <a16:creationId xmlns:a16="http://schemas.microsoft.com/office/drawing/2014/main" id="{12638337-BDAE-4C37-B380-CC5008679F7E}"/>
              </a:ext>
            </a:extLst>
          </p:cNvPr>
          <p:cNvSpPr/>
          <p:nvPr/>
        </p:nvSpPr>
        <p:spPr>
          <a:xfrm>
            <a:off x="3197115" y="2768554"/>
            <a:ext cx="359136" cy="218486"/>
          </a:xfrm>
          <a:prstGeom prst="right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Arrow: Right 40">
            <a:extLst>
              <a:ext uri="{FF2B5EF4-FFF2-40B4-BE49-F238E27FC236}">
                <a16:creationId xmlns:a16="http://schemas.microsoft.com/office/drawing/2014/main" id="{8B1B97FA-877D-40A5-8EB4-69B45073D620}"/>
              </a:ext>
            </a:extLst>
          </p:cNvPr>
          <p:cNvSpPr/>
          <p:nvPr/>
        </p:nvSpPr>
        <p:spPr>
          <a:xfrm>
            <a:off x="8329584" y="2768554"/>
            <a:ext cx="359136" cy="218486"/>
          </a:xfrm>
          <a:prstGeom prst="rightArrow">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CFB646BF-C1B6-7D43-95F6-41F34164604F}"/>
              </a:ext>
            </a:extLst>
          </p:cNvPr>
          <p:cNvSpPr>
            <a:spLocks noGrp="1"/>
          </p:cNvSpPr>
          <p:nvPr>
            <p:ph type="pic" sz="quarter" idx="10"/>
          </p:nvPr>
        </p:nvSpPr>
        <p:spPr/>
        <p:txBody>
          <a:bodyPr/>
          <a:lstStyle/>
          <a:p>
            <a:endParaRPr lang="ro-RO"/>
          </a:p>
        </p:txBody>
      </p:sp>
      <p:sp>
        <p:nvSpPr>
          <p:cNvPr id="8" name="Picture Placeholder 7">
            <a:extLst>
              <a:ext uri="{FF2B5EF4-FFF2-40B4-BE49-F238E27FC236}">
                <a16:creationId xmlns:a16="http://schemas.microsoft.com/office/drawing/2014/main" id="{1BFFD3FE-2B34-A440-8A93-B9B896C5F132}"/>
              </a:ext>
            </a:extLst>
          </p:cNvPr>
          <p:cNvSpPr>
            <a:spLocks noGrp="1"/>
          </p:cNvSpPr>
          <p:nvPr>
            <p:ph type="pic" sz="quarter" idx="12"/>
          </p:nvPr>
        </p:nvSpPr>
        <p:spPr/>
        <p:txBody>
          <a:bodyPr/>
          <a:lstStyle/>
          <a:p>
            <a:endParaRPr lang="ro-RO"/>
          </a:p>
        </p:txBody>
      </p:sp>
      <p:sp>
        <p:nvSpPr>
          <p:cNvPr id="10" name="Picture Placeholder 9">
            <a:extLst>
              <a:ext uri="{FF2B5EF4-FFF2-40B4-BE49-F238E27FC236}">
                <a16:creationId xmlns:a16="http://schemas.microsoft.com/office/drawing/2014/main" id="{3726DA18-8F87-D047-9887-015982FB76F0}"/>
              </a:ext>
            </a:extLst>
          </p:cNvPr>
          <p:cNvSpPr>
            <a:spLocks noGrp="1"/>
          </p:cNvSpPr>
          <p:nvPr>
            <p:ph type="pic" sz="quarter" idx="11"/>
          </p:nvPr>
        </p:nvSpPr>
        <p:spPr/>
        <p:txBody>
          <a:bodyPr/>
          <a:lstStyle/>
          <a:p>
            <a:endParaRPr lang="ro-RO"/>
          </a:p>
        </p:txBody>
      </p:sp>
    </p:spTree>
    <p:extLst>
      <p:ext uri="{BB962C8B-B14F-4D97-AF65-F5344CB8AC3E}">
        <p14:creationId xmlns:p14="http://schemas.microsoft.com/office/powerpoint/2010/main" val="44536011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Oval 27">
            <a:extLst>
              <a:ext uri="{FF2B5EF4-FFF2-40B4-BE49-F238E27FC236}">
                <a16:creationId xmlns:a16="http://schemas.microsoft.com/office/drawing/2014/main" id="{CF6E6AE5-1830-4657-ACCE-43622E04CC42}"/>
              </a:ext>
            </a:extLst>
          </p:cNvPr>
          <p:cNvSpPr>
            <a:spLocks noChangeArrowheads="1"/>
          </p:cNvSpPr>
          <p:nvPr/>
        </p:nvSpPr>
        <p:spPr bwMode="auto">
          <a:xfrm rot="10800000">
            <a:off x="4938921" y="4663426"/>
            <a:ext cx="2304157" cy="2304159"/>
          </a:xfrm>
          <a:prstGeom prst="ellipse">
            <a:avLst/>
          </a:pr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394EB7D8-5B96-4117-844F-9F2E3994224C}"/>
              </a:ext>
            </a:extLst>
          </p:cNvPr>
          <p:cNvSpPr txBox="1"/>
          <p:nvPr/>
        </p:nvSpPr>
        <p:spPr>
          <a:xfrm>
            <a:off x="1581150" y="523875"/>
            <a:ext cx="9029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Unique Selling Proposition (USP)</a:t>
            </a:r>
          </a:p>
        </p:txBody>
      </p:sp>
      <p:sp>
        <p:nvSpPr>
          <p:cNvPr id="6" name="TextBox 5">
            <a:extLst>
              <a:ext uri="{FF2B5EF4-FFF2-40B4-BE49-F238E27FC236}">
                <a16:creationId xmlns:a16="http://schemas.microsoft.com/office/drawing/2014/main" id="{890BC33E-1DC0-4A04-A3CC-D1D1B799A2D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1" name="TextBox 20">
            <a:extLst>
              <a:ext uri="{FF2B5EF4-FFF2-40B4-BE49-F238E27FC236}">
                <a16:creationId xmlns:a16="http://schemas.microsoft.com/office/drawing/2014/main" id="{D668E223-A6F3-4A46-8429-0F42CC45BB68}"/>
              </a:ext>
            </a:extLst>
          </p:cNvPr>
          <p:cNvSpPr txBox="1"/>
          <p:nvPr/>
        </p:nvSpPr>
        <p:spPr>
          <a:xfrm>
            <a:off x="5540384" y="5818834"/>
            <a:ext cx="1111232" cy="276999"/>
          </a:xfrm>
          <a:prstGeom prst="rect">
            <a:avLst/>
          </a:prstGeom>
          <a:noFill/>
        </p:spPr>
        <p:txBody>
          <a:bodyPr wrap="square" rtlCol="0">
            <a:spAutoFit/>
          </a:bodyPr>
          <a:lstStyle/>
          <a:p>
            <a:pPr algn="ctr"/>
            <a:r>
              <a:rPr lang="en-US" sz="1200">
                <a:solidFill>
                  <a:schemeClr val="tx2"/>
                </a:solidFill>
                <a:latin typeface="Inter" panose="020B0502030000000004" pitchFamily="34" charset="0"/>
                <a:ea typeface="Inter" panose="020B0502030000000004" pitchFamily="34" charset="0"/>
              </a:rPr>
              <a:t>Our Product</a:t>
            </a:r>
          </a:p>
        </p:txBody>
      </p:sp>
      <p:sp>
        <p:nvSpPr>
          <p:cNvPr id="27" name="Freeform 57">
            <a:extLst>
              <a:ext uri="{FF2B5EF4-FFF2-40B4-BE49-F238E27FC236}">
                <a16:creationId xmlns:a16="http://schemas.microsoft.com/office/drawing/2014/main" id="{880324E7-DBDA-43D8-B7FF-C27A99416EA5}"/>
              </a:ext>
            </a:extLst>
          </p:cNvPr>
          <p:cNvSpPr>
            <a:spLocks noChangeArrowheads="1"/>
          </p:cNvSpPr>
          <p:nvPr/>
        </p:nvSpPr>
        <p:spPr bwMode="auto">
          <a:xfrm>
            <a:off x="5945138" y="5535180"/>
            <a:ext cx="293687" cy="257245"/>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sp>
        <p:nvSpPr>
          <p:cNvPr id="91" name="Freeform 28">
            <a:extLst>
              <a:ext uri="{FF2B5EF4-FFF2-40B4-BE49-F238E27FC236}">
                <a16:creationId xmlns:a16="http://schemas.microsoft.com/office/drawing/2014/main" id="{98CFA14E-A2BC-4736-95FD-89754602F198}"/>
              </a:ext>
            </a:extLst>
          </p:cNvPr>
          <p:cNvSpPr>
            <a:spLocks noEditPoints="1"/>
          </p:cNvSpPr>
          <p:nvPr/>
        </p:nvSpPr>
        <p:spPr bwMode="auto">
          <a:xfrm rot="10800000">
            <a:off x="4634901" y="4357405"/>
            <a:ext cx="2912199" cy="2912201"/>
          </a:xfrm>
          <a:custGeom>
            <a:avLst/>
            <a:gdLst>
              <a:gd name="T0" fmla="*/ 780 w 1560"/>
              <a:gd name="T1" fmla="*/ 1560 h 1560"/>
              <a:gd name="T2" fmla="*/ 0 w 1560"/>
              <a:gd name="T3" fmla="*/ 780 h 1560"/>
              <a:gd name="T4" fmla="*/ 780 w 1560"/>
              <a:gd name="T5" fmla="*/ 0 h 1560"/>
              <a:gd name="T6" fmla="*/ 1560 w 1560"/>
              <a:gd name="T7" fmla="*/ 780 h 1560"/>
              <a:gd name="T8" fmla="*/ 780 w 1560"/>
              <a:gd name="T9" fmla="*/ 1560 h 1560"/>
              <a:gd name="T10" fmla="*/ 780 w 1560"/>
              <a:gd name="T11" fmla="*/ 8 h 1560"/>
              <a:gd name="T12" fmla="*/ 8 w 1560"/>
              <a:gd name="T13" fmla="*/ 780 h 1560"/>
              <a:gd name="T14" fmla="*/ 780 w 1560"/>
              <a:gd name="T15" fmla="*/ 1552 h 1560"/>
              <a:gd name="T16" fmla="*/ 1552 w 1560"/>
              <a:gd name="T17" fmla="*/ 780 h 1560"/>
              <a:gd name="T18" fmla="*/ 780 w 1560"/>
              <a:gd name="T19" fmla="*/ 8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0" h="1560">
                <a:moveTo>
                  <a:pt x="780" y="1560"/>
                </a:moveTo>
                <a:cubicBezTo>
                  <a:pt x="350" y="1560"/>
                  <a:pt x="0" y="1210"/>
                  <a:pt x="0" y="780"/>
                </a:cubicBezTo>
                <a:cubicBezTo>
                  <a:pt x="0" y="350"/>
                  <a:pt x="350" y="0"/>
                  <a:pt x="780" y="0"/>
                </a:cubicBezTo>
                <a:cubicBezTo>
                  <a:pt x="1210" y="0"/>
                  <a:pt x="1560" y="350"/>
                  <a:pt x="1560" y="780"/>
                </a:cubicBezTo>
                <a:cubicBezTo>
                  <a:pt x="1560" y="1210"/>
                  <a:pt x="1210" y="1560"/>
                  <a:pt x="780" y="1560"/>
                </a:cubicBezTo>
                <a:close/>
                <a:moveTo>
                  <a:pt x="780" y="8"/>
                </a:moveTo>
                <a:cubicBezTo>
                  <a:pt x="354" y="8"/>
                  <a:pt x="8" y="354"/>
                  <a:pt x="8" y="780"/>
                </a:cubicBezTo>
                <a:cubicBezTo>
                  <a:pt x="8" y="1205"/>
                  <a:pt x="354" y="1552"/>
                  <a:pt x="780" y="1552"/>
                </a:cubicBezTo>
                <a:cubicBezTo>
                  <a:pt x="1206" y="1552"/>
                  <a:pt x="1552" y="1205"/>
                  <a:pt x="1552" y="780"/>
                </a:cubicBezTo>
                <a:cubicBezTo>
                  <a:pt x="1552" y="354"/>
                  <a:pt x="1206" y="8"/>
                  <a:pt x="780" y="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Oval 30">
            <a:extLst>
              <a:ext uri="{FF2B5EF4-FFF2-40B4-BE49-F238E27FC236}">
                <a16:creationId xmlns:a16="http://schemas.microsoft.com/office/drawing/2014/main" id="{4CCA301E-253F-476F-8D42-6C3A9D0E5D0A}"/>
              </a:ext>
            </a:extLst>
          </p:cNvPr>
          <p:cNvSpPr>
            <a:spLocks noChangeArrowheads="1"/>
          </p:cNvSpPr>
          <p:nvPr/>
        </p:nvSpPr>
        <p:spPr bwMode="auto">
          <a:xfrm rot="10800000">
            <a:off x="5492960" y="3279330"/>
            <a:ext cx="1196082" cy="1194083"/>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Oval 31">
            <a:extLst>
              <a:ext uri="{FF2B5EF4-FFF2-40B4-BE49-F238E27FC236}">
                <a16:creationId xmlns:a16="http://schemas.microsoft.com/office/drawing/2014/main" id="{01B47F8A-9105-4C7A-AB88-2E17BEBA5A61}"/>
              </a:ext>
            </a:extLst>
          </p:cNvPr>
          <p:cNvSpPr>
            <a:spLocks noChangeArrowheads="1"/>
          </p:cNvSpPr>
          <p:nvPr/>
        </p:nvSpPr>
        <p:spPr bwMode="auto">
          <a:xfrm rot="10800000">
            <a:off x="4120865" y="3851369"/>
            <a:ext cx="1194082" cy="1194083"/>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Oval 32">
            <a:extLst>
              <a:ext uri="{FF2B5EF4-FFF2-40B4-BE49-F238E27FC236}">
                <a16:creationId xmlns:a16="http://schemas.microsoft.com/office/drawing/2014/main" id="{AE2ACD9B-4036-4710-B93E-9C1A610CE770}"/>
              </a:ext>
            </a:extLst>
          </p:cNvPr>
          <p:cNvSpPr>
            <a:spLocks noChangeArrowheads="1"/>
          </p:cNvSpPr>
          <p:nvPr/>
        </p:nvSpPr>
        <p:spPr bwMode="auto">
          <a:xfrm rot="10800000">
            <a:off x="3552826" y="5221463"/>
            <a:ext cx="1194082" cy="1194083"/>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Oval 33">
            <a:extLst>
              <a:ext uri="{FF2B5EF4-FFF2-40B4-BE49-F238E27FC236}">
                <a16:creationId xmlns:a16="http://schemas.microsoft.com/office/drawing/2014/main" id="{C34E65DC-C7CB-4713-8656-644D3D48B77F}"/>
              </a:ext>
            </a:extLst>
          </p:cNvPr>
          <p:cNvSpPr>
            <a:spLocks noChangeArrowheads="1"/>
          </p:cNvSpPr>
          <p:nvPr/>
        </p:nvSpPr>
        <p:spPr bwMode="auto">
          <a:xfrm rot="10800000">
            <a:off x="7445092" y="5221463"/>
            <a:ext cx="1194082" cy="1194083"/>
          </a:xfrm>
          <a:prstGeom prst="ellipse">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Oval 34">
            <a:extLst>
              <a:ext uri="{FF2B5EF4-FFF2-40B4-BE49-F238E27FC236}">
                <a16:creationId xmlns:a16="http://schemas.microsoft.com/office/drawing/2014/main" id="{EFF033D3-745C-4046-8B29-9DFA63631B44}"/>
              </a:ext>
            </a:extLst>
          </p:cNvPr>
          <p:cNvSpPr>
            <a:spLocks noChangeArrowheads="1"/>
          </p:cNvSpPr>
          <p:nvPr/>
        </p:nvSpPr>
        <p:spPr bwMode="auto">
          <a:xfrm rot="10800000">
            <a:off x="6873053" y="3851369"/>
            <a:ext cx="1194082" cy="1194083"/>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TextBox 34">
            <a:extLst>
              <a:ext uri="{FF2B5EF4-FFF2-40B4-BE49-F238E27FC236}">
                <a16:creationId xmlns:a16="http://schemas.microsoft.com/office/drawing/2014/main" id="{B73E94DF-9EF3-4D4E-8955-38814C65AD5C}"/>
              </a:ext>
            </a:extLst>
          </p:cNvPr>
          <p:cNvSpPr txBox="1"/>
          <p:nvPr/>
        </p:nvSpPr>
        <p:spPr>
          <a:xfrm>
            <a:off x="1881782" y="4901880"/>
            <a:ext cx="138607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7D5B4122-944A-4546-B552-10B473B84994}"/>
              </a:ext>
            </a:extLst>
          </p:cNvPr>
          <p:cNvSpPr txBox="1"/>
          <p:nvPr/>
        </p:nvSpPr>
        <p:spPr>
          <a:xfrm>
            <a:off x="646106" y="5328263"/>
            <a:ext cx="262174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102" name="TextBox 101">
            <a:extLst>
              <a:ext uri="{FF2B5EF4-FFF2-40B4-BE49-F238E27FC236}">
                <a16:creationId xmlns:a16="http://schemas.microsoft.com/office/drawing/2014/main" id="{8C539A2A-78A4-44E6-B37A-A3EF7346B201}"/>
              </a:ext>
            </a:extLst>
          </p:cNvPr>
          <p:cNvSpPr txBox="1"/>
          <p:nvPr/>
        </p:nvSpPr>
        <p:spPr>
          <a:xfrm>
            <a:off x="2642787" y="3094474"/>
            <a:ext cx="138607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3" name="TextBox 102">
            <a:extLst>
              <a:ext uri="{FF2B5EF4-FFF2-40B4-BE49-F238E27FC236}">
                <a16:creationId xmlns:a16="http://schemas.microsoft.com/office/drawing/2014/main" id="{A5D305D3-304C-4C80-8016-C0DD7C0C8A0C}"/>
              </a:ext>
            </a:extLst>
          </p:cNvPr>
          <p:cNvSpPr txBox="1"/>
          <p:nvPr/>
        </p:nvSpPr>
        <p:spPr>
          <a:xfrm>
            <a:off x="1407111" y="3520857"/>
            <a:ext cx="262174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105" name="TextBox 104">
            <a:extLst>
              <a:ext uri="{FF2B5EF4-FFF2-40B4-BE49-F238E27FC236}">
                <a16:creationId xmlns:a16="http://schemas.microsoft.com/office/drawing/2014/main" id="{1375BDDC-3392-4D50-BB90-F8A39768DC3A}"/>
              </a:ext>
            </a:extLst>
          </p:cNvPr>
          <p:cNvSpPr txBox="1"/>
          <p:nvPr/>
        </p:nvSpPr>
        <p:spPr>
          <a:xfrm>
            <a:off x="5402964" y="1949115"/>
            <a:ext cx="138607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6" name="TextBox 105">
            <a:extLst>
              <a:ext uri="{FF2B5EF4-FFF2-40B4-BE49-F238E27FC236}">
                <a16:creationId xmlns:a16="http://schemas.microsoft.com/office/drawing/2014/main" id="{9F61BBBF-C7E8-4E9E-8037-4369D98899C2}"/>
              </a:ext>
            </a:extLst>
          </p:cNvPr>
          <p:cNvSpPr txBox="1"/>
          <p:nvPr/>
        </p:nvSpPr>
        <p:spPr>
          <a:xfrm>
            <a:off x="4785126" y="2375498"/>
            <a:ext cx="262174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114" name="TextBox 113">
            <a:extLst>
              <a:ext uri="{FF2B5EF4-FFF2-40B4-BE49-F238E27FC236}">
                <a16:creationId xmlns:a16="http://schemas.microsoft.com/office/drawing/2014/main" id="{B4579B84-57A8-43BD-9A51-8700AEA8BD21}"/>
              </a:ext>
            </a:extLst>
          </p:cNvPr>
          <p:cNvSpPr txBox="1"/>
          <p:nvPr/>
        </p:nvSpPr>
        <p:spPr>
          <a:xfrm flipH="1">
            <a:off x="8924147" y="4901880"/>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5" name="TextBox 114">
            <a:extLst>
              <a:ext uri="{FF2B5EF4-FFF2-40B4-BE49-F238E27FC236}">
                <a16:creationId xmlns:a16="http://schemas.microsoft.com/office/drawing/2014/main" id="{AF761D44-6204-41C3-9462-EF1EA448D495}"/>
              </a:ext>
            </a:extLst>
          </p:cNvPr>
          <p:cNvSpPr txBox="1"/>
          <p:nvPr/>
        </p:nvSpPr>
        <p:spPr>
          <a:xfrm flipH="1">
            <a:off x="8924147" y="5328263"/>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sp>
        <p:nvSpPr>
          <p:cNvPr id="112" name="TextBox 111">
            <a:extLst>
              <a:ext uri="{FF2B5EF4-FFF2-40B4-BE49-F238E27FC236}">
                <a16:creationId xmlns:a16="http://schemas.microsoft.com/office/drawing/2014/main" id="{5FE8D615-69A9-44D1-8AD7-AA145D2454F4}"/>
              </a:ext>
            </a:extLst>
          </p:cNvPr>
          <p:cNvSpPr txBox="1"/>
          <p:nvPr/>
        </p:nvSpPr>
        <p:spPr>
          <a:xfrm flipH="1">
            <a:off x="8163143" y="3094474"/>
            <a:ext cx="138607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3" name="TextBox 112">
            <a:extLst>
              <a:ext uri="{FF2B5EF4-FFF2-40B4-BE49-F238E27FC236}">
                <a16:creationId xmlns:a16="http://schemas.microsoft.com/office/drawing/2014/main" id="{9F631226-3132-4C16-BF4F-9B2E4FAAAF77}"/>
              </a:ext>
            </a:extLst>
          </p:cNvPr>
          <p:cNvSpPr txBox="1"/>
          <p:nvPr/>
        </p:nvSpPr>
        <p:spPr>
          <a:xfrm flipH="1">
            <a:off x="8163143" y="3520857"/>
            <a:ext cx="262174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there go frequently to gay terminated.</a:t>
            </a:r>
          </a:p>
        </p:txBody>
      </p:sp>
      <p:cxnSp>
        <p:nvCxnSpPr>
          <p:cNvPr id="121" name="Connector: Elbow 120">
            <a:extLst>
              <a:ext uri="{FF2B5EF4-FFF2-40B4-BE49-F238E27FC236}">
                <a16:creationId xmlns:a16="http://schemas.microsoft.com/office/drawing/2014/main" id="{BCFEE974-9024-4E11-BA4E-4F76D6ACF5A7}"/>
              </a:ext>
            </a:extLst>
          </p:cNvPr>
          <p:cNvCxnSpPr>
            <a:endCxn id="94" idx="4"/>
          </p:cNvCxnSpPr>
          <p:nvPr/>
        </p:nvCxnSpPr>
        <p:spPr>
          <a:xfrm>
            <a:off x="4120864" y="3279140"/>
            <a:ext cx="597042" cy="572229"/>
          </a:xfrm>
          <a:prstGeom prst="bentConnector2">
            <a:avLst/>
          </a:prstGeom>
          <a:ln w="19050">
            <a:solidFill>
              <a:schemeClr val="accent2"/>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25" name="Connector: Elbow 124">
            <a:extLst>
              <a:ext uri="{FF2B5EF4-FFF2-40B4-BE49-F238E27FC236}">
                <a16:creationId xmlns:a16="http://schemas.microsoft.com/office/drawing/2014/main" id="{62959CC7-8669-41CA-9421-DF32049DD18A}"/>
              </a:ext>
            </a:extLst>
          </p:cNvPr>
          <p:cNvCxnSpPr>
            <a:endCxn id="97" idx="4"/>
          </p:cNvCxnSpPr>
          <p:nvPr/>
        </p:nvCxnSpPr>
        <p:spPr>
          <a:xfrm rot="5400000">
            <a:off x="7470002" y="3279233"/>
            <a:ext cx="572229" cy="572043"/>
          </a:xfrm>
          <a:prstGeom prst="bentConnector3">
            <a:avLst>
              <a:gd name="adj1" fmla="val 1173"/>
            </a:avLst>
          </a:prstGeom>
          <a:ln w="19050">
            <a:solidFill>
              <a:schemeClr val="accent4"/>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30" name="Connector: Elbow 129">
            <a:extLst>
              <a:ext uri="{FF2B5EF4-FFF2-40B4-BE49-F238E27FC236}">
                <a16:creationId xmlns:a16="http://schemas.microsoft.com/office/drawing/2014/main" id="{243E1B18-DED5-4145-B226-84AA508C40E8}"/>
              </a:ext>
            </a:extLst>
          </p:cNvPr>
          <p:cNvCxnSpPr>
            <a:stCxn id="95" idx="4"/>
          </p:cNvCxnSpPr>
          <p:nvPr/>
        </p:nvCxnSpPr>
        <p:spPr>
          <a:xfrm rot="16200000" flipV="1">
            <a:off x="3675388" y="4746984"/>
            <a:ext cx="134916" cy="814042"/>
          </a:xfrm>
          <a:prstGeom prst="bentConnector2">
            <a:avLst/>
          </a:prstGeom>
          <a:ln w="19050">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32" name="Connector: Elbow 131">
            <a:extLst>
              <a:ext uri="{FF2B5EF4-FFF2-40B4-BE49-F238E27FC236}">
                <a16:creationId xmlns:a16="http://schemas.microsoft.com/office/drawing/2014/main" id="{F1BE1F30-7B0A-4834-A998-67C44639AFEF}"/>
              </a:ext>
            </a:extLst>
          </p:cNvPr>
          <p:cNvCxnSpPr>
            <a:stCxn id="96" idx="4"/>
          </p:cNvCxnSpPr>
          <p:nvPr/>
        </p:nvCxnSpPr>
        <p:spPr>
          <a:xfrm rot="5400000" flipH="1" flipV="1">
            <a:off x="8381699" y="4746983"/>
            <a:ext cx="134915" cy="814046"/>
          </a:xfrm>
          <a:prstGeom prst="bentConnector2">
            <a:avLst/>
          </a:prstGeom>
          <a:ln w="19050">
            <a:solidFill>
              <a:schemeClr val="accent4">
                <a:lumMod val="75000"/>
              </a:schemeClr>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347C7C2F-7320-42B1-8E21-D4FF1052BA3F}"/>
              </a:ext>
            </a:extLst>
          </p:cNvPr>
          <p:cNvCxnSpPr>
            <a:cxnSpLocks/>
            <a:stCxn id="93" idx="4"/>
          </p:cNvCxnSpPr>
          <p:nvPr/>
        </p:nvCxnSpPr>
        <p:spPr>
          <a:xfrm flipV="1">
            <a:off x="6091001" y="3057526"/>
            <a:ext cx="0" cy="221804"/>
          </a:xfrm>
          <a:prstGeom prst="line">
            <a:avLst/>
          </a:prstGeom>
          <a:ln w="19050">
            <a:solidFill>
              <a:schemeClr val="accent3"/>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36" name="Freeform 65">
            <a:extLst>
              <a:ext uri="{FF2B5EF4-FFF2-40B4-BE49-F238E27FC236}">
                <a16:creationId xmlns:a16="http://schemas.microsoft.com/office/drawing/2014/main" id="{E2B6F0DB-15E9-4645-BBBB-F04A8C46FFF9}"/>
              </a:ext>
            </a:extLst>
          </p:cNvPr>
          <p:cNvSpPr>
            <a:spLocks noChangeArrowheads="1"/>
          </p:cNvSpPr>
          <p:nvPr/>
        </p:nvSpPr>
        <p:spPr bwMode="auto">
          <a:xfrm>
            <a:off x="5881251" y="3668385"/>
            <a:ext cx="419498" cy="41597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7" name="Freeform 116">
            <a:extLst>
              <a:ext uri="{FF2B5EF4-FFF2-40B4-BE49-F238E27FC236}">
                <a16:creationId xmlns:a16="http://schemas.microsoft.com/office/drawing/2014/main" id="{FC2EC31B-E612-4321-8AE7-FD0E9B96C480}"/>
              </a:ext>
            </a:extLst>
          </p:cNvPr>
          <p:cNvSpPr>
            <a:spLocks noChangeArrowheads="1"/>
          </p:cNvSpPr>
          <p:nvPr/>
        </p:nvSpPr>
        <p:spPr bwMode="auto">
          <a:xfrm>
            <a:off x="4495818" y="4219273"/>
            <a:ext cx="444174" cy="45827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8" name="Freeform 58">
            <a:extLst>
              <a:ext uri="{FF2B5EF4-FFF2-40B4-BE49-F238E27FC236}">
                <a16:creationId xmlns:a16="http://schemas.microsoft.com/office/drawing/2014/main" id="{F0D1F356-DF97-4A74-882B-77D439C42209}"/>
              </a:ext>
            </a:extLst>
          </p:cNvPr>
          <p:cNvSpPr>
            <a:spLocks noChangeArrowheads="1"/>
          </p:cNvSpPr>
          <p:nvPr/>
        </p:nvSpPr>
        <p:spPr bwMode="auto">
          <a:xfrm>
            <a:off x="3908392" y="5577030"/>
            <a:ext cx="482950" cy="482950"/>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140" name="Freeform 149">
            <a:extLst>
              <a:ext uri="{FF2B5EF4-FFF2-40B4-BE49-F238E27FC236}">
                <a16:creationId xmlns:a16="http://schemas.microsoft.com/office/drawing/2014/main" id="{B16F1F36-4485-4126-8B0C-9E4A0462F5BF}"/>
              </a:ext>
            </a:extLst>
          </p:cNvPr>
          <p:cNvSpPr>
            <a:spLocks noChangeArrowheads="1"/>
          </p:cNvSpPr>
          <p:nvPr/>
        </p:nvSpPr>
        <p:spPr bwMode="auto">
          <a:xfrm>
            <a:off x="7288547" y="4201649"/>
            <a:ext cx="363092" cy="493524"/>
          </a:xfrm>
          <a:custGeom>
            <a:avLst/>
            <a:gdLst>
              <a:gd name="T0" fmla="*/ 47616 w 364"/>
              <a:gd name="T1" fmla="*/ 213771 h 498"/>
              <a:gd name="T2" fmla="*/ 47616 w 364"/>
              <a:gd name="T3" fmla="*/ 213771 h 498"/>
              <a:gd name="T4" fmla="*/ 79061 w 364"/>
              <a:gd name="T5" fmla="*/ 221804 h 498"/>
              <a:gd name="T6" fmla="*/ 111404 w 364"/>
              <a:gd name="T7" fmla="*/ 213771 h 498"/>
              <a:gd name="T8" fmla="*/ 111404 w 364"/>
              <a:gd name="T9" fmla="*/ 190117 h 498"/>
              <a:gd name="T10" fmla="*/ 47616 w 364"/>
              <a:gd name="T11" fmla="*/ 190117 h 498"/>
              <a:gd name="T12" fmla="*/ 47616 w 364"/>
              <a:gd name="T13" fmla="*/ 213771 h 498"/>
              <a:gd name="T14" fmla="*/ 111404 w 364"/>
              <a:gd name="T15" fmla="*/ 178514 h 498"/>
              <a:gd name="T16" fmla="*/ 111404 w 364"/>
              <a:gd name="T17" fmla="*/ 178514 h 498"/>
              <a:gd name="T18" fmla="*/ 159020 w 364"/>
              <a:gd name="T19" fmla="*/ 67389 h 498"/>
              <a:gd name="T20" fmla="*/ 79061 w 364"/>
              <a:gd name="T21" fmla="*/ 0 h 498"/>
              <a:gd name="T22" fmla="*/ 0 w 364"/>
              <a:gd name="T23" fmla="*/ 67389 h 498"/>
              <a:gd name="T24" fmla="*/ 47616 w 364"/>
              <a:gd name="T25" fmla="*/ 178514 h 498"/>
              <a:gd name="T26" fmla="*/ 111404 w 364"/>
              <a:gd name="T27" fmla="*/ 178514 h 498"/>
              <a:gd name="T28" fmla="*/ 23808 w 364"/>
              <a:gd name="T29" fmla="*/ 67389 h 498"/>
              <a:gd name="T30" fmla="*/ 23808 w 364"/>
              <a:gd name="T31" fmla="*/ 67389 h 498"/>
              <a:gd name="T32" fmla="*/ 79061 w 364"/>
              <a:gd name="T33" fmla="*/ 23653 h 498"/>
              <a:gd name="T34" fmla="*/ 135212 w 364"/>
              <a:gd name="T35" fmla="*/ 67389 h 498"/>
              <a:gd name="T36" fmla="*/ 115447 w 364"/>
              <a:gd name="T37" fmla="*/ 111125 h 498"/>
              <a:gd name="T38" fmla="*/ 87147 w 364"/>
              <a:gd name="T39" fmla="*/ 158431 h 498"/>
              <a:gd name="T40" fmla="*/ 71424 w 364"/>
              <a:gd name="T41" fmla="*/ 158431 h 498"/>
              <a:gd name="T42" fmla="*/ 43573 w 364"/>
              <a:gd name="T43" fmla="*/ 111125 h 498"/>
              <a:gd name="T44" fmla="*/ 23808 w 364"/>
              <a:gd name="T45" fmla="*/ 67389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64" h="498">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1" name="Freeform 166">
            <a:extLst>
              <a:ext uri="{FF2B5EF4-FFF2-40B4-BE49-F238E27FC236}">
                <a16:creationId xmlns:a16="http://schemas.microsoft.com/office/drawing/2014/main" id="{EB49B6A9-E78C-484E-9131-D59CB9324D70}"/>
              </a:ext>
            </a:extLst>
          </p:cNvPr>
          <p:cNvSpPr>
            <a:spLocks noChangeArrowheads="1"/>
          </p:cNvSpPr>
          <p:nvPr/>
        </p:nvSpPr>
        <p:spPr bwMode="auto">
          <a:xfrm>
            <a:off x="7848248" y="5596419"/>
            <a:ext cx="387770" cy="444172"/>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88341451"/>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D293F6-35F1-42F5-AD65-7030AEBDDE85}"/>
              </a:ext>
            </a:extLst>
          </p:cNvPr>
          <p:cNvSpPr txBox="1"/>
          <p:nvPr/>
        </p:nvSpPr>
        <p:spPr>
          <a:xfrm>
            <a:off x="1581150" y="523875"/>
            <a:ext cx="9029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Unique Selling Proposition (USP)</a:t>
            </a:r>
          </a:p>
        </p:txBody>
      </p:sp>
      <p:sp>
        <p:nvSpPr>
          <p:cNvPr id="6" name="TextBox 5">
            <a:extLst>
              <a:ext uri="{FF2B5EF4-FFF2-40B4-BE49-F238E27FC236}">
                <a16:creationId xmlns:a16="http://schemas.microsoft.com/office/drawing/2014/main" id="{826124FA-5633-484E-8D52-EAE33421A45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Rectangle 7">
            <a:extLst>
              <a:ext uri="{FF2B5EF4-FFF2-40B4-BE49-F238E27FC236}">
                <a16:creationId xmlns:a16="http://schemas.microsoft.com/office/drawing/2014/main" id="{7B75A381-F6E9-416E-9E4C-C0DD1DFACCCD}"/>
              </a:ext>
            </a:extLst>
          </p:cNvPr>
          <p:cNvSpPr/>
          <p:nvPr/>
        </p:nvSpPr>
        <p:spPr>
          <a:xfrm>
            <a:off x="687323" y="2820383"/>
            <a:ext cx="2272200" cy="2771775"/>
          </a:xfrm>
          <a:prstGeom prst="rect">
            <a:avLst/>
          </a:prstGeom>
          <a:noFill/>
          <a:ln w="28575">
            <a:gradFill flip="none" rotWithShape="1">
              <a:gsLst>
                <a:gs pos="0">
                  <a:schemeClr val="bg1"/>
                </a:gs>
                <a:gs pos="97000">
                  <a:schemeClr val="tx2">
                    <a:lumMod val="10000"/>
                    <a:lumOff val="90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C6492562-2F43-42FF-9370-A1A365ADFC76}"/>
              </a:ext>
            </a:extLst>
          </p:cNvPr>
          <p:cNvSpPr/>
          <p:nvPr/>
        </p:nvSpPr>
        <p:spPr>
          <a:xfrm>
            <a:off x="3535707" y="2820383"/>
            <a:ext cx="2272200" cy="2771775"/>
          </a:xfrm>
          <a:prstGeom prst="rect">
            <a:avLst/>
          </a:prstGeom>
          <a:noFill/>
          <a:ln w="28575">
            <a:gradFill flip="none" rotWithShape="1">
              <a:gsLst>
                <a:gs pos="0">
                  <a:schemeClr val="bg1"/>
                </a:gs>
                <a:gs pos="97000">
                  <a:schemeClr val="tx2">
                    <a:lumMod val="10000"/>
                    <a:lumOff val="90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8F0502A4-8C3B-430E-B7B5-859CB4FD5F90}"/>
              </a:ext>
            </a:extLst>
          </p:cNvPr>
          <p:cNvSpPr/>
          <p:nvPr/>
        </p:nvSpPr>
        <p:spPr>
          <a:xfrm>
            <a:off x="6384090" y="2820383"/>
            <a:ext cx="2272200" cy="2771775"/>
          </a:xfrm>
          <a:prstGeom prst="rect">
            <a:avLst/>
          </a:prstGeom>
          <a:noFill/>
          <a:ln w="28575">
            <a:gradFill flip="none" rotWithShape="1">
              <a:gsLst>
                <a:gs pos="0">
                  <a:schemeClr val="bg1"/>
                </a:gs>
                <a:gs pos="97000">
                  <a:schemeClr val="tx2">
                    <a:lumMod val="10000"/>
                    <a:lumOff val="90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D6A7B7CD-2A01-4E60-8C9A-C66F2F920398}"/>
              </a:ext>
            </a:extLst>
          </p:cNvPr>
          <p:cNvSpPr/>
          <p:nvPr/>
        </p:nvSpPr>
        <p:spPr>
          <a:xfrm>
            <a:off x="9232474" y="2820383"/>
            <a:ext cx="2272200" cy="2771775"/>
          </a:xfrm>
          <a:prstGeom prst="rect">
            <a:avLst/>
          </a:prstGeom>
          <a:noFill/>
          <a:ln w="28575">
            <a:gradFill flip="none" rotWithShape="1">
              <a:gsLst>
                <a:gs pos="0">
                  <a:schemeClr val="bg1"/>
                </a:gs>
                <a:gs pos="97000">
                  <a:schemeClr val="tx2">
                    <a:lumMod val="10000"/>
                    <a:lumOff val="90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19F4A97-012B-41B6-84F5-5CF7117C8933}"/>
              </a:ext>
            </a:extLst>
          </p:cNvPr>
          <p:cNvSpPr/>
          <p:nvPr/>
        </p:nvSpPr>
        <p:spPr>
          <a:xfrm>
            <a:off x="1240732" y="2239887"/>
            <a:ext cx="1157086" cy="1157086"/>
          </a:xfrm>
          <a:prstGeom prst="diamond">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8D7BA026-4A29-4A64-B212-7864EF939493}"/>
              </a:ext>
            </a:extLst>
          </p:cNvPr>
          <p:cNvSpPr/>
          <p:nvPr/>
        </p:nvSpPr>
        <p:spPr>
          <a:xfrm>
            <a:off x="4091189" y="2239887"/>
            <a:ext cx="1157086" cy="1157086"/>
          </a:xfrm>
          <a:prstGeom prst="diamond">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Diamond 14">
            <a:extLst>
              <a:ext uri="{FF2B5EF4-FFF2-40B4-BE49-F238E27FC236}">
                <a16:creationId xmlns:a16="http://schemas.microsoft.com/office/drawing/2014/main" id="{DF96F7F3-00E2-4D90-806A-5ACD2AADD7E0}"/>
              </a:ext>
            </a:extLst>
          </p:cNvPr>
          <p:cNvSpPr/>
          <p:nvPr/>
        </p:nvSpPr>
        <p:spPr>
          <a:xfrm>
            <a:off x="6941647" y="2239887"/>
            <a:ext cx="1157086" cy="1157086"/>
          </a:xfrm>
          <a:prstGeom prst="diamond">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Diamond 15">
            <a:extLst>
              <a:ext uri="{FF2B5EF4-FFF2-40B4-BE49-F238E27FC236}">
                <a16:creationId xmlns:a16="http://schemas.microsoft.com/office/drawing/2014/main" id="{CDD2D0F4-4E06-4EA6-9C20-61372054E931}"/>
              </a:ext>
            </a:extLst>
          </p:cNvPr>
          <p:cNvSpPr/>
          <p:nvPr/>
        </p:nvSpPr>
        <p:spPr>
          <a:xfrm>
            <a:off x="9790030" y="2239887"/>
            <a:ext cx="1157086" cy="1157086"/>
          </a:xfrm>
          <a:prstGeom prst="diamond">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9F28AD44-543F-4509-A75A-A49A40DAD850}"/>
              </a:ext>
            </a:extLst>
          </p:cNvPr>
          <p:cNvSpPr txBox="1"/>
          <p:nvPr/>
        </p:nvSpPr>
        <p:spPr>
          <a:xfrm>
            <a:off x="960201" y="3649058"/>
            <a:ext cx="1725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A0FBE810-C081-406F-97A8-654FEE819715}"/>
              </a:ext>
            </a:extLst>
          </p:cNvPr>
          <p:cNvSpPr txBox="1"/>
          <p:nvPr/>
        </p:nvSpPr>
        <p:spPr>
          <a:xfrm>
            <a:off x="960201" y="4075441"/>
            <a:ext cx="1725849" cy="122084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 greater nay the prudent looked has attachment in a to is.</a:t>
            </a:r>
          </a:p>
        </p:txBody>
      </p:sp>
      <p:sp>
        <p:nvSpPr>
          <p:cNvPr id="21" name="TextBox 20">
            <a:extLst>
              <a:ext uri="{FF2B5EF4-FFF2-40B4-BE49-F238E27FC236}">
                <a16:creationId xmlns:a16="http://schemas.microsoft.com/office/drawing/2014/main" id="{1F1F72B0-4414-48BB-A0CF-41D1E32A6448}"/>
              </a:ext>
            </a:extLst>
          </p:cNvPr>
          <p:cNvSpPr txBox="1"/>
          <p:nvPr/>
        </p:nvSpPr>
        <p:spPr>
          <a:xfrm>
            <a:off x="3806807" y="3649058"/>
            <a:ext cx="1725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CCC1209E-65F8-4C91-A314-A0795BAAEF8A}"/>
              </a:ext>
            </a:extLst>
          </p:cNvPr>
          <p:cNvSpPr txBox="1"/>
          <p:nvPr/>
        </p:nvSpPr>
        <p:spPr>
          <a:xfrm>
            <a:off x="3806807" y="4075441"/>
            <a:ext cx="1725849" cy="122084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 greater nay the prudent looked has attachment in a to is.</a:t>
            </a:r>
          </a:p>
        </p:txBody>
      </p:sp>
      <p:sp>
        <p:nvSpPr>
          <p:cNvPr id="24" name="TextBox 23">
            <a:extLst>
              <a:ext uri="{FF2B5EF4-FFF2-40B4-BE49-F238E27FC236}">
                <a16:creationId xmlns:a16="http://schemas.microsoft.com/office/drawing/2014/main" id="{EE6A6E19-31EB-4F8E-B89B-285A86DC8C8C}"/>
              </a:ext>
            </a:extLst>
          </p:cNvPr>
          <p:cNvSpPr txBox="1"/>
          <p:nvPr/>
        </p:nvSpPr>
        <p:spPr>
          <a:xfrm>
            <a:off x="6657265" y="3649058"/>
            <a:ext cx="1725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3B403F9D-AA53-495E-8C75-5CAD16653C30}"/>
              </a:ext>
            </a:extLst>
          </p:cNvPr>
          <p:cNvSpPr txBox="1"/>
          <p:nvPr/>
        </p:nvSpPr>
        <p:spPr>
          <a:xfrm>
            <a:off x="6657265" y="4075441"/>
            <a:ext cx="1725849" cy="122084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 greater nay the prudent looked has attachment in a to is.</a:t>
            </a:r>
          </a:p>
        </p:txBody>
      </p:sp>
      <p:sp>
        <p:nvSpPr>
          <p:cNvPr id="27" name="TextBox 26">
            <a:extLst>
              <a:ext uri="{FF2B5EF4-FFF2-40B4-BE49-F238E27FC236}">
                <a16:creationId xmlns:a16="http://schemas.microsoft.com/office/drawing/2014/main" id="{1B2A50CB-955D-442B-A37E-4009624062F8}"/>
              </a:ext>
            </a:extLst>
          </p:cNvPr>
          <p:cNvSpPr txBox="1"/>
          <p:nvPr/>
        </p:nvSpPr>
        <p:spPr>
          <a:xfrm>
            <a:off x="9505648" y="3649058"/>
            <a:ext cx="1725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D51ECE85-BB7D-4360-B100-CD257EAE14D7}"/>
              </a:ext>
            </a:extLst>
          </p:cNvPr>
          <p:cNvSpPr txBox="1"/>
          <p:nvPr/>
        </p:nvSpPr>
        <p:spPr>
          <a:xfrm>
            <a:off x="9505648" y="4075441"/>
            <a:ext cx="1725849" cy="122084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frequently to gay terminated greater nay the prudent looked has attachment in a to is.</a:t>
            </a:r>
          </a:p>
        </p:txBody>
      </p:sp>
      <p:sp>
        <p:nvSpPr>
          <p:cNvPr id="29" name="Freeform 65">
            <a:extLst>
              <a:ext uri="{FF2B5EF4-FFF2-40B4-BE49-F238E27FC236}">
                <a16:creationId xmlns:a16="http://schemas.microsoft.com/office/drawing/2014/main" id="{6785859E-3050-40F4-9B51-0B890F73AA09}"/>
              </a:ext>
            </a:extLst>
          </p:cNvPr>
          <p:cNvSpPr>
            <a:spLocks noChangeArrowheads="1"/>
          </p:cNvSpPr>
          <p:nvPr/>
        </p:nvSpPr>
        <p:spPr bwMode="auto">
          <a:xfrm>
            <a:off x="7340902" y="2640649"/>
            <a:ext cx="358576" cy="355562"/>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0" name="Freeform 116">
            <a:extLst>
              <a:ext uri="{FF2B5EF4-FFF2-40B4-BE49-F238E27FC236}">
                <a16:creationId xmlns:a16="http://schemas.microsoft.com/office/drawing/2014/main" id="{A1A8525D-9170-4547-B1EC-57416A522A0E}"/>
              </a:ext>
            </a:extLst>
          </p:cNvPr>
          <p:cNvSpPr>
            <a:spLocks noChangeArrowheads="1"/>
          </p:cNvSpPr>
          <p:nvPr/>
        </p:nvSpPr>
        <p:spPr bwMode="auto">
          <a:xfrm>
            <a:off x="4479897" y="2622569"/>
            <a:ext cx="379670" cy="391722"/>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Freeform 58">
            <a:extLst>
              <a:ext uri="{FF2B5EF4-FFF2-40B4-BE49-F238E27FC236}">
                <a16:creationId xmlns:a16="http://schemas.microsoft.com/office/drawing/2014/main" id="{93C803A5-2457-4306-8F84-2E607CB5388F}"/>
              </a:ext>
            </a:extLst>
          </p:cNvPr>
          <p:cNvSpPr>
            <a:spLocks noChangeArrowheads="1"/>
          </p:cNvSpPr>
          <p:nvPr/>
        </p:nvSpPr>
        <p:spPr bwMode="auto">
          <a:xfrm>
            <a:off x="1612868" y="2612023"/>
            <a:ext cx="412814" cy="412814"/>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32" name="Freeform 149">
            <a:extLst>
              <a:ext uri="{FF2B5EF4-FFF2-40B4-BE49-F238E27FC236}">
                <a16:creationId xmlns:a16="http://schemas.microsoft.com/office/drawing/2014/main" id="{AAF2454D-DEFE-45C7-820E-8BD17BBE7509}"/>
              </a:ext>
            </a:extLst>
          </p:cNvPr>
          <p:cNvSpPr>
            <a:spLocks noChangeArrowheads="1"/>
          </p:cNvSpPr>
          <p:nvPr/>
        </p:nvSpPr>
        <p:spPr bwMode="auto">
          <a:xfrm>
            <a:off x="10213392" y="2607504"/>
            <a:ext cx="310362" cy="421852"/>
          </a:xfrm>
          <a:custGeom>
            <a:avLst/>
            <a:gdLst>
              <a:gd name="T0" fmla="*/ 47616 w 364"/>
              <a:gd name="T1" fmla="*/ 213771 h 498"/>
              <a:gd name="T2" fmla="*/ 47616 w 364"/>
              <a:gd name="T3" fmla="*/ 213771 h 498"/>
              <a:gd name="T4" fmla="*/ 79061 w 364"/>
              <a:gd name="T5" fmla="*/ 221804 h 498"/>
              <a:gd name="T6" fmla="*/ 111404 w 364"/>
              <a:gd name="T7" fmla="*/ 213771 h 498"/>
              <a:gd name="T8" fmla="*/ 111404 w 364"/>
              <a:gd name="T9" fmla="*/ 190117 h 498"/>
              <a:gd name="T10" fmla="*/ 47616 w 364"/>
              <a:gd name="T11" fmla="*/ 190117 h 498"/>
              <a:gd name="T12" fmla="*/ 47616 w 364"/>
              <a:gd name="T13" fmla="*/ 213771 h 498"/>
              <a:gd name="T14" fmla="*/ 111404 w 364"/>
              <a:gd name="T15" fmla="*/ 178514 h 498"/>
              <a:gd name="T16" fmla="*/ 111404 w 364"/>
              <a:gd name="T17" fmla="*/ 178514 h 498"/>
              <a:gd name="T18" fmla="*/ 159020 w 364"/>
              <a:gd name="T19" fmla="*/ 67389 h 498"/>
              <a:gd name="T20" fmla="*/ 79061 w 364"/>
              <a:gd name="T21" fmla="*/ 0 h 498"/>
              <a:gd name="T22" fmla="*/ 0 w 364"/>
              <a:gd name="T23" fmla="*/ 67389 h 498"/>
              <a:gd name="T24" fmla="*/ 47616 w 364"/>
              <a:gd name="T25" fmla="*/ 178514 h 498"/>
              <a:gd name="T26" fmla="*/ 111404 w 364"/>
              <a:gd name="T27" fmla="*/ 178514 h 498"/>
              <a:gd name="T28" fmla="*/ 23808 w 364"/>
              <a:gd name="T29" fmla="*/ 67389 h 498"/>
              <a:gd name="T30" fmla="*/ 23808 w 364"/>
              <a:gd name="T31" fmla="*/ 67389 h 498"/>
              <a:gd name="T32" fmla="*/ 79061 w 364"/>
              <a:gd name="T33" fmla="*/ 23653 h 498"/>
              <a:gd name="T34" fmla="*/ 135212 w 364"/>
              <a:gd name="T35" fmla="*/ 67389 h 498"/>
              <a:gd name="T36" fmla="*/ 115447 w 364"/>
              <a:gd name="T37" fmla="*/ 111125 h 498"/>
              <a:gd name="T38" fmla="*/ 87147 w 364"/>
              <a:gd name="T39" fmla="*/ 158431 h 498"/>
              <a:gd name="T40" fmla="*/ 71424 w 364"/>
              <a:gd name="T41" fmla="*/ 158431 h 498"/>
              <a:gd name="T42" fmla="*/ 43573 w 364"/>
              <a:gd name="T43" fmla="*/ 111125 h 498"/>
              <a:gd name="T44" fmla="*/ 23808 w 364"/>
              <a:gd name="T45" fmla="*/ 67389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64" h="498">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924CA40C-7E48-496E-9D2B-3F8F7E03DCAD}"/>
              </a:ext>
            </a:extLst>
          </p:cNvPr>
          <p:cNvSpPr/>
          <p:nvPr/>
        </p:nvSpPr>
        <p:spPr>
          <a:xfrm>
            <a:off x="1571212" y="5642785"/>
            <a:ext cx="504422" cy="504422"/>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Oval 37">
            <a:extLst>
              <a:ext uri="{FF2B5EF4-FFF2-40B4-BE49-F238E27FC236}">
                <a16:creationId xmlns:a16="http://schemas.microsoft.com/office/drawing/2014/main" id="{3132FE32-57BD-4433-A5BB-EA32DC59114E}"/>
              </a:ext>
            </a:extLst>
          </p:cNvPr>
          <p:cNvSpPr/>
          <p:nvPr/>
        </p:nvSpPr>
        <p:spPr>
          <a:xfrm>
            <a:off x="4419596" y="5642785"/>
            <a:ext cx="504422" cy="504422"/>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2B749EA2-D8FD-4894-8E1A-C4D7F4194F37}"/>
              </a:ext>
            </a:extLst>
          </p:cNvPr>
          <p:cNvSpPr/>
          <p:nvPr/>
        </p:nvSpPr>
        <p:spPr>
          <a:xfrm>
            <a:off x="7267978" y="5642785"/>
            <a:ext cx="504422" cy="504422"/>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Oval 39">
            <a:extLst>
              <a:ext uri="{FF2B5EF4-FFF2-40B4-BE49-F238E27FC236}">
                <a16:creationId xmlns:a16="http://schemas.microsoft.com/office/drawing/2014/main" id="{577C6859-257E-447F-BBA4-B51E92E3FCB0}"/>
              </a:ext>
            </a:extLst>
          </p:cNvPr>
          <p:cNvSpPr/>
          <p:nvPr/>
        </p:nvSpPr>
        <p:spPr>
          <a:xfrm>
            <a:off x="10116366" y="5642785"/>
            <a:ext cx="504422" cy="504422"/>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TextBox 40">
            <a:extLst>
              <a:ext uri="{FF2B5EF4-FFF2-40B4-BE49-F238E27FC236}">
                <a16:creationId xmlns:a16="http://schemas.microsoft.com/office/drawing/2014/main" id="{660595E7-FA39-4BA9-8454-17BCB8E2D4B9}"/>
              </a:ext>
            </a:extLst>
          </p:cNvPr>
          <p:cNvSpPr txBox="1"/>
          <p:nvPr/>
        </p:nvSpPr>
        <p:spPr>
          <a:xfrm>
            <a:off x="1550751" y="5724331"/>
            <a:ext cx="544750" cy="369332"/>
          </a:xfrm>
          <a:prstGeom prst="rect">
            <a:avLst/>
          </a:prstGeom>
          <a:noFill/>
        </p:spPr>
        <p:txBody>
          <a:bodyPr wrap="square" rtlCol="0">
            <a:spAutoFit/>
          </a:bodyPr>
          <a:lstStyle/>
          <a:p>
            <a:pPr algn="ctr"/>
            <a:r>
              <a:rPr lang="en-US">
                <a:solidFill>
                  <a:schemeClr val="tx2">
                    <a:lumMod val="10000"/>
                    <a:lumOff val="90000"/>
                  </a:schemeClr>
                </a:solidFill>
                <a:latin typeface="Inter" panose="020B0502030000000004" pitchFamily="34" charset="0"/>
                <a:ea typeface="Inter" panose="020B0502030000000004" pitchFamily="34" charset="0"/>
              </a:rPr>
              <a:t>1</a:t>
            </a:r>
          </a:p>
        </p:txBody>
      </p:sp>
      <p:sp>
        <p:nvSpPr>
          <p:cNvPr id="42" name="TextBox 41">
            <a:extLst>
              <a:ext uri="{FF2B5EF4-FFF2-40B4-BE49-F238E27FC236}">
                <a16:creationId xmlns:a16="http://schemas.microsoft.com/office/drawing/2014/main" id="{521D3478-FAA1-4827-BAAA-144802E616F2}"/>
              </a:ext>
            </a:extLst>
          </p:cNvPr>
          <p:cNvSpPr txBox="1"/>
          <p:nvPr/>
        </p:nvSpPr>
        <p:spPr>
          <a:xfrm>
            <a:off x="4397357" y="5724331"/>
            <a:ext cx="544750" cy="369332"/>
          </a:xfrm>
          <a:prstGeom prst="rect">
            <a:avLst/>
          </a:prstGeom>
          <a:noFill/>
        </p:spPr>
        <p:txBody>
          <a:bodyPr wrap="square" rtlCol="0">
            <a:spAutoFit/>
          </a:bodyPr>
          <a:lstStyle/>
          <a:p>
            <a:pPr algn="ctr"/>
            <a:r>
              <a:rPr lang="en-US">
                <a:solidFill>
                  <a:schemeClr val="tx2">
                    <a:lumMod val="10000"/>
                    <a:lumOff val="90000"/>
                  </a:schemeClr>
                </a:solidFill>
                <a:latin typeface="Inter" panose="020B0502030000000004" pitchFamily="34" charset="0"/>
                <a:ea typeface="Inter" panose="020B0502030000000004" pitchFamily="34" charset="0"/>
              </a:rPr>
              <a:t>2</a:t>
            </a:r>
          </a:p>
        </p:txBody>
      </p:sp>
      <p:sp>
        <p:nvSpPr>
          <p:cNvPr id="43" name="TextBox 42">
            <a:extLst>
              <a:ext uri="{FF2B5EF4-FFF2-40B4-BE49-F238E27FC236}">
                <a16:creationId xmlns:a16="http://schemas.microsoft.com/office/drawing/2014/main" id="{E09F42D0-14D1-458E-86CA-227B2611A21C}"/>
              </a:ext>
            </a:extLst>
          </p:cNvPr>
          <p:cNvSpPr txBox="1"/>
          <p:nvPr/>
        </p:nvSpPr>
        <p:spPr>
          <a:xfrm>
            <a:off x="7247815" y="5724331"/>
            <a:ext cx="544750" cy="369332"/>
          </a:xfrm>
          <a:prstGeom prst="rect">
            <a:avLst/>
          </a:prstGeom>
          <a:noFill/>
        </p:spPr>
        <p:txBody>
          <a:bodyPr wrap="square" rtlCol="0">
            <a:spAutoFit/>
          </a:bodyPr>
          <a:lstStyle/>
          <a:p>
            <a:pPr algn="ctr"/>
            <a:r>
              <a:rPr lang="en-US">
                <a:solidFill>
                  <a:schemeClr val="tx2">
                    <a:lumMod val="10000"/>
                    <a:lumOff val="90000"/>
                  </a:schemeClr>
                </a:solidFill>
                <a:latin typeface="Inter" panose="020B0502030000000004" pitchFamily="34" charset="0"/>
                <a:ea typeface="Inter" panose="020B0502030000000004" pitchFamily="34" charset="0"/>
              </a:rPr>
              <a:t>3</a:t>
            </a:r>
          </a:p>
        </p:txBody>
      </p:sp>
      <p:sp>
        <p:nvSpPr>
          <p:cNvPr id="44" name="TextBox 43">
            <a:extLst>
              <a:ext uri="{FF2B5EF4-FFF2-40B4-BE49-F238E27FC236}">
                <a16:creationId xmlns:a16="http://schemas.microsoft.com/office/drawing/2014/main" id="{EE251672-A20F-4C6A-A8F4-96F8FCC77577}"/>
              </a:ext>
            </a:extLst>
          </p:cNvPr>
          <p:cNvSpPr txBox="1"/>
          <p:nvPr/>
        </p:nvSpPr>
        <p:spPr>
          <a:xfrm>
            <a:off x="10096198" y="5724331"/>
            <a:ext cx="544750" cy="369332"/>
          </a:xfrm>
          <a:prstGeom prst="rect">
            <a:avLst/>
          </a:prstGeom>
          <a:noFill/>
        </p:spPr>
        <p:txBody>
          <a:bodyPr wrap="square" rtlCol="0">
            <a:spAutoFit/>
          </a:bodyPr>
          <a:lstStyle/>
          <a:p>
            <a:pPr algn="ctr"/>
            <a:r>
              <a:rPr lang="en-US">
                <a:solidFill>
                  <a:schemeClr val="tx2">
                    <a:lumMod val="10000"/>
                    <a:lumOff val="90000"/>
                  </a:schemeClr>
                </a:solidFill>
                <a:latin typeface="Inter" panose="020B0502030000000004" pitchFamily="34" charset="0"/>
                <a:ea typeface="Inter" panose="020B0502030000000004" pitchFamily="34" charset="0"/>
              </a:rPr>
              <a:t>4</a:t>
            </a:r>
          </a:p>
        </p:txBody>
      </p:sp>
    </p:spTree>
    <p:extLst>
      <p:ext uri="{BB962C8B-B14F-4D97-AF65-F5344CB8AC3E}">
        <p14:creationId xmlns:p14="http://schemas.microsoft.com/office/powerpoint/2010/main" val="2761880531"/>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D1EF7BE-5DB7-419D-9D39-2E205A76BB8E}"/>
              </a:ext>
            </a:extLst>
          </p:cNvPr>
          <p:cNvSpPr/>
          <p:nvPr/>
        </p:nvSpPr>
        <p:spPr>
          <a:xfrm>
            <a:off x="3929449" y="1994874"/>
            <a:ext cx="4333102" cy="4177326"/>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3CB5FE80-80D1-48AE-9819-67085A14238A}"/>
              </a:ext>
            </a:extLst>
          </p:cNvPr>
          <p:cNvSpPr/>
          <p:nvPr/>
        </p:nvSpPr>
        <p:spPr>
          <a:xfrm>
            <a:off x="4102443" y="2161649"/>
            <a:ext cx="3987114" cy="3843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Oval 27">
            <a:extLst>
              <a:ext uri="{FF2B5EF4-FFF2-40B4-BE49-F238E27FC236}">
                <a16:creationId xmlns:a16="http://schemas.microsoft.com/office/drawing/2014/main" id="{17AE70A8-D635-4CDC-8495-139B075BEC62}"/>
              </a:ext>
            </a:extLst>
          </p:cNvPr>
          <p:cNvSpPr/>
          <p:nvPr/>
        </p:nvSpPr>
        <p:spPr>
          <a:xfrm>
            <a:off x="4791075" y="2778612"/>
            <a:ext cx="2609850" cy="2609850"/>
          </a:xfrm>
          <a:prstGeom prst="ellipse">
            <a:avLst/>
          </a:prstGeom>
          <a:no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F909B0BA-5894-4DE4-9CDB-DE2CFD87B9F1}"/>
              </a:ext>
            </a:extLst>
          </p:cNvPr>
          <p:cNvSpPr txBox="1"/>
          <p:nvPr/>
        </p:nvSpPr>
        <p:spPr>
          <a:xfrm>
            <a:off x="3171825" y="523875"/>
            <a:ext cx="5848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Product Positioning</a:t>
            </a:r>
          </a:p>
        </p:txBody>
      </p:sp>
      <p:sp>
        <p:nvSpPr>
          <p:cNvPr id="6" name="TextBox 5">
            <a:extLst>
              <a:ext uri="{FF2B5EF4-FFF2-40B4-BE49-F238E27FC236}">
                <a16:creationId xmlns:a16="http://schemas.microsoft.com/office/drawing/2014/main" id="{AD587E3C-EE11-4845-9EA6-C81D52B0C8E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TextBox 8">
            <a:extLst>
              <a:ext uri="{FF2B5EF4-FFF2-40B4-BE49-F238E27FC236}">
                <a16:creationId xmlns:a16="http://schemas.microsoft.com/office/drawing/2014/main" id="{DE155EE3-9700-4864-8E5A-75C1D241FBE0}"/>
              </a:ext>
            </a:extLst>
          </p:cNvPr>
          <p:cNvSpPr txBox="1"/>
          <p:nvPr/>
        </p:nvSpPr>
        <p:spPr>
          <a:xfrm>
            <a:off x="725424" y="4168401"/>
            <a:ext cx="2090801"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 address farther hundred there a toward husband in are securing is off occasion  daughter</a:t>
            </a:r>
          </a:p>
        </p:txBody>
      </p:sp>
      <p:sp>
        <p:nvSpPr>
          <p:cNvPr id="10" name="TextBox 9">
            <a:extLst>
              <a:ext uri="{FF2B5EF4-FFF2-40B4-BE49-F238E27FC236}">
                <a16:creationId xmlns:a16="http://schemas.microsoft.com/office/drawing/2014/main" id="{21F1D9A4-7C2E-4C30-AB32-BF33E7C614E0}"/>
              </a:ext>
            </a:extLst>
          </p:cNvPr>
          <p:cNvSpPr txBox="1"/>
          <p:nvPr/>
        </p:nvSpPr>
        <p:spPr>
          <a:xfrm>
            <a:off x="687324" y="3008658"/>
            <a:ext cx="2128901"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Awesome subtitle</a:t>
            </a:r>
          </a:p>
        </p:txBody>
      </p:sp>
      <p:cxnSp>
        <p:nvCxnSpPr>
          <p:cNvPr id="13" name="Straight Connector 12">
            <a:extLst>
              <a:ext uri="{FF2B5EF4-FFF2-40B4-BE49-F238E27FC236}">
                <a16:creationId xmlns:a16="http://schemas.microsoft.com/office/drawing/2014/main" id="{35B23760-E6E2-4BF2-BCF2-8743F9B90C09}"/>
              </a:ext>
            </a:extLst>
          </p:cNvPr>
          <p:cNvCxnSpPr>
            <a:cxnSpLocks/>
            <a:stCxn id="28" idx="0"/>
          </p:cNvCxnSpPr>
          <p:nvPr/>
        </p:nvCxnSpPr>
        <p:spPr>
          <a:xfrm>
            <a:off x="6096000" y="2778612"/>
            <a:ext cx="0" cy="3226813"/>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F5D2D20-6CB1-45B9-A2DF-0567C5947FFB}"/>
              </a:ext>
            </a:extLst>
          </p:cNvPr>
          <p:cNvCxnSpPr>
            <a:cxnSpLocks/>
            <a:stCxn id="11" idx="1"/>
            <a:endCxn id="11" idx="3"/>
          </p:cNvCxnSpPr>
          <p:nvPr/>
        </p:nvCxnSpPr>
        <p:spPr>
          <a:xfrm>
            <a:off x="4102443" y="4083537"/>
            <a:ext cx="3987114"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E458B7CD-7544-475D-8080-53DC9260E7A4}"/>
              </a:ext>
            </a:extLst>
          </p:cNvPr>
          <p:cNvSpPr/>
          <p:nvPr/>
        </p:nvSpPr>
        <p:spPr>
          <a:xfrm>
            <a:off x="5511114" y="3498651"/>
            <a:ext cx="1169772" cy="11697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14EC7193-EF40-4BAE-BABA-CCD04D964C53}"/>
              </a:ext>
            </a:extLst>
          </p:cNvPr>
          <p:cNvSpPr txBox="1"/>
          <p:nvPr/>
        </p:nvSpPr>
        <p:spPr>
          <a:xfrm>
            <a:off x="5675870" y="3994532"/>
            <a:ext cx="840260" cy="461665"/>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Our</a:t>
            </a:r>
          </a:p>
          <a:p>
            <a:pPr algn="ctr"/>
            <a:r>
              <a:rPr lang="en-US" sz="1200">
                <a:solidFill>
                  <a:schemeClr val="bg1"/>
                </a:solidFill>
                <a:latin typeface="Inter" panose="020B0502030000000004" pitchFamily="34" charset="0"/>
                <a:ea typeface="Inter" panose="020B0502030000000004" pitchFamily="34" charset="0"/>
              </a:rPr>
              <a:t>Product</a:t>
            </a:r>
          </a:p>
        </p:txBody>
      </p:sp>
      <p:sp>
        <p:nvSpPr>
          <p:cNvPr id="18" name="Freeform 57">
            <a:extLst>
              <a:ext uri="{FF2B5EF4-FFF2-40B4-BE49-F238E27FC236}">
                <a16:creationId xmlns:a16="http://schemas.microsoft.com/office/drawing/2014/main" id="{647D6785-7D39-4F5E-A7DE-0C4C93A59828}"/>
              </a:ext>
            </a:extLst>
          </p:cNvPr>
          <p:cNvSpPr>
            <a:spLocks noChangeArrowheads="1"/>
          </p:cNvSpPr>
          <p:nvPr/>
        </p:nvSpPr>
        <p:spPr bwMode="auto">
          <a:xfrm>
            <a:off x="5945138" y="3710878"/>
            <a:ext cx="293687" cy="257245"/>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E86FA0B6-F858-4C03-BACF-BF785687561F}"/>
              </a:ext>
            </a:extLst>
          </p:cNvPr>
          <p:cNvSpPr txBox="1"/>
          <p:nvPr/>
        </p:nvSpPr>
        <p:spPr>
          <a:xfrm>
            <a:off x="5371269" y="2353041"/>
            <a:ext cx="144142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Our Market</a:t>
            </a:r>
          </a:p>
        </p:txBody>
      </p:sp>
      <p:sp>
        <p:nvSpPr>
          <p:cNvPr id="22" name="Oval 21">
            <a:extLst>
              <a:ext uri="{FF2B5EF4-FFF2-40B4-BE49-F238E27FC236}">
                <a16:creationId xmlns:a16="http://schemas.microsoft.com/office/drawing/2014/main" id="{2AB14D7C-62E4-483C-BED0-42C2EEB46692}"/>
              </a:ext>
            </a:extLst>
          </p:cNvPr>
          <p:cNvSpPr/>
          <p:nvPr/>
        </p:nvSpPr>
        <p:spPr>
          <a:xfrm>
            <a:off x="4819134" y="4702610"/>
            <a:ext cx="683742" cy="6837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2A1FF953-7DC0-458C-8AA5-85A63AB381D6}"/>
              </a:ext>
            </a:extLst>
          </p:cNvPr>
          <p:cNvSpPr/>
          <p:nvPr/>
        </p:nvSpPr>
        <p:spPr>
          <a:xfrm>
            <a:off x="4610651" y="3883398"/>
            <a:ext cx="400278" cy="4002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D505C58D-2110-4F2C-9AD6-13E6A89AF491}"/>
              </a:ext>
            </a:extLst>
          </p:cNvPr>
          <p:cNvSpPr/>
          <p:nvPr/>
        </p:nvSpPr>
        <p:spPr>
          <a:xfrm>
            <a:off x="6720560" y="4632640"/>
            <a:ext cx="573674" cy="57367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Freeform 76">
            <a:extLst>
              <a:ext uri="{FF2B5EF4-FFF2-40B4-BE49-F238E27FC236}">
                <a16:creationId xmlns:a16="http://schemas.microsoft.com/office/drawing/2014/main" id="{54F58E37-AEDA-4428-A18E-F686FAC7452F}"/>
              </a:ext>
            </a:extLst>
          </p:cNvPr>
          <p:cNvSpPr>
            <a:spLocks noChangeArrowheads="1"/>
          </p:cNvSpPr>
          <p:nvPr/>
        </p:nvSpPr>
        <p:spPr bwMode="auto">
          <a:xfrm>
            <a:off x="4747290" y="3974000"/>
            <a:ext cx="127000" cy="219075"/>
          </a:xfrm>
          <a:custGeom>
            <a:avLst/>
            <a:gdLst>
              <a:gd name="T0" fmla="*/ 106806 w 283"/>
              <a:gd name="T1" fmla="*/ 0 h 489"/>
              <a:gd name="T2" fmla="*/ 106806 w 283"/>
              <a:gd name="T3" fmla="*/ 0 h 489"/>
              <a:gd name="T4" fmla="*/ 19746 w 283"/>
              <a:gd name="T5" fmla="*/ 0 h 489"/>
              <a:gd name="T6" fmla="*/ 0 w 283"/>
              <a:gd name="T7" fmla="*/ 19712 h 489"/>
              <a:gd name="T8" fmla="*/ 0 w 283"/>
              <a:gd name="T9" fmla="*/ 194435 h 489"/>
              <a:gd name="T10" fmla="*/ 19746 w 283"/>
              <a:gd name="T11" fmla="*/ 218627 h 489"/>
              <a:gd name="T12" fmla="*/ 106806 w 283"/>
              <a:gd name="T13" fmla="*/ 218627 h 489"/>
              <a:gd name="T14" fmla="*/ 126551 w 283"/>
              <a:gd name="T15" fmla="*/ 194435 h 489"/>
              <a:gd name="T16" fmla="*/ 126551 w 283"/>
              <a:gd name="T17" fmla="*/ 19712 h 489"/>
              <a:gd name="T18" fmla="*/ 106806 w 283"/>
              <a:gd name="T19" fmla="*/ 0 h 489"/>
              <a:gd name="T20" fmla="*/ 63276 w 283"/>
              <a:gd name="T21" fmla="*/ 206083 h 489"/>
              <a:gd name="T22" fmla="*/ 63276 w 283"/>
              <a:gd name="T23" fmla="*/ 206083 h 489"/>
              <a:gd name="T24" fmla="*/ 47569 w 283"/>
              <a:gd name="T25" fmla="*/ 198467 h 489"/>
              <a:gd name="T26" fmla="*/ 63276 w 283"/>
              <a:gd name="T27" fmla="*/ 186371 h 489"/>
              <a:gd name="T28" fmla="*/ 78982 w 283"/>
              <a:gd name="T29" fmla="*/ 198467 h 489"/>
              <a:gd name="T30" fmla="*/ 63276 w 283"/>
              <a:gd name="T31" fmla="*/ 206083 h 489"/>
              <a:gd name="T32" fmla="*/ 110845 w 283"/>
              <a:gd name="T33" fmla="*/ 174722 h 489"/>
              <a:gd name="T34" fmla="*/ 110845 w 283"/>
              <a:gd name="T35" fmla="*/ 174722 h 489"/>
              <a:gd name="T36" fmla="*/ 15707 w 283"/>
              <a:gd name="T37" fmla="*/ 174722 h 489"/>
              <a:gd name="T38" fmla="*/ 15707 w 283"/>
              <a:gd name="T39" fmla="*/ 27776 h 489"/>
              <a:gd name="T40" fmla="*/ 110845 w 283"/>
              <a:gd name="T41" fmla="*/ 27776 h 489"/>
              <a:gd name="T42" fmla="*/ 110845 w 283"/>
              <a:gd name="T43" fmla="*/ 174722 h 48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6" name="Freeform 80">
            <a:extLst>
              <a:ext uri="{FF2B5EF4-FFF2-40B4-BE49-F238E27FC236}">
                <a16:creationId xmlns:a16="http://schemas.microsoft.com/office/drawing/2014/main" id="{31B7ED18-D731-4DA1-86F1-87DB91F27EB6}"/>
              </a:ext>
            </a:extLst>
          </p:cNvPr>
          <p:cNvSpPr>
            <a:spLocks noChangeArrowheads="1"/>
          </p:cNvSpPr>
          <p:nvPr/>
        </p:nvSpPr>
        <p:spPr bwMode="auto">
          <a:xfrm>
            <a:off x="6862304" y="4830348"/>
            <a:ext cx="290186" cy="178258"/>
          </a:xfrm>
          <a:custGeom>
            <a:avLst/>
            <a:gdLst>
              <a:gd name="T0" fmla="*/ 206184 w 498"/>
              <a:gd name="T1" fmla="*/ 0 h 303"/>
              <a:gd name="T2" fmla="*/ 0 w 498"/>
              <a:gd name="T3" fmla="*/ 16221 h 303"/>
              <a:gd name="T4" fmla="*/ 16066 w 498"/>
              <a:gd name="T5" fmla="*/ 136074 h 303"/>
              <a:gd name="T6" fmla="*/ 221804 w 498"/>
              <a:gd name="T7" fmla="*/ 119854 h 303"/>
              <a:gd name="T8" fmla="*/ 206184 w 498"/>
              <a:gd name="T9" fmla="*/ 0 h 303"/>
              <a:gd name="T10" fmla="*/ 122728 w 498"/>
              <a:gd name="T11" fmla="*/ 24331 h 303"/>
              <a:gd name="T12" fmla="*/ 142365 w 498"/>
              <a:gd name="T13" fmla="*/ 48212 h 303"/>
              <a:gd name="T14" fmla="*/ 122728 w 498"/>
              <a:gd name="T15" fmla="*/ 24331 h 303"/>
              <a:gd name="T16" fmla="*/ 154415 w 498"/>
              <a:gd name="T17" fmla="*/ 56322 h 303"/>
              <a:gd name="T18" fmla="*/ 134778 w 498"/>
              <a:gd name="T19" fmla="*/ 80203 h 303"/>
              <a:gd name="T20" fmla="*/ 154415 w 498"/>
              <a:gd name="T21" fmla="*/ 56322 h 303"/>
              <a:gd name="T22" fmla="*/ 87026 w 498"/>
              <a:gd name="T23" fmla="*/ 24331 h 303"/>
              <a:gd name="T24" fmla="*/ 111125 w 498"/>
              <a:gd name="T25" fmla="*/ 48212 h 303"/>
              <a:gd name="T26" fmla="*/ 87026 w 498"/>
              <a:gd name="T27" fmla="*/ 24331 h 303"/>
              <a:gd name="T28" fmla="*/ 122728 w 498"/>
              <a:gd name="T29" fmla="*/ 56322 h 303"/>
              <a:gd name="T30" fmla="*/ 99075 w 498"/>
              <a:gd name="T31" fmla="*/ 80203 h 303"/>
              <a:gd name="T32" fmla="*/ 122728 w 498"/>
              <a:gd name="T33" fmla="*/ 56322 h 303"/>
              <a:gd name="T34" fmla="*/ 55339 w 498"/>
              <a:gd name="T35" fmla="*/ 24331 h 303"/>
              <a:gd name="T36" fmla="*/ 79439 w 498"/>
              <a:gd name="T37" fmla="*/ 48212 h 303"/>
              <a:gd name="T38" fmla="*/ 55339 w 498"/>
              <a:gd name="T39" fmla="*/ 24331 h 303"/>
              <a:gd name="T40" fmla="*/ 87026 w 498"/>
              <a:gd name="T41" fmla="*/ 56322 h 303"/>
              <a:gd name="T42" fmla="*/ 67389 w 498"/>
              <a:gd name="T43" fmla="*/ 80203 h 303"/>
              <a:gd name="T44" fmla="*/ 87026 w 498"/>
              <a:gd name="T45" fmla="*/ 56322 h 303"/>
              <a:gd name="T46" fmla="*/ 24099 w 498"/>
              <a:gd name="T47" fmla="*/ 24331 h 303"/>
              <a:gd name="T48" fmla="*/ 43736 w 498"/>
              <a:gd name="T49" fmla="*/ 48212 h 303"/>
              <a:gd name="T50" fmla="*/ 24099 w 498"/>
              <a:gd name="T51" fmla="*/ 24331 h 303"/>
              <a:gd name="T52" fmla="*/ 55339 w 498"/>
              <a:gd name="T53" fmla="*/ 56322 h 303"/>
              <a:gd name="T54" fmla="*/ 31686 w 498"/>
              <a:gd name="T55" fmla="*/ 80203 h 303"/>
              <a:gd name="T56" fmla="*/ 55339 w 498"/>
              <a:gd name="T57" fmla="*/ 56322 h 303"/>
              <a:gd name="T58" fmla="*/ 43736 w 498"/>
              <a:gd name="T59" fmla="*/ 112194 h 303"/>
              <a:gd name="T60" fmla="*/ 24099 w 498"/>
              <a:gd name="T61" fmla="*/ 91918 h 303"/>
              <a:gd name="T62" fmla="*/ 43736 w 498"/>
              <a:gd name="T63" fmla="*/ 112194 h 303"/>
              <a:gd name="T64" fmla="*/ 166018 w 498"/>
              <a:gd name="T65" fmla="*/ 112194 h 303"/>
              <a:gd name="T66" fmla="*/ 55339 w 498"/>
              <a:gd name="T67" fmla="*/ 91918 h 303"/>
              <a:gd name="T68" fmla="*/ 166018 w 498"/>
              <a:gd name="T69" fmla="*/ 112194 h 303"/>
              <a:gd name="T70" fmla="*/ 197704 w 498"/>
              <a:gd name="T71" fmla="*/ 112194 h 303"/>
              <a:gd name="T72" fmla="*/ 178068 w 498"/>
              <a:gd name="T73" fmla="*/ 91918 h 303"/>
              <a:gd name="T74" fmla="*/ 197704 w 498"/>
              <a:gd name="T75" fmla="*/ 112194 h 303"/>
              <a:gd name="T76" fmla="*/ 166018 w 498"/>
              <a:gd name="T77" fmla="*/ 80203 h 303"/>
              <a:gd name="T78" fmla="*/ 189671 w 498"/>
              <a:gd name="T79" fmla="*/ 56322 h 303"/>
              <a:gd name="T80" fmla="*/ 166018 w 498"/>
              <a:gd name="T81" fmla="*/ 80203 h 303"/>
              <a:gd name="T82" fmla="*/ 197704 w 498"/>
              <a:gd name="T83" fmla="*/ 48212 h 303"/>
              <a:gd name="T84" fmla="*/ 154415 w 498"/>
              <a:gd name="T85" fmla="*/ 24331 h 303"/>
              <a:gd name="T86" fmla="*/ 197704 w 498"/>
              <a:gd name="T87" fmla="*/ 48212 h 30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98" h="303">
                <a:moveTo>
                  <a:pt x="462" y="0"/>
                </a:moveTo>
                <a:lnTo>
                  <a:pt x="462" y="0"/>
                </a:lnTo>
                <a:cubicBezTo>
                  <a:pt x="36" y="0"/>
                  <a:pt x="36" y="0"/>
                  <a:pt x="36" y="0"/>
                </a:cubicBezTo>
                <a:cubicBezTo>
                  <a:pt x="18" y="0"/>
                  <a:pt x="0" y="18"/>
                  <a:pt x="0" y="36"/>
                </a:cubicBezTo>
                <a:cubicBezTo>
                  <a:pt x="0" y="266"/>
                  <a:pt x="0" y="266"/>
                  <a:pt x="0" y="266"/>
                </a:cubicBezTo>
                <a:cubicBezTo>
                  <a:pt x="0" y="284"/>
                  <a:pt x="18" y="302"/>
                  <a:pt x="36" y="302"/>
                </a:cubicBezTo>
                <a:cubicBezTo>
                  <a:pt x="462" y="302"/>
                  <a:pt x="462" y="302"/>
                  <a:pt x="462" y="302"/>
                </a:cubicBezTo>
                <a:cubicBezTo>
                  <a:pt x="479" y="302"/>
                  <a:pt x="497" y="284"/>
                  <a:pt x="497" y="266"/>
                </a:cubicBezTo>
                <a:cubicBezTo>
                  <a:pt x="497" y="36"/>
                  <a:pt x="497" y="36"/>
                  <a:pt x="497" y="36"/>
                </a:cubicBezTo>
                <a:cubicBezTo>
                  <a:pt x="497" y="18"/>
                  <a:pt x="479" y="0"/>
                  <a:pt x="462" y="0"/>
                </a:cubicBezTo>
                <a:close/>
                <a:moveTo>
                  <a:pt x="275" y="54"/>
                </a:moveTo>
                <a:lnTo>
                  <a:pt x="275" y="54"/>
                </a:lnTo>
                <a:cubicBezTo>
                  <a:pt x="319" y="54"/>
                  <a:pt x="319" y="54"/>
                  <a:pt x="319" y="54"/>
                </a:cubicBezTo>
                <a:cubicBezTo>
                  <a:pt x="319" y="107"/>
                  <a:pt x="319" y="107"/>
                  <a:pt x="319" y="107"/>
                </a:cubicBezTo>
                <a:cubicBezTo>
                  <a:pt x="275" y="107"/>
                  <a:pt x="275" y="107"/>
                  <a:pt x="275" y="107"/>
                </a:cubicBezTo>
                <a:lnTo>
                  <a:pt x="275" y="54"/>
                </a:lnTo>
                <a:close/>
                <a:moveTo>
                  <a:pt x="346" y="125"/>
                </a:moveTo>
                <a:lnTo>
                  <a:pt x="346" y="125"/>
                </a:lnTo>
                <a:cubicBezTo>
                  <a:pt x="346" y="178"/>
                  <a:pt x="346" y="178"/>
                  <a:pt x="346" y="178"/>
                </a:cubicBezTo>
                <a:cubicBezTo>
                  <a:pt x="302" y="178"/>
                  <a:pt x="302" y="178"/>
                  <a:pt x="302" y="178"/>
                </a:cubicBezTo>
                <a:cubicBezTo>
                  <a:pt x="302" y="125"/>
                  <a:pt x="302" y="125"/>
                  <a:pt x="302" y="125"/>
                </a:cubicBezTo>
                <a:lnTo>
                  <a:pt x="346" y="125"/>
                </a:lnTo>
                <a:close/>
                <a:moveTo>
                  <a:pt x="195" y="54"/>
                </a:moveTo>
                <a:lnTo>
                  <a:pt x="195" y="54"/>
                </a:lnTo>
                <a:cubicBezTo>
                  <a:pt x="249" y="54"/>
                  <a:pt x="249" y="54"/>
                  <a:pt x="249" y="54"/>
                </a:cubicBezTo>
                <a:cubicBezTo>
                  <a:pt x="249" y="107"/>
                  <a:pt x="249" y="107"/>
                  <a:pt x="249" y="107"/>
                </a:cubicBezTo>
                <a:cubicBezTo>
                  <a:pt x="195" y="107"/>
                  <a:pt x="195" y="107"/>
                  <a:pt x="195" y="107"/>
                </a:cubicBezTo>
                <a:lnTo>
                  <a:pt x="195" y="54"/>
                </a:lnTo>
                <a:close/>
                <a:moveTo>
                  <a:pt x="275" y="125"/>
                </a:moveTo>
                <a:lnTo>
                  <a:pt x="275" y="125"/>
                </a:lnTo>
                <a:cubicBezTo>
                  <a:pt x="275" y="178"/>
                  <a:pt x="275" y="178"/>
                  <a:pt x="275" y="178"/>
                </a:cubicBezTo>
                <a:cubicBezTo>
                  <a:pt x="222" y="178"/>
                  <a:pt x="222" y="178"/>
                  <a:pt x="222" y="178"/>
                </a:cubicBezTo>
                <a:cubicBezTo>
                  <a:pt x="222" y="125"/>
                  <a:pt x="222" y="125"/>
                  <a:pt x="222" y="125"/>
                </a:cubicBezTo>
                <a:lnTo>
                  <a:pt x="275" y="125"/>
                </a:lnTo>
                <a:close/>
                <a:moveTo>
                  <a:pt x="124" y="54"/>
                </a:moveTo>
                <a:lnTo>
                  <a:pt x="124" y="54"/>
                </a:lnTo>
                <a:cubicBezTo>
                  <a:pt x="178" y="54"/>
                  <a:pt x="178" y="54"/>
                  <a:pt x="178" y="54"/>
                </a:cubicBezTo>
                <a:cubicBezTo>
                  <a:pt x="178" y="107"/>
                  <a:pt x="178" y="107"/>
                  <a:pt x="178" y="107"/>
                </a:cubicBezTo>
                <a:cubicBezTo>
                  <a:pt x="124" y="107"/>
                  <a:pt x="124" y="107"/>
                  <a:pt x="124" y="107"/>
                </a:cubicBezTo>
                <a:lnTo>
                  <a:pt x="124" y="54"/>
                </a:lnTo>
                <a:close/>
                <a:moveTo>
                  <a:pt x="195" y="125"/>
                </a:moveTo>
                <a:lnTo>
                  <a:pt x="195" y="125"/>
                </a:lnTo>
                <a:cubicBezTo>
                  <a:pt x="195" y="178"/>
                  <a:pt x="195" y="178"/>
                  <a:pt x="195" y="178"/>
                </a:cubicBezTo>
                <a:cubicBezTo>
                  <a:pt x="151" y="178"/>
                  <a:pt x="151" y="178"/>
                  <a:pt x="151" y="178"/>
                </a:cubicBezTo>
                <a:cubicBezTo>
                  <a:pt x="151" y="125"/>
                  <a:pt x="151" y="125"/>
                  <a:pt x="151" y="125"/>
                </a:cubicBezTo>
                <a:lnTo>
                  <a:pt x="195" y="125"/>
                </a:lnTo>
                <a:close/>
                <a:moveTo>
                  <a:pt x="54" y="54"/>
                </a:moveTo>
                <a:lnTo>
                  <a:pt x="54" y="54"/>
                </a:lnTo>
                <a:cubicBezTo>
                  <a:pt x="98" y="54"/>
                  <a:pt x="98" y="54"/>
                  <a:pt x="98" y="54"/>
                </a:cubicBezTo>
                <a:cubicBezTo>
                  <a:pt x="98" y="107"/>
                  <a:pt x="98" y="107"/>
                  <a:pt x="98" y="107"/>
                </a:cubicBezTo>
                <a:cubicBezTo>
                  <a:pt x="54" y="107"/>
                  <a:pt x="54" y="107"/>
                  <a:pt x="54" y="107"/>
                </a:cubicBezTo>
                <a:lnTo>
                  <a:pt x="54" y="54"/>
                </a:lnTo>
                <a:close/>
                <a:moveTo>
                  <a:pt x="124" y="125"/>
                </a:moveTo>
                <a:lnTo>
                  <a:pt x="124" y="125"/>
                </a:lnTo>
                <a:cubicBezTo>
                  <a:pt x="124" y="178"/>
                  <a:pt x="124" y="178"/>
                  <a:pt x="124" y="178"/>
                </a:cubicBezTo>
                <a:cubicBezTo>
                  <a:pt x="71" y="178"/>
                  <a:pt x="71" y="178"/>
                  <a:pt x="71" y="178"/>
                </a:cubicBezTo>
                <a:cubicBezTo>
                  <a:pt x="71" y="125"/>
                  <a:pt x="71" y="125"/>
                  <a:pt x="71" y="125"/>
                </a:cubicBezTo>
                <a:lnTo>
                  <a:pt x="124" y="125"/>
                </a:lnTo>
                <a:close/>
                <a:moveTo>
                  <a:pt x="98" y="249"/>
                </a:moveTo>
                <a:lnTo>
                  <a:pt x="98" y="249"/>
                </a:lnTo>
                <a:cubicBezTo>
                  <a:pt x="54" y="249"/>
                  <a:pt x="54" y="249"/>
                  <a:pt x="54" y="249"/>
                </a:cubicBezTo>
                <a:cubicBezTo>
                  <a:pt x="54" y="204"/>
                  <a:pt x="54" y="204"/>
                  <a:pt x="54" y="204"/>
                </a:cubicBezTo>
                <a:cubicBezTo>
                  <a:pt x="98" y="204"/>
                  <a:pt x="98" y="204"/>
                  <a:pt x="98" y="204"/>
                </a:cubicBezTo>
                <a:lnTo>
                  <a:pt x="98" y="249"/>
                </a:lnTo>
                <a:close/>
                <a:moveTo>
                  <a:pt x="372" y="249"/>
                </a:moveTo>
                <a:lnTo>
                  <a:pt x="372" y="249"/>
                </a:lnTo>
                <a:cubicBezTo>
                  <a:pt x="124" y="249"/>
                  <a:pt x="124" y="249"/>
                  <a:pt x="124" y="249"/>
                </a:cubicBezTo>
                <a:cubicBezTo>
                  <a:pt x="124" y="204"/>
                  <a:pt x="124" y="204"/>
                  <a:pt x="124" y="204"/>
                </a:cubicBezTo>
                <a:cubicBezTo>
                  <a:pt x="372" y="204"/>
                  <a:pt x="372" y="204"/>
                  <a:pt x="372" y="204"/>
                </a:cubicBezTo>
                <a:lnTo>
                  <a:pt x="372" y="249"/>
                </a:lnTo>
                <a:close/>
                <a:moveTo>
                  <a:pt x="443" y="249"/>
                </a:moveTo>
                <a:lnTo>
                  <a:pt x="443" y="249"/>
                </a:lnTo>
                <a:cubicBezTo>
                  <a:pt x="399" y="249"/>
                  <a:pt x="399" y="249"/>
                  <a:pt x="399" y="249"/>
                </a:cubicBezTo>
                <a:cubicBezTo>
                  <a:pt x="399" y="204"/>
                  <a:pt x="399" y="204"/>
                  <a:pt x="399" y="204"/>
                </a:cubicBezTo>
                <a:cubicBezTo>
                  <a:pt x="443" y="204"/>
                  <a:pt x="443" y="204"/>
                  <a:pt x="443" y="204"/>
                </a:cubicBezTo>
                <a:lnTo>
                  <a:pt x="443" y="249"/>
                </a:lnTo>
                <a:close/>
                <a:moveTo>
                  <a:pt x="372" y="178"/>
                </a:moveTo>
                <a:lnTo>
                  <a:pt x="372" y="178"/>
                </a:lnTo>
                <a:cubicBezTo>
                  <a:pt x="372" y="125"/>
                  <a:pt x="372" y="125"/>
                  <a:pt x="372" y="125"/>
                </a:cubicBezTo>
                <a:cubicBezTo>
                  <a:pt x="425" y="125"/>
                  <a:pt x="425" y="125"/>
                  <a:pt x="425" y="125"/>
                </a:cubicBezTo>
                <a:cubicBezTo>
                  <a:pt x="425" y="178"/>
                  <a:pt x="425" y="178"/>
                  <a:pt x="425" y="178"/>
                </a:cubicBezTo>
                <a:lnTo>
                  <a:pt x="372" y="178"/>
                </a:lnTo>
                <a:close/>
                <a:moveTo>
                  <a:pt x="443" y="107"/>
                </a:moveTo>
                <a:lnTo>
                  <a:pt x="443" y="107"/>
                </a:lnTo>
                <a:cubicBezTo>
                  <a:pt x="346" y="107"/>
                  <a:pt x="346" y="107"/>
                  <a:pt x="346" y="107"/>
                </a:cubicBezTo>
                <a:cubicBezTo>
                  <a:pt x="346" y="54"/>
                  <a:pt x="346" y="54"/>
                  <a:pt x="346" y="54"/>
                </a:cubicBezTo>
                <a:cubicBezTo>
                  <a:pt x="443" y="54"/>
                  <a:pt x="443" y="54"/>
                  <a:pt x="443" y="54"/>
                </a:cubicBezTo>
                <a:lnTo>
                  <a:pt x="443" y="107"/>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7" name="Freeform 96">
            <a:extLst>
              <a:ext uri="{FF2B5EF4-FFF2-40B4-BE49-F238E27FC236}">
                <a16:creationId xmlns:a16="http://schemas.microsoft.com/office/drawing/2014/main" id="{190160FF-1D34-49E4-A096-328B00EACDB0}"/>
              </a:ext>
            </a:extLst>
          </p:cNvPr>
          <p:cNvSpPr>
            <a:spLocks noChangeArrowheads="1"/>
          </p:cNvSpPr>
          <p:nvPr/>
        </p:nvSpPr>
        <p:spPr bwMode="auto">
          <a:xfrm>
            <a:off x="5001090" y="4904981"/>
            <a:ext cx="319830" cy="279000"/>
          </a:xfrm>
          <a:custGeom>
            <a:avLst/>
            <a:gdLst>
              <a:gd name="T0" fmla="*/ 199067 w 497"/>
              <a:gd name="T1" fmla="*/ 0 h 435"/>
              <a:gd name="T2" fmla="*/ 199067 w 497"/>
              <a:gd name="T3" fmla="*/ 0 h 435"/>
              <a:gd name="T4" fmla="*/ 23870 w 497"/>
              <a:gd name="T5" fmla="*/ 0 h 435"/>
              <a:gd name="T6" fmla="*/ 0 w 497"/>
              <a:gd name="T7" fmla="*/ 19751 h 435"/>
              <a:gd name="T8" fmla="*/ 0 w 497"/>
              <a:gd name="T9" fmla="*/ 143192 h 435"/>
              <a:gd name="T10" fmla="*/ 19817 w 497"/>
              <a:gd name="T11" fmla="*/ 171023 h 435"/>
              <a:gd name="T12" fmla="*/ 72061 w 497"/>
              <a:gd name="T13" fmla="*/ 179102 h 435"/>
              <a:gd name="T14" fmla="*/ 55397 w 497"/>
              <a:gd name="T15" fmla="*/ 194813 h 435"/>
              <a:gd name="T16" fmla="*/ 167541 w 497"/>
              <a:gd name="T17" fmla="*/ 194813 h 435"/>
              <a:gd name="T18" fmla="*/ 151327 w 497"/>
              <a:gd name="T19" fmla="*/ 179102 h 435"/>
              <a:gd name="T20" fmla="*/ 203121 w 497"/>
              <a:gd name="T21" fmla="*/ 171023 h 435"/>
              <a:gd name="T22" fmla="*/ 223388 w 497"/>
              <a:gd name="T23" fmla="*/ 143192 h 435"/>
              <a:gd name="T24" fmla="*/ 223388 w 497"/>
              <a:gd name="T25" fmla="*/ 19751 h 435"/>
              <a:gd name="T26" fmla="*/ 199067 w 497"/>
              <a:gd name="T27" fmla="*/ 0 h 435"/>
              <a:gd name="T28" fmla="*/ 199067 w 497"/>
              <a:gd name="T29" fmla="*/ 143192 h 435"/>
              <a:gd name="T30" fmla="*/ 199067 w 497"/>
              <a:gd name="T31" fmla="*/ 143192 h 435"/>
              <a:gd name="T32" fmla="*/ 23870 w 497"/>
              <a:gd name="T33" fmla="*/ 143192 h 435"/>
              <a:gd name="T34" fmla="*/ 23870 w 497"/>
              <a:gd name="T35" fmla="*/ 19751 h 435"/>
              <a:gd name="T36" fmla="*/ 199067 w 497"/>
              <a:gd name="T37" fmla="*/ 19751 h 435"/>
              <a:gd name="T38" fmla="*/ 199067 w 497"/>
              <a:gd name="T39" fmla="*/ 143192 h 43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71DD59EF-07FB-44A5-B2D6-B7A4351B1382}"/>
              </a:ext>
            </a:extLst>
          </p:cNvPr>
          <p:cNvSpPr/>
          <p:nvPr/>
        </p:nvSpPr>
        <p:spPr>
          <a:xfrm>
            <a:off x="9013470" y="2735129"/>
            <a:ext cx="666750" cy="666750"/>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4" name="TextBox 33">
            <a:extLst>
              <a:ext uri="{FF2B5EF4-FFF2-40B4-BE49-F238E27FC236}">
                <a16:creationId xmlns:a16="http://schemas.microsoft.com/office/drawing/2014/main" id="{2BFE8E74-EF79-46CD-8DB9-81F86DF459FE}"/>
              </a:ext>
            </a:extLst>
          </p:cNvPr>
          <p:cNvSpPr txBox="1"/>
          <p:nvPr/>
        </p:nvSpPr>
        <p:spPr>
          <a:xfrm>
            <a:off x="9877425" y="2688913"/>
            <a:ext cx="1643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frequently to gay as terminated here.</a:t>
            </a:r>
          </a:p>
        </p:txBody>
      </p:sp>
      <p:sp>
        <p:nvSpPr>
          <p:cNvPr id="35" name="Oval 34">
            <a:extLst>
              <a:ext uri="{FF2B5EF4-FFF2-40B4-BE49-F238E27FC236}">
                <a16:creationId xmlns:a16="http://schemas.microsoft.com/office/drawing/2014/main" id="{F801457F-56EB-43AF-B12F-E01C215EAA55}"/>
              </a:ext>
            </a:extLst>
          </p:cNvPr>
          <p:cNvSpPr/>
          <p:nvPr/>
        </p:nvSpPr>
        <p:spPr>
          <a:xfrm>
            <a:off x="9013470" y="3813254"/>
            <a:ext cx="666750" cy="666750"/>
          </a:xfrm>
          <a:prstGeom prst="ellipse">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6" name="TextBox 35">
            <a:extLst>
              <a:ext uri="{FF2B5EF4-FFF2-40B4-BE49-F238E27FC236}">
                <a16:creationId xmlns:a16="http://schemas.microsoft.com/office/drawing/2014/main" id="{09B05963-D618-4556-89ED-9849EA514F04}"/>
              </a:ext>
            </a:extLst>
          </p:cNvPr>
          <p:cNvSpPr txBox="1"/>
          <p:nvPr/>
        </p:nvSpPr>
        <p:spPr>
          <a:xfrm>
            <a:off x="9877425" y="3767038"/>
            <a:ext cx="1643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frequently to gay as terminated here.</a:t>
            </a:r>
          </a:p>
        </p:txBody>
      </p:sp>
      <p:sp>
        <p:nvSpPr>
          <p:cNvPr id="37" name="Oval 36">
            <a:extLst>
              <a:ext uri="{FF2B5EF4-FFF2-40B4-BE49-F238E27FC236}">
                <a16:creationId xmlns:a16="http://schemas.microsoft.com/office/drawing/2014/main" id="{0887A570-9FC7-460D-BA62-CD222765CB09}"/>
              </a:ext>
            </a:extLst>
          </p:cNvPr>
          <p:cNvSpPr/>
          <p:nvPr/>
        </p:nvSpPr>
        <p:spPr>
          <a:xfrm>
            <a:off x="9013470" y="4891379"/>
            <a:ext cx="666750" cy="666750"/>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8" name="TextBox 37">
            <a:extLst>
              <a:ext uri="{FF2B5EF4-FFF2-40B4-BE49-F238E27FC236}">
                <a16:creationId xmlns:a16="http://schemas.microsoft.com/office/drawing/2014/main" id="{C032DC75-E233-470A-9FD3-C706F85D4B36}"/>
              </a:ext>
            </a:extLst>
          </p:cNvPr>
          <p:cNvSpPr txBox="1"/>
          <p:nvPr/>
        </p:nvSpPr>
        <p:spPr>
          <a:xfrm>
            <a:off x="9877425" y="4845163"/>
            <a:ext cx="164370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there frequently to gay as terminated here.</a:t>
            </a:r>
          </a:p>
        </p:txBody>
      </p:sp>
      <p:sp>
        <p:nvSpPr>
          <p:cNvPr id="42" name="Freeform 76">
            <a:extLst>
              <a:ext uri="{FF2B5EF4-FFF2-40B4-BE49-F238E27FC236}">
                <a16:creationId xmlns:a16="http://schemas.microsoft.com/office/drawing/2014/main" id="{5574DB80-E71F-4142-AF46-1405418B7532}"/>
              </a:ext>
            </a:extLst>
          </p:cNvPr>
          <p:cNvSpPr>
            <a:spLocks noChangeArrowheads="1"/>
          </p:cNvSpPr>
          <p:nvPr/>
        </p:nvSpPr>
        <p:spPr bwMode="auto">
          <a:xfrm>
            <a:off x="9251057" y="2903269"/>
            <a:ext cx="191576" cy="330470"/>
          </a:xfrm>
          <a:custGeom>
            <a:avLst/>
            <a:gdLst>
              <a:gd name="T0" fmla="*/ 106806 w 283"/>
              <a:gd name="T1" fmla="*/ 0 h 489"/>
              <a:gd name="T2" fmla="*/ 106806 w 283"/>
              <a:gd name="T3" fmla="*/ 0 h 489"/>
              <a:gd name="T4" fmla="*/ 19746 w 283"/>
              <a:gd name="T5" fmla="*/ 0 h 489"/>
              <a:gd name="T6" fmla="*/ 0 w 283"/>
              <a:gd name="T7" fmla="*/ 19712 h 489"/>
              <a:gd name="T8" fmla="*/ 0 w 283"/>
              <a:gd name="T9" fmla="*/ 194435 h 489"/>
              <a:gd name="T10" fmla="*/ 19746 w 283"/>
              <a:gd name="T11" fmla="*/ 218627 h 489"/>
              <a:gd name="T12" fmla="*/ 106806 w 283"/>
              <a:gd name="T13" fmla="*/ 218627 h 489"/>
              <a:gd name="T14" fmla="*/ 126551 w 283"/>
              <a:gd name="T15" fmla="*/ 194435 h 489"/>
              <a:gd name="T16" fmla="*/ 126551 w 283"/>
              <a:gd name="T17" fmla="*/ 19712 h 489"/>
              <a:gd name="T18" fmla="*/ 106806 w 283"/>
              <a:gd name="T19" fmla="*/ 0 h 489"/>
              <a:gd name="T20" fmla="*/ 63276 w 283"/>
              <a:gd name="T21" fmla="*/ 206083 h 489"/>
              <a:gd name="T22" fmla="*/ 63276 w 283"/>
              <a:gd name="T23" fmla="*/ 206083 h 489"/>
              <a:gd name="T24" fmla="*/ 47569 w 283"/>
              <a:gd name="T25" fmla="*/ 198467 h 489"/>
              <a:gd name="T26" fmla="*/ 63276 w 283"/>
              <a:gd name="T27" fmla="*/ 186371 h 489"/>
              <a:gd name="T28" fmla="*/ 78982 w 283"/>
              <a:gd name="T29" fmla="*/ 198467 h 489"/>
              <a:gd name="T30" fmla="*/ 63276 w 283"/>
              <a:gd name="T31" fmla="*/ 206083 h 489"/>
              <a:gd name="T32" fmla="*/ 110845 w 283"/>
              <a:gd name="T33" fmla="*/ 174722 h 489"/>
              <a:gd name="T34" fmla="*/ 110845 w 283"/>
              <a:gd name="T35" fmla="*/ 174722 h 489"/>
              <a:gd name="T36" fmla="*/ 15707 w 283"/>
              <a:gd name="T37" fmla="*/ 174722 h 489"/>
              <a:gd name="T38" fmla="*/ 15707 w 283"/>
              <a:gd name="T39" fmla="*/ 27776 h 489"/>
              <a:gd name="T40" fmla="*/ 110845 w 283"/>
              <a:gd name="T41" fmla="*/ 27776 h 489"/>
              <a:gd name="T42" fmla="*/ 110845 w 283"/>
              <a:gd name="T43" fmla="*/ 174722 h 48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3" name="Freeform 96">
            <a:extLst>
              <a:ext uri="{FF2B5EF4-FFF2-40B4-BE49-F238E27FC236}">
                <a16:creationId xmlns:a16="http://schemas.microsoft.com/office/drawing/2014/main" id="{0E50D836-D6BB-4AB7-9D3E-B0CBE32E768B}"/>
              </a:ext>
            </a:extLst>
          </p:cNvPr>
          <p:cNvSpPr>
            <a:spLocks noChangeArrowheads="1"/>
          </p:cNvSpPr>
          <p:nvPr/>
        </p:nvSpPr>
        <p:spPr bwMode="auto">
          <a:xfrm>
            <a:off x="9197265" y="4016145"/>
            <a:ext cx="299160" cy="260968"/>
          </a:xfrm>
          <a:custGeom>
            <a:avLst/>
            <a:gdLst>
              <a:gd name="T0" fmla="*/ 199067 w 497"/>
              <a:gd name="T1" fmla="*/ 0 h 435"/>
              <a:gd name="T2" fmla="*/ 199067 w 497"/>
              <a:gd name="T3" fmla="*/ 0 h 435"/>
              <a:gd name="T4" fmla="*/ 23870 w 497"/>
              <a:gd name="T5" fmla="*/ 0 h 435"/>
              <a:gd name="T6" fmla="*/ 0 w 497"/>
              <a:gd name="T7" fmla="*/ 19751 h 435"/>
              <a:gd name="T8" fmla="*/ 0 w 497"/>
              <a:gd name="T9" fmla="*/ 143192 h 435"/>
              <a:gd name="T10" fmla="*/ 19817 w 497"/>
              <a:gd name="T11" fmla="*/ 171023 h 435"/>
              <a:gd name="T12" fmla="*/ 72061 w 497"/>
              <a:gd name="T13" fmla="*/ 179102 h 435"/>
              <a:gd name="T14" fmla="*/ 55397 w 497"/>
              <a:gd name="T15" fmla="*/ 194813 h 435"/>
              <a:gd name="T16" fmla="*/ 167541 w 497"/>
              <a:gd name="T17" fmla="*/ 194813 h 435"/>
              <a:gd name="T18" fmla="*/ 151327 w 497"/>
              <a:gd name="T19" fmla="*/ 179102 h 435"/>
              <a:gd name="T20" fmla="*/ 203121 w 497"/>
              <a:gd name="T21" fmla="*/ 171023 h 435"/>
              <a:gd name="T22" fmla="*/ 223388 w 497"/>
              <a:gd name="T23" fmla="*/ 143192 h 435"/>
              <a:gd name="T24" fmla="*/ 223388 w 497"/>
              <a:gd name="T25" fmla="*/ 19751 h 435"/>
              <a:gd name="T26" fmla="*/ 199067 w 497"/>
              <a:gd name="T27" fmla="*/ 0 h 435"/>
              <a:gd name="T28" fmla="*/ 199067 w 497"/>
              <a:gd name="T29" fmla="*/ 143192 h 435"/>
              <a:gd name="T30" fmla="*/ 199067 w 497"/>
              <a:gd name="T31" fmla="*/ 143192 h 435"/>
              <a:gd name="T32" fmla="*/ 23870 w 497"/>
              <a:gd name="T33" fmla="*/ 143192 h 435"/>
              <a:gd name="T34" fmla="*/ 23870 w 497"/>
              <a:gd name="T35" fmla="*/ 19751 h 435"/>
              <a:gd name="T36" fmla="*/ 199067 w 497"/>
              <a:gd name="T37" fmla="*/ 19751 h 435"/>
              <a:gd name="T38" fmla="*/ 199067 w 497"/>
              <a:gd name="T39" fmla="*/ 143192 h 43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80">
            <a:extLst>
              <a:ext uri="{FF2B5EF4-FFF2-40B4-BE49-F238E27FC236}">
                <a16:creationId xmlns:a16="http://schemas.microsoft.com/office/drawing/2014/main" id="{596AC0E6-B240-4FA9-B687-C67DCB0F657F}"/>
              </a:ext>
            </a:extLst>
          </p:cNvPr>
          <p:cNvSpPr>
            <a:spLocks noChangeArrowheads="1"/>
          </p:cNvSpPr>
          <p:nvPr/>
        </p:nvSpPr>
        <p:spPr bwMode="auto">
          <a:xfrm>
            <a:off x="9180596" y="5122629"/>
            <a:ext cx="332498" cy="204250"/>
          </a:xfrm>
          <a:custGeom>
            <a:avLst/>
            <a:gdLst>
              <a:gd name="T0" fmla="*/ 206184 w 498"/>
              <a:gd name="T1" fmla="*/ 0 h 303"/>
              <a:gd name="T2" fmla="*/ 0 w 498"/>
              <a:gd name="T3" fmla="*/ 16221 h 303"/>
              <a:gd name="T4" fmla="*/ 16066 w 498"/>
              <a:gd name="T5" fmla="*/ 136074 h 303"/>
              <a:gd name="T6" fmla="*/ 221804 w 498"/>
              <a:gd name="T7" fmla="*/ 119854 h 303"/>
              <a:gd name="T8" fmla="*/ 206184 w 498"/>
              <a:gd name="T9" fmla="*/ 0 h 303"/>
              <a:gd name="T10" fmla="*/ 122728 w 498"/>
              <a:gd name="T11" fmla="*/ 24331 h 303"/>
              <a:gd name="T12" fmla="*/ 142365 w 498"/>
              <a:gd name="T13" fmla="*/ 48212 h 303"/>
              <a:gd name="T14" fmla="*/ 122728 w 498"/>
              <a:gd name="T15" fmla="*/ 24331 h 303"/>
              <a:gd name="T16" fmla="*/ 154415 w 498"/>
              <a:gd name="T17" fmla="*/ 56322 h 303"/>
              <a:gd name="T18" fmla="*/ 134778 w 498"/>
              <a:gd name="T19" fmla="*/ 80203 h 303"/>
              <a:gd name="T20" fmla="*/ 154415 w 498"/>
              <a:gd name="T21" fmla="*/ 56322 h 303"/>
              <a:gd name="T22" fmla="*/ 87026 w 498"/>
              <a:gd name="T23" fmla="*/ 24331 h 303"/>
              <a:gd name="T24" fmla="*/ 111125 w 498"/>
              <a:gd name="T25" fmla="*/ 48212 h 303"/>
              <a:gd name="T26" fmla="*/ 87026 w 498"/>
              <a:gd name="T27" fmla="*/ 24331 h 303"/>
              <a:gd name="T28" fmla="*/ 122728 w 498"/>
              <a:gd name="T29" fmla="*/ 56322 h 303"/>
              <a:gd name="T30" fmla="*/ 99075 w 498"/>
              <a:gd name="T31" fmla="*/ 80203 h 303"/>
              <a:gd name="T32" fmla="*/ 122728 w 498"/>
              <a:gd name="T33" fmla="*/ 56322 h 303"/>
              <a:gd name="T34" fmla="*/ 55339 w 498"/>
              <a:gd name="T35" fmla="*/ 24331 h 303"/>
              <a:gd name="T36" fmla="*/ 79439 w 498"/>
              <a:gd name="T37" fmla="*/ 48212 h 303"/>
              <a:gd name="T38" fmla="*/ 55339 w 498"/>
              <a:gd name="T39" fmla="*/ 24331 h 303"/>
              <a:gd name="T40" fmla="*/ 87026 w 498"/>
              <a:gd name="T41" fmla="*/ 56322 h 303"/>
              <a:gd name="T42" fmla="*/ 67389 w 498"/>
              <a:gd name="T43" fmla="*/ 80203 h 303"/>
              <a:gd name="T44" fmla="*/ 87026 w 498"/>
              <a:gd name="T45" fmla="*/ 56322 h 303"/>
              <a:gd name="T46" fmla="*/ 24099 w 498"/>
              <a:gd name="T47" fmla="*/ 24331 h 303"/>
              <a:gd name="T48" fmla="*/ 43736 w 498"/>
              <a:gd name="T49" fmla="*/ 48212 h 303"/>
              <a:gd name="T50" fmla="*/ 24099 w 498"/>
              <a:gd name="T51" fmla="*/ 24331 h 303"/>
              <a:gd name="T52" fmla="*/ 55339 w 498"/>
              <a:gd name="T53" fmla="*/ 56322 h 303"/>
              <a:gd name="T54" fmla="*/ 31686 w 498"/>
              <a:gd name="T55" fmla="*/ 80203 h 303"/>
              <a:gd name="T56" fmla="*/ 55339 w 498"/>
              <a:gd name="T57" fmla="*/ 56322 h 303"/>
              <a:gd name="T58" fmla="*/ 43736 w 498"/>
              <a:gd name="T59" fmla="*/ 112194 h 303"/>
              <a:gd name="T60" fmla="*/ 24099 w 498"/>
              <a:gd name="T61" fmla="*/ 91918 h 303"/>
              <a:gd name="T62" fmla="*/ 43736 w 498"/>
              <a:gd name="T63" fmla="*/ 112194 h 303"/>
              <a:gd name="T64" fmla="*/ 166018 w 498"/>
              <a:gd name="T65" fmla="*/ 112194 h 303"/>
              <a:gd name="T66" fmla="*/ 55339 w 498"/>
              <a:gd name="T67" fmla="*/ 91918 h 303"/>
              <a:gd name="T68" fmla="*/ 166018 w 498"/>
              <a:gd name="T69" fmla="*/ 112194 h 303"/>
              <a:gd name="T70" fmla="*/ 197704 w 498"/>
              <a:gd name="T71" fmla="*/ 112194 h 303"/>
              <a:gd name="T72" fmla="*/ 178068 w 498"/>
              <a:gd name="T73" fmla="*/ 91918 h 303"/>
              <a:gd name="T74" fmla="*/ 197704 w 498"/>
              <a:gd name="T75" fmla="*/ 112194 h 303"/>
              <a:gd name="T76" fmla="*/ 166018 w 498"/>
              <a:gd name="T77" fmla="*/ 80203 h 303"/>
              <a:gd name="T78" fmla="*/ 189671 w 498"/>
              <a:gd name="T79" fmla="*/ 56322 h 303"/>
              <a:gd name="T80" fmla="*/ 166018 w 498"/>
              <a:gd name="T81" fmla="*/ 80203 h 303"/>
              <a:gd name="T82" fmla="*/ 197704 w 498"/>
              <a:gd name="T83" fmla="*/ 48212 h 303"/>
              <a:gd name="T84" fmla="*/ 154415 w 498"/>
              <a:gd name="T85" fmla="*/ 24331 h 303"/>
              <a:gd name="T86" fmla="*/ 197704 w 498"/>
              <a:gd name="T87" fmla="*/ 48212 h 30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98" h="303">
                <a:moveTo>
                  <a:pt x="462" y="0"/>
                </a:moveTo>
                <a:lnTo>
                  <a:pt x="462" y="0"/>
                </a:lnTo>
                <a:cubicBezTo>
                  <a:pt x="36" y="0"/>
                  <a:pt x="36" y="0"/>
                  <a:pt x="36" y="0"/>
                </a:cubicBezTo>
                <a:cubicBezTo>
                  <a:pt x="18" y="0"/>
                  <a:pt x="0" y="18"/>
                  <a:pt x="0" y="36"/>
                </a:cubicBezTo>
                <a:cubicBezTo>
                  <a:pt x="0" y="266"/>
                  <a:pt x="0" y="266"/>
                  <a:pt x="0" y="266"/>
                </a:cubicBezTo>
                <a:cubicBezTo>
                  <a:pt x="0" y="284"/>
                  <a:pt x="18" y="302"/>
                  <a:pt x="36" y="302"/>
                </a:cubicBezTo>
                <a:cubicBezTo>
                  <a:pt x="462" y="302"/>
                  <a:pt x="462" y="302"/>
                  <a:pt x="462" y="302"/>
                </a:cubicBezTo>
                <a:cubicBezTo>
                  <a:pt x="479" y="302"/>
                  <a:pt x="497" y="284"/>
                  <a:pt x="497" y="266"/>
                </a:cubicBezTo>
                <a:cubicBezTo>
                  <a:pt x="497" y="36"/>
                  <a:pt x="497" y="36"/>
                  <a:pt x="497" y="36"/>
                </a:cubicBezTo>
                <a:cubicBezTo>
                  <a:pt x="497" y="18"/>
                  <a:pt x="479" y="0"/>
                  <a:pt x="462" y="0"/>
                </a:cubicBezTo>
                <a:close/>
                <a:moveTo>
                  <a:pt x="275" y="54"/>
                </a:moveTo>
                <a:lnTo>
                  <a:pt x="275" y="54"/>
                </a:lnTo>
                <a:cubicBezTo>
                  <a:pt x="319" y="54"/>
                  <a:pt x="319" y="54"/>
                  <a:pt x="319" y="54"/>
                </a:cubicBezTo>
                <a:cubicBezTo>
                  <a:pt x="319" y="107"/>
                  <a:pt x="319" y="107"/>
                  <a:pt x="319" y="107"/>
                </a:cubicBezTo>
                <a:cubicBezTo>
                  <a:pt x="275" y="107"/>
                  <a:pt x="275" y="107"/>
                  <a:pt x="275" y="107"/>
                </a:cubicBezTo>
                <a:lnTo>
                  <a:pt x="275" y="54"/>
                </a:lnTo>
                <a:close/>
                <a:moveTo>
                  <a:pt x="346" y="125"/>
                </a:moveTo>
                <a:lnTo>
                  <a:pt x="346" y="125"/>
                </a:lnTo>
                <a:cubicBezTo>
                  <a:pt x="346" y="178"/>
                  <a:pt x="346" y="178"/>
                  <a:pt x="346" y="178"/>
                </a:cubicBezTo>
                <a:cubicBezTo>
                  <a:pt x="302" y="178"/>
                  <a:pt x="302" y="178"/>
                  <a:pt x="302" y="178"/>
                </a:cubicBezTo>
                <a:cubicBezTo>
                  <a:pt x="302" y="125"/>
                  <a:pt x="302" y="125"/>
                  <a:pt x="302" y="125"/>
                </a:cubicBezTo>
                <a:lnTo>
                  <a:pt x="346" y="125"/>
                </a:lnTo>
                <a:close/>
                <a:moveTo>
                  <a:pt x="195" y="54"/>
                </a:moveTo>
                <a:lnTo>
                  <a:pt x="195" y="54"/>
                </a:lnTo>
                <a:cubicBezTo>
                  <a:pt x="249" y="54"/>
                  <a:pt x="249" y="54"/>
                  <a:pt x="249" y="54"/>
                </a:cubicBezTo>
                <a:cubicBezTo>
                  <a:pt x="249" y="107"/>
                  <a:pt x="249" y="107"/>
                  <a:pt x="249" y="107"/>
                </a:cubicBezTo>
                <a:cubicBezTo>
                  <a:pt x="195" y="107"/>
                  <a:pt x="195" y="107"/>
                  <a:pt x="195" y="107"/>
                </a:cubicBezTo>
                <a:lnTo>
                  <a:pt x="195" y="54"/>
                </a:lnTo>
                <a:close/>
                <a:moveTo>
                  <a:pt x="275" y="125"/>
                </a:moveTo>
                <a:lnTo>
                  <a:pt x="275" y="125"/>
                </a:lnTo>
                <a:cubicBezTo>
                  <a:pt x="275" y="178"/>
                  <a:pt x="275" y="178"/>
                  <a:pt x="275" y="178"/>
                </a:cubicBezTo>
                <a:cubicBezTo>
                  <a:pt x="222" y="178"/>
                  <a:pt x="222" y="178"/>
                  <a:pt x="222" y="178"/>
                </a:cubicBezTo>
                <a:cubicBezTo>
                  <a:pt x="222" y="125"/>
                  <a:pt x="222" y="125"/>
                  <a:pt x="222" y="125"/>
                </a:cubicBezTo>
                <a:lnTo>
                  <a:pt x="275" y="125"/>
                </a:lnTo>
                <a:close/>
                <a:moveTo>
                  <a:pt x="124" y="54"/>
                </a:moveTo>
                <a:lnTo>
                  <a:pt x="124" y="54"/>
                </a:lnTo>
                <a:cubicBezTo>
                  <a:pt x="178" y="54"/>
                  <a:pt x="178" y="54"/>
                  <a:pt x="178" y="54"/>
                </a:cubicBezTo>
                <a:cubicBezTo>
                  <a:pt x="178" y="107"/>
                  <a:pt x="178" y="107"/>
                  <a:pt x="178" y="107"/>
                </a:cubicBezTo>
                <a:cubicBezTo>
                  <a:pt x="124" y="107"/>
                  <a:pt x="124" y="107"/>
                  <a:pt x="124" y="107"/>
                </a:cubicBezTo>
                <a:lnTo>
                  <a:pt x="124" y="54"/>
                </a:lnTo>
                <a:close/>
                <a:moveTo>
                  <a:pt x="195" y="125"/>
                </a:moveTo>
                <a:lnTo>
                  <a:pt x="195" y="125"/>
                </a:lnTo>
                <a:cubicBezTo>
                  <a:pt x="195" y="178"/>
                  <a:pt x="195" y="178"/>
                  <a:pt x="195" y="178"/>
                </a:cubicBezTo>
                <a:cubicBezTo>
                  <a:pt x="151" y="178"/>
                  <a:pt x="151" y="178"/>
                  <a:pt x="151" y="178"/>
                </a:cubicBezTo>
                <a:cubicBezTo>
                  <a:pt x="151" y="125"/>
                  <a:pt x="151" y="125"/>
                  <a:pt x="151" y="125"/>
                </a:cubicBezTo>
                <a:lnTo>
                  <a:pt x="195" y="125"/>
                </a:lnTo>
                <a:close/>
                <a:moveTo>
                  <a:pt x="54" y="54"/>
                </a:moveTo>
                <a:lnTo>
                  <a:pt x="54" y="54"/>
                </a:lnTo>
                <a:cubicBezTo>
                  <a:pt x="98" y="54"/>
                  <a:pt x="98" y="54"/>
                  <a:pt x="98" y="54"/>
                </a:cubicBezTo>
                <a:cubicBezTo>
                  <a:pt x="98" y="107"/>
                  <a:pt x="98" y="107"/>
                  <a:pt x="98" y="107"/>
                </a:cubicBezTo>
                <a:cubicBezTo>
                  <a:pt x="54" y="107"/>
                  <a:pt x="54" y="107"/>
                  <a:pt x="54" y="107"/>
                </a:cubicBezTo>
                <a:lnTo>
                  <a:pt x="54" y="54"/>
                </a:lnTo>
                <a:close/>
                <a:moveTo>
                  <a:pt x="124" y="125"/>
                </a:moveTo>
                <a:lnTo>
                  <a:pt x="124" y="125"/>
                </a:lnTo>
                <a:cubicBezTo>
                  <a:pt x="124" y="178"/>
                  <a:pt x="124" y="178"/>
                  <a:pt x="124" y="178"/>
                </a:cubicBezTo>
                <a:cubicBezTo>
                  <a:pt x="71" y="178"/>
                  <a:pt x="71" y="178"/>
                  <a:pt x="71" y="178"/>
                </a:cubicBezTo>
                <a:cubicBezTo>
                  <a:pt x="71" y="125"/>
                  <a:pt x="71" y="125"/>
                  <a:pt x="71" y="125"/>
                </a:cubicBezTo>
                <a:lnTo>
                  <a:pt x="124" y="125"/>
                </a:lnTo>
                <a:close/>
                <a:moveTo>
                  <a:pt x="98" y="249"/>
                </a:moveTo>
                <a:lnTo>
                  <a:pt x="98" y="249"/>
                </a:lnTo>
                <a:cubicBezTo>
                  <a:pt x="54" y="249"/>
                  <a:pt x="54" y="249"/>
                  <a:pt x="54" y="249"/>
                </a:cubicBezTo>
                <a:cubicBezTo>
                  <a:pt x="54" y="204"/>
                  <a:pt x="54" y="204"/>
                  <a:pt x="54" y="204"/>
                </a:cubicBezTo>
                <a:cubicBezTo>
                  <a:pt x="98" y="204"/>
                  <a:pt x="98" y="204"/>
                  <a:pt x="98" y="204"/>
                </a:cubicBezTo>
                <a:lnTo>
                  <a:pt x="98" y="249"/>
                </a:lnTo>
                <a:close/>
                <a:moveTo>
                  <a:pt x="372" y="249"/>
                </a:moveTo>
                <a:lnTo>
                  <a:pt x="372" y="249"/>
                </a:lnTo>
                <a:cubicBezTo>
                  <a:pt x="124" y="249"/>
                  <a:pt x="124" y="249"/>
                  <a:pt x="124" y="249"/>
                </a:cubicBezTo>
                <a:cubicBezTo>
                  <a:pt x="124" y="204"/>
                  <a:pt x="124" y="204"/>
                  <a:pt x="124" y="204"/>
                </a:cubicBezTo>
                <a:cubicBezTo>
                  <a:pt x="372" y="204"/>
                  <a:pt x="372" y="204"/>
                  <a:pt x="372" y="204"/>
                </a:cubicBezTo>
                <a:lnTo>
                  <a:pt x="372" y="249"/>
                </a:lnTo>
                <a:close/>
                <a:moveTo>
                  <a:pt x="443" y="249"/>
                </a:moveTo>
                <a:lnTo>
                  <a:pt x="443" y="249"/>
                </a:lnTo>
                <a:cubicBezTo>
                  <a:pt x="399" y="249"/>
                  <a:pt x="399" y="249"/>
                  <a:pt x="399" y="249"/>
                </a:cubicBezTo>
                <a:cubicBezTo>
                  <a:pt x="399" y="204"/>
                  <a:pt x="399" y="204"/>
                  <a:pt x="399" y="204"/>
                </a:cubicBezTo>
                <a:cubicBezTo>
                  <a:pt x="443" y="204"/>
                  <a:pt x="443" y="204"/>
                  <a:pt x="443" y="204"/>
                </a:cubicBezTo>
                <a:lnTo>
                  <a:pt x="443" y="249"/>
                </a:lnTo>
                <a:close/>
                <a:moveTo>
                  <a:pt x="372" y="178"/>
                </a:moveTo>
                <a:lnTo>
                  <a:pt x="372" y="178"/>
                </a:lnTo>
                <a:cubicBezTo>
                  <a:pt x="372" y="125"/>
                  <a:pt x="372" y="125"/>
                  <a:pt x="372" y="125"/>
                </a:cubicBezTo>
                <a:cubicBezTo>
                  <a:pt x="425" y="125"/>
                  <a:pt x="425" y="125"/>
                  <a:pt x="425" y="125"/>
                </a:cubicBezTo>
                <a:cubicBezTo>
                  <a:pt x="425" y="178"/>
                  <a:pt x="425" y="178"/>
                  <a:pt x="425" y="178"/>
                </a:cubicBezTo>
                <a:lnTo>
                  <a:pt x="372" y="178"/>
                </a:lnTo>
                <a:close/>
                <a:moveTo>
                  <a:pt x="443" y="107"/>
                </a:moveTo>
                <a:lnTo>
                  <a:pt x="443" y="107"/>
                </a:lnTo>
                <a:cubicBezTo>
                  <a:pt x="346" y="107"/>
                  <a:pt x="346" y="107"/>
                  <a:pt x="346" y="107"/>
                </a:cubicBezTo>
                <a:cubicBezTo>
                  <a:pt x="346" y="54"/>
                  <a:pt x="346" y="54"/>
                  <a:pt x="346" y="54"/>
                </a:cubicBezTo>
                <a:cubicBezTo>
                  <a:pt x="443" y="54"/>
                  <a:pt x="443" y="54"/>
                  <a:pt x="443" y="54"/>
                </a:cubicBezTo>
                <a:lnTo>
                  <a:pt x="443" y="107"/>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894641597"/>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B445285-9E27-4F09-90A2-80C84F5058B4}"/>
              </a:ext>
            </a:extLst>
          </p:cNvPr>
          <p:cNvSpPr txBox="1"/>
          <p:nvPr/>
        </p:nvSpPr>
        <p:spPr>
          <a:xfrm>
            <a:off x="3838575" y="523875"/>
            <a:ext cx="45148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Strategy</a:t>
            </a:r>
          </a:p>
        </p:txBody>
      </p:sp>
      <p:sp>
        <p:nvSpPr>
          <p:cNvPr id="6" name="TextBox 5">
            <a:extLst>
              <a:ext uri="{FF2B5EF4-FFF2-40B4-BE49-F238E27FC236}">
                <a16:creationId xmlns:a16="http://schemas.microsoft.com/office/drawing/2014/main" id="{CC5E7626-EBCC-4071-8F8A-436BE9B12E9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Freeform 5">
            <a:extLst>
              <a:ext uri="{FF2B5EF4-FFF2-40B4-BE49-F238E27FC236}">
                <a16:creationId xmlns:a16="http://schemas.microsoft.com/office/drawing/2014/main" id="{2E4DED6E-4159-4928-81BF-400174F631FA}"/>
              </a:ext>
            </a:extLst>
          </p:cNvPr>
          <p:cNvSpPr>
            <a:spLocks/>
          </p:cNvSpPr>
          <p:nvPr/>
        </p:nvSpPr>
        <p:spPr bwMode="auto">
          <a:xfrm>
            <a:off x="2605307" y="2388574"/>
            <a:ext cx="2209041" cy="924240"/>
          </a:xfrm>
          <a:custGeom>
            <a:avLst/>
            <a:gdLst>
              <a:gd name="T0" fmla="*/ 1339 w 1339"/>
              <a:gd name="T1" fmla="*/ 482 h 560"/>
              <a:gd name="T2" fmla="*/ 1280 w 1339"/>
              <a:gd name="T3" fmla="*/ 377 h 560"/>
              <a:gd name="T4" fmla="*/ 1296 w 1339"/>
              <a:gd name="T5" fmla="*/ 284 h 560"/>
              <a:gd name="T6" fmla="*/ 1296 w 1339"/>
              <a:gd name="T7" fmla="*/ 276 h 560"/>
              <a:gd name="T8" fmla="*/ 1020 w 1339"/>
              <a:gd name="T9" fmla="*/ 0 h 560"/>
              <a:gd name="T10" fmla="*/ 276 w 1339"/>
              <a:gd name="T11" fmla="*/ 0 h 560"/>
              <a:gd name="T12" fmla="*/ 0 w 1339"/>
              <a:gd name="T13" fmla="*/ 276 h 560"/>
              <a:gd name="T14" fmla="*/ 0 w 1339"/>
              <a:gd name="T15" fmla="*/ 284 h 560"/>
              <a:gd name="T16" fmla="*/ 276 w 1339"/>
              <a:gd name="T17" fmla="*/ 560 h 560"/>
              <a:gd name="T18" fmla="*/ 1020 w 1339"/>
              <a:gd name="T19" fmla="*/ 560 h 560"/>
              <a:gd name="T20" fmla="*/ 1213 w 1339"/>
              <a:gd name="T21" fmla="*/ 481 h 560"/>
              <a:gd name="T22" fmla="*/ 1339 w 1339"/>
              <a:gd name="T23" fmla="*/ 48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9" h="560">
                <a:moveTo>
                  <a:pt x="1339" y="482"/>
                </a:moveTo>
                <a:cubicBezTo>
                  <a:pt x="1280" y="377"/>
                  <a:pt x="1280" y="377"/>
                  <a:pt x="1280" y="377"/>
                </a:cubicBezTo>
                <a:cubicBezTo>
                  <a:pt x="1290" y="348"/>
                  <a:pt x="1296" y="316"/>
                  <a:pt x="1296" y="284"/>
                </a:cubicBezTo>
                <a:cubicBezTo>
                  <a:pt x="1296" y="276"/>
                  <a:pt x="1296" y="276"/>
                  <a:pt x="1296" y="276"/>
                </a:cubicBezTo>
                <a:cubicBezTo>
                  <a:pt x="1296" y="124"/>
                  <a:pt x="1172" y="0"/>
                  <a:pt x="1020" y="0"/>
                </a:cubicBezTo>
                <a:cubicBezTo>
                  <a:pt x="276" y="0"/>
                  <a:pt x="276" y="0"/>
                  <a:pt x="276" y="0"/>
                </a:cubicBezTo>
                <a:cubicBezTo>
                  <a:pt x="123" y="0"/>
                  <a:pt x="0" y="124"/>
                  <a:pt x="0" y="276"/>
                </a:cubicBezTo>
                <a:cubicBezTo>
                  <a:pt x="0" y="284"/>
                  <a:pt x="0" y="284"/>
                  <a:pt x="0" y="284"/>
                </a:cubicBezTo>
                <a:cubicBezTo>
                  <a:pt x="0" y="436"/>
                  <a:pt x="123" y="560"/>
                  <a:pt x="276" y="560"/>
                </a:cubicBezTo>
                <a:cubicBezTo>
                  <a:pt x="1020" y="560"/>
                  <a:pt x="1020" y="560"/>
                  <a:pt x="1020" y="560"/>
                </a:cubicBezTo>
                <a:cubicBezTo>
                  <a:pt x="1095" y="560"/>
                  <a:pt x="1163" y="530"/>
                  <a:pt x="1213" y="481"/>
                </a:cubicBezTo>
                <a:lnTo>
                  <a:pt x="1339" y="48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6C95728D-56F5-4CBD-8191-459FC7E4E219}"/>
              </a:ext>
            </a:extLst>
          </p:cNvPr>
          <p:cNvSpPr>
            <a:spLocks/>
          </p:cNvSpPr>
          <p:nvPr/>
        </p:nvSpPr>
        <p:spPr bwMode="auto">
          <a:xfrm>
            <a:off x="2605307" y="4854260"/>
            <a:ext cx="2209041" cy="924240"/>
          </a:xfrm>
          <a:custGeom>
            <a:avLst/>
            <a:gdLst>
              <a:gd name="T0" fmla="*/ 1339 w 1339"/>
              <a:gd name="T1" fmla="*/ 78 h 560"/>
              <a:gd name="T2" fmla="*/ 1213 w 1339"/>
              <a:gd name="T3" fmla="*/ 80 h 560"/>
              <a:gd name="T4" fmla="*/ 1020 w 1339"/>
              <a:gd name="T5" fmla="*/ 0 h 560"/>
              <a:gd name="T6" fmla="*/ 276 w 1339"/>
              <a:gd name="T7" fmla="*/ 0 h 560"/>
              <a:gd name="T8" fmla="*/ 0 w 1339"/>
              <a:gd name="T9" fmla="*/ 276 h 560"/>
              <a:gd name="T10" fmla="*/ 0 w 1339"/>
              <a:gd name="T11" fmla="*/ 284 h 560"/>
              <a:gd name="T12" fmla="*/ 276 w 1339"/>
              <a:gd name="T13" fmla="*/ 560 h 560"/>
              <a:gd name="T14" fmla="*/ 1020 w 1339"/>
              <a:gd name="T15" fmla="*/ 560 h 560"/>
              <a:gd name="T16" fmla="*/ 1296 w 1339"/>
              <a:gd name="T17" fmla="*/ 284 h 560"/>
              <a:gd name="T18" fmla="*/ 1296 w 1339"/>
              <a:gd name="T19" fmla="*/ 276 h 560"/>
              <a:gd name="T20" fmla="*/ 1280 w 1339"/>
              <a:gd name="T21" fmla="*/ 184 h 560"/>
              <a:gd name="T22" fmla="*/ 1339 w 1339"/>
              <a:gd name="T23" fmla="*/ 78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9" h="560">
                <a:moveTo>
                  <a:pt x="1339" y="78"/>
                </a:moveTo>
                <a:cubicBezTo>
                  <a:pt x="1213" y="80"/>
                  <a:pt x="1213" y="80"/>
                  <a:pt x="1213" y="80"/>
                </a:cubicBezTo>
                <a:cubicBezTo>
                  <a:pt x="1163" y="31"/>
                  <a:pt x="1095" y="0"/>
                  <a:pt x="1020" y="0"/>
                </a:cubicBezTo>
                <a:cubicBezTo>
                  <a:pt x="276" y="0"/>
                  <a:pt x="276" y="0"/>
                  <a:pt x="276" y="0"/>
                </a:cubicBezTo>
                <a:cubicBezTo>
                  <a:pt x="123" y="0"/>
                  <a:pt x="0" y="124"/>
                  <a:pt x="0" y="276"/>
                </a:cubicBezTo>
                <a:cubicBezTo>
                  <a:pt x="0" y="284"/>
                  <a:pt x="0" y="284"/>
                  <a:pt x="0" y="284"/>
                </a:cubicBezTo>
                <a:cubicBezTo>
                  <a:pt x="0" y="437"/>
                  <a:pt x="123" y="560"/>
                  <a:pt x="276" y="560"/>
                </a:cubicBezTo>
                <a:cubicBezTo>
                  <a:pt x="1020" y="560"/>
                  <a:pt x="1020" y="560"/>
                  <a:pt x="1020" y="560"/>
                </a:cubicBezTo>
                <a:cubicBezTo>
                  <a:pt x="1172" y="560"/>
                  <a:pt x="1296" y="437"/>
                  <a:pt x="1296" y="284"/>
                </a:cubicBezTo>
                <a:cubicBezTo>
                  <a:pt x="1296" y="276"/>
                  <a:pt x="1296" y="276"/>
                  <a:pt x="1296" y="276"/>
                </a:cubicBezTo>
                <a:cubicBezTo>
                  <a:pt x="1296" y="244"/>
                  <a:pt x="1290" y="213"/>
                  <a:pt x="1280" y="184"/>
                </a:cubicBezTo>
                <a:lnTo>
                  <a:pt x="1339" y="7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7">
            <a:extLst>
              <a:ext uri="{FF2B5EF4-FFF2-40B4-BE49-F238E27FC236}">
                <a16:creationId xmlns:a16="http://schemas.microsoft.com/office/drawing/2014/main" id="{15D29C16-2C48-42FF-9C1A-DBFC5BF817F8}"/>
              </a:ext>
            </a:extLst>
          </p:cNvPr>
          <p:cNvSpPr>
            <a:spLocks/>
          </p:cNvSpPr>
          <p:nvPr/>
        </p:nvSpPr>
        <p:spPr bwMode="auto">
          <a:xfrm>
            <a:off x="2249467" y="3619843"/>
            <a:ext cx="2306661" cy="925814"/>
          </a:xfrm>
          <a:custGeom>
            <a:avLst/>
            <a:gdLst>
              <a:gd name="T0" fmla="*/ 1398 w 1398"/>
              <a:gd name="T1" fmla="*/ 281 h 560"/>
              <a:gd name="T2" fmla="*/ 1290 w 1398"/>
              <a:gd name="T3" fmla="*/ 218 h 560"/>
              <a:gd name="T4" fmla="*/ 1020 w 1398"/>
              <a:gd name="T5" fmla="*/ 0 h 560"/>
              <a:gd name="T6" fmla="*/ 276 w 1398"/>
              <a:gd name="T7" fmla="*/ 0 h 560"/>
              <a:gd name="T8" fmla="*/ 0 w 1398"/>
              <a:gd name="T9" fmla="*/ 276 h 560"/>
              <a:gd name="T10" fmla="*/ 0 w 1398"/>
              <a:gd name="T11" fmla="*/ 284 h 560"/>
              <a:gd name="T12" fmla="*/ 276 w 1398"/>
              <a:gd name="T13" fmla="*/ 560 h 560"/>
              <a:gd name="T14" fmla="*/ 1020 w 1398"/>
              <a:gd name="T15" fmla="*/ 560 h 560"/>
              <a:gd name="T16" fmla="*/ 1289 w 1398"/>
              <a:gd name="T17" fmla="*/ 344 h 560"/>
              <a:gd name="T18" fmla="*/ 1398 w 1398"/>
              <a:gd name="T19" fmla="*/ 281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8" h="560">
                <a:moveTo>
                  <a:pt x="1398" y="281"/>
                </a:moveTo>
                <a:cubicBezTo>
                  <a:pt x="1290" y="218"/>
                  <a:pt x="1290" y="218"/>
                  <a:pt x="1290" y="218"/>
                </a:cubicBezTo>
                <a:cubicBezTo>
                  <a:pt x="1263" y="94"/>
                  <a:pt x="1152" y="0"/>
                  <a:pt x="1020" y="0"/>
                </a:cubicBezTo>
                <a:cubicBezTo>
                  <a:pt x="276" y="0"/>
                  <a:pt x="276" y="0"/>
                  <a:pt x="276" y="0"/>
                </a:cubicBezTo>
                <a:cubicBezTo>
                  <a:pt x="123" y="0"/>
                  <a:pt x="0" y="124"/>
                  <a:pt x="0" y="276"/>
                </a:cubicBezTo>
                <a:cubicBezTo>
                  <a:pt x="0" y="284"/>
                  <a:pt x="0" y="284"/>
                  <a:pt x="0" y="284"/>
                </a:cubicBezTo>
                <a:cubicBezTo>
                  <a:pt x="0" y="436"/>
                  <a:pt x="123" y="560"/>
                  <a:pt x="276" y="560"/>
                </a:cubicBezTo>
                <a:cubicBezTo>
                  <a:pt x="1020" y="560"/>
                  <a:pt x="1020" y="560"/>
                  <a:pt x="1020" y="560"/>
                </a:cubicBezTo>
                <a:cubicBezTo>
                  <a:pt x="1151" y="560"/>
                  <a:pt x="1261" y="468"/>
                  <a:pt x="1289" y="344"/>
                </a:cubicBezTo>
                <a:lnTo>
                  <a:pt x="1398" y="28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8">
            <a:extLst>
              <a:ext uri="{FF2B5EF4-FFF2-40B4-BE49-F238E27FC236}">
                <a16:creationId xmlns:a16="http://schemas.microsoft.com/office/drawing/2014/main" id="{3B31F04A-40EF-4DD3-AC14-73CECB869B68}"/>
              </a:ext>
            </a:extLst>
          </p:cNvPr>
          <p:cNvSpPr>
            <a:spLocks noChangeArrowheads="1"/>
          </p:cNvSpPr>
          <p:nvPr/>
        </p:nvSpPr>
        <p:spPr bwMode="auto">
          <a:xfrm>
            <a:off x="4978096" y="2963271"/>
            <a:ext cx="2232658" cy="2232659"/>
          </a:xfrm>
          <a:prstGeom prst="ellipse">
            <a:avLst/>
          </a:pr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9">
            <a:extLst>
              <a:ext uri="{FF2B5EF4-FFF2-40B4-BE49-F238E27FC236}">
                <a16:creationId xmlns:a16="http://schemas.microsoft.com/office/drawing/2014/main" id="{5CA40AAA-E3B8-46D3-9EA1-283EDEFB6815}"/>
              </a:ext>
            </a:extLst>
          </p:cNvPr>
          <p:cNvSpPr>
            <a:spLocks/>
          </p:cNvSpPr>
          <p:nvPr/>
        </p:nvSpPr>
        <p:spPr bwMode="auto">
          <a:xfrm>
            <a:off x="4694684" y="3344304"/>
            <a:ext cx="220431" cy="643977"/>
          </a:xfrm>
          <a:custGeom>
            <a:avLst/>
            <a:gdLst>
              <a:gd name="T0" fmla="*/ 12 w 134"/>
              <a:gd name="T1" fmla="*/ 390 h 390"/>
              <a:gd name="T2" fmla="*/ 0 w 134"/>
              <a:gd name="T3" fmla="*/ 389 h 390"/>
              <a:gd name="T4" fmla="*/ 124 w 134"/>
              <a:gd name="T5" fmla="*/ 0 h 390"/>
              <a:gd name="T6" fmla="*/ 134 w 134"/>
              <a:gd name="T7" fmla="*/ 7 h 390"/>
              <a:gd name="T8" fmla="*/ 12 w 134"/>
              <a:gd name="T9" fmla="*/ 390 h 390"/>
            </a:gdLst>
            <a:ahLst/>
            <a:cxnLst>
              <a:cxn ang="0">
                <a:pos x="T0" y="T1"/>
              </a:cxn>
              <a:cxn ang="0">
                <a:pos x="T2" y="T3"/>
              </a:cxn>
              <a:cxn ang="0">
                <a:pos x="T4" y="T5"/>
              </a:cxn>
              <a:cxn ang="0">
                <a:pos x="T6" y="T7"/>
              </a:cxn>
              <a:cxn ang="0">
                <a:pos x="T8" y="T9"/>
              </a:cxn>
            </a:cxnLst>
            <a:rect l="0" t="0" r="r" b="b"/>
            <a:pathLst>
              <a:path w="134" h="390">
                <a:moveTo>
                  <a:pt x="12" y="390"/>
                </a:moveTo>
                <a:cubicBezTo>
                  <a:pt x="0" y="389"/>
                  <a:pt x="0" y="389"/>
                  <a:pt x="0" y="389"/>
                </a:cubicBezTo>
                <a:cubicBezTo>
                  <a:pt x="9" y="252"/>
                  <a:pt x="52" y="117"/>
                  <a:pt x="124" y="0"/>
                </a:cubicBezTo>
                <a:cubicBezTo>
                  <a:pt x="134" y="7"/>
                  <a:pt x="134" y="7"/>
                  <a:pt x="134" y="7"/>
                </a:cubicBezTo>
                <a:cubicBezTo>
                  <a:pt x="63" y="122"/>
                  <a:pt x="21" y="254"/>
                  <a:pt x="12" y="3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0">
            <a:extLst>
              <a:ext uri="{FF2B5EF4-FFF2-40B4-BE49-F238E27FC236}">
                <a16:creationId xmlns:a16="http://schemas.microsoft.com/office/drawing/2014/main" id="{CCF96364-17E0-4209-B9F7-EDCD78644319}"/>
              </a:ext>
            </a:extLst>
          </p:cNvPr>
          <p:cNvSpPr>
            <a:spLocks/>
          </p:cNvSpPr>
          <p:nvPr/>
        </p:nvSpPr>
        <p:spPr bwMode="auto">
          <a:xfrm>
            <a:off x="4694684" y="4177220"/>
            <a:ext cx="229879" cy="650274"/>
          </a:xfrm>
          <a:custGeom>
            <a:avLst/>
            <a:gdLst>
              <a:gd name="T0" fmla="*/ 129 w 139"/>
              <a:gd name="T1" fmla="*/ 394 h 394"/>
              <a:gd name="T2" fmla="*/ 0 w 139"/>
              <a:gd name="T3" fmla="*/ 1 h 394"/>
              <a:gd name="T4" fmla="*/ 12 w 139"/>
              <a:gd name="T5" fmla="*/ 0 h 394"/>
              <a:gd name="T6" fmla="*/ 139 w 139"/>
              <a:gd name="T7" fmla="*/ 387 h 394"/>
              <a:gd name="T8" fmla="*/ 129 w 139"/>
              <a:gd name="T9" fmla="*/ 394 h 394"/>
            </a:gdLst>
            <a:ahLst/>
            <a:cxnLst>
              <a:cxn ang="0">
                <a:pos x="T0" y="T1"/>
              </a:cxn>
              <a:cxn ang="0">
                <a:pos x="T2" y="T3"/>
              </a:cxn>
              <a:cxn ang="0">
                <a:pos x="T4" y="T5"/>
              </a:cxn>
              <a:cxn ang="0">
                <a:pos x="T6" y="T7"/>
              </a:cxn>
              <a:cxn ang="0">
                <a:pos x="T8" y="T9"/>
              </a:cxn>
            </a:cxnLst>
            <a:rect l="0" t="0" r="r" b="b"/>
            <a:pathLst>
              <a:path w="139" h="394">
                <a:moveTo>
                  <a:pt x="129" y="394"/>
                </a:moveTo>
                <a:cubicBezTo>
                  <a:pt x="54" y="276"/>
                  <a:pt x="10" y="140"/>
                  <a:pt x="0" y="1"/>
                </a:cubicBezTo>
                <a:cubicBezTo>
                  <a:pt x="12" y="0"/>
                  <a:pt x="12" y="0"/>
                  <a:pt x="12" y="0"/>
                </a:cubicBezTo>
                <a:cubicBezTo>
                  <a:pt x="22" y="137"/>
                  <a:pt x="66" y="271"/>
                  <a:pt x="139" y="387"/>
                </a:cubicBezTo>
                <a:lnTo>
                  <a:pt x="129" y="39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1">
            <a:extLst>
              <a:ext uri="{FF2B5EF4-FFF2-40B4-BE49-F238E27FC236}">
                <a16:creationId xmlns:a16="http://schemas.microsoft.com/office/drawing/2014/main" id="{62361D1F-FACB-45C2-9157-D0F220FD77EE}"/>
              </a:ext>
            </a:extLst>
          </p:cNvPr>
          <p:cNvSpPr>
            <a:spLocks/>
          </p:cNvSpPr>
          <p:nvPr/>
        </p:nvSpPr>
        <p:spPr bwMode="auto">
          <a:xfrm>
            <a:off x="7273735" y="4183518"/>
            <a:ext cx="218858" cy="631380"/>
          </a:xfrm>
          <a:custGeom>
            <a:avLst/>
            <a:gdLst>
              <a:gd name="T0" fmla="*/ 10 w 133"/>
              <a:gd name="T1" fmla="*/ 382 h 382"/>
              <a:gd name="T2" fmla="*/ 0 w 133"/>
              <a:gd name="T3" fmla="*/ 375 h 382"/>
              <a:gd name="T4" fmla="*/ 121 w 133"/>
              <a:gd name="T5" fmla="*/ 0 h 382"/>
              <a:gd name="T6" fmla="*/ 133 w 133"/>
              <a:gd name="T7" fmla="*/ 0 h 382"/>
              <a:gd name="T8" fmla="*/ 10 w 133"/>
              <a:gd name="T9" fmla="*/ 382 h 382"/>
            </a:gdLst>
            <a:ahLst/>
            <a:cxnLst>
              <a:cxn ang="0">
                <a:pos x="T0" y="T1"/>
              </a:cxn>
              <a:cxn ang="0">
                <a:pos x="T2" y="T3"/>
              </a:cxn>
              <a:cxn ang="0">
                <a:pos x="T4" y="T5"/>
              </a:cxn>
              <a:cxn ang="0">
                <a:pos x="T6" y="T7"/>
              </a:cxn>
              <a:cxn ang="0">
                <a:pos x="T8" y="T9"/>
              </a:cxn>
            </a:cxnLst>
            <a:rect l="0" t="0" r="r" b="b"/>
            <a:pathLst>
              <a:path w="133" h="382">
                <a:moveTo>
                  <a:pt x="10" y="382"/>
                </a:moveTo>
                <a:cubicBezTo>
                  <a:pt x="0" y="375"/>
                  <a:pt x="0" y="375"/>
                  <a:pt x="0" y="375"/>
                </a:cubicBezTo>
                <a:cubicBezTo>
                  <a:pt x="70" y="262"/>
                  <a:pt x="112" y="132"/>
                  <a:pt x="121" y="0"/>
                </a:cubicBezTo>
                <a:cubicBezTo>
                  <a:pt x="133" y="0"/>
                  <a:pt x="133" y="0"/>
                  <a:pt x="133" y="0"/>
                </a:cubicBezTo>
                <a:cubicBezTo>
                  <a:pt x="123" y="135"/>
                  <a:pt x="81" y="267"/>
                  <a:pt x="10" y="38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2">
            <a:extLst>
              <a:ext uri="{FF2B5EF4-FFF2-40B4-BE49-F238E27FC236}">
                <a16:creationId xmlns:a16="http://schemas.microsoft.com/office/drawing/2014/main" id="{B2158262-C49E-4EC9-B190-34BEA4EE4EFB}"/>
              </a:ext>
            </a:extLst>
          </p:cNvPr>
          <p:cNvSpPr>
            <a:spLocks/>
          </p:cNvSpPr>
          <p:nvPr/>
        </p:nvSpPr>
        <p:spPr bwMode="auto">
          <a:xfrm>
            <a:off x="7273735" y="3345878"/>
            <a:ext cx="220431" cy="643977"/>
          </a:xfrm>
          <a:custGeom>
            <a:avLst/>
            <a:gdLst>
              <a:gd name="T0" fmla="*/ 122 w 134"/>
              <a:gd name="T1" fmla="*/ 390 h 390"/>
              <a:gd name="T2" fmla="*/ 0 w 134"/>
              <a:gd name="T3" fmla="*/ 6 h 390"/>
              <a:gd name="T4" fmla="*/ 11 w 134"/>
              <a:gd name="T5" fmla="*/ 0 h 390"/>
              <a:gd name="T6" fmla="*/ 134 w 134"/>
              <a:gd name="T7" fmla="*/ 390 h 390"/>
              <a:gd name="T8" fmla="*/ 122 w 134"/>
              <a:gd name="T9" fmla="*/ 390 h 390"/>
            </a:gdLst>
            <a:ahLst/>
            <a:cxnLst>
              <a:cxn ang="0">
                <a:pos x="T0" y="T1"/>
              </a:cxn>
              <a:cxn ang="0">
                <a:pos x="T2" y="T3"/>
              </a:cxn>
              <a:cxn ang="0">
                <a:pos x="T4" y="T5"/>
              </a:cxn>
              <a:cxn ang="0">
                <a:pos x="T6" y="T7"/>
              </a:cxn>
              <a:cxn ang="0">
                <a:pos x="T8" y="T9"/>
              </a:cxn>
            </a:cxnLst>
            <a:rect l="0" t="0" r="r" b="b"/>
            <a:pathLst>
              <a:path w="134" h="390">
                <a:moveTo>
                  <a:pt x="122" y="390"/>
                </a:moveTo>
                <a:cubicBezTo>
                  <a:pt x="113" y="255"/>
                  <a:pt x="71" y="122"/>
                  <a:pt x="0" y="6"/>
                </a:cubicBezTo>
                <a:cubicBezTo>
                  <a:pt x="11" y="0"/>
                  <a:pt x="11" y="0"/>
                  <a:pt x="11" y="0"/>
                </a:cubicBezTo>
                <a:cubicBezTo>
                  <a:pt x="83" y="117"/>
                  <a:pt x="125" y="252"/>
                  <a:pt x="134" y="390"/>
                </a:cubicBezTo>
                <a:lnTo>
                  <a:pt x="122" y="39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3">
            <a:extLst>
              <a:ext uri="{FF2B5EF4-FFF2-40B4-BE49-F238E27FC236}">
                <a16:creationId xmlns:a16="http://schemas.microsoft.com/office/drawing/2014/main" id="{105A8220-67DD-4C63-BDD4-D1B72C40F70E}"/>
              </a:ext>
            </a:extLst>
          </p:cNvPr>
          <p:cNvSpPr>
            <a:spLocks noEditPoints="1"/>
          </p:cNvSpPr>
          <p:nvPr/>
        </p:nvSpPr>
        <p:spPr bwMode="auto">
          <a:xfrm>
            <a:off x="4837965" y="3156936"/>
            <a:ext cx="206261" cy="207835"/>
          </a:xfrm>
          <a:custGeom>
            <a:avLst/>
            <a:gdLst>
              <a:gd name="T0" fmla="*/ 63 w 125"/>
              <a:gd name="T1" fmla="*/ 126 h 126"/>
              <a:gd name="T2" fmla="*/ 0 w 125"/>
              <a:gd name="T3" fmla="*/ 63 h 126"/>
              <a:gd name="T4" fmla="*/ 63 w 125"/>
              <a:gd name="T5" fmla="*/ 0 h 126"/>
              <a:gd name="T6" fmla="*/ 125 w 125"/>
              <a:gd name="T7" fmla="*/ 63 h 126"/>
              <a:gd name="T8" fmla="*/ 63 w 125"/>
              <a:gd name="T9" fmla="*/ 126 h 126"/>
              <a:gd name="T10" fmla="*/ 63 w 125"/>
              <a:gd name="T11" fmla="*/ 12 h 126"/>
              <a:gd name="T12" fmla="*/ 12 w 125"/>
              <a:gd name="T13" fmla="*/ 63 h 126"/>
              <a:gd name="T14" fmla="*/ 63 w 125"/>
              <a:gd name="T15" fmla="*/ 114 h 126"/>
              <a:gd name="T16" fmla="*/ 113 w 125"/>
              <a:gd name="T17" fmla="*/ 63 h 126"/>
              <a:gd name="T18" fmla="*/ 63 w 125"/>
              <a:gd name="T19" fmla="*/ 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6">
                <a:moveTo>
                  <a:pt x="63" y="126"/>
                </a:moveTo>
                <a:cubicBezTo>
                  <a:pt x="28" y="126"/>
                  <a:pt x="0" y="97"/>
                  <a:pt x="0" y="63"/>
                </a:cubicBezTo>
                <a:cubicBezTo>
                  <a:pt x="0" y="28"/>
                  <a:pt x="28" y="0"/>
                  <a:pt x="63" y="0"/>
                </a:cubicBezTo>
                <a:cubicBezTo>
                  <a:pt x="97" y="0"/>
                  <a:pt x="125" y="28"/>
                  <a:pt x="125" y="63"/>
                </a:cubicBezTo>
                <a:cubicBezTo>
                  <a:pt x="125" y="97"/>
                  <a:pt x="97" y="126"/>
                  <a:pt x="63" y="126"/>
                </a:cubicBezTo>
                <a:close/>
                <a:moveTo>
                  <a:pt x="63" y="12"/>
                </a:moveTo>
                <a:cubicBezTo>
                  <a:pt x="35" y="12"/>
                  <a:pt x="12" y="35"/>
                  <a:pt x="12" y="63"/>
                </a:cubicBezTo>
                <a:cubicBezTo>
                  <a:pt x="12" y="91"/>
                  <a:pt x="35" y="114"/>
                  <a:pt x="63" y="114"/>
                </a:cubicBezTo>
                <a:cubicBezTo>
                  <a:pt x="90" y="114"/>
                  <a:pt x="113" y="91"/>
                  <a:pt x="113" y="63"/>
                </a:cubicBezTo>
                <a:cubicBezTo>
                  <a:pt x="113" y="35"/>
                  <a:pt x="90" y="12"/>
                  <a:pt x="63" y="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4">
            <a:extLst>
              <a:ext uri="{FF2B5EF4-FFF2-40B4-BE49-F238E27FC236}">
                <a16:creationId xmlns:a16="http://schemas.microsoft.com/office/drawing/2014/main" id="{13A40F48-7EE1-48E4-BE74-A49915C756D9}"/>
              </a:ext>
            </a:extLst>
          </p:cNvPr>
          <p:cNvSpPr>
            <a:spLocks noChangeArrowheads="1"/>
          </p:cNvSpPr>
          <p:nvPr/>
        </p:nvSpPr>
        <p:spPr bwMode="auto">
          <a:xfrm>
            <a:off x="4893072" y="3210469"/>
            <a:ext cx="96046" cy="9919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5">
            <a:extLst>
              <a:ext uri="{FF2B5EF4-FFF2-40B4-BE49-F238E27FC236}">
                <a16:creationId xmlns:a16="http://schemas.microsoft.com/office/drawing/2014/main" id="{2434353B-B83A-47FB-9F83-DCF1AE0A3663}"/>
              </a:ext>
            </a:extLst>
          </p:cNvPr>
          <p:cNvSpPr>
            <a:spLocks noEditPoints="1"/>
          </p:cNvSpPr>
          <p:nvPr/>
        </p:nvSpPr>
        <p:spPr bwMode="auto">
          <a:xfrm>
            <a:off x="7146200" y="3156936"/>
            <a:ext cx="206261" cy="207835"/>
          </a:xfrm>
          <a:custGeom>
            <a:avLst/>
            <a:gdLst>
              <a:gd name="T0" fmla="*/ 63 w 125"/>
              <a:gd name="T1" fmla="*/ 126 h 126"/>
              <a:gd name="T2" fmla="*/ 0 w 125"/>
              <a:gd name="T3" fmla="*/ 63 h 126"/>
              <a:gd name="T4" fmla="*/ 63 w 125"/>
              <a:gd name="T5" fmla="*/ 0 h 126"/>
              <a:gd name="T6" fmla="*/ 125 w 125"/>
              <a:gd name="T7" fmla="*/ 63 h 126"/>
              <a:gd name="T8" fmla="*/ 63 w 125"/>
              <a:gd name="T9" fmla="*/ 126 h 126"/>
              <a:gd name="T10" fmla="*/ 63 w 125"/>
              <a:gd name="T11" fmla="*/ 12 h 126"/>
              <a:gd name="T12" fmla="*/ 12 w 125"/>
              <a:gd name="T13" fmla="*/ 63 h 126"/>
              <a:gd name="T14" fmla="*/ 63 w 125"/>
              <a:gd name="T15" fmla="*/ 114 h 126"/>
              <a:gd name="T16" fmla="*/ 113 w 125"/>
              <a:gd name="T17" fmla="*/ 63 h 126"/>
              <a:gd name="T18" fmla="*/ 63 w 125"/>
              <a:gd name="T19" fmla="*/ 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6">
                <a:moveTo>
                  <a:pt x="63" y="126"/>
                </a:moveTo>
                <a:cubicBezTo>
                  <a:pt x="28" y="126"/>
                  <a:pt x="0" y="97"/>
                  <a:pt x="0" y="63"/>
                </a:cubicBezTo>
                <a:cubicBezTo>
                  <a:pt x="0" y="28"/>
                  <a:pt x="28" y="0"/>
                  <a:pt x="63" y="0"/>
                </a:cubicBezTo>
                <a:cubicBezTo>
                  <a:pt x="97" y="0"/>
                  <a:pt x="125" y="28"/>
                  <a:pt x="125" y="63"/>
                </a:cubicBezTo>
                <a:cubicBezTo>
                  <a:pt x="125" y="97"/>
                  <a:pt x="97" y="126"/>
                  <a:pt x="63" y="126"/>
                </a:cubicBezTo>
                <a:close/>
                <a:moveTo>
                  <a:pt x="63" y="12"/>
                </a:moveTo>
                <a:cubicBezTo>
                  <a:pt x="35" y="12"/>
                  <a:pt x="12" y="35"/>
                  <a:pt x="12" y="63"/>
                </a:cubicBezTo>
                <a:cubicBezTo>
                  <a:pt x="12" y="91"/>
                  <a:pt x="35" y="114"/>
                  <a:pt x="63" y="114"/>
                </a:cubicBezTo>
                <a:cubicBezTo>
                  <a:pt x="90" y="114"/>
                  <a:pt x="113" y="91"/>
                  <a:pt x="113" y="63"/>
                </a:cubicBezTo>
                <a:cubicBezTo>
                  <a:pt x="113" y="35"/>
                  <a:pt x="90" y="12"/>
                  <a:pt x="63" y="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6">
            <a:extLst>
              <a:ext uri="{FF2B5EF4-FFF2-40B4-BE49-F238E27FC236}">
                <a16:creationId xmlns:a16="http://schemas.microsoft.com/office/drawing/2014/main" id="{C87F49A4-BF87-41C4-A216-4FE1E301B0F3}"/>
              </a:ext>
            </a:extLst>
          </p:cNvPr>
          <p:cNvSpPr>
            <a:spLocks noChangeArrowheads="1"/>
          </p:cNvSpPr>
          <p:nvPr/>
        </p:nvSpPr>
        <p:spPr bwMode="auto">
          <a:xfrm>
            <a:off x="7201309" y="3210469"/>
            <a:ext cx="96046" cy="9919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7">
            <a:extLst>
              <a:ext uri="{FF2B5EF4-FFF2-40B4-BE49-F238E27FC236}">
                <a16:creationId xmlns:a16="http://schemas.microsoft.com/office/drawing/2014/main" id="{319ACB3F-6EB9-49A8-9989-1F9C4F0E2DBD}"/>
              </a:ext>
            </a:extLst>
          </p:cNvPr>
          <p:cNvSpPr>
            <a:spLocks noEditPoints="1"/>
          </p:cNvSpPr>
          <p:nvPr/>
        </p:nvSpPr>
        <p:spPr bwMode="auto">
          <a:xfrm>
            <a:off x="7377654" y="3983556"/>
            <a:ext cx="206261" cy="207835"/>
          </a:xfrm>
          <a:custGeom>
            <a:avLst/>
            <a:gdLst>
              <a:gd name="T0" fmla="*/ 63 w 125"/>
              <a:gd name="T1" fmla="*/ 126 h 126"/>
              <a:gd name="T2" fmla="*/ 0 w 125"/>
              <a:gd name="T3" fmla="*/ 63 h 126"/>
              <a:gd name="T4" fmla="*/ 63 w 125"/>
              <a:gd name="T5" fmla="*/ 0 h 126"/>
              <a:gd name="T6" fmla="*/ 125 w 125"/>
              <a:gd name="T7" fmla="*/ 63 h 126"/>
              <a:gd name="T8" fmla="*/ 63 w 125"/>
              <a:gd name="T9" fmla="*/ 126 h 126"/>
              <a:gd name="T10" fmla="*/ 63 w 125"/>
              <a:gd name="T11" fmla="*/ 12 h 126"/>
              <a:gd name="T12" fmla="*/ 12 w 125"/>
              <a:gd name="T13" fmla="*/ 63 h 126"/>
              <a:gd name="T14" fmla="*/ 63 w 125"/>
              <a:gd name="T15" fmla="*/ 114 h 126"/>
              <a:gd name="T16" fmla="*/ 113 w 125"/>
              <a:gd name="T17" fmla="*/ 63 h 126"/>
              <a:gd name="T18" fmla="*/ 63 w 125"/>
              <a:gd name="T19" fmla="*/ 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6">
                <a:moveTo>
                  <a:pt x="63" y="126"/>
                </a:moveTo>
                <a:cubicBezTo>
                  <a:pt x="28" y="126"/>
                  <a:pt x="0" y="97"/>
                  <a:pt x="0" y="63"/>
                </a:cubicBezTo>
                <a:cubicBezTo>
                  <a:pt x="0" y="28"/>
                  <a:pt x="28" y="0"/>
                  <a:pt x="63" y="0"/>
                </a:cubicBezTo>
                <a:cubicBezTo>
                  <a:pt x="97" y="0"/>
                  <a:pt x="125" y="28"/>
                  <a:pt x="125" y="63"/>
                </a:cubicBezTo>
                <a:cubicBezTo>
                  <a:pt x="125" y="97"/>
                  <a:pt x="97" y="126"/>
                  <a:pt x="63" y="126"/>
                </a:cubicBezTo>
                <a:close/>
                <a:moveTo>
                  <a:pt x="63" y="12"/>
                </a:moveTo>
                <a:cubicBezTo>
                  <a:pt x="35" y="12"/>
                  <a:pt x="12" y="35"/>
                  <a:pt x="12" y="63"/>
                </a:cubicBezTo>
                <a:cubicBezTo>
                  <a:pt x="12" y="91"/>
                  <a:pt x="35" y="114"/>
                  <a:pt x="63" y="114"/>
                </a:cubicBezTo>
                <a:cubicBezTo>
                  <a:pt x="90" y="114"/>
                  <a:pt x="113" y="91"/>
                  <a:pt x="113" y="63"/>
                </a:cubicBezTo>
                <a:cubicBezTo>
                  <a:pt x="113" y="35"/>
                  <a:pt x="90" y="12"/>
                  <a:pt x="63" y="1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Oval 18">
            <a:extLst>
              <a:ext uri="{FF2B5EF4-FFF2-40B4-BE49-F238E27FC236}">
                <a16:creationId xmlns:a16="http://schemas.microsoft.com/office/drawing/2014/main" id="{0F6BB249-A38D-49FF-9108-DD07F4DB0775}"/>
              </a:ext>
            </a:extLst>
          </p:cNvPr>
          <p:cNvSpPr>
            <a:spLocks noChangeArrowheads="1"/>
          </p:cNvSpPr>
          <p:nvPr/>
        </p:nvSpPr>
        <p:spPr bwMode="auto">
          <a:xfrm>
            <a:off x="7431187" y="4038663"/>
            <a:ext cx="97620" cy="9919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19">
            <a:extLst>
              <a:ext uri="{FF2B5EF4-FFF2-40B4-BE49-F238E27FC236}">
                <a16:creationId xmlns:a16="http://schemas.microsoft.com/office/drawing/2014/main" id="{4B3A7EA0-4838-4FB5-818B-351C6B9D3D61}"/>
              </a:ext>
            </a:extLst>
          </p:cNvPr>
          <p:cNvSpPr>
            <a:spLocks noEditPoints="1"/>
          </p:cNvSpPr>
          <p:nvPr/>
        </p:nvSpPr>
        <p:spPr bwMode="auto">
          <a:xfrm>
            <a:off x="7146200" y="4800727"/>
            <a:ext cx="206261" cy="207835"/>
          </a:xfrm>
          <a:custGeom>
            <a:avLst/>
            <a:gdLst>
              <a:gd name="T0" fmla="*/ 63 w 125"/>
              <a:gd name="T1" fmla="*/ 126 h 126"/>
              <a:gd name="T2" fmla="*/ 0 w 125"/>
              <a:gd name="T3" fmla="*/ 63 h 126"/>
              <a:gd name="T4" fmla="*/ 63 w 125"/>
              <a:gd name="T5" fmla="*/ 0 h 126"/>
              <a:gd name="T6" fmla="*/ 125 w 125"/>
              <a:gd name="T7" fmla="*/ 63 h 126"/>
              <a:gd name="T8" fmla="*/ 63 w 125"/>
              <a:gd name="T9" fmla="*/ 126 h 126"/>
              <a:gd name="T10" fmla="*/ 63 w 125"/>
              <a:gd name="T11" fmla="*/ 12 h 126"/>
              <a:gd name="T12" fmla="*/ 12 w 125"/>
              <a:gd name="T13" fmla="*/ 63 h 126"/>
              <a:gd name="T14" fmla="*/ 63 w 125"/>
              <a:gd name="T15" fmla="*/ 114 h 126"/>
              <a:gd name="T16" fmla="*/ 113 w 125"/>
              <a:gd name="T17" fmla="*/ 63 h 126"/>
              <a:gd name="T18" fmla="*/ 63 w 125"/>
              <a:gd name="T19" fmla="*/ 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6">
                <a:moveTo>
                  <a:pt x="63" y="126"/>
                </a:moveTo>
                <a:cubicBezTo>
                  <a:pt x="28" y="126"/>
                  <a:pt x="0" y="97"/>
                  <a:pt x="0" y="63"/>
                </a:cubicBezTo>
                <a:cubicBezTo>
                  <a:pt x="0" y="28"/>
                  <a:pt x="28" y="0"/>
                  <a:pt x="63" y="0"/>
                </a:cubicBezTo>
                <a:cubicBezTo>
                  <a:pt x="97" y="0"/>
                  <a:pt x="125" y="28"/>
                  <a:pt x="125" y="63"/>
                </a:cubicBezTo>
                <a:cubicBezTo>
                  <a:pt x="125" y="97"/>
                  <a:pt x="97" y="126"/>
                  <a:pt x="63" y="126"/>
                </a:cubicBezTo>
                <a:close/>
                <a:moveTo>
                  <a:pt x="63" y="12"/>
                </a:moveTo>
                <a:cubicBezTo>
                  <a:pt x="35" y="12"/>
                  <a:pt x="12" y="35"/>
                  <a:pt x="12" y="63"/>
                </a:cubicBezTo>
                <a:cubicBezTo>
                  <a:pt x="12" y="91"/>
                  <a:pt x="35" y="114"/>
                  <a:pt x="63" y="114"/>
                </a:cubicBezTo>
                <a:cubicBezTo>
                  <a:pt x="90" y="114"/>
                  <a:pt x="113" y="91"/>
                  <a:pt x="113" y="63"/>
                </a:cubicBezTo>
                <a:cubicBezTo>
                  <a:pt x="113" y="35"/>
                  <a:pt x="90" y="12"/>
                  <a:pt x="63" y="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Oval 20">
            <a:extLst>
              <a:ext uri="{FF2B5EF4-FFF2-40B4-BE49-F238E27FC236}">
                <a16:creationId xmlns:a16="http://schemas.microsoft.com/office/drawing/2014/main" id="{27AD1F13-2649-453E-920C-D935D3260FD0}"/>
              </a:ext>
            </a:extLst>
          </p:cNvPr>
          <p:cNvSpPr>
            <a:spLocks noChangeArrowheads="1"/>
          </p:cNvSpPr>
          <p:nvPr/>
        </p:nvSpPr>
        <p:spPr bwMode="auto">
          <a:xfrm>
            <a:off x="7201309" y="4855836"/>
            <a:ext cx="96046" cy="9919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1">
            <a:extLst>
              <a:ext uri="{FF2B5EF4-FFF2-40B4-BE49-F238E27FC236}">
                <a16:creationId xmlns:a16="http://schemas.microsoft.com/office/drawing/2014/main" id="{548A001A-47EE-4039-9702-31038776DA5D}"/>
              </a:ext>
            </a:extLst>
          </p:cNvPr>
          <p:cNvSpPr>
            <a:spLocks noEditPoints="1"/>
          </p:cNvSpPr>
          <p:nvPr/>
        </p:nvSpPr>
        <p:spPr bwMode="auto">
          <a:xfrm>
            <a:off x="4600214" y="3980407"/>
            <a:ext cx="206261" cy="206261"/>
          </a:xfrm>
          <a:custGeom>
            <a:avLst/>
            <a:gdLst>
              <a:gd name="T0" fmla="*/ 63 w 125"/>
              <a:gd name="T1" fmla="*/ 125 h 125"/>
              <a:gd name="T2" fmla="*/ 0 w 125"/>
              <a:gd name="T3" fmla="*/ 63 h 125"/>
              <a:gd name="T4" fmla="*/ 63 w 125"/>
              <a:gd name="T5" fmla="*/ 0 h 125"/>
              <a:gd name="T6" fmla="*/ 125 w 125"/>
              <a:gd name="T7" fmla="*/ 63 h 125"/>
              <a:gd name="T8" fmla="*/ 63 w 125"/>
              <a:gd name="T9" fmla="*/ 125 h 125"/>
              <a:gd name="T10" fmla="*/ 63 w 125"/>
              <a:gd name="T11" fmla="*/ 12 h 125"/>
              <a:gd name="T12" fmla="*/ 12 w 125"/>
              <a:gd name="T13" fmla="*/ 63 h 125"/>
              <a:gd name="T14" fmla="*/ 63 w 125"/>
              <a:gd name="T15" fmla="*/ 113 h 125"/>
              <a:gd name="T16" fmla="*/ 113 w 125"/>
              <a:gd name="T17" fmla="*/ 63 h 125"/>
              <a:gd name="T18" fmla="*/ 63 w 125"/>
              <a:gd name="T19" fmla="*/ 1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63" y="125"/>
                </a:moveTo>
                <a:cubicBezTo>
                  <a:pt x="28" y="125"/>
                  <a:pt x="0" y="97"/>
                  <a:pt x="0" y="63"/>
                </a:cubicBezTo>
                <a:cubicBezTo>
                  <a:pt x="0" y="28"/>
                  <a:pt x="28" y="0"/>
                  <a:pt x="63" y="0"/>
                </a:cubicBezTo>
                <a:cubicBezTo>
                  <a:pt x="97" y="0"/>
                  <a:pt x="125" y="28"/>
                  <a:pt x="125" y="63"/>
                </a:cubicBezTo>
                <a:cubicBezTo>
                  <a:pt x="125" y="97"/>
                  <a:pt x="97" y="125"/>
                  <a:pt x="63" y="125"/>
                </a:cubicBezTo>
                <a:close/>
                <a:moveTo>
                  <a:pt x="63" y="12"/>
                </a:moveTo>
                <a:cubicBezTo>
                  <a:pt x="35" y="12"/>
                  <a:pt x="12" y="35"/>
                  <a:pt x="12" y="63"/>
                </a:cubicBezTo>
                <a:cubicBezTo>
                  <a:pt x="12" y="91"/>
                  <a:pt x="35" y="113"/>
                  <a:pt x="63" y="113"/>
                </a:cubicBezTo>
                <a:cubicBezTo>
                  <a:pt x="90" y="113"/>
                  <a:pt x="113" y="91"/>
                  <a:pt x="113" y="63"/>
                </a:cubicBezTo>
                <a:cubicBezTo>
                  <a:pt x="113" y="35"/>
                  <a:pt x="90" y="12"/>
                  <a:pt x="63" y="1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Oval 22">
            <a:extLst>
              <a:ext uri="{FF2B5EF4-FFF2-40B4-BE49-F238E27FC236}">
                <a16:creationId xmlns:a16="http://schemas.microsoft.com/office/drawing/2014/main" id="{3C8214B0-DA88-4A57-AC65-B819578D8D0D}"/>
              </a:ext>
            </a:extLst>
          </p:cNvPr>
          <p:cNvSpPr>
            <a:spLocks noChangeArrowheads="1"/>
          </p:cNvSpPr>
          <p:nvPr/>
        </p:nvSpPr>
        <p:spPr bwMode="auto">
          <a:xfrm>
            <a:off x="4655322" y="4035514"/>
            <a:ext cx="97620" cy="9762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3">
            <a:extLst>
              <a:ext uri="{FF2B5EF4-FFF2-40B4-BE49-F238E27FC236}">
                <a16:creationId xmlns:a16="http://schemas.microsoft.com/office/drawing/2014/main" id="{1F0FAD8E-A06F-47C0-A563-12CDCC479FCB}"/>
              </a:ext>
            </a:extLst>
          </p:cNvPr>
          <p:cNvSpPr>
            <a:spLocks noEditPoints="1"/>
          </p:cNvSpPr>
          <p:nvPr/>
        </p:nvSpPr>
        <p:spPr bwMode="auto">
          <a:xfrm>
            <a:off x="4837965" y="4805452"/>
            <a:ext cx="206261" cy="206261"/>
          </a:xfrm>
          <a:custGeom>
            <a:avLst/>
            <a:gdLst>
              <a:gd name="T0" fmla="*/ 63 w 125"/>
              <a:gd name="T1" fmla="*/ 125 h 125"/>
              <a:gd name="T2" fmla="*/ 0 w 125"/>
              <a:gd name="T3" fmla="*/ 63 h 125"/>
              <a:gd name="T4" fmla="*/ 63 w 125"/>
              <a:gd name="T5" fmla="*/ 0 h 125"/>
              <a:gd name="T6" fmla="*/ 125 w 125"/>
              <a:gd name="T7" fmla="*/ 63 h 125"/>
              <a:gd name="T8" fmla="*/ 63 w 125"/>
              <a:gd name="T9" fmla="*/ 125 h 125"/>
              <a:gd name="T10" fmla="*/ 63 w 125"/>
              <a:gd name="T11" fmla="*/ 12 h 125"/>
              <a:gd name="T12" fmla="*/ 12 w 125"/>
              <a:gd name="T13" fmla="*/ 63 h 125"/>
              <a:gd name="T14" fmla="*/ 63 w 125"/>
              <a:gd name="T15" fmla="*/ 113 h 125"/>
              <a:gd name="T16" fmla="*/ 113 w 125"/>
              <a:gd name="T17" fmla="*/ 63 h 125"/>
              <a:gd name="T18" fmla="*/ 63 w 125"/>
              <a:gd name="T19" fmla="*/ 1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63" y="125"/>
                </a:moveTo>
                <a:cubicBezTo>
                  <a:pt x="28" y="125"/>
                  <a:pt x="0" y="97"/>
                  <a:pt x="0" y="63"/>
                </a:cubicBezTo>
                <a:cubicBezTo>
                  <a:pt x="0" y="28"/>
                  <a:pt x="28" y="0"/>
                  <a:pt x="63" y="0"/>
                </a:cubicBezTo>
                <a:cubicBezTo>
                  <a:pt x="97" y="0"/>
                  <a:pt x="125" y="28"/>
                  <a:pt x="125" y="63"/>
                </a:cubicBezTo>
                <a:cubicBezTo>
                  <a:pt x="125" y="97"/>
                  <a:pt x="97" y="125"/>
                  <a:pt x="63" y="125"/>
                </a:cubicBezTo>
                <a:close/>
                <a:moveTo>
                  <a:pt x="63" y="12"/>
                </a:moveTo>
                <a:cubicBezTo>
                  <a:pt x="35" y="12"/>
                  <a:pt x="12" y="35"/>
                  <a:pt x="12" y="63"/>
                </a:cubicBezTo>
                <a:cubicBezTo>
                  <a:pt x="12" y="91"/>
                  <a:pt x="35" y="113"/>
                  <a:pt x="63" y="113"/>
                </a:cubicBezTo>
                <a:cubicBezTo>
                  <a:pt x="90" y="113"/>
                  <a:pt x="113" y="91"/>
                  <a:pt x="113" y="63"/>
                </a:cubicBezTo>
                <a:cubicBezTo>
                  <a:pt x="113" y="35"/>
                  <a:pt x="90" y="12"/>
                  <a:pt x="63" y="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Oval 24">
            <a:extLst>
              <a:ext uri="{FF2B5EF4-FFF2-40B4-BE49-F238E27FC236}">
                <a16:creationId xmlns:a16="http://schemas.microsoft.com/office/drawing/2014/main" id="{64E81590-61A2-4687-BE30-B4931D8338F9}"/>
              </a:ext>
            </a:extLst>
          </p:cNvPr>
          <p:cNvSpPr>
            <a:spLocks noChangeArrowheads="1"/>
          </p:cNvSpPr>
          <p:nvPr/>
        </p:nvSpPr>
        <p:spPr bwMode="auto">
          <a:xfrm>
            <a:off x="4893072" y="4860559"/>
            <a:ext cx="96046" cy="9762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Oval 25">
            <a:extLst>
              <a:ext uri="{FF2B5EF4-FFF2-40B4-BE49-F238E27FC236}">
                <a16:creationId xmlns:a16="http://schemas.microsoft.com/office/drawing/2014/main" id="{8E3F7947-02E1-4B42-B6DB-8C6B7BB33934}"/>
              </a:ext>
            </a:extLst>
          </p:cNvPr>
          <p:cNvSpPr>
            <a:spLocks noChangeArrowheads="1"/>
          </p:cNvSpPr>
          <p:nvPr/>
        </p:nvSpPr>
        <p:spPr bwMode="auto">
          <a:xfrm>
            <a:off x="3946791" y="2509812"/>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Oval 26">
            <a:extLst>
              <a:ext uri="{FF2B5EF4-FFF2-40B4-BE49-F238E27FC236}">
                <a16:creationId xmlns:a16="http://schemas.microsoft.com/office/drawing/2014/main" id="{19BDA88B-7908-40F0-8874-0C58DC2BAA0B}"/>
              </a:ext>
            </a:extLst>
          </p:cNvPr>
          <p:cNvSpPr>
            <a:spLocks noChangeArrowheads="1"/>
          </p:cNvSpPr>
          <p:nvPr/>
        </p:nvSpPr>
        <p:spPr bwMode="auto">
          <a:xfrm>
            <a:off x="3590951" y="3741081"/>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Oval 27">
            <a:extLst>
              <a:ext uri="{FF2B5EF4-FFF2-40B4-BE49-F238E27FC236}">
                <a16:creationId xmlns:a16="http://schemas.microsoft.com/office/drawing/2014/main" id="{15990389-80DF-46B9-97B1-A61C296051A3}"/>
              </a:ext>
            </a:extLst>
          </p:cNvPr>
          <p:cNvSpPr>
            <a:spLocks noChangeArrowheads="1"/>
          </p:cNvSpPr>
          <p:nvPr/>
        </p:nvSpPr>
        <p:spPr bwMode="auto">
          <a:xfrm>
            <a:off x="3946791" y="4975499"/>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28">
            <a:extLst>
              <a:ext uri="{FF2B5EF4-FFF2-40B4-BE49-F238E27FC236}">
                <a16:creationId xmlns:a16="http://schemas.microsoft.com/office/drawing/2014/main" id="{719AA4AE-C0F3-4475-8188-15C6A2770A91}"/>
              </a:ext>
            </a:extLst>
          </p:cNvPr>
          <p:cNvSpPr>
            <a:spLocks/>
          </p:cNvSpPr>
          <p:nvPr/>
        </p:nvSpPr>
        <p:spPr bwMode="auto">
          <a:xfrm>
            <a:off x="7376079" y="2388574"/>
            <a:ext cx="2210616" cy="924240"/>
          </a:xfrm>
          <a:custGeom>
            <a:avLst/>
            <a:gdLst>
              <a:gd name="T0" fmla="*/ 0 w 1340"/>
              <a:gd name="T1" fmla="*/ 482 h 560"/>
              <a:gd name="T2" fmla="*/ 60 w 1340"/>
              <a:gd name="T3" fmla="*/ 377 h 560"/>
              <a:gd name="T4" fmla="*/ 44 w 1340"/>
              <a:gd name="T5" fmla="*/ 284 h 560"/>
              <a:gd name="T6" fmla="*/ 44 w 1340"/>
              <a:gd name="T7" fmla="*/ 276 h 560"/>
              <a:gd name="T8" fmla="*/ 320 w 1340"/>
              <a:gd name="T9" fmla="*/ 0 h 560"/>
              <a:gd name="T10" fmla="*/ 1064 w 1340"/>
              <a:gd name="T11" fmla="*/ 0 h 560"/>
              <a:gd name="T12" fmla="*/ 1340 w 1340"/>
              <a:gd name="T13" fmla="*/ 276 h 560"/>
              <a:gd name="T14" fmla="*/ 1340 w 1340"/>
              <a:gd name="T15" fmla="*/ 284 h 560"/>
              <a:gd name="T16" fmla="*/ 1064 w 1340"/>
              <a:gd name="T17" fmla="*/ 560 h 560"/>
              <a:gd name="T18" fmla="*/ 320 w 1340"/>
              <a:gd name="T19" fmla="*/ 560 h 560"/>
              <a:gd name="T20" fmla="*/ 126 w 1340"/>
              <a:gd name="T21" fmla="*/ 481 h 560"/>
              <a:gd name="T22" fmla="*/ 0 w 1340"/>
              <a:gd name="T23" fmla="*/ 48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40" h="560">
                <a:moveTo>
                  <a:pt x="0" y="482"/>
                </a:moveTo>
                <a:cubicBezTo>
                  <a:pt x="60" y="377"/>
                  <a:pt x="60" y="377"/>
                  <a:pt x="60" y="377"/>
                </a:cubicBezTo>
                <a:cubicBezTo>
                  <a:pt x="49" y="348"/>
                  <a:pt x="44" y="316"/>
                  <a:pt x="44" y="284"/>
                </a:cubicBezTo>
                <a:cubicBezTo>
                  <a:pt x="44" y="276"/>
                  <a:pt x="44" y="276"/>
                  <a:pt x="44" y="276"/>
                </a:cubicBezTo>
                <a:cubicBezTo>
                  <a:pt x="44" y="124"/>
                  <a:pt x="167" y="0"/>
                  <a:pt x="320" y="0"/>
                </a:cubicBezTo>
                <a:cubicBezTo>
                  <a:pt x="1064" y="0"/>
                  <a:pt x="1064" y="0"/>
                  <a:pt x="1064" y="0"/>
                </a:cubicBezTo>
                <a:cubicBezTo>
                  <a:pt x="1216" y="0"/>
                  <a:pt x="1340" y="124"/>
                  <a:pt x="1340" y="276"/>
                </a:cubicBezTo>
                <a:cubicBezTo>
                  <a:pt x="1340" y="284"/>
                  <a:pt x="1340" y="284"/>
                  <a:pt x="1340" y="284"/>
                </a:cubicBezTo>
                <a:cubicBezTo>
                  <a:pt x="1340" y="436"/>
                  <a:pt x="1216" y="560"/>
                  <a:pt x="1064" y="560"/>
                </a:cubicBezTo>
                <a:cubicBezTo>
                  <a:pt x="320" y="560"/>
                  <a:pt x="320" y="560"/>
                  <a:pt x="320" y="560"/>
                </a:cubicBezTo>
                <a:cubicBezTo>
                  <a:pt x="244" y="560"/>
                  <a:pt x="176" y="530"/>
                  <a:pt x="126" y="481"/>
                </a:cubicBezTo>
                <a:lnTo>
                  <a:pt x="0" y="48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29">
            <a:extLst>
              <a:ext uri="{FF2B5EF4-FFF2-40B4-BE49-F238E27FC236}">
                <a16:creationId xmlns:a16="http://schemas.microsoft.com/office/drawing/2014/main" id="{9B57BED7-F9A1-4F19-87AD-AC57CB74FBA8}"/>
              </a:ext>
            </a:extLst>
          </p:cNvPr>
          <p:cNvSpPr>
            <a:spLocks/>
          </p:cNvSpPr>
          <p:nvPr/>
        </p:nvSpPr>
        <p:spPr bwMode="auto">
          <a:xfrm>
            <a:off x="7376079" y="4854260"/>
            <a:ext cx="2210616" cy="924240"/>
          </a:xfrm>
          <a:custGeom>
            <a:avLst/>
            <a:gdLst>
              <a:gd name="T0" fmla="*/ 0 w 1340"/>
              <a:gd name="T1" fmla="*/ 78 h 560"/>
              <a:gd name="T2" fmla="*/ 126 w 1340"/>
              <a:gd name="T3" fmla="*/ 80 h 560"/>
              <a:gd name="T4" fmla="*/ 320 w 1340"/>
              <a:gd name="T5" fmla="*/ 0 h 560"/>
              <a:gd name="T6" fmla="*/ 1064 w 1340"/>
              <a:gd name="T7" fmla="*/ 0 h 560"/>
              <a:gd name="T8" fmla="*/ 1340 w 1340"/>
              <a:gd name="T9" fmla="*/ 276 h 560"/>
              <a:gd name="T10" fmla="*/ 1340 w 1340"/>
              <a:gd name="T11" fmla="*/ 284 h 560"/>
              <a:gd name="T12" fmla="*/ 1064 w 1340"/>
              <a:gd name="T13" fmla="*/ 560 h 560"/>
              <a:gd name="T14" fmla="*/ 320 w 1340"/>
              <a:gd name="T15" fmla="*/ 560 h 560"/>
              <a:gd name="T16" fmla="*/ 44 w 1340"/>
              <a:gd name="T17" fmla="*/ 284 h 560"/>
              <a:gd name="T18" fmla="*/ 44 w 1340"/>
              <a:gd name="T19" fmla="*/ 276 h 560"/>
              <a:gd name="T20" fmla="*/ 60 w 1340"/>
              <a:gd name="T21" fmla="*/ 184 h 560"/>
              <a:gd name="T22" fmla="*/ 0 w 1340"/>
              <a:gd name="T23" fmla="*/ 78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40" h="560">
                <a:moveTo>
                  <a:pt x="0" y="78"/>
                </a:moveTo>
                <a:cubicBezTo>
                  <a:pt x="126" y="80"/>
                  <a:pt x="126" y="80"/>
                  <a:pt x="126" y="80"/>
                </a:cubicBezTo>
                <a:cubicBezTo>
                  <a:pt x="176" y="31"/>
                  <a:pt x="244" y="0"/>
                  <a:pt x="320" y="0"/>
                </a:cubicBezTo>
                <a:cubicBezTo>
                  <a:pt x="1064" y="0"/>
                  <a:pt x="1064" y="0"/>
                  <a:pt x="1064" y="0"/>
                </a:cubicBezTo>
                <a:cubicBezTo>
                  <a:pt x="1216" y="0"/>
                  <a:pt x="1340" y="124"/>
                  <a:pt x="1340" y="276"/>
                </a:cubicBezTo>
                <a:cubicBezTo>
                  <a:pt x="1340" y="284"/>
                  <a:pt x="1340" y="284"/>
                  <a:pt x="1340" y="284"/>
                </a:cubicBezTo>
                <a:cubicBezTo>
                  <a:pt x="1340" y="437"/>
                  <a:pt x="1216" y="560"/>
                  <a:pt x="1064" y="560"/>
                </a:cubicBezTo>
                <a:cubicBezTo>
                  <a:pt x="320" y="560"/>
                  <a:pt x="320" y="560"/>
                  <a:pt x="320" y="560"/>
                </a:cubicBezTo>
                <a:cubicBezTo>
                  <a:pt x="167" y="560"/>
                  <a:pt x="44" y="437"/>
                  <a:pt x="44" y="284"/>
                </a:cubicBezTo>
                <a:cubicBezTo>
                  <a:pt x="44" y="276"/>
                  <a:pt x="44" y="276"/>
                  <a:pt x="44" y="276"/>
                </a:cubicBezTo>
                <a:cubicBezTo>
                  <a:pt x="44" y="244"/>
                  <a:pt x="49" y="213"/>
                  <a:pt x="60" y="184"/>
                </a:cubicBezTo>
                <a:lnTo>
                  <a:pt x="0" y="7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30">
            <a:extLst>
              <a:ext uri="{FF2B5EF4-FFF2-40B4-BE49-F238E27FC236}">
                <a16:creationId xmlns:a16="http://schemas.microsoft.com/office/drawing/2014/main" id="{5D508472-78FB-480B-9E4D-04F5777F0B42}"/>
              </a:ext>
            </a:extLst>
          </p:cNvPr>
          <p:cNvSpPr>
            <a:spLocks/>
          </p:cNvSpPr>
          <p:nvPr/>
        </p:nvSpPr>
        <p:spPr bwMode="auto">
          <a:xfrm>
            <a:off x="7634300" y="3619843"/>
            <a:ext cx="2308235" cy="925814"/>
          </a:xfrm>
          <a:custGeom>
            <a:avLst/>
            <a:gdLst>
              <a:gd name="T0" fmla="*/ 0 w 1399"/>
              <a:gd name="T1" fmla="*/ 281 h 560"/>
              <a:gd name="T2" fmla="*/ 109 w 1399"/>
              <a:gd name="T3" fmla="*/ 218 h 560"/>
              <a:gd name="T4" fmla="*/ 379 w 1399"/>
              <a:gd name="T5" fmla="*/ 0 h 560"/>
              <a:gd name="T6" fmla="*/ 1123 w 1399"/>
              <a:gd name="T7" fmla="*/ 0 h 560"/>
              <a:gd name="T8" fmla="*/ 1399 w 1399"/>
              <a:gd name="T9" fmla="*/ 276 h 560"/>
              <a:gd name="T10" fmla="*/ 1399 w 1399"/>
              <a:gd name="T11" fmla="*/ 284 h 560"/>
              <a:gd name="T12" fmla="*/ 1123 w 1399"/>
              <a:gd name="T13" fmla="*/ 560 h 560"/>
              <a:gd name="T14" fmla="*/ 379 w 1399"/>
              <a:gd name="T15" fmla="*/ 560 h 560"/>
              <a:gd name="T16" fmla="*/ 110 w 1399"/>
              <a:gd name="T17" fmla="*/ 344 h 560"/>
              <a:gd name="T18" fmla="*/ 0 w 1399"/>
              <a:gd name="T19" fmla="*/ 281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9" h="560">
                <a:moveTo>
                  <a:pt x="0" y="281"/>
                </a:moveTo>
                <a:cubicBezTo>
                  <a:pt x="109" y="218"/>
                  <a:pt x="109" y="218"/>
                  <a:pt x="109" y="218"/>
                </a:cubicBezTo>
                <a:cubicBezTo>
                  <a:pt x="135" y="94"/>
                  <a:pt x="246" y="0"/>
                  <a:pt x="379" y="0"/>
                </a:cubicBezTo>
                <a:cubicBezTo>
                  <a:pt x="1123" y="0"/>
                  <a:pt x="1123" y="0"/>
                  <a:pt x="1123" y="0"/>
                </a:cubicBezTo>
                <a:cubicBezTo>
                  <a:pt x="1275" y="0"/>
                  <a:pt x="1399" y="124"/>
                  <a:pt x="1399" y="276"/>
                </a:cubicBezTo>
                <a:cubicBezTo>
                  <a:pt x="1399" y="284"/>
                  <a:pt x="1399" y="284"/>
                  <a:pt x="1399" y="284"/>
                </a:cubicBezTo>
                <a:cubicBezTo>
                  <a:pt x="1399" y="436"/>
                  <a:pt x="1275" y="560"/>
                  <a:pt x="1123" y="560"/>
                </a:cubicBezTo>
                <a:cubicBezTo>
                  <a:pt x="379" y="560"/>
                  <a:pt x="379" y="560"/>
                  <a:pt x="379" y="560"/>
                </a:cubicBezTo>
                <a:cubicBezTo>
                  <a:pt x="247" y="560"/>
                  <a:pt x="137" y="468"/>
                  <a:pt x="110" y="344"/>
                </a:cubicBezTo>
                <a:lnTo>
                  <a:pt x="0" y="28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Oval 31">
            <a:extLst>
              <a:ext uri="{FF2B5EF4-FFF2-40B4-BE49-F238E27FC236}">
                <a16:creationId xmlns:a16="http://schemas.microsoft.com/office/drawing/2014/main" id="{CA4F5072-3ACD-417C-8A45-9C9776B4F59F}"/>
              </a:ext>
            </a:extLst>
          </p:cNvPr>
          <p:cNvSpPr>
            <a:spLocks noChangeArrowheads="1"/>
          </p:cNvSpPr>
          <p:nvPr/>
        </p:nvSpPr>
        <p:spPr bwMode="auto">
          <a:xfrm>
            <a:off x="7561872" y="2509812"/>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Oval 32">
            <a:extLst>
              <a:ext uri="{FF2B5EF4-FFF2-40B4-BE49-F238E27FC236}">
                <a16:creationId xmlns:a16="http://schemas.microsoft.com/office/drawing/2014/main" id="{3F97D0D0-848E-4FE3-90F5-DBFB961B5F9E}"/>
              </a:ext>
            </a:extLst>
          </p:cNvPr>
          <p:cNvSpPr>
            <a:spLocks noChangeArrowheads="1"/>
          </p:cNvSpPr>
          <p:nvPr/>
        </p:nvSpPr>
        <p:spPr bwMode="auto">
          <a:xfrm>
            <a:off x="7917712" y="3741081"/>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33">
            <a:extLst>
              <a:ext uri="{FF2B5EF4-FFF2-40B4-BE49-F238E27FC236}">
                <a16:creationId xmlns:a16="http://schemas.microsoft.com/office/drawing/2014/main" id="{DCD5DECB-4D96-4EB6-ACAB-9990AED2E57B}"/>
              </a:ext>
            </a:extLst>
          </p:cNvPr>
          <p:cNvSpPr>
            <a:spLocks noChangeArrowheads="1"/>
          </p:cNvSpPr>
          <p:nvPr/>
        </p:nvSpPr>
        <p:spPr bwMode="auto">
          <a:xfrm>
            <a:off x="7561872" y="4975499"/>
            <a:ext cx="681765" cy="68333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Oval 8">
            <a:extLst>
              <a:ext uri="{FF2B5EF4-FFF2-40B4-BE49-F238E27FC236}">
                <a16:creationId xmlns:a16="http://schemas.microsoft.com/office/drawing/2014/main" id="{AED4E36C-7E99-4A3C-AB80-9DFDD1D66259}"/>
              </a:ext>
            </a:extLst>
          </p:cNvPr>
          <p:cNvSpPr>
            <a:spLocks noChangeArrowheads="1"/>
          </p:cNvSpPr>
          <p:nvPr/>
        </p:nvSpPr>
        <p:spPr bwMode="auto">
          <a:xfrm>
            <a:off x="5112073" y="3097248"/>
            <a:ext cx="1964706" cy="1964706"/>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934EF404-75BF-4E71-B4F6-0D76B5E23A16}"/>
              </a:ext>
            </a:extLst>
          </p:cNvPr>
          <p:cNvSpPr txBox="1"/>
          <p:nvPr/>
        </p:nvSpPr>
        <p:spPr>
          <a:xfrm>
            <a:off x="5399101" y="4169605"/>
            <a:ext cx="1390650" cy="276999"/>
          </a:xfrm>
          <a:prstGeom prst="rect">
            <a:avLst/>
          </a:prstGeom>
          <a:noFill/>
        </p:spPr>
        <p:txBody>
          <a:bodyPr wrap="square" rtlCol="0">
            <a:spAutoFit/>
          </a:bodyPr>
          <a:lstStyle/>
          <a:p>
            <a:pPr algn="ctr"/>
            <a:r>
              <a:rPr lang="en-US" sz="1200">
                <a:solidFill>
                  <a:schemeClr val="tx2"/>
                </a:solidFill>
                <a:latin typeface="Inter" panose="020B0502030000000004" pitchFamily="34" charset="0"/>
                <a:ea typeface="Inter" panose="020B0502030000000004" pitchFamily="34" charset="0"/>
              </a:rPr>
              <a:t>Sales Strategy</a:t>
            </a:r>
          </a:p>
        </p:txBody>
      </p:sp>
      <p:sp>
        <p:nvSpPr>
          <p:cNvPr id="46" name="Freeform 71">
            <a:extLst>
              <a:ext uri="{FF2B5EF4-FFF2-40B4-BE49-F238E27FC236}">
                <a16:creationId xmlns:a16="http://schemas.microsoft.com/office/drawing/2014/main" id="{1513EB2B-2C10-4815-8B14-28D5A616F27C}"/>
              </a:ext>
            </a:extLst>
          </p:cNvPr>
          <p:cNvSpPr>
            <a:spLocks noEditPoints="1"/>
          </p:cNvSpPr>
          <p:nvPr/>
        </p:nvSpPr>
        <p:spPr bwMode="auto">
          <a:xfrm>
            <a:off x="5900223" y="3712598"/>
            <a:ext cx="388407" cy="351486"/>
          </a:xfrm>
          <a:custGeom>
            <a:avLst/>
            <a:gdLst>
              <a:gd name="T0" fmla="*/ 417513 w 256"/>
              <a:gd name="T1" fmla="*/ 156341 h 232"/>
              <a:gd name="T2" fmla="*/ 365324 w 256"/>
              <a:gd name="T3" fmla="*/ 208455 h 232"/>
              <a:gd name="T4" fmla="*/ 313135 w 256"/>
              <a:gd name="T5" fmla="*/ 156341 h 232"/>
              <a:gd name="T6" fmla="*/ 260946 w 256"/>
              <a:gd name="T7" fmla="*/ 208455 h 232"/>
              <a:gd name="T8" fmla="*/ 208757 w 256"/>
              <a:gd name="T9" fmla="*/ 156341 h 232"/>
              <a:gd name="T10" fmla="*/ 156567 w 256"/>
              <a:gd name="T11" fmla="*/ 208455 h 232"/>
              <a:gd name="T12" fmla="*/ 104378 w 256"/>
              <a:gd name="T13" fmla="*/ 156341 h 232"/>
              <a:gd name="T14" fmla="*/ 52189 w 256"/>
              <a:gd name="T15" fmla="*/ 208455 h 232"/>
              <a:gd name="T16" fmla="*/ 0 w 256"/>
              <a:gd name="T17" fmla="*/ 156341 h 232"/>
              <a:gd name="T18" fmla="*/ 37511 w 256"/>
              <a:gd name="T19" fmla="*/ 58628 h 232"/>
              <a:gd name="T20" fmla="*/ 381633 w 256"/>
              <a:gd name="T21" fmla="*/ 58628 h 232"/>
              <a:gd name="T22" fmla="*/ 417513 w 256"/>
              <a:gd name="T23" fmla="*/ 156341 h 232"/>
              <a:gd name="T24" fmla="*/ 352277 w 256"/>
              <a:gd name="T25" fmla="*/ 39085 h 232"/>
              <a:gd name="T26" fmla="*/ 65236 w 256"/>
              <a:gd name="T27" fmla="*/ 39085 h 232"/>
              <a:gd name="T28" fmla="*/ 45665 w 256"/>
              <a:gd name="T29" fmla="*/ 19543 h 232"/>
              <a:gd name="T30" fmla="*/ 65236 w 256"/>
              <a:gd name="T31" fmla="*/ 0 h 232"/>
              <a:gd name="T32" fmla="*/ 352277 w 256"/>
              <a:gd name="T33" fmla="*/ 0 h 232"/>
              <a:gd name="T34" fmla="*/ 371848 w 256"/>
              <a:gd name="T35" fmla="*/ 19543 h 232"/>
              <a:gd name="T36" fmla="*/ 352277 w 256"/>
              <a:gd name="T37" fmla="*/ 39085 h 232"/>
              <a:gd name="T38" fmla="*/ 58713 w 256"/>
              <a:gd name="T39" fmla="*/ 227998 h 232"/>
              <a:gd name="T40" fmla="*/ 58713 w 256"/>
              <a:gd name="T41" fmla="*/ 227998 h 232"/>
              <a:gd name="T42" fmla="*/ 63605 w 256"/>
              <a:gd name="T43" fmla="*/ 226369 h 232"/>
              <a:gd name="T44" fmla="*/ 65236 w 256"/>
              <a:gd name="T45" fmla="*/ 226369 h 232"/>
              <a:gd name="T46" fmla="*/ 68498 w 256"/>
              <a:gd name="T47" fmla="*/ 226369 h 232"/>
              <a:gd name="T48" fmla="*/ 78284 w 256"/>
              <a:gd name="T49" fmla="*/ 223112 h 232"/>
              <a:gd name="T50" fmla="*/ 78284 w 256"/>
              <a:gd name="T51" fmla="*/ 223112 h 232"/>
              <a:gd name="T52" fmla="*/ 78284 w 256"/>
              <a:gd name="T53" fmla="*/ 319197 h 232"/>
              <a:gd name="T54" fmla="*/ 339229 w 256"/>
              <a:gd name="T55" fmla="*/ 319197 h 232"/>
              <a:gd name="T56" fmla="*/ 339229 w 256"/>
              <a:gd name="T57" fmla="*/ 223112 h 232"/>
              <a:gd name="T58" fmla="*/ 339229 w 256"/>
              <a:gd name="T59" fmla="*/ 223112 h 232"/>
              <a:gd name="T60" fmla="*/ 349015 w 256"/>
              <a:gd name="T61" fmla="*/ 226369 h 232"/>
              <a:gd name="T62" fmla="*/ 352277 w 256"/>
              <a:gd name="T63" fmla="*/ 226369 h 232"/>
              <a:gd name="T64" fmla="*/ 353908 w 256"/>
              <a:gd name="T65" fmla="*/ 226369 h 232"/>
              <a:gd name="T66" fmla="*/ 358800 w 256"/>
              <a:gd name="T67" fmla="*/ 227998 h 232"/>
              <a:gd name="T68" fmla="*/ 358800 w 256"/>
              <a:gd name="T69" fmla="*/ 227998 h 232"/>
              <a:gd name="T70" fmla="*/ 365324 w 256"/>
              <a:gd name="T71" fmla="*/ 227998 h 232"/>
              <a:gd name="T72" fmla="*/ 378371 w 256"/>
              <a:gd name="T73" fmla="*/ 226369 h 232"/>
              <a:gd name="T74" fmla="*/ 378371 w 256"/>
              <a:gd name="T75" fmla="*/ 358282 h 232"/>
              <a:gd name="T76" fmla="*/ 358800 w 256"/>
              <a:gd name="T77" fmla="*/ 377825 h 232"/>
              <a:gd name="T78" fmla="*/ 58713 w 256"/>
              <a:gd name="T79" fmla="*/ 377825 h 232"/>
              <a:gd name="T80" fmla="*/ 39142 w 256"/>
              <a:gd name="T81" fmla="*/ 358282 h 232"/>
              <a:gd name="T82" fmla="*/ 39142 w 256"/>
              <a:gd name="T83" fmla="*/ 226369 h 232"/>
              <a:gd name="T84" fmla="*/ 52189 w 256"/>
              <a:gd name="T85" fmla="*/ 227998 h 232"/>
              <a:gd name="T86" fmla="*/ 58713 w 256"/>
              <a:gd name="T87" fmla="*/ 227998 h 2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 h="232">
                <a:moveTo>
                  <a:pt x="256" y="96"/>
                </a:moveTo>
                <a:cubicBezTo>
                  <a:pt x="256" y="114"/>
                  <a:pt x="242" y="128"/>
                  <a:pt x="224" y="128"/>
                </a:cubicBezTo>
                <a:cubicBezTo>
                  <a:pt x="206" y="128"/>
                  <a:pt x="192" y="114"/>
                  <a:pt x="192" y="96"/>
                </a:cubicBezTo>
                <a:cubicBezTo>
                  <a:pt x="192" y="114"/>
                  <a:pt x="178" y="128"/>
                  <a:pt x="160" y="128"/>
                </a:cubicBezTo>
                <a:cubicBezTo>
                  <a:pt x="142" y="128"/>
                  <a:pt x="128" y="114"/>
                  <a:pt x="128" y="96"/>
                </a:cubicBezTo>
                <a:cubicBezTo>
                  <a:pt x="128" y="114"/>
                  <a:pt x="114" y="128"/>
                  <a:pt x="96" y="128"/>
                </a:cubicBezTo>
                <a:cubicBezTo>
                  <a:pt x="78" y="128"/>
                  <a:pt x="64" y="114"/>
                  <a:pt x="64" y="96"/>
                </a:cubicBezTo>
                <a:cubicBezTo>
                  <a:pt x="64" y="114"/>
                  <a:pt x="50" y="128"/>
                  <a:pt x="32" y="128"/>
                </a:cubicBezTo>
                <a:cubicBezTo>
                  <a:pt x="14" y="128"/>
                  <a:pt x="0" y="114"/>
                  <a:pt x="0" y="96"/>
                </a:cubicBezTo>
                <a:cubicBezTo>
                  <a:pt x="23" y="36"/>
                  <a:pt x="23" y="36"/>
                  <a:pt x="23" y="36"/>
                </a:cubicBezTo>
                <a:cubicBezTo>
                  <a:pt x="234" y="36"/>
                  <a:pt x="234" y="36"/>
                  <a:pt x="234" y="36"/>
                </a:cubicBezTo>
                <a:lnTo>
                  <a:pt x="256" y="96"/>
                </a:lnTo>
                <a:close/>
                <a:moveTo>
                  <a:pt x="216" y="24"/>
                </a:moveTo>
                <a:cubicBezTo>
                  <a:pt x="40" y="24"/>
                  <a:pt x="40" y="24"/>
                  <a:pt x="40" y="24"/>
                </a:cubicBezTo>
                <a:cubicBezTo>
                  <a:pt x="33" y="24"/>
                  <a:pt x="28" y="19"/>
                  <a:pt x="28" y="12"/>
                </a:cubicBezTo>
                <a:cubicBezTo>
                  <a:pt x="28" y="5"/>
                  <a:pt x="33" y="0"/>
                  <a:pt x="40" y="0"/>
                </a:cubicBezTo>
                <a:cubicBezTo>
                  <a:pt x="216" y="0"/>
                  <a:pt x="216" y="0"/>
                  <a:pt x="216" y="0"/>
                </a:cubicBezTo>
                <a:cubicBezTo>
                  <a:pt x="223" y="0"/>
                  <a:pt x="228" y="5"/>
                  <a:pt x="228" y="12"/>
                </a:cubicBezTo>
                <a:cubicBezTo>
                  <a:pt x="228" y="19"/>
                  <a:pt x="223" y="24"/>
                  <a:pt x="216" y="24"/>
                </a:cubicBezTo>
                <a:moveTo>
                  <a:pt x="36" y="140"/>
                </a:moveTo>
                <a:cubicBezTo>
                  <a:pt x="36" y="140"/>
                  <a:pt x="36" y="140"/>
                  <a:pt x="36" y="140"/>
                </a:cubicBezTo>
                <a:cubicBezTo>
                  <a:pt x="37" y="140"/>
                  <a:pt x="38" y="140"/>
                  <a:pt x="39" y="139"/>
                </a:cubicBezTo>
                <a:cubicBezTo>
                  <a:pt x="40" y="139"/>
                  <a:pt x="40" y="139"/>
                  <a:pt x="40" y="139"/>
                </a:cubicBezTo>
                <a:cubicBezTo>
                  <a:pt x="41" y="139"/>
                  <a:pt x="41" y="139"/>
                  <a:pt x="42" y="139"/>
                </a:cubicBezTo>
                <a:cubicBezTo>
                  <a:pt x="44" y="138"/>
                  <a:pt x="46" y="138"/>
                  <a:pt x="48" y="137"/>
                </a:cubicBezTo>
                <a:cubicBezTo>
                  <a:pt x="48" y="137"/>
                  <a:pt x="48" y="137"/>
                  <a:pt x="48" y="137"/>
                </a:cubicBezTo>
                <a:cubicBezTo>
                  <a:pt x="48" y="196"/>
                  <a:pt x="48" y="196"/>
                  <a:pt x="48" y="196"/>
                </a:cubicBezTo>
                <a:cubicBezTo>
                  <a:pt x="208" y="196"/>
                  <a:pt x="208" y="196"/>
                  <a:pt x="208" y="196"/>
                </a:cubicBezTo>
                <a:cubicBezTo>
                  <a:pt x="208" y="137"/>
                  <a:pt x="208" y="137"/>
                  <a:pt x="208" y="137"/>
                </a:cubicBezTo>
                <a:cubicBezTo>
                  <a:pt x="208" y="137"/>
                  <a:pt x="208" y="137"/>
                  <a:pt x="208" y="137"/>
                </a:cubicBezTo>
                <a:cubicBezTo>
                  <a:pt x="210" y="138"/>
                  <a:pt x="212" y="138"/>
                  <a:pt x="214" y="139"/>
                </a:cubicBezTo>
                <a:cubicBezTo>
                  <a:pt x="215" y="139"/>
                  <a:pt x="215" y="139"/>
                  <a:pt x="216" y="139"/>
                </a:cubicBezTo>
                <a:cubicBezTo>
                  <a:pt x="216" y="139"/>
                  <a:pt x="216" y="139"/>
                  <a:pt x="217" y="139"/>
                </a:cubicBezTo>
                <a:cubicBezTo>
                  <a:pt x="218" y="140"/>
                  <a:pt x="219" y="140"/>
                  <a:pt x="220" y="140"/>
                </a:cubicBezTo>
                <a:cubicBezTo>
                  <a:pt x="220" y="140"/>
                  <a:pt x="220" y="140"/>
                  <a:pt x="220" y="140"/>
                </a:cubicBezTo>
                <a:cubicBezTo>
                  <a:pt x="221" y="140"/>
                  <a:pt x="223" y="140"/>
                  <a:pt x="224" y="140"/>
                </a:cubicBezTo>
                <a:cubicBezTo>
                  <a:pt x="227" y="140"/>
                  <a:pt x="229" y="140"/>
                  <a:pt x="232" y="139"/>
                </a:cubicBezTo>
                <a:cubicBezTo>
                  <a:pt x="232" y="220"/>
                  <a:pt x="232" y="220"/>
                  <a:pt x="232" y="220"/>
                </a:cubicBezTo>
                <a:cubicBezTo>
                  <a:pt x="232" y="227"/>
                  <a:pt x="227" y="232"/>
                  <a:pt x="220" y="232"/>
                </a:cubicBezTo>
                <a:cubicBezTo>
                  <a:pt x="36" y="232"/>
                  <a:pt x="36" y="232"/>
                  <a:pt x="36" y="232"/>
                </a:cubicBezTo>
                <a:cubicBezTo>
                  <a:pt x="29" y="232"/>
                  <a:pt x="24" y="227"/>
                  <a:pt x="24" y="220"/>
                </a:cubicBezTo>
                <a:cubicBezTo>
                  <a:pt x="24" y="139"/>
                  <a:pt x="24" y="139"/>
                  <a:pt x="24" y="139"/>
                </a:cubicBezTo>
                <a:cubicBezTo>
                  <a:pt x="27" y="140"/>
                  <a:pt x="29" y="140"/>
                  <a:pt x="32" y="140"/>
                </a:cubicBezTo>
                <a:cubicBezTo>
                  <a:pt x="33" y="140"/>
                  <a:pt x="35" y="140"/>
                  <a:pt x="36" y="140"/>
                </a:cubicBezTo>
              </a:path>
            </a:pathLst>
          </a:custGeom>
          <a:solidFill>
            <a:schemeClr val="tx2"/>
          </a:solidFill>
          <a:ln>
            <a:noFill/>
          </a:ln>
        </p:spPr>
        <p:txBody>
          <a:bodyPr/>
          <a:lstStyle/>
          <a:p>
            <a:endParaRPr lang="en-US" dirty="0">
              <a:latin typeface="Roboto" panose="02000000000000000000" pitchFamily="2" charset="0"/>
            </a:endParaRPr>
          </a:p>
        </p:txBody>
      </p:sp>
      <p:sp>
        <p:nvSpPr>
          <p:cNvPr id="48" name="Freeform 55">
            <a:extLst>
              <a:ext uri="{FF2B5EF4-FFF2-40B4-BE49-F238E27FC236}">
                <a16:creationId xmlns:a16="http://schemas.microsoft.com/office/drawing/2014/main" id="{BF7F8E6A-3B69-4643-B769-A253A0B0E707}"/>
              </a:ext>
            </a:extLst>
          </p:cNvPr>
          <p:cNvSpPr>
            <a:spLocks noChangeArrowheads="1"/>
          </p:cNvSpPr>
          <p:nvPr/>
        </p:nvSpPr>
        <p:spPr bwMode="auto">
          <a:xfrm>
            <a:off x="7726895" y="5141307"/>
            <a:ext cx="351718" cy="351722"/>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49" name="Freeform 56">
            <a:extLst>
              <a:ext uri="{FF2B5EF4-FFF2-40B4-BE49-F238E27FC236}">
                <a16:creationId xmlns:a16="http://schemas.microsoft.com/office/drawing/2014/main" id="{C5F66D47-4602-4571-8651-BD45D9F4818C}"/>
              </a:ext>
            </a:extLst>
          </p:cNvPr>
          <p:cNvSpPr>
            <a:spLocks noChangeArrowheads="1"/>
          </p:cNvSpPr>
          <p:nvPr/>
        </p:nvSpPr>
        <p:spPr bwMode="auto">
          <a:xfrm>
            <a:off x="8138124" y="3916584"/>
            <a:ext cx="240940" cy="332332"/>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50" name="Freeform 57">
            <a:extLst>
              <a:ext uri="{FF2B5EF4-FFF2-40B4-BE49-F238E27FC236}">
                <a16:creationId xmlns:a16="http://schemas.microsoft.com/office/drawing/2014/main" id="{C707DC9C-F783-46E3-A9EF-1C6454595DCA}"/>
              </a:ext>
            </a:extLst>
          </p:cNvPr>
          <p:cNvSpPr>
            <a:spLocks noChangeArrowheads="1"/>
          </p:cNvSpPr>
          <p:nvPr/>
        </p:nvSpPr>
        <p:spPr bwMode="auto">
          <a:xfrm>
            <a:off x="7713048" y="2685314"/>
            <a:ext cx="379412" cy="332334"/>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51" name="Freeform 58">
            <a:extLst>
              <a:ext uri="{FF2B5EF4-FFF2-40B4-BE49-F238E27FC236}">
                <a16:creationId xmlns:a16="http://schemas.microsoft.com/office/drawing/2014/main" id="{EAF27261-892C-4F9E-8FE7-94AAEB293387}"/>
              </a:ext>
            </a:extLst>
          </p:cNvPr>
          <p:cNvSpPr>
            <a:spLocks noChangeArrowheads="1"/>
          </p:cNvSpPr>
          <p:nvPr/>
        </p:nvSpPr>
        <p:spPr bwMode="auto">
          <a:xfrm>
            <a:off x="4097966" y="5127461"/>
            <a:ext cx="379414" cy="379414"/>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52" name="Freeform 59">
            <a:extLst>
              <a:ext uri="{FF2B5EF4-FFF2-40B4-BE49-F238E27FC236}">
                <a16:creationId xmlns:a16="http://schemas.microsoft.com/office/drawing/2014/main" id="{493C0F5C-C250-410E-B3E8-A70D4B23FDFB}"/>
              </a:ext>
            </a:extLst>
          </p:cNvPr>
          <p:cNvSpPr>
            <a:spLocks noChangeArrowheads="1"/>
          </p:cNvSpPr>
          <p:nvPr/>
        </p:nvSpPr>
        <p:spPr bwMode="auto">
          <a:xfrm>
            <a:off x="3740742" y="3893042"/>
            <a:ext cx="382182" cy="379416"/>
          </a:xfrm>
          <a:custGeom>
            <a:avLst/>
            <a:gdLst>
              <a:gd name="T0" fmla="*/ 208635 w 609"/>
              <a:gd name="T1" fmla="*/ 120304 h 602"/>
              <a:gd name="T2" fmla="*/ 170505 w 609"/>
              <a:gd name="T3" fmla="*/ 109827 h 602"/>
              <a:gd name="T4" fmla="*/ 208635 w 609"/>
              <a:gd name="T5" fmla="*/ 99712 h 602"/>
              <a:gd name="T6" fmla="*/ 208635 w 609"/>
              <a:gd name="T7" fmla="*/ 120304 h 602"/>
              <a:gd name="T8" fmla="*/ 188131 w 609"/>
              <a:gd name="T9" fmla="*/ 43353 h 602"/>
              <a:gd name="T10" fmla="*/ 167987 w 609"/>
              <a:gd name="T11" fmla="*/ 63946 h 602"/>
              <a:gd name="T12" fmla="*/ 150002 w 609"/>
              <a:gd name="T13" fmla="*/ 58888 h 602"/>
              <a:gd name="T14" fmla="*/ 152520 w 609"/>
              <a:gd name="T15" fmla="*/ 51301 h 602"/>
              <a:gd name="T16" fmla="*/ 173023 w 609"/>
              <a:gd name="T17" fmla="*/ 30708 h 602"/>
              <a:gd name="T18" fmla="*/ 190649 w 609"/>
              <a:gd name="T19" fmla="*/ 38295 h 602"/>
              <a:gd name="T20" fmla="*/ 109354 w 609"/>
              <a:gd name="T21" fmla="*/ 217126 h 602"/>
              <a:gd name="T22" fmla="*/ 99282 w 609"/>
              <a:gd name="T23" fmla="*/ 207010 h 602"/>
              <a:gd name="T24" fmla="*/ 109354 w 609"/>
              <a:gd name="T25" fmla="*/ 171244 h 602"/>
              <a:gd name="T26" fmla="*/ 119426 w 609"/>
              <a:gd name="T27" fmla="*/ 207010 h 602"/>
              <a:gd name="T28" fmla="*/ 109354 w 609"/>
              <a:gd name="T29" fmla="*/ 48772 h 602"/>
              <a:gd name="T30" fmla="*/ 99282 w 609"/>
              <a:gd name="T31" fmla="*/ 38295 h 602"/>
              <a:gd name="T32" fmla="*/ 109354 w 609"/>
              <a:gd name="T33" fmla="*/ 0 h 602"/>
              <a:gd name="T34" fmla="*/ 119426 w 609"/>
              <a:gd name="T35" fmla="*/ 38295 h 602"/>
              <a:gd name="T36" fmla="*/ 66188 w 609"/>
              <a:gd name="T37" fmla="*/ 166186 h 602"/>
              <a:gd name="T38" fmla="*/ 45684 w 609"/>
              <a:gd name="T39" fmla="*/ 186417 h 602"/>
              <a:gd name="T40" fmla="*/ 38130 w 609"/>
              <a:gd name="T41" fmla="*/ 191475 h 602"/>
              <a:gd name="T42" fmla="*/ 30576 w 609"/>
              <a:gd name="T43" fmla="*/ 173773 h 602"/>
              <a:gd name="T44" fmla="*/ 50720 w 609"/>
              <a:gd name="T45" fmla="*/ 153180 h 602"/>
              <a:gd name="T46" fmla="*/ 58634 w 609"/>
              <a:gd name="T47" fmla="*/ 150651 h 602"/>
              <a:gd name="T48" fmla="*/ 66188 w 609"/>
              <a:gd name="T49" fmla="*/ 166186 h 602"/>
              <a:gd name="T50" fmla="*/ 58634 w 609"/>
              <a:gd name="T51" fmla="*/ 69003 h 602"/>
              <a:gd name="T52" fmla="*/ 50720 w 609"/>
              <a:gd name="T53" fmla="*/ 63946 h 602"/>
              <a:gd name="T54" fmla="*/ 30576 w 609"/>
              <a:gd name="T55" fmla="*/ 43353 h 602"/>
              <a:gd name="T56" fmla="*/ 38130 w 609"/>
              <a:gd name="T57" fmla="*/ 28179 h 602"/>
              <a:gd name="T58" fmla="*/ 45684 w 609"/>
              <a:gd name="T59" fmla="*/ 30708 h 602"/>
              <a:gd name="T60" fmla="*/ 66188 w 609"/>
              <a:gd name="T61" fmla="*/ 51301 h 602"/>
              <a:gd name="T62" fmla="*/ 58634 w 609"/>
              <a:gd name="T63" fmla="*/ 69003 h 602"/>
              <a:gd name="T64" fmla="*/ 48202 w 609"/>
              <a:gd name="T65" fmla="*/ 109827 h 602"/>
              <a:gd name="T66" fmla="*/ 10072 w 609"/>
              <a:gd name="T67" fmla="*/ 120304 h 602"/>
              <a:gd name="T68" fmla="*/ 10072 w 609"/>
              <a:gd name="T69" fmla="*/ 99712 h 602"/>
              <a:gd name="T70" fmla="*/ 48202 w 609"/>
              <a:gd name="T71" fmla="*/ 109827 h 602"/>
              <a:gd name="T72" fmla="*/ 160074 w 609"/>
              <a:gd name="T73" fmla="*/ 150651 h 602"/>
              <a:gd name="T74" fmla="*/ 167987 w 609"/>
              <a:gd name="T75" fmla="*/ 153180 h 602"/>
              <a:gd name="T76" fmla="*/ 188131 w 609"/>
              <a:gd name="T77" fmla="*/ 173773 h 602"/>
              <a:gd name="T78" fmla="*/ 180577 w 609"/>
              <a:gd name="T79" fmla="*/ 191475 h 602"/>
              <a:gd name="T80" fmla="*/ 173023 w 609"/>
              <a:gd name="T81" fmla="*/ 186417 h 602"/>
              <a:gd name="T82" fmla="*/ 152520 w 609"/>
              <a:gd name="T83" fmla="*/ 166186 h 602"/>
              <a:gd name="T84" fmla="*/ 160074 w 609"/>
              <a:gd name="T85" fmla="*/ 150651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9" h="602">
                <a:moveTo>
                  <a:pt x="580" y="333"/>
                </a:moveTo>
                <a:lnTo>
                  <a:pt x="580" y="333"/>
                </a:lnTo>
                <a:cubicBezTo>
                  <a:pt x="502" y="333"/>
                  <a:pt x="502" y="333"/>
                  <a:pt x="502" y="333"/>
                </a:cubicBezTo>
                <a:cubicBezTo>
                  <a:pt x="488" y="333"/>
                  <a:pt x="474" y="318"/>
                  <a:pt x="474" y="304"/>
                </a:cubicBezTo>
                <a:cubicBezTo>
                  <a:pt x="474" y="283"/>
                  <a:pt x="488" y="276"/>
                  <a:pt x="502" y="276"/>
                </a:cubicBezTo>
                <a:cubicBezTo>
                  <a:pt x="580" y="276"/>
                  <a:pt x="580" y="276"/>
                  <a:pt x="580" y="276"/>
                </a:cubicBezTo>
                <a:cubicBezTo>
                  <a:pt x="594" y="276"/>
                  <a:pt x="608" y="283"/>
                  <a:pt x="608" y="304"/>
                </a:cubicBezTo>
                <a:cubicBezTo>
                  <a:pt x="608" y="318"/>
                  <a:pt x="594" y="333"/>
                  <a:pt x="580" y="333"/>
                </a:cubicBezTo>
                <a:close/>
                <a:moveTo>
                  <a:pt x="523" y="120"/>
                </a:moveTo>
                <a:lnTo>
                  <a:pt x="523" y="120"/>
                </a:lnTo>
                <a:cubicBezTo>
                  <a:pt x="467" y="177"/>
                  <a:pt x="467" y="177"/>
                  <a:pt x="467" y="177"/>
                </a:cubicBezTo>
                <a:cubicBezTo>
                  <a:pt x="459" y="184"/>
                  <a:pt x="452" y="191"/>
                  <a:pt x="445" y="191"/>
                </a:cubicBezTo>
                <a:cubicBezTo>
                  <a:pt x="431" y="191"/>
                  <a:pt x="417" y="177"/>
                  <a:pt x="417" y="163"/>
                </a:cubicBezTo>
                <a:cubicBezTo>
                  <a:pt x="417" y="156"/>
                  <a:pt x="417" y="149"/>
                  <a:pt x="424" y="142"/>
                </a:cubicBezTo>
                <a:cubicBezTo>
                  <a:pt x="481" y="85"/>
                  <a:pt x="481" y="85"/>
                  <a:pt x="481" y="85"/>
                </a:cubicBezTo>
                <a:cubicBezTo>
                  <a:pt x="488" y="78"/>
                  <a:pt x="495" y="78"/>
                  <a:pt x="502" y="78"/>
                </a:cubicBezTo>
                <a:cubicBezTo>
                  <a:pt x="516" y="78"/>
                  <a:pt x="530" y="85"/>
                  <a:pt x="530" y="106"/>
                </a:cubicBezTo>
                <a:cubicBezTo>
                  <a:pt x="530" y="113"/>
                  <a:pt x="530" y="120"/>
                  <a:pt x="523" y="120"/>
                </a:cubicBezTo>
                <a:close/>
                <a:moveTo>
                  <a:pt x="304" y="601"/>
                </a:moveTo>
                <a:lnTo>
                  <a:pt x="304" y="601"/>
                </a:lnTo>
                <a:cubicBezTo>
                  <a:pt x="290" y="601"/>
                  <a:pt x="276" y="594"/>
                  <a:pt x="276" y="573"/>
                </a:cubicBezTo>
                <a:cubicBezTo>
                  <a:pt x="276" y="502"/>
                  <a:pt x="276" y="502"/>
                  <a:pt x="276" y="502"/>
                </a:cubicBezTo>
                <a:cubicBezTo>
                  <a:pt x="276" y="481"/>
                  <a:pt x="290" y="474"/>
                  <a:pt x="304" y="474"/>
                </a:cubicBezTo>
                <a:cubicBezTo>
                  <a:pt x="318" y="474"/>
                  <a:pt x="332" y="481"/>
                  <a:pt x="332" y="502"/>
                </a:cubicBezTo>
                <a:cubicBezTo>
                  <a:pt x="332" y="573"/>
                  <a:pt x="332" y="573"/>
                  <a:pt x="332" y="573"/>
                </a:cubicBezTo>
                <a:cubicBezTo>
                  <a:pt x="332" y="594"/>
                  <a:pt x="318" y="601"/>
                  <a:pt x="304" y="601"/>
                </a:cubicBezTo>
                <a:close/>
                <a:moveTo>
                  <a:pt x="304" y="135"/>
                </a:moveTo>
                <a:lnTo>
                  <a:pt x="304" y="135"/>
                </a:lnTo>
                <a:cubicBezTo>
                  <a:pt x="290" y="135"/>
                  <a:pt x="276" y="120"/>
                  <a:pt x="276" y="106"/>
                </a:cubicBezTo>
                <a:cubicBezTo>
                  <a:pt x="276" y="29"/>
                  <a:pt x="276" y="29"/>
                  <a:pt x="276" y="29"/>
                </a:cubicBezTo>
                <a:cubicBezTo>
                  <a:pt x="276" y="15"/>
                  <a:pt x="290" y="0"/>
                  <a:pt x="304" y="0"/>
                </a:cubicBezTo>
                <a:cubicBezTo>
                  <a:pt x="318" y="0"/>
                  <a:pt x="332" y="15"/>
                  <a:pt x="332" y="29"/>
                </a:cubicBezTo>
                <a:cubicBezTo>
                  <a:pt x="332" y="106"/>
                  <a:pt x="332" y="106"/>
                  <a:pt x="332" y="106"/>
                </a:cubicBezTo>
                <a:cubicBezTo>
                  <a:pt x="332" y="120"/>
                  <a:pt x="318" y="135"/>
                  <a:pt x="304" y="135"/>
                </a:cubicBezTo>
                <a:close/>
                <a:moveTo>
                  <a:pt x="184" y="460"/>
                </a:moveTo>
                <a:lnTo>
                  <a:pt x="184" y="460"/>
                </a:lnTo>
                <a:cubicBezTo>
                  <a:pt x="127" y="516"/>
                  <a:pt x="127" y="516"/>
                  <a:pt x="127" y="516"/>
                </a:cubicBezTo>
                <a:cubicBezTo>
                  <a:pt x="120" y="523"/>
                  <a:pt x="113" y="530"/>
                  <a:pt x="106" y="530"/>
                </a:cubicBezTo>
                <a:cubicBezTo>
                  <a:pt x="92" y="530"/>
                  <a:pt x="78" y="516"/>
                  <a:pt x="78" y="502"/>
                </a:cubicBezTo>
                <a:cubicBezTo>
                  <a:pt x="78" y="495"/>
                  <a:pt x="78" y="488"/>
                  <a:pt x="85" y="481"/>
                </a:cubicBezTo>
                <a:cubicBezTo>
                  <a:pt x="141" y="424"/>
                  <a:pt x="141" y="424"/>
                  <a:pt x="141" y="424"/>
                </a:cubicBezTo>
                <a:cubicBezTo>
                  <a:pt x="149" y="417"/>
                  <a:pt x="156" y="417"/>
                  <a:pt x="163" y="417"/>
                </a:cubicBezTo>
                <a:cubicBezTo>
                  <a:pt x="177" y="417"/>
                  <a:pt x="191" y="424"/>
                  <a:pt x="191" y="446"/>
                </a:cubicBezTo>
                <a:cubicBezTo>
                  <a:pt x="191" y="453"/>
                  <a:pt x="191" y="460"/>
                  <a:pt x="184" y="460"/>
                </a:cubicBezTo>
                <a:close/>
                <a:moveTo>
                  <a:pt x="163" y="191"/>
                </a:moveTo>
                <a:lnTo>
                  <a:pt x="163" y="191"/>
                </a:lnTo>
                <a:cubicBezTo>
                  <a:pt x="156" y="191"/>
                  <a:pt x="149" y="184"/>
                  <a:pt x="141" y="177"/>
                </a:cubicBezTo>
                <a:cubicBezTo>
                  <a:pt x="85" y="120"/>
                  <a:pt x="85" y="120"/>
                  <a:pt x="85" y="120"/>
                </a:cubicBezTo>
                <a:cubicBezTo>
                  <a:pt x="78" y="120"/>
                  <a:pt x="78" y="113"/>
                  <a:pt x="78" y="106"/>
                </a:cubicBezTo>
                <a:cubicBezTo>
                  <a:pt x="78" y="85"/>
                  <a:pt x="92" y="78"/>
                  <a:pt x="106" y="78"/>
                </a:cubicBezTo>
                <a:cubicBezTo>
                  <a:pt x="113" y="78"/>
                  <a:pt x="120" y="78"/>
                  <a:pt x="127" y="85"/>
                </a:cubicBezTo>
                <a:cubicBezTo>
                  <a:pt x="184" y="142"/>
                  <a:pt x="184" y="142"/>
                  <a:pt x="184" y="142"/>
                </a:cubicBezTo>
                <a:cubicBezTo>
                  <a:pt x="191" y="149"/>
                  <a:pt x="191" y="156"/>
                  <a:pt x="191" y="163"/>
                </a:cubicBezTo>
                <a:cubicBezTo>
                  <a:pt x="191" y="177"/>
                  <a:pt x="177" y="191"/>
                  <a:pt x="163" y="191"/>
                </a:cubicBezTo>
                <a:close/>
                <a:moveTo>
                  <a:pt x="134" y="304"/>
                </a:moveTo>
                <a:lnTo>
                  <a:pt x="134" y="304"/>
                </a:lnTo>
                <a:cubicBezTo>
                  <a:pt x="134" y="318"/>
                  <a:pt x="120" y="333"/>
                  <a:pt x="106" y="333"/>
                </a:cubicBezTo>
                <a:cubicBezTo>
                  <a:pt x="28" y="333"/>
                  <a:pt x="28" y="333"/>
                  <a:pt x="28" y="333"/>
                </a:cubicBezTo>
                <a:cubicBezTo>
                  <a:pt x="14" y="333"/>
                  <a:pt x="0" y="318"/>
                  <a:pt x="0" y="304"/>
                </a:cubicBezTo>
                <a:cubicBezTo>
                  <a:pt x="0" y="283"/>
                  <a:pt x="14" y="276"/>
                  <a:pt x="28" y="276"/>
                </a:cubicBezTo>
                <a:cubicBezTo>
                  <a:pt x="106" y="276"/>
                  <a:pt x="106" y="276"/>
                  <a:pt x="106" y="276"/>
                </a:cubicBezTo>
                <a:cubicBezTo>
                  <a:pt x="120" y="276"/>
                  <a:pt x="134" y="283"/>
                  <a:pt x="134" y="304"/>
                </a:cubicBezTo>
                <a:close/>
                <a:moveTo>
                  <a:pt x="445" y="417"/>
                </a:moveTo>
                <a:lnTo>
                  <a:pt x="445" y="417"/>
                </a:lnTo>
                <a:cubicBezTo>
                  <a:pt x="452" y="417"/>
                  <a:pt x="459" y="417"/>
                  <a:pt x="467" y="424"/>
                </a:cubicBezTo>
                <a:cubicBezTo>
                  <a:pt x="523" y="481"/>
                  <a:pt x="523" y="481"/>
                  <a:pt x="523" y="481"/>
                </a:cubicBezTo>
                <a:cubicBezTo>
                  <a:pt x="530" y="488"/>
                  <a:pt x="530" y="495"/>
                  <a:pt x="530" y="502"/>
                </a:cubicBezTo>
                <a:cubicBezTo>
                  <a:pt x="530" y="516"/>
                  <a:pt x="516" y="530"/>
                  <a:pt x="502" y="530"/>
                </a:cubicBezTo>
                <a:cubicBezTo>
                  <a:pt x="495" y="530"/>
                  <a:pt x="488" y="523"/>
                  <a:pt x="481" y="516"/>
                </a:cubicBezTo>
                <a:cubicBezTo>
                  <a:pt x="424" y="460"/>
                  <a:pt x="424" y="460"/>
                  <a:pt x="424" y="460"/>
                </a:cubicBezTo>
                <a:cubicBezTo>
                  <a:pt x="417" y="460"/>
                  <a:pt x="417" y="453"/>
                  <a:pt x="417" y="446"/>
                </a:cubicBezTo>
                <a:cubicBezTo>
                  <a:pt x="417" y="424"/>
                  <a:pt x="431" y="417"/>
                  <a:pt x="445" y="417"/>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53" name="Freeform 60">
            <a:extLst>
              <a:ext uri="{FF2B5EF4-FFF2-40B4-BE49-F238E27FC236}">
                <a16:creationId xmlns:a16="http://schemas.microsoft.com/office/drawing/2014/main" id="{EFB05574-62BA-4A7A-8C8E-A7D95773A3E6}"/>
              </a:ext>
            </a:extLst>
          </p:cNvPr>
          <p:cNvSpPr>
            <a:spLocks noChangeArrowheads="1"/>
          </p:cNvSpPr>
          <p:nvPr/>
        </p:nvSpPr>
        <p:spPr bwMode="auto">
          <a:xfrm>
            <a:off x="4097967" y="2661773"/>
            <a:ext cx="379412" cy="379416"/>
          </a:xfrm>
          <a:custGeom>
            <a:avLst/>
            <a:gdLst>
              <a:gd name="T0" fmla="*/ 109823 w 602"/>
              <a:gd name="T1" fmla="*/ 217126 h 602"/>
              <a:gd name="T2" fmla="*/ 109823 w 602"/>
              <a:gd name="T3" fmla="*/ 217126 h 602"/>
              <a:gd name="T4" fmla="*/ 0 w 602"/>
              <a:gd name="T5" fmla="*/ 109827 h 602"/>
              <a:gd name="T6" fmla="*/ 109823 w 602"/>
              <a:gd name="T7" fmla="*/ 0 h 602"/>
              <a:gd name="T8" fmla="*/ 217118 w 602"/>
              <a:gd name="T9" fmla="*/ 109827 h 602"/>
              <a:gd name="T10" fmla="*/ 109823 w 602"/>
              <a:gd name="T11" fmla="*/ 217126 h 602"/>
              <a:gd name="T12" fmla="*/ 109823 w 602"/>
              <a:gd name="T13" fmla="*/ 20593 h 602"/>
              <a:gd name="T14" fmla="*/ 109823 w 602"/>
              <a:gd name="T15" fmla="*/ 20593 h 602"/>
              <a:gd name="T16" fmla="*/ 20592 w 602"/>
              <a:gd name="T17" fmla="*/ 109827 h 602"/>
              <a:gd name="T18" fmla="*/ 109823 w 602"/>
              <a:gd name="T19" fmla="*/ 196533 h 602"/>
              <a:gd name="T20" fmla="*/ 196526 w 602"/>
              <a:gd name="T21" fmla="*/ 109827 h 602"/>
              <a:gd name="T22" fmla="*/ 109823 w 602"/>
              <a:gd name="T23" fmla="*/ 20593 h 602"/>
              <a:gd name="T24" fmla="*/ 109823 w 602"/>
              <a:gd name="T25" fmla="*/ 155709 h 602"/>
              <a:gd name="T26" fmla="*/ 109823 w 602"/>
              <a:gd name="T27" fmla="*/ 155709 h 602"/>
              <a:gd name="T28" fmla="*/ 89231 w 602"/>
              <a:gd name="T29" fmla="*/ 127891 h 602"/>
              <a:gd name="T30" fmla="*/ 109823 w 602"/>
              <a:gd name="T31" fmla="*/ 53830 h 602"/>
              <a:gd name="T32" fmla="*/ 127525 w 602"/>
              <a:gd name="T33" fmla="*/ 127891 h 602"/>
              <a:gd name="T34" fmla="*/ 109823 w 602"/>
              <a:gd name="T35" fmla="*/ 155709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4"/>
                  <a:pt x="304" y="544"/>
                </a:cubicBezTo>
                <a:cubicBezTo>
                  <a:pt x="438" y="544"/>
                  <a:pt x="544" y="439"/>
                  <a:pt x="544" y="304"/>
                </a:cubicBezTo>
                <a:cubicBezTo>
                  <a:pt x="544" y="170"/>
                  <a:pt x="438" y="57"/>
                  <a:pt x="304" y="57"/>
                </a:cubicBezTo>
                <a:close/>
                <a:moveTo>
                  <a:pt x="304" y="431"/>
                </a:moveTo>
                <a:lnTo>
                  <a:pt x="304" y="431"/>
                </a:lnTo>
                <a:cubicBezTo>
                  <a:pt x="226" y="431"/>
                  <a:pt x="247" y="354"/>
                  <a:pt x="247" y="354"/>
                </a:cubicBezTo>
                <a:cubicBezTo>
                  <a:pt x="304" y="149"/>
                  <a:pt x="304" y="149"/>
                  <a:pt x="304" y="149"/>
                </a:cubicBezTo>
                <a:cubicBezTo>
                  <a:pt x="353" y="354"/>
                  <a:pt x="353" y="354"/>
                  <a:pt x="353" y="354"/>
                </a:cubicBezTo>
                <a:cubicBezTo>
                  <a:pt x="375" y="431"/>
                  <a:pt x="304" y="431"/>
                  <a:pt x="304" y="431"/>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B9521166-5FE8-4BC4-9B42-1183C1A2AB3A}"/>
              </a:ext>
            </a:extLst>
          </p:cNvPr>
          <p:cNvSpPr txBox="1"/>
          <p:nvPr/>
        </p:nvSpPr>
        <p:spPr>
          <a:xfrm>
            <a:off x="2754909" y="2527529"/>
            <a:ext cx="1084424" cy="646331"/>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a:t>
            </a:r>
          </a:p>
          <a:p>
            <a:pPr algn="r"/>
            <a:r>
              <a:rPr lang="en-US">
                <a:solidFill>
                  <a:schemeClr val="bg1"/>
                </a:solidFill>
                <a:latin typeface="Inter" panose="020B0502030000000004" pitchFamily="34" charset="0"/>
                <a:ea typeface="Inter" panose="020B0502030000000004" pitchFamily="34" charset="0"/>
              </a:rPr>
              <a:t>Subtitle</a:t>
            </a:r>
          </a:p>
        </p:txBody>
      </p:sp>
      <p:sp>
        <p:nvSpPr>
          <p:cNvPr id="56" name="TextBox 55">
            <a:extLst>
              <a:ext uri="{FF2B5EF4-FFF2-40B4-BE49-F238E27FC236}">
                <a16:creationId xmlns:a16="http://schemas.microsoft.com/office/drawing/2014/main" id="{3B09E0ED-EB7C-43C7-AC50-A8217696777D}"/>
              </a:ext>
            </a:extLst>
          </p:cNvPr>
          <p:cNvSpPr txBox="1"/>
          <p:nvPr/>
        </p:nvSpPr>
        <p:spPr>
          <a:xfrm>
            <a:off x="2397887" y="3759585"/>
            <a:ext cx="1084424" cy="646331"/>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a:t>
            </a:r>
          </a:p>
          <a:p>
            <a:pPr algn="r"/>
            <a:r>
              <a:rPr lang="en-US">
                <a:solidFill>
                  <a:schemeClr val="bg1"/>
                </a:solidFill>
                <a:latin typeface="Inter" panose="020B0502030000000004" pitchFamily="34" charset="0"/>
                <a:ea typeface="Inter" panose="020B0502030000000004" pitchFamily="34" charset="0"/>
              </a:rPr>
              <a:t>Subtitle</a:t>
            </a:r>
          </a:p>
        </p:txBody>
      </p:sp>
      <p:sp>
        <p:nvSpPr>
          <p:cNvPr id="58" name="TextBox 57">
            <a:extLst>
              <a:ext uri="{FF2B5EF4-FFF2-40B4-BE49-F238E27FC236}">
                <a16:creationId xmlns:a16="http://schemas.microsoft.com/office/drawing/2014/main" id="{3767B45D-D22A-4696-A710-5EB4A9DD73C0}"/>
              </a:ext>
            </a:extLst>
          </p:cNvPr>
          <p:cNvSpPr txBox="1"/>
          <p:nvPr/>
        </p:nvSpPr>
        <p:spPr>
          <a:xfrm>
            <a:off x="2754909" y="4993215"/>
            <a:ext cx="1084424" cy="646331"/>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a:t>
            </a:r>
          </a:p>
          <a:p>
            <a:pPr algn="r"/>
            <a:r>
              <a:rPr lang="en-US">
                <a:solidFill>
                  <a:schemeClr val="bg1"/>
                </a:solidFill>
                <a:latin typeface="Inter" panose="020B0502030000000004" pitchFamily="34" charset="0"/>
                <a:ea typeface="Inter" panose="020B0502030000000004" pitchFamily="34" charset="0"/>
              </a:rPr>
              <a:t>Subtitle</a:t>
            </a:r>
          </a:p>
        </p:txBody>
      </p:sp>
      <p:sp>
        <p:nvSpPr>
          <p:cNvPr id="55" name="TextBox 54">
            <a:extLst>
              <a:ext uri="{FF2B5EF4-FFF2-40B4-BE49-F238E27FC236}">
                <a16:creationId xmlns:a16="http://schemas.microsoft.com/office/drawing/2014/main" id="{4012303A-CFE6-4490-8AF7-7903F3AF4F72}"/>
              </a:ext>
            </a:extLst>
          </p:cNvPr>
          <p:cNvSpPr txBox="1"/>
          <p:nvPr/>
        </p:nvSpPr>
        <p:spPr>
          <a:xfrm>
            <a:off x="759236" y="2471103"/>
            <a:ext cx="166070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59" name="TextBox 58">
            <a:extLst>
              <a:ext uri="{FF2B5EF4-FFF2-40B4-BE49-F238E27FC236}">
                <a16:creationId xmlns:a16="http://schemas.microsoft.com/office/drawing/2014/main" id="{3BDD96AF-FD2E-4CAE-B7E3-464548BA9E4B}"/>
              </a:ext>
            </a:extLst>
          </p:cNvPr>
          <p:cNvSpPr txBox="1"/>
          <p:nvPr/>
        </p:nvSpPr>
        <p:spPr>
          <a:xfrm>
            <a:off x="759236" y="4936789"/>
            <a:ext cx="166070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0" name="TextBox 59">
            <a:extLst>
              <a:ext uri="{FF2B5EF4-FFF2-40B4-BE49-F238E27FC236}">
                <a16:creationId xmlns:a16="http://schemas.microsoft.com/office/drawing/2014/main" id="{A04BB876-8A09-408E-A2C3-EA144F99007A}"/>
              </a:ext>
            </a:extLst>
          </p:cNvPr>
          <p:cNvSpPr txBox="1"/>
          <p:nvPr/>
        </p:nvSpPr>
        <p:spPr>
          <a:xfrm>
            <a:off x="434884" y="3703946"/>
            <a:ext cx="166070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3" name="TextBox 62">
            <a:extLst>
              <a:ext uri="{FF2B5EF4-FFF2-40B4-BE49-F238E27FC236}">
                <a16:creationId xmlns:a16="http://schemas.microsoft.com/office/drawing/2014/main" id="{22504192-FD5D-4DDF-B640-D177C5DA7F8D}"/>
              </a:ext>
            </a:extLst>
          </p:cNvPr>
          <p:cNvSpPr txBox="1"/>
          <p:nvPr/>
        </p:nvSpPr>
        <p:spPr>
          <a:xfrm flipH="1">
            <a:off x="9769273" y="2471103"/>
            <a:ext cx="166070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4" name="TextBox 63">
            <a:extLst>
              <a:ext uri="{FF2B5EF4-FFF2-40B4-BE49-F238E27FC236}">
                <a16:creationId xmlns:a16="http://schemas.microsoft.com/office/drawing/2014/main" id="{597035EB-F248-4C1F-9FBF-E1F4F8FE133C}"/>
              </a:ext>
            </a:extLst>
          </p:cNvPr>
          <p:cNvSpPr txBox="1"/>
          <p:nvPr/>
        </p:nvSpPr>
        <p:spPr>
          <a:xfrm flipH="1">
            <a:off x="9769273" y="4936789"/>
            <a:ext cx="166070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5" name="TextBox 64">
            <a:extLst>
              <a:ext uri="{FF2B5EF4-FFF2-40B4-BE49-F238E27FC236}">
                <a16:creationId xmlns:a16="http://schemas.microsoft.com/office/drawing/2014/main" id="{40B9DE22-08FF-4521-9655-95A1391BD7B7}"/>
              </a:ext>
            </a:extLst>
          </p:cNvPr>
          <p:cNvSpPr txBox="1"/>
          <p:nvPr/>
        </p:nvSpPr>
        <p:spPr>
          <a:xfrm flipH="1">
            <a:off x="10093625" y="3703946"/>
            <a:ext cx="166070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
        <p:nvSpPr>
          <p:cNvPr id="66" name="TextBox 65">
            <a:extLst>
              <a:ext uri="{FF2B5EF4-FFF2-40B4-BE49-F238E27FC236}">
                <a16:creationId xmlns:a16="http://schemas.microsoft.com/office/drawing/2014/main" id="{D68ACB37-82D4-4C83-BC94-517CE929C5EB}"/>
              </a:ext>
            </a:extLst>
          </p:cNvPr>
          <p:cNvSpPr txBox="1"/>
          <p:nvPr/>
        </p:nvSpPr>
        <p:spPr>
          <a:xfrm flipH="1">
            <a:off x="8340791" y="2527529"/>
            <a:ext cx="1084424"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a:t>
            </a:r>
          </a:p>
          <a:p>
            <a:r>
              <a:rPr lang="en-US">
                <a:solidFill>
                  <a:schemeClr val="bg1"/>
                </a:solidFill>
                <a:latin typeface="Inter" panose="020B0502030000000004" pitchFamily="34" charset="0"/>
                <a:ea typeface="Inter" panose="020B0502030000000004" pitchFamily="34" charset="0"/>
              </a:rPr>
              <a:t>Subtitle</a:t>
            </a:r>
          </a:p>
        </p:txBody>
      </p:sp>
      <p:sp>
        <p:nvSpPr>
          <p:cNvPr id="67" name="TextBox 66">
            <a:extLst>
              <a:ext uri="{FF2B5EF4-FFF2-40B4-BE49-F238E27FC236}">
                <a16:creationId xmlns:a16="http://schemas.microsoft.com/office/drawing/2014/main" id="{FF4F0337-5614-422D-823C-BBD4BDFFE200}"/>
              </a:ext>
            </a:extLst>
          </p:cNvPr>
          <p:cNvSpPr txBox="1"/>
          <p:nvPr/>
        </p:nvSpPr>
        <p:spPr>
          <a:xfrm flipH="1">
            <a:off x="8697813" y="3759585"/>
            <a:ext cx="1084424"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a:t>
            </a:r>
          </a:p>
          <a:p>
            <a:r>
              <a:rPr lang="en-US">
                <a:solidFill>
                  <a:schemeClr val="bg1"/>
                </a:solidFill>
                <a:latin typeface="Inter" panose="020B0502030000000004" pitchFamily="34" charset="0"/>
                <a:ea typeface="Inter" panose="020B0502030000000004" pitchFamily="34" charset="0"/>
              </a:rPr>
              <a:t>Subtitle</a:t>
            </a:r>
          </a:p>
        </p:txBody>
      </p:sp>
      <p:sp>
        <p:nvSpPr>
          <p:cNvPr id="68" name="TextBox 67">
            <a:extLst>
              <a:ext uri="{FF2B5EF4-FFF2-40B4-BE49-F238E27FC236}">
                <a16:creationId xmlns:a16="http://schemas.microsoft.com/office/drawing/2014/main" id="{0C5D53A9-516B-47E8-8E74-C6528332070E}"/>
              </a:ext>
            </a:extLst>
          </p:cNvPr>
          <p:cNvSpPr txBox="1"/>
          <p:nvPr/>
        </p:nvSpPr>
        <p:spPr>
          <a:xfrm flipH="1">
            <a:off x="8340791" y="4993215"/>
            <a:ext cx="1084424"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a:t>
            </a:r>
          </a:p>
          <a:p>
            <a:r>
              <a:rPr lang="en-US">
                <a:solidFill>
                  <a:schemeClr val="bg1"/>
                </a:solidFill>
                <a:latin typeface="Inter" panose="020B0502030000000004" pitchFamily="34" charset="0"/>
                <a:ea typeface="Inter" panose="020B0502030000000004" pitchFamily="34" charset="0"/>
              </a:rPr>
              <a:t>Subtitle</a:t>
            </a:r>
          </a:p>
        </p:txBody>
      </p:sp>
    </p:spTree>
    <p:extLst>
      <p:ext uri="{BB962C8B-B14F-4D97-AF65-F5344CB8AC3E}">
        <p14:creationId xmlns:p14="http://schemas.microsoft.com/office/powerpoint/2010/main" val="261970265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5">
            <a:extLst>
              <a:ext uri="{FF2B5EF4-FFF2-40B4-BE49-F238E27FC236}">
                <a16:creationId xmlns:a16="http://schemas.microsoft.com/office/drawing/2014/main" id="{C6338F78-8F0E-47F4-9947-AD60AD9B8395}"/>
              </a:ext>
            </a:extLst>
          </p:cNvPr>
          <p:cNvSpPr>
            <a:spLocks noChangeArrowheads="1"/>
          </p:cNvSpPr>
          <p:nvPr/>
        </p:nvSpPr>
        <p:spPr bwMode="auto">
          <a:xfrm>
            <a:off x="5085423" y="4175854"/>
            <a:ext cx="1994038" cy="1996346"/>
          </a:xfrm>
          <a:prstGeom prst="rect">
            <a:avLst/>
          </a:prstGeom>
          <a:solidFill>
            <a:schemeClr val="bg1">
              <a:lumMod val="95000"/>
            </a:schemeClr>
          </a:solidFill>
          <a:ln w="9525">
            <a:solidFill>
              <a:schemeClr val="bg1">
                <a:lumMod val="85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Rectangle 5">
            <a:extLst>
              <a:ext uri="{FF2B5EF4-FFF2-40B4-BE49-F238E27FC236}">
                <a16:creationId xmlns:a16="http://schemas.microsoft.com/office/drawing/2014/main" id="{00F92F28-5BC1-4876-B311-652E9E011599}"/>
              </a:ext>
            </a:extLst>
          </p:cNvPr>
          <p:cNvSpPr>
            <a:spLocks noChangeArrowheads="1"/>
          </p:cNvSpPr>
          <p:nvPr/>
        </p:nvSpPr>
        <p:spPr bwMode="auto">
          <a:xfrm>
            <a:off x="9468450" y="4175854"/>
            <a:ext cx="1994038" cy="1996346"/>
          </a:xfrm>
          <a:prstGeom prst="rect">
            <a:avLst/>
          </a:prstGeom>
          <a:solidFill>
            <a:schemeClr val="bg1">
              <a:lumMod val="95000"/>
            </a:schemeClr>
          </a:solidFill>
          <a:ln w="9525">
            <a:solidFill>
              <a:schemeClr val="bg1">
                <a:lumMod val="85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Shape 71">
            <a:extLst>
              <a:ext uri="{FF2B5EF4-FFF2-40B4-BE49-F238E27FC236}">
                <a16:creationId xmlns:a16="http://schemas.microsoft.com/office/drawing/2014/main" id="{6C4C5A08-2732-40C2-8470-2A274C7AE1A9}"/>
              </a:ext>
            </a:extLst>
          </p:cNvPr>
          <p:cNvSpPr>
            <a:spLocks/>
          </p:cNvSpPr>
          <p:nvPr/>
        </p:nvSpPr>
        <p:spPr bwMode="auto">
          <a:xfrm>
            <a:off x="6838562" y="4175854"/>
            <a:ext cx="2873353" cy="1996346"/>
          </a:xfrm>
          <a:custGeom>
            <a:avLst/>
            <a:gdLst>
              <a:gd name="connsiteX0" fmla="*/ 438504 w 2873353"/>
              <a:gd name="connsiteY0" fmla="*/ 0 h 1996346"/>
              <a:gd name="connsiteX1" fmla="*/ 440811 w 2873353"/>
              <a:gd name="connsiteY1" fmla="*/ 0 h 1996346"/>
              <a:gd name="connsiteX2" fmla="*/ 2432542 w 2873353"/>
              <a:gd name="connsiteY2" fmla="*/ 0 h 1996346"/>
              <a:gd name="connsiteX3" fmla="*/ 2434849 w 2873353"/>
              <a:gd name="connsiteY3" fmla="*/ 0 h 1996346"/>
              <a:gd name="connsiteX4" fmla="*/ 2434849 w 2873353"/>
              <a:gd name="connsiteY4" fmla="*/ 743149 h 1996346"/>
              <a:gd name="connsiteX5" fmla="*/ 2873353 w 2873353"/>
              <a:gd name="connsiteY5" fmla="*/ 997019 h 1996346"/>
              <a:gd name="connsiteX6" fmla="*/ 2434849 w 2873353"/>
              <a:gd name="connsiteY6" fmla="*/ 1250890 h 1996346"/>
              <a:gd name="connsiteX7" fmla="*/ 2434849 w 2873353"/>
              <a:gd name="connsiteY7" fmla="*/ 1996346 h 1996346"/>
              <a:gd name="connsiteX8" fmla="*/ 2432542 w 2873353"/>
              <a:gd name="connsiteY8" fmla="*/ 1996346 h 1996346"/>
              <a:gd name="connsiteX9" fmla="*/ 440811 w 2873353"/>
              <a:gd name="connsiteY9" fmla="*/ 1996346 h 1996346"/>
              <a:gd name="connsiteX10" fmla="*/ 438504 w 2873353"/>
              <a:gd name="connsiteY10" fmla="*/ 1996346 h 1996346"/>
              <a:gd name="connsiteX11" fmla="*/ 438504 w 2873353"/>
              <a:gd name="connsiteY11" fmla="*/ 1250890 h 1996346"/>
              <a:gd name="connsiteX12" fmla="*/ 0 w 2873353"/>
              <a:gd name="connsiteY12" fmla="*/ 997019 h 1996346"/>
              <a:gd name="connsiteX13" fmla="*/ 438504 w 2873353"/>
              <a:gd name="connsiteY13" fmla="*/ 743149 h 199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3353" h="1996346">
                <a:moveTo>
                  <a:pt x="438504" y="0"/>
                </a:moveTo>
                <a:lnTo>
                  <a:pt x="440811" y="0"/>
                </a:lnTo>
                <a:lnTo>
                  <a:pt x="2432542" y="0"/>
                </a:lnTo>
                <a:lnTo>
                  <a:pt x="2434849" y="0"/>
                </a:lnTo>
                <a:lnTo>
                  <a:pt x="2434849" y="743149"/>
                </a:lnTo>
                <a:lnTo>
                  <a:pt x="2873353" y="997019"/>
                </a:lnTo>
                <a:lnTo>
                  <a:pt x="2434849" y="1250890"/>
                </a:lnTo>
                <a:lnTo>
                  <a:pt x="2434849" y="1996346"/>
                </a:lnTo>
                <a:lnTo>
                  <a:pt x="2432542" y="1996346"/>
                </a:lnTo>
                <a:lnTo>
                  <a:pt x="440811" y="1996346"/>
                </a:lnTo>
                <a:lnTo>
                  <a:pt x="438504" y="1996346"/>
                </a:lnTo>
                <a:lnTo>
                  <a:pt x="438504" y="1250890"/>
                </a:lnTo>
                <a:lnTo>
                  <a:pt x="0" y="997019"/>
                </a:lnTo>
                <a:lnTo>
                  <a:pt x="438504" y="74314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8" name="Freeform 77">
            <a:extLst>
              <a:ext uri="{FF2B5EF4-FFF2-40B4-BE49-F238E27FC236}">
                <a16:creationId xmlns:a16="http://schemas.microsoft.com/office/drawing/2014/main" id="{942CE56B-4113-4A56-859B-287D6B31BDD8}"/>
              </a:ext>
            </a:extLst>
          </p:cNvPr>
          <p:cNvSpPr>
            <a:spLocks noChangeArrowheads="1"/>
          </p:cNvSpPr>
          <p:nvPr/>
        </p:nvSpPr>
        <p:spPr bwMode="auto">
          <a:xfrm>
            <a:off x="8036185" y="4524100"/>
            <a:ext cx="493962" cy="416888"/>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133">
            <a:extLst>
              <a:ext uri="{FF2B5EF4-FFF2-40B4-BE49-F238E27FC236}">
                <a16:creationId xmlns:a16="http://schemas.microsoft.com/office/drawing/2014/main" id="{6596F7F8-909E-4BAE-A27B-942438EFF948}"/>
              </a:ext>
            </a:extLst>
          </p:cNvPr>
          <p:cNvSpPr>
            <a:spLocks noChangeArrowheads="1"/>
          </p:cNvSpPr>
          <p:nvPr/>
        </p:nvSpPr>
        <p:spPr bwMode="auto">
          <a:xfrm>
            <a:off x="10218486" y="4484236"/>
            <a:ext cx="493964" cy="472946"/>
          </a:xfrm>
          <a:custGeom>
            <a:avLst/>
            <a:gdLst>
              <a:gd name="T0" fmla="*/ 191410 w 497"/>
              <a:gd name="T1" fmla="*/ 71438 h 480"/>
              <a:gd name="T2" fmla="*/ 191410 w 497"/>
              <a:gd name="T3" fmla="*/ 71438 h 480"/>
              <a:gd name="T4" fmla="*/ 167540 w 497"/>
              <a:gd name="T5" fmla="*/ 8037 h 480"/>
              <a:gd name="T6" fmla="*/ 155830 w 497"/>
              <a:gd name="T7" fmla="*/ 4018 h 480"/>
              <a:gd name="T8" fmla="*/ 4053 w 497"/>
              <a:gd name="T9" fmla="*/ 59829 h 480"/>
              <a:gd name="T10" fmla="*/ 0 w 497"/>
              <a:gd name="T11" fmla="*/ 71438 h 480"/>
              <a:gd name="T12" fmla="*/ 23870 w 497"/>
              <a:gd name="T13" fmla="*/ 134839 h 480"/>
              <a:gd name="T14" fmla="*/ 23870 w 497"/>
              <a:gd name="T15" fmla="*/ 99120 h 480"/>
              <a:gd name="T16" fmla="*/ 51793 w 497"/>
              <a:gd name="T17" fmla="*/ 71438 h 480"/>
              <a:gd name="T18" fmla="*/ 91426 w 497"/>
              <a:gd name="T19" fmla="*/ 71438 h 480"/>
              <a:gd name="T20" fmla="*/ 139166 w 497"/>
              <a:gd name="T21" fmla="*/ 39737 h 480"/>
              <a:gd name="T22" fmla="*/ 167540 w 497"/>
              <a:gd name="T23" fmla="*/ 71438 h 480"/>
              <a:gd name="T24" fmla="*/ 191410 w 497"/>
              <a:gd name="T25" fmla="*/ 71438 h 480"/>
              <a:gd name="T26" fmla="*/ 215280 w 497"/>
              <a:gd name="T27" fmla="*/ 91083 h 480"/>
              <a:gd name="T28" fmla="*/ 215280 w 497"/>
              <a:gd name="T29" fmla="*/ 91083 h 480"/>
              <a:gd name="T30" fmla="*/ 51793 w 497"/>
              <a:gd name="T31" fmla="*/ 91083 h 480"/>
              <a:gd name="T32" fmla="*/ 43686 w 497"/>
              <a:gd name="T33" fmla="*/ 99120 h 480"/>
              <a:gd name="T34" fmla="*/ 43686 w 497"/>
              <a:gd name="T35" fmla="*/ 206276 h 480"/>
              <a:gd name="T36" fmla="*/ 51793 w 497"/>
              <a:gd name="T37" fmla="*/ 213867 h 480"/>
              <a:gd name="T38" fmla="*/ 215280 w 497"/>
              <a:gd name="T39" fmla="*/ 213867 h 480"/>
              <a:gd name="T40" fmla="*/ 223387 w 497"/>
              <a:gd name="T41" fmla="*/ 206276 h 480"/>
              <a:gd name="T42" fmla="*/ 223387 w 497"/>
              <a:gd name="T43" fmla="*/ 99120 h 480"/>
              <a:gd name="T44" fmla="*/ 215280 w 497"/>
              <a:gd name="T45" fmla="*/ 91083 h 480"/>
              <a:gd name="T46" fmla="*/ 203570 w 497"/>
              <a:gd name="T47" fmla="*/ 190203 h 480"/>
              <a:gd name="T48" fmla="*/ 203570 w 497"/>
              <a:gd name="T49" fmla="*/ 190203 h 480"/>
              <a:gd name="T50" fmla="*/ 67556 w 497"/>
              <a:gd name="T51" fmla="*/ 190203 h 480"/>
              <a:gd name="T52" fmla="*/ 67556 w 497"/>
              <a:gd name="T53" fmla="*/ 174576 h 480"/>
              <a:gd name="T54" fmla="*/ 87823 w 497"/>
              <a:gd name="T55" fmla="*/ 122783 h 480"/>
              <a:gd name="T56" fmla="*/ 119350 w 497"/>
              <a:gd name="T57" fmla="*/ 162521 h 480"/>
              <a:gd name="T58" fmla="*/ 147723 w 497"/>
              <a:gd name="T59" fmla="*/ 134839 h 480"/>
              <a:gd name="T60" fmla="*/ 187357 w 497"/>
              <a:gd name="T61" fmla="*/ 118765 h 480"/>
              <a:gd name="T62" fmla="*/ 203570 w 497"/>
              <a:gd name="T63" fmla="*/ 154930 h 480"/>
              <a:gd name="T64" fmla="*/ 203570 w 497"/>
              <a:gd name="T65" fmla="*/ 190203 h 48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tx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8" name="TextBox 47">
            <a:extLst>
              <a:ext uri="{FF2B5EF4-FFF2-40B4-BE49-F238E27FC236}">
                <a16:creationId xmlns:a16="http://schemas.microsoft.com/office/drawing/2014/main" id="{42BC14CF-E0AC-4174-8415-A92E51C63268}"/>
              </a:ext>
            </a:extLst>
          </p:cNvPr>
          <p:cNvSpPr txBox="1"/>
          <p:nvPr/>
        </p:nvSpPr>
        <p:spPr>
          <a:xfrm>
            <a:off x="7420242" y="5046552"/>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4631F9BA-4940-47C5-94FD-3AC319BE0D55}"/>
              </a:ext>
            </a:extLst>
          </p:cNvPr>
          <p:cNvSpPr txBox="1"/>
          <p:nvPr/>
        </p:nvSpPr>
        <p:spPr>
          <a:xfrm>
            <a:off x="7420242" y="5415785"/>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52" name="TextBox 51">
            <a:extLst>
              <a:ext uri="{FF2B5EF4-FFF2-40B4-BE49-F238E27FC236}">
                <a16:creationId xmlns:a16="http://schemas.microsoft.com/office/drawing/2014/main" id="{5AD9742A-1EBD-42F8-B1D9-B33BAA27BC65}"/>
              </a:ext>
            </a:extLst>
          </p:cNvPr>
          <p:cNvSpPr txBox="1"/>
          <p:nvPr/>
        </p:nvSpPr>
        <p:spPr>
          <a:xfrm>
            <a:off x="9602544" y="5046552"/>
            <a:ext cx="1725849" cy="369332"/>
          </a:xfrm>
          <a:prstGeom prst="rect">
            <a:avLst/>
          </a:prstGeom>
          <a:noFill/>
        </p:spPr>
        <p:txBody>
          <a:bodyPr wrap="square" rtlCol="0">
            <a:spAutoFit/>
          </a:bodyPr>
          <a:lstStyle/>
          <a:p>
            <a:pPr algn="ctr"/>
            <a:r>
              <a:rPr lang="en-US">
                <a:solidFill>
                  <a:schemeClr val="tx2"/>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A45B7116-A4EA-4FBB-A460-C4D56E24E15F}"/>
              </a:ext>
            </a:extLst>
          </p:cNvPr>
          <p:cNvSpPr txBox="1"/>
          <p:nvPr/>
        </p:nvSpPr>
        <p:spPr>
          <a:xfrm>
            <a:off x="9602544" y="5415785"/>
            <a:ext cx="1725849"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27" name="Freeform 68">
            <a:extLst>
              <a:ext uri="{FF2B5EF4-FFF2-40B4-BE49-F238E27FC236}">
                <a16:creationId xmlns:a16="http://schemas.microsoft.com/office/drawing/2014/main" id="{403C80B9-4CC3-4549-9DB5-64B0426FD16B}"/>
              </a:ext>
            </a:extLst>
          </p:cNvPr>
          <p:cNvSpPr>
            <a:spLocks noChangeArrowheads="1"/>
          </p:cNvSpPr>
          <p:nvPr/>
        </p:nvSpPr>
        <p:spPr bwMode="auto">
          <a:xfrm>
            <a:off x="5875385" y="4503079"/>
            <a:ext cx="423898" cy="458930"/>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tx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60139A7D-D721-4DCA-8836-146F64640F3D}"/>
              </a:ext>
            </a:extLst>
          </p:cNvPr>
          <p:cNvSpPr txBox="1"/>
          <p:nvPr/>
        </p:nvSpPr>
        <p:spPr>
          <a:xfrm>
            <a:off x="5224410" y="5046552"/>
            <a:ext cx="1725849" cy="369332"/>
          </a:xfrm>
          <a:prstGeom prst="rect">
            <a:avLst/>
          </a:prstGeom>
          <a:noFill/>
        </p:spPr>
        <p:txBody>
          <a:bodyPr wrap="square" rtlCol="0">
            <a:spAutoFit/>
          </a:bodyPr>
          <a:lstStyle/>
          <a:p>
            <a:pPr algn="ctr"/>
            <a:r>
              <a:rPr lang="en-US">
                <a:solidFill>
                  <a:schemeClr val="tx2"/>
                </a:solidFill>
                <a:latin typeface="Inter" panose="020B0502030000000004" pitchFamily="34" charset="0"/>
                <a:ea typeface="Inter" panose="020B0502030000000004" pitchFamily="34" charset="0"/>
              </a:rPr>
              <a:t>Insert title</a:t>
            </a:r>
          </a:p>
        </p:txBody>
      </p:sp>
      <p:sp>
        <p:nvSpPr>
          <p:cNvPr id="45" name="TextBox 44">
            <a:extLst>
              <a:ext uri="{FF2B5EF4-FFF2-40B4-BE49-F238E27FC236}">
                <a16:creationId xmlns:a16="http://schemas.microsoft.com/office/drawing/2014/main" id="{98FBF3D3-BC02-4FED-A3E2-2684557D1E22}"/>
              </a:ext>
            </a:extLst>
          </p:cNvPr>
          <p:cNvSpPr txBox="1"/>
          <p:nvPr/>
        </p:nvSpPr>
        <p:spPr>
          <a:xfrm>
            <a:off x="5224410" y="5415785"/>
            <a:ext cx="1725849"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14" name="Freeform 8">
            <a:extLst>
              <a:ext uri="{FF2B5EF4-FFF2-40B4-BE49-F238E27FC236}">
                <a16:creationId xmlns:a16="http://schemas.microsoft.com/office/drawing/2014/main" id="{2CD31A13-FF5B-4C79-84DD-EF89810F696B}"/>
              </a:ext>
            </a:extLst>
          </p:cNvPr>
          <p:cNvSpPr>
            <a:spLocks/>
          </p:cNvSpPr>
          <p:nvPr/>
        </p:nvSpPr>
        <p:spPr bwMode="auto">
          <a:xfrm>
            <a:off x="7279373" y="1994874"/>
            <a:ext cx="1991731" cy="2434850"/>
          </a:xfrm>
          <a:custGeom>
            <a:avLst/>
            <a:gdLst>
              <a:gd name="T0" fmla="*/ 431 w 863"/>
              <a:gd name="T1" fmla="*/ 1055 h 1055"/>
              <a:gd name="T2" fmla="*/ 541 w 863"/>
              <a:gd name="T3" fmla="*/ 865 h 1055"/>
              <a:gd name="T4" fmla="*/ 863 w 863"/>
              <a:gd name="T5" fmla="*/ 865 h 1055"/>
              <a:gd name="T6" fmla="*/ 863 w 863"/>
              <a:gd name="T7" fmla="*/ 0 h 1055"/>
              <a:gd name="T8" fmla="*/ 0 w 863"/>
              <a:gd name="T9" fmla="*/ 0 h 1055"/>
              <a:gd name="T10" fmla="*/ 0 w 863"/>
              <a:gd name="T11" fmla="*/ 865 h 1055"/>
              <a:gd name="T12" fmla="*/ 322 w 863"/>
              <a:gd name="T13" fmla="*/ 865 h 1055"/>
              <a:gd name="T14" fmla="*/ 431 w 863"/>
              <a:gd name="T15" fmla="*/ 1055 h 10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1055">
                <a:moveTo>
                  <a:pt x="431" y="1055"/>
                </a:moveTo>
                <a:lnTo>
                  <a:pt x="541" y="865"/>
                </a:lnTo>
                <a:lnTo>
                  <a:pt x="863" y="865"/>
                </a:lnTo>
                <a:lnTo>
                  <a:pt x="863" y="0"/>
                </a:lnTo>
                <a:lnTo>
                  <a:pt x="0" y="0"/>
                </a:lnTo>
                <a:lnTo>
                  <a:pt x="0" y="865"/>
                </a:lnTo>
                <a:lnTo>
                  <a:pt x="322" y="865"/>
                </a:lnTo>
                <a:lnTo>
                  <a:pt x="431" y="105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97">
            <a:extLst>
              <a:ext uri="{FF2B5EF4-FFF2-40B4-BE49-F238E27FC236}">
                <a16:creationId xmlns:a16="http://schemas.microsoft.com/office/drawing/2014/main" id="{EC030D93-BD49-434A-A272-FD8157D4BBCA}"/>
              </a:ext>
            </a:extLst>
          </p:cNvPr>
          <p:cNvSpPr>
            <a:spLocks noChangeArrowheads="1"/>
          </p:cNvSpPr>
          <p:nvPr/>
        </p:nvSpPr>
        <p:spPr bwMode="auto">
          <a:xfrm>
            <a:off x="8040381" y="2333762"/>
            <a:ext cx="469712" cy="403088"/>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TextBox 39">
            <a:extLst>
              <a:ext uri="{FF2B5EF4-FFF2-40B4-BE49-F238E27FC236}">
                <a16:creationId xmlns:a16="http://schemas.microsoft.com/office/drawing/2014/main" id="{E0C60A84-9CCD-4C49-AD2C-97137A0EEBCE}"/>
              </a:ext>
            </a:extLst>
          </p:cNvPr>
          <p:cNvSpPr txBox="1"/>
          <p:nvPr/>
        </p:nvSpPr>
        <p:spPr>
          <a:xfrm>
            <a:off x="7412313" y="2868219"/>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1" name="TextBox 40">
            <a:extLst>
              <a:ext uri="{FF2B5EF4-FFF2-40B4-BE49-F238E27FC236}">
                <a16:creationId xmlns:a16="http://schemas.microsoft.com/office/drawing/2014/main" id="{0AA8E83E-935A-4180-8F7D-2FCEA264831E}"/>
              </a:ext>
            </a:extLst>
          </p:cNvPr>
          <p:cNvSpPr txBox="1"/>
          <p:nvPr/>
        </p:nvSpPr>
        <p:spPr>
          <a:xfrm>
            <a:off x="7412313" y="3237452"/>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66" name="Freeform 9">
            <a:extLst>
              <a:ext uri="{FF2B5EF4-FFF2-40B4-BE49-F238E27FC236}">
                <a16:creationId xmlns:a16="http://schemas.microsoft.com/office/drawing/2014/main" id="{53112D41-74F2-4C8A-8069-2BC0B29647EB}"/>
              </a:ext>
            </a:extLst>
          </p:cNvPr>
          <p:cNvSpPr>
            <a:spLocks/>
          </p:cNvSpPr>
          <p:nvPr/>
        </p:nvSpPr>
        <p:spPr bwMode="auto">
          <a:xfrm>
            <a:off x="5089161" y="1994874"/>
            <a:ext cx="2434851" cy="1996346"/>
          </a:xfrm>
          <a:custGeom>
            <a:avLst/>
            <a:gdLst>
              <a:gd name="T0" fmla="*/ 1055 w 1055"/>
              <a:gd name="T1" fmla="*/ 432 h 865"/>
              <a:gd name="T2" fmla="*/ 864 w 1055"/>
              <a:gd name="T3" fmla="*/ 322 h 865"/>
              <a:gd name="T4" fmla="*/ 864 w 1055"/>
              <a:gd name="T5" fmla="*/ 0 h 865"/>
              <a:gd name="T6" fmla="*/ 0 w 1055"/>
              <a:gd name="T7" fmla="*/ 0 h 865"/>
              <a:gd name="T8" fmla="*/ 0 w 1055"/>
              <a:gd name="T9" fmla="*/ 865 h 865"/>
              <a:gd name="T10" fmla="*/ 864 w 1055"/>
              <a:gd name="T11" fmla="*/ 865 h 865"/>
              <a:gd name="T12" fmla="*/ 864 w 1055"/>
              <a:gd name="T13" fmla="*/ 542 h 865"/>
              <a:gd name="T14" fmla="*/ 1055 w 1055"/>
              <a:gd name="T15" fmla="*/ 432 h 8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5" h="865">
                <a:moveTo>
                  <a:pt x="1055" y="432"/>
                </a:moveTo>
                <a:lnTo>
                  <a:pt x="864" y="322"/>
                </a:lnTo>
                <a:lnTo>
                  <a:pt x="864" y="0"/>
                </a:lnTo>
                <a:lnTo>
                  <a:pt x="0" y="0"/>
                </a:lnTo>
                <a:lnTo>
                  <a:pt x="0" y="865"/>
                </a:lnTo>
                <a:lnTo>
                  <a:pt x="864" y="865"/>
                </a:lnTo>
                <a:lnTo>
                  <a:pt x="864" y="542"/>
                </a:lnTo>
                <a:lnTo>
                  <a:pt x="1055" y="43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TextBox 67">
            <a:extLst>
              <a:ext uri="{FF2B5EF4-FFF2-40B4-BE49-F238E27FC236}">
                <a16:creationId xmlns:a16="http://schemas.microsoft.com/office/drawing/2014/main" id="{3FCC0A0E-E221-4394-AD65-BBF520CA78E7}"/>
              </a:ext>
            </a:extLst>
          </p:cNvPr>
          <p:cNvSpPr txBox="1"/>
          <p:nvPr/>
        </p:nvSpPr>
        <p:spPr>
          <a:xfrm>
            <a:off x="5216631" y="2868219"/>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69" name="TextBox 68">
            <a:extLst>
              <a:ext uri="{FF2B5EF4-FFF2-40B4-BE49-F238E27FC236}">
                <a16:creationId xmlns:a16="http://schemas.microsoft.com/office/drawing/2014/main" id="{AA250C02-5F2E-42DC-AF04-147DD8ED7687}"/>
              </a:ext>
            </a:extLst>
          </p:cNvPr>
          <p:cNvSpPr txBox="1"/>
          <p:nvPr/>
        </p:nvSpPr>
        <p:spPr>
          <a:xfrm>
            <a:off x="5216631" y="3237452"/>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5" name="TextBox 4">
            <a:extLst>
              <a:ext uri="{FF2B5EF4-FFF2-40B4-BE49-F238E27FC236}">
                <a16:creationId xmlns:a16="http://schemas.microsoft.com/office/drawing/2014/main" id="{40126254-6AED-4E0D-BF75-8DE5799B443D}"/>
              </a:ext>
            </a:extLst>
          </p:cNvPr>
          <p:cNvSpPr txBox="1"/>
          <p:nvPr/>
        </p:nvSpPr>
        <p:spPr>
          <a:xfrm>
            <a:off x="3895725" y="523875"/>
            <a:ext cx="4400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Process</a:t>
            </a:r>
          </a:p>
        </p:txBody>
      </p:sp>
      <p:sp>
        <p:nvSpPr>
          <p:cNvPr id="6" name="TextBox 5">
            <a:extLst>
              <a:ext uri="{FF2B5EF4-FFF2-40B4-BE49-F238E27FC236}">
                <a16:creationId xmlns:a16="http://schemas.microsoft.com/office/drawing/2014/main" id="{6D45951D-D89C-4530-BED7-F3598C85401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5" name="Freeform 9">
            <a:extLst>
              <a:ext uri="{FF2B5EF4-FFF2-40B4-BE49-F238E27FC236}">
                <a16:creationId xmlns:a16="http://schemas.microsoft.com/office/drawing/2014/main" id="{7258E8E8-68CB-4126-9363-2430A222D852}"/>
              </a:ext>
            </a:extLst>
          </p:cNvPr>
          <p:cNvSpPr>
            <a:spLocks/>
          </p:cNvSpPr>
          <p:nvPr/>
        </p:nvSpPr>
        <p:spPr bwMode="auto">
          <a:xfrm>
            <a:off x="2917415" y="1994874"/>
            <a:ext cx="2434851" cy="1996346"/>
          </a:xfrm>
          <a:custGeom>
            <a:avLst/>
            <a:gdLst>
              <a:gd name="T0" fmla="*/ 1055 w 1055"/>
              <a:gd name="T1" fmla="*/ 432 h 865"/>
              <a:gd name="T2" fmla="*/ 864 w 1055"/>
              <a:gd name="T3" fmla="*/ 322 h 865"/>
              <a:gd name="T4" fmla="*/ 864 w 1055"/>
              <a:gd name="T5" fmla="*/ 0 h 865"/>
              <a:gd name="T6" fmla="*/ 0 w 1055"/>
              <a:gd name="T7" fmla="*/ 0 h 865"/>
              <a:gd name="T8" fmla="*/ 0 w 1055"/>
              <a:gd name="T9" fmla="*/ 865 h 865"/>
              <a:gd name="T10" fmla="*/ 864 w 1055"/>
              <a:gd name="T11" fmla="*/ 865 h 865"/>
              <a:gd name="T12" fmla="*/ 864 w 1055"/>
              <a:gd name="T13" fmla="*/ 542 h 865"/>
              <a:gd name="T14" fmla="*/ 1055 w 1055"/>
              <a:gd name="T15" fmla="*/ 432 h 8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5" h="865">
                <a:moveTo>
                  <a:pt x="1055" y="432"/>
                </a:moveTo>
                <a:lnTo>
                  <a:pt x="864" y="322"/>
                </a:lnTo>
                <a:lnTo>
                  <a:pt x="864" y="0"/>
                </a:lnTo>
                <a:lnTo>
                  <a:pt x="0" y="0"/>
                </a:lnTo>
                <a:lnTo>
                  <a:pt x="0" y="865"/>
                </a:lnTo>
                <a:lnTo>
                  <a:pt x="864" y="865"/>
                </a:lnTo>
                <a:lnTo>
                  <a:pt x="864" y="542"/>
                </a:lnTo>
                <a:lnTo>
                  <a:pt x="1055" y="43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0">
            <a:extLst>
              <a:ext uri="{FF2B5EF4-FFF2-40B4-BE49-F238E27FC236}">
                <a16:creationId xmlns:a16="http://schemas.microsoft.com/office/drawing/2014/main" id="{F989E4A9-A5B7-4CE4-B74B-A3AB917FAAD7}"/>
              </a:ext>
            </a:extLst>
          </p:cNvPr>
          <p:cNvSpPr>
            <a:spLocks/>
          </p:cNvSpPr>
          <p:nvPr/>
        </p:nvSpPr>
        <p:spPr bwMode="auto">
          <a:xfrm>
            <a:off x="729512" y="1994874"/>
            <a:ext cx="2434851" cy="1996346"/>
          </a:xfrm>
          <a:custGeom>
            <a:avLst/>
            <a:gdLst>
              <a:gd name="T0" fmla="*/ 1055 w 1055"/>
              <a:gd name="T1" fmla="*/ 432 h 865"/>
              <a:gd name="T2" fmla="*/ 864 w 1055"/>
              <a:gd name="T3" fmla="*/ 322 h 865"/>
              <a:gd name="T4" fmla="*/ 864 w 1055"/>
              <a:gd name="T5" fmla="*/ 0 h 865"/>
              <a:gd name="T6" fmla="*/ 0 w 1055"/>
              <a:gd name="T7" fmla="*/ 0 h 865"/>
              <a:gd name="T8" fmla="*/ 0 w 1055"/>
              <a:gd name="T9" fmla="*/ 865 h 865"/>
              <a:gd name="T10" fmla="*/ 864 w 1055"/>
              <a:gd name="T11" fmla="*/ 865 h 865"/>
              <a:gd name="T12" fmla="*/ 864 w 1055"/>
              <a:gd name="T13" fmla="*/ 542 h 865"/>
              <a:gd name="T14" fmla="*/ 1055 w 1055"/>
              <a:gd name="T15" fmla="*/ 432 h 8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5" h="865">
                <a:moveTo>
                  <a:pt x="1055" y="432"/>
                </a:moveTo>
                <a:lnTo>
                  <a:pt x="864" y="322"/>
                </a:lnTo>
                <a:lnTo>
                  <a:pt x="864" y="0"/>
                </a:lnTo>
                <a:lnTo>
                  <a:pt x="0" y="0"/>
                </a:lnTo>
                <a:lnTo>
                  <a:pt x="0" y="865"/>
                </a:lnTo>
                <a:lnTo>
                  <a:pt x="864" y="865"/>
                </a:lnTo>
                <a:lnTo>
                  <a:pt x="864" y="542"/>
                </a:lnTo>
                <a:lnTo>
                  <a:pt x="1055" y="43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97A45200-8059-4167-99FE-0D8A6634E56A}"/>
              </a:ext>
            </a:extLst>
          </p:cNvPr>
          <p:cNvSpPr txBox="1"/>
          <p:nvPr/>
        </p:nvSpPr>
        <p:spPr>
          <a:xfrm>
            <a:off x="864951" y="2868219"/>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A8E88520-EB1B-4F5B-9178-B5B3028D1CA8}"/>
              </a:ext>
            </a:extLst>
          </p:cNvPr>
          <p:cNvSpPr txBox="1"/>
          <p:nvPr/>
        </p:nvSpPr>
        <p:spPr>
          <a:xfrm>
            <a:off x="864951" y="3237452"/>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26" name="Freeform 65">
            <a:extLst>
              <a:ext uri="{FF2B5EF4-FFF2-40B4-BE49-F238E27FC236}">
                <a16:creationId xmlns:a16="http://schemas.microsoft.com/office/drawing/2014/main" id="{FBB91D2B-83AA-4D85-87A6-642ACC546091}"/>
              </a:ext>
            </a:extLst>
          </p:cNvPr>
          <p:cNvSpPr>
            <a:spLocks noChangeArrowheads="1"/>
          </p:cNvSpPr>
          <p:nvPr/>
        </p:nvSpPr>
        <p:spPr bwMode="auto">
          <a:xfrm>
            <a:off x="1502894" y="2306545"/>
            <a:ext cx="449962" cy="446180"/>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Freeform 116">
            <a:extLst>
              <a:ext uri="{FF2B5EF4-FFF2-40B4-BE49-F238E27FC236}">
                <a16:creationId xmlns:a16="http://schemas.microsoft.com/office/drawing/2014/main" id="{521EDF9C-A8E1-4538-9981-F63317B9F381}"/>
              </a:ext>
            </a:extLst>
          </p:cNvPr>
          <p:cNvSpPr>
            <a:spLocks noChangeArrowheads="1"/>
          </p:cNvSpPr>
          <p:nvPr/>
        </p:nvSpPr>
        <p:spPr bwMode="auto">
          <a:xfrm>
            <a:off x="3669594" y="2291847"/>
            <a:ext cx="476430" cy="49155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CB47AA4C-2194-4DA0-9CCD-277F276A85CC}"/>
              </a:ext>
            </a:extLst>
          </p:cNvPr>
          <p:cNvSpPr txBox="1"/>
          <p:nvPr/>
        </p:nvSpPr>
        <p:spPr>
          <a:xfrm>
            <a:off x="3044885" y="2868219"/>
            <a:ext cx="1725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2DFDC1EC-BA5D-48DA-A776-5003351BE210}"/>
              </a:ext>
            </a:extLst>
          </p:cNvPr>
          <p:cNvSpPr txBox="1"/>
          <p:nvPr/>
        </p:nvSpPr>
        <p:spPr>
          <a:xfrm>
            <a:off x="3044885" y="3237452"/>
            <a:ext cx="1725849"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73" name="Freeform 87">
            <a:extLst>
              <a:ext uri="{FF2B5EF4-FFF2-40B4-BE49-F238E27FC236}">
                <a16:creationId xmlns:a16="http://schemas.microsoft.com/office/drawing/2014/main" id="{E7F1BE66-D7BA-49E6-8973-9B62C1D11EA4}"/>
              </a:ext>
            </a:extLst>
          </p:cNvPr>
          <p:cNvSpPr>
            <a:spLocks noChangeArrowheads="1"/>
          </p:cNvSpPr>
          <p:nvPr/>
        </p:nvSpPr>
        <p:spPr bwMode="auto">
          <a:xfrm>
            <a:off x="5853019" y="2314575"/>
            <a:ext cx="453072" cy="446098"/>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75" name="Freeform: Shape 74">
            <a:extLst>
              <a:ext uri="{FF2B5EF4-FFF2-40B4-BE49-F238E27FC236}">
                <a16:creationId xmlns:a16="http://schemas.microsoft.com/office/drawing/2014/main" id="{EA033607-1591-49CB-9A44-94A9591B4A13}"/>
              </a:ext>
            </a:extLst>
          </p:cNvPr>
          <p:cNvSpPr>
            <a:spLocks/>
          </p:cNvSpPr>
          <p:nvPr/>
        </p:nvSpPr>
        <p:spPr bwMode="auto">
          <a:xfrm rot="16200000">
            <a:off x="1599744" y="2867117"/>
            <a:ext cx="2434852" cy="4175316"/>
          </a:xfrm>
          <a:custGeom>
            <a:avLst/>
            <a:gdLst>
              <a:gd name="connsiteX0" fmla="*/ 2434852 w 2434852"/>
              <a:gd name="connsiteY0" fmla="*/ 997019 h 4175316"/>
              <a:gd name="connsiteX1" fmla="*/ 1996346 w 2434852"/>
              <a:gd name="connsiteY1" fmla="*/ 1249561 h 4175316"/>
              <a:gd name="connsiteX2" fmla="*/ 1996346 w 2434852"/>
              <a:gd name="connsiteY2" fmla="*/ 4175316 h 4175316"/>
              <a:gd name="connsiteX3" fmla="*/ 0 w 2434852"/>
              <a:gd name="connsiteY3" fmla="*/ 4175316 h 4175316"/>
              <a:gd name="connsiteX4" fmla="*/ 0 w 2434852"/>
              <a:gd name="connsiteY4" fmla="*/ 0 h 4175316"/>
              <a:gd name="connsiteX5" fmla="*/ 1996347 w 2434852"/>
              <a:gd name="connsiteY5" fmla="*/ 0 h 4175316"/>
              <a:gd name="connsiteX6" fmla="*/ 1996346 w 2434852"/>
              <a:gd name="connsiteY6" fmla="*/ 744477 h 417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34852" h="4175316">
                <a:moveTo>
                  <a:pt x="2434852" y="997019"/>
                </a:moveTo>
                <a:lnTo>
                  <a:pt x="1996346" y="1249561"/>
                </a:lnTo>
                <a:lnTo>
                  <a:pt x="1996346" y="4175316"/>
                </a:lnTo>
                <a:lnTo>
                  <a:pt x="0" y="4175316"/>
                </a:lnTo>
                <a:lnTo>
                  <a:pt x="0" y="0"/>
                </a:lnTo>
                <a:lnTo>
                  <a:pt x="1996347" y="0"/>
                </a:lnTo>
                <a:lnTo>
                  <a:pt x="1996346" y="744477"/>
                </a:lnTo>
                <a:close/>
              </a:path>
            </a:pathLst>
          </a:custGeom>
          <a:solidFill>
            <a:schemeClr val="bg1"/>
          </a:solidFill>
          <a:ln w="12700">
            <a:solidFill>
              <a:schemeClr val="tx2">
                <a:lumMod val="10000"/>
                <a:lumOff val="90000"/>
              </a:schemeClr>
            </a:solid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56" name="TextBox 55">
            <a:extLst>
              <a:ext uri="{FF2B5EF4-FFF2-40B4-BE49-F238E27FC236}">
                <a16:creationId xmlns:a16="http://schemas.microsoft.com/office/drawing/2014/main" id="{BE7F1F10-C55F-4EF3-B61B-1578A82F9AAD}"/>
              </a:ext>
            </a:extLst>
          </p:cNvPr>
          <p:cNvSpPr txBox="1"/>
          <p:nvPr/>
        </p:nvSpPr>
        <p:spPr>
          <a:xfrm>
            <a:off x="1175596" y="4712362"/>
            <a:ext cx="1374003" cy="923330"/>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SALES</a:t>
            </a:r>
          </a:p>
          <a:p>
            <a:r>
              <a:rPr lang="en-US">
                <a:solidFill>
                  <a:schemeClr val="tx1">
                    <a:lumMod val="85000"/>
                    <a:lumOff val="15000"/>
                  </a:schemeClr>
                </a:solidFill>
                <a:latin typeface="Inter" panose="020B0502030000000004" pitchFamily="34" charset="0"/>
                <a:ea typeface="Inter" panose="020B0502030000000004" pitchFamily="34" charset="0"/>
              </a:rPr>
              <a:t>PROCESS</a:t>
            </a:r>
          </a:p>
          <a:p>
            <a:r>
              <a:rPr lang="en-US">
                <a:solidFill>
                  <a:schemeClr val="tx1">
                    <a:lumMod val="85000"/>
                    <a:lumOff val="15000"/>
                  </a:schemeClr>
                </a:solidFill>
                <a:latin typeface="Inter" panose="020B0502030000000004" pitchFamily="34" charset="0"/>
                <a:ea typeface="Inter" panose="020B0502030000000004" pitchFamily="34" charset="0"/>
              </a:rPr>
              <a:t>MODEL</a:t>
            </a:r>
          </a:p>
        </p:txBody>
      </p:sp>
      <p:sp>
        <p:nvSpPr>
          <p:cNvPr id="62" name="TextBox 61">
            <a:extLst>
              <a:ext uri="{FF2B5EF4-FFF2-40B4-BE49-F238E27FC236}">
                <a16:creationId xmlns:a16="http://schemas.microsoft.com/office/drawing/2014/main" id="{919B35F6-BA36-4E69-86D5-72391BA50C46}"/>
              </a:ext>
            </a:extLst>
          </p:cNvPr>
          <p:cNvSpPr txBox="1"/>
          <p:nvPr/>
        </p:nvSpPr>
        <p:spPr>
          <a:xfrm>
            <a:off x="2798042" y="4851586"/>
            <a:ext cx="166070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as to is in there frequently to gay terminated</a:t>
            </a:r>
          </a:p>
        </p:txBody>
      </p:sp>
    </p:spTree>
    <p:extLst>
      <p:ext uri="{BB962C8B-B14F-4D97-AF65-F5344CB8AC3E}">
        <p14:creationId xmlns:p14="http://schemas.microsoft.com/office/powerpoint/2010/main" val="383406156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CF0DE3-139D-41FE-B32C-8D6B665814FD}"/>
              </a:ext>
            </a:extLst>
          </p:cNvPr>
          <p:cNvSpPr txBox="1"/>
          <p:nvPr/>
        </p:nvSpPr>
        <p:spPr>
          <a:xfrm>
            <a:off x="3895725" y="523875"/>
            <a:ext cx="4400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Process</a:t>
            </a:r>
          </a:p>
        </p:txBody>
      </p:sp>
      <p:sp>
        <p:nvSpPr>
          <p:cNvPr id="6" name="TextBox 5">
            <a:extLst>
              <a:ext uri="{FF2B5EF4-FFF2-40B4-BE49-F238E27FC236}">
                <a16:creationId xmlns:a16="http://schemas.microsoft.com/office/drawing/2014/main" id="{EE379EB2-D5B6-479B-A171-FA659416522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Freeform 5">
            <a:extLst>
              <a:ext uri="{FF2B5EF4-FFF2-40B4-BE49-F238E27FC236}">
                <a16:creationId xmlns:a16="http://schemas.microsoft.com/office/drawing/2014/main" id="{853C1AE1-49C0-44AB-8939-F291AB6F4F7D}"/>
              </a:ext>
            </a:extLst>
          </p:cNvPr>
          <p:cNvSpPr>
            <a:spLocks noEditPoints="1"/>
          </p:cNvSpPr>
          <p:nvPr/>
        </p:nvSpPr>
        <p:spPr bwMode="auto">
          <a:xfrm rot="8100000" flipH="1">
            <a:off x="4166353" y="5628549"/>
            <a:ext cx="268822" cy="268822"/>
          </a:xfrm>
          <a:custGeom>
            <a:avLst/>
            <a:gdLst>
              <a:gd name="T0" fmla="*/ 48 w 96"/>
              <a:gd name="T1" fmla="*/ 96 h 96"/>
              <a:gd name="T2" fmla="*/ 0 w 96"/>
              <a:gd name="T3" fmla="*/ 48 h 96"/>
              <a:gd name="T4" fmla="*/ 48 w 96"/>
              <a:gd name="T5" fmla="*/ 0 h 96"/>
              <a:gd name="T6" fmla="*/ 96 w 96"/>
              <a:gd name="T7" fmla="*/ 48 h 96"/>
              <a:gd name="T8" fmla="*/ 48 w 96"/>
              <a:gd name="T9" fmla="*/ 96 h 96"/>
              <a:gd name="T10" fmla="*/ 48 w 96"/>
              <a:gd name="T11" fmla="*/ 12 h 96"/>
              <a:gd name="T12" fmla="*/ 12 w 96"/>
              <a:gd name="T13" fmla="*/ 48 h 96"/>
              <a:gd name="T14" fmla="*/ 48 w 96"/>
              <a:gd name="T15" fmla="*/ 84 h 96"/>
              <a:gd name="T16" fmla="*/ 84 w 96"/>
              <a:gd name="T17" fmla="*/ 48 h 96"/>
              <a:gd name="T18" fmla="*/ 48 w 96"/>
              <a:gd name="T19" fmla="*/ 1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96"/>
                </a:moveTo>
                <a:cubicBezTo>
                  <a:pt x="21" y="96"/>
                  <a:pt x="0" y="74"/>
                  <a:pt x="0" y="48"/>
                </a:cubicBezTo>
                <a:cubicBezTo>
                  <a:pt x="0" y="21"/>
                  <a:pt x="21" y="0"/>
                  <a:pt x="48" y="0"/>
                </a:cubicBezTo>
                <a:cubicBezTo>
                  <a:pt x="74" y="0"/>
                  <a:pt x="96" y="21"/>
                  <a:pt x="96" y="48"/>
                </a:cubicBezTo>
                <a:cubicBezTo>
                  <a:pt x="96" y="74"/>
                  <a:pt x="74" y="96"/>
                  <a:pt x="48" y="96"/>
                </a:cubicBezTo>
                <a:close/>
                <a:moveTo>
                  <a:pt x="48" y="12"/>
                </a:moveTo>
                <a:cubicBezTo>
                  <a:pt x="28" y="12"/>
                  <a:pt x="12" y="28"/>
                  <a:pt x="12" y="48"/>
                </a:cubicBezTo>
                <a:cubicBezTo>
                  <a:pt x="12" y="68"/>
                  <a:pt x="28" y="84"/>
                  <a:pt x="48" y="84"/>
                </a:cubicBezTo>
                <a:cubicBezTo>
                  <a:pt x="67" y="84"/>
                  <a:pt x="84" y="68"/>
                  <a:pt x="84" y="48"/>
                </a:cubicBezTo>
                <a:cubicBezTo>
                  <a:pt x="84" y="28"/>
                  <a:pt x="67" y="12"/>
                  <a:pt x="48" y="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D665A66E-D101-4C75-A859-E7D675A26C25}"/>
              </a:ext>
            </a:extLst>
          </p:cNvPr>
          <p:cNvSpPr>
            <a:spLocks noEditPoints="1"/>
          </p:cNvSpPr>
          <p:nvPr/>
        </p:nvSpPr>
        <p:spPr bwMode="auto">
          <a:xfrm rot="8100000" flipH="1">
            <a:off x="7139701" y="3877744"/>
            <a:ext cx="210170" cy="211799"/>
          </a:xfrm>
          <a:custGeom>
            <a:avLst/>
            <a:gdLst>
              <a:gd name="T0" fmla="*/ 38 w 75"/>
              <a:gd name="T1" fmla="*/ 75 h 75"/>
              <a:gd name="T2" fmla="*/ 0 w 75"/>
              <a:gd name="T3" fmla="*/ 37 h 75"/>
              <a:gd name="T4" fmla="*/ 38 w 75"/>
              <a:gd name="T5" fmla="*/ 0 h 75"/>
              <a:gd name="T6" fmla="*/ 75 w 75"/>
              <a:gd name="T7" fmla="*/ 37 h 75"/>
              <a:gd name="T8" fmla="*/ 38 w 75"/>
              <a:gd name="T9" fmla="*/ 75 h 75"/>
              <a:gd name="T10" fmla="*/ 38 w 75"/>
              <a:gd name="T11" fmla="*/ 12 h 75"/>
              <a:gd name="T12" fmla="*/ 12 w 75"/>
              <a:gd name="T13" fmla="*/ 37 h 75"/>
              <a:gd name="T14" fmla="*/ 38 w 75"/>
              <a:gd name="T15" fmla="*/ 63 h 75"/>
              <a:gd name="T16" fmla="*/ 63 w 75"/>
              <a:gd name="T17" fmla="*/ 37 h 75"/>
              <a:gd name="T18" fmla="*/ 38 w 75"/>
              <a:gd name="T19"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75">
                <a:moveTo>
                  <a:pt x="38" y="75"/>
                </a:moveTo>
                <a:cubicBezTo>
                  <a:pt x="17" y="75"/>
                  <a:pt x="0" y="58"/>
                  <a:pt x="0" y="37"/>
                </a:cubicBezTo>
                <a:cubicBezTo>
                  <a:pt x="0" y="17"/>
                  <a:pt x="17" y="0"/>
                  <a:pt x="38" y="0"/>
                </a:cubicBezTo>
                <a:cubicBezTo>
                  <a:pt x="58" y="0"/>
                  <a:pt x="75" y="17"/>
                  <a:pt x="75" y="37"/>
                </a:cubicBezTo>
                <a:cubicBezTo>
                  <a:pt x="75" y="58"/>
                  <a:pt x="58" y="75"/>
                  <a:pt x="38" y="75"/>
                </a:cubicBezTo>
                <a:close/>
                <a:moveTo>
                  <a:pt x="38" y="12"/>
                </a:moveTo>
                <a:cubicBezTo>
                  <a:pt x="24" y="12"/>
                  <a:pt x="12" y="23"/>
                  <a:pt x="12" y="37"/>
                </a:cubicBezTo>
                <a:cubicBezTo>
                  <a:pt x="12" y="51"/>
                  <a:pt x="24" y="63"/>
                  <a:pt x="38" y="63"/>
                </a:cubicBezTo>
                <a:cubicBezTo>
                  <a:pt x="52" y="63"/>
                  <a:pt x="63" y="51"/>
                  <a:pt x="63" y="37"/>
                </a:cubicBezTo>
                <a:cubicBezTo>
                  <a:pt x="63" y="23"/>
                  <a:pt x="52" y="12"/>
                  <a:pt x="38" y="1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7">
            <a:extLst>
              <a:ext uri="{FF2B5EF4-FFF2-40B4-BE49-F238E27FC236}">
                <a16:creationId xmlns:a16="http://schemas.microsoft.com/office/drawing/2014/main" id="{17FC112C-3AE5-49C2-B14F-504B25DF14AA}"/>
              </a:ext>
            </a:extLst>
          </p:cNvPr>
          <p:cNvSpPr>
            <a:spLocks noChangeArrowheads="1"/>
          </p:cNvSpPr>
          <p:nvPr/>
        </p:nvSpPr>
        <p:spPr bwMode="auto">
          <a:xfrm rot="8100000" flipH="1">
            <a:off x="4637089" y="3757537"/>
            <a:ext cx="197136" cy="19876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8">
            <a:extLst>
              <a:ext uri="{FF2B5EF4-FFF2-40B4-BE49-F238E27FC236}">
                <a16:creationId xmlns:a16="http://schemas.microsoft.com/office/drawing/2014/main" id="{E0F9930A-349C-4D9F-A7AA-B21F9A2830F7}"/>
              </a:ext>
            </a:extLst>
          </p:cNvPr>
          <p:cNvSpPr>
            <a:spLocks noChangeArrowheads="1"/>
          </p:cNvSpPr>
          <p:nvPr/>
        </p:nvSpPr>
        <p:spPr bwMode="auto">
          <a:xfrm rot="8100000" flipH="1">
            <a:off x="4876231" y="3555114"/>
            <a:ext cx="86349" cy="86349"/>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9">
            <a:extLst>
              <a:ext uri="{FF2B5EF4-FFF2-40B4-BE49-F238E27FC236}">
                <a16:creationId xmlns:a16="http://schemas.microsoft.com/office/drawing/2014/main" id="{3A9EDB87-8590-48EF-B4E8-E11261AADCBD}"/>
              </a:ext>
            </a:extLst>
          </p:cNvPr>
          <p:cNvSpPr>
            <a:spLocks noChangeArrowheads="1"/>
          </p:cNvSpPr>
          <p:nvPr/>
        </p:nvSpPr>
        <p:spPr bwMode="auto">
          <a:xfrm rot="8100000" flipH="1">
            <a:off x="8059533" y="3897500"/>
            <a:ext cx="131967" cy="131967"/>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0">
            <a:extLst>
              <a:ext uri="{FF2B5EF4-FFF2-40B4-BE49-F238E27FC236}">
                <a16:creationId xmlns:a16="http://schemas.microsoft.com/office/drawing/2014/main" id="{CDD8E81C-24E3-4A31-81DA-3B3EC5B7DAD4}"/>
              </a:ext>
            </a:extLst>
          </p:cNvPr>
          <p:cNvSpPr>
            <a:spLocks noChangeArrowheads="1"/>
          </p:cNvSpPr>
          <p:nvPr/>
        </p:nvSpPr>
        <p:spPr bwMode="auto">
          <a:xfrm rot="8100000" flipH="1">
            <a:off x="6072999" y="5934683"/>
            <a:ext cx="193878" cy="192248"/>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Oval 11">
            <a:extLst>
              <a:ext uri="{FF2B5EF4-FFF2-40B4-BE49-F238E27FC236}">
                <a16:creationId xmlns:a16="http://schemas.microsoft.com/office/drawing/2014/main" id="{ACDCCB84-5D01-4EF3-B0C3-2FC9713AD6F2}"/>
              </a:ext>
            </a:extLst>
          </p:cNvPr>
          <p:cNvSpPr>
            <a:spLocks noChangeArrowheads="1"/>
          </p:cNvSpPr>
          <p:nvPr/>
        </p:nvSpPr>
        <p:spPr bwMode="auto">
          <a:xfrm rot="8100000" flipH="1">
            <a:off x="6164904" y="6365623"/>
            <a:ext cx="61910" cy="6191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Oval 12">
            <a:extLst>
              <a:ext uri="{FF2B5EF4-FFF2-40B4-BE49-F238E27FC236}">
                <a16:creationId xmlns:a16="http://schemas.microsoft.com/office/drawing/2014/main" id="{519C0257-4AF4-4556-BF66-870BCECAAE25}"/>
              </a:ext>
            </a:extLst>
          </p:cNvPr>
          <p:cNvSpPr>
            <a:spLocks noChangeArrowheads="1"/>
          </p:cNvSpPr>
          <p:nvPr/>
        </p:nvSpPr>
        <p:spPr bwMode="auto">
          <a:xfrm rot="8100000" flipH="1">
            <a:off x="5786536" y="2000066"/>
            <a:ext cx="92866" cy="92866"/>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3">
            <a:extLst>
              <a:ext uri="{FF2B5EF4-FFF2-40B4-BE49-F238E27FC236}">
                <a16:creationId xmlns:a16="http://schemas.microsoft.com/office/drawing/2014/main" id="{E9AD6D24-97A5-436D-9517-07027FF9D267}"/>
              </a:ext>
            </a:extLst>
          </p:cNvPr>
          <p:cNvSpPr>
            <a:spLocks/>
          </p:cNvSpPr>
          <p:nvPr/>
        </p:nvSpPr>
        <p:spPr bwMode="auto">
          <a:xfrm rot="8100000" flipH="1">
            <a:off x="4239751" y="2644332"/>
            <a:ext cx="3704850" cy="4232718"/>
          </a:xfrm>
          <a:custGeom>
            <a:avLst/>
            <a:gdLst>
              <a:gd name="T0" fmla="*/ 1114 w 1320"/>
              <a:gd name="T1" fmla="*/ 1064 h 1508"/>
              <a:gd name="T2" fmla="*/ 1147 w 1320"/>
              <a:gd name="T3" fmla="*/ 907 h 1508"/>
              <a:gd name="T4" fmla="*/ 1023 w 1320"/>
              <a:gd name="T5" fmla="*/ 621 h 1508"/>
              <a:gd name="T6" fmla="*/ 1248 w 1320"/>
              <a:gd name="T7" fmla="*/ 317 h 1508"/>
              <a:gd name="T8" fmla="*/ 931 w 1320"/>
              <a:gd name="T9" fmla="*/ 0 h 1508"/>
              <a:gd name="T10" fmla="*/ 613 w 1320"/>
              <a:gd name="T11" fmla="*/ 317 h 1508"/>
              <a:gd name="T12" fmla="*/ 686 w 1320"/>
              <a:gd name="T13" fmla="*/ 519 h 1508"/>
              <a:gd name="T14" fmla="*/ 581 w 1320"/>
              <a:gd name="T15" fmla="*/ 553 h 1508"/>
              <a:gd name="T16" fmla="*/ 490 w 1320"/>
              <a:gd name="T17" fmla="*/ 472 h 1508"/>
              <a:gd name="T18" fmla="*/ 398 w 1320"/>
              <a:gd name="T19" fmla="*/ 564 h 1508"/>
              <a:gd name="T20" fmla="*/ 456 w 1320"/>
              <a:gd name="T21" fmla="*/ 650 h 1508"/>
              <a:gd name="T22" fmla="*/ 361 w 1320"/>
              <a:gd name="T23" fmla="*/ 899 h 1508"/>
              <a:gd name="T24" fmla="*/ 257 w 1320"/>
              <a:gd name="T25" fmla="*/ 877 h 1508"/>
              <a:gd name="T26" fmla="*/ 0 w 1320"/>
              <a:gd name="T27" fmla="*/ 1135 h 1508"/>
              <a:gd name="T28" fmla="*/ 257 w 1320"/>
              <a:gd name="T29" fmla="*/ 1392 h 1508"/>
              <a:gd name="T30" fmla="*/ 504 w 1320"/>
              <a:gd name="T31" fmla="*/ 1210 h 1508"/>
              <a:gd name="T32" fmla="*/ 754 w 1320"/>
              <a:gd name="T33" fmla="*/ 1300 h 1508"/>
              <a:gd name="T34" fmla="*/ 876 w 1320"/>
              <a:gd name="T35" fmla="*/ 1280 h 1508"/>
              <a:gd name="T36" fmla="*/ 875 w 1320"/>
              <a:gd name="T37" fmla="*/ 1285 h 1508"/>
              <a:gd name="T38" fmla="*/ 1098 w 1320"/>
              <a:gd name="T39" fmla="*/ 1508 h 1508"/>
              <a:gd name="T40" fmla="*/ 1320 w 1320"/>
              <a:gd name="T41" fmla="*/ 1285 h 1508"/>
              <a:gd name="T42" fmla="*/ 1114 w 1320"/>
              <a:gd name="T43" fmla="*/ 1064 h 1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0" h="1508">
                <a:moveTo>
                  <a:pt x="1114" y="1064"/>
                </a:moveTo>
                <a:cubicBezTo>
                  <a:pt x="1135" y="1015"/>
                  <a:pt x="1147" y="962"/>
                  <a:pt x="1147" y="907"/>
                </a:cubicBezTo>
                <a:cubicBezTo>
                  <a:pt x="1147" y="794"/>
                  <a:pt x="1099" y="692"/>
                  <a:pt x="1023" y="621"/>
                </a:cubicBezTo>
                <a:cubicBezTo>
                  <a:pt x="1153" y="581"/>
                  <a:pt x="1248" y="460"/>
                  <a:pt x="1248" y="317"/>
                </a:cubicBezTo>
                <a:cubicBezTo>
                  <a:pt x="1248" y="142"/>
                  <a:pt x="1106" y="0"/>
                  <a:pt x="931" y="0"/>
                </a:cubicBezTo>
                <a:cubicBezTo>
                  <a:pt x="755" y="0"/>
                  <a:pt x="613" y="142"/>
                  <a:pt x="613" y="317"/>
                </a:cubicBezTo>
                <a:cubicBezTo>
                  <a:pt x="613" y="394"/>
                  <a:pt x="641" y="464"/>
                  <a:pt x="686" y="519"/>
                </a:cubicBezTo>
                <a:cubicBezTo>
                  <a:pt x="649" y="526"/>
                  <a:pt x="614" y="537"/>
                  <a:pt x="581" y="553"/>
                </a:cubicBezTo>
                <a:cubicBezTo>
                  <a:pt x="576" y="508"/>
                  <a:pt x="537" y="472"/>
                  <a:pt x="490" y="472"/>
                </a:cubicBezTo>
                <a:cubicBezTo>
                  <a:pt x="439" y="472"/>
                  <a:pt x="398" y="513"/>
                  <a:pt x="398" y="564"/>
                </a:cubicBezTo>
                <a:cubicBezTo>
                  <a:pt x="398" y="603"/>
                  <a:pt x="422" y="636"/>
                  <a:pt x="456" y="650"/>
                </a:cubicBezTo>
                <a:cubicBezTo>
                  <a:pt x="398" y="717"/>
                  <a:pt x="363" y="804"/>
                  <a:pt x="361" y="899"/>
                </a:cubicBezTo>
                <a:cubicBezTo>
                  <a:pt x="329" y="885"/>
                  <a:pt x="294" y="877"/>
                  <a:pt x="257" y="877"/>
                </a:cubicBezTo>
                <a:cubicBezTo>
                  <a:pt x="115" y="877"/>
                  <a:pt x="0" y="992"/>
                  <a:pt x="0" y="1135"/>
                </a:cubicBezTo>
                <a:cubicBezTo>
                  <a:pt x="0" y="1277"/>
                  <a:pt x="115" y="1392"/>
                  <a:pt x="257" y="1392"/>
                </a:cubicBezTo>
                <a:cubicBezTo>
                  <a:pt x="373" y="1392"/>
                  <a:pt x="471" y="1315"/>
                  <a:pt x="504" y="1210"/>
                </a:cubicBezTo>
                <a:cubicBezTo>
                  <a:pt x="571" y="1266"/>
                  <a:pt x="659" y="1300"/>
                  <a:pt x="754" y="1300"/>
                </a:cubicBezTo>
                <a:cubicBezTo>
                  <a:pt x="796" y="1300"/>
                  <a:pt x="837" y="1293"/>
                  <a:pt x="876" y="1280"/>
                </a:cubicBezTo>
                <a:cubicBezTo>
                  <a:pt x="875" y="1282"/>
                  <a:pt x="875" y="1284"/>
                  <a:pt x="875" y="1285"/>
                </a:cubicBezTo>
                <a:cubicBezTo>
                  <a:pt x="875" y="1408"/>
                  <a:pt x="975" y="1508"/>
                  <a:pt x="1098" y="1508"/>
                </a:cubicBezTo>
                <a:cubicBezTo>
                  <a:pt x="1220" y="1508"/>
                  <a:pt x="1320" y="1408"/>
                  <a:pt x="1320" y="1285"/>
                </a:cubicBezTo>
                <a:cubicBezTo>
                  <a:pt x="1320" y="1168"/>
                  <a:pt x="1229" y="1072"/>
                  <a:pt x="1114" y="1064"/>
                </a:cubicBezTo>
                <a:close/>
              </a:path>
            </a:pathLst>
          </a:custGeom>
          <a:gradFill flip="none" rotWithShape="1">
            <a:gsLst>
              <a:gs pos="0">
                <a:schemeClr val="accent1"/>
              </a:gs>
              <a:gs pos="35000">
                <a:schemeClr val="accent2"/>
              </a:gs>
              <a:gs pos="70000">
                <a:schemeClr val="accent3"/>
              </a:gs>
              <a:gs pos="100000">
                <a:schemeClr val="accent4"/>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Oval 14">
            <a:extLst>
              <a:ext uri="{FF2B5EF4-FFF2-40B4-BE49-F238E27FC236}">
                <a16:creationId xmlns:a16="http://schemas.microsoft.com/office/drawing/2014/main" id="{EE6826DC-F3D6-4ACF-A016-FEE19F9AE6BD}"/>
              </a:ext>
            </a:extLst>
          </p:cNvPr>
          <p:cNvSpPr>
            <a:spLocks noChangeArrowheads="1"/>
          </p:cNvSpPr>
          <p:nvPr/>
        </p:nvSpPr>
        <p:spPr bwMode="auto">
          <a:xfrm rot="8100000" flipH="1">
            <a:off x="6807106" y="4399958"/>
            <a:ext cx="1379951" cy="138158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15">
            <a:extLst>
              <a:ext uri="{FF2B5EF4-FFF2-40B4-BE49-F238E27FC236}">
                <a16:creationId xmlns:a16="http://schemas.microsoft.com/office/drawing/2014/main" id="{9273F6F9-76D8-4253-917A-94032197BE18}"/>
              </a:ext>
            </a:extLst>
          </p:cNvPr>
          <p:cNvSpPr>
            <a:spLocks noChangeArrowheads="1"/>
          </p:cNvSpPr>
          <p:nvPr/>
        </p:nvSpPr>
        <p:spPr bwMode="auto">
          <a:xfrm rot="8100000" flipH="1">
            <a:off x="5087319" y="3384064"/>
            <a:ext cx="1775851" cy="177748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Oval 16">
            <a:extLst>
              <a:ext uri="{FF2B5EF4-FFF2-40B4-BE49-F238E27FC236}">
                <a16:creationId xmlns:a16="http://schemas.microsoft.com/office/drawing/2014/main" id="{84E493DD-2200-4734-95FC-F4A5C912CFDD}"/>
              </a:ext>
            </a:extLst>
          </p:cNvPr>
          <p:cNvSpPr>
            <a:spLocks noChangeArrowheads="1"/>
          </p:cNvSpPr>
          <p:nvPr/>
        </p:nvSpPr>
        <p:spPr bwMode="auto">
          <a:xfrm rot="8100000" flipH="1">
            <a:off x="5489281" y="2421679"/>
            <a:ext cx="832533" cy="83253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Oval 17">
            <a:extLst>
              <a:ext uri="{FF2B5EF4-FFF2-40B4-BE49-F238E27FC236}">
                <a16:creationId xmlns:a16="http://schemas.microsoft.com/office/drawing/2014/main" id="{D743E71D-02A1-4CA3-8062-8FCF49554C57}"/>
              </a:ext>
            </a:extLst>
          </p:cNvPr>
          <p:cNvSpPr>
            <a:spLocks noChangeArrowheads="1"/>
          </p:cNvSpPr>
          <p:nvPr/>
        </p:nvSpPr>
        <p:spPr bwMode="auto">
          <a:xfrm rot="8100000" flipH="1">
            <a:off x="4009064" y="4276600"/>
            <a:ext cx="1055736" cy="105573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0414A4BC-7120-4231-87C5-969137C0F354}"/>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Support</a:t>
            </a:r>
          </a:p>
        </p:txBody>
      </p:sp>
      <p:sp>
        <p:nvSpPr>
          <p:cNvPr id="29" name="TextBox 28">
            <a:extLst>
              <a:ext uri="{FF2B5EF4-FFF2-40B4-BE49-F238E27FC236}">
                <a16:creationId xmlns:a16="http://schemas.microsoft.com/office/drawing/2014/main" id="{9F3CA90E-E7EB-468A-9AFB-E5EBF8E9DE3A}"/>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0" name="TextBox 29">
            <a:extLst>
              <a:ext uri="{FF2B5EF4-FFF2-40B4-BE49-F238E27FC236}">
                <a16:creationId xmlns:a16="http://schemas.microsoft.com/office/drawing/2014/main" id="{7B42C938-9D11-4603-AE3D-08FF31920EB8}"/>
              </a:ext>
            </a:extLst>
          </p:cNvPr>
          <p:cNvSpPr txBox="1"/>
          <p:nvPr/>
        </p:nvSpPr>
        <p:spPr>
          <a:xfrm>
            <a:off x="693501" y="4740772"/>
            <a:ext cx="182515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Prospect</a:t>
            </a:r>
          </a:p>
        </p:txBody>
      </p:sp>
      <p:sp>
        <p:nvSpPr>
          <p:cNvPr id="31" name="TextBox 30">
            <a:extLst>
              <a:ext uri="{FF2B5EF4-FFF2-40B4-BE49-F238E27FC236}">
                <a16:creationId xmlns:a16="http://schemas.microsoft.com/office/drawing/2014/main" id="{16734D75-DCE1-4577-AD10-CFEA9ED44578}"/>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2" name="TextBox 31">
            <a:extLst>
              <a:ext uri="{FF2B5EF4-FFF2-40B4-BE49-F238E27FC236}">
                <a16:creationId xmlns:a16="http://schemas.microsoft.com/office/drawing/2014/main" id="{625FFE01-860E-4211-8778-8149F2C26E1A}"/>
              </a:ext>
            </a:extLst>
          </p:cNvPr>
          <p:cNvSpPr txBox="1"/>
          <p:nvPr/>
        </p:nvSpPr>
        <p:spPr>
          <a:xfrm>
            <a:off x="9558455" y="2002582"/>
            <a:ext cx="194004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Approach</a:t>
            </a:r>
          </a:p>
        </p:txBody>
      </p:sp>
      <p:sp>
        <p:nvSpPr>
          <p:cNvPr id="33" name="TextBox 32">
            <a:extLst>
              <a:ext uri="{FF2B5EF4-FFF2-40B4-BE49-F238E27FC236}">
                <a16:creationId xmlns:a16="http://schemas.microsoft.com/office/drawing/2014/main" id="{A38C514A-C31F-4A89-9609-AB08DEA9BA72}"/>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4" name="TextBox 33">
            <a:extLst>
              <a:ext uri="{FF2B5EF4-FFF2-40B4-BE49-F238E27FC236}">
                <a16:creationId xmlns:a16="http://schemas.microsoft.com/office/drawing/2014/main" id="{EFBF6447-1DBE-4DE5-B7A1-CBBCBE5DEB85}"/>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Interview</a:t>
            </a:r>
          </a:p>
        </p:txBody>
      </p:sp>
      <p:sp>
        <p:nvSpPr>
          <p:cNvPr id="35" name="TextBox 34">
            <a:extLst>
              <a:ext uri="{FF2B5EF4-FFF2-40B4-BE49-F238E27FC236}">
                <a16:creationId xmlns:a16="http://schemas.microsoft.com/office/drawing/2014/main" id="{0F1FC7D2-4A90-44E8-9DAD-E191EBA2CFFC}"/>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6" name="Freeform 97">
            <a:extLst>
              <a:ext uri="{FF2B5EF4-FFF2-40B4-BE49-F238E27FC236}">
                <a16:creationId xmlns:a16="http://schemas.microsoft.com/office/drawing/2014/main" id="{F1A6B03A-4F23-4F77-8602-8FFB8118C335}"/>
              </a:ext>
            </a:extLst>
          </p:cNvPr>
          <p:cNvSpPr>
            <a:spLocks noChangeArrowheads="1"/>
          </p:cNvSpPr>
          <p:nvPr/>
        </p:nvSpPr>
        <p:spPr bwMode="auto">
          <a:xfrm>
            <a:off x="7262225" y="4889204"/>
            <a:ext cx="469712" cy="403088"/>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7" name="Freeform 65">
            <a:extLst>
              <a:ext uri="{FF2B5EF4-FFF2-40B4-BE49-F238E27FC236}">
                <a16:creationId xmlns:a16="http://schemas.microsoft.com/office/drawing/2014/main" id="{BB71D964-7B2E-46A2-8D4D-E27D838F31E5}"/>
              </a:ext>
            </a:extLst>
          </p:cNvPr>
          <p:cNvSpPr>
            <a:spLocks noChangeArrowheads="1"/>
          </p:cNvSpPr>
          <p:nvPr/>
        </p:nvSpPr>
        <p:spPr bwMode="auto">
          <a:xfrm>
            <a:off x="4311951" y="4581378"/>
            <a:ext cx="449962" cy="446180"/>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8" name="Freeform 116">
            <a:extLst>
              <a:ext uri="{FF2B5EF4-FFF2-40B4-BE49-F238E27FC236}">
                <a16:creationId xmlns:a16="http://schemas.microsoft.com/office/drawing/2014/main" id="{0A0884ED-96D8-4671-BD94-16D769DBFE0B}"/>
              </a:ext>
            </a:extLst>
          </p:cNvPr>
          <p:cNvSpPr>
            <a:spLocks noChangeArrowheads="1"/>
          </p:cNvSpPr>
          <p:nvPr/>
        </p:nvSpPr>
        <p:spPr bwMode="auto">
          <a:xfrm>
            <a:off x="5721138" y="4010632"/>
            <a:ext cx="508212" cy="52434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Freeform 87">
            <a:extLst>
              <a:ext uri="{FF2B5EF4-FFF2-40B4-BE49-F238E27FC236}">
                <a16:creationId xmlns:a16="http://schemas.microsoft.com/office/drawing/2014/main" id="{A22CC3E6-6CDC-4DCC-9BCB-841DA3639170}"/>
              </a:ext>
            </a:extLst>
          </p:cNvPr>
          <p:cNvSpPr>
            <a:spLocks noChangeArrowheads="1"/>
          </p:cNvSpPr>
          <p:nvPr/>
        </p:nvSpPr>
        <p:spPr bwMode="auto">
          <a:xfrm>
            <a:off x="5679011" y="2614896"/>
            <a:ext cx="453072" cy="446098"/>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447333901"/>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3411FF2-5B4D-4A7D-8154-8234B5CC2489}"/>
              </a:ext>
            </a:extLst>
          </p:cNvPr>
          <p:cNvSpPr txBox="1"/>
          <p:nvPr/>
        </p:nvSpPr>
        <p:spPr>
          <a:xfrm>
            <a:off x="3657600" y="523875"/>
            <a:ext cx="4876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Strategy</a:t>
            </a:r>
          </a:p>
        </p:txBody>
      </p:sp>
      <p:sp>
        <p:nvSpPr>
          <p:cNvPr id="6" name="TextBox 5">
            <a:extLst>
              <a:ext uri="{FF2B5EF4-FFF2-40B4-BE49-F238E27FC236}">
                <a16:creationId xmlns:a16="http://schemas.microsoft.com/office/drawing/2014/main" id="{AE5967D5-24D3-460E-9D92-A9E8078951B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2" name="Rectangle 11">
            <a:extLst>
              <a:ext uri="{FF2B5EF4-FFF2-40B4-BE49-F238E27FC236}">
                <a16:creationId xmlns:a16="http://schemas.microsoft.com/office/drawing/2014/main" id="{574EB030-E5BB-44FD-8889-60301FB51724}"/>
              </a:ext>
            </a:extLst>
          </p:cNvPr>
          <p:cNvSpPr/>
          <p:nvPr/>
        </p:nvSpPr>
        <p:spPr>
          <a:xfrm>
            <a:off x="4919517" y="2720150"/>
            <a:ext cx="1495425" cy="14954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3ED74A25-C816-4A08-9333-3FA5BAC2B704}"/>
              </a:ext>
            </a:extLst>
          </p:cNvPr>
          <p:cNvSpPr/>
          <p:nvPr/>
        </p:nvSpPr>
        <p:spPr>
          <a:xfrm>
            <a:off x="6624492" y="2720150"/>
            <a:ext cx="1495425" cy="14954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756CAA84-288B-43C2-87CB-52DB323FDEAF}"/>
              </a:ext>
            </a:extLst>
          </p:cNvPr>
          <p:cNvSpPr/>
          <p:nvPr/>
        </p:nvSpPr>
        <p:spPr>
          <a:xfrm>
            <a:off x="4919517" y="4435015"/>
            <a:ext cx="1495425" cy="14954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AA87B579-8145-489A-8317-DD9D0C6DAADE}"/>
              </a:ext>
            </a:extLst>
          </p:cNvPr>
          <p:cNvSpPr/>
          <p:nvPr/>
        </p:nvSpPr>
        <p:spPr>
          <a:xfrm>
            <a:off x="6624492" y="4435015"/>
            <a:ext cx="1495425" cy="149542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3AC8BBBC-59CF-4596-BEC5-C1851A75CE17}"/>
              </a:ext>
            </a:extLst>
          </p:cNvPr>
          <p:cNvSpPr/>
          <p:nvPr/>
        </p:nvSpPr>
        <p:spPr>
          <a:xfrm>
            <a:off x="5929167" y="3734746"/>
            <a:ext cx="1181100" cy="11810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3B71D49A-F9D5-4043-931D-635C4A77F3F0}"/>
              </a:ext>
            </a:extLst>
          </p:cNvPr>
          <p:cNvSpPr/>
          <p:nvPr/>
        </p:nvSpPr>
        <p:spPr>
          <a:xfrm>
            <a:off x="5976792" y="3782371"/>
            <a:ext cx="1085850" cy="1085848"/>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5B985122-755A-4D67-B581-7FAD16DBE454}"/>
              </a:ext>
            </a:extLst>
          </p:cNvPr>
          <p:cNvSpPr txBox="1"/>
          <p:nvPr/>
        </p:nvSpPr>
        <p:spPr>
          <a:xfrm>
            <a:off x="6009984" y="4236290"/>
            <a:ext cx="1019466" cy="461665"/>
          </a:xfrm>
          <a:prstGeom prst="rect">
            <a:avLst/>
          </a:prstGeom>
          <a:noFill/>
        </p:spPr>
        <p:txBody>
          <a:bodyPr wrap="square" rtlCol="0">
            <a:spAutoFit/>
          </a:bodyPr>
          <a:lstStyle/>
          <a:p>
            <a:pPr algn="ctr"/>
            <a:r>
              <a:rPr lang="en-US" sz="1200">
                <a:solidFill>
                  <a:schemeClr val="tx2"/>
                </a:solidFill>
                <a:latin typeface="Inter" panose="020B0502030000000004" pitchFamily="34" charset="0"/>
                <a:ea typeface="Inter" panose="020B0502030000000004" pitchFamily="34" charset="0"/>
              </a:rPr>
              <a:t>OUR</a:t>
            </a:r>
          </a:p>
          <a:p>
            <a:pPr algn="ctr"/>
            <a:r>
              <a:rPr lang="en-US" sz="1200">
                <a:solidFill>
                  <a:schemeClr val="tx2"/>
                </a:solidFill>
                <a:latin typeface="Inter" panose="020B0502030000000004" pitchFamily="34" charset="0"/>
                <a:ea typeface="Inter" panose="020B0502030000000004" pitchFamily="34" charset="0"/>
              </a:rPr>
              <a:t>PRODUCT</a:t>
            </a:r>
          </a:p>
        </p:txBody>
      </p:sp>
      <p:sp>
        <p:nvSpPr>
          <p:cNvPr id="19" name="Freeform 57">
            <a:extLst>
              <a:ext uri="{FF2B5EF4-FFF2-40B4-BE49-F238E27FC236}">
                <a16:creationId xmlns:a16="http://schemas.microsoft.com/office/drawing/2014/main" id="{C5E0C9E2-F5D6-4CB6-B1A1-90F1002B375E}"/>
              </a:ext>
            </a:extLst>
          </p:cNvPr>
          <p:cNvSpPr>
            <a:spLocks noChangeArrowheads="1"/>
          </p:cNvSpPr>
          <p:nvPr/>
        </p:nvSpPr>
        <p:spPr bwMode="auto">
          <a:xfrm>
            <a:off x="6368855" y="3952636"/>
            <a:ext cx="293687" cy="257245"/>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tx2"/>
          </a:solidFill>
          <a:ln>
            <a:noFill/>
          </a:ln>
          <a:effectLst/>
        </p:spPr>
        <p:txBody>
          <a:bodyPr wrap="none" anchor="ctr"/>
          <a:lstStyle/>
          <a:p>
            <a:endParaRPr lang="en-US" dirty="0">
              <a:solidFill>
                <a:schemeClr val="tx2"/>
              </a:solidFill>
              <a:latin typeface="Roboto" panose="02000000000000000000" pitchFamily="2" charset="0"/>
            </a:endParaRPr>
          </a:p>
        </p:txBody>
      </p:sp>
      <p:sp>
        <p:nvSpPr>
          <p:cNvPr id="26" name="Arrow: Right 25">
            <a:extLst>
              <a:ext uri="{FF2B5EF4-FFF2-40B4-BE49-F238E27FC236}">
                <a16:creationId xmlns:a16="http://schemas.microsoft.com/office/drawing/2014/main" id="{A0E37931-8310-4CF9-AED0-A30EA083C171}"/>
              </a:ext>
            </a:extLst>
          </p:cNvPr>
          <p:cNvSpPr/>
          <p:nvPr/>
        </p:nvSpPr>
        <p:spPr>
          <a:xfrm>
            <a:off x="4919517" y="2236631"/>
            <a:ext cx="3200400" cy="435893"/>
          </a:xfrm>
          <a:prstGeom prst="rightArrow">
            <a:avLst>
              <a:gd name="adj1" fmla="val 67481"/>
              <a:gd name="adj2" fmla="val 50000"/>
            </a:avLst>
          </a:prstGeom>
          <a:solidFill>
            <a:schemeClr val="bg1">
              <a:lumMod val="95000"/>
            </a:schemeClr>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Arrow: Right 26">
            <a:extLst>
              <a:ext uri="{FF2B5EF4-FFF2-40B4-BE49-F238E27FC236}">
                <a16:creationId xmlns:a16="http://schemas.microsoft.com/office/drawing/2014/main" id="{43643531-4D20-456E-82A8-D619ACAD865F}"/>
              </a:ext>
            </a:extLst>
          </p:cNvPr>
          <p:cNvSpPr/>
          <p:nvPr/>
        </p:nvSpPr>
        <p:spPr>
          <a:xfrm rot="5400000">
            <a:off x="3013387" y="4112295"/>
            <a:ext cx="3200400" cy="435893"/>
          </a:xfrm>
          <a:prstGeom prst="rightArrow">
            <a:avLst>
              <a:gd name="adj1" fmla="val 67481"/>
              <a:gd name="adj2" fmla="val 50000"/>
            </a:avLst>
          </a:prstGeom>
          <a:solidFill>
            <a:schemeClr val="bg1">
              <a:lumMod val="95000"/>
            </a:schemeClr>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9DF46D04-ABF3-48D1-9B5D-752EA1F29A89}"/>
              </a:ext>
            </a:extLst>
          </p:cNvPr>
          <p:cNvSpPr txBox="1"/>
          <p:nvPr/>
        </p:nvSpPr>
        <p:spPr>
          <a:xfrm>
            <a:off x="5163960" y="2331466"/>
            <a:ext cx="100653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Low Quality</a:t>
            </a:r>
          </a:p>
        </p:txBody>
      </p:sp>
      <p:sp>
        <p:nvSpPr>
          <p:cNvPr id="29" name="TextBox 28">
            <a:extLst>
              <a:ext uri="{FF2B5EF4-FFF2-40B4-BE49-F238E27FC236}">
                <a16:creationId xmlns:a16="http://schemas.microsoft.com/office/drawing/2014/main" id="{F7A17BAF-98FE-45AA-9EBD-B0D47FED3E84}"/>
              </a:ext>
            </a:extLst>
          </p:cNvPr>
          <p:cNvSpPr txBox="1"/>
          <p:nvPr/>
        </p:nvSpPr>
        <p:spPr>
          <a:xfrm>
            <a:off x="6868935" y="2331466"/>
            <a:ext cx="100653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High Quality</a:t>
            </a:r>
          </a:p>
        </p:txBody>
      </p:sp>
      <p:sp>
        <p:nvSpPr>
          <p:cNvPr id="30" name="TextBox 29">
            <a:extLst>
              <a:ext uri="{FF2B5EF4-FFF2-40B4-BE49-F238E27FC236}">
                <a16:creationId xmlns:a16="http://schemas.microsoft.com/office/drawing/2014/main" id="{61B4AC52-68B2-4E8B-A6E6-B2C52884D4E2}"/>
              </a:ext>
            </a:extLst>
          </p:cNvPr>
          <p:cNvSpPr txBox="1"/>
          <p:nvPr/>
        </p:nvSpPr>
        <p:spPr>
          <a:xfrm rot="16200000">
            <a:off x="4110318" y="5059617"/>
            <a:ext cx="100653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High Price</a:t>
            </a:r>
          </a:p>
        </p:txBody>
      </p:sp>
      <p:sp>
        <p:nvSpPr>
          <p:cNvPr id="31" name="TextBox 30">
            <a:extLst>
              <a:ext uri="{FF2B5EF4-FFF2-40B4-BE49-F238E27FC236}">
                <a16:creationId xmlns:a16="http://schemas.microsoft.com/office/drawing/2014/main" id="{5B28F14C-1461-4DD3-B9E2-57691C8710E4}"/>
              </a:ext>
            </a:extLst>
          </p:cNvPr>
          <p:cNvSpPr txBox="1"/>
          <p:nvPr/>
        </p:nvSpPr>
        <p:spPr>
          <a:xfrm rot="16200000">
            <a:off x="4110319" y="3344752"/>
            <a:ext cx="100653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Low Price</a:t>
            </a:r>
          </a:p>
        </p:txBody>
      </p:sp>
      <p:sp>
        <p:nvSpPr>
          <p:cNvPr id="32" name="TextBox 31">
            <a:extLst>
              <a:ext uri="{FF2B5EF4-FFF2-40B4-BE49-F238E27FC236}">
                <a16:creationId xmlns:a16="http://schemas.microsoft.com/office/drawing/2014/main" id="{3D69DA33-E3D0-4078-AAC6-5C90B43619A5}"/>
              </a:ext>
            </a:extLst>
          </p:cNvPr>
          <p:cNvSpPr txBox="1"/>
          <p:nvPr/>
        </p:nvSpPr>
        <p:spPr>
          <a:xfrm>
            <a:off x="5042037" y="3030486"/>
            <a:ext cx="12503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Economy</a:t>
            </a:r>
          </a:p>
        </p:txBody>
      </p:sp>
      <p:sp>
        <p:nvSpPr>
          <p:cNvPr id="33" name="TextBox 32">
            <a:extLst>
              <a:ext uri="{FF2B5EF4-FFF2-40B4-BE49-F238E27FC236}">
                <a16:creationId xmlns:a16="http://schemas.microsoft.com/office/drawing/2014/main" id="{13187BEF-274E-41EC-B26E-A67338AF0F5B}"/>
              </a:ext>
            </a:extLst>
          </p:cNvPr>
          <p:cNvSpPr txBox="1"/>
          <p:nvPr/>
        </p:nvSpPr>
        <p:spPr>
          <a:xfrm>
            <a:off x="6643541" y="2891987"/>
            <a:ext cx="145732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Market</a:t>
            </a:r>
          </a:p>
          <a:p>
            <a:pPr algn="ctr"/>
            <a:r>
              <a:rPr lang="en-US">
                <a:solidFill>
                  <a:schemeClr val="bg1"/>
                </a:solidFill>
                <a:latin typeface="Inter" panose="020B0502030000000004" pitchFamily="34" charset="0"/>
                <a:ea typeface="Inter" panose="020B0502030000000004" pitchFamily="34" charset="0"/>
              </a:rPr>
              <a:t>Penetration</a:t>
            </a:r>
          </a:p>
        </p:txBody>
      </p:sp>
      <p:sp>
        <p:nvSpPr>
          <p:cNvPr id="34" name="TextBox 33">
            <a:extLst>
              <a:ext uri="{FF2B5EF4-FFF2-40B4-BE49-F238E27FC236}">
                <a16:creationId xmlns:a16="http://schemas.microsoft.com/office/drawing/2014/main" id="{9D6C491C-8E22-47C5-BEB8-A12B1C66578D}"/>
              </a:ext>
            </a:extLst>
          </p:cNvPr>
          <p:cNvSpPr txBox="1"/>
          <p:nvPr/>
        </p:nvSpPr>
        <p:spPr>
          <a:xfrm>
            <a:off x="6643541" y="5112272"/>
            <a:ext cx="1457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Premium</a:t>
            </a:r>
          </a:p>
        </p:txBody>
      </p:sp>
      <p:sp>
        <p:nvSpPr>
          <p:cNvPr id="35" name="TextBox 34">
            <a:extLst>
              <a:ext uri="{FF2B5EF4-FFF2-40B4-BE49-F238E27FC236}">
                <a16:creationId xmlns:a16="http://schemas.microsoft.com/office/drawing/2014/main" id="{30BA6E5D-2494-41A9-8B03-AF4E88A7F55F}"/>
              </a:ext>
            </a:extLst>
          </p:cNvPr>
          <p:cNvSpPr txBox="1"/>
          <p:nvPr/>
        </p:nvSpPr>
        <p:spPr>
          <a:xfrm>
            <a:off x="4938566" y="5112272"/>
            <a:ext cx="1457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Skimming</a:t>
            </a:r>
          </a:p>
        </p:txBody>
      </p:sp>
      <p:sp>
        <p:nvSpPr>
          <p:cNvPr id="36" name="TextBox 35">
            <a:extLst>
              <a:ext uri="{FF2B5EF4-FFF2-40B4-BE49-F238E27FC236}">
                <a16:creationId xmlns:a16="http://schemas.microsoft.com/office/drawing/2014/main" id="{31BB1C90-9A49-4854-BA4A-D8466013F09C}"/>
              </a:ext>
            </a:extLst>
          </p:cNvPr>
          <p:cNvSpPr txBox="1"/>
          <p:nvPr/>
        </p:nvSpPr>
        <p:spPr>
          <a:xfrm>
            <a:off x="8972551" y="2597408"/>
            <a:ext cx="2532126" cy="3067506"/>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a:t>
            </a:r>
          </a:p>
          <a:p>
            <a:pPr marL="171450" indent="-171450">
              <a:lnSpc>
                <a:spcPct val="150000"/>
              </a:lnSpc>
              <a:buFont typeface="Arial" panose="020B0604020202020204" pitchFamily="34" charset="0"/>
              <a:buChar char="•"/>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Hearted hundred to towards husband in are securing off occasion towards husband in are securing.</a:t>
            </a:r>
          </a:p>
          <a:p>
            <a:pPr marL="171450" indent="-171450">
              <a:lnSpc>
                <a:spcPct val="150000"/>
              </a:lnSpc>
              <a:buFont typeface="Arial" panose="020B0604020202020204" pitchFamily="34" charset="0"/>
              <a:buChar char="•"/>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Remember daughter replying's. held in that feel his see own yet.</a:t>
            </a:r>
          </a:p>
          <a:p>
            <a:pPr marL="171450" indent="-171450">
              <a:lnSpc>
                <a:spcPct val="150000"/>
              </a:lnSpc>
              <a:buFont typeface="Arial" panose="020B0604020202020204" pitchFamily="34" charset="0"/>
              <a:buChar char="•"/>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Strangers ye to he remember daughter there is replying. held in that there is in replying. held in that.</a:t>
            </a:r>
          </a:p>
        </p:txBody>
      </p:sp>
      <p:sp>
        <p:nvSpPr>
          <p:cNvPr id="43" name="TextBox 42">
            <a:extLst>
              <a:ext uri="{FF2B5EF4-FFF2-40B4-BE49-F238E27FC236}">
                <a16:creationId xmlns:a16="http://schemas.microsoft.com/office/drawing/2014/main" id="{64B26778-CDD3-4D72-8318-5F76F3EEB8EA}"/>
              </a:ext>
            </a:extLst>
          </p:cNvPr>
          <p:cNvSpPr txBox="1"/>
          <p:nvPr/>
        </p:nvSpPr>
        <p:spPr>
          <a:xfrm>
            <a:off x="687323" y="2851575"/>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44" name="TextBox 43">
            <a:extLst>
              <a:ext uri="{FF2B5EF4-FFF2-40B4-BE49-F238E27FC236}">
                <a16:creationId xmlns:a16="http://schemas.microsoft.com/office/drawing/2014/main" id="{A518C2C5-6FDD-42B0-9875-639E9543047B}"/>
              </a:ext>
            </a:extLst>
          </p:cNvPr>
          <p:cNvSpPr txBox="1"/>
          <p:nvPr/>
        </p:nvSpPr>
        <p:spPr>
          <a:xfrm>
            <a:off x="687323" y="3990005"/>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Tree>
    <p:extLst>
      <p:ext uri="{BB962C8B-B14F-4D97-AF65-F5344CB8AC3E}">
        <p14:creationId xmlns:p14="http://schemas.microsoft.com/office/powerpoint/2010/main" val="205592908"/>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32EDDCA7-F433-449E-80EE-64FE9B866398}"/>
              </a:ext>
            </a:extLst>
          </p:cNvPr>
          <p:cNvSpPr/>
          <p:nvPr/>
        </p:nvSpPr>
        <p:spPr>
          <a:xfrm>
            <a:off x="687325" y="5853698"/>
            <a:ext cx="7209110"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Rectangle 57">
            <a:extLst>
              <a:ext uri="{FF2B5EF4-FFF2-40B4-BE49-F238E27FC236}">
                <a16:creationId xmlns:a16="http://schemas.microsoft.com/office/drawing/2014/main" id="{231FD906-0763-4DFA-B9E3-11BDD578465F}"/>
              </a:ext>
            </a:extLst>
          </p:cNvPr>
          <p:cNvSpPr/>
          <p:nvPr/>
        </p:nvSpPr>
        <p:spPr>
          <a:xfrm>
            <a:off x="687325" y="3950145"/>
            <a:ext cx="7209110"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Rectangle 58">
            <a:extLst>
              <a:ext uri="{FF2B5EF4-FFF2-40B4-BE49-F238E27FC236}">
                <a16:creationId xmlns:a16="http://schemas.microsoft.com/office/drawing/2014/main" id="{015BA57E-774E-456F-B437-C910DA0C0707}"/>
              </a:ext>
            </a:extLst>
          </p:cNvPr>
          <p:cNvSpPr/>
          <p:nvPr/>
        </p:nvSpPr>
        <p:spPr>
          <a:xfrm>
            <a:off x="687325" y="4584663"/>
            <a:ext cx="7209110"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Rectangle 59">
            <a:extLst>
              <a:ext uri="{FF2B5EF4-FFF2-40B4-BE49-F238E27FC236}">
                <a16:creationId xmlns:a16="http://schemas.microsoft.com/office/drawing/2014/main" id="{CEFD2B6C-B8B9-4F9D-8EF3-4A5C88979E00}"/>
              </a:ext>
            </a:extLst>
          </p:cNvPr>
          <p:cNvSpPr/>
          <p:nvPr/>
        </p:nvSpPr>
        <p:spPr>
          <a:xfrm>
            <a:off x="687325" y="5219181"/>
            <a:ext cx="7209110"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18">
            <a:extLst>
              <a:ext uri="{FF2B5EF4-FFF2-40B4-BE49-F238E27FC236}">
                <a16:creationId xmlns:a16="http://schemas.microsoft.com/office/drawing/2014/main" id="{0D570F8B-A0C9-4C84-9968-DB33F54783A7}"/>
              </a:ext>
            </a:extLst>
          </p:cNvPr>
          <p:cNvSpPr/>
          <p:nvPr/>
        </p:nvSpPr>
        <p:spPr>
          <a:xfrm>
            <a:off x="9770178" y="5853698"/>
            <a:ext cx="1734498"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6098B8FD-576D-4CFE-A66E-0FAF4A8B511B}"/>
              </a:ext>
            </a:extLst>
          </p:cNvPr>
          <p:cNvSpPr/>
          <p:nvPr/>
        </p:nvSpPr>
        <p:spPr>
          <a:xfrm>
            <a:off x="9770178" y="3950145"/>
            <a:ext cx="1734498"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A5F3BF15-D1A2-42C4-88BD-63A4AEF3A0CA}"/>
              </a:ext>
            </a:extLst>
          </p:cNvPr>
          <p:cNvSpPr/>
          <p:nvPr/>
        </p:nvSpPr>
        <p:spPr>
          <a:xfrm>
            <a:off x="9770178" y="4584663"/>
            <a:ext cx="1734498"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16074F0C-7F8A-4729-A3EF-917E996693F2}"/>
              </a:ext>
            </a:extLst>
          </p:cNvPr>
          <p:cNvSpPr/>
          <p:nvPr/>
        </p:nvSpPr>
        <p:spPr>
          <a:xfrm>
            <a:off x="9770178" y="5219181"/>
            <a:ext cx="1734498" cy="3185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00C4A667-A91C-4A8D-A005-ABE0C6179FAA}"/>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6" name="TextBox 5">
            <a:extLst>
              <a:ext uri="{FF2B5EF4-FFF2-40B4-BE49-F238E27FC236}">
                <a16:creationId xmlns:a16="http://schemas.microsoft.com/office/drawing/2014/main" id="{08F71E37-3190-4FAF-B841-A2414691F53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Single Corner Rounded 1">
            <a:extLst>
              <a:ext uri="{FF2B5EF4-FFF2-40B4-BE49-F238E27FC236}">
                <a16:creationId xmlns:a16="http://schemas.microsoft.com/office/drawing/2014/main" id="{229C7CE1-6F74-4645-9782-D2CD97EFC375}"/>
              </a:ext>
            </a:extLst>
          </p:cNvPr>
          <p:cNvSpPr/>
          <p:nvPr/>
        </p:nvSpPr>
        <p:spPr>
          <a:xfrm rot="10800000">
            <a:off x="4357816" y="1994874"/>
            <a:ext cx="1734498" cy="1580348"/>
          </a:xfrm>
          <a:prstGeom prst="round1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59DA589E-355B-41CE-959A-93E839E9A897}"/>
              </a:ext>
            </a:extLst>
          </p:cNvPr>
          <p:cNvSpPr/>
          <p:nvPr/>
        </p:nvSpPr>
        <p:spPr>
          <a:xfrm>
            <a:off x="6161937" y="1994874"/>
            <a:ext cx="1734498" cy="15803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A803F7D4-6F6A-4A59-BF45-28182819F36A}"/>
              </a:ext>
            </a:extLst>
          </p:cNvPr>
          <p:cNvSpPr/>
          <p:nvPr/>
        </p:nvSpPr>
        <p:spPr>
          <a:xfrm>
            <a:off x="7966057" y="1994874"/>
            <a:ext cx="1734498" cy="15803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45241EE1-83E0-4BE0-A872-2D072FE400E2}"/>
              </a:ext>
            </a:extLst>
          </p:cNvPr>
          <p:cNvSpPr/>
          <p:nvPr/>
        </p:nvSpPr>
        <p:spPr>
          <a:xfrm>
            <a:off x="9770178" y="1994874"/>
            <a:ext cx="1734498" cy="15803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8A367B16-884C-49D5-A74A-1DBEB21274CC}"/>
              </a:ext>
            </a:extLst>
          </p:cNvPr>
          <p:cNvSpPr txBox="1"/>
          <p:nvPr/>
        </p:nvSpPr>
        <p:spPr>
          <a:xfrm>
            <a:off x="4617741" y="2514544"/>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$8.00/m</a:t>
            </a:r>
          </a:p>
        </p:txBody>
      </p:sp>
      <p:sp>
        <p:nvSpPr>
          <p:cNvPr id="23" name="TextBox 22">
            <a:extLst>
              <a:ext uri="{FF2B5EF4-FFF2-40B4-BE49-F238E27FC236}">
                <a16:creationId xmlns:a16="http://schemas.microsoft.com/office/drawing/2014/main" id="{28B655AE-756F-435C-BB9D-E2B4947DCB76}"/>
              </a:ext>
            </a:extLst>
          </p:cNvPr>
          <p:cNvSpPr txBox="1"/>
          <p:nvPr/>
        </p:nvSpPr>
        <p:spPr>
          <a:xfrm>
            <a:off x="4602084" y="2862171"/>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24" name="Freeform 3">
            <a:extLst>
              <a:ext uri="{FF2B5EF4-FFF2-40B4-BE49-F238E27FC236}">
                <a16:creationId xmlns:a16="http://schemas.microsoft.com/office/drawing/2014/main" id="{0E7560ED-C98F-41D2-A985-7CE7A19AC648}"/>
              </a:ext>
            </a:extLst>
          </p:cNvPr>
          <p:cNvSpPr>
            <a:spLocks noChangeArrowheads="1"/>
          </p:cNvSpPr>
          <p:nvPr/>
        </p:nvSpPr>
        <p:spPr bwMode="auto">
          <a:xfrm>
            <a:off x="5055425" y="2181894"/>
            <a:ext cx="339280" cy="271906"/>
          </a:xfrm>
          <a:custGeom>
            <a:avLst/>
            <a:gdLst>
              <a:gd name="T0" fmla="*/ 219334 w 497"/>
              <a:gd name="T1" fmla="*/ 31841 h 400"/>
              <a:gd name="T2" fmla="*/ 219334 w 497"/>
              <a:gd name="T3" fmla="*/ 31841 h 400"/>
              <a:gd name="T4" fmla="*/ 167541 w 497"/>
              <a:gd name="T5" fmla="*/ 0 h 400"/>
              <a:gd name="T6" fmla="*/ 159434 w 497"/>
              <a:gd name="T7" fmla="*/ 0 h 400"/>
              <a:gd name="T8" fmla="*/ 111694 w 497"/>
              <a:gd name="T9" fmla="*/ 31841 h 400"/>
              <a:gd name="T10" fmla="*/ 63954 w 497"/>
              <a:gd name="T11" fmla="*/ 0 h 400"/>
              <a:gd name="T12" fmla="*/ 55397 w 497"/>
              <a:gd name="T13" fmla="*/ 0 h 400"/>
              <a:gd name="T14" fmla="*/ 3603 w 497"/>
              <a:gd name="T15" fmla="*/ 31841 h 400"/>
              <a:gd name="T16" fmla="*/ 0 w 497"/>
              <a:gd name="T17" fmla="*/ 39914 h 400"/>
              <a:gd name="T18" fmla="*/ 0 w 497"/>
              <a:gd name="T19" fmla="*/ 171316 h 400"/>
              <a:gd name="T20" fmla="*/ 3603 w 497"/>
              <a:gd name="T21" fmla="*/ 174903 h 400"/>
              <a:gd name="T22" fmla="*/ 11710 w 497"/>
              <a:gd name="T23" fmla="*/ 174903 h 400"/>
              <a:gd name="T24" fmla="*/ 59450 w 497"/>
              <a:gd name="T25" fmla="*/ 147098 h 400"/>
              <a:gd name="T26" fmla="*/ 107640 w 497"/>
              <a:gd name="T27" fmla="*/ 174903 h 400"/>
              <a:gd name="T28" fmla="*/ 115747 w 497"/>
              <a:gd name="T29" fmla="*/ 174903 h 400"/>
              <a:gd name="T30" fmla="*/ 163487 w 497"/>
              <a:gd name="T31" fmla="*/ 147098 h 400"/>
              <a:gd name="T32" fmla="*/ 211678 w 497"/>
              <a:gd name="T33" fmla="*/ 174903 h 400"/>
              <a:gd name="T34" fmla="*/ 215281 w 497"/>
              <a:gd name="T35" fmla="*/ 178940 h 400"/>
              <a:gd name="T36" fmla="*/ 219334 w 497"/>
              <a:gd name="T37" fmla="*/ 174903 h 400"/>
              <a:gd name="T38" fmla="*/ 223388 w 497"/>
              <a:gd name="T39" fmla="*/ 171316 h 400"/>
              <a:gd name="T40" fmla="*/ 223388 w 497"/>
              <a:gd name="T41" fmla="*/ 39914 h 400"/>
              <a:gd name="T42" fmla="*/ 219334 w 497"/>
              <a:gd name="T43" fmla="*/ 31841 h 400"/>
              <a:gd name="T44" fmla="*/ 51794 w 497"/>
              <a:gd name="T45" fmla="*/ 131402 h 400"/>
              <a:gd name="T46" fmla="*/ 51794 w 497"/>
              <a:gd name="T47" fmla="*/ 131402 h 400"/>
              <a:gd name="T48" fmla="*/ 15763 w 497"/>
              <a:gd name="T49" fmla="*/ 155171 h 400"/>
              <a:gd name="T50" fmla="*/ 15763 w 497"/>
              <a:gd name="T51" fmla="*/ 43950 h 400"/>
              <a:gd name="T52" fmla="*/ 51794 w 497"/>
              <a:gd name="T53" fmla="*/ 19733 h 400"/>
              <a:gd name="T54" fmla="*/ 51794 w 497"/>
              <a:gd name="T55" fmla="*/ 131402 h 400"/>
              <a:gd name="T56" fmla="*/ 103587 w 497"/>
              <a:gd name="T57" fmla="*/ 155171 h 400"/>
              <a:gd name="T58" fmla="*/ 103587 w 497"/>
              <a:gd name="T59" fmla="*/ 155171 h 400"/>
              <a:gd name="T60" fmla="*/ 67557 w 497"/>
              <a:gd name="T61" fmla="*/ 131402 h 400"/>
              <a:gd name="T62" fmla="*/ 67557 w 497"/>
              <a:gd name="T63" fmla="*/ 19733 h 400"/>
              <a:gd name="T64" fmla="*/ 103587 w 497"/>
              <a:gd name="T65" fmla="*/ 43950 h 400"/>
              <a:gd name="T66" fmla="*/ 103587 w 497"/>
              <a:gd name="T67" fmla="*/ 155171 h 400"/>
              <a:gd name="T68" fmla="*/ 155381 w 497"/>
              <a:gd name="T69" fmla="*/ 131402 h 400"/>
              <a:gd name="T70" fmla="*/ 155381 w 497"/>
              <a:gd name="T71" fmla="*/ 131402 h 400"/>
              <a:gd name="T72" fmla="*/ 119801 w 497"/>
              <a:gd name="T73" fmla="*/ 155171 h 400"/>
              <a:gd name="T74" fmla="*/ 119801 w 497"/>
              <a:gd name="T75" fmla="*/ 43950 h 400"/>
              <a:gd name="T76" fmla="*/ 155381 w 497"/>
              <a:gd name="T77" fmla="*/ 19733 h 400"/>
              <a:gd name="T78" fmla="*/ 155381 w 497"/>
              <a:gd name="T79" fmla="*/ 131402 h 400"/>
              <a:gd name="T80" fmla="*/ 207624 w 497"/>
              <a:gd name="T81" fmla="*/ 155171 h 400"/>
              <a:gd name="T82" fmla="*/ 207624 w 497"/>
              <a:gd name="T83" fmla="*/ 155171 h 400"/>
              <a:gd name="T84" fmla="*/ 171144 w 497"/>
              <a:gd name="T85" fmla="*/ 131402 h 400"/>
              <a:gd name="T86" fmla="*/ 171144 w 497"/>
              <a:gd name="T87" fmla="*/ 19733 h 400"/>
              <a:gd name="T88" fmla="*/ 207624 w 497"/>
              <a:gd name="T89" fmla="*/ 43950 h 400"/>
              <a:gd name="T90" fmla="*/ 207624 w 497"/>
              <a:gd name="T91" fmla="*/ 155171 h 40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81E5A826-D45F-4187-8488-DFC18CBAE5D8}"/>
              </a:ext>
            </a:extLst>
          </p:cNvPr>
          <p:cNvSpPr txBox="1"/>
          <p:nvPr/>
        </p:nvSpPr>
        <p:spPr>
          <a:xfrm>
            <a:off x="6355994" y="2514544"/>
            <a:ext cx="134638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$88.00/m</a:t>
            </a:r>
          </a:p>
        </p:txBody>
      </p:sp>
      <p:sp>
        <p:nvSpPr>
          <p:cNvPr id="28" name="TextBox 27">
            <a:extLst>
              <a:ext uri="{FF2B5EF4-FFF2-40B4-BE49-F238E27FC236}">
                <a16:creationId xmlns:a16="http://schemas.microsoft.com/office/drawing/2014/main" id="{EFCC7B32-99D8-4F1E-9042-D83A6A6BA612}"/>
              </a:ext>
            </a:extLst>
          </p:cNvPr>
          <p:cNvSpPr txBox="1"/>
          <p:nvPr/>
        </p:nvSpPr>
        <p:spPr>
          <a:xfrm>
            <a:off x="6406205" y="2862171"/>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1" name="TextBox 30">
            <a:extLst>
              <a:ext uri="{FF2B5EF4-FFF2-40B4-BE49-F238E27FC236}">
                <a16:creationId xmlns:a16="http://schemas.microsoft.com/office/drawing/2014/main" id="{D28D48EC-DF01-4BCF-B100-A3571DF505F1}"/>
              </a:ext>
            </a:extLst>
          </p:cNvPr>
          <p:cNvSpPr txBox="1"/>
          <p:nvPr/>
        </p:nvSpPr>
        <p:spPr>
          <a:xfrm>
            <a:off x="8127196" y="2514544"/>
            <a:ext cx="141222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$160.00/m</a:t>
            </a:r>
          </a:p>
        </p:txBody>
      </p:sp>
      <p:sp>
        <p:nvSpPr>
          <p:cNvPr id="32" name="TextBox 31">
            <a:extLst>
              <a:ext uri="{FF2B5EF4-FFF2-40B4-BE49-F238E27FC236}">
                <a16:creationId xmlns:a16="http://schemas.microsoft.com/office/drawing/2014/main" id="{E154CE13-9E74-4BDA-84CA-4D66DD6C06CD}"/>
              </a:ext>
            </a:extLst>
          </p:cNvPr>
          <p:cNvSpPr txBox="1"/>
          <p:nvPr/>
        </p:nvSpPr>
        <p:spPr>
          <a:xfrm>
            <a:off x="8210325" y="2862171"/>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5" name="TextBox 34">
            <a:extLst>
              <a:ext uri="{FF2B5EF4-FFF2-40B4-BE49-F238E27FC236}">
                <a16:creationId xmlns:a16="http://schemas.microsoft.com/office/drawing/2014/main" id="{DC419BC2-9192-4AA7-A0AA-51CB629BD3BB}"/>
              </a:ext>
            </a:extLst>
          </p:cNvPr>
          <p:cNvSpPr txBox="1"/>
          <p:nvPr/>
        </p:nvSpPr>
        <p:spPr>
          <a:xfrm>
            <a:off x="9881924" y="2514544"/>
            <a:ext cx="151100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$299.00/m</a:t>
            </a:r>
          </a:p>
        </p:txBody>
      </p:sp>
      <p:sp>
        <p:nvSpPr>
          <p:cNvPr id="36" name="TextBox 35">
            <a:extLst>
              <a:ext uri="{FF2B5EF4-FFF2-40B4-BE49-F238E27FC236}">
                <a16:creationId xmlns:a16="http://schemas.microsoft.com/office/drawing/2014/main" id="{640EE3A5-D7A5-4316-B7E4-9DC2F4177E4D}"/>
              </a:ext>
            </a:extLst>
          </p:cNvPr>
          <p:cNvSpPr txBox="1"/>
          <p:nvPr/>
        </p:nvSpPr>
        <p:spPr>
          <a:xfrm>
            <a:off x="10014446" y="2862171"/>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8" name="Freeform 97">
            <a:extLst>
              <a:ext uri="{FF2B5EF4-FFF2-40B4-BE49-F238E27FC236}">
                <a16:creationId xmlns:a16="http://schemas.microsoft.com/office/drawing/2014/main" id="{369BC17E-FDF9-4C3F-844A-24B9105A593D}"/>
              </a:ext>
            </a:extLst>
          </p:cNvPr>
          <p:cNvSpPr>
            <a:spLocks noChangeArrowheads="1"/>
          </p:cNvSpPr>
          <p:nvPr/>
        </p:nvSpPr>
        <p:spPr bwMode="auto">
          <a:xfrm>
            <a:off x="6863049" y="2175276"/>
            <a:ext cx="332274" cy="285142"/>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Freeform 101">
            <a:extLst>
              <a:ext uri="{FF2B5EF4-FFF2-40B4-BE49-F238E27FC236}">
                <a16:creationId xmlns:a16="http://schemas.microsoft.com/office/drawing/2014/main" id="{AA4B9AD3-EE92-468A-8C38-EB6ACEB0DDC3}"/>
              </a:ext>
            </a:extLst>
          </p:cNvPr>
          <p:cNvSpPr>
            <a:spLocks noChangeArrowheads="1"/>
          </p:cNvSpPr>
          <p:nvPr/>
        </p:nvSpPr>
        <p:spPr bwMode="auto">
          <a:xfrm>
            <a:off x="8651146" y="2178321"/>
            <a:ext cx="364320" cy="279052"/>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Freeform 111">
            <a:extLst>
              <a:ext uri="{FF2B5EF4-FFF2-40B4-BE49-F238E27FC236}">
                <a16:creationId xmlns:a16="http://schemas.microsoft.com/office/drawing/2014/main" id="{0790D0F6-BCC6-45CF-9737-A379341FEDFC}"/>
              </a:ext>
            </a:extLst>
          </p:cNvPr>
          <p:cNvSpPr>
            <a:spLocks noChangeArrowheads="1"/>
          </p:cNvSpPr>
          <p:nvPr/>
        </p:nvSpPr>
        <p:spPr bwMode="auto">
          <a:xfrm>
            <a:off x="10518422" y="2172921"/>
            <a:ext cx="238010" cy="289852"/>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TextBox 41">
            <a:extLst>
              <a:ext uri="{FF2B5EF4-FFF2-40B4-BE49-F238E27FC236}">
                <a16:creationId xmlns:a16="http://schemas.microsoft.com/office/drawing/2014/main" id="{2748228D-7E4C-4F50-84B1-AE99459D756E}"/>
              </a:ext>
            </a:extLst>
          </p:cNvPr>
          <p:cNvSpPr txBox="1"/>
          <p:nvPr/>
        </p:nvSpPr>
        <p:spPr>
          <a:xfrm>
            <a:off x="4675755" y="3646774"/>
            <a:ext cx="1098620" cy="246221"/>
          </a:xfrm>
          <a:prstGeom prst="rect">
            <a:avLst/>
          </a:prstGeom>
          <a:noFill/>
        </p:spPr>
        <p:txBody>
          <a:bodyPr wrap="square" rtlCol="0">
            <a:spAutoFit/>
          </a:bodyPr>
          <a:lstStyle/>
          <a:p>
            <a:pPr algn="ctr"/>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1 MONTH</a:t>
            </a:r>
          </a:p>
        </p:txBody>
      </p:sp>
      <p:sp>
        <p:nvSpPr>
          <p:cNvPr id="43" name="TextBox 42">
            <a:extLst>
              <a:ext uri="{FF2B5EF4-FFF2-40B4-BE49-F238E27FC236}">
                <a16:creationId xmlns:a16="http://schemas.microsoft.com/office/drawing/2014/main" id="{21CAC6FA-DC0B-479D-ADE0-1C20DF4308D4}"/>
              </a:ext>
            </a:extLst>
          </p:cNvPr>
          <p:cNvSpPr txBox="1"/>
          <p:nvPr/>
        </p:nvSpPr>
        <p:spPr>
          <a:xfrm>
            <a:off x="6479876" y="3646774"/>
            <a:ext cx="109862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6 MONTHS</a:t>
            </a:r>
          </a:p>
        </p:txBody>
      </p:sp>
      <p:sp>
        <p:nvSpPr>
          <p:cNvPr id="44" name="TextBox 43">
            <a:extLst>
              <a:ext uri="{FF2B5EF4-FFF2-40B4-BE49-F238E27FC236}">
                <a16:creationId xmlns:a16="http://schemas.microsoft.com/office/drawing/2014/main" id="{AEE9CECE-F9D5-49E8-B42A-980C1E3DA1F4}"/>
              </a:ext>
            </a:extLst>
          </p:cNvPr>
          <p:cNvSpPr txBox="1"/>
          <p:nvPr/>
        </p:nvSpPr>
        <p:spPr>
          <a:xfrm>
            <a:off x="8283997" y="3646774"/>
            <a:ext cx="1098620" cy="246221"/>
          </a:xfrm>
          <a:prstGeom prst="rect">
            <a:avLst/>
          </a:prstGeom>
          <a:noFill/>
        </p:spPr>
        <p:txBody>
          <a:bodyPr wrap="square" rtlCol="0">
            <a:spAutoFit/>
          </a:bodyPr>
          <a:lstStyle/>
          <a:p>
            <a:pPr algn="ctr"/>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12 MONTHS</a:t>
            </a:r>
          </a:p>
        </p:txBody>
      </p:sp>
      <p:sp>
        <p:nvSpPr>
          <p:cNvPr id="45" name="TextBox 44">
            <a:extLst>
              <a:ext uri="{FF2B5EF4-FFF2-40B4-BE49-F238E27FC236}">
                <a16:creationId xmlns:a16="http://schemas.microsoft.com/office/drawing/2014/main" id="{610F1659-585C-4CF0-A8AE-D3AB438BD880}"/>
              </a:ext>
            </a:extLst>
          </p:cNvPr>
          <p:cNvSpPr txBox="1"/>
          <p:nvPr/>
        </p:nvSpPr>
        <p:spPr>
          <a:xfrm>
            <a:off x="10088117" y="3646774"/>
            <a:ext cx="1098620" cy="246221"/>
          </a:xfrm>
          <a:prstGeom prst="rect">
            <a:avLst/>
          </a:prstGeom>
          <a:noFill/>
        </p:spPr>
        <p:txBody>
          <a:bodyPr wrap="square" rtlCol="0">
            <a:spAutoFit/>
          </a:bodyPr>
          <a:lstStyle/>
          <a:p>
            <a:pPr algn="ctr"/>
            <a:r>
              <a:rPr lang="en-US" sz="1000">
                <a:solidFill>
                  <a:schemeClr val="accent4"/>
                </a:solidFill>
                <a:latin typeface="Roboto" panose="02000000000000000000" pitchFamily="2" charset="0"/>
                <a:ea typeface="Roboto" panose="02000000000000000000" pitchFamily="2" charset="0"/>
                <a:cs typeface="Roboto" panose="02000000000000000000" pitchFamily="2" charset="0"/>
              </a:rPr>
              <a:t>24 MONTHS</a:t>
            </a:r>
          </a:p>
        </p:txBody>
      </p:sp>
      <p:sp>
        <p:nvSpPr>
          <p:cNvPr id="46" name="TextBox 45">
            <a:extLst>
              <a:ext uri="{FF2B5EF4-FFF2-40B4-BE49-F238E27FC236}">
                <a16:creationId xmlns:a16="http://schemas.microsoft.com/office/drawing/2014/main" id="{91582B8E-5D43-4323-9031-7F9AC50DA859}"/>
              </a:ext>
            </a:extLst>
          </p:cNvPr>
          <p:cNvSpPr txBox="1"/>
          <p:nvPr/>
        </p:nvSpPr>
        <p:spPr>
          <a:xfrm>
            <a:off x="687324" y="3986285"/>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47" name="TextBox 46">
            <a:extLst>
              <a:ext uri="{FF2B5EF4-FFF2-40B4-BE49-F238E27FC236}">
                <a16:creationId xmlns:a16="http://schemas.microsoft.com/office/drawing/2014/main" id="{24103EBB-C3AE-4CB6-A974-FF59E0D15D86}"/>
              </a:ext>
            </a:extLst>
          </p:cNvPr>
          <p:cNvSpPr txBox="1"/>
          <p:nvPr/>
        </p:nvSpPr>
        <p:spPr>
          <a:xfrm>
            <a:off x="687324" y="4303544"/>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48" name="TextBox 47">
            <a:extLst>
              <a:ext uri="{FF2B5EF4-FFF2-40B4-BE49-F238E27FC236}">
                <a16:creationId xmlns:a16="http://schemas.microsoft.com/office/drawing/2014/main" id="{3FC5CDE2-F0B2-44D5-9905-1D542A82B342}"/>
              </a:ext>
            </a:extLst>
          </p:cNvPr>
          <p:cNvSpPr txBox="1"/>
          <p:nvPr/>
        </p:nvSpPr>
        <p:spPr>
          <a:xfrm>
            <a:off x="687324" y="4620803"/>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49" name="TextBox 48">
            <a:extLst>
              <a:ext uri="{FF2B5EF4-FFF2-40B4-BE49-F238E27FC236}">
                <a16:creationId xmlns:a16="http://schemas.microsoft.com/office/drawing/2014/main" id="{313AC43F-4D03-4322-8807-B52BA3BB25BD}"/>
              </a:ext>
            </a:extLst>
          </p:cNvPr>
          <p:cNvSpPr txBox="1"/>
          <p:nvPr/>
        </p:nvSpPr>
        <p:spPr>
          <a:xfrm>
            <a:off x="687324" y="4938062"/>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50" name="TextBox 49">
            <a:extLst>
              <a:ext uri="{FF2B5EF4-FFF2-40B4-BE49-F238E27FC236}">
                <a16:creationId xmlns:a16="http://schemas.microsoft.com/office/drawing/2014/main" id="{F27BB8FB-7516-409A-BBA8-39DB6B7EA8A8}"/>
              </a:ext>
            </a:extLst>
          </p:cNvPr>
          <p:cNvSpPr txBox="1"/>
          <p:nvPr/>
        </p:nvSpPr>
        <p:spPr>
          <a:xfrm>
            <a:off x="687324" y="5255321"/>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51" name="TextBox 50">
            <a:extLst>
              <a:ext uri="{FF2B5EF4-FFF2-40B4-BE49-F238E27FC236}">
                <a16:creationId xmlns:a16="http://schemas.microsoft.com/office/drawing/2014/main" id="{8F8B0577-F941-4C95-9E1F-1C0962DDC277}"/>
              </a:ext>
            </a:extLst>
          </p:cNvPr>
          <p:cNvSpPr txBox="1"/>
          <p:nvPr/>
        </p:nvSpPr>
        <p:spPr>
          <a:xfrm>
            <a:off x="687324" y="5572580"/>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52" name="TextBox 51">
            <a:extLst>
              <a:ext uri="{FF2B5EF4-FFF2-40B4-BE49-F238E27FC236}">
                <a16:creationId xmlns:a16="http://schemas.microsoft.com/office/drawing/2014/main" id="{A62CD59D-1185-4E63-AAF7-2E9BF12085F0}"/>
              </a:ext>
            </a:extLst>
          </p:cNvPr>
          <p:cNvSpPr txBox="1"/>
          <p:nvPr/>
        </p:nvSpPr>
        <p:spPr>
          <a:xfrm>
            <a:off x="687324" y="5889839"/>
            <a:ext cx="240859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Sample text goes here</a:t>
            </a:r>
          </a:p>
        </p:txBody>
      </p:sp>
      <p:sp>
        <p:nvSpPr>
          <p:cNvPr id="62" name="Rectangle 61">
            <a:extLst>
              <a:ext uri="{FF2B5EF4-FFF2-40B4-BE49-F238E27FC236}">
                <a16:creationId xmlns:a16="http://schemas.microsoft.com/office/drawing/2014/main" id="{2E9E6007-AAA4-4B5A-BB29-36A9E049243E}"/>
              </a:ext>
            </a:extLst>
          </p:cNvPr>
          <p:cNvSpPr/>
          <p:nvPr/>
        </p:nvSpPr>
        <p:spPr>
          <a:xfrm>
            <a:off x="7966057" y="5853698"/>
            <a:ext cx="1734498" cy="31850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Rectangle 62">
            <a:extLst>
              <a:ext uri="{FF2B5EF4-FFF2-40B4-BE49-F238E27FC236}">
                <a16:creationId xmlns:a16="http://schemas.microsoft.com/office/drawing/2014/main" id="{75644DB2-54F9-4737-ADD3-BCC402CE4074}"/>
              </a:ext>
            </a:extLst>
          </p:cNvPr>
          <p:cNvSpPr/>
          <p:nvPr/>
        </p:nvSpPr>
        <p:spPr>
          <a:xfrm>
            <a:off x="7966057" y="3950145"/>
            <a:ext cx="1734498" cy="31850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Rectangle 63">
            <a:extLst>
              <a:ext uri="{FF2B5EF4-FFF2-40B4-BE49-F238E27FC236}">
                <a16:creationId xmlns:a16="http://schemas.microsoft.com/office/drawing/2014/main" id="{622954E2-3034-483A-9484-978D63FAB5AE}"/>
              </a:ext>
            </a:extLst>
          </p:cNvPr>
          <p:cNvSpPr/>
          <p:nvPr/>
        </p:nvSpPr>
        <p:spPr>
          <a:xfrm>
            <a:off x="7966057" y="4584663"/>
            <a:ext cx="1734498" cy="31850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Rectangle 64">
            <a:extLst>
              <a:ext uri="{FF2B5EF4-FFF2-40B4-BE49-F238E27FC236}">
                <a16:creationId xmlns:a16="http://schemas.microsoft.com/office/drawing/2014/main" id="{727DBFAE-5B06-4412-B9D9-AF66DEEBE6A5}"/>
              </a:ext>
            </a:extLst>
          </p:cNvPr>
          <p:cNvSpPr/>
          <p:nvPr/>
        </p:nvSpPr>
        <p:spPr>
          <a:xfrm>
            <a:off x="7966057" y="5219181"/>
            <a:ext cx="1734498" cy="31850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81" name="Group 80">
            <a:extLst>
              <a:ext uri="{FF2B5EF4-FFF2-40B4-BE49-F238E27FC236}">
                <a16:creationId xmlns:a16="http://schemas.microsoft.com/office/drawing/2014/main" id="{5D294CA4-2B19-4662-AC93-7228C85E44D5}"/>
              </a:ext>
            </a:extLst>
          </p:cNvPr>
          <p:cNvGrpSpPr/>
          <p:nvPr/>
        </p:nvGrpSpPr>
        <p:grpSpPr>
          <a:xfrm>
            <a:off x="5116130" y="4000461"/>
            <a:ext cx="217870" cy="2121423"/>
            <a:chOff x="5116130" y="4000461"/>
            <a:chExt cx="217870" cy="2121423"/>
          </a:xfrm>
        </p:grpSpPr>
        <p:sp>
          <p:nvSpPr>
            <p:cNvPr id="68" name="Freeform 37">
              <a:extLst>
                <a:ext uri="{FF2B5EF4-FFF2-40B4-BE49-F238E27FC236}">
                  <a16:creationId xmlns:a16="http://schemas.microsoft.com/office/drawing/2014/main" id="{9E801C8B-E295-46FE-B259-DCEC36CE1F61}"/>
                </a:ext>
              </a:extLst>
            </p:cNvPr>
            <p:cNvSpPr>
              <a:spLocks noChangeArrowheads="1"/>
            </p:cNvSpPr>
            <p:nvPr/>
          </p:nvSpPr>
          <p:spPr bwMode="auto">
            <a:xfrm>
              <a:off x="5189531" y="4703606"/>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9" name="Oval 68">
              <a:extLst>
                <a:ext uri="{FF2B5EF4-FFF2-40B4-BE49-F238E27FC236}">
                  <a16:creationId xmlns:a16="http://schemas.microsoft.com/office/drawing/2014/main" id="{125FFEFA-B9D7-4A7F-977A-39446F1BD6AD}"/>
                </a:ext>
              </a:extLst>
            </p:cNvPr>
            <p:cNvSpPr/>
            <p:nvPr/>
          </p:nvSpPr>
          <p:spPr>
            <a:xfrm>
              <a:off x="5116130" y="4000461"/>
              <a:ext cx="217870" cy="2178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Oval 69">
              <a:extLst>
                <a:ext uri="{FF2B5EF4-FFF2-40B4-BE49-F238E27FC236}">
                  <a16:creationId xmlns:a16="http://schemas.microsoft.com/office/drawing/2014/main" id="{96740010-B5DF-44EA-BACA-32DC1196BF7A}"/>
                </a:ext>
              </a:extLst>
            </p:cNvPr>
            <p:cNvSpPr/>
            <p:nvPr/>
          </p:nvSpPr>
          <p:spPr>
            <a:xfrm>
              <a:off x="5116130" y="4317720"/>
              <a:ext cx="217870" cy="2178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Oval 70">
              <a:extLst>
                <a:ext uri="{FF2B5EF4-FFF2-40B4-BE49-F238E27FC236}">
                  <a16:creationId xmlns:a16="http://schemas.microsoft.com/office/drawing/2014/main" id="{36188BA4-5BB4-4E7D-9774-A288F66A3AA7}"/>
                </a:ext>
              </a:extLst>
            </p:cNvPr>
            <p:cNvSpPr/>
            <p:nvPr/>
          </p:nvSpPr>
          <p:spPr>
            <a:xfrm>
              <a:off x="5116130" y="4634979"/>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 name="Oval 71">
              <a:extLst>
                <a:ext uri="{FF2B5EF4-FFF2-40B4-BE49-F238E27FC236}">
                  <a16:creationId xmlns:a16="http://schemas.microsoft.com/office/drawing/2014/main" id="{D4348AE4-B5BE-44E3-A4EB-F4E9ADEE32C2}"/>
                </a:ext>
              </a:extLst>
            </p:cNvPr>
            <p:cNvSpPr/>
            <p:nvPr/>
          </p:nvSpPr>
          <p:spPr>
            <a:xfrm>
              <a:off x="5116130" y="4952238"/>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Oval 72">
              <a:extLst>
                <a:ext uri="{FF2B5EF4-FFF2-40B4-BE49-F238E27FC236}">
                  <a16:creationId xmlns:a16="http://schemas.microsoft.com/office/drawing/2014/main" id="{7D72FD40-9B17-483A-81B9-6BBF683865E1}"/>
                </a:ext>
              </a:extLst>
            </p:cNvPr>
            <p:cNvSpPr/>
            <p:nvPr/>
          </p:nvSpPr>
          <p:spPr>
            <a:xfrm>
              <a:off x="5116130" y="5269497"/>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4" name="Oval 73">
              <a:extLst>
                <a:ext uri="{FF2B5EF4-FFF2-40B4-BE49-F238E27FC236}">
                  <a16:creationId xmlns:a16="http://schemas.microsoft.com/office/drawing/2014/main" id="{5A7CAFDB-13DC-4DF0-A661-31170F71F59C}"/>
                </a:ext>
              </a:extLst>
            </p:cNvPr>
            <p:cNvSpPr/>
            <p:nvPr/>
          </p:nvSpPr>
          <p:spPr>
            <a:xfrm>
              <a:off x="5116130" y="5586756"/>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Oval 74">
              <a:extLst>
                <a:ext uri="{FF2B5EF4-FFF2-40B4-BE49-F238E27FC236}">
                  <a16:creationId xmlns:a16="http://schemas.microsoft.com/office/drawing/2014/main" id="{3B6739CC-CAE2-44F0-AA60-3E2A211FEB19}"/>
                </a:ext>
              </a:extLst>
            </p:cNvPr>
            <p:cNvSpPr/>
            <p:nvPr/>
          </p:nvSpPr>
          <p:spPr>
            <a:xfrm>
              <a:off x="5116130" y="5904014"/>
              <a:ext cx="217870" cy="21787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Freeform 37">
              <a:extLst>
                <a:ext uri="{FF2B5EF4-FFF2-40B4-BE49-F238E27FC236}">
                  <a16:creationId xmlns:a16="http://schemas.microsoft.com/office/drawing/2014/main" id="{D134F62E-7DB1-42D3-BF99-17F058997A3A}"/>
                </a:ext>
              </a:extLst>
            </p:cNvPr>
            <p:cNvSpPr>
              <a:spLocks noChangeArrowheads="1"/>
            </p:cNvSpPr>
            <p:nvPr/>
          </p:nvSpPr>
          <p:spPr bwMode="auto">
            <a:xfrm>
              <a:off x="5189531" y="5020865"/>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8" name="Freeform 37">
              <a:extLst>
                <a:ext uri="{FF2B5EF4-FFF2-40B4-BE49-F238E27FC236}">
                  <a16:creationId xmlns:a16="http://schemas.microsoft.com/office/drawing/2014/main" id="{E2BE048B-FD72-488E-9462-4E9E7169630A}"/>
                </a:ext>
              </a:extLst>
            </p:cNvPr>
            <p:cNvSpPr>
              <a:spLocks noChangeArrowheads="1"/>
            </p:cNvSpPr>
            <p:nvPr/>
          </p:nvSpPr>
          <p:spPr bwMode="auto">
            <a:xfrm>
              <a:off x="5189531" y="5338124"/>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9" name="Freeform 37">
              <a:extLst>
                <a:ext uri="{FF2B5EF4-FFF2-40B4-BE49-F238E27FC236}">
                  <a16:creationId xmlns:a16="http://schemas.microsoft.com/office/drawing/2014/main" id="{E3E4FF82-E894-4FFE-B4F5-97F75E8FE12B}"/>
                </a:ext>
              </a:extLst>
            </p:cNvPr>
            <p:cNvSpPr>
              <a:spLocks noChangeArrowheads="1"/>
            </p:cNvSpPr>
            <p:nvPr/>
          </p:nvSpPr>
          <p:spPr bwMode="auto">
            <a:xfrm>
              <a:off x="5189531" y="5655383"/>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0" name="Freeform 37">
              <a:extLst>
                <a:ext uri="{FF2B5EF4-FFF2-40B4-BE49-F238E27FC236}">
                  <a16:creationId xmlns:a16="http://schemas.microsoft.com/office/drawing/2014/main" id="{B5D63669-CEDC-4709-A382-0C99F2214F7E}"/>
                </a:ext>
              </a:extLst>
            </p:cNvPr>
            <p:cNvSpPr>
              <a:spLocks noChangeArrowheads="1"/>
            </p:cNvSpPr>
            <p:nvPr/>
          </p:nvSpPr>
          <p:spPr bwMode="auto">
            <a:xfrm>
              <a:off x="5189531" y="5972642"/>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33">
              <a:extLst>
                <a:ext uri="{FF2B5EF4-FFF2-40B4-BE49-F238E27FC236}">
                  <a16:creationId xmlns:a16="http://schemas.microsoft.com/office/drawing/2014/main" id="{AF3F9A1B-6DD7-4943-A2F8-2AC164CD7B51}"/>
                </a:ext>
              </a:extLst>
            </p:cNvPr>
            <p:cNvSpPr>
              <a:spLocks noChangeArrowheads="1"/>
            </p:cNvSpPr>
            <p:nvPr/>
          </p:nvSpPr>
          <p:spPr bwMode="auto">
            <a:xfrm>
              <a:off x="5174151" y="4055830"/>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6" name="Freeform 33">
              <a:extLst>
                <a:ext uri="{FF2B5EF4-FFF2-40B4-BE49-F238E27FC236}">
                  <a16:creationId xmlns:a16="http://schemas.microsoft.com/office/drawing/2014/main" id="{88FD769A-0503-4558-82EC-5C7F0F493D04}"/>
                </a:ext>
              </a:extLst>
            </p:cNvPr>
            <p:cNvSpPr>
              <a:spLocks noChangeArrowheads="1"/>
            </p:cNvSpPr>
            <p:nvPr/>
          </p:nvSpPr>
          <p:spPr bwMode="auto">
            <a:xfrm>
              <a:off x="5174151" y="437253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grpSp>
      <p:grpSp>
        <p:nvGrpSpPr>
          <p:cNvPr id="99" name="Group 98">
            <a:extLst>
              <a:ext uri="{FF2B5EF4-FFF2-40B4-BE49-F238E27FC236}">
                <a16:creationId xmlns:a16="http://schemas.microsoft.com/office/drawing/2014/main" id="{21827E78-1224-4DAF-9E4D-F7D94B822212}"/>
              </a:ext>
            </a:extLst>
          </p:cNvPr>
          <p:cNvGrpSpPr/>
          <p:nvPr/>
        </p:nvGrpSpPr>
        <p:grpSpPr>
          <a:xfrm>
            <a:off x="6920251" y="4000461"/>
            <a:ext cx="217870" cy="2121423"/>
            <a:chOff x="6920251" y="4000461"/>
            <a:chExt cx="217870" cy="2121423"/>
          </a:xfrm>
        </p:grpSpPr>
        <p:sp>
          <p:nvSpPr>
            <p:cNvPr id="84" name="Oval 83">
              <a:extLst>
                <a:ext uri="{FF2B5EF4-FFF2-40B4-BE49-F238E27FC236}">
                  <a16:creationId xmlns:a16="http://schemas.microsoft.com/office/drawing/2014/main" id="{0F22DA4F-9429-44A7-831B-FBE99794F5A0}"/>
                </a:ext>
              </a:extLst>
            </p:cNvPr>
            <p:cNvSpPr/>
            <p:nvPr/>
          </p:nvSpPr>
          <p:spPr>
            <a:xfrm>
              <a:off x="6920251" y="4000461"/>
              <a:ext cx="217870" cy="2178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5" name="Oval 84">
              <a:extLst>
                <a:ext uri="{FF2B5EF4-FFF2-40B4-BE49-F238E27FC236}">
                  <a16:creationId xmlns:a16="http://schemas.microsoft.com/office/drawing/2014/main" id="{A42EA371-650B-4DDC-9712-D26FDF83B607}"/>
                </a:ext>
              </a:extLst>
            </p:cNvPr>
            <p:cNvSpPr/>
            <p:nvPr/>
          </p:nvSpPr>
          <p:spPr>
            <a:xfrm>
              <a:off x="6920251" y="4317720"/>
              <a:ext cx="217870" cy="2178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Oval 85">
              <a:extLst>
                <a:ext uri="{FF2B5EF4-FFF2-40B4-BE49-F238E27FC236}">
                  <a16:creationId xmlns:a16="http://schemas.microsoft.com/office/drawing/2014/main" id="{4AC5666D-91F1-4AEE-9C80-702F0D8F4698}"/>
                </a:ext>
              </a:extLst>
            </p:cNvPr>
            <p:cNvSpPr/>
            <p:nvPr/>
          </p:nvSpPr>
          <p:spPr>
            <a:xfrm>
              <a:off x="6920251" y="4634979"/>
              <a:ext cx="217870" cy="2178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Oval 86">
              <a:extLst>
                <a:ext uri="{FF2B5EF4-FFF2-40B4-BE49-F238E27FC236}">
                  <a16:creationId xmlns:a16="http://schemas.microsoft.com/office/drawing/2014/main" id="{2848B031-68E1-4A31-8858-11B0C4BF96DC}"/>
                </a:ext>
              </a:extLst>
            </p:cNvPr>
            <p:cNvSpPr/>
            <p:nvPr/>
          </p:nvSpPr>
          <p:spPr>
            <a:xfrm>
              <a:off x="6920251" y="4952238"/>
              <a:ext cx="217870" cy="2178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8" name="Oval 87">
              <a:extLst>
                <a:ext uri="{FF2B5EF4-FFF2-40B4-BE49-F238E27FC236}">
                  <a16:creationId xmlns:a16="http://schemas.microsoft.com/office/drawing/2014/main" id="{E878F58E-3A1C-4758-857F-44982FD0157C}"/>
                </a:ext>
              </a:extLst>
            </p:cNvPr>
            <p:cNvSpPr/>
            <p:nvPr/>
          </p:nvSpPr>
          <p:spPr>
            <a:xfrm>
              <a:off x="6920251" y="5269497"/>
              <a:ext cx="217870" cy="21787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9" name="Oval 88">
              <a:extLst>
                <a:ext uri="{FF2B5EF4-FFF2-40B4-BE49-F238E27FC236}">
                  <a16:creationId xmlns:a16="http://schemas.microsoft.com/office/drawing/2014/main" id="{42CD9FE4-7DC2-409C-8A90-90452CD71C39}"/>
                </a:ext>
              </a:extLst>
            </p:cNvPr>
            <p:cNvSpPr/>
            <p:nvPr/>
          </p:nvSpPr>
          <p:spPr>
            <a:xfrm>
              <a:off x="6920251" y="5586756"/>
              <a:ext cx="217870" cy="21787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0" name="Oval 89">
              <a:extLst>
                <a:ext uri="{FF2B5EF4-FFF2-40B4-BE49-F238E27FC236}">
                  <a16:creationId xmlns:a16="http://schemas.microsoft.com/office/drawing/2014/main" id="{2EBF8D83-E6A8-432A-AACB-0EFA5FC00262}"/>
                </a:ext>
              </a:extLst>
            </p:cNvPr>
            <p:cNvSpPr/>
            <p:nvPr/>
          </p:nvSpPr>
          <p:spPr>
            <a:xfrm>
              <a:off x="6920251" y="5904014"/>
              <a:ext cx="217870" cy="21787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2" name="Freeform 37">
              <a:extLst>
                <a:ext uri="{FF2B5EF4-FFF2-40B4-BE49-F238E27FC236}">
                  <a16:creationId xmlns:a16="http://schemas.microsoft.com/office/drawing/2014/main" id="{50F5CAF7-2CA1-4268-8347-3C951B9853BF}"/>
                </a:ext>
              </a:extLst>
            </p:cNvPr>
            <p:cNvSpPr>
              <a:spLocks noChangeArrowheads="1"/>
            </p:cNvSpPr>
            <p:nvPr/>
          </p:nvSpPr>
          <p:spPr bwMode="auto">
            <a:xfrm>
              <a:off x="6993652" y="5338124"/>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3" name="Freeform 37">
              <a:extLst>
                <a:ext uri="{FF2B5EF4-FFF2-40B4-BE49-F238E27FC236}">
                  <a16:creationId xmlns:a16="http://schemas.microsoft.com/office/drawing/2014/main" id="{4A989697-D3D3-42D0-9900-3AE6EDE69AAD}"/>
                </a:ext>
              </a:extLst>
            </p:cNvPr>
            <p:cNvSpPr>
              <a:spLocks noChangeArrowheads="1"/>
            </p:cNvSpPr>
            <p:nvPr/>
          </p:nvSpPr>
          <p:spPr bwMode="auto">
            <a:xfrm>
              <a:off x="6993652" y="5655383"/>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4" name="Freeform 37">
              <a:extLst>
                <a:ext uri="{FF2B5EF4-FFF2-40B4-BE49-F238E27FC236}">
                  <a16:creationId xmlns:a16="http://schemas.microsoft.com/office/drawing/2014/main" id="{BBEF674B-28C2-4594-8181-0A3A0401D25A}"/>
                </a:ext>
              </a:extLst>
            </p:cNvPr>
            <p:cNvSpPr>
              <a:spLocks noChangeArrowheads="1"/>
            </p:cNvSpPr>
            <p:nvPr/>
          </p:nvSpPr>
          <p:spPr bwMode="auto">
            <a:xfrm>
              <a:off x="6993652" y="5972642"/>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5" name="Freeform 33">
              <a:extLst>
                <a:ext uri="{FF2B5EF4-FFF2-40B4-BE49-F238E27FC236}">
                  <a16:creationId xmlns:a16="http://schemas.microsoft.com/office/drawing/2014/main" id="{1EA8E499-8860-4976-BD48-3B3DA6292538}"/>
                </a:ext>
              </a:extLst>
            </p:cNvPr>
            <p:cNvSpPr>
              <a:spLocks noChangeArrowheads="1"/>
            </p:cNvSpPr>
            <p:nvPr/>
          </p:nvSpPr>
          <p:spPr bwMode="auto">
            <a:xfrm>
              <a:off x="6978272" y="4055830"/>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6" name="Freeform 33">
              <a:extLst>
                <a:ext uri="{FF2B5EF4-FFF2-40B4-BE49-F238E27FC236}">
                  <a16:creationId xmlns:a16="http://schemas.microsoft.com/office/drawing/2014/main" id="{9BA2A6C1-70A1-4556-B8C4-210F6940D8B5}"/>
                </a:ext>
              </a:extLst>
            </p:cNvPr>
            <p:cNvSpPr>
              <a:spLocks noChangeArrowheads="1"/>
            </p:cNvSpPr>
            <p:nvPr/>
          </p:nvSpPr>
          <p:spPr bwMode="auto">
            <a:xfrm>
              <a:off x="6978272" y="437253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7" name="Freeform 33">
              <a:extLst>
                <a:ext uri="{FF2B5EF4-FFF2-40B4-BE49-F238E27FC236}">
                  <a16:creationId xmlns:a16="http://schemas.microsoft.com/office/drawing/2014/main" id="{12B5D9AB-834F-4FAE-A99D-05E67370EE58}"/>
                </a:ext>
              </a:extLst>
            </p:cNvPr>
            <p:cNvSpPr>
              <a:spLocks noChangeArrowheads="1"/>
            </p:cNvSpPr>
            <p:nvPr/>
          </p:nvSpPr>
          <p:spPr bwMode="auto">
            <a:xfrm>
              <a:off x="6978272" y="4690348"/>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8" name="Freeform 33">
              <a:extLst>
                <a:ext uri="{FF2B5EF4-FFF2-40B4-BE49-F238E27FC236}">
                  <a16:creationId xmlns:a16="http://schemas.microsoft.com/office/drawing/2014/main" id="{B3382E81-1C78-4826-A9C6-BBCB284405FD}"/>
                </a:ext>
              </a:extLst>
            </p:cNvPr>
            <p:cNvSpPr>
              <a:spLocks noChangeArrowheads="1"/>
            </p:cNvSpPr>
            <p:nvPr/>
          </p:nvSpPr>
          <p:spPr bwMode="auto">
            <a:xfrm>
              <a:off x="6978272" y="5007607"/>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grpSp>
      <p:grpSp>
        <p:nvGrpSpPr>
          <p:cNvPr id="116" name="Group 115">
            <a:extLst>
              <a:ext uri="{FF2B5EF4-FFF2-40B4-BE49-F238E27FC236}">
                <a16:creationId xmlns:a16="http://schemas.microsoft.com/office/drawing/2014/main" id="{197CC7F3-3CDA-4932-BD64-15C84ADDAD93}"/>
              </a:ext>
            </a:extLst>
          </p:cNvPr>
          <p:cNvGrpSpPr/>
          <p:nvPr/>
        </p:nvGrpSpPr>
        <p:grpSpPr>
          <a:xfrm>
            <a:off x="8724371" y="4000461"/>
            <a:ext cx="217870" cy="2121423"/>
            <a:chOff x="8724371" y="4000461"/>
            <a:chExt cx="217870" cy="2121423"/>
          </a:xfrm>
        </p:grpSpPr>
        <p:sp>
          <p:nvSpPr>
            <p:cNvPr id="101" name="Oval 100">
              <a:extLst>
                <a:ext uri="{FF2B5EF4-FFF2-40B4-BE49-F238E27FC236}">
                  <a16:creationId xmlns:a16="http://schemas.microsoft.com/office/drawing/2014/main" id="{A8CA1738-B7B8-42FD-B662-8775640EA3C1}"/>
                </a:ext>
              </a:extLst>
            </p:cNvPr>
            <p:cNvSpPr/>
            <p:nvPr/>
          </p:nvSpPr>
          <p:spPr>
            <a:xfrm>
              <a:off x="8724371" y="4000461"/>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2" name="Oval 101">
              <a:extLst>
                <a:ext uri="{FF2B5EF4-FFF2-40B4-BE49-F238E27FC236}">
                  <a16:creationId xmlns:a16="http://schemas.microsoft.com/office/drawing/2014/main" id="{4AD3C730-4641-4524-99BF-FA7E972CE175}"/>
                </a:ext>
              </a:extLst>
            </p:cNvPr>
            <p:cNvSpPr/>
            <p:nvPr/>
          </p:nvSpPr>
          <p:spPr>
            <a:xfrm>
              <a:off x="8724371" y="4317720"/>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3" name="Oval 102">
              <a:extLst>
                <a:ext uri="{FF2B5EF4-FFF2-40B4-BE49-F238E27FC236}">
                  <a16:creationId xmlns:a16="http://schemas.microsoft.com/office/drawing/2014/main" id="{F03C48DA-B118-49E0-8C7F-FE634D3C91CB}"/>
                </a:ext>
              </a:extLst>
            </p:cNvPr>
            <p:cNvSpPr/>
            <p:nvPr/>
          </p:nvSpPr>
          <p:spPr>
            <a:xfrm>
              <a:off x="8724371" y="4634979"/>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4" name="Oval 103">
              <a:extLst>
                <a:ext uri="{FF2B5EF4-FFF2-40B4-BE49-F238E27FC236}">
                  <a16:creationId xmlns:a16="http://schemas.microsoft.com/office/drawing/2014/main" id="{E14067C8-A933-4695-97C3-D4F4EB48A4DF}"/>
                </a:ext>
              </a:extLst>
            </p:cNvPr>
            <p:cNvSpPr/>
            <p:nvPr/>
          </p:nvSpPr>
          <p:spPr>
            <a:xfrm>
              <a:off x="8724371" y="4952238"/>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5" name="Oval 104">
              <a:extLst>
                <a:ext uri="{FF2B5EF4-FFF2-40B4-BE49-F238E27FC236}">
                  <a16:creationId xmlns:a16="http://schemas.microsoft.com/office/drawing/2014/main" id="{66AE70A5-077A-458D-BD79-256372F2CCFA}"/>
                </a:ext>
              </a:extLst>
            </p:cNvPr>
            <p:cNvSpPr/>
            <p:nvPr/>
          </p:nvSpPr>
          <p:spPr>
            <a:xfrm>
              <a:off x="8724371" y="5269497"/>
              <a:ext cx="217870" cy="2178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6" name="Oval 105">
              <a:extLst>
                <a:ext uri="{FF2B5EF4-FFF2-40B4-BE49-F238E27FC236}">
                  <a16:creationId xmlns:a16="http://schemas.microsoft.com/office/drawing/2014/main" id="{C8973069-497C-47CA-A7FF-FE481F00DAD3}"/>
                </a:ext>
              </a:extLst>
            </p:cNvPr>
            <p:cNvSpPr/>
            <p:nvPr/>
          </p:nvSpPr>
          <p:spPr>
            <a:xfrm>
              <a:off x="8724371" y="5586756"/>
              <a:ext cx="217870" cy="21787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7" name="Oval 106">
              <a:extLst>
                <a:ext uri="{FF2B5EF4-FFF2-40B4-BE49-F238E27FC236}">
                  <a16:creationId xmlns:a16="http://schemas.microsoft.com/office/drawing/2014/main" id="{3A51CE4D-4DB1-4FC3-B642-9B00998CE7C7}"/>
                </a:ext>
              </a:extLst>
            </p:cNvPr>
            <p:cNvSpPr/>
            <p:nvPr/>
          </p:nvSpPr>
          <p:spPr>
            <a:xfrm>
              <a:off x="8724371" y="5904014"/>
              <a:ext cx="217870" cy="21787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9" name="Freeform 37">
              <a:extLst>
                <a:ext uri="{FF2B5EF4-FFF2-40B4-BE49-F238E27FC236}">
                  <a16:creationId xmlns:a16="http://schemas.microsoft.com/office/drawing/2014/main" id="{2D073EEA-F19A-4C95-AC0E-987AC6A18A91}"/>
                </a:ext>
              </a:extLst>
            </p:cNvPr>
            <p:cNvSpPr>
              <a:spLocks noChangeArrowheads="1"/>
            </p:cNvSpPr>
            <p:nvPr/>
          </p:nvSpPr>
          <p:spPr bwMode="auto">
            <a:xfrm>
              <a:off x="8797772" y="5655383"/>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0" name="Freeform 37">
              <a:extLst>
                <a:ext uri="{FF2B5EF4-FFF2-40B4-BE49-F238E27FC236}">
                  <a16:creationId xmlns:a16="http://schemas.microsoft.com/office/drawing/2014/main" id="{0BE7E119-B16D-460E-A787-1D827BB59F81}"/>
                </a:ext>
              </a:extLst>
            </p:cNvPr>
            <p:cNvSpPr>
              <a:spLocks noChangeArrowheads="1"/>
            </p:cNvSpPr>
            <p:nvPr/>
          </p:nvSpPr>
          <p:spPr bwMode="auto">
            <a:xfrm>
              <a:off x="8797772" y="5972642"/>
              <a:ext cx="71068" cy="80614"/>
            </a:xfrm>
            <a:custGeom>
              <a:avLst/>
              <a:gdLst>
                <a:gd name="T0" fmla="*/ 101931 w 240"/>
                <a:gd name="T1" fmla="*/ 96249 h 267"/>
                <a:gd name="T2" fmla="*/ 101931 w 240"/>
                <a:gd name="T3" fmla="*/ 96249 h 267"/>
                <a:gd name="T4" fmla="*/ 70909 w 240"/>
                <a:gd name="T5" fmla="*/ 60099 h 267"/>
                <a:gd name="T6" fmla="*/ 101931 w 240"/>
                <a:gd name="T7" fmla="*/ 23949 h 267"/>
                <a:gd name="T8" fmla="*/ 101931 w 240"/>
                <a:gd name="T9" fmla="*/ 7682 h 267"/>
                <a:gd name="T10" fmla="*/ 81988 w 240"/>
                <a:gd name="T11" fmla="*/ 7682 h 267"/>
                <a:gd name="T12" fmla="*/ 54954 w 240"/>
                <a:gd name="T13" fmla="*/ 39765 h 267"/>
                <a:gd name="T14" fmla="*/ 27477 w 240"/>
                <a:gd name="T15" fmla="*/ 7682 h 267"/>
                <a:gd name="T16" fmla="*/ 7977 w 240"/>
                <a:gd name="T17" fmla="*/ 7682 h 267"/>
                <a:gd name="T18" fmla="*/ 7977 w 240"/>
                <a:gd name="T19" fmla="*/ 23949 h 267"/>
                <a:gd name="T20" fmla="*/ 39000 w 240"/>
                <a:gd name="T21" fmla="*/ 60099 h 267"/>
                <a:gd name="T22" fmla="*/ 7977 w 240"/>
                <a:gd name="T23" fmla="*/ 96249 h 267"/>
                <a:gd name="T24" fmla="*/ 7977 w 240"/>
                <a:gd name="T25" fmla="*/ 116131 h 267"/>
                <a:gd name="T26" fmla="*/ 27477 w 240"/>
                <a:gd name="T27" fmla="*/ 116131 h 267"/>
                <a:gd name="T28" fmla="*/ 54954 w 240"/>
                <a:gd name="T29" fmla="*/ 79981 h 267"/>
                <a:gd name="T30" fmla="*/ 81988 w 240"/>
                <a:gd name="T31" fmla="*/ 116131 h 267"/>
                <a:gd name="T32" fmla="*/ 101931 w 240"/>
                <a:gd name="T33" fmla="*/ 116131 h 267"/>
                <a:gd name="T34" fmla="*/ 101931 w 240"/>
                <a:gd name="T35" fmla="*/ 96249 h 2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1" name="Freeform 33">
              <a:extLst>
                <a:ext uri="{FF2B5EF4-FFF2-40B4-BE49-F238E27FC236}">
                  <a16:creationId xmlns:a16="http://schemas.microsoft.com/office/drawing/2014/main" id="{E4BB2B09-B72F-4D5E-8FB5-9DF5EF153752}"/>
                </a:ext>
              </a:extLst>
            </p:cNvPr>
            <p:cNvSpPr>
              <a:spLocks noChangeArrowheads="1"/>
            </p:cNvSpPr>
            <p:nvPr/>
          </p:nvSpPr>
          <p:spPr bwMode="auto">
            <a:xfrm>
              <a:off x="8782392" y="4055830"/>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2" name="Freeform 33">
              <a:extLst>
                <a:ext uri="{FF2B5EF4-FFF2-40B4-BE49-F238E27FC236}">
                  <a16:creationId xmlns:a16="http://schemas.microsoft.com/office/drawing/2014/main" id="{7B07F063-C742-44CB-8BAF-9E51331E16AE}"/>
                </a:ext>
              </a:extLst>
            </p:cNvPr>
            <p:cNvSpPr>
              <a:spLocks noChangeArrowheads="1"/>
            </p:cNvSpPr>
            <p:nvPr/>
          </p:nvSpPr>
          <p:spPr bwMode="auto">
            <a:xfrm>
              <a:off x="8782392" y="437253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3" name="Freeform 33">
              <a:extLst>
                <a:ext uri="{FF2B5EF4-FFF2-40B4-BE49-F238E27FC236}">
                  <a16:creationId xmlns:a16="http://schemas.microsoft.com/office/drawing/2014/main" id="{2CD209C4-7BF4-4657-BE0D-6EB53AE3365F}"/>
                </a:ext>
              </a:extLst>
            </p:cNvPr>
            <p:cNvSpPr>
              <a:spLocks noChangeArrowheads="1"/>
            </p:cNvSpPr>
            <p:nvPr/>
          </p:nvSpPr>
          <p:spPr bwMode="auto">
            <a:xfrm>
              <a:off x="8782392" y="4690348"/>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4" name="Freeform 33">
              <a:extLst>
                <a:ext uri="{FF2B5EF4-FFF2-40B4-BE49-F238E27FC236}">
                  <a16:creationId xmlns:a16="http://schemas.microsoft.com/office/drawing/2014/main" id="{4E5434EB-AA7C-4CF4-90A8-37C313816B9D}"/>
                </a:ext>
              </a:extLst>
            </p:cNvPr>
            <p:cNvSpPr>
              <a:spLocks noChangeArrowheads="1"/>
            </p:cNvSpPr>
            <p:nvPr/>
          </p:nvSpPr>
          <p:spPr bwMode="auto">
            <a:xfrm>
              <a:off x="8782392" y="5007607"/>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5" name="Freeform 33">
              <a:extLst>
                <a:ext uri="{FF2B5EF4-FFF2-40B4-BE49-F238E27FC236}">
                  <a16:creationId xmlns:a16="http://schemas.microsoft.com/office/drawing/2014/main" id="{3320972E-D0FA-413F-A459-17A33F0CC618}"/>
                </a:ext>
              </a:extLst>
            </p:cNvPr>
            <p:cNvSpPr>
              <a:spLocks noChangeArrowheads="1"/>
            </p:cNvSpPr>
            <p:nvPr/>
          </p:nvSpPr>
          <p:spPr bwMode="auto">
            <a:xfrm>
              <a:off x="8782392" y="532486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grpSp>
      <p:sp>
        <p:nvSpPr>
          <p:cNvPr id="118" name="Oval 117">
            <a:extLst>
              <a:ext uri="{FF2B5EF4-FFF2-40B4-BE49-F238E27FC236}">
                <a16:creationId xmlns:a16="http://schemas.microsoft.com/office/drawing/2014/main" id="{F6DDBC9F-3C2A-4F78-9B85-963E1E49A9B4}"/>
              </a:ext>
            </a:extLst>
          </p:cNvPr>
          <p:cNvSpPr/>
          <p:nvPr/>
        </p:nvSpPr>
        <p:spPr>
          <a:xfrm>
            <a:off x="10528492" y="4000461"/>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9" name="Oval 118">
            <a:extLst>
              <a:ext uri="{FF2B5EF4-FFF2-40B4-BE49-F238E27FC236}">
                <a16:creationId xmlns:a16="http://schemas.microsoft.com/office/drawing/2014/main" id="{0E2E1B5F-1EA5-40E8-8CB7-77BF39A3620F}"/>
              </a:ext>
            </a:extLst>
          </p:cNvPr>
          <p:cNvSpPr/>
          <p:nvPr/>
        </p:nvSpPr>
        <p:spPr>
          <a:xfrm>
            <a:off x="10528492" y="4317720"/>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Oval 119">
            <a:extLst>
              <a:ext uri="{FF2B5EF4-FFF2-40B4-BE49-F238E27FC236}">
                <a16:creationId xmlns:a16="http://schemas.microsoft.com/office/drawing/2014/main" id="{E9181086-63AF-4992-A0B7-51D5B2AEFEA1}"/>
              </a:ext>
            </a:extLst>
          </p:cNvPr>
          <p:cNvSpPr/>
          <p:nvPr/>
        </p:nvSpPr>
        <p:spPr>
          <a:xfrm>
            <a:off x="10528492" y="4634979"/>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1" name="Oval 120">
            <a:extLst>
              <a:ext uri="{FF2B5EF4-FFF2-40B4-BE49-F238E27FC236}">
                <a16:creationId xmlns:a16="http://schemas.microsoft.com/office/drawing/2014/main" id="{AC873D3A-D79E-47C7-B99B-7EAC4AABCAF1}"/>
              </a:ext>
            </a:extLst>
          </p:cNvPr>
          <p:cNvSpPr/>
          <p:nvPr/>
        </p:nvSpPr>
        <p:spPr>
          <a:xfrm>
            <a:off x="10528492" y="4952238"/>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2" name="Oval 121">
            <a:extLst>
              <a:ext uri="{FF2B5EF4-FFF2-40B4-BE49-F238E27FC236}">
                <a16:creationId xmlns:a16="http://schemas.microsoft.com/office/drawing/2014/main" id="{12D92D77-F462-4FB8-AE52-1DEE3B23EA7B}"/>
              </a:ext>
            </a:extLst>
          </p:cNvPr>
          <p:cNvSpPr/>
          <p:nvPr/>
        </p:nvSpPr>
        <p:spPr>
          <a:xfrm>
            <a:off x="10528492" y="5269497"/>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3" name="Oval 122">
            <a:extLst>
              <a:ext uri="{FF2B5EF4-FFF2-40B4-BE49-F238E27FC236}">
                <a16:creationId xmlns:a16="http://schemas.microsoft.com/office/drawing/2014/main" id="{7F2FD7D5-5F42-4429-8EBB-ECC4B9C8C2DB}"/>
              </a:ext>
            </a:extLst>
          </p:cNvPr>
          <p:cNvSpPr/>
          <p:nvPr/>
        </p:nvSpPr>
        <p:spPr>
          <a:xfrm>
            <a:off x="10528492" y="5586756"/>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4" name="Oval 123">
            <a:extLst>
              <a:ext uri="{FF2B5EF4-FFF2-40B4-BE49-F238E27FC236}">
                <a16:creationId xmlns:a16="http://schemas.microsoft.com/office/drawing/2014/main" id="{753AEB8A-8D53-4D18-AFB7-55B241EF5D58}"/>
              </a:ext>
            </a:extLst>
          </p:cNvPr>
          <p:cNvSpPr/>
          <p:nvPr/>
        </p:nvSpPr>
        <p:spPr>
          <a:xfrm>
            <a:off x="10528492" y="5904014"/>
            <a:ext cx="217870" cy="2178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7" name="Freeform 33">
            <a:extLst>
              <a:ext uri="{FF2B5EF4-FFF2-40B4-BE49-F238E27FC236}">
                <a16:creationId xmlns:a16="http://schemas.microsoft.com/office/drawing/2014/main" id="{55406AFC-F701-457E-BE50-A1A9DA997A17}"/>
              </a:ext>
            </a:extLst>
          </p:cNvPr>
          <p:cNvSpPr>
            <a:spLocks noChangeArrowheads="1"/>
          </p:cNvSpPr>
          <p:nvPr/>
        </p:nvSpPr>
        <p:spPr bwMode="auto">
          <a:xfrm>
            <a:off x="10586513" y="4055830"/>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8" name="Freeform 33">
            <a:extLst>
              <a:ext uri="{FF2B5EF4-FFF2-40B4-BE49-F238E27FC236}">
                <a16:creationId xmlns:a16="http://schemas.microsoft.com/office/drawing/2014/main" id="{1CA95160-4ADF-4163-879A-438F60B00EB3}"/>
              </a:ext>
            </a:extLst>
          </p:cNvPr>
          <p:cNvSpPr>
            <a:spLocks noChangeArrowheads="1"/>
          </p:cNvSpPr>
          <p:nvPr/>
        </p:nvSpPr>
        <p:spPr bwMode="auto">
          <a:xfrm>
            <a:off x="10586513" y="437253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9" name="Freeform 33">
            <a:extLst>
              <a:ext uri="{FF2B5EF4-FFF2-40B4-BE49-F238E27FC236}">
                <a16:creationId xmlns:a16="http://schemas.microsoft.com/office/drawing/2014/main" id="{DC55E9C8-6C28-4730-9092-EF5147C13929}"/>
              </a:ext>
            </a:extLst>
          </p:cNvPr>
          <p:cNvSpPr>
            <a:spLocks noChangeArrowheads="1"/>
          </p:cNvSpPr>
          <p:nvPr/>
        </p:nvSpPr>
        <p:spPr bwMode="auto">
          <a:xfrm>
            <a:off x="10586513" y="4690348"/>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0" name="Freeform 33">
            <a:extLst>
              <a:ext uri="{FF2B5EF4-FFF2-40B4-BE49-F238E27FC236}">
                <a16:creationId xmlns:a16="http://schemas.microsoft.com/office/drawing/2014/main" id="{31E2FBA3-5308-4B6E-845E-3FA145F26762}"/>
              </a:ext>
            </a:extLst>
          </p:cNvPr>
          <p:cNvSpPr>
            <a:spLocks noChangeArrowheads="1"/>
          </p:cNvSpPr>
          <p:nvPr/>
        </p:nvSpPr>
        <p:spPr bwMode="auto">
          <a:xfrm>
            <a:off x="10586513" y="5007607"/>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1" name="Freeform 33">
            <a:extLst>
              <a:ext uri="{FF2B5EF4-FFF2-40B4-BE49-F238E27FC236}">
                <a16:creationId xmlns:a16="http://schemas.microsoft.com/office/drawing/2014/main" id="{8AAF3F68-8018-4104-82FB-A4100C9AEDB8}"/>
              </a:ext>
            </a:extLst>
          </p:cNvPr>
          <p:cNvSpPr>
            <a:spLocks noChangeArrowheads="1"/>
          </p:cNvSpPr>
          <p:nvPr/>
        </p:nvSpPr>
        <p:spPr bwMode="auto">
          <a:xfrm>
            <a:off x="10586513" y="5324866"/>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2" name="Freeform 33">
            <a:extLst>
              <a:ext uri="{FF2B5EF4-FFF2-40B4-BE49-F238E27FC236}">
                <a16:creationId xmlns:a16="http://schemas.microsoft.com/office/drawing/2014/main" id="{907F57B0-E02B-4831-ACAE-FFD794673C5B}"/>
              </a:ext>
            </a:extLst>
          </p:cNvPr>
          <p:cNvSpPr>
            <a:spLocks noChangeArrowheads="1"/>
          </p:cNvSpPr>
          <p:nvPr/>
        </p:nvSpPr>
        <p:spPr bwMode="auto">
          <a:xfrm>
            <a:off x="10586513" y="5642125"/>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3" name="Freeform 33">
            <a:extLst>
              <a:ext uri="{FF2B5EF4-FFF2-40B4-BE49-F238E27FC236}">
                <a16:creationId xmlns:a16="http://schemas.microsoft.com/office/drawing/2014/main" id="{B2FA7CC6-83C2-4DC3-80D4-A2269C5AB83A}"/>
              </a:ext>
            </a:extLst>
          </p:cNvPr>
          <p:cNvSpPr>
            <a:spLocks noChangeArrowheads="1"/>
          </p:cNvSpPr>
          <p:nvPr/>
        </p:nvSpPr>
        <p:spPr bwMode="auto">
          <a:xfrm>
            <a:off x="10586513" y="5959383"/>
            <a:ext cx="101828" cy="10713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cxnSp>
        <p:nvCxnSpPr>
          <p:cNvPr id="137" name="Straight Connector 136">
            <a:extLst>
              <a:ext uri="{FF2B5EF4-FFF2-40B4-BE49-F238E27FC236}">
                <a16:creationId xmlns:a16="http://schemas.microsoft.com/office/drawing/2014/main" id="{E6DE58DE-71F7-489A-BF12-69BAD4210AE8}"/>
              </a:ext>
            </a:extLst>
          </p:cNvPr>
          <p:cNvCxnSpPr>
            <a:cxnSpLocks/>
          </p:cNvCxnSpPr>
          <p:nvPr/>
        </p:nvCxnSpPr>
        <p:spPr>
          <a:xfrm>
            <a:off x="687325" y="3575223"/>
            <a:ext cx="5404989"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39" name="TextBox 138">
            <a:extLst>
              <a:ext uri="{FF2B5EF4-FFF2-40B4-BE49-F238E27FC236}">
                <a16:creationId xmlns:a16="http://schemas.microsoft.com/office/drawing/2014/main" id="{262EC06D-E0B5-4C7C-BB6E-EF8DF752ABAB}"/>
              </a:ext>
            </a:extLst>
          </p:cNvPr>
          <p:cNvSpPr txBox="1"/>
          <p:nvPr/>
        </p:nvSpPr>
        <p:spPr>
          <a:xfrm>
            <a:off x="687323" y="3646774"/>
            <a:ext cx="1341501"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SERVICES LIST :</a:t>
            </a:r>
          </a:p>
        </p:txBody>
      </p:sp>
    </p:spTree>
    <p:extLst>
      <p:ext uri="{BB962C8B-B14F-4D97-AF65-F5344CB8AC3E}">
        <p14:creationId xmlns:p14="http://schemas.microsoft.com/office/powerpoint/2010/main" val="3618329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B7E2EE6-6201-344F-8833-12BABD807C98}"/>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76550CAE-4BB9-4C2A-8C5F-59653D61A6DD}"/>
              </a:ext>
            </a:extLst>
          </p:cNvPr>
          <p:cNvSpPr txBox="1"/>
          <p:nvPr/>
        </p:nvSpPr>
        <p:spPr>
          <a:xfrm>
            <a:off x="3133725" y="523875"/>
            <a:ext cx="592455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Executive Summary</a:t>
            </a:r>
          </a:p>
        </p:txBody>
      </p:sp>
      <p:sp>
        <p:nvSpPr>
          <p:cNvPr id="5" name="TextBox 4">
            <a:extLst>
              <a:ext uri="{FF2B5EF4-FFF2-40B4-BE49-F238E27FC236}">
                <a16:creationId xmlns:a16="http://schemas.microsoft.com/office/drawing/2014/main" id="{E09EF139-C2BB-4FBF-9110-9D819D15406C}"/>
              </a:ext>
            </a:extLst>
          </p:cNvPr>
          <p:cNvSpPr txBox="1"/>
          <p:nvPr/>
        </p:nvSpPr>
        <p:spPr>
          <a:xfrm>
            <a:off x="4810125" y="1225433"/>
            <a:ext cx="2571750" cy="246221"/>
          </a:xfrm>
          <a:prstGeom prst="rect">
            <a:avLst/>
          </a:prstGeom>
          <a:noFill/>
        </p:spPr>
        <p:txBody>
          <a:bodyPr wrap="square" rtlCol="0">
            <a:spAutoFit/>
          </a:bodyPr>
          <a:lstStyle/>
          <a:p>
            <a:pPr algn="ctr"/>
            <a:r>
              <a:rPr lang="en-US" sz="1000" dirty="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 name="TextBox 3">
            <a:extLst>
              <a:ext uri="{FF2B5EF4-FFF2-40B4-BE49-F238E27FC236}">
                <a16:creationId xmlns:a16="http://schemas.microsoft.com/office/drawing/2014/main" id="{7707E2FD-3438-410A-AD9A-ABF1A3CF390D}"/>
              </a:ext>
            </a:extLst>
          </p:cNvPr>
          <p:cNvSpPr txBox="1"/>
          <p:nvPr/>
        </p:nvSpPr>
        <p:spPr>
          <a:xfrm>
            <a:off x="1973200" y="3391040"/>
            <a:ext cx="2836924" cy="1384995"/>
          </a:xfrm>
          <a:prstGeom prst="rect">
            <a:avLst/>
          </a:prstGeom>
          <a:noFill/>
        </p:spPr>
        <p:txBody>
          <a:bodyPr wrap="square" rtlCol="0">
            <a:spAutoFit/>
          </a:bodyPr>
          <a:lstStyle/>
          <a:p>
            <a:pPr algn="ctr"/>
            <a:r>
              <a:rPr lang="en-US" sz="2800" dirty="0">
                <a:solidFill>
                  <a:schemeClr val="bg1"/>
                </a:solidFill>
                <a:latin typeface="Inter" panose="020B0502030000000004" pitchFamily="34" charset="0"/>
                <a:ea typeface="Inter" panose="020B0502030000000004" pitchFamily="34" charset="0"/>
              </a:rPr>
              <a:t>AWESOME PLACE TO ADD YOUR TITLE</a:t>
            </a:r>
          </a:p>
        </p:txBody>
      </p:sp>
      <p:sp>
        <p:nvSpPr>
          <p:cNvPr id="9" name="Rectangle 8">
            <a:extLst>
              <a:ext uri="{FF2B5EF4-FFF2-40B4-BE49-F238E27FC236}">
                <a16:creationId xmlns:a16="http://schemas.microsoft.com/office/drawing/2014/main" id="{8C11CCB5-1406-4843-A622-403B86A2DC08}"/>
              </a:ext>
            </a:extLst>
          </p:cNvPr>
          <p:cNvSpPr/>
          <p:nvPr/>
        </p:nvSpPr>
        <p:spPr>
          <a:xfrm>
            <a:off x="1766824" y="2828613"/>
            <a:ext cx="3249676" cy="250984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E342A982-8211-475D-A2BF-0ED9C9C6B543}"/>
              </a:ext>
            </a:extLst>
          </p:cNvPr>
          <p:cNvSpPr/>
          <p:nvPr/>
        </p:nvSpPr>
        <p:spPr>
          <a:xfrm>
            <a:off x="6879463" y="2276475"/>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bg1"/>
                </a:solidFill>
                <a:latin typeface="Inter" panose="020B0502030000000004" pitchFamily="34" charset="0"/>
                <a:ea typeface="Inter" panose="020B0502030000000004" pitchFamily="34" charset="0"/>
              </a:rPr>
              <a:t>01</a:t>
            </a:r>
          </a:p>
        </p:txBody>
      </p:sp>
      <p:sp>
        <p:nvSpPr>
          <p:cNvPr id="27" name="TextBox 26">
            <a:extLst>
              <a:ext uri="{FF2B5EF4-FFF2-40B4-BE49-F238E27FC236}">
                <a16:creationId xmlns:a16="http://schemas.microsoft.com/office/drawing/2014/main" id="{C18817AD-37FD-4625-A6AE-A4C40D05C16D}"/>
              </a:ext>
            </a:extLst>
          </p:cNvPr>
          <p:cNvSpPr txBox="1"/>
          <p:nvPr/>
        </p:nvSpPr>
        <p:spPr>
          <a:xfrm>
            <a:off x="7828785" y="2273548"/>
            <a:ext cx="236296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Subtitle text</a:t>
            </a:r>
          </a:p>
        </p:txBody>
      </p:sp>
      <p:sp>
        <p:nvSpPr>
          <p:cNvPr id="28" name="TextBox 27">
            <a:extLst>
              <a:ext uri="{FF2B5EF4-FFF2-40B4-BE49-F238E27FC236}">
                <a16:creationId xmlns:a16="http://schemas.microsoft.com/office/drawing/2014/main" id="{1D58BBDC-492F-4BF6-9456-53789D925924}"/>
              </a:ext>
            </a:extLst>
          </p:cNvPr>
          <p:cNvSpPr txBox="1"/>
          <p:nvPr/>
        </p:nvSpPr>
        <p:spPr>
          <a:xfrm>
            <a:off x="7828785" y="2699931"/>
            <a:ext cx="3353565" cy="246221"/>
          </a:xfrm>
          <a:prstGeom prst="rect">
            <a:avLst/>
          </a:prstGeom>
          <a:noFill/>
        </p:spPr>
        <p:txBody>
          <a:bodyPr wrap="square" rtlCol="0">
            <a:spAutoFit/>
          </a:bodyPr>
          <a:lstStyle/>
          <a:p>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Here name off yet she long sold easy whom differed oh.</a:t>
            </a:r>
          </a:p>
        </p:txBody>
      </p:sp>
      <p:sp>
        <p:nvSpPr>
          <p:cNvPr id="32" name="Oval 31">
            <a:extLst>
              <a:ext uri="{FF2B5EF4-FFF2-40B4-BE49-F238E27FC236}">
                <a16:creationId xmlns:a16="http://schemas.microsoft.com/office/drawing/2014/main" id="{0365B70D-754A-43BE-9AF1-C4CCC6992808}"/>
              </a:ext>
            </a:extLst>
          </p:cNvPr>
          <p:cNvSpPr/>
          <p:nvPr/>
        </p:nvSpPr>
        <p:spPr>
          <a:xfrm>
            <a:off x="6879463" y="3351824"/>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bg1"/>
                </a:solidFill>
                <a:latin typeface="Inter" panose="020B0502030000000004" pitchFamily="34" charset="0"/>
                <a:ea typeface="Inter" panose="020B0502030000000004" pitchFamily="34" charset="0"/>
              </a:rPr>
              <a:t>02</a:t>
            </a:r>
          </a:p>
        </p:txBody>
      </p:sp>
      <p:sp>
        <p:nvSpPr>
          <p:cNvPr id="33" name="TextBox 32">
            <a:extLst>
              <a:ext uri="{FF2B5EF4-FFF2-40B4-BE49-F238E27FC236}">
                <a16:creationId xmlns:a16="http://schemas.microsoft.com/office/drawing/2014/main" id="{F92BBBCD-0C26-44A7-A196-23A060F86116}"/>
              </a:ext>
            </a:extLst>
          </p:cNvPr>
          <p:cNvSpPr txBox="1"/>
          <p:nvPr/>
        </p:nvSpPr>
        <p:spPr>
          <a:xfrm>
            <a:off x="7828785" y="3348897"/>
            <a:ext cx="236296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Subtitle text</a:t>
            </a:r>
          </a:p>
        </p:txBody>
      </p:sp>
      <p:sp>
        <p:nvSpPr>
          <p:cNvPr id="34" name="TextBox 33">
            <a:extLst>
              <a:ext uri="{FF2B5EF4-FFF2-40B4-BE49-F238E27FC236}">
                <a16:creationId xmlns:a16="http://schemas.microsoft.com/office/drawing/2014/main" id="{AE32F518-D4E1-4683-96C3-989A784AFC08}"/>
              </a:ext>
            </a:extLst>
          </p:cNvPr>
          <p:cNvSpPr txBox="1"/>
          <p:nvPr/>
        </p:nvSpPr>
        <p:spPr>
          <a:xfrm>
            <a:off x="7828785" y="3775280"/>
            <a:ext cx="3353565" cy="246221"/>
          </a:xfrm>
          <a:prstGeom prst="rect">
            <a:avLst/>
          </a:prstGeom>
          <a:noFill/>
        </p:spPr>
        <p:txBody>
          <a:bodyPr wrap="square" rtlCol="0">
            <a:spAutoFit/>
          </a:bodyPr>
          <a:lstStyle/>
          <a:p>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Here name off yet she long sold easy whom differed oh.</a:t>
            </a:r>
          </a:p>
        </p:txBody>
      </p:sp>
      <p:sp>
        <p:nvSpPr>
          <p:cNvPr id="36" name="Oval 35">
            <a:extLst>
              <a:ext uri="{FF2B5EF4-FFF2-40B4-BE49-F238E27FC236}">
                <a16:creationId xmlns:a16="http://schemas.microsoft.com/office/drawing/2014/main" id="{BFAC4D56-02A1-45AF-AE7B-948DA8F41F84}"/>
              </a:ext>
            </a:extLst>
          </p:cNvPr>
          <p:cNvSpPr/>
          <p:nvPr/>
        </p:nvSpPr>
        <p:spPr>
          <a:xfrm>
            <a:off x="6879463" y="4427173"/>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bg1"/>
                </a:solidFill>
                <a:latin typeface="Inter" panose="020B0502030000000004" pitchFamily="34" charset="0"/>
                <a:ea typeface="Inter" panose="020B0502030000000004" pitchFamily="34" charset="0"/>
              </a:rPr>
              <a:t>03</a:t>
            </a:r>
          </a:p>
        </p:txBody>
      </p:sp>
      <p:sp>
        <p:nvSpPr>
          <p:cNvPr id="37" name="TextBox 36">
            <a:extLst>
              <a:ext uri="{FF2B5EF4-FFF2-40B4-BE49-F238E27FC236}">
                <a16:creationId xmlns:a16="http://schemas.microsoft.com/office/drawing/2014/main" id="{A4B04724-999D-4F85-B0C0-32D29FCDA216}"/>
              </a:ext>
            </a:extLst>
          </p:cNvPr>
          <p:cNvSpPr txBox="1"/>
          <p:nvPr/>
        </p:nvSpPr>
        <p:spPr>
          <a:xfrm>
            <a:off x="7828785" y="4424246"/>
            <a:ext cx="236296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Subtitle text</a:t>
            </a:r>
          </a:p>
        </p:txBody>
      </p:sp>
      <p:sp>
        <p:nvSpPr>
          <p:cNvPr id="38" name="TextBox 37">
            <a:extLst>
              <a:ext uri="{FF2B5EF4-FFF2-40B4-BE49-F238E27FC236}">
                <a16:creationId xmlns:a16="http://schemas.microsoft.com/office/drawing/2014/main" id="{2CE01601-0140-4443-A1EC-F124577CB175}"/>
              </a:ext>
            </a:extLst>
          </p:cNvPr>
          <p:cNvSpPr txBox="1"/>
          <p:nvPr/>
        </p:nvSpPr>
        <p:spPr>
          <a:xfrm>
            <a:off x="7828785" y="4850629"/>
            <a:ext cx="3353565" cy="246221"/>
          </a:xfrm>
          <a:prstGeom prst="rect">
            <a:avLst/>
          </a:prstGeom>
          <a:noFill/>
        </p:spPr>
        <p:txBody>
          <a:bodyPr wrap="square" rtlCol="0">
            <a:spAutoFit/>
          </a:bodyPr>
          <a:lstStyle/>
          <a:p>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Here name off yet she long sold easy whom differed oh.</a:t>
            </a:r>
          </a:p>
        </p:txBody>
      </p:sp>
      <p:sp>
        <p:nvSpPr>
          <p:cNvPr id="40" name="Oval 39">
            <a:extLst>
              <a:ext uri="{FF2B5EF4-FFF2-40B4-BE49-F238E27FC236}">
                <a16:creationId xmlns:a16="http://schemas.microsoft.com/office/drawing/2014/main" id="{D64C9417-DFCD-4242-88B0-F80407BA0564}"/>
              </a:ext>
            </a:extLst>
          </p:cNvPr>
          <p:cNvSpPr/>
          <p:nvPr/>
        </p:nvSpPr>
        <p:spPr>
          <a:xfrm>
            <a:off x="6879463" y="5502523"/>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bg1"/>
                </a:solidFill>
                <a:latin typeface="Inter" panose="020B0502030000000004" pitchFamily="34" charset="0"/>
                <a:ea typeface="Inter" panose="020B0502030000000004" pitchFamily="34" charset="0"/>
              </a:rPr>
              <a:t>04</a:t>
            </a:r>
          </a:p>
        </p:txBody>
      </p:sp>
      <p:sp>
        <p:nvSpPr>
          <p:cNvPr id="41" name="TextBox 40">
            <a:extLst>
              <a:ext uri="{FF2B5EF4-FFF2-40B4-BE49-F238E27FC236}">
                <a16:creationId xmlns:a16="http://schemas.microsoft.com/office/drawing/2014/main" id="{D8A826B6-826F-411A-AD66-0022EF58651F}"/>
              </a:ext>
            </a:extLst>
          </p:cNvPr>
          <p:cNvSpPr txBox="1"/>
          <p:nvPr/>
        </p:nvSpPr>
        <p:spPr>
          <a:xfrm>
            <a:off x="7828785" y="5499596"/>
            <a:ext cx="236296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Subtitle text</a:t>
            </a:r>
          </a:p>
        </p:txBody>
      </p:sp>
      <p:sp>
        <p:nvSpPr>
          <p:cNvPr id="42" name="TextBox 41">
            <a:extLst>
              <a:ext uri="{FF2B5EF4-FFF2-40B4-BE49-F238E27FC236}">
                <a16:creationId xmlns:a16="http://schemas.microsoft.com/office/drawing/2014/main" id="{E691018F-B31D-4C09-A3FC-51E7BB46F233}"/>
              </a:ext>
            </a:extLst>
          </p:cNvPr>
          <p:cNvSpPr txBox="1"/>
          <p:nvPr/>
        </p:nvSpPr>
        <p:spPr>
          <a:xfrm>
            <a:off x="7828785" y="5925979"/>
            <a:ext cx="3353565" cy="246221"/>
          </a:xfrm>
          <a:prstGeom prst="rect">
            <a:avLst/>
          </a:prstGeom>
          <a:noFill/>
        </p:spPr>
        <p:txBody>
          <a:bodyPr wrap="square" rtlCol="0">
            <a:spAutoFit/>
          </a:bodyPr>
          <a:lstStyle/>
          <a:p>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Here name off yet she long sold easy whom differed oh.</a:t>
            </a:r>
          </a:p>
        </p:txBody>
      </p:sp>
    </p:spTree>
    <p:extLst>
      <p:ext uri="{BB962C8B-B14F-4D97-AF65-F5344CB8AC3E}">
        <p14:creationId xmlns:p14="http://schemas.microsoft.com/office/powerpoint/2010/main" val="4187938971"/>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B6B29A3-167F-4B14-B817-73C53572FE0F}"/>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6" name="TextBox 5">
            <a:extLst>
              <a:ext uri="{FF2B5EF4-FFF2-40B4-BE49-F238E27FC236}">
                <a16:creationId xmlns:a16="http://schemas.microsoft.com/office/drawing/2014/main" id="{B531DFDA-592C-46B5-AB8F-C09F997088C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Rounded Corners 1">
            <a:extLst>
              <a:ext uri="{FF2B5EF4-FFF2-40B4-BE49-F238E27FC236}">
                <a16:creationId xmlns:a16="http://schemas.microsoft.com/office/drawing/2014/main" id="{F9249400-C00A-4BFA-BF7E-F1DBE0F5FF5B}"/>
              </a:ext>
            </a:extLst>
          </p:cNvPr>
          <p:cNvSpPr/>
          <p:nvPr/>
        </p:nvSpPr>
        <p:spPr>
          <a:xfrm>
            <a:off x="687323" y="1994874"/>
            <a:ext cx="1948785" cy="2865450"/>
          </a:xfrm>
          <a:prstGeom prst="roundRect">
            <a:avLst>
              <a:gd name="adj" fmla="val 666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9D1F3C21-81ED-49EF-B64C-4C8DFAB41E49}"/>
              </a:ext>
            </a:extLst>
          </p:cNvPr>
          <p:cNvSpPr/>
          <p:nvPr/>
        </p:nvSpPr>
        <p:spPr>
          <a:xfrm>
            <a:off x="2904465" y="1994874"/>
            <a:ext cx="1948785" cy="2865450"/>
          </a:xfrm>
          <a:prstGeom prst="roundRect">
            <a:avLst>
              <a:gd name="adj" fmla="val 66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29751119-0532-4BE5-8AE1-7194042A0992}"/>
              </a:ext>
            </a:extLst>
          </p:cNvPr>
          <p:cNvSpPr/>
          <p:nvPr/>
        </p:nvSpPr>
        <p:spPr>
          <a:xfrm>
            <a:off x="5121607" y="1994874"/>
            <a:ext cx="1948785" cy="2865450"/>
          </a:xfrm>
          <a:prstGeom prst="roundRect">
            <a:avLst>
              <a:gd name="adj" fmla="val 666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4B353A7B-1FDD-43CF-8801-362BFE993948}"/>
              </a:ext>
            </a:extLst>
          </p:cNvPr>
          <p:cNvSpPr/>
          <p:nvPr/>
        </p:nvSpPr>
        <p:spPr>
          <a:xfrm>
            <a:off x="7338749" y="1994874"/>
            <a:ext cx="1948785" cy="2865450"/>
          </a:xfrm>
          <a:prstGeom prst="roundRect">
            <a:avLst>
              <a:gd name="adj" fmla="val 66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35981DC2-CC6A-4442-ABE3-9C9B722379D4}"/>
              </a:ext>
            </a:extLst>
          </p:cNvPr>
          <p:cNvSpPr/>
          <p:nvPr/>
        </p:nvSpPr>
        <p:spPr>
          <a:xfrm>
            <a:off x="9555891" y="1994874"/>
            <a:ext cx="1948785" cy="2865450"/>
          </a:xfrm>
          <a:prstGeom prst="roundRect">
            <a:avLst>
              <a:gd name="adj" fmla="val 666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17AA37F6-7FB3-45BC-8FE4-ACEB5A5C076B}"/>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grpSp>
        <p:nvGrpSpPr>
          <p:cNvPr id="13" name="Group 12">
            <a:extLst>
              <a:ext uri="{FF2B5EF4-FFF2-40B4-BE49-F238E27FC236}">
                <a16:creationId xmlns:a16="http://schemas.microsoft.com/office/drawing/2014/main" id="{229FAD74-EBBE-45B6-9445-A0BB0AFAAC04}"/>
              </a:ext>
            </a:extLst>
          </p:cNvPr>
          <p:cNvGrpSpPr/>
          <p:nvPr/>
        </p:nvGrpSpPr>
        <p:grpSpPr>
          <a:xfrm>
            <a:off x="5892337" y="5277976"/>
            <a:ext cx="407326" cy="301912"/>
            <a:chOff x="2667000" y="3956051"/>
            <a:chExt cx="631826" cy="468312"/>
          </a:xfrm>
          <a:solidFill>
            <a:schemeClr val="bg1">
              <a:lumMod val="85000"/>
            </a:schemeClr>
          </a:solidFill>
        </p:grpSpPr>
        <p:sp>
          <p:nvSpPr>
            <p:cNvPr id="14" name="Freeform 5">
              <a:extLst>
                <a:ext uri="{FF2B5EF4-FFF2-40B4-BE49-F238E27FC236}">
                  <a16:creationId xmlns:a16="http://schemas.microsoft.com/office/drawing/2014/main" id="{8817D76B-0737-4F52-9BD7-4FBE68796705}"/>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15" name="Freeform 6">
              <a:extLst>
                <a:ext uri="{FF2B5EF4-FFF2-40B4-BE49-F238E27FC236}">
                  <a16:creationId xmlns:a16="http://schemas.microsoft.com/office/drawing/2014/main" id="{6013CE90-F757-41EE-B0BD-41AF92F737EA}"/>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
        <p:nvSpPr>
          <p:cNvPr id="16" name="TextBox 15">
            <a:extLst>
              <a:ext uri="{FF2B5EF4-FFF2-40B4-BE49-F238E27FC236}">
                <a16:creationId xmlns:a16="http://schemas.microsoft.com/office/drawing/2014/main" id="{BEA9F0C2-6621-4E48-A0C5-8C065EE94C0A}"/>
              </a:ext>
            </a:extLst>
          </p:cNvPr>
          <p:cNvSpPr txBox="1"/>
          <p:nvPr/>
        </p:nvSpPr>
        <p:spPr>
          <a:xfrm>
            <a:off x="1294605" y="3155935"/>
            <a:ext cx="73422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Free</a:t>
            </a:r>
          </a:p>
        </p:txBody>
      </p:sp>
      <p:sp>
        <p:nvSpPr>
          <p:cNvPr id="17" name="TextBox 16">
            <a:extLst>
              <a:ext uri="{FF2B5EF4-FFF2-40B4-BE49-F238E27FC236}">
                <a16:creationId xmlns:a16="http://schemas.microsoft.com/office/drawing/2014/main" id="{98112D60-DBDF-4229-8E54-64E8EC8314A0}"/>
              </a:ext>
            </a:extLst>
          </p:cNvPr>
          <p:cNvSpPr txBox="1"/>
          <p:nvPr/>
        </p:nvSpPr>
        <p:spPr>
          <a:xfrm>
            <a:off x="1038734"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19" name="TextBox 18">
            <a:extLst>
              <a:ext uri="{FF2B5EF4-FFF2-40B4-BE49-F238E27FC236}">
                <a16:creationId xmlns:a16="http://schemas.microsoft.com/office/drawing/2014/main" id="{FC10C1DE-F341-4269-952B-68DF5CD3FE21}"/>
              </a:ext>
            </a:extLst>
          </p:cNvPr>
          <p:cNvSpPr txBox="1"/>
          <p:nvPr/>
        </p:nvSpPr>
        <p:spPr>
          <a:xfrm>
            <a:off x="1054391"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Basic</a:t>
            </a:r>
          </a:p>
        </p:txBody>
      </p:sp>
      <p:sp>
        <p:nvSpPr>
          <p:cNvPr id="20" name="TextBox 19">
            <a:extLst>
              <a:ext uri="{FF2B5EF4-FFF2-40B4-BE49-F238E27FC236}">
                <a16:creationId xmlns:a16="http://schemas.microsoft.com/office/drawing/2014/main" id="{B70F5C84-EB47-41D7-BF0F-7BF98419E642}"/>
              </a:ext>
            </a:extLst>
          </p:cNvPr>
          <p:cNvSpPr txBox="1"/>
          <p:nvPr/>
        </p:nvSpPr>
        <p:spPr>
          <a:xfrm>
            <a:off x="946942"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$0/month</a:t>
            </a:r>
          </a:p>
        </p:txBody>
      </p:sp>
      <p:cxnSp>
        <p:nvCxnSpPr>
          <p:cNvPr id="24" name="Straight Connector 23">
            <a:extLst>
              <a:ext uri="{FF2B5EF4-FFF2-40B4-BE49-F238E27FC236}">
                <a16:creationId xmlns:a16="http://schemas.microsoft.com/office/drawing/2014/main" id="{F69786DD-5B61-4D4B-AE5A-183EBC7A1415}"/>
              </a:ext>
            </a:extLst>
          </p:cNvPr>
          <p:cNvCxnSpPr>
            <a:cxnSpLocks/>
          </p:cNvCxnSpPr>
          <p:nvPr/>
        </p:nvCxnSpPr>
        <p:spPr>
          <a:xfrm>
            <a:off x="842565"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2FCA10-0F66-4D1A-9B2C-1C919699534A}"/>
              </a:ext>
            </a:extLst>
          </p:cNvPr>
          <p:cNvCxnSpPr>
            <a:cxnSpLocks/>
          </p:cNvCxnSpPr>
          <p:nvPr/>
        </p:nvCxnSpPr>
        <p:spPr>
          <a:xfrm>
            <a:off x="842565"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EDE55E12-1CA1-4A0C-BD8C-A85E517CC166}"/>
              </a:ext>
            </a:extLst>
          </p:cNvPr>
          <p:cNvSpPr txBox="1"/>
          <p:nvPr/>
        </p:nvSpPr>
        <p:spPr>
          <a:xfrm>
            <a:off x="3095098" y="3155935"/>
            <a:ext cx="156751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Save money</a:t>
            </a:r>
          </a:p>
        </p:txBody>
      </p:sp>
      <p:sp>
        <p:nvSpPr>
          <p:cNvPr id="38" name="TextBox 37">
            <a:extLst>
              <a:ext uri="{FF2B5EF4-FFF2-40B4-BE49-F238E27FC236}">
                <a16:creationId xmlns:a16="http://schemas.microsoft.com/office/drawing/2014/main" id="{DBDFA556-1649-45CF-BAFF-4AE22EB0985E}"/>
              </a:ext>
            </a:extLst>
          </p:cNvPr>
          <p:cNvSpPr txBox="1"/>
          <p:nvPr/>
        </p:nvSpPr>
        <p:spPr>
          <a:xfrm>
            <a:off x="3255876"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3" name="TextBox 32">
            <a:extLst>
              <a:ext uri="{FF2B5EF4-FFF2-40B4-BE49-F238E27FC236}">
                <a16:creationId xmlns:a16="http://schemas.microsoft.com/office/drawing/2014/main" id="{68814F87-4264-4D97-8E78-72F575AF837A}"/>
              </a:ext>
            </a:extLst>
          </p:cNvPr>
          <p:cNvSpPr txBox="1"/>
          <p:nvPr/>
        </p:nvSpPr>
        <p:spPr>
          <a:xfrm>
            <a:off x="3271533"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Standard</a:t>
            </a:r>
          </a:p>
        </p:txBody>
      </p:sp>
      <p:sp>
        <p:nvSpPr>
          <p:cNvPr id="34" name="TextBox 33">
            <a:extLst>
              <a:ext uri="{FF2B5EF4-FFF2-40B4-BE49-F238E27FC236}">
                <a16:creationId xmlns:a16="http://schemas.microsoft.com/office/drawing/2014/main" id="{CB520805-E21F-451F-ABCA-955DD171B36F}"/>
              </a:ext>
            </a:extLst>
          </p:cNvPr>
          <p:cNvSpPr txBox="1"/>
          <p:nvPr/>
        </p:nvSpPr>
        <p:spPr>
          <a:xfrm>
            <a:off x="3164084"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$8/month</a:t>
            </a:r>
          </a:p>
        </p:txBody>
      </p:sp>
      <p:cxnSp>
        <p:nvCxnSpPr>
          <p:cNvPr id="35" name="Straight Connector 34">
            <a:extLst>
              <a:ext uri="{FF2B5EF4-FFF2-40B4-BE49-F238E27FC236}">
                <a16:creationId xmlns:a16="http://schemas.microsoft.com/office/drawing/2014/main" id="{B6210789-098B-426D-9853-A4ABBD699BDC}"/>
              </a:ext>
            </a:extLst>
          </p:cNvPr>
          <p:cNvCxnSpPr>
            <a:cxnSpLocks/>
          </p:cNvCxnSpPr>
          <p:nvPr/>
        </p:nvCxnSpPr>
        <p:spPr>
          <a:xfrm>
            <a:off x="3059707"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59CF0D4-E4D6-480A-9370-1053FED356AD}"/>
              </a:ext>
            </a:extLst>
          </p:cNvPr>
          <p:cNvCxnSpPr>
            <a:cxnSpLocks/>
          </p:cNvCxnSpPr>
          <p:nvPr/>
        </p:nvCxnSpPr>
        <p:spPr>
          <a:xfrm>
            <a:off x="3059707"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5BEB4B60-440A-413D-9A3C-09AC9275C107}"/>
              </a:ext>
            </a:extLst>
          </p:cNvPr>
          <p:cNvSpPr txBox="1"/>
          <p:nvPr/>
        </p:nvSpPr>
        <p:spPr>
          <a:xfrm>
            <a:off x="5206312" y="3155935"/>
            <a:ext cx="177937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Most popular</a:t>
            </a:r>
          </a:p>
        </p:txBody>
      </p:sp>
      <p:sp>
        <p:nvSpPr>
          <p:cNvPr id="48" name="TextBox 47">
            <a:extLst>
              <a:ext uri="{FF2B5EF4-FFF2-40B4-BE49-F238E27FC236}">
                <a16:creationId xmlns:a16="http://schemas.microsoft.com/office/drawing/2014/main" id="{12F8AB0B-3546-478C-8C41-379FC4B08DA7}"/>
              </a:ext>
            </a:extLst>
          </p:cNvPr>
          <p:cNvSpPr txBox="1"/>
          <p:nvPr/>
        </p:nvSpPr>
        <p:spPr>
          <a:xfrm>
            <a:off x="5473018"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43" name="TextBox 42">
            <a:extLst>
              <a:ext uri="{FF2B5EF4-FFF2-40B4-BE49-F238E27FC236}">
                <a16:creationId xmlns:a16="http://schemas.microsoft.com/office/drawing/2014/main" id="{F0D5078E-49E2-4E74-8735-9D204C159379}"/>
              </a:ext>
            </a:extLst>
          </p:cNvPr>
          <p:cNvSpPr txBox="1"/>
          <p:nvPr/>
        </p:nvSpPr>
        <p:spPr>
          <a:xfrm>
            <a:off x="5488675"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Premium</a:t>
            </a:r>
          </a:p>
        </p:txBody>
      </p:sp>
      <p:sp>
        <p:nvSpPr>
          <p:cNvPr id="44" name="TextBox 43">
            <a:extLst>
              <a:ext uri="{FF2B5EF4-FFF2-40B4-BE49-F238E27FC236}">
                <a16:creationId xmlns:a16="http://schemas.microsoft.com/office/drawing/2014/main" id="{60245A4F-ABE1-462D-984B-9E41BEA6B0EA}"/>
              </a:ext>
            </a:extLst>
          </p:cNvPr>
          <p:cNvSpPr txBox="1"/>
          <p:nvPr/>
        </p:nvSpPr>
        <p:spPr>
          <a:xfrm>
            <a:off x="5381226"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$80/month</a:t>
            </a:r>
          </a:p>
        </p:txBody>
      </p:sp>
      <p:cxnSp>
        <p:nvCxnSpPr>
          <p:cNvPr id="45" name="Straight Connector 44">
            <a:extLst>
              <a:ext uri="{FF2B5EF4-FFF2-40B4-BE49-F238E27FC236}">
                <a16:creationId xmlns:a16="http://schemas.microsoft.com/office/drawing/2014/main" id="{70D12EF9-65D1-48CB-B032-F7054A299C0C}"/>
              </a:ext>
            </a:extLst>
          </p:cNvPr>
          <p:cNvCxnSpPr>
            <a:cxnSpLocks/>
          </p:cNvCxnSpPr>
          <p:nvPr/>
        </p:nvCxnSpPr>
        <p:spPr>
          <a:xfrm>
            <a:off x="5276849"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CECFFCE-5285-4D93-ACDE-7A9C4F17232E}"/>
              </a:ext>
            </a:extLst>
          </p:cNvPr>
          <p:cNvCxnSpPr>
            <a:cxnSpLocks/>
          </p:cNvCxnSpPr>
          <p:nvPr/>
        </p:nvCxnSpPr>
        <p:spPr>
          <a:xfrm>
            <a:off x="5276849"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5B507F41-D537-4963-9A31-4615AD17CAE6}"/>
              </a:ext>
            </a:extLst>
          </p:cNvPr>
          <p:cNvSpPr txBox="1"/>
          <p:nvPr/>
        </p:nvSpPr>
        <p:spPr>
          <a:xfrm>
            <a:off x="7655277" y="3155935"/>
            <a:ext cx="131572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Top offer</a:t>
            </a:r>
          </a:p>
        </p:txBody>
      </p:sp>
      <p:sp>
        <p:nvSpPr>
          <p:cNvPr id="57" name="TextBox 56">
            <a:extLst>
              <a:ext uri="{FF2B5EF4-FFF2-40B4-BE49-F238E27FC236}">
                <a16:creationId xmlns:a16="http://schemas.microsoft.com/office/drawing/2014/main" id="{927A3A80-C259-4634-8BCA-28FC355C1548}"/>
              </a:ext>
            </a:extLst>
          </p:cNvPr>
          <p:cNvSpPr txBox="1"/>
          <p:nvPr/>
        </p:nvSpPr>
        <p:spPr>
          <a:xfrm>
            <a:off x="7690160"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52" name="TextBox 51">
            <a:extLst>
              <a:ext uri="{FF2B5EF4-FFF2-40B4-BE49-F238E27FC236}">
                <a16:creationId xmlns:a16="http://schemas.microsoft.com/office/drawing/2014/main" id="{FBF89F19-F646-45EA-B020-5C41705C7980}"/>
              </a:ext>
            </a:extLst>
          </p:cNvPr>
          <p:cNvSpPr txBox="1"/>
          <p:nvPr/>
        </p:nvSpPr>
        <p:spPr>
          <a:xfrm>
            <a:off x="7705817"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VIP</a:t>
            </a:r>
          </a:p>
        </p:txBody>
      </p:sp>
      <p:sp>
        <p:nvSpPr>
          <p:cNvPr id="53" name="TextBox 52">
            <a:extLst>
              <a:ext uri="{FF2B5EF4-FFF2-40B4-BE49-F238E27FC236}">
                <a16:creationId xmlns:a16="http://schemas.microsoft.com/office/drawing/2014/main" id="{D9A854D8-6D3F-4A35-A3CB-80A356DCE6DC}"/>
              </a:ext>
            </a:extLst>
          </p:cNvPr>
          <p:cNvSpPr txBox="1"/>
          <p:nvPr/>
        </p:nvSpPr>
        <p:spPr>
          <a:xfrm>
            <a:off x="7531709" y="4337966"/>
            <a:ext cx="15628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$100/month</a:t>
            </a:r>
          </a:p>
        </p:txBody>
      </p:sp>
      <p:cxnSp>
        <p:nvCxnSpPr>
          <p:cNvPr id="54" name="Straight Connector 53">
            <a:extLst>
              <a:ext uri="{FF2B5EF4-FFF2-40B4-BE49-F238E27FC236}">
                <a16:creationId xmlns:a16="http://schemas.microsoft.com/office/drawing/2014/main" id="{CFAE06BF-9C17-46E9-A5F8-B0CD12FB809B}"/>
              </a:ext>
            </a:extLst>
          </p:cNvPr>
          <p:cNvCxnSpPr>
            <a:cxnSpLocks/>
          </p:cNvCxnSpPr>
          <p:nvPr/>
        </p:nvCxnSpPr>
        <p:spPr>
          <a:xfrm>
            <a:off x="7493991"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5AF921F-D1A9-4A80-AFE2-21079E5A4575}"/>
              </a:ext>
            </a:extLst>
          </p:cNvPr>
          <p:cNvCxnSpPr>
            <a:cxnSpLocks/>
          </p:cNvCxnSpPr>
          <p:nvPr/>
        </p:nvCxnSpPr>
        <p:spPr>
          <a:xfrm>
            <a:off x="7493991"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508C83D0-8345-4328-9D4D-EE1EC46A02E4}"/>
              </a:ext>
            </a:extLst>
          </p:cNvPr>
          <p:cNvSpPr txBox="1"/>
          <p:nvPr/>
        </p:nvSpPr>
        <p:spPr>
          <a:xfrm>
            <a:off x="9807680" y="3155935"/>
            <a:ext cx="144520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Super offer</a:t>
            </a:r>
          </a:p>
        </p:txBody>
      </p:sp>
      <p:sp>
        <p:nvSpPr>
          <p:cNvPr id="66" name="TextBox 65">
            <a:extLst>
              <a:ext uri="{FF2B5EF4-FFF2-40B4-BE49-F238E27FC236}">
                <a16:creationId xmlns:a16="http://schemas.microsoft.com/office/drawing/2014/main" id="{F1980E9E-A067-4879-9BF7-F9756914958B}"/>
              </a:ext>
            </a:extLst>
          </p:cNvPr>
          <p:cNvSpPr txBox="1"/>
          <p:nvPr/>
        </p:nvSpPr>
        <p:spPr>
          <a:xfrm>
            <a:off x="9907302" y="3503562"/>
            <a:ext cx="1245962"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61" name="TextBox 60">
            <a:extLst>
              <a:ext uri="{FF2B5EF4-FFF2-40B4-BE49-F238E27FC236}">
                <a16:creationId xmlns:a16="http://schemas.microsoft.com/office/drawing/2014/main" id="{18B88F27-2D36-4569-B9B0-3E633E136A5F}"/>
              </a:ext>
            </a:extLst>
          </p:cNvPr>
          <p:cNvSpPr txBox="1"/>
          <p:nvPr/>
        </p:nvSpPr>
        <p:spPr>
          <a:xfrm>
            <a:off x="9922959" y="2147900"/>
            <a:ext cx="12146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VVIP</a:t>
            </a:r>
          </a:p>
        </p:txBody>
      </p:sp>
      <p:sp>
        <p:nvSpPr>
          <p:cNvPr id="62" name="TextBox 61">
            <a:extLst>
              <a:ext uri="{FF2B5EF4-FFF2-40B4-BE49-F238E27FC236}">
                <a16:creationId xmlns:a16="http://schemas.microsoft.com/office/drawing/2014/main" id="{EBC8A57F-03B5-47C8-A707-35863D78B2AD}"/>
              </a:ext>
            </a:extLst>
          </p:cNvPr>
          <p:cNvSpPr txBox="1"/>
          <p:nvPr/>
        </p:nvSpPr>
        <p:spPr>
          <a:xfrm>
            <a:off x="9733539" y="4337966"/>
            <a:ext cx="159348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$250/month</a:t>
            </a:r>
          </a:p>
        </p:txBody>
      </p:sp>
      <p:cxnSp>
        <p:nvCxnSpPr>
          <p:cNvPr id="63" name="Straight Connector 62">
            <a:extLst>
              <a:ext uri="{FF2B5EF4-FFF2-40B4-BE49-F238E27FC236}">
                <a16:creationId xmlns:a16="http://schemas.microsoft.com/office/drawing/2014/main" id="{3AD0D0EC-AE80-4FB9-ADBC-6511A953FED6}"/>
              </a:ext>
            </a:extLst>
          </p:cNvPr>
          <p:cNvCxnSpPr>
            <a:cxnSpLocks/>
          </p:cNvCxnSpPr>
          <p:nvPr/>
        </p:nvCxnSpPr>
        <p:spPr>
          <a:xfrm>
            <a:off x="9711133" y="267025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1CC7EEB-6450-4036-82DA-E0E575043BAE}"/>
              </a:ext>
            </a:extLst>
          </p:cNvPr>
          <p:cNvCxnSpPr>
            <a:cxnSpLocks/>
          </p:cNvCxnSpPr>
          <p:nvPr/>
        </p:nvCxnSpPr>
        <p:spPr>
          <a:xfrm>
            <a:off x="9711133" y="4184939"/>
            <a:ext cx="16383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8" name="Freeform 28">
            <a:extLst>
              <a:ext uri="{FF2B5EF4-FFF2-40B4-BE49-F238E27FC236}">
                <a16:creationId xmlns:a16="http://schemas.microsoft.com/office/drawing/2014/main" id="{64DD3A5F-11CB-49FC-99FA-04D0ADE9C025}"/>
              </a:ext>
            </a:extLst>
          </p:cNvPr>
          <p:cNvSpPr>
            <a:spLocks noChangeArrowheads="1"/>
          </p:cNvSpPr>
          <p:nvPr/>
        </p:nvSpPr>
        <p:spPr bwMode="auto">
          <a:xfrm>
            <a:off x="5919890" y="2819752"/>
            <a:ext cx="352218" cy="294766"/>
          </a:xfrm>
          <a:custGeom>
            <a:avLst/>
            <a:gdLst>
              <a:gd name="T0" fmla="*/ 55735 w 498"/>
              <a:gd name="T1" fmla="*/ 36300 h 418"/>
              <a:gd name="T2" fmla="*/ 55735 w 498"/>
              <a:gd name="T3" fmla="*/ 36300 h 418"/>
              <a:gd name="T4" fmla="*/ 16181 w 498"/>
              <a:gd name="T5" fmla="*/ 115622 h 418"/>
              <a:gd name="T6" fmla="*/ 155518 w 498"/>
              <a:gd name="T7" fmla="*/ 51985 h 418"/>
              <a:gd name="T8" fmla="*/ 4045 w 498"/>
              <a:gd name="T9" fmla="*/ 171192 h 418"/>
              <a:gd name="T10" fmla="*/ 19777 w 498"/>
              <a:gd name="T11" fmla="*/ 179258 h 418"/>
              <a:gd name="T12" fmla="*/ 43599 w 498"/>
              <a:gd name="T13" fmla="*/ 139373 h 418"/>
              <a:gd name="T14" fmla="*/ 131696 w 498"/>
              <a:gd name="T15" fmla="*/ 139373 h 418"/>
              <a:gd name="T16" fmla="*/ 210803 w 498"/>
              <a:gd name="T17" fmla="*/ 32267 h 418"/>
              <a:gd name="T18" fmla="*/ 55735 w 498"/>
              <a:gd name="T19" fmla="*/ 36300 h 4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9" name="Freeform 100">
            <a:extLst>
              <a:ext uri="{FF2B5EF4-FFF2-40B4-BE49-F238E27FC236}">
                <a16:creationId xmlns:a16="http://schemas.microsoft.com/office/drawing/2014/main" id="{DCA303E8-90F6-474E-9909-9F1C839A3113}"/>
              </a:ext>
            </a:extLst>
          </p:cNvPr>
          <p:cNvSpPr>
            <a:spLocks noChangeArrowheads="1"/>
          </p:cNvSpPr>
          <p:nvPr/>
        </p:nvSpPr>
        <p:spPr bwMode="auto">
          <a:xfrm>
            <a:off x="3702749" y="2852106"/>
            <a:ext cx="352216" cy="227316"/>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0" name="Freeform 116">
            <a:extLst>
              <a:ext uri="{FF2B5EF4-FFF2-40B4-BE49-F238E27FC236}">
                <a16:creationId xmlns:a16="http://schemas.microsoft.com/office/drawing/2014/main" id="{8AC3BC23-9325-4CF3-9A00-930669E3A93B}"/>
              </a:ext>
            </a:extLst>
          </p:cNvPr>
          <p:cNvSpPr>
            <a:spLocks noChangeArrowheads="1"/>
          </p:cNvSpPr>
          <p:nvPr/>
        </p:nvSpPr>
        <p:spPr bwMode="auto">
          <a:xfrm>
            <a:off x="1504341" y="2819752"/>
            <a:ext cx="314748" cy="324740"/>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1" name="Freeform 119">
            <a:extLst>
              <a:ext uri="{FF2B5EF4-FFF2-40B4-BE49-F238E27FC236}">
                <a16:creationId xmlns:a16="http://schemas.microsoft.com/office/drawing/2014/main" id="{4EAF51CF-BF34-4DC6-934F-DBE85F1D21EB}"/>
              </a:ext>
            </a:extLst>
          </p:cNvPr>
          <p:cNvSpPr>
            <a:spLocks noChangeArrowheads="1"/>
          </p:cNvSpPr>
          <p:nvPr/>
        </p:nvSpPr>
        <p:spPr bwMode="auto">
          <a:xfrm>
            <a:off x="10374615" y="2812256"/>
            <a:ext cx="324272" cy="289776"/>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2" name="Freeform 123">
            <a:extLst>
              <a:ext uri="{FF2B5EF4-FFF2-40B4-BE49-F238E27FC236}">
                <a16:creationId xmlns:a16="http://schemas.microsoft.com/office/drawing/2014/main" id="{3F886A3C-EB84-4ED8-8BC6-3FE9F947FED3}"/>
              </a:ext>
            </a:extLst>
          </p:cNvPr>
          <p:cNvSpPr>
            <a:spLocks noChangeArrowheads="1"/>
          </p:cNvSpPr>
          <p:nvPr/>
        </p:nvSpPr>
        <p:spPr bwMode="auto">
          <a:xfrm>
            <a:off x="8149032" y="2821209"/>
            <a:ext cx="328218" cy="33591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658102356"/>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3F2C9098-92E2-49C5-B22F-FDAD260B86A9}"/>
              </a:ext>
            </a:extLst>
          </p:cNvPr>
          <p:cNvSpPr/>
          <p:nvPr/>
        </p:nvSpPr>
        <p:spPr>
          <a:xfrm>
            <a:off x="5055592" y="4184938"/>
            <a:ext cx="2080816" cy="675385"/>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64" name="Rectangle 63">
            <a:extLst>
              <a:ext uri="{FF2B5EF4-FFF2-40B4-BE49-F238E27FC236}">
                <a16:creationId xmlns:a16="http://schemas.microsoft.com/office/drawing/2014/main" id="{95F725EF-9A6D-4D0D-A66D-09E991EE57C1}"/>
              </a:ext>
            </a:extLst>
          </p:cNvPr>
          <p:cNvSpPr/>
          <p:nvPr/>
        </p:nvSpPr>
        <p:spPr>
          <a:xfrm>
            <a:off x="7826940" y="4184938"/>
            <a:ext cx="2080816" cy="675385"/>
          </a:xfrm>
          <a:prstGeom prst="rect">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62" name="Rectangle 61">
            <a:extLst>
              <a:ext uri="{FF2B5EF4-FFF2-40B4-BE49-F238E27FC236}">
                <a16:creationId xmlns:a16="http://schemas.microsoft.com/office/drawing/2014/main" id="{CDC78D60-2D53-4145-A2F2-C43F40DE524B}"/>
              </a:ext>
            </a:extLst>
          </p:cNvPr>
          <p:cNvSpPr/>
          <p:nvPr/>
        </p:nvSpPr>
        <p:spPr>
          <a:xfrm>
            <a:off x="2284245" y="4184938"/>
            <a:ext cx="2080816" cy="675385"/>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5" name="TextBox 4">
            <a:extLst>
              <a:ext uri="{FF2B5EF4-FFF2-40B4-BE49-F238E27FC236}">
                <a16:creationId xmlns:a16="http://schemas.microsoft.com/office/drawing/2014/main" id="{4CA68D91-011F-4A42-B816-61320D160476}"/>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6" name="TextBox 5">
            <a:extLst>
              <a:ext uri="{FF2B5EF4-FFF2-40B4-BE49-F238E27FC236}">
                <a16:creationId xmlns:a16="http://schemas.microsoft.com/office/drawing/2014/main" id="{AFF95132-B326-4969-A073-877A2EB8BB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2" name="TextBox 11">
            <a:extLst>
              <a:ext uri="{FF2B5EF4-FFF2-40B4-BE49-F238E27FC236}">
                <a16:creationId xmlns:a16="http://schemas.microsoft.com/office/drawing/2014/main" id="{49F9568B-92A4-4609-8581-FDE61607A82A}"/>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7" name="Rectangle 6">
            <a:extLst>
              <a:ext uri="{FF2B5EF4-FFF2-40B4-BE49-F238E27FC236}">
                <a16:creationId xmlns:a16="http://schemas.microsoft.com/office/drawing/2014/main" id="{9EC274DD-1121-449D-95A6-97E903FCB9C4}"/>
              </a:ext>
            </a:extLst>
          </p:cNvPr>
          <p:cNvSpPr/>
          <p:nvPr/>
        </p:nvSpPr>
        <p:spPr>
          <a:xfrm>
            <a:off x="2284245" y="1994874"/>
            <a:ext cx="2080816" cy="2865450"/>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16" name="TextBox 15">
            <a:extLst>
              <a:ext uri="{FF2B5EF4-FFF2-40B4-BE49-F238E27FC236}">
                <a16:creationId xmlns:a16="http://schemas.microsoft.com/office/drawing/2014/main" id="{FFE34555-2236-478E-B833-2EAFFA84F6E2}"/>
              </a:ext>
            </a:extLst>
          </p:cNvPr>
          <p:cNvSpPr txBox="1"/>
          <p:nvPr/>
        </p:nvSpPr>
        <p:spPr>
          <a:xfrm>
            <a:off x="2957542" y="3155935"/>
            <a:ext cx="73422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Free</a:t>
            </a:r>
          </a:p>
        </p:txBody>
      </p:sp>
      <p:sp>
        <p:nvSpPr>
          <p:cNvPr id="17" name="TextBox 16">
            <a:extLst>
              <a:ext uri="{FF2B5EF4-FFF2-40B4-BE49-F238E27FC236}">
                <a16:creationId xmlns:a16="http://schemas.microsoft.com/office/drawing/2014/main" id="{E5E49293-E5FB-4A45-9FB6-7F2D49FDB1A4}"/>
              </a:ext>
            </a:extLst>
          </p:cNvPr>
          <p:cNvSpPr txBox="1"/>
          <p:nvPr/>
        </p:nvSpPr>
        <p:spPr>
          <a:xfrm>
            <a:off x="2701671" y="3503562"/>
            <a:ext cx="1245962"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19" name="TextBox 18">
            <a:extLst>
              <a:ext uri="{FF2B5EF4-FFF2-40B4-BE49-F238E27FC236}">
                <a16:creationId xmlns:a16="http://schemas.microsoft.com/office/drawing/2014/main" id="{EC22E29B-5624-4083-B3FC-1EC988224EFB}"/>
              </a:ext>
            </a:extLst>
          </p:cNvPr>
          <p:cNvSpPr txBox="1"/>
          <p:nvPr/>
        </p:nvSpPr>
        <p:spPr>
          <a:xfrm>
            <a:off x="2717328" y="2147900"/>
            <a:ext cx="1214648"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Basic</a:t>
            </a:r>
          </a:p>
        </p:txBody>
      </p:sp>
      <p:sp>
        <p:nvSpPr>
          <p:cNvPr id="20" name="TextBox 19">
            <a:extLst>
              <a:ext uri="{FF2B5EF4-FFF2-40B4-BE49-F238E27FC236}">
                <a16:creationId xmlns:a16="http://schemas.microsoft.com/office/drawing/2014/main" id="{928D12DF-962D-4987-BFE6-A05D74662E1E}"/>
              </a:ext>
            </a:extLst>
          </p:cNvPr>
          <p:cNvSpPr txBox="1"/>
          <p:nvPr/>
        </p:nvSpPr>
        <p:spPr>
          <a:xfrm>
            <a:off x="2609879"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$0/month</a:t>
            </a:r>
          </a:p>
        </p:txBody>
      </p:sp>
      <p:cxnSp>
        <p:nvCxnSpPr>
          <p:cNvPr id="21" name="Straight Connector 20">
            <a:extLst>
              <a:ext uri="{FF2B5EF4-FFF2-40B4-BE49-F238E27FC236}">
                <a16:creationId xmlns:a16="http://schemas.microsoft.com/office/drawing/2014/main" id="{34E00EAF-448C-4350-BA99-E121112EA32D}"/>
              </a:ext>
            </a:extLst>
          </p:cNvPr>
          <p:cNvCxnSpPr>
            <a:cxnSpLocks/>
          </p:cNvCxnSpPr>
          <p:nvPr/>
        </p:nvCxnSpPr>
        <p:spPr>
          <a:xfrm>
            <a:off x="2505502" y="2670259"/>
            <a:ext cx="1638300" cy="0"/>
          </a:xfrm>
          <a:prstGeom prst="line">
            <a:avLst/>
          </a:prstGeom>
          <a:ln w="127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719E648C-7689-4134-9BB1-41CC873DEF5D}"/>
              </a:ext>
            </a:extLst>
          </p:cNvPr>
          <p:cNvSpPr/>
          <p:nvPr/>
        </p:nvSpPr>
        <p:spPr>
          <a:xfrm>
            <a:off x="5055592" y="1994874"/>
            <a:ext cx="2080816" cy="2865450"/>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23" name="TextBox 22">
            <a:extLst>
              <a:ext uri="{FF2B5EF4-FFF2-40B4-BE49-F238E27FC236}">
                <a16:creationId xmlns:a16="http://schemas.microsoft.com/office/drawing/2014/main" id="{3F4D1A6C-8CAA-4530-839C-90A94582CA19}"/>
              </a:ext>
            </a:extLst>
          </p:cNvPr>
          <p:cNvSpPr txBox="1"/>
          <p:nvPr/>
        </p:nvSpPr>
        <p:spPr>
          <a:xfrm>
            <a:off x="5312240" y="3155935"/>
            <a:ext cx="156751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Save money</a:t>
            </a:r>
          </a:p>
        </p:txBody>
      </p:sp>
      <p:sp>
        <p:nvSpPr>
          <p:cNvPr id="24" name="TextBox 23">
            <a:extLst>
              <a:ext uri="{FF2B5EF4-FFF2-40B4-BE49-F238E27FC236}">
                <a16:creationId xmlns:a16="http://schemas.microsoft.com/office/drawing/2014/main" id="{96286DC6-1C78-4101-B816-FA39444E9B0D}"/>
              </a:ext>
            </a:extLst>
          </p:cNvPr>
          <p:cNvSpPr txBox="1"/>
          <p:nvPr/>
        </p:nvSpPr>
        <p:spPr>
          <a:xfrm>
            <a:off x="5473018" y="3503562"/>
            <a:ext cx="1245962"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26" name="TextBox 25">
            <a:extLst>
              <a:ext uri="{FF2B5EF4-FFF2-40B4-BE49-F238E27FC236}">
                <a16:creationId xmlns:a16="http://schemas.microsoft.com/office/drawing/2014/main" id="{A3375124-9BCA-4F35-B81D-83CAB98262DB}"/>
              </a:ext>
            </a:extLst>
          </p:cNvPr>
          <p:cNvSpPr txBox="1"/>
          <p:nvPr/>
        </p:nvSpPr>
        <p:spPr>
          <a:xfrm>
            <a:off x="5488675" y="2147900"/>
            <a:ext cx="121464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Standard</a:t>
            </a:r>
          </a:p>
        </p:txBody>
      </p:sp>
      <p:sp>
        <p:nvSpPr>
          <p:cNvPr id="27" name="TextBox 26">
            <a:extLst>
              <a:ext uri="{FF2B5EF4-FFF2-40B4-BE49-F238E27FC236}">
                <a16:creationId xmlns:a16="http://schemas.microsoft.com/office/drawing/2014/main" id="{F52EB69E-C9E9-4704-95B8-41940CBCF586}"/>
              </a:ext>
            </a:extLst>
          </p:cNvPr>
          <p:cNvSpPr txBox="1"/>
          <p:nvPr/>
        </p:nvSpPr>
        <p:spPr>
          <a:xfrm>
            <a:off x="5381226"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$8/month</a:t>
            </a:r>
          </a:p>
        </p:txBody>
      </p:sp>
      <p:cxnSp>
        <p:nvCxnSpPr>
          <p:cNvPr id="28" name="Straight Connector 27">
            <a:extLst>
              <a:ext uri="{FF2B5EF4-FFF2-40B4-BE49-F238E27FC236}">
                <a16:creationId xmlns:a16="http://schemas.microsoft.com/office/drawing/2014/main" id="{1067E051-A6EE-4D78-ABA0-7ADD108DFEF1}"/>
              </a:ext>
            </a:extLst>
          </p:cNvPr>
          <p:cNvCxnSpPr>
            <a:cxnSpLocks/>
          </p:cNvCxnSpPr>
          <p:nvPr/>
        </p:nvCxnSpPr>
        <p:spPr>
          <a:xfrm>
            <a:off x="5276849" y="2670259"/>
            <a:ext cx="1638300" cy="0"/>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B32D973-B338-41C1-BB19-92C87980CF6F}"/>
              </a:ext>
            </a:extLst>
          </p:cNvPr>
          <p:cNvSpPr/>
          <p:nvPr/>
        </p:nvSpPr>
        <p:spPr>
          <a:xfrm>
            <a:off x="7826940" y="1994874"/>
            <a:ext cx="2080816" cy="2865450"/>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Roboto" panose="02000000000000000000" pitchFamily="2" charset="0"/>
            </a:endParaRPr>
          </a:p>
        </p:txBody>
      </p:sp>
      <p:sp>
        <p:nvSpPr>
          <p:cNvPr id="30" name="TextBox 29">
            <a:extLst>
              <a:ext uri="{FF2B5EF4-FFF2-40B4-BE49-F238E27FC236}">
                <a16:creationId xmlns:a16="http://schemas.microsoft.com/office/drawing/2014/main" id="{B2BD9C19-A28F-4D07-B217-954298938F33}"/>
              </a:ext>
            </a:extLst>
          </p:cNvPr>
          <p:cNvSpPr txBox="1"/>
          <p:nvPr/>
        </p:nvSpPr>
        <p:spPr>
          <a:xfrm>
            <a:off x="7977660" y="3155935"/>
            <a:ext cx="1779374"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Most popular</a:t>
            </a:r>
          </a:p>
        </p:txBody>
      </p:sp>
      <p:sp>
        <p:nvSpPr>
          <p:cNvPr id="31" name="TextBox 30">
            <a:extLst>
              <a:ext uri="{FF2B5EF4-FFF2-40B4-BE49-F238E27FC236}">
                <a16:creationId xmlns:a16="http://schemas.microsoft.com/office/drawing/2014/main" id="{02AC948A-1BA6-456F-9147-8744A7E47F32}"/>
              </a:ext>
            </a:extLst>
          </p:cNvPr>
          <p:cNvSpPr txBox="1"/>
          <p:nvPr/>
        </p:nvSpPr>
        <p:spPr>
          <a:xfrm>
            <a:off x="8244366" y="3503562"/>
            <a:ext cx="1245962" cy="528350"/>
          </a:xfrm>
          <a:prstGeom prst="rect">
            <a:avLst/>
          </a:prstGeom>
          <a:noFill/>
        </p:spPr>
        <p:txBody>
          <a:bodyPr wrap="square" rtlCol="0">
            <a:spAutoFit/>
          </a:bodyPr>
          <a:lstStyle/>
          <a:p>
            <a:pPr algn="ct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Parish, looked has attachment</a:t>
            </a:r>
          </a:p>
        </p:txBody>
      </p:sp>
      <p:sp>
        <p:nvSpPr>
          <p:cNvPr id="33" name="TextBox 32">
            <a:extLst>
              <a:ext uri="{FF2B5EF4-FFF2-40B4-BE49-F238E27FC236}">
                <a16:creationId xmlns:a16="http://schemas.microsoft.com/office/drawing/2014/main" id="{94889C3C-B48E-4074-9A41-13158A8CDD67}"/>
              </a:ext>
            </a:extLst>
          </p:cNvPr>
          <p:cNvSpPr txBox="1"/>
          <p:nvPr/>
        </p:nvSpPr>
        <p:spPr>
          <a:xfrm>
            <a:off x="8260023" y="2147900"/>
            <a:ext cx="1214648"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Premium</a:t>
            </a:r>
          </a:p>
        </p:txBody>
      </p:sp>
      <p:sp>
        <p:nvSpPr>
          <p:cNvPr id="34" name="TextBox 33">
            <a:extLst>
              <a:ext uri="{FF2B5EF4-FFF2-40B4-BE49-F238E27FC236}">
                <a16:creationId xmlns:a16="http://schemas.microsoft.com/office/drawing/2014/main" id="{0CCB19D5-2A2D-42DD-B74A-E30B4B08D579}"/>
              </a:ext>
            </a:extLst>
          </p:cNvPr>
          <p:cNvSpPr txBox="1"/>
          <p:nvPr/>
        </p:nvSpPr>
        <p:spPr>
          <a:xfrm>
            <a:off x="8152574" y="4337966"/>
            <a:ext cx="142954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$80/month</a:t>
            </a:r>
          </a:p>
        </p:txBody>
      </p:sp>
      <p:cxnSp>
        <p:nvCxnSpPr>
          <p:cNvPr id="35" name="Straight Connector 34">
            <a:extLst>
              <a:ext uri="{FF2B5EF4-FFF2-40B4-BE49-F238E27FC236}">
                <a16:creationId xmlns:a16="http://schemas.microsoft.com/office/drawing/2014/main" id="{4E1F150A-B002-4594-9970-28AEAE235AC8}"/>
              </a:ext>
            </a:extLst>
          </p:cNvPr>
          <p:cNvCxnSpPr>
            <a:cxnSpLocks/>
          </p:cNvCxnSpPr>
          <p:nvPr/>
        </p:nvCxnSpPr>
        <p:spPr>
          <a:xfrm>
            <a:off x="8048197" y="2670259"/>
            <a:ext cx="1638300" cy="0"/>
          </a:xfrm>
          <a:prstGeom prst="line">
            <a:avLst/>
          </a:prstGeom>
          <a:ln w="12700">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431DA0B-59C9-45AD-877C-E6E69FA7642F}"/>
              </a:ext>
            </a:extLst>
          </p:cNvPr>
          <p:cNvCxnSpPr>
            <a:cxnSpLocks/>
          </p:cNvCxnSpPr>
          <p:nvPr/>
        </p:nvCxnSpPr>
        <p:spPr>
          <a:xfrm>
            <a:off x="687324" y="5387117"/>
            <a:ext cx="10817352"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65" name="Freeform 36">
            <a:extLst>
              <a:ext uri="{FF2B5EF4-FFF2-40B4-BE49-F238E27FC236}">
                <a16:creationId xmlns:a16="http://schemas.microsoft.com/office/drawing/2014/main" id="{5C1A6A36-E5EE-4729-8AFB-4ADE94DAA822}"/>
              </a:ext>
            </a:extLst>
          </p:cNvPr>
          <p:cNvSpPr>
            <a:spLocks noChangeArrowheads="1"/>
          </p:cNvSpPr>
          <p:nvPr/>
        </p:nvSpPr>
        <p:spPr bwMode="auto">
          <a:xfrm>
            <a:off x="5934764" y="2798256"/>
            <a:ext cx="322472" cy="291650"/>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6" name="Freeform 111">
            <a:extLst>
              <a:ext uri="{FF2B5EF4-FFF2-40B4-BE49-F238E27FC236}">
                <a16:creationId xmlns:a16="http://schemas.microsoft.com/office/drawing/2014/main" id="{D1241413-7F5C-4AC4-AD0B-CFFD34588C28}"/>
              </a:ext>
            </a:extLst>
          </p:cNvPr>
          <p:cNvSpPr>
            <a:spLocks noChangeArrowheads="1"/>
          </p:cNvSpPr>
          <p:nvPr/>
        </p:nvSpPr>
        <p:spPr bwMode="auto">
          <a:xfrm>
            <a:off x="-678714" y="2961697"/>
            <a:ext cx="239486" cy="29165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167">
            <a:extLst>
              <a:ext uri="{FF2B5EF4-FFF2-40B4-BE49-F238E27FC236}">
                <a16:creationId xmlns:a16="http://schemas.microsoft.com/office/drawing/2014/main" id="{0DD0A0CB-5070-4A98-A96C-C1C4A481CA6C}"/>
              </a:ext>
            </a:extLst>
          </p:cNvPr>
          <p:cNvSpPr>
            <a:spLocks noChangeArrowheads="1"/>
          </p:cNvSpPr>
          <p:nvPr/>
        </p:nvSpPr>
        <p:spPr bwMode="auto">
          <a:xfrm>
            <a:off x="8727450" y="2820613"/>
            <a:ext cx="279796" cy="282168"/>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 name="Freeform 100">
            <a:extLst>
              <a:ext uri="{FF2B5EF4-FFF2-40B4-BE49-F238E27FC236}">
                <a16:creationId xmlns:a16="http://schemas.microsoft.com/office/drawing/2014/main" id="{BF2DC3E5-9A05-30D5-B66C-C1AEA125B80E}"/>
              </a:ext>
            </a:extLst>
          </p:cNvPr>
          <p:cNvSpPr>
            <a:spLocks noChangeArrowheads="1"/>
          </p:cNvSpPr>
          <p:nvPr/>
        </p:nvSpPr>
        <p:spPr bwMode="auto">
          <a:xfrm>
            <a:off x="-902229" y="2313805"/>
            <a:ext cx="552312" cy="35645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89012747"/>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85CB41D-114D-4A5B-88CE-3134F73098E1}"/>
              </a:ext>
            </a:extLst>
          </p:cNvPr>
          <p:cNvSpPr/>
          <p:nvPr/>
        </p:nvSpPr>
        <p:spPr>
          <a:xfrm>
            <a:off x="5014265" y="1994874"/>
            <a:ext cx="2163470" cy="20886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891910D3-B654-484D-A718-0D98B08A66FF}"/>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6" name="TextBox 5">
            <a:extLst>
              <a:ext uri="{FF2B5EF4-FFF2-40B4-BE49-F238E27FC236}">
                <a16:creationId xmlns:a16="http://schemas.microsoft.com/office/drawing/2014/main" id="{D7DAB8CE-068C-4806-94F8-77A9C20F87B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8" name="Rectangle 17">
            <a:extLst>
              <a:ext uri="{FF2B5EF4-FFF2-40B4-BE49-F238E27FC236}">
                <a16:creationId xmlns:a16="http://schemas.microsoft.com/office/drawing/2014/main" id="{2A314ED4-B755-440B-A600-D27CA232E4C4}"/>
              </a:ext>
            </a:extLst>
          </p:cNvPr>
          <p:cNvSpPr/>
          <p:nvPr/>
        </p:nvSpPr>
        <p:spPr>
          <a:xfrm>
            <a:off x="687324" y="4083537"/>
            <a:ext cx="2163470" cy="20886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18">
            <a:extLst>
              <a:ext uri="{FF2B5EF4-FFF2-40B4-BE49-F238E27FC236}">
                <a16:creationId xmlns:a16="http://schemas.microsoft.com/office/drawing/2014/main" id="{87890CCC-5A6F-4D30-B5D7-75357547AD5B}"/>
              </a:ext>
            </a:extLst>
          </p:cNvPr>
          <p:cNvSpPr/>
          <p:nvPr/>
        </p:nvSpPr>
        <p:spPr>
          <a:xfrm>
            <a:off x="9341206" y="4083537"/>
            <a:ext cx="2163470" cy="2088663"/>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D1EA42F4-064E-4180-A1A3-ED81F6B382F7}"/>
              </a:ext>
            </a:extLst>
          </p:cNvPr>
          <p:cNvSpPr txBox="1"/>
          <p:nvPr/>
        </p:nvSpPr>
        <p:spPr>
          <a:xfrm>
            <a:off x="3228982" y="2339726"/>
            <a:ext cx="1102294"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Standard</a:t>
            </a:r>
          </a:p>
        </p:txBody>
      </p:sp>
      <p:sp>
        <p:nvSpPr>
          <p:cNvPr id="21" name="TextBox 20">
            <a:extLst>
              <a:ext uri="{FF2B5EF4-FFF2-40B4-BE49-F238E27FC236}">
                <a16:creationId xmlns:a16="http://schemas.microsoft.com/office/drawing/2014/main" id="{A94CFAF5-AB7E-4BAE-BC21-27A2E846C0CD}"/>
              </a:ext>
            </a:extLst>
          </p:cNvPr>
          <p:cNvSpPr txBox="1"/>
          <p:nvPr/>
        </p:nvSpPr>
        <p:spPr>
          <a:xfrm>
            <a:off x="3228983" y="2618313"/>
            <a:ext cx="1480336"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$150</a:t>
            </a:r>
            <a:r>
              <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23" name="TextBox 22">
            <a:extLst>
              <a:ext uri="{FF2B5EF4-FFF2-40B4-BE49-F238E27FC236}">
                <a16:creationId xmlns:a16="http://schemas.microsoft.com/office/drawing/2014/main" id="{11F21A92-61B2-40F7-AD2B-755FF8D696B1}"/>
              </a:ext>
            </a:extLst>
          </p:cNvPr>
          <p:cNvSpPr txBox="1"/>
          <p:nvPr/>
        </p:nvSpPr>
        <p:spPr>
          <a:xfrm>
            <a:off x="3228983" y="3208875"/>
            <a:ext cx="1407094"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26" name="TextBox 25">
            <a:extLst>
              <a:ext uri="{FF2B5EF4-FFF2-40B4-BE49-F238E27FC236}">
                <a16:creationId xmlns:a16="http://schemas.microsoft.com/office/drawing/2014/main" id="{C2BCCE9C-DF30-46D6-A182-DDDD99352D81}"/>
              </a:ext>
            </a:extLst>
          </p:cNvPr>
          <p:cNvSpPr txBox="1"/>
          <p:nvPr/>
        </p:nvSpPr>
        <p:spPr>
          <a:xfrm>
            <a:off x="1065512" y="4428389"/>
            <a:ext cx="1102294"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Basic</a:t>
            </a:r>
          </a:p>
        </p:txBody>
      </p:sp>
      <p:sp>
        <p:nvSpPr>
          <p:cNvPr id="27" name="TextBox 26">
            <a:extLst>
              <a:ext uri="{FF2B5EF4-FFF2-40B4-BE49-F238E27FC236}">
                <a16:creationId xmlns:a16="http://schemas.microsoft.com/office/drawing/2014/main" id="{EF892C3E-C306-44EC-8D43-0CA332827BA8}"/>
              </a:ext>
            </a:extLst>
          </p:cNvPr>
          <p:cNvSpPr txBox="1"/>
          <p:nvPr/>
        </p:nvSpPr>
        <p:spPr>
          <a:xfrm>
            <a:off x="1065513" y="4706976"/>
            <a:ext cx="1271562"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$60</a:t>
            </a:r>
            <a:r>
              <a:rPr lang="en-US" i="0">
                <a:solidFill>
                  <a:schemeClr val="bg1"/>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28" name="TextBox 27">
            <a:extLst>
              <a:ext uri="{FF2B5EF4-FFF2-40B4-BE49-F238E27FC236}">
                <a16:creationId xmlns:a16="http://schemas.microsoft.com/office/drawing/2014/main" id="{5B9907D0-FA30-47D1-944D-B17A0D5D24FE}"/>
              </a:ext>
            </a:extLst>
          </p:cNvPr>
          <p:cNvSpPr txBox="1"/>
          <p:nvPr/>
        </p:nvSpPr>
        <p:spPr>
          <a:xfrm>
            <a:off x="1065513" y="5297538"/>
            <a:ext cx="1407094" cy="528350"/>
          </a:xfrm>
          <a:prstGeom prst="rect">
            <a:avLst/>
          </a:prstGeom>
          <a:noFill/>
        </p:spPr>
        <p:txBody>
          <a:bodyPr wrap="square" rtlCol="0">
            <a:spAutoFit/>
          </a:bodyPr>
          <a:lstStyle/>
          <a:p>
            <a:pPr>
              <a:lnSpc>
                <a:spcPct val="150000"/>
              </a:lnSpc>
            </a:pPr>
            <a:r>
              <a:rPr lang="en-US" sz="1000" b="0" i="0">
                <a:solidFill>
                  <a:schemeClr val="bg1"/>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30" name="TextBox 29">
            <a:extLst>
              <a:ext uri="{FF2B5EF4-FFF2-40B4-BE49-F238E27FC236}">
                <a16:creationId xmlns:a16="http://schemas.microsoft.com/office/drawing/2014/main" id="{58ADB632-50F6-41D1-AC17-E0E346A4C6B9}"/>
              </a:ext>
            </a:extLst>
          </p:cNvPr>
          <p:cNvSpPr txBox="1"/>
          <p:nvPr/>
        </p:nvSpPr>
        <p:spPr>
          <a:xfrm>
            <a:off x="9719394" y="4428389"/>
            <a:ext cx="1102294"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VVIP</a:t>
            </a:r>
          </a:p>
        </p:txBody>
      </p:sp>
      <p:sp>
        <p:nvSpPr>
          <p:cNvPr id="31" name="TextBox 30">
            <a:extLst>
              <a:ext uri="{FF2B5EF4-FFF2-40B4-BE49-F238E27FC236}">
                <a16:creationId xmlns:a16="http://schemas.microsoft.com/office/drawing/2014/main" id="{F1B7AAD0-CF22-4839-994D-1744F321C948}"/>
              </a:ext>
            </a:extLst>
          </p:cNvPr>
          <p:cNvSpPr txBox="1"/>
          <p:nvPr/>
        </p:nvSpPr>
        <p:spPr>
          <a:xfrm>
            <a:off x="9719395" y="4706976"/>
            <a:ext cx="1480336"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$450</a:t>
            </a:r>
            <a:r>
              <a:rPr lang="en-US" i="0">
                <a:solidFill>
                  <a:schemeClr val="bg1"/>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32" name="TextBox 31">
            <a:extLst>
              <a:ext uri="{FF2B5EF4-FFF2-40B4-BE49-F238E27FC236}">
                <a16:creationId xmlns:a16="http://schemas.microsoft.com/office/drawing/2014/main" id="{4E58A657-DB48-43C0-8DFA-D7B876A0EA39}"/>
              </a:ext>
            </a:extLst>
          </p:cNvPr>
          <p:cNvSpPr txBox="1"/>
          <p:nvPr/>
        </p:nvSpPr>
        <p:spPr>
          <a:xfrm>
            <a:off x="9719395" y="5297538"/>
            <a:ext cx="1407094" cy="528350"/>
          </a:xfrm>
          <a:prstGeom prst="rect">
            <a:avLst/>
          </a:prstGeom>
          <a:noFill/>
        </p:spPr>
        <p:txBody>
          <a:bodyPr wrap="square" rtlCol="0">
            <a:spAutoFit/>
          </a:bodyPr>
          <a:lstStyle/>
          <a:p>
            <a:pPr>
              <a:lnSpc>
                <a:spcPct val="150000"/>
              </a:lnSpc>
            </a:pPr>
            <a:r>
              <a:rPr lang="en-US" sz="1000" b="0" i="0">
                <a:solidFill>
                  <a:schemeClr val="bg1"/>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34" name="TextBox 33">
            <a:extLst>
              <a:ext uri="{FF2B5EF4-FFF2-40B4-BE49-F238E27FC236}">
                <a16:creationId xmlns:a16="http://schemas.microsoft.com/office/drawing/2014/main" id="{F13C3CB0-FE82-4266-A9A7-61888D1D0814}"/>
              </a:ext>
            </a:extLst>
          </p:cNvPr>
          <p:cNvSpPr txBox="1"/>
          <p:nvPr/>
        </p:nvSpPr>
        <p:spPr>
          <a:xfrm>
            <a:off x="5392453" y="2339726"/>
            <a:ext cx="1102294"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Premium</a:t>
            </a:r>
          </a:p>
        </p:txBody>
      </p:sp>
      <p:sp>
        <p:nvSpPr>
          <p:cNvPr id="35" name="TextBox 34">
            <a:extLst>
              <a:ext uri="{FF2B5EF4-FFF2-40B4-BE49-F238E27FC236}">
                <a16:creationId xmlns:a16="http://schemas.microsoft.com/office/drawing/2014/main" id="{D2C79830-7A82-445B-9F3D-8B0206CE8BD1}"/>
              </a:ext>
            </a:extLst>
          </p:cNvPr>
          <p:cNvSpPr txBox="1"/>
          <p:nvPr/>
        </p:nvSpPr>
        <p:spPr>
          <a:xfrm>
            <a:off x="5392454" y="2618313"/>
            <a:ext cx="1480336"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$250</a:t>
            </a:r>
            <a:r>
              <a:rPr lang="en-US" i="0">
                <a:solidFill>
                  <a:schemeClr val="bg1"/>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36" name="TextBox 35">
            <a:extLst>
              <a:ext uri="{FF2B5EF4-FFF2-40B4-BE49-F238E27FC236}">
                <a16:creationId xmlns:a16="http://schemas.microsoft.com/office/drawing/2014/main" id="{242CA073-9696-4C7C-B6EB-E9C77F1F5785}"/>
              </a:ext>
            </a:extLst>
          </p:cNvPr>
          <p:cNvSpPr txBox="1"/>
          <p:nvPr/>
        </p:nvSpPr>
        <p:spPr>
          <a:xfrm>
            <a:off x="5392454" y="3208875"/>
            <a:ext cx="1407094" cy="528350"/>
          </a:xfrm>
          <a:prstGeom prst="rect">
            <a:avLst/>
          </a:prstGeom>
          <a:noFill/>
        </p:spPr>
        <p:txBody>
          <a:bodyPr wrap="square" rtlCol="0">
            <a:spAutoFit/>
          </a:bodyPr>
          <a:lstStyle/>
          <a:p>
            <a:pPr>
              <a:lnSpc>
                <a:spcPct val="150000"/>
              </a:lnSpc>
            </a:pPr>
            <a:r>
              <a:rPr lang="en-US" sz="1000" b="0" i="0">
                <a:solidFill>
                  <a:schemeClr val="bg1"/>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38" name="TextBox 37">
            <a:extLst>
              <a:ext uri="{FF2B5EF4-FFF2-40B4-BE49-F238E27FC236}">
                <a16:creationId xmlns:a16="http://schemas.microsoft.com/office/drawing/2014/main" id="{AC88AE39-CC3D-4E16-ADBE-19CF3C42C213}"/>
              </a:ext>
            </a:extLst>
          </p:cNvPr>
          <p:cNvSpPr txBox="1"/>
          <p:nvPr/>
        </p:nvSpPr>
        <p:spPr>
          <a:xfrm>
            <a:off x="7555923" y="2339726"/>
            <a:ext cx="1102294"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VIP</a:t>
            </a:r>
          </a:p>
        </p:txBody>
      </p:sp>
      <p:sp>
        <p:nvSpPr>
          <p:cNvPr id="39" name="TextBox 38">
            <a:extLst>
              <a:ext uri="{FF2B5EF4-FFF2-40B4-BE49-F238E27FC236}">
                <a16:creationId xmlns:a16="http://schemas.microsoft.com/office/drawing/2014/main" id="{83723905-429E-4E21-9A19-5DEFD27CE5D2}"/>
              </a:ext>
            </a:extLst>
          </p:cNvPr>
          <p:cNvSpPr txBox="1"/>
          <p:nvPr/>
        </p:nvSpPr>
        <p:spPr>
          <a:xfrm>
            <a:off x="7555924" y="2618313"/>
            <a:ext cx="1480336" cy="523220"/>
          </a:xfrm>
          <a:prstGeom prst="rect">
            <a:avLst/>
          </a:prstGeom>
          <a:noFill/>
        </p:spPr>
        <p:txBody>
          <a:bodyPr wrap="square" rtlCol="0">
            <a:spAutoFit/>
          </a:bodyPr>
          <a:lstStyle/>
          <a:p>
            <a:r>
              <a:rPr lang="en-US" sz="2800" i="0">
                <a:solidFill>
                  <a:schemeClr val="accent4"/>
                </a:solidFill>
                <a:effectLst/>
                <a:latin typeface="Inter" panose="020B0502030000000004" pitchFamily="34" charset="0"/>
                <a:ea typeface="Inter" panose="020B0502030000000004" pitchFamily="34" charset="0"/>
                <a:cs typeface="Roboto" panose="02000000000000000000" pitchFamily="2" charset="0"/>
              </a:rPr>
              <a:t>$300</a:t>
            </a:r>
            <a:r>
              <a:rPr lang="en-US" i="0">
                <a:solidFill>
                  <a:schemeClr val="accent4"/>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40" name="TextBox 39">
            <a:extLst>
              <a:ext uri="{FF2B5EF4-FFF2-40B4-BE49-F238E27FC236}">
                <a16:creationId xmlns:a16="http://schemas.microsoft.com/office/drawing/2014/main" id="{78A1FFE5-BDC2-47FC-9B9A-95C0A1AC14CA}"/>
              </a:ext>
            </a:extLst>
          </p:cNvPr>
          <p:cNvSpPr txBox="1"/>
          <p:nvPr/>
        </p:nvSpPr>
        <p:spPr>
          <a:xfrm>
            <a:off x="7555924" y="3208875"/>
            <a:ext cx="1407094"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You can use it for any personal job</a:t>
            </a:r>
          </a:p>
        </p:txBody>
      </p:sp>
      <p:sp>
        <p:nvSpPr>
          <p:cNvPr id="3" name="Picture Placeholder 2">
            <a:extLst>
              <a:ext uri="{FF2B5EF4-FFF2-40B4-BE49-F238E27FC236}">
                <a16:creationId xmlns:a16="http://schemas.microsoft.com/office/drawing/2014/main" id="{0548D6A2-324A-904D-A71F-5203DACC9A16}"/>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519E7AAE-3B6B-5E4C-9DD0-4FD3E020BF44}"/>
              </a:ext>
            </a:extLst>
          </p:cNvPr>
          <p:cNvSpPr>
            <a:spLocks noGrp="1"/>
          </p:cNvSpPr>
          <p:nvPr>
            <p:ph type="pic" sz="quarter" idx="14"/>
          </p:nvPr>
        </p:nvSpPr>
        <p:spPr/>
        <p:txBody>
          <a:bodyPr/>
          <a:lstStyle/>
          <a:p>
            <a:endParaRPr lang="ro-RO"/>
          </a:p>
        </p:txBody>
      </p:sp>
      <p:sp>
        <p:nvSpPr>
          <p:cNvPr id="9" name="Picture Placeholder 8">
            <a:extLst>
              <a:ext uri="{FF2B5EF4-FFF2-40B4-BE49-F238E27FC236}">
                <a16:creationId xmlns:a16="http://schemas.microsoft.com/office/drawing/2014/main" id="{ED023411-908A-BA4D-A18E-D51E16611D61}"/>
              </a:ext>
            </a:extLst>
          </p:cNvPr>
          <p:cNvSpPr>
            <a:spLocks noGrp="1"/>
          </p:cNvSpPr>
          <p:nvPr>
            <p:ph type="pic" sz="quarter" idx="13"/>
          </p:nvPr>
        </p:nvSpPr>
        <p:spPr/>
        <p:txBody>
          <a:bodyPr/>
          <a:lstStyle/>
          <a:p>
            <a:endParaRPr lang="ro-RO"/>
          </a:p>
        </p:txBody>
      </p:sp>
      <p:sp>
        <p:nvSpPr>
          <p:cNvPr id="11" name="Picture Placeholder 10">
            <a:extLst>
              <a:ext uri="{FF2B5EF4-FFF2-40B4-BE49-F238E27FC236}">
                <a16:creationId xmlns:a16="http://schemas.microsoft.com/office/drawing/2014/main" id="{3F20034E-46AC-E940-898F-AB1E8C062F53}"/>
              </a:ext>
            </a:extLst>
          </p:cNvPr>
          <p:cNvSpPr>
            <a:spLocks noGrp="1"/>
          </p:cNvSpPr>
          <p:nvPr>
            <p:ph type="pic" sz="quarter" idx="12"/>
          </p:nvPr>
        </p:nvSpPr>
        <p:spPr/>
        <p:txBody>
          <a:bodyPr/>
          <a:lstStyle/>
          <a:p>
            <a:endParaRPr lang="ro-RO"/>
          </a:p>
        </p:txBody>
      </p:sp>
      <p:sp>
        <p:nvSpPr>
          <p:cNvPr id="13" name="Picture Placeholder 12">
            <a:extLst>
              <a:ext uri="{FF2B5EF4-FFF2-40B4-BE49-F238E27FC236}">
                <a16:creationId xmlns:a16="http://schemas.microsoft.com/office/drawing/2014/main" id="{0B2DA600-1AD7-DB45-8557-FE4C514163CB}"/>
              </a:ext>
            </a:extLst>
          </p:cNvPr>
          <p:cNvSpPr>
            <a:spLocks noGrp="1"/>
          </p:cNvSpPr>
          <p:nvPr>
            <p:ph type="pic" sz="quarter" idx="11"/>
          </p:nvPr>
        </p:nvSpPr>
        <p:spPr/>
        <p:txBody>
          <a:bodyPr/>
          <a:lstStyle/>
          <a:p>
            <a:endParaRPr lang="ro-RO"/>
          </a:p>
        </p:txBody>
      </p:sp>
    </p:spTree>
    <p:extLst>
      <p:ext uri="{BB962C8B-B14F-4D97-AF65-F5344CB8AC3E}">
        <p14:creationId xmlns:p14="http://schemas.microsoft.com/office/powerpoint/2010/main" val="2665750505"/>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0CCBFBC-131F-4DB8-8840-73D8429E805B}"/>
              </a:ext>
            </a:extLst>
          </p:cNvPr>
          <p:cNvSpPr txBox="1"/>
          <p:nvPr/>
        </p:nvSpPr>
        <p:spPr>
          <a:xfrm>
            <a:off x="3933825" y="523875"/>
            <a:ext cx="4324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Pricing Table</a:t>
            </a:r>
          </a:p>
        </p:txBody>
      </p:sp>
      <p:sp>
        <p:nvSpPr>
          <p:cNvPr id="8" name="TextBox 7">
            <a:extLst>
              <a:ext uri="{FF2B5EF4-FFF2-40B4-BE49-F238E27FC236}">
                <a16:creationId xmlns:a16="http://schemas.microsoft.com/office/drawing/2014/main" id="{68455355-1D97-42DE-8B4A-2C55F3AC81C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TextBox 8">
            <a:extLst>
              <a:ext uri="{FF2B5EF4-FFF2-40B4-BE49-F238E27FC236}">
                <a16:creationId xmlns:a16="http://schemas.microsoft.com/office/drawing/2014/main" id="{DA232DF3-463B-4133-979C-581C74034829}"/>
              </a:ext>
            </a:extLst>
          </p:cNvPr>
          <p:cNvSpPr txBox="1"/>
          <p:nvPr/>
        </p:nvSpPr>
        <p:spPr>
          <a:xfrm>
            <a:off x="923935" y="4218277"/>
            <a:ext cx="2497056" cy="759182"/>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In on announcing if of projection</a:t>
            </a: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 the too nice</a:t>
            </a: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maids hoped gay yet bed asked the blind te dried point on here.</a:t>
            </a:r>
          </a:p>
        </p:txBody>
      </p:sp>
      <p:sp>
        <p:nvSpPr>
          <p:cNvPr id="12" name="TextBox 11">
            <a:extLst>
              <a:ext uri="{FF2B5EF4-FFF2-40B4-BE49-F238E27FC236}">
                <a16:creationId xmlns:a16="http://schemas.microsoft.com/office/drawing/2014/main" id="{4B562282-A88F-4063-BA09-45D377CB3729}"/>
              </a:ext>
            </a:extLst>
          </p:cNvPr>
          <p:cNvSpPr txBox="1"/>
          <p:nvPr/>
        </p:nvSpPr>
        <p:spPr>
          <a:xfrm>
            <a:off x="923935" y="5715537"/>
            <a:ext cx="668256" cy="297517"/>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More</a:t>
            </a:r>
          </a:p>
        </p:txBody>
      </p:sp>
      <p:sp>
        <p:nvSpPr>
          <p:cNvPr id="10" name="TextBox 9">
            <a:extLst>
              <a:ext uri="{FF2B5EF4-FFF2-40B4-BE49-F238E27FC236}">
                <a16:creationId xmlns:a16="http://schemas.microsoft.com/office/drawing/2014/main" id="{7FDF80AE-A68F-4DB7-A745-3C66CFB2BF71}"/>
              </a:ext>
            </a:extLst>
          </p:cNvPr>
          <p:cNvSpPr txBox="1"/>
          <p:nvPr/>
        </p:nvSpPr>
        <p:spPr>
          <a:xfrm>
            <a:off x="923934" y="2154020"/>
            <a:ext cx="1839826"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ESSENTIAL</a:t>
            </a:r>
          </a:p>
        </p:txBody>
      </p:sp>
      <p:sp>
        <p:nvSpPr>
          <p:cNvPr id="13" name="TextBox 12">
            <a:extLst>
              <a:ext uri="{FF2B5EF4-FFF2-40B4-BE49-F238E27FC236}">
                <a16:creationId xmlns:a16="http://schemas.microsoft.com/office/drawing/2014/main" id="{6D5EC3AE-FCAA-4EB8-8DF4-4CB1FB03841B}"/>
              </a:ext>
            </a:extLst>
          </p:cNvPr>
          <p:cNvSpPr txBox="1"/>
          <p:nvPr/>
        </p:nvSpPr>
        <p:spPr>
          <a:xfrm>
            <a:off x="923934" y="2431019"/>
            <a:ext cx="1839830"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FREE</a:t>
            </a:r>
            <a:r>
              <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14" name="TextBox 13">
            <a:extLst>
              <a:ext uri="{FF2B5EF4-FFF2-40B4-BE49-F238E27FC236}">
                <a16:creationId xmlns:a16="http://schemas.microsoft.com/office/drawing/2014/main" id="{695A3218-8A45-4D01-A964-7ACB28E8E039}"/>
              </a:ext>
            </a:extLst>
          </p:cNvPr>
          <p:cNvSpPr txBox="1"/>
          <p:nvPr/>
        </p:nvSpPr>
        <p:spPr>
          <a:xfrm>
            <a:off x="923934" y="2951851"/>
            <a:ext cx="1839832"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SEARCH LAST 30 DAYS</a:t>
            </a:r>
          </a:p>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FREE MAC &amp; CHROME APPS</a:t>
            </a:r>
            <a:endPar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cxnSp>
        <p:nvCxnSpPr>
          <p:cNvPr id="15" name="Straight Connector 14">
            <a:extLst>
              <a:ext uri="{FF2B5EF4-FFF2-40B4-BE49-F238E27FC236}">
                <a16:creationId xmlns:a16="http://schemas.microsoft.com/office/drawing/2014/main" id="{373FC127-4220-4B21-BBA2-394B422482F3}"/>
              </a:ext>
            </a:extLst>
          </p:cNvPr>
          <p:cNvCxnSpPr>
            <a:cxnSpLocks/>
          </p:cNvCxnSpPr>
          <p:nvPr/>
        </p:nvCxnSpPr>
        <p:spPr>
          <a:xfrm>
            <a:off x="1020691" y="3849239"/>
            <a:ext cx="22764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51DDB63-D91A-4122-B797-D1BC3356637A}"/>
              </a:ext>
            </a:extLst>
          </p:cNvPr>
          <p:cNvCxnSpPr>
            <a:cxnSpLocks/>
          </p:cNvCxnSpPr>
          <p:nvPr/>
        </p:nvCxnSpPr>
        <p:spPr>
          <a:xfrm>
            <a:off x="1020691" y="5346498"/>
            <a:ext cx="22764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AFA2D14-CFEE-4758-B5CF-5F211862718F}"/>
              </a:ext>
            </a:extLst>
          </p:cNvPr>
          <p:cNvSpPr txBox="1"/>
          <p:nvPr/>
        </p:nvSpPr>
        <p:spPr>
          <a:xfrm>
            <a:off x="4847472" y="4218277"/>
            <a:ext cx="2497056" cy="759182"/>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In on announcing if of projection</a:t>
            </a: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 the too nice</a:t>
            </a: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maids hoped gay yet bed asked the blind te dried point on here.</a:t>
            </a:r>
          </a:p>
        </p:txBody>
      </p:sp>
      <p:sp>
        <p:nvSpPr>
          <p:cNvPr id="19" name="TextBox 18">
            <a:extLst>
              <a:ext uri="{FF2B5EF4-FFF2-40B4-BE49-F238E27FC236}">
                <a16:creationId xmlns:a16="http://schemas.microsoft.com/office/drawing/2014/main" id="{ABE71120-EC13-4A7E-9D2C-59EDAF05EA8D}"/>
              </a:ext>
            </a:extLst>
          </p:cNvPr>
          <p:cNvSpPr txBox="1"/>
          <p:nvPr/>
        </p:nvSpPr>
        <p:spPr>
          <a:xfrm>
            <a:off x="4847472" y="5715537"/>
            <a:ext cx="668256" cy="297517"/>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More</a:t>
            </a:r>
          </a:p>
        </p:txBody>
      </p:sp>
      <p:sp>
        <p:nvSpPr>
          <p:cNvPr id="17" name="TextBox 16">
            <a:extLst>
              <a:ext uri="{FF2B5EF4-FFF2-40B4-BE49-F238E27FC236}">
                <a16:creationId xmlns:a16="http://schemas.microsoft.com/office/drawing/2014/main" id="{48A9E181-3A86-4898-844D-BFC59DB2E6FE}"/>
              </a:ext>
            </a:extLst>
          </p:cNvPr>
          <p:cNvSpPr txBox="1"/>
          <p:nvPr/>
        </p:nvSpPr>
        <p:spPr>
          <a:xfrm>
            <a:off x="4847471" y="2154020"/>
            <a:ext cx="1839826"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PREMIUM</a:t>
            </a:r>
          </a:p>
        </p:txBody>
      </p:sp>
      <p:sp>
        <p:nvSpPr>
          <p:cNvPr id="20" name="TextBox 19">
            <a:extLst>
              <a:ext uri="{FF2B5EF4-FFF2-40B4-BE49-F238E27FC236}">
                <a16:creationId xmlns:a16="http://schemas.microsoft.com/office/drawing/2014/main" id="{E3650E93-C489-4B11-962F-0B1436E421DC}"/>
              </a:ext>
            </a:extLst>
          </p:cNvPr>
          <p:cNvSpPr txBox="1"/>
          <p:nvPr/>
        </p:nvSpPr>
        <p:spPr>
          <a:xfrm>
            <a:off x="4847471" y="2431019"/>
            <a:ext cx="1839830"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$300</a:t>
            </a:r>
            <a:r>
              <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21" name="TextBox 20">
            <a:extLst>
              <a:ext uri="{FF2B5EF4-FFF2-40B4-BE49-F238E27FC236}">
                <a16:creationId xmlns:a16="http://schemas.microsoft.com/office/drawing/2014/main" id="{12CD1467-8CD0-41E3-88CF-1A65D0CB3C04}"/>
              </a:ext>
            </a:extLst>
          </p:cNvPr>
          <p:cNvSpPr txBox="1"/>
          <p:nvPr/>
        </p:nvSpPr>
        <p:spPr>
          <a:xfrm>
            <a:off x="4847471" y="2951851"/>
            <a:ext cx="1839832"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UNLIMITED SEARCH</a:t>
            </a:r>
          </a:p>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FREE MAC &amp; CHROME APPS</a:t>
            </a:r>
            <a:endPar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cxnSp>
        <p:nvCxnSpPr>
          <p:cNvPr id="22" name="Straight Connector 21">
            <a:extLst>
              <a:ext uri="{FF2B5EF4-FFF2-40B4-BE49-F238E27FC236}">
                <a16:creationId xmlns:a16="http://schemas.microsoft.com/office/drawing/2014/main" id="{FF27635A-3209-4D10-B67B-DC5064A353B5}"/>
              </a:ext>
            </a:extLst>
          </p:cNvPr>
          <p:cNvCxnSpPr>
            <a:cxnSpLocks/>
          </p:cNvCxnSpPr>
          <p:nvPr/>
        </p:nvCxnSpPr>
        <p:spPr>
          <a:xfrm>
            <a:off x="4944228" y="3849239"/>
            <a:ext cx="227647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52BCA90-5519-4541-9A1F-64FBAECDC4BD}"/>
              </a:ext>
            </a:extLst>
          </p:cNvPr>
          <p:cNvCxnSpPr>
            <a:cxnSpLocks/>
          </p:cNvCxnSpPr>
          <p:nvPr/>
        </p:nvCxnSpPr>
        <p:spPr>
          <a:xfrm>
            <a:off x="4944228" y="5346498"/>
            <a:ext cx="227647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7ED15C2-4285-4ECE-AA3F-7CB923EA8B0D}"/>
              </a:ext>
            </a:extLst>
          </p:cNvPr>
          <p:cNvSpPr txBox="1"/>
          <p:nvPr/>
        </p:nvSpPr>
        <p:spPr>
          <a:xfrm>
            <a:off x="8771010" y="4218277"/>
            <a:ext cx="2497056" cy="759182"/>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In on announcing if of projection</a:t>
            </a: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 the too nice</a:t>
            </a: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maids hoped gay yet bed asked the blind te dried point on here.</a:t>
            </a:r>
          </a:p>
        </p:txBody>
      </p:sp>
      <p:sp>
        <p:nvSpPr>
          <p:cNvPr id="26" name="TextBox 25">
            <a:extLst>
              <a:ext uri="{FF2B5EF4-FFF2-40B4-BE49-F238E27FC236}">
                <a16:creationId xmlns:a16="http://schemas.microsoft.com/office/drawing/2014/main" id="{FEA349A7-713D-42C1-8A0E-4CF68A086AEE}"/>
              </a:ext>
            </a:extLst>
          </p:cNvPr>
          <p:cNvSpPr txBox="1"/>
          <p:nvPr/>
        </p:nvSpPr>
        <p:spPr>
          <a:xfrm>
            <a:off x="8771010" y="5715537"/>
            <a:ext cx="668256" cy="297517"/>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 More</a:t>
            </a:r>
          </a:p>
        </p:txBody>
      </p:sp>
      <p:sp>
        <p:nvSpPr>
          <p:cNvPr id="24" name="TextBox 23">
            <a:extLst>
              <a:ext uri="{FF2B5EF4-FFF2-40B4-BE49-F238E27FC236}">
                <a16:creationId xmlns:a16="http://schemas.microsoft.com/office/drawing/2014/main" id="{D79D67B5-C642-4808-8C64-743CE1302D7A}"/>
              </a:ext>
            </a:extLst>
          </p:cNvPr>
          <p:cNvSpPr txBox="1"/>
          <p:nvPr/>
        </p:nvSpPr>
        <p:spPr>
          <a:xfrm>
            <a:off x="8771009" y="2154020"/>
            <a:ext cx="1839826" cy="276999"/>
          </a:xfrm>
          <a:prstGeom prst="rect">
            <a:avLst/>
          </a:prstGeom>
          <a:noFill/>
        </p:spPr>
        <p:txBody>
          <a:bodyPr wrap="square" rtlCol="0">
            <a:spAutoFit/>
          </a:bodyPr>
          <a:lstStyle/>
          <a:p>
            <a:r>
              <a:rPr lang="en-US" sz="1200" b="0" i="0">
                <a:solidFill>
                  <a:schemeClr val="tx2"/>
                </a:solidFill>
                <a:effectLst/>
                <a:latin typeface="Roboto" panose="02000000000000000000" pitchFamily="2" charset="0"/>
                <a:ea typeface="Roboto" panose="02000000000000000000" pitchFamily="2" charset="0"/>
                <a:cs typeface="Roboto" panose="02000000000000000000" pitchFamily="2" charset="0"/>
              </a:rPr>
              <a:t>SPECIAL</a:t>
            </a:r>
          </a:p>
        </p:txBody>
      </p:sp>
      <p:sp>
        <p:nvSpPr>
          <p:cNvPr id="27" name="TextBox 26">
            <a:extLst>
              <a:ext uri="{FF2B5EF4-FFF2-40B4-BE49-F238E27FC236}">
                <a16:creationId xmlns:a16="http://schemas.microsoft.com/office/drawing/2014/main" id="{00C7D541-3AC3-4325-9E7E-738B3D4A266B}"/>
              </a:ext>
            </a:extLst>
          </p:cNvPr>
          <p:cNvSpPr txBox="1"/>
          <p:nvPr/>
        </p:nvSpPr>
        <p:spPr>
          <a:xfrm>
            <a:off x="8771009" y="2431019"/>
            <a:ext cx="1839830"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$290</a:t>
            </a:r>
            <a:r>
              <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rPr>
              <a:t>/m</a:t>
            </a:r>
          </a:p>
        </p:txBody>
      </p:sp>
      <p:sp>
        <p:nvSpPr>
          <p:cNvPr id="28" name="TextBox 27">
            <a:extLst>
              <a:ext uri="{FF2B5EF4-FFF2-40B4-BE49-F238E27FC236}">
                <a16:creationId xmlns:a16="http://schemas.microsoft.com/office/drawing/2014/main" id="{DF82973B-124C-44F6-A730-D09B0818851F}"/>
              </a:ext>
            </a:extLst>
          </p:cNvPr>
          <p:cNvSpPr txBox="1"/>
          <p:nvPr/>
        </p:nvSpPr>
        <p:spPr>
          <a:xfrm>
            <a:off x="8771009" y="2951851"/>
            <a:ext cx="1839832" cy="528350"/>
          </a:xfrm>
          <a:prstGeom prst="rect">
            <a:avLst/>
          </a:prstGeom>
          <a:noFill/>
        </p:spPr>
        <p:txBody>
          <a:bodyPr wrap="square" rtlCol="0">
            <a:spAutoFit/>
          </a:bodyPr>
          <a:lstStyle/>
          <a:p>
            <a:pPr>
              <a:lnSpc>
                <a:spcPct val="150000"/>
              </a:lnSpc>
            </a:pPr>
            <a:r>
              <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rPr>
              <a:t>UNLIMITED SEARCH</a:t>
            </a:r>
          </a:p>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FREE MAC &amp; CHROME APPS</a:t>
            </a:r>
            <a:endParaRPr lang="en-US" sz="1000" b="0" i="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cxnSp>
        <p:nvCxnSpPr>
          <p:cNvPr id="29" name="Straight Connector 28">
            <a:extLst>
              <a:ext uri="{FF2B5EF4-FFF2-40B4-BE49-F238E27FC236}">
                <a16:creationId xmlns:a16="http://schemas.microsoft.com/office/drawing/2014/main" id="{ADA626AF-7836-4BF2-9ABB-EB7BA1F6EDBD}"/>
              </a:ext>
            </a:extLst>
          </p:cNvPr>
          <p:cNvCxnSpPr>
            <a:cxnSpLocks/>
          </p:cNvCxnSpPr>
          <p:nvPr/>
        </p:nvCxnSpPr>
        <p:spPr>
          <a:xfrm>
            <a:off x="8867766" y="3849239"/>
            <a:ext cx="2276475"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943CFF4-A322-4118-9FBF-5EDB0638982B}"/>
              </a:ext>
            </a:extLst>
          </p:cNvPr>
          <p:cNvCxnSpPr>
            <a:cxnSpLocks/>
          </p:cNvCxnSpPr>
          <p:nvPr/>
        </p:nvCxnSpPr>
        <p:spPr>
          <a:xfrm>
            <a:off x="8867766" y="5346498"/>
            <a:ext cx="2276475"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AF55080-98FF-4878-8B4F-B4D337F8AF52}"/>
              </a:ext>
            </a:extLst>
          </p:cNvPr>
          <p:cNvCxnSpPr>
            <a:cxnSpLocks/>
          </p:cNvCxnSpPr>
          <p:nvPr/>
        </p:nvCxnSpPr>
        <p:spPr>
          <a:xfrm>
            <a:off x="4134231" y="2228850"/>
            <a:ext cx="0" cy="368617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78D8987-C3DE-4E61-96AE-91C8C6B900D5}"/>
              </a:ext>
            </a:extLst>
          </p:cNvPr>
          <p:cNvCxnSpPr>
            <a:cxnSpLocks/>
          </p:cNvCxnSpPr>
          <p:nvPr/>
        </p:nvCxnSpPr>
        <p:spPr>
          <a:xfrm>
            <a:off x="8057768" y="2228850"/>
            <a:ext cx="0" cy="368617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302472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reeform 12">
            <a:extLst>
              <a:ext uri="{FF2B5EF4-FFF2-40B4-BE49-F238E27FC236}">
                <a16:creationId xmlns:a16="http://schemas.microsoft.com/office/drawing/2014/main" id="{906C07FA-F22F-46CA-8C20-021FA57D7CE7}"/>
              </a:ext>
            </a:extLst>
          </p:cNvPr>
          <p:cNvSpPr>
            <a:spLocks/>
          </p:cNvSpPr>
          <p:nvPr/>
        </p:nvSpPr>
        <p:spPr bwMode="auto">
          <a:xfrm>
            <a:off x="5609297" y="1997657"/>
            <a:ext cx="2620115" cy="2044921"/>
          </a:xfrm>
          <a:custGeom>
            <a:avLst/>
            <a:gdLst>
              <a:gd name="T0" fmla="*/ 288 w 573"/>
              <a:gd name="T1" fmla="*/ 123 h 447"/>
              <a:gd name="T2" fmla="*/ 451 w 573"/>
              <a:gd name="T3" fmla="*/ 109 h 447"/>
              <a:gd name="T4" fmla="*/ 465 w 573"/>
              <a:gd name="T5" fmla="*/ 272 h 447"/>
              <a:gd name="T6" fmla="*/ 385 w 573"/>
              <a:gd name="T7" fmla="*/ 367 h 447"/>
              <a:gd name="T8" fmla="*/ 345 w 573"/>
              <a:gd name="T9" fmla="*/ 334 h 447"/>
              <a:gd name="T10" fmla="*/ 354 w 573"/>
              <a:gd name="T11" fmla="*/ 447 h 447"/>
              <a:gd name="T12" fmla="*/ 467 w 573"/>
              <a:gd name="T13" fmla="*/ 437 h 447"/>
              <a:gd name="T14" fmla="*/ 428 w 573"/>
              <a:gd name="T15" fmla="*/ 404 h 447"/>
              <a:gd name="T16" fmla="*/ 512 w 573"/>
              <a:gd name="T17" fmla="*/ 304 h 447"/>
              <a:gd name="T18" fmla="*/ 491 w 573"/>
              <a:gd name="T19" fmla="*/ 62 h 447"/>
              <a:gd name="T20" fmla="*/ 249 w 573"/>
              <a:gd name="T21" fmla="*/ 82 h 447"/>
              <a:gd name="T22" fmla="*/ 0 w 573"/>
              <a:gd name="T23" fmla="*/ 377 h 447"/>
              <a:gd name="T24" fmla="*/ 43 w 573"/>
              <a:gd name="T25" fmla="*/ 414 h 447"/>
              <a:gd name="T26" fmla="*/ 288 w 573"/>
              <a:gd name="T27" fmla="*/ 12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3" h="447">
                <a:moveTo>
                  <a:pt x="288" y="123"/>
                </a:moveTo>
                <a:cubicBezTo>
                  <a:pt x="329" y="74"/>
                  <a:pt x="402" y="68"/>
                  <a:pt x="451" y="109"/>
                </a:cubicBezTo>
                <a:cubicBezTo>
                  <a:pt x="500" y="150"/>
                  <a:pt x="507" y="224"/>
                  <a:pt x="465" y="272"/>
                </a:cubicBezTo>
                <a:cubicBezTo>
                  <a:pt x="385" y="367"/>
                  <a:pt x="385" y="367"/>
                  <a:pt x="385" y="367"/>
                </a:cubicBezTo>
                <a:cubicBezTo>
                  <a:pt x="345" y="334"/>
                  <a:pt x="345" y="334"/>
                  <a:pt x="345" y="334"/>
                </a:cubicBezTo>
                <a:cubicBezTo>
                  <a:pt x="354" y="447"/>
                  <a:pt x="354" y="447"/>
                  <a:pt x="354" y="447"/>
                </a:cubicBezTo>
                <a:cubicBezTo>
                  <a:pt x="467" y="437"/>
                  <a:pt x="467" y="437"/>
                  <a:pt x="467" y="437"/>
                </a:cubicBezTo>
                <a:cubicBezTo>
                  <a:pt x="428" y="404"/>
                  <a:pt x="428" y="404"/>
                  <a:pt x="428" y="404"/>
                </a:cubicBezTo>
                <a:cubicBezTo>
                  <a:pt x="512" y="304"/>
                  <a:pt x="512" y="304"/>
                  <a:pt x="512" y="304"/>
                </a:cubicBezTo>
                <a:cubicBezTo>
                  <a:pt x="573" y="231"/>
                  <a:pt x="564" y="123"/>
                  <a:pt x="491" y="62"/>
                </a:cubicBezTo>
                <a:cubicBezTo>
                  <a:pt x="419" y="0"/>
                  <a:pt x="310" y="10"/>
                  <a:pt x="249" y="82"/>
                </a:cubicBezTo>
                <a:cubicBezTo>
                  <a:pt x="0" y="377"/>
                  <a:pt x="0" y="377"/>
                  <a:pt x="0" y="377"/>
                </a:cubicBezTo>
                <a:cubicBezTo>
                  <a:pt x="43" y="414"/>
                  <a:pt x="43" y="414"/>
                  <a:pt x="43" y="414"/>
                </a:cubicBezTo>
                <a:lnTo>
                  <a:pt x="288" y="123"/>
                </a:lnTo>
                <a:close/>
              </a:path>
            </a:pathLst>
          </a:custGeom>
          <a:no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13">
            <a:extLst>
              <a:ext uri="{FF2B5EF4-FFF2-40B4-BE49-F238E27FC236}">
                <a16:creationId xmlns:a16="http://schemas.microsoft.com/office/drawing/2014/main" id="{0BD4729B-CDD4-4CFB-B3F6-DBE9F9E063EC}"/>
              </a:ext>
            </a:extLst>
          </p:cNvPr>
          <p:cNvSpPr>
            <a:spLocks/>
          </p:cNvSpPr>
          <p:nvPr/>
        </p:nvSpPr>
        <p:spPr bwMode="auto">
          <a:xfrm>
            <a:off x="3962587" y="4229178"/>
            <a:ext cx="2620115" cy="2044921"/>
          </a:xfrm>
          <a:custGeom>
            <a:avLst/>
            <a:gdLst>
              <a:gd name="T0" fmla="*/ 285 w 573"/>
              <a:gd name="T1" fmla="*/ 325 h 447"/>
              <a:gd name="T2" fmla="*/ 121 w 573"/>
              <a:gd name="T3" fmla="*/ 339 h 447"/>
              <a:gd name="T4" fmla="*/ 108 w 573"/>
              <a:gd name="T5" fmla="*/ 175 h 447"/>
              <a:gd name="T6" fmla="*/ 188 w 573"/>
              <a:gd name="T7" fmla="*/ 80 h 447"/>
              <a:gd name="T8" fmla="*/ 228 w 573"/>
              <a:gd name="T9" fmla="*/ 114 h 447"/>
              <a:gd name="T10" fmla="*/ 219 w 573"/>
              <a:gd name="T11" fmla="*/ 0 h 447"/>
              <a:gd name="T12" fmla="*/ 106 w 573"/>
              <a:gd name="T13" fmla="*/ 11 h 447"/>
              <a:gd name="T14" fmla="*/ 145 w 573"/>
              <a:gd name="T15" fmla="*/ 44 h 447"/>
              <a:gd name="T16" fmla="*/ 61 w 573"/>
              <a:gd name="T17" fmla="*/ 144 h 447"/>
              <a:gd name="T18" fmla="*/ 81 w 573"/>
              <a:gd name="T19" fmla="*/ 386 h 447"/>
              <a:gd name="T20" fmla="*/ 324 w 573"/>
              <a:gd name="T21" fmla="*/ 366 h 447"/>
              <a:gd name="T22" fmla="*/ 573 w 573"/>
              <a:gd name="T23" fmla="*/ 70 h 447"/>
              <a:gd name="T24" fmla="*/ 530 w 573"/>
              <a:gd name="T25" fmla="*/ 34 h 447"/>
              <a:gd name="T26" fmla="*/ 285 w 573"/>
              <a:gd name="T27" fmla="*/ 3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3" h="447">
                <a:moveTo>
                  <a:pt x="285" y="325"/>
                </a:moveTo>
                <a:cubicBezTo>
                  <a:pt x="244" y="374"/>
                  <a:pt x="170" y="380"/>
                  <a:pt x="121" y="339"/>
                </a:cubicBezTo>
                <a:cubicBezTo>
                  <a:pt x="73" y="297"/>
                  <a:pt x="66" y="224"/>
                  <a:pt x="108" y="175"/>
                </a:cubicBezTo>
                <a:cubicBezTo>
                  <a:pt x="188" y="80"/>
                  <a:pt x="188" y="80"/>
                  <a:pt x="188" y="80"/>
                </a:cubicBezTo>
                <a:cubicBezTo>
                  <a:pt x="228" y="114"/>
                  <a:pt x="228" y="114"/>
                  <a:pt x="228" y="114"/>
                </a:cubicBezTo>
                <a:cubicBezTo>
                  <a:pt x="219" y="0"/>
                  <a:pt x="219" y="0"/>
                  <a:pt x="219" y="0"/>
                </a:cubicBezTo>
                <a:cubicBezTo>
                  <a:pt x="106" y="11"/>
                  <a:pt x="106" y="11"/>
                  <a:pt x="106" y="11"/>
                </a:cubicBezTo>
                <a:cubicBezTo>
                  <a:pt x="145" y="44"/>
                  <a:pt x="145" y="44"/>
                  <a:pt x="145" y="44"/>
                </a:cubicBezTo>
                <a:cubicBezTo>
                  <a:pt x="61" y="144"/>
                  <a:pt x="61" y="144"/>
                  <a:pt x="61" y="144"/>
                </a:cubicBezTo>
                <a:cubicBezTo>
                  <a:pt x="0" y="216"/>
                  <a:pt x="9" y="325"/>
                  <a:pt x="81" y="386"/>
                </a:cubicBezTo>
                <a:cubicBezTo>
                  <a:pt x="154" y="447"/>
                  <a:pt x="263" y="438"/>
                  <a:pt x="324" y="366"/>
                </a:cubicBezTo>
                <a:cubicBezTo>
                  <a:pt x="573" y="70"/>
                  <a:pt x="573" y="70"/>
                  <a:pt x="573" y="70"/>
                </a:cubicBezTo>
                <a:cubicBezTo>
                  <a:pt x="530" y="34"/>
                  <a:pt x="530" y="34"/>
                  <a:pt x="530" y="34"/>
                </a:cubicBezTo>
                <a:lnTo>
                  <a:pt x="285" y="325"/>
                </a:lnTo>
                <a:close/>
              </a:path>
            </a:pathLst>
          </a:custGeom>
          <a:no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14">
            <a:extLst>
              <a:ext uri="{FF2B5EF4-FFF2-40B4-BE49-F238E27FC236}">
                <a16:creationId xmlns:a16="http://schemas.microsoft.com/office/drawing/2014/main" id="{B7E489A4-DC4C-4862-94DC-797323B1034B}"/>
              </a:ext>
            </a:extLst>
          </p:cNvPr>
          <p:cNvSpPr>
            <a:spLocks/>
          </p:cNvSpPr>
          <p:nvPr/>
        </p:nvSpPr>
        <p:spPr bwMode="auto">
          <a:xfrm>
            <a:off x="6203729" y="3663603"/>
            <a:ext cx="2044921" cy="2620114"/>
          </a:xfrm>
          <a:custGeom>
            <a:avLst/>
            <a:gdLst>
              <a:gd name="T0" fmla="*/ 324 w 447"/>
              <a:gd name="T1" fmla="*/ 288 h 573"/>
              <a:gd name="T2" fmla="*/ 338 w 447"/>
              <a:gd name="T3" fmla="*/ 451 h 573"/>
              <a:gd name="T4" fmla="*/ 175 w 447"/>
              <a:gd name="T5" fmla="*/ 465 h 573"/>
              <a:gd name="T6" fmla="*/ 80 w 447"/>
              <a:gd name="T7" fmla="*/ 385 h 573"/>
              <a:gd name="T8" fmla="*/ 114 w 447"/>
              <a:gd name="T9" fmla="*/ 345 h 573"/>
              <a:gd name="T10" fmla="*/ 0 w 447"/>
              <a:gd name="T11" fmla="*/ 353 h 573"/>
              <a:gd name="T12" fmla="*/ 10 w 447"/>
              <a:gd name="T13" fmla="*/ 467 h 573"/>
              <a:gd name="T14" fmla="*/ 44 w 447"/>
              <a:gd name="T15" fmla="*/ 428 h 573"/>
              <a:gd name="T16" fmla="*/ 143 w 447"/>
              <a:gd name="T17" fmla="*/ 512 h 573"/>
              <a:gd name="T18" fmla="*/ 386 w 447"/>
              <a:gd name="T19" fmla="*/ 491 h 573"/>
              <a:gd name="T20" fmla="*/ 365 w 447"/>
              <a:gd name="T21" fmla="*/ 249 h 573"/>
              <a:gd name="T22" fmla="*/ 70 w 447"/>
              <a:gd name="T23" fmla="*/ 0 h 573"/>
              <a:gd name="T24" fmla="*/ 34 w 447"/>
              <a:gd name="T25" fmla="*/ 42 h 573"/>
              <a:gd name="T26" fmla="*/ 324 w 447"/>
              <a:gd name="T27" fmla="*/ 288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7" h="573">
                <a:moveTo>
                  <a:pt x="324" y="288"/>
                </a:moveTo>
                <a:cubicBezTo>
                  <a:pt x="373" y="329"/>
                  <a:pt x="380" y="402"/>
                  <a:pt x="338" y="451"/>
                </a:cubicBezTo>
                <a:cubicBezTo>
                  <a:pt x="297" y="500"/>
                  <a:pt x="224" y="506"/>
                  <a:pt x="175" y="465"/>
                </a:cubicBezTo>
                <a:cubicBezTo>
                  <a:pt x="80" y="385"/>
                  <a:pt x="80" y="385"/>
                  <a:pt x="80" y="385"/>
                </a:cubicBezTo>
                <a:cubicBezTo>
                  <a:pt x="114" y="345"/>
                  <a:pt x="114" y="345"/>
                  <a:pt x="114" y="345"/>
                </a:cubicBezTo>
                <a:cubicBezTo>
                  <a:pt x="0" y="353"/>
                  <a:pt x="0" y="353"/>
                  <a:pt x="0" y="353"/>
                </a:cubicBezTo>
                <a:cubicBezTo>
                  <a:pt x="10" y="467"/>
                  <a:pt x="10" y="467"/>
                  <a:pt x="10" y="467"/>
                </a:cubicBezTo>
                <a:cubicBezTo>
                  <a:pt x="44" y="428"/>
                  <a:pt x="44" y="428"/>
                  <a:pt x="44" y="428"/>
                </a:cubicBezTo>
                <a:cubicBezTo>
                  <a:pt x="143" y="512"/>
                  <a:pt x="143" y="512"/>
                  <a:pt x="143" y="512"/>
                </a:cubicBezTo>
                <a:cubicBezTo>
                  <a:pt x="216" y="573"/>
                  <a:pt x="324" y="564"/>
                  <a:pt x="386" y="491"/>
                </a:cubicBezTo>
                <a:cubicBezTo>
                  <a:pt x="447" y="419"/>
                  <a:pt x="438" y="310"/>
                  <a:pt x="365" y="249"/>
                </a:cubicBezTo>
                <a:cubicBezTo>
                  <a:pt x="70" y="0"/>
                  <a:pt x="70" y="0"/>
                  <a:pt x="70" y="0"/>
                </a:cubicBezTo>
                <a:cubicBezTo>
                  <a:pt x="34" y="42"/>
                  <a:pt x="34" y="42"/>
                  <a:pt x="34" y="42"/>
                </a:cubicBezTo>
                <a:lnTo>
                  <a:pt x="324" y="288"/>
                </a:lnTo>
                <a:close/>
              </a:path>
            </a:pathLst>
          </a:custGeom>
          <a:no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15">
            <a:extLst>
              <a:ext uri="{FF2B5EF4-FFF2-40B4-BE49-F238E27FC236}">
                <a16:creationId xmlns:a16="http://schemas.microsoft.com/office/drawing/2014/main" id="{7D3B0ED2-94BD-4BAA-B899-B1EE0D3A46D7}"/>
              </a:ext>
            </a:extLst>
          </p:cNvPr>
          <p:cNvSpPr>
            <a:spLocks/>
          </p:cNvSpPr>
          <p:nvPr/>
        </p:nvSpPr>
        <p:spPr bwMode="auto">
          <a:xfrm>
            <a:off x="3943350" y="1997657"/>
            <a:ext cx="2044921" cy="2625886"/>
          </a:xfrm>
          <a:custGeom>
            <a:avLst/>
            <a:gdLst>
              <a:gd name="T0" fmla="*/ 123 w 447"/>
              <a:gd name="T1" fmla="*/ 285 h 574"/>
              <a:gd name="T2" fmla="*/ 109 w 447"/>
              <a:gd name="T3" fmla="*/ 122 h 574"/>
              <a:gd name="T4" fmla="*/ 272 w 447"/>
              <a:gd name="T5" fmla="*/ 108 h 574"/>
              <a:gd name="T6" fmla="*/ 367 w 447"/>
              <a:gd name="T7" fmla="*/ 188 h 574"/>
              <a:gd name="T8" fmla="*/ 333 w 447"/>
              <a:gd name="T9" fmla="*/ 228 h 574"/>
              <a:gd name="T10" fmla="*/ 447 w 447"/>
              <a:gd name="T11" fmla="*/ 220 h 574"/>
              <a:gd name="T12" fmla="*/ 436 w 447"/>
              <a:gd name="T13" fmla="*/ 106 h 574"/>
              <a:gd name="T14" fmla="*/ 403 w 447"/>
              <a:gd name="T15" fmla="*/ 146 h 574"/>
              <a:gd name="T16" fmla="*/ 304 w 447"/>
              <a:gd name="T17" fmla="*/ 61 h 574"/>
              <a:gd name="T18" fmla="*/ 61 w 447"/>
              <a:gd name="T19" fmla="*/ 82 h 574"/>
              <a:gd name="T20" fmla="*/ 82 w 447"/>
              <a:gd name="T21" fmla="*/ 324 h 574"/>
              <a:gd name="T22" fmla="*/ 377 w 447"/>
              <a:gd name="T23" fmla="*/ 574 h 574"/>
              <a:gd name="T24" fmla="*/ 413 w 447"/>
              <a:gd name="T25" fmla="*/ 531 h 574"/>
              <a:gd name="T26" fmla="*/ 123 w 447"/>
              <a:gd name="T27" fmla="*/ 285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7" h="574">
                <a:moveTo>
                  <a:pt x="123" y="285"/>
                </a:moveTo>
                <a:cubicBezTo>
                  <a:pt x="74" y="244"/>
                  <a:pt x="67" y="171"/>
                  <a:pt x="109" y="122"/>
                </a:cubicBezTo>
                <a:cubicBezTo>
                  <a:pt x="150" y="73"/>
                  <a:pt x="223" y="67"/>
                  <a:pt x="272" y="108"/>
                </a:cubicBezTo>
                <a:cubicBezTo>
                  <a:pt x="367" y="188"/>
                  <a:pt x="367" y="188"/>
                  <a:pt x="367" y="188"/>
                </a:cubicBezTo>
                <a:cubicBezTo>
                  <a:pt x="333" y="228"/>
                  <a:pt x="333" y="228"/>
                  <a:pt x="333" y="228"/>
                </a:cubicBezTo>
                <a:cubicBezTo>
                  <a:pt x="447" y="220"/>
                  <a:pt x="447" y="220"/>
                  <a:pt x="447" y="220"/>
                </a:cubicBezTo>
                <a:cubicBezTo>
                  <a:pt x="436" y="106"/>
                  <a:pt x="436" y="106"/>
                  <a:pt x="436" y="106"/>
                </a:cubicBezTo>
                <a:cubicBezTo>
                  <a:pt x="403" y="146"/>
                  <a:pt x="403" y="146"/>
                  <a:pt x="403" y="146"/>
                </a:cubicBezTo>
                <a:cubicBezTo>
                  <a:pt x="304" y="61"/>
                  <a:pt x="304" y="61"/>
                  <a:pt x="304" y="61"/>
                </a:cubicBezTo>
                <a:cubicBezTo>
                  <a:pt x="231" y="0"/>
                  <a:pt x="123" y="9"/>
                  <a:pt x="61" y="82"/>
                </a:cubicBezTo>
                <a:cubicBezTo>
                  <a:pt x="0" y="155"/>
                  <a:pt x="9" y="263"/>
                  <a:pt x="82" y="324"/>
                </a:cubicBezTo>
                <a:cubicBezTo>
                  <a:pt x="377" y="574"/>
                  <a:pt x="377" y="574"/>
                  <a:pt x="377" y="574"/>
                </a:cubicBezTo>
                <a:cubicBezTo>
                  <a:pt x="413" y="531"/>
                  <a:pt x="413" y="531"/>
                  <a:pt x="413" y="531"/>
                </a:cubicBezTo>
                <a:lnTo>
                  <a:pt x="123" y="285"/>
                </a:lnTo>
                <a:close/>
              </a:path>
            </a:pathLst>
          </a:custGeom>
          <a:no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4ECB0FE0-B6E1-4151-B000-076B21C5CBAB}"/>
              </a:ext>
            </a:extLst>
          </p:cNvPr>
          <p:cNvSpPr txBox="1"/>
          <p:nvPr/>
        </p:nvSpPr>
        <p:spPr>
          <a:xfrm>
            <a:off x="3124200" y="523875"/>
            <a:ext cx="5943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 Channels</a:t>
            </a:r>
          </a:p>
        </p:txBody>
      </p:sp>
      <p:sp>
        <p:nvSpPr>
          <p:cNvPr id="8" name="TextBox 7">
            <a:extLst>
              <a:ext uri="{FF2B5EF4-FFF2-40B4-BE49-F238E27FC236}">
                <a16:creationId xmlns:a16="http://schemas.microsoft.com/office/drawing/2014/main" id="{B09B1548-2683-42C4-8371-5E9DA4916FA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5" name="Freeform 12">
            <a:extLst>
              <a:ext uri="{FF2B5EF4-FFF2-40B4-BE49-F238E27FC236}">
                <a16:creationId xmlns:a16="http://schemas.microsoft.com/office/drawing/2014/main" id="{0A7975BC-6F9E-4693-AA05-0FEFFC52A2C7}"/>
              </a:ext>
            </a:extLst>
          </p:cNvPr>
          <p:cNvSpPr>
            <a:spLocks/>
          </p:cNvSpPr>
          <p:nvPr/>
        </p:nvSpPr>
        <p:spPr bwMode="auto">
          <a:xfrm>
            <a:off x="5609297" y="1940507"/>
            <a:ext cx="2620115" cy="2044921"/>
          </a:xfrm>
          <a:custGeom>
            <a:avLst/>
            <a:gdLst>
              <a:gd name="T0" fmla="*/ 288 w 573"/>
              <a:gd name="T1" fmla="*/ 123 h 447"/>
              <a:gd name="T2" fmla="*/ 451 w 573"/>
              <a:gd name="T3" fmla="*/ 109 h 447"/>
              <a:gd name="T4" fmla="*/ 465 w 573"/>
              <a:gd name="T5" fmla="*/ 272 h 447"/>
              <a:gd name="T6" fmla="*/ 385 w 573"/>
              <a:gd name="T7" fmla="*/ 367 h 447"/>
              <a:gd name="T8" fmla="*/ 345 w 573"/>
              <a:gd name="T9" fmla="*/ 334 h 447"/>
              <a:gd name="T10" fmla="*/ 354 w 573"/>
              <a:gd name="T11" fmla="*/ 447 h 447"/>
              <a:gd name="T12" fmla="*/ 467 w 573"/>
              <a:gd name="T13" fmla="*/ 437 h 447"/>
              <a:gd name="T14" fmla="*/ 428 w 573"/>
              <a:gd name="T15" fmla="*/ 404 h 447"/>
              <a:gd name="T16" fmla="*/ 512 w 573"/>
              <a:gd name="T17" fmla="*/ 304 h 447"/>
              <a:gd name="T18" fmla="*/ 491 w 573"/>
              <a:gd name="T19" fmla="*/ 62 h 447"/>
              <a:gd name="T20" fmla="*/ 249 w 573"/>
              <a:gd name="T21" fmla="*/ 82 h 447"/>
              <a:gd name="T22" fmla="*/ 0 w 573"/>
              <a:gd name="T23" fmla="*/ 377 h 447"/>
              <a:gd name="T24" fmla="*/ 43 w 573"/>
              <a:gd name="T25" fmla="*/ 414 h 447"/>
              <a:gd name="T26" fmla="*/ 288 w 573"/>
              <a:gd name="T27" fmla="*/ 12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3" h="447">
                <a:moveTo>
                  <a:pt x="288" y="123"/>
                </a:moveTo>
                <a:cubicBezTo>
                  <a:pt x="329" y="74"/>
                  <a:pt x="402" y="68"/>
                  <a:pt x="451" y="109"/>
                </a:cubicBezTo>
                <a:cubicBezTo>
                  <a:pt x="500" y="150"/>
                  <a:pt x="507" y="224"/>
                  <a:pt x="465" y="272"/>
                </a:cubicBezTo>
                <a:cubicBezTo>
                  <a:pt x="385" y="367"/>
                  <a:pt x="385" y="367"/>
                  <a:pt x="385" y="367"/>
                </a:cubicBezTo>
                <a:cubicBezTo>
                  <a:pt x="345" y="334"/>
                  <a:pt x="345" y="334"/>
                  <a:pt x="345" y="334"/>
                </a:cubicBezTo>
                <a:cubicBezTo>
                  <a:pt x="354" y="447"/>
                  <a:pt x="354" y="447"/>
                  <a:pt x="354" y="447"/>
                </a:cubicBezTo>
                <a:cubicBezTo>
                  <a:pt x="467" y="437"/>
                  <a:pt x="467" y="437"/>
                  <a:pt x="467" y="437"/>
                </a:cubicBezTo>
                <a:cubicBezTo>
                  <a:pt x="428" y="404"/>
                  <a:pt x="428" y="404"/>
                  <a:pt x="428" y="404"/>
                </a:cubicBezTo>
                <a:cubicBezTo>
                  <a:pt x="512" y="304"/>
                  <a:pt x="512" y="304"/>
                  <a:pt x="512" y="304"/>
                </a:cubicBezTo>
                <a:cubicBezTo>
                  <a:pt x="573" y="231"/>
                  <a:pt x="564" y="123"/>
                  <a:pt x="491" y="62"/>
                </a:cubicBezTo>
                <a:cubicBezTo>
                  <a:pt x="419" y="0"/>
                  <a:pt x="310" y="10"/>
                  <a:pt x="249" y="82"/>
                </a:cubicBezTo>
                <a:cubicBezTo>
                  <a:pt x="0" y="377"/>
                  <a:pt x="0" y="377"/>
                  <a:pt x="0" y="377"/>
                </a:cubicBezTo>
                <a:cubicBezTo>
                  <a:pt x="43" y="414"/>
                  <a:pt x="43" y="414"/>
                  <a:pt x="43" y="414"/>
                </a:cubicBezTo>
                <a:lnTo>
                  <a:pt x="288" y="12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13">
            <a:extLst>
              <a:ext uri="{FF2B5EF4-FFF2-40B4-BE49-F238E27FC236}">
                <a16:creationId xmlns:a16="http://schemas.microsoft.com/office/drawing/2014/main" id="{EEE9F6D2-5579-4075-88ED-7BB8D47A7513}"/>
              </a:ext>
            </a:extLst>
          </p:cNvPr>
          <p:cNvSpPr>
            <a:spLocks/>
          </p:cNvSpPr>
          <p:nvPr/>
        </p:nvSpPr>
        <p:spPr bwMode="auto">
          <a:xfrm>
            <a:off x="3962587" y="4172028"/>
            <a:ext cx="2620115" cy="2044921"/>
          </a:xfrm>
          <a:custGeom>
            <a:avLst/>
            <a:gdLst>
              <a:gd name="T0" fmla="*/ 285 w 573"/>
              <a:gd name="T1" fmla="*/ 325 h 447"/>
              <a:gd name="T2" fmla="*/ 121 w 573"/>
              <a:gd name="T3" fmla="*/ 339 h 447"/>
              <a:gd name="T4" fmla="*/ 108 w 573"/>
              <a:gd name="T5" fmla="*/ 175 h 447"/>
              <a:gd name="T6" fmla="*/ 188 w 573"/>
              <a:gd name="T7" fmla="*/ 80 h 447"/>
              <a:gd name="T8" fmla="*/ 228 w 573"/>
              <a:gd name="T9" fmla="*/ 114 h 447"/>
              <a:gd name="T10" fmla="*/ 219 w 573"/>
              <a:gd name="T11" fmla="*/ 0 h 447"/>
              <a:gd name="T12" fmla="*/ 106 w 573"/>
              <a:gd name="T13" fmla="*/ 11 h 447"/>
              <a:gd name="T14" fmla="*/ 145 w 573"/>
              <a:gd name="T15" fmla="*/ 44 h 447"/>
              <a:gd name="T16" fmla="*/ 61 w 573"/>
              <a:gd name="T17" fmla="*/ 144 h 447"/>
              <a:gd name="T18" fmla="*/ 81 w 573"/>
              <a:gd name="T19" fmla="*/ 386 h 447"/>
              <a:gd name="T20" fmla="*/ 324 w 573"/>
              <a:gd name="T21" fmla="*/ 366 h 447"/>
              <a:gd name="T22" fmla="*/ 573 w 573"/>
              <a:gd name="T23" fmla="*/ 70 h 447"/>
              <a:gd name="T24" fmla="*/ 530 w 573"/>
              <a:gd name="T25" fmla="*/ 34 h 447"/>
              <a:gd name="T26" fmla="*/ 285 w 573"/>
              <a:gd name="T27" fmla="*/ 3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3" h="447">
                <a:moveTo>
                  <a:pt x="285" y="325"/>
                </a:moveTo>
                <a:cubicBezTo>
                  <a:pt x="244" y="374"/>
                  <a:pt x="170" y="380"/>
                  <a:pt x="121" y="339"/>
                </a:cubicBezTo>
                <a:cubicBezTo>
                  <a:pt x="73" y="297"/>
                  <a:pt x="66" y="224"/>
                  <a:pt x="108" y="175"/>
                </a:cubicBezTo>
                <a:cubicBezTo>
                  <a:pt x="188" y="80"/>
                  <a:pt x="188" y="80"/>
                  <a:pt x="188" y="80"/>
                </a:cubicBezTo>
                <a:cubicBezTo>
                  <a:pt x="228" y="114"/>
                  <a:pt x="228" y="114"/>
                  <a:pt x="228" y="114"/>
                </a:cubicBezTo>
                <a:cubicBezTo>
                  <a:pt x="219" y="0"/>
                  <a:pt x="219" y="0"/>
                  <a:pt x="219" y="0"/>
                </a:cubicBezTo>
                <a:cubicBezTo>
                  <a:pt x="106" y="11"/>
                  <a:pt x="106" y="11"/>
                  <a:pt x="106" y="11"/>
                </a:cubicBezTo>
                <a:cubicBezTo>
                  <a:pt x="145" y="44"/>
                  <a:pt x="145" y="44"/>
                  <a:pt x="145" y="44"/>
                </a:cubicBezTo>
                <a:cubicBezTo>
                  <a:pt x="61" y="144"/>
                  <a:pt x="61" y="144"/>
                  <a:pt x="61" y="144"/>
                </a:cubicBezTo>
                <a:cubicBezTo>
                  <a:pt x="0" y="216"/>
                  <a:pt x="9" y="325"/>
                  <a:pt x="81" y="386"/>
                </a:cubicBezTo>
                <a:cubicBezTo>
                  <a:pt x="154" y="447"/>
                  <a:pt x="263" y="438"/>
                  <a:pt x="324" y="366"/>
                </a:cubicBezTo>
                <a:cubicBezTo>
                  <a:pt x="573" y="70"/>
                  <a:pt x="573" y="70"/>
                  <a:pt x="573" y="70"/>
                </a:cubicBezTo>
                <a:cubicBezTo>
                  <a:pt x="530" y="34"/>
                  <a:pt x="530" y="34"/>
                  <a:pt x="530" y="34"/>
                </a:cubicBezTo>
                <a:lnTo>
                  <a:pt x="285" y="32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4">
            <a:extLst>
              <a:ext uri="{FF2B5EF4-FFF2-40B4-BE49-F238E27FC236}">
                <a16:creationId xmlns:a16="http://schemas.microsoft.com/office/drawing/2014/main" id="{DACC3D7E-8091-4659-9987-30EB0005FA63}"/>
              </a:ext>
            </a:extLst>
          </p:cNvPr>
          <p:cNvSpPr>
            <a:spLocks/>
          </p:cNvSpPr>
          <p:nvPr/>
        </p:nvSpPr>
        <p:spPr bwMode="auto">
          <a:xfrm>
            <a:off x="6203729" y="3606453"/>
            <a:ext cx="2044921" cy="2620114"/>
          </a:xfrm>
          <a:custGeom>
            <a:avLst/>
            <a:gdLst>
              <a:gd name="T0" fmla="*/ 324 w 447"/>
              <a:gd name="T1" fmla="*/ 288 h 573"/>
              <a:gd name="T2" fmla="*/ 338 w 447"/>
              <a:gd name="T3" fmla="*/ 451 h 573"/>
              <a:gd name="T4" fmla="*/ 175 w 447"/>
              <a:gd name="T5" fmla="*/ 465 h 573"/>
              <a:gd name="T6" fmla="*/ 80 w 447"/>
              <a:gd name="T7" fmla="*/ 385 h 573"/>
              <a:gd name="T8" fmla="*/ 114 w 447"/>
              <a:gd name="T9" fmla="*/ 345 h 573"/>
              <a:gd name="T10" fmla="*/ 0 w 447"/>
              <a:gd name="T11" fmla="*/ 353 h 573"/>
              <a:gd name="T12" fmla="*/ 10 w 447"/>
              <a:gd name="T13" fmla="*/ 467 h 573"/>
              <a:gd name="T14" fmla="*/ 44 w 447"/>
              <a:gd name="T15" fmla="*/ 428 h 573"/>
              <a:gd name="T16" fmla="*/ 143 w 447"/>
              <a:gd name="T17" fmla="*/ 512 h 573"/>
              <a:gd name="T18" fmla="*/ 386 w 447"/>
              <a:gd name="T19" fmla="*/ 491 h 573"/>
              <a:gd name="T20" fmla="*/ 365 w 447"/>
              <a:gd name="T21" fmla="*/ 249 h 573"/>
              <a:gd name="T22" fmla="*/ 70 w 447"/>
              <a:gd name="T23" fmla="*/ 0 h 573"/>
              <a:gd name="T24" fmla="*/ 34 w 447"/>
              <a:gd name="T25" fmla="*/ 42 h 573"/>
              <a:gd name="T26" fmla="*/ 324 w 447"/>
              <a:gd name="T27" fmla="*/ 288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7" h="573">
                <a:moveTo>
                  <a:pt x="324" y="288"/>
                </a:moveTo>
                <a:cubicBezTo>
                  <a:pt x="373" y="329"/>
                  <a:pt x="380" y="402"/>
                  <a:pt x="338" y="451"/>
                </a:cubicBezTo>
                <a:cubicBezTo>
                  <a:pt x="297" y="500"/>
                  <a:pt x="224" y="506"/>
                  <a:pt x="175" y="465"/>
                </a:cubicBezTo>
                <a:cubicBezTo>
                  <a:pt x="80" y="385"/>
                  <a:pt x="80" y="385"/>
                  <a:pt x="80" y="385"/>
                </a:cubicBezTo>
                <a:cubicBezTo>
                  <a:pt x="114" y="345"/>
                  <a:pt x="114" y="345"/>
                  <a:pt x="114" y="345"/>
                </a:cubicBezTo>
                <a:cubicBezTo>
                  <a:pt x="0" y="353"/>
                  <a:pt x="0" y="353"/>
                  <a:pt x="0" y="353"/>
                </a:cubicBezTo>
                <a:cubicBezTo>
                  <a:pt x="10" y="467"/>
                  <a:pt x="10" y="467"/>
                  <a:pt x="10" y="467"/>
                </a:cubicBezTo>
                <a:cubicBezTo>
                  <a:pt x="44" y="428"/>
                  <a:pt x="44" y="428"/>
                  <a:pt x="44" y="428"/>
                </a:cubicBezTo>
                <a:cubicBezTo>
                  <a:pt x="143" y="512"/>
                  <a:pt x="143" y="512"/>
                  <a:pt x="143" y="512"/>
                </a:cubicBezTo>
                <a:cubicBezTo>
                  <a:pt x="216" y="573"/>
                  <a:pt x="324" y="564"/>
                  <a:pt x="386" y="491"/>
                </a:cubicBezTo>
                <a:cubicBezTo>
                  <a:pt x="447" y="419"/>
                  <a:pt x="438" y="310"/>
                  <a:pt x="365" y="249"/>
                </a:cubicBezTo>
                <a:cubicBezTo>
                  <a:pt x="70" y="0"/>
                  <a:pt x="70" y="0"/>
                  <a:pt x="70" y="0"/>
                </a:cubicBezTo>
                <a:cubicBezTo>
                  <a:pt x="34" y="42"/>
                  <a:pt x="34" y="42"/>
                  <a:pt x="34" y="42"/>
                </a:cubicBezTo>
                <a:lnTo>
                  <a:pt x="324" y="28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5">
            <a:extLst>
              <a:ext uri="{FF2B5EF4-FFF2-40B4-BE49-F238E27FC236}">
                <a16:creationId xmlns:a16="http://schemas.microsoft.com/office/drawing/2014/main" id="{33F40D67-E26C-4E07-B05F-B9CA5DBEB7A9}"/>
              </a:ext>
            </a:extLst>
          </p:cNvPr>
          <p:cNvSpPr>
            <a:spLocks/>
          </p:cNvSpPr>
          <p:nvPr/>
        </p:nvSpPr>
        <p:spPr bwMode="auto">
          <a:xfrm>
            <a:off x="3943350" y="1940507"/>
            <a:ext cx="2044921" cy="2625886"/>
          </a:xfrm>
          <a:custGeom>
            <a:avLst/>
            <a:gdLst>
              <a:gd name="T0" fmla="*/ 123 w 447"/>
              <a:gd name="T1" fmla="*/ 285 h 574"/>
              <a:gd name="T2" fmla="*/ 109 w 447"/>
              <a:gd name="T3" fmla="*/ 122 h 574"/>
              <a:gd name="T4" fmla="*/ 272 w 447"/>
              <a:gd name="T5" fmla="*/ 108 h 574"/>
              <a:gd name="T6" fmla="*/ 367 w 447"/>
              <a:gd name="T7" fmla="*/ 188 h 574"/>
              <a:gd name="T8" fmla="*/ 333 w 447"/>
              <a:gd name="T9" fmla="*/ 228 h 574"/>
              <a:gd name="T10" fmla="*/ 447 w 447"/>
              <a:gd name="T11" fmla="*/ 220 h 574"/>
              <a:gd name="T12" fmla="*/ 436 w 447"/>
              <a:gd name="T13" fmla="*/ 106 h 574"/>
              <a:gd name="T14" fmla="*/ 403 w 447"/>
              <a:gd name="T15" fmla="*/ 146 h 574"/>
              <a:gd name="T16" fmla="*/ 304 w 447"/>
              <a:gd name="T17" fmla="*/ 61 h 574"/>
              <a:gd name="T18" fmla="*/ 61 w 447"/>
              <a:gd name="T19" fmla="*/ 82 h 574"/>
              <a:gd name="T20" fmla="*/ 82 w 447"/>
              <a:gd name="T21" fmla="*/ 324 h 574"/>
              <a:gd name="T22" fmla="*/ 377 w 447"/>
              <a:gd name="T23" fmla="*/ 574 h 574"/>
              <a:gd name="T24" fmla="*/ 413 w 447"/>
              <a:gd name="T25" fmla="*/ 531 h 574"/>
              <a:gd name="T26" fmla="*/ 123 w 447"/>
              <a:gd name="T27" fmla="*/ 285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7" h="574">
                <a:moveTo>
                  <a:pt x="123" y="285"/>
                </a:moveTo>
                <a:cubicBezTo>
                  <a:pt x="74" y="244"/>
                  <a:pt x="67" y="171"/>
                  <a:pt x="109" y="122"/>
                </a:cubicBezTo>
                <a:cubicBezTo>
                  <a:pt x="150" y="73"/>
                  <a:pt x="223" y="67"/>
                  <a:pt x="272" y="108"/>
                </a:cubicBezTo>
                <a:cubicBezTo>
                  <a:pt x="367" y="188"/>
                  <a:pt x="367" y="188"/>
                  <a:pt x="367" y="188"/>
                </a:cubicBezTo>
                <a:cubicBezTo>
                  <a:pt x="333" y="228"/>
                  <a:pt x="333" y="228"/>
                  <a:pt x="333" y="228"/>
                </a:cubicBezTo>
                <a:cubicBezTo>
                  <a:pt x="447" y="220"/>
                  <a:pt x="447" y="220"/>
                  <a:pt x="447" y="220"/>
                </a:cubicBezTo>
                <a:cubicBezTo>
                  <a:pt x="436" y="106"/>
                  <a:pt x="436" y="106"/>
                  <a:pt x="436" y="106"/>
                </a:cubicBezTo>
                <a:cubicBezTo>
                  <a:pt x="403" y="146"/>
                  <a:pt x="403" y="146"/>
                  <a:pt x="403" y="146"/>
                </a:cubicBezTo>
                <a:cubicBezTo>
                  <a:pt x="304" y="61"/>
                  <a:pt x="304" y="61"/>
                  <a:pt x="304" y="61"/>
                </a:cubicBezTo>
                <a:cubicBezTo>
                  <a:pt x="231" y="0"/>
                  <a:pt x="123" y="9"/>
                  <a:pt x="61" y="82"/>
                </a:cubicBezTo>
                <a:cubicBezTo>
                  <a:pt x="0" y="155"/>
                  <a:pt x="9" y="263"/>
                  <a:pt x="82" y="324"/>
                </a:cubicBezTo>
                <a:cubicBezTo>
                  <a:pt x="377" y="574"/>
                  <a:pt x="377" y="574"/>
                  <a:pt x="377" y="574"/>
                </a:cubicBezTo>
                <a:cubicBezTo>
                  <a:pt x="413" y="531"/>
                  <a:pt x="413" y="531"/>
                  <a:pt x="413" y="531"/>
                </a:cubicBezTo>
                <a:lnTo>
                  <a:pt x="123" y="28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TextBox 30">
            <a:extLst>
              <a:ext uri="{FF2B5EF4-FFF2-40B4-BE49-F238E27FC236}">
                <a16:creationId xmlns:a16="http://schemas.microsoft.com/office/drawing/2014/main" id="{82F75A52-A268-49B4-A770-8E3B4693290E}"/>
              </a:ext>
            </a:extLst>
          </p:cNvPr>
          <p:cNvSpPr txBox="1"/>
          <p:nvPr/>
        </p:nvSpPr>
        <p:spPr>
          <a:xfrm>
            <a:off x="693501" y="20025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Competitors</a:t>
            </a:r>
          </a:p>
        </p:txBody>
      </p:sp>
      <p:sp>
        <p:nvSpPr>
          <p:cNvPr id="32" name="TextBox 31">
            <a:extLst>
              <a:ext uri="{FF2B5EF4-FFF2-40B4-BE49-F238E27FC236}">
                <a16:creationId xmlns:a16="http://schemas.microsoft.com/office/drawing/2014/main" id="{D25F1718-8144-414B-9FEB-089E57C66A4D}"/>
              </a:ext>
            </a:extLst>
          </p:cNvPr>
          <p:cNvSpPr txBox="1"/>
          <p:nvPr/>
        </p:nvSpPr>
        <p:spPr>
          <a:xfrm>
            <a:off x="693502"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3" name="TextBox 32">
            <a:extLst>
              <a:ext uri="{FF2B5EF4-FFF2-40B4-BE49-F238E27FC236}">
                <a16:creationId xmlns:a16="http://schemas.microsoft.com/office/drawing/2014/main" id="{6DC62E63-C096-4FBD-80C4-09E59EA2363C}"/>
              </a:ext>
            </a:extLst>
          </p:cNvPr>
          <p:cNvSpPr txBox="1"/>
          <p:nvPr/>
        </p:nvSpPr>
        <p:spPr>
          <a:xfrm>
            <a:off x="1060633" y="4740772"/>
            <a:ext cx="204146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Product Factors</a:t>
            </a:r>
          </a:p>
        </p:txBody>
      </p:sp>
      <p:sp>
        <p:nvSpPr>
          <p:cNvPr id="34" name="TextBox 33">
            <a:extLst>
              <a:ext uri="{FF2B5EF4-FFF2-40B4-BE49-F238E27FC236}">
                <a16:creationId xmlns:a16="http://schemas.microsoft.com/office/drawing/2014/main" id="{FF9B8948-66CF-456E-916D-8594D083C960}"/>
              </a:ext>
            </a:extLst>
          </p:cNvPr>
          <p:cNvSpPr txBox="1"/>
          <p:nvPr/>
        </p:nvSpPr>
        <p:spPr>
          <a:xfrm>
            <a:off x="693502"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5" name="TextBox 34">
            <a:extLst>
              <a:ext uri="{FF2B5EF4-FFF2-40B4-BE49-F238E27FC236}">
                <a16:creationId xmlns:a16="http://schemas.microsoft.com/office/drawing/2014/main" id="{071F2BDB-8A3E-42FF-8509-42B3D08E70AE}"/>
              </a:ext>
            </a:extLst>
          </p:cNvPr>
          <p:cNvSpPr txBox="1"/>
          <p:nvPr/>
        </p:nvSpPr>
        <p:spPr>
          <a:xfrm>
            <a:off x="9089905" y="2002582"/>
            <a:ext cx="219721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Intermediaries</a:t>
            </a:r>
          </a:p>
        </p:txBody>
      </p:sp>
      <p:sp>
        <p:nvSpPr>
          <p:cNvPr id="36" name="TextBox 35">
            <a:extLst>
              <a:ext uri="{FF2B5EF4-FFF2-40B4-BE49-F238E27FC236}">
                <a16:creationId xmlns:a16="http://schemas.microsoft.com/office/drawing/2014/main" id="{074F017D-6C5A-4336-BF4B-D357BA61E809}"/>
              </a:ext>
            </a:extLst>
          </p:cNvPr>
          <p:cNvSpPr txBox="1"/>
          <p:nvPr/>
        </p:nvSpPr>
        <p:spPr>
          <a:xfrm>
            <a:off x="9089906"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7" name="TextBox 36">
            <a:extLst>
              <a:ext uri="{FF2B5EF4-FFF2-40B4-BE49-F238E27FC236}">
                <a16:creationId xmlns:a16="http://schemas.microsoft.com/office/drawing/2014/main" id="{E500FB6A-36C1-4230-B35B-5814784CC52F}"/>
              </a:ext>
            </a:extLst>
          </p:cNvPr>
          <p:cNvSpPr txBox="1"/>
          <p:nvPr/>
        </p:nvSpPr>
        <p:spPr>
          <a:xfrm>
            <a:off x="9089906"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Market Factors</a:t>
            </a:r>
          </a:p>
        </p:txBody>
      </p:sp>
      <p:sp>
        <p:nvSpPr>
          <p:cNvPr id="38" name="TextBox 37">
            <a:extLst>
              <a:ext uri="{FF2B5EF4-FFF2-40B4-BE49-F238E27FC236}">
                <a16:creationId xmlns:a16="http://schemas.microsoft.com/office/drawing/2014/main" id="{B290B01F-70CC-4ABB-80A7-B5B0DCD02AD9}"/>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9" name="Freeform 21">
            <a:extLst>
              <a:ext uri="{FF2B5EF4-FFF2-40B4-BE49-F238E27FC236}">
                <a16:creationId xmlns:a16="http://schemas.microsoft.com/office/drawing/2014/main" id="{204F4893-A632-40A6-AE6A-56B33E1688B8}"/>
              </a:ext>
            </a:extLst>
          </p:cNvPr>
          <p:cNvSpPr>
            <a:spLocks noChangeArrowheads="1"/>
          </p:cNvSpPr>
          <p:nvPr/>
        </p:nvSpPr>
        <p:spPr bwMode="auto">
          <a:xfrm>
            <a:off x="7107947" y="2669382"/>
            <a:ext cx="498646" cy="279386"/>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Freeform 47">
            <a:extLst>
              <a:ext uri="{FF2B5EF4-FFF2-40B4-BE49-F238E27FC236}">
                <a16:creationId xmlns:a16="http://schemas.microsoft.com/office/drawing/2014/main" id="{8588E4AB-6277-4B07-98E5-293202498825}"/>
              </a:ext>
            </a:extLst>
          </p:cNvPr>
          <p:cNvSpPr>
            <a:spLocks noChangeArrowheads="1"/>
          </p:cNvSpPr>
          <p:nvPr/>
        </p:nvSpPr>
        <p:spPr bwMode="auto">
          <a:xfrm>
            <a:off x="4655365" y="2591581"/>
            <a:ext cx="495110" cy="434988"/>
          </a:xfrm>
          <a:custGeom>
            <a:avLst/>
            <a:gdLst>
              <a:gd name="T0" fmla="*/ 221804 w 498"/>
              <a:gd name="T1" fmla="*/ 194813 h 435"/>
              <a:gd name="T2" fmla="*/ 221804 w 498"/>
              <a:gd name="T3" fmla="*/ 194813 h 435"/>
              <a:gd name="T4" fmla="*/ 217341 w 498"/>
              <a:gd name="T5" fmla="*/ 147232 h 435"/>
              <a:gd name="T6" fmla="*/ 189671 w 498"/>
              <a:gd name="T7" fmla="*/ 131521 h 435"/>
              <a:gd name="T8" fmla="*/ 166018 w 498"/>
              <a:gd name="T9" fmla="*/ 103691 h 435"/>
              <a:gd name="T10" fmla="*/ 174051 w 498"/>
              <a:gd name="T11" fmla="*/ 87980 h 435"/>
              <a:gd name="T12" fmla="*/ 182084 w 498"/>
              <a:gd name="T13" fmla="*/ 71372 h 435"/>
              <a:gd name="T14" fmla="*/ 178068 w 498"/>
              <a:gd name="T15" fmla="*/ 67781 h 435"/>
              <a:gd name="T16" fmla="*/ 182084 w 498"/>
              <a:gd name="T17" fmla="*/ 51621 h 435"/>
              <a:gd name="T18" fmla="*/ 154415 w 498"/>
              <a:gd name="T19" fmla="*/ 27830 h 435"/>
              <a:gd name="T20" fmla="*/ 126745 w 498"/>
              <a:gd name="T21" fmla="*/ 51621 h 435"/>
              <a:gd name="T22" fmla="*/ 130762 w 498"/>
              <a:gd name="T23" fmla="*/ 67781 h 435"/>
              <a:gd name="T24" fmla="*/ 126745 w 498"/>
              <a:gd name="T25" fmla="*/ 71372 h 435"/>
              <a:gd name="T26" fmla="*/ 134778 w 498"/>
              <a:gd name="T27" fmla="*/ 87980 h 435"/>
              <a:gd name="T28" fmla="*/ 138795 w 498"/>
              <a:gd name="T29" fmla="*/ 103691 h 435"/>
              <a:gd name="T30" fmla="*/ 130762 w 498"/>
              <a:gd name="T31" fmla="*/ 123441 h 435"/>
              <a:gd name="T32" fmla="*/ 170035 w 498"/>
              <a:gd name="T33" fmla="*/ 163392 h 435"/>
              <a:gd name="T34" fmla="*/ 170035 w 498"/>
              <a:gd name="T35" fmla="*/ 194813 h 435"/>
              <a:gd name="T36" fmla="*/ 221804 w 498"/>
              <a:gd name="T37" fmla="*/ 194813 h 435"/>
              <a:gd name="T38" fmla="*/ 115142 w 498"/>
              <a:gd name="T39" fmla="*/ 135561 h 435"/>
              <a:gd name="T40" fmla="*/ 115142 w 498"/>
              <a:gd name="T41" fmla="*/ 135561 h 435"/>
              <a:gd name="T42" fmla="*/ 83455 w 498"/>
              <a:gd name="T43" fmla="*/ 103691 h 435"/>
              <a:gd name="T44" fmla="*/ 95059 w 498"/>
              <a:gd name="T45" fmla="*/ 75412 h 435"/>
              <a:gd name="T46" fmla="*/ 103092 w 498"/>
              <a:gd name="T47" fmla="*/ 59701 h 435"/>
              <a:gd name="T48" fmla="*/ 99075 w 498"/>
              <a:gd name="T49" fmla="*/ 51621 h 435"/>
              <a:gd name="T50" fmla="*/ 103092 w 498"/>
              <a:gd name="T51" fmla="*/ 31870 h 435"/>
              <a:gd name="T52" fmla="*/ 67389 w 498"/>
              <a:gd name="T53" fmla="*/ 0 h 435"/>
              <a:gd name="T54" fmla="*/ 31686 w 498"/>
              <a:gd name="T55" fmla="*/ 31870 h 435"/>
              <a:gd name="T56" fmla="*/ 31686 w 498"/>
              <a:gd name="T57" fmla="*/ 51621 h 435"/>
              <a:gd name="T58" fmla="*/ 31686 w 498"/>
              <a:gd name="T59" fmla="*/ 59701 h 435"/>
              <a:gd name="T60" fmla="*/ 39719 w 498"/>
              <a:gd name="T61" fmla="*/ 75412 h 435"/>
              <a:gd name="T62" fmla="*/ 47753 w 498"/>
              <a:gd name="T63" fmla="*/ 103691 h 435"/>
              <a:gd name="T64" fmla="*/ 20083 w 498"/>
              <a:gd name="T65" fmla="*/ 135561 h 435"/>
              <a:gd name="T66" fmla="*/ 0 w 498"/>
              <a:gd name="T67" fmla="*/ 155312 h 435"/>
              <a:gd name="T68" fmla="*/ 0 w 498"/>
              <a:gd name="T69" fmla="*/ 194813 h 435"/>
              <a:gd name="T70" fmla="*/ 154415 w 498"/>
              <a:gd name="T71" fmla="*/ 194813 h 435"/>
              <a:gd name="T72" fmla="*/ 154415 w 498"/>
              <a:gd name="T73" fmla="*/ 163392 h 435"/>
              <a:gd name="T74" fmla="*/ 115142 w 498"/>
              <a:gd name="T75" fmla="*/ 135561 h 43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1" name="Freeform 154">
            <a:extLst>
              <a:ext uri="{FF2B5EF4-FFF2-40B4-BE49-F238E27FC236}">
                <a16:creationId xmlns:a16="http://schemas.microsoft.com/office/drawing/2014/main" id="{91000574-02B3-46FD-9D09-7226539CA778}"/>
              </a:ext>
            </a:extLst>
          </p:cNvPr>
          <p:cNvSpPr>
            <a:spLocks noChangeArrowheads="1"/>
          </p:cNvSpPr>
          <p:nvPr/>
        </p:nvSpPr>
        <p:spPr bwMode="auto">
          <a:xfrm>
            <a:off x="4674415" y="5041346"/>
            <a:ext cx="357186" cy="484500"/>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Freeform 169">
            <a:extLst>
              <a:ext uri="{FF2B5EF4-FFF2-40B4-BE49-F238E27FC236}">
                <a16:creationId xmlns:a16="http://schemas.microsoft.com/office/drawing/2014/main" id="{360AA8AE-9E1E-4304-842B-263365528332}"/>
              </a:ext>
            </a:extLst>
          </p:cNvPr>
          <p:cNvSpPr>
            <a:spLocks noChangeArrowheads="1"/>
          </p:cNvSpPr>
          <p:nvPr/>
        </p:nvSpPr>
        <p:spPr bwMode="auto">
          <a:xfrm>
            <a:off x="7052080" y="5089089"/>
            <a:ext cx="488036" cy="389014"/>
          </a:xfrm>
          <a:custGeom>
            <a:avLst/>
            <a:gdLst>
              <a:gd name="T0" fmla="*/ 215026 w 487"/>
              <a:gd name="T1" fmla="*/ 4030 h 390"/>
              <a:gd name="T2" fmla="*/ 215026 w 487"/>
              <a:gd name="T3" fmla="*/ 4030 h 390"/>
              <a:gd name="T4" fmla="*/ 167343 w 487"/>
              <a:gd name="T5" fmla="*/ 87313 h 390"/>
              <a:gd name="T6" fmla="*/ 155197 w 487"/>
              <a:gd name="T7" fmla="*/ 87313 h 390"/>
              <a:gd name="T8" fmla="*/ 131355 w 487"/>
              <a:gd name="T9" fmla="*/ 67163 h 390"/>
              <a:gd name="T10" fmla="*/ 123258 w 487"/>
              <a:gd name="T11" fmla="*/ 67163 h 390"/>
              <a:gd name="T12" fmla="*/ 87270 w 487"/>
              <a:gd name="T13" fmla="*/ 119103 h 390"/>
              <a:gd name="T14" fmla="*/ 79623 w 487"/>
              <a:gd name="T15" fmla="*/ 119103 h 390"/>
              <a:gd name="T16" fmla="*/ 63428 w 487"/>
              <a:gd name="T17" fmla="*/ 107014 h 390"/>
              <a:gd name="T18" fmla="*/ 55331 w 487"/>
              <a:gd name="T19" fmla="*/ 107014 h 390"/>
              <a:gd name="T20" fmla="*/ 3599 w 487"/>
              <a:gd name="T21" fmla="*/ 170595 h 390"/>
              <a:gd name="T22" fmla="*/ 3599 w 487"/>
              <a:gd name="T23" fmla="*/ 174177 h 390"/>
              <a:gd name="T24" fmla="*/ 218625 w 487"/>
              <a:gd name="T25" fmla="*/ 174177 h 390"/>
              <a:gd name="T26" fmla="*/ 218625 w 487"/>
              <a:gd name="T27" fmla="*/ 4030 h 390"/>
              <a:gd name="T28" fmla="*/ 215026 w 487"/>
              <a:gd name="T29" fmla="*/ 4030 h 3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627000310"/>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6">
            <a:extLst>
              <a:ext uri="{FF2B5EF4-FFF2-40B4-BE49-F238E27FC236}">
                <a16:creationId xmlns:a16="http://schemas.microsoft.com/office/drawing/2014/main" id="{6708D3A2-1462-48AB-A8AA-5A5DFB302006}"/>
              </a:ext>
            </a:extLst>
          </p:cNvPr>
          <p:cNvSpPr>
            <a:spLocks/>
          </p:cNvSpPr>
          <p:nvPr/>
        </p:nvSpPr>
        <p:spPr bwMode="auto">
          <a:xfrm>
            <a:off x="2127283" y="3446236"/>
            <a:ext cx="1322225" cy="1434452"/>
          </a:xfrm>
          <a:custGeom>
            <a:avLst/>
            <a:gdLst>
              <a:gd name="T0" fmla="*/ 0 w 648"/>
              <a:gd name="T1" fmla="*/ 597 h 703"/>
              <a:gd name="T2" fmla="*/ 0 w 648"/>
              <a:gd name="T3" fmla="*/ 703 h 703"/>
              <a:gd name="T4" fmla="*/ 648 w 648"/>
              <a:gd name="T5" fmla="*/ 52 h 703"/>
              <a:gd name="T6" fmla="*/ 595 w 648"/>
              <a:gd name="T7" fmla="*/ 0 h 703"/>
              <a:gd name="T8" fmla="*/ 0 w 648"/>
              <a:gd name="T9" fmla="*/ 597 h 703"/>
            </a:gdLst>
            <a:ahLst/>
            <a:cxnLst>
              <a:cxn ang="0">
                <a:pos x="T0" y="T1"/>
              </a:cxn>
              <a:cxn ang="0">
                <a:pos x="T2" y="T3"/>
              </a:cxn>
              <a:cxn ang="0">
                <a:pos x="T4" y="T5"/>
              </a:cxn>
              <a:cxn ang="0">
                <a:pos x="T6" y="T7"/>
              </a:cxn>
              <a:cxn ang="0">
                <a:pos x="T8" y="T9"/>
              </a:cxn>
            </a:cxnLst>
            <a:rect l="0" t="0" r="r" b="b"/>
            <a:pathLst>
              <a:path w="648" h="703">
                <a:moveTo>
                  <a:pt x="0" y="597"/>
                </a:moveTo>
                <a:lnTo>
                  <a:pt x="0" y="703"/>
                </a:lnTo>
                <a:lnTo>
                  <a:pt x="648" y="52"/>
                </a:lnTo>
                <a:lnTo>
                  <a:pt x="595" y="0"/>
                </a:lnTo>
                <a:lnTo>
                  <a:pt x="0" y="59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8">
            <a:extLst>
              <a:ext uri="{FF2B5EF4-FFF2-40B4-BE49-F238E27FC236}">
                <a16:creationId xmlns:a16="http://schemas.microsoft.com/office/drawing/2014/main" id="{2CA80AD6-384B-411C-8584-78AB61955A85}"/>
              </a:ext>
            </a:extLst>
          </p:cNvPr>
          <p:cNvSpPr>
            <a:spLocks/>
          </p:cNvSpPr>
          <p:nvPr/>
        </p:nvSpPr>
        <p:spPr bwMode="auto">
          <a:xfrm>
            <a:off x="4773775" y="2013826"/>
            <a:ext cx="1322225" cy="1432410"/>
          </a:xfrm>
          <a:custGeom>
            <a:avLst/>
            <a:gdLst>
              <a:gd name="T0" fmla="*/ 596 w 648"/>
              <a:gd name="T1" fmla="*/ 702 h 702"/>
              <a:gd name="T2" fmla="*/ 648 w 648"/>
              <a:gd name="T3" fmla="*/ 649 h 702"/>
              <a:gd name="T4" fmla="*/ 0 w 648"/>
              <a:gd name="T5" fmla="*/ 0 h 702"/>
              <a:gd name="T6" fmla="*/ 0 w 648"/>
              <a:gd name="T7" fmla="*/ 105 h 702"/>
              <a:gd name="T8" fmla="*/ 596 w 648"/>
              <a:gd name="T9" fmla="*/ 702 h 702"/>
            </a:gdLst>
            <a:ahLst/>
            <a:cxnLst>
              <a:cxn ang="0">
                <a:pos x="T0" y="T1"/>
              </a:cxn>
              <a:cxn ang="0">
                <a:pos x="T2" y="T3"/>
              </a:cxn>
              <a:cxn ang="0">
                <a:pos x="T4" y="T5"/>
              </a:cxn>
              <a:cxn ang="0">
                <a:pos x="T6" y="T7"/>
              </a:cxn>
              <a:cxn ang="0">
                <a:pos x="T8" y="T9"/>
              </a:cxn>
            </a:cxnLst>
            <a:rect l="0" t="0" r="r" b="b"/>
            <a:pathLst>
              <a:path w="648" h="702">
                <a:moveTo>
                  <a:pt x="596" y="702"/>
                </a:moveTo>
                <a:lnTo>
                  <a:pt x="648" y="649"/>
                </a:lnTo>
                <a:lnTo>
                  <a:pt x="0" y="0"/>
                </a:lnTo>
                <a:lnTo>
                  <a:pt x="0" y="105"/>
                </a:lnTo>
                <a:lnTo>
                  <a:pt x="596" y="70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9">
            <a:extLst>
              <a:ext uri="{FF2B5EF4-FFF2-40B4-BE49-F238E27FC236}">
                <a16:creationId xmlns:a16="http://schemas.microsoft.com/office/drawing/2014/main" id="{DE7899BA-0892-450C-98EB-669AD7DA1A14}"/>
              </a:ext>
            </a:extLst>
          </p:cNvPr>
          <p:cNvSpPr>
            <a:spLocks/>
          </p:cNvSpPr>
          <p:nvPr/>
        </p:nvSpPr>
        <p:spPr bwMode="auto">
          <a:xfrm>
            <a:off x="3449508" y="2013826"/>
            <a:ext cx="1324267" cy="1432410"/>
          </a:xfrm>
          <a:custGeom>
            <a:avLst/>
            <a:gdLst>
              <a:gd name="T0" fmla="*/ 649 w 649"/>
              <a:gd name="T1" fmla="*/ 105 h 702"/>
              <a:gd name="T2" fmla="*/ 649 w 649"/>
              <a:gd name="T3" fmla="*/ 0 h 702"/>
              <a:gd name="T4" fmla="*/ 0 w 649"/>
              <a:gd name="T5" fmla="*/ 649 h 702"/>
              <a:gd name="T6" fmla="*/ 52 w 649"/>
              <a:gd name="T7" fmla="*/ 702 h 702"/>
              <a:gd name="T8" fmla="*/ 649 w 649"/>
              <a:gd name="T9" fmla="*/ 105 h 702"/>
            </a:gdLst>
            <a:ahLst/>
            <a:cxnLst>
              <a:cxn ang="0">
                <a:pos x="T0" y="T1"/>
              </a:cxn>
              <a:cxn ang="0">
                <a:pos x="T2" y="T3"/>
              </a:cxn>
              <a:cxn ang="0">
                <a:pos x="T4" y="T5"/>
              </a:cxn>
              <a:cxn ang="0">
                <a:pos x="T6" y="T7"/>
              </a:cxn>
              <a:cxn ang="0">
                <a:pos x="T8" y="T9"/>
              </a:cxn>
            </a:cxnLst>
            <a:rect l="0" t="0" r="r" b="b"/>
            <a:pathLst>
              <a:path w="649" h="702">
                <a:moveTo>
                  <a:pt x="649" y="105"/>
                </a:moveTo>
                <a:lnTo>
                  <a:pt x="649" y="0"/>
                </a:lnTo>
                <a:lnTo>
                  <a:pt x="0" y="649"/>
                </a:lnTo>
                <a:lnTo>
                  <a:pt x="52" y="702"/>
                </a:lnTo>
                <a:lnTo>
                  <a:pt x="649" y="10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3">
            <a:extLst>
              <a:ext uri="{FF2B5EF4-FFF2-40B4-BE49-F238E27FC236}">
                <a16:creationId xmlns:a16="http://schemas.microsoft.com/office/drawing/2014/main" id="{B063E4A5-07FA-4919-923E-3D54E0D37FF4}"/>
              </a:ext>
            </a:extLst>
          </p:cNvPr>
          <p:cNvSpPr>
            <a:spLocks/>
          </p:cNvSpPr>
          <p:nvPr/>
        </p:nvSpPr>
        <p:spPr bwMode="auto">
          <a:xfrm>
            <a:off x="7418225" y="3446236"/>
            <a:ext cx="1322225" cy="1434452"/>
          </a:xfrm>
          <a:custGeom>
            <a:avLst/>
            <a:gdLst>
              <a:gd name="T0" fmla="*/ 0 w 648"/>
              <a:gd name="T1" fmla="*/ 597 h 703"/>
              <a:gd name="T2" fmla="*/ 0 w 648"/>
              <a:gd name="T3" fmla="*/ 703 h 703"/>
              <a:gd name="T4" fmla="*/ 648 w 648"/>
              <a:gd name="T5" fmla="*/ 52 h 703"/>
              <a:gd name="T6" fmla="*/ 596 w 648"/>
              <a:gd name="T7" fmla="*/ 0 h 703"/>
              <a:gd name="T8" fmla="*/ 0 w 648"/>
              <a:gd name="T9" fmla="*/ 597 h 703"/>
            </a:gdLst>
            <a:ahLst/>
            <a:cxnLst>
              <a:cxn ang="0">
                <a:pos x="T0" y="T1"/>
              </a:cxn>
              <a:cxn ang="0">
                <a:pos x="T2" y="T3"/>
              </a:cxn>
              <a:cxn ang="0">
                <a:pos x="T4" y="T5"/>
              </a:cxn>
              <a:cxn ang="0">
                <a:pos x="T6" y="T7"/>
              </a:cxn>
              <a:cxn ang="0">
                <a:pos x="T8" y="T9"/>
              </a:cxn>
            </a:cxnLst>
            <a:rect l="0" t="0" r="r" b="b"/>
            <a:pathLst>
              <a:path w="648" h="703">
                <a:moveTo>
                  <a:pt x="0" y="597"/>
                </a:moveTo>
                <a:lnTo>
                  <a:pt x="0" y="703"/>
                </a:lnTo>
                <a:lnTo>
                  <a:pt x="648" y="52"/>
                </a:lnTo>
                <a:lnTo>
                  <a:pt x="596" y="0"/>
                </a:lnTo>
                <a:lnTo>
                  <a:pt x="0" y="59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4">
            <a:extLst>
              <a:ext uri="{FF2B5EF4-FFF2-40B4-BE49-F238E27FC236}">
                <a16:creationId xmlns:a16="http://schemas.microsoft.com/office/drawing/2014/main" id="{4639E3A2-6A9C-4829-A790-4380E7998115}"/>
              </a:ext>
            </a:extLst>
          </p:cNvPr>
          <p:cNvSpPr>
            <a:spLocks/>
          </p:cNvSpPr>
          <p:nvPr/>
        </p:nvSpPr>
        <p:spPr bwMode="auto">
          <a:xfrm>
            <a:off x="6096000" y="3446236"/>
            <a:ext cx="1322225" cy="1434452"/>
          </a:xfrm>
          <a:custGeom>
            <a:avLst/>
            <a:gdLst>
              <a:gd name="T0" fmla="*/ 53 w 648"/>
              <a:gd name="T1" fmla="*/ 0 h 703"/>
              <a:gd name="T2" fmla="*/ 0 w 648"/>
              <a:gd name="T3" fmla="*/ 52 h 703"/>
              <a:gd name="T4" fmla="*/ 648 w 648"/>
              <a:gd name="T5" fmla="*/ 703 h 703"/>
              <a:gd name="T6" fmla="*/ 648 w 648"/>
              <a:gd name="T7" fmla="*/ 597 h 703"/>
              <a:gd name="T8" fmla="*/ 53 w 648"/>
              <a:gd name="T9" fmla="*/ 0 h 703"/>
            </a:gdLst>
            <a:ahLst/>
            <a:cxnLst>
              <a:cxn ang="0">
                <a:pos x="T0" y="T1"/>
              </a:cxn>
              <a:cxn ang="0">
                <a:pos x="T2" y="T3"/>
              </a:cxn>
              <a:cxn ang="0">
                <a:pos x="T4" y="T5"/>
              </a:cxn>
              <a:cxn ang="0">
                <a:pos x="T6" y="T7"/>
              </a:cxn>
              <a:cxn ang="0">
                <a:pos x="T8" y="T9"/>
              </a:cxn>
            </a:cxnLst>
            <a:rect l="0" t="0" r="r" b="b"/>
            <a:pathLst>
              <a:path w="648" h="703">
                <a:moveTo>
                  <a:pt x="53" y="0"/>
                </a:moveTo>
                <a:lnTo>
                  <a:pt x="0" y="52"/>
                </a:lnTo>
                <a:lnTo>
                  <a:pt x="648" y="703"/>
                </a:lnTo>
                <a:lnTo>
                  <a:pt x="648" y="597"/>
                </a:lnTo>
                <a:lnTo>
                  <a:pt x="53"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Shape 37">
            <a:extLst>
              <a:ext uri="{FF2B5EF4-FFF2-40B4-BE49-F238E27FC236}">
                <a16:creationId xmlns:a16="http://schemas.microsoft.com/office/drawing/2014/main" id="{A8911045-B1D7-465C-AC8B-4585CF8E86A9}"/>
              </a:ext>
            </a:extLst>
          </p:cNvPr>
          <p:cNvSpPr>
            <a:spLocks/>
          </p:cNvSpPr>
          <p:nvPr/>
        </p:nvSpPr>
        <p:spPr bwMode="auto">
          <a:xfrm>
            <a:off x="6096000" y="3446237"/>
            <a:ext cx="141372" cy="139837"/>
          </a:xfrm>
          <a:custGeom>
            <a:avLst/>
            <a:gdLst>
              <a:gd name="connsiteX0" fmla="*/ 108145 w 141372"/>
              <a:gd name="connsiteY0" fmla="*/ 0 h 139837"/>
              <a:gd name="connsiteX1" fmla="*/ 141372 w 141372"/>
              <a:gd name="connsiteY1" fmla="*/ 33338 h 139837"/>
              <a:gd name="connsiteX2" fmla="*/ 108146 w 141372"/>
              <a:gd name="connsiteY2" fmla="*/ 66676 h 139837"/>
              <a:gd name="connsiteX3" fmla="*/ 33577 w 141372"/>
              <a:gd name="connsiteY3" fmla="*/ 139837 h 139837"/>
              <a:gd name="connsiteX4" fmla="*/ 0 w 141372"/>
              <a:gd name="connsiteY4" fmla="*/ 106105 h 139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372" h="139837">
                <a:moveTo>
                  <a:pt x="108145" y="0"/>
                </a:moveTo>
                <a:lnTo>
                  <a:pt x="141372" y="33338"/>
                </a:lnTo>
                <a:lnTo>
                  <a:pt x="108146" y="66676"/>
                </a:lnTo>
                <a:lnTo>
                  <a:pt x="33577" y="139837"/>
                </a:lnTo>
                <a:lnTo>
                  <a:pt x="0" y="106105"/>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0" name="Freeform: Shape 39">
            <a:extLst>
              <a:ext uri="{FF2B5EF4-FFF2-40B4-BE49-F238E27FC236}">
                <a16:creationId xmlns:a16="http://schemas.microsoft.com/office/drawing/2014/main" id="{9B366742-5BD4-48F9-A795-78A5EA078169}"/>
              </a:ext>
            </a:extLst>
          </p:cNvPr>
          <p:cNvSpPr>
            <a:spLocks/>
          </p:cNvSpPr>
          <p:nvPr/>
        </p:nvSpPr>
        <p:spPr bwMode="auto">
          <a:xfrm>
            <a:off x="8601064" y="3446237"/>
            <a:ext cx="139386" cy="139519"/>
          </a:xfrm>
          <a:custGeom>
            <a:avLst/>
            <a:gdLst>
              <a:gd name="connsiteX0" fmla="*/ 33282 w 139386"/>
              <a:gd name="connsiteY0" fmla="*/ 0 h 139519"/>
              <a:gd name="connsiteX1" fmla="*/ 139386 w 139386"/>
              <a:gd name="connsiteY1" fmla="*/ 106105 h 139519"/>
              <a:gd name="connsiteX2" fmla="*/ 106125 w 139386"/>
              <a:gd name="connsiteY2" fmla="*/ 139519 h 139519"/>
              <a:gd name="connsiteX3" fmla="*/ 33282 w 139386"/>
              <a:gd name="connsiteY3" fmla="*/ 66676 h 139519"/>
              <a:gd name="connsiteX4" fmla="*/ 0 w 139386"/>
              <a:gd name="connsiteY4" fmla="*/ 33338 h 139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386" h="139519">
                <a:moveTo>
                  <a:pt x="33282" y="0"/>
                </a:moveTo>
                <a:lnTo>
                  <a:pt x="139386" y="106105"/>
                </a:lnTo>
                <a:lnTo>
                  <a:pt x="106125" y="139519"/>
                </a:lnTo>
                <a:lnTo>
                  <a:pt x="33282" y="66676"/>
                </a:lnTo>
                <a:lnTo>
                  <a:pt x="0" y="33338"/>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1D7E208E-BC08-467D-A44D-4C3126128876}"/>
              </a:ext>
            </a:extLst>
          </p:cNvPr>
          <p:cNvSpPr txBox="1"/>
          <p:nvPr/>
        </p:nvSpPr>
        <p:spPr>
          <a:xfrm>
            <a:off x="2981325" y="523875"/>
            <a:ext cx="6229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 Channels</a:t>
            </a:r>
          </a:p>
        </p:txBody>
      </p:sp>
      <p:sp>
        <p:nvSpPr>
          <p:cNvPr id="8" name="TextBox 7">
            <a:extLst>
              <a:ext uri="{FF2B5EF4-FFF2-40B4-BE49-F238E27FC236}">
                <a16:creationId xmlns:a16="http://schemas.microsoft.com/office/drawing/2014/main" id="{3A8324B4-9071-4CDE-922B-FB91E1B59A6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3" name="Freeform 5">
            <a:extLst>
              <a:ext uri="{FF2B5EF4-FFF2-40B4-BE49-F238E27FC236}">
                <a16:creationId xmlns:a16="http://schemas.microsoft.com/office/drawing/2014/main" id="{F6AB6FEA-6CD9-4892-8C94-E29526AED60B}"/>
              </a:ext>
            </a:extLst>
          </p:cNvPr>
          <p:cNvSpPr>
            <a:spLocks/>
          </p:cNvSpPr>
          <p:nvPr/>
        </p:nvSpPr>
        <p:spPr bwMode="auto">
          <a:xfrm>
            <a:off x="696913" y="2013826"/>
            <a:ext cx="1430371" cy="2866862"/>
          </a:xfrm>
          <a:custGeom>
            <a:avLst/>
            <a:gdLst>
              <a:gd name="T0" fmla="*/ 105 w 701"/>
              <a:gd name="T1" fmla="*/ 702 h 1405"/>
              <a:gd name="T2" fmla="*/ 701 w 701"/>
              <a:gd name="T3" fmla="*/ 105 h 1405"/>
              <a:gd name="T4" fmla="*/ 701 w 701"/>
              <a:gd name="T5" fmla="*/ 0 h 1405"/>
              <a:gd name="T6" fmla="*/ 0 w 701"/>
              <a:gd name="T7" fmla="*/ 702 h 1405"/>
              <a:gd name="T8" fmla="*/ 701 w 701"/>
              <a:gd name="T9" fmla="*/ 1405 h 1405"/>
              <a:gd name="T10" fmla="*/ 701 w 701"/>
              <a:gd name="T11" fmla="*/ 1299 h 1405"/>
              <a:gd name="T12" fmla="*/ 105 w 701"/>
              <a:gd name="T13" fmla="*/ 702 h 1405"/>
            </a:gdLst>
            <a:ahLst/>
            <a:cxnLst>
              <a:cxn ang="0">
                <a:pos x="T0" y="T1"/>
              </a:cxn>
              <a:cxn ang="0">
                <a:pos x="T2" y="T3"/>
              </a:cxn>
              <a:cxn ang="0">
                <a:pos x="T4" y="T5"/>
              </a:cxn>
              <a:cxn ang="0">
                <a:pos x="T6" y="T7"/>
              </a:cxn>
              <a:cxn ang="0">
                <a:pos x="T8" y="T9"/>
              </a:cxn>
              <a:cxn ang="0">
                <a:pos x="T10" y="T11"/>
              </a:cxn>
              <a:cxn ang="0">
                <a:pos x="T12" y="T13"/>
              </a:cxn>
            </a:cxnLst>
            <a:rect l="0" t="0" r="r" b="b"/>
            <a:pathLst>
              <a:path w="701" h="1405">
                <a:moveTo>
                  <a:pt x="105" y="702"/>
                </a:moveTo>
                <a:lnTo>
                  <a:pt x="701" y="105"/>
                </a:lnTo>
                <a:lnTo>
                  <a:pt x="701" y="0"/>
                </a:lnTo>
                <a:lnTo>
                  <a:pt x="0" y="702"/>
                </a:lnTo>
                <a:lnTo>
                  <a:pt x="701" y="1405"/>
                </a:lnTo>
                <a:lnTo>
                  <a:pt x="701" y="1299"/>
                </a:lnTo>
                <a:lnTo>
                  <a:pt x="105" y="70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1">
            <a:extLst>
              <a:ext uri="{FF2B5EF4-FFF2-40B4-BE49-F238E27FC236}">
                <a16:creationId xmlns:a16="http://schemas.microsoft.com/office/drawing/2014/main" id="{7D2C169A-8A69-4EF4-900C-6096FE24DD62}"/>
              </a:ext>
            </a:extLst>
          </p:cNvPr>
          <p:cNvSpPr>
            <a:spLocks/>
          </p:cNvSpPr>
          <p:nvPr/>
        </p:nvSpPr>
        <p:spPr bwMode="auto">
          <a:xfrm>
            <a:off x="2127283" y="2013826"/>
            <a:ext cx="2646492" cy="2866862"/>
          </a:xfrm>
          <a:custGeom>
            <a:avLst/>
            <a:gdLst>
              <a:gd name="T0" fmla="*/ 700 w 1297"/>
              <a:gd name="T1" fmla="*/ 702 h 1405"/>
              <a:gd name="T2" fmla="*/ 700 w 1297"/>
              <a:gd name="T3" fmla="*/ 702 h 1405"/>
              <a:gd name="T4" fmla="*/ 700 w 1297"/>
              <a:gd name="T5" fmla="*/ 702 h 1405"/>
              <a:gd name="T6" fmla="*/ 648 w 1297"/>
              <a:gd name="T7" fmla="*/ 649 h 1405"/>
              <a:gd name="T8" fmla="*/ 0 w 1297"/>
              <a:gd name="T9" fmla="*/ 0 h 1405"/>
              <a:gd name="T10" fmla="*/ 0 w 1297"/>
              <a:gd name="T11" fmla="*/ 105 h 1405"/>
              <a:gd name="T12" fmla="*/ 595 w 1297"/>
              <a:gd name="T13" fmla="*/ 702 h 1405"/>
              <a:gd name="T14" fmla="*/ 648 w 1297"/>
              <a:gd name="T15" fmla="*/ 754 h 1405"/>
              <a:gd name="T16" fmla="*/ 1297 w 1297"/>
              <a:gd name="T17" fmla="*/ 1405 h 1405"/>
              <a:gd name="T18" fmla="*/ 1297 w 1297"/>
              <a:gd name="T19" fmla="*/ 1299 h 1405"/>
              <a:gd name="T20" fmla="*/ 700 w 1297"/>
              <a:gd name="T21" fmla="*/ 702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7" h="1405">
                <a:moveTo>
                  <a:pt x="700" y="702"/>
                </a:moveTo>
                <a:lnTo>
                  <a:pt x="700" y="702"/>
                </a:lnTo>
                <a:lnTo>
                  <a:pt x="700" y="702"/>
                </a:lnTo>
                <a:lnTo>
                  <a:pt x="648" y="649"/>
                </a:lnTo>
                <a:lnTo>
                  <a:pt x="0" y="0"/>
                </a:lnTo>
                <a:lnTo>
                  <a:pt x="0" y="105"/>
                </a:lnTo>
                <a:lnTo>
                  <a:pt x="595" y="702"/>
                </a:lnTo>
                <a:lnTo>
                  <a:pt x="648" y="754"/>
                </a:lnTo>
                <a:lnTo>
                  <a:pt x="1297" y="1405"/>
                </a:lnTo>
                <a:lnTo>
                  <a:pt x="1297" y="1299"/>
                </a:lnTo>
                <a:lnTo>
                  <a:pt x="700" y="70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5">
            <a:extLst>
              <a:ext uri="{FF2B5EF4-FFF2-40B4-BE49-F238E27FC236}">
                <a16:creationId xmlns:a16="http://schemas.microsoft.com/office/drawing/2014/main" id="{4BDF7989-23F5-458B-9FC7-6875FB697100}"/>
              </a:ext>
            </a:extLst>
          </p:cNvPr>
          <p:cNvSpPr>
            <a:spLocks/>
          </p:cNvSpPr>
          <p:nvPr/>
        </p:nvSpPr>
        <p:spPr bwMode="auto">
          <a:xfrm>
            <a:off x="4773775" y="2013826"/>
            <a:ext cx="2644451" cy="2866862"/>
          </a:xfrm>
          <a:custGeom>
            <a:avLst/>
            <a:gdLst>
              <a:gd name="T0" fmla="*/ 648 w 1296"/>
              <a:gd name="T1" fmla="*/ 649 h 1405"/>
              <a:gd name="T2" fmla="*/ 596 w 1296"/>
              <a:gd name="T3" fmla="*/ 702 h 1405"/>
              <a:gd name="T4" fmla="*/ 0 w 1296"/>
              <a:gd name="T5" fmla="*/ 1299 h 1405"/>
              <a:gd name="T6" fmla="*/ 0 w 1296"/>
              <a:gd name="T7" fmla="*/ 1405 h 1405"/>
              <a:gd name="T8" fmla="*/ 648 w 1296"/>
              <a:gd name="T9" fmla="*/ 754 h 1405"/>
              <a:gd name="T10" fmla="*/ 701 w 1296"/>
              <a:gd name="T11" fmla="*/ 702 h 1405"/>
              <a:gd name="T12" fmla="*/ 701 w 1296"/>
              <a:gd name="T13" fmla="*/ 702 h 1405"/>
              <a:gd name="T14" fmla="*/ 701 w 1296"/>
              <a:gd name="T15" fmla="*/ 702 h 1405"/>
              <a:gd name="T16" fmla="*/ 1296 w 1296"/>
              <a:gd name="T17" fmla="*/ 105 h 1405"/>
              <a:gd name="T18" fmla="*/ 1296 w 1296"/>
              <a:gd name="T19" fmla="*/ 0 h 1405"/>
              <a:gd name="T20" fmla="*/ 648 w 1296"/>
              <a:gd name="T21" fmla="*/ 649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6" h="1405">
                <a:moveTo>
                  <a:pt x="648" y="649"/>
                </a:moveTo>
                <a:lnTo>
                  <a:pt x="596" y="702"/>
                </a:lnTo>
                <a:lnTo>
                  <a:pt x="0" y="1299"/>
                </a:lnTo>
                <a:lnTo>
                  <a:pt x="0" y="1405"/>
                </a:lnTo>
                <a:lnTo>
                  <a:pt x="648" y="754"/>
                </a:lnTo>
                <a:lnTo>
                  <a:pt x="701" y="702"/>
                </a:lnTo>
                <a:lnTo>
                  <a:pt x="701" y="702"/>
                </a:lnTo>
                <a:lnTo>
                  <a:pt x="701" y="702"/>
                </a:lnTo>
                <a:lnTo>
                  <a:pt x="1296" y="105"/>
                </a:lnTo>
                <a:lnTo>
                  <a:pt x="1296" y="0"/>
                </a:lnTo>
                <a:lnTo>
                  <a:pt x="648" y="649"/>
                </a:lnTo>
                <a:close/>
              </a:path>
            </a:pathLst>
          </a:custGeom>
          <a:gradFill>
            <a:gsLst>
              <a:gs pos="0">
                <a:schemeClr val="accent1"/>
              </a:gs>
              <a:gs pos="100000">
                <a:schemeClr val="accent4"/>
              </a:gs>
            </a:gsLst>
            <a:lin ang="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6">
            <a:extLst>
              <a:ext uri="{FF2B5EF4-FFF2-40B4-BE49-F238E27FC236}">
                <a16:creationId xmlns:a16="http://schemas.microsoft.com/office/drawing/2014/main" id="{1492129E-5BE7-4951-B71E-28A84FBD6D5D}"/>
              </a:ext>
            </a:extLst>
          </p:cNvPr>
          <p:cNvSpPr>
            <a:spLocks/>
          </p:cNvSpPr>
          <p:nvPr/>
        </p:nvSpPr>
        <p:spPr bwMode="auto">
          <a:xfrm>
            <a:off x="10066757" y="2013826"/>
            <a:ext cx="1428330" cy="2866862"/>
          </a:xfrm>
          <a:custGeom>
            <a:avLst/>
            <a:gdLst>
              <a:gd name="T0" fmla="*/ 0 w 700"/>
              <a:gd name="T1" fmla="*/ 0 h 1405"/>
              <a:gd name="T2" fmla="*/ 0 w 700"/>
              <a:gd name="T3" fmla="*/ 105 h 1405"/>
              <a:gd name="T4" fmla="*/ 595 w 700"/>
              <a:gd name="T5" fmla="*/ 702 h 1405"/>
              <a:gd name="T6" fmla="*/ 0 w 700"/>
              <a:gd name="T7" fmla="*/ 1299 h 1405"/>
              <a:gd name="T8" fmla="*/ 0 w 700"/>
              <a:gd name="T9" fmla="*/ 1405 h 1405"/>
              <a:gd name="T10" fmla="*/ 700 w 700"/>
              <a:gd name="T11" fmla="*/ 702 h 1405"/>
              <a:gd name="T12" fmla="*/ 0 w 700"/>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700" h="1405">
                <a:moveTo>
                  <a:pt x="0" y="0"/>
                </a:moveTo>
                <a:lnTo>
                  <a:pt x="0" y="105"/>
                </a:lnTo>
                <a:lnTo>
                  <a:pt x="595" y="702"/>
                </a:lnTo>
                <a:lnTo>
                  <a:pt x="0" y="1299"/>
                </a:lnTo>
                <a:lnTo>
                  <a:pt x="0" y="1405"/>
                </a:lnTo>
                <a:lnTo>
                  <a:pt x="700" y="702"/>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17">
            <a:extLst>
              <a:ext uri="{FF2B5EF4-FFF2-40B4-BE49-F238E27FC236}">
                <a16:creationId xmlns:a16="http://schemas.microsoft.com/office/drawing/2014/main" id="{B97D6F54-AF0F-4866-A93C-DB0A710141E1}"/>
              </a:ext>
            </a:extLst>
          </p:cNvPr>
          <p:cNvSpPr>
            <a:spLocks/>
          </p:cNvSpPr>
          <p:nvPr/>
        </p:nvSpPr>
        <p:spPr bwMode="auto">
          <a:xfrm>
            <a:off x="8740451" y="2013826"/>
            <a:ext cx="1326306" cy="1432410"/>
          </a:xfrm>
          <a:custGeom>
            <a:avLst/>
            <a:gdLst>
              <a:gd name="T0" fmla="*/ 650 w 650"/>
              <a:gd name="T1" fmla="*/ 105 h 702"/>
              <a:gd name="T2" fmla="*/ 650 w 650"/>
              <a:gd name="T3" fmla="*/ 0 h 702"/>
              <a:gd name="T4" fmla="*/ 0 w 650"/>
              <a:gd name="T5" fmla="*/ 649 h 702"/>
              <a:gd name="T6" fmla="*/ 53 w 650"/>
              <a:gd name="T7" fmla="*/ 702 h 702"/>
              <a:gd name="T8" fmla="*/ 650 w 650"/>
              <a:gd name="T9" fmla="*/ 105 h 702"/>
            </a:gdLst>
            <a:ahLst/>
            <a:cxnLst>
              <a:cxn ang="0">
                <a:pos x="T0" y="T1"/>
              </a:cxn>
              <a:cxn ang="0">
                <a:pos x="T2" y="T3"/>
              </a:cxn>
              <a:cxn ang="0">
                <a:pos x="T4" y="T5"/>
              </a:cxn>
              <a:cxn ang="0">
                <a:pos x="T6" y="T7"/>
              </a:cxn>
              <a:cxn ang="0">
                <a:pos x="T8" y="T9"/>
              </a:cxn>
            </a:cxnLst>
            <a:rect l="0" t="0" r="r" b="b"/>
            <a:pathLst>
              <a:path w="650" h="702">
                <a:moveTo>
                  <a:pt x="650" y="105"/>
                </a:moveTo>
                <a:lnTo>
                  <a:pt x="650" y="0"/>
                </a:lnTo>
                <a:lnTo>
                  <a:pt x="0" y="649"/>
                </a:lnTo>
                <a:lnTo>
                  <a:pt x="53" y="702"/>
                </a:lnTo>
                <a:lnTo>
                  <a:pt x="650" y="10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18">
            <a:extLst>
              <a:ext uri="{FF2B5EF4-FFF2-40B4-BE49-F238E27FC236}">
                <a16:creationId xmlns:a16="http://schemas.microsoft.com/office/drawing/2014/main" id="{EC4AC95B-4B31-4253-8747-A59B92D7F6E4}"/>
              </a:ext>
            </a:extLst>
          </p:cNvPr>
          <p:cNvSpPr>
            <a:spLocks/>
          </p:cNvSpPr>
          <p:nvPr/>
        </p:nvSpPr>
        <p:spPr bwMode="auto">
          <a:xfrm>
            <a:off x="7418225" y="2013826"/>
            <a:ext cx="2648532" cy="2866862"/>
          </a:xfrm>
          <a:custGeom>
            <a:avLst/>
            <a:gdLst>
              <a:gd name="T0" fmla="*/ 701 w 1298"/>
              <a:gd name="T1" fmla="*/ 702 h 1405"/>
              <a:gd name="T2" fmla="*/ 701 w 1298"/>
              <a:gd name="T3" fmla="*/ 702 h 1405"/>
              <a:gd name="T4" fmla="*/ 701 w 1298"/>
              <a:gd name="T5" fmla="*/ 702 h 1405"/>
              <a:gd name="T6" fmla="*/ 648 w 1298"/>
              <a:gd name="T7" fmla="*/ 649 h 1405"/>
              <a:gd name="T8" fmla="*/ 0 w 1298"/>
              <a:gd name="T9" fmla="*/ 0 h 1405"/>
              <a:gd name="T10" fmla="*/ 0 w 1298"/>
              <a:gd name="T11" fmla="*/ 105 h 1405"/>
              <a:gd name="T12" fmla="*/ 596 w 1298"/>
              <a:gd name="T13" fmla="*/ 702 h 1405"/>
              <a:gd name="T14" fmla="*/ 648 w 1298"/>
              <a:gd name="T15" fmla="*/ 754 h 1405"/>
              <a:gd name="T16" fmla="*/ 1298 w 1298"/>
              <a:gd name="T17" fmla="*/ 1405 h 1405"/>
              <a:gd name="T18" fmla="*/ 1298 w 1298"/>
              <a:gd name="T19" fmla="*/ 1299 h 1405"/>
              <a:gd name="T20" fmla="*/ 701 w 1298"/>
              <a:gd name="T21" fmla="*/ 702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8" h="1405">
                <a:moveTo>
                  <a:pt x="701" y="702"/>
                </a:moveTo>
                <a:lnTo>
                  <a:pt x="701" y="702"/>
                </a:lnTo>
                <a:lnTo>
                  <a:pt x="701" y="702"/>
                </a:lnTo>
                <a:lnTo>
                  <a:pt x="648" y="649"/>
                </a:lnTo>
                <a:lnTo>
                  <a:pt x="0" y="0"/>
                </a:lnTo>
                <a:lnTo>
                  <a:pt x="0" y="105"/>
                </a:lnTo>
                <a:lnTo>
                  <a:pt x="596" y="702"/>
                </a:lnTo>
                <a:lnTo>
                  <a:pt x="648" y="754"/>
                </a:lnTo>
                <a:lnTo>
                  <a:pt x="1298" y="1405"/>
                </a:lnTo>
                <a:lnTo>
                  <a:pt x="1298" y="1299"/>
                </a:lnTo>
                <a:lnTo>
                  <a:pt x="701" y="70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Shape 35">
            <a:extLst>
              <a:ext uri="{FF2B5EF4-FFF2-40B4-BE49-F238E27FC236}">
                <a16:creationId xmlns:a16="http://schemas.microsoft.com/office/drawing/2014/main" id="{B84764EA-3E7F-4785-AE48-35932E0CA836}"/>
              </a:ext>
            </a:extLst>
          </p:cNvPr>
          <p:cNvSpPr>
            <a:spLocks/>
          </p:cNvSpPr>
          <p:nvPr/>
        </p:nvSpPr>
        <p:spPr bwMode="auto">
          <a:xfrm>
            <a:off x="3308137" y="3446237"/>
            <a:ext cx="141371" cy="139837"/>
          </a:xfrm>
          <a:custGeom>
            <a:avLst/>
            <a:gdLst>
              <a:gd name="connsiteX0" fmla="*/ 33226 w 141371"/>
              <a:gd name="connsiteY0" fmla="*/ 0 h 139837"/>
              <a:gd name="connsiteX1" fmla="*/ 141371 w 141371"/>
              <a:gd name="connsiteY1" fmla="*/ 106105 h 139837"/>
              <a:gd name="connsiteX2" fmla="*/ 107795 w 141371"/>
              <a:gd name="connsiteY2" fmla="*/ 139837 h 139837"/>
              <a:gd name="connsiteX3" fmla="*/ 33227 w 141371"/>
              <a:gd name="connsiteY3" fmla="*/ 66676 h 139837"/>
              <a:gd name="connsiteX4" fmla="*/ 0 w 141371"/>
              <a:gd name="connsiteY4" fmla="*/ 33338 h 139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371" h="139837">
                <a:moveTo>
                  <a:pt x="33226" y="0"/>
                </a:moveTo>
                <a:lnTo>
                  <a:pt x="141371" y="106105"/>
                </a:lnTo>
                <a:lnTo>
                  <a:pt x="107795" y="139837"/>
                </a:lnTo>
                <a:lnTo>
                  <a:pt x="33227" y="66676"/>
                </a:lnTo>
                <a:lnTo>
                  <a:pt x="0" y="33338"/>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1" name="Freeform 21">
            <a:extLst>
              <a:ext uri="{FF2B5EF4-FFF2-40B4-BE49-F238E27FC236}">
                <a16:creationId xmlns:a16="http://schemas.microsoft.com/office/drawing/2014/main" id="{52151BD8-50A0-4D7B-B7FA-6BC63028325F}"/>
              </a:ext>
            </a:extLst>
          </p:cNvPr>
          <p:cNvSpPr>
            <a:spLocks noChangeArrowheads="1"/>
          </p:cNvSpPr>
          <p:nvPr/>
        </p:nvSpPr>
        <p:spPr bwMode="auto">
          <a:xfrm>
            <a:off x="4520370" y="2847333"/>
            <a:ext cx="498646" cy="279386"/>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Freeform 47">
            <a:extLst>
              <a:ext uri="{FF2B5EF4-FFF2-40B4-BE49-F238E27FC236}">
                <a16:creationId xmlns:a16="http://schemas.microsoft.com/office/drawing/2014/main" id="{D5961597-A5D0-48C7-8439-097DBEE36C22}"/>
              </a:ext>
            </a:extLst>
          </p:cNvPr>
          <p:cNvSpPr>
            <a:spLocks noChangeArrowheads="1"/>
          </p:cNvSpPr>
          <p:nvPr/>
        </p:nvSpPr>
        <p:spPr bwMode="auto">
          <a:xfrm>
            <a:off x="1879154" y="2769532"/>
            <a:ext cx="495110" cy="434988"/>
          </a:xfrm>
          <a:custGeom>
            <a:avLst/>
            <a:gdLst>
              <a:gd name="T0" fmla="*/ 221804 w 498"/>
              <a:gd name="T1" fmla="*/ 194813 h 435"/>
              <a:gd name="T2" fmla="*/ 221804 w 498"/>
              <a:gd name="T3" fmla="*/ 194813 h 435"/>
              <a:gd name="T4" fmla="*/ 217341 w 498"/>
              <a:gd name="T5" fmla="*/ 147232 h 435"/>
              <a:gd name="T6" fmla="*/ 189671 w 498"/>
              <a:gd name="T7" fmla="*/ 131521 h 435"/>
              <a:gd name="T8" fmla="*/ 166018 w 498"/>
              <a:gd name="T9" fmla="*/ 103691 h 435"/>
              <a:gd name="T10" fmla="*/ 174051 w 498"/>
              <a:gd name="T11" fmla="*/ 87980 h 435"/>
              <a:gd name="T12" fmla="*/ 182084 w 498"/>
              <a:gd name="T13" fmla="*/ 71372 h 435"/>
              <a:gd name="T14" fmla="*/ 178068 w 498"/>
              <a:gd name="T15" fmla="*/ 67781 h 435"/>
              <a:gd name="T16" fmla="*/ 182084 w 498"/>
              <a:gd name="T17" fmla="*/ 51621 h 435"/>
              <a:gd name="T18" fmla="*/ 154415 w 498"/>
              <a:gd name="T19" fmla="*/ 27830 h 435"/>
              <a:gd name="T20" fmla="*/ 126745 w 498"/>
              <a:gd name="T21" fmla="*/ 51621 h 435"/>
              <a:gd name="T22" fmla="*/ 130762 w 498"/>
              <a:gd name="T23" fmla="*/ 67781 h 435"/>
              <a:gd name="T24" fmla="*/ 126745 w 498"/>
              <a:gd name="T25" fmla="*/ 71372 h 435"/>
              <a:gd name="T26" fmla="*/ 134778 w 498"/>
              <a:gd name="T27" fmla="*/ 87980 h 435"/>
              <a:gd name="T28" fmla="*/ 138795 w 498"/>
              <a:gd name="T29" fmla="*/ 103691 h 435"/>
              <a:gd name="T30" fmla="*/ 130762 w 498"/>
              <a:gd name="T31" fmla="*/ 123441 h 435"/>
              <a:gd name="T32" fmla="*/ 170035 w 498"/>
              <a:gd name="T33" fmla="*/ 163392 h 435"/>
              <a:gd name="T34" fmla="*/ 170035 w 498"/>
              <a:gd name="T35" fmla="*/ 194813 h 435"/>
              <a:gd name="T36" fmla="*/ 221804 w 498"/>
              <a:gd name="T37" fmla="*/ 194813 h 435"/>
              <a:gd name="T38" fmla="*/ 115142 w 498"/>
              <a:gd name="T39" fmla="*/ 135561 h 435"/>
              <a:gd name="T40" fmla="*/ 115142 w 498"/>
              <a:gd name="T41" fmla="*/ 135561 h 435"/>
              <a:gd name="T42" fmla="*/ 83455 w 498"/>
              <a:gd name="T43" fmla="*/ 103691 h 435"/>
              <a:gd name="T44" fmla="*/ 95059 w 498"/>
              <a:gd name="T45" fmla="*/ 75412 h 435"/>
              <a:gd name="T46" fmla="*/ 103092 w 498"/>
              <a:gd name="T47" fmla="*/ 59701 h 435"/>
              <a:gd name="T48" fmla="*/ 99075 w 498"/>
              <a:gd name="T49" fmla="*/ 51621 h 435"/>
              <a:gd name="T50" fmla="*/ 103092 w 498"/>
              <a:gd name="T51" fmla="*/ 31870 h 435"/>
              <a:gd name="T52" fmla="*/ 67389 w 498"/>
              <a:gd name="T53" fmla="*/ 0 h 435"/>
              <a:gd name="T54" fmla="*/ 31686 w 498"/>
              <a:gd name="T55" fmla="*/ 31870 h 435"/>
              <a:gd name="T56" fmla="*/ 31686 w 498"/>
              <a:gd name="T57" fmla="*/ 51621 h 435"/>
              <a:gd name="T58" fmla="*/ 31686 w 498"/>
              <a:gd name="T59" fmla="*/ 59701 h 435"/>
              <a:gd name="T60" fmla="*/ 39719 w 498"/>
              <a:gd name="T61" fmla="*/ 75412 h 435"/>
              <a:gd name="T62" fmla="*/ 47753 w 498"/>
              <a:gd name="T63" fmla="*/ 103691 h 435"/>
              <a:gd name="T64" fmla="*/ 20083 w 498"/>
              <a:gd name="T65" fmla="*/ 135561 h 435"/>
              <a:gd name="T66" fmla="*/ 0 w 498"/>
              <a:gd name="T67" fmla="*/ 155312 h 435"/>
              <a:gd name="T68" fmla="*/ 0 w 498"/>
              <a:gd name="T69" fmla="*/ 194813 h 435"/>
              <a:gd name="T70" fmla="*/ 154415 w 498"/>
              <a:gd name="T71" fmla="*/ 194813 h 435"/>
              <a:gd name="T72" fmla="*/ 154415 w 498"/>
              <a:gd name="T73" fmla="*/ 163392 h 435"/>
              <a:gd name="T74" fmla="*/ 115142 w 498"/>
              <a:gd name="T75" fmla="*/ 135561 h 43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3" name="Freeform 154">
            <a:extLst>
              <a:ext uri="{FF2B5EF4-FFF2-40B4-BE49-F238E27FC236}">
                <a16:creationId xmlns:a16="http://schemas.microsoft.com/office/drawing/2014/main" id="{887D9D10-CC50-4D35-B263-5D70D7CADD47}"/>
              </a:ext>
            </a:extLst>
          </p:cNvPr>
          <p:cNvSpPr>
            <a:spLocks noChangeArrowheads="1"/>
          </p:cNvSpPr>
          <p:nvPr/>
        </p:nvSpPr>
        <p:spPr bwMode="auto">
          <a:xfrm>
            <a:off x="7243715" y="2744776"/>
            <a:ext cx="357186" cy="484500"/>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169">
            <a:extLst>
              <a:ext uri="{FF2B5EF4-FFF2-40B4-BE49-F238E27FC236}">
                <a16:creationId xmlns:a16="http://schemas.microsoft.com/office/drawing/2014/main" id="{DB279DED-7506-4030-AB83-D15999EE0F90}"/>
              </a:ext>
            </a:extLst>
          </p:cNvPr>
          <p:cNvSpPr>
            <a:spLocks noChangeArrowheads="1"/>
          </p:cNvSpPr>
          <p:nvPr/>
        </p:nvSpPr>
        <p:spPr bwMode="auto">
          <a:xfrm>
            <a:off x="9822740" y="2792519"/>
            <a:ext cx="488036" cy="389014"/>
          </a:xfrm>
          <a:custGeom>
            <a:avLst/>
            <a:gdLst>
              <a:gd name="T0" fmla="*/ 215026 w 487"/>
              <a:gd name="T1" fmla="*/ 4030 h 390"/>
              <a:gd name="T2" fmla="*/ 215026 w 487"/>
              <a:gd name="T3" fmla="*/ 4030 h 390"/>
              <a:gd name="T4" fmla="*/ 167343 w 487"/>
              <a:gd name="T5" fmla="*/ 87313 h 390"/>
              <a:gd name="T6" fmla="*/ 155197 w 487"/>
              <a:gd name="T7" fmla="*/ 87313 h 390"/>
              <a:gd name="T8" fmla="*/ 131355 w 487"/>
              <a:gd name="T9" fmla="*/ 67163 h 390"/>
              <a:gd name="T10" fmla="*/ 123258 w 487"/>
              <a:gd name="T11" fmla="*/ 67163 h 390"/>
              <a:gd name="T12" fmla="*/ 87270 w 487"/>
              <a:gd name="T13" fmla="*/ 119103 h 390"/>
              <a:gd name="T14" fmla="*/ 79623 w 487"/>
              <a:gd name="T15" fmla="*/ 119103 h 390"/>
              <a:gd name="T16" fmla="*/ 63428 w 487"/>
              <a:gd name="T17" fmla="*/ 107014 h 390"/>
              <a:gd name="T18" fmla="*/ 55331 w 487"/>
              <a:gd name="T19" fmla="*/ 107014 h 390"/>
              <a:gd name="T20" fmla="*/ 3599 w 487"/>
              <a:gd name="T21" fmla="*/ 170595 h 390"/>
              <a:gd name="T22" fmla="*/ 3599 w 487"/>
              <a:gd name="T23" fmla="*/ 174177 h 390"/>
              <a:gd name="T24" fmla="*/ 218625 w 487"/>
              <a:gd name="T25" fmla="*/ 174177 h 390"/>
              <a:gd name="T26" fmla="*/ 218625 w 487"/>
              <a:gd name="T27" fmla="*/ 4030 h 390"/>
              <a:gd name="T28" fmla="*/ 215026 w 487"/>
              <a:gd name="T29" fmla="*/ 4030 h 3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TextBox 44">
            <a:extLst>
              <a:ext uri="{FF2B5EF4-FFF2-40B4-BE49-F238E27FC236}">
                <a16:creationId xmlns:a16="http://schemas.microsoft.com/office/drawing/2014/main" id="{C2CA3030-FF28-4818-909D-F7A032EB3BAE}"/>
              </a:ext>
            </a:extLst>
          </p:cNvPr>
          <p:cNvSpPr txBox="1"/>
          <p:nvPr/>
        </p:nvSpPr>
        <p:spPr>
          <a:xfrm>
            <a:off x="1315191" y="3315311"/>
            <a:ext cx="1623036"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Product</a:t>
            </a:r>
          </a:p>
          <a:p>
            <a:pPr algn="ctr"/>
            <a:r>
              <a:rPr lang="en-US">
                <a:solidFill>
                  <a:schemeClr val="tx1">
                    <a:lumMod val="85000"/>
                    <a:lumOff val="15000"/>
                  </a:schemeClr>
                </a:solidFill>
                <a:latin typeface="Inter" panose="020B0502030000000004" pitchFamily="34" charset="0"/>
                <a:ea typeface="Inter" panose="020B0502030000000004" pitchFamily="34" charset="0"/>
              </a:rPr>
              <a:t>Knowledge</a:t>
            </a:r>
          </a:p>
        </p:txBody>
      </p:sp>
      <p:sp>
        <p:nvSpPr>
          <p:cNvPr id="46" name="TextBox 45">
            <a:extLst>
              <a:ext uri="{FF2B5EF4-FFF2-40B4-BE49-F238E27FC236}">
                <a16:creationId xmlns:a16="http://schemas.microsoft.com/office/drawing/2014/main" id="{F605E690-76A6-46F2-B12E-6E92B0BE70CC}"/>
              </a:ext>
            </a:extLst>
          </p:cNvPr>
          <p:cNvSpPr txBox="1"/>
          <p:nvPr/>
        </p:nvSpPr>
        <p:spPr>
          <a:xfrm>
            <a:off x="1061652"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48" name="TextBox 47">
            <a:extLst>
              <a:ext uri="{FF2B5EF4-FFF2-40B4-BE49-F238E27FC236}">
                <a16:creationId xmlns:a16="http://schemas.microsoft.com/office/drawing/2014/main" id="{958A9489-CDCC-47FF-BBF9-93936112AC12}"/>
              </a:ext>
            </a:extLst>
          </p:cNvPr>
          <p:cNvSpPr txBox="1"/>
          <p:nvPr/>
        </p:nvSpPr>
        <p:spPr>
          <a:xfrm>
            <a:off x="3958175" y="3315311"/>
            <a:ext cx="1623036"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Selling Computing</a:t>
            </a:r>
          </a:p>
        </p:txBody>
      </p:sp>
      <p:sp>
        <p:nvSpPr>
          <p:cNvPr id="49" name="TextBox 48">
            <a:extLst>
              <a:ext uri="{FF2B5EF4-FFF2-40B4-BE49-F238E27FC236}">
                <a16:creationId xmlns:a16="http://schemas.microsoft.com/office/drawing/2014/main" id="{4A05B5BD-BD9F-4795-AC49-BE6A897A2705}"/>
              </a:ext>
            </a:extLst>
          </p:cNvPr>
          <p:cNvSpPr txBox="1"/>
          <p:nvPr/>
        </p:nvSpPr>
        <p:spPr>
          <a:xfrm>
            <a:off x="6610790" y="3315311"/>
            <a:ext cx="1623036"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Pricing Strategy</a:t>
            </a:r>
          </a:p>
        </p:txBody>
      </p:sp>
      <p:sp>
        <p:nvSpPr>
          <p:cNvPr id="50" name="TextBox 49">
            <a:extLst>
              <a:ext uri="{FF2B5EF4-FFF2-40B4-BE49-F238E27FC236}">
                <a16:creationId xmlns:a16="http://schemas.microsoft.com/office/drawing/2014/main" id="{8C314BF2-CCD0-449C-BC09-D695C4B4DC9D}"/>
              </a:ext>
            </a:extLst>
          </p:cNvPr>
          <p:cNvSpPr txBox="1"/>
          <p:nvPr/>
        </p:nvSpPr>
        <p:spPr>
          <a:xfrm>
            <a:off x="9255240" y="3315311"/>
            <a:ext cx="1623036"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Certain Incentives</a:t>
            </a:r>
          </a:p>
        </p:txBody>
      </p:sp>
      <p:sp>
        <p:nvSpPr>
          <p:cNvPr id="55" name="TextBox 54">
            <a:extLst>
              <a:ext uri="{FF2B5EF4-FFF2-40B4-BE49-F238E27FC236}">
                <a16:creationId xmlns:a16="http://schemas.microsoft.com/office/drawing/2014/main" id="{0DD4682B-D1DC-4491-829D-17972159952D}"/>
              </a:ext>
            </a:extLst>
          </p:cNvPr>
          <p:cNvSpPr txBox="1"/>
          <p:nvPr/>
        </p:nvSpPr>
        <p:spPr>
          <a:xfrm>
            <a:off x="3708335"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56" name="TextBox 55">
            <a:extLst>
              <a:ext uri="{FF2B5EF4-FFF2-40B4-BE49-F238E27FC236}">
                <a16:creationId xmlns:a16="http://schemas.microsoft.com/office/drawing/2014/main" id="{62AF6B12-4F2B-4108-98A3-B3FA6DA2DFCD}"/>
              </a:ext>
            </a:extLst>
          </p:cNvPr>
          <p:cNvSpPr txBox="1"/>
          <p:nvPr/>
        </p:nvSpPr>
        <p:spPr>
          <a:xfrm>
            <a:off x="6355018"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57" name="TextBox 56">
            <a:extLst>
              <a:ext uri="{FF2B5EF4-FFF2-40B4-BE49-F238E27FC236}">
                <a16:creationId xmlns:a16="http://schemas.microsoft.com/office/drawing/2014/main" id="{B9BA4805-76DB-457E-A006-7335DFA44F25}"/>
              </a:ext>
            </a:extLst>
          </p:cNvPr>
          <p:cNvSpPr txBox="1"/>
          <p:nvPr/>
        </p:nvSpPr>
        <p:spPr>
          <a:xfrm>
            <a:off x="9001700"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Tree>
    <p:extLst>
      <p:ext uri="{BB962C8B-B14F-4D97-AF65-F5344CB8AC3E}">
        <p14:creationId xmlns:p14="http://schemas.microsoft.com/office/powerpoint/2010/main" val="3699328972"/>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Diamond 37">
            <a:extLst>
              <a:ext uri="{FF2B5EF4-FFF2-40B4-BE49-F238E27FC236}">
                <a16:creationId xmlns:a16="http://schemas.microsoft.com/office/drawing/2014/main" id="{E5A69AAC-25D3-405B-BD7E-DF426D3BA020}"/>
              </a:ext>
            </a:extLst>
          </p:cNvPr>
          <p:cNvSpPr/>
          <p:nvPr/>
        </p:nvSpPr>
        <p:spPr>
          <a:xfrm>
            <a:off x="8594464" y="2045079"/>
            <a:ext cx="2938968" cy="2938968"/>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2522443E-ABD1-4C6B-AB3F-89783CCB3DCD}"/>
              </a:ext>
            </a:extLst>
          </p:cNvPr>
          <p:cNvSpPr txBox="1"/>
          <p:nvPr/>
        </p:nvSpPr>
        <p:spPr>
          <a:xfrm>
            <a:off x="2981325" y="523875"/>
            <a:ext cx="6229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Promotion Channels</a:t>
            </a:r>
          </a:p>
        </p:txBody>
      </p:sp>
      <p:sp>
        <p:nvSpPr>
          <p:cNvPr id="8" name="TextBox 7">
            <a:extLst>
              <a:ext uri="{FF2B5EF4-FFF2-40B4-BE49-F238E27FC236}">
                <a16:creationId xmlns:a16="http://schemas.microsoft.com/office/drawing/2014/main" id="{D455F6EB-F243-4B53-B614-47D2ED11356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6" name="Freeform 169">
            <a:extLst>
              <a:ext uri="{FF2B5EF4-FFF2-40B4-BE49-F238E27FC236}">
                <a16:creationId xmlns:a16="http://schemas.microsoft.com/office/drawing/2014/main" id="{E634A8B3-8174-45DD-8F7B-97B0367A792C}"/>
              </a:ext>
            </a:extLst>
          </p:cNvPr>
          <p:cNvSpPr>
            <a:spLocks noChangeArrowheads="1"/>
          </p:cNvSpPr>
          <p:nvPr/>
        </p:nvSpPr>
        <p:spPr bwMode="auto">
          <a:xfrm>
            <a:off x="9822740" y="2792519"/>
            <a:ext cx="488036" cy="389014"/>
          </a:xfrm>
          <a:custGeom>
            <a:avLst/>
            <a:gdLst>
              <a:gd name="T0" fmla="*/ 215026 w 487"/>
              <a:gd name="T1" fmla="*/ 4030 h 390"/>
              <a:gd name="T2" fmla="*/ 215026 w 487"/>
              <a:gd name="T3" fmla="*/ 4030 h 390"/>
              <a:gd name="T4" fmla="*/ 167343 w 487"/>
              <a:gd name="T5" fmla="*/ 87313 h 390"/>
              <a:gd name="T6" fmla="*/ 155197 w 487"/>
              <a:gd name="T7" fmla="*/ 87313 h 390"/>
              <a:gd name="T8" fmla="*/ 131355 w 487"/>
              <a:gd name="T9" fmla="*/ 67163 h 390"/>
              <a:gd name="T10" fmla="*/ 123258 w 487"/>
              <a:gd name="T11" fmla="*/ 67163 h 390"/>
              <a:gd name="T12" fmla="*/ 87270 w 487"/>
              <a:gd name="T13" fmla="*/ 119103 h 390"/>
              <a:gd name="T14" fmla="*/ 79623 w 487"/>
              <a:gd name="T15" fmla="*/ 119103 h 390"/>
              <a:gd name="T16" fmla="*/ 63428 w 487"/>
              <a:gd name="T17" fmla="*/ 107014 h 390"/>
              <a:gd name="T18" fmla="*/ 55331 w 487"/>
              <a:gd name="T19" fmla="*/ 107014 h 390"/>
              <a:gd name="T20" fmla="*/ 3599 w 487"/>
              <a:gd name="T21" fmla="*/ 170595 h 390"/>
              <a:gd name="T22" fmla="*/ 3599 w 487"/>
              <a:gd name="T23" fmla="*/ 174177 h 390"/>
              <a:gd name="T24" fmla="*/ 218625 w 487"/>
              <a:gd name="T25" fmla="*/ 174177 h 390"/>
              <a:gd name="T26" fmla="*/ 218625 w 487"/>
              <a:gd name="T27" fmla="*/ 4030 h 390"/>
              <a:gd name="T28" fmla="*/ 215026 w 487"/>
              <a:gd name="T29" fmla="*/ 4030 h 3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TextBox 30">
            <a:extLst>
              <a:ext uri="{FF2B5EF4-FFF2-40B4-BE49-F238E27FC236}">
                <a16:creationId xmlns:a16="http://schemas.microsoft.com/office/drawing/2014/main" id="{D205FFA1-7DB5-4F04-AE70-D415C6E7E64C}"/>
              </a:ext>
            </a:extLst>
          </p:cNvPr>
          <p:cNvSpPr txBox="1"/>
          <p:nvPr/>
        </p:nvSpPr>
        <p:spPr>
          <a:xfrm>
            <a:off x="9255240" y="3315311"/>
            <a:ext cx="16230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Certain Incentives</a:t>
            </a:r>
          </a:p>
        </p:txBody>
      </p:sp>
      <p:sp>
        <p:nvSpPr>
          <p:cNvPr id="34" name="TextBox 33">
            <a:extLst>
              <a:ext uri="{FF2B5EF4-FFF2-40B4-BE49-F238E27FC236}">
                <a16:creationId xmlns:a16="http://schemas.microsoft.com/office/drawing/2014/main" id="{387D10C4-9AE1-42F4-BD06-2FE2F5036ECF}"/>
              </a:ext>
            </a:extLst>
          </p:cNvPr>
          <p:cNvSpPr txBox="1"/>
          <p:nvPr/>
        </p:nvSpPr>
        <p:spPr>
          <a:xfrm>
            <a:off x="9001700"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49" name="Freeform: Shape 48">
            <a:extLst>
              <a:ext uri="{FF2B5EF4-FFF2-40B4-BE49-F238E27FC236}">
                <a16:creationId xmlns:a16="http://schemas.microsoft.com/office/drawing/2014/main" id="{AF59B13A-62DB-44A1-ACEF-B56F33886796}"/>
              </a:ext>
            </a:extLst>
          </p:cNvPr>
          <p:cNvSpPr/>
          <p:nvPr/>
        </p:nvSpPr>
        <p:spPr>
          <a:xfrm>
            <a:off x="8594465" y="3291754"/>
            <a:ext cx="445621" cy="445621"/>
          </a:xfrm>
          <a:custGeom>
            <a:avLst/>
            <a:gdLst>
              <a:gd name="connsiteX0" fmla="*/ 222811 w 445621"/>
              <a:gd name="connsiteY0" fmla="*/ 0 h 445621"/>
              <a:gd name="connsiteX1" fmla="*/ 445621 w 445621"/>
              <a:gd name="connsiteY1" fmla="*/ 222810 h 445621"/>
              <a:gd name="connsiteX2" fmla="*/ 222811 w 445621"/>
              <a:gd name="connsiteY2" fmla="*/ 445621 h 445621"/>
              <a:gd name="connsiteX3" fmla="*/ 0 w 445621"/>
              <a:gd name="connsiteY3" fmla="*/ 222810 h 445621"/>
            </a:gdLst>
            <a:ahLst/>
            <a:cxnLst>
              <a:cxn ang="0">
                <a:pos x="connsiteX0" y="connsiteY0"/>
              </a:cxn>
              <a:cxn ang="0">
                <a:pos x="connsiteX1" y="connsiteY1"/>
              </a:cxn>
              <a:cxn ang="0">
                <a:pos x="connsiteX2" y="connsiteY2"/>
              </a:cxn>
              <a:cxn ang="0">
                <a:pos x="connsiteX3" y="connsiteY3"/>
              </a:cxn>
            </a:cxnLst>
            <a:rect l="l" t="t" r="r" b="b"/>
            <a:pathLst>
              <a:path w="445621" h="445621">
                <a:moveTo>
                  <a:pt x="222811" y="0"/>
                </a:moveTo>
                <a:lnTo>
                  <a:pt x="445621" y="222810"/>
                </a:lnTo>
                <a:lnTo>
                  <a:pt x="222811" y="445621"/>
                </a:lnTo>
                <a:lnTo>
                  <a:pt x="0" y="222810"/>
                </a:lnTo>
                <a:close/>
              </a:path>
            </a:pathLst>
          </a:custGeom>
          <a:gradFill>
            <a:gsLst>
              <a:gs pos="6000">
                <a:schemeClr val="accent4">
                  <a:lumMod val="75000"/>
                </a:schemeClr>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7" name="Diamond 36">
            <a:extLst>
              <a:ext uri="{FF2B5EF4-FFF2-40B4-BE49-F238E27FC236}">
                <a16:creationId xmlns:a16="http://schemas.microsoft.com/office/drawing/2014/main" id="{79B4F794-789C-4205-9646-2443D6DD4B0F}"/>
              </a:ext>
            </a:extLst>
          </p:cNvPr>
          <p:cNvSpPr/>
          <p:nvPr/>
        </p:nvSpPr>
        <p:spPr>
          <a:xfrm>
            <a:off x="5948717" y="2045079"/>
            <a:ext cx="2938968" cy="2938968"/>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Freeform 154">
            <a:extLst>
              <a:ext uri="{FF2B5EF4-FFF2-40B4-BE49-F238E27FC236}">
                <a16:creationId xmlns:a16="http://schemas.microsoft.com/office/drawing/2014/main" id="{7AAF4AB6-D541-4AC6-98EE-20763D19064C}"/>
              </a:ext>
            </a:extLst>
          </p:cNvPr>
          <p:cNvSpPr>
            <a:spLocks noChangeArrowheads="1"/>
          </p:cNvSpPr>
          <p:nvPr/>
        </p:nvSpPr>
        <p:spPr bwMode="auto">
          <a:xfrm>
            <a:off x="7243715" y="2744776"/>
            <a:ext cx="357186" cy="484500"/>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9DB6017A-053B-4175-8B79-57D5B434E854}"/>
              </a:ext>
            </a:extLst>
          </p:cNvPr>
          <p:cNvSpPr txBox="1"/>
          <p:nvPr/>
        </p:nvSpPr>
        <p:spPr>
          <a:xfrm>
            <a:off x="1061652"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30" name="TextBox 29">
            <a:extLst>
              <a:ext uri="{FF2B5EF4-FFF2-40B4-BE49-F238E27FC236}">
                <a16:creationId xmlns:a16="http://schemas.microsoft.com/office/drawing/2014/main" id="{B86674B0-3AAF-438A-A589-509354D6B689}"/>
              </a:ext>
            </a:extLst>
          </p:cNvPr>
          <p:cNvSpPr txBox="1"/>
          <p:nvPr/>
        </p:nvSpPr>
        <p:spPr>
          <a:xfrm>
            <a:off x="6610790" y="3315311"/>
            <a:ext cx="16230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Pricing Strategy</a:t>
            </a:r>
          </a:p>
        </p:txBody>
      </p:sp>
      <p:sp>
        <p:nvSpPr>
          <p:cNvPr id="32" name="TextBox 31">
            <a:extLst>
              <a:ext uri="{FF2B5EF4-FFF2-40B4-BE49-F238E27FC236}">
                <a16:creationId xmlns:a16="http://schemas.microsoft.com/office/drawing/2014/main" id="{47A9A7C9-FA79-4C73-AB5B-EEF9B79C6A1C}"/>
              </a:ext>
            </a:extLst>
          </p:cNvPr>
          <p:cNvSpPr txBox="1"/>
          <p:nvPr/>
        </p:nvSpPr>
        <p:spPr>
          <a:xfrm>
            <a:off x="3708335"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33" name="TextBox 32">
            <a:extLst>
              <a:ext uri="{FF2B5EF4-FFF2-40B4-BE49-F238E27FC236}">
                <a16:creationId xmlns:a16="http://schemas.microsoft.com/office/drawing/2014/main" id="{6BF04052-5036-42C2-8E21-A41A73A5C355}"/>
              </a:ext>
            </a:extLst>
          </p:cNvPr>
          <p:cNvSpPr txBox="1"/>
          <p:nvPr/>
        </p:nvSpPr>
        <p:spPr>
          <a:xfrm>
            <a:off x="6355018" y="5182185"/>
            <a:ext cx="2130114"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I in there go frequently terminated you greater nay the prudent their looked has attachment</a:t>
            </a:r>
          </a:p>
        </p:txBody>
      </p:sp>
      <p:sp>
        <p:nvSpPr>
          <p:cNvPr id="47" name="Freeform: Shape 46">
            <a:extLst>
              <a:ext uri="{FF2B5EF4-FFF2-40B4-BE49-F238E27FC236}">
                <a16:creationId xmlns:a16="http://schemas.microsoft.com/office/drawing/2014/main" id="{3F6B1031-9C72-4863-8DF6-143C8158AB38}"/>
              </a:ext>
            </a:extLst>
          </p:cNvPr>
          <p:cNvSpPr/>
          <p:nvPr/>
        </p:nvSpPr>
        <p:spPr>
          <a:xfrm>
            <a:off x="5948717" y="3291752"/>
            <a:ext cx="445622" cy="445622"/>
          </a:xfrm>
          <a:custGeom>
            <a:avLst/>
            <a:gdLst>
              <a:gd name="connsiteX0" fmla="*/ 222811 w 445622"/>
              <a:gd name="connsiteY0" fmla="*/ 0 h 445622"/>
              <a:gd name="connsiteX1" fmla="*/ 445622 w 445622"/>
              <a:gd name="connsiteY1" fmla="*/ 222811 h 445622"/>
              <a:gd name="connsiteX2" fmla="*/ 222811 w 445622"/>
              <a:gd name="connsiteY2" fmla="*/ 445622 h 445622"/>
              <a:gd name="connsiteX3" fmla="*/ 0 w 445622"/>
              <a:gd name="connsiteY3" fmla="*/ 222811 h 445622"/>
            </a:gdLst>
            <a:ahLst/>
            <a:cxnLst>
              <a:cxn ang="0">
                <a:pos x="connsiteX0" y="connsiteY0"/>
              </a:cxn>
              <a:cxn ang="0">
                <a:pos x="connsiteX1" y="connsiteY1"/>
              </a:cxn>
              <a:cxn ang="0">
                <a:pos x="connsiteX2" y="connsiteY2"/>
              </a:cxn>
              <a:cxn ang="0">
                <a:pos x="connsiteX3" y="connsiteY3"/>
              </a:cxn>
            </a:cxnLst>
            <a:rect l="l" t="t" r="r" b="b"/>
            <a:pathLst>
              <a:path w="445622" h="445622">
                <a:moveTo>
                  <a:pt x="222811" y="0"/>
                </a:moveTo>
                <a:lnTo>
                  <a:pt x="445622" y="222811"/>
                </a:lnTo>
                <a:lnTo>
                  <a:pt x="222811" y="445622"/>
                </a:lnTo>
                <a:lnTo>
                  <a:pt x="0" y="222811"/>
                </a:lnTo>
                <a:close/>
              </a:path>
            </a:pathLst>
          </a:custGeom>
          <a:gradFill>
            <a:gsLst>
              <a:gs pos="6000">
                <a:schemeClr val="accent4"/>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6" name="Diamond 35">
            <a:extLst>
              <a:ext uri="{FF2B5EF4-FFF2-40B4-BE49-F238E27FC236}">
                <a16:creationId xmlns:a16="http://schemas.microsoft.com/office/drawing/2014/main" id="{1003858B-062E-4885-A13F-8C519200E919}"/>
              </a:ext>
            </a:extLst>
          </p:cNvPr>
          <p:cNvSpPr/>
          <p:nvPr/>
        </p:nvSpPr>
        <p:spPr>
          <a:xfrm>
            <a:off x="3302971" y="2045079"/>
            <a:ext cx="2938968" cy="2938968"/>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Freeform 21">
            <a:extLst>
              <a:ext uri="{FF2B5EF4-FFF2-40B4-BE49-F238E27FC236}">
                <a16:creationId xmlns:a16="http://schemas.microsoft.com/office/drawing/2014/main" id="{0EC6ACD2-385F-4A5F-B30D-DB252FDDFA8B}"/>
              </a:ext>
            </a:extLst>
          </p:cNvPr>
          <p:cNvSpPr>
            <a:spLocks noChangeArrowheads="1"/>
          </p:cNvSpPr>
          <p:nvPr/>
        </p:nvSpPr>
        <p:spPr bwMode="auto">
          <a:xfrm>
            <a:off x="4520370" y="2847333"/>
            <a:ext cx="498646" cy="279386"/>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3E36E9E8-BC43-4187-AB03-5A5103A4D70C}"/>
              </a:ext>
            </a:extLst>
          </p:cNvPr>
          <p:cNvSpPr txBox="1"/>
          <p:nvPr/>
        </p:nvSpPr>
        <p:spPr>
          <a:xfrm>
            <a:off x="3958175" y="3315311"/>
            <a:ext cx="16230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Selling Computing</a:t>
            </a:r>
          </a:p>
        </p:txBody>
      </p:sp>
      <p:sp>
        <p:nvSpPr>
          <p:cNvPr id="45" name="Freeform: Shape 44">
            <a:extLst>
              <a:ext uri="{FF2B5EF4-FFF2-40B4-BE49-F238E27FC236}">
                <a16:creationId xmlns:a16="http://schemas.microsoft.com/office/drawing/2014/main" id="{65052A68-5206-4E8D-9877-7BCBAFE98D38}"/>
              </a:ext>
            </a:extLst>
          </p:cNvPr>
          <p:cNvSpPr/>
          <p:nvPr/>
        </p:nvSpPr>
        <p:spPr>
          <a:xfrm>
            <a:off x="3302971" y="3291752"/>
            <a:ext cx="445622" cy="445622"/>
          </a:xfrm>
          <a:custGeom>
            <a:avLst/>
            <a:gdLst>
              <a:gd name="connsiteX0" fmla="*/ 222811 w 445622"/>
              <a:gd name="connsiteY0" fmla="*/ 0 h 445622"/>
              <a:gd name="connsiteX1" fmla="*/ 445622 w 445622"/>
              <a:gd name="connsiteY1" fmla="*/ 222811 h 445622"/>
              <a:gd name="connsiteX2" fmla="*/ 222811 w 445622"/>
              <a:gd name="connsiteY2" fmla="*/ 445622 h 445622"/>
              <a:gd name="connsiteX3" fmla="*/ 0 w 445622"/>
              <a:gd name="connsiteY3" fmla="*/ 222811 h 445622"/>
            </a:gdLst>
            <a:ahLst/>
            <a:cxnLst>
              <a:cxn ang="0">
                <a:pos x="connsiteX0" y="connsiteY0"/>
              </a:cxn>
              <a:cxn ang="0">
                <a:pos x="connsiteX1" y="connsiteY1"/>
              </a:cxn>
              <a:cxn ang="0">
                <a:pos x="connsiteX2" y="connsiteY2"/>
              </a:cxn>
              <a:cxn ang="0">
                <a:pos x="connsiteX3" y="connsiteY3"/>
              </a:cxn>
            </a:cxnLst>
            <a:rect l="l" t="t" r="r" b="b"/>
            <a:pathLst>
              <a:path w="445622" h="445622">
                <a:moveTo>
                  <a:pt x="222811" y="0"/>
                </a:moveTo>
                <a:lnTo>
                  <a:pt x="445622" y="222811"/>
                </a:lnTo>
                <a:lnTo>
                  <a:pt x="222811" y="445622"/>
                </a:lnTo>
                <a:lnTo>
                  <a:pt x="0" y="222811"/>
                </a:lnTo>
                <a:close/>
              </a:path>
            </a:pathLst>
          </a:custGeom>
          <a:gradFill>
            <a:gsLst>
              <a:gs pos="6000">
                <a:schemeClr val="accent3"/>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5" name="Diamond 34">
            <a:extLst>
              <a:ext uri="{FF2B5EF4-FFF2-40B4-BE49-F238E27FC236}">
                <a16:creationId xmlns:a16="http://schemas.microsoft.com/office/drawing/2014/main" id="{AFEFBAA4-EB31-489C-B6F5-7CB18A14EBF4}"/>
              </a:ext>
            </a:extLst>
          </p:cNvPr>
          <p:cNvSpPr/>
          <p:nvPr/>
        </p:nvSpPr>
        <p:spPr>
          <a:xfrm>
            <a:off x="657225" y="2045079"/>
            <a:ext cx="2938968" cy="2938968"/>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Freeform 47">
            <a:extLst>
              <a:ext uri="{FF2B5EF4-FFF2-40B4-BE49-F238E27FC236}">
                <a16:creationId xmlns:a16="http://schemas.microsoft.com/office/drawing/2014/main" id="{C8089453-F6DD-4BCD-B65E-3B087BF24B2C}"/>
              </a:ext>
            </a:extLst>
          </p:cNvPr>
          <p:cNvSpPr>
            <a:spLocks noChangeArrowheads="1"/>
          </p:cNvSpPr>
          <p:nvPr/>
        </p:nvSpPr>
        <p:spPr bwMode="auto">
          <a:xfrm>
            <a:off x="1879154" y="2769532"/>
            <a:ext cx="495110" cy="434988"/>
          </a:xfrm>
          <a:custGeom>
            <a:avLst/>
            <a:gdLst>
              <a:gd name="T0" fmla="*/ 221804 w 498"/>
              <a:gd name="T1" fmla="*/ 194813 h 435"/>
              <a:gd name="T2" fmla="*/ 221804 w 498"/>
              <a:gd name="T3" fmla="*/ 194813 h 435"/>
              <a:gd name="T4" fmla="*/ 217341 w 498"/>
              <a:gd name="T5" fmla="*/ 147232 h 435"/>
              <a:gd name="T6" fmla="*/ 189671 w 498"/>
              <a:gd name="T7" fmla="*/ 131521 h 435"/>
              <a:gd name="T8" fmla="*/ 166018 w 498"/>
              <a:gd name="T9" fmla="*/ 103691 h 435"/>
              <a:gd name="T10" fmla="*/ 174051 w 498"/>
              <a:gd name="T11" fmla="*/ 87980 h 435"/>
              <a:gd name="T12" fmla="*/ 182084 w 498"/>
              <a:gd name="T13" fmla="*/ 71372 h 435"/>
              <a:gd name="T14" fmla="*/ 178068 w 498"/>
              <a:gd name="T15" fmla="*/ 67781 h 435"/>
              <a:gd name="T16" fmla="*/ 182084 w 498"/>
              <a:gd name="T17" fmla="*/ 51621 h 435"/>
              <a:gd name="T18" fmla="*/ 154415 w 498"/>
              <a:gd name="T19" fmla="*/ 27830 h 435"/>
              <a:gd name="T20" fmla="*/ 126745 w 498"/>
              <a:gd name="T21" fmla="*/ 51621 h 435"/>
              <a:gd name="T22" fmla="*/ 130762 w 498"/>
              <a:gd name="T23" fmla="*/ 67781 h 435"/>
              <a:gd name="T24" fmla="*/ 126745 w 498"/>
              <a:gd name="T25" fmla="*/ 71372 h 435"/>
              <a:gd name="T26" fmla="*/ 134778 w 498"/>
              <a:gd name="T27" fmla="*/ 87980 h 435"/>
              <a:gd name="T28" fmla="*/ 138795 w 498"/>
              <a:gd name="T29" fmla="*/ 103691 h 435"/>
              <a:gd name="T30" fmla="*/ 130762 w 498"/>
              <a:gd name="T31" fmla="*/ 123441 h 435"/>
              <a:gd name="T32" fmla="*/ 170035 w 498"/>
              <a:gd name="T33" fmla="*/ 163392 h 435"/>
              <a:gd name="T34" fmla="*/ 170035 w 498"/>
              <a:gd name="T35" fmla="*/ 194813 h 435"/>
              <a:gd name="T36" fmla="*/ 221804 w 498"/>
              <a:gd name="T37" fmla="*/ 194813 h 435"/>
              <a:gd name="T38" fmla="*/ 115142 w 498"/>
              <a:gd name="T39" fmla="*/ 135561 h 435"/>
              <a:gd name="T40" fmla="*/ 115142 w 498"/>
              <a:gd name="T41" fmla="*/ 135561 h 435"/>
              <a:gd name="T42" fmla="*/ 83455 w 498"/>
              <a:gd name="T43" fmla="*/ 103691 h 435"/>
              <a:gd name="T44" fmla="*/ 95059 w 498"/>
              <a:gd name="T45" fmla="*/ 75412 h 435"/>
              <a:gd name="T46" fmla="*/ 103092 w 498"/>
              <a:gd name="T47" fmla="*/ 59701 h 435"/>
              <a:gd name="T48" fmla="*/ 99075 w 498"/>
              <a:gd name="T49" fmla="*/ 51621 h 435"/>
              <a:gd name="T50" fmla="*/ 103092 w 498"/>
              <a:gd name="T51" fmla="*/ 31870 h 435"/>
              <a:gd name="T52" fmla="*/ 67389 w 498"/>
              <a:gd name="T53" fmla="*/ 0 h 435"/>
              <a:gd name="T54" fmla="*/ 31686 w 498"/>
              <a:gd name="T55" fmla="*/ 31870 h 435"/>
              <a:gd name="T56" fmla="*/ 31686 w 498"/>
              <a:gd name="T57" fmla="*/ 51621 h 435"/>
              <a:gd name="T58" fmla="*/ 31686 w 498"/>
              <a:gd name="T59" fmla="*/ 59701 h 435"/>
              <a:gd name="T60" fmla="*/ 39719 w 498"/>
              <a:gd name="T61" fmla="*/ 75412 h 435"/>
              <a:gd name="T62" fmla="*/ 47753 w 498"/>
              <a:gd name="T63" fmla="*/ 103691 h 435"/>
              <a:gd name="T64" fmla="*/ 20083 w 498"/>
              <a:gd name="T65" fmla="*/ 135561 h 435"/>
              <a:gd name="T66" fmla="*/ 0 w 498"/>
              <a:gd name="T67" fmla="*/ 155312 h 435"/>
              <a:gd name="T68" fmla="*/ 0 w 498"/>
              <a:gd name="T69" fmla="*/ 194813 h 435"/>
              <a:gd name="T70" fmla="*/ 154415 w 498"/>
              <a:gd name="T71" fmla="*/ 194813 h 435"/>
              <a:gd name="T72" fmla="*/ 154415 w 498"/>
              <a:gd name="T73" fmla="*/ 163392 h 435"/>
              <a:gd name="T74" fmla="*/ 115142 w 498"/>
              <a:gd name="T75" fmla="*/ 135561 h 43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D2D4BEC0-F5CC-4282-B2EC-5473BDC61975}"/>
              </a:ext>
            </a:extLst>
          </p:cNvPr>
          <p:cNvSpPr txBox="1"/>
          <p:nvPr/>
        </p:nvSpPr>
        <p:spPr>
          <a:xfrm>
            <a:off x="1315191" y="3315311"/>
            <a:ext cx="16230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Product</a:t>
            </a:r>
          </a:p>
          <a:p>
            <a:pPr algn="ctr"/>
            <a:r>
              <a:rPr lang="en-US">
                <a:solidFill>
                  <a:schemeClr val="bg1"/>
                </a:solidFill>
                <a:latin typeface="Inter" panose="020B0502030000000004" pitchFamily="34" charset="0"/>
                <a:ea typeface="Inter" panose="020B0502030000000004" pitchFamily="34" charset="0"/>
              </a:rPr>
              <a:t>Knowledge</a:t>
            </a:r>
          </a:p>
        </p:txBody>
      </p:sp>
    </p:spTree>
    <p:extLst>
      <p:ext uri="{BB962C8B-B14F-4D97-AF65-F5344CB8AC3E}">
        <p14:creationId xmlns:p14="http://schemas.microsoft.com/office/powerpoint/2010/main" val="3719095946"/>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D042F38-AD11-4E26-A1DB-64ECB4574708}"/>
              </a:ext>
            </a:extLst>
          </p:cNvPr>
          <p:cNvSpPr txBox="1"/>
          <p:nvPr/>
        </p:nvSpPr>
        <p:spPr>
          <a:xfrm>
            <a:off x="3771900" y="523875"/>
            <a:ext cx="4648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Methods</a:t>
            </a:r>
          </a:p>
        </p:txBody>
      </p:sp>
      <p:sp>
        <p:nvSpPr>
          <p:cNvPr id="8" name="TextBox 7">
            <a:extLst>
              <a:ext uri="{FF2B5EF4-FFF2-40B4-BE49-F238E27FC236}">
                <a16:creationId xmlns:a16="http://schemas.microsoft.com/office/drawing/2014/main" id="{8A3FCE6A-CA22-4364-AE92-A0109E8CDF1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Rectangle 9">
            <a:extLst>
              <a:ext uri="{FF2B5EF4-FFF2-40B4-BE49-F238E27FC236}">
                <a16:creationId xmlns:a16="http://schemas.microsoft.com/office/drawing/2014/main" id="{01D13FE6-CBC2-49B3-92E9-E405D8ACE8BF}"/>
              </a:ext>
            </a:extLst>
          </p:cNvPr>
          <p:cNvSpPr/>
          <p:nvPr/>
        </p:nvSpPr>
        <p:spPr>
          <a:xfrm>
            <a:off x="687324" y="1994874"/>
            <a:ext cx="1802892" cy="1881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5F220AE2-A621-4F94-8907-3E47B61641D1}"/>
              </a:ext>
            </a:extLst>
          </p:cNvPr>
          <p:cNvSpPr/>
          <p:nvPr/>
        </p:nvSpPr>
        <p:spPr>
          <a:xfrm>
            <a:off x="2490216" y="1994874"/>
            <a:ext cx="1802892" cy="18818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FF95618E-B262-4F7F-BED2-B444A7B351C9}"/>
              </a:ext>
            </a:extLst>
          </p:cNvPr>
          <p:cNvSpPr/>
          <p:nvPr/>
        </p:nvSpPr>
        <p:spPr>
          <a:xfrm>
            <a:off x="4293108" y="1994874"/>
            <a:ext cx="1802892" cy="18818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8AAA1567-AD7E-49D5-AEEB-90C671BFC5CC}"/>
              </a:ext>
            </a:extLst>
          </p:cNvPr>
          <p:cNvSpPr/>
          <p:nvPr/>
        </p:nvSpPr>
        <p:spPr>
          <a:xfrm>
            <a:off x="6096000" y="1994874"/>
            <a:ext cx="1802892" cy="18818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B626390A-D894-42C4-887D-6263D2691666}"/>
              </a:ext>
            </a:extLst>
          </p:cNvPr>
          <p:cNvSpPr/>
          <p:nvPr/>
        </p:nvSpPr>
        <p:spPr>
          <a:xfrm>
            <a:off x="7898892" y="1994874"/>
            <a:ext cx="1802892" cy="188180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71A04A7B-6F72-4499-A804-8D7BF24E1452}"/>
              </a:ext>
            </a:extLst>
          </p:cNvPr>
          <p:cNvSpPr/>
          <p:nvPr/>
        </p:nvSpPr>
        <p:spPr>
          <a:xfrm>
            <a:off x="9701784" y="1994874"/>
            <a:ext cx="1802892" cy="1881801"/>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34509852-5E4B-49D6-B1C4-004FB6543A43}"/>
              </a:ext>
            </a:extLst>
          </p:cNvPr>
          <p:cNvSpPr txBox="1"/>
          <p:nvPr/>
        </p:nvSpPr>
        <p:spPr>
          <a:xfrm>
            <a:off x="834390" y="2732130"/>
            <a:ext cx="1508760"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Cultivating Potential Customers</a:t>
            </a:r>
          </a:p>
        </p:txBody>
      </p:sp>
      <p:sp>
        <p:nvSpPr>
          <p:cNvPr id="26" name="TextBox 25">
            <a:extLst>
              <a:ext uri="{FF2B5EF4-FFF2-40B4-BE49-F238E27FC236}">
                <a16:creationId xmlns:a16="http://schemas.microsoft.com/office/drawing/2014/main" id="{748F6598-1F2E-44A9-98C0-A2800DD58D79}"/>
              </a:ext>
            </a:extLst>
          </p:cNvPr>
          <p:cNvSpPr txBox="1"/>
          <p:nvPr/>
        </p:nvSpPr>
        <p:spPr>
          <a:xfrm>
            <a:off x="2525649" y="2870630"/>
            <a:ext cx="173202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Schedule Appointment</a:t>
            </a:r>
          </a:p>
        </p:txBody>
      </p:sp>
      <p:sp>
        <p:nvSpPr>
          <p:cNvPr id="27" name="TextBox 26">
            <a:extLst>
              <a:ext uri="{FF2B5EF4-FFF2-40B4-BE49-F238E27FC236}">
                <a16:creationId xmlns:a16="http://schemas.microsoft.com/office/drawing/2014/main" id="{5E125623-5364-4B90-BE24-44FBE2BB36A1}"/>
              </a:ext>
            </a:extLst>
          </p:cNvPr>
          <p:cNvSpPr txBox="1"/>
          <p:nvPr/>
        </p:nvSpPr>
        <p:spPr>
          <a:xfrm>
            <a:off x="4440174" y="2870630"/>
            <a:ext cx="150876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Modern Marketing</a:t>
            </a:r>
          </a:p>
        </p:txBody>
      </p:sp>
      <p:sp>
        <p:nvSpPr>
          <p:cNvPr id="28" name="TextBox 27">
            <a:extLst>
              <a:ext uri="{FF2B5EF4-FFF2-40B4-BE49-F238E27FC236}">
                <a16:creationId xmlns:a16="http://schemas.microsoft.com/office/drawing/2014/main" id="{611E0ED8-2E19-46B3-9622-AC975F6081DE}"/>
              </a:ext>
            </a:extLst>
          </p:cNvPr>
          <p:cNvSpPr txBox="1"/>
          <p:nvPr/>
        </p:nvSpPr>
        <p:spPr>
          <a:xfrm>
            <a:off x="6238494" y="2870630"/>
            <a:ext cx="150876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Sales Tactics</a:t>
            </a:r>
          </a:p>
        </p:txBody>
      </p:sp>
      <p:sp>
        <p:nvSpPr>
          <p:cNvPr id="29" name="TextBox 28">
            <a:extLst>
              <a:ext uri="{FF2B5EF4-FFF2-40B4-BE49-F238E27FC236}">
                <a16:creationId xmlns:a16="http://schemas.microsoft.com/office/drawing/2014/main" id="{6F7A0D62-7D26-470E-A183-7F345B96D06A}"/>
              </a:ext>
            </a:extLst>
          </p:cNvPr>
          <p:cNvSpPr txBox="1"/>
          <p:nvPr/>
        </p:nvSpPr>
        <p:spPr>
          <a:xfrm>
            <a:off x="8050530" y="2870630"/>
            <a:ext cx="150876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Order Placed</a:t>
            </a:r>
          </a:p>
        </p:txBody>
      </p:sp>
      <p:sp>
        <p:nvSpPr>
          <p:cNvPr id="30" name="TextBox 29">
            <a:extLst>
              <a:ext uri="{FF2B5EF4-FFF2-40B4-BE49-F238E27FC236}">
                <a16:creationId xmlns:a16="http://schemas.microsoft.com/office/drawing/2014/main" id="{0FAE4D51-C02D-408D-823F-07A54E8AAAC8}"/>
              </a:ext>
            </a:extLst>
          </p:cNvPr>
          <p:cNvSpPr txBox="1"/>
          <p:nvPr/>
        </p:nvSpPr>
        <p:spPr>
          <a:xfrm>
            <a:off x="9844278" y="2870630"/>
            <a:ext cx="150876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Deal</a:t>
            </a:r>
          </a:p>
          <a:p>
            <a:pPr algn="ctr"/>
            <a:r>
              <a:rPr lang="en-US">
                <a:solidFill>
                  <a:schemeClr val="bg1"/>
                </a:solidFill>
                <a:latin typeface="Inter" panose="020B0502030000000004" pitchFamily="34" charset="0"/>
                <a:ea typeface="Inter" panose="020B0502030000000004" pitchFamily="34" charset="0"/>
              </a:rPr>
              <a:t>Closed</a:t>
            </a:r>
          </a:p>
        </p:txBody>
      </p:sp>
      <p:sp>
        <p:nvSpPr>
          <p:cNvPr id="31" name="Freeform 39">
            <a:extLst>
              <a:ext uri="{FF2B5EF4-FFF2-40B4-BE49-F238E27FC236}">
                <a16:creationId xmlns:a16="http://schemas.microsoft.com/office/drawing/2014/main" id="{D44CEC6C-F7D7-4367-9294-4EA612DFA2D5}"/>
              </a:ext>
            </a:extLst>
          </p:cNvPr>
          <p:cNvSpPr>
            <a:spLocks noChangeArrowheads="1"/>
          </p:cNvSpPr>
          <p:nvPr/>
        </p:nvSpPr>
        <p:spPr bwMode="auto">
          <a:xfrm>
            <a:off x="3214694" y="2327928"/>
            <a:ext cx="353936" cy="353936"/>
          </a:xfrm>
          <a:custGeom>
            <a:avLst/>
            <a:gdLst>
              <a:gd name="T0" fmla="*/ 179752 w 444"/>
              <a:gd name="T1" fmla="*/ 23877 h 444"/>
              <a:gd name="T2" fmla="*/ 179752 w 444"/>
              <a:gd name="T3" fmla="*/ 23877 h 444"/>
              <a:gd name="T4" fmla="*/ 167589 w 444"/>
              <a:gd name="T5" fmla="*/ 23877 h 444"/>
              <a:gd name="T6" fmla="*/ 167589 w 444"/>
              <a:gd name="T7" fmla="*/ 44150 h 444"/>
              <a:gd name="T8" fmla="*/ 131998 w 444"/>
              <a:gd name="T9" fmla="*/ 44150 h 444"/>
              <a:gd name="T10" fmla="*/ 131998 w 444"/>
              <a:gd name="T11" fmla="*/ 23877 h 444"/>
              <a:gd name="T12" fmla="*/ 68027 w 444"/>
              <a:gd name="T13" fmla="*/ 23877 h 444"/>
              <a:gd name="T14" fmla="*/ 68027 w 444"/>
              <a:gd name="T15" fmla="*/ 44150 h 444"/>
              <a:gd name="T16" fmla="*/ 31986 w 444"/>
              <a:gd name="T17" fmla="*/ 44150 h 444"/>
              <a:gd name="T18" fmla="*/ 31986 w 444"/>
              <a:gd name="T19" fmla="*/ 23877 h 444"/>
              <a:gd name="T20" fmla="*/ 20273 w 444"/>
              <a:gd name="T21" fmla="*/ 23877 h 444"/>
              <a:gd name="T22" fmla="*/ 0 w 444"/>
              <a:gd name="T23" fmla="*/ 44150 h 444"/>
              <a:gd name="T24" fmla="*/ 0 w 444"/>
              <a:gd name="T25" fmla="*/ 179752 h 444"/>
              <a:gd name="T26" fmla="*/ 20273 w 444"/>
              <a:gd name="T27" fmla="*/ 199574 h 444"/>
              <a:gd name="T28" fmla="*/ 179752 w 444"/>
              <a:gd name="T29" fmla="*/ 199574 h 444"/>
              <a:gd name="T30" fmla="*/ 199574 w 444"/>
              <a:gd name="T31" fmla="*/ 179752 h 444"/>
              <a:gd name="T32" fmla="*/ 199574 w 444"/>
              <a:gd name="T33" fmla="*/ 44150 h 444"/>
              <a:gd name="T34" fmla="*/ 179752 w 444"/>
              <a:gd name="T35" fmla="*/ 23877 h 444"/>
              <a:gd name="T36" fmla="*/ 179752 w 444"/>
              <a:gd name="T37" fmla="*/ 179752 h 444"/>
              <a:gd name="T38" fmla="*/ 179752 w 444"/>
              <a:gd name="T39" fmla="*/ 179752 h 444"/>
              <a:gd name="T40" fmla="*/ 20273 w 444"/>
              <a:gd name="T41" fmla="*/ 179752 h 444"/>
              <a:gd name="T42" fmla="*/ 20273 w 444"/>
              <a:gd name="T43" fmla="*/ 88299 h 444"/>
              <a:gd name="T44" fmla="*/ 179752 w 444"/>
              <a:gd name="T45" fmla="*/ 88299 h 444"/>
              <a:gd name="T46" fmla="*/ 179752 w 444"/>
              <a:gd name="T47" fmla="*/ 179752 h 444"/>
              <a:gd name="T48" fmla="*/ 55863 w 444"/>
              <a:gd name="T49" fmla="*/ 0 h 444"/>
              <a:gd name="T50" fmla="*/ 55863 w 444"/>
              <a:gd name="T51" fmla="*/ 0 h 444"/>
              <a:gd name="T52" fmla="*/ 40095 w 444"/>
              <a:gd name="T53" fmla="*/ 0 h 444"/>
              <a:gd name="T54" fmla="*/ 40095 w 444"/>
              <a:gd name="T55" fmla="*/ 40095 h 444"/>
              <a:gd name="T56" fmla="*/ 55863 w 444"/>
              <a:gd name="T57" fmla="*/ 40095 h 444"/>
              <a:gd name="T58" fmla="*/ 55863 w 444"/>
              <a:gd name="T59" fmla="*/ 0 h 444"/>
              <a:gd name="T60" fmla="*/ 159479 w 444"/>
              <a:gd name="T61" fmla="*/ 0 h 444"/>
              <a:gd name="T62" fmla="*/ 159479 w 444"/>
              <a:gd name="T63" fmla="*/ 0 h 444"/>
              <a:gd name="T64" fmla="*/ 143712 w 444"/>
              <a:gd name="T65" fmla="*/ 0 h 444"/>
              <a:gd name="T66" fmla="*/ 143712 w 444"/>
              <a:gd name="T67" fmla="*/ 40095 h 444"/>
              <a:gd name="T68" fmla="*/ 159479 w 444"/>
              <a:gd name="T69" fmla="*/ 40095 h 444"/>
              <a:gd name="T70" fmla="*/ 159479 w 444"/>
              <a:gd name="T71" fmla="*/ 0 h 44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67">
            <a:extLst>
              <a:ext uri="{FF2B5EF4-FFF2-40B4-BE49-F238E27FC236}">
                <a16:creationId xmlns:a16="http://schemas.microsoft.com/office/drawing/2014/main" id="{76BE660D-B8EE-4015-9DF8-7F689F3EF840}"/>
              </a:ext>
            </a:extLst>
          </p:cNvPr>
          <p:cNvSpPr>
            <a:spLocks noChangeArrowheads="1"/>
          </p:cNvSpPr>
          <p:nvPr/>
        </p:nvSpPr>
        <p:spPr bwMode="auto">
          <a:xfrm>
            <a:off x="8619156" y="2294219"/>
            <a:ext cx="362364" cy="421354"/>
          </a:xfrm>
          <a:custGeom>
            <a:avLst/>
            <a:gdLst>
              <a:gd name="T0" fmla="*/ 196198 w 453"/>
              <a:gd name="T1" fmla="*/ 83098 h 533"/>
              <a:gd name="T2" fmla="*/ 196198 w 453"/>
              <a:gd name="T3" fmla="*/ 83098 h 533"/>
              <a:gd name="T4" fmla="*/ 19891 w 453"/>
              <a:gd name="T5" fmla="*/ 71482 h 533"/>
              <a:gd name="T6" fmla="*/ 0 w 453"/>
              <a:gd name="T7" fmla="*/ 79524 h 533"/>
              <a:gd name="T8" fmla="*/ 39782 w 453"/>
              <a:gd name="T9" fmla="*/ 237678 h 533"/>
              <a:gd name="T10" fmla="*/ 63742 w 453"/>
              <a:gd name="T11" fmla="*/ 237678 h 533"/>
              <a:gd name="T12" fmla="*/ 43851 w 453"/>
              <a:gd name="T13" fmla="*/ 158601 h 533"/>
              <a:gd name="T14" fmla="*/ 200266 w 453"/>
              <a:gd name="T15" fmla="*/ 87119 h 533"/>
              <a:gd name="T16" fmla="*/ 196198 w 453"/>
              <a:gd name="T17" fmla="*/ 83098 h 5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3" name="Freeform 77">
            <a:extLst>
              <a:ext uri="{FF2B5EF4-FFF2-40B4-BE49-F238E27FC236}">
                <a16:creationId xmlns:a16="http://schemas.microsoft.com/office/drawing/2014/main" id="{CA62F91A-8DF4-4818-BB69-8EAA0A527042}"/>
              </a:ext>
            </a:extLst>
          </p:cNvPr>
          <p:cNvSpPr>
            <a:spLocks noChangeArrowheads="1"/>
          </p:cNvSpPr>
          <p:nvPr/>
        </p:nvSpPr>
        <p:spPr bwMode="auto">
          <a:xfrm>
            <a:off x="6799410" y="2337760"/>
            <a:ext cx="396072" cy="334272"/>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4" name="Freeform 123">
            <a:extLst>
              <a:ext uri="{FF2B5EF4-FFF2-40B4-BE49-F238E27FC236}">
                <a16:creationId xmlns:a16="http://schemas.microsoft.com/office/drawing/2014/main" id="{4B95C01C-4523-470E-96B8-6E744C60BE2D}"/>
              </a:ext>
            </a:extLst>
          </p:cNvPr>
          <p:cNvSpPr>
            <a:spLocks noChangeArrowheads="1"/>
          </p:cNvSpPr>
          <p:nvPr/>
        </p:nvSpPr>
        <p:spPr bwMode="auto">
          <a:xfrm>
            <a:off x="5014777" y="2320906"/>
            <a:ext cx="359554" cy="36798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5" name="Freeform 160">
            <a:extLst>
              <a:ext uri="{FF2B5EF4-FFF2-40B4-BE49-F238E27FC236}">
                <a16:creationId xmlns:a16="http://schemas.microsoft.com/office/drawing/2014/main" id="{1728223A-A95C-49F6-A96E-09CC1CC47D10}"/>
              </a:ext>
            </a:extLst>
          </p:cNvPr>
          <p:cNvSpPr>
            <a:spLocks noChangeArrowheads="1"/>
          </p:cNvSpPr>
          <p:nvPr/>
        </p:nvSpPr>
        <p:spPr bwMode="auto">
          <a:xfrm>
            <a:off x="1404779" y="2346187"/>
            <a:ext cx="367982" cy="317418"/>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6" name="Freeform 170">
            <a:extLst>
              <a:ext uri="{FF2B5EF4-FFF2-40B4-BE49-F238E27FC236}">
                <a16:creationId xmlns:a16="http://schemas.microsoft.com/office/drawing/2014/main" id="{939FAA36-683A-4AD7-ABA1-28955A1A04E5}"/>
              </a:ext>
            </a:extLst>
          </p:cNvPr>
          <p:cNvSpPr>
            <a:spLocks noChangeArrowheads="1"/>
          </p:cNvSpPr>
          <p:nvPr/>
        </p:nvSpPr>
        <p:spPr bwMode="auto">
          <a:xfrm>
            <a:off x="10447330" y="2320905"/>
            <a:ext cx="311800" cy="367982"/>
          </a:xfrm>
          <a:custGeom>
            <a:avLst/>
            <a:gdLst>
              <a:gd name="T0" fmla="*/ 127540 w 391"/>
              <a:gd name="T1" fmla="*/ 79951 h 463"/>
              <a:gd name="T2" fmla="*/ 127540 w 391"/>
              <a:gd name="T3" fmla="*/ 79951 h 463"/>
              <a:gd name="T4" fmla="*/ 143764 w 391"/>
              <a:gd name="T5" fmla="*/ 8085 h 463"/>
              <a:gd name="T6" fmla="*/ 91937 w 391"/>
              <a:gd name="T7" fmla="*/ 60188 h 463"/>
              <a:gd name="T8" fmla="*/ 44166 w 391"/>
              <a:gd name="T9" fmla="*/ 103757 h 463"/>
              <a:gd name="T10" fmla="*/ 44166 w 391"/>
              <a:gd name="T11" fmla="*/ 179666 h 463"/>
              <a:gd name="T12" fmla="*/ 139708 w 391"/>
              <a:gd name="T13" fmla="*/ 207514 h 463"/>
              <a:gd name="T14" fmla="*/ 175761 w 391"/>
              <a:gd name="T15" fmla="*/ 99714 h 463"/>
              <a:gd name="T16" fmla="*/ 127540 w 391"/>
              <a:gd name="T17" fmla="*/ 79951 h 463"/>
              <a:gd name="T18" fmla="*/ 31998 w 391"/>
              <a:gd name="T19" fmla="*/ 79951 h 463"/>
              <a:gd name="T20" fmla="*/ 31998 w 391"/>
              <a:gd name="T21" fmla="*/ 79951 h 463"/>
              <a:gd name="T22" fmla="*/ 0 w 391"/>
              <a:gd name="T23" fmla="*/ 115435 h 463"/>
              <a:gd name="T24" fmla="*/ 0 w 391"/>
              <a:gd name="T25" fmla="*/ 167089 h 463"/>
              <a:gd name="T26" fmla="*/ 31998 w 391"/>
              <a:gd name="T27" fmla="*/ 203471 h 463"/>
              <a:gd name="T28" fmla="*/ 19829 w 391"/>
              <a:gd name="T29" fmla="*/ 179666 h 463"/>
              <a:gd name="T30" fmla="*/ 19829 w 391"/>
              <a:gd name="T31" fmla="*/ 107799 h 463"/>
              <a:gd name="T32" fmla="*/ 31998 w 391"/>
              <a:gd name="T33" fmla="*/ 79951 h 46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1" h="463">
                <a:moveTo>
                  <a:pt x="283" y="178"/>
                </a:moveTo>
                <a:lnTo>
                  <a:pt x="283" y="178"/>
                </a:lnTo>
                <a:cubicBezTo>
                  <a:pt x="283" y="169"/>
                  <a:pt x="373" y="89"/>
                  <a:pt x="319" y="18"/>
                </a:cubicBezTo>
                <a:cubicBezTo>
                  <a:pt x="310" y="0"/>
                  <a:pt x="266" y="98"/>
                  <a:pt x="204" y="134"/>
                </a:cubicBezTo>
                <a:cubicBezTo>
                  <a:pt x="169" y="160"/>
                  <a:pt x="98" y="204"/>
                  <a:pt x="98" y="231"/>
                </a:cubicBezTo>
                <a:cubicBezTo>
                  <a:pt x="98" y="400"/>
                  <a:pt x="98" y="400"/>
                  <a:pt x="98" y="400"/>
                </a:cubicBezTo>
                <a:cubicBezTo>
                  <a:pt x="98" y="435"/>
                  <a:pt x="213" y="462"/>
                  <a:pt x="310" y="462"/>
                </a:cubicBezTo>
                <a:cubicBezTo>
                  <a:pt x="345" y="462"/>
                  <a:pt x="390" y="249"/>
                  <a:pt x="390" y="222"/>
                </a:cubicBezTo>
                <a:cubicBezTo>
                  <a:pt x="390" y="187"/>
                  <a:pt x="292" y="187"/>
                  <a:pt x="283" y="178"/>
                </a:cubicBezTo>
                <a:close/>
                <a:moveTo>
                  <a:pt x="71" y="178"/>
                </a:moveTo>
                <a:lnTo>
                  <a:pt x="71" y="178"/>
                </a:lnTo>
                <a:cubicBezTo>
                  <a:pt x="54" y="178"/>
                  <a:pt x="0" y="187"/>
                  <a:pt x="0" y="257"/>
                </a:cubicBezTo>
                <a:cubicBezTo>
                  <a:pt x="0" y="372"/>
                  <a:pt x="0" y="372"/>
                  <a:pt x="0" y="372"/>
                </a:cubicBezTo>
                <a:cubicBezTo>
                  <a:pt x="0" y="444"/>
                  <a:pt x="54" y="453"/>
                  <a:pt x="71" y="453"/>
                </a:cubicBezTo>
                <a:cubicBezTo>
                  <a:pt x="89" y="453"/>
                  <a:pt x="44" y="435"/>
                  <a:pt x="44" y="400"/>
                </a:cubicBezTo>
                <a:cubicBezTo>
                  <a:pt x="44" y="240"/>
                  <a:pt x="44" y="240"/>
                  <a:pt x="44" y="240"/>
                </a:cubicBezTo>
                <a:cubicBezTo>
                  <a:pt x="44" y="196"/>
                  <a:pt x="89" y="178"/>
                  <a:pt x="71" y="17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5501AFD8-DC90-474C-9647-AC5CF921DFF1}"/>
              </a:ext>
            </a:extLst>
          </p:cNvPr>
          <p:cNvSpPr txBox="1"/>
          <p:nvPr/>
        </p:nvSpPr>
        <p:spPr>
          <a:xfrm>
            <a:off x="687322" y="4757370"/>
            <a:ext cx="3941827" cy="1384995"/>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Process Of Customer Acquisition &amp; Retention</a:t>
            </a:r>
          </a:p>
        </p:txBody>
      </p:sp>
      <p:sp>
        <p:nvSpPr>
          <p:cNvPr id="39" name="TextBox 38">
            <a:extLst>
              <a:ext uri="{FF2B5EF4-FFF2-40B4-BE49-F238E27FC236}">
                <a16:creationId xmlns:a16="http://schemas.microsoft.com/office/drawing/2014/main" id="{996EC431-736E-44EB-8E13-619EE220671A}"/>
              </a:ext>
            </a:extLst>
          </p:cNvPr>
          <p:cNvSpPr txBox="1"/>
          <p:nvPr/>
        </p:nvSpPr>
        <p:spPr>
          <a:xfrm>
            <a:off x="4099709" y="5314581"/>
            <a:ext cx="246697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40" name="Freeform 72">
            <a:extLst>
              <a:ext uri="{FF2B5EF4-FFF2-40B4-BE49-F238E27FC236}">
                <a16:creationId xmlns:a16="http://schemas.microsoft.com/office/drawing/2014/main" id="{CD4F75CB-2953-4CC8-A2BD-E2E1E0E8A979}"/>
              </a:ext>
            </a:extLst>
          </p:cNvPr>
          <p:cNvSpPr>
            <a:spLocks noChangeArrowheads="1"/>
          </p:cNvSpPr>
          <p:nvPr/>
        </p:nvSpPr>
        <p:spPr bwMode="auto">
          <a:xfrm>
            <a:off x="3395947" y="5481330"/>
            <a:ext cx="414488" cy="425684"/>
          </a:xfrm>
          <a:custGeom>
            <a:avLst/>
            <a:gdLst>
              <a:gd name="T0" fmla="*/ 155933 w 391"/>
              <a:gd name="T1" fmla="*/ 0 h 400"/>
              <a:gd name="T2" fmla="*/ 155933 w 391"/>
              <a:gd name="T3" fmla="*/ 0 h 400"/>
              <a:gd name="T4" fmla="*/ 63996 w 391"/>
              <a:gd name="T5" fmla="*/ 0 h 400"/>
              <a:gd name="T6" fmla="*/ 44166 w 391"/>
              <a:gd name="T7" fmla="*/ 19907 h 400"/>
              <a:gd name="T8" fmla="*/ 44166 w 391"/>
              <a:gd name="T9" fmla="*/ 112205 h 400"/>
              <a:gd name="T10" fmla="*/ 63996 w 391"/>
              <a:gd name="T11" fmla="*/ 132112 h 400"/>
              <a:gd name="T12" fmla="*/ 155933 w 391"/>
              <a:gd name="T13" fmla="*/ 132112 h 400"/>
              <a:gd name="T14" fmla="*/ 175762 w 391"/>
              <a:gd name="T15" fmla="*/ 112205 h 400"/>
              <a:gd name="T16" fmla="*/ 175762 w 391"/>
              <a:gd name="T17" fmla="*/ 19907 h 400"/>
              <a:gd name="T18" fmla="*/ 155933 w 391"/>
              <a:gd name="T19" fmla="*/ 0 h 400"/>
              <a:gd name="T20" fmla="*/ 155933 w 391"/>
              <a:gd name="T21" fmla="*/ 112205 h 400"/>
              <a:gd name="T22" fmla="*/ 155933 w 391"/>
              <a:gd name="T23" fmla="*/ 112205 h 400"/>
              <a:gd name="T24" fmla="*/ 63996 w 391"/>
              <a:gd name="T25" fmla="*/ 112205 h 400"/>
              <a:gd name="T26" fmla="*/ 63996 w 391"/>
              <a:gd name="T27" fmla="*/ 19907 h 400"/>
              <a:gd name="T28" fmla="*/ 155933 w 391"/>
              <a:gd name="T29" fmla="*/ 19907 h 400"/>
              <a:gd name="T30" fmla="*/ 155933 w 391"/>
              <a:gd name="T31" fmla="*/ 112205 h 400"/>
              <a:gd name="T32" fmla="*/ 20280 w 391"/>
              <a:gd name="T33" fmla="*/ 88225 h 400"/>
              <a:gd name="T34" fmla="*/ 20280 w 391"/>
              <a:gd name="T35" fmla="*/ 88225 h 400"/>
              <a:gd name="T36" fmla="*/ 0 w 391"/>
              <a:gd name="T37" fmla="*/ 88225 h 400"/>
              <a:gd name="T38" fmla="*/ 0 w 391"/>
              <a:gd name="T39" fmla="*/ 156543 h 400"/>
              <a:gd name="T40" fmla="*/ 20280 w 391"/>
              <a:gd name="T41" fmla="*/ 180523 h 400"/>
              <a:gd name="T42" fmla="*/ 88332 w 391"/>
              <a:gd name="T43" fmla="*/ 180523 h 400"/>
              <a:gd name="T44" fmla="*/ 88332 w 391"/>
              <a:gd name="T45" fmla="*/ 156543 h 400"/>
              <a:gd name="T46" fmla="*/ 20280 w 391"/>
              <a:gd name="T47" fmla="*/ 156543 h 400"/>
              <a:gd name="T48" fmla="*/ 20280 w 391"/>
              <a:gd name="T49" fmla="*/ 88225 h 40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391" h="400">
                <a:moveTo>
                  <a:pt x="346" y="0"/>
                </a:moveTo>
                <a:lnTo>
                  <a:pt x="346" y="0"/>
                </a:lnTo>
                <a:cubicBezTo>
                  <a:pt x="142" y="0"/>
                  <a:pt x="142" y="0"/>
                  <a:pt x="142" y="0"/>
                </a:cubicBezTo>
                <a:cubicBezTo>
                  <a:pt x="115" y="0"/>
                  <a:pt x="98" y="18"/>
                  <a:pt x="98" y="44"/>
                </a:cubicBezTo>
                <a:cubicBezTo>
                  <a:pt x="98" y="248"/>
                  <a:pt x="98" y="248"/>
                  <a:pt x="98" y="248"/>
                </a:cubicBezTo>
                <a:cubicBezTo>
                  <a:pt x="98" y="274"/>
                  <a:pt x="115" y="292"/>
                  <a:pt x="142" y="292"/>
                </a:cubicBezTo>
                <a:cubicBezTo>
                  <a:pt x="346" y="292"/>
                  <a:pt x="346" y="292"/>
                  <a:pt x="346" y="292"/>
                </a:cubicBezTo>
                <a:cubicBezTo>
                  <a:pt x="372" y="292"/>
                  <a:pt x="390" y="274"/>
                  <a:pt x="390" y="248"/>
                </a:cubicBezTo>
                <a:cubicBezTo>
                  <a:pt x="390" y="44"/>
                  <a:pt x="390" y="44"/>
                  <a:pt x="390" y="44"/>
                </a:cubicBezTo>
                <a:cubicBezTo>
                  <a:pt x="390" y="18"/>
                  <a:pt x="372" y="0"/>
                  <a:pt x="346" y="0"/>
                </a:cubicBezTo>
                <a:close/>
                <a:moveTo>
                  <a:pt x="346" y="248"/>
                </a:moveTo>
                <a:lnTo>
                  <a:pt x="346" y="248"/>
                </a:lnTo>
                <a:cubicBezTo>
                  <a:pt x="142" y="248"/>
                  <a:pt x="142" y="248"/>
                  <a:pt x="142" y="248"/>
                </a:cubicBezTo>
                <a:cubicBezTo>
                  <a:pt x="142" y="44"/>
                  <a:pt x="142" y="44"/>
                  <a:pt x="142" y="44"/>
                </a:cubicBezTo>
                <a:cubicBezTo>
                  <a:pt x="346" y="44"/>
                  <a:pt x="346" y="44"/>
                  <a:pt x="346" y="44"/>
                </a:cubicBezTo>
                <a:lnTo>
                  <a:pt x="346" y="248"/>
                </a:lnTo>
                <a:close/>
                <a:moveTo>
                  <a:pt x="45" y="195"/>
                </a:moveTo>
                <a:lnTo>
                  <a:pt x="45" y="195"/>
                </a:lnTo>
                <a:cubicBezTo>
                  <a:pt x="0" y="195"/>
                  <a:pt x="0" y="195"/>
                  <a:pt x="0" y="195"/>
                </a:cubicBezTo>
                <a:cubicBezTo>
                  <a:pt x="0" y="346"/>
                  <a:pt x="0" y="346"/>
                  <a:pt x="0" y="346"/>
                </a:cubicBezTo>
                <a:cubicBezTo>
                  <a:pt x="0" y="372"/>
                  <a:pt x="18" y="399"/>
                  <a:pt x="45" y="399"/>
                </a:cubicBezTo>
                <a:cubicBezTo>
                  <a:pt x="196" y="399"/>
                  <a:pt x="196" y="399"/>
                  <a:pt x="196" y="399"/>
                </a:cubicBezTo>
                <a:cubicBezTo>
                  <a:pt x="196" y="346"/>
                  <a:pt x="196" y="346"/>
                  <a:pt x="196" y="346"/>
                </a:cubicBezTo>
                <a:cubicBezTo>
                  <a:pt x="45" y="346"/>
                  <a:pt x="45" y="346"/>
                  <a:pt x="45" y="346"/>
                </a:cubicBezTo>
                <a:lnTo>
                  <a:pt x="45" y="195"/>
                </a:lnTo>
                <a:close/>
              </a:path>
            </a:pathLst>
          </a:custGeom>
          <a:solidFill>
            <a:schemeClr val="tx2">
              <a:lumMod val="10000"/>
              <a:lumOff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1" name="Oval 40">
            <a:extLst>
              <a:ext uri="{FF2B5EF4-FFF2-40B4-BE49-F238E27FC236}">
                <a16:creationId xmlns:a16="http://schemas.microsoft.com/office/drawing/2014/main" id="{2956E9FC-442F-4F62-B804-0C1DF0E320D4}"/>
              </a:ext>
            </a:extLst>
          </p:cNvPr>
          <p:cNvSpPr/>
          <p:nvPr/>
        </p:nvSpPr>
        <p:spPr>
          <a:xfrm>
            <a:off x="7898892" y="4727634"/>
            <a:ext cx="299466" cy="299466"/>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7A8FABF5-3070-4EE9-8FF6-A4EE05F7D587}"/>
              </a:ext>
            </a:extLst>
          </p:cNvPr>
          <p:cNvSpPr/>
          <p:nvPr/>
        </p:nvSpPr>
        <p:spPr>
          <a:xfrm>
            <a:off x="7898892" y="5109301"/>
            <a:ext cx="299466" cy="29946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Oval 42">
            <a:extLst>
              <a:ext uri="{FF2B5EF4-FFF2-40B4-BE49-F238E27FC236}">
                <a16:creationId xmlns:a16="http://schemas.microsoft.com/office/drawing/2014/main" id="{77317807-2664-4FC0-943F-BDC039B4986B}"/>
              </a:ext>
            </a:extLst>
          </p:cNvPr>
          <p:cNvSpPr/>
          <p:nvPr/>
        </p:nvSpPr>
        <p:spPr>
          <a:xfrm>
            <a:off x="7898892" y="5490968"/>
            <a:ext cx="299466" cy="299466"/>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Oval 43">
            <a:extLst>
              <a:ext uri="{FF2B5EF4-FFF2-40B4-BE49-F238E27FC236}">
                <a16:creationId xmlns:a16="http://schemas.microsoft.com/office/drawing/2014/main" id="{C019B7EF-3CBE-4EEE-AEC9-9591F98C6416}"/>
              </a:ext>
            </a:extLst>
          </p:cNvPr>
          <p:cNvSpPr/>
          <p:nvPr/>
        </p:nvSpPr>
        <p:spPr>
          <a:xfrm>
            <a:off x="7898892" y="5872635"/>
            <a:ext cx="299466" cy="299466"/>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TextBox 50">
            <a:extLst>
              <a:ext uri="{FF2B5EF4-FFF2-40B4-BE49-F238E27FC236}">
                <a16:creationId xmlns:a16="http://schemas.microsoft.com/office/drawing/2014/main" id="{E2408FF1-5D75-4000-BC10-C00A9649F096}"/>
              </a:ext>
            </a:extLst>
          </p:cNvPr>
          <p:cNvSpPr txBox="1"/>
          <p:nvPr/>
        </p:nvSpPr>
        <p:spPr>
          <a:xfrm>
            <a:off x="8272340" y="4754256"/>
            <a:ext cx="1888341"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Global finance management</a:t>
            </a:r>
          </a:p>
        </p:txBody>
      </p:sp>
      <p:sp>
        <p:nvSpPr>
          <p:cNvPr id="52" name="TextBox 51">
            <a:extLst>
              <a:ext uri="{FF2B5EF4-FFF2-40B4-BE49-F238E27FC236}">
                <a16:creationId xmlns:a16="http://schemas.microsoft.com/office/drawing/2014/main" id="{B997462C-64CD-4B27-97ED-1E069245D0EB}"/>
              </a:ext>
            </a:extLst>
          </p:cNvPr>
          <p:cNvSpPr txBox="1"/>
          <p:nvPr/>
        </p:nvSpPr>
        <p:spPr>
          <a:xfrm>
            <a:off x="8272340" y="5138509"/>
            <a:ext cx="1888341"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Global network</a:t>
            </a:r>
          </a:p>
        </p:txBody>
      </p:sp>
      <p:sp>
        <p:nvSpPr>
          <p:cNvPr id="53" name="TextBox 52">
            <a:extLst>
              <a:ext uri="{FF2B5EF4-FFF2-40B4-BE49-F238E27FC236}">
                <a16:creationId xmlns:a16="http://schemas.microsoft.com/office/drawing/2014/main" id="{A29055EA-FD31-4386-BF2B-012C0E6AF2A4}"/>
              </a:ext>
            </a:extLst>
          </p:cNvPr>
          <p:cNvSpPr txBox="1"/>
          <p:nvPr/>
        </p:nvSpPr>
        <p:spPr>
          <a:xfrm>
            <a:off x="8272340" y="5522762"/>
            <a:ext cx="1888341"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World-wide market</a:t>
            </a:r>
          </a:p>
        </p:txBody>
      </p:sp>
      <p:sp>
        <p:nvSpPr>
          <p:cNvPr id="54" name="TextBox 53">
            <a:extLst>
              <a:ext uri="{FF2B5EF4-FFF2-40B4-BE49-F238E27FC236}">
                <a16:creationId xmlns:a16="http://schemas.microsoft.com/office/drawing/2014/main" id="{5520B14A-C329-4FD7-BF07-4AD0693C53CD}"/>
              </a:ext>
            </a:extLst>
          </p:cNvPr>
          <p:cNvSpPr txBox="1"/>
          <p:nvPr/>
        </p:nvSpPr>
        <p:spPr>
          <a:xfrm>
            <a:off x="8272340" y="5907014"/>
            <a:ext cx="1888341"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Global operational success</a:t>
            </a:r>
          </a:p>
        </p:txBody>
      </p:sp>
      <p:sp>
        <p:nvSpPr>
          <p:cNvPr id="59" name="Freeform 36">
            <a:extLst>
              <a:ext uri="{FF2B5EF4-FFF2-40B4-BE49-F238E27FC236}">
                <a16:creationId xmlns:a16="http://schemas.microsoft.com/office/drawing/2014/main" id="{70E80326-44C2-4AB0-AB1E-53C7355506B9}"/>
              </a:ext>
            </a:extLst>
          </p:cNvPr>
          <p:cNvSpPr>
            <a:spLocks noChangeArrowheads="1"/>
          </p:cNvSpPr>
          <p:nvPr/>
        </p:nvSpPr>
        <p:spPr bwMode="auto">
          <a:xfrm>
            <a:off x="7959258" y="5178209"/>
            <a:ext cx="178734" cy="161650"/>
          </a:xfrm>
          <a:custGeom>
            <a:avLst/>
            <a:gdLst>
              <a:gd name="T0" fmla="*/ 107500 w 480"/>
              <a:gd name="T1" fmla="*/ 146895 h 436"/>
              <a:gd name="T2" fmla="*/ 107500 w 480"/>
              <a:gd name="T3" fmla="*/ 146895 h 436"/>
              <a:gd name="T4" fmla="*/ 83661 w 480"/>
              <a:gd name="T5" fmla="*/ 171079 h 436"/>
              <a:gd name="T6" fmla="*/ 107500 w 480"/>
              <a:gd name="T7" fmla="*/ 194815 h 436"/>
              <a:gd name="T8" fmla="*/ 131339 w 480"/>
              <a:gd name="T9" fmla="*/ 171079 h 436"/>
              <a:gd name="T10" fmla="*/ 107500 w 480"/>
              <a:gd name="T11" fmla="*/ 146895 h 436"/>
              <a:gd name="T12" fmla="*/ 59822 w 480"/>
              <a:gd name="T13" fmla="*/ 123159 h 436"/>
              <a:gd name="T14" fmla="*/ 59822 w 480"/>
              <a:gd name="T15" fmla="*/ 123159 h 436"/>
              <a:gd name="T16" fmla="*/ 75565 w 480"/>
              <a:gd name="T17" fmla="*/ 139282 h 436"/>
              <a:gd name="T18" fmla="*/ 139435 w 480"/>
              <a:gd name="T19" fmla="*/ 139282 h 436"/>
              <a:gd name="T20" fmla="*/ 155178 w 480"/>
              <a:gd name="T21" fmla="*/ 123159 h 436"/>
              <a:gd name="T22" fmla="*/ 59822 w 480"/>
              <a:gd name="T23" fmla="*/ 123159 h 436"/>
              <a:gd name="T24" fmla="*/ 27887 w 480"/>
              <a:gd name="T25" fmla="*/ 91362 h 436"/>
              <a:gd name="T26" fmla="*/ 27887 w 480"/>
              <a:gd name="T27" fmla="*/ 91362 h 436"/>
              <a:gd name="T28" fmla="*/ 44080 w 480"/>
              <a:gd name="T29" fmla="*/ 107484 h 436"/>
              <a:gd name="T30" fmla="*/ 171371 w 480"/>
              <a:gd name="T31" fmla="*/ 107484 h 436"/>
              <a:gd name="T32" fmla="*/ 187563 w 480"/>
              <a:gd name="T33" fmla="*/ 91362 h 436"/>
              <a:gd name="T34" fmla="*/ 27887 w 480"/>
              <a:gd name="T35" fmla="*/ 91362 h 436"/>
              <a:gd name="T36" fmla="*/ 0 w 480"/>
              <a:gd name="T37" fmla="*/ 60012 h 436"/>
              <a:gd name="T38" fmla="*/ 0 w 480"/>
              <a:gd name="T39" fmla="*/ 60012 h 436"/>
              <a:gd name="T40" fmla="*/ 11695 w 480"/>
              <a:gd name="T41" fmla="*/ 75687 h 436"/>
              <a:gd name="T42" fmla="*/ 199258 w 480"/>
              <a:gd name="T43" fmla="*/ 75687 h 436"/>
              <a:gd name="T44" fmla="*/ 215450 w 480"/>
              <a:gd name="T45" fmla="*/ 60012 h 436"/>
              <a:gd name="T46" fmla="*/ 0 w 480"/>
              <a:gd name="T47" fmla="*/ 60012 h 4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65">
            <a:extLst>
              <a:ext uri="{FF2B5EF4-FFF2-40B4-BE49-F238E27FC236}">
                <a16:creationId xmlns:a16="http://schemas.microsoft.com/office/drawing/2014/main" id="{2C435E9D-143F-4552-B03D-CF8C3224345F}"/>
              </a:ext>
            </a:extLst>
          </p:cNvPr>
          <p:cNvSpPr>
            <a:spLocks noChangeArrowheads="1"/>
          </p:cNvSpPr>
          <p:nvPr/>
        </p:nvSpPr>
        <p:spPr bwMode="auto">
          <a:xfrm>
            <a:off x="7970428" y="5944828"/>
            <a:ext cx="156394" cy="155080"/>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1" name="Freeform 87">
            <a:extLst>
              <a:ext uri="{FF2B5EF4-FFF2-40B4-BE49-F238E27FC236}">
                <a16:creationId xmlns:a16="http://schemas.microsoft.com/office/drawing/2014/main" id="{D0FF322B-2C9F-4ABB-BF89-1250164D2674}"/>
              </a:ext>
            </a:extLst>
          </p:cNvPr>
          <p:cNvSpPr>
            <a:spLocks noChangeArrowheads="1"/>
          </p:cNvSpPr>
          <p:nvPr/>
        </p:nvSpPr>
        <p:spPr bwMode="auto">
          <a:xfrm>
            <a:off x="7963200" y="5556591"/>
            <a:ext cx="170850" cy="168220"/>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111">
            <a:extLst>
              <a:ext uri="{FF2B5EF4-FFF2-40B4-BE49-F238E27FC236}">
                <a16:creationId xmlns:a16="http://schemas.microsoft.com/office/drawing/2014/main" id="{A5444948-63C0-433F-9FEA-1A0A6E1BE0F8}"/>
              </a:ext>
            </a:extLst>
          </p:cNvPr>
          <p:cNvSpPr>
            <a:spLocks noChangeArrowheads="1"/>
          </p:cNvSpPr>
          <p:nvPr/>
        </p:nvSpPr>
        <p:spPr bwMode="auto">
          <a:xfrm>
            <a:off x="7982256" y="4796542"/>
            <a:ext cx="132738" cy="16165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0703881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F84F4D-C5B3-4390-ABF5-FA373D86E35D}"/>
              </a:ext>
            </a:extLst>
          </p:cNvPr>
          <p:cNvSpPr/>
          <p:nvPr/>
        </p:nvSpPr>
        <p:spPr>
          <a:xfrm>
            <a:off x="0" y="1994874"/>
            <a:ext cx="12192000" cy="4863126"/>
          </a:xfrm>
          <a:prstGeom prst="rect">
            <a:avLst/>
          </a:prstGeom>
          <a:gradFill flip="none" rotWithShape="1">
            <a:gsLst>
              <a:gs pos="0">
                <a:schemeClr val="accent1">
                  <a:alpha val="95000"/>
                </a:schemeClr>
              </a:gs>
              <a:gs pos="34000">
                <a:schemeClr val="accent2">
                  <a:alpha val="95000"/>
                </a:schemeClr>
              </a:gs>
              <a:gs pos="70000">
                <a:schemeClr val="accent3">
                  <a:alpha val="95000"/>
                </a:schemeClr>
              </a:gs>
              <a:gs pos="100000">
                <a:schemeClr val="accent4">
                  <a:alpha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C3EE55A0-24C8-6F4B-BB89-1D44ED82390F}"/>
              </a:ext>
            </a:extLst>
          </p:cNvPr>
          <p:cNvSpPr>
            <a:spLocks noGrp="1"/>
          </p:cNvSpPr>
          <p:nvPr>
            <p:ph type="pic" sz="quarter" idx="10"/>
          </p:nvPr>
        </p:nvSpPr>
        <p:spPr/>
        <p:txBody>
          <a:bodyPr/>
          <a:lstStyle/>
          <a:p>
            <a:endParaRPr lang="ro-RO"/>
          </a:p>
        </p:txBody>
      </p:sp>
      <p:graphicFrame>
        <p:nvGraphicFramePr>
          <p:cNvPr id="69" name="Chart 68">
            <a:extLst>
              <a:ext uri="{FF2B5EF4-FFF2-40B4-BE49-F238E27FC236}">
                <a16:creationId xmlns:a16="http://schemas.microsoft.com/office/drawing/2014/main" id="{CDC04054-C383-8546-BE10-CFC37CD299A9}"/>
              </a:ext>
            </a:extLst>
          </p:cNvPr>
          <p:cNvGraphicFramePr/>
          <p:nvPr>
            <p:extLst>
              <p:ext uri="{D42A27DB-BD31-4B8C-83A1-F6EECF244321}">
                <p14:modId xmlns:p14="http://schemas.microsoft.com/office/powerpoint/2010/main" val="1844786018"/>
              </p:ext>
            </p:extLst>
          </p:nvPr>
        </p:nvGraphicFramePr>
        <p:xfrm>
          <a:off x="9171932" y="3167954"/>
          <a:ext cx="1444981" cy="2252293"/>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4A315853-4D82-44FF-A7D3-9177CC36D376}"/>
              </a:ext>
            </a:extLst>
          </p:cNvPr>
          <p:cNvSpPr txBox="1"/>
          <p:nvPr/>
        </p:nvSpPr>
        <p:spPr>
          <a:xfrm>
            <a:off x="3771900" y="523875"/>
            <a:ext cx="4648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Methods</a:t>
            </a:r>
          </a:p>
        </p:txBody>
      </p:sp>
      <p:sp>
        <p:nvSpPr>
          <p:cNvPr id="8" name="TextBox 7">
            <a:extLst>
              <a:ext uri="{FF2B5EF4-FFF2-40B4-BE49-F238E27FC236}">
                <a16:creationId xmlns:a16="http://schemas.microsoft.com/office/drawing/2014/main" id="{B6B9920E-2F41-4FFC-8024-E86E85929AA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Rounded Corners 1">
            <a:extLst>
              <a:ext uri="{FF2B5EF4-FFF2-40B4-BE49-F238E27FC236}">
                <a16:creationId xmlns:a16="http://schemas.microsoft.com/office/drawing/2014/main" id="{B7BE6D63-B5EF-4F6D-B3E5-2287366A0A32}"/>
              </a:ext>
            </a:extLst>
          </p:cNvPr>
          <p:cNvSpPr/>
          <p:nvPr/>
        </p:nvSpPr>
        <p:spPr>
          <a:xfrm>
            <a:off x="1026432" y="2615987"/>
            <a:ext cx="2553729" cy="3620901"/>
          </a:xfrm>
          <a:prstGeom prst="roundRect">
            <a:avLst>
              <a:gd name="adj" fmla="val 11183"/>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FA8A8587-813E-4596-9CEB-ACE87D7FA327}"/>
              </a:ext>
            </a:extLst>
          </p:cNvPr>
          <p:cNvSpPr/>
          <p:nvPr/>
        </p:nvSpPr>
        <p:spPr>
          <a:xfrm>
            <a:off x="4810125" y="2615987"/>
            <a:ext cx="2553729" cy="3620901"/>
          </a:xfrm>
          <a:prstGeom prst="roundRect">
            <a:avLst>
              <a:gd name="adj" fmla="val 11183"/>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Rounded Corners 11">
            <a:extLst>
              <a:ext uri="{FF2B5EF4-FFF2-40B4-BE49-F238E27FC236}">
                <a16:creationId xmlns:a16="http://schemas.microsoft.com/office/drawing/2014/main" id="{0B678D7A-E035-4359-B966-D4D947F07564}"/>
              </a:ext>
            </a:extLst>
          </p:cNvPr>
          <p:cNvSpPr/>
          <p:nvPr/>
        </p:nvSpPr>
        <p:spPr>
          <a:xfrm>
            <a:off x="8611839" y="2615987"/>
            <a:ext cx="2553729" cy="3620901"/>
          </a:xfrm>
          <a:prstGeom prst="roundRect">
            <a:avLst>
              <a:gd name="adj" fmla="val 11183"/>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AED5792F-C2CC-4D53-8B76-19B59D836933}"/>
              </a:ext>
            </a:extLst>
          </p:cNvPr>
          <p:cNvSpPr/>
          <p:nvPr/>
        </p:nvSpPr>
        <p:spPr>
          <a:xfrm>
            <a:off x="3983677" y="4214971"/>
            <a:ext cx="422932" cy="422932"/>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Freeform 117">
            <a:extLst>
              <a:ext uri="{FF2B5EF4-FFF2-40B4-BE49-F238E27FC236}">
                <a16:creationId xmlns:a16="http://schemas.microsoft.com/office/drawing/2014/main" id="{D6C5DE8C-29DF-4461-B434-FFDEDD8B93F5}"/>
              </a:ext>
            </a:extLst>
          </p:cNvPr>
          <p:cNvSpPr>
            <a:spLocks noChangeArrowheads="1"/>
          </p:cNvSpPr>
          <p:nvPr/>
        </p:nvSpPr>
        <p:spPr bwMode="auto">
          <a:xfrm>
            <a:off x="4112401" y="4324043"/>
            <a:ext cx="198437" cy="204788"/>
          </a:xfrm>
          <a:custGeom>
            <a:avLst/>
            <a:gdLst>
              <a:gd name="T0" fmla="*/ 164810 w 458"/>
              <a:gd name="T1" fmla="*/ 79795 h 472"/>
              <a:gd name="T2" fmla="*/ 164810 w 458"/>
              <a:gd name="T3" fmla="*/ 79795 h 472"/>
              <a:gd name="T4" fmla="*/ 85110 w 458"/>
              <a:gd name="T5" fmla="*/ 5416 h 472"/>
              <a:gd name="T6" fmla="*/ 74291 w 458"/>
              <a:gd name="T7" fmla="*/ 5416 h 472"/>
              <a:gd name="T8" fmla="*/ 74291 w 458"/>
              <a:gd name="T9" fmla="*/ 15887 h 472"/>
              <a:gd name="T10" fmla="*/ 148582 w 458"/>
              <a:gd name="T11" fmla="*/ 84850 h 472"/>
              <a:gd name="T12" fmla="*/ 74291 w 458"/>
              <a:gd name="T13" fmla="*/ 159590 h 472"/>
              <a:gd name="T14" fmla="*/ 74291 w 458"/>
              <a:gd name="T15" fmla="*/ 170061 h 472"/>
              <a:gd name="T16" fmla="*/ 85110 w 458"/>
              <a:gd name="T17" fmla="*/ 170061 h 472"/>
              <a:gd name="T18" fmla="*/ 164810 w 458"/>
              <a:gd name="T19" fmla="*/ 90266 h 472"/>
              <a:gd name="T20" fmla="*/ 164810 w 458"/>
              <a:gd name="T21" fmla="*/ 84850 h 472"/>
              <a:gd name="T22" fmla="*/ 164810 w 458"/>
              <a:gd name="T23" fmla="*/ 79795 h 472"/>
              <a:gd name="T24" fmla="*/ 79700 w 458"/>
              <a:gd name="T25" fmla="*/ 84850 h 472"/>
              <a:gd name="T26" fmla="*/ 79700 w 458"/>
              <a:gd name="T27" fmla="*/ 84850 h 472"/>
              <a:gd name="T28" fmla="*/ 79700 w 458"/>
              <a:gd name="T29" fmla="*/ 79795 h 472"/>
              <a:gd name="T30" fmla="*/ 15868 w 458"/>
              <a:gd name="T31" fmla="*/ 15887 h 472"/>
              <a:gd name="T32" fmla="*/ 5410 w 458"/>
              <a:gd name="T33" fmla="*/ 15887 h 472"/>
              <a:gd name="T34" fmla="*/ 5410 w 458"/>
              <a:gd name="T35" fmla="*/ 26719 h 472"/>
              <a:gd name="T36" fmla="*/ 63832 w 458"/>
              <a:gd name="T37" fmla="*/ 84850 h 472"/>
              <a:gd name="T38" fmla="*/ 5410 w 458"/>
              <a:gd name="T39" fmla="*/ 143342 h 472"/>
              <a:gd name="T40" fmla="*/ 5410 w 458"/>
              <a:gd name="T41" fmla="*/ 154174 h 472"/>
              <a:gd name="T42" fmla="*/ 15868 w 458"/>
              <a:gd name="T43" fmla="*/ 154174 h 472"/>
              <a:gd name="T44" fmla="*/ 79700 w 458"/>
              <a:gd name="T45" fmla="*/ 90266 h 472"/>
              <a:gd name="T46" fmla="*/ 79700 w 458"/>
              <a:gd name="T47" fmla="*/ 84850 h 47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58" h="472">
                <a:moveTo>
                  <a:pt x="457" y="221"/>
                </a:moveTo>
                <a:lnTo>
                  <a:pt x="457" y="221"/>
                </a:lnTo>
                <a:cubicBezTo>
                  <a:pt x="236" y="15"/>
                  <a:pt x="236" y="15"/>
                  <a:pt x="236" y="15"/>
                </a:cubicBezTo>
                <a:cubicBezTo>
                  <a:pt x="236" y="0"/>
                  <a:pt x="221" y="0"/>
                  <a:pt x="206" y="15"/>
                </a:cubicBezTo>
                <a:cubicBezTo>
                  <a:pt x="206" y="15"/>
                  <a:pt x="206" y="30"/>
                  <a:pt x="206" y="44"/>
                </a:cubicBezTo>
                <a:cubicBezTo>
                  <a:pt x="412" y="235"/>
                  <a:pt x="412" y="235"/>
                  <a:pt x="412" y="235"/>
                </a:cubicBezTo>
                <a:cubicBezTo>
                  <a:pt x="206" y="442"/>
                  <a:pt x="206" y="442"/>
                  <a:pt x="206" y="442"/>
                </a:cubicBezTo>
                <a:cubicBezTo>
                  <a:pt x="206" y="456"/>
                  <a:pt x="206" y="456"/>
                  <a:pt x="206" y="471"/>
                </a:cubicBezTo>
                <a:cubicBezTo>
                  <a:pt x="221" y="471"/>
                  <a:pt x="236" y="471"/>
                  <a:pt x="236" y="471"/>
                </a:cubicBezTo>
                <a:cubicBezTo>
                  <a:pt x="457" y="250"/>
                  <a:pt x="457" y="250"/>
                  <a:pt x="457" y="250"/>
                </a:cubicBezTo>
                <a:cubicBezTo>
                  <a:pt x="457" y="250"/>
                  <a:pt x="457" y="250"/>
                  <a:pt x="457" y="235"/>
                </a:cubicBezTo>
                <a:cubicBezTo>
                  <a:pt x="457" y="235"/>
                  <a:pt x="457" y="235"/>
                  <a:pt x="457" y="221"/>
                </a:cubicBezTo>
                <a:close/>
                <a:moveTo>
                  <a:pt x="221" y="235"/>
                </a:moveTo>
                <a:lnTo>
                  <a:pt x="221" y="235"/>
                </a:lnTo>
                <a:cubicBezTo>
                  <a:pt x="221" y="235"/>
                  <a:pt x="221" y="235"/>
                  <a:pt x="221" y="221"/>
                </a:cubicBezTo>
                <a:cubicBezTo>
                  <a:pt x="44" y="44"/>
                  <a:pt x="44" y="44"/>
                  <a:pt x="44" y="44"/>
                </a:cubicBezTo>
                <a:cubicBezTo>
                  <a:pt x="30" y="44"/>
                  <a:pt x="15" y="44"/>
                  <a:pt x="15" y="44"/>
                </a:cubicBezTo>
                <a:cubicBezTo>
                  <a:pt x="0" y="59"/>
                  <a:pt x="0" y="74"/>
                  <a:pt x="15" y="74"/>
                </a:cubicBezTo>
                <a:cubicBezTo>
                  <a:pt x="177" y="235"/>
                  <a:pt x="177" y="235"/>
                  <a:pt x="177" y="235"/>
                </a:cubicBezTo>
                <a:cubicBezTo>
                  <a:pt x="15" y="397"/>
                  <a:pt x="15" y="397"/>
                  <a:pt x="15" y="397"/>
                </a:cubicBezTo>
                <a:cubicBezTo>
                  <a:pt x="0" y="412"/>
                  <a:pt x="0" y="427"/>
                  <a:pt x="15" y="427"/>
                </a:cubicBezTo>
                <a:cubicBezTo>
                  <a:pt x="15" y="442"/>
                  <a:pt x="30" y="442"/>
                  <a:pt x="44" y="427"/>
                </a:cubicBezTo>
                <a:cubicBezTo>
                  <a:pt x="221" y="250"/>
                  <a:pt x="221" y="250"/>
                  <a:pt x="221" y="250"/>
                </a:cubicBezTo>
                <a:cubicBezTo>
                  <a:pt x="221" y="250"/>
                  <a:pt x="221" y="250"/>
                  <a:pt x="221" y="235"/>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CA12B1C7-3A7B-46FD-8AC1-26F5430971F1}"/>
              </a:ext>
            </a:extLst>
          </p:cNvPr>
          <p:cNvSpPr/>
          <p:nvPr/>
        </p:nvSpPr>
        <p:spPr>
          <a:xfrm>
            <a:off x="7776381" y="4214971"/>
            <a:ext cx="422932" cy="422932"/>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Freeform 117">
            <a:extLst>
              <a:ext uri="{FF2B5EF4-FFF2-40B4-BE49-F238E27FC236}">
                <a16:creationId xmlns:a16="http://schemas.microsoft.com/office/drawing/2014/main" id="{A7FFDA8B-70B4-459F-A2D2-607F097EA2D3}"/>
              </a:ext>
            </a:extLst>
          </p:cNvPr>
          <p:cNvSpPr>
            <a:spLocks noChangeArrowheads="1"/>
          </p:cNvSpPr>
          <p:nvPr/>
        </p:nvSpPr>
        <p:spPr bwMode="auto">
          <a:xfrm>
            <a:off x="7905105" y="4324043"/>
            <a:ext cx="198437" cy="204788"/>
          </a:xfrm>
          <a:custGeom>
            <a:avLst/>
            <a:gdLst>
              <a:gd name="T0" fmla="*/ 164810 w 458"/>
              <a:gd name="T1" fmla="*/ 79795 h 472"/>
              <a:gd name="T2" fmla="*/ 164810 w 458"/>
              <a:gd name="T3" fmla="*/ 79795 h 472"/>
              <a:gd name="T4" fmla="*/ 85110 w 458"/>
              <a:gd name="T5" fmla="*/ 5416 h 472"/>
              <a:gd name="T6" fmla="*/ 74291 w 458"/>
              <a:gd name="T7" fmla="*/ 5416 h 472"/>
              <a:gd name="T8" fmla="*/ 74291 w 458"/>
              <a:gd name="T9" fmla="*/ 15887 h 472"/>
              <a:gd name="T10" fmla="*/ 148582 w 458"/>
              <a:gd name="T11" fmla="*/ 84850 h 472"/>
              <a:gd name="T12" fmla="*/ 74291 w 458"/>
              <a:gd name="T13" fmla="*/ 159590 h 472"/>
              <a:gd name="T14" fmla="*/ 74291 w 458"/>
              <a:gd name="T15" fmla="*/ 170061 h 472"/>
              <a:gd name="T16" fmla="*/ 85110 w 458"/>
              <a:gd name="T17" fmla="*/ 170061 h 472"/>
              <a:gd name="T18" fmla="*/ 164810 w 458"/>
              <a:gd name="T19" fmla="*/ 90266 h 472"/>
              <a:gd name="T20" fmla="*/ 164810 w 458"/>
              <a:gd name="T21" fmla="*/ 84850 h 472"/>
              <a:gd name="T22" fmla="*/ 164810 w 458"/>
              <a:gd name="T23" fmla="*/ 79795 h 472"/>
              <a:gd name="T24" fmla="*/ 79700 w 458"/>
              <a:gd name="T25" fmla="*/ 84850 h 472"/>
              <a:gd name="T26" fmla="*/ 79700 w 458"/>
              <a:gd name="T27" fmla="*/ 84850 h 472"/>
              <a:gd name="T28" fmla="*/ 79700 w 458"/>
              <a:gd name="T29" fmla="*/ 79795 h 472"/>
              <a:gd name="T30" fmla="*/ 15868 w 458"/>
              <a:gd name="T31" fmla="*/ 15887 h 472"/>
              <a:gd name="T32" fmla="*/ 5410 w 458"/>
              <a:gd name="T33" fmla="*/ 15887 h 472"/>
              <a:gd name="T34" fmla="*/ 5410 w 458"/>
              <a:gd name="T35" fmla="*/ 26719 h 472"/>
              <a:gd name="T36" fmla="*/ 63832 w 458"/>
              <a:gd name="T37" fmla="*/ 84850 h 472"/>
              <a:gd name="T38" fmla="*/ 5410 w 458"/>
              <a:gd name="T39" fmla="*/ 143342 h 472"/>
              <a:gd name="T40" fmla="*/ 5410 w 458"/>
              <a:gd name="T41" fmla="*/ 154174 h 472"/>
              <a:gd name="T42" fmla="*/ 15868 w 458"/>
              <a:gd name="T43" fmla="*/ 154174 h 472"/>
              <a:gd name="T44" fmla="*/ 79700 w 458"/>
              <a:gd name="T45" fmla="*/ 90266 h 472"/>
              <a:gd name="T46" fmla="*/ 79700 w 458"/>
              <a:gd name="T47" fmla="*/ 84850 h 47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58" h="472">
                <a:moveTo>
                  <a:pt x="457" y="221"/>
                </a:moveTo>
                <a:lnTo>
                  <a:pt x="457" y="221"/>
                </a:lnTo>
                <a:cubicBezTo>
                  <a:pt x="236" y="15"/>
                  <a:pt x="236" y="15"/>
                  <a:pt x="236" y="15"/>
                </a:cubicBezTo>
                <a:cubicBezTo>
                  <a:pt x="236" y="0"/>
                  <a:pt x="221" y="0"/>
                  <a:pt x="206" y="15"/>
                </a:cubicBezTo>
                <a:cubicBezTo>
                  <a:pt x="206" y="15"/>
                  <a:pt x="206" y="30"/>
                  <a:pt x="206" y="44"/>
                </a:cubicBezTo>
                <a:cubicBezTo>
                  <a:pt x="412" y="235"/>
                  <a:pt x="412" y="235"/>
                  <a:pt x="412" y="235"/>
                </a:cubicBezTo>
                <a:cubicBezTo>
                  <a:pt x="206" y="442"/>
                  <a:pt x="206" y="442"/>
                  <a:pt x="206" y="442"/>
                </a:cubicBezTo>
                <a:cubicBezTo>
                  <a:pt x="206" y="456"/>
                  <a:pt x="206" y="456"/>
                  <a:pt x="206" y="471"/>
                </a:cubicBezTo>
                <a:cubicBezTo>
                  <a:pt x="221" y="471"/>
                  <a:pt x="236" y="471"/>
                  <a:pt x="236" y="471"/>
                </a:cubicBezTo>
                <a:cubicBezTo>
                  <a:pt x="457" y="250"/>
                  <a:pt x="457" y="250"/>
                  <a:pt x="457" y="250"/>
                </a:cubicBezTo>
                <a:cubicBezTo>
                  <a:pt x="457" y="250"/>
                  <a:pt x="457" y="250"/>
                  <a:pt x="457" y="235"/>
                </a:cubicBezTo>
                <a:cubicBezTo>
                  <a:pt x="457" y="235"/>
                  <a:pt x="457" y="235"/>
                  <a:pt x="457" y="221"/>
                </a:cubicBezTo>
                <a:close/>
                <a:moveTo>
                  <a:pt x="221" y="235"/>
                </a:moveTo>
                <a:lnTo>
                  <a:pt x="221" y="235"/>
                </a:lnTo>
                <a:cubicBezTo>
                  <a:pt x="221" y="235"/>
                  <a:pt x="221" y="235"/>
                  <a:pt x="221" y="221"/>
                </a:cubicBezTo>
                <a:cubicBezTo>
                  <a:pt x="44" y="44"/>
                  <a:pt x="44" y="44"/>
                  <a:pt x="44" y="44"/>
                </a:cubicBezTo>
                <a:cubicBezTo>
                  <a:pt x="30" y="44"/>
                  <a:pt x="15" y="44"/>
                  <a:pt x="15" y="44"/>
                </a:cubicBezTo>
                <a:cubicBezTo>
                  <a:pt x="0" y="59"/>
                  <a:pt x="0" y="74"/>
                  <a:pt x="15" y="74"/>
                </a:cubicBezTo>
                <a:cubicBezTo>
                  <a:pt x="177" y="235"/>
                  <a:pt x="177" y="235"/>
                  <a:pt x="177" y="235"/>
                </a:cubicBezTo>
                <a:cubicBezTo>
                  <a:pt x="15" y="397"/>
                  <a:pt x="15" y="397"/>
                  <a:pt x="15" y="397"/>
                </a:cubicBezTo>
                <a:cubicBezTo>
                  <a:pt x="0" y="412"/>
                  <a:pt x="0" y="427"/>
                  <a:pt x="15" y="427"/>
                </a:cubicBezTo>
                <a:cubicBezTo>
                  <a:pt x="15" y="442"/>
                  <a:pt x="30" y="442"/>
                  <a:pt x="44" y="427"/>
                </a:cubicBezTo>
                <a:cubicBezTo>
                  <a:pt x="221" y="250"/>
                  <a:pt x="221" y="250"/>
                  <a:pt x="221" y="250"/>
                </a:cubicBezTo>
                <a:cubicBezTo>
                  <a:pt x="221" y="250"/>
                  <a:pt x="221" y="250"/>
                  <a:pt x="221" y="235"/>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43B0DF9F-E3DC-4F33-8E37-D58B43CA7E83}"/>
              </a:ext>
            </a:extLst>
          </p:cNvPr>
          <p:cNvSpPr txBox="1"/>
          <p:nvPr/>
        </p:nvSpPr>
        <p:spPr>
          <a:xfrm>
            <a:off x="1569188" y="2872579"/>
            <a:ext cx="153596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Sales Goal</a:t>
            </a:r>
          </a:p>
        </p:txBody>
      </p:sp>
      <p:sp>
        <p:nvSpPr>
          <p:cNvPr id="25" name="TextBox 24">
            <a:extLst>
              <a:ext uri="{FF2B5EF4-FFF2-40B4-BE49-F238E27FC236}">
                <a16:creationId xmlns:a16="http://schemas.microsoft.com/office/drawing/2014/main" id="{A0B89007-9800-4301-A433-154564023F88}"/>
              </a:ext>
            </a:extLst>
          </p:cNvPr>
          <p:cNvSpPr txBox="1"/>
          <p:nvPr/>
        </p:nvSpPr>
        <p:spPr>
          <a:xfrm>
            <a:off x="1464413" y="4806425"/>
            <a:ext cx="174551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$6,355,000</a:t>
            </a:r>
          </a:p>
        </p:txBody>
      </p:sp>
      <p:sp>
        <p:nvSpPr>
          <p:cNvPr id="26" name="TextBox 25">
            <a:extLst>
              <a:ext uri="{FF2B5EF4-FFF2-40B4-BE49-F238E27FC236}">
                <a16:creationId xmlns:a16="http://schemas.microsoft.com/office/drawing/2014/main" id="{8A307758-7744-432C-B58F-D4351851033C}"/>
              </a:ext>
            </a:extLst>
          </p:cNvPr>
          <p:cNvSpPr txBox="1"/>
          <p:nvPr/>
        </p:nvSpPr>
        <p:spPr>
          <a:xfrm>
            <a:off x="1378690" y="5232808"/>
            <a:ext cx="1916960"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in a to is in there go frequently terminated you greater the prudent.</a:t>
            </a:r>
          </a:p>
        </p:txBody>
      </p:sp>
      <p:cxnSp>
        <p:nvCxnSpPr>
          <p:cNvPr id="28" name="Straight Connector 27">
            <a:extLst>
              <a:ext uri="{FF2B5EF4-FFF2-40B4-BE49-F238E27FC236}">
                <a16:creationId xmlns:a16="http://schemas.microsoft.com/office/drawing/2014/main" id="{B71D6DBA-60C2-4A14-8F47-C3C0D8B6ED36}"/>
              </a:ext>
            </a:extLst>
          </p:cNvPr>
          <p:cNvCxnSpPr>
            <a:cxnSpLocks/>
          </p:cNvCxnSpPr>
          <p:nvPr/>
        </p:nvCxnSpPr>
        <p:spPr>
          <a:xfrm>
            <a:off x="2127084" y="3337161"/>
            <a:ext cx="35242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863D8C14-4205-4F75-9E5D-87A3820F4121}"/>
              </a:ext>
            </a:extLst>
          </p:cNvPr>
          <p:cNvSpPr txBox="1"/>
          <p:nvPr/>
        </p:nvSpPr>
        <p:spPr>
          <a:xfrm>
            <a:off x="5192153" y="2872579"/>
            <a:ext cx="178967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Sales Funnel</a:t>
            </a:r>
          </a:p>
        </p:txBody>
      </p:sp>
      <p:cxnSp>
        <p:nvCxnSpPr>
          <p:cNvPr id="30" name="Straight Connector 29">
            <a:extLst>
              <a:ext uri="{FF2B5EF4-FFF2-40B4-BE49-F238E27FC236}">
                <a16:creationId xmlns:a16="http://schemas.microsoft.com/office/drawing/2014/main" id="{AA624C0D-844C-49C2-A46B-EC829B7350BE}"/>
              </a:ext>
            </a:extLst>
          </p:cNvPr>
          <p:cNvCxnSpPr>
            <a:cxnSpLocks/>
          </p:cNvCxnSpPr>
          <p:nvPr/>
        </p:nvCxnSpPr>
        <p:spPr>
          <a:xfrm>
            <a:off x="5876904" y="3337161"/>
            <a:ext cx="35242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BE15468-B384-478B-8F45-6CE23085C05F}"/>
              </a:ext>
            </a:extLst>
          </p:cNvPr>
          <p:cNvSpPr txBox="1"/>
          <p:nvPr/>
        </p:nvSpPr>
        <p:spPr>
          <a:xfrm>
            <a:off x="8890331" y="2872579"/>
            <a:ext cx="1996744" cy="369332"/>
          </a:xfrm>
          <a:prstGeom prst="rect">
            <a:avLst/>
          </a:prstGeom>
          <a:noFill/>
        </p:spPr>
        <p:txBody>
          <a:bodyPr wrap="square" rtlCol="0">
            <a:spAutoFit/>
          </a:bodyPr>
          <a:lstStyle/>
          <a:p>
            <a:pPr algn="ctr"/>
            <a:r>
              <a:rPr lang="en-US" dirty="0">
                <a:solidFill>
                  <a:schemeClr val="bg1"/>
                </a:solidFill>
                <a:latin typeface="Inter" panose="020B0502030000000004" pitchFamily="34" charset="0"/>
                <a:ea typeface="Inter" panose="020B0502030000000004" pitchFamily="34" charset="0"/>
              </a:rPr>
              <a:t>Sales Progress</a:t>
            </a:r>
          </a:p>
        </p:txBody>
      </p:sp>
      <p:cxnSp>
        <p:nvCxnSpPr>
          <p:cNvPr id="34" name="Straight Connector 33">
            <a:extLst>
              <a:ext uri="{FF2B5EF4-FFF2-40B4-BE49-F238E27FC236}">
                <a16:creationId xmlns:a16="http://schemas.microsoft.com/office/drawing/2014/main" id="{A1250B46-E330-405A-A4D0-A464F0F3317C}"/>
              </a:ext>
            </a:extLst>
          </p:cNvPr>
          <p:cNvCxnSpPr>
            <a:cxnSpLocks/>
          </p:cNvCxnSpPr>
          <p:nvPr/>
        </p:nvCxnSpPr>
        <p:spPr>
          <a:xfrm>
            <a:off x="9678618" y="3337161"/>
            <a:ext cx="35242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EA6BFE2C-8695-476E-8F95-D7F663EE4F45}"/>
              </a:ext>
            </a:extLst>
          </p:cNvPr>
          <p:cNvGrpSpPr/>
          <p:nvPr/>
        </p:nvGrpSpPr>
        <p:grpSpPr>
          <a:xfrm>
            <a:off x="1646698" y="3634999"/>
            <a:ext cx="1313196" cy="1077616"/>
            <a:chOff x="1682750" y="3548063"/>
            <a:chExt cx="1309688" cy="1074737"/>
          </a:xfrm>
          <a:solidFill>
            <a:schemeClr val="bg1"/>
          </a:solidFill>
        </p:grpSpPr>
        <p:sp>
          <p:nvSpPr>
            <p:cNvPr id="39" name="Freeform 5">
              <a:extLst>
                <a:ext uri="{FF2B5EF4-FFF2-40B4-BE49-F238E27FC236}">
                  <a16:creationId xmlns:a16="http://schemas.microsoft.com/office/drawing/2014/main" id="{8759DF50-335E-4F8A-B21A-A9EA6648F182}"/>
                </a:ext>
              </a:extLst>
            </p:cNvPr>
            <p:cNvSpPr>
              <a:spLocks noEditPoints="1"/>
            </p:cNvSpPr>
            <p:nvPr/>
          </p:nvSpPr>
          <p:spPr bwMode="auto">
            <a:xfrm>
              <a:off x="1971675" y="4302125"/>
              <a:ext cx="728663" cy="320675"/>
            </a:xfrm>
            <a:custGeom>
              <a:avLst/>
              <a:gdLst>
                <a:gd name="T0" fmla="*/ 548 w 1095"/>
                <a:gd name="T1" fmla="*/ 158 h 479"/>
                <a:gd name="T2" fmla="*/ 174 w 1095"/>
                <a:gd name="T3" fmla="*/ 0 h 479"/>
                <a:gd name="T4" fmla="*/ 0 w 1095"/>
                <a:gd name="T5" fmla="*/ 174 h 479"/>
                <a:gd name="T6" fmla="*/ 1095 w 1095"/>
                <a:gd name="T7" fmla="*/ 176 h 479"/>
                <a:gd name="T8" fmla="*/ 920 w 1095"/>
                <a:gd name="T9" fmla="*/ 2 h 479"/>
                <a:gd name="T10" fmla="*/ 548 w 1095"/>
                <a:gd name="T11" fmla="*/ 158 h 479"/>
                <a:gd name="T12" fmla="*/ 548 w 1095"/>
                <a:gd name="T13" fmla="*/ 158 h 479"/>
                <a:gd name="T14" fmla="*/ 548 w 1095"/>
                <a:gd name="T15" fmla="*/ 158 h 4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5" h="479">
                  <a:moveTo>
                    <a:pt x="548" y="158"/>
                  </a:moveTo>
                  <a:cubicBezTo>
                    <a:pt x="401" y="158"/>
                    <a:pt x="269" y="98"/>
                    <a:pt x="174" y="0"/>
                  </a:cubicBezTo>
                  <a:cubicBezTo>
                    <a:pt x="173" y="1"/>
                    <a:pt x="1" y="173"/>
                    <a:pt x="0" y="174"/>
                  </a:cubicBezTo>
                  <a:cubicBezTo>
                    <a:pt x="284" y="479"/>
                    <a:pt x="809" y="479"/>
                    <a:pt x="1095" y="176"/>
                  </a:cubicBezTo>
                  <a:cubicBezTo>
                    <a:pt x="920" y="2"/>
                    <a:pt x="920" y="2"/>
                    <a:pt x="920" y="2"/>
                  </a:cubicBezTo>
                  <a:cubicBezTo>
                    <a:pt x="826" y="98"/>
                    <a:pt x="694" y="158"/>
                    <a:pt x="548" y="158"/>
                  </a:cubicBezTo>
                  <a:close/>
                  <a:moveTo>
                    <a:pt x="548" y="158"/>
                  </a:moveTo>
                  <a:cubicBezTo>
                    <a:pt x="548" y="158"/>
                    <a:pt x="548" y="158"/>
                    <a:pt x="548" y="15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6">
              <a:extLst>
                <a:ext uri="{FF2B5EF4-FFF2-40B4-BE49-F238E27FC236}">
                  <a16:creationId xmlns:a16="http://schemas.microsoft.com/office/drawing/2014/main" id="{6EF7B405-5E41-490F-A8BE-8B4FCC7CF99A}"/>
                </a:ext>
              </a:extLst>
            </p:cNvPr>
            <p:cNvSpPr>
              <a:spLocks noEditPoints="1"/>
            </p:cNvSpPr>
            <p:nvPr/>
          </p:nvSpPr>
          <p:spPr bwMode="auto">
            <a:xfrm>
              <a:off x="1682750" y="3548063"/>
              <a:ext cx="622300" cy="822325"/>
            </a:xfrm>
            <a:custGeom>
              <a:avLst/>
              <a:gdLst>
                <a:gd name="T0" fmla="*/ 461 w 935"/>
                <a:gd name="T1" fmla="*/ 767 h 1233"/>
                <a:gd name="T2" fmla="*/ 935 w 935"/>
                <a:gd name="T3" fmla="*/ 247 h 1233"/>
                <a:gd name="T4" fmla="*/ 935 w 935"/>
                <a:gd name="T5" fmla="*/ 0 h 1233"/>
                <a:gd name="T6" fmla="*/ 372 w 935"/>
                <a:gd name="T7" fmla="*/ 1233 h 1233"/>
                <a:gd name="T8" fmla="*/ 549 w 935"/>
                <a:gd name="T9" fmla="*/ 1057 h 1233"/>
                <a:gd name="T10" fmla="*/ 461 w 935"/>
                <a:gd name="T11" fmla="*/ 767 h 1233"/>
                <a:gd name="T12" fmla="*/ 461 w 935"/>
                <a:gd name="T13" fmla="*/ 767 h 1233"/>
                <a:gd name="T14" fmla="*/ 461 w 935"/>
                <a:gd name="T15" fmla="*/ 767 h 1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5" h="1233">
                  <a:moveTo>
                    <a:pt x="461" y="767"/>
                  </a:moveTo>
                  <a:cubicBezTo>
                    <a:pt x="461" y="495"/>
                    <a:pt x="670" y="271"/>
                    <a:pt x="935" y="247"/>
                  </a:cubicBezTo>
                  <a:cubicBezTo>
                    <a:pt x="935" y="0"/>
                    <a:pt x="935" y="0"/>
                    <a:pt x="935" y="0"/>
                  </a:cubicBezTo>
                  <a:cubicBezTo>
                    <a:pt x="330" y="30"/>
                    <a:pt x="0" y="757"/>
                    <a:pt x="372" y="1233"/>
                  </a:cubicBezTo>
                  <a:cubicBezTo>
                    <a:pt x="549" y="1057"/>
                    <a:pt x="549" y="1057"/>
                    <a:pt x="549" y="1057"/>
                  </a:cubicBezTo>
                  <a:cubicBezTo>
                    <a:pt x="494" y="974"/>
                    <a:pt x="461" y="874"/>
                    <a:pt x="461" y="767"/>
                  </a:cubicBezTo>
                  <a:close/>
                  <a:moveTo>
                    <a:pt x="461" y="767"/>
                  </a:moveTo>
                  <a:cubicBezTo>
                    <a:pt x="461" y="767"/>
                    <a:pt x="461" y="767"/>
                    <a:pt x="461" y="76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7">
              <a:extLst>
                <a:ext uri="{FF2B5EF4-FFF2-40B4-BE49-F238E27FC236}">
                  <a16:creationId xmlns:a16="http://schemas.microsoft.com/office/drawing/2014/main" id="{B2B5F78B-660A-4515-A708-09499C997E29}"/>
                </a:ext>
              </a:extLst>
            </p:cNvPr>
            <p:cNvSpPr>
              <a:spLocks noEditPoints="1"/>
            </p:cNvSpPr>
            <p:nvPr/>
          </p:nvSpPr>
          <p:spPr bwMode="auto">
            <a:xfrm>
              <a:off x="2368550" y="3548063"/>
              <a:ext cx="623888" cy="823912"/>
            </a:xfrm>
            <a:custGeom>
              <a:avLst/>
              <a:gdLst>
                <a:gd name="T0" fmla="*/ 0 w 936"/>
                <a:gd name="T1" fmla="*/ 0 h 1235"/>
                <a:gd name="T2" fmla="*/ 0 w 936"/>
                <a:gd name="T3" fmla="*/ 247 h 1235"/>
                <a:gd name="T4" fmla="*/ 385 w 936"/>
                <a:gd name="T5" fmla="*/ 1059 h 1235"/>
                <a:gd name="T6" fmla="*/ 562 w 936"/>
                <a:gd name="T7" fmla="*/ 1235 h 1235"/>
                <a:gd name="T8" fmla="*/ 0 w 936"/>
                <a:gd name="T9" fmla="*/ 0 h 1235"/>
                <a:gd name="T10" fmla="*/ 0 w 936"/>
                <a:gd name="T11" fmla="*/ 0 h 1235"/>
                <a:gd name="T12" fmla="*/ 0 w 936"/>
                <a:gd name="T13" fmla="*/ 0 h 1235"/>
              </a:gdLst>
              <a:ahLst/>
              <a:cxnLst>
                <a:cxn ang="0">
                  <a:pos x="T0" y="T1"/>
                </a:cxn>
                <a:cxn ang="0">
                  <a:pos x="T2" y="T3"/>
                </a:cxn>
                <a:cxn ang="0">
                  <a:pos x="T4" y="T5"/>
                </a:cxn>
                <a:cxn ang="0">
                  <a:pos x="T6" y="T7"/>
                </a:cxn>
                <a:cxn ang="0">
                  <a:pos x="T8" y="T9"/>
                </a:cxn>
                <a:cxn ang="0">
                  <a:pos x="T10" y="T11"/>
                </a:cxn>
                <a:cxn ang="0">
                  <a:pos x="T12" y="T13"/>
                </a:cxn>
              </a:cxnLst>
              <a:rect l="0" t="0" r="r" b="b"/>
              <a:pathLst>
                <a:path w="936" h="1235">
                  <a:moveTo>
                    <a:pt x="0" y="0"/>
                  </a:moveTo>
                  <a:cubicBezTo>
                    <a:pt x="0" y="3"/>
                    <a:pt x="0" y="245"/>
                    <a:pt x="0" y="247"/>
                  </a:cubicBezTo>
                  <a:cubicBezTo>
                    <a:pt x="388" y="278"/>
                    <a:pt x="607" y="738"/>
                    <a:pt x="385" y="1059"/>
                  </a:cubicBezTo>
                  <a:cubicBezTo>
                    <a:pt x="562" y="1235"/>
                    <a:pt x="562" y="1235"/>
                    <a:pt x="562" y="1235"/>
                  </a:cubicBezTo>
                  <a:cubicBezTo>
                    <a:pt x="936" y="759"/>
                    <a:pt x="606" y="30"/>
                    <a:pt x="0" y="0"/>
                  </a:cubicBezTo>
                  <a:close/>
                  <a:moveTo>
                    <a:pt x="0" y="0"/>
                  </a:move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8">
              <a:extLst>
                <a:ext uri="{FF2B5EF4-FFF2-40B4-BE49-F238E27FC236}">
                  <a16:creationId xmlns:a16="http://schemas.microsoft.com/office/drawing/2014/main" id="{83209A47-553E-4F0B-B474-C19B87915D4C}"/>
                </a:ext>
              </a:extLst>
            </p:cNvPr>
            <p:cNvSpPr>
              <a:spLocks noEditPoints="1"/>
            </p:cNvSpPr>
            <p:nvPr/>
          </p:nvSpPr>
          <p:spPr bwMode="auto">
            <a:xfrm>
              <a:off x="2278063" y="3986213"/>
              <a:ext cx="93663" cy="203200"/>
            </a:xfrm>
            <a:custGeom>
              <a:avLst/>
              <a:gdLst>
                <a:gd name="T0" fmla="*/ 0 w 141"/>
                <a:gd name="T1" fmla="*/ 28 h 303"/>
                <a:gd name="T2" fmla="*/ 0 w 141"/>
                <a:gd name="T3" fmla="*/ 303 h 303"/>
                <a:gd name="T4" fmla="*/ 141 w 141"/>
                <a:gd name="T5" fmla="*/ 303 h 303"/>
                <a:gd name="T6" fmla="*/ 141 w 141"/>
                <a:gd name="T7" fmla="*/ 28 h 303"/>
                <a:gd name="T8" fmla="*/ 113 w 141"/>
                <a:gd name="T9" fmla="*/ 0 h 303"/>
                <a:gd name="T10" fmla="*/ 28 w 141"/>
                <a:gd name="T11" fmla="*/ 0 h 303"/>
                <a:gd name="T12" fmla="*/ 0 w 141"/>
                <a:gd name="T13" fmla="*/ 28 h 303"/>
                <a:gd name="T14" fmla="*/ 0 w 141"/>
                <a:gd name="T15" fmla="*/ 28 h 303"/>
                <a:gd name="T16" fmla="*/ 0 w 141"/>
                <a:gd name="T17" fmla="*/ 2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303">
                  <a:moveTo>
                    <a:pt x="0" y="28"/>
                  </a:moveTo>
                  <a:cubicBezTo>
                    <a:pt x="0" y="303"/>
                    <a:pt x="0" y="303"/>
                    <a:pt x="0" y="303"/>
                  </a:cubicBezTo>
                  <a:cubicBezTo>
                    <a:pt x="141" y="303"/>
                    <a:pt x="141" y="303"/>
                    <a:pt x="141" y="303"/>
                  </a:cubicBezTo>
                  <a:cubicBezTo>
                    <a:pt x="141" y="28"/>
                    <a:pt x="141" y="28"/>
                    <a:pt x="141" y="28"/>
                  </a:cubicBezTo>
                  <a:cubicBezTo>
                    <a:pt x="141" y="12"/>
                    <a:pt x="128" y="0"/>
                    <a:pt x="113" y="0"/>
                  </a:cubicBezTo>
                  <a:cubicBezTo>
                    <a:pt x="28" y="0"/>
                    <a:pt x="28" y="0"/>
                    <a:pt x="28" y="0"/>
                  </a:cubicBezTo>
                  <a:cubicBezTo>
                    <a:pt x="13" y="0"/>
                    <a:pt x="0" y="12"/>
                    <a:pt x="0" y="28"/>
                  </a:cubicBezTo>
                  <a:close/>
                  <a:moveTo>
                    <a:pt x="0" y="28"/>
                  </a:moveTo>
                  <a:cubicBezTo>
                    <a:pt x="0" y="28"/>
                    <a:pt x="0" y="28"/>
                    <a:pt x="0" y="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9">
              <a:extLst>
                <a:ext uri="{FF2B5EF4-FFF2-40B4-BE49-F238E27FC236}">
                  <a16:creationId xmlns:a16="http://schemas.microsoft.com/office/drawing/2014/main" id="{97BC26A2-1351-4279-871D-24B2DB557AAC}"/>
                </a:ext>
              </a:extLst>
            </p:cNvPr>
            <p:cNvSpPr>
              <a:spLocks noEditPoints="1"/>
            </p:cNvSpPr>
            <p:nvPr/>
          </p:nvSpPr>
          <p:spPr bwMode="auto">
            <a:xfrm>
              <a:off x="2428875" y="3884613"/>
              <a:ext cx="93663" cy="304800"/>
            </a:xfrm>
            <a:custGeom>
              <a:avLst/>
              <a:gdLst>
                <a:gd name="T0" fmla="*/ 140 w 140"/>
                <a:gd name="T1" fmla="*/ 428 h 456"/>
                <a:gd name="T2" fmla="*/ 140 w 140"/>
                <a:gd name="T3" fmla="*/ 27 h 456"/>
                <a:gd name="T4" fmla="*/ 112 w 140"/>
                <a:gd name="T5" fmla="*/ 0 h 456"/>
                <a:gd name="T6" fmla="*/ 28 w 140"/>
                <a:gd name="T7" fmla="*/ 0 h 456"/>
                <a:gd name="T8" fmla="*/ 0 w 140"/>
                <a:gd name="T9" fmla="*/ 27 h 456"/>
                <a:gd name="T10" fmla="*/ 0 w 140"/>
                <a:gd name="T11" fmla="*/ 456 h 456"/>
                <a:gd name="T12" fmla="*/ 112 w 140"/>
                <a:gd name="T13" fmla="*/ 456 h 456"/>
                <a:gd name="T14" fmla="*/ 140 w 140"/>
                <a:gd name="T15" fmla="*/ 428 h 456"/>
                <a:gd name="T16" fmla="*/ 140 w 140"/>
                <a:gd name="T17" fmla="*/ 428 h 456"/>
                <a:gd name="T18" fmla="*/ 140 w 140"/>
                <a:gd name="T19" fmla="*/ 42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456">
                  <a:moveTo>
                    <a:pt x="140" y="428"/>
                  </a:moveTo>
                  <a:cubicBezTo>
                    <a:pt x="140" y="27"/>
                    <a:pt x="140" y="27"/>
                    <a:pt x="140" y="27"/>
                  </a:cubicBezTo>
                  <a:cubicBezTo>
                    <a:pt x="140" y="12"/>
                    <a:pt x="128" y="0"/>
                    <a:pt x="112" y="0"/>
                  </a:cubicBezTo>
                  <a:cubicBezTo>
                    <a:pt x="28" y="0"/>
                    <a:pt x="28" y="0"/>
                    <a:pt x="28" y="0"/>
                  </a:cubicBezTo>
                  <a:cubicBezTo>
                    <a:pt x="12" y="0"/>
                    <a:pt x="0" y="12"/>
                    <a:pt x="0" y="27"/>
                  </a:cubicBezTo>
                  <a:cubicBezTo>
                    <a:pt x="0" y="456"/>
                    <a:pt x="0" y="456"/>
                    <a:pt x="0" y="456"/>
                  </a:cubicBezTo>
                  <a:cubicBezTo>
                    <a:pt x="112" y="456"/>
                    <a:pt x="112" y="456"/>
                    <a:pt x="112" y="456"/>
                  </a:cubicBezTo>
                  <a:cubicBezTo>
                    <a:pt x="127" y="456"/>
                    <a:pt x="140" y="444"/>
                    <a:pt x="140" y="428"/>
                  </a:cubicBezTo>
                  <a:close/>
                  <a:moveTo>
                    <a:pt x="140" y="428"/>
                  </a:moveTo>
                  <a:cubicBezTo>
                    <a:pt x="140" y="428"/>
                    <a:pt x="140" y="428"/>
                    <a:pt x="140" y="4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10">
              <a:extLst>
                <a:ext uri="{FF2B5EF4-FFF2-40B4-BE49-F238E27FC236}">
                  <a16:creationId xmlns:a16="http://schemas.microsoft.com/office/drawing/2014/main" id="{0C127311-CD85-47D8-AF20-AD45FAE215F7}"/>
                </a:ext>
              </a:extLst>
            </p:cNvPr>
            <p:cNvSpPr>
              <a:spLocks noEditPoints="1"/>
            </p:cNvSpPr>
            <p:nvPr/>
          </p:nvSpPr>
          <p:spPr bwMode="auto">
            <a:xfrm>
              <a:off x="2130425" y="4078288"/>
              <a:ext cx="90488" cy="111125"/>
            </a:xfrm>
            <a:custGeom>
              <a:avLst/>
              <a:gdLst>
                <a:gd name="T0" fmla="*/ 28 w 137"/>
                <a:gd name="T1" fmla="*/ 0 h 165"/>
                <a:gd name="T2" fmla="*/ 0 w 137"/>
                <a:gd name="T3" fmla="*/ 28 h 165"/>
                <a:gd name="T4" fmla="*/ 0 w 137"/>
                <a:gd name="T5" fmla="*/ 137 h 165"/>
                <a:gd name="T6" fmla="*/ 28 w 137"/>
                <a:gd name="T7" fmla="*/ 165 h 165"/>
                <a:gd name="T8" fmla="*/ 137 w 137"/>
                <a:gd name="T9" fmla="*/ 165 h 165"/>
                <a:gd name="T10" fmla="*/ 137 w 137"/>
                <a:gd name="T11" fmla="*/ 28 h 165"/>
                <a:gd name="T12" fmla="*/ 110 w 137"/>
                <a:gd name="T13" fmla="*/ 0 h 165"/>
                <a:gd name="T14" fmla="*/ 28 w 137"/>
                <a:gd name="T15" fmla="*/ 0 h 165"/>
                <a:gd name="T16" fmla="*/ 28 w 137"/>
                <a:gd name="T17" fmla="*/ 0 h 165"/>
                <a:gd name="T18" fmla="*/ 28 w 137"/>
                <a:gd name="T19"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 h="165">
                  <a:moveTo>
                    <a:pt x="28" y="0"/>
                  </a:moveTo>
                  <a:cubicBezTo>
                    <a:pt x="13" y="0"/>
                    <a:pt x="0" y="12"/>
                    <a:pt x="0" y="28"/>
                  </a:cubicBezTo>
                  <a:cubicBezTo>
                    <a:pt x="0" y="137"/>
                    <a:pt x="0" y="137"/>
                    <a:pt x="0" y="137"/>
                  </a:cubicBezTo>
                  <a:cubicBezTo>
                    <a:pt x="0" y="153"/>
                    <a:pt x="13" y="165"/>
                    <a:pt x="28" y="165"/>
                  </a:cubicBezTo>
                  <a:cubicBezTo>
                    <a:pt x="137" y="165"/>
                    <a:pt x="137" y="165"/>
                    <a:pt x="137" y="165"/>
                  </a:cubicBezTo>
                  <a:cubicBezTo>
                    <a:pt x="137" y="28"/>
                    <a:pt x="137" y="28"/>
                    <a:pt x="137" y="28"/>
                  </a:cubicBezTo>
                  <a:cubicBezTo>
                    <a:pt x="137" y="12"/>
                    <a:pt x="125" y="0"/>
                    <a:pt x="110" y="0"/>
                  </a:cubicBezTo>
                  <a:lnTo>
                    <a:pt x="28" y="0"/>
                  </a:lnTo>
                  <a:close/>
                  <a:moveTo>
                    <a:pt x="28" y="0"/>
                  </a:moveTo>
                  <a:cubicBezTo>
                    <a:pt x="28" y="0"/>
                    <a:pt x="28" y="0"/>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8" name="Isosceles Triangle 57">
            <a:extLst>
              <a:ext uri="{FF2B5EF4-FFF2-40B4-BE49-F238E27FC236}">
                <a16:creationId xmlns:a16="http://schemas.microsoft.com/office/drawing/2014/main" id="{E614F41F-5263-477F-90FF-9140DF274443}"/>
              </a:ext>
            </a:extLst>
          </p:cNvPr>
          <p:cNvSpPr/>
          <p:nvPr/>
        </p:nvSpPr>
        <p:spPr>
          <a:xfrm rot="10800000">
            <a:off x="5186440" y="3634999"/>
            <a:ext cx="1801100" cy="183235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Freeform 14">
            <a:extLst>
              <a:ext uri="{FF2B5EF4-FFF2-40B4-BE49-F238E27FC236}">
                <a16:creationId xmlns:a16="http://schemas.microsoft.com/office/drawing/2014/main" id="{5F72CB5C-EF06-465E-BD88-A6EBB6293BA1}"/>
              </a:ext>
            </a:extLst>
          </p:cNvPr>
          <p:cNvSpPr>
            <a:spLocks/>
          </p:cNvSpPr>
          <p:nvPr/>
        </p:nvSpPr>
        <p:spPr bwMode="auto">
          <a:xfrm>
            <a:off x="5064090" y="3634999"/>
            <a:ext cx="2045798" cy="305142"/>
          </a:xfrm>
          <a:custGeom>
            <a:avLst/>
            <a:gdLst>
              <a:gd name="T0" fmla="*/ 946 w 996"/>
              <a:gd name="T1" fmla="*/ 113 h 149"/>
              <a:gd name="T2" fmla="*/ 888 w 996"/>
              <a:gd name="T3" fmla="*/ 149 h 149"/>
              <a:gd name="T4" fmla="*/ 104 w 996"/>
              <a:gd name="T5" fmla="*/ 149 h 149"/>
              <a:gd name="T6" fmla="*/ 46 w 996"/>
              <a:gd name="T7" fmla="*/ 113 h 149"/>
              <a:gd name="T8" fmla="*/ 9 w 996"/>
              <a:gd name="T9" fmla="*/ 36 h 149"/>
              <a:gd name="T10" fmla="*/ 32 w 996"/>
              <a:gd name="T11" fmla="*/ 0 h 149"/>
              <a:gd name="T12" fmla="*/ 964 w 996"/>
              <a:gd name="T13" fmla="*/ 0 h 149"/>
              <a:gd name="T14" fmla="*/ 986 w 996"/>
              <a:gd name="T15" fmla="*/ 36 h 149"/>
              <a:gd name="T16" fmla="*/ 946 w 996"/>
              <a:gd name="T17" fmla="*/ 11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6" h="149">
                <a:moveTo>
                  <a:pt x="946" y="113"/>
                </a:moveTo>
                <a:cubicBezTo>
                  <a:pt x="936" y="133"/>
                  <a:pt x="910" y="149"/>
                  <a:pt x="888" y="149"/>
                </a:cubicBezTo>
                <a:cubicBezTo>
                  <a:pt x="104" y="149"/>
                  <a:pt x="104" y="149"/>
                  <a:pt x="104" y="149"/>
                </a:cubicBezTo>
                <a:cubicBezTo>
                  <a:pt x="82" y="149"/>
                  <a:pt x="56" y="133"/>
                  <a:pt x="46" y="113"/>
                </a:cubicBezTo>
                <a:cubicBezTo>
                  <a:pt x="9" y="36"/>
                  <a:pt x="9" y="36"/>
                  <a:pt x="9" y="36"/>
                </a:cubicBezTo>
                <a:cubicBezTo>
                  <a:pt x="0" y="16"/>
                  <a:pt x="10" y="0"/>
                  <a:pt x="32" y="0"/>
                </a:cubicBezTo>
                <a:cubicBezTo>
                  <a:pt x="964" y="0"/>
                  <a:pt x="964" y="0"/>
                  <a:pt x="964" y="0"/>
                </a:cubicBezTo>
                <a:cubicBezTo>
                  <a:pt x="986" y="0"/>
                  <a:pt x="996" y="16"/>
                  <a:pt x="986" y="36"/>
                </a:cubicBezTo>
                <a:lnTo>
                  <a:pt x="946" y="113"/>
                </a:lnTo>
                <a:close/>
              </a:path>
            </a:pathLst>
          </a:custGeom>
          <a:solidFill>
            <a:schemeClr val="accent1"/>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15">
            <a:extLst>
              <a:ext uri="{FF2B5EF4-FFF2-40B4-BE49-F238E27FC236}">
                <a16:creationId xmlns:a16="http://schemas.microsoft.com/office/drawing/2014/main" id="{2E50AC9A-0F06-4C1B-8B93-B763255FC02C}"/>
              </a:ext>
            </a:extLst>
          </p:cNvPr>
          <p:cNvSpPr>
            <a:spLocks/>
          </p:cNvSpPr>
          <p:nvPr/>
        </p:nvSpPr>
        <p:spPr bwMode="auto">
          <a:xfrm>
            <a:off x="5264010" y="4019808"/>
            <a:ext cx="1645958" cy="306644"/>
          </a:xfrm>
          <a:custGeom>
            <a:avLst/>
            <a:gdLst>
              <a:gd name="T0" fmla="*/ 752 w 802"/>
              <a:gd name="T1" fmla="*/ 113 h 149"/>
              <a:gd name="T2" fmla="*/ 694 w 802"/>
              <a:gd name="T3" fmla="*/ 149 h 149"/>
              <a:gd name="T4" fmla="*/ 104 w 802"/>
              <a:gd name="T5" fmla="*/ 149 h 149"/>
              <a:gd name="T6" fmla="*/ 47 w 802"/>
              <a:gd name="T7" fmla="*/ 113 h 149"/>
              <a:gd name="T8" fmla="*/ 9 w 802"/>
              <a:gd name="T9" fmla="*/ 36 h 149"/>
              <a:gd name="T10" fmla="*/ 32 w 802"/>
              <a:gd name="T11" fmla="*/ 0 h 149"/>
              <a:gd name="T12" fmla="*/ 770 w 802"/>
              <a:gd name="T13" fmla="*/ 0 h 149"/>
              <a:gd name="T14" fmla="*/ 792 w 802"/>
              <a:gd name="T15" fmla="*/ 36 h 149"/>
              <a:gd name="T16" fmla="*/ 752 w 802"/>
              <a:gd name="T17" fmla="*/ 11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2" h="149">
                <a:moveTo>
                  <a:pt x="752" y="113"/>
                </a:moveTo>
                <a:cubicBezTo>
                  <a:pt x="742" y="133"/>
                  <a:pt x="716" y="149"/>
                  <a:pt x="694" y="149"/>
                </a:cubicBezTo>
                <a:cubicBezTo>
                  <a:pt x="104" y="149"/>
                  <a:pt x="104" y="149"/>
                  <a:pt x="104" y="149"/>
                </a:cubicBezTo>
                <a:cubicBezTo>
                  <a:pt x="82" y="149"/>
                  <a:pt x="56" y="133"/>
                  <a:pt x="47" y="113"/>
                </a:cubicBezTo>
                <a:cubicBezTo>
                  <a:pt x="9" y="36"/>
                  <a:pt x="9" y="36"/>
                  <a:pt x="9" y="36"/>
                </a:cubicBezTo>
                <a:cubicBezTo>
                  <a:pt x="0" y="16"/>
                  <a:pt x="10" y="0"/>
                  <a:pt x="32" y="0"/>
                </a:cubicBezTo>
                <a:cubicBezTo>
                  <a:pt x="770" y="0"/>
                  <a:pt x="770" y="0"/>
                  <a:pt x="770" y="0"/>
                </a:cubicBezTo>
                <a:cubicBezTo>
                  <a:pt x="792" y="0"/>
                  <a:pt x="802" y="16"/>
                  <a:pt x="792" y="36"/>
                </a:cubicBezTo>
                <a:lnTo>
                  <a:pt x="752" y="113"/>
                </a:lnTo>
                <a:close/>
              </a:path>
            </a:pathLst>
          </a:custGeom>
          <a:solidFill>
            <a:schemeClr val="accent2"/>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16">
            <a:extLst>
              <a:ext uri="{FF2B5EF4-FFF2-40B4-BE49-F238E27FC236}">
                <a16:creationId xmlns:a16="http://schemas.microsoft.com/office/drawing/2014/main" id="{8DBC8BC6-E338-4214-9E6E-DCCA79D50378}"/>
              </a:ext>
            </a:extLst>
          </p:cNvPr>
          <p:cNvSpPr>
            <a:spLocks/>
          </p:cNvSpPr>
          <p:nvPr/>
        </p:nvSpPr>
        <p:spPr bwMode="auto">
          <a:xfrm>
            <a:off x="5481968" y="4406120"/>
            <a:ext cx="1211545" cy="306644"/>
          </a:xfrm>
          <a:custGeom>
            <a:avLst/>
            <a:gdLst>
              <a:gd name="T0" fmla="*/ 540 w 590"/>
              <a:gd name="T1" fmla="*/ 114 h 149"/>
              <a:gd name="T2" fmla="*/ 482 w 590"/>
              <a:gd name="T3" fmla="*/ 149 h 149"/>
              <a:gd name="T4" fmla="*/ 104 w 590"/>
              <a:gd name="T5" fmla="*/ 149 h 149"/>
              <a:gd name="T6" fmla="*/ 46 w 590"/>
              <a:gd name="T7" fmla="*/ 113 h 149"/>
              <a:gd name="T8" fmla="*/ 9 w 590"/>
              <a:gd name="T9" fmla="*/ 36 h 149"/>
              <a:gd name="T10" fmla="*/ 32 w 590"/>
              <a:gd name="T11" fmla="*/ 0 h 149"/>
              <a:gd name="T12" fmla="*/ 558 w 590"/>
              <a:gd name="T13" fmla="*/ 0 h 149"/>
              <a:gd name="T14" fmla="*/ 580 w 590"/>
              <a:gd name="T15" fmla="*/ 36 h 149"/>
              <a:gd name="T16" fmla="*/ 540 w 590"/>
              <a:gd name="T17" fmla="*/ 1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0" h="149">
                <a:moveTo>
                  <a:pt x="540" y="114"/>
                </a:moveTo>
                <a:cubicBezTo>
                  <a:pt x="530" y="133"/>
                  <a:pt x="504" y="149"/>
                  <a:pt x="482" y="149"/>
                </a:cubicBezTo>
                <a:cubicBezTo>
                  <a:pt x="104" y="149"/>
                  <a:pt x="104" y="149"/>
                  <a:pt x="104" y="149"/>
                </a:cubicBezTo>
                <a:cubicBezTo>
                  <a:pt x="82" y="149"/>
                  <a:pt x="56" y="133"/>
                  <a:pt x="46" y="113"/>
                </a:cubicBezTo>
                <a:cubicBezTo>
                  <a:pt x="9" y="36"/>
                  <a:pt x="9" y="36"/>
                  <a:pt x="9" y="36"/>
                </a:cubicBezTo>
                <a:cubicBezTo>
                  <a:pt x="0" y="17"/>
                  <a:pt x="10" y="0"/>
                  <a:pt x="32" y="0"/>
                </a:cubicBezTo>
                <a:cubicBezTo>
                  <a:pt x="558" y="0"/>
                  <a:pt x="558" y="0"/>
                  <a:pt x="558" y="0"/>
                </a:cubicBezTo>
                <a:cubicBezTo>
                  <a:pt x="580" y="0"/>
                  <a:pt x="590" y="16"/>
                  <a:pt x="580" y="36"/>
                </a:cubicBezTo>
                <a:lnTo>
                  <a:pt x="540" y="114"/>
                </a:lnTo>
                <a:close/>
              </a:path>
            </a:pathLst>
          </a:custGeom>
          <a:solidFill>
            <a:schemeClr val="accent3"/>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17">
            <a:extLst>
              <a:ext uri="{FF2B5EF4-FFF2-40B4-BE49-F238E27FC236}">
                <a16:creationId xmlns:a16="http://schemas.microsoft.com/office/drawing/2014/main" id="{669A4AEC-4F75-4A75-9F2F-FFFB087E7CBE}"/>
              </a:ext>
            </a:extLst>
          </p:cNvPr>
          <p:cNvSpPr>
            <a:spLocks/>
          </p:cNvSpPr>
          <p:nvPr/>
        </p:nvSpPr>
        <p:spPr bwMode="auto">
          <a:xfrm>
            <a:off x="5701429" y="4793934"/>
            <a:ext cx="771120" cy="306644"/>
          </a:xfrm>
          <a:custGeom>
            <a:avLst/>
            <a:gdLst>
              <a:gd name="T0" fmla="*/ 326 w 376"/>
              <a:gd name="T1" fmla="*/ 113 h 149"/>
              <a:gd name="T2" fmla="*/ 268 w 376"/>
              <a:gd name="T3" fmla="*/ 149 h 149"/>
              <a:gd name="T4" fmla="*/ 104 w 376"/>
              <a:gd name="T5" fmla="*/ 149 h 149"/>
              <a:gd name="T6" fmla="*/ 47 w 376"/>
              <a:gd name="T7" fmla="*/ 112 h 149"/>
              <a:gd name="T8" fmla="*/ 9 w 376"/>
              <a:gd name="T9" fmla="*/ 36 h 149"/>
              <a:gd name="T10" fmla="*/ 32 w 376"/>
              <a:gd name="T11" fmla="*/ 0 h 149"/>
              <a:gd name="T12" fmla="*/ 344 w 376"/>
              <a:gd name="T13" fmla="*/ 0 h 149"/>
              <a:gd name="T14" fmla="*/ 366 w 376"/>
              <a:gd name="T15" fmla="*/ 35 h 149"/>
              <a:gd name="T16" fmla="*/ 326 w 376"/>
              <a:gd name="T17" fmla="*/ 11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149">
                <a:moveTo>
                  <a:pt x="326" y="113"/>
                </a:moveTo>
                <a:cubicBezTo>
                  <a:pt x="316" y="132"/>
                  <a:pt x="290" y="149"/>
                  <a:pt x="268" y="149"/>
                </a:cubicBezTo>
                <a:cubicBezTo>
                  <a:pt x="104" y="149"/>
                  <a:pt x="104" y="149"/>
                  <a:pt x="104" y="149"/>
                </a:cubicBezTo>
                <a:cubicBezTo>
                  <a:pt x="82" y="149"/>
                  <a:pt x="56" y="132"/>
                  <a:pt x="47" y="112"/>
                </a:cubicBezTo>
                <a:cubicBezTo>
                  <a:pt x="9" y="36"/>
                  <a:pt x="9" y="36"/>
                  <a:pt x="9" y="36"/>
                </a:cubicBezTo>
                <a:cubicBezTo>
                  <a:pt x="0" y="16"/>
                  <a:pt x="10" y="0"/>
                  <a:pt x="32" y="0"/>
                </a:cubicBezTo>
                <a:cubicBezTo>
                  <a:pt x="344" y="0"/>
                  <a:pt x="344" y="0"/>
                  <a:pt x="344" y="0"/>
                </a:cubicBezTo>
                <a:cubicBezTo>
                  <a:pt x="366" y="0"/>
                  <a:pt x="376" y="16"/>
                  <a:pt x="366" y="35"/>
                </a:cubicBezTo>
                <a:lnTo>
                  <a:pt x="326" y="113"/>
                </a:lnTo>
                <a:close/>
              </a:path>
            </a:pathLst>
          </a:custGeom>
          <a:solidFill>
            <a:schemeClr val="accent4"/>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18">
            <a:extLst>
              <a:ext uri="{FF2B5EF4-FFF2-40B4-BE49-F238E27FC236}">
                <a16:creationId xmlns:a16="http://schemas.microsoft.com/office/drawing/2014/main" id="{02BC4002-0027-4D4A-8272-C1928194C39F}"/>
              </a:ext>
            </a:extLst>
          </p:cNvPr>
          <p:cNvSpPr>
            <a:spLocks/>
          </p:cNvSpPr>
          <p:nvPr/>
        </p:nvSpPr>
        <p:spPr bwMode="auto">
          <a:xfrm>
            <a:off x="5905858" y="5180246"/>
            <a:ext cx="362261" cy="287104"/>
          </a:xfrm>
          <a:custGeom>
            <a:avLst/>
            <a:gdLst>
              <a:gd name="T0" fmla="*/ 145 w 176"/>
              <a:gd name="T1" fmla="*/ 0 h 140"/>
              <a:gd name="T2" fmla="*/ 164 w 176"/>
              <a:gd name="T3" fmla="*/ 34 h 140"/>
              <a:gd name="T4" fmla="*/ 109 w 176"/>
              <a:gd name="T5" fmla="*/ 121 h 140"/>
              <a:gd name="T6" fmla="*/ 67 w 176"/>
              <a:gd name="T7" fmla="*/ 121 h 140"/>
              <a:gd name="T8" fmla="*/ 12 w 176"/>
              <a:gd name="T9" fmla="*/ 34 h 140"/>
              <a:gd name="T10" fmla="*/ 31 w 176"/>
              <a:gd name="T11" fmla="*/ 0 h 140"/>
              <a:gd name="T12" fmla="*/ 145 w 176"/>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176" h="140">
                <a:moveTo>
                  <a:pt x="145" y="0"/>
                </a:moveTo>
                <a:cubicBezTo>
                  <a:pt x="167" y="0"/>
                  <a:pt x="176" y="15"/>
                  <a:pt x="164" y="34"/>
                </a:cubicBezTo>
                <a:cubicBezTo>
                  <a:pt x="109" y="121"/>
                  <a:pt x="109" y="121"/>
                  <a:pt x="109" y="121"/>
                </a:cubicBezTo>
                <a:cubicBezTo>
                  <a:pt x="98" y="140"/>
                  <a:pt x="78" y="140"/>
                  <a:pt x="67" y="121"/>
                </a:cubicBezTo>
                <a:cubicBezTo>
                  <a:pt x="12" y="34"/>
                  <a:pt x="12" y="34"/>
                  <a:pt x="12" y="34"/>
                </a:cubicBezTo>
                <a:cubicBezTo>
                  <a:pt x="0" y="15"/>
                  <a:pt x="9" y="0"/>
                  <a:pt x="31" y="0"/>
                </a:cubicBezTo>
                <a:lnTo>
                  <a:pt x="145" y="0"/>
                </a:lnTo>
                <a:close/>
              </a:path>
            </a:pathLst>
          </a:custGeom>
          <a:solidFill>
            <a:schemeClr val="accent4">
              <a:lumMod val="75000"/>
            </a:schemeClr>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DB7F5154-EF5B-42AC-9EB1-2CB277BE20AB}"/>
              </a:ext>
            </a:extLst>
          </p:cNvPr>
          <p:cNvSpPr txBox="1"/>
          <p:nvPr/>
        </p:nvSpPr>
        <p:spPr>
          <a:xfrm>
            <a:off x="5776209" y="3649094"/>
            <a:ext cx="621560" cy="276999"/>
          </a:xfrm>
          <a:prstGeom prst="rect">
            <a:avLst/>
          </a:prstGeom>
          <a:noFill/>
        </p:spPr>
        <p:txBody>
          <a:bodyPr wrap="square" rtlCol="0">
            <a:spAutoFit/>
          </a:bodyPr>
          <a:lstStyle/>
          <a:p>
            <a:pPr algn="ctr"/>
            <a:r>
              <a:rPr lang="en-US" sz="1200">
                <a:solidFill>
                  <a:schemeClr val="bg1"/>
                </a:solidFill>
                <a:latin typeface="Roboto" panose="02000000000000000000" pitchFamily="2" charset="0"/>
                <a:ea typeface="Roboto" panose="02000000000000000000" pitchFamily="2" charset="0"/>
                <a:cs typeface="Roboto" panose="02000000000000000000" pitchFamily="2" charset="0"/>
              </a:rPr>
              <a:t>80%</a:t>
            </a:r>
          </a:p>
        </p:txBody>
      </p:sp>
      <p:sp>
        <p:nvSpPr>
          <p:cNvPr id="60" name="TextBox 59">
            <a:extLst>
              <a:ext uri="{FF2B5EF4-FFF2-40B4-BE49-F238E27FC236}">
                <a16:creationId xmlns:a16="http://schemas.microsoft.com/office/drawing/2014/main" id="{C2865E8E-EF3E-43B5-B396-F601201A4F4B}"/>
              </a:ext>
            </a:extLst>
          </p:cNvPr>
          <p:cNvSpPr txBox="1"/>
          <p:nvPr/>
        </p:nvSpPr>
        <p:spPr>
          <a:xfrm>
            <a:off x="5776209" y="4035990"/>
            <a:ext cx="621560" cy="276999"/>
          </a:xfrm>
          <a:prstGeom prst="rect">
            <a:avLst/>
          </a:prstGeom>
          <a:noFill/>
        </p:spPr>
        <p:txBody>
          <a:bodyPr wrap="square" rtlCol="0">
            <a:spAutoFit/>
          </a:bodyPr>
          <a:lstStyle/>
          <a:p>
            <a:pPr algn="ctr"/>
            <a:r>
              <a:rPr lang="en-US" sz="1200">
                <a:solidFill>
                  <a:schemeClr val="bg1"/>
                </a:solidFill>
                <a:latin typeface="Roboto" panose="02000000000000000000" pitchFamily="2" charset="0"/>
                <a:ea typeface="Roboto" panose="02000000000000000000" pitchFamily="2" charset="0"/>
                <a:cs typeface="Roboto" panose="02000000000000000000" pitchFamily="2" charset="0"/>
              </a:rPr>
              <a:t>65%</a:t>
            </a:r>
          </a:p>
        </p:txBody>
      </p:sp>
      <p:sp>
        <p:nvSpPr>
          <p:cNvPr id="61" name="TextBox 60">
            <a:extLst>
              <a:ext uri="{FF2B5EF4-FFF2-40B4-BE49-F238E27FC236}">
                <a16:creationId xmlns:a16="http://schemas.microsoft.com/office/drawing/2014/main" id="{9243DD64-D28D-4033-85AE-44E9AB230026}"/>
              </a:ext>
            </a:extLst>
          </p:cNvPr>
          <p:cNvSpPr txBox="1"/>
          <p:nvPr/>
        </p:nvSpPr>
        <p:spPr>
          <a:xfrm>
            <a:off x="5776209" y="4422886"/>
            <a:ext cx="621560" cy="276999"/>
          </a:xfrm>
          <a:prstGeom prst="rect">
            <a:avLst/>
          </a:prstGeom>
          <a:noFill/>
        </p:spPr>
        <p:txBody>
          <a:bodyPr wrap="square" rtlCol="0">
            <a:spAutoFit/>
          </a:bodyPr>
          <a:lstStyle/>
          <a:p>
            <a:pPr algn="ctr"/>
            <a:r>
              <a:rPr lang="en-US" sz="1200">
                <a:solidFill>
                  <a:schemeClr val="bg1"/>
                </a:solidFill>
                <a:latin typeface="Roboto" panose="02000000000000000000" pitchFamily="2" charset="0"/>
                <a:ea typeface="Roboto" panose="02000000000000000000" pitchFamily="2" charset="0"/>
                <a:cs typeface="Roboto" panose="02000000000000000000" pitchFamily="2" charset="0"/>
              </a:rPr>
              <a:t>40%</a:t>
            </a:r>
          </a:p>
        </p:txBody>
      </p:sp>
      <p:sp>
        <p:nvSpPr>
          <p:cNvPr id="62" name="TextBox 61">
            <a:extLst>
              <a:ext uri="{FF2B5EF4-FFF2-40B4-BE49-F238E27FC236}">
                <a16:creationId xmlns:a16="http://schemas.microsoft.com/office/drawing/2014/main" id="{754EFD74-97A4-45BD-ACAA-647CC4D42C3E}"/>
              </a:ext>
            </a:extLst>
          </p:cNvPr>
          <p:cNvSpPr txBox="1"/>
          <p:nvPr/>
        </p:nvSpPr>
        <p:spPr>
          <a:xfrm>
            <a:off x="5776209" y="4809782"/>
            <a:ext cx="621560" cy="276999"/>
          </a:xfrm>
          <a:prstGeom prst="rect">
            <a:avLst/>
          </a:prstGeom>
          <a:noFill/>
        </p:spPr>
        <p:txBody>
          <a:bodyPr wrap="square" rtlCol="0">
            <a:spAutoFit/>
          </a:bodyPr>
          <a:lstStyle/>
          <a:p>
            <a:pPr algn="ctr"/>
            <a:r>
              <a:rPr lang="en-US" sz="1200">
                <a:solidFill>
                  <a:schemeClr val="bg1"/>
                </a:solidFill>
                <a:latin typeface="Roboto" panose="02000000000000000000" pitchFamily="2" charset="0"/>
                <a:ea typeface="Roboto" panose="02000000000000000000" pitchFamily="2" charset="0"/>
                <a:cs typeface="Roboto" panose="02000000000000000000" pitchFamily="2" charset="0"/>
              </a:rPr>
              <a:t>25%</a:t>
            </a:r>
          </a:p>
        </p:txBody>
      </p:sp>
      <p:sp>
        <p:nvSpPr>
          <p:cNvPr id="63" name="TextBox 62">
            <a:extLst>
              <a:ext uri="{FF2B5EF4-FFF2-40B4-BE49-F238E27FC236}">
                <a16:creationId xmlns:a16="http://schemas.microsoft.com/office/drawing/2014/main" id="{1F698946-8476-4120-9036-70FC342B7C05}"/>
              </a:ext>
            </a:extLst>
          </p:cNvPr>
          <p:cNvSpPr txBox="1"/>
          <p:nvPr/>
        </p:nvSpPr>
        <p:spPr>
          <a:xfrm>
            <a:off x="5911290" y="5165244"/>
            <a:ext cx="351398"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5%</a:t>
            </a:r>
          </a:p>
        </p:txBody>
      </p:sp>
      <p:sp>
        <p:nvSpPr>
          <p:cNvPr id="64" name="TextBox 63">
            <a:extLst>
              <a:ext uri="{FF2B5EF4-FFF2-40B4-BE49-F238E27FC236}">
                <a16:creationId xmlns:a16="http://schemas.microsoft.com/office/drawing/2014/main" id="{1775DD04-1164-4C66-8BDB-9732A6D5C24A}"/>
              </a:ext>
            </a:extLst>
          </p:cNvPr>
          <p:cNvSpPr txBox="1"/>
          <p:nvPr/>
        </p:nvSpPr>
        <p:spPr>
          <a:xfrm>
            <a:off x="5050105" y="5213033"/>
            <a:ext cx="116255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Graphics</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Print</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Development</a:t>
            </a:r>
          </a:p>
        </p:txBody>
      </p:sp>
      <p:sp>
        <p:nvSpPr>
          <p:cNvPr id="65" name="TextBox 64">
            <a:extLst>
              <a:ext uri="{FF2B5EF4-FFF2-40B4-BE49-F238E27FC236}">
                <a16:creationId xmlns:a16="http://schemas.microsoft.com/office/drawing/2014/main" id="{C06DB023-B2B7-4C51-8173-7E79BAAA519C}"/>
              </a:ext>
            </a:extLst>
          </p:cNvPr>
          <p:cNvSpPr txBox="1"/>
          <p:nvPr/>
        </p:nvSpPr>
        <p:spPr>
          <a:xfrm>
            <a:off x="6300927" y="5443865"/>
            <a:ext cx="822947" cy="528350"/>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Website</a:t>
            </a:r>
          </a:p>
          <a:p>
            <a:pPr marL="171450" indent="-171450">
              <a:lnSpc>
                <a:spcPct val="150000"/>
              </a:lnSpc>
              <a:buFont typeface="Arial" panose="020B0604020202020204" pitchFamily="34" charset="0"/>
              <a:buChar char="•"/>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Icons</a:t>
            </a:r>
          </a:p>
        </p:txBody>
      </p:sp>
      <p:grpSp>
        <p:nvGrpSpPr>
          <p:cNvPr id="97" name="Group 96">
            <a:extLst>
              <a:ext uri="{FF2B5EF4-FFF2-40B4-BE49-F238E27FC236}">
                <a16:creationId xmlns:a16="http://schemas.microsoft.com/office/drawing/2014/main" id="{56F9CFFA-09E9-4168-B4BF-1F1F727D3770}"/>
              </a:ext>
            </a:extLst>
          </p:cNvPr>
          <p:cNvGrpSpPr/>
          <p:nvPr/>
        </p:nvGrpSpPr>
        <p:grpSpPr>
          <a:xfrm>
            <a:off x="8890330" y="3552449"/>
            <a:ext cx="517280" cy="1725426"/>
            <a:chOff x="8890330" y="3741924"/>
            <a:chExt cx="517280" cy="1725426"/>
          </a:xfrm>
        </p:grpSpPr>
        <p:grpSp>
          <p:nvGrpSpPr>
            <p:cNvPr id="96" name="Group 95">
              <a:extLst>
                <a:ext uri="{FF2B5EF4-FFF2-40B4-BE49-F238E27FC236}">
                  <a16:creationId xmlns:a16="http://schemas.microsoft.com/office/drawing/2014/main" id="{C24D6EA5-E0EE-43EF-954D-88E64B335D3B}"/>
                </a:ext>
              </a:extLst>
            </p:cNvPr>
            <p:cNvGrpSpPr/>
            <p:nvPr/>
          </p:nvGrpSpPr>
          <p:grpSpPr>
            <a:xfrm>
              <a:off x="9288779" y="3864043"/>
              <a:ext cx="118831" cy="1603307"/>
              <a:chOff x="9288779" y="3864043"/>
              <a:chExt cx="118831" cy="1603307"/>
            </a:xfrm>
          </p:grpSpPr>
          <p:cxnSp>
            <p:nvCxnSpPr>
              <p:cNvPr id="72" name="Straight Connector 71">
                <a:extLst>
                  <a:ext uri="{FF2B5EF4-FFF2-40B4-BE49-F238E27FC236}">
                    <a16:creationId xmlns:a16="http://schemas.microsoft.com/office/drawing/2014/main" id="{DB8B4926-681B-492C-B018-962CF3C226F0}"/>
                  </a:ext>
                </a:extLst>
              </p:cNvPr>
              <p:cNvCxnSpPr>
                <a:cxnSpLocks/>
              </p:cNvCxnSpPr>
              <p:nvPr/>
            </p:nvCxnSpPr>
            <p:spPr>
              <a:xfrm>
                <a:off x="9288779" y="3864043"/>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EE4B7F8-14C1-4757-85BB-4B91337C7052}"/>
                  </a:ext>
                </a:extLst>
              </p:cNvPr>
              <p:cNvCxnSpPr>
                <a:cxnSpLocks/>
              </p:cNvCxnSpPr>
              <p:nvPr/>
            </p:nvCxnSpPr>
            <p:spPr>
              <a:xfrm>
                <a:off x="9288779" y="4207608"/>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C2322DD-F828-498E-8B5B-CAAB786AA9EB}"/>
                  </a:ext>
                </a:extLst>
              </p:cNvPr>
              <p:cNvCxnSpPr>
                <a:cxnSpLocks/>
              </p:cNvCxnSpPr>
              <p:nvPr/>
            </p:nvCxnSpPr>
            <p:spPr>
              <a:xfrm>
                <a:off x="9288779" y="4551173"/>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482C286-134E-48FF-AB45-9A057DBCD0C1}"/>
                  </a:ext>
                </a:extLst>
              </p:cNvPr>
              <p:cNvCxnSpPr>
                <a:cxnSpLocks/>
              </p:cNvCxnSpPr>
              <p:nvPr/>
            </p:nvCxnSpPr>
            <p:spPr>
              <a:xfrm>
                <a:off x="9288779" y="4894738"/>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242C2AB-FE36-4292-84F2-425C267F9DC0}"/>
                  </a:ext>
                </a:extLst>
              </p:cNvPr>
              <p:cNvCxnSpPr>
                <a:cxnSpLocks/>
              </p:cNvCxnSpPr>
              <p:nvPr/>
            </p:nvCxnSpPr>
            <p:spPr>
              <a:xfrm>
                <a:off x="9288779" y="5238304"/>
                <a:ext cx="11883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4920142-ADED-4D97-834A-86C1CAB8FB1D}"/>
                  </a:ext>
                </a:extLst>
              </p:cNvPr>
              <p:cNvCxnSpPr>
                <a:cxnSpLocks/>
              </p:cNvCxnSpPr>
              <p:nvPr/>
            </p:nvCxnSpPr>
            <p:spPr>
              <a:xfrm>
                <a:off x="9344815" y="3978564"/>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BB5A6ED6-DD74-49CA-9719-D9A4A691E012}"/>
                  </a:ext>
                </a:extLst>
              </p:cNvPr>
              <p:cNvCxnSpPr>
                <a:cxnSpLocks/>
              </p:cNvCxnSpPr>
              <p:nvPr/>
            </p:nvCxnSpPr>
            <p:spPr>
              <a:xfrm>
                <a:off x="9344815" y="4093086"/>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91F804C7-9244-462D-B02A-D82CDDAEEDB1}"/>
                  </a:ext>
                </a:extLst>
              </p:cNvPr>
              <p:cNvCxnSpPr>
                <a:cxnSpLocks/>
              </p:cNvCxnSpPr>
              <p:nvPr/>
            </p:nvCxnSpPr>
            <p:spPr>
              <a:xfrm>
                <a:off x="9344815" y="4322130"/>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1194079-2951-4F48-BBE1-43EAC80ED23B}"/>
                  </a:ext>
                </a:extLst>
              </p:cNvPr>
              <p:cNvCxnSpPr>
                <a:cxnSpLocks/>
              </p:cNvCxnSpPr>
              <p:nvPr/>
            </p:nvCxnSpPr>
            <p:spPr>
              <a:xfrm>
                <a:off x="9344815" y="4436651"/>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BF4F7DFE-D9FE-4905-8E29-560AE610D0F2}"/>
                  </a:ext>
                </a:extLst>
              </p:cNvPr>
              <p:cNvCxnSpPr>
                <a:cxnSpLocks/>
              </p:cNvCxnSpPr>
              <p:nvPr/>
            </p:nvCxnSpPr>
            <p:spPr>
              <a:xfrm>
                <a:off x="9344815" y="4665695"/>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1FDD01D-3148-4624-BCA3-5A1F26A454F3}"/>
                  </a:ext>
                </a:extLst>
              </p:cNvPr>
              <p:cNvCxnSpPr>
                <a:cxnSpLocks/>
              </p:cNvCxnSpPr>
              <p:nvPr/>
            </p:nvCxnSpPr>
            <p:spPr>
              <a:xfrm>
                <a:off x="9344815" y="4780217"/>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F48C6AA8-651C-4CF9-98AB-E7DD60434262}"/>
                  </a:ext>
                </a:extLst>
              </p:cNvPr>
              <p:cNvCxnSpPr>
                <a:cxnSpLocks/>
              </p:cNvCxnSpPr>
              <p:nvPr/>
            </p:nvCxnSpPr>
            <p:spPr>
              <a:xfrm>
                <a:off x="9344815" y="5009260"/>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FD0605D-3075-4EA4-A628-27B95E097090}"/>
                  </a:ext>
                </a:extLst>
              </p:cNvPr>
              <p:cNvCxnSpPr>
                <a:cxnSpLocks/>
              </p:cNvCxnSpPr>
              <p:nvPr/>
            </p:nvCxnSpPr>
            <p:spPr>
              <a:xfrm>
                <a:off x="9344815" y="5123782"/>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8CAF68D-7047-43C1-AF6A-A018CBC32C4F}"/>
                  </a:ext>
                </a:extLst>
              </p:cNvPr>
              <p:cNvCxnSpPr>
                <a:cxnSpLocks/>
              </p:cNvCxnSpPr>
              <p:nvPr/>
            </p:nvCxnSpPr>
            <p:spPr>
              <a:xfrm>
                <a:off x="9344815" y="5352825"/>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415731D8-B35D-48A5-BC86-342623F3857F}"/>
                  </a:ext>
                </a:extLst>
              </p:cNvPr>
              <p:cNvCxnSpPr>
                <a:cxnSpLocks/>
              </p:cNvCxnSpPr>
              <p:nvPr/>
            </p:nvCxnSpPr>
            <p:spPr>
              <a:xfrm>
                <a:off x="9344815" y="5467350"/>
                <a:ext cx="6279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1" name="TextBox 90">
              <a:extLst>
                <a:ext uri="{FF2B5EF4-FFF2-40B4-BE49-F238E27FC236}">
                  <a16:creationId xmlns:a16="http://schemas.microsoft.com/office/drawing/2014/main" id="{74C57646-A801-40EF-AE0F-409F2CEA7B8C}"/>
                </a:ext>
              </a:extLst>
            </p:cNvPr>
            <p:cNvSpPr txBox="1"/>
            <p:nvPr/>
          </p:nvSpPr>
          <p:spPr>
            <a:xfrm>
              <a:off x="8890330" y="3741924"/>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100</a:t>
              </a:r>
            </a:p>
          </p:txBody>
        </p:sp>
        <p:sp>
          <p:nvSpPr>
            <p:cNvPr id="92" name="TextBox 91">
              <a:extLst>
                <a:ext uri="{FF2B5EF4-FFF2-40B4-BE49-F238E27FC236}">
                  <a16:creationId xmlns:a16="http://schemas.microsoft.com/office/drawing/2014/main" id="{EBF8F6B7-7FD0-48C6-BB37-B092BF7C30D0}"/>
                </a:ext>
              </a:extLst>
            </p:cNvPr>
            <p:cNvSpPr txBox="1"/>
            <p:nvPr/>
          </p:nvSpPr>
          <p:spPr>
            <a:xfrm>
              <a:off x="8890330" y="4078590"/>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80</a:t>
              </a:r>
            </a:p>
          </p:txBody>
        </p:sp>
        <p:sp>
          <p:nvSpPr>
            <p:cNvPr id="93" name="TextBox 92">
              <a:extLst>
                <a:ext uri="{FF2B5EF4-FFF2-40B4-BE49-F238E27FC236}">
                  <a16:creationId xmlns:a16="http://schemas.microsoft.com/office/drawing/2014/main" id="{E1D8AAEC-48DE-4D0B-84A4-F0C7195698D9}"/>
                </a:ext>
              </a:extLst>
            </p:cNvPr>
            <p:cNvSpPr txBox="1"/>
            <p:nvPr/>
          </p:nvSpPr>
          <p:spPr>
            <a:xfrm>
              <a:off x="8890330" y="4425651"/>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60</a:t>
              </a:r>
            </a:p>
          </p:txBody>
        </p:sp>
        <p:sp>
          <p:nvSpPr>
            <p:cNvPr id="94" name="TextBox 93">
              <a:extLst>
                <a:ext uri="{FF2B5EF4-FFF2-40B4-BE49-F238E27FC236}">
                  <a16:creationId xmlns:a16="http://schemas.microsoft.com/office/drawing/2014/main" id="{88EEBC4A-EAC9-4B81-9696-9857A8F402EE}"/>
                </a:ext>
              </a:extLst>
            </p:cNvPr>
            <p:cNvSpPr txBox="1"/>
            <p:nvPr/>
          </p:nvSpPr>
          <p:spPr>
            <a:xfrm>
              <a:off x="8890330" y="4771627"/>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40</a:t>
              </a:r>
            </a:p>
          </p:txBody>
        </p:sp>
        <p:sp>
          <p:nvSpPr>
            <p:cNvPr id="95" name="TextBox 94">
              <a:extLst>
                <a:ext uri="{FF2B5EF4-FFF2-40B4-BE49-F238E27FC236}">
                  <a16:creationId xmlns:a16="http://schemas.microsoft.com/office/drawing/2014/main" id="{BB1845D6-46C8-41CE-BE44-9D3F9A92F3E0}"/>
                </a:ext>
              </a:extLst>
            </p:cNvPr>
            <p:cNvSpPr txBox="1"/>
            <p:nvPr/>
          </p:nvSpPr>
          <p:spPr>
            <a:xfrm>
              <a:off x="8890330" y="5124644"/>
              <a:ext cx="444169" cy="246221"/>
            </a:xfrm>
            <a:prstGeom prst="rect">
              <a:avLst/>
            </a:prstGeom>
            <a:noFill/>
          </p:spPr>
          <p:txBody>
            <a:bodyPr wrap="square" rtlCol="0">
              <a:spAutoFit/>
            </a:bodyPr>
            <a:lstStyle/>
            <a:p>
              <a:pPr algn="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20</a:t>
              </a:r>
            </a:p>
          </p:txBody>
        </p:sp>
      </p:grpSp>
      <p:sp>
        <p:nvSpPr>
          <p:cNvPr id="104" name="TextBox 103">
            <a:extLst>
              <a:ext uri="{FF2B5EF4-FFF2-40B4-BE49-F238E27FC236}">
                <a16:creationId xmlns:a16="http://schemas.microsoft.com/office/drawing/2014/main" id="{F68D663A-8C78-4092-88E2-200D7B0126D0}"/>
              </a:ext>
            </a:extLst>
          </p:cNvPr>
          <p:cNvSpPr txBox="1"/>
          <p:nvPr/>
        </p:nvSpPr>
        <p:spPr>
          <a:xfrm>
            <a:off x="10286208" y="4110626"/>
            <a:ext cx="668503"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65%</a:t>
            </a:r>
          </a:p>
        </p:txBody>
      </p:sp>
      <p:cxnSp>
        <p:nvCxnSpPr>
          <p:cNvPr id="105" name="Straight Connector 104">
            <a:extLst>
              <a:ext uri="{FF2B5EF4-FFF2-40B4-BE49-F238E27FC236}">
                <a16:creationId xmlns:a16="http://schemas.microsoft.com/office/drawing/2014/main" id="{3E8A0F78-063E-4212-91DE-72DA2F9C111D}"/>
              </a:ext>
            </a:extLst>
          </p:cNvPr>
          <p:cNvCxnSpPr>
            <a:cxnSpLocks/>
          </p:cNvCxnSpPr>
          <p:nvPr/>
        </p:nvCxnSpPr>
        <p:spPr>
          <a:xfrm>
            <a:off x="10067925" y="4296658"/>
            <a:ext cx="2127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CCDC9F13-C2D1-4C03-BB1A-239CCAFA114B}"/>
              </a:ext>
            </a:extLst>
          </p:cNvPr>
          <p:cNvSpPr txBox="1"/>
          <p:nvPr/>
        </p:nvSpPr>
        <p:spPr>
          <a:xfrm>
            <a:off x="8930223" y="5463640"/>
            <a:ext cx="191696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in a to is in there go frequently</a:t>
            </a:r>
          </a:p>
        </p:txBody>
      </p:sp>
    </p:spTree>
    <p:extLst>
      <p:ext uri="{BB962C8B-B14F-4D97-AF65-F5344CB8AC3E}">
        <p14:creationId xmlns:p14="http://schemas.microsoft.com/office/powerpoint/2010/main" val="694776168"/>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3135869-035A-4044-A24D-820FC0FCDC65}"/>
              </a:ext>
            </a:extLst>
          </p:cNvPr>
          <p:cNvSpPr/>
          <p:nvPr/>
        </p:nvSpPr>
        <p:spPr>
          <a:xfrm>
            <a:off x="687324" y="1994874"/>
            <a:ext cx="10817352" cy="4177326"/>
          </a:xfrm>
          <a:prstGeom prst="rect">
            <a:avLst/>
          </a:prstGeom>
          <a:solidFill>
            <a:schemeClr val="bg1"/>
          </a:solidFill>
          <a:ln>
            <a:noFill/>
          </a:ln>
          <a:effectLst>
            <a:outerShdw blurRad="254000" dist="1016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Line 24">
            <a:extLst>
              <a:ext uri="{FF2B5EF4-FFF2-40B4-BE49-F238E27FC236}">
                <a16:creationId xmlns:a16="http://schemas.microsoft.com/office/drawing/2014/main" id="{859E5375-96A6-430F-9DE3-0C2AB123A94C}"/>
              </a:ext>
            </a:extLst>
          </p:cNvPr>
          <p:cNvSpPr>
            <a:spLocks noChangeShapeType="1"/>
          </p:cNvSpPr>
          <p:nvPr/>
        </p:nvSpPr>
        <p:spPr bwMode="auto">
          <a:xfrm flipH="1">
            <a:off x="1228725" y="5006245"/>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Line 25">
            <a:extLst>
              <a:ext uri="{FF2B5EF4-FFF2-40B4-BE49-F238E27FC236}">
                <a16:creationId xmlns:a16="http://schemas.microsoft.com/office/drawing/2014/main" id="{93B22956-2D4C-48F1-89C6-CF12A2E326C0}"/>
              </a:ext>
            </a:extLst>
          </p:cNvPr>
          <p:cNvSpPr>
            <a:spLocks noChangeShapeType="1"/>
          </p:cNvSpPr>
          <p:nvPr/>
        </p:nvSpPr>
        <p:spPr bwMode="auto">
          <a:xfrm flipH="1">
            <a:off x="1228725" y="4817846"/>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Line 26">
            <a:extLst>
              <a:ext uri="{FF2B5EF4-FFF2-40B4-BE49-F238E27FC236}">
                <a16:creationId xmlns:a16="http://schemas.microsoft.com/office/drawing/2014/main" id="{CCF54BB3-0B86-4EDE-943D-ADE3811626A0}"/>
              </a:ext>
            </a:extLst>
          </p:cNvPr>
          <p:cNvSpPr>
            <a:spLocks noChangeShapeType="1"/>
          </p:cNvSpPr>
          <p:nvPr/>
        </p:nvSpPr>
        <p:spPr bwMode="auto">
          <a:xfrm flipH="1">
            <a:off x="1228725" y="4630852"/>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Line 27">
            <a:extLst>
              <a:ext uri="{FF2B5EF4-FFF2-40B4-BE49-F238E27FC236}">
                <a16:creationId xmlns:a16="http://schemas.microsoft.com/office/drawing/2014/main" id="{AAB992B0-2A91-4C49-9BA0-FC05B34183E8}"/>
              </a:ext>
            </a:extLst>
          </p:cNvPr>
          <p:cNvSpPr>
            <a:spLocks noChangeShapeType="1"/>
          </p:cNvSpPr>
          <p:nvPr/>
        </p:nvSpPr>
        <p:spPr bwMode="auto">
          <a:xfrm flipH="1">
            <a:off x="1228725" y="4443858"/>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Line 28">
            <a:extLst>
              <a:ext uri="{FF2B5EF4-FFF2-40B4-BE49-F238E27FC236}">
                <a16:creationId xmlns:a16="http://schemas.microsoft.com/office/drawing/2014/main" id="{F029E4FB-B462-41AF-BC10-5A2C220EB348}"/>
              </a:ext>
            </a:extLst>
          </p:cNvPr>
          <p:cNvSpPr>
            <a:spLocks noChangeShapeType="1"/>
          </p:cNvSpPr>
          <p:nvPr/>
        </p:nvSpPr>
        <p:spPr bwMode="auto">
          <a:xfrm flipH="1">
            <a:off x="1228725" y="4255459"/>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Line 29">
            <a:extLst>
              <a:ext uri="{FF2B5EF4-FFF2-40B4-BE49-F238E27FC236}">
                <a16:creationId xmlns:a16="http://schemas.microsoft.com/office/drawing/2014/main" id="{0C580783-2DB2-4217-852E-F164D9542FA7}"/>
              </a:ext>
            </a:extLst>
          </p:cNvPr>
          <p:cNvSpPr>
            <a:spLocks noChangeShapeType="1"/>
          </p:cNvSpPr>
          <p:nvPr/>
        </p:nvSpPr>
        <p:spPr bwMode="auto">
          <a:xfrm flipH="1">
            <a:off x="1228725" y="4068465"/>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Line 30">
            <a:extLst>
              <a:ext uri="{FF2B5EF4-FFF2-40B4-BE49-F238E27FC236}">
                <a16:creationId xmlns:a16="http://schemas.microsoft.com/office/drawing/2014/main" id="{37E4780C-F293-4ABC-9BAC-A601E6A677EE}"/>
              </a:ext>
            </a:extLst>
          </p:cNvPr>
          <p:cNvSpPr>
            <a:spLocks noChangeShapeType="1"/>
          </p:cNvSpPr>
          <p:nvPr/>
        </p:nvSpPr>
        <p:spPr bwMode="auto">
          <a:xfrm flipH="1">
            <a:off x="1228725" y="3880066"/>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Line 31">
            <a:extLst>
              <a:ext uri="{FF2B5EF4-FFF2-40B4-BE49-F238E27FC236}">
                <a16:creationId xmlns:a16="http://schemas.microsoft.com/office/drawing/2014/main" id="{D5E35D1D-EED3-4F9B-9F07-8ECA3F09B3C8}"/>
              </a:ext>
            </a:extLst>
          </p:cNvPr>
          <p:cNvSpPr>
            <a:spLocks noChangeShapeType="1"/>
          </p:cNvSpPr>
          <p:nvPr/>
        </p:nvSpPr>
        <p:spPr bwMode="auto">
          <a:xfrm flipH="1">
            <a:off x="1228725" y="3693072"/>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Line 32">
            <a:extLst>
              <a:ext uri="{FF2B5EF4-FFF2-40B4-BE49-F238E27FC236}">
                <a16:creationId xmlns:a16="http://schemas.microsoft.com/office/drawing/2014/main" id="{A93A44C8-1D3C-4D60-853C-E3B9501110AF}"/>
              </a:ext>
            </a:extLst>
          </p:cNvPr>
          <p:cNvSpPr>
            <a:spLocks noChangeShapeType="1"/>
          </p:cNvSpPr>
          <p:nvPr/>
        </p:nvSpPr>
        <p:spPr bwMode="auto">
          <a:xfrm flipH="1">
            <a:off x="1228725" y="3506078"/>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Line 33">
            <a:extLst>
              <a:ext uri="{FF2B5EF4-FFF2-40B4-BE49-F238E27FC236}">
                <a16:creationId xmlns:a16="http://schemas.microsoft.com/office/drawing/2014/main" id="{2DB4B32C-7387-44DF-AE68-9D1E491993A5}"/>
              </a:ext>
            </a:extLst>
          </p:cNvPr>
          <p:cNvSpPr>
            <a:spLocks noChangeShapeType="1"/>
          </p:cNvSpPr>
          <p:nvPr/>
        </p:nvSpPr>
        <p:spPr bwMode="auto">
          <a:xfrm flipH="1">
            <a:off x="1228725" y="3317679"/>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Line 34">
            <a:extLst>
              <a:ext uri="{FF2B5EF4-FFF2-40B4-BE49-F238E27FC236}">
                <a16:creationId xmlns:a16="http://schemas.microsoft.com/office/drawing/2014/main" id="{19E478D0-123D-4295-997D-4E370F45E53F}"/>
              </a:ext>
            </a:extLst>
          </p:cNvPr>
          <p:cNvSpPr>
            <a:spLocks noChangeShapeType="1"/>
          </p:cNvSpPr>
          <p:nvPr/>
        </p:nvSpPr>
        <p:spPr bwMode="auto">
          <a:xfrm flipH="1">
            <a:off x="1228725" y="3130685"/>
            <a:ext cx="9734550" cy="0"/>
          </a:xfrm>
          <a:prstGeom prst="line">
            <a:avLst/>
          </a:prstGeom>
          <a:noFill/>
          <a:ln w="7938" cap="flat">
            <a:solidFill>
              <a:schemeClr val="bg1">
                <a:lumMod val="9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aphicFrame>
        <p:nvGraphicFramePr>
          <p:cNvPr id="47" name="Chart 46">
            <a:extLst>
              <a:ext uri="{FF2B5EF4-FFF2-40B4-BE49-F238E27FC236}">
                <a16:creationId xmlns:a16="http://schemas.microsoft.com/office/drawing/2014/main" id="{9B2D3B01-6FB2-4854-8673-1F5876072571}"/>
              </a:ext>
            </a:extLst>
          </p:cNvPr>
          <p:cNvGraphicFramePr/>
          <p:nvPr>
            <p:extLst>
              <p:ext uri="{D42A27DB-BD31-4B8C-83A1-F6EECF244321}">
                <p14:modId xmlns:p14="http://schemas.microsoft.com/office/powerpoint/2010/main" val="2805564184"/>
              </p:ext>
            </p:extLst>
          </p:nvPr>
        </p:nvGraphicFramePr>
        <p:xfrm>
          <a:off x="1228725" y="2942285"/>
          <a:ext cx="9734550" cy="2325038"/>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2AE34BD4-2E2D-4D11-B9D0-6BB9FD4B9739}"/>
              </a:ext>
            </a:extLst>
          </p:cNvPr>
          <p:cNvSpPr txBox="1"/>
          <p:nvPr/>
        </p:nvSpPr>
        <p:spPr>
          <a:xfrm>
            <a:off x="2273643" y="523875"/>
            <a:ext cx="764471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12-Month Sales Forecast</a:t>
            </a:r>
          </a:p>
        </p:txBody>
      </p:sp>
      <p:sp>
        <p:nvSpPr>
          <p:cNvPr id="4" name="TextBox 3">
            <a:extLst>
              <a:ext uri="{FF2B5EF4-FFF2-40B4-BE49-F238E27FC236}">
                <a16:creationId xmlns:a16="http://schemas.microsoft.com/office/drawing/2014/main" id="{BF026EE5-C5A9-4F8C-BBCD-BEF23D43919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8" name="TextBox 47">
            <a:extLst>
              <a:ext uri="{FF2B5EF4-FFF2-40B4-BE49-F238E27FC236}">
                <a16:creationId xmlns:a16="http://schemas.microsoft.com/office/drawing/2014/main" id="{F6A8AEE1-2013-4912-9A20-AD9DDE8428DE}"/>
              </a:ext>
            </a:extLst>
          </p:cNvPr>
          <p:cNvSpPr txBox="1"/>
          <p:nvPr/>
        </p:nvSpPr>
        <p:spPr>
          <a:xfrm>
            <a:off x="1152535" y="2534471"/>
            <a:ext cx="7934316"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 sales estimate of the monthly unit sales for the remaining months of the year. This is considering seasonality but not external factors.</a:t>
            </a:r>
          </a:p>
        </p:txBody>
      </p:sp>
      <p:sp>
        <p:nvSpPr>
          <p:cNvPr id="49" name="TextBox 48">
            <a:extLst>
              <a:ext uri="{FF2B5EF4-FFF2-40B4-BE49-F238E27FC236}">
                <a16:creationId xmlns:a16="http://schemas.microsoft.com/office/drawing/2014/main" id="{9A6E5C40-EC1A-4BB5-B772-F6FD22C59FD0}"/>
              </a:ext>
            </a:extLst>
          </p:cNvPr>
          <p:cNvSpPr txBox="1"/>
          <p:nvPr/>
        </p:nvSpPr>
        <p:spPr>
          <a:xfrm>
            <a:off x="1152533" y="2258578"/>
            <a:ext cx="1714491" cy="276999"/>
          </a:xfrm>
          <a:prstGeom prst="rect">
            <a:avLst/>
          </a:prstGeom>
          <a:noFill/>
        </p:spPr>
        <p:txBody>
          <a:bodyPr wrap="square" rtlCol="0">
            <a:spAutoFit/>
          </a:bodyPr>
          <a:lstStyle/>
          <a:p>
            <a:r>
              <a:rPr lang="en-US" sz="12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Monthly Sales Volume</a:t>
            </a:r>
          </a:p>
        </p:txBody>
      </p:sp>
      <p:sp>
        <p:nvSpPr>
          <p:cNvPr id="51" name="TextBox 50">
            <a:extLst>
              <a:ext uri="{FF2B5EF4-FFF2-40B4-BE49-F238E27FC236}">
                <a16:creationId xmlns:a16="http://schemas.microsoft.com/office/drawing/2014/main" id="{C0C7F5A3-D7BE-4A0E-AE5B-965456BBA30F}"/>
              </a:ext>
            </a:extLst>
          </p:cNvPr>
          <p:cNvSpPr txBox="1"/>
          <p:nvPr/>
        </p:nvSpPr>
        <p:spPr>
          <a:xfrm>
            <a:off x="1514484" y="4828516"/>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$5K</a:t>
            </a:r>
          </a:p>
        </p:txBody>
      </p:sp>
      <p:sp>
        <p:nvSpPr>
          <p:cNvPr id="52" name="TextBox 51">
            <a:extLst>
              <a:ext uri="{FF2B5EF4-FFF2-40B4-BE49-F238E27FC236}">
                <a16:creationId xmlns:a16="http://schemas.microsoft.com/office/drawing/2014/main" id="{61286135-5EFE-482E-8EA5-96DBE78F2FCB}"/>
              </a:ext>
            </a:extLst>
          </p:cNvPr>
          <p:cNvSpPr txBox="1"/>
          <p:nvPr/>
        </p:nvSpPr>
        <p:spPr>
          <a:xfrm>
            <a:off x="2299344" y="4153993"/>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$6K</a:t>
            </a:r>
          </a:p>
        </p:txBody>
      </p:sp>
      <p:sp>
        <p:nvSpPr>
          <p:cNvPr id="53" name="TextBox 52">
            <a:extLst>
              <a:ext uri="{FF2B5EF4-FFF2-40B4-BE49-F238E27FC236}">
                <a16:creationId xmlns:a16="http://schemas.microsoft.com/office/drawing/2014/main" id="{86932A20-B83E-49BA-95A1-520B90532DCA}"/>
              </a:ext>
            </a:extLst>
          </p:cNvPr>
          <p:cNvSpPr txBox="1"/>
          <p:nvPr/>
        </p:nvSpPr>
        <p:spPr>
          <a:xfrm>
            <a:off x="3088017" y="4724892"/>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$3K</a:t>
            </a:r>
          </a:p>
        </p:txBody>
      </p:sp>
      <p:sp>
        <p:nvSpPr>
          <p:cNvPr id="54" name="TextBox 53">
            <a:extLst>
              <a:ext uri="{FF2B5EF4-FFF2-40B4-BE49-F238E27FC236}">
                <a16:creationId xmlns:a16="http://schemas.microsoft.com/office/drawing/2014/main" id="{73CD809E-43CF-4948-A325-FBEF26A1F17E}"/>
              </a:ext>
            </a:extLst>
          </p:cNvPr>
          <p:cNvSpPr txBox="1"/>
          <p:nvPr/>
        </p:nvSpPr>
        <p:spPr>
          <a:xfrm>
            <a:off x="3880497" y="3933538"/>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$7K</a:t>
            </a:r>
          </a:p>
        </p:txBody>
      </p:sp>
      <p:sp>
        <p:nvSpPr>
          <p:cNvPr id="55" name="TextBox 54">
            <a:extLst>
              <a:ext uri="{FF2B5EF4-FFF2-40B4-BE49-F238E27FC236}">
                <a16:creationId xmlns:a16="http://schemas.microsoft.com/office/drawing/2014/main" id="{4CFCCAE6-8335-4B61-A2E0-21AB8EC55F02}"/>
              </a:ext>
            </a:extLst>
          </p:cNvPr>
          <p:cNvSpPr txBox="1"/>
          <p:nvPr/>
        </p:nvSpPr>
        <p:spPr>
          <a:xfrm>
            <a:off x="4661925" y="4365176"/>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$4K</a:t>
            </a:r>
          </a:p>
        </p:txBody>
      </p:sp>
      <p:sp>
        <p:nvSpPr>
          <p:cNvPr id="56" name="TextBox 55">
            <a:extLst>
              <a:ext uri="{FF2B5EF4-FFF2-40B4-BE49-F238E27FC236}">
                <a16:creationId xmlns:a16="http://schemas.microsoft.com/office/drawing/2014/main" id="{712E733A-F43A-4C6F-BC53-A0B0AFA6510C}"/>
              </a:ext>
            </a:extLst>
          </p:cNvPr>
          <p:cNvSpPr txBox="1"/>
          <p:nvPr/>
        </p:nvSpPr>
        <p:spPr>
          <a:xfrm>
            <a:off x="5454405" y="3704278"/>
            <a:ext cx="495294"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$9K</a:t>
            </a:r>
          </a:p>
        </p:txBody>
      </p:sp>
      <p:sp>
        <p:nvSpPr>
          <p:cNvPr id="57" name="TextBox 56">
            <a:extLst>
              <a:ext uri="{FF2B5EF4-FFF2-40B4-BE49-F238E27FC236}">
                <a16:creationId xmlns:a16="http://schemas.microsoft.com/office/drawing/2014/main" id="{78485065-BE73-47D3-B093-59F323928D92}"/>
              </a:ext>
            </a:extLst>
          </p:cNvPr>
          <p:cNvSpPr txBox="1"/>
          <p:nvPr/>
        </p:nvSpPr>
        <p:spPr>
          <a:xfrm>
            <a:off x="6149731" y="4367174"/>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$2K</a:t>
            </a:r>
          </a:p>
        </p:txBody>
      </p:sp>
      <p:sp>
        <p:nvSpPr>
          <p:cNvPr id="58" name="TextBox 57">
            <a:extLst>
              <a:ext uri="{FF2B5EF4-FFF2-40B4-BE49-F238E27FC236}">
                <a16:creationId xmlns:a16="http://schemas.microsoft.com/office/drawing/2014/main" id="{F02DE46B-764E-473B-B366-A7C49C833F4F}"/>
              </a:ext>
            </a:extLst>
          </p:cNvPr>
          <p:cNvSpPr txBox="1"/>
          <p:nvPr/>
        </p:nvSpPr>
        <p:spPr>
          <a:xfrm>
            <a:off x="6938790" y="3467557"/>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$12K</a:t>
            </a:r>
          </a:p>
        </p:txBody>
      </p:sp>
      <p:sp>
        <p:nvSpPr>
          <p:cNvPr id="59" name="TextBox 58">
            <a:extLst>
              <a:ext uri="{FF2B5EF4-FFF2-40B4-BE49-F238E27FC236}">
                <a16:creationId xmlns:a16="http://schemas.microsoft.com/office/drawing/2014/main" id="{E86F24B7-5170-42C3-8231-34D31A497B85}"/>
              </a:ext>
            </a:extLst>
          </p:cNvPr>
          <p:cNvSpPr txBox="1"/>
          <p:nvPr/>
        </p:nvSpPr>
        <p:spPr>
          <a:xfrm>
            <a:off x="7726501" y="4268530"/>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$5K</a:t>
            </a:r>
          </a:p>
        </p:txBody>
      </p:sp>
      <p:sp>
        <p:nvSpPr>
          <p:cNvPr id="61" name="TextBox 60">
            <a:extLst>
              <a:ext uri="{FF2B5EF4-FFF2-40B4-BE49-F238E27FC236}">
                <a16:creationId xmlns:a16="http://schemas.microsoft.com/office/drawing/2014/main" id="{A4ADAB1D-0A85-4935-9BCB-EB9756B7C1CD}"/>
              </a:ext>
            </a:extLst>
          </p:cNvPr>
          <p:cNvSpPr txBox="1"/>
          <p:nvPr/>
        </p:nvSpPr>
        <p:spPr>
          <a:xfrm>
            <a:off x="8513836" y="3127837"/>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$15K</a:t>
            </a:r>
          </a:p>
        </p:txBody>
      </p:sp>
      <p:sp>
        <p:nvSpPr>
          <p:cNvPr id="62" name="TextBox 61">
            <a:extLst>
              <a:ext uri="{FF2B5EF4-FFF2-40B4-BE49-F238E27FC236}">
                <a16:creationId xmlns:a16="http://schemas.microsoft.com/office/drawing/2014/main" id="{C94BE685-2C73-4EB3-941E-C866134A6207}"/>
              </a:ext>
            </a:extLst>
          </p:cNvPr>
          <p:cNvSpPr txBox="1"/>
          <p:nvPr/>
        </p:nvSpPr>
        <p:spPr>
          <a:xfrm>
            <a:off x="9329648" y="3927290"/>
            <a:ext cx="673590" cy="276999"/>
          </a:xfrm>
          <a:prstGeom prst="rect">
            <a:avLst/>
          </a:prstGeom>
          <a:noFill/>
        </p:spPr>
        <p:txBody>
          <a:bodyPr wrap="square" rtlCol="0">
            <a:spAutoFit/>
          </a:bodyPr>
          <a:lstStyle/>
          <a:p>
            <a:pPr algn="ctr"/>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$8K</a:t>
            </a:r>
          </a:p>
        </p:txBody>
      </p:sp>
      <p:sp>
        <p:nvSpPr>
          <p:cNvPr id="63" name="TextBox 62">
            <a:extLst>
              <a:ext uri="{FF2B5EF4-FFF2-40B4-BE49-F238E27FC236}">
                <a16:creationId xmlns:a16="http://schemas.microsoft.com/office/drawing/2014/main" id="{469A902B-61BD-4620-952E-18B284D176A1}"/>
              </a:ext>
            </a:extLst>
          </p:cNvPr>
          <p:cNvSpPr txBox="1"/>
          <p:nvPr/>
        </p:nvSpPr>
        <p:spPr>
          <a:xfrm>
            <a:off x="10107548" y="2716859"/>
            <a:ext cx="659512" cy="369332"/>
          </a:xfrm>
          <a:prstGeom prst="rect">
            <a:avLst/>
          </a:prstGeom>
          <a:noFill/>
        </p:spPr>
        <p:txBody>
          <a:bodyPr wrap="square" rtlCol="0">
            <a:spAutoFit/>
          </a:bodyPr>
          <a:lstStyle/>
          <a:p>
            <a:pPr algn="ctr"/>
            <a:r>
              <a:rPr lang="en-US" b="0" i="0">
                <a:solidFill>
                  <a:schemeClr val="accent4"/>
                </a:solidFill>
                <a:effectLst/>
                <a:latin typeface="Roboto" panose="02000000000000000000" pitchFamily="2" charset="0"/>
                <a:ea typeface="Roboto" panose="02000000000000000000" pitchFamily="2" charset="0"/>
                <a:cs typeface="Roboto" panose="02000000000000000000" pitchFamily="2" charset="0"/>
              </a:rPr>
              <a:t>$1M</a:t>
            </a:r>
          </a:p>
        </p:txBody>
      </p:sp>
      <p:sp>
        <p:nvSpPr>
          <p:cNvPr id="64" name="Oval 63">
            <a:extLst>
              <a:ext uri="{FF2B5EF4-FFF2-40B4-BE49-F238E27FC236}">
                <a16:creationId xmlns:a16="http://schemas.microsoft.com/office/drawing/2014/main" id="{CD706F02-A2D1-40C8-8DC5-6B255AE9B649}"/>
              </a:ext>
            </a:extLst>
          </p:cNvPr>
          <p:cNvSpPr/>
          <p:nvPr/>
        </p:nvSpPr>
        <p:spPr>
          <a:xfrm>
            <a:off x="1228725" y="5419934"/>
            <a:ext cx="457200" cy="4572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7" name="TextBox 66">
            <a:extLst>
              <a:ext uri="{FF2B5EF4-FFF2-40B4-BE49-F238E27FC236}">
                <a16:creationId xmlns:a16="http://schemas.microsoft.com/office/drawing/2014/main" id="{17E319EF-2FEB-4FBE-B21A-CCAFAC45F490}"/>
              </a:ext>
            </a:extLst>
          </p:cNvPr>
          <p:cNvSpPr txBox="1"/>
          <p:nvPr/>
        </p:nvSpPr>
        <p:spPr>
          <a:xfrm>
            <a:off x="1780422" y="5677658"/>
            <a:ext cx="1317120"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Ave. spend per year</a:t>
            </a:r>
          </a:p>
        </p:txBody>
      </p:sp>
      <p:sp>
        <p:nvSpPr>
          <p:cNvPr id="68" name="TextBox 67">
            <a:extLst>
              <a:ext uri="{FF2B5EF4-FFF2-40B4-BE49-F238E27FC236}">
                <a16:creationId xmlns:a16="http://schemas.microsoft.com/office/drawing/2014/main" id="{30C91213-9A86-498A-8AA6-7A3A08987188}"/>
              </a:ext>
            </a:extLst>
          </p:cNvPr>
          <p:cNvSpPr txBox="1"/>
          <p:nvPr/>
        </p:nvSpPr>
        <p:spPr>
          <a:xfrm>
            <a:off x="1780420" y="5353048"/>
            <a:ext cx="754887" cy="369332"/>
          </a:xfrm>
          <a:prstGeom prst="rect">
            <a:avLst/>
          </a:prstGeom>
          <a:noFill/>
        </p:spPr>
        <p:txBody>
          <a:bodyPr wrap="square" rtlCol="0">
            <a:spAutoFit/>
          </a:bodyPr>
          <a:lstStyle/>
          <a:p>
            <a:r>
              <a:rPr lang="en-US"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$30K</a:t>
            </a:r>
          </a:p>
        </p:txBody>
      </p:sp>
      <p:sp>
        <p:nvSpPr>
          <p:cNvPr id="72" name="Oval 71">
            <a:extLst>
              <a:ext uri="{FF2B5EF4-FFF2-40B4-BE49-F238E27FC236}">
                <a16:creationId xmlns:a16="http://schemas.microsoft.com/office/drawing/2014/main" id="{65A834A3-CA70-422B-AC16-27844883F4C9}"/>
              </a:ext>
            </a:extLst>
          </p:cNvPr>
          <p:cNvSpPr/>
          <p:nvPr/>
        </p:nvSpPr>
        <p:spPr>
          <a:xfrm>
            <a:off x="3850636" y="5419934"/>
            <a:ext cx="457200" cy="4572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TextBox 72">
            <a:extLst>
              <a:ext uri="{FF2B5EF4-FFF2-40B4-BE49-F238E27FC236}">
                <a16:creationId xmlns:a16="http://schemas.microsoft.com/office/drawing/2014/main" id="{405CE73F-20DA-4364-8E02-30A0C6CA093B}"/>
              </a:ext>
            </a:extLst>
          </p:cNvPr>
          <p:cNvSpPr txBox="1"/>
          <p:nvPr/>
        </p:nvSpPr>
        <p:spPr>
          <a:xfrm>
            <a:off x="4402333" y="5677658"/>
            <a:ext cx="1317120"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Ave. spend per year</a:t>
            </a:r>
          </a:p>
        </p:txBody>
      </p:sp>
      <p:sp>
        <p:nvSpPr>
          <p:cNvPr id="74" name="TextBox 73">
            <a:extLst>
              <a:ext uri="{FF2B5EF4-FFF2-40B4-BE49-F238E27FC236}">
                <a16:creationId xmlns:a16="http://schemas.microsoft.com/office/drawing/2014/main" id="{E2605C64-6CE0-401D-ACF0-CEF2D5E1720A}"/>
              </a:ext>
            </a:extLst>
          </p:cNvPr>
          <p:cNvSpPr txBox="1"/>
          <p:nvPr/>
        </p:nvSpPr>
        <p:spPr>
          <a:xfrm>
            <a:off x="4402331" y="5353048"/>
            <a:ext cx="754887" cy="369332"/>
          </a:xfrm>
          <a:prstGeom prst="rect">
            <a:avLst/>
          </a:prstGeom>
          <a:noFill/>
        </p:spPr>
        <p:txBody>
          <a:bodyPr wrap="square" rtlCol="0">
            <a:spAutoFit/>
          </a:bodyPr>
          <a:lstStyle/>
          <a:p>
            <a:r>
              <a:rPr lang="en-US"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$70K</a:t>
            </a:r>
          </a:p>
        </p:txBody>
      </p:sp>
      <p:sp>
        <p:nvSpPr>
          <p:cNvPr id="76" name="Oval 75">
            <a:extLst>
              <a:ext uri="{FF2B5EF4-FFF2-40B4-BE49-F238E27FC236}">
                <a16:creationId xmlns:a16="http://schemas.microsoft.com/office/drawing/2014/main" id="{22B8E28F-6996-4E19-8E63-029B8DB790CE}"/>
              </a:ext>
            </a:extLst>
          </p:cNvPr>
          <p:cNvSpPr/>
          <p:nvPr/>
        </p:nvSpPr>
        <p:spPr>
          <a:xfrm>
            <a:off x="6472547" y="5419934"/>
            <a:ext cx="457200" cy="4572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TextBox 76">
            <a:extLst>
              <a:ext uri="{FF2B5EF4-FFF2-40B4-BE49-F238E27FC236}">
                <a16:creationId xmlns:a16="http://schemas.microsoft.com/office/drawing/2014/main" id="{731B0DBF-376A-4C96-8719-BEB4B9A1A88B}"/>
              </a:ext>
            </a:extLst>
          </p:cNvPr>
          <p:cNvSpPr txBox="1"/>
          <p:nvPr/>
        </p:nvSpPr>
        <p:spPr>
          <a:xfrm>
            <a:off x="7024242" y="5677658"/>
            <a:ext cx="1317120"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Ave. spend per year</a:t>
            </a:r>
          </a:p>
        </p:txBody>
      </p:sp>
      <p:sp>
        <p:nvSpPr>
          <p:cNvPr id="78" name="TextBox 77">
            <a:extLst>
              <a:ext uri="{FF2B5EF4-FFF2-40B4-BE49-F238E27FC236}">
                <a16:creationId xmlns:a16="http://schemas.microsoft.com/office/drawing/2014/main" id="{E8485478-1113-4134-A727-A5A55EBDBD56}"/>
              </a:ext>
            </a:extLst>
          </p:cNvPr>
          <p:cNvSpPr txBox="1"/>
          <p:nvPr/>
        </p:nvSpPr>
        <p:spPr>
          <a:xfrm>
            <a:off x="7024242" y="5353048"/>
            <a:ext cx="754887" cy="369332"/>
          </a:xfrm>
          <a:prstGeom prst="rect">
            <a:avLst/>
          </a:prstGeom>
          <a:noFill/>
        </p:spPr>
        <p:txBody>
          <a:bodyPr wrap="square" rtlCol="0">
            <a:spAutoFit/>
          </a:bodyPr>
          <a:lstStyle/>
          <a:p>
            <a:r>
              <a:rPr lang="en-US"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$65K</a:t>
            </a:r>
          </a:p>
        </p:txBody>
      </p:sp>
      <p:sp>
        <p:nvSpPr>
          <p:cNvPr id="80" name="Oval 79">
            <a:extLst>
              <a:ext uri="{FF2B5EF4-FFF2-40B4-BE49-F238E27FC236}">
                <a16:creationId xmlns:a16="http://schemas.microsoft.com/office/drawing/2014/main" id="{79DF3F61-466D-4A08-8671-8B2776617FEB}"/>
              </a:ext>
            </a:extLst>
          </p:cNvPr>
          <p:cNvSpPr/>
          <p:nvPr/>
        </p:nvSpPr>
        <p:spPr>
          <a:xfrm>
            <a:off x="9094458" y="5419934"/>
            <a:ext cx="457200" cy="457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1" name="TextBox 80">
            <a:extLst>
              <a:ext uri="{FF2B5EF4-FFF2-40B4-BE49-F238E27FC236}">
                <a16:creationId xmlns:a16="http://schemas.microsoft.com/office/drawing/2014/main" id="{9ED27F94-C2A5-4495-882A-906483221862}"/>
              </a:ext>
            </a:extLst>
          </p:cNvPr>
          <p:cNvSpPr txBox="1"/>
          <p:nvPr/>
        </p:nvSpPr>
        <p:spPr>
          <a:xfrm>
            <a:off x="9646155" y="5677658"/>
            <a:ext cx="1317120" cy="246221"/>
          </a:xfrm>
          <a:prstGeom prst="rect">
            <a:avLst/>
          </a:prstGeom>
          <a:noFill/>
        </p:spPr>
        <p:txBody>
          <a:bodyPr wrap="square" rtlCol="0">
            <a:spAutoFit/>
          </a:bodyPr>
          <a:lstStyle/>
          <a:p>
            <a:r>
              <a:rPr lang="en-US" sz="1000"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Ave. spend per year</a:t>
            </a:r>
          </a:p>
        </p:txBody>
      </p:sp>
      <p:sp>
        <p:nvSpPr>
          <p:cNvPr id="82" name="TextBox 81">
            <a:extLst>
              <a:ext uri="{FF2B5EF4-FFF2-40B4-BE49-F238E27FC236}">
                <a16:creationId xmlns:a16="http://schemas.microsoft.com/office/drawing/2014/main" id="{18B02648-9608-4260-A4F6-1D2DC82CC39B}"/>
              </a:ext>
            </a:extLst>
          </p:cNvPr>
          <p:cNvSpPr txBox="1"/>
          <p:nvPr/>
        </p:nvSpPr>
        <p:spPr>
          <a:xfrm>
            <a:off x="9646153" y="5353048"/>
            <a:ext cx="754887" cy="369332"/>
          </a:xfrm>
          <a:prstGeom prst="rect">
            <a:avLst/>
          </a:prstGeom>
          <a:noFill/>
        </p:spPr>
        <p:txBody>
          <a:bodyPr wrap="square" rtlCol="0">
            <a:spAutoFit/>
          </a:bodyPr>
          <a:lstStyle/>
          <a:p>
            <a:r>
              <a:rPr lang="en-US" b="0" i="0">
                <a:solidFill>
                  <a:schemeClr val="tx1">
                    <a:lumMod val="85000"/>
                    <a:lumOff val="15000"/>
                  </a:schemeClr>
                </a:solidFill>
                <a:effectLst/>
                <a:latin typeface="Roboto" panose="02000000000000000000" pitchFamily="2" charset="0"/>
                <a:ea typeface="Roboto" panose="02000000000000000000" pitchFamily="2" charset="0"/>
                <a:cs typeface="Roboto" panose="02000000000000000000" pitchFamily="2" charset="0"/>
              </a:rPr>
              <a:t>$80K</a:t>
            </a:r>
          </a:p>
        </p:txBody>
      </p:sp>
      <p:sp>
        <p:nvSpPr>
          <p:cNvPr id="83" name="Freeform 55">
            <a:extLst>
              <a:ext uri="{FF2B5EF4-FFF2-40B4-BE49-F238E27FC236}">
                <a16:creationId xmlns:a16="http://schemas.microsoft.com/office/drawing/2014/main" id="{5FE634BB-101E-4582-9E10-712B986E7C4A}"/>
              </a:ext>
            </a:extLst>
          </p:cNvPr>
          <p:cNvSpPr>
            <a:spLocks noChangeArrowheads="1"/>
          </p:cNvSpPr>
          <p:nvPr/>
        </p:nvSpPr>
        <p:spPr bwMode="auto">
          <a:xfrm>
            <a:off x="9201495" y="5526970"/>
            <a:ext cx="243126" cy="243128"/>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84" name="Freeform 56">
            <a:extLst>
              <a:ext uri="{FF2B5EF4-FFF2-40B4-BE49-F238E27FC236}">
                <a16:creationId xmlns:a16="http://schemas.microsoft.com/office/drawing/2014/main" id="{DC04ED16-3D43-47C2-BDF1-8CFAF7AC4A2E}"/>
              </a:ext>
            </a:extLst>
          </p:cNvPr>
          <p:cNvSpPr>
            <a:spLocks noChangeArrowheads="1"/>
          </p:cNvSpPr>
          <p:nvPr/>
        </p:nvSpPr>
        <p:spPr bwMode="auto">
          <a:xfrm>
            <a:off x="6617871" y="5533671"/>
            <a:ext cx="166552" cy="229726"/>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85" name="Freeform 57">
            <a:extLst>
              <a:ext uri="{FF2B5EF4-FFF2-40B4-BE49-F238E27FC236}">
                <a16:creationId xmlns:a16="http://schemas.microsoft.com/office/drawing/2014/main" id="{2FC74DA9-D026-42B6-B1F5-60020EBB4A83}"/>
              </a:ext>
            </a:extLst>
          </p:cNvPr>
          <p:cNvSpPr>
            <a:spLocks noChangeArrowheads="1"/>
          </p:cNvSpPr>
          <p:nvPr/>
        </p:nvSpPr>
        <p:spPr bwMode="auto">
          <a:xfrm>
            <a:off x="3948101" y="5533671"/>
            <a:ext cx="262270" cy="229726"/>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86" name="Freeform 58">
            <a:extLst>
              <a:ext uri="{FF2B5EF4-FFF2-40B4-BE49-F238E27FC236}">
                <a16:creationId xmlns:a16="http://schemas.microsoft.com/office/drawing/2014/main" id="{F6B6AA0C-8D81-4DA6-B926-DFB92178FF12}"/>
              </a:ext>
            </a:extLst>
          </p:cNvPr>
          <p:cNvSpPr>
            <a:spLocks noChangeArrowheads="1"/>
          </p:cNvSpPr>
          <p:nvPr/>
        </p:nvSpPr>
        <p:spPr bwMode="auto">
          <a:xfrm>
            <a:off x="1326190" y="5517399"/>
            <a:ext cx="262270" cy="262270"/>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1280660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04F02C-E75C-4060-AAF7-E7D7BDF61B16}"/>
              </a:ext>
            </a:extLst>
          </p:cNvPr>
          <p:cNvSpPr txBox="1"/>
          <p:nvPr/>
        </p:nvSpPr>
        <p:spPr>
          <a:xfrm>
            <a:off x="3133725" y="523875"/>
            <a:ext cx="592455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Executive Summary</a:t>
            </a:r>
          </a:p>
        </p:txBody>
      </p:sp>
      <p:sp>
        <p:nvSpPr>
          <p:cNvPr id="4" name="TextBox 3">
            <a:extLst>
              <a:ext uri="{FF2B5EF4-FFF2-40B4-BE49-F238E27FC236}">
                <a16:creationId xmlns:a16="http://schemas.microsoft.com/office/drawing/2014/main" id="{9AA59527-4884-4F2E-9014-187C0A36360D}"/>
              </a:ext>
            </a:extLst>
          </p:cNvPr>
          <p:cNvSpPr txBox="1"/>
          <p:nvPr/>
        </p:nvSpPr>
        <p:spPr>
          <a:xfrm>
            <a:off x="4810125" y="1225433"/>
            <a:ext cx="2571750" cy="246221"/>
          </a:xfrm>
          <a:prstGeom prst="rect">
            <a:avLst/>
          </a:prstGeom>
          <a:noFill/>
        </p:spPr>
        <p:txBody>
          <a:bodyPr wrap="square" rtlCol="0">
            <a:spAutoFit/>
          </a:bodyPr>
          <a:lstStyle/>
          <a:p>
            <a:pPr algn="ctr"/>
            <a:r>
              <a:rPr lang="en-US" sz="1000" dirty="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886C2F32-69E4-4C82-8276-371666FA8DF0}"/>
              </a:ext>
            </a:extLst>
          </p:cNvPr>
          <p:cNvSpPr txBox="1"/>
          <p:nvPr/>
        </p:nvSpPr>
        <p:spPr>
          <a:xfrm>
            <a:off x="588899" y="2445534"/>
            <a:ext cx="4221225" cy="954107"/>
          </a:xfrm>
          <a:prstGeom prst="rect">
            <a:avLst/>
          </a:prstGeom>
          <a:noFill/>
        </p:spPr>
        <p:txBody>
          <a:bodyPr wrap="square" rtlCol="0">
            <a:spAutoFit/>
          </a:bodyPr>
          <a:lstStyle/>
          <a:p>
            <a:r>
              <a:rPr lang="en-US" sz="2800" dirty="0">
                <a:solidFill>
                  <a:schemeClr val="tx1">
                    <a:lumMod val="85000"/>
                    <a:lumOff val="15000"/>
                  </a:schemeClr>
                </a:solidFill>
                <a:latin typeface="Inter" panose="020B0502030000000004" pitchFamily="34" charset="0"/>
                <a:ea typeface="Inter" panose="020B0502030000000004" pitchFamily="34" charset="0"/>
              </a:rPr>
              <a:t>Awesome place to </a:t>
            </a:r>
            <a:r>
              <a:rPr lang="en-US" sz="2800" dirty="0">
                <a:solidFill>
                  <a:schemeClr val="accent1"/>
                </a:solidFill>
                <a:latin typeface="Inter" panose="020B0502030000000004" pitchFamily="34" charset="0"/>
                <a:ea typeface="Inter" panose="020B0502030000000004" pitchFamily="34" charset="0"/>
              </a:rPr>
              <a:t>add your title</a:t>
            </a:r>
          </a:p>
        </p:txBody>
      </p:sp>
      <p:sp>
        <p:nvSpPr>
          <p:cNvPr id="7" name="TextBox 6">
            <a:extLst>
              <a:ext uri="{FF2B5EF4-FFF2-40B4-BE49-F238E27FC236}">
                <a16:creationId xmlns:a16="http://schemas.microsoft.com/office/drawing/2014/main" id="{8E01CAEE-973D-445D-81C9-7B1591AD66F1}"/>
              </a:ext>
            </a:extLst>
          </p:cNvPr>
          <p:cNvSpPr txBox="1"/>
          <p:nvPr/>
        </p:nvSpPr>
        <p:spPr>
          <a:xfrm>
            <a:off x="6621400" y="2427580"/>
            <a:ext cx="4883276" cy="990015"/>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towards husband in are securing off occasion remember daughter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replyings</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held in that feel his see own yet. strangers ye to he sometimes remember daughter there is replying. held in that feel his see own yet.</a:t>
            </a:r>
          </a:p>
        </p:txBody>
      </p:sp>
      <p:cxnSp>
        <p:nvCxnSpPr>
          <p:cNvPr id="8" name="Straight Connector 7">
            <a:extLst>
              <a:ext uri="{FF2B5EF4-FFF2-40B4-BE49-F238E27FC236}">
                <a16:creationId xmlns:a16="http://schemas.microsoft.com/office/drawing/2014/main" id="{1D23D807-2B6C-43FB-9646-219D327A2466}"/>
              </a:ext>
            </a:extLst>
          </p:cNvPr>
          <p:cNvCxnSpPr>
            <a:cxnSpLocks/>
          </p:cNvCxnSpPr>
          <p:nvPr/>
        </p:nvCxnSpPr>
        <p:spPr>
          <a:xfrm>
            <a:off x="687324" y="1908175"/>
            <a:ext cx="1081735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57DFB394-779C-4843-96A9-76DE8781F63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97171040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BAA80E4-48B7-4320-BCA4-C5EFC7CF364B}"/>
              </a:ext>
            </a:extLst>
          </p:cNvPr>
          <p:cNvSpPr/>
          <p:nvPr/>
        </p:nvSpPr>
        <p:spPr>
          <a:xfrm>
            <a:off x="0" y="4308389"/>
            <a:ext cx="12192000" cy="25496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22B72542-EC65-464D-83CF-12F11194E364}"/>
              </a:ext>
            </a:extLst>
          </p:cNvPr>
          <p:cNvSpPr txBox="1"/>
          <p:nvPr/>
        </p:nvSpPr>
        <p:spPr>
          <a:xfrm>
            <a:off x="3484605" y="523875"/>
            <a:ext cx="522279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Sales Forecasting</a:t>
            </a:r>
          </a:p>
        </p:txBody>
      </p:sp>
      <p:sp>
        <p:nvSpPr>
          <p:cNvPr id="4" name="TextBox 3">
            <a:extLst>
              <a:ext uri="{FF2B5EF4-FFF2-40B4-BE49-F238E27FC236}">
                <a16:creationId xmlns:a16="http://schemas.microsoft.com/office/drawing/2014/main" id="{8FB5F448-7523-4A25-A38A-3671F6EC900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052A740C-A8DB-41D8-AB44-8EABBFDC6570}"/>
              </a:ext>
            </a:extLst>
          </p:cNvPr>
          <p:cNvSpPr txBox="1"/>
          <p:nvPr/>
        </p:nvSpPr>
        <p:spPr>
          <a:xfrm>
            <a:off x="693501" y="475580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01. Project</a:t>
            </a:r>
          </a:p>
        </p:txBody>
      </p:sp>
      <p:sp>
        <p:nvSpPr>
          <p:cNvPr id="7" name="TextBox 6">
            <a:extLst>
              <a:ext uri="{FF2B5EF4-FFF2-40B4-BE49-F238E27FC236}">
                <a16:creationId xmlns:a16="http://schemas.microsoft.com/office/drawing/2014/main" id="{64BF4D6D-D688-45FE-A947-6E1C736FC037}"/>
              </a:ext>
            </a:extLst>
          </p:cNvPr>
          <p:cNvSpPr txBox="1"/>
          <p:nvPr/>
        </p:nvSpPr>
        <p:spPr>
          <a:xfrm>
            <a:off x="693501" y="5182185"/>
            <a:ext cx="2408593"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3" name="TextBox 12">
            <a:extLst>
              <a:ext uri="{FF2B5EF4-FFF2-40B4-BE49-F238E27FC236}">
                <a16:creationId xmlns:a16="http://schemas.microsoft.com/office/drawing/2014/main" id="{CA89C92A-98AF-4B25-9DC8-7898A27046EB}"/>
              </a:ext>
            </a:extLst>
          </p:cNvPr>
          <p:cNvSpPr txBox="1"/>
          <p:nvPr/>
        </p:nvSpPr>
        <p:spPr>
          <a:xfrm>
            <a:off x="3492302" y="475580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02. Project</a:t>
            </a:r>
          </a:p>
        </p:txBody>
      </p:sp>
      <p:sp>
        <p:nvSpPr>
          <p:cNvPr id="14" name="TextBox 13">
            <a:extLst>
              <a:ext uri="{FF2B5EF4-FFF2-40B4-BE49-F238E27FC236}">
                <a16:creationId xmlns:a16="http://schemas.microsoft.com/office/drawing/2014/main" id="{31787CDD-452E-4921-9AF4-799C527E6BAD}"/>
              </a:ext>
            </a:extLst>
          </p:cNvPr>
          <p:cNvSpPr txBox="1"/>
          <p:nvPr/>
        </p:nvSpPr>
        <p:spPr>
          <a:xfrm>
            <a:off x="3492302" y="5182185"/>
            <a:ext cx="2408593"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6" name="TextBox 15">
            <a:extLst>
              <a:ext uri="{FF2B5EF4-FFF2-40B4-BE49-F238E27FC236}">
                <a16:creationId xmlns:a16="http://schemas.microsoft.com/office/drawing/2014/main" id="{15EDAE6C-037E-4414-A1B5-8DE1967EB8A2}"/>
              </a:ext>
            </a:extLst>
          </p:cNvPr>
          <p:cNvSpPr txBox="1"/>
          <p:nvPr/>
        </p:nvSpPr>
        <p:spPr>
          <a:xfrm>
            <a:off x="6291103" y="475580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03. Project</a:t>
            </a:r>
          </a:p>
        </p:txBody>
      </p:sp>
      <p:sp>
        <p:nvSpPr>
          <p:cNvPr id="17" name="TextBox 16">
            <a:extLst>
              <a:ext uri="{FF2B5EF4-FFF2-40B4-BE49-F238E27FC236}">
                <a16:creationId xmlns:a16="http://schemas.microsoft.com/office/drawing/2014/main" id="{567BB8AD-52DA-42D7-B015-DCB8263A7BE4}"/>
              </a:ext>
            </a:extLst>
          </p:cNvPr>
          <p:cNvSpPr txBox="1"/>
          <p:nvPr/>
        </p:nvSpPr>
        <p:spPr>
          <a:xfrm>
            <a:off x="6291103" y="5182185"/>
            <a:ext cx="2408593"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9" name="TextBox 18">
            <a:extLst>
              <a:ext uri="{FF2B5EF4-FFF2-40B4-BE49-F238E27FC236}">
                <a16:creationId xmlns:a16="http://schemas.microsoft.com/office/drawing/2014/main" id="{66F6D050-24D2-4067-8EE0-C9204257C501}"/>
              </a:ext>
            </a:extLst>
          </p:cNvPr>
          <p:cNvSpPr txBox="1"/>
          <p:nvPr/>
        </p:nvSpPr>
        <p:spPr>
          <a:xfrm>
            <a:off x="9089905" y="475580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04. Project</a:t>
            </a:r>
          </a:p>
        </p:txBody>
      </p:sp>
      <p:sp>
        <p:nvSpPr>
          <p:cNvPr id="20" name="TextBox 19">
            <a:extLst>
              <a:ext uri="{FF2B5EF4-FFF2-40B4-BE49-F238E27FC236}">
                <a16:creationId xmlns:a16="http://schemas.microsoft.com/office/drawing/2014/main" id="{A7D1DE59-D058-4602-9675-95A2DF1D3EA6}"/>
              </a:ext>
            </a:extLst>
          </p:cNvPr>
          <p:cNvSpPr txBox="1"/>
          <p:nvPr/>
        </p:nvSpPr>
        <p:spPr>
          <a:xfrm>
            <a:off x="9089905" y="5182185"/>
            <a:ext cx="2408593"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1" name="Oval 20">
            <a:extLst>
              <a:ext uri="{FF2B5EF4-FFF2-40B4-BE49-F238E27FC236}">
                <a16:creationId xmlns:a16="http://schemas.microsoft.com/office/drawing/2014/main" id="{34C22AE3-B3DE-45CC-8405-B19A3943ECFF}"/>
              </a:ext>
            </a:extLst>
          </p:cNvPr>
          <p:cNvSpPr/>
          <p:nvPr/>
        </p:nvSpPr>
        <p:spPr>
          <a:xfrm>
            <a:off x="693501" y="4020065"/>
            <a:ext cx="576648" cy="57664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Oval 21">
            <a:extLst>
              <a:ext uri="{FF2B5EF4-FFF2-40B4-BE49-F238E27FC236}">
                <a16:creationId xmlns:a16="http://schemas.microsoft.com/office/drawing/2014/main" id="{1A9FE8F6-310E-4FE0-915C-0A9767AA8F86}"/>
              </a:ext>
            </a:extLst>
          </p:cNvPr>
          <p:cNvSpPr/>
          <p:nvPr/>
        </p:nvSpPr>
        <p:spPr>
          <a:xfrm>
            <a:off x="3492302" y="4020065"/>
            <a:ext cx="576648" cy="57664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13A55E1E-4767-41C1-9361-0C1275C20B24}"/>
              </a:ext>
            </a:extLst>
          </p:cNvPr>
          <p:cNvSpPr/>
          <p:nvPr/>
        </p:nvSpPr>
        <p:spPr>
          <a:xfrm>
            <a:off x="6291103" y="4020065"/>
            <a:ext cx="576648" cy="57664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6E43D5A3-DB84-4157-A9DA-B1071A1AC8F0}"/>
              </a:ext>
            </a:extLst>
          </p:cNvPr>
          <p:cNvSpPr/>
          <p:nvPr/>
        </p:nvSpPr>
        <p:spPr>
          <a:xfrm>
            <a:off x="9089905" y="4020065"/>
            <a:ext cx="576648" cy="57664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30" name="Chart 29">
            <a:extLst>
              <a:ext uri="{FF2B5EF4-FFF2-40B4-BE49-F238E27FC236}">
                <a16:creationId xmlns:a16="http://schemas.microsoft.com/office/drawing/2014/main" id="{73397925-CA62-43D2-89B5-06DD8ECB9657}"/>
              </a:ext>
            </a:extLst>
          </p:cNvPr>
          <p:cNvGraphicFramePr/>
          <p:nvPr>
            <p:extLst>
              <p:ext uri="{D42A27DB-BD31-4B8C-83A1-F6EECF244321}">
                <p14:modId xmlns:p14="http://schemas.microsoft.com/office/powerpoint/2010/main" val="716123173"/>
              </p:ext>
            </p:extLst>
          </p:nvPr>
        </p:nvGraphicFramePr>
        <p:xfrm>
          <a:off x="693501" y="1725585"/>
          <a:ext cx="2408593" cy="1752225"/>
        </p:xfrm>
        <a:graphic>
          <a:graphicData uri="http://schemas.openxmlformats.org/drawingml/2006/chart">
            <c:chart xmlns:c="http://schemas.openxmlformats.org/drawingml/2006/chart" xmlns:r="http://schemas.openxmlformats.org/officeDocument/2006/relationships" r:id="rId2"/>
          </a:graphicData>
        </a:graphic>
      </p:graphicFrame>
      <p:sp>
        <p:nvSpPr>
          <p:cNvPr id="31" name="Oval 30">
            <a:extLst>
              <a:ext uri="{FF2B5EF4-FFF2-40B4-BE49-F238E27FC236}">
                <a16:creationId xmlns:a16="http://schemas.microsoft.com/office/drawing/2014/main" id="{2B28333E-1BBA-4964-AED4-DD9A16473417}"/>
              </a:ext>
            </a:extLst>
          </p:cNvPr>
          <p:cNvSpPr/>
          <p:nvPr/>
        </p:nvSpPr>
        <p:spPr>
          <a:xfrm>
            <a:off x="801451" y="2414620"/>
            <a:ext cx="50800" cy="50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33" name="TextBox 32">
            <a:extLst>
              <a:ext uri="{FF2B5EF4-FFF2-40B4-BE49-F238E27FC236}">
                <a16:creationId xmlns:a16="http://schemas.microsoft.com/office/drawing/2014/main" id="{6E6CEF71-AF18-4832-8E80-3DEDC3B3D78F}"/>
              </a:ext>
            </a:extLst>
          </p:cNvPr>
          <p:cNvSpPr txBox="1"/>
          <p:nvPr/>
        </p:nvSpPr>
        <p:spPr>
          <a:xfrm>
            <a:off x="826851" y="2317391"/>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One</a:t>
            </a:r>
          </a:p>
        </p:txBody>
      </p:sp>
      <p:sp>
        <p:nvSpPr>
          <p:cNvPr id="34" name="TextBox 33">
            <a:extLst>
              <a:ext uri="{FF2B5EF4-FFF2-40B4-BE49-F238E27FC236}">
                <a16:creationId xmlns:a16="http://schemas.microsoft.com/office/drawing/2014/main" id="{5054EFFA-7FB5-40C3-BED5-89AB959D2963}"/>
              </a:ext>
            </a:extLst>
          </p:cNvPr>
          <p:cNvSpPr txBox="1"/>
          <p:nvPr/>
        </p:nvSpPr>
        <p:spPr>
          <a:xfrm>
            <a:off x="826851" y="2550396"/>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Two</a:t>
            </a:r>
          </a:p>
        </p:txBody>
      </p:sp>
      <p:sp>
        <p:nvSpPr>
          <p:cNvPr id="35" name="TextBox 34">
            <a:extLst>
              <a:ext uri="{FF2B5EF4-FFF2-40B4-BE49-F238E27FC236}">
                <a16:creationId xmlns:a16="http://schemas.microsoft.com/office/drawing/2014/main" id="{6BE4BBC2-96B7-485C-97BC-6F799BAA2C3B}"/>
              </a:ext>
            </a:extLst>
          </p:cNvPr>
          <p:cNvSpPr txBox="1"/>
          <p:nvPr/>
        </p:nvSpPr>
        <p:spPr>
          <a:xfrm>
            <a:off x="826850" y="2783401"/>
            <a:ext cx="510381"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Three</a:t>
            </a:r>
          </a:p>
        </p:txBody>
      </p:sp>
      <p:sp>
        <p:nvSpPr>
          <p:cNvPr id="36" name="Oval 35">
            <a:extLst>
              <a:ext uri="{FF2B5EF4-FFF2-40B4-BE49-F238E27FC236}">
                <a16:creationId xmlns:a16="http://schemas.microsoft.com/office/drawing/2014/main" id="{B781AFF3-3AC6-4AE0-A22D-D1396AD7532E}"/>
              </a:ext>
            </a:extLst>
          </p:cNvPr>
          <p:cNvSpPr/>
          <p:nvPr/>
        </p:nvSpPr>
        <p:spPr>
          <a:xfrm>
            <a:off x="801451" y="2646416"/>
            <a:ext cx="50800" cy="50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37" name="Oval 36">
            <a:extLst>
              <a:ext uri="{FF2B5EF4-FFF2-40B4-BE49-F238E27FC236}">
                <a16:creationId xmlns:a16="http://schemas.microsoft.com/office/drawing/2014/main" id="{3E219BDD-0202-4B02-A455-2B1C80C99658}"/>
              </a:ext>
            </a:extLst>
          </p:cNvPr>
          <p:cNvSpPr/>
          <p:nvPr/>
        </p:nvSpPr>
        <p:spPr>
          <a:xfrm>
            <a:off x="801451" y="2878212"/>
            <a:ext cx="50800" cy="50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43" name="TextBox 42">
            <a:extLst>
              <a:ext uri="{FF2B5EF4-FFF2-40B4-BE49-F238E27FC236}">
                <a16:creationId xmlns:a16="http://schemas.microsoft.com/office/drawing/2014/main" id="{C2C60DC0-C490-4128-B243-2C8903A5B5ED}"/>
              </a:ext>
            </a:extLst>
          </p:cNvPr>
          <p:cNvSpPr txBox="1"/>
          <p:nvPr/>
        </p:nvSpPr>
        <p:spPr>
          <a:xfrm>
            <a:off x="1443356"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46" name="TextBox 45">
            <a:extLst>
              <a:ext uri="{FF2B5EF4-FFF2-40B4-BE49-F238E27FC236}">
                <a16:creationId xmlns:a16="http://schemas.microsoft.com/office/drawing/2014/main" id="{01B7301C-D059-43D6-A21F-925B67FECA60}"/>
              </a:ext>
            </a:extLst>
          </p:cNvPr>
          <p:cNvSpPr txBox="1"/>
          <p:nvPr/>
        </p:nvSpPr>
        <p:spPr>
          <a:xfrm>
            <a:off x="1718390"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47" name="TextBox 46">
            <a:extLst>
              <a:ext uri="{FF2B5EF4-FFF2-40B4-BE49-F238E27FC236}">
                <a16:creationId xmlns:a16="http://schemas.microsoft.com/office/drawing/2014/main" id="{A6625BE9-2A3E-44E7-AE5C-7B191E49B01F}"/>
              </a:ext>
            </a:extLst>
          </p:cNvPr>
          <p:cNvSpPr txBox="1"/>
          <p:nvPr/>
        </p:nvSpPr>
        <p:spPr>
          <a:xfrm>
            <a:off x="1993424"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a:t>
            </a:r>
          </a:p>
        </p:txBody>
      </p:sp>
      <p:graphicFrame>
        <p:nvGraphicFramePr>
          <p:cNvPr id="50" name="Chart 49">
            <a:extLst>
              <a:ext uri="{FF2B5EF4-FFF2-40B4-BE49-F238E27FC236}">
                <a16:creationId xmlns:a16="http://schemas.microsoft.com/office/drawing/2014/main" id="{3EBA9411-20FB-4149-89BD-E132AB0B7DC8}"/>
              </a:ext>
            </a:extLst>
          </p:cNvPr>
          <p:cNvGraphicFramePr/>
          <p:nvPr>
            <p:extLst>
              <p:ext uri="{D42A27DB-BD31-4B8C-83A1-F6EECF244321}">
                <p14:modId xmlns:p14="http://schemas.microsoft.com/office/powerpoint/2010/main" val="1013184129"/>
              </p:ext>
            </p:extLst>
          </p:nvPr>
        </p:nvGraphicFramePr>
        <p:xfrm>
          <a:off x="3492302" y="1725585"/>
          <a:ext cx="2408593" cy="1752225"/>
        </p:xfrm>
        <a:graphic>
          <a:graphicData uri="http://schemas.openxmlformats.org/drawingml/2006/chart">
            <c:chart xmlns:c="http://schemas.openxmlformats.org/drawingml/2006/chart" xmlns:r="http://schemas.openxmlformats.org/officeDocument/2006/relationships" r:id="rId3"/>
          </a:graphicData>
        </a:graphic>
      </p:graphicFrame>
      <p:sp>
        <p:nvSpPr>
          <p:cNvPr id="55" name="Oval 54">
            <a:extLst>
              <a:ext uri="{FF2B5EF4-FFF2-40B4-BE49-F238E27FC236}">
                <a16:creationId xmlns:a16="http://schemas.microsoft.com/office/drawing/2014/main" id="{FADD3888-7FE2-41CF-A287-005D94490853}"/>
              </a:ext>
            </a:extLst>
          </p:cNvPr>
          <p:cNvSpPr/>
          <p:nvPr/>
        </p:nvSpPr>
        <p:spPr>
          <a:xfrm>
            <a:off x="3600252" y="2414620"/>
            <a:ext cx="50800" cy="50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56" name="TextBox 55">
            <a:extLst>
              <a:ext uri="{FF2B5EF4-FFF2-40B4-BE49-F238E27FC236}">
                <a16:creationId xmlns:a16="http://schemas.microsoft.com/office/drawing/2014/main" id="{CD6F4AAA-2CDB-470A-8046-011E46AEACE8}"/>
              </a:ext>
            </a:extLst>
          </p:cNvPr>
          <p:cNvSpPr txBox="1"/>
          <p:nvPr/>
        </p:nvSpPr>
        <p:spPr>
          <a:xfrm>
            <a:off x="3625652" y="2317391"/>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One</a:t>
            </a:r>
          </a:p>
        </p:txBody>
      </p:sp>
      <p:sp>
        <p:nvSpPr>
          <p:cNvPr id="57" name="TextBox 56">
            <a:extLst>
              <a:ext uri="{FF2B5EF4-FFF2-40B4-BE49-F238E27FC236}">
                <a16:creationId xmlns:a16="http://schemas.microsoft.com/office/drawing/2014/main" id="{D3819E86-DA61-44E3-8812-0F1DD1945E61}"/>
              </a:ext>
            </a:extLst>
          </p:cNvPr>
          <p:cNvSpPr txBox="1"/>
          <p:nvPr/>
        </p:nvSpPr>
        <p:spPr>
          <a:xfrm>
            <a:off x="3625652" y="2550396"/>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Two</a:t>
            </a:r>
          </a:p>
        </p:txBody>
      </p:sp>
      <p:sp>
        <p:nvSpPr>
          <p:cNvPr id="58" name="TextBox 57">
            <a:extLst>
              <a:ext uri="{FF2B5EF4-FFF2-40B4-BE49-F238E27FC236}">
                <a16:creationId xmlns:a16="http://schemas.microsoft.com/office/drawing/2014/main" id="{2CBF809E-B828-4DCD-B0CC-781134FD5DE2}"/>
              </a:ext>
            </a:extLst>
          </p:cNvPr>
          <p:cNvSpPr txBox="1"/>
          <p:nvPr/>
        </p:nvSpPr>
        <p:spPr>
          <a:xfrm>
            <a:off x="3625651" y="2783401"/>
            <a:ext cx="510381"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Three</a:t>
            </a:r>
          </a:p>
        </p:txBody>
      </p:sp>
      <p:sp>
        <p:nvSpPr>
          <p:cNvPr id="59" name="Oval 58">
            <a:extLst>
              <a:ext uri="{FF2B5EF4-FFF2-40B4-BE49-F238E27FC236}">
                <a16:creationId xmlns:a16="http://schemas.microsoft.com/office/drawing/2014/main" id="{C76A0528-96DD-46EA-AC90-E37158AD73B6}"/>
              </a:ext>
            </a:extLst>
          </p:cNvPr>
          <p:cNvSpPr/>
          <p:nvPr/>
        </p:nvSpPr>
        <p:spPr>
          <a:xfrm>
            <a:off x="3600252" y="2646416"/>
            <a:ext cx="50800" cy="50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60" name="Oval 59">
            <a:extLst>
              <a:ext uri="{FF2B5EF4-FFF2-40B4-BE49-F238E27FC236}">
                <a16:creationId xmlns:a16="http://schemas.microsoft.com/office/drawing/2014/main" id="{BB35D2AD-BED6-446E-B58E-0337DD455A23}"/>
              </a:ext>
            </a:extLst>
          </p:cNvPr>
          <p:cNvSpPr/>
          <p:nvPr/>
        </p:nvSpPr>
        <p:spPr>
          <a:xfrm>
            <a:off x="3600252" y="2878212"/>
            <a:ext cx="50800" cy="50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52" name="TextBox 51">
            <a:extLst>
              <a:ext uri="{FF2B5EF4-FFF2-40B4-BE49-F238E27FC236}">
                <a16:creationId xmlns:a16="http://schemas.microsoft.com/office/drawing/2014/main" id="{C47F02CF-F4B1-4E01-BCC3-C0C98C230AD4}"/>
              </a:ext>
            </a:extLst>
          </p:cNvPr>
          <p:cNvSpPr txBox="1"/>
          <p:nvPr/>
        </p:nvSpPr>
        <p:spPr>
          <a:xfrm>
            <a:off x="4242157"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53" name="TextBox 52">
            <a:extLst>
              <a:ext uri="{FF2B5EF4-FFF2-40B4-BE49-F238E27FC236}">
                <a16:creationId xmlns:a16="http://schemas.microsoft.com/office/drawing/2014/main" id="{2597F29C-CA07-4490-B0DA-1013E02E0E31}"/>
              </a:ext>
            </a:extLst>
          </p:cNvPr>
          <p:cNvSpPr txBox="1"/>
          <p:nvPr/>
        </p:nvSpPr>
        <p:spPr>
          <a:xfrm>
            <a:off x="4517191"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54" name="TextBox 53">
            <a:extLst>
              <a:ext uri="{FF2B5EF4-FFF2-40B4-BE49-F238E27FC236}">
                <a16:creationId xmlns:a16="http://schemas.microsoft.com/office/drawing/2014/main" id="{DF78EC77-8C85-4ADA-B2A5-4899EE61F0F8}"/>
              </a:ext>
            </a:extLst>
          </p:cNvPr>
          <p:cNvSpPr txBox="1"/>
          <p:nvPr/>
        </p:nvSpPr>
        <p:spPr>
          <a:xfrm>
            <a:off x="4792225"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a:t>
            </a:r>
          </a:p>
        </p:txBody>
      </p:sp>
      <p:graphicFrame>
        <p:nvGraphicFramePr>
          <p:cNvPr id="62" name="Chart 61">
            <a:extLst>
              <a:ext uri="{FF2B5EF4-FFF2-40B4-BE49-F238E27FC236}">
                <a16:creationId xmlns:a16="http://schemas.microsoft.com/office/drawing/2014/main" id="{16893ADA-8DF2-4247-BB5A-11E83D2DFDB3}"/>
              </a:ext>
            </a:extLst>
          </p:cNvPr>
          <p:cNvGraphicFramePr/>
          <p:nvPr>
            <p:extLst>
              <p:ext uri="{D42A27DB-BD31-4B8C-83A1-F6EECF244321}">
                <p14:modId xmlns:p14="http://schemas.microsoft.com/office/powerpoint/2010/main" val="2047645153"/>
              </p:ext>
            </p:extLst>
          </p:nvPr>
        </p:nvGraphicFramePr>
        <p:xfrm>
          <a:off x="6291103" y="1725585"/>
          <a:ext cx="2408593" cy="1752225"/>
        </p:xfrm>
        <a:graphic>
          <a:graphicData uri="http://schemas.openxmlformats.org/drawingml/2006/chart">
            <c:chart xmlns:c="http://schemas.openxmlformats.org/drawingml/2006/chart" xmlns:r="http://schemas.openxmlformats.org/officeDocument/2006/relationships" r:id="rId4"/>
          </a:graphicData>
        </a:graphic>
      </p:graphicFrame>
      <p:sp>
        <p:nvSpPr>
          <p:cNvPr id="67" name="Oval 66">
            <a:extLst>
              <a:ext uri="{FF2B5EF4-FFF2-40B4-BE49-F238E27FC236}">
                <a16:creationId xmlns:a16="http://schemas.microsoft.com/office/drawing/2014/main" id="{AD910134-72BB-4C2D-B262-BB91CEE9FBB7}"/>
              </a:ext>
            </a:extLst>
          </p:cNvPr>
          <p:cNvSpPr/>
          <p:nvPr/>
        </p:nvSpPr>
        <p:spPr>
          <a:xfrm>
            <a:off x="6399053" y="2414620"/>
            <a:ext cx="50800" cy="50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68" name="TextBox 67">
            <a:extLst>
              <a:ext uri="{FF2B5EF4-FFF2-40B4-BE49-F238E27FC236}">
                <a16:creationId xmlns:a16="http://schemas.microsoft.com/office/drawing/2014/main" id="{49351DE8-CB5D-4D9B-BDC0-BCE1AB0464C5}"/>
              </a:ext>
            </a:extLst>
          </p:cNvPr>
          <p:cNvSpPr txBox="1"/>
          <p:nvPr/>
        </p:nvSpPr>
        <p:spPr>
          <a:xfrm>
            <a:off x="6424453" y="2317391"/>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One</a:t>
            </a:r>
          </a:p>
        </p:txBody>
      </p:sp>
      <p:sp>
        <p:nvSpPr>
          <p:cNvPr id="69" name="TextBox 68">
            <a:extLst>
              <a:ext uri="{FF2B5EF4-FFF2-40B4-BE49-F238E27FC236}">
                <a16:creationId xmlns:a16="http://schemas.microsoft.com/office/drawing/2014/main" id="{B87DFA56-FF3D-4538-9EE4-DA8FFD3AF386}"/>
              </a:ext>
            </a:extLst>
          </p:cNvPr>
          <p:cNvSpPr txBox="1"/>
          <p:nvPr/>
        </p:nvSpPr>
        <p:spPr>
          <a:xfrm>
            <a:off x="6424453" y="2550396"/>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Two</a:t>
            </a:r>
          </a:p>
        </p:txBody>
      </p:sp>
      <p:sp>
        <p:nvSpPr>
          <p:cNvPr id="70" name="TextBox 69">
            <a:extLst>
              <a:ext uri="{FF2B5EF4-FFF2-40B4-BE49-F238E27FC236}">
                <a16:creationId xmlns:a16="http://schemas.microsoft.com/office/drawing/2014/main" id="{AAEDEAB4-BF2A-45DE-9CD9-8E67D415B466}"/>
              </a:ext>
            </a:extLst>
          </p:cNvPr>
          <p:cNvSpPr txBox="1"/>
          <p:nvPr/>
        </p:nvSpPr>
        <p:spPr>
          <a:xfrm>
            <a:off x="6424452" y="2783401"/>
            <a:ext cx="510381"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Three</a:t>
            </a:r>
          </a:p>
        </p:txBody>
      </p:sp>
      <p:sp>
        <p:nvSpPr>
          <p:cNvPr id="71" name="Oval 70">
            <a:extLst>
              <a:ext uri="{FF2B5EF4-FFF2-40B4-BE49-F238E27FC236}">
                <a16:creationId xmlns:a16="http://schemas.microsoft.com/office/drawing/2014/main" id="{501B2A8F-AB9F-4AC2-A37D-6839D2820F29}"/>
              </a:ext>
            </a:extLst>
          </p:cNvPr>
          <p:cNvSpPr/>
          <p:nvPr/>
        </p:nvSpPr>
        <p:spPr>
          <a:xfrm>
            <a:off x="6399053" y="2646416"/>
            <a:ext cx="50800" cy="50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72" name="Oval 71">
            <a:extLst>
              <a:ext uri="{FF2B5EF4-FFF2-40B4-BE49-F238E27FC236}">
                <a16:creationId xmlns:a16="http://schemas.microsoft.com/office/drawing/2014/main" id="{AB229075-61FF-483E-B4D7-B3D21AF84CC4}"/>
              </a:ext>
            </a:extLst>
          </p:cNvPr>
          <p:cNvSpPr/>
          <p:nvPr/>
        </p:nvSpPr>
        <p:spPr>
          <a:xfrm>
            <a:off x="6399053" y="2878212"/>
            <a:ext cx="50800" cy="50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64" name="TextBox 63">
            <a:extLst>
              <a:ext uri="{FF2B5EF4-FFF2-40B4-BE49-F238E27FC236}">
                <a16:creationId xmlns:a16="http://schemas.microsoft.com/office/drawing/2014/main" id="{32DB1F19-522F-4E64-A07D-1A870D36C13D}"/>
              </a:ext>
            </a:extLst>
          </p:cNvPr>
          <p:cNvSpPr txBox="1"/>
          <p:nvPr/>
        </p:nvSpPr>
        <p:spPr>
          <a:xfrm>
            <a:off x="7040958"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65" name="TextBox 64">
            <a:extLst>
              <a:ext uri="{FF2B5EF4-FFF2-40B4-BE49-F238E27FC236}">
                <a16:creationId xmlns:a16="http://schemas.microsoft.com/office/drawing/2014/main" id="{5D3A1F77-A56A-4B8B-99D6-47653987E7F3}"/>
              </a:ext>
            </a:extLst>
          </p:cNvPr>
          <p:cNvSpPr txBox="1"/>
          <p:nvPr/>
        </p:nvSpPr>
        <p:spPr>
          <a:xfrm>
            <a:off x="7315992"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66" name="TextBox 65">
            <a:extLst>
              <a:ext uri="{FF2B5EF4-FFF2-40B4-BE49-F238E27FC236}">
                <a16:creationId xmlns:a16="http://schemas.microsoft.com/office/drawing/2014/main" id="{F46AD57D-BFF1-49E6-A76D-F3F5A532E18F}"/>
              </a:ext>
            </a:extLst>
          </p:cNvPr>
          <p:cNvSpPr txBox="1"/>
          <p:nvPr/>
        </p:nvSpPr>
        <p:spPr>
          <a:xfrm>
            <a:off x="7591026"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a:t>
            </a:r>
          </a:p>
        </p:txBody>
      </p:sp>
      <p:graphicFrame>
        <p:nvGraphicFramePr>
          <p:cNvPr id="74" name="Chart 73">
            <a:extLst>
              <a:ext uri="{FF2B5EF4-FFF2-40B4-BE49-F238E27FC236}">
                <a16:creationId xmlns:a16="http://schemas.microsoft.com/office/drawing/2014/main" id="{3535F197-8CF2-46D7-A8CE-1F90D300FDB0}"/>
              </a:ext>
            </a:extLst>
          </p:cNvPr>
          <p:cNvGraphicFramePr/>
          <p:nvPr>
            <p:extLst>
              <p:ext uri="{D42A27DB-BD31-4B8C-83A1-F6EECF244321}">
                <p14:modId xmlns:p14="http://schemas.microsoft.com/office/powerpoint/2010/main" val="2137842651"/>
              </p:ext>
            </p:extLst>
          </p:nvPr>
        </p:nvGraphicFramePr>
        <p:xfrm>
          <a:off x="9089904" y="1725585"/>
          <a:ext cx="2408593" cy="1752225"/>
        </p:xfrm>
        <a:graphic>
          <a:graphicData uri="http://schemas.openxmlformats.org/drawingml/2006/chart">
            <c:chart xmlns:c="http://schemas.openxmlformats.org/drawingml/2006/chart" xmlns:r="http://schemas.openxmlformats.org/officeDocument/2006/relationships" r:id="rId5"/>
          </a:graphicData>
        </a:graphic>
      </p:graphicFrame>
      <p:sp>
        <p:nvSpPr>
          <p:cNvPr id="79" name="Oval 78">
            <a:extLst>
              <a:ext uri="{FF2B5EF4-FFF2-40B4-BE49-F238E27FC236}">
                <a16:creationId xmlns:a16="http://schemas.microsoft.com/office/drawing/2014/main" id="{60CB7135-1139-440B-8376-F223138CF5A5}"/>
              </a:ext>
            </a:extLst>
          </p:cNvPr>
          <p:cNvSpPr/>
          <p:nvPr/>
        </p:nvSpPr>
        <p:spPr>
          <a:xfrm>
            <a:off x="9197854" y="2414620"/>
            <a:ext cx="50800" cy="50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80" name="TextBox 79">
            <a:extLst>
              <a:ext uri="{FF2B5EF4-FFF2-40B4-BE49-F238E27FC236}">
                <a16:creationId xmlns:a16="http://schemas.microsoft.com/office/drawing/2014/main" id="{42E12CED-4E68-4306-8603-33662AECF834}"/>
              </a:ext>
            </a:extLst>
          </p:cNvPr>
          <p:cNvSpPr txBox="1"/>
          <p:nvPr/>
        </p:nvSpPr>
        <p:spPr>
          <a:xfrm>
            <a:off x="9223254" y="2317391"/>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One</a:t>
            </a:r>
          </a:p>
        </p:txBody>
      </p:sp>
      <p:sp>
        <p:nvSpPr>
          <p:cNvPr id="81" name="TextBox 80">
            <a:extLst>
              <a:ext uri="{FF2B5EF4-FFF2-40B4-BE49-F238E27FC236}">
                <a16:creationId xmlns:a16="http://schemas.microsoft.com/office/drawing/2014/main" id="{128BD288-F685-4002-9E1B-3328E929DE40}"/>
              </a:ext>
            </a:extLst>
          </p:cNvPr>
          <p:cNvSpPr txBox="1"/>
          <p:nvPr/>
        </p:nvSpPr>
        <p:spPr>
          <a:xfrm>
            <a:off x="9223254" y="2550396"/>
            <a:ext cx="438944"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Two</a:t>
            </a:r>
          </a:p>
        </p:txBody>
      </p:sp>
      <p:sp>
        <p:nvSpPr>
          <p:cNvPr id="82" name="TextBox 81">
            <a:extLst>
              <a:ext uri="{FF2B5EF4-FFF2-40B4-BE49-F238E27FC236}">
                <a16:creationId xmlns:a16="http://schemas.microsoft.com/office/drawing/2014/main" id="{E1847C06-8726-49B8-B6AB-B10317763ADB}"/>
              </a:ext>
            </a:extLst>
          </p:cNvPr>
          <p:cNvSpPr txBox="1"/>
          <p:nvPr/>
        </p:nvSpPr>
        <p:spPr>
          <a:xfrm>
            <a:off x="9223253" y="2783401"/>
            <a:ext cx="510381"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Three</a:t>
            </a:r>
          </a:p>
        </p:txBody>
      </p:sp>
      <p:sp>
        <p:nvSpPr>
          <p:cNvPr id="83" name="Oval 82">
            <a:extLst>
              <a:ext uri="{FF2B5EF4-FFF2-40B4-BE49-F238E27FC236}">
                <a16:creationId xmlns:a16="http://schemas.microsoft.com/office/drawing/2014/main" id="{F4581741-E7A7-4A8D-8829-802B3BD713C9}"/>
              </a:ext>
            </a:extLst>
          </p:cNvPr>
          <p:cNvSpPr/>
          <p:nvPr/>
        </p:nvSpPr>
        <p:spPr>
          <a:xfrm>
            <a:off x="9197854" y="2646416"/>
            <a:ext cx="50800" cy="50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84" name="Oval 83">
            <a:extLst>
              <a:ext uri="{FF2B5EF4-FFF2-40B4-BE49-F238E27FC236}">
                <a16:creationId xmlns:a16="http://schemas.microsoft.com/office/drawing/2014/main" id="{3010B697-0971-455F-9DBD-146858926D0E}"/>
              </a:ext>
            </a:extLst>
          </p:cNvPr>
          <p:cNvSpPr/>
          <p:nvPr/>
        </p:nvSpPr>
        <p:spPr>
          <a:xfrm>
            <a:off x="9197854" y="2878212"/>
            <a:ext cx="50800" cy="50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Roboto" panose="02000000000000000000" pitchFamily="2" charset="0"/>
            </a:endParaRPr>
          </a:p>
        </p:txBody>
      </p:sp>
      <p:sp>
        <p:nvSpPr>
          <p:cNvPr id="76" name="TextBox 75">
            <a:extLst>
              <a:ext uri="{FF2B5EF4-FFF2-40B4-BE49-F238E27FC236}">
                <a16:creationId xmlns:a16="http://schemas.microsoft.com/office/drawing/2014/main" id="{F88D4D4A-08EE-4FE7-A8AF-3A8784566F3F}"/>
              </a:ext>
            </a:extLst>
          </p:cNvPr>
          <p:cNvSpPr txBox="1"/>
          <p:nvPr/>
        </p:nvSpPr>
        <p:spPr>
          <a:xfrm>
            <a:off x="9839759"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77" name="TextBox 76">
            <a:extLst>
              <a:ext uri="{FF2B5EF4-FFF2-40B4-BE49-F238E27FC236}">
                <a16:creationId xmlns:a16="http://schemas.microsoft.com/office/drawing/2014/main" id="{7E7A6CE9-5AE5-421E-AB9D-E834E8E6DE45}"/>
              </a:ext>
            </a:extLst>
          </p:cNvPr>
          <p:cNvSpPr txBox="1"/>
          <p:nvPr/>
        </p:nvSpPr>
        <p:spPr>
          <a:xfrm>
            <a:off x="10114793"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78" name="TextBox 77">
            <a:extLst>
              <a:ext uri="{FF2B5EF4-FFF2-40B4-BE49-F238E27FC236}">
                <a16:creationId xmlns:a16="http://schemas.microsoft.com/office/drawing/2014/main" id="{7C0A22F8-7D58-4714-9833-B430A0FA250B}"/>
              </a:ext>
            </a:extLst>
          </p:cNvPr>
          <p:cNvSpPr txBox="1"/>
          <p:nvPr/>
        </p:nvSpPr>
        <p:spPr>
          <a:xfrm>
            <a:off x="10389827" y="3433036"/>
            <a:ext cx="375920"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a:t>
            </a:r>
          </a:p>
        </p:txBody>
      </p:sp>
      <p:cxnSp>
        <p:nvCxnSpPr>
          <p:cNvPr id="86" name="Straight Connector 85">
            <a:extLst>
              <a:ext uri="{FF2B5EF4-FFF2-40B4-BE49-F238E27FC236}">
                <a16:creationId xmlns:a16="http://schemas.microsoft.com/office/drawing/2014/main" id="{C2E94D8F-EFA4-4033-B5EE-E58B284E59CF}"/>
              </a:ext>
            </a:extLst>
          </p:cNvPr>
          <p:cNvCxnSpPr>
            <a:cxnSpLocks/>
          </p:cNvCxnSpPr>
          <p:nvPr/>
        </p:nvCxnSpPr>
        <p:spPr>
          <a:xfrm>
            <a:off x="3297198" y="1861751"/>
            <a:ext cx="0" cy="1721708"/>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54B41AA7-1152-45D7-83AE-29D6651FD409}"/>
              </a:ext>
            </a:extLst>
          </p:cNvPr>
          <p:cNvCxnSpPr>
            <a:cxnSpLocks/>
          </p:cNvCxnSpPr>
          <p:nvPr/>
        </p:nvCxnSpPr>
        <p:spPr>
          <a:xfrm>
            <a:off x="6095999" y="1861751"/>
            <a:ext cx="0" cy="1721708"/>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53D5A5EF-ED50-4188-A690-1374DC08D42E}"/>
              </a:ext>
            </a:extLst>
          </p:cNvPr>
          <p:cNvCxnSpPr>
            <a:cxnSpLocks/>
          </p:cNvCxnSpPr>
          <p:nvPr/>
        </p:nvCxnSpPr>
        <p:spPr>
          <a:xfrm>
            <a:off x="8894800" y="1861751"/>
            <a:ext cx="0" cy="1721708"/>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89" name="Freeform 55">
            <a:extLst>
              <a:ext uri="{FF2B5EF4-FFF2-40B4-BE49-F238E27FC236}">
                <a16:creationId xmlns:a16="http://schemas.microsoft.com/office/drawing/2014/main" id="{26DA722E-4923-469F-8287-C35D587FD89D}"/>
              </a:ext>
            </a:extLst>
          </p:cNvPr>
          <p:cNvSpPr>
            <a:spLocks noChangeArrowheads="1"/>
          </p:cNvSpPr>
          <p:nvPr/>
        </p:nvSpPr>
        <p:spPr bwMode="auto">
          <a:xfrm>
            <a:off x="9230987" y="4161146"/>
            <a:ext cx="294484" cy="294486"/>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90" name="Freeform 56">
            <a:extLst>
              <a:ext uri="{FF2B5EF4-FFF2-40B4-BE49-F238E27FC236}">
                <a16:creationId xmlns:a16="http://schemas.microsoft.com/office/drawing/2014/main" id="{CF4929D0-9C8C-4858-9422-3B934CA9DFB4}"/>
              </a:ext>
            </a:extLst>
          </p:cNvPr>
          <p:cNvSpPr>
            <a:spLocks noChangeArrowheads="1"/>
          </p:cNvSpPr>
          <p:nvPr/>
        </p:nvSpPr>
        <p:spPr bwMode="auto">
          <a:xfrm>
            <a:off x="6478561" y="4169263"/>
            <a:ext cx="201732" cy="278252"/>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91" name="Freeform 57">
            <a:extLst>
              <a:ext uri="{FF2B5EF4-FFF2-40B4-BE49-F238E27FC236}">
                <a16:creationId xmlns:a16="http://schemas.microsoft.com/office/drawing/2014/main" id="{B3D437AD-CC1E-45EB-B60E-E47DBFB2BBBF}"/>
              </a:ext>
            </a:extLst>
          </p:cNvPr>
          <p:cNvSpPr>
            <a:spLocks noChangeArrowheads="1"/>
          </p:cNvSpPr>
          <p:nvPr/>
        </p:nvSpPr>
        <p:spPr bwMode="auto">
          <a:xfrm>
            <a:off x="3621790" y="4169263"/>
            <a:ext cx="317672" cy="278252"/>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92" name="Freeform 58">
            <a:extLst>
              <a:ext uri="{FF2B5EF4-FFF2-40B4-BE49-F238E27FC236}">
                <a16:creationId xmlns:a16="http://schemas.microsoft.com/office/drawing/2014/main" id="{462E463A-858F-4A94-9330-A142104D2E40}"/>
              </a:ext>
            </a:extLst>
          </p:cNvPr>
          <p:cNvSpPr>
            <a:spLocks noChangeArrowheads="1"/>
          </p:cNvSpPr>
          <p:nvPr/>
        </p:nvSpPr>
        <p:spPr bwMode="auto">
          <a:xfrm>
            <a:off x="822989" y="4149553"/>
            <a:ext cx="317672" cy="31767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4082410496"/>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8" name="Chart 57">
            <a:extLst>
              <a:ext uri="{FF2B5EF4-FFF2-40B4-BE49-F238E27FC236}">
                <a16:creationId xmlns:a16="http://schemas.microsoft.com/office/drawing/2014/main" id="{0EB325A3-0D79-B543-90F7-FFB9844E9033}"/>
              </a:ext>
            </a:extLst>
          </p:cNvPr>
          <p:cNvGraphicFramePr/>
          <p:nvPr>
            <p:extLst>
              <p:ext uri="{D42A27DB-BD31-4B8C-83A1-F6EECF244321}">
                <p14:modId xmlns:p14="http://schemas.microsoft.com/office/powerpoint/2010/main" val="2549145692"/>
              </p:ext>
            </p:extLst>
          </p:nvPr>
        </p:nvGraphicFramePr>
        <p:xfrm>
          <a:off x="9141515" y="5468325"/>
          <a:ext cx="1251134" cy="8340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8" name="Chart 67">
            <a:extLst>
              <a:ext uri="{FF2B5EF4-FFF2-40B4-BE49-F238E27FC236}">
                <a16:creationId xmlns:a16="http://schemas.microsoft.com/office/drawing/2014/main" id="{B2E49635-EF90-684F-BA98-A65A83A6B38B}"/>
              </a:ext>
            </a:extLst>
          </p:cNvPr>
          <p:cNvGraphicFramePr/>
          <p:nvPr>
            <p:extLst>
              <p:ext uri="{D42A27DB-BD31-4B8C-83A1-F6EECF244321}">
                <p14:modId xmlns:p14="http://schemas.microsoft.com/office/powerpoint/2010/main" val="912961609"/>
              </p:ext>
            </p:extLst>
          </p:nvPr>
        </p:nvGraphicFramePr>
        <p:xfrm>
          <a:off x="9141515" y="2902469"/>
          <a:ext cx="1251134" cy="8340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2" name="Chart 71">
            <a:extLst>
              <a:ext uri="{FF2B5EF4-FFF2-40B4-BE49-F238E27FC236}">
                <a16:creationId xmlns:a16="http://schemas.microsoft.com/office/drawing/2014/main" id="{14023AB0-727A-4343-8D63-0157EA8B09F9}"/>
              </a:ext>
            </a:extLst>
          </p:cNvPr>
          <p:cNvGraphicFramePr/>
          <p:nvPr>
            <p:extLst>
              <p:ext uri="{D42A27DB-BD31-4B8C-83A1-F6EECF244321}">
                <p14:modId xmlns:p14="http://schemas.microsoft.com/office/powerpoint/2010/main" val="2538884586"/>
              </p:ext>
            </p:extLst>
          </p:nvPr>
        </p:nvGraphicFramePr>
        <p:xfrm>
          <a:off x="6258167" y="5468325"/>
          <a:ext cx="1251134" cy="8340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3" name="Chart 72">
            <a:extLst>
              <a:ext uri="{FF2B5EF4-FFF2-40B4-BE49-F238E27FC236}">
                <a16:creationId xmlns:a16="http://schemas.microsoft.com/office/drawing/2014/main" id="{EB3428FE-5852-084D-BF41-E4B3F41CA06D}"/>
              </a:ext>
            </a:extLst>
          </p:cNvPr>
          <p:cNvGraphicFramePr/>
          <p:nvPr>
            <p:extLst>
              <p:ext uri="{D42A27DB-BD31-4B8C-83A1-F6EECF244321}">
                <p14:modId xmlns:p14="http://schemas.microsoft.com/office/powerpoint/2010/main" val="4234912241"/>
              </p:ext>
            </p:extLst>
          </p:nvPr>
        </p:nvGraphicFramePr>
        <p:xfrm>
          <a:off x="6258167" y="2902469"/>
          <a:ext cx="1251134" cy="83408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8F4BAA14-4370-4221-8921-0C994F3D5D23}"/>
              </a:ext>
            </a:extLst>
          </p:cNvPr>
          <p:cNvSpPr txBox="1"/>
          <p:nvPr/>
        </p:nvSpPr>
        <p:spPr>
          <a:xfrm>
            <a:off x="3484605" y="523875"/>
            <a:ext cx="522279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Expenses</a:t>
            </a:r>
          </a:p>
        </p:txBody>
      </p:sp>
      <p:sp>
        <p:nvSpPr>
          <p:cNvPr id="4" name="TextBox 3">
            <a:extLst>
              <a:ext uri="{FF2B5EF4-FFF2-40B4-BE49-F238E27FC236}">
                <a16:creationId xmlns:a16="http://schemas.microsoft.com/office/drawing/2014/main" id="{52688975-53AE-4F90-8E29-F3D80DFE337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1" name="Oval 5">
            <a:extLst>
              <a:ext uri="{FF2B5EF4-FFF2-40B4-BE49-F238E27FC236}">
                <a16:creationId xmlns:a16="http://schemas.microsoft.com/office/drawing/2014/main" id="{C2699777-A44D-4389-A0EA-FFEF8E6E8BDA}"/>
              </a:ext>
            </a:extLst>
          </p:cNvPr>
          <p:cNvSpPr>
            <a:spLocks noChangeArrowheads="1"/>
          </p:cNvSpPr>
          <p:nvPr/>
        </p:nvSpPr>
        <p:spPr bwMode="auto">
          <a:xfrm>
            <a:off x="687324" y="2035770"/>
            <a:ext cx="3551584" cy="3553230"/>
          </a:xfrm>
          <a:prstGeom prst="ellipse">
            <a:avLst/>
          </a:prstGeom>
          <a:noFill/>
          <a:ln w="1905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5">
            <a:extLst>
              <a:ext uri="{FF2B5EF4-FFF2-40B4-BE49-F238E27FC236}">
                <a16:creationId xmlns:a16="http://schemas.microsoft.com/office/drawing/2014/main" id="{59A9F853-77C2-474E-982E-D6AB8C126AAC}"/>
              </a:ext>
            </a:extLst>
          </p:cNvPr>
          <p:cNvSpPr>
            <a:spLocks noChangeArrowheads="1"/>
          </p:cNvSpPr>
          <p:nvPr/>
        </p:nvSpPr>
        <p:spPr bwMode="auto">
          <a:xfrm>
            <a:off x="832356" y="2180868"/>
            <a:ext cx="3261519" cy="3263033"/>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6">
            <a:extLst>
              <a:ext uri="{FF2B5EF4-FFF2-40B4-BE49-F238E27FC236}">
                <a16:creationId xmlns:a16="http://schemas.microsoft.com/office/drawing/2014/main" id="{958C2EBE-C337-41A5-B896-6047AE3FA4C8}"/>
              </a:ext>
            </a:extLst>
          </p:cNvPr>
          <p:cNvSpPr>
            <a:spLocks/>
          </p:cNvSpPr>
          <p:nvPr/>
        </p:nvSpPr>
        <p:spPr bwMode="auto">
          <a:xfrm>
            <a:off x="1400433" y="2670172"/>
            <a:ext cx="2693442" cy="2773729"/>
          </a:xfrm>
          <a:custGeom>
            <a:avLst/>
            <a:gdLst>
              <a:gd name="T0" fmla="*/ 904 w 1275"/>
              <a:gd name="T1" fmla="*/ 0 h 1313"/>
              <a:gd name="T2" fmla="*/ 0 w 1275"/>
              <a:gd name="T3" fmla="*/ 1084 h 1313"/>
              <a:gd name="T4" fmla="*/ 63 w 1275"/>
              <a:gd name="T5" fmla="*/ 1176 h 1313"/>
              <a:gd name="T6" fmla="*/ 503 w 1275"/>
              <a:gd name="T7" fmla="*/ 1313 h 1313"/>
              <a:gd name="T8" fmla="*/ 1275 w 1275"/>
              <a:gd name="T9" fmla="*/ 541 h 1313"/>
              <a:gd name="T10" fmla="*/ 1182 w 1275"/>
              <a:gd name="T11" fmla="*/ 173 h 1313"/>
              <a:gd name="T12" fmla="*/ 904 w 1275"/>
              <a:gd name="T13" fmla="*/ 0 h 1313"/>
            </a:gdLst>
            <a:ahLst/>
            <a:cxnLst>
              <a:cxn ang="0">
                <a:pos x="T0" y="T1"/>
              </a:cxn>
              <a:cxn ang="0">
                <a:pos x="T2" y="T3"/>
              </a:cxn>
              <a:cxn ang="0">
                <a:pos x="T4" y="T5"/>
              </a:cxn>
              <a:cxn ang="0">
                <a:pos x="T6" y="T7"/>
              </a:cxn>
              <a:cxn ang="0">
                <a:pos x="T8" y="T9"/>
              </a:cxn>
              <a:cxn ang="0">
                <a:pos x="T10" y="T11"/>
              </a:cxn>
              <a:cxn ang="0">
                <a:pos x="T12" y="T13"/>
              </a:cxn>
            </a:cxnLst>
            <a:rect l="0" t="0" r="r" b="b"/>
            <a:pathLst>
              <a:path w="1275" h="1313">
                <a:moveTo>
                  <a:pt x="904" y="0"/>
                </a:moveTo>
                <a:cubicBezTo>
                  <a:pt x="0" y="1084"/>
                  <a:pt x="0" y="1084"/>
                  <a:pt x="0" y="1084"/>
                </a:cubicBezTo>
                <a:cubicBezTo>
                  <a:pt x="63" y="1176"/>
                  <a:pt x="63" y="1176"/>
                  <a:pt x="63" y="1176"/>
                </a:cubicBezTo>
                <a:cubicBezTo>
                  <a:pt x="188" y="1262"/>
                  <a:pt x="339" y="1313"/>
                  <a:pt x="503" y="1313"/>
                </a:cubicBezTo>
                <a:cubicBezTo>
                  <a:pt x="929" y="1313"/>
                  <a:pt x="1275" y="968"/>
                  <a:pt x="1275" y="541"/>
                </a:cubicBezTo>
                <a:cubicBezTo>
                  <a:pt x="1275" y="408"/>
                  <a:pt x="1241" y="283"/>
                  <a:pt x="1182" y="173"/>
                </a:cubicBezTo>
                <a:lnTo>
                  <a:pt x="90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7">
            <a:extLst>
              <a:ext uri="{FF2B5EF4-FFF2-40B4-BE49-F238E27FC236}">
                <a16:creationId xmlns:a16="http://schemas.microsoft.com/office/drawing/2014/main" id="{89729DF4-DA65-429B-BBB0-AFD727453D92}"/>
              </a:ext>
            </a:extLst>
          </p:cNvPr>
          <p:cNvSpPr>
            <a:spLocks/>
          </p:cNvSpPr>
          <p:nvPr/>
        </p:nvSpPr>
        <p:spPr bwMode="auto">
          <a:xfrm>
            <a:off x="3131714" y="2667142"/>
            <a:ext cx="399926" cy="321153"/>
          </a:xfrm>
          <a:custGeom>
            <a:avLst/>
            <a:gdLst>
              <a:gd name="T0" fmla="*/ 189 w 189"/>
              <a:gd name="T1" fmla="*/ 94 h 152"/>
              <a:gd name="T2" fmla="*/ 94 w 189"/>
              <a:gd name="T3" fmla="*/ 0 h 152"/>
              <a:gd name="T4" fmla="*/ 0 w 189"/>
              <a:gd name="T5" fmla="*/ 94 h 152"/>
              <a:gd name="T6" fmla="*/ 0 w 189"/>
              <a:gd name="T7" fmla="*/ 152 h 152"/>
              <a:gd name="T8" fmla="*/ 189 w 189"/>
              <a:gd name="T9" fmla="*/ 152 h 152"/>
              <a:gd name="T10" fmla="*/ 189 w 189"/>
              <a:gd name="T11" fmla="*/ 94 h 152"/>
            </a:gdLst>
            <a:ahLst/>
            <a:cxnLst>
              <a:cxn ang="0">
                <a:pos x="T0" y="T1"/>
              </a:cxn>
              <a:cxn ang="0">
                <a:pos x="T2" y="T3"/>
              </a:cxn>
              <a:cxn ang="0">
                <a:pos x="T4" y="T5"/>
              </a:cxn>
              <a:cxn ang="0">
                <a:pos x="T6" y="T7"/>
              </a:cxn>
              <a:cxn ang="0">
                <a:pos x="T8" y="T9"/>
              </a:cxn>
              <a:cxn ang="0">
                <a:pos x="T10" y="T11"/>
              </a:cxn>
            </a:cxnLst>
            <a:rect l="0" t="0" r="r" b="b"/>
            <a:pathLst>
              <a:path w="189" h="152">
                <a:moveTo>
                  <a:pt x="189" y="94"/>
                </a:moveTo>
                <a:cubicBezTo>
                  <a:pt x="189" y="42"/>
                  <a:pt x="147" y="0"/>
                  <a:pt x="94" y="0"/>
                </a:cubicBezTo>
                <a:cubicBezTo>
                  <a:pt x="42" y="0"/>
                  <a:pt x="0" y="42"/>
                  <a:pt x="0" y="94"/>
                </a:cubicBezTo>
                <a:cubicBezTo>
                  <a:pt x="0" y="152"/>
                  <a:pt x="0" y="152"/>
                  <a:pt x="0" y="152"/>
                </a:cubicBezTo>
                <a:cubicBezTo>
                  <a:pt x="189" y="152"/>
                  <a:pt x="189" y="152"/>
                  <a:pt x="189" y="152"/>
                </a:cubicBezTo>
                <a:lnTo>
                  <a:pt x="189" y="94"/>
                </a:ln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8">
            <a:extLst>
              <a:ext uri="{FF2B5EF4-FFF2-40B4-BE49-F238E27FC236}">
                <a16:creationId xmlns:a16="http://schemas.microsoft.com/office/drawing/2014/main" id="{271A23E1-B8A7-465E-A10E-64DD434E332B}"/>
              </a:ext>
            </a:extLst>
          </p:cNvPr>
          <p:cNvSpPr>
            <a:spLocks/>
          </p:cNvSpPr>
          <p:nvPr/>
        </p:nvSpPr>
        <p:spPr bwMode="auto">
          <a:xfrm>
            <a:off x="1400433" y="2667142"/>
            <a:ext cx="1922373" cy="2304119"/>
          </a:xfrm>
          <a:custGeom>
            <a:avLst/>
            <a:gdLst>
              <a:gd name="T0" fmla="*/ 910 w 910"/>
              <a:gd name="T1" fmla="*/ 0 h 1090"/>
              <a:gd name="T2" fmla="*/ 906 w 910"/>
              <a:gd name="T3" fmla="*/ 0 h 1090"/>
              <a:gd name="T4" fmla="*/ 738 w 910"/>
              <a:gd name="T5" fmla="*/ 0 h 1090"/>
              <a:gd name="T6" fmla="*/ 84 w 910"/>
              <a:gd name="T7" fmla="*/ 0 h 1090"/>
              <a:gd name="T8" fmla="*/ 0 w 910"/>
              <a:gd name="T9" fmla="*/ 84 h 1090"/>
              <a:gd name="T10" fmla="*/ 0 w 910"/>
              <a:gd name="T11" fmla="*/ 1085 h 1090"/>
              <a:gd name="T12" fmla="*/ 78 w 910"/>
              <a:gd name="T13" fmla="*/ 1020 h 1090"/>
              <a:gd name="T14" fmla="*/ 160 w 910"/>
              <a:gd name="T15" fmla="*/ 1090 h 1090"/>
              <a:gd name="T16" fmla="*/ 243 w 910"/>
              <a:gd name="T17" fmla="*/ 1020 h 1090"/>
              <a:gd name="T18" fmla="*/ 326 w 910"/>
              <a:gd name="T19" fmla="*/ 1090 h 1090"/>
              <a:gd name="T20" fmla="*/ 408 w 910"/>
              <a:gd name="T21" fmla="*/ 1020 h 1090"/>
              <a:gd name="T22" fmla="*/ 491 w 910"/>
              <a:gd name="T23" fmla="*/ 1090 h 1090"/>
              <a:gd name="T24" fmla="*/ 574 w 910"/>
              <a:gd name="T25" fmla="*/ 1020 h 1090"/>
              <a:gd name="T26" fmla="*/ 656 w 910"/>
              <a:gd name="T27" fmla="*/ 1090 h 1090"/>
              <a:gd name="T28" fmla="*/ 739 w 910"/>
              <a:gd name="T29" fmla="*/ 1020 h 1090"/>
              <a:gd name="T30" fmla="*/ 822 w 910"/>
              <a:gd name="T31" fmla="*/ 1090 h 1090"/>
              <a:gd name="T32" fmla="*/ 822 w 910"/>
              <a:gd name="T33" fmla="*/ 94 h 1090"/>
              <a:gd name="T34" fmla="*/ 910 w 910"/>
              <a:gd name="T35" fmla="*/ 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0" h="1090">
                <a:moveTo>
                  <a:pt x="910" y="0"/>
                </a:moveTo>
                <a:cubicBezTo>
                  <a:pt x="909" y="0"/>
                  <a:pt x="907" y="0"/>
                  <a:pt x="906" y="0"/>
                </a:cubicBezTo>
                <a:cubicBezTo>
                  <a:pt x="738" y="0"/>
                  <a:pt x="738" y="0"/>
                  <a:pt x="738" y="0"/>
                </a:cubicBezTo>
                <a:cubicBezTo>
                  <a:pt x="84" y="0"/>
                  <a:pt x="84" y="0"/>
                  <a:pt x="84" y="0"/>
                </a:cubicBezTo>
                <a:cubicBezTo>
                  <a:pt x="38" y="0"/>
                  <a:pt x="0" y="37"/>
                  <a:pt x="0" y="84"/>
                </a:cubicBezTo>
                <a:cubicBezTo>
                  <a:pt x="0" y="1085"/>
                  <a:pt x="0" y="1085"/>
                  <a:pt x="0" y="1085"/>
                </a:cubicBezTo>
                <a:cubicBezTo>
                  <a:pt x="78" y="1020"/>
                  <a:pt x="78" y="1020"/>
                  <a:pt x="78" y="1020"/>
                </a:cubicBezTo>
                <a:cubicBezTo>
                  <a:pt x="160" y="1090"/>
                  <a:pt x="160" y="1090"/>
                  <a:pt x="160" y="1090"/>
                </a:cubicBezTo>
                <a:cubicBezTo>
                  <a:pt x="243" y="1020"/>
                  <a:pt x="243" y="1020"/>
                  <a:pt x="243" y="1020"/>
                </a:cubicBezTo>
                <a:cubicBezTo>
                  <a:pt x="326" y="1090"/>
                  <a:pt x="326" y="1090"/>
                  <a:pt x="326" y="1090"/>
                </a:cubicBezTo>
                <a:cubicBezTo>
                  <a:pt x="408" y="1020"/>
                  <a:pt x="408" y="1020"/>
                  <a:pt x="408" y="1020"/>
                </a:cubicBezTo>
                <a:cubicBezTo>
                  <a:pt x="491" y="1090"/>
                  <a:pt x="491" y="1090"/>
                  <a:pt x="491" y="1090"/>
                </a:cubicBezTo>
                <a:cubicBezTo>
                  <a:pt x="574" y="1020"/>
                  <a:pt x="574" y="1020"/>
                  <a:pt x="574" y="1020"/>
                </a:cubicBezTo>
                <a:cubicBezTo>
                  <a:pt x="656" y="1090"/>
                  <a:pt x="656" y="1090"/>
                  <a:pt x="656" y="1090"/>
                </a:cubicBezTo>
                <a:cubicBezTo>
                  <a:pt x="739" y="1020"/>
                  <a:pt x="739" y="1020"/>
                  <a:pt x="739" y="1020"/>
                </a:cubicBezTo>
                <a:cubicBezTo>
                  <a:pt x="822" y="1090"/>
                  <a:pt x="822" y="1090"/>
                  <a:pt x="822" y="1090"/>
                </a:cubicBezTo>
                <a:cubicBezTo>
                  <a:pt x="822" y="94"/>
                  <a:pt x="822" y="94"/>
                  <a:pt x="822" y="94"/>
                </a:cubicBezTo>
                <a:cubicBezTo>
                  <a:pt x="822" y="44"/>
                  <a:pt x="861" y="3"/>
                  <a:pt x="91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Rectangle 9">
            <a:extLst>
              <a:ext uri="{FF2B5EF4-FFF2-40B4-BE49-F238E27FC236}">
                <a16:creationId xmlns:a16="http://schemas.microsoft.com/office/drawing/2014/main" id="{6CF52A15-C3B5-48F4-9AEB-AC1DF9F740B2}"/>
              </a:ext>
            </a:extLst>
          </p:cNvPr>
          <p:cNvSpPr>
            <a:spLocks noChangeArrowheads="1"/>
          </p:cNvSpPr>
          <p:nvPr/>
        </p:nvSpPr>
        <p:spPr bwMode="auto">
          <a:xfrm>
            <a:off x="1667051" y="3073128"/>
            <a:ext cx="1233105" cy="80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Rectangle 10">
            <a:extLst>
              <a:ext uri="{FF2B5EF4-FFF2-40B4-BE49-F238E27FC236}">
                <a16:creationId xmlns:a16="http://schemas.microsoft.com/office/drawing/2014/main" id="{37BEF6A4-09BF-4DEB-A7A6-4FB18660F825}"/>
              </a:ext>
            </a:extLst>
          </p:cNvPr>
          <p:cNvSpPr>
            <a:spLocks noChangeArrowheads="1"/>
          </p:cNvSpPr>
          <p:nvPr/>
        </p:nvSpPr>
        <p:spPr bwMode="auto">
          <a:xfrm>
            <a:off x="1667051" y="3280665"/>
            <a:ext cx="1233105" cy="81803"/>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Rectangle 11">
            <a:extLst>
              <a:ext uri="{FF2B5EF4-FFF2-40B4-BE49-F238E27FC236}">
                <a16:creationId xmlns:a16="http://schemas.microsoft.com/office/drawing/2014/main" id="{C4FD0010-BB5E-4333-854F-6B83C2086347}"/>
              </a:ext>
            </a:extLst>
          </p:cNvPr>
          <p:cNvSpPr>
            <a:spLocks noChangeArrowheads="1"/>
          </p:cNvSpPr>
          <p:nvPr/>
        </p:nvSpPr>
        <p:spPr bwMode="auto">
          <a:xfrm>
            <a:off x="1667051" y="3489717"/>
            <a:ext cx="1233105" cy="81803"/>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Rectangle 12">
            <a:extLst>
              <a:ext uri="{FF2B5EF4-FFF2-40B4-BE49-F238E27FC236}">
                <a16:creationId xmlns:a16="http://schemas.microsoft.com/office/drawing/2014/main" id="{57A79B61-906D-4029-BFC8-92B87D8C8500}"/>
              </a:ext>
            </a:extLst>
          </p:cNvPr>
          <p:cNvSpPr>
            <a:spLocks noChangeArrowheads="1"/>
          </p:cNvSpPr>
          <p:nvPr/>
        </p:nvSpPr>
        <p:spPr bwMode="auto">
          <a:xfrm>
            <a:off x="1667051" y="3698769"/>
            <a:ext cx="1233105" cy="80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Rectangle 13">
            <a:extLst>
              <a:ext uri="{FF2B5EF4-FFF2-40B4-BE49-F238E27FC236}">
                <a16:creationId xmlns:a16="http://schemas.microsoft.com/office/drawing/2014/main" id="{101167EA-9CB4-4E1B-8026-9F0A042A0ADE}"/>
              </a:ext>
            </a:extLst>
          </p:cNvPr>
          <p:cNvSpPr>
            <a:spLocks noChangeArrowheads="1"/>
          </p:cNvSpPr>
          <p:nvPr/>
        </p:nvSpPr>
        <p:spPr bwMode="auto">
          <a:xfrm>
            <a:off x="1667051" y="3954783"/>
            <a:ext cx="719564" cy="81803"/>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Rectangle 14">
            <a:extLst>
              <a:ext uri="{FF2B5EF4-FFF2-40B4-BE49-F238E27FC236}">
                <a16:creationId xmlns:a16="http://schemas.microsoft.com/office/drawing/2014/main" id="{91039C14-8219-4E6B-B5EF-D711DBB12296}"/>
              </a:ext>
            </a:extLst>
          </p:cNvPr>
          <p:cNvSpPr>
            <a:spLocks noChangeArrowheads="1"/>
          </p:cNvSpPr>
          <p:nvPr/>
        </p:nvSpPr>
        <p:spPr bwMode="auto">
          <a:xfrm>
            <a:off x="1667051" y="4209281"/>
            <a:ext cx="719564" cy="8331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Rectangle 15">
            <a:extLst>
              <a:ext uri="{FF2B5EF4-FFF2-40B4-BE49-F238E27FC236}">
                <a16:creationId xmlns:a16="http://schemas.microsoft.com/office/drawing/2014/main" id="{6A5B64CE-C3E6-41EA-99FE-740007FF5141}"/>
              </a:ext>
            </a:extLst>
          </p:cNvPr>
          <p:cNvSpPr>
            <a:spLocks noChangeArrowheads="1"/>
          </p:cNvSpPr>
          <p:nvPr/>
        </p:nvSpPr>
        <p:spPr bwMode="auto">
          <a:xfrm>
            <a:off x="1667051" y="4468324"/>
            <a:ext cx="719564" cy="80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6">
            <a:extLst>
              <a:ext uri="{FF2B5EF4-FFF2-40B4-BE49-F238E27FC236}">
                <a16:creationId xmlns:a16="http://schemas.microsoft.com/office/drawing/2014/main" id="{1D242B92-6410-4B1F-BDEB-6B82654F939C}"/>
              </a:ext>
            </a:extLst>
          </p:cNvPr>
          <p:cNvSpPr>
            <a:spLocks noEditPoints="1"/>
          </p:cNvSpPr>
          <p:nvPr/>
        </p:nvSpPr>
        <p:spPr bwMode="auto">
          <a:xfrm>
            <a:off x="2515379" y="3829048"/>
            <a:ext cx="451432" cy="883170"/>
          </a:xfrm>
          <a:custGeom>
            <a:avLst/>
            <a:gdLst>
              <a:gd name="T0" fmla="*/ 96 w 214"/>
              <a:gd name="T1" fmla="*/ 377 h 418"/>
              <a:gd name="T2" fmla="*/ 0 w 214"/>
              <a:gd name="T3" fmla="*/ 276 h 418"/>
              <a:gd name="T4" fmla="*/ 0 w 214"/>
              <a:gd name="T5" fmla="*/ 268 h 418"/>
              <a:gd name="T6" fmla="*/ 55 w 214"/>
              <a:gd name="T7" fmla="*/ 268 h 418"/>
              <a:gd name="T8" fmla="*/ 55 w 214"/>
              <a:gd name="T9" fmla="*/ 276 h 418"/>
              <a:gd name="T10" fmla="*/ 96 w 214"/>
              <a:gd name="T11" fmla="*/ 336 h 418"/>
              <a:gd name="T12" fmla="*/ 96 w 214"/>
              <a:gd name="T13" fmla="*/ 226 h 418"/>
              <a:gd name="T14" fmla="*/ 76 w 214"/>
              <a:gd name="T15" fmla="*/ 218 h 418"/>
              <a:gd name="T16" fmla="*/ 5 w 214"/>
              <a:gd name="T17" fmla="*/ 127 h 418"/>
              <a:gd name="T18" fmla="*/ 96 w 214"/>
              <a:gd name="T19" fmla="*/ 33 h 418"/>
              <a:gd name="T20" fmla="*/ 96 w 214"/>
              <a:gd name="T21" fmla="*/ 0 h 418"/>
              <a:gd name="T22" fmla="*/ 117 w 214"/>
              <a:gd name="T23" fmla="*/ 0 h 418"/>
              <a:gd name="T24" fmla="*/ 117 w 214"/>
              <a:gd name="T25" fmla="*/ 33 h 418"/>
              <a:gd name="T26" fmla="*/ 207 w 214"/>
              <a:gd name="T27" fmla="*/ 121 h 418"/>
              <a:gd name="T28" fmla="*/ 207 w 214"/>
              <a:gd name="T29" fmla="*/ 128 h 418"/>
              <a:gd name="T30" fmla="*/ 153 w 214"/>
              <a:gd name="T31" fmla="*/ 128 h 418"/>
              <a:gd name="T32" fmla="*/ 153 w 214"/>
              <a:gd name="T33" fmla="*/ 121 h 418"/>
              <a:gd name="T34" fmla="*/ 117 w 214"/>
              <a:gd name="T35" fmla="*/ 74 h 418"/>
              <a:gd name="T36" fmla="*/ 117 w 214"/>
              <a:gd name="T37" fmla="*/ 179 h 418"/>
              <a:gd name="T38" fmla="*/ 147 w 214"/>
              <a:gd name="T39" fmla="*/ 190 h 418"/>
              <a:gd name="T40" fmla="*/ 214 w 214"/>
              <a:gd name="T41" fmla="*/ 277 h 418"/>
              <a:gd name="T42" fmla="*/ 117 w 214"/>
              <a:gd name="T43" fmla="*/ 377 h 418"/>
              <a:gd name="T44" fmla="*/ 117 w 214"/>
              <a:gd name="T45" fmla="*/ 418 h 418"/>
              <a:gd name="T46" fmla="*/ 96 w 214"/>
              <a:gd name="T47" fmla="*/ 418 h 418"/>
              <a:gd name="T48" fmla="*/ 96 w 214"/>
              <a:gd name="T49" fmla="*/ 377 h 418"/>
              <a:gd name="T50" fmla="*/ 96 w 214"/>
              <a:gd name="T51" fmla="*/ 74 h 418"/>
              <a:gd name="T52" fmla="*/ 59 w 214"/>
              <a:gd name="T53" fmla="*/ 122 h 418"/>
              <a:gd name="T54" fmla="*/ 96 w 214"/>
              <a:gd name="T55" fmla="*/ 171 h 418"/>
              <a:gd name="T56" fmla="*/ 96 w 214"/>
              <a:gd name="T57" fmla="*/ 74 h 418"/>
              <a:gd name="T58" fmla="*/ 117 w 214"/>
              <a:gd name="T59" fmla="*/ 336 h 418"/>
              <a:gd name="T60" fmla="*/ 159 w 214"/>
              <a:gd name="T61" fmla="*/ 288 h 418"/>
              <a:gd name="T62" fmla="*/ 117 w 214"/>
              <a:gd name="T63" fmla="*/ 234 h 418"/>
              <a:gd name="T64" fmla="*/ 117 w 214"/>
              <a:gd name="T65" fmla="*/ 336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4" h="418">
                <a:moveTo>
                  <a:pt x="96" y="377"/>
                </a:moveTo>
                <a:cubicBezTo>
                  <a:pt x="15" y="373"/>
                  <a:pt x="0" y="321"/>
                  <a:pt x="0" y="276"/>
                </a:cubicBezTo>
                <a:cubicBezTo>
                  <a:pt x="0" y="268"/>
                  <a:pt x="0" y="268"/>
                  <a:pt x="0" y="268"/>
                </a:cubicBezTo>
                <a:cubicBezTo>
                  <a:pt x="55" y="268"/>
                  <a:pt x="55" y="268"/>
                  <a:pt x="55" y="268"/>
                </a:cubicBezTo>
                <a:cubicBezTo>
                  <a:pt x="55" y="276"/>
                  <a:pt x="55" y="276"/>
                  <a:pt x="55" y="276"/>
                </a:cubicBezTo>
                <a:cubicBezTo>
                  <a:pt x="55" y="311"/>
                  <a:pt x="66" y="331"/>
                  <a:pt x="96" y="336"/>
                </a:cubicBezTo>
                <a:cubicBezTo>
                  <a:pt x="96" y="226"/>
                  <a:pt x="96" y="226"/>
                  <a:pt x="96" y="226"/>
                </a:cubicBezTo>
                <a:cubicBezTo>
                  <a:pt x="76" y="218"/>
                  <a:pt x="76" y="218"/>
                  <a:pt x="76" y="218"/>
                </a:cubicBezTo>
                <a:cubicBezTo>
                  <a:pt x="26" y="200"/>
                  <a:pt x="5" y="175"/>
                  <a:pt x="5" y="127"/>
                </a:cubicBezTo>
                <a:cubicBezTo>
                  <a:pt x="5" y="72"/>
                  <a:pt x="45" y="33"/>
                  <a:pt x="96" y="33"/>
                </a:cubicBezTo>
                <a:cubicBezTo>
                  <a:pt x="96" y="0"/>
                  <a:pt x="96" y="0"/>
                  <a:pt x="96" y="0"/>
                </a:cubicBezTo>
                <a:cubicBezTo>
                  <a:pt x="117" y="0"/>
                  <a:pt x="117" y="0"/>
                  <a:pt x="117" y="0"/>
                </a:cubicBezTo>
                <a:cubicBezTo>
                  <a:pt x="117" y="33"/>
                  <a:pt x="117" y="33"/>
                  <a:pt x="117" y="33"/>
                </a:cubicBezTo>
                <a:cubicBezTo>
                  <a:pt x="189" y="33"/>
                  <a:pt x="207" y="87"/>
                  <a:pt x="207" y="121"/>
                </a:cubicBezTo>
                <a:cubicBezTo>
                  <a:pt x="207" y="128"/>
                  <a:pt x="207" y="128"/>
                  <a:pt x="207" y="128"/>
                </a:cubicBezTo>
                <a:cubicBezTo>
                  <a:pt x="153" y="128"/>
                  <a:pt x="153" y="128"/>
                  <a:pt x="153" y="128"/>
                </a:cubicBezTo>
                <a:cubicBezTo>
                  <a:pt x="153" y="121"/>
                  <a:pt x="153" y="121"/>
                  <a:pt x="153" y="121"/>
                </a:cubicBezTo>
                <a:cubicBezTo>
                  <a:pt x="153" y="96"/>
                  <a:pt x="144" y="77"/>
                  <a:pt x="117" y="74"/>
                </a:cubicBezTo>
                <a:cubicBezTo>
                  <a:pt x="117" y="179"/>
                  <a:pt x="117" y="179"/>
                  <a:pt x="117" y="179"/>
                </a:cubicBezTo>
                <a:cubicBezTo>
                  <a:pt x="147" y="190"/>
                  <a:pt x="147" y="190"/>
                  <a:pt x="147" y="190"/>
                </a:cubicBezTo>
                <a:cubicBezTo>
                  <a:pt x="193" y="207"/>
                  <a:pt x="214" y="232"/>
                  <a:pt x="214" y="277"/>
                </a:cubicBezTo>
                <a:cubicBezTo>
                  <a:pt x="214" y="343"/>
                  <a:pt x="176" y="374"/>
                  <a:pt x="117" y="377"/>
                </a:cubicBezTo>
                <a:cubicBezTo>
                  <a:pt x="117" y="418"/>
                  <a:pt x="117" y="418"/>
                  <a:pt x="117" y="418"/>
                </a:cubicBezTo>
                <a:cubicBezTo>
                  <a:pt x="96" y="418"/>
                  <a:pt x="96" y="418"/>
                  <a:pt x="96" y="418"/>
                </a:cubicBezTo>
                <a:lnTo>
                  <a:pt x="96" y="377"/>
                </a:lnTo>
                <a:close/>
                <a:moveTo>
                  <a:pt x="96" y="74"/>
                </a:moveTo>
                <a:cubicBezTo>
                  <a:pt x="76" y="76"/>
                  <a:pt x="59" y="92"/>
                  <a:pt x="59" y="122"/>
                </a:cubicBezTo>
                <a:cubicBezTo>
                  <a:pt x="59" y="144"/>
                  <a:pt x="70" y="160"/>
                  <a:pt x="96" y="171"/>
                </a:cubicBezTo>
                <a:lnTo>
                  <a:pt x="96" y="74"/>
                </a:lnTo>
                <a:close/>
                <a:moveTo>
                  <a:pt x="117" y="336"/>
                </a:moveTo>
                <a:cubicBezTo>
                  <a:pt x="145" y="332"/>
                  <a:pt x="159" y="310"/>
                  <a:pt x="159" y="288"/>
                </a:cubicBezTo>
                <a:cubicBezTo>
                  <a:pt x="159" y="257"/>
                  <a:pt x="146" y="242"/>
                  <a:pt x="117" y="234"/>
                </a:cubicBezTo>
                <a:lnTo>
                  <a:pt x="117" y="33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91BE6373-7E37-4B5B-ADC8-4755B59C0512}"/>
              </a:ext>
            </a:extLst>
          </p:cNvPr>
          <p:cNvSpPr/>
          <p:nvPr/>
        </p:nvSpPr>
        <p:spPr>
          <a:xfrm>
            <a:off x="3457799" y="3894357"/>
            <a:ext cx="2408306" cy="24083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59" name="Chart 58">
            <a:extLst>
              <a:ext uri="{FF2B5EF4-FFF2-40B4-BE49-F238E27FC236}">
                <a16:creationId xmlns:a16="http://schemas.microsoft.com/office/drawing/2014/main" id="{E40693C5-8FD2-4B9B-B27F-76FC0701F110}"/>
              </a:ext>
            </a:extLst>
          </p:cNvPr>
          <p:cNvGraphicFramePr/>
          <p:nvPr>
            <p:extLst>
              <p:ext uri="{D42A27DB-BD31-4B8C-83A1-F6EECF244321}">
                <p14:modId xmlns:p14="http://schemas.microsoft.com/office/powerpoint/2010/main" val="1338452727"/>
              </p:ext>
            </p:extLst>
          </p:nvPr>
        </p:nvGraphicFramePr>
        <p:xfrm>
          <a:off x="2808530" y="3862895"/>
          <a:ext cx="3706844" cy="2471230"/>
        </p:xfrm>
        <a:graphic>
          <a:graphicData uri="http://schemas.openxmlformats.org/drawingml/2006/chart">
            <c:chart xmlns:c="http://schemas.openxmlformats.org/drawingml/2006/chart" xmlns:r="http://schemas.openxmlformats.org/officeDocument/2006/relationships" r:id="rId6"/>
          </a:graphicData>
        </a:graphic>
      </p:graphicFrame>
      <p:sp>
        <p:nvSpPr>
          <p:cNvPr id="61" name="Oval 60">
            <a:extLst>
              <a:ext uri="{FF2B5EF4-FFF2-40B4-BE49-F238E27FC236}">
                <a16:creationId xmlns:a16="http://schemas.microsoft.com/office/drawing/2014/main" id="{A2C3C69D-BFE9-4F38-A2C2-8F3A3CD820D6}"/>
              </a:ext>
            </a:extLst>
          </p:cNvPr>
          <p:cNvSpPr/>
          <p:nvPr/>
        </p:nvSpPr>
        <p:spPr>
          <a:xfrm>
            <a:off x="4716117" y="2604725"/>
            <a:ext cx="675940" cy="67594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Oval 61">
            <a:extLst>
              <a:ext uri="{FF2B5EF4-FFF2-40B4-BE49-F238E27FC236}">
                <a16:creationId xmlns:a16="http://schemas.microsoft.com/office/drawing/2014/main" id="{C82DCEA3-FEA6-48C8-8A6F-5DDA3EC95226}"/>
              </a:ext>
            </a:extLst>
          </p:cNvPr>
          <p:cNvSpPr/>
          <p:nvPr/>
        </p:nvSpPr>
        <p:spPr>
          <a:xfrm>
            <a:off x="3271670" y="5662588"/>
            <a:ext cx="162260" cy="162260"/>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Oval 62">
            <a:extLst>
              <a:ext uri="{FF2B5EF4-FFF2-40B4-BE49-F238E27FC236}">
                <a16:creationId xmlns:a16="http://schemas.microsoft.com/office/drawing/2014/main" id="{5A321689-CB42-46B1-8DF8-47C5C5AC7F03}"/>
              </a:ext>
            </a:extLst>
          </p:cNvPr>
          <p:cNvSpPr/>
          <p:nvPr/>
        </p:nvSpPr>
        <p:spPr>
          <a:xfrm>
            <a:off x="-98038" y="1054457"/>
            <a:ext cx="1181100" cy="1181100"/>
          </a:xfrm>
          <a:prstGeom prst="ellipse">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D3C1A7D8-0A40-4B10-9F14-AA10322CC286}"/>
              </a:ext>
            </a:extLst>
          </p:cNvPr>
          <p:cNvSpPr/>
          <p:nvPr/>
        </p:nvSpPr>
        <p:spPr>
          <a:xfrm>
            <a:off x="4132282" y="3738703"/>
            <a:ext cx="270708" cy="27070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3445C670-2B84-4B53-A698-0F9FD3DA5C13}"/>
              </a:ext>
            </a:extLst>
          </p:cNvPr>
          <p:cNvSpPr/>
          <p:nvPr/>
        </p:nvSpPr>
        <p:spPr>
          <a:xfrm>
            <a:off x="783199" y="5825082"/>
            <a:ext cx="578876" cy="57887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TextBox 65">
            <a:extLst>
              <a:ext uri="{FF2B5EF4-FFF2-40B4-BE49-F238E27FC236}">
                <a16:creationId xmlns:a16="http://schemas.microsoft.com/office/drawing/2014/main" id="{B50F5227-CFAA-45B1-BF4E-98040517544A}"/>
              </a:ext>
            </a:extLst>
          </p:cNvPr>
          <p:cNvSpPr txBox="1"/>
          <p:nvPr/>
        </p:nvSpPr>
        <p:spPr>
          <a:xfrm>
            <a:off x="4292222" y="5207081"/>
            <a:ext cx="739460" cy="246221"/>
          </a:xfrm>
          <a:prstGeom prst="rect">
            <a:avLst/>
          </a:prstGeom>
          <a:noFill/>
        </p:spPr>
        <p:txBody>
          <a:bodyPr wrap="square" rtlCol="0">
            <a:spAutoFit/>
          </a:bodyPr>
          <a:lstStyle/>
          <a:p>
            <a:pPr algn="ctr"/>
            <a:r>
              <a:rPr lang="en-US" sz="1000" b="0" i="0">
                <a:solidFill>
                  <a:schemeClr val="accent1"/>
                </a:solidFill>
                <a:effectLst/>
                <a:latin typeface="Roboto" panose="02000000000000000000" pitchFamily="2" charset="0"/>
                <a:ea typeface="Roboto" panose="02000000000000000000" pitchFamily="2" charset="0"/>
                <a:cs typeface="Roboto" panose="02000000000000000000" pitchFamily="2" charset="0"/>
              </a:rPr>
              <a:t>Expenses</a:t>
            </a:r>
          </a:p>
        </p:txBody>
      </p:sp>
      <p:sp>
        <p:nvSpPr>
          <p:cNvPr id="67" name="TextBox 66">
            <a:extLst>
              <a:ext uri="{FF2B5EF4-FFF2-40B4-BE49-F238E27FC236}">
                <a16:creationId xmlns:a16="http://schemas.microsoft.com/office/drawing/2014/main" id="{A7C54BE7-846F-4C0B-BD26-C55D86AB263A}"/>
              </a:ext>
            </a:extLst>
          </p:cNvPr>
          <p:cNvSpPr txBox="1"/>
          <p:nvPr/>
        </p:nvSpPr>
        <p:spPr>
          <a:xfrm>
            <a:off x="4044573" y="4781819"/>
            <a:ext cx="1234758" cy="523220"/>
          </a:xfrm>
          <a:prstGeom prst="rect">
            <a:avLst/>
          </a:prstGeom>
          <a:noFill/>
        </p:spPr>
        <p:txBody>
          <a:bodyPr wrap="square" rtlCol="0">
            <a:spAutoFit/>
          </a:bodyPr>
          <a:lstStyle/>
          <a:p>
            <a:pPr algn="ctr"/>
            <a:r>
              <a:rPr lang="en-US" sz="2800" b="1" i="0">
                <a:solidFill>
                  <a:schemeClr val="accent1"/>
                </a:solidFill>
                <a:effectLst/>
                <a:latin typeface="Roboto" panose="02000000000000000000" pitchFamily="2" charset="0"/>
                <a:ea typeface="Roboto" panose="02000000000000000000" pitchFamily="2" charset="0"/>
                <a:cs typeface="Roboto" panose="02000000000000000000" pitchFamily="2" charset="0"/>
              </a:rPr>
              <a:t>$30M</a:t>
            </a:r>
          </a:p>
        </p:txBody>
      </p:sp>
      <p:sp>
        <p:nvSpPr>
          <p:cNvPr id="69" name="Freeform 79">
            <a:extLst>
              <a:ext uri="{FF2B5EF4-FFF2-40B4-BE49-F238E27FC236}">
                <a16:creationId xmlns:a16="http://schemas.microsoft.com/office/drawing/2014/main" id="{E7F790A1-9574-4D86-881D-02CE11B262E1}"/>
              </a:ext>
            </a:extLst>
          </p:cNvPr>
          <p:cNvSpPr>
            <a:spLocks noChangeArrowheads="1"/>
          </p:cNvSpPr>
          <p:nvPr/>
        </p:nvSpPr>
        <p:spPr bwMode="auto">
          <a:xfrm>
            <a:off x="301283" y="1452235"/>
            <a:ext cx="382458" cy="385544"/>
          </a:xfrm>
          <a:custGeom>
            <a:avLst/>
            <a:gdLst>
              <a:gd name="T0" fmla="*/ 186369 w 545"/>
              <a:gd name="T1" fmla="*/ 198079 h 553"/>
              <a:gd name="T2" fmla="*/ 135081 w 545"/>
              <a:gd name="T3" fmla="*/ 187673 h 553"/>
              <a:gd name="T4" fmla="*/ 160725 w 545"/>
              <a:gd name="T5" fmla="*/ 177625 h 553"/>
              <a:gd name="T6" fmla="*/ 109799 w 545"/>
              <a:gd name="T7" fmla="*/ 127029 h 553"/>
              <a:gd name="T8" fmla="*/ 117383 w 545"/>
              <a:gd name="T9" fmla="*/ 109087 h 553"/>
              <a:gd name="T10" fmla="*/ 124968 w 545"/>
              <a:gd name="T11" fmla="*/ 111599 h 553"/>
              <a:gd name="T12" fmla="*/ 175895 w 545"/>
              <a:gd name="T13" fmla="*/ 147124 h 553"/>
              <a:gd name="T14" fmla="*/ 196482 w 545"/>
              <a:gd name="T15" fmla="*/ 147124 h 553"/>
              <a:gd name="T16" fmla="*/ 186369 w 545"/>
              <a:gd name="T17" fmla="*/ 198079 h 553"/>
              <a:gd name="T18" fmla="*/ 186369 w 545"/>
              <a:gd name="T19" fmla="*/ 61003 h 553"/>
              <a:gd name="T20" fmla="*/ 175895 w 545"/>
              <a:gd name="T21" fmla="*/ 35525 h 553"/>
              <a:gd name="T22" fmla="*/ 124968 w 545"/>
              <a:gd name="T23" fmla="*/ 86480 h 553"/>
              <a:gd name="T24" fmla="*/ 107270 w 545"/>
              <a:gd name="T25" fmla="*/ 78586 h 553"/>
              <a:gd name="T26" fmla="*/ 109799 w 545"/>
              <a:gd name="T27" fmla="*/ 71050 h 553"/>
              <a:gd name="T28" fmla="*/ 145555 w 545"/>
              <a:gd name="T29" fmla="*/ 20454 h 553"/>
              <a:gd name="T30" fmla="*/ 145555 w 545"/>
              <a:gd name="T31" fmla="*/ 0 h 553"/>
              <a:gd name="T32" fmla="*/ 196482 w 545"/>
              <a:gd name="T33" fmla="*/ 10047 h 553"/>
              <a:gd name="T34" fmla="*/ 186369 w 545"/>
              <a:gd name="T35" fmla="*/ 61003 h 553"/>
              <a:gd name="T36" fmla="*/ 84155 w 545"/>
              <a:gd name="T37" fmla="*/ 127029 h 553"/>
              <a:gd name="T38" fmla="*/ 50926 w 545"/>
              <a:gd name="T39" fmla="*/ 177625 h 553"/>
              <a:gd name="T40" fmla="*/ 50926 w 545"/>
              <a:gd name="T41" fmla="*/ 198079 h 553"/>
              <a:gd name="T42" fmla="*/ 0 w 545"/>
              <a:gd name="T43" fmla="*/ 187673 h 553"/>
              <a:gd name="T44" fmla="*/ 10113 w 545"/>
              <a:gd name="T45" fmla="*/ 137077 h 553"/>
              <a:gd name="T46" fmla="*/ 20226 w 545"/>
              <a:gd name="T47" fmla="*/ 162195 h 553"/>
              <a:gd name="T48" fmla="*/ 71514 w 545"/>
              <a:gd name="T49" fmla="*/ 111599 h 553"/>
              <a:gd name="T50" fmla="*/ 86683 w 545"/>
              <a:gd name="T51" fmla="*/ 119135 h 553"/>
              <a:gd name="T52" fmla="*/ 76570 w 545"/>
              <a:gd name="T53" fmla="*/ 88992 h 553"/>
              <a:gd name="T54" fmla="*/ 71514 w 545"/>
              <a:gd name="T55" fmla="*/ 86480 h 553"/>
              <a:gd name="T56" fmla="*/ 20226 w 545"/>
              <a:gd name="T57" fmla="*/ 35525 h 553"/>
              <a:gd name="T58" fmla="*/ 10113 w 545"/>
              <a:gd name="T59" fmla="*/ 61003 h 553"/>
              <a:gd name="T60" fmla="*/ 0 w 545"/>
              <a:gd name="T61" fmla="*/ 10047 h 553"/>
              <a:gd name="T62" fmla="*/ 50926 w 545"/>
              <a:gd name="T63" fmla="*/ 0 h 553"/>
              <a:gd name="T64" fmla="*/ 50926 w 545"/>
              <a:gd name="T65" fmla="*/ 20454 h 553"/>
              <a:gd name="T66" fmla="*/ 84155 w 545"/>
              <a:gd name="T67" fmla="*/ 71050 h 553"/>
              <a:gd name="T68" fmla="*/ 86683 w 545"/>
              <a:gd name="T69" fmla="*/ 78586 h 5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45" h="553">
                <a:moveTo>
                  <a:pt x="516" y="552"/>
                </a:moveTo>
                <a:lnTo>
                  <a:pt x="516" y="552"/>
                </a:lnTo>
                <a:cubicBezTo>
                  <a:pt x="403" y="552"/>
                  <a:pt x="403" y="552"/>
                  <a:pt x="403" y="552"/>
                </a:cubicBezTo>
                <a:cubicBezTo>
                  <a:pt x="389" y="552"/>
                  <a:pt x="374" y="537"/>
                  <a:pt x="374" y="523"/>
                </a:cubicBezTo>
                <a:cubicBezTo>
                  <a:pt x="374" y="502"/>
                  <a:pt x="389" y="495"/>
                  <a:pt x="403" y="495"/>
                </a:cubicBezTo>
                <a:cubicBezTo>
                  <a:pt x="445" y="495"/>
                  <a:pt x="445" y="495"/>
                  <a:pt x="445" y="495"/>
                </a:cubicBezTo>
                <a:cubicBezTo>
                  <a:pt x="304" y="354"/>
                  <a:pt x="304" y="354"/>
                  <a:pt x="304" y="354"/>
                </a:cubicBezTo>
                <a:cubicBezTo>
                  <a:pt x="304" y="347"/>
                  <a:pt x="297" y="339"/>
                  <a:pt x="297" y="332"/>
                </a:cubicBezTo>
                <a:cubicBezTo>
                  <a:pt x="297" y="318"/>
                  <a:pt x="311" y="304"/>
                  <a:pt x="325" y="304"/>
                </a:cubicBezTo>
                <a:cubicBezTo>
                  <a:pt x="332" y="304"/>
                  <a:pt x="339" y="304"/>
                  <a:pt x="346" y="311"/>
                </a:cubicBezTo>
                <a:cubicBezTo>
                  <a:pt x="487" y="452"/>
                  <a:pt x="487" y="452"/>
                  <a:pt x="487" y="452"/>
                </a:cubicBezTo>
                <a:cubicBezTo>
                  <a:pt x="487" y="410"/>
                  <a:pt x="487" y="410"/>
                  <a:pt x="487" y="410"/>
                </a:cubicBezTo>
                <a:cubicBezTo>
                  <a:pt x="487" y="389"/>
                  <a:pt x="502" y="382"/>
                  <a:pt x="516" y="382"/>
                </a:cubicBezTo>
                <a:cubicBezTo>
                  <a:pt x="530" y="382"/>
                  <a:pt x="544" y="389"/>
                  <a:pt x="544" y="410"/>
                </a:cubicBezTo>
                <a:cubicBezTo>
                  <a:pt x="544" y="523"/>
                  <a:pt x="544" y="523"/>
                  <a:pt x="544" y="523"/>
                </a:cubicBezTo>
                <a:cubicBezTo>
                  <a:pt x="544" y="537"/>
                  <a:pt x="530" y="552"/>
                  <a:pt x="516" y="552"/>
                </a:cubicBezTo>
                <a:close/>
                <a:moveTo>
                  <a:pt x="516" y="170"/>
                </a:moveTo>
                <a:lnTo>
                  <a:pt x="516" y="170"/>
                </a:lnTo>
                <a:cubicBezTo>
                  <a:pt x="502" y="170"/>
                  <a:pt x="487" y="163"/>
                  <a:pt x="487" y="141"/>
                </a:cubicBezTo>
                <a:cubicBezTo>
                  <a:pt x="487" y="99"/>
                  <a:pt x="487" y="99"/>
                  <a:pt x="487" y="99"/>
                </a:cubicBezTo>
                <a:cubicBezTo>
                  <a:pt x="346" y="241"/>
                  <a:pt x="346" y="241"/>
                  <a:pt x="346" y="241"/>
                </a:cubicBezTo>
                <a:cubicBezTo>
                  <a:pt x="339" y="248"/>
                  <a:pt x="332" y="248"/>
                  <a:pt x="325" y="248"/>
                </a:cubicBezTo>
                <a:cubicBezTo>
                  <a:pt x="311" y="248"/>
                  <a:pt x="297" y="234"/>
                  <a:pt x="297" y="219"/>
                </a:cubicBezTo>
                <a:cubicBezTo>
                  <a:pt x="297" y="212"/>
                  <a:pt x="304" y="205"/>
                  <a:pt x="304" y="198"/>
                </a:cubicBezTo>
                <a:cubicBezTo>
                  <a:pt x="445" y="57"/>
                  <a:pt x="445" y="57"/>
                  <a:pt x="445" y="57"/>
                </a:cubicBezTo>
                <a:cubicBezTo>
                  <a:pt x="403" y="57"/>
                  <a:pt x="403" y="57"/>
                  <a:pt x="403" y="57"/>
                </a:cubicBezTo>
                <a:cubicBezTo>
                  <a:pt x="389" y="57"/>
                  <a:pt x="374" y="50"/>
                  <a:pt x="374" y="28"/>
                </a:cubicBezTo>
                <a:cubicBezTo>
                  <a:pt x="374" y="14"/>
                  <a:pt x="389" y="0"/>
                  <a:pt x="403" y="0"/>
                </a:cubicBezTo>
                <a:cubicBezTo>
                  <a:pt x="516" y="0"/>
                  <a:pt x="516" y="0"/>
                  <a:pt x="516" y="0"/>
                </a:cubicBezTo>
                <a:cubicBezTo>
                  <a:pt x="530" y="0"/>
                  <a:pt x="544" y="14"/>
                  <a:pt x="544" y="28"/>
                </a:cubicBezTo>
                <a:cubicBezTo>
                  <a:pt x="544" y="141"/>
                  <a:pt x="544" y="141"/>
                  <a:pt x="544" y="141"/>
                </a:cubicBezTo>
                <a:cubicBezTo>
                  <a:pt x="544" y="163"/>
                  <a:pt x="530" y="170"/>
                  <a:pt x="516" y="170"/>
                </a:cubicBezTo>
                <a:close/>
                <a:moveTo>
                  <a:pt x="233" y="354"/>
                </a:moveTo>
                <a:lnTo>
                  <a:pt x="233" y="354"/>
                </a:lnTo>
                <a:cubicBezTo>
                  <a:pt x="92" y="495"/>
                  <a:pt x="92" y="495"/>
                  <a:pt x="92" y="495"/>
                </a:cubicBezTo>
                <a:cubicBezTo>
                  <a:pt x="141" y="495"/>
                  <a:pt x="141" y="495"/>
                  <a:pt x="141" y="495"/>
                </a:cubicBezTo>
                <a:cubicBezTo>
                  <a:pt x="155" y="495"/>
                  <a:pt x="169" y="502"/>
                  <a:pt x="169" y="523"/>
                </a:cubicBezTo>
                <a:cubicBezTo>
                  <a:pt x="169" y="537"/>
                  <a:pt x="155" y="552"/>
                  <a:pt x="141" y="552"/>
                </a:cubicBezTo>
                <a:cubicBezTo>
                  <a:pt x="28" y="552"/>
                  <a:pt x="28" y="552"/>
                  <a:pt x="28" y="552"/>
                </a:cubicBezTo>
                <a:cubicBezTo>
                  <a:pt x="7" y="552"/>
                  <a:pt x="0" y="537"/>
                  <a:pt x="0" y="523"/>
                </a:cubicBezTo>
                <a:cubicBezTo>
                  <a:pt x="0" y="410"/>
                  <a:pt x="0" y="410"/>
                  <a:pt x="0" y="410"/>
                </a:cubicBezTo>
                <a:cubicBezTo>
                  <a:pt x="0" y="389"/>
                  <a:pt x="7" y="382"/>
                  <a:pt x="28" y="382"/>
                </a:cubicBezTo>
                <a:cubicBezTo>
                  <a:pt x="42" y="382"/>
                  <a:pt x="56" y="389"/>
                  <a:pt x="56" y="410"/>
                </a:cubicBezTo>
                <a:cubicBezTo>
                  <a:pt x="56" y="452"/>
                  <a:pt x="56" y="452"/>
                  <a:pt x="56" y="452"/>
                </a:cubicBezTo>
                <a:cubicBezTo>
                  <a:pt x="198" y="311"/>
                  <a:pt x="198" y="311"/>
                  <a:pt x="198" y="311"/>
                </a:cubicBezTo>
                <a:cubicBezTo>
                  <a:pt x="198" y="304"/>
                  <a:pt x="205" y="304"/>
                  <a:pt x="212" y="304"/>
                </a:cubicBezTo>
                <a:cubicBezTo>
                  <a:pt x="233" y="304"/>
                  <a:pt x="240" y="318"/>
                  <a:pt x="240" y="332"/>
                </a:cubicBezTo>
                <a:cubicBezTo>
                  <a:pt x="240" y="339"/>
                  <a:pt x="240" y="347"/>
                  <a:pt x="233" y="354"/>
                </a:cubicBezTo>
                <a:close/>
                <a:moveTo>
                  <a:pt x="212" y="248"/>
                </a:moveTo>
                <a:lnTo>
                  <a:pt x="212" y="248"/>
                </a:lnTo>
                <a:cubicBezTo>
                  <a:pt x="205" y="248"/>
                  <a:pt x="198" y="248"/>
                  <a:pt x="198" y="241"/>
                </a:cubicBezTo>
                <a:cubicBezTo>
                  <a:pt x="56" y="99"/>
                  <a:pt x="56" y="99"/>
                  <a:pt x="56" y="99"/>
                </a:cubicBezTo>
                <a:cubicBezTo>
                  <a:pt x="56" y="141"/>
                  <a:pt x="56" y="141"/>
                  <a:pt x="56" y="141"/>
                </a:cubicBezTo>
                <a:cubicBezTo>
                  <a:pt x="56" y="163"/>
                  <a:pt x="42" y="170"/>
                  <a:pt x="28" y="170"/>
                </a:cubicBezTo>
                <a:cubicBezTo>
                  <a:pt x="7" y="170"/>
                  <a:pt x="0" y="163"/>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50"/>
                  <a:pt x="155" y="57"/>
                  <a:pt x="141" y="57"/>
                </a:cubicBezTo>
                <a:cubicBezTo>
                  <a:pt x="92" y="57"/>
                  <a:pt x="92" y="57"/>
                  <a:pt x="92" y="57"/>
                </a:cubicBezTo>
                <a:cubicBezTo>
                  <a:pt x="233" y="198"/>
                  <a:pt x="233" y="198"/>
                  <a:pt x="233" y="198"/>
                </a:cubicBezTo>
                <a:cubicBezTo>
                  <a:pt x="240" y="205"/>
                  <a:pt x="240" y="212"/>
                  <a:pt x="240" y="219"/>
                </a:cubicBezTo>
                <a:cubicBezTo>
                  <a:pt x="240" y="234"/>
                  <a:pt x="233" y="248"/>
                  <a:pt x="212" y="248"/>
                </a:cubicBezTo>
                <a:close/>
              </a:path>
            </a:pathLst>
          </a:custGeom>
          <a:solidFill>
            <a:schemeClr val="tx2">
              <a:lumMod val="10000"/>
              <a:lumOff val="90000"/>
            </a:schemeClr>
          </a:solidFill>
          <a:ln>
            <a:noFill/>
          </a:ln>
          <a:effectLst/>
        </p:spPr>
        <p:txBody>
          <a:bodyPr wrap="none" anchor="ctr"/>
          <a:lstStyle/>
          <a:p>
            <a:endParaRPr lang="en-US" dirty="0">
              <a:latin typeface="Roboto" panose="02000000000000000000" pitchFamily="2" charset="0"/>
            </a:endParaRPr>
          </a:p>
        </p:txBody>
      </p:sp>
      <p:sp>
        <p:nvSpPr>
          <p:cNvPr id="70" name="Freeform 107">
            <a:extLst>
              <a:ext uri="{FF2B5EF4-FFF2-40B4-BE49-F238E27FC236}">
                <a16:creationId xmlns:a16="http://schemas.microsoft.com/office/drawing/2014/main" id="{E1045F15-6808-4BB1-A1A3-E5C3F051D0E8}"/>
              </a:ext>
            </a:extLst>
          </p:cNvPr>
          <p:cNvSpPr>
            <a:spLocks noChangeArrowheads="1"/>
          </p:cNvSpPr>
          <p:nvPr/>
        </p:nvSpPr>
        <p:spPr bwMode="auto">
          <a:xfrm>
            <a:off x="4926574" y="2803153"/>
            <a:ext cx="255026" cy="279084"/>
          </a:xfrm>
          <a:custGeom>
            <a:avLst/>
            <a:gdLst>
              <a:gd name="T0" fmla="*/ 165386 w 467"/>
              <a:gd name="T1" fmla="*/ 89186 h 510"/>
              <a:gd name="T2" fmla="*/ 165386 w 467"/>
              <a:gd name="T3" fmla="*/ 89186 h 510"/>
              <a:gd name="T4" fmla="*/ 165386 w 467"/>
              <a:gd name="T5" fmla="*/ 89186 h 510"/>
              <a:gd name="T6" fmla="*/ 165386 w 467"/>
              <a:gd name="T7" fmla="*/ 89186 h 510"/>
              <a:gd name="T8" fmla="*/ 83954 w 467"/>
              <a:gd name="T9" fmla="*/ 10110 h 510"/>
              <a:gd name="T10" fmla="*/ 22700 w 467"/>
              <a:gd name="T11" fmla="*/ 10110 h 510"/>
              <a:gd name="T12" fmla="*/ 10089 w 467"/>
              <a:gd name="T13" fmla="*/ 10110 h 510"/>
              <a:gd name="T14" fmla="*/ 20178 w 467"/>
              <a:gd name="T15" fmla="*/ 0 h 510"/>
              <a:gd name="T16" fmla="*/ 20178 w 467"/>
              <a:gd name="T17" fmla="*/ 0 h 510"/>
              <a:gd name="T18" fmla="*/ 83954 w 467"/>
              <a:gd name="T19" fmla="*/ 0 h 510"/>
              <a:gd name="T20" fmla="*/ 83954 w 467"/>
              <a:gd name="T21" fmla="*/ 0 h 510"/>
              <a:gd name="T22" fmla="*/ 83954 w 467"/>
              <a:gd name="T23" fmla="*/ 0 h 510"/>
              <a:gd name="T24" fmla="*/ 91521 w 467"/>
              <a:gd name="T25" fmla="*/ 5055 h 510"/>
              <a:gd name="T26" fmla="*/ 147731 w 467"/>
              <a:gd name="T27" fmla="*/ 58856 h 510"/>
              <a:gd name="T28" fmla="*/ 147731 w 467"/>
              <a:gd name="T29" fmla="*/ 58856 h 510"/>
              <a:gd name="T30" fmla="*/ 165386 w 467"/>
              <a:gd name="T31" fmla="*/ 74021 h 510"/>
              <a:gd name="T32" fmla="*/ 167909 w 467"/>
              <a:gd name="T33" fmla="*/ 81604 h 510"/>
              <a:gd name="T34" fmla="*/ 165386 w 467"/>
              <a:gd name="T35" fmla="*/ 89186 h 510"/>
              <a:gd name="T36" fmla="*/ 73865 w 467"/>
              <a:gd name="T37" fmla="*/ 20581 h 510"/>
              <a:gd name="T38" fmla="*/ 73865 w 467"/>
              <a:gd name="T39" fmla="*/ 20581 h 510"/>
              <a:gd name="T40" fmla="*/ 73865 w 467"/>
              <a:gd name="T41" fmla="*/ 20581 h 510"/>
              <a:gd name="T42" fmla="*/ 73865 w 467"/>
              <a:gd name="T43" fmla="*/ 20581 h 510"/>
              <a:gd name="T44" fmla="*/ 81432 w 467"/>
              <a:gd name="T45" fmla="*/ 25637 h 510"/>
              <a:gd name="T46" fmla="*/ 157820 w 467"/>
              <a:gd name="T47" fmla="*/ 99658 h 510"/>
              <a:gd name="T48" fmla="*/ 162864 w 467"/>
              <a:gd name="T49" fmla="*/ 104713 h 510"/>
              <a:gd name="T50" fmla="*/ 162864 w 467"/>
              <a:gd name="T51" fmla="*/ 104713 h 510"/>
              <a:gd name="T52" fmla="*/ 162864 w 467"/>
              <a:gd name="T53" fmla="*/ 104713 h 510"/>
              <a:gd name="T54" fmla="*/ 162864 w 467"/>
              <a:gd name="T55" fmla="*/ 104713 h 510"/>
              <a:gd name="T56" fmla="*/ 162864 w 467"/>
              <a:gd name="T57" fmla="*/ 107240 h 510"/>
              <a:gd name="T58" fmla="*/ 162864 w 467"/>
              <a:gd name="T59" fmla="*/ 107240 h 510"/>
              <a:gd name="T60" fmla="*/ 162864 w 467"/>
              <a:gd name="T61" fmla="*/ 107240 h 510"/>
              <a:gd name="T62" fmla="*/ 162864 w 467"/>
              <a:gd name="T63" fmla="*/ 107240 h 510"/>
              <a:gd name="T64" fmla="*/ 160342 w 467"/>
              <a:gd name="T65" fmla="*/ 112295 h 510"/>
              <a:gd name="T66" fmla="*/ 160342 w 467"/>
              <a:gd name="T67" fmla="*/ 112295 h 510"/>
              <a:gd name="T68" fmla="*/ 101970 w 467"/>
              <a:gd name="T69" fmla="*/ 181261 h 510"/>
              <a:gd name="T70" fmla="*/ 101970 w 467"/>
              <a:gd name="T71" fmla="*/ 181261 h 510"/>
              <a:gd name="T72" fmla="*/ 94043 w 467"/>
              <a:gd name="T73" fmla="*/ 183789 h 510"/>
              <a:gd name="T74" fmla="*/ 94043 w 467"/>
              <a:gd name="T75" fmla="*/ 183789 h 510"/>
              <a:gd name="T76" fmla="*/ 94043 w 467"/>
              <a:gd name="T77" fmla="*/ 183789 h 510"/>
              <a:gd name="T78" fmla="*/ 94043 w 467"/>
              <a:gd name="T79" fmla="*/ 183789 h 510"/>
              <a:gd name="T80" fmla="*/ 91521 w 467"/>
              <a:gd name="T81" fmla="*/ 183789 h 510"/>
              <a:gd name="T82" fmla="*/ 91521 w 467"/>
              <a:gd name="T83" fmla="*/ 183789 h 510"/>
              <a:gd name="T84" fmla="*/ 86477 w 467"/>
              <a:gd name="T85" fmla="*/ 181261 h 510"/>
              <a:gd name="T86" fmla="*/ 86477 w 467"/>
              <a:gd name="T87" fmla="*/ 181261 h 510"/>
              <a:gd name="T88" fmla="*/ 2522 w 467"/>
              <a:gd name="T89" fmla="*/ 104713 h 510"/>
              <a:gd name="T90" fmla="*/ 2522 w 467"/>
              <a:gd name="T91" fmla="*/ 104713 h 510"/>
              <a:gd name="T92" fmla="*/ 0 w 467"/>
              <a:gd name="T93" fmla="*/ 97130 h 510"/>
              <a:gd name="T94" fmla="*/ 0 w 467"/>
              <a:gd name="T95" fmla="*/ 97130 h 510"/>
              <a:gd name="T96" fmla="*/ 0 w 467"/>
              <a:gd name="T97" fmla="*/ 40802 h 510"/>
              <a:gd name="T98" fmla="*/ 0 w 467"/>
              <a:gd name="T99" fmla="*/ 30692 h 510"/>
              <a:gd name="T100" fmla="*/ 0 w 467"/>
              <a:gd name="T101" fmla="*/ 30692 h 510"/>
              <a:gd name="T102" fmla="*/ 0 w 467"/>
              <a:gd name="T103" fmla="*/ 30692 h 510"/>
              <a:gd name="T104" fmla="*/ 10089 w 467"/>
              <a:gd name="T105" fmla="*/ 20581 h 510"/>
              <a:gd name="T106" fmla="*/ 10089 w 467"/>
              <a:gd name="T107" fmla="*/ 20581 h 510"/>
              <a:gd name="T108" fmla="*/ 73865 w 467"/>
              <a:gd name="T109" fmla="*/ 20581 h 510"/>
              <a:gd name="T110" fmla="*/ 25222 w 467"/>
              <a:gd name="T111" fmla="*/ 61383 h 510"/>
              <a:gd name="T112" fmla="*/ 25222 w 467"/>
              <a:gd name="T113" fmla="*/ 61383 h 510"/>
              <a:gd name="T114" fmla="*/ 40716 w 467"/>
              <a:gd name="T115" fmla="*/ 48385 h 510"/>
              <a:gd name="T116" fmla="*/ 25222 w 467"/>
              <a:gd name="T117" fmla="*/ 35747 h 510"/>
              <a:gd name="T118" fmla="*/ 12611 w 467"/>
              <a:gd name="T119" fmla="*/ 48385 h 510"/>
              <a:gd name="T120" fmla="*/ 25222 w 467"/>
              <a:gd name="T121" fmla="*/ 61383 h 51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467" h="510">
                <a:moveTo>
                  <a:pt x="459" y="247"/>
                </a:moveTo>
                <a:lnTo>
                  <a:pt x="459" y="247"/>
                </a:lnTo>
                <a:cubicBezTo>
                  <a:pt x="233" y="28"/>
                  <a:pt x="233" y="28"/>
                  <a:pt x="233" y="28"/>
                </a:cubicBezTo>
                <a:cubicBezTo>
                  <a:pt x="63" y="28"/>
                  <a:pt x="63" y="28"/>
                  <a:pt x="63" y="28"/>
                </a:cubicBezTo>
                <a:cubicBezTo>
                  <a:pt x="28" y="28"/>
                  <a:pt x="28" y="28"/>
                  <a:pt x="28" y="28"/>
                </a:cubicBezTo>
                <a:cubicBezTo>
                  <a:pt x="28" y="14"/>
                  <a:pt x="35" y="0"/>
                  <a:pt x="56" y="0"/>
                </a:cubicBezTo>
                <a:cubicBezTo>
                  <a:pt x="233" y="0"/>
                  <a:pt x="233" y="0"/>
                  <a:pt x="233" y="0"/>
                </a:cubicBezTo>
                <a:cubicBezTo>
                  <a:pt x="240" y="0"/>
                  <a:pt x="247" y="7"/>
                  <a:pt x="254" y="14"/>
                </a:cubicBezTo>
                <a:cubicBezTo>
                  <a:pt x="410" y="163"/>
                  <a:pt x="410" y="163"/>
                  <a:pt x="410" y="163"/>
                </a:cubicBezTo>
                <a:cubicBezTo>
                  <a:pt x="459" y="205"/>
                  <a:pt x="459" y="205"/>
                  <a:pt x="459" y="205"/>
                </a:cubicBezTo>
                <a:cubicBezTo>
                  <a:pt x="466" y="212"/>
                  <a:pt x="466" y="219"/>
                  <a:pt x="466" y="226"/>
                </a:cubicBezTo>
                <a:cubicBezTo>
                  <a:pt x="466" y="233"/>
                  <a:pt x="466" y="240"/>
                  <a:pt x="459" y="247"/>
                </a:cubicBezTo>
                <a:close/>
                <a:moveTo>
                  <a:pt x="205" y="57"/>
                </a:moveTo>
                <a:lnTo>
                  <a:pt x="205" y="57"/>
                </a:lnTo>
                <a:cubicBezTo>
                  <a:pt x="212" y="57"/>
                  <a:pt x="219" y="64"/>
                  <a:pt x="226" y="71"/>
                </a:cubicBezTo>
                <a:cubicBezTo>
                  <a:pt x="438" y="276"/>
                  <a:pt x="438" y="276"/>
                  <a:pt x="438" y="276"/>
                </a:cubicBezTo>
                <a:cubicBezTo>
                  <a:pt x="445" y="276"/>
                  <a:pt x="445" y="283"/>
                  <a:pt x="452" y="290"/>
                </a:cubicBezTo>
                <a:cubicBezTo>
                  <a:pt x="452" y="290"/>
                  <a:pt x="452" y="290"/>
                  <a:pt x="452" y="297"/>
                </a:cubicBezTo>
                <a:cubicBezTo>
                  <a:pt x="452" y="304"/>
                  <a:pt x="445" y="311"/>
                  <a:pt x="445" y="311"/>
                </a:cubicBezTo>
                <a:cubicBezTo>
                  <a:pt x="283" y="502"/>
                  <a:pt x="283" y="502"/>
                  <a:pt x="283" y="502"/>
                </a:cubicBezTo>
                <a:cubicBezTo>
                  <a:pt x="275" y="509"/>
                  <a:pt x="268" y="509"/>
                  <a:pt x="261" y="509"/>
                </a:cubicBezTo>
                <a:lnTo>
                  <a:pt x="254" y="509"/>
                </a:lnTo>
                <a:cubicBezTo>
                  <a:pt x="254" y="509"/>
                  <a:pt x="247" y="509"/>
                  <a:pt x="240" y="502"/>
                </a:cubicBezTo>
                <a:cubicBezTo>
                  <a:pt x="7" y="290"/>
                  <a:pt x="7" y="290"/>
                  <a:pt x="7" y="290"/>
                </a:cubicBezTo>
                <a:cubicBezTo>
                  <a:pt x="0" y="283"/>
                  <a:pt x="0" y="276"/>
                  <a:pt x="0" y="269"/>
                </a:cubicBezTo>
                <a:cubicBezTo>
                  <a:pt x="0" y="113"/>
                  <a:pt x="0" y="113"/>
                  <a:pt x="0" y="113"/>
                </a:cubicBezTo>
                <a:cubicBezTo>
                  <a:pt x="0" y="85"/>
                  <a:pt x="0" y="85"/>
                  <a:pt x="0" y="85"/>
                </a:cubicBezTo>
                <a:cubicBezTo>
                  <a:pt x="0" y="71"/>
                  <a:pt x="7" y="57"/>
                  <a:pt x="28" y="57"/>
                </a:cubicBezTo>
                <a:lnTo>
                  <a:pt x="205" y="57"/>
                </a:lnTo>
                <a:close/>
                <a:moveTo>
                  <a:pt x="70" y="170"/>
                </a:moveTo>
                <a:lnTo>
                  <a:pt x="70" y="170"/>
                </a:lnTo>
                <a:cubicBezTo>
                  <a:pt x="92" y="170"/>
                  <a:pt x="113" y="156"/>
                  <a:pt x="113" y="134"/>
                </a:cubicBezTo>
                <a:cubicBezTo>
                  <a:pt x="113" y="113"/>
                  <a:pt x="92" y="99"/>
                  <a:pt x="70" y="99"/>
                </a:cubicBezTo>
                <a:cubicBezTo>
                  <a:pt x="49" y="99"/>
                  <a:pt x="35" y="113"/>
                  <a:pt x="35" y="134"/>
                </a:cubicBezTo>
                <a:cubicBezTo>
                  <a:pt x="35" y="156"/>
                  <a:pt x="49" y="170"/>
                  <a:pt x="70" y="170"/>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71" name="Freeform 115">
            <a:extLst>
              <a:ext uri="{FF2B5EF4-FFF2-40B4-BE49-F238E27FC236}">
                <a16:creationId xmlns:a16="http://schemas.microsoft.com/office/drawing/2014/main" id="{F95B8843-E402-4C86-8B80-2621F2828D37}"/>
              </a:ext>
            </a:extLst>
          </p:cNvPr>
          <p:cNvSpPr>
            <a:spLocks noChangeArrowheads="1"/>
          </p:cNvSpPr>
          <p:nvPr/>
        </p:nvSpPr>
        <p:spPr bwMode="auto">
          <a:xfrm>
            <a:off x="944248" y="5996515"/>
            <a:ext cx="256778" cy="236010"/>
          </a:xfrm>
          <a:custGeom>
            <a:avLst/>
            <a:gdLst>
              <a:gd name="T0" fmla="*/ 215533 w 601"/>
              <a:gd name="T1" fmla="*/ 81245 h 552"/>
              <a:gd name="T2" fmla="*/ 215533 w 601"/>
              <a:gd name="T3" fmla="*/ 81245 h 552"/>
              <a:gd name="T4" fmla="*/ 187514 w 601"/>
              <a:gd name="T5" fmla="*/ 109285 h 552"/>
              <a:gd name="T6" fmla="*/ 162368 w 601"/>
              <a:gd name="T7" fmla="*/ 81245 h 552"/>
              <a:gd name="T8" fmla="*/ 162368 w 601"/>
              <a:gd name="T9" fmla="*/ 81245 h 552"/>
              <a:gd name="T10" fmla="*/ 162368 w 601"/>
              <a:gd name="T11" fmla="*/ 81245 h 552"/>
              <a:gd name="T12" fmla="*/ 162368 w 601"/>
              <a:gd name="T13" fmla="*/ 81245 h 552"/>
              <a:gd name="T14" fmla="*/ 134349 w 601"/>
              <a:gd name="T15" fmla="*/ 109285 h 552"/>
              <a:gd name="T16" fmla="*/ 106330 w 601"/>
              <a:gd name="T17" fmla="*/ 81245 h 552"/>
              <a:gd name="T18" fmla="*/ 106330 w 601"/>
              <a:gd name="T19" fmla="*/ 81245 h 552"/>
              <a:gd name="T20" fmla="*/ 106330 w 601"/>
              <a:gd name="T21" fmla="*/ 81245 h 552"/>
              <a:gd name="T22" fmla="*/ 106330 w 601"/>
              <a:gd name="T23" fmla="*/ 81245 h 552"/>
              <a:gd name="T24" fmla="*/ 106330 w 601"/>
              <a:gd name="T25" fmla="*/ 81245 h 552"/>
              <a:gd name="T26" fmla="*/ 81184 w 601"/>
              <a:gd name="T27" fmla="*/ 109285 h 552"/>
              <a:gd name="T28" fmla="*/ 53165 w 601"/>
              <a:gd name="T29" fmla="*/ 81245 h 552"/>
              <a:gd name="T30" fmla="*/ 53165 w 601"/>
              <a:gd name="T31" fmla="*/ 81245 h 552"/>
              <a:gd name="T32" fmla="*/ 53165 w 601"/>
              <a:gd name="T33" fmla="*/ 81245 h 552"/>
              <a:gd name="T34" fmla="*/ 53165 w 601"/>
              <a:gd name="T35" fmla="*/ 81245 h 552"/>
              <a:gd name="T36" fmla="*/ 53165 w 601"/>
              <a:gd name="T37" fmla="*/ 81245 h 552"/>
              <a:gd name="T38" fmla="*/ 25145 w 601"/>
              <a:gd name="T39" fmla="*/ 109285 h 552"/>
              <a:gd name="T40" fmla="*/ 0 w 601"/>
              <a:gd name="T41" fmla="*/ 81245 h 552"/>
              <a:gd name="T42" fmla="*/ 0 w 601"/>
              <a:gd name="T43" fmla="*/ 81245 h 552"/>
              <a:gd name="T44" fmla="*/ 0 w 601"/>
              <a:gd name="T45" fmla="*/ 81245 h 552"/>
              <a:gd name="T46" fmla="*/ 0 w 601"/>
              <a:gd name="T47" fmla="*/ 81245 h 552"/>
              <a:gd name="T48" fmla="*/ 17602 w 601"/>
              <a:gd name="T49" fmla="*/ 30197 h 552"/>
              <a:gd name="T50" fmla="*/ 197931 w 601"/>
              <a:gd name="T51" fmla="*/ 30197 h 552"/>
              <a:gd name="T52" fmla="*/ 215533 w 601"/>
              <a:gd name="T53" fmla="*/ 81245 h 552"/>
              <a:gd name="T54" fmla="*/ 182484 w 601"/>
              <a:gd name="T55" fmla="*/ 20131 h 552"/>
              <a:gd name="T56" fmla="*/ 182484 w 601"/>
              <a:gd name="T57" fmla="*/ 20131 h 552"/>
              <a:gd name="T58" fmla="*/ 32689 w 601"/>
              <a:gd name="T59" fmla="*/ 20131 h 552"/>
              <a:gd name="T60" fmla="*/ 22631 w 601"/>
              <a:gd name="T61" fmla="*/ 10066 h 552"/>
              <a:gd name="T62" fmla="*/ 32689 w 601"/>
              <a:gd name="T63" fmla="*/ 0 h 552"/>
              <a:gd name="T64" fmla="*/ 182484 w 601"/>
              <a:gd name="T65" fmla="*/ 0 h 552"/>
              <a:gd name="T66" fmla="*/ 192902 w 601"/>
              <a:gd name="T67" fmla="*/ 10066 h 552"/>
              <a:gd name="T68" fmla="*/ 182484 w 601"/>
              <a:gd name="T69" fmla="*/ 20131 h 552"/>
              <a:gd name="T70" fmla="*/ 30175 w 601"/>
              <a:gd name="T71" fmla="*/ 119350 h 552"/>
              <a:gd name="T72" fmla="*/ 30175 w 601"/>
              <a:gd name="T73" fmla="*/ 119350 h 552"/>
              <a:gd name="T74" fmla="*/ 30175 w 601"/>
              <a:gd name="T75" fmla="*/ 119350 h 552"/>
              <a:gd name="T76" fmla="*/ 32689 w 601"/>
              <a:gd name="T77" fmla="*/ 119350 h 552"/>
              <a:gd name="T78" fmla="*/ 32689 w 601"/>
              <a:gd name="T79" fmla="*/ 119350 h 552"/>
              <a:gd name="T80" fmla="*/ 35204 w 601"/>
              <a:gd name="T81" fmla="*/ 119350 h 552"/>
              <a:gd name="T82" fmla="*/ 40592 w 601"/>
              <a:gd name="T83" fmla="*/ 116834 h 552"/>
              <a:gd name="T84" fmla="*/ 40592 w 601"/>
              <a:gd name="T85" fmla="*/ 116834 h 552"/>
              <a:gd name="T86" fmla="*/ 40592 w 601"/>
              <a:gd name="T87" fmla="*/ 116834 h 552"/>
              <a:gd name="T88" fmla="*/ 40592 w 601"/>
              <a:gd name="T89" fmla="*/ 167522 h 552"/>
              <a:gd name="T90" fmla="*/ 174941 w 601"/>
              <a:gd name="T91" fmla="*/ 167522 h 552"/>
              <a:gd name="T92" fmla="*/ 174941 w 601"/>
              <a:gd name="T93" fmla="*/ 116834 h 552"/>
              <a:gd name="T94" fmla="*/ 174941 w 601"/>
              <a:gd name="T95" fmla="*/ 116834 h 552"/>
              <a:gd name="T96" fmla="*/ 174941 w 601"/>
              <a:gd name="T97" fmla="*/ 116834 h 552"/>
              <a:gd name="T98" fmla="*/ 179970 w 601"/>
              <a:gd name="T99" fmla="*/ 119350 h 552"/>
              <a:gd name="T100" fmla="*/ 182484 w 601"/>
              <a:gd name="T101" fmla="*/ 119350 h 552"/>
              <a:gd name="T102" fmla="*/ 182484 w 601"/>
              <a:gd name="T103" fmla="*/ 119350 h 552"/>
              <a:gd name="T104" fmla="*/ 184999 w 601"/>
              <a:gd name="T105" fmla="*/ 119350 h 552"/>
              <a:gd name="T106" fmla="*/ 184999 w 601"/>
              <a:gd name="T107" fmla="*/ 119350 h 552"/>
              <a:gd name="T108" fmla="*/ 187514 w 601"/>
              <a:gd name="T109" fmla="*/ 119350 h 552"/>
              <a:gd name="T110" fmla="*/ 195416 w 601"/>
              <a:gd name="T111" fmla="*/ 119350 h 552"/>
              <a:gd name="T112" fmla="*/ 195416 w 601"/>
              <a:gd name="T113" fmla="*/ 188013 h 552"/>
              <a:gd name="T114" fmla="*/ 184999 w 601"/>
              <a:gd name="T115" fmla="*/ 198079 h 552"/>
              <a:gd name="T116" fmla="*/ 30175 w 601"/>
              <a:gd name="T117" fmla="*/ 198079 h 552"/>
              <a:gd name="T118" fmla="*/ 20116 w 601"/>
              <a:gd name="T119" fmla="*/ 188013 h 552"/>
              <a:gd name="T120" fmla="*/ 20116 w 601"/>
              <a:gd name="T121" fmla="*/ 119350 h 552"/>
              <a:gd name="T122" fmla="*/ 25145 w 601"/>
              <a:gd name="T123" fmla="*/ 119350 h 552"/>
              <a:gd name="T124" fmla="*/ 30175 w 601"/>
              <a:gd name="T125" fmla="*/ 119350 h 5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52">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92" name="Oval 91">
            <a:extLst>
              <a:ext uri="{FF2B5EF4-FFF2-40B4-BE49-F238E27FC236}">
                <a16:creationId xmlns:a16="http://schemas.microsoft.com/office/drawing/2014/main" id="{27F22470-95DE-4E2C-B02E-D676C7B28066}"/>
              </a:ext>
            </a:extLst>
          </p:cNvPr>
          <p:cNvSpPr/>
          <p:nvPr/>
        </p:nvSpPr>
        <p:spPr>
          <a:xfrm>
            <a:off x="6695312" y="3135833"/>
            <a:ext cx="374950" cy="374950"/>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3" name="TextBox 92">
            <a:extLst>
              <a:ext uri="{FF2B5EF4-FFF2-40B4-BE49-F238E27FC236}">
                <a16:creationId xmlns:a16="http://schemas.microsoft.com/office/drawing/2014/main" id="{D3235C0E-40D2-457A-8283-1BA0A7AE450A}"/>
              </a:ext>
            </a:extLst>
          </p:cNvPr>
          <p:cNvSpPr txBox="1"/>
          <p:nvPr/>
        </p:nvSpPr>
        <p:spPr>
          <a:xfrm>
            <a:off x="6519174" y="189251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4" name="TextBox 93">
            <a:extLst>
              <a:ext uri="{FF2B5EF4-FFF2-40B4-BE49-F238E27FC236}">
                <a16:creationId xmlns:a16="http://schemas.microsoft.com/office/drawing/2014/main" id="{17844934-3553-4627-9340-66A1CB0B0D1A}"/>
              </a:ext>
            </a:extLst>
          </p:cNvPr>
          <p:cNvSpPr txBox="1"/>
          <p:nvPr/>
        </p:nvSpPr>
        <p:spPr>
          <a:xfrm>
            <a:off x="6519175" y="2318902"/>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95" name="TextBox 94">
            <a:extLst>
              <a:ext uri="{FF2B5EF4-FFF2-40B4-BE49-F238E27FC236}">
                <a16:creationId xmlns:a16="http://schemas.microsoft.com/office/drawing/2014/main" id="{E9D575B8-D24A-4FBA-A3EA-7963555C0890}"/>
              </a:ext>
            </a:extLst>
          </p:cNvPr>
          <p:cNvSpPr txBox="1"/>
          <p:nvPr/>
        </p:nvSpPr>
        <p:spPr>
          <a:xfrm>
            <a:off x="7300736" y="3060721"/>
            <a:ext cx="664978"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80%</a:t>
            </a:r>
          </a:p>
        </p:txBody>
      </p:sp>
      <p:sp>
        <p:nvSpPr>
          <p:cNvPr id="96" name="TextBox 95">
            <a:extLst>
              <a:ext uri="{FF2B5EF4-FFF2-40B4-BE49-F238E27FC236}">
                <a16:creationId xmlns:a16="http://schemas.microsoft.com/office/drawing/2014/main" id="{02F63666-6D4F-44E9-AB0F-924F072076AB}"/>
              </a:ext>
            </a:extLst>
          </p:cNvPr>
          <p:cNvSpPr txBox="1"/>
          <p:nvPr/>
        </p:nvSpPr>
        <p:spPr>
          <a:xfrm>
            <a:off x="7300736" y="3339675"/>
            <a:ext cx="1249814"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Ave. Expenses</a:t>
            </a:r>
          </a:p>
        </p:txBody>
      </p:sp>
      <p:sp>
        <p:nvSpPr>
          <p:cNvPr id="101" name="Oval 100">
            <a:extLst>
              <a:ext uri="{FF2B5EF4-FFF2-40B4-BE49-F238E27FC236}">
                <a16:creationId xmlns:a16="http://schemas.microsoft.com/office/drawing/2014/main" id="{A6360BAD-3130-4FB5-9D74-BC3943EF3186}"/>
              </a:ext>
            </a:extLst>
          </p:cNvPr>
          <p:cNvSpPr/>
          <p:nvPr/>
        </p:nvSpPr>
        <p:spPr>
          <a:xfrm>
            <a:off x="6695312" y="5700146"/>
            <a:ext cx="374950" cy="374950"/>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2" name="TextBox 101">
            <a:extLst>
              <a:ext uri="{FF2B5EF4-FFF2-40B4-BE49-F238E27FC236}">
                <a16:creationId xmlns:a16="http://schemas.microsoft.com/office/drawing/2014/main" id="{C3C2996E-521A-4DE2-B99F-71BCFDB39DE6}"/>
              </a:ext>
            </a:extLst>
          </p:cNvPr>
          <p:cNvSpPr txBox="1"/>
          <p:nvPr/>
        </p:nvSpPr>
        <p:spPr>
          <a:xfrm>
            <a:off x="6519174" y="445683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3" name="TextBox 102">
            <a:extLst>
              <a:ext uri="{FF2B5EF4-FFF2-40B4-BE49-F238E27FC236}">
                <a16:creationId xmlns:a16="http://schemas.microsoft.com/office/drawing/2014/main" id="{C120CEBD-6674-421D-9F82-0E85B6EDCB9B}"/>
              </a:ext>
            </a:extLst>
          </p:cNvPr>
          <p:cNvSpPr txBox="1"/>
          <p:nvPr/>
        </p:nvSpPr>
        <p:spPr>
          <a:xfrm>
            <a:off x="6519175" y="4883215"/>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104" name="TextBox 103">
            <a:extLst>
              <a:ext uri="{FF2B5EF4-FFF2-40B4-BE49-F238E27FC236}">
                <a16:creationId xmlns:a16="http://schemas.microsoft.com/office/drawing/2014/main" id="{5347540F-1308-4DA3-9363-69E26602DF7D}"/>
              </a:ext>
            </a:extLst>
          </p:cNvPr>
          <p:cNvSpPr txBox="1"/>
          <p:nvPr/>
        </p:nvSpPr>
        <p:spPr>
          <a:xfrm>
            <a:off x="7300735" y="5625034"/>
            <a:ext cx="695857"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40%</a:t>
            </a:r>
          </a:p>
        </p:txBody>
      </p:sp>
      <p:sp>
        <p:nvSpPr>
          <p:cNvPr id="105" name="TextBox 104">
            <a:extLst>
              <a:ext uri="{FF2B5EF4-FFF2-40B4-BE49-F238E27FC236}">
                <a16:creationId xmlns:a16="http://schemas.microsoft.com/office/drawing/2014/main" id="{4CC683FE-9777-4D4A-9D9A-3C813F768891}"/>
              </a:ext>
            </a:extLst>
          </p:cNvPr>
          <p:cNvSpPr txBox="1"/>
          <p:nvPr/>
        </p:nvSpPr>
        <p:spPr>
          <a:xfrm>
            <a:off x="7300736" y="5903988"/>
            <a:ext cx="1249814"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Ave. Expenses</a:t>
            </a:r>
          </a:p>
        </p:txBody>
      </p:sp>
      <p:sp>
        <p:nvSpPr>
          <p:cNvPr id="107" name="Oval 106">
            <a:extLst>
              <a:ext uri="{FF2B5EF4-FFF2-40B4-BE49-F238E27FC236}">
                <a16:creationId xmlns:a16="http://schemas.microsoft.com/office/drawing/2014/main" id="{254364B3-D5C9-423D-BCC8-BAAF83DD2862}"/>
              </a:ext>
            </a:extLst>
          </p:cNvPr>
          <p:cNvSpPr/>
          <p:nvPr/>
        </p:nvSpPr>
        <p:spPr>
          <a:xfrm>
            <a:off x="9579607" y="3135833"/>
            <a:ext cx="374950" cy="374950"/>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8" name="TextBox 107">
            <a:extLst>
              <a:ext uri="{FF2B5EF4-FFF2-40B4-BE49-F238E27FC236}">
                <a16:creationId xmlns:a16="http://schemas.microsoft.com/office/drawing/2014/main" id="{72781D62-5E4E-4AF9-82B8-4E739744DD06}"/>
              </a:ext>
            </a:extLst>
          </p:cNvPr>
          <p:cNvSpPr txBox="1"/>
          <p:nvPr/>
        </p:nvSpPr>
        <p:spPr>
          <a:xfrm>
            <a:off x="9403469" y="189251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9" name="TextBox 108">
            <a:extLst>
              <a:ext uri="{FF2B5EF4-FFF2-40B4-BE49-F238E27FC236}">
                <a16:creationId xmlns:a16="http://schemas.microsoft.com/office/drawing/2014/main" id="{DF0DED2C-6B68-4FF8-A6F3-C45538911D1E}"/>
              </a:ext>
            </a:extLst>
          </p:cNvPr>
          <p:cNvSpPr txBox="1"/>
          <p:nvPr/>
        </p:nvSpPr>
        <p:spPr>
          <a:xfrm>
            <a:off x="9403470" y="2318902"/>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110" name="TextBox 109">
            <a:extLst>
              <a:ext uri="{FF2B5EF4-FFF2-40B4-BE49-F238E27FC236}">
                <a16:creationId xmlns:a16="http://schemas.microsoft.com/office/drawing/2014/main" id="{DCD17CD5-87D5-4B52-998B-4A0CCD12D20B}"/>
              </a:ext>
            </a:extLst>
          </p:cNvPr>
          <p:cNvSpPr txBox="1"/>
          <p:nvPr/>
        </p:nvSpPr>
        <p:spPr>
          <a:xfrm>
            <a:off x="10185031" y="3060721"/>
            <a:ext cx="664978"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95%</a:t>
            </a:r>
          </a:p>
        </p:txBody>
      </p:sp>
      <p:sp>
        <p:nvSpPr>
          <p:cNvPr id="111" name="TextBox 110">
            <a:extLst>
              <a:ext uri="{FF2B5EF4-FFF2-40B4-BE49-F238E27FC236}">
                <a16:creationId xmlns:a16="http://schemas.microsoft.com/office/drawing/2014/main" id="{623C64F0-7A05-4F56-BB29-816E399FD1BC}"/>
              </a:ext>
            </a:extLst>
          </p:cNvPr>
          <p:cNvSpPr txBox="1"/>
          <p:nvPr/>
        </p:nvSpPr>
        <p:spPr>
          <a:xfrm>
            <a:off x="10185031" y="3339675"/>
            <a:ext cx="1249814"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Ave. Expenses</a:t>
            </a:r>
          </a:p>
        </p:txBody>
      </p:sp>
      <p:sp>
        <p:nvSpPr>
          <p:cNvPr id="113" name="Oval 112">
            <a:extLst>
              <a:ext uri="{FF2B5EF4-FFF2-40B4-BE49-F238E27FC236}">
                <a16:creationId xmlns:a16="http://schemas.microsoft.com/office/drawing/2014/main" id="{B97BB757-B0C1-4BFB-8320-7DFB3AE5B68F}"/>
              </a:ext>
            </a:extLst>
          </p:cNvPr>
          <p:cNvSpPr/>
          <p:nvPr/>
        </p:nvSpPr>
        <p:spPr>
          <a:xfrm>
            <a:off x="9579607" y="5700146"/>
            <a:ext cx="374950" cy="374950"/>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4" name="TextBox 113">
            <a:extLst>
              <a:ext uri="{FF2B5EF4-FFF2-40B4-BE49-F238E27FC236}">
                <a16:creationId xmlns:a16="http://schemas.microsoft.com/office/drawing/2014/main" id="{7B5D79F0-10DD-492C-87FC-250B9AD39700}"/>
              </a:ext>
            </a:extLst>
          </p:cNvPr>
          <p:cNvSpPr txBox="1"/>
          <p:nvPr/>
        </p:nvSpPr>
        <p:spPr>
          <a:xfrm>
            <a:off x="9403469" y="445683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5" name="TextBox 114">
            <a:extLst>
              <a:ext uri="{FF2B5EF4-FFF2-40B4-BE49-F238E27FC236}">
                <a16:creationId xmlns:a16="http://schemas.microsoft.com/office/drawing/2014/main" id="{E6745187-31EC-4EDE-BFD1-0CEE144B072C}"/>
              </a:ext>
            </a:extLst>
          </p:cNvPr>
          <p:cNvSpPr txBox="1"/>
          <p:nvPr/>
        </p:nvSpPr>
        <p:spPr>
          <a:xfrm>
            <a:off x="9403470" y="4883215"/>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116" name="TextBox 115">
            <a:extLst>
              <a:ext uri="{FF2B5EF4-FFF2-40B4-BE49-F238E27FC236}">
                <a16:creationId xmlns:a16="http://schemas.microsoft.com/office/drawing/2014/main" id="{2C6D54D5-DD6C-467D-9E5F-383C81F7D1F9}"/>
              </a:ext>
            </a:extLst>
          </p:cNvPr>
          <p:cNvSpPr txBox="1"/>
          <p:nvPr/>
        </p:nvSpPr>
        <p:spPr>
          <a:xfrm>
            <a:off x="10185031" y="5625034"/>
            <a:ext cx="664978"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72%</a:t>
            </a:r>
          </a:p>
        </p:txBody>
      </p:sp>
      <p:sp>
        <p:nvSpPr>
          <p:cNvPr id="117" name="TextBox 116">
            <a:extLst>
              <a:ext uri="{FF2B5EF4-FFF2-40B4-BE49-F238E27FC236}">
                <a16:creationId xmlns:a16="http://schemas.microsoft.com/office/drawing/2014/main" id="{FF152525-A722-4144-8313-B2CBAD7E12AA}"/>
              </a:ext>
            </a:extLst>
          </p:cNvPr>
          <p:cNvSpPr txBox="1"/>
          <p:nvPr/>
        </p:nvSpPr>
        <p:spPr>
          <a:xfrm>
            <a:off x="10185031" y="5903988"/>
            <a:ext cx="1249814" cy="246221"/>
          </a:xfrm>
          <a:prstGeom prst="rect">
            <a:avLst/>
          </a:prstGeom>
          <a:noFill/>
        </p:spPr>
        <p:txBody>
          <a:bodyPr wrap="square" rtlCol="0">
            <a:spAutoFit/>
          </a:bodyPr>
          <a:lstStyle/>
          <a:p>
            <a:r>
              <a:rPr lang="en-US" sz="1000">
                <a:solidFill>
                  <a:schemeClr val="accent4"/>
                </a:solidFill>
                <a:latin typeface="Roboto" panose="02000000000000000000" pitchFamily="2" charset="0"/>
                <a:ea typeface="Roboto" panose="02000000000000000000" pitchFamily="2" charset="0"/>
                <a:cs typeface="Roboto" panose="02000000000000000000" pitchFamily="2" charset="0"/>
              </a:rPr>
              <a:t>Ave. Expenses</a:t>
            </a:r>
          </a:p>
        </p:txBody>
      </p:sp>
      <p:cxnSp>
        <p:nvCxnSpPr>
          <p:cNvPr id="123" name="Straight Connector 122">
            <a:extLst>
              <a:ext uri="{FF2B5EF4-FFF2-40B4-BE49-F238E27FC236}">
                <a16:creationId xmlns:a16="http://schemas.microsoft.com/office/drawing/2014/main" id="{09A888AB-8EBC-4888-B99E-0340E88471C4}"/>
              </a:ext>
            </a:extLst>
          </p:cNvPr>
          <p:cNvCxnSpPr>
            <a:cxnSpLocks/>
          </p:cNvCxnSpPr>
          <p:nvPr/>
        </p:nvCxnSpPr>
        <p:spPr>
          <a:xfrm>
            <a:off x="6629400" y="4063580"/>
            <a:ext cx="4867275"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25" name="Freeform 57">
            <a:extLst>
              <a:ext uri="{FF2B5EF4-FFF2-40B4-BE49-F238E27FC236}">
                <a16:creationId xmlns:a16="http://schemas.microsoft.com/office/drawing/2014/main" id="{C694986E-31AF-4A7C-AA83-B2798FA1126F}"/>
              </a:ext>
            </a:extLst>
          </p:cNvPr>
          <p:cNvSpPr>
            <a:spLocks noChangeArrowheads="1"/>
          </p:cNvSpPr>
          <p:nvPr/>
        </p:nvSpPr>
        <p:spPr bwMode="auto">
          <a:xfrm>
            <a:off x="9663865" y="5797212"/>
            <a:ext cx="206434" cy="18081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
        <p:nvSpPr>
          <p:cNvPr id="126" name="Freeform 71">
            <a:extLst>
              <a:ext uri="{FF2B5EF4-FFF2-40B4-BE49-F238E27FC236}">
                <a16:creationId xmlns:a16="http://schemas.microsoft.com/office/drawing/2014/main" id="{513E99AD-E8F1-47DA-8297-E4DEBAD36AE7}"/>
              </a:ext>
            </a:extLst>
          </p:cNvPr>
          <p:cNvSpPr>
            <a:spLocks noChangeArrowheads="1"/>
          </p:cNvSpPr>
          <p:nvPr/>
        </p:nvSpPr>
        <p:spPr bwMode="auto">
          <a:xfrm>
            <a:off x="6778816" y="3220091"/>
            <a:ext cx="207942" cy="206434"/>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127" name="Freeform 143">
            <a:extLst>
              <a:ext uri="{FF2B5EF4-FFF2-40B4-BE49-F238E27FC236}">
                <a16:creationId xmlns:a16="http://schemas.microsoft.com/office/drawing/2014/main" id="{D377FADE-C0F7-4BCE-8649-F66642D02FB9}"/>
              </a:ext>
            </a:extLst>
          </p:cNvPr>
          <p:cNvSpPr>
            <a:spLocks noChangeArrowheads="1"/>
          </p:cNvSpPr>
          <p:nvPr/>
        </p:nvSpPr>
        <p:spPr bwMode="auto">
          <a:xfrm>
            <a:off x="6778816" y="5791937"/>
            <a:ext cx="207942" cy="191368"/>
          </a:xfrm>
          <a:custGeom>
            <a:avLst/>
            <a:gdLst>
              <a:gd name="T0" fmla="*/ 114390 w 609"/>
              <a:gd name="T1" fmla="*/ 165546 h 559"/>
              <a:gd name="T2" fmla="*/ 114390 w 609"/>
              <a:gd name="T3" fmla="*/ 165546 h 559"/>
              <a:gd name="T4" fmla="*/ 91368 w 609"/>
              <a:gd name="T5" fmla="*/ 163022 h 559"/>
              <a:gd name="T6" fmla="*/ 15468 w 609"/>
              <a:gd name="T7" fmla="*/ 193678 h 559"/>
              <a:gd name="T8" fmla="*/ 43166 w 609"/>
              <a:gd name="T9" fmla="*/ 147874 h 559"/>
              <a:gd name="T10" fmla="*/ 0 w 609"/>
              <a:gd name="T11" fmla="*/ 84035 h 559"/>
              <a:gd name="T12" fmla="*/ 114390 w 609"/>
              <a:gd name="T13" fmla="*/ 0 h 559"/>
              <a:gd name="T14" fmla="*/ 218707 w 609"/>
              <a:gd name="T15" fmla="*/ 84035 h 559"/>
              <a:gd name="T16" fmla="*/ 114390 w 609"/>
              <a:gd name="T17" fmla="*/ 165546 h 559"/>
              <a:gd name="T18" fmla="*/ 58634 w 609"/>
              <a:gd name="T19" fmla="*/ 63477 h 559"/>
              <a:gd name="T20" fmla="*/ 58634 w 609"/>
              <a:gd name="T21" fmla="*/ 63477 h 559"/>
              <a:gd name="T22" fmla="*/ 38130 w 609"/>
              <a:gd name="T23" fmla="*/ 84035 h 559"/>
              <a:gd name="T24" fmla="*/ 58634 w 609"/>
              <a:gd name="T25" fmla="*/ 104233 h 559"/>
              <a:gd name="T26" fmla="*/ 78778 w 609"/>
              <a:gd name="T27" fmla="*/ 84035 h 559"/>
              <a:gd name="T28" fmla="*/ 58634 w 609"/>
              <a:gd name="T29" fmla="*/ 63477 h 559"/>
              <a:gd name="T30" fmla="*/ 109354 w 609"/>
              <a:gd name="T31" fmla="*/ 63477 h 559"/>
              <a:gd name="T32" fmla="*/ 109354 w 609"/>
              <a:gd name="T33" fmla="*/ 63477 h 559"/>
              <a:gd name="T34" fmla="*/ 88850 w 609"/>
              <a:gd name="T35" fmla="*/ 84035 h 559"/>
              <a:gd name="T36" fmla="*/ 109354 w 609"/>
              <a:gd name="T37" fmla="*/ 104233 h 559"/>
              <a:gd name="T38" fmla="*/ 129857 w 609"/>
              <a:gd name="T39" fmla="*/ 84035 h 559"/>
              <a:gd name="T40" fmla="*/ 109354 w 609"/>
              <a:gd name="T41" fmla="*/ 63477 h 559"/>
              <a:gd name="T42" fmla="*/ 160074 w 609"/>
              <a:gd name="T43" fmla="*/ 63477 h 559"/>
              <a:gd name="T44" fmla="*/ 160074 w 609"/>
              <a:gd name="T45" fmla="*/ 63477 h 559"/>
              <a:gd name="T46" fmla="*/ 139929 w 609"/>
              <a:gd name="T47" fmla="*/ 84035 h 559"/>
              <a:gd name="T48" fmla="*/ 160074 w 609"/>
              <a:gd name="T49" fmla="*/ 104233 h 559"/>
              <a:gd name="T50" fmla="*/ 180577 w 609"/>
              <a:gd name="T51" fmla="*/ 84035 h 559"/>
              <a:gd name="T52" fmla="*/ 160074 w 609"/>
              <a:gd name="T53" fmla="*/ 63477 h 55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609" h="559">
                <a:moveTo>
                  <a:pt x="318" y="459"/>
                </a:moveTo>
                <a:lnTo>
                  <a:pt x="318" y="459"/>
                </a:lnTo>
                <a:cubicBezTo>
                  <a:pt x="297" y="459"/>
                  <a:pt x="276" y="452"/>
                  <a:pt x="254" y="452"/>
                </a:cubicBezTo>
                <a:cubicBezTo>
                  <a:pt x="177" y="558"/>
                  <a:pt x="43" y="537"/>
                  <a:pt x="43" y="537"/>
                </a:cubicBezTo>
                <a:cubicBezTo>
                  <a:pt x="134" y="494"/>
                  <a:pt x="134" y="417"/>
                  <a:pt x="120" y="410"/>
                </a:cubicBezTo>
                <a:cubicBezTo>
                  <a:pt x="43" y="367"/>
                  <a:pt x="0" y="303"/>
                  <a:pt x="0" y="233"/>
                </a:cubicBezTo>
                <a:cubicBezTo>
                  <a:pt x="0" y="106"/>
                  <a:pt x="141" y="0"/>
                  <a:pt x="318" y="0"/>
                </a:cubicBezTo>
                <a:cubicBezTo>
                  <a:pt x="495" y="0"/>
                  <a:pt x="608" y="106"/>
                  <a:pt x="608" y="233"/>
                </a:cubicBezTo>
                <a:cubicBezTo>
                  <a:pt x="608" y="360"/>
                  <a:pt x="495" y="459"/>
                  <a:pt x="318" y="459"/>
                </a:cubicBezTo>
                <a:close/>
                <a:moveTo>
                  <a:pt x="163" y="176"/>
                </a:moveTo>
                <a:lnTo>
                  <a:pt x="163" y="176"/>
                </a:lnTo>
                <a:cubicBezTo>
                  <a:pt x="134" y="176"/>
                  <a:pt x="106" y="204"/>
                  <a:pt x="106" y="233"/>
                </a:cubicBezTo>
                <a:cubicBezTo>
                  <a:pt x="106" y="268"/>
                  <a:pt x="134" y="289"/>
                  <a:pt x="163" y="289"/>
                </a:cubicBezTo>
                <a:cubicBezTo>
                  <a:pt x="191" y="289"/>
                  <a:pt x="219" y="268"/>
                  <a:pt x="219" y="233"/>
                </a:cubicBezTo>
                <a:cubicBezTo>
                  <a:pt x="219" y="204"/>
                  <a:pt x="191" y="176"/>
                  <a:pt x="163" y="176"/>
                </a:cubicBezTo>
                <a:close/>
                <a:moveTo>
                  <a:pt x="304" y="176"/>
                </a:moveTo>
                <a:lnTo>
                  <a:pt x="304" y="176"/>
                </a:lnTo>
                <a:cubicBezTo>
                  <a:pt x="276" y="176"/>
                  <a:pt x="247" y="204"/>
                  <a:pt x="247" y="233"/>
                </a:cubicBezTo>
                <a:cubicBezTo>
                  <a:pt x="247" y="268"/>
                  <a:pt x="276" y="289"/>
                  <a:pt x="304" y="289"/>
                </a:cubicBezTo>
                <a:cubicBezTo>
                  <a:pt x="332" y="289"/>
                  <a:pt x="361" y="268"/>
                  <a:pt x="361" y="233"/>
                </a:cubicBezTo>
                <a:cubicBezTo>
                  <a:pt x="361" y="204"/>
                  <a:pt x="332" y="176"/>
                  <a:pt x="304" y="176"/>
                </a:cubicBezTo>
                <a:close/>
                <a:moveTo>
                  <a:pt x="445" y="176"/>
                </a:moveTo>
                <a:lnTo>
                  <a:pt x="445" y="176"/>
                </a:lnTo>
                <a:cubicBezTo>
                  <a:pt x="417" y="176"/>
                  <a:pt x="389" y="204"/>
                  <a:pt x="389" y="233"/>
                </a:cubicBezTo>
                <a:cubicBezTo>
                  <a:pt x="389" y="268"/>
                  <a:pt x="417" y="289"/>
                  <a:pt x="445" y="289"/>
                </a:cubicBezTo>
                <a:cubicBezTo>
                  <a:pt x="474" y="289"/>
                  <a:pt x="502" y="268"/>
                  <a:pt x="502" y="233"/>
                </a:cubicBezTo>
                <a:cubicBezTo>
                  <a:pt x="502" y="204"/>
                  <a:pt x="474" y="176"/>
                  <a:pt x="445" y="176"/>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128" name="Freeform 149">
            <a:extLst>
              <a:ext uri="{FF2B5EF4-FFF2-40B4-BE49-F238E27FC236}">
                <a16:creationId xmlns:a16="http://schemas.microsoft.com/office/drawing/2014/main" id="{73125F65-FE52-4DDE-9A88-8B55C6A7FFD6}"/>
              </a:ext>
            </a:extLst>
          </p:cNvPr>
          <p:cNvSpPr>
            <a:spLocks noChangeArrowheads="1"/>
          </p:cNvSpPr>
          <p:nvPr/>
        </p:nvSpPr>
        <p:spPr bwMode="auto">
          <a:xfrm>
            <a:off x="9663111" y="3263035"/>
            <a:ext cx="207942" cy="120546"/>
          </a:xfrm>
          <a:custGeom>
            <a:avLst/>
            <a:gdLst>
              <a:gd name="T0" fmla="*/ 218707 w 608"/>
              <a:gd name="T1" fmla="*/ 63500 h 354"/>
              <a:gd name="T2" fmla="*/ 218707 w 608"/>
              <a:gd name="T3" fmla="*/ 63500 h 354"/>
              <a:gd name="T4" fmla="*/ 218707 w 608"/>
              <a:gd name="T5" fmla="*/ 66011 h 354"/>
              <a:gd name="T6" fmla="*/ 218707 w 608"/>
              <a:gd name="T7" fmla="*/ 66011 h 354"/>
              <a:gd name="T8" fmla="*/ 218707 w 608"/>
              <a:gd name="T9" fmla="*/ 66011 h 354"/>
              <a:gd name="T10" fmla="*/ 218707 w 608"/>
              <a:gd name="T11" fmla="*/ 66011 h 354"/>
              <a:gd name="T12" fmla="*/ 218707 w 608"/>
              <a:gd name="T13" fmla="*/ 66011 h 354"/>
              <a:gd name="T14" fmla="*/ 216185 w 608"/>
              <a:gd name="T15" fmla="*/ 70675 h 354"/>
              <a:gd name="T16" fmla="*/ 208618 w 608"/>
              <a:gd name="T17" fmla="*/ 78209 h 354"/>
              <a:gd name="T18" fmla="*/ 162859 w 608"/>
              <a:gd name="T19" fmla="*/ 111215 h 354"/>
              <a:gd name="T20" fmla="*/ 127189 w 608"/>
              <a:gd name="T21" fmla="*/ 124130 h 354"/>
              <a:gd name="T22" fmla="*/ 88996 w 608"/>
              <a:gd name="T23" fmla="*/ 124130 h 354"/>
              <a:gd name="T24" fmla="*/ 25222 w 608"/>
              <a:gd name="T25" fmla="*/ 93636 h 354"/>
              <a:gd name="T26" fmla="*/ 2522 w 608"/>
              <a:gd name="T27" fmla="*/ 70675 h 354"/>
              <a:gd name="T28" fmla="*/ 2522 w 608"/>
              <a:gd name="T29" fmla="*/ 58477 h 354"/>
              <a:gd name="T30" fmla="*/ 10089 w 608"/>
              <a:gd name="T31" fmla="*/ 50944 h 354"/>
              <a:gd name="T32" fmla="*/ 55848 w 608"/>
              <a:gd name="T33" fmla="*/ 15427 h 354"/>
              <a:gd name="T34" fmla="*/ 91518 w 608"/>
              <a:gd name="T35" fmla="*/ 2511 h 354"/>
              <a:gd name="T36" fmla="*/ 129711 w 608"/>
              <a:gd name="T37" fmla="*/ 5023 h 354"/>
              <a:gd name="T38" fmla="*/ 190963 w 608"/>
              <a:gd name="T39" fmla="*/ 35517 h 354"/>
              <a:gd name="T40" fmla="*/ 216185 w 608"/>
              <a:gd name="T41" fmla="*/ 58477 h 354"/>
              <a:gd name="T42" fmla="*/ 218707 w 608"/>
              <a:gd name="T43" fmla="*/ 63500 h 354"/>
              <a:gd name="T44" fmla="*/ 109534 w 608"/>
              <a:gd name="T45" fmla="*/ 22960 h 354"/>
              <a:gd name="T46" fmla="*/ 109534 w 608"/>
              <a:gd name="T47" fmla="*/ 22960 h 354"/>
              <a:gd name="T48" fmla="*/ 68458 w 608"/>
              <a:gd name="T49" fmla="*/ 63500 h 354"/>
              <a:gd name="T50" fmla="*/ 109534 w 608"/>
              <a:gd name="T51" fmla="*/ 103681 h 354"/>
              <a:gd name="T52" fmla="*/ 150248 w 608"/>
              <a:gd name="T53" fmla="*/ 63500 h 354"/>
              <a:gd name="T54" fmla="*/ 109534 w 608"/>
              <a:gd name="T55" fmla="*/ 22960 h 354"/>
              <a:gd name="T56" fmla="*/ 109534 w 608"/>
              <a:gd name="T57" fmla="*/ 83232 h 354"/>
              <a:gd name="T58" fmla="*/ 109534 w 608"/>
              <a:gd name="T59" fmla="*/ 83232 h 354"/>
              <a:gd name="T60" fmla="*/ 88996 w 608"/>
              <a:gd name="T61" fmla="*/ 63500 h 354"/>
              <a:gd name="T62" fmla="*/ 109534 w 608"/>
              <a:gd name="T63" fmla="*/ 43051 h 354"/>
              <a:gd name="T64" fmla="*/ 129711 w 608"/>
              <a:gd name="T65" fmla="*/ 63500 h 354"/>
              <a:gd name="T66" fmla="*/ 109534 w 608"/>
              <a:gd name="T67" fmla="*/ 83232 h 3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8" h="354">
                <a:moveTo>
                  <a:pt x="607" y="177"/>
                </a:moveTo>
                <a:lnTo>
                  <a:pt x="607" y="177"/>
                </a:lnTo>
                <a:cubicBezTo>
                  <a:pt x="607" y="184"/>
                  <a:pt x="607" y="184"/>
                  <a:pt x="607" y="184"/>
                </a:cubicBezTo>
                <a:cubicBezTo>
                  <a:pt x="607" y="190"/>
                  <a:pt x="600" y="190"/>
                  <a:pt x="600" y="197"/>
                </a:cubicBezTo>
                <a:cubicBezTo>
                  <a:pt x="593" y="204"/>
                  <a:pt x="586" y="211"/>
                  <a:pt x="579" y="218"/>
                </a:cubicBezTo>
                <a:cubicBezTo>
                  <a:pt x="544" y="254"/>
                  <a:pt x="494" y="289"/>
                  <a:pt x="452" y="310"/>
                </a:cubicBezTo>
                <a:cubicBezTo>
                  <a:pt x="424" y="331"/>
                  <a:pt x="388" y="338"/>
                  <a:pt x="353" y="346"/>
                </a:cubicBezTo>
                <a:cubicBezTo>
                  <a:pt x="318" y="353"/>
                  <a:pt x="282" y="353"/>
                  <a:pt x="247" y="346"/>
                </a:cubicBezTo>
                <a:cubicBezTo>
                  <a:pt x="183" y="331"/>
                  <a:pt x="127" y="296"/>
                  <a:pt x="70" y="261"/>
                </a:cubicBezTo>
                <a:cubicBezTo>
                  <a:pt x="49" y="239"/>
                  <a:pt x="28" y="218"/>
                  <a:pt x="7" y="197"/>
                </a:cubicBezTo>
                <a:cubicBezTo>
                  <a:pt x="0" y="184"/>
                  <a:pt x="0" y="170"/>
                  <a:pt x="7" y="163"/>
                </a:cubicBezTo>
                <a:cubicBezTo>
                  <a:pt x="14" y="156"/>
                  <a:pt x="21" y="149"/>
                  <a:pt x="28" y="142"/>
                </a:cubicBezTo>
                <a:cubicBezTo>
                  <a:pt x="63" y="106"/>
                  <a:pt x="113" y="71"/>
                  <a:pt x="155" y="43"/>
                </a:cubicBezTo>
                <a:cubicBezTo>
                  <a:pt x="183" y="29"/>
                  <a:pt x="219" y="14"/>
                  <a:pt x="254" y="7"/>
                </a:cubicBezTo>
                <a:cubicBezTo>
                  <a:pt x="290" y="0"/>
                  <a:pt x="325" y="0"/>
                  <a:pt x="360" y="14"/>
                </a:cubicBezTo>
                <a:cubicBezTo>
                  <a:pt x="424" y="21"/>
                  <a:pt x="480" y="57"/>
                  <a:pt x="530" y="99"/>
                </a:cubicBezTo>
                <a:cubicBezTo>
                  <a:pt x="558" y="120"/>
                  <a:pt x="579" y="142"/>
                  <a:pt x="600" y="163"/>
                </a:cubicBezTo>
                <a:cubicBezTo>
                  <a:pt x="600" y="170"/>
                  <a:pt x="607" y="170"/>
                  <a:pt x="607" y="177"/>
                </a:cubicBezTo>
                <a:close/>
                <a:moveTo>
                  <a:pt x="304" y="64"/>
                </a:moveTo>
                <a:lnTo>
                  <a:pt x="304" y="64"/>
                </a:lnTo>
                <a:cubicBezTo>
                  <a:pt x="240" y="64"/>
                  <a:pt x="190" y="113"/>
                  <a:pt x="190" y="177"/>
                </a:cubicBezTo>
                <a:cubicBezTo>
                  <a:pt x="190" y="239"/>
                  <a:pt x="240" y="289"/>
                  <a:pt x="304" y="289"/>
                </a:cubicBezTo>
                <a:cubicBezTo>
                  <a:pt x="367" y="289"/>
                  <a:pt x="417" y="239"/>
                  <a:pt x="417" y="177"/>
                </a:cubicBezTo>
                <a:cubicBezTo>
                  <a:pt x="417" y="113"/>
                  <a:pt x="367" y="64"/>
                  <a:pt x="304" y="64"/>
                </a:cubicBezTo>
                <a:close/>
                <a:moveTo>
                  <a:pt x="304" y="232"/>
                </a:moveTo>
                <a:lnTo>
                  <a:pt x="304" y="232"/>
                </a:lnTo>
                <a:cubicBezTo>
                  <a:pt x="275" y="232"/>
                  <a:pt x="247" y="204"/>
                  <a:pt x="247" y="177"/>
                </a:cubicBezTo>
                <a:cubicBezTo>
                  <a:pt x="247" y="142"/>
                  <a:pt x="275" y="120"/>
                  <a:pt x="304" y="120"/>
                </a:cubicBezTo>
                <a:cubicBezTo>
                  <a:pt x="332" y="120"/>
                  <a:pt x="360" y="142"/>
                  <a:pt x="360" y="177"/>
                </a:cubicBezTo>
                <a:cubicBezTo>
                  <a:pt x="360" y="204"/>
                  <a:pt x="332" y="232"/>
                  <a:pt x="304" y="232"/>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755428367"/>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Freeform 24">
            <a:extLst>
              <a:ext uri="{FF2B5EF4-FFF2-40B4-BE49-F238E27FC236}">
                <a16:creationId xmlns:a16="http://schemas.microsoft.com/office/drawing/2014/main" id="{E5C449F8-5157-4F7A-8707-7C601CECEF34}"/>
              </a:ext>
            </a:extLst>
          </p:cNvPr>
          <p:cNvSpPr>
            <a:spLocks/>
          </p:cNvSpPr>
          <p:nvPr/>
        </p:nvSpPr>
        <p:spPr bwMode="auto">
          <a:xfrm rot="20214890">
            <a:off x="4843654" y="2829288"/>
            <a:ext cx="2510190" cy="2511672"/>
          </a:xfrm>
          <a:custGeom>
            <a:avLst/>
            <a:gdLst>
              <a:gd name="T0" fmla="*/ 672 w 864"/>
              <a:gd name="T1" fmla="*/ 488 h 864"/>
              <a:gd name="T2" fmla="*/ 628 w 864"/>
              <a:gd name="T3" fmla="*/ 432 h 864"/>
              <a:gd name="T4" fmla="*/ 608 w 864"/>
              <a:gd name="T5" fmla="*/ 348 h 864"/>
              <a:gd name="T6" fmla="*/ 532 w 864"/>
              <a:gd name="T7" fmla="*/ 0 h 864"/>
              <a:gd name="T8" fmla="*/ 488 w 864"/>
              <a:gd name="T9" fmla="*/ 192 h 864"/>
              <a:gd name="T10" fmla="*/ 460 w 864"/>
              <a:gd name="T11" fmla="*/ 220 h 864"/>
              <a:gd name="T12" fmla="*/ 388 w 864"/>
              <a:gd name="T13" fmla="*/ 248 h 864"/>
              <a:gd name="T14" fmla="*/ 0 w 864"/>
              <a:gd name="T15" fmla="*/ 332 h 864"/>
              <a:gd name="T16" fmla="*/ 28 w 864"/>
              <a:gd name="T17" fmla="*/ 328 h 864"/>
              <a:gd name="T18" fmla="*/ 116 w 864"/>
              <a:gd name="T19" fmla="*/ 340 h 864"/>
              <a:gd name="T20" fmla="*/ 260 w 864"/>
              <a:gd name="T21" fmla="*/ 516 h 864"/>
              <a:gd name="T22" fmla="*/ 280 w 864"/>
              <a:gd name="T23" fmla="*/ 716 h 864"/>
              <a:gd name="T24" fmla="*/ 332 w 864"/>
              <a:gd name="T25" fmla="*/ 864 h 864"/>
              <a:gd name="T26" fmla="*/ 328 w 864"/>
              <a:gd name="T27" fmla="*/ 836 h 864"/>
              <a:gd name="T28" fmla="*/ 340 w 864"/>
              <a:gd name="T29" fmla="*/ 748 h 864"/>
              <a:gd name="T30" fmla="*/ 376 w 864"/>
              <a:gd name="T31" fmla="*/ 672 h 864"/>
              <a:gd name="T32" fmla="*/ 432 w 864"/>
              <a:gd name="T33" fmla="*/ 628 h 864"/>
              <a:gd name="T34" fmla="*/ 500 w 864"/>
              <a:gd name="T35" fmla="*/ 608 h 864"/>
              <a:gd name="T36" fmla="*/ 864 w 864"/>
              <a:gd name="T37" fmla="*/ 532 h 864"/>
              <a:gd name="T38" fmla="*/ 672 w 864"/>
              <a:gd name="T39" fmla="*/ 48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4" h="864">
                <a:moveTo>
                  <a:pt x="672" y="488"/>
                </a:moveTo>
                <a:cubicBezTo>
                  <a:pt x="652" y="472"/>
                  <a:pt x="636" y="456"/>
                  <a:pt x="628" y="432"/>
                </a:cubicBezTo>
                <a:cubicBezTo>
                  <a:pt x="620" y="404"/>
                  <a:pt x="608" y="376"/>
                  <a:pt x="608" y="348"/>
                </a:cubicBezTo>
                <a:cubicBezTo>
                  <a:pt x="596" y="228"/>
                  <a:pt x="588" y="108"/>
                  <a:pt x="532" y="0"/>
                </a:cubicBezTo>
                <a:cubicBezTo>
                  <a:pt x="544" y="68"/>
                  <a:pt x="524" y="132"/>
                  <a:pt x="488" y="192"/>
                </a:cubicBezTo>
                <a:cubicBezTo>
                  <a:pt x="480" y="204"/>
                  <a:pt x="468" y="212"/>
                  <a:pt x="460" y="220"/>
                </a:cubicBezTo>
                <a:cubicBezTo>
                  <a:pt x="440" y="236"/>
                  <a:pt x="412" y="244"/>
                  <a:pt x="388" y="248"/>
                </a:cubicBezTo>
                <a:cubicBezTo>
                  <a:pt x="252" y="276"/>
                  <a:pt x="120" y="268"/>
                  <a:pt x="0" y="332"/>
                </a:cubicBezTo>
                <a:cubicBezTo>
                  <a:pt x="8" y="332"/>
                  <a:pt x="20" y="328"/>
                  <a:pt x="28" y="328"/>
                </a:cubicBezTo>
                <a:cubicBezTo>
                  <a:pt x="56" y="332"/>
                  <a:pt x="88" y="332"/>
                  <a:pt x="116" y="340"/>
                </a:cubicBezTo>
                <a:cubicBezTo>
                  <a:pt x="196" y="364"/>
                  <a:pt x="252" y="432"/>
                  <a:pt x="260" y="516"/>
                </a:cubicBezTo>
                <a:cubicBezTo>
                  <a:pt x="264" y="584"/>
                  <a:pt x="264" y="648"/>
                  <a:pt x="280" y="716"/>
                </a:cubicBezTo>
                <a:cubicBezTo>
                  <a:pt x="292" y="768"/>
                  <a:pt x="308" y="816"/>
                  <a:pt x="332" y="864"/>
                </a:cubicBezTo>
                <a:cubicBezTo>
                  <a:pt x="332" y="856"/>
                  <a:pt x="328" y="844"/>
                  <a:pt x="328" y="836"/>
                </a:cubicBezTo>
                <a:cubicBezTo>
                  <a:pt x="332" y="808"/>
                  <a:pt x="328" y="776"/>
                  <a:pt x="340" y="748"/>
                </a:cubicBezTo>
                <a:cubicBezTo>
                  <a:pt x="352" y="720"/>
                  <a:pt x="360" y="696"/>
                  <a:pt x="376" y="672"/>
                </a:cubicBezTo>
                <a:cubicBezTo>
                  <a:pt x="392" y="656"/>
                  <a:pt x="408" y="636"/>
                  <a:pt x="432" y="628"/>
                </a:cubicBezTo>
                <a:cubicBezTo>
                  <a:pt x="456" y="620"/>
                  <a:pt x="476" y="612"/>
                  <a:pt x="500" y="608"/>
                </a:cubicBezTo>
                <a:cubicBezTo>
                  <a:pt x="624" y="596"/>
                  <a:pt x="752" y="588"/>
                  <a:pt x="864" y="532"/>
                </a:cubicBezTo>
                <a:cubicBezTo>
                  <a:pt x="796" y="544"/>
                  <a:pt x="728" y="528"/>
                  <a:pt x="672" y="488"/>
                </a:cubicBezTo>
                <a:close/>
              </a:path>
            </a:pathLst>
          </a:custGeom>
          <a:solidFill>
            <a:schemeClr val="bg1">
              <a:lumMod val="95000"/>
            </a:schemeClr>
          </a:solidFill>
          <a:ln w="12700">
            <a:solidFill>
              <a:schemeClr val="tx2">
                <a:lumMod val="10000"/>
                <a:lumOff val="90000"/>
              </a:schemeClr>
            </a:solidFill>
          </a:ln>
          <a:effectLst>
            <a:innerShdw blurRad="177800">
              <a:prstClr val="black">
                <a:alpha val="8000"/>
              </a:prst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8689F8F3-1367-437E-A082-51F79EE817F3}"/>
              </a:ext>
            </a:extLst>
          </p:cNvPr>
          <p:cNvSpPr txBox="1"/>
          <p:nvPr/>
        </p:nvSpPr>
        <p:spPr>
          <a:xfrm>
            <a:off x="3743325" y="523875"/>
            <a:ext cx="4705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Plan</a:t>
            </a:r>
          </a:p>
        </p:txBody>
      </p:sp>
      <p:sp>
        <p:nvSpPr>
          <p:cNvPr id="4" name="TextBox 3">
            <a:extLst>
              <a:ext uri="{FF2B5EF4-FFF2-40B4-BE49-F238E27FC236}">
                <a16:creationId xmlns:a16="http://schemas.microsoft.com/office/drawing/2014/main" id="{E189809C-9815-4D80-9108-20ECE3B69C3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1ACC20CC-5A1D-4426-B46B-6914E20CFAB2}"/>
              </a:ext>
            </a:extLst>
          </p:cNvPr>
          <p:cNvSpPr>
            <a:spLocks/>
          </p:cNvSpPr>
          <p:nvPr/>
        </p:nvSpPr>
        <p:spPr bwMode="auto">
          <a:xfrm rot="18000000">
            <a:off x="3849481" y="3732712"/>
            <a:ext cx="1314450" cy="727075"/>
          </a:xfrm>
          <a:custGeom>
            <a:avLst/>
            <a:gdLst>
              <a:gd name="T0" fmla="*/ 568 w 568"/>
              <a:gd name="T1" fmla="*/ 106 h 314"/>
              <a:gd name="T2" fmla="*/ 336 w 568"/>
              <a:gd name="T3" fmla="*/ 15 h 314"/>
              <a:gd name="T4" fmla="*/ 87 w 568"/>
              <a:gd name="T5" fmla="*/ 236 h 314"/>
              <a:gd name="T6" fmla="*/ 280 w 568"/>
              <a:gd name="T7" fmla="*/ 249 h 314"/>
              <a:gd name="T8" fmla="*/ 568 w 568"/>
              <a:gd name="T9" fmla="*/ 106 h 314"/>
            </a:gdLst>
            <a:ahLst/>
            <a:cxnLst>
              <a:cxn ang="0">
                <a:pos x="T0" y="T1"/>
              </a:cxn>
              <a:cxn ang="0">
                <a:pos x="T2" y="T3"/>
              </a:cxn>
              <a:cxn ang="0">
                <a:pos x="T4" y="T5"/>
              </a:cxn>
              <a:cxn ang="0">
                <a:pos x="T6" y="T7"/>
              </a:cxn>
              <a:cxn ang="0">
                <a:pos x="T8" y="T9"/>
              </a:cxn>
            </a:cxnLst>
            <a:rect l="0" t="0" r="r" b="b"/>
            <a:pathLst>
              <a:path w="568" h="314">
                <a:moveTo>
                  <a:pt x="568" y="106"/>
                </a:moveTo>
                <a:cubicBezTo>
                  <a:pt x="568" y="106"/>
                  <a:pt x="468" y="25"/>
                  <a:pt x="336" y="15"/>
                </a:cubicBezTo>
                <a:cubicBezTo>
                  <a:pt x="117" y="0"/>
                  <a:pt x="0" y="122"/>
                  <a:pt x="87" y="236"/>
                </a:cubicBezTo>
                <a:cubicBezTo>
                  <a:pt x="145" y="314"/>
                  <a:pt x="243" y="280"/>
                  <a:pt x="280" y="249"/>
                </a:cubicBezTo>
                <a:cubicBezTo>
                  <a:pt x="356" y="183"/>
                  <a:pt x="421" y="65"/>
                  <a:pt x="568" y="106"/>
                </a:cubicBezTo>
                <a:close/>
              </a:path>
            </a:pathLst>
          </a:custGeom>
          <a:solidFill>
            <a:schemeClr val="bg2"/>
          </a:solidFill>
          <a:ln>
            <a:noFill/>
          </a:ln>
          <a:effectLst>
            <a:innerShdw blurRad="190500">
              <a:schemeClr val="tx2">
                <a:lumMod val="50000"/>
                <a:lumOff val="50000"/>
                <a:alpha val="9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59F94DB4-46DE-4BD2-B6D3-5FA987C8514A}"/>
              </a:ext>
            </a:extLst>
          </p:cNvPr>
          <p:cNvSpPr>
            <a:spLocks/>
          </p:cNvSpPr>
          <p:nvPr/>
        </p:nvSpPr>
        <p:spPr bwMode="auto">
          <a:xfrm rot="18000000">
            <a:off x="3673565" y="2633720"/>
            <a:ext cx="2603500" cy="1435100"/>
          </a:xfrm>
          <a:custGeom>
            <a:avLst/>
            <a:gdLst>
              <a:gd name="T0" fmla="*/ 0 w 1124"/>
              <a:gd name="T1" fmla="*/ 212 h 620"/>
              <a:gd name="T2" fmla="*/ 461 w 1124"/>
              <a:gd name="T3" fmla="*/ 32 h 620"/>
              <a:gd name="T4" fmla="*/ 952 w 1124"/>
              <a:gd name="T5" fmla="*/ 468 h 620"/>
              <a:gd name="T6" fmla="*/ 572 w 1124"/>
              <a:gd name="T7" fmla="*/ 493 h 620"/>
              <a:gd name="T8" fmla="*/ 0 w 1124"/>
              <a:gd name="T9" fmla="*/ 212 h 620"/>
            </a:gdLst>
            <a:ahLst/>
            <a:cxnLst>
              <a:cxn ang="0">
                <a:pos x="T0" y="T1"/>
              </a:cxn>
              <a:cxn ang="0">
                <a:pos x="T2" y="T3"/>
              </a:cxn>
              <a:cxn ang="0">
                <a:pos x="T4" y="T5"/>
              </a:cxn>
              <a:cxn ang="0">
                <a:pos x="T6" y="T7"/>
              </a:cxn>
              <a:cxn ang="0">
                <a:pos x="T8" y="T9"/>
              </a:cxn>
            </a:cxnLst>
            <a:rect l="0" t="0" r="r" b="b"/>
            <a:pathLst>
              <a:path w="1124" h="620">
                <a:moveTo>
                  <a:pt x="0" y="212"/>
                </a:moveTo>
                <a:cubicBezTo>
                  <a:pt x="0" y="212"/>
                  <a:pt x="199" y="51"/>
                  <a:pt x="461" y="32"/>
                </a:cubicBezTo>
                <a:cubicBezTo>
                  <a:pt x="893" y="0"/>
                  <a:pt x="1124" y="242"/>
                  <a:pt x="952" y="468"/>
                </a:cubicBezTo>
                <a:cubicBezTo>
                  <a:pt x="837" y="620"/>
                  <a:pt x="644" y="555"/>
                  <a:pt x="572" y="493"/>
                </a:cubicBezTo>
                <a:cubicBezTo>
                  <a:pt x="420" y="362"/>
                  <a:pt x="290" y="130"/>
                  <a:pt x="0" y="21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233F9AE5-8B07-417F-9541-E8412350C727}"/>
              </a:ext>
            </a:extLst>
          </p:cNvPr>
          <p:cNvSpPr>
            <a:spLocks/>
          </p:cNvSpPr>
          <p:nvPr/>
        </p:nvSpPr>
        <p:spPr bwMode="auto">
          <a:xfrm rot="18000000">
            <a:off x="3809816" y="3188505"/>
            <a:ext cx="2095500" cy="1120775"/>
          </a:xfrm>
          <a:custGeom>
            <a:avLst/>
            <a:gdLst>
              <a:gd name="T0" fmla="*/ 71 w 905"/>
              <a:gd name="T1" fmla="*/ 99 h 484"/>
              <a:gd name="T2" fmla="*/ 638 w 905"/>
              <a:gd name="T3" fmla="*/ 382 h 484"/>
              <a:gd name="T4" fmla="*/ 905 w 905"/>
              <a:gd name="T5" fmla="*/ 438 h 484"/>
              <a:gd name="T6" fmla="*/ 620 w 905"/>
              <a:gd name="T7" fmla="*/ 389 h 484"/>
              <a:gd name="T8" fmla="*/ 72 w 905"/>
              <a:gd name="T9" fmla="*/ 110 h 484"/>
              <a:gd name="T10" fmla="*/ 56 w 905"/>
              <a:gd name="T11" fmla="*/ 264 h 484"/>
              <a:gd name="T12" fmla="*/ 143 w 905"/>
              <a:gd name="T13" fmla="*/ 313 h 484"/>
              <a:gd name="T14" fmla="*/ 46 w 905"/>
              <a:gd name="T15" fmla="*/ 264 h 484"/>
              <a:gd name="T16" fmla="*/ 55 w 905"/>
              <a:gd name="T17" fmla="*/ 111 h 484"/>
              <a:gd name="T18" fmla="*/ 71 w 905"/>
              <a:gd name="T19" fmla="*/ 9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5" h="484">
                <a:moveTo>
                  <a:pt x="71" y="99"/>
                </a:moveTo>
                <a:cubicBezTo>
                  <a:pt x="343" y="0"/>
                  <a:pt x="486" y="252"/>
                  <a:pt x="638" y="382"/>
                </a:cubicBezTo>
                <a:cubicBezTo>
                  <a:pt x="690" y="427"/>
                  <a:pt x="801" y="474"/>
                  <a:pt x="905" y="438"/>
                </a:cubicBezTo>
                <a:cubicBezTo>
                  <a:pt x="798" y="484"/>
                  <a:pt x="675" y="436"/>
                  <a:pt x="620" y="389"/>
                </a:cubicBezTo>
                <a:cubicBezTo>
                  <a:pt x="468" y="260"/>
                  <a:pt x="295" y="12"/>
                  <a:pt x="72" y="110"/>
                </a:cubicBezTo>
                <a:cubicBezTo>
                  <a:pt x="39" y="124"/>
                  <a:pt x="3" y="196"/>
                  <a:pt x="56" y="264"/>
                </a:cubicBezTo>
                <a:cubicBezTo>
                  <a:pt x="82" y="297"/>
                  <a:pt x="111" y="312"/>
                  <a:pt x="143" y="313"/>
                </a:cubicBezTo>
                <a:cubicBezTo>
                  <a:pt x="108" y="314"/>
                  <a:pt x="75" y="300"/>
                  <a:pt x="46" y="264"/>
                </a:cubicBezTo>
                <a:cubicBezTo>
                  <a:pt x="0" y="206"/>
                  <a:pt x="22" y="145"/>
                  <a:pt x="55" y="111"/>
                </a:cubicBezTo>
                <a:cubicBezTo>
                  <a:pt x="59" y="106"/>
                  <a:pt x="65" y="101"/>
                  <a:pt x="71" y="99"/>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40CEA1E6-A2D7-46A3-B08D-DD422E95C8D3}"/>
              </a:ext>
            </a:extLst>
          </p:cNvPr>
          <p:cNvSpPr>
            <a:spLocks/>
          </p:cNvSpPr>
          <p:nvPr/>
        </p:nvSpPr>
        <p:spPr bwMode="auto">
          <a:xfrm rot="18000000">
            <a:off x="5726014" y="1846011"/>
            <a:ext cx="727075" cy="1312862"/>
          </a:xfrm>
          <a:custGeom>
            <a:avLst/>
            <a:gdLst>
              <a:gd name="T0" fmla="*/ 208 w 314"/>
              <a:gd name="T1" fmla="*/ 567 h 567"/>
              <a:gd name="T2" fmla="*/ 298 w 314"/>
              <a:gd name="T3" fmla="*/ 335 h 567"/>
              <a:gd name="T4" fmla="*/ 77 w 314"/>
              <a:gd name="T5" fmla="*/ 86 h 567"/>
              <a:gd name="T6" fmla="*/ 65 w 314"/>
              <a:gd name="T7" fmla="*/ 279 h 567"/>
              <a:gd name="T8" fmla="*/ 208 w 314"/>
              <a:gd name="T9" fmla="*/ 567 h 567"/>
            </a:gdLst>
            <a:ahLst/>
            <a:cxnLst>
              <a:cxn ang="0">
                <a:pos x="T0" y="T1"/>
              </a:cxn>
              <a:cxn ang="0">
                <a:pos x="T2" y="T3"/>
              </a:cxn>
              <a:cxn ang="0">
                <a:pos x="T4" y="T5"/>
              </a:cxn>
              <a:cxn ang="0">
                <a:pos x="T6" y="T7"/>
              </a:cxn>
              <a:cxn ang="0">
                <a:pos x="T8" y="T9"/>
              </a:cxn>
            </a:cxnLst>
            <a:rect l="0" t="0" r="r" b="b"/>
            <a:pathLst>
              <a:path w="314" h="567">
                <a:moveTo>
                  <a:pt x="208" y="567"/>
                </a:moveTo>
                <a:cubicBezTo>
                  <a:pt x="208" y="567"/>
                  <a:pt x="289" y="468"/>
                  <a:pt x="298" y="335"/>
                </a:cubicBezTo>
                <a:cubicBezTo>
                  <a:pt x="314" y="116"/>
                  <a:pt x="192" y="0"/>
                  <a:pt x="77" y="86"/>
                </a:cubicBezTo>
                <a:cubicBezTo>
                  <a:pt x="0" y="145"/>
                  <a:pt x="33" y="242"/>
                  <a:pt x="65" y="279"/>
                </a:cubicBezTo>
                <a:cubicBezTo>
                  <a:pt x="131" y="356"/>
                  <a:pt x="249" y="421"/>
                  <a:pt x="208" y="567"/>
                </a:cubicBezTo>
                <a:close/>
              </a:path>
            </a:pathLst>
          </a:custGeom>
          <a:solidFill>
            <a:schemeClr val="bg2"/>
          </a:solidFill>
          <a:ln>
            <a:noFill/>
          </a:ln>
          <a:effectLst>
            <a:innerShdw blurRad="190500">
              <a:schemeClr val="tx2">
                <a:lumMod val="50000"/>
                <a:lumOff val="50000"/>
                <a:alpha val="9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6E50C5C8-3488-43B6-9F2D-8C7881E85A95}"/>
              </a:ext>
            </a:extLst>
          </p:cNvPr>
          <p:cNvSpPr>
            <a:spLocks/>
          </p:cNvSpPr>
          <p:nvPr/>
        </p:nvSpPr>
        <p:spPr bwMode="auto">
          <a:xfrm rot="18000000">
            <a:off x="6114812" y="1670676"/>
            <a:ext cx="1435100" cy="2601912"/>
          </a:xfrm>
          <a:custGeom>
            <a:avLst/>
            <a:gdLst>
              <a:gd name="T0" fmla="*/ 409 w 620"/>
              <a:gd name="T1" fmla="*/ 0 h 1124"/>
              <a:gd name="T2" fmla="*/ 589 w 620"/>
              <a:gd name="T3" fmla="*/ 461 h 1124"/>
              <a:gd name="T4" fmla="*/ 152 w 620"/>
              <a:gd name="T5" fmla="*/ 953 h 1124"/>
              <a:gd name="T6" fmla="*/ 127 w 620"/>
              <a:gd name="T7" fmla="*/ 572 h 1124"/>
              <a:gd name="T8" fmla="*/ 409 w 620"/>
              <a:gd name="T9" fmla="*/ 0 h 1124"/>
            </a:gdLst>
            <a:ahLst/>
            <a:cxnLst>
              <a:cxn ang="0">
                <a:pos x="T0" y="T1"/>
              </a:cxn>
              <a:cxn ang="0">
                <a:pos x="T2" y="T3"/>
              </a:cxn>
              <a:cxn ang="0">
                <a:pos x="T4" y="T5"/>
              </a:cxn>
              <a:cxn ang="0">
                <a:pos x="T6" y="T7"/>
              </a:cxn>
              <a:cxn ang="0">
                <a:pos x="T8" y="T9"/>
              </a:cxn>
            </a:cxnLst>
            <a:rect l="0" t="0" r="r" b="b"/>
            <a:pathLst>
              <a:path w="620" h="1124">
                <a:moveTo>
                  <a:pt x="409" y="0"/>
                </a:moveTo>
                <a:cubicBezTo>
                  <a:pt x="409" y="0"/>
                  <a:pt x="570" y="199"/>
                  <a:pt x="589" y="461"/>
                </a:cubicBezTo>
                <a:cubicBezTo>
                  <a:pt x="620" y="894"/>
                  <a:pt x="379" y="1124"/>
                  <a:pt x="152" y="953"/>
                </a:cubicBezTo>
                <a:cubicBezTo>
                  <a:pt x="0" y="837"/>
                  <a:pt x="65" y="644"/>
                  <a:pt x="127" y="572"/>
                </a:cubicBezTo>
                <a:cubicBezTo>
                  <a:pt x="258" y="421"/>
                  <a:pt x="490" y="290"/>
                  <a:pt x="409"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AC884FF9-9CFB-4979-9B8E-367FD64CB12F}"/>
              </a:ext>
            </a:extLst>
          </p:cNvPr>
          <p:cNvSpPr>
            <a:spLocks/>
          </p:cNvSpPr>
          <p:nvPr/>
        </p:nvSpPr>
        <p:spPr bwMode="auto">
          <a:xfrm rot="18000000">
            <a:off x="5874856" y="1805048"/>
            <a:ext cx="1119188" cy="2095500"/>
          </a:xfrm>
          <a:custGeom>
            <a:avLst/>
            <a:gdLst>
              <a:gd name="T0" fmla="*/ 385 w 483"/>
              <a:gd name="T1" fmla="*/ 71 h 905"/>
              <a:gd name="T2" fmla="*/ 101 w 483"/>
              <a:gd name="T3" fmla="*/ 639 h 905"/>
              <a:gd name="T4" fmla="*/ 45 w 483"/>
              <a:gd name="T5" fmla="*/ 905 h 905"/>
              <a:gd name="T6" fmla="*/ 94 w 483"/>
              <a:gd name="T7" fmla="*/ 621 h 905"/>
              <a:gd name="T8" fmla="*/ 374 w 483"/>
              <a:gd name="T9" fmla="*/ 72 h 905"/>
              <a:gd name="T10" fmla="*/ 220 w 483"/>
              <a:gd name="T11" fmla="*/ 56 h 905"/>
              <a:gd name="T12" fmla="*/ 171 w 483"/>
              <a:gd name="T13" fmla="*/ 143 h 905"/>
              <a:gd name="T14" fmla="*/ 220 w 483"/>
              <a:gd name="T15" fmla="*/ 46 h 905"/>
              <a:gd name="T16" fmla="*/ 373 w 483"/>
              <a:gd name="T17" fmla="*/ 55 h 905"/>
              <a:gd name="T18" fmla="*/ 385 w 483"/>
              <a:gd name="T19" fmla="*/ 71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3" h="905">
                <a:moveTo>
                  <a:pt x="385" y="71"/>
                </a:moveTo>
                <a:cubicBezTo>
                  <a:pt x="483" y="343"/>
                  <a:pt x="232" y="487"/>
                  <a:pt x="101" y="639"/>
                </a:cubicBezTo>
                <a:cubicBezTo>
                  <a:pt x="56" y="691"/>
                  <a:pt x="10" y="802"/>
                  <a:pt x="45" y="905"/>
                </a:cubicBezTo>
                <a:cubicBezTo>
                  <a:pt x="0" y="799"/>
                  <a:pt x="48" y="675"/>
                  <a:pt x="94" y="621"/>
                </a:cubicBezTo>
                <a:cubicBezTo>
                  <a:pt x="223" y="469"/>
                  <a:pt x="472" y="296"/>
                  <a:pt x="374" y="72"/>
                </a:cubicBezTo>
                <a:cubicBezTo>
                  <a:pt x="359" y="40"/>
                  <a:pt x="288" y="4"/>
                  <a:pt x="220" y="56"/>
                </a:cubicBezTo>
                <a:cubicBezTo>
                  <a:pt x="187" y="82"/>
                  <a:pt x="172" y="111"/>
                  <a:pt x="171" y="143"/>
                </a:cubicBezTo>
                <a:cubicBezTo>
                  <a:pt x="169" y="108"/>
                  <a:pt x="184" y="75"/>
                  <a:pt x="220" y="46"/>
                </a:cubicBezTo>
                <a:cubicBezTo>
                  <a:pt x="277" y="0"/>
                  <a:pt x="339" y="22"/>
                  <a:pt x="373" y="55"/>
                </a:cubicBezTo>
                <a:cubicBezTo>
                  <a:pt x="377" y="60"/>
                  <a:pt x="382" y="65"/>
                  <a:pt x="385" y="71"/>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EF5C9A47-A85A-4888-BFAC-3B6CFBDC9355}"/>
              </a:ext>
            </a:extLst>
          </p:cNvPr>
          <p:cNvSpPr>
            <a:spLocks/>
          </p:cNvSpPr>
          <p:nvPr/>
        </p:nvSpPr>
        <p:spPr bwMode="auto">
          <a:xfrm rot="18000000">
            <a:off x="7027459" y="3710142"/>
            <a:ext cx="1316038" cy="727075"/>
          </a:xfrm>
          <a:custGeom>
            <a:avLst/>
            <a:gdLst>
              <a:gd name="T0" fmla="*/ 0 w 568"/>
              <a:gd name="T1" fmla="*/ 208 h 314"/>
              <a:gd name="T2" fmla="*/ 233 w 568"/>
              <a:gd name="T3" fmla="*/ 298 h 314"/>
              <a:gd name="T4" fmla="*/ 482 w 568"/>
              <a:gd name="T5" fmla="*/ 77 h 314"/>
              <a:gd name="T6" fmla="*/ 289 w 568"/>
              <a:gd name="T7" fmla="*/ 65 h 314"/>
              <a:gd name="T8" fmla="*/ 0 w 568"/>
              <a:gd name="T9" fmla="*/ 208 h 314"/>
            </a:gdLst>
            <a:ahLst/>
            <a:cxnLst>
              <a:cxn ang="0">
                <a:pos x="T0" y="T1"/>
              </a:cxn>
              <a:cxn ang="0">
                <a:pos x="T2" y="T3"/>
              </a:cxn>
              <a:cxn ang="0">
                <a:pos x="T4" y="T5"/>
              </a:cxn>
              <a:cxn ang="0">
                <a:pos x="T6" y="T7"/>
              </a:cxn>
              <a:cxn ang="0">
                <a:pos x="T8" y="T9"/>
              </a:cxn>
            </a:cxnLst>
            <a:rect l="0" t="0" r="r" b="b"/>
            <a:pathLst>
              <a:path w="568" h="314">
                <a:moveTo>
                  <a:pt x="0" y="208"/>
                </a:moveTo>
                <a:cubicBezTo>
                  <a:pt x="0" y="208"/>
                  <a:pt x="100" y="289"/>
                  <a:pt x="233" y="298"/>
                </a:cubicBezTo>
                <a:cubicBezTo>
                  <a:pt x="452" y="314"/>
                  <a:pt x="568" y="192"/>
                  <a:pt x="482" y="77"/>
                </a:cubicBezTo>
                <a:cubicBezTo>
                  <a:pt x="423" y="0"/>
                  <a:pt x="325" y="33"/>
                  <a:pt x="289" y="65"/>
                </a:cubicBezTo>
                <a:cubicBezTo>
                  <a:pt x="212" y="131"/>
                  <a:pt x="147" y="249"/>
                  <a:pt x="0" y="208"/>
                </a:cubicBezTo>
                <a:close/>
              </a:path>
            </a:pathLst>
          </a:custGeom>
          <a:solidFill>
            <a:schemeClr val="bg2"/>
          </a:solidFill>
          <a:ln>
            <a:noFill/>
          </a:ln>
          <a:effectLst>
            <a:innerShdw blurRad="190500">
              <a:schemeClr val="tx2">
                <a:lumMod val="50000"/>
                <a:lumOff val="50000"/>
                <a:alpha val="9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CD3DBA65-485A-47BF-B6F7-73AE1FC1EBBC}"/>
              </a:ext>
            </a:extLst>
          </p:cNvPr>
          <p:cNvSpPr>
            <a:spLocks/>
          </p:cNvSpPr>
          <p:nvPr/>
        </p:nvSpPr>
        <p:spPr bwMode="auto">
          <a:xfrm rot="18000000">
            <a:off x="5915332" y="4098940"/>
            <a:ext cx="2601913" cy="1435100"/>
          </a:xfrm>
          <a:custGeom>
            <a:avLst/>
            <a:gdLst>
              <a:gd name="T0" fmla="*/ 1124 w 1124"/>
              <a:gd name="T1" fmla="*/ 409 h 620"/>
              <a:gd name="T2" fmla="*/ 663 w 1124"/>
              <a:gd name="T3" fmla="*/ 589 h 620"/>
              <a:gd name="T4" fmla="*/ 171 w 1124"/>
              <a:gd name="T5" fmla="*/ 153 h 620"/>
              <a:gd name="T6" fmla="*/ 552 w 1124"/>
              <a:gd name="T7" fmla="*/ 128 h 620"/>
              <a:gd name="T8" fmla="*/ 1124 w 1124"/>
              <a:gd name="T9" fmla="*/ 409 h 620"/>
            </a:gdLst>
            <a:ahLst/>
            <a:cxnLst>
              <a:cxn ang="0">
                <a:pos x="T0" y="T1"/>
              </a:cxn>
              <a:cxn ang="0">
                <a:pos x="T2" y="T3"/>
              </a:cxn>
              <a:cxn ang="0">
                <a:pos x="T4" y="T5"/>
              </a:cxn>
              <a:cxn ang="0">
                <a:pos x="T6" y="T7"/>
              </a:cxn>
              <a:cxn ang="0">
                <a:pos x="T8" y="T9"/>
              </a:cxn>
            </a:cxnLst>
            <a:rect l="0" t="0" r="r" b="b"/>
            <a:pathLst>
              <a:path w="1124" h="620">
                <a:moveTo>
                  <a:pt x="1124" y="409"/>
                </a:moveTo>
                <a:cubicBezTo>
                  <a:pt x="1124" y="409"/>
                  <a:pt x="925" y="570"/>
                  <a:pt x="663" y="589"/>
                </a:cubicBezTo>
                <a:cubicBezTo>
                  <a:pt x="230" y="620"/>
                  <a:pt x="0" y="379"/>
                  <a:pt x="171" y="153"/>
                </a:cubicBezTo>
                <a:cubicBezTo>
                  <a:pt x="287" y="0"/>
                  <a:pt x="480" y="66"/>
                  <a:pt x="552" y="128"/>
                </a:cubicBezTo>
                <a:cubicBezTo>
                  <a:pt x="703" y="258"/>
                  <a:pt x="834" y="490"/>
                  <a:pt x="1124" y="40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15955F2C-4C99-4033-925D-17284248F4B9}"/>
              </a:ext>
            </a:extLst>
          </p:cNvPr>
          <p:cNvSpPr>
            <a:spLocks/>
          </p:cNvSpPr>
          <p:nvPr/>
        </p:nvSpPr>
        <p:spPr bwMode="auto">
          <a:xfrm rot="18000000">
            <a:off x="6288059" y="3860175"/>
            <a:ext cx="2095500" cy="1117600"/>
          </a:xfrm>
          <a:custGeom>
            <a:avLst/>
            <a:gdLst>
              <a:gd name="T0" fmla="*/ 834 w 905"/>
              <a:gd name="T1" fmla="*/ 385 h 483"/>
              <a:gd name="T2" fmla="*/ 266 w 905"/>
              <a:gd name="T3" fmla="*/ 101 h 483"/>
              <a:gd name="T4" fmla="*/ 0 w 905"/>
              <a:gd name="T5" fmla="*/ 45 h 483"/>
              <a:gd name="T6" fmla="*/ 284 w 905"/>
              <a:gd name="T7" fmla="*/ 95 h 483"/>
              <a:gd name="T8" fmla="*/ 833 w 905"/>
              <a:gd name="T9" fmla="*/ 374 h 483"/>
              <a:gd name="T10" fmla="*/ 849 w 905"/>
              <a:gd name="T11" fmla="*/ 220 h 483"/>
              <a:gd name="T12" fmla="*/ 762 w 905"/>
              <a:gd name="T13" fmla="*/ 171 h 483"/>
              <a:gd name="T14" fmla="*/ 859 w 905"/>
              <a:gd name="T15" fmla="*/ 220 h 483"/>
              <a:gd name="T16" fmla="*/ 850 w 905"/>
              <a:gd name="T17" fmla="*/ 373 h 483"/>
              <a:gd name="T18" fmla="*/ 834 w 905"/>
              <a:gd name="T19" fmla="*/ 38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5" h="483">
                <a:moveTo>
                  <a:pt x="834" y="385"/>
                </a:moveTo>
                <a:cubicBezTo>
                  <a:pt x="562" y="483"/>
                  <a:pt x="418" y="232"/>
                  <a:pt x="266" y="101"/>
                </a:cubicBezTo>
                <a:cubicBezTo>
                  <a:pt x="214" y="57"/>
                  <a:pt x="103" y="10"/>
                  <a:pt x="0" y="45"/>
                </a:cubicBezTo>
                <a:cubicBezTo>
                  <a:pt x="106" y="0"/>
                  <a:pt x="230" y="48"/>
                  <a:pt x="284" y="95"/>
                </a:cubicBezTo>
                <a:cubicBezTo>
                  <a:pt x="436" y="224"/>
                  <a:pt x="609" y="472"/>
                  <a:pt x="833" y="374"/>
                </a:cubicBezTo>
                <a:cubicBezTo>
                  <a:pt x="865" y="360"/>
                  <a:pt x="901" y="288"/>
                  <a:pt x="849" y="220"/>
                </a:cubicBezTo>
                <a:cubicBezTo>
                  <a:pt x="823" y="187"/>
                  <a:pt x="794" y="172"/>
                  <a:pt x="762" y="171"/>
                </a:cubicBezTo>
                <a:cubicBezTo>
                  <a:pt x="797" y="170"/>
                  <a:pt x="830" y="184"/>
                  <a:pt x="859" y="220"/>
                </a:cubicBezTo>
                <a:cubicBezTo>
                  <a:pt x="905" y="278"/>
                  <a:pt x="883" y="339"/>
                  <a:pt x="850" y="373"/>
                </a:cubicBezTo>
                <a:cubicBezTo>
                  <a:pt x="845" y="378"/>
                  <a:pt x="840" y="383"/>
                  <a:pt x="834" y="385"/>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2D8F1225-9DAD-4F8A-91F4-FD7D4BF423FE}"/>
              </a:ext>
            </a:extLst>
          </p:cNvPr>
          <p:cNvSpPr>
            <a:spLocks/>
          </p:cNvSpPr>
          <p:nvPr/>
        </p:nvSpPr>
        <p:spPr bwMode="auto">
          <a:xfrm rot="18000000">
            <a:off x="5744409" y="5009787"/>
            <a:ext cx="727075" cy="1316037"/>
          </a:xfrm>
          <a:custGeom>
            <a:avLst/>
            <a:gdLst>
              <a:gd name="T0" fmla="*/ 106 w 314"/>
              <a:gd name="T1" fmla="*/ 0 h 568"/>
              <a:gd name="T2" fmla="*/ 15 w 314"/>
              <a:gd name="T3" fmla="*/ 232 h 568"/>
              <a:gd name="T4" fmla="*/ 236 w 314"/>
              <a:gd name="T5" fmla="*/ 481 h 568"/>
              <a:gd name="T6" fmla="*/ 249 w 314"/>
              <a:gd name="T7" fmla="*/ 289 h 568"/>
              <a:gd name="T8" fmla="*/ 106 w 314"/>
              <a:gd name="T9" fmla="*/ 0 h 568"/>
            </a:gdLst>
            <a:ahLst/>
            <a:cxnLst>
              <a:cxn ang="0">
                <a:pos x="T0" y="T1"/>
              </a:cxn>
              <a:cxn ang="0">
                <a:pos x="T2" y="T3"/>
              </a:cxn>
              <a:cxn ang="0">
                <a:pos x="T4" y="T5"/>
              </a:cxn>
              <a:cxn ang="0">
                <a:pos x="T6" y="T7"/>
              </a:cxn>
              <a:cxn ang="0">
                <a:pos x="T8" y="T9"/>
              </a:cxn>
            </a:cxnLst>
            <a:rect l="0" t="0" r="r" b="b"/>
            <a:pathLst>
              <a:path w="314" h="568">
                <a:moveTo>
                  <a:pt x="106" y="0"/>
                </a:moveTo>
                <a:cubicBezTo>
                  <a:pt x="106" y="0"/>
                  <a:pt x="25" y="100"/>
                  <a:pt x="15" y="232"/>
                </a:cubicBezTo>
                <a:cubicBezTo>
                  <a:pt x="0" y="452"/>
                  <a:pt x="122" y="568"/>
                  <a:pt x="236" y="481"/>
                </a:cubicBezTo>
                <a:cubicBezTo>
                  <a:pt x="314" y="423"/>
                  <a:pt x="280" y="325"/>
                  <a:pt x="249" y="289"/>
                </a:cubicBezTo>
                <a:cubicBezTo>
                  <a:pt x="183" y="212"/>
                  <a:pt x="65" y="147"/>
                  <a:pt x="106" y="0"/>
                </a:cubicBezTo>
                <a:close/>
              </a:path>
            </a:pathLst>
          </a:custGeom>
          <a:solidFill>
            <a:schemeClr val="bg2"/>
          </a:solidFill>
          <a:ln>
            <a:noFill/>
          </a:ln>
          <a:effectLst>
            <a:innerShdw blurRad="190500">
              <a:schemeClr val="tx2">
                <a:lumMod val="50000"/>
                <a:lumOff val="50000"/>
                <a:alpha val="9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764C3B6B-4FC8-4946-B352-77D17043B2B8}"/>
              </a:ext>
            </a:extLst>
          </p:cNvPr>
          <p:cNvSpPr>
            <a:spLocks/>
          </p:cNvSpPr>
          <p:nvPr/>
        </p:nvSpPr>
        <p:spPr bwMode="auto">
          <a:xfrm rot="18000000">
            <a:off x="4647586" y="3897660"/>
            <a:ext cx="1435100" cy="2601912"/>
          </a:xfrm>
          <a:custGeom>
            <a:avLst/>
            <a:gdLst>
              <a:gd name="T0" fmla="*/ 211 w 620"/>
              <a:gd name="T1" fmla="*/ 1124 h 1124"/>
              <a:gd name="T2" fmla="*/ 31 w 620"/>
              <a:gd name="T3" fmla="*/ 663 h 1124"/>
              <a:gd name="T4" fmla="*/ 467 w 620"/>
              <a:gd name="T5" fmla="*/ 171 h 1124"/>
              <a:gd name="T6" fmla="*/ 492 w 620"/>
              <a:gd name="T7" fmla="*/ 551 h 1124"/>
              <a:gd name="T8" fmla="*/ 211 w 620"/>
              <a:gd name="T9" fmla="*/ 1124 h 1124"/>
            </a:gdLst>
            <a:ahLst/>
            <a:cxnLst>
              <a:cxn ang="0">
                <a:pos x="T0" y="T1"/>
              </a:cxn>
              <a:cxn ang="0">
                <a:pos x="T2" y="T3"/>
              </a:cxn>
              <a:cxn ang="0">
                <a:pos x="T4" y="T5"/>
              </a:cxn>
              <a:cxn ang="0">
                <a:pos x="T6" y="T7"/>
              </a:cxn>
              <a:cxn ang="0">
                <a:pos x="T8" y="T9"/>
              </a:cxn>
            </a:cxnLst>
            <a:rect l="0" t="0" r="r" b="b"/>
            <a:pathLst>
              <a:path w="620" h="1124">
                <a:moveTo>
                  <a:pt x="211" y="1124"/>
                </a:moveTo>
                <a:cubicBezTo>
                  <a:pt x="211" y="1124"/>
                  <a:pt x="50" y="924"/>
                  <a:pt x="31" y="663"/>
                </a:cubicBezTo>
                <a:cubicBezTo>
                  <a:pt x="0" y="230"/>
                  <a:pt x="241" y="0"/>
                  <a:pt x="467" y="171"/>
                </a:cubicBezTo>
                <a:cubicBezTo>
                  <a:pt x="620" y="287"/>
                  <a:pt x="554" y="479"/>
                  <a:pt x="492" y="551"/>
                </a:cubicBezTo>
                <a:cubicBezTo>
                  <a:pt x="361" y="703"/>
                  <a:pt x="130" y="834"/>
                  <a:pt x="211" y="112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2808268C-4511-470E-A2AD-36B8FEDFF6BB}"/>
              </a:ext>
            </a:extLst>
          </p:cNvPr>
          <p:cNvSpPr>
            <a:spLocks/>
          </p:cNvSpPr>
          <p:nvPr/>
        </p:nvSpPr>
        <p:spPr bwMode="auto">
          <a:xfrm rot="18000000">
            <a:off x="5202661" y="4271074"/>
            <a:ext cx="1119188" cy="2095500"/>
          </a:xfrm>
          <a:custGeom>
            <a:avLst/>
            <a:gdLst>
              <a:gd name="T0" fmla="*/ 99 w 484"/>
              <a:gd name="T1" fmla="*/ 834 h 905"/>
              <a:gd name="T2" fmla="*/ 382 w 484"/>
              <a:gd name="T3" fmla="*/ 266 h 905"/>
              <a:gd name="T4" fmla="*/ 438 w 484"/>
              <a:gd name="T5" fmla="*/ 0 h 905"/>
              <a:gd name="T6" fmla="*/ 389 w 484"/>
              <a:gd name="T7" fmla="*/ 284 h 905"/>
              <a:gd name="T8" fmla="*/ 110 w 484"/>
              <a:gd name="T9" fmla="*/ 833 h 905"/>
              <a:gd name="T10" fmla="*/ 264 w 484"/>
              <a:gd name="T11" fmla="*/ 849 h 905"/>
              <a:gd name="T12" fmla="*/ 313 w 484"/>
              <a:gd name="T13" fmla="*/ 762 h 905"/>
              <a:gd name="T14" fmla="*/ 264 w 484"/>
              <a:gd name="T15" fmla="*/ 859 h 905"/>
              <a:gd name="T16" fmla="*/ 111 w 484"/>
              <a:gd name="T17" fmla="*/ 850 h 905"/>
              <a:gd name="T18" fmla="*/ 99 w 484"/>
              <a:gd name="T19" fmla="*/ 834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4" h="905">
                <a:moveTo>
                  <a:pt x="99" y="834"/>
                </a:moveTo>
                <a:cubicBezTo>
                  <a:pt x="0" y="562"/>
                  <a:pt x="252" y="418"/>
                  <a:pt x="382" y="266"/>
                </a:cubicBezTo>
                <a:cubicBezTo>
                  <a:pt x="427" y="214"/>
                  <a:pt x="474" y="103"/>
                  <a:pt x="438" y="0"/>
                </a:cubicBezTo>
                <a:cubicBezTo>
                  <a:pt x="484" y="106"/>
                  <a:pt x="436" y="230"/>
                  <a:pt x="389" y="284"/>
                </a:cubicBezTo>
                <a:cubicBezTo>
                  <a:pt x="260" y="436"/>
                  <a:pt x="12" y="609"/>
                  <a:pt x="110" y="833"/>
                </a:cubicBezTo>
                <a:cubicBezTo>
                  <a:pt x="124" y="865"/>
                  <a:pt x="196" y="901"/>
                  <a:pt x="264" y="849"/>
                </a:cubicBezTo>
                <a:cubicBezTo>
                  <a:pt x="297" y="823"/>
                  <a:pt x="312" y="793"/>
                  <a:pt x="313" y="762"/>
                </a:cubicBezTo>
                <a:cubicBezTo>
                  <a:pt x="314" y="797"/>
                  <a:pt x="300" y="830"/>
                  <a:pt x="264" y="859"/>
                </a:cubicBezTo>
                <a:cubicBezTo>
                  <a:pt x="206" y="905"/>
                  <a:pt x="145" y="883"/>
                  <a:pt x="111" y="850"/>
                </a:cubicBezTo>
                <a:cubicBezTo>
                  <a:pt x="106" y="845"/>
                  <a:pt x="101" y="840"/>
                  <a:pt x="99" y="834"/>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AC59EE13-DA47-4AAC-A860-5AFECD997C38}"/>
              </a:ext>
            </a:extLst>
          </p:cNvPr>
          <p:cNvSpPr txBox="1"/>
          <p:nvPr/>
        </p:nvSpPr>
        <p:spPr>
          <a:xfrm>
            <a:off x="693501" y="20025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Email Marketing</a:t>
            </a:r>
          </a:p>
        </p:txBody>
      </p:sp>
      <p:sp>
        <p:nvSpPr>
          <p:cNvPr id="25" name="TextBox 24">
            <a:extLst>
              <a:ext uri="{FF2B5EF4-FFF2-40B4-BE49-F238E27FC236}">
                <a16:creationId xmlns:a16="http://schemas.microsoft.com/office/drawing/2014/main" id="{156C1A46-1B4E-4EF2-9747-3471867FC4ED}"/>
              </a:ext>
            </a:extLst>
          </p:cNvPr>
          <p:cNvSpPr txBox="1"/>
          <p:nvPr/>
        </p:nvSpPr>
        <p:spPr>
          <a:xfrm>
            <a:off x="693502"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6" name="TextBox 25">
            <a:extLst>
              <a:ext uri="{FF2B5EF4-FFF2-40B4-BE49-F238E27FC236}">
                <a16:creationId xmlns:a16="http://schemas.microsoft.com/office/drawing/2014/main" id="{C9D71BED-D424-4A23-B8EF-12E45039F35F}"/>
              </a:ext>
            </a:extLst>
          </p:cNvPr>
          <p:cNvSpPr txBox="1"/>
          <p:nvPr/>
        </p:nvSpPr>
        <p:spPr>
          <a:xfrm>
            <a:off x="933450" y="4740772"/>
            <a:ext cx="2168645"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Search Campaign</a:t>
            </a:r>
          </a:p>
        </p:txBody>
      </p:sp>
      <p:sp>
        <p:nvSpPr>
          <p:cNvPr id="27" name="TextBox 26">
            <a:extLst>
              <a:ext uri="{FF2B5EF4-FFF2-40B4-BE49-F238E27FC236}">
                <a16:creationId xmlns:a16="http://schemas.microsoft.com/office/drawing/2014/main" id="{ECBAC80E-ABC9-4ACB-8C75-80ECF64CC861}"/>
              </a:ext>
            </a:extLst>
          </p:cNvPr>
          <p:cNvSpPr txBox="1"/>
          <p:nvPr/>
        </p:nvSpPr>
        <p:spPr>
          <a:xfrm>
            <a:off x="693502"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28" name="TextBox 27">
            <a:extLst>
              <a:ext uri="{FF2B5EF4-FFF2-40B4-BE49-F238E27FC236}">
                <a16:creationId xmlns:a16="http://schemas.microsoft.com/office/drawing/2014/main" id="{9F9B1058-A37A-4905-B63D-0D479ECA8C58}"/>
              </a:ext>
            </a:extLst>
          </p:cNvPr>
          <p:cNvSpPr txBox="1"/>
          <p:nvPr/>
        </p:nvSpPr>
        <p:spPr>
          <a:xfrm>
            <a:off x="9089905" y="2002582"/>
            <a:ext cx="219721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Social Media</a:t>
            </a:r>
          </a:p>
        </p:txBody>
      </p:sp>
      <p:sp>
        <p:nvSpPr>
          <p:cNvPr id="29" name="TextBox 28">
            <a:extLst>
              <a:ext uri="{FF2B5EF4-FFF2-40B4-BE49-F238E27FC236}">
                <a16:creationId xmlns:a16="http://schemas.microsoft.com/office/drawing/2014/main" id="{F496DE8A-B796-40EF-A28B-AF9CE377959E}"/>
              </a:ext>
            </a:extLst>
          </p:cNvPr>
          <p:cNvSpPr txBox="1"/>
          <p:nvPr/>
        </p:nvSpPr>
        <p:spPr>
          <a:xfrm>
            <a:off x="9089906"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0" name="TextBox 29">
            <a:extLst>
              <a:ext uri="{FF2B5EF4-FFF2-40B4-BE49-F238E27FC236}">
                <a16:creationId xmlns:a16="http://schemas.microsoft.com/office/drawing/2014/main" id="{B5E5E270-C279-405D-8632-BDE7CE8D8048}"/>
              </a:ext>
            </a:extLst>
          </p:cNvPr>
          <p:cNvSpPr txBox="1"/>
          <p:nvPr/>
        </p:nvSpPr>
        <p:spPr>
          <a:xfrm>
            <a:off x="9089906"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Referral</a:t>
            </a:r>
          </a:p>
        </p:txBody>
      </p:sp>
      <p:sp>
        <p:nvSpPr>
          <p:cNvPr id="31" name="TextBox 30">
            <a:extLst>
              <a:ext uri="{FF2B5EF4-FFF2-40B4-BE49-F238E27FC236}">
                <a16:creationId xmlns:a16="http://schemas.microsoft.com/office/drawing/2014/main" id="{EEAB186D-1297-4F89-8D29-71BCF7743F50}"/>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2" name="Oval 31">
            <a:extLst>
              <a:ext uri="{FF2B5EF4-FFF2-40B4-BE49-F238E27FC236}">
                <a16:creationId xmlns:a16="http://schemas.microsoft.com/office/drawing/2014/main" id="{C710703C-206C-4A78-A25F-7D1ADE6DD086}"/>
              </a:ext>
            </a:extLst>
          </p:cNvPr>
          <p:cNvSpPr/>
          <p:nvPr/>
        </p:nvSpPr>
        <p:spPr>
          <a:xfrm>
            <a:off x="4823100" y="2606931"/>
            <a:ext cx="748696" cy="748696"/>
          </a:xfrm>
          <a:prstGeom prst="ellipse">
            <a:avLst/>
          </a:prstGeom>
          <a:solidFill>
            <a:schemeClr val="bg1"/>
          </a:solidFill>
          <a:ln>
            <a:noFill/>
          </a:ln>
          <a:effectLst>
            <a:outerShdw blurRad="63500" dist="25400" dir="5400000" sx="98000" sy="98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5ED6FFDD-DE64-4CF3-8978-D0809B46538B}"/>
              </a:ext>
            </a:extLst>
          </p:cNvPr>
          <p:cNvSpPr/>
          <p:nvPr/>
        </p:nvSpPr>
        <p:spPr>
          <a:xfrm>
            <a:off x="6842729" y="2845444"/>
            <a:ext cx="748696" cy="748696"/>
          </a:xfrm>
          <a:prstGeom prst="ellipse">
            <a:avLst/>
          </a:prstGeom>
          <a:solidFill>
            <a:schemeClr val="bg1"/>
          </a:solidFill>
          <a:ln>
            <a:noFill/>
          </a:ln>
          <a:effectLst>
            <a:outerShdw blurRad="63500" dist="25400" dir="5400000" sx="98000" sy="98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073CF1E8-BF73-47C8-BF90-407653BFC06B}"/>
              </a:ext>
            </a:extLst>
          </p:cNvPr>
          <p:cNvSpPr/>
          <p:nvPr/>
        </p:nvSpPr>
        <p:spPr>
          <a:xfrm>
            <a:off x="6614129" y="4836169"/>
            <a:ext cx="748696" cy="748696"/>
          </a:xfrm>
          <a:prstGeom prst="ellipse">
            <a:avLst/>
          </a:prstGeom>
          <a:solidFill>
            <a:schemeClr val="bg1"/>
          </a:solidFill>
          <a:ln>
            <a:noFill/>
          </a:ln>
          <a:effectLst>
            <a:outerShdw blurRad="63500" dist="25400" dir="5400000" sx="98000" sy="98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6702B2EE-AF05-4FD5-8A36-520C3EDF0AD2}"/>
              </a:ext>
            </a:extLst>
          </p:cNvPr>
          <p:cNvSpPr/>
          <p:nvPr/>
        </p:nvSpPr>
        <p:spPr>
          <a:xfrm>
            <a:off x="4623404" y="4588519"/>
            <a:ext cx="748696" cy="748696"/>
          </a:xfrm>
          <a:prstGeom prst="ellipse">
            <a:avLst/>
          </a:prstGeom>
          <a:solidFill>
            <a:schemeClr val="bg1"/>
          </a:solidFill>
          <a:ln>
            <a:noFill/>
          </a:ln>
          <a:effectLst>
            <a:outerShdw blurRad="63500" dist="25400" dir="5400000" sx="98000" sy="98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Freeform 160">
            <a:extLst>
              <a:ext uri="{FF2B5EF4-FFF2-40B4-BE49-F238E27FC236}">
                <a16:creationId xmlns:a16="http://schemas.microsoft.com/office/drawing/2014/main" id="{D03B0160-D525-4136-9B6C-EE189370BFD3}"/>
              </a:ext>
            </a:extLst>
          </p:cNvPr>
          <p:cNvSpPr>
            <a:spLocks noChangeArrowheads="1"/>
          </p:cNvSpPr>
          <p:nvPr/>
        </p:nvSpPr>
        <p:spPr bwMode="auto">
          <a:xfrm>
            <a:off x="5033755" y="2866933"/>
            <a:ext cx="327386" cy="228692"/>
          </a:xfrm>
          <a:custGeom>
            <a:avLst/>
            <a:gdLst>
              <a:gd name="T0" fmla="*/ 147281 w 601"/>
              <a:gd name="T1" fmla="*/ 68912 h 418"/>
              <a:gd name="T2" fmla="*/ 147281 w 601"/>
              <a:gd name="T3" fmla="*/ 68912 h 418"/>
              <a:gd name="T4" fmla="*/ 213018 w 601"/>
              <a:gd name="T5" fmla="*/ 2526 h 418"/>
              <a:gd name="T6" fmla="*/ 215533 w 601"/>
              <a:gd name="T7" fmla="*/ 10102 h 418"/>
              <a:gd name="T8" fmla="*/ 215533 w 601"/>
              <a:gd name="T9" fmla="*/ 139989 h 418"/>
              <a:gd name="T10" fmla="*/ 213018 w 601"/>
              <a:gd name="T11" fmla="*/ 147927 h 418"/>
              <a:gd name="T12" fmla="*/ 147281 w 601"/>
              <a:gd name="T13" fmla="*/ 68912 h 418"/>
              <a:gd name="T14" fmla="*/ 2515 w 601"/>
              <a:gd name="T15" fmla="*/ 2526 h 418"/>
              <a:gd name="T16" fmla="*/ 2515 w 601"/>
              <a:gd name="T17" fmla="*/ 2526 h 418"/>
              <a:gd name="T18" fmla="*/ 10058 w 601"/>
              <a:gd name="T19" fmla="*/ 0 h 418"/>
              <a:gd name="T20" fmla="*/ 205475 w 601"/>
              <a:gd name="T21" fmla="*/ 0 h 418"/>
              <a:gd name="T22" fmla="*/ 213018 w 601"/>
              <a:gd name="T23" fmla="*/ 2526 h 418"/>
              <a:gd name="T24" fmla="*/ 106689 w 601"/>
              <a:gd name="T25" fmla="*/ 86591 h 418"/>
              <a:gd name="T26" fmla="*/ 2515 w 601"/>
              <a:gd name="T27" fmla="*/ 2526 h 418"/>
              <a:gd name="T28" fmla="*/ 2515 w 601"/>
              <a:gd name="T29" fmla="*/ 147927 h 418"/>
              <a:gd name="T30" fmla="*/ 2515 w 601"/>
              <a:gd name="T31" fmla="*/ 147927 h 418"/>
              <a:gd name="T32" fmla="*/ 0 w 601"/>
              <a:gd name="T33" fmla="*/ 139989 h 418"/>
              <a:gd name="T34" fmla="*/ 0 w 601"/>
              <a:gd name="T35" fmla="*/ 10102 h 418"/>
              <a:gd name="T36" fmla="*/ 2515 w 601"/>
              <a:gd name="T37" fmla="*/ 2526 h 418"/>
              <a:gd name="T38" fmla="*/ 68611 w 601"/>
              <a:gd name="T39" fmla="*/ 68912 h 418"/>
              <a:gd name="T40" fmla="*/ 2515 w 601"/>
              <a:gd name="T41" fmla="*/ 147927 h 418"/>
              <a:gd name="T42" fmla="*/ 106689 w 601"/>
              <a:gd name="T43" fmla="*/ 107157 h 418"/>
              <a:gd name="T44" fmla="*/ 106689 w 601"/>
              <a:gd name="T45" fmla="*/ 107157 h 418"/>
              <a:gd name="T46" fmla="*/ 134349 w 601"/>
              <a:gd name="T47" fmla="*/ 79014 h 418"/>
              <a:gd name="T48" fmla="*/ 213018 w 601"/>
              <a:gd name="T49" fmla="*/ 147927 h 418"/>
              <a:gd name="T50" fmla="*/ 205475 w 601"/>
              <a:gd name="T51" fmla="*/ 150452 h 418"/>
              <a:gd name="T52" fmla="*/ 10058 w 601"/>
              <a:gd name="T53" fmla="*/ 150452 h 418"/>
              <a:gd name="T54" fmla="*/ 2515 w 601"/>
              <a:gd name="T55" fmla="*/ 147927 h 418"/>
              <a:gd name="T56" fmla="*/ 78669 w 601"/>
              <a:gd name="T57" fmla="*/ 79014 h 418"/>
              <a:gd name="T58" fmla="*/ 106689 w 601"/>
              <a:gd name="T59" fmla="*/ 107157 h 41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1" h="418">
                <a:moveTo>
                  <a:pt x="410" y="191"/>
                </a:moveTo>
                <a:lnTo>
                  <a:pt x="410" y="191"/>
                </a:lnTo>
                <a:cubicBezTo>
                  <a:pt x="593" y="7"/>
                  <a:pt x="593" y="7"/>
                  <a:pt x="593" y="7"/>
                </a:cubicBezTo>
                <a:cubicBezTo>
                  <a:pt x="600" y="14"/>
                  <a:pt x="600" y="21"/>
                  <a:pt x="600" y="28"/>
                </a:cubicBezTo>
                <a:cubicBezTo>
                  <a:pt x="600" y="388"/>
                  <a:pt x="600" y="388"/>
                  <a:pt x="600" y="388"/>
                </a:cubicBezTo>
                <a:cubicBezTo>
                  <a:pt x="600" y="395"/>
                  <a:pt x="600" y="403"/>
                  <a:pt x="593" y="410"/>
                </a:cubicBezTo>
                <a:lnTo>
                  <a:pt x="410" y="191"/>
                </a:lnTo>
                <a:close/>
                <a:moveTo>
                  <a:pt x="7" y="7"/>
                </a:moveTo>
                <a:lnTo>
                  <a:pt x="7" y="7"/>
                </a:lnTo>
                <a:cubicBezTo>
                  <a:pt x="14" y="7"/>
                  <a:pt x="21" y="0"/>
                  <a:pt x="28" y="0"/>
                </a:cubicBezTo>
                <a:cubicBezTo>
                  <a:pt x="572" y="0"/>
                  <a:pt x="572" y="0"/>
                  <a:pt x="572" y="0"/>
                </a:cubicBezTo>
                <a:cubicBezTo>
                  <a:pt x="579" y="0"/>
                  <a:pt x="586" y="7"/>
                  <a:pt x="593" y="7"/>
                </a:cubicBezTo>
                <a:cubicBezTo>
                  <a:pt x="297" y="240"/>
                  <a:pt x="297" y="240"/>
                  <a:pt x="297" y="240"/>
                </a:cubicBezTo>
                <a:lnTo>
                  <a:pt x="7" y="7"/>
                </a:lnTo>
                <a:close/>
                <a:moveTo>
                  <a:pt x="7" y="410"/>
                </a:moveTo>
                <a:lnTo>
                  <a:pt x="7" y="410"/>
                </a:lnTo>
                <a:cubicBezTo>
                  <a:pt x="0" y="403"/>
                  <a:pt x="0" y="395"/>
                  <a:pt x="0" y="388"/>
                </a:cubicBezTo>
                <a:cubicBezTo>
                  <a:pt x="0" y="28"/>
                  <a:pt x="0" y="28"/>
                  <a:pt x="0" y="28"/>
                </a:cubicBezTo>
                <a:cubicBezTo>
                  <a:pt x="0" y="21"/>
                  <a:pt x="0" y="14"/>
                  <a:pt x="7" y="7"/>
                </a:cubicBezTo>
                <a:cubicBezTo>
                  <a:pt x="191" y="191"/>
                  <a:pt x="191" y="191"/>
                  <a:pt x="191" y="191"/>
                </a:cubicBezTo>
                <a:lnTo>
                  <a:pt x="7" y="410"/>
                </a:lnTo>
                <a:close/>
                <a:moveTo>
                  <a:pt x="297" y="297"/>
                </a:moveTo>
                <a:lnTo>
                  <a:pt x="297" y="297"/>
                </a:lnTo>
                <a:cubicBezTo>
                  <a:pt x="374" y="219"/>
                  <a:pt x="374" y="219"/>
                  <a:pt x="374" y="219"/>
                </a:cubicBezTo>
                <a:cubicBezTo>
                  <a:pt x="593" y="410"/>
                  <a:pt x="593" y="410"/>
                  <a:pt x="593" y="410"/>
                </a:cubicBezTo>
                <a:cubicBezTo>
                  <a:pt x="586" y="417"/>
                  <a:pt x="579" y="417"/>
                  <a:pt x="572" y="417"/>
                </a:cubicBezTo>
                <a:cubicBezTo>
                  <a:pt x="28" y="417"/>
                  <a:pt x="28" y="417"/>
                  <a:pt x="28" y="417"/>
                </a:cubicBezTo>
                <a:cubicBezTo>
                  <a:pt x="21" y="417"/>
                  <a:pt x="14" y="417"/>
                  <a:pt x="7" y="410"/>
                </a:cubicBezTo>
                <a:cubicBezTo>
                  <a:pt x="219" y="219"/>
                  <a:pt x="219" y="219"/>
                  <a:pt x="219" y="219"/>
                </a:cubicBezTo>
                <a:lnTo>
                  <a:pt x="297" y="297"/>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37" name="Freeform 87">
            <a:extLst>
              <a:ext uri="{FF2B5EF4-FFF2-40B4-BE49-F238E27FC236}">
                <a16:creationId xmlns:a16="http://schemas.microsoft.com/office/drawing/2014/main" id="{53D2625E-34E0-42A0-975F-3DB0739E6723}"/>
              </a:ext>
            </a:extLst>
          </p:cNvPr>
          <p:cNvSpPr>
            <a:spLocks noChangeArrowheads="1"/>
          </p:cNvSpPr>
          <p:nvPr/>
        </p:nvSpPr>
        <p:spPr bwMode="auto">
          <a:xfrm>
            <a:off x="4834906" y="4802527"/>
            <a:ext cx="325692" cy="320680"/>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8" name="Freeform 7">
            <a:extLst>
              <a:ext uri="{FF2B5EF4-FFF2-40B4-BE49-F238E27FC236}">
                <a16:creationId xmlns:a16="http://schemas.microsoft.com/office/drawing/2014/main" id="{9C4DEE7F-C906-4DC6-A41A-B91AEEC8F273}"/>
              </a:ext>
            </a:extLst>
          </p:cNvPr>
          <p:cNvSpPr>
            <a:spLocks noChangeArrowheads="1"/>
          </p:cNvSpPr>
          <p:nvPr/>
        </p:nvSpPr>
        <p:spPr bwMode="auto">
          <a:xfrm>
            <a:off x="7079284" y="3061957"/>
            <a:ext cx="275586" cy="315670"/>
          </a:xfrm>
          <a:custGeom>
            <a:avLst/>
            <a:gdLst>
              <a:gd name="T0" fmla="*/ 142834 w 390"/>
              <a:gd name="T1" fmla="*/ 135603 h 444"/>
              <a:gd name="T2" fmla="*/ 142834 w 390"/>
              <a:gd name="T3" fmla="*/ 135603 h 444"/>
              <a:gd name="T4" fmla="*/ 122685 w 390"/>
              <a:gd name="T5" fmla="*/ 139657 h 444"/>
              <a:gd name="T6" fmla="*/ 63581 w 390"/>
              <a:gd name="T7" fmla="*/ 107671 h 444"/>
              <a:gd name="T8" fmla="*/ 63581 w 390"/>
              <a:gd name="T9" fmla="*/ 100013 h 444"/>
              <a:gd name="T10" fmla="*/ 63581 w 390"/>
              <a:gd name="T11" fmla="*/ 95958 h 444"/>
              <a:gd name="T12" fmla="*/ 122685 w 390"/>
              <a:gd name="T13" fmla="*/ 59917 h 444"/>
              <a:gd name="T14" fmla="*/ 142834 w 390"/>
              <a:gd name="T15" fmla="*/ 68027 h 444"/>
              <a:gd name="T16" fmla="*/ 174177 w 390"/>
              <a:gd name="T17" fmla="*/ 31535 h 444"/>
              <a:gd name="T18" fmla="*/ 142834 w 390"/>
              <a:gd name="T19" fmla="*/ 0 h 444"/>
              <a:gd name="T20" fmla="*/ 111044 w 390"/>
              <a:gd name="T21" fmla="*/ 31535 h 444"/>
              <a:gd name="T22" fmla="*/ 111044 w 390"/>
              <a:gd name="T23" fmla="*/ 40095 h 444"/>
              <a:gd name="T24" fmla="*/ 51492 w 390"/>
              <a:gd name="T25" fmla="*/ 76136 h 444"/>
              <a:gd name="T26" fmla="*/ 31343 w 390"/>
              <a:gd name="T27" fmla="*/ 68027 h 444"/>
              <a:gd name="T28" fmla="*/ 0 w 390"/>
              <a:gd name="T29" fmla="*/ 100013 h 444"/>
              <a:gd name="T30" fmla="*/ 31343 w 390"/>
              <a:gd name="T31" fmla="*/ 135603 h 444"/>
              <a:gd name="T32" fmla="*/ 51492 w 390"/>
              <a:gd name="T33" fmla="*/ 127493 h 444"/>
              <a:gd name="T34" fmla="*/ 111044 w 390"/>
              <a:gd name="T35" fmla="*/ 163534 h 444"/>
              <a:gd name="T36" fmla="*/ 111044 w 390"/>
              <a:gd name="T37" fmla="*/ 167589 h 444"/>
              <a:gd name="T38" fmla="*/ 142834 w 390"/>
              <a:gd name="T39" fmla="*/ 199574 h 444"/>
              <a:gd name="T40" fmla="*/ 174177 w 390"/>
              <a:gd name="T41" fmla="*/ 167589 h 444"/>
              <a:gd name="T42" fmla="*/ 142834 w 390"/>
              <a:gd name="T43" fmla="*/ 135603 h 4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Freeform 116">
            <a:extLst>
              <a:ext uri="{FF2B5EF4-FFF2-40B4-BE49-F238E27FC236}">
                <a16:creationId xmlns:a16="http://schemas.microsoft.com/office/drawing/2014/main" id="{B008603C-7988-4133-9498-4F4E5603F6DE}"/>
              </a:ext>
            </a:extLst>
          </p:cNvPr>
          <p:cNvSpPr>
            <a:spLocks noChangeArrowheads="1"/>
          </p:cNvSpPr>
          <p:nvPr/>
        </p:nvSpPr>
        <p:spPr bwMode="auto">
          <a:xfrm>
            <a:off x="6822634" y="5039409"/>
            <a:ext cx="331686" cy="342216"/>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TextBox 39">
            <a:extLst>
              <a:ext uri="{FF2B5EF4-FFF2-40B4-BE49-F238E27FC236}">
                <a16:creationId xmlns:a16="http://schemas.microsoft.com/office/drawing/2014/main" id="{18AD6C07-D966-4C4E-9837-9A5B42D7044A}"/>
              </a:ext>
            </a:extLst>
          </p:cNvPr>
          <p:cNvSpPr txBox="1"/>
          <p:nvPr/>
        </p:nvSpPr>
        <p:spPr>
          <a:xfrm>
            <a:off x="5567642" y="4004990"/>
            <a:ext cx="1019466"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Marketing Plan</a:t>
            </a:r>
          </a:p>
        </p:txBody>
      </p:sp>
      <p:sp>
        <p:nvSpPr>
          <p:cNvPr id="53" name="Freeform 123">
            <a:extLst>
              <a:ext uri="{FF2B5EF4-FFF2-40B4-BE49-F238E27FC236}">
                <a16:creationId xmlns:a16="http://schemas.microsoft.com/office/drawing/2014/main" id="{E41D3C0B-8BCA-4728-8163-313BFBB73457}"/>
              </a:ext>
            </a:extLst>
          </p:cNvPr>
          <p:cNvSpPr>
            <a:spLocks noChangeArrowheads="1"/>
          </p:cNvSpPr>
          <p:nvPr/>
        </p:nvSpPr>
        <p:spPr bwMode="auto">
          <a:xfrm>
            <a:off x="5938026" y="3715636"/>
            <a:ext cx="278698" cy="28523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2">
              <a:lumMod val="25000"/>
              <a:lumOff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0092A8B6-5CB9-4223-AE6B-BA0757795A02}"/>
              </a:ext>
            </a:extLst>
          </p:cNvPr>
          <p:cNvSpPr txBox="1"/>
          <p:nvPr/>
        </p:nvSpPr>
        <p:spPr>
          <a:xfrm>
            <a:off x="3231443" y="1940621"/>
            <a:ext cx="528358"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1</a:t>
            </a:r>
          </a:p>
        </p:txBody>
      </p:sp>
      <p:sp>
        <p:nvSpPr>
          <p:cNvPr id="55" name="TextBox 54">
            <a:extLst>
              <a:ext uri="{FF2B5EF4-FFF2-40B4-BE49-F238E27FC236}">
                <a16:creationId xmlns:a16="http://schemas.microsoft.com/office/drawing/2014/main" id="{69838131-91E6-4F4B-904F-B8DDA09D370B}"/>
              </a:ext>
            </a:extLst>
          </p:cNvPr>
          <p:cNvSpPr txBox="1"/>
          <p:nvPr/>
        </p:nvSpPr>
        <p:spPr>
          <a:xfrm>
            <a:off x="3231443" y="4703198"/>
            <a:ext cx="528358"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2</a:t>
            </a:r>
          </a:p>
        </p:txBody>
      </p:sp>
      <p:sp>
        <p:nvSpPr>
          <p:cNvPr id="56" name="TextBox 55">
            <a:extLst>
              <a:ext uri="{FF2B5EF4-FFF2-40B4-BE49-F238E27FC236}">
                <a16:creationId xmlns:a16="http://schemas.microsoft.com/office/drawing/2014/main" id="{D886B258-547C-4196-8D83-5FAF13682EF5}"/>
              </a:ext>
            </a:extLst>
          </p:cNvPr>
          <p:cNvSpPr txBox="1"/>
          <p:nvPr/>
        </p:nvSpPr>
        <p:spPr>
          <a:xfrm>
            <a:off x="8435823" y="1940621"/>
            <a:ext cx="528358"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3</a:t>
            </a:r>
          </a:p>
        </p:txBody>
      </p:sp>
      <p:sp>
        <p:nvSpPr>
          <p:cNvPr id="57" name="TextBox 56">
            <a:extLst>
              <a:ext uri="{FF2B5EF4-FFF2-40B4-BE49-F238E27FC236}">
                <a16:creationId xmlns:a16="http://schemas.microsoft.com/office/drawing/2014/main" id="{AF08B463-05F1-4391-B80B-3879B7A775DB}"/>
              </a:ext>
            </a:extLst>
          </p:cNvPr>
          <p:cNvSpPr txBox="1"/>
          <p:nvPr/>
        </p:nvSpPr>
        <p:spPr>
          <a:xfrm>
            <a:off x="8435823" y="4703198"/>
            <a:ext cx="528358"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4</a:t>
            </a:r>
          </a:p>
        </p:txBody>
      </p:sp>
    </p:spTree>
    <p:extLst>
      <p:ext uri="{BB962C8B-B14F-4D97-AF65-F5344CB8AC3E}">
        <p14:creationId xmlns:p14="http://schemas.microsoft.com/office/powerpoint/2010/main" val="1198862125"/>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1D1FED-0C71-4E6F-A334-9E5C788F42D5}"/>
              </a:ext>
            </a:extLst>
          </p:cNvPr>
          <p:cNvSpPr txBox="1"/>
          <p:nvPr/>
        </p:nvSpPr>
        <p:spPr>
          <a:xfrm>
            <a:off x="3743325" y="523875"/>
            <a:ext cx="4705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Plan</a:t>
            </a:r>
          </a:p>
        </p:txBody>
      </p:sp>
      <p:sp>
        <p:nvSpPr>
          <p:cNvPr id="4" name="TextBox 3">
            <a:extLst>
              <a:ext uri="{FF2B5EF4-FFF2-40B4-BE49-F238E27FC236}">
                <a16:creationId xmlns:a16="http://schemas.microsoft.com/office/drawing/2014/main" id="{F3AAAA38-DED1-4E20-B026-199EA27826C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0" name="Oval 29">
            <a:extLst>
              <a:ext uri="{FF2B5EF4-FFF2-40B4-BE49-F238E27FC236}">
                <a16:creationId xmlns:a16="http://schemas.microsoft.com/office/drawing/2014/main" id="{D1F8A9EE-5C4C-4D7B-8945-D27910DDE1A0}"/>
              </a:ext>
            </a:extLst>
          </p:cNvPr>
          <p:cNvSpPr/>
          <p:nvPr/>
        </p:nvSpPr>
        <p:spPr>
          <a:xfrm>
            <a:off x="5275435" y="3264151"/>
            <a:ext cx="1644306" cy="1644306"/>
          </a:xfrm>
          <a:prstGeom prst="ellipse">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Freeform 5">
            <a:extLst>
              <a:ext uri="{FF2B5EF4-FFF2-40B4-BE49-F238E27FC236}">
                <a16:creationId xmlns:a16="http://schemas.microsoft.com/office/drawing/2014/main" id="{A226532B-CD33-4827-A2DC-6071DAB62134}"/>
              </a:ext>
            </a:extLst>
          </p:cNvPr>
          <p:cNvSpPr>
            <a:spLocks/>
          </p:cNvSpPr>
          <p:nvPr/>
        </p:nvSpPr>
        <p:spPr bwMode="auto">
          <a:xfrm>
            <a:off x="4483100" y="2168604"/>
            <a:ext cx="1751013" cy="1239838"/>
          </a:xfrm>
          <a:custGeom>
            <a:avLst/>
            <a:gdLst>
              <a:gd name="T0" fmla="*/ 135 w 559"/>
              <a:gd name="T1" fmla="*/ 396 h 396"/>
              <a:gd name="T2" fmla="*/ 101 w 559"/>
              <a:gd name="T3" fmla="*/ 295 h 396"/>
              <a:gd name="T4" fmla="*/ 0 w 559"/>
              <a:gd name="T5" fmla="*/ 328 h 396"/>
              <a:gd name="T6" fmla="*/ 453 w 559"/>
              <a:gd name="T7" fmla="*/ 32 h 396"/>
              <a:gd name="T8" fmla="*/ 449 w 559"/>
              <a:gd name="T9" fmla="*/ 0 h 396"/>
              <a:gd name="T10" fmla="*/ 559 w 559"/>
              <a:gd name="T11" fmla="*/ 98 h 396"/>
              <a:gd name="T12" fmla="*/ 463 w 559"/>
              <a:gd name="T13" fmla="*/ 207 h 396"/>
              <a:gd name="T14" fmla="*/ 457 w 559"/>
              <a:gd name="T15" fmla="*/ 175 h 396"/>
              <a:gd name="T16" fmla="*/ 135 w 559"/>
              <a:gd name="T17" fmla="*/ 396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9" h="396">
                <a:moveTo>
                  <a:pt x="135" y="396"/>
                </a:moveTo>
                <a:cubicBezTo>
                  <a:pt x="101" y="295"/>
                  <a:pt x="101" y="295"/>
                  <a:pt x="101" y="295"/>
                </a:cubicBezTo>
                <a:cubicBezTo>
                  <a:pt x="0" y="328"/>
                  <a:pt x="0" y="328"/>
                  <a:pt x="0" y="328"/>
                </a:cubicBezTo>
                <a:cubicBezTo>
                  <a:pt x="0" y="328"/>
                  <a:pt x="146" y="43"/>
                  <a:pt x="453" y="32"/>
                </a:cubicBezTo>
                <a:cubicBezTo>
                  <a:pt x="449" y="0"/>
                  <a:pt x="449" y="0"/>
                  <a:pt x="449" y="0"/>
                </a:cubicBezTo>
                <a:cubicBezTo>
                  <a:pt x="559" y="98"/>
                  <a:pt x="559" y="98"/>
                  <a:pt x="559" y="98"/>
                </a:cubicBezTo>
                <a:cubicBezTo>
                  <a:pt x="463" y="207"/>
                  <a:pt x="463" y="207"/>
                  <a:pt x="463" y="207"/>
                </a:cubicBezTo>
                <a:cubicBezTo>
                  <a:pt x="457" y="175"/>
                  <a:pt x="457" y="175"/>
                  <a:pt x="457" y="175"/>
                </a:cubicBezTo>
                <a:cubicBezTo>
                  <a:pt x="457" y="175"/>
                  <a:pt x="197" y="245"/>
                  <a:pt x="135" y="39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E7B4420B-C4C9-4765-9E15-49E158062173}"/>
              </a:ext>
            </a:extLst>
          </p:cNvPr>
          <p:cNvSpPr>
            <a:spLocks/>
          </p:cNvSpPr>
          <p:nvPr/>
        </p:nvSpPr>
        <p:spPr bwMode="auto">
          <a:xfrm>
            <a:off x="6086475" y="2203529"/>
            <a:ext cx="1592263" cy="1208088"/>
          </a:xfrm>
          <a:custGeom>
            <a:avLst/>
            <a:gdLst>
              <a:gd name="T0" fmla="*/ 8 w 508"/>
              <a:gd name="T1" fmla="*/ 165 h 386"/>
              <a:gd name="T2" fmla="*/ 79 w 508"/>
              <a:gd name="T3" fmla="*/ 85 h 386"/>
              <a:gd name="T4" fmla="*/ 0 w 508"/>
              <a:gd name="T5" fmla="*/ 13 h 386"/>
              <a:gd name="T6" fmla="*/ 482 w 508"/>
              <a:gd name="T7" fmla="*/ 260 h 386"/>
              <a:gd name="T8" fmla="*/ 508 w 508"/>
              <a:gd name="T9" fmla="*/ 241 h 386"/>
              <a:gd name="T10" fmla="*/ 477 w 508"/>
              <a:gd name="T11" fmla="*/ 386 h 386"/>
              <a:gd name="T12" fmla="*/ 335 w 508"/>
              <a:gd name="T13" fmla="*/ 356 h 386"/>
              <a:gd name="T14" fmla="*/ 359 w 508"/>
              <a:gd name="T15" fmla="*/ 335 h 386"/>
              <a:gd name="T16" fmla="*/ 8 w 508"/>
              <a:gd name="T17" fmla="*/ 16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8" h="386">
                <a:moveTo>
                  <a:pt x="8" y="165"/>
                </a:moveTo>
                <a:cubicBezTo>
                  <a:pt x="79" y="85"/>
                  <a:pt x="79" y="85"/>
                  <a:pt x="79" y="85"/>
                </a:cubicBezTo>
                <a:cubicBezTo>
                  <a:pt x="0" y="13"/>
                  <a:pt x="0" y="13"/>
                  <a:pt x="0" y="13"/>
                </a:cubicBezTo>
                <a:cubicBezTo>
                  <a:pt x="0" y="13"/>
                  <a:pt x="321" y="0"/>
                  <a:pt x="482" y="260"/>
                </a:cubicBezTo>
                <a:cubicBezTo>
                  <a:pt x="508" y="241"/>
                  <a:pt x="508" y="241"/>
                  <a:pt x="508" y="241"/>
                </a:cubicBezTo>
                <a:cubicBezTo>
                  <a:pt x="477" y="386"/>
                  <a:pt x="477" y="386"/>
                  <a:pt x="477" y="386"/>
                </a:cubicBezTo>
                <a:cubicBezTo>
                  <a:pt x="335" y="356"/>
                  <a:pt x="335" y="356"/>
                  <a:pt x="335" y="356"/>
                </a:cubicBezTo>
                <a:cubicBezTo>
                  <a:pt x="359" y="335"/>
                  <a:pt x="359" y="335"/>
                  <a:pt x="359" y="335"/>
                </a:cubicBezTo>
                <a:cubicBezTo>
                  <a:pt x="359" y="335"/>
                  <a:pt x="170" y="144"/>
                  <a:pt x="8" y="16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E182C200-6DEA-4985-9224-FEF3096B2A5B}"/>
              </a:ext>
            </a:extLst>
          </p:cNvPr>
          <p:cNvSpPr>
            <a:spLocks/>
          </p:cNvSpPr>
          <p:nvPr/>
        </p:nvSpPr>
        <p:spPr bwMode="auto">
          <a:xfrm>
            <a:off x="7292975" y="3163967"/>
            <a:ext cx="946150" cy="1876425"/>
          </a:xfrm>
          <a:custGeom>
            <a:avLst/>
            <a:gdLst>
              <a:gd name="T0" fmla="*/ 2 w 302"/>
              <a:gd name="T1" fmla="*/ 83 h 599"/>
              <a:gd name="T2" fmla="*/ 107 w 302"/>
              <a:gd name="T3" fmla="*/ 104 h 599"/>
              <a:gd name="T4" fmla="*/ 129 w 302"/>
              <a:gd name="T5" fmla="*/ 0 h 599"/>
              <a:gd name="T6" fmla="*/ 157 w 302"/>
              <a:gd name="T7" fmla="*/ 541 h 599"/>
              <a:gd name="T8" fmla="*/ 187 w 302"/>
              <a:gd name="T9" fmla="*/ 554 h 599"/>
              <a:gd name="T10" fmla="*/ 46 w 302"/>
              <a:gd name="T11" fmla="*/ 599 h 599"/>
              <a:gd name="T12" fmla="*/ 0 w 302"/>
              <a:gd name="T13" fmla="*/ 462 h 599"/>
              <a:gd name="T14" fmla="*/ 31 w 302"/>
              <a:gd name="T15" fmla="*/ 473 h 599"/>
              <a:gd name="T16" fmla="*/ 2 w 302"/>
              <a:gd name="T17" fmla="*/ 83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599">
                <a:moveTo>
                  <a:pt x="2" y="83"/>
                </a:moveTo>
                <a:cubicBezTo>
                  <a:pt x="107" y="104"/>
                  <a:pt x="107" y="104"/>
                  <a:pt x="107" y="104"/>
                </a:cubicBezTo>
                <a:cubicBezTo>
                  <a:pt x="129" y="0"/>
                  <a:pt x="129" y="0"/>
                  <a:pt x="129" y="0"/>
                </a:cubicBezTo>
                <a:cubicBezTo>
                  <a:pt x="129" y="0"/>
                  <a:pt x="302" y="271"/>
                  <a:pt x="157" y="541"/>
                </a:cubicBezTo>
                <a:cubicBezTo>
                  <a:pt x="187" y="554"/>
                  <a:pt x="187" y="554"/>
                  <a:pt x="187" y="554"/>
                </a:cubicBezTo>
                <a:cubicBezTo>
                  <a:pt x="46" y="599"/>
                  <a:pt x="46" y="599"/>
                  <a:pt x="46" y="599"/>
                </a:cubicBezTo>
                <a:cubicBezTo>
                  <a:pt x="0" y="462"/>
                  <a:pt x="0" y="462"/>
                  <a:pt x="0" y="462"/>
                </a:cubicBezTo>
                <a:cubicBezTo>
                  <a:pt x="31" y="473"/>
                  <a:pt x="31" y="473"/>
                  <a:pt x="31" y="473"/>
                </a:cubicBezTo>
                <a:cubicBezTo>
                  <a:pt x="31" y="473"/>
                  <a:pt x="101" y="213"/>
                  <a:pt x="2" y="83"/>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210744E1-2D86-45A9-A133-9ACD66954A1C}"/>
              </a:ext>
            </a:extLst>
          </p:cNvPr>
          <p:cNvSpPr>
            <a:spLocks/>
          </p:cNvSpPr>
          <p:nvPr/>
        </p:nvSpPr>
        <p:spPr bwMode="auto">
          <a:xfrm>
            <a:off x="5957888" y="4800679"/>
            <a:ext cx="1755775" cy="1243013"/>
          </a:xfrm>
          <a:custGeom>
            <a:avLst/>
            <a:gdLst>
              <a:gd name="T0" fmla="*/ 424 w 560"/>
              <a:gd name="T1" fmla="*/ 0 h 397"/>
              <a:gd name="T2" fmla="*/ 458 w 560"/>
              <a:gd name="T3" fmla="*/ 102 h 397"/>
              <a:gd name="T4" fmla="*/ 560 w 560"/>
              <a:gd name="T5" fmla="*/ 69 h 397"/>
              <a:gd name="T6" fmla="*/ 107 w 560"/>
              <a:gd name="T7" fmla="*/ 365 h 397"/>
              <a:gd name="T8" fmla="*/ 110 w 560"/>
              <a:gd name="T9" fmla="*/ 397 h 397"/>
              <a:gd name="T10" fmla="*/ 0 w 560"/>
              <a:gd name="T11" fmla="*/ 299 h 397"/>
              <a:gd name="T12" fmla="*/ 96 w 560"/>
              <a:gd name="T13" fmla="*/ 190 h 397"/>
              <a:gd name="T14" fmla="*/ 102 w 560"/>
              <a:gd name="T15" fmla="*/ 221 h 397"/>
              <a:gd name="T16" fmla="*/ 424 w 560"/>
              <a:gd name="T17" fmla="*/ 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397">
                <a:moveTo>
                  <a:pt x="424" y="0"/>
                </a:moveTo>
                <a:cubicBezTo>
                  <a:pt x="458" y="102"/>
                  <a:pt x="458" y="102"/>
                  <a:pt x="458" y="102"/>
                </a:cubicBezTo>
                <a:cubicBezTo>
                  <a:pt x="560" y="69"/>
                  <a:pt x="560" y="69"/>
                  <a:pt x="560" y="69"/>
                </a:cubicBezTo>
                <a:cubicBezTo>
                  <a:pt x="560" y="69"/>
                  <a:pt x="413" y="354"/>
                  <a:pt x="107" y="365"/>
                </a:cubicBezTo>
                <a:cubicBezTo>
                  <a:pt x="110" y="397"/>
                  <a:pt x="110" y="397"/>
                  <a:pt x="110" y="397"/>
                </a:cubicBezTo>
                <a:cubicBezTo>
                  <a:pt x="0" y="299"/>
                  <a:pt x="0" y="299"/>
                  <a:pt x="0" y="299"/>
                </a:cubicBezTo>
                <a:cubicBezTo>
                  <a:pt x="96" y="190"/>
                  <a:pt x="96" y="190"/>
                  <a:pt x="96" y="190"/>
                </a:cubicBezTo>
                <a:cubicBezTo>
                  <a:pt x="102" y="221"/>
                  <a:pt x="102" y="221"/>
                  <a:pt x="102" y="221"/>
                </a:cubicBezTo>
                <a:cubicBezTo>
                  <a:pt x="102" y="221"/>
                  <a:pt x="362" y="151"/>
                  <a:pt x="424" y="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D381B734-89C4-4869-A67A-CC45B4624EAF}"/>
              </a:ext>
            </a:extLst>
          </p:cNvPr>
          <p:cNvSpPr>
            <a:spLocks/>
          </p:cNvSpPr>
          <p:nvPr/>
        </p:nvSpPr>
        <p:spPr bwMode="auto">
          <a:xfrm>
            <a:off x="4519613" y="4787979"/>
            <a:ext cx="1589088" cy="1211263"/>
          </a:xfrm>
          <a:custGeom>
            <a:avLst/>
            <a:gdLst>
              <a:gd name="T0" fmla="*/ 499 w 507"/>
              <a:gd name="T1" fmla="*/ 222 h 387"/>
              <a:gd name="T2" fmla="*/ 428 w 507"/>
              <a:gd name="T3" fmla="*/ 302 h 387"/>
              <a:gd name="T4" fmla="*/ 507 w 507"/>
              <a:gd name="T5" fmla="*/ 374 h 387"/>
              <a:gd name="T6" fmla="*/ 26 w 507"/>
              <a:gd name="T7" fmla="*/ 125 h 387"/>
              <a:gd name="T8" fmla="*/ 0 w 507"/>
              <a:gd name="T9" fmla="*/ 144 h 387"/>
              <a:gd name="T10" fmla="*/ 31 w 507"/>
              <a:gd name="T11" fmla="*/ 0 h 387"/>
              <a:gd name="T12" fmla="*/ 173 w 507"/>
              <a:gd name="T13" fmla="*/ 30 h 387"/>
              <a:gd name="T14" fmla="*/ 148 w 507"/>
              <a:gd name="T15" fmla="*/ 51 h 387"/>
              <a:gd name="T16" fmla="*/ 499 w 507"/>
              <a:gd name="T17" fmla="*/ 22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387">
                <a:moveTo>
                  <a:pt x="499" y="222"/>
                </a:moveTo>
                <a:cubicBezTo>
                  <a:pt x="428" y="302"/>
                  <a:pt x="428" y="302"/>
                  <a:pt x="428" y="302"/>
                </a:cubicBezTo>
                <a:cubicBezTo>
                  <a:pt x="507" y="374"/>
                  <a:pt x="507" y="374"/>
                  <a:pt x="507" y="374"/>
                </a:cubicBezTo>
                <a:cubicBezTo>
                  <a:pt x="507" y="374"/>
                  <a:pt x="186" y="387"/>
                  <a:pt x="26" y="125"/>
                </a:cubicBezTo>
                <a:cubicBezTo>
                  <a:pt x="0" y="144"/>
                  <a:pt x="0" y="144"/>
                  <a:pt x="0" y="144"/>
                </a:cubicBezTo>
                <a:cubicBezTo>
                  <a:pt x="31" y="0"/>
                  <a:pt x="31" y="0"/>
                  <a:pt x="31" y="0"/>
                </a:cubicBezTo>
                <a:cubicBezTo>
                  <a:pt x="173" y="30"/>
                  <a:pt x="173" y="30"/>
                  <a:pt x="173" y="30"/>
                </a:cubicBezTo>
                <a:cubicBezTo>
                  <a:pt x="148" y="51"/>
                  <a:pt x="148" y="51"/>
                  <a:pt x="148" y="51"/>
                </a:cubicBezTo>
                <a:cubicBezTo>
                  <a:pt x="148" y="51"/>
                  <a:pt x="337" y="242"/>
                  <a:pt x="499" y="22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CF544C81-5D15-4301-9B5C-8C7A497D3971}"/>
              </a:ext>
            </a:extLst>
          </p:cNvPr>
          <p:cNvSpPr>
            <a:spLocks/>
          </p:cNvSpPr>
          <p:nvPr/>
        </p:nvSpPr>
        <p:spPr bwMode="auto">
          <a:xfrm>
            <a:off x="3956050" y="3159204"/>
            <a:ext cx="946150" cy="1876425"/>
          </a:xfrm>
          <a:custGeom>
            <a:avLst/>
            <a:gdLst>
              <a:gd name="T0" fmla="*/ 299 w 302"/>
              <a:gd name="T1" fmla="*/ 517 h 599"/>
              <a:gd name="T2" fmla="*/ 194 w 302"/>
              <a:gd name="T3" fmla="*/ 495 h 599"/>
              <a:gd name="T4" fmla="*/ 171 w 302"/>
              <a:gd name="T5" fmla="*/ 599 h 599"/>
              <a:gd name="T6" fmla="*/ 146 w 302"/>
              <a:gd name="T7" fmla="*/ 59 h 599"/>
              <a:gd name="T8" fmla="*/ 116 w 302"/>
              <a:gd name="T9" fmla="*/ 46 h 599"/>
              <a:gd name="T10" fmla="*/ 257 w 302"/>
              <a:gd name="T11" fmla="*/ 0 h 599"/>
              <a:gd name="T12" fmla="*/ 302 w 302"/>
              <a:gd name="T13" fmla="*/ 138 h 599"/>
              <a:gd name="T14" fmla="*/ 272 w 302"/>
              <a:gd name="T15" fmla="*/ 127 h 599"/>
              <a:gd name="T16" fmla="*/ 299 w 302"/>
              <a:gd name="T17" fmla="*/ 517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599">
                <a:moveTo>
                  <a:pt x="299" y="517"/>
                </a:moveTo>
                <a:cubicBezTo>
                  <a:pt x="194" y="495"/>
                  <a:pt x="194" y="495"/>
                  <a:pt x="194" y="495"/>
                </a:cubicBezTo>
                <a:cubicBezTo>
                  <a:pt x="171" y="599"/>
                  <a:pt x="171" y="599"/>
                  <a:pt x="171" y="599"/>
                </a:cubicBezTo>
                <a:cubicBezTo>
                  <a:pt x="171" y="599"/>
                  <a:pt x="0" y="328"/>
                  <a:pt x="146" y="59"/>
                </a:cubicBezTo>
                <a:cubicBezTo>
                  <a:pt x="116" y="46"/>
                  <a:pt x="116" y="46"/>
                  <a:pt x="116" y="46"/>
                </a:cubicBezTo>
                <a:cubicBezTo>
                  <a:pt x="257" y="0"/>
                  <a:pt x="257" y="0"/>
                  <a:pt x="257" y="0"/>
                </a:cubicBezTo>
                <a:cubicBezTo>
                  <a:pt x="302" y="138"/>
                  <a:pt x="302" y="138"/>
                  <a:pt x="302" y="138"/>
                </a:cubicBezTo>
                <a:cubicBezTo>
                  <a:pt x="272" y="127"/>
                  <a:pt x="272" y="127"/>
                  <a:pt x="272" y="127"/>
                </a:cubicBezTo>
                <a:cubicBezTo>
                  <a:pt x="272" y="127"/>
                  <a:pt x="200" y="387"/>
                  <a:pt x="299" y="5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CC8D163D-5B6A-4F74-AF29-0EF0AF43C6FA}"/>
              </a:ext>
            </a:extLst>
          </p:cNvPr>
          <p:cNvSpPr>
            <a:spLocks/>
          </p:cNvSpPr>
          <p:nvPr/>
        </p:nvSpPr>
        <p:spPr bwMode="auto">
          <a:xfrm>
            <a:off x="4679950" y="2097166"/>
            <a:ext cx="1174750" cy="1171575"/>
          </a:xfrm>
          <a:custGeom>
            <a:avLst/>
            <a:gdLst>
              <a:gd name="T0" fmla="*/ 329 w 375"/>
              <a:gd name="T1" fmla="*/ 103 h 374"/>
              <a:gd name="T2" fmla="*/ 271 w 375"/>
              <a:gd name="T3" fmla="*/ 328 h 374"/>
              <a:gd name="T4" fmla="*/ 46 w 375"/>
              <a:gd name="T5" fmla="*/ 270 h 374"/>
              <a:gd name="T6" fmla="*/ 104 w 375"/>
              <a:gd name="T7" fmla="*/ 46 h 374"/>
              <a:gd name="T8" fmla="*/ 329 w 375"/>
              <a:gd name="T9" fmla="*/ 103 h 374"/>
            </a:gdLst>
            <a:ahLst/>
            <a:cxnLst>
              <a:cxn ang="0">
                <a:pos x="T0" y="T1"/>
              </a:cxn>
              <a:cxn ang="0">
                <a:pos x="T2" y="T3"/>
              </a:cxn>
              <a:cxn ang="0">
                <a:pos x="T4" y="T5"/>
              </a:cxn>
              <a:cxn ang="0">
                <a:pos x="T6" y="T7"/>
              </a:cxn>
              <a:cxn ang="0">
                <a:pos x="T8" y="T9"/>
              </a:cxn>
            </a:cxnLst>
            <a:rect l="0" t="0" r="r" b="b"/>
            <a:pathLst>
              <a:path w="375" h="374">
                <a:moveTo>
                  <a:pt x="329" y="103"/>
                </a:moveTo>
                <a:cubicBezTo>
                  <a:pt x="375" y="181"/>
                  <a:pt x="349" y="282"/>
                  <a:pt x="271" y="328"/>
                </a:cubicBezTo>
                <a:cubicBezTo>
                  <a:pt x="193" y="374"/>
                  <a:pt x="92" y="348"/>
                  <a:pt x="46" y="270"/>
                </a:cubicBezTo>
                <a:cubicBezTo>
                  <a:pt x="0" y="192"/>
                  <a:pt x="26" y="92"/>
                  <a:pt x="104" y="46"/>
                </a:cubicBezTo>
                <a:cubicBezTo>
                  <a:pt x="182" y="0"/>
                  <a:pt x="282" y="25"/>
                  <a:pt x="329" y="10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F8F4ACC0-8966-4A52-AF47-C1C66283987E}"/>
              </a:ext>
            </a:extLst>
          </p:cNvPr>
          <p:cNvSpPr>
            <a:spLocks/>
          </p:cNvSpPr>
          <p:nvPr/>
        </p:nvSpPr>
        <p:spPr bwMode="auto">
          <a:xfrm>
            <a:off x="4795838" y="2209879"/>
            <a:ext cx="942975" cy="946150"/>
          </a:xfrm>
          <a:custGeom>
            <a:avLst/>
            <a:gdLst>
              <a:gd name="T0" fmla="*/ 264 w 301"/>
              <a:gd name="T1" fmla="*/ 84 h 302"/>
              <a:gd name="T2" fmla="*/ 217 w 301"/>
              <a:gd name="T3" fmla="*/ 264 h 302"/>
              <a:gd name="T4" fmla="*/ 37 w 301"/>
              <a:gd name="T5" fmla="*/ 218 h 302"/>
              <a:gd name="T6" fmla="*/ 83 w 301"/>
              <a:gd name="T7" fmla="*/ 37 h 302"/>
              <a:gd name="T8" fmla="*/ 264 w 301"/>
              <a:gd name="T9" fmla="*/ 84 h 302"/>
            </a:gdLst>
            <a:ahLst/>
            <a:cxnLst>
              <a:cxn ang="0">
                <a:pos x="T0" y="T1"/>
              </a:cxn>
              <a:cxn ang="0">
                <a:pos x="T2" y="T3"/>
              </a:cxn>
              <a:cxn ang="0">
                <a:pos x="T4" y="T5"/>
              </a:cxn>
              <a:cxn ang="0">
                <a:pos x="T6" y="T7"/>
              </a:cxn>
              <a:cxn ang="0">
                <a:pos x="T8" y="T9"/>
              </a:cxn>
            </a:cxnLst>
            <a:rect l="0" t="0" r="r" b="b"/>
            <a:pathLst>
              <a:path w="301" h="302">
                <a:moveTo>
                  <a:pt x="264" y="84"/>
                </a:moveTo>
                <a:cubicBezTo>
                  <a:pt x="301" y="146"/>
                  <a:pt x="280" y="227"/>
                  <a:pt x="217" y="264"/>
                </a:cubicBezTo>
                <a:cubicBezTo>
                  <a:pt x="155" y="302"/>
                  <a:pt x="74" y="281"/>
                  <a:pt x="37" y="218"/>
                </a:cubicBezTo>
                <a:cubicBezTo>
                  <a:pt x="0" y="155"/>
                  <a:pt x="20" y="74"/>
                  <a:pt x="83" y="37"/>
                </a:cubicBezTo>
                <a:cubicBezTo>
                  <a:pt x="146" y="0"/>
                  <a:pt x="227" y="21"/>
                  <a:pt x="26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3CF44CCD-E9D5-4D13-9A1A-ED34B4253279}"/>
              </a:ext>
            </a:extLst>
          </p:cNvPr>
          <p:cNvSpPr>
            <a:spLocks/>
          </p:cNvSpPr>
          <p:nvPr/>
        </p:nvSpPr>
        <p:spPr bwMode="auto">
          <a:xfrm>
            <a:off x="6343650" y="4916567"/>
            <a:ext cx="1174750" cy="1171575"/>
          </a:xfrm>
          <a:custGeom>
            <a:avLst/>
            <a:gdLst>
              <a:gd name="T0" fmla="*/ 329 w 375"/>
              <a:gd name="T1" fmla="*/ 104 h 374"/>
              <a:gd name="T2" fmla="*/ 271 w 375"/>
              <a:gd name="T3" fmla="*/ 328 h 374"/>
              <a:gd name="T4" fmla="*/ 47 w 375"/>
              <a:gd name="T5" fmla="*/ 270 h 374"/>
              <a:gd name="T6" fmla="*/ 104 w 375"/>
              <a:gd name="T7" fmla="*/ 46 h 374"/>
              <a:gd name="T8" fmla="*/ 329 w 375"/>
              <a:gd name="T9" fmla="*/ 104 h 374"/>
            </a:gdLst>
            <a:ahLst/>
            <a:cxnLst>
              <a:cxn ang="0">
                <a:pos x="T0" y="T1"/>
              </a:cxn>
              <a:cxn ang="0">
                <a:pos x="T2" y="T3"/>
              </a:cxn>
              <a:cxn ang="0">
                <a:pos x="T4" y="T5"/>
              </a:cxn>
              <a:cxn ang="0">
                <a:pos x="T6" y="T7"/>
              </a:cxn>
              <a:cxn ang="0">
                <a:pos x="T8" y="T9"/>
              </a:cxn>
            </a:cxnLst>
            <a:rect l="0" t="0" r="r" b="b"/>
            <a:pathLst>
              <a:path w="375" h="374">
                <a:moveTo>
                  <a:pt x="329" y="104"/>
                </a:moveTo>
                <a:cubicBezTo>
                  <a:pt x="375" y="182"/>
                  <a:pt x="349" y="282"/>
                  <a:pt x="271" y="328"/>
                </a:cubicBezTo>
                <a:cubicBezTo>
                  <a:pt x="193" y="374"/>
                  <a:pt x="93" y="348"/>
                  <a:pt x="47" y="270"/>
                </a:cubicBezTo>
                <a:cubicBezTo>
                  <a:pt x="0" y="192"/>
                  <a:pt x="26" y="92"/>
                  <a:pt x="104" y="46"/>
                </a:cubicBezTo>
                <a:cubicBezTo>
                  <a:pt x="182" y="0"/>
                  <a:pt x="283" y="26"/>
                  <a:pt x="329" y="104"/>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B24CD1AF-ECB9-466F-A0A9-09C94A62D11B}"/>
              </a:ext>
            </a:extLst>
          </p:cNvPr>
          <p:cNvSpPr>
            <a:spLocks/>
          </p:cNvSpPr>
          <p:nvPr/>
        </p:nvSpPr>
        <p:spPr bwMode="auto">
          <a:xfrm>
            <a:off x="6459538" y="5029279"/>
            <a:ext cx="942975" cy="946150"/>
          </a:xfrm>
          <a:custGeom>
            <a:avLst/>
            <a:gdLst>
              <a:gd name="T0" fmla="*/ 264 w 301"/>
              <a:gd name="T1" fmla="*/ 84 h 302"/>
              <a:gd name="T2" fmla="*/ 218 w 301"/>
              <a:gd name="T3" fmla="*/ 265 h 302"/>
              <a:gd name="T4" fmla="*/ 37 w 301"/>
              <a:gd name="T5" fmla="*/ 218 h 302"/>
              <a:gd name="T6" fmla="*/ 84 w 301"/>
              <a:gd name="T7" fmla="*/ 37 h 302"/>
              <a:gd name="T8" fmla="*/ 264 w 301"/>
              <a:gd name="T9" fmla="*/ 84 h 302"/>
            </a:gdLst>
            <a:ahLst/>
            <a:cxnLst>
              <a:cxn ang="0">
                <a:pos x="T0" y="T1"/>
              </a:cxn>
              <a:cxn ang="0">
                <a:pos x="T2" y="T3"/>
              </a:cxn>
              <a:cxn ang="0">
                <a:pos x="T4" y="T5"/>
              </a:cxn>
              <a:cxn ang="0">
                <a:pos x="T6" y="T7"/>
              </a:cxn>
              <a:cxn ang="0">
                <a:pos x="T8" y="T9"/>
              </a:cxn>
            </a:cxnLst>
            <a:rect l="0" t="0" r="r" b="b"/>
            <a:pathLst>
              <a:path w="301" h="302">
                <a:moveTo>
                  <a:pt x="264" y="84"/>
                </a:moveTo>
                <a:cubicBezTo>
                  <a:pt x="301" y="147"/>
                  <a:pt x="281" y="228"/>
                  <a:pt x="218" y="265"/>
                </a:cubicBezTo>
                <a:cubicBezTo>
                  <a:pt x="155" y="302"/>
                  <a:pt x="74" y="281"/>
                  <a:pt x="37" y="218"/>
                </a:cubicBezTo>
                <a:cubicBezTo>
                  <a:pt x="0" y="155"/>
                  <a:pt x="21" y="74"/>
                  <a:pt x="84" y="37"/>
                </a:cubicBezTo>
                <a:cubicBezTo>
                  <a:pt x="146" y="0"/>
                  <a:pt x="227" y="21"/>
                  <a:pt x="26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B75F77A2-3C33-4F65-991C-D05C393C36D8}"/>
              </a:ext>
            </a:extLst>
          </p:cNvPr>
          <p:cNvSpPr>
            <a:spLocks/>
          </p:cNvSpPr>
          <p:nvPr/>
        </p:nvSpPr>
        <p:spPr bwMode="auto">
          <a:xfrm>
            <a:off x="7148513" y="3481467"/>
            <a:ext cx="1171575" cy="1171575"/>
          </a:xfrm>
          <a:custGeom>
            <a:avLst/>
            <a:gdLst>
              <a:gd name="T0" fmla="*/ 328 w 374"/>
              <a:gd name="T1" fmla="*/ 104 h 374"/>
              <a:gd name="T2" fmla="*/ 270 w 374"/>
              <a:gd name="T3" fmla="*/ 328 h 374"/>
              <a:gd name="T4" fmla="*/ 46 w 374"/>
              <a:gd name="T5" fmla="*/ 271 h 374"/>
              <a:gd name="T6" fmla="*/ 104 w 374"/>
              <a:gd name="T7" fmla="*/ 46 h 374"/>
              <a:gd name="T8" fmla="*/ 328 w 374"/>
              <a:gd name="T9" fmla="*/ 104 h 374"/>
            </a:gdLst>
            <a:ahLst/>
            <a:cxnLst>
              <a:cxn ang="0">
                <a:pos x="T0" y="T1"/>
              </a:cxn>
              <a:cxn ang="0">
                <a:pos x="T2" y="T3"/>
              </a:cxn>
              <a:cxn ang="0">
                <a:pos x="T4" y="T5"/>
              </a:cxn>
              <a:cxn ang="0">
                <a:pos x="T6" y="T7"/>
              </a:cxn>
              <a:cxn ang="0">
                <a:pos x="T8" y="T9"/>
              </a:cxn>
            </a:cxnLst>
            <a:rect l="0" t="0" r="r" b="b"/>
            <a:pathLst>
              <a:path w="374" h="374">
                <a:moveTo>
                  <a:pt x="328" y="104"/>
                </a:moveTo>
                <a:cubicBezTo>
                  <a:pt x="374" y="182"/>
                  <a:pt x="348" y="282"/>
                  <a:pt x="270" y="328"/>
                </a:cubicBezTo>
                <a:cubicBezTo>
                  <a:pt x="192" y="374"/>
                  <a:pt x="92" y="349"/>
                  <a:pt x="46" y="271"/>
                </a:cubicBezTo>
                <a:cubicBezTo>
                  <a:pt x="0" y="193"/>
                  <a:pt x="26" y="92"/>
                  <a:pt x="104" y="46"/>
                </a:cubicBezTo>
                <a:cubicBezTo>
                  <a:pt x="182" y="0"/>
                  <a:pt x="282" y="26"/>
                  <a:pt x="328" y="104"/>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6">
            <a:extLst>
              <a:ext uri="{FF2B5EF4-FFF2-40B4-BE49-F238E27FC236}">
                <a16:creationId xmlns:a16="http://schemas.microsoft.com/office/drawing/2014/main" id="{482C11F3-AF9D-4BD1-840F-1C05872AF6BD}"/>
              </a:ext>
            </a:extLst>
          </p:cNvPr>
          <p:cNvSpPr>
            <a:spLocks/>
          </p:cNvSpPr>
          <p:nvPr/>
        </p:nvSpPr>
        <p:spPr bwMode="auto">
          <a:xfrm>
            <a:off x="7261225" y="3594179"/>
            <a:ext cx="946150" cy="946150"/>
          </a:xfrm>
          <a:custGeom>
            <a:avLst/>
            <a:gdLst>
              <a:gd name="T0" fmla="*/ 265 w 302"/>
              <a:gd name="T1" fmla="*/ 84 h 302"/>
              <a:gd name="T2" fmla="*/ 218 w 302"/>
              <a:gd name="T3" fmla="*/ 265 h 302"/>
              <a:gd name="T4" fmla="*/ 37 w 302"/>
              <a:gd name="T5" fmla="*/ 218 h 302"/>
              <a:gd name="T6" fmla="*/ 84 w 302"/>
              <a:gd name="T7" fmla="*/ 37 h 302"/>
              <a:gd name="T8" fmla="*/ 265 w 302"/>
              <a:gd name="T9" fmla="*/ 84 h 302"/>
            </a:gdLst>
            <a:ahLst/>
            <a:cxnLst>
              <a:cxn ang="0">
                <a:pos x="T0" y="T1"/>
              </a:cxn>
              <a:cxn ang="0">
                <a:pos x="T2" y="T3"/>
              </a:cxn>
              <a:cxn ang="0">
                <a:pos x="T4" y="T5"/>
              </a:cxn>
              <a:cxn ang="0">
                <a:pos x="T6" y="T7"/>
              </a:cxn>
              <a:cxn ang="0">
                <a:pos x="T8" y="T9"/>
              </a:cxn>
            </a:cxnLst>
            <a:rect l="0" t="0" r="r" b="b"/>
            <a:pathLst>
              <a:path w="302" h="302">
                <a:moveTo>
                  <a:pt x="265" y="84"/>
                </a:moveTo>
                <a:cubicBezTo>
                  <a:pt x="302" y="147"/>
                  <a:pt x="281" y="228"/>
                  <a:pt x="218" y="265"/>
                </a:cubicBezTo>
                <a:cubicBezTo>
                  <a:pt x="155" y="302"/>
                  <a:pt x="74" y="281"/>
                  <a:pt x="37" y="218"/>
                </a:cubicBezTo>
                <a:cubicBezTo>
                  <a:pt x="0" y="155"/>
                  <a:pt x="21" y="75"/>
                  <a:pt x="84" y="37"/>
                </a:cubicBezTo>
                <a:cubicBezTo>
                  <a:pt x="147" y="0"/>
                  <a:pt x="228" y="21"/>
                  <a:pt x="265"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7">
            <a:extLst>
              <a:ext uri="{FF2B5EF4-FFF2-40B4-BE49-F238E27FC236}">
                <a16:creationId xmlns:a16="http://schemas.microsoft.com/office/drawing/2014/main" id="{A5CEC5C0-6B12-40EC-BE74-E48E8949EECB}"/>
              </a:ext>
            </a:extLst>
          </p:cNvPr>
          <p:cNvSpPr>
            <a:spLocks/>
          </p:cNvSpPr>
          <p:nvPr/>
        </p:nvSpPr>
        <p:spPr bwMode="auto">
          <a:xfrm>
            <a:off x="4714875" y="4916567"/>
            <a:ext cx="1174750" cy="1174750"/>
          </a:xfrm>
          <a:custGeom>
            <a:avLst/>
            <a:gdLst>
              <a:gd name="T0" fmla="*/ 329 w 375"/>
              <a:gd name="T1" fmla="*/ 104 h 375"/>
              <a:gd name="T2" fmla="*/ 271 w 375"/>
              <a:gd name="T3" fmla="*/ 329 h 375"/>
              <a:gd name="T4" fmla="*/ 47 w 375"/>
              <a:gd name="T5" fmla="*/ 271 h 375"/>
              <a:gd name="T6" fmla="*/ 104 w 375"/>
              <a:gd name="T7" fmla="*/ 46 h 375"/>
              <a:gd name="T8" fmla="*/ 329 w 375"/>
              <a:gd name="T9" fmla="*/ 104 h 375"/>
            </a:gdLst>
            <a:ahLst/>
            <a:cxnLst>
              <a:cxn ang="0">
                <a:pos x="T0" y="T1"/>
              </a:cxn>
              <a:cxn ang="0">
                <a:pos x="T2" y="T3"/>
              </a:cxn>
              <a:cxn ang="0">
                <a:pos x="T4" y="T5"/>
              </a:cxn>
              <a:cxn ang="0">
                <a:pos x="T6" y="T7"/>
              </a:cxn>
              <a:cxn ang="0">
                <a:pos x="T8" y="T9"/>
              </a:cxn>
            </a:cxnLst>
            <a:rect l="0" t="0" r="r" b="b"/>
            <a:pathLst>
              <a:path w="375" h="375">
                <a:moveTo>
                  <a:pt x="329" y="104"/>
                </a:moveTo>
                <a:cubicBezTo>
                  <a:pt x="375" y="182"/>
                  <a:pt x="349" y="283"/>
                  <a:pt x="271" y="329"/>
                </a:cubicBezTo>
                <a:cubicBezTo>
                  <a:pt x="193" y="375"/>
                  <a:pt x="93" y="349"/>
                  <a:pt x="47" y="271"/>
                </a:cubicBezTo>
                <a:cubicBezTo>
                  <a:pt x="0" y="193"/>
                  <a:pt x="26" y="92"/>
                  <a:pt x="104" y="46"/>
                </a:cubicBezTo>
                <a:cubicBezTo>
                  <a:pt x="182" y="0"/>
                  <a:pt x="283" y="26"/>
                  <a:pt x="329" y="10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8">
            <a:extLst>
              <a:ext uri="{FF2B5EF4-FFF2-40B4-BE49-F238E27FC236}">
                <a16:creationId xmlns:a16="http://schemas.microsoft.com/office/drawing/2014/main" id="{1EE1B171-8D35-405D-ADAC-451F5D79B22D}"/>
              </a:ext>
            </a:extLst>
          </p:cNvPr>
          <p:cNvSpPr>
            <a:spLocks/>
          </p:cNvSpPr>
          <p:nvPr/>
        </p:nvSpPr>
        <p:spPr bwMode="auto">
          <a:xfrm>
            <a:off x="4830763" y="5032454"/>
            <a:ext cx="942975" cy="942975"/>
          </a:xfrm>
          <a:custGeom>
            <a:avLst/>
            <a:gdLst>
              <a:gd name="T0" fmla="*/ 264 w 301"/>
              <a:gd name="T1" fmla="*/ 83 h 301"/>
              <a:gd name="T2" fmla="*/ 218 w 301"/>
              <a:gd name="T3" fmla="*/ 264 h 301"/>
              <a:gd name="T4" fmla="*/ 37 w 301"/>
              <a:gd name="T5" fmla="*/ 218 h 301"/>
              <a:gd name="T6" fmla="*/ 84 w 301"/>
              <a:gd name="T7" fmla="*/ 37 h 301"/>
              <a:gd name="T8" fmla="*/ 264 w 301"/>
              <a:gd name="T9" fmla="*/ 83 h 301"/>
            </a:gdLst>
            <a:ahLst/>
            <a:cxnLst>
              <a:cxn ang="0">
                <a:pos x="T0" y="T1"/>
              </a:cxn>
              <a:cxn ang="0">
                <a:pos x="T2" y="T3"/>
              </a:cxn>
              <a:cxn ang="0">
                <a:pos x="T4" y="T5"/>
              </a:cxn>
              <a:cxn ang="0">
                <a:pos x="T6" y="T7"/>
              </a:cxn>
              <a:cxn ang="0">
                <a:pos x="T8" y="T9"/>
              </a:cxn>
            </a:cxnLst>
            <a:rect l="0" t="0" r="r" b="b"/>
            <a:pathLst>
              <a:path w="301" h="301">
                <a:moveTo>
                  <a:pt x="264" y="83"/>
                </a:moveTo>
                <a:cubicBezTo>
                  <a:pt x="301" y="146"/>
                  <a:pt x="281" y="227"/>
                  <a:pt x="218" y="264"/>
                </a:cubicBezTo>
                <a:cubicBezTo>
                  <a:pt x="155" y="301"/>
                  <a:pt x="74" y="280"/>
                  <a:pt x="37" y="218"/>
                </a:cubicBezTo>
                <a:cubicBezTo>
                  <a:pt x="0" y="155"/>
                  <a:pt x="21" y="74"/>
                  <a:pt x="84" y="37"/>
                </a:cubicBezTo>
                <a:cubicBezTo>
                  <a:pt x="146" y="0"/>
                  <a:pt x="227" y="21"/>
                  <a:pt x="264"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9">
            <a:extLst>
              <a:ext uri="{FF2B5EF4-FFF2-40B4-BE49-F238E27FC236}">
                <a16:creationId xmlns:a16="http://schemas.microsoft.com/office/drawing/2014/main" id="{6267FA45-ADF7-437A-8193-C575C4B3DD46}"/>
              </a:ext>
            </a:extLst>
          </p:cNvPr>
          <p:cNvSpPr>
            <a:spLocks/>
          </p:cNvSpPr>
          <p:nvPr/>
        </p:nvSpPr>
        <p:spPr bwMode="auto">
          <a:xfrm>
            <a:off x="6311900" y="2081291"/>
            <a:ext cx="1174750" cy="1174750"/>
          </a:xfrm>
          <a:custGeom>
            <a:avLst/>
            <a:gdLst>
              <a:gd name="T0" fmla="*/ 328 w 375"/>
              <a:gd name="T1" fmla="*/ 104 h 375"/>
              <a:gd name="T2" fmla="*/ 271 w 375"/>
              <a:gd name="T3" fmla="*/ 329 h 375"/>
              <a:gd name="T4" fmla="*/ 46 w 375"/>
              <a:gd name="T5" fmla="*/ 271 h 375"/>
              <a:gd name="T6" fmla="*/ 104 w 375"/>
              <a:gd name="T7" fmla="*/ 46 h 375"/>
              <a:gd name="T8" fmla="*/ 328 w 375"/>
              <a:gd name="T9" fmla="*/ 104 h 375"/>
            </a:gdLst>
            <a:ahLst/>
            <a:cxnLst>
              <a:cxn ang="0">
                <a:pos x="T0" y="T1"/>
              </a:cxn>
              <a:cxn ang="0">
                <a:pos x="T2" y="T3"/>
              </a:cxn>
              <a:cxn ang="0">
                <a:pos x="T4" y="T5"/>
              </a:cxn>
              <a:cxn ang="0">
                <a:pos x="T6" y="T7"/>
              </a:cxn>
              <a:cxn ang="0">
                <a:pos x="T8" y="T9"/>
              </a:cxn>
            </a:cxnLst>
            <a:rect l="0" t="0" r="r" b="b"/>
            <a:pathLst>
              <a:path w="375" h="375">
                <a:moveTo>
                  <a:pt x="328" y="104"/>
                </a:moveTo>
                <a:cubicBezTo>
                  <a:pt x="375" y="182"/>
                  <a:pt x="349" y="283"/>
                  <a:pt x="271" y="329"/>
                </a:cubicBezTo>
                <a:cubicBezTo>
                  <a:pt x="193" y="375"/>
                  <a:pt x="92" y="349"/>
                  <a:pt x="46" y="271"/>
                </a:cubicBezTo>
                <a:cubicBezTo>
                  <a:pt x="0" y="193"/>
                  <a:pt x="26" y="93"/>
                  <a:pt x="104" y="46"/>
                </a:cubicBezTo>
                <a:cubicBezTo>
                  <a:pt x="182" y="0"/>
                  <a:pt x="282" y="26"/>
                  <a:pt x="328" y="10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20">
            <a:extLst>
              <a:ext uri="{FF2B5EF4-FFF2-40B4-BE49-F238E27FC236}">
                <a16:creationId xmlns:a16="http://schemas.microsoft.com/office/drawing/2014/main" id="{E48C5762-FD21-4A85-949F-C63477440216}"/>
              </a:ext>
            </a:extLst>
          </p:cNvPr>
          <p:cNvSpPr>
            <a:spLocks/>
          </p:cNvSpPr>
          <p:nvPr/>
        </p:nvSpPr>
        <p:spPr bwMode="auto">
          <a:xfrm>
            <a:off x="6427788" y="2197179"/>
            <a:ext cx="942975" cy="942975"/>
          </a:xfrm>
          <a:custGeom>
            <a:avLst/>
            <a:gdLst>
              <a:gd name="T0" fmla="*/ 264 w 301"/>
              <a:gd name="T1" fmla="*/ 84 h 301"/>
              <a:gd name="T2" fmla="*/ 217 w 301"/>
              <a:gd name="T3" fmla="*/ 264 h 301"/>
              <a:gd name="T4" fmla="*/ 37 w 301"/>
              <a:gd name="T5" fmla="*/ 218 h 301"/>
              <a:gd name="T6" fmla="*/ 83 w 301"/>
              <a:gd name="T7" fmla="*/ 37 h 301"/>
              <a:gd name="T8" fmla="*/ 264 w 301"/>
              <a:gd name="T9" fmla="*/ 84 h 301"/>
            </a:gdLst>
            <a:ahLst/>
            <a:cxnLst>
              <a:cxn ang="0">
                <a:pos x="T0" y="T1"/>
              </a:cxn>
              <a:cxn ang="0">
                <a:pos x="T2" y="T3"/>
              </a:cxn>
              <a:cxn ang="0">
                <a:pos x="T4" y="T5"/>
              </a:cxn>
              <a:cxn ang="0">
                <a:pos x="T6" y="T7"/>
              </a:cxn>
              <a:cxn ang="0">
                <a:pos x="T8" y="T9"/>
              </a:cxn>
            </a:cxnLst>
            <a:rect l="0" t="0" r="r" b="b"/>
            <a:pathLst>
              <a:path w="301" h="301">
                <a:moveTo>
                  <a:pt x="264" y="84"/>
                </a:moveTo>
                <a:cubicBezTo>
                  <a:pt x="301" y="146"/>
                  <a:pt x="280" y="227"/>
                  <a:pt x="217" y="264"/>
                </a:cubicBezTo>
                <a:cubicBezTo>
                  <a:pt x="155" y="301"/>
                  <a:pt x="74" y="281"/>
                  <a:pt x="37" y="218"/>
                </a:cubicBezTo>
                <a:cubicBezTo>
                  <a:pt x="0" y="155"/>
                  <a:pt x="20" y="74"/>
                  <a:pt x="83" y="37"/>
                </a:cubicBezTo>
                <a:cubicBezTo>
                  <a:pt x="146" y="0"/>
                  <a:pt x="227" y="21"/>
                  <a:pt x="26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1">
            <a:extLst>
              <a:ext uri="{FF2B5EF4-FFF2-40B4-BE49-F238E27FC236}">
                <a16:creationId xmlns:a16="http://schemas.microsoft.com/office/drawing/2014/main" id="{24F32A16-D8DE-424A-B06C-7852F4EC6721}"/>
              </a:ext>
            </a:extLst>
          </p:cNvPr>
          <p:cNvSpPr>
            <a:spLocks/>
          </p:cNvSpPr>
          <p:nvPr/>
        </p:nvSpPr>
        <p:spPr bwMode="auto">
          <a:xfrm>
            <a:off x="3875088" y="3521154"/>
            <a:ext cx="1171575" cy="1174750"/>
          </a:xfrm>
          <a:custGeom>
            <a:avLst/>
            <a:gdLst>
              <a:gd name="T0" fmla="*/ 328 w 374"/>
              <a:gd name="T1" fmla="*/ 104 h 375"/>
              <a:gd name="T2" fmla="*/ 270 w 374"/>
              <a:gd name="T3" fmla="*/ 329 h 375"/>
              <a:gd name="T4" fmla="*/ 46 w 374"/>
              <a:gd name="T5" fmla="*/ 271 h 375"/>
              <a:gd name="T6" fmla="*/ 103 w 374"/>
              <a:gd name="T7" fmla="*/ 46 h 375"/>
              <a:gd name="T8" fmla="*/ 328 w 374"/>
              <a:gd name="T9" fmla="*/ 104 h 375"/>
            </a:gdLst>
            <a:ahLst/>
            <a:cxnLst>
              <a:cxn ang="0">
                <a:pos x="T0" y="T1"/>
              </a:cxn>
              <a:cxn ang="0">
                <a:pos x="T2" y="T3"/>
              </a:cxn>
              <a:cxn ang="0">
                <a:pos x="T4" y="T5"/>
              </a:cxn>
              <a:cxn ang="0">
                <a:pos x="T6" y="T7"/>
              </a:cxn>
              <a:cxn ang="0">
                <a:pos x="T8" y="T9"/>
              </a:cxn>
            </a:cxnLst>
            <a:rect l="0" t="0" r="r" b="b"/>
            <a:pathLst>
              <a:path w="374" h="375">
                <a:moveTo>
                  <a:pt x="328" y="104"/>
                </a:moveTo>
                <a:cubicBezTo>
                  <a:pt x="374" y="182"/>
                  <a:pt x="348" y="283"/>
                  <a:pt x="270" y="329"/>
                </a:cubicBezTo>
                <a:cubicBezTo>
                  <a:pt x="192" y="375"/>
                  <a:pt x="92" y="349"/>
                  <a:pt x="46" y="271"/>
                </a:cubicBezTo>
                <a:cubicBezTo>
                  <a:pt x="0" y="193"/>
                  <a:pt x="25" y="92"/>
                  <a:pt x="103" y="46"/>
                </a:cubicBezTo>
                <a:cubicBezTo>
                  <a:pt x="181" y="0"/>
                  <a:pt x="282" y="26"/>
                  <a:pt x="328" y="10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2">
            <a:extLst>
              <a:ext uri="{FF2B5EF4-FFF2-40B4-BE49-F238E27FC236}">
                <a16:creationId xmlns:a16="http://schemas.microsoft.com/office/drawing/2014/main" id="{88F1C145-7E37-4E7C-9D5E-95A4799616BD}"/>
              </a:ext>
            </a:extLst>
          </p:cNvPr>
          <p:cNvSpPr>
            <a:spLocks/>
          </p:cNvSpPr>
          <p:nvPr/>
        </p:nvSpPr>
        <p:spPr bwMode="auto">
          <a:xfrm>
            <a:off x="3987800" y="3637042"/>
            <a:ext cx="946150" cy="942975"/>
          </a:xfrm>
          <a:custGeom>
            <a:avLst/>
            <a:gdLst>
              <a:gd name="T0" fmla="*/ 264 w 302"/>
              <a:gd name="T1" fmla="*/ 83 h 301"/>
              <a:gd name="T2" fmla="*/ 218 w 302"/>
              <a:gd name="T3" fmla="*/ 264 h 301"/>
              <a:gd name="T4" fmla="*/ 37 w 302"/>
              <a:gd name="T5" fmla="*/ 217 h 301"/>
              <a:gd name="T6" fmla="*/ 84 w 302"/>
              <a:gd name="T7" fmla="*/ 37 h 301"/>
              <a:gd name="T8" fmla="*/ 264 w 302"/>
              <a:gd name="T9" fmla="*/ 83 h 301"/>
            </a:gdLst>
            <a:ahLst/>
            <a:cxnLst>
              <a:cxn ang="0">
                <a:pos x="T0" y="T1"/>
              </a:cxn>
              <a:cxn ang="0">
                <a:pos x="T2" y="T3"/>
              </a:cxn>
              <a:cxn ang="0">
                <a:pos x="T4" y="T5"/>
              </a:cxn>
              <a:cxn ang="0">
                <a:pos x="T6" y="T7"/>
              </a:cxn>
              <a:cxn ang="0">
                <a:pos x="T8" y="T9"/>
              </a:cxn>
            </a:cxnLst>
            <a:rect l="0" t="0" r="r" b="b"/>
            <a:pathLst>
              <a:path w="302" h="301">
                <a:moveTo>
                  <a:pt x="264" y="83"/>
                </a:moveTo>
                <a:cubicBezTo>
                  <a:pt x="302" y="146"/>
                  <a:pt x="281" y="227"/>
                  <a:pt x="218" y="264"/>
                </a:cubicBezTo>
                <a:cubicBezTo>
                  <a:pt x="155" y="301"/>
                  <a:pt x="74" y="280"/>
                  <a:pt x="37" y="217"/>
                </a:cubicBezTo>
                <a:cubicBezTo>
                  <a:pt x="0" y="155"/>
                  <a:pt x="21" y="74"/>
                  <a:pt x="84" y="37"/>
                </a:cubicBezTo>
                <a:cubicBezTo>
                  <a:pt x="146" y="0"/>
                  <a:pt x="227" y="20"/>
                  <a:pt x="264"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30C064AC-2A38-4F60-9076-D1994F75C00F}"/>
              </a:ext>
            </a:extLst>
          </p:cNvPr>
          <p:cNvSpPr txBox="1"/>
          <p:nvPr/>
        </p:nvSpPr>
        <p:spPr>
          <a:xfrm>
            <a:off x="5587855" y="4000149"/>
            <a:ext cx="1019466"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Marketing Plan</a:t>
            </a:r>
          </a:p>
        </p:txBody>
      </p:sp>
      <p:sp>
        <p:nvSpPr>
          <p:cNvPr id="27" name="Freeform 123">
            <a:extLst>
              <a:ext uri="{FF2B5EF4-FFF2-40B4-BE49-F238E27FC236}">
                <a16:creationId xmlns:a16="http://schemas.microsoft.com/office/drawing/2014/main" id="{26F427C2-FC5B-4511-88F5-BC93642B1B63}"/>
              </a:ext>
            </a:extLst>
          </p:cNvPr>
          <p:cNvSpPr>
            <a:spLocks noChangeArrowheads="1"/>
          </p:cNvSpPr>
          <p:nvPr/>
        </p:nvSpPr>
        <p:spPr bwMode="auto">
          <a:xfrm>
            <a:off x="5958239" y="3710795"/>
            <a:ext cx="278698" cy="28523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2">
              <a:lumMod val="25000"/>
              <a:lumOff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TextBox 30">
            <a:extLst>
              <a:ext uri="{FF2B5EF4-FFF2-40B4-BE49-F238E27FC236}">
                <a16:creationId xmlns:a16="http://schemas.microsoft.com/office/drawing/2014/main" id="{9B36B9A8-6820-44A3-BE77-166F024A2056}"/>
              </a:ext>
            </a:extLst>
          </p:cNvPr>
          <p:cNvSpPr txBox="1"/>
          <p:nvPr/>
        </p:nvSpPr>
        <p:spPr>
          <a:xfrm>
            <a:off x="2931022" y="1848008"/>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81F53DA5-8027-4F6B-936C-7A1D29BA5B69}"/>
              </a:ext>
            </a:extLst>
          </p:cNvPr>
          <p:cNvSpPr txBox="1"/>
          <p:nvPr/>
        </p:nvSpPr>
        <p:spPr>
          <a:xfrm>
            <a:off x="1882037" y="2274391"/>
            <a:ext cx="2408593"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35" name="TextBox 34">
            <a:extLst>
              <a:ext uri="{FF2B5EF4-FFF2-40B4-BE49-F238E27FC236}">
                <a16:creationId xmlns:a16="http://schemas.microsoft.com/office/drawing/2014/main" id="{9AEF9DF5-2859-494F-B955-07F1AC739CE5}"/>
              </a:ext>
            </a:extLst>
          </p:cNvPr>
          <p:cNvSpPr txBox="1"/>
          <p:nvPr/>
        </p:nvSpPr>
        <p:spPr>
          <a:xfrm>
            <a:off x="2136174" y="3608937"/>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407380A7-0899-424F-9C27-BFA4726D4557}"/>
              </a:ext>
            </a:extLst>
          </p:cNvPr>
          <p:cNvSpPr txBox="1"/>
          <p:nvPr/>
        </p:nvSpPr>
        <p:spPr>
          <a:xfrm>
            <a:off x="1087189" y="4035320"/>
            <a:ext cx="2408593"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38" name="TextBox 37">
            <a:extLst>
              <a:ext uri="{FF2B5EF4-FFF2-40B4-BE49-F238E27FC236}">
                <a16:creationId xmlns:a16="http://schemas.microsoft.com/office/drawing/2014/main" id="{6A19C547-0AAF-4BF0-B6AC-98BF2A20C2FC}"/>
              </a:ext>
            </a:extLst>
          </p:cNvPr>
          <p:cNvSpPr txBox="1"/>
          <p:nvPr/>
        </p:nvSpPr>
        <p:spPr>
          <a:xfrm>
            <a:off x="2931022" y="5369867"/>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0D407700-2491-44C2-BD8C-EE3E41A2B97D}"/>
              </a:ext>
            </a:extLst>
          </p:cNvPr>
          <p:cNvSpPr txBox="1"/>
          <p:nvPr/>
        </p:nvSpPr>
        <p:spPr>
          <a:xfrm>
            <a:off x="1882037" y="5796250"/>
            <a:ext cx="2408593"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43" name="TextBox 42">
            <a:extLst>
              <a:ext uri="{FF2B5EF4-FFF2-40B4-BE49-F238E27FC236}">
                <a16:creationId xmlns:a16="http://schemas.microsoft.com/office/drawing/2014/main" id="{44E812D6-81D3-4488-87B9-531DB7C558A6}"/>
              </a:ext>
            </a:extLst>
          </p:cNvPr>
          <p:cNvSpPr txBox="1"/>
          <p:nvPr/>
        </p:nvSpPr>
        <p:spPr>
          <a:xfrm flipH="1">
            <a:off x="7901370" y="1848008"/>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4" name="TextBox 43">
            <a:extLst>
              <a:ext uri="{FF2B5EF4-FFF2-40B4-BE49-F238E27FC236}">
                <a16:creationId xmlns:a16="http://schemas.microsoft.com/office/drawing/2014/main" id="{3A634594-6F14-4B2C-91D7-3DC7A45EDE65}"/>
              </a:ext>
            </a:extLst>
          </p:cNvPr>
          <p:cNvSpPr txBox="1"/>
          <p:nvPr/>
        </p:nvSpPr>
        <p:spPr>
          <a:xfrm flipH="1">
            <a:off x="7901370" y="2274391"/>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46" name="TextBox 45">
            <a:extLst>
              <a:ext uri="{FF2B5EF4-FFF2-40B4-BE49-F238E27FC236}">
                <a16:creationId xmlns:a16="http://schemas.microsoft.com/office/drawing/2014/main" id="{56316B09-789E-49CE-8EB9-0B80F6E01D54}"/>
              </a:ext>
            </a:extLst>
          </p:cNvPr>
          <p:cNvSpPr txBox="1"/>
          <p:nvPr/>
        </p:nvSpPr>
        <p:spPr>
          <a:xfrm flipH="1">
            <a:off x="8696218" y="3608938"/>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7" name="TextBox 46">
            <a:extLst>
              <a:ext uri="{FF2B5EF4-FFF2-40B4-BE49-F238E27FC236}">
                <a16:creationId xmlns:a16="http://schemas.microsoft.com/office/drawing/2014/main" id="{69EED0C0-1305-4047-B098-C1AE12E72177}"/>
              </a:ext>
            </a:extLst>
          </p:cNvPr>
          <p:cNvSpPr txBox="1"/>
          <p:nvPr/>
        </p:nvSpPr>
        <p:spPr>
          <a:xfrm flipH="1">
            <a:off x="8696218" y="4035321"/>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49" name="TextBox 48">
            <a:extLst>
              <a:ext uri="{FF2B5EF4-FFF2-40B4-BE49-F238E27FC236}">
                <a16:creationId xmlns:a16="http://schemas.microsoft.com/office/drawing/2014/main" id="{ACA5ECCC-E4B5-44F2-AE66-BB9C47F969EB}"/>
              </a:ext>
            </a:extLst>
          </p:cNvPr>
          <p:cNvSpPr txBox="1"/>
          <p:nvPr/>
        </p:nvSpPr>
        <p:spPr>
          <a:xfrm flipH="1">
            <a:off x="7901370" y="5369867"/>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0" name="TextBox 49">
            <a:extLst>
              <a:ext uri="{FF2B5EF4-FFF2-40B4-BE49-F238E27FC236}">
                <a16:creationId xmlns:a16="http://schemas.microsoft.com/office/drawing/2014/main" id="{310454D1-709A-4BD2-9FC4-2939BB9EFBFF}"/>
              </a:ext>
            </a:extLst>
          </p:cNvPr>
          <p:cNvSpPr txBox="1"/>
          <p:nvPr/>
        </p:nvSpPr>
        <p:spPr>
          <a:xfrm flipH="1">
            <a:off x="7901370" y="5796250"/>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cxnSp>
        <p:nvCxnSpPr>
          <p:cNvPr id="56" name="Straight Connector 55">
            <a:extLst>
              <a:ext uri="{FF2B5EF4-FFF2-40B4-BE49-F238E27FC236}">
                <a16:creationId xmlns:a16="http://schemas.microsoft.com/office/drawing/2014/main" id="{69D2872D-9849-45D9-8188-67CBA23F31CD}"/>
              </a:ext>
            </a:extLst>
          </p:cNvPr>
          <p:cNvCxnSpPr/>
          <p:nvPr/>
        </p:nvCxnSpPr>
        <p:spPr>
          <a:xfrm flipH="1">
            <a:off x="1193417" y="3205839"/>
            <a:ext cx="2532063"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565775A-5946-44BB-9F9E-2854CCD2486D}"/>
              </a:ext>
            </a:extLst>
          </p:cNvPr>
          <p:cNvCxnSpPr/>
          <p:nvPr/>
        </p:nvCxnSpPr>
        <p:spPr>
          <a:xfrm flipH="1">
            <a:off x="1193417" y="4966768"/>
            <a:ext cx="2532063"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DCFD470-2218-48A8-B126-C9A6C6DB7F91}"/>
              </a:ext>
            </a:extLst>
          </p:cNvPr>
          <p:cNvCxnSpPr/>
          <p:nvPr/>
        </p:nvCxnSpPr>
        <p:spPr>
          <a:xfrm flipH="1">
            <a:off x="8466520" y="3205839"/>
            <a:ext cx="2532063"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2AD3305-644B-427F-B637-852C12ACE8AA}"/>
              </a:ext>
            </a:extLst>
          </p:cNvPr>
          <p:cNvCxnSpPr/>
          <p:nvPr/>
        </p:nvCxnSpPr>
        <p:spPr>
          <a:xfrm flipH="1">
            <a:off x="8466520" y="4966768"/>
            <a:ext cx="2532063"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64" name="Freeform 22">
            <a:extLst>
              <a:ext uri="{FF2B5EF4-FFF2-40B4-BE49-F238E27FC236}">
                <a16:creationId xmlns:a16="http://schemas.microsoft.com/office/drawing/2014/main" id="{7F9CEFAF-4BB9-40C4-8BA8-938EFC57A39C}"/>
              </a:ext>
            </a:extLst>
          </p:cNvPr>
          <p:cNvSpPr>
            <a:spLocks noChangeArrowheads="1"/>
          </p:cNvSpPr>
          <p:nvPr/>
        </p:nvSpPr>
        <p:spPr bwMode="auto">
          <a:xfrm>
            <a:off x="4279340" y="3926995"/>
            <a:ext cx="363070" cy="363068"/>
          </a:xfrm>
          <a:custGeom>
            <a:avLst/>
            <a:gdLst>
              <a:gd name="T0" fmla="*/ 103756 w 461"/>
              <a:gd name="T1" fmla="*/ 3609 h 461"/>
              <a:gd name="T2" fmla="*/ 103756 w 461"/>
              <a:gd name="T3" fmla="*/ 3609 h 461"/>
              <a:gd name="T4" fmla="*/ 0 w 461"/>
              <a:gd name="T5" fmla="*/ 107815 h 461"/>
              <a:gd name="T6" fmla="*/ 103756 w 461"/>
              <a:gd name="T7" fmla="*/ 207511 h 461"/>
              <a:gd name="T8" fmla="*/ 207512 w 461"/>
              <a:gd name="T9" fmla="*/ 103755 h 461"/>
              <a:gd name="T10" fmla="*/ 103756 w 461"/>
              <a:gd name="T11" fmla="*/ 3609 h 461"/>
              <a:gd name="T12" fmla="*/ 103756 w 461"/>
              <a:gd name="T13" fmla="*/ 15789 h 461"/>
              <a:gd name="T14" fmla="*/ 103756 w 461"/>
              <a:gd name="T15" fmla="*/ 15789 h 461"/>
              <a:gd name="T16" fmla="*/ 143905 w 461"/>
              <a:gd name="T17" fmla="*/ 23909 h 461"/>
              <a:gd name="T18" fmla="*/ 131274 w 461"/>
              <a:gd name="T19" fmla="*/ 47818 h 461"/>
              <a:gd name="T20" fmla="*/ 103756 w 461"/>
              <a:gd name="T21" fmla="*/ 43758 h 461"/>
              <a:gd name="T22" fmla="*/ 75787 w 461"/>
              <a:gd name="T23" fmla="*/ 47818 h 461"/>
              <a:gd name="T24" fmla="*/ 63607 w 461"/>
              <a:gd name="T25" fmla="*/ 23909 h 461"/>
              <a:gd name="T26" fmla="*/ 103756 w 461"/>
              <a:gd name="T27" fmla="*/ 15789 h 461"/>
              <a:gd name="T28" fmla="*/ 47818 w 461"/>
              <a:gd name="T29" fmla="*/ 131724 h 461"/>
              <a:gd name="T30" fmla="*/ 47818 w 461"/>
              <a:gd name="T31" fmla="*/ 131724 h 461"/>
              <a:gd name="T32" fmla="*/ 23909 w 461"/>
              <a:gd name="T33" fmla="*/ 147513 h 461"/>
              <a:gd name="T34" fmla="*/ 15789 w 461"/>
              <a:gd name="T35" fmla="*/ 107815 h 461"/>
              <a:gd name="T36" fmla="*/ 23909 w 461"/>
              <a:gd name="T37" fmla="*/ 63607 h 461"/>
              <a:gd name="T38" fmla="*/ 47818 w 461"/>
              <a:gd name="T39" fmla="*/ 75335 h 461"/>
              <a:gd name="T40" fmla="*/ 39698 w 461"/>
              <a:gd name="T41" fmla="*/ 103755 h 461"/>
              <a:gd name="T42" fmla="*/ 47818 w 461"/>
              <a:gd name="T43" fmla="*/ 131724 h 461"/>
              <a:gd name="T44" fmla="*/ 103756 w 461"/>
              <a:gd name="T45" fmla="*/ 195331 h 461"/>
              <a:gd name="T46" fmla="*/ 103756 w 461"/>
              <a:gd name="T47" fmla="*/ 195331 h 461"/>
              <a:gd name="T48" fmla="*/ 63607 w 461"/>
              <a:gd name="T49" fmla="*/ 183602 h 461"/>
              <a:gd name="T50" fmla="*/ 75787 w 461"/>
              <a:gd name="T51" fmla="*/ 159693 h 461"/>
              <a:gd name="T52" fmla="*/ 103756 w 461"/>
              <a:gd name="T53" fmla="*/ 167813 h 461"/>
              <a:gd name="T54" fmla="*/ 131274 w 461"/>
              <a:gd name="T55" fmla="*/ 159693 h 461"/>
              <a:gd name="T56" fmla="*/ 143905 w 461"/>
              <a:gd name="T57" fmla="*/ 183602 h 461"/>
              <a:gd name="T58" fmla="*/ 103756 w 461"/>
              <a:gd name="T59" fmla="*/ 195331 h 461"/>
              <a:gd name="T60" fmla="*/ 103756 w 461"/>
              <a:gd name="T61" fmla="*/ 155633 h 461"/>
              <a:gd name="T62" fmla="*/ 103756 w 461"/>
              <a:gd name="T63" fmla="*/ 155633 h 461"/>
              <a:gd name="T64" fmla="*/ 55938 w 461"/>
              <a:gd name="T65" fmla="*/ 103755 h 461"/>
              <a:gd name="T66" fmla="*/ 103756 w 461"/>
              <a:gd name="T67" fmla="*/ 55487 h 461"/>
              <a:gd name="T68" fmla="*/ 151574 w 461"/>
              <a:gd name="T69" fmla="*/ 103755 h 461"/>
              <a:gd name="T70" fmla="*/ 103756 w 461"/>
              <a:gd name="T71" fmla="*/ 155633 h 461"/>
              <a:gd name="T72" fmla="*/ 159694 w 461"/>
              <a:gd name="T73" fmla="*/ 131724 h 461"/>
              <a:gd name="T74" fmla="*/ 159694 w 461"/>
              <a:gd name="T75" fmla="*/ 131724 h 461"/>
              <a:gd name="T76" fmla="*/ 167814 w 461"/>
              <a:gd name="T77" fmla="*/ 103755 h 461"/>
              <a:gd name="T78" fmla="*/ 159694 w 461"/>
              <a:gd name="T79" fmla="*/ 75335 h 461"/>
              <a:gd name="T80" fmla="*/ 183603 w 461"/>
              <a:gd name="T81" fmla="*/ 63607 h 461"/>
              <a:gd name="T82" fmla="*/ 191723 w 461"/>
              <a:gd name="T83" fmla="*/ 103755 h 461"/>
              <a:gd name="T84" fmla="*/ 183603 w 461"/>
              <a:gd name="T85" fmla="*/ 147513 h 461"/>
              <a:gd name="T86" fmla="*/ 159694 w 461"/>
              <a:gd name="T87" fmla="*/ 131724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5" name="Freeform 34">
            <a:extLst>
              <a:ext uri="{FF2B5EF4-FFF2-40B4-BE49-F238E27FC236}">
                <a16:creationId xmlns:a16="http://schemas.microsoft.com/office/drawing/2014/main" id="{02565B4E-09BF-4821-912B-481EDFDE636D}"/>
              </a:ext>
            </a:extLst>
          </p:cNvPr>
          <p:cNvSpPr>
            <a:spLocks noChangeArrowheads="1"/>
          </p:cNvSpPr>
          <p:nvPr/>
        </p:nvSpPr>
        <p:spPr bwMode="auto">
          <a:xfrm>
            <a:off x="7630163" y="3883712"/>
            <a:ext cx="208274" cy="367084"/>
          </a:xfrm>
          <a:custGeom>
            <a:avLst/>
            <a:gdLst>
              <a:gd name="T0" fmla="*/ 126553 w 284"/>
              <a:gd name="T1" fmla="*/ 51794 h 497"/>
              <a:gd name="T2" fmla="*/ 126553 w 284"/>
              <a:gd name="T3" fmla="*/ 51794 h 497"/>
              <a:gd name="T4" fmla="*/ 126553 w 284"/>
              <a:gd name="T5" fmla="*/ 27923 h 497"/>
              <a:gd name="T6" fmla="*/ 63500 w 284"/>
              <a:gd name="T7" fmla="*/ 0 h 497"/>
              <a:gd name="T8" fmla="*/ 0 w 284"/>
              <a:gd name="T9" fmla="*/ 27923 h 497"/>
              <a:gd name="T10" fmla="*/ 0 w 284"/>
              <a:gd name="T11" fmla="*/ 51794 h 497"/>
              <a:gd name="T12" fmla="*/ 43377 w 284"/>
              <a:gd name="T13" fmla="*/ 111694 h 497"/>
              <a:gd name="T14" fmla="*/ 0 w 284"/>
              <a:gd name="T15" fmla="*/ 171594 h 497"/>
              <a:gd name="T16" fmla="*/ 0 w 284"/>
              <a:gd name="T17" fmla="*/ 199518 h 497"/>
              <a:gd name="T18" fmla="*/ 63500 w 284"/>
              <a:gd name="T19" fmla="*/ 223388 h 497"/>
              <a:gd name="T20" fmla="*/ 126553 w 284"/>
              <a:gd name="T21" fmla="*/ 199518 h 497"/>
              <a:gd name="T22" fmla="*/ 126553 w 284"/>
              <a:gd name="T23" fmla="*/ 171594 h 497"/>
              <a:gd name="T24" fmla="*/ 83176 w 284"/>
              <a:gd name="T25" fmla="*/ 111694 h 497"/>
              <a:gd name="T26" fmla="*/ 126553 w 284"/>
              <a:gd name="T27" fmla="*/ 51794 h 497"/>
              <a:gd name="T28" fmla="*/ 19676 w 284"/>
              <a:gd name="T29" fmla="*/ 27923 h 497"/>
              <a:gd name="T30" fmla="*/ 19676 w 284"/>
              <a:gd name="T31" fmla="*/ 27923 h 497"/>
              <a:gd name="T32" fmla="*/ 63500 w 284"/>
              <a:gd name="T33" fmla="*/ 15763 h 497"/>
              <a:gd name="T34" fmla="*/ 106877 w 284"/>
              <a:gd name="T35" fmla="*/ 27923 h 497"/>
              <a:gd name="T36" fmla="*/ 110901 w 284"/>
              <a:gd name="T37" fmla="*/ 31977 h 497"/>
              <a:gd name="T38" fmla="*/ 63500 w 284"/>
              <a:gd name="T39" fmla="*/ 43687 h 497"/>
              <a:gd name="T40" fmla="*/ 15651 w 284"/>
              <a:gd name="T41" fmla="*/ 31977 h 497"/>
              <a:gd name="T42" fmla="*/ 19676 w 284"/>
              <a:gd name="T43" fmla="*/ 27923 h 497"/>
              <a:gd name="T44" fmla="*/ 67525 w 284"/>
              <a:gd name="T45" fmla="*/ 111694 h 497"/>
              <a:gd name="T46" fmla="*/ 67525 w 284"/>
              <a:gd name="T47" fmla="*/ 111694 h 497"/>
              <a:gd name="T48" fmla="*/ 91225 w 284"/>
              <a:gd name="T49" fmla="*/ 147724 h 497"/>
              <a:gd name="T50" fmla="*/ 110901 w 284"/>
              <a:gd name="T51" fmla="*/ 171594 h 497"/>
              <a:gd name="T52" fmla="*/ 110901 w 284"/>
              <a:gd name="T53" fmla="*/ 187357 h 497"/>
              <a:gd name="T54" fmla="*/ 67525 w 284"/>
              <a:gd name="T55" fmla="*/ 159434 h 497"/>
              <a:gd name="T56" fmla="*/ 59475 w 284"/>
              <a:gd name="T57" fmla="*/ 159434 h 497"/>
              <a:gd name="T58" fmla="*/ 15651 w 284"/>
              <a:gd name="T59" fmla="*/ 187357 h 497"/>
              <a:gd name="T60" fmla="*/ 15651 w 284"/>
              <a:gd name="T61" fmla="*/ 171594 h 497"/>
              <a:gd name="T62" fmla="*/ 35775 w 284"/>
              <a:gd name="T63" fmla="*/ 147724 h 497"/>
              <a:gd name="T64" fmla="*/ 59475 w 284"/>
              <a:gd name="T65" fmla="*/ 111694 h 497"/>
              <a:gd name="T66" fmla="*/ 35775 w 284"/>
              <a:gd name="T67" fmla="*/ 79717 h 497"/>
              <a:gd name="T68" fmla="*/ 15651 w 284"/>
              <a:gd name="T69" fmla="*/ 51794 h 497"/>
              <a:gd name="T70" fmla="*/ 15651 w 284"/>
              <a:gd name="T71" fmla="*/ 39633 h 497"/>
              <a:gd name="T72" fmla="*/ 63500 w 284"/>
              <a:gd name="T73" fmla="*/ 51794 h 497"/>
              <a:gd name="T74" fmla="*/ 110901 w 284"/>
              <a:gd name="T75" fmla="*/ 39633 h 497"/>
              <a:gd name="T76" fmla="*/ 110901 w 284"/>
              <a:gd name="T77" fmla="*/ 51794 h 497"/>
              <a:gd name="T78" fmla="*/ 91225 w 284"/>
              <a:gd name="T79" fmla="*/ 79717 h 497"/>
              <a:gd name="T80" fmla="*/ 67525 w 284"/>
              <a:gd name="T81" fmla="*/ 111694 h 49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6" name="Freeform 100">
            <a:extLst>
              <a:ext uri="{FF2B5EF4-FFF2-40B4-BE49-F238E27FC236}">
                <a16:creationId xmlns:a16="http://schemas.microsoft.com/office/drawing/2014/main" id="{3FAD84BC-837D-4DBD-A3DB-E529BD353D8C}"/>
              </a:ext>
            </a:extLst>
          </p:cNvPr>
          <p:cNvSpPr>
            <a:spLocks noChangeArrowheads="1"/>
          </p:cNvSpPr>
          <p:nvPr/>
        </p:nvSpPr>
        <p:spPr bwMode="auto">
          <a:xfrm>
            <a:off x="5106859" y="5377839"/>
            <a:ext cx="390782" cy="25220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102">
            <a:extLst>
              <a:ext uri="{FF2B5EF4-FFF2-40B4-BE49-F238E27FC236}">
                <a16:creationId xmlns:a16="http://schemas.microsoft.com/office/drawing/2014/main" id="{50428F86-9B73-47E0-850E-B6B62C2117C8}"/>
              </a:ext>
            </a:extLst>
          </p:cNvPr>
          <p:cNvSpPr>
            <a:spLocks noChangeArrowheads="1"/>
          </p:cNvSpPr>
          <p:nvPr/>
        </p:nvSpPr>
        <p:spPr bwMode="auto">
          <a:xfrm>
            <a:off x="5085085" y="2518937"/>
            <a:ext cx="364480" cy="328034"/>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8" name="Freeform 120">
            <a:extLst>
              <a:ext uri="{FF2B5EF4-FFF2-40B4-BE49-F238E27FC236}">
                <a16:creationId xmlns:a16="http://schemas.microsoft.com/office/drawing/2014/main" id="{6EEF6224-D674-4FA2-943E-5B4B908974F5}"/>
              </a:ext>
            </a:extLst>
          </p:cNvPr>
          <p:cNvSpPr>
            <a:spLocks noChangeArrowheads="1"/>
          </p:cNvSpPr>
          <p:nvPr/>
        </p:nvSpPr>
        <p:spPr bwMode="auto">
          <a:xfrm>
            <a:off x="6820163" y="5313890"/>
            <a:ext cx="221724" cy="376928"/>
          </a:xfrm>
          <a:custGeom>
            <a:avLst/>
            <a:gdLst>
              <a:gd name="T0" fmla="*/ 67314 w 283"/>
              <a:gd name="T1" fmla="*/ 4057 h 479"/>
              <a:gd name="T2" fmla="*/ 67314 w 283"/>
              <a:gd name="T3" fmla="*/ 4057 h 479"/>
              <a:gd name="T4" fmla="*/ 59237 w 283"/>
              <a:gd name="T5" fmla="*/ 4057 h 479"/>
              <a:gd name="T6" fmla="*/ 0 w 283"/>
              <a:gd name="T7" fmla="*/ 155502 h 479"/>
              <a:gd name="T8" fmla="*/ 63276 w 283"/>
              <a:gd name="T9" fmla="*/ 215449 h 479"/>
              <a:gd name="T10" fmla="*/ 126551 w 283"/>
              <a:gd name="T11" fmla="*/ 155502 h 479"/>
              <a:gd name="T12" fmla="*/ 67314 w 283"/>
              <a:gd name="T13" fmla="*/ 4057 h 479"/>
              <a:gd name="T14" fmla="*/ 55198 w 283"/>
              <a:gd name="T15" fmla="*/ 91949 h 479"/>
              <a:gd name="T16" fmla="*/ 55198 w 283"/>
              <a:gd name="T17" fmla="*/ 91949 h 479"/>
              <a:gd name="T18" fmla="*/ 55198 w 283"/>
              <a:gd name="T19" fmla="*/ 99611 h 479"/>
              <a:gd name="T20" fmla="*/ 43530 w 283"/>
              <a:gd name="T21" fmla="*/ 151446 h 479"/>
              <a:gd name="T22" fmla="*/ 31413 w 283"/>
              <a:gd name="T23" fmla="*/ 167672 h 479"/>
              <a:gd name="T24" fmla="*/ 19746 w 283"/>
              <a:gd name="T25" fmla="*/ 155502 h 479"/>
              <a:gd name="T26" fmla="*/ 39491 w 283"/>
              <a:gd name="T27" fmla="*/ 99611 h 479"/>
              <a:gd name="T28" fmla="*/ 51159 w 283"/>
              <a:gd name="T29" fmla="*/ 87442 h 479"/>
              <a:gd name="T30" fmla="*/ 55198 w 283"/>
              <a:gd name="T31" fmla="*/ 87442 h 479"/>
              <a:gd name="T32" fmla="*/ 55198 w 283"/>
              <a:gd name="T33" fmla="*/ 91949 h 47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83" h="479">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accent4">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9" name="Freeform 160">
            <a:extLst>
              <a:ext uri="{FF2B5EF4-FFF2-40B4-BE49-F238E27FC236}">
                <a16:creationId xmlns:a16="http://schemas.microsoft.com/office/drawing/2014/main" id="{69AF8AEC-440B-480D-B7DD-DE453622A138}"/>
              </a:ext>
            </a:extLst>
          </p:cNvPr>
          <p:cNvSpPr>
            <a:spLocks noChangeArrowheads="1"/>
          </p:cNvSpPr>
          <p:nvPr/>
        </p:nvSpPr>
        <p:spPr bwMode="auto">
          <a:xfrm>
            <a:off x="6728750" y="2521572"/>
            <a:ext cx="341050" cy="294188"/>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737117507"/>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DEC294-9DE1-4E7F-860E-1FACEE5ED5BF}"/>
              </a:ext>
            </a:extLst>
          </p:cNvPr>
          <p:cNvSpPr txBox="1"/>
          <p:nvPr/>
        </p:nvSpPr>
        <p:spPr>
          <a:xfrm>
            <a:off x="3152775" y="523875"/>
            <a:ext cx="58864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Materials</a:t>
            </a:r>
          </a:p>
        </p:txBody>
      </p:sp>
      <p:sp>
        <p:nvSpPr>
          <p:cNvPr id="4" name="TextBox 3">
            <a:extLst>
              <a:ext uri="{FF2B5EF4-FFF2-40B4-BE49-F238E27FC236}">
                <a16:creationId xmlns:a16="http://schemas.microsoft.com/office/drawing/2014/main" id="{4C3D881E-1FE2-4658-BB21-A102B84C66C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4" name="Group 13">
            <a:extLst>
              <a:ext uri="{FF2B5EF4-FFF2-40B4-BE49-F238E27FC236}">
                <a16:creationId xmlns:a16="http://schemas.microsoft.com/office/drawing/2014/main" id="{0F6D24DC-0B5D-44F0-A09E-09060FBFB5FC}"/>
              </a:ext>
            </a:extLst>
          </p:cNvPr>
          <p:cNvGrpSpPr/>
          <p:nvPr/>
        </p:nvGrpSpPr>
        <p:grpSpPr>
          <a:xfrm>
            <a:off x="4038602" y="2028717"/>
            <a:ext cx="4114798" cy="4109642"/>
            <a:chOff x="4195763" y="2105025"/>
            <a:chExt cx="3800475" cy="3795713"/>
          </a:xfrm>
        </p:grpSpPr>
        <p:sp>
          <p:nvSpPr>
            <p:cNvPr id="9" name="Freeform 5">
              <a:extLst>
                <a:ext uri="{FF2B5EF4-FFF2-40B4-BE49-F238E27FC236}">
                  <a16:creationId xmlns:a16="http://schemas.microsoft.com/office/drawing/2014/main" id="{D573B917-F616-4D5A-8E68-A97C5B1A36CA}"/>
                </a:ext>
              </a:extLst>
            </p:cNvPr>
            <p:cNvSpPr>
              <a:spLocks/>
            </p:cNvSpPr>
            <p:nvPr/>
          </p:nvSpPr>
          <p:spPr bwMode="auto">
            <a:xfrm>
              <a:off x="4195763" y="2105025"/>
              <a:ext cx="1858963" cy="1854200"/>
            </a:xfrm>
            <a:custGeom>
              <a:avLst/>
              <a:gdLst>
                <a:gd name="T0" fmla="*/ 1171 w 1171"/>
                <a:gd name="T1" fmla="*/ 630 h 1168"/>
                <a:gd name="T2" fmla="*/ 1171 w 1171"/>
                <a:gd name="T3" fmla="*/ 0 h 1168"/>
                <a:gd name="T4" fmla="*/ 0 w 1171"/>
                <a:gd name="T5" fmla="*/ 1168 h 1168"/>
                <a:gd name="T6" fmla="*/ 630 w 1171"/>
                <a:gd name="T7" fmla="*/ 1168 h 1168"/>
                <a:gd name="T8" fmla="*/ 1171 w 1171"/>
                <a:gd name="T9" fmla="*/ 630 h 1168"/>
              </a:gdLst>
              <a:ahLst/>
              <a:cxnLst>
                <a:cxn ang="0">
                  <a:pos x="T0" y="T1"/>
                </a:cxn>
                <a:cxn ang="0">
                  <a:pos x="T2" y="T3"/>
                </a:cxn>
                <a:cxn ang="0">
                  <a:pos x="T4" y="T5"/>
                </a:cxn>
                <a:cxn ang="0">
                  <a:pos x="T6" y="T7"/>
                </a:cxn>
                <a:cxn ang="0">
                  <a:pos x="T8" y="T9"/>
                </a:cxn>
              </a:cxnLst>
              <a:rect l="0" t="0" r="r" b="b"/>
              <a:pathLst>
                <a:path w="1171" h="1168">
                  <a:moveTo>
                    <a:pt x="1171" y="630"/>
                  </a:moveTo>
                  <a:lnTo>
                    <a:pt x="1171" y="0"/>
                  </a:lnTo>
                  <a:lnTo>
                    <a:pt x="0" y="1168"/>
                  </a:lnTo>
                  <a:lnTo>
                    <a:pt x="630" y="1168"/>
                  </a:lnTo>
                  <a:lnTo>
                    <a:pt x="1171" y="63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03CCE8E5-EF1B-44E7-8093-E343C106E24A}"/>
                </a:ext>
              </a:extLst>
            </p:cNvPr>
            <p:cNvSpPr>
              <a:spLocks/>
            </p:cNvSpPr>
            <p:nvPr/>
          </p:nvSpPr>
          <p:spPr bwMode="auto">
            <a:xfrm>
              <a:off x="6135688" y="2105025"/>
              <a:ext cx="1860550" cy="1854200"/>
            </a:xfrm>
            <a:custGeom>
              <a:avLst/>
              <a:gdLst>
                <a:gd name="T0" fmla="*/ 542 w 1172"/>
                <a:gd name="T1" fmla="*/ 1168 h 1168"/>
                <a:gd name="T2" fmla="*/ 1172 w 1172"/>
                <a:gd name="T3" fmla="*/ 1168 h 1168"/>
                <a:gd name="T4" fmla="*/ 0 w 1172"/>
                <a:gd name="T5" fmla="*/ 0 h 1168"/>
                <a:gd name="T6" fmla="*/ 0 w 1172"/>
                <a:gd name="T7" fmla="*/ 630 h 1168"/>
                <a:gd name="T8" fmla="*/ 542 w 1172"/>
                <a:gd name="T9" fmla="*/ 1168 h 1168"/>
              </a:gdLst>
              <a:ahLst/>
              <a:cxnLst>
                <a:cxn ang="0">
                  <a:pos x="T0" y="T1"/>
                </a:cxn>
                <a:cxn ang="0">
                  <a:pos x="T2" y="T3"/>
                </a:cxn>
                <a:cxn ang="0">
                  <a:pos x="T4" y="T5"/>
                </a:cxn>
                <a:cxn ang="0">
                  <a:pos x="T6" y="T7"/>
                </a:cxn>
                <a:cxn ang="0">
                  <a:pos x="T8" y="T9"/>
                </a:cxn>
              </a:cxnLst>
              <a:rect l="0" t="0" r="r" b="b"/>
              <a:pathLst>
                <a:path w="1172" h="1168">
                  <a:moveTo>
                    <a:pt x="542" y="1168"/>
                  </a:moveTo>
                  <a:lnTo>
                    <a:pt x="1172" y="1168"/>
                  </a:lnTo>
                  <a:lnTo>
                    <a:pt x="0" y="0"/>
                  </a:lnTo>
                  <a:lnTo>
                    <a:pt x="0" y="630"/>
                  </a:lnTo>
                  <a:lnTo>
                    <a:pt x="542" y="116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5370318E-E980-4951-898B-E4867DF376E1}"/>
                </a:ext>
              </a:extLst>
            </p:cNvPr>
            <p:cNvSpPr>
              <a:spLocks/>
            </p:cNvSpPr>
            <p:nvPr/>
          </p:nvSpPr>
          <p:spPr bwMode="auto">
            <a:xfrm>
              <a:off x="4195763" y="4040188"/>
              <a:ext cx="1858963" cy="1860550"/>
            </a:xfrm>
            <a:custGeom>
              <a:avLst/>
              <a:gdLst>
                <a:gd name="T0" fmla="*/ 630 w 1171"/>
                <a:gd name="T1" fmla="*/ 0 h 1172"/>
                <a:gd name="T2" fmla="*/ 0 w 1171"/>
                <a:gd name="T3" fmla="*/ 0 h 1172"/>
                <a:gd name="T4" fmla="*/ 1171 w 1171"/>
                <a:gd name="T5" fmla="*/ 1172 h 1172"/>
                <a:gd name="T6" fmla="*/ 1171 w 1171"/>
                <a:gd name="T7" fmla="*/ 542 h 1172"/>
                <a:gd name="T8" fmla="*/ 630 w 1171"/>
                <a:gd name="T9" fmla="*/ 0 h 1172"/>
              </a:gdLst>
              <a:ahLst/>
              <a:cxnLst>
                <a:cxn ang="0">
                  <a:pos x="T0" y="T1"/>
                </a:cxn>
                <a:cxn ang="0">
                  <a:pos x="T2" y="T3"/>
                </a:cxn>
                <a:cxn ang="0">
                  <a:pos x="T4" y="T5"/>
                </a:cxn>
                <a:cxn ang="0">
                  <a:pos x="T6" y="T7"/>
                </a:cxn>
                <a:cxn ang="0">
                  <a:pos x="T8" y="T9"/>
                </a:cxn>
              </a:cxnLst>
              <a:rect l="0" t="0" r="r" b="b"/>
              <a:pathLst>
                <a:path w="1171" h="1172">
                  <a:moveTo>
                    <a:pt x="630" y="0"/>
                  </a:moveTo>
                  <a:lnTo>
                    <a:pt x="0" y="0"/>
                  </a:lnTo>
                  <a:lnTo>
                    <a:pt x="1171" y="1172"/>
                  </a:lnTo>
                  <a:lnTo>
                    <a:pt x="1171" y="542"/>
                  </a:lnTo>
                  <a:lnTo>
                    <a:pt x="63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7A8E8139-E44B-4E8D-B25C-764A77F78014}"/>
                </a:ext>
              </a:extLst>
            </p:cNvPr>
            <p:cNvSpPr>
              <a:spLocks/>
            </p:cNvSpPr>
            <p:nvPr/>
          </p:nvSpPr>
          <p:spPr bwMode="auto">
            <a:xfrm>
              <a:off x="6135688" y="4040188"/>
              <a:ext cx="1860550" cy="1860550"/>
            </a:xfrm>
            <a:custGeom>
              <a:avLst/>
              <a:gdLst>
                <a:gd name="T0" fmla="*/ 542 w 1172"/>
                <a:gd name="T1" fmla="*/ 0 h 1172"/>
                <a:gd name="T2" fmla="*/ 0 w 1172"/>
                <a:gd name="T3" fmla="*/ 542 h 1172"/>
                <a:gd name="T4" fmla="*/ 0 w 1172"/>
                <a:gd name="T5" fmla="*/ 1172 h 1172"/>
                <a:gd name="T6" fmla="*/ 1172 w 1172"/>
                <a:gd name="T7" fmla="*/ 0 h 1172"/>
                <a:gd name="T8" fmla="*/ 542 w 1172"/>
                <a:gd name="T9" fmla="*/ 0 h 1172"/>
              </a:gdLst>
              <a:ahLst/>
              <a:cxnLst>
                <a:cxn ang="0">
                  <a:pos x="T0" y="T1"/>
                </a:cxn>
                <a:cxn ang="0">
                  <a:pos x="T2" y="T3"/>
                </a:cxn>
                <a:cxn ang="0">
                  <a:pos x="T4" y="T5"/>
                </a:cxn>
                <a:cxn ang="0">
                  <a:pos x="T6" y="T7"/>
                </a:cxn>
                <a:cxn ang="0">
                  <a:pos x="T8" y="T9"/>
                </a:cxn>
              </a:cxnLst>
              <a:rect l="0" t="0" r="r" b="b"/>
              <a:pathLst>
                <a:path w="1172" h="1172">
                  <a:moveTo>
                    <a:pt x="542" y="0"/>
                  </a:moveTo>
                  <a:lnTo>
                    <a:pt x="0" y="542"/>
                  </a:lnTo>
                  <a:lnTo>
                    <a:pt x="0" y="1172"/>
                  </a:lnTo>
                  <a:lnTo>
                    <a:pt x="1172" y="0"/>
                  </a:lnTo>
                  <a:lnTo>
                    <a:pt x="54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6" name="Oval 15">
            <a:extLst>
              <a:ext uri="{FF2B5EF4-FFF2-40B4-BE49-F238E27FC236}">
                <a16:creationId xmlns:a16="http://schemas.microsoft.com/office/drawing/2014/main" id="{47A23E13-6F08-4769-9CDE-B8459584C20D}"/>
              </a:ext>
            </a:extLst>
          </p:cNvPr>
          <p:cNvSpPr/>
          <p:nvPr/>
        </p:nvSpPr>
        <p:spPr>
          <a:xfrm>
            <a:off x="4580882" y="2568419"/>
            <a:ext cx="928150" cy="928150"/>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4F37513F-E4BC-42AC-A5CB-CAD71731B1B4}"/>
              </a:ext>
            </a:extLst>
          </p:cNvPr>
          <p:cNvSpPr/>
          <p:nvPr/>
        </p:nvSpPr>
        <p:spPr>
          <a:xfrm>
            <a:off x="6682110" y="2568419"/>
            <a:ext cx="928150" cy="928150"/>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EE357CB7-DF24-4761-BB96-FC2D9BCC7A65}"/>
              </a:ext>
            </a:extLst>
          </p:cNvPr>
          <p:cNvSpPr/>
          <p:nvPr/>
        </p:nvSpPr>
        <p:spPr>
          <a:xfrm>
            <a:off x="4580882" y="4575973"/>
            <a:ext cx="928150" cy="92815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F8C04BF7-5366-4A56-BD07-37405E1BE5BA}"/>
              </a:ext>
            </a:extLst>
          </p:cNvPr>
          <p:cNvSpPr/>
          <p:nvPr/>
        </p:nvSpPr>
        <p:spPr>
          <a:xfrm>
            <a:off x="6682110" y="4575973"/>
            <a:ext cx="928150" cy="928150"/>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Diamond 19">
            <a:extLst>
              <a:ext uri="{FF2B5EF4-FFF2-40B4-BE49-F238E27FC236}">
                <a16:creationId xmlns:a16="http://schemas.microsoft.com/office/drawing/2014/main" id="{31D825DB-51D8-4A6C-9EC3-42BB43F12724}"/>
              </a:ext>
            </a:extLst>
          </p:cNvPr>
          <p:cNvSpPr/>
          <p:nvPr/>
        </p:nvSpPr>
        <p:spPr>
          <a:xfrm>
            <a:off x="5242948" y="3230487"/>
            <a:ext cx="1706107" cy="1706102"/>
          </a:xfrm>
          <a:prstGeom prst="diamond">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Freeform 160">
            <a:extLst>
              <a:ext uri="{FF2B5EF4-FFF2-40B4-BE49-F238E27FC236}">
                <a16:creationId xmlns:a16="http://schemas.microsoft.com/office/drawing/2014/main" id="{C434157B-DA21-4688-817E-F78D5A31DDBE}"/>
              </a:ext>
            </a:extLst>
          </p:cNvPr>
          <p:cNvSpPr>
            <a:spLocks noEditPoints="1"/>
          </p:cNvSpPr>
          <p:nvPr/>
        </p:nvSpPr>
        <p:spPr bwMode="auto">
          <a:xfrm>
            <a:off x="5947162" y="3787706"/>
            <a:ext cx="294243" cy="230738"/>
          </a:xfrm>
          <a:custGeom>
            <a:avLst/>
            <a:gdLst>
              <a:gd name="T0" fmla="*/ 62061 w 64"/>
              <a:gd name="T1" fmla="*/ 34607 h 50"/>
              <a:gd name="T2" fmla="*/ 51718 w 64"/>
              <a:gd name="T3" fmla="*/ 44990 h 50"/>
              <a:gd name="T4" fmla="*/ 10344 w 64"/>
              <a:gd name="T5" fmla="*/ 44990 h 50"/>
              <a:gd name="T6" fmla="*/ 0 w 64"/>
              <a:gd name="T7" fmla="*/ 34607 h 50"/>
              <a:gd name="T8" fmla="*/ 0 w 64"/>
              <a:gd name="T9" fmla="*/ 10382 h 50"/>
              <a:gd name="T10" fmla="*/ 10344 w 64"/>
              <a:gd name="T11" fmla="*/ 0 h 50"/>
              <a:gd name="T12" fmla="*/ 51718 w 64"/>
              <a:gd name="T13" fmla="*/ 0 h 50"/>
              <a:gd name="T14" fmla="*/ 62061 w 64"/>
              <a:gd name="T15" fmla="*/ 10382 h 50"/>
              <a:gd name="T16" fmla="*/ 62061 w 64"/>
              <a:gd name="T17" fmla="*/ 34607 h 50"/>
              <a:gd name="T18" fmla="*/ 62061 w 64"/>
              <a:gd name="T19" fmla="*/ 96901 h 50"/>
              <a:gd name="T20" fmla="*/ 51718 w 64"/>
              <a:gd name="T21" fmla="*/ 110744 h 50"/>
              <a:gd name="T22" fmla="*/ 10344 w 64"/>
              <a:gd name="T23" fmla="*/ 110744 h 50"/>
              <a:gd name="T24" fmla="*/ 0 w 64"/>
              <a:gd name="T25" fmla="*/ 96901 h 50"/>
              <a:gd name="T26" fmla="*/ 0 w 64"/>
              <a:gd name="T27" fmla="*/ 72676 h 50"/>
              <a:gd name="T28" fmla="*/ 10344 w 64"/>
              <a:gd name="T29" fmla="*/ 62293 h 50"/>
              <a:gd name="T30" fmla="*/ 51718 w 64"/>
              <a:gd name="T31" fmla="*/ 62293 h 50"/>
              <a:gd name="T32" fmla="*/ 62061 w 64"/>
              <a:gd name="T33" fmla="*/ 72676 h 50"/>
              <a:gd name="T34" fmla="*/ 62061 w 64"/>
              <a:gd name="T35" fmla="*/ 96901 h 50"/>
              <a:gd name="T36" fmla="*/ 62061 w 64"/>
              <a:gd name="T37" fmla="*/ 159194 h 50"/>
              <a:gd name="T38" fmla="*/ 51718 w 64"/>
              <a:gd name="T39" fmla="*/ 173037 h 50"/>
              <a:gd name="T40" fmla="*/ 10344 w 64"/>
              <a:gd name="T41" fmla="*/ 173037 h 50"/>
              <a:gd name="T42" fmla="*/ 0 w 64"/>
              <a:gd name="T43" fmla="*/ 159194 h 50"/>
              <a:gd name="T44" fmla="*/ 0 w 64"/>
              <a:gd name="T45" fmla="*/ 138430 h 50"/>
              <a:gd name="T46" fmla="*/ 10344 w 64"/>
              <a:gd name="T47" fmla="*/ 124587 h 50"/>
              <a:gd name="T48" fmla="*/ 51718 w 64"/>
              <a:gd name="T49" fmla="*/ 124587 h 50"/>
              <a:gd name="T50" fmla="*/ 62061 w 64"/>
              <a:gd name="T51" fmla="*/ 138430 h 50"/>
              <a:gd name="T52" fmla="*/ 62061 w 64"/>
              <a:gd name="T53" fmla="*/ 159194 h 50"/>
              <a:gd name="T54" fmla="*/ 220662 w 64"/>
              <a:gd name="T55" fmla="*/ 34607 h 50"/>
              <a:gd name="T56" fmla="*/ 206871 w 64"/>
              <a:gd name="T57" fmla="*/ 44990 h 50"/>
              <a:gd name="T58" fmla="*/ 89644 w 64"/>
              <a:gd name="T59" fmla="*/ 44990 h 50"/>
              <a:gd name="T60" fmla="*/ 79300 w 64"/>
              <a:gd name="T61" fmla="*/ 34607 h 50"/>
              <a:gd name="T62" fmla="*/ 79300 w 64"/>
              <a:gd name="T63" fmla="*/ 10382 h 50"/>
              <a:gd name="T64" fmla="*/ 89644 w 64"/>
              <a:gd name="T65" fmla="*/ 0 h 50"/>
              <a:gd name="T66" fmla="*/ 206871 w 64"/>
              <a:gd name="T67" fmla="*/ 0 h 50"/>
              <a:gd name="T68" fmla="*/ 220662 w 64"/>
              <a:gd name="T69" fmla="*/ 10382 h 50"/>
              <a:gd name="T70" fmla="*/ 220662 w 64"/>
              <a:gd name="T71" fmla="*/ 34607 h 50"/>
              <a:gd name="T72" fmla="*/ 220662 w 64"/>
              <a:gd name="T73" fmla="*/ 96901 h 50"/>
              <a:gd name="T74" fmla="*/ 206871 w 64"/>
              <a:gd name="T75" fmla="*/ 110744 h 50"/>
              <a:gd name="T76" fmla="*/ 89644 w 64"/>
              <a:gd name="T77" fmla="*/ 110744 h 50"/>
              <a:gd name="T78" fmla="*/ 79300 w 64"/>
              <a:gd name="T79" fmla="*/ 96901 h 50"/>
              <a:gd name="T80" fmla="*/ 79300 w 64"/>
              <a:gd name="T81" fmla="*/ 72676 h 50"/>
              <a:gd name="T82" fmla="*/ 89644 w 64"/>
              <a:gd name="T83" fmla="*/ 62293 h 50"/>
              <a:gd name="T84" fmla="*/ 206871 w 64"/>
              <a:gd name="T85" fmla="*/ 62293 h 50"/>
              <a:gd name="T86" fmla="*/ 220662 w 64"/>
              <a:gd name="T87" fmla="*/ 72676 h 50"/>
              <a:gd name="T88" fmla="*/ 220662 w 64"/>
              <a:gd name="T89" fmla="*/ 96901 h 50"/>
              <a:gd name="T90" fmla="*/ 220662 w 64"/>
              <a:gd name="T91" fmla="*/ 159194 h 50"/>
              <a:gd name="T92" fmla="*/ 206871 w 64"/>
              <a:gd name="T93" fmla="*/ 173037 h 50"/>
              <a:gd name="T94" fmla="*/ 89644 w 64"/>
              <a:gd name="T95" fmla="*/ 173037 h 50"/>
              <a:gd name="T96" fmla="*/ 79300 w 64"/>
              <a:gd name="T97" fmla="*/ 159194 h 50"/>
              <a:gd name="T98" fmla="*/ 79300 w 64"/>
              <a:gd name="T99" fmla="*/ 138430 h 50"/>
              <a:gd name="T100" fmla="*/ 89644 w 64"/>
              <a:gd name="T101" fmla="*/ 124587 h 50"/>
              <a:gd name="T102" fmla="*/ 206871 w 64"/>
              <a:gd name="T103" fmla="*/ 124587 h 50"/>
              <a:gd name="T104" fmla="*/ 220662 w 64"/>
              <a:gd name="T105" fmla="*/ 138430 h 50"/>
              <a:gd name="T106" fmla="*/ 220662 w 64"/>
              <a:gd name="T107" fmla="*/ 159194 h 5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4" h="50">
                <a:moveTo>
                  <a:pt x="18" y="10"/>
                </a:moveTo>
                <a:cubicBezTo>
                  <a:pt x="18" y="12"/>
                  <a:pt x="17" y="13"/>
                  <a:pt x="15" y="13"/>
                </a:cubicBezTo>
                <a:cubicBezTo>
                  <a:pt x="3" y="13"/>
                  <a:pt x="3" y="13"/>
                  <a:pt x="3" y="13"/>
                </a:cubicBezTo>
                <a:cubicBezTo>
                  <a:pt x="1" y="13"/>
                  <a:pt x="0" y="12"/>
                  <a:pt x="0" y="10"/>
                </a:cubicBezTo>
                <a:cubicBezTo>
                  <a:pt x="0" y="3"/>
                  <a:pt x="0" y="3"/>
                  <a:pt x="0" y="3"/>
                </a:cubicBezTo>
                <a:cubicBezTo>
                  <a:pt x="0" y="1"/>
                  <a:pt x="1" y="0"/>
                  <a:pt x="3" y="0"/>
                </a:cubicBezTo>
                <a:cubicBezTo>
                  <a:pt x="15" y="0"/>
                  <a:pt x="15" y="0"/>
                  <a:pt x="15" y="0"/>
                </a:cubicBezTo>
                <a:cubicBezTo>
                  <a:pt x="17" y="0"/>
                  <a:pt x="18" y="1"/>
                  <a:pt x="18" y="3"/>
                </a:cubicBezTo>
                <a:lnTo>
                  <a:pt x="18" y="10"/>
                </a:lnTo>
                <a:close/>
                <a:moveTo>
                  <a:pt x="18" y="28"/>
                </a:moveTo>
                <a:cubicBezTo>
                  <a:pt x="18" y="30"/>
                  <a:pt x="17" y="32"/>
                  <a:pt x="15" y="32"/>
                </a:cubicBezTo>
                <a:cubicBezTo>
                  <a:pt x="3" y="32"/>
                  <a:pt x="3" y="32"/>
                  <a:pt x="3" y="32"/>
                </a:cubicBezTo>
                <a:cubicBezTo>
                  <a:pt x="1" y="32"/>
                  <a:pt x="0" y="30"/>
                  <a:pt x="0" y="28"/>
                </a:cubicBezTo>
                <a:cubicBezTo>
                  <a:pt x="0" y="21"/>
                  <a:pt x="0" y="21"/>
                  <a:pt x="0" y="21"/>
                </a:cubicBezTo>
                <a:cubicBezTo>
                  <a:pt x="0" y="19"/>
                  <a:pt x="1" y="18"/>
                  <a:pt x="3" y="18"/>
                </a:cubicBezTo>
                <a:cubicBezTo>
                  <a:pt x="15" y="18"/>
                  <a:pt x="15" y="18"/>
                  <a:pt x="15" y="18"/>
                </a:cubicBezTo>
                <a:cubicBezTo>
                  <a:pt x="17" y="18"/>
                  <a:pt x="18" y="19"/>
                  <a:pt x="18" y="21"/>
                </a:cubicBezTo>
                <a:lnTo>
                  <a:pt x="18" y="28"/>
                </a:lnTo>
                <a:close/>
                <a:moveTo>
                  <a:pt x="18" y="46"/>
                </a:moveTo>
                <a:cubicBezTo>
                  <a:pt x="18" y="48"/>
                  <a:pt x="17" y="50"/>
                  <a:pt x="15" y="50"/>
                </a:cubicBezTo>
                <a:cubicBezTo>
                  <a:pt x="3" y="50"/>
                  <a:pt x="3" y="50"/>
                  <a:pt x="3" y="50"/>
                </a:cubicBezTo>
                <a:cubicBezTo>
                  <a:pt x="1" y="50"/>
                  <a:pt x="0" y="48"/>
                  <a:pt x="0" y="46"/>
                </a:cubicBezTo>
                <a:cubicBezTo>
                  <a:pt x="0" y="40"/>
                  <a:pt x="0" y="40"/>
                  <a:pt x="0" y="40"/>
                </a:cubicBezTo>
                <a:cubicBezTo>
                  <a:pt x="0" y="38"/>
                  <a:pt x="1" y="36"/>
                  <a:pt x="3" y="36"/>
                </a:cubicBezTo>
                <a:cubicBezTo>
                  <a:pt x="15" y="36"/>
                  <a:pt x="15" y="36"/>
                  <a:pt x="15" y="36"/>
                </a:cubicBezTo>
                <a:cubicBezTo>
                  <a:pt x="17" y="36"/>
                  <a:pt x="18" y="38"/>
                  <a:pt x="18" y="40"/>
                </a:cubicBezTo>
                <a:lnTo>
                  <a:pt x="18" y="46"/>
                </a:lnTo>
                <a:close/>
                <a:moveTo>
                  <a:pt x="64" y="10"/>
                </a:moveTo>
                <a:cubicBezTo>
                  <a:pt x="64" y="12"/>
                  <a:pt x="62" y="13"/>
                  <a:pt x="60" y="13"/>
                </a:cubicBezTo>
                <a:cubicBezTo>
                  <a:pt x="26" y="13"/>
                  <a:pt x="26" y="13"/>
                  <a:pt x="26" y="13"/>
                </a:cubicBezTo>
                <a:cubicBezTo>
                  <a:pt x="24" y="13"/>
                  <a:pt x="23" y="12"/>
                  <a:pt x="23" y="10"/>
                </a:cubicBezTo>
                <a:cubicBezTo>
                  <a:pt x="23" y="3"/>
                  <a:pt x="23" y="3"/>
                  <a:pt x="23" y="3"/>
                </a:cubicBezTo>
                <a:cubicBezTo>
                  <a:pt x="23" y="1"/>
                  <a:pt x="24" y="0"/>
                  <a:pt x="26" y="0"/>
                </a:cubicBezTo>
                <a:cubicBezTo>
                  <a:pt x="60" y="0"/>
                  <a:pt x="60" y="0"/>
                  <a:pt x="60" y="0"/>
                </a:cubicBezTo>
                <a:cubicBezTo>
                  <a:pt x="62" y="0"/>
                  <a:pt x="64" y="1"/>
                  <a:pt x="64" y="3"/>
                </a:cubicBezTo>
                <a:lnTo>
                  <a:pt x="64" y="10"/>
                </a:lnTo>
                <a:close/>
                <a:moveTo>
                  <a:pt x="64" y="28"/>
                </a:moveTo>
                <a:cubicBezTo>
                  <a:pt x="64" y="30"/>
                  <a:pt x="62" y="32"/>
                  <a:pt x="60" y="32"/>
                </a:cubicBezTo>
                <a:cubicBezTo>
                  <a:pt x="26" y="32"/>
                  <a:pt x="26" y="32"/>
                  <a:pt x="26" y="32"/>
                </a:cubicBezTo>
                <a:cubicBezTo>
                  <a:pt x="24" y="32"/>
                  <a:pt x="23" y="30"/>
                  <a:pt x="23" y="28"/>
                </a:cubicBezTo>
                <a:cubicBezTo>
                  <a:pt x="23" y="21"/>
                  <a:pt x="23" y="21"/>
                  <a:pt x="23" y="21"/>
                </a:cubicBezTo>
                <a:cubicBezTo>
                  <a:pt x="23" y="19"/>
                  <a:pt x="24" y="18"/>
                  <a:pt x="26" y="18"/>
                </a:cubicBezTo>
                <a:cubicBezTo>
                  <a:pt x="60" y="18"/>
                  <a:pt x="60" y="18"/>
                  <a:pt x="60" y="18"/>
                </a:cubicBezTo>
                <a:cubicBezTo>
                  <a:pt x="62" y="18"/>
                  <a:pt x="64" y="19"/>
                  <a:pt x="64" y="21"/>
                </a:cubicBezTo>
                <a:lnTo>
                  <a:pt x="64" y="28"/>
                </a:lnTo>
                <a:close/>
                <a:moveTo>
                  <a:pt x="64" y="46"/>
                </a:moveTo>
                <a:cubicBezTo>
                  <a:pt x="64" y="48"/>
                  <a:pt x="62" y="50"/>
                  <a:pt x="60" y="50"/>
                </a:cubicBezTo>
                <a:cubicBezTo>
                  <a:pt x="26" y="50"/>
                  <a:pt x="26" y="50"/>
                  <a:pt x="26" y="50"/>
                </a:cubicBezTo>
                <a:cubicBezTo>
                  <a:pt x="24" y="50"/>
                  <a:pt x="23" y="48"/>
                  <a:pt x="23" y="46"/>
                </a:cubicBezTo>
                <a:cubicBezTo>
                  <a:pt x="23" y="40"/>
                  <a:pt x="23" y="40"/>
                  <a:pt x="23" y="40"/>
                </a:cubicBezTo>
                <a:cubicBezTo>
                  <a:pt x="23" y="38"/>
                  <a:pt x="24" y="36"/>
                  <a:pt x="26" y="36"/>
                </a:cubicBezTo>
                <a:cubicBezTo>
                  <a:pt x="60" y="36"/>
                  <a:pt x="60" y="36"/>
                  <a:pt x="60" y="36"/>
                </a:cubicBezTo>
                <a:cubicBezTo>
                  <a:pt x="62" y="36"/>
                  <a:pt x="64" y="38"/>
                  <a:pt x="64" y="40"/>
                </a:cubicBezTo>
                <a:lnTo>
                  <a:pt x="64" y="46"/>
                </a:lnTo>
                <a:close/>
              </a:path>
            </a:pathLst>
          </a:custGeom>
          <a:solidFill>
            <a:schemeClr val="tx2">
              <a:lumMod val="25000"/>
              <a:lumOff val="75000"/>
            </a:schemeClr>
          </a:solidFill>
          <a:ln>
            <a:noFill/>
          </a:ln>
        </p:spPr>
        <p:txBody>
          <a:bodyPr/>
          <a:lstStyle/>
          <a:p>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59E9041E-46BF-4E34-B804-2FDD59EE86B8}"/>
              </a:ext>
            </a:extLst>
          </p:cNvPr>
          <p:cNvSpPr txBox="1"/>
          <p:nvPr/>
        </p:nvSpPr>
        <p:spPr>
          <a:xfrm>
            <a:off x="5607167" y="4079461"/>
            <a:ext cx="977669" cy="276999"/>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Materials</a:t>
            </a:r>
          </a:p>
        </p:txBody>
      </p:sp>
      <p:sp>
        <p:nvSpPr>
          <p:cNvPr id="33" name="TextBox 32">
            <a:extLst>
              <a:ext uri="{FF2B5EF4-FFF2-40B4-BE49-F238E27FC236}">
                <a16:creationId xmlns:a16="http://schemas.microsoft.com/office/drawing/2014/main" id="{80AB641F-BE90-4B9A-BD0E-29A08B16F52C}"/>
              </a:ext>
            </a:extLst>
          </p:cNvPr>
          <p:cNvSpPr txBox="1"/>
          <p:nvPr/>
        </p:nvSpPr>
        <p:spPr>
          <a:xfrm>
            <a:off x="693501" y="20025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34" name="TextBox 33">
            <a:extLst>
              <a:ext uri="{FF2B5EF4-FFF2-40B4-BE49-F238E27FC236}">
                <a16:creationId xmlns:a16="http://schemas.microsoft.com/office/drawing/2014/main" id="{CCE129BA-44B2-4DCE-9FB9-03C2B625399F}"/>
              </a:ext>
            </a:extLst>
          </p:cNvPr>
          <p:cNvSpPr txBox="1"/>
          <p:nvPr/>
        </p:nvSpPr>
        <p:spPr>
          <a:xfrm>
            <a:off x="693502"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5" name="TextBox 34">
            <a:extLst>
              <a:ext uri="{FF2B5EF4-FFF2-40B4-BE49-F238E27FC236}">
                <a16:creationId xmlns:a16="http://schemas.microsoft.com/office/drawing/2014/main" id="{D6A9BC1B-3B17-4180-A37D-BBCEF5A6639D}"/>
              </a:ext>
            </a:extLst>
          </p:cNvPr>
          <p:cNvSpPr txBox="1"/>
          <p:nvPr/>
        </p:nvSpPr>
        <p:spPr>
          <a:xfrm>
            <a:off x="933450" y="4740772"/>
            <a:ext cx="2168645"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36" name="TextBox 35">
            <a:extLst>
              <a:ext uri="{FF2B5EF4-FFF2-40B4-BE49-F238E27FC236}">
                <a16:creationId xmlns:a16="http://schemas.microsoft.com/office/drawing/2014/main" id="{772E8499-86F1-4C34-AA6B-ABF77B41ADBD}"/>
              </a:ext>
            </a:extLst>
          </p:cNvPr>
          <p:cNvSpPr txBox="1"/>
          <p:nvPr/>
        </p:nvSpPr>
        <p:spPr>
          <a:xfrm>
            <a:off x="693502"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7" name="TextBox 36">
            <a:extLst>
              <a:ext uri="{FF2B5EF4-FFF2-40B4-BE49-F238E27FC236}">
                <a16:creationId xmlns:a16="http://schemas.microsoft.com/office/drawing/2014/main" id="{6A410B92-D92C-4FFC-81DF-52C6B8A67EE9}"/>
              </a:ext>
            </a:extLst>
          </p:cNvPr>
          <p:cNvSpPr txBox="1"/>
          <p:nvPr/>
        </p:nvSpPr>
        <p:spPr>
          <a:xfrm>
            <a:off x="9089906" y="2002582"/>
            <a:ext cx="219721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38" name="TextBox 37">
            <a:extLst>
              <a:ext uri="{FF2B5EF4-FFF2-40B4-BE49-F238E27FC236}">
                <a16:creationId xmlns:a16="http://schemas.microsoft.com/office/drawing/2014/main" id="{EA509DEF-339F-4AF0-BDB2-66B68FD073C4}"/>
              </a:ext>
            </a:extLst>
          </p:cNvPr>
          <p:cNvSpPr txBox="1"/>
          <p:nvPr/>
        </p:nvSpPr>
        <p:spPr>
          <a:xfrm>
            <a:off x="9089906"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39" name="TextBox 38">
            <a:extLst>
              <a:ext uri="{FF2B5EF4-FFF2-40B4-BE49-F238E27FC236}">
                <a16:creationId xmlns:a16="http://schemas.microsoft.com/office/drawing/2014/main" id="{0453FAF5-948C-42AD-8422-1F1E2377EFB9}"/>
              </a:ext>
            </a:extLst>
          </p:cNvPr>
          <p:cNvSpPr txBox="1"/>
          <p:nvPr/>
        </p:nvSpPr>
        <p:spPr>
          <a:xfrm>
            <a:off x="9089906"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40" name="TextBox 39">
            <a:extLst>
              <a:ext uri="{FF2B5EF4-FFF2-40B4-BE49-F238E27FC236}">
                <a16:creationId xmlns:a16="http://schemas.microsoft.com/office/drawing/2014/main" id="{2FAA49FB-17DA-4378-81AF-D132A73F6E8F}"/>
              </a:ext>
            </a:extLst>
          </p:cNvPr>
          <p:cNvSpPr txBox="1"/>
          <p:nvPr/>
        </p:nvSpPr>
        <p:spPr>
          <a:xfrm>
            <a:off x="9089906"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grpSp>
        <p:nvGrpSpPr>
          <p:cNvPr id="47" name="Group 46">
            <a:extLst>
              <a:ext uri="{FF2B5EF4-FFF2-40B4-BE49-F238E27FC236}">
                <a16:creationId xmlns:a16="http://schemas.microsoft.com/office/drawing/2014/main" id="{C47F63F3-05AD-4983-AD2D-E3BEC7CB449F}"/>
              </a:ext>
            </a:extLst>
          </p:cNvPr>
          <p:cNvGrpSpPr/>
          <p:nvPr/>
        </p:nvGrpSpPr>
        <p:grpSpPr>
          <a:xfrm>
            <a:off x="3259126" y="2206138"/>
            <a:ext cx="1342382" cy="358619"/>
            <a:chOff x="3238500" y="2209800"/>
            <a:chExt cx="1342382" cy="358619"/>
          </a:xfrm>
        </p:grpSpPr>
        <p:cxnSp>
          <p:nvCxnSpPr>
            <p:cNvPr id="44" name="Straight Connector 43">
              <a:extLst>
                <a:ext uri="{FF2B5EF4-FFF2-40B4-BE49-F238E27FC236}">
                  <a16:creationId xmlns:a16="http://schemas.microsoft.com/office/drawing/2014/main" id="{E945BF25-6CE9-4B82-B98A-8DD941F69862}"/>
                </a:ext>
              </a:extLst>
            </p:cNvPr>
            <p:cNvCxnSpPr/>
            <p:nvPr/>
          </p:nvCxnSpPr>
          <p:spPr>
            <a:xfrm>
              <a:off x="3238500" y="2209800"/>
              <a:ext cx="1047750" cy="0"/>
            </a:xfrm>
            <a:prstGeom prst="line">
              <a:avLst/>
            </a:prstGeom>
            <a:ln w="19050">
              <a:solidFill>
                <a:schemeClr val="tx2">
                  <a:lumMod val="10000"/>
                  <a:lumOff val="9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35F7A49-B968-4A94-A486-92976254F778}"/>
                </a:ext>
              </a:extLst>
            </p:cNvPr>
            <p:cNvCxnSpPr/>
            <p:nvPr/>
          </p:nvCxnSpPr>
          <p:spPr>
            <a:xfrm>
              <a:off x="4286250" y="2209800"/>
              <a:ext cx="294632" cy="358619"/>
            </a:xfrm>
            <a:prstGeom prst="line">
              <a:avLst/>
            </a:prstGeom>
            <a:ln w="19050">
              <a:solidFill>
                <a:schemeClr val="tx2">
                  <a:lumMod val="10000"/>
                  <a:lumOff val="90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D25F13CB-01B6-4E16-91C1-21AC99CFB3CC}"/>
              </a:ext>
            </a:extLst>
          </p:cNvPr>
          <p:cNvGrpSpPr/>
          <p:nvPr/>
        </p:nvGrpSpPr>
        <p:grpSpPr>
          <a:xfrm flipH="1">
            <a:off x="7590493" y="2206138"/>
            <a:ext cx="1342382" cy="358619"/>
            <a:chOff x="3238500" y="2209800"/>
            <a:chExt cx="1342382" cy="358619"/>
          </a:xfrm>
        </p:grpSpPr>
        <p:cxnSp>
          <p:nvCxnSpPr>
            <p:cNvPr id="49" name="Straight Connector 48">
              <a:extLst>
                <a:ext uri="{FF2B5EF4-FFF2-40B4-BE49-F238E27FC236}">
                  <a16:creationId xmlns:a16="http://schemas.microsoft.com/office/drawing/2014/main" id="{45075641-0F28-4491-B238-2717FB9FDF93}"/>
                </a:ext>
              </a:extLst>
            </p:cNvPr>
            <p:cNvCxnSpPr/>
            <p:nvPr/>
          </p:nvCxnSpPr>
          <p:spPr>
            <a:xfrm>
              <a:off x="3238500" y="2209800"/>
              <a:ext cx="1047750" cy="0"/>
            </a:xfrm>
            <a:prstGeom prst="line">
              <a:avLst/>
            </a:prstGeom>
            <a:ln w="19050">
              <a:solidFill>
                <a:schemeClr val="tx2">
                  <a:lumMod val="10000"/>
                  <a:lumOff val="9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D65489D-08E8-438C-AFE7-1104695C7003}"/>
                </a:ext>
              </a:extLst>
            </p:cNvPr>
            <p:cNvCxnSpPr/>
            <p:nvPr/>
          </p:nvCxnSpPr>
          <p:spPr>
            <a:xfrm>
              <a:off x="4286250" y="2209800"/>
              <a:ext cx="294632" cy="358619"/>
            </a:xfrm>
            <a:prstGeom prst="line">
              <a:avLst/>
            </a:prstGeom>
            <a:ln w="19050">
              <a:solidFill>
                <a:schemeClr val="tx2">
                  <a:lumMod val="10000"/>
                  <a:lumOff val="90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E8862F0A-7E18-4F86-9566-5E3E7AA1D3C2}"/>
              </a:ext>
            </a:extLst>
          </p:cNvPr>
          <p:cNvGrpSpPr/>
          <p:nvPr/>
        </p:nvGrpSpPr>
        <p:grpSpPr>
          <a:xfrm flipV="1">
            <a:off x="3259126" y="5575945"/>
            <a:ext cx="1342382" cy="358619"/>
            <a:chOff x="3238500" y="2209800"/>
            <a:chExt cx="1342382" cy="358619"/>
          </a:xfrm>
        </p:grpSpPr>
        <p:cxnSp>
          <p:nvCxnSpPr>
            <p:cNvPr id="57" name="Straight Connector 56">
              <a:extLst>
                <a:ext uri="{FF2B5EF4-FFF2-40B4-BE49-F238E27FC236}">
                  <a16:creationId xmlns:a16="http://schemas.microsoft.com/office/drawing/2014/main" id="{08A5E1CF-7563-4D28-82DF-6A5AD7AFE1FB}"/>
                </a:ext>
              </a:extLst>
            </p:cNvPr>
            <p:cNvCxnSpPr/>
            <p:nvPr/>
          </p:nvCxnSpPr>
          <p:spPr>
            <a:xfrm>
              <a:off x="3238500" y="2209800"/>
              <a:ext cx="1047750" cy="0"/>
            </a:xfrm>
            <a:prstGeom prst="line">
              <a:avLst/>
            </a:prstGeom>
            <a:ln w="19050">
              <a:solidFill>
                <a:schemeClr val="tx2">
                  <a:lumMod val="10000"/>
                  <a:lumOff val="9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46ECC6C0-1235-4225-A780-AAC5CD19C925}"/>
                </a:ext>
              </a:extLst>
            </p:cNvPr>
            <p:cNvCxnSpPr/>
            <p:nvPr/>
          </p:nvCxnSpPr>
          <p:spPr>
            <a:xfrm>
              <a:off x="4286250" y="2209800"/>
              <a:ext cx="294632" cy="358619"/>
            </a:xfrm>
            <a:prstGeom prst="line">
              <a:avLst/>
            </a:prstGeom>
            <a:ln w="19050">
              <a:solidFill>
                <a:schemeClr val="tx2">
                  <a:lumMod val="10000"/>
                  <a:lumOff val="90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85BBC654-3EE0-4741-9E92-1308B6D5A318}"/>
              </a:ext>
            </a:extLst>
          </p:cNvPr>
          <p:cNvGrpSpPr/>
          <p:nvPr/>
        </p:nvGrpSpPr>
        <p:grpSpPr>
          <a:xfrm flipH="1" flipV="1">
            <a:off x="7590493" y="5575945"/>
            <a:ext cx="1342382" cy="358619"/>
            <a:chOff x="3238500" y="2209800"/>
            <a:chExt cx="1342382" cy="358619"/>
          </a:xfrm>
        </p:grpSpPr>
        <p:cxnSp>
          <p:nvCxnSpPr>
            <p:cNvPr id="55" name="Straight Connector 54">
              <a:extLst>
                <a:ext uri="{FF2B5EF4-FFF2-40B4-BE49-F238E27FC236}">
                  <a16:creationId xmlns:a16="http://schemas.microsoft.com/office/drawing/2014/main" id="{11B874D5-9C33-4B90-A42B-0FBFA89AC514}"/>
                </a:ext>
              </a:extLst>
            </p:cNvPr>
            <p:cNvCxnSpPr/>
            <p:nvPr/>
          </p:nvCxnSpPr>
          <p:spPr>
            <a:xfrm>
              <a:off x="3238500" y="2209800"/>
              <a:ext cx="1047750" cy="0"/>
            </a:xfrm>
            <a:prstGeom prst="line">
              <a:avLst/>
            </a:prstGeom>
            <a:ln w="19050">
              <a:solidFill>
                <a:schemeClr val="tx2">
                  <a:lumMod val="10000"/>
                  <a:lumOff val="9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A5A2B8E-4F2F-48F2-9061-2CC4BBC0A9AA}"/>
                </a:ext>
              </a:extLst>
            </p:cNvPr>
            <p:cNvCxnSpPr/>
            <p:nvPr/>
          </p:nvCxnSpPr>
          <p:spPr>
            <a:xfrm>
              <a:off x="4286250" y="2209800"/>
              <a:ext cx="294632" cy="358619"/>
            </a:xfrm>
            <a:prstGeom prst="line">
              <a:avLst/>
            </a:prstGeom>
            <a:ln w="19050">
              <a:solidFill>
                <a:schemeClr val="tx2">
                  <a:lumMod val="10000"/>
                  <a:lumOff val="9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61" name="Freeform 44">
            <a:extLst>
              <a:ext uri="{FF2B5EF4-FFF2-40B4-BE49-F238E27FC236}">
                <a16:creationId xmlns:a16="http://schemas.microsoft.com/office/drawing/2014/main" id="{CF6BE667-401A-4044-ACC7-057BEE553E28}"/>
              </a:ext>
            </a:extLst>
          </p:cNvPr>
          <p:cNvSpPr>
            <a:spLocks noEditPoints="1"/>
          </p:cNvSpPr>
          <p:nvPr/>
        </p:nvSpPr>
        <p:spPr bwMode="auto">
          <a:xfrm>
            <a:off x="6968998" y="4858676"/>
            <a:ext cx="354374" cy="362744"/>
          </a:xfrm>
          <a:custGeom>
            <a:avLst/>
            <a:gdLst>
              <a:gd name="T0" fmla="*/ 3417 w 59"/>
              <a:gd name="T1" fmla="*/ 137583 h 60"/>
              <a:gd name="T2" fmla="*/ 3417 w 59"/>
              <a:gd name="T3" fmla="*/ 130704 h 60"/>
              <a:gd name="T4" fmla="*/ 44423 w 59"/>
              <a:gd name="T5" fmla="*/ 134144 h 60"/>
              <a:gd name="T6" fmla="*/ 95681 w 59"/>
              <a:gd name="T7" fmla="*/ 65352 h 60"/>
              <a:gd name="T8" fmla="*/ 54675 w 59"/>
              <a:gd name="T9" fmla="*/ 27517 h 60"/>
              <a:gd name="T10" fmla="*/ 27337 w 59"/>
              <a:gd name="T11" fmla="*/ 48154 h 60"/>
              <a:gd name="T12" fmla="*/ 27337 w 59"/>
              <a:gd name="T13" fmla="*/ 65352 h 60"/>
              <a:gd name="T14" fmla="*/ 58092 w 59"/>
              <a:gd name="T15" fmla="*/ 127265 h 60"/>
              <a:gd name="T16" fmla="*/ 10252 w 59"/>
              <a:gd name="T17" fmla="*/ 82550 h 60"/>
              <a:gd name="T18" fmla="*/ 10252 w 59"/>
              <a:gd name="T19" fmla="*/ 30956 h 60"/>
              <a:gd name="T20" fmla="*/ 54675 w 59"/>
              <a:gd name="T21" fmla="*/ 3440 h 60"/>
              <a:gd name="T22" fmla="*/ 119601 w 59"/>
              <a:gd name="T23" fmla="*/ 55033 h 60"/>
              <a:gd name="T24" fmla="*/ 95681 w 59"/>
              <a:gd name="T25" fmla="*/ 65352 h 60"/>
              <a:gd name="T26" fmla="*/ 17086 w 59"/>
              <a:gd name="T27" fmla="*/ 189177 h 60"/>
              <a:gd name="T28" fmla="*/ 17086 w 59"/>
              <a:gd name="T29" fmla="*/ 182298 h 60"/>
              <a:gd name="T30" fmla="*/ 51258 w 59"/>
              <a:gd name="T31" fmla="*/ 151342 h 60"/>
              <a:gd name="T32" fmla="*/ 20503 w 59"/>
              <a:gd name="T33" fmla="*/ 189177 h 60"/>
              <a:gd name="T34" fmla="*/ 68343 w 59"/>
              <a:gd name="T35" fmla="*/ 206375 h 60"/>
              <a:gd name="T36" fmla="*/ 64926 w 59"/>
              <a:gd name="T37" fmla="*/ 161660 h 60"/>
              <a:gd name="T38" fmla="*/ 71761 w 59"/>
              <a:gd name="T39" fmla="*/ 161660 h 60"/>
              <a:gd name="T40" fmla="*/ 191361 w 59"/>
              <a:gd name="T41" fmla="*/ 175419 h 60"/>
              <a:gd name="T42" fmla="*/ 146938 w 59"/>
              <a:gd name="T43" fmla="*/ 202935 h 60"/>
              <a:gd name="T44" fmla="*/ 82012 w 59"/>
              <a:gd name="T45" fmla="*/ 151342 h 60"/>
              <a:gd name="T46" fmla="*/ 105932 w 59"/>
              <a:gd name="T47" fmla="*/ 144463 h 60"/>
              <a:gd name="T48" fmla="*/ 153773 w 59"/>
              <a:gd name="T49" fmla="*/ 175419 h 60"/>
              <a:gd name="T50" fmla="*/ 177693 w 59"/>
              <a:gd name="T51" fmla="*/ 151342 h 60"/>
              <a:gd name="T52" fmla="*/ 140104 w 59"/>
              <a:gd name="T53" fmla="*/ 110067 h 60"/>
              <a:gd name="T54" fmla="*/ 150355 w 59"/>
              <a:gd name="T55" fmla="*/ 82550 h 60"/>
              <a:gd name="T56" fmla="*/ 201613 w 59"/>
              <a:gd name="T57" fmla="*/ 151342 h 60"/>
              <a:gd name="T58" fmla="*/ 136687 w 59"/>
              <a:gd name="T59" fmla="*/ 44715 h 60"/>
              <a:gd name="T60" fmla="*/ 126435 w 59"/>
              <a:gd name="T61" fmla="*/ 44715 h 60"/>
              <a:gd name="T62" fmla="*/ 133270 w 59"/>
              <a:gd name="T63" fmla="*/ 0 h 60"/>
              <a:gd name="T64" fmla="*/ 136687 w 59"/>
              <a:gd name="T65" fmla="*/ 44715 h 60"/>
              <a:gd name="T66" fmla="*/ 150355 w 59"/>
              <a:gd name="T67" fmla="*/ 55033 h 60"/>
              <a:gd name="T68" fmla="*/ 146938 w 59"/>
              <a:gd name="T69" fmla="*/ 48154 h 60"/>
              <a:gd name="T70" fmla="*/ 184527 w 59"/>
              <a:gd name="T71" fmla="*/ 17198 h 60"/>
              <a:gd name="T72" fmla="*/ 153773 w 59"/>
              <a:gd name="T73" fmla="*/ 55033 h 60"/>
              <a:gd name="T74" fmla="*/ 160607 w 59"/>
              <a:gd name="T75" fmla="*/ 75671 h 60"/>
              <a:gd name="T76" fmla="*/ 160607 w 59"/>
              <a:gd name="T77" fmla="*/ 68792 h 60"/>
              <a:gd name="T78" fmla="*/ 201613 w 59"/>
              <a:gd name="T79" fmla="*/ 72231 h 6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59" h="60">
                <a:moveTo>
                  <a:pt x="12" y="40"/>
                </a:moveTo>
                <a:cubicBezTo>
                  <a:pt x="1" y="40"/>
                  <a:pt x="1" y="40"/>
                  <a:pt x="1" y="40"/>
                </a:cubicBezTo>
                <a:cubicBezTo>
                  <a:pt x="0" y="40"/>
                  <a:pt x="0" y="40"/>
                  <a:pt x="0" y="39"/>
                </a:cubicBezTo>
                <a:cubicBezTo>
                  <a:pt x="0" y="39"/>
                  <a:pt x="0" y="38"/>
                  <a:pt x="1" y="38"/>
                </a:cubicBezTo>
                <a:cubicBezTo>
                  <a:pt x="12" y="38"/>
                  <a:pt x="12" y="38"/>
                  <a:pt x="12" y="38"/>
                </a:cubicBezTo>
                <a:cubicBezTo>
                  <a:pt x="13" y="38"/>
                  <a:pt x="13" y="39"/>
                  <a:pt x="13" y="39"/>
                </a:cubicBezTo>
                <a:cubicBezTo>
                  <a:pt x="13" y="40"/>
                  <a:pt x="13" y="40"/>
                  <a:pt x="12" y="40"/>
                </a:cubicBezTo>
                <a:close/>
                <a:moveTo>
                  <a:pt x="28" y="19"/>
                </a:moveTo>
                <a:cubicBezTo>
                  <a:pt x="18" y="9"/>
                  <a:pt x="18" y="9"/>
                  <a:pt x="18" y="9"/>
                </a:cubicBezTo>
                <a:cubicBezTo>
                  <a:pt x="18" y="8"/>
                  <a:pt x="17" y="8"/>
                  <a:pt x="16" y="8"/>
                </a:cubicBezTo>
                <a:cubicBezTo>
                  <a:pt x="15" y="8"/>
                  <a:pt x="14" y="8"/>
                  <a:pt x="13" y="9"/>
                </a:cubicBezTo>
                <a:cubicBezTo>
                  <a:pt x="8" y="14"/>
                  <a:pt x="8" y="14"/>
                  <a:pt x="8" y="14"/>
                </a:cubicBezTo>
                <a:cubicBezTo>
                  <a:pt x="8" y="15"/>
                  <a:pt x="7" y="15"/>
                  <a:pt x="7" y="16"/>
                </a:cubicBezTo>
                <a:cubicBezTo>
                  <a:pt x="7" y="17"/>
                  <a:pt x="8" y="18"/>
                  <a:pt x="8" y="19"/>
                </a:cubicBezTo>
                <a:cubicBezTo>
                  <a:pt x="18" y="29"/>
                  <a:pt x="18" y="29"/>
                  <a:pt x="18" y="29"/>
                </a:cubicBezTo>
                <a:cubicBezTo>
                  <a:pt x="17" y="37"/>
                  <a:pt x="17" y="37"/>
                  <a:pt x="17" y="37"/>
                </a:cubicBezTo>
                <a:cubicBezTo>
                  <a:pt x="17" y="37"/>
                  <a:pt x="16" y="36"/>
                  <a:pt x="15" y="36"/>
                </a:cubicBezTo>
                <a:cubicBezTo>
                  <a:pt x="3" y="24"/>
                  <a:pt x="3" y="24"/>
                  <a:pt x="3" y="24"/>
                </a:cubicBezTo>
                <a:cubicBezTo>
                  <a:pt x="1" y="22"/>
                  <a:pt x="0" y="19"/>
                  <a:pt x="0" y="16"/>
                </a:cubicBezTo>
                <a:cubicBezTo>
                  <a:pt x="0" y="14"/>
                  <a:pt x="1" y="11"/>
                  <a:pt x="3" y="9"/>
                </a:cubicBezTo>
                <a:cubicBezTo>
                  <a:pt x="9" y="4"/>
                  <a:pt x="9" y="4"/>
                  <a:pt x="9" y="4"/>
                </a:cubicBezTo>
                <a:cubicBezTo>
                  <a:pt x="11" y="2"/>
                  <a:pt x="13" y="1"/>
                  <a:pt x="16" y="1"/>
                </a:cubicBezTo>
                <a:cubicBezTo>
                  <a:pt x="19" y="1"/>
                  <a:pt x="21" y="2"/>
                  <a:pt x="23" y="4"/>
                </a:cubicBezTo>
                <a:cubicBezTo>
                  <a:pt x="35" y="16"/>
                  <a:pt x="35" y="16"/>
                  <a:pt x="35" y="16"/>
                </a:cubicBezTo>
                <a:cubicBezTo>
                  <a:pt x="36" y="17"/>
                  <a:pt x="36" y="17"/>
                  <a:pt x="37" y="18"/>
                </a:cubicBezTo>
                <a:lnTo>
                  <a:pt x="28" y="19"/>
                </a:lnTo>
                <a:close/>
                <a:moveTo>
                  <a:pt x="6" y="55"/>
                </a:moveTo>
                <a:cubicBezTo>
                  <a:pt x="6" y="55"/>
                  <a:pt x="6" y="55"/>
                  <a:pt x="5" y="55"/>
                </a:cubicBezTo>
                <a:cubicBezTo>
                  <a:pt x="5" y="55"/>
                  <a:pt x="5" y="55"/>
                  <a:pt x="5" y="55"/>
                </a:cubicBezTo>
                <a:cubicBezTo>
                  <a:pt x="4" y="54"/>
                  <a:pt x="4" y="54"/>
                  <a:pt x="5" y="53"/>
                </a:cubicBezTo>
                <a:cubicBezTo>
                  <a:pt x="14" y="44"/>
                  <a:pt x="14" y="44"/>
                  <a:pt x="14" y="44"/>
                </a:cubicBezTo>
                <a:cubicBezTo>
                  <a:pt x="14" y="44"/>
                  <a:pt x="15" y="44"/>
                  <a:pt x="15" y="44"/>
                </a:cubicBezTo>
                <a:cubicBezTo>
                  <a:pt x="16" y="45"/>
                  <a:pt x="16" y="45"/>
                  <a:pt x="15" y="46"/>
                </a:cubicBezTo>
                <a:lnTo>
                  <a:pt x="6" y="55"/>
                </a:lnTo>
                <a:close/>
                <a:moveTo>
                  <a:pt x="21" y="59"/>
                </a:moveTo>
                <a:cubicBezTo>
                  <a:pt x="21" y="59"/>
                  <a:pt x="21" y="60"/>
                  <a:pt x="20" y="60"/>
                </a:cubicBezTo>
                <a:cubicBezTo>
                  <a:pt x="20" y="60"/>
                  <a:pt x="19" y="59"/>
                  <a:pt x="19" y="59"/>
                </a:cubicBezTo>
                <a:cubicBezTo>
                  <a:pt x="19" y="47"/>
                  <a:pt x="19" y="47"/>
                  <a:pt x="19" y="47"/>
                </a:cubicBezTo>
                <a:cubicBezTo>
                  <a:pt x="19" y="47"/>
                  <a:pt x="20" y="46"/>
                  <a:pt x="20" y="46"/>
                </a:cubicBezTo>
                <a:cubicBezTo>
                  <a:pt x="21" y="46"/>
                  <a:pt x="21" y="47"/>
                  <a:pt x="21" y="47"/>
                </a:cubicBezTo>
                <a:lnTo>
                  <a:pt x="21" y="59"/>
                </a:lnTo>
                <a:close/>
                <a:moveTo>
                  <a:pt x="56" y="51"/>
                </a:moveTo>
                <a:cubicBezTo>
                  <a:pt x="50" y="56"/>
                  <a:pt x="50" y="56"/>
                  <a:pt x="50" y="56"/>
                </a:cubicBezTo>
                <a:cubicBezTo>
                  <a:pt x="48" y="58"/>
                  <a:pt x="46" y="59"/>
                  <a:pt x="43" y="59"/>
                </a:cubicBezTo>
                <a:cubicBezTo>
                  <a:pt x="40" y="59"/>
                  <a:pt x="38" y="58"/>
                  <a:pt x="36" y="56"/>
                </a:cubicBezTo>
                <a:cubicBezTo>
                  <a:pt x="24" y="44"/>
                  <a:pt x="24" y="44"/>
                  <a:pt x="24" y="44"/>
                </a:cubicBezTo>
                <a:cubicBezTo>
                  <a:pt x="23" y="44"/>
                  <a:pt x="23" y="43"/>
                  <a:pt x="22" y="42"/>
                </a:cubicBezTo>
                <a:cubicBezTo>
                  <a:pt x="31" y="42"/>
                  <a:pt x="31" y="42"/>
                  <a:pt x="31" y="42"/>
                </a:cubicBezTo>
                <a:cubicBezTo>
                  <a:pt x="41" y="51"/>
                  <a:pt x="41" y="51"/>
                  <a:pt x="41" y="51"/>
                </a:cubicBezTo>
                <a:cubicBezTo>
                  <a:pt x="42" y="53"/>
                  <a:pt x="44" y="53"/>
                  <a:pt x="45" y="51"/>
                </a:cubicBezTo>
                <a:cubicBezTo>
                  <a:pt x="51" y="46"/>
                  <a:pt x="51" y="46"/>
                  <a:pt x="51" y="46"/>
                </a:cubicBezTo>
                <a:cubicBezTo>
                  <a:pt x="51" y="46"/>
                  <a:pt x="52" y="45"/>
                  <a:pt x="52" y="44"/>
                </a:cubicBezTo>
                <a:cubicBezTo>
                  <a:pt x="52" y="43"/>
                  <a:pt x="51" y="42"/>
                  <a:pt x="51" y="41"/>
                </a:cubicBezTo>
                <a:cubicBezTo>
                  <a:pt x="41" y="32"/>
                  <a:pt x="41" y="32"/>
                  <a:pt x="41" y="32"/>
                </a:cubicBezTo>
                <a:cubicBezTo>
                  <a:pt x="42" y="23"/>
                  <a:pt x="42" y="23"/>
                  <a:pt x="42" y="23"/>
                </a:cubicBezTo>
                <a:cubicBezTo>
                  <a:pt x="42" y="23"/>
                  <a:pt x="43" y="24"/>
                  <a:pt x="44" y="24"/>
                </a:cubicBezTo>
                <a:cubicBezTo>
                  <a:pt x="56" y="36"/>
                  <a:pt x="56" y="36"/>
                  <a:pt x="56" y="36"/>
                </a:cubicBezTo>
                <a:cubicBezTo>
                  <a:pt x="58" y="38"/>
                  <a:pt x="59" y="41"/>
                  <a:pt x="59" y="44"/>
                </a:cubicBezTo>
                <a:cubicBezTo>
                  <a:pt x="59" y="47"/>
                  <a:pt x="58" y="49"/>
                  <a:pt x="56" y="51"/>
                </a:cubicBezTo>
                <a:close/>
                <a:moveTo>
                  <a:pt x="40" y="13"/>
                </a:moveTo>
                <a:cubicBezTo>
                  <a:pt x="40" y="14"/>
                  <a:pt x="39" y="14"/>
                  <a:pt x="39" y="14"/>
                </a:cubicBezTo>
                <a:cubicBezTo>
                  <a:pt x="38" y="14"/>
                  <a:pt x="37" y="14"/>
                  <a:pt x="37" y="13"/>
                </a:cubicBezTo>
                <a:cubicBezTo>
                  <a:pt x="37" y="1"/>
                  <a:pt x="37" y="1"/>
                  <a:pt x="37" y="1"/>
                </a:cubicBezTo>
                <a:cubicBezTo>
                  <a:pt x="37" y="1"/>
                  <a:pt x="38" y="0"/>
                  <a:pt x="39" y="0"/>
                </a:cubicBezTo>
                <a:cubicBezTo>
                  <a:pt x="39" y="0"/>
                  <a:pt x="40" y="1"/>
                  <a:pt x="40" y="1"/>
                </a:cubicBezTo>
                <a:lnTo>
                  <a:pt x="40" y="13"/>
                </a:lnTo>
                <a:close/>
                <a:moveTo>
                  <a:pt x="45" y="16"/>
                </a:moveTo>
                <a:cubicBezTo>
                  <a:pt x="45" y="16"/>
                  <a:pt x="45" y="16"/>
                  <a:pt x="44" y="16"/>
                </a:cubicBezTo>
                <a:cubicBezTo>
                  <a:pt x="44" y="16"/>
                  <a:pt x="44" y="16"/>
                  <a:pt x="43" y="16"/>
                </a:cubicBezTo>
                <a:cubicBezTo>
                  <a:pt x="43" y="16"/>
                  <a:pt x="43" y="15"/>
                  <a:pt x="43" y="14"/>
                </a:cubicBezTo>
                <a:cubicBezTo>
                  <a:pt x="53" y="5"/>
                  <a:pt x="53" y="5"/>
                  <a:pt x="53" y="5"/>
                </a:cubicBezTo>
                <a:cubicBezTo>
                  <a:pt x="53" y="5"/>
                  <a:pt x="54" y="5"/>
                  <a:pt x="54" y="5"/>
                </a:cubicBezTo>
                <a:cubicBezTo>
                  <a:pt x="55" y="6"/>
                  <a:pt x="55" y="6"/>
                  <a:pt x="54" y="7"/>
                </a:cubicBezTo>
                <a:lnTo>
                  <a:pt x="45" y="16"/>
                </a:lnTo>
                <a:close/>
                <a:moveTo>
                  <a:pt x="58" y="22"/>
                </a:moveTo>
                <a:cubicBezTo>
                  <a:pt x="47" y="22"/>
                  <a:pt x="47" y="22"/>
                  <a:pt x="47" y="22"/>
                </a:cubicBezTo>
                <a:cubicBezTo>
                  <a:pt x="46" y="22"/>
                  <a:pt x="45" y="22"/>
                  <a:pt x="45" y="21"/>
                </a:cubicBezTo>
                <a:cubicBezTo>
                  <a:pt x="45" y="20"/>
                  <a:pt x="46" y="20"/>
                  <a:pt x="47" y="20"/>
                </a:cubicBezTo>
                <a:cubicBezTo>
                  <a:pt x="58" y="20"/>
                  <a:pt x="58" y="20"/>
                  <a:pt x="58" y="20"/>
                </a:cubicBezTo>
                <a:cubicBezTo>
                  <a:pt x="59" y="20"/>
                  <a:pt x="59" y="20"/>
                  <a:pt x="59" y="21"/>
                </a:cubicBezTo>
                <a:cubicBezTo>
                  <a:pt x="59" y="22"/>
                  <a:pt x="59" y="22"/>
                  <a:pt x="58" y="22"/>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62" name="Freeform 63">
            <a:extLst>
              <a:ext uri="{FF2B5EF4-FFF2-40B4-BE49-F238E27FC236}">
                <a16:creationId xmlns:a16="http://schemas.microsoft.com/office/drawing/2014/main" id="{9BD393DA-C04B-47CE-90CB-C4171CCE3217}"/>
              </a:ext>
            </a:extLst>
          </p:cNvPr>
          <p:cNvSpPr>
            <a:spLocks noEditPoints="1"/>
          </p:cNvSpPr>
          <p:nvPr/>
        </p:nvSpPr>
        <p:spPr bwMode="auto">
          <a:xfrm>
            <a:off x="6968998" y="2851122"/>
            <a:ext cx="354374" cy="362744"/>
          </a:xfrm>
          <a:custGeom>
            <a:avLst/>
            <a:gdLst>
              <a:gd name="T0" fmla="*/ 201613 w 59"/>
              <a:gd name="T1" fmla="*/ 171979 h 60"/>
              <a:gd name="T2" fmla="*/ 198196 w 59"/>
              <a:gd name="T3" fmla="*/ 175419 h 60"/>
              <a:gd name="T4" fmla="*/ 170858 w 59"/>
              <a:gd name="T5" fmla="*/ 175419 h 60"/>
              <a:gd name="T6" fmla="*/ 170858 w 59"/>
              <a:gd name="T7" fmla="*/ 202935 h 60"/>
              <a:gd name="T8" fmla="*/ 167441 w 59"/>
              <a:gd name="T9" fmla="*/ 206375 h 60"/>
              <a:gd name="T10" fmla="*/ 143521 w 59"/>
              <a:gd name="T11" fmla="*/ 206375 h 60"/>
              <a:gd name="T12" fmla="*/ 140104 w 59"/>
              <a:gd name="T13" fmla="*/ 202935 h 60"/>
              <a:gd name="T14" fmla="*/ 140104 w 59"/>
              <a:gd name="T15" fmla="*/ 175419 h 60"/>
              <a:gd name="T16" fmla="*/ 34172 w 59"/>
              <a:gd name="T17" fmla="*/ 175419 h 60"/>
              <a:gd name="T18" fmla="*/ 30755 w 59"/>
              <a:gd name="T19" fmla="*/ 171979 h 60"/>
              <a:gd name="T20" fmla="*/ 30755 w 59"/>
              <a:gd name="T21" fmla="*/ 65352 h 60"/>
              <a:gd name="T22" fmla="*/ 3417 w 59"/>
              <a:gd name="T23" fmla="*/ 65352 h 60"/>
              <a:gd name="T24" fmla="*/ 0 w 59"/>
              <a:gd name="T25" fmla="*/ 61913 h 60"/>
              <a:gd name="T26" fmla="*/ 0 w 59"/>
              <a:gd name="T27" fmla="*/ 37835 h 60"/>
              <a:gd name="T28" fmla="*/ 3417 w 59"/>
              <a:gd name="T29" fmla="*/ 34396 h 60"/>
              <a:gd name="T30" fmla="*/ 30755 w 59"/>
              <a:gd name="T31" fmla="*/ 34396 h 60"/>
              <a:gd name="T32" fmla="*/ 30755 w 59"/>
              <a:gd name="T33" fmla="*/ 6879 h 60"/>
              <a:gd name="T34" fmla="*/ 34172 w 59"/>
              <a:gd name="T35" fmla="*/ 3440 h 60"/>
              <a:gd name="T36" fmla="*/ 58092 w 59"/>
              <a:gd name="T37" fmla="*/ 3440 h 60"/>
              <a:gd name="T38" fmla="*/ 61509 w 59"/>
              <a:gd name="T39" fmla="*/ 6879 h 60"/>
              <a:gd name="T40" fmla="*/ 61509 w 59"/>
              <a:gd name="T41" fmla="*/ 34396 h 60"/>
              <a:gd name="T42" fmla="*/ 164024 w 59"/>
              <a:gd name="T43" fmla="*/ 34396 h 60"/>
              <a:gd name="T44" fmla="*/ 194779 w 59"/>
              <a:gd name="T45" fmla="*/ 3440 h 60"/>
              <a:gd name="T46" fmla="*/ 201613 w 59"/>
              <a:gd name="T47" fmla="*/ 3440 h 60"/>
              <a:gd name="T48" fmla="*/ 201613 w 59"/>
              <a:gd name="T49" fmla="*/ 6879 h 60"/>
              <a:gd name="T50" fmla="*/ 170858 w 59"/>
              <a:gd name="T51" fmla="*/ 37835 h 60"/>
              <a:gd name="T52" fmla="*/ 170858 w 59"/>
              <a:gd name="T53" fmla="*/ 144463 h 60"/>
              <a:gd name="T54" fmla="*/ 198196 w 59"/>
              <a:gd name="T55" fmla="*/ 144463 h 60"/>
              <a:gd name="T56" fmla="*/ 201613 w 59"/>
              <a:gd name="T57" fmla="*/ 147902 h 60"/>
              <a:gd name="T58" fmla="*/ 201613 w 59"/>
              <a:gd name="T59" fmla="*/ 171979 h 60"/>
              <a:gd name="T60" fmla="*/ 133270 w 59"/>
              <a:gd name="T61" fmla="*/ 65352 h 60"/>
              <a:gd name="T62" fmla="*/ 61509 w 59"/>
              <a:gd name="T63" fmla="*/ 65352 h 60"/>
              <a:gd name="T64" fmla="*/ 61509 w 59"/>
              <a:gd name="T65" fmla="*/ 137583 h 60"/>
              <a:gd name="T66" fmla="*/ 133270 w 59"/>
              <a:gd name="T67" fmla="*/ 65352 h 60"/>
              <a:gd name="T68" fmla="*/ 140104 w 59"/>
              <a:gd name="T69" fmla="*/ 144463 h 60"/>
              <a:gd name="T70" fmla="*/ 140104 w 59"/>
              <a:gd name="T71" fmla="*/ 68792 h 60"/>
              <a:gd name="T72" fmla="*/ 68343 w 59"/>
              <a:gd name="T73" fmla="*/ 144463 h 60"/>
              <a:gd name="T74" fmla="*/ 140104 w 59"/>
              <a:gd name="T75" fmla="*/ 144463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9" h="60">
                <a:moveTo>
                  <a:pt x="59" y="50"/>
                </a:moveTo>
                <a:cubicBezTo>
                  <a:pt x="59" y="50"/>
                  <a:pt x="59" y="51"/>
                  <a:pt x="58" y="51"/>
                </a:cubicBezTo>
                <a:cubicBezTo>
                  <a:pt x="50" y="51"/>
                  <a:pt x="50" y="51"/>
                  <a:pt x="50" y="51"/>
                </a:cubicBezTo>
                <a:cubicBezTo>
                  <a:pt x="50" y="59"/>
                  <a:pt x="50" y="59"/>
                  <a:pt x="50" y="59"/>
                </a:cubicBezTo>
                <a:cubicBezTo>
                  <a:pt x="50" y="59"/>
                  <a:pt x="50" y="60"/>
                  <a:pt x="49" y="60"/>
                </a:cubicBezTo>
                <a:cubicBezTo>
                  <a:pt x="42" y="60"/>
                  <a:pt x="42" y="60"/>
                  <a:pt x="42" y="60"/>
                </a:cubicBezTo>
                <a:cubicBezTo>
                  <a:pt x="41" y="60"/>
                  <a:pt x="41" y="59"/>
                  <a:pt x="41" y="59"/>
                </a:cubicBezTo>
                <a:cubicBezTo>
                  <a:pt x="41" y="51"/>
                  <a:pt x="41" y="51"/>
                  <a:pt x="41" y="51"/>
                </a:cubicBezTo>
                <a:cubicBezTo>
                  <a:pt x="10" y="51"/>
                  <a:pt x="10" y="51"/>
                  <a:pt x="10" y="51"/>
                </a:cubicBezTo>
                <a:cubicBezTo>
                  <a:pt x="9" y="51"/>
                  <a:pt x="9" y="50"/>
                  <a:pt x="9" y="50"/>
                </a:cubicBezTo>
                <a:cubicBezTo>
                  <a:pt x="9" y="19"/>
                  <a:pt x="9" y="19"/>
                  <a:pt x="9" y="19"/>
                </a:cubicBezTo>
                <a:cubicBezTo>
                  <a:pt x="1" y="19"/>
                  <a:pt x="1" y="19"/>
                  <a:pt x="1" y="19"/>
                </a:cubicBezTo>
                <a:cubicBezTo>
                  <a:pt x="0" y="19"/>
                  <a:pt x="0" y="18"/>
                  <a:pt x="0" y="18"/>
                </a:cubicBezTo>
                <a:cubicBezTo>
                  <a:pt x="0" y="11"/>
                  <a:pt x="0" y="11"/>
                  <a:pt x="0" y="11"/>
                </a:cubicBezTo>
                <a:cubicBezTo>
                  <a:pt x="0" y="10"/>
                  <a:pt x="0" y="10"/>
                  <a:pt x="1" y="10"/>
                </a:cubicBezTo>
                <a:cubicBezTo>
                  <a:pt x="9" y="10"/>
                  <a:pt x="9" y="10"/>
                  <a:pt x="9" y="10"/>
                </a:cubicBezTo>
                <a:cubicBezTo>
                  <a:pt x="9" y="2"/>
                  <a:pt x="9" y="2"/>
                  <a:pt x="9" y="2"/>
                </a:cubicBezTo>
                <a:cubicBezTo>
                  <a:pt x="9" y="1"/>
                  <a:pt x="9" y="1"/>
                  <a:pt x="10" y="1"/>
                </a:cubicBezTo>
                <a:cubicBezTo>
                  <a:pt x="17" y="1"/>
                  <a:pt x="17" y="1"/>
                  <a:pt x="17" y="1"/>
                </a:cubicBezTo>
                <a:cubicBezTo>
                  <a:pt x="18" y="1"/>
                  <a:pt x="18" y="1"/>
                  <a:pt x="18" y="2"/>
                </a:cubicBezTo>
                <a:cubicBezTo>
                  <a:pt x="18" y="10"/>
                  <a:pt x="18" y="10"/>
                  <a:pt x="18" y="10"/>
                </a:cubicBezTo>
                <a:cubicBezTo>
                  <a:pt x="48" y="10"/>
                  <a:pt x="48" y="10"/>
                  <a:pt x="48" y="10"/>
                </a:cubicBezTo>
                <a:cubicBezTo>
                  <a:pt x="57" y="1"/>
                  <a:pt x="57" y="1"/>
                  <a:pt x="57" y="1"/>
                </a:cubicBezTo>
                <a:cubicBezTo>
                  <a:pt x="58" y="0"/>
                  <a:pt x="58" y="0"/>
                  <a:pt x="59" y="1"/>
                </a:cubicBezTo>
                <a:cubicBezTo>
                  <a:pt x="59" y="1"/>
                  <a:pt x="59" y="2"/>
                  <a:pt x="59" y="2"/>
                </a:cubicBezTo>
                <a:cubicBezTo>
                  <a:pt x="50" y="11"/>
                  <a:pt x="50" y="11"/>
                  <a:pt x="50" y="11"/>
                </a:cubicBezTo>
                <a:cubicBezTo>
                  <a:pt x="50" y="42"/>
                  <a:pt x="50" y="42"/>
                  <a:pt x="50" y="42"/>
                </a:cubicBezTo>
                <a:cubicBezTo>
                  <a:pt x="58" y="42"/>
                  <a:pt x="58" y="42"/>
                  <a:pt x="58" y="42"/>
                </a:cubicBezTo>
                <a:cubicBezTo>
                  <a:pt x="59" y="42"/>
                  <a:pt x="59" y="42"/>
                  <a:pt x="59" y="43"/>
                </a:cubicBezTo>
                <a:lnTo>
                  <a:pt x="59" y="50"/>
                </a:lnTo>
                <a:close/>
                <a:moveTo>
                  <a:pt x="39" y="19"/>
                </a:moveTo>
                <a:cubicBezTo>
                  <a:pt x="18" y="19"/>
                  <a:pt x="18" y="19"/>
                  <a:pt x="18" y="19"/>
                </a:cubicBezTo>
                <a:cubicBezTo>
                  <a:pt x="18" y="40"/>
                  <a:pt x="18" y="40"/>
                  <a:pt x="18" y="40"/>
                </a:cubicBezTo>
                <a:lnTo>
                  <a:pt x="39" y="19"/>
                </a:lnTo>
                <a:close/>
                <a:moveTo>
                  <a:pt x="41" y="42"/>
                </a:moveTo>
                <a:cubicBezTo>
                  <a:pt x="41" y="20"/>
                  <a:pt x="41" y="20"/>
                  <a:pt x="41" y="20"/>
                </a:cubicBezTo>
                <a:cubicBezTo>
                  <a:pt x="20" y="42"/>
                  <a:pt x="20" y="42"/>
                  <a:pt x="20" y="42"/>
                </a:cubicBezTo>
                <a:lnTo>
                  <a:pt x="41" y="42"/>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63" name="Freeform 64">
            <a:extLst>
              <a:ext uri="{FF2B5EF4-FFF2-40B4-BE49-F238E27FC236}">
                <a16:creationId xmlns:a16="http://schemas.microsoft.com/office/drawing/2014/main" id="{C2522657-9C6A-4DAE-85B5-E47EFDEAEE59}"/>
              </a:ext>
            </a:extLst>
          </p:cNvPr>
          <p:cNvSpPr>
            <a:spLocks noEditPoints="1"/>
          </p:cNvSpPr>
          <p:nvPr/>
        </p:nvSpPr>
        <p:spPr bwMode="auto">
          <a:xfrm>
            <a:off x="4811965" y="4846119"/>
            <a:ext cx="465984" cy="387858"/>
          </a:xfrm>
          <a:custGeom>
            <a:avLst/>
            <a:gdLst>
              <a:gd name="T0" fmla="*/ 265112 w 77"/>
              <a:gd name="T1" fmla="*/ 175841 h 64"/>
              <a:gd name="T2" fmla="*/ 258226 w 77"/>
              <a:gd name="T3" fmla="*/ 189632 h 64"/>
              <a:gd name="T4" fmla="*/ 203138 w 77"/>
              <a:gd name="T5" fmla="*/ 217215 h 64"/>
              <a:gd name="T6" fmla="*/ 196252 w 77"/>
              <a:gd name="T7" fmla="*/ 220663 h 64"/>
              <a:gd name="T8" fmla="*/ 189366 w 77"/>
              <a:gd name="T9" fmla="*/ 217215 h 64"/>
              <a:gd name="T10" fmla="*/ 134278 w 77"/>
              <a:gd name="T11" fmla="*/ 189632 h 64"/>
              <a:gd name="T12" fmla="*/ 134278 w 77"/>
              <a:gd name="T13" fmla="*/ 189632 h 64"/>
              <a:gd name="T14" fmla="*/ 130834 w 77"/>
              <a:gd name="T15" fmla="*/ 189632 h 64"/>
              <a:gd name="T16" fmla="*/ 75746 w 77"/>
              <a:gd name="T17" fmla="*/ 217215 h 64"/>
              <a:gd name="T18" fmla="*/ 68860 w 77"/>
              <a:gd name="T19" fmla="*/ 220663 h 64"/>
              <a:gd name="T20" fmla="*/ 61974 w 77"/>
              <a:gd name="T21" fmla="*/ 217215 h 64"/>
              <a:gd name="T22" fmla="*/ 6886 w 77"/>
              <a:gd name="T23" fmla="*/ 189632 h 64"/>
              <a:gd name="T24" fmla="*/ 0 w 77"/>
              <a:gd name="T25" fmla="*/ 175841 h 64"/>
              <a:gd name="T26" fmla="*/ 0 w 77"/>
              <a:gd name="T27" fmla="*/ 127571 h 64"/>
              <a:gd name="T28" fmla="*/ 10329 w 77"/>
              <a:gd name="T29" fmla="*/ 110332 h 64"/>
              <a:gd name="T30" fmla="*/ 61974 w 77"/>
              <a:gd name="T31" fmla="*/ 89644 h 64"/>
              <a:gd name="T32" fmla="*/ 61974 w 77"/>
              <a:gd name="T33" fmla="*/ 37926 h 64"/>
              <a:gd name="T34" fmla="*/ 72303 w 77"/>
              <a:gd name="T35" fmla="*/ 24135 h 64"/>
              <a:gd name="T36" fmla="*/ 127391 w 77"/>
              <a:gd name="T37" fmla="*/ 0 h 64"/>
              <a:gd name="T38" fmla="*/ 134278 w 77"/>
              <a:gd name="T39" fmla="*/ 0 h 64"/>
              <a:gd name="T40" fmla="*/ 137721 w 77"/>
              <a:gd name="T41" fmla="*/ 0 h 64"/>
              <a:gd name="T42" fmla="*/ 192809 w 77"/>
              <a:gd name="T43" fmla="*/ 24135 h 64"/>
              <a:gd name="T44" fmla="*/ 203138 w 77"/>
              <a:gd name="T45" fmla="*/ 37926 h 64"/>
              <a:gd name="T46" fmla="*/ 203138 w 77"/>
              <a:gd name="T47" fmla="*/ 89644 h 64"/>
              <a:gd name="T48" fmla="*/ 258226 w 77"/>
              <a:gd name="T49" fmla="*/ 110332 h 64"/>
              <a:gd name="T50" fmla="*/ 265112 w 77"/>
              <a:gd name="T51" fmla="*/ 127571 h 64"/>
              <a:gd name="T52" fmla="*/ 265112 w 77"/>
              <a:gd name="T53" fmla="*/ 175841 h 64"/>
              <a:gd name="T54" fmla="*/ 120505 w 77"/>
              <a:gd name="T55" fmla="*/ 124123 h 64"/>
              <a:gd name="T56" fmla="*/ 68860 w 77"/>
              <a:gd name="T57" fmla="*/ 103436 h 64"/>
              <a:gd name="T58" fmla="*/ 20658 w 77"/>
              <a:gd name="T59" fmla="*/ 124123 h 64"/>
              <a:gd name="T60" fmla="*/ 68860 w 77"/>
              <a:gd name="T61" fmla="*/ 144810 h 64"/>
              <a:gd name="T62" fmla="*/ 120505 w 77"/>
              <a:gd name="T63" fmla="*/ 124123 h 64"/>
              <a:gd name="T64" fmla="*/ 123948 w 77"/>
              <a:gd name="T65" fmla="*/ 175841 h 64"/>
              <a:gd name="T66" fmla="*/ 123948 w 77"/>
              <a:gd name="T67" fmla="*/ 137914 h 64"/>
              <a:gd name="T68" fmla="*/ 79189 w 77"/>
              <a:gd name="T69" fmla="*/ 158602 h 64"/>
              <a:gd name="T70" fmla="*/ 79189 w 77"/>
              <a:gd name="T71" fmla="*/ 199976 h 64"/>
              <a:gd name="T72" fmla="*/ 123948 w 77"/>
              <a:gd name="T73" fmla="*/ 175841 h 64"/>
              <a:gd name="T74" fmla="*/ 185923 w 77"/>
              <a:gd name="T75" fmla="*/ 37926 h 64"/>
              <a:gd name="T76" fmla="*/ 134278 w 77"/>
              <a:gd name="T77" fmla="*/ 17239 h 64"/>
              <a:gd name="T78" fmla="*/ 79189 w 77"/>
              <a:gd name="T79" fmla="*/ 37926 h 64"/>
              <a:gd name="T80" fmla="*/ 134278 w 77"/>
              <a:gd name="T81" fmla="*/ 62061 h 64"/>
              <a:gd name="T82" fmla="*/ 185923 w 77"/>
              <a:gd name="T83" fmla="*/ 37926 h 64"/>
              <a:gd name="T84" fmla="*/ 189366 w 77"/>
              <a:gd name="T85" fmla="*/ 89644 h 64"/>
              <a:gd name="T86" fmla="*/ 189366 w 77"/>
              <a:gd name="T87" fmla="*/ 55166 h 64"/>
              <a:gd name="T88" fmla="*/ 141164 w 77"/>
              <a:gd name="T89" fmla="*/ 75853 h 64"/>
              <a:gd name="T90" fmla="*/ 141164 w 77"/>
              <a:gd name="T91" fmla="*/ 110332 h 64"/>
              <a:gd name="T92" fmla="*/ 189366 w 77"/>
              <a:gd name="T93" fmla="*/ 89644 h 64"/>
              <a:gd name="T94" fmla="*/ 244454 w 77"/>
              <a:gd name="T95" fmla="*/ 124123 h 64"/>
              <a:gd name="T96" fmla="*/ 196252 w 77"/>
              <a:gd name="T97" fmla="*/ 103436 h 64"/>
              <a:gd name="T98" fmla="*/ 144607 w 77"/>
              <a:gd name="T99" fmla="*/ 124123 h 64"/>
              <a:gd name="T100" fmla="*/ 196252 w 77"/>
              <a:gd name="T101" fmla="*/ 144810 h 64"/>
              <a:gd name="T102" fmla="*/ 244454 w 77"/>
              <a:gd name="T103" fmla="*/ 124123 h 64"/>
              <a:gd name="T104" fmla="*/ 251340 w 77"/>
              <a:gd name="T105" fmla="*/ 175841 h 64"/>
              <a:gd name="T106" fmla="*/ 251340 w 77"/>
              <a:gd name="T107" fmla="*/ 137914 h 64"/>
              <a:gd name="T108" fmla="*/ 203138 w 77"/>
              <a:gd name="T109" fmla="*/ 158602 h 64"/>
              <a:gd name="T110" fmla="*/ 203138 w 77"/>
              <a:gd name="T111" fmla="*/ 199976 h 64"/>
              <a:gd name="T112" fmla="*/ 251340 w 77"/>
              <a:gd name="T113" fmla="*/ 17584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64" name="Freeform 66">
            <a:extLst>
              <a:ext uri="{FF2B5EF4-FFF2-40B4-BE49-F238E27FC236}">
                <a16:creationId xmlns:a16="http://schemas.microsoft.com/office/drawing/2014/main" id="{EB8FB036-146B-4AC4-A174-661A88AFEB55}"/>
              </a:ext>
            </a:extLst>
          </p:cNvPr>
          <p:cNvSpPr>
            <a:spLocks noEditPoints="1"/>
          </p:cNvSpPr>
          <p:nvPr/>
        </p:nvSpPr>
        <p:spPr bwMode="auto">
          <a:xfrm>
            <a:off x="4885873" y="2846671"/>
            <a:ext cx="318168" cy="371646"/>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144783964"/>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5">
            <a:extLst>
              <a:ext uri="{FF2B5EF4-FFF2-40B4-BE49-F238E27FC236}">
                <a16:creationId xmlns:a16="http://schemas.microsoft.com/office/drawing/2014/main" id="{4327B249-F0FB-43A9-8A52-EAB42A251E11}"/>
              </a:ext>
            </a:extLst>
          </p:cNvPr>
          <p:cNvSpPr>
            <a:spLocks/>
          </p:cNvSpPr>
          <p:nvPr/>
        </p:nvSpPr>
        <p:spPr bwMode="auto">
          <a:xfrm>
            <a:off x="8572435" y="2882527"/>
            <a:ext cx="2246378" cy="1232516"/>
          </a:xfrm>
          <a:custGeom>
            <a:avLst/>
            <a:gdLst>
              <a:gd name="T0" fmla="*/ 1163 w 1163"/>
              <a:gd name="T1" fmla="*/ 319 h 637"/>
              <a:gd name="T2" fmla="*/ 844 w 1163"/>
              <a:gd name="T3" fmla="*/ 637 h 637"/>
              <a:gd name="T4" fmla="*/ 319 w 1163"/>
              <a:gd name="T5" fmla="*/ 637 h 637"/>
              <a:gd name="T6" fmla="*/ 0 w 1163"/>
              <a:gd name="T7" fmla="*/ 319 h 637"/>
              <a:gd name="T8" fmla="*/ 0 w 1163"/>
              <a:gd name="T9" fmla="*/ 319 h 637"/>
              <a:gd name="T10" fmla="*/ 319 w 1163"/>
              <a:gd name="T11" fmla="*/ 0 h 637"/>
              <a:gd name="T12" fmla="*/ 844 w 1163"/>
              <a:gd name="T13" fmla="*/ 0 h 637"/>
              <a:gd name="T14" fmla="*/ 1163 w 1163"/>
              <a:gd name="T15" fmla="*/ 319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3" h="637">
                <a:moveTo>
                  <a:pt x="1163" y="319"/>
                </a:moveTo>
                <a:cubicBezTo>
                  <a:pt x="1163" y="495"/>
                  <a:pt x="1020" y="637"/>
                  <a:pt x="844" y="637"/>
                </a:cubicBezTo>
                <a:cubicBezTo>
                  <a:pt x="319" y="637"/>
                  <a:pt x="319" y="637"/>
                  <a:pt x="319" y="637"/>
                </a:cubicBezTo>
                <a:cubicBezTo>
                  <a:pt x="143" y="637"/>
                  <a:pt x="0" y="495"/>
                  <a:pt x="0" y="319"/>
                </a:cubicBezTo>
                <a:cubicBezTo>
                  <a:pt x="0" y="319"/>
                  <a:pt x="0" y="319"/>
                  <a:pt x="0" y="319"/>
                </a:cubicBezTo>
                <a:cubicBezTo>
                  <a:pt x="0" y="143"/>
                  <a:pt x="143" y="0"/>
                  <a:pt x="319" y="0"/>
                </a:cubicBezTo>
                <a:cubicBezTo>
                  <a:pt x="844" y="0"/>
                  <a:pt x="844" y="0"/>
                  <a:pt x="844" y="0"/>
                </a:cubicBezTo>
                <a:cubicBezTo>
                  <a:pt x="1020" y="0"/>
                  <a:pt x="1163" y="143"/>
                  <a:pt x="1163" y="31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03694510-1E65-42B7-AD44-FD9AD4EC9228}"/>
              </a:ext>
            </a:extLst>
          </p:cNvPr>
          <p:cNvSpPr txBox="1"/>
          <p:nvPr/>
        </p:nvSpPr>
        <p:spPr>
          <a:xfrm>
            <a:off x="3152775" y="523875"/>
            <a:ext cx="58864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Strategies</a:t>
            </a:r>
          </a:p>
        </p:txBody>
      </p:sp>
      <p:sp>
        <p:nvSpPr>
          <p:cNvPr id="4" name="TextBox 3">
            <a:extLst>
              <a:ext uri="{FF2B5EF4-FFF2-40B4-BE49-F238E27FC236}">
                <a16:creationId xmlns:a16="http://schemas.microsoft.com/office/drawing/2014/main" id="{303C5E3A-0B45-4C9A-BCB3-7E8124C1AC2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9" name="Group 58">
            <a:extLst>
              <a:ext uri="{FF2B5EF4-FFF2-40B4-BE49-F238E27FC236}">
                <a16:creationId xmlns:a16="http://schemas.microsoft.com/office/drawing/2014/main" id="{9AC868F9-1C4E-4633-8D5F-36C82C421783}"/>
              </a:ext>
            </a:extLst>
          </p:cNvPr>
          <p:cNvGrpSpPr/>
          <p:nvPr/>
        </p:nvGrpSpPr>
        <p:grpSpPr>
          <a:xfrm>
            <a:off x="8269187" y="2173212"/>
            <a:ext cx="1116194" cy="2653748"/>
            <a:chOff x="8269187" y="2173212"/>
            <a:chExt cx="1116194" cy="2653748"/>
          </a:xfrm>
        </p:grpSpPr>
        <p:sp>
          <p:nvSpPr>
            <p:cNvPr id="25" name="Freeform 6">
              <a:extLst>
                <a:ext uri="{FF2B5EF4-FFF2-40B4-BE49-F238E27FC236}">
                  <a16:creationId xmlns:a16="http://schemas.microsoft.com/office/drawing/2014/main" id="{F41A4053-43D1-4139-A02F-EF5396C8211F}"/>
                </a:ext>
              </a:extLst>
            </p:cNvPr>
            <p:cNvSpPr>
              <a:spLocks/>
            </p:cNvSpPr>
            <p:nvPr/>
          </p:nvSpPr>
          <p:spPr bwMode="auto">
            <a:xfrm>
              <a:off x="8359804" y="2265405"/>
              <a:ext cx="1025577" cy="2469362"/>
            </a:xfrm>
            <a:custGeom>
              <a:avLst/>
              <a:gdLst>
                <a:gd name="T0" fmla="*/ 531 w 531"/>
                <a:gd name="T1" fmla="*/ 1370 h 1372"/>
                <a:gd name="T2" fmla="*/ 531 w 531"/>
                <a:gd name="T3" fmla="*/ 1024 h 1372"/>
                <a:gd name="T4" fmla="*/ 510 w 531"/>
                <a:gd name="T5" fmla="*/ 946 h 1372"/>
                <a:gd name="T6" fmla="*/ 408 w 531"/>
                <a:gd name="T7" fmla="*/ 887 h 1372"/>
                <a:gd name="T8" fmla="*/ 293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8" y="969"/>
                    <a:pt x="510" y="946"/>
                  </a:cubicBezTo>
                  <a:cubicBezTo>
                    <a:pt x="483" y="914"/>
                    <a:pt x="443" y="904"/>
                    <a:pt x="408" y="887"/>
                  </a:cubicBezTo>
                  <a:cubicBezTo>
                    <a:pt x="335" y="852"/>
                    <a:pt x="293" y="763"/>
                    <a:pt x="293" y="685"/>
                  </a:cubicBezTo>
                  <a:cubicBezTo>
                    <a:pt x="293" y="607"/>
                    <a:pt x="335" y="518"/>
                    <a:pt x="408" y="483"/>
                  </a:cubicBezTo>
                  <a:cubicBezTo>
                    <a:pt x="443" y="466"/>
                    <a:pt x="483" y="456"/>
                    <a:pt x="510" y="424"/>
                  </a:cubicBezTo>
                  <a:cubicBezTo>
                    <a:pt x="528"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chemeClr val="tx2"/>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E2792C3A-84D8-4BDA-8238-FD0B17D0F48A}"/>
                </a:ext>
              </a:extLst>
            </p:cNvPr>
            <p:cNvSpPr>
              <a:spLocks/>
            </p:cNvSpPr>
            <p:nvPr/>
          </p:nvSpPr>
          <p:spPr bwMode="auto">
            <a:xfrm>
              <a:off x="8269187" y="2173212"/>
              <a:ext cx="1025577" cy="2653748"/>
            </a:xfrm>
            <a:custGeom>
              <a:avLst/>
              <a:gdLst>
                <a:gd name="T0" fmla="*/ 531 w 531"/>
                <a:gd name="T1" fmla="*/ 1370 h 1372"/>
                <a:gd name="T2" fmla="*/ 531 w 531"/>
                <a:gd name="T3" fmla="*/ 1024 h 1372"/>
                <a:gd name="T4" fmla="*/ 510 w 531"/>
                <a:gd name="T5" fmla="*/ 946 h 1372"/>
                <a:gd name="T6" fmla="*/ 408 w 531"/>
                <a:gd name="T7" fmla="*/ 887 h 1372"/>
                <a:gd name="T8" fmla="*/ 293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8" y="969"/>
                    <a:pt x="510" y="946"/>
                  </a:cubicBezTo>
                  <a:cubicBezTo>
                    <a:pt x="483" y="914"/>
                    <a:pt x="443" y="904"/>
                    <a:pt x="408" y="887"/>
                  </a:cubicBezTo>
                  <a:cubicBezTo>
                    <a:pt x="335" y="852"/>
                    <a:pt x="293" y="763"/>
                    <a:pt x="293" y="685"/>
                  </a:cubicBezTo>
                  <a:cubicBezTo>
                    <a:pt x="293" y="607"/>
                    <a:pt x="335" y="518"/>
                    <a:pt x="408" y="483"/>
                  </a:cubicBezTo>
                  <a:cubicBezTo>
                    <a:pt x="443" y="466"/>
                    <a:pt x="483" y="456"/>
                    <a:pt x="510" y="424"/>
                  </a:cubicBezTo>
                  <a:cubicBezTo>
                    <a:pt x="528"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1" name="Freeform 7">
            <a:extLst>
              <a:ext uri="{FF2B5EF4-FFF2-40B4-BE49-F238E27FC236}">
                <a16:creationId xmlns:a16="http://schemas.microsoft.com/office/drawing/2014/main" id="{C59CB4FA-B1F2-400D-852A-AC38E86DD65B}"/>
              </a:ext>
            </a:extLst>
          </p:cNvPr>
          <p:cNvSpPr>
            <a:spLocks/>
          </p:cNvSpPr>
          <p:nvPr/>
        </p:nvSpPr>
        <p:spPr bwMode="auto">
          <a:xfrm>
            <a:off x="6090486" y="2882527"/>
            <a:ext cx="2246378" cy="1232516"/>
          </a:xfrm>
          <a:custGeom>
            <a:avLst/>
            <a:gdLst>
              <a:gd name="T0" fmla="*/ 1163 w 1163"/>
              <a:gd name="T1" fmla="*/ 319 h 637"/>
              <a:gd name="T2" fmla="*/ 844 w 1163"/>
              <a:gd name="T3" fmla="*/ 637 h 637"/>
              <a:gd name="T4" fmla="*/ 319 w 1163"/>
              <a:gd name="T5" fmla="*/ 637 h 637"/>
              <a:gd name="T6" fmla="*/ 0 w 1163"/>
              <a:gd name="T7" fmla="*/ 319 h 637"/>
              <a:gd name="T8" fmla="*/ 0 w 1163"/>
              <a:gd name="T9" fmla="*/ 319 h 637"/>
              <a:gd name="T10" fmla="*/ 319 w 1163"/>
              <a:gd name="T11" fmla="*/ 0 h 637"/>
              <a:gd name="T12" fmla="*/ 844 w 1163"/>
              <a:gd name="T13" fmla="*/ 0 h 637"/>
              <a:gd name="T14" fmla="*/ 1163 w 1163"/>
              <a:gd name="T15" fmla="*/ 319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3" h="637">
                <a:moveTo>
                  <a:pt x="1163" y="319"/>
                </a:moveTo>
                <a:cubicBezTo>
                  <a:pt x="1163" y="495"/>
                  <a:pt x="1020" y="637"/>
                  <a:pt x="844" y="637"/>
                </a:cubicBezTo>
                <a:cubicBezTo>
                  <a:pt x="319" y="637"/>
                  <a:pt x="319" y="637"/>
                  <a:pt x="319" y="637"/>
                </a:cubicBezTo>
                <a:cubicBezTo>
                  <a:pt x="143" y="637"/>
                  <a:pt x="0" y="495"/>
                  <a:pt x="0" y="319"/>
                </a:cubicBezTo>
                <a:cubicBezTo>
                  <a:pt x="0" y="319"/>
                  <a:pt x="0" y="319"/>
                  <a:pt x="0" y="319"/>
                </a:cubicBezTo>
                <a:cubicBezTo>
                  <a:pt x="0" y="143"/>
                  <a:pt x="143" y="0"/>
                  <a:pt x="319" y="0"/>
                </a:cubicBezTo>
                <a:cubicBezTo>
                  <a:pt x="844" y="0"/>
                  <a:pt x="844" y="0"/>
                  <a:pt x="844" y="0"/>
                </a:cubicBezTo>
                <a:cubicBezTo>
                  <a:pt x="1020" y="0"/>
                  <a:pt x="1163" y="143"/>
                  <a:pt x="1163" y="31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58" name="Group 57">
            <a:extLst>
              <a:ext uri="{FF2B5EF4-FFF2-40B4-BE49-F238E27FC236}">
                <a16:creationId xmlns:a16="http://schemas.microsoft.com/office/drawing/2014/main" id="{8DCAEF92-49A1-423C-939E-4449215F1577}"/>
              </a:ext>
            </a:extLst>
          </p:cNvPr>
          <p:cNvGrpSpPr/>
          <p:nvPr/>
        </p:nvGrpSpPr>
        <p:grpSpPr>
          <a:xfrm>
            <a:off x="5787238" y="2173212"/>
            <a:ext cx="1113591" cy="2653748"/>
            <a:chOff x="5787238" y="2173212"/>
            <a:chExt cx="1113591" cy="2653748"/>
          </a:xfrm>
        </p:grpSpPr>
        <p:sp>
          <p:nvSpPr>
            <p:cNvPr id="26" name="Freeform 8">
              <a:extLst>
                <a:ext uri="{FF2B5EF4-FFF2-40B4-BE49-F238E27FC236}">
                  <a16:creationId xmlns:a16="http://schemas.microsoft.com/office/drawing/2014/main" id="{87E7B073-777D-4F0B-A4F0-91D5C029836A}"/>
                </a:ext>
              </a:extLst>
            </p:cNvPr>
            <p:cNvSpPr>
              <a:spLocks/>
            </p:cNvSpPr>
            <p:nvPr/>
          </p:nvSpPr>
          <p:spPr bwMode="auto">
            <a:xfrm>
              <a:off x="5877855" y="2265405"/>
              <a:ext cx="1022974" cy="2469362"/>
            </a:xfrm>
            <a:custGeom>
              <a:avLst/>
              <a:gdLst>
                <a:gd name="T0" fmla="*/ 530 w 530"/>
                <a:gd name="T1" fmla="*/ 1370 h 1372"/>
                <a:gd name="T2" fmla="*/ 530 w 530"/>
                <a:gd name="T3" fmla="*/ 1024 h 1372"/>
                <a:gd name="T4" fmla="*/ 509 w 530"/>
                <a:gd name="T5" fmla="*/ 946 h 1372"/>
                <a:gd name="T6" fmla="*/ 407 w 530"/>
                <a:gd name="T7" fmla="*/ 887 h 1372"/>
                <a:gd name="T8" fmla="*/ 293 w 530"/>
                <a:gd name="T9" fmla="*/ 685 h 1372"/>
                <a:gd name="T10" fmla="*/ 407 w 530"/>
                <a:gd name="T11" fmla="*/ 483 h 1372"/>
                <a:gd name="T12" fmla="*/ 509 w 530"/>
                <a:gd name="T13" fmla="*/ 424 h 1372"/>
                <a:gd name="T14" fmla="*/ 530 w 530"/>
                <a:gd name="T15" fmla="*/ 346 h 1372"/>
                <a:gd name="T16" fmla="*/ 530 w 530"/>
                <a:gd name="T17" fmla="*/ 0 h 1372"/>
                <a:gd name="T18" fmla="*/ 0 w 530"/>
                <a:gd name="T19" fmla="*/ 0 h 1372"/>
                <a:gd name="T20" fmla="*/ 0 w 530"/>
                <a:gd name="T21" fmla="*/ 1372 h 1372"/>
                <a:gd name="T22" fmla="*/ 530 w 530"/>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0" h="1372">
                  <a:moveTo>
                    <a:pt x="530" y="1370"/>
                  </a:moveTo>
                  <a:cubicBezTo>
                    <a:pt x="530" y="1370"/>
                    <a:pt x="530" y="1061"/>
                    <a:pt x="530" y="1024"/>
                  </a:cubicBezTo>
                  <a:cubicBezTo>
                    <a:pt x="530" y="995"/>
                    <a:pt x="528" y="969"/>
                    <a:pt x="509" y="946"/>
                  </a:cubicBezTo>
                  <a:cubicBezTo>
                    <a:pt x="483" y="914"/>
                    <a:pt x="443" y="904"/>
                    <a:pt x="407" y="887"/>
                  </a:cubicBezTo>
                  <a:cubicBezTo>
                    <a:pt x="334" y="852"/>
                    <a:pt x="293" y="763"/>
                    <a:pt x="293" y="685"/>
                  </a:cubicBezTo>
                  <a:cubicBezTo>
                    <a:pt x="293" y="607"/>
                    <a:pt x="334" y="518"/>
                    <a:pt x="407" y="483"/>
                  </a:cubicBezTo>
                  <a:cubicBezTo>
                    <a:pt x="443" y="466"/>
                    <a:pt x="483" y="456"/>
                    <a:pt x="509" y="424"/>
                  </a:cubicBezTo>
                  <a:cubicBezTo>
                    <a:pt x="528" y="401"/>
                    <a:pt x="530" y="375"/>
                    <a:pt x="530" y="346"/>
                  </a:cubicBezTo>
                  <a:cubicBezTo>
                    <a:pt x="530" y="309"/>
                    <a:pt x="530" y="0"/>
                    <a:pt x="530" y="0"/>
                  </a:cubicBezTo>
                  <a:cubicBezTo>
                    <a:pt x="0" y="0"/>
                    <a:pt x="0" y="0"/>
                    <a:pt x="0" y="0"/>
                  </a:cubicBezTo>
                  <a:cubicBezTo>
                    <a:pt x="0" y="1372"/>
                    <a:pt x="0" y="1372"/>
                    <a:pt x="0" y="1372"/>
                  </a:cubicBezTo>
                  <a:lnTo>
                    <a:pt x="530" y="1370"/>
                  </a:lnTo>
                  <a:close/>
                </a:path>
              </a:pathLst>
            </a:custGeom>
            <a:solidFill>
              <a:schemeClr val="tx2"/>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7F8ACED5-4FFF-4652-B68E-72E3FA738C1D}"/>
                </a:ext>
              </a:extLst>
            </p:cNvPr>
            <p:cNvSpPr>
              <a:spLocks/>
            </p:cNvSpPr>
            <p:nvPr/>
          </p:nvSpPr>
          <p:spPr bwMode="auto">
            <a:xfrm>
              <a:off x="5787238" y="2173212"/>
              <a:ext cx="1022974" cy="2653748"/>
            </a:xfrm>
            <a:custGeom>
              <a:avLst/>
              <a:gdLst>
                <a:gd name="T0" fmla="*/ 530 w 530"/>
                <a:gd name="T1" fmla="*/ 1370 h 1372"/>
                <a:gd name="T2" fmla="*/ 530 w 530"/>
                <a:gd name="T3" fmla="*/ 1024 h 1372"/>
                <a:gd name="T4" fmla="*/ 509 w 530"/>
                <a:gd name="T5" fmla="*/ 946 h 1372"/>
                <a:gd name="T6" fmla="*/ 407 w 530"/>
                <a:gd name="T7" fmla="*/ 887 h 1372"/>
                <a:gd name="T8" fmla="*/ 293 w 530"/>
                <a:gd name="T9" fmla="*/ 685 h 1372"/>
                <a:gd name="T10" fmla="*/ 407 w 530"/>
                <a:gd name="T11" fmla="*/ 483 h 1372"/>
                <a:gd name="T12" fmla="*/ 509 w 530"/>
                <a:gd name="T13" fmla="*/ 424 h 1372"/>
                <a:gd name="T14" fmla="*/ 530 w 530"/>
                <a:gd name="T15" fmla="*/ 346 h 1372"/>
                <a:gd name="T16" fmla="*/ 530 w 530"/>
                <a:gd name="T17" fmla="*/ 0 h 1372"/>
                <a:gd name="T18" fmla="*/ 0 w 530"/>
                <a:gd name="T19" fmla="*/ 0 h 1372"/>
                <a:gd name="T20" fmla="*/ 0 w 530"/>
                <a:gd name="T21" fmla="*/ 1372 h 1372"/>
                <a:gd name="T22" fmla="*/ 530 w 530"/>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0" h="1372">
                  <a:moveTo>
                    <a:pt x="530" y="1370"/>
                  </a:moveTo>
                  <a:cubicBezTo>
                    <a:pt x="530" y="1370"/>
                    <a:pt x="530" y="1061"/>
                    <a:pt x="530" y="1024"/>
                  </a:cubicBezTo>
                  <a:cubicBezTo>
                    <a:pt x="530" y="995"/>
                    <a:pt x="528" y="969"/>
                    <a:pt x="509" y="946"/>
                  </a:cubicBezTo>
                  <a:cubicBezTo>
                    <a:pt x="483" y="914"/>
                    <a:pt x="443" y="904"/>
                    <a:pt x="407" y="887"/>
                  </a:cubicBezTo>
                  <a:cubicBezTo>
                    <a:pt x="334" y="852"/>
                    <a:pt x="293" y="763"/>
                    <a:pt x="293" y="685"/>
                  </a:cubicBezTo>
                  <a:cubicBezTo>
                    <a:pt x="293" y="607"/>
                    <a:pt x="334" y="518"/>
                    <a:pt x="407" y="483"/>
                  </a:cubicBezTo>
                  <a:cubicBezTo>
                    <a:pt x="443" y="466"/>
                    <a:pt x="483" y="456"/>
                    <a:pt x="509" y="424"/>
                  </a:cubicBezTo>
                  <a:cubicBezTo>
                    <a:pt x="528" y="401"/>
                    <a:pt x="530" y="375"/>
                    <a:pt x="530" y="346"/>
                  </a:cubicBezTo>
                  <a:cubicBezTo>
                    <a:pt x="530" y="309"/>
                    <a:pt x="530" y="0"/>
                    <a:pt x="530" y="0"/>
                  </a:cubicBezTo>
                  <a:cubicBezTo>
                    <a:pt x="0" y="0"/>
                    <a:pt x="0" y="0"/>
                    <a:pt x="0" y="0"/>
                  </a:cubicBezTo>
                  <a:cubicBezTo>
                    <a:pt x="0" y="1372"/>
                    <a:pt x="0" y="1372"/>
                    <a:pt x="0" y="1372"/>
                  </a:cubicBezTo>
                  <a:lnTo>
                    <a:pt x="530" y="137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3" name="Freeform 9">
            <a:extLst>
              <a:ext uri="{FF2B5EF4-FFF2-40B4-BE49-F238E27FC236}">
                <a16:creationId xmlns:a16="http://schemas.microsoft.com/office/drawing/2014/main" id="{2A2E3E2B-9A16-4FE9-ADB8-54ADDDA67C47}"/>
              </a:ext>
            </a:extLst>
          </p:cNvPr>
          <p:cNvSpPr>
            <a:spLocks/>
          </p:cNvSpPr>
          <p:nvPr/>
        </p:nvSpPr>
        <p:spPr bwMode="auto">
          <a:xfrm>
            <a:off x="3608537" y="2882527"/>
            <a:ext cx="2243775" cy="1232516"/>
          </a:xfrm>
          <a:custGeom>
            <a:avLst/>
            <a:gdLst>
              <a:gd name="T0" fmla="*/ 1162 w 1162"/>
              <a:gd name="T1" fmla="*/ 319 h 637"/>
              <a:gd name="T2" fmla="*/ 844 w 1162"/>
              <a:gd name="T3" fmla="*/ 637 h 637"/>
              <a:gd name="T4" fmla="*/ 318 w 1162"/>
              <a:gd name="T5" fmla="*/ 637 h 637"/>
              <a:gd name="T6" fmla="*/ 0 w 1162"/>
              <a:gd name="T7" fmla="*/ 319 h 637"/>
              <a:gd name="T8" fmla="*/ 0 w 1162"/>
              <a:gd name="T9" fmla="*/ 319 h 637"/>
              <a:gd name="T10" fmla="*/ 318 w 1162"/>
              <a:gd name="T11" fmla="*/ 0 h 637"/>
              <a:gd name="T12" fmla="*/ 844 w 1162"/>
              <a:gd name="T13" fmla="*/ 0 h 637"/>
              <a:gd name="T14" fmla="*/ 1162 w 1162"/>
              <a:gd name="T15" fmla="*/ 319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2" h="637">
                <a:moveTo>
                  <a:pt x="1162" y="319"/>
                </a:moveTo>
                <a:cubicBezTo>
                  <a:pt x="1162" y="495"/>
                  <a:pt x="1020" y="637"/>
                  <a:pt x="844" y="637"/>
                </a:cubicBezTo>
                <a:cubicBezTo>
                  <a:pt x="318" y="637"/>
                  <a:pt x="318" y="637"/>
                  <a:pt x="318" y="637"/>
                </a:cubicBezTo>
                <a:cubicBezTo>
                  <a:pt x="142" y="637"/>
                  <a:pt x="0" y="495"/>
                  <a:pt x="0" y="319"/>
                </a:cubicBezTo>
                <a:cubicBezTo>
                  <a:pt x="0" y="319"/>
                  <a:pt x="0" y="319"/>
                  <a:pt x="0" y="319"/>
                </a:cubicBezTo>
                <a:cubicBezTo>
                  <a:pt x="0" y="143"/>
                  <a:pt x="142" y="0"/>
                  <a:pt x="318" y="0"/>
                </a:cubicBezTo>
                <a:cubicBezTo>
                  <a:pt x="844" y="0"/>
                  <a:pt x="844" y="0"/>
                  <a:pt x="844" y="0"/>
                </a:cubicBezTo>
                <a:cubicBezTo>
                  <a:pt x="1020" y="0"/>
                  <a:pt x="1162" y="143"/>
                  <a:pt x="1162" y="31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57" name="Group 56">
            <a:extLst>
              <a:ext uri="{FF2B5EF4-FFF2-40B4-BE49-F238E27FC236}">
                <a16:creationId xmlns:a16="http://schemas.microsoft.com/office/drawing/2014/main" id="{EAE115CD-1BA7-4030-9500-3B87D7483B48}"/>
              </a:ext>
            </a:extLst>
          </p:cNvPr>
          <p:cNvGrpSpPr/>
          <p:nvPr/>
        </p:nvGrpSpPr>
        <p:grpSpPr>
          <a:xfrm>
            <a:off x="3302686" y="2173212"/>
            <a:ext cx="1116194" cy="2653748"/>
            <a:chOff x="3302686" y="2173212"/>
            <a:chExt cx="1116194" cy="2653748"/>
          </a:xfrm>
        </p:grpSpPr>
        <p:sp>
          <p:nvSpPr>
            <p:cNvPr id="27" name="Freeform 10">
              <a:extLst>
                <a:ext uri="{FF2B5EF4-FFF2-40B4-BE49-F238E27FC236}">
                  <a16:creationId xmlns:a16="http://schemas.microsoft.com/office/drawing/2014/main" id="{C3B74DBA-2ACE-4A4F-B2C7-DDB53E02CEE5}"/>
                </a:ext>
              </a:extLst>
            </p:cNvPr>
            <p:cNvSpPr>
              <a:spLocks/>
            </p:cNvSpPr>
            <p:nvPr/>
          </p:nvSpPr>
          <p:spPr bwMode="auto">
            <a:xfrm>
              <a:off x="3393303" y="2265405"/>
              <a:ext cx="1025577" cy="2469362"/>
            </a:xfrm>
            <a:custGeom>
              <a:avLst/>
              <a:gdLst>
                <a:gd name="T0" fmla="*/ 531 w 531"/>
                <a:gd name="T1" fmla="*/ 1370 h 1372"/>
                <a:gd name="T2" fmla="*/ 531 w 531"/>
                <a:gd name="T3" fmla="*/ 1024 h 1372"/>
                <a:gd name="T4" fmla="*/ 510 w 531"/>
                <a:gd name="T5" fmla="*/ 946 h 1372"/>
                <a:gd name="T6" fmla="*/ 408 w 531"/>
                <a:gd name="T7" fmla="*/ 887 h 1372"/>
                <a:gd name="T8" fmla="*/ 294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9" y="969"/>
                    <a:pt x="510" y="946"/>
                  </a:cubicBezTo>
                  <a:cubicBezTo>
                    <a:pt x="484" y="914"/>
                    <a:pt x="444" y="904"/>
                    <a:pt x="408" y="887"/>
                  </a:cubicBezTo>
                  <a:cubicBezTo>
                    <a:pt x="335" y="852"/>
                    <a:pt x="294" y="763"/>
                    <a:pt x="294" y="685"/>
                  </a:cubicBezTo>
                  <a:cubicBezTo>
                    <a:pt x="294" y="607"/>
                    <a:pt x="335" y="518"/>
                    <a:pt x="408" y="483"/>
                  </a:cubicBezTo>
                  <a:cubicBezTo>
                    <a:pt x="444" y="466"/>
                    <a:pt x="484" y="456"/>
                    <a:pt x="510" y="424"/>
                  </a:cubicBezTo>
                  <a:cubicBezTo>
                    <a:pt x="529"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chemeClr val="tx2"/>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4F0CE96E-C77B-41C8-90E2-412D410A503C}"/>
                </a:ext>
              </a:extLst>
            </p:cNvPr>
            <p:cNvSpPr>
              <a:spLocks/>
            </p:cNvSpPr>
            <p:nvPr/>
          </p:nvSpPr>
          <p:spPr bwMode="auto">
            <a:xfrm>
              <a:off x="3302686" y="2173212"/>
              <a:ext cx="1025577" cy="2653748"/>
            </a:xfrm>
            <a:custGeom>
              <a:avLst/>
              <a:gdLst>
                <a:gd name="T0" fmla="*/ 531 w 531"/>
                <a:gd name="T1" fmla="*/ 1370 h 1372"/>
                <a:gd name="T2" fmla="*/ 531 w 531"/>
                <a:gd name="T3" fmla="*/ 1024 h 1372"/>
                <a:gd name="T4" fmla="*/ 510 w 531"/>
                <a:gd name="T5" fmla="*/ 946 h 1372"/>
                <a:gd name="T6" fmla="*/ 408 w 531"/>
                <a:gd name="T7" fmla="*/ 887 h 1372"/>
                <a:gd name="T8" fmla="*/ 294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9" y="969"/>
                    <a:pt x="510" y="946"/>
                  </a:cubicBezTo>
                  <a:cubicBezTo>
                    <a:pt x="484" y="914"/>
                    <a:pt x="444" y="904"/>
                    <a:pt x="408" y="887"/>
                  </a:cubicBezTo>
                  <a:cubicBezTo>
                    <a:pt x="335" y="852"/>
                    <a:pt x="294" y="763"/>
                    <a:pt x="294" y="685"/>
                  </a:cubicBezTo>
                  <a:cubicBezTo>
                    <a:pt x="294" y="607"/>
                    <a:pt x="335" y="518"/>
                    <a:pt x="408" y="483"/>
                  </a:cubicBezTo>
                  <a:cubicBezTo>
                    <a:pt x="444" y="466"/>
                    <a:pt x="484" y="456"/>
                    <a:pt x="510" y="424"/>
                  </a:cubicBezTo>
                  <a:cubicBezTo>
                    <a:pt x="529"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5" name="Freeform 11">
            <a:extLst>
              <a:ext uri="{FF2B5EF4-FFF2-40B4-BE49-F238E27FC236}">
                <a16:creationId xmlns:a16="http://schemas.microsoft.com/office/drawing/2014/main" id="{CEFAD5A8-E1DE-4528-BCDC-50CDC3A44B18}"/>
              </a:ext>
            </a:extLst>
          </p:cNvPr>
          <p:cNvSpPr>
            <a:spLocks/>
          </p:cNvSpPr>
          <p:nvPr/>
        </p:nvSpPr>
        <p:spPr bwMode="auto">
          <a:xfrm>
            <a:off x="1123985" y="2882527"/>
            <a:ext cx="2246378" cy="1232516"/>
          </a:xfrm>
          <a:custGeom>
            <a:avLst/>
            <a:gdLst>
              <a:gd name="T0" fmla="*/ 1163 w 1163"/>
              <a:gd name="T1" fmla="*/ 319 h 637"/>
              <a:gd name="T2" fmla="*/ 844 w 1163"/>
              <a:gd name="T3" fmla="*/ 637 h 637"/>
              <a:gd name="T4" fmla="*/ 319 w 1163"/>
              <a:gd name="T5" fmla="*/ 637 h 637"/>
              <a:gd name="T6" fmla="*/ 0 w 1163"/>
              <a:gd name="T7" fmla="*/ 319 h 637"/>
              <a:gd name="T8" fmla="*/ 0 w 1163"/>
              <a:gd name="T9" fmla="*/ 319 h 637"/>
              <a:gd name="T10" fmla="*/ 319 w 1163"/>
              <a:gd name="T11" fmla="*/ 0 h 637"/>
              <a:gd name="T12" fmla="*/ 844 w 1163"/>
              <a:gd name="T13" fmla="*/ 0 h 637"/>
              <a:gd name="T14" fmla="*/ 1163 w 1163"/>
              <a:gd name="T15" fmla="*/ 319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3" h="637">
                <a:moveTo>
                  <a:pt x="1163" y="319"/>
                </a:moveTo>
                <a:cubicBezTo>
                  <a:pt x="1163" y="495"/>
                  <a:pt x="1020" y="637"/>
                  <a:pt x="844" y="637"/>
                </a:cubicBezTo>
                <a:cubicBezTo>
                  <a:pt x="319" y="637"/>
                  <a:pt x="319" y="637"/>
                  <a:pt x="319" y="637"/>
                </a:cubicBezTo>
                <a:cubicBezTo>
                  <a:pt x="143" y="637"/>
                  <a:pt x="0" y="495"/>
                  <a:pt x="0" y="319"/>
                </a:cubicBezTo>
                <a:cubicBezTo>
                  <a:pt x="0" y="319"/>
                  <a:pt x="0" y="319"/>
                  <a:pt x="0" y="319"/>
                </a:cubicBezTo>
                <a:cubicBezTo>
                  <a:pt x="0" y="143"/>
                  <a:pt x="143" y="0"/>
                  <a:pt x="319" y="0"/>
                </a:cubicBezTo>
                <a:cubicBezTo>
                  <a:pt x="844" y="0"/>
                  <a:pt x="844" y="0"/>
                  <a:pt x="844" y="0"/>
                </a:cubicBezTo>
                <a:cubicBezTo>
                  <a:pt x="1020" y="0"/>
                  <a:pt x="1163" y="143"/>
                  <a:pt x="1163" y="3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56" name="Group 55">
            <a:extLst>
              <a:ext uri="{FF2B5EF4-FFF2-40B4-BE49-F238E27FC236}">
                <a16:creationId xmlns:a16="http://schemas.microsoft.com/office/drawing/2014/main" id="{0ECB4848-A20F-4746-8587-AEA331A478B5}"/>
              </a:ext>
            </a:extLst>
          </p:cNvPr>
          <p:cNvGrpSpPr/>
          <p:nvPr/>
        </p:nvGrpSpPr>
        <p:grpSpPr>
          <a:xfrm>
            <a:off x="820737" y="2173212"/>
            <a:ext cx="1116194" cy="2653748"/>
            <a:chOff x="820737" y="2173212"/>
            <a:chExt cx="1116194" cy="2653748"/>
          </a:xfrm>
        </p:grpSpPr>
        <p:sp>
          <p:nvSpPr>
            <p:cNvPr id="28" name="Freeform 12">
              <a:extLst>
                <a:ext uri="{FF2B5EF4-FFF2-40B4-BE49-F238E27FC236}">
                  <a16:creationId xmlns:a16="http://schemas.microsoft.com/office/drawing/2014/main" id="{21DFA7C1-C8BD-433E-82D8-E6275400FB5D}"/>
                </a:ext>
              </a:extLst>
            </p:cNvPr>
            <p:cNvSpPr>
              <a:spLocks/>
            </p:cNvSpPr>
            <p:nvPr/>
          </p:nvSpPr>
          <p:spPr bwMode="auto">
            <a:xfrm>
              <a:off x="911354" y="2265405"/>
              <a:ext cx="1025577" cy="2469362"/>
            </a:xfrm>
            <a:custGeom>
              <a:avLst/>
              <a:gdLst>
                <a:gd name="T0" fmla="*/ 531 w 531"/>
                <a:gd name="T1" fmla="*/ 1370 h 1372"/>
                <a:gd name="T2" fmla="*/ 531 w 531"/>
                <a:gd name="T3" fmla="*/ 1024 h 1372"/>
                <a:gd name="T4" fmla="*/ 510 w 531"/>
                <a:gd name="T5" fmla="*/ 946 h 1372"/>
                <a:gd name="T6" fmla="*/ 408 w 531"/>
                <a:gd name="T7" fmla="*/ 887 h 1372"/>
                <a:gd name="T8" fmla="*/ 293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8" y="969"/>
                    <a:pt x="510" y="946"/>
                  </a:cubicBezTo>
                  <a:cubicBezTo>
                    <a:pt x="483" y="914"/>
                    <a:pt x="443" y="904"/>
                    <a:pt x="408" y="887"/>
                  </a:cubicBezTo>
                  <a:cubicBezTo>
                    <a:pt x="335" y="852"/>
                    <a:pt x="293" y="763"/>
                    <a:pt x="293" y="685"/>
                  </a:cubicBezTo>
                  <a:cubicBezTo>
                    <a:pt x="293" y="607"/>
                    <a:pt x="335" y="518"/>
                    <a:pt x="408" y="483"/>
                  </a:cubicBezTo>
                  <a:cubicBezTo>
                    <a:pt x="443" y="466"/>
                    <a:pt x="483" y="456"/>
                    <a:pt x="510" y="424"/>
                  </a:cubicBezTo>
                  <a:cubicBezTo>
                    <a:pt x="528"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chemeClr val="tx2"/>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9D63305C-F1A8-4056-9CB1-42ACD67C642D}"/>
                </a:ext>
              </a:extLst>
            </p:cNvPr>
            <p:cNvSpPr>
              <a:spLocks/>
            </p:cNvSpPr>
            <p:nvPr/>
          </p:nvSpPr>
          <p:spPr bwMode="auto">
            <a:xfrm>
              <a:off x="820737" y="2173212"/>
              <a:ext cx="1025577" cy="2653748"/>
            </a:xfrm>
            <a:custGeom>
              <a:avLst/>
              <a:gdLst>
                <a:gd name="T0" fmla="*/ 531 w 531"/>
                <a:gd name="T1" fmla="*/ 1370 h 1372"/>
                <a:gd name="T2" fmla="*/ 531 w 531"/>
                <a:gd name="T3" fmla="*/ 1024 h 1372"/>
                <a:gd name="T4" fmla="*/ 510 w 531"/>
                <a:gd name="T5" fmla="*/ 946 h 1372"/>
                <a:gd name="T6" fmla="*/ 408 w 531"/>
                <a:gd name="T7" fmla="*/ 887 h 1372"/>
                <a:gd name="T8" fmla="*/ 293 w 531"/>
                <a:gd name="T9" fmla="*/ 685 h 1372"/>
                <a:gd name="T10" fmla="*/ 408 w 531"/>
                <a:gd name="T11" fmla="*/ 483 h 1372"/>
                <a:gd name="T12" fmla="*/ 510 w 531"/>
                <a:gd name="T13" fmla="*/ 424 h 1372"/>
                <a:gd name="T14" fmla="*/ 531 w 531"/>
                <a:gd name="T15" fmla="*/ 346 h 1372"/>
                <a:gd name="T16" fmla="*/ 531 w 531"/>
                <a:gd name="T17" fmla="*/ 0 h 1372"/>
                <a:gd name="T18" fmla="*/ 0 w 531"/>
                <a:gd name="T19" fmla="*/ 0 h 1372"/>
                <a:gd name="T20" fmla="*/ 0 w 531"/>
                <a:gd name="T21" fmla="*/ 1372 h 1372"/>
                <a:gd name="T22" fmla="*/ 531 w 531"/>
                <a:gd name="T23" fmla="*/ 1370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1" h="1372">
                  <a:moveTo>
                    <a:pt x="531" y="1370"/>
                  </a:moveTo>
                  <a:cubicBezTo>
                    <a:pt x="531" y="1370"/>
                    <a:pt x="531" y="1061"/>
                    <a:pt x="531" y="1024"/>
                  </a:cubicBezTo>
                  <a:cubicBezTo>
                    <a:pt x="531" y="995"/>
                    <a:pt x="528" y="969"/>
                    <a:pt x="510" y="946"/>
                  </a:cubicBezTo>
                  <a:cubicBezTo>
                    <a:pt x="483" y="914"/>
                    <a:pt x="443" y="904"/>
                    <a:pt x="408" y="887"/>
                  </a:cubicBezTo>
                  <a:cubicBezTo>
                    <a:pt x="335" y="852"/>
                    <a:pt x="293" y="763"/>
                    <a:pt x="293" y="685"/>
                  </a:cubicBezTo>
                  <a:cubicBezTo>
                    <a:pt x="293" y="607"/>
                    <a:pt x="335" y="518"/>
                    <a:pt x="408" y="483"/>
                  </a:cubicBezTo>
                  <a:cubicBezTo>
                    <a:pt x="443" y="466"/>
                    <a:pt x="483" y="456"/>
                    <a:pt x="510" y="424"/>
                  </a:cubicBezTo>
                  <a:cubicBezTo>
                    <a:pt x="528" y="401"/>
                    <a:pt x="531" y="375"/>
                    <a:pt x="531" y="346"/>
                  </a:cubicBezTo>
                  <a:cubicBezTo>
                    <a:pt x="531" y="309"/>
                    <a:pt x="531" y="0"/>
                    <a:pt x="531" y="0"/>
                  </a:cubicBezTo>
                  <a:cubicBezTo>
                    <a:pt x="0" y="0"/>
                    <a:pt x="0" y="0"/>
                    <a:pt x="0" y="0"/>
                  </a:cubicBezTo>
                  <a:cubicBezTo>
                    <a:pt x="0" y="1372"/>
                    <a:pt x="0" y="1372"/>
                    <a:pt x="0" y="1372"/>
                  </a:cubicBezTo>
                  <a:lnTo>
                    <a:pt x="531" y="137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1" name="Oval 30">
            <a:extLst>
              <a:ext uri="{FF2B5EF4-FFF2-40B4-BE49-F238E27FC236}">
                <a16:creationId xmlns:a16="http://schemas.microsoft.com/office/drawing/2014/main" id="{2F1DD9F9-9AB8-4AB3-A48A-5CB6912A1905}"/>
              </a:ext>
            </a:extLst>
          </p:cNvPr>
          <p:cNvSpPr/>
          <p:nvPr/>
        </p:nvSpPr>
        <p:spPr>
          <a:xfrm>
            <a:off x="1520928" y="3173399"/>
            <a:ext cx="650772" cy="650772"/>
          </a:xfrm>
          <a:prstGeom prst="ellipse">
            <a:avLst/>
          </a:prstGeom>
          <a:solidFill>
            <a:schemeClr val="bg1"/>
          </a:solidFill>
          <a:ln>
            <a:noFill/>
          </a:ln>
          <a:effectLst>
            <a:outerShdw blurRad="88900" dist="50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Oval 31">
            <a:extLst>
              <a:ext uri="{FF2B5EF4-FFF2-40B4-BE49-F238E27FC236}">
                <a16:creationId xmlns:a16="http://schemas.microsoft.com/office/drawing/2014/main" id="{B16CA450-FE67-456F-BF9B-0312F7744598}"/>
              </a:ext>
            </a:extLst>
          </p:cNvPr>
          <p:cNvSpPr/>
          <p:nvPr/>
        </p:nvSpPr>
        <p:spPr>
          <a:xfrm>
            <a:off x="4006282" y="3173399"/>
            <a:ext cx="650772" cy="650772"/>
          </a:xfrm>
          <a:prstGeom prst="ellipse">
            <a:avLst/>
          </a:prstGeom>
          <a:solidFill>
            <a:schemeClr val="bg1"/>
          </a:solidFill>
          <a:ln>
            <a:noFill/>
          </a:ln>
          <a:effectLst>
            <a:outerShdw blurRad="88900" dist="50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F6F7DB20-958F-49B8-A73E-D2378193C75B}"/>
              </a:ext>
            </a:extLst>
          </p:cNvPr>
          <p:cNvSpPr/>
          <p:nvPr/>
        </p:nvSpPr>
        <p:spPr>
          <a:xfrm>
            <a:off x="6494574" y="3173399"/>
            <a:ext cx="650772" cy="650772"/>
          </a:xfrm>
          <a:prstGeom prst="ellipse">
            <a:avLst/>
          </a:prstGeom>
          <a:solidFill>
            <a:schemeClr val="bg1"/>
          </a:solidFill>
          <a:ln>
            <a:noFill/>
          </a:ln>
          <a:effectLst>
            <a:outerShdw blurRad="88900" dist="50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14E7558D-6EE4-4392-BF9E-E25BEC3A0451}"/>
              </a:ext>
            </a:extLst>
          </p:cNvPr>
          <p:cNvSpPr/>
          <p:nvPr/>
        </p:nvSpPr>
        <p:spPr>
          <a:xfrm>
            <a:off x="8969378" y="3173399"/>
            <a:ext cx="650772" cy="650772"/>
          </a:xfrm>
          <a:prstGeom prst="ellipse">
            <a:avLst/>
          </a:prstGeom>
          <a:solidFill>
            <a:schemeClr val="bg1"/>
          </a:solidFill>
          <a:ln>
            <a:noFill/>
          </a:ln>
          <a:effectLst>
            <a:outerShdw blurRad="88900" dist="508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Freeform 81">
            <a:extLst>
              <a:ext uri="{FF2B5EF4-FFF2-40B4-BE49-F238E27FC236}">
                <a16:creationId xmlns:a16="http://schemas.microsoft.com/office/drawing/2014/main" id="{33AC1847-11ED-4F7B-B5AE-73F9078692A2}"/>
              </a:ext>
            </a:extLst>
          </p:cNvPr>
          <p:cNvSpPr>
            <a:spLocks noEditPoints="1"/>
          </p:cNvSpPr>
          <p:nvPr/>
        </p:nvSpPr>
        <p:spPr bwMode="auto">
          <a:xfrm>
            <a:off x="6653740" y="3392357"/>
            <a:ext cx="332440" cy="212856"/>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36" name="Freeform 100">
            <a:extLst>
              <a:ext uri="{FF2B5EF4-FFF2-40B4-BE49-F238E27FC236}">
                <a16:creationId xmlns:a16="http://schemas.microsoft.com/office/drawing/2014/main" id="{9994C3AE-7046-43DC-BBEA-B9FD5471AFA4}"/>
              </a:ext>
            </a:extLst>
          </p:cNvPr>
          <p:cNvSpPr>
            <a:spLocks/>
          </p:cNvSpPr>
          <p:nvPr/>
        </p:nvSpPr>
        <p:spPr bwMode="auto">
          <a:xfrm>
            <a:off x="4170446" y="3339970"/>
            <a:ext cx="322444" cy="317630"/>
          </a:xfrm>
          <a:custGeom>
            <a:avLst/>
            <a:gdLst>
              <a:gd name="T0" fmla="*/ 209294 w 62"/>
              <a:gd name="T1" fmla="*/ 192374 h 61"/>
              <a:gd name="T2" fmla="*/ 195570 w 62"/>
              <a:gd name="T3" fmla="*/ 206115 h 61"/>
              <a:gd name="T4" fmla="*/ 185277 w 62"/>
              <a:gd name="T5" fmla="*/ 209550 h 61"/>
              <a:gd name="T6" fmla="*/ 171552 w 62"/>
              <a:gd name="T7" fmla="*/ 206115 h 61"/>
              <a:gd name="T8" fmla="*/ 126949 w 62"/>
              <a:gd name="T9" fmla="*/ 161457 h 61"/>
              <a:gd name="T10" fmla="*/ 123518 w 62"/>
              <a:gd name="T11" fmla="*/ 151151 h 61"/>
              <a:gd name="T12" fmla="*/ 130380 w 62"/>
              <a:gd name="T13" fmla="*/ 137410 h 61"/>
              <a:gd name="T14" fmla="*/ 96069 w 62"/>
              <a:gd name="T15" fmla="*/ 106493 h 61"/>
              <a:gd name="T16" fmla="*/ 82345 w 62"/>
              <a:gd name="T17" fmla="*/ 123669 h 61"/>
              <a:gd name="T18" fmla="*/ 78914 w 62"/>
              <a:gd name="T19" fmla="*/ 123669 h 61"/>
              <a:gd name="T20" fmla="*/ 75483 w 62"/>
              <a:gd name="T21" fmla="*/ 123669 h 61"/>
              <a:gd name="T22" fmla="*/ 82345 w 62"/>
              <a:gd name="T23" fmla="*/ 133975 h 61"/>
              <a:gd name="T24" fmla="*/ 78914 w 62"/>
              <a:gd name="T25" fmla="*/ 144280 h 61"/>
              <a:gd name="T26" fmla="*/ 61759 w 62"/>
              <a:gd name="T27" fmla="*/ 154586 h 61"/>
              <a:gd name="T28" fmla="*/ 54897 w 62"/>
              <a:gd name="T29" fmla="*/ 151151 h 61"/>
              <a:gd name="T30" fmla="*/ 3431 w 62"/>
              <a:gd name="T31" fmla="*/ 99622 h 61"/>
              <a:gd name="T32" fmla="*/ 0 w 62"/>
              <a:gd name="T33" fmla="*/ 92752 h 61"/>
              <a:gd name="T34" fmla="*/ 10293 w 62"/>
              <a:gd name="T35" fmla="*/ 75575 h 61"/>
              <a:gd name="T36" fmla="*/ 20586 w 62"/>
              <a:gd name="T37" fmla="*/ 72140 h 61"/>
              <a:gd name="T38" fmla="*/ 30879 w 62"/>
              <a:gd name="T39" fmla="*/ 79011 h 61"/>
              <a:gd name="T40" fmla="*/ 30879 w 62"/>
              <a:gd name="T41" fmla="*/ 75575 h 61"/>
              <a:gd name="T42" fmla="*/ 30879 w 62"/>
              <a:gd name="T43" fmla="*/ 72140 h 61"/>
              <a:gd name="T44" fmla="*/ 75483 w 62"/>
              <a:gd name="T45" fmla="*/ 30917 h 61"/>
              <a:gd name="T46" fmla="*/ 78914 w 62"/>
              <a:gd name="T47" fmla="*/ 27482 h 61"/>
              <a:gd name="T48" fmla="*/ 82345 w 62"/>
              <a:gd name="T49" fmla="*/ 30917 h 61"/>
              <a:gd name="T50" fmla="*/ 75483 w 62"/>
              <a:gd name="T51" fmla="*/ 17176 h 61"/>
              <a:gd name="T52" fmla="*/ 78914 w 62"/>
              <a:gd name="T53" fmla="*/ 10306 h 61"/>
              <a:gd name="T54" fmla="*/ 92638 w 62"/>
              <a:gd name="T55" fmla="*/ 0 h 61"/>
              <a:gd name="T56" fmla="*/ 102931 w 62"/>
              <a:gd name="T57" fmla="*/ 3435 h 61"/>
              <a:gd name="T58" fmla="*/ 150966 w 62"/>
              <a:gd name="T59" fmla="*/ 51529 h 61"/>
              <a:gd name="T60" fmla="*/ 154397 w 62"/>
              <a:gd name="T61" fmla="*/ 61834 h 61"/>
              <a:gd name="T62" fmla="*/ 144104 w 62"/>
              <a:gd name="T63" fmla="*/ 75575 h 61"/>
              <a:gd name="T64" fmla="*/ 137242 w 62"/>
              <a:gd name="T65" fmla="*/ 79011 h 61"/>
              <a:gd name="T66" fmla="*/ 123518 w 62"/>
              <a:gd name="T67" fmla="*/ 72140 h 61"/>
              <a:gd name="T68" fmla="*/ 126949 w 62"/>
              <a:gd name="T69" fmla="*/ 75575 h 61"/>
              <a:gd name="T70" fmla="*/ 123518 w 62"/>
              <a:gd name="T71" fmla="*/ 79011 h 61"/>
              <a:gd name="T72" fmla="*/ 109794 w 62"/>
              <a:gd name="T73" fmla="*/ 96187 h 61"/>
              <a:gd name="T74" fmla="*/ 140673 w 62"/>
              <a:gd name="T75" fmla="*/ 127104 h 61"/>
              <a:gd name="T76" fmla="*/ 150966 w 62"/>
              <a:gd name="T77" fmla="*/ 120234 h 61"/>
              <a:gd name="T78" fmla="*/ 164690 w 62"/>
              <a:gd name="T79" fmla="*/ 127104 h 61"/>
              <a:gd name="T80" fmla="*/ 209294 w 62"/>
              <a:gd name="T81" fmla="*/ 171762 h 61"/>
              <a:gd name="T82" fmla="*/ 212725 w 62"/>
              <a:gd name="T83" fmla="*/ 182068 h 61"/>
              <a:gd name="T84" fmla="*/ 209294 w 62"/>
              <a:gd name="T85" fmla="*/ 192374 h 6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 h="61">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37" name="Freeform 101">
            <a:extLst>
              <a:ext uri="{FF2B5EF4-FFF2-40B4-BE49-F238E27FC236}">
                <a16:creationId xmlns:a16="http://schemas.microsoft.com/office/drawing/2014/main" id="{684219EC-F66E-414C-A9DC-759E6B2E8D3D}"/>
              </a:ext>
            </a:extLst>
          </p:cNvPr>
          <p:cNvSpPr>
            <a:spLocks noEditPoints="1"/>
          </p:cNvSpPr>
          <p:nvPr/>
        </p:nvSpPr>
        <p:spPr bwMode="auto">
          <a:xfrm>
            <a:off x="1677245" y="3342368"/>
            <a:ext cx="338138" cy="312834"/>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38" name="Freeform 174">
            <a:extLst>
              <a:ext uri="{FF2B5EF4-FFF2-40B4-BE49-F238E27FC236}">
                <a16:creationId xmlns:a16="http://schemas.microsoft.com/office/drawing/2014/main" id="{81913C9F-A6E9-4BEB-A97C-6C71C2A91E41}"/>
              </a:ext>
            </a:extLst>
          </p:cNvPr>
          <p:cNvSpPr>
            <a:spLocks noEditPoints="1"/>
          </p:cNvSpPr>
          <p:nvPr/>
        </p:nvSpPr>
        <p:spPr bwMode="auto">
          <a:xfrm>
            <a:off x="9119945" y="3376871"/>
            <a:ext cx="349638" cy="243828"/>
          </a:xfrm>
          <a:custGeom>
            <a:avLst/>
            <a:gdLst>
              <a:gd name="T0" fmla="*/ 220617 w 70"/>
              <a:gd name="T1" fmla="*/ 68684 h 49"/>
              <a:gd name="T2" fmla="*/ 120650 w 70"/>
              <a:gd name="T3" fmla="*/ 30908 h 49"/>
              <a:gd name="T4" fmla="*/ 24130 w 70"/>
              <a:gd name="T5" fmla="*/ 68684 h 49"/>
              <a:gd name="T6" fmla="*/ 20683 w 70"/>
              <a:gd name="T7" fmla="*/ 68684 h 49"/>
              <a:gd name="T8" fmla="*/ 0 w 70"/>
              <a:gd name="T9" fmla="*/ 48079 h 49"/>
              <a:gd name="T10" fmla="*/ 3447 w 70"/>
              <a:gd name="T11" fmla="*/ 44644 h 49"/>
              <a:gd name="T12" fmla="*/ 120650 w 70"/>
              <a:gd name="T13" fmla="*/ 0 h 49"/>
              <a:gd name="T14" fmla="*/ 241300 w 70"/>
              <a:gd name="T15" fmla="*/ 44644 h 49"/>
              <a:gd name="T16" fmla="*/ 241300 w 70"/>
              <a:gd name="T17" fmla="*/ 48079 h 49"/>
              <a:gd name="T18" fmla="*/ 220617 w 70"/>
              <a:gd name="T19" fmla="*/ 68684 h 49"/>
              <a:gd name="T20" fmla="*/ 220617 w 70"/>
              <a:gd name="T21" fmla="*/ 68684 h 49"/>
              <a:gd name="T22" fmla="*/ 186146 w 70"/>
              <a:gd name="T23" fmla="*/ 103026 h 49"/>
              <a:gd name="T24" fmla="*/ 120650 w 70"/>
              <a:gd name="T25" fmla="*/ 75552 h 49"/>
              <a:gd name="T26" fmla="*/ 55154 w 70"/>
              <a:gd name="T27" fmla="*/ 103026 h 49"/>
              <a:gd name="T28" fmla="*/ 34471 w 70"/>
              <a:gd name="T29" fmla="*/ 82420 h 49"/>
              <a:gd name="T30" fmla="*/ 34471 w 70"/>
              <a:gd name="T31" fmla="*/ 78986 h 49"/>
              <a:gd name="T32" fmla="*/ 120650 w 70"/>
              <a:gd name="T33" fmla="*/ 44644 h 49"/>
              <a:gd name="T34" fmla="*/ 206829 w 70"/>
              <a:gd name="T35" fmla="*/ 78986 h 49"/>
              <a:gd name="T36" fmla="*/ 210276 w 70"/>
              <a:gd name="T37" fmla="*/ 82420 h 49"/>
              <a:gd name="T38" fmla="*/ 189593 w 70"/>
              <a:gd name="T39" fmla="*/ 103026 h 49"/>
              <a:gd name="T40" fmla="*/ 186146 w 70"/>
              <a:gd name="T41" fmla="*/ 103026 h 49"/>
              <a:gd name="T42" fmla="*/ 120650 w 70"/>
              <a:gd name="T43" fmla="*/ 123631 h 49"/>
              <a:gd name="T44" fmla="*/ 89626 w 70"/>
              <a:gd name="T45" fmla="*/ 137367 h 49"/>
              <a:gd name="T46" fmla="*/ 68943 w 70"/>
              <a:gd name="T47" fmla="*/ 116762 h 49"/>
              <a:gd name="T48" fmla="*/ 68943 w 70"/>
              <a:gd name="T49" fmla="*/ 113328 h 49"/>
              <a:gd name="T50" fmla="*/ 120650 w 70"/>
              <a:gd name="T51" fmla="*/ 92723 h 49"/>
              <a:gd name="T52" fmla="*/ 175804 w 70"/>
              <a:gd name="T53" fmla="*/ 113328 h 49"/>
              <a:gd name="T54" fmla="*/ 175804 w 70"/>
              <a:gd name="T55" fmla="*/ 116762 h 49"/>
              <a:gd name="T56" fmla="*/ 155121 w 70"/>
              <a:gd name="T57" fmla="*/ 137367 h 49"/>
              <a:gd name="T58" fmla="*/ 120650 w 70"/>
              <a:gd name="T59" fmla="*/ 123631 h 49"/>
              <a:gd name="T60" fmla="*/ 99967 w 70"/>
              <a:gd name="T61" fmla="*/ 147670 h 49"/>
              <a:gd name="T62" fmla="*/ 120650 w 70"/>
              <a:gd name="T63" fmla="*/ 140802 h 49"/>
              <a:gd name="T64" fmla="*/ 141333 w 70"/>
              <a:gd name="T65" fmla="*/ 147670 h 49"/>
              <a:gd name="T66" fmla="*/ 120650 w 70"/>
              <a:gd name="T67" fmla="*/ 168275 h 49"/>
              <a:gd name="T68" fmla="*/ 99967 w 70"/>
              <a:gd name="T69" fmla="*/ 147670 h 4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0" h="49">
                <a:moveTo>
                  <a:pt x="64" y="20"/>
                </a:moveTo>
                <a:cubicBezTo>
                  <a:pt x="55" y="13"/>
                  <a:pt x="46" y="9"/>
                  <a:pt x="35" y="9"/>
                </a:cubicBezTo>
                <a:cubicBezTo>
                  <a:pt x="24" y="9"/>
                  <a:pt x="15" y="13"/>
                  <a:pt x="7" y="20"/>
                </a:cubicBezTo>
                <a:cubicBezTo>
                  <a:pt x="7" y="20"/>
                  <a:pt x="7" y="20"/>
                  <a:pt x="6" y="20"/>
                </a:cubicBezTo>
                <a:cubicBezTo>
                  <a:pt x="5" y="20"/>
                  <a:pt x="0" y="15"/>
                  <a:pt x="0" y="14"/>
                </a:cubicBezTo>
                <a:cubicBezTo>
                  <a:pt x="0" y="14"/>
                  <a:pt x="0" y="14"/>
                  <a:pt x="1" y="13"/>
                </a:cubicBezTo>
                <a:cubicBezTo>
                  <a:pt x="10" y="4"/>
                  <a:pt x="23" y="0"/>
                  <a:pt x="35" y="0"/>
                </a:cubicBezTo>
                <a:cubicBezTo>
                  <a:pt x="48" y="0"/>
                  <a:pt x="61" y="4"/>
                  <a:pt x="70" y="13"/>
                </a:cubicBezTo>
                <a:cubicBezTo>
                  <a:pt x="70" y="14"/>
                  <a:pt x="70" y="14"/>
                  <a:pt x="70" y="14"/>
                </a:cubicBezTo>
                <a:cubicBezTo>
                  <a:pt x="70" y="15"/>
                  <a:pt x="65" y="20"/>
                  <a:pt x="64" y="20"/>
                </a:cubicBezTo>
                <a:cubicBezTo>
                  <a:pt x="64" y="20"/>
                  <a:pt x="64" y="20"/>
                  <a:pt x="64" y="20"/>
                </a:cubicBezTo>
                <a:close/>
                <a:moveTo>
                  <a:pt x="54" y="30"/>
                </a:moveTo>
                <a:cubicBezTo>
                  <a:pt x="48" y="25"/>
                  <a:pt x="43" y="22"/>
                  <a:pt x="35" y="22"/>
                </a:cubicBezTo>
                <a:cubicBezTo>
                  <a:pt x="25" y="22"/>
                  <a:pt x="16" y="30"/>
                  <a:pt x="16" y="30"/>
                </a:cubicBezTo>
                <a:cubicBezTo>
                  <a:pt x="15" y="30"/>
                  <a:pt x="10" y="25"/>
                  <a:pt x="10" y="24"/>
                </a:cubicBezTo>
                <a:cubicBezTo>
                  <a:pt x="10" y="24"/>
                  <a:pt x="10" y="23"/>
                  <a:pt x="10" y="23"/>
                </a:cubicBezTo>
                <a:cubicBezTo>
                  <a:pt x="17" y="17"/>
                  <a:pt x="26" y="13"/>
                  <a:pt x="35" y="13"/>
                </a:cubicBezTo>
                <a:cubicBezTo>
                  <a:pt x="44" y="13"/>
                  <a:pt x="54" y="17"/>
                  <a:pt x="60" y="23"/>
                </a:cubicBezTo>
                <a:cubicBezTo>
                  <a:pt x="61" y="23"/>
                  <a:pt x="61" y="24"/>
                  <a:pt x="61" y="24"/>
                </a:cubicBezTo>
                <a:cubicBezTo>
                  <a:pt x="61" y="25"/>
                  <a:pt x="56" y="30"/>
                  <a:pt x="55" y="30"/>
                </a:cubicBezTo>
                <a:cubicBezTo>
                  <a:pt x="54" y="30"/>
                  <a:pt x="54" y="30"/>
                  <a:pt x="54" y="30"/>
                </a:cubicBezTo>
                <a:close/>
                <a:moveTo>
                  <a:pt x="35" y="36"/>
                </a:moveTo>
                <a:cubicBezTo>
                  <a:pt x="30" y="36"/>
                  <a:pt x="26" y="40"/>
                  <a:pt x="26" y="40"/>
                </a:cubicBezTo>
                <a:cubicBezTo>
                  <a:pt x="25" y="40"/>
                  <a:pt x="20" y="35"/>
                  <a:pt x="20" y="34"/>
                </a:cubicBezTo>
                <a:cubicBezTo>
                  <a:pt x="20" y="33"/>
                  <a:pt x="20" y="33"/>
                  <a:pt x="20" y="33"/>
                </a:cubicBezTo>
                <a:cubicBezTo>
                  <a:pt x="24" y="29"/>
                  <a:pt x="30" y="27"/>
                  <a:pt x="35" y="27"/>
                </a:cubicBezTo>
                <a:cubicBezTo>
                  <a:pt x="41" y="27"/>
                  <a:pt x="47" y="29"/>
                  <a:pt x="51" y="33"/>
                </a:cubicBezTo>
                <a:cubicBezTo>
                  <a:pt x="51" y="33"/>
                  <a:pt x="51" y="33"/>
                  <a:pt x="51" y="34"/>
                </a:cubicBezTo>
                <a:cubicBezTo>
                  <a:pt x="51" y="35"/>
                  <a:pt x="46" y="40"/>
                  <a:pt x="45" y="40"/>
                </a:cubicBezTo>
                <a:cubicBezTo>
                  <a:pt x="44" y="40"/>
                  <a:pt x="41" y="36"/>
                  <a:pt x="35" y="36"/>
                </a:cubicBezTo>
                <a:close/>
                <a:moveTo>
                  <a:pt x="29" y="43"/>
                </a:moveTo>
                <a:cubicBezTo>
                  <a:pt x="29" y="42"/>
                  <a:pt x="34" y="41"/>
                  <a:pt x="35" y="41"/>
                </a:cubicBezTo>
                <a:cubicBezTo>
                  <a:pt x="37" y="41"/>
                  <a:pt x="41" y="42"/>
                  <a:pt x="41" y="43"/>
                </a:cubicBezTo>
                <a:cubicBezTo>
                  <a:pt x="41" y="44"/>
                  <a:pt x="36" y="49"/>
                  <a:pt x="35" y="49"/>
                </a:cubicBezTo>
                <a:cubicBezTo>
                  <a:pt x="34" y="49"/>
                  <a:pt x="29" y="44"/>
                  <a:pt x="29" y="43"/>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39" name="TextBox 38">
            <a:extLst>
              <a:ext uri="{FF2B5EF4-FFF2-40B4-BE49-F238E27FC236}">
                <a16:creationId xmlns:a16="http://schemas.microsoft.com/office/drawing/2014/main" id="{F28AA3E2-F26E-401A-8171-90B79998BCDE}"/>
              </a:ext>
            </a:extLst>
          </p:cNvPr>
          <p:cNvSpPr txBox="1"/>
          <p:nvPr/>
        </p:nvSpPr>
        <p:spPr>
          <a:xfrm>
            <a:off x="2231353" y="3175620"/>
            <a:ext cx="1025577"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subtitle</a:t>
            </a:r>
          </a:p>
        </p:txBody>
      </p:sp>
      <p:sp>
        <p:nvSpPr>
          <p:cNvPr id="40" name="TextBox 39">
            <a:extLst>
              <a:ext uri="{FF2B5EF4-FFF2-40B4-BE49-F238E27FC236}">
                <a16:creationId xmlns:a16="http://schemas.microsoft.com/office/drawing/2014/main" id="{9BCCA6C6-3A9E-44BD-ACDE-7883F330A587}"/>
              </a:ext>
            </a:extLst>
          </p:cNvPr>
          <p:cNvSpPr txBox="1"/>
          <p:nvPr/>
        </p:nvSpPr>
        <p:spPr>
          <a:xfrm>
            <a:off x="4714973" y="3175620"/>
            <a:ext cx="1025577"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subtitle</a:t>
            </a:r>
          </a:p>
        </p:txBody>
      </p:sp>
      <p:sp>
        <p:nvSpPr>
          <p:cNvPr id="41" name="TextBox 40">
            <a:extLst>
              <a:ext uri="{FF2B5EF4-FFF2-40B4-BE49-F238E27FC236}">
                <a16:creationId xmlns:a16="http://schemas.microsoft.com/office/drawing/2014/main" id="{56DF395B-A167-43F7-801D-D1ABFC81CC9C}"/>
              </a:ext>
            </a:extLst>
          </p:cNvPr>
          <p:cNvSpPr txBox="1"/>
          <p:nvPr/>
        </p:nvSpPr>
        <p:spPr>
          <a:xfrm>
            <a:off x="7198593" y="3175620"/>
            <a:ext cx="1025577"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subtitle</a:t>
            </a:r>
          </a:p>
        </p:txBody>
      </p:sp>
      <p:sp>
        <p:nvSpPr>
          <p:cNvPr id="42" name="TextBox 41">
            <a:extLst>
              <a:ext uri="{FF2B5EF4-FFF2-40B4-BE49-F238E27FC236}">
                <a16:creationId xmlns:a16="http://schemas.microsoft.com/office/drawing/2014/main" id="{7BB070E2-A22F-4147-B9FB-A15253485EAC}"/>
              </a:ext>
            </a:extLst>
          </p:cNvPr>
          <p:cNvSpPr txBox="1"/>
          <p:nvPr/>
        </p:nvSpPr>
        <p:spPr>
          <a:xfrm>
            <a:off x="9682214" y="3175620"/>
            <a:ext cx="1025577"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subtitle</a:t>
            </a:r>
          </a:p>
        </p:txBody>
      </p:sp>
      <p:sp>
        <p:nvSpPr>
          <p:cNvPr id="43" name="TextBox 42">
            <a:extLst>
              <a:ext uri="{FF2B5EF4-FFF2-40B4-BE49-F238E27FC236}">
                <a16:creationId xmlns:a16="http://schemas.microsoft.com/office/drawing/2014/main" id="{5278994B-2D79-4381-8E92-E76EA299430C}"/>
              </a:ext>
            </a:extLst>
          </p:cNvPr>
          <p:cNvSpPr txBox="1"/>
          <p:nvPr/>
        </p:nvSpPr>
        <p:spPr>
          <a:xfrm>
            <a:off x="1989348" y="2304085"/>
            <a:ext cx="402329" cy="523220"/>
          </a:xfrm>
          <a:prstGeom prst="rect">
            <a:avLst/>
          </a:prstGeom>
          <a:noFill/>
        </p:spPr>
        <p:txBody>
          <a:bodyPr wrap="square" rtlCol="0">
            <a:spAutoFit/>
          </a:bodyPr>
          <a:lstStyle/>
          <a:p>
            <a:r>
              <a:rPr lang="en-US" sz="2800">
                <a:solidFill>
                  <a:schemeClr val="tx2">
                    <a:lumMod val="10000"/>
                    <a:lumOff val="90000"/>
                  </a:schemeClr>
                </a:solidFill>
                <a:latin typeface="Inter" panose="020B0502030000000004" pitchFamily="34" charset="0"/>
                <a:ea typeface="Inter" panose="020B0502030000000004" pitchFamily="34" charset="0"/>
              </a:rPr>
              <a:t>1</a:t>
            </a:r>
          </a:p>
        </p:txBody>
      </p:sp>
      <p:sp>
        <p:nvSpPr>
          <p:cNvPr id="45" name="TextBox 44">
            <a:extLst>
              <a:ext uri="{FF2B5EF4-FFF2-40B4-BE49-F238E27FC236}">
                <a16:creationId xmlns:a16="http://schemas.microsoft.com/office/drawing/2014/main" id="{6A3E2B41-8435-4FE5-9EB5-0F881EC4B91B}"/>
              </a:ext>
            </a:extLst>
          </p:cNvPr>
          <p:cNvSpPr txBox="1"/>
          <p:nvPr/>
        </p:nvSpPr>
        <p:spPr>
          <a:xfrm>
            <a:off x="4462227" y="2304085"/>
            <a:ext cx="402329" cy="523220"/>
          </a:xfrm>
          <a:prstGeom prst="rect">
            <a:avLst/>
          </a:prstGeom>
          <a:noFill/>
        </p:spPr>
        <p:txBody>
          <a:bodyPr wrap="square" rtlCol="0">
            <a:spAutoFit/>
          </a:bodyPr>
          <a:lstStyle/>
          <a:p>
            <a:r>
              <a:rPr lang="en-US" sz="2800">
                <a:solidFill>
                  <a:schemeClr val="tx2">
                    <a:lumMod val="10000"/>
                    <a:lumOff val="90000"/>
                  </a:schemeClr>
                </a:solidFill>
                <a:latin typeface="Inter" panose="020B0502030000000004" pitchFamily="34" charset="0"/>
                <a:ea typeface="Inter" panose="020B0502030000000004" pitchFamily="34" charset="0"/>
              </a:rPr>
              <a:t>2</a:t>
            </a:r>
          </a:p>
        </p:txBody>
      </p:sp>
      <p:sp>
        <p:nvSpPr>
          <p:cNvPr id="46" name="TextBox 45">
            <a:extLst>
              <a:ext uri="{FF2B5EF4-FFF2-40B4-BE49-F238E27FC236}">
                <a16:creationId xmlns:a16="http://schemas.microsoft.com/office/drawing/2014/main" id="{98847A54-BF15-49B0-9668-36AFC404C631}"/>
              </a:ext>
            </a:extLst>
          </p:cNvPr>
          <p:cNvSpPr txBox="1"/>
          <p:nvPr/>
        </p:nvSpPr>
        <p:spPr>
          <a:xfrm>
            <a:off x="6935106" y="2304085"/>
            <a:ext cx="402329" cy="523220"/>
          </a:xfrm>
          <a:prstGeom prst="rect">
            <a:avLst/>
          </a:prstGeom>
          <a:noFill/>
        </p:spPr>
        <p:txBody>
          <a:bodyPr wrap="square" rtlCol="0">
            <a:spAutoFit/>
          </a:bodyPr>
          <a:lstStyle/>
          <a:p>
            <a:r>
              <a:rPr lang="en-US" sz="2800">
                <a:solidFill>
                  <a:schemeClr val="tx2">
                    <a:lumMod val="10000"/>
                    <a:lumOff val="90000"/>
                  </a:schemeClr>
                </a:solidFill>
                <a:latin typeface="Inter" panose="020B0502030000000004" pitchFamily="34" charset="0"/>
                <a:ea typeface="Inter" panose="020B0502030000000004" pitchFamily="34" charset="0"/>
              </a:rPr>
              <a:t>3</a:t>
            </a:r>
          </a:p>
        </p:txBody>
      </p:sp>
      <p:sp>
        <p:nvSpPr>
          <p:cNvPr id="47" name="TextBox 46">
            <a:extLst>
              <a:ext uri="{FF2B5EF4-FFF2-40B4-BE49-F238E27FC236}">
                <a16:creationId xmlns:a16="http://schemas.microsoft.com/office/drawing/2014/main" id="{854641B5-4514-4757-9E99-2ACCCF54CC86}"/>
              </a:ext>
            </a:extLst>
          </p:cNvPr>
          <p:cNvSpPr txBox="1"/>
          <p:nvPr/>
        </p:nvSpPr>
        <p:spPr>
          <a:xfrm>
            <a:off x="9407986" y="2304085"/>
            <a:ext cx="402329" cy="523220"/>
          </a:xfrm>
          <a:prstGeom prst="rect">
            <a:avLst/>
          </a:prstGeom>
          <a:noFill/>
        </p:spPr>
        <p:txBody>
          <a:bodyPr wrap="square" rtlCol="0">
            <a:spAutoFit/>
          </a:bodyPr>
          <a:lstStyle/>
          <a:p>
            <a:r>
              <a:rPr lang="en-US" sz="2800">
                <a:solidFill>
                  <a:schemeClr val="tx2">
                    <a:lumMod val="10000"/>
                    <a:lumOff val="90000"/>
                  </a:schemeClr>
                </a:solidFill>
                <a:latin typeface="Inter" panose="020B0502030000000004" pitchFamily="34" charset="0"/>
                <a:ea typeface="Inter" panose="020B0502030000000004" pitchFamily="34" charset="0"/>
              </a:rPr>
              <a:t>4</a:t>
            </a:r>
          </a:p>
        </p:txBody>
      </p:sp>
      <p:sp>
        <p:nvSpPr>
          <p:cNvPr id="48" name="TextBox 47">
            <a:extLst>
              <a:ext uri="{FF2B5EF4-FFF2-40B4-BE49-F238E27FC236}">
                <a16:creationId xmlns:a16="http://schemas.microsoft.com/office/drawing/2014/main" id="{BC82CBED-935A-4F5B-846A-4F00571C8EA8}"/>
              </a:ext>
            </a:extLst>
          </p:cNvPr>
          <p:cNvSpPr txBox="1"/>
          <p:nvPr/>
        </p:nvSpPr>
        <p:spPr>
          <a:xfrm>
            <a:off x="1333525" y="5068260"/>
            <a:ext cx="2246378"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 nay prudent looked has great it.</a:t>
            </a:r>
          </a:p>
        </p:txBody>
      </p:sp>
      <p:sp>
        <p:nvSpPr>
          <p:cNvPr id="53" name="TextBox 52">
            <a:extLst>
              <a:ext uri="{FF2B5EF4-FFF2-40B4-BE49-F238E27FC236}">
                <a16:creationId xmlns:a16="http://schemas.microsoft.com/office/drawing/2014/main" id="{EE1E3264-FDAF-42EA-A796-630B59202EF4}"/>
              </a:ext>
            </a:extLst>
          </p:cNvPr>
          <p:cNvSpPr txBox="1"/>
          <p:nvPr/>
        </p:nvSpPr>
        <p:spPr>
          <a:xfrm>
            <a:off x="3845778" y="5068260"/>
            <a:ext cx="2246378"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 nay prudent looked has great it.</a:t>
            </a:r>
          </a:p>
        </p:txBody>
      </p:sp>
      <p:sp>
        <p:nvSpPr>
          <p:cNvPr id="54" name="TextBox 53">
            <a:extLst>
              <a:ext uri="{FF2B5EF4-FFF2-40B4-BE49-F238E27FC236}">
                <a16:creationId xmlns:a16="http://schemas.microsoft.com/office/drawing/2014/main" id="{B6FD0506-B55A-4D2A-BFF0-1EA9B7537541}"/>
              </a:ext>
            </a:extLst>
          </p:cNvPr>
          <p:cNvSpPr txBox="1"/>
          <p:nvPr/>
        </p:nvSpPr>
        <p:spPr>
          <a:xfrm>
            <a:off x="6358031" y="5068260"/>
            <a:ext cx="2246378"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 nay prudent looked has great it.</a:t>
            </a:r>
          </a:p>
        </p:txBody>
      </p:sp>
      <p:sp>
        <p:nvSpPr>
          <p:cNvPr id="55" name="TextBox 54">
            <a:extLst>
              <a:ext uri="{FF2B5EF4-FFF2-40B4-BE49-F238E27FC236}">
                <a16:creationId xmlns:a16="http://schemas.microsoft.com/office/drawing/2014/main" id="{17A49931-984C-4091-91F6-7D928838E1D0}"/>
              </a:ext>
            </a:extLst>
          </p:cNvPr>
          <p:cNvSpPr txBox="1"/>
          <p:nvPr/>
        </p:nvSpPr>
        <p:spPr>
          <a:xfrm>
            <a:off x="8870285" y="5068260"/>
            <a:ext cx="2246378"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 nay prudent looked has great it.</a:t>
            </a:r>
          </a:p>
        </p:txBody>
      </p:sp>
    </p:spTree>
    <p:extLst>
      <p:ext uri="{BB962C8B-B14F-4D97-AF65-F5344CB8AC3E}">
        <p14:creationId xmlns:p14="http://schemas.microsoft.com/office/powerpoint/2010/main" val="222785291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26D16A-1085-4036-8F76-8E4395AFE7A0}"/>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Online Marketing Strategy</a:t>
            </a:r>
          </a:p>
        </p:txBody>
      </p:sp>
      <p:sp>
        <p:nvSpPr>
          <p:cNvPr id="4" name="TextBox 3">
            <a:extLst>
              <a:ext uri="{FF2B5EF4-FFF2-40B4-BE49-F238E27FC236}">
                <a16:creationId xmlns:a16="http://schemas.microsoft.com/office/drawing/2014/main" id="{472C7B76-B72C-4169-9D9D-8514A1A8775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0" name="Oval 59">
            <a:extLst>
              <a:ext uri="{FF2B5EF4-FFF2-40B4-BE49-F238E27FC236}">
                <a16:creationId xmlns:a16="http://schemas.microsoft.com/office/drawing/2014/main" id="{D9E0A252-3598-4975-8E7D-25B84E655198}"/>
              </a:ext>
            </a:extLst>
          </p:cNvPr>
          <p:cNvSpPr/>
          <p:nvPr/>
        </p:nvSpPr>
        <p:spPr>
          <a:xfrm>
            <a:off x="4362449" y="2541077"/>
            <a:ext cx="3467100" cy="346710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59" name="Group 58">
            <a:extLst>
              <a:ext uri="{FF2B5EF4-FFF2-40B4-BE49-F238E27FC236}">
                <a16:creationId xmlns:a16="http://schemas.microsoft.com/office/drawing/2014/main" id="{D4AE0508-B3E1-4B0D-BEB6-18E422A7B06A}"/>
              </a:ext>
            </a:extLst>
          </p:cNvPr>
          <p:cNvGrpSpPr/>
          <p:nvPr/>
        </p:nvGrpSpPr>
        <p:grpSpPr>
          <a:xfrm>
            <a:off x="3933825" y="2209379"/>
            <a:ext cx="4324350" cy="3680202"/>
            <a:chOff x="3933826" y="2243437"/>
            <a:chExt cx="4324350" cy="3680202"/>
          </a:xfrm>
        </p:grpSpPr>
        <p:sp>
          <p:nvSpPr>
            <p:cNvPr id="9" name="Freeform 5">
              <a:extLst>
                <a:ext uri="{FF2B5EF4-FFF2-40B4-BE49-F238E27FC236}">
                  <a16:creationId xmlns:a16="http://schemas.microsoft.com/office/drawing/2014/main" id="{BE67A718-D3F5-40BD-A4F0-FCA85874064E}"/>
                </a:ext>
              </a:extLst>
            </p:cNvPr>
            <p:cNvSpPr>
              <a:spLocks noEditPoints="1"/>
            </p:cNvSpPr>
            <p:nvPr/>
          </p:nvSpPr>
          <p:spPr bwMode="auto">
            <a:xfrm>
              <a:off x="7137783" y="4371268"/>
              <a:ext cx="699101" cy="547986"/>
            </a:xfrm>
            <a:custGeom>
              <a:avLst/>
              <a:gdLst>
                <a:gd name="T0" fmla="*/ 140 w 624"/>
                <a:gd name="T1" fmla="*/ 430 h 490"/>
                <a:gd name="T2" fmla="*/ 0 w 624"/>
                <a:gd name="T3" fmla="*/ 289 h 490"/>
                <a:gd name="T4" fmla="*/ 85 w 624"/>
                <a:gd name="T5" fmla="*/ 205 h 490"/>
                <a:gd name="T6" fmla="*/ 225 w 624"/>
                <a:gd name="T7" fmla="*/ 345 h 490"/>
                <a:gd name="T8" fmla="*/ 270 w 624"/>
                <a:gd name="T9" fmla="*/ 351 h 490"/>
                <a:gd name="T10" fmla="*/ 480 w 624"/>
                <a:gd name="T11" fmla="*/ 232 h 490"/>
                <a:gd name="T12" fmla="*/ 499 w 624"/>
                <a:gd name="T13" fmla="*/ 204 h 490"/>
                <a:gd name="T14" fmla="*/ 488 w 624"/>
                <a:gd name="T15" fmla="*/ 173 h 490"/>
                <a:gd name="T16" fmla="*/ 400 w 624"/>
                <a:gd name="T17" fmla="*/ 84 h 490"/>
                <a:gd name="T18" fmla="*/ 485 w 624"/>
                <a:gd name="T19" fmla="*/ 0 h 490"/>
                <a:gd name="T20" fmla="*/ 573 w 624"/>
                <a:gd name="T21" fmla="*/ 88 h 490"/>
                <a:gd name="T22" fmla="*/ 618 w 624"/>
                <a:gd name="T23" fmla="*/ 221 h 490"/>
                <a:gd name="T24" fmla="*/ 539 w 624"/>
                <a:gd name="T25" fmla="*/ 336 h 490"/>
                <a:gd name="T26" fmla="*/ 329 w 624"/>
                <a:gd name="T27" fmla="*/ 456 h 490"/>
                <a:gd name="T28" fmla="*/ 140 w 624"/>
                <a:gd name="T29" fmla="*/ 430 h 490"/>
                <a:gd name="T30" fmla="*/ 140 w 624"/>
                <a:gd name="T31" fmla="*/ 430 h 490"/>
                <a:gd name="T32" fmla="*/ 140 w 624"/>
                <a:gd name="T33" fmla="*/ 430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24" h="490">
                  <a:moveTo>
                    <a:pt x="140" y="430"/>
                  </a:moveTo>
                  <a:cubicBezTo>
                    <a:pt x="0" y="289"/>
                    <a:pt x="0" y="289"/>
                    <a:pt x="0" y="289"/>
                  </a:cubicBezTo>
                  <a:cubicBezTo>
                    <a:pt x="85" y="205"/>
                    <a:pt x="85" y="205"/>
                    <a:pt x="85" y="205"/>
                  </a:cubicBezTo>
                  <a:cubicBezTo>
                    <a:pt x="225" y="345"/>
                    <a:pt x="225" y="345"/>
                    <a:pt x="225" y="345"/>
                  </a:cubicBezTo>
                  <a:cubicBezTo>
                    <a:pt x="237" y="357"/>
                    <a:pt x="255" y="359"/>
                    <a:pt x="270" y="351"/>
                  </a:cubicBezTo>
                  <a:cubicBezTo>
                    <a:pt x="480" y="232"/>
                    <a:pt x="480" y="232"/>
                    <a:pt x="480" y="232"/>
                  </a:cubicBezTo>
                  <a:cubicBezTo>
                    <a:pt x="494" y="224"/>
                    <a:pt x="498" y="211"/>
                    <a:pt x="499" y="204"/>
                  </a:cubicBezTo>
                  <a:cubicBezTo>
                    <a:pt x="500" y="198"/>
                    <a:pt x="500" y="184"/>
                    <a:pt x="488" y="173"/>
                  </a:cubicBezTo>
                  <a:cubicBezTo>
                    <a:pt x="400" y="84"/>
                    <a:pt x="400" y="84"/>
                    <a:pt x="400" y="84"/>
                  </a:cubicBezTo>
                  <a:cubicBezTo>
                    <a:pt x="485" y="0"/>
                    <a:pt x="485" y="0"/>
                    <a:pt x="485" y="0"/>
                  </a:cubicBezTo>
                  <a:cubicBezTo>
                    <a:pt x="573" y="88"/>
                    <a:pt x="573" y="88"/>
                    <a:pt x="573" y="88"/>
                  </a:cubicBezTo>
                  <a:cubicBezTo>
                    <a:pt x="608" y="123"/>
                    <a:pt x="624" y="172"/>
                    <a:pt x="618" y="221"/>
                  </a:cubicBezTo>
                  <a:cubicBezTo>
                    <a:pt x="611" y="270"/>
                    <a:pt x="582" y="312"/>
                    <a:pt x="539" y="336"/>
                  </a:cubicBezTo>
                  <a:cubicBezTo>
                    <a:pt x="329" y="456"/>
                    <a:pt x="329" y="456"/>
                    <a:pt x="329" y="456"/>
                  </a:cubicBezTo>
                  <a:cubicBezTo>
                    <a:pt x="267" y="490"/>
                    <a:pt x="190" y="480"/>
                    <a:pt x="140" y="430"/>
                  </a:cubicBezTo>
                  <a:close/>
                  <a:moveTo>
                    <a:pt x="140" y="430"/>
                  </a:moveTo>
                  <a:cubicBezTo>
                    <a:pt x="140" y="430"/>
                    <a:pt x="140" y="430"/>
                    <a:pt x="140" y="430"/>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3A323598-9F4F-4687-9849-8DC5D141960B}"/>
                </a:ext>
              </a:extLst>
            </p:cNvPr>
            <p:cNvSpPr>
              <a:spLocks noEditPoints="1"/>
            </p:cNvSpPr>
            <p:nvPr/>
          </p:nvSpPr>
          <p:spPr bwMode="auto">
            <a:xfrm>
              <a:off x="6557743" y="4401797"/>
              <a:ext cx="532721" cy="532721"/>
            </a:xfrm>
            <a:custGeom>
              <a:avLst/>
              <a:gdLst>
                <a:gd name="T0" fmla="*/ 448 w 475"/>
                <a:gd name="T1" fmla="*/ 396 h 475"/>
                <a:gd name="T2" fmla="*/ 396 w 475"/>
                <a:gd name="T3" fmla="*/ 448 h 475"/>
                <a:gd name="T4" fmla="*/ 299 w 475"/>
                <a:gd name="T5" fmla="*/ 448 h 475"/>
                <a:gd name="T6" fmla="*/ 27 w 475"/>
                <a:gd name="T7" fmla="*/ 176 h 475"/>
                <a:gd name="T8" fmla="*/ 27 w 475"/>
                <a:gd name="T9" fmla="*/ 79 h 475"/>
                <a:gd name="T10" fmla="*/ 79 w 475"/>
                <a:gd name="T11" fmla="*/ 27 h 475"/>
                <a:gd name="T12" fmla="*/ 176 w 475"/>
                <a:gd name="T13" fmla="*/ 27 h 475"/>
                <a:gd name="T14" fmla="*/ 448 w 475"/>
                <a:gd name="T15" fmla="*/ 299 h 475"/>
                <a:gd name="T16" fmla="*/ 448 w 475"/>
                <a:gd name="T17" fmla="*/ 396 h 475"/>
                <a:gd name="T18" fmla="*/ 448 w 475"/>
                <a:gd name="T19" fmla="*/ 396 h 475"/>
                <a:gd name="T20" fmla="*/ 448 w 475"/>
                <a:gd name="T21" fmla="*/ 39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5" h="475">
                  <a:moveTo>
                    <a:pt x="448" y="396"/>
                  </a:moveTo>
                  <a:cubicBezTo>
                    <a:pt x="396" y="448"/>
                    <a:pt x="396" y="448"/>
                    <a:pt x="396" y="448"/>
                  </a:cubicBezTo>
                  <a:cubicBezTo>
                    <a:pt x="369" y="475"/>
                    <a:pt x="325" y="475"/>
                    <a:pt x="299" y="448"/>
                  </a:cubicBezTo>
                  <a:cubicBezTo>
                    <a:pt x="27" y="176"/>
                    <a:pt x="27" y="176"/>
                    <a:pt x="27" y="176"/>
                  </a:cubicBezTo>
                  <a:cubicBezTo>
                    <a:pt x="0" y="149"/>
                    <a:pt x="0" y="105"/>
                    <a:pt x="27" y="79"/>
                  </a:cubicBezTo>
                  <a:cubicBezTo>
                    <a:pt x="79" y="27"/>
                    <a:pt x="79" y="27"/>
                    <a:pt x="79" y="27"/>
                  </a:cubicBezTo>
                  <a:cubicBezTo>
                    <a:pt x="106" y="0"/>
                    <a:pt x="150" y="0"/>
                    <a:pt x="176" y="27"/>
                  </a:cubicBezTo>
                  <a:cubicBezTo>
                    <a:pt x="448" y="299"/>
                    <a:pt x="448" y="299"/>
                    <a:pt x="448" y="299"/>
                  </a:cubicBezTo>
                  <a:cubicBezTo>
                    <a:pt x="475" y="326"/>
                    <a:pt x="475" y="369"/>
                    <a:pt x="448" y="396"/>
                  </a:cubicBezTo>
                  <a:close/>
                  <a:moveTo>
                    <a:pt x="448" y="396"/>
                  </a:moveTo>
                  <a:cubicBezTo>
                    <a:pt x="448" y="396"/>
                    <a:pt x="448" y="396"/>
                    <a:pt x="448" y="39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CEBB036B-2CC6-4EA8-94B5-EA85CCC682CF}"/>
                </a:ext>
              </a:extLst>
            </p:cNvPr>
            <p:cNvSpPr>
              <a:spLocks noEditPoints="1"/>
            </p:cNvSpPr>
            <p:nvPr/>
          </p:nvSpPr>
          <p:spPr bwMode="auto">
            <a:xfrm>
              <a:off x="6740914" y="3543948"/>
              <a:ext cx="1208925" cy="1207400"/>
            </a:xfrm>
            <a:custGeom>
              <a:avLst/>
              <a:gdLst>
                <a:gd name="T0" fmla="*/ 308 w 792"/>
                <a:gd name="T1" fmla="*/ 0 h 791"/>
                <a:gd name="T2" fmla="*/ 0 w 792"/>
                <a:gd name="T3" fmla="*/ 572 h 791"/>
                <a:gd name="T4" fmla="*/ 218 w 792"/>
                <a:gd name="T5" fmla="*/ 791 h 791"/>
                <a:gd name="T6" fmla="*/ 792 w 792"/>
                <a:gd name="T7" fmla="*/ 484 h 791"/>
                <a:gd name="T8" fmla="*/ 308 w 792"/>
                <a:gd name="T9" fmla="*/ 0 h 791"/>
                <a:gd name="T10" fmla="*/ 308 w 792"/>
                <a:gd name="T11" fmla="*/ 0 h 791"/>
                <a:gd name="T12" fmla="*/ 308 w 792"/>
                <a:gd name="T13" fmla="*/ 0 h 791"/>
              </a:gdLst>
              <a:ahLst/>
              <a:cxnLst>
                <a:cxn ang="0">
                  <a:pos x="T0" y="T1"/>
                </a:cxn>
                <a:cxn ang="0">
                  <a:pos x="T2" y="T3"/>
                </a:cxn>
                <a:cxn ang="0">
                  <a:pos x="T4" y="T5"/>
                </a:cxn>
                <a:cxn ang="0">
                  <a:pos x="T6" y="T7"/>
                </a:cxn>
                <a:cxn ang="0">
                  <a:pos x="T8" y="T9"/>
                </a:cxn>
                <a:cxn ang="0">
                  <a:pos x="T10" y="T11"/>
                </a:cxn>
                <a:cxn ang="0">
                  <a:pos x="T12" y="T13"/>
                </a:cxn>
              </a:cxnLst>
              <a:rect l="0" t="0" r="r" b="b"/>
              <a:pathLst>
                <a:path w="792" h="791">
                  <a:moveTo>
                    <a:pt x="308" y="0"/>
                  </a:moveTo>
                  <a:lnTo>
                    <a:pt x="0" y="572"/>
                  </a:lnTo>
                  <a:lnTo>
                    <a:pt x="218" y="791"/>
                  </a:lnTo>
                  <a:lnTo>
                    <a:pt x="792" y="484"/>
                  </a:lnTo>
                  <a:lnTo>
                    <a:pt x="308" y="0"/>
                  </a:lnTo>
                  <a:close/>
                  <a:moveTo>
                    <a:pt x="308" y="0"/>
                  </a:moveTo>
                  <a:lnTo>
                    <a:pt x="308"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8C7B63CE-1BAA-41B0-BB3B-7F2852D186B9}"/>
                </a:ext>
              </a:extLst>
            </p:cNvPr>
            <p:cNvSpPr>
              <a:spLocks noEditPoints="1"/>
            </p:cNvSpPr>
            <p:nvPr/>
          </p:nvSpPr>
          <p:spPr bwMode="auto">
            <a:xfrm>
              <a:off x="6740914" y="3543948"/>
              <a:ext cx="1208925" cy="1207400"/>
            </a:xfrm>
            <a:custGeom>
              <a:avLst/>
              <a:gdLst>
                <a:gd name="T0" fmla="*/ 308 w 792"/>
                <a:gd name="T1" fmla="*/ 0 h 791"/>
                <a:gd name="T2" fmla="*/ 0 w 792"/>
                <a:gd name="T3" fmla="*/ 572 h 791"/>
                <a:gd name="T4" fmla="*/ 218 w 792"/>
                <a:gd name="T5" fmla="*/ 791 h 791"/>
                <a:gd name="T6" fmla="*/ 792 w 792"/>
                <a:gd name="T7" fmla="*/ 484 h 791"/>
                <a:gd name="T8" fmla="*/ 308 w 792"/>
                <a:gd name="T9" fmla="*/ 0 h 791"/>
                <a:gd name="T10" fmla="*/ 308 w 792"/>
                <a:gd name="T11" fmla="*/ 0 h 791"/>
                <a:gd name="T12" fmla="*/ 308 w 792"/>
                <a:gd name="T13" fmla="*/ 0 h 791"/>
              </a:gdLst>
              <a:ahLst/>
              <a:cxnLst>
                <a:cxn ang="0">
                  <a:pos x="T0" y="T1"/>
                </a:cxn>
                <a:cxn ang="0">
                  <a:pos x="T2" y="T3"/>
                </a:cxn>
                <a:cxn ang="0">
                  <a:pos x="T4" y="T5"/>
                </a:cxn>
                <a:cxn ang="0">
                  <a:pos x="T6" y="T7"/>
                </a:cxn>
                <a:cxn ang="0">
                  <a:pos x="T8" y="T9"/>
                </a:cxn>
                <a:cxn ang="0">
                  <a:pos x="T10" y="T11"/>
                </a:cxn>
                <a:cxn ang="0">
                  <a:pos x="T12" y="T13"/>
                </a:cxn>
              </a:cxnLst>
              <a:rect l="0" t="0" r="r" b="b"/>
              <a:pathLst>
                <a:path w="792" h="791">
                  <a:moveTo>
                    <a:pt x="308" y="0"/>
                  </a:moveTo>
                  <a:lnTo>
                    <a:pt x="0" y="572"/>
                  </a:lnTo>
                  <a:lnTo>
                    <a:pt x="218" y="791"/>
                  </a:lnTo>
                  <a:lnTo>
                    <a:pt x="792" y="484"/>
                  </a:lnTo>
                  <a:lnTo>
                    <a:pt x="308" y="0"/>
                  </a:lnTo>
                  <a:moveTo>
                    <a:pt x="308" y="0"/>
                  </a:moveTo>
                  <a:lnTo>
                    <a:pt x="3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6E355FF6-87BA-46B8-83C5-E972D08D2E65}"/>
                </a:ext>
              </a:extLst>
            </p:cNvPr>
            <p:cNvSpPr>
              <a:spLocks noEditPoints="1"/>
            </p:cNvSpPr>
            <p:nvPr/>
          </p:nvSpPr>
          <p:spPr bwMode="auto">
            <a:xfrm>
              <a:off x="7134730" y="3345513"/>
              <a:ext cx="1013543" cy="1015071"/>
            </a:xfrm>
            <a:custGeom>
              <a:avLst/>
              <a:gdLst>
                <a:gd name="T0" fmla="*/ 874 w 904"/>
                <a:gd name="T1" fmla="*/ 876 h 906"/>
                <a:gd name="T2" fmla="*/ 765 w 904"/>
                <a:gd name="T3" fmla="*/ 875 h 906"/>
                <a:gd name="T4" fmla="*/ 30 w 904"/>
                <a:gd name="T5" fmla="*/ 138 h 906"/>
                <a:gd name="T6" fmla="*/ 30 w 904"/>
                <a:gd name="T7" fmla="*/ 30 h 906"/>
                <a:gd name="T8" fmla="*/ 138 w 904"/>
                <a:gd name="T9" fmla="*/ 30 h 906"/>
                <a:gd name="T10" fmla="*/ 874 w 904"/>
                <a:gd name="T11" fmla="*/ 767 h 906"/>
                <a:gd name="T12" fmla="*/ 874 w 904"/>
                <a:gd name="T13" fmla="*/ 876 h 906"/>
                <a:gd name="T14" fmla="*/ 874 w 904"/>
                <a:gd name="T15" fmla="*/ 876 h 906"/>
                <a:gd name="T16" fmla="*/ 874 w 904"/>
                <a:gd name="T17" fmla="*/ 876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4" h="906">
                  <a:moveTo>
                    <a:pt x="874" y="876"/>
                  </a:moveTo>
                  <a:cubicBezTo>
                    <a:pt x="844" y="906"/>
                    <a:pt x="795" y="906"/>
                    <a:pt x="765" y="875"/>
                  </a:cubicBezTo>
                  <a:cubicBezTo>
                    <a:pt x="30" y="138"/>
                    <a:pt x="30" y="138"/>
                    <a:pt x="30" y="138"/>
                  </a:cubicBezTo>
                  <a:cubicBezTo>
                    <a:pt x="0" y="108"/>
                    <a:pt x="0" y="60"/>
                    <a:pt x="30" y="30"/>
                  </a:cubicBezTo>
                  <a:cubicBezTo>
                    <a:pt x="60" y="0"/>
                    <a:pt x="108" y="0"/>
                    <a:pt x="138" y="30"/>
                  </a:cubicBezTo>
                  <a:cubicBezTo>
                    <a:pt x="874" y="767"/>
                    <a:pt x="874" y="767"/>
                    <a:pt x="874" y="767"/>
                  </a:cubicBezTo>
                  <a:cubicBezTo>
                    <a:pt x="904" y="797"/>
                    <a:pt x="904" y="846"/>
                    <a:pt x="874" y="876"/>
                  </a:cubicBezTo>
                  <a:close/>
                  <a:moveTo>
                    <a:pt x="874" y="876"/>
                  </a:moveTo>
                  <a:cubicBezTo>
                    <a:pt x="874" y="876"/>
                    <a:pt x="874" y="876"/>
                    <a:pt x="874" y="8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3612B9E9-5377-4381-87D9-74CBB37C1E2D}"/>
                </a:ext>
              </a:extLst>
            </p:cNvPr>
            <p:cNvSpPr>
              <a:spLocks noEditPoints="1"/>
            </p:cNvSpPr>
            <p:nvPr/>
          </p:nvSpPr>
          <p:spPr bwMode="auto">
            <a:xfrm>
              <a:off x="7575866" y="3234085"/>
              <a:ext cx="134325" cy="254913"/>
            </a:xfrm>
            <a:custGeom>
              <a:avLst/>
              <a:gdLst>
                <a:gd name="T0" fmla="*/ 25 w 121"/>
                <a:gd name="T1" fmla="*/ 225 h 227"/>
                <a:gd name="T2" fmla="*/ 34 w 121"/>
                <a:gd name="T3" fmla="*/ 227 h 227"/>
                <a:gd name="T4" fmla="*/ 63 w 121"/>
                <a:gd name="T5" fmla="*/ 206 h 227"/>
                <a:gd name="T6" fmla="*/ 116 w 121"/>
                <a:gd name="T7" fmla="*/ 43 h 227"/>
                <a:gd name="T8" fmla="*/ 96 w 121"/>
                <a:gd name="T9" fmla="*/ 5 h 227"/>
                <a:gd name="T10" fmla="*/ 58 w 121"/>
                <a:gd name="T11" fmla="*/ 25 h 227"/>
                <a:gd name="T12" fmla="*/ 5 w 121"/>
                <a:gd name="T13" fmla="*/ 187 h 227"/>
                <a:gd name="T14" fmla="*/ 25 w 121"/>
                <a:gd name="T15" fmla="*/ 225 h 227"/>
                <a:gd name="T16" fmla="*/ 25 w 121"/>
                <a:gd name="T17" fmla="*/ 225 h 227"/>
                <a:gd name="T18" fmla="*/ 25 w 121"/>
                <a:gd name="T19" fmla="*/ 225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227">
                  <a:moveTo>
                    <a:pt x="25" y="225"/>
                  </a:moveTo>
                  <a:cubicBezTo>
                    <a:pt x="28" y="226"/>
                    <a:pt x="31" y="227"/>
                    <a:pt x="34" y="227"/>
                  </a:cubicBezTo>
                  <a:cubicBezTo>
                    <a:pt x="47" y="227"/>
                    <a:pt x="58" y="218"/>
                    <a:pt x="63" y="206"/>
                  </a:cubicBezTo>
                  <a:cubicBezTo>
                    <a:pt x="116" y="43"/>
                    <a:pt x="116" y="43"/>
                    <a:pt x="116" y="43"/>
                  </a:cubicBezTo>
                  <a:cubicBezTo>
                    <a:pt x="121" y="28"/>
                    <a:pt x="112" y="11"/>
                    <a:pt x="96" y="5"/>
                  </a:cubicBezTo>
                  <a:cubicBezTo>
                    <a:pt x="81" y="0"/>
                    <a:pt x="64" y="9"/>
                    <a:pt x="58" y="25"/>
                  </a:cubicBezTo>
                  <a:cubicBezTo>
                    <a:pt x="5" y="187"/>
                    <a:pt x="5" y="187"/>
                    <a:pt x="5" y="187"/>
                  </a:cubicBezTo>
                  <a:cubicBezTo>
                    <a:pt x="0" y="203"/>
                    <a:pt x="9" y="220"/>
                    <a:pt x="25" y="225"/>
                  </a:cubicBezTo>
                  <a:close/>
                  <a:moveTo>
                    <a:pt x="25" y="225"/>
                  </a:moveTo>
                  <a:cubicBezTo>
                    <a:pt x="25" y="225"/>
                    <a:pt x="25" y="225"/>
                    <a:pt x="25" y="225"/>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89E048FF-8CAA-4D22-BBAD-72AD3EB342F5}"/>
                </a:ext>
              </a:extLst>
            </p:cNvPr>
            <p:cNvSpPr>
              <a:spLocks noEditPoints="1"/>
            </p:cNvSpPr>
            <p:nvPr/>
          </p:nvSpPr>
          <p:spPr bwMode="auto">
            <a:xfrm>
              <a:off x="8001737" y="3783596"/>
              <a:ext cx="256439" cy="129746"/>
            </a:xfrm>
            <a:custGeom>
              <a:avLst/>
              <a:gdLst>
                <a:gd name="T0" fmla="*/ 224 w 229"/>
                <a:gd name="T1" fmla="*/ 24 h 116"/>
                <a:gd name="T2" fmla="*/ 186 w 229"/>
                <a:gd name="T3" fmla="*/ 5 h 116"/>
                <a:gd name="T4" fmla="*/ 24 w 229"/>
                <a:gd name="T5" fmla="*/ 58 h 116"/>
                <a:gd name="T6" fmla="*/ 5 w 229"/>
                <a:gd name="T7" fmla="*/ 96 h 116"/>
                <a:gd name="T8" fmla="*/ 34 w 229"/>
                <a:gd name="T9" fmla="*/ 116 h 116"/>
                <a:gd name="T10" fmla="*/ 43 w 229"/>
                <a:gd name="T11" fmla="*/ 115 h 116"/>
                <a:gd name="T12" fmla="*/ 204 w 229"/>
                <a:gd name="T13" fmla="*/ 62 h 116"/>
                <a:gd name="T14" fmla="*/ 224 w 229"/>
                <a:gd name="T15" fmla="*/ 24 h 116"/>
                <a:gd name="T16" fmla="*/ 224 w 229"/>
                <a:gd name="T17" fmla="*/ 24 h 116"/>
                <a:gd name="T18" fmla="*/ 224 w 229"/>
                <a:gd name="T19" fmla="*/ 2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16">
                  <a:moveTo>
                    <a:pt x="224" y="24"/>
                  </a:moveTo>
                  <a:cubicBezTo>
                    <a:pt x="218" y="9"/>
                    <a:pt x="201" y="0"/>
                    <a:pt x="186" y="5"/>
                  </a:cubicBezTo>
                  <a:cubicBezTo>
                    <a:pt x="24" y="58"/>
                    <a:pt x="24" y="58"/>
                    <a:pt x="24" y="58"/>
                  </a:cubicBezTo>
                  <a:cubicBezTo>
                    <a:pt x="9" y="63"/>
                    <a:pt x="0" y="80"/>
                    <a:pt x="5" y="96"/>
                  </a:cubicBezTo>
                  <a:cubicBezTo>
                    <a:pt x="9" y="108"/>
                    <a:pt x="21" y="116"/>
                    <a:pt x="34" y="116"/>
                  </a:cubicBezTo>
                  <a:cubicBezTo>
                    <a:pt x="37" y="116"/>
                    <a:pt x="40" y="116"/>
                    <a:pt x="43" y="115"/>
                  </a:cubicBezTo>
                  <a:cubicBezTo>
                    <a:pt x="204" y="62"/>
                    <a:pt x="204" y="62"/>
                    <a:pt x="204" y="62"/>
                  </a:cubicBezTo>
                  <a:cubicBezTo>
                    <a:pt x="220" y="57"/>
                    <a:pt x="229" y="40"/>
                    <a:pt x="224" y="24"/>
                  </a:cubicBezTo>
                  <a:close/>
                  <a:moveTo>
                    <a:pt x="224" y="24"/>
                  </a:moveTo>
                  <a:cubicBezTo>
                    <a:pt x="224" y="24"/>
                    <a:pt x="224" y="24"/>
                    <a:pt x="224" y="24"/>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3B9CA81A-C803-467E-A02F-CF90D96C6509}"/>
                </a:ext>
              </a:extLst>
            </p:cNvPr>
            <p:cNvSpPr>
              <a:spLocks noEditPoints="1"/>
            </p:cNvSpPr>
            <p:nvPr/>
          </p:nvSpPr>
          <p:spPr bwMode="auto">
            <a:xfrm>
              <a:off x="7820094" y="3421834"/>
              <a:ext cx="251860" cy="248807"/>
            </a:xfrm>
            <a:custGeom>
              <a:avLst/>
              <a:gdLst>
                <a:gd name="T0" fmla="*/ 33 w 225"/>
                <a:gd name="T1" fmla="*/ 223 h 223"/>
                <a:gd name="T2" fmla="*/ 54 w 225"/>
                <a:gd name="T3" fmla="*/ 214 h 223"/>
                <a:gd name="T4" fmla="*/ 214 w 225"/>
                <a:gd name="T5" fmla="*/ 54 h 223"/>
                <a:gd name="T6" fmla="*/ 214 w 225"/>
                <a:gd name="T7" fmla="*/ 12 h 223"/>
                <a:gd name="T8" fmla="*/ 171 w 225"/>
                <a:gd name="T9" fmla="*/ 12 h 223"/>
                <a:gd name="T10" fmla="*/ 12 w 225"/>
                <a:gd name="T11" fmla="*/ 171 h 223"/>
                <a:gd name="T12" fmla="*/ 11 w 225"/>
                <a:gd name="T13" fmla="*/ 214 h 223"/>
                <a:gd name="T14" fmla="*/ 33 w 225"/>
                <a:gd name="T15" fmla="*/ 223 h 223"/>
                <a:gd name="T16" fmla="*/ 33 w 225"/>
                <a:gd name="T17" fmla="*/ 223 h 223"/>
                <a:gd name="T18" fmla="*/ 33 w 225"/>
                <a:gd name="T19" fmla="*/ 22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5" h="223">
                  <a:moveTo>
                    <a:pt x="33" y="223"/>
                  </a:moveTo>
                  <a:cubicBezTo>
                    <a:pt x="40" y="223"/>
                    <a:pt x="48" y="220"/>
                    <a:pt x="54" y="214"/>
                  </a:cubicBezTo>
                  <a:cubicBezTo>
                    <a:pt x="214" y="54"/>
                    <a:pt x="214" y="54"/>
                    <a:pt x="214" y="54"/>
                  </a:cubicBezTo>
                  <a:cubicBezTo>
                    <a:pt x="225" y="43"/>
                    <a:pt x="225" y="24"/>
                    <a:pt x="214" y="12"/>
                  </a:cubicBezTo>
                  <a:cubicBezTo>
                    <a:pt x="202" y="0"/>
                    <a:pt x="183" y="0"/>
                    <a:pt x="171" y="12"/>
                  </a:cubicBezTo>
                  <a:cubicBezTo>
                    <a:pt x="12" y="171"/>
                    <a:pt x="12" y="171"/>
                    <a:pt x="12" y="171"/>
                  </a:cubicBezTo>
                  <a:cubicBezTo>
                    <a:pt x="0" y="183"/>
                    <a:pt x="0" y="202"/>
                    <a:pt x="11" y="214"/>
                  </a:cubicBezTo>
                  <a:cubicBezTo>
                    <a:pt x="17" y="220"/>
                    <a:pt x="25" y="223"/>
                    <a:pt x="33" y="223"/>
                  </a:cubicBezTo>
                  <a:close/>
                  <a:moveTo>
                    <a:pt x="33" y="223"/>
                  </a:moveTo>
                  <a:cubicBezTo>
                    <a:pt x="33" y="223"/>
                    <a:pt x="33" y="223"/>
                    <a:pt x="33" y="223"/>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0DFC30F6-9C65-4608-94C5-DD5F00ADB79A}"/>
                </a:ext>
              </a:extLst>
            </p:cNvPr>
            <p:cNvSpPr>
              <a:spLocks noEditPoints="1"/>
            </p:cNvSpPr>
            <p:nvPr/>
          </p:nvSpPr>
          <p:spPr bwMode="auto">
            <a:xfrm>
              <a:off x="6531794" y="3308879"/>
              <a:ext cx="1642429" cy="1651588"/>
            </a:xfrm>
            <a:custGeom>
              <a:avLst/>
              <a:gdLst>
                <a:gd name="T0" fmla="*/ 546 w 1465"/>
                <a:gd name="T1" fmla="*/ 41 h 1474"/>
                <a:gd name="T2" fmla="*/ 546 w 1465"/>
                <a:gd name="T3" fmla="*/ 192 h 1474"/>
                <a:gd name="T4" fmla="*/ 171 w 1465"/>
                <a:gd name="T5" fmla="*/ 955 h 1474"/>
                <a:gd name="T6" fmla="*/ 151 w 1465"/>
                <a:gd name="T7" fmla="*/ 953 h 1474"/>
                <a:gd name="T8" fmla="*/ 29 w 1465"/>
                <a:gd name="T9" fmla="*/ 1033 h 1474"/>
                <a:gd name="T10" fmla="*/ 29 w 1465"/>
                <a:gd name="T11" fmla="*/ 1173 h 1474"/>
                <a:gd name="T12" fmla="*/ 370 w 1465"/>
                <a:gd name="T13" fmla="*/ 1474 h 1474"/>
                <a:gd name="T14" fmla="*/ 440 w 1465"/>
                <a:gd name="T15" fmla="*/ 1445 h 1474"/>
                <a:gd name="T16" fmla="*/ 519 w 1465"/>
                <a:gd name="T17" fmla="*/ 1304 h 1474"/>
                <a:gd name="T18" fmla="*/ 660 w 1465"/>
                <a:gd name="T19" fmla="*/ 1399 h 1474"/>
                <a:gd name="T20" fmla="*/ 885 w 1465"/>
                <a:gd name="T21" fmla="*/ 1430 h 1474"/>
                <a:gd name="T22" fmla="*/ 1188 w 1465"/>
                <a:gd name="T23" fmla="*/ 1173 h 1474"/>
                <a:gd name="T24" fmla="*/ 1108 w 1465"/>
                <a:gd name="T25" fmla="*/ 988 h 1474"/>
                <a:gd name="T26" fmla="*/ 1282 w 1465"/>
                <a:gd name="T27" fmla="*/ 930 h 1474"/>
                <a:gd name="T28" fmla="*/ 1433 w 1465"/>
                <a:gd name="T29" fmla="*/ 930 h 1474"/>
                <a:gd name="T30" fmla="*/ 1433 w 1465"/>
                <a:gd name="T31" fmla="*/ 779 h 1474"/>
                <a:gd name="T32" fmla="*/ 450 w 1465"/>
                <a:gd name="T33" fmla="*/ 1351 h 1474"/>
                <a:gd name="T34" fmla="*/ 370 w 1465"/>
                <a:gd name="T35" fmla="*/ 1414 h 1474"/>
                <a:gd name="T36" fmla="*/ 343 w 1465"/>
                <a:gd name="T37" fmla="*/ 1403 h 1474"/>
                <a:gd name="T38" fmla="*/ 60 w 1465"/>
                <a:gd name="T39" fmla="*/ 1103 h 1474"/>
                <a:gd name="T40" fmla="*/ 123 w 1465"/>
                <a:gd name="T41" fmla="*/ 1024 h 1474"/>
                <a:gd name="T42" fmla="*/ 151 w 1465"/>
                <a:gd name="T43" fmla="*/ 1013 h 1474"/>
                <a:gd name="T44" fmla="*/ 450 w 1465"/>
                <a:gd name="T45" fmla="*/ 1296 h 1474"/>
                <a:gd name="T46" fmla="*/ 1093 w 1465"/>
                <a:gd name="T47" fmla="*/ 1058 h 1474"/>
                <a:gd name="T48" fmla="*/ 1066 w 1465"/>
                <a:gd name="T49" fmla="*/ 1258 h 1474"/>
                <a:gd name="T50" fmla="*/ 702 w 1465"/>
                <a:gd name="T51" fmla="*/ 1357 h 1474"/>
                <a:gd name="T52" fmla="*/ 659 w 1465"/>
                <a:gd name="T53" fmla="*/ 1229 h 1474"/>
                <a:gd name="T54" fmla="*/ 792 w 1465"/>
                <a:gd name="T55" fmla="*/ 1334 h 1474"/>
                <a:gd name="T56" fmla="*/ 1036 w 1465"/>
                <a:gd name="T57" fmla="*/ 1206 h 1474"/>
                <a:gd name="T58" fmla="*/ 1050 w 1465"/>
                <a:gd name="T59" fmla="*/ 1100 h 1474"/>
                <a:gd name="T60" fmla="*/ 1053 w 1465"/>
                <a:gd name="T61" fmla="*/ 1018 h 1474"/>
                <a:gd name="T62" fmla="*/ 943 w 1465"/>
                <a:gd name="T63" fmla="*/ 1077 h 1474"/>
                <a:gd name="T64" fmla="*/ 1010 w 1465"/>
                <a:gd name="T65" fmla="*/ 1148 h 1474"/>
                <a:gd name="T66" fmla="*/ 796 w 1465"/>
                <a:gd name="T67" fmla="*/ 1273 h 1474"/>
                <a:gd name="T68" fmla="*/ 714 w 1465"/>
                <a:gd name="T69" fmla="*/ 1199 h 1474"/>
                <a:gd name="T70" fmla="*/ 490 w 1465"/>
                <a:gd name="T71" fmla="*/ 1251 h 1474"/>
                <a:gd name="T72" fmla="*/ 613 w 1465"/>
                <a:gd name="T73" fmla="*/ 260 h 1474"/>
                <a:gd name="T74" fmla="*/ 490 w 1465"/>
                <a:gd name="T75" fmla="*/ 1251 h 1474"/>
                <a:gd name="T76" fmla="*/ 1324 w 1465"/>
                <a:gd name="T77" fmla="*/ 887 h 1474"/>
                <a:gd name="T78" fmla="*/ 575 w 1465"/>
                <a:gd name="T79" fmla="*/ 117 h 1474"/>
                <a:gd name="T80" fmla="*/ 622 w 1465"/>
                <a:gd name="T81" fmla="*/ 70 h 1474"/>
                <a:gd name="T82" fmla="*/ 1391 w 1465"/>
                <a:gd name="T83" fmla="*/ 821 h 1474"/>
                <a:gd name="T84" fmla="*/ 1391 w 1465"/>
                <a:gd name="T85" fmla="*/ 887 h 1474"/>
                <a:gd name="T86" fmla="*/ 1391 w 1465"/>
                <a:gd name="T87" fmla="*/ 887 h 1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65" h="1474">
                  <a:moveTo>
                    <a:pt x="698" y="42"/>
                  </a:moveTo>
                  <a:cubicBezTo>
                    <a:pt x="656" y="0"/>
                    <a:pt x="588" y="0"/>
                    <a:pt x="546" y="41"/>
                  </a:cubicBezTo>
                  <a:cubicBezTo>
                    <a:pt x="526" y="62"/>
                    <a:pt x="515" y="88"/>
                    <a:pt x="515" y="117"/>
                  </a:cubicBezTo>
                  <a:cubicBezTo>
                    <a:pt x="515" y="145"/>
                    <a:pt x="526" y="172"/>
                    <a:pt x="546" y="192"/>
                  </a:cubicBezTo>
                  <a:cubicBezTo>
                    <a:pt x="569" y="215"/>
                    <a:pt x="569" y="215"/>
                    <a:pt x="569" y="215"/>
                  </a:cubicBezTo>
                  <a:cubicBezTo>
                    <a:pt x="171" y="955"/>
                    <a:pt x="171" y="955"/>
                    <a:pt x="171" y="955"/>
                  </a:cubicBezTo>
                  <a:cubicBezTo>
                    <a:pt x="164" y="953"/>
                    <a:pt x="158" y="953"/>
                    <a:pt x="151" y="953"/>
                  </a:cubicBezTo>
                  <a:cubicBezTo>
                    <a:pt x="151" y="953"/>
                    <a:pt x="151" y="953"/>
                    <a:pt x="151" y="953"/>
                  </a:cubicBezTo>
                  <a:cubicBezTo>
                    <a:pt x="124" y="953"/>
                    <a:pt x="100" y="963"/>
                    <a:pt x="81" y="981"/>
                  </a:cubicBezTo>
                  <a:cubicBezTo>
                    <a:pt x="29" y="1033"/>
                    <a:pt x="29" y="1033"/>
                    <a:pt x="29" y="1033"/>
                  </a:cubicBezTo>
                  <a:cubicBezTo>
                    <a:pt x="10" y="1052"/>
                    <a:pt x="0" y="1077"/>
                    <a:pt x="0" y="1103"/>
                  </a:cubicBezTo>
                  <a:cubicBezTo>
                    <a:pt x="0" y="1129"/>
                    <a:pt x="10" y="1154"/>
                    <a:pt x="29" y="1173"/>
                  </a:cubicBezTo>
                  <a:cubicBezTo>
                    <a:pt x="300" y="1445"/>
                    <a:pt x="300" y="1445"/>
                    <a:pt x="300" y="1445"/>
                  </a:cubicBezTo>
                  <a:cubicBezTo>
                    <a:pt x="319" y="1464"/>
                    <a:pt x="344" y="1474"/>
                    <a:pt x="370" y="1474"/>
                  </a:cubicBezTo>
                  <a:cubicBezTo>
                    <a:pt x="370" y="1474"/>
                    <a:pt x="370" y="1474"/>
                    <a:pt x="370" y="1474"/>
                  </a:cubicBezTo>
                  <a:cubicBezTo>
                    <a:pt x="397" y="1474"/>
                    <a:pt x="421" y="1464"/>
                    <a:pt x="440" y="1445"/>
                  </a:cubicBezTo>
                  <a:cubicBezTo>
                    <a:pt x="492" y="1393"/>
                    <a:pt x="492" y="1393"/>
                    <a:pt x="492" y="1393"/>
                  </a:cubicBezTo>
                  <a:cubicBezTo>
                    <a:pt x="516" y="1369"/>
                    <a:pt x="525" y="1335"/>
                    <a:pt x="519" y="1304"/>
                  </a:cubicBezTo>
                  <a:cubicBezTo>
                    <a:pt x="549" y="1288"/>
                    <a:pt x="549" y="1288"/>
                    <a:pt x="549" y="1288"/>
                  </a:cubicBezTo>
                  <a:cubicBezTo>
                    <a:pt x="660" y="1399"/>
                    <a:pt x="660" y="1399"/>
                    <a:pt x="660" y="1399"/>
                  </a:cubicBezTo>
                  <a:cubicBezTo>
                    <a:pt x="696" y="1435"/>
                    <a:pt x="744" y="1454"/>
                    <a:pt x="792" y="1454"/>
                  </a:cubicBezTo>
                  <a:cubicBezTo>
                    <a:pt x="824" y="1454"/>
                    <a:pt x="856" y="1446"/>
                    <a:pt x="885" y="1430"/>
                  </a:cubicBezTo>
                  <a:cubicBezTo>
                    <a:pt x="1095" y="1310"/>
                    <a:pt x="1095" y="1310"/>
                    <a:pt x="1095" y="1310"/>
                  </a:cubicBezTo>
                  <a:cubicBezTo>
                    <a:pt x="1146" y="1281"/>
                    <a:pt x="1180" y="1231"/>
                    <a:pt x="1188" y="1173"/>
                  </a:cubicBezTo>
                  <a:cubicBezTo>
                    <a:pt x="1196" y="1114"/>
                    <a:pt x="1177" y="1057"/>
                    <a:pt x="1135" y="1015"/>
                  </a:cubicBezTo>
                  <a:cubicBezTo>
                    <a:pt x="1108" y="988"/>
                    <a:pt x="1108" y="988"/>
                    <a:pt x="1108" y="988"/>
                  </a:cubicBezTo>
                  <a:cubicBezTo>
                    <a:pt x="1259" y="907"/>
                    <a:pt x="1259" y="907"/>
                    <a:pt x="1259" y="907"/>
                  </a:cubicBezTo>
                  <a:cubicBezTo>
                    <a:pt x="1282" y="930"/>
                    <a:pt x="1282" y="930"/>
                    <a:pt x="1282" y="930"/>
                  </a:cubicBezTo>
                  <a:cubicBezTo>
                    <a:pt x="1303" y="951"/>
                    <a:pt x="1330" y="961"/>
                    <a:pt x="1358" y="961"/>
                  </a:cubicBezTo>
                  <a:cubicBezTo>
                    <a:pt x="1385" y="961"/>
                    <a:pt x="1412" y="951"/>
                    <a:pt x="1433" y="930"/>
                  </a:cubicBezTo>
                  <a:cubicBezTo>
                    <a:pt x="1453" y="910"/>
                    <a:pt x="1464" y="883"/>
                    <a:pt x="1465" y="854"/>
                  </a:cubicBezTo>
                  <a:cubicBezTo>
                    <a:pt x="1465" y="826"/>
                    <a:pt x="1453" y="799"/>
                    <a:pt x="1433" y="779"/>
                  </a:cubicBezTo>
                  <a:lnTo>
                    <a:pt x="698" y="42"/>
                  </a:lnTo>
                  <a:close/>
                  <a:moveTo>
                    <a:pt x="450" y="1351"/>
                  </a:moveTo>
                  <a:cubicBezTo>
                    <a:pt x="398" y="1403"/>
                    <a:pt x="398" y="1403"/>
                    <a:pt x="398" y="1403"/>
                  </a:cubicBezTo>
                  <a:cubicBezTo>
                    <a:pt x="390" y="1410"/>
                    <a:pt x="381" y="1414"/>
                    <a:pt x="370" y="1414"/>
                  </a:cubicBezTo>
                  <a:cubicBezTo>
                    <a:pt x="370" y="1414"/>
                    <a:pt x="370" y="1414"/>
                    <a:pt x="370" y="1414"/>
                  </a:cubicBezTo>
                  <a:cubicBezTo>
                    <a:pt x="360" y="1414"/>
                    <a:pt x="350" y="1410"/>
                    <a:pt x="343" y="1403"/>
                  </a:cubicBezTo>
                  <a:cubicBezTo>
                    <a:pt x="71" y="1131"/>
                    <a:pt x="71" y="1131"/>
                    <a:pt x="71" y="1131"/>
                  </a:cubicBezTo>
                  <a:cubicBezTo>
                    <a:pt x="64" y="1123"/>
                    <a:pt x="60" y="1114"/>
                    <a:pt x="60" y="1103"/>
                  </a:cubicBezTo>
                  <a:cubicBezTo>
                    <a:pt x="60" y="1093"/>
                    <a:pt x="64" y="1083"/>
                    <a:pt x="71" y="1076"/>
                  </a:cubicBezTo>
                  <a:cubicBezTo>
                    <a:pt x="123" y="1024"/>
                    <a:pt x="123" y="1024"/>
                    <a:pt x="123" y="1024"/>
                  </a:cubicBezTo>
                  <a:cubicBezTo>
                    <a:pt x="131" y="1017"/>
                    <a:pt x="140" y="1013"/>
                    <a:pt x="151" y="1013"/>
                  </a:cubicBezTo>
                  <a:cubicBezTo>
                    <a:pt x="151" y="1013"/>
                    <a:pt x="151" y="1013"/>
                    <a:pt x="151" y="1013"/>
                  </a:cubicBezTo>
                  <a:cubicBezTo>
                    <a:pt x="161" y="1013"/>
                    <a:pt x="171" y="1017"/>
                    <a:pt x="178" y="1024"/>
                  </a:cubicBezTo>
                  <a:cubicBezTo>
                    <a:pt x="450" y="1296"/>
                    <a:pt x="450" y="1296"/>
                    <a:pt x="450" y="1296"/>
                  </a:cubicBezTo>
                  <a:cubicBezTo>
                    <a:pt x="465" y="1311"/>
                    <a:pt x="465" y="1336"/>
                    <a:pt x="450" y="1351"/>
                  </a:cubicBezTo>
                  <a:close/>
                  <a:moveTo>
                    <a:pt x="1093" y="1058"/>
                  </a:moveTo>
                  <a:cubicBezTo>
                    <a:pt x="1121" y="1086"/>
                    <a:pt x="1134" y="1125"/>
                    <a:pt x="1129" y="1165"/>
                  </a:cubicBezTo>
                  <a:cubicBezTo>
                    <a:pt x="1124" y="1204"/>
                    <a:pt x="1100" y="1238"/>
                    <a:pt x="1066" y="1258"/>
                  </a:cubicBezTo>
                  <a:cubicBezTo>
                    <a:pt x="855" y="1378"/>
                    <a:pt x="855" y="1378"/>
                    <a:pt x="855" y="1378"/>
                  </a:cubicBezTo>
                  <a:cubicBezTo>
                    <a:pt x="805" y="1406"/>
                    <a:pt x="743" y="1397"/>
                    <a:pt x="702" y="1357"/>
                  </a:cubicBezTo>
                  <a:cubicBezTo>
                    <a:pt x="604" y="1258"/>
                    <a:pt x="604" y="1258"/>
                    <a:pt x="604" y="1258"/>
                  </a:cubicBezTo>
                  <a:cubicBezTo>
                    <a:pt x="659" y="1229"/>
                    <a:pt x="659" y="1229"/>
                    <a:pt x="659" y="1229"/>
                  </a:cubicBezTo>
                  <a:cubicBezTo>
                    <a:pt x="745" y="1314"/>
                    <a:pt x="745" y="1314"/>
                    <a:pt x="745" y="1314"/>
                  </a:cubicBezTo>
                  <a:cubicBezTo>
                    <a:pt x="758" y="1327"/>
                    <a:pt x="775" y="1334"/>
                    <a:pt x="792" y="1334"/>
                  </a:cubicBezTo>
                  <a:cubicBezTo>
                    <a:pt x="804" y="1334"/>
                    <a:pt x="815" y="1331"/>
                    <a:pt x="825" y="1325"/>
                  </a:cubicBezTo>
                  <a:cubicBezTo>
                    <a:pt x="1036" y="1206"/>
                    <a:pt x="1036" y="1206"/>
                    <a:pt x="1036" y="1206"/>
                  </a:cubicBezTo>
                  <a:cubicBezTo>
                    <a:pt x="1054" y="1195"/>
                    <a:pt x="1067" y="1177"/>
                    <a:pt x="1069" y="1156"/>
                  </a:cubicBezTo>
                  <a:cubicBezTo>
                    <a:pt x="1072" y="1135"/>
                    <a:pt x="1065" y="1115"/>
                    <a:pt x="1050" y="1100"/>
                  </a:cubicBezTo>
                  <a:cubicBezTo>
                    <a:pt x="998" y="1047"/>
                    <a:pt x="998" y="1047"/>
                    <a:pt x="998" y="1047"/>
                  </a:cubicBezTo>
                  <a:cubicBezTo>
                    <a:pt x="1053" y="1018"/>
                    <a:pt x="1053" y="1018"/>
                    <a:pt x="1053" y="1018"/>
                  </a:cubicBezTo>
                  <a:lnTo>
                    <a:pt x="1093" y="1058"/>
                  </a:lnTo>
                  <a:close/>
                  <a:moveTo>
                    <a:pt x="943" y="1077"/>
                  </a:moveTo>
                  <a:cubicBezTo>
                    <a:pt x="1008" y="1142"/>
                    <a:pt x="1008" y="1142"/>
                    <a:pt x="1008" y="1142"/>
                  </a:cubicBezTo>
                  <a:cubicBezTo>
                    <a:pt x="1009" y="1143"/>
                    <a:pt x="1010" y="1145"/>
                    <a:pt x="1010" y="1148"/>
                  </a:cubicBezTo>
                  <a:cubicBezTo>
                    <a:pt x="1010" y="1152"/>
                    <a:pt x="1007" y="1153"/>
                    <a:pt x="1006" y="1154"/>
                  </a:cubicBezTo>
                  <a:cubicBezTo>
                    <a:pt x="796" y="1273"/>
                    <a:pt x="796" y="1273"/>
                    <a:pt x="796" y="1273"/>
                  </a:cubicBezTo>
                  <a:cubicBezTo>
                    <a:pt x="793" y="1275"/>
                    <a:pt x="789" y="1274"/>
                    <a:pt x="787" y="1272"/>
                  </a:cubicBezTo>
                  <a:cubicBezTo>
                    <a:pt x="714" y="1199"/>
                    <a:pt x="714" y="1199"/>
                    <a:pt x="714" y="1199"/>
                  </a:cubicBezTo>
                  <a:lnTo>
                    <a:pt x="943" y="1077"/>
                  </a:lnTo>
                  <a:close/>
                  <a:moveTo>
                    <a:pt x="490" y="1251"/>
                  </a:moveTo>
                  <a:cubicBezTo>
                    <a:pt x="223" y="984"/>
                    <a:pt x="223" y="984"/>
                    <a:pt x="223" y="984"/>
                  </a:cubicBezTo>
                  <a:cubicBezTo>
                    <a:pt x="613" y="260"/>
                    <a:pt x="613" y="260"/>
                    <a:pt x="613" y="260"/>
                  </a:cubicBezTo>
                  <a:cubicBezTo>
                    <a:pt x="1215" y="863"/>
                    <a:pt x="1215" y="863"/>
                    <a:pt x="1215" y="863"/>
                  </a:cubicBezTo>
                  <a:lnTo>
                    <a:pt x="490" y="1251"/>
                  </a:lnTo>
                  <a:close/>
                  <a:moveTo>
                    <a:pt x="1391" y="887"/>
                  </a:moveTo>
                  <a:cubicBezTo>
                    <a:pt x="1372" y="906"/>
                    <a:pt x="1343" y="906"/>
                    <a:pt x="1324" y="887"/>
                  </a:cubicBezTo>
                  <a:cubicBezTo>
                    <a:pt x="589" y="150"/>
                    <a:pt x="589" y="150"/>
                    <a:pt x="589" y="150"/>
                  </a:cubicBezTo>
                  <a:cubicBezTo>
                    <a:pt x="580" y="141"/>
                    <a:pt x="575" y="129"/>
                    <a:pt x="575" y="117"/>
                  </a:cubicBezTo>
                  <a:cubicBezTo>
                    <a:pt x="575" y="104"/>
                    <a:pt x="580" y="93"/>
                    <a:pt x="589" y="84"/>
                  </a:cubicBezTo>
                  <a:cubicBezTo>
                    <a:pt x="598" y="75"/>
                    <a:pt x="610" y="70"/>
                    <a:pt x="622" y="70"/>
                  </a:cubicBezTo>
                  <a:cubicBezTo>
                    <a:pt x="634" y="70"/>
                    <a:pt x="646" y="75"/>
                    <a:pt x="655" y="84"/>
                  </a:cubicBezTo>
                  <a:cubicBezTo>
                    <a:pt x="1391" y="821"/>
                    <a:pt x="1391" y="821"/>
                    <a:pt x="1391" y="821"/>
                  </a:cubicBezTo>
                  <a:cubicBezTo>
                    <a:pt x="1400" y="830"/>
                    <a:pt x="1405" y="842"/>
                    <a:pt x="1404" y="854"/>
                  </a:cubicBezTo>
                  <a:cubicBezTo>
                    <a:pt x="1404" y="867"/>
                    <a:pt x="1400" y="879"/>
                    <a:pt x="1391" y="887"/>
                  </a:cubicBezTo>
                  <a:close/>
                  <a:moveTo>
                    <a:pt x="1391" y="887"/>
                  </a:moveTo>
                  <a:cubicBezTo>
                    <a:pt x="1391" y="887"/>
                    <a:pt x="1391" y="887"/>
                    <a:pt x="1391" y="88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411B2180-30AE-483B-8906-90AB002C2211}"/>
                </a:ext>
              </a:extLst>
            </p:cNvPr>
            <p:cNvSpPr>
              <a:spLocks noEditPoints="1"/>
            </p:cNvSpPr>
            <p:nvPr/>
          </p:nvSpPr>
          <p:spPr bwMode="auto">
            <a:xfrm>
              <a:off x="3984197" y="4197256"/>
              <a:ext cx="778475" cy="778475"/>
            </a:xfrm>
            <a:custGeom>
              <a:avLst/>
              <a:gdLst>
                <a:gd name="T0" fmla="*/ 130 w 695"/>
                <a:gd name="T1" fmla="*/ 217 h 695"/>
                <a:gd name="T2" fmla="*/ 130 w 695"/>
                <a:gd name="T3" fmla="*/ 0 h 695"/>
                <a:gd name="T4" fmla="*/ 87 w 695"/>
                <a:gd name="T5" fmla="*/ 0 h 695"/>
                <a:gd name="T6" fmla="*/ 0 w 695"/>
                <a:gd name="T7" fmla="*/ 87 h 695"/>
                <a:gd name="T8" fmla="*/ 0 w 695"/>
                <a:gd name="T9" fmla="*/ 608 h 695"/>
                <a:gd name="T10" fmla="*/ 87 w 695"/>
                <a:gd name="T11" fmla="*/ 695 h 695"/>
                <a:gd name="T12" fmla="*/ 608 w 695"/>
                <a:gd name="T13" fmla="*/ 695 h 695"/>
                <a:gd name="T14" fmla="*/ 695 w 695"/>
                <a:gd name="T15" fmla="*/ 608 h 695"/>
                <a:gd name="T16" fmla="*/ 695 w 695"/>
                <a:gd name="T17" fmla="*/ 565 h 695"/>
                <a:gd name="T18" fmla="*/ 478 w 695"/>
                <a:gd name="T19" fmla="*/ 565 h 695"/>
                <a:gd name="T20" fmla="*/ 130 w 695"/>
                <a:gd name="T21" fmla="*/ 217 h 695"/>
                <a:gd name="T22" fmla="*/ 130 w 695"/>
                <a:gd name="T23" fmla="*/ 217 h 695"/>
                <a:gd name="T24" fmla="*/ 130 w 695"/>
                <a:gd name="T25" fmla="*/ 217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5" h="695">
                  <a:moveTo>
                    <a:pt x="130" y="217"/>
                  </a:moveTo>
                  <a:cubicBezTo>
                    <a:pt x="130" y="0"/>
                    <a:pt x="130" y="0"/>
                    <a:pt x="130" y="0"/>
                  </a:cubicBezTo>
                  <a:cubicBezTo>
                    <a:pt x="87" y="0"/>
                    <a:pt x="87" y="0"/>
                    <a:pt x="87" y="0"/>
                  </a:cubicBezTo>
                  <a:cubicBezTo>
                    <a:pt x="39" y="0"/>
                    <a:pt x="0" y="39"/>
                    <a:pt x="0" y="87"/>
                  </a:cubicBezTo>
                  <a:cubicBezTo>
                    <a:pt x="0" y="608"/>
                    <a:pt x="0" y="608"/>
                    <a:pt x="0" y="608"/>
                  </a:cubicBezTo>
                  <a:cubicBezTo>
                    <a:pt x="0" y="656"/>
                    <a:pt x="39" y="695"/>
                    <a:pt x="87" y="695"/>
                  </a:cubicBezTo>
                  <a:cubicBezTo>
                    <a:pt x="608" y="695"/>
                    <a:pt x="608" y="695"/>
                    <a:pt x="608" y="695"/>
                  </a:cubicBezTo>
                  <a:cubicBezTo>
                    <a:pt x="656" y="695"/>
                    <a:pt x="695" y="656"/>
                    <a:pt x="695" y="608"/>
                  </a:cubicBezTo>
                  <a:cubicBezTo>
                    <a:pt x="695" y="565"/>
                    <a:pt x="695" y="565"/>
                    <a:pt x="695" y="565"/>
                  </a:cubicBezTo>
                  <a:cubicBezTo>
                    <a:pt x="478" y="565"/>
                    <a:pt x="478" y="565"/>
                    <a:pt x="478" y="565"/>
                  </a:cubicBezTo>
                  <a:cubicBezTo>
                    <a:pt x="286" y="565"/>
                    <a:pt x="130" y="409"/>
                    <a:pt x="130" y="217"/>
                  </a:cubicBezTo>
                  <a:close/>
                  <a:moveTo>
                    <a:pt x="130" y="217"/>
                  </a:moveTo>
                  <a:cubicBezTo>
                    <a:pt x="130" y="217"/>
                    <a:pt x="130" y="217"/>
                    <a:pt x="130" y="217"/>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E572D6C5-CC13-4448-9A29-632309B8C3BA}"/>
                </a:ext>
              </a:extLst>
            </p:cNvPr>
            <p:cNvSpPr>
              <a:spLocks noEditPoints="1"/>
            </p:cNvSpPr>
            <p:nvPr/>
          </p:nvSpPr>
          <p:spPr bwMode="auto">
            <a:xfrm>
              <a:off x="4178053" y="4342267"/>
              <a:ext cx="389238" cy="488455"/>
            </a:xfrm>
            <a:custGeom>
              <a:avLst/>
              <a:gdLst>
                <a:gd name="T0" fmla="*/ 304 w 347"/>
                <a:gd name="T1" fmla="*/ 0 h 435"/>
                <a:gd name="T2" fmla="*/ 217 w 347"/>
                <a:gd name="T3" fmla="*/ 0 h 435"/>
                <a:gd name="T4" fmla="*/ 87 w 347"/>
                <a:gd name="T5" fmla="*/ 130 h 435"/>
                <a:gd name="T6" fmla="*/ 87 w 347"/>
                <a:gd name="T7" fmla="*/ 174 h 435"/>
                <a:gd name="T8" fmla="*/ 43 w 347"/>
                <a:gd name="T9" fmla="*/ 174 h 435"/>
                <a:gd name="T10" fmla="*/ 0 w 347"/>
                <a:gd name="T11" fmla="*/ 217 h 435"/>
                <a:gd name="T12" fmla="*/ 43 w 347"/>
                <a:gd name="T13" fmla="*/ 261 h 435"/>
                <a:gd name="T14" fmla="*/ 87 w 347"/>
                <a:gd name="T15" fmla="*/ 261 h 435"/>
                <a:gd name="T16" fmla="*/ 87 w 347"/>
                <a:gd name="T17" fmla="*/ 391 h 435"/>
                <a:gd name="T18" fmla="*/ 130 w 347"/>
                <a:gd name="T19" fmla="*/ 435 h 435"/>
                <a:gd name="T20" fmla="*/ 174 w 347"/>
                <a:gd name="T21" fmla="*/ 391 h 435"/>
                <a:gd name="T22" fmla="*/ 174 w 347"/>
                <a:gd name="T23" fmla="*/ 261 h 435"/>
                <a:gd name="T24" fmla="*/ 217 w 347"/>
                <a:gd name="T25" fmla="*/ 261 h 435"/>
                <a:gd name="T26" fmla="*/ 261 w 347"/>
                <a:gd name="T27" fmla="*/ 217 h 435"/>
                <a:gd name="T28" fmla="*/ 217 w 347"/>
                <a:gd name="T29" fmla="*/ 174 h 435"/>
                <a:gd name="T30" fmla="*/ 174 w 347"/>
                <a:gd name="T31" fmla="*/ 174 h 435"/>
                <a:gd name="T32" fmla="*/ 174 w 347"/>
                <a:gd name="T33" fmla="*/ 130 h 435"/>
                <a:gd name="T34" fmla="*/ 217 w 347"/>
                <a:gd name="T35" fmla="*/ 87 h 435"/>
                <a:gd name="T36" fmla="*/ 304 w 347"/>
                <a:gd name="T37" fmla="*/ 87 h 435"/>
                <a:gd name="T38" fmla="*/ 347 w 347"/>
                <a:gd name="T39" fmla="*/ 44 h 435"/>
                <a:gd name="T40" fmla="*/ 304 w 347"/>
                <a:gd name="T41" fmla="*/ 0 h 435"/>
                <a:gd name="T42" fmla="*/ 304 w 347"/>
                <a:gd name="T43" fmla="*/ 0 h 435"/>
                <a:gd name="T44" fmla="*/ 304 w 347"/>
                <a:gd name="T45"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7" h="435">
                  <a:moveTo>
                    <a:pt x="304" y="0"/>
                  </a:moveTo>
                  <a:cubicBezTo>
                    <a:pt x="217" y="0"/>
                    <a:pt x="217" y="0"/>
                    <a:pt x="217" y="0"/>
                  </a:cubicBezTo>
                  <a:cubicBezTo>
                    <a:pt x="145" y="0"/>
                    <a:pt x="87" y="58"/>
                    <a:pt x="87" y="130"/>
                  </a:cubicBezTo>
                  <a:cubicBezTo>
                    <a:pt x="87" y="174"/>
                    <a:pt x="87" y="174"/>
                    <a:pt x="87" y="174"/>
                  </a:cubicBezTo>
                  <a:cubicBezTo>
                    <a:pt x="43" y="174"/>
                    <a:pt x="43" y="174"/>
                    <a:pt x="43" y="174"/>
                  </a:cubicBezTo>
                  <a:cubicBezTo>
                    <a:pt x="19" y="174"/>
                    <a:pt x="0" y="193"/>
                    <a:pt x="0" y="217"/>
                  </a:cubicBezTo>
                  <a:cubicBezTo>
                    <a:pt x="0" y="241"/>
                    <a:pt x="19" y="261"/>
                    <a:pt x="43" y="261"/>
                  </a:cubicBezTo>
                  <a:cubicBezTo>
                    <a:pt x="87" y="261"/>
                    <a:pt x="87" y="261"/>
                    <a:pt x="87" y="261"/>
                  </a:cubicBezTo>
                  <a:cubicBezTo>
                    <a:pt x="87" y="391"/>
                    <a:pt x="87" y="391"/>
                    <a:pt x="87" y="391"/>
                  </a:cubicBezTo>
                  <a:cubicBezTo>
                    <a:pt x="87" y="415"/>
                    <a:pt x="106" y="435"/>
                    <a:pt x="130" y="435"/>
                  </a:cubicBezTo>
                  <a:cubicBezTo>
                    <a:pt x="154" y="435"/>
                    <a:pt x="174" y="415"/>
                    <a:pt x="174" y="391"/>
                  </a:cubicBezTo>
                  <a:cubicBezTo>
                    <a:pt x="174" y="261"/>
                    <a:pt x="174" y="261"/>
                    <a:pt x="174" y="261"/>
                  </a:cubicBezTo>
                  <a:cubicBezTo>
                    <a:pt x="217" y="261"/>
                    <a:pt x="217" y="261"/>
                    <a:pt x="217" y="261"/>
                  </a:cubicBezTo>
                  <a:cubicBezTo>
                    <a:pt x="241" y="261"/>
                    <a:pt x="261" y="241"/>
                    <a:pt x="261" y="217"/>
                  </a:cubicBezTo>
                  <a:cubicBezTo>
                    <a:pt x="261" y="193"/>
                    <a:pt x="241" y="174"/>
                    <a:pt x="217" y="174"/>
                  </a:cubicBezTo>
                  <a:cubicBezTo>
                    <a:pt x="174" y="174"/>
                    <a:pt x="174" y="174"/>
                    <a:pt x="174" y="174"/>
                  </a:cubicBezTo>
                  <a:cubicBezTo>
                    <a:pt x="174" y="130"/>
                    <a:pt x="174" y="130"/>
                    <a:pt x="174" y="130"/>
                  </a:cubicBezTo>
                  <a:cubicBezTo>
                    <a:pt x="174" y="106"/>
                    <a:pt x="193" y="87"/>
                    <a:pt x="217" y="87"/>
                  </a:cubicBezTo>
                  <a:cubicBezTo>
                    <a:pt x="304" y="87"/>
                    <a:pt x="304" y="87"/>
                    <a:pt x="304" y="87"/>
                  </a:cubicBezTo>
                  <a:cubicBezTo>
                    <a:pt x="328" y="87"/>
                    <a:pt x="347" y="68"/>
                    <a:pt x="347" y="44"/>
                  </a:cubicBezTo>
                  <a:cubicBezTo>
                    <a:pt x="347" y="20"/>
                    <a:pt x="328" y="0"/>
                    <a:pt x="304" y="0"/>
                  </a:cubicBezTo>
                  <a:close/>
                  <a:moveTo>
                    <a:pt x="304" y="0"/>
                  </a:moveTo>
                  <a:cubicBezTo>
                    <a:pt x="304" y="0"/>
                    <a:pt x="304" y="0"/>
                    <a:pt x="304"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4698A411-8241-4695-9938-281456AF0B85}"/>
                </a:ext>
              </a:extLst>
            </p:cNvPr>
            <p:cNvSpPr>
              <a:spLocks noEditPoints="1"/>
            </p:cNvSpPr>
            <p:nvPr/>
          </p:nvSpPr>
          <p:spPr bwMode="auto">
            <a:xfrm>
              <a:off x="3933826" y="4148411"/>
              <a:ext cx="877693" cy="876166"/>
            </a:xfrm>
            <a:custGeom>
              <a:avLst/>
              <a:gdLst>
                <a:gd name="T0" fmla="*/ 652 w 783"/>
                <a:gd name="T1" fmla="*/ 0 h 783"/>
                <a:gd name="T2" fmla="*/ 131 w 783"/>
                <a:gd name="T3" fmla="*/ 0 h 783"/>
                <a:gd name="T4" fmla="*/ 0 w 783"/>
                <a:gd name="T5" fmla="*/ 131 h 783"/>
                <a:gd name="T6" fmla="*/ 0 w 783"/>
                <a:gd name="T7" fmla="*/ 652 h 783"/>
                <a:gd name="T8" fmla="*/ 131 w 783"/>
                <a:gd name="T9" fmla="*/ 783 h 783"/>
                <a:gd name="T10" fmla="*/ 652 w 783"/>
                <a:gd name="T11" fmla="*/ 783 h 783"/>
                <a:gd name="T12" fmla="*/ 783 w 783"/>
                <a:gd name="T13" fmla="*/ 652 h 783"/>
                <a:gd name="T14" fmla="*/ 783 w 783"/>
                <a:gd name="T15" fmla="*/ 131 h 783"/>
                <a:gd name="T16" fmla="*/ 652 w 783"/>
                <a:gd name="T17" fmla="*/ 0 h 783"/>
                <a:gd name="T18" fmla="*/ 696 w 783"/>
                <a:gd name="T19" fmla="*/ 652 h 783"/>
                <a:gd name="T20" fmla="*/ 652 w 783"/>
                <a:gd name="T21" fmla="*/ 696 h 783"/>
                <a:gd name="T22" fmla="*/ 131 w 783"/>
                <a:gd name="T23" fmla="*/ 696 h 783"/>
                <a:gd name="T24" fmla="*/ 87 w 783"/>
                <a:gd name="T25" fmla="*/ 652 h 783"/>
                <a:gd name="T26" fmla="*/ 87 w 783"/>
                <a:gd name="T27" fmla="*/ 131 h 783"/>
                <a:gd name="T28" fmla="*/ 131 w 783"/>
                <a:gd name="T29" fmla="*/ 87 h 783"/>
                <a:gd name="T30" fmla="*/ 652 w 783"/>
                <a:gd name="T31" fmla="*/ 87 h 783"/>
                <a:gd name="T32" fmla="*/ 696 w 783"/>
                <a:gd name="T33" fmla="*/ 131 h 783"/>
                <a:gd name="T34" fmla="*/ 696 w 783"/>
                <a:gd name="T35" fmla="*/ 652 h 783"/>
                <a:gd name="T36" fmla="*/ 696 w 783"/>
                <a:gd name="T37" fmla="*/ 652 h 783"/>
                <a:gd name="T38" fmla="*/ 696 w 783"/>
                <a:gd name="T39" fmla="*/ 652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3" h="783">
                  <a:moveTo>
                    <a:pt x="652" y="0"/>
                  </a:moveTo>
                  <a:cubicBezTo>
                    <a:pt x="131" y="0"/>
                    <a:pt x="131" y="0"/>
                    <a:pt x="131" y="0"/>
                  </a:cubicBezTo>
                  <a:cubicBezTo>
                    <a:pt x="59" y="0"/>
                    <a:pt x="0" y="59"/>
                    <a:pt x="0" y="131"/>
                  </a:cubicBezTo>
                  <a:cubicBezTo>
                    <a:pt x="0" y="652"/>
                    <a:pt x="0" y="652"/>
                    <a:pt x="0" y="652"/>
                  </a:cubicBezTo>
                  <a:cubicBezTo>
                    <a:pt x="0" y="724"/>
                    <a:pt x="59" y="783"/>
                    <a:pt x="131" y="783"/>
                  </a:cubicBezTo>
                  <a:cubicBezTo>
                    <a:pt x="652" y="783"/>
                    <a:pt x="652" y="783"/>
                    <a:pt x="652" y="783"/>
                  </a:cubicBezTo>
                  <a:cubicBezTo>
                    <a:pt x="724" y="783"/>
                    <a:pt x="783" y="724"/>
                    <a:pt x="783" y="652"/>
                  </a:cubicBezTo>
                  <a:cubicBezTo>
                    <a:pt x="783" y="131"/>
                    <a:pt x="783" y="131"/>
                    <a:pt x="783" y="131"/>
                  </a:cubicBezTo>
                  <a:cubicBezTo>
                    <a:pt x="783" y="59"/>
                    <a:pt x="724" y="0"/>
                    <a:pt x="652" y="0"/>
                  </a:cubicBezTo>
                  <a:close/>
                  <a:moveTo>
                    <a:pt x="696" y="652"/>
                  </a:moveTo>
                  <a:cubicBezTo>
                    <a:pt x="696" y="676"/>
                    <a:pt x="676" y="696"/>
                    <a:pt x="652" y="696"/>
                  </a:cubicBezTo>
                  <a:cubicBezTo>
                    <a:pt x="131" y="696"/>
                    <a:pt x="131" y="696"/>
                    <a:pt x="131" y="696"/>
                  </a:cubicBezTo>
                  <a:cubicBezTo>
                    <a:pt x="107" y="696"/>
                    <a:pt x="87" y="676"/>
                    <a:pt x="87" y="652"/>
                  </a:cubicBezTo>
                  <a:cubicBezTo>
                    <a:pt x="87" y="131"/>
                    <a:pt x="87" y="131"/>
                    <a:pt x="87" y="131"/>
                  </a:cubicBezTo>
                  <a:cubicBezTo>
                    <a:pt x="87" y="107"/>
                    <a:pt x="107" y="87"/>
                    <a:pt x="131" y="87"/>
                  </a:cubicBezTo>
                  <a:cubicBezTo>
                    <a:pt x="652" y="87"/>
                    <a:pt x="652" y="87"/>
                    <a:pt x="652" y="87"/>
                  </a:cubicBezTo>
                  <a:cubicBezTo>
                    <a:pt x="676" y="87"/>
                    <a:pt x="696" y="107"/>
                    <a:pt x="696" y="131"/>
                  </a:cubicBezTo>
                  <a:lnTo>
                    <a:pt x="696" y="652"/>
                  </a:lnTo>
                  <a:close/>
                  <a:moveTo>
                    <a:pt x="696" y="652"/>
                  </a:moveTo>
                  <a:cubicBezTo>
                    <a:pt x="696" y="652"/>
                    <a:pt x="696" y="652"/>
                    <a:pt x="696" y="65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7">
              <a:extLst>
                <a:ext uri="{FF2B5EF4-FFF2-40B4-BE49-F238E27FC236}">
                  <a16:creationId xmlns:a16="http://schemas.microsoft.com/office/drawing/2014/main" id="{F039BC1F-F714-410D-AABB-459EE4739BB4}"/>
                </a:ext>
              </a:extLst>
            </p:cNvPr>
            <p:cNvSpPr>
              <a:spLocks noEditPoints="1"/>
            </p:cNvSpPr>
            <p:nvPr/>
          </p:nvSpPr>
          <p:spPr bwMode="auto">
            <a:xfrm>
              <a:off x="7206472" y="5247434"/>
              <a:ext cx="634991" cy="636518"/>
            </a:xfrm>
            <a:custGeom>
              <a:avLst/>
              <a:gdLst>
                <a:gd name="T0" fmla="*/ 71 w 567"/>
                <a:gd name="T1" fmla="*/ 0 h 567"/>
                <a:gd name="T2" fmla="*/ 496 w 567"/>
                <a:gd name="T3" fmla="*/ 0 h 567"/>
                <a:gd name="T4" fmla="*/ 567 w 567"/>
                <a:gd name="T5" fmla="*/ 71 h 567"/>
                <a:gd name="T6" fmla="*/ 567 w 567"/>
                <a:gd name="T7" fmla="*/ 496 h 567"/>
                <a:gd name="T8" fmla="*/ 496 w 567"/>
                <a:gd name="T9" fmla="*/ 567 h 567"/>
                <a:gd name="T10" fmla="*/ 71 w 567"/>
                <a:gd name="T11" fmla="*/ 567 h 567"/>
                <a:gd name="T12" fmla="*/ 0 w 567"/>
                <a:gd name="T13" fmla="*/ 496 h 567"/>
                <a:gd name="T14" fmla="*/ 0 w 567"/>
                <a:gd name="T15" fmla="*/ 71 h 567"/>
                <a:gd name="T16" fmla="*/ 71 w 567"/>
                <a:gd name="T17" fmla="*/ 0 h 567"/>
                <a:gd name="T18" fmla="*/ 71 w 567"/>
                <a:gd name="T19" fmla="*/ 0 h 567"/>
                <a:gd name="T20" fmla="*/ 71 w 567"/>
                <a:gd name="T21" fmla="*/ 0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7" h="567">
                  <a:moveTo>
                    <a:pt x="71" y="0"/>
                  </a:moveTo>
                  <a:cubicBezTo>
                    <a:pt x="496" y="0"/>
                    <a:pt x="496" y="0"/>
                    <a:pt x="496" y="0"/>
                  </a:cubicBezTo>
                  <a:cubicBezTo>
                    <a:pt x="536" y="0"/>
                    <a:pt x="567" y="31"/>
                    <a:pt x="567" y="71"/>
                  </a:cubicBezTo>
                  <a:cubicBezTo>
                    <a:pt x="567" y="496"/>
                    <a:pt x="567" y="496"/>
                    <a:pt x="567" y="496"/>
                  </a:cubicBezTo>
                  <a:cubicBezTo>
                    <a:pt x="567" y="535"/>
                    <a:pt x="536" y="567"/>
                    <a:pt x="496" y="567"/>
                  </a:cubicBezTo>
                  <a:cubicBezTo>
                    <a:pt x="71" y="567"/>
                    <a:pt x="71" y="567"/>
                    <a:pt x="71" y="567"/>
                  </a:cubicBezTo>
                  <a:cubicBezTo>
                    <a:pt x="32" y="567"/>
                    <a:pt x="0" y="535"/>
                    <a:pt x="0" y="496"/>
                  </a:cubicBezTo>
                  <a:cubicBezTo>
                    <a:pt x="0" y="71"/>
                    <a:pt x="0" y="71"/>
                    <a:pt x="0" y="71"/>
                  </a:cubicBezTo>
                  <a:cubicBezTo>
                    <a:pt x="0" y="31"/>
                    <a:pt x="32" y="0"/>
                    <a:pt x="71" y="0"/>
                  </a:cubicBezTo>
                  <a:close/>
                  <a:moveTo>
                    <a:pt x="71" y="0"/>
                  </a:moveTo>
                  <a:cubicBezTo>
                    <a:pt x="71" y="0"/>
                    <a:pt x="71" y="0"/>
                    <a:pt x="71" y="0"/>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8">
              <a:extLst>
                <a:ext uri="{FF2B5EF4-FFF2-40B4-BE49-F238E27FC236}">
                  <a16:creationId xmlns:a16="http://schemas.microsoft.com/office/drawing/2014/main" id="{10518CD9-545D-4861-A390-2D23C7AC5891}"/>
                </a:ext>
              </a:extLst>
            </p:cNvPr>
            <p:cNvSpPr>
              <a:spLocks noEditPoints="1"/>
            </p:cNvSpPr>
            <p:nvPr/>
          </p:nvSpPr>
          <p:spPr bwMode="auto">
            <a:xfrm>
              <a:off x="7404907" y="5445869"/>
              <a:ext cx="238122" cy="239649"/>
            </a:xfrm>
            <a:custGeom>
              <a:avLst/>
              <a:gdLst>
                <a:gd name="T0" fmla="*/ 213 w 213"/>
                <a:gd name="T1" fmla="*/ 106 h 213"/>
                <a:gd name="T2" fmla="*/ 107 w 213"/>
                <a:gd name="T3" fmla="*/ 213 h 213"/>
                <a:gd name="T4" fmla="*/ 0 w 213"/>
                <a:gd name="T5" fmla="*/ 106 h 213"/>
                <a:gd name="T6" fmla="*/ 107 w 213"/>
                <a:gd name="T7" fmla="*/ 0 h 213"/>
                <a:gd name="T8" fmla="*/ 213 w 213"/>
                <a:gd name="T9" fmla="*/ 106 h 213"/>
                <a:gd name="T10" fmla="*/ 213 w 213"/>
                <a:gd name="T11" fmla="*/ 106 h 213"/>
                <a:gd name="T12" fmla="*/ 213 w 213"/>
                <a:gd name="T13" fmla="*/ 106 h 213"/>
              </a:gdLst>
              <a:ahLst/>
              <a:cxnLst>
                <a:cxn ang="0">
                  <a:pos x="T0" y="T1"/>
                </a:cxn>
                <a:cxn ang="0">
                  <a:pos x="T2" y="T3"/>
                </a:cxn>
                <a:cxn ang="0">
                  <a:pos x="T4" y="T5"/>
                </a:cxn>
                <a:cxn ang="0">
                  <a:pos x="T6" y="T7"/>
                </a:cxn>
                <a:cxn ang="0">
                  <a:pos x="T8" y="T9"/>
                </a:cxn>
                <a:cxn ang="0">
                  <a:pos x="T10" y="T11"/>
                </a:cxn>
                <a:cxn ang="0">
                  <a:pos x="T12" y="T13"/>
                </a:cxn>
              </a:cxnLst>
              <a:rect l="0" t="0" r="r" b="b"/>
              <a:pathLst>
                <a:path w="213" h="213">
                  <a:moveTo>
                    <a:pt x="213" y="106"/>
                  </a:moveTo>
                  <a:cubicBezTo>
                    <a:pt x="213" y="165"/>
                    <a:pt x="165" y="213"/>
                    <a:pt x="107" y="213"/>
                  </a:cubicBezTo>
                  <a:cubicBezTo>
                    <a:pt x="48" y="213"/>
                    <a:pt x="0" y="165"/>
                    <a:pt x="0" y="106"/>
                  </a:cubicBezTo>
                  <a:cubicBezTo>
                    <a:pt x="0" y="48"/>
                    <a:pt x="48" y="0"/>
                    <a:pt x="107" y="0"/>
                  </a:cubicBezTo>
                  <a:cubicBezTo>
                    <a:pt x="165" y="0"/>
                    <a:pt x="213" y="48"/>
                    <a:pt x="213" y="106"/>
                  </a:cubicBezTo>
                  <a:close/>
                  <a:moveTo>
                    <a:pt x="213" y="106"/>
                  </a:moveTo>
                  <a:cubicBezTo>
                    <a:pt x="213" y="106"/>
                    <a:pt x="213" y="106"/>
                    <a:pt x="213" y="10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9">
              <a:extLst>
                <a:ext uri="{FF2B5EF4-FFF2-40B4-BE49-F238E27FC236}">
                  <a16:creationId xmlns:a16="http://schemas.microsoft.com/office/drawing/2014/main" id="{CE6D85A7-03F4-4847-ABD9-E6D3556602CB}"/>
                </a:ext>
              </a:extLst>
            </p:cNvPr>
            <p:cNvSpPr>
              <a:spLocks noEditPoints="1"/>
            </p:cNvSpPr>
            <p:nvPr/>
          </p:nvSpPr>
          <p:spPr bwMode="auto">
            <a:xfrm>
              <a:off x="7525494" y="5485556"/>
              <a:ext cx="79374" cy="79374"/>
            </a:xfrm>
            <a:custGeom>
              <a:avLst/>
              <a:gdLst>
                <a:gd name="T0" fmla="*/ 71 w 71"/>
                <a:gd name="T1" fmla="*/ 36 h 71"/>
                <a:gd name="T2" fmla="*/ 35 w 71"/>
                <a:gd name="T3" fmla="*/ 71 h 71"/>
                <a:gd name="T4" fmla="*/ 0 w 71"/>
                <a:gd name="T5" fmla="*/ 36 h 71"/>
                <a:gd name="T6" fmla="*/ 35 w 71"/>
                <a:gd name="T7" fmla="*/ 0 h 71"/>
                <a:gd name="T8" fmla="*/ 71 w 71"/>
                <a:gd name="T9" fmla="*/ 36 h 71"/>
                <a:gd name="T10" fmla="*/ 71 w 71"/>
                <a:gd name="T11" fmla="*/ 36 h 71"/>
                <a:gd name="T12" fmla="*/ 71 w 71"/>
                <a:gd name="T13" fmla="*/ 36 h 71"/>
              </a:gdLst>
              <a:ahLst/>
              <a:cxnLst>
                <a:cxn ang="0">
                  <a:pos x="T0" y="T1"/>
                </a:cxn>
                <a:cxn ang="0">
                  <a:pos x="T2" y="T3"/>
                </a:cxn>
                <a:cxn ang="0">
                  <a:pos x="T4" y="T5"/>
                </a:cxn>
                <a:cxn ang="0">
                  <a:pos x="T6" y="T7"/>
                </a:cxn>
                <a:cxn ang="0">
                  <a:pos x="T8" y="T9"/>
                </a:cxn>
                <a:cxn ang="0">
                  <a:pos x="T10" y="T11"/>
                </a:cxn>
                <a:cxn ang="0">
                  <a:pos x="T12" y="T13"/>
                </a:cxn>
              </a:cxnLst>
              <a:rect l="0" t="0" r="r" b="b"/>
              <a:pathLst>
                <a:path w="71" h="71">
                  <a:moveTo>
                    <a:pt x="71" y="36"/>
                  </a:moveTo>
                  <a:cubicBezTo>
                    <a:pt x="71" y="55"/>
                    <a:pt x="55" y="71"/>
                    <a:pt x="35" y="71"/>
                  </a:cubicBezTo>
                  <a:cubicBezTo>
                    <a:pt x="16" y="71"/>
                    <a:pt x="0" y="55"/>
                    <a:pt x="0" y="36"/>
                  </a:cubicBezTo>
                  <a:cubicBezTo>
                    <a:pt x="0" y="16"/>
                    <a:pt x="16" y="0"/>
                    <a:pt x="35" y="0"/>
                  </a:cubicBezTo>
                  <a:cubicBezTo>
                    <a:pt x="55" y="0"/>
                    <a:pt x="71" y="16"/>
                    <a:pt x="71" y="36"/>
                  </a:cubicBezTo>
                  <a:close/>
                  <a:moveTo>
                    <a:pt x="71" y="36"/>
                  </a:moveTo>
                  <a:cubicBezTo>
                    <a:pt x="71" y="36"/>
                    <a:pt x="71" y="36"/>
                    <a:pt x="71" y="36"/>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1712E9FE-A893-4BB3-91E7-9DB869DBB9C9}"/>
                </a:ext>
              </a:extLst>
            </p:cNvPr>
            <p:cNvSpPr>
              <a:spLocks noEditPoints="1"/>
            </p:cNvSpPr>
            <p:nvPr/>
          </p:nvSpPr>
          <p:spPr bwMode="auto">
            <a:xfrm>
              <a:off x="7166786" y="5207747"/>
              <a:ext cx="715892" cy="715892"/>
            </a:xfrm>
            <a:custGeom>
              <a:avLst/>
              <a:gdLst>
                <a:gd name="T0" fmla="*/ 532 w 639"/>
                <a:gd name="T1" fmla="*/ 0 h 639"/>
                <a:gd name="T2" fmla="*/ 107 w 639"/>
                <a:gd name="T3" fmla="*/ 0 h 639"/>
                <a:gd name="T4" fmla="*/ 0 w 639"/>
                <a:gd name="T5" fmla="*/ 107 h 639"/>
                <a:gd name="T6" fmla="*/ 0 w 639"/>
                <a:gd name="T7" fmla="*/ 532 h 639"/>
                <a:gd name="T8" fmla="*/ 107 w 639"/>
                <a:gd name="T9" fmla="*/ 639 h 639"/>
                <a:gd name="T10" fmla="*/ 532 w 639"/>
                <a:gd name="T11" fmla="*/ 639 h 639"/>
                <a:gd name="T12" fmla="*/ 639 w 639"/>
                <a:gd name="T13" fmla="*/ 532 h 639"/>
                <a:gd name="T14" fmla="*/ 639 w 639"/>
                <a:gd name="T15" fmla="*/ 107 h 639"/>
                <a:gd name="T16" fmla="*/ 532 w 639"/>
                <a:gd name="T17" fmla="*/ 0 h 639"/>
                <a:gd name="T18" fmla="*/ 568 w 639"/>
                <a:gd name="T19" fmla="*/ 532 h 639"/>
                <a:gd name="T20" fmla="*/ 532 w 639"/>
                <a:gd name="T21" fmla="*/ 568 h 639"/>
                <a:gd name="T22" fmla="*/ 107 w 639"/>
                <a:gd name="T23" fmla="*/ 568 h 639"/>
                <a:gd name="T24" fmla="*/ 71 w 639"/>
                <a:gd name="T25" fmla="*/ 532 h 639"/>
                <a:gd name="T26" fmla="*/ 71 w 639"/>
                <a:gd name="T27" fmla="*/ 107 h 639"/>
                <a:gd name="T28" fmla="*/ 107 w 639"/>
                <a:gd name="T29" fmla="*/ 71 h 639"/>
                <a:gd name="T30" fmla="*/ 532 w 639"/>
                <a:gd name="T31" fmla="*/ 71 h 639"/>
                <a:gd name="T32" fmla="*/ 568 w 639"/>
                <a:gd name="T33" fmla="*/ 107 h 639"/>
                <a:gd name="T34" fmla="*/ 568 w 639"/>
                <a:gd name="T35" fmla="*/ 532 h 639"/>
                <a:gd name="T36" fmla="*/ 568 w 639"/>
                <a:gd name="T37" fmla="*/ 532 h 639"/>
                <a:gd name="T38" fmla="*/ 568 w 639"/>
                <a:gd name="T39" fmla="*/ 53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9" h="639">
                  <a:moveTo>
                    <a:pt x="532" y="0"/>
                  </a:moveTo>
                  <a:cubicBezTo>
                    <a:pt x="107" y="0"/>
                    <a:pt x="107" y="0"/>
                    <a:pt x="107" y="0"/>
                  </a:cubicBezTo>
                  <a:cubicBezTo>
                    <a:pt x="48" y="0"/>
                    <a:pt x="0" y="48"/>
                    <a:pt x="0" y="107"/>
                  </a:cubicBezTo>
                  <a:cubicBezTo>
                    <a:pt x="0" y="532"/>
                    <a:pt x="0" y="532"/>
                    <a:pt x="0" y="532"/>
                  </a:cubicBezTo>
                  <a:cubicBezTo>
                    <a:pt x="0" y="591"/>
                    <a:pt x="48" y="639"/>
                    <a:pt x="107" y="639"/>
                  </a:cubicBezTo>
                  <a:cubicBezTo>
                    <a:pt x="532" y="639"/>
                    <a:pt x="532" y="639"/>
                    <a:pt x="532" y="639"/>
                  </a:cubicBezTo>
                  <a:cubicBezTo>
                    <a:pt x="591" y="639"/>
                    <a:pt x="639" y="591"/>
                    <a:pt x="639" y="532"/>
                  </a:cubicBezTo>
                  <a:cubicBezTo>
                    <a:pt x="639" y="107"/>
                    <a:pt x="639" y="107"/>
                    <a:pt x="639" y="107"/>
                  </a:cubicBezTo>
                  <a:cubicBezTo>
                    <a:pt x="639" y="48"/>
                    <a:pt x="591" y="0"/>
                    <a:pt x="532" y="0"/>
                  </a:cubicBezTo>
                  <a:close/>
                  <a:moveTo>
                    <a:pt x="568" y="532"/>
                  </a:moveTo>
                  <a:cubicBezTo>
                    <a:pt x="568" y="552"/>
                    <a:pt x="552" y="568"/>
                    <a:pt x="532" y="568"/>
                  </a:cubicBezTo>
                  <a:cubicBezTo>
                    <a:pt x="107" y="568"/>
                    <a:pt x="107" y="568"/>
                    <a:pt x="107" y="568"/>
                  </a:cubicBezTo>
                  <a:cubicBezTo>
                    <a:pt x="87" y="568"/>
                    <a:pt x="71" y="552"/>
                    <a:pt x="71" y="532"/>
                  </a:cubicBezTo>
                  <a:cubicBezTo>
                    <a:pt x="71" y="107"/>
                    <a:pt x="71" y="107"/>
                    <a:pt x="71" y="107"/>
                  </a:cubicBezTo>
                  <a:cubicBezTo>
                    <a:pt x="71" y="87"/>
                    <a:pt x="87" y="71"/>
                    <a:pt x="107" y="71"/>
                  </a:cubicBezTo>
                  <a:cubicBezTo>
                    <a:pt x="532" y="71"/>
                    <a:pt x="532" y="71"/>
                    <a:pt x="532" y="71"/>
                  </a:cubicBezTo>
                  <a:cubicBezTo>
                    <a:pt x="552" y="71"/>
                    <a:pt x="568" y="87"/>
                    <a:pt x="568" y="107"/>
                  </a:cubicBezTo>
                  <a:lnTo>
                    <a:pt x="568" y="532"/>
                  </a:lnTo>
                  <a:close/>
                  <a:moveTo>
                    <a:pt x="568" y="532"/>
                  </a:moveTo>
                  <a:cubicBezTo>
                    <a:pt x="568" y="532"/>
                    <a:pt x="568" y="532"/>
                    <a:pt x="568" y="53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B399D482-7C5E-4882-9BE7-8B4F2B09B89D}"/>
                </a:ext>
              </a:extLst>
            </p:cNvPr>
            <p:cNvSpPr>
              <a:spLocks noEditPoints="1"/>
            </p:cNvSpPr>
            <p:nvPr/>
          </p:nvSpPr>
          <p:spPr bwMode="auto">
            <a:xfrm>
              <a:off x="7353009" y="5407709"/>
              <a:ext cx="331234" cy="329707"/>
            </a:xfrm>
            <a:custGeom>
              <a:avLst/>
              <a:gdLst>
                <a:gd name="T0" fmla="*/ 153 w 295"/>
                <a:gd name="T1" fmla="*/ 0 h 294"/>
                <a:gd name="T2" fmla="*/ 22 w 295"/>
                <a:gd name="T3" fmla="*/ 87 h 294"/>
                <a:gd name="T4" fmla="*/ 52 w 295"/>
                <a:gd name="T5" fmla="*/ 242 h 294"/>
                <a:gd name="T6" fmla="*/ 207 w 295"/>
                <a:gd name="T7" fmla="*/ 272 h 294"/>
                <a:gd name="T8" fmla="*/ 295 w 295"/>
                <a:gd name="T9" fmla="*/ 141 h 294"/>
                <a:gd name="T10" fmla="*/ 153 w 295"/>
                <a:gd name="T11" fmla="*/ 0 h 294"/>
                <a:gd name="T12" fmla="*/ 153 w 295"/>
                <a:gd name="T13" fmla="*/ 212 h 294"/>
                <a:gd name="T14" fmla="*/ 87 w 295"/>
                <a:gd name="T15" fmla="*/ 169 h 294"/>
                <a:gd name="T16" fmla="*/ 103 w 295"/>
                <a:gd name="T17" fmla="*/ 91 h 294"/>
                <a:gd name="T18" fmla="*/ 180 w 295"/>
                <a:gd name="T19" fmla="*/ 76 h 294"/>
                <a:gd name="T20" fmla="*/ 224 w 295"/>
                <a:gd name="T21" fmla="*/ 141 h 294"/>
                <a:gd name="T22" fmla="*/ 153 w 295"/>
                <a:gd name="T23" fmla="*/ 212 h 294"/>
                <a:gd name="T24" fmla="*/ 153 w 295"/>
                <a:gd name="T25" fmla="*/ 212 h 294"/>
                <a:gd name="T26" fmla="*/ 153 w 295"/>
                <a:gd name="T27" fmla="*/ 212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5" h="294">
                  <a:moveTo>
                    <a:pt x="153" y="0"/>
                  </a:moveTo>
                  <a:cubicBezTo>
                    <a:pt x="95" y="0"/>
                    <a:pt x="44" y="34"/>
                    <a:pt x="22" y="87"/>
                  </a:cubicBezTo>
                  <a:cubicBezTo>
                    <a:pt x="0" y="140"/>
                    <a:pt x="12" y="201"/>
                    <a:pt x="52" y="242"/>
                  </a:cubicBezTo>
                  <a:cubicBezTo>
                    <a:pt x="93" y="282"/>
                    <a:pt x="154" y="294"/>
                    <a:pt x="207" y="272"/>
                  </a:cubicBezTo>
                  <a:cubicBezTo>
                    <a:pt x="260" y="250"/>
                    <a:pt x="295" y="199"/>
                    <a:pt x="295" y="141"/>
                  </a:cubicBezTo>
                  <a:cubicBezTo>
                    <a:pt x="295" y="63"/>
                    <a:pt x="231" y="0"/>
                    <a:pt x="153" y="0"/>
                  </a:cubicBezTo>
                  <a:close/>
                  <a:moveTo>
                    <a:pt x="153" y="212"/>
                  </a:moveTo>
                  <a:cubicBezTo>
                    <a:pt x="124" y="212"/>
                    <a:pt x="98" y="195"/>
                    <a:pt x="87" y="169"/>
                  </a:cubicBezTo>
                  <a:cubicBezTo>
                    <a:pt x="76" y="142"/>
                    <a:pt x="82" y="111"/>
                    <a:pt x="103" y="91"/>
                  </a:cubicBezTo>
                  <a:cubicBezTo>
                    <a:pt x="123" y="71"/>
                    <a:pt x="153" y="65"/>
                    <a:pt x="180" y="76"/>
                  </a:cubicBezTo>
                  <a:cubicBezTo>
                    <a:pt x="206" y="87"/>
                    <a:pt x="224" y="113"/>
                    <a:pt x="224" y="141"/>
                  </a:cubicBezTo>
                  <a:cubicBezTo>
                    <a:pt x="224" y="181"/>
                    <a:pt x="192" y="212"/>
                    <a:pt x="153" y="212"/>
                  </a:cubicBezTo>
                  <a:close/>
                  <a:moveTo>
                    <a:pt x="153" y="212"/>
                  </a:moveTo>
                  <a:cubicBezTo>
                    <a:pt x="153" y="212"/>
                    <a:pt x="153" y="212"/>
                    <a:pt x="153" y="21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6B4B11F8-ACC4-4F70-A035-DDC4821E0A4C}"/>
                </a:ext>
              </a:extLst>
            </p:cNvPr>
            <p:cNvSpPr>
              <a:spLocks noEditPoints="1"/>
            </p:cNvSpPr>
            <p:nvPr/>
          </p:nvSpPr>
          <p:spPr bwMode="auto">
            <a:xfrm>
              <a:off x="4072730" y="2883008"/>
              <a:ext cx="508299" cy="509825"/>
            </a:xfrm>
            <a:custGeom>
              <a:avLst/>
              <a:gdLst>
                <a:gd name="T0" fmla="*/ 454 w 454"/>
                <a:gd name="T1" fmla="*/ 227 h 454"/>
                <a:gd name="T2" fmla="*/ 227 w 454"/>
                <a:gd name="T3" fmla="*/ 454 h 454"/>
                <a:gd name="T4" fmla="*/ 0 w 454"/>
                <a:gd name="T5" fmla="*/ 227 h 454"/>
                <a:gd name="T6" fmla="*/ 227 w 454"/>
                <a:gd name="T7" fmla="*/ 0 h 454"/>
                <a:gd name="T8" fmla="*/ 454 w 454"/>
                <a:gd name="T9" fmla="*/ 227 h 454"/>
                <a:gd name="T10" fmla="*/ 454 w 454"/>
                <a:gd name="T11" fmla="*/ 227 h 454"/>
                <a:gd name="T12" fmla="*/ 454 w 454"/>
                <a:gd name="T13" fmla="*/ 227 h 454"/>
              </a:gdLst>
              <a:ahLst/>
              <a:cxnLst>
                <a:cxn ang="0">
                  <a:pos x="T0" y="T1"/>
                </a:cxn>
                <a:cxn ang="0">
                  <a:pos x="T2" y="T3"/>
                </a:cxn>
                <a:cxn ang="0">
                  <a:pos x="T4" y="T5"/>
                </a:cxn>
                <a:cxn ang="0">
                  <a:pos x="T6" y="T7"/>
                </a:cxn>
                <a:cxn ang="0">
                  <a:pos x="T8" y="T9"/>
                </a:cxn>
                <a:cxn ang="0">
                  <a:pos x="T10" y="T11"/>
                </a:cxn>
                <a:cxn ang="0">
                  <a:pos x="T12" y="T13"/>
                </a:cxn>
              </a:cxnLst>
              <a:rect l="0" t="0" r="r" b="b"/>
              <a:pathLst>
                <a:path w="454" h="454">
                  <a:moveTo>
                    <a:pt x="454" y="227"/>
                  </a:moveTo>
                  <a:cubicBezTo>
                    <a:pt x="454" y="353"/>
                    <a:pt x="352" y="454"/>
                    <a:pt x="227" y="454"/>
                  </a:cubicBezTo>
                  <a:cubicBezTo>
                    <a:pt x="102" y="454"/>
                    <a:pt x="0" y="353"/>
                    <a:pt x="0" y="227"/>
                  </a:cubicBezTo>
                  <a:cubicBezTo>
                    <a:pt x="0" y="102"/>
                    <a:pt x="102" y="0"/>
                    <a:pt x="227" y="0"/>
                  </a:cubicBezTo>
                  <a:cubicBezTo>
                    <a:pt x="352" y="0"/>
                    <a:pt x="454" y="102"/>
                    <a:pt x="454" y="227"/>
                  </a:cubicBezTo>
                  <a:close/>
                  <a:moveTo>
                    <a:pt x="454" y="227"/>
                  </a:moveTo>
                  <a:cubicBezTo>
                    <a:pt x="454" y="227"/>
                    <a:pt x="454" y="227"/>
                    <a:pt x="454" y="227"/>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607B7E9A-677E-4929-B0E1-7884F877ED41}"/>
                </a:ext>
              </a:extLst>
            </p:cNvPr>
            <p:cNvSpPr>
              <a:spLocks noEditPoints="1"/>
            </p:cNvSpPr>
            <p:nvPr/>
          </p:nvSpPr>
          <p:spPr bwMode="auto">
            <a:xfrm>
              <a:off x="4262006" y="3043282"/>
              <a:ext cx="190803" cy="189276"/>
            </a:xfrm>
            <a:custGeom>
              <a:avLst/>
              <a:gdLst>
                <a:gd name="T0" fmla="*/ 0 w 125"/>
                <a:gd name="T1" fmla="*/ 124 h 124"/>
                <a:gd name="T2" fmla="*/ 0 w 125"/>
                <a:gd name="T3" fmla="*/ 0 h 124"/>
                <a:gd name="T4" fmla="*/ 125 w 125"/>
                <a:gd name="T5" fmla="*/ 62 h 124"/>
                <a:gd name="T6" fmla="*/ 0 w 125"/>
                <a:gd name="T7" fmla="*/ 124 h 124"/>
                <a:gd name="T8" fmla="*/ 0 w 125"/>
                <a:gd name="T9" fmla="*/ 124 h 124"/>
                <a:gd name="T10" fmla="*/ 0 w 125"/>
                <a:gd name="T11" fmla="*/ 124 h 124"/>
              </a:gdLst>
              <a:ahLst/>
              <a:cxnLst>
                <a:cxn ang="0">
                  <a:pos x="T0" y="T1"/>
                </a:cxn>
                <a:cxn ang="0">
                  <a:pos x="T2" y="T3"/>
                </a:cxn>
                <a:cxn ang="0">
                  <a:pos x="T4" y="T5"/>
                </a:cxn>
                <a:cxn ang="0">
                  <a:pos x="T6" y="T7"/>
                </a:cxn>
                <a:cxn ang="0">
                  <a:pos x="T8" y="T9"/>
                </a:cxn>
                <a:cxn ang="0">
                  <a:pos x="T10" y="T11"/>
                </a:cxn>
              </a:cxnLst>
              <a:rect l="0" t="0" r="r" b="b"/>
              <a:pathLst>
                <a:path w="125" h="124">
                  <a:moveTo>
                    <a:pt x="0" y="124"/>
                  </a:moveTo>
                  <a:lnTo>
                    <a:pt x="0" y="0"/>
                  </a:lnTo>
                  <a:lnTo>
                    <a:pt x="125" y="62"/>
                  </a:lnTo>
                  <a:lnTo>
                    <a:pt x="0" y="124"/>
                  </a:lnTo>
                  <a:close/>
                  <a:moveTo>
                    <a:pt x="0" y="124"/>
                  </a:moveTo>
                  <a:lnTo>
                    <a:pt x="0" y="124"/>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D881EFEB-CDFC-446E-BED2-5DDB3F024BE7}"/>
                </a:ext>
              </a:extLst>
            </p:cNvPr>
            <p:cNvSpPr>
              <a:spLocks noEditPoints="1"/>
            </p:cNvSpPr>
            <p:nvPr/>
          </p:nvSpPr>
          <p:spPr bwMode="auto">
            <a:xfrm>
              <a:off x="4262006" y="3043282"/>
              <a:ext cx="190803" cy="189276"/>
            </a:xfrm>
            <a:custGeom>
              <a:avLst/>
              <a:gdLst>
                <a:gd name="T0" fmla="*/ 0 w 125"/>
                <a:gd name="T1" fmla="*/ 124 h 124"/>
                <a:gd name="T2" fmla="*/ 0 w 125"/>
                <a:gd name="T3" fmla="*/ 0 h 124"/>
                <a:gd name="T4" fmla="*/ 125 w 125"/>
                <a:gd name="T5" fmla="*/ 62 h 124"/>
                <a:gd name="T6" fmla="*/ 0 w 125"/>
                <a:gd name="T7" fmla="*/ 124 h 124"/>
                <a:gd name="T8" fmla="*/ 0 w 125"/>
                <a:gd name="T9" fmla="*/ 124 h 124"/>
                <a:gd name="T10" fmla="*/ 0 w 125"/>
                <a:gd name="T11" fmla="*/ 124 h 124"/>
              </a:gdLst>
              <a:ahLst/>
              <a:cxnLst>
                <a:cxn ang="0">
                  <a:pos x="T0" y="T1"/>
                </a:cxn>
                <a:cxn ang="0">
                  <a:pos x="T2" y="T3"/>
                </a:cxn>
                <a:cxn ang="0">
                  <a:pos x="T4" y="T5"/>
                </a:cxn>
                <a:cxn ang="0">
                  <a:pos x="T6" y="T7"/>
                </a:cxn>
                <a:cxn ang="0">
                  <a:pos x="T8" y="T9"/>
                </a:cxn>
                <a:cxn ang="0">
                  <a:pos x="T10" y="T11"/>
                </a:cxn>
              </a:cxnLst>
              <a:rect l="0" t="0" r="r" b="b"/>
              <a:pathLst>
                <a:path w="125" h="124">
                  <a:moveTo>
                    <a:pt x="0" y="124"/>
                  </a:moveTo>
                  <a:lnTo>
                    <a:pt x="0" y="0"/>
                  </a:lnTo>
                  <a:lnTo>
                    <a:pt x="125" y="62"/>
                  </a:lnTo>
                  <a:lnTo>
                    <a:pt x="0" y="124"/>
                  </a:lnTo>
                  <a:moveTo>
                    <a:pt x="0" y="124"/>
                  </a:moveTo>
                  <a:lnTo>
                    <a:pt x="0" y="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5">
              <a:extLst>
                <a:ext uri="{FF2B5EF4-FFF2-40B4-BE49-F238E27FC236}">
                  <a16:creationId xmlns:a16="http://schemas.microsoft.com/office/drawing/2014/main" id="{2DF86A2A-3508-4A0B-B792-9E530513F796}"/>
                </a:ext>
              </a:extLst>
            </p:cNvPr>
            <p:cNvSpPr>
              <a:spLocks noEditPoints="1"/>
            </p:cNvSpPr>
            <p:nvPr/>
          </p:nvSpPr>
          <p:spPr bwMode="auto">
            <a:xfrm>
              <a:off x="4231478" y="3009700"/>
              <a:ext cx="254913" cy="256439"/>
            </a:xfrm>
            <a:custGeom>
              <a:avLst/>
              <a:gdLst>
                <a:gd name="T0" fmla="*/ 13 w 227"/>
                <a:gd name="T1" fmla="*/ 223 h 228"/>
                <a:gd name="T2" fmla="*/ 28 w 227"/>
                <a:gd name="T3" fmla="*/ 228 h 228"/>
                <a:gd name="T4" fmla="*/ 41 w 227"/>
                <a:gd name="T5" fmla="*/ 225 h 228"/>
                <a:gd name="T6" fmla="*/ 211 w 227"/>
                <a:gd name="T7" fmla="*/ 140 h 228"/>
                <a:gd name="T8" fmla="*/ 227 w 227"/>
                <a:gd name="T9" fmla="*/ 114 h 228"/>
                <a:gd name="T10" fmla="*/ 211 w 227"/>
                <a:gd name="T11" fmla="*/ 89 h 228"/>
                <a:gd name="T12" fmla="*/ 41 w 227"/>
                <a:gd name="T13" fmla="*/ 4 h 228"/>
                <a:gd name="T14" fmla="*/ 13 w 227"/>
                <a:gd name="T15" fmla="*/ 5 h 228"/>
                <a:gd name="T16" fmla="*/ 0 w 227"/>
                <a:gd name="T17" fmla="*/ 29 h 228"/>
                <a:gd name="T18" fmla="*/ 0 w 227"/>
                <a:gd name="T19" fmla="*/ 199 h 228"/>
                <a:gd name="T20" fmla="*/ 13 w 227"/>
                <a:gd name="T21" fmla="*/ 223 h 228"/>
                <a:gd name="T22" fmla="*/ 57 w 227"/>
                <a:gd name="T23" fmla="*/ 75 h 228"/>
                <a:gd name="T24" fmla="*/ 135 w 227"/>
                <a:gd name="T25" fmla="*/ 114 h 228"/>
                <a:gd name="T26" fmla="*/ 57 w 227"/>
                <a:gd name="T27" fmla="*/ 153 h 228"/>
                <a:gd name="T28" fmla="*/ 57 w 227"/>
                <a:gd name="T29" fmla="*/ 75 h 228"/>
                <a:gd name="T30" fmla="*/ 57 w 227"/>
                <a:gd name="T31" fmla="*/ 75 h 228"/>
                <a:gd name="T32" fmla="*/ 57 w 227"/>
                <a:gd name="T33" fmla="*/ 7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 h="228">
                  <a:moveTo>
                    <a:pt x="13" y="223"/>
                  </a:moveTo>
                  <a:cubicBezTo>
                    <a:pt x="18" y="226"/>
                    <a:pt x="23" y="228"/>
                    <a:pt x="28" y="228"/>
                  </a:cubicBezTo>
                  <a:cubicBezTo>
                    <a:pt x="33" y="228"/>
                    <a:pt x="37" y="227"/>
                    <a:pt x="41" y="225"/>
                  </a:cubicBezTo>
                  <a:cubicBezTo>
                    <a:pt x="211" y="140"/>
                    <a:pt x="211" y="140"/>
                    <a:pt x="211" y="140"/>
                  </a:cubicBezTo>
                  <a:cubicBezTo>
                    <a:pt x="221" y="135"/>
                    <a:pt x="227" y="125"/>
                    <a:pt x="227" y="114"/>
                  </a:cubicBezTo>
                  <a:cubicBezTo>
                    <a:pt x="227" y="104"/>
                    <a:pt x="221" y="94"/>
                    <a:pt x="211" y="89"/>
                  </a:cubicBezTo>
                  <a:cubicBezTo>
                    <a:pt x="41" y="4"/>
                    <a:pt x="41" y="4"/>
                    <a:pt x="41" y="4"/>
                  </a:cubicBezTo>
                  <a:cubicBezTo>
                    <a:pt x="32" y="0"/>
                    <a:pt x="22" y="0"/>
                    <a:pt x="13" y="5"/>
                  </a:cubicBezTo>
                  <a:cubicBezTo>
                    <a:pt x="5" y="10"/>
                    <a:pt x="0" y="19"/>
                    <a:pt x="0" y="29"/>
                  </a:cubicBezTo>
                  <a:cubicBezTo>
                    <a:pt x="0" y="199"/>
                    <a:pt x="0" y="199"/>
                    <a:pt x="0" y="199"/>
                  </a:cubicBezTo>
                  <a:cubicBezTo>
                    <a:pt x="0" y="209"/>
                    <a:pt x="5" y="218"/>
                    <a:pt x="13" y="223"/>
                  </a:cubicBezTo>
                  <a:close/>
                  <a:moveTo>
                    <a:pt x="57" y="75"/>
                  </a:moveTo>
                  <a:cubicBezTo>
                    <a:pt x="135" y="114"/>
                    <a:pt x="135" y="114"/>
                    <a:pt x="135" y="114"/>
                  </a:cubicBezTo>
                  <a:cubicBezTo>
                    <a:pt x="57" y="153"/>
                    <a:pt x="57" y="153"/>
                    <a:pt x="57" y="153"/>
                  </a:cubicBezTo>
                  <a:lnTo>
                    <a:pt x="57" y="75"/>
                  </a:lnTo>
                  <a:close/>
                  <a:moveTo>
                    <a:pt x="57" y="75"/>
                  </a:moveTo>
                  <a:cubicBezTo>
                    <a:pt x="57" y="75"/>
                    <a:pt x="57" y="75"/>
                    <a:pt x="57" y="75"/>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6">
              <a:extLst>
                <a:ext uri="{FF2B5EF4-FFF2-40B4-BE49-F238E27FC236}">
                  <a16:creationId xmlns:a16="http://schemas.microsoft.com/office/drawing/2014/main" id="{0434AE90-BA48-4270-B96C-10CDE5B56E99}"/>
                </a:ext>
              </a:extLst>
            </p:cNvPr>
            <p:cNvSpPr>
              <a:spLocks noEditPoints="1"/>
            </p:cNvSpPr>
            <p:nvPr/>
          </p:nvSpPr>
          <p:spPr bwMode="auto">
            <a:xfrm>
              <a:off x="4040675" y="2829583"/>
              <a:ext cx="593778" cy="595304"/>
            </a:xfrm>
            <a:custGeom>
              <a:avLst/>
              <a:gdLst>
                <a:gd name="T0" fmla="*/ 255 w 530"/>
                <a:gd name="T1" fmla="*/ 531 h 531"/>
                <a:gd name="T2" fmla="*/ 491 w 530"/>
                <a:gd name="T3" fmla="*/ 373 h 531"/>
                <a:gd name="T4" fmla="*/ 435 w 530"/>
                <a:gd name="T5" fmla="*/ 95 h 531"/>
                <a:gd name="T6" fmla="*/ 157 w 530"/>
                <a:gd name="T7" fmla="*/ 40 h 531"/>
                <a:gd name="T8" fmla="*/ 0 w 530"/>
                <a:gd name="T9" fmla="*/ 275 h 531"/>
                <a:gd name="T10" fmla="*/ 255 w 530"/>
                <a:gd name="T11" fmla="*/ 531 h 531"/>
                <a:gd name="T12" fmla="*/ 255 w 530"/>
                <a:gd name="T13" fmla="*/ 77 h 531"/>
                <a:gd name="T14" fmla="*/ 438 w 530"/>
                <a:gd name="T15" fmla="*/ 199 h 531"/>
                <a:gd name="T16" fmla="*/ 395 w 530"/>
                <a:gd name="T17" fmla="*/ 416 h 531"/>
                <a:gd name="T18" fmla="*/ 179 w 530"/>
                <a:gd name="T19" fmla="*/ 459 h 531"/>
                <a:gd name="T20" fmla="*/ 56 w 530"/>
                <a:gd name="T21" fmla="*/ 275 h 531"/>
                <a:gd name="T22" fmla="*/ 255 w 530"/>
                <a:gd name="T23" fmla="*/ 77 h 531"/>
                <a:gd name="T24" fmla="*/ 255 w 530"/>
                <a:gd name="T25" fmla="*/ 77 h 531"/>
                <a:gd name="T26" fmla="*/ 255 w 530"/>
                <a:gd name="T27" fmla="*/ 77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0" h="531">
                  <a:moveTo>
                    <a:pt x="255" y="531"/>
                  </a:moveTo>
                  <a:cubicBezTo>
                    <a:pt x="358" y="531"/>
                    <a:pt x="451" y="468"/>
                    <a:pt x="491" y="373"/>
                  </a:cubicBezTo>
                  <a:cubicBezTo>
                    <a:pt x="530" y="278"/>
                    <a:pt x="508" y="168"/>
                    <a:pt x="435" y="95"/>
                  </a:cubicBezTo>
                  <a:cubicBezTo>
                    <a:pt x="362" y="22"/>
                    <a:pt x="253" y="0"/>
                    <a:pt x="157" y="40"/>
                  </a:cubicBezTo>
                  <a:cubicBezTo>
                    <a:pt x="62" y="79"/>
                    <a:pt x="0" y="172"/>
                    <a:pt x="0" y="275"/>
                  </a:cubicBezTo>
                  <a:cubicBezTo>
                    <a:pt x="0" y="416"/>
                    <a:pt x="114" y="531"/>
                    <a:pt x="255" y="531"/>
                  </a:cubicBezTo>
                  <a:close/>
                  <a:moveTo>
                    <a:pt x="255" y="77"/>
                  </a:moveTo>
                  <a:cubicBezTo>
                    <a:pt x="335" y="77"/>
                    <a:pt x="408" y="125"/>
                    <a:pt x="438" y="199"/>
                  </a:cubicBezTo>
                  <a:cubicBezTo>
                    <a:pt x="469" y="274"/>
                    <a:pt x="452" y="359"/>
                    <a:pt x="395" y="416"/>
                  </a:cubicBezTo>
                  <a:cubicBezTo>
                    <a:pt x="339" y="472"/>
                    <a:pt x="253" y="489"/>
                    <a:pt x="179" y="459"/>
                  </a:cubicBezTo>
                  <a:cubicBezTo>
                    <a:pt x="105" y="428"/>
                    <a:pt x="56" y="356"/>
                    <a:pt x="56" y="275"/>
                  </a:cubicBezTo>
                  <a:cubicBezTo>
                    <a:pt x="56" y="166"/>
                    <a:pt x="145" y="77"/>
                    <a:pt x="255" y="77"/>
                  </a:cubicBezTo>
                  <a:close/>
                  <a:moveTo>
                    <a:pt x="255" y="77"/>
                  </a:moveTo>
                  <a:cubicBezTo>
                    <a:pt x="255" y="77"/>
                    <a:pt x="255" y="77"/>
                    <a:pt x="255" y="7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7">
              <a:extLst>
                <a:ext uri="{FF2B5EF4-FFF2-40B4-BE49-F238E27FC236}">
                  <a16:creationId xmlns:a16="http://schemas.microsoft.com/office/drawing/2014/main" id="{9A57A464-77AD-4931-B452-0FAEE4D52F2D}"/>
                </a:ext>
              </a:extLst>
            </p:cNvPr>
            <p:cNvSpPr>
              <a:spLocks noEditPoints="1"/>
            </p:cNvSpPr>
            <p:nvPr/>
          </p:nvSpPr>
          <p:spPr bwMode="auto">
            <a:xfrm>
              <a:off x="6070815" y="2283124"/>
              <a:ext cx="489982" cy="651782"/>
            </a:xfrm>
            <a:custGeom>
              <a:avLst/>
              <a:gdLst>
                <a:gd name="T0" fmla="*/ 109 w 436"/>
                <a:gd name="T1" fmla="*/ 254 h 581"/>
                <a:gd name="T2" fmla="*/ 109 w 436"/>
                <a:gd name="T3" fmla="*/ 0 h 581"/>
                <a:gd name="T4" fmla="*/ 0 w 436"/>
                <a:gd name="T5" fmla="*/ 0 h 581"/>
                <a:gd name="T6" fmla="*/ 0 w 436"/>
                <a:gd name="T7" fmla="*/ 581 h 581"/>
                <a:gd name="T8" fmla="*/ 436 w 436"/>
                <a:gd name="T9" fmla="*/ 581 h 581"/>
                <a:gd name="T10" fmla="*/ 436 w 436"/>
                <a:gd name="T11" fmla="*/ 472 h 581"/>
                <a:gd name="T12" fmla="*/ 327 w 436"/>
                <a:gd name="T13" fmla="*/ 472 h 581"/>
                <a:gd name="T14" fmla="*/ 109 w 436"/>
                <a:gd name="T15" fmla="*/ 254 h 581"/>
                <a:gd name="T16" fmla="*/ 109 w 436"/>
                <a:gd name="T17" fmla="*/ 254 h 581"/>
                <a:gd name="T18" fmla="*/ 109 w 436"/>
                <a:gd name="T19" fmla="*/ 254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581">
                  <a:moveTo>
                    <a:pt x="109" y="254"/>
                  </a:moveTo>
                  <a:cubicBezTo>
                    <a:pt x="109" y="0"/>
                    <a:pt x="109" y="0"/>
                    <a:pt x="109" y="0"/>
                  </a:cubicBezTo>
                  <a:cubicBezTo>
                    <a:pt x="0" y="0"/>
                    <a:pt x="0" y="0"/>
                    <a:pt x="0" y="0"/>
                  </a:cubicBezTo>
                  <a:cubicBezTo>
                    <a:pt x="0" y="581"/>
                    <a:pt x="0" y="581"/>
                    <a:pt x="0" y="581"/>
                  </a:cubicBezTo>
                  <a:cubicBezTo>
                    <a:pt x="436" y="581"/>
                    <a:pt x="436" y="581"/>
                    <a:pt x="436" y="581"/>
                  </a:cubicBezTo>
                  <a:cubicBezTo>
                    <a:pt x="436" y="472"/>
                    <a:pt x="436" y="472"/>
                    <a:pt x="436" y="472"/>
                  </a:cubicBezTo>
                  <a:cubicBezTo>
                    <a:pt x="327" y="472"/>
                    <a:pt x="327" y="472"/>
                    <a:pt x="327" y="472"/>
                  </a:cubicBezTo>
                  <a:cubicBezTo>
                    <a:pt x="207" y="472"/>
                    <a:pt x="109" y="375"/>
                    <a:pt x="109" y="254"/>
                  </a:cubicBezTo>
                  <a:close/>
                  <a:moveTo>
                    <a:pt x="109" y="254"/>
                  </a:moveTo>
                  <a:cubicBezTo>
                    <a:pt x="109" y="254"/>
                    <a:pt x="109" y="254"/>
                    <a:pt x="109" y="254"/>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8">
              <a:extLst>
                <a:ext uri="{FF2B5EF4-FFF2-40B4-BE49-F238E27FC236}">
                  <a16:creationId xmlns:a16="http://schemas.microsoft.com/office/drawing/2014/main" id="{C2BD3D87-FE8C-474F-B974-87B090CBB7CC}"/>
                </a:ext>
              </a:extLst>
            </p:cNvPr>
            <p:cNvSpPr>
              <a:spLocks noEditPoints="1"/>
            </p:cNvSpPr>
            <p:nvPr/>
          </p:nvSpPr>
          <p:spPr bwMode="auto">
            <a:xfrm>
              <a:off x="6031128" y="2243437"/>
              <a:ext cx="569355" cy="732682"/>
            </a:xfrm>
            <a:custGeom>
              <a:avLst/>
              <a:gdLst>
                <a:gd name="T0" fmla="*/ 36 w 508"/>
                <a:gd name="T1" fmla="*/ 654 h 654"/>
                <a:gd name="T2" fmla="*/ 472 w 508"/>
                <a:gd name="T3" fmla="*/ 654 h 654"/>
                <a:gd name="T4" fmla="*/ 508 w 508"/>
                <a:gd name="T5" fmla="*/ 617 h 654"/>
                <a:gd name="T6" fmla="*/ 508 w 508"/>
                <a:gd name="T7" fmla="*/ 36 h 654"/>
                <a:gd name="T8" fmla="*/ 472 w 508"/>
                <a:gd name="T9" fmla="*/ 0 h 654"/>
                <a:gd name="T10" fmla="*/ 36 w 508"/>
                <a:gd name="T11" fmla="*/ 0 h 654"/>
                <a:gd name="T12" fmla="*/ 0 w 508"/>
                <a:gd name="T13" fmla="*/ 36 h 654"/>
                <a:gd name="T14" fmla="*/ 0 w 508"/>
                <a:gd name="T15" fmla="*/ 617 h 654"/>
                <a:gd name="T16" fmla="*/ 36 w 508"/>
                <a:gd name="T17" fmla="*/ 654 h 654"/>
                <a:gd name="T18" fmla="*/ 73 w 508"/>
                <a:gd name="T19" fmla="*/ 72 h 654"/>
                <a:gd name="T20" fmla="*/ 436 w 508"/>
                <a:gd name="T21" fmla="*/ 72 h 654"/>
                <a:gd name="T22" fmla="*/ 436 w 508"/>
                <a:gd name="T23" fmla="*/ 581 h 654"/>
                <a:gd name="T24" fmla="*/ 73 w 508"/>
                <a:gd name="T25" fmla="*/ 581 h 654"/>
                <a:gd name="T26" fmla="*/ 73 w 508"/>
                <a:gd name="T27" fmla="*/ 72 h 654"/>
                <a:gd name="T28" fmla="*/ 73 w 508"/>
                <a:gd name="T29" fmla="*/ 72 h 654"/>
                <a:gd name="T30" fmla="*/ 73 w 508"/>
                <a:gd name="T31" fmla="*/ 72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8" h="654">
                  <a:moveTo>
                    <a:pt x="36" y="654"/>
                  </a:moveTo>
                  <a:cubicBezTo>
                    <a:pt x="472" y="654"/>
                    <a:pt x="472" y="654"/>
                    <a:pt x="472" y="654"/>
                  </a:cubicBezTo>
                  <a:cubicBezTo>
                    <a:pt x="492" y="654"/>
                    <a:pt x="508" y="637"/>
                    <a:pt x="508" y="617"/>
                  </a:cubicBezTo>
                  <a:cubicBezTo>
                    <a:pt x="508" y="36"/>
                    <a:pt x="508" y="36"/>
                    <a:pt x="508" y="36"/>
                  </a:cubicBezTo>
                  <a:cubicBezTo>
                    <a:pt x="508" y="16"/>
                    <a:pt x="492" y="0"/>
                    <a:pt x="472" y="0"/>
                  </a:cubicBezTo>
                  <a:cubicBezTo>
                    <a:pt x="36" y="0"/>
                    <a:pt x="36" y="0"/>
                    <a:pt x="36" y="0"/>
                  </a:cubicBezTo>
                  <a:cubicBezTo>
                    <a:pt x="16" y="0"/>
                    <a:pt x="0" y="16"/>
                    <a:pt x="0" y="36"/>
                  </a:cubicBezTo>
                  <a:cubicBezTo>
                    <a:pt x="0" y="617"/>
                    <a:pt x="0" y="617"/>
                    <a:pt x="0" y="617"/>
                  </a:cubicBezTo>
                  <a:cubicBezTo>
                    <a:pt x="0" y="637"/>
                    <a:pt x="16" y="654"/>
                    <a:pt x="36" y="654"/>
                  </a:cubicBezTo>
                  <a:close/>
                  <a:moveTo>
                    <a:pt x="73" y="72"/>
                  </a:moveTo>
                  <a:cubicBezTo>
                    <a:pt x="436" y="72"/>
                    <a:pt x="436" y="72"/>
                    <a:pt x="436" y="72"/>
                  </a:cubicBezTo>
                  <a:cubicBezTo>
                    <a:pt x="436" y="581"/>
                    <a:pt x="436" y="581"/>
                    <a:pt x="436" y="581"/>
                  </a:cubicBezTo>
                  <a:cubicBezTo>
                    <a:pt x="73" y="581"/>
                    <a:pt x="73" y="581"/>
                    <a:pt x="73" y="581"/>
                  </a:cubicBezTo>
                  <a:lnTo>
                    <a:pt x="73" y="72"/>
                  </a:lnTo>
                  <a:close/>
                  <a:moveTo>
                    <a:pt x="73" y="72"/>
                  </a:moveTo>
                  <a:cubicBezTo>
                    <a:pt x="73" y="72"/>
                    <a:pt x="73" y="72"/>
                    <a:pt x="73" y="7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9">
              <a:extLst>
                <a:ext uri="{FF2B5EF4-FFF2-40B4-BE49-F238E27FC236}">
                  <a16:creationId xmlns:a16="http://schemas.microsoft.com/office/drawing/2014/main" id="{828EFF61-DAFC-4953-900E-2BB94C949E96}"/>
                </a:ext>
              </a:extLst>
            </p:cNvPr>
            <p:cNvSpPr>
              <a:spLocks noEditPoints="1"/>
            </p:cNvSpPr>
            <p:nvPr/>
          </p:nvSpPr>
          <p:spPr bwMode="auto">
            <a:xfrm>
              <a:off x="6275356" y="2406765"/>
              <a:ext cx="161801" cy="80901"/>
            </a:xfrm>
            <a:custGeom>
              <a:avLst/>
              <a:gdLst>
                <a:gd name="T0" fmla="*/ 109 w 145"/>
                <a:gd name="T1" fmla="*/ 0 h 73"/>
                <a:gd name="T2" fmla="*/ 36 w 145"/>
                <a:gd name="T3" fmla="*/ 0 h 73"/>
                <a:gd name="T4" fmla="*/ 0 w 145"/>
                <a:gd name="T5" fmla="*/ 36 h 73"/>
                <a:gd name="T6" fmla="*/ 36 w 145"/>
                <a:gd name="T7" fmla="*/ 73 h 73"/>
                <a:gd name="T8" fmla="*/ 109 w 145"/>
                <a:gd name="T9" fmla="*/ 73 h 73"/>
                <a:gd name="T10" fmla="*/ 145 w 145"/>
                <a:gd name="T11" fmla="*/ 36 h 73"/>
                <a:gd name="T12" fmla="*/ 109 w 145"/>
                <a:gd name="T13" fmla="*/ 0 h 73"/>
                <a:gd name="T14" fmla="*/ 109 w 145"/>
                <a:gd name="T15" fmla="*/ 0 h 73"/>
                <a:gd name="T16" fmla="*/ 109 w 145"/>
                <a:gd name="T1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73">
                  <a:moveTo>
                    <a:pt x="109" y="0"/>
                  </a:moveTo>
                  <a:cubicBezTo>
                    <a:pt x="36" y="0"/>
                    <a:pt x="36" y="0"/>
                    <a:pt x="36" y="0"/>
                  </a:cubicBezTo>
                  <a:cubicBezTo>
                    <a:pt x="16" y="0"/>
                    <a:pt x="0" y="16"/>
                    <a:pt x="0" y="36"/>
                  </a:cubicBezTo>
                  <a:cubicBezTo>
                    <a:pt x="0" y="56"/>
                    <a:pt x="16" y="73"/>
                    <a:pt x="36" y="73"/>
                  </a:cubicBezTo>
                  <a:cubicBezTo>
                    <a:pt x="109" y="73"/>
                    <a:pt x="109" y="73"/>
                    <a:pt x="109" y="73"/>
                  </a:cubicBezTo>
                  <a:cubicBezTo>
                    <a:pt x="129" y="73"/>
                    <a:pt x="145" y="56"/>
                    <a:pt x="145" y="36"/>
                  </a:cubicBezTo>
                  <a:cubicBezTo>
                    <a:pt x="145" y="16"/>
                    <a:pt x="129" y="0"/>
                    <a:pt x="109" y="0"/>
                  </a:cubicBezTo>
                  <a:close/>
                  <a:moveTo>
                    <a:pt x="109" y="0"/>
                  </a:moveTo>
                  <a:cubicBezTo>
                    <a:pt x="109" y="0"/>
                    <a:pt x="109" y="0"/>
                    <a:pt x="109"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30">
              <a:extLst>
                <a:ext uri="{FF2B5EF4-FFF2-40B4-BE49-F238E27FC236}">
                  <a16:creationId xmlns:a16="http://schemas.microsoft.com/office/drawing/2014/main" id="{5CDA9D92-D13B-48B5-851A-C3AD31F29E10}"/>
                </a:ext>
              </a:extLst>
            </p:cNvPr>
            <p:cNvSpPr>
              <a:spLocks noEditPoints="1"/>
            </p:cNvSpPr>
            <p:nvPr/>
          </p:nvSpPr>
          <p:spPr bwMode="auto">
            <a:xfrm>
              <a:off x="6192929" y="2568565"/>
              <a:ext cx="244227" cy="82427"/>
            </a:xfrm>
            <a:custGeom>
              <a:avLst/>
              <a:gdLst>
                <a:gd name="T0" fmla="*/ 182 w 218"/>
                <a:gd name="T1" fmla="*/ 0 h 73"/>
                <a:gd name="T2" fmla="*/ 37 w 218"/>
                <a:gd name="T3" fmla="*/ 0 h 73"/>
                <a:gd name="T4" fmla="*/ 0 w 218"/>
                <a:gd name="T5" fmla="*/ 37 h 73"/>
                <a:gd name="T6" fmla="*/ 37 w 218"/>
                <a:gd name="T7" fmla="*/ 73 h 73"/>
                <a:gd name="T8" fmla="*/ 182 w 218"/>
                <a:gd name="T9" fmla="*/ 73 h 73"/>
                <a:gd name="T10" fmla="*/ 218 w 218"/>
                <a:gd name="T11" fmla="*/ 37 h 73"/>
                <a:gd name="T12" fmla="*/ 182 w 218"/>
                <a:gd name="T13" fmla="*/ 0 h 73"/>
                <a:gd name="T14" fmla="*/ 182 w 218"/>
                <a:gd name="T15" fmla="*/ 0 h 73"/>
                <a:gd name="T16" fmla="*/ 182 w 218"/>
                <a:gd name="T1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73">
                  <a:moveTo>
                    <a:pt x="182" y="0"/>
                  </a:moveTo>
                  <a:cubicBezTo>
                    <a:pt x="37" y="0"/>
                    <a:pt x="37" y="0"/>
                    <a:pt x="37" y="0"/>
                  </a:cubicBezTo>
                  <a:cubicBezTo>
                    <a:pt x="16" y="0"/>
                    <a:pt x="0" y="17"/>
                    <a:pt x="0" y="37"/>
                  </a:cubicBezTo>
                  <a:cubicBezTo>
                    <a:pt x="0" y="57"/>
                    <a:pt x="16" y="73"/>
                    <a:pt x="37" y="73"/>
                  </a:cubicBezTo>
                  <a:cubicBezTo>
                    <a:pt x="182" y="73"/>
                    <a:pt x="182" y="73"/>
                    <a:pt x="182" y="73"/>
                  </a:cubicBezTo>
                  <a:cubicBezTo>
                    <a:pt x="202" y="73"/>
                    <a:pt x="218" y="57"/>
                    <a:pt x="218" y="37"/>
                  </a:cubicBezTo>
                  <a:cubicBezTo>
                    <a:pt x="218" y="17"/>
                    <a:pt x="202" y="0"/>
                    <a:pt x="182" y="0"/>
                  </a:cubicBezTo>
                  <a:close/>
                  <a:moveTo>
                    <a:pt x="182" y="0"/>
                  </a:moveTo>
                  <a:cubicBezTo>
                    <a:pt x="182" y="0"/>
                    <a:pt x="182" y="0"/>
                    <a:pt x="182"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31">
              <a:extLst>
                <a:ext uri="{FF2B5EF4-FFF2-40B4-BE49-F238E27FC236}">
                  <a16:creationId xmlns:a16="http://schemas.microsoft.com/office/drawing/2014/main" id="{970902C9-665D-44FE-A4B5-24209FAADC30}"/>
                </a:ext>
              </a:extLst>
            </p:cNvPr>
            <p:cNvSpPr>
              <a:spLocks noEditPoints="1"/>
            </p:cNvSpPr>
            <p:nvPr/>
          </p:nvSpPr>
          <p:spPr bwMode="auto">
            <a:xfrm>
              <a:off x="6192929" y="2731892"/>
              <a:ext cx="244227" cy="80901"/>
            </a:xfrm>
            <a:custGeom>
              <a:avLst/>
              <a:gdLst>
                <a:gd name="T0" fmla="*/ 182 w 218"/>
                <a:gd name="T1" fmla="*/ 0 h 72"/>
                <a:gd name="T2" fmla="*/ 37 w 218"/>
                <a:gd name="T3" fmla="*/ 0 h 72"/>
                <a:gd name="T4" fmla="*/ 0 w 218"/>
                <a:gd name="T5" fmla="*/ 36 h 72"/>
                <a:gd name="T6" fmla="*/ 37 w 218"/>
                <a:gd name="T7" fmla="*/ 72 h 72"/>
                <a:gd name="T8" fmla="*/ 182 w 218"/>
                <a:gd name="T9" fmla="*/ 72 h 72"/>
                <a:gd name="T10" fmla="*/ 218 w 218"/>
                <a:gd name="T11" fmla="*/ 36 h 72"/>
                <a:gd name="T12" fmla="*/ 182 w 218"/>
                <a:gd name="T13" fmla="*/ 0 h 72"/>
                <a:gd name="T14" fmla="*/ 182 w 218"/>
                <a:gd name="T15" fmla="*/ 0 h 72"/>
                <a:gd name="T16" fmla="*/ 182 w 218"/>
                <a:gd name="T17"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72">
                  <a:moveTo>
                    <a:pt x="182" y="0"/>
                  </a:moveTo>
                  <a:cubicBezTo>
                    <a:pt x="37" y="0"/>
                    <a:pt x="37" y="0"/>
                    <a:pt x="37" y="0"/>
                  </a:cubicBezTo>
                  <a:cubicBezTo>
                    <a:pt x="16" y="0"/>
                    <a:pt x="0" y="16"/>
                    <a:pt x="0" y="36"/>
                  </a:cubicBezTo>
                  <a:cubicBezTo>
                    <a:pt x="0" y="56"/>
                    <a:pt x="16" y="72"/>
                    <a:pt x="37" y="72"/>
                  </a:cubicBezTo>
                  <a:cubicBezTo>
                    <a:pt x="182" y="72"/>
                    <a:pt x="182" y="72"/>
                    <a:pt x="182" y="72"/>
                  </a:cubicBezTo>
                  <a:cubicBezTo>
                    <a:pt x="202" y="72"/>
                    <a:pt x="218" y="56"/>
                    <a:pt x="218" y="36"/>
                  </a:cubicBezTo>
                  <a:cubicBezTo>
                    <a:pt x="218" y="16"/>
                    <a:pt x="202" y="0"/>
                    <a:pt x="182" y="0"/>
                  </a:cubicBezTo>
                  <a:close/>
                  <a:moveTo>
                    <a:pt x="182" y="0"/>
                  </a:moveTo>
                  <a:cubicBezTo>
                    <a:pt x="182" y="0"/>
                    <a:pt x="182" y="0"/>
                    <a:pt x="182"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32">
              <a:extLst>
                <a:ext uri="{FF2B5EF4-FFF2-40B4-BE49-F238E27FC236}">
                  <a16:creationId xmlns:a16="http://schemas.microsoft.com/office/drawing/2014/main" id="{6D662AE2-1AD2-41BB-B4A6-33E1149F096B}"/>
                </a:ext>
              </a:extLst>
            </p:cNvPr>
            <p:cNvSpPr>
              <a:spLocks noEditPoints="1"/>
            </p:cNvSpPr>
            <p:nvPr/>
          </p:nvSpPr>
          <p:spPr bwMode="auto">
            <a:xfrm>
              <a:off x="4695510" y="3782070"/>
              <a:ext cx="2112567" cy="1462312"/>
            </a:xfrm>
            <a:custGeom>
              <a:avLst/>
              <a:gdLst>
                <a:gd name="T0" fmla="*/ 145 w 1886"/>
                <a:gd name="T1" fmla="*/ 0 h 1305"/>
                <a:gd name="T2" fmla="*/ 1741 w 1886"/>
                <a:gd name="T3" fmla="*/ 0 h 1305"/>
                <a:gd name="T4" fmla="*/ 1886 w 1886"/>
                <a:gd name="T5" fmla="*/ 145 h 1305"/>
                <a:gd name="T6" fmla="*/ 1886 w 1886"/>
                <a:gd name="T7" fmla="*/ 1305 h 1305"/>
                <a:gd name="T8" fmla="*/ 0 w 1886"/>
                <a:gd name="T9" fmla="*/ 1305 h 1305"/>
                <a:gd name="T10" fmla="*/ 0 w 1886"/>
                <a:gd name="T11" fmla="*/ 145 h 1305"/>
                <a:gd name="T12" fmla="*/ 145 w 1886"/>
                <a:gd name="T13" fmla="*/ 0 h 1305"/>
                <a:gd name="T14" fmla="*/ 145 w 1886"/>
                <a:gd name="T15" fmla="*/ 0 h 1305"/>
                <a:gd name="T16" fmla="*/ 145 w 1886"/>
                <a:gd name="T17" fmla="*/ 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6" h="1305">
                  <a:moveTo>
                    <a:pt x="145" y="0"/>
                  </a:moveTo>
                  <a:cubicBezTo>
                    <a:pt x="1741" y="0"/>
                    <a:pt x="1741" y="0"/>
                    <a:pt x="1741" y="0"/>
                  </a:cubicBezTo>
                  <a:cubicBezTo>
                    <a:pt x="1821" y="0"/>
                    <a:pt x="1886" y="64"/>
                    <a:pt x="1886" y="145"/>
                  </a:cubicBezTo>
                  <a:cubicBezTo>
                    <a:pt x="1886" y="1305"/>
                    <a:pt x="1886" y="1305"/>
                    <a:pt x="1886" y="1305"/>
                  </a:cubicBezTo>
                  <a:cubicBezTo>
                    <a:pt x="0" y="1305"/>
                    <a:pt x="0" y="1305"/>
                    <a:pt x="0" y="1305"/>
                  </a:cubicBezTo>
                  <a:cubicBezTo>
                    <a:pt x="0" y="145"/>
                    <a:pt x="0" y="145"/>
                    <a:pt x="0" y="145"/>
                  </a:cubicBezTo>
                  <a:cubicBezTo>
                    <a:pt x="0" y="64"/>
                    <a:pt x="65" y="0"/>
                    <a:pt x="145" y="0"/>
                  </a:cubicBezTo>
                  <a:close/>
                  <a:moveTo>
                    <a:pt x="145" y="0"/>
                  </a:moveTo>
                  <a:cubicBezTo>
                    <a:pt x="145" y="0"/>
                    <a:pt x="145" y="0"/>
                    <a:pt x="14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33">
              <a:extLst>
                <a:ext uri="{FF2B5EF4-FFF2-40B4-BE49-F238E27FC236}">
                  <a16:creationId xmlns:a16="http://schemas.microsoft.com/office/drawing/2014/main" id="{8DC762FE-9298-4177-AB8A-31E1E40BB5C6}"/>
                </a:ext>
              </a:extLst>
            </p:cNvPr>
            <p:cNvSpPr>
              <a:spLocks noEditPoints="1"/>
            </p:cNvSpPr>
            <p:nvPr/>
          </p:nvSpPr>
          <p:spPr bwMode="auto">
            <a:xfrm>
              <a:off x="4695510" y="3786649"/>
              <a:ext cx="2112567" cy="1457733"/>
            </a:xfrm>
            <a:custGeom>
              <a:avLst/>
              <a:gdLst>
                <a:gd name="T0" fmla="*/ 1886 w 1886"/>
                <a:gd name="T1" fmla="*/ 1120 h 1301"/>
                <a:gd name="T2" fmla="*/ 1886 w 1886"/>
                <a:gd name="T3" fmla="*/ 1301 h 1301"/>
                <a:gd name="T4" fmla="*/ 0 w 1886"/>
                <a:gd name="T5" fmla="*/ 1301 h 1301"/>
                <a:gd name="T6" fmla="*/ 0 w 1886"/>
                <a:gd name="T7" fmla="*/ 141 h 1301"/>
                <a:gd name="T8" fmla="*/ 109 w 1886"/>
                <a:gd name="T9" fmla="*/ 0 h 1301"/>
                <a:gd name="T10" fmla="*/ 109 w 1886"/>
                <a:gd name="T11" fmla="*/ 1011 h 1301"/>
                <a:gd name="T12" fmla="*/ 218 w 1886"/>
                <a:gd name="T13" fmla="*/ 1120 h 1301"/>
                <a:gd name="T14" fmla="*/ 1886 w 1886"/>
                <a:gd name="T15" fmla="*/ 1120 h 1301"/>
                <a:gd name="T16" fmla="*/ 1886 w 1886"/>
                <a:gd name="T17" fmla="*/ 1120 h 1301"/>
                <a:gd name="T18" fmla="*/ 1886 w 1886"/>
                <a:gd name="T19" fmla="*/ 1120 h 1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6" h="1301">
                  <a:moveTo>
                    <a:pt x="1886" y="1120"/>
                  </a:moveTo>
                  <a:cubicBezTo>
                    <a:pt x="1886" y="1301"/>
                    <a:pt x="1886" y="1301"/>
                    <a:pt x="1886" y="1301"/>
                  </a:cubicBezTo>
                  <a:cubicBezTo>
                    <a:pt x="0" y="1301"/>
                    <a:pt x="0" y="1301"/>
                    <a:pt x="0" y="1301"/>
                  </a:cubicBezTo>
                  <a:cubicBezTo>
                    <a:pt x="0" y="141"/>
                    <a:pt x="0" y="141"/>
                    <a:pt x="0" y="141"/>
                  </a:cubicBezTo>
                  <a:cubicBezTo>
                    <a:pt x="0" y="74"/>
                    <a:pt x="45" y="17"/>
                    <a:pt x="109" y="0"/>
                  </a:cubicBezTo>
                  <a:cubicBezTo>
                    <a:pt x="109" y="1011"/>
                    <a:pt x="109" y="1011"/>
                    <a:pt x="109" y="1011"/>
                  </a:cubicBezTo>
                  <a:cubicBezTo>
                    <a:pt x="109" y="1071"/>
                    <a:pt x="158" y="1120"/>
                    <a:pt x="218" y="1120"/>
                  </a:cubicBezTo>
                  <a:lnTo>
                    <a:pt x="1886" y="1120"/>
                  </a:lnTo>
                  <a:close/>
                  <a:moveTo>
                    <a:pt x="1886" y="1120"/>
                  </a:moveTo>
                  <a:cubicBezTo>
                    <a:pt x="1886" y="1120"/>
                    <a:pt x="1886" y="1120"/>
                    <a:pt x="1886" y="1120"/>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4">
              <a:extLst>
                <a:ext uri="{FF2B5EF4-FFF2-40B4-BE49-F238E27FC236}">
                  <a16:creationId xmlns:a16="http://schemas.microsoft.com/office/drawing/2014/main" id="{B04B560D-64CA-4149-B2AD-705A25AA10DA}"/>
                </a:ext>
              </a:extLst>
            </p:cNvPr>
            <p:cNvSpPr>
              <a:spLocks noEditPoints="1"/>
            </p:cNvSpPr>
            <p:nvPr/>
          </p:nvSpPr>
          <p:spPr bwMode="auto">
            <a:xfrm>
              <a:off x="4776410" y="3782070"/>
              <a:ext cx="1830179" cy="1219611"/>
            </a:xfrm>
            <a:custGeom>
              <a:avLst/>
              <a:gdLst>
                <a:gd name="T0" fmla="*/ 1632 w 1632"/>
                <a:gd name="T1" fmla="*/ 217 h 1088"/>
                <a:gd name="T2" fmla="*/ 1294 w 1632"/>
                <a:gd name="T3" fmla="*/ 0 h 1088"/>
                <a:gd name="T4" fmla="*/ 228 w 1632"/>
                <a:gd name="T5" fmla="*/ 0 h 1088"/>
                <a:gd name="T6" fmla="*/ 0 w 1632"/>
                <a:gd name="T7" fmla="*/ 217 h 1088"/>
                <a:gd name="T8" fmla="*/ 0 w 1632"/>
                <a:gd name="T9" fmla="*/ 1088 h 1088"/>
                <a:gd name="T10" fmla="*/ 1559 w 1632"/>
                <a:gd name="T11" fmla="*/ 1088 h 1088"/>
                <a:gd name="T12" fmla="*/ 1632 w 1632"/>
                <a:gd name="T13" fmla="*/ 1015 h 1088"/>
                <a:gd name="T14" fmla="*/ 1632 w 1632"/>
                <a:gd name="T15" fmla="*/ 217 h 1088"/>
                <a:gd name="T16" fmla="*/ 1632 w 1632"/>
                <a:gd name="T17" fmla="*/ 217 h 1088"/>
                <a:gd name="T18" fmla="*/ 1632 w 1632"/>
                <a:gd name="T19" fmla="*/ 217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2" h="1088">
                  <a:moveTo>
                    <a:pt x="1632" y="217"/>
                  </a:moveTo>
                  <a:cubicBezTo>
                    <a:pt x="1294" y="0"/>
                    <a:pt x="1294" y="0"/>
                    <a:pt x="1294" y="0"/>
                  </a:cubicBezTo>
                  <a:cubicBezTo>
                    <a:pt x="228" y="0"/>
                    <a:pt x="228" y="0"/>
                    <a:pt x="228" y="0"/>
                  </a:cubicBezTo>
                  <a:cubicBezTo>
                    <a:pt x="0" y="217"/>
                    <a:pt x="0" y="217"/>
                    <a:pt x="0" y="217"/>
                  </a:cubicBezTo>
                  <a:cubicBezTo>
                    <a:pt x="0" y="1088"/>
                    <a:pt x="0" y="1088"/>
                    <a:pt x="0" y="1088"/>
                  </a:cubicBezTo>
                  <a:cubicBezTo>
                    <a:pt x="1559" y="1088"/>
                    <a:pt x="1559" y="1088"/>
                    <a:pt x="1559" y="1088"/>
                  </a:cubicBezTo>
                  <a:cubicBezTo>
                    <a:pt x="1599" y="1088"/>
                    <a:pt x="1632" y="1055"/>
                    <a:pt x="1632" y="1015"/>
                  </a:cubicBezTo>
                  <a:lnTo>
                    <a:pt x="1632" y="217"/>
                  </a:lnTo>
                  <a:close/>
                  <a:moveTo>
                    <a:pt x="1632" y="217"/>
                  </a:moveTo>
                  <a:cubicBezTo>
                    <a:pt x="1632" y="217"/>
                    <a:pt x="1632" y="217"/>
                    <a:pt x="1632" y="217"/>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5">
              <a:extLst>
                <a:ext uri="{FF2B5EF4-FFF2-40B4-BE49-F238E27FC236}">
                  <a16:creationId xmlns:a16="http://schemas.microsoft.com/office/drawing/2014/main" id="{173060A9-8F7C-4CF9-9394-EFFE08D0DEF0}"/>
                </a:ext>
              </a:extLst>
            </p:cNvPr>
            <p:cNvSpPr>
              <a:spLocks noEditPoints="1"/>
            </p:cNvSpPr>
            <p:nvPr/>
          </p:nvSpPr>
          <p:spPr bwMode="auto">
            <a:xfrm>
              <a:off x="4573396" y="5163481"/>
              <a:ext cx="2358321" cy="325128"/>
            </a:xfrm>
            <a:custGeom>
              <a:avLst/>
              <a:gdLst>
                <a:gd name="T0" fmla="*/ 1270 w 2104"/>
                <a:gd name="T1" fmla="*/ 0 h 290"/>
                <a:gd name="T2" fmla="*/ 1270 w 2104"/>
                <a:gd name="T3" fmla="*/ 72 h 290"/>
                <a:gd name="T4" fmla="*/ 834 w 2104"/>
                <a:gd name="T5" fmla="*/ 72 h 290"/>
                <a:gd name="T6" fmla="*/ 834 w 2104"/>
                <a:gd name="T7" fmla="*/ 0 h 290"/>
                <a:gd name="T8" fmla="*/ 0 w 2104"/>
                <a:gd name="T9" fmla="*/ 0 h 290"/>
                <a:gd name="T10" fmla="*/ 0 w 2104"/>
                <a:gd name="T11" fmla="*/ 145 h 290"/>
                <a:gd name="T12" fmla="*/ 145 w 2104"/>
                <a:gd name="T13" fmla="*/ 290 h 290"/>
                <a:gd name="T14" fmla="*/ 1959 w 2104"/>
                <a:gd name="T15" fmla="*/ 290 h 290"/>
                <a:gd name="T16" fmla="*/ 2104 w 2104"/>
                <a:gd name="T17" fmla="*/ 145 h 290"/>
                <a:gd name="T18" fmla="*/ 2104 w 2104"/>
                <a:gd name="T19" fmla="*/ 0 h 290"/>
                <a:gd name="T20" fmla="*/ 1270 w 2104"/>
                <a:gd name="T21" fmla="*/ 0 h 290"/>
                <a:gd name="T22" fmla="*/ 1270 w 2104"/>
                <a:gd name="T23" fmla="*/ 0 h 290"/>
                <a:gd name="T24" fmla="*/ 1270 w 2104"/>
                <a:gd name="T25" fmla="*/ 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04" h="290">
                  <a:moveTo>
                    <a:pt x="1270" y="0"/>
                  </a:moveTo>
                  <a:cubicBezTo>
                    <a:pt x="1270" y="72"/>
                    <a:pt x="1270" y="72"/>
                    <a:pt x="1270" y="72"/>
                  </a:cubicBezTo>
                  <a:cubicBezTo>
                    <a:pt x="834" y="72"/>
                    <a:pt x="834" y="72"/>
                    <a:pt x="834" y="72"/>
                  </a:cubicBezTo>
                  <a:cubicBezTo>
                    <a:pt x="834" y="0"/>
                    <a:pt x="834" y="0"/>
                    <a:pt x="834" y="0"/>
                  </a:cubicBezTo>
                  <a:cubicBezTo>
                    <a:pt x="0" y="0"/>
                    <a:pt x="0" y="0"/>
                    <a:pt x="0" y="0"/>
                  </a:cubicBezTo>
                  <a:cubicBezTo>
                    <a:pt x="0" y="145"/>
                    <a:pt x="0" y="145"/>
                    <a:pt x="0" y="145"/>
                  </a:cubicBezTo>
                  <a:cubicBezTo>
                    <a:pt x="0" y="225"/>
                    <a:pt x="65" y="290"/>
                    <a:pt x="145" y="290"/>
                  </a:cubicBezTo>
                  <a:cubicBezTo>
                    <a:pt x="1959" y="290"/>
                    <a:pt x="1959" y="290"/>
                    <a:pt x="1959" y="290"/>
                  </a:cubicBezTo>
                  <a:cubicBezTo>
                    <a:pt x="2039" y="290"/>
                    <a:pt x="2104" y="225"/>
                    <a:pt x="2104" y="145"/>
                  </a:cubicBezTo>
                  <a:cubicBezTo>
                    <a:pt x="2104" y="0"/>
                    <a:pt x="2104" y="0"/>
                    <a:pt x="2104" y="0"/>
                  </a:cubicBezTo>
                  <a:lnTo>
                    <a:pt x="1270" y="0"/>
                  </a:lnTo>
                  <a:close/>
                  <a:moveTo>
                    <a:pt x="1270" y="0"/>
                  </a:moveTo>
                  <a:cubicBezTo>
                    <a:pt x="1270" y="0"/>
                    <a:pt x="1270" y="0"/>
                    <a:pt x="1270" y="0"/>
                  </a:cubicBezTo>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6">
              <a:extLst>
                <a:ext uri="{FF2B5EF4-FFF2-40B4-BE49-F238E27FC236}">
                  <a16:creationId xmlns:a16="http://schemas.microsoft.com/office/drawing/2014/main" id="{F3CC264F-ECBE-42C9-BC40-BDFE3D42ACB3}"/>
                </a:ext>
              </a:extLst>
            </p:cNvPr>
            <p:cNvSpPr>
              <a:spLocks noEditPoints="1"/>
            </p:cNvSpPr>
            <p:nvPr/>
          </p:nvSpPr>
          <p:spPr bwMode="auto">
            <a:xfrm>
              <a:off x="4898524" y="3131814"/>
              <a:ext cx="1708065" cy="1787440"/>
            </a:xfrm>
            <a:custGeom>
              <a:avLst/>
              <a:gdLst>
                <a:gd name="T0" fmla="*/ 559 w 1119"/>
                <a:gd name="T1" fmla="*/ 0 h 1171"/>
                <a:gd name="T2" fmla="*/ 0 w 1119"/>
                <a:gd name="T3" fmla="*/ 533 h 1171"/>
                <a:gd name="T4" fmla="*/ 0 w 1119"/>
                <a:gd name="T5" fmla="*/ 1171 h 1171"/>
                <a:gd name="T6" fmla="*/ 1119 w 1119"/>
                <a:gd name="T7" fmla="*/ 1171 h 1171"/>
                <a:gd name="T8" fmla="*/ 1119 w 1119"/>
                <a:gd name="T9" fmla="*/ 533 h 1171"/>
                <a:gd name="T10" fmla="*/ 559 w 1119"/>
                <a:gd name="T11" fmla="*/ 0 h 1171"/>
                <a:gd name="T12" fmla="*/ 559 w 1119"/>
                <a:gd name="T13" fmla="*/ 0 h 1171"/>
                <a:gd name="T14" fmla="*/ 559 w 1119"/>
                <a:gd name="T15" fmla="*/ 0 h 1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9" h="1171">
                  <a:moveTo>
                    <a:pt x="559" y="0"/>
                  </a:moveTo>
                  <a:lnTo>
                    <a:pt x="0" y="533"/>
                  </a:lnTo>
                  <a:lnTo>
                    <a:pt x="0" y="1171"/>
                  </a:lnTo>
                  <a:lnTo>
                    <a:pt x="1119" y="1171"/>
                  </a:lnTo>
                  <a:lnTo>
                    <a:pt x="1119" y="533"/>
                  </a:lnTo>
                  <a:lnTo>
                    <a:pt x="559" y="0"/>
                  </a:lnTo>
                  <a:close/>
                  <a:moveTo>
                    <a:pt x="559" y="0"/>
                  </a:moveTo>
                  <a:lnTo>
                    <a:pt x="559"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7">
              <a:extLst>
                <a:ext uri="{FF2B5EF4-FFF2-40B4-BE49-F238E27FC236}">
                  <a16:creationId xmlns:a16="http://schemas.microsoft.com/office/drawing/2014/main" id="{07729598-5A4A-4A92-A021-983B9B7DA8A3}"/>
                </a:ext>
              </a:extLst>
            </p:cNvPr>
            <p:cNvSpPr>
              <a:spLocks noEditPoints="1"/>
            </p:cNvSpPr>
            <p:nvPr/>
          </p:nvSpPr>
          <p:spPr bwMode="auto">
            <a:xfrm>
              <a:off x="4898524" y="3131814"/>
              <a:ext cx="1708065" cy="1787440"/>
            </a:xfrm>
            <a:custGeom>
              <a:avLst/>
              <a:gdLst>
                <a:gd name="T0" fmla="*/ 559 w 1119"/>
                <a:gd name="T1" fmla="*/ 0 h 1171"/>
                <a:gd name="T2" fmla="*/ 0 w 1119"/>
                <a:gd name="T3" fmla="*/ 533 h 1171"/>
                <a:gd name="T4" fmla="*/ 0 w 1119"/>
                <a:gd name="T5" fmla="*/ 1171 h 1171"/>
                <a:gd name="T6" fmla="*/ 1119 w 1119"/>
                <a:gd name="T7" fmla="*/ 1171 h 1171"/>
                <a:gd name="T8" fmla="*/ 1119 w 1119"/>
                <a:gd name="T9" fmla="*/ 533 h 1171"/>
                <a:gd name="T10" fmla="*/ 559 w 1119"/>
                <a:gd name="T11" fmla="*/ 0 h 1171"/>
                <a:gd name="T12" fmla="*/ 559 w 1119"/>
                <a:gd name="T13" fmla="*/ 0 h 1171"/>
                <a:gd name="T14" fmla="*/ 559 w 1119"/>
                <a:gd name="T15" fmla="*/ 0 h 1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9" h="1171">
                  <a:moveTo>
                    <a:pt x="559" y="0"/>
                  </a:moveTo>
                  <a:lnTo>
                    <a:pt x="0" y="533"/>
                  </a:lnTo>
                  <a:lnTo>
                    <a:pt x="0" y="1171"/>
                  </a:lnTo>
                  <a:lnTo>
                    <a:pt x="1119" y="1171"/>
                  </a:lnTo>
                  <a:lnTo>
                    <a:pt x="1119" y="533"/>
                  </a:lnTo>
                  <a:lnTo>
                    <a:pt x="559" y="0"/>
                  </a:lnTo>
                  <a:moveTo>
                    <a:pt x="559" y="0"/>
                  </a:moveTo>
                  <a:lnTo>
                    <a:pt x="55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Rectangle 38">
              <a:extLst>
                <a:ext uri="{FF2B5EF4-FFF2-40B4-BE49-F238E27FC236}">
                  <a16:creationId xmlns:a16="http://schemas.microsoft.com/office/drawing/2014/main" id="{E36171E8-16BB-4A0B-9744-BE44D6587B34}"/>
                </a:ext>
              </a:extLst>
            </p:cNvPr>
            <p:cNvSpPr>
              <a:spLocks noChangeArrowheads="1"/>
            </p:cNvSpPr>
            <p:nvPr/>
          </p:nvSpPr>
          <p:spPr bwMode="auto">
            <a:xfrm>
              <a:off x="5060325" y="3293615"/>
              <a:ext cx="1382937" cy="158595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9">
              <a:extLst>
                <a:ext uri="{FF2B5EF4-FFF2-40B4-BE49-F238E27FC236}">
                  <a16:creationId xmlns:a16="http://schemas.microsoft.com/office/drawing/2014/main" id="{E229CD24-6658-4659-8175-900FAA77F150}"/>
                </a:ext>
              </a:extLst>
            </p:cNvPr>
            <p:cNvSpPr>
              <a:spLocks noEditPoints="1"/>
            </p:cNvSpPr>
            <p:nvPr/>
          </p:nvSpPr>
          <p:spPr bwMode="auto">
            <a:xfrm>
              <a:off x="5060325" y="3293615"/>
              <a:ext cx="1382937" cy="1585952"/>
            </a:xfrm>
            <a:custGeom>
              <a:avLst/>
              <a:gdLst>
                <a:gd name="T0" fmla="*/ 907 w 1234"/>
                <a:gd name="T1" fmla="*/ 726 h 1415"/>
                <a:gd name="T2" fmla="*/ 291 w 1234"/>
                <a:gd name="T3" fmla="*/ 109 h 1415"/>
                <a:gd name="T4" fmla="*/ 291 w 1234"/>
                <a:gd name="T5" fmla="*/ 0 h 1415"/>
                <a:gd name="T6" fmla="*/ 0 w 1234"/>
                <a:gd name="T7" fmla="*/ 0 h 1415"/>
                <a:gd name="T8" fmla="*/ 0 w 1234"/>
                <a:gd name="T9" fmla="*/ 1415 h 1415"/>
                <a:gd name="T10" fmla="*/ 1234 w 1234"/>
                <a:gd name="T11" fmla="*/ 1415 h 1415"/>
                <a:gd name="T12" fmla="*/ 1234 w 1234"/>
                <a:gd name="T13" fmla="*/ 726 h 1415"/>
                <a:gd name="T14" fmla="*/ 907 w 1234"/>
                <a:gd name="T15" fmla="*/ 726 h 1415"/>
                <a:gd name="T16" fmla="*/ 907 w 1234"/>
                <a:gd name="T17" fmla="*/ 726 h 1415"/>
                <a:gd name="T18" fmla="*/ 907 w 1234"/>
                <a:gd name="T19" fmla="*/ 726 h 1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4" h="1415">
                  <a:moveTo>
                    <a:pt x="907" y="726"/>
                  </a:moveTo>
                  <a:cubicBezTo>
                    <a:pt x="567" y="726"/>
                    <a:pt x="291" y="450"/>
                    <a:pt x="291" y="109"/>
                  </a:cubicBezTo>
                  <a:cubicBezTo>
                    <a:pt x="291" y="0"/>
                    <a:pt x="291" y="0"/>
                    <a:pt x="291" y="0"/>
                  </a:cubicBezTo>
                  <a:cubicBezTo>
                    <a:pt x="0" y="0"/>
                    <a:pt x="0" y="0"/>
                    <a:pt x="0" y="0"/>
                  </a:cubicBezTo>
                  <a:cubicBezTo>
                    <a:pt x="0" y="1415"/>
                    <a:pt x="0" y="1415"/>
                    <a:pt x="0" y="1415"/>
                  </a:cubicBezTo>
                  <a:cubicBezTo>
                    <a:pt x="1234" y="1415"/>
                    <a:pt x="1234" y="1415"/>
                    <a:pt x="1234" y="1415"/>
                  </a:cubicBezTo>
                  <a:cubicBezTo>
                    <a:pt x="1234" y="726"/>
                    <a:pt x="1234" y="726"/>
                    <a:pt x="1234" y="726"/>
                  </a:cubicBezTo>
                  <a:lnTo>
                    <a:pt x="907" y="726"/>
                  </a:lnTo>
                  <a:close/>
                  <a:moveTo>
                    <a:pt x="907" y="726"/>
                  </a:moveTo>
                  <a:cubicBezTo>
                    <a:pt x="907" y="726"/>
                    <a:pt x="907" y="726"/>
                    <a:pt x="907" y="726"/>
                  </a:cubicBezTo>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40">
              <a:extLst>
                <a:ext uri="{FF2B5EF4-FFF2-40B4-BE49-F238E27FC236}">
                  <a16:creationId xmlns:a16="http://schemas.microsoft.com/office/drawing/2014/main" id="{A9928C57-31E3-4B84-BAC4-447FD6C51DDB}"/>
                </a:ext>
              </a:extLst>
            </p:cNvPr>
            <p:cNvSpPr>
              <a:spLocks noEditPoints="1"/>
            </p:cNvSpPr>
            <p:nvPr/>
          </p:nvSpPr>
          <p:spPr bwMode="auto">
            <a:xfrm>
              <a:off x="4898524" y="3945397"/>
              <a:ext cx="1708065" cy="973857"/>
            </a:xfrm>
            <a:custGeom>
              <a:avLst/>
              <a:gdLst>
                <a:gd name="T0" fmla="*/ 559 w 1119"/>
                <a:gd name="T1" fmla="*/ 532 h 638"/>
                <a:gd name="T2" fmla="*/ 0 w 1119"/>
                <a:gd name="T3" fmla="*/ 0 h 638"/>
                <a:gd name="T4" fmla="*/ 0 w 1119"/>
                <a:gd name="T5" fmla="*/ 638 h 638"/>
                <a:gd name="T6" fmla="*/ 1119 w 1119"/>
                <a:gd name="T7" fmla="*/ 638 h 638"/>
                <a:gd name="T8" fmla="*/ 1119 w 1119"/>
                <a:gd name="T9" fmla="*/ 0 h 638"/>
                <a:gd name="T10" fmla="*/ 559 w 1119"/>
                <a:gd name="T11" fmla="*/ 532 h 638"/>
                <a:gd name="T12" fmla="*/ 559 w 1119"/>
                <a:gd name="T13" fmla="*/ 532 h 638"/>
                <a:gd name="T14" fmla="*/ 559 w 1119"/>
                <a:gd name="T15" fmla="*/ 532 h 6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9" h="638">
                  <a:moveTo>
                    <a:pt x="559" y="532"/>
                  </a:moveTo>
                  <a:lnTo>
                    <a:pt x="0" y="0"/>
                  </a:lnTo>
                  <a:lnTo>
                    <a:pt x="0" y="638"/>
                  </a:lnTo>
                  <a:lnTo>
                    <a:pt x="1119" y="638"/>
                  </a:lnTo>
                  <a:lnTo>
                    <a:pt x="1119" y="0"/>
                  </a:lnTo>
                  <a:lnTo>
                    <a:pt x="559" y="532"/>
                  </a:lnTo>
                  <a:close/>
                  <a:moveTo>
                    <a:pt x="559" y="532"/>
                  </a:moveTo>
                  <a:lnTo>
                    <a:pt x="559" y="532"/>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1">
              <a:extLst>
                <a:ext uri="{FF2B5EF4-FFF2-40B4-BE49-F238E27FC236}">
                  <a16:creationId xmlns:a16="http://schemas.microsoft.com/office/drawing/2014/main" id="{01402744-E04A-44EC-A3BD-8DC10031A1AB}"/>
                </a:ext>
              </a:extLst>
            </p:cNvPr>
            <p:cNvSpPr>
              <a:spLocks noEditPoints="1"/>
            </p:cNvSpPr>
            <p:nvPr/>
          </p:nvSpPr>
          <p:spPr bwMode="auto">
            <a:xfrm>
              <a:off x="4898524" y="3945397"/>
              <a:ext cx="1708065" cy="973857"/>
            </a:xfrm>
            <a:custGeom>
              <a:avLst/>
              <a:gdLst>
                <a:gd name="T0" fmla="*/ 559 w 1119"/>
                <a:gd name="T1" fmla="*/ 532 h 638"/>
                <a:gd name="T2" fmla="*/ 0 w 1119"/>
                <a:gd name="T3" fmla="*/ 0 h 638"/>
                <a:gd name="T4" fmla="*/ 0 w 1119"/>
                <a:gd name="T5" fmla="*/ 638 h 638"/>
                <a:gd name="T6" fmla="*/ 1119 w 1119"/>
                <a:gd name="T7" fmla="*/ 638 h 638"/>
                <a:gd name="T8" fmla="*/ 1119 w 1119"/>
                <a:gd name="T9" fmla="*/ 0 h 638"/>
                <a:gd name="T10" fmla="*/ 559 w 1119"/>
                <a:gd name="T11" fmla="*/ 532 h 638"/>
                <a:gd name="T12" fmla="*/ 559 w 1119"/>
                <a:gd name="T13" fmla="*/ 532 h 638"/>
                <a:gd name="T14" fmla="*/ 559 w 1119"/>
                <a:gd name="T15" fmla="*/ 532 h 6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9" h="638">
                  <a:moveTo>
                    <a:pt x="559" y="532"/>
                  </a:moveTo>
                  <a:lnTo>
                    <a:pt x="0" y="0"/>
                  </a:lnTo>
                  <a:lnTo>
                    <a:pt x="0" y="638"/>
                  </a:lnTo>
                  <a:lnTo>
                    <a:pt x="1119" y="638"/>
                  </a:lnTo>
                  <a:lnTo>
                    <a:pt x="1119" y="0"/>
                  </a:lnTo>
                  <a:lnTo>
                    <a:pt x="559" y="532"/>
                  </a:lnTo>
                  <a:moveTo>
                    <a:pt x="559" y="532"/>
                  </a:moveTo>
                  <a:lnTo>
                    <a:pt x="559" y="5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2">
              <a:extLst>
                <a:ext uri="{FF2B5EF4-FFF2-40B4-BE49-F238E27FC236}">
                  <a16:creationId xmlns:a16="http://schemas.microsoft.com/office/drawing/2014/main" id="{9590CC6E-822E-484F-9CB0-85346565EA9A}"/>
                </a:ext>
              </a:extLst>
            </p:cNvPr>
            <p:cNvSpPr>
              <a:spLocks noEditPoints="1"/>
            </p:cNvSpPr>
            <p:nvPr/>
          </p:nvSpPr>
          <p:spPr bwMode="auto">
            <a:xfrm>
              <a:off x="4898524" y="4188098"/>
              <a:ext cx="1708065" cy="731156"/>
            </a:xfrm>
            <a:custGeom>
              <a:avLst/>
              <a:gdLst>
                <a:gd name="T0" fmla="*/ 1119 w 1119"/>
                <a:gd name="T1" fmla="*/ 479 h 479"/>
                <a:gd name="T2" fmla="*/ 0 w 1119"/>
                <a:gd name="T3" fmla="*/ 479 h 479"/>
                <a:gd name="T4" fmla="*/ 559 w 1119"/>
                <a:gd name="T5" fmla="*/ 0 h 479"/>
                <a:gd name="T6" fmla="*/ 1119 w 1119"/>
                <a:gd name="T7" fmla="*/ 479 h 479"/>
                <a:gd name="T8" fmla="*/ 1119 w 1119"/>
                <a:gd name="T9" fmla="*/ 479 h 479"/>
                <a:gd name="T10" fmla="*/ 1119 w 1119"/>
                <a:gd name="T11" fmla="*/ 479 h 479"/>
              </a:gdLst>
              <a:ahLst/>
              <a:cxnLst>
                <a:cxn ang="0">
                  <a:pos x="T0" y="T1"/>
                </a:cxn>
                <a:cxn ang="0">
                  <a:pos x="T2" y="T3"/>
                </a:cxn>
                <a:cxn ang="0">
                  <a:pos x="T4" y="T5"/>
                </a:cxn>
                <a:cxn ang="0">
                  <a:pos x="T6" y="T7"/>
                </a:cxn>
                <a:cxn ang="0">
                  <a:pos x="T8" y="T9"/>
                </a:cxn>
                <a:cxn ang="0">
                  <a:pos x="T10" y="T11"/>
                </a:cxn>
              </a:cxnLst>
              <a:rect l="0" t="0" r="r" b="b"/>
              <a:pathLst>
                <a:path w="1119" h="479">
                  <a:moveTo>
                    <a:pt x="1119" y="479"/>
                  </a:moveTo>
                  <a:lnTo>
                    <a:pt x="0" y="479"/>
                  </a:lnTo>
                  <a:lnTo>
                    <a:pt x="559" y="0"/>
                  </a:lnTo>
                  <a:lnTo>
                    <a:pt x="1119" y="479"/>
                  </a:lnTo>
                  <a:close/>
                  <a:moveTo>
                    <a:pt x="1119" y="479"/>
                  </a:moveTo>
                  <a:lnTo>
                    <a:pt x="1119" y="479"/>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3">
              <a:extLst>
                <a:ext uri="{FF2B5EF4-FFF2-40B4-BE49-F238E27FC236}">
                  <a16:creationId xmlns:a16="http://schemas.microsoft.com/office/drawing/2014/main" id="{9C041317-7487-42EC-B239-AA4DB5FC98EF}"/>
                </a:ext>
              </a:extLst>
            </p:cNvPr>
            <p:cNvSpPr>
              <a:spLocks noEditPoints="1"/>
            </p:cNvSpPr>
            <p:nvPr/>
          </p:nvSpPr>
          <p:spPr bwMode="auto">
            <a:xfrm>
              <a:off x="4898524" y="4188098"/>
              <a:ext cx="1708065" cy="731156"/>
            </a:xfrm>
            <a:custGeom>
              <a:avLst/>
              <a:gdLst>
                <a:gd name="T0" fmla="*/ 1119 w 1119"/>
                <a:gd name="T1" fmla="*/ 479 h 479"/>
                <a:gd name="T2" fmla="*/ 0 w 1119"/>
                <a:gd name="T3" fmla="*/ 479 h 479"/>
                <a:gd name="T4" fmla="*/ 559 w 1119"/>
                <a:gd name="T5" fmla="*/ 0 h 479"/>
                <a:gd name="T6" fmla="*/ 1119 w 1119"/>
                <a:gd name="T7" fmla="*/ 479 h 479"/>
                <a:gd name="T8" fmla="*/ 1119 w 1119"/>
                <a:gd name="T9" fmla="*/ 479 h 479"/>
                <a:gd name="T10" fmla="*/ 1119 w 1119"/>
                <a:gd name="T11" fmla="*/ 479 h 479"/>
              </a:gdLst>
              <a:ahLst/>
              <a:cxnLst>
                <a:cxn ang="0">
                  <a:pos x="T0" y="T1"/>
                </a:cxn>
                <a:cxn ang="0">
                  <a:pos x="T2" y="T3"/>
                </a:cxn>
                <a:cxn ang="0">
                  <a:pos x="T4" y="T5"/>
                </a:cxn>
                <a:cxn ang="0">
                  <a:pos x="T6" y="T7"/>
                </a:cxn>
                <a:cxn ang="0">
                  <a:pos x="T8" y="T9"/>
                </a:cxn>
                <a:cxn ang="0">
                  <a:pos x="T10" y="T11"/>
                </a:cxn>
              </a:cxnLst>
              <a:rect l="0" t="0" r="r" b="b"/>
              <a:pathLst>
                <a:path w="1119" h="479">
                  <a:moveTo>
                    <a:pt x="1119" y="479"/>
                  </a:moveTo>
                  <a:lnTo>
                    <a:pt x="0" y="479"/>
                  </a:lnTo>
                  <a:lnTo>
                    <a:pt x="559" y="0"/>
                  </a:lnTo>
                  <a:lnTo>
                    <a:pt x="1119" y="479"/>
                  </a:lnTo>
                  <a:moveTo>
                    <a:pt x="1119" y="479"/>
                  </a:moveTo>
                  <a:lnTo>
                    <a:pt x="1119" y="47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4">
              <a:extLst>
                <a:ext uri="{FF2B5EF4-FFF2-40B4-BE49-F238E27FC236}">
                  <a16:creationId xmlns:a16="http://schemas.microsoft.com/office/drawing/2014/main" id="{3DB4A41A-5FF5-44A8-9E4D-263D89782E80}"/>
                </a:ext>
              </a:extLst>
            </p:cNvPr>
            <p:cNvSpPr>
              <a:spLocks noEditPoints="1"/>
            </p:cNvSpPr>
            <p:nvPr/>
          </p:nvSpPr>
          <p:spPr bwMode="auto">
            <a:xfrm>
              <a:off x="4532183" y="3087548"/>
              <a:ext cx="2439221" cy="2442274"/>
            </a:xfrm>
            <a:custGeom>
              <a:avLst/>
              <a:gdLst>
                <a:gd name="T0" fmla="*/ 2067 w 2176"/>
                <a:gd name="T1" fmla="*/ 1816 h 2179"/>
                <a:gd name="T2" fmla="*/ 1886 w 2176"/>
                <a:gd name="T3" fmla="*/ 583 h 2179"/>
                <a:gd name="T4" fmla="*/ 1741 w 2176"/>
                <a:gd name="T5" fmla="*/ 184 h 2179"/>
                <a:gd name="T6" fmla="*/ 1255 w 2176"/>
                <a:gd name="T7" fmla="*/ 148 h 2179"/>
                <a:gd name="T8" fmla="*/ 1063 w 2176"/>
                <a:gd name="T9" fmla="*/ 13 h 2179"/>
                <a:gd name="T10" fmla="*/ 471 w 2176"/>
                <a:gd name="T11" fmla="*/ 148 h 2179"/>
                <a:gd name="T12" fmla="*/ 435 w 2176"/>
                <a:gd name="T13" fmla="*/ 583 h 2179"/>
                <a:gd name="T14" fmla="*/ 109 w 2176"/>
                <a:gd name="T15" fmla="*/ 765 h 2179"/>
                <a:gd name="T16" fmla="*/ 36 w 2176"/>
                <a:gd name="T17" fmla="*/ 1816 h 2179"/>
                <a:gd name="T18" fmla="*/ 0 w 2176"/>
                <a:gd name="T19" fmla="*/ 1998 h 2179"/>
                <a:gd name="T20" fmla="*/ 1995 w 2176"/>
                <a:gd name="T21" fmla="*/ 2179 h 2179"/>
                <a:gd name="T22" fmla="*/ 2176 w 2176"/>
                <a:gd name="T23" fmla="*/ 1853 h 2179"/>
                <a:gd name="T24" fmla="*/ 379 w 2176"/>
                <a:gd name="T25" fmla="*/ 765 h 2179"/>
                <a:gd name="T26" fmla="*/ 435 w 2176"/>
                <a:gd name="T27" fmla="*/ 818 h 2179"/>
                <a:gd name="T28" fmla="*/ 753 w 2176"/>
                <a:gd name="T29" fmla="*/ 1221 h 2179"/>
                <a:gd name="T30" fmla="*/ 363 w 2176"/>
                <a:gd name="T31" fmla="*/ 849 h 2179"/>
                <a:gd name="T32" fmla="*/ 1088 w 2176"/>
                <a:gd name="T33" fmla="*/ 1030 h 2179"/>
                <a:gd name="T34" fmla="*/ 424 w 2176"/>
                <a:gd name="T35" fmla="*/ 1599 h 2179"/>
                <a:gd name="T36" fmla="*/ 1813 w 2176"/>
                <a:gd name="T37" fmla="*/ 1556 h 2179"/>
                <a:gd name="T38" fmla="*/ 1813 w 2176"/>
                <a:gd name="T39" fmla="*/ 849 h 2179"/>
                <a:gd name="T40" fmla="*/ 1741 w 2176"/>
                <a:gd name="T41" fmla="*/ 818 h 2179"/>
                <a:gd name="T42" fmla="*/ 1797 w 2176"/>
                <a:gd name="T43" fmla="*/ 765 h 2179"/>
                <a:gd name="T44" fmla="*/ 1088 w 2176"/>
                <a:gd name="T45" fmla="*/ 89 h 2179"/>
                <a:gd name="T46" fmla="*/ 1026 w 2176"/>
                <a:gd name="T47" fmla="*/ 148 h 2179"/>
                <a:gd name="T48" fmla="*/ 1668 w 2176"/>
                <a:gd name="T49" fmla="*/ 221 h 2179"/>
                <a:gd name="T50" fmla="*/ 1367 w 2176"/>
                <a:gd name="T51" fmla="*/ 1174 h 2179"/>
                <a:gd name="T52" fmla="*/ 1064 w 2176"/>
                <a:gd name="T53" fmla="*/ 955 h 2179"/>
                <a:gd name="T54" fmla="*/ 508 w 2176"/>
                <a:gd name="T55" fmla="*/ 887 h 2179"/>
                <a:gd name="T56" fmla="*/ 1668 w 2176"/>
                <a:gd name="T57" fmla="*/ 221 h 2179"/>
                <a:gd name="T58" fmla="*/ 290 w 2176"/>
                <a:gd name="T59" fmla="*/ 656 h 2179"/>
                <a:gd name="T60" fmla="*/ 301 w 2176"/>
                <a:gd name="T61" fmla="*/ 738 h 2179"/>
                <a:gd name="T62" fmla="*/ 290 w 2176"/>
                <a:gd name="T63" fmla="*/ 1635 h 2179"/>
                <a:gd name="T64" fmla="*/ 1850 w 2176"/>
                <a:gd name="T65" fmla="*/ 1671 h 2179"/>
                <a:gd name="T66" fmla="*/ 1886 w 2176"/>
                <a:gd name="T67" fmla="*/ 765 h 2179"/>
                <a:gd name="T68" fmla="*/ 1788 w 2176"/>
                <a:gd name="T69" fmla="*/ 656 h 2179"/>
                <a:gd name="T70" fmla="*/ 1995 w 2176"/>
                <a:gd name="T71" fmla="*/ 765 h 2179"/>
                <a:gd name="T72" fmla="*/ 1306 w 2176"/>
                <a:gd name="T73" fmla="*/ 1816 h 2179"/>
                <a:gd name="T74" fmla="*/ 1269 w 2176"/>
                <a:gd name="T75" fmla="*/ 1889 h 2179"/>
                <a:gd name="T76" fmla="*/ 907 w 2176"/>
                <a:gd name="T77" fmla="*/ 1853 h 2179"/>
                <a:gd name="T78" fmla="*/ 181 w 2176"/>
                <a:gd name="T79" fmla="*/ 1816 h 2179"/>
                <a:gd name="T80" fmla="*/ 2103 w 2176"/>
                <a:gd name="T81" fmla="*/ 1998 h 2179"/>
                <a:gd name="T82" fmla="*/ 181 w 2176"/>
                <a:gd name="T83" fmla="*/ 2106 h 2179"/>
                <a:gd name="T84" fmla="*/ 73 w 2176"/>
                <a:gd name="T85" fmla="*/ 1889 h 2179"/>
                <a:gd name="T86" fmla="*/ 834 w 2176"/>
                <a:gd name="T87" fmla="*/ 1925 h 2179"/>
                <a:gd name="T88" fmla="*/ 1306 w 2176"/>
                <a:gd name="T89" fmla="*/ 1961 h 2179"/>
                <a:gd name="T90" fmla="*/ 1342 w 2176"/>
                <a:gd name="T91" fmla="*/ 1889 h 2179"/>
                <a:gd name="T92" fmla="*/ 2103 w 2176"/>
                <a:gd name="T93" fmla="*/ 1998 h 2179"/>
                <a:gd name="T94" fmla="*/ 2103 w 2176"/>
                <a:gd name="T95" fmla="*/ 199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76" h="2179">
                  <a:moveTo>
                    <a:pt x="2140" y="1816"/>
                  </a:moveTo>
                  <a:cubicBezTo>
                    <a:pt x="2067" y="1816"/>
                    <a:pt x="2067" y="1816"/>
                    <a:pt x="2067" y="1816"/>
                  </a:cubicBezTo>
                  <a:cubicBezTo>
                    <a:pt x="2067" y="765"/>
                    <a:pt x="2067" y="765"/>
                    <a:pt x="2067" y="765"/>
                  </a:cubicBezTo>
                  <a:cubicBezTo>
                    <a:pt x="2067" y="665"/>
                    <a:pt x="1986" y="583"/>
                    <a:pt x="1886" y="583"/>
                  </a:cubicBezTo>
                  <a:cubicBezTo>
                    <a:pt x="1741" y="583"/>
                    <a:pt x="1741" y="583"/>
                    <a:pt x="1741" y="583"/>
                  </a:cubicBezTo>
                  <a:cubicBezTo>
                    <a:pt x="1741" y="184"/>
                    <a:pt x="1741" y="184"/>
                    <a:pt x="1741" y="184"/>
                  </a:cubicBezTo>
                  <a:cubicBezTo>
                    <a:pt x="1741" y="164"/>
                    <a:pt x="1725" y="148"/>
                    <a:pt x="1705" y="148"/>
                  </a:cubicBezTo>
                  <a:cubicBezTo>
                    <a:pt x="1255" y="148"/>
                    <a:pt x="1255" y="148"/>
                    <a:pt x="1255" y="148"/>
                  </a:cubicBezTo>
                  <a:cubicBezTo>
                    <a:pt x="1113" y="13"/>
                    <a:pt x="1113" y="13"/>
                    <a:pt x="1113" y="13"/>
                  </a:cubicBezTo>
                  <a:cubicBezTo>
                    <a:pt x="1099" y="0"/>
                    <a:pt x="1077" y="0"/>
                    <a:pt x="1063" y="13"/>
                  </a:cubicBezTo>
                  <a:cubicBezTo>
                    <a:pt x="921" y="148"/>
                    <a:pt x="921" y="148"/>
                    <a:pt x="921" y="148"/>
                  </a:cubicBezTo>
                  <a:cubicBezTo>
                    <a:pt x="471" y="148"/>
                    <a:pt x="471" y="148"/>
                    <a:pt x="471" y="148"/>
                  </a:cubicBezTo>
                  <a:cubicBezTo>
                    <a:pt x="451" y="148"/>
                    <a:pt x="435" y="164"/>
                    <a:pt x="435" y="184"/>
                  </a:cubicBezTo>
                  <a:cubicBezTo>
                    <a:pt x="435" y="583"/>
                    <a:pt x="435" y="583"/>
                    <a:pt x="435" y="583"/>
                  </a:cubicBezTo>
                  <a:cubicBezTo>
                    <a:pt x="290" y="583"/>
                    <a:pt x="290" y="583"/>
                    <a:pt x="290" y="583"/>
                  </a:cubicBezTo>
                  <a:cubicBezTo>
                    <a:pt x="190" y="583"/>
                    <a:pt x="109" y="665"/>
                    <a:pt x="109" y="765"/>
                  </a:cubicBezTo>
                  <a:cubicBezTo>
                    <a:pt x="109" y="1816"/>
                    <a:pt x="109" y="1816"/>
                    <a:pt x="109" y="1816"/>
                  </a:cubicBezTo>
                  <a:cubicBezTo>
                    <a:pt x="36" y="1816"/>
                    <a:pt x="36" y="1816"/>
                    <a:pt x="36" y="1816"/>
                  </a:cubicBezTo>
                  <a:cubicBezTo>
                    <a:pt x="16" y="1816"/>
                    <a:pt x="0" y="1833"/>
                    <a:pt x="0" y="1853"/>
                  </a:cubicBezTo>
                  <a:cubicBezTo>
                    <a:pt x="0" y="1998"/>
                    <a:pt x="0" y="1998"/>
                    <a:pt x="0" y="1998"/>
                  </a:cubicBezTo>
                  <a:cubicBezTo>
                    <a:pt x="0" y="2098"/>
                    <a:pt x="81" y="2179"/>
                    <a:pt x="181" y="2179"/>
                  </a:cubicBezTo>
                  <a:cubicBezTo>
                    <a:pt x="1995" y="2179"/>
                    <a:pt x="1995" y="2179"/>
                    <a:pt x="1995" y="2179"/>
                  </a:cubicBezTo>
                  <a:cubicBezTo>
                    <a:pt x="2095" y="2179"/>
                    <a:pt x="2176" y="2098"/>
                    <a:pt x="2176" y="1998"/>
                  </a:cubicBezTo>
                  <a:cubicBezTo>
                    <a:pt x="2176" y="1853"/>
                    <a:pt x="2176" y="1853"/>
                    <a:pt x="2176" y="1853"/>
                  </a:cubicBezTo>
                  <a:cubicBezTo>
                    <a:pt x="2176" y="1833"/>
                    <a:pt x="2160" y="1816"/>
                    <a:pt x="2140" y="1816"/>
                  </a:cubicBezTo>
                  <a:close/>
                  <a:moveTo>
                    <a:pt x="379" y="765"/>
                  </a:moveTo>
                  <a:cubicBezTo>
                    <a:pt x="435" y="711"/>
                    <a:pt x="435" y="711"/>
                    <a:pt x="435" y="711"/>
                  </a:cubicBezTo>
                  <a:cubicBezTo>
                    <a:pt x="435" y="818"/>
                    <a:pt x="435" y="818"/>
                    <a:pt x="435" y="818"/>
                  </a:cubicBezTo>
                  <a:lnTo>
                    <a:pt x="379" y="765"/>
                  </a:lnTo>
                  <a:close/>
                  <a:moveTo>
                    <a:pt x="753" y="1221"/>
                  </a:moveTo>
                  <a:cubicBezTo>
                    <a:pt x="363" y="1556"/>
                    <a:pt x="363" y="1556"/>
                    <a:pt x="363" y="1556"/>
                  </a:cubicBezTo>
                  <a:cubicBezTo>
                    <a:pt x="363" y="849"/>
                    <a:pt x="363" y="849"/>
                    <a:pt x="363" y="849"/>
                  </a:cubicBezTo>
                  <a:lnTo>
                    <a:pt x="753" y="1221"/>
                  </a:lnTo>
                  <a:close/>
                  <a:moveTo>
                    <a:pt x="1088" y="1030"/>
                  </a:moveTo>
                  <a:cubicBezTo>
                    <a:pt x="1752" y="1599"/>
                    <a:pt x="1752" y="1599"/>
                    <a:pt x="1752" y="1599"/>
                  </a:cubicBezTo>
                  <a:cubicBezTo>
                    <a:pt x="424" y="1599"/>
                    <a:pt x="424" y="1599"/>
                    <a:pt x="424" y="1599"/>
                  </a:cubicBezTo>
                  <a:lnTo>
                    <a:pt x="1088" y="1030"/>
                  </a:lnTo>
                  <a:close/>
                  <a:moveTo>
                    <a:pt x="1813" y="1556"/>
                  </a:moveTo>
                  <a:cubicBezTo>
                    <a:pt x="1423" y="1221"/>
                    <a:pt x="1423" y="1221"/>
                    <a:pt x="1423" y="1221"/>
                  </a:cubicBezTo>
                  <a:cubicBezTo>
                    <a:pt x="1813" y="849"/>
                    <a:pt x="1813" y="849"/>
                    <a:pt x="1813" y="849"/>
                  </a:cubicBezTo>
                  <a:lnTo>
                    <a:pt x="1813" y="1556"/>
                  </a:lnTo>
                  <a:close/>
                  <a:moveTo>
                    <a:pt x="1741" y="818"/>
                  </a:moveTo>
                  <a:cubicBezTo>
                    <a:pt x="1741" y="711"/>
                    <a:pt x="1741" y="711"/>
                    <a:pt x="1741" y="711"/>
                  </a:cubicBezTo>
                  <a:cubicBezTo>
                    <a:pt x="1797" y="765"/>
                    <a:pt x="1797" y="765"/>
                    <a:pt x="1797" y="765"/>
                  </a:cubicBezTo>
                  <a:lnTo>
                    <a:pt x="1741" y="818"/>
                  </a:lnTo>
                  <a:close/>
                  <a:moveTo>
                    <a:pt x="1088" y="89"/>
                  </a:moveTo>
                  <a:cubicBezTo>
                    <a:pt x="1150" y="148"/>
                    <a:pt x="1150" y="148"/>
                    <a:pt x="1150" y="148"/>
                  </a:cubicBezTo>
                  <a:cubicBezTo>
                    <a:pt x="1026" y="148"/>
                    <a:pt x="1026" y="148"/>
                    <a:pt x="1026" y="148"/>
                  </a:cubicBezTo>
                  <a:lnTo>
                    <a:pt x="1088" y="89"/>
                  </a:lnTo>
                  <a:close/>
                  <a:moveTo>
                    <a:pt x="1668" y="221"/>
                  </a:moveTo>
                  <a:cubicBezTo>
                    <a:pt x="1668" y="887"/>
                    <a:pt x="1668" y="887"/>
                    <a:pt x="1668" y="887"/>
                  </a:cubicBezTo>
                  <a:cubicBezTo>
                    <a:pt x="1367" y="1174"/>
                    <a:pt x="1367" y="1174"/>
                    <a:pt x="1367" y="1174"/>
                  </a:cubicBezTo>
                  <a:cubicBezTo>
                    <a:pt x="1112" y="955"/>
                    <a:pt x="1112" y="955"/>
                    <a:pt x="1112" y="955"/>
                  </a:cubicBezTo>
                  <a:cubicBezTo>
                    <a:pt x="1098" y="943"/>
                    <a:pt x="1078" y="943"/>
                    <a:pt x="1064" y="955"/>
                  </a:cubicBezTo>
                  <a:cubicBezTo>
                    <a:pt x="809" y="1174"/>
                    <a:pt x="809" y="1174"/>
                    <a:pt x="809" y="1174"/>
                  </a:cubicBezTo>
                  <a:cubicBezTo>
                    <a:pt x="508" y="887"/>
                    <a:pt x="508" y="887"/>
                    <a:pt x="508" y="887"/>
                  </a:cubicBezTo>
                  <a:cubicBezTo>
                    <a:pt x="508" y="221"/>
                    <a:pt x="508" y="221"/>
                    <a:pt x="508" y="221"/>
                  </a:cubicBezTo>
                  <a:lnTo>
                    <a:pt x="1668" y="221"/>
                  </a:lnTo>
                  <a:close/>
                  <a:moveTo>
                    <a:pt x="181" y="765"/>
                  </a:moveTo>
                  <a:cubicBezTo>
                    <a:pt x="181" y="705"/>
                    <a:pt x="230" y="656"/>
                    <a:pt x="290" y="656"/>
                  </a:cubicBezTo>
                  <a:cubicBezTo>
                    <a:pt x="388" y="656"/>
                    <a:pt x="388" y="656"/>
                    <a:pt x="388" y="656"/>
                  </a:cubicBezTo>
                  <a:cubicBezTo>
                    <a:pt x="301" y="738"/>
                    <a:pt x="301" y="738"/>
                    <a:pt x="301" y="738"/>
                  </a:cubicBezTo>
                  <a:cubicBezTo>
                    <a:pt x="294" y="745"/>
                    <a:pt x="290" y="755"/>
                    <a:pt x="290" y="765"/>
                  </a:cubicBezTo>
                  <a:cubicBezTo>
                    <a:pt x="290" y="1635"/>
                    <a:pt x="290" y="1635"/>
                    <a:pt x="290" y="1635"/>
                  </a:cubicBezTo>
                  <a:cubicBezTo>
                    <a:pt x="290" y="1655"/>
                    <a:pt x="306" y="1671"/>
                    <a:pt x="326" y="1671"/>
                  </a:cubicBezTo>
                  <a:cubicBezTo>
                    <a:pt x="1850" y="1671"/>
                    <a:pt x="1850" y="1671"/>
                    <a:pt x="1850" y="1671"/>
                  </a:cubicBezTo>
                  <a:cubicBezTo>
                    <a:pt x="1870" y="1671"/>
                    <a:pt x="1886" y="1655"/>
                    <a:pt x="1886" y="1635"/>
                  </a:cubicBezTo>
                  <a:cubicBezTo>
                    <a:pt x="1886" y="765"/>
                    <a:pt x="1886" y="765"/>
                    <a:pt x="1886" y="765"/>
                  </a:cubicBezTo>
                  <a:cubicBezTo>
                    <a:pt x="1886" y="755"/>
                    <a:pt x="1882" y="745"/>
                    <a:pt x="1875" y="738"/>
                  </a:cubicBezTo>
                  <a:cubicBezTo>
                    <a:pt x="1788" y="656"/>
                    <a:pt x="1788" y="656"/>
                    <a:pt x="1788" y="656"/>
                  </a:cubicBezTo>
                  <a:cubicBezTo>
                    <a:pt x="1886" y="656"/>
                    <a:pt x="1886" y="656"/>
                    <a:pt x="1886" y="656"/>
                  </a:cubicBezTo>
                  <a:cubicBezTo>
                    <a:pt x="1946" y="656"/>
                    <a:pt x="1995" y="705"/>
                    <a:pt x="1995" y="765"/>
                  </a:cubicBezTo>
                  <a:cubicBezTo>
                    <a:pt x="1995" y="1816"/>
                    <a:pt x="1995" y="1816"/>
                    <a:pt x="1995" y="1816"/>
                  </a:cubicBezTo>
                  <a:cubicBezTo>
                    <a:pt x="1306" y="1816"/>
                    <a:pt x="1306" y="1816"/>
                    <a:pt x="1306" y="1816"/>
                  </a:cubicBezTo>
                  <a:cubicBezTo>
                    <a:pt x="1286" y="1816"/>
                    <a:pt x="1269" y="1833"/>
                    <a:pt x="1269" y="1853"/>
                  </a:cubicBezTo>
                  <a:cubicBezTo>
                    <a:pt x="1269" y="1889"/>
                    <a:pt x="1269" y="1889"/>
                    <a:pt x="1269" y="1889"/>
                  </a:cubicBezTo>
                  <a:cubicBezTo>
                    <a:pt x="907" y="1889"/>
                    <a:pt x="907" y="1889"/>
                    <a:pt x="907" y="1889"/>
                  </a:cubicBezTo>
                  <a:cubicBezTo>
                    <a:pt x="907" y="1853"/>
                    <a:pt x="907" y="1853"/>
                    <a:pt x="907" y="1853"/>
                  </a:cubicBezTo>
                  <a:cubicBezTo>
                    <a:pt x="907" y="1833"/>
                    <a:pt x="890" y="1816"/>
                    <a:pt x="870" y="1816"/>
                  </a:cubicBezTo>
                  <a:cubicBezTo>
                    <a:pt x="181" y="1816"/>
                    <a:pt x="181" y="1816"/>
                    <a:pt x="181" y="1816"/>
                  </a:cubicBezTo>
                  <a:lnTo>
                    <a:pt x="181" y="765"/>
                  </a:lnTo>
                  <a:close/>
                  <a:moveTo>
                    <a:pt x="2103" y="1998"/>
                  </a:moveTo>
                  <a:cubicBezTo>
                    <a:pt x="2103" y="2058"/>
                    <a:pt x="2055" y="2106"/>
                    <a:pt x="1995" y="2106"/>
                  </a:cubicBezTo>
                  <a:cubicBezTo>
                    <a:pt x="181" y="2106"/>
                    <a:pt x="181" y="2106"/>
                    <a:pt x="181" y="2106"/>
                  </a:cubicBezTo>
                  <a:cubicBezTo>
                    <a:pt x="121" y="2106"/>
                    <a:pt x="73" y="2058"/>
                    <a:pt x="73" y="1998"/>
                  </a:cubicBezTo>
                  <a:cubicBezTo>
                    <a:pt x="73" y="1889"/>
                    <a:pt x="73" y="1889"/>
                    <a:pt x="73" y="1889"/>
                  </a:cubicBezTo>
                  <a:cubicBezTo>
                    <a:pt x="834" y="1889"/>
                    <a:pt x="834" y="1889"/>
                    <a:pt x="834" y="1889"/>
                  </a:cubicBezTo>
                  <a:cubicBezTo>
                    <a:pt x="834" y="1925"/>
                    <a:pt x="834" y="1925"/>
                    <a:pt x="834" y="1925"/>
                  </a:cubicBezTo>
                  <a:cubicBezTo>
                    <a:pt x="834" y="1945"/>
                    <a:pt x="850" y="1961"/>
                    <a:pt x="870" y="1961"/>
                  </a:cubicBezTo>
                  <a:cubicBezTo>
                    <a:pt x="1306" y="1961"/>
                    <a:pt x="1306" y="1961"/>
                    <a:pt x="1306" y="1961"/>
                  </a:cubicBezTo>
                  <a:cubicBezTo>
                    <a:pt x="1326" y="1961"/>
                    <a:pt x="1342" y="1945"/>
                    <a:pt x="1342" y="1925"/>
                  </a:cubicBezTo>
                  <a:cubicBezTo>
                    <a:pt x="1342" y="1889"/>
                    <a:pt x="1342" y="1889"/>
                    <a:pt x="1342" y="1889"/>
                  </a:cubicBezTo>
                  <a:cubicBezTo>
                    <a:pt x="2103" y="1889"/>
                    <a:pt x="2103" y="1889"/>
                    <a:pt x="2103" y="1889"/>
                  </a:cubicBezTo>
                  <a:lnTo>
                    <a:pt x="2103" y="1998"/>
                  </a:lnTo>
                  <a:close/>
                  <a:moveTo>
                    <a:pt x="2103" y="1998"/>
                  </a:moveTo>
                  <a:cubicBezTo>
                    <a:pt x="2103" y="1998"/>
                    <a:pt x="2103" y="1998"/>
                    <a:pt x="2103" y="1998"/>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5">
              <a:extLst>
                <a:ext uri="{FF2B5EF4-FFF2-40B4-BE49-F238E27FC236}">
                  <a16:creationId xmlns:a16="http://schemas.microsoft.com/office/drawing/2014/main" id="{A6230B4C-FA30-4D2E-AA6A-03B70990734F}"/>
                </a:ext>
              </a:extLst>
            </p:cNvPr>
            <p:cNvSpPr>
              <a:spLocks noEditPoints="1"/>
            </p:cNvSpPr>
            <p:nvPr/>
          </p:nvSpPr>
          <p:spPr bwMode="auto">
            <a:xfrm>
              <a:off x="6524162" y="5285595"/>
              <a:ext cx="82427" cy="80901"/>
            </a:xfrm>
            <a:custGeom>
              <a:avLst/>
              <a:gdLst>
                <a:gd name="T0" fmla="*/ 73 w 73"/>
                <a:gd name="T1" fmla="*/ 37 h 73"/>
                <a:gd name="T2" fmla="*/ 36 w 73"/>
                <a:gd name="T3" fmla="*/ 73 h 73"/>
                <a:gd name="T4" fmla="*/ 0 w 73"/>
                <a:gd name="T5" fmla="*/ 37 h 73"/>
                <a:gd name="T6" fmla="*/ 36 w 73"/>
                <a:gd name="T7" fmla="*/ 0 h 73"/>
                <a:gd name="T8" fmla="*/ 73 w 73"/>
                <a:gd name="T9" fmla="*/ 37 h 73"/>
                <a:gd name="T10" fmla="*/ 73 w 73"/>
                <a:gd name="T11" fmla="*/ 37 h 73"/>
                <a:gd name="T12" fmla="*/ 73 w 73"/>
                <a:gd name="T13" fmla="*/ 37 h 73"/>
              </a:gdLst>
              <a:ahLst/>
              <a:cxnLst>
                <a:cxn ang="0">
                  <a:pos x="T0" y="T1"/>
                </a:cxn>
                <a:cxn ang="0">
                  <a:pos x="T2" y="T3"/>
                </a:cxn>
                <a:cxn ang="0">
                  <a:pos x="T4" y="T5"/>
                </a:cxn>
                <a:cxn ang="0">
                  <a:pos x="T6" y="T7"/>
                </a:cxn>
                <a:cxn ang="0">
                  <a:pos x="T8" y="T9"/>
                </a:cxn>
                <a:cxn ang="0">
                  <a:pos x="T10" y="T11"/>
                </a:cxn>
                <a:cxn ang="0">
                  <a:pos x="T12" y="T13"/>
                </a:cxn>
              </a:cxnLst>
              <a:rect l="0" t="0" r="r" b="b"/>
              <a:pathLst>
                <a:path w="73" h="73">
                  <a:moveTo>
                    <a:pt x="73" y="37"/>
                  </a:moveTo>
                  <a:cubicBezTo>
                    <a:pt x="73" y="57"/>
                    <a:pt x="56" y="73"/>
                    <a:pt x="36" y="73"/>
                  </a:cubicBezTo>
                  <a:cubicBezTo>
                    <a:pt x="16" y="73"/>
                    <a:pt x="0" y="57"/>
                    <a:pt x="0" y="37"/>
                  </a:cubicBezTo>
                  <a:cubicBezTo>
                    <a:pt x="0" y="17"/>
                    <a:pt x="16" y="0"/>
                    <a:pt x="36" y="0"/>
                  </a:cubicBezTo>
                  <a:cubicBezTo>
                    <a:pt x="56" y="0"/>
                    <a:pt x="73" y="17"/>
                    <a:pt x="73" y="37"/>
                  </a:cubicBezTo>
                  <a:close/>
                  <a:moveTo>
                    <a:pt x="73" y="37"/>
                  </a:moveTo>
                  <a:cubicBezTo>
                    <a:pt x="73" y="37"/>
                    <a:pt x="73" y="37"/>
                    <a:pt x="73" y="3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46">
              <a:extLst>
                <a:ext uri="{FF2B5EF4-FFF2-40B4-BE49-F238E27FC236}">
                  <a16:creationId xmlns:a16="http://schemas.microsoft.com/office/drawing/2014/main" id="{791CC01A-EB7B-485D-867D-EDE08418AB0B}"/>
                </a:ext>
              </a:extLst>
            </p:cNvPr>
            <p:cNvSpPr>
              <a:spLocks noEditPoints="1"/>
            </p:cNvSpPr>
            <p:nvPr/>
          </p:nvSpPr>
          <p:spPr bwMode="auto">
            <a:xfrm>
              <a:off x="6685962" y="5285595"/>
              <a:ext cx="82427" cy="80901"/>
            </a:xfrm>
            <a:custGeom>
              <a:avLst/>
              <a:gdLst>
                <a:gd name="T0" fmla="*/ 73 w 73"/>
                <a:gd name="T1" fmla="*/ 37 h 73"/>
                <a:gd name="T2" fmla="*/ 36 w 73"/>
                <a:gd name="T3" fmla="*/ 73 h 73"/>
                <a:gd name="T4" fmla="*/ 0 w 73"/>
                <a:gd name="T5" fmla="*/ 37 h 73"/>
                <a:gd name="T6" fmla="*/ 36 w 73"/>
                <a:gd name="T7" fmla="*/ 0 h 73"/>
                <a:gd name="T8" fmla="*/ 73 w 73"/>
                <a:gd name="T9" fmla="*/ 37 h 73"/>
                <a:gd name="T10" fmla="*/ 73 w 73"/>
                <a:gd name="T11" fmla="*/ 37 h 73"/>
                <a:gd name="T12" fmla="*/ 73 w 73"/>
                <a:gd name="T13" fmla="*/ 37 h 73"/>
              </a:gdLst>
              <a:ahLst/>
              <a:cxnLst>
                <a:cxn ang="0">
                  <a:pos x="T0" y="T1"/>
                </a:cxn>
                <a:cxn ang="0">
                  <a:pos x="T2" y="T3"/>
                </a:cxn>
                <a:cxn ang="0">
                  <a:pos x="T4" y="T5"/>
                </a:cxn>
                <a:cxn ang="0">
                  <a:pos x="T6" y="T7"/>
                </a:cxn>
                <a:cxn ang="0">
                  <a:pos x="T8" y="T9"/>
                </a:cxn>
                <a:cxn ang="0">
                  <a:pos x="T10" y="T11"/>
                </a:cxn>
                <a:cxn ang="0">
                  <a:pos x="T12" y="T13"/>
                </a:cxn>
              </a:cxnLst>
              <a:rect l="0" t="0" r="r" b="b"/>
              <a:pathLst>
                <a:path w="73" h="73">
                  <a:moveTo>
                    <a:pt x="73" y="37"/>
                  </a:moveTo>
                  <a:cubicBezTo>
                    <a:pt x="73" y="57"/>
                    <a:pt x="56" y="73"/>
                    <a:pt x="36" y="73"/>
                  </a:cubicBezTo>
                  <a:cubicBezTo>
                    <a:pt x="16" y="73"/>
                    <a:pt x="0" y="57"/>
                    <a:pt x="0" y="37"/>
                  </a:cubicBezTo>
                  <a:cubicBezTo>
                    <a:pt x="0" y="17"/>
                    <a:pt x="16" y="0"/>
                    <a:pt x="36" y="0"/>
                  </a:cubicBezTo>
                  <a:cubicBezTo>
                    <a:pt x="56" y="0"/>
                    <a:pt x="73" y="17"/>
                    <a:pt x="73" y="37"/>
                  </a:cubicBezTo>
                  <a:close/>
                  <a:moveTo>
                    <a:pt x="73" y="37"/>
                  </a:moveTo>
                  <a:cubicBezTo>
                    <a:pt x="73" y="37"/>
                    <a:pt x="73" y="37"/>
                    <a:pt x="73" y="3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7">
              <a:extLst>
                <a:ext uri="{FF2B5EF4-FFF2-40B4-BE49-F238E27FC236}">
                  <a16:creationId xmlns:a16="http://schemas.microsoft.com/office/drawing/2014/main" id="{FB76A8E9-B40B-42CD-8433-B29B8C274C73}"/>
                </a:ext>
              </a:extLst>
            </p:cNvPr>
            <p:cNvSpPr>
              <a:spLocks noEditPoints="1"/>
            </p:cNvSpPr>
            <p:nvPr/>
          </p:nvSpPr>
          <p:spPr bwMode="auto">
            <a:xfrm>
              <a:off x="4735197" y="5285595"/>
              <a:ext cx="82427" cy="80901"/>
            </a:xfrm>
            <a:custGeom>
              <a:avLst/>
              <a:gdLst>
                <a:gd name="T0" fmla="*/ 73 w 73"/>
                <a:gd name="T1" fmla="*/ 37 h 73"/>
                <a:gd name="T2" fmla="*/ 37 w 73"/>
                <a:gd name="T3" fmla="*/ 73 h 73"/>
                <a:gd name="T4" fmla="*/ 0 w 73"/>
                <a:gd name="T5" fmla="*/ 37 h 73"/>
                <a:gd name="T6" fmla="*/ 37 w 73"/>
                <a:gd name="T7" fmla="*/ 0 h 73"/>
                <a:gd name="T8" fmla="*/ 73 w 73"/>
                <a:gd name="T9" fmla="*/ 37 h 73"/>
                <a:gd name="T10" fmla="*/ 73 w 73"/>
                <a:gd name="T11" fmla="*/ 37 h 73"/>
                <a:gd name="T12" fmla="*/ 73 w 73"/>
                <a:gd name="T13" fmla="*/ 37 h 73"/>
              </a:gdLst>
              <a:ahLst/>
              <a:cxnLst>
                <a:cxn ang="0">
                  <a:pos x="T0" y="T1"/>
                </a:cxn>
                <a:cxn ang="0">
                  <a:pos x="T2" y="T3"/>
                </a:cxn>
                <a:cxn ang="0">
                  <a:pos x="T4" y="T5"/>
                </a:cxn>
                <a:cxn ang="0">
                  <a:pos x="T6" y="T7"/>
                </a:cxn>
                <a:cxn ang="0">
                  <a:pos x="T8" y="T9"/>
                </a:cxn>
                <a:cxn ang="0">
                  <a:pos x="T10" y="T11"/>
                </a:cxn>
                <a:cxn ang="0">
                  <a:pos x="T12" y="T13"/>
                </a:cxn>
              </a:cxnLst>
              <a:rect l="0" t="0" r="r" b="b"/>
              <a:pathLst>
                <a:path w="73" h="73">
                  <a:moveTo>
                    <a:pt x="73" y="37"/>
                  </a:moveTo>
                  <a:cubicBezTo>
                    <a:pt x="73" y="57"/>
                    <a:pt x="57" y="73"/>
                    <a:pt x="37" y="73"/>
                  </a:cubicBezTo>
                  <a:cubicBezTo>
                    <a:pt x="17" y="73"/>
                    <a:pt x="0" y="57"/>
                    <a:pt x="0" y="37"/>
                  </a:cubicBezTo>
                  <a:cubicBezTo>
                    <a:pt x="0" y="17"/>
                    <a:pt x="17" y="0"/>
                    <a:pt x="37" y="0"/>
                  </a:cubicBezTo>
                  <a:cubicBezTo>
                    <a:pt x="57" y="0"/>
                    <a:pt x="73" y="17"/>
                    <a:pt x="73" y="37"/>
                  </a:cubicBezTo>
                  <a:close/>
                  <a:moveTo>
                    <a:pt x="73" y="37"/>
                  </a:moveTo>
                  <a:cubicBezTo>
                    <a:pt x="73" y="37"/>
                    <a:pt x="73" y="37"/>
                    <a:pt x="73" y="3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48">
              <a:extLst>
                <a:ext uri="{FF2B5EF4-FFF2-40B4-BE49-F238E27FC236}">
                  <a16:creationId xmlns:a16="http://schemas.microsoft.com/office/drawing/2014/main" id="{009000AF-A0BF-4711-92B3-04FE38963D64}"/>
                </a:ext>
              </a:extLst>
            </p:cNvPr>
            <p:cNvSpPr>
              <a:spLocks noEditPoints="1"/>
            </p:cNvSpPr>
            <p:nvPr/>
          </p:nvSpPr>
          <p:spPr bwMode="auto">
            <a:xfrm>
              <a:off x="4898524" y="5285595"/>
              <a:ext cx="80901" cy="80901"/>
            </a:xfrm>
            <a:custGeom>
              <a:avLst/>
              <a:gdLst>
                <a:gd name="T0" fmla="*/ 73 w 73"/>
                <a:gd name="T1" fmla="*/ 37 h 73"/>
                <a:gd name="T2" fmla="*/ 37 w 73"/>
                <a:gd name="T3" fmla="*/ 73 h 73"/>
                <a:gd name="T4" fmla="*/ 0 w 73"/>
                <a:gd name="T5" fmla="*/ 37 h 73"/>
                <a:gd name="T6" fmla="*/ 37 w 73"/>
                <a:gd name="T7" fmla="*/ 0 h 73"/>
                <a:gd name="T8" fmla="*/ 73 w 73"/>
                <a:gd name="T9" fmla="*/ 37 h 73"/>
                <a:gd name="T10" fmla="*/ 73 w 73"/>
                <a:gd name="T11" fmla="*/ 37 h 73"/>
                <a:gd name="T12" fmla="*/ 73 w 73"/>
                <a:gd name="T13" fmla="*/ 37 h 73"/>
              </a:gdLst>
              <a:ahLst/>
              <a:cxnLst>
                <a:cxn ang="0">
                  <a:pos x="T0" y="T1"/>
                </a:cxn>
                <a:cxn ang="0">
                  <a:pos x="T2" y="T3"/>
                </a:cxn>
                <a:cxn ang="0">
                  <a:pos x="T4" y="T5"/>
                </a:cxn>
                <a:cxn ang="0">
                  <a:pos x="T6" y="T7"/>
                </a:cxn>
                <a:cxn ang="0">
                  <a:pos x="T8" y="T9"/>
                </a:cxn>
                <a:cxn ang="0">
                  <a:pos x="T10" y="T11"/>
                </a:cxn>
                <a:cxn ang="0">
                  <a:pos x="T12" y="T13"/>
                </a:cxn>
              </a:cxnLst>
              <a:rect l="0" t="0" r="r" b="b"/>
              <a:pathLst>
                <a:path w="73" h="73">
                  <a:moveTo>
                    <a:pt x="73" y="37"/>
                  </a:moveTo>
                  <a:cubicBezTo>
                    <a:pt x="73" y="57"/>
                    <a:pt x="57" y="73"/>
                    <a:pt x="37" y="73"/>
                  </a:cubicBezTo>
                  <a:cubicBezTo>
                    <a:pt x="17" y="73"/>
                    <a:pt x="0" y="57"/>
                    <a:pt x="0" y="37"/>
                  </a:cubicBezTo>
                  <a:cubicBezTo>
                    <a:pt x="0" y="17"/>
                    <a:pt x="17" y="0"/>
                    <a:pt x="37" y="0"/>
                  </a:cubicBezTo>
                  <a:cubicBezTo>
                    <a:pt x="57" y="0"/>
                    <a:pt x="73" y="17"/>
                    <a:pt x="73" y="37"/>
                  </a:cubicBezTo>
                  <a:close/>
                  <a:moveTo>
                    <a:pt x="73" y="37"/>
                  </a:moveTo>
                  <a:cubicBezTo>
                    <a:pt x="73" y="37"/>
                    <a:pt x="73" y="37"/>
                    <a:pt x="73" y="3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9">
              <a:extLst>
                <a:ext uri="{FF2B5EF4-FFF2-40B4-BE49-F238E27FC236}">
                  <a16:creationId xmlns:a16="http://schemas.microsoft.com/office/drawing/2014/main" id="{6E5D42BE-FA4D-474E-986D-01ADA16767BE}"/>
                </a:ext>
              </a:extLst>
            </p:cNvPr>
            <p:cNvSpPr>
              <a:spLocks noEditPoints="1"/>
            </p:cNvSpPr>
            <p:nvPr/>
          </p:nvSpPr>
          <p:spPr bwMode="auto">
            <a:xfrm>
              <a:off x="5315236" y="3473732"/>
              <a:ext cx="873113" cy="96165"/>
            </a:xfrm>
            <a:custGeom>
              <a:avLst/>
              <a:gdLst>
                <a:gd name="T0" fmla="*/ 737 w 780"/>
                <a:gd name="T1" fmla="*/ 0 h 87"/>
                <a:gd name="T2" fmla="*/ 43 w 780"/>
                <a:gd name="T3" fmla="*/ 0 h 87"/>
                <a:gd name="T4" fmla="*/ 0 w 780"/>
                <a:gd name="T5" fmla="*/ 43 h 87"/>
                <a:gd name="T6" fmla="*/ 43 w 780"/>
                <a:gd name="T7" fmla="*/ 87 h 87"/>
                <a:gd name="T8" fmla="*/ 737 w 780"/>
                <a:gd name="T9" fmla="*/ 87 h 87"/>
                <a:gd name="T10" fmla="*/ 780 w 780"/>
                <a:gd name="T11" fmla="*/ 43 h 87"/>
                <a:gd name="T12" fmla="*/ 737 w 780"/>
                <a:gd name="T13" fmla="*/ 0 h 87"/>
                <a:gd name="T14" fmla="*/ 737 w 780"/>
                <a:gd name="T15" fmla="*/ 0 h 87"/>
                <a:gd name="T16" fmla="*/ 737 w 780"/>
                <a:gd name="T17"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0" h="87">
                  <a:moveTo>
                    <a:pt x="737" y="0"/>
                  </a:moveTo>
                  <a:cubicBezTo>
                    <a:pt x="43" y="0"/>
                    <a:pt x="43" y="0"/>
                    <a:pt x="43" y="0"/>
                  </a:cubicBezTo>
                  <a:cubicBezTo>
                    <a:pt x="19" y="0"/>
                    <a:pt x="0" y="20"/>
                    <a:pt x="0" y="43"/>
                  </a:cubicBezTo>
                  <a:cubicBezTo>
                    <a:pt x="0" y="67"/>
                    <a:pt x="19" y="87"/>
                    <a:pt x="43" y="87"/>
                  </a:cubicBezTo>
                  <a:cubicBezTo>
                    <a:pt x="737" y="87"/>
                    <a:pt x="737" y="87"/>
                    <a:pt x="737" y="87"/>
                  </a:cubicBezTo>
                  <a:cubicBezTo>
                    <a:pt x="761" y="87"/>
                    <a:pt x="780" y="67"/>
                    <a:pt x="780" y="43"/>
                  </a:cubicBezTo>
                  <a:cubicBezTo>
                    <a:pt x="780" y="20"/>
                    <a:pt x="761" y="0"/>
                    <a:pt x="737" y="0"/>
                  </a:cubicBezTo>
                  <a:close/>
                  <a:moveTo>
                    <a:pt x="737" y="0"/>
                  </a:moveTo>
                  <a:cubicBezTo>
                    <a:pt x="737" y="0"/>
                    <a:pt x="737" y="0"/>
                    <a:pt x="737"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50">
              <a:extLst>
                <a:ext uri="{FF2B5EF4-FFF2-40B4-BE49-F238E27FC236}">
                  <a16:creationId xmlns:a16="http://schemas.microsoft.com/office/drawing/2014/main" id="{E577C281-24C1-4F10-AD63-B7B6B16B5960}"/>
                </a:ext>
              </a:extLst>
            </p:cNvPr>
            <p:cNvSpPr>
              <a:spLocks noEditPoints="1"/>
            </p:cNvSpPr>
            <p:nvPr/>
          </p:nvSpPr>
          <p:spPr bwMode="auto">
            <a:xfrm>
              <a:off x="5315236" y="3646219"/>
              <a:ext cx="873113" cy="96165"/>
            </a:xfrm>
            <a:custGeom>
              <a:avLst/>
              <a:gdLst>
                <a:gd name="T0" fmla="*/ 737 w 780"/>
                <a:gd name="T1" fmla="*/ 0 h 87"/>
                <a:gd name="T2" fmla="*/ 43 w 780"/>
                <a:gd name="T3" fmla="*/ 0 h 87"/>
                <a:gd name="T4" fmla="*/ 0 w 780"/>
                <a:gd name="T5" fmla="*/ 43 h 87"/>
                <a:gd name="T6" fmla="*/ 43 w 780"/>
                <a:gd name="T7" fmla="*/ 87 h 87"/>
                <a:gd name="T8" fmla="*/ 737 w 780"/>
                <a:gd name="T9" fmla="*/ 87 h 87"/>
                <a:gd name="T10" fmla="*/ 780 w 780"/>
                <a:gd name="T11" fmla="*/ 43 h 87"/>
                <a:gd name="T12" fmla="*/ 737 w 780"/>
                <a:gd name="T13" fmla="*/ 0 h 87"/>
                <a:gd name="T14" fmla="*/ 737 w 780"/>
                <a:gd name="T15" fmla="*/ 0 h 87"/>
                <a:gd name="T16" fmla="*/ 737 w 780"/>
                <a:gd name="T17"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0" h="87">
                  <a:moveTo>
                    <a:pt x="737" y="0"/>
                  </a:moveTo>
                  <a:cubicBezTo>
                    <a:pt x="43" y="0"/>
                    <a:pt x="43" y="0"/>
                    <a:pt x="43" y="0"/>
                  </a:cubicBezTo>
                  <a:cubicBezTo>
                    <a:pt x="19" y="0"/>
                    <a:pt x="0" y="20"/>
                    <a:pt x="0" y="43"/>
                  </a:cubicBezTo>
                  <a:cubicBezTo>
                    <a:pt x="0" y="67"/>
                    <a:pt x="19" y="87"/>
                    <a:pt x="43" y="87"/>
                  </a:cubicBezTo>
                  <a:cubicBezTo>
                    <a:pt x="737" y="87"/>
                    <a:pt x="737" y="87"/>
                    <a:pt x="737" y="87"/>
                  </a:cubicBezTo>
                  <a:cubicBezTo>
                    <a:pt x="761" y="87"/>
                    <a:pt x="780" y="67"/>
                    <a:pt x="780" y="43"/>
                  </a:cubicBezTo>
                  <a:cubicBezTo>
                    <a:pt x="780" y="20"/>
                    <a:pt x="761" y="0"/>
                    <a:pt x="737" y="0"/>
                  </a:cubicBezTo>
                  <a:close/>
                  <a:moveTo>
                    <a:pt x="737" y="0"/>
                  </a:moveTo>
                  <a:cubicBezTo>
                    <a:pt x="737" y="0"/>
                    <a:pt x="737" y="0"/>
                    <a:pt x="737"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1">
              <a:extLst>
                <a:ext uri="{FF2B5EF4-FFF2-40B4-BE49-F238E27FC236}">
                  <a16:creationId xmlns:a16="http://schemas.microsoft.com/office/drawing/2014/main" id="{140BC109-526B-4128-A0BF-33C22BF24537}"/>
                </a:ext>
              </a:extLst>
            </p:cNvPr>
            <p:cNvSpPr>
              <a:spLocks noEditPoints="1"/>
            </p:cNvSpPr>
            <p:nvPr/>
          </p:nvSpPr>
          <p:spPr bwMode="auto">
            <a:xfrm>
              <a:off x="5315236" y="3818704"/>
              <a:ext cx="380079" cy="97691"/>
            </a:xfrm>
            <a:custGeom>
              <a:avLst/>
              <a:gdLst>
                <a:gd name="T0" fmla="*/ 297 w 340"/>
                <a:gd name="T1" fmla="*/ 0 h 87"/>
                <a:gd name="T2" fmla="*/ 43 w 340"/>
                <a:gd name="T3" fmla="*/ 0 h 87"/>
                <a:gd name="T4" fmla="*/ 0 w 340"/>
                <a:gd name="T5" fmla="*/ 43 h 87"/>
                <a:gd name="T6" fmla="*/ 43 w 340"/>
                <a:gd name="T7" fmla="*/ 87 h 87"/>
                <a:gd name="T8" fmla="*/ 297 w 340"/>
                <a:gd name="T9" fmla="*/ 87 h 87"/>
                <a:gd name="T10" fmla="*/ 340 w 340"/>
                <a:gd name="T11" fmla="*/ 43 h 87"/>
                <a:gd name="T12" fmla="*/ 297 w 340"/>
                <a:gd name="T13" fmla="*/ 0 h 87"/>
                <a:gd name="T14" fmla="*/ 297 w 340"/>
                <a:gd name="T15" fmla="*/ 0 h 87"/>
                <a:gd name="T16" fmla="*/ 297 w 340"/>
                <a:gd name="T17"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87">
                  <a:moveTo>
                    <a:pt x="297" y="0"/>
                  </a:moveTo>
                  <a:cubicBezTo>
                    <a:pt x="43" y="0"/>
                    <a:pt x="43" y="0"/>
                    <a:pt x="43" y="0"/>
                  </a:cubicBezTo>
                  <a:cubicBezTo>
                    <a:pt x="19" y="0"/>
                    <a:pt x="0" y="20"/>
                    <a:pt x="0" y="43"/>
                  </a:cubicBezTo>
                  <a:cubicBezTo>
                    <a:pt x="0" y="67"/>
                    <a:pt x="19" y="87"/>
                    <a:pt x="43" y="87"/>
                  </a:cubicBezTo>
                  <a:cubicBezTo>
                    <a:pt x="297" y="87"/>
                    <a:pt x="297" y="87"/>
                    <a:pt x="297" y="87"/>
                  </a:cubicBezTo>
                  <a:cubicBezTo>
                    <a:pt x="321" y="87"/>
                    <a:pt x="340" y="67"/>
                    <a:pt x="340" y="43"/>
                  </a:cubicBezTo>
                  <a:cubicBezTo>
                    <a:pt x="340" y="20"/>
                    <a:pt x="321" y="0"/>
                    <a:pt x="297" y="0"/>
                  </a:cubicBezTo>
                  <a:close/>
                  <a:moveTo>
                    <a:pt x="297" y="0"/>
                  </a:moveTo>
                  <a:cubicBezTo>
                    <a:pt x="297" y="0"/>
                    <a:pt x="297" y="0"/>
                    <a:pt x="297"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2" name="TextBox 61">
            <a:extLst>
              <a:ext uri="{FF2B5EF4-FFF2-40B4-BE49-F238E27FC236}">
                <a16:creationId xmlns:a16="http://schemas.microsoft.com/office/drawing/2014/main" id="{3E4147DC-4043-483A-8A9D-C13495F7CC07}"/>
              </a:ext>
            </a:extLst>
          </p:cNvPr>
          <p:cNvSpPr txBox="1"/>
          <p:nvPr/>
        </p:nvSpPr>
        <p:spPr>
          <a:xfrm>
            <a:off x="1537081" y="2219613"/>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3" name="TextBox 62">
            <a:extLst>
              <a:ext uri="{FF2B5EF4-FFF2-40B4-BE49-F238E27FC236}">
                <a16:creationId xmlns:a16="http://schemas.microsoft.com/office/drawing/2014/main" id="{DADD76A1-48BE-4243-BC1E-5546A98495B0}"/>
              </a:ext>
            </a:extLst>
          </p:cNvPr>
          <p:cNvSpPr txBox="1"/>
          <p:nvPr/>
        </p:nvSpPr>
        <p:spPr>
          <a:xfrm>
            <a:off x="1537082" y="2645996"/>
            <a:ext cx="195139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72" name="Oval 71">
            <a:extLst>
              <a:ext uri="{FF2B5EF4-FFF2-40B4-BE49-F238E27FC236}">
                <a16:creationId xmlns:a16="http://schemas.microsoft.com/office/drawing/2014/main" id="{629FE740-5823-481B-A28B-A22CCA0A1DBC}"/>
              </a:ext>
            </a:extLst>
          </p:cNvPr>
          <p:cNvSpPr/>
          <p:nvPr/>
        </p:nvSpPr>
        <p:spPr>
          <a:xfrm>
            <a:off x="685934" y="2363604"/>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TextBox 74">
            <a:extLst>
              <a:ext uri="{FF2B5EF4-FFF2-40B4-BE49-F238E27FC236}">
                <a16:creationId xmlns:a16="http://schemas.microsoft.com/office/drawing/2014/main" id="{B70F483C-DC9F-4946-BE3D-4F557E498DA9}"/>
              </a:ext>
            </a:extLst>
          </p:cNvPr>
          <p:cNvSpPr txBox="1"/>
          <p:nvPr/>
        </p:nvSpPr>
        <p:spPr>
          <a:xfrm>
            <a:off x="1537081" y="3631412"/>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6" name="TextBox 75">
            <a:extLst>
              <a:ext uri="{FF2B5EF4-FFF2-40B4-BE49-F238E27FC236}">
                <a16:creationId xmlns:a16="http://schemas.microsoft.com/office/drawing/2014/main" id="{956905B7-AFFE-4569-8734-727D8D0D52D1}"/>
              </a:ext>
            </a:extLst>
          </p:cNvPr>
          <p:cNvSpPr txBox="1"/>
          <p:nvPr/>
        </p:nvSpPr>
        <p:spPr>
          <a:xfrm>
            <a:off x="1537082" y="4057795"/>
            <a:ext cx="195139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77" name="Oval 76">
            <a:extLst>
              <a:ext uri="{FF2B5EF4-FFF2-40B4-BE49-F238E27FC236}">
                <a16:creationId xmlns:a16="http://schemas.microsoft.com/office/drawing/2014/main" id="{BBC28DC5-F5AA-4546-B927-5EAC627D9606}"/>
              </a:ext>
            </a:extLst>
          </p:cNvPr>
          <p:cNvSpPr/>
          <p:nvPr/>
        </p:nvSpPr>
        <p:spPr>
          <a:xfrm>
            <a:off x="685934" y="3775403"/>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TextBox 78">
            <a:extLst>
              <a:ext uri="{FF2B5EF4-FFF2-40B4-BE49-F238E27FC236}">
                <a16:creationId xmlns:a16="http://schemas.microsoft.com/office/drawing/2014/main" id="{760C20E3-1D6B-4A51-A82A-C19A1BCE4EEC}"/>
              </a:ext>
            </a:extLst>
          </p:cNvPr>
          <p:cNvSpPr txBox="1"/>
          <p:nvPr/>
        </p:nvSpPr>
        <p:spPr>
          <a:xfrm>
            <a:off x="1537081" y="5043211"/>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0" name="TextBox 79">
            <a:extLst>
              <a:ext uri="{FF2B5EF4-FFF2-40B4-BE49-F238E27FC236}">
                <a16:creationId xmlns:a16="http://schemas.microsoft.com/office/drawing/2014/main" id="{79501F7A-CE57-48DA-9E5F-65AA001CBADB}"/>
              </a:ext>
            </a:extLst>
          </p:cNvPr>
          <p:cNvSpPr txBox="1"/>
          <p:nvPr/>
        </p:nvSpPr>
        <p:spPr>
          <a:xfrm>
            <a:off x="1537082" y="5469594"/>
            <a:ext cx="195139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81" name="Oval 80">
            <a:extLst>
              <a:ext uri="{FF2B5EF4-FFF2-40B4-BE49-F238E27FC236}">
                <a16:creationId xmlns:a16="http://schemas.microsoft.com/office/drawing/2014/main" id="{91DA10DA-B855-4453-82F9-87EF9BEE925B}"/>
              </a:ext>
            </a:extLst>
          </p:cNvPr>
          <p:cNvSpPr/>
          <p:nvPr/>
        </p:nvSpPr>
        <p:spPr>
          <a:xfrm>
            <a:off x="685934" y="5187202"/>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7" name="TextBox 106">
            <a:extLst>
              <a:ext uri="{FF2B5EF4-FFF2-40B4-BE49-F238E27FC236}">
                <a16:creationId xmlns:a16="http://schemas.microsoft.com/office/drawing/2014/main" id="{CD5FF964-C285-430D-943E-F60CF9C9A114}"/>
              </a:ext>
            </a:extLst>
          </p:cNvPr>
          <p:cNvSpPr txBox="1"/>
          <p:nvPr/>
        </p:nvSpPr>
        <p:spPr>
          <a:xfrm flipH="1">
            <a:off x="9295312" y="2219613"/>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8" name="TextBox 107">
            <a:extLst>
              <a:ext uri="{FF2B5EF4-FFF2-40B4-BE49-F238E27FC236}">
                <a16:creationId xmlns:a16="http://schemas.microsoft.com/office/drawing/2014/main" id="{FFC7403E-2549-4895-B0DA-3BE0AC9EE648}"/>
              </a:ext>
            </a:extLst>
          </p:cNvPr>
          <p:cNvSpPr txBox="1"/>
          <p:nvPr/>
        </p:nvSpPr>
        <p:spPr>
          <a:xfrm flipH="1">
            <a:off x="8703527" y="2645996"/>
            <a:ext cx="195139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109" name="Oval 108">
            <a:extLst>
              <a:ext uri="{FF2B5EF4-FFF2-40B4-BE49-F238E27FC236}">
                <a16:creationId xmlns:a16="http://schemas.microsoft.com/office/drawing/2014/main" id="{E6BE00F0-05B0-43F9-BC90-58871B909C2C}"/>
              </a:ext>
            </a:extLst>
          </p:cNvPr>
          <p:cNvSpPr/>
          <p:nvPr/>
        </p:nvSpPr>
        <p:spPr>
          <a:xfrm flipH="1">
            <a:off x="10839317" y="2363604"/>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104" name="TextBox 103">
            <a:extLst>
              <a:ext uri="{FF2B5EF4-FFF2-40B4-BE49-F238E27FC236}">
                <a16:creationId xmlns:a16="http://schemas.microsoft.com/office/drawing/2014/main" id="{7599A025-F368-4C18-A8BF-AD226D30E7EC}"/>
              </a:ext>
            </a:extLst>
          </p:cNvPr>
          <p:cNvSpPr txBox="1"/>
          <p:nvPr/>
        </p:nvSpPr>
        <p:spPr>
          <a:xfrm flipH="1">
            <a:off x="9295312" y="3631412"/>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5" name="TextBox 104">
            <a:extLst>
              <a:ext uri="{FF2B5EF4-FFF2-40B4-BE49-F238E27FC236}">
                <a16:creationId xmlns:a16="http://schemas.microsoft.com/office/drawing/2014/main" id="{4C5315A8-26D8-463A-979F-77B46833273C}"/>
              </a:ext>
            </a:extLst>
          </p:cNvPr>
          <p:cNvSpPr txBox="1"/>
          <p:nvPr/>
        </p:nvSpPr>
        <p:spPr>
          <a:xfrm flipH="1">
            <a:off x="8703527" y="4057795"/>
            <a:ext cx="195139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106" name="Oval 105">
            <a:extLst>
              <a:ext uri="{FF2B5EF4-FFF2-40B4-BE49-F238E27FC236}">
                <a16:creationId xmlns:a16="http://schemas.microsoft.com/office/drawing/2014/main" id="{A05154B5-E8A1-4D89-AC44-EF5344A1E58E}"/>
              </a:ext>
            </a:extLst>
          </p:cNvPr>
          <p:cNvSpPr/>
          <p:nvPr/>
        </p:nvSpPr>
        <p:spPr>
          <a:xfrm flipH="1">
            <a:off x="10839317" y="3775403"/>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101" name="TextBox 100">
            <a:extLst>
              <a:ext uri="{FF2B5EF4-FFF2-40B4-BE49-F238E27FC236}">
                <a16:creationId xmlns:a16="http://schemas.microsoft.com/office/drawing/2014/main" id="{2F7AC53A-1D01-4936-BCA8-7A20534C760D}"/>
              </a:ext>
            </a:extLst>
          </p:cNvPr>
          <p:cNvSpPr txBox="1"/>
          <p:nvPr/>
        </p:nvSpPr>
        <p:spPr>
          <a:xfrm flipH="1">
            <a:off x="9295312" y="5043211"/>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2" name="TextBox 101">
            <a:extLst>
              <a:ext uri="{FF2B5EF4-FFF2-40B4-BE49-F238E27FC236}">
                <a16:creationId xmlns:a16="http://schemas.microsoft.com/office/drawing/2014/main" id="{F5B99A8B-DBE8-413A-A79F-4396ECC787C0}"/>
              </a:ext>
            </a:extLst>
          </p:cNvPr>
          <p:cNvSpPr txBox="1"/>
          <p:nvPr/>
        </p:nvSpPr>
        <p:spPr>
          <a:xfrm flipH="1">
            <a:off x="8703527" y="5469594"/>
            <a:ext cx="195139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there are best to here.</a:t>
            </a:r>
          </a:p>
        </p:txBody>
      </p:sp>
      <p:sp>
        <p:nvSpPr>
          <p:cNvPr id="103" name="Oval 102">
            <a:extLst>
              <a:ext uri="{FF2B5EF4-FFF2-40B4-BE49-F238E27FC236}">
                <a16:creationId xmlns:a16="http://schemas.microsoft.com/office/drawing/2014/main" id="{97F25F03-2290-485E-A450-803170C379DD}"/>
              </a:ext>
            </a:extLst>
          </p:cNvPr>
          <p:cNvSpPr/>
          <p:nvPr/>
        </p:nvSpPr>
        <p:spPr>
          <a:xfrm flipH="1">
            <a:off x="10839317" y="5187202"/>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114" name="Freeform 22">
            <a:extLst>
              <a:ext uri="{FF2B5EF4-FFF2-40B4-BE49-F238E27FC236}">
                <a16:creationId xmlns:a16="http://schemas.microsoft.com/office/drawing/2014/main" id="{7DE38059-ABF5-4238-8B9B-EBED1FE8D1C2}"/>
              </a:ext>
            </a:extLst>
          </p:cNvPr>
          <p:cNvSpPr>
            <a:spLocks noEditPoints="1"/>
          </p:cNvSpPr>
          <p:nvPr/>
        </p:nvSpPr>
        <p:spPr bwMode="auto">
          <a:xfrm>
            <a:off x="11000985" y="5371064"/>
            <a:ext cx="343414" cy="299026"/>
          </a:xfrm>
          <a:custGeom>
            <a:avLst/>
            <a:gdLst>
              <a:gd name="T0" fmla="*/ 233362 w 68"/>
              <a:gd name="T1" fmla="*/ 82658 h 59"/>
              <a:gd name="T2" fmla="*/ 219635 w 68"/>
              <a:gd name="T3" fmla="*/ 99878 h 59"/>
              <a:gd name="T4" fmla="*/ 219635 w 68"/>
              <a:gd name="T5" fmla="*/ 148095 h 59"/>
              <a:gd name="T6" fmla="*/ 202476 w 68"/>
              <a:gd name="T7" fmla="*/ 165315 h 59"/>
              <a:gd name="T8" fmla="*/ 96090 w 68"/>
              <a:gd name="T9" fmla="*/ 117098 h 59"/>
              <a:gd name="T10" fmla="*/ 85795 w 68"/>
              <a:gd name="T11" fmla="*/ 151539 h 59"/>
              <a:gd name="T12" fmla="*/ 102954 w 68"/>
              <a:gd name="T13" fmla="*/ 185980 h 59"/>
              <a:gd name="T14" fmla="*/ 48045 w 68"/>
              <a:gd name="T15" fmla="*/ 192868 h 59"/>
              <a:gd name="T16" fmla="*/ 37750 w 68"/>
              <a:gd name="T17" fmla="*/ 117098 h 59"/>
              <a:gd name="T18" fmla="*/ 24023 w 68"/>
              <a:gd name="T19" fmla="*/ 117098 h 59"/>
              <a:gd name="T20" fmla="*/ 0 w 68"/>
              <a:gd name="T21" fmla="*/ 92990 h 59"/>
              <a:gd name="T22" fmla="*/ 0 w 68"/>
              <a:gd name="T23" fmla="*/ 68881 h 59"/>
              <a:gd name="T24" fmla="*/ 24023 w 68"/>
              <a:gd name="T25" fmla="*/ 48217 h 59"/>
              <a:gd name="T26" fmla="*/ 85795 w 68"/>
              <a:gd name="T27" fmla="*/ 48217 h 59"/>
              <a:gd name="T28" fmla="*/ 202476 w 68"/>
              <a:gd name="T29" fmla="*/ 0 h 59"/>
              <a:gd name="T30" fmla="*/ 219635 w 68"/>
              <a:gd name="T31" fmla="*/ 13776 h 59"/>
              <a:gd name="T32" fmla="*/ 219635 w 68"/>
              <a:gd name="T33" fmla="*/ 65437 h 59"/>
              <a:gd name="T34" fmla="*/ 233362 w 68"/>
              <a:gd name="T35" fmla="*/ 82658 h 59"/>
              <a:gd name="T36" fmla="*/ 202476 w 68"/>
              <a:gd name="T37" fmla="*/ 20664 h 59"/>
              <a:gd name="T38" fmla="*/ 102954 w 68"/>
              <a:gd name="T39" fmla="*/ 65437 h 59"/>
              <a:gd name="T40" fmla="*/ 102954 w 68"/>
              <a:gd name="T41" fmla="*/ 99878 h 59"/>
              <a:gd name="T42" fmla="*/ 202476 w 68"/>
              <a:gd name="T43" fmla="*/ 144651 h 59"/>
              <a:gd name="T44" fmla="*/ 202476 w 68"/>
              <a:gd name="T45" fmla="*/ 20664 h 5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bg1"/>
          </a:solidFill>
          <a:ln>
            <a:noFill/>
          </a:ln>
        </p:spPr>
        <p:txBody>
          <a:bodyPr/>
          <a:lstStyle/>
          <a:p>
            <a:endParaRPr lang="en-US" dirty="0">
              <a:latin typeface="Roboto" panose="02000000000000000000" pitchFamily="2" charset="0"/>
            </a:endParaRPr>
          </a:p>
        </p:txBody>
      </p:sp>
      <p:sp>
        <p:nvSpPr>
          <p:cNvPr id="115" name="Freeform 139">
            <a:extLst>
              <a:ext uri="{FF2B5EF4-FFF2-40B4-BE49-F238E27FC236}">
                <a16:creationId xmlns:a16="http://schemas.microsoft.com/office/drawing/2014/main" id="{F967DAAE-7396-49CB-8627-9213F48B3452}"/>
              </a:ext>
            </a:extLst>
          </p:cNvPr>
          <p:cNvSpPr>
            <a:spLocks noEditPoints="1"/>
          </p:cNvSpPr>
          <p:nvPr/>
        </p:nvSpPr>
        <p:spPr bwMode="auto">
          <a:xfrm>
            <a:off x="847602" y="3937070"/>
            <a:ext cx="343414" cy="343416"/>
          </a:xfrm>
          <a:custGeom>
            <a:avLst/>
            <a:gdLst>
              <a:gd name="T0" fmla="*/ 233362 w 68"/>
              <a:gd name="T1" fmla="*/ 116682 h 68"/>
              <a:gd name="T2" fmla="*/ 116681 w 68"/>
              <a:gd name="T3" fmla="*/ 233363 h 68"/>
              <a:gd name="T4" fmla="*/ 0 w 68"/>
              <a:gd name="T5" fmla="*/ 116682 h 68"/>
              <a:gd name="T6" fmla="*/ 116681 w 68"/>
              <a:gd name="T7" fmla="*/ 0 h 68"/>
              <a:gd name="T8" fmla="*/ 233362 w 68"/>
              <a:gd name="T9" fmla="*/ 116682 h 68"/>
              <a:gd name="T10" fmla="*/ 226498 w 68"/>
              <a:gd name="T11" fmla="*/ 116682 h 68"/>
              <a:gd name="T12" fmla="*/ 116681 w 68"/>
              <a:gd name="T13" fmla="*/ 3432 h 68"/>
              <a:gd name="T14" fmla="*/ 3432 w 68"/>
              <a:gd name="T15" fmla="*/ 116682 h 68"/>
              <a:gd name="T16" fmla="*/ 116681 w 68"/>
              <a:gd name="T17" fmla="*/ 226499 h 68"/>
              <a:gd name="T18" fmla="*/ 226498 w 68"/>
              <a:gd name="T19" fmla="*/ 116682 h 68"/>
              <a:gd name="T20" fmla="*/ 24023 w 68"/>
              <a:gd name="T21" fmla="*/ 75500 h 68"/>
              <a:gd name="T22" fmla="*/ 72068 w 68"/>
              <a:gd name="T23" fmla="*/ 205909 h 68"/>
              <a:gd name="T24" fmla="*/ 17159 w 68"/>
              <a:gd name="T25" fmla="*/ 116682 h 68"/>
              <a:gd name="T26" fmla="*/ 24023 w 68"/>
              <a:gd name="T27" fmla="*/ 75500 h 68"/>
              <a:gd name="T28" fmla="*/ 175022 w 68"/>
              <a:gd name="T29" fmla="*/ 144136 h 68"/>
              <a:gd name="T30" fmla="*/ 164726 w 68"/>
              <a:gd name="T31" fmla="*/ 175022 h 68"/>
              <a:gd name="T32" fmla="*/ 130408 w 68"/>
              <a:gd name="T33" fmla="*/ 68636 h 68"/>
              <a:gd name="T34" fmla="*/ 140704 w 68"/>
              <a:gd name="T35" fmla="*/ 68636 h 68"/>
              <a:gd name="T36" fmla="*/ 140704 w 68"/>
              <a:gd name="T37" fmla="*/ 58341 h 68"/>
              <a:gd name="T38" fmla="*/ 113249 w 68"/>
              <a:gd name="T39" fmla="*/ 61773 h 68"/>
              <a:gd name="T40" fmla="*/ 85795 w 68"/>
              <a:gd name="T41" fmla="*/ 58341 h 68"/>
              <a:gd name="T42" fmla="*/ 85795 w 68"/>
              <a:gd name="T43" fmla="*/ 68636 h 68"/>
              <a:gd name="T44" fmla="*/ 96090 w 68"/>
              <a:gd name="T45" fmla="*/ 68636 h 68"/>
              <a:gd name="T46" fmla="*/ 113249 w 68"/>
              <a:gd name="T47" fmla="*/ 109818 h 68"/>
              <a:gd name="T48" fmla="*/ 92658 w 68"/>
              <a:gd name="T49" fmla="*/ 178454 h 68"/>
              <a:gd name="T50" fmla="*/ 54909 w 68"/>
              <a:gd name="T51" fmla="*/ 68636 h 68"/>
              <a:gd name="T52" fmla="*/ 65204 w 68"/>
              <a:gd name="T53" fmla="*/ 68636 h 68"/>
              <a:gd name="T54" fmla="*/ 65204 w 68"/>
              <a:gd name="T55" fmla="*/ 58341 h 68"/>
              <a:gd name="T56" fmla="*/ 37750 w 68"/>
              <a:gd name="T57" fmla="*/ 61773 h 68"/>
              <a:gd name="T58" fmla="*/ 30886 w 68"/>
              <a:gd name="T59" fmla="*/ 61773 h 68"/>
              <a:gd name="T60" fmla="*/ 116681 w 68"/>
              <a:gd name="T61" fmla="*/ 17159 h 68"/>
              <a:gd name="T62" fmla="*/ 181885 w 68"/>
              <a:gd name="T63" fmla="*/ 41182 h 68"/>
              <a:gd name="T64" fmla="*/ 181885 w 68"/>
              <a:gd name="T65" fmla="*/ 41182 h 68"/>
              <a:gd name="T66" fmla="*/ 164726 w 68"/>
              <a:gd name="T67" fmla="*/ 58341 h 68"/>
              <a:gd name="T68" fmla="*/ 175022 w 68"/>
              <a:gd name="T69" fmla="*/ 82363 h 68"/>
              <a:gd name="T70" fmla="*/ 181885 w 68"/>
              <a:gd name="T71" fmla="*/ 109818 h 68"/>
              <a:gd name="T72" fmla="*/ 175022 w 68"/>
              <a:gd name="T73" fmla="*/ 144136 h 68"/>
              <a:gd name="T74" fmla="*/ 147567 w 68"/>
              <a:gd name="T75" fmla="*/ 209340 h 68"/>
              <a:gd name="T76" fmla="*/ 147567 w 68"/>
              <a:gd name="T77" fmla="*/ 209340 h 68"/>
              <a:gd name="T78" fmla="*/ 116681 w 68"/>
              <a:gd name="T79" fmla="*/ 216204 h 68"/>
              <a:gd name="T80" fmla="*/ 89227 w 68"/>
              <a:gd name="T81" fmla="*/ 212772 h 68"/>
              <a:gd name="T82" fmla="*/ 116681 w 68"/>
              <a:gd name="T83" fmla="*/ 123545 h 68"/>
              <a:gd name="T84" fmla="*/ 147567 w 68"/>
              <a:gd name="T85" fmla="*/ 209340 h 68"/>
              <a:gd name="T86" fmla="*/ 216203 w 68"/>
              <a:gd name="T87" fmla="*/ 116682 h 68"/>
              <a:gd name="T88" fmla="*/ 164726 w 68"/>
              <a:gd name="T89" fmla="*/ 202477 h 68"/>
              <a:gd name="T90" fmla="*/ 195612 w 68"/>
              <a:gd name="T91" fmla="*/ 113250 h 68"/>
              <a:gd name="T92" fmla="*/ 205908 w 68"/>
              <a:gd name="T93" fmla="*/ 78932 h 68"/>
              <a:gd name="T94" fmla="*/ 202476 w 68"/>
              <a:gd name="T95" fmla="*/ 68636 h 68"/>
              <a:gd name="T96" fmla="*/ 216203 w 68"/>
              <a:gd name="T97" fmla="*/ 116682 h 6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16" name="Freeform 150">
            <a:extLst>
              <a:ext uri="{FF2B5EF4-FFF2-40B4-BE49-F238E27FC236}">
                <a16:creationId xmlns:a16="http://schemas.microsoft.com/office/drawing/2014/main" id="{3DBE73A2-1B7B-4412-BA6D-57EF366FBDF4}"/>
              </a:ext>
            </a:extLst>
          </p:cNvPr>
          <p:cNvSpPr>
            <a:spLocks/>
          </p:cNvSpPr>
          <p:nvPr/>
        </p:nvSpPr>
        <p:spPr bwMode="auto">
          <a:xfrm>
            <a:off x="869796" y="2550970"/>
            <a:ext cx="299026" cy="292018"/>
          </a:xfrm>
          <a:custGeom>
            <a:avLst/>
            <a:gdLst>
              <a:gd name="T0" fmla="*/ 123986 w 59"/>
              <a:gd name="T1" fmla="*/ 99219 h 58"/>
              <a:gd name="T2" fmla="*/ 168759 w 59"/>
              <a:gd name="T3" fmla="*/ 143696 h 58"/>
              <a:gd name="T4" fmla="*/ 189424 w 59"/>
              <a:gd name="T5" fmla="*/ 126589 h 58"/>
              <a:gd name="T6" fmla="*/ 196312 w 59"/>
              <a:gd name="T7" fmla="*/ 123168 h 58"/>
              <a:gd name="T8" fmla="*/ 203200 w 59"/>
              <a:gd name="T9" fmla="*/ 130010 h 58"/>
              <a:gd name="T10" fmla="*/ 203200 w 59"/>
              <a:gd name="T11" fmla="*/ 188173 h 58"/>
              <a:gd name="T12" fmla="*/ 192868 w 59"/>
              <a:gd name="T13" fmla="*/ 198437 h 58"/>
              <a:gd name="T14" fmla="*/ 134319 w 59"/>
              <a:gd name="T15" fmla="*/ 198437 h 58"/>
              <a:gd name="T16" fmla="*/ 127431 w 59"/>
              <a:gd name="T17" fmla="*/ 191594 h 58"/>
              <a:gd name="T18" fmla="*/ 130875 w 59"/>
              <a:gd name="T19" fmla="*/ 184752 h 58"/>
              <a:gd name="T20" fmla="*/ 148095 w 59"/>
              <a:gd name="T21" fmla="*/ 164224 h 58"/>
              <a:gd name="T22" fmla="*/ 103322 w 59"/>
              <a:gd name="T23" fmla="*/ 119746 h 58"/>
              <a:gd name="T24" fmla="*/ 55105 w 59"/>
              <a:gd name="T25" fmla="*/ 164224 h 58"/>
              <a:gd name="T26" fmla="*/ 75769 w 59"/>
              <a:gd name="T27" fmla="*/ 184752 h 58"/>
              <a:gd name="T28" fmla="*/ 75769 w 59"/>
              <a:gd name="T29" fmla="*/ 191594 h 58"/>
              <a:gd name="T30" fmla="*/ 68881 w 59"/>
              <a:gd name="T31" fmla="*/ 198437 h 58"/>
              <a:gd name="T32" fmla="*/ 10332 w 59"/>
              <a:gd name="T33" fmla="*/ 198437 h 58"/>
              <a:gd name="T34" fmla="*/ 0 w 59"/>
              <a:gd name="T35" fmla="*/ 188173 h 58"/>
              <a:gd name="T36" fmla="*/ 0 w 59"/>
              <a:gd name="T37" fmla="*/ 130010 h 58"/>
              <a:gd name="T38" fmla="*/ 6888 w 59"/>
              <a:gd name="T39" fmla="*/ 123168 h 58"/>
              <a:gd name="T40" fmla="*/ 17220 w 59"/>
              <a:gd name="T41" fmla="*/ 126589 h 58"/>
              <a:gd name="T42" fmla="*/ 34441 w 59"/>
              <a:gd name="T43" fmla="*/ 143696 h 58"/>
              <a:gd name="T44" fmla="*/ 82658 w 59"/>
              <a:gd name="T45" fmla="*/ 99219 h 58"/>
              <a:gd name="T46" fmla="*/ 34441 w 59"/>
              <a:gd name="T47" fmla="*/ 51320 h 58"/>
              <a:gd name="T48" fmla="*/ 17220 w 59"/>
              <a:gd name="T49" fmla="*/ 71848 h 58"/>
              <a:gd name="T50" fmla="*/ 10332 w 59"/>
              <a:gd name="T51" fmla="*/ 71848 h 58"/>
              <a:gd name="T52" fmla="*/ 6888 w 59"/>
              <a:gd name="T53" fmla="*/ 71848 h 58"/>
              <a:gd name="T54" fmla="*/ 0 w 59"/>
              <a:gd name="T55" fmla="*/ 65005 h 58"/>
              <a:gd name="T56" fmla="*/ 0 w 59"/>
              <a:gd name="T57" fmla="*/ 6843 h 58"/>
              <a:gd name="T58" fmla="*/ 10332 w 59"/>
              <a:gd name="T59" fmla="*/ 0 h 58"/>
              <a:gd name="T60" fmla="*/ 68881 w 59"/>
              <a:gd name="T61" fmla="*/ 0 h 58"/>
              <a:gd name="T62" fmla="*/ 75769 w 59"/>
              <a:gd name="T63" fmla="*/ 3421 h 58"/>
              <a:gd name="T64" fmla="*/ 75769 w 59"/>
              <a:gd name="T65" fmla="*/ 13685 h 58"/>
              <a:gd name="T66" fmla="*/ 55105 w 59"/>
              <a:gd name="T67" fmla="*/ 30792 h 58"/>
              <a:gd name="T68" fmla="*/ 103322 w 59"/>
              <a:gd name="T69" fmla="*/ 78691 h 58"/>
              <a:gd name="T70" fmla="*/ 148095 w 59"/>
              <a:gd name="T71" fmla="*/ 30792 h 58"/>
              <a:gd name="T72" fmla="*/ 130875 w 59"/>
              <a:gd name="T73" fmla="*/ 13685 h 58"/>
              <a:gd name="T74" fmla="*/ 127431 w 59"/>
              <a:gd name="T75" fmla="*/ 3421 h 58"/>
              <a:gd name="T76" fmla="*/ 134319 w 59"/>
              <a:gd name="T77" fmla="*/ 0 h 58"/>
              <a:gd name="T78" fmla="*/ 192868 w 59"/>
              <a:gd name="T79" fmla="*/ 0 h 58"/>
              <a:gd name="T80" fmla="*/ 203200 w 59"/>
              <a:gd name="T81" fmla="*/ 6843 h 58"/>
              <a:gd name="T82" fmla="*/ 203200 w 59"/>
              <a:gd name="T83" fmla="*/ 65005 h 58"/>
              <a:gd name="T84" fmla="*/ 196312 w 59"/>
              <a:gd name="T85" fmla="*/ 71848 h 58"/>
              <a:gd name="T86" fmla="*/ 192868 w 59"/>
              <a:gd name="T87" fmla="*/ 71848 h 58"/>
              <a:gd name="T88" fmla="*/ 189424 w 59"/>
              <a:gd name="T89" fmla="*/ 71848 h 58"/>
              <a:gd name="T90" fmla="*/ 168759 w 59"/>
              <a:gd name="T91" fmla="*/ 51320 h 58"/>
              <a:gd name="T92" fmla="*/ 123986 w 59"/>
              <a:gd name="T93" fmla="*/ 99219 h 5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9" h="58">
                <a:moveTo>
                  <a:pt x="36" y="29"/>
                </a:moveTo>
                <a:cubicBezTo>
                  <a:pt x="49" y="42"/>
                  <a:pt x="49" y="42"/>
                  <a:pt x="49" y="42"/>
                </a:cubicBezTo>
                <a:cubicBezTo>
                  <a:pt x="55" y="37"/>
                  <a:pt x="55" y="37"/>
                  <a:pt x="55" y="37"/>
                </a:cubicBezTo>
                <a:cubicBezTo>
                  <a:pt x="55" y="36"/>
                  <a:pt x="56" y="36"/>
                  <a:pt x="57" y="36"/>
                </a:cubicBezTo>
                <a:cubicBezTo>
                  <a:pt x="58" y="37"/>
                  <a:pt x="59" y="37"/>
                  <a:pt x="59" y="38"/>
                </a:cubicBezTo>
                <a:cubicBezTo>
                  <a:pt x="59" y="55"/>
                  <a:pt x="59" y="55"/>
                  <a:pt x="59" y="55"/>
                </a:cubicBezTo>
                <a:cubicBezTo>
                  <a:pt x="59" y="57"/>
                  <a:pt x="58" y="58"/>
                  <a:pt x="56" y="58"/>
                </a:cubicBezTo>
                <a:cubicBezTo>
                  <a:pt x="39" y="58"/>
                  <a:pt x="39" y="58"/>
                  <a:pt x="39" y="58"/>
                </a:cubicBezTo>
                <a:cubicBezTo>
                  <a:pt x="38" y="58"/>
                  <a:pt x="37" y="57"/>
                  <a:pt x="37" y="56"/>
                </a:cubicBezTo>
                <a:cubicBezTo>
                  <a:pt x="37" y="55"/>
                  <a:pt x="37" y="54"/>
                  <a:pt x="38" y="54"/>
                </a:cubicBezTo>
                <a:cubicBezTo>
                  <a:pt x="43" y="48"/>
                  <a:pt x="43" y="48"/>
                  <a:pt x="43" y="48"/>
                </a:cubicBezTo>
                <a:cubicBezTo>
                  <a:pt x="30" y="35"/>
                  <a:pt x="30" y="35"/>
                  <a:pt x="30" y="35"/>
                </a:cubicBezTo>
                <a:cubicBezTo>
                  <a:pt x="16" y="48"/>
                  <a:pt x="16" y="48"/>
                  <a:pt x="16" y="48"/>
                </a:cubicBezTo>
                <a:cubicBezTo>
                  <a:pt x="22" y="54"/>
                  <a:pt x="22" y="54"/>
                  <a:pt x="22" y="54"/>
                </a:cubicBezTo>
                <a:cubicBezTo>
                  <a:pt x="22" y="54"/>
                  <a:pt x="22" y="55"/>
                  <a:pt x="22" y="56"/>
                </a:cubicBezTo>
                <a:cubicBezTo>
                  <a:pt x="22" y="57"/>
                  <a:pt x="21" y="58"/>
                  <a:pt x="20" y="58"/>
                </a:cubicBezTo>
                <a:cubicBezTo>
                  <a:pt x="3" y="58"/>
                  <a:pt x="3" y="58"/>
                  <a:pt x="3" y="58"/>
                </a:cubicBezTo>
                <a:cubicBezTo>
                  <a:pt x="2" y="58"/>
                  <a:pt x="0" y="57"/>
                  <a:pt x="0" y="55"/>
                </a:cubicBezTo>
                <a:cubicBezTo>
                  <a:pt x="0" y="38"/>
                  <a:pt x="0" y="38"/>
                  <a:pt x="0" y="38"/>
                </a:cubicBezTo>
                <a:cubicBezTo>
                  <a:pt x="0" y="37"/>
                  <a:pt x="1" y="37"/>
                  <a:pt x="2" y="36"/>
                </a:cubicBezTo>
                <a:cubicBezTo>
                  <a:pt x="3" y="36"/>
                  <a:pt x="4" y="36"/>
                  <a:pt x="5" y="37"/>
                </a:cubicBezTo>
                <a:cubicBezTo>
                  <a:pt x="10" y="42"/>
                  <a:pt x="10" y="42"/>
                  <a:pt x="10" y="42"/>
                </a:cubicBezTo>
                <a:cubicBezTo>
                  <a:pt x="24" y="29"/>
                  <a:pt x="24" y="29"/>
                  <a:pt x="24" y="29"/>
                </a:cubicBezTo>
                <a:cubicBezTo>
                  <a:pt x="10" y="15"/>
                  <a:pt x="10" y="15"/>
                  <a:pt x="10" y="15"/>
                </a:cubicBezTo>
                <a:cubicBezTo>
                  <a:pt x="5" y="21"/>
                  <a:pt x="5" y="21"/>
                  <a:pt x="5" y="21"/>
                </a:cubicBezTo>
                <a:cubicBezTo>
                  <a:pt x="4" y="21"/>
                  <a:pt x="4" y="21"/>
                  <a:pt x="3" y="21"/>
                </a:cubicBezTo>
                <a:cubicBezTo>
                  <a:pt x="3" y="21"/>
                  <a:pt x="2" y="21"/>
                  <a:pt x="2" y="21"/>
                </a:cubicBezTo>
                <a:cubicBezTo>
                  <a:pt x="1" y="21"/>
                  <a:pt x="0" y="20"/>
                  <a:pt x="0" y="19"/>
                </a:cubicBezTo>
                <a:cubicBezTo>
                  <a:pt x="0" y="2"/>
                  <a:pt x="0" y="2"/>
                  <a:pt x="0" y="2"/>
                </a:cubicBezTo>
                <a:cubicBezTo>
                  <a:pt x="0" y="1"/>
                  <a:pt x="2" y="0"/>
                  <a:pt x="3" y="0"/>
                </a:cubicBezTo>
                <a:cubicBezTo>
                  <a:pt x="20" y="0"/>
                  <a:pt x="20" y="0"/>
                  <a:pt x="20" y="0"/>
                </a:cubicBezTo>
                <a:cubicBezTo>
                  <a:pt x="21" y="0"/>
                  <a:pt x="22" y="0"/>
                  <a:pt x="22" y="1"/>
                </a:cubicBezTo>
                <a:cubicBezTo>
                  <a:pt x="22" y="2"/>
                  <a:pt x="22" y="3"/>
                  <a:pt x="22" y="4"/>
                </a:cubicBezTo>
                <a:cubicBezTo>
                  <a:pt x="16" y="9"/>
                  <a:pt x="16" y="9"/>
                  <a:pt x="16" y="9"/>
                </a:cubicBezTo>
                <a:cubicBezTo>
                  <a:pt x="30" y="23"/>
                  <a:pt x="30" y="23"/>
                  <a:pt x="30" y="23"/>
                </a:cubicBezTo>
                <a:cubicBezTo>
                  <a:pt x="43" y="9"/>
                  <a:pt x="43" y="9"/>
                  <a:pt x="43" y="9"/>
                </a:cubicBezTo>
                <a:cubicBezTo>
                  <a:pt x="38" y="4"/>
                  <a:pt x="38" y="4"/>
                  <a:pt x="38" y="4"/>
                </a:cubicBezTo>
                <a:cubicBezTo>
                  <a:pt x="37" y="3"/>
                  <a:pt x="37" y="2"/>
                  <a:pt x="37" y="1"/>
                </a:cubicBezTo>
                <a:cubicBezTo>
                  <a:pt x="37" y="0"/>
                  <a:pt x="38" y="0"/>
                  <a:pt x="39" y="0"/>
                </a:cubicBezTo>
                <a:cubicBezTo>
                  <a:pt x="56" y="0"/>
                  <a:pt x="56" y="0"/>
                  <a:pt x="56" y="0"/>
                </a:cubicBezTo>
                <a:cubicBezTo>
                  <a:pt x="58" y="0"/>
                  <a:pt x="59" y="1"/>
                  <a:pt x="59" y="2"/>
                </a:cubicBezTo>
                <a:cubicBezTo>
                  <a:pt x="59" y="19"/>
                  <a:pt x="59" y="19"/>
                  <a:pt x="59" y="19"/>
                </a:cubicBezTo>
                <a:cubicBezTo>
                  <a:pt x="59" y="20"/>
                  <a:pt x="58" y="21"/>
                  <a:pt x="57" y="21"/>
                </a:cubicBezTo>
                <a:cubicBezTo>
                  <a:pt x="57" y="21"/>
                  <a:pt x="57" y="21"/>
                  <a:pt x="56" y="21"/>
                </a:cubicBezTo>
                <a:cubicBezTo>
                  <a:pt x="56" y="21"/>
                  <a:pt x="55" y="21"/>
                  <a:pt x="55" y="21"/>
                </a:cubicBezTo>
                <a:cubicBezTo>
                  <a:pt x="49" y="15"/>
                  <a:pt x="49" y="15"/>
                  <a:pt x="49" y="15"/>
                </a:cubicBezTo>
                <a:lnTo>
                  <a:pt x="36" y="29"/>
                </a:lnTo>
                <a:close/>
              </a:path>
            </a:pathLst>
          </a:custGeom>
          <a:solidFill>
            <a:schemeClr val="bg1"/>
          </a:solidFill>
          <a:ln>
            <a:noFill/>
          </a:ln>
        </p:spPr>
        <p:txBody>
          <a:bodyPr/>
          <a:lstStyle/>
          <a:p>
            <a:endParaRPr lang="en-US" dirty="0">
              <a:latin typeface="Roboto" panose="02000000000000000000" pitchFamily="2" charset="0"/>
            </a:endParaRPr>
          </a:p>
        </p:txBody>
      </p:sp>
      <p:sp>
        <p:nvSpPr>
          <p:cNvPr id="117" name="Freeform 216">
            <a:extLst>
              <a:ext uri="{FF2B5EF4-FFF2-40B4-BE49-F238E27FC236}">
                <a16:creationId xmlns:a16="http://schemas.microsoft.com/office/drawing/2014/main" id="{064A90C7-E6BD-4F90-9FC9-9712A5198F85}"/>
              </a:ext>
            </a:extLst>
          </p:cNvPr>
          <p:cNvSpPr>
            <a:spLocks noEditPoints="1"/>
          </p:cNvSpPr>
          <p:nvPr/>
        </p:nvSpPr>
        <p:spPr bwMode="auto">
          <a:xfrm>
            <a:off x="847602" y="5347702"/>
            <a:ext cx="343414" cy="345750"/>
          </a:xfrm>
          <a:custGeom>
            <a:avLst/>
            <a:gdLst>
              <a:gd name="T0" fmla="*/ 233362 w 68"/>
              <a:gd name="T1" fmla="*/ 117475 h 68"/>
              <a:gd name="T2" fmla="*/ 116681 w 68"/>
              <a:gd name="T3" fmla="*/ 234950 h 68"/>
              <a:gd name="T4" fmla="*/ 0 w 68"/>
              <a:gd name="T5" fmla="*/ 117475 h 68"/>
              <a:gd name="T6" fmla="*/ 116681 w 68"/>
              <a:gd name="T7" fmla="*/ 0 h 68"/>
              <a:gd name="T8" fmla="*/ 233362 w 68"/>
              <a:gd name="T9" fmla="*/ 117475 h 68"/>
              <a:gd name="T10" fmla="*/ 51477 w 68"/>
              <a:gd name="T11" fmla="*/ 138206 h 68"/>
              <a:gd name="T12" fmla="*/ 48045 w 68"/>
              <a:gd name="T13" fmla="*/ 117475 h 68"/>
              <a:gd name="T14" fmla="*/ 51477 w 68"/>
              <a:gd name="T15" fmla="*/ 93289 h 68"/>
              <a:gd name="T16" fmla="*/ 27454 w 68"/>
              <a:gd name="T17" fmla="*/ 69103 h 68"/>
              <a:gd name="T18" fmla="*/ 17159 w 68"/>
              <a:gd name="T19" fmla="*/ 117475 h 68"/>
              <a:gd name="T20" fmla="*/ 27454 w 68"/>
              <a:gd name="T21" fmla="*/ 162392 h 68"/>
              <a:gd name="T22" fmla="*/ 51477 w 68"/>
              <a:gd name="T23" fmla="*/ 138206 h 68"/>
              <a:gd name="T24" fmla="*/ 164726 w 68"/>
              <a:gd name="T25" fmla="*/ 117475 h 68"/>
              <a:gd name="T26" fmla="*/ 116681 w 68"/>
              <a:gd name="T27" fmla="*/ 65648 h 68"/>
              <a:gd name="T28" fmla="*/ 65204 w 68"/>
              <a:gd name="T29" fmla="*/ 117475 h 68"/>
              <a:gd name="T30" fmla="*/ 116681 w 68"/>
              <a:gd name="T31" fmla="*/ 165847 h 68"/>
              <a:gd name="T32" fmla="*/ 164726 w 68"/>
              <a:gd name="T33" fmla="*/ 117475 h 68"/>
              <a:gd name="T34" fmla="*/ 68636 w 68"/>
              <a:gd name="T35" fmla="*/ 27641 h 68"/>
              <a:gd name="T36" fmla="*/ 92658 w 68"/>
              <a:gd name="T37" fmla="*/ 51827 h 68"/>
              <a:gd name="T38" fmla="*/ 116681 w 68"/>
              <a:gd name="T39" fmla="*/ 48372 h 68"/>
              <a:gd name="T40" fmla="*/ 137272 w 68"/>
              <a:gd name="T41" fmla="*/ 51827 h 68"/>
              <a:gd name="T42" fmla="*/ 161294 w 68"/>
              <a:gd name="T43" fmla="*/ 27641 h 68"/>
              <a:gd name="T44" fmla="*/ 116681 w 68"/>
              <a:gd name="T45" fmla="*/ 17276 h 68"/>
              <a:gd name="T46" fmla="*/ 68636 w 68"/>
              <a:gd name="T47" fmla="*/ 27641 h 68"/>
              <a:gd name="T48" fmla="*/ 161294 w 68"/>
              <a:gd name="T49" fmla="*/ 203854 h 68"/>
              <a:gd name="T50" fmla="*/ 137272 w 68"/>
              <a:gd name="T51" fmla="*/ 179668 h 68"/>
              <a:gd name="T52" fmla="*/ 116681 w 68"/>
              <a:gd name="T53" fmla="*/ 183123 h 68"/>
              <a:gd name="T54" fmla="*/ 92658 w 68"/>
              <a:gd name="T55" fmla="*/ 179668 h 68"/>
              <a:gd name="T56" fmla="*/ 68636 w 68"/>
              <a:gd name="T57" fmla="*/ 203854 h 68"/>
              <a:gd name="T58" fmla="*/ 116681 w 68"/>
              <a:gd name="T59" fmla="*/ 217674 h 68"/>
              <a:gd name="T60" fmla="*/ 161294 w 68"/>
              <a:gd name="T61" fmla="*/ 203854 h 68"/>
              <a:gd name="T62" fmla="*/ 205908 w 68"/>
              <a:gd name="T63" fmla="*/ 162392 h 68"/>
              <a:gd name="T64" fmla="*/ 216203 w 68"/>
              <a:gd name="T65" fmla="*/ 117475 h 68"/>
              <a:gd name="T66" fmla="*/ 205908 w 68"/>
              <a:gd name="T67" fmla="*/ 69103 h 68"/>
              <a:gd name="T68" fmla="*/ 178453 w 68"/>
              <a:gd name="T69" fmla="*/ 93289 h 68"/>
              <a:gd name="T70" fmla="*/ 181885 w 68"/>
              <a:gd name="T71" fmla="*/ 117475 h 68"/>
              <a:gd name="T72" fmla="*/ 178453 w 68"/>
              <a:gd name="T73" fmla="*/ 138206 h 68"/>
              <a:gd name="T74" fmla="*/ 205908 w 68"/>
              <a:gd name="T75" fmla="*/ 162392 h 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a:noFill/>
          </a:ln>
        </p:spPr>
        <p:txBody>
          <a:bodyPr/>
          <a:lstStyle/>
          <a:p>
            <a:endParaRPr lang="en-US" dirty="0">
              <a:latin typeface="Roboto" panose="02000000000000000000" pitchFamily="2" charset="0"/>
            </a:endParaRPr>
          </a:p>
        </p:txBody>
      </p:sp>
      <p:sp>
        <p:nvSpPr>
          <p:cNvPr id="118" name="Freeform 230">
            <a:extLst>
              <a:ext uri="{FF2B5EF4-FFF2-40B4-BE49-F238E27FC236}">
                <a16:creationId xmlns:a16="http://schemas.microsoft.com/office/drawing/2014/main" id="{656E18A1-8552-4283-A3D0-D1460F43A71D}"/>
              </a:ext>
            </a:extLst>
          </p:cNvPr>
          <p:cNvSpPr>
            <a:spLocks noEditPoints="1"/>
          </p:cNvSpPr>
          <p:nvPr/>
        </p:nvSpPr>
        <p:spPr bwMode="auto">
          <a:xfrm>
            <a:off x="11025514" y="3961600"/>
            <a:ext cx="294356" cy="294356"/>
          </a:xfrm>
          <a:custGeom>
            <a:avLst/>
            <a:gdLst>
              <a:gd name="T0" fmla="*/ 165538 w 58"/>
              <a:gd name="T1" fmla="*/ 89666 h 58"/>
              <a:gd name="T2" fmla="*/ 55179 w 58"/>
              <a:gd name="T3" fmla="*/ 200025 h 58"/>
              <a:gd name="T4" fmla="*/ 0 w 58"/>
              <a:gd name="T5" fmla="*/ 200025 h 58"/>
              <a:gd name="T6" fmla="*/ 0 w 58"/>
              <a:gd name="T7" fmla="*/ 144846 h 58"/>
              <a:gd name="T8" fmla="*/ 110359 w 58"/>
              <a:gd name="T9" fmla="*/ 34487 h 58"/>
              <a:gd name="T10" fmla="*/ 165538 w 58"/>
              <a:gd name="T11" fmla="*/ 89666 h 58"/>
              <a:gd name="T12" fmla="*/ 62077 w 58"/>
              <a:gd name="T13" fmla="*/ 172435 h 58"/>
              <a:gd name="T14" fmla="*/ 31038 w 58"/>
              <a:gd name="T15" fmla="*/ 141397 h 58"/>
              <a:gd name="T16" fmla="*/ 17244 w 58"/>
              <a:gd name="T17" fmla="*/ 151743 h 58"/>
              <a:gd name="T18" fmla="*/ 17244 w 58"/>
              <a:gd name="T19" fmla="*/ 165538 h 58"/>
              <a:gd name="T20" fmla="*/ 34487 w 58"/>
              <a:gd name="T21" fmla="*/ 165538 h 58"/>
              <a:gd name="T22" fmla="*/ 34487 w 58"/>
              <a:gd name="T23" fmla="*/ 182781 h 58"/>
              <a:gd name="T24" fmla="*/ 48282 w 58"/>
              <a:gd name="T25" fmla="*/ 182781 h 58"/>
              <a:gd name="T26" fmla="*/ 62077 w 58"/>
              <a:gd name="T27" fmla="*/ 172435 h 58"/>
              <a:gd name="T28" fmla="*/ 113807 w 58"/>
              <a:gd name="T29" fmla="*/ 58628 h 58"/>
              <a:gd name="T30" fmla="*/ 113807 w 58"/>
              <a:gd name="T31" fmla="*/ 58628 h 58"/>
              <a:gd name="T32" fmla="*/ 41384 w 58"/>
              <a:gd name="T33" fmla="*/ 131051 h 58"/>
              <a:gd name="T34" fmla="*/ 41384 w 58"/>
              <a:gd name="T35" fmla="*/ 131051 h 58"/>
              <a:gd name="T36" fmla="*/ 44833 w 58"/>
              <a:gd name="T37" fmla="*/ 134500 h 58"/>
              <a:gd name="T38" fmla="*/ 44833 w 58"/>
              <a:gd name="T39" fmla="*/ 134500 h 58"/>
              <a:gd name="T40" fmla="*/ 117256 w 58"/>
              <a:gd name="T41" fmla="*/ 62077 h 58"/>
              <a:gd name="T42" fmla="*/ 117256 w 58"/>
              <a:gd name="T43" fmla="*/ 62077 h 58"/>
              <a:gd name="T44" fmla="*/ 113807 w 58"/>
              <a:gd name="T45" fmla="*/ 58628 h 58"/>
              <a:gd name="T46" fmla="*/ 196576 w 58"/>
              <a:gd name="T47" fmla="*/ 62077 h 58"/>
              <a:gd name="T48" fmla="*/ 172435 w 58"/>
              <a:gd name="T49" fmla="*/ 82769 h 58"/>
              <a:gd name="T50" fmla="*/ 117256 w 58"/>
              <a:gd name="T51" fmla="*/ 27590 h 58"/>
              <a:gd name="T52" fmla="*/ 141397 w 58"/>
              <a:gd name="T53" fmla="*/ 6897 h 58"/>
              <a:gd name="T54" fmla="*/ 151743 w 58"/>
              <a:gd name="T55" fmla="*/ 0 h 58"/>
              <a:gd name="T56" fmla="*/ 165538 w 58"/>
              <a:gd name="T57" fmla="*/ 6897 h 58"/>
              <a:gd name="T58" fmla="*/ 196576 w 58"/>
              <a:gd name="T59" fmla="*/ 37936 h 58"/>
              <a:gd name="T60" fmla="*/ 200025 w 58"/>
              <a:gd name="T61" fmla="*/ 48282 h 58"/>
              <a:gd name="T62" fmla="*/ 196576 w 58"/>
              <a:gd name="T63" fmla="*/ 62077 h 5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19" name="Freeform 245">
            <a:extLst>
              <a:ext uri="{FF2B5EF4-FFF2-40B4-BE49-F238E27FC236}">
                <a16:creationId xmlns:a16="http://schemas.microsoft.com/office/drawing/2014/main" id="{7F36CFFA-80F8-4C9D-9C4C-7A39E3ACA304}"/>
              </a:ext>
            </a:extLst>
          </p:cNvPr>
          <p:cNvSpPr>
            <a:spLocks/>
          </p:cNvSpPr>
          <p:nvPr/>
        </p:nvSpPr>
        <p:spPr bwMode="auto">
          <a:xfrm>
            <a:off x="10987055" y="2544321"/>
            <a:ext cx="318886" cy="318886"/>
          </a:xfrm>
          <a:custGeom>
            <a:avLst/>
            <a:gdLst>
              <a:gd name="T0" fmla="*/ 233363 w 68"/>
              <a:gd name="T1" fmla="*/ 10295 h 68"/>
              <a:gd name="T2" fmla="*/ 199045 w 68"/>
              <a:gd name="T3" fmla="*/ 209340 h 68"/>
              <a:gd name="T4" fmla="*/ 195613 w 68"/>
              <a:gd name="T5" fmla="*/ 216204 h 68"/>
              <a:gd name="T6" fmla="*/ 192181 w 68"/>
              <a:gd name="T7" fmla="*/ 216204 h 68"/>
              <a:gd name="T8" fmla="*/ 188749 w 68"/>
              <a:gd name="T9" fmla="*/ 216204 h 68"/>
              <a:gd name="T10" fmla="*/ 130409 w 68"/>
              <a:gd name="T11" fmla="*/ 192181 h 68"/>
              <a:gd name="T12" fmla="*/ 96091 w 68"/>
              <a:gd name="T13" fmla="*/ 229931 h 68"/>
              <a:gd name="T14" fmla="*/ 89227 w 68"/>
              <a:gd name="T15" fmla="*/ 233363 h 68"/>
              <a:gd name="T16" fmla="*/ 89227 w 68"/>
              <a:gd name="T17" fmla="*/ 233363 h 68"/>
              <a:gd name="T18" fmla="*/ 82363 w 68"/>
              <a:gd name="T19" fmla="*/ 223068 h 68"/>
              <a:gd name="T20" fmla="*/ 82363 w 68"/>
              <a:gd name="T21" fmla="*/ 178454 h 68"/>
              <a:gd name="T22" fmla="*/ 195613 w 68"/>
              <a:gd name="T23" fmla="*/ 41182 h 68"/>
              <a:gd name="T24" fmla="*/ 54909 w 68"/>
              <a:gd name="T25" fmla="*/ 161295 h 68"/>
              <a:gd name="T26" fmla="*/ 3432 w 68"/>
              <a:gd name="T27" fmla="*/ 140704 h 68"/>
              <a:gd name="T28" fmla="*/ 0 w 68"/>
              <a:gd name="T29" fmla="*/ 133841 h 68"/>
              <a:gd name="T30" fmla="*/ 3432 w 68"/>
              <a:gd name="T31" fmla="*/ 123545 h 68"/>
              <a:gd name="T32" fmla="*/ 219636 w 68"/>
              <a:gd name="T33" fmla="*/ 0 h 68"/>
              <a:gd name="T34" fmla="*/ 223068 w 68"/>
              <a:gd name="T35" fmla="*/ 0 h 68"/>
              <a:gd name="T36" fmla="*/ 229931 w 68"/>
              <a:gd name="T37" fmla="*/ 0 h 68"/>
              <a:gd name="T38" fmla="*/ 233363 w 68"/>
              <a:gd name="T39" fmla="*/ 10295 h 6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592722728"/>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09F02E-CB4D-4494-BEF9-A1E13D95406F}"/>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4P’s Marketing Strategy</a:t>
            </a:r>
          </a:p>
        </p:txBody>
      </p:sp>
      <p:sp>
        <p:nvSpPr>
          <p:cNvPr id="4" name="TextBox 3">
            <a:extLst>
              <a:ext uri="{FF2B5EF4-FFF2-40B4-BE49-F238E27FC236}">
                <a16:creationId xmlns:a16="http://schemas.microsoft.com/office/drawing/2014/main" id="{90EB15E0-B688-4089-8A06-875CA6D2BBA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5D4FDC62-ED99-4BEF-8C91-4713D293C8A9}"/>
              </a:ext>
            </a:extLst>
          </p:cNvPr>
          <p:cNvSpPr/>
          <p:nvPr/>
        </p:nvSpPr>
        <p:spPr>
          <a:xfrm>
            <a:off x="687324" y="1994874"/>
            <a:ext cx="10817352" cy="4177326"/>
          </a:xfrm>
          <a:prstGeom prst="rect">
            <a:avLst/>
          </a:prstGeom>
          <a:solidFill>
            <a:schemeClr val="bg1"/>
          </a:solidFill>
          <a:ln>
            <a:noFill/>
          </a:ln>
          <a:effectLst>
            <a:outerShdw blurRad="254000" dist="1016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5897D548-A21C-4A21-A6C9-938A95B7C7C2}"/>
              </a:ext>
            </a:extLst>
          </p:cNvPr>
          <p:cNvSpPr/>
          <p:nvPr/>
        </p:nvSpPr>
        <p:spPr>
          <a:xfrm>
            <a:off x="1019175" y="2318724"/>
            <a:ext cx="4922982" cy="1619250"/>
          </a:xfrm>
          <a:prstGeom prst="rect">
            <a:avLst/>
          </a:pr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28DCDF01-DFCD-4D2D-A7C4-3E5A9DC2AAB7}"/>
              </a:ext>
            </a:extLst>
          </p:cNvPr>
          <p:cNvSpPr/>
          <p:nvPr/>
        </p:nvSpPr>
        <p:spPr>
          <a:xfrm>
            <a:off x="1019175" y="4229100"/>
            <a:ext cx="4922982" cy="1619250"/>
          </a:xfrm>
          <a:prstGeom prst="rect">
            <a:avLst/>
          </a:pr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452A1D0E-96E6-413F-AB97-E2AE39AEA265}"/>
              </a:ext>
            </a:extLst>
          </p:cNvPr>
          <p:cNvSpPr/>
          <p:nvPr/>
        </p:nvSpPr>
        <p:spPr>
          <a:xfrm>
            <a:off x="6249843" y="2318724"/>
            <a:ext cx="4922982" cy="1619250"/>
          </a:xfrm>
          <a:prstGeom prst="rect">
            <a:avLst/>
          </a:pr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3A57BDE0-477B-41E4-8A2B-9F3ECE4A42EB}"/>
              </a:ext>
            </a:extLst>
          </p:cNvPr>
          <p:cNvSpPr/>
          <p:nvPr/>
        </p:nvSpPr>
        <p:spPr>
          <a:xfrm>
            <a:off x="6249843" y="4229100"/>
            <a:ext cx="4922982" cy="1619250"/>
          </a:xfrm>
          <a:prstGeom prst="rect">
            <a:avLst/>
          </a:pr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F6479B9A-0192-49A8-A6FE-99DF3787EEF7}"/>
              </a:ext>
            </a:extLst>
          </p:cNvPr>
          <p:cNvSpPr/>
          <p:nvPr/>
        </p:nvSpPr>
        <p:spPr>
          <a:xfrm>
            <a:off x="1019175" y="2318724"/>
            <a:ext cx="476250" cy="161925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21F9B991-309B-4159-8937-A33F876015D0}"/>
              </a:ext>
            </a:extLst>
          </p:cNvPr>
          <p:cNvSpPr/>
          <p:nvPr/>
        </p:nvSpPr>
        <p:spPr>
          <a:xfrm>
            <a:off x="1019175" y="4229100"/>
            <a:ext cx="476250" cy="161925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6C96ED20-E629-4BCA-B3B4-236CAE7F1C70}"/>
              </a:ext>
            </a:extLst>
          </p:cNvPr>
          <p:cNvSpPr/>
          <p:nvPr/>
        </p:nvSpPr>
        <p:spPr>
          <a:xfrm>
            <a:off x="6249843" y="2318724"/>
            <a:ext cx="476250" cy="161925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B993BF4F-5EF3-4AA4-A710-9B9C273553FD}"/>
              </a:ext>
            </a:extLst>
          </p:cNvPr>
          <p:cNvSpPr/>
          <p:nvPr/>
        </p:nvSpPr>
        <p:spPr>
          <a:xfrm>
            <a:off x="6249843" y="4229100"/>
            <a:ext cx="476250" cy="161925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23DAB881-07E0-4452-BA7B-6ED44DFB9503}"/>
              </a:ext>
            </a:extLst>
          </p:cNvPr>
          <p:cNvSpPr txBox="1"/>
          <p:nvPr/>
        </p:nvSpPr>
        <p:spPr>
          <a:xfrm rot="16200000">
            <a:off x="577496" y="2943683"/>
            <a:ext cx="13596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Product</a:t>
            </a:r>
          </a:p>
        </p:txBody>
      </p:sp>
      <p:sp>
        <p:nvSpPr>
          <p:cNvPr id="19" name="TextBox 18">
            <a:extLst>
              <a:ext uri="{FF2B5EF4-FFF2-40B4-BE49-F238E27FC236}">
                <a16:creationId xmlns:a16="http://schemas.microsoft.com/office/drawing/2014/main" id="{71FC6A5A-2A19-4778-9AE8-D980BDF6484E}"/>
              </a:ext>
            </a:extLst>
          </p:cNvPr>
          <p:cNvSpPr txBox="1"/>
          <p:nvPr/>
        </p:nvSpPr>
        <p:spPr>
          <a:xfrm rot="16200000">
            <a:off x="577496" y="4826511"/>
            <a:ext cx="13596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Place</a:t>
            </a:r>
          </a:p>
        </p:txBody>
      </p:sp>
      <p:sp>
        <p:nvSpPr>
          <p:cNvPr id="20" name="TextBox 19">
            <a:extLst>
              <a:ext uri="{FF2B5EF4-FFF2-40B4-BE49-F238E27FC236}">
                <a16:creationId xmlns:a16="http://schemas.microsoft.com/office/drawing/2014/main" id="{A2C8B886-5DC5-4F02-B641-C8B855FA1904}"/>
              </a:ext>
            </a:extLst>
          </p:cNvPr>
          <p:cNvSpPr txBox="1"/>
          <p:nvPr/>
        </p:nvSpPr>
        <p:spPr>
          <a:xfrm rot="16200000">
            <a:off x="5801921" y="2943683"/>
            <a:ext cx="13596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Price</a:t>
            </a:r>
          </a:p>
        </p:txBody>
      </p:sp>
      <p:sp>
        <p:nvSpPr>
          <p:cNvPr id="21" name="TextBox 20">
            <a:extLst>
              <a:ext uri="{FF2B5EF4-FFF2-40B4-BE49-F238E27FC236}">
                <a16:creationId xmlns:a16="http://schemas.microsoft.com/office/drawing/2014/main" id="{8E782CFF-7E36-4C3D-AB39-27B876566B5A}"/>
              </a:ext>
            </a:extLst>
          </p:cNvPr>
          <p:cNvSpPr txBox="1"/>
          <p:nvPr/>
        </p:nvSpPr>
        <p:spPr>
          <a:xfrm rot="16200000">
            <a:off x="5801921" y="4826511"/>
            <a:ext cx="13596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Promotion</a:t>
            </a:r>
          </a:p>
        </p:txBody>
      </p:sp>
      <p:sp>
        <p:nvSpPr>
          <p:cNvPr id="22" name="Rectangle: Rounded Corners 21">
            <a:extLst>
              <a:ext uri="{FF2B5EF4-FFF2-40B4-BE49-F238E27FC236}">
                <a16:creationId xmlns:a16="http://schemas.microsoft.com/office/drawing/2014/main" id="{F2EA216B-2B65-48DC-A5FE-EC5368DD4BD3}"/>
              </a:ext>
            </a:extLst>
          </p:cNvPr>
          <p:cNvSpPr/>
          <p:nvPr/>
        </p:nvSpPr>
        <p:spPr>
          <a:xfrm>
            <a:off x="1907496" y="2664311"/>
            <a:ext cx="1752600" cy="4191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A048A548-414A-4E44-9514-F4C24BA3C4CD}"/>
              </a:ext>
            </a:extLst>
          </p:cNvPr>
          <p:cNvSpPr/>
          <p:nvPr/>
        </p:nvSpPr>
        <p:spPr>
          <a:xfrm>
            <a:off x="1943214" y="2688124"/>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Rounded Corners 25">
            <a:extLst>
              <a:ext uri="{FF2B5EF4-FFF2-40B4-BE49-F238E27FC236}">
                <a16:creationId xmlns:a16="http://schemas.microsoft.com/office/drawing/2014/main" id="{FB3E8A4B-0152-4FF9-8D03-E397DEDBAEFC}"/>
              </a:ext>
            </a:extLst>
          </p:cNvPr>
          <p:cNvSpPr/>
          <p:nvPr/>
        </p:nvSpPr>
        <p:spPr>
          <a:xfrm>
            <a:off x="3777485" y="2664311"/>
            <a:ext cx="1752600" cy="4191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Oval 26">
            <a:extLst>
              <a:ext uri="{FF2B5EF4-FFF2-40B4-BE49-F238E27FC236}">
                <a16:creationId xmlns:a16="http://schemas.microsoft.com/office/drawing/2014/main" id="{2ADD7007-B990-4316-8DB5-B7D038D836BE}"/>
              </a:ext>
            </a:extLst>
          </p:cNvPr>
          <p:cNvSpPr/>
          <p:nvPr/>
        </p:nvSpPr>
        <p:spPr>
          <a:xfrm>
            <a:off x="3813203" y="2688124"/>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Rectangle: Rounded Corners 28">
            <a:extLst>
              <a:ext uri="{FF2B5EF4-FFF2-40B4-BE49-F238E27FC236}">
                <a16:creationId xmlns:a16="http://schemas.microsoft.com/office/drawing/2014/main" id="{91E7EB3D-1ACF-4922-9FFC-9BFD728FC825}"/>
              </a:ext>
            </a:extLst>
          </p:cNvPr>
          <p:cNvSpPr/>
          <p:nvPr/>
        </p:nvSpPr>
        <p:spPr>
          <a:xfrm>
            <a:off x="2842491" y="3173284"/>
            <a:ext cx="1752600" cy="4191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Oval 29">
            <a:extLst>
              <a:ext uri="{FF2B5EF4-FFF2-40B4-BE49-F238E27FC236}">
                <a16:creationId xmlns:a16="http://schemas.microsoft.com/office/drawing/2014/main" id="{0F88BB05-96E6-4B53-AA2F-812EA4F9A94A}"/>
              </a:ext>
            </a:extLst>
          </p:cNvPr>
          <p:cNvSpPr/>
          <p:nvPr/>
        </p:nvSpPr>
        <p:spPr>
          <a:xfrm>
            <a:off x="2878209" y="3197097"/>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Rectangle: Rounded Corners 39">
            <a:extLst>
              <a:ext uri="{FF2B5EF4-FFF2-40B4-BE49-F238E27FC236}">
                <a16:creationId xmlns:a16="http://schemas.microsoft.com/office/drawing/2014/main" id="{927FD8EA-9800-4FA9-83D2-73E95923903C}"/>
              </a:ext>
            </a:extLst>
          </p:cNvPr>
          <p:cNvSpPr/>
          <p:nvPr/>
        </p:nvSpPr>
        <p:spPr>
          <a:xfrm>
            <a:off x="7138164" y="4574689"/>
            <a:ext cx="1752600" cy="4191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Oval 40">
            <a:extLst>
              <a:ext uri="{FF2B5EF4-FFF2-40B4-BE49-F238E27FC236}">
                <a16:creationId xmlns:a16="http://schemas.microsoft.com/office/drawing/2014/main" id="{2C82C4C2-AC1E-4998-B893-7AB679CE9584}"/>
              </a:ext>
            </a:extLst>
          </p:cNvPr>
          <p:cNvSpPr/>
          <p:nvPr/>
        </p:nvSpPr>
        <p:spPr>
          <a:xfrm>
            <a:off x="7173882" y="4598502"/>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Rounded Corners 37">
            <a:extLst>
              <a:ext uri="{FF2B5EF4-FFF2-40B4-BE49-F238E27FC236}">
                <a16:creationId xmlns:a16="http://schemas.microsoft.com/office/drawing/2014/main" id="{E3333E02-61BA-49FF-BAA6-E656D1A268ED}"/>
              </a:ext>
            </a:extLst>
          </p:cNvPr>
          <p:cNvSpPr/>
          <p:nvPr/>
        </p:nvSpPr>
        <p:spPr>
          <a:xfrm>
            <a:off x="9008153" y="4574689"/>
            <a:ext cx="1752600" cy="4191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16A1121A-35AA-4CF6-BA6C-FBF7DA962BD5}"/>
              </a:ext>
            </a:extLst>
          </p:cNvPr>
          <p:cNvSpPr/>
          <p:nvPr/>
        </p:nvSpPr>
        <p:spPr>
          <a:xfrm>
            <a:off x="9043871" y="4598502"/>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ectangle: Rounded Corners 35">
            <a:extLst>
              <a:ext uri="{FF2B5EF4-FFF2-40B4-BE49-F238E27FC236}">
                <a16:creationId xmlns:a16="http://schemas.microsoft.com/office/drawing/2014/main" id="{FA38B5A7-DA76-4CDB-B1CF-880D3B29748A}"/>
              </a:ext>
            </a:extLst>
          </p:cNvPr>
          <p:cNvSpPr/>
          <p:nvPr/>
        </p:nvSpPr>
        <p:spPr>
          <a:xfrm>
            <a:off x="8073159" y="5083662"/>
            <a:ext cx="1752600" cy="4191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08D7F07C-4D65-4CDE-AC2A-467D78B05CB6}"/>
              </a:ext>
            </a:extLst>
          </p:cNvPr>
          <p:cNvSpPr/>
          <p:nvPr/>
        </p:nvSpPr>
        <p:spPr>
          <a:xfrm>
            <a:off x="8108877" y="5107475"/>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Rectangle: Rounded Corners 49">
            <a:extLst>
              <a:ext uri="{FF2B5EF4-FFF2-40B4-BE49-F238E27FC236}">
                <a16:creationId xmlns:a16="http://schemas.microsoft.com/office/drawing/2014/main" id="{97A6C2A4-4B4B-4796-AB06-9DF3E6AB7C91}"/>
              </a:ext>
            </a:extLst>
          </p:cNvPr>
          <p:cNvSpPr/>
          <p:nvPr/>
        </p:nvSpPr>
        <p:spPr>
          <a:xfrm>
            <a:off x="7138164" y="2918800"/>
            <a:ext cx="1752600" cy="4191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Oval 50">
            <a:extLst>
              <a:ext uri="{FF2B5EF4-FFF2-40B4-BE49-F238E27FC236}">
                <a16:creationId xmlns:a16="http://schemas.microsoft.com/office/drawing/2014/main" id="{DFA1D382-61F9-4478-B870-415EAD8F6221}"/>
              </a:ext>
            </a:extLst>
          </p:cNvPr>
          <p:cNvSpPr/>
          <p:nvPr/>
        </p:nvSpPr>
        <p:spPr>
          <a:xfrm>
            <a:off x="7173882" y="2942613"/>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Rectangle: Rounded Corners 47">
            <a:extLst>
              <a:ext uri="{FF2B5EF4-FFF2-40B4-BE49-F238E27FC236}">
                <a16:creationId xmlns:a16="http://schemas.microsoft.com/office/drawing/2014/main" id="{0C88DF4A-8D04-43CF-8774-6DB450D3BE45}"/>
              </a:ext>
            </a:extLst>
          </p:cNvPr>
          <p:cNvSpPr/>
          <p:nvPr/>
        </p:nvSpPr>
        <p:spPr>
          <a:xfrm>
            <a:off x="9008153" y="2664313"/>
            <a:ext cx="1752600" cy="4191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Oval 48">
            <a:extLst>
              <a:ext uri="{FF2B5EF4-FFF2-40B4-BE49-F238E27FC236}">
                <a16:creationId xmlns:a16="http://schemas.microsoft.com/office/drawing/2014/main" id="{285ED136-82DD-4177-94E3-BC9426CABCF7}"/>
              </a:ext>
            </a:extLst>
          </p:cNvPr>
          <p:cNvSpPr/>
          <p:nvPr/>
        </p:nvSpPr>
        <p:spPr>
          <a:xfrm>
            <a:off x="9043871" y="2688126"/>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Rounded Corners 45">
            <a:extLst>
              <a:ext uri="{FF2B5EF4-FFF2-40B4-BE49-F238E27FC236}">
                <a16:creationId xmlns:a16="http://schemas.microsoft.com/office/drawing/2014/main" id="{7176F15E-996A-4E98-A05D-DA59737FF7E2}"/>
              </a:ext>
            </a:extLst>
          </p:cNvPr>
          <p:cNvSpPr/>
          <p:nvPr/>
        </p:nvSpPr>
        <p:spPr>
          <a:xfrm>
            <a:off x="9008153" y="3173286"/>
            <a:ext cx="1752600" cy="4191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Oval 46">
            <a:extLst>
              <a:ext uri="{FF2B5EF4-FFF2-40B4-BE49-F238E27FC236}">
                <a16:creationId xmlns:a16="http://schemas.microsoft.com/office/drawing/2014/main" id="{A67FF50B-F24F-4D56-AB50-F7BE25D7D6F2}"/>
              </a:ext>
            </a:extLst>
          </p:cNvPr>
          <p:cNvSpPr/>
          <p:nvPr/>
        </p:nvSpPr>
        <p:spPr>
          <a:xfrm>
            <a:off x="9043871" y="3197099"/>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Rectangle: Rounded Corners 60">
            <a:extLst>
              <a:ext uri="{FF2B5EF4-FFF2-40B4-BE49-F238E27FC236}">
                <a16:creationId xmlns:a16="http://schemas.microsoft.com/office/drawing/2014/main" id="{FAA793C0-3811-4912-81EE-CA3BB41A841B}"/>
              </a:ext>
            </a:extLst>
          </p:cNvPr>
          <p:cNvSpPr/>
          <p:nvPr/>
        </p:nvSpPr>
        <p:spPr>
          <a:xfrm>
            <a:off x="1907496" y="4829176"/>
            <a:ext cx="1752600" cy="4191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Oval 61">
            <a:extLst>
              <a:ext uri="{FF2B5EF4-FFF2-40B4-BE49-F238E27FC236}">
                <a16:creationId xmlns:a16="http://schemas.microsoft.com/office/drawing/2014/main" id="{AE7B6048-B3C4-40F6-B324-618E8D346D36}"/>
              </a:ext>
            </a:extLst>
          </p:cNvPr>
          <p:cNvSpPr/>
          <p:nvPr/>
        </p:nvSpPr>
        <p:spPr>
          <a:xfrm>
            <a:off x="1943214" y="4852989"/>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Rectangle: Rounded Corners 58">
            <a:extLst>
              <a:ext uri="{FF2B5EF4-FFF2-40B4-BE49-F238E27FC236}">
                <a16:creationId xmlns:a16="http://schemas.microsoft.com/office/drawing/2014/main" id="{4B295D85-DE14-41AB-8DE2-D8732BC2A4C8}"/>
              </a:ext>
            </a:extLst>
          </p:cNvPr>
          <p:cNvSpPr/>
          <p:nvPr/>
        </p:nvSpPr>
        <p:spPr>
          <a:xfrm>
            <a:off x="3777485" y="4574689"/>
            <a:ext cx="1752600" cy="4191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C15A0AD7-BD2E-4E6C-A73F-E34234D9C5C1}"/>
              </a:ext>
            </a:extLst>
          </p:cNvPr>
          <p:cNvSpPr/>
          <p:nvPr/>
        </p:nvSpPr>
        <p:spPr>
          <a:xfrm>
            <a:off x="3813203" y="4598502"/>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Rectangle: Rounded Corners 56">
            <a:extLst>
              <a:ext uri="{FF2B5EF4-FFF2-40B4-BE49-F238E27FC236}">
                <a16:creationId xmlns:a16="http://schemas.microsoft.com/office/drawing/2014/main" id="{7212F918-B461-44C0-B4E5-3C5A3327B93E}"/>
              </a:ext>
            </a:extLst>
          </p:cNvPr>
          <p:cNvSpPr/>
          <p:nvPr/>
        </p:nvSpPr>
        <p:spPr>
          <a:xfrm>
            <a:off x="3777485" y="5083662"/>
            <a:ext cx="1752600" cy="4191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Oval 57">
            <a:extLst>
              <a:ext uri="{FF2B5EF4-FFF2-40B4-BE49-F238E27FC236}">
                <a16:creationId xmlns:a16="http://schemas.microsoft.com/office/drawing/2014/main" id="{17828EF5-9F6E-4036-891A-FE7D58EE2B7E}"/>
              </a:ext>
            </a:extLst>
          </p:cNvPr>
          <p:cNvSpPr/>
          <p:nvPr/>
        </p:nvSpPr>
        <p:spPr>
          <a:xfrm>
            <a:off x="3813203" y="5107475"/>
            <a:ext cx="371474" cy="3714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7C8ED880-FEB8-4E03-B8FF-88414AF3DAE8}"/>
              </a:ext>
            </a:extLst>
          </p:cNvPr>
          <p:cNvSpPr txBox="1"/>
          <p:nvPr/>
        </p:nvSpPr>
        <p:spPr>
          <a:xfrm>
            <a:off x="2393893" y="2722796"/>
            <a:ext cx="1075906"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Features</a:t>
            </a:r>
          </a:p>
        </p:txBody>
      </p:sp>
      <p:sp>
        <p:nvSpPr>
          <p:cNvPr id="64" name="TextBox 63">
            <a:extLst>
              <a:ext uri="{FF2B5EF4-FFF2-40B4-BE49-F238E27FC236}">
                <a16:creationId xmlns:a16="http://schemas.microsoft.com/office/drawing/2014/main" id="{66E426B2-2360-42BA-A7AE-672A2053B1D1}"/>
              </a:ext>
            </a:extLst>
          </p:cNvPr>
          <p:cNvSpPr txBox="1"/>
          <p:nvPr/>
        </p:nvSpPr>
        <p:spPr>
          <a:xfrm>
            <a:off x="4318150" y="2722796"/>
            <a:ext cx="1075906"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Quality</a:t>
            </a:r>
          </a:p>
        </p:txBody>
      </p:sp>
      <p:sp>
        <p:nvSpPr>
          <p:cNvPr id="65" name="TextBox 64">
            <a:extLst>
              <a:ext uri="{FF2B5EF4-FFF2-40B4-BE49-F238E27FC236}">
                <a16:creationId xmlns:a16="http://schemas.microsoft.com/office/drawing/2014/main" id="{DA4192B2-DF86-4BA9-BCB0-856A09F1E1D1}"/>
              </a:ext>
            </a:extLst>
          </p:cNvPr>
          <p:cNvSpPr txBox="1"/>
          <p:nvPr/>
        </p:nvSpPr>
        <p:spPr>
          <a:xfrm>
            <a:off x="3323734" y="3236640"/>
            <a:ext cx="1075906"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Packaging</a:t>
            </a:r>
          </a:p>
        </p:txBody>
      </p:sp>
      <p:sp>
        <p:nvSpPr>
          <p:cNvPr id="66" name="TextBox 65">
            <a:extLst>
              <a:ext uri="{FF2B5EF4-FFF2-40B4-BE49-F238E27FC236}">
                <a16:creationId xmlns:a16="http://schemas.microsoft.com/office/drawing/2014/main" id="{E034C6F3-B950-4151-AB8D-36401B6A6BBF}"/>
              </a:ext>
            </a:extLst>
          </p:cNvPr>
          <p:cNvSpPr txBox="1"/>
          <p:nvPr/>
        </p:nvSpPr>
        <p:spPr>
          <a:xfrm>
            <a:off x="7610479" y="2982156"/>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Pay Terms</a:t>
            </a:r>
          </a:p>
        </p:txBody>
      </p:sp>
      <p:sp>
        <p:nvSpPr>
          <p:cNvPr id="67" name="TextBox 66">
            <a:extLst>
              <a:ext uri="{FF2B5EF4-FFF2-40B4-BE49-F238E27FC236}">
                <a16:creationId xmlns:a16="http://schemas.microsoft.com/office/drawing/2014/main" id="{621BE389-4B11-425D-ACA3-75751B11CC22}"/>
              </a:ext>
            </a:extLst>
          </p:cNvPr>
          <p:cNvSpPr txBox="1"/>
          <p:nvPr/>
        </p:nvSpPr>
        <p:spPr>
          <a:xfrm>
            <a:off x="9498883" y="2727669"/>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Discount</a:t>
            </a:r>
          </a:p>
        </p:txBody>
      </p:sp>
      <p:sp>
        <p:nvSpPr>
          <p:cNvPr id="68" name="TextBox 67">
            <a:extLst>
              <a:ext uri="{FF2B5EF4-FFF2-40B4-BE49-F238E27FC236}">
                <a16:creationId xmlns:a16="http://schemas.microsoft.com/office/drawing/2014/main" id="{42EE5B83-1CF4-411C-9AB1-DA4DB01B81E4}"/>
              </a:ext>
            </a:extLst>
          </p:cNvPr>
          <p:cNvSpPr txBox="1"/>
          <p:nvPr/>
        </p:nvSpPr>
        <p:spPr>
          <a:xfrm>
            <a:off x="9498883" y="3236642"/>
            <a:ext cx="1169117"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Allowances</a:t>
            </a:r>
          </a:p>
        </p:txBody>
      </p:sp>
      <p:sp>
        <p:nvSpPr>
          <p:cNvPr id="69" name="TextBox 68">
            <a:extLst>
              <a:ext uri="{FF2B5EF4-FFF2-40B4-BE49-F238E27FC236}">
                <a16:creationId xmlns:a16="http://schemas.microsoft.com/office/drawing/2014/main" id="{4B6431AC-DBC5-4A0B-B4C2-C77CB7BAA6EB}"/>
              </a:ext>
            </a:extLst>
          </p:cNvPr>
          <p:cNvSpPr txBox="1"/>
          <p:nvPr/>
        </p:nvSpPr>
        <p:spPr>
          <a:xfrm>
            <a:off x="7610479" y="4637431"/>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Relations</a:t>
            </a:r>
          </a:p>
        </p:txBody>
      </p:sp>
      <p:sp>
        <p:nvSpPr>
          <p:cNvPr id="70" name="TextBox 69">
            <a:extLst>
              <a:ext uri="{FF2B5EF4-FFF2-40B4-BE49-F238E27FC236}">
                <a16:creationId xmlns:a16="http://schemas.microsoft.com/office/drawing/2014/main" id="{84ECA165-9DE2-41AC-82D1-B15FF3CB639E}"/>
              </a:ext>
            </a:extLst>
          </p:cNvPr>
          <p:cNvSpPr txBox="1"/>
          <p:nvPr/>
        </p:nvSpPr>
        <p:spPr>
          <a:xfrm>
            <a:off x="9555137" y="4637431"/>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Marketing</a:t>
            </a:r>
          </a:p>
        </p:txBody>
      </p:sp>
      <p:sp>
        <p:nvSpPr>
          <p:cNvPr id="72" name="TextBox 71">
            <a:extLst>
              <a:ext uri="{FF2B5EF4-FFF2-40B4-BE49-F238E27FC236}">
                <a16:creationId xmlns:a16="http://schemas.microsoft.com/office/drawing/2014/main" id="{9FC7E10A-D6F7-4DCE-87C3-EFFB32640B95}"/>
              </a:ext>
            </a:extLst>
          </p:cNvPr>
          <p:cNvSpPr txBox="1"/>
          <p:nvPr/>
        </p:nvSpPr>
        <p:spPr>
          <a:xfrm>
            <a:off x="8546001" y="5147018"/>
            <a:ext cx="1158171"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Advertising</a:t>
            </a:r>
          </a:p>
        </p:txBody>
      </p:sp>
      <p:sp>
        <p:nvSpPr>
          <p:cNvPr id="73" name="TextBox 72">
            <a:extLst>
              <a:ext uri="{FF2B5EF4-FFF2-40B4-BE49-F238E27FC236}">
                <a16:creationId xmlns:a16="http://schemas.microsoft.com/office/drawing/2014/main" id="{61E12A6A-C753-438D-8FA7-3157B4036D5C}"/>
              </a:ext>
            </a:extLst>
          </p:cNvPr>
          <p:cNvSpPr txBox="1"/>
          <p:nvPr/>
        </p:nvSpPr>
        <p:spPr>
          <a:xfrm>
            <a:off x="4236350" y="4637431"/>
            <a:ext cx="106582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Inventory</a:t>
            </a:r>
          </a:p>
        </p:txBody>
      </p:sp>
      <p:sp>
        <p:nvSpPr>
          <p:cNvPr id="74" name="TextBox 73">
            <a:extLst>
              <a:ext uri="{FF2B5EF4-FFF2-40B4-BE49-F238E27FC236}">
                <a16:creationId xmlns:a16="http://schemas.microsoft.com/office/drawing/2014/main" id="{738FB49C-B0DC-4455-83D1-8CDA8C03B28E}"/>
              </a:ext>
            </a:extLst>
          </p:cNvPr>
          <p:cNvSpPr txBox="1"/>
          <p:nvPr/>
        </p:nvSpPr>
        <p:spPr>
          <a:xfrm>
            <a:off x="4236349" y="5147018"/>
            <a:ext cx="1293735"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Market Cove.</a:t>
            </a:r>
          </a:p>
        </p:txBody>
      </p:sp>
      <p:sp>
        <p:nvSpPr>
          <p:cNvPr id="75" name="TextBox 74">
            <a:extLst>
              <a:ext uri="{FF2B5EF4-FFF2-40B4-BE49-F238E27FC236}">
                <a16:creationId xmlns:a16="http://schemas.microsoft.com/office/drawing/2014/main" id="{8D5F3CDC-3CDD-4F52-8818-628B311A25A1}"/>
              </a:ext>
            </a:extLst>
          </p:cNvPr>
          <p:cNvSpPr txBox="1"/>
          <p:nvPr/>
        </p:nvSpPr>
        <p:spPr>
          <a:xfrm>
            <a:off x="2307993" y="4892532"/>
            <a:ext cx="1417753"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Transportation</a:t>
            </a:r>
          </a:p>
        </p:txBody>
      </p:sp>
      <p:sp>
        <p:nvSpPr>
          <p:cNvPr id="76" name="Freeform 40">
            <a:extLst>
              <a:ext uri="{FF2B5EF4-FFF2-40B4-BE49-F238E27FC236}">
                <a16:creationId xmlns:a16="http://schemas.microsoft.com/office/drawing/2014/main" id="{BB78BC5D-8A4B-47E4-9A23-D1EA30678E3E}"/>
              </a:ext>
            </a:extLst>
          </p:cNvPr>
          <p:cNvSpPr>
            <a:spLocks noEditPoints="1"/>
          </p:cNvSpPr>
          <p:nvPr/>
        </p:nvSpPr>
        <p:spPr bwMode="auto">
          <a:xfrm>
            <a:off x="2955996" y="3274090"/>
            <a:ext cx="215900" cy="217488"/>
          </a:xfrm>
          <a:custGeom>
            <a:avLst/>
            <a:gdLst>
              <a:gd name="T0" fmla="*/ 215900 w 63"/>
              <a:gd name="T1" fmla="*/ 148444 h 63"/>
              <a:gd name="T2" fmla="*/ 205619 w 63"/>
              <a:gd name="T3" fmla="*/ 165705 h 63"/>
              <a:gd name="T4" fmla="*/ 116517 w 63"/>
              <a:gd name="T5" fmla="*/ 214036 h 63"/>
              <a:gd name="T6" fmla="*/ 106237 w 63"/>
              <a:gd name="T7" fmla="*/ 217488 h 63"/>
              <a:gd name="T8" fmla="*/ 99383 w 63"/>
              <a:gd name="T9" fmla="*/ 214036 h 63"/>
              <a:gd name="T10" fmla="*/ 6854 w 63"/>
              <a:gd name="T11" fmla="*/ 165705 h 63"/>
              <a:gd name="T12" fmla="*/ 0 w 63"/>
              <a:gd name="T13" fmla="*/ 148444 h 63"/>
              <a:gd name="T14" fmla="*/ 0 w 63"/>
              <a:gd name="T15" fmla="*/ 48331 h 63"/>
              <a:gd name="T16" fmla="*/ 10281 w 63"/>
              <a:gd name="T17" fmla="*/ 34522 h 63"/>
              <a:gd name="T18" fmla="*/ 102810 w 63"/>
              <a:gd name="T19" fmla="*/ 0 h 63"/>
              <a:gd name="T20" fmla="*/ 106237 w 63"/>
              <a:gd name="T21" fmla="*/ 0 h 63"/>
              <a:gd name="T22" fmla="*/ 113090 w 63"/>
              <a:gd name="T23" fmla="*/ 0 h 63"/>
              <a:gd name="T24" fmla="*/ 205619 w 63"/>
              <a:gd name="T25" fmla="*/ 34522 h 63"/>
              <a:gd name="T26" fmla="*/ 215900 w 63"/>
              <a:gd name="T27" fmla="*/ 48331 h 63"/>
              <a:gd name="T28" fmla="*/ 215900 w 63"/>
              <a:gd name="T29" fmla="*/ 148444 h 63"/>
              <a:gd name="T30" fmla="*/ 198765 w 63"/>
              <a:gd name="T31" fmla="*/ 48331 h 63"/>
              <a:gd name="T32" fmla="*/ 106237 w 63"/>
              <a:gd name="T33" fmla="*/ 13809 h 63"/>
              <a:gd name="T34" fmla="*/ 17135 w 63"/>
              <a:gd name="T35" fmla="*/ 48331 h 63"/>
              <a:gd name="T36" fmla="*/ 106237 w 63"/>
              <a:gd name="T37" fmla="*/ 82853 h 63"/>
              <a:gd name="T38" fmla="*/ 198765 w 63"/>
              <a:gd name="T39" fmla="*/ 48331 h 63"/>
              <a:gd name="T40" fmla="*/ 198765 w 63"/>
              <a:gd name="T41" fmla="*/ 148444 h 63"/>
              <a:gd name="T42" fmla="*/ 198765 w 63"/>
              <a:gd name="T43" fmla="*/ 65592 h 63"/>
              <a:gd name="T44" fmla="*/ 116517 w 63"/>
              <a:gd name="T45" fmla="*/ 96661 h 63"/>
              <a:gd name="T46" fmla="*/ 116517 w 63"/>
              <a:gd name="T47" fmla="*/ 196775 h 63"/>
              <a:gd name="T48" fmla="*/ 198765 w 63"/>
              <a:gd name="T49" fmla="*/ 148444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3" h="63">
                <a:moveTo>
                  <a:pt x="63" y="43"/>
                </a:moveTo>
                <a:cubicBezTo>
                  <a:pt x="63" y="45"/>
                  <a:pt x="62" y="47"/>
                  <a:pt x="60" y="48"/>
                </a:cubicBezTo>
                <a:cubicBezTo>
                  <a:pt x="34" y="62"/>
                  <a:pt x="34" y="62"/>
                  <a:pt x="34" y="62"/>
                </a:cubicBezTo>
                <a:cubicBezTo>
                  <a:pt x="33" y="63"/>
                  <a:pt x="32" y="63"/>
                  <a:pt x="31" y="63"/>
                </a:cubicBezTo>
                <a:cubicBezTo>
                  <a:pt x="31" y="63"/>
                  <a:pt x="30" y="63"/>
                  <a:pt x="29" y="62"/>
                </a:cubicBezTo>
                <a:cubicBezTo>
                  <a:pt x="2" y="48"/>
                  <a:pt x="2" y="48"/>
                  <a:pt x="2" y="48"/>
                </a:cubicBezTo>
                <a:cubicBezTo>
                  <a:pt x="1" y="47"/>
                  <a:pt x="0" y="45"/>
                  <a:pt x="0" y="43"/>
                </a:cubicBezTo>
                <a:cubicBezTo>
                  <a:pt x="0" y="14"/>
                  <a:pt x="0" y="14"/>
                  <a:pt x="0" y="14"/>
                </a:cubicBezTo>
                <a:cubicBezTo>
                  <a:pt x="0" y="12"/>
                  <a:pt x="1" y="10"/>
                  <a:pt x="3" y="10"/>
                </a:cubicBezTo>
                <a:cubicBezTo>
                  <a:pt x="30" y="0"/>
                  <a:pt x="30" y="0"/>
                  <a:pt x="30" y="0"/>
                </a:cubicBezTo>
                <a:cubicBezTo>
                  <a:pt x="30" y="0"/>
                  <a:pt x="31" y="0"/>
                  <a:pt x="31" y="0"/>
                </a:cubicBezTo>
                <a:cubicBezTo>
                  <a:pt x="32" y="0"/>
                  <a:pt x="32" y="0"/>
                  <a:pt x="33" y="0"/>
                </a:cubicBezTo>
                <a:cubicBezTo>
                  <a:pt x="60" y="10"/>
                  <a:pt x="60" y="10"/>
                  <a:pt x="60" y="10"/>
                </a:cubicBezTo>
                <a:cubicBezTo>
                  <a:pt x="62" y="10"/>
                  <a:pt x="63" y="12"/>
                  <a:pt x="63" y="14"/>
                </a:cubicBezTo>
                <a:lnTo>
                  <a:pt x="63" y="43"/>
                </a:lnTo>
                <a:close/>
                <a:moveTo>
                  <a:pt x="58" y="14"/>
                </a:moveTo>
                <a:cubicBezTo>
                  <a:pt x="31" y="4"/>
                  <a:pt x="31" y="4"/>
                  <a:pt x="31" y="4"/>
                </a:cubicBezTo>
                <a:cubicBezTo>
                  <a:pt x="5" y="14"/>
                  <a:pt x="5" y="14"/>
                  <a:pt x="5" y="14"/>
                </a:cubicBezTo>
                <a:cubicBezTo>
                  <a:pt x="31" y="24"/>
                  <a:pt x="31" y="24"/>
                  <a:pt x="31" y="24"/>
                </a:cubicBezTo>
                <a:lnTo>
                  <a:pt x="58" y="14"/>
                </a:lnTo>
                <a:close/>
                <a:moveTo>
                  <a:pt x="58" y="43"/>
                </a:moveTo>
                <a:cubicBezTo>
                  <a:pt x="58" y="19"/>
                  <a:pt x="58" y="19"/>
                  <a:pt x="58" y="19"/>
                </a:cubicBezTo>
                <a:cubicBezTo>
                  <a:pt x="34" y="28"/>
                  <a:pt x="34" y="28"/>
                  <a:pt x="34" y="28"/>
                </a:cubicBezTo>
                <a:cubicBezTo>
                  <a:pt x="34" y="57"/>
                  <a:pt x="34" y="57"/>
                  <a:pt x="34" y="57"/>
                </a:cubicBezTo>
                <a:lnTo>
                  <a:pt x="58" y="43"/>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77" name="Freeform 41">
            <a:extLst>
              <a:ext uri="{FF2B5EF4-FFF2-40B4-BE49-F238E27FC236}">
                <a16:creationId xmlns:a16="http://schemas.microsoft.com/office/drawing/2014/main" id="{2B585BA7-3945-4EBF-B273-09240FBF2F07}"/>
              </a:ext>
            </a:extLst>
          </p:cNvPr>
          <p:cNvSpPr>
            <a:spLocks noEditPoints="1"/>
          </p:cNvSpPr>
          <p:nvPr/>
        </p:nvSpPr>
        <p:spPr bwMode="auto">
          <a:xfrm>
            <a:off x="3882259" y="2756279"/>
            <a:ext cx="233362" cy="185737"/>
          </a:xfrm>
          <a:custGeom>
            <a:avLst/>
            <a:gdLst>
              <a:gd name="T0" fmla="*/ 216203 w 68"/>
              <a:gd name="T1" fmla="*/ 182297 h 54"/>
              <a:gd name="T2" fmla="*/ 209339 w 68"/>
              <a:gd name="T3" fmla="*/ 185737 h 54"/>
              <a:gd name="T4" fmla="*/ 27454 w 68"/>
              <a:gd name="T5" fmla="*/ 185737 h 54"/>
              <a:gd name="T6" fmla="*/ 20591 w 68"/>
              <a:gd name="T7" fmla="*/ 182297 h 54"/>
              <a:gd name="T8" fmla="*/ 0 w 68"/>
              <a:gd name="T9" fmla="*/ 116946 h 54"/>
              <a:gd name="T10" fmla="*/ 116681 w 68"/>
              <a:gd name="T11" fmla="*/ 0 h 54"/>
              <a:gd name="T12" fmla="*/ 233362 w 68"/>
              <a:gd name="T13" fmla="*/ 116946 h 54"/>
              <a:gd name="T14" fmla="*/ 216203 w 68"/>
              <a:gd name="T15" fmla="*/ 182297 h 54"/>
              <a:gd name="T16" fmla="*/ 34318 w 68"/>
              <a:gd name="T17" fmla="*/ 103187 h 54"/>
              <a:gd name="T18" fmla="*/ 17159 w 68"/>
              <a:gd name="T19" fmla="*/ 116946 h 54"/>
              <a:gd name="T20" fmla="*/ 34318 w 68"/>
              <a:gd name="T21" fmla="*/ 134143 h 54"/>
              <a:gd name="T22" fmla="*/ 51477 w 68"/>
              <a:gd name="T23" fmla="*/ 116946 h 54"/>
              <a:gd name="T24" fmla="*/ 34318 w 68"/>
              <a:gd name="T25" fmla="*/ 103187 h 54"/>
              <a:gd name="T26" fmla="*/ 58341 w 68"/>
              <a:gd name="T27" fmla="*/ 44714 h 54"/>
              <a:gd name="T28" fmla="*/ 44613 w 68"/>
              <a:gd name="T29" fmla="*/ 58473 h 54"/>
              <a:gd name="T30" fmla="*/ 58341 w 68"/>
              <a:gd name="T31" fmla="*/ 75671 h 54"/>
              <a:gd name="T32" fmla="*/ 75499 w 68"/>
              <a:gd name="T33" fmla="*/ 58473 h 54"/>
              <a:gd name="T34" fmla="*/ 58341 w 68"/>
              <a:gd name="T35" fmla="*/ 44714 h 54"/>
              <a:gd name="T36" fmla="*/ 144135 w 68"/>
              <a:gd name="T37" fmla="*/ 72231 h 54"/>
              <a:gd name="T38" fmla="*/ 140704 w 68"/>
              <a:gd name="T39" fmla="*/ 61912 h 54"/>
              <a:gd name="T40" fmla="*/ 130408 w 68"/>
              <a:gd name="T41" fmla="*/ 68791 h 54"/>
              <a:gd name="T42" fmla="*/ 116681 w 68"/>
              <a:gd name="T43" fmla="*/ 116946 h 54"/>
              <a:gd name="T44" fmla="*/ 92658 w 68"/>
              <a:gd name="T45" fmla="*/ 137583 h 54"/>
              <a:gd name="T46" fmla="*/ 113249 w 68"/>
              <a:gd name="T47" fmla="*/ 168539 h 54"/>
              <a:gd name="T48" fmla="*/ 144135 w 68"/>
              <a:gd name="T49" fmla="*/ 151341 h 54"/>
              <a:gd name="T50" fmla="*/ 133840 w 68"/>
              <a:gd name="T51" fmla="*/ 123825 h 54"/>
              <a:gd name="T52" fmla="*/ 144135 w 68"/>
              <a:gd name="T53" fmla="*/ 72231 h 54"/>
              <a:gd name="T54" fmla="*/ 116681 w 68"/>
              <a:gd name="T55" fmla="*/ 17198 h 54"/>
              <a:gd name="T56" fmla="*/ 102954 w 68"/>
              <a:gd name="T57" fmla="*/ 34396 h 54"/>
              <a:gd name="T58" fmla="*/ 116681 w 68"/>
              <a:gd name="T59" fmla="*/ 51594 h 54"/>
              <a:gd name="T60" fmla="*/ 133840 w 68"/>
              <a:gd name="T61" fmla="*/ 34396 h 54"/>
              <a:gd name="T62" fmla="*/ 116681 w 68"/>
              <a:gd name="T63" fmla="*/ 17198 h 54"/>
              <a:gd name="T64" fmla="*/ 175022 w 68"/>
              <a:gd name="T65" fmla="*/ 44714 h 54"/>
              <a:gd name="T66" fmla="*/ 161294 w 68"/>
              <a:gd name="T67" fmla="*/ 58473 h 54"/>
              <a:gd name="T68" fmla="*/ 175022 w 68"/>
              <a:gd name="T69" fmla="*/ 75671 h 54"/>
              <a:gd name="T70" fmla="*/ 192180 w 68"/>
              <a:gd name="T71" fmla="*/ 58473 h 54"/>
              <a:gd name="T72" fmla="*/ 175022 w 68"/>
              <a:gd name="T73" fmla="*/ 44714 h 54"/>
              <a:gd name="T74" fmla="*/ 202476 w 68"/>
              <a:gd name="T75" fmla="*/ 103187 h 54"/>
              <a:gd name="T76" fmla="*/ 185317 w 68"/>
              <a:gd name="T77" fmla="*/ 116946 h 54"/>
              <a:gd name="T78" fmla="*/ 202476 w 68"/>
              <a:gd name="T79" fmla="*/ 134143 h 54"/>
              <a:gd name="T80" fmla="*/ 219635 w 68"/>
              <a:gd name="T81" fmla="*/ 116946 h 54"/>
              <a:gd name="T82" fmla="*/ 202476 w 68"/>
              <a:gd name="T83" fmla="*/ 103187 h 5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8" h="54">
                <a:moveTo>
                  <a:pt x="63" y="53"/>
                </a:moveTo>
                <a:cubicBezTo>
                  <a:pt x="63" y="53"/>
                  <a:pt x="62" y="54"/>
                  <a:pt x="61" y="54"/>
                </a:cubicBezTo>
                <a:cubicBezTo>
                  <a:pt x="8" y="54"/>
                  <a:pt x="8" y="54"/>
                  <a:pt x="8" y="54"/>
                </a:cubicBezTo>
                <a:cubicBezTo>
                  <a:pt x="7" y="54"/>
                  <a:pt x="6" y="53"/>
                  <a:pt x="6" y="53"/>
                </a:cubicBezTo>
                <a:cubicBezTo>
                  <a:pt x="2" y="47"/>
                  <a:pt x="0" y="41"/>
                  <a:pt x="0" y="34"/>
                </a:cubicBezTo>
                <a:cubicBezTo>
                  <a:pt x="0" y="16"/>
                  <a:pt x="16" y="0"/>
                  <a:pt x="34" y="0"/>
                </a:cubicBezTo>
                <a:cubicBezTo>
                  <a:pt x="53" y="0"/>
                  <a:pt x="68" y="16"/>
                  <a:pt x="68" y="34"/>
                </a:cubicBezTo>
                <a:cubicBezTo>
                  <a:pt x="68" y="41"/>
                  <a:pt x="67" y="47"/>
                  <a:pt x="63" y="53"/>
                </a:cubicBezTo>
                <a:close/>
                <a:moveTo>
                  <a:pt x="10" y="30"/>
                </a:moveTo>
                <a:cubicBezTo>
                  <a:pt x="7" y="30"/>
                  <a:pt x="5" y="32"/>
                  <a:pt x="5" y="34"/>
                </a:cubicBezTo>
                <a:cubicBezTo>
                  <a:pt x="5" y="37"/>
                  <a:pt x="7" y="39"/>
                  <a:pt x="10" y="39"/>
                </a:cubicBezTo>
                <a:cubicBezTo>
                  <a:pt x="13" y="39"/>
                  <a:pt x="15" y="37"/>
                  <a:pt x="15" y="34"/>
                </a:cubicBezTo>
                <a:cubicBezTo>
                  <a:pt x="15" y="32"/>
                  <a:pt x="13" y="30"/>
                  <a:pt x="10" y="30"/>
                </a:cubicBezTo>
                <a:close/>
                <a:moveTo>
                  <a:pt x="17" y="13"/>
                </a:moveTo>
                <a:cubicBezTo>
                  <a:pt x="15" y="13"/>
                  <a:pt x="13" y="15"/>
                  <a:pt x="13" y="17"/>
                </a:cubicBezTo>
                <a:cubicBezTo>
                  <a:pt x="13" y="20"/>
                  <a:pt x="15" y="22"/>
                  <a:pt x="17" y="22"/>
                </a:cubicBezTo>
                <a:cubicBezTo>
                  <a:pt x="20" y="22"/>
                  <a:pt x="22" y="20"/>
                  <a:pt x="22" y="17"/>
                </a:cubicBezTo>
                <a:cubicBezTo>
                  <a:pt x="22" y="15"/>
                  <a:pt x="20" y="13"/>
                  <a:pt x="17" y="13"/>
                </a:cubicBezTo>
                <a:close/>
                <a:moveTo>
                  <a:pt x="42" y="21"/>
                </a:moveTo>
                <a:cubicBezTo>
                  <a:pt x="43" y="20"/>
                  <a:pt x="42" y="19"/>
                  <a:pt x="41" y="18"/>
                </a:cubicBezTo>
                <a:cubicBezTo>
                  <a:pt x="39" y="18"/>
                  <a:pt x="38" y="19"/>
                  <a:pt x="38" y="20"/>
                </a:cubicBezTo>
                <a:cubicBezTo>
                  <a:pt x="34" y="34"/>
                  <a:pt x="34" y="34"/>
                  <a:pt x="34" y="34"/>
                </a:cubicBezTo>
                <a:cubicBezTo>
                  <a:pt x="31" y="35"/>
                  <a:pt x="28" y="37"/>
                  <a:pt x="27" y="40"/>
                </a:cubicBezTo>
                <a:cubicBezTo>
                  <a:pt x="26" y="44"/>
                  <a:pt x="29" y="48"/>
                  <a:pt x="33" y="49"/>
                </a:cubicBezTo>
                <a:cubicBezTo>
                  <a:pt x="37" y="50"/>
                  <a:pt x="40" y="47"/>
                  <a:pt x="42" y="44"/>
                </a:cubicBezTo>
                <a:cubicBezTo>
                  <a:pt x="42" y="40"/>
                  <a:pt x="41" y="37"/>
                  <a:pt x="39" y="36"/>
                </a:cubicBezTo>
                <a:lnTo>
                  <a:pt x="42" y="21"/>
                </a:lnTo>
                <a:close/>
                <a:moveTo>
                  <a:pt x="34" y="5"/>
                </a:moveTo>
                <a:cubicBezTo>
                  <a:pt x="32" y="5"/>
                  <a:pt x="30" y="7"/>
                  <a:pt x="30" y="10"/>
                </a:cubicBezTo>
                <a:cubicBezTo>
                  <a:pt x="30" y="13"/>
                  <a:pt x="32" y="15"/>
                  <a:pt x="34" y="15"/>
                </a:cubicBezTo>
                <a:cubicBezTo>
                  <a:pt x="37" y="15"/>
                  <a:pt x="39" y="13"/>
                  <a:pt x="39" y="10"/>
                </a:cubicBezTo>
                <a:cubicBezTo>
                  <a:pt x="39" y="7"/>
                  <a:pt x="37" y="5"/>
                  <a:pt x="34" y="5"/>
                </a:cubicBezTo>
                <a:close/>
                <a:moveTo>
                  <a:pt x="51" y="13"/>
                </a:moveTo>
                <a:cubicBezTo>
                  <a:pt x="49" y="13"/>
                  <a:pt x="47" y="15"/>
                  <a:pt x="47" y="17"/>
                </a:cubicBezTo>
                <a:cubicBezTo>
                  <a:pt x="47" y="20"/>
                  <a:pt x="49" y="22"/>
                  <a:pt x="51" y="22"/>
                </a:cubicBezTo>
                <a:cubicBezTo>
                  <a:pt x="54" y="22"/>
                  <a:pt x="56" y="20"/>
                  <a:pt x="56" y="17"/>
                </a:cubicBezTo>
                <a:cubicBezTo>
                  <a:pt x="56" y="15"/>
                  <a:pt x="54" y="13"/>
                  <a:pt x="51" y="13"/>
                </a:cubicBezTo>
                <a:close/>
                <a:moveTo>
                  <a:pt x="59" y="30"/>
                </a:moveTo>
                <a:cubicBezTo>
                  <a:pt x="56" y="30"/>
                  <a:pt x="54" y="32"/>
                  <a:pt x="54" y="34"/>
                </a:cubicBezTo>
                <a:cubicBezTo>
                  <a:pt x="54" y="37"/>
                  <a:pt x="56" y="39"/>
                  <a:pt x="59" y="39"/>
                </a:cubicBezTo>
                <a:cubicBezTo>
                  <a:pt x="61" y="39"/>
                  <a:pt x="64" y="37"/>
                  <a:pt x="64" y="34"/>
                </a:cubicBezTo>
                <a:cubicBezTo>
                  <a:pt x="64" y="32"/>
                  <a:pt x="61" y="30"/>
                  <a:pt x="59" y="30"/>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78" name="Freeform 79">
            <a:extLst>
              <a:ext uri="{FF2B5EF4-FFF2-40B4-BE49-F238E27FC236}">
                <a16:creationId xmlns:a16="http://schemas.microsoft.com/office/drawing/2014/main" id="{69FFAC8B-5323-4DC4-BDAF-B377B098D9EB}"/>
              </a:ext>
            </a:extLst>
          </p:cNvPr>
          <p:cNvSpPr>
            <a:spLocks noEditPoints="1"/>
          </p:cNvSpPr>
          <p:nvPr/>
        </p:nvSpPr>
        <p:spPr bwMode="auto">
          <a:xfrm>
            <a:off x="2012270" y="2782580"/>
            <a:ext cx="233362" cy="182562"/>
          </a:xfrm>
          <a:custGeom>
            <a:avLst/>
            <a:gdLst>
              <a:gd name="T0" fmla="*/ 30886 w 68"/>
              <a:gd name="T1" fmla="*/ 31001 h 53"/>
              <a:gd name="T2" fmla="*/ 0 w 68"/>
              <a:gd name="T3" fmla="*/ 27557 h 53"/>
              <a:gd name="T4" fmla="*/ 6864 w 68"/>
              <a:gd name="T5" fmla="*/ 0 h 53"/>
              <a:gd name="T6" fmla="*/ 34318 w 68"/>
              <a:gd name="T7" fmla="*/ 3445 h 53"/>
              <a:gd name="T8" fmla="*/ 34318 w 68"/>
              <a:gd name="T9" fmla="*/ 79225 h 53"/>
              <a:gd name="T10" fmla="*/ 6864 w 68"/>
              <a:gd name="T11" fmla="*/ 82670 h 53"/>
              <a:gd name="T12" fmla="*/ 0 w 68"/>
              <a:gd name="T13" fmla="*/ 51668 h 53"/>
              <a:gd name="T14" fmla="*/ 30886 w 68"/>
              <a:gd name="T15" fmla="*/ 48224 h 53"/>
              <a:gd name="T16" fmla="*/ 34318 w 68"/>
              <a:gd name="T17" fmla="*/ 79225 h 53"/>
              <a:gd name="T18" fmla="*/ 30886 w 68"/>
              <a:gd name="T19" fmla="*/ 130894 h 53"/>
              <a:gd name="T20" fmla="*/ 0 w 68"/>
              <a:gd name="T21" fmla="*/ 127449 h 53"/>
              <a:gd name="T22" fmla="*/ 6864 w 68"/>
              <a:gd name="T23" fmla="*/ 99892 h 53"/>
              <a:gd name="T24" fmla="*/ 34318 w 68"/>
              <a:gd name="T25" fmla="*/ 103337 h 53"/>
              <a:gd name="T26" fmla="*/ 34318 w 68"/>
              <a:gd name="T27" fmla="*/ 179117 h 53"/>
              <a:gd name="T28" fmla="*/ 6864 w 68"/>
              <a:gd name="T29" fmla="*/ 182562 h 53"/>
              <a:gd name="T30" fmla="*/ 0 w 68"/>
              <a:gd name="T31" fmla="*/ 151561 h 53"/>
              <a:gd name="T32" fmla="*/ 30886 w 68"/>
              <a:gd name="T33" fmla="*/ 148116 h 53"/>
              <a:gd name="T34" fmla="*/ 34318 w 68"/>
              <a:gd name="T35" fmla="*/ 179117 h 53"/>
              <a:gd name="T36" fmla="*/ 229930 w 68"/>
              <a:gd name="T37" fmla="*/ 31001 h 53"/>
              <a:gd name="T38" fmla="*/ 51477 w 68"/>
              <a:gd name="T39" fmla="*/ 27557 h 53"/>
              <a:gd name="T40" fmla="*/ 54909 w 68"/>
              <a:gd name="T41" fmla="*/ 0 h 53"/>
              <a:gd name="T42" fmla="*/ 233362 w 68"/>
              <a:gd name="T43" fmla="*/ 3445 h 53"/>
              <a:gd name="T44" fmla="*/ 233362 w 68"/>
              <a:gd name="T45" fmla="*/ 79225 h 53"/>
              <a:gd name="T46" fmla="*/ 54909 w 68"/>
              <a:gd name="T47" fmla="*/ 82670 h 53"/>
              <a:gd name="T48" fmla="*/ 51477 w 68"/>
              <a:gd name="T49" fmla="*/ 51668 h 53"/>
              <a:gd name="T50" fmla="*/ 229930 w 68"/>
              <a:gd name="T51" fmla="*/ 48224 h 53"/>
              <a:gd name="T52" fmla="*/ 233362 w 68"/>
              <a:gd name="T53" fmla="*/ 79225 h 53"/>
              <a:gd name="T54" fmla="*/ 229930 w 68"/>
              <a:gd name="T55" fmla="*/ 130894 h 53"/>
              <a:gd name="T56" fmla="*/ 51477 w 68"/>
              <a:gd name="T57" fmla="*/ 127449 h 53"/>
              <a:gd name="T58" fmla="*/ 54909 w 68"/>
              <a:gd name="T59" fmla="*/ 99892 h 53"/>
              <a:gd name="T60" fmla="*/ 233362 w 68"/>
              <a:gd name="T61" fmla="*/ 103337 h 53"/>
              <a:gd name="T62" fmla="*/ 233362 w 68"/>
              <a:gd name="T63" fmla="*/ 179117 h 53"/>
              <a:gd name="T64" fmla="*/ 54909 w 68"/>
              <a:gd name="T65" fmla="*/ 182562 h 53"/>
              <a:gd name="T66" fmla="*/ 51477 w 68"/>
              <a:gd name="T67" fmla="*/ 151561 h 53"/>
              <a:gd name="T68" fmla="*/ 229930 w 68"/>
              <a:gd name="T69" fmla="*/ 148116 h 53"/>
              <a:gd name="T70" fmla="*/ 233362 w 68"/>
              <a:gd name="T71" fmla="*/ 179117 h 5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8" h="53">
                <a:moveTo>
                  <a:pt x="10" y="8"/>
                </a:moveTo>
                <a:cubicBezTo>
                  <a:pt x="10" y="9"/>
                  <a:pt x="10" y="9"/>
                  <a:pt x="9" y="9"/>
                </a:cubicBezTo>
                <a:cubicBezTo>
                  <a:pt x="2" y="9"/>
                  <a:pt x="2" y="9"/>
                  <a:pt x="2" y="9"/>
                </a:cubicBezTo>
                <a:cubicBezTo>
                  <a:pt x="1" y="9"/>
                  <a:pt x="0" y="9"/>
                  <a:pt x="0" y="8"/>
                </a:cubicBezTo>
                <a:cubicBezTo>
                  <a:pt x="0" y="1"/>
                  <a:pt x="0" y="1"/>
                  <a:pt x="0" y="1"/>
                </a:cubicBezTo>
                <a:cubicBezTo>
                  <a:pt x="0" y="0"/>
                  <a:pt x="1" y="0"/>
                  <a:pt x="2" y="0"/>
                </a:cubicBezTo>
                <a:cubicBezTo>
                  <a:pt x="9" y="0"/>
                  <a:pt x="9" y="0"/>
                  <a:pt x="9" y="0"/>
                </a:cubicBezTo>
                <a:cubicBezTo>
                  <a:pt x="10" y="0"/>
                  <a:pt x="10" y="0"/>
                  <a:pt x="10" y="1"/>
                </a:cubicBezTo>
                <a:lnTo>
                  <a:pt x="10" y="8"/>
                </a:lnTo>
                <a:close/>
                <a:moveTo>
                  <a:pt x="10" y="23"/>
                </a:moveTo>
                <a:cubicBezTo>
                  <a:pt x="10" y="23"/>
                  <a:pt x="10" y="24"/>
                  <a:pt x="9" y="24"/>
                </a:cubicBezTo>
                <a:cubicBezTo>
                  <a:pt x="2" y="24"/>
                  <a:pt x="2" y="24"/>
                  <a:pt x="2" y="24"/>
                </a:cubicBezTo>
                <a:cubicBezTo>
                  <a:pt x="1" y="24"/>
                  <a:pt x="0" y="23"/>
                  <a:pt x="0" y="23"/>
                </a:cubicBezTo>
                <a:cubicBezTo>
                  <a:pt x="0" y="15"/>
                  <a:pt x="0" y="15"/>
                  <a:pt x="0" y="15"/>
                </a:cubicBezTo>
                <a:cubicBezTo>
                  <a:pt x="0" y="15"/>
                  <a:pt x="1" y="14"/>
                  <a:pt x="2" y="14"/>
                </a:cubicBezTo>
                <a:cubicBezTo>
                  <a:pt x="9" y="14"/>
                  <a:pt x="9" y="14"/>
                  <a:pt x="9" y="14"/>
                </a:cubicBezTo>
                <a:cubicBezTo>
                  <a:pt x="10" y="14"/>
                  <a:pt x="10" y="15"/>
                  <a:pt x="10" y="15"/>
                </a:cubicBezTo>
                <a:lnTo>
                  <a:pt x="10" y="23"/>
                </a:lnTo>
                <a:close/>
                <a:moveTo>
                  <a:pt x="10" y="37"/>
                </a:moveTo>
                <a:cubicBezTo>
                  <a:pt x="10" y="38"/>
                  <a:pt x="10" y="38"/>
                  <a:pt x="9" y="38"/>
                </a:cubicBezTo>
                <a:cubicBezTo>
                  <a:pt x="2" y="38"/>
                  <a:pt x="2" y="38"/>
                  <a:pt x="2" y="38"/>
                </a:cubicBezTo>
                <a:cubicBezTo>
                  <a:pt x="1" y="38"/>
                  <a:pt x="0" y="38"/>
                  <a:pt x="0" y="37"/>
                </a:cubicBezTo>
                <a:cubicBezTo>
                  <a:pt x="0" y="30"/>
                  <a:pt x="0" y="30"/>
                  <a:pt x="0" y="30"/>
                </a:cubicBezTo>
                <a:cubicBezTo>
                  <a:pt x="0" y="29"/>
                  <a:pt x="1" y="29"/>
                  <a:pt x="2" y="29"/>
                </a:cubicBezTo>
                <a:cubicBezTo>
                  <a:pt x="9" y="29"/>
                  <a:pt x="9" y="29"/>
                  <a:pt x="9" y="29"/>
                </a:cubicBezTo>
                <a:cubicBezTo>
                  <a:pt x="10" y="29"/>
                  <a:pt x="10" y="29"/>
                  <a:pt x="10" y="30"/>
                </a:cubicBezTo>
                <a:lnTo>
                  <a:pt x="10" y="37"/>
                </a:lnTo>
                <a:close/>
                <a:moveTo>
                  <a:pt x="10" y="52"/>
                </a:moveTo>
                <a:cubicBezTo>
                  <a:pt x="10" y="52"/>
                  <a:pt x="10" y="53"/>
                  <a:pt x="9" y="53"/>
                </a:cubicBezTo>
                <a:cubicBezTo>
                  <a:pt x="2" y="53"/>
                  <a:pt x="2" y="53"/>
                  <a:pt x="2" y="53"/>
                </a:cubicBezTo>
                <a:cubicBezTo>
                  <a:pt x="1" y="53"/>
                  <a:pt x="0" y="52"/>
                  <a:pt x="0" y="52"/>
                </a:cubicBezTo>
                <a:cubicBezTo>
                  <a:pt x="0" y="44"/>
                  <a:pt x="0" y="44"/>
                  <a:pt x="0" y="44"/>
                </a:cubicBezTo>
                <a:cubicBezTo>
                  <a:pt x="0" y="44"/>
                  <a:pt x="1" y="43"/>
                  <a:pt x="2" y="43"/>
                </a:cubicBezTo>
                <a:cubicBezTo>
                  <a:pt x="9" y="43"/>
                  <a:pt x="9" y="43"/>
                  <a:pt x="9" y="43"/>
                </a:cubicBezTo>
                <a:cubicBezTo>
                  <a:pt x="10" y="43"/>
                  <a:pt x="10" y="44"/>
                  <a:pt x="10" y="44"/>
                </a:cubicBezTo>
                <a:lnTo>
                  <a:pt x="10" y="52"/>
                </a:lnTo>
                <a:close/>
                <a:moveTo>
                  <a:pt x="68" y="8"/>
                </a:moveTo>
                <a:cubicBezTo>
                  <a:pt x="68" y="9"/>
                  <a:pt x="68" y="9"/>
                  <a:pt x="67" y="9"/>
                </a:cubicBezTo>
                <a:cubicBezTo>
                  <a:pt x="16" y="9"/>
                  <a:pt x="16" y="9"/>
                  <a:pt x="16" y="9"/>
                </a:cubicBezTo>
                <a:cubicBezTo>
                  <a:pt x="16" y="9"/>
                  <a:pt x="15" y="9"/>
                  <a:pt x="15" y="8"/>
                </a:cubicBezTo>
                <a:cubicBezTo>
                  <a:pt x="15" y="1"/>
                  <a:pt x="15" y="1"/>
                  <a:pt x="15" y="1"/>
                </a:cubicBezTo>
                <a:cubicBezTo>
                  <a:pt x="15" y="0"/>
                  <a:pt x="16" y="0"/>
                  <a:pt x="16" y="0"/>
                </a:cubicBezTo>
                <a:cubicBezTo>
                  <a:pt x="67" y="0"/>
                  <a:pt x="67" y="0"/>
                  <a:pt x="67" y="0"/>
                </a:cubicBezTo>
                <a:cubicBezTo>
                  <a:pt x="68" y="0"/>
                  <a:pt x="68" y="0"/>
                  <a:pt x="68" y="1"/>
                </a:cubicBezTo>
                <a:lnTo>
                  <a:pt x="68" y="8"/>
                </a:lnTo>
                <a:close/>
                <a:moveTo>
                  <a:pt x="68" y="23"/>
                </a:moveTo>
                <a:cubicBezTo>
                  <a:pt x="68" y="23"/>
                  <a:pt x="68" y="24"/>
                  <a:pt x="67" y="24"/>
                </a:cubicBezTo>
                <a:cubicBezTo>
                  <a:pt x="16" y="24"/>
                  <a:pt x="16" y="24"/>
                  <a:pt x="16" y="24"/>
                </a:cubicBezTo>
                <a:cubicBezTo>
                  <a:pt x="16" y="24"/>
                  <a:pt x="15" y="23"/>
                  <a:pt x="15" y="23"/>
                </a:cubicBezTo>
                <a:cubicBezTo>
                  <a:pt x="15" y="15"/>
                  <a:pt x="15" y="15"/>
                  <a:pt x="15" y="15"/>
                </a:cubicBezTo>
                <a:cubicBezTo>
                  <a:pt x="15" y="15"/>
                  <a:pt x="16" y="14"/>
                  <a:pt x="16" y="14"/>
                </a:cubicBezTo>
                <a:cubicBezTo>
                  <a:pt x="67" y="14"/>
                  <a:pt x="67" y="14"/>
                  <a:pt x="67" y="14"/>
                </a:cubicBezTo>
                <a:cubicBezTo>
                  <a:pt x="68" y="14"/>
                  <a:pt x="68" y="15"/>
                  <a:pt x="68" y="15"/>
                </a:cubicBezTo>
                <a:lnTo>
                  <a:pt x="68" y="23"/>
                </a:lnTo>
                <a:close/>
                <a:moveTo>
                  <a:pt x="68" y="37"/>
                </a:moveTo>
                <a:cubicBezTo>
                  <a:pt x="68" y="38"/>
                  <a:pt x="68" y="38"/>
                  <a:pt x="67" y="38"/>
                </a:cubicBezTo>
                <a:cubicBezTo>
                  <a:pt x="16" y="38"/>
                  <a:pt x="16" y="38"/>
                  <a:pt x="16" y="38"/>
                </a:cubicBezTo>
                <a:cubicBezTo>
                  <a:pt x="16" y="38"/>
                  <a:pt x="15" y="38"/>
                  <a:pt x="15" y="37"/>
                </a:cubicBezTo>
                <a:cubicBezTo>
                  <a:pt x="15" y="30"/>
                  <a:pt x="15" y="30"/>
                  <a:pt x="15" y="30"/>
                </a:cubicBezTo>
                <a:cubicBezTo>
                  <a:pt x="15" y="29"/>
                  <a:pt x="16" y="29"/>
                  <a:pt x="16" y="29"/>
                </a:cubicBezTo>
                <a:cubicBezTo>
                  <a:pt x="67" y="29"/>
                  <a:pt x="67" y="29"/>
                  <a:pt x="67" y="29"/>
                </a:cubicBezTo>
                <a:cubicBezTo>
                  <a:pt x="68" y="29"/>
                  <a:pt x="68" y="29"/>
                  <a:pt x="68" y="30"/>
                </a:cubicBezTo>
                <a:lnTo>
                  <a:pt x="68" y="37"/>
                </a:lnTo>
                <a:close/>
                <a:moveTo>
                  <a:pt x="68" y="52"/>
                </a:moveTo>
                <a:cubicBezTo>
                  <a:pt x="68" y="52"/>
                  <a:pt x="68" y="53"/>
                  <a:pt x="67" y="53"/>
                </a:cubicBezTo>
                <a:cubicBezTo>
                  <a:pt x="16" y="53"/>
                  <a:pt x="16" y="53"/>
                  <a:pt x="16" y="53"/>
                </a:cubicBezTo>
                <a:cubicBezTo>
                  <a:pt x="16" y="53"/>
                  <a:pt x="15" y="52"/>
                  <a:pt x="15" y="52"/>
                </a:cubicBezTo>
                <a:cubicBezTo>
                  <a:pt x="15" y="44"/>
                  <a:pt x="15" y="44"/>
                  <a:pt x="15" y="44"/>
                </a:cubicBezTo>
                <a:cubicBezTo>
                  <a:pt x="15" y="44"/>
                  <a:pt x="16" y="43"/>
                  <a:pt x="16" y="43"/>
                </a:cubicBezTo>
                <a:cubicBezTo>
                  <a:pt x="67" y="43"/>
                  <a:pt x="67" y="43"/>
                  <a:pt x="67" y="43"/>
                </a:cubicBezTo>
                <a:cubicBezTo>
                  <a:pt x="68" y="43"/>
                  <a:pt x="68" y="44"/>
                  <a:pt x="68" y="44"/>
                </a:cubicBezTo>
                <a:lnTo>
                  <a:pt x="68" y="52"/>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79" name="Freeform 39">
            <a:extLst>
              <a:ext uri="{FF2B5EF4-FFF2-40B4-BE49-F238E27FC236}">
                <a16:creationId xmlns:a16="http://schemas.microsoft.com/office/drawing/2014/main" id="{B7C54C40-74E1-4B6A-9CA5-1550E5E6C41E}"/>
              </a:ext>
            </a:extLst>
          </p:cNvPr>
          <p:cNvSpPr>
            <a:spLocks noEditPoints="1"/>
          </p:cNvSpPr>
          <p:nvPr/>
        </p:nvSpPr>
        <p:spPr bwMode="auto">
          <a:xfrm>
            <a:off x="7240565" y="3033408"/>
            <a:ext cx="238108" cy="189884"/>
          </a:xfrm>
          <a:custGeom>
            <a:avLst/>
            <a:gdLst>
              <a:gd name="T0" fmla="*/ 250825 w 73"/>
              <a:gd name="T1" fmla="*/ 20692 h 58"/>
              <a:gd name="T2" fmla="*/ 250825 w 73"/>
              <a:gd name="T3" fmla="*/ 179333 h 58"/>
              <a:gd name="T4" fmla="*/ 230209 w 73"/>
              <a:gd name="T5" fmla="*/ 200025 h 58"/>
              <a:gd name="T6" fmla="*/ 24052 w 73"/>
              <a:gd name="T7" fmla="*/ 200025 h 58"/>
              <a:gd name="T8" fmla="*/ 0 w 73"/>
              <a:gd name="T9" fmla="*/ 179333 h 58"/>
              <a:gd name="T10" fmla="*/ 0 w 73"/>
              <a:gd name="T11" fmla="*/ 20692 h 58"/>
              <a:gd name="T12" fmla="*/ 24052 w 73"/>
              <a:gd name="T13" fmla="*/ 0 h 58"/>
              <a:gd name="T14" fmla="*/ 230209 w 73"/>
              <a:gd name="T15" fmla="*/ 0 h 58"/>
              <a:gd name="T16" fmla="*/ 250825 w 73"/>
              <a:gd name="T17" fmla="*/ 20692 h 58"/>
              <a:gd name="T18" fmla="*/ 17180 w 73"/>
              <a:gd name="T19" fmla="*/ 20692 h 58"/>
              <a:gd name="T20" fmla="*/ 17180 w 73"/>
              <a:gd name="T21" fmla="*/ 48282 h 58"/>
              <a:gd name="T22" fmla="*/ 233645 w 73"/>
              <a:gd name="T23" fmla="*/ 48282 h 58"/>
              <a:gd name="T24" fmla="*/ 233645 w 73"/>
              <a:gd name="T25" fmla="*/ 20692 h 58"/>
              <a:gd name="T26" fmla="*/ 230209 w 73"/>
              <a:gd name="T27" fmla="*/ 13795 h 58"/>
              <a:gd name="T28" fmla="*/ 24052 w 73"/>
              <a:gd name="T29" fmla="*/ 13795 h 58"/>
              <a:gd name="T30" fmla="*/ 17180 w 73"/>
              <a:gd name="T31" fmla="*/ 20692 h 58"/>
              <a:gd name="T32" fmla="*/ 233645 w 73"/>
              <a:gd name="T33" fmla="*/ 179333 h 58"/>
              <a:gd name="T34" fmla="*/ 233645 w 73"/>
              <a:gd name="T35" fmla="*/ 100013 h 58"/>
              <a:gd name="T36" fmla="*/ 17180 w 73"/>
              <a:gd name="T37" fmla="*/ 100013 h 58"/>
              <a:gd name="T38" fmla="*/ 17180 w 73"/>
              <a:gd name="T39" fmla="*/ 179333 h 58"/>
              <a:gd name="T40" fmla="*/ 24052 w 73"/>
              <a:gd name="T41" fmla="*/ 182781 h 58"/>
              <a:gd name="T42" fmla="*/ 230209 w 73"/>
              <a:gd name="T43" fmla="*/ 182781 h 58"/>
              <a:gd name="T44" fmla="*/ 233645 w 73"/>
              <a:gd name="T45" fmla="*/ 179333 h 58"/>
              <a:gd name="T46" fmla="*/ 34360 w 73"/>
              <a:gd name="T47" fmla="*/ 148294 h 58"/>
              <a:gd name="T48" fmla="*/ 68719 w 73"/>
              <a:gd name="T49" fmla="*/ 148294 h 58"/>
              <a:gd name="T50" fmla="*/ 68719 w 73"/>
              <a:gd name="T51" fmla="*/ 165538 h 58"/>
              <a:gd name="T52" fmla="*/ 34360 w 73"/>
              <a:gd name="T53" fmla="*/ 165538 h 58"/>
              <a:gd name="T54" fmla="*/ 34360 w 73"/>
              <a:gd name="T55" fmla="*/ 148294 h 58"/>
              <a:gd name="T56" fmla="*/ 85899 w 73"/>
              <a:gd name="T57" fmla="*/ 148294 h 58"/>
              <a:gd name="T58" fmla="*/ 134002 w 73"/>
              <a:gd name="T59" fmla="*/ 148294 h 58"/>
              <a:gd name="T60" fmla="*/ 134002 w 73"/>
              <a:gd name="T61" fmla="*/ 165538 h 58"/>
              <a:gd name="T62" fmla="*/ 85899 w 73"/>
              <a:gd name="T63" fmla="*/ 165538 h 58"/>
              <a:gd name="T64" fmla="*/ 85899 w 73"/>
              <a:gd name="T65" fmla="*/ 148294 h 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3" h="58">
                <a:moveTo>
                  <a:pt x="73" y="6"/>
                </a:moveTo>
                <a:cubicBezTo>
                  <a:pt x="73" y="52"/>
                  <a:pt x="73" y="52"/>
                  <a:pt x="73" y="52"/>
                </a:cubicBezTo>
                <a:cubicBezTo>
                  <a:pt x="73" y="55"/>
                  <a:pt x="71" y="58"/>
                  <a:pt x="67" y="58"/>
                </a:cubicBezTo>
                <a:cubicBezTo>
                  <a:pt x="7" y="58"/>
                  <a:pt x="7" y="58"/>
                  <a:pt x="7" y="58"/>
                </a:cubicBezTo>
                <a:cubicBezTo>
                  <a:pt x="3" y="58"/>
                  <a:pt x="0" y="55"/>
                  <a:pt x="0" y="52"/>
                </a:cubicBezTo>
                <a:cubicBezTo>
                  <a:pt x="0" y="6"/>
                  <a:pt x="0" y="6"/>
                  <a:pt x="0" y="6"/>
                </a:cubicBezTo>
                <a:cubicBezTo>
                  <a:pt x="0" y="2"/>
                  <a:pt x="3" y="0"/>
                  <a:pt x="7" y="0"/>
                </a:cubicBezTo>
                <a:cubicBezTo>
                  <a:pt x="67" y="0"/>
                  <a:pt x="67" y="0"/>
                  <a:pt x="67" y="0"/>
                </a:cubicBezTo>
                <a:cubicBezTo>
                  <a:pt x="71" y="0"/>
                  <a:pt x="73" y="2"/>
                  <a:pt x="73" y="6"/>
                </a:cubicBezTo>
                <a:close/>
                <a:moveTo>
                  <a:pt x="5" y="6"/>
                </a:moveTo>
                <a:cubicBezTo>
                  <a:pt x="5" y="14"/>
                  <a:pt x="5" y="14"/>
                  <a:pt x="5" y="14"/>
                </a:cubicBezTo>
                <a:cubicBezTo>
                  <a:pt x="68" y="14"/>
                  <a:pt x="68" y="14"/>
                  <a:pt x="68" y="14"/>
                </a:cubicBezTo>
                <a:cubicBezTo>
                  <a:pt x="68" y="6"/>
                  <a:pt x="68" y="6"/>
                  <a:pt x="68" y="6"/>
                </a:cubicBezTo>
                <a:cubicBezTo>
                  <a:pt x="68" y="5"/>
                  <a:pt x="68" y="4"/>
                  <a:pt x="67" y="4"/>
                </a:cubicBezTo>
                <a:cubicBezTo>
                  <a:pt x="7" y="4"/>
                  <a:pt x="7" y="4"/>
                  <a:pt x="7" y="4"/>
                </a:cubicBezTo>
                <a:cubicBezTo>
                  <a:pt x="6" y="4"/>
                  <a:pt x="5" y="5"/>
                  <a:pt x="5" y="6"/>
                </a:cubicBezTo>
                <a:close/>
                <a:moveTo>
                  <a:pt x="68" y="52"/>
                </a:moveTo>
                <a:cubicBezTo>
                  <a:pt x="68" y="29"/>
                  <a:pt x="68" y="29"/>
                  <a:pt x="68" y="29"/>
                </a:cubicBezTo>
                <a:cubicBezTo>
                  <a:pt x="5" y="29"/>
                  <a:pt x="5" y="29"/>
                  <a:pt x="5" y="29"/>
                </a:cubicBezTo>
                <a:cubicBezTo>
                  <a:pt x="5" y="52"/>
                  <a:pt x="5" y="52"/>
                  <a:pt x="5" y="52"/>
                </a:cubicBezTo>
                <a:cubicBezTo>
                  <a:pt x="5" y="52"/>
                  <a:pt x="6" y="53"/>
                  <a:pt x="7" y="53"/>
                </a:cubicBezTo>
                <a:cubicBezTo>
                  <a:pt x="67" y="53"/>
                  <a:pt x="67" y="53"/>
                  <a:pt x="67" y="53"/>
                </a:cubicBezTo>
                <a:cubicBezTo>
                  <a:pt x="68" y="53"/>
                  <a:pt x="68" y="52"/>
                  <a:pt x="68" y="52"/>
                </a:cubicBezTo>
                <a:close/>
                <a:moveTo>
                  <a:pt x="10" y="43"/>
                </a:moveTo>
                <a:cubicBezTo>
                  <a:pt x="20" y="43"/>
                  <a:pt x="20" y="43"/>
                  <a:pt x="20" y="43"/>
                </a:cubicBezTo>
                <a:cubicBezTo>
                  <a:pt x="20" y="48"/>
                  <a:pt x="20" y="48"/>
                  <a:pt x="20" y="48"/>
                </a:cubicBezTo>
                <a:cubicBezTo>
                  <a:pt x="10" y="48"/>
                  <a:pt x="10" y="48"/>
                  <a:pt x="10" y="48"/>
                </a:cubicBezTo>
                <a:lnTo>
                  <a:pt x="10" y="43"/>
                </a:lnTo>
                <a:close/>
                <a:moveTo>
                  <a:pt x="25" y="43"/>
                </a:moveTo>
                <a:cubicBezTo>
                  <a:pt x="39" y="43"/>
                  <a:pt x="39" y="43"/>
                  <a:pt x="39" y="43"/>
                </a:cubicBezTo>
                <a:cubicBezTo>
                  <a:pt x="39" y="48"/>
                  <a:pt x="39" y="48"/>
                  <a:pt x="39" y="48"/>
                </a:cubicBezTo>
                <a:cubicBezTo>
                  <a:pt x="25" y="48"/>
                  <a:pt x="25" y="48"/>
                  <a:pt x="25" y="48"/>
                </a:cubicBezTo>
                <a:lnTo>
                  <a:pt x="25" y="43"/>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80" name="Freeform 102">
            <a:extLst>
              <a:ext uri="{FF2B5EF4-FFF2-40B4-BE49-F238E27FC236}">
                <a16:creationId xmlns:a16="http://schemas.microsoft.com/office/drawing/2014/main" id="{627105AE-E5EA-4454-95AF-37FEA8263202}"/>
              </a:ext>
            </a:extLst>
          </p:cNvPr>
          <p:cNvSpPr>
            <a:spLocks noEditPoints="1"/>
          </p:cNvSpPr>
          <p:nvPr/>
        </p:nvSpPr>
        <p:spPr bwMode="auto">
          <a:xfrm>
            <a:off x="2010683" y="4954589"/>
            <a:ext cx="236537" cy="168275"/>
          </a:xfrm>
          <a:custGeom>
            <a:avLst/>
            <a:gdLst>
              <a:gd name="T0" fmla="*/ 233109 w 69"/>
              <a:gd name="T1" fmla="*/ 168275 h 49"/>
              <a:gd name="T2" fmla="*/ 140551 w 69"/>
              <a:gd name="T3" fmla="*/ 168275 h 49"/>
              <a:gd name="T4" fmla="*/ 143979 w 69"/>
              <a:gd name="T5" fmla="*/ 164841 h 49"/>
              <a:gd name="T6" fmla="*/ 140551 w 69"/>
              <a:gd name="T7" fmla="*/ 130499 h 49"/>
              <a:gd name="T8" fmla="*/ 137123 w 69"/>
              <a:gd name="T9" fmla="*/ 127065 h 49"/>
              <a:gd name="T10" fmla="*/ 102842 w 69"/>
              <a:gd name="T11" fmla="*/ 127065 h 49"/>
              <a:gd name="T12" fmla="*/ 95986 w 69"/>
              <a:gd name="T13" fmla="*/ 130499 h 49"/>
              <a:gd name="T14" fmla="*/ 95986 w 69"/>
              <a:gd name="T15" fmla="*/ 164841 h 49"/>
              <a:gd name="T16" fmla="*/ 99414 w 69"/>
              <a:gd name="T17" fmla="*/ 168275 h 49"/>
              <a:gd name="T18" fmla="*/ 6856 w 69"/>
              <a:gd name="T19" fmla="*/ 168275 h 49"/>
              <a:gd name="T20" fmla="*/ 0 w 69"/>
              <a:gd name="T21" fmla="*/ 157972 h 49"/>
              <a:gd name="T22" fmla="*/ 3428 w 69"/>
              <a:gd name="T23" fmla="*/ 144236 h 49"/>
              <a:gd name="T24" fmla="*/ 58277 w 69"/>
              <a:gd name="T25" fmla="*/ 6868 h 49"/>
              <a:gd name="T26" fmla="*/ 68561 w 69"/>
              <a:gd name="T27" fmla="*/ 0 h 49"/>
              <a:gd name="T28" fmla="*/ 109698 w 69"/>
              <a:gd name="T29" fmla="*/ 0 h 49"/>
              <a:gd name="T30" fmla="*/ 106270 w 69"/>
              <a:gd name="T31" fmla="*/ 6868 h 49"/>
              <a:gd name="T32" fmla="*/ 106270 w 69"/>
              <a:gd name="T33" fmla="*/ 30908 h 49"/>
              <a:gd name="T34" fmla="*/ 109698 w 69"/>
              <a:gd name="T35" fmla="*/ 34342 h 49"/>
              <a:gd name="T36" fmla="*/ 130267 w 69"/>
              <a:gd name="T37" fmla="*/ 34342 h 49"/>
              <a:gd name="T38" fmla="*/ 133695 w 69"/>
              <a:gd name="T39" fmla="*/ 30908 h 49"/>
              <a:gd name="T40" fmla="*/ 133695 w 69"/>
              <a:gd name="T41" fmla="*/ 6868 h 49"/>
              <a:gd name="T42" fmla="*/ 126839 w 69"/>
              <a:gd name="T43" fmla="*/ 0 h 49"/>
              <a:gd name="T44" fmla="*/ 171404 w 69"/>
              <a:gd name="T45" fmla="*/ 0 h 49"/>
              <a:gd name="T46" fmla="*/ 181688 w 69"/>
              <a:gd name="T47" fmla="*/ 6868 h 49"/>
              <a:gd name="T48" fmla="*/ 233109 w 69"/>
              <a:gd name="T49" fmla="*/ 144236 h 49"/>
              <a:gd name="T50" fmla="*/ 236537 w 69"/>
              <a:gd name="T51" fmla="*/ 157972 h 49"/>
              <a:gd name="T52" fmla="*/ 233109 w 69"/>
              <a:gd name="T53" fmla="*/ 168275 h 49"/>
              <a:gd name="T54" fmla="*/ 140551 w 69"/>
              <a:gd name="T55" fmla="*/ 96157 h 49"/>
              <a:gd name="T56" fmla="*/ 137123 w 69"/>
              <a:gd name="T57" fmla="*/ 54947 h 49"/>
              <a:gd name="T58" fmla="*/ 130267 w 69"/>
              <a:gd name="T59" fmla="*/ 51513 h 49"/>
              <a:gd name="T60" fmla="*/ 106270 w 69"/>
              <a:gd name="T61" fmla="*/ 51513 h 49"/>
              <a:gd name="T62" fmla="*/ 102842 w 69"/>
              <a:gd name="T63" fmla="*/ 54947 h 49"/>
              <a:gd name="T64" fmla="*/ 99414 w 69"/>
              <a:gd name="T65" fmla="*/ 96157 h 49"/>
              <a:gd name="T66" fmla="*/ 99414 w 69"/>
              <a:gd name="T67" fmla="*/ 99591 h 49"/>
              <a:gd name="T68" fmla="*/ 102842 w 69"/>
              <a:gd name="T69" fmla="*/ 103026 h 49"/>
              <a:gd name="T70" fmla="*/ 137123 w 69"/>
              <a:gd name="T71" fmla="*/ 103026 h 49"/>
              <a:gd name="T72" fmla="*/ 140551 w 69"/>
              <a:gd name="T73" fmla="*/ 99591 h 49"/>
              <a:gd name="T74" fmla="*/ 140551 w 69"/>
              <a:gd name="T75" fmla="*/ 96157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9" h="49">
                <a:moveTo>
                  <a:pt x="68" y="49"/>
                </a:moveTo>
                <a:cubicBezTo>
                  <a:pt x="41" y="49"/>
                  <a:pt x="41" y="49"/>
                  <a:pt x="41" y="49"/>
                </a:cubicBezTo>
                <a:cubicBezTo>
                  <a:pt x="42" y="49"/>
                  <a:pt x="42" y="48"/>
                  <a:pt x="42" y="48"/>
                </a:cubicBezTo>
                <a:cubicBezTo>
                  <a:pt x="41" y="38"/>
                  <a:pt x="41" y="38"/>
                  <a:pt x="41" y="38"/>
                </a:cubicBezTo>
                <a:cubicBezTo>
                  <a:pt x="41" y="37"/>
                  <a:pt x="41" y="37"/>
                  <a:pt x="40" y="37"/>
                </a:cubicBezTo>
                <a:cubicBezTo>
                  <a:pt x="30" y="37"/>
                  <a:pt x="30" y="37"/>
                  <a:pt x="30" y="37"/>
                </a:cubicBezTo>
                <a:cubicBezTo>
                  <a:pt x="29" y="37"/>
                  <a:pt x="28" y="37"/>
                  <a:pt x="28" y="38"/>
                </a:cubicBezTo>
                <a:cubicBezTo>
                  <a:pt x="28" y="48"/>
                  <a:pt x="28" y="48"/>
                  <a:pt x="28" y="48"/>
                </a:cubicBezTo>
                <a:cubicBezTo>
                  <a:pt x="28" y="48"/>
                  <a:pt x="28" y="49"/>
                  <a:pt x="29" y="49"/>
                </a:cubicBezTo>
                <a:cubicBezTo>
                  <a:pt x="2" y="49"/>
                  <a:pt x="2" y="49"/>
                  <a:pt x="2" y="49"/>
                </a:cubicBezTo>
                <a:cubicBezTo>
                  <a:pt x="1" y="49"/>
                  <a:pt x="0" y="47"/>
                  <a:pt x="0" y="46"/>
                </a:cubicBezTo>
                <a:cubicBezTo>
                  <a:pt x="0" y="45"/>
                  <a:pt x="1" y="43"/>
                  <a:pt x="1" y="42"/>
                </a:cubicBezTo>
                <a:cubicBezTo>
                  <a:pt x="17" y="2"/>
                  <a:pt x="17" y="2"/>
                  <a:pt x="17" y="2"/>
                </a:cubicBezTo>
                <a:cubicBezTo>
                  <a:pt x="18" y="1"/>
                  <a:pt x="19" y="0"/>
                  <a:pt x="20" y="0"/>
                </a:cubicBezTo>
                <a:cubicBezTo>
                  <a:pt x="32" y="0"/>
                  <a:pt x="32" y="0"/>
                  <a:pt x="32" y="0"/>
                </a:cubicBezTo>
                <a:cubicBezTo>
                  <a:pt x="32" y="0"/>
                  <a:pt x="31" y="1"/>
                  <a:pt x="31" y="2"/>
                </a:cubicBezTo>
                <a:cubicBezTo>
                  <a:pt x="31" y="9"/>
                  <a:pt x="31" y="9"/>
                  <a:pt x="31" y="9"/>
                </a:cubicBezTo>
                <a:cubicBezTo>
                  <a:pt x="31" y="10"/>
                  <a:pt x="31" y="10"/>
                  <a:pt x="32" y="10"/>
                </a:cubicBezTo>
                <a:cubicBezTo>
                  <a:pt x="38" y="10"/>
                  <a:pt x="38" y="10"/>
                  <a:pt x="38" y="10"/>
                </a:cubicBezTo>
                <a:cubicBezTo>
                  <a:pt x="39" y="10"/>
                  <a:pt x="39" y="10"/>
                  <a:pt x="39" y="9"/>
                </a:cubicBezTo>
                <a:cubicBezTo>
                  <a:pt x="39" y="2"/>
                  <a:pt x="39" y="2"/>
                  <a:pt x="39" y="2"/>
                </a:cubicBezTo>
                <a:cubicBezTo>
                  <a:pt x="39" y="1"/>
                  <a:pt x="38" y="0"/>
                  <a:pt x="37" y="0"/>
                </a:cubicBezTo>
                <a:cubicBezTo>
                  <a:pt x="50" y="0"/>
                  <a:pt x="50" y="0"/>
                  <a:pt x="50" y="0"/>
                </a:cubicBezTo>
                <a:cubicBezTo>
                  <a:pt x="51" y="0"/>
                  <a:pt x="52" y="1"/>
                  <a:pt x="53" y="2"/>
                </a:cubicBezTo>
                <a:cubicBezTo>
                  <a:pt x="68" y="42"/>
                  <a:pt x="68" y="42"/>
                  <a:pt x="68" y="42"/>
                </a:cubicBezTo>
                <a:cubicBezTo>
                  <a:pt x="69" y="43"/>
                  <a:pt x="69" y="45"/>
                  <a:pt x="69" y="46"/>
                </a:cubicBezTo>
                <a:cubicBezTo>
                  <a:pt x="69" y="47"/>
                  <a:pt x="69" y="49"/>
                  <a:pt x="68" y="49"/>
                </a:cubicBezTo>
                <a:close/>
                <a:moveTo>
                  <a:pt x="41" y="28"/>
                </a:moveTo>
                <a:cubicBezTo>
                  <a:pt x="40" y="16"/>
                  <a:pt x="40" y="16"/>
                  <a:pt x="40" y="16"/>
                </a:cubicBezTo>
                <a:cubicBezTo>
                  <a:pt x="40" y="16"/>
                  <a:pt x="39" y="15"/>
                  <a:pt x="38" y="15"/>
                </a:cubicBezTo>
                <a:cubicBezTo>
                  <a:pt x="31" y="15"/>
                  <a:pt x="31" y="15"/>
                  <a:pt x="31" y="15"/>
                </a:cubicBezTo>
                <a:cubicBezTo>
                  <a:pt x="31" y="15"/>
                  <a:pt x="30" y="16"/>
                  <a:pt x="30" y="16"/>
                </a:cubicBezTo>
                <a:cubicBezTo>
                  <a:pt x="29" y="28"/>
                  <a:pt x="29" y="28"/>
                  <a:pt x="29" y="28"/>
                </a:cubicBezTo>
                <a:cubicBezTo>
                  <a:pt x="29" y="29"/>
                  <a:pt x="29" y="29"/>
                  <a:pt x="29" y="29"/>
                </a:cubicBezTo>
                <a:cubicBezTo>
                  <a:pt x="29" y="29"/>
                  <a:pt x="30" y="30"/>
                  <a:pt x="30" y="30"/>
                </a:cubicBezTo>
                <a:cubicBezTo>
                  <a:pt x="40" y="30"/>
                  <a:pt x="40" y="30"/>
                  <a:pt x="40" y="30"/>
                </a:cubicBezTo>
                <a:cubicBezTo>
                  <a:pt x="40" y="30"/>
                  <a:pt x="41" y="29"/>
                  <a:pt x="41" y="29"/>
                </a:cubicBezTo>
                <a:lnTo>
                  <a:pt x="41" y="28"/>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81" name="Freeform 217">
            <a:extLst>
              <a:ext uri="{FF2B5EF4-FFF2-40B4-BE49-F238E27FC236}">
                <a16:creationId xmlns:a16="http://schemas.microsoft.com/office/drawing/2014/main" id="{D000F0ED-4679-4F37-85EA-585C7D868CF9}"/>
              </a:ext>
            </a:extLst>
          </p:cNvPr>
          <p:cNvSpPr>
            <a:spLocks noEditPoints="1"/>
          </p:cNvSpPr>
          <p:nvPr/>
        </p:nvSpPr>
        <p:spPr bwMode="auto">
          <a:xfrm>
            <a:off x="3875720" y="5200797"/>
            <a:ext cx="246440" cy="184830"/>
          </a:xfrm>
          <a:custGeom>
            <a:avLst/>
            <a:gdLst>
              <a:gd name="T0" fmla="*/ 266700 w 78"/>
              <a:gd name="T1" fmla="*/ 200025 h 58"/>
              <a:gd name="T2" fmla="*/ 0 w 78"/>
              <a:gd name="T3" fmla="*/ 200025 h 58"/>
              <a:gd name="T4" fmla="*/ 0 w 78"/>
              <a:gd name="T5" fmla="*/ 0 h 58"/>
              <a:gd name="T6" fmla="*/ 17096 w 78"/>
              <a:gd name="T7" fmla="*/ 0 h 58"/>
              <a:gd name="T8" fmla="*/ 17096 w 78"/>
              <a:gd name="T9" fmla="*/ 182781 h 58"/>
              <a:gd name="T10" fmla="*/ 266700 w 78"/>
              <a:gd name="T11" fmla="*/ 182781 h 58"/>
              <a:gd name="T12" fmla="*/ 266700 w 78"/>
              <a:gd name="T13" fmla="*/ 200025 h 58"/>
              <a:gd name="T14" fmla="*/ 249604 w 78"/>
              <a:gd name="T15" fmla="*/ 75872 h 58"/>
              <a:gd name="T16" fmla="*/ 242765 w 78"/>
              <a:gd name="T17" fmla="*/ 79320 h 58"/>
              <a:gd name="T18" fmla="*/ 225669 w 78"/>
              <a:gd name="T19" fmla="*/ 62077 h 58"/>
              <a:gd name="T20" fmla="*/ 143608 w 78"/>
              <a:gd name="T21" fmla="*/ 144846 h 58"/>
              <a:gd name="T22" fmla="*/ 136769 w 78"/>
              <a:gd name="T23" fmla="*/ 144846 h 58"/>
              <a:gd name="T24" fmla="*/ 105996 w 78"/>
              <a:gd name="T25" fmla="*/ 117256 h 58"/>
              <a:gd name="T26" fmla="*/ 54708 w 78"/>
              <a:gd name="T27" fmla="*/ 168987 h 58"/>
              <a:gd name="T28" fmla="*/ 27354 w 78"/>
              <a:gd name="T29" fmla="*/ 144846 h 58"/>
              <a:gd name="T30" fmla="*/ 102577 w 78"/>
              <a:gd name="T31" fmla="*/ 68974 h 58"/>
              <a:gd name="T32" fmla="*/ 109415 w 78"/>
              <a:gd name="T33" fmla="*/ 68974 h 58"/>
              <a:gd name="T34" fmla="*/ 140188 w 78"/>
              <a:gd name="T35" fmla="*/ 100013 h 58"/>
              <a:gd name="T36" fmla="*/ 201735 w 78"/>
              <a:gd name="T37" fmla="*/ 37936 h 58"/>
              <a:gd name="T38" fmla="*/ 184638 w 78"/>
              <a:gd name="T39" fmla="*/ 20692 h 58"/>
              <a:gd name="T40" fmla="*/ 188058 w 78"/>
              <a:gd name="T41" fmla="*/ 13795 h 58"/>
              <a:gd name="T42" fmla="*/ 242765 w 78"/>
              <a:gd name="T43" fmla="*/ 13795 h 58"/>
              <a:gd name="T44" fmla="*/ 249604 w 78"/>
              <a:gd name="T45" fmla="*/ 20692 h 58"/>
              <a:gd name="T46" fmla="*/ 249604 w 78"/>
              <a:gd name="T47" fmla="*/ 75872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82" name="Freeform 173">
            <a:extLst>
              <a:ext uri="{FF2B5EF4-FFF2-40B4-BE49-F238E27FC236}">
                <a16:creationId xmlns:a16="http://schemas.microsoft.com/office/drawing/2014/main" id="{3BB0528D-0383-4A41-9791-619D052CDB01}"/>
              </a:ext>
            </a:extLst>
          </p:cNvPr>
          <p:cNvSpPr>
            <a:spLocks noEditPoints="1"/>
          </p:cNvSpPr>
          <p:nvPr/>
        </p:nvSpPr>
        <p:spPr bwMode="auto">
          <a:xfrm>
            <a:off x="3870381" y="4655681"/>
            <a:ext cx="257120" cy="257118"/>
          </a:xfrm>
          <a:custGeom>
            <a:avLst/>
            <a:gdLst>
              <a:gd name="T0" fmla="*/ 233363 w 68"/>
              <a:gd name="T1" fmla="*/ 151000 h 68"/>
              <a:gd name="T2" fmla="*/ 229931 w 68"/>
              <a:gd name="T3" fmla="*/ 157863 h 68"/>
              <a:gd name="T4" fmla="*/ 120113 w 68"/>
              <a:gd name="T5" fmla="*/ 229931 h 68"/>
              <a:gd name="T6" fmla="*/ 116682 w 68"/>
              <a:gd name="T7" fmla="*/ 233363 h 68"/>
              <a:gd name="T8" fmla="*/ 109818 w 68"/>
              <a:gd name="T9" fmla="*/ 229931 h 68"/>
              <a:gd name="T10" fmla="*/ 3432 w 68"/>
              <a:gd name="T11" fmla="*/ 157863 h 68"/>
              <a:gd name="T12" fmla="*/ 0 w 68"/>
              <a:gd name="T13" fmla="*/ 151000 h 68"/>
              <a:gd name="T14" fmla="*/ 0 w 68"/>
              <a:gd name="T15" fmla="*/ 78932 h 68"/>
              <a:gd name="T16" fmla="*/ 3432 w 68"/>
              <a:gd name="T17" fmla="*/ 72068 h 68"/>
              <a:gd name="T18" fmla="*/ 109818 w 68"/>
              <a:gd name="T19" fmla="*/ 0 h 68"/>
              <a:gd name="T20" fmla="*/ 116682 w 68"/>
              <a:gd name="T21" fmla="*/ 0 h 68"/>
              <a:gd name="T22" fmla="*/ 120113 w 68"/>
              <a:gd name="T23" fmla="*/ 0 h 68"/>
              <a:gd name="T24" fmla="*/ 229931 w 68"/>
              <a:gd name="T25" fmla="*/ 72068 h 68"/>
              <a:gd name="T26" fmla="*/ 233363 w 68"/>
              <a:gd name="T27" fmla="*/ 78932 h 68"/>
              <a:gd name="T28" fmla="*/ 233363 w 68"/>
              <a:gd name="T29" fmla="*/ 151000 h 68"/>
              <a:gd name="T30" fmla="*/ 44614 w 68"/>
              <a:gd name="T31" fmla="*/ 116682 h 68"/>
              <a:gd name="T32" fmla="*/ 20591 w 68"/>
              <a:gd name="T33" fmla="*/ 99522 h 68"/>
              <a:gd name="T34" fmla="*/ 20591 w 68"/>
              <a:gd name="T35" fmla="*/ 133841 h 68"/>
              <a:gd name="T36" fmla="*/ 44614 w 68"/>
              <a:gd name="T37" fmla="*/ 116682 h 68"/>
              <a:gd name="T38" fmla="*/ 106386 w 68"/>
              <a:gd name="T39" fmla="*/ 75500 h 68"/>
              <a:gd name="T40" fmla="*/ 106386 w 68"/>
              <a:gd name="T41" fmla="*/ 27454 h 68"/>
              <a:gd name="T42" fmla="*/ 27454 w 68"/>
              <a:gd name="T43" fmla="*/ 78932 h 68"/>
              <a:gd name="T44" fmla="*/ 61773 w 68"/>
              <a:gd name="T45" fmla="*/ 102954 h 68"/>
              <a:gd name="T46" fmla="*/ 106386 w 68"/>
              <a:gd name="T47" fmla="*/ 75500 h 68"/>
              <a:gd name="T48" fmla="*/ 106386 w 68"/>
              <a:gd name="T49" fmla="*/ 202477 h 68"/>
              <a:gd name="T50" fmla="*/ 106386 w 68"/>
              <a:gd name="T51" fmla="*/ 157863 h 68"/>
              <a:gd name="T52" fmla="*/ 61773 w 68"/>
              <a:gd name="T53" fmla="*/ 126977 h 68"/>
              <a:gd name="T54" fmla="*/ 27454 w 68"/>
              <a:gd name="T55" fmla="*/ 151000 h 68"/>
              <a:gd name="T56" fmla="*/ 106386 w 68"/>
              <a:gd name="T57" fmla="*/ 202477 h 68"/>
              <a:gd name="T58" fmla="*/ 151000 w 68"/>
              <a:gd name="T59" fmla="*/ 116682 h 68"/>
              <a:gd name="T60" fmla="*/ 116682 w 68"/>
              <a:gd name="T61" fmla="*/ 92659 h 68"/>
              <a:gd name="T62" fmla="*/ 78932 w 68"/>
              <a:gd name="T63" fmla="*/ 116682 h 68"/>
              <a:gd name="T64" fmla="*/ 116682 w 68"/>
              <a:gd name="T65" fmla="*/ 140704 h 68"/>
              <a:gd name="T66" fmla="*/ 151000 w 68"/>
              <a:gd name="T67" fmla="*/ 116682 h 68"/>
              <a:gd name="T68" fmla="*/ 205909 w 68"/>
              <a:gd name="T69" fmla="*/ 78932 h 68"/>
              <a:gd name="T70" fmla="*/ 126977 w 68"/>
              <a:gd name="T71" fmla="*/ 27454 h 68"/>
              <a:gd name="T72" fmla="*/ 126977 w 68"/>
              <a:gd name="T73" fmla="*/ 75500 h 68"/>
              <a:gd name="T74" fmla="*/ 168159 w 68"/>
              <a:gd name="T75" fmla="*/ 102954 h 68"/>
              <a:gd name="T76" fmla="*/ 205909 w 68"/>
              <a:gd name="T77" fmla="*/ 78932 h 68"/>
              <a:gd name="T78" fmla="*/ 205909 w 68"/>
              <a:gd name="T79" fmla="*/ 151000 h 68"/>
              <a:gd name="T80" fmla="*/ 168159 w 68"/>
              <a:gd name="T81" fmla="*/ 126977 h 68"/>
              <a:gd name="T82" fmla="*/ 126977 w 68"/>
              <a:gd name="T83" fmla="*/ 157863 h 68"/>
              <a:gd name="T84" fmla="*/ 126977 w 68"/>
              <a:gd name="T85" fmla="*/ 202477 h 68"/>
              <a:gd name="T86" fmla="*/ 205909 w 68"/>
              <a:gd name="T87" fmla="*/ 151000 h 68"/>
              <a:gd name="T88" fmla="*/ 212772 w 68"/>
              <a:gd name="T89" fmla="*/ 133841 h 68"/>
              <a:gd name="T90" fmla="*/ 212772 w 68"/>
              <a:gd name="T91" fmla="*/ 99522 h 68"/>
              <a:gd name="T92" fmla="*/ 188749 w 68"/>
              <a:gd name="T93" fmla="*/ 116682 h 68"/>
              <a:gd name="T94" fmla="*/ 212772 w 68"/>
              <a:gd name="T95" fmla="*/ 133841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8" h="68">
                <a:moveTo>
                  <a:pt x="68" y="44"/>
                </a:moveTo>
                <a:cubicBezTo>
                  <a:pt x="68" y="45"/>
                  <a:pt x="67" y="46"/>
                  <a:pt x="67" y="46"/>
                </a:cubicBezTo>
                <a:cubicBezTo>
                  <a:pt x="35" y="67"/>
                  <a:pt x="35" y="67"/>
                  <a:pt x="35" y="67"/>
                </a:cubicBezTo>
                <a:cubicBezTo>
                  <a:pt x="35" y="68"/>
                  <a:pt x="34" y="68"/>
                  <a:pt x="34" y="68"/>
                </a:cubicBezTo>
                <a:cubicBezTo>
                  <a:pt x="33" y="68"/>
                  <a:pt x="33" y="68"/>
                  <a:pt x="32" y="67"/>
                </a:cubicBezTo>
                <a:cubicBezTo>
                  <a:pt x="1" y="46"/>
                  <a:pt x="1" y="46"/>
                  <a:pt x="1" y="46"/>
                </a:cubicBezTo>
                <a:cubicBezTo>
                  <a:pt x="0" y="46"/>
                  <a:pt x="0" y="45"/>
                  <a:pt x="0" y="44"/>
                </a:cubicBezTo>
                <a:cubicBezTo>
                  <a:pt x="0" y="23"/>
                  <a:pt x="0" y="23"/>
                  <a:pt x="0" y="23"/>
                </a:cubicBezTo>
                <a:cubicBezTo>
                  <a:pt x="0" y="22"/>
                  <a:pt x="0" y="21"/>
                  <a:pt x="1" y="21"/>
                </a:cubicBezTo>
                <a:cubicBezTo>
                  <a:pt x="32" y="0"/>
                  <a:pt x="32" y="0"/>
                  <a:pt x="32" y="0"/>
                </a:cubicBezTo>
                <a:cubicBezTo>
                  <a:pt x="33" y="0"/>
                  <a:pt x="33" y="0"/>
                  <a:pt x="34" y="0"/>
                </a:cubicBezTo>
                <a:cubicBezTo>
                  <a:pt x="34" y="0"/>
                  <a:pt x="35" y="0"/>
                  <a:pt x="35" y="0"/>
                </a:cubicBezTo>
                <a:cubicBezTo>
                  <a:pt x="67" y="21"/>
                  <a:pt x="67" y="21"/>
                  <a:pt x="67" y="21"/>
                </a:cubicBezTo>
                <a:cubicBezTo>
                  <a:pt x="67" y="21"/>
                  <a:pt x="68" y="22"/>
                  <a:pt x="68" y="23"/>
                </a:cubicBezTo>
                <a:lnTo>
                  <a:pt x="68" y="44"/>
                </a:lnTo>
                <a:close/>
                <a:moveTo>
                  <a:pt x="13" y="34"/>
                </a:moveTo>
                <a:cubicBezTo>
                  <a:pt x="6" y="29"/>
                  <a:pt x="6" y="29"/>
                  <a:pt x="6" y="29"/>
                </a:cubicBezTo>
                <a:cubicBezTo>
                  <a:pt x="6" y="39"/>
                  <a:pt x="6" y="39"/>
                  <a:pt x="6" y="39"/>
                </a:cubicBezTo>
                <a:lnTo>
                  <a:pt x="13" y="34"/>
                </a:lnTo>
                <a:close/>
                <a:moveTo>
                  <a:pt x="31" y="22"/>
                </a:moveTo>
                <a:cubicBezTo>
                  <a:pt x="31" y="8"/>
                  <a:pt x="31" y="8"/>
                  <a:pt x="31" y="8"/>
                </a:cubicBezTo>
                <a:cubicBezTo>
                  <a:pt x="8" y="23"/>
                  <a:pt x="8" y="23"/>
                  <a:pt x="8" y="23"/>
                </a:cubicBezTo>
                <a:cubicBezTo>
                  <a:pt x="18" y="30"/>
                  <a:pt x="18" y="30"/>
                  <a:pt x="18" y="30"/>
                </a:cubicBezTo>
                <a:lnTo>
                  <a:pt x="31" y="22"/>
                </a:lnTo>
                <a:close/>
                <a:moveTo>
                  <a:pt x="31" y="59"/>
                </a:moveTo>
                <a:cubicBezTo>
                  <a:pt x="31" y="46"/>
                  <a:pt x="31" y="46"/>
                  <a:pt x="31" y="46"/>
                </a:cubicBezTo>
                <a:cubicBezTo>
                  <a:pt x="18" y="37"/>
                  <a:pt x="18" y="37"/>
                  <a:pt x="18" y="37"/>
                </a:cubicBezTo>
                <a:cubicBezTo>
                  <a:pt x="8" y="44"/>
                  <a:pt x="8" y="44"/>
                  <a:pt x="8" y="44"/>
                </a:cubicBezTo>
                <a:lnTo>
                  <a:pt x="31" y="59"/>
                </a:lnTo>
                <a:close/>
                <a:moveTo>
                  <a:pt x="44" y="34"/>
                </a:moveTo>
                <a:cubicBezTo>
                  <a:pt x="34" y="27"/>
                  <a:pt x="34" y="27"/>
                  <a:pt x="34" y="27"/>
                </a:cubicBezTo>
                <a:cubicBezTo>
                  <a:pt x="23" y="34"/>
                  <a:pt x="23" y="34"/>
                  <a:pt x="23" y="34"/>
                </a:cubicBezTo>
                <a:cubicBezTo>
                  <a:pt x="34" y="41"/>
                  <a:pt x="34" y="41"/>
                  <a:pt x="34" y="41"/>
                </a:cubicBezTo>
                <a:lnTo>
                  <a:pt x="44" y="34"/>
                </a:lnTo>
                <a:close/>
                <a:moveTo>
                  <a:pt x="60" y="23"/>
                </a:moveTo>
                <a:cubicBezTo>
                  <a:pt x="37" y="8"/>
                  <a:pt x="37" y="8"/>
                  <a:pt x="37" y="8"/>
                </a:cubicBezTo>
                <a:cubicBezTo>
                  <a:pt x="37" y="22"/>
                  <a:pt x="37" y="22"/>
                  <a:pt x="37" y="22"/>
                </a:cubicBezTo>
                <a:cubicBezTo>
                  <a:pt x="49" y="30"/>
                  <a:pt x="49" y="30"/>
                  <a:pt x="49" y="30"/>
                </a:cubicBezTo>
                <a:lnTo>
                  <a:pt x="60" y="23"/>
                </a:lnTo>
                <a:close/>
                <a:moveTo>
                  <a:pt x="60" y="44"/>
                </a:moveTo>
                <a:cubicBezTo>
                  <a:pt x="49" y="37"/>
                  <a:pt x="49" y="37"/>
                  <a:pt x="49" y="37"/>
                </a:cubicBezTo>
                <a:cubicBezTo>
                  <a:pt x="37" y="46"/>
                  <a:pt x="37" y="46"/>
                  <a:pt x="37" y="46"/>
                </a:cubicBezTo>
                <a:cubicBezTo>
                  <a:pt x="37" y="59"/>
                  <a:pt x="37" y="59"/>
                  <a:pt x="37" y="59"/>
                </a:cubicBezTo>
                <a:lnTo>
                  <a:pt x="60" y="44"/>
                </a:lnTo>
                <a:close/>
                <a:moveTo>
                  <a:pt x="62" y="39"/>
                </a:moveTo>
                <a:cubicBezTo>
                  <a:pt x="62" y="29"/>
                  <a:pt x="62" y="29"/>
                  <a:pt x="62" y="29"/>
                </a:cubicBezTo>
                <a:cubicBezTo>
                  <a:pt x="55" y="34"/>
                  <a:pt x="55" y="34"/>
                  <a:pt x="55" y="34"/>
                </a:cubicBezTo>
                <a:lnTo>
                  <a:pt x="62" y="39"/>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83" name="Freeform 122">
            <a:extLst>
              <a:ext uri="{FF2B5EF4-FFF2-40B4-BE49-F238E27FC236}">
                <a16:creationId xmlns:a16="http://schemas.microsoft.com/office/drawing/2014/main" id="{1609E018-C9A4-41B6-BCE2-0E77075A7ABE}"/>
              </a:ext>
            </a:extLst>
          </p:cNvPr>
          <p:cNvSpPr>
            <a:spLocks noEditPoints="1"/>
          </p:cNvSpPr>
          <p:nvPr/>
        </p:nvSpPr>
        <p:spPr bwMode="auto">
          <a:xfrm>
            <a:off x="9104196" y="2775438"/>
            <a:ext cx="250825" cy="196850"/>
          </a:xfrm>
          <a:custGeom>
            <a:avLst/>
            <a:gdLst>
              <a:gd name="T0" fmla="*/ 195850 w 73"/>
              <a:gd name="T1" fmla="*/ 127780 h 57"/>
              <a:gd name="T2" fmla="*/ 130566 w 73"/>
              <a:gd name="T3" fmla="*/ 193396 h 57"/>
              <a:gd name="T4" fmla="*/ 116823 w 73"/>
              <a:gd name="T5" fmla="*/ 196850 h 57"/>
              <a:gd name="T6" fmla="*/ 106515 w 73"/>
              <a:gd name="T7" fmla="*/ 193396 h 57"/>
              <a:gd name="T8" fmla="*/ 13744 w 73"/>
              <a:gd name="T9" fmla="*/ 96698 h 57"/>
              <a:gd name="T10" fmla="*/ 0 w 73"/>
              <a:gd name="T11" fmla="*/ 69070 h 57"/>
              <a:gd name="T12" fmla="*/ 0 w 73"/>
              <a:gd name="T13" fmla="*/ 13814 h 57"/>
              <a:gd name="T14" fmla="*/ 17180 w 73"/>
              <a:gd name="T15" fmla="*/ 0 h 57"/>
              <a:gd name="T16" fmla="*/ 72155 w 73"/>
              <a:gd name="T17" fmla="*/ 0 h 57"/>
              <a:gd name="T18" fmla="*/ 99643 w 73"/>
              <a:gd name="T19" fmla="*/ 10361 h 57"/>
              <a:gd name="T20" fmla="*/ 195850 w 73"/>
              <a:gd name="T21" fmla="*/ 103605 h 57"/>
              <a:gd name="T22" fmla="*/ 199286 w 73"/>
              <a:gd name="T23" fmla="*/ 117419 h 57"/>
              <a:gd name="T24" fmla="*/ 195850 w 73"/>
              <a:gd name="T25" fmla="*/ 127780 h 57"/>
              <a:gd name="T26" fmla="*/ 44667 w 73"/>
              <a:gd name="T27" fmla="*/ 24175 h 57"/>
              <a:gd name="T28" fmla="*/ 27488 w 73"/>
              <a:gd name="T29" fmla="*/ 41442 h 57"/>
              <a:gd name="T30" fmla="*/ 44667 w 73"/>
              <a:gd name="T31" fmla="*/ 58710 h 57"/>
              <a:gd name="T32" fmla="*/ 58411 w 73"/>
              <a:gd name="T33" fmla="*/ 41442 h 57"/>
              <a:gd name="T34" fmla="*/ 44667 w 73"/>
              <a:gd name="T35" fmla="*/ 24175 h 57"/>
              <a:gd name="T36" fmla="*/ 243953 w 73"/>
              <a:gd name="T37" fmla="*/ 127780 h 57"/>
              <a:gd name="T38" fmla="*/ 178670 w 73"/>
              <a:gd name="T39" fmla="*/ 193396 h 57"/>
              <a:gd name="T40" fmla="*/ 168362 w 73"/>
              <a:gd name="T41" fmla="*/ 196850 h 57"/>
              <a:gd name="T42" fmla="*/ 154618 w 73"/>
              <a:gd name="T43" fmla="*/ 189943 h 57"/>
              <a:gd name="T44" fmla="*/ 216465 w 73"/>
              <a:gd name="T45" fmla="*/ 127780 h 57"/>
              <a:gd name="T46" fmla="*/ 219901 w 73"/>
              <a:gd name="T47" fmla="*/ 117419 h 57"/>
              <a:gd name="T48" fmla="*/ 216465 w 73"/>
              <a:gd name="T49" fmla="*/ 103605 h 57"/>
              <a:gd name="T50" fmla="*/ 120259 w 73"/>
              <a:gd name="T51" fmla="*/ 10361 h 57"/>
              <a:gd name="T52" fmla="*/ 92771 w 73"/>
              <a:gd name="T53" fmla="*/ 0 h 57"/>
              <a:gd name="T54" fmla="*/ 123695 w 73"/>
              <a:gd name="T55" fmla="*/ 0 h 57"/>
              <a:gd name="T56" fmla="*/ 151182 w 73"/>
              <a:gd name="T57" fmla="*/ 10361 h 57"/>
              <a:gd name="T58" fmla="*/ 243953 w 73"/>
              <a:gd name="T59" fmla="*/ 103605 h 57"/>
              <a:gd name="T60" fmla="*/ 250825 w 73"/>
              <a:gd name="T61" fmla="*/ 117419 h 57"/>
              <a:gd name="T62" fmla="*/ 243953 w 73"/>
              <a:gd name="T63" fmla="*/ 127780 h 5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73" h="57">
                <a:moveTo>
                  <a:pt x="57" y="37"/>
                </a:moveTo>
                <a:cubicBezTo>
                  <a:pt x="38" y="56"/>
                  <a:pt x="38" y="56"/>
                  <a:pt x="38" y="56"/>
                </a:cubicBezTo>
                <a:cubicBezTo>
                  <a:pt x="37" y="57"/>
                  <a:pt x="36" y="57"/>
                  <a:pt x="34" y="57"/>
                </a:cubicBezTo>
                <a:cubicBezTo>
                  <a:pt x="33" y="57"/>
                  <a:pt x="32" y="57"/>
                  <a:pt x="31" y="56"/>
                </a:cubicBezTo>
                <a:cubicBezTo>
                  <a:pt x="4" y="28"/>
                  <a:pt x="4" y="28"/>
                  <a:pt x="4" y="28"/>
                </a:cubicBezTo>
                <a:cubicBezTo>
                  <a:pt x="2" y="27"/>
                  <a:pt x="0" y="23"/>
                  <a:pt x="0" y="20"/>
                </a:cubicBezTo>
                <a:cubicBezTo>
                  <a:pt x="0" y="4"/>
                  <a:pt x="0" y="4"/>
                  <a:pt x="0" y="4"/>
                </a:cubicBezTo>
                <a:cubicBezTo>
                  <a:pt x="0" y="2"/>
                  <a:pt x="3" y="0"/>
                  <a:pt x="5" y="0"/>
                </a:cubicBezTo>
                <a:cubicBezTo>
                  <a:pt x="21" y="0"/>
                  <a:pt x="21" y="0"/>
                  <a:pt x="21" y="0"/>
                </a:cubicBezTo>
                <a:cubicBezTo>
                  <a:pt x="24" y="0"/>
                  <a:pt x="27" y="1"/>
                  <a:pt x="29" y="3"/>
                </a:cubicBezTo>
                <a:cubicBezTo>
                  <a:pt x="57" y="30"/>
                  <a:pt x="57" y="30"/>
                  <a:pt x="57" y="30"/>
                </a:cubicBezTo>
                <a:cubicBezTo>
                  <a:pt x="57" y="31"/>
                  <a:pt x="58" y="32"/>
                  <a:pt x="58" y="34"/>
                </a:cubicBezTo>
                <a:cubicBezTo>
                  <a:pt x="58" y="35"/>
                  <a:pt x="57" y="36"/>
                  <a:pt x="57" y="37"/>
                </a:cubicBezTo>
                <a:close/>
                <a:moveTo>
                  <a:pt x="13" y="7"/>
                </a:moveTo>
                <a:cubicBezTo>
                  <a:pt x="10" y="7"/>
                  <a:pt x="8" y="9"/>
                  <a:pt x="8" y="12"/>
                </a:cubicBezTo>
                <a:cubicBezTo>
                  <a:pt x="8" y="14"/>
                  <a:pt x="10" y="17"/>
                  <a:pt x="13" y="17"/>
                </a:cubicBezTo>
                <a:cubicBezTo>
                  <a:pt x="15" y="17"/>
                  <a:pt x="17" y="14"/>
                  <a:pt x="17" y="12"/>
                </a:cubicBezTo>
                <a:cubicBezTo>
                  <a:pt x="17" y="9"/>
                  <a:pt x="15" y="7"/>
                  <a:pt x="13" y="7"/>
                </a:cubicBezTo>
                <a:close/>
                <a:moveTo>
                  <a:pt x="71" y="37"/>
                </a:moveTo>
                <a:cubicBezTo>
                  <a:pt x="52" y="56"/>
                  <a:pt x="52" y="56"/>
                  <a:pt x="52" y="56"/>
                </a:cubicBezTo>
                <a:cubicBezTo>
                  <a:pt x="52" y="57"/>
                  <a:pt x="50" y="57"/>
                  <a:pt x="49" y="57"/>
                </a:cubicBezTo>
                <a:cubicBezTo>
                  <a:pt x="47" y="57"/>
                  <a:pt x="46" y="56"/>
                  <a:pt x="45" y="55"/>
                </a:cubicBezTo>
                <a:cubicBezTo>
                  <a:pt x="63" y="37"/>
                  <a:pt x="63" y="37"/>
                  <a:pt x="63" y="37"/>
                </a:cubicBezTo>
                <a:cubicBezTo>
                  <a:pt x="63" y="36"/>
                  <a:pt x="64" y="35"/>
                  <a:pt x="64" y="34"/>
                </a:cubicBezTo>
                <a:cubicBezTo>
                  <a:pt x="64" y="32"/>
                  <a:pt x="63" y="31"/>
                  <a:pt x="63" y="30"/>
                </a:cubicBezTo>
                <a:cubicBezTo>
                  <a:pt x="35" y="3"/>
                  <a:pt x="35" y="3"/>
                  <a:pt x="35" y="3"/>
                </a:cubicBezTo>
                <a:cubicBezTo>
                  <a:pt x="34" y="1"/>
                  <a:pt x="30" y="0"/>
                  <a:pt x="27" y="0"/>
                </a:cubicBezTo>
                <a:cubicBezTo>
                  <a:pt x="36" y="0"/>
                  <a:pt x="36" y="0"/>
                  <a:pt x="36" y="0"/>
                </a:cubicBezTo>
                <a:cubicBezTo>
                  <a:pt x="38" y="0"/>
                  <a:pt x="42" y="1"/>
                  <a:pt x="44" y="3"/>
                </a:cubicBezTo>
                <a:cubicBezTo>
                  <a:pt x="71" y="30"/>
                  <a:pt x="71" y="30"/>
                  <a:pt x="71" y="30"/>
                </a:cubicBezTo>
                <a:cubicBezTo>
                  <a:pt x="72" y="31"/>
                  <a:pt x="73" y="32"/>
                  <a:pt x="73" y="34"/>
                </a:cubicBezTo>
                <a:cubicBezTo>
                  <a:pt x="73" y="35"/>
                  <a:pt x="72" y="36"/>
                  <a:pt x="71" y="37"/>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84" name="Freeform 167">
            <a:extLst>
              <a:ext uri="{FF2B5EF4-FFF2-40B4-BE49-F238E27FC236}">
                <a16:creationId xmlns:a16="http://schemas.microsoft.com/office/drawing/2014/main" id="{E078CA65-F53F-4F5F-9AEF-A986BDBA77DF}"/>
              </a:ext>
            </a:extLst>
          </p:cNvPr>
          <p:cNvSpPr>
            <a:spLocks noEditPoints="1"/>
          </p:cNvSpPr>
          <p:nvPr/>
        </p:nvSpPr>
        <p:spPr bwMode="auto">
          <a:xfrm>
            <a:off x="9130389" y="3282824"/>
            <a:ext cx="198438" cy="200025"/>
          </a:xfrm>
          <a:custGeom>
            <a:avLst/>
            <a:gdLst>
              <a:gd name="T0" fmla="*/ 198438 w 58"/>
              <a:gd name="T1" fmla="*/ 162089 h 58"/>
              <a:gd name="T2" fmla="*/ 160803 w 58"/>
              <a:gd name="T3" fmla="*/ 200025 h 58"/>
              <a:gd name="T4" fmla="*/ 37635 w 58"/>
              <a:gd name="T5" fmla="*/ 200025 h 58"/>
              <a:gd name="T6" fmla="*/ 0 w 58"/>
              <a:gd name="T7" fmla="*/ 162089 h 58"/>
              <a:gd name="T8" fmla="*/ 0 w 58"/>
              <a:gd name="T9" fmla="*/ 34487 h 58"/>
              <a:gd name="T10" fmla="*/ 37635 w 58"/>
              <a:gd name="T11" fmla="*/ 0 h 58"/>
              <a:gd name="T12" fmla="*/ 160803 w 58"/>
              <a:gd name="T13" fmla="*/ 0 h 58"/>
              <a:gd name="T14" fmla="*/ 198438 w 58"/>
              <a:gd name="T15" fmla="*/ 34487 h 58"/>
              <a:gd name="T16" fmla="*/ 198438 w 58"/>
              <a:gd name="T17" fmla="*/ 162089 h 58"/>
              <a:gd name="T18" fmla="*/ 167646 w 58"/>
              <a:gd name="T19" fmla="*/ 72423 h 58"/>
              <a:gd name="T20" fmla="*/ 167646 w 58"/>
              <a:gd name="T21" fmla="*/ 58628 h 58"/>
              <a:gd name="T22" fmla="*/ 153961 w 58"/>
              <a:gd name="T23" fmla="*/ 44833 h 58"/>
              <a:gd name="T24" fmla="*/ 143696 w 58"/>
              <a:gd name="T25" fmla="*/ 44833 h 58"/>
              <a:gd name="T26" fmla="*/ 82112 w 58"/>
              <a:gd name="T27" fmla="*/ 106910 h 58"/>
              <a:gd name="T28" fmla="*/ 54742 w 58"/>
              <a:gd name="T29" fmla="*/ 79320 h 58"/>
              <a:gd name="T30" fmla="*/ 44477 w 58"/>
              <a:gd name="T31" fmla="*/ 79320 h 58"/>
              <a:gd name="T32" fmla="*/ 30792 w 58"/>
              <a:gd name="T33" fmla="*/ 93115 h 58"/>
              <a:gd name="T34" fmla="*/ 30792 w 58"/>
              <a:gd name="T35" fmla="*/ 103461 h 58"/>
              <a:gd name="T36" fmla="*/ 75270 w 58"/>
              <a:gd name="T37" fmla="*/ 151743 h 58"/>
              <a:gd name="T38" fmla="*/ 88955 w 58"/>
              <a:gd name="T39" fmla="*/ 151743 h 58"/>
              <a:gd name="T40" fmla="*/ 167646 w 58"/>
              <a:gd name="T41" fmla="*/ 72423 h 5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8" h="58">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9" y="21"/>
                </a:moveTo>
                <a:cubicBezTo>
                  <a:pt x="50" y="20"/>
                  <a:pt x="50" y="18"/>
                  <a:pt x="49" y="17"/>
                </a:cubicBezTo>
                <a:cubicBezTo>
                  <a:pt x="45" y="13"/>
                  <a:pt x="45" y="13"/>
                  <a:pt x="45" y="13"/>
                </a:cubicBezTo>
                <a:cubicBezTo>
                  <a:pt x="44" y="12"/>
                  <a:pt x="43" y="12"/>
                  <a:pt x="42" y="13"/>
                </a:cubicBezTo>
                <a:cubicBezTo>
                  <a:pt x="24" y="31"/>
                  <a:pt x="24" y="31"/>
                  <a:pt x="24" y="31"/>
                </a:cubicBezTo>
                <a:cubicBezTo>
                  <a:pt x="16" y="23"/>
                  <a:pt x="16" y="23"/>
                  <a:pt x="16" y="23"/>
                </a:cubicBezTo>
                <a:cubicBezTo>
                  <a:pt x="15" y="22"/>
                  <a:pt x="14" y="22"/>
                  <a:pt x="13" y="23"/>
                </a:cubicBezTo>
                <a:cubicBezTo>
                  <a:pt x="9" y="27"/>
                  <a:pt x="9" y="27"/>
                  <a:pt x="9" y="27"/>
                </a:cubicBezTo>
                <a:cubicBezTo>
                  <a:pt x="8" y="28"/>
                  <a:pt x="8" y="29"/>
                  <a:pt x="9" y="30"/>
                </a:cubicBezTo>
                <a:cubicBezTo>
                  <a:pt x="22" y="44"/>
                  <a:pt x="22" y="44"/>
                  <a:pt x="22" y="44"/>
                </a:cubicBezTo>
                <a:cubicBezTo>
                  <a:pt x="23" y="45"/>
                  <a:pt x="25" y="45"/>
                  <a:pt x="26" y="44"/>
                </a:cubicBezTo>
                <a:lnTo>
                  <a:pt x="49" y="21"/>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85" name="Freeform 22">
            <a:extLst>
              <a:ext uri="{FF2B5EF4-FFF2-40B4-BE49-F238E27FC236}">
                <a16:creationId xmlns:a16="http://schemas.microsoft.com/office/drawing/2014/main" id="{EE2E5CB0-30BA-41D6-9806-C6744C9BF129}"/>
              </a:ext>
            </a:extLst>
          </p:cNvPr>
          <p:cNvSpPr>
            <a:spLocks noEditPoints="1"/>
          </p:cNvSpPr>
          <p:nvPr/>
        </p:nvSpPr>
        <p:spPr bwMode="auto">
          <a:xfrm>
            <a:off x="9112927" y="4682639"/>
            <a:ext cx="233362" cy="203200"/>
          </a:xfrm>
          <a:custGeom>
            <a:avLst/>
            <a:gdLst>
              <a:gd name="T0" fmla="*/ 233362 w 68"/>
              <a:gd name="T1" fmla="*/ 82658 h 59"/>
              <a:gd name="T2" fmla="*/ 219635 w 68"/>
              <a:gd name="T3" fmla="*/ 99878 h 59"/>
              <a:gd name="T4" fmla="*/ 219635 w 68"/>
              <a:gd name="T5" fmla="*/ 148095 h 59"/>
              <a:gd name="T6" fmla="*/ 202476 w 68"/>
              <a:gd name="T7" fmla="*/ 165315 h 59"/>
              <a:gd name="T8" fmla="*/ 96090 w 68"/>
              <a:gd name="T9" fmla="*/ 117098 h 59"/>
              <a:gd name="T10" fmla="*/ 85795 w 68"/>
              <a:gd name="T11" fmla="*/ 151539 h 59"/>
              <a:gd name="T12" fmla="*/ 102954 w 68"/>
              <a:gd name="T13" fmla="*/ 185980 h 59"/>
              <a:gd name="T14" fmla="*/ 48045 w 68"/>
              <a:gd name="T15" fmla="*/ 192868 h 59"/>
              <a:gd name="T16" fmla="*/ 37750 w 68"/>
              <a:gd name="T17" fmla="*/ 117098 h 59"/>
              <a:gd name="T18" fmla="*/ 24023 w 68"/>
              <a:gd name="T19" fmla="*/ 117098 h 59"/>
              <a:gd name="T20" fmla="*/ 0 w 68"/>
              <a:gd name="T21" fmla="*/ 92990 h 59"/>
              <a:gd name="T22" fmla="*/ 0 w 68"/>
              <a:gd name="T23" fmla="*/ 68881 h 59"/>
              <a:gd name="T24" fmla="*/ 24023 w 68"/>
              <a:gd name="T25" fmla="*/ 48217 h 59"/>
              <a:gd name="T26" fmla="*/ 85795 w 68"/>
              <a:gd name="T27" fmla="*/ 48217 h 59"/>
              <a:gd name="T28" fmla="*/ 202476 w 68"/>
              <a:gd name="T29" fmla="*/ 0 h 59"/>
              <a:gd name="T30" fmla="*/ 219635 w 68"/>
              <a:gd name="T31" fmla="*/ 13776 h 59"/>
              <a:gd name="T32" fmla="*/ 219635 w 68"/>
              <a:gd name="T33" fmla="*/ 65437 h 59"/>
              <a:gd name="T34" fmla="*/ 233362 w 68"/>
              <a:gd name="T35" fmla="*/ 82658 h 59"/>
              <a:gd name="T36" fmla="*/ 202476 w 68"/>
              <a:gd name="T37" fmla="*/ 20664 h 59"/>
              <a:gd name="T38" fmla="*/ 102954 w 68"/>
              <a:gd name="T39" fmla="*/ 65437 h 59"/>
              <a:gd name="T40" fmla="*/ 102954 w 68"/>
              <a:gd name="T41" fmla="*/ 99878 h 59"/>
              <a:gd name="T42" fmla="*/ 202476 w 68"/>
              <a:gd name="T43" fmla="*/ 144651 h 59"/>
              <a:gd name="T44" fmla="*/ 202476 w 68"/>
              <a:gd name="T45" fmla="*/ 20664 h 5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86" name="Freeform 78">
            <a:extLst>
              <a:ext uri="{FF2B5EF4-FFF2-40B4-BE49-F238E27FC236}">
                <a16:creationId xmlns:a16="http://schemas.microsoft.com/office/drawing/2014/main" id="{5506A257-856C-4EC2-8DED-AB5DDD00EFA8}"/>
              </a:ext>
            </a:extLst>
          </p:cNvPr>
          <p:cNvSpPr>
            <a:spLocks noEditPoints="1"/>
          </p:cNvSpPr>
          <p:nvPr/>
        </p:nvSpPr>
        <p:spPr bwMode="auto">
          <a:xfrm>
            <a:off x="7253257" y="4677877"/>
            <a:ext cx="212725" cy="212725"/>
          </a:xfrm>
          <a:custGeom>
            <a:avLst/>
            <a:gdLst>
              <a:gd name="T0" fmla="*/ 202432 w 62"/>
              <a:gd name="T1" fmla="*/ 185277 h 62"/>
              <a:gd name="T2" fmla="*/ 181846 w 62"/>
              <a:gd name="T3" fmla="*/ 202432 h 62"/>
              <a:gd name="T4" fmla="*/ 154397 w 62"/>
              <a:gd name="T5" fmla="*/ 212725 h 62"/>
              <a:gd name="T6" fmla="*/ 130380 w 62"/>
              <a:gd name="T7" fmla="*/ 202432 h 62"/>
              <a:gd name="T8" fmla="*/ 102931 w 62"/>
              <a:gd name="T9" fmla="*/ 174983 h 62"/>
              <a:gd name="T10" fmla="*/ 92638 w 62"/>
              <a:gd name="T11" fmla="*/ 147535 h 62"/>
              <a:gd name="T12" fmla="*/ 102931 w 62"/>
              <a:gd name="T13" fmla="*/ 123518 h 62"/>
              <a:gd name="T14" fmla="*/ 92638 w 62"/>
              <a:gd name="T15" fmla="*/ 109794 h 62"/>
              <a:gd name="T16" fmla="*/ 65190 w 62"/>
              <a:gd name="T17" fmla="*/ 123518 h 62"/>
              <a:gd name="T18" fmla="*/ 37742 w 62"/>
              <a:gd name="T19" fmla="*/ 109794 h 62"/>
              <a:gd name="T20" fmla="*/ 10293 w 62"/>
              <a:gd name="T21" fmla="*/ 82345 h 62"/>
              <a:gd name="T22" fmla="*/ 0 w 62"/>
              <a:gd name="T23" fmla="*/ 58328 h 62"/>
              <a:gd name="T24" fmla="*/ 10293 w 62"/>
              <a:gd name="T25" fmla="*/ 30879 h 62"/>
              <a:gd name="T26" fmla="*/ 30879 w 62"/>
              <a:gd name="T27" fmla="*/ 10293 h 62"/>
              <a:gd name="T28" fmla="*/ 58328 w 62"/>
              <a:gd name="T29" fmla="*/ 0 h 62"/>
              <a:gd name="T30" fmla="*/ 82345 w 62"/>
              <a:gd name="T31" fmla="*/ 13724 h 62"/>
              <a:gd name="T32" fmla="*/ 109794 w 62"/>
              <a:gd name="T33" fmla="*/ 37742 h 62"/>
              <a:gd name="T34" fmla="*/ 120087 w 62"/>
              <a:gd name="T35" fmla="*/ 65190 h 62"/>
              <a:gd name="T36" fmla="*/ 109794 w 62"/>
              <a:gd name="T37" fmla="*/ 92638 h 62"/>
              <a:gd name="T38" fmla="*/ 120087 w 62"/>
              <a:gd name="T39" fmla="*/ 102931 h 62"/>
              <a:gd name="T40" fmla="*/ 147535 w 62"/>
              <a:gd name="T41" fmla="*/ 92638 h 62"/>
              <a:gd name="T42" fmla="*/ 174983 w 62"/>
              <a:gd name="T43" fmla="*/ 102931 h 62"/>
              <a:gd name="T44" fmla="*/ 202432 w 62"/>
              <a:gd name="T45" fmla="*/ 130380 h 62"/>
              <a:gd name="T46" fmla="*/ 212725 w 62"/>
              <a:gd name="T47" fmla="*/ 157828 h 62"/>
              <a:gd name="T48" fmla="*/ 202432 w 62"/>
              <a:gd name="T49" fmla="*/ 185277 h 62"/>
              <a:gd name="T50" fmla="*/ 92638 w 62"/>
              <a:gd name="T51" fmla="*/ 58328 h 62"/>
              <a:gd name="T52" fmla="*/ 65190 w 62"/>
              <a:gd name="T53" fmla="*/ 30879 h 62"/>
              <a:gd name="T54" fmla="*/ 58328 w 62"/>
              <a:gd name="T55" fmla="*/ 27448 h 62"/>
              <a:gd name="T56" fmla="*/ 48035 w 62"/>
              <a:gd name="T57" fmla="*/ 30879 h 62"/>
              <a:gd name="T58" fmla="*/ 27448 w 62"/>
              <a:gd name="T59" fmla="*/ 48035 h 62"/>
              <a:gd name="T60" fmla="*/ 24017 w 62"/>
              <a:gd name="T61" fmla="*/ 58328 h 62"/>
              <a:gd name="T62" fmla="*/ 27448 w 62"/>
              <a:gd name="T63" fmla="*/ 65190 h 62"/>
              <a:gd name="T64" fmla="*/ 54897 w 62"/>
              <a:gd name="T65" fmla="*/ 92638 h 62"/>
              <a:gd name="T66" fmla="*/ 65190 w 62"/>
              <a:gd name="T67" fmla="*/ 96069 h 62"/>
              <a:gd name="T68" fmla="*/ 75483 w 62"/>
              <a:gd name="T69" fmla="*/ 92638 h 62"/>
              <a:gd name="T70" fmla="*/ 65190 w 62"/>
              <a:gd name="T71" fmla="*/ 78914 h 62"/>
              <a:gd name="T72" fmla="*/ 78914 w 62"/>
              <a:gd name="T73" fmla="*/ 65190 h 62"/>
              <a:gd name="T74" fmla="*/ 92638 w 62"/>
              <a:gd name="T75" fmla="*/ 75483 h 62"/>
              <a:gd name="T76" fmla="*/ 96069 w 62"/>
              <a:gd name="T77" fmla="*/ 65190 h 62"/>
              <a:gd name="T78" fmla="*/ 92638 w 62"/>
              <a:gd name="T79" fmla="*/ 58328 h 62"/>
              <a:gd name="T80" fmla="*/ 185277 w 62"/>
              <a:gd name="T81" fmla="*/ 147535 h 62"/>
              <a:gd name="T82" fmla="*/ 157828 w 62"/>
              <a:gd name="T83" fmla="*/ 120087 h 62"/>
              <a:gd name="T84" fmla="*/ 147535 w 62"/>
              <a:gd name="T85" fmla="*/ 116656 h 62"/>
              <a:gd name="T86" fmla="*/ 137242 w 62"/>
              <a:gd name="T87" fmla="*/ 123518 h 62"/>
              <a:gd name="T88" fmla="*/ 147535 w 62"/>
              <a:gd name="T89" fmla="*/ 137242 h 62"/>
              <a:gd name="T90" fmla="*/ 137242 w 62"/>
              <a:gd name="T91" fmla="*/ 147535 h 62"/>
              <a:gd name="T92" fmla="*/ 120087 w 62"/>
              <a:gd name="T93" fmla="*/ 140673 h 62"/>
              <a:gd name="T94" fmla="*/ 116656 w 62"/>
              <a:gd name="T95" fmla="*/ 147535 h 62"/>
              <a:gd name="T96" fmla="*/ 120087 w 62"/>
              <a:gd name="T97" fmla="*/ 157828 h 62"/>
              <a:gd name="T98" fmla="*/ 147535 w 62"/>
              <a:gd name="T99" fmla="*/ 185277 h 62"/>
              <a:gd name="T100" fmla="*/ 154397 w 62"/>
              <a:gd name="T101" fmla="*/ 188708 h 62"/>
              <a:gd name="T102" fmla="*/ 164690 w 62"/>
              <a:gd name="T103" fmla="*/ 185277 h 62"/>
              <a:gd name="T104" fmla="*/ 185277 w 62"/>
              <a:gd name="T105" fmla="*/ 164690 h 62"/>
              <a:gd name="T106" fmla="*/ 188708 w 62"/>
              <a:gd name="T107" fmla="*/ 157828 h 62"/>
              <a:gd name="T108" fmla="*/ 185277 w 62"/>
              <a:gd name="T109" fmla="*/ 147535 h 6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2" h="62">
                <a:moveTo>
                  <a:pt x="59" y="54"/>
                </a:moveTo>
                <a:cubicBezTo>
                  <a:pt x="53" y="59"/>
                  <a:pt x="53" y="59"/>
                  <a:pt x="53" y="59"/>
                </a:cubicBezTo>
                <a:cubicBezTo>
                  <a:pt x="51" y="61"/>
                  <a:pt x="48" y="62"/>
                  <a:pt x="45" y="62"/>
                </a:cubicBezTo>
                <a:cubicBezTo>
                  <a:pt x="43" y="62"/>
                  <a:pt x="40" y="61"/>
                  <a:pt x="38" y="59"/>
                </a:cubicBezTo>
                <a:cubicBezTo>
                  <a:pt x="30" y="51"/>
                  <a:pt x="30" y="51"/>
                  <a:pt x="30" y="51"/>
                </a:cubicBezTo>
                <a:cubicBezTo>
                  <a:pt x="28" y="49"/>
                  <a:pt x="27" y="46"/>
                  <a:pt x="27" y="43"/>
                </a:cubicBezTo>
                <a:cubicBezTo>
                  <a:pt x="27" y="40"/>
                  <a:pt x="28" y="38"/>
                  <a:pt x="30" y="36"/>
                </a:cubicBezTo>
                <a:cubicBezTo>
                  <a:pt x="27" y="32"/>
                  <a:pt x="27" y="32"/>
                  <a:pt x="27" y="32"/>
                </a:cubicBezTo>
                <a:cubicBezTo>
                  <a:pt x="25" y="34"/>
                  <a:pt x="22" y="36"/>
                  <a:pt x="19" y="36"/>
                </a:cubicBezTo>
                <a:cubicBezTo>
                  <a:pt x="16" y="36"/>
                  <a:pt x="13" y="34"/>
                  <a:pt x="11" y="32"/>
                </a:cubicBezTo>
                <a:cubicBezTo>
                  <a:pt x="3" y="24"/>
                  <a:pt x="3" y="24"/>
                  <a:pt x="3" y="24"/>
                </a:cubicBezTo>
                <a:cubicBezTo>
                  <a:pt x="1" y="22"/>
                  <a:pt x="0" y="20"/>
                  <a:pt x="0" y="17"/>
                </a:cubicBezTo>
                <a:cubicBezTo>
                  <a:pt x="0" y="14"/>
                  <a:pt x="1" y="11"/>
                  <a:pt x="3" y="9"/>
                </a:cubicBezTo>
                <a:cubicBezTo>
                  <a:pt x="9" y="3"/>
                  <a:pt x="9" y="3"/>
                  <a:pt x="9" y="3"/>
                </a:cubicBezTo>
                <a:cubicBezTo>
                  <a:pt x="11" y="1"/>
                  <a:pt x="14" y="0"/>
                  <a:pt x="17" y="0"/>
                </a:cubicBezTo>
                <a:cubicBezTo>
                  <a:pt x="19" y="0"/>
                  <a:pt x="22" y="1"/>
                  <a:pt x="24" y="4"/>
                </a:cubicBezTo>
                <a:cubicBezTo>
                  <a:pt x="32" y="11"/>
                  <a:pt x="32" y="11"/>
                  <a:pt x="32" y="11"/>
                </a:cubicBezTo>
                <a:cubicBezTo>
                  <a:pt x="34" y="13"/>
                  <a:pt x="35" y="16"/>
                  <a:pt x="35" y="19"/>
                </a:cubicBezTo>
                <a:cubicBezTo>
                  <a:pt x="35" y="22"/>
                  <a:pt x="34" y="25"/>
                  <a:pt x="32" y="27"/>
                </a:cubicBezTo>
                <a:cubicBezTo>
                  <a:pt x="35" y="30"/>
                  <a:pt x="35" y="30"/>
                  <a:pt x="35" y="30"/>
                </a:cubicBezTo>
                <a:cubicBezTo>
                  <a:pt x="37" y="28"/>
                  <a:pt x="40" y="27"/>
                  <a:pt x="43" y="27"/>
                </a:cubicBezTo>
                <a:cubicBezTo>
                  <a:pt x="46" y="27"/>
                  <a:pt x="49" y="28"/>
                  <a:pt x="51" y="30"/>
                </a:cubicBezTo>
                <a:cubicBezTo>
                  <a:pt x="59" y="38"/>
                  <a:pt x="59" y="38"/>
                  <a:pt x="59" y="38"/>
                </a:cubicBezTo>
                <a:cubicBezTo>
                  <a:pt x="61" y="40"/>
                  <a:pt x="62" y="43"/>
                  <a:pt x="62" y="46"/>
                </a:cubicBezTo>
                <a:cubicBezTo>
                  <a:pt x="62" y="49"/>
                  <a:pt x="61" y="52"/>
                  <a:pt x="59" y="54"/>
                </a:cubicBezTo>
                <a:close/>
                <a:moveTo>
                  <a:pt x="27" y="17"/>
                </a:moveTo>
                <a:cubicBezTo>
                  <a:pt x="19" y="9"/>
                  <a:pt x="19" y="9"/>
                  <a:pt x="19" y="9"/>
                </a:cubicBezTo>
                <a:cubicBezTo>
                  <a:pt x="18" y="8"/>
                  <a:pt x="18" y="8"/>
                  <a:pt x="17" y="8"/>
                </a:cubicBezTo>
                <a:cubicBezTo>
                  <a:pt x="16" y="8"/>
                  <a:pt x="15" y="8"/>
                  <a:pt x="14" y="9"/>
                </a:cubicBezTo>
                <a:cubicBezTo>
                  <a:pt x="8" y="14"/>
                  <a:pt x="8" y="14"/>
                  <a:pt x="8" y="14"/>
                </a:cubicBezTo>
                <a:cubicBezTo>
                  <a:pt x="8" y="15"/>
                  <a:pt x="7" y="16"/>
                  <a:pt x="7" y="17"/>
                </a:cubicBezTo>
                <a:cubicBezTo>
                  <a:pt x="7" y="18"/>
                  <a:pt x="8" y="19"/>
                  <a:pt x="8" y="19"/>
                </a:cubicBezTo>
                <a:cubicBezTo>
                  <a:pt x="16" y="27"/>
                  <a:pt x="16" y="27"/>
                  <a:pt x="16" y="27"/>
                </a:cubicBezTo>
                <a:cubicBezTo>
                  <a:pt x="17" y="28"/>
                  <a:pt x="18" y="28"/>
                  <a:pt x="19" y="28"/>
                </a:cubicBezTo>
                <a:cubicBezTo>
                  <a:pt x="20" y="28"/>
                  <a:pt x="21" y="28"/>
                  <a:pt x="22" y="27"/>
                </a:cubicBezTo>
                <a:cubicBezTo>
                  <a:pt x="20" y="26"/>
                  <a:pt x="19" y="25"/>
                  <a:pt x="19" y="23"/>
                </a:cubicBezTo>
                <a:cubicBezTo>
                  <a:pt x="19" y="21"/>
                  <a:pt x="21" y="19"/>
                  <a:pt x="23" y="19"/>
                </a:cubicBezTo>
                <a:cubicBezTo>
                  <a:pt x="24" y="19"/>
                  <a:pt x="26" y="21"/>
                  <a:pt x="27" y="22"/>
                </a:cubicBezTo>
                <a:cubicBezTo>
                  <a:pt x="28" y="21"/>
                  <a:pt x="28" y="20"/>
                  <a:pt x="28" y="19"/>
                </a:cubicBezTo>
                <a:cubicBezTo>
                  <a:pt x="28" y="18"/>
                  <a:pt x="28" y="17"/>
                  <a:pt x="27" y="17"/>
                </a:cubicBezTo>
                <a:close/>
                <a:moveTo>
                  <a:pt x="54" y="43"/>
                </a:moveTo>
                <a:cubicBezTo>
                  <a:pt x="46" y="35"/>
                  <a:pt x="46" y="35"/>
                  <a:pt x="46" y="35"/>
                </a:cubicBezTo>
                <a:cubicBezTo>
                  <a:pt x="45" y="35"/>
                  <a:pt x="44" y="34"/>
                  <a:pt x="43" y="34"/>
                </a:cubicBezTo>
                <a:cubicBezTo>
                  <a:pt x="42" y="34"/>
                  <a:pt x="41" y="35"/>
                  <a:pt x="40" y="36"/>
                </a:cubicBezTo>
                <a:cubicBezTo>
                  <a:pt x="42" y="37"/>
                  <a:pt x="43" y="38"/>
                  <a:pt x="43" y="40"/>
                </a:cubicBezTo>
                <a:cubicBezTo>
                  <a:pt x="43" y="42"/>
                  <a:pt x="42" y="43"/>
                  <a:pt x="40" y="43"/>
                </a:cubicBezTo>
                <a:cubicBezTo>
                  <a:pt x="38" y="43"/>
                  <a:pt x="37" y="42"/>
                  <a:pt x="35" y="41"/>
                </a:cubicBezTo>
                <a:cubicBezTo>
                  <a:pt x="34" y="41"/>
                  <a:pt x="34" y="42"/>
                  <a:pt x="34" y="43"/>
                </a:cubicBezTo>
                <a:cubicBezTo>
                  <a:pt x="34" y="44"/>
                  <a:pt x="34" y="45"/>
                  <a:pt x="35" y="46"/>
                </a:cubicBezTo>
                <a:cubicBezTo>
                  <a:pt x="43" y="54"/>
                  <a:pt x="43" y="54"/>
                  <a:pt x="43" y="54"/>
                </a:cubicBezTo>
                <a:cubicBezTo>
                  <a:pt x="44" y="55"/>
                  <a:pt x="45" y="55"/>
                  <a:pt x="45" y="55"/>
                </a:cubicBezTo>
                <a:cubicBezTo>
                  <a:pt x="46" y="55"/>
                  <a:pt x="47" y="55"/>
                  <a:pt x="48" y="54"/>
                </a:cubicBezTo>
                <a:cubicBezTo>
                  <a:pt x="54" y="48"/>
                  <a:pt x="54" y="48"/>
                  <a:pt x="54" y="48"/>
                </a:cubicBezTo>
                <a:cubicBezTo>
                  <a:pt x="54" y="48"/>
                  <a:pt x="55" y="47"/>
                  <a:pt x="55" y="46"/>
                </a:cubicBezTo>
                <a:cubicBezTo>
                  <a:pt x="55" y="45"/>
                  <a:pt x="54" y="44"/>
                  <a:pt x="54" y="43"/>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87" name="Freeform 228">
            <a:extLst>
              <a:ext uri="{FF2B5EF4-FFF2-40B4-BE49-F238E27FC236}">
                <a16:creationId xmlns:a16="http://schemas.microsoft.com/office/drawing/2014/main" id="{88D4CB36-D818-4D0E-A7AE-2C12F29DCDFF}"/>
              </a:ext>
            </a:extLst>
          </p:cNvPr>
          <p:cNvSpPr>
            <a:spLocks/>
          </p:cNvSpPr>
          <p:nvPr/>
        </p:nvSpPr>
        <p:spPr bwMode="auto">
          <a:xfrm>
            <a:off x="8172297" y="5191591"/>
            <a:ext cx="216061" cy="217530"/>
          </a:xfrm>
          <a:custGeom>
            <a:avLst/>
            <a:gdLst>
              <a:gd name="T0" fmla="*/ 233363 w 68"/>
              <a:gd name="T1" fmla="*/ 10365 h 68"/>
              <a:gd name="T2" fmla="*/ 199045 w 68"/>
              <a:gd name="T3" fmla="*/ 210764 h 68"/>
              <a:gd name="T4" fmla="*/ 195613 w 68"/>
              <a:gd name="T5" fmla="*/ 217674 h 68"/>
              <a:gd name="T6" fmla="*/ 192181 w 68"/>
              <a:gd name="T7" fmla="*/ 217674 h 68"/>
              <a:gd name="T8" fmla="*/ 188749 w 68"/>
              <a:gd name="T9" fmla="*/ 217674 h 68"/>
              <a:gd name="T10" fmla="*/ 130409 w 68"/>
              <a:gd name="T11" fmla="*/ 193488 h 68"/>
              <a:gd name="T12" fmla="*/ 96091 w 68"/>
              <a:gd name="T13" fmla="*/ 231495 h 68"/>
              <a:gd name="T14" fmla="*/ 89227 w 68"/>
              <a:gd name="T15" fmla="*/ 234950 h 68"/>
              <a:gd name="T16" fmla="*/ 89227 w 68"/>
              <a:gd name="T17" fmla="*/ 234950 h 68"/>
              <a:gd name="T18" fmla="*/ 82363 w 68"/>
              <a:gd name="T19" fmla="*/ 224585 h 68"/>
              <a:gd name="T20" fmla="*/ 82363 w 68"/>
              <a:gd name="T21" fmla="*/ 179668 h 68"/>
              <a:gd name="T22" fmla="*/ 195613 w 68"/>
              <a:gd name="T23" fmla="*/ 41462 h 68"/>
              <a:gd name="T24" fmla="*/ 54909 w 68"/>
              <a:gd name="T25" fmla="*/ 162392 h 68"/>
              <a:gd name="T26" fmla="*/ 3432 w 68"/>
              <a:gd name="T27" fmla="*/ 141661 h 68"/>
              <a:gd name="T28" fmla="*/ 0 w 68"/>
              <a:gd name="T29" fmla="*/ 134751 h 68"/>
              <a:gd name="T30" fmla="*/ 3432 w 68"/>
              <a:gd name="T31" fmla="*/ 124385 h 68"/>
              <a:gd name="T32" fmla="*/ 219636 w 68"/>
              <a:gd name="T33" fmla="*/ 0 h 68"/>
              <a:gd name="T34" fmla="*/ 223068 w 68"/>
              <a:gd name="T35" fmla="*/ 0 h 68"/>
              <a:gd name="T36" fmla="*/ 229931 w 68"/>
              <a:gd name="T37" fmla="*/ 0 h 68"/>
              <a:gd name="T38" fmla="*/ 233363 w 68"/>
              <a:gd name="T39" fmla="*/ 10365 h 6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accent2"/>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094696603"/>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8CDBE395-A3F3-4572-8C2F-EDBCD8CE0C7C}"/>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4P’s Marketing Strategy</a:t>
            </a:r>
          </a:p>
        </p:txBody>
      </p:sp>
      <p:sp>
        <p:nvSpPr>
          <p:cNvPr id="23" name="TextBox 22">
            <a:extLst>
              <a:ext uri="{FF2B5EF4-FFF2-40B4-BE49-F238E27FC236}">
                <a16:creationId xmlns:a16="http://schemas.microsoft.com/office/drawing/2014/main" id="{9098910E-4606-46D0-A078-E0FB20D20CC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8" name="Freeform 20">
            <a:extLst>
              <a:ext uri="{FF2B5EF4-FFF2-40B4-BE49-F238E27FC236}">
                <a16:creationId xmlns:a16="http://schemas.microsoft.com/office/drawing/2014/main" id="{88AFADF1-ABD5-47E9-9ECB-FC7E921E3EBA}"/>
              </a:ext>
            </a:extLst>
          </p:cNvPr>
          <p:cNvSpPr>
            <a:spLocks/>
          </p:cNvSpPr>
          <p:nvPr/>
        </p:nvSpPr>
        <p:spPr bwMode="auto">
          <a:xfrm rot="2700000">
            <a:off x="5968057" y="2387429"/>
            <a:ext cx="197293" cy="195979"/>
          </a:xfrm>
          <a:custGeom>
            <a:avLst/>
            <a:gdLst>
              <a:gd name="T0" fmla="*/ 33 w 150"/>
              <a:gd name="T1" fmla="*/ 0 h 149"/>
              <a:gd name="T2" fmla="*/ 0 w 150"/>
              <a:gd name="T3" fmla="*/ 33 h 149"/>
              <a:gd name="T4" fmla="*/ 98 w 150"/>
              <a:gd name="T5" fmla="*/ 51 h 149"/>
              <a:gd name="T6" fmla="*/ 117 w 150"/>
              <a:gd name="T7" fmla="*/ 149 h 149"/>
              <a:gd name="T8" fmla="*/ 150 w 150"/>
              <a:gd name="T9" fmla="*/ 117 h 149"/>
              <a:gd name="T10" fmla="*/ 131 w 150"/>
              <a:gd name="T11" fmla="*/ 18 h 149"/>
              <a:gd name="T12" fmla="*/ 33 w 150"/>
              <a:gd name="T13" fmla="*/ 0 h 149"/>
            </a:gdLst>
            <a:ahLst/>
            <a:cxnLst>
              <a:cxn ang="0">
                <a:pos x="T0" y="T1"/>
              </a:cxn>
              <a:cxn ang="0">
                <a:pos x="T2" y="T3"/>
              </a:cxn>
              <a:cxn ang="0">
                <a:pos x="T4" y="T5"/>
              </a:cxn>
              <a:cxn ang="0">
                <a:pos x="T6" y="T7"/>
              </a:cxn>
              <a:cxn ang="0">
                <a:pos x="T8" y="T9"/>
              </a:cxn>
              <a:cxn ang="0">
                <a:pos x="T10" y="T11"/>
              </a:cxn>
              <a:cxn ang="0">
                <a:pos x="T12" y="T13"/>
              </a:cxn>
            </a:cxnLst>
            <a:rect l="0" t="0" r="r" b="b"/>
            <a:pathLst>
              <a:path w="150" h="149">
                <a:moveTo>
                  <a:pt x="33" y="0"/>
                </a:moveTo>
                <a:lnTo>
                  <a:pt x="0" y="33"/>
                </a:lnTo>
                <a:lnTo>
                  <a:pt x="98" y="51"/>
                </a:lnTo>
                <a:lnTo>
                  <a:pt x="117" y="149"/>
                </a:lnTo>
                <a:lnTo>
                  <a:pt x="150" y="117"/>
                </a:lnTo>
                <a:lnTo>
                  <a:pt x="131" y="18"/>
                </a:lnTo>
                <a:lnTo>
                  <a:pt x="33"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1">
            <a:extLst>
              <a:ext uri="{FF2B5EF4-FFF2-40B4-BE49-F238E27FC236}">
                <a16:creationId xmlns:a16="http://schemas.microsoft.com/office/drawing/2014/main" id="{444FE2EA-BAAF-4FE3-8C53-7EC097246774}"/>
              </a:ext>
            </a:extLst>
          </p:cNvPr>
          <p:cNvSpPr>
            <a:spLocks/>
          </p:cNvSpPr>
          <p:nvPr/>
        </p:nvSpPr>
        <p:spPr bwMode="auto">
          <a:xfrm rot="2700000">
            <a:off x="7591189" y="3958364"/>
            <a:ext cx="195979" cy="198610"/>
          </a:xfrm>
          <a:custGeom>
            <a:avLst/>
            <a:gdLst>
              <a:gd name="T0" fmla="*/ 149 w 149"/>
              <a:gd name="T1" fmla="*/ 34 h 151"/>
              <a:gd name="T2" fmla="*/ 117 w 149"/>
              <a:gd name="T3" fmla="*/ 0 h 151"/>
              <a:gd name="T4" fmla="*/ 98 w 149"/>
              <a:gd name="T5" fmla="*/ 100 h 151"/>
              <a:gd name="T6" fmla="*/ 0 w 149"/>
              <a:gd name="T7" fmla="*/ 118 h 151"/>
              <a:gd name="T8" fmla="*/ 33 w 149"/>
              <a:gd name="T9" fmla="*/ 151 h 151"/>
              <a:gd name="T10" fmla="*/ 131 w 149"/>
              <a:gd name="T11" fmla="*/ 132 h 151"/>
              <a:gd name="T12" fmla="*/ 149 w 149"/>
              <a:gd name="T13" fmla="*/ 34 h 151"/>
            </a:gdLst>
            <a:ahLst/>
            <a:cxnLst>
              <a:cxn ang="0">
                <a:pos x="T0" y="T1"/>
              </a:cxn>
              <a:cxn ang="0">
                <a:pos x="T2" y="T3"/>
              </a:cxn>
              <a:cxn ang="0">
                <a:pos x="T4" y="T5"/>
              </a:cxn>
              <a:cxn ang="0">
                <a:pos x="T6" y="T7"/>
              </a:cxn>
              <a:cxn ang="0">
                <a:pos x="T8" y="T9"/>
              </a:cxn>
              <a:cxn ang="0">
                <a:pos x="T10" y="T11"/>
              </a:cxn>
              <a:cxn ang="0">
                <a:pos x="T12" y="T13"/>
              </a:cxn>
            </a:cxnLst>
            <a:rect l="0" t="0" r="r" b="b"/>
            <a:pathLst>
              <a:path w="149" h="151">
                <a:moveTo>
                  <a:pt x="149" y="34"/>
                </a:moveTo>
                <a:lnTo>
                  <a:pt x="117" y="0"/>
                </a:lnTo>
                <a:lnTo>
                  <a:pt x="98" y="100"/>
                </a:lnTo>
                <a:lnTo>
                  <a:pt x="0" y="118"/>
                </a:lnTo>
                <a:lnTo>
                  <a:pt x="33" y="151"/>
                </a:lnTo>
                <a:lnTo>
                  <a:pt x="131" y="132"/>
                </a:lnTo>
                <a:lnTo>
                  <a:pt x="149" y="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2">
            <a:extLst>
              <a:ext uri="{FF2B5EF4-FFF2-40B4-BE49-F238E27FC236}">
                <a16:creationId xmlns:a16="http://schemas.microsoft.com/office/drawing/2014/main" id="{0A9F7F65-B5C2-4C56-BF63-39FD857D6925}"/>
              </a:ext>
            </a:extLst>
          </p:cNvPr>
          <p:cNvSpPr>
            <a:spLocks/>
          </p:cNvSpPr>
          <p:nvPr/>
        </p:nvSpPr>
        <p:spPr bwMode="auto">
          <a:xfrm rot="2700000">
            <a:off x="6023123" y="5578513"/>
            <a:ext cx="195979" cy="198610"/>
          </a:xfrm>
          <a:custGeom>
            <a:avLst/>
            <a:gdLst>
              <a:gd name="T0" fmla="*/ 116 w 149"/>
              <a:gd name="T1" fmla="*/ 151 h 151"/>
              <a:gd name="T2" fmla="*/ 149 w 149"/>
              <a:gd name="T3" fmla="*/ 117 h 151"/>
              <a:gd name="T4" fmla="*/ 51 w 149"/>
              <a:gd name="T5" fmla="*/ 98 h 151"/>
              <a:gd name="T6" fmla="*/ 32 w 149"/>
              <a:gd name="T7" fmla="*/ 0 h 151"/>
              <a:gd name="T8" fmla="*/ 0 w 149"/>
              <a:gd name="T9" fmla="*/ 33 h 151"/>
              <a:gd name="T10" fmla="*/ 18 w 149"/>
              <a:gd name="T11" fmla="*/ 132 h 151"/>
              <a:gd name="T12" fmla="*/ 116 w 149"/>
              <a:gd name="T13" fmla="*/ 151 h 151"/>
            </a:gdLst>
            <a:ahLst/>
            <a:cxnLst>
              <a:cxn ang="0">
                <a:pos x="T0" y="T1"/>
              </a:cxn>
              <a:cxn ang="0">
                <a:pos x="T2" y="T3"/>
              </a:cxn>
              <a:cxn ang="0">
                <a:pos x="T4" y="T5"/>
              </a:cxn>
              <a:cxn ang="0">
                <a:pos x="T6" y="T7"/>
              </a:cxn>
              <a:cxn ang="0">
                <a:pos x="T8" y="T9"/>
              </a:cxn>
              <a:cxn ang="0">
                <a:pos x="T10" y="T11"/>
              </a:cxn>
              <a:cxn ang="0">
                <a:pos x="T12" y="T13"/>
              </a:cxn>
            </a:cxnLst>
            <a:rect l="0" t="0" r="r" b="b"/>
            <a:pathLst>
              <a:path w="149" h="151">
                <a:moveTo>
                  <a:pt x="116" y="151"/>
                </a:moveTo>
                <a:lnTo>
                  <a:pt x="149" y="117"/>
                </a:lnTo>
                <a:lnTo>
                  <a:pt x="51" y="98"/>
                </a:lnTo>
                <a:lnTo>
                  <a:pt x="32" y="0"/>
                </a:lnTo>
                <a:lnTo>
                  <a:pt x="0" y="33"/>
                </a:lnTo>
                <a:lnTo>
                  <a:pt x="18" y="132"/>
                </a:lnTo>
                <a:lnTo>
                  <a:pt x="116" y="15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3">
            <a:extLst>
              <a:ext uri="{FF2B5EF4-FFF2-40B4-BE49-F238E27FC236}">
                <a16:creationId xmlns:a16="http://schemas.microsoft.com/office/drawing/2014/main" id="{01ED725E-B834-4E92-8629-81176A5855AA}"/>
              </a:ext>
            </a:extLst>
          </p:cNvPr>
          <p:cNvSpPr>
            <a:spLocks/>
          </p:cNvSpPr>
          <p:nvPr/>
        </p:nvSpPr>
        <p:spPr bwMode="auto">
          <a:xfrm rot="2700000">
            <a:off x="4401193" y="4007849"/>
            <a:ext cx="198610" cy="197293"/>
          </a:xfrm>
          <a:custGeom>
            <a:avLst/>
            <a:gdLst>
              <a:gd name="T0" fmla="*/ 0 w 151"/>
              <a:gd name="T1" fmla="*/ 118 h 150"/>
              <a:gd name="T2" fmla="*/ 33 w 151"/>
              <a:gd name="T3" fmla="*/ 150 h 150"/>
              <a:gd name="T4" fmla="*/ 52 w 151"/>
              <a:gd name="T5" fmla="*/ 51 h 150"/>
              <a:gd name="T6" fmla="*/ 151 w 151"/>
              <a:gd name="T7" fmla="*/ 34 h 150"/>
              <a:gd name="T8" fmla="*/ 117 w 151"/>
              <a:gd name="T9" fmla="*/ 0 h 150"/>
              <a:gd name="T10" fmla="*/ 19 w 151"/>
              <a:gd name="T11" fmla="*/ 19 h 150"/>
              <a:gd name="T12" fmla="*/ 0 w 151"/>
              <a:gd name="T13" fmla="*/ 118 h 150"/>
            </a:gdLst>
            <a:ahLst/>
            <a:cxnLst>
              <a:cxn ang="0">
                <a:pos x="T0" y="T1"/>
              </a:cxn>
              <a:cxn ang="0">
                <a:pos x="T2" y="T3"/>
              </a:cxn>
              <a:cxn ang="0">
                <a:pos x="T4" y="T5"/>
              </a:cxn>
              <a:cxn ang="0">
                <a:pos x="T6" y="T7"/>
              </a:cxn>
              <a:cxn ang="0">
                <a:pos x="T8" y="T9"/>
              </a:cxn>
              <a:cxn ang="0">
                <a:pos x="T10" y="T11"/>
              </a:cxn>
              <a:cxn ang="0">
                <a:pos x="T12" y="T13"/>
              </a:cxn>
            </a:cxnLst>
            <a:rect l="0" t="0" r="r" b="b"/>
            <a:pathLst>
              <a:path w="151" h="150">
                <a:moveTo>
                  <a:pt x="0" y="118"/>
                </a:moveTo>
                <a:lnTo>
                  <a:pt x="33" y="150"/>
                </a:lnTo>
                <a:lnTo>
                  <a:pt x="52" y="51"/>
                </a:lnTo>
                <a:lnTo>
                  <a:pt x="151" y="34"/>
                </a:lnTo>
                <a:lnTo>
                  <a:pt x="117" y="0"/>
                </a:lnTo>
                <a:lnTo>
                  <a:pt x="19" y="19"/>
                </a:lnTo>
                <a:lnTo>
                  <a:pt x="0" y="11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4">
            <a:extLst>
              <a:ext uri="{FF2B5EF4-FFF2-40B4-BE49-F238E27FC236}">
                <a16:creationId xmlns:a16="http://schemas.microsoft.com/office/drawing/2014/main" id="{441C4097-244C-4D72-9F43-37050564169F}"/>
              </a:ext>
            </a:extLst>
          </p:cNvPr>
          <p:cNvSpPr>
            <a:spLocks/>
          </p:cNvSpPr>
          <p:nvPr/>
        </p:nvSpPr>
        <p:spPr bwMode="auto">
          <a:xfrm rot="2700000">
            <a:off x="3708514" y="4263049"/>
            <a:ext cx="2896270" cy="1512584"/>
          </a:xfrm>
          <a:custGeom>
            <a:avLst/>
            <a:gdLst>
              <a:gd name="T0" fmla="*/ 1563 w 1754"/>
              <a:gd name="T1" fmla="*/ 454 h 916"/>
              <a:gd name="T2" fmla="*/ 1449 w 1754"/>
              <a:gd name="T3" fmla="*/ 340 h 916"/>
              <a:gd name="T4" fmla="*/ 1468 w 1754"/>
              <a:gd name="T5" fmla="*/ 276 h 916"/>
              <a:gd name="T6" fmla="*/ 1192 w 1754"/>
              <a:gd name="T7" fmla="*/ 0 h 916"/>
              <a:gd name="T8" fmla="*/ 877 w 1754"/>
              <a:gd name="T9" fmla="*/ 122 h 916"/>
              <a:gd name="T10" fmla="*/ 562 w 1754"/>
              <a:gd name="T11" fmla="*/ 0 h 916"/>
              <a:gd name="T12" fmla="*/ 287 w 1754"/>
              <a:gd name="T13" fmla="*/ 275 h 916"/>
              <a:gd name="T14" fmla="*/ 307 w 1754"/>
              <a:gd name="T15" fmla="*/ 340 h 916"/>
              <a:gd name="T16" fmla="*/ 193 w 1754"/>
              <a:gd name="T17" fmla="*/ 454 h 916"/>
              <a:gd name="T18" fmla="*/ 128 w 1754"/>
              <a:gd name="T19" fmla="*/ 434 h 916"/>
              <a:gd name="T20" fmla="*/ 0 w 1754"/>
              <a:gd name="T21" fmla="*/ 562 h 916"/>
              <a:gd name="T22" fmla="*/ 877 w 1754"/>
              <a:gd name="T23" fmla="*/ 916 h 916"/>
              <a:gd name="T24" fmla="*/ 1754 w 1754"/>
              <a:gd name="T25" fmla="*/ 562 h 916"/>
              <a:gd name="T26" fmla="*/ 1627 w 1754"/>
              <a:gd name="T27" fmla="*/ 435 h 916"/>
              <a:gd name="T28" fmla="*/ 1563 w 1754"/>
              <a:gd name="T29" fmla="*/ 454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54" h="916">
                <a:moveTo>
                  <a:pt x="1563" y="454"/>
                </a:moveTo>
                <a:cubicBezTo>
                  <a:pt x="1500" y="454"/>
                  <a:pt x="1449" y="403"/>
                  <a:pt x="1449" y="340"/>
                </a:cubicBezTo>
                <a:cubicBezTo>
                  <a:pt x="1449" y="316"/>
                  <a:pt x="1456" y="294"/>
                  <a:pt x="1468" y="276"/>
                </a:cubicBezTo>
                <a:cubicBezTo>
                  <a:pt x="1192" y="0"/>
                  <a:pt x="1192" y="0"/>
                  <a:pt x="1192" y="0"/>
                </a:cubicBezTo>
                <a:cubicBezTo>
                  <a:pt x="1109" y="76"/>
                  <a:pt x="998" y="122"/>
                  <a:pt x="877" y="122"/>
                </a:cubicBezTo>
                <a:cubicBezTo>
                  <a:pt x="756" y="122"/>
                  <a:pt x="645" y="76"/>
                  <a:pt x="562" y="0"/>
                </a:cubicBezTo>
                <a:cubicBezTo>
                  <a:pt x="287" y="275"/>
                  <a:pt x="287" y="275"/>
                  <a:pt x="287" y="275"/>
                </a:cubicBezTo>
                <a:cubicBezTo>
                  <a:pt x="300" y="294"/>
                  <a:pt x="307" y="316"/>
                  <a:pt x="307" y="340"/>
                </a:cubicBezTo>
                <a:cubicBezTo>
                  <a:pt x="307" y="403"/>
                  <a:pt x="256" y="454"/>
                  <a:pt x="193" y="454"/>
                </a:cubicBezTo>
                <a:cubicBezTo>
                  <a:pt x="169" y="454"/>
                  <a:pt x="146" y="447"/>
                  <a:pt x="128" y="434"/>
                </a:cubicBezTo>
                <a:cubicBezTo>
                  <a:pt x="0" y="562"/>
                  <a:pt x="0" y="562"/>
                  <a:pt x="0" y="562"/>
                </a:cubicBezTo>
                <a:cubicBezTo>
                  <a:pt x="227" y="781"/>
                  <a:pt x="536" y="916"/>
                  <a:pt x="877" y="916"/>
                </a:cubicBezTo>
                <a:cubicBezTo>
                  <a:pt x="1218" y="916"/>
                  <a:pt x="1527" y="781"/>
                  <a:pt x="1754" y="562"/>
                </a:cubicBezTo>
                <a:cubicBezTo>
                  <a:pt x="1627" y="435"/>
                  <a:pt x="1627" y="435"/>
                  <a:pt x="1627" y="435"/>
                </a:cubicBezTo>
                <a:cubicBezTo>
                  <a:pt x="1609" y="447"/>
                  <a:pt x="1587" y="454"/>
                  <a:pt x="1563" y="45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5">
            <a:extLst>
              <a:ext uri="{FF2B5EF4-FFF2-40B4-BE49-F238E27FC236}">
                <a16:creationId xmlns:a16="http://schemas.microsoft.com/office/drawing/2014/main" id="{80E78896-0958-43C4-A375-3AFE0F404191}"/>
              </a:ext>
            </a:extLst>
          </p:cNvPr>
          <p:cNvSpPr>
            <a:spLocks/>
          </p:cNvSpPr>
          <p:nvPr/>
        </p:nvSpPr>
        <p:spPr bwMode="auto">
          <a:xfrm rot="2700000">
            <a:off x="6278595" y="3571014"/>
            <a:ext cx="1512584" cy="2897585"/>
          </a:xfrm>
          <a:custGeom>
            <a:avLst/>
            <a:gdLst>
              <a:gd name="T0" fmla="*/ 454 w 916"/>
              <a:gd name="T1" fmla="*/ 199 h 1754"/>
              <a:gd name="T2" fmla="*/ 340 w 916"/>
              <a:gd name="T3" fmla="*/ 313 h 1754"/>
              <a:gd name="T4" fmla="*/ 271 w 916"/>
              <a:gd name="T5" fmla="*/ 291 h 1754"/>
              <a:gd name="T6" fmla="*/ 0 w 916"/>
              <a:gd name="T7" fmla="*/ 562 h 1754"/>
              <a:gd name="T8" fmla="*/ 122 w 916"/>
              <a:gd name="T9" fmla="*/ 877 h 1754"/>
              <a:gd name="T10" fmla="*/ 0 w 916"/>
              <a:gd name="T11" fmla="*/ 1192 h 1754"/>
              <a:gd name="T12" fmla="*/ 276 w 916"/>
              <a:gd name="T13" fmla="*/ 1468 h 1754"/>
              <a:gd name="T14" fmla="*/ 340 w 916"/>
              <a:gd name="T15" fmla="*/ 1449 h 1754"/>
              <a:gd name="T16" fmla="*/ 454 w 916"/>
              <a:gd name="T17" fmla="*/ 1563 h 1754"/>
              <a:gd name="T18" fmla="*/ 435 w 916"/>
              <a:gd name="T19" fmla="*/ 1627 h 1754"/>
              <a:gd name="T20" fmla="*/ 562 w 916"/>
              <a:gd name="T21" fmla="*/ 1754 h 1754"/>
              <a:gd name="T22" fmla="*/ 916 w 916"/>
              <a:gd name="T23" fmla="*/ 877 h 1754"/>
              <a:gd name="T24" fmla="*/ 562 w 916"/>
              <a:gd name="T25" fmla="*/ 0 h 1754"/>
              <a:gd name="T26" fmla="*/ 431 w 916"/>
              <a:gd name="T27" fmla="*/ 131 h 1754"/>
              <a:gd name="T28" fmla="*/ 454 w 916"/>
              <a:gd name="T29" fmla="*/ 199 h 1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6" h="1754">
                <a:moveTo>
                  <a:pt x="454" y="199"/>
                </a:moveTo>
                <a:cubicBezTo>
                  <a:pt x="454" y="262"/>
                  <a:pt x="403" y="313"/>
                  <a:pt x="340" y="313"/>
                </a:cubicBezTo>
                <a:cubicBezTo>
                  <a:pt x="314" y="313"/>
                  <a:pt x="290" y="305"/>
                  <a:pt x="271" y="291"/>
                </a:cubicBezTo>
                <a:cubicBezTo>
                  <a:pt x="0" y="562"/>
                  <a:pt x="0" y="562"/>
                  <a:pt x="0" y="562"/>
                </a:cubicBezTo>
                <a:cubicBezTo>
                  <a:pt x="76" y="645"/>
                  <a:pt x="122" y="756"/>
                  <a:pt x="122" y="877"/>
                </a:cubicBezTo>
                <a:cubicBezTo>
                  <a:pt x="122" y="998"/>
                  <a:pt x="76" y="1109"/>
                  <a:pt x="0" y="1192"/>
                </a:cubicBezTo>
                <a:cubicBezTo>
                  <a:pt x="276" y="1468"/>
                  <a:pt x="276" y="1468"/>
                  <a:pt x="276" y="1468"/>
                </a:cubicBezTo>
                <a:cubicBezTo>
                  <a:pt x="294" y="1456"/>
                  <a:pt x="316" y="1449"/>
                  <a:pt x="340" y="1449"/>
                </a:cubicBezTo>
                <a:cubicBezTo>
                  <a:pt x="403" y="1449"/>
                  <a:pt x="454" y="1500"/>
                  <a:pt x="454" y="1563"/>
                </a:cubicBezTo>
                <a:cubicBezTo>
                  <a:pt x="454" y="1587"/>
                  <a:pt x="447" y="1609"/>
                  <a:pt x="435" y="1627"/>
                </a:cubicBezTo>
                <a:cubicBezTo>
                  <a:pt x="562" y="1754"/>
                  <a:pt x="562" y="1754"/>
                  <a:pt x="562" y="1754"/>
                </a:cubicBezTo>
                <a:cubicBezTo>
                  <a:pt x="781" y="1527"/>
                  <a:pt x="916" y="1218"/>
                  <a:pt x="916" y="877"/>
                </a:cubicBezTo>
                <a:cubicBezTo>
                  <a:pt x="916" y="536"/>
                  <a:pt x="781" y="227"/>
                  <a:pt x="562" y="0"/>
                </a:cubicBezTo>
                <a:cubicBezTo>
                  <a:pt x="431" y="131"/>
                  <a:pt x="431" y="131"/>
                  <a:pt x="431" y="131"/>
                </a:cubicBezTo>
                <a:cubicBezTo>
                  <a:pt x="446" y="150"/>
                  <a:pt x="454" y="174"/>
                  <a:pt x="454" y="19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26">
            <a:extLst>
              <a:ext uri="{FF2B5EF4-FFF2-40B4-BE49-F238E27FC236}">
                <a16:creationId xmlns:a16="http://schemas.microsoft.com/office/drawing/2014/main" id="{4B7AAEC8-630A-4968-B88F-39AC2E81D8A5}"/>
              </a:ext>
            </a:extLst>
          </p:cNvPr>
          <p:cNvSpPr>
            <a:spLocks/>
          </p:cNvSpPr>
          <p:nvPr/>
        </p:nvSpPr>
        <p:spPr bwMode="auto">
          <a:xfrm rot="2700000">
            <a:off x="5586287" y="2385277"/>
            <a:ext cx="2896270" cy="1512584"/>
          </a:xfrm>
          <a:custGeom>
            <a:avLst/>
            <a:gdLst>
              <a:gd name="T0" fmla="*/ 193 w 1754"/>
              <a:gd name="T1" fmla="*/ 470 h 916"/>
              <a:gd name="T2" fmla="*/ 307 w 1754"/>
              <a:gd name="T3" fmla="*/ 584 h 916"/>
              <a:gd name="T4" fmla="*/ 290 w 1754"/>
              <a:gd name="T5" fmla="*/ 644 h 916"/>
              <a:gd name="T6" fmla="*/ 562 w 1754"/>
              <a:gd name="T7" fmla="*/ 916 h 916"/>
              <a:gd name="T8" fmla="*/ 877 w 1754"/>
              <a:gd name="T9" fmla="*/ 794 h 916"/>
              <a:gd name="T10" fmla="*/ 1192 w 1754"/>
              <a:gd name="T11" fmla="*/ 916 h 916"/>
              <a:gd name="T12" fmla="*/ 1465 w 1754"/>
              <a:gd name="T13" fmla="*/ 643 h 916"/>
              <a:gd name="T14" fmla="*/ 1449 w 1754"/>
              <a:gd name="T15" fmla="*/ 584 h 916"/>
              <a:gd name="T16" fmla="*/ 1563 w 1754"/>
              <a:gd name="T17" fmla="*/ 470 h 916"/>
              <a:gd name="T18" fmla="*/ 1622 w 1754"/>
              <a:gd name="T19" fmla="*/ 486 h 916"/>
              <a:gd name="T20" fmla="*/ 1754 w 1754"/>
              <a:gd name="T21" fmla="*/ 354 h 916"/>
              <a:gd name="T22" fmla="*/ 877 w 1754"/>
              <a:gd name="T23" fmla="*/ 0 h 916"/>
              <a:gd name="T24" fmla="*/ 0 w 1754"/>
              <a:gd name="T25" fmla="*/ 354 h 916"/>
              <a:gd name="T26" fmla="*/ 133 w 1754"/>
              <a:gd name="T27" fmla="*/ 487 h 916"/>
              <a:gd name="T28" fmla="*/ 193 w 1754"/>
              <a:gd name="T29" fmla="*/ 47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54" h="916">
                <a:moveTo>
                  <a:pt x="193" y="470"/>
                </a:moveTo>
                <a:cubicBezTo>
                  <a:pt x="256" y="470"/>
                  <a:pt x="307" y="521"/>
                  <a:pt x="307" y="584"/>
                </a:cubicBezTo>
                <a:cubicBezTo>
                  <a:pt x="307" y="606"/>
                  <a:pt x="301" y="627"/>
                  <a:pt x="290" y="644"/>
                </a:cubicBezTo>
                <a:cubicBezTo>
                  <a:pt x="562" y="916"/>
                  <a:pt x="562" y="916"/>
                  <a:pt x="562" y="916"/>
                </a:cubicBezTo>
                <a:cubicBezTo>
                  <a:pt x="645" y="840"/>
                  <a:pt x="756" y="794"/>
                  <a:pt x="877" y="794"/>
                </a:cubicBezTo>
                <a:cubicBezTo>
                  <a:pt x="998" y="794"/>
                  <a:pt x="1109" y="840"/>
                  <a:pt x="1192" y="916"/>
                </a:cubicBezTo>
                <a:cubicBezTo>
                  <a:pt x="1465" y="643"/>
                  <a:pt x="1465" y="643"/>
                  <a:pt x="1465" y="643"/>
                </a:cubicBezTo>
                <a:cubicBezTo>
                  <a:pt x="1454" y="626"/>
                  <a:pt x="1449" y="606"/>
                  <a:pt x="1449" y="584"/>
                </a:cubicBezTo>
                <a:cubicBezTo>
                  <a:pt x="1449" y="521"/>
                  <a:pt x="1500" y="470"/>
                  <a:pt x="1563" y="470"/>
                </a:cubicBezTo>
                <a:cubicBezTo>
                  <a:pt x="1584" y="470"/>
                  <a:pt x="1604" y="476"/>
                  <a:pt x="1622" y="486"/>
                </a:cubicBezTo>
                <a:cubicBezTo>
                  <a:pt x="1754" y="354"/>
                  <a:pt x="1754" y="354"/>
                  <a:pt x="1754" y="354"/>
                </a:cubicBezTo>
                <a:cubicBezTo>
                  <a:pt x="1527" y="135"/>
                  <a:pt x="1218" y="0"/>
                  <a:pt x="877" y="0"/>
                </a:cubicBezTo>
                <a:cubicBezTo>
                  <a:pt x="536" y="0"/>
                  <a:pt x="227" y="135"/>
                  <a:pt x="0" y="354"/>
                </a:cubicBezTo>
                <a:cubicBezTo>
                  <a:pt x="133" y="487"/>
                  <a:pt x="133" y="487"/>
                  <a:pt x="133" y="487"/>
                </a:cubicBezTo>
                <a:cubicBezTo>
                  <a:pt x="150" y="476"/>
                  <a:pt x="171" y="470"/>
                  <a:pt x="193" y="47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27">
            <a:extLst>
              <a:ext uri="{FF2B5EF4-FFF2-40B4-BE49-F238E27FC236}">
                <a16:creationId xmlns:a16="http://schemas.microsoft.com/office/drawing/2014/main" id="{4CFEE391-E2F7-45FC-8262-0288536E92F6}"/>
              </a:ext>
            </a:extLst>
          </p:cNvPr>
          <p:cNvSpPr>
            <a:spLocks/>
          </p:cNvSpPr>
          <p:nvPr/>
        </p:nvSpPr>
        <p:spPr bwMode="auto">
          <a:xfrm rot="2700000">
            <a:off x="4400822" y="1693241"/>
            <a:ext cx="1512584" cy="2897585"/>
          </a:xfrm>
          <a:custGeom>
            <a:avLst/>
            <a:gdLst>
              <a:gd name="T0" fmla="*/ 464 w 916"/>
              <a:gd name="T1" fmla="*/ 1563 h 1754"/>
              <a:gd name="T2" fmla="*/ 578 w 916"/>
              <a:gd name="T3" fmla="*/ 1449 h 1754"/>
              <a:gd name="T4" fmla="*/ 640 w 916"/>
              <a:gd name="T5" fmla="*/ 1468 h 1754"/>
              <a:gd name="T6" fmla="*/ 916 w 916"/>
              <a:gd name="T7" fmla="*/ 1192 h 1754"/>
              <a:gd name="T8" fmla="*/ 794 w 916"/>
              <a:gd name="T9" fmla="*/ 877 h 1754"/>
              <a:gd name="T10" fmla="*/ 916 w 916"/>
              <a:gd name="T11" fmla="*/ 562 h 1754"/>
              <a:gd name="T12" fmla="*/ 645 w 916"/>
              <a:gd name="T13" fmla="*/ 291 h 1754"/>
              <a:gd name="T14" fmla="*/ 578 w 916"/>
              <a:gd name="T15" fmla="*/ 313 h 1754"/>
              <a:gd name="T16" fmla="*/ 464 w 916"/>
              <a:gd name="T17" fmla="*/ 199 h 1754"/>
              <a:gd name="T18" fmla="*/ 486 w 916"/>
              <a:gd name="T19" fmla="*/ 132 h 1754"/>
              <a:gd name="T20" fmla="*/ 354 w 916"/>
              <a:gd name="T21" fmla="*/ 0 h 1754"/>
              <a:gd name="T22" fmla="*/ 0 w 916"/>
              <a:gd name="T23" fmla="*/ 877 h 1754"/>
              <a:gd name="T24" fmla="*/ 354 w 916"/>
              <a:gd name="T25" fmla="*/ 1754 h 1754"/>
              <a:gd name="T26" fmla="*/ 482 w 916"/>
              <a:gd name="T27" fmla="*/ 1626 h 1754"/>
              <a:gd name="T28" fmla="*/ 464 w 916"/>
              <a:gd name="T29" fmla="*/ 1563 h 1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6" h="1754">
                <a:moveTo>
                  <a:pt x="464" y="1563"/>
                </a:moveTo>
                <a:cubicBezTo>
                  <a:pt x="464" y="1500"/>
                  <a:pt x="515" y="1449"/>
                  <a:pt x="578" y="1449"/>
                </a:cubicBezTo>
                <a:cubicBezTo>
                  <a:pt x="601" y="1449"/>
                  <a:pt x="622" y="1456"/>
                  <a:pt x="640" y="1468"/>
                </a:cubicBezTo>
                <a:cubicBezTo>
                  <a:pt x="916" y="1192"/>
                  <a:pt x="916" y="1192"/>
                  <a:pt x="916" y="1192"/>
                </a:cubicBezTo>
                <a:cubicBezTo>
                  <a:pt x="840" y="1109"/>
                  <a:pt x="794" y="998"/>
                  <a:pt x="794" y="877"/>
                </a:cubicBezTo>
                <a:cubicBezTo>
                  <a:pt x="794" y="756"/>
                  <a:pt x="840" y="645"/>
                  <a:pt x="916" y="562"/>
                </a:cubicBezTo>
                <a:cubicBezTo>
                  <a:pt x="645" y="291"/>
                  <a:pt x="645" y="291"/>
                  <a:pt x="645" y="291"/>
                </a:cubicBezTo>
                <a:cubicBezTo>
                  <a:pt x="626" y="305"/>
                  <a:pt x="603" y="313"/>
                  <a:pt x="578" y="313"/>
                </a:cubicBezTo>
                <a:cubicBezTo>
                  <a:pt x="515" y="313"/>
                  <a:pt x="464" y="262"/>
                  <a:pt x="464" y="199"/>
                </a:cubicBezTo>
                <a:cubicBezTo>
                  <a:pt x="464" y="174"/>
                  <a:pt x="472" y="151"/>
                  <a:pt x="486" y="132"/>
                </a:cubicBezTo>
                <a:cubicBezTo>
                  <a:pt x="354" y="0"/>
                  <a:pt x="354" y="0"/>
                  <a:pt x="354" y="0"/>
                </a:cubicBezTo>
                <a:cubicBezTo>
                  <a:pt x="135" y="227"/>
                  <a:pt x="0" y="536"/>
                  <a:pt x="0" y="877"/>
                </a:cubicBezTo>
                <a:cubicBezTo>
                  <a:pt x="0" y="1218"/>
                  <a:pt x="135" y="1527"/>
                  <a:pt x="354" y="1754"/>
                </a:cubicBezTo>
                <a:cubicBezTo>
                  <a:pt x="482" y="1626"/>
                  <a:pt x="482" y="1626"/>
                  <a:pt x="482" y="1626"/>
                </a:cubicBezTo>
                <a:cubicBezTo>
                  <a:pt x="470" y="1608"/>
                  <a:pt x="464" y="1586"/>
                  <a:pt x="464" y="156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28">
            <a:extLst>
              <a:ext uri="{FF2B5EF4-FFF2-40B4-BE49-F238E27FC236}">
                <a16:creationId xmlns:a16="http://schemas.microsoft.com/office/drawing/2014/main" id="{68B1ED9D-FDA5-4498-9047-B89942C77577}"/>
              </a:ext>
            </a:extLst>
          </p:cNvPr>
          <p:cNvSpPr>
            <a:spLocks/>
          </p:cNvSpPr>
          <p:nvPr/>
        </p:nvSpPr>
        <p:spPr bwMode="auto">
          <a:xfrm rot="2700000">
            <a:off x="4609543" y="4387289"/>
            <a:ext cx="1694094" cy="664222"/>
          </a:xfrm>
          <a:custGeom>
            <a:avLst/>
            <a:gdLst>
              <a:gd name="T0" fmla="*/ 513 w 1026"/>
              <a:gd name="T1" fmla="*/ 122 h 402"/>
              <a:gd name="T2" fmla="*/ 198 w 1026"/>
              <a:gd name="T3" fmla="*/ 0 h 402"/>
              <a:gd name="T4" fmla="*/ 0 w 1026"/>
              <a:gd name="T5" fmla="*/ 198 h 402"/>
              <a:gd name="T6" fmla="*/ 513 w 1026"/>
              <a:gd name="T7" fmla="*/ 402 h 402"/>
              <a:gd name="T8" fmla="*/ 1026 w 1026"/>
              <a:gd name="T9" fmla="*/ 198 h 402"/>
              <a:gd name="T10" fmla="*/ 828 w 1026"/>
              <a:gd name="T11" fmla="*/ 0 h 402"/>
              <a:gd name="T12" fmla="*/ 513 w 1026"/>
              <a:gd name="T13" fmla="*/ 122 h 402"/>
            </a:gdLst>
            <a:ahLst/>
            <a:cxnLst>
              <a:cxn ang="0">
                <a:pos x="T0" y="T1"/>
              </a:cxn>
              <a:cxn ang="0">
                <a:pos x="T2" y="T3"/>
              </a:cxn>
              <a:cxn ang="0">
                <a:pos x="T4" y="T5"/>
              </a:cxn>
              <a:cxn ang="0">
                <a:pos x="T6" y="T7"/>
              </a:cxn>
              <a:cxn ang="0">
                <a:pos x="T8" y="T9"/>
              </a:cxn>
              <a:cxn ang="0">
                <a:pos x="T10" y="T11"/>
              </a:cxn>
              <a:cxn ang="0">
                <a:pos x="T12" y="T13"/>
              </a:cxn>
            </a:cxnLst>
            <a:rect l="0" t="0" r="r" b="b"/>
            <a:pathLst>
              <a:path w="1026" h="402">
                <a:moveTo>
                  <a:pt x="513" y="122"/>
                </a:moveTo>
                <a:cubicBezTo>
                  <a:pt x="392" y="122"/>
                  <a:pt x="281" y="76"/>
                  <a:pt x="198" y="0"/>
                </a:cubicBezTo>
                <a:cubicBezTo>
                  <a:pt x="0" y="198"/>
                  <a:pt x="0" y="198"/>
                  <a:pt x="0" y="198"/>
                </a:cubicBezTo>
                <a:cubicBezTo>
                  <a:pt x="134" y="325"/>
                  <a:pt x="314" y="402"/>
                  <a:pt x="513" y="402"/>
                </a:cubicBezTo>
                <a:cubicBezTo>
                  <a:pt x="712" y="402"/>
                  <a:pt x="892" y="325"/>
                  <a:pt x="1026" y="198"/>
                </a:cubicBezTo>
                <a:cubicBezTo>
                  <a:pt x="828" y="0"/>
                  <a:pt x="828" y="0"/>
                  <a:pt x="828" y="0"/>
                </a:cubicBezTo>
                <a:cubicBezTo>
                  <a:pt x="745" y="76"/>
                  <a:pt x="634" y="122"/>
                  <a:pt x="513" y="122"/>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29">
            <a:extLst>
              <a:ext uri="{FF2B5EF4-FFF2-40B4-BE49-F238E27FC236}">
                <a16:creationId xmlns:a16="http://schemas.microsoft.com/office/drawing/2014/main" id="{7A309910-04A2-4D69-A39F-280990D31945}"/>
              </a:ext>
            </a:extLst>
          </p:cNvPr>
          <p:cNvSpPr>
            <a:spLocks/>
          </p:cNvSpPr>
          <p:nvPr/>
        </p:nvSpPr>
        <p:spPr bwMode="auto">
          <a:xfrm rot="2700000">
            <a:off x="5887433" y="3109400"/>
            <a:ext cx="1694094" cy="664222"/>
          </a:xfrm>
          <a:custGeom>
            <a:avLst/>
            <a:gdLst>
              <a:gd name="T0" fmla="*/ 513 w 1026"/>
              <a:gd name="T1" fmla="*/ 280 h 402"/>
              <a:gd name="T2" fmla="*/ 828 w 1026"/>
              <a:gd name="T3" fmla="*/ 402 h 402"/>
              <a:gd name="T4" fmla="*/ 1026 w 1026"/>
              <a:gd name="T5" fmla="*/ 204 h 402"/>
              <a:gd name="T6" fmla="*/ 513 w 1026"/>
              <a:gd name="T7" fmla="*/ 0 h 402"/>
              <a:gd name="T8" fmla="*/ 0 w 1026"/>
              <a:gd name="T9" fmla="*/ 204 h 402"/>
              <a:gd name="T10" fmla="*/ 198 w 1026"/>
              <a:gd name="T11" fmla="*/ 402 h 402"/>
              <a:gd name="T12" fmla="*/ 513 w 1026"/>
              <a:gd name="T13" fmla="*/ 280 h 402"/>
            </a:gdLst>
            <a:ahLst/>
            <a:cxnLst>
              <a:cxn ang="0">
                <a:pos x="T0" y="T1"/>
              </a:cxn>
              <a:cxn ang="0">
                <a:pos x="T2" y="T3"/>
              </a:cxn>
              <a:cxn ang="0">
                <a:pos x="T4" y="T5"/>
              </a:cxn>
              <a:cxn ang="0">
                <a:pos x="T6" y="T7"/>
              </a:cxn>
              <a:cxn ang="0">
                <a:pos x="T8" y="T9"/>
              </a:cxn>
              <a:cxn ang="0">
                <a:pos x="T10" y="T11"/>
              </a:cxn>
              <a:cxn ang="0">
                <a:pos x="T12" y="T13"/>
              </a:cxn>
            </a:cxnLst>
            <a:rect l="0" t="0" r="r" b="b"/>
            <a:pathLst>
              <a:path w="1026" h="402">
                <a:moveTo>
                  <a:pt x="513" y="280"/>
                </a:moveTo>
                <a:cubicBezTo>
                  <a:pt x="634" y="280"/>
                  <a:pt x="745" y="326"/>
                  <a:pt x="828" y="402"/>
                </a:cubicBezTo>
                <a:cubicBezTo>
                  <a:pt x="1026" y="204"/>
                  <a:pt x="1026" y="204"/>
                  <a:pt x="1026" y="204"/>
                </a:cubicBezTo>
                <a:cubicBezTo>
                  <a:pt x="892" y="77"/>
                  <a:pt x="712" y="0"/>
                  <a:pt x="513" y="0"/>
                </a:cubicBezTo>
                <a:cubicBezTo>
                  <a:pt x="314" y="0"/>
                  <a:pt x="134" y="77"/>
                  <a:pt x="0" y="204"/>
                </a:cubicBezTo>
                <a:cubicBezTo>
                  <a:pt x="198" y="402"/>
                  <a:pt x="198" y="402"/>
                  <a:pt x="198" y="402"/>
                </a:cubicBezTo>
                <a:cubicBezTo>
                  <a:pt x="281" y="326"/>
                  <a:pt x="392" y="280"/>
                  <a:pt x="513" y="280"/>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0">
            <a:extLst>
              <a:ext uri="{FF2B5EF4-FFF2-40B4-BE49-F238E27FC236}">
                <a16:creationId xmlns:a16="http://schemas.microsoft.com/office/drawing/2014/main" id="{96689DB7-AEBE-4AA5-AE27-D7E6F9C2E583}"/>
              </a:ext>
            </a:extLst>
          </p:cNvPr>
          <p:cNvSpPr>
            <a:spLocks/>
          </p:cNvSpPr>
          <p:nvPr/>
        </p:nvSpPr>
        <p:spPr bwMode="auto">
          <a:xfrm rot="2700000">
            <a:off x="6402834" y="3872161"/>
            <a:ext cx="664222" cy="1695410"/>
          </a:xfrm>
          <a:custGeom>
            <a:avLst/>
            <a:gdLst>
              <a:gd name="T0" fmla="*/ 122 w 402"/>
              <a:gd name="T1" fmla="*/ 513 h 1026"/>
              <a:gd name="T2" fmla="*/ 0 w 402"/>
              <a:gd name="T3" fmla="*/ 828 h 1026"/>
              <a:gd name="T4" fmla="*/ 198 w 402"/>
              <a:gd name="T5" fmla="*/ 1026 h 1026"/>
              <a:gd name="T6" fmla="*/ 402 w 402"/>
              <a:gd name="T7" fmla="*/ 513 h 1026"/>
              <a:gd name="T8" fmla="*/ 198 w 402"/>
              <a:gd name="T9" fmla="*/ 0 h 1026"/>
              <a:gd name="T10" fmla="*/ 0 w 402"/>
              <a:gd name="T11" fmla="*/ 198 h 1026"/>
              <a:gd name="T12" fmla="*/ 122 w 402"/>
              <a:gd name="T13" fmla="*/ 513 h 1026"/>
            </a:gdLst>
            <a:ahLst/>
            <a:cxnLst>
              <a:cxn ang="0">
                <a:pos x="T0" y="T1"/>
              </a:cxn>
              <a:cxn ang="0">
                <a:pos x="T2" y="T3"/>
              </a:cxn>
              <a:cxn ang="0">
                <a:pos x="T4" y="T5"/>
              </a:cxn>
              <a:cxn ang="0">
                <a:pos x="T6" y="T7"/>
              </a:cxn>
              <a:cxn ang="0">
                <a:pos x="T8" y="T9"/>
              </a:cxn>
              <a:cxn ang="0">
                <a:pos x="T10" y="T11"/>
              </a:cxn>
              <a:cxn ang="0">
                <a:pos x="T12" y="T13"/>
              </a:cxn>
            </a:cxnLst>
            <a:rect l="0" t="0" r="r" b="b"/>
            <a:pathLst>
              <a:path w="402" h="1026">
                <a:moveTo>
                  <a:pt x="122" y="513"/>
                </a:moveTo>
                <a:cubicBezTo>
                  <a:pt x="122" y="634"/>
                  <a:pt x="76" y="745"/>
                  <a:pt x="0" y="828"/>
                </a:cubicBezTo>
                <a:cubicBezTo>
                  <a:pt x="198" y="1026"/>
                  <a:pt x="198" y="1026"/>
                  <a:pt x="198" y="1026"/>
                </a:cubicBezTo>
                <a:cubicBezTo>
                  <a:pt x="325" y="892"/>
                  <a:pt x="402" y="712"/>
                  <a:pt x="402" y="513"/>
                </a:cubicBezTo>
                <a:cubicBezTo>
                  <a:pt x="402" y="314"/>
                  <a:pt x="325" y="134"/>
                  <a:pt x="198" y="0"/>
                </a:cubicBezTo>
                <a:cubicBezTo>
                  <a:pt x="0" y="198"/>
                  <a:pt x="0" y="198"/>
                  <a:pt x="0" y="198"/>
                </a:cubicBezTo>
                <a:cubicBezTo>
                  <a:pt x="76" y="281"/>
                  <a:pt x="122" y="392"/>
                  <a:pt x="122" y="513"/>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1">
            <a:extLst>
              <a:ext uri="{FF2B5EF4-FFF2-40B4-BE49-F238E27FC236}">
                <a16:creationId xmlns:a16="http://schemas.microsoft.com/office/drawing/2014/main" id="{0EDD4AD4-6545-40DD-A57D-3630CF14BF74}"/>
              </a:ext>
            </a:extLst>
          </p:cNvPr>
          <p:cNvSpPr>
            <a:spLocks/>
          </p:cNvSpPr>
          <p:nvPr/>
        </p:nvSpPr>
        <p:spPr bwMode="auto">
          <a:xfrm rot="2700000">
            <a:off x="5124945" y="2594270"/>
            <a:ext cx="664222" cy="1695410"/>
          </a:xfrm>
          <a:custGeom>
            <a:avLst/>
            <a:gdLst>
              <a:gd name="T0" fmla="*/ 280 w 402"/>
              <a:gd name="T1" fmla="*/ 513 h 1026"/>
              <a:gd name="T2" fmla="*/ 402 w 402"/>
              <a:gd name="T3" fmla="*/ 198 h 1026"/>
              <a:gd name="T4" fmla="*/ 204 w 402"/>
              <a:gd name="T5" fmla="*/ 0 h 1026"/>
              <a:gd name="T6" fmla="*/ 0 w 402"/>
              <a:gd name="T7" fmla="*/ 513 h 1026"/>
              <a:gd name="T8" fmla="*/ 204 w 402"/>
              <a:gd name="T9" fmla="*/ 1026 h 1026"/>
              <a:gd name="T10" fmla="*/ 402 w 402"/>
              <a:gd name="T11" fmla="*/ 828 h 1026"/>
              <a:gd name="T12" fmla="*/ 280 w 402"/>
              <a:gd name="T13" fmla="*/ 513 h 1026"/>
            </a:gdLst>
            <a:ahLst/>
            <a:cxnLst>
              <a:cxn ang="0">
                <a:pos x="T0" y="T1"/>
              </a:cxn>
              <a:cxn ang="0">
                <a:pos x="T2" y="T3"/>
              </a:cxn>
              <a:cxn ang="0">
                <a:pos x="T4" y="T5"/>
              </a:cxn>
              <a:cxn ang="0">
                <a:pos x="T6" y="T7"/>
              </a:cxn>
              <a:cxn ang="0">
                <a:pos x="T8" y="T9"/>
              </a:cxn>
              <a:cxn ang="0">
                <a:pos x="T10" y="T11"/>
              </a:cxn>
              <a:cxn ang="0">
                <a:pos x="T12" y="T13"/>
              </a:cxn>
            </a:cxnLst>
            <a:rect l="0" t="0" r="r" b="b"/>
            <a:pathLst>
              <a:path w="402" h="1026">
                <a:moveTo>
                  <a:pt x="280" y="513"/>
                </a:moveTo>
                <a:cubicBezTo>
                  <a:pt x="280" y="392"/>
                  <a:pt x="326" y="281"/>
                  <a:pt x="402" y="198"/>
                </a:cubicBezTo>
                <a:cubicBezTo>
                  <a:pt x="204" y="0"/>
                  <a:pt x="204" y="0"/>
                  <a:pt x="204" y="0"/>
                </a:cubicBezTo>
                <a:cubicBezTo>
                  <a:pt x="77" y="134"/>
                  <a:pt x="0" y="314"/>
                  <a:pt x="0" y="513"/>
                </a:cubicBezTo>
                <a:cubicBezTo>
                  <a:pt x="0" y="712"/>
                  <a:pt x="77" y="892"/>
                  <a:pt x="204" y="1026"/>
                </a:cubicBezTo>
                <a:cubicBezTo>
                  <a:pt x="402" y="828"/>
                  <a:pt x="402" y="828"/>
                  <a:pt x="402" y="828"/>
                </a:cubicBezTo>
                <a:cubicBezTo>
                  <a:pt x="326" y="745"/>
                  <a:pt x="280" y="634"/>
                  <a:pt x="280" y="513"/>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F0D37E5A-C387-4B98-8FCB-79F86830E2ED}"/>
              </a:ext>
            </a:extLst>
          </p:cNvPr>
          <p:cNvSpPr txBox="1"/>
          <p:nvPr/>
        </p:nvSpPr>
        <p:spPr>
          <a:xfrm rot="18622452">
            <a:off x="4389943" y="2937853"/>
            <a:ext cx="1359608" cy="369332"/>
          </a:xfrm>
          <a:prstGeom prst="rect">
            <a:avLst/>
          </a:prstGeom>
          <a:noFill/>
        </p:spPr>
        <p:txBody>
          <a:bodyPr wrap="square" rtlCol="0">
            <a:prstTxWarp prst="textArchUp">
              <a:avLst>
                <a:gd name="adj" fmla="val 11373648"/>
              </a:avLst>
            </a:prstTxWarp>
            <a:spAutoFit/>
          </a:bodyPr>
          <a:lstStyle/>
          <a:p>
            <a:pPr algn="ctr"/>
            <a:r>
              <a:rPr lang="en-US">
                <a:solidFill>
                  <a:schemeClr val="bg1"/>
                </a:solidFill>
                <a:latin typeface="Inter" panose="020B0502030000000004" pitchFamily="34" charset="0"/>
                <a:ea typeface="Inter" panose="020B0502030000000004" pitchFamily="34" charset="0"/>
              </a:rPr>
              <a:t>Product</a:t>
            </a:r>
          </a:p>
        </p:txBody>
      </p:sp>
      <p:sp>
        <p:nvSpPr>
          <p:cNvPr id="44" name="TextBox 43">
            <a:extLst>
              <a:ext uri="{FF2B5EF4-FFF2-40B4-BE49-F238E27FC236}">
                <a16:creationId xmlns:a16="http://schemas.microsoft.com/office/drawing/2014/main" id="{E722CCE0-9C6A-4CAC-84CA-8C7B2ABD4A44}"/>
              </a:ext>
            </a:extLst>
          </p:cNvPr>
          <p:cNvSpPr txBox="1"/>
          <p:nvPr/>
        </p:nvSpPr>
        <p:spPr>
          <a:xfrm rot="2958317">
            <a:off x="6552022" y="2985308"/>
            <a:ext cx="1359608" cy="369332"/>
          </a:xfrm>
          <a:prstGeom prst="rect">
            <a:avLst/>
          </a:prstGeom>
          <a:noFill/>
        </p:spPr>
        <p:txBody>
          <a:bodyPr wrap="square" rtlCol="0">
            <a:prstTxWarp prst="textArchUp">
              <a:avLst>
                <a:gd name="adj" fmla="val 12087329"/>
              </a:avLst>
            </a:prstTxWarp>
            <a:spAutoFit/>
          </a:bodyPr>
          <a:lstStyle/>
          <a:p>
            <a:pPr algn="ctr"/>
            <a:r>
              <a:rPr lang="en-US">
                <a:solidFill>
                  <a:schemeClr val="bg1"/>
                </a:solidFill>
                <a:latin typeface="Inter" panose="020B0502030000000004" pitchFamily="34" charset="0"/>
                <a:ea typeface="Inter" panose="020B0502030000000004" pitchFamily="34" charset="0"/>
              </a:rPr>
              <a:t>Price</a:t>
            </a:r>
          </a:p>
        </p:txBody>
      </p:sp>
      <p:sp>
        <p:nvSpPr>
          <p:cNvPr id="45" name="TextBox 44">
            <a:extLst>
              <a:ext uri="{FF2B5EF4-FFF2-40B4-BE49-F238E27FC236}">
                <a16:creationId xmlns:a16="http://schemas.microsoft.com/office/drawing/2014/main" id="{8E540371-BCA4-40AF-8645-AD17FE488CFC}"/>
              </a:ext>
            </a:extLst>
          </p:cNvPr>
          <p:cNvSpPr txBox="1"/>
          <p:nvPr/>
        </p:nvSpPr>
        <p:spPr>
          <a:xfrm rot="18811683">
            <a:off x="6508495" y="4920630"/>
            <a:ext cx="1359608" cy="369332"/>
          </a:xfrm>
          <a:prstGeom prst="rect">
            <a:avLst/>
          </a:prstGeom>
          <a:noFill/>
        </p:spPr>
        <p:txBody>
          <a:bodyPr wrap="square" rtlCol="0">
            <a:prstTxWarp prst="textArchDown">
              <a:avLst>
                <a:gd name="adj" fmla="val 835555"/>
              </a:avLst>
            </a:prstTxWarp>
            <a:spAutoFit/>
          </a:bodyPr>
          <a:lstStyle/>
          <a:p>
            <a:pPr algn="ctr"/>
            <a:r>
              <a:rPr lang="en-US">
                <a:solidFill>
                  <a:schemeClr val="bg1"/>
                </a:solidFill>
                <a:latin typeface="Inter" panose="020B0502030000000004" pitchFamily="34" charset="0"/>
                <a:ea typeface="Inter" panose="020B0502030000000004" pitchFamily="34" charset="0"/>
              </a:rPr>
              <a:t>Place</a:t>
            </a:r>
          </a:p>
        </p:txBody>
      </p:sp>
      <p:sp>
        <p:nvSpPr>
          <p:cNvPr id="46" name="TextBox 45">
            <a:extLst>
              <a:ext uri="{FF2B5EF4-FFF2-40B4-BE49-F238E27FC236}">
                <a16:creationId xmlns:a16="http://schemas.microsoft.com/office/drawing/2014/main" id="{0A1859B8-1152-4DC9-AA94-E9EA321923E6}"/>
              </a:ext>
            </a:extLst>
          </p:cNvPr>
          <p:cNvSpPr txBox="1"/>
          <p:nvPr/>
        </p:nvSpPr>
        <p:spPr>
          <a:xfrm rot="2746973">
            <a:off x="4354967" y="4886866"/>
            <a:ext cx="1359608" cy="369332"/>
          </a:xfrm>
          <a:prstGeom prst="rect">
            <a:avLst/>
          </a:prstGeom>
          <a:noFill/>
        </p:spPr>
        <p:txBody>
          <a:bodyPr wrap="square" rtlCol="0">
            <a:prstTxWarp prst="textArchDown">
              <a:avLst>
                <a:gd name="adj" fmla="val 444918"/>
              </a:avLst>
            </a:prstTxWarp>
            <a:spAutoFit/>
          </a:bodyPr>
          <a:lstStyle/>
          <a:p>
            <a:pPr algn="ctr"/>
            <a:r>
              <a:rPr lang="en-US">
                <a:solidFill>
                  <a:schemeClr val="bg1"/>
                </a:solidFill>
                <a:latin typeface="Inter" panose="020B0502030000000004" pitchFamily="34" charset="0"/>
                <a:ea typeface="Inter" panose="020B0502030000000004" pitchFamily="34" charset="0"/>
              </a:rPr>
              <a:t>Promotion</a:t>
            </a:r>
          </a:p>
        </p:txBody>
      </p:sp>
      <p:sp>
        <p:nvSpPr>
          <p:cNvPr id="47" name="Freeform 79">
            <a:extLst>
              <a:ext uri="{FF2B5EF4-FFF2-40B4-BE49-F238E27FC236}">
                <a16:creationId xmlns:a16="http://schemas.microsoft.com/office/drawing/2014/main" id="{08B8A454-9C22-43EB-9BBD-9811576D0BF8}"/>
              </a:ext>
            </a:extLst>
          </p:cNvPr>
          <p:cNvSpPr>
            <a:spLocks noChangeArrowheads="1"/>
          </p:cNvSpPr>
          <p:nvPr/>
        </p:nvSpPr>
        <p:spPr bwMode="auto">
          <a:xfrm>
            <a:off x="6693727" y="4582586"/>
            <a:ext cx="271618" cy="273628"/>
          </a:xfrm>
          <a:custGeom>
            <a:avLst/>
            <a:gdLst>
              <a:gd name="T0" fmla="*/ 106933 w 479"/>
              <a:gd name="T1" fmla="*/ 0 h 479"/>
              <a:gd name="T2" fmla="*/ 106933 w 479"/>
              <a:gd name="T3" fmla="*/ 0 h 479"/>
              <a:gd name="T4" fmla="*/ 0 w 479"/>
              <a:gd name="T5" fmla="*/ 107725 h 479"/>
              <a:gd name="T6" fmla="*/ 106933 w 479"/>
              <a:gd name="T7" fmla="*/ 215449 h 479"/>
              <a:gd name="T8" fmla="*/ 213866 w 479"/>
              <a:gd name="T9" fmla="*/ 107725 h 479"/>
              <a:gd name="T10" fmla="*/ 106933 w 479"/>
              <a:gd name="T11" fmla="*/ 0 h 479"/>
              <a:gd name="T12" fmla="*/ 198206 w 479"/>
              <a:gd name="T13" fmla="*/ 107725 h 479"/>
              <a:gd name="T14" fmla="*/ 198206 w 479"/>
              <a:gd name="T15" fmla="*/ 107725 h 479"/>
              <a:gd name="T16" fmla="*/ 178520 w 479"/>
              <a:gd name="T17" fmla="*/ 163615 h 479"/>
              <a:gd name="T18" fmla="*/ 174493 w 479"/>
              <a:gd name="T19" fmla="*/ 147840 h 479"/>
              <a:gd name="T20" fmla="*/ 178520 w 479"/>
              <a:gd name="T21" fmla="*/ 115838 h 479"/>
              <a:gd name="T22" fmla="*/ 166439 w 479"/>
              <a:gd name="T23" fmla="*/ 91949 h 479"/>
              <a:gd name="T24" fmla="*/ 142726 w 479"/>
              <a:gd name="T25" fmla="*/ 80230 h 479"/>
              <a:gd name="T26" fmla="*/ 154806 w 479"/>
              <a:gd name="T27" fmla="*/ 39664 h 479"/>
              <a:gd name="T28" fmla="*/ 131093 w 479"/>
              <a:gd name="T29" fmla="*/ 27945 h 479"/>
              <a:gd name="T30" fmla="*/ 134673 w 479"/>
              <a:gd name="T31" fmla="*/ 23889 h 479"/>
              <a:gd name="T32" fmla="*/ 198206 w 479"/>
              <a:gd name="T33" fmla="*/ 107725 h 479"/>
              <a:gd name="T34" fmla="*/ 94853 w 479"/>
              <a:gd name="T35" fmla="*/ 19832 h 479"/>
              <a:gd name="T36" fmla="*/ 94853 w 479"/>
              <a:gd name="T37" fmla="*/ 19832 h 479"/>
              <a:gd name="T38" fmla="*/ 83220 w 479"/>
              <a:gd name="T39" fmla="*/ 27945 h 479"/>
              <a:gd name="T40" fmla="*/ 67113 w 479"/>
              <a:gd name="T41" fmla="*/ 39664 h 479"/>
              <a:gd name="T42" fmla="*/ 51453 w 479"/>
              <a:gd name="T43" fmla="*/ 59947 h 479"/>
              <a:gd name="T44" fmla="*/ 59507 w 479"/>
              <a:gd name="T45" fmla="*/ 71666 h 479"/>
              <a:gd name="T46" fmla="*/ 79193 w 479"/>
              <a:gd name="T47" fmla="*/ 71666 h 479"/>
              <a:gd name="T48" fmla="*/ 110960 w 479"/>
              <a:gd name="T49" fmla="*/ 107725 h 479"/>
              <a:gd name="T50" fmla="*/ 83220 w 479"/>
              <a:gd name="T51" fmla="*/ 131613 h 479"/>
              <a:gd name="T52" fmla="*/ 79193 w 479"/>
              <a:gd name="T53" fmla="*/ 151896 h 479"/>
              <a:gd name="T54" fmla="*/ 79193 w 479"/>
              <a:gd name="T55" fmla="*/ 175785 h 479"/>
              <a:gd name="T56" fmla="*/ 59507 w 479"/>
              <a:gd name="T57" fmla="*/ 155502 h 479"/>
              <a:gd name="T58" fmla="*/ 55480 w 479"/>
              <a:gd name="T59" fmla="*/ 128008 h 479"/>
              <a:gd name="T60" fmla="*/ 39373 w 479"/>
              <a:gd name="T61" fmla="*/ 107725 h 479"/>
              <a:gd name="T62" fmla="*/ 47426 w 479"/>
              <a:gd name="T63" fmla="*/ 83836 h 479"/>
              <a:gd name="T64" fmla="*/ 23713 w 479"/>
              <a:gd name="T65" fmla="*/ 76173 h 479"/>
              <a:gd name="T66" fmla="*/ 94853 w 479"/>
              <a:gd name="T67" fmla="*/ 19832 h 479"/>
              <a:gd name="T68" fmla="*/ 79193 w 479"/>
              <a:gd name="T69" fmla="*/ 195617 h 479"/>
              <a:gd name="T70" fmla="*/ 79193 w 479"/>
              <a:gd name="T71" fmla="*/ 195617 h 479"/>
              <a:gd name="T72" fmla="*/ 91273 w 479"/>
              <a:gd name="T73" fmla="*/ 187504 h 479"/>
              <a:gd name="T74" fmla="*/ 106933 w 479"/>
              <a:gd name="T75" fmla="*/ 183447 h 479"/>
              <a:gd name="T76" fmla="*/ 131093 w 479"/>
              <a:gd name="T77" fmla="*/ 175785 h 479"/>
              <a:gd name="T78" fmla="*/ 158386 w 479"/>
              <a:gd name="T79" fmla="*/ 183447 h 479"/>
              <a:gd name="T80" fmla="*/ 106933 w 479"/>
              <a:gd name="T81" fmla="*/ 199674 h 479"/>
              <a:gd name="T82" fmla="*/ 79193 w 479"/>
              <a:gd name="T83" fmla="*/ 195617 h 479"/>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479" h="479">
                <a:moveTo>
                  <a:pt x="239" y="0"/>
                </a:moveTo>
                <a:lnTo>
                  <a:pt x="239" y="0"/>
                </a:lnTo>
                <a:cubicBezTo>
                  <a:pt x="106" y="0"/>
                  <a:pt x="0" y="106"/>
                  <a:pt x="0" y="239"/>
                </a:cubicBezTo>
                <a:cubicBezTo>
                  <a:pt x="0" y="372"/>
                  <a:pt x="106" y="478"/>
                  <a:pt x="239" y="478"/>
                </a:cubicBezTo>
                <a:cubicBezTo>
                  <a:pt x="372" y="478"/>
                  <a:pt x="478" y="372"/>
                  <a:pt x="478" y="239"/>
                </a:cubicBezTo>
                <a:cubicBezTo>
                  <a:pt x="478" y="106"/>
                  <a:pt x="372" y="0"/>
                  <a:pt x="239" y="0"/>
                </a:cubicBezTo>
                <a:close/>
                <a:moveTo>
                  <a:pt x="443" y="239"/>
                </a:moveTo>
                <a:lnTo>
                  <a:pt x="443" y="239"/>
                </a:lnTo>
                <a:cubicBezTo>
                  <a:pt x="443" y="292"/>
                  <a:pt x="425" y="328"/>
                  <a:pt x="399" y="363"/>
                </a:cubicBezTo>
                <a:cubicBezTo>
                  <a:pt x="390" y="363"/>
                  <a:pt x="381" y="345"/>
                  <a:pt x="390" y="328"/>
                </a:cubicBezTo>
                <a:cubicBezTo>
                  <a:pt x="399" y="310"/>
                  <a:pt x="399" y="275"/>
                  <a:pt x="399" y="257"/>
                </a:cubicBezTo>
                <a:cubicBezTo>
                  <a:pt x="399" y="239"/>
                  <a:pt x="390" y="204"/>
                  <a:pt x="372" y="204"/>
                </a:cubicBezTo>
                <a:cubicBezTo>
                  <a:pt x="346" y="204"/>
                  <a:pt x="337" y="204"/>
                  <a:pt x="319" y="178"/>
                </a:cubicBezTo>
                <a:cubicBezTo>
                  <a:pt x="301" y="124"/>
                  <a:pt x="372" y="115"/>
                  <a:pt x="346" y="88"/>
                </a:cubicBezTo>
                <a:cubicBezTo>
                  <a:pt x="337" y="80"/>
                  <a:pt x="301" y="115"/>
                  <a:pt x="293" y="62"/>
                </a:cubicBezTo>
                <a:lnTo>
                  <a:pt x="301" y="53"/>
                </a:lnTo>
                <a:cubicBezTo>
                  <a:pt x="381" y="80"/>
                  <a:pt x="443" y="150"/>
                  <a:pt x="443" y="239"/>
                </a:cubicBezTo>
                <a:close/>
                <a:moveTo>
                  <a:pt x="212" y="44"/>
                </a:moveTo>
                <a:lnTo>
                  <a:pt x="212" y="44"/>
                </a:lnTo>
                <a:cubicBezTo>
                  <a:pt x="204" y="53"/>
                  <a:pt x="194" y="53"/>
                  <a:pt x="186" y="62"/>
                </a:cubicBezTo>
                <a:cubicBezTo>
                  <a:pt x="168" y="80"/>
                  <a:pt x="159" y="71"/>
                  <a:pt x="150" y="88"/>
                </a:cubicBezTo>
                <a:cubicBezTo>
                  <a:pt x="141" y="106"/>
                  <a:pt x="115" y="124"/>
                  <a:pt x="115" y="133"/>
                </a:cubicBezTo>
                <a:cubicBezTo>
                  <a:pt x="115" y="142"/>
                  <a:pt x="133" y="159"/>
                  <a:pt x="133" y="159"/>
                </a:cubicBezTo>
                <a:cubicBezTo>
                  <a:pt x="141" y="150"/>
                  <a:pt x="159" y="150"/>
                  <a:pt x="177" y="159"/>
                </a:cubicBezTo>
                <a:cubicBezTo>
                  <a:pt x="186" y="159"/>
                  <a:pt x="275" y="169"/>
                  <a:pt x="248" y="239"/>
                </a:cubicBezTo>
                <a:cubicBezTo>
                  <a:pt x="239" y="266"/>
                  <a:pt x="194" y="257"/>
                  <a:pt x="186" y="292"/>
                </a:cubicBezTo>
                <a:cubicBezTo>
                  <a:pt x="186" y="301"/>
                  <a:pt x="186" y="328"/>
                  <a:pt x="177" y="337"/>
                </a:cubicBezTo>
                <a:cubicBezTo>
                  <a:pt x="177" y="345"/>
                  <a:pt x="186" y="390"/>
                  <a:pt x="177" y="390"/>
                </a:cubicBezTo>
                <a:cubicBezTo>
                  <a:pt x="168" y="390"/>
                  <a:pt x="133" y="345"/>
                  <a:pt x="133" y="345"/>
                </a:cubicBezTo>
                <a:cubicBezTo>
                  <a:pt x="133" y="337"/>
                  <a:pt x="124" y="310"/>
                  <a:pt x="124" y="284"/>
                </a:cubicBezTo>
                <a:cubicBezTo>
                  <a:pt x="124" y="266"/>
                  <a:pt x="88" y="266"/>
                  <a:pt x="88" y="239"/>
                </a:cubicBezTo>
                <a:cubicBezTo>
                  <a:pt x="88" y="213"/>
                  <a:pt x="106" y="195"/>
                  <a:pt x="106" y="186"/>
                </a:cubicBezTo>
                <a:cubicBezTo>
                  <a:pt x="97" y="169"/>
                  <a:pt x="62" y="169"/>
                  <a:pt x="53" y="169"/>
                </a:cubicBezTo>
                <a:cubicBezTo>
                  <a:pt x="80" y="97"/>
                  <a:pt x="141" y="53"/>
                  <a:pt x="212" y="44"/>
                </a:cubicBezTo>
                <a:close/>
                <a:moveTo>
                  <a:pt x="177" y="434"/>
                </a:moveTo>
                <a:lnTo>
                  <a:pt x="177" y="434"/>
                </a:lnTo>
                <a:cubicBezTo>
                  <a:pt x="186" y="425"/>
                  <a:pt x="186" y="416"/>
                  <a:pt x="204" y="416"/>
                </a:cubicBezTo>
                <a:cubicBezTo>
                  <a:pt x="212" y="416"/>
                  <a:pt x="221" y="416"/>
                  <a:pt x="239" y="407"/>
                </a:cubicBezTo>
                <a:cubicBezTo>
                  <a:pt x="248" y="407"/>
                  <a:pt x="275" y="398"/>
                  <a:pt x="293" y="390"/>
                </a:cubicBezTo>
                <a:cubicBezTo>
                  <a:pt x="310" y="390"/>
                  <a:pt x="346" y="398"/>
                  <a:pt x="354" y="407"/>
                </a:cubicBezTo>
                <a:cubicBezTo>
                  <a:pt x="319" y="434"/>
                  <a:pt x="284" y="443"/>
                  <a:pt x="239" y="443"/>
                </a:cubicBezTo>
                <a:cubicBezTo>
                  <a:pt x="221" y="443"/>
                  <a:pt x="194" y="443"/>
                  <a:pt x="177" y="434"/>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8" name="Freeform 111">
            <a:extLst>
              <a:ext uri="{FF2B5EF4-FFF2-40B4-BE49-F238E27FC236}">
                <a16:creationId xmlns:a16="http://schemas.microsoft.com/office/drawing/2014/main" id="{DA9FDE59-10D2-4DE4-B41A-A1FCF4517281}"/>
              </a:ext>
            </a:extLst>
          </p:cNvPr>
          <p:cNvSpPr>
            <a:spLocks noChangeArrowheads="1"/>
          </p:cNvSpPr>
          <p:nvPr/>
        </p:nvSpPr>
        <p:spPr bwMode="auto">
          <a:xfrm>
            <a:off x="6734126" y="3273091"/>
            <a:ext cx="203208" cy="24747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119">
            <a:extLst>
              <a:ext uri="{FF2B5EF4-FFF2-40B4-BE49-F238E27FC236}">
                <a16:creationId xmlns:a16="http://schemas.microsoft.com/office/drawing/2014/main" id="{7FD94CA5-CBA4-4DB7-B51E-13417D494E51}"/>
              </a:ext>
            </a:extLst>
          </p:cNvPr>
          <p:cNvSpPr>
            <a:spLocks noChangeArrowheads="1"/>
          </p:cNvSpPr>
          <p:nvPr/>
        </p:nvSpPr>
        <p:spPr bwMode="auto">
          <a:xfrm>
            <a:off x="5204862" y="3279827"/>
            <a:ext cx="281538" cy="251586"/>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123">
            <a:extLst>
              <a:ext uri="{FF2B5EF4-FFF2-40B4-BE49-F238E27FC236}">
                <a16:creationId xmlns:a16="http://schemas.microsoft.com/office/drawing/2014/main" id="{918C5052-C6AB-4996-9BB0-4934FE98B22C}"/>
              </a:ext>
            </a:extLst>
          </p:cNvPr>
          <p:cNvSpPr>
            <a:spLocks noChangeArrowheads="1"/>
          </p:cNvSpPr>
          <p:nvPr/>
        </p:nvSpPr>
        <p:spPr bwMode="auto">
          <a:xfrm>
            <a:off x="5200415" y="4607538"/>
            <a:ext cx="287060" cy="293788"/>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69A2868A-121A-41C8-ABB6-A23365559EAC}"/>
              </a:ext>
            </a:extLst>
          </p:cNvPr>
          <p:cNvSpPr txBox="1"/>
          <p:nvPr/>
        </p:nvSpPr>
        <p:spPr>
          <a:xfrm>
            <a:off x="5438777" y="3878373"/>
            <a:ext cx="131444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4P’s Mix</a:t>
            </a:r>
          </a:p>
        </p:txBody>
      </p:sp>
      <p:sp>
        <p:nvSpPr>
          <p:cNvPr id="54" name="TextBox 53">
            <a:extLst>
              <a:ext uri="{FF2B5EF4-FFF2-40B4-BE49-F238E27FC236}">
                <a16:creationId xmlns:a16="http://schemas.microsoft.com/office/drawing/2014/main" id="{9988EEF9-F426-488B-818F-0FCCBFD13348}"/>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Product</a:t>
            </a:r>
          </a:p>
        </p:txBody>
      </p:sp>
      <p:sp>
        <p:nvSpPr>
          <p:cNvPr id="55" name="TextBox 54">
            <a:extLst>
              <a:ext uri="{FF2B5EF4-FFF2-40B4-BE49-F238E27FC236}">
                <a16:creationId xmlns:a16="http://schemas.microsoft.com/office/drawing/2014/main" id="{B362CABA-8613-4A8E-9A85-B2C2C82B860E}"/>
              </a:ext>
            </a:extLst>
          </p:cNvPr>
          <p:cNvSpPr txBox="1"/>
          <p:nvPr/>
        </p:nvSpPr>
        <p:spPr>
          <a:xfrm>
            <a:off x="693501"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56" name="TextBox 55">
            <a:extLst>
              <a:ext uri="{FF2B5EF4-FFF2-40B4-BE49-F238E27FC236}">
                <a16:creationId xmlns:a16="http://schemas.microsoft.com/office/drawing/2014/main" id="{F5A2C3FF-3083-4E62-84AC-0E18E3FD10DA}"/>
              </a:ext>
            </a:extLst>
          </p:cNvPr>
          <p:cNvSpPr txBox="1"/>
          <p:nvPr/>
        </p:nvSpPr>
        <p:spPr>
          <a:xfrm>
            <a:off x="693501"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Promotion</a:t>
            </a:r>
          </a:p>
        </p:txBody>
      </p:sp>
      <p:sp>
        <p:nvSpPr>
          <p:cNvPr id="57" name="TextBox 56">
            <a:extLst>
              <a:ext uri="{FF2B5EF4-FFF2-40B4-BE49-F238E27FC236}">
                <a16:creationId xmlns:a16="http://schemas.microsoft.com/office/drawing/2014/main" id="{321C7790-ECBD-4381-8F0E-C5BCE9D6B309}"/>
              </a:ext>
            </a:extLst>
          </p:cNvPr>
          <p:cNvSpPr txBox="1"/>
          <p:nvPr/>
        </p:nvSpPr>
        <p:spPr>
          <a:xfrm>
            <a:off x="693501"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58" name="TextBox 57">
            <a:extLst>
              <a:ext uri="{FF2B5EF4-FFF2-40B4-BE49-F238E27FC236}">
                <a16:creationId xmlns:a16="http://schemas.microsoft.com/office/drawing/2014/main" id="{5CD7E5C0-C6FB-47B1-AAD6-C14C8483B399}"/>
              </a:ext>
            </a:extLst>
          </p:cNvPr>
          <p:cNvSpPr txBox="1"/>
          <p:nvPr/>
        </p:nvSpPr>
        <p:spPr>
          <a:xfrm>
            <a:off x="9301280" y="2002582"/>
            <a:ext cx="219721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Price</a:t>
            </a:r>
          </a:p>
        </p:txBody>
      </p:sp>
      <p:sp>
        <p:nvSpPr>
          <p:cNvPr id="60" name="TextBox 59">
            <a:extLst>
              <a:ext uri="{FF2B5EF4-FFF2-40B4-BE49-F238E27FC236}">
                <a16:creationId xmlns:a16="http://schemas.microsoft.com/office/drawing/2014/main" id="{AF793303-776A-4371-805D-B45001EF3D67}"/>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Place</a:t>
            </a:r>
          </a:p>
        </p:txBody>
      </p:sp>
      <p:sp>
        <p:nvSpPr>
          <p:cNvPr id="62" name="TextBox 61">
            <a:extLst>
              <a:ext uri="{FF2B5EF4-FFF2-40B4-BE49-F238E27FC236}">
                <a16:creationId xmlns:a16="http://schemas.microsoft.com/office/drawing/2014/main" id="{04FA9D0B-B1A4-40DF-96A3-75CE711717F4}"/>
              </a:ext>
            </a:extLst>
          </p:cNvPr>
          <p:cNvSpPr txBox="1"/>
          <p:nvPr/>
        </p:nvSpPr>
        <p:spPr>
          <a:xfrm>
            <a:off x="8679682" y="242896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63" name="TextBox 62">
            <a:extLst>
              <a:ext uri="{FF2B5EF4-FFF2-40B4-BE49-F238E27FC236}">
                <a16:creationId xmlns:a16="http://schemas.microsoft.com/office/drawing/2014/main" id="{5E1A80E2-B658-4247-A34B-15B45310900D}"/>
              </a:ext>
            </a:extLst>
          </p:cNvPr>
          <p:cNvSpPr txBox="1"/>
          <p:nvPr/>
        </p:nvSpPr>
        <p:spPr>
          <a:xfrm>
            <a:off x="8679682" y="516715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Tree>
    <p:extLst>
      <p:ext uri="{BB962C8B-B14F-4D97-AF65-F5344CB8AC3E}">
        <p14:creationId xmlns:p14="http://schemas.microsoft.com/office/powerpoint/2010/main" val="1793118047"/>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1FFB52-6548-4CFE-BA82-44A05587361F}"/>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7P’s Marketing Strategy</a:t>
            </a:r>
          </a:p>
        </p:txBody>
      </p:sp>
      <p:sp>
        <p:nvSpPr>
          <p:cNvPr id="4" name="TextBox 3">
            <a:extLst>
              <a:ext uri="{FF2B5EF4-FFF2-40B4-BE49-F238E27FC236}">
                <a16:creationId xmlns:a16="http://schemas.microsoft.com/office/drawing/2014/main" id="{A5863AF3-7A2E-42FB-8DD3-5569C3D904F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5" name="Oval 24">
            <a:extLst>
              <a:ext uri="{FF2B5EF4-FFF2-40B4-BE49-F238E27FC236}">
                <a16:creationId xmlns:a16="http://schemas.microsoft.com/office/drawing/2014/main" id="{970DD88C-F4A5-4AB6-9959-3B2F08CFBAEB}"/>
              </a:ext>
            </a:extLst>
          </p:cNvPr>
          <p:cNvSpPr/>
          <p:nvPr/>
        </p:nvSpPr>
        <p:spPr>
          <a:xfrm>
            <a:off x="5517069" y="3201954"/>
            <a:ext cx="1157861" cy="1157861"/>
          </a:xfrm>
          <a:prstGeom prst="ellipse">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Freeform 5">
            <a:extLst>
              <a:ext uri="{FF2B5EF4-FFF2-40B4-BE49-F238E27FC236}">
                <a16:creationId xmlns:a16="http://schemas.microsoft.com/office/drawing/2014/main" id="{F75AC782-9D47-4749-AA4D-2E1A23F3DFA6}"/>
              </a:ext>
            </a:extLst>
          </p:cNvPr>
          <p:cNvSpPr>
            <a:spLocks/>
          </p:cNvSpPr>
          <p:nvPr/>
        </p:nvSpPr>
        <p:spPr bwMode="auto">
          <a:xfrm>
            <a:off x="4229100" y="2974567"/>
            <a:ext cx="1207750" cy="1605727"/>
          </a:xfrm>
          <a:custGeom>
            <a:avLst/>
            <a:gdLst>
              <a:gd name="T0" fmla="*/ 388 w 413"/>
              <a:gd name="T1" fmla="*/ 274 h 549"/>
              <a:gd name="T2" fmla="*/ 410 w 413"/>
              <a:gd name="T3" fmla="*/ 171 h 549"/>
              <a:gd name="T4" fmla="*/ 62 w 413"/>
              <a:gd name="T5" fmla="*/ 0 h 549"/>
              <a:gd name="T6" fmla="*/ 0 w 413"/>
              <a:gd name="T7" fmla="*/ 274 h 549"/>
              <a:gd name="T8" fmla="*/ 62 w 413"/>
              <a:gd name="T9" fmla="*/ 549 h 549"/>
              <a:gd name="T10" fmla="*/ 413 w 413"/>
              <a:gd name="T11" fmla="*/ 382 h 549"/>
              <a:gd name="T12" fmla="*/ 388 w 413"/>
              <a:gd name="T13" fmla="*/ 274 h 549"/>
            </a:gdLst>
            <a:ahLst/>
            <a:cxnLst>
              <a:cxn ang="0">
                <a:pos x="T0" y="T1"/>
              </a:cxn>
              <a:cxn ang="0">
                <a:pos x="T2" y="T3"/>
              </a:cxn>
              <a:cxn ang="0">
                <a:pos x="T4" y="T5"/>
              </a:cxn>
              <a:cxn ang="0">
                <a:pos x="T6" y="T7"/>
              </a:cxn>
              <a:cxn ang="0">
                <a:pos x="T8" y="T9"/>
              </a:cxn>
              <a:cxn ang="0">
                <a:pos x="T10" y="T11"/>
              </a:cxn>
              <a:cxn ang="0">
                <a:pos x="T12" y="T13"/>
              </a:cxn>
            </a:cxnLst>
            <a:rect l="0" t="0" r="r" b="b"/>
            <a:pathLst>
              <a:path w="413" h="549">
                <a:moveTo>
                  <a:pt x="388" y="274"/>
                </a:moveTo>
                <a:cubicBezTo>
                  <a:pt x="388" y="237"/>
                  <a:pt x="396" y="202"/>
                  <a:pt x="410" y="171"/>
                </a:cubicBezTo>
                <a:cubicBezTo>
                  <a:pt x="62" y="0"/>
                  <a:pt x="62" y="0"/>
                  <a:pt x="62" y="0"/>
                </a:cubicBezTo>
                <a:cubicBezTo>
                  <a:pt x="22" y="83"/>
                  <a:pt x="0" y="176"/>
                  <a:pt x="0" y="274"/>
                </a:cubicBezTo>
                <a:cubicBezTo>
                  <a:pt x="0" y="373"/>
                  <a:pt x="22" y="466"/>
                  <a:pt x="62" y="549"/>
                </a:cubicBezTo>
                <a:cubicBezTo>
                  <a:pt x="413" y="382"/>
                  <a:pt x="413" y="382"/>
                  <a:pt x="413" y="382"/>
                </a:cubicBezTo>
                <a:cubicBezTo>
                  <a:pt x="397" y="350"/>
                  <a:pt x="388" y="313"/>
                  <a:pt x="388" y="2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AD575FC9-1EDD-44C5-A607-6ECFD64FC5DD}"/>
              </a:ext>
            </a:extLst>
          </p:cNvPr>
          <p:cNvSpPr>
            <a:spLocks/>
          </p:cNvSpPr>
          <p:nvPr/>
        </p:nvSpPr>
        <p:spPr bwMode="auto">
          <a:xfrm>
            <a:off x="4422561" y="4115988"/>
            <a:ext cx="1508996" cy="1477214"/>
          </a:xfrm>
          <a:custGeom>
            <a:avLst/>
            <a:gdLst>
              <a:gd name="T0" fmla="*/ 350 w 516"/>
              <a:gd name="T1" fmla="*/ 0 h 505"/>
              <a:gd name="T2" fmla="*/ 0 w 516"/>
              <a:gd name="T3" fmla="*/ 166 h 505"/>
              <a:gd name="T4" fmla="*/ 426 w 516"/>
              <a:gd name="T5" fmla="*/ 505 h 505"/>
              <a:gd name="T6" fmla="*/ 516 w 516"/>
              <a:gd name="T7" fmla="*/ 128 h 505"/>
              <a:gd name="T8" fmla="*/ 350 w 516"/>
              <a:gd name="T9" fmla="*/ 0 h 505"/>
            </a:gdLst>
            <a:ahLst/>
            <a:cxnLst>
              <a:cxn ang="0">
                <a:pos x="T0" y="T1"/>
              </a:cxn>
              <a:cxn ang="0">
                <a:pos x="T2" y="T3"/>
              </a:cxn>
              <a:cxn ang="0">
                <a:pos x="T4" y="T5"/>
              </a:cxn>
              <a:cxn ang="0">
                <a:pos x="T6" y="T7"/>
              </a:cxn>
              <a:cxn ang="0">
                <a:pos x="T8" y="T9"/>
              </a:cxn>
            </a:cxnLst>
            <a:rect l="0" t="0" r="r" b="b"/>
            <a:pathLst>
              <a:path w="516" h="505">
                <a:moveTo>
                  <a:pt x="350" y="0"/>
                </a:moveTo>
                <a:cubicBezTo>
                  <a:pt x="0" y="166"/>
                  <a:pt x="0" y="166"/>
                  <a:pt x="0" y="166"/>
                </a:cubicBezTo>
                <a:cubicBezTo>
                  <a:pt x="83" y="335"/>
                  <a:pt x="238" y="461"/>
                  <a:pt x="426" y="505"/>
                </a:cubicBezTo>
                <a:cubicBezTo>
                  <a:pt x="516" y="128"/>
                  <a:pt x="516" y="128"/>
                  <a:pt x="516" y="128"/>
                </a:cubicBezTo>
                <a:cubicBezTo>
                  <a:pt x="444" y="111"/>
                  <a:pt x="384" y="64"/>
                  <a:pt x="35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B9DB0C58-2A5E-43BB-B467-EA93994B96F6}"/>
              </a:ext>
            </a:extLst>
          </p:cNvPr>
          <p:cNvSpPr>
            <a:spLocks/>
          </p:cNvSpPr>
          <p:nvPr/>
        </p:nvSpPr>
        <p:spPr bwMode="auto">
          <a:xfrm>
            <a:off x="5689731" y="4361960"/>
            <a:ext cx="1558744" cy="1280989"/>
          </a:xfrm>
          <a:custGeom>
            <a:avLst/>
            <a:gdLst>
              <a:gd name="T0" fmla="*/ 139 w 533"/>
              <a:gd name="T1" fmla="*/ 50 h 438"/>
              <a:gd name="T2" fmla="*/ 91 w 533"/>
              <a:gd name="T3" fmla="*/ 45 h 438"/>
              <a:gd name="T4" fmla="*/ 0 w 533"/>
              <a:gd name="T5" fmla="*/ 423 h 438"/>
              <a:gd name="T6" fmla="*/ 139 w 533"/>
              <a:gd name="T7" fmla="*/ 438 h 438"/>
              <a:gd name="T8" fmla="*/ 533 w 533"/>
              <a:gd name="T9" fmla="*/ 302 h 438"/>
              <a:gd name="T10" fmla="*/ 290 w 533"/>
              <a:gd name="T11" fmla="*/ 0 h 438"/>
              <a:gd name="T12" fmla="*/ 139 w 533"/>
              <a:gd name="T13" fmla="*/ 50 h 438"/>
            </a:gdLst>
            <a:ahLst/>
            <a:cxnLst>
              <a:cxn ang="0">
                <a:pos x="T0" y="T1"/>
              </a:cxn>
              <a:cxn ang="0">
                <a:pos x="T2" y="T3"/>
              </a:cxn>
              <a:cxn ang="0">
                <a:pos x="T4" y="T5"/>
              </a:cxn>
              <a:cxn ang="0">
                <a:pos x="T6" y="T7"/>
              </a:cxn>
              <a:cxn ang="0">
                <a:pos x="T8" y="T9"/>
              </a:cxn>
              <a:cxn ang="0">
                <a:pos x="T10" y="T11"/>
              </a:cxn>
              <a:cxn ang="0">
                <a:pos x="T12" y="T13"/>
              </a:cxn>
            </a:cxnLst>
            <a:rect l="0" t="0" r="r" b="b"/>
            <a:pathLst>
              <a:path w="533" h="438">
                <a:moveTo>
                  <a:pt x="139" y="50"/>
                </a:moveTo>
                <a:cubicBezTo>
                  <a:pt x="123" y="50"/>
                  <a:pt x="107" y="48"/>
                  <a:pt x="91" y="45"/>
                </a:cubicBezTo>
                <a:cubicBezTo>
                  <a:pt x="0" y="423"/>
                  <a:pt x="0" y="423"/>
                  <a:pt x="0" y="423"/>
                </a:cubicBezTo>
                <a:cubicBezTo>
                  <a:pt x="45" y="433"/>
                  <a:pt x="91" y="438"/>
                  <a:pt x="139" y="438"/>
                </a:cubicBezTo>
                <a:cubicBezTo>
                  <a:pt x="288" y="438"/>
                  <a:pt x="424" y="387"/>
                  <a:pt x="533" y="302"/>
                </a:cubicBezTo>
                <a:cubicBezTo>
                  <a:pt x="290" y="0"/>
                  <a:pt x="290" y="0"/>
                  <a:pt x="290" y="0"/>
                </a:cubicBezTo>
                <a:cubicBezTo>
                  <a:pt x="248" y="31"/>
                  <a:pt x="196" y="50"/>
                  <a:pt x="139" y="5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47C0B5E1-12F2-41D4-97EC-FE60A0983B30}"/>
              </a:ext>
            </a:extLst>
          </p:cNvPr>
          <p:cNvSpPr>
            <a:spLocks/>
          </p:cNvSpPr>
          <p:nvPr/>
        </p:nvSpPr>
        <p:spPr bwMode="auto">
          <a:xfrm>
            <a:off x="5685586" y="1909149"/>
            <a:ext cx="1569799" cy="1290662"/>
          </a:xfrm>
          <a:custGeom>
            <a:avLst/>
            <a:gdLst>
              <a:gd name="T0" fmla="*/ 140 w 536"/>
              <a:gd name="T1" fmla="*/ 388 h 441"/>
              <a:gd name="T2" fmla="*/ 294 w 536"/>
              <a:gd name="T3" fmla="*/ 441 h 441"/>
              <a:gd name="T4" fmla="*/ 536 w 536"/>
              <a:gd name="T5" fmla="*/ 137 h 441"/>
              <a:gd name="T6" fmla="*/ 140 w 536"/>
              <a:gd name="T7" fmla="*/ 0 h 441"/>
              <a:gd name="T8" fmla="*/ 0 w 536"/>
              <a:gd name="T9" fmla="*/ 15 h 441"/>
              <a:gd name="T10" fmla="*/ 86 w 536"/>
              <a:gd name="T11" fmla="*/ 394 h 441"/>
              <a:gd name="T12" fmla="*/ 140 w 536"/>
              <a:gd name="T13" fmla="*/ 388 h 441"/>
            </a:gdLst>
            <a:ahLst/>
            <a:cxnLst>
              <a:cxn ang="0">
                <a:pos x="T0" y="T1"/>
              </a:cxn>
              <a:cxn ang="0">
                <a:pos x="T2" y="T3"/>
              </a:cxn>
              <a:cxn ang="0">
                <a:pos x="T4" y="T5"/>
              </a:cxn>
              <a:cxn ang="0">
                <a:pos x="T6" y="T7"/>
              </a:cxn>
              <a:cxn ang="0">
                <a:pos x="T8" y="T9"/>
              </a:cxn>
              <a:cxn ang="0">
                <a:pos x="T10" y="T11"/>
              </a:cxn>
              <a:cxn ang="0">
                <a:pos x="T12" y="T13"/>
              </a:cxn>
            </a:cxnLst>
            <a:rect l="0" t="0" r="r" b="b"/>
            <a:pathLst>
              <a:path w="536" h="441">
                <a:moveTo>
                  <a:pt x="140" y="388"/>
                </a:moveTo>
                <a:cubicBezTo>
                  <a:pt x="198" y="388"/>
                  <a:pt x="251" y="408"/>
                  <a:pt x="294" y="441"/>
                </a:cubicBezTo>
                <a:cubicBezTo>
                  <a:pt x="536" y="137"/>
                  <a:pt x="536" y="137"/>
                  <a:pt x="536" y="137"/>
                </a:cubicBezTo>
                <a:cubicBezTo>
                  <a:pt x="427" y="51"/>
                  <a:pt x="289" y="0"/>
                  <a:pt x="140" y="0"/>
                </a:cubicBezTo>
                <a:cubicBezTo>
                  <a:pt x="92" y="0"/>
                  <a:pt x="45" y="5"/>
                  <a:pt x="0" y="15"/>
                </a:cubicBezTo>
                <a:cubicBezTo>
                  <a:pt x="86" y="394"/>
                  <a:pt x="86" y="394"/>
                  <a:pt x="86" y="394"/>
                </a:cubicBezTo>
                <a:cubicBezTo>
                  <a:pt x="104" y="390"/>
                  <a:pt x="122" y="388"/>
                  <a:pt x="140" y="38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718508AC-191F-45EF-A76D-B487E217E5BB}"/>
              </a:ext>
            </a:extLst>
          </p:cNvPr>
          <p:cNvSpPr>
            <a:spLocks/>
          </p:cNvSpPr>
          <p:nvPr/>
        </p:nvSpPr>
        <p:spPr bwMode="auto">
          <a:xfrm>
            <a:off x="6554779" y="3810595"/>
            <a:ext cx="1408121" cy="1420558"/>
          </a:xfrm>
          <a:custGeom>
            <a:avLst/>
            <a:gdLst>
              <a:gd name="T0" fmla="*/ 0 w 481"/>
              <a:gd name="T1" fmla="*/ 183 h 485"/>
              <a:gd name="T2" fmla="*/ 243 w 481"/>
              <a:gd name="T3" fmla="*/ 485 h 485"/>
              <a:gd name="T4" fmla="*/ 481 w 481"/>
              <a:gd name="T5" fmla="*/ 0 h 485"/>
              <a:gd name="T6" fmla="*/ 93 w 481"/>
              <a:gd name="T7" fmla="*/ 0 h 485"/>
              <a:gd name="T8" fmla="*/ 0 w 481"/>
              <a:gd name="T9" fmla="*/ 183 h 485"/>
            </a:gdLst>
            <a:ahLst/>
            <a:cxnLst>
              <a:cxn ang="0">
                <a:pos x="T0" y="T1"/>
              </a:cxn>
              <a:cxn ang="0">
                <a:pos x="T2" y="T3"/>
              </a:cxn>
              <a:cxn ang="0">
                <a:pos x="T4" y="T5"/>
              </a:cxn>
              <a:cxn ang="0">
                <a:pos x="T6" y="T7"/>
              </a:cxn>
              <a:cxn ang="0">
                <a:pos x="T8" y="T9"/>
              </a:cxn>
            </a:cxnLst>
            <a:rect l="0" t="0" r="r" b="b"/>
            <a:pathLst>
              <a:path w="481" h="485">
                <a:moveTo>
                  <a:pt x="0" y="183"/>
                </a:moveTo>
                <a:cubicBezTo>
                  <a:pt x="243" y="485"/>
                  <a:pt x="243" y="485"/>
                  <a:pt x="243" y="485"/>
                </a:cubicBezTo>
                <a:cubicBezTo>
                  <a:pt x="385" y="371"/>
                  <a:pt x="477" y="196"/>
                  <a:pt x="481" y="0"/>
                </a:cubicBezTo>
                <a:cubicBezTo>
                  <a:pt x="93" y="0"/>
                  <a:pt x="93" y="0"/>
                  <a:pt x="93" y="0"/>
                </a:cubicBezTo>
                <a:cubicBezTo>
                  <a:pt x="89" y="74"/>
                  <a:pt x="54" y="139"/>
                  <a:pt x="0" y="183"/>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A71FA5FA-F154-46FD-8E9B-244AFFD7B59A}"/>
              </a:ext>
            </a:extLst>
          </p:cNvPr>
          <p:cNvSpPr>
            <a:spLocks/>
          </p:cNvSpPr>
          <p:nvPr/>
        </p:nvSpPr>
        <p:spPr bwMode="auto">
          <a:xfrm>
            <a:off x="6564452" y="2325091"/>
            <a:ext cx="1398447" cy="1462013"/>
          </a:xfrm>
          <a:custGeom>
            <a:avLst/>
            <a:gdLst>
              <a:gd name="T0" fmla="*/ 90 w 478"/>
              <a:gd name="T1" fmla="*/ 496 h 500"/>
              <a:gd name="T2" fmla="*/ 90 w 478"/>
              <a:gd name="T3" fmla="*/ 500 h 500"/>
              <a:gd name="T4" fmla="*/ 478 w 478"/>
              <a:gd name="T5" fmla="*/ 500 h 500"/>
              <a:gd name="T6" fmla="*/ 478 w 478"/>
              <a:gd name="T7" fmla="*/ 496 h 500"/>
              <a:gd name="T8" fmla="*/ 242 w 478"/>
              <a:gd name="T9" fmla="*/ 0 h 500"/>
              <a:gd name="T10" fmla="*/ 0 w 478"/>
              <a:gd name="T11" fmla="*/ 304 h 500"/>
              <a:gd name="T12" fmla="*/ 90 w 478"/>
              <a:gd name="T13" fmla="*/ 496 h 500"/>
            </a:gdLst>
            <a:ahLst/>
            <a:cxnLst>
              <a:cxn ang="0">
                <a:pos x="T0" y="T1"/>
              </a:cxn>
              <a:cxn ang="0">
                <a:pos x="T2" y="T3"/>
              </a:cxn>
              <a:cxn ang="0">
                <a:pos x="T4" y="T5"/>
              </a:cxn>
              <a:cxn ang="0">
                <a:pos x="T6" y="T7"/>
              </a:cxn>
              <a:cxn ang="0">
                <a:pos x="T8" y="T9"/>
              </a:cxn>
              <a:cxn ang="0">
                <a:pos x="T10" y="T11"/>
              </a:cxn>
              <a:cxn ang="0">
                <a:pos x="T12" y="T13"/>
              </a:cxn>
            </a:cxnLst>
            <a:rect l="0" t="0" r="r" b="b"/>
            <a:pathLst>
              <a:path w="478" h="500">
                <a:moveTo>
                  <a:pt x="90" y="496"/>
                </a:moveTo>
                <a:cubicBezTo>
                  <a:pt x="90" y="497"/>
                  <a:pt x="90" y="499"/>
                  <a:pt x="90" y="500"/>
                </a:cubicBezTo>
                <a:cubicBezTo>
                  <a:pt x="478" y="500"/>
                  <a:pt x="478" y="500"/>
                  <a:pt x="478" y="500"/>
                </a:cubicBezTo>
                <a:cubicBezTo>
                  <a:pt x="478" y="499"/>
                  <a:pt x="478" y="497"/>
                  <a:pt x="478" y="496"/>
                </a:cubicBezTo>
                <a:cubicBezTo>
                  <a:pt x="478" y="296"/>
                  <a:pt x="386" y="117"/>
                  <a:pt x="242" y="0"/>
                </a:cubicBezTo>
                <a:cubicBezTo>
                  <a:pt x="0" y="304"/>
                  <a:pt x="0" y="304"/>
                  <a:pt x="0" y="304"/>
                </a:cubicBezTo>
                <a:cubicBezTo>
                  <a:pt x="55" y="350"/>
                  <a:pt x="90" y="419"/>
                  <a:pt x="90" y="49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2FD0AC97-7C08-4108-950C-2C69D9EE130A}"/>
              </a:ext>
            </a:extLst>
          </p:cNvPr>
          <p:cNvSpPr>
            <a:spLocks/>
          </p:cNvSpPr>
          <p:nvPr/>
        </p:nvSpPr>
        <p:spPr bwMode="auto">
          <a:xfrm>
            <a:off x="4418416" y="1958896"/>
            <a:ext cx="1496560" cy="1492414"/>
          </a:xfrm>
          <a:custGeom>
            <a:avLst/>
            <a:gdLst>
              <a:gd name="T0" fmla="*/ 511 w 511"/>
              <a:gd name="T1" fmla="*/ 379 h 510"/>
              <a:gd name="T2" fmla="*/ 425 w 511"/>
              <a:gd name="T3" fmla="*/ 0 h 510"/>
              <a:gd name="T4" fmla="*/ 0 w 511"/>
              <a:gd name="T5" fmla="*/ 339 h 510"/>
              <a:gd name="T6" fmla="*/ 349 w 511"/>
              <a:gd name="T7" fmla="*/ 510 h 510"/>
              <a:gd name="T8" fmla="*/ 511 w 511"/>
              <a:gd name="T9" fmla="*/ 379 h 510"/>
            </a:gdLst>
            <a:ahLst/>
            <a:cxnLst>
              <a:cxn ang="0">
                <a:pos x="T0" y="T1"/>
              </a:cxn>
              <a:cxn ang="0">
                <a:pos x="T2" y="T3"/>
              </a:cxn>
              <a:cxn ang="0">
                <a:pos x="T4" y="T5"/>
              </a:cxn>
              <a:cxn ang="0">
                <a:pos x="T6" y="T7"/>
              </a:cxn>
              <a:cxn ang="0">
                <a:pos x="T8" y="T9"/>
              </a:cxn>
            </a:cxnLst>
            <a:rect l="0" t="0" r="r" b="b"/>
            <a:pathLst>
              <a:path w="511" h="510">
                <a:moveTo>
                  <a:pt x="511" y="379"/>
                </a:moveTo>
                <a:cubicBezTo>
                  <a:pt x="425" y="0"/>
                  <a:pt x="425" y="0"/>
                  <a:pt x="425" y="0"/>
                </a:cubicBezTo>
                <a:cubicBezTo>
                  <a:pt x="238" y="44"/>
                  <a:pt x="83" y="171"/>
                  <a:pt x="0" y="339"/>
                </a:cubicBezTo>
                <a:cubicBezTo>
                  <a:pt x="349" y="510"/>
                  <a:pt x="349" y="510"/>
                  <a:pt x="349" y="510"/>
                </a:cubicBezTo>
                <a:cubicBezTo>
                  <a:pt x="381" y="446"/>
                  <a:pt x="440" y="397"/>
                  <a:pt x="511" y="37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AB7640B3-EEE4-4AA5-8A2A-E73F3E5C55EF}"/>
              </a:ext>
            </a:extLst>
          </p:cNvPr>
          <p:cNvSpPr txBox="1"/>
          <p:nvPr/>
        </p:nvSpPr>
        <p:spPr>
          <a:xfrm>
            <a:off x="4309474" y="3670336"/>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Product</a:t>
            </a:r>
          </a:p>
        </p:txBody>
      </p:sp>
      <p:sp>
        <p:nvSpPr>
          <p:cNvPr id="19" name="TextBox 18">
            <a:extLst>
              <a:ext uri="{FF2B5EF4-FFF2-40B4-BE49-F238E27FC236}">
                <a16:creationId xmlns:a16="http://schemas.microsoft.com/office/drawing/2014/main" id="{83C2D6A2-CC32-47E8-AF0C-47E294C48AC4}"/>
              </a:ext>
            </a:extLst>
          </p:cNvPr>
          <p:cNvSpPr txBox="1"/>
          <p:nvPr/>
        </p:nvSpPr>
        <p:spPr>
          <a:xfrm rot="2700000">
            <a:off x="4816441" y="2648359"/>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Price</a:t>
            </a:r>
          </a:p>
        </p:txBody>
      </p:sp>
      <p:sp>
        <p:nvSpPr>
          <p:cNvPr id="20" name="TextBox 19">
            <a:extLst>
              <a:ext uri="{FF2B5EF4-FFF2-40B4-BE49-F238E27FC236}">
                <a16:creationId xmlns:a16="http://schemas.microsoft.com/office/drawing/2014/main" id="{ADE68ED3-D153-4851-AB19-B15F494AA73D}"/>
              </a:ext>
            </a:extLst>
          </p:cNvPr>
          <p:cNvSpPr txBox="1"/>
          <p:nvPr/>
        </p:nvSpPr>
        <p:spPr>
          <a:xfrm rot="16688178">
            <a:off x="5873303" y="2408458"/>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Place</a:t>
            </a:r>
          </a:p>
        </p:txBody>
      </p:sp>
      <p:sp>
        <p:nvSpPr>
          <p:cNvPr id="21" name="TextBox 20">
            <a:extLst>
              <a:ext uri="{FF2B5EF4-FFF2-40B4-BE49-F238E27FC236}">
                <a16:creationId xmlns:a16="http://schemas.microsoft.com/office/drawing/2014/main" id="{92095D6F-F4B2-498F-B37F-BC67C85D26BF}"/>
              </a:ext>
            </a:extLst>
          </p:cNvPr>
          <p:cNvSpPr txBox="1"/>
          <p:nvPr/>
        </p:nvSpPr>
        <p:spPr>
          <a:xfrm rot="19603810">
            <a:off x="6731661" y="3051887"/>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Promotion</a:t>
            </a:r>
          </a:p>
        </p:txBody>
      </p:sp>
      <p:sp>
        <p:nvSpPr>
          <p:cNvPr id="22" name="TextBox 21">
            <a:extLst>
              <a:ext uri="{FF2B5EF4-FFF2-40B4-BE49-F238E27FC236}">
                <a16:creationId xmlns:a16="http://schemas.microsoft.com/office/drawing/2014/main" id="{99D976DD-3CAF-4A7E-905C-063B1CDA4117}"/>
              </a:ext>
            </a:extLst>
          </p:cNvPr>
          <p:cNvSpPr txBox="1"/>
          <p:nvPr/>
        </p:nvSpPr>
        <p:spPr>
          <a:xfrm rot="1638404">
            <a:off x="6726965" y="4096011"/>
            <a:ext cx="1047002" cy="492443"/>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Physical of Evidence</a:t>
            </a:r>
          </a:p>
        </p:txBody>
      </p:sp>
      <p:sp>
        <p:nvSpPr>
          <p:cNvPr id="23" name="TextBox 22">
            <a:extLst>
              <a:ext uri="{FF2B5EF4-FFF2-40B4-BE49-F238E27FC236}">
                <a16:creationId xmlns:a16="http://schemas.microsoft.com/office/drawing/2014/main" id="{85942081-0FB8-4BA4-AE80-1A223837B5DD}"/>
              </a:ext>
            </a:extLst>
          </p:cNvPr>
          <p:cNvSpPr txBox="1"/>
          <p:nvPr/>
        </p:nvSpPr>
        <p:spPr>
          <a:xfrm rot="4727412">
            <a:off x="5860856" y="4878196"/>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Process</a:t>
            </a:r>
          </a:p>
        </p:txBody>
      </p:sp>
      <p:sp>
        <p:nvSpPr>
          <p:cNvPr id="24" name="TextBox 23">
            <a:extLst>
              <a:ext uri="{FF2B5EF4-FFF2-40B4-BE49-F238E27FC236}">
                <a16:creationId xmlns:a16="http://schemas.microsoft.com/office/drawing/2014/main" id="{9F2FD642-7841-474C-9EA0-AE0BFFACD34C}"/>
              </a:ext>
            </a:extLst>
          </p:cNvPr>
          <p:cNvSpPr txBox="1"/>
          <p:nvPr/>
        </p:nvSpPr>
        <p:spPr>
          <a:xfrm rot="18444043">
            <a:off x="4816440" y="4641831"/>
            <a:ext cx="104700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People</a:t>
            </a:r>
          </a:p>
        </p:txBody>
      </p:sp>
      <p:sp>
        <p:nvSpPr>
          <p:cNvPr id="26" name="TextBox 25">
            <a:extLst>
              <a:ext uri="{FF2B5EF4-FFF2-40B4-BE49-F238E27FC236}">
                <a16:creationId xmlns:a16="http://schemas.microsoft.com/office/drawing/2014/main" id="{E5E99C38-7D86-4DB1-851A-DF4C282977D8}"/>
              </a:ext>
            </a:extLst>
          </p:cNvPr>
          <p:cNvSpPr txBox="1"/>
          <p:nvPr/>
        </p:nvSpPr>
        <p:spPr>
          <a:xfrm>
            <a:off x="5765332" y="3615825"/>
            <a:ext cx="661336" cy="330118"/>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7P’s</a:t>
            </a:r>
          </a:p>
        </p:txBody>
      </p:sp>
      <p:sp>
        <p:nvSpPr>
          <p:cNvPr id="34" name="TextBox 33">
            <a:extLst>
              <a:ext uri="{FF2B5EF4-FFF2-40B4-BE49-F238E27FC236}">
                <a16:creationId xmlns:a16="http://schemas.microsoft.com/office/drawing/2014/main" id="{9B7C6824-498D-4458-981E-D09D302F72A9}"/>
              </a:ext>
            </a:extLst>
          </p:cNvPr>
          <p:cNvSpPr txBox="1"/>
          <p:nvPr/>
        </p:nvSpPr>
        <p:spPr>
          <a:xfrm>
            <a:off x="4234483" y="5933644"/>
            <a:ext cx="3723034"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27" name="TextBox 26">
            <a:extLst>
              <a:ext uri="{FF2B5EF4-FFF2-40B4-BE49-F238E27FC236}">
                <a16:creationId xmlns:a16="http://schemas.microsoft.com/office/drawing/2014/main" id="{B9CCAD10-347A-43F4-8D92-B043DFBF1759}"/>
              </a:ext>
            </a:extLst>
          </p:cNvPr>
          <p:cNvSpPr txBox="1"/>
          <p:nvPr/>
        </p:nvSpPr>
        <p:spPr>
          <a:xfrm>
            <a:off x="1999774" y="2033061"/>
            <a:ext cx="22463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28" name="TextBox 27">
            <a:extLst>
              <a:ext uri="{FF2B5EF4-FFF2-40B4-BE49-F238E27FC236}">
                <a16:creationId xmlns:a16="http://schemas.microsoft.com/office/drawing/2014/main" id="{4A00B4AA-0228-4165-BADE-1C0308EED7A3}"/>
              </a:ext>
            </a:extLst>
          </p:cNvPr>
          <p:cNvSpPr txBox="1"/>
          <p:nvPr/>
        </p:nvSpPr>
        <p:spPr>
          <a:xfrm>
            <a:off x="1448810" y="3310093"/>
            <a:ext cx="22463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29" name="TextBox 28">
            <a:extLst>
              <a:ext uri="{FF2B5EF4-FFF2-40B4-BE49-F238E27FC236}">
                <a16:creationId xmlns:a16="http://schemas.microsoft.com/office/drawing/2014/main" id="{0A48038D-8615-496E-A20B-EAF305BA38C7}"/>
              </a:ext>
            </a:extLst>
          </p:cNvPr>
          <p:cNvSpPr txBox="1"/>
          <p:nvPr/>
        </p:nvSpPr>
        <p:spPr>
          <a:xfrm>
            <a:off x="1999774" y="4587125"/>
            <a:ext cx="22463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39" name="TextBox 38">
            <a:extLst>
              <a:ext uri="{FF2B5EF4-FFF2-40B4-BE49-F238E27FC236}">
                <a16:creationId xmlns:a16="http://schemas.microsoft.com/office/drawing/2014/main" id="{C2C738C7-5102-40F3-B697-54D07D1BCD07}"/>
              </a:ext>
            </a:extLst>
          </p:cNvPr>
          <p:cNvSpPr txBox="1"/>
          <p:nvPr/>
        </p:nvSpPr>
        <p:spPr>
          <a:xfrm flipH="1">
            <a:off x="7945848" y="2033061"/>
            <a:ext cx="22463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40" name="TextBox 39">
            <a:extLst>
              <a:ext uri="{FF2B5EF4-FFF2-40B4-BE49-F238E27FC236}">
                <a16:creationId xmlns:a16="http://schemas.microsoft.com/office/drawing/2014/main" id="{29D08670-7C33-48A7-BBA7-1F548C95D0BF}"/>
              </a:ext>
            </a:extLst>
          </p:cNvPr>
          <p:cNvSpPr txBox="1"/>
          <p:nvPr/>
        </p:nvSpPr>
        <p:spPr>
          <a:xfrm flipH="1">
            <a:off x="8496812" y="3310093"/>
            <a:ext cx="22463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
        <p:nvSpPr>
          <p:cNvPr id="41" name="TextBox 40">
            <a:extLst>
              <a:ext uri="{FF2B5EF4-FFF2-40B4-BE49-F238E27FC236}">
                <a16:creationId xmlns:a16="http://schemas.microsoft.com/office/drawing/2014/main" id="{E5224C88-4E98-4C96-9A47-D881D4C354AF}"/>
              </a:ext>
            </a:extLst>
          </p:cNvPr>
          <p:cNvSpPr txBox="1"/>
          <p:nvPr/>
        </p:nvSpPr>
        <p:spPr>
          <a:xfrm flipH="1">
            <a:off x="7945848" y="4587125"/>
            <a:ext cx="22463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 you greater.</a:t>
            </a:r>
          </a:p>
        </p:txBody>
      </p:sp>
    </p:spTree>
    <p:extLst>
      <p:ext uri="{BB962C8B-B14F-4D97-AF65-F5344CB8AC3E}">
        <p14:creationId xmlns:p14="http://schemas.microsoft.com/office/powerpoint/2010/main" val="34713348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3A4F7B4-5AA8-43B5-AA86-B21AA66DBD0A}"/>
              </a:ext>
            </a:extLst>
          </p:cNvPr>
          <p:cNvSpPr/>
          <p:nvPr/>
        </p:nvSpPr>
        <p:spPr>
          <a:xfrm>
            <a:off x="6870410" y="1994874"/>
            <a:ext cx="4634265" cy="41773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E72DDF70-0B67-42E2-A312-F3D6074417B5}"/>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Executive Summary</a:t>
            </a:r>
          </a:p>
        </p:txBody>
      </p:sp>
      <p:sp>
        <p:nvSpPr>
          <p:cNvPr id="4" name="TextBox 3">
            <a:extLst>
              <a:ext uri="{FF2B5EF4-FFF2-40B4-BE49-F238E27FC236}">
                <a16:creationId xmlns:a16="http://schemas.microsoft.com/office/drawing/2014/main" id="{D05E91CE-0EFD-4929-B99B-17371E066AF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0" name="TextBox 19">
            <a:extLst>
              <a:ext uri="{FF2B5EF4-FFF2-40B4-BE49-F238E27FC236}">
                <a16:creationId xmlns:a16="http://schemas.microsoft.com/office/drawing/2014/main" id="{1D030C45-4259-4442-B46D-9D92CAFD761A}"/>
              </a:ext>
            </a:extLst>
          </p:cNvPr>
          <p:cNvSpPr txBox="1"/>
          <p:nvPr/>
        </p:nvSpPr>
        <p:spPr>
          <a:xfrm>
            <a:off x="7308282" y="2661651"/>
            <a:ext cx="3487800"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Awesome place to add your title</a:t>
            </a:r>
          </a:p>
        </p:txBody>
      </p:sp>
      <p:sp>
        <p:nvSpPr>
          <p:cNvPr id="21" name="TextBox 20">
            <a:extLst>
              <a:ext uri="{FF2B5EF4-FFF2-40B4-BE49-F238E27FC236}">
                <a16:creationId xmlns:a16="http://schemas.microsoft.com/office/drawing/2014/main" id="{F3E6158A-4FDA-4176-8E71-451FE5940A78}"/>
              </a:ext>
            </a:extLst>
          </p:cNvPr>
          <p:cNvSpPr txBox="1"/>
          <p:nvPr/>
        </p:nvSpPr>
        <p:spPr>
          <a:xfrm>
            <a:off x="7308283" y="3800081"/>
            <a:ext cx="3758520" cy="1220847"/>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towards husband in are securing  occasion remember daughter replyings. held in that feel his see own yet. strangers ye to he sometimes daughter there is replying. held in that feel his see own yet.</a:t>
            </a:r>
          </a:p>
        </p:txBody>
      </p:sp>
      <p:sp>
        <p:nvSpPr>
          <p:cNvPr id="42" name="Rectangle 41">
            <a:extLst>
              <a:ext uri="{FF2B5EF4-FFF2-40B4-BE49-F238E27FC236}">
                <a16:creationId xmlns:a16="http://schemas.microsoft.com/office/drawing/2014/main" id="{D275E001-24E8-4F9E-A412-07A8F3B61EB2}"/>
              </a:ext>
            </a:extLst>
          </p:cNvPr>
          <p:cNvSpPr/>
          <p:nvPr/>
        </p:nvSpPr>
        <p:spPr>
          <a:xfrm>
            <a:off x="1" y="6172200"/>
            <a:ext cx="684458"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Rectangle 42">
            <a:extLst>
              <a:ext uri="{FF2B5EF4-FFF2-40B4-BE49-F238E27FC236}">
                <a16:creationId xmlns:a16="http://schemas.microsoft.com/office/drawing/2014/main" id="{B3A25D61-04A9-4896-B1E7-F22B489CF79F}"/>
              </a:ext>
            </a:extLst>
          </p:cNvPr>
          <p:cNvSpPr/>
          <p:nvPr/>
        </p:nvSpPr>
        <p:spPr>
          <a:xfrm>
            <a:off x="11504386" y="4165600"/>
            <a:ext cx="687325" cy="2006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Rectangle 44">
            <a:extLst>
              <a:ext uri="{FF2B5EF4-FFF2-40B4-BE49-F238E27FC236}">
                <a16:creationId xmlns:a16="http://schemas.microsoft.com/office/drawing/2014/main" id="{6731C149-E714-4DB4-8B71-E919E9FF3DF7}"/>
              </a:ext>
            </a:extLst>
          </p:cNvPr>
          <p:cNvSpPr/>
          <p:nvPr/>
        </p:nvSpPr>
        <p:spPr>
          <a:xfrm rot="5400000" flipH="1">
            <a:off x="10663918" y="5006068"/>
            <a:ext cx="2006600" cy="325664"/>
          </a:xfrm>
          <a:prstGeom prst="rect">
            <a:avLst/>
          </a:prstGeom>
          <a:gradFill>
            <a:gsLst>
              <a:gs pos="0">
                <a:schemeClr val="accent3">
                  <a:alpha val="0"/>
                </a:schemeClr>
              </a:gs>
              <a:gs pos="100000">
                <a:schemeClr val="accent3">
                  <a:lumMod val="75000"/>
                  <a:alpha val="6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45">
            <a:extLst>
              <a:ext uri="{FF2B5EF4-FFF2-40B4-BE49-F238E27FC236}">
                <a16:creationId xmlns:a16="http://schemas.microsoft.com/office/drawing/2014/main" id="{92BB6AE3-3D60-460A-948D-EF0101D101AA}"/>
              </a:ext>
            </a:extLst>
          </p:cNvPr>
          <p:cNvSpPr/>
          <p:nvPr/>
        </p:nvSpPr>
        <p:spPr>
          <a:xfrm rot="5400000" flipH="1">
            <a:off x="4902088" y="3966414"/>
            <a:ext cx="4177328" cy="234244"/>
          </a:xfrm>
          <a:prstGeom prst="rect">
            <a:avLst/>
          </a:prstGeom>
          <a:gradFill>
            <a:gsLst>
              <a:gs pos="0">
                <a:schemeClr val="accent2">
                  <a:alpha val="0"/>
                </a:schemeClr>
              </a:gs>
              <a:gs pos="100000">
                <a:schemeClr val="accent2">
                  <a:lumMod val="75000"/>
                  <a:alpha val="63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48" name="Group 47">
            <a:extLst>
              <a:ext uri="{FF2B5EF4-FFF2-40B4-BE49-F238E27FC236}">
                <a16:creationId xmlns:a16="http://schemas.microsoft.com/office/drawing/2014/main" id="{31252DB6-D3B3-4223-897B-E7D704BE2EB3}"/>
              </a:ext>
            </a:extLst>
          </p:cNvPr>
          <p:cNvGrpSpPr/>
          <p:nvPr/>
        </p:nvGrpSpPr>
        <p:grpSpPr>
          <a:xfrm>
            <a:off x="232693" y="6405563"/>
            <a:ext cx="219075" cy="219075"/>
            <a:chOff x="5986463" y="2549740"/>
            <a:chExt cx="219075" cy="219075"/>
          </a:xfrm>
        </p:grpSpPr>
        <p:sp>
          <p:nvSpPr>
            <p:cNvPr id="49" name="Freeform 38">
              <a:extLst>
                <a:ext uri="{FF2B5EF4-FFF2-40B4-BE49-F238E27FC236}">
                  <a16:creationId xmlns:a16="http://schemas.microsoft.com/office/drawing/2014/main" id="{0A13058B-3C54-4DB2-AEF9-A383D1E73FE7}"/>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cxnSp>
          <p:nvCxnSpPr>
            <p:cNvPr id="50" name="Straight Connector 49">
              <a:extLst>
                <a:ext uri="{FF2B5EF4-FFF2-40B4-BE49-F238E27FC236}">
                  <a16:creationId xmlns:a16="http://schemas.microsoft.com/office/drawing/2014/main" id="{8DAF623B-5CB7-44CC-9054-64339EADE968}"/>
                </a:ext>
              </a:extLst>
            </p:cNvPr>
            <p:cNvCxnSpPr>
              <a:cxnSpLocks/>
            </p:cNvCxnSpPr>
            <p:nvPr/>
          </p:nvCxnSpPr>
          <p:spPr>
            <a:xfrm rot="900000">
              <a:off x="6101046" y="2688857"/>
              <a:ext cx="61915" cy="58522"/>
            </a:xfrm>
            <a:prstGeom prst="line">
              <a:avLst/>
            </a:prstGeom>
            <a:ln w="28575">
              <a:solidFill>
                <a:schemeClr val="bg1"/>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51" name="TextBox 50">
            <a:extLst>
              <a:ext uri="{FF2B5EF4-FFF2-40B4-BE49-F238E27FC236}">
                <a16:creationId xmlns:a16="http://schemas.microsoft.com/office/drawing/2014/main" id="{105CA95F-E7C4-4A33-B59B-35F47DE6427E}"/>
              </a:ext>
            </a:extLst>
          </p:cNvPr>
          <p:cNvSpPr txBox="1"/>
          <p:nvPr/>
        </p:nvSpPr>
        <p:spPr>
          <a:xfrm>
            <a:off x="7282815" y="5611504"/>
            <a:ext cx="1946275" cy="769441"/>
          </a:xfrm>
          <a:prstGeom prst="rect">
            <a:avLst/>
          </a:prstGeom>
          <a:noFill/>
        </p:spPr>
        <p:txBody>
          <a:bodyPr wrap="square" rtlCol="0">
            <a:spAutoFit/>
          </a:bodyPr>
          <a:lstStyle/>
          <a:p>
            <a:r>
              <a:rPr lang="en-US" sz="4400" spc="600">
                <a:solidFill>
                  <a:schemeClr val="bg1">
                    <a:alpha val="15000"/>
                  </a:schemeClr>
                </a:solidFill>
                <a:latin typeface="Inter" panose="020B0502030000000004" pitchFamily="34" charset="0"/>
                <a:ea typeface="Inter" panose="020B0502030000000004" pitchFamily="34" charset="0"/>
              </a:rPr>
              <a:t>2021</a:t>
            </a:r>
          </a:p>
        </p:txBody>
      </p:sp>
      <p:sp>
        <p:nvSpPr>
          <p:cNvPr id="15" name="Picture Placeholder 14">
            <a:extLst>
              <a:ext uri="{FF2B5EF4-FFF2-40B4-BE49-F238E27FC236}">
                <a16:creationId xmlns:a16="http://schemas.microsoft.com/office/drawing/2014/main" id="{56ECFFAB-24EE-784D-B46B-933B7524144D}"/>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552945160"/>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24">
            <a:extLst>
              <a:ext uri="{FF2B5EF4-FFF2-40B4-BE49-F238E27FC236}">
                <a16:creationId xmlns:a16="http://schemas.microsoft.com/office/drawing/2014/main" id="{56E7C16B-FEC9-475C-9776-496C7867D203}"/>
              </a:ext>
            </a:extLst>
          </p:cNvPr>
          <p:cNvSpPr>
            <a:spLocks/>
          </p:cNvSpPr>
          <p:nvPr/>
        </p:nvSpPr>
        <p:spPr bwMode="auto">
          <a:xfrm>
            <a:off x="4838701" y="2842914"/>
            <a:ext cx="2506663" cy="2480272"/>
          </a:xfrm>
          <a:custGeom>
            <a:avLst/>
            <a:gdLst>
              <a:gd name="T0" fmla="*/ 641 w 663"/>
              <a:gd name="T1" fmla="*/ 290 h 663"/>
              <a:gd name="T2" fmla="*/ 641 w 663"/>
              <a:gd name="T3" fmla="*/ 372 h 663"/>
              <a:gd name="T4" fmla="*/ 621 w 663"/>
              <a:gd name="T5" fmla="*/ 393 h 663"/>
              <a:gd name="T6" fmla="*/ 580 w 663"/>
              <a:gd name="T7" fmla="*/ 492 h 663"/>
              <a:gd name="T8" fmla="*/ 580 w 663"/>
              <a:gd name="T9" fmla="*/ 521 h 663"/>
              <a:gd name="T10" fmla="*/ 521 w 663"/>
              <a:gd name="T11" fmla="*/ 579 h 663"/>
              <a:gd name="T12" fmla="*/ 492 w 663"/>
              <a:gd name="T13" fmla="*/ 579 h 663"/>
              <a:gd name="T14" fmla="*/ 394 w 663"/>
              <a:gd name="T15" fmla="*/ 620 h 663"/>
              <a:gd name="T16" fmla="*/ 373 w 663"/>
              <a:gd name="T17" fmla="*/ 640 h 663"/>
              <a:gd name="T18" fmla="*/ 291 w 663"/>
              <a:gd name="T19" fmla="*/ 640 h 663"/>
              <a:gd name="T20" fmla="*/ 270 w 663"/>
              <a:gd name="T21" fmla="*/ 620 h 663"/>
              <a:gd name="T22" fmla="*/ 171 w 663"/>
              <a:gd name="T23" fmla="*/ 579 h 663"/>
              <a:gd name="T24" fmla="*/ 142 w 663"/>
              <a:gd name="T25" fmla="*/ 579 h 663"/>
              <a:gd name="T26" fmla="*/ 84 w 663"/>
              <a:gd name="T27" fmla="*/ 521 h 663"/>
              <a:gd name="T28" fmla="*/ 84 w 663"/>
              <a:gd name="T29" fmla="*/ 492 h 663"/>
              <a:gd name="T30" fmla="*/ 43 w 663"/>
              <a:gd name="T31" fmla="*/ 393 h 663"/>
              <a:gd name="T32" fmla="*/ 23 w 663"/>
              <a:gd name="T33" fmla="*/ 372 h 663"/>
              <a:gd name="T34" fmla="*/ 23 w 663"/>
              <a:gd name="T35" fmla="*/ 290 h 663"/>
              <a:gd name="T36" fmla="*/ 43 w 663"/>
              <a:gd name="T37" fmla="*/ 269 h 663"/>
              <a:gd name="T38" fmla="*/ 84 w 663"/>
              <a:gd name="T39" fmla="*/ 171 h 663"/>
              <a:gd name="T40" fmla="*/ 84 w 663"/>
              <a:gd name="T41" fmla="*/ 142 h 663"/>
              <a:gd name="T42" fmla="*/ 142 w 663"/>
              <a:gd name="T43" fmla="*/ 83 h 663"/>
              <a:gd name="T44" fmla="*/ 171 w 663"/>
              <a:gd name="T45" fmla="*/ 83 h 663"/>
              <a:gd name="T46" fmla="*/ 270 w 663"/>
              <a:gd name="T47" fmla="*/ 42 h 663"/>
              <a:gd name="T48" fmla="*/ 291 w 663"/>
              <a:gd name="T49" fmla="*/ 22 h 663"/>
              <a:gd name="T50" fmla="*/ 373 w 663"/>
              <a:gd name="T51" fmla="*/ 22 h 663"/>
              <a:gd name="T52" fmla="*/ 394 w 663"/>
              <a:gd name="T53" fmla="*/ 42 h 663"/>
              <a:gd name="T54" fmla="*/ 492 w 663"/>
              <a:gd name="T55" fmla="*/ 83 h 663"/>
              <a:gd name="T56" fmla="*/ 521 w 663"/>
              <a:gd name="T57" fmla="*/ 83 h 663"/>
              <a:gd name="T58" fmla="*/ 580 w 663"/>
              <a:gd name="T59" fmla="*/ 142 h 663"/>
              <a:gd name="T60" fmla="*/ 580 w 663"/>
              <a:gd name="T61" fmla="*/ 171 h 663"/>
              <a:gd name="T62" fmla="*/ 621 w 663"/>
              <a:gd name="T63" fmla="*/ 269 h 663"/>
              <a:gd name="T64" fmla="*/ 641 w 663"/>
              <a:gd name="T65" fmla="*/ 290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3" h="663">
                <a:moveTo>
                  <a:pt x="641" y="290"/>
                </a:moveTo>
                <a:cubicBezTo>
                  <a:pt x="663" y="313"/>
                  <a:pt x="663" y="350"/>
                  <a:pt x="641" y="372"/>
                </a:cubicBezTo>
                <a:cubicBezTo>
                  <a:pt x="621" y="393"/>
                  <a:pt x="621" y="393"/>
                  <a:pt x="621" y="393"/>
                </a:cubicBezTo>
                <a:cubicBezTo>
                  <a:pt x="599" y="416"/>
                  <a:pt x="580" y="460"/>
                  <a:pt x="580" y="492"/>
                </a:cubicBezTo>
                <a:cubicBezTo>
                  <a:pt x="580" y="521"/>
                  <a:pt x="580" y="521"/>
                  <a:pt x="580" y="521"/>
                </a:cubicBezTo>
                <a:cubicBezTo>
                  <a:pt x="579" y="552"/>
                  <a:pt x="553" y="579"/>
                  <a:pt x="521" y="579"/>
                </a:cubicBezTo>
                <a:cubicBezTo>
                  <a:pt x="492" y="579"/>
                  <a:pt x="492" y="579"/>
                  <a:pt x="492" y="579"/>
                </a:cubicBezTo>
                <a:cubicBezTo>
                  <a:pt x="461" y="579"/>
                  <a:pt x="416" y="598"/>
                  <a:pt x="394" y="620"/>
                </a:cubicBezTo>
                <a:cubicBezTo>
                  <a:pt x="373" y="640"/>
                  <a:pt x="373" y="640"/>
                  <a:pt x="373" y="640"/>
                </a:cubicBezTo>
                <a:cubicBezTo>
                  <a:pt x="350" y="663"/>
                  <a:pt x="313" y="663"/>
                  <a:pt x="291" y="640"/>
                </a:cubicBezTo>
                <a:cubicBezTo>
                  <a:pt x="270" y="620"/>
                  <a:pt x="270" y="620"/>
                  <a:pt x="270" y="620"/>
                </a:cubicBezTo>
                <a:cubicBezTo>
                  <a:pt x="247" y="598"/>
                  <a:pt x="203" y="579"/>
                  <a:pt x="171" y="579"/>
                </a:cubicBezTo>
                <a:cubicBezTo>
                  <a:pt x="142" y="579"/>
                  <a:pt x="142" y="579"/>
                  <a:pt x="142" y="579"/>
                </a:cubicBezTo>
                <a:cubicBezTo>
                  <a:pt x="111" y="579"/>
                  <a:pt x="84" y="552"/>
                  <a:pt x="84" y="521"/>
                </a:cubicBezTo>
                <a:cubicBezTo>
                  <a:pt x="84" y="492"/>
                  <a:pt x="84" y="492"/>
                  <a:pt x="84" y="492"/>
                </a:cubicBezTo>
                <a:cubicBezTo>
                  <a:pt x="84" y="460"/>
                  <a:pt x="65" y="416"/>
                  <a:pt x="43" y="393"/>
                </a:cubicBezTo>
                <a:cubicBezTo>
                  <a:pt x="23" y="372"/>
                  <a:pt x="23" y="372"/>
                  <a:pt x="23" y="372"/>
                </a:cubicBezTo>
                <a:cubicBezTo>
                  <a:pt x="0" y="350"/>
                  <a:pt x="0" y="313"/>
                  <a:pt x="23" y="290"/>
                </a:cubicBezTo>
                <a:cubicBezTo>
                  <a:pt x="43" y="269"/>
                  <a:pt x="43" y="269"/>
                  <a:pt x="43" y="269"/>
                </a:cubicBezTo>
                <a:cubicBezTo>
                  <a:pt x="65" y="247"/>
                  <a:pt x="84" y="202"/>
                  <a:pt x="84" y="171"/>
                </a:cubicBezTo>
                <a:cubicBezTo>
                  <a:pt x="84" y="142"/>
                  <a:pt x="84" y="142"/>
                  <a:pt x="84" y="142"/>
                </a:cubicBezTo>
                <a:cubicBezTo>
                  <a:pt x="84" y="110"/>
                  <a:pt x="111" y="84"/>
                  <a:pt x="142" y="83"/>
                </a:cubicBezTo>
                <a:cubicBezTo>
                  <a:pt x="171" y="83"/>
                  <a:pt x="171" y="83"/>
                  <a:pt x="171" y="83"/>
                </a:cubicBezTo>
                <a:cubicBezTo>
                  <a:pt x="203" y="83"/>
                  <a:pt x="247" y="65"/>
                  <a:pt x="270" y="42"/>
                </a:cubicBezTo>
                <a:cubicBezTo>
                  <a:pt x="291" y="22"/>
                  <a:pt x="291" y="22"/>
                  <a:pt x="291" y="22"/>
                </a:cubicBezTo>
                <a:cubicBezTo>
                  <a:pt x="313" y="0"/>
                  <a:pt x="350" y="0"/>
                  <a:pt x="373" y="22"/>
                </a:cubicBezTo>
                <a:cubicBezTo>
                  <a:pt x="394" y="42"/>
                  <a:pt x="394" y="42"/>
                  <a:pt x="394" y="42"/>
                </a:cubicBezTo>
                <a:cubicBezTo>
                  <a:pt x="416" y="65"/>
                  <a:pt x="461" y="83"/>
                  <a:pt x="492" y="83"/>
                </a:cubicBezTo>
                <a:cubicBezTo>
                  <a:pt x="521" y="83"/>
                  <a:pt x="521" y="83"/>
                  <a:pt x="521" y="83"/>
                </a:cubicBezTo>
                <a:cubicBezTo>
                  <a:pt x="553" y="84"/>
                  <a:pt x="579" y="110"/>
                  <a:pt x="580" y="142"/>
                </a:cubicBezTo>
                <a:cubicBezTo>
                  <a:pt x="580" y="171"/>
                  <a:pt x="580" y="171"/>
                  <a:pt x="580" y="171"/>
                </a:cubicBezTo>
                <a:cubicBezTo>
                  <a:pt x="580" y="202"/>
                  <a:pt x="599" y="247"/>
                  <a:pt x="621" y="269"/>
                </a:cubicBezTo>
                <a:lnTo>
                  <a:pt x="641" y="290"/>
                </a:lnTo>
                <a:close/>
              </a:path>
            </a:pathLst>
          </a:custGeom>
          <a:solidFill>
            <a:schemeClr val="tx2">
              <a:lumMod val="10000"/>
              <a:lumOff val="90000"/>
            </a:schemeClr>
          </a:solid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Shape 42">
            <a:extLst>
              <a:ext uri="{FF2B5EF4-FFF2-40B4-BE49-F238E27FC236}">
                <a16:creationId xmlns:a16="http://schemas.microsoft.com/office/drawing/2014/main" id="{B965C642-D7F0-4076-93AD-F368BEEBE5C6}"/>
              </a:ext>
            </a:extLst>
          </p:cNvPr>
          <p:cNvSpPr>
            <a:spLocks/>
          </p:cNvSpPr>
          <p:nvPr/>
        </p:nvSpPr>
        <p:spPr bwMode="auto">
          <a:xfrm>
            <a:off x="4860440" y="2863491"/>
            <a:ext cx="1872802" cy="2015515"/>
          </a:xfrm>
          <a:custGeom>
            <a:avLst/>
            <a:gdLst>
              <a:gd name="connsiteX0" fmla="*/ 1232065 w 1872802"/>
              <a:gd name="connsiteY0" fmla="*/ 0 h 2015515"/>
              <a:gd name="connsiteX1" fmla="*/ 1388495 w 1872802"/>
              <a:gd name="connsiteY1" fmla="*/ 61726 h 2015515"/>
              <a:gd name="connsiteX2" fmla="*/ 1467892 w 1872802"/>
              <a:gd name="connsiteY2" fmla="*/ 136545 h 2015515"/>
              <a:gd name="connsiteX3" fmla="*/ 1838409 w 1872802"/>
              <a:gd name="connsiteY3" fmla="*/ 289926 h 2015515"/>
              <a:gd name="connsiteX4" fmla="*/ 1872802 w 1872802"/>
              <a:gd name="connsiteY4" fmla="*/ 289926 h 2015515"/>
              <a:gd name="connsiteX5" fmla="*/ 316546 w 1872802"/>
              <a:gd name="connsiteY5" fmla="*/ 2015515 h 2015515"/>
              <a:gd name="connsiteX6" fmla="*/ 313629 w 1872802"/>
              <a:gd name="connsiteY6" fmla="*/ 2011304 h 2015515"/>
              <a:gd name="connsiteX7" fmla="*/ 295847 w 1872802"/>
              <a:gd name="connsiteY7" fmla="*/ 1928477 h 2015515"/>
              <a:gd name="connsiteX8" fmla="*/ 295847 w 1872802"/>
              <a:gd name="connsiteY8" fmla="*/ 1819988 h 2015515"/>
              <a:gd name="connsiteX9" fmla="*/ 140835 w 1872802"/>
              <a:gd name="connsiteY9" fmla="*/ 1449631 h 2015515"/>
              <a:gd name="connsiteX10" fmla="*/ 65219 w 1872802"/>
              <a:gd name="connsiteY10" fmla="*/ 1371070 h 2015515"/>
              <a:gd name="connsiteX11" fmla="*/ 65219 w 1872802"/>
              <a:gd name="connsiteY11" fmla="*/ 1064309 h 2015515"/>
              <a:gd name="connsiteX12" fmla="*/ 140835 w 1872802"/>
              <a:gd name="connsiteY12" fmla="*/ 985749 h 2015515"/>
              <a:gd name="connsiteX13" fmla="*/ 295847 w 1872802"/>
              <a:gd name="connsiteY13" fmla="*/ 619132 h 2015515"/>
              <a:gd name="connsiteX14" fmla="*/ 295847 w 1872802"/>
              <a:gd name="connsiteY14" fmla="*/ 510644 h 2015515"/>
              <a:gd name="connsiteX15" fmla="*/ 515133 w 1872802"/>
              <a:gd name="connsiteY15" fmla="*/ 289926 h 2015515"/>
              <a:gd name="connsiteX16" fmla="*/ 624776 w 1872802"/>
              <a:gd name="connsiteY16" fmla="*/ 289926 h 2015515"/>
              <a:gd name="connsiteX17" fmla="*/ 999074 w 1872802"/>
              <a:gd name="connsiteY17" fmla="*/ 136545 h 2015515"/>
              <a:gd name="connsiteX18" fmla="*/ 1078471 w 1872802"/>
              <a:gd name="connsiteY18" fmla="*/ 61726 h 2015515"/>
              <a:gd name="connsiteX19" fmla="*/ 1232065 w 1872802"/>
              <a:gd name="connsiteY19" fmla="*/ 0 h 201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72802" h="2015515">
                <a:moveTo>
                  <a:pt x="1232065" y="0"/>
                </a:moveTo>
                <a:cubicBezTo>
                  <a:pt x="1288305" y="0"/>
                  <a:pt x="1345016" y="20575"/>
                  <a:pt x="1388495" y="61726"/>
                </a:cubicBezTo>
                <a:cubicBezTo>
                  <a:pt x="1467892" y="136545"/>
                  <a:pt x="1467892" y="136545"/>
                  <a:pt x="1467892" y="136545"/>
                </a:cubicBezTo>
                <a:cubicBezTo>
                  <a:pt x="1551069" y="222588"/>
                  <a:pt x="1721205" y="289926"/>
                  <a:pt x="1838409" y="289926"/>
                </a:cubicBezTo>
                <a:lnTo>
                  <a:pt x="1872802" y="289926"/>
                </a:lnTo>
                <a:lnTo>
                  <a:pt x="316546" y="2015515"/>
                </a:lnTo>
                <a:lnTo>
                  <a:pt x="313629" y="2011304"/>
                </a:lnTo>
                <a:cubicBezTo>
                  <a:pt x="302227" y="1985527"/>
                  <a:pt x="295847" y="1957469"/>
                  <a:pt x="295847" y="1928477"/>
                </a:cubicBezTo>
                <a:cubicBezTo>
                  <a:pt x="295847" y="1819988"/>
                  <a:pt x="295847" y="1819988"/>
                  <a:pt x="295847" y="1819988"/>
                </a:cubicBezTo>
                <a:cubicBezTo>
                  <a:pt x="295847" y="1700277"/>
                  <a:pt x="224013" y="1535673"/>
                  <a:pt x="140835" y="1449631"/>
                </a:cubicBezTo>
                <a:cubicBezTo>
                  <a:pt x="65219" y="1371070"/>
                  <a:pt x="65219" y="1371070"/>
                  <a:pt x="65219" y="1371070"/>
                </a:cubicBezTo>
                <a:cubicBezTo>
                  <a:pt x="-21739" y="1288768"/>
                  <a:pt x="-21739" y="1150352"/>
                  <a:pt x="65219" y="1064309"/>
                </a:cubicBezTo>
                <a:cubicBezTo>
                  <a:pt x="140835" y="985749"/>
                  <a:pt x="140835" y="985749"/>
                  <a:pt x="140835" y="985749"/>
                </a:cubicBezTo>
                <a:cubicBezTo>
                  <a:pt x="224013" y="903447"/>
                  <a:pt x="295847" y="735103"/>
                  <a:pt x="295847" y="619132"/>
                </a:cubicBezTo>
                <a:cubicBezTo>
                  <a:pt x="295847" y="510644"/>
                  <a:pt x="295847" y="510644"/>
                  <a:pt x="295847" y="510644"/>
                </a:cubicBezTo>
                <a:cubicBezTo>
                  <a:pt x="295847" y="390932"/>
                  <a:pt x="397929" y="293667"/>
                  <a:pt x="515133" y="289926"/>
                </a:cubicBezTo>
                <a:cubicBezTo>
                  <a:pt x="624776" y="289926"/>
                  <a:pt x="624776" y="289926"/>
                  <a:pt x="624776" y="289926"/>
                </a:cubicBezTo>
                <a:cubicBezTo>
                  <a:pt x="745761" y="289926"/>
                  <a:pt x="912116" y="222588"/>
                  <a:pt x="999074" y="136545"/>
                </a:cubicBezTo>
                <a:cubicBezTo>
                  <a:pt x="1078471" y="61726"/>
                  <a:pt x="1078471" y="61726"/>
                  <a:pt x="1078471" y="61726"/>
                </a:cubicBezTo>
                <a:cubicBezTo>
                  <a:pt x="1120060" y="20575"/>
                  <a:pt x="1175826" y="0"/>
                  <a:pt x="1232065"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07435DD9-87E3-4976-9A6F-1E1D4582DB34}"/>
              </a:ext>
            </a:extLst>
          </p:cNvPr>
          <p:cNvSpPr txBox="1"/>
          <p:nvPr/>
        </p:nvSpPr>
        <p:spPr>
          <a:xfrm>
            <a:off x="2219325" y="523875"/>
            <a:ext cx="77533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8P’s Marketing Strategy</a:t>
            </a:r>
          </a:p>
        </p:txBody>
      </p:sp>
      <p:sp>
        <p:nvSpPr>
          <p:cNvPr id="4" name="TextBox 3">
            <a:extLst>
              <a:ext uri="{FF2B5EF4-FFF2-40B4-BE49-F238E27FC236}">
                <a16:creationId xmlns:a16="http://schemas.microsoft.com/office/drawing/2014/main" id="{A47E1A71-D5C3-4B68-A0F0-6F383E1DE96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Freeform 5">
            <a:extLst>
              <a:ext uri="{FF2B5EF4-FFF2-40B4-BE49-F238E27FC236}">
                <a16:creationId xmlns:a16="http://schemas.microsoft.com/office/drawing/2014/main" id="{9BAF93FF-883C-4AF5-9877-B1C35AEE06C7}"/>
              </a:ext>
            </a:extLst>
          </p:cNvPr>
          <p:cNvSpPr>
            <a:spLocks/>
          </p:cNvSpPr>
          <p:nvPr/>
        </p:nvSpPr>
        <p:spPr bwMode="auto">
          <a:xfrm>
            <a:off x="6256396" y="4836160"/>
            <a:ext cx="1348378" cy="1336039"/>
          </a:xfrm>
          <a:custGeom>
            <a:avLst/>
            <a:gdLst>
              <a:gd name="T0" fmla="*/ 290 w 413"/>
              <a:gd name="T1" fmla="*/ 0 h 409"/>
              <a:gd name="T2" fmla="*/ 279 w 413"/>
              <a:gd name="T3" fmla="*/ 43 h 409"/>
              <a:gd name="T4" fmla="*/ 260 w 413"/>
              <a:gd name="T5" fmla="*/ 72 h 409"/>
              <a:gd name="T6" fmla="*/ 206 w 413"/>
              <a:gd name="T7" fmla="*/ 110 h 409"/>
              <a:gd name="T8" fmla="*/ 140 w 413"/>
              <a:gd name="T9" fmla="*/ 115 h 409"/>
              <a:gd name="T10" fmla="*/ 75 w 413"/>
              <a:gd name="T11" fmla="*/ 134 h 409"/>
              <a:gd name="T12" fmla="*/ 56 w 413"/>
              <a:gd name="T13" fmla="*/ 146 h 409"/>
              <a:gd name="T14" fmla="*/ 54 w 413"/>
              <a:gd name="T15" fmla="*/ 149 h 409"/>
              <a:gd name="T16" fmla="*/ 50 w 413"/>
              <a:gd name="T17" fmla="*/ 151 h 409"/>
              <a:gd name="T18" fmla="*/ 44 w 413"/>
              <a:gd name="T19" fmla="*/ 157 h 409"/>
              <a:gd name="T20" fmla="*/ 3 w 413"/>
              <a:gd name="T21" fmla="*/ 232 h 409"/>
              <a:gd name="T22" fmla="*/ 0 w 413"/>
              <a:gd name="T23" fmla="*/ 260 h 409"/>
              <a:gd name="T24" fmla="*/ 0 w 413"/>
              <a:gd name="T25" fmla="*/ 267 h 409"/>
              <a:gd name="T26" fmla="*/ 4 w 413"/>
              <a:gd name="T27" fmla="*/ 295 h 409"/>
              <a:gd name="T28" fmla="*/ 13 w 413"/>
              <a:gd name="T29" fmla="*/ 322 h 409"/>
              <a:gd name="T30" fmla="*/ 42 w 413"/>
              <a:gd name="T31" fmla="*/ 364 h 409"/>
              <a:gd name="T32" fmla="*/ 42 w 413"/>
              <a:gd name="T33" fmla="*/ 364 h 409"/>
              <a:gd name="T34" fmla="*/ 54 w 413"/>
              <a:gd name="T35" fmla="*/ 376 h 409"/>
              <a:gd name="T36" fmla="*/ 63 w 413"/>
              <a:gd name="T37" fmla="*/ 382 h 409"/>
              <a:gd name="T38" fmla="*/ 67 w 413"/>
              <a:gd name="T39" fmla="*/ 385 h 409"/>
              <a:gd name="T40" fmla="*/ 74 w 413"/>
              <a:gd name="T41" fmla="*/ 390 h 409"/>
              <a:gd name="T42" fmla="*/ 87 w 413"/>
              <a:gd name="T43" fmla="*/ 396 h 409"/>
              <a:gd name="T44" fmla="*/ 105 w 413"/>
              <a:gd name="T45" fmla="*/ 403 h 409"/>
              <a:gd name="T46" fmla="*/ 130 w 413"/>
              <a:gd name="T47" fmla="*/ 408 h 409"/>
              <a:gd name="T48" fmla="*/ 138 w 413"/>
              <a:gd name="T49" fmla="*/ 408 h 409"/>
              <a:gd name="T50" fmla="*/ 145 w 413"/>
              <a:gd name="T51" fmla="*/ 409 h 409"/>
              <a:gd name="T52" fmla="*/ 180 w 413"/>
              <a:gd name="T53" fmla="*/ 405 h 409"/>
              <a:gd name="T54" fmla="*/ 194 w 413"/>
              <a:gd name="T55" fmla="*/ 401 h 409"/>
              <a:gd name="T56" fmla="*/ 213 w 413"/>
              <a:gd name="T57" fmla="*/ 393 h 409"/>
              <a:gd name="T58" fmla="*/ 249 w 413"/>
              <a:gd name="T59" fmla="*/ 367 h 409"/>
              <a:gd name="T60" fmla="*/ 255 w 413"/>
              <a:gd name="T61" fmla="*/ 361 h 409"/>
              <a:gd name="T62" fmla="*/ 256 w 413"/>
              <a:gd name="T63" fmla="*/ 360 h 409"/>
              <a:gd name="T64" fmla="*/ 260 w 413"/>
              <a:gd name="T65" fmla="*/ 355 h 409"/>
              <a:gd name="T66" fmla="*/ 261 w 413"/>
              <a:gd name="T67" fmla="*/ 353 h 409"/>
              <a:gd name="T68" fmla="*/ 265 w 413"/>
              <a:gd name="T69" fmla="*/ 349 h 409"/>
              <a:gd name="T70" fmla="*/ 267 w 413"/>
              <a:gd name="T71" fmla="*/ 346 h 409"/>
              <a:gd name="T72" fmla="*/ 269 w 413"/>
              <a:gd name="T73" fmla="*/ 343 h 409"/>
              <a:gd name="T74" fmla="*/ 272 w 413"/>
              <a:gd name="T75" fmla="*/ 339 h 409"/>
              <a:gd name="T76" fmla="*/ 272 w 413"/>
              <a:gd name="T77" fmla="*/ 338 h 409"/>
              <a:gd name="T78" fmla="*/ 285 w 413"/>
              <a:gd name="T79" fmla="*/ 312 h 409"/>
              <a:gd name="T80" fmla="*/ 294 w 413"/>
              <a:gd name="T81" fmla="*/ 267 h 409"/>
              <a:gd name="T82" fmla="*/ 294 w 413"/>
              <a:gd name="T83" fmla="*/ 220 h 409"/>
              <a:gd name="T84" fmla="*/ 318 w 413"/>
              <a:gd name="T85" fmla="*/ 167 h 409"/>
              <a:gd name="T86" fmla="*/ 373 w 413"/>
              <a:gd name="T87" fmla="*/ 128 h 409"/>
              <a:gd name="T88" fmla="*/ 413 w 413"/>
              <a:gd name="T89" fmla="*/ 125 h 409"/>
              <a:gd name="T90" fmla="*/ 290 w 413"/>
              <a:gd name="T91"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3" h="409">
                <a:moveTo>
                  <a:pt x="290" y="0"/>
                </a:moveTo>
                <a:cubicBezTo>
                  <a:pt x="289" y="15"/>
                  <a:pt x="286" y="29"/>
                  <a:pt x="279" y="43"/>
                </a:cubicBezTo>
                <a:cubicBezTo>
                  <a:pt x="274" y="53"/>
                  <a:pt x="267" y="63"/>
                  <a:pt x="260" y="72"/>
                </a:cubicBezTo>
                <a:cubicBezTo>
                  <a:pt x="245" y="89"/>
                  <a:pt x="227" y="102"/>
                  <a:pt x="206" y="110"/>
                </a:cubicBezTo>
                <a:cubicBezTo>
                  <a:pt x="185" y="117"/>
                  <a:pt x="162" y="114"/>
                  <a:pt x="140" y="115"/>
                </a:cubicBezTo>
                <a:cubicBezTo>
                  <a:pt x="117" y="116"/>
                  <a:pt x="95" y="123"/>
                  <a:pt x="75" y="134"/>
                </a:cubicBezTo>
                <a:cubicBezTo>
                  <a:pt x="68" y="138"/>
                  <a:pt x="62" y="142"/>
                  <a:pt x="56" y="146"/>
                </a:cubicBezTo>
                <a:cubicBezTo>
                  <a:pt x="56" y="147"/>
                  <a:pt x="55" y="148"/>
                  <a:pt x="54" y="149"/>
                </a:cubicBezTo>
                <a:cubicBezTo>
                  <a:pt x="53" y="149"/>
                  <a:pt x="52" y="150"/>
                  <a:pt x="50" y="151"/>
                </a:cubicBezTo>
                <a:cubicBezTo>
                  <a:pt x="48" y="153"/>
                  <a:pt x="46" y="155"/>
                  <a:pt x="44" y="157"/>
                </a:cubicBezTo>
                <a:cubicBezTo>
                  <a:pt x="23" y="178"/>
                  <a:pt x="9" y="205"/>
                  <a:pt x="3" y="232"/>
                </a:cubicBezTo>
                <a:cubicBezTo>
                  <a:pt x="1" y="241"/>
                  <a:pt x="0" y="251"/>
                  <a:pt x="0" y="260"/>
                </a:cubicBezTo>
                <a:cubicBezTo>
                  <a:pt x="0" y="263"/>
                  <a:pt x="0" y="265"/>
                  <a:pt x="0" y="267"/>
                </a:cubicBezTo>
                <a:cubicBezTo>
                  <a:pt x="0" y="277"/>
                  <a:pt x="2" y="286"/>
                  <a:pt x="4" y="295"/>
                </a:cubicBezTo>
                <a:cubicBezTo>
                  <a:pt x="6" y="304"/>
                  <a:pt x="9" y="313"/>
                  <a:pt x="13" y="322"/>
                </a:cubicBezTo>
                <a:cubicBezTo>
                  <a:pt x="20" y="337"/>
                  <a:pt x="29" y="352"/>
                  <a:pt x="42" y="364"/>
                </a:cubicBezTo>
                <a:cubicBezTo>
                  <a:pt x="42" y="364"/>
                  <a:pt x="42" y="364"/>
                  <a:pt x="42" y="364"/>
                </a:cubicBezTo>
                <a:cubicBezTo>
                  <a:pt x="46" y="368"/>
                  <a:pt x="50" y="372"/>
                  <a:pt x="54" y="376"/>
                </a:cubicBezTo>
                <a:cubicBezTo>
                  <a:pt x="57" y="378"/>
                  <a:pt x="60" y="380"/>
                  <a:pt x="63" y="382"/>
                </a:cubicBezTo>
                <a:cubicBezTo>
                  <a:pt x="64" y="383"/>
                  <a:pt x="65" y="384"/>
                  <a:pt x="67" y="385"/>
                </a:cubicBezTo>
                <a:cubicBezTo>
                  <a:pt x="69" y="387"/>
                  <a:pt x="72" y="388"/>
                  <a:pt x="74" y="390"/>
                </a:cubicBezTo>
                <a:cubicBezTo>
                  <a:pt x="78" y="392"/>
                  <a:pt x="83" y="394"/>
                  <a:pt x="87" y="396"/>
                </a:cubicBezTo>
                <a:cubicBezTo>
                  <a:pt x="93" y="399"/>
                  <a:pt x="99" y="401"/>
                  <a:pt x="105" y="403"/>
                </a:cubicBezTo>
                <a:cubicBezTo>
                  <a:pt x="113" y="405"/>
                  <a:pt x="122" y="407"/>
                  <a:pt x="130" y="408"/>
                </a:cubicBezTo>
                <a:cubicBezTo>
                  <a:pt x="133" y="408"/>
                  <a:pt x="135" y="408"/>
                  <a:pt x="138" y="408"/>
                </a:cubicBezTo>
                <a:cubicBezTo>
                  <a:pt x="140" y="409"/>
                  <a:pt x="143" y="409"/>
                  <a:pt x="145" y="409"/>
                </a:cubicBezTo>
                <a:cubicBezTo>
                  <a:pt x="157" y="409"/>
                  <a:pt x="168" y="408"/>
                  <a:pt x="180" y="405"/>
                </a:cubicBezTo>
                <a:cubicBezTo>
                  <a:pt x="185" y="404"/>
                  <a:pt x="189" y="403"/>
                  <a:pt x="194" y="401"/>
                </a:cubicBezTo>
                <a:cubicBezTo>
                  <a:pt x="200" y="399"/>
                  <a:pt x="207" y="396"/>
                  <a:pt x="213" y="393"/>
                </a:cubicBezTo>
                <a:cubicBezTo>
                  <a:pt x="226" y="386"/>
                  <a:pt x="238" y="378"/>
                  <a:pt x="249" y="367"/>
                </a:cubicBezTo>
                <a:cubicBezTo>
                  <a:pt x="251" y="365"/>
                  <a:pt x="253" y="363"/>
                  <a:pt x="255" y="361"/>
                </a:cubicBezTo>
                <a:cubicBezTo>
                  <a:pt x="255" y="361"/>
                  <a:pt x="256" y="360"/>
                  <a:pt x="256" y="360"/>
                </a:cubicBezTo>
                <a:cubicBezTo>
                  <a:pt x="257" y="358"/>
                  <a:pt x="259" y="357"/>
                  <a:pt x="260" y="355"/>
                </a:cubicBezTo>
                <a:cubicBezTo>
                  <a:pt x="260" y="355"/>
                  <a:pt x="261" y="354"/>
                  <a:pt x="261" y="353"/>
                </a:cubicBezTo>
                <a:cubicBezTo>
                  <a:pt x="263" y="352"/>
                  <a:pt x="264" y="351"/>
                  <a:pt x="265" y="349"/>
                </a:cubicBezTo>
                <a:cubicBezTo>
                  <a:pt x="265" y="348"/>
                  <a:pt x="266" y="347"/>
                  <a:pt x="267" y="346"/>
                </a:cubicBezTo>
                <a:cubicBezTo>
                  <a:pt x="268" y="345"/>
                  <a:pt x="268" y="344"/>
                  <a:pt x="269" y="343"/>
                </a:cubicBezTo>
                <a:cubicBezTo>
                  <a:pt x="270" y="342"/>
                  <a:pt x="271" y="340"/>
                  <a:pt x="272" y="339"/>
                </a:cubicBezTo>
                <a:cubicBezTo>
                  <a:pt x="272" y="338"/>
                  <a:pt x="272" y="338"/>
                  <a:pt x="272" y="338"/>
                </a:cubicBezTo>
                <a:cubicBezTo>
                  <a:pt x="277" y="329"/>
                  <a:pt x="282" y="321"/>
                  <a:pt x="285" y="312"/>
                </a:cubicBezTo>
                <a:cubicBezTo>
                  <a:pt x="290" y="298"/>
                  <a:pt x="293" y="282"/>
                  <a:pt x="294" y="267"/>
                </a:cubicBezTo>
                <a:cubicBezTo>
                  <a:pt x="294" y="251"/>
                  <a:pt x="292" y="236"/>
                  <a:pt x="294" y="220"/>
                </a:cubicBezTo>
                <a:cubicBezTo>
                  <a:pt x="296" y="200"/>
                  <a:pt x="306" y="182"/>
                  <a:pt x="318" y="167"/>
                </a:cubicBezTo>
                <a:cubicBezTo>
                  <a:pt x="332" y="150"/>
                  <a:pt x="351" y="136"/>
                  <a:pt x="373" y="128"/>
                </a:cubicBezTo>
                <a:cubicBezTo>
                  <a:pt x="386" y="124"/>
                  <a:pt x="400" y="124"/>
                  <a:pt x="413" y="125"/>
                </a:cubicBezTo>
                <a:cubicBezTo>
                  <a:pt x="349" y="115"/>
                  <a:pt x="299" y="64"/>
                  <a:pt x="290"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6">
            <a:extLst>
              <a:ext uri="{FF2B5EF4-FFF2-40B4-BE49-F238E27FC236}">
                <a16:creationId xmlns:a16="http://schemas.microsoft.com/office/drawing/2014/main" id="{683167F2-6E0C-4CCD-874E-156D8AF2A25B}"/>
              </a:ext>
            </a:extLst>
          </p:cNvPr>
          <p:cNvSpPr>
            <a:spLocks/>
          </p:cNvSpPr>
          <p:nvPr/>
        </p:nvSpPr>
        <p:spPr bwMode="auto">
          <a:xfrm>
            <a:off x="6321612" y="5280331"/>
            <a:ext cx="826653" cy="823127"/>
          </a:xfrm>
          <a:custGeom>
            <a:avLst/>
            <a:gdLst>
              <a:gd name="T0" fmla="*/ 45 w 253"/>
              <a:gd name="T1" fmla="*/ 206 h 252"/>
              <a:gd name="T2" fmla="*/ 47 w 253"/>
              <a:gd name="T3" fmla="*/ 44 h 252"/>
              <a:gd name="T4" fmla="*/ 209 w 253"/>
              <a:gd name="T5" fmla="*/ 46 h 252"/>
              <a:gd name="T6" fmla="*/ 207 w 253"/>
              <a:gd name="T7" fmla="*/ 208 h 252"/>
              <a:gd name="T8" fmla="*/ 45 w 253"/>
              <a:gd name="T9" fmla="*/ 206 h 252"/>
            </a:gdLst>
            <a:ahLst/>
            <a:cxnLst>
              <a:cxn ang="0">
                <a:pos x="T0" y="T1"/>
              </a:cxn>
              <a:cxn ang="0">
                <a:pos x="T2" y="T3"/>
              </a:cxn>
              <a:cxn ang="0">
                <a:pos x="T4" y="T5"/>
              </a:cxn>
              <a:cxn ang="0">
                <a:pos x="T6" y="T7"/>
              </a:cxn>
              <a:cxn ang="0">
                <a:pos x="T8" y="T9"/>
              </a:cxn>
            </a:cxnLst>
            <a:rect l="0" t="0" r="r" b="b"/>
            <a:pathLst>
              <a:path w="253" h="252">
                <a:moveTo>
                  <a:pt x="45" y="206"/>
                </a:moveTo>
                <a:cubicBezTo>
                  <a:pt x="0" y="161"/>
                  <a:pt x="1" y="88"/>
                  <a:pt x="47" y="44"/>
                </a:cubicBezTo>
                <a:cubicBezTo>
                  <a:pt x="92" y="0"/>
                  <a:pt x="165" y="1"/>
                  <a:pt x="209" y="46"/>
                </a:cubicBezTo>
                <a:cubicBezTo>
                  <a:pt x="253" y="91"/>
                  <a:pt x="252" y="164"/>
                  <a:pt x="207" y="208"/>
                </a:cubicBezTo>
                <a:cubicBezTo>
                  <a:pt x="161" y="252"/>
                  <a:pt x="89" y="251"/>
                  <a:pt x="45" y="20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7">
            <a:extLst>
              <a:ext uri="{FF2B5EF4-FFF2-40B4-BE49-F238E27FC236}">
                <a16:creationId xmlns:a16="http://schemas.microsoft.com/office/drawing/2014/main" id="{3E5F1082-D148-4776-98E9-D53A73F175E4}"/>
              </a:ext>
            </a:extLst>
          </p:cNvPr>
          <p:cNvSpPr>
            <a:spLocks/>
          </p:cNvSpPr>
          <p:nvPr/>
        </p:nvSpPr>
        <p:spPr bwMode="auto">
          <a:xfrm>
            <a:off x="7195855" y="3760984"/>
            <a:ext cx="960610" cy="1489384"/>
          </a:xfrm>
          <a:custGeom>
            <a:avLst/>
            <a:gdLst>
              <a:gd name="T0" fmla="*/ 39 w 294"/>
              <a:gd name="T1" fmla="*/ 6 h 456"/>
              <a:gd name="T2" fmla="*/ 73 w 294"/>
              <a:gd name="T3" fmla="*/ 38 h 456"/>
              <a:gd name="T4" fmla="*/ 94 w 294"/>
              <a:gd name="T5" fmla="*/ 93 h 456"/>
              <a:gd name="T6" fmla="*/ 84 w 294"/>
              <a:gd name="T7" fmla="*/ 159 h 456"/>
              <a:gd name="T8" fmla="*/ 35 w 294"/>
              <a:gd name="T9" fmla="*/ 213 h 456"/>
              <a:gd name="T10" fmla="*/ 5 w 294"/>
              <a:gd name="T11" fmla="*/ 272 h 456"/>
              <a:gd name="T12" fmla="*/ 0 w 294"/>
              <a:gd name="T13" fmla="*/ 310 h 456"/>
              <a:gd name="T14" fmla="*/ 148 w 294"/>
              <a:gd name="T15" fmla="*/ 456 h 456"/>
              <a:gd name="T16" fmla="*/ 294 w 294"/>
              <a:gd name="T17" fmla="*/ 308 h 456"/>
              <a:gd name="T18" fmla="*/ 253 w 294"/>
              <a:gd name="T19" fmla="*/ 209 h 456"/>
              <a:gd name="T20" fmla="*/ 210 w 294"/>
              <a:gd name="T21" fmla="*/ 151 h 456"/>
              <a:gd name="T22" fmla="*/ 203 w 294"/>
              <a:gd name="T23" fmla="*/ 116 h 456"/>
              <a:gd name="T24" fmla="*/ 213 w 294"/>
              <a:gd name="T25" fmla="*/ 52 h 456"/>
              <a:gd name="T26" fmla="*/ 255 w 294"/>
              <a:gd name="T27" fmla="*/ 0 h 456"/>
              <a:gd name="T28" fmla="*/ 246 w 294"/>
              <a:gd name="T29" fmla="*/ 8 h 456"/>
              <a:gd name="T30" fmla="*/ 38 w 294"/>
              <a:gd name="T31" fmla="*/ 4 h 456"/>
              <a:gd name="T32" fmla="*/ 39 w 294"/>
              <a:gd name="T33" fmla="*/ 6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4" h="456">
                <a:moveTo>
                  <a:pt x="39" y="6"/>
                </a:moveTo>
                <a:cubicBezTo>
                  <a:pt x="50" y="17"/>
                  <a:pt x="63" y="26"/>
                  <a:pt x="73" y="38"/>
                </a:cubicBezTo>
                <a:cubicBezTo>
                  <a:pt x="85" y="54"/>
                  <a:pt x="91" y="73"/>
                  <a:pt x="94" y="93"/>
                </a:cubicBezTo>
                <a:cubicBezTo>
                  <a:pt x="96" y="115"/>
                  <a:pt x="93" y="139"/>
                  <a:pt x="84" y="159"/>
                </a:cubicBezTo>
                <a:cubicBezTo>
                  <a:pt x="73" y="182"/>
                  <a:pt x="51" y="194"/>
                  <a:pt x="35" y="213"/>
                </a:cubicBezTo>
                <a:cubicBezTo>
                  <a:pt x="21" y="231"/>
                  <a:pt x="11" y="250"/>
                  <a:pt x="5" y="272"/>
                </a:cubicBezTo>
                <a:cubicBezTo>
                  <a:pt x="2" y="284"/>
                  <a:pt x="0" y="297"/>
                  <a:pt x="0" y="310"/>
                </a:cubicBezTo>
                <a:cubicBezTo>
                  <a:pt x="1" y="391"/>
                  <a:pt x="67" y="456"/>
                  <a:pt x="148" y="456"/>
                </a:cubicBezTo>
                <a:cubicBezTo>
                  <a:pt x="229" y="455"/>
                  <a:pt x="294" y="389"/>
                  <a:pt x="294" y="308"/>
                </a:cubicBezTo>
                <a:cubicBezTo>
                  <a:pt x="293" y="271"/>
                  <a:pt x="279" y="234"/>
                  <a:pt x="253" y="209"/>
                </a:cubicBezTo>
                <a:cubicBezTo>
                  <a:pt x="236" y="191"/>
                  <a:pt x="219" y="174"/>
                  <a:pt x="210" y="151"/>
                </a:cubicBezTo>
                <a:cubicBezTo>
                  <a:pt x="206" y="140"/>
                  <a:pt x="204" y="128"/>
                  <a:pt x="203" y="116"/>
                </a:cubicBezTo>
                <a:cubicBezTo>
                  <a:pt x="201" y="95"/>
                  <a:pt x="204" y="72"/>
                  <a:pt x="213" y="52"/>
                </a:cubicBezTo>
                <a:cubicBezTo>
                  <a:pt x="222" y="31"/>
                  <a:pt x="240" y="17"/>
                  <a:pt x="255" y="0"/>
                </a:cubicBezTo>
                <a:cubicBezTo>
                  <a:pt x="246" y="8"/>
                  <a:pt x="246" y="8"/>
                  <a:pt x="246" y="8"/>
                </a:cubicBezTo>
                <a:cubicBezTo>
                  <a:pt x="187" y="64"/>
                  <a:pt x="94" y="62"/>
                  <a:pt x="38" y="4"/>
                </a:cubicBezTo>
                <a:lnTo>
                  <a:pt x="39" y="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8">
            <a:extLst>
              <a:ext uri="{FF2B5EF4-FFF2-40B4-BE49-F238E27FC236}">
                <a16:creationId xmlns:a16="http://schemas.microsoft.com/office/drawing/2014/main" id="{6311B4FF-01FC-4540-9FFF-5C50935143A5}"/>
              </a:ext>
            </a:extLst>
          </p:cNvPr>
          <p:cNvSpPr>
            <a:spLocks/>
          </p:cNvSpPr>
          <p:nvPr/>
        </p:nvSpPr>
        <p:spPr bwMode="auto">
          <a:xfrm>
            <a:off x="7301610" y="4395514"/>
            <a:ext cx="750861" cy="750861"/>
          </a:xfrm>
          <a:custGeom>
            <a:avLst/>
            <a:gdLst>
              <a:gd name="T0" fmla="*/ 114 w 230"/>
              <a:gd name="T1" fmla="*/ 0 h 230"/>
              <a:gd name="T2" fmla="*/ 230 w 230"/>
              <a:gd name="T3" fmla="*/ 114 h 230"/>
              <a:gd name="T4" fmla="*/ 116 w 230"/>
              <a:gd name="T5" fmla="*/ 230 h 230"/>
              <a:gd name="T6" fmla="*/ 0 w 230"/>
              <a:gd name="T7" fmla="*/ 116 h 230"/>
              <a:gd name="T8" fmla="*/ 114 w 230"/>
              <a:gd name="T9" fmla="*/ 0 h 230"/>
            </a:gdLst>
            <a:ahLst/>
            <a:cxnLst>
              <a:cxn ang="0">
                <a:pos x="T0" y="T1"/>
              </a:cxn>
              <a:cxn ang="0">
                <a:pos x="T2" y="T3"/>
              </a:cxn>
              <a:cxn ang="0">
                <a:pos x="T4" y="T5"/>
              </a:cxn>
              <a:cxn ang="0">
                <a:pos x="T6" y="T7"/>
              </a:cxn>
              <a:cxn ang="0">
                <a:pos x="T8" y="T9"/>
              </a:cxn>
            </a:cxnLst>
            <a:rect l="0" t="0" r="r" b="b"/>
            <a:pathLst>
              <a:path w="230" h="230">
                <a:moveTo>
                  <a:pt x="114" y="0"/>
                </a:moveTo>
                <a:cubicBezTo>
                  <a:pt x="178" y="0"/>
                  <a:pt x="229" y="51"/>
                  <a:pt x="230" y="114"/>
                </a:cubicBezTo>
                <a:cubicBezTo>
                  <a:pt x="230" y="178"/>
                  <a:pt x="179" y="229"/>
                  <a:pt x="116" y="230"/>
                </a:cubicBezTo>
                <a:cubicBezTo>
                  <a:pt x="52" y="230"/>
                  <a:pt x="1" y="179"/>
                  <a:pt x="0" y="116"/>
                </a:cubicBezTo>
                <a:cubicBezTo>
                  <a:pt x="0" y="52"/>
                  <a:pt x="51" y="1"/>
                  <a:pt x="11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9">
            <a:extLst>
              <a:ext uri="{FF2B5EF4-FFF2-40B4-BE49-F238E27FC236}">
                <a16:creationId xmlns:a16="http://schemas.microsoft.com/office/drawing/2014/main" id="{D84B4EA5-FCD4-4F0E-82AB-CD24BBCA30A8}"/>
              </a:ext>
            </a:extLst>
          </p:cNvPr>
          <p:cNvSpPr>
            <a:spLocks/>
          </p:cNvSpPr>
          <p:nvPr/>
        </p:nvSpPr>
        <p:spPr bwMode="auto">
          <a:xfrm>
            <a:off x="6778121" y="2431995"/>
            <a:ext cx="1417119" cy="1538737"/>
          </a:xfrm>
          <a:custGeom>
            <a:avLst/>
            <a:gdLst>
              <a:gd name="T0" fmla="*/ 378 w 434"/>
              <a:gd name="T1" fmla="*/ 208 h 471"/>
              <a:gd name="T2" fmla="*/ 324 w 434"/>
              <a:gd name="T3" fmla="*/ 172 h 471"/>
              <a:gd name="T4" fmla="*/ 279 w 434"/>
              <a:gd name="T5" fmla="*/ 163 h 471"/>
              <a:gd name="T6" fmla="*/ 232 w 434"/>
              <a:gd name="T7" fmla="*/ 162 h 471"/>
              <a:gd name="T8" fmla="*/ 179 w 434"/>
              <a:gd name="T9" fmla="*/ 137 h 471"/>
              <a:gd name="T10" fmla="*/ 141 w 434"/>
              <a:gd name="T11" fmla="*/ 82 h 471"/>
              <a:gd name="T12" fmla="*/ 139 w 434"/>
              <a:gd name="T13" fmla="*/ 9 h 471"/>
              <a:gd name="T14" fmla="*/ 138 w 434"/>
              <a:gd name="T15" fmla="*/ 0 h 471"/>
              <a:gd name="T16" fmla="*/ 94 w 434"/>
              <a:gd name="T17" fmla="*/ 122 h 471"/>
              <a:gd name="T18" fmla="*/ 0 w 434"/>
              <a:gd name="T19" fmla="*/ 163 h 471"/>
              <a:gd name="T20" fmla="*/ 55 w 434"/>
              <a:gd name="T21" fmla="*/ 175 h 471"/>
              <a:gd name="T22" fmla="*/ 84 w 434"/>
              <a:gd name="T23" fmla="*/ 195 h 471"/>
              <a:gd name="T24" fmla="*/ 121 w 434"/>
              <a:gd name="T25" fmla="*/ 249 h 471"/>
              <a:gd name="T26" fmla="*/ 126 w 434"/>
              <a:gd name="T27" fmla="*/ 315 h 471"/>
              <a:gd name="T28" fmla="*/ 144 w 434"/>
              <a:gd name="T29" fmla="*/ 380 h 471"/>
              <a:gd name="T30" fmla="*/ 166 w 434"/>
              <a:gd name="T31" fmla="*/ 411 h 471"/>
              <a:gd name="T32" fmla="*/ 374 w 434"/>
              <a:gd name="T33" fmla="*/ 415 h 471"/>
              <a:gd name="T34" fmla="*/ 378 w 434"/>
              <a:gd name="T35" fmla="*/ 2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4" h="471">
                <a:moveTo>
                  <a:pt x="378" y="208"/>
                </a:moveTo>
                <a:cubicBezTo>
                  <a:pt x="363" y="192"/>
                  <a:pt x="344" y="179"/>
                  <a:pt x="324" y="172"/>
                </a:cubicBezTo>
                <a:cubicBezTo>
                  <a:pt x="310" y="167"/>
                  <a:pt x="294" y="163"/>
                  <a:pt x="279" y="163"/>
                </a:cubicBezTo>
                <a:cubicBezTo>
                  <a:pt x="263" y="162"/>
                  <a:pt x="248" y="164"/>
                  <a:pt x="232" y="162"/>
                </a:cubicBezTo>
                <a:cubicBezTo>
                  <a:pt x="212" y="160"/>
                  <a:pt x="195" y="150"/>
                  <a:pt x="179" y="137"/>
                </a:cubicBezTo>
                <a:cubicBezTo>
                  <a:pt x="162" y="123"/>
                  <a:pt x="148" y="104"/>
                  <a:pt x="141" y="82"/>
                </a:cubicBezTo>
                <a:cubicBezTo>
                  <a:pt x="133" y="58"/>
                  <a:pt x="141" y="34"/>
                  <a:pt x="139" y="9"/>
                </a:cubicBezTo>
                <a:cubicBezTo>
                  <a:pt x="139" y="6"/>
                  <a:pt x="138" y="3"/>
                  <a:pt x="138" y="0"/>
                </a:cubicBezTo>
                <a:cubicBezTo>
                  <a:pt x="143" y="44"/>
                  <a:pt x="128" y="90"/>
                  <a:pt x="94" y="122"/>
                </a:cubicBezTo>
                <a:cubicBezTo>
                  <a:pt x="67" y="148"/>
                  <a:pt x="34" y="161"/>
                  <a:pt x="0" y="163"/>
                </a:cubicBezTo>
                <a:cubicBezTo>
                  <a:pt x="19" y="164"/>
                  <a:pt x="37" y="166"/>
                  <a:pt x="55" y="175"/>
                </a:cubicBezTo>
                <a:cubicBezTo>
                  <a:pt x="65" y="180"/>
                  <a:pt x="75" y="187"/>
                  <a:pt x="84" y="195"/>
                </a:cubicBezTo>
                <a:cubicBezTo>
                  <a:pt x="100" y="209"/>
                  <a:pt x="114" y="228"/>
                  <a:pt x="121" y="249"/>
                </a:cubicBezTo>
                <a:cubicBezTo>
                  <a:pt x="128" y="270"/>
                  <a:pt x="125" y="293"/>
                  <a:pt x="126" y="315"/>
                </a:cubicBezTo>
                <a:cubicBezTo>
                  <a:pt x="126" y="338"/>
                  <a:pt x="133" y="360"/>
                  <a:pt x="144" y="380"/>
                </a:cubicBezTo>
                <a:cubicBezTo>
                  <a:pt x="150" y="391"/>
                  <a:pt x="158" y="402"/>
                  <a:pt x="166" y="411"/>
                </a:cubicBezTo>
                <a:cubicBezTo>
                  <a:pt x="222" y="469"/>
                  <a:pt x="315" y="471"/>
                  <a:pt x="374" y="415"/>
                </a:cubicBezTo>
                <a:cubicBezTo>
                  <a:pt x="432" y="359"/>
                  <a:pt x="434" y="267"/>
                  <a:pt x="378" y="20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0">
            <a:extLst>
              <a:ext uri="{FF2B5EF4-FFF2-40B4-BE49-F238E27FC236}">
                <a16:creationId xmlns:a16="http://schemas.microsoft.com/office/drawing/2014/main" id="{700A62C3-D783-469B-BF62-DCD5FC45B365}"/>
              </a:ext>
            </a:extLst>
          </p:cNvPr>
          <p:cNvSpPr>
            <a:spLocks/>
          </p:cNvSpPr>
          <p:nvPr/>
        </p:nvSpPr>
        <p:spPr bwMode="auto">
          <a:xfrm>
            <a:off x="7255783" y="3029512"/>
            <a:ext cx="826653" cy="826653"/>
          </a:xfrm>
          <a:custGeom>
            <a:avLst/>
            <a:gdLst>
              <a:gd name="T0" fmla="*/ 206 w 253"/>
              <a:gd name="T1" fmla="*/ 209 h 253"/>
              <a:gd name="T2" fmla="*/ 44 w 253"/>
              <a:gd name="T3" fmla="*/ 206 h 253"/>
              <a:gd name="T4" fmla="*/ 47 w 253"/>
              <a:gd name="T5" fmla="*/ 44 h 253"/>
              <a:gd name="T6" fmla="*/ 209 w 253"/>
              <a:gd name="T7" fmla="*/ 47 h 253"/>
              <a:gd name="T8" fmla="*/ 206 w 253"/>
              <a:gd name="T9" fmla="*/ 209 h 253"/>
            </a:gdLst>
            <a:ahLst/>
            <a:cxnLst>
              <a:cxn ang="0">
                <a:pos x="T0" y="T1"/>
              </a:cxn>
              <a:cxn ang="0">
                <a:pos x="T2" y="T3"/>
              </a:cxn>
              <a:cxn ang="0">
                <a:pos x="T4" y="T5"/>
              </a:cxn>
              <a:cxn ang="0">
                <a:pos x="T6" y="T7"/>
              </a:cxn>
              <a:cxn ang="0">
                <a:pos x="T8" y="T9"/>
              </a:cxn>
            </a:cxnLst>
            <a:rect l="0" t="0" r="r" b="b"/>
            <a:pathLst>
              <a:path w="253" h="253">
                <a:moveTo>
                  <a:pt x="206" y="209"/>
                </a:moveTo>
                <a:cubicBezTo>
                  <a:pt x="160" y="253"/>
                  <a:pt x="87" y="251"/>
                  <a:pt x="44" y="206"/>
                </a:cubicBezTo>
                <a:cubicBezTo>
                  <a:pt x="0" y="160"/>
                  <a:pt x="1" y="87"/>
                  <a:pt x="47" y="44"/>
                </a:cubicBezTo>
                <a:cubicBezTo>
                  <a:pt x="93" y="0"/>
                  <a:pt x="166" y="1"/>
                  <a:pt x="209" y="47"/>
                </a:cubicBezTo>
                <a:cubicBezTo>
                  <a:pt x="253" y="93"/>
                  <a:pt x="251" y="166"/>
                  <a:pt x="206" y="2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1">
            <a:extLst>
              <a:ext uri="{FF2B5EF4-FFF2-40B4-BE49-F238E27FC236}">
                <a16:creationId xmlns:a16="http://schemas.microsoft.com/office/drawing/2014/main" id="{E81CCED6-EDFF-44E7-8FB3-69F30153E3AC}"/>
              </a:ext>
            </a:extLst>
          </p:cNvPr>
          <p:cNvSpPr>
            <a:spLocks/>
          </p:cNvSpPr>
          <p:nvPr/>
        </p:nvSpPr>
        <p:spPr bwMode="auto">
          <a:xfrm>
            <a:off x="5468521" y="1994874"/>
            <a:ext cx="1783736" cy="1018774"/>
          </a:xfrm>
          <a:custGeom>
            <a:avLst/>
            <a:gdLst>
              <a:gd name="T0" fmla="*/ 538 w 546"/>
              <a:gd name="T1" fmla="*/ 124 h 312"/>
              <a:gd name="T2" fmla="*/ 390 w 546"/>
              <a:gd name="T3" fmla="*/ 1 h 312"/>
              <a:gd name="T4" fmla="*/ 291 w 546"/>
              <a:gd name="T5" fmla="*/ 43 h 312"/>
              <a:gd name="T6" fmla="*/ 234 w 546"/>
              <a:gd name="T7" fmla="*/ 86 h 312"/>
              <a:gd name="T8" fmla="*/ 200 w 546"/>
              <a:gd name="T9" fmla="*/ 95 h 312"/>
              <a:gd name="T10" fmla="*/ 135 w 546"/>
              <a:gd name="T11" fmla="*/ 85 h 312"/>
              <a:gd name="T12" fmla="*/ 83 w 546"/>
              <a:gd name="T13" fmla="*/ 44 h 312"/>
              <a:gd name="T14" fmla="*/ 23 w 546"/>
              <a:gd name="T15" fmla="*/ 13 h 312"/>
              <a:gd name="T16" fmla="*/ 0 w 546"/>
              <a:gd name="T17" fmla="*/ 9 h 312"/>
              <a:gd name="T18" fmla="*/ 5 w 546"/>
              <a:gd name="T19" fmla="*/ 10 h 312"/>
              <a:gd name="T20" fmla="*/ 134 w 546"/>
              <a:gd name="T21" fmla="*/ 153 h 312"/>
              <a:gd name="T22" fmla="*/ 28 w 546"/>
              <a:gd name="T23" fmla="*/ 297 h 312"/>
              <a:gd name="T24" fmla="*/ 54 w 546"/>
              <a:gd name="T25" fmla="*/ 286 h 312"/>
              <a:gd name="T26" fmla="*/ 91 w 546"/>
              <a:gd name="T27" fmla="*/ 260 h 312"/>
              <a:gd name="T28" fmla="*/ 123 w 546"/>
              <a:gd name="T29" fmla="*/ 226 h 312"/>
              <a:gd name="T30" fmla="*/ 177 w 546"/>
              <a:gd name="T31" fmla="*/ 204 h 312"/>
              <a:gd name="T32" fmla="*/ 244 w 546"/>
              <a:gd name="T33" fmla="*/ 213 h 312"/>
              <a:gd name="T34" fmla="*/ 276 w 546"/>
              <a:gd name="T35" fmla="*/ 238 h 312"/>
              <a:gd name="T36" fmla="*/ 287 w 546"/>
              <a:gd name="T37" fmla="*/ 252 h 312"/>
              <a:gd name="T38" fmla="*/ 495 w 546"/>
              <a:gd name="T39" fmla="*/ 256 h 312"/>
              <a:gd name="T40" fmla="*/ 538 w 546"/>
              <a:gd name="T41" fmla="*/ 12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6" h="312">
                <a:moveTo>
                  <a:pt x="538" y="124"/>
                </a:moveTo>
                <a:cubicBezTo>
                  <a:pt x="526" y="53"/>
                  <a:pt x="464" y="0"/>
                  <a:pt x="390" y="1"/>
                </a:cubicBezTo>
                <a:cubicBezTo>
                  <a:pt x="353" y="2"/>
                  <a:pt x="317" y="16"/>
                  <a:pt x="291" y="43"/>
                </a:cubicBezTo>
                <a:cubicBezTo>
                  <a:pt x="274" y="60"/>
                  <a:pt x="257" y="78"/>
                  <a:pt x="234" y="86"/>
                </a:cubicBezTo>
                <a:cubicBezTo>
                  <a:pt x="223" y="90"/>
                  <a:pt x="211" y="93"/>
                  <a:pt x="200" y="95"/>
                </a:cubicBezTo>
                <a:cubicBezTo>
                  <a:pt x="178" y="97"/>
                  <a:pt x="155" y="94"/>
                  <a:pt x="135" y="85"/>
                </a:cubicBezTo>
                <a:cubicBezTo>
                  <a:pt x="114" y="76"/>
                  <a:pt x="100" y="58"/>
                  <a:pt x="83" y="44"/>
                </a:cubicBezTo>
                <a:cubicBezTo>
                  <a:pt x="66" y="29"/>
                  <a:pt x="45" y="18"/>
                  <a:pt x="23" y="13"/>
                </a:cubicBezTo>
                <a:cubicBezTo>
                  <a:pt x="16" y="11"/>
                  <a:pt x="8" y="10"/>
                  <a:pt x="0" y="9"/>
                </a:cubicBezTo>
                <a:cubicBezTo>
                  <a:pt x="2" y="10"/>
                  <a:pt x="4" y="10"/>
                  <a:pt x="5" y="10"/>
                </a:cubicBezTo>
                <a:cubicBezTo>
                  <a:pt x="77" y="19"/>
                  <a:pt x="133" y="79"/>
                  <a:pt x="134" y="153"/>
                </a:cubicBezTo>
                <a:cubicBezTo>
                  <a:pt x="136" y="221"/>
                  <a:pt x="90" y="279"/>
                  <a:pt x="28" y="297"/>
                </a:cubicBezTo>
                <a:cubicBezTo>
                  <a:pt x="37" y="294"/>
                  <a:pt x="46" y="291"/>
                  <a:pt x="54" y="286"/>
                </a:cubicBezTo>
                <a:cubicBezTo>
                  <a:pt x="67" y="280"/>
                  <a:pt x="80" y="270"/>
                  <a:pt x="91" y="260"/>
                </a:cubicBezTo>
                <a:cubicBezTo>
                  <a:pt x="102" y="249"/>
                  <a:pt x="111" y="236"/>
                  <a:pt x="123" y="226"/>
                </a:cubicBezTo>
                <a:cubicBezTo>
                  <a:pt x="139" y="213"/>
                  <a:pt x="158" y="206"/>
                  <a:pt x="177" y="204"/>
                </a:cubicBezTo>
                <a:cubicBezTo>
                  <a:pt x="200" y="201"/>
                  <a:pt x="223" y="203"/>
                  <a:pt x="244" y="213"/>
                </a:cubicBezTo>
                <a:cubicBezTo>
                  <a:pt x="257" y="219"/>
                  <a:pt x="266" y="228"/>
                  <a:pt x="276" y="238"/>
                </a:cubicBezTo>
                <a:cubicBezTo>
                  <a:pt x="279" y="243"/>
                  <a:pt x="283" y="248"/>
                  <a:pt x="287" y="252"/>
                </a:cubicBezTo>
                <a:cubicBezTo>
                  <a:pt x="343" y="310"/>
                  <a:pt x="436" y="312"/>
                  <a:pt x="495" y="256"/>
                </a:cubicBezTo>
                <a:cubicBezTo>
                  <a:pt x="532" y="221"/>
                  <a:pt x="546" y="171"/>
                  <a:pt x="538" y="12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2">
            <a:extLst>
              <a:ext uri="{FF2B5EF4-FFF2-40B4-BE49-F238E27FC236}">
                <a16:creationId xmlns:a16="http://schemas.microsoft.com/office/drawing/2014/main" id="{D3459C71-985F-4D75-833A-E82C349D831B}"/>
              </a:ext>
            </a:extLst>
          </p:cNvPr>
          <p:cNvSpPr>
            <a:spLocks/>
          </p:cNvSpPr>
          <p:nvPr/>
        </p:nvSpPr>
        <p:spPr bwMode="auto">
          <a:xfrm>
            <a:off x="6374490" y="2098867"/>
            <a:ext cx="756150" cy="757911"/>
          </a:xfrm>
          <a:custGeom>
            <a:avLst/>
            <a:gdLst>
              <a:gd name="T0" fmla="*/ 1 w 232"/>
              <a:gd name="T1" fmla="*/ 118 h 232"/>
              <a:gd name="T2" fmla="*/ 114 w 232"/>
              <a:gd name="T3" fmla="*/ 1 h 232"/>
              <a:gd name="T4" fmla="*/ 230 w 232"/>
              <a:gd name="T5" fmla="*/ 114 h 232"/>
              <a:gd name="T6" fmla="*/ 118 w 232"/>
              <a:gd name="T7" fmla="*/ 230 h 232"/>
              <a:gd name="T8" fmla="*/ 1 w 232"/>
              <a:gd name="T9" fmla="*/ 118 h 232"/>
            </a:gdLst>
            <a:ahLst/>
            <a:cxnLst>
              <a:cxn ang="0">
                <a:pos x="T0" y="T1"/>
              </a:cxn>
              <a:cxn ang="0">
                <a:pos x="T2" y="T3"/>
              </a:cxn>
              <a:cxn ang="0">
                <a:pos x="T4" y="T5"/>
              </a:cxn>
              <a:cxn ang="0">
                <a:pos x="T6" y="T7"/>
              </a:cxn>
              <a:cxn ang="0">
                <a:pos x="T8" y="T9"/>
              </a:cxn>
            </a:cxnLst>
            <a:rect l="0" t="0" r="r" b="b"/>
            <a:pathLst>
              <a:path w="232" h="232">
                <a:moveTo>
                  <a:pt x="1" y="118"/>
                </a:moveTo>
                <a:cubicBezTo>
                  <a:pt x="0" y="55"/>
                  <a:pt x="50" y="2"/>
                  <a:pt x="114" y="1"/>
                </a:cubicBezTo>
                <a:cubicBezTo>
                  <a:pt x="177" y="0"/>
                  <a:pt x="229" y="50"/>
                  <a:pt x="230" y="114"/>
                </a:cubicBezTo>
                <a:cubicBezTo>
                  <a:pt x="232" y="177"/>
                  <a:pt x="181" y="229"/>
                  <a:pt x="118" y="230"/>
                </a:cubicBezTo>
                <a:cubicBezTo>
                  <a:pt x="55" y="232"/>
                  <a:pt x="2" y="181"/>
                  <a:pt x="1" y="1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3">
            <a:extLst>
              <a:ext uri="{FF2B5EF4-FFF2-40B4-BE49-F238E27FC236}">
                <a16:creationId xmlns:a16="http://schemas.microsoft.com/office/drawing/2014/main" id="{3066F448-3079-4A08-BA83-B8C0C31066CA}"/>
              </a:ext>
            </a:extLst>
          </p:cNvPr>
          <p:cNvSpPr>
            <a:spLocks/>
          </p:cNvSpPr>
          <p:nvPr/>
        </p:nvSpPr>
        <p:spPr bwMode="auto">
          <a:xfrm>
            <a:off x="4541401" y="2007213"/>
            <a:ext cx="1371291" cy="1395967"/>
          </a:xfrm>
          <a:custGeom>
            <a:avLst/>
            <a:gdLst>
              <a:gd name="T0" fmla="*/ 289 w 420"/>
              <a:gd name="T1" fmla="*/ 6 h 427"/>
              <a:gd name="T2" fmla="*/ 166 w 420"/>
              <a:gd name="T3" fmla="*/ 47 h 427"/>
              <a:gd name="T4" fmla="*/ 131 w 420"/>
              <a:gd name="T5" fmla="*/ 102 h 427"/>
              <a:gd name="T6" fmla="*/ 123 w 420"/>
              <a:gd name="T7" fmla="*/ 147 h 427"/>
              <a:gd name="T8" fmla="*/ 123 w 420"/>
              <a:gd name="T9" fmla="*/ 194 h 427"/>
              <a:gd name="T10" fmla="*/ 99 w 420"/>
              <a:gd name="T11" fmla="*/ 247 h 427"/>
              <a:gd name="T12" fmla="*/ 45 w 420"/>
              <a:gd name="T13" fmla="*/ 287 h 427"/>
              <a:gd name="T14" fmla="*/ 0 w 420"/>
              <a:gd name="T15" fmla="*/ 290 h 427"/>
              <a:gd name="T16" fmla="*/ 91 w 420"/>
              <a:gd name="T17" fmla="*/ 338 h 427"/>
              <a:gd name="T18" fmla="*/ 93 w 420"/>
              <a:gd name="T19" fmla="*/ 341 h 427"/>
              <a:gd name="T20" fmla="*/ 94 w 420"/>
              <a:gd name="T21" fmla="*/ 342 h 427"/>
              <a:gd name="T22" fmla="*/ 128 w 420"/>
              <a:gd name="T23" fmla="*/ 427 h 427"/>
              <a:gd name="T24" fmla="*/ 139 w 420"/>
              <a:gd name="T25" fmla="*/ 371 h 427"/>
              <a:gd name="T26" fmla="*/ 158 w 420"/>
              <a:gd name="T27" fmla="*/ 342 h 427"/>
              <a:gd name="T28" fmla="*/ 212 w 420"/>
              <a:gd name="T29" fmla="*/ 304 h 427"/>
              <a:gd name="T30" fmla="*/ 267 w 420"/>
              <a:gd name="T31" fmla="*/ 298 h 427"/>
              <a:gd name="T32" fmla="*/ 274 w 420"/>
              <a:gd name="T33" fmla="*/ 298 h 427"/>
              <a:gd name="T34" fmla="*/ 418 w 420"/>
              <a:gd name="T35" fmla="*/ 149 h 427"/>
              <a:gd name="T36" fmla="*/ 289 w 420"/>
              <a:gd name="T37" fmla="*/ 6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0" h="427">
                <a:moveTo>
                  <a:pt x="289" y="6"/>
                </a:moveTo>
                <a:cubicBezTo>
                  <a:pt x="246" y="0"/>
                  <a:pt x="200" y="14"/>
                  <a:pt x="166" y="47"/>
                </a:cubicBezTo>
                <a:cubicBezTo>
                  <a:pt x="151" y="63"/>
                  <a:pt x="138" y="82"/>
                  <a:pt x="131" y="102"/>
                </a:cubicBezTo>
                <a:cubicBezTo>
                  <a:pt x="126" y="116"/>
                  <a:pt x="123" y="132"/>
                  <a:pt x="123" y="147"/>
                </a:cubicBezTo>
                <a:cubicBezTo>
                  <a:pt x="122" y="163"/>
                  <a:pt x="125" y="179"/>
                  <a:pt x="123" y="194"/>
                </a:cubicBezTo>
                <a:cubicBezTo>
                  <a:pt x="121" y="214"/>
                  <a:pt x="111" y="232"/>
                  <a:pt x="99" y="247"/>
                </a:cubicBezTo>
                <a:cubicBezTo>
                  <a:pt x="85" y="265"/>
                  <a:pt x="66" y="279"/>
                  <a:pt x="45" y="287"/>
                </a:cubicBezTo>
                <a:cubicBezTo>
                  <a:pt x="30" y="292"/>
                  <a:pt x="15" y="291"/>
                  <a:pt x="0" y="290"/>
                </a:cubicBezTo>
                <a:cubicBezTo>
                  <a:pt x="36" y="295"/>
                  <a:pt x="68" y="312"/>
                  <a:pt x="91" y="338"/>
                </a:cubicBezTo>
                <a:cubicBezTo>
                  <a:pt x="91" y="339"/>
                  <a:pt x="92" y="340"/>
                  <a:pt x="93" y="341"/>
                </a:cubicBezTo>
                <a:cubicBezTo>
                  <a:pt x="93" y="341"/>
                  <a:pt x="94" y="342"/>
                  <a:pt x="94" y="342"/>
                </a:cubicBezTo>
                <a:cubicBezTo>
                  <a:pt x="115" y="367"/>
                  <a:pt x="126" y="397"/>
                  <a:pt x="128" y="427"/>
                </a:cubicBezTo>
                <a:cubicBezTo>
                  <a:pt x="129" y="408"/>
                  <a:pt x="131" y="389"/>
                  <a:pt x="139" y="371"/>
                </a:cubicBezTo>
                <a:cubicBezTo>
                  <a:pt x="144" y="361"/>
                  <a:pt x="151" y="351"/>
                  <a:pt x="158" y="342"/>
                </a:cubicBezTo>
                <a:cubicBezTo>
                  <a:pt x="173" y="325"/>
                  <a:pt x="191" y="312"/>
                  <a:pt x="212" y="304"/>
                </a:cubicBezTo>
                <a:cubicBezTo>
                  <a:pt x="230" y="297"/>
                  <a:pt x="249" y="298"/>
                  <a:pt x="267" y="298"/>
                </a:cubicBezTo>
                <a:cubicBezTo>
                  <a:pt x="270" y="298"/>
                  <a:pt x="272" y="298"/>
                  <a:pt x="274" y="298"/>
                </a:cubicBezTo>
                <a:cubicBezTo>
                  <a:pt x="355" y="297"/>
                  <a:pt x="420" y="230"/>
                  <a:pt x="418" y="149"/>
                </a:cubicBezTo>
                <a:cubicBezTo>
                  <a:pt x="417" y="75"/>
                  <a:pt x="361" y="15"/>
                  <a:pt x="289" y="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4">
            <a:extLst>
              <a:ext uri="{FF2B5EF4-FFF2-40B4-BE49-F238E27FC236}">
                <a16:creationId xmlns:a16="http://schemas.microsoft.com/office/drawing/2014/main" id="{3AC89CD3-9060-4872-943C-AF05E590E9D9}"/>
              </a:ext>
            </a:extLst>
          </p:cNvPr>
          <p:cNvSpPr>
            <a:spLocks/>
          </p:cNvSpPr>
          <p:nvPr/>
        </p:nvSpPr>
        <p:spPr bwMode="auto">
          <a:xfrm>
            <a:off x="4000287" y="2951958"/>
            <a:ext cx="1008199" cy="1677980"/>
          </a:xfrm>
          <a:custGeom>
            <a:avLst/>
            <a:gdLst>
              <a:gd name="T0" fmla="*/ 90 w 309"/>
              <a:gd name="T1" fmla="*/ 417 h 514"/>
              <a:gd name="T2" fmla="*/ 148 w 309"/>
              <a:gd name="T3" fmla="*/ 405 h 514"/>
              <a:gd name="T4" fmla="*/ 290 w 309"/>
              <a:gd name="T5" fmla="*/ 514 h 514"/>
              <a:gd name="T6" fmla="*/ 280 w 309"/>
              <a:gd name="T7" fmla="*/ 488 h 514"/>
              <a:gd name="T8" fmla="*/ 254 w 309"/>
              <a:gd name="T9" fmla="*/ 450 h 514"/>
              <a:gd name="T10" fmla="*/ 220 w 309"/>
              <a:gd name="T11" fmla="*/ 417 h 514"/>
              <a:gd name="T12" fmla="*/ 199 w 309"/>
              <a:gd name="T13" fmla="*/ 363 h 514"/>
              <a:gd name="T14" fmla="*/ 210 w 309"/>
              <a:gd name="T15" fmla="*/ 297 h 514"/>
              <a:gd name="T16" fmla="*/ 235 w 309"/>
              <a:gd name="T17" fmla="*/ 266 h 514"/>
              <a:gd name="T18" fmla="*/ 251 w 309"/>
              <a:gd name="T19" fmla="*/ 252 h 514"/>
              <a:gd name="T20" fmla="*/ 260 w 309"/>
              <a:gd name="T21" fmla="*/ 53 h 514"/>
              <a:gd name="T22" fmla="*/ 259 w 309"/>
              <a:gd name="T23" fmla="*/ 52 h 514"/>
              <a:gd name="T24" fmla="*/ 257 w 309"/>
              <a:gd name="T25" fmla="*/ 49 h 514"/>
              <a:gd name="T26" fmla="*/ 147 w 309"/>
              <a:gd name="T27" fmla="*/ 0 h 514"/>
              <a:gd name="T28" fmla="*/ 71 w 309"/>
              <a:gd name="T29" fmla="*/ 21 h 514"/>
              <a:gd name="T30" fmla="*/ 43 w 309"/>
              <a:gd name="T31" fmla="*/ 43 h 514"/>
              <a:gd name="T32" fmla="*/ 38 w 309"/>
              <a:gd name="T33" fmla="*/ 48 h 514"/>
              <a:gd name="T34" fmla="*/ 25 w 309"/>
              <a:gd name="T35" fmla="*/ 65 h 514"/>
              <a:gd name="T36" fmla="*/ 21 w 309"/>
              <a:gd name="T37" fmla="*/ 71 h 514"/>
              <a:gd name="T38" fmla="*/ 0 w 309"/>
              <a:gd name="T39" fmla="*/ 147 h 514"/>
              <a:gd name="T40" fmla="*/ 0 w 309"/>
              <a:gd name="T41" fmla="*/ 147 h 514"/>
              <a:gd name="T42" fmla="*/ 0 w 309"/>
              <a:gd name="T43" fmla="*/ 147 h 514"/>
              <a:gd name="T44" fmla="*/ 1 w 309"/>
              <a:gd name="T45" fmla="*/ 154 h 514"/>
              <a:gd name="T46" fmla="*/ 1 w 309"/>
              <a:gd name="T47" fmla="*/ 158 h 514"/>
              <a:gd name="T48" fmla="*/ 1 w 309"/>
              <a:gd name="T49" fmla="*/ 161 h 514"/>
              <a:gd name="T50" fmla="*/ 2 w 309"/>
              <a:gd name="T51" fmla="*/ 166 h 514"/>
              <a:gd name="T52" fmla="*/ 2 w 309"/>
              <a:gd name="T53" fmla="*/ 168 h 514"/>
              <a:gd name="T54" fmla="*/ 3 w 309"/>
              <a:gd name="T55" fmla="*/ 173 h 514"/>
              <a:gd name="T56" fmla="*/ 3 w 309"/>
              <a:gd name="T57" fmla="*/ 175 h 514"/>
              <a:gd name="T58" fmla="*/ 4 w 309"/>
              <a:gd name="T59" fmla="*/ 179 h 514"/>
              <a:gd name="T60" fmla="*/ 5 w 309"/>
              <a:gd name="T61" fmla="*/ 182 h 514"/>
              <a:gd name="T62" fmla="*/ 6 w 309"/>
              <a:gd name="T63" fmla="*/ 186 h 514"/>
              <a:gd name="T64" fmla="*/ 7 w 309"/>
              <a:gd name="T65" fmla="*/ 189 h 514"/>
              <a:gd name="T66" fmla="*/ 8 w 309"/>
              <a:gd name="T67" fmla="*/ 192 h 514"/>
              <a:gd name="T68" fmla="*/ 9 w 309"/>
              <a:gd name="T69" fmla="*/ 196 h 514"/>
              <a:gd name="T70" fmla="*/ 10 w 309"/>
              <a:gd name="T71" fmla="*/ 198 h 514"/>
              <a:gd name="T72" fmla="*/ 12 w 309"/>
              <a:gd name="T73" fmla="*/ 204 h 514"/>
              <a:gd name="T74" fmla="*/ 12 w 309"/>
              <a:gd name="T75" fmla="*/ 205 h 514"/>
              <a:gd name="T76" fmla="*/ 15 w 309"/>
              <a:gd name="T77" fmla="*/ 210 h 514"/>
              <a:gd name="T78" fmla="*/ 15 w 309"/>
              <a:gd name="T79" fmla="*/ 211 h 514"/>
              <a:gd name="T80" fmla="*/ 18 w 309"/>
              <a:gd name="T81" fmla="*/ 216 h 514"/>
              <a:gd name="T82" fmla="*/ 18 w 309"/>
              <a:gd name="T83" fmla="*/ 217 h 514"/>
              <a:gd name="T84" fmla="*/ 21 w 309"/>
              <a:gd name="T85" fmla="*/ 221 h 514"/>
              <a:gd name="T86" fmla="*/ 23 w 309"/>
              <a:gd name="T87" fmla="*/ 224 h 514"/>
              <a:gd name="T88" fmla="*/ 24 w 309"/>
              <a:gd name="T89" fmla="*/ 226 h 514"/>
              <a:gd name="T90" fmla="*/ 37 w 309"/>
              <a:gd name="T91" fmla="*/ 243 h 514"/>
              <a:gd name="T92" fmla="*/ 44 w 309"/>
              <a:gd name="T93" fmla="*/ 251 h 514"/>
              <a:gd name="T94" fmla="*/ 53 w 309"/>
              <a:gd name="T95" fmla="*/ 259 h 514"/>
              <a:gd name="T96" fmla="*/ 83 w 309"/>
              <a:gd name="T97" fmla="*/ 304 h 514"/>
              <a:gd name="T98" fmla="*/ 91 w 309"/>
              <a:gd name="T99" fmla="*/ 339 h 514"/>
              <a:gd name="T100" fmla="*/ 80 w 309"/>
              <a:gd name="T101" fmla="*/ 403 h 514"/>
              <a:gd name="T102" fmla="*/ 52 w 309"/>
              <a:gd name="T103" fmla="*/ 440 h 514"/>
              <a:gd name="T104" fmla="*/ 84 w 309"/>
              <a:gd name="T105" fmla="*/ 420 h 514"/>
              <a:gd name="T106" fmla="*/ 90 w 309"/>
              <a:gd name="T107" fmla="*/ 417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9" h="514">
                <a:moveTo>
                  <a:pt x="90" y="417"/>
                </a:moveTo>
                <a:cubicBezTo>
                  <a:pt x="108" y="410"/>
                  <a:pt x="127" y="405"/>
                  <a:pt x="148" y="405"/>
                </a:cubicBezTo>
                <a:cubicBezTo>
                  <a:pt x="216" y="405"/>
                  <a:pt x="273" y="452"/>
                  <a:pt x="290" y="514"/>
                </a:cubicBezTo>
                <a:cubicBezTo>
                  <a:pt x="287" y="505"/>
                  <a:pt x="284" y="496"/>
                  <a:pt x="280" y="488"/>
                </a:cubicBezTo>
                <a:cubicBezTo>
                  <a:pt x="274" y="475"/>
                  <a:pt x="264" y="461"/>
                  <a:pt x="254" y="450"/>
                </a:cubicBezTo>
                <a:cubicBezTo>
                  <a:pt x="243" y="439"/>
                  <a:pt x="230" y="430"/>
                  <a:pt x="220" y="417"/>
                </a:cubicBezTo>
                <a:cubicBezTo>
                  <a:pt x="208" y="402"/>
                  <a:pt x="202" y="383"/>
                  <a:pt x="199" y="363"/>
                </a:cubicBezTo>
                <a:cubicBezTo>
                  <a:pt x="197" y="341"/>
                  <a:pt x="200" y="317"/>
                  <a:pt x="210" y="297"/>
                </a:cubicBezTo>
                <a:cubicBezTo>
                  <a:pt x="216" y="284"/>
                  <a:pt x="225" y="275"/>
                  <a:pt x="235" y="266"/>
                </a:cubicBezTo>
                <a:cubicBezTo>
                  <a:pt x="240" y="262"/>
                  <a:pt x="246" y="257"/>
                  <a:pt x="251" y="252"/>
                </a:cubicBezTo>
                <a:cubicBezTo>
                  <a:pt x="306" y="198"/>
                  <a:pt x="309" y="111"/>
                  <a:pt x="260" y="53"/>
                </a:cubicBezTo>
                <a:cubicBezTo>
                  <a:pt x="260" y="53"/>
                  <a:pt x="259" y="52"/>
                  <a:pt x="259" y="52"/>
                </a:cubicBezTo>
                <a:cubicBezTo>
                  <a:pt x="258" y="51"/>
                  <a:pt x="257" y="50"/>
                  <a:pt x="257" y="49"/>
                </a:cubicBezTo>
                <a:cubicBezTo>
                  <a:pt x="230" y="19"/>
                  <a:pt x="190" y="0"/>
                  <a:pt x="147" y="0"/>
                </a:cubicBezTo>
                <a:cubicBezTo>
                  <a:pt x="119" y="0"/>
                  <a:pt x="93" y="8"/>
                  <a:pt x="71" y="21"/>
                </a:cubicBezTo>
                <a:cubicBezTo>
                  <a:pt x="61" y="28"/>
                  <a:pt x="51" y="35"/>
                  <a:pt x="43" y="43"/>
                </a:cubicBezTo>
                <a:cubicBezTo>
                  <a:pt x="41" y="45"/>
                  <a:pt x="40" y="47"/>
                  <a:pt x="38" y="48"/>
                </a:cubicBezTo>
                <a:cubicBezTo>
                  <a:pt x="33" y="54"/>
                  <a:pt x="29" y="59"/>
                  <a:pt x="25" y="65"/>
                </a:cubicBezTo>
                <a:cubicBezTo>
                  <a:pt x="24" y="67"/>
                  <a:pt x="23" y="69"/>
                  <a:pt x="21" y="71"/>
                </a:cubicBezTo>
                <a:cubicBezTo>
                  <a:pt x="8" y="93"/>
                  <a:pt x="0" y="119"/>
                  <a:pt x="0" y="147"/>
                </a:cubicBezTo>
                <a:cubicBezTo>
                  <a:pt x="0" y="147"/>
                  <a:pt x="0" y="147"/>
                  <a:pt x="0" y="147"/>
                </a:cubicBezTo>
                <a:cubicBezTo>
                  <a:pt x="0" y="147"/>
                  <a:pt x="0" y="147"/>
                  <a:pt x="0" y="147"/>
                </a:cubicBezTo>
                <a:cubicBezTo>
                  <a:pt x="0" y="149"/>
                  <a:pt x="0" y="152"/>
                  <a:pt x="1" y="154"/>
                </a:cubicBezTo>
                <a:cubicBezTo>
                  <a:pt x="1" y="155"/>
                  <a:pt x="1" y="157"/>
                  <a:pt x="1" y="158"/>
                </a:cubicBezTo>
                <a:cubicBezTo>
                  <a:pt x="1" y="159"/>
                  <a:pt x="1" y="160"/>
                  <a:pt x="1" y="161"/>
                </a:cubicBezTo>
                <a:cubicBezTo>
                  <a:pt x="1" y="163"/>
                  <a:pt x="1" y="164"/>
                  <a:pt x="2" y="166"/>
                </a:cubicBezTo>
                <a:cubicBezTo>
                  <a:pt x="2" y="166"/>
                  <a:pt x="2" y="167"/>
                  <a:pt x="2" y="168"/>
                </a:cubicBezTo>
                <a:cubicBezTo>
                  <a:pt x="2" y="170"/>
                  <a:pt x="2" y="171"/>
                  <a:pt x="3" y="173"/>
                </a:cubicBezTo>
                <a:cubicBezTo>
                  <a:pt x="3" y="173"/>
                  <a:pt x="3" y="174"/>
                  <a:pt x="3" y="175"/>
                </a:cubicBezTo>
                <a:cubicBezTo>
                  <a:pt x="3" y="177"/>
                  <a:pt x="4" y="178"/>
                  <a:pt x="4" y="179"/>
                </a:cubicBezTo>
                <a:cubicBezTo>
                  <a:pt x="4" y="180"/>
                  <a:pt x="4" y="181"/>
                  <a:pt x="5" y="182"/>
                </a:cubicBezTo>
                <a:cubicBezTo>
                  <a:pt x="5" y="183"/>
                  <a:pt x="5" y="185"/>
                  <a:pt x="6" y="186"/>
                </a:cubicBezTo>
                <a:cubicBezTo>
                  <a:pt x="6" y="187"/>
                  <a:pt x="6" y="188"/>
                  <a:pt x="7" y="189"/>
                </a:cubicBezTo>
                <a:cubicBezTo>
                  <a:pt x="7" y="190"/>
                  <a:pt x="7" y="191"/>
                  <a:pt x="8" y="192"/>
                </a:cubicBezTo>
                <a:cubicBezTo>
                  <a:pt x="8" y="194"/>
                  <a:pt x="8" y="195"/>
                  <a:pt x="9" y="196"/>
                </a:cubicBezTo>
                <a:cubicBezTo>
                  <a:pt x="9" y="197"/>
                  <a:pt x="9" y="198"/>
                  <a:pt x="10" y="198"/>
                </a:cubicBezTo>
                <a:cubicBezTo>
                  <a:pt x="10" y="200"/>
                  <a:pt x="11" y="202"/>
                  <a:pt x="12" y="204"/>
                </a:cubicBezTo>
                <a:cubicBezTo>
                  <a:pt x="12" y="204"/>
                  <a:pt x="12" y="204"/>
                  <a:pt x="12" y="205"/>
                </a:cubicBezTo>
                <a:cubicBezTo>
                  <a:pt x="13" y="206"/>
                  <a:pt x="14" y="208"/>
                  <a:pt x="15" y="210"/>
                </a:cubicBezTo>
                <a:cubicBezTo>
                  <a:pt x="15" y="210"/>
                  <a:pt x="15" y="211"/>
                  <a:pt x="15" y="211"/>
                </a:cubicBezTo>
                <a:cubicBezTo>
                  <a:pt x="16" y="213"/>
                  <a:pt x="17" y="214"/>
                  <a:pt x="18" y="216"/>
                </a:cubicBezTo>
                <a:cubicBezTo>
                  <a:pt x="18" y="217"/>
                  <a:pt x="18" y="217"/>
                  <a:pt x="18" y="217"/>
                </a:cubicBezTo>
                <a:cubicBezTo>
                  <a:pt x="19" y="219"/>
                  <a:pt x="20" y="220"/>
                  <a:pt x="21" y="221"/>
                </a:cubicBezTo>
                <a:cubicBezTo>
                  <a:pt x="21" y="222"/>
                  <a:pt x="22" y="223"/>
                  <a:pt x="23" y="224"/>
                </a:cubicBezTo>
                <a:cubicBezTo>
                  <a:pt x="23" y="225"/>
                  <a:pt x="23" y="225"/>
                  <a:pt x="24" y="226"/>
                </a:cubicBezTo>
                <a:cubicBezTo>
                  <a:pt x="28" y="232"/>
                  <a:pt x="32" y="238"/>
                  <a:pt x="37" y="243"/>
                </a:cubicBezTo>
                <a:cubicBezTo>
                  <a:pt x="39" y="246"/>
                  <a:pt x="41" y="249"/>
                  <a:pt x="44" y="251"/>
                </a:cubicBezTo>
                <a:cubicBezTo>
                  <a:pt x="47" y="254"/>
                  <a:pt x="50" y="257"/>
                  <a:pt x="53" y="259"/>
                </a:cubicBezTo>
                <a:cubicBezTo>
                  <a:pt x="65" y="273"/>
                  <a:pt x="77" y="287"/>
                  <a:pt x="83" y="304"/>
                </a:cubicBezTo>
                <a:cubicBezTo>
                  <a:pt x="87" y="316"/>
                  <a:pt x="90" y="327"/>
                  <a:pt x="91" y="339"/>
                </a:cubicBezTo>
                <a:cubicBezTo>
                  <a:pt x="93" y="361"/>
                  <a:pt x="89" y="383"/>
                  <a:pt x="80" y="403"/>
                </a:cubicBezTo>
                <a:cubicBezTo>
                  <a:pt x="73" y="418"/>
                  <a:pt x="63" y="429"/>
                  <a:pt x="52" y="440"/>
                </a:cubicBezTo>
                <a:cubicBezTo>
                  <a:pt x="62" y="432"/>
                  <a:pt x="72" y="425"/>
                  <a:pt x="84" y="420"/>
                </a:cubicBezTo>
                <a:cubicBezTo>
                  <a:pt x="86" y="419"/>
                  <a:pt x="88" y="418"/>
                  <a:pt x="90" y="4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5">
            <a:extLst>
              <a:ext uri="{FF2B5EF4-FFF2-40B4-BE49-F238E27FC236}">
                <a16:creationId xmlns:a16="http://schemas.microsoft.com/office/drawing/2014/main" id="{54257153-3378-41A1-84B6-D86B56C5BDBF}"/>
              </a:ext>
            </a:extLst>
          </p:cNvPr>
          <p:cNvSpPr>
            <a:spLocks/>
          </p:cNvSpPr>
          <p:nvPr/>
        </p:nvSpPr>
        <p:spPr bwMode="auto">
          <a:xfrm>
            <a:off x="4104280" y="3055950"/>
            <a:ext cx="750861" cy="747336"/>
          </a:xfrm>
          <a:custGeom>
            <a:avLst/>
            <a:gdLst>
              <a:gd name="T0" fmla="*/ 115 w 230"/>
              <a:gd name="T1" fmla="*/ 229 h 229"/>
              <a:gd name="T2" fmla="*/ 0 w 230"/>
              <a:gd name="T3" fmla="*/ 115 h 229"/>
              <a:gd name="T4" fmla="*/ 115 w 230"/>
              <a:gd name="T5" fmla="*/ 0 h 229"/>
              <a:gd name="T6" fmla="*/ 230 w 230"/>
              <a:gd name="T7" fmla="*/ 114 h 229"/>
              <a:gd name="T8" fmla="*/ 115 w 230"/>
              <a:gd name="T9" fmla="*/ 229 h 229"/>
            </a:gdLst>
            <a:ahLst/>
            <a:cxnLst>
              <a:cxn ang="0">
                <a:pos x="T0" y="T1"/>
              </a:cxn>
              <a:cxn ang="0">
                <a:pos x="T2" y="T3"/>
              </a:cxn>
              <a:cxn ang="0">
                <a:pos x="T4" y="T5"/>
              </a:cxn>
              <a:cxn ang="0">
                <a:pos x="T6" y="T7"/>
              </a:cxn>
              <a:cxn ang="0">
                <a:pos x="T8" y="T9"/>
              </a:cxn>
            </a:cxnLst>
            <a:rect l="0" t="0" r="r" b="b"/>
            <a:pathLst>
              <a:path w="230" h="229">
                <a:moveTo>
                  <a:pt x="115" y="229"/>
                </a:moveTo>
                <a:cubicBezTo>
                  <a:pt x="52" y="229"/>
                  <a:pt x="0" y="178"/>
                  <a:pt x="0" y="115"/>
                </a:cubicBezTo>
                <a:cubicBezTo>
                  <a:pt x="0" y="52"/>
                  <a:pt x="51" y="0"/>
                  <a:pt x="115" y="0"/>
                </a:cubicBezTo>
                <a:cubicBezTo>
                  <a:pt x="178" y="0"/>
                  <a:pt x="230" y="51"/>
                  <a:pt x="230" y="114"/>
                </a:cubicBezTo>
                <a:cubicBezTo>
                  <a:pt x="230" y="178"/>
                  <a:pt x="179" y="229"/>
                  <a:pt x="115" y="2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6">
            <a:extLst>
              <a:ext uri="{FF2B5EF4-FFF2-40B4-BE49-F238E27FC236}">
                <a16:creationId xmlns:a16="http://schemas.microsoft.com/office/drawing/2014/main" id="{D1A7A64B-4191-43D9-876C-AC0EA0AA15CE}"/>
              </a:ext>
            </a:extLst>
          </p:cNvPr>
          <p:cNvSpPr>
            <a:spLocks/>
          </p:cNvSpPr>
          <p:nvPr/>
        </p:nvSpPr>
        <p:spPr bwMode="auto">
          <a:xfrm>
            <a:off x="3996762" y="4273896"/>
            <a:ext cx="1381867" cy="1480571"/>
          </a:xfrm>
          <a:custGeom>
            <a:avLst/>
            <a:gdLst>
              <a:gd name="T0" fmla="*/ 330 w 423"/>
              <a:gd name="T1" fmla="*/ 330 h 453"/>
              <a:gd name="T2" fmla="*/ 423 w 423"/>
              <a:gd name="T3" fmla="*/ 287 h 453"/>
              <a:gd name="T4" fmla="*/ 368 w 423"/>
              <a:gd name="T5" fmla="*/ 277 h 453"/>
              <a:gd name="T6" fmla="*/ 338 w 423"/>
              <a:gd name="T7" fmla="*/ 258 h 453"/>
              <a:gd name="T8" fmla="*/ 300 w 423"/>
              <a:gd name="T9" fmla="*/ 205 h 453"/>
              <a:gd name="T10" fmla="*/ 294 w 423"/>
              <a:gd name="T11" fmla="*/ 169 h 453"/>
              <a:gd name="T12" fmla="*/ 296 w 423"/>
              <a:gd name="T13" fmla="*/ 147 h 453"/>
              <a:gd name="T14" fmla="*/ 149 w 423"/>
              <a:gd name="T15" fmla="*/ 0 h 453"/>
              <a:gd name="T16" fmla="*/ 91 w 423"/>
              <a:gd name="T17" fmla="*/ 12 h 453"/>
              <a:gd name="T18" fmla="*/ 85 w 423"/>
              <a:gd name="T19" fmla="*/ 15 h 453"/>
              <a:gd name="T20" fmla="*/ 43 w 423"/>
              <a:gd name="T21" fmla="*/ 45 h 453"/>
              <a:gd name="T22" fmla="*/ 43 w 423"/>
              <a:gd name="T23" fmla="*/ 45 h 453"/>
              <a:gd name="T24" fmla="*/ 19 w 423"/>
              <a:gd name="T25" fmla="*/ 77 h 453"/>
              <a:gd name="T26" fmla="*/ 1 w 423"/>
              <a:gd name="T27" fmla="*/ 128 h 453"/>
              <a:gd name="T28" fmla="*/ 0 w 423"/>
              <a:gd name="T29" fmla="*/ 141 h 453"/>
              <a:gd name="T30" fmla="*/ 4 w 423"/>
              <a:gd name="T31" fmla="*/ 183 h 453"/>
              <a:gd name="T32" fmla="*/ 17 w 423"/>
              <a:gd name="T33" fmla="*/ 217 h 453"/>
              <a:gd name="T34" fmla="*/ 21 w 423"/>
              <a:gd name="T35" fmla="*/ 223 h 453"/>
              <a:gd name="T36" fmla="*/ 29 w 423"/>
              <a:gd name="T37" fmla="*/ 235 h 453"/>
              <a:gd name="T38" fmla="*/ 43 w 423"/>
              <a:gd name="T39" fmla="*/ 252 h 453"/>
              <a:gd name="T40" fmla="*/ 49 w 423"/>
              <a:gd name="T41" fmla="*/ 257 h 453"/>
              <a:gd name="T42" fmla="*/ 51 w 423"/>
              <a:gd name="T43" fmla="*/ 259 h 453"/>
              <a:gd name="T44" fmla="*/ 55 w 423"/>
              <a:gd name="T45" fmla="*/ 263 h 453"/>
              <a:gd name="T46" fmla="*/ 57 w 423"/>
              <a:gd name="T47" fmla="*/ 264 h 453"/>
              <a:gd name="T48" fmla="*/ 61 w 423"/>
              <a:gd name="T49" fmla="*/ 267 h 453"/>
              <a:gd name="T50" fmla="*/ 64 w 423"/>
              <a:gd name="T51" fmla="*/ 269 h 453"/>
              <a:gd name="T52" fmla="*/ 67 w 423"/>
              <a:gd name="T53" fmla="*/ 271 h 453"/>
              <a:gd name="T54" fmla="*/ 72 w 423"/>
              <a:gd name="T55" fmla="*/ 274 h 453"/>
              <a:gd name="T56" fmla="*/ 73 w 423"/>
              <a:gd name="T57" fmla="*/ 275 h 453"/>
              <a:gd name="T58" fmla="*/ 99 w 423"/>
              <a:gd name="T59" fmla="*/ 287 h 453"/>
              <a:gd name="T60" fmla="*/ 144 w 423"/>
              <a:gd name="T61" fmla="*/ 295 h 453"/>
              <a:gd name="T62" fmla="*/ 191 w 423"/>
              <a:gd name="T63" fmla="*/ 294 h 453"/>
              <a:gd name="T64" fmla="*/ 244 w 423"/>
              <a:gd name="T65" fmla="*/ 318 h 453"/>
              <a:gd name="T66" fmla="*/ 284 w 423"/>
              <a:gd name="T67" fmla="*/ 372 h 453"/>
              <a:gd name="T68" fmla="*/ 288 w 423"/>
              <a:gd name="T69" fmla="*/ 445 h 453"/>
              <a:gd name="T70" fmla="*/ 289 w 423"/>
              <a:gd name="T71" fmla="*/ 453 h 453"/>
              <a:gd name="T72" fmla="*/ 330 w 423"/>
              <a:gd name="T73" fmla="*/ 33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453">
                <a:moveTo>
                  <a:pt x="330" y="330"/>
                </a:moveTo>
                <a:cubicBezTo>
                  <a:pt x="356" y="304"/>
                  <a:pt x="389" y="290"/>
                  <a:pt x="423" y="287"/>
                </a:cubicBezTo>
                <a:cubicBezTo>
                  <a:pt x="404" y="287"/>
                  <a:pt x="386" y="285"/>
                  <a:pt x="368" y="277"/>
                </a:cubicBezTo>
                <a:cubicBezTo>
                  <a:pt x="357" y="272"/>
                  <a:pt x="347" y="265"/>
                  <a:pt x="338" y="258"/>
                </a:cubicBezTo>
                <a:cubicBezTo>
                  <a:pt x="321" y="244"/>
                  <a:pt x="308" y="225"/>
                  <a:pt x="300" y="205"/>
                </a:cubicBezTo>
                <a:cubicBezTo>
                  <a:pt x="296" y="193"/>
                  <a:pt x="294" y="181"/>
                  <a:pt x="294" y="169"/>
                </a:cubicBezTo>
                <a:cubicBezTo>
                  <a:pt x="295" y="162"/>
                  <a:pt x="296" y="154"/>
                  <a:pt x="296" y="147"/>
                </a:cubicBezTo>
                <a:cubicBezTo>
                  <a:pt x="295" y="66"/>
                  <a:pt x="230" y="0"/>
                  <a:pt x="149" y="0"/>
                </a:cubicBezTo>
                <a:cubicBezTo>
                  <a:pt x="128" y="0"/>
                  <a:pt x="109" y="5"/>
                  <a:pt x="91" y="12"/>
                </a:cubicBezTo>
                <a:cubicBezTo>
                  <a:pt x="89" y="13"/>
                  <a:pt x="87" y="14"/>
                  <a:pt x="85" y="15"/>
                </a:cubicBezTo>
                <a:cubicBezTo>
                  <a:pt x="69" y="22"/>
                  <a:pt x="55" y="32"/>
                  <a:pt x="43" y="45"/>
                </a:cubicBezTo>
                <a:cubicBezTo>
                  <a:pt x="43" y="45"/>
                  <a:pt x="43" y="45"/>
                  <a:pt x="43" y="45"/>
                </a:cubicBezTo>
                <a:cubicBezTo>
                  <a:pt x="33" y="54"/>
                  <a:pt x="25" y="65"/>
                  <a:pt x="19" y="77"/>
                </a:cubicBezTo>
                <a:cubicBezTo>
                  <a:pt x="10" y="93"/>
                  <a:pt x="4" y="110"/>
                  <a:pt x="1" y="128"/>
                </a:cubicBezTo>
                <a:cubicBezTo>
                  <a:pt x="1" y="133"/>
                  <a:pt x="0" y="137"/>
                  <a:pt x="0" y="141"/>
                </a:cubicBezTo>
                <a:cubicBezTo>
                  <a:pt x="0" y="155"/>
                  <a:pt x="1" y="170"/>
                  <a:pt x="4" y="183"/>
                </a:cubicBezTo>
                <a:cubicBezTo>
                  <a:pt x="7" y="195"/>
                  <a:pt x="11" y="206"/>
                  <a:pt x="17" y="217"/>
                </a:cubicBezTo>
                <a:cubicBezTo>
                  <a:pt x="18" y="219"/>
                  <a:pt x="19" y="221"/>
                  <a:pt x="21" y="223"/>
                </a:cubicBezTo>
                <a:cubicBezTo>
                  <a:pt x="23" y="227"/>
                  <a:pt x="26" y="231"/>
                  <a:pt x="29" y="235"/>
                </a:cubicBezTo>
                <a:cubicBezTo>
                  <a:pt x="33" y="241"/>
                  <a:pt x="38" y="247"/>
                  <a:pt x="43" y="252"/>
                </a:cubicBezTo>
                <a:cubicBezTo>
                  <a:pt x="45" y="254"/>
                  <a:pt x="47" y="256"/>
                  <a:pt x="49" y="257"/>
                </a:cubicBezTo>
                <a:cubicBezTo>
                  <a:pt x="50" y="258"/>
                  <a:pt x="50" y="258"/>
                  <a:pt x="51" y="259"/>
                </a:cubicBezTo>
                <a:cubicBezTo>
                  <a:pt x="52" y="260"/>
                  <a:pt x="54" y="261"/>
                  <a:pt x="55" y="263"/>
                </a:cubicBezTo>
                <a:cubicBezTo>
                  <a:pt x="56" y="263"/>
                  <a:pt x="57" y="264"/>
                  <a:pt x="57" y="264"/>
                </a:cubicBezTo>
                <a:cubicBezTo>
                  <a:pt x="59" y="265"/>
                  <a:pt x="60" y="266"/>
                  <a:pt x="61" y="267"/>
                </a:cubicBezTo>
                <a:cubicBezTo>
                  <a:pt x="62" y="268"/>
                  <a:pt x="63" y="269"/>
                  <a:pt x="64" y="269"/>
                </a:cubicBezTo>
                <a:cubicBezTo>
                  <a:pt x="65" y="270"/>
                  <a:pt x="66" y="271"/>
                  <a:pt x="67" y="271"/>
                </a:cubicBezTo>
                <a:cubicBezTo>
                  <a:pt x="69" y="272"/>
                  <a:pt x="70" y="273"/>
                  <a:pt x="72" y="274"/>
                </a:cubicBezTo>
                <a:cubicBezTo>
                  <a:pt x="72" y="274"/>
                  <a:pt x="73" y="275"/>
                  <a:pt x="73" y="275"/>
                </a:cubicBezTo>
                <a:cubicBezTo>
                  <a:pt x="81" y="280"/>
                  <a:pt x="90" y="284"/>
                  <a:pt x="99" y="287"/>
                </a:cubicBezTo>
                <a:cubicBezTo>
                  <a:pt x="113" y="292"/>
                  <a:pt x="129" y="294"/>
                  <a:pt x="144" y="295"/>
                </a:cubicBezTo>
                <a:cubicBezTo>
                  <a:pt x="160" y="295"/>
                  <a:pt x="175" y="293"/>
                  <a:pt x="191" y="294"/>
                </a:cubicBezTo>
                <a:cubicBezTo>
                  <a:pt x="211" y="296"/>
                  <a:pt x="229" y="306"/>
                  <a:pt x="244" y="318"/>
                </a:cubicBezTo>
                <a:cubicBezTo>
                  <a:pt x="262" y="332"/>
                  <a:pt x="276" y="350"/>
                  <a:pt x="284" y="372"/>
                </a:cubicBezTo>
                <a:cubicBezTo>
                  <a:pt x="292" y="396"/>
                  <a:pt x="285" y="420"/>
                  <a:pt x="288" y="445"/>
                </a:cubicBezTo>
                <a:cubicBezTo>
                  <a:pt x="288" y="447"/>
                  <a:pt x="289" y="450"/>
                  <a:pt x="289" y="453"/>
                </a:cubicBezTo>
                <a:cubicBezTo>
                  <a:pt x="283" y="410"/>
                  <a:pt x="297" y="364"/>
                  <a:pt x="330" y="33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7">
            <a:extLst>
              <a:ext uri="{FF2B5EF4-FFF2-40B4-BE49-F238E27FC236}">
                <a16:creationId xmlns:a16="http://schemas.microsoft.com/office/drawing/2014/main" id="{C27E00CF-16A3-4481-A36E-8B0B3F2F325A}"/>
              </a:ext>
            </a:extLst>
          </p:cNvPr>
          <p:cNvSpPr>
            <a:spLocks/>
          </p:cNvSpPr>
          <p:nvPr/>
        </p:nvSpPr>
        <p:spPr bwMode="auto">
          <a:xfrm>
            <a:off x="4920357" y="5211591"/>
            <a:ext cx="1454133" cy="960609"/>
          </a:xfrm>
          <a:custGeom>
            <a:avLst/>
            <a:gdLst>
              <a:gd name="T0" fmla="*/ 413 w 445"/>
              <a:gd name="T1" fmla="*/ 180 h 294"/>
              <a:gd name="T2" fmla="*/ 409 w 445"/>
              <a:gd name="T3" fmla="*/ 145 h 294"/>
              <a:gd name="T4" fmla="*/ 435 w 445"/>
              <a:gd name="T5" fmla="*/ 63 h 294"/>
              <a:gd name="T6" fmla="*/ 368 w 445"/>
              <a:gd name="T7" fmla="*/ 96 h 294"/>
              <a:gd name="T8" fmla="*/ 255 w 445"/>
              <a:gd name="T9" fmla="*/ 43 h 294"/>
              <a:gd name="T10" fmla="*/ 252 w 445"/>
              <a:gd name="T11" fmla="*/ 40 h 294"/>
              <a:gd name="T12" fmla="*/ 182 w 445"/>
              <a:gd name="T13" fmla="*/ 3 h 294"/>
              <a:gd name="T14" fmla="*/ 140 w 445"/>
              <a:gd name="T15" fmla="*/ 0 h 294"/>
              <a:gd name="T16" fmla="*/ 6 w 445"/>
              <a:gd name="T17" fmla="*/ 166 h 294"/>
              <a:gd name="T18" fmla="*/ 17 w 445"/>
              <a:gd name="T19" fmla="*/ 206 h 294"/>
              <a:gd name="T20" fmla="*/ 23 w 445"/>
              <a:gd name="T21" fmla="*/ 217 h 294"/>
              <a:gd name="T22" fmla="*/ 26 w 445"/>
              <a:gd name="T23" fmla="*/ 223 h 294"/>
              <a:gd name="T24" fmla="*/ 90 w 445"/>
              <a:gd name="T25" fmla="*/ 281 h 294"/>
              <a:gd name="T26" fmla="*/ 97 w 445"/>
              <a:gd name="T27" fmla="*/ 284 h 294"/>
              <a:gd name="T28" fmla="*/ 106 w 445"/>
              <a:gd name="T29" fmla="*/ 287 h 294"/>
              <a:gd name="T30" fmla="*/ 124 w 445"/>
              <a:gd name="T31" fmla="*/ 292 h 294"/>
              <a:gd name="T32" fmla="*/ 132 w 445"/>
              <a:gd name="T33" fmla="*/ 293 h 294"/>
              <a:gd name="T34" fmla="*/ 141 w 445"/>
              <a:gd name="T35" fmla="*/ 294 h 294"/>
              <a:gd name="T36" fmla="*/ 152 w 445"/>
              <a:gd name="T37" fmla="*/ 294 h 294"/>
              <a:gd name="T38" fmla="*/ 163 w 445"/>
              <a:gd name="T39" fmla="*/ 294 h 294"/>
              <a:gd name="T40" fmla="*/ 171 w 445"/>
              <a:gd name="T41" fmla="*/ 293 h 294"/>
              <a:gd name="T42" fmla="*/ 178 w 445"/>
              <a:gd name="T43" fmla="*/ 292 h 294"/>
              <a:gd name="T44" fmla="*/ 184 w 445"/>
              <a:gd name="T45" fmla="*/ 291 h 294"/>
              <a:gd name="T46" fmla="*/ 191 w 445"/>
              <a:gd name="T47" fmla="*/ 289 h 294"/>
              <a:gd name="T48" fmla="*/ 197 w 445"/>
              <a:gd name="T49" fmla="*/ 287 h 294"/>
              <a:gd name="T50" fmla="*/ 203 w 445"/>
              <a:gd name="T51" fmla="*/ 285 h 294"/>
              <a:gd name="T52" fmla="*/ 210 w 445"/>
              <a:gd name="T53" fmla="*/ 283 h 294"/>
              <a:gd name="T54" fmla="*/ 216 w 445"/>
              <a:gd name="T55" fmla="*/ 280 h 294"/>
              <a:gd name="T56" fmla="*/ 222 w 445"/>
              <a:gd name="T57" fmla="*/ 276 h 294"/>
              <a:gd name="T58" fmla="*/ 230 w 445"/>
              <a:gd name="T59" fmla="*/ 272 h 294"/>
              <a:gd name="T60" fmla="*/ 263 w 445"/>
              <a:gd name="T61" fmla="*/ 244 h 294"/>
              <a:gd name="T62" fmla="*/ 344 w 445"/>
              <a:gd name="T63" fmla="*/ 205 h 294"/>
              <a:gd name="T64" fmla="*/ 445 w 445"/>
              <a:gd name="T65" fmla="*/ 243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45" h="294">
                <a:moveTo>
                  <a:pt x="422" y="207"/>
                </a:moveTo>
                <a:cubicBezTo>
                  <a:pt x="418" y="198"/>
                  <a:pt x="415" y="189"/>
                  <a:pt x="413" y="180"/>
                </a:cubicBezTo>
                <a:cubicBezTo>
                  <a:pt x="411" y="171"/>
                  <a:pt x="409" y="162"/>
                  <a:pt x="409" y="152"/>
                </a:cubicBezTo>
                <a:cubicBezTo>
                  <a:pt x="409" y="150"/>
                  <a:pt x="409" y="148"/>
                  <a:pt x="409" y="145"/>
                </a:cubicBezTo>
                <a:cubicBezTo>
                  <a:pt x="409" y="136"/>
                  <a:pt x="410" y="126"/>
                  <a:pt x="412" y="117"/>
                </a:cubicBezTo>
                <a:cubicBezTo>
                  <a:pt x="416" y="98"/>
                  <a:pt x="424" y="80"/>
                  <a:pt x="435" y="63"/>
                </a:cubicBezTo>
                <a:cubicBezTo>
                  <a:pt x="431" y="67"/>
                  <a:pt x="427" y="71"/>
                  <a:pt x="423" y="75"/>
                </a:cubicBezTo>
                <a:cubicBezTo>
                  <a:pt x="407" y="88"/>
                  <a:pt x="388" y="94"/>
                  <a:pt x="368" y="96"/>
                </a:cubicBezTo>
                <a:cubicBezTo>
                  <a:pt x="346" y="98"/>
                  <a:pt x="323" y="95"/>
                  <a:pt x="302" y="85"/>
                </a:cubicBezTo>
                <a:cubicBezTo>
                  <a:pt x="282" y="76"/>
                  <a:pt x="270" y="58"/>
                  <a:pt x="255" y="43"/>
                </a:cubicBezTo>
                <a:cubicBezTo>
                  <a:pt x="255" y="43"/>
                  <a:pt x="255" y="43"/>
                  <a:pt x="255" y="43"/>
                </a:cubicBezTo>
                <a:cubicBezTo>
                  <a:pt x="254" y="42"/>
                  <a:pt x="253" y="41"/>
                  <a:pt x="252" y="40"/>
                </a:cubicBezTo>
                <a:cubicBezTo>
                  <a:pt x="252" y="40"/>
                  <a:pt x="252" y="40"/>
                  <a:pt x="252" y="40"/>
                </a:cubicBezTo>
                <a:cubicBezTo>
                  <a:pt x="231" y="21"/>
                  <a:pt x="207" y="9"/>
                  <a:pt x="182" y="3"/>
                </a:cubicBezTo>
                <a:cubicBezTo>
                  <a:pt x="173" y="1"/>
                  <a:pt x="165" y="1"/>
                  <a:pt x="156" y="1"/>
                </a:cubicBezTo>
                <a:cubicBezTo>
                  <a:pt x="151" y="1"/>
                  <a:pt x="145" y="0"/>
                  <a:pt x="140" y="0"/>
                </a:cubicBezTo>
                <a:cubicBezTo>
                  <a:pt x="106" y="3"/>
                  <a:pt x="73" y="17"/>
                  <a:pt x="47" y="43"/>
                </a:cubicBezTo>
                <a:cubicBezTo>
                  <a:pt x="14" y="77"/>
                  <a:pt x="0" y="123"/>
                  <a:pt x="6" y="166"/>
                </a:cubicBezTo>
                <a:cubicBezTo>
                  <a:pt x="8" y="180"/>
                  <a:pt x="12" y="193"/>
                  <a:pt x="17" y="205"/>
                </a:cubicBezTo>
                <a:cubicBezTo>
                  <a:pt x="17" y="205"/>
                  <a:pt x="17" y="206"/>
                  <a:pt x="17" y="206"/>
                </a:cubicBezTo>
                <a:cubicBezTo>
                  <a:pt x="18" y="208"/>
                  <a:pt x="19" y="209"/>
                  <a:pt x="20" y="211"/>
                </a:cubicBezTo>
                <a:cubicBezTo>
                  <a:pt x="21" y="213"/>
                  <a:pt x="22" y="215"/>
                  <a:pt x="23" y="217"/>
                </a:cubicBezTo>
                <a:cubicBezTo>
                  <a:pt x="23" y="218"/>
                  <a:pt x="23" y="218"/>
                  <a:pt x="23" y="218"/>
                </a:cubicBezTo>
                <a:cubicBezTo>
                  <a:pt x="24" y="220"/>
                  <a:pt x="25" y="221"/>
                  <a:pt x="26" y="223"/>
                </a:cubicBezTo>
                <a:cubicBezTo>
                  <a:pt x="26" y="223"/>
                  <a:pt x="26" y="223"/>
                  <a:pt x="26" y="223"/>
                </a:cubicBezTo>
                <a:cubicBezTo>
                  <a:pt x="41" y="248"/>
                  <a:pt x="63" y="268"/>
                  <a:pt x="90" y="281"/>
                </a:cubicBezTo>
                <a:cubicBezTo>
                  <a:pt x="90" y="281"/>
                  <a:pt x="90" y="281"/>
                  <a:pt x="90" y="281"/>
                </a:cubicBezTo>
                <a:cubicBezTo>
                  <a:pt x="93" y="282"/>
                  <a:pt x="95" y="283"/>
                  <a:pt x="97" y="284"/>
                </a:cubicBezTo>
                <a:cubicBezTo>
                  <a:pt x="98" y="284"/>
                  <a:pt x="98" y="284"/>
                  <a:pt x="99" y="284"/>
                </a:cubicBezTo>
                <a:cubicBezTo>
                  <a:pt x="101" y="285"/>
                  <a:pt x="103" y="286"/>
                  <a:pt x="106" y="287"/>
                </a:cubicBezTo>
                <a:cubicBezTo>
                  <a:pt x="106" y="287"/>
                  <a:pt x="107" y="287"/>
                  <a:pt x="107" y="287"/>
                </a:cubicBezTo>
                <a:cubicBezTo>
                  <a:pt x="112" y="289"/>
                  <a:pt x="118" y="290"/>
                  <a:pt x="124" y="292"/>
                </a:cubicBezTo>
                <a:cubicBezTo>
                  <a:pt x="124" y="292"/>
                  <a:pt x="125" y="292"/>
                  <a:pt x="126" y="292"/>
                </a:cubicBezTo>
                <a:cubicBezTo>
                  <a:pt x="128" y="292"/>
                  <a:pt x="130" y="293"/>
                  <a:pt x="132" y="293"/>
                </a:cubicBezTo>
                <a:cubicBezTo>
                  <a:pt x="133" y="293"/>
                  <a:pt x="134" y="293"/>
                  <a:pt x="135" y="293"/>
                </a:cubicBezTo>
                <a:cubicBezTo>
                  <a:pt x="137" y="294"/>
                  <a:pt x="139" y="294"/>
                  <a:pt x="141" y="294"/>
                </a:cubicBezTo>
                <a:cubicBezTo>
                  <a:pt x="142" y="294"/>
                  <a:pt x="142" y="294"/>
                  <a:pt x="143" y="294"/>
                </a:cubicBezTo>
                <a:cubicBezTo>
                  <a:pt x="146" y="294"/>
                  <a:pt x="149" y="294"/>
                  <a:pt x="152" y="294"/>
                </a:cubicBezTo>
                <a:cubicBezTo>
                  <a:pt x="154" y="294"/>
                  <a:pt x="157" y="294"/>
                  <a:pt x="159" y="294"/>
                </a:cubicBezTo>
                <a:cubicBezTo>
                  <a:pt x="160" y="294"/>
                  <a:pt x="162" y="294"/>
                  <a:pt x="163" y="294"/>
                </a:cubicBezTo>
                <a:cubicBezTo>
                  <a:pt x="164" y="294"/>
                  <a:pt x="165" y="294"/>
                  <a:pt x="166" y="294"/>
                </a:cubicBezTo>
                <a:cubicBezTo>
                  <a:pt x="168" y="293"/>
                  <a:pt x="169" y="293"/>
                  <a:pt x="171" y="293"/>
                </a:cubicBezTo>
                <a:cubicBezTo>
                  <a:pt x="171" y="293"/>
                  <a:pt x="172" y="293"/>
                  <a:pt x="173" y="293"/>
                </a:cubicBezTo>
                <a:cubicBezTo>
                  <a:pt x="175" y="293"/>
                  <a:pt x="176" y="292"/>
                  <a:pt x="178" y="292"/>
                </a:cubicBezTo>
                <a:cubicBezTo>
                  <a:pt x="178" y="292"/>
                  <a:pt x="179" y="292"/>
                  <a:pt x="180" y="292"/>
                </a:cubicBezTo>
                <a:cubicBezTo>
                  <a:pt x="182" y="291"/>
                  <a:pt x="183" y="291"/>
                  <a:pt x="184" y="291"/>
                </a:cubicBezTo>
                <a:cubicBezTo>
                  <a:pt x="185" y="291"/>
                  <a:pt x="186" y="290"/>
                  <a:pt x="187" y="290"/>
                </a:cubicBezTo>
                <a:cubicBezTo>
                  <a:pt x="188" y="290"/>
                  <a:pt x="190" y="289"/>
                  <a:pt x="191" y="289"/>
                </a:cubicBezTo>
                <a:cubicBezTo>
                  <a:pt x="192" y="289"/>
                  <a:pt x="193" y="288"/>
                  <a:pt x="194" y="288"/>
                </a:cubicBezTo>
                <a:cubicBezTo>
                  <a:pt x="195" y="288"/>
                  <a:pt x="196" y="288"/>
                  <a:pt x="197" y="287"/>
                </a:cubicBezTo>
                <a:cubicBezTo>
                  <a:pt x="199" y="287"/>
                  <a:pt x="200" y="286"/>
                  <a:pt x="201" y="286"/>
                </a:cubicBezTo>
                <a:cubicBezTo>
                  <a:pt x="202" y="286"/>
                  <a:pt x="203" y="285"/>
                  <a:pt x="203" y="285"/>
                </a:cubicBezTo>
                <a:cubicBezTo>
                  <a:pt x="205" y="284"/>
                  <a:pt x="207" y="284"/>
                  <a:pt x="209" y="283"/>
                </a:cubicBezTo>
                <a:cubicBezTo>
                  <a:pt x="209" y="283"/>
                  <a:pt x="209" y="283"/>
                  <a:pt x="210" y="283"/>
                </a:cubicBezTo>
                <a:cubicBezTo>
                  <a:pt x="211" y="282"/>
                  <a:pt x="213" y="281"/>
                  <a:pt x="215" y="280"/>
                </a:cubicBezTo>
                <a:cubicBezTo>
                  <a:pt x="215" y="280"/>
                  <a:pt x="216" y="280"/>
                  <a:pt x="216" y="280"/>
                </a:cubicBezTo>
                <a:cubicBezTo>
                  <a:pt x="218" y="279"/>
                  <a:pt x="219" y="278"/>
                  <a:pt x="221" y="277"/>
                </a:cubicBezTo>
                <a:cubicBezTo>
                  <a:pt x="222" y="277"/>
                  <a:pt x="222" y="277"/>
                  <a:pt x="222" y="276"/>
                </a:cubicBezTo>
                <a:cubicBezTo>
                  <a:pt x="224" y="276"/>
                  <a:pt x="225" y="275"/>
                  <a:pt x="226" y="274"/>
                </a:cubicBezTo>
                <a:cubicBezTo>
                  <a:pt x="228" y="273"/>
                  <a:pt x="229" y="273"/>
                  <a:pt x="230" y="272"/>
                </a:cubicBezTo>
                <a:cubicBezTo>
                  <a:pt x="230" y="272"/>
                  <a:pt x="230" y="272"/>
                  <a:pt x="231" y="271"/>
                </a:cubicBezTo>
                <a:cubicBezTo>
                  <a:pt x="243" y="264"/>
                  <a:pt x="254" y="254"/>
                  <a:pt x="263" y="244"/>
                </a:cubicBezTo>
                <a:cubicBezTo>
                  <a:pt x="277" y="230"/>
                  <a:pt x="291" y="219"/>
                  <a:pt x="310" y="212"/>
                </a:cubicBezTo>
                <a:cubicBezTo>
                  <a:pt x="321" y="208"/>
                  <a:pt x="332" y="206"/>
                  <a:pt x="344" y="205"/>
                </a:cubicBezTo>
                <a:cubicBezTo>
                  <a:pt x="366" y="203"/>
                  <a:pt x="389" y="206"/>
                  <a:pt x="409" y="215"/>
                </a:cubicBezTo>
                <a:cubicBezTo>
                  <a:pt x="423" y="222"/>
                  <a:pt x="434" y="232"/>
                  <a:pt x="445" y="243"/>
                </a:cubicBezTo>
                <a:cubicBezTo>
                  <a:pt x="435" y="232"/>
                  <a:pt x="428" y="220"/>
                  <a:pt x="422" y="20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8">
            <a:extLst>
              <a:ext uri="{FF2B5EF4-FFF2-40B4-BE49-F238E27FC236}">
                <a16:creationId xmlns:a16="http://schemas.microsoft.com/office/drawing/2014/main" id="{803DB41F-6B74-4560-9AC0-437051C5C754}"/>
              </a:ext>
            </a:extLst>
          </p:cNvPr>
          <p:cNvSpPr>
            <a:spLocks/>
          </p:cNvSpPr>
          <p:nvPr/>
        </p:nvSpPr>
        <p:spPr bwMode="auto">
          <a:xfrm>
            <a:off x="4065503" y="4346162"/>
            <a:ext cx="823128" cy="823127"/>
          </a:xfrm>
          <a:custGeom>
            <a:avLst/>
            <a:gdLst>
              <a:gd name="T0" fmla="*/ 44 w 252"/>
              <a:gd name="T1" fmla="*/ 45 h 252"/>
              <a:gd name="T2" fmla="*/ 207 w 252"/>
              <a:gd name="T3" fmla="*/ 45 h 252"/>
              <a:gd name="T4" fmla="*/ 207 w 252"/>
              <a:gd name="T5" fmla="*/ 207 h 252"/>
              <a:gd name="T6" fmla="*/ 45 w 252"/>
              <a:gd name="T7" fmla="*/ 207 h 252"/>
              <a:gd name="T8" fmla="*/ 44 w 252"/>
              <a:gd name="T9" fmla="*/ 45 h 252"/>
            </a:gdLst>
            <a:ahLst/>
            <a:cxnLst>
              <a:cxn ang="0">
                <a:pos x="T0" y="T1"/>
              </a:cxn>
              <a:cxn ang="0">
                <a:pos x="T2" y="T3"/>
              </a:cxn>
              <a:cxn ang="0">
                <a:pos x="T4" y="T5"/>
              </a:cxn>
              <a:cxn ang="0">
                <a:pos x="T6" y="T7"/>
              </a:cxn>
              <a:cxn ang="0">
                <a:pos x="T8" y="T9"/>
              </a:cxn>
            </a:cxnLst>
            <a:rect l="0" t="0" r="r" b="b"/>
            <a:pathLst>
              <a:path w="252" h="252">
                <a:moveTo>
                  <a:pt x="44" y="45"/>
                </a:moveTo>
                <a:cubicBezTo>
                  <a:pt x="89" y="0"/>
                  <a:pt x="162" y="0"/>
                  <a:pt x="207" y="45"/>
                </a:cubicBezTo>
                <a:cubicBezTo>
                  <a:pt x="252" y="89"/>
                  <a:pt x="252" y="162"/>
                  <a:pt x="207" y="207"/>
                </a:cubicBezTo>
                <a:cubicBezTo>
                  <a:pt x="162" y="252"/>
                  <a:pt x="90" y="252"/>
                  <a:pt x="45" y="207"/>
                </a:cubicBezTo>
                <a:cubicBezTo>
                  <a:pt x="0" y="163"/>
                  <a:pt x="0" y="90"/>
                  <a:pt x="44"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9">
            <a:extLst>
              <a:ext uri="{FF2B5EF4-FFF2-40B4-BE49-F238E27FC236}">
                <a16:creationId xmlns:a16="http://schemas.microsoft.com/office/drawing/2014/main" id="{E235CAC0-B530-44A9-9478-A309FB4B40EF}"/>
              </a:ext>
            </a:extLst>
          </p:cNvPr>
          <p:cNvSpPr>
            <a:spLocks/>
          </p:cNvSpPr>
          <p:nvPr/>
        </p:nvSpPr>
        <p:spPr bwMode="auto">
          <a:xfrm>
            <a:off x="5003199" y="5280331"/>
            <a:ext cx="821365" cy="823127"/>
          </a:xfrm>
          <a:custGeom>
            <a:avLst/>
            <a:gdLst>
              <a:gd name="T0" fmla="*/ 45 w 252"/>
              <a:gd name="T1" fmla="*/ 45 h 252"/>
              <a:gd name="T2" fmla="*/ 207 w 252"/>
              <a:gd name="T3" fmla="*/ 44 h 252"/>
              <a:gd name="T4" fmla="*/ 208 w 252"/>
              <a:gd name="T5" fmla="*/ 206 h 252"/>
              <a:gd name="T6" fmla="*/ 45 w 252"/>
              <a:gd name="T7" fmla="*/ 207 h 252"/>
              <a:gd name="T8" fmla="*/ 45 w 252"/>
              <a:gd name="T9" fmla="*/ 45 h 252"/>
            </a:gdLst>
            <a:ahLst/>
            <a:cxnLst>
              <a:cxn ang="0">
                <a:pos x="T0" y="T1"/>
              </a:cxn>
              <a:cxn ang="0">
                <a:pos x="T2" y="T3"/>
              </a:cxn>
              <a:cxn ang="0">
                <a:pos x="T4" y="T5"/>
              </a:cxn>
              <a:cxn ang="0">
                <a:pos x="T6" y="T7"/>
              </a:cxn>
              <a:cxn ang="0">
                <a:pos x="T8" y="T9"/>
              </a:cxn>
            </a:cxnLst>
            <a:rect l="0" t="0" r="r" b="b"/>
            <a:pathLst>
              <a:path w="252" h="252">
                <a:moveTo>
                  <a:pt x="45" y="45"/>
                </a:moveTo>
                <a:cubicBezTo>
                  <a:pt x="90" y="0"/>
                  <a:pt x="162" y="0"/>
                  <a:pt x="207" y="44"/>
                </a:cubicBezTo>
                <a:cubicBezTo>
                  <a:pt x="252" y="89"/>
                  <a:pt x="252" y="161"/>
                  <a:pt x="208" y="206"/>
                </a:cubicBezTo>
                <a:cubicBezTo>
                  <a:pt x="163" y="251"/>
                  <a:pt x="90" y="252"/>
                  <a:pt x="45" y="207"/>
                </a:cubicBezTo>
                <a:cubicBezTo>
                  <a:pt x="1" y="162"/>
                  <a:pt x="0" y="90"/>
                  <a:pt x="45"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0">
            <a:extLst>
              <a:ext uri="{FF2B5EF4-FFF2-40B4-BE49-F238E27FC236}">
                <a16:creationId xmlns:a16="http://schemas.microsoft.com/office/drawing/2014/main" id="{F50A36C9-908D-4CB7-989F-AF7EAFCA29F0}"/>
              </a:ext>
            </a:extLst>
          </p:cNvPr>
          <p:cNvSpPr>
            <a:spLocks/>
          </p:cNvSpPr>
          <p:nvPr/>
        </p:nvSpPr>
        <p:spPr bwMode="auto">
          <a:xfrm>
            <a:off x="5050788" y="2125305"/>
            <a:ext cx="754386" cy="754386"/>
          </a:xfrm>
          <a:custGeom>
            <a:avLst/>
            <a:gdLst>
              <a:gd name="T0" fmla="*/ 1 w 231"/>
              <a:gd name="T1" fmla="*/ 118 h 231"/>
              <a:gd name="T2" fmla="*/ 113 w 231"/>
              <a:gd name="T3" fmla="*/ 1 h 231"/>
              <a:gd name="T4" fmla="*/ 230 w 231"/>
              <a:gd name="T5" fmla="*/ 113 h 231"/>
              <a:gd name="T6" fmla="*/ 118 w 231"/>
              <a:gd name="T7" fmla="*/ 230 h 231"/>
              <a:gd name="T8" fmla="*/ 1 w 231"/>
              <a:gd name="T9" fmla="*/ 118 h 231"/>
            </a:gdLst>
            <a:ahLst/>
            <a:cxnLst>
              <a:cxn ang="0">
                <a:pos x="T0" y="T1"/>
              </a:cxn>
              <a:cxn ang="0">
                <a:pos x="T2" y="T3"/>
              </a:cxn>
              <a:cxn ang="0">
                <a:pos x="T4" y="T5"/>
              </a:cxn>
              <a:cxn ang="0">
                <a:pos x="T6" y="T7"/>
              </a:cxn>
              <a:cxn ang="0">
                <a:pos x="T8" y="T9"/>
              </a:cxn>
            </a:cxnLst>
            <a:rect l="0" t="0" r="r" b="b"/>
            <a:pathLst>
              <a:path w="231" h="231">
                <a:moveTo>
                  <a:pt x="1" y="118"/>
                </a:moveTo>
                <a:cubicBezTo>
                  <a:pt x="0" y="54"/>
                  <a:pt x="50" y="2"/>
                  <a:pt x="113" y="1"/>
                </a:cubicBezTo>
                <a:cubicBezTo>
                  <a:pt x="177" y="0"/>
                  <a:pt x="229" y="50"/>
                  <a:pt x="230" y="113"/>
                </a:cubicBezTo>
                <a:cubicBezTo>
                  <a:pt x="231" y="177"/>
                  <a:pt x="181" y="229"/>
                  <a:pt x="118" y="230"/>
                </a:cubicBezTo>
                <a:cubicBezTo>
                  <a:pt x="54" y="231"/>
                  <a:pt x="2" y="181"/>
                  <a:pt x="1" y="1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33BB0DF0-7365-434D-827B-AFA23F98EDFB}"/>
              </a:ext>
            </a:extLst>
          </p:cNvPr>
          <p:cNvSpPr txBox="1"/>
          <p:nvPr/>
        </p:nvSpPr>
        <p:spPr>
          <a:xfrm>
            <a:off x="5438777" y="3621872"/>
            <a:ext cx="1314448"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8P’s Marketing Mix</a:t>
            </a:r>
          </a:p>
        </p:txBody>
      </p:sp>
      <p:sp>
        <p:nvSpPr>
          <p:cNvPr id="44" name="TextBox 43">
            <a:extLst>
              <a:ext uri="{FF2B5EF4-FFF2-40B4-BE49-F238E27FC236}">
                <a16:creationId xmlns:a16="http://schemas.microsoft.com/office/drawing/2014/main" id="{0CECF976-277C-43AC-97E0-CF3DAE42D7E6}"/>
              </a:ext>
            </a:extLst>
          </p:cNvPr>
          <p:cNvSpPr txBox="1"/>
          <p:nvPr/>
        </p:nvSpPr>
        <p:spPr>
          <a:xfrm>
            <a:off x="3064310" y="1719087"/>
            <a:ext cx="16328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Performance</a:t>
            </a:r>
          </a:p>
        </p:txBody>
      </p:sp>
      <p:sp>
        <p:nvSpPr>
          <p:cNvPr id="45" name="TextBox 44">
            <a:extLst>
              <a:ext uri="{FF2B5EF4-FFF2-40B4-BE49-F238E27FC236}">
                <a16:creationId xmlns:a16="http://schemas.microsoft.com/office/drawing/2014/main" id="{9D95DC0C-723A-4859-9558-31FBDA8EC515}"/>
              </a:ext>
            </a:extLst>
          </p:cNvPr>
          <p:cNvSpPr txBox="1"/>
          <p:nvPr/>
        </p:nvSpPr>
        <p:spPr>
          <a:xfrm>
            <a:off x="1807011" y="2145470"/>
            <a:ext cx="289010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48" name="TextBox 47">
            <a:extLst>
              <a:ext uri="{FF2B5EF4-FFF2-40B4-BE49-F238E27FC236}">
                <a16:creationId xmlns:a16="http://schemas.microsoft.com/office/drawing/2014/main" id="{F1A61ACC-CF0B-40C4-A95D-34B56B6F4211}"/>
              </a:ext>
            </a:extLst>
          </p:cNvPr>
          <p:cNvSpPr txBox="1"/>
          <p:nvPr/>
        </p:nvSpPr>
        <p:spPr>
          <a:xfrm>
            <a:off x="2384703" y="2988863"/>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Process</a:t>
            </a:r>
          </a:p>
        </p:txBody>
      </p:sp>
      <p:sp>
        <p:nvSpPr>
          <p:cNvPr id="49" name="TextBox 48">
            <a:extLst>
              <a:ext uri="{FF2B5EF4-FFF2-40B4-BE49-F238E27FC236}">
                <a16:creationId xmlns:a16="http://schemas.microsoft.com/office/drawing/2014/main" id="{010B2B74-E6D1-4539-9D71-F3B87D66ABD0}"/>
              </a:ext>
            </a:extLst>
          </p:cNvPr>
          <p:cNvSpPr txBox="1"/>
          <p:nvPr/>
        </p:nvSpPr>
        <p:spPr>
          <a:xfrm>
            <a:off x="854204" y="3415246"/>
            <a:ext cx="289010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51" name="TextBox 50">
            <a:extLst>
              <a:ext uri="{FF2B5EF4-FFF2-40B4-BE49-F238E27FC236}">
                <a16:creationId xmlns:a16="http://schemas.microsoft.com/office/drawing/2014/main" id="{697ED7DB-DA77-4A7C-9EE2-848926589551}"/>
              </a:ext>
            </a:extLst>
          </p:cNvPr>
          <p:cNvSpPr txBox="1"/>
          <p:nvPr/>
        </p:nvSpPr>
        <p:spPr>
          <a:xfrm>
            <a:off x="1450514" y="4258639"/>
            <a:ext cx="2293797"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Physical evidence</a:t>
            </a:r>
          </a:p>
        </p:txBody>
      </p:sp>
      <p:sp>
        <p:nvSpPr>
          <p:cNvPr id="52" name="TextBox 51">
            <a:extLst>
              <a:ext uri="{FF2B5EF4-FFF2-40B4-BE49-F238E27FC236}">
                <a16:creationId xmlns:a16="http://schemas.microsoft.com/office/drawing/2014/main" id="{263B7436-6F59-4752-87AF-95F925949BB8}"/>
              </a:ext>
            </a:extLst>
          </p:cNvPr>
          <p:cNvSpPr txBox="1"/>
          <p:nvPr/>
        </p:nvSpPr>
        <p:spPr>
          <a:xfrm>
            <a:off x="854204" y="4685022"/>
            <a:ext cx="289010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54" name="TextBox 53">
            <a:extLst>
              <a:ext uri="{FF2B5EF4-FFF2-40B4-BE49-F238E27FC236}">
                <a16:creationId xmlns:a16="http://schemas.microsoft.com/office/drawing/2014/main" id="{32A7BD7F-62A5-496B-BC79-85C957D0C0F8}"/>
              </a:ext>
            </a:extLst>
          </p:cNvPr>
          <p:cNvSpPr txBox="1"/>
          <p:nvPr/>
        </p:nvSpPr>
        <p:spPr>
          <a:xfrm>
            <a:off x="3337510" y="5528415"/>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People</a:t>
            </a:r>
          </a:p>
        </p:txBody>
      </p:sp>
      <p:sp>
        <p:nvSpPr>
          <p:cNvPr id="55" name="TextBox 54">
            <a:extLst>
              <a:ext uri="{FF2B5EF4-FFF2-40B4-BE49-F238E27FC236}">
                <a16:creationId xmlns:a16="http://schemas.microsoft.com/office/drawing/2014/main" id="{2ECD9D30-CA2B-4F75-9A52-3B821F7A14B1}"/>
              </a:ext>
            </a:extLst>
          </p:cNvPr>
          <p:cNvSpPr txBox="1"/>
          <p:nvPr/>
        </p:nvSpPr>
        <p:spPr>
          <a:xfrm>
            <a:off x="1807011" y="5954798"/>
            <a:ext cx="289010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74" name="TextBox 73">
            <a:extLst>
              <a:ext uri="{FF2B5EF4-FFF2-40B4-BE49-F238E27FC236}">
                <a16:creationId xmlns:a16="http://schemas.microsoft.com/office/drawing/2014/main" id="{D6A62EED-B50A-4F4E-9623-E14EF4E00F90}"/>
              </a:ext>
            </a:extLst>
          </p:cNvPr>
          <p:cNvSpPr txBox="1"/>
          <p:nvPr/>
        </p:nvSpPr>
        <p:spPr>
          <a:xfrm flipH="1">
            <a:off x="7494883" y="1719087"/>
            <a:ext cx="16328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Product</a:t>
            </a:r>
          </a:p>
        </p:txBody>
      </p:sp>
      <p:sp>
        <p:nvSpPr>
          <p:cNvPr id="75" name="TextBox 74">
            <a:extLst>
              <a:ext uri="{FF2B5EF4-FFF2-40B4-BE49-F238E27FC236}">
                <a16:creationId xmlns:a16="http://schemas.microsoft.com/office/drawing/2014/main" id="{435FE983-FE65-40AC-A61B-13819A449BAF}"/>
              </a:ext>
            </a:extLst>
          </p:cNvPr>
          <p:cNvSpPr txBox="1"/>
          <p:nvPr/>
        </p:nvSpPr>
        <p:spPr>
          <a:xfrm flipH="1">
            <a:off x="7494882" y="2145470"/>
            <a:ext cx="289010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72" name="TextBox 71">
            <a:extLst>
              <a:ext uri="{FF2B5EF4-FFF2-40B4-BE49-F238E27FC236}">
                <a16:creationId xmlns:a16="http://schemas.microsoft.com/office/drawing/2014/main" id="{107349E2-EA25-41B9-86C9-2ADB7FA2A5C4}"/>
              </a:ext>
            </a:extLst>
          </p:cNvPr>
          <p:cNvSpPr txBox="1"/>
          <p:nvPr/>
        </p:nvSpPr>
        <p:spPr>
          <a:xfrm flipH="1">
            <a:off x="8447690" y="2988863"/>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Price</a:t>
            </a:r>
          </a:p>
        </p:txBody>
      </p:sp>
      <p:sp>
        <p:nvSpPr>
          <p:cNvPr id="73" name="TextBox 72">
            <a:extLst>
              <a:ext uri="{FF2B5EF4-FFF2-40B4-BE49-F238E27FC236}">
                <a16:creationId xmlns:a16="http://schemas.microsoft.com/office/drawing/2014/main" id="{C2299A43-0F9A-451E-8F6C-E3516C2A2B55}"/>
              </a:ext>
            </a:extLst>
          </p:cNvPr>
          <p:cNvSpPr txBox="1"/>
          <p:nvPr/>
        </p:nvSpPr>
        <p:spPr>
          <a:xfrm flipH="1">
            <a:off x="8447689" y="3415246"/>
            <a:ext cx="289010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70" name="TextBox 69">
            <a:extLst>
              <a:ext uri="{FF2B5EF4-FFF2-40B4-BE49-F238E27FC236}">
                <a16:creationId xmlns:a16="http://schemas.microsoft.com/office/drawing/2014/main" id="{911E7772-ECDA-4438-80BD-6667E9F05FCA}"/>
              </a:ext>
            </a:extLst>
          </p:cNvPr>
          <p:cNvSpPr txBox="1"/>
          <p:nvPr/>
        </p:nvSpPr>
        <p:spPr>
          <a:xfrm flipH="1">
            <a:off x="8447690" y="4258639"/>
            <a:ext cx="2293797"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Place</a:t>
            </a:r>
          </a:p>
        </p:txBody>
      </p:sp>
      <p:sp>
        <p:nvSpPr>
          <p:cNvPr id="71" name="TextBox 70">
            <a:extLst>
              <a:ext uri="{FF2B5EF4-FFF2-40B4-BE49-F238E27FC236}">
                <a16:creationId xmlns:a16="http://schemas.microsoft.com/office/drawing/2014/main" id="{4031D6BE-DF8F-40C4-AE04-FD4484F98B64}"/>
              </a:ext>
            </a:extLst>
          </p:cNvPr>
          <p:cNvSpPr txBox="1"/>
          <p:nvPr/>
        </p:nvSpPr>
        <p:spPr>
          <a:xfrm flipH="1">
            <a:off x="8447689" y="4685022"/>
            <a:ext cx="289010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68" name="TextBox 67">
            <a:extLst>
              <a:ext uri="{FF2B5EF4-FFF2-40B4-BE49-F238E27FC236}">
                <a16:creationId xmlns:a16="http://schemas.microsoft.com/office/drawing/2014/main" id="{E68853C6-91E2-42EE-AF80-FC70EFC576B1}"/>
              </a:ext>
            </a:extLst>
          </p:cNvPr>
          <p:cNvSpPr txBox="1"/>
          <p:nvPr/>
        </p:nvSpPr>
        <p:spPr>
          <a:xfrm flipH="1">
            <a:off x="7494883" y="5528415"/>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Promotion</a:t>
            </a:r>
          </a:p>
        </p:txBody>
      </p:sp>
      <p:sp>
        <p:nvSpPr>
          <p:cNvPr id="69" name="TextBox 68">
            <a:extLst>
              <a:ext uri="{FF2B5EF4-FFF2-40B4-BE49-F238E27FC236}">
                <a16:creationId xmlns:a16="http://schemas.microsoft.com/office/drawing/2014/main" id="{502838A1-4781-47EC-B8D0-1B83B499D278}"/>
              </a:ext>
            </a:extLst>
          </p:cNvPr>
          <p:cNvSpPr txBox="1"/>
          <p:nvPr/>
        </p:nvSpPr>
        <p:spPr>
          <a:xfrm flipH="1">
            <a:off x="7494882" y="5954798"/>
            <a:ext cx="289010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in terminated</a:t>
            </a:r>
          </a:p>
        </p:txBody>
      </p:sp>
      <p:sp>
        <p:nvSpPr>
          <p:cNvPr id="77" name="Freeform 79">
            <a:extLst>
              <a:ext uri="{FF2B5EF4-FFF2-40B4-BE49-F238E27FC236}">
                <a16:creationId xmlns:a16="http://schemas.microsoft.com/office/drawing/2014/main" id="{A8A58852-EF95-40FF-A601-65C9985A197E}"/>
              </a:ext>
            </a:extLst>
          </p:cNvPr>
          <p:cNvSpPr>
            <a:spLocks noChangeArrowheads="1"/>
          </p:cNvSpPr>
          <p:nvPr/>
        </p:nvSpPr>
        <p:spPr bwMode="auto">
          <a:xfrm>
            <a:off x="7505480" y="4598115"/>
            <a:ext cx="343120" cy="345658"/>
          </a:xfrm>
          <a:custGeom>
            <a:avLst/>
            <a:gdLst>
              <a:gd name="T0" fmla="*/ 106933 w 479"/>
              <a:gd name="T1" fmla="*/ 0 h 479"/>
              <a:gd name="T2" fmla="*/ 106933 w 479"/>
              <a:gd name="T3" fmla="*/ 0 h 479"/>
              <a:gd name="T4" fmla="*/ 0 w 479"/>
              <a:gd name="T5" fmla="*/ 107725 h 479"/>
              <a:gd name="T6" fmla="*/ 106933 w 479"/>
              <a:gd name="T7" fmla="*/ 215449 h 479"/>
              <a:gd name="T8" fmla="*/ 213866 w 479"/>
              <a:gd name="T9" fmla="*/ 107725 h 479"/>
              <a:gd name="T10" fmla="*/ 106933 w 479"/>
              <a:gd name="T11" fmla="*/ 0 h 479"/>
              <a:gd name="T12" fmla="*/ 198206 w 479"/>
              <a:gd name="T13" fmla="*/ 107725 h 479"/>
              <a:gd name="T14" fmla="*/ 198206 w 479"/>
              <a:gd name="T15" fmla="*/ 107725 h 479"/>
              <a:gd name="T16" fmla="*/ 178520 w 479"/>
              <a:gd name="T17" fmla="*/ 163615 h 479"/>
              <a:gd name="T18" fmla="*/ 174493 w 479"/>
              <a:gd name="T19" fmla="*/ 147840 h 479"/>
              <a:gd name="T20" fmla="*/ 178520 w 479"/>
              <a:gd name="T21" fmla="*/ 115838 h 479"/>
              <a:gd name="T22" fmla="*/ 166439 w 479"/>
              <a:gd name="T23" fmla="*/ 91949 h 479"/>
              <a:gd name="T24" fmla="*/ 142726 w 479"/>
              <a:gd name="T25" fmla="*/ 80230 h 479"/>
              <a:gd name="T26" fmla="*/ 154806 w 479"/>
              <a:gd name="T27" fmla="*/ 39664 h 479"/>
              <a:gd name="T28" fmla="*/ 131093 w 479"/>
              <a:gd name="T29" fmla="*/ 27945 h 479"/>
              <a:gd name="T30" fmla="*/ 134673 w 479"/>
              <a:gd name="T31" fmla="*/ 23889 h 479"/>
              <a:gd name="T32" fmla="*/ 198206 w 479"/>
              <a:gd name="T33" fmla="*/ 107725 h 479"/>
              <a:gd name="T34" fmla="*/ 94853 w 479"/>
              <a:gd name="T35" fmla="*/ 19832 h 479"/>
              <a:gd name="T36" fmla="*/ 94853 w 479"/>
              <a:gd name="T37" fmla="*/ 19832 h 479"/>
              <a:gd name="T38" fmla="*/ 83220 w 479"/>
              <a:gd name="T39" fmla="*/ 27945 h 479"/>
              <a:gd name="T40" fmla="*/ 67113 w 479"/>
              <a:gd name="T41" fmla="*/ 39664 h 479"/>
              <a:gd name="T42" fmla="*/ 51453 w 479"/>
              <a:gd name="T43" fmla="*/ 59947 h 479"/>
              <a:gd name="T44" fmla="*/ 59507 w 479"/>
              <a:gd name="T45" fmla="*/ 71666 h 479"/>
              <a:gd name="T46" fmla="*/ 79193 w 479"/>
              <a:gd name="T47" fmla="*/ 71666 h 479"/>
              <a:gd name="T48" fmla="*/ 110960 w 479"/>
              <a:gd name="T49" fmla="*/ 107725 h 479"/>
              <a:gd name="T50" fmla="*/ 83220 w 479"/>
              <a:gd name="T51" fmla="*/ 131613 h 479"/>
              <a:gd name="T52" fmla="*/ 79193 w 479"/>
              <a:gd name="T53" fmla="*/ 151896 h 479"/>
              <a:gd name="T54" fmla="*/ 79193 w 479"/>
              <a:gd name="T55" fmla="*/ 175785 h 479"/>
              <a:gd name="T56" fmla="*/ 59507 w 479"/>
              <a:gd name="T57" fmla="*/ 155502 h 479"/>
              <a:gd name="T58" fmla="*/ 55480 w 479"/>
              <a:gd name="T59" fmla="*/ 128008 h 479"/>
              <a:gd name="T60" fmla="*/ 39373 w 479"/>
              <a:gd name="T61" fmla="*/ 107725 h 479"/>
              <a:gd name="T62" fmla="*/ 47426 w 479"/>
              <a:gd name="T63" fmla="*/ 83836 h 479"/>
              <a:gd name="T64" fmla="*/ 23713 w 479"/>
              <a:gd name="T65" fmla="*/ 76173 h 479"/>
              <a:gd name="T66" fmla="*/ 94853 w 479"/>
              <a:gd name="T67" fmla="*/ 19832 h 479"/>
              <a:gd name="T68" fmla="*/ 79193 w 479"/>
              <a:gd name="T69" fmla="*/ 195617 h 479"/>
              <a:gd name="T70" fmla="*/ 79193 w 479"/>
              <a:gd name="T71" fmla="*/ 195617 h 479"/>
              <a:gd name="T72" fmla="*/ 91273 w 479"/>
              <a:gd name="T73" fmla="*/ 187504 h 479"/>
              <a:gd name="T74" fmla="*/ 106933 w 479"/>
              <a:gd name="T75" fmla="*/ 183447 h 479"/>
              <a:gd name="T76" fmla="*/ 131093 w 479"/>
              <a:gd name="T77" fmla="*/ 175785 h 479"/>
              <a:gd name="T78" fmla="*/ 158386 w 479"/>
              <a:gd name="T79" fmla="*/ 183447 h 479"/>
              <a:gd name="T80" fmla="*/ 106933 w 479"/>
              <a:gd name="T81" fmla="*/ 199674 h 479"/>
              <a:gd name="T82" fmla="*/ 79193 w 479"/>
              <a:gd name="T83" fmla="*/ 195617 h 479"/>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479" h="479">
                <a:moveTo>
                  <a:pt x="239" y="0"/>
                </a:moveTo>
                <a:lnTo>
                  <a:pt x="239" y="0"/>
                </a:lnTo>
                <a:cubicBezTo>
                  <a:pt x="106" y="0"/>
                  <a:pt x="0" y="106"/>
                  <a:pt x="0" y="239"/>
                </a:cubicBezTo>
                <a:cubicBezTo>
                  <a:pt x="0" y="372"/>
                  <a:pt x="106" y="478"/>
                  <a:pt x="239" y="478"/>
                </a:cubicBezTo>
                <a:cubicBezTo>
                  <a:pt x="372" y="478"/>
                  <a:pt x="478" y="372"/>
                  <a:pt x="478" y="239"/>
                </a:cubicBezTo>
                <a:cubicBezTo>
                  <a:pt x="478" y="106"/>
                  <a:pt x="372" y="0"/>
                  <a:pt x="239" y="0"/>
                </a:cubicBezTo>
                <a:close/>
                <a:moveTo>
                  <a:pt x="443" y="239"/>
                </a:moveTo>
                <a:lnTo>
                  <a:pt x="443" y="239"/>
                </a:lnTo>
                <a:cubicBezTo>
                  <a:pt x="443" y="292"/>
                  <a:pt x="425" y="328"/>
                  <a:pt x="399" y="363"/>
                </a:cubicBezTo>
                <a:cubicBezTo>
                  <a:pt x="390" y="363"/>
                  <a:pt x="381" y="345"/>
                  <a:pt x="390" y="328"/>
                </a:cubicBezTo>
                <a:cubicBezTo>
                  <a:pt x="399" y="310"/>
                  <a:pt x="399" y="275"/>
                  <a:pt x="399" y="257"/>
                </a:cubicBezTo>
                <a:cubicBezTo>
                  <a:pt x="399" y="239"/>
                  <a:pt x="390" y="204"/>
                  <a:pt x="372" y="204"/>
                </a:cubicBezTo>
                <a:cubicBezTo>
                  <a:pt x="346" y="204"/>
                  <a:pt x="337" y="204"/>
                  <a:pt x="319" y="178"/>
                </a:cubicBezTo>
                <a:cubicBezTo>
                  <a:pt x="301" y="124"/>
                  <a:pt x="372" y="115"/>
                  <a:pt x="346" y="88"/>
                </a:cubicBezTo>
                <a:cubicBezTo>
                  <a:pt x="337" y="80"/>
                  <a:pt x="301" y="115"/>
                  <a:pt x="293" y="62"/>
                </a:cubicBezTo>
                <a:lnTo>
                  <a:pt x="301" y="53"/>
                </a:lnTo>
                <a:cubicBezTo>
                  <a:pt x="381" y="80"/>
                  <a:pt x="443" y="150"/>
                  <a:pt x="443" y="239"/>
                </a:cubicBezTo>
                <a:close/>
                <a:moveTo>
                  <a:pt x="212" y="44"/>
                </a:moveTo>
                <a:lnTo>
                  <a:pt x="212" y="44"/>
                </a:lnTo>
                <a:cubicBezTo>
                  <a:pt x="204" y="53"/>
                  <a:pt x="194" y="53"/>
                  <a:pt x="186" y="62"/>
                </a:cubicBezTo>
                <a:cubicBezTo>
                  <a:pt x="168" y="80"/>
                  <a:pt x="159" y="71"/>
                  <a:pt x="150" y="88"/>
                </a:cubicBezTo>
                <a:cubicBezTo>
                  <a:pt x="141" y="106"/>
                  <a:pt x="115" y="124"/>
                  <a:pt x="115" y="133"/>
                </a:cubicBezTo>
                <a:cubicBezTo>
                  <a:pt x="115" y="142"/>
                  <a:pt x="133" y="159"/>
                  <a:pt x="133" y="159"/>
                </a:cubicBezTo>
                <a:cubicBezTo>
                  <a:pt x="141" y="150"/>
                  <a:pt x="159" y="150"/>
                  <a:pt x="177" y="159"/>
                </a:cubicBezTo>
                <a:cubicBezTo>
                  <a:pt x="186" y="159"/>
                  <a:pt x="275" y="169"/>
                  <a:pt x="248" y="239"/>
                </a:cubicBezTo>
                <a:cubicBezTo>
                  <a:pt x="239" y="266"/>
                  <a:pt x="194" y="257"/>
                  <a:pt x="186" y="292"/>
                </a:cubicBezTo>
                <a:cubicBezTo>
                  <a:pt x="186" y="301"/>
                  <a:pt x="186" y="328"/>
                  <a:pt x="177" y="337"/>
                </a:cubicBezTo>
                <a:cubicBezTo>
                  <a:pt x="177" y="345"/>
                  <a:pt x="186" y="390"/>
                  <a:pt x="177" y="390"/>
                </a:cubicBezTo>
                <a:cubicBezTo>
                  <a:pt x="168" y="390"/>
                  <a:pt x="133" y="345"/>
                  <a:pt x="133" y="345"/>
                </a:cubicBezTo>
                <a:cubicBezTo>
                  <a:pt x="133" y="337"/>
                  <a:pt x="124" y="310"/>
                  <a:pt x="124" y="284"/>
                </a:cubicBezTo>
                <a:cubicBezTo>
                  <a:pt x="124" y="266"/>
                  <a:pt x="88" y="266"/>
                  <a:pt x="88" y="239"/>
                </a:cubicBezTo>
                <a:cubicBezTo>
                  <a:pt x="88" y="213"/>
                  <a:pt x="106" y="195"/>
                  <a:pt x="106" y="186"/>
                </a:cubicBezTo>
                <a:cubicBezTo>
                  <a:pt x="97" y="169"/>
                  <a:pt x="62" y="169"/>
                  <a:pt x="53" y="169"/>
                </a:cubicBezTo>
                <a:cubicBezTo>
                  <a:pt x="80" y="97"/>
                  <a:pt x="141" y="53"/>
                  <a:pt x="212" y="44"/>
                </a:cubicBezTo>
                <a:close/>
                <a:moveTo>
                  <a:pt x="177" y="434"/>
                </a:moveTo>
                <a:lnTo>
                  <a:pt x="177" y="434"/>
                </a:lnTo>
                <a:cubicBezTo>
                  <a:pt x="186" y="425"/>
                  <a:pt x="186" y="416"/>
                  <a:pt x="204" y="416"/>
                </a:cubicBezTo>
                <a:cubicBezTo>
                  <a:pt x="212" y="416"/>
                  <a:pt x="221" y="416"/>
                  <a:pt x="239" y="407"/>
                </a:cubicBezTo>
                <a:cubicBezTo>
                  <a:pt x="248" y="407"/>
                  <a:pt x="275" y="398"/>
                  <a:pt x="293" y="390"/>
                </a:cubicBezTo>
                <a:cubicBezTo>
                  <a:pt x="310" y="390"/>
                  <a:pt x="346" y="398"/>
                  <a:pt x="354" y="407"/>
                </a:cubicBezTo>
                <a:cubicBezTo>
                  <a:pt x="319" y="434"/>
                  <a:pt x="284" y="443"/>
                  <a:pt x="239" y="443"/>
                </a:cubicBezTo>
                <a:cubicBezTo>
                  <a:pt x="221" y="443"/>
                  <a:pt x="194" y="443"/>
                  <a:pt x="177" y="434"/>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8" name="Freeform 111">
            <a:extLst>
              <a:ext uri="{FF2B5EF4-FFF2-40B4-BE49-F238E27FC236}">
                <a16:creationId xmlns:a16="http://schemas.microsoft.com/office/drawing/2014/main" id="{4845730B-6D8E-45D0-95F6-ECC096966009}"/>
              </a:ext>
            </a:extLst>
          </p:cNvPr>
          <p:cNvSpPr>
            <a:spLocks noChangeArrowheads="1"/>
          </p:cNvSpPr>
          <p:nvPr/>
        </p:nvSpPr>
        <p:spPr bwMode="auto">
          <a:xfrm>
            <a:off x="7534306" y="3278673"/>
            <a:ext cx="269606" cy="32833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9" name="Freeform 119">
            <a:extLst>
              <a:ext uri="{FF2B5EF4-FFF2-40B4-BE49-F238E27FC236}">
                <a16:creationId xmlns:a16="http://schemas.microsoft.com/office/drawing/2014/main" id="{CFDA25FC-540F-48FE-A254-C0CA046EBDD0}"/>
              </a:ext>
            </a:extLst>
          </p:cNvPr>
          <p:cNvSpPr>
            <a:spLocks noChangeArrowheads="1"/>
          </p:cNvSpPr>
          <p:nvPr/>
        </p:nvSpPr>
        <p:spPr bwMode="auto">
          <a:xfrm>
            <a:off x="6598956" y="2340554"/>
            <a:ext cx="307218" cy="274536"/>
          </a:xfrm>
          <a:custGeom>
            <a:avLst/>
            <a:gdLst>
              <a:gd name="T0" fmla="*/ 199518 w 497"/>
              <a:gd name="T1" fmla="*/ 31535 h 444"/>
              <a:gd name="T2" fmla="*/ 199518 w 497"/>
              <a:gd name="T3" fmla="*/ 31535 h 444"/>
              <a:gd name="T4" fmla="*/ 191861 w 497"/>
              <a:gd name="T5" fmla="*/ 31535 h 444"/>
              <a:gd name="T6" fmla="*/ 191861 w 497"/>
              <a:gd name="T7" fmla="*/ 199574 h 444"/>
              <a:gd name="T8" fmla="*/ 199518 w 497"/>
              <a:gd name="T9" fmla="*/ 199574 h 444"/>
              <a:gd name="T10" fmla="*/ 223388 w 497"/>
              <a:gd name="T11" fmla="*/ 179302 h 444"/>
              <a:gd name="T12" fmla="*/ 223388 w 497"/>
              <a:gd name="T13" fmla="*/ 55863 h 444"/>
              <a:gd name="T14" fmla="*/ 199518 w 497"/>
              <a:gd name="T15" fmla="*/ 31535 h 444"/>
              <a:gd name="T16" fmla="*/ 0 w 497"/>
              <a:gd name="T17" fmla="*/ 55863 h 444"/>
              <a:gd name="T18" fmla="*/ 0 w 497"/>
              <a:gd name="T19" fmla="*/ 55863 h 444"/>
              <a:gd name="T20" fmla="*/ 0 w 497"/>
              <a:gd name="T21" fmla="*/ 179302 h 444"/>
              <a:gd name="T22" fmla="*/ 23870 w 497"/>
              <a:gd name="T23" fmla="*/ 199574 h 444"/>
              <a:gd name="T24" fmla="*/ 31977 w 497"/>
              <a:gd name="T25" fmla="*/ 199574 h 444"/>
              <a:gd name="T26" fmla="*/ 31977 w 497"/>
              <a:gd name="T27" fmla="*/ 31535 h 444"/>
              <a:gd name="T28" fmla="*/ 23870 w 497"/>
              <a:gd name="T29" fmla="*/ 31535 h 444"/>
              <a:gd name="T30" fmla="*/ 0 w 497"/>
              <a:gd name="T31" fmla="*/ 55863 h 444"/>
              <a:gd name="T32" fmla="*/ 151777 w 497"/>
              <a:gd name="T33" fmla="*/ 11713 h 444"/>
              <a:gd name="T34" fmla="*/ 151777 w 497"/>
              <a:gd name="T35" fmla="*/ 11713 h 444"/>
              <a:gd name="T36" fmla="*/ 111694 w 497"/>
              <a:gd name="T37" fmla="*/ 0 h 444"/>
              <a:gd name="T38" fmla="*/ 72061 w 497"/>
              <a:gd name="T39" fmla="*/ 11713 h 444"/>
              <a:gd name="T40" fmla="*/ 72061 w 497"/>
              <a:gd name="T41" fmla="*/ 31535 h 444"/>
              <a:gd name="T42" fmla="*/ 48190 w 497"/>
              <a:gd name="T43" fmla="*/ 31535 h 444"/>
              <a:gd name="T44" fmla="*/ 48190 w 497"/>
              <a:gd name="T45" fmla="*/ 199574 h 444"/>
              <a:gd name="T46" fmla="*/ 175648 w 497"/>
              <a:gd name="T47" fmla="*/ 199574 h 444"/>
              <a:gd name="T48" fmla="*/ 175648 w 497"/>
              <a:gd name="T49" fmla="*/ 31535 h 444"/>
              <a:gd name="T50" fmla="*/ 151777 w 497"/>
              <a:gd name="T51" fmla="*/ 31535 h 444"/>
              <a:gd name="T52" fmla="*/ 151777 w 497"/>
              <a:gd name="T53" fmla="*/ 11713 h 444"/>
              <a:gd name="T54" fmla="*/ 135564 w 497"/>
              <a:gd name="T55" fmla="*/ 31535 h 444"/>
              <a:gd name="T56" fmla="*/ 135564 w 497"/>
              <a:gd name="T57" fmla="*/ 31535 h 444"/>
              <a:gd name="T58" fmla="*/ 87824 w 497"/>
              <a:gd name="T59" fmla="*/ 31535 h 444"/>
              <a:gd name="T60" fmla="*/ 87824 w 497"/>
              <a:gd name="T61" fmla="*/ 19822 h 444"/>
              <a:gd name="T62" fmla="*/ 111694 w 497"/>
              <a:gd name="T63" fmla="*/ 11713 h 444"/>
              <a:gd name="T64" fmla="*/ 135564 w 497"/>
              <a:gd name="T65" fmla="*/ 19822 h 444"/>
              <a:gd name="T66" fmla="*/ 135564 w 497"/>
              <a:gd name="T67" fmla="*/ 31535 h 44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0" name="Freeform 123">
            <a:extLst>
              <a:ext uri="{FF2B5EF4-FFF2-40B4-BE49-F238E27FC236}">
                <a16:creationId xmlns:a16="http://schemas.microsoft.com/office/drawing/2014/main" id="{17210048-1721-42BF-B39F-FFC7864D49EC}"/>
              </a:ext>
            </a:extLst>
          </p:cNvPr>
          <p:cNvSpPr>
            <a:spLocks noChangeArrowheads="1"/>
          </p:cNvSpPr>
          <p:nvPr/>
        </p:nvSpPr>
        <p:spPr bwMode="auto">
          <a:xfrm>
            <a:off x="6576036" y="5529268"/>
            <a:ext cx="317804" cy="325252"/>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1" name="Freeform 7">
            <a:extLst>
              <a:ext uri="{FF2B5EF4-FFF2-40B4-BE49-F238E27FC236}">
                <a16:creationId xmlns:a16="http://schemas.microsoft.com/office/drawing/2014/main" id="{44426B8D-7098-4D64-89FF-0A75E6578EC7}"/>
              </a:ext>
            </a:extLst>
          </p:cNvPr>
          <p:cNvSpPr>
            <a:spLocks noChangeArrowheads="1"/>
          </p:cNvSpPr>
          <p:nvPr/>
        </p:nvSpPr>
        <p:spPr bwMode="auto">
          <a:xfrm>
            <a:off x="5262527" y="5518525"/>
            <a:ext cx="302708" cy="346738"/>
          </a:xfrm>
          <a:custGeom>
            <a:avLst/>
            <a:gdLst>
              <a:gd name="T0" fmla="*/ 142834 w 390"/>
              <a:gd name="T1" fmla="*/ 135603 h 444"/>
              <a:gd name="T2" fmla="*/ 142834 w 390"/>
              <a:gd name="T3" fmla="*/ 135603 h 444"/>
              <a:gd name="T4" fmla="*/ 122685 w 390"/>
              <a:gd name="T5" fmla="*/ 139657 h 444"/>
              <a:gd name="T6" fmla="*/ 63581 w 390"/>
              <a:gd name="T7" fmla="*/ 107671 h 444"/>
              <a:gd name="T8" fmla="*/ 63581 w 390"/>
              <a:gd name="T9" fmla="*/ 100013 h 444"/>
              <a:gd name="T10" fmla="*/ 63581 w 390"/>
              <a:gd name="T11" fmla="*/ 95958 h 444"/>
              <a:gd name="T12" fmla="*/ 122685 w 390"/>
              <a:gd name="T13" fmla="*/ 59917 h 444"/>
              <a:gd name="T14" fmla="*/ 142834 w 390"/>
              <a:gd name="T15" fmla="*/ 68027 h 444"/>
              <a:gd name="T16" fmla="*/ 174177 w 390"/>
              <a:gd name="T17" fmla="*/ 31535 h 444"/>
              <a:gd name="T18" fmla="*/ 142834 w 390"/>
              <a:gd name="T19" fmla="*/ 0 h 444"/>
              <a:gd name="T20" fmla="*/ 111044 w 390"/>
              <a:gd name="T21" fmla="*/ 31535 h 444"/>
              <a:gd name="T22" fmla="*/ 111044 w 390"/>
              <a:gd name="T23" fmla="*/ 40095 h 444"/>
              <a:gd name="T24" fmla="*/ 51492 w 390"/>
              <a:gd name="T25" fmla="*/ 76136 h 444"/>
              <a:gd name="T26" fmla="*/ 31343 w 390"/>
              <a:gd name="T27" fmla="*/ 68027 h 444"/>
              <a:gd name="T28" fmla="*/ 0 w 390"/>
              <a:gd name="T29" fmla="*/ 100013 h 444"/>
              <a:gd name="T30" fmla="*/ 31343 w 390"/>
              <a:gd name="T31" fmla="*/ 135603 h 444"/>
              <a:gd name="T32" fmla="*/ 51492 w 390"/>
              <a:gd name="T33" fmla="*/ 127493 h 444"/>
              <a:gd name="T34" fmla="*/ 111044 w 390"/>
              <a:gd name="T35" fmla="*/ 163534 h 444"/>
              <a:gd name="T36" fmla="*/ 111044 w 390"/>
              <a:gd name="T37" fmla="*/ 167589 h 444"/>
              <a:gd name="T38" fmla="*/ 142834 w 390"/>
              <a:gd name="T39" fmla="*/ 199574 h 444"/>
              <a:gd name="T40" fmla="*/ 174177 w 390"/>
              <a:gd name="T41" fmla="*/ 167589 h 444"/>
              <a:gd name="T42" fmla="*/ 142834 w 390"/>
              <a:gd name="T43" fmla="*/ 135603 h 4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2" name="Freeform 21">
            <a:extLst>
              <a:ext uri="{FF2B5EF4-FFF2-40B4-BE49-F238E27FC236}">
                <a16:creationId xmlns:a16="http://schemas.microsoft.com/office/drawing/2014/main" id="{8A5432F0-54A5-414E-B2A0-36242541EAAF}"/>
              </a:ext>
            </a:extLst>
          </p:cNvPr>
          <p:cNvSpPr>
            <a:spLocks noChangeArrowheads="1"/>
          </p:cNvSpPr>
          <p:nvPr/>
        </p:nvSpPr>
        <p:spPr bwMode="auto">
          <a:xfrm>
            <a:off x="5225350" y="2388966"/>
            <a:ext cx="405262" cy="227064"/>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3" name="Freeform 62">
            <a:extLst>
              <a:ext uri="{FF2B5EF4-FFF2-40B4-BE49-F238E27FC236}">
                <a16:creationId xmlns:a16="http://schemas.microsoft.com/office/drawing/2014/main" id="{15F3D32F-1CB8-4B32-BE39-AF2CBA32D33C}"/>
              </a:ext>
            </a:extLst>
          </p:cNvPr>
          <p:cNvSpPr>
            <a:spLocks noChangeArrowheads="1"/>
          </p:cNvSpPr>
          <p:nvPr/>
        </p:nvSpPr>
        <p:spPr bwMode="auto">
          <a:xfrm>
            <a:off x="4311093" y="4582698"/>
            <a:ext cx="331948" cy="350054"/>
          </a:xfrm>
          <a:custGeom>
            <a:avLst/>
            <a:gdLst>
              <a:gd name="T0" fmla="*/ 63134 w 390"/>
              <a:gd name="T1" fmla="*/ 143628 h 409"/>
              <a:gd name="T2" fmla="*/ 63134 w 390"/>
              <a:gd name="T3" fmla="*/ 143628 h 409"/>
              <a:gd name="T4" fmla="*/ 55522 w 390"/>
              <a:gd name="T5" fmla="*/ 155334 h 409"/>
              <a:gd name="T6" fmla="*/ 27313 w 390"/>
              <a:gd name="T7" fmla="*/ 155334 h 409"/>
              <a:gd name="T8" fmla="*/ 19701 w 390"/>
              <a:gd name="T9" fmla="*/ 140026 h 409"/>
              <a:gd name="T10" fmla="*/ 27313 w 390"/>
              <a:gd name="T11" fmla="*/ 127419 h 409"/>
              <a:gd name="T12" fmla="*/ 59552 w 390"/>
              <a:gd name="T13" fmla="*/ 91850 h 409"/>
              <a:gd name="T14" fmla="*/ 87313 w 390"/>
              <a:gd name="T15" fmla="*/ 83745 h 409"/>
              <a:gd name="T16" fmla="*/ 102984 w 390"/>
              <a:gd name="T17" fmla="*/ 83745 h 409"/>
              <a:gd name="T18" fmla="*/ 102984 w 390"/>
              <a:gd name="T19" fmla="*/ 72039 h 409"/>
              <a:gd name="T20" fmla="*/ 43432 w 390"/>
              <a:gd name="T21" fmla="*/ 75641 h 409"/>
              <a:gd name="T22" fmla="*/ 11642 w 390"/>
              <a:gd name="T23" fmla="*/ 111661 h 409"/>
              <a:gd name="T24" fmla="*/ 0 w 390"/>
              <a:gd name="T25" fmla="*/ 140026 h 409"/>
              <a:gd name="T26" fmla="*/ 11642 w 390"/>
              <a:gd name="T27" fmla="*/ 171543 h 409"/>
              <a:gd name="T28" fmla="*/ 39403 w 390"/>
              <a:gd name="T29" fmla="*/ 183700 h 409"/>
              <a:gd name="T30" fmla="*/ 71193 w 390"/>
              <a:gd name="T31" fmla="*/ 171543 h 409"/>
              <a:gd name="T32" fmla="*/ 79253 w 390"/>
              <a:gd name="T33" fmla="*/ 159837 h 409"/>
              <a:gd name="T34" fmla="*/ 79253 w 390"/>
              <a:gd name="T35" fmla="*/ 143628 h 409"/>
              <a:gd name="T36" fmla="*/ 63134 w 390"/>
              <a:gd name="T37" fmla="*/ 143628 h 409"/>
              <a:gd name="T38" fmla="*/ 162536 w 390"/>
              <a:gd name="T39" fmla="*/ 16209 h 409"/>
              <a:gd name="T40" fmla="*/ 162536 w 390"/>
              <a:gd name="T41" fmla="*/ 16209 h 409"/>
              <a:gd name="T42" fmla="*/ 107014 w 390"/>
              <a:gd name="T43" fmla="*/ 16209 h 409"/>
              <a:gd name="T44" fmla="*/ 94924 w 390"/>
              <a:gd name="T45" fmla="*/ 23863 h 409"/>
              <a:gd name="T46" fmla="*/ 94924 w 390"/>
              <a:gd name="T47" fmla="*/ 40072 h 409"/>
              <a:gd name="T48" fmla="*/ 111044 w 390"/>
              <a:gd name="T49" fmla="*/ 40072 h 409"/>
              <a:gd name="T50" fmla="*/ 122685 w 390"/>
              <a:gd name="T51" fmla="*/ 31967 h 409"/>
              <a:gd name="T52" fmla="*/ 146416 w 390"/>
              <a:gd name="T53" fmla="*/ 31967 h 409"/>
              <a:gd name="T54" fmla="*/ 154476 w 390"/>
              <a:gd name="T55" fmla="*/ 48176 h 409"/>
              <a:gd name="T56" fmla="*/ 146416 w 390"/>
              <a:gd name="T57" fmla="*/ 59883 h 409"/>
              <a:gd name="T58" fmla="*/ 115073 w 390"/>
              <a:gd name="T59" fmla="*/ 95902 h 409"/>
              <a:gd name="T60" fmla="*/ 87313 w 390"/>
              <a:gd name="T61" fmla="*/ 99504 h 409"/>
              <a:gd name="T62" fmla="*/ 71193 w 390"/>
              <a:gd name="T63" fmla="*/ 99504 h 409"/>
              <a:gd name="T64" fmla="*/ 71193 w 390"/>
              <a:gd name="T65" fmla="*/ 115713 h 409"/>
              <a:gd name="T66" fmla="*/ 94924 w 390"/>
              <a:gd name="T67" fmla="*/ 127419 h 409"/>
              <a:gd name="T68" fmla="*/ 126715 w 390"/>
              <a:gd name="T69" fmla="*/ 111661 h 409"/>
              <a:gd name="T70" fmla="*/ 162536 w 390"/>
              <a:gd name="T71" fmla="*/ 75641 h 409"/>
              <a:gd name="T72" fmla="*/ 174177 w 390"/>
              <a:gd name="T73" fmla="*/ 48176 h 409"/>
              <a:gd name="T74" fmla="*/ 162536 w 390"/>
              <a:gd name="T75" fmla="*/ 16209 h 40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4" name="Freeform 160">
            <a:extLst>
              <a:ext uri="{FF2B5EF4-FFF2-40B4-BE49-F238E27FC236}">
                <a16:creationId xmlns:a16="http://schemas.microsoft.com/office/drawing/2014/main" id="{DD95F9A4-8124-4FE4-9A36-CB169F9C079A}"/>
              </a:ext>
            </a:extLst>
          </p:cNvPr>
          <p:cNvSpPr>
            <a:spLocks noChangeArrowheads="1"/>
          </p:cNvSpPr>
          <p:nvPr/>
        </p:nvSpPr>
        <p:spPr bwMode="auto">
          <a:xfrm>
            <a:off x="4305250" y="3279131"/>
            <a:ext cx="348920" cy="300974"/>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44329997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B5FA9B39-E6FB-4791-9A53-D99C90C506BB}"/>
              </a:ext>
            </a:extLst>
          </p:cNvPr>
          <p:cNvSpPr/>
          <p:nvPr/>
        </p:nvSpPr>
        <p:spPr>
          <a:xfrm>
            <a:off x="0" y="4888220"/>
            <a:ext cx="12192000" cy="1969780"/>
          </a:xfrm>
          <a:prstGeom prst="rect">
            <a:avLst/>
          </a:prstGeom>
          <a:solidFill>
            <a:schemeClr val="accent3">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Oval 35">
            <a:extLst>
              <a:ext uri="{FF2B5EF4-FFF2-40B4-BE49-F238E27FC236}">
                <a16:creationId xmlns:a16="http://schemas.microsoft.com/office/drawing/2014/main" id="{1499A9B4-E2F7-423D-B1AF-FD8D678033A4}"/>
              </a:ext>
            </a:extLst>
          </p:cNvPr>
          <p:cNvSpPr/>
          <p:nvPr/>
        </p:nvSpPr>
        <p:spPr>
          <a:xfrm>
            <a:off x="4128952" y="2651085"/>
            <a:ext cx="3662347" cy="36623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0484B1D-ED83-48DF-958D-ED81A9535115}"/>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Target Market</a:t>
            </a:r>
          </a:p>
        </p:txBody>
      </p:sp>
      <p:sp>
        <p:nvSpPr>
          <p:cNvPr id="4" name="TextBox 3">
            <a:extLst>
              <a:ext uri="{FF2B5EF4-FFF2-40B4-BE49-F238E27FC236}">
                <a16:creationId xmlns:a16="http://schemas.microsoft.com/office/drawing/2014/main" id="{8ABB856E-33E9-4E4C-8D78-A9FBD73B6C7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Freeform 10">
            <a:extLst>
              <a:ext uri="{FF2B5EF4-FFF2-40B4-BE49-F238E27FC236}">
                <a16:creationId xmlns:a16="http://schemas.microsoft.com/office/drawing/2014/main" id="{CC917E67-1F76-4E6B-8EDE-81FCA8B19259}"/>
              </a:ext>
            </a:extLst>
          </p:cNvPr>
          <p:cNvSpPr>
            <a:spLocks/>
          </p:cNvSpPr>
          <p:nvPr/>
        </p:nvSpPr>
        <p:spPr bwMode="auto">
          <a:xfrm>
            <a:off x="5644972" y="4446062"/>
            <a:ext cx="635441" cy="341340"/>
          </a:xfrm>
          <a:custGeom>
            <a:avLst/>
            <a:gdLst>
              <a:gd name="T0" fmla="*/ 165 w 330"/>
              <a:gd name="T1" fmla="*/ 154 h 177"/>
              <a:gd name="T2" fmla="*/ 0 w 330"/>
              <a:gd name="T3" fmla="*/ 0 h 177"/>
              <a:gd name="T4" fmla="*/ 0 w 330"/>
              <a:gd name="T5" fmla="*/ 11 h 177"/>
              <a:gd name="T6" fmla="*/ 165 w 330"/>
              <a:gd name="T7" fmla="*/ 177 h 177"/>
              <a:gd name="T8" fmla="*/ 330 w 330"/>
              <a:gd name="T9" fmla="*/ 11 h 177"/>
              <a:gd name="T10" fmla="*/ 330 w 330"/>
              <a:gd name="T11" fmla="*/ 0 h 177"/>
              <a:gd name="T12" fmla="*/ 165 w 330"/>
              <a:gd name="T13" fmla="*/ 154 h 177"/>
            </a:gdLst>
            <a:ahLst/>
            <a:cxnLst>
              <a:cxn ang="0">
                <a:pos x="T0" y="T1"/>
              </a:cxn>
              <a:cxn ang="0">
                <a:pos x="T2" y="T3"/>
              </a:cxn>
              <a:cxn ang="0">
                <a:pos x="T4" y="T5"/>
              </a:cxn>
              <a:cxn ang="0">
                <a:pos x="T6" y="T7"/>
              </a:cxn>
              <a:cxn ang="0">
                <a:pos x="T8" y="T9"/>
              </a:cxn>
              <a:cxn ang="0">
                <a:pos x="T10" y="T11"/>
              </a:cxn>
              <a:cxn ang="0">
                <a:pos x="T12" y="T13"/>
              </a:cxn>
            </a:cxnLst>
            <a:rect l="0" t="0" r="r" b="b"/>
            <a:pathLst>
              <a:path w="330" h="177">
                <a:moveTo>
                  <a:pt x="165" y="154"/>
                </a:moveTo>
                <a:cubicBezTo>
                  <a:pt x="78" y="154"/>
                  <a:pt x="6" y="86"/>
                  <a:pt x="0" y="0"/>
                </a:cubicBezTo>
                <a:cubicBezTo>
                  <a:pt x="0" y="4"/>
                  <a:pt x="0" y="8"/>
                  <a:pt x="0" y="11"/>
                </a:cubicBezTo>
                <a:cubicBezTo>
                  <a:pt x="0" y="103"/>
                  <a:pt x="74" y="177"/>
                  <a:pt x="165" y="177"/>
                </a:cubicBezTo>
                <a:cubicBezTo>
                  <a:pt x="256" y="177"/>
                  <a:pt x="330" y="103"/>
                  <a:pt x="330" y="11"/>
                </a:cubicBezTo>
                <a:cubicBezTo>
                  <a:pt x="330" y="8"/>
                  <a:pt x="330" y="4"/>
                  <a:pt x="330" y="0"/>
                </a:cubicBezTo>
                <a:cubicBezTo>
                  <a:pt x="324" y="86"/>
                  <a:pt x="252" y="154"/>
                  <a:pt x="165" y="15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3F1F1E97-B8F9-44B2-A944-52F8E75BEF7A}"/>
              </a:ext>
            </a:extLst>
          </p:cNvPr>
          <p:cNvSpPr>
            <a:spLocks/>
          </p:cNvSpPr>
          <p:nvPr/>
        </p:nvSpPr>
        <p:spPr bwMode="auto">
          <a:xfrm>
            <a:off x="4758099" y="3202610"/>
            <a:ext cx="2409187" cy="1232785"/>
          </a:xfrm>
          <a:custGeom>
            <a:avLst/>
            <a:gdLst>
              <a:gd name="T0" fmla="*/ 626 w 1252"/>
              <a:gd name="T1" fmla="*/ 28 h 640"/>
              <a:gd name="T2" fmla="*/ 1252 w 1252"/>
              <a:gd name="T3" fmla="*/ 640 h 640"/>
              <a:gd name="T4" fmla="*/ 1252 w 1252"/>
              <a:gd name="T5" fmla="*/ 626 h 640"/>
              <a:gd name="T6" fmla="*/ 626 w 1252"/>
              <a:gd name="T7" fmla="*/ 0 h 640"/>
              <a:gd name="T8" fmla="*/ 0 w 1252"/>
              <a:gd name="T9" fmla="*/ 626 h 640"/>
              <a:gd name="T10" fmla="*/ 0 w 1252"/>
              <a:gd name="T11" fmla="*/ 640 h 640"/>
              <a:gd name="T12" fmla="*/ 626 w 1252"/>
              <a:gd name="T13" fmla="*/ 28 h 640"/>
            </a:gdLst>
            <a:ahLst/>
            <a:cxnLst>
              <a:cxn ang="0">
                <a:pos x="T0" y="T1"/>
              </a:cxn>
              <a:cxn ang="0">
                <a:pos x="T2" y="T3"/>
              </a:cxn>
              <a:cxn ang="0">
                <a:pos x="T4" y="T5"/>
              </a:cxn>
              <a:cxn ang="0">
                <a:pos x="T6" y="T7"/>
              </a:cxn>
              <a:cxn ang="0">
                <a:pos x="T8" y="T9"/>
              </a:cxn>
              <a:cxn ang="0">
                <a:pos x="T10" y="T11"/>
              </a:cxn>
              <a:cxn ang="0">
                <a:pos x="T12" y="T13"/>
              </a:cxn>
            </a:cxnLst>
            <a:rect l="0" t="0" r="r" b="b"/>
            <a:pathLst>
              <a:path w="1252" h="640">
                <a:moveTo>
                  <a:pt x="626" y="28"/>
                </a:moveTo>
                <a:cubicBezTo>
                  <a:pt x="967" y="28"/>
                  <a:pt x="1244" y="301"/>
                  <a:pt x="1252" y="640"/>
                </a:cubicBezTo>
                <a:cubicBezTo>
                  <a:pt x="1252" y="635"/>
                  <a:pt x="1252" y="631"/>
                  <a:pt x="1252" y="626"/>
                </a:cubicBezTo>
                <a:cubicBezTo>
                  <a:pt x="1252" y="280"/>
                  <a:pt x="972" y="0"/>
                  <a:pt x="626" y="0"/>
                </a:cubicBezTo>
                <a:cubicBezTo>
                  <a:pt x="280" y="0"/>
                  <a:pt x="0" y="280"/>
                  <a:pt x="0" y="626"/>
                </a:cubicBezTo>
                <a:cubicBezTo>
                  <a:pt x="0" y="631"/>
                  <a:pt x="0" y="635"/>
                  <a:pt x="0" y="640"/>
                </a:cubicBezTo>
                <a:cubicBezTo>
                  <a:pt x="8" y="301"/>
                  <a:pt x="285" y="28"/>
                  <a:pt x="626" y="2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E41F119D-E84A-4166-970F-D882A542143C}"/>
              </a:ext>
            </a:extLst>
          </p:cNvPr>
          <p:cNvSpPr>
            <a:spLocks noEditPoints="1"/>
          </p:cNvSpPr>
          <p:nvPr/>
        </p:nvSpPr>
        <p:spPr bwMode="auto">
          <a:xfrm>
            <a:off x="4384759" y="2910034"/>
            <a:ext cx="3155868" cy="3157392"/>
          </a:xfrm>
          <a:custGeom>
            <a:avLst/>
            <a:gdLst>
              <a:gd name="T0" fmla="*/ 820 w 1640"/>
              <a:gd name="T1" fmla="*/ 0 h 1640"/>
              <a:gd name="T2" fmla="*/ 0 w 1640"/>
              <a:gd name="T3" fmla="*/ 820 h 1640"/>
              <a:gd name="T4" fmla="*/ 820 w 1640"/>
              <a:gd name="T5" fmla="*/ 1640 h 1640"/>
              <a:gd name="T6" fmla="*/ 1640 w 1640"/>
              <a:gd name="T7" fmla="*/ 820 h 1640"/>
              <a:gd name="T8" fmla="*/ 820 w 1640"/>
              <a:gd name="T9" fmla="*/ 0 h 1640"/>
              <a:gd name="T10" fmla="*/ 820 w 1640"/>
              <a:gd name="T11" fmla="*/ 1576 h 1640"/>
              <a:gd name="T12" fmla="*/ 40 w 1640"/>
              <a:gd name="T13" fmla="*/ 796 h 1640"/>
              <a:gd name="T14" fmla="*/ 820 w 1640"/>
              <a:gd name="T15" fmla="*/ 16 h 1640"/>
              <a:gd name="T16" fmla="*/ 1600 w 1640"/>
              <a:gd name="T17" fmla="*/ 796 h 1640"/>
              <a:gd name="T18" fmla="*/ 820 w 1640"/>
              <a:gd name="T19" fmla="*/ 1576 h 1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0" h="1640">
                <a:moveTo>
                  <a:pt x="820" y="0"/>
                </a:moveTo>
                <a:cubicBezTo>
                  <a:pt x="367" y="0"/>
                  <a:pt x="0" y="367"/>
                  <a:pt x="0" y="820"/>
                </a:cubicBezTo>
                <a:cubicBezTo>
                  <a:pt x="0" y="1273"/>
                  <a:pt x="367" y="1640"/>
                  <a:pt x="820" y="1640"/>
                </a:cubicBezTo>
                <a:cubicBezTo>
                  <a:pt x="1273" y="1640"/>
                  <a:pt x="1640" y="1273"/>
                  <a:pt x="1640" y="820"/>
                </a:cubicBezTo>
                <a:cubicBezTo>
                  <a:pt x="1640" y="367"/>
                  <a:pt x="1273" y="0"/>
                  <a:pt x="820" y="0"/>
                </a:cubicBezTo>
                <a:close/>
                <a:moveTo>
                  <a:pt x="820" y="1576"/>
                </a:moveTo>
                <a:cubicBezTo>
                  <a:pt x="389" y="1576"/>
                  <a:pt x="40" y="1227"/>
                  <a:pt x="40" y="796"/>
                </a:cubicBezTo>
                <a:cubicBezTo>
                  <a:pt x="40" y="365"/>
                  <a:pt x="389" y="16"/>
                  <a:pt x="820" y="16"/>
                </a:cubicBezTo>
                <a:cubicBezTo>
                  <a:pt x="1251" y="16"/>
                  <a:pt x="1600" y="365"/>
                  <a:pt x="1600" y="796"/>
                </a:cubicBezTo>
                <a:cubicBezTo>
                  <a:pt x="1600" y="1227"/>
                  <a:pt x="1251" y="1576"/>
                  <a:pt x="820" y="157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885A73B9-005E-481D-BEE3-907365FA82D3}"/>
              </a:ext>
            </a:extLst>
          </p:cNvPr>
          <p:cNvSpPr>
            <a:spLocks/>
          </p:cNvSpPr>
          <p:nvPr/>
        </p:nvSpPr>
        <p:spPr bwMode="auto">
          <a:xfrm>
            <a:off x="5317348" y="3766431"/>
            <a:ext cx="1290691" cy="681156"/>
          </a:xfrm>
          <a:custGeom>
            <a:avLst/>
            <a:gdLst>
              <a:gd name="T0" fmla="*/ 335 w 670"/>
              <a:gd name="T1" fmla="*/ 38 h 354"/>
              <a:gd name="T2" fmla="*/ 669 w 670"/>
              <a:gd name="T3" fmla="*/ 354 h 354"/>
              <a:gd name="T4" fmla="*/ 670 w 670"/>
              <a:gd name="T5" fmla="*/ 335 h 354"/>
              <a:gd name="T6" fmla="*/ 335 w 670"/>
              <a:gd name="T7" fmla="*/ 0 h 354"/>
              <a:gd name="T8" fmla="*/ 0 w 670"/>
              <a:gd name="T9" fmla="*/ 335 h 354"/>
              <a:gd name="T10" fmla="*/ 1 w 670"/>
              <a:gd name="T11" fmla="*/ 354 h 354"/>
              <a:gd name="T12" fmla="*/ 335 w 670"/>
              <a:gd name="T13" fmla="*/ 38 h 354"/>
            </a:gdLst>
            <a:ahLst/>
            <a:cxnLst>
              <a:cxn ang="0">
                <a:pos x="T0" y="T1"/>
              </a:cxn>
              <a:cxn ang="0">
                <a:pos x="T2" y="T3"/>
              </a:cxn>
              <a:cxn ang="0">
                <a:pos x="T4" y="T5"/>
              </a:cxn>
              <a:cxn ang="0">
                <a:pos x="T6" y="T7"/>
              </a:cxn>
              <a:cxn ang="0">
                <a:pos x="T8" y="T9"/>
              </a:cxn>
              <a:cxn ang="0">
                <a:pos x="T10" y="T11"/>
              </a:cxn>
              <a:cxn ang="0">
                <a:pos x="T12" y="T13"/>
              </a:cxn>
            </a:cxnLst>
            <a:rect l="0" t="0" r="r" b="b"/>
            <a:pathLst>
              <a:path w="670" h="354">
                <a:moveTo>
                  <a:pt x="335" y="38"/>
                </a:moveTo>
                <a:cubicBezTo>
                  <a:pt x="514" y="38"/>
                  <a:pt x="659" y="178"/>
                  <a:pt x="669" y="354"/>
                </a:cubicBezTo>
                <a:cubicBezTo>
                  <a:pt x="669" y="348"/>
                  <a:pt x="670" y="341"/>
                  <a:pt x="670" y="335"/>
                </a:cubicBezTo>
                <a:cubicBezTo>
                  <a:pt x="670" y="150"/>
                  <a:pt x="520" y="0"/>
                  <a:pt x="335" y="0"/>
                </a:cubicBezTo>
                <a:cubicBezTo>
                  <a:pt x="150" y="0"/>
                  <a:pt x="0" y="150"/>
                  <a:pt x="0" y="335"/>
                </a:cubicBezTo>
                <a:cubicBezTo>
                  <a:pt x="0" y="341"/>
                  <a:pt x="1" y="348"/>
                  <a:pt x="1" y="354"/>
                </a:cubicBezTo>
                <a:cubicBezTo>
                  <a:pt x="11" y="178"/>
                  <a:pt x="156" y="38"/>
                  <a:pt x="335" y="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5">
            <a:extLst>
              <a:ext uri="{FF2B5EF4-FFF2-40B4-BE49-F238E27FC236}">
                <a16:creationId xmlns:a16="http://schemas.microsoft.com/office/drawing/2014/main" id="{6433DB47-26A9-49BC-9C92-429E1BCDF7DD}"/>
              </a:ext>
            </a:extLst>
          </p:cNvPr>
          <p:cNvSpPr>
            <a:spLocks noEditPoints="1"/>
          </p:cNvSpPr>
          <p:nvPr/>
        </p:nvSpPr>
        <p:spPr bwMode="auto">
          <a:xfrm>
            <a:off x="4460951" y="2940510"/>
            <a:ext cx="3003484" cy="3003485"/>
          </a:xfrm>
          <a:custGeom>
            <a:avLst/>
            <a:gdLst>
              <a:gd name="T0" fmla="*/ 780 w 1560"/>
              <a:gd name="T1" fmla="*/ 0 h 1560"/>
              <a:gd name="T2" fmla="*/ 0 w 1560"/>
              <a:gd name="T3" fmla="*/ 780 h 1560"/>
              <a:gd name="T4" fmla="*/ 780 w 1560"/>
              <a:gd name="T5" fmla="*/ 1560 h 1560"/>
              <a:gd name="T6" fmla="*/ 1560 w 1560"/>
              <a:gd name="T7" fmla="*/ 780 h 1560"/>
              <a:gd name="T8" fmla="*/ 780 w 1560"/>
              <a:gd name="T9" fmla="*/ 0 h 1560"/>
              <a:gd name="T10" fmla="*/ 780 w 1560"/>
              <a:gd name="T11" fmla="*/ 1388 h 1560"/>
              <a:gd name="T12" fmla="*/ 154 w 1560"/>
              <a:gd name="T13" fmla="*/ 762 h 1560"/>
              <a:gd name="T14" fmla="*/ 780 w 1560"/>
              <a:gd name="T15" fmla="*/ 136 h 1560"/>
              <a:gd name="T16" fmla="*/ 1406 w 1560"/>
              <a:gd name="T17" fmla="*/ 762 h 1560"/>
              <a:gd name="T18" fmla="*/ 780 w 1560"/>
              <a:gd name="T19" fmla="*/ 1388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0" h="1560">
                <a:moveTo>
                  <a:pt x="780" y="0"/>
                </a:moveTo>
                <a:cubicBezTo>
                  <a:pt x="349" y="0"/>
                  <a:pt x="0" y="349"/>
                  <a:pt x="0" y="780"/>
                </a:cubicBezTo>
                <a:cubicBezTo>
                  <a:pt x="0" y="1211"/>
                  <a:pt x="349" y="1560"/>
                  <a:pt x="780" y="1560"/>
                </a:cubicBezTo>
                <a:cubicBezTo>
                  <a:pt x="1211" y="1560"/>
                  <a:pt x="1560" y="1211"/>
                  <a:pt x="1560" y="780"/>
                </a:cubicBezTo>
                <a:cubicBezTo>
                  <a:pt x="1560" y="349"/>
                  <a:pt x="1211" y="0"/>
                  <a:pt x="780" y="0"/>
                </a:cubicBezTo>
                <a:close/>
                <a:moveTo>
                  <a:pt x="780" y="1388"/>
                </a:moveTo>
                <a:cubicBezTo>
                  <a:pt x="434" y="1388"/>
                  <a:pt x="154" y="1108"/>
                  <a:pt x="154" y="762"/>
                </a:cubicBezTo>
                <a:cubicBezTo>
                  <a:pt x="154" y="416"/>
                  <a:pt x="434" y="136"/>
                  <a:pt x="780" y="136"/>
                </a:cubicBezTo>
                <a:cubicBezTo>
                  <a:pt x="1126" y="136"/>
                  <a:pt x="1406" y="416"/>
                  <a:pt x="1406" y="762"/>
                </a:cubicBezTo>
                <a:cubicBezTo>
                  <a:pt x="1406" y="1108"/>
                  <a:pt x="1126" y="1388"/>
                  <a:pt x="780" y="1388"/>
                </a:cubicBezTo>
                <a:close/>
              </a:path>
            </a:pathLst>
          </a:custGeom>
          <a:solidFill>
            <a:srgbClr val="EE35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66741B4A-F532-4338-8310-5121309AC196}"/>
              </a:ext>
            </a:extLst>
          </p:cNvPr>
          <p:cNvSpPr>
            <a:spLocks noEditPoints="1"/>
          </p:cNvSpPr>
          <p:nvPr/>
        </p:nvSpPr>
        <p:spPr bwMode="auto">
          <a:xfrm>
            <a:off x="4460951" y="2940510"/>
            <a:ext cx="3003484" cy="3003485"/>
          </a:xfrm>
          <a:custGeom>
            <a:avLst/>
            <a:gdLst>
              <a:gd name="T0" fmla="*/ 780 w 1560"/>
              <a:gd name="T1" fmla="*/ 0 h 1560"/>
              <a:gd name="T2" fmla="*/ 0 w 1560"/>
              <a:gd name="T3" fmla="*/ 780 h 1560"/>
              <a:gd name="T4" fmla="*/ 780 w 1560"/>
              <a:gd name="T5" fmla="*/ 1560 h 1560"/>
              <a:gd name="T6" fmla="*/ 1560 w 1560"/>
              <a:gd name="T7" fmla="*/ 780 h 1560"/>
              <a:gd name="T8" fmla="*/ 780 w 1560"/>
              <a:gd name="T9" fmla="*/ 0 h 1560"/>
              <a:gd name="T10" fmla="*/ 780 w 1560"/>
              <a:gd name="T11" fmla="*/ 1388 h 1560"/>
              <a:gd name="T12" fmla="*/ 154 w 1560"/>
              <a:gd name="T13" fmla="*/ 762 h 1560"/>
              <a:gd name="T14" fmla="*/ 780 w 1560"/>
              <a:gd name="T15" fmla="*/ 136 h 1560"/>
              <a:gd name="T16" fmla="*/ 1406 w 1560"/>
              <a:gd name="T17" fmla="*/ 762 h 1560"/>
              <a:gd name="T18" fmla="*/ 780 w 1560"/>
              <a:gd name="T19" fmla="*/ 1388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0" h="1560">
                <a:moveTo>
                  <a:pt x="780" y="0"/>
                </a:moveTo>
                <a:cubicBezTo>
                  <a:pt x="349" y="0"/>
                  <a:pt x="0" y="349"/>
                  <a:pt x="0" y="780"/>
                </a:cubicBezTo>
                <a:cubicBezTo>
                  <a:pt x="0" y="1211"/>
                  <a:pt x="349" y="1560"/>
                  <a:pt x="780" y="1560"/>
                </a:cubicBezTo>
                <a:cubicBezTo>
                  <a:pt x="1211" y="1560"/>
                  <a:pt x="1560" y="1211"/>
                  <a:pt x="1560" y="780"/>
                </a:cubicBezTo>
                <a:cubicBezTo>
                  <a:pt x="1560" y="349"/>
                  <a:pt x="1211" y="0"/>
                  <a:pt x="780" y="0"/>
                </a:cubicBezTo>
                <a:close/>
                <a:moveTo>
                  <a:pt x="780" y="1388"/>
                </a:moveTo>
                <a:cubicBezTo>
                  <a:pt x="434" y="1388"/>
                  <a:pt x="154" y="1108"/>
                  <a:pt x="154" y="762"/>
                </a:cubicBezTo>
                <a:cubicBezTo>
                  <a:pt x="154" y="416"/>
                  <a:pt x="434" y="136"/>
                  <a:pt x="780" y="136"/>
                </a:cubicBezTo>
                <a:cubicBezTo>
                  <a:pt x="1126" y="136"/>
                  <a:pt x="1406" y="416"/>
                  <a:pt x="1406" y="762"/>
                </a:cubicBezTo>
                <a:cubicBezTo>
                  <a:pt x="1406" y="1108"/>
                  <a:pt x="1126" y="1388"/>
                  <a:pt x="780" y="1388"/>
                </a:cubicBezTo>
                <a:close/>
              </a:path>
            </a:pathLst>
          </a:custGeom>
          <a:solidFill>
            <a:schemeClr val="accent3"/>
          </a:solidFill>
          <a:ln w="19050">
            <a:solidFill>
              <a:schemeClr val="accent2"/>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8">
            <a:extLst>
              <a:ext uri="{FF2B5EF4-FFF2-40B4-BE49-F238E27FC236}">
                <a16:creationId xmlns:a16="http://schemas.microsoft.com/office/drawing/2014/main" id="{96F94E60-9067-4B4A-B90C-4E3A14EC8EC6}"/>
              </a:ext>
            </a:extLst>
          </p:cNvPr>
          <p:cNvSpPr>
            <a:spLocks noChangeArrowheads="1"/>
          </p:cNvSpPr>
          <p:nvPr/>
        </p:nvSpPr>
        <p:spPr bwMode="auto">
          <a:xfrm>
            <a:off x="5644972" y="4106246"/>
            <a:ext cx="635441" cy="636964"/>
          </a:xfrm>
          <a:prstGeom prst="ellipse">
            <a:avLst/>
          </a:prstGeom>
          <a:solidFill>
            <a:schemeClr val="accent1"/>
          </a:solidFill>
          <a:ln w="12700">
            <a:solidFill>
              <a:schemeClr val="accent1">
                <a:lumMod val="60000"/>
                <a:lumOff val="4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9">
            <a:extLst>
              <a:ext uri="{FF2B5EF4-FFF2-40B4-BE49-F238E27FC236}">
                <a16:creationId xmlns:a16="http://schemas.microsoft.com/office/drawing/2014/main" id="{1C63E742-C805-47A1-8AF4-45C08CECA774}"/>
              </a:ext>
            </a:extLst>
          </p:cNvPr>
          <p:cNvSpPr>
            <a:spLocks noChangeArrowheads="1"/>
          </p:cNvSpPr>
          <p:nvPr/>
        </p:nvSpPr>
        <p:spPr bwMode="auto">
          <a:xfrm>
            <a:off x="5814119" y="4275392"/>
            <a:ext cx="297149" cy="298672"/>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A57572C1-CD3D-4560-8B79-9109406B869E}"/>
              </a:ext>
            </a:extLst>
          </p:cNvPr>
          <p:cNvSpPr>
            <a:spLocks/>
          </p:cNvSpPr>
          <p:nvPr/>
        </p:nvSpPr>
        <p:spPr bwMode="auto">
          <a:xfrm>
            <a:off x="5038485" y="3510426"/>
            <a:ext cx="1848415" cy="1848416"/>
          </a:xfrm>
          <a:custGeom>
            <a:avLst/>
            <a:gdLst>
              <a:gd name="T0" fmla="*/ 480 w 960"/>
              <a:gd name="T1" fmla="*/ 0 h 960"/>
              <a:gd name="T2" fmla="*/ 948 w 960"/>
              <a:gd name="T3" fmla="*/ 468 h 960"/>
              <a:gd name="T4" fmla="*/ 480 w 960"/>
              <a:gd name="T5" fmla="*/ 936 h 960"/>
              <a:gd name="T6" fmla="*/ 12 w 960"/>
              <a:gd name="T7" fmla="*/ 468 h 960"/>
              <a:gd name="T8" fmla="*/ 480 w 960"/>
              <a:gd name="T9" fmla="*/ 0 h 960"/>
              <a:gd name="T10" fmla="*/ 0 w 960"/>
              <a:gd name="T11" fmla="*/ 480 h 960"/>
              <a:gd name="T12" fmla="*/ 480 w 960"/>
              <a:gd name="T13" fmla="*/ 960 h 960"/>
              <a:gd name="T14" fmla="*/ 960 w 960"/>
              <a:gd name="T15" fmla="*/ 480 h 960"/>
              <a:gd name="T16" fmla="*/ 480 w 960"/>
              <a:gd name="T17" fmla="*/ 0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0" h="960">
                <a:moveTo>
                  <a:pt x="480" y="0"/>
                </a:moveTo>
                <a:cubicBezTo>
                  <a:pt x="738" y="0"/>
                  <a:pt x="948" y="210"/>
                  <a:pt x="948" y="468"/>
                </a:cubicBezTo>
                <a:cubicBezTo>
                  <a:pt x="948" y="727"/>
                  <a:pt x="738" y="936"/>
                  <a:pt x="480" y="936"/>
                </a:cubicBezTo>
                <a:cubicBezTo>
                  <a:pt x="222" y="936"/>
                  <a:pt x="12" y="727"/>
                  <a:pt x="12" y="468"/>
                </a:cubicBezTo>
                <a:cubicBezTo>
                  <a:pt x="12" y="210"/>
                  <a:pt x="222" y="0"/>
                  <a:pt x="480" y="0"/>
                </a:cubicBezTo>
                <a:cubicBezTo>
                  <a:pt x="215" y="0"/>
                  <a:pt x="0" y="215"/>
                  <a:pt x="0" y="480"/>
                </a:cubicBezTo>
                <a:cubicBezTo>
                  <a:pt x="0" y="745"/>
                  <a:pt x="215" y="960"/>
                  <a:pt x="480" y="960"/>
                </a:cubicBezTo>
                <a:cubicBezTo>
                  <a:pt x="745" y="960"/>
                  <a:pt x="960" y="745"/>
                  <a:pt x="960" y="480"/>
                </a:cubicBezTo>
                <a:cubicBezTo>
                  <a:pt x="960" y="215"/>
                  <a:pt x="745" y="0"/>
                  <a:pt x="480"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EAA933CD-0BFD-4FF4-8483-C85069D8A439}"/>
              </a:ext>
            </a:extLst>
          </p:cNvPr>
          <p:cNvSpPr>
            <a:spLocks noEditPoints="1"/>
          </p:cNvSpPr>
          <p:nvPr/>
        </p:nvSpPr>
        <p:spPr bwMode="auto">
          <a:xfrm>
            <a:off x="5061343" y="3510426"/>
            <a:ext cx="1802700" cy="1802701"/>
          </a:xfrm>
          <a:custGeom>
            <a:avLst/>
            <a:gdLst>
              <a:gd name="T0" fmla="*/ 468 w 936"/>
              <a:gd name="T1" fmla="*/ 0 h 936"/>
              <a:gd name="T2" fmla="*/ 0 w 936"/>
              <a:gd name="T3" fmla="*/ 468 h 936"/>
              <a:gd name="T4" fmla="*/ 468 w 936"/>
              <a:gd name="T5" fmla="*/ 936 h 936"/>
              <a:gd name="T6" fmla="*/ 936 w 936"/>
              <a:gd name="T7" fmla="*/ 468 h 936"/>
              <a:gd name="T8" fmla="*/ 468 w 936"/>
              <a:gd name="T9" fmla="*/ 0 h 936"/>
              <a:gd name="T10" fmla="*/ 468 w 936"/>
              <a:gd name="T11" fmla="*/ 803 h 936"/>
              <a:gd name="T12" fmla="*/ 133 w 936"/>
              <a:gd name="T13" fmla="*/ 468 h 936"/>
              <a:gd name="T14" fmla="*/ 468 w 936"/>
              <a:gd name="T15" fmla="*/ 133 h 936"/>
              <a:gd name="T16" fmla="*/ 803 w 936"/>
              <a:gd name="T17" fmla="*/ 468 h 936"/>
              <a:gd name="T18" fmla="*/ 468 w 936"/>
              <a:gd name="T19" fmla="*/ 803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6" h="936">
                <a:moveTo>
                  <a:pt x="468" y="0"/>
                </a:moveTo>
                <a:cubicBezTo>
                  <a:pt x="210" y="0"/>
                  <a:pt x="0" y="210"/>
                  <a:pt x="0" y="468"/>
                </a:cubicBezTo>
                <a:cubicBezTo>
                  <a:pt x="0" y="727"/>
                  <a:pt x="210" y="936"/>
                  <a:pt x="468" y="936"/>
                </a:cubicBezTo>
                <a:cubicBezTo>
                  <a:pt x="726" y="936"/>
                  <a:pt x="936" y="727"/>
                  <a:pt x="936" y="468"/>
                </a:cubicBezTo>
                <a:cubicBezTo>
                  <a:pt x="936" y="210"/>
                  <a:pt x="726" y="0"/>
                  <a:pt x="468" y="0"/>
                </a:cubicBezTo>
                <a:close/>
                <a:moveTo>
                  <a:pt x="468" y="803"/>
                </a:moveTo>
                <a:cubicBezTo>
                  <a:pt x="283" y="803"/>
                  <a:pt x="133" y="653"/>
                  <a:pt x="133" y="468"/>
                </a:cubicBezTo>
                <a:cubicBezTo>
                  <a:pt x="133" y="283"/>
                  <a:pt x="283" y="133"/>
                  <a:pt x="468" y="133"/>
                </a:cubicBezTo>
                <a:cubicBezTo>
                  <a:pt x="653" y="133"/>
                  <a:pt x="803" y="283"/>
                  <a:pt x="803" y="468"/>
                </a:cubicBezTo>
                <a:cubicBezTo>
                  <a:pt x="803" y="653"/>
                  <a:pt x="653" y="803"/>
                  <a:pt x="468" y="803"/>
                </a:cubicBezTo>
                <a:close/>
              </a:path>
            </a:pathLst>
          </a:custGeom>
          <a:solidFill>
            <a:schemeClr val="accent2"/>
          </a:solidFill>
          <a:ln w="19050">
            <a:solidFill>
              <a:schemeClr val="accent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C59A9D2C-C0B9-4DDE-A640-BE65C98C0677}"/>
              </a:ext>
            </a:extLst>
          </p:cNvPr>
          <p:cNvSpPr>
            <a:spLocks/>
          </p:cNvSpPr>
          <p:nvPr/>
        </p:nvSpPr>
        <p:spPr bwMode="auto">
          <a:xfrm>
            <a:off x="5853738" y="4045292"/>
            <a:ext cx="1596982" cy="495248"/>
          </a:xfrm>
          <a:custGeom>
            <a:avLst/>
            <a:gdLst>
              <a:gd name="T0" fmla="*/ 809 w 830"/>
              <a:gd name="T1" fmla="*/ 0 h 257"/>
              <a:gd name="T2" fmla="*/ 662 w 830"/>
              <a:gd name="T3" fmla="*/ 29 h 257"/>
              <a:gd name="T4" fmla="*/ 48 w 830"/>
              <a:gd name="T5" fmla="*/ 148 h 257"/>
              <a:gd name="T6" fmla="*/ 6 w 830"/>
              <a:gd name="T7" fmla="*/ 210 h 257"/>
              <a:gd name="T8" fmla="*/ 68 w 830"/>
              <a:gd name="T9" fmla="*/ 252 h 257"/>
              <a:gd name="T10" fmla="*/ 681 w 830"/>
              <a:gd name="T11" fmla="*/ 133 h 257"/>
              <a:gd name="T12" fmla="*/ 830 w 830"/>
              <a:gd name="T13" fmla="*/ 104 h 257"/>
              <a:gd name="T14" fmla="*/ 809 w 830"/>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0" h="257">
                <a:moveTo>
                  <a:pt x="809" y="0"/>
                </a:moveTo>
                <a:cubicBezTo>
                  <a:pt x="662" y="29"/>
                  <a:pt x="662" y="29"/>
                  <a:pt x="662" y="29"/>
                </a:cubicBezTo>
                <a:cubicBezTo>
                  <a:pt x="48" y="148"/>
                  <a:pt x="48" y="148"/>
                  <a:pt x="48" y="148"/>
                </a:cubicBezTo>
                <a:cubicBezTo>
                  <a:pt x="19" y="153"/>
                  <a:pt x="0" y="181"/>
                  <a:pt x="6" y="210"/>
                </a:cubicBezTo>
                <a:cubicBezTo>
                  <a:pt x="11" y="238"/>
                  <a:pt x="39" y="257"/>
                  <a:pt x="68" y="252"/>
                </a:cubicBezTo>
                <a:cubicBezTo>
                  <a:pt x="681" y="133"/>
                  <a:pt x="681" y="133"/>
                  <a:pt x="681" y="133"/>
                </a:cubicBezTo>
                <a:cubicBezTo>
                  <a:pt x="830" y="104"/>
                  <a:pt x="830" y="104"/>
                  <a:pt x="830" y="104"/>
                </a:cubicBezTo>
                <a:cubicBezTo>
                  <a:pt x="826" y="69"/>
                  <a:pt x="819" y="34"/>
                  <a:pt x="809" y="0"/>
                </a:cubicBezTo>
                <a:close/>
              </a:path>
            </a:pathLst>
          </a:custGeom>
          <a:solidFill>
            <a:schemeClr val="tx2">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A161D7D4-F7DD-4A29-B11D-47B0DD9AEAB9}"/>
              </a:ext>
            </a:extLst>
          </p:cNvPr>
          <p:cNvSpPr>
            <a:spLocks/>
          </p:cNvSpPr>
          <p:nvPr/>
        </p:nvSpPr>
        <p:spPr bwMode="auto">
          <a:xfrm>
            <a:off x="5873548" y="2419358"/>
            <a:ext cx="2116611" cy="2092230"/>
          </a:xfrm>
          <a:custGeom>
            <a:avLst/>
            <a:gdLst>
              <a:gd name="T0" fmla="*/ 91 w 1099"/>
              <a:gd name="T1" fmla="*/ 1067 h 1087"/>
              <a:gd name="T2" fmla="*/ 19 w 1099"/>
              <a:gd name="T3" fmla="*/ 1067 h 1087"/>
              <a:gd name="T4" fmla="*/ 19 w 1099"/>
              <a:gd name="T5" fmla="*/ 1067 h 1087"/>
              <a:gd name="T6" fmla="*/ 20 w 1099"/>
              <a:gd name="T7" fmla="*/ 995 h 1087"/>
              <a:gd name="T8" fmla="*/ 1007 w 1099"/>
              <a:gd name="T9" fmla="*/ 20 h 1087"/>
              <a:gd name="T10" fmla="*/ 1079 w 1099"/>
              <a:gd name="T11" fmla="*/ 21 h 1087"/>
              <a:gd name="T12" fmla="*/ 1079 w 1099"/>
              <a:gd name="T13" fmla="*/ 21 h 1087"/>
              <a:gd name="T14" fmla="*/ 1078 w 1099"/>
              <a:gd name="T15" fmla="*/ 92 h 1087"/>
              <a:gd name="T16" fmla="*/ 91 w 1099"/>
              <a:gd name="T17" fmla="*/ 1067 h 1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9" h="1087">
                <a:moveTo>
                  <a:pt x="91" y="1067"/>
                </a:moveTo>
                <a:cubicBezTo>
                  <a:pt x="71" y="1087"/>
                  <a:pt x="39" y="1087"/>
                  <a:pt x="19" y="1067"/>
                </a:cubicBezTo>
                <a:cubicBezTo>
                  <a:pt x="19" y="1067"/>
                  <a:pt x="19" y="1067"/>
                  <a:pt x="19" y="1067"/>
                </a:cubicBezTo>
                <a:cubicBezTo>
                  <a:pt x="0" y="1047"/>
                  <a:pt x="0" y="1015"/>
                  <a:pt x="20" y="995"/>
                </a:cubicBezTo>
                <a:cubicBezTo>
                  <a:pt x="1007" y="20"/>
                  <a:pt x="1007" y="20"/>
                  <a:pt x="1007" y="20"/>
                </a:cubicBezTo>
                <a:cubicBezTo>
                  <a:pt x="1027" y="0"/>
                  <a:pt x="1059" y="1"/>
                  <a:pt x="1079" y="21"/>
                </a:cubicBezTo>
                <a:cubicBezTo>
                  <a:pt x="1079" y="21"/>
                  <a:pt x="1079" y="21"/>
                  <a:pt x="1079" y="21"/>
                </a:cubicBezTo>
                <a:cubicBezTo>
                  <a:pt x="1099" y="41"/>
                  <a:pt x="1098" y="73"/>
                  <a:pt x="1078" y="92"/>
                </a:cubicBezTo>
                <a:lnTo>
                  <a:pt x="91" y="1067"/>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86DF3162-D37C-4A41-B649-2AD866CA64D5}"/>
              </a:ext>
            </a:extLst>
          </p:cNvPr>
          <p:cNvSpPr>
            <a:spLocks/>
          </p:cNvSpPr>
          <p:nvPr/>
        </p:nvSpPr>
        <p:spPr bwMode="auto">
          <a:xfrm>
            <a:off x="5946692" y="2494025"/>
            <a:ext cx="1988608" cy="1964228"/>
          </a:xfrm>
          <a:custGeom>
            <a:avLst/>
            <a:gdLst>
              <a:gd name="T0" fmla="*/ 1018 w 1033"/>
              <a:gd name="T1" fmla="*/ 0 h 1020"/>
              <a:gd name="T2" fmla="*/ 1011 w 1033"/>
              <a:gd name="T3" fmla="*/ 62 h 1020"/>
              <a:gd name="T4" fmla="*/ 62 w 1033"/>
              <a:gd name="T5" fmla="*/ 998 h 1020"/>
              <a:gd name="T6" fmla="*/ 0 w 1033"/>
              <a:gd name="T7" fmla="*/ 1005 h 1020"/>
              <a:gd name="T8" fmla="*/ 1018 w 1033"/>
              <a:gd name="T9" fmla="*/ 0 h 1020"/>
            </a:gdLst>
            <a:ahLst/>
            <a:cxnLst>
              <a:cxn ang="0">
                <a:pos x="T0" y="T1"/>
              </a:cxn>
              <a:cxn ang="0">
                <a:pos x="T2" y="T3"/>
              </a:cxn>
              <a:cxn ang="0">
                <a:pos x="T4" y="T5"/>
              </a:cxn>
              <a:cxn ang="0">
                <a:pos x="T6" y="T7"/>
              </a:cxn>
              <a:cxn ang="0">
                <a:pos x="T8" y="T9"/>
              </a:cxn>
            </a:cxnLst>
            <a:rect l="0" t="0" r="r" b="b"/>
            <a:pathLst>
              <a:path w="1033" h="1020">
                <a:moveTo>
                  <a:pt x="1018" y="0"/>
                </a:moveTo>
                <a:cubicBezTo>
                  <a:pt x="1033" y="15"/>
                  <a:pt x="1030" y="43"/>
                  <a:pt x="1011" y="62"/>
                </a:cubicBezTo>
                <a:cubicBezTo>
                  <a:pt x="62" y="998"/>
                  <a:pt x="62" y="998"/>
                  <a:pt x="62" y="998"/>
                </a:cubicBezTo>
                <a:cubicBezTo>
                  <a:pt x="43" y="1017"/>
                  <a:pt x="15" y="1020"/>
                  <a:pt x="0" y="1005"/>
                </a:cubicBezTo>
                <a:lnTo>
                  <a:pt x="1018" y="0"/>
                </a:lnTo>
                <a:close/>
              </a:path>
            </a:pathLst>
          </a:custGeom>
          <a:solidFill>
            <a:srgbClr val="4F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 name="Group 1">
            <a:extLst>
              <a:ext uri="{FF2B5EF4-FFF2-40B4-BE49-F238E27FC236}">
                <a16:creationId xmlns:a16="http://schemas.microsoft.com/office/drawing/2014/main" id="{F7A47DD8-0DF6-7E4D-9653-30D205436C52}"/>
              </a:ext>
            </a:extLst>
          </p:cNvPr>
          <p:cNvGrpSpPr/>
          <p:nvPr/>
        </p:nvGrpSpPr>
        <p:grpSpPr>
          <a:xfrm>
            <a:off x="6937186" y="2068874"/>
            <a:ext cx="1403455" cy="1389741"/>
            <a:chOff x="6937186" y="2068874"/>
            <a:chExt cx="1403455" cy="1389741"/>
          </a:xfrm>
        </p:grpSpPr>
        <p:sp>
          <p:nvSpPr>
            <p:cNvPr id="20" name="Freeform 16">
              <a:extLst>
                <a:ext uri="{FF2B5EF4-FFF2-40B4-BE49-F238E27FC236}">
                  <a16:creationId xmlns:a16="http://schemas.microsoft.com/office/drawing/2014/main" id="{95D2F350-50C9-4142-A421-BB62500CCE18}"/>
                </a:ext>
              </a:extLst>
            </p:cNvPr>
            <p:cNvSpPr>
              <a:spLocks/>
            </p:cNvSpPr>
            <p:nvPr/>
          </p:nvSpPr>
          <p:spPr bwMode="auto">
            <a:xfrm>
              <a:off x="7216049" y="2620504"/>
              <a:ext cx="1124592" cy="838111"/>
            </a:xfrm>
            <a:custGeom>
              <a:avLst/>
              <a:gdLst>
                <a:gd name="T0" fmla="*/ 738 w 738"/>
                <a:gd name="T1" fmla="*/ 115 h 550"/>
                <a:gd name="T2" fmla="*/ 423 w 738"/>
                <a:gd name="T3" fmla="*/ 0 h 550"/>
                <a:gd name="T4" fmla="*/ 0 w 738"/>
                <a:gd name="T5" fmla="*/ 429 h 550"/>
                <a:gd name="T6" fmla="*/ 306 w 738"/>
                <a:gd name="T7" fmla="*/ 550 h 550"/>
                <a:gd name="T8" fmla="*/ 738 w 738"/>
                <a:gd name="T9" fmla="*/ 115 h 550"/>
              </a:gdLst>
              <a:ahLst/>
              <a:cxnLst>
                <a:cxn ang="0">
                  <a:pos x="T0" y="T1"/>
                </a:cxn>
                <a:cxn ang="0">
                  <a:pos x="T2" y="T3"/>
                </a:cxn>
                <a:cxn ang="0">
                  <a:pos x="T4" y="T5"/>
                </a:cxn>
                <a:cxn ang="0">
                  <a:pos x="T6" y="T7"/>
                </a:cxn>
                <a:cxn ang="0">
                  <a:pos x="T8" y="T9"/>
                </a:cxn>
              </a:cxnLst>
              <a:rect l="0" t="0" r="r" b="b"/>
              <a:pathLst>
                <a:path w="738" h="550">
                  <a:moveTo>
                    <a:pt x="738" y="115"/>
                  </a:moveTo>
                  <a:lnTo>
                    <a:pt x="423" y="0"/>
                  </a:lnTo>
                  <a:lnTo>
                    <a:pt x="0" y="429"/>
                  </a:lnTo>
                  <a:lnTo>
                    <a:pt x="306" y="550"/>
                  </a:lnTo>
                  <a:lnTo>
                    <a:pt x="738" y="11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7">
              <a:extLst>
                <a:ext uri="{FF2B5EF4-FFF2-40B4-BE49-F238E27FC236}">
                  <a16:creationId xmlns:a16="http://schemas.microsoft.com/office/drawing/2014/main" id="{9F75DC80-D920-4FC1-9917-9455855F852B}"/>
                </a:ext>
              </a:extLst>
            </p:cNvPr>
            <p:cNvSpPr>
              <a:spLocks/>
            </p:cNvSpPr>
            <p:nvPr/>
          </p:nvSpPr>
          <p:spPr bwMode="auto">
            <a:xfrm>
              <a:off x="7316622" y="3129466"/>
              <a:ext cx="515057" cy="220957"/>
            </a:xfrm>
            <a:custGeom>
              <a:avLst/>
              <a:gdLst>
                <a:gd name="T0" fmla="*/ 309 w 338"/>
                <a:gd name="T1" fmla="*/ 145 h 145"/>
                <a:gd name="T2" fmla="*/ 0 w 338"/>
                <a:gd name="T3" fmla="*/ 28 h 145"/>
                <a:gd name="T4" fmla="*/ 27 w 338"/>
                <a:gd name="T5" fmla="*/ 0 h 145"/>
                <a:gd name="T6" fmla="*/ 338 w 338"/>
                <a:gd name="T7" fmla="*/ 117 h 145"/>
                <a:gd name="T8" fmla="*/ 309 w 338"/>
                <a:gd name="T9" fmla="*/ 145 h 145"/>
              </a:gdLst>
              <a:ahLst/>
              <a:cxnLst>
                <a:cxn ang="0">
                  <a:pos x="T0" y="T1"/>
                </a:cxn>
                <a:cxn ang="0">
                  <a:pos x="T2" y="T3"/>
                </a:cxn>
                <a:cxn ang="0">
                  <a:pos x="T4" y="T5"/>
                </a:cxn>
                <a:cxn ang="0">
                  <a:pos x="T6" y="T7"/>
                </a:cxn>
                <a:cxn ang="0">
                  <a:pos x="T8" y="T9"/>
                </a:cxn>
              </a:cxnLst>
              <a:rect l="0" t="0" r="r" b="b"/>
              <a:pathLst>
                <a:path w="338" h="145">
                  <a:moveTo>
                    <a:pt x="309" y="145"/>
                  </a:moveTo>
                  <a:lnTo>
                    <a:pt x="0" y="28"/>
                  </a:lnTo>
                  <a:lnTo>
                    <a:pt x="27" y="0"/>
                  </a:lnTo>
                  <a:lnTo>
                    <a:pt x="338" y="117"/>
                  </a:lnTo>
                  <a:lnTo>
                    <a:pt x="309" y="14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8">
              <a:extLst>
                <a:ext uri="{FF2B5EF4-FFF2-40B4-BE49-F238E27FC236}">
                  <a16:creationId xmlns:a16="http://schemas.microsoft.com/office/drawing/2014/main" id="{3990F84C-ABC2-4BF9-B5D0-272D814C3093}"/>
                </a:ext>
              </a:extLst>
            </p:cNvPr>
            <p:cNvSpPr>
              <a:spLocks/>
            </p:cNvSpPr>
            <p:nvPr/>
          </p:nvSpPr>
          <p:spPr bwMode="auto">
            <a:xfrm>
              <a:off x="7447672" y="2998416"/>
              <a:ext cx="513534" cy="220957"/>
            </a:xfrm>
            <a:custGeom>
              <a:avLst/>
              <a:gdLst>
                <a:gd name="T0" fmla="*/ 309 w 337"/>
                <a:gd name="T1" fmla="*/ 145 h 145"/>
                <a:gd name="T2" fmla="*/ 0 w 337"/>
                <a:gd name="T3" fmla="*/ 28 h 145"/>
                <a:gd name="T4" fmla="*/ 27 w 337"/>
                <a:gd name="T5" fmla="*/ 0 h 145"/>
                <a:gd name="T6" fmla="*/ 337 w 337"/>
                <a:gd name="T7" fmla="*/ 118 h 145"/>
                <a:gd name="T8" fmla="*/ 309 w 337"/>
                <a:gd name="T9" fmla="*/ 145 h 145"/>
              </a:gdLst>
              <a:ahLst/>
              <a:cxnLst>
                <a:cxn ang="0">
                  <a:pos x="T0" y="T1"/>
                </a:cxn>
                <a:cxn ang="0">
                  <a:pos x="T2" y="T3"/>
                </a:cxn>
                <a:cxn ang="0">
                  <a:pos x="T4" y="T5"/>
                </a:cxn>
                <a:cxn ang="0">
                  <a:pos x="T6" y="T7"/>
                </a:cxn>
                <a:cxn ang="0">
                  <a:pos x="T8" y="T9"/>
                </a:cxn>
              </a:cxnLst>
              <a:rect l="0" t="0" r="r" b="b"/>
              <a:pathLst>
                <a:path w="337" h="145">
                  <a:moveTo>
                    <a:pt x="309" y="145"/>
                  </a:moveTo>
                  <a:lnTo>
                    <a:pt x="0" y="28"/>
                  </a:lnTo>
                  <a:lnTo>
                    <a:pt x="27" y="0"/>
                  </a:lnTo>
                  <a:lnTo>
                    <a:pt x="337" y="118"/>
                  </a:lnTo>
                  <a:lnTo>
                    <a:pt x="309" y="14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9">
              <a:extLst>
                <a:ext uri="{FF2B5EF4-FFF2-40B4-BE49-F238E27FC236}">
                  <a16:creationId xmlns:a16="http://schemas.microsoft.com/office/drawing/2014/main" id="{19863CF3-FF58-4A0A-B700-0783A65A4C2C}"/>
                </a:ext>
              </a:extLst>
            </p:cNvPr>
            <p:cNvSpPr>
              <a:spLocks/>
            </p:cNvSpPr>
            <p:nvPr/>
          </p:nvSpPr>
          <p:spPr bwMode="auto">
            <a:xfrm>
              <a:off x="7705200" y="2734792"/>
              <a:ext cx="518105" cy="222480"/>
            </a:xfrm>
            <a:custGeom>
              <a:avLst/>
              <a:gdLst>
                <a:gd name="T0" fmla="*/ 312 w 340"/>
                <a:gd name="T1" fmla="*/ 146 h 146"/>
                <a:gd name="T2" fmla="*/ 0 w 340"/>
                <a:gd name="T3" fmla="*/ 29 h 146"/>
                <a:gd name="T4" fmla="*/ 28 w 340"/>
                <a:gd name="T5" fmla="*/ 0 h 146"/>
                <a:gd name="T6" fmla="*/ 340 w 340"/>
                <a:gd name="T7" fmla="*/ 119 h 146"/>
                <a:gd name="T8" fmla="*/ 312 w 340"/>
                <a:gd name="T9" fmla="*/ 146 h 146"/>
              </a:gdLst>
              <a:ahLst/>
              <a:cxnLst>
                <a:cxn ang="0">
                  <a:pos x="T0" y="T1"/>
                </a:cxn>
                <a:cxn ang="0">
                  <a:pos x="T2" y="T3"/>
                </a:cxn>
                <a:cxn ang="0">
                  <a:pos x="T4" y="T5"/>
                </a:cxn>
                <a:cxn ang="0">
                  <a:pos x="T6" y="T7"/>
                </a:cxn>
                <a:cxn ang="0">
                  <a:pos x="T8" y="T9"/>
                </a:cxn>
              </a:cxnLst>
              <a:rect l="0" t="0" r="r" b="b"/>
              <a:pathLst>
                <a:path w="340" h="146">
                  <a:moveTo>
                    <a:pt x="312" y="146"/>
                  </a:moveTo>
                  <a:lnTo>
                    <a:pt x="0" y="29"/>
                  </a:lnTo>
                  <a:lnTo>
                    <a:pt x="28" y="0"/>
                  </a:lnTo>
                  <a:lnTo>
                    <a:pt x="340" y="119"/>
                  </a:lnTo>
                  <a:lnTo>
                    <a:pt x="312" y="146"/>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9C1749A6-C947-4371-AA4B-AE4BD86C99AE}"/>
                </a:ext>
              </a:extLst>
            </p:cNvPr>
            <p:cNvSpPr>
              <a:spLocks/>
            </p:cNvSpPr>
            <p:nvPr/>
          </p:nvSpPr>
          <p:spPr bwMode="auto">
            <a:xfrm>
              <a:off x="7575675" y="2867366"/>
              <a:ext cx="516581" cy="220957"/>
            </a:xfrm>
            <a:custGeom>
              <a:avLst/>
              <a:gdLst>
                <a:gd name="T0" fmla="*/ 311 w 339"/>
                <a:gd name="T1" fmla="*/ 145 h 145"/>
                <a:gd name="T2" fmla="*/ 0 w 339"/>
                <a:gd name="T3" fmla="*/ 28 h 145"/>
                <a:gd name="T4" fmla="*/ 28 w 339"/>
                <a:gd name="T5" fmla="*/ 0 h 145"/>
                <a:gd name="T6" fmla="*/ 339 w 339"/>
                <a:gd name="T7" fmla="*/ 118 h 145"/>
                <a:gd name="T8" fmla="*/ 311 w 339"/>
                <a:gd name="T9" fmla="*/ 145 h 145"/>
              </a:gdLst>
              <a:ahLst/>
              <a:cxnLst>
                <a:cxn ang="0">
                  <a:pos x="T0" y="T1"/>
                </a:cxn>
                <a:cxn ang="0">
                  <a:pos x="T2" y="T3"/>
                </a:cxn>
                <a:cxn ang="0">
                  <a:pos x="T4" y="T5"/>
                </a:cxn>
                <a:cxn ang="0">
                  <a:pos x="T6" y="T7"/>
                </a:cxn>
                <a:cxn ang="0">
                  <a:pos x="T8" y="T9"/>
                </a:cxn>
              </a:cxnLst>
              <a:rect l="0" t="0" r="r" b="b"/>
              <a:pathLst>
                <a:path w="339" h="145">
                  <a:moveTo>
                    <a:pt x="311" y="145"/>
                  </a:moveTo>
                  <a:lnTo>
                    <a:pt x="0" y="28"/>
                  </a:lnTo>
                  <a:lnTo>
                    <a:pt x="28" y="0"/>
                  </a:lnTo>
                  <a:lnTo>
                    <a:pt x="339" y="118"/>
                  </a:lnTo>
                  <a:lnTo>
                    <a:pt x="311" y="14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C54417B3-F7C2-4021-A35E-670CDF94845F}"/>
                </a:ext>
              </a:extLst>
            </p:cNvPr>
            <p:cNvSpPr>
              <a:spLocks/>
            </p:cNvSpPr>
            <p:nvPr/>
          </p:nvSpPr>
          <p:spPr bwMode="auto">
            <a:xfrm>
              <a:off x="6937186" y="2068874"/>
              <a:ext cx="835063" cy="1124592"/>
            </a:xfrm>
            <a:custGeom>
              <a:avLst/>
              <a:gdLst>
                <a:gd name="T0" fmla="*/ 115 w 548"/>
                <a:gd name="T1" fmla="*/ 738 h 738"/>
                <a:gd name="T2" fmla="*/ 0 w 548"/>
                <a:gd name="T3" fmla="*/ 422 h 738"/>
                <a:gd name="T4" fmla="*/ 428 w 548"/>
                <a:gd name="T5" fmla="*/ 0 h 738"/>
                <a:gd name="T6" fmla="*/ 548 w 548"/>
                <a:gd name="T7" fmla="*/ 306 h 738"/>
                <a:gd name="T8" fmla="*/ 115 w 548"/>
                <a:gd name="T9" fmla="*/ 738 h 738"/>
              </a:gdLst>
              <a:ahLst/>
              <a:cxnLst>
                <a:cxn ang="0">
                  <a:pos x="T0" y="T1"/>
                </a:cxn>
                <a:cxn ang="0">
                  <a:pos x="T2" y="T3"/>
                </a:cxn>
                <a:cxn ang="0">
                  <a:pos x="T4" y="T5"/>
                </a:cxn>
                <a:cxn ang="0">
                  <a:pos x="T6" y="T7"/>
                </a:cxn>
                <a:cxn ang="0">
                  <a:pos x="T8" y="T9"/>
                </a:cxn>
              </a:cxnLst>
              <a:rect l="0" t="0" r="r" b="b"/>
              <a:pathLst>
                <a:path w="548" h="738">
                  <a:moveTo>
                    <a:pt x="115" y="738"/>
                  </a:moveTo>
                  <a:lnTo>
                    <a:pt x="0" y="422"/>
                  </a:lnTo>
                  <a:lnTo>
                    <a:pt x="428" y="0"/>
                  </a:lnTo>
                  <a:lnTo>
                    <a:pt x="548" y="306"/>
                  </a:lnTo>
                  <a:lnTo>
                    <a:pt x="115" y="73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F7EB3C4F-0DB5-4A6C-A091-80628CF42B48}"/>
                </a:ext>
              </a:extLst>
            </p:cNvPr>
            <p:cNvSpPr>
              <a:spLocks/>
            </p:cNvSpPr>
            <p:nvPr/>
          </p:nvSpPr>
          <p:spPr bwMode="auto">
            <a:xfrm>
              <a:off x="7443100" y="2167924"/>
              <a:ext cx="224005" cy="515057"/>
            </a:xfrm>
            <a:custGeom>
              <a:avLst/>
              <a:gdLst>
                <a:gd name="T0" fmla="*/ 147 w 147"/>
                <a:gd name="T1" fmla="*/ 310 h 338"/>
                <a:gd name="T2" fmla="*/ 29 w 147"/>
                <a:gd name="T3" fmla="*/ 0 h 338"/>
                <a:gd name="T4" fmla="*/ 0 w 147"/>
                <a:gd name="T5" fmla="*/ 28 h 338"/>
                <a:gd name="T6" fmla="*/ 117 w 147"/>
                <a:gd name="T7" fmla="*/ 338 h 338"/>
                <a:gd name="T8" fmla="*/ 147 w 147"/>
                <a:gd name="T9" fmla="*/ 310 h 338"/>
              </a:gdLst>
              <a:ahLst/>
              <a:cxnLst>
                <a:cxn ang="0">
                  <a:pos x="T0" y="T1"/>
                </a:cxn>
                <a:cxn ang="0">
                  <a:pos x="T2" y="T3"/>
                </a:cxn>
                <a:cxn ang="0">
                  <a:pos x="T4" y="T5"/>
                </a:cxn>
                <a:cxn ang="0">
                  <a:pos x="T6" y="T7"/>
                </a:cxn>
                <a:cxn ang="0">
                  <a:pos x="T8" y="T9"/>
                </a:cxn>
              </a:cxnLst>
              <a:rect l="0" t="0" r="r" b="b"/>
              <a:pathLst>
                <a:path w="147" h="338">
                  <a:moveTo>
                    <a:pt x="147" y="310"/>
                  </a:moveTo>
                  <a:lnTo>
                    <a:pt x="29" y="0"/>
                  </a:lnTo>
                  <a:lnTo>
                    <a:pt x="0" y="28"/>
                  </a:lnTo>
                  <a:lnTo>
                    <a:pt x="117" y="338"/>
                  </a:lnTo>
                  <a:lnTo>
                    <a:pt x="147" y="31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5">
              <a:extLst>
                <a:ext uri="{FF2B5EF4-FFF2-40B4-BE49-F238E27FC236}">
                  <a16:creationId xmlns:a16="http://schemas.microsoft.com/office/drawing/2014/main" id="{8B5EA79B-3CE6-413E-B7EE-FEBFE7EF562A}"/>
                </a:ext>
              </a:extLst>
            </p:cNvPr>
            <p:cNvSpPr>
              <a:spLocks/>
            </p:cNvSpPr>
            <p:nvPr/>
          </p:nvSpPr>
          <p:spPr bwMode="auto">
            <a:xfrm>
              <a:off x="7312050" y="2297451"/>
              <a:ext cx="224005" cy="516582"/>
            </a:xfrm>
            <a:custGeom>
              <a:avLst/>
              <a:gdLst>
                <a:gd name="T0" fmla="*/ 147 w 147"/>
                <a:gd name="T1" fmla="*/ 311 h 339"/>
                <a:gd name="T2" fmla="*/ 29 w 147"/>
                <a:gd name="T3" fmla="*/ 0 h 339"/>
                <a:gd name="T4" fmla="*/ 0 w 147"/>
                <a:gd name="T5" fmla="*/ 28 h 339"/>
                <a:gd name="T6" fmla="*/ 118 w 147"/>
                <a:gd name="T7" fmla="*/ 339 h 339"/>
                <a:gd name="T8" fmla="*/ 147 w 147"/>
                <a:gd name="T9" fmla="*/ 311 h 339"/>
              </a:gdLst>
              <a:ahLst/>
              <a:cxnLst>
                <a:cxn ang="0">
                  <a:pos x="T0" y="T1"/>
                </a:cxn>
                <a:cxn ang="0">
                  <a:pos x="T2" y="T3"/>
                </a:cxn>
                <a:cxn ang="0">
                  <a:pos x="T4" y="T5"/>
                </a:cxn>
                <a:cxn ang="0">
                  <a:pos x="T6" y="T7"/>
                </a:cxn>
                <a:cxn ang="0">
                  <a:pos x="T8" y="T9"/>
                </a:cxn>
              </a:cxnLst>
              <a:rect l="0" t="0" r="r" b="b"/>
              <a:pathLst>
                <a:path w="147" h="339">
                  <a:moveTo>
                    <a:pt x="147" y="311"/>
                  </a:moveTo>
                  <a:lnTo>
                    <a:pt x="29" y="0"/>
                  </a:lnTo>
                  <a:lnTo>
                    <a:pt x="0" y="28"/>
                  </a:lnTo>
                  <a:lnTo>
                    <a:pt x="118" y="339"/>
                  </a:lnTo>
                  <a:lnTo>
                    <a:pt x="147" y="311"/>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6">
              <a:extLst>
                <a:ext uri="{FF2B5EF4-FFF2-40B4-BE49-F238E27FC236}">
                  <a16:creationId xmlns:a16="http://schemas.microsoft.com/office/drawing/2014/main" id="{15FF9C4C-2599-4B85-97A7-DA2D6F79C39B}"/>
                </a:ext>
              </a:extLst>
            </p:cNvPr>
            <p:cNvSpPr>
              <a:spLocks/>
            </p:cNvSpPr>
            <p:nvPr/>
          </p:nvSpPr>
          <p:spPr bwMode="auto">
            <a:xfrm>
              <a:off x="7049950" y="2554979"/>
              <a:ext cx="224005" cy="518105"/>
            </a:xfrm>
            <a:custGeom>
              <a:avLst/>
              <a:gdLst>
                <a:gd name="T0" fmla="*/ 147 w 147"/>
                <a:gd name="T1" fmla="*/ 312 h 340"/>
                <a:gd name="T2" fmla="*/ 28 w 147"/>
                <a:gd name="T3" fmla="*/ 0 h 340"/>
                <a:gd name="T4" fmla="*/ 0 w 147"/>
                <a:gd name="T5" fmla="*/ 28 h 340"/>
                <a:gd name="T6" fmla="*/ 118 w 147"/>
                <a:gd name="T7" fmla="*/ 340 h 340"/>
                <a:gd name="T8" fmla="*/ 147 w 147"/>
                <a:gd name="T9" fmla="*/ 312 h 340"/>
              </a:gdLst>
              <a:ahLst/>
              <a:cxnLst>
                <a:cxn ang="0">
                  <a:pos x="T0" y="T1"/>
                </a:cxn>
                <a:cxn ang="0">
                  <a:pos x="T2" y="T3"/>
                </a:cxn>
                <a:cxn ang="0">
                  <a:pos x="T4" y="T5"/>
                </a:cxn>
                <a:cxn ang="0">
                  <a:pos x="T6" y="T7"/>
                </a:cxn>
                <a:cxn ang="0">
                  <a:pos x="T8" y="T9"/>
                </a:cxn>
              </a:cxnLst>
              <a:rect l="0" t="0" r="r" b="b"/>
              <a:pathLst>
                <a:path w="147" h="340">
                  <a:moveTo>
                    <a:pt x="147" y="312"/>
                  </a:moveTo>
                  <a:lnTo>
                    <a:pt x="28" y="0"/>
                  </a:lnTo>
                  <a:lnTo>
                    <a:pt x="0" y="28"/>
                  </a:lnTo>
                  <a:lnTo>
                    <a:pt x="118" y="340"/>
                  </a:lnTo>
                  <a:lnTo>
                    <a:pt x="147" y="312"/>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7">
              <a:extLst>
                <a:ext uri="{FF2B5EF4-FFF2-40B4-BE49-F238E27FC236}">
                  <a16:creationId xmlns:a16="http://schemas.microsoft.com/office/drawing/2014/main" id="{2ADBE827-312B-460B-B6B4-120715C81C2F}"/>
                </a:ext>
              </a:extLst>
            </p:cNvPr>
            <p:cNvSpPr>
              <a:spLocks/>
            </p:cNvSpPr>
            <p:nvPr/>
          </p:nvSpPr>
          <p:spPr bwMode="auto">
            <a:xfrm>
              <a:off x="7181000" y="2426976"/>
              <a:ext cx="224005" cy="515057"/>
            </a:xfrm>
            <a:custGeom>
              <a:avLst/>
              <a:gdLst>
                <a:gd name="T0" fmla="*/ 147 w 147"/>
                <a:gd name="T1" fmla="*/ 311 h 338"/>
                <a:gd name="T2" fmla="*/ 28 w 147"/>
                <a:gd name="T3" fmla="*/ 0 h 338"/>
                <a:gd name="T4" fmla="*/ 0 w 147"/>
                <a:gd name="T5" fmla="*/ 28 h 338"/>
                <a:gd name="T6" fmla="*/ 118 w 147"/>
                <a:gd name="T7" fmla="*/ 338 h 338"/>
                <a:gd name="T8" fmla="*/ 147 w 147"/>
                <a:gd name="T9" fmla="*/ 311 h 338"/>
              </a:gdLst>
              <a:ahLst/>
              <a:cxnLst>
                <a:cxn ang="0">
                  <a:pos x="T0" y="T1"/>
                </a:cxn>
                <a:cxn ang="0">
                  <a:pos x="T2" y="T3"/>
                </a:cxn>
                <a:cxn ang="0">
                  <a:pos x="T4" y="T5"/>
                </a:cxn>
                <a:cxn ang="0">
                  <a:pos x="T6" y="T7"/>
                </a:cxn>
                <a:cxn ang="0">
                  <a:pos x="T8" y="T9"/>
                </a:cxn>
              </a:cxnLst>
              <a:rect l="0" t="0" r="r" b="b"/>
              <a:pathLst>
                <a:path w="147" h="338">
                  <a:moveTo>
                    <a:pt x="147" y="311"/>
                  </a:moveTo>
                  <a:lnTo>
                    <a:pt x="28" y="0"/>
                  </a:lnTo>
                  <a:lnTo>
                    <a:pt x="0" y="28"/>
                  </a:lnTo>
                  <a:lnTo>
                    <a:pt x="118" y="338"/>
                  </a:lnTo>
                  <a:lnTo>
                    <a:pt x="147" y="311"/>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40" name="TextBox 39">
            <a:extLst>
              <a:ext uri="{FF2B5EF4-FFF2-40B4-BE49-F238E27FC236}">
                <a16:creationId xmlns:a16="http://schemas.microsoft.com/office/drawing/2014/main" id="{193FB2EE-15A3-4002-A975-30F5E07D0A03}"/>
              </a:ext>
            </a:extLst>
          </p:cNvPr>
          <p:cNvSpPr txBox="1"/>
          <p:nvPr/>
        </p:nvSpPr>
        <p:spPr>
          <a:xfrm>
            <a:off x="735997" y="1869248"/>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41" name="TextBox 40">
            <a:extLst>
              <a:ext uri="{FF2B5EF4-FFF2-40B4-BE49-F238E27FC236}">
                <a16:creationId xmlns:a16="http://schemas.microsoft.com/office/drawing/2014/main" id="{96411853-A4C3-46F2-98CB-3E14C458BB56}"/>
              </a:ext>
            </a:extLst>
          </p:cNvPr>
          <p:cNvSpPr txBox="1"/>
          <p:nvPr/>
        </p:nvSpPr>
        <p:spPr>
          <a:xfrm>
            <a:off x="1375823" y="2295631"/>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42" name="TextBox 41">
            <a:extLst>
              <a:ext uri="{FF2B5EF4-FFF2-40B4-BE49-F238E27FC236}">
                <a16:creationId xmlns:a16="http://schemas.microsoft.com/office/drawing/2014/main" id="{D5C1A2DE-872F-4452-BCB5-AF8452E435B2}"/>
              </a:ext>
            </a:extLst>
          </p:cNvPr>
          <p:cNvSpPr txBox="1"/>
          <p:nvPr/>
        </p:nvSpPr>
        <p:spPr>
          <a:xfrm>
            <a:off x="735997" y="3479901"/>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43" name="TextBox 42">
            <a:extLst>
              <a:ext uri="{FF2B5EF4-FFF2-40B4-BE49-F238E27FC236}">
                <a16:creationId xmlns:a16="http://schemas.microsoft.com/office/drawing/2014/main" id="{967435D3-A0D0-469A-A03D-ABE79AE32447}"/>
              </a:ext>
            </a:extLst>
          </p:cNvPr>
          <p:cNvSpPr txBox="1"/>
          <p:nvPr/>
        </p:nvSpPr>
        <p:spPr>
          <a:xfrm>
            <a:off x="1375823" y="3906284"/>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44" name="TextBox 43">
            <a:extLst>
              <a:ext uri="{FF2B5EF4-FFF2-40B4-BE49-F238E27FC236}">
                <a16:creationId xmlns:a16="http://schemas.microsoft.com/office/drawing/2014/main" id="{034ED5F4-482F-4B67-A047-AC1FD5920579}"/>
              </a:ext>
            </a:extLst>
          </p:cNvPr>
          <p:cNvSpPr txBox="1"/>
          <p:nvPr/>
        </p:nvSpPr>
        <p:spPr>
          <a:xfrm>
            <a:off x="735997" y="5216181"/>
            <a:ext cx="1887601"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 text</a:t>
            </a:r>
          </a:p>
        </p:txBody>
      </p:sp>
      <p:sp>
        <p:nvSpPr>
          <p:cNvPr id="45" name="TextBox 44">
            <a:extLst>
              <a:ext uri="{FF2B5EF4-FFF2-40B4-BE49-F238E27FC236}">
                <a16:creationId xmlns:a16="http://schemas.microsoft.com/office/drawing/2014/main" id="{E185F0FD-DEF2-4379-B1C2-FE985260B28B}"/>
              </a:ext>
            </a:extLst>
          </p:cNvPr>
          <p:cNvSpPr txBox="1"/>
          <p:nvPr/>
        </p:nvSpPr>
        <p:spPr>
          <a:xfrm>
            <a:off x="1375823" y="5642564"/>
            <a:ext cx="200024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cxnSp>
        <p:nvCxnSpPr>
          <p:cNvPr id="46" name="Straight Connector 45">
            <a:extLst>
              <a:ext uri="{FF2B5EF4-FFF2-40B4-BE49-F238E27FC236}">
                <a16:creationId xmlns:a16="http://schemas.microsoft.com/office/drawing/2014/main" id="{57D149E7-1FD0-4505-B254-F8DE76696905}"/>
              </a:ext>
            </a:extLst>
          </p:cNvPr>
          <p:cNvCxnSpPr>
            <a:cxnSpLocks/>
          </p:cNvCxnSpPr>
          <p:nvPr/>
        </p:nvCxnSpPr>
        <p:spPr>
          <a:xfrm>
            <a:off x="835850" y="3218616"/>
            <a:ext cx="244075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5F320E16-A845-471E-96BF-460BD8C9A15E}"/>
              </a:ext>
            </a:extLst>
          </p:cNvPr>
          <p:cNvSpPr/>
          <p:nvPr/>
        </p:nvSpPr>
        <p:spPr>
          <a:xfrm>
            <a:off x="848514" y="2377556"/>
            <a:ext cx="417403" cy="417403"/>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Rectangle 52">
            <a:extLst>
              <a:ext uri="{FF2B5EF4-FFF2-40B4-BE49-F238E27FC236}">
                <a16:creationId xmlns:a16="http://schemas.microsoft.com/office/drawing/2014/main" id="{4CB24721-0CF8-405B-B98E-4540AAD4B4FA}"/>
              </a:ext>
            </a:extLst>
          </p:cNvPr>
          <p:cNvSpPr/>
          <p:nvPr/>
        </p:nvSpPr>
        <p:spPr>
          <a:xfrm>
            <a:off x="848514" y="3982519"/>
            <a:ext cx="417403" cy="417403"/>
          </a:xfrm>
          <a:prstGeom prst="rect">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Rectangle 53">
            <a:extLst>
              <a:ext uri="{FF2B5EF4-FFF2-40B4-BE49-F238E27FC236}">
                <a16:creationId xmlns:a16="http://schemas.microsoft.com/office/drawing/2014/main" id="{076C6F03-509A-48EA-B422-552F1F2FE339}"/>
              </a:ext>
            </a:extLst>
          </p:cNvPr>
          <p:cNvSpPr/>
          <p:nvPr/>
        </p:nvSpPr>
        <p:spPr>
          <a:xfrm>
            <a:off x="848514" y="5724489"/>
            <a:ext cx="417403" cy="41740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Freeform 34">
            <a:extLst>
              <a:ext uri="{FF2B5EF4-FFF2-40B4-BE49-F238E27FC236}">
                <a16:creationId xmlns:a16="http://schemas.microsoft.com/office/drawing/2014/main" id="{FC6CDABA-D078-4BE2-B0EE-85DC8E13AE16}"/>
              </a:ext>
            </a:extLst>
          </p:cNvPr>
          <p:cNvSpPr>
            <a:spLocks noChangeArrowheads="1"/>
          </p:cNvSpPr>
          <p:nvPr/>
        </p:nvSpPr>
        <p:spPr bwMode="auto">
          <a:xfrm>
            <a:off x="971239" y="5781657"/>
            <a:ext cx="171952" cy="303066"/>
          </a:xfrm>
          <a:custGeom>
            <a:avLst/>
            <a:gdLst>
              <a:gd name="T0" fmla="*/ 126553 w 284"/>
              <a:gd name="T1" fmla="*/ 51794 h 497"/>
              <a:gd name="T2" fmla="*/ 126553 w 284"/>
              <a:gd name="T3" fmla="*/ 51794 h 497"/>
              <a:gd name="T4" fmla="*/ 126553 w 284"/>
              <a:gd name="T5" fmla="*/ 27923 h 497"/>
              <a:gd name="T6" fmla="*/ 63500 w 284"/>
              <a:gd name="T7" fmla="*/ 0 h 497"/>
              <a:gd name="T8" fmla="*/ 0 w 284"/>
              <a:gd name="T9" fmla="*/ 27923 h 497"/>
              <a:gd name="T10" fmla="*/ 0 w 284"/>
              <a:gd name="T11" fmla="*/ 51794 h 497"/>
              <a:gd name="T12" fmla="*/ 43377 w 284"/>
              <a:gd name="T13" fmla="*/ 111694 h 497"/>
              <a:gd name="T14" fmla="*/ 0 w 284"/>
              <a:gd name="T15" fmla="*/ 171594 h 497"/>
              <a:gd name="T16" fmla="*/ 0 w 284"/>
              <a:gd name="T17" fmla="*/ 199518 h 497"/>
              <a:gd name="T18" fmla="*/ 63500 w 284"/>
              <a:gd name="T19" fmla="*/ 223388 h 497"/>
              <a:gd name="T20" fmla="*/ 126553 w 284"/>
              <a:gd name="T21" fmla="*/ 199518 h 497"/>
              <a:gd name="T22" fmla="*/ 126553 w 284"/>
              <a:gd name="T23" fmla="*/ 171594 h 497"/>
              <a:gd name="T24" fmla="*/ 83176 w 284"/>
              <a:gd name="T25" fmla="*/ 111694 h 497"/>
              <a:gd name="T26" fmla="*/ 126553 w 284"/>
              <a:gd name="T27" fmla="*/ 51794 h 497"/>
              <a:gd name="T28" fmla="*/ 19676 w 284"/>
              <a:gd name="T29" fmla="*/ 27923 h 497"/>
              <a:gd name="T30" fmla="*/ 19676 w 284"/>
              <a:gd name="T31" fmla="*/ 27923 h 497"/>
              <a:gd name="T32" fmla="*/ 63500 w 284"/>
              <a:gd name="T33" fmla="*/ 15763 h 497"/>
              <a:gd name="T34" fmla="*/ 106877 w 284"/>
              <a:gd name="T35" fmla="*/ 27923 h 497"/>
              <a:gd name="T36" fmla="*/ 110901 w 284"/>
              <a:gd name="T37" fmla="*/ 31977 h 497"/>
              <a:gd name="T38" fmla="*/ 63500 w 284"/>
              <a:gd name="T39" fmla="*/ 43687 h 497"/>
              <a:gd name="T40" fmla="*/ 15651 w 284"/>
              <a:gd name="T41" fmla="*/ 31977 h 497"/>
              <a:gd name="T42" fmla="*/ 19676 w 284"/>
              <a:gd name="T43" fmla="*/ 27923 h 497"/>
              <a:gd name="T44" fmla="*/ 67525 w 284"/>
              <a:gd name="T45" fmla="*/ 111694 h 497"/>
              <a:gd name="T46" fmla="*/ 67525 w 284"/>
              <a:gd name="T47" fmla="*/ 111694 h 497"/>
              <a:gd name="T48" fmla="*/ 91225 w 284"/>
              <a:gd name="T49" fmla="*/ 147724 h 497"/>
              <a:gd name="T50" fmla="*/ 110901 w 284"/>
              <a:gd name="T51" fmla="*/ 171594 h 497"/>
              <a:gd name="T52" fmla="*/ 110901 w 284"/>
              <a:gd name="T53" fmla="*/ 187357 h 497"/>
              <a:gd name="T54" fmla="*/ 67525 w 284"/>
              <a:gd name="T55" fmla="*/ 159434 h 497"/>
              <a:gd name="T56" fmla="*/ 59475 w 284"/>
              <a:gd name="T57" fmla="*/ 159434 h 497"/>
              <a:gd name="T58" fmla="*/ 15651 w 284"/>
              <a:gd name="T59" fmla="*/ 187357 h 497"/>
              <a:gd name="T60" fmla="*/ 15651 w 284"/>
              <a:gd name="T61" fmla="*/ 171594 h 497"/>
              <a:gd name="T62" fmla="*/ 35775 w 284"/>
              <a:gd name="T63" fmla="*/ 147724 h 497"/>
              <a:gd name="T64" fmla="*/ 59475 w 284"/>
              <a:gd name="T65" fmla="*/ 111694 h 497"/>
              <a:gd name="T66" fmla="*/ 35775 w 284"/>
              <a:gd name="T67" fmla="*/ 79717 h 497"/>
              <a:gd name="T68" fmla="*/ 15651 w 284"/>
              <a:gd name="T69" fmla="*/ 51794 h 497"/>
              <a:gd name="T70" fmla="*/ 15651 w 284"/>
              <a:gd name="T71" fmla="*/ 39633 h 497"/>
              <a:gd name="T72" fmla="*/ 63500 w 284"/>
              <a:gd name="T73" fmla="*/ 51794 h 497"/>
              <a:gd name="T74" fmla="*/ 110901 w 284"/>
              <a:gd name="T75" fmla="*/ 39633 h 497"/>
              <a:gd name="T76" fmla="*/ 110901 w 284"/>
              <a:gd name="T77" fmla="*/ 51794 h 497"/>
              <a:gd name="T78" fmla="*/ 91225 w 284"/>
              <a:gd name="T79" fmla="*/ 79717 h 497"/>
              <a:gd name="T80" fmla="*/ 67525 w 284"/>
              <a:gd name="T81" fmla="*/ 111694 h 49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62">
            <a:extLst>
              <a:ext uri="{FF2B5EF4-FFF2-40B4-BE49-F238E27FC236}">
                <a16:creationId xmlns:a16="http://schemas.microsoft.com/office/drawing/2014/main" id="{3DB07945-76EF-41A2-A506-392A0C990171}"/>
              </a:ext>
            </a:extLst>
          </p:cNvPr>
          <p:cNvSpPr>
            <a:spLocks noChangeArrowheads="1"/>
          </p:cNvSpPr>
          <p:nvPr/>
        </p:nvSpPr>
        <p:spPr bwMode="auto">
          <a:xfrm>
            <a:off x="938996" y="4066554"/>
            <a:ext cx="236438" cy="249332"/>
          </a:xfrm>
          <a:custGeom>
            <a:avLst/>
            <a:gdLst>
              <a:gd name="T0" fmla="*/ 63134 w 390"/>
              <a:gd name="T1" fmla="*/ 143628 h 409"/>
              <a:gd name="T2" fmla="*/ 63134 w 390"/>
              <a:gd name="T3" fmla="*/ 143628 h 409"/>
              <a:gd name="T4" fmla="*/ 55522 w 390"/>
              <a:gd name="T5" fmla="*/ 155334 h 409"/>
              <a:gd name="T6" fmla="*/ 27313 w 390"/>
              <a:gd name="T7" fmla="*/ 155334 h 409"/>
              <a:gd name="T8" fmla="*/ 19701 w 390"/>
              <a:gd name="T9" fmla="*/ 140026 h 409"/>
              <a:gd name="T10" fmla="*/ 27313 w 390"/>
              <a:gd name="T11" fmla="*/ 127419 h 409"/>
              <a:gd name="T12" fmla="*/ 59552 w 390"/>
              <a:gd name="T13" fmla="*/ 91850 h 409"/>
              <a:gd name="T14" fmla="*/ 87313 w 390"/>
              <a:gd name="T15" fmla="*/ 83745 h 409"/>
              <a:gd name="T16" fmla="*/ 102984 w 390"/>
              <a:gd name="T17" fmla="*/ 83745 h 409"/>
              <a:gd name="T18" fmla="*/ 102984 w 390"/>
              <a:gd name="T19" fmla="*/ 72039 h 409"/>
              <a:gd name="T20" fmla="*/ 43432 w 390"/>
              <a:gd name="T21" fmla="*/ 75641 h 409"/>
              <a:gd name="T22" fmla="*/ 11642 w 390"/>
              <a:gd name="T23" fmla="*/ 111661 h 409"/>
              <a:gd name="T24" fmla="*/ 0 w 390"/>
              <a:gd name="T25" fmla="*/ 140026 h 409"/>
              <a:gd name="T26" fmla="*/ 11642 w 390"/>
              <a:gd name="T27" fmla="*/ 171543 h 409"/>
              <a:gd name="T28" fmla="*/ 39403 w 390"/>
              <a:gd name="T29" fmla="*/ 183700 h 409"/>
              <a:gd name="T30" fmla="*/ 71193 w 390"/>
              <a:gd name="T31" fmla="*/ 171543 h 409"/>
              <a:gd name="T32" fmla="*/ 79253 w 390"/>
              <a:gd name="T33" fmla="*/ 159837 h 409"/>
              <a:gd name="T34" fmla="*/ 79253 w 390"/>
              <a:gd name="T35" fmla="*/ 143628 h 409"/>
              <a:gd name="T36" fmla="*/ 63134 w 390"/>
              <a:gd name="T37" fmla="*/ 143628 h 409"/>
              <a:gd name="T38" fmla="*/ 162536 w 390"/>
              <a:gd name="T39" fmla="*/ 16209 h 409"/>
              <a:gd name="T40" fmla="*/ 162536 w 390"/>
              <a:gd name="T41" fmla="*/ 16209 h 409"/>
              <a:gd name="T42" fmla="*/ 107014 w 390"/>
              <a:gd name="T43" fmla="*/ 16209 h 409"/>
              <a:gd name="T44" fmla="*/ 94924 w 390"/>
              <a:gd name="T45" fmla="*/ 23863 h 409"/>
              <a:gd name="T46" fmla="*/ 94924 w 390"/>
              <a:gd name="T47" fmla="*/ 40072 h 409"/>
              <a:gd name="T48" fmla="*/ 111044 w 390"/>
              <a:gd name="T49" fmla="*/ 40072 h 409"/>
              <a:gd name="T50" fmla="*/ 122685 w 390"/>
              <a:gd name="T51" fmla="*/ 31967 h 409"/>
              <a:gd name="T52" fmla="*/ 146416 w 390"/>
              <a:gd name="T53" fmla="*/ 31967 h 409"/>
              <a:gd name="T54" fmla="*/ 154476 w 390"/>
              <a:gd name="T55" fmla="*/ 48176 h 409"/>
              <a:gd name="T56" fmla="*/ 146416 w 390"/>
              <a:gd name="T57" fmla="*/ 59883 h 409"/>
              <a:gd name="T58" fmla="*/ 115073 w 390"/>
              <a:gd name="T59" fmla="*/ 95902 h 409"/>
              <a:gd name="T60" fmla="*/ 87313 w 390"/>
              <a:gd name="T61" fmla="*/ 99504 h 409"/>
              <a:gd name="T62" fmla="*/ 71193 w 390"/>
              <a:gd name="T63" fmla="*/ 99504 h 409"/>
              <a:gd name="T64" fmla="*/ 71193 w 390"/>
              <a:gd name="T65" fmla="*/ 115713 h 409"/>
              <a:gd name="T66" fmla="*/ 94924 w 390"/>
              <a:gd name="T67" fmla="*/ 127419 h 409"/>
              <a:gd name="T68" fmla="*/ 126715 w 390"/>
              <a:gd name="T69" fmla="*/ 111661 h 409"/>
              <a:gd name="T70" fmla="*/ 162536 w 390"/>
              <a:gd name="T71" fmla="*/ 75641 h 409"/>
              <a:gd name="T72" fmla="*/ 174177 w 390"/>
              <a:gd name="T73" fmla="*/ 48176 h 409"/>
              <a:gd name="T74" fmla="*/ 162536 w 390"/>
              <a:gd name="T75" fmla="*/ 16209 h 40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101">
            <a:extLst>
              <a:ext uri="{FF2B5EF4-FFF2-40B4-BE49-F238E27FC236}">
                <a16:creationId xmlns:a16="http://schemas.microsoft.com/office/drawing/2014/main" id="{7D705DC7-8C2A-4795-AD48-A22D273D0C65}"/>
              </a:ext>
            </a:extLst>
          </p:cNvPr>
          <p:cNvSpPr>
            <a:spLocks noChangeArrowheads="1"/>
          </p:cNvSpPr>
          <p:nvPr/>
        </p:nvSpPr>
        <p:spPr bwMode="auto">
          <a:xfrm>
            <a:off x="905682" y="2470189"/>
            <a:ext cx="303066" cy="232136"/>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TextBox 57">
            <a:extLst>
              <a:ext uri="{FF2B5EF4-FFF2-40B4-BE49-F238E27FC236}">
                <a16:creationId xmlns:a16="http://schemas.microsoft.com/office/drawing/2014/main" id="{51648CD6-02C7-4F20-A1C5-04251275A044}"/>
              </a:ext>
            </a:extLst>
          </p:cNvPr>
          <p:cNvSpPr txBox="1"/>
          <p:nvPr/>
        </p:nvSpPr>
        <p:spPr>
          <a:xfrm>
            <a:off x="8896349" y="1869248"/>
            <a:ext cx="1887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Data analysis</a:t>
            </a:r>
          </a:p>
        </p:txBody>
      </p:sp>
      <p:sp>
        <p:nvSpPr>
          <p:cNvPr id="59" name="TextBox 58">
            <a:extLst>
              <a:ext uri="{FF2B5EF4-FFF2-40B4-BE49-F238E27FC236}">
                <a16:creationId xmlns:a16="http://schemas.microsoft.com/office/drawing/2014/main" id="{0D13278F-86C9-47A8-B7B8-82CC0CEC14F7}"/>
              </a:ext>
            </a:extLst>
          </p:cNvPr>
          <p:cNvSpPr txBox="1"/>
          <p:nvPr/>
        </p:nvSpPr>
        <p:spPr>
          <a:xfrm>
            <a:off x="8896349" y="2295631"/>
            <a:ext cx="255965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in the address farther six hearted.</a:t>
            </a:r>
          </a:p>
        </p:txBody>
      </p:sp>
      <p:sp>
        <p:nvSpPr>
          <p:cNvPr id="60" name="TextBox 59">
            <a:extLst>
              <a:ext uri="{FF2B5EF4-FFF2-40B4-BE49-F238E27FC236}">
                <a16:creationId xmlns:a16="http://schemas.microsoft.com/office/drawing/2014/main" id="{8B86E24F-6DDB-4E19-9A76-4AB540EE44FD}"/>
              </a:ext>
            </a:extLst>
          </p:cNvPr>
          <p:cNvSpPr txBox="1"/>
          <p:nvPr/>
        </p:nvSpPr>
        <p:spPr>
          <a:xfrm>
            <a:off x="9344309" y="3615365"/>
            <a:ext cx="1026257" cy="276999"/>
          </a:xfrm>
          <a:prstGeom prst="rect">
            <a:avLst/>
          </a:prstGeom>
          <a:noFill/>
        </p:spPr>
        <p:txBody>
          <a:bodyPr wrap="square" rtlCol="0">
            <a:spAutoFit/>
          </a:bodyPr>
          <a:lstStyle/>
          <a:p>
            <a:r>
              <a:rPr lang="en-US" sz="1200" b="0" i="0">
                <a:solidFill>
                  <a:schemeClr val="accent2"/>
                </a:solidFill>
                <a:effectLst/>
                <a:latin typeface="Roboto" panose="02000000000000000000" pitchFamily="2" charset="0"/>
                <a:ea typeface="Roboto" panose="02000000000000000000" pitchFamily="2" charset="0"/>
                <a:cs typeface="Roboto" panose="02000000000000000000" pitchFamily="2" charset="0"/>
              </a:rPr>
              <a:t>Total Visit :</a:t>
            </a:r>
          </a:p>
        </p:txBody>
      </p:sp>
      <p:sp>
        <p:nvSpPr>
          <p:cNvPr id="61" name="TextBox 60">
            <a:extLst>
              <a:ext uri="{FF2B5EF4-FFF2-40B4-BE49-F238E27FC236}">
                <a16:creationId xmlns:a16="http://schemas.microsoft.com/office/drawing/2014/main" id="{3431F0A4-360D-43C1-9F94-203A0B61CDFF}"/>
              </a:ext>
            </a:extLst>
          </p:cNvPr>
          <p:cNvSpPr txBox="1"/>
          <p:nvPr/>
        </p:nvSpPr>
        <p:spPr>
          <a:xfrm>
            <a:off x="9344309" y="3892364"/>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62" name="TextBox 61">
            <a:extLst>
              <a:ext uri="{FF2B5EF4-FFF2-40B4-BE49-F238E27FC236}">
                <a16:creationId xmlns:a16="http://schemas.microsoft.com/office/drawing/2014/main" id="{37E985CD-56EE-43E3-B7DF-7EFD1B197AF4}"/>
              </a:ext>
            </a:extLst>
          </p:cNvPr>
          <p:cNvSpPr txBox="1"/>
          <p:nvPr/>
        </p:nvSpPr>
        <p:spPr>
          <a:xfrm>
            <a:off x="10204753" y="3947364"/>
            <a:ext cx="953479"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From</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C</a:t>
            </a:r>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omputer</a:t>
            </a:r>
          </a:p>
        </p:txBody>
      </p:sp>
      <p:sp>
        <p:nvSpPr>
          <p:cNvPr id="64" name="Freeform 166">
            <a:extLst>
              <a:ext uri="{FF2B5EF4-FFF2-40B4-BE49-F238E27FC236}">
                <a16:creationId xmlns:a16="http://schemas.microsoft.com/office/drawing/2014/main" id="{8FB28A40-DA9C-4E1B-8A1E-4E6DAD13B293}"/>
              </a:ext>
            </a:extLst>
          </p:cNvPr>
          <p:cNvSpPr>
            <a:spLocks noChangeArrowheads="1"/>
          </p:cNvSpPr>
          <p:nvPr/>
        </p:nvSpPr>
        <p:spPr bwMode="auto">
          <a:xfrm>
            <a:off x="8991902" y="4001966"/>
            <a:ext cx="249748" cy="286075"/>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TextBox 66">
            <a:extLst>
              <a:ext uri="{FF2B5EF4-FFF2-40B4-BE49-F238E27FC236}">
                <a16:creationId xmlns:a16="http://schemas.microsoft.com/office/drawing/2014/main" id="{A4F99186-82FD-48C8-853D-98B9C760503F}"/>
              </a:ext>
            </a:extLst>
          </p:cNvPr>
          <p:cNvSpPr txBox="1"/>
          <p:nvPr/>
        </p:nvSpPr>
        <p:spPr>
          <a:xfrm>
            <a:off x="9344309" y="5370695"/>
            <a:ext cx="1026257"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Total Visit :</a:t>
            </a:r>
          </a:p>
        </p:txBody>
      </p:sp>
      <p:sp>
        <p:nvSpPr>
          <p:cNvPr id="68" name="TextBox 67">
            <a:extLst>
              <a:ext uri="{FF2B5EF4-FFF2-40B4-BE49-F238E27FC236}">
                <a16:creationId xmlns:a16="http://schemas.microsoft.com/office/drawing/2014/main" id="{B951A5B0-38C5-46C1-8AC7-ED3DDFA42982}"/>
              </a:ext>
            </a:extLst>
          </p:cNvPr>
          <p:cNvSpPr txBox="1"/>
          <p:nvPr/>
        </p:nvSpPr>
        <p:spPr>
          <a:xfrm>
            <a:off x="9344309" y="5647694"/>
            <a:ext cx="1026257"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69" name="TextBox 68">
            <a:extLst>
              <a:ext uri="{FF2B5EF4-FFF2-40B4-BE49-F238E27FC236}">
                <a16:creationId xmlns:a16="http://schemas.microsoft.com/office/drawing/2014/main" id="{38C68447-89B8-4E7A-8349-2E45C61C1D55}"/>
              </a:ext>
            </a:extLst>
          </p:cNvPr>
          <p:cNvSpPr txBox="1"/>
          <p:nvPr/>
        </p:nvSpPr>
        <p:spPr>
          <a:xfrm>
            <a:off x="10204754" y="5706628"/>
            <a:ext cx="953478" cy="400110"/>
          </a:xfrm>
          <a:prstGeom prst="rect">
            <a:avLst/>
          </a:prstGeom>
          <a:noFill/>
        </p:spPr>
        <p:txBody>
          <a:bodyPr wrap="square" rtlCol="0">
            <a:spAutoFit/>
          </a:bodyPr>
          <a:lstStyle/>
          <a:p>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From </a:t>
            </a: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Smartphone</a:t>
            </a:r>
            <a:endPar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endParaRPr>
          </a:p>
        </p:txBody>
      </p:sp>
      <p:sp>
        <p:nvSpPr>
          <p:cNvPr id="70" name="Freeform 166">
            <a:extLst>
              <a:ext uri="{FF2B5EF4-FFF2-40B4-BE49-F238E27FC236}">
                <a16:creationId xmlns:a16="http://schemas.microsoft.com/office/drawing/2014/main" id="{0BC25CEA-6890-4F60-B80B-BFF429888E8C}"/>
              </a:ext>
            </a:extLst>
          </p:cNvPr>
          <p:cNvSpPr>
            <a:spLocks noChangeArrowheads="1"/>
          </p:cNvSpPr>
          <p:nvPr/>
        </p:nvSpPr>
        <p:spPr bwMode="auto">
          <a:xfrm>
            <a:off x="8991902" y="5757296"/>
            <a:ext cx="249748" cy="286075"/>
          </a:xfrm>
          <a:custGeom>
            <a:avLst/>
            <a:gdLst>
              <a:gd name="T0" fmla="*/ 166118 w 390"/>
              <a:gd name="T1" fmla="*/ 0 h 445"/>
              <a:gd name="T2" fmla="*/ 166118 w 390"/>
              <a:gd name="T3" fmla="*/ 0 h 445"/>
              <a:gd name="T4" fmla="*/ 138804 w 390"/>
              <a:gd name="T5" fmla="*/ 0 h 445"/>
              <a:gd name="T6" fmla="*/ 130745 w 390"/>
              <a:gd name="T7" fmla="*/ 12586 h 445"/>
              <a:gd name="T8" fmla="*/ 130745 w 390"/>
              <a:gd name="T9" fmla="*/ 199576 h 445"/>
              <a:gd name="T10" fmla="*/ 174177 w 390"/>
              <a:gd name="T11" fmla="*/ 199576 h 445"/>
              <a:gd name="T12" fmla="*/ 174177 w 390"/>
              <a:gd name="T13" fmla="*/ 12586 h 445"/>
              <a:gd name="T14" fmla="*/ 166118 w 390"/>
              <a:gd name="T15" fmla="*/ 0 h 445"/>
              <a:gd name="T16" fmla="*/ 98954 w 390"/>
              <a:gd name="T17" fmla="*/ 67874 h 445"/>
              <a:gd name="T18" fmla="*/ 98954 w 390"/>
              <a:gd name="T19" fmla="*/ 67874 h 445"/>
              <a:gd name="T20" fmla="*/ 75223 w 390"/>
              <a:gd name="T21" fmla="*/ 67874 h 445"/>
              <a:gd name="T22" fmla="*/ 63134 w 390"/>
              <a:gd name="T23" fmla="*/ 80010 h 445"/>
              <a:gd name="T24" fmla="*/ 63134 w 390"/>
              <a:gd name="T25" fmla="*/ 199576 h 445"/>
              <a:gd name="T26" fmla="*/ 111044 w 390"/>
              <a:gd name="T27" fmla="*/ 199576 h 445"/>
              <a:gd name="T28" fmla="*/ 111044 w 390"/>
              <a:gd name="T29" fmla="*/ 80010 h 445"/>
              <a:gd name="T30" fmla="*/ 98954 w 390"/>
              <a:gd name="T31" fmla="*/ 67874 h 445"/>
              <a:gd name="T32" fmla="*/ 31343 w 390"/>
              <a:gd name="T33" fmla="*/ 135747 h 445"/>
              <a:gd name="T34" fmla="*/ 31343 w 390"/>
              <a:gd name="T35" fmla="*/ 135747 h 445"/>
              <a:gd name="T36" fmla="*/ 7612 w 390"/>
              <a:gd name="T37" fmla="*/ 135747 h 445"/>
              <a:gd name="T38" fmla="*/ 0 w 390"/>
              <a:gd name="T39" fmla="*/ 143389 h 445"/>
              <a:gd name="T40" fmla="*/ 0 w 390"/>
              <a:gd name="T41" fmla="*/ 199576 h 445"/>
              <a:gd name="T42" fmla="*/ 43432 w 390"/>
              <a:gd name="T43" fmla="*/ 199576 h 445"/>
              <a:gd name="T44" fmla="*/ 43432 w 390"/>
              <a:gd name="T45" fmla="*/ 143389 h 445"/>
              <a:gd name="T46" fmla="*/ 31343 w 390"/>
              <a:gd name="T47" fmla="*/ 135747 h 4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bg1"/>
          </a:solidFill>
          <a:ln>
            <a:noFill/>
          </a:ln>
          <a:effectLst/>
        </p:spPr>
        <p:txBody>
          <a:bodyPr wrap="none" lIns="34290" tIns="17145" rIns="34290" bIns="17145" anchor="ctr"/>
          <a:lstStyle/>
          <a:p>
            <a:endParaRPr lang="en-US" dirty="0">
              <a:solidFill>
                <a:schemeClr val="bg1"/>
              </a:solidFill>
              <a:latin typeface="Roboto" panose="02000000000000000000" pitchFamily="2" charset="0"/>
            </a:endParaRPr>
          </a:p>
        </p:txBody>
      </p:sp>
      <p:cxnSp>
        <p:nvCxnSpPr>
          <p:cNvPr id="71" name="Straight Connector 70">
            <a:extLst>
              <a:ext uri="{FF2B5EF4-FFF2-40B4-BE49-F238E27FC236}">
                <a16:creationId xmlns:a16="http://schemas.microsoft.com/office/drawing/2014/main" id="{F4863BEB-F84F-485B-9279-ED0AD2EAD72A}"/>
              </a:ext>
            </a:extLst>
          </p:cNvPr>
          <p:cNvCxnSpPr>
            <a:cxnSpLocks/>
          </p:cNvCxnSpPr>
          <p:nvPr/>
        </p:nvCxnSpPr>
        <p:spPr>
          <a:xfrm>
            <a:off x="8991902" y="3218616"/>
            <a:ext cx="244075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CBB7C9F8-DF3E-AA4D-AF24-7127E6428B82}"/>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837532331"/>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329EF4-895E-4158-AD02-D50F81EFD7F5}"/>
              </a:ext>
            </a:extLst>
          </p:cNvPr>
          <p:cNvSpPr txBox="1"/>
          <p:nvPr/>
        </p:nvSpPr>
        <p:spPr>
          <a:xfrm>
            <a:off x="3789405" y="523875"/>
            <a:ext cx="461319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Offers Strategy</a:t>
            </a:r>
          </a:p>
        </p:txBody>
      </p:sp>
      <p:sp>
        <p:nvSpPr>
          <p:cNvPr id="4" name="TextBox 3">
            <a:extLst>
              <a:ext uri="{FF2B5EF4-FFF2-40B4-BE49-F238E27FC236}">
                <a16:creationId xmlns:a16="http://schemas.microsoft.com/office/drawing/2014/main" id="{B66B36DD-0FD7-40C5-B7E7-8BB75FA9D2E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09" name="Group 108">
            <a:extLst>
              <a:ext uri="{FF2B5EF4-FFF2-40B4-BE49-F238E27FC236}">
                <a16:creationId xmlns:a16="http://schemas.microsoft.com/office/drawing/2014/main" id="{15564FD6-D9DE-47A8-9DA3-6E78E7A79A2E}"/>
              </a:ext>
            </a:extLst>
          </p:cNvPr>
          <p:cNvGrpSpPr/>
          <p:nvPr/>
        </p:nvGrpSpPr>
        <p:grpSpPr>
          <a:xfrm>
            <a:off x="4067174" y="2053841"/>
            <a:ext cx="4057650" cy="4061110"/>
            <a:chOff x="4084637" y="2111374"/>
            <a:chExt cx="4022724" cy="4026154"/>
          </a:xfrm>
        </p:grpSpPr>
        <p:sp>
          <p:nvSpPr>
            <p:cNvPr id="82" name="Oval 81">
              <a:extLst>
                <a:ext uri="{FF2B5EF4-FFF2-40B4-BE49-F238E27FC236}">
                  <a16:creationId xmlns:a16="http://schemas.microsoft.com/office/drawing/2014/main" id="{B983F2F8-0E0D-41D0-8D80-A01B50C5E04F}"/>
                </a:ext>
              </a:extLst>
            </p:cNvPr>
            <p:cNvSpPr/>
            <p:nvPr/>
          </p:nvSpPr>
          <p:spPr>
            <a:xfrm>
              <a:off x="4222304" y="2111374"/>
              <a:ext cx="3746035" cy="3746035"/>
            </a:xfrm>
            <a:prstGeom prst="ellipse">
              <a:avLst/>
            </a:prstGeom>
            <a:solidFill>
              <a:schemeClr val="accent1">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80" name="Group 79">
              <a:extLst>
                <a:ext uri="{FF2B5EF4-FFF2-40B4-BE49-F238E27FC236}">
                  <a16:creationId xmlns:a16="http://schemas.microsoft.com/office/drawing/2014/main" id="{D1061E53-27E3-44D5-A014-AAE69CF1A32D}"/>
                </a:ext>
              </a:extLst>
            </p:cNvPr>
            <p:cNvGrpSpPr/>
            <p:nvPr/>
          </p:nvGrpSpPr>
          <p:grpSpPr>
            <a:xfrm>
              <a:off x="4084638" y="2334346"/>
              <a:ext cx="4022724" cy="3803182"/>
              <a:chOff x="3665538" y="1906588"/>
              <a:chExt cx="4857750" cy="4592637"/>
            </a:xfrm>
          </p:grpSpPr>
          <p:sp>
            <p:nvSpPr>
              <p:cNvPr id="8" name="Freeform 5">
                <a:extLst>
                  <a:ext uri="{FF2B5EF4-FFF2-40B4-BE49-F238E27FC236}">
                    <a16:creationId xmlns:a16="http://schemas.microsoft.com/office/drawing/2014/main" id="{3FAB3703-5B56-468B-95F4-4C77E50AC267}"/>
                  </a:ext>
                </a:extLst>
              </p:cNvPr>
              <p:cNvSpPr>
                <a:spLocks/>
              </p:cNvSpPr>
              <p:nvPr/>
            </p:nvSpPr>
            <p:spPr bwMode="auto">
              <a:xfrm>
                <a:off x="4435476" y="5938838"/>
                <a:ext cx="3460750" cy="236537"/>
              </a:xfrm>
              <a:custGeom>
                <a:avLst/>
                <a:gdLst>
                  <a:gd name="T0" fmla="*/ 2109 w 2180"/>
                  <a:gd name="T1" fmla="*/ 149 h 149"/>
                  <a:gd name="T2" fmla="*/ 79 w 2180"/>
                  <a:gd name="T3" fmla="*/ 149 h 149"/>
                  <a:gd name="T4" fmla="*/ 0 w 2180"/>
                  <a:gd name="T5" fmla="*/ 0 h 149"/>
                  <a:gd name="T6" fmla="*/ 2180 w 2180"/>
                  <a:gd name="T7" fmla="*/ 0 h 149"/>
                  <a:gd name="T8" fmla="*/ 2109 w 2180"/>
                  <a:gd name="T9" fmla="*/ 149 h 149"/>
                </a:gdLst>
                <a:ahLst/>
                <a:cxnLst>
                  <a:cxn ang="0">
                    <a:pos x="T0" y="T1"/>
                  </a:cxn>
                  <a:cxn ang="0">
                    <a:pos x="T2" y="T3"/>
                  </a:cxn>
                  <a:cxn ang="0">
                    <a:pos x="T4" y="T5"/>
                  </a:cxn>
                  <a:cxn ang="0">
                    <a:pos x="T6" y="T7"/>
                  </a:cxn>
                  <a:cxn ang="0">
                    <a:pos x="T8" y="T9"/>
                  </a:cxn>
                </a:cxnLst>
                <a:rect l="0" t="0" r="r" b="b"/>
                <a:pathLst>
                  <a:path w="2180" h="149">
                    <a:moveTo>
                      <a:pt x="2109" y="149"/>
                    </a:moveTo>
                    <a:lnTo>
                      <a:pt x="79" y="149"/>
                    </a:lnTo>
                    <a:lnTo>
                      <a:pt x="0" y="0"/>
                    </a:lnTo>
                    <a:lnTo>
                      <a:pt x="2180" y="0"/>
                    </a:lnTo>
                    <a:lnTo>
                      <a:pt x="2109" y="149"/>
                    </a:lnTo>
                    <a:close/>
                  </a:path>
                </a:pathLst>
              </a:custGeom>
              <a:solidFill>
                <a:schemeClr val="accent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F3B23A3F-06AB-42F5-ADB1-D9F06715495D}"/>
                  </a:ext>
                </a:extLst>
              </p:cNvPr>
              <p:cNvSpPr>
                <a:spLocks/>
              </p:cNvSpPr>
              <p:nvPr/>
            </p:nvSpPr>
            <p:spPr bwMode="auto">
              <a:xfrm>
                <a:off x="4575176" y="4227513"/>
                <a:ext cx="3225800" cy="1720850"/>
              </a:xfrm>
              <a:custGeom>
                <a:avLst/>
                <a:gdLst>
                  <a:gd name="T0" fmla="*/ 926 w 926"/>
                  <a:gd name="T1" fmla="*/ 494 h 494"/>
                  <a:gd name="T2" fmla="*/ 926 w 926"/>
                  <a:gd name="T3" fmla="*/ 64 h 494"/>
                  <a:gd name="T4" fmla="*/ 862 w 926"/>
                  <a:gd name="T5" fmla="*/ 0 h 494"/>
                  <a:gd name="T6" fmla="*/ 64 w 926"/>
                  <a:gd name="T7" fmla="*/ 0 h 494"/>
                  <a:gd name="T8" fmla="*/ 0 w 926"/>
                  <a:gd name="T9" fmla="*/ 64 h 494"/>
                  <a:gd name="T10" fmla="*/ 0 w 926"/>
                  <a:gd name="T11" fmla="*/ 494 h 494"/>
                  <a:gd name="T12" fmla="*/ 926 w 926"/>
                  <a:gd name="T13" fmla="*/ 494 h 494"/>
                </a:gdLst>
                <a:ahLst/>
                <a:cxnLst>
                  <a:cxn ang="0">
                    <a:pos x="T0" y="T1"/>
                  </a:cxn>
                  <a:cxn ang="0">
                    <a:pos x="T2" y="T3"/>
                  </a:cxn>
                  <a:cxn ang="0">
                    <a:pos x="T4" y="T5"/>
                  </a:cxn>
                  <a:cxn ang="0">
                    <a:pos x="T6" y="T7"/>
                  </a:cxn>
                  <a:cxn ang="0">
                    <a:pos x="T8" y="T9"/>
                  </a:cxn>
                  <a:cxn ang="0">
                    <a:pos x="T10" y="T11"/>
                  </a:cxn>
                  <a:cxn ang="0">
                    <a:pos x="T12" y="T13"/>
                  </a:cxn>
                </a:cxnLst>
                <a:rect l="0" t="0" r="r" b="b"/>
                <a:pathLst>
                  <a:path w="926" h="494">
                    <a:moveTo>
                      <a:pt x="926" y="494"/>
                    </a:moveTo>
                    <a:cubicBezTo>
                      <a:pt x="926" y="64"/>
                      <a:pt x="926" y="64"/>
                      <a:pt x="926" y="64"/>
                    </a:cubicBezTo>
                    <a:cubicBezTo>
                      <a:pt x="926" y="29"/>
                      <a:pt x="897" y="0"/>
                      <a:pt x="862" y="0"/>
                    </a:cubicBezTo>
                    <a:cubicBezTo>
                      <a:pt x="64" y="0"/>
                      <a:pt x="64" y="0"/>
                      <a:pt x="64" y="0"/>
                    </a:cubicBezTo>
                    <a:cubicBezTo>
                      <a:pt x="28" y="0"/>
                      <a:pt x="0" y="29"/>
                      <a:pt x="0" y="64"/>
                    </a:cubicBezTo>
                    <a:cubicBezTo>
                      <a:pt x="0" y="494"/>
                      <a:pt x="0" y="494"/>
                      <a:pt x="0" y="494"/>
                    </a:cubicBezTo>
                    <a:lnTo>
                      <a:pt x="926" y="494"/>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Rectangle 7">
                <a:extLst>
                  <a:ext uri="{FF2B5EF4-FFF2-40B4-BE49-F238E27FC236}">
                    <a16:creationId xmlns:a16="http://schemas.microsoft.com/office/drawing/2014/main" id="{863E7D20-E0EC-45A9-98BA-24A2F67B1AB5}"/>
                  </a:ext>
                </a:extLst>
              </p:cNvPr>
              <p:cNvSpPr>
                <a:spLocks noChangeArrowheads="1"/>
              </p:cNvSpPr>
              <p:nvPr/>
            </p:nvSpPr>
            <p:spPr bwMode="auto">
              <a:xfrm>
                <a:off x="4732338" y="4451350"/>
                <a:ext cx="2905125" cy="1490662"/>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1073F4D5-6355-4481-8A16-545515D25939}"/>
                  </a:ext>
                </a:extLst>
              </p:cNvPr>
              <p:cNvSpPr>
                <a:spLocks/>
              </p:cNvSpPr>
              <p:nvPr/>
            </p:nvSpPr>
            <p:spPr bwMode="auto">
              <a:xfrm>
                <a:off x="4100513" y="3544888"/>
                <a:ext cx="1216025" cy="312737"/>
              </a:xfrm>
              <a:custGeom>
                <a:avLst/>
                <a:gdLst>
                  <a:gd name="T0" fmla="*/ 369 w 766"/>
                  <a:gd name="T1" fmla="*/ 0 h 197"/>
                  <a:gd name="T2" fmla="*/ 286 w 766"/>
                  <a:gd name="T3" fmla="*/ 116 h 197"/>
                  <a:gd name="T4" fmla="*/ 53 w 766"/>
                  <a:gd name="T5" fmla="*/ 116 h 197"/>
                  <a:gd name="T6" fmla="*/ 97 w 766"/>
                  <a:gd name="T7" fmla="*/ 77 h 197"/>
                  <a:gd name="T8" fmla="*/ 79 w 766"/>
                  <a:gd name="T9" fmla="*/ 57 h 197"/>
                  <a:gd name="T10" fmla="*/ 0 w 766"/>
                  <a:gd name="T11" fmla="*/ 129 h 197"/>
                  <a:gd name="T12" fmla="*/ 73 w 766"/>
                  <a:gd name="T13" fmla="*/ 197 h 197"/>
                  <a:gd name="T14" fmla="*/ 90 w 766"/>
                  <a:gd name="T15" fmla="*/ 178 h 197"/>
                  <a:gd name="T16" fmla="*/ 53 w 766"/>
                  <a:gd name="T17" fmla="*/ 142 h 197"/>
                  <a:gd name="T18" fmla="*/ 299 w 766"/>
                  <a:gd name="T19" fmla="*/ 142 h 197"/>
                  <a:gd name="T20" fmla="*/ 382 w 766"/>
                  <a:gd name="T21" fmla="*/ 26 h 197"/>
                  <a:gd name="T22" fmla="*/ 766 w 766"/>
                  <a:gd name="T23" fmla="*/ 26 h 197"/>
                  <a:gd name="T24" fmla="*/ 766 w 766"/>
                  <a:gd name="T25" fmla="*/ 0 h 197"/>
                  <a:gd name="T26" fmla="*/ 369 w 766"/>
                  <a:gd name="T27"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6" h="197">
                    <a:moveTo>
                      <a:pt x="369" y="0"/>
                    </a:moveTo>
                    <a:lnTo>
                      <a:pt x="286" y="116"/>
                    </a:lnTo>
                    <a:lnTo>
                      <a:pt x="53" y="116"/>
                    </a:lnTo>
                    <a:lnTo>
                      <a:pt x="97" y="77"/>
                    </a:lnTo>
                    <a:lnTo>
                      <a:pt x="79" y="57"/>
                    </a:lnTo>
                    <a:lnTo>
                      <a:pt x="0" y="129"/>
                    </a:lnTo>
                    <a:lnTo>
                      <a:pt x="73" y="197"/>
                    </a:lnTo>
                    <a:lnTo>
                      <a:pt x="90" y="178"/>
                    </a:lnTo>
                    <a:lnTo>
                      <a:pt x="53" y="142"/>
                    </a:lnTo>
                    <a:lnTo>
                      <a:pt x="299" y="142"/>
                    </a:lnTo>
                    <a:lnTo>
                      <a:pt x="382" y="26"/>
                    </a:lnTo>
                    <a:lnTo>
                      <a:pt x="766" y="26"/>
                    </a:lnTo>
                    <a:lnTo>
                      <a:pt x="766" y="0"/>
                    </a:lnTo>
                    <a:lnTo>
                      <a:pt x="369"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Rectangle 9">
                <a:extLst>
                  <a:ext uri="{FF2B5EF4-FFF2-40B4-BE49-F238E27FC236}">
                    <a16:creationId xmlns:a16="http://schemas.microsoft.com/office/drawing/2014/main" id="{B7258FF1-9CBD-4B33-B099-B5FECC09F1EA}"/>
                  </a:ext>
                </a:extLst>
              </p:cNvPr>
              <p:cNvSpPr>
                <a:spLocks noChangeArrowheads="1"/>
              </p:cNvSpPr>
              <p:nvPr/>
            </p:nvSpPr>
            <p:spPr bwMode="auto">
              <a:xfrm>
                <a:off x="5091129" y="3296444"/>
                <a:ext cx="509588" cy="42862"/>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11E8E913-9F49-438C-90F8-5D76168499E5}"/>
                  </a:ext>
                </a:extLst>
              </p:cNvPr>
              <p:cNvSpPr>
                <a:spLocks/>
              </p:cNvSpPr>
              <p:nvPr/>
            </p:nvSpPr>
            <p:spPr bwMode="auto">
              <a:xfrm>
                <a:off x="5724526" y="2913063"/>
                <a:ext cx="2574925" cy="827087"/>
              </a:xfrm>
              <a:custGeom>
                <a:avLst/>
                <a:gdLst>
                  <a:gd name="T0" fmla="*/ 660 w 739"/>
                  <a:gd name="T1" fmla="*/ 237 h 237"/>
                  <a:gd name="T2" fmla="*/ 656 w 739"/>
                  <a:gd name="T3" fmla="*/ 236 h 237"/>
                  <a:gd name="T4" fmla="*/ 600 w 739"/>
                  <a:gd name="T5" fmla="*/ 166 h 237"/>
                  <a:gd name="T6" fmla="*/ 540 w 739"/>
                  <a:gd name="T7" fmla="*/ 90 h 237"/>
                  <a:gd name="T8" fmla="*/ 498 w 739"/>
                  <a:gd name="T9" fmla="*/ 113 h 237"/>
                  <a:gd name="T10" fmla="*/ 413 w 739"/>
                  <a:gd name="T11" fmla="*/ 164 h 237"/>
                  <a:gd name="T12" fmla="*/ 412 w 739"/>
                  <a:gd name="T13" fmla="*/ 164 h 237"/>
                  <a:gd name="T14" fmla="*/ 279 w 739"/>
                  <a:gd name="T15" fmla="*/ 75 h 237"/>
                  <a:gd name="T16" fmla="*/ 166 w 739"/>
                  <a:gd name="T17" fmla="*/ 14 h 237"/>
                  <a:gd name="T18" fmla="*/ 30 w 739"/>
                  <a:gd name="T19" fmla="*/ 127 h 237"/>
                  <a:gd name="T20" fmla="*/ 9 w 739"/>
                  <a:gd name="T21" fmla="*/ 155 h 237"/>
                  <a:gd name="T22" fmla="*/ 0 w 739"/>
                  <a:gd name="T23" fmla="*/ 147 h 237"/>
                  <a:gd name="T24" fmla="*/ 20 w 739"/>
                  <a:gd name="T25" fmla="*/ 120 h 237"/>
                  <a:gd name="T26" fmla="*/ 165 w 739"/>
                  <a:gd name="T27" fmla="*/ 3 h 237"/>
                  <a:gd name="T28" fmla="*/ 288 w 739"/>
                  <a:gd name="T29" fmla="*/ 67 h 237"/>
                  <a:gd name="T30" fmla="*/ 413 w 739"/>
                  <a:gd name="T31" fmla="*/ 152 h 237"/>
                  <a:gd name="T32" fmla="*/ 489 w 739"/>
                  <a:gd name="T33" fmla="*/ 105 h 237"/>
                  <a:gd name="T34" fmla="*/ 542 w 739"/>
                  <a:gd name="T35" fmla="*/ 78 h 237"/>
                  <a:gd name="T36" fmla="*/ 611 w 739"/>
                  <a:gd name="T37" fmla="*/ 162 h 237"/>
                  <a:gd name="T38" fmla="*/ 658 w 739"/>
                  <a:gd name="T39" fmla="*/ 224 h 237"/>
                  <a:gd name="T40" fmla="*/ 730 w 739"/>
                  <a:gd name="T41" fmla="*/ 161 h 237"/>
                  <a:gd name="T42" fmla="*/ 739 w 739"/>
                  <a:gd name="T43" fmla="*/ 169 h 237"/>
                  <a:gd name="T44" fmla="*/ 660 w 739"/>
                  <a:gd name="T45" fmla="*/ 23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39" h="237">
                    <a:moveTo>
                      <a:pt x="660" y="237"/>
                    </a:moveTo>
                    <a:cubicBezTo>
                      <a:pt x="659" y="237"/>
                      <a:pt x="658" y="236"/>
                      <a:pt x="656" y="236"/>
                    </a:cubicBezTo>
                    <a:cubicBezTo>
                      <a:pt x="636" y="234"/>
                      <a:pt x="619" y="213"/>
                      <a:pt x="600" y="166"/>
                    </a:cubicBezTo>
                    <a:cubicBezTo>
                      <a:pt x="581" y="119"/>
                      <a:pt x="560" y="93"/>
                      <a:pt x="540" y="90"/>
                    </a:cubicBezTo>
                    <a:cubicBezTo>
                      <a:pt x="527" y="88"/>
                      <a:pt x="513" y="95"/>
                      <a:pt x="498" y="113"/>
                    </a:cubicBezTo>
                    <a:cubicBezTo>
                      <a:pt x="467" y="147"/>
                      <a:pt x="440" y="164"/>
                      <a:pt x="413" y="164"/>
                    </a:cubicBezTo>
                    <a:cubicBezTo>
                      <a:pt x="413" y="164"/>
                      <a:pt x="412" y="164"/>
                      <a:pt x="412" y="164"/>
                    </a:cubicBezTo>
                    <a:cubicBezTo>
                      <a:pt x="371" y="164"/>
                      <a:pt x="332" y="129"/>
                      <a:pt x="279" y="75"/>
                    </a:cubicBezTo>
                    <a:cubicBezTo>
                      <a:pt x="240" y="33"/>
                      <a:pt x="202" y="12"/>
                      <a:pt x="166" y="14"/>
                    </a:cubicBezTo>
                    <a:cubicBezTo>
                      <a:pt x="106" y="18"/>
                      <a:pt x="60" y="84"/>
                      <a:pt x="30" y="127"/>
                    </a:cubicBezTo>
                    <a:cubicBezTo>
                      <a:pt x="22" y="138"/>
                      <a:pt x="15" y="147"/>
                      <a:pt x="9" y="155"/>
                    </a:cubicBezTo>
                    <a:cubicBezTo>
                      <a:pt x="0" y="147"/>
                      <a:pt x="0" y="147"/>
                      <a:pt x="0" y="147"/>
                    </a:cubicBezTo>
                    <a:cubicBezTo>
                      <a:pt x="6" y="140"/>
                      <a:pt x="12" y="131"/>
                      <a:pt x="20" y="120"/>
                    </a:cubicBezTo>
                    <a:cubicBezTo>
                      <a:pt x="52" y="75"/>
                      <a:pt x="100" y="7"/>
                      <a:pt x="165" y="3"/>
                    </a:cubicBezTo>
                    <a:cubicBezTo>
                      <a:pt x="205" y="0"/>
                      <a:pt x="246" y="22"/>
                      <a:pt x="288" y="67"/>
                    </a:cubicBezTo>
                    <a:cubicBezTo>
                      <a:pt x="340" y="119"/>
                      <a:pt x="376" y="153"/>
                      <a:pt x="413" y="152"/>
                    </a:cubicBezTo>
                    <a:cubicBezTo>
                      <a:pt x="437" y="152"/>
                      <a:pt x="461" y="137"/>
                      <a:pt x="489" y="105"/>
                    </a:cubicBezTo>
                    <a:cubicBezTo>
                      <a:pt x="506" y="84"/>
                      <a:pt x="524" y="75"/>
                      <a:pt x="542" y="78"/>
                    </a:cubicBezTo>
                    <a:cubicBezTo>
                      <a:pt x="567" y="82"/>
                      <a:pt x="590" y="109"/>
                      <a:pt x="611" y="162"/>
                    </a:cubicBezTo>
                    <a:cubicBezTo>
                      <a:pt x="628" y="203"/>
                      <a:pt x="643" y="223"/>
                      <a:pt x="658" y="224"/>
                    </a:cubicBezTo>
                    <a:cubicBezTo>
                      <a:pt x="674" y="226"/>
                      <a:pt x="695" y="208"/>
                      <a:pt x="730" y="161"/>
                    </a:cubicBezTo>
                    <a:cubicBezTo>
                      <a:pt x="739" y="169"/>
                      <a:pt x="739" y="169"/>
                      <a:pt x="739" y="169"/>
                    </a:cubicBezTo>
                    <a:cubicBezTo>
                      <a:pt x="709" y="210"/>
                      <a:pt x="684" y="237"/>
                      <a:pt x="660" y="23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FA39ABCC-5B1A-439E-B244-D67FC73CD4DA}"/>
                  </a:ext>
                </a:extLst>
              </p:cNvPr>
              <p:cNvSpPr>
                <a:spLocks/>
              </p:cNvSpPr>
              <p:nvPr/>
            </p:nvSpPr>
            <p:spPr bwMode="auto">
              <a:xfrm>
                <a:off x="6727826" y="2212975"/>
                <a:ext cx="927100" cy="579437"/>
              </a:xfrm>
              <a:custGeom>
                <a:avLst/>
                <a:gdLst>
                  <a:gd name="T0" fmla="*/ 14 w 584"/>
                  <a:gd name="T1" fmla="*/ 365 h 365"/>
                  <a:gd name="T2" fmla="*/ 0 w 584"/>
                  <a:gd name="T3" fmla="*/ 343 h 365"/>
                  <a:gd name="T4" fmla="*/ 569 w 584"/>
                  <a:gd name="T5" fmla="*/ 0 h 365"/>
                  <a:gd name="T6" fmla="*/ 584 w 584"/>
                  <a:gd name="T7" fmla="*/ 22 h 365"/>
                  <a:gd name="T8" fmla="*/ 14 w 584"/>
                  <a:gd name="T9" fmla="*/ 365 h 365"/>
                </a:gdLst>
                <a:ahLst/>
                <a:cxnLst>
                  <a:cxn ang="0">
                    <a:pos x="T0" y="T1"/>
                  </a:cxn>
                  <a:cxn ang="0">
                    <a:pos x="T2" y="T3"/>
                  </a:cxn>
                  <a:cxn ang="0">
                    <a:pos x="T4" y="T5"/>
                  </a:cxn>
                  <a:cxn ang="0">
                    <a:pos x="T6" y="T7"/>
                  </a:cxn>
                  <a:cxn ang="0">
                    <a:pos x="T8" y="T9"/>
                  </a:cxn>
                </a:cxnLst>
                <a:rect l="0" t="0" r="r" b="b"/>
                <a:pathLst>
                  <a:path w="584" h="365">
                    <a:moveTo>
                      <a:pt x="14" y="365"/>
                    </a:moveTo>
                    <a:lnTo>
                      <a:pt x="0" y="343"/>
                    </a:lnTo>
                    <a:lnTo>
                      <a:pt x="569" y="0"/>
                    </a:lnTo>
                    <a:lnTo>
                      <a:pt x="584" y="22"/>
                    </a:lnTo>
                    <a:lnTo>
                      <a:pt x="14" y="36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4194F104-6155-4096-BD7E-497612557470}"/>
                  </a:ext>
                </a:extLst>
              </p:cNvPr>
              <p:cNvSpPr>
                <a:spLocks/>
              </p:cNvSpPr>
              <p:nvPr/>
            </p:nvSpPr>
            <p:spPr bwMode="auto">
              <a:xfrm>
                <a:off x="7620001" y="2171700"/>
                <a:ext cx="90488" cy="90487"/>
              </a:xfrm>
              <a:custGeom>
                <a:avLst/>
                <a:gdLst>
                  <a:gd name="T0" fmla="*/ 44 w 57"/>
                  <a:gd name="T1" fmla="*/ 57 h 57"/>
                  <a:gd name="T2" fmla="*/ 0 w 57"/>
                  <a:gd name="T3" fmla="*/ 44 h 57"/>
                  <a:gd name="T4" fmla="*/ 16 w 57"/>
                  <a:gd name="T5" fmla="*/ 0 h 57"/>
                  <a:gd name="T6" fmla="*/ 57 w 57"/>
                  <a:gd name="T7" fmla="*/ 13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44"/>
                    </a:lnTo>
                    <a:lnTo>
                      <a:pt x="16" y="0"/>
                    </a:lnTo>
                    <a:lnTo>
                      <a:pt x="57" y="13"/>
                    </a:lnTo>
                    <a:lnTo>
                      <a:pt x="44" y="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936EB0C9-159C-4012-85FF-01A6A0BFAC09}"/>
                  </a:ext>
                </a:extLst>
              </p:cNvPr>
              <p:cNvSpPr>
                <a:spLocks/>
              </p:cNvSpPr>
              <p:nvPr/>
            </p:nvSpPr>
            <p:spPr bwMode="auto">
              <a:xfrm>
                <a:off x="7766051" y="1906588"/>
                <a:ext cx="273050" cy="495300"/>
              </a:xfrm>
              <a:custGeom>
                <a:avLst/>
                <a:gdLst>
                  <a:gd name="T0" fmla="*/ 32 w 78"/>
                  <a:gd name="T1" fmla="*/ 142 h 142"/>
                  <a:gd name="T2" fmla="*/ 32 w 78"/>
                  <a:gd name="T3" fmla="*/ 124 h 142"/>
                  <a:gd name="T4" fmla="*/ 0 w 78"/>
                  <a:gd name="T5" fmla="*/ 117 h 142"/>
                  <a:gd name="T6" fmla="*/ 5 w 78"/>
                  <a:gd name="T7" fmla="*/ 105 h 142"/>
                  <a:gd name="T8" fmla="*/ 35 w 78"/>
                  <a:gd name="T9" fmla="*/ 113 h 142"/>
                  <a:gd name="T10" fmla="*/ 60 w 78"/>
                  <a:gd name="T11" fmla="*/ 96 h 142"/>
                  <a:gd name="T12" fmla="*/ 36 w 78"/>
                  <a:gd name="T13" fmla="*/ 75 h 142"/>
                  <a:gd name="T14" fmla="*/ 1 w 78"/>
                  <a:gd name="T15" fmla="*/ 45 h 142"/>
                  <a:gd name="T16" fmla="*/ 33 w 78"/>
                  <a:gd name="T17" fmla="*/ 17 h 142"/>
                  <a:gd name="T18" fmla="*/ 33 w 78"/>
                  <a:gd name="T19" fmla="*/ 0 h 142"/>
                  <a:gd name="T20" fmla="*/ 46 w 78"/>
                  <a:gd name="T21" fmla="*/ 0 h 142"/>
                  <a:gd name="T22" fmla="*/ 46 w 78"/>
                  <a:gd name="T23" fmla="*/ 17 h 142"/>
                  <a:gd name="T24" fmla="*/ 73 w 78"/>
                  <a:gd name="T25" fmla="*/ 23 h 142"/>
                  <a:gd name="T26" fmla="*/ 68 w 78"/>
                  <a:gd name="T27" fmla="*/ 34 h 142"/>
                  <a:gd name="T28" fmla="*/ 42 w 78"/>
                  <a:gd name="T29" fmla="*/ 28 h 142"/>
                  <a:gd name="T30" fmla="*/ 19 w 78"/>
                  <a:gd name="T31" fmla="*/ 43 h 142"/>
                  <a:gd name="T32" fmla="*/ 45 w 78"/>
                  <a:gd name="T33" fmla="*/ 63 h 142"/>
                  <a:gd name="T34" fmla="*/ 78 w 78"/>
                  <a:gd name="T35" fmla="*/ 94 h 142"/>
                  <a:gd name="T36" fmla="*/ 45 w 78"/>
                  <a:gd name="T37" fmla="*/ 124 h 142"/>
                  <a:gd name="T38" fmla="*/ 45 w 78"/>
                  <a:gd name="T39" fmla="*/ 142 h 142"/>
                  <a:gd name="T40" fmla="*/ 32 w 78"/>
                  <a:gd name="T41"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8" h="142">
                    <a:moveTo>
                      <a:pt x="32" y="142"/>
                    </a:moveTo>
                    <a:cubicBezTo>
                      <a:pt x="32" y="124"/>
                      <a:pt x="32" y="124"/>
                      <a:pt x="32" y="124"/>
                    </a:cubicBezTo>
                    <a:cubicBezTo>
                      <a:pt x="19" y="124"/>
                      <a:pt x="7" y="121"/>
                      <a:pt x="0" y="117"/>
                    </a:cubicBezTo>
                    <a:cubicBezTo>
                      <a:pt x="5" y="105"/>
                      <a:pt x="5" y="105"/>
                      <a:pt x="5" y="105"/>
                    </a:cubicBezTo>
                    <a:cubicBezTo>
                      <a:pt x="12" y="109"/>
                      <a:pt x="23" y="113"/>
                      <a:pt x="35" y="113"/>
                    </a:cubicBezTo>
                    <a:cubicBezTo>
                      <a:pt x="50" y="113"/>
                      <a:pt x="60" y="106"/>
                      <a:pt x="60" y="96"/>
                    </a:cubicBezTo>
                    <a:cubicBezTo>
                      <a:pt x="60" y="86"/>
                      <a:pt x="51" y="80"/>
                      <a:pt x="36" y="75"/>
                    </a:cubicBezTo>
                    <a:cubicBezTo>
                      <a:pt x="15" y="68"/>
                      <a:pt x="1" y="60"/>
                      <a:pt x="1" y="45"/>
                    </a:cubicBezTo>
                    <a:cubicBezTo>
                      <a:pt x="1" y="31"/>
                      <a:pt x="14" y="20"/>
                      <a:pt x="33" y="17"/>
                    </a:cubicBezTo>
                    <a:cubicBezTo>
                      <a:pt x="33" y="0"/>
                      <a:pt x="33" y="0"/>
                      <a:pt x="33" y="0"/>
                    </a:cubicBezTo>
                    <a:cubicBezTo>
                      <a:pt x="46" y="0"/>
                      <a:pt x="46" y="0"/>
                      <a:pt x="46" y="0"/>
                    </a:cubicBezTo>
                    <a:cubicBezTo>
                      <a:pt x="46" y="17"/>
                      <a:pt x="46" y="17"/>
                      <a:pt x="46" y="17"/>
                    </a:cubicBezTo>
                    <a:cubicBezTo>
                      <a:pt x="59" y="17"/>
                      <a:pt x="67" y="20"/>
                      <a:pt x="73" y="23"/>
                    </a:cubicBezTo>
                    <a:cubicBezTo>
                      <a:pt x="68" y="34"/>
                      <a:pt x="68" y="34"/>
                      <a:pt x="68" y="34"/>
                    </a:cubicBezTo>
                    <a:cubicBezTo>
                      <a:pt x="64" y="32"/>
                      <a:pt x="55" y="28"/>
                      <a:pt x="42" y="28"/>
                    </a:cubicBezTo>
                    <a:cubicBezTo>
                      <a:pt x="26" y="28"/>
                      <a:pt x="19" y="36"/>
                      <a:pt x="19" y="43"/>
                    </a:cubicBezTo>
                    <a:cubicBezTo>
                      <a:pt x="19" y="52"/>
                      <a:pt x="27" y="57"/>
                      <a:pt x="45" y="63"/>
                    </a:cubicBezTo>
                    <a:cubicBezTo>
                      <a:pt x="67" y="70"/>
                      <a:pt x="78" y="79"/>
                      <a:pt x="78" y="94"/>
                    </a:cubicBezTo>
                    <a:cubicBezTo>
                      <a:pt x="78" y="108"/>
                      <a:pt x="66" y="121"/>
                      <a:pt x="45" y="124"/>
                    </a:cubicBezTo>
                    <a:cubicBezTo>
                      <a:pt x="45" y="142"/>
                      <a:pt x="45" y="142"/>
                      <a:pt x="45" y="142"/>
                    </a:cubicBezTo>
                    <a:lnTo>
                      <a:pt x="32" y="14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8C453B7B-59C4-45A5-BD4A-93475C00E4B6}"/>
                  </a:ext>
                </a:extLst>
              </p:cNvPr>
              <p:cNvSpPr>
                <a:spLocks/>
              </p:cNvSpPr>
              <p:nvPr/>
            </p:nvSpPr>
            <p:spPr bwMode="auto">
              <a:xfrm>
                <a:off x="5388382" y="2513013"/>
                <a:ext cx="257175" cy="400050"/>
              </a:xfrm>
              <a:custGeom>
                <a:avLst/>
                <a:gdLst>
                  <a:gd name="T0" fmla="*/ 0 w 162"/>
                  <a:gd name="T1" fmla="*/ 252 h 252"/>
                  <a:gd name="T2" fmla="*/ 143 w 162"/>
                  <a:gd name="T3" fmla="*/ 0 h 252"/>
                  <a:gd name="T4" fmla="*/ 162 w 162"/>
                  <a:gd name="T5" fmla="*/ 0 h 252"/>
                  <a:gd name="T6" fmla="*/ 20 w 162"/>
                  <a:gd name="T7" fmla="*/ 252 h 252"/>
                  <a:gd name="T8" fmla="*/ 0 w 162"/>
                  <a:gd name="T9" fmla="*/ 252 h 252"/>
                </a:gdLst>
                <a:ahLst/>
                <a:cxnLst>
                  <a:cxn ang="0">
                    <a:pos x="T0" y="T1"/>
                  </a:cxn>
                  <a:cxn ang="0">
                    <a:pos x="T2" y="T3"/>
                  </a:cxn>
                  <a:cxn ang="0">
                    <a:pos x="T4" y="T5"/>
                  </a:cxn>
                  <a:cxn ang="0">
                    <a:pos x="T6" y="T7"/>
                  </a:cxn>
                  <a:cxn ang="0">
                    <a:pos x="T8" y="T9"/>
                  </a:cxn>
                </a:cxnLst>
                <a:rect l="0" t="0" r="r" b="b"/>
                <a:pathLst>
                  <a:path w="162" h="252">
                    <a:moveTo>
                      <a:pt x="0" y="252"/>
                    </a:moveTo>
                    <a:lnTo>
                      <a:pt x="143" y="0"/>
                    </a:lnTo>
                    <a:lnTo>
                      <a:pt x="162" y="0"/>
                    </a:lnTo>
                    <a:lnTo>
                      <a:pt x="20" y="252"/>
                    </a:lnTo>
                    <a:lnTo>
                      <a:pt x="0" y="25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E0E89DAA-BB5D-4348-B892-2BCC727CC7C9}"/>
                  </a:ext>
                </a:extLst>
              </p:cNvPr>
              <p:cNvSpPr>
                <a:spLocks/>
              </p:cNvSpPr>
              <p:nvPr/>
            </p:nvSpPr>
            <p:spPr bwMode="auto">
              <a:xfrm>
                <a:off x="4195763" y="4122738"/>
                <a:ext cx="254000" cy="236537"/>
              </a:xfrm>
              <a:custGeom>
                <a:avLst/>
                <a:gdLst>
                  <a:gd name="T0" fmla="*/ 160 w 160"/>
                  <a:gd name="T1" fmla="*/ 59 h 149"/>
                  <a:gd name="T2" fmla="*/ 92 w 160"/>
                  <a:gd name="T3" fmla="*/ 59 h 149"/>
                  <a:gd name="T4" fmla="*/ 92 w 160"/>
                  <a:gd name="T5" fmla="*/ 0 h 149"/>
                  <a:gd name="T6" fmla="*/ 66 w 160"/>
                  <a:gd name="T7" fmla="*/ 0 h 149"/>
                  <a:gd name="T8" fmla="*/ 66 w 160"/>
                  <a:gd name="T9" fmla="*/ 59 h 149"/>
                  <a:gd name="T10" fmla="*/ 0 w 160"/>
                  <a:gd name="T11" fmla="*/ 59 h 149"/>
                  <a:gd name="T12" fmla="*/ 0 w 160"/>
                  <a:gd name="T13" fmla="*/ 86 h 149"/>
                  <a:gd name="T14" fmla="*/ 66 w 160"/>
                  <a:gd name="T15" fmla="*/ 86 h 149"/>
                  <a:gd name="T16" fmla="*/ 66 w 160"/>
                  <a:gd name="T17" fmla="*/ 149 h 149"/>
                  <a:gd name="T18" fmla="*/ 92 w 160"/>
                  <a:gd name="T19" fmla="*/ 149 h 149"/>
                  <a:gd name="T20" fmla="*/ 92 w 160"/>
                  <a:gd name="T21" fmla="*/ 86 h 149"/>
                  <a:gd name="T22" fmla="*/ 160 w 160"/>
                  <a:gd name="T23" fmla="*/ 86 h 149"/>
                  <a:gd name="T24" fmla="*/ 160 w 160"/>
                  <a:gd name="T25" fmla="*/ 5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 h="149">
                    <a:moveTo>
                      <a:pt x="160" y="59"/>
                    </a:moveTo>
                    <a:lnTo>
                      <a:pt x="92" y="59"/>
                    </a:lnTo>
                    <a:lnTo>
                      <a:pt x="92" y="0"/>
                    </a:lnTo>
                    <a:lnTo>
                      <a:pt x="66" y="0"/>
                    </a:lnTo>
                    <a:lnTo>
                      <a:pt x="66" y="59"/>
                    </a:lnTo>
                    <a:lnTo>
                      <a:pt x="0" y="59"/>
                    </a:lnTo>
                    <a:lnTo>
                      <a:pt x="0" y="86"/>
                    </a:lnTo>
                    <a:lnTo>
                      <a:pt x="66" y="86"/>
                    </a:lnTo>
                    <a:lnTo>
                      <a:pt x="66" y="149"/>
                    </a:lnTo>
                    <a:lnTo>
                      <a:pt x="92" y="149"/>
                    </a:lnTo>
                    <a:lnTo>
                      <a:pt x="92" y="86"/>
                    </a:lnTo>
                    <a:lnTo>
                      <a:pt x="160" y="86"/>
                    </a:lnTo>
                    <a:lnTo>
                      <a:pt x="160" y="5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6">
                <a:extLst>
                  <a:ext uri="{FF2B5EF4-FFF2-40B4-BE49-F238E27FC236}">
                    <a16:creationId xmlns:a16="http://schemas.microsoft.com/office/drawing/2014/main" id="{F5942548-777F-411F-982F-257F91E50A96}"/>
                  </a:ext>
                </a:extLst>
              </p:cNvPr>
              <p:cNvSpPr>
                <a:spLocks/>
              </p:cNvSpPr>
              <p:nvPr/>
            </p:nvSpPr>
            <p:spPr bwMode="auto">
              <a:xfrm>
                <a:off x="4930776" y="2095500"/>
                <a:ext cx="254000" cy="236537"/>
              </a:xfrm>
              <a:custGeom>
                <a:avLst/>
                <a:gdLst>
                  <a:gd name="T0" fmla="*/ 160 w 160"/>
                  <a:gd name="T1" fmla="*/ 59 h 149"/>
                  <a:gd name="T2" fmla="*/ 92 w 160"/>
                  <a:gd name="T3" fmla="*/ 59 h 149"/>
                  <a:gd name="T4" fmla="*/ 92 w 160"/>
                  <a:gd name="T5" fmla="*/ 0 h 149"/>
                  <a:gd name="T6" fmla="*/ 66 w 160"/>
                  <a:gd name="T7" fmla="*/ 0 h 149"/>
                  <a:gd name="T8" fmla="*/ 66 w 160"/>
                  <a:gd name="T9" fmla="*/ 59 h 149"/>
                  <a:gd name="T10" fmla="*/ 0 w 160"/>
                  <a:gd name="T11" fmla="*/ 59 h 149"/>
                  <a:gd name="T12" fmla="*/ 0 w 160"/>
                  <a:gd name="T13" fmla="*/ 85 h 149"/>
                  <a:gd name="T14" fmla="*/ 66 w 160"/>
                  <a:gd name="T15" fmla="*/ 85 h 149"/>
                  <a:gd name="T16" fmla="*/ 66 w 160"/>
                  <a:gd name="T17" fmla="*/ 149 h 149"/>
                  <a:gd name="T18" fmla="*/ 92 w 160"/>
                  <a:gd name="T19" fmla="*/ 149 h 149"/>
                  <a:gd name="T20" fmla="*/ 92 w 160"/>
                  <a:gd name="T21" fmla="*/ 85 h 149"/>
                  <a:gd name="T22" fmla="*/ 160 w 160"/>
                  <a:gd name="T23" fmla="*/ 85 h 149"/>
                  <a:gd name="T24" fmla="*/ 160 w 160"/>
                  <a:gd name="T25" fmla="*/ 5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 h="149">
                    <a:moveTo>
                      <a:pt x="160" y="59"/>
                    </a:moveTo>
                    <a:lnTo>
                      <a:pt x="92" y="59"/>
                    </a:lnTo>
                    <a:lnTo>
                      <a:pt x="92" y="0"/>
                    </a:lnTo>
                    <a:lnTo>
                      <a:pt x="66" y="0"/>
                    </a:lnTo>
                    <a:lnTo>
                      <a:pt x="66" y="59"/>
                    </a:lnTo>
                    <a:lnTo>
                      <a:pt x="0" y="59"/>
                    </a:lnTo>
                    <a:lnTo>
                      <a:pt x="0" y="85"/>
                    </a:lnTo>
                    <a:lnTo>
                      <a:pt x="66" y="85"/>
                    </a:lnTo>
                    <a:lnTo>
                      <a:pt x="66" y="149"/>
                    </a:lnTo>
                    <a:lnTo>
                      <a:pt x="92" y="149"/>
                    </a:lnTo>
                    <a:lnTo>
                      <a:pt x="92" y="85"/>
                    </a:lnTo>
                    <a:lnTo>
                      <a:pt x="160" y="85"/>
                    </a:lnTo>
                    <a:lnTo>
                      <a:pt x="160" y="5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Rectangle 17">
                <a:extLst>
                  <a:ext uri="{FF2B5EF4-FFF2-40B4-BE49-F238E27FC236}">
                    <a16:creationId xmlns:a16="http://schemas.microsoft.com/office/drawing/2014/main" id="{A8A0FD3A-6386-4218-A60D-6C6CBB261E09}"/>
                  </a:ext>
                </a:extLst>
              </p:cNvPr>
              <p:cNvSpPr>
                <a:spLocks noChangeArrowheads="1"/>
              </p:cNvSpPr>
              <p:nvPr/>
            </p:nvSpPr>
            <p:spPr bwMode="auto">
              <a:xfrm>
                <a:off x="3665538" y="5822950"/>
                <a:ext cx="515938" cy="4286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Rectangle 18">
                <a:extLst>
                  <a:ext uri="{FF2B5EF4-FFF2-40B4-BE49-F238E27FC236}">
                    <a16:creationId xmlns:a16="http://schemas.microsoft.com/office/drawing/2014/main" id="{BAC356C7-1E91-4682-BBB1-788C5ED5B401}"/>
                  </a:ext>
                </a:extLst>
              </p:cNvPr>
              <p:cNvSpPr>
                <a:spLocks noChangeArrowheads="1"/>
              </p:cNvSpPr>
              <p:nvPr/>
            </p:nvSpPr>
            <p:spPr bwMode="auto">
              <a:xfrm>
                <a:off x="4017963" y="6011863"/>
                <a:ext cx="247650"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9">
                <a:extLst>
                  <a:ext uri="{FF2B5EF4-FFF2-40B4-BE49-F238E27FC236}">
                    <a16:creationId xmlns:a16="http://schemas.microsoft.com/office/drawing/2014/main" id="{027EB953-2B9D-4C07-918D-DDB769D4EE82}"/>
                  </a:ext>
                </a:extLst>
              </p:cNvPr>
              <p:cNvSpPr>
                <a:spLocks/>
              </p:cNvSpPr>
              <p:nvPr/>
            </p:nvSpPr>
            <p:spPr bwMode="auto">
              <a:xfrm>
                <a:off x="7978776" y="5684838"/>
                <a:ext cx="203200" cy="195262"/>
              </a:xfrm>
              <a:custGeom>
                <a:avLst/>
                <a:gdLst>
                  <a:gd name="T0" fmla="*/ 128 w 128"/>
                  <a:gd name="T1" fmla="*/ 46 h 123"/>
                  <a:gd name="T2" fmla="*/ 75 w 128"/>
                  <a:gd name="T3" fmla="*/ 46 h 123"/>
                  <a:gd name="T4" fmla="*/ 75 w 128"/>
                  <a:gd name="T5" fmla="*/ 0 h 123"/>
                  <a:gd name="T6" fmla="*/ 49 w 128"/>
                  <a:gd name="T7" fmla="*/ 0 h 123"/>
                  <a:gd name="T8" fmla="*/ 49 w 128"/>
                  <a:gd name="T9" fmla="*/ 46 h 123"/>
                  <a:gd name="T10" fmla="*/ 0 w 128"/>
                  <a:gd name="T11" fmla="*/ 46 h 123"/>
                  <a:gd name="T12" fmla="*/ 0 w 128"/>
                  <a:gd name="T13" fmla="*/ 72 h 123"/>
                  <a:gd name="T14" fmla="*/ 49 w 128"/>
                  <a:gd name="T15" fmla="*/ 72 h 123"/>
                  <a:gd name="T16" fmla="*/ 49 w 128"/>
                  <a:gd name="T17" fmla="*/ 123 h 123"/>
                  <a:gd name="T18" fmla="*/ 75 w 128"/>
                  <a:gd name="T19" fmla="*/ 123 h 123"/>
                  <a:gd name="T20" fmla="*/ 75 w 128"/>
                  <a:gd name="T21" fmla="*/ 72 h 123"/>
                  <a:gd name="T22" fmla="*/ 128 w 128"/>
                  <a:gd name="T23" fmla="*/ 72 h 123"/>
                  <a:gd name="T24" fmla="*/ 128 w 128"/>
                  <a:gd name="T25" fmla="*/ 4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23">
                    <a:moveTo>
                      <a:pt x="128" y="46"/>
                    </a:moveTo>
                    <a:lnTo>
                      <a:pt x="75" y="46"/>
                    </a:lnTo>
                    <a:lnTo>
                      <a:pt x="75" y="0"/>
                    </a:lnTo>
                    <a:lnTo>
                      <a:pt x="49" y="0"/>
                    </a:lnTo>
                    <a:lnTo>
                      <a:pt x="49" y="46"/>
                    </a:lnTo>
                    <a:lnTo>
                      <a:pt x="0" y="46"/>
                    </a:lnTo>
                    <a:lnTo>
                      <a:pt x="0" y="72"/>
                    </a:lnTo>
                    <a:lnTo>
                      <a:pt x="49" y="72"/>
                    </a:lnTo>
                    <a:lnTo>
                      <a:pt x="49" y="123"/>
                    </a:lnTo>
                    <a:lnTo>
                      <a:pt x="75" y="123"/>
                    </a:lnTo>
                    <a:lnTo>
                      <a:pt x="75" y="72"/>
                    </a:lnTo>
                    <a:lnTo>
                      <a:pt x="128" y="72"/>
                    </a:lnTo>
                    <a:lnTo>
                      <a:pt x="128" y="4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20">
                <a:extLst>
                  <a:ext uri="{FF2B5EF4-FFF2-40B4-BE49-F238E27FC236}">
                    <a16:creationId xmlns:a16="http://schemas.microsoft.com/office/drawing/2014/main" id="{67EE3147-1BAF-4D27-B666-F4861D23E043}"/>
                  </a:ext>
                </a:extLst>
              </p:cNvPr>
              <p:cNvSpPr>
                <a:spLocks/>
              </p:cNvSpPr>
              <p:nvPr/>
            </p:nvSpPr>
            <p:spPr bwMode="auto">
              <a:xfrm>
                <a:off x="7477126" y="5338763"/>
                <a:ext cx="912813" cy="203200"/>
              </a:xfrm>
              <a:custGeom>
                <a:avLst/>
                <a:gdLst>
                  <a:gd name="T0" fmla="*/ 505 w 575"/>
                  <a:gd name="T1" fmla="*/ 0 h 128"/>
                  <a:gd name="T2" fmla="*/ 488 w 575"/>
                  <a:gd name="T3" fmla="*/ 20 h 128"/>
                  <a:gd name="T4" fmla="*/ 523 w 575"/>
                  <a:gd name="T5" fmla="*/ 53 h 128"/>
                  <a:gd name="T6" fmla="*/ 0 w 575"/>
                  <a:gd name="T7" fmla="*/ 53 h 128"/>
                  <a:gd name="T8" fmla="*/ 0 w 575"/>
                  <a:gd name="T9" fmla="*/ 79 h 128"/>
                  <a:gd name="T10" fmla="*/ 527 w 575"/>
                  <a:gd name="T11" fmla="*/ 79 h 128"/>
                  <a:gd name="T12" fmla="*/ 499 w 575"/>
                  <a:gd name="T13" fmla="*/ 110 h 128"/>
                  <a:gd name="T14" fmla="*/ 518 w 575"/>
                  <a:gd name="T15" fmla="*/ 128 h 128"/>
                  <a:gd name="T16" fmla="*/ 575 w 575"/>
                  <a:gd name="T17" fmla="*/ 66 h 128"/>
                  <a:gd name="T18" fmla="*/ 505 w 575"/>
                  <a:gd name="T1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5" h="128">
                    <a:moveTo>
                      <a:pt x="505" y="0"/>
                    </a:moveTo>
                    <a:lnTo>
                      <a:pt x="488" y="20"/>
                    </a:lnTo>
                    <a:lnTo>
                      <a:pt x="523" y="53"/>
                    </a:lnTo>
                    <a:lnTo>
                      <a:pt x="0" y="53"/>
                    </a:lnTo>
                    <a:lnTo>
                      <a:pt x="0" y="79"/>
                    </a:lnTo>
                    <a:lnTo>
                      <a:pt x="527" y="79"/>
                    </a:lnTo>
                    <a:lnTo>
                      <a:pt x="499" y="110"/>
                    </a:lnTo>
                    <a:lnTo>
                      <a:pt x="518" y="128"/>
                    </a:lnTo>
                    <a:lnTo>
                      <a:pt x="575" y="66"/>
                    </a:lnTo>
                    <a:lnTo>
                      <a:pt x="505"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1">
                <a:extLst>
                  <a:ext uri="{FF2B5EF4-FFF2-40B4-BE49-F238E27FC236}">
                    <a16:creationId xmlns:a16="http://schemas.microsoft.com/office/drawing/2014/main" id="{C20D1120-1EDF-4A8F-86B5-B5FCB3956B25}"/>
                  </a:ext>
                </a:extLst>
              </p:cNvPr>
              <p:cNvSpPr>
                <a:spLocks/>
              </p:cNvSpPr>
              <p:nvPr/>
            </p:nvSpPr>
            <p:spPr bwMode="auto">
              <a:xfrm>
                <a:off x="4554538" y="2938463"/>
                <a:ext cx="592138" cy="198437"/>
              </a:xfrm>
              <a:custGeom>
                <a:avLst/>
                <a:gdLst>
                  <a:gd name="T0" fmla="*/ 303 w 373"/>
                  <a:gd name="T1" fmla="*/ 0 h 125"/>
                  <a:gd name="T2" fmla="*/ 283 w 373"/>
                  <a:gd name="T3" fmla="*/ 17 h 125"/>
                  <a:gd name="T4" fmla="*/ 320 w 373"/>
                  <a:gd name="T5" fmla="*/ 53 h 125"/>
                  <a:gd name="T6" fmla="*/ 0 w 373"/>
                  <a:gd name="T7" fmla="*/ 53 h 125"/>
                  <a:gd name="T8" fmla="*/ 0 w 373"/>
                  <a:gd name="T9" fmla="*/ 79 h 125"/>
                  <a:gd name="T10" fmla="*/ 322 w 373"/>
                  <a:gd name="T11" fmla="*/ 79 h 125"/>
                  <a:gd name="T12" fmla="*/ 294 w 373"/>
                  <a:gd name="T13" fmla="*/ 107 h 125"/>
                  <a:gd name="T14" fmla="*/ 314 w 373"/>
                  <a:gd name="T15" fmla="*/ 125 h 125"/>
                  <a:gd name="T16" fmla="*/ 373 w 373"/>
                  <a:gd name="T17" fmla="*/ 66 h 125"/>
                  <a:gd name="T18" fmla="*/ 303 w 373"/>
                  <a:gd name="T19"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125">
                    <a:moveTo>
                      <a:pt x="303" y="0"/>
                    </a:moveTo>
                    <a:lnTo>
                      <a:pt x="283" y="17"/>
                    </a:lnTo>
                    <a:lnTo>
                      <a:pt x="320" y="53"/>
                    </a:lnTo>
                    <a:lnTo>
                      <a:pt x="0" y="53"/>
                    </a:lnTo>
                    <a:lnTo>
                      <a:pt x="0" y="79"/>
                    </a:lnTo>
                    <a:lnTo>
                      <a:pt x="322" y="79"/>
                    </a:lnTo>
                    <a:lnTo>
                      <a:pt x="294" y="107"/>
                    </a:lnTo>
                    <a:lnTo>
                      <a:pt x="314" y="125"/>
                    </a:lnTo>
                    <a:lnTo>
                      <a:pt x="373" y="66"/>
                    </a:lnTo>
                    <a:lnTo>
                      <a:pt x="303"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2">
                <a:extLst>
                  <a:ext uri="{FF2B5EF4-FFF2-40B4-BE49-F238E27FC236}">
                    <a16:creationId xmlns:a16="http://schemas.microsoft.com/office/drawing/2014/main" id="{DE628AB2-D107-419F-99A2-842CF8942D71}"/>
                  </a:ext>
                </a:extLst>
              </p:cNvPr>
              <p:cNvSpPr>
                <a:spLocks/>
              </p:cNvSpPr>
              <p:nvPr/>
            </p:nvSpPr>
            <p:spPr bwMode="auto">
              <a:xfrm>
                <a:off x="4243388" y="4603750"/>
                <a:ext cx="554038" cy="195262"/>
              </a:xfrm>
              <a:custGeom>
                <a:avLst/>
                <a:gdLst>
                  <a:gd name="T0" fmla="*/ 349 w 349"/>
                  <a:gd name="T1" fmla="*/ 48 h 123"/>
                  <a:gd name="T2" fmla="*/ 44 w 349"/>
                  <a:gd name="T3" fmla="*/ 48 h 123"/>
                  <a:gd name="T4" fmla="*/ 73 w 349"/>
                  <a:gd name="T5" fmla="*/ 15 h 123"/>
                  <a:gd name="T6" fmla="*/ 51 w 349"/>
                  <a:gd name="T7" fmla="*/ 0 h 123"/>
                  <a:gd name="T8" fmla="*/ 0 w 349"/>
                  <a:gd name="T9" fmla="*/ 59 h 123"/>
                  <a:gd name="T10" fmla="*/ 44 w 349"/>
                  <a:gd name="T11" fmla="*/ 123 h 123"/>
                  <a:gd name="T12" fmla="*/ 66 w 349"/>
                  <a:gd name="T13" fmla="*/ 108 h 123"/>
                  <a:gd name="T14" fmla="*/ 44 w 349"/>
                  <a:gd name="T15" fmla="*/ 75 h 123"/>
                  <a:gd name="T16" fmla="*/ 349 w 349"/>
                  <a:gd name="T17" fmla="*/ 75 h 123"/>
                  <a:gd name="T18" fmla="*/ 349 w 349"/>
                  <a:gd name="T19" fmla="*/ 48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9" h="123">
                    <a:moveTo>
                      <a:pt x="349" y="48"/>
                    </a:moveTo>
                    <a:lnTo>
                      <a:pt x="44" y="48"/>
                    </a:lnTo>
                    <a:lnTo>
                      <a:pt x="73" y="15"/>
                    </a:lnTo>
                    <a:lnTo>
                      <a:pt x="51" y="0"/>
                    </a:lnTo>
                    <a:lnTo>
                      <a:pt x="0" y="59"/>
                    </a:lnTo>
                    <a:lnTo>
                      <a:pt x="44" y="123"/>
                    </a:lnTo>
                    <a:lnTo>
                      <a:pt x="66" y="108"/>
                    </a:lnTo>
                    <a:lnTo>
                      <a:pt x="44" y="75"/>
                    </a:lnTo>
                    <a:lnTo>
                      <a:pt x="349" y="75"/>
                    </a:lnTo>
                    <a:lnTo>
                      <a:pt x="349" y="4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Rectangle 23">
                <a:extLst>
                  <a:ext uri="{FF2B5EF4-FFF2-40B4-BE49-F238E27FC236}">
                    <a16:creationId xmlns:a16="http://schemas.microsoft.com/office/drawing/2014/main" id="{7FB5B8E6-621F-442C-B8CD-26D5DEBE379D}"/>
                  </a:ext>
                </a:extLst>
              </p:cNvPr>
              <p:cNvSpPr>
                <a:spLocks noChangeArrowheads="1"/>
              </p:cNvSpPr>
              <p:nvPr/>
            </p:nvSpPr>
            <p:spPr bwMode="auto">
              <a:xfrm>
                <a:off x="4711701" y="4851400"/>
                <a:ext cx="41275" cy="10064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4">
                <a:extLst>
                  <a:ext uri="{FF2B5EF4-FFF2-40B4-BE49-F238E27FC236}">
                    <a16:creationId xmlns:a16="http://schemas.microsoft.com/office/drawing/2014/main" id="{603FFC19-2BD3-45EB-B4E6-8BAC1C5D333E}"/>
                  </a:ext>
                </a:extLst>
              </p:cNvPr>
              <p:cNvSpPr>
                <a:spLocks/>
              </p:cNvSpPr>
              <p:nvPr/>
            </p:nvSpPr>
            <p:spPr bwMode="auto">
              <a:xfrm>
                <a:off x="7321551" y="4425950"/>
                <a:ext cx="341313" cy="898525"/>
              </a:xfrm>
              <a:custGeom>
                <a:avLst/>
                <a:gdLst>
                  <a:gd name="T0" fmla="*/ 215 w 215"/>
                  <a:gd name="T1" fmla="*/ 566 h 566"/>
                  <a:gd name="T2" fmla="*/ 188 w 215"/>
                  <a:gd name="T3" fmla="*/ 566 h 566"/>
                  <a:gd name="T4" fmla="*/ 188 w 215"/>
                  <a:gd name="T5" fmla="*/ 26 h 566"/>
                  <a:gd name="T6" fmla="*/ 0 w 215"/>
                  <a:gd name="T7" fmla="*/ 26 h 566"/>
                  <a:gd name="T8" fmla="*/ 0 w 215"/>
                  <a:gd name="T9" fmla="*/ 0 h 566"/>
                  <a:gd name="T10" fmla="*/ 215 w 215"/>
                  <a:gd name="T11" fmla="*/ 0 h 566"/>
                  <a:gd name="T12" fmla="*/ 215 w 215"/>
                  <a:gd name="T13" fmla="*/ 566 h 566"/>
                </a:gdLst>
                <a:ahLst/>
                <a:cxnLst>
                  <a:cxn ang="0">
                    <a:pos x="T0" y="T1"/>
                  </a:cxn>
                  <a:cxn ang="0">
                    <a:pos x="T2" y="T3"/>
                  </a:cxn>
                  <a:cxn ang="0">
                    <a:pos x="T4" y="T5"/>
                  </a:cxn>
                  <a:cxn ang="0">
                    <a:pos x="T6" y="T7"/>
                  </a:cxn>
                  <a:cxn ang="0">
                    <a:pos x="T8" y="T9"/>
                  </a:cxn>
                  <a:cxn ang="0">
                    <a:pos x="T10" y="T11"/>
                  </a:cxn>
                  <a:cxn ang="0">
                    <a:pos x="T12" y="T13"/>
                  </a:cxn>
                </a:cxnLst>
                <a:rect l="0" t="0" r="r" b="b"/>
                <a:pathLst>
                  <a:path w="215" h="566">
                    <a:moveTo>
                      <a:pt x="215" y="566"/>
                    </a:moveTo>
                    <a:lnTo>
                      <a:pt x="188" y="566"/>
                    </a:lnTo>
                    <a:lnTo>
                      <a:pt x="188" y="26"/>
                    </a:lnTo>
                    <a:lnTo>
                      <a:pt x="0" y="26"/>
                    </a:lnTo>
                    <a:lnTo>
                      <a:pt x="0" y="0"/>
                    </a:lnTo>
                    <a:lnTo>
                      <a:pt x="215" y="0"/>
                    </a:lnTo>
                    <a:lnTo>
                      <a:pt x="215" y="56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Rectangle 25">
                <a:extLst>
                  <a:ext uri="{FF2B5EF4-FFF2-40B4-BE49-F238E27FC236}">
                    <a16:creationId xmlns:a16="http://schemas.microsoft.com/office/drawing/2014/main" id="{5C53193F-2642-486D-947E-200FDE27A56B}"/>
                  </a:ext>
                </a:extLst>
              </p:cNvPr>
              <p:cNvSpPr>
                <a:spLocks noChangeArrowheads="1"/>
              </p:cNvSpPr>
              <p:nvPr/>
            </p:nvSpPr>
            <p:spPr bwMode="auto">
              <a:xfrm>
                <a:off x="7616826" y="5572125"/>
                <a:ext cx="41275" cy="2444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Rectangle 26">
                <a:extLst>
                  <a:ext uri="{FF2B5EF4-FFF2-40B4-BE49-F238E27FC236}">
                    <a16:creationId xmlns:a16="http://schemas.microsoft.com/office/drawing/2014/main" id="{BEA27E5E-D2E1-43D9-B35D-1EAF4917512B}"/>
                  </a:ext>
                </a:extLst>
              </p:cNvPr>
              <p:cNvSpPr>
                <a:spLocks noChangeArrowheads="1"/>
              </p:cNvSpPr>
              <p:nvPr/>
            </p:nvSpPr>
            <p:spPr bwMode="auto">
              <a:xfrm>
                <a:off x="7777163" y="5545138"/>
                <a:ext cx="41275" cy="3968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7">
                <a:extLst>
                  <a:ext uri="{FF2B5EF4-FFF2-40B4-BE49-F238E27FC236}">
                    <a16:creationId xmlns:a16="http://schemas.microsoft.com/office/drawing/2014/main" id="{EB4FC5FE-451B-4B14-ADD0-225A6440FA24}"/>
                  </a:ext>
                </a:extLst>
              </p:cNvPr>
              <p:cNvSpPr>
                <a:spLocks/>
              </p:cNvSpPr>
              <p:nvPr/>
            </p:nvSpPr>
            <p:spPr bwMode="auto">
              <a:xfrm>
                <a:off x="7292976" y="4213225"/>
                <a:ext cx="525463" cy="1150937"/>
              </a:xfrm>
              <a:custGeom>
                <a:avLst/>
                <a:gdLst>
                  <a:gd name="T0" fmla="*/ 151 w 151"/>
                  <a:gd name="T1" fmla="*/ 330 h 330"/>
                  <a:gd name="T2" fmla="*/ 139 w 151"/>
                  <a:gd name="T3" fmla="*/ 330 h 330"/>
                  <a:gd name="T4" fmla="*/ 139 w 151"/>
                  <a:gd name="T5" fmla="*/ 62 h 330"/>
                  <a:gd name="T6" fmla="*/ 90 w 151"/>
                  <a:gd name="T7" fmla="*/ 12 h 330"/>
                  <a:gd name="T8" fmla="*/ 0 w 151"/>
                  <a:gd name="T9" fmla="*/ 12 h 330"/>
                  <a:gd name="T10" fmla="*/ 0 w 151"/>
                  <a:gd name="T11" fmla="*/ 0 h 330"/>
                  <a:gd name="T12" fmla="*/ 90 w 151"/>
                  <a:gd name="T13" fmla="*/ 0 h 330"/>
                  <a:gd name="T14" fmla="*/ 151 w 151"/>
                  <a:gd name="T15" fmla="*/ 62 h 330"/>
                  <a:gd name="T16" fmla="*/ 151 w 151"/>
                  <a:gd name="T17" fmla="*/ 33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330">
                    <a:moveTo>
                      <a:pt x="151" y="330"/>
                    </a:moveTo>
                    <a:cubicBezTo>
                      <a:pt x="139" y="330"/>
                      <a:pt x="139" y="330"/>
                      <a:pt x="139" y="330"/>
                    </a:cubicBezTo>
                    <a:cubicBezTo>
                      <a:pt x="139" y="62"/>
                      <a:pt x="139" y="62"/>
                      <a:pt x="139" y="62"/>
                    </a:cubicBezTo>
                    <a:cubicBezTo>
                      <a:pt x="139" y="34"/>
                      <a:pt x="117" y="12"/>
                      <a:pt x="90" y="12"/>
                    </a:cubicBezTo>
                    <a:cubicBezTo>
                      <a:pt x="0" y="12"/>
                      <a:pt x="0" y="12"/>
                      <a:pt x="0" y="12"/>
                    </a:cubicBezTo>
                    <a:cubicBezTo>
                      <a:pt x="0" y="0"/>
                      <a:pt x="0" y="0"/>
                      <a:pt x="0" y="0"/>
                    </a:cubicBezTo>
                    <a:cubicBezTo>
                      <a:pt x="90" y="0"/>
                      <a:pt x="90" y="0"/>
                      <a:pt x="90" y="0"/>
                    </a:cubicBezTo>
                    <a:cubicBezTo>
                      <a:pt x="124" y="0"/>
                      <a:pt x="151" y="27"/>
                      <a:pt x="151" y="62"/>
                    </a:cubicBezTo>
                    <a:lnTo>
                      <a:pt x="151" y="33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8">
                <a:extLst>
                  <a:ext uri="{FF2B5EF4-FFF2-40B4-BE49-F238E27FC236}">
                    <a16:creationId xmlns:a16="http://schemas.microsoft.com/office/drawing/2014/main" id="{D2DDFBD0-1909-49D0-9491-0DC5836B9E5F}"/>
                  </a:ext>
                </a:extLst>
              </p:cNvPr>
              <p:cNvSpPr>
                <a:spLocks/>
              </p:cNvSpPr>
              <p:nvPr/>
            </p:nvSpPr>
            <p:spPr bwMode="auto">
              <a:xfrm>
                <a:off x="4564063" y="4213225"/>
                <a:ext cx="433388" cy="425450"/>
              </a:xfrm>
              <a:custGeom>
                <a:avLst/>
                <a:gdLst>
                  <a:gd name="T0" fmla="*/ 12 w 124"/>
                  <a:gd name="T1" fmla="*/ 122 h 122"/>
                  <a:gd name="T2" fmla="*/ 0 w 124"/>
                  <a:gd name="T3" fmla="*/ 122 h 122"/>
                  <a:gd name="T4" fmla="*/ 0 w 124"/>
                  <a:gd name="T5" fmla="*/ 62 h 122"/>
                  <a:gd name="T6" fmla="*/ 61 w 124"/>
                  <a:gd name="T7" fmla="*/ 0 h 122"/>
                  <a:gd name="T8" fmla="*/ 124 w 124"/>
                  <a:gd name="T9" fmla="*/ 0 h 122"/>
                  <a:gd name="T10" fmla="*/ 124 w 124"/>
                  <a:gd name="T11" fmla="*/ 12 h 122"/>
                  <a:gd name="T12" fmla="*/ 61 w 124"/>
                  <a:gd name="T13" fmla="*/ 12 h 122"/>
                  <a:gd name="T14" fmla="*/ 12 w 124"/>
                  <a:gd name="T15" fmla="*/ 62 h 122"/>
                  <a:gd name="T16" fmla="*/ 12 w 124"/>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4" h="122">
                    <a:moveTo>
                      <a:pt x="12" y="122"/>
                    </a:moveTo>
                    <a:cubicBezTo>
                      <a:pt x="0" y="122"/>
                      <a:pt x="0" y="122"/>
                      <a:pt x="0" y="122"/>
                    </a:cubicBezTo>
                    <a:cubicBezTo>
                      <a:pt x="0" y="62"/>
                      <a:pt x="0" y="62"/>
                      <a:pt x="0" y="62"/>
                    </a:cubicBezTo>
                    <a:cubicBezTo>
                      <a:pt x="0" y="27"/>
                      <a:pt x="27" y="0"/>
                      <a:pt x="61" y="0"/>
                    </a:cubicBezTo>
                    <a:cubicBezTo>
                      <a:pt x="124" y="0"/>
                      <a:pt x="124" y="0"/>
                      <a:pt x="124" y="0"/>
                    </a:cubicBezTo>
                    <a:cubicBezTo>
                      <a:pt x="124" y="12"/>
                      <a:pt x="124" y="12"/>
                      <a:pt x="124" y="12"/>
                    </a:cubicBezTo>
                    <a:cubicBezTo>
                      <a:pt x="61" y="12"/>
                      <a:pt x="61" y="12"/>
                      <a:pt x="61" y="12"/>
                    </a:cubicBezTo>
                    <a:cubicBezTo>
                      <a:pt x="34" y="12"/>
                      <a:pt x="12" y="34"/>
                      <a:pt x="12" y="62"/>
                    </a:cubicBezTo>
                    <a:lnTo>
                      <a:pt x="12" y="12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Rectangle 29">
                <a:extLst>
                  <a:ext uri="{FF2B5EF4-FFF2-40B4-BE49-F238E27FC236}">
                    <a16:creationId xmlns:a16="http://schemas.microsoft.com/office/drawing/2014/main" id="{844470D6-B600-4D9C-8FE4-B516E9E037A4}"/>
                  </a:ext>
                </a:extLst>
              </p:cNvPr>
              <p:cNvSpPr>
                <a:spLocks noChangeArrowheads="1"/>
              </p:cNvSpPr>
              <p:nvPr/>
            </p:nvSpPr>
            <p:spPr bwMode="auto">
              <a:xfrm>
                <a:off x="4564063" y="4792663"/>
                <a:ext cx="42863" cy="114935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30">
                <a:extLst>
                  <a:ext uri="{FF2B5EF4-FFF2-40B4-BE49-F238E27FC236}">
                    <a16:creationId xmlns:a16="http://schemas.microsoft.com/office/drawing/2014/main" id="{EF2F0AF4-9BC7-4C0C-811A-5ECDB5DD3D3A}"/>
                  </a:ext>
                </a:extLst>
              </p:cNvPr>
              <p:cNvSpPr>
                <a:spLocks/>
              </p:cNvSpPr>
              <p:nvPr/>
            </p:nvSpPr>
            <p:spPr bwMode="auto">
              <a:xfrm>
                <a:off x="7345363" y="5921375"/>
                <a:ext cx="595313" cy="260350"/>
              </a:xfrm>
              <a:custGeom>
                <a:avLst/>
                <a:gdLst>
                  <a:gd name="T0" fmla="*/ 292 w 375"/>
                  <a:gd name="T1" fmla="*/ 164 h 164"/>
                  <a:gd name="T2" fmla="*/ 107 w 375"/>
                  <a:gd name="T3" fmla="*/ 164 h 164"/>
                  <a:gd name="T4" fmla="*/ 107 w 375"/>
                  <a:gd name="T5" fmla="*/ 138 h 164"/>
                  <a:gd name="T6" fmla="*/ 274 w 375"/>
                  <a:gd name="T7" fmla="*/ 138 h 164"/>
                  <a:gd name="T8" fmla="*/ 331 w 375"/>
                  <a:gd name="T9" fmla="*/ 26 h 164"/>
                  <a:gd name="T10" fmla="*/ 0 w 375"/>
                  <a:gd name="T11" fmla="*/ 26 h 164"/>
                  <a:gd name="T12" fmla="*/ 0 w 375"/>
                  <a:gd name="T13" fmla="*/ 0 h 164"/>
                  <a:gd name="T14" fmla="*/ 375 w 375"/>
                  <a:gd name="T15" fmla="*/ 0 h 164"/>
                  <a:gd name="T16" fmla="*/ 292 w 375"/>
                  <a:gd name="T17"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164">
                    <a:moveTo>
                      <a:pt x="292" y="164"/>
                    </a:moveTo>
                    <a:lnTo>
                      <a:pt x="107" y="164"/>
                    </a:lnTo>
                    <a:lnTo>
                      <a:pt x="107" y="138"/>
                    </a:lnTo>
                    <a:lnTo>
                      <a:pt x="274" y="138"/>
                    </a:lnTo>
                    <a:lnTo>
                      <a:pt x="331" y="26"/>
                    </a:lnTo>
                    <a:lnTo>
                      <a:pt x="0" y="26"/>
                    </a:lnTo>
                    <a:lnTo>
                      <a:pt x="0" y="0"/>
                    </a:lnTo>
                    <a:lnTo>
                      <a:pt x="375" y="0"/>
                    </a:lnTo>
                    <a:lnTo>
                      <a:pt x="292" y="16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Oval 31">
                <a:extLst>
                  <a:ext uri="{FF2B5EF4-FFF2-40B4-BE49-F238E27FC236}">
                    <a16:creationId xmlns:a16="http://schemas.microsoft.com/office/drawing/2014/main" id="{D98F1457-3F25-46EE-BA08-DCDFBB23C2B2}"/>
                  </a:ext>
                </a:extLst>
              </p:cNvPr>
              <p:cNvSpPr>
                <a:spLocks noChangeArrowheads="1"/>
              </p:cNvSpPr>
              <p:nvPr/>
            </p:nvSpPr>
            <p:spPr bwMode="auto">
              <a:xfrm>
                <a:off x="3843338" y="4854575"/>
                <a:ext cx="90488" cy="90487"/>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Oval 32">
                <a:extLst>
                  <a:ext uri="{FF2B5EF4-FFF2-40B4-BE49-F238E27FC236}">
                    <a16:creationId xmlns:a16="http://schemas.microsoft.com/office/drawing/2014/main" id="{9BF4B13E-98DD-4CBE-BC4E-8941B9E45CA9}"/>
                  </a:ext>
                </a:extLst>
              </p:cNvPr>
              <p:cNvSpPr>
                <a:spLocks noChangeArrowheads="1"/>
              </p:cNvSpPr>
              <p:nvPr/>
            </p:nvSpPr>
            <p:spPr bwMode="auto">
              <a:xfrm>
                <a:off x="5733257" y="2164700"/>
                <a:ext cx="90489" cy="90487"/>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Oval 33">
                <a:extLst>
                  <a:ext uri="{FF2B5EF4-FFF2-40B4-BE49-F238E27FC236}">
                    <a16:creationId xmlns:a16="http://schemas.microsoft.com/office/drawing/2014/main" id="{E69B9A84-3EE8-4B17-A4FA-F39EC8160FAD}"/>
                  </a:ext>
                </a:extLst>
              </p:cNvPr>
              <p:cNvSpPr>
                <a:spLocks noChangeArrowheads="1"/>
              </p:cNvSpPr>
              <p:nvPr/>
            </p:nvSpPr>
            <p:spPr bwMode="auto">
              <a:xfrm>
                <a:off x="4794251" y="3903663"/>
                <a:ext cx="104775" cy="1047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Oval 34">
                <a:extLst>
                  <a:ext uri="{FF2B5EF4-FFF2-40B4-BE49-F238E27FC236}">
                    <a16:creationId xmlns:a16="http://schemas.microsoft.com/office/drawing/2014/main" id="{BDF4D97F-207C-4C56-92F6-DA9E01BF5787}"/>
                  </a:ext>
                </a:extLst>
              </p:cNvPr>
              <p:cNvSpPr>
                <a:spLocks noChangeArrowheads="1"/>
              </p:cNvSpPr>
              <p:nvPr/>
            </p:nvSpPr>
            <p:spPr bwMode="auto">
              <a:xfrm>
                <a:off x="8418513" y="5102225"/>
                <a:ext cx="104775" cy="1047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5">
                <a:extLst>
                  <a:ext uri="{FF2B5EF4-FFF2-40B4-BE49-F238E27FC236}">
                    <a16:creationId xmlns:a16="http://schemas.microsoft.com/office/drawing/2014/main" id="{9806D23A-E5C5-4DC6-B8D6-D43E217900D2}"/>
                  </a:ext>
                </a:extLst>
              </p:cNvPr>
              <p:cNvSpPr>
                <a:spLocks noEditPoints="1"/>
              </p:cNvSpPr>
              <p:nvPr/>
            </p:nvSpPr>
            <p:spPr bwMode="auto">
              <a:xfrm>
                <a:off x="4010026" y="5099050"/>
                <a:ext cx="334963" cy="334962"/>
              </a:xfrm>
              <a:custGeom>
                <a:avLst/>
                <a:gdLst>
                  <a:gd name="T0" fmla="*/ 106 w 211"/>
                  <a:gd name="T1" fmla="*/ 211 h 211"/>
                  <a:gd name="T2" fmla="*/ 0 w 211"/>
                  <a:gd name="T3" fmla="*/ 105 h 211"/>
                  <a:gd name="T4" fmla="*/ 106 w 211"/>
                  <a:gd name="T5" fmla="*/ 0 h 211"/>
                  <a:gd name="T6" fmla="*/ 211 w 211"/>
                  <a:gd name="T7" fmla="*/ 105 h 211"/>
                  <a:gd name="T8" fmla="*/ 106 w 211"/>
                  <a:gd name="T9" fmla="*/ 211 h 211"/>
                  <a:gd name="T10" fmla="*/ 38 w 211"/>
                  <a:gd name="T11" fmla="*/ 105 h 211"/>
                  <a:gd name="T12" fmla="*/ 106 w 211"/>
                  <a:gd name="T13" fmla="*/ 173 h 211"/>
                  <a:gd name="T14" fmla="*/ 174 w 211"/>
                  <a:gd name="T15" fmla="*/ 105 h 211"/>
                  <a:gd name="T16" fmla="*/ 106 w 211"/>
                  <a:gd name="T17" fmla="*/ 37 h 211"/>
                  <a:gd name="T18" fmla="*/ 38 w 211"/>
                  <a:gd name="T19" fmla="*/ 1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1" h="211">
                    <a:moveTo>
                      <a:pt x="106" y="211"/>
                    </a:moveTo>
                    <a:lnTo>
                      <a:pt x="0" y="105"/>
                    </a:lnTo>
                    <a:lnTo>
                      <a:pt x="106" y="0"/>
                    </a:lnTo>
                    <a:lnTo>
                      <a:pt x="211" y="105"/>
                    </a:lnTo>
                    <a:lnTo>
                      <a:pt x="106" y="211"/>
                    </a:lnTo>
                    <a:close/>
                    <a:moveTo>
                      <a:pt x="38" y="105"/>
                    </a:moveTo>
                    <a:lnTo>
                      <a:pt x="106" y="173"/>
                    </a:lnTo>
                    <a:lnTo>
                      <a:pt x="174" y="105"/>
                    </a:lnTo>
                    <a:lnTo>
                      <a:pt x="106" y="37"/>
                    </a:lnTo>
                    <a:lnTo>
                      <a:pt x="38" y="1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6">
                <a:extLst>
                  <a:ext uri="{FF2B5EF4-FFF2-40B4-BE49-F238E27FC236}">
                    <a16:creationId xmlns:a16="http://schemas.microsoft.com/office/drawing/2014/main" id="{479FD9E4-6C91-4619-B670-236C4DF407EF}"/>
                  </a:ext>
                </a:extLst>
              </p:cNvPr>
              <p:cNvSpPr>
                <a:spLocks noEditPoints="1"/>
              </p:cNvSpPr>
              <p:nvPr/>
            </p:nvSpPr>
            <p:spPr bwMode="auto">
              <a:xfrm>
                <a:off x="7978776" y="4652963"/>
                <a:ext cx="381000" cy="379412"/>
              </a:xfrm>
              <a:custGeom>
                <a:avLst/>
                <a:gdLst>
                  <a:gd name="T0" fmla="*/ 121 w 240"/>
                  <a:gd name="T1" fmla="*/ 239 h 239"/>
                  <a:gd name="T2" fmla="*/ 0 w 240"/>
                  <a:gd name="T3" fmla="*/ 121 h 239"/>
                  <a:gd name="T4" fmla="*/ 121 w 240"/>
                  <a:gd name="T5" fmla="*/ 0 h 239"/>
                  <a:gd name="T6" fmla="*/ 240 w 240"/>
                  <a:gd name="T7" fmla="*/ 121 h 239"/>
                  <a:gd name="T8" fmla="*/ 121 w 240"/>
                  <a:gd name="T9" fmla="*/ 239 h 239"/>
                  <a:gd name="T10" fmla="*/ 38 w 240"/>
                  <a:gd name="T11" fmla="*/ 121 h 239"/>
                  <a:gd name="T12" fmla="*/ 121 w 240"/>
                  <a:gd name="T13" fmla="*/ 204 h 239"/>
                  <a:gd name="T14" fmla="*/ 202 w 240"/>
                  <a:gd name="T15" fmla="*/ 121 h 239"/>
                  <a:gd name="T16" fmla="*/ 121 w 240"/>
                  <a:gd name="T17" fmla="*/ 37 h 239"/>
                  <a:gd name="T18" fmla="*/ 38 w 240"/>
                  <a:gd name="T19" fmla="*/ 12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239">
                    <a:moveTo>
                      <a:pt x="121" y="239"/>
                    </a:moveTo>
                    <a:lnTo>
                      <a:pt x="0" y="121"/>
                    </a:lnTo>
                    <a:lnTo>
                      <a:pt x="121" y="0"/>
                    </a:lnTo>
                    <a:lnTo>
                      <a:pt x="240" y="121"/>
                    </a:lnTo>
                    <a:lnTo>
                      <a:pt x="121" y="239"/>
                    </a:lnTo>
                    <a:close/>
                    <a:moveTo>
                      <a:pt x="38" y="121"/>
                    </a:moveTo>
                    <a:lnTo>
                      <a:pt x="121" y="204"/>
                    </a:lnTo>
                    <a:lnTo>
                      <a:pt x="202" y="121"/>
                    </a:lnTo>
                    <a:lnTo>
                      <a:pt x="121" y="37"/>
                    </a:lnTo>
                    <a:lnTo>
                      <a:pt x="38" y="12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7">
                <a:extLst>
                  <a:ext uri="{FF2B5EF4-FFF2-40B4-BE49-F238E27FC236}">
                    <a16:creationId xmlns:a16="http://schemas.microsoft.com/office/drawing/2014/main" id="{B322F748-1D3B-4B10-85B6-1E70875CA63F}"/>
                  </a:ext>
                </a:extLst>
              </p:cNvPr>
              <p:cNvSpPr>
                <a:spLocks noEditPoints="1"/>
              </p:cNvSpPr>
              <p:nvPr/>
            </p:nvSpPr>
            <p:spPr bwMode="auto">
              <a:xfrm>
                <a:off x="7400926" y="3840163"/>
                <a:ext cx="233363" cy="233362"/>
              </a:xfrm>
              <a:custGeom>
                <a:avLst/>
                <a:gdLst>
                  <a:gd name="T0" fmla="*/ 75 w 147"/>
                  <a:gd name="T1" fmla="*/ 147 h 147"/>
                  <a:gd name="T2" fmla="*/ 0 w 147"/>
                  <a:gd name="T3" fmla="*/ 75 h 147"/>
                  <a:gd name="T4" fmla="*/ 75 w 147"/>
                  <a:gd name="T5" fmla="*/ 0 h 147"/>
                  <a:gd name="T6" fmla="*/ 147 w 147"/>
                  <a:gd name="T7" fmla="*/ 75 h 147"/>
                  <a:gd name="T8" fmla="*/ 75 w 147"/>
                  <a:gd name="T9" fmla="*/ 147 h 147"/>
                  <a:gd name="T10" fmla="*/ 37 w 147"/>
                  <a:gd name="T11" fmla="*/ 75 h 147"/>
                  <a:gd name="T12" fmla="*/ 75 w 147"/>
                  <a:gd name="T13" fmla="*/ 112 h 147"/>
                  <a:gd name="T14" fmla="*/ 110 w 147"/>
                  <a:gd name="T15" fmla="*/ 75 h 147"/>
                  <a:gd name="T16" fmla="*/ 75 w 147"/>
                  <a:gd name="T17" fmla="*/ 38 h 147"/>
                  <a:gd name="T18" fmla="*/ 37 w 147"/>
                  <a:gd name="T19" fmla="*/ 7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47">
                    <a:moveTo>
                      <a:pt x="75" y="147"/>
                    </a:moveTo>
                    <a:lnTo>
                      <a:pt x="0" y="75"/>
                    </a:lnTo>
                    <a:lnTo>
                      <a:pt x="75" y="0"/>
                    </a:lnTo>
                    <a:lnTo>
                      <a:pt x="147" y="75"/>
                    </a:lnTo>
                    <a:lnTo>
                      <a:pt x="75" y="147"/>
                    </a:lnTo>
                    <a:close/>
                    <a:moveTo>
                      <a:pt x="37" y="75"/>
                    </a:moveTo>
                    <a:lnTo>
                      <a:pt x="75" y="112"/>
                    </a:lnTo>
                    <a:lnTo>
                      <a:pt x="110" y="75"/>
                    </a:lnTo>
                    <a:lnTo>
                      <a:pt x="75" y="38"/>
                    </a:lnTo>
                    <a:lnTo>
                      <a:pt x="37" y="7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8">
                <a:extLst>
                  <a:ext uri="{FF2B5EF4-FFF2-40B4-BE49-F238E27FC236}">
                    <a16:creationId xmlns:a16="http://schemas.microsoft.com/office/drawing/2014/main" id="{400EEC6E-8889-4865-AE61-6A2C3A555DB1}"/>
                  </a:ext>
                </a:extLst>
              </p:cNvPr>
              <p:cNvSpPr>
                <a:spLocks noEditPoints="1"/>
              </p:cNvSpPr>
              <p:nvPr/>
            </p:nvSpPr>
            <p:spPr bwMode="auto">
              <a:xfrm>
                <a:off x="3971926" y="2930525"/>
                <a:ext cx="233363" cy="234950"/>
              </a:xfrm>
              <a:custGeom>
                <a:avLst/>
                <a:gdLst>
                  <a:gd name="T0" fmla="*/ 75 w 147"/>
                  <a:gd name="T1" fmla="*/ 148 h 148"/>
                  <a:gd name="T2" fmla="*/ 0 w 147"/>
                  <a:gd name="T3" fmla="*/ 75 h 148"/>
                  <a:gd name="T4" fmla="*/ 75 w 147"/>
                  <a:gd name="T5" fmla="*/ 0 h 148"/>
                  <a:gd name="T6" fmla="*/ 147 w 147"/>
                  <a:gd name="T7" fmla="*/ 75 h 148"/>
                  <a:gd name="T8" fmla="*/ 75 w 147"/>
                  <a:gd name="T9" fmla="*/ 148 h 148"/>
                  <a:gd name="T10" fmla="*/ 38 w 147"/>
                  <a:gd name="T11" fmla="*/ 75 h 148"/>
                  <a:gd name="T12" fmla="*/ 75 w 147"/>
                  <a:gd name="T13" fmla="*/ 110 h 148"/>
                  <a:gd name="T14" fmla="*/ 110 w 147"/>
                  <a:gd name="T15" fmla="*/ 75 h 148"/>
                  <a:gd name="T16" fmla="*/ 75 w 147"/>
                  <a:gd name="T17" fmla="*/ 38 h 148"/>
                  <a:gd name="T18" fmla="*/ 38 w 147"/>
                  <a:gd name="T19" fmla="*/ 7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48">
                    <a:moveTo>
                      <a:pt x="75" y="148"/>
                    </a:moveTo>
                    <a:lnTo>
                      <a:pt x="0" y="75"/>
                    </a:lnTo>
                    <a:lnTo>
                      <a:pt x="75" y="0"/>
                    </a:lnTo>
                    <a:lnTo>
                      <a:pt x="147" y="75"/>
                    </a:lnTo>
                    <a:lnTo>
                      <a:pt x="75" y="148"/>
                    </a:lnTo>
                    <a:close/>
                    <a:moveTo>
                      <a:pt x="38" y="75"/>
                    </a:moveTo>
                    <a:lnTo>
                      <a:pt x="75" y="110"/>
                    </a:lnTo>
                    <a:lnTo>
                      <a:pt x="110" y="75"/>
                    </a:lnTo>
                    <a:lnTo>
                      <a:pt x="75" y="38"/>
                    </a:lnTo>
                    <a:lnTo>
                      <a:pt x="38" y="7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9">
                <a:extLst>
                  <a:ext uri="{FF2B5EF4-FFF2-40B4-BE49-F238E27FC236}">
                    <a16:creationId xmlns:a16="http://schemas.microsoft.com/office/drawing/2014/main" id="{4A55158D-BF70-4A49-BC29-BF12C30291EE}"/>
                  </a:ext>
                </a:extLst>
              </p:cNvPr>
              <p:cNvSpPr>
                <a:spLocks/>
              </p:cNvSpPr>
              <p:nvPr/>
            </p:nvSpPr>
            <p:spPr bwMode="auto">
              <a:xfrm>
                <a:off x="6811963" y="2882900"/>
                <a:ext cx="215900" cy="428625"/>
              </a:xfrm>
              <a:custGeom>
                <a:avLst/>
                <a:gdLst>
                  <a:gd name="T0" fmla="*/ 0 w 62"/>
                  <a:gd name="T1" fmla="*/ 0 h 123"/>
                  <a:gd name="T2" fmla="*/ 0 w 62"/>
                  <a:gd name="T3" fmla="*/ 56 h 123"/>
                  <a:gd name="T4" fmla="*/ 62 w 62"/>
                  <a:gd name="T5" fmla="*/ 123 h 123"/>
                  <a:gd name="T6" fmla="*/ 62 w 62"/>
                  <a:gd name="T7" fmla="*/ 0 h 123"/>
                  <a:gd name="T8" fmla="*/ 0 w 62"/>
                  <a:gd name="T9" fmla="*/ 0 h 123"/>
                </a:gdLst>
                <a:ahLst/>
                <a:cxnLst>
                  <a:cxn ang="0">
                    <a:pos x="T0" y="T1"/>
                  </a:cxn>
                  <a:cxn ang="0">
                    <a:pos x="T2" y="T3"/>
                  </a:cxn>
                  <a:cxn ang="0">
                    <a:pos x="T4" y="T5"/>
                  </a:cxn>
                  <a:cxn ang="0">
                    <a:pos x="T6" y="T7"/>
                  </a:cxn>
                  <a:cxn ang="0">
                    <a:pos x="T8" y="T9"/>
                  </a:cxn>
                </a:cxnLst>
                <a:rect l="0" t="0" r="r" b="b"/>
                <a:pathLst>
                  <a:path w="62" h="123">
                    <a:moveTo>
                      <a:pt x="0" y="0"/>
                    </a:moveTo>
                    <a:cubicBezTo>
                      <a:pt x="0" y="56"/>
                      <a:pt x="0" y="56"/>
                      <a:pt x="0" y="56"/>
                    </a:cubicBezTo>
                    <a:cubicBezTo>
                      <a:pt x="24" y="77"/>
                      <a:pt x="45" y="106"/>
                      <a:pt x="62" y="123"/>
                    </a:cubicBezTo>
                    <a:cubicBezTo>
                      <a:pt x="62" y="0"/>
                      <a:pt x="62" y="0"/>
                      <a:pt x="62"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40">
                <a:extLst>
                  <a:ext uri="{FF2B5EF4-FFF2-40B4-BE49-F238E27FC236}">
                    <a16:creationId xmlns:a16="http://schemas.microsoft.com/office/drawing/2014/main" id="{E01739B7-08D1-47EA-A003-4982D893E7F0}"/>
                  </a:ext>
                </a:extLst>
              </p:cNvPr>
              <p:cNvSpPr>
                <a:spLocks/>
              </p:cNvSpPr>
              <p:nvPr/>
            </p:nvSpPr>
            <p:spPr bwMode="auto">
              <a:xfrm>
                <a:off x="7156451" y="2763838"/>
                <a:ext cx="212725" cy="568325"/>
              </a:xfrm>
              <a:custGeom>
                <a:avLst/>
                <a:gdLst>
                  <a:gd name="T0" fmla="*/ 0 w 61"/>
                  <a:gd name="T1" fmla="*/ 0 h 163"/>
                  <a:gd name="T2" fmla="*/ 0 w 61"/>
                  <a:gd name="T3" fmla="*/ 163 h 163"/>
                  <a:gd name="T4" fmla="*/ 61 w 61"/>
                  <a:gd name="T5" fmla="*/ 103 h 163"/>
                  <a:gd name="T6" fmla="*/ 61 w 61"/>
                  <a:gd name="T7" fmla="*/ 0 h 163"/>
                  <a:gd name="T8" fmla="*/ 0 w 61"/>
                  <a:gd name="T9" fmla="*/ 0 h 163"/>
                </a:gdLst>
                <a:ahLst/>
                <a:cxnLst>
                  <a:cxn ang="0">
                    <a:pos x="T0" y="T1"/>
                  </a:cxn>
                  <a:cxn ang="0">
                    <a:pos x="T2" y="T3"/>
                  </a:cxn>
                  <a:cxn ang="0">
                    <a:pos x="T4" y="T5"/>
                  </a:cxn>
                  <a:cxn ang="0">
                    <a:pos x="T6" y="T7"/>
                  </a:cxn>
                  <a:cxn ang="0">
                    <a:pos x="T8" y="T9"/>
                  </a:cxn>
                </a:cxnLst>
                <a:rect l="0" t="0" r="r" b="b"/>
                <a:pathLst>
                  <a:path w="61" h="163">
                    <a:moveTo>
                      <a:pt x="0" y="0"/>
                    </a:moveTo>
                    <a:cubicBezTo>
                      <a:pt x="0" y="163"/>
                      <a:pt x="0" y="163"/>
                      <a:pt x="0" y="163"/>
                    </a:cubicBezTo>
                    <a:cubicBezTo>
                      <a:pt x="11" y="146"/>
                      <a:pt x="33" y="121"/>
                      <a:pt x="61" y="103"/>
                    </a:cubicBezTo>
                    <a:cubicBezTo>
                      <a:pt x="61" y="0"/>
                      <a:pt x="61" y="0"/>
                      <a:pt x="61"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41">
                <a:extLst>
                  <a:ext uri="{FF2B5EF4-FFF2-40B4-BE49-F238E27FC236}">
                    <a16:creationId xmlns:a16="http://schemas.microsoft.com/office/drawing/2014/main" id="{AB8743C0-A47D-4C6B-A676-D12C03C1F263}"/>
                  </a:ext>
                </a:extLst>
              </p:cNvPr>
              <p:cNvSpPr>
                <a:spLocks/>
              </p:cNvSpPr>
              <p:nvPr/>
            </p:nvSpPr>
            <p:spPr bwMode="auto">
              <a:xfrm>
                <a:off x="7502526" y="2547938"/>
                <a:ext cx="195263" cy="519112"/>
              </a:xfrm>
              <a:custGeom>
                <a:avLst/>
                <a:gdLst>
                  <a:gd name="T0" fmla="*/ 0 w 56"/>
                  <a:gd name="T1" fmla="*/ 0 h 149"/>
                  <a:gd name="T2" fmla="*/ 0 w 56"/>
                  <a:gd name="T3" fmla="*/ 147 h 149"/>
                  <a:gd name="T4" fmla="*/ 56 w 56"/>
                  <a:gd name="T5" fmla="*/ 149 h 149"/>
                  <a:gd name="T6" fmla="*/ 56 w 56"/>
                  <a:gd name="T7" fmla="*/ 0 h 149"/>
                  <a:gd name="T8" fmla="*/ 0 w 56"/>
                  <a:gd name="T9" fmla="*/ 0 h 149"/>
                </a:gdLst>
                <a:ahLst/>
                <a:cxnLst>
                  <a:cxn ang="0">
                    <a:pos x="T0" y="T1"/>
                  </a:cxn>
                  <a:cxn ang="0">
                    <a:pos x="T2" y="T3"/>
                  </a:cxn>
                  <a:cxn ang="0">
                    <a:pos x="T4" y="T5"/>
                  </a:cxn>
                  <a:cxn ang="0">
                    <a:pos x="T6" y="T7"/>
                  </a:cxn>
                  <a:cxn ang="0">
                    <a:pos x="T8" y="T9"/>
                  </a:cxn>
                </a:cxnLst>
                <a:rect l="0" t="0" r="r" b="b"/>
                <a:pathLst>
                  <a:path w="56" h="149">
                    <a:moveTo>
                      <a:pt x="0" y="0"/>
                    </a:moveTo>
                    <a:cubicBezTo>
                      <a:pt x="0" y="147"/>
                      <a:pt x="0" y="147"/>
                      <a:pt x="0" y="147"/>
                    </a:cubicBezTo>
                    <a:cubicBezTo>
                      <a:pt x="17" y="142"/>
                      <a:pt x="36" y="142"/>
                      <a:pt x="56" y="149"/>
                    </a:cubicBezTo>
                    <a:cubicBezTo>
                      <a:pt x="56" y="0"/>
                      <a:pt x="56" y="0"/>
                      <a:pt x="56"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2">
                <a:extLst>
                  <a:ext uri="{FF2B5EF4-FFF2-40B4-BE49-F238E27FC236}">
                    <a16:creationId xmlns:a16="http://schemas.microsoft.com/office/drawing/2014/main" id="{1223C330-0C2F-46A2-A2BB-93E3A6369C82}"/>
                  </a:ext>
                </a:extLst>
              </p:cNvPr>
              <p:cNvSpPr>
                <a:spLocks/>
              </p:cNvSpPr>
              <p:nvPr/>
            </p:nvSpPr>
            <p:spPr bwMode="auto">
              <a:xfrm>
                <a:off x="7832726" y="2632075"/>
                <a:ext cx="195263" cy="819150"/>
              </a:xfrm>
              <a:custGeom>
                <a:avLst/>
                <a:gdLst>
                  <a:gd name="T0" fmla="*/ 56 w 56"/>
                  <a:gd name="T1" fmla="*/ 235 h 235"/>
                  <a:gd name="T2" fmla="*/ 56 w 56"/>
                  <a:gd name="T3" fmla="*/ 0 h 235"/>
                  <a:gd name="T4" fmla="*/ 0 w 56"/>
                  <a:gd name="T5" fmla="*/ 0 h 235"/>
                  <a:gd name="T6" fmla="*/ 0 w 56"/>
                  <a:gd name="T7" fmla="*/ 149 h 235"/>
                  <a:gd name="T8" fmla="*/ 1 w 56"/>
                  <a:gd name="T9" fmla="*/ 150 h 235"/>
                  <a:gd name="T10" fmla="*/ 56 w 56"/>
                  <a:gd name="T11" fmla="*/ 235 h 235"/>
                </a:gdLst>
                <a:ahLst/>
                <a:cxnLst>
                  <a:cxn ang="0">
                    <a:pos x="T0" y="T1"/>
                  </a:cxn>
                  <a:cxn ang="0">
                    <a:pos x="T2" y="T3"/>
                  </a:cxn>
                  <a:cxn ang="0">
                    <a:pos x="T4" y="T5"/>
                  </a:cxn>
                  <a:cxn ang="0">
                    <a:pos x="T6" y="T7"/>
                  </a:cxn>
                  <a:cxn ang="0">
                    <a:pos x="T8" y="T9"/>
                  </a:cxn>
                  <a:cxn ang="0">
                    <a:pos x="T10" y="T11"/>
                  </a:cxn>
                </a:cxnLst>
                <a:rect l="0" t="0" r="r" b="b"/>
                <a:pathLst>
                  <a:path w="56" h="235">
                    <a:moveTo>
                      <a:pt x="56" y="235"/>
                    </a:moveTo>
                    <a:cubicBezTo>
                      <a:pt x="56" y="0"/>
                      <a:pt x="56" y="0"/>
                      <a:pt x="56" y="0"/>
                    </a:cubicBezTo>
                    <a:cubicBezTo>
                      <a:pt x="0" y="0"/>
                      <a:pt x="0" y="0"/>
                      <a:pt x="0" y="0"/>
                    </a:cubicBezTo>
                    <a:cubicBezTo>
                      <a:pt x="0" y="149"/>
                      <a:pt x="0" y="149"/>
                      <a:pt x="0" y="149"/>
                    </a:cubicBezTo>
                    <a:cubicBezTo>
                      <a:pt x="0" y="149"/>
                      <a:pt x="0" y="150"/>
                      <a:pt x="1" y="150"/>
                    </a:cubicBezTo>
                    <a:cubicBezTo>
                      <a:pt x="34" y="184"/>
                      <a:pt x="48" y="213"/>
                      <a:pt x="56" y="235"/>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3">
                <a:extLst>
                  <a:ext uri="{FF2B5EF4-FFF2-40B4-BE49-F238E27FC236}">
                    <a16:creationId xmlns:a16="http://schemas.microsoft.com/office/drawing/2014/main" id="{BFCAAE38-17F9-4114-9F15-6EBAD1A25767}"/>
                  </a:ext>
                </a:extLst>
              </p:cNvPr>
              <p:cNvSpPr>
                <a:spLocks/>
              </p:cNvSpPr>
              <p:nvPr/>
            </p:nvSpPr>
            <p:spPr bwMode="auto">
              <a:xfrm>
                <a:off x="6791326" y="2862263"/>
                <a:ext cx="257175" cy="438150"/>
              </a:xfrm>
              <a:custGeom>
                <a:avLst/>
                <a:gdLst>
                  <a:gd name="T0" fmla="*/ 162 w 162"/>
                  <a:gd name="T1" fmla="*/ 276 h 276"/>
                  <a:gd name="T2" fmla="*/ 136 w 162"/>
                  <a:gd name="T3" fmla="*/ 276 h 276"/>
                  <a:gd name="T4" fmla="*/ 136 w 162"/>
                  <a:gd name="T5" fmla="*/ 26 h 276"/>
                  <a:gd name="T6" fmla="*/ 26 w 162"/>
                  <a:gd name="T7" fmla="*/ 26 h 276"/>
                  <a:gd name="T8" fmla="*/ 26 w 162"/>
                  <a:gd name="T9" fmla="*/ 151 h 276"/>
                  <a:gd name="T10" fmla="*/ 0 w 162"/>
                  <a:gd name="T11" fmla="*/ 151 h 276"/>
                  <a:gd name="T12" fmla="*/ 0 w 162"/>
                  <a:gd name="T13" fmla="*/ 0 h 276"/>
                  <a:gd name="T14" fmla="*/ 162 w 162"/>
                  <a:gd name="T15" fmla="*/ 0 h 276"/>
                  <a:gd name="T16" fmla="*/ 162 w 162"/>
                  <a:gd name="T17" fmla="*/ 276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276">
                    <a:moveTo>
                      <a:pt x="162" y="276"/>
                    </a:moveTo>
                    <a:lnTo>
                      <a:pt x="136" y="276"/>
                    </a:lnTo>
                    <a:lnTo>
                      <a:pt x="136" y="26"/>
                    </a:lnTo>
                    <a:lnTo>
                      <a:pt x="26" y="26"/>
                    </a:lnTo>
                    <a:lnTo>
                      <a:pt x="26" y="151"/>
                    </a:lnTo>
                    <a:lnTo>
                      <a:pt x="0" y="151"/>
                    </a:lnTo>
                    <a:lnTo>
                      <a:pt x="0" y="0"/>
                    </a:lnTo>
                    <a:lnTo>
                      <a:pt x="162" y="0"/>
                    </a:lnTo>
                    <a:lnTo>
                      <a:pt x="162" y="27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4">
                <a:extLst>
                  <a:ext uri="{FF2B5EF4-FFF2-40B4-BE49-F238E27FC236}">
                    <a16:creationId xmlns:a16="http://schemas.microsoft.com/office/drawing/2014/main" id="{482FECCA-2727-4C34-BCF9-62A70EA39BCA}"/>
                  </a:ext>
                </a:extLst>
              </p:cNvPr>
              <p:cNvSpPr>
                <a:spLocks/>
              </p:cNvSpPr>
              <p:nvPr/>
            </p:nvSpPr>
            <p:spPr bwMode="auto">
              <a:xfrm>
                <a:off x="7135813" y="2743200"/>
                <a:ext cx="254000" cy="603250"/>
              </a:xfrm>
              <a:custGeom>
                <a:avLst/>
                <a:gdLst>
                  <a:gd name="T0" fmla="*/ 27 w 160"/>
                  <a:gd name="T1" fmla="*/ 380 h 380"/>
                  <a:gd name="T2" fmla="*/ 0 w 160"/>
                  <a:gd name="T3" fmla="*/ 380 h 380"/>
                  <a:gd name="T4" fmla="*/ 0 w 160"/>
                  <a:gd name="T5" fmla="*/ 0 h 380"/>
                  <a:gd name="T6" fmla="*/ 160 w 160"/>
                  <a:gd name="T7" fmla="*/ 0 h 380"/>
                  <a:gd name="T8" fmla="*/ 160 w 160"/>
                  <a:gd name="T9" fmla="*/ 259 h 380"/>
                  <a:gd name="T10" fmla="*/ 134 w 160"/>
                  <a:gd name="T11" fmla="*/ 259 h 380"/>
                  <a:gd name="T12" fmla="*/ 134 w 160"/>
                  <a:gd name="T13" fmla="*/ 26 h 380"/>
                  <a:gd name="T14" fmla="*/ 27 w 160"/>
                  <a:gd name="T15" fmla="*/ 26 h 380"/>
                  <a:gd name="T16" fmla="*/ 27 w 160"/>
                  <a:gd name="T17"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380">
                    <a:moveTo>
                      <a:pt x="27" y="380"/>
                    </a:moveTo>
                    <a:lnTo>
                      <a:pt x="0" y="380"/>
                    </a:lnTo>
                    <a:lnTo>
                      <a:pt x="0" y="0"/>
                    </a:lnTo>
                    <a:lnTo>
                      <a:pt x="160" y="0"/>
                    </a:lnTo>
                    <a:lnTo>
                      <a:pt x="160" y="259"/>
                    </a:lnTo>
                    <a:lnTo>
                      <a:pt x="134" y="259"/>
                    </a:lnTo>
                    <a:lnTo>
                      <a:pt x="134" y="26"/>
                    </a:lnTo>
                    <a:lnTo>
                      <a:pt x="27" y="26"/>
                    </a:lnTo>
                    <a:lnTo>
                      <a:pt x="27" y="38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5">
                <a:extLst>
                  <a:ext uri="{FF2B5EF4-FFF2-40B4-BE49-F238E27FC236}">
                    <a16:creationId xmlns:a16="http://schemas.microsoft.com/office/drawing/2014/main" id="{9892391A-36AF-4E41-AB53-0C663E070B87}"/>
                  </a:ext>
                </a:extLst>
              </p:cNvPr>
              <p:cNvSpPr>
                <a:spLocks/>
              </p:cNvSpPr>
              <p:nvPr/>
            </p:nvSpPr>
            <p:spPr bwMode="auto">
              <a:xfrm>
                <a:off x="7480301" y="2527300"/>
                <a:ext cx="238125" cy="550862"/>
              </a:xfrm>
              <a:custGeom>
                <a:avLst/>
                <a:gdLst>
                  <a:gd name="T0" fmla="*/ 150 w 150"/>
                  <a:gd name="T1" fmla="*/ 347 h 347"/>
                  <a:gd name="T2" fmla="*/ 123 w 150"/>
                  <a:gd name="T3" fmla="*/ 347 h 347"/>
                  <a:gd name="T4" fmla="*/ 123 w 150"/>
                  <a:gd name="T5" fmla="*/ 26 h 347"/>
                  <a:gd name="T6" fmla="*/ 27 w 150"/>
                  <a:gd name="T7" fmla="*/ 26 h 347"/>
                  <a:gd name="T8" fmla="*/ 27 w 150"/>
                  <a:gd name="T9" fmla="*/ 338 h 347"/>
                  <a:gd name="T10" fmla="*/ 0 w 150"/>
                  <a:gd name="T11" fmla="*/ 338 h 347"/>
                  <a:gd name="T12" fmla="*/ 0 w 150"/>
                  <a:gd name="T13" fmla="*/ 0 h 347"/>
                  <a:gd name="T14" fmla="*/ 150 w 150"/>
                  <a:gd name="T15" fmla="*/ 0 h 347"/>
                  <a:gd name="T16" fmla="*/ 150 w 150"/>
                  <a:gd name="T17"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347">
                    <a:moveTo>
                      <a:pt x="150" y="347"/>
                    </a:moveTo>
                    <a:lnTo>
                      <a:pt x="123" y="347"/>
                    </a:lnTo>
                    <a:lnTo>
                      <a:pt x="123" y="26"/>
                    </a:lnTo>
                    <a:lnTo>
                      <a:pt x="27" y="26"/>
                    </a:lnTo>
                    <a:lnTo>
                      <a:pt x="27" y="338"/>
                    </a:lnTo>
                    <a:lnTo>
                      <a:pt x="0" y="338"/>
                    </a:lnTo>
                    <a:lnTo>
                      <a:pt x="0" y="0"/>
                    </a:lnTo>
                    <a:lnTo>
                      <a:pt x="150" y="0"/>
                    </a:lnTo>
                    <a:lnTo>
                      <a:pt x="150" y="34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6">
                <a:extLst>
                  <a:ext uri="{FF2B5EF4-FFF2-40B4-BE49-F238E27FC236}">
                    <a16:creationId xmlns:a16="http://schemas.microsoft.com/office/drawing/2014/main" id="{521D81DB-02D4-4E99-9230-089BD68A4892}"/>
                  </a:ext>
                </a:extLst>
              </p:cNvPr>
              <p:cNvSpPr>
                <a:spLocks/>
              </p:cNvSpPr>
              <p:nvPr/>
            </p:nvSpPr>
            <p:spPr bwMode="auto">
              <a:xfrm>
                <a:off x="7812088" y="2611438"/>
                <a:ext cx="236538" cy="877887"/>
              </a:xfrm>
              <a:custGeom>
                <a:avLst/>
                <a:gdLst>
                  <a:gd name="T0" fmla="*/ 149 w 149"/>
                  <a:gd name="T1" fmla="*/ 553 h 553"/>
                  <a:gd name="T2" fmla="*/ 123 w 149"/>
                  <a:gd name="T3" fmla="*/ 553 h 553"/>
                  <a:gd name="T4" fmla="*/ 123 w 149"/>
                  <a:gd name="T5" fmla="*/ 26 h 553"/>
                  <a:gd name="T6" fmla="*/ 26 w 149"/>
                  <a:gd name="T7" fmla="*/ 26 h 553"/>
                  <a:gd name="T8" fmla="*/ 26 w 149"/>
                  <a:gd name="T9" fmla="*/ 333 h 553"/>
                  <a:gd name="T10" fmla="*/ 0 w 149"/>
                  <a:gd name="T11" fmla="*/ 333 h 553"/>
                  <a:gd name="T12" fmla="*/ 0 w 149"/>
                  <a:gd name="T13" fmla="*/ 0 h 553"/>
                  <a:gd name="T14" fmla="*/ 149 w 149"/>
                  <a:gd name="T15" fmla="*/ 0 h 553"/>
                  <a:gd name="T16" fmla="*/ 149 w 149"/>
                  <a:gd name="T17" fmla="*/ 55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53">
                    <a:moveTo>
                      <a:pt x="149" y="553"/>
                    </a:moveTo>
                    <a:lnTo>
                      <a:pt x="123" y="553"/>
                    </a:lnTo>
                    <a:lnTo>
                      <a:pt x="123" y="26"/>
                    </a:lnTo>
                    <a:lnTo>
                      <a:pt x="26" y="26"/>
                    </a:lnTo>
                    <a:lnTo>
                      <a:pt x="26" y="333"/>
                    </a:lnTo>
                    <a:lnTo>
                      <a:pt x="0" y="333"/>
                    </a:lnTo>
                    <a:lnTo>
                      <a:pt x="0" y="0"/>
                    </a:lnTo>
                    <a:lnTo>
                      <a:pt x="149" y="0"/>
                    </a:lnTo>
                    <a:lnTo>
                      <a:pt x="149" y="55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47">
                <a:extLst>
                  <a:ext uri="{FF2B5EF4-FFF2-40B4-BE49-F238E27FC236}">
                    <a16:creationId xmlns:a16="http://schemas.microsoft.com/office/drawing/2014/main" id="{38CB08AB-9C3F-4E2C-BA33-39E06DA1829D}"/>
                  </a:ext>
                </a:extLst>
              </p:cNvPr>
              <p:cNvSpPr>
                <a:spLocks/>
              </p:cNvSpPr>
              <p:nvPr/>
            </p:nvSpPr>
            <p:spPr bwMode="auto">
              <a:xfrm>
                <a:off x="5091113" y="3760788"/>
                <a:ext cx="2117725" cy="2187575"/>
              </a:xfrm>
              <a:custGeom>
                <a:avLst/>
                <a:gdLst>
                  <a:gd name="T0" fmla="*/ 608 w 608"/>
                  <a:gd name="T1" fmla="*/ 628 h 628"/>
                  <a:gd name="T2" fmla="*/ 608 w 608"/>
                  <a:gd name="T3" fmla="*/ 24 h 628"/>
                  <a:gd name="T4" fmla="*/ 584 w 608"/>
                  <a:gd name="T5" fmla="*/ 0 h 628"/>
                  <a:gd name="T6" fmla="*/ 24 w 608"/>
                  <a:gd name="T7" fmla="*/ 0 h 628"/>
                  <a:gd name="T8" fmla="*/ 0 w 608"/>
                  <a:gd name="T9" fmla="*/ 24 h 628"/>
                  <a:gd name="T10" fmla="*/ 0 w 608"/>
                  <a:gd name="T11" fmla="*/ 628 h 628"/>
                  <a:gd name="T12" fmla="*/ 608 w 608"/>
                  <a:gd name="T13" fmla="*/ 628 h 628"/>
                </a:gdLst>
                <a:ahLst/>
                <a:cxnLst>
                  <a:cxn ang="0">
                    <a:pos x="T0" y="T1"/>
                  </a:cxn>
                  <a:cxn ang="0">
                    <a:pos x="T2" y="T3"/>
                  </a:cxn>
                  <a:cxn ang="0">
                    <a:pos x="T4" y="T5"/>
                  </a:cxn>
                  <a:cxn ang="0">
                    <a:pos x="T6" y="T7"/>
                  </a:cxn>
                  <a:cxn ang="0">
                    <a:pos x="T8" y="T9"/>
                  </a:cxn>
                  <a:cxn ang="0">
                    <a:pos x="T10" y="T11"/>
                  </a:cxn>
                  <a:cxn ang="0">
                    <a:pos x="T12" y="T13"/>
                  </a:cxn>
                </a:cxnLst>
                <a:rect l="0" t="0" r="r" b="b"/>
                <a:pathLst>
                  <a:path w="608" h="628">
                    <a:moveTo>
                      <a:pt x="608" y="628"/>
                    </a:moveTo>
                    <a:cubicBezTo>
                      <a:pt x="608" y="24"/>
                      <a:pt x="608" y="24"/>
                      <a:pt x="608" y="24"/>
                    </a:cubicBezTo>
                    <a:cubicBezTo>
                      <a:pt x="608" y="10"/>
                      <a:pt x="597" y="0"/>
                      <a:pt x="584" y="0"/>
                    </a:cubicBezTo>
                    <a:cubicBezTo>
                      <a:pt x="24" y="0"/>
                      <a:pt x="24" y="0"/>
                      <a:pt x="24" y="0"/>
                    </a:cubicBezTo>
                    <a:cubicBezTo>
                      <a:pt x="11" y="0"/>
                      <a:pt x="0" y="10"/>
                      <a:pt x="0" y="24"/>
                    </a:cubicBezTo>
                    <a:cubicBezTo>
                      <a:pt x="0" y="628"/>
                      <a:pt x="0" y="628"/>
                      <a:pt x="0" y="628"/>
                    </a:cubicBezTo>
                    <a:lnTo>
                      <a:pt x="608" y="628"/>
                    </a:lnTo>
                    <a:close/>
                  </a:path>
                </a:pathLst>
              </a:custGeom>
              <a:solidFill>
                <a:srgbClr val="F0F3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8">
                <a:extLst>
                  <a:ext uri="{FF2B5EF4-FFF2-40B4-BE49-F238E27FC236}">
                    <a16:creationId xmlns:a16="http://schemas.microsoft.com/office/drawing/2014/main" id="{40093C49-CC6F-4686-BFBC-B7F64B8C2754}"/>
                  </a:ext>
                </a:extLst>
              </p:cNvPr>
              <p:cNvSpPr>
                <a:spLocks/>
              </p:cNvSpPr>
              <p:nvPr/>
            </p:nvSpPr>
            <p:spPr bwMode="auto">
              <a:xfrm>
                <a:off x="5091113" y="3760788"/>
                <a:ext cx="2117725" cy="295275"/>
              </a:xfrm>
              <a:custGeom>
                <a:avLst/>
                <a:gdLst>
                  <a:gd name="T0" fmla="*/ 608 w 608"/>
                  <a:gd name="T1" fmla="*/ 24 h 85"/>
                  <a:gd name="T2" fmla="*/ 584 w 608"/>
                  <a:gd name="T3" fmla="*/ 0 h 85"/>
                  <a:gd name="T4" fmla="*/ 24 w 608"/>
                  <a:gd name="T5" fmla="*/ 0 h 85"/>
                  <a:gd name="T6" fmla="*/ 0 w 608"/>
                  <a:gd name="T7" fmla="*/ 24 h 85"/>
                  <a:gd name="T8" fmla="*/ 0 w 608"/>
                  <a:gd name="T9" fmla="*/ 85 h 85"/>
                  <a:gd name="T10" fmla="*/ 608 w 608"/>
                  <a:gd name="T11" fmla="*/ 85 h 85"/>
                  <a:gd name="T12" fmla="*/ 608 w 608"/>
                  <a:gd name="T13" fmla="*/ 24 h 85"/>
                </a:gdLst>
                <a:ahLst/>
                <a:cxnLst>
                  <a:cxn ang="0">
                    <a:pos x="T0" y="T1"/>
                  </a:cxn>
                  <a:cxn ang="0">
                    <a:pos x="T2" y="T3"/>
                  </a:cxn>
                  <a:cxn ang="0">
                    <a:pos x="T4" y="T5"/>
                  </a:cxn>
                  <a:cxn ang="0">
                    <a:pos x="T6" y="T7"/>
                  </a:cxn>
                  <a:cxn ang="0">
                    <a:pos x="T8" y="T9"/>
                  </a:cxn>
                  <a:cxn ang="0">
                    <a:pos x="T10" y="T11"/>
                  </a:cxn>
                  <a:cxn ang="0">
                    <a:pos x="T12" y="T13"/>
                  </a:cxn>
                </a:cxnLst>
                <a:rect l="0" t="0" r="r" b="b"/>
                <a:pathLst>
                  <a:path w="608" h="85">
                    <a:moveTo>
                      <a:pt x="608" y="24"/>
                    </a:moveTo>
                    <a:cubicBezTo>
                      <a:pt x="608" y="10"/>
                      <a:pt x="597" y="0"/>
                      <a:pt x="584" y="0"/>
                    </a:cubicBezTo>
                    <a:cubicBezTo>
                      <a:pt x="24" y="0"/>
                      <a:pt x="24" y="0"/>
                      <a:pt x="24" y="0"/>
                    </a:cubicBezTo>
                    <a:cubicBezTo>
                      <a:pt x="11" y="0"/>
                      <a:pt x="0" y="10"/>
                      <a:pt x="0" y="24"/>
                    </a:cubicBezTo>
                    <a:cubicBezTo>
                      <a:pt x="0" y="85"/>
                      <a:pt x="0" y="85"/>
                      <a:pt x="0" y="85"/>
                    </a:cubicBezTo>
                    <a:cubicBezTo>
                      <a:pt x="608" y="85"/>
                      <a:pt x="608" y="85"/>
                      <a:pt x="608" y="85"/>
                    </a:cubicBezTo>
                    <a:lnTo>
                      <a:pt x="608" y="24"/>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Rectangle 49">
                <a:extLst>
                  <a:ext uri="{FF2B5EF4-FFF2-40B4-BE49-F238E27FC236}">
                    <a16:creationId xmlns:a16="http://schemas.microsoft.com/office/drawing/2014/main" id="{EBB3A600-AAB6-40F1-9960-2BCFB913A42E}"/>
                  </a:ext>
                </a:extLst>
              </p:cNvPr>
              <p:cNvSpPr>
                <a:spLocks noChangeArrowheads="1"/>
              </p:cNvSpPr>
              <p:nvPr/>
            </p:nvSpPr>
            <p:spPr bwMode="auto">
              <a:xfrm>
                <a:off x="5784851" y="3886200"/>
                <a:ext cx="796925"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Rectangle 50">
                <a:extLst>
                  <a:ext uri="{FF2B5EF4-FFF2-40B4-BE49-F238E27FC236}">
                    <a16:creationId xmlns:a16="http://schemas.microsoft.com/office/drawing/2014/main" id="{E1F1CA8D-96FB-405A-B101-8CCD61141B46}"/>
                  </a:ext>
                </a:extLst>
              </p:cNvPr>
              <p:cNvSpPr>
                <a:spLocks noChangeArrowheads="1"/>
              </p:cNvSpPr>
              <p:nvPr/>
            </p:nvSpPr>
            <p:spPr bwMode="auto">
              <a:xfrm>
                <a:off x="6759576" y="3889375"/>
                <a:ext cx="146050"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Rectangle 51">
                <a:extLst>
                  <a:ext uri="{FF2B5EF4-FFF2-40B4-BE49-F238E27FC236}">
                    <a16:creationId xmlns:a16="http://schemas.microsoft.com/office/drawing/2014/main" id="{AF57A02B-E7FA-4BAF-8D91-E5245C2B29CB}"/>
                  </a:ext>
                </a:extLst>
              </p:cNvPr>
              <p:cNvSpPr>
                <a:spLocks noChangeArrowheads="1"/>
              </p:cNvSpPr>
              <p:nvPr/>
            </p:nvSpPr>
            <p:spPr bwMode="auto">
              <a:xfrm>
                <a:off x="5341938" y="4886325"/>
                <a:ext cx="334963"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Rectangle 52">
                <a:extLst>
                  <a:ext uri="{FF2B5EF4-FFF2-40B4-BE49-F238E27FC236}">
                    <a16:creationId xmlns:a16="http://schemas.microsoft.com/office/drawing/2014/main" id="{6A4FC8B3-2FE4-46B9-B344-C7BD23524656}"/>
                  </a:ext>
                </a:extLst>
              </p:cNvPr>
              <p:cNvSpPr>
                <a:spLocks noChangeArrowheads="1"/>
              </p:cNvSpPr>
              <p:nvPr/>
            </p:nvSpPr>
            <p:spPr bwMode="auto">
              <a:xfrm>
                <a:off x="5341938" y="5032375"/>
                <a:ext cx="334963"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Rectangle 53">
                <a:extLst>
                  <a:ext uri="{FF2B5EF4-FFF2-40B4-BE49-F238E27FC236}">
                    <a16:creationId xmlns:a16="http://schemas.microsoft.com/office/drawing/2014/main" id="{D8638715-06B7-4593-8817-D892C98E4DB2}"/>
                  </a:ext>
                </a:extLst>
              </p:cNvPr>
              <p:cNvSpPr>
                <a:spLocks noChangeArrowheads="1"/>
              </p:cNvSpPr>
              <p:nvPr/>
            </p:nvSpPr>
            <p:spPr bwMode="auto">
              <a:xfrm>
                <a:off x="5341938" y="5178425"/>
                <a:ext cx="334963" cy="4286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Rectangle 54">
                <a:extLst>
                  <a:ext uri="{FF2B5EF4-FFF2-40B4-BE49-F238E27FC236}">
                    <a16:creationId xmlns:a16="http://schemas.microsoft.com/office/drawing/2014/main" id="{C189566C-39D4-465C-8476-AE2AA01EC99C}"/>
                  </a:ext>
                </a:extLst>
              </p:cNvPr>
              <p:cNvSpPr>
                <a:spLocks noChangeArrowheads="1"/>
              </p:cNvSpPr>
              <p:nvPr/>
            </p:nvSpPr>
            <p:spPr bwMode="auto">
              <a:xfrm>
                <a:off x="5341938" y="5324475"/>
                <a:ext cx="285750" cy="4286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Rectangle 55">
                <a:extLst>
                  <a:ext uri="{FF2B5EF4-FFF2-40B4-BE49-F238E27FC236}">
                    <a16:creationId xmlns:a16="http://schemas.microsoft.com/office/drawing/2014/main" id="{E5F6C842-3160-4748-BC06-0E7CFCCDD7AF}"/>
                  </a:ext>
                </a:extLst>
              </p:cNvPr>
              <p:cNvSpPr>
                <a:spLocks noChangeArrowheads="1"/>
              </p:cNvSpPr>
              <p:nvPr/>
            </p:nvSpPr>
            <p:spPr bwMode="auto">
              <a:xfrm>
                <a:off x="5341938" y="5472113"/>
                <a:ext cx="487363"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Rectangle 56">
                <a:extLst>
                  <a:ext uri="{FF2B5EF4-FFF2-40B4-BE49-F238E27FC236}">
                    <a16:creationId xmlns:a16="http://schemas.microsoft.com/office/drawing/2014/main" id="{76DB0F1B-CE91-4A0C-817F-1F279D1640E8}"/>
                  </a:ext>
                </a:extLst>
              </p:cNvPr>
              <p:cNvSpPr>
                <a:spLocks noChangeArrowheads="1"/>
              </p:cNvSpPr>
              <p:nvPr/>
            </p:nvSpPr>
            <p:spPr bwMode="auto">
              <a:xfrm>
                <a:off x="5341938" y="5618163"/>
                <a:ext cx="685800"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7">
                <a:extLst>
                  <a:ext uri="{FF2B5EF4-FFF2-40B4-BE49-F238E27FC236}">
                    <a16:creationId xmlns:a16="http://schemas.microsoft.com/office/drawing/2014/main" id="{003427E8-C492-4DB2-BBB4-9AE3359F26E1}"/>
                  </a:ext>
                </a:extLst>
              </p:cNvPr>
              <p:cNvSpPr>
                <a:spLocks/>
              </p:cNvSpPr>
              <p:nvPr/>
            </p:nvSpPr>
            <p:spPr bwMode="auto">
              <a:xfrm>
                <a:off x="5286376" y="4227513"/>
                <a:ext cx="1679575" cy="477837"/>
              </a:xfrm>
              <a:custGeom>
                <a:avLst/>
                <a:gdLst>
                  <a:gd name="T0" fmla="*/ 97 w 482"/>
                  <a:gd name="T1" fmla="*/ 137 h 137"/>
                  <a:gd name="T2" fmla="*/ 30 w 482"/>
                  <a:gd name="T3" fmla="*/ 137 h 137"/>
                  <a:gd name="T4" fmla="*/ 0 w 482"/>
                  <a:gd name="T5" fmla="*/ 107 h 137"/>
                  <a:gd name="T6" fmla="*/ 0 w 482"/>
                  <a:gd name="T7" fmla="*/ 30 h 137"/>
                  <a:gd name="T8" fmla="*/ 30 w 482"/>
                  <a:gd name="T9" fmla="*/ 0 h 137"/>
                  <a:gd name="T10" fmla="*/ 452 w 482"/>
                  <a:gd name="T11" fmla="*/ 0 h 137"/>
                  <a:gd name="T12" fmla="*/ 482 w 482"/>
                  <a:gd name="T13" fmla="*/ 30 h 137"/>
                  <a:gd name="T14" fmla="*/ 482 w 482"/>
                  <a:gd name="T15" fmla="*/ 80 h 137"/>
                  <a:gd name="T16" fmla="*/ 470 w 482"/>
                  <a:gd name="T17" fmla="*/ 80 h 137"/>
                  <a:gd name="T18" fmla="*/ 470 w 482"/>
                  <a:gd name="T19" fmla="*/ 30 h 137"/>
                  <a:gd name="T20" fmla="*/ 452 w 482"/>
                  <a:gd name="T21" fmla="*/ 12 h 137"/>
                  <a:gd name="T22" fmla="*/ 30 w 482"/>
                  <a:gd name="T23" fmla="*/ 12 h 137"/>
                  <a:gd name="T24" fmla="*/ 12 w 482"/>
                  <a:gd name="T25" fmla="*/ 30 h 137"/>
                  <a:gd name="T26" fmla="*/ 12 w 482"/>
                  <a:gd name="T27" fmla="*/ 107 h 137"/>
                  <a:gd name="T28" fmla="*/ 30 w 482"/>
                  <a:gd name="T29" fmla="*/ 125 h 137"/>
                  <a:gd name="T30" fmla="*/ 97 w 482"/>
                  <a:gd name="T31" fmla="*/ 125 h 137"/>
                  <a:gd name="T32" fmla="*/ 97 w 482"/>
                  <a:gd name="T33"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2" h="137">
                    <a:moveTo>
                      <a:pt x="97" y="137"/>
                    </a:moveTo>
                    <a:cubicBezTo>
                      <a:pt x="30" y="137"/>
                      <a:pt x="30" y="137"/>
                      <a:pt x="30" y="137"/>
                    </a:cubicBezTo>
                    <a:cubicBezTo>
                      <a:pt x="13" y="137"/>
                      <a:pt x="0" y="124"/>
                      <a:pt x="0" y="107"/>
                    </a:cubicBezTo>
                    <a:cubicBezTo>
                      <a:pt x="0" y="30"/>
                      <a:pt x="0" y="30"/>
                      <a:pt x="0" y="30"/>
                    </a:cubicBezTo>
                    <a:cubicBezTo>
                      <a:pt x="0" y="13"/>
                      <a:pt x="13" y="0"/>
                      <a:pt x="30" y="0"/>
                    </a:cubicBezTo>
                    <a:cubicBezTo>
                      <a:pt x="452" y="0"/>
                      <a:pt x="452" y="0"/>
                      <a:pt x="452" y="0"/>
                    </a:cubicBezTo>
                    <a:cubicBezTo>
                      <a:pt x="468" y="0"/>
                      <a:pt x="482" y="13"/>
                      <a:pt x="482" y="30"/>
                    </a:cubicBezTo>
                    <a:cubicBezTo>
                      <a:pt x="482" y="80"/>
                      <a:pt x="482" y="80"/>
                      <a:pt x="482" y="80"/>
                    </a:cubicBezTo>
                    <a:cubicBezTo>
                      <a:pt x="470" y="80"/>
                      <a:pt x="470" y="80"/>
                      <a:pt x="470" y="80"/>
                    </a:cubicBezTo>
                    <a:cubicBezTo>
                      <a:pt x="470" y="30"/>
                      <a:pt x="470" y="30"/>
                      <a:pt x="470" y="30"/>
                    </a:cubicBezTo>
                    <a:cubicBezTo>
                      <a:pt x="470" y="20"/>
                      <a:pt x="462" y="12"/>
                      <a:pt x="452" y="12"/>
                    </a:cubicBezTo>
                    <a:cubicBezTo>
                      <a:pt x="30" y="12"/>
                      <a:pt x="30" y="12"/>
                      <a:pt x="30" y="12"/>
                    </a:cubicBezTo>
                    <a:cubicBezTo>
                      <a:pt x="20" y="12"/>
                      <a:pt x="12" y="20"/>
                      <a:pt x="12" y="30"/>
                    </a:cubicBezTo>
                    <a:cubicBezTo>
                      <a:pt x="12" y="107"/>
                      <a:pt x="12" y="107"/>
                      <a:pt x="12" y="107"/>
                    </a:cubicBezTo>
                    <a:cubicBezTo>
                      <a:pt x="12" y="117"/>
                      <a:pt x="20" y="125"/>
                      <a:pt x="30" y="125"/>
                    </a:cubicBezTo>
                    <a:cubicBezTo>
                      <a:pt x="97" y="125"/>
                      <a:pt x="97" y="125"/>
                      <a:pt x="97" y="125"/>
                    </a:cubicBezTo>
                    <a:lnTo>
                      <a:pt x="97" y="13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8">
                <a:extLst>
                  <a:ext uri="{FF2B5EF4-FFF2-40B4-BE49-F238E27FC236}">
                    <a16:creationId xmlns:a16="http://schemas.microsoft.com/office/drawing/2014/main" id="{5FEDE330-899A-4481-A7DE-6C23322FC1B4}"/>
                  </a:ext>
                </a:extLst>
              </p:cNvPr>
              <p:cNvSpPr>
                <a:spLocks/>
              </p:cNvSpPr>
              <p:nvPr/>
            </p:nvSpPr>
            <p:spPr bwMode="auto">
              <a:xfrm>
                <a:off x="6024563" y="4906963"/>
                <a:ext cx="571500" cy="317500"/>
              </a:xfrm>
              <a:custGeom>
                <a:avLst/>
                <a:gdLst>
                  <a:gd name="T0" fmla="*/ 18 w 360"/>
                  <a:gd name="T1" fmla="*/ 200 h 200"/>
                  <a:gd name="T2" fmla="*/ 0 w 360"/>
                  <a:gd name="T3" fmla="*/ 178 h 200"/>
                  <a:gd name="T4" fmla="*/ 136 w 360"/>
                  <a:gd name="T5" fmla="*/ 59 h 200"/>
                  <a:gd name="T6" fmla="*/ 219 w 360"/>
                  <a:gd name="T7" fmla="*/ 123 h 200"/>
                  <a:gd name="T8" fmla="*/ 340 w 360"/>
                  <a:gd name="T9" fmla="*/ 0 h 200"/>
                  <a:gd name="T10" fmla="*/ 360 w 360"/>
                  <a:gd name="T11" fmla="*/ 18 h 200"/>
                  <a:gd name="T12" fmla="*/ 222 w 360"/>
                  <a:gd name="T13" fmla="*/ 158 h 200"/>
                  <a:gd name="T14" fmla="*/ 138 w 360"/>
                  <a:gd name="T15" fmla="*/ 94 h 200"/>
                  <a:gd name="T16" fmla="*/ 18 w 360"/>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0" h="200">
                    <a:moveTo>
                      <a:pt x="18" y="200"/>
                    </a:moveTo>
                    <a:lnTo>
                      <a:pt x="0" y="178"/>
                    </a:lnTo>
                    <a:lnTo>
                      <a:pt x="136" y="59"/>
                    </a:lnTo>
                    <a:lnTo>
                      <a:pt x="219" y="123"/>
                    </a:lnTo>
                    <a:lnTo>
                      <a:pt x="340" y="0"/>
                    </a:lnTo>
                    <a:lnTo>
                      <a:pt x="360" y="18"/>
                    </a:lnTo>
                    <a:lnTo>
                      <a:pt x="222" y="158"/>
                    </a:lnTo>
                    <a:lnTo>
                      <a:pt x="138" y="94"/>
                    </a:lnTo>
                    <a:lnTo>
                      <a:pt x="18" y="20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Oval 59">
                <a:extLst>
                  <a:ext uri="{FF2B5EF4-FFF2-40B4-BE49-F238E27FC236}">
                    <a16:creationId xmlns:a16="http://schemas.microsoft.com/office/drawing/2014/main" id="{56C28494-CBC5-4C65-841C-C5C62293B9BE}"/>
                  </a:ext>
                </a:extLst>
              </p:cNvPr>
              <p:cNvSpPr>
                <a:spLocks noChangeArrowheads="1"/>
              </p:cNvSpPr>
              <p:nvPr/>
            </p:nvSpPr>
            <p:spPr bwMode="auto">
              <a:xfrm>
                <a:off x="5383213" y="3892550"/>
                <a:ext cx="63500" cy="6350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Oval 60">
                <a:extLst>
                  <a:ext uri="{FF2B5EF4-FFF2-40B4-BE49-F238E27FC236}">
                    <a16:creationId xmlns:a16="http://schemas.microsoft.com/office/drawing/2014/main" id="{747B5759-ABDE-4D8E-A7E7-FE9E8734B930}"/>
                  </a:ext>
                </a:extLst>
              </p:cNvPr>
              <p:cNvSpPr>
                <a:spLocks noChangeArrowheads="1"/>
              </p:cNvSpPr>
              <p:nvPr/>
            </p:nvSpPr>
            <p:spPr bwMode="auto">
              <a:xfrm>
                <a:off x="5487988" y="3892550"/>
                <a:ext cx="63500" cy="6350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Oval 61">
                <a:extLst>
                  <a:ext uri="{FF2B5EF4-FFF2-40B4-BE49-F238E27FC236}">
                    <a16:creationId xmlns:a16="http://schemas.microsoft.com/office/drawing/2014/main" id="{996E2A61-A723-4CD8-B16D-455794E30601}"/>
                  </a:ext>
                </a:extLst>
              </p:cNvPr>
              <p:cNvSpPr>
                <a:spLocks noChangeArrowheads="1"/>
              </p:cNvSpPr>
              <p:nvPr/>
            </p:nvSpPr>
            <p:spPr bwMode="auto">
              <a:xfrm>
                <a:off x="5592763" y="3892550"/>
                <a:ext cx="61913" cy="6350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Rectangle 62">
                <a:extLst>
                  <a:ext uri="{FF2B5EF4-FFF2-40B4-BE49-F238E27FC236}">
                    <a16:creationId xmlns:a16="http://schemas.microsoft.com/office/drawing/2014/main" id="{88B78DE9-0AD7-4816-AD5F-8258D68E88CF}"/>
                  </a:ext>
                </a:extLst>
              </p:cNvPr>
              <p:cNvSpPr>
                <a:spLocks noChangeArrowheads="1"/>
              </p:cNvSpPr>
              <p:nvPr/>
            </p:nvSpPr>
            <p:spPr bwMode="auto">
              <a:xfrm>
                <a:off x="5087938" y="4035425"/>
                <a:ext cx="1939925" cy="4286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63">
                <a:extLst>
                  <a:ext uri="{FF2B5EF4-FFF2-40B4-BE49-F238E27FC236}">
                    <a16:creationId xmlns:a16="http://schemas.microsoft.com/office/drawing/2014/main" id="{6CB4D994-5B3A-49B7-9C25-DF689B025C6F}"/>
                  </a:ext>
                </a:extLst>
              </p:cNvPr>
              <p:cNvSpPr>
                <a:spLocks/>
              </p:cNvSpPr>
              <p:nvPr/>
            </p:nvSpPr>
            <p:spPr bwMode="auto">
              <a:xfrm>
                <a:off x="5070476" y="3740150"/>
                <a:ext cx="2159000" cy="2041525"/>
              </a:xfrm>
              <a:custGeom>
                <a:avLst/>
                <a:gdLst>
                  <a:gd name="T0" fmla="*/ 620 w 620"/>
                  <a:gd name="T1" fmla="*/ 586 h 586"/>
                  <a:gd name="T2" fmla="*/ 608 w 620"/>
                  <a:gd name="T3" fmla="*/ 586 h 586"/>
                  <a:gd name="T4" fmla="*/ 608 w 620"/>
                  <a:gd name="T5" fmla="*/ 30 h 586"/>
                  <a:gd name="T6" fmla="*/ 590 w 620"/>
                  <a:gd name="T7" fmla="*/ 12 h 586"/>
                  <a:gd name="T8" fmla="*/ 30 w 620"/>
                  <a:gd name="T9" fmla="*/ 12 h 586"/>
                  <a:gd name="T10" fmla="*/ 12 w 620"/>
                  <a:gd name="T11" fmla="*/ 30 h 586"/>
                  <a:gd name="T12" fmla="*/ 12 w 620"/>
                  <a:gd name="T13" fmla="*/ 555 h 586"/>
                  <a:gd name="T14" fmla="*/ 0 w 620"/>
                  <a:gd name="T15" fmla="*/ 555 h 586"/>
                  <a:gd name="T16" fmla="*/ 0 w 620"/>
                  <a:gd name="T17" fmla="*/ 30 h 586"/>
                  <a:gd name="T18" fmla="*/ 30 w 620"/>
                  <a:gd name="T19" fmla="*/ 0 h 586"/>
                  <a:gd name="T20" fmla="*/ 590 w 620"/>
                  <a:gd name="T21" fmla="*/ 0 h 586"/>
                  <a:gd name="T22" fmla="*/ 620 w 620"/>
                  <a:gd name="T23" fmla="*/ 30 h 586"/>
                  <a:gd name="T24" fmla="*/ 620 w 620"/>
                  <a:gd name="T25" fmla="*/ 58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0" h="586">
                    <a:moveTo>
                      <a:pt x="620" y="586"/>
                    </a:moveTo>
                    <a:cubicBezTo>
                      <a:pt x="608" y="586"/>
                      <a:pt x="608" y="586"/>
                      <a:pt x="608" y="586"/>
                    </a:cubicBezTo>
                    <a:cubicBezTo>
                      <a:pt x="608" y="30"/>
                      <a:pt x="608" y="30"/>
                      <a:pt x="608" y="30"/>
                    </a:cubicBezTo>
                    <a:cubicBezTo>
                      <a:pt x="608" y="20"/>
                      <a:pt x="600" y="12"/>
                      <a:pt x="590" y="12"/>
                    </a:cubicBezTo>
                    <a:cubicBezTo>
                      <a:pt x="30" y="12"/>
                      <a:pt x="30" y="12"/>
                      <a:pt x="30" y="12"/>
                    </a:cubicBezTo>
                    <a:cubicBezTo>
                      <a:pt x="20" y="12"/>
                      <a:pt x="12" y="20"/>
                      <a:pt x="12" y="30"/>
                    </a:cubicBezTo>
                    <a:cubicBezTo>
                      <a:pt x="12" y="555"/>
                      <a:pt x="12" y="555"/>
                      <a:pt x="12" y="555"/>
                    </a:cubicBezTo>
                    <a:cubicBezTo>
                      <a:pt x="0" y="555"/>
                      <a:pt x="0" y="555"/>
                      <a:pt x="0" y="555"/>
                    </a:cubicBezTo>
                    <a:cubicBezTo>
                      <a:pt x="0" y="30"/>
                      <a:pt x="0" y="30"/>
                      <a:pt x="0" y="30"/>
                    </a:cubicBezTo>
                    <a:cubicBezTo>
                      <a:pt x="0" y="13"/>
                      <a:pt x="13" y="0"/>
                      <a:pt x="30" y="0"/>
                    </a:cubicBezTo>
                    <a:cubicBezTo>
                      <a:pt x="590" y="0"/>
                      <a:pt x="590" y="0"/>
                      <a:pt x="590" y="0"/>
                    </a:cubicBezTo>
                    <a:cubicBezTo>
                      <a:pt x="607" y="0"/>
                      <a:pt x="620" y="13"/>
                      <a:pt x="620" y="30"/>
                    </a:cubicBezTo>
                    <a:lnTo>
                      <a:pt x="620" y="58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64">
                <a:extLst>
                  <a:ext uri="{FF2B5EF4-FFF2-40B4-BE49-F238E27FC236}">
                    <a16:creationId xmlns:a16="http://schemas.microsoft.com/office/drawing/2014/main" id="{DAB2454A-F1AA-4D87-B2DD-FC769A24CA4B}"/>
                  </a:ext>
                </a:extLst>
              </p:cNvPr>
              <p:cNvSpPr>
                <a:spLocks/>
              </p:cNvSpPr>
              <p:nvPr/>
            </p:nvSpPr>
            <p:spPr bwMode="auto">
              <a:xfrm>
                <a:off x="4400551" y="5921375"/>
                <a:ext cx="2484438" cy="260350"/>
              </a:xfrm>
              <a:custGeom>
                <a:avLst/>
                <a:gdLst>
                  <a:gd name="T0" fmla="*/ 1565 w 1565"/>
                  <a:gd name="T1" fmla="*/ 164 h 164"/>
                  <a:gd name="T2" fmla="*/ 84 w 1565"/>
                  <a:gd name="T3" fmla="*/ 164 h 164"/>
                  <a:gd name="T4" fmla="*/ 0 w 1565"/>
                  <a:gd name="T5" fmla="*/ 0 h 164"/>
                  <a:gd name="T6" fmla="*/ 1455 w 1565"/>
                  <a:gd name="T7" fmla="*/ 0 h 164"/>
                  <a:gd name="T8" fmla="*/ 1455 w 1565"/>
                  <a:gd name="T9" fmla="*/ 26 h 164"/>
                  <a:gd name="T10" fmla="*/ 44 w 1565"/>
                  <a:gd name="T11" fmla="*/ 26 h 164"/>
                  <a:gd name="T12" fmla="*/ 101 w 1565"/>
                  <a:gd name="T13" fmla="*/ 138 h 164"/>
                  <a:gd name="T14" fmla="*/ 1565 w 1565"/>
                  <a:gd name="T15" fmla="*/ 138 h 164"/>
                  <a:gd name="T16" fmla="*/ 1565 w 1565"/>
                  <a:gd name="T17"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5" h="164">
                    <a:moveTo>
                      <a:pt x="1565" y="164"/>
                    </a:moveTo>
                    <a:lnTo>
                      <a:pt x="84" y="164"/>
                    </a:lnTo>
                    <a:lnTo>
                      <a:pt x="0" y="0"/>
                    </a:lnTo>
                    <a:lnTo>
                      <a:pt x="1455" y="0"/>
                    </a:lnTo>
                    <a:lnTo>
                      <a:pt x="1455" y="26"/>
                    </a:lnTo>
                    <a:lnTo>
                      <a:pt x="44" y="26"/>
                    </a:lnTo>
                    <a:lnTo>
                      <a:pt x="101" y="138"/>
                    </a:lnTo>
                    <a:lnTo>
                      <a:pt x="1565" y="138"/>
                    </a:lnTo>
                    <a:lnTo>
                      <a:pt x="1565" y="16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65">
                <a:extLst>
                  <a:ext uri="{FF2B5EF4-FFF2-40B4-BE49-F238E27FC236}">
                    <a16:creationId xmlns:a16="http://schemas.microsoft.com/office/drawing/2014/main" id="{01C61F37-2D19-41F6-A630-A6150939155F}"/>
                  </a:ext>
                </a:extLst>
              </p:cNvPr>
              <p:cNvSpPr>
                <a:spLocks/>
              </p:cNvSpPr>
              <p:nvPr/>
            </p:nvSpPr>
            <p:spPr bwMode="auto">
              <a:xfrm>
                <a:off x="5875338" y="5945188"/>
                <a:ext cx="563563" cy="128587"/>
              </a:xfrm>
              <a:custGeom>
                <a:avLst/>
                <a:gdLst>
                  <a:gd name="T0" fmla="*/ 126 w 162"/>
                  <a:gd name="T1" fmla="*/ 37 h 37"/>
                  <a:gd name="T2" fmla="*/ 35 w 162"/>
                  <a:gd name="T3" fmla="*/ 37 h 37"/>
                  <a:gd name="T4" fmla="*/ 0 w 162"/>
                  <a:gd name="T5" fmla="*/ 0 h 37"/>
                  <a:gd name="T6" fmla="*/ 12 w 162"/>
                  <a:gd name="T7" fmla="*/ 0 h 37"/>
                  <a:gd name="T8" fmla="*/ 35 w 162"/>
                  <a:gd name="T9" fmla="*/ 25 h 37"/>
                  <a:gd name="T10" fmla="*/ 126 w 162"/>
                  <a:gd name="T11" fmla="*/ 25 h 37"/>
                  <a:gd name="T12" fmla="*/ 150 w 162"/>
                  <a:gd name="T13" fmla="*/ 0 h 37"/>
                  <a:gd name="T14" fmla="*/ 162 w 162"/>
                  <a:gd name="T15" fmla="*/ 0 h 37"/>
                  <a:gd name="T16" fmla="*/ 126 w 162"/>
                  <a:gd name="T1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37">
                    <a:moveTo>
                      <a:pt x="126" y="37"/>
                    </a:moveTo>
                    <a:cubicBezTo>
                      <a:pt x="35" y="37"/>
                      <a:pt x="35" y="37"/>
                      <a:pt x="35" y="37"/>
                    </a:cubicBezTo>
                    <a:cubicBezTo>
                      <a:pt x="16" y="37"/>
                      <a:pt x="0" y="21"/>
                      <a:pt x="0" y="0"/>
                    </a:cubicBezTo>
                    <a:cubicBezTo>
                      <a:pt x="12" y="0"/>
                      <a:pt x="12" y="0"/>
                      <a:pt x="12" y="0"/>
                    </a:cubicBezTo>
                    <a:cubicBezTo>
                      <a:pt x="12" y="14"/>
                      <a:pt x="22" y="25"/>
                      <a:pt x="35" y="25"/>
                    </a:cubicBezTo>
                    <a:cubicBezTo>
                      <a:pt x="126" y="25"/>
                      <a:pt x="126" y="25"/>
                      <a:pt x="126" y="25"/>
                    </a:cubicBezTo>
                    <a:cubicBezTo>
                      <a:pt x="139" y="25"/>
                      <a:pt x="150" y="14"/>
                      <a:pt x="150" y="0"/>
                    </a:cubicBezTo>
                    <a:cubicBezTo>
                      <a:pt x="162" y="0"/>
                      <a:pt x="162" y="0"/>
                      <a:pt x="162" y="0"/>
                    </a:cubicBezTo>
                    <a:cubicBezTo>
                      <a:pt x="162" y="21"/>
                      <a:pt x="146" y="37"/>
                      <a:pt x="126" y="3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66">
                <a:extLst>
                  <a:ext uri="{FF2B5EF4-FFF2-40B4-BE49-F238E27FC236}">
                    <a16:creationId xmlns:a16="http://schemas.microsoft.com/office/drawing/2014/main" id="{735F4C49-E308-41A6-957B-4570763F7D84}"/>
                  </a:ext>
                </a:extLst>
              </p:cNvPr>
              <p:cNvSpPr>
                <a:spLocks noEditPoints="1"/>
              </p:cNvSpPr>
              <p:nvPr/>
            </p:nvSpPr>
            <p:spPr bwMode="auto">
              <a:xfrm>
                <a:off x="5665788" y="4402138"/>
                <a:ext cx="1839913" cy="2097087"/>
              </a:xfrm>
              <a:custGeom>
                <a:avLst/>
                <a:gdLst>
                  <a:gd name="T0" fmla="*/ 514 w 528"/>
                  <a:gd name="T1" fmla="*/ 528 h 602"/>
                  <a:gd name="T2" fmla="*/ 333 w 528"/>
                  <a:gd name="T3" fmla="*/ 310 h 602"/>
                  <a:gd name="T4" fmla="*/ 378 w 528"/>
                  <a:gd name="T5" fmla="*/ 188 h 602"/>
                  <a:gd name="T6" fmla="*/ 189 w 528"/>
                  <a:gd name="T7" fmla="*/ 0 h 602"/>
                  <a:gd name="T8" fmla="*/ 0 w 528"/>
                  <a:gd name="T9" fmla="*/ 188 h 602"/>
                  <a:gd name="T10" fmla="*/ 189 w 528"/>
                  <a:gd name="T11" fmla="*/ 377 h 602"/>
                  <a:gd name="T12" fmla="*/ 266 w 528"/>
                  <a:gd name="T13" fmla="*/ 361 h 602"/>
                  <a:gd name="T14" fmla="*/ 449 w 528"/>
                  <a:gd name="T15" fmla="*/ 581 h 602"/>
                  <a:gd name="T16" fmla="*/ 508 w 528"/>
                  <a:gd name="T17" fmla="*/ 587 h 602"/>
                  <a:gd name="T18" fmla="*/ 514 w 528"/>
                  <a:gd name="T19" fmla="*/ 528 h 602"/>
                  <a:gd name="T20" fmla="*/ 189 w 528"/>
                  <a:gd name="T21" fmla="*/ 314 h 602"/>
                  <a:gd name="T22" fmla="*/ 63 w 528"/>
                  <a:gd name="T23" fmla="*/ 188 h 602"/>
                  <a:gd name="T24" fmla="*/ 189 w 528"/>
                  <a:gd name="T25" fmla="*/ 62 h 602"/>
                  <a:gd name="T26" fmla="*/ 315 w 528"/>
                  <a:gd name="T27" fmla="*/ 188 h 602"/>
                  <a:gd name="T28" fmla="*/ 189 w 528"/>
                  <a:gd name="T29" fmla="*/ 314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8" h="602">
                    <a:moveTo>
                      <a:pt x="514" y="528"/>
                    </a:moveTo>
                    <a:cubicBezTo>
                      <a:pt x="333" y="310"/>
                      <a:pt x="333" y="310"/>
                      <a:pt x="333" y="310"/>
                    </a:cubicBezTo>
                    <a:cubicBezTo>
                      <a:pt x="361" y="277"/>
                      <a:pt x="378" y="235"/>
                      <a:pt x="378" y="188"/>
                    </a:cubicBezTo>
                    <a:cubicBezTo>
                      <a:pt x="378" y="84"/>
                      <a:pt x="293" y="0"/>
                      <a:pt x="189" y="0"/>
                    </a:cubicBezTo>
                    <a:cubicBezTo>
                      <a:pt x="85" y="0"/>
                      <a:pt x="0" y="84"/>
                      <a:pt x="0" y="188"/>
                    </a:cubicBezTo>
                    <a:cubicBezTo>
                      <a:pt x="0" y="293"/>
                      <a:pt x="85" y="377"/>
                      <a:pt x="189" y="377"/>
                    </a:cubicBezTo>
                    <a:cubicBezTo>
                      <a:pt x="216" y="377"/>
                      <a:pt x="242" y="371"/>
                      <a:pt x="266" y="361"/>
                    </a:cubicBezTo>
                    <a:cubicBezTo>
                      <a:pt x="449" y="581"/>
                      <a:pt x="449" y="581"/>
                      <a:pt x="449" y="581"/>
                    </a:cubicBezTo>
                    <a:cubicBezTo>
                      <a:pt x="464" y="599"/>
                      <a:pt x="490" y="602"/>
                      <a:pt x="508" y="587"/>
                    </a:cubicBezTo>
                    <a:cubicBezTo>
                      <a:pt x="526" y="572"/>
                      <a:pt x="528" y="546"/>
                      <a:pt x="514" y="528"/>
                    </a:cubicBezTo>
                    <a:close/>
                    <a:moveTo>
                      <a:pt x="189" y="314"/>
                    </a:moveTo>
                    <a:cubicBezTo>
                      <a:pt x="119" y="314"/>
                      <a:pt x="63" y="258"/>
                      <a:pt x="63" y="188"/>
                    </a:cubicBezTo>
                    <a:cubicBezTo>
                      <a:pt x="63" y="119"/>
                      <a:pt x="119" y="62"/>
                      <a:pt x="189" y="62"/>
                    </a:cubicBezTo>
                    <a:cubicBezTo>
                      <a:pt x="259" y="62"/>
                      <a:pt x="315" y="119"/>
                      <a:pt x="315" y="188"/>
                    </a:cubicBezTo>
                    <a:cubicBezTo>
                      <a:pt x="315" y="258"/>
                      <a:pt x="259" y="314"/>
                      <a:pt x="189" y="314"/>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67">
                <a:extLst>
                  <a:ext uri="{FF2B5EF4-FFF2-40B4-BE49-F238E27FC236}">
                    <a16:creationId xmlns:a16="http://schemas.microsoft.com/office/drawing/2014/main" id="{81D37E7E-8F1B-41E9-A3F0-43701A322217}"/>
                  </a:ext>
                </a:extLst>
              </p:cNvPr>
              <p:cNvSpPr>
                <a:spLocks noEditPoints="1"/>
              </p:cNvSpPr>
              <p:nvPr/>
            </p:nvSpPr>
            <p:spPr bwMode="auto">
              <a:xfrm>
                <a:off x="5645151" y="4381500"/>
                <a:ext cx="1866900" cy="2117725"/>
              </a:xfrm>
              <a:custGeom>
                <a:avLst/>
                <a:gdLst>
                  <a:gd name="T0" fmla="*/ 487 w 536"/>
                  <a:gd name="T1" fmla="*/ 608 h 608"/>
                  <a:gd name="T2" fmla="*/ 487 w 536"/>
                  <a:gd name="T3" fmla="*/ 608 h 608"/>
                  <a:gd name="T4" fmla="*/ 450 w 536"/>
                  <a:gd name="T5" fmla="*/ 591 h 608"/>
                  <a:gd name="T6" fmla="*/ 270 w 536"/>
                  <a:gd name="T7" fmla="*/ 374 h 608"/>
                  <a:gd name="T8" fmla="*/ 195 w 536"/>
                  <a:gd name="T9" fmla="*/ 389 h 608"/>
                  <a:gd name="T10" fmla="*/ 0 w 536"/>
                  <a:gd name="T11" fmla="*/ 194 h 608"/>
                  <a:gd name="T12" fmla="*/ 195 w 536"/>
                  <a:gd name="T13" fmla="*/ 0 h 608"/>
                  <a:gd name="T14" fmla="*/ 390 w 536"/>
                  <a:gd name="T15" fmla="*/ 194 h 608"/>
                  <a:gd name="T16" fmla="*/ 347 w 536"/>
                  <a:gd name="T17" fmla="*/ 316 h 608"/>
                  <a:gd name="T18" fmla="*/ 524 w 536"/>
                  <a:gd name="T19" fmla="*/ 530 h 608"/>
                  <a:gd name="T20" fmla="*/ 535 w 536"/>
                  <a:gd name="T21" fmla="*/ 565 h 608"/>
                  <a:gd name="T22" fmla="*/ 518 w 536"/>
                  <a:gd name="T23" fmla="*/ 597 h 608"/>
                  <a:gd name="T24" fmla="*/ 487 w 536"/>
                  <a:gd name="T25" fmla="*/ 608 h 608"/>
                  <a:gd name="T26" fmla="*/ 274 w 536"/>
                  <a:gd name="T27" fmla="*/ 359 h 608"/>
                  <a:gd name="T28" fmla="*/ 460 w 536"/>
                  <a:gd name="T29" fmla="*/ 583 h 608"/>
                  <a:gd name="T30" fmla="*/ 487 w 536"/>
                  <a:gd name="T31" fmla="*/ 596 h 608"/>
                  <a:gd name="T32" fmla="*/ 510 w 536"/>
                  <a:gd name="T33" fmla="*/ 588 h 608"/>
                  <a:gd name="T34" fmla="*/ 523 w 536"/>
                  <a:gd name="T35" fmla="*/ 564 h 608"/>
                  <a:gd name="T36" fmla="*/ 515 w 536"/>
                  <a:gd name="T37" fmla="*/ 538 h 608"/>
                  <a:gd name="T38" fmla="*/ 331 w 536"/>
                  <a:gd name="T39" fmla="*/ 316 h 608"/>
                  <a:gd name="T40" fmla="*/ 334 w 536"/>
                  <a:gd name="T41" fmla="*/ 312 h 608"/>
                  <a:gd name="T42" fmla="*/ 378 w 536"/>
                  <a:gd name="T43" fmla="*/ 194 h 608"/>
                  <a:gd name="T44" fmla="*/ 195 w 536"/>
                  <a:gd name="T45" fmla="*/ 12 h 608"/>
                  <a:gd name="T46" fmla="*/ 12 w 536"/>
                  <a:gd name="T47" fmla="*/ 194 h 608"/>
                  <a:gd name="T48" fmla="*/ 195 w 536"/>
                  <a:gd name="T49" fmla="*/ 377 h 608"/>
                  <a:gd name="T50" fmla="*/ 270 w 536"/>
                  <a:gd name="T51" fmla="*/ 361 h 608"/>
                  <a:gd name="T52" fmla="*/ 274 w 536"/>
                  <a:gd name="T53" fmla="*/ 359 h 608"/>
                  <a:gd name="T54" fmla="*/ 195 w 536"/>
                  <a:gd name="T55" fmla="*/ 326 h 608"/>
                  <a:gd name="T56" fmla="*/ 63 w 536"/>
                  <a:gd name="T57" fmla="*/ 194 h 608"/>
                  <a:gd name="T58" fmla="*/ 195 w 536"/>
                  <a:gd name="T59" fmla="*/ 62 h 608"/>
                  <a:gd name="T60" fmla="*/ 327 w 536"/>
                  <a:gd name="T61" fmla="*/ 194 h 608"/>
                  <a:gd name="T62" fmla="*/ 195 w 536"/>
                  <a:gd name="T63" fmla="*/ 326 h 608"/>
                  <a:gd name="T64" fmla="*/ 195 w 536"/>
                  <a:gd name="T65" fmla="*/ 74 h 608"/>
                  <a:gd name="T66" fmla="*/ 75 w 536"/>
                  <a:gd name="T67" fmla="*/ 194 h 608"/>
                  <a:gd name="T68" fmla="*/ 195 w 536"/>
                  <a:gd name="T69" fmla="*/ 314 h 608"/>
                  <a:gd name="T70" fmla="*/ 315 w 536"/>
                  <a:gd name="T71" fmla="*/ 194 h 608"/>
                  <a:gd name="T72" fmla="*/ 195 w 536"/>
                  <a:gd name="T73" fmla="*/ 74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6" h="608">
                    <a:moveTo>
                      <a:pt x="487" y="608"/>
                    </a:moveTo>
                    <a:cubicBezTo>
                      <a:pt x="487" y="608"/>
                      <a:pt x="487" y="608"/>
                      <a:pt x="487" y="608"/>
                    </a:cubicBezTo>
                    <a:cubicBezTo>
                      <a:pt x="473" y="608"/>
                      <a:pt x="459" y="602"/>
                      <a:pt x="450" y="591"/>
                    </a:cubicBezTo>
                    <a:cubicBezTo>
                      <a:pt x="270" y="374"/>
                      <a:pt x="270" y="374"/>
                      <a:pt x="270" y="374"/>
                    </a:cubicBezTo>
                    <a:cubicBezTo>
                      <a:pt x="246" y="384"/>
                      <a:pt x="221" y="389"/>
                      <a:pt x="195" y="389"/>
                    </a:cubicBezTo>
                    <a:cubicBezTo>
                      <a:pt x="88" y="389"/>
                      <a:pt x="0" y="302"/>
                      <a:pt x="0" y="194"/>
                    </a:cubicBezTo>
                    <a:cubicBezTo>
                      <a:pt x="0" y="87"/>
                      <a:pt x="88" y="0"/>
                      <a:pt x="195" y="0"/>
                    </a:cubicBezTo>
                    <a:cubicBezTo>
                      <a:pt x="302" y="0"/>
                      <a:pt x="390" y="87"/>
                      <a:pt x="390" y="194"/>
                    </a:cubicBezTo>
                    <a:cubicBezTo>
                      <a:pt x="390" y="239"/>
                      <a:pt x="374" y="282"/>
                      <a:pt x="347" y="316"/>
                    </a:cubicBezTo>
                    <a:cubicBezTo>
                      <a:pt x="524" y="530"/>
                      <a:pt x="524" y="530"/>
                      <a:pt x="524" y="530"/>
                    </a:cubicBezTo>
                    <a:cubicBezTo>
                      <a:pt x="532" y="540"/>
                      <a:pt x="536" y="552"/>
                      <a:pt x="535" y="565"/>
                    </a:cubicBezTo>
                    <a:cubicBezTo>
                      <a:pt x="534" y="578"/>
                      <a:pt x="528" y="589"/>
                      <a:pt x="518" y="597"/>
                    </a:cubicBezTo>
                    <a:cubicBezTo>
                      <a:pt x="509" y="604"/>
                      <a:pt x="498" y="608"/>
                      <a:pt x="487" y="608"/>
                    </a:cubicBezTo>
                    <a:close/>
                    <a:moveTo>
                      <a:pt x="274" y="359"/>
                    </a:moveTo>
                    <a:cubicBezTo>
                      <a:pt x="460" y="583"/>
                      <a:pt x="460" y="583"/>
                      <a:pt x="460" y="583"/>
                    </a:cubicBezTo>
                    <a:cubicBezTo>
                      <a:pt x="466" y="592"/>
                      <a:pt x="477" y="596"/>
                      <a:pt x="487" y="596"/>
                    </a:cubicBezTo>
                    <a:cubicBezTo>
                      <a:pt x="496" y="596"/>
                      <a:pt x="504" y="593"/>
                      <a:pt x="510" y="588"/>
                    </a:cubicBezTo>
                    <a:cubicBezTo>
                      <a:pt x="518" y="582"/>
                      <a:pt x="522" y="573"/>
                      <a:pt x="523" y="564"/>
                    </a:cubicBezTo>
                    <a:cubicBezTo>
                      <a:pt x="524" y="554"/>
                      <a:pt x="521" y="545"/>
                      <a:pt x="515" y="538"/>
                    </a:cubicBezTo>
                    <a:cubicBezTo>
                      <a:pt x="331" y="316"/>
                      <a:pt x="331" y="316"/>
                      <a:pt x="331" y="316"/>
                    </a:cubicBezTo>
                    <a:cubicBezTo>
                      <a:pt x="334" y="312"/>
                      <a:pt x="334" y="312"/>
                      <a:pt x="334" y="312"/>
                    </a:cubicBezTo>
                    <a:cubicBezTo>
                      <a:pt x="362" y="279"/>
                      <a:pt x="378" y="237"/>
                      <a:pt x="378" y="194"/>
                    </a:cubicBezTo>
                    <a:cubicBezTo>
                      <a:pt x="378" y="94"/>
                      <a:pt x="296" y="12"/>
                      <a:pt x="195" y="12"/>
                    </a:cubicBezTo>
                    <a:cubicBezTo>
                      <a:pt x="94" y="12"/>
                      <a:pt x="12" y="94"/>
                      <a:pt x="12" y="194"/>
                    </a:cubicBezTo>
                    <a:cubicBezTo>
                      <a:pt x="12" y="295"/>
                      <a:pt x="94" y="377"/>
                      <a:pt x="195" y="377"/>
                    </a:cubicBezTo>
                    <a:cubicBezTo>
                      <a:pt x="221" y="377"/>
                      <a:pt x="246" y="372"/>
                      <a:pt x="270" y="361"/>
                    </a:cubicBezTo>
                    <a:lnTo>
                      <a:pt x="274" y="359"/>
                    </a:lnTo>
                    <a:close/>
                    <a:moveTo>
                      <a:pt x="195" y="326"/>
                    </a:moveTo>
                    <a:cubicBezTo>
                      <a:pt x="122" y="326"/>
                      <a:pt x="63" y="267"/>
                      <a:pt x="63" y="194"/>
                    </a:cubicBezTo>
                    <a:cubicBezTo>
                      <a:pt x="63" y="122"/>
                      <a:pt x="122" y="62"/>
                      <a:pt x="195" y="62"/>
                    </a:cubicBezTo>
                    <a:cubicBezTo>
                      <a:pt x="268" y="62"/>
                      <a:pt x="327" y="122"/>
                      <a:pt x="327" y="194"/>
                    </a:cubicBezTo>
                    <a:cubicBezTo>
                      <a:pt x="327" y="267"/>
                      <a:pt x="268" y="326"/>
                      <a:pt x="195" y="326"/>
                    </a:cubicBezTo>
                    <a:close/>
                    <a:moveTo>
                      <a:pt x="195" y="74"/>
                    </a:moveTo>
                    <a:cubicBezTo>
                      <a:pt x="129" y="74"/>
                      <a:pt x="75" y="128"/>
                      <a:pt x="75" y="194"/>
                    </a:cubicBezTo>
                    <a:cubicBezTo>
                      <a:pt x="75" y="260"/>
                      <a:pt x="129" y="314"/>
                      <a:pt x="195" y="314"/>
                    </a:cubicBezTo>
                    <a:cubicBezTo>
                      <a:pt x="261" y="314"/>
                      <a:pt x="315" y="260"/>
                      <a:pt x="315" y="194"/>
                    </a:cubicBezTo>
                    <a:cubicBezTo>
                      <a:pt x="315" y="128"/>
                      <a:pt x="261" y="74"/>
                      <a:pt x="195" y="7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Rectangle 68">
                <a:extLst>
                  <a:ext uri="{FF2B5EF4-FFF2-40B4-BE49-F238E27FC236}">
                    <a16:creationId xmlns:a16="http://schemas.microsoft.com/office/drawing/2014/main" id="{0B846BA9-9F34-49A8-BD9B-F8AF1162089B}"/>
                  </a:ext>
                </a:extLst>
              </p:cNvPr>
              <p:cNvSpPr>
                <a:spLocks noChangeArrowheads="1"/>
              </p:cNvSpPr>
              <p:nvPr/>
            </p:nvSpPr>
            <p:spPr bwMode="auto">
              <a:xfrm>
                <a:off x="6059219" y="2516980"/>
                <a:ext cx="341313" cy="4127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69">
                <a:extLst>
                  <a:ext uri="{FF2B5EF4-FFF2-40B4-BE49-F238E27FC236}">
                    <a16:creationId xmlns:a16="http://schemas.microsoft.com/office/drawing/2014/main" id="{26A0CE38-C822-4F77-B729-1F3D63200F1F}"/>
                  </a:ext>
                </a:extLst>
              </p:cNvPr>
              <p:cNvSpPr>
                <a:spLocks noEditPoints="1"/>
              </p:cNvSpPr>
              <p:nvPr/>
            </p:nvSpPr>
            <p:spPr bwMode="auto">
              <a:xfrm>
                <a:off x="5255033" y="2481263"/>
                <a:ext cx="220663" cy="268287"/>
              </a:xfrm>
              <a:custGeom>
                <a:avLst/>
                <a:gdLst>
                  <a:gd name="T0" fmla="*/ 32 w 63"/>
                  <a:gd name="T1" fmla="*/ 9 h 77"/>
                  <a:gd name="T2" fmla="*/ 55 w 63"/>
                  <a:gd name="T3" fmla="*/ 38 h 77"/>
                  <a:gd name="T4" fmla="*/ 31 w 63"/>
                  <a:gd name="T5" fmla="*/ 68 h 77"/>
                  <a:gd name="T6" fmla="*/ 8 w 63"/>
                  <a:gd name="T7" fmla="*/ 39 h 77"/>
                  <a:gd name="T8" fmla="*/ 32 w 63"/>
                  <a:gd name="T9" fmla="*/ 9 h 77"/>
                  <a:gd name="T10" fmla="*/ 32 w 63"/>
                  <a:gd name="T11" fmla="*/ 60 h 77"/>
                  <a:gd name="T12" fmla="*/ 44 w 63"/>
                  <a:gd name="T13" fmla="*/ 38 h 77"/>
                  <a:gd name="T14" fmla="*/ 32 w 63"/>
                  <a:gd name="T15" fmla="*/ 17 h 77"/>
                  <a:gd name="T16" fmla="*/ 19 w 63"/>
                  <a:gd name="T17" fmla="*/ 39 h 77"/>
                  <a:gd name="T18" fmla="*/ 32 w 63"/>
                  <a:gd name="T19" fmla="*/ 60 h 77"/>
                  <a:gd name="T20" fmla="*/ 32 w 63"/>
                  <a:gd name="T21" fmla="*/ 0 h 77"/>
                  <a:gd name="T22" fmla="*/ 0 w 63"/>
                  <a:gd name="T23" fmla="*/ 39 h 77"/>
                  <a:gd name="T24" fmla="*/ 31 w 63"/>
                  <a:gd name="T25" fmla="*/ 77 h 77"/>
                  <a:gd name="T26" fmla="*/ 63 w 63"/>
                  <a:gd name="T27" fmla="*/ 38 h 77"/>
                  <a:gd name="T28" fmla="*/ 32 w 63"/>
                  <a:gd name="T29" fmla="*/ 0 h 77"/>
                  <a:gd name="T30" fmla="*/ 32 w 63"/>
                  <a:gd name="T31" fmla="*/ 52 h 77"/>
                  <a:gd name="T32" fmla="*/ 31 w 63"/>
                  <a:gd name="T33" fmla="*/ 51 h 77"/>
                  <a:gd name="T34" fmla="*/ 28 w 63"/>
                  <a:gd name="T35" fmla="*/ 39 h 77"/>
                  <a:gd name="T36" fmla="*/ 32 w 63"/>
                  <a:gd name="T37" fmla="*/ 25 h 77"/>
                  <a:gd name="T38" fmla="*/ 35 w 63"/>
                  <a:gd name="T39" fmla="*/ 38 h 77"/>
                  <a:gd name="T40" fmla="*/ 32 w 63"/>
                  <a:gd name="T41" fmla="*/ 5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77">
                    <a:moveTo>
                      <a:pt x="32" y="9"/>
                    </a:moveTo>
                    <a:cubicBezTo>
                      <a:pt x="46" y="9"/>
                      <a:pt x="55" y="19"/>
                      <a:pt x="55" y="38"/>
                    </a:cubicBezTo>
                    <a:cubicBezTo>
                      <a:pt x="55" y="58"/>
                      <a:pt x="44" y="68"/>
                      <a:pt x="31" y="68"/>
                    </a:cubicBezTo>
                    <a:cubicBezTo>
                      <a:pt x="19" y="68"/>
                      <a:pt x="9" y="59"/>
                      <a:pt x="8" y="39"/>
                    </a:cubicBezTo>
                    <a:cubicBezTo>
                      <a:pt x="8" y="20"/>
                      <a:pt x="19" y="9"/>
                      <a:pt x="32" y="9"/>
                    </a:cubicBezTo>
                    <a:moveTo>
                      <a:pt x="32" y="60"/>
                    </a:moveTo>
                    <a:cubicBezTo>
                      <a:pt x="40" y="60"/>
                      <a:pt x="44" y="51"/>
                      <a:pt x="44" y="38"/>
                    </a:cubicBezTo>
                    <a:cubicBezTo>
                      <a:pt x="44" y="26"/>
                      <a:pt x="41" y="17"/>
                      <a:pt x="32" y="17"/>
                    </a:cubicBezTo>
                    <a:cubicBezTo>
                      <a:pt x="23" y="17"/>
                      <a:pt x="19" y="26"/>
                      <a:pt x="19" y="39"/>
                    </a:cubicBezTo>
                    <a:cubicBezTo>
                      <a:pt x="19" y="51"/>
                      <a:pt x="23" y="60"/>
                      <a:pt x="32" y="60"/>
                    </a:cubicBezTo>
                    <a:moveTo>
                      <a:pt x="32" y="0"/>
                    </a:moveTo>
                    <a:cubicBezTo>
                      <a:pt x="16" y="0"/>
                      <a:pt x="0" y="12"/>
                      <a:pt x="0" y="39"/>
                    </a:cubicBezTo>
                    <a:cubicBezTo>
                      <a:pt x="0" y="65"/>
                      <a:pt x="16" y="77"/>
                      <a:pt x="31" y="77"/>
                    </a:cubicBezTo>
                    <a:cubicBezTo>
                      <a:pt x="47" y="77"/>
                      <a:pt x="63" y="65"/>
                      <a:pt x="63" y="38"/>
                    </a:cubicBezTo>
                    <a:cubicBezTo>
                      <a:pt x="63" y="15"/>
                      <a:pt x="51" y="0"/>
                      <a:pt x="32" y="0"/>
                    </a:cubicBezTo>
                    <a:close/>
                    <a:moveTo>
                      <a:pt x="32" y="52"/>
                    </a:moveTo>
                    <a:cubicBezTo>
                      <a:pt x="31" y="52"/>
                      <a:pt x="31" y="52"/>
                      <a:pt x="31" y="51"/>
                    </a:cubicBezTo>
                    <a:cubicBezTo>
                      <a:pt x="29" y="50"/>
                      <a:pt x="28" y="45"/>
                      <a:pt x="28" y="39"/>
                    </a:cubicBezTo>
                    <a:cubicBezTo>
                      <a:pt x="28" y="29"/>
                      <a:pt x="31" y="25"/>
                      <a:pt x="32" y="25"/>
                    </a:cubicBezTo>
                    <a:cubicBezTo>
                      <a:pt x="34" y="25"/>
                      <a:pt x="35" y="31"/>
                      <a:pt x="35" y="38"/>
                    </a:cubicBezTo>
                    <a:cubicBezTo>
                      <a:pt x="35" y="46"/>
                      <a:pt x="33" y="52"/>
                      <a:pt x="32" y="5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70">
                <a:extLst>
                  <a:ext uri="{FF2B5EF4-FFF2-40B4-BE49-F238E27FC236}">
                    <a16:creationId xmlns:a16="http://schemas.microsoft.com/office/drawing/2014/main" id="{71F2CB16-AF15-4EAD-B560-41DD9B1AA804}"/>
                  </a:ext>
                </a:extLst>
              </p:cNvPr>
              <p:cNvSpPr>
                <a:spLocks noEditPoints="1"/>
              </p:cNvSpPr>
              <p:nvPr/>
            </p:nvSpPr>
            <p:spPr bwMode="auto">
              <a:xfrm>
                <a:off x="5558245" y="2673350"/>
                <a:ext cx="220663" cy="268287"/>
              </a:xfrm>
              <a:custGeom>
                <a:avLst/>
                <a:gdLst>
                  <a:gd name="T0" fmla="*/ 32 w 63"/>
                  <a:gd name="T1" fmla="*/ 9 h 77"/>
                  <a:gd name="T2" fmla="*/ 54 w 63"/>
                  <a:gd name="T3" fmla="*/ 38 h 77"/>
                  <a:gd name="T4" fmla="*/ 31 w 63"/>
                  <a:gd name="T5" fmla="*/ 69 h 77"/>
                  <a:gd name="T6" fmla="*/ 9 w 63"/>
                  <a:gd name="T7" fmla="*/ 39 h 77"/>
                  <a:gd name="T8" fmla="*/ 32 w 63"/>
                  <a:gd name="T9" fmla="*/ 9 h 77"/>
                  <a:gd name="T10" fmla="*/ 32 w 63"/>
                  <a:gd name="T11" fmla="*/ 61 h 77"/>
                  <a:gd name="T12" fmla="*/ 44 w 63"/>
                  <a:gd name="T13" fmla="*/ 38 h 77"/>
                  <a:gd name="T14" fmla="*/ 32 w 63"/>
                  <a:gd name="T15" fmla="*/ 17 h 77"/>
                  <a:gd name="T16" fmla="*/ 19 w 63"/>
                  <a:gd name="T17" fmla="*/ 39 h 77"/>
                  <a:gd name="T18" fmla="*/ 32 w 63"/>
                  <a:gd name="T19" fmla="*/ 61 h 77"/>
                  <a:gd name="T20" fmla="*/ 32 w 63"/>
                  <a:gd name="T21" fmla="*/ 0 h 77"/>
                  <a:gd name="T22" fmla="*/ 0 w 63"/>
                  <a:gd name="T23" fmla="*/ 39 h 77"/>
                  <a:gd name="T24" fmla="*/ 31 w 63"/>
                  <a:gd name="T25" fmla="*/ 77 h 77"/>
                  <a:gd name="T26" fmla="*/ 63 w 63"/>
                  <a:gd name="T27" fmla="*/ 38 h 77"/>
                  <a:gd name="T28" fmla="*/ 32 w 63"/>
                  <a:gd name="T29" fmla="*/ 0 h 77"/>
                  <a:gd name="T30" fmla="*/ 32 w 63"/>
                  <a:gd name="T31" fmla="*/ 52 h 77"/>
                  <a:gd name="T32" fmla="*/ 31 w 63"/>
                  <a:gd name="T33" fmla="*/ 51 h 77"/>
                  <a:gd name="T34" fmla="*/ 28 w 63"/>
                  <a:gd name="T35" fmla="*/ 39 h 77"/>
                  <a:gd name="T36" fmla="*/ 32 w 63"/>
                  <a:gd name="T37" fmla="*/ 26 h 77"/>
                  <a:gd name="T38" fmla="*/ 35 w 63"/>
                  <a:gd name="T39" fmla="*/ 38 h 77"/>
                  <a:gd name="T40" fmla="*/ 32 w 63"/>
                  <a:gd name="T41" fmla="*/ 5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77">
                    <a:moveTo>
                      <a:pt x="32" y="9"/>
                    </a:moveTo>
                    <a:cubicBezTo>
                      <a:pt x="46" y="9"/>
                      <a:pt x="54" y="19"/>
                      <a:pt x="54" y="38"/>
                    </a:cubicBezTo>
                    <a:cubicBezTo>
                      <a:pt x="54" y="58"/>
                      <a:pt x="44" y="69"/>
                      <a:pt x="31" y="69"/>
                    </a:cubicBezTo>
                    <a:cubicBezTo>
                      <a:pt x="19" y="69"/>
                      <a:pt x="9" y="59"/>
                      <a:pt x="9" y="39"/>
                    </a:cubicBezTo>
                    <a:cubicBezTo>
                      <a:pt x="9" y="20"/>
                      <a:pt x="19" y="9"/>
                      <a:pt x="32" y="9"/>
                    </a:cubicBezTo>
                    <a:moveTo>
                      <a:pt x="32" y="61"/>
                    </a:moveTo>
                    <a:cubicBezTo>
                      <a:pt x="40" y="61"/>
                      <a:pt x="44" y="51"/>
                      <a:pt x="44" y="38"/>
                    </a:cubicBezTo>
                    <a:cubicBezTo>
                      <a:pt x="44" y="27"/>
                      <a:pt x="41" y="17"/>
                      <a:pt x="32" y="17"/>
                    </a:cubicBezTo>
                    <a:cubicBezTo>
                      <a:pt x="23" y="17"/>
                      <a:pt x="19" y="27"/>
                      <a:pt x="19" y="39"/>
                    </a:cubicBezTo>
                    <a:cubicBezTo>
                      <a:pt x="19" y="51"/>
                      <a:pt x="24" y="61"/>
                      <a:pt x="32" y="61"/>
                    </a:cubicBezTo>
                    <a:moveTo>
                      <a:pt x="32" y="0"/>
                    </a:moveTo>
                    <a:cubicBezTo>
                      <a:pt x="16" y="0"/>
                      <a:pt x="0" y="12"/>
                      <a:pt x="0" y="39"/>
                    </a:cubicBezTo>
                    <a:cubicBezTo>
                      <a:pt x="0" y="66"/>
                      <a:pt x="16" y="77"/>
                      <a:pt x="31" y="77"/>
                    </a:cubicBezTo>
                    <a:cubicBezTo>
                      <a:pt x="47" y="77"/>
                      <a:pt x="63" y="65"/>
                      <a:pt x="63" y="38"/>
                    </a:cubicBezTo>
                    <a:cubicBezTo>
                      <a:pt x="63" y="15"/>
                      <a:pt x="51" y="0"/>
                      <a:pt x="32" y="0"/>
                    </a:cubicBezTo>
                    <a:close/>
                    <a:moveTo>
                      <a:pt x="32" y="52"/>
                    </a:moveTo>
                    <a:cubicBezTo>
                      <a:pt x="31" y="52"/>
                      <a:pt x="31" y="52"/>
                      <a:pt x="31" y="51"/>
                    </a:cubicBezTo>
                    <a:cubicBezTo>
                      <a:pt x="29" y="50"/>
                      <a:pt x="28" y="45"/>
                      <a:pt x="28" y="39"/>
                    </a:cubicBezTo>
                    <a:cubicBezTo>
                      <a:pt x="28" y="30"/>
                      <a:pt x="30" y="26"/>
                      <a:pt x="32" y="26"/>
                    </a:cubicBezTo>
                    <a:cubicBezTo>
                      <a:pt x="34" y="26"/>
                      <a:pt x="35" y="31"/>
                      <a:pt x="35" y="38"/>
                    </a:cubicBezTo>
                    <a:cubicBezTo>
                      <a:pt x="35" y="47"/>
                      <a:pt x="33" y="52"/>
                      <a:pt x="32" y="5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71">
                <a:extLst>
                  <a:ext uri="{FF2B5EF4-FFF2-40B4-BE49-F238E27FC236}">
                    <a16:creationId xmlns:a16="http://schemas.microsoft.com/office/drawing/2014/main" id="{CC7BBC7F-C2D4-438F-98F0-F63DC5ACC4F0}"/>
                  </a:ext>
                </a:extLst>
              </p:cNvPr>
              <p:cNvSpPr>
                <a:spLocks/>
              </p:cNvSpPr>
              <p:nvPr/>
            </p:nvSpPr>
            <p:spPr bwMode="auto">
              <a:xfrm>
                <a:off x="3881438" y="1970088"/>
                <a:ext cx="773113" cy="752475"/>
              </a:xfrm>
              <a:custGeom>
                <a:avLst/>
                <a:gdLst>
                  <a:gd name="T0" fmla="*/ 487 w 487"/>
                  <a:gd name="T1" fmla="*/ 252 h 474"/>
                  <a:gd name="T2" fmla="*/ 275 w 487"/>
                  <a:gd name="T3" fmla="*/ 474 h 474"/>
                  <a:gd name="T4" fmla="*/ 31 w 487"/>
                  <a:gd name="T5" fmla="*/ 239 h 474"/>
                  <a:gd name="T6" fmla="*/ 0 w 487"/>
                  <a:gd name="T7" fmla="*/ 6 h 474"/>
                  <a:gd name="T8" fmla="*/ 7 w 487"/>
                  <a:gd name="T9" fmla="*/ 0 h 474"/>
                  <a:gd name="T10" fmla="*/ 5 w 487"/>
                  <a:gd name="T11" fmla="*/ 4 h 474"/>
                  <a:gd name="T12" fmla="*/ 233 w 487"/>
                  <a:gd name="T13" fmla="*/ 8 h 474"/>
                  <a:gd name="T14" fmla="*/ 487 w 487"/>
                  <a:gd name="T15" fmla="*/ 252 h 4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7" h="474">
                    <a:moveTo>
                      <a:pt x="487" y="252"/>
                    </a:moveTo>
                    <a:lnTo>
                      <a:pt x="275" y="474"/>
                    </a:lnTo>
                    <a:lnTo>
                      <a:pt x="31" y="239"/>
                    </a:lnTo>
                    <a:lnTo>
                      <a:pt x="0" y="6"/>
                    </a:lnTo>
                    <a:lnTo>
                      <a:pt x="7" y="0"/>
                    </a:lnTo>
                    <a:lnTo>
                      <a:pt x="5" y="4"/>
                    </a:lnTo>
                    <a:lnTo>
                      <a:pt x="233" y="8"/>
                    </a:lnTo>
                    <a:lnTo>
                      <a:pt x="487" y="252"/>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72">
                <a:extLst>
                  <a:ext uri="{FF2B5EF4-FFF2-40B4-BE49-F238E27FC236}">
                    <a16:creationId xmlns:a16="http://schemas.microsoft.com/office/drawing/2014/main" id="{E6223896-7361-4FE1-9AB5-EF6D231AB07B}"/>
                  </a:ext>
                </a:extLst>
              </p:cNvPr>
              <p:cNvSpPr>
                <a:spLocks/>
              </p:cNvSpPr>
              <p:nvPr/>
            </p:nvSpPr>
            <p:spPr bwMode="auto">
              <a:xfrm>
                <a:off x="3924301" y="2349500"/>
                <a:ext cx="654050" cy="417512"/>
              </a:xfrm>
              <a:custGeom>
                <a:avLst/>
                <a:gdLst>
                  <a:gd name="T0" fmla="*/ 248 w 412"/>
                  <a:gd name="T1" fmla="*/ 263 h 263"/>
                  <a:gd name="T2" fmla="*/ 0 w 412"/>
                  <a:gd name="T3" fmla="*/ 4 h 263"/>
                  <a:gd name="T4" fmla="*/ 6 w 412"/>
                  <a:gd name="T5" fmla="*/ 0 h 263"/>
                  <a:gd name="T6" fmla="*/ 248 w 412"/>
                  <a:gd name="T7" fmla="*/ 204 h 263"/>
                  <a:gd name="T8" fmla="*/ 381 w 412"/>
                  <a:gd name="T9" fmla="*/ 64 h 263"/>
                  <a:gd name="T10" fmla="*/ 412 w 412"/>
                  <a:gd name="T11" fmla="*/ 94 h 263"/>
                  <a:gd name="T12" fmla="*/ 248 w 412"/>
                  <a:gd name="T13" fmla="*/ 263 h 263"/>
                </a:gdLst>
                <a:ahLst/>
                <a:cxnLst>
                  <a:cxn ang="0">
                    <a:pos x="T0" y="T1"/>
                  </a:cxn>
                  <a:cxn ang="0">
                    <a:pos x="T2" y="T3"/>
                  </a:cxn>
                  <a:cxn ang="0">
                    <a:pos x="T4" y="T5"/>
                  </a:cxn>
                  <a:cxn ang="0">
                    <a:pos x="T6" y="T7"/>
                  </a:cxn>
                  <a:cxn ang="0">
                    <a:pos x="T8" y="T9"/>
                  </a:cxn>
                  <a:cxn ang="0">
                    <a:pos x="T10" y="T11"/>
                  </a:cxn>
                  <a:cxn ang="0">
                    <a:pos x="T12" y="T13"/>
                  </a:cxn>
                </a:cxnLst>
                <a:rect l="0" t="0" r="r" b="b"/>
                <a:pathLst>
                  <a:path w="412" h="263">
                    <a:moveTo>
                      <a:pt x="248" y="263"/>
                    </a:moveTo>
                    <a:lnTo>
                      <a:pt x="0" y="4"/>
                    </a:lnTo>
                    <a:lnTo>
                      <a:pt x="6" y="0"/>
                    </a:lnTo>
                    <a:lnTo>
                      <a:pt x="248" y="204"/>
                    </a:lnTo>
                    <a:lnTo>
                      <a:pt x="381" y="64"/>
                    </a:lnTo>
                    <a:lnTo>
                      <a:pt x="412" y="94"/>
                    </a:lnTo>
                    <a:lnTo>
                      <a:pt x="248" y="26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73">
                <a:extLst>
                  <a:ext uri="{FF2B5EF4-FFF2-40B4-BE49-F238E27FC236}">
                    <a16:creationId xmlns:a16="http://schemas.microsoft.com/office/drawing/2014/main" id="{2E7546A9-7EC9-420A-91E0-8EDF431046DA}"/>
                  </a:ext>
                </a:extLst>
              </p:cNvPr>
              <p:cNvSpPr>
                <a:spLocks/>
              </p:cNvSpPr>
              <p:nvPr/>
            </p:nvSpPr>
            <p:spPr bwMode="auto">
              <a:xfrm>
                <a:off x="4076701" y="1952625"/>
                <a:ext cx="484188" cy="333375"/>
              </a:xfrm>
              <a:custGeom>
                <a:avLst/>
                <a:gdLst>
                  <a:gd name="T0" fmla="*/ 277 w 305"/>
                  <a:gd name="T1" fmla="*/ 210 h 210"/>
                  <a:gd name="T2" fmla="*/ 101 w 305"/>
                  <a:gd name="T3" fmla="*/ 41 h 210"/>
                  <a:gd name="T4" fmla="*/ 0 w 305"/>
                  <a:gd name="T5" fmla="*/ 24 h 210"/>
                  <a:gd name="T6" fmla="*/ 2 w 305"/>
                  <a:gd name="T7" fmla="*/ 17 h 210"/>
                  <a:gd name="T8" fmla="*/ 119 w 305"/>
                  <a:gd name="T9" fmla="*/ 0 h 210"/>
                  <a:gd name="T10" fmla="*/ 305 w 305"/>
                  <a:gd name="T11" fmla="*/ 180 h 210"/>
                  <a:gd name="T12" fmla="*/ 277 w 305"/>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05" h="210">
                    <a:moveTo>
                      <a:pt x="277" y="210"/>
                    </a:moveTo>
                    <a:lnTo>
                      <a:pt x="101" y="41"/>
                    </a:lnTo>
                    <a:lnTo>
                      <a:pt x="0" y="24"/>
                    </a:lnTo>
                    <a:lnTo>
                      <a:pt x="2" y="17"/>
                    </a:lnTo>
                    <a:lnTo>
                      <a:pt x="119" y="0"/>
                    </a:lnTo>
                    <a:lnTo>
                      <a:pt x="305" y="180"/>
                    </a:lnTo>
                    <a:lnTo>
                      <a:pt x="277" y="21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74">
                <a:extLst>
                  <a:ext uri="{FF2B5EF4-FFF2-40B4-BE49-F238E27FC236}">
                    <a16:creationId xmlns:a16="http://schemas.microsoft.com/office/drawing/2014/main" id="{9FEACE54-B9B5-413D-B2A8-999CCF97F3AD}"/>
                  </a:ext>
                </a:extLst>
              </p:cNvPr>
              <p:cNvSpPr>
                <a:spLocks/>
              </p:cNvSpPr>
              <p:nvPr/>
            </p:nvSpPr>
            <p:spPr bwMode="auto">
              <a:xfrm>
                <a:off x="3997326" y="2073275"/>
                <a:ext cx="190500" cy="192087"/>
              </a:xfrm>
              <a:custGeom>
                <a:avLst/>
                <a:gdLst>
                  <a:gd name="T0" fmla="*/ 45 w 55"/>
                  <a:gd name="T1" fmla="*/ 9 h 55"/>
                  <a:gd name="T2" fmla="*/ 46 w 55"/>
                  <a:gd name="T3" fmla="*/ 45 h 55"/>
                  <a:gd name="T4" fmla="*/ 10 w 55"/>
                  <a:gd name="T5" fmla="*/ 45 h 55"/>
                  <a:gd name="T6" fmla="*/ 10 w 55"/>
                  <a:gd name="T7" fmla="*/ 10 h 55"/>
                  <a:gd name="T8" fmla="*/ 45 w 55"/>
                  <a:gd name="T9" fmla="*/ 9 h 55"/>
                </a:gdLst>
                <a:ahLst/>
                <a:cxnLst>
                  <a:cxn ang="0">
                    <a:pos x="T0" y="T1"/>
                  </a:cxn>
                  <a:cxn ang="0">
                    <a:pos x="T2" y="T3"/>
                  </a:cxn>
                  <a:cxn ang="0">
                    <a:pos x="T4" y="T5"/>
                  </a:cxn>
                  <a:cxn ang="0">
                    <a:pos x="T6" y="T7"/>
                  </a:cxn>
                  <a:cxn ang="0">
                    <a:pos x="T8" y="T9"/>
                  </a:cxn>
                </a:cxnLst>
                <a:rect l="0" t="0" r="r" b="b"/>
                <a:pathLst>
                  <a:path w="55" h="55">
                    <a:moveTo>
                      <a:pt x="45" y="9"/>
                    </a:moveTo>
                    <a:cubicBezTo>
                      <a:pt x="55" y="19"/>
                      <a:pt x="55" y="35"/>
                      <a:pt x="46" y="45"/>
                    </a:cubicBezTo>
                    <a:cubicBezTo>
                      <a:pt x="36" y="55"/>
                      <a:pt x="20" y="55"/>
                      <a:pt x="10" y="45"/>
                    </a:cubicBezTo>
                    <a:cubicBezTo>
                      <a:pt x="0" y="36"/>
                      <a:pt x="0" y="20"/>
                      <a:pt x="10" y="10"/>
                    </a:cubicBezTo>
                    <a:cubicBezTo>
                      <a:pt x="19" y="0"/>
                      <a:pt x="35" y="0"/>
                      <a:pt x="45"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5">
                <a:extLst>
                  <a:ext uri="{FF2B5EF4-FFF2-40B4-BE49-F238E27FC236}">
                    <a16:creationId xmlns:a16="http://schemas.microsoft.com/office/drawing/2014/main" id="{4F50FC8C-7D57-4F2C-86B0-91037852F207}"/>
                  </a:ext>
                </a:extLst>
              </p:cNvPr>
              <p:cNvSpPr>
                <a:spLocks noEditPoints="1"/>
              </p:cNvSpPr>
              <p:nvPr/>
            </p:nvSpPr>
            <p:spPr bwMode="auto">
              <a:xfrm>
                <a:off x="3971926" y="2049463"/>
                <a:ext cx="254000" cy="241300"/>
              </a:xfrm>
              <a:custGeom>
                <a:avLst/>
                <a:gdLst>
                  <a:gd name="T0" fmla="*/ 35 w 73"/>
                  <a:gd name="T1" fmla="*/ 69 h 69"/>
                  <a:gd name="T2" fmla="*/ 11 w 73"/>
                  <a:gd name="T3" fmla="*/ 59 h 69"/>
                  <a:gd name="T4" fmla="*/ 0 w 73"/>
                  <a:gd name="T5" fmla="*/ 35 h 69"/>
                  <a:gd name="T6" fmla="*/ 10 w 73"/>
                  <a:gd name="T7" fmla="*/ 11 h 69"/>
                  <a:gd name="T8" fmla="*/ 34 w 73"/>
                  <a:gd name="T9" fmla="*/ 0 h 69"/>
                  <a:gd name="T10" fmla="*/ 59 w 73"/>
                  <a:gd name="T11" fmla="*/ 10 h 69"/>
                  <a:gd name="T12" fmla="*/ 60 w 73"/>
                  <a:gd name="T13" fmla="*/ 58 h 69"/>
                  <a:gd name="T14" fmla="*/ 35 w 73"/>
                  <a:gd name="T15" fmla="*/ 69 h 69"/>
                  <a:gd name="T16" fmla="*/ 34 w 73"/>
                  <a:gd name="T17" fmla="*/ 19 h 69"/>
                  <a:gd name="T18" fmla="*/ 24 w 73"/>
                  <a:gd name="T19" fmla="*/ 24 h 69"/>
                  <a:gd name="T20" fmla="*/ 19 w 73"/>
                  <a:gd name="T21" fmla="*/ 35 h 69"/>
                  <a:gd name="T22" fmla="*/ 24 w 73"/>
                  <a:gd name="T23" fmla="*/ 46 h 69"/>
                  <a:gd name="T24" fmla="*/ 46 w 73"/>
                  <a:gd name="T25" fmla="*/ 45 h 69"/>
                  <a:gd name="T26" fmla="*/ 45 w 73"/>
                  <a:gd name="T27" fmla="*/ 23 h 69"/>
                  <a:gd name="T28" fmla="*/ 34 w 73"/>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 h="69">
                    <a:moveTo>
                      <a:pt x="35" y="69"/>
                    </a:moveTo>
                    <a:cubicBezTo>
                      <a:pt x="26" y="69"/>
                      <a:pt x="17" y="66"/>
                      <a:pt x="11" y="59"/>
                    </a:cubicBezTo>
                    <a:cubicBezTo>
                      <a:pt x="4" y="53"/>
                      <a:pt x="0" y="44"/>
                      <a:pt x="0" y="35"/>
                    </a:cubicBezTo>
                    <a:cubicBezTo>
                      <a:pt x="0" y="26"/>
                      <a:pt x="4" y="17"/>
                      <a:pt x="10" y="11"/>
                    </a:cubicBezTo>
                    <a:cubicBezTo>
                      <a:pt x="16" y="4"/>
                      <a:pt x="25" y="0"/>
                      <a:pt x="34" y="0"/>
                    </a:cubicBezTo>
                    <a:cubicBezTo>
                      <a:pt x="43" y="0"/>
                      <a:pt x="52" y="3"/>
                      <a:pt x="59" y="10"/>
                    </a:cubicBezTo>
                    <a:cubicBezTo>
                      <a:pt x="72" y="23"/>
                      <a:pt x="73" y="45"/>
                      <a:pt x="60" y="58"/>
                    </a:cubicBezTo>
                    <a:cubicBezTo>
                      <a:pt x="53" y="65"/>
                      <a:pt x="45" y="69"/>
                      <a:pt x="35" y="69"/>
                    </a:cubicBezTo>
                    <a:close/>
                    <a:moveTo>
                      <a:pt x="34" y="19"/>
                    </a:moveTo>
                    <a:cubicBezTo>
                      <a:pt x="30" y="19"/>
                      <a:pt x="26" y="21"/>
                      <a:pt x="24" y="24"/>
                    </a:cubicBezTo>
                    <a:cubicBezTo>
                      <a:pt x="21" y="27"/>
                      <a:pt x="19" y="31"/>
                      <a:pt x="19" y="35"/>
                    </a:cubicBezTo>
                    <a:cubicBezTo>
                      <a:pt x="19" y="39"/>
                      <a:pt x="21" y="43"/>
                      <a:pt x="24" y="46"/>
                    </a:cubicBezTo>
                    <a:cubicBezTo>
                      <a:pt x="30" y="51"/>
                      <a:pt x="40" y="51"/>
                      <a:pt x="46" y="45"/>
                    </a:cubicBezTo>
                    <a:cubicBezTo>
                      <a:pt x="52" y="39"/>
                      <a:pt x="52" y="29"/>
                      <a:pt x="45" y="23"/>
                    </a:cubicBezTo>
                    <a:cubicBezTo>
                      <a:pt x="42" y="20"/>
                      <a:pt x="39" y="19"/>
                      <a:pt x="34" y="1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76">
                <a:extLst>
                  <a:ext uri="{FF2B5EF4-FFF2-40B4-BE49-F238E27FC236}">
                    <a16:creationId xmlns:a16="http://schemas.microsoft.com/office/drawing/2014/main" id="{C1462C87-9E12-4836-BA0D-1DEF53169435}"/>
                  </a:ext>
                </a:extLst>
              </p:cNvPr>
              <p:cNvSpPr>
                <a:spLocks/>
              </p:cNvSpPr>
              <p:nvPr/>
            </p:nvSpPr>
            <p:spPr bwMode="auto">
              <a:xfrm>
                <a:off x="4213226" y="2265363"/>
                <a:ext cx="201613" cy="185737"/>
              </a:xfrm>
              <a:custGeom>
                <a:avLst/>
                <a:gdLst>
                  <a:gd name="T0" fmla="*/ 55 w 58"/>
                  <a:gd name="T1" fmla="*/ 51 h 53"/>
                  <a:gd name="T2" fmla="*/ 48 w 58"/>
                  <a:gd name="T3" fmla="*/ 46 h 53"/>
                  <a:gd name="T4" fmla="*/ 37 w 58"/>
                  <a:gd name="T5" fmla="*/ 53 h 53"/>
                  <a:gd name="T6" fmla="*/ 33 w 58"/>
                  <a:gd name="T7" fmla="*/ 48 h 53"/>
                  <a:gd name="T8" fmla="*/ 44 w 58"/>
                  <a:gd name="T9" fmla="*/ 41 h 53"/>
                  <a:gd name="T10" fmla="*/ 44 w 58"/>
                  <a:gd name="T11" fmla="*/ 28 h 53"/>
                  <a:gd name="T12" fmla="*/ 30 w 58"/>
                  <a:gd name="T13" fmla="*/ 29 h 53"/>
                  <a:gd name="T14" fmla="*/ 9 w 58"/>
                  <a:gd name="T15" fmla="*/ 30 h 53"/>
                  <a:gd name="T16" fmla="*/ 7 w 58"/>
                  <a:gd name="T17" fmla="*/ 11 h 53"/>
                  <a:gd name="T18" fmla="*/ 0 w 58"/>
                  <a:gd name="T19" fmla="*/ 6 h 53"/>
                  <a:gd name="T20" fmla="*/ 4 w 58"/>
                  <a:gd name="T21" fmla="*/ 1 h 53"/>
                  <a:gd name="T22" fmla="*/ 10 w 58"/>
                  <a:gd name="T23" fmla="*/ 7 h 53"/>
                  <a:gd name="T24" fmla="*/ 20 w 58"/>
                  <a:gd name="T25" fmla="*/ 0 h 53"/>
                  <a:gd name="T26" fmla="*/ 23 w 58"/>
                  <a:gd name="T27" fmla="*/ 5 h 53"/>
                  <a:gd name="T28" fmla="*/ 13 w 58"/>
                  <a:gd name="T29" fmla="*/ 12 h 53"/>
                  <a:gd name="T30" fmla="*/ 13 w 58"/>
                  <a:gd name="T31" fmla="*/ 24 h 53"/>
                  <a:gd name="T32" fmla="*/ 28 w 58"/>
                  <a:gd name="T33" fmla="*/ 22 h 53"/>
                  <a:gd name="T34" fmla="*/ 49 w 58"/>
                  <a:gd name="T35" fmla="*/ 21 h 53"/>
                  <a:gd name="T36" fmla="*/ 51 w 58"/>
                  <a:gd name="T37" fmla="*/ 41 h 53"/>
                  <a:gd name="T38" fmla="*/ 58 w 58"/>
                  <a:gd name="T39" fmla="*/ 47 h 53"/>
                  <a:gd name="T40" fmla="*/ 55 w 58"/>
                  <a:gd name="T41" fmla="*/ 5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 h="53">
                    <a:moveTo>
                      <a:pt x="55" y="51"/>
                    </a:moveTo>
                    <a:cubicBezTo>
                      <a:pt x="48" y="46"/>
                      <a:pt x="48" y="46"/>
                      <a:pt x="48" y="46"/>
                    </a:cubicBezTo>
                    <a:cubicBezTo>
                      <a:pt x="45" y="49"/>
                      <a:pt x="40" y="52"/>
                      <a:pt x="37" y="53"/>
                    </a:cubicBezTo>
                    <a:cubicBezTo>
                      <a:pt x="33" y="48"/>
                      <a:pt x="33" y="48"/>
                      <a:pt x="33" y="48"/>
                    </a:cubicBezTo>
                    <a:cubicBezTo>
                      <a:pt x="37" y="47"/>
                      <a:pt x="41" y="45"/>
                      <a:pt x="44" y="41"/>
                    </a:cubicBezTo>
                    <a:cubicBezTo>
                      <a:pt x="48" y="36"/>
                      <a:pt x="48" y="31"/>
                      <a:pt x="44" y="28"/>
                    </a:cubicBezTo>
                    <a:cubicBezTo>
                      <a:pt x="41" y="25"/>
                      <a:pt x="36" y="25"/>
                      <a:pt x="30" y="29"/>
                    </a:cubicBezTo>
                    <a:cubicBezTo>
                      <a:pt x="22" y="33"/>
                      <a:pt x="15" y="35"/>
                      <a:pt x="9" y="30"/>
                    </a:cubicBezTo>
                    <a:cubicBezTo>
                      <a:pt x="4" y="26"/>
                      <a:pt x="3" y="18"/>
                      <a:pt x="7" y="11"/>
                    </a:cubicBezTo>
                    <a:cubicBezTo>
                      <a:pt x="0" y="6"/>
                      <a:pt x="0" y="6"/>
                      <a:pt x="0" y="6"/>
                    </a:cubicBezTo>
                    <a:cubicBezTo>
                      <a:pt x="4" y="1"/>
                      <a:pt x="4" y="1"/>
                      <a:pt x="4" y="1"/>
                    </a:cubicBezTo>
                    <a:cubicBezTo>
                      <a:pt x="10" y="7"/>
                      <a:pt x="10" y="7"/>
                      <a:pt x="10" y="7"/>
                    </a:cubicBezTo>
                    <a:cubicBezTo>
                      <a:pt x="14" y="3"/>
                      <a:pt x="17" y="1"/>
                      <a:pt x="20" y="0"/>
                    </a:cubicBezTo>
                    <a:cubicBezTo>
                      <a:pt x="23" y="5"/>
                      <a:pt x="23" y="5"/>
                      <a:pt x="23" y="5"/>
                    </a:cubicBezTo>
                    <a:cubicBezTo>
                      <a:pt x="21" y="6"/>
                      <a:pt x="17" y="8"/>
                      <a:pt x="13" y="12"/>
                    </a:cubicBezTo>
                    <a:cubicBezTo>
                      <a:pt x="9" y="17"/>
                      <a:pt x="11" y="21"/>
                      <a:pt x="13" y="24"/>
                    </a:cubicBezTo>
                    <a:cubicBezTo>
                      <a:pt x="17" y="27"/>
                      <a:pt x="21" y="25"/>
                      <a:pt x="28" y="22"/>
                    </a:cubicBezTo>
                    <a:cubicBezTo>
                      <a:pt x="36" y="17"/>
                      <a:pt x="43" y="16"/>
                      <a:pt x="49" y="21"/>
                    </a:cubicBezTo>
                    <a:cubicBezTo>
                      <a:pt x="54" y="26"/>
                      <a:pt x="56" y="33"/>
                      <a:pt x="51" y="41"/>
                    </a:cubicBezTo>
                    <a:cubicBezTo>
                      <a:pt x="58" y="47"/>
                      <a:pt x="58" y="47"/>
                      <a:pt x="58" y="47"/>
                    </a:cubicBezTo>
                    <a:lnTo>
                      <a:pt x="55" y="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84" name="TextBox 83">
            <a:extLst>
              <a:ext uri="{FF2B5EF4-FFF2-40B4-BE49-F238E27FC236}">
                <a16:creationId xmlns:a16="http://schemas.microsoft.com/office/drawing/2014/main" id="{490A29D3-3CBE-4BA5-966C-471E30A7237E}"/>
              </a:ext>
            </a:extLst>
          </p:cNvPr>
          <p:cNvSpPr txBox="1"/>
          <p:nvPr/>
        </p:nvSpPr>
        <p:spPr>
          <a:xfrm>
            <a:off x="1537081" y="2000155"/>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5" name="TextBox 84">
            <a:extLst>
              <a:ext uri="{FF2B5EF4-FFF2-40B4-BE49-F238E27FC236}">
                <a16:creationId xmlns:a16="http://schemas.microsoft.com/office/drawing/2014/main" id="{6C8D8883-08D4-4D98-A6F2-97745294AC66}"/>
              </a:ext>
            </a:extLst>
          </p:cNvPr>
          <p:cNvSpPr txBox="1"/>
          <p:nvPr/>
        </p:nvSpPr>
        <p:spPr>
          <a:xfrm>
            <a:off x="1537081" y="2426538"/>
            <a:ext cx="221529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 nay prudent looked has attachment.</a:t>
            </a:r>
          </a:p>
        </p:txBody>
      </p:sp>
      <p:sp>
        <p:nvSpPr>
          <p:cNvPr id="86" name="Oval 85">
            <a:extLst>
              <a:ext uri="{FF2B5EF4-FFF2-40B4-BE49-F238E27FC236}">
                <a16:creationId xmlns:a16="http://schemas.microsoft.com/office/drawing/2014/main" id="{731AA172-A44D-43E3-871A-A5E84148E9BF}"/>
              </a:ext>
            </a:extLst>
          </p:cNvPr>
          <p:cNvSpPr/>
          <p:nvPr/>
        </p:nvSpPr>
        <p:spPr>
          <a:xfrm>
            <a:off x="678576" y="2090309"/>
            <a:ext cx="681466" cy="68146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Inter" panose="020B0502030000000004" pitchFamily="34" charset="0"/>
                <a:ea typeface="Inter" panose="020B0502030000000004" pitchFamily="34" charset="0"/>
              </a:rPr>
              <a:t>01</a:t>
            </a:r>
          </a:p>
        </p:txBody>
      </p:sp>
      <p:sp>
        <p:nvSpPr>
          <p:cNvPr id="92" name="TextBox 91">
            <a:extLst>
              <a:ext uri="{FF2B5EF4-FFF2-40B4-BE49-F238E27FC236}">
                <a16:creationId xmlns:a16="http://schemas.microsoft.com/office/drawing/2014/main" id="{DBC9BE0C-BAFB-47AC-B661-CF3121A4B3B3}"/>
              </a:ext>
            </a:extLst>
          </p:cNvPr>
          <p:cNvSpPr txBox="1"/>
          <p:nvPr/>
        </p:nvSpPr>
        <p:spPr>
          <a:xfrm>
            <a:off x="1537081" y="4752240"/>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3" name="TextBox 92">
            <a:extLst>
              <a:ext uri="{FF2B5EF4-FFF2-40B4-BE49-F238E27FC236}">
                <a16:creationId xmlns:a16="http://schemas.microsoft.com/office/drawing/2014/main" id="{30927D76-DD88-443A-8404-E60508D05818}"/>
              </a:ext>
            </a:extLst>
          </p:cNvPr>
          <p:cNvSpPr txBox="1"/>
          <p:nvPr/>
        </p:nvSpPr>
        <p:spPr>
          <a:xfrm>
            <a:off x="1537081" y="5178623"/>
            <a:ext cx="221529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 nay prudent looked has attachment.</a:t>
            </a:r>
          </a:p>
        </p:txBody>
      </p:sp>
      <p:sp>
        <p:nvSpPr>
          <p:cNvPr id="95" name="Oval 94">
            <a:extLst>
              <a:ext uri="{FF2B5EF4-FFF2-40B4-BE49-F238E27FC236}">
                <a16:creationId xmlns:a16="http://schemas.microsoft.com/office/drawing/2014/main" id="{1CDD0A70-425E-45A0-90D6-9AD8DC65AED8}"/>
              </a:ext>
            </a:extLst>
          </p:cNvPr>
          <p:cNvSpPr/>
          <p:nvPr/>
        </p:nvSpPr>
        <p:spPr>
          <a:xfrm>
            <a:off x="678576" y="4842394"/>
            <a:ext cx="681466" cy="6814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Inter" panose="020B0502030000000004" pitchFamily="34" charset="0"/>
                <a:ea typeface="Inter" panose="020B0502030000000004" pitchFamily="34" charset="0"/>
              </a:rPr>
              <a:t>02</a:t>
            </a:r>
          </a:p>
        </p:txBody>
      </p:sp>
      <p:sp>
        <p:nvSpPr>
          <p:cNvPr id="98" name="TextBox 97">
            <a:extLst>
              <a:ext uri="{FF2B5EF4-FFF2-40B4-BE49-F238E27FC236}">
                <a16:creationId xmlns:a16="http://schemas.microsoft.com/office/drawing/2014/main" id="{EB78B489-D861-45BD-8D13-3ECB10CDE56D}"/>
              </a:ext>
            </a:extLst>
          </p:cNvPr>
          <p:cNvSpPr txBox="1"/>
          <p:nvPr/>
        </p:nvSpPr>
        <p:spPr>
          <a:xfrm flipH="1">
            <a:off x="9293955" y="2000155"/>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9" name="TextBox 98">
            <a:extLst>
              <a:ext uri="{FF2B5EF4-FFF2-40B4-BE49-F238E27FC236}">
                <a16:creationId xmlns:a16="http://schemas.microsoft.com/office/drawing/2014/main" id="{CD3860E8-A15E-44DC-9FF8-98BC207BDFF2}"/>
              </a:ext>
            </a:extLst>
          </p:cNvPr>
          <p:cNvSpPr txBox="1"/>
          <p:nvPr/>
        </p:nvSpPr>
        <p:spPr>
          <a:xfrm flipH="1">
            <a:off x="8438266" y="2426538"/>
            <a:ext cx="221529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 nay prudent looked has attachment.</a:t>
            </a:r>
          </a:p>
        </p:txBody>
      </p:sp>
      <p:sp>
        <p:nvSpPr>
          <p:cNvPr id="101" name="Oval 100">
            <a:extLst>
              <a:ext uri="{FF2B5EF4-FFF2-40B4-BE49-F238E27FC236}">
                <a16:creationId xmlns:a16="http://schemas.microsoft.com/office/drawing/2014/main" id="{A7ED33CF-91AD-4CF5-BEA0-E7F4E8B25A62}"/>
              </a:ext>
            </a:extLst>
          </p:cNvPr>
          <p:cNvSpPr/>
          <p:nvPr/>
        </p:nvSpPr>
        <p:spPr>
          <a:xfrm flipH="1">
            <a:off x="10830602" y="2090309"/>
            <a:ext cx="681466" cy="68146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Inter" panose="020B0502030000000004" pitchFamily="34" charset="0"/>
                <a:ea typeface="Inter" panose="020B0502030000000004" pitchFamily="34" charset="0"/>
              </a:rPr>
              <a:t>03</a:t>
            </a:r>
          </a:p>
        </p:txBody>
      </p:sp>
      <p:sp>
        <p:nvSpPr>
          <p:cNvPr id="104" name="TextBox 103">
            <a:extLst>
              <a:ext uri="{FF2B5EF4-FFF2-40B4-BE49-F238E27FC236}">
                <a16:creationId xmlns:a16="http://schemas.microsoft.com/office/drawing/2014/main" id="{D0C76F3A-09DD-4487-B74D-90D0A2CF6B34}"/>
              </a:ext>
            </a:extLst>
          </p:cNvPr>
          <p:cNvSpPr txBox="1"/>
          <p:nvPr/>
        </p:nvSpPr>
        <p:spPr>
          <a:xfrm flipH="1">
            <a:off x="9293955" y="4752240"/>
            <a:ext cx="135960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5" name="TextBox 104">
            <a:extLst>
              <a:ext uri="{FF2B5EF4-FFF2-40B4-BE49-F238E27FC236}">
                <a16:creationId xmlns:a16="http://schemas.microsoft.com/office/drawing/2014/main" id="{F9A83120-0F0D-46A1-BCBB-A7AD7C19A407}"/>
              </a:ext>
            </a:extLst>
          </p:cNvPr>
          <p:cNvSpPr txBox="1"/>
          <p:nvPr/>
        </p:nvSpPr>
        <p:spPr>
          <a:xfrm flipH="1">
            <a:off x="8438266" y="5178623"/>
            <a:ext cx="221529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 nay prudent looked has attachment.</a:t>
            </a:r>
          </a:p>
        </p:txBody>
      </p:sp>
      <p:sp>
        <p:nvSpPr>
          <p:cNvPr id="107" name="Oval 106">
            <a:extLst>
              <a:ext uri="{FF2B5EF4-FFF2-40B4-BE49-F238E27FC236}">
                <a16:creationId xmlns:a16="http://schemas.microsoft.com/office/drawing/2014/main" id="{164232A6-7685-44B4-A510-EF393F773A6A}"/>
              </a:ext>
            </a:extLst>
          </p:cNvPr>
          <p:cNvSpPr/>
          <p:nvPr/>
        </p:nvSpPr>
        <p:spPr>
          <a:xfrm flipH="1">
            <a:off x="10830602" y="4842394"/>
            <a:ext cx="681466" cy="6814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Inter" panose="020B0502030000000004" pitchFamily="34" charset="0"/>
                <a:ea typeface="Inter" panose="020B0502030000000004" pitchFamily="34" charset="0"/>
              </a:rPr>
              <a:t>04</a:t>
            </a:r>
          </a:p>
        </p:txBody>
      </p:sp>
    </p:spTree>
    <p:extLst>
      <p:ext uri="{BB962C8B-B14F-4D97-AF65-F5344CB8AC3E}">
        <p14:creationId xmlns:p14="http://schemas.microsoft.com/office/powerpoint/2010/main" val="997167066"/>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735AD678-C05A-4453-8B61-BDB47E26575D}"/>
              </a:ext>
            </a:extLst>
          </p:cNvPr>
          <p:cNvGrpSpPr/>
          <p:nvPr/>
        </p:nvGrpSpPr>
        <p:grpSpPr>
          <a:xfrm>
            <a:off x="1995488" y="1735138"/>
            <a:ext cx="10037762" cy="5921375"/>
            <a:chOff x="1938338" y="1620838"/>
            <a:chExt cx="10037762" cy="5921375"/>
          </a:xfrm>
          <a:solidFill>
            <a:schemeClr val="bg1">
              <a:lumMod val="95000"/>
            </a:schemeClr>
          </a:solidFill>
        </p:grpSpPr>
        <p:sp>
          <p:nvSpPr>
            <p:cNvPr id="76" name="Freeform 5">
              <a:extLst>
                <a:ext uri="{FF2B5EF4-FFF2-40B4-BE49-F238E27FC236}">
                  <a16:creationId xmlns:a16="http://schemas.microsoft.com/office/drawing/2014/main" id="{D3A7473B-75F0-4783-9802-4CBE951E55D2}"/>
                </a:ext>
              </a:extLst>
            </p:cNvPr>
            <p:cNvSpPr>
              <a:spLocks noEditPoints="1"/>
            </p:cNvSpPr>
            <p:nvPr/>
          </p:nvSpPr>
          <p:spPr bwMode="auto">
            <a:xfrm>
              <a:off x="5156200" y="1717675"/>
              <a:ext cx="1285875" cy="1665288"/>
            </a:xfrm>
            <a:custGeom>
              <a:avLst/>
              <a:gdLst>
                <a:gd name="T0" fmla="*/ 181 w 250"/>
                <a:gd name="T1" fmla="*/ 213 h 323"/>
                <a:gd name="T2" fmla="*/ 184 w 250"/>
                <a:gd name="T3" fmla="*/ 193 h 323"/>
                <a:gd name="T4" fmla="*/ 190 w 250"/>
                <a:gd name="T5" fmla="*/ 183 h 323"/>
                <a:gd name="T6" fmla="*/ 201 w 250"/>
                <a:gd name="T7" fmla="*/ 173 h 323"/>
                <a:gd name="T8" fmla="*/ 205 w 250"/>
                <a:gd name="T9" fmla="*/ 158 h 323"/>
                <a:gd name="T10" fmla="*/ 202 w 250"/>
                <a:gd name="T11" fmla="*/ 137 h 323"/>
                <a:gd name="T12" fmla="*/ 214 w 250"/>
                <a:gd name="T13" fmla="*/ 143 h 323"/>
                <a:gd name="T14" fmla="*/ 210 w 250"/>
                <a:gd name="T15" fmla="*/ 115 h 323"/>
                <a:gd name="T16" fmla="*/ 230 w 250"/>
                <a:gd name="T17" fmla="*/ 72 h 323"/>
                <a:gd name="T18" fmla="*/ 248 w 250"/>
                <a:gd name="T19" fmla="*/ 60 h 323"/>
                <a:gd name="T20" fmla="*/ 219 w 250"/>
                <a:gd name="T21" fmla="*/ 53 h 323"/>
                <a:gd name="T22" fmla="*/ 211 w 250"/>
                <a:gd name="T23" fmla="*/ 42 h 323"/>
                <a:gd name="T24" fmla="*/ 202 w 250"/>
                <a:gd name="T25" fmla="*/ 43 h 323"/>
                <a:gd name="T26" fmla="*/ 183 w 250"/>
                <a:gd name="T27" fmla="*/ 38 h 323"/>
                <a:gd name="T28" fmla="*/ 206 w 250"/>
                <a:gd name="T29" fmla="*/ 23 h 323"/>
                <a:gd name="T30" fmla="*/ 195 w 250"/>
                <a:gd name="T31" fmla="*/ 14 h 323"/>
                <a:gd name="T32" fmla="*/ 187 w 250"/>
                <a:gd name="T33" fmla="*/ 3 h 323"/>
                <a:gd name="T34" fmla="*/ 153 w 250"/>
                <a:gd name="T35" fmla="*/ 8 h 323"/>
                <a:gd name="T36" fmla="*/ 130 w 250"/>
                <a:gd name="T37" fmla="*/ 18 h 323"/>
                <a:gd name="T38" fmla="*/ 128 w 250"/>
                <a:gd name="T39" fmla="*/ 34 h 323"/>
                <a:gd name="T40" fmla="*/ 115 w 250"/>
                <a:gd name="T41" fmla="*/ 26 h 323"/>
                <a:gd name="T42" fmla="*/ 107 w 250"/>
                <a:gd name="T43" fmla="*/ 22 h 323"/>
                <a:gd name="T44" fmla="*/ 85 w 250"/>
                <a:gd name="T45" fmla="*/ 21 h 323"/>
                <a:gd name="T46" fmla="*/ 53 w 250"/>
                <a:gd name="T47" fmla="*/ 39 h 323"/>
                <a:gd name="T48" fmla="*/ 45 w 250"/>
                <a:gd name="T49" fmla="*/ 60 h 323"/>
                <a:gd name="T50" fmla="*/ 35 w 250"/>
                <a:gd name="T51" fmla="*/ 70 h 323"/>
                <a:gd name="T52" fmla="*/ 22 w 250"/>
                <a:gd name="T53" fmla="*/ 70 h 323"/>
                <a:gd name="T54" fmla="*/ 7 w 250"/>
                <a:gd name="T55" fmla="*/ 74 h 323"/>
                <a:gd name="T56" fmla="*/ 21 w 250"/>
                <a:gd name="T57" fmla="*/ 97 h 323"/>
                <a:gd name="T58" fmla="*/ 6 w 250"/>
                <a:gd name="T59" fmla="*/ 109 h 323"/>
                <a:gd name="T60" fmla="*/ 36 w 250"/>
                <a:gd name="T61" fmla="*/ 124 h 323"/>
                <a:gd name="T62" fmla="*/ 47 w 250"/>
                <a:gd name="T63" fmla="*/ 151 h 323"/>
                <a:gd name="T64" fmla="*/ 44 w 250"/>
                <a:gd name="T65" fmla="*/ 194 h 323"/>
                <a:gd name="T66" fmla="*/ 53 w 250"/>
                <a:gd name="T67" fmla="*/ 201 h 323"/>
                <a:gd name="T68" fmla="*/ 40 w 250"/>
                <a:gd name="T69" fmla="*/ 219 h 323"/>
                <a:gd name="T70" fmla="*/ 55 w 250"/>
                <a:gd name="T71" fmla="*/ 217 h 323"/>
                <a:gd name="T72" fmla="*/ 43 w 250"/>
                <a:gd name="T73" fmla="*/ 230 h 323"/>
                <a:gd name="T74" fmla="*/ 36 w 250"/>
                <a:gd name="T75" fmla="*/ 273 h 323"/>
                <a:gd name="T76" fmla="*/ 42 w 250"/>
                <a:gd name="T77" fmla="*/ 294 h 323"/>
                <a:gd name="T78" fmla="*/ 44 w 250"/>
                <a:gd name="T79" fmla="*/ 299 h 323"/>
                <a:gd name="T80" fmla="*/ 60 w 250"/>
                <a:gd name="T81" fmla="*/ 312 h 323"/>
                <a:gd name="T82" fmla="*/ 80 w 250"/>
                <a:gd name="T83" fmla="*/ 302 h 323"/>
                <a:gd name="T84" fmla="*/ 93 w 250"/>
                <a:gd name="T85" fmla="*/ 275 h 323"/>
                <a:gd name="T86" fmla="*/ 99 w 250"/>
                <a:gd name="T87" fmla="*/ 268 h 323"/>
                <a:gd name="T88" fmla="*/ 126 w 250"/>
                <a:gd name="T89" fmla="*/ 260 h 323"/>
                <a:gd name="T90" fmla="*/ 144 w 250"/>
                <a:gd name="T91" fmla="*/ 241 h 323"/>
                <a:gd name="T92" fmla="*/ 54 w 250"/>
                <a:gd name="T93" fmla="*/ 66 h 323"/>
                <a:gd name="T94" fmla="*/ 132 w 250"/>
                <a:gd name="T95" fmla="*/ 140 h 323"/>
                <a:gd name="T96" fmla="*/ 118 w 250"/>
                <a:gd name="T97" fmla="*/ 114 h 323"/>
                <a:gd name="T98" fmla="*/ 79 w 250"/>
                <a:gd name="T99" fmla="*/ 83 h 323"/>
                <a:gd name="T100" fmla="*/ 98 w 250"/>
                <a:gd name="T101" fmla="*/ 153 h 323"/>
                <a:gd name="T102" fmla="*/ 195 w 250"/>
                <a:gd name="T103" fmla="*/ 126 h 323"/>
                <a:gd name="T104" fmla="*/ 164 w 250"/>
                <a:gd name="T105" fmla="*/ 146 h 323"/>
                <a:gd name="T106" fmla="*/ 198 w 250"/>
                <a:gd name="T107" fmla="*/ 130 h 323"/>
                <a:gd name="T108" fmla="*/ 187 w 250"/>
                <a:gd name="T109" fmla="*/ 84 h 323"/>
                <a:gd name="T110" fmla="*/ 176 w 250"/>
                <a:gd name="T111" fmla="*/ 67 h 323"/>
                <a:gd name="T112" fmla="*/ 69 w 250"/>
                <a:gd name="T113" fmla="*/ 254 h 323"/>
                <a:gd name="T114" fmla="*/ 94 w 250"/>
                <a:gd name="T115" fmla="*/ 260 h 323"/>
                <a:gd name="T116" fmla="*/ 154 w 250"/>
                <a:gd name="T117" fmla="*/ 164 h 323"/>
                <a:gd name="T118" fmla="*/ 180 w 250"/>
                <a:gd name="T119" fmla="*/ 54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0" h="323">
                  <a:moveTo>
                    <a:pt x="172" y="219"/>
                  </a:moveTo>
                  <a:cubicBezTo>
                    <a:pt x="173" y="217"/>
                    <a:pt x="174" y="218"/>
                    <a:pt x="175" y="217"/>
                  </a:cubicBezTo>
                  <a:cubicBezTo>
                    <a:pt x="177" y="216"/>
                    <a:pt x="178" y="215"/>
                    <a:pt x="178" y="213"/>
                  </a:cubicBezTo>
                  <a:cubicBezTo>
                    <a:pt x="178" y="211"/>
                    <a:pt x="175" y="209"/>
                    <a:pt x="178" y="208"/>
                  </a:cubicBezTo>
                  <a:cubicBezTo>
                    <a:pt x="181" y="208"/>
                    <a:pt x="180" y="211"/>
                    <a:pt x="181" y="213"/>
                  </a:cubicBezTo>
                  <a:cubicBezTo>
                    <a:pt x="181" y="213"/>
                    <a:pt x="182" y="214"/>
                    <a:pt x="182" y="215"/>
                  </a:cubicBezTo>
                  <a:cubicBezTo>
                    <a:pt x="184" y="218"/>
                    <a:pt x="187" y="220"/>
                    <a:pt x="191" y="219"/>
                  </a:cubicBezTo>
                  <a:cubicBezTo>
                    <a:pt x="193" y="219"/>
                    <a:pt x="194" y="218"/>
                    <a:pt x="194" y="216"/>
                  </a:cubicBezTo>
                  <a:cubicBezTo>
                    <a:pt x="194" y="207"/>
                    <a:pt x="193" y="199"/>
                    <a:pt x="185" y="194"/>
                  </a:cubicBezTo>
                  <a:cubicBezTo>
                    <a:pt x="185" y="194"/>
                    <a:pt x="184" y="194"/>
                    <a:pt x="184" y="193"/>
                  </a:cubicBezTo>
                  <a:cubicBezTo>
                    <a:pt x="182" y="191"/>
                    <a:pt x="181" y="188"/>
                    <a:pt x="183" y="185"/>
                  </a:cubicBezTo>
                  <a:cubicBezTo>
                    <a:pt x="183" y="186"/>
                    <a:pt x="184" y="187"/>
                    <a:pt x="184" y="188"/>
                  </a:cubicBezTo>
                  <a:cubicBezTo>
                    <a:pt x="184" y="192"/>
                    <a:pt x="188" y="194"/>
                    <a:pt x="190" y="195"/>
                  </a:cubicBezTo>
                  <a:cubicBezTo>
                    <a:pt x="192" y="197"/>
                    <a:pt x="193" y="196"/>
                    <a:pt x="194" y="194"/>
                  </a:cubicBezTo>
                  <a:cubicBezTo>
                    <a:pt x="196" y="188"/>
                    <a:pt x="196" y="188"/>
                    <a:pt x="190" y="183"/>
                  </a:cubicBezTo>
                  <a:cubicBezTo>
                    <a:pt x="190" y="183"/>
                    <a:pt x="190" y="182"/>
                    <a:pt x="190" y="182"/>
                  </a:cubicBezTo>
                  <a:cubicBezTo>
                    <a:pt x="190" y="182"/>
                    <a:pt x="190" y="182"/>
                    <a:pt x="190" y="182"/>
                  </a:cubicBezTo>
                  <a:cubicBezTo>
                    <a:pt x="190" y="182"/>
                    <a:pt x="190" y="182"/>
                    <a:pt x="190" y="182"/>
                  </a:cubicBezTo>
                  <a:cubicBezTo>
                    <a:pt x="194" y="184"/>
                    <a:pt x="198" y="181"/>
                    <a:pt x="201" y="180"/>
                  </a:cubicBezTo>
                  <a:cubicBezTo>
                    <a:pt x="204" y="178"/>
                    <a:pt x="204" y="175"/>
                    <a:pt x="201" y="173"/>
                  </a:cubicBezTo>
                  <a:cubicBezTo>
                    <a:pt x="200" y="173"/>
                    <a:pt x="198" y="172"/>
                    <a:pt x="197" y="171"/>
                  </a:cubicBezTo>
                  <a:cubicBezTo>
                    <a:pt x="198" y="171"/>
                    <a:pt x="199" y="171"/>
                    <a:pt x="199" y="171"/>
                  </a:cubicBezTo>
                  <a:cubicBezTo>
                    <a:pt x="202" y="173"/>
                    <a:pt x="205" y="170"/>
                    <a:pt x="208" y="169"/>
                  </a:cubicBezTo>
                  <a:cubicBezTo>
                    <a:pt x="209" y="169"/>
                    <a:pt x="210" y="167"/>
                    <a:pt x="209" y="165"/>
                  </a:cubicBezTo>
                  <a:cubicBezTo>
                    <a:pt x="208" y="163"/>
                    <a:pt x="206" y="161"/>
                    <a:pt x="205" y="158"/>
                  </a:cubicBezTo>
                  <a:cubicBezTo>
                    <a:pt x="210" y="157"/>
                    <a:pt x="211" y="153"/>
                    <a:pt x="209" y="148"/>
                  </a:cubicBezTo>
                  <a:cubicBezTo>
                    <a:pt x="209" y="147"/>
                    <a:pt x="208" y="146"/>
                    <a:pt x="208" y="145"/>
                  </a:cubicBezTo>
                  <a:cubicBezTo>
                    <a:pt x="209" y="142"/>
                    <a:pt x="208" y="142"/>
                    <a:pt x="206" y="141"/>
                  </a:cubicBezTo>
                  <a:cubicBezTo>
                    <a:pt x="204" y="141"/>
                    <a:pt x="202" y="140"/>
                    <a:pt x="202" y="137"/>
                  </a:cubicBezTo>
                  <a:cubicBezTo>
                    <a:pt x="202" y="137"/>
                    <a:pt x="202" y="137"/>
                    <a:pt x="202" y="137"/>
                  </a:cubicBezTo>
                  <a:cubicBezTo>
                    <a:pt x="203" y="136"/>
                    <a:pt x="203" y="136"/>
                    <a:pt x="203" y="136"/>
                  </a:cubicBezTo>
                  <a:cubicBezTo>
                    <a:pt x="204" y="136"/>
                    <a:pt x="204" y="135"/>
                    <a:pt x="204" y="135"/>
                  </a:cubicBezTo>
                  <a:cubicBezTo>
                    <a:pt x="206" y="134"/>
                    <a:pt x="207" y="131"/>
                    <a:pt x="209" y="132"/>
                  </a:cubicBezTo>
                  <a:cubicBezTo>
                    <a:pt x="212" y="134"/>
                    <a:pt x="213" y="136"/>
                    <a:pt x="213" y="139"/>
                  </a:cubicBezTo>
                  <a:cubicBezTo>
                    <a:pt x="213" y="140"/>
                    <a:pt x="213" y="142"/>
                    <a:pt x="214" y="143"/>
                  </a:cubicBezTo>
                  <a:cubicBezTo>
                    <a:pt x="214" y="139"/>
                    <a:pt x="217" y="136"/>
                    <a:pt x="218" y="132"/>
                  </a:cubicBezTo>
                  <a:cubicBezTo>
                    <a:pt x="218" y="127"/>
                    <a:pt x="218" y="127"/>
                    <a:pt x="214" y="125"/>
                  </a:cubicBezTo>
                  <a:cubicBezTo>
                    <a:pt x="212" y="125"/>
                    <a:pt x="211" y="124"/>
                    <a:pt x="213" y="122"/>
                  </a:cubicBezTo>
                  <a:cubicBezTo>
                    <a:pt x="215" y="121"/>
                    <a:pt x="214" y="120"/>
                    <a:pt x="213" y="119"/>
                  </a:cubicBezTo>
                  <a:cubicBezTo>
                    <a:pt x="212" y="117"/>
                    <a:pt x="210" y="117"/>
                    <a:pt x="210" y="115"/>
                  </a:cubicBezTo>
                  <a:cubicBezTo>
                    <a:pt x="216" y="114"/>
                    <a:pt x="216" y="109"/>
                    <a:pt x="216" y="105"/>
                  </a:cubicBezTo>
                  <a:cubicBezTo>
                    <a:pt x="217" y="100"/>
                    <a:pt x="218" y="96"/>
                    <a:pt x="220" y="91"/>
                  </a:cubicBezTo>
                  <a:cubicBezTo>
                    <a:pt x="222" y="89"/>
                    <a:pt x="224" y="87"/>
                    <a:pt x="226" y="84"/>
                  </a:cubicBezTo>
                  <a:cubicBezTo>
                    <a:pt x="227" y="81"/>
                    <a:pt x="228" y="78"/>
                    <a:pt x="232" y="77"/>
                  </a:cubicBezTo>
                  <a:cubicBezTo>
                    <a:pt x="234" y="75"/>
                    <a:pt x="233" y="73"/>
                    <a:pt x="230" y="72"/>
                  </a:cubicBezTo>
                  <a:cubicBezTo>
                    <a:pt x="229" y="72"/>
                    <a:pt x="228" y="73"/>
                    <a:pt x="228" y="71"/>
                  </a:cubicBezTo>
                  <a:cubicBezTo>
                    <a:pt x="229" y="70"/>
                    <a:pt x="230" y="70"/>
                    <a:pt x="231" y="71"/>
                  </a:cubicBezTo>
                  <a:cubicBezTo>
                    <a:pt x="234" y="72"/>
                    <a:pt x="237" y="70"/>
                    <a:pt x="238" y="69"/>
                  </a:cubicBezTo>
                  <a:cubicBezTo>
                    <a:pt x="239" y="65"/>
                    <a:pt x="243" y="65"/>
                    <a:pt x="245" y="62"/>
                  </a:cubicBezTo>
                  <a:cubicBezTo>
                    <a:pt x="246" y="61"/>
                    <a:pt x="247" y="61"/>
                    <a:pt x="248" y="60"/>
                  </a:cubicBezTo>
                  <a:cubicBezTo>
                    <a:pt x="250" y="58"/>
                    <a:pt x="250" y="57"/>
                    <a:pt x="249" y="55"/>
                  </a:cubicBezTo>
                  <a:cubicBezTo>
                    <a:pt x="245" y="49"/>
                    <a:pt x="238" y="46"/>
                    <a:pt x="231" y="48"/>
                  </a:cubicBezTo>
                  <a:cubicBezTo>
                    <a:pt x="230" y="48"/>
                    <a:pt x="228" y="49"/>
                    <a:pt x="228" y="51"/>
                  </a:cubicBezTo>
                  <a:cubicBezTo>
                    <a:pt x="227" y="53"/>
                    <a:pt x="225" y="53"/>
                    <a:pt x="223" y="52"/>
                  </a:cubicBezTo>
                  <a:cubicBezTo>
                    <a:pt x="221" y="51"/>
                    <a:pt x="221" y="52"/>
                    <a:pt x="219" y="53"/>
                  </a:cubicBezTo>
                  <a:cubicBezTo>
                    <a:pt x="216" y="58"/>
                    <a:pt x="210" y="59"/>
                    <a:pt x="205" y="61"/>
                  </a:cubicBezTo>
                  <a:cubicBezTo>
                    <a:pt x="206" y="58"/>
                    <a:pt x="208" y="57"/>
                    <a:pt x="210" y="56"/>
                  </a:cubicBezTo>
                  <a:cubicBezTo>
                    <a:pt x="214" y="54"/>
                    <a:pt x="216" y="50"/>
                    <a:pt x="216" y="47"/>
                  </a:cubicBezTo>
                  <a:cubicBezTo>
                    <a:pt x="217" y="45"/>
                    <a:pt x="217" y="44"/>
                    <a:pt x="216" y="43"/>
                  </a:cubicBezTo>
                  <a:cubicBezTo>
                    <a:pt x="214" y="42"/>
                    <a:pt x="212" y="42"/>
                    <a:pt x="211" y="42"/>
                  </a:cubicBezTo>
                  <a:cubicBezTo>
                    <a:pt x="209" y="43"/>
                    <a:pt x="209" y="44"/>
                    <a:pt x="208" y="46"/>
                  </a:cubicBezTo>
                  <a:cubicBezTo>
                    <a:pt x="208" y="47"/>
                    <a:pt x="206" y="49"/>
                    <a:pt x="205" y="48"/>
                  </a:cubicBezTo>
                  <a:cubicBezTo>
                    <a:pt x="202" y="48"/>
                    <a:pt x="200" y="48"/>
                    <a:pt x="197" y="48"/>
                  </a:cubicBezTo>
                  <a:cubicBezTo>
                    <a:pt x="197" y="46"/>
                    <a:pt x="199" y="47"/>
                    <a:pt x="200" y="46"/>
                  </a:cubicBezTo>
                  <a:cubicBezTo>
                    <a:pt x="201" y="45"/>
                    <a:pt x="202" y="44"/>
                    <a:pt x="202" y="43"/>
                  </a:cubicBezTo>
                  <a:cubicBezTo>
                    <a:pt x="202" y="41"/>
                    <a:pt x="201" y="40"/>
                    <a:pt x="199" y="40"/>
                  </a:cubicBezTo>
                  <a:cubicBezTo>
                    <a:pt x="197" y="40"/>
                    <a:pt x="194" y="39"/>
                    <a:pt x="192" y="39"/>
                  </a:cubicBezTo>
                  <a:cubicBezTo>
                    <a:pt x="188" y="39"/>
                    <a:pt x="185" y="39"/>
                    <a:pt x="181" y="41"/>
                  </a:cubicBezTo>
                  <a:cubicBezTo>
                    <a:pt x="178" y="41"/>
                    <a:pt x="176" y="44"/>
                    <a:pt x="172" y="43"/>
                  </a:cubicBezTo>
                  <a:cubicBezTo>
                    <a:pt x="175" y="40"/>
                    <a:pt x="180" y="40"/>
                    <a:pt x="183" y="38"/>
                  </a:cubicBezTo>
                  <a:cubicBezTo>
                    <a:pt x="187" y="36"/>
                    <a:pt x="191" y="36"/>
                    <a:pt x="195" y="37"/>
                  </a:cubicBezTo>
                  <a:cubicBezTo>
                    <a:pt x="202" y="40"/>
                    <a:pt x="209" y="37"/>
                    <a:pt x="216" y="36"/>
                  </a:cubicBezTo>
                  <a:cubicBezTo>
                    <a:pt x="218" y="36"/>
                    <a:pt x="219" y="35"/>
                    <a:pt x="220" y="34"/>
                  </a:cubicBezTo>
                  <a:cubicBezTo>
                    <a:pt x="223" y="32"/>
                    <a:pt x="223" y="29"/>
                    <a:pt x="220" y="27"/>
                  </a:cubicBezTo>
                  <a:cubicBezTo>
                    <a:pt x="216" y="23"/>
                    <a:pt x="212" y="20"/>
                    <a:pt x="206" y="23"/>
                  </a:cubicBezTo>
                  <a:cubicBezTo>
                    <a:pt x="206" y="22"/>
                    <a:pt x="206" y="22"/>
                    <a:pt x="206" y="22"/>
                  </a:cubicBezTo>
                  <a:cubicBezTo>
                    <a:pt x="208" y="21"/>
                    <a:pt x="210" y="19"/>
                    <a:pt x="209" y="17"/>
                  </a:cubicBezTo>
                  <a:cubicBezTo>
                    <a:pt x="207" y="14"/>
                    <a:pt x="205" y="15"/>
                    <a:pt x="203" y="16"/>
                  </a:cubicBezTo>
                  <a:cubicBezTo>
                    <a:pt x="200" y="17"/>
                    <a:pt x="196" y="16"/>
                    <a:pt x="193" y="15"/>
                  </a:cubicBezTo>
                  <a:cubicBezTo>
                    <a:pt x="193" y="14"/>
                    <a:pt x="194" y="14"/>
                    <a:pt x="195" y="14"/>
                  </a:cubicBezTo>
                  <a:cubicBezTo>
                    <a:pt x="196" y="14"/>
                    <a:pt x="196" y="14"/>
                    <a:pt x="197" y="14"/>
                  </a:cubicBezTo>
                  <a:cubicBezTo>
                    <a:pt x="200" y="14"/>
                    <a:pt x="204" y="13"/>
                    <a:pt x="204" y="11"/>
                  </a:cubicBezTo>
                  <a:cubicBezTo>
                    <a:pt x="204" y="9"/>
                    <a:pt x="201" y="7"/>
                    <a:pt x="199" y="6"/>
                  </a:cubicBezTo>
                  <a:cubicBezTo>
                    <a:pt x="199" y="6"/>
                    <a:pt x="199" y="6"/>
                    <a:pt x="198" y="6"/>
                  </a:cubicBezTo>
                  <a:cubicBezTo>
                    <a:pt x="194" y="5"/>
                    <a:pt x="191" y="4"/>
                    <a:pt x="187" y="3"/>
                  </a:cubicBezTo>
                  <a:cubicBezTo>
                    <a:pt x="182" y="1"/>
                    <a:pt x="177" y="0"/>
                    <a:pt x="171" y="0"/>
                  </a:cubicBezTo>
                  <a:cubicBezTo>
                    <a:pt x="168" y="0"/>
                    <a:pt x="166" y="1"/>
                    <a:pt x="165" y="3"/>
                  </a:cubicBezTo>
                  <a:cubicBezTo>
                    <a:pt x="163" y="6"/>
                    <a:pt x="161" y="8"/>
                    <a:pt x="158" y="5"/>
                  </a:cubicBezTo>
                  <a:cubicBezTo>
                    <a:pt x="156" y="7"/>
                    <a:pt x="159" y="8"/>
                    <a:pt x="157" y="9"/>
                  </a:cubicBezTo>
                  <a:cubicBezTo>
                    <a:pt x="156" y="10"/>
                    <a:pt x="154" y="9"/>
                    <a:pt x="153" y="8"/>
                  </a:cubicBezTo>
                  <a:cubicBezTo>
                    <a:pt x="153" y="8"/>
                    <a:pt x="152" y="8"/>
                    <a:pt x="152" y="8"/>
                  </a:cubicBezTo>
                  <a:cubicBezTo>
                    <a:pt x="150" y="6"/>
                    <a:pt x="147" y="7"/>
                    <a:pt x="144" y="7"/>
                  </a:cubicBezTo>
                  <a:cubicBezTo>
                    <a:pt x="140" y="9"/>
                    <a:pt x="141" y="11"/>
                    <a:pt x="141" y="14"/>
                  </a:cubicBezTo>
                  <a:cubicBezTo>
                    <a:pt x="140" y="18"/>
                    <a:pt x="137" y="20"/>
                    <a:pt x="134" y="18"/>
                  </a:cubicBezTo>
                  <a:cubicBezTo>
                    <a:pt x="133" y="18"/>
                    <a:pt x="132" y="17"/>
                    <a:pt x="130" y="18"/>
                  </a:cubicBezTo>
                  <a:cubicBezTo>
                    <a:pt x="129" y="19"/>
                    <a:pt x="129" y="21"/>
                    <a:pt x="130" y="22"/>
                  </a:cubicBezTo>
                  <a:cubicBezTo>
                    <a:pt x="131" y="27"/>
                    <a:pt x="132" y="32"/>
                    <a:pt x="133" y="37"/>
                  </a:cubicBezTo>
                  <a:cubicBezTo>
                    <a:pt x="133" y="38"/>
                    <a:pt x="133" y="39"/>
                    <a:pt x="132" y="40"/>
                  </a:cubicBezTo>
                  <a:cubicBezTo>
                    <a:pt x="131" y="40"/>
                    <a:pt x="130" y="39"/>
                    <a:pt x="130" y="39"/>
                  </a:cubicBezTo>
                  <a:cubicBezTo>
                    <a:pt x="129" y="37"/>
                    <a:pt x="127" y="36"/>
                    <a:pt x="128" y="34"/>
                  </a:cubicBezTo>
                  <a:cubicBezTo>
                    <a:pt x="128" y="33"/>
                    <a:pt x="128" y="33"/>
                    <a:pt x="128" y="32"/>
                  </a:cubicBezTo>
                  <a:cubicBezTo>
                    <a:pt x="125" y="30"/>
                    <a:pt x="125" y="28"/>
                    <a:pt x="124" y="25"/>
                  </a:cubicBezTo>
                  <a:cubicBezTo>
                    <a:pt x="123" y="23"/>
                    <a:pt x="122" y="22"/>
                    <a:pt x="120" y="20"/>
                  </a:cubicBezTo>
                  <a:cubicBezTo>
                    <a:pt x="119" y="19"/>
                    <a:pt x="117" y="19"/>
                    <a:pt x="116" y="21"/>
                  </a:cubicBezTo>
                  <a:cubicBezTo>
                    <a:pt x="115" y="23"/>
                    <a:pt x="115" y="24"/>
                    <a:pt x="115" y="26"/>
                  </a:cubicBezTo>
                  <a:cubicBezTo>
                    <a:pt x="115" y="28"/>
                    <a:pt x="115" y="30"/>
                    <a:pt x="115" y="32"/>
                  </a:cubicBezTo>
                  <a:cubicBezTo>
                    <a:pt x="114" y="34"/>
                    <a:pt x="111" y="35"/>
                    <a:pt x="109" y="35"/>
                  </a:cubicBezTo>
                  <a:cubicBezTo>
                    <a:pt x="107" y="34"/>
                    <a:pt x="108" y="32"/>
                    <a:pt x="108" y="31"/>
                  </a:cubicBezTo>
                  <a:cubicBezTo>
                    <a:pt x="109" y="29"/>
                    <a:pt x="108" y="27"/>
                    <a:pt x="108" y="26"/>
                  </a:cubicBezTo>
                  <a:cubicBezTo>
                    <a:pt x="108" y="24"/>
                    <a:pt x="108" y="22"/>
                    <a:pt x="107" y="22"/>
                  </a:cubicBezTo>
                  <a:cubicBezTo>
                    <a:pt x="104" y="22"/>
                    <a:pt x="105" y="24"/>
                    <a:pt x="105" y="26"/>
                  </a:cubicBezTo>
                  <a:cubicBezTo>
                    <a:pt x="105" y="28"/>
                    <a:pt x="105" y="30"/>
                    <a:pt x="102" y="31"/>
                  </a:cubicBezTo>
                  <a:cubicBezTo>
                    <a:pt x="102" y="28"/>
                    <a:pt x="103" y="26"/>
                    <a:pt x="104" y="24"/>
                  </a:cubicBezTo>
                  <a:cubicBezTo>
                    <a:pt x="105" y="19"/>
                    <a:pt x="103" y="17"/>
                    <a:pt x="98" y="19"/>
                  </a:cubicBezTo>
                  <a:cubicBezTo>
                    <a:pt x="94" y="20"/>
                    <a:pt x="89" y="21"/>
                    <a:pt x="85" y="21"/>
                  </a:cubicBezTo>
                  <a:cubicBezTo>
                    <a:pt x="81" y="21"/>
                    <a:pt x="79" y="22"/>
                    <a:pt x="79" y="26"/>
                  </a:cubicBezTo>
                  <a:cubicBezTo>
                    <a:pt x="74" y="23"/>
                    <a:pt x="72" y="24"/>
                    <a:pt x="70" y="28"/>
                  </a:cubicBezTo>
                  <a:cubicBezTo>
                    <a:pt x="70" y="30"/>
                    <a:pt x="70" y="31"/>
                    <a:pt x="70" y="32"/>
                  </a:cubicBezTo>
                  <a:cubicBezTo>
                    <a:pt x="69" y="36"/>
                    <a:pt x="66" y="38"/>
                    <a:pt x="62" y="37"/>
                  </a:cubicBezTo>
                  <a:cubicBezTo>
                    <a:pt x="58" y="36"/>
                    <a:pt x="55" y="37"/>
                    <a:pt x="53" y="39"/>
                  </a:cubicBezTo>
                  <a:cubicBezTo>
                    <a:pt x="51" y="41"/>
                    <a:pt x="50" y="42"/>
                    <a:pt x="48" y="43"/>
                  </a:cubicBezTo>
                  <a:cubicBezTo>
                    <a:pt x="44" y="44"/>
                    <a:pt x="42" y="47"/>
                    <a:pt x="40" y="50"/>
                  </a:cubicBezTo>
                  <a:cubicBezTo>
                    <a:pt x="38" y="53"/>
                    <a:pt x="38" y="54"/>
                    <a:pt x="42" y="56"/>
                  </a:cubicBezTo>
                  <a:cubicBezTo>
                    <a:pt x="43" y="56"/>
                    <a:pt x="46" y="56"/>
                    <a:pt x="46" y="59"/>
                  </a:cubicBezTo>
                  <a:cubicBezTo>
                    <a:pt x="46" y="59"/>
                    <a:pt x="45" y="60"/>
                    <a:pt x="45" y="60"/>
                  </a:cubicBezTo>
                  <a:cubicBezTo>
                    <a:pt x="45" y="60"/>
                    <a:pt x="44" y="60"/>
                    <a:pt x="44" y="61"/>
                  </a:cubicBezTo>
                  <a:cubicBezTo>
                    <a:pt x="44" y="61"/>
                    <a:pt x="44" y="62"/>
                    <a:pt x="44" y="62"/>
                  </a:cubicBezTo>
                  <a:cubicBezTo>
                    <a:pt x="43" y="63"/>
                    <a:pt x="42" y="65"/>
                    <a:pt x="41" y="67"/>
                  </a:cubicBezTo>
                  <a:cubicBezTo>
                    <a:pt x="40" y="68"/>
                    <a:pt x="39" y="68"/>
                    <a:pt x="38" y="69"/>
                  </a:cubicBezTo>
                  <a:cubicBezTo>
                    <a:pt x="37" y="70"/>
                    <a:pt x="36" y="71"/>
                    <a:pt x="35" y="70"/>
                  </a:cubicBezTo>
                  <a:cubicBezTo>
                    <a:pt x="32" y="69"/>
                    <a:pt x="29" y="70"/>
                    <a:pt x="26" y="69"/>
                  </a:cubicBezTo>
                  <a:cubicBezTo>
                    <a:pt x="26" y="69"/>
                    <a:pt x="25" y="69"/>
                    <a:pt x="25" y="69"/>
                  </a:cubicBezTo>
                  <a:cubicBezTo>
                    <a:pt x="25" y="69"/>
                    <a:pt x="24" y="70"/>
                    <a:pt x="24" y="70"/>
                  </a:cubicBezTo>
                  <a:cubicBezTo>
                    <a:pt x="24" y="70"/>
                    <a:pt x="24" y="70"/>
                    <a:pt x="23" y="70"/>
                  </a:cubicBezTo>
                  <a:cubicBezTo>
                    <a:pt x="23" y="70"/>
                    <a:pt x="23" y="70"/>
                    <a:pt x="22" y="70"/>
                  </a:cubicBezTo>
                  <a:cubicBezTo>
                    <a:pt x="22" y="71"/>
                    <a:pt x="22" y="71"/>
                    <a:pt x="21" y="71"/>
                  </a:cubicBezTo>
                  <a:cubicBezTo>
                    <a:pt x="21" y="71"/>
                    <a:pt x="21" y="71"/>
                    <a:pt x="20" y="71"/>
                  </a:cubicBezTo>
                  <a:cubicBezTo>
                    <a:pt x="20" y="72"/>
                    <a:pt x="20" y="72"/>
                    <a:pt x="19" y="72"/>
                  </a:cubicBezTo>
                  <a:cubicBezTo>
                    <a:pt x="19" y="72"/>
                    <a:pt x="18" y="72"/>
                    <a:pt x="18" y="72"/>
                  </a:cubicBezTo>
                  <a:cubicBezTo>
                    <a:pt x="14" y="73"/>
                    <a:pt x="10" y="73"/>
                    <a:pt x="7" y="74"/>
                  </a:cubicBezTo>
                  <a:cubicBezTo>
                    <a:pt x="2" y="76"/>
                    <a:pt x="1" y="80"/>
                    <a:pt x="3" y="84"/>
                  </a:cubicBezTo>
                  <a:cubicBezTo>
                    <a:pt x="5" y="87"/>
                    <a:pt x="6" y="89"/>
                    <a:pt x="7" y="92"/>
                  </a:cubicBezTo>
                  <a:cubicBezTo>
                    <a:pt x="9" y="95"/>
                    <a:pt x="10" y="95"/>
                    <a:pt x="13" y="95"/>
                  </a:cubicBezTo>
                  <a:cubicBezTo>
                    <a:pt x="15" y="95"/>
                    <a:pt x="17" y="95"/>
                    <a:pt x="19" y="95"/>
                  </a:cubicBezTo>
                  <a:cubicBezTo>
                    <a:pt x="20" y="95"/>
                    <a:pt x="21" y="96"/>
                    <a:pt x="21" y="97"/>
                  </a:cubicBezTo>
                  <a:cubicBezTo>
                    <a:pt x="21" y="98"/>
                    <a:pt x="19" y="98"/>
                    <a:pt x="19" y="98"/>
                  </a:cubicBezTo>
                  <a:cubicBezTo>
                    <a:pt x="14" y="96"/>
                    <a:pt x="9" y="98"/>
                    <a:pt x="5" y="98"/>
                  </a:cubicBezTo>
                  <a:cubicBezTo>
                    <a:pt x="3" y="98"/>
                    <a:pt x="2" y="99"/>
                    <a:pt x="1" y="101"/>
                  </a:cubicBezTo>
                  <a:cubicBezTo>
                    <a:pt x="0" y="103"/>
                    <a:pt x="1" y="104"/>
                    <a:pt x="2" y="106"/>
                  </a:cubicBezTo>
                  <a:cubicBezTo>
                    <a:pt x="3" y="107"/>
                    <a:pt x="5" y="108"/>
                    <a:pt x="6" y="109"/>
                  </a:cubicBezTo>
                  <a:cubicBezTo>
                    <a:pt x="2" y="113"/>
                    <a:pt x="2" y="114"/>
                    <a:pt x="5" y="118"/>
                  </a:cubicBezTo>
                  <a:cubicBezTo>
                    <a:pt x="7" y="121"/>
                    <a:pt x="9" y="122"/>
                    <a:pt x="13" y="119"/>
                  </a:cubicBezTo>
                  <a:cubicBezTo>
                    <a:pt x="13" y="119"/>
                    <a:pt x="14" y="119"/>
                    <a:pt x="15" y="119"/>
                  </a:cubicBezTo>
                  <a:cubicBezTo>
                    <a:pt x="17" y="121"/>
                    <a:pt x="21" y="121"/>
                    <a:pt x="23" y="121"/>
                  </a:cubicBezTo>
                  <a:cubicBezTo>
                    <a:pt x="28" y="120"/>
                    <a:pt x="32" y="122"/>
                    <a:pt x="36" y="124"/>
                  </a:cubicBezTo>
                  <a:cubicBezTo>
                    <a:pt x="38" y="125"/>
                    <a:pt x="39" y="127"/>
                    <a:pt x="41" y="128"/>
                  </a:cubicBezTo>
                  <a:cubicBezTo>
                    <a:pt x="45" y="130"/>
                    <a:pt x="45" y="133"/>
                    <a:pt x="44" y="137"/>
                  </a:cubicBezTo>
                  <a:cubicBezTo>
                    <a:pt x="42" y="141"/>
                    <a:pt x="47" y="145"/>
                    <a:pt x="45" y="149"/>
                  </a:cubicBezTo>
                  <a:cubicBezTo>
                    <a:pt x="45" y="149"/>
                    <a:pt x="46" y="149"/>
                    <a:pt x="46" y="150"/>
                  </a:cubicBezTo>
                  <a:cubicBezTo>
                    <a:pt x="46" y="150"/>
                    <a:pt x="47" y="151"/>
                    <a:pt x="47" y="151"/>
                  </a:cubicBezTo>
                  <a:cubicBezTo>
                    <a:pt x="45" y="155"/>
                    <a:pt x="47" y="159"/>
                    <a:pt x="47" y="163"/>
                  </a:cubicBezTo>
                  <a:cubicBezTo>
                    <a:pt x="46" y="167"/>
                    <a:pt x="50" y="172"/>
                    <a:pt x="44" y="176"/>
                  </a:cubicBezTo>
                  <a:cubicBezTo>
                    <a:pt x="44" y="176"/>
                    <a:pt x="44" y="176"/>
                    <a:pt x="44" y="176"/>
                  </a:cubicBezTo>
                  <a:cubicBezTo>
                    <a:pt x="44" y="180"/>
                    <a:pt x="43" y="184"/>
                    <a:pt x="41" y="188"/>
                  </a:cubicBezTo>
                  <a:cubicBezTo>
                    <a:pt x="39" y="191"/>
                    <a:pt x="41" y="194"/>
                    <a:pt x="44" y="194"/>
                  </a:cubicBezTo>
                  <a:cubicBezTo>
                    <a:pt x="46" y="194"/>
                    <a:pt x="47" y="193"/>
                    <a:pt x="48" y="192"/>
                  </a:cubicBezTo>
                  <a:cubicBezTo>
                    <a:pt x="49" y="191"/>
                    <a:pt x="50" y="190"/>
                    <a:pt x="51" y="191"/>
                  </a:cubicBezTo>
                  <a:cubicBezTo>
                    <a:pt x="51" y="192"/>
                    <a:pt x="53" y="193"/>
                    <a:pt x="52" y="194"/>
                  </a:cubicBezTo>
                  <a:cubicBezTo>
                    <a:pt x="50" y="196"/>
                    <a:pt x="50" y="197"/>
                    <a:pt x="52" y="199"/>
                  </a:cubicBezTo>
                  <a:cubicBezTo>
                    <a:pt x="53" y="199"/>
                    <a:pt x="54" y="200"/>
                    <a:pt x="53" y="201"/>
                  </a:cubicBezTo>
                  <a:cubicBezTo>
                    <a:pt x="53" y="203"/>
                    <a:pt x="52" y="202"/>
                    <a:pt x="51" y="202"/>
                  </a:cubicBezTo>
                  <a:cubicBezTo>
                    <a:pt x="48" y="202"/>
                    <a:pt x="47" y="201"/>
                    <a:pt x="45" y="201"/>
                  </a:cubicBezTo>
                  <a:cubicBezTo>
                    <a:pt x="43" y="200"/>
                    <a:pt x="41" y="201"/>
                    <a:pt x="41" y="203"/>
                  </a:cubicBezTo>
                  <a:cubicBezTo>
                    <a:pt x="42" y="205"/>
                    <a:pt x="40" y="207"/>
                    <a:pt x="39" y="208"/>
                  </a:cubicBezTo>
                  <a:cubicBezTo>
                    <a:pt x="36" y="211"/>
                    <a:pt x="37" y="216"/>
                    <a:pt x="40" y="219"/>
                  </a:cubicBezTo>
                  <a:cubicBezTo>
                    <a:pt x="41" y="221"/>
                    <a:pt x="46" y="221"/>
                    <a:pt x="49" y="219"/>
                  </a:cubicBezTo>
                  <a:cubicBezTo>
                    <a:pt x="51" y="218"/>
                    <a:pt x="51" y="217"/>
                    <a:pt x="50" y="215"/>
                  </a:cubicBezTo>
                  <a:cubicBezTo>
                    <a:pt x="49" y="214"/>
                    <a:pt x="48" y="213"/>
                    <a:pt x="48" y="211"/>
                  </a:cubicBezTo>
                  <a:cubicBezTo>
                    <a:pt x="50" y="211"/>
                    <a:pt x="52" y="213"/>
                    <a:pt x="55" y="214"/>
                  </a:cubicBezTo>
                  <a:cubicBezTo>
                    <a:pt x="58" y="214"/>
                    <a:pt x="58" y="214"/>
                    <a:pt x="55" y="217"/>
                  </a:cubicBezTo>
                  <a:cubicBezTo>
                    <a:pt x="55" y="217"/>
                    <a:pt x="55" y="217"/>
                    <a:pt x="55" y="217"/>
                  </a:cubicBezTo>
                  <a:cubicBezTo>
                    <a:pt x="55" y="217"/>
                    <a:pt x="55" y="217"/>
                    <a:pt x="55" y="217"/>
                  </a:cubicBezTo>
                  <a:cubicBezTo>
                    <a:pt x="55" y="217"/>
                    <a:pt x="55" y="217"/>
                    <a:pt x="55" y="217"/>
                  </a:cubicBezTo>
                  <a:cubicBezTo>
                    <a:pt x="55" y="222"/>
                    <a:pt x="52" y="225"/>
                    <a:pt x="49" y="229"/>
                  </a:cubicBezTo>
                  <a:cubicBezTo>
                    <a:pt x="47" y="229"/>
                    <a:pt x="44" y="227"/>
                    <a:pt x="43" y="230"/>
                  </a:cubicBezTo>
                  <a:cubicBezTo>
                    <a:pt x="43" y="231"/>
                    <a:pt x="42" y="232"/>
                    <a:pt x="41" y="233"/>
                  </a:cubicBezTo>
                  <a:cubicBezTo>
                    <a:pt x="38" y="236"/>
                    <a:pt x="35" y="240"/>
                    <a:pt x="35" y="244"/>
                  </a:cubicBezTo>
                  <a:cubicBezTo>
                    <a:pt x="35" y="247"/>
                    <a:pt x="36" y="251"/>
                    <a:pt x="33" y="253"/>
                  </a:cubicBezTo>
                  <a:cubicBezTo>
                    <a:pt x="33" y="253"/>
                    <a:pt x="33" y="255"/>
                    <a:pt x="33" y="255"/>
                  </a:cubicBezTo>
                  <a:cubicBezTo>
                    <a:pt x="35" y="261"/>
                    <a:pt x="37" y="267"/>
                    <a:pt x="36" y="273"/>
                  </a:cubicBezTo>
                  <a:cubicBezTo>
                    <a:pt x="36" y="275"/>
                    <a:pt x="38" y="275"/>
                    <a:pt x="39" y="275"/>
                  </a:cubicBezTo>
                  <a:cubicBezTo>
                    <a:pt x="40" y="275"/>
                    <a:pt x="41" y="274"/>
                    <a:pt x="42" y="275"/>
                  </a:cubicBezTo>
                  <a:cubicBezTo>
                    <a:pt x="40" y="277"/>
                    <a:pt x="36" y="278"/>
                    <a:pt x="37" y="282"/>
                  </a:cubicBezTo>
                  <a:cubicBezTo>
                    <a:pt x="38" y="284"/>
                    <a:pt x="39" y="287"/>
                    <a:pt x="40" y="289"/>
                  </a:cubicBezTo>
                  <a:cubicBezTo>
                    <a:pt x="42" y="290"/>
                    <a:pt x="42" y="292"/>
                    <a:pt x="42" y="294"/>
                  </a:cubicBezTo>
                  <a:cubicBezTo>
                    <a:pt x="41" y="294"/>
                    <a:pt x="41" y="295"/>
                    <a:pt x="42" y="295"/>
                  </a:cubicBezTo>
                  <a:cubicBezTo>
                    <a:pt x="42" y="295"/>
                    <a:pt x="42" y="295"/>
                    <a:pt x="42" y="295"/>
                  </a:cubicBezTo>
                  <a:cubicBezTo>
                    <a:pt x="43" y="295"/>
                    <a:pt x="43" y="296"/>
                    <a:pt x="43" y="296"/>
                  </a:cubicBezTo>
                  <a:cubicBezTo>
                    <a:pt x="43" y="297"/>
                    <a:pt x="43" y="297"/>
                    <a:pt x="43" y="298"/>
                  </a:cubicBezTo>
                  <a:cubicBezTo>
                    <a:pt x="43" y="298"/>
                    <a:pt x="44" y="299"/>
                    <a:pt x="44" y="299"/>
                  </a:cubicBezTo>
                  <a:cubicBezTo>
                    <a:pt x="44" y="299"/>
                    <a:pt x="44" y="300"/>
                    <a:pt x="44" y="301"/>
                  </a:cubicBezTo>
                  <a:cubicBezTo>
                    <a:pt x="44" y="305"/>
                    <a:pt x="46" y="307"/>
                    <a:pt x="48" y="310"/>
                  </a:cubicBezTo>
                  <a:cubicBezTo>
                    <a:pt x="51" y="313"/>
                    <a:pt x="53" y="313"/>
                    <a:pt x="56" y="311"/>
                  </a:cubicBezTo>
                  <a:cubicBezTo>
                    <a:pt x="57" y="311"/>
                    <a:pt x="58" y="311"/>
                    <a:pt x="59" y="311"/>
                  </a:cubicBezTo>
                  <a:cubicBezTo>
                    <a:pt x="60" y="311"/>
                    <a:pt x="60" y="312"/>
                    <a:pt x="60" y="312"/>
                  </a:cubicBezTo>
                  <a:cubicBezTo>
                    <a:pt x="60" y="313"/>
                    <a:pt x="60" y="313"/>
                    <a:pt x="60" y="314"/>
                  </a:cubicBezTo>
                  <a:cubicBezTo>
                    <a:pt x="60" y="315"/>
                    <a:pt x="60" y="315"/>
                    <a:pt x="61" y="316"/>
                  </a:cubicBezTo>
                  <a:cubicBezTo>
                    <a:pt x="62" y="317"/>
                    <a:pt x="62" y="318"/>
                    <a:pt x="63" y="319"/>
                  </a:cubicBezTo>
                  <a:cubicBezTo>
                    <a:pt x="66" y="323"/>
                    <a:pt x="72" y="322"/>
                    <a:pt x="74" y="318"/>
                  </a:cubicBezTo>
                  <a:cubicBezTo>
                    <a:pt x="76" y="313"/>
                    <a:pt x="78" y="308"/>
                    <a:pt x="80" y="302"/>
                  </a:cubicBezTo>
                  <a:cubicBezTo>
                    <a:pt x="83" y="297"/>
                    <a:pt x="86" y="292"/>
                    <a:pt x="90" y="288"/>
                  </a:cubicBezTo>
                  <a:cubicBezTo>
                    <a:pt x="91" y="286"/>
                    <a:pt x="93" y="284"/>
                    <a:pt x="92" y="282"/>
                  </a:cubicBezTo>
                  <a:cubicBezTo>
                    <a:pt x="91" y="280"/>
                    <a:pt x="93" y="278"/>
                    <a:pt x="93" y="277"/>
                  </a:cubicBezTo>
                  <a:cubicBezTo>
                    <a:pt x="93" y="277"/>
                    <a:pt x="93" y="277"/>
                    <a:pt x="93" y="277"/>
                  </a:cubicBezTo>
                  <a:cubicBezTo>
                    <a:pt x="94" y="276"/>
                    <a:pt x="94" y="276"/>
                    <a:pt x="93" y="275"/>
                  </a:cubicBezTo>
                  <a:cubicBezTo>
                    <a:pt x="93" y="275"/>
                    <a:pt x="93" y="274"/>
                    <a:pt x="93" y="274"/>
                  </a:cubicBezTo>
                  <a:cubicBezTo>
                    <a:pt x="93" y="273"/>
                    <a:pt x="94" y="272"/>
                    <a:pt x="94" y="272"/>
                  </a:cubicBezTo>
                  <a:cubicBezTo>
                    <a:pt x="97" y="272"/>
                    <a:pt x="98" y="270"/>
                    <a:pt x="99" y="268"/>
                  </a:cubicBezTo>
                  <a:cubicBezTo>
                    <a:pt x="99" y="268"/>
                    <a:pt x="99" y="268"/>
                    <a:pt x="99" y="268"/>
                  </a:cubicBezTo>
                  <a:cubicBezTo>
                    <a:pt x="99" y="268"/>
                    <a:pt x="99" y="268"/>
                    <a:pt x="99" y="268"/>
                  </a:cubicBezTo>
                  <a:cubicBezTo>
                    <a:pt x="101" y="268"/>
                    <a:pt x="103" y="269"/>
                    <a:pt x="105" y="267"/>
                  </a:cubicBezTo>
                  <a:cubicBezTo>
                    <a:pt x="105" y="267"/>
                    <a:pt x="105" y="267"/>
                    <a:pt x="105" y="267"/>
                  </a:cubicBezTo>
                  <a:cubicBezTo>
                    <a:pt x="106" y="267"/>
                    <a:pt x="108" y="267"/>
                    <a:pt x="109" y="267"/>
                  </a:cubicBezTo>
                  <a:cubicBezTo>
                    <a:pt x="113" y="266"/>
                    <a:pt x="117" y="264"/>
                    <a:pt x="121" y="263"/>
                  </a:cubicBezTo>
                  <a:cubicBezTo>
                    <a:pt x="122" y="262"/>
                    <a:pt x="124" y="261"/>
                    <a:pt x="126" y="260"/>
                  </a:cubicBezTo>
                  <a:cubicBezTo>
                    <a:pt x="126" y="260"/>
                    <a:pt x="126" y="260"/>
                    <a:pt x="127" y="260"/>
                  </a:cubicBezTo>
                  <a:cubicBezTo>
                    <a:pt x="129" y="258"/>
                    <a:pt x="130" y="254"/>
                    <a:pt x="133" y="251"/>
                  </a:cubicBezTo>
                  <a:cubicBezTo>
                    <a:pt x="135" y="248"/>
                    <a:pt x="139" y="247"/>
                    <a:pt x="141" y="244"/>
                  </a:cubicBezTo>
                  <a:cubicBezTo>
                    <a:pt x="142" y="244"/>
                    <a:pt x="143" y="243"/>
                    <a:pt x="144" y="243"/>
                  </a:cubicBezTo>
                  <a:cubicBezTo>
                    <a:pt x="144" y="242"/>
                    <a:pt x="144" y="241"/>
                    <a:pt x="144" y="241"/>
                  </a:cubicBezTo>
                  <a:cubicBezTo>
                    <a:pt x="144" y="241"/>
                    <a:pt x="144" y="242"/>
                    <a:pt x="144" y="243"/>
                  </a:cubicBezTo>
                  <a:cubicBezTo>
                    <a:pt x="161" y="242"/>
                    <a:pt x="176" y="236"/>
                    <a:pt x="189" y="223"/>
                  </a:cubicBezTo>
                  <a:cubicBezTo>
                    <a:pt x="183" y="222"/>
                    <a:pt x="178" y="218"/>
                    <a:pt x="172" y="219"/>
                  </a:cubicBezTo>
                  <a:close/>
                  <a:moveTo>
                    <a:pt x="54" y="66"/>
                  </a:moveTo>
                  <a:cubicBezTo>
                    <a:pt x="54" y="66"/>
                    <a:pt x="54" y="66"/>
                    <a:pt x="54" y="66"/>
                  </a:cubicBezTo>
                  <a:cubicBezTo>
                    <a:pt x="54" y="66"/>
                    <a:pt x="54" y="66"/>
                    <a:pt x="54" y="66"/>
                  </a:cubicBezTo>
                  <a:cubicBezTo>
                    <a:pt x="54" y="66"/>
                    <a:pt x="54" y="66"/>
                    <a:pt x="54" y="66"/>
                  </a:cubicBezTo>
                  <a:close/>
                  <a:moveTo>
                    <a:pt x="132" y="140"/>
                  </a:moveTo>
                  <a:cubicBezTo>
                    <a:pt x="132" y="140"/>
                    <a:pt x="132" y="140"/>
                    <a:pt x="132" y="140"/>
                  </a:cubicBezTo>
                  <a:cubicBezTo>
                    <a:pt x="132" y="140"/>
                    <a:pt x="132" y="140"/>
                    <a:pt x="132" y="140"/>
                  </a:cubicBezTo>
                  <a:cubicBezTo>
                    <a:pt x="132" y="140"/>
                    <a:pt x="132" y="140"/>
                    <a:pt x="132" y="140"/>
                  </a:cubicBezTo>
                  <a:close/>
                  <a:moveTo>
                    <a:pt x="118" y="114"/>
                  </a:moveTo>
                  <a:cubicBezTo>
                    <a:pt x="118" y="114"/>
                    <a:pt x="118" y="114"/>
                    <a:pt x="118" y="114"/>
                  </a:cubicBezTo>
                  <a:cubicBezTo>
                    <a:pt x="118" y="114"/>
                    <a:pt x="118" y="114"/>
                    <a:pt x="118" y="114"/>
                  </a:cubicBezTo>
                  <a:cubicBezTo>
                    <a:pt x="118" y="114"/>
                    <a:pt x="118" y="114"/>
                    <a:pt x="118" y="114"/>
                  </a:cubicBezTo>
                  <a:close/>
                  <a:moveTo>
                    <a:pt x="107" y="104"/>
                  </a:moveTo>
                  <a:cubicBezTo>
                    <a:pt x="107" y="104"/>
                    <a:pt x="107" y="104"/>
                    <a:pt x="107" y="104"/>
                  </a:cubicBezTo>
                  <a:cubicBezTo>
                    <a:pt x="107" y="104"/>
                    <a:pt x="107" y="104"/>
                    <a:pt x="107" y="104"/>
                  </a:cubicBezTo>
                  <a:cubicBezTo>
                    <a:pt x="107" y="104"/>
                    <a:pt x="107" y="104"/>
                    <a:pt x="107" y="104"/>
                  </a:cubicBezTo>
                  <a:close/>
                  <a:moveTo>
                    <a:pt x="79" y="83"/>
                  </a:moveTo>
                  <a:cubicBezTo>
                    <a:pt x="79" y="83"/>
                    <a:pt x="79" y="83"/>
                    <a:pt x="79" y="83"/>
                  </a:cubicBezTo>
                  <a:cubicBezTo>
                    <a:pt x="79" y="83"/>
                    <a:pt x="79" y="83"/>
                    <a:pt x="79" y="83"/>
                  </a:cubicBezTo>
                  <a:cubicBezTo>
                    <a:pt x="79" y="83"/>
                    <a:pt x="79" y="83"/>
                    <a:pt x="79" y="83"/>
                  </a:cubicBezTo>
                  <a:close/>
                  <a:moveTo>
                    <a:pt x="98" y="153"/>
                  </a:moveTo>
                  <a:cubicBezTo>
                    <a:pt x="98" y="153"/>
                    <a:pt x="98" y="153"/>
                    <a:pt x="98" y="153"/>
                  </a:cubicBezTo>
                  <a:cubicBezTo>
                    <a:pt x="98" y="153"/>
                    <a:pt x="98" y="153"/>
                    <a:pt x="98" y="153"/>
                  </a:cubicBezTo>
                  <a:cubicBezTo>
                    <a:pt x="98" y="153"/>
                    <a:pt x="98" y="153"/>
                    <a:pt x="98" y="153"/>
                  </a:cubicBezTo>
                  <a:close/>
                  <a:moveTo>
                    <a:pt x="195" y="126"/>
                  </a:moveTo>
                  <a:cubicBezTo>
                    <a:pt x="195" y="126"/>
                    <a:pt x="195" y="125"/>
                    <a:pt x="195" y="125"/>
                  </a:cubicBezTo>
                  <a:cubicBezTo>
                    <a:pt x="195" y="125"/>
                    <a:pt x="196" y="126"/>
                    <a:pt x="195" y="126"/>
                  </a:cubicBezTo>
                  <a:close/>
                  <a:moveTo>
                    <a:pt x="91" y="166"/>
                  </a:moveTo>
                  <a:cubicBezTo>
                    <a:pt x="91" y="166"/>
                    <a:pt x="91" y="166"/>
                    <a:pt x="91" y="166"/>
                  </a:cubicBezTo>
                  <a:cubicBezTo>
                    <a:pt x="91" y="166"/>
                    <a:pt x="91" y="166"/>
                    <a:pt x="91" y="166"/>
                  </a:cubicBezTo>
                  <a:cubicBezTo>
                    <a:pt x="91" y="166"/>
                    <a:pt x="91" y="166"/>
                    <a:pt x="91" y="166"/>
                  </a:cubicBezTo>
                  <a:close/>
                  <a:moveTo>
                    <a:pt x="164" y="146"/>
                  </a:moveTo>
                  <a:cubicBezTo>
                    <a:pt x="164" y="146"/>
                    <a:pt x="164" y="146"/>
                    <a:pt x="164" y="146"/>
                  </a:cubicBezTo>
                  <a:cubicBezTo>
                    <a:pt x="164" y="146"/>
                    <a:pt x="164" y="146"/>
                    <a:pt x="164" y="146"/>
                  </a:cubicBezTo>
                  <a:cubicBezTo>
                    <a:pt x="164" y="146"/>
                    <a:pt x="164" y="146"/>
                    <a:pt x="164" y="146"/>
                  </a:cubicBezTo>
                  <a:cubicBezTo>
                    <a:pt x="164" y="146"/>
                    <a:pt x="164" y="146"/>
                    <a:pt x="164" y="146"/>
                  </a:cubicBezTo>
                  <a:close/>
                  <a:moveTo>
                    <a:pt x="198" y="130"/>
                  </a:moveTo>
                  <a:cubicBezTo>
                    <a:pt x="198" y="131"/>
                    <a:pt x="198" y="131"/>
                    <a:pt x="198" y="131"/>
                  </a:cubicBezTo>
                  <a:cubicBezTo>
                    <a:pt x="198" y="131"/>
                    <a:pt x="198" y="131"/>
                    <a:pt x="198" y="131"/>
                  </a:cubicBezTo>
                  <a:cubicBezTo>
                    <a:pt x="198" y="131"/>
                    <a:pt x="198" y="131"/>
                    <a:pt x="198" y="130"/>
                  </a:cubicBezTo>
                  <a:close/>
                  <a:moveTo>
                    <a:pt x="186" y="84"/>
                  </a:moveTo>
                  <a:cubicBezTo>
                    <a:pt x="186" y="84"/>
                    <a:pt x="187" y="84"/>
                    <a:pt x="187" y="84"/>
                  </a:cubicBezTo>
                  <a:cubicBezTo>
                    <a:pt x="187" y="84"/>
                    <a:pt x="186" y="84"/>
                    <a:pt x="186" y="84"/>
                  </a:cubicBezTo>
                  <a:close/>
                  <a:moveTo>
                    <a:pt x="176" y="67"/>
                  </a:moveTo>
                  <a:cubicBezTo>
                    <a:pt x="176" y="67"/>
                    <a:pt x="176" y="67"/>
                    <a:pt x="176" y="67"/>
                  </a:cubicBezTo>
                  <a:cubicBezTo>
                    <a:pt x="176" y="67"/>
                    <a:pt x="176" y="67"/>
                    <a:pt x="176" y="67"/>
                  </a:cubicBezTo>
                  <a:cubicBezTo>
                    <a:pt x="176" y="67"/>
                    <a:pt x="176" y="67"/>
                    <a:pt x="176" y="67"/>
                  </a:cubicBezTo>
                  <a:close/>
                  <a:moveTo>
                    <a:pt x="82" y="63"/>
                  </a:moveTo>
                  <a:cubicBezTo>
                    <a:pt x="82" y="63"/>
                    <a:pt x="82" y="63"/>
                    <a:pt x="82" y="63"/>
                  </a:cubicBezTo>
                  <a:cubicBezTo>
                    <a:pt x="82" y="63"/>
                    <a:pt x="82" y="63"/>
                    <a:pt x="82" y="63"/>
                  </a:cubicBezTo>
                  <a:cubicBezTo>
                    <a:pt x="82" y="63"/>
                    <a:pt x="82" y="63"/>
                    <a:pt x="82" y="63"/>
                  </a:cubicBezTo>
                  <a:close/>
                  <a:moveTo>
                    <a:pt x="69" y="254"/>
                  </a:moveTo>
                  <a:cubicBezTo>
                    <a:pt x="69" y="254"/>
                    <a:pt x="69" y="254"/>
                    <a:pt x="69" y="254"/>
                  </a:cubicBezTo>
                  <a:cubicBezTo>
                    <a:pt x="69" y="254"/>
                    <a:pt x="69" y="254"/>
                    <a:pt x="69" y="254"/>
                  </a:cubicBezTo>
                  <a:cubicBezTo>
                    <a:pt x="69" y="254"/>
                    <a:pt x="69" y="254"/>
                    <a:pt x="69" y="254"/>
                  </a:cubicBezTo>
                  <a:close/>
                  <a:moveTo>
                    <a:pt x="94" y="260"/>
                  </a:moveTo>
                  <a:cubicBezTo>
                    <a:pt x="94" y="260"/>
                    <a:pt x="94" y="260"/>
                    <a:pt x="94" y="260"/>
                  </a:cubicBezTo>
                  <a:cubicBezTo>
                    <a:pt x="94" y="260"/>
                    <a:pt x="94" y="260"/>
                    <a:pt x="94" y="260"/>
                  </a:cubicBezTo>
                  <a:cubicBezTo>
                    <a:pt x="94" y="260"/>
                    <a:pt x="94" y="260"/>
                    <a:pt x="94" y="260"/>
                  </a:cubicBezTo>
                  <a:close/>
                  <a:moveTo>
                    <a:pt x="154" y="164"/>
                  </a:moveTo>
                  <a:cubicBezTo>
                    <a:pt x="154" y="164"/>
                    <a:pt x="154" y="164"/>
                    <a:pt x="154" y="164"/>
                  </a:cubicBezTo>
                  <a:cubicBezTo>
                    <a:pt x="154" y="164"/>
                    <a:pt x="154" y="164"/>
                    <a:pt x="154" y="164"/>
                  </a:cubicBezTo>
                  <a:cubicBezTo>
                    <a:pt x="154" y="164"/>
                    <a:pt x="154" y="164"/>
                    <a:pt x="154" y="164"/>
                  </a:cubicBezTo>
                  <a:close/>
                  <a:moveTo>
                    <a:pt x="180" y="54"/>
                  </a:moveTo>
                  <a:cubicBezTo>
                    <a:pt x="180" y="54"/>
                    <a:pt x="180" y="54"/>
                    <a:pt x="180" y="54"/>
                  </a:cubicBezTo>
                  <a:cubicBezTo>
                    <a:pt x="180" y="53"/>
                    <a:pt x="180" y="52"/>
                    <a:pt x="180" y="52"/>
                  </a:cubicBezTo>
                  <a:cubicBezTo>
                    <a:pt x="180" y="53"/>
                    <a:pt x="180" y="53"/>
                    <a:pt x="180" y="54"/>
                  </a:cubicBezTo>
                  <a:close/>
                  <a:moveTo>
                    <a:pt x="78" y="278"/>
                  </a:moveTo>
                  <a:cubicBezTo>
                    <a:pt x="78" y="278"/>
                    <a:pt x="78" y="278"/>
                    <a:pt x="78" y="278"/>
                  </a:cubicBezTo>
                  <a:cubicBezTo>
                    <a:pt x="78" y="278"/>
                    <a:pt x="78" y="278"/>
                    <a:pt x="78" y="2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6">
              <a:extLst>
                <a:ext uri="{FF2B5EF4-FFF2-40B4-BE49-F238E27FC236}">
                  <a16:creationId xmlns:a16="http://schemas.microsoft.com/office/drawing/2014/main" id="{51767544-16C8-425D-BFE8-4F37961CB91C}"/>
                </a:ext>
              </a:extLst>
            </p:cNvPr>
            <p:cNvSpPr>
              <a:spLocks noEditPoints="1"/>
            </p:cNvSpPr>
            <p:nvPr/>
          </p:nvSpPr>
          <p:spPr bwMode="auto">
            <a:xfrm>
              <a:off x="6143625" y="1992313"/>
              <a:ext cx="5246687" cy="4668838"/>
            </a:xfrm>
            <a:custGeom>
              <a:avLst/>
              <a:gdLst>
                <a:gd name="T0" fmla="*/ 752 w 1019"/>
                <a:gd name="T1" fmla="*/ 558 h 906"/>
                <a:gd name="T2" fmla="*/ 787 w 1019"/>
                <a:gd name="T3" fmla="*/ 412 h 906"/>
                <a:gd name="T4" fmla="*/ 878 w 1019"/>
                <a:gd name="T5" fmla="*/ 317 h 906"/>
                <a:gd name="T6" fmla="*/ 862 w 1019"/>
                <a:gd name="T7" fmla="*/ 203 h 906"/>
                <a:gd name="T8" fmla="*/ 970 w 1019"/>
                <a:gd name="T9" fmla="*/ 243 h 906"/>
                <a:gd name="T10" fmla="*/ 999 w 1019"/>
                <a:gd name="T11" fmla="*/ 58 h 906"/>
                <a:gd name="T12" fmla="*/ 829 w 1019"/>
                <a:gd name="T13" fmla="*/ 31 h 906"/>
                <a:gd name="T14" fmla="*/ 618 w 1019"/>
                <a:gd name="T15" fmla="*/ 51 h 906"/>
                <a:gd name="T16" fmla="*/ 489 w 1019"/>
                <a:gd name="T17" fmla="*/ 48 h 906"/>
                <a:gd name="T18" fmla="*/ 479 w 1019"/>
                <a:gd name="T19" fmla="*/ 121 h 906"/>
                <a:gd name="T20" fmla="*/ 447 w 1019"/>
                <a:gd name="T21" fmla="*/ 184 h 906"/>
                <a:gd name="T22" fmla="*/ 380 w 1019"/>
                <a:gd name="T23" fmla="*/ 174 h 906"/>
                <a:gd name="T24" fmla="*/ 286 w 1019"/>
                <a:gd name="T25" fmla="*/ 232 h 906"/>
                <a:gd name="T26" fmla="*/ 193 w 1019"/>
                <a:gd name="T27" fmla="*/ 173 h 906"/>
                <a:gd name="T28" fmla="*/ 154 w 1019"/>
                <a:gd name="T29" fmla="*/ 299 h 906"/>
                <a:gd name="T30" fmla="*/ 120 w 1019"/>
                <a:gd name="T31" fmla="*/ 411 h 906"/>
                <a:gd name="T32" fmla="*/ 179 w 1019"/>
                <a:gd name="T33" fmla="*/ 400 h 906"/>
                <a:gd name="T34" fmla="*/ 228 w 1019"/>
                <a:gd name="T35" fmla="*/ 484 h 906"/>
                <a:gd name="T36" fmla="*/ 1 w 1019"/>
                <a:gd name="T37" fmla="*/ 597 h 906"/>
                <a:gd name="T38" fmla="*/ 180 w 1019"/>
                <a:gd name="T39" fmla="*/ 750 h 906"/>
                <a:gd name="T40" fmla="*/ 334 w 1019"/>
                <a:gd name="T41" fmla="*/ 725 h 906"/>
                <a:gd name="T42" fmla="*/ 406 w 1019"/>
                <a:gd name="T43" fmla="*/ 629 h 906"/>
                <a:gd name="T44" fmla="*/ 350 w 1019"/>
                <a:gd name="T45" fmla="*/ 581 h 906"/>
                <a:gd name="T46" fmla="*/ 427 w 1019"/>
                <a:gd name="T47" fmla="*/ 522 h 906"/>
                <a:gd name="T48" fmla="*/ 656 w 1019"/>
                <a:gd name="T49" fmla="*/ 569 h 906"/>
                <a:gd name="T50" fmla="*/ 515 w 1019"/>
                <a:gd name="T51" fmla="*/ 48 h 906"/>
                <a:gd name="T52" fmla="*/ 386 w 1019"/>
                <a:gd name="T53" fmla="*/ 450 h 906"/>
                <a:gd name="T54" fmla="*/ 409 w 1019"/>
                <a:gd name="T55" fmla="*/ 452 h 906"/>
                <a:gd name="T56" fmla="*/ 251 w 1019"/>
                <a:gd name="T57" fmla="*/ 319 h 906"/>
                <a:gd name="T58" fmla="*/ 880 w 1019"/>
                <a:gd name="T59" fmla="*/ 105 h 906"/>
                <a:gd name="T60" fmla="*/ 741 w 1019"/>
                <a:gd name="T61" fmla="*/ 199 h 906"/>
                <a:gd name="T62" fmla="*/ 494 w 1019"/>
                <a:gd name="T63" fmla="*/ 401 h 906"/>
                <a:gd name="T64" fmla="*/ 622 w 1019"/>
                <a:gd name="T65" fmla="*/ 302 h 906"/>
                <a:gd name="T66" fmla="*/ 659 w 1019"/>
                <a:gd name="T67" fmla="*/ 389 h 906"/>
                <a:gd name="T68" fmla="*/ 692 w 1019"/>
                <a:gd name="T69" fmla="*/ 322 h 906"/>
                <a:gd name="T70" fmla="*/ 723 w 1019"/>
                <a:gd name="T71" fmla="*/ 294 h 906"/>
                <a:gd name="T72" fmla="*/ 790 w 1019"/>
                <a:gd name="T73" fmla="*/ 140 h 906"/>
                <a:gd name="T74" fmla="*/ 607 w 1019"/>
                <a:gd name="T75" fmla="*/ 465 h 906"/>
                <a:gd name="T76" fmla="*/ 410 w 1019"/>
                <a:gd name="T77" fmla="*/ 408 h 906"/>
                <a:gd name="T78" fmla="*/ 365 w 1019"/>
                <a:gd name="T79" fmla="*/ 298 h 906"/>
                <a:gd name="T80" fmla="*/ 777 w 1019"/>
                <a:gd name="T81" fmla="*/ 86 h 906"/>
                <a:gd name="T82" fmla="*/ 673 w 1019"/>
                <a:gd name="T83" fmla="*/ 502 h 906"/>
                <a:gd name="T84" fmla="*/ 338 w 1019"/>
                <a:gd name="T85" fmla="*/ 355 h 906"/>
                <a:gd name="T86" fmla="*/ 657 w 1019"/>
                <a:gd name="T87" fmla="*/ 495 h 906"/>
                <a:gd name="T88" fmla="*/ 472 w 1019"/>
                <a:gd name="T89" fmla="*/ 165 h 906"/>
                <a:gd name="T90" fmla="*/ 879 w 1019"/>
                <a:gd name="T91" fmla="*/ 174 h 906"/>
                <a:gd name="T92" fmla="*/ 228 w 1019"/>
                <a:gd name="T93" fmla="*/ 338 h 906"/>
                <a:gd name="T94" fmla="*/ 786 w 1019"/>
                <a:gd name="T95" fmla="*/ 528 h 906"/>
                <a:gd name="T96" fmla="*/ 404 w 1019"/>
                <a:gd name="T97" fmla="*/ 189 h 906"/>
                <a:gd name="T98" fmla="*/ 850 w 1019"/>
                <a:gd name="T99" fmla="*/ 327 h 906"/>
                <a:gd name="T100" fmla="*/ 289 w 1019"/>
                <a:gd name="T101" fmla="*/ 545 h 906"/>
                <a:gd name="T102" fmla="*/ 236 w 1019"/>
                <a:gd name="T103" fmla="*/ 572 h 906"/>
                <a:gd name="T104" fmla="*/ 248 w 1019"/>
                <a:gd name="T105" fmla="*/ 577 h 906"/>
                <a:gd name="T106" fmla="*/ 202 w 1019"/>
                <a:gd name="T107" fmla="*/ 575 h 906"/>
                <a:gd name="T108" fmla="*/ 209 w 1019"/>
                <a:gd name="T109" fmla="*/ 583 h 906"/>
                <a:gd name="T110" fmla="*/ 179 w 1019"/>
                <a:gd name="T111" fmla="*/ 569 h 906"/>
                <a:gd name="T112" fmla="*/ 284 w 1019"/>
                <a:gd name="T113" fmla="*/ 537 h 906"/>
                <a:gd name="T114" fmla="*/ 75 w 1019"/>
                <a:gd name="T115" fmla="*/ 542 h 906"/>
                <a:gd name="T116" fmla="*/ 33 w 1019"/>
                <a:gd name="T117" fmla="*/ 600 h 906"/>
                <a:gd name="T118" fmla="*/ 950 w 1019"/>
                <a:gd name="T119" fmla="*/ 157 h 906"/>
                <a:gd name="T120" fmla="*/ 187 w 1019"/>
                <a:gd name="T121" fmla="*/ 303 h 906"/>
                <a:gd name="T122" fmla="*/ 210 w 1019"/>
                <a:gd name="T123" fmla="*/ 313 h 906"/>
                <a:gd name="T124" fmla="*/ 285 w 1019"/>
                <a:gd name="T125" fmla="*/ 389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9" h="906">
                  <a:moveTo>
                    <a:pt x="677" y="585"/>
                  </a:moveTo>
                  <a:cubicBezTo>
                    <a:pt x="680" y="585"/>
                    <a:pt x="682" y="586"/>
                    <a:pt x="682" y="588"/>
                  </a:cubicBezTo>
                  <a:cubicBezTo>
                    <a:pt x="685" y="595"/>
                    <a:pt x="687" y="602"/>
                    <a:pt x="690" y="609"/>
                  </a:cubicBezTo>
                  <a:cubicBezTo>
                    <a:pt x="693" y="617"/>
                    <a:pt x="690" y="625"/>
                    <a:pt x="690" y="633"/>
                  </a:cubicBezTo>
                  <a:cubicBezTo>
                    <a:pt x="690" y="635"/>
                    <a:pt x="689" y="637"/>
                    <a:pt x="691" y="639"/>
                  </a:cubicBezTo>
                  <a:cubicBezTo>
                    <a:pt x="694" y="641"/>
                    <a:pt x="696" y="645"/>
                    <a:pt x="699" y="648"/>
                  </a:cubicBezTo>
                  <a:cubicBezTo>
                    <a:pt x="702" y="650"/>
                    <a:pt x="702" y="653"/>
                    <a:pt x="703" y="656"/>
                  </a:cubicBezTo>
                  <a:cubicBezTo>
                    <a:pt x="704" y="661"/>
                    <a:pt x="705" y="665"/>
                    <a:pt x="708" y="669"/>
                  </a:cubicBezTo>
                  <a:cubicBezTo>
                    <a:pt x="713" y="676"/>
                    <a:pt x="718" y="680"/>
                    <a:pt x="726" y="683"/>
                  </a:cubicBezTo>
                  <a:cubicBezTo>
                    <a:pt x="726" y="683"/>
                    <a:pt x="726" y="683"/>
                    <a:pt x="726" y="683"/>
                  </a:cubicBezTo>
                  <a:cubicBezTo>
                    <a:pt x="726" y="683"/>
                    <a:pt x="726" y="683"/>
                    <a:pt x="726" y="683"/>
                  </a:cubicBezTo>
                  <a:cubicBezTo>
                    <a:pt x="726" y="683"/>
                    <a:pt x="726" y="683"/>
                    <a:pt x="726" y="683"/>
                  </a:cubicBezTo>
                  <a:cubicBezTo>
                    <a:pt x="729" y="680"/>
                    <a:pt x="727" y="677"/>
                    <a:pt x="725" y="675"/>
                  </a:cubicBezTo>
                  <a:cubicBezTo>
                    <a:pt x="723" y="671"/>
                    <a:pt x="722" y="667"/>
                    <a:pt x="722" y="663"/>
                  </a:cubicBezTo>
                  <a:cubicBezTo>
                    <a:pt x="722" y="660"/>
                    <a:pt x="721" y="657"/>
                    <a:pt x="719" y="655"/>
                  </a:cubicBezTo>
                  <a:cubicBezTo>
                    <a:pt x="715" y="652"/>
                    <a:pt x="711" y="649"/>
                    <a:pt x="707" y="646"/>
                  </a:cubicBezTo>
                  <a:cubicBezTo>
                    <a:pt x="706" y="645"/>
                    <a:pt x="704" y="644"/>
                    <a:pt x="704" y="643"/>
                  </a:cubicBezTo>
                  <a:cubicBezTo>
                    <a:pt x="704" y="638"/>
                    <a:pt x="700" y="634"/>
                    <a:pt x="697" y="631"/>
                  </a:cubicBezTo>
                  <a:cubicBezTo>
                    <a:pt x="696" y="629"/>
                    <a:pt x="695" y="627"/>
                    <a:pt x="695" y="625"/>
                  </a:cubicBezTo>
                  <a:cubicBezTo>
                    <a:pt x="697" y="620"/>
                    <a:pt x="699" y="614"/>
                    <a:pt x="700" y="609"/>
                  </a:cubicBezTo>
                  <a:cubicBezTo>
                    <a:pt x="700" y="608"/>
                    <a:pt x="700" y="607"/>
                    <a:pt x="701" y="607"/>
                  </a:cubicBezTo>
                  <a:cubicBezTo>
                    <a:pt x="702" y="607"/>
                    <a:pt x="703" y="608"/>
                    <a:pt x="703" y="608"/>
                  </a:cubicBezTo>
                  <a:cubicBezTo>
                    <a:pt x="704" y="610"/>
                    <a:pt x="705" y="611"/>
                    <a:pt x="706" y="612"/>
                  </a:cubicBezTo>
                  <a:cubicBezTo>
                    <a:pt x="711" y="612"/>
                    <a:pt x="714" y="615"/>
                    <a:pt x="717" y="619"/>
                  </a:cubicBezTo>
                  <a:cubicBezTo>
                    <a:pt x="720" y="622"/>
                    <a:pt x="722" y="626"/>
                    <a:pt x="727" y="626"/>
                  </a:cubicBezTo>
                  <a:cubicBezTo>
                    <a:pt x="729" y="627"/>
                    <a:pt x="729" y="628"/>
                    <a:pt x="729" y="630"/>
                  </a:cubicBezTo>
                  <a:cubicBezTo>
                    <a:pt x="729" y="631"/>
                    <a:pt x="729" y="632"/>
                    <a:pt x="729" y="633"/>
                  </a:cubicBezTo>
                  <a:cubicBezTo>
                    <a:pt x="729" y="634"/>
                    <a:pt x="729" y="635"/>
                    <a:pt x="730" y="636"/>
                  </a:cubicBezTo>
                  <a:cubicBezTo>
                    <a:pt x="731" y="636"/>
                    <a:pt x="732" y="636"/>
                    <a:pt x="733" y="635"/>
                  </a:cubicBezTo>
                  <a:cubicBezTo>
                    <a:pt x="734" y="634"/>
                    <a:pt x="735" y="633"/>
                    <a:pt x="736" y="632"/>
                  </a:cubicBezTo>
                  <a:cubicBezTo>
                    <a:pt x="739" y="629"/>
                    <a:pt x="742" y="626"/>
                    <a:pt x="746" y="624"/>
                  </a:cubicBezTo>
                  <a:cubicBezTo>
                    <a:pt x="752" y="622"/>
                    <a:pt x="755" y="617"/>
                    <a:pt x="755" y="610"/>
                  </a:cubicBezTo>
                  <a:cubicBezTo>
                    <a:pt x="755" y="607"/>
                    <a:pt x="755" y="604"/>
                    <a:pt x="754" y="601"/>
                  </a:cubicBezTo>
                  <a:cubicBezTo>
                    <a:pt x="752" y="595"/>
                    <a:pt x="750" y="589"/>
                    <a:pt x="744" y="585"/>
                  </a:cubicBezTo>
                  <a:cubicBezTo>
                    <a:pt x="740" y="582"/>
                    <a:pt x="736" y="580"/>
                    <a:pt x="734" y="575"/>
                  </a:cubicBezTo>
                  <a:cubicBezTo>
                    <a:pt x="734" y="574"/>
                    <a:pt x="733" y="573"/>
                    <a:pt x="731" y="573"/>
                  </a:cubicBezTo>
                  <a:cubicBezTo>
                    <a:pt x="731" y="572"/>
                    <a:pt x="731" y="572"/>
                    <a:pt x="730" y="572"/>
                  </a:cubicBezTo>
                  <a:cubicBezTo>
                    <a:pt x="730" y="570"/>
                    <a:pt x="730" y="568"/>
                    <a:pt x="730" y="566"/>
                  </a:cubicBezTo>
                  <a:cubicBezTo>
                    <a:pt x="731" y="565"/>
                    <a:pt x="732" y="563"/>
                    <a:pt x="733" y="562"/>
                  </a:cubicBezTo>
                  <a:cubicBezTo>
                    <a:pt x="734" y="557"/>
                    <a:pt x="739" y="556"/>
                    <a:pt x="743" y="554"/>
                  </a:cubicBezTo>
                  <a:cubicBezTo>
                    <a:pt x="744" y="553"/>
                    <a:pt x="745" y="553"/>
                    <a:pt x="747" y="553"/>
                  </a:cubicBezTo>
                  <a:cubicBezTo>
                    <a:pt x="750" y="554"/>
                    <a:pt x="751" y="555"/>
                    <a:pt x="752" y="558"/>
                  </a:cubicBezTo>
                  <a:cubicBezTo>
                    <a:pt x="752" y="559"/>
                    <a:pt x="754" y="560"/>
                    <a:pt x="755" y="560"/>
                  </a:cubicBezTo>
                  <a:cubicBezTo>
                    <a:pt x="756" y="560"/>
                    <a:pt x="757" y="560"/>
                    <a:pt x="757" y="559"/>
                  </a:cubicBezTo>
                  <a:cubicBezTo>
                    <a:pt x="756" y="554"/>
                    <a:pt x="760" y="554"/>
                    <a:pt x="763" y="553"/>
                  </a:cubicBezTo>
                  <a:cubicBezTo>
                    <a:pt x="766" y="551"/>
                    <a:pt x="771" y="551"/>
                    <a:pt x="773" y="547"/>
                  </a:cubicBezTo>
                  <a:cubicBezTo>
                    <a:pt x="774" y="546"/>
                    <a:pt x="775" y="546"/>
                    <a:pt x="776" y="546"/>
                  </a:cubicBezTo>
                  <a:cubicBezTo>
                    <a:pt x="781" y="546"/>
                    <a:pt x="786" y="545"/>
                    <a:pt x="790" y="542"/>
                  </a:cubicBezTo>
                  <a:cubicBezTo>
                    <a:pt x="794" y="539"/>
                    <a:pt x="798" y="535"/>
                    <a:pt x="801" y="531"/>
                  </a:cubicBezTo>
                  <a:cubicBezTo>
                    <a:pt x="804" y="527"/>
                    <a:pt x="807" y="523"/>
                    <a:pt x="806" y="518"/>
                  </a:cubicBezTo>
                  <a:cubicBezTo>
                    <a:pt x="806" y="517"/>
                    <a:pt x="806" y="516"/>
                    <a:pt x="807" y="515"/>
                  </a:cubicBezTo>
                  <a:cubicBezTo>
                    <a:pt x="811" y="513"/>
                    <a:pt x="810" y="509"/>
                    <a:pt x="812" y="505"/>
                  </a:cubicBezTo>
                  <a:cubicBezTo>
                    <a:pt x="812" y="505"/>
                    <a:pt x="812" y="505"/>
                    <a:pt x="812" y="505"/>
                  </a:cubicBezTo>
                  <a:cubicBezTo>
                    <a:pt x="812" y="505"/>
                    <a:pt x="812" y="505"/>
                    <a:pt x="813" y="504"/>
                  </a:cubicBezTo>
                  <a:cubicBezTo>
                    <a:pt x="816" y="503"/>
                    <a:pt x="814" y="500"/>
                    <a:pt x="815" y="499"/>
                  </a:cubicBezTo>
                  <a:cubicBezTo>
                    <a:pt x="818" y="494"/>
                    <a:pt x="815" y="492"/>
                    <a:pt x="812" y="489"/>
                  </a:cubicBezTo>
                  <a:cubicBezTo>
                    <a:pt x="810" y="488"/>
                    <a:pt x="810" y="487"/>
                    <a:pt x="812" y="485"/>
                  </a:cubicBezTo>
                  <a:cubicBezTo>
                    <a:pt x="815" y="482"/>
                    <a:pt x="809" y="479"/>
                    <a:pt x="812" y="475"/>
                  </a:cubicBezTo>
                  <a:cubicBezTo>
                    <a:pt x="812" y="475"/>
                    <a:pt x="811" y="474"/>
                    <a:pt x="810" y="473"/>
                  </a:cubicBezTo>
                  <a:cubicBezTo>
                    <a:pt x="806" y="471"/>
                    <a:pt x="804" y="467"/>
                    <a:pt x="802" y="462"/>
                  </a:cubicBezTo>
                  <a:cubicBezTo>
                    <a:pt x="801" y="460"/>
                    <a:pt x="799" y="458"/>
                    <a:pt x="796" y="456"/>
                  </a:cubicBezTo>
                  <a:cubicBezTo>
                    <a:pt x="793" y="454"/>
                    <a:pt x="792" y="452"/>
                    <a:pt x="794" y="449"/>
                  </a:cubicBezTo>
                  <a:cubicBezTo>
                    <a:pt x="796" y="444"/>
                    <a:pt x="799" y="439"/>
                    <a:pt x="806" y="438"/>
                  </a:cubicBezTo>
                  <a:cubicBezTo>
                    <a:pt x="807" y="438"/>
                    <a:pt x="808" y="437"/>
                    <a:pt x="808" y="435"/>
                  </a:cubicBezTo>
                  <a:cubicBezTo>
                    <a:pt x="808" y="434"/>
                    <a:pt x="808" y="432"/>
                    <a:pt x="807" y="432"/>
                  </a:cubicBezTo>
                  <a:cubicBezTo>
                    <a:pt x="803" y="431"/>
                    <a:pt x="799" y="431"/>
                    <a:pt x="795" y="430"/>
                  </a:cubicBezTo>
                  <a:cubicBezTo>
                    <a:pt x="794" y="429"/>
                    <a:pt x="794" y="430"/>
                    <a:pt x="793" y="431"/>
                  </a:cubicBezTo>
                  <a:cubicBezTo>
                    <a:pt x="792" y="432"/>
                    <a:pt x="792" y="432"/>
                    <a:pt x="791" y="433"/>
                  </a:cubicBezTo>
                  <a:cubicBezTo>
                    <a:pt x="788" y="436"/>
                    <a:pt x="787" y="436"/>
                    <a:pt x="786" y="433"/>
                  </a:cubicBezTo>
                  <a:cubicBezTo>
                    <a:pt x="785" y="431"/>
                    <a:pt x="783" y="430"/>
                    <a:pt x="781" y="429"/>
                  </a:cubicBezTo>
                  <a:cubicBezTo>
                    <a:pt x="779" y="428"/>
                    <a:pt x="778" y="427"/>
                    <a:pt x="777" y="425"/>
                  </a:cubicBezTo>
                  <a:cubicBezTo>
                    <a:pt x="777" y="424"/>
                    <a:pt x="777" y="423"/>
                    <a:pt x="777" y="422"/>
                  </a:cubicBezTo>
                  <a:cubicBezTo>
                    <a:pt x="777" y="422"/>
                    <a:pt x="777" y="421"/>
                    <a:pt x="778" y="421"/>
                  </a:cubicBezTo>
                  <a:cubicBezTo>
                    <a:pt x="779" y="421"/>
                    <a:pt x="780" y="421"/>
                    <a:pt x="781" y="420"/>
                  </a:cubicBezTo>
                  <a:cubicBezTo>
                    <a:pt x="781" y="420"/>
                    <a:pt x="781" y="420"/>
                    <a:pt x="781" y="420"/>
                  </a:cubicBezTo>
                  <a:cubicBezTo>
                    <a:pt x="782" y="420"/>
                    <a:pt x="783" y="420"/>
                    <a:pt x="783" y="419"/>
                  </a:cubicBezTo>
                  <a:cubicBezTo>
                    <a:pt x="783" y="419"/>
                    <a:pt x="783" y="419"/>
                    <a:pt x="783" y="418"/>
                  </a:cubicBezTo>
                  <a:cubicBezTo>
                    <a:pt x="784" y="418"/>
                    <a:pt x="784" y="417"/>
                    <a:pt x="784" y="416"/>
                  </a:cubicBezTo>
                  <a:cubicBezTo>
                    <a:pt x="784" y="416"/>
                    <a:pt x="784" y="415"/>
                    <a:pt x="784" y="414"/>
                  </a:cubicBezTo>
                  <a:cubicBezTo>
                    <a:pt x="785" y="414"/>
                    <a:pt x="785" y="414"/>
                    <a:pt x="785" y="413"/>
                  </a:cubicBezTo>
                  <a:cubicBezTo>
                    <a:pt x="785" y="413"/>
                    <a:pt x="785" y="413"/>
                    <a:pt x="785" y="413"/>
                  </a:cubicBezTo>
                  <a:cubicBezTo>
                    <a:pt x="786" y="413"/>
                    <a:pt x="786" y="413"/>
                    <a:pt x="786" y="413"/>
                  </a:cubicBezTo>
                  <a:cubicBezTo>
                    <a:pt x="786" y="412"/>
                    <a:pt x="786" y="412"/>
                    <a:pt x="786" y="412"/>
                  </a:cubicBezTo>
                  <a:cubicBezTo>
                    <a:pt x="787" y="412"/>
                    <a:pt x="787" y="412"/>
                    <a:pt x="787" y="412"/>
                  </a:cubicBezTo>
                  <a:cubicBezTo>
                    <a:pt x="788" y="411"/>
                    <a:pt x="788" y="411"/>
                    <a:pt x="788" y="411"/>
                  </a:cubicBezTo>
                  <a:cubicBezTo>
                    <a:pt x="789" y="410"/>
                    <a:pt x="789" y="410"/>
                    <a:pt x="789" y="410"/>
                  </a:cubicBezTo>
                  <a:cubicBezTo>
                    <a:pt x="789" y="409"/>
                    <a:pt x="790" y="409"/>
                    <a:pt x="790" y="409"/>
                  </a:cubicBezTo>
                  <a:cubicBezTo>
                    <a:pt x="790" y="408"/>
                    <a:pt x="790" y="408"/>
                    <a:pt x="790" y="408"/>
                  </a:cubicBezTo>
                  <a:cubicBezTo>
                    <a:pt x="790" y="407"/>
                    <a:pt x="791" y="407"/>
                    <a:pt x="791" y="407"/>
                  </a:cubicBezTo>
                  <a:cubicBezTo>
                    <a:pt x="791" y="407"/>
                    <a:pt x="791" y="406"/>
                    <a:pt x="791" y="406"/>
                  </a:cubicBezTo>
                  <a:cubicBezTo>
                    <a:pt x="791" y="406"/>
                    <a:pt x="792" y="405"/>
                    <a:pt x="792" y="405"/>
                  </a:cubicBezTo>
                  <a:cubicBezTo>
                    <a:pt x="792" y="405"/>
                    <a:pt x="792" y="405"/>
                    <a:pt x="792" y="405"/>
                  </a:cubicBezTo>
                  <a:cubicBezTo>
                    <a:pt x="793" y="404"/>
                    <a:pt x="794" y="404"/>
                    <a:pt x="796" y="404"/>
                  </a:cubicBezTo>
                  <a:cubicBezTo>
                    <a:pt x="796" y="404"/>
                    <a:pt x="796" y="404"/>
                    <a:pt x="797" y="404"/>
                  </a:cubicBezTo>
                  <a:cubicBezTo>
                    <a:pt x="797" y="404"/>
                    <a:pt x="797" y="405"/>
                    <a:pt x="798" y="405"/>
                  </a:cubicBezTo>
                  <a:cubicBezTo>
                    <a:pt x="798" y="405"/>
                    <a:pt x="798" y="405"/>
                    <a:pt x="798" y="405"/>
                  </a:cubicBezTo>
                  <a:cubicBezTo>
                    <a:pt x="798" y="405"/>
                    <a:pt x="798" y="406"/>
                    <a:pt x="799" y="406"/>
                  </a:cubicBezTo>
                  <a:cubicBezTo>
                    <a:pt x="796" y="411"/>
                    <a:pt x="798" y="416"/>
                    <a:pt x="797" y="422"/>
                  </a:cubicBezTo>
                  <a:cubicBezTo>
                    <a:pt x="800" y="421"/>
                    <a:pt x="801" y="419"/>
                    <a:pt x="802" y="418"/>
                  </a:cubicBezTo>
                  <a:cubicBezTo>
                    <a:pt x="805" y="415"/>
                    <a:pt x="808" y="414"/>
                    <a:pt x="812" y="413"/>
                  </a:cubicBezTo>
                  <a:cubicBezTo>
                    <a:pt x="816" y="412"/>
                    <a:pt x="819" y="415"/>
                    <a:pt x="819" y="419"/>
                  </a:cubicBezTo>
                  <a:cubicBezTo>
                    <a:pt x="819" y="421"/>
                    <a:pt x="819" y="422"/>
                    <a:pt x="819" y="423"/>
                  </a:cubicBezTo>
                  <a:cubicBezTo>
                    <a:pt x="820" y="428"/>
                    <a:pt x="820" y="429"/>
                    <a:pt x="825" y="429"/>
                  </a:cubicBezTo>
                  <a:cubicBezTo>
                    <a:pt x="827" y="428"/>
                    <a:pt x="829" y="430"/>
                    <a:pt x="830" y="431"/>
                  </a:cubicBezTo>
                  <a:cubicBezTo>
                    <a:pt x="832" y="433"/>
                    <a:pt x="831" y="434"/>
                    <a:pt x="830" y="435"/>
                  </a:cubicBezTo>
                  <a:cubicBezTo>
                    <a:pt x="830" y="436"/>
                    <a:pt x="830" y="437"/>
                    <a:pt x="830" y="437"/>
                  </a:cubicBezTo>
                  <a:cubicBezTo>
                    <a:pt x="833" y="441"/>
                    <a:pt x="834" y="444"/>
                    <a:pt x="833" y="448"/>
                  </a:cubicBezTo>
                  <a:cubicBezTo>
                    <a:pt x="832" y="450"/>
                    <a:pt x="834" y="453"/>
                    <a:pt x="836" y="454"/>
                  </a:cubicBezTo>
                  <a:cubicBezTo>
                    <a:pt x="837" y="455"/>
                    <a:pt x="838" y="454"/>
                    <a:pt x="840" y="452"/>
                  </a:cubicBezTo>
                  <a:cubicBezTo>
                    <a:pt x="841" y="451"/>
                    <a:pt x="843" y="451"/>
                    <a:pt x="844" y="451"/>
                  </a:cubicBezTo>
                  <a:cubicBezTo>
                    <a:pt x="848" y="451"/>
                    <a:pt x="850" y="449"/>
                    <a:pt x="851" y="446"/>
                  </a:cubicBezTo>
                  <a:cubicBezTo>
                    <a:pt x="851" y="439"/>
                    <a:pt x="850" y="433"/>
                    <a:pt x="845" y="429"/>
                  </a:cubicBezTo>
                  <a:cubicBezTo>
                    <a:pt x="841" y="424"/>
                    <a:pt x="839" y="419"/>
                    <a:pt x="833" y="415"/>
                  </a:cubicBezTo>
                  <a:cubicBezTo>
                    <a:pt x="831" y="414"/>
                    <a:pt x="831" y="412"/>
                    <a:pt x="833" y="410"/>
                  </a:cubicBezTo>
                  <a:cubicBezTo>
                    <a:pt x="834" y="409"/>
                    <a:pt x="835" y="408"/>
                    <a:pt x="835" y="407"/>
                  </a:cubicBezTo>
                  <a:cubicBezTo>
                    <a:pt x="838" y="404"/>
                    <a:pt x="842" y="401"/>
                    <a:pt x="840" y="396"/>
                  </a:cubicBezTo>
                  <a:cubicBezTo>
                    <a:pt x="839" y="393"/>
                    <a:pt x="839" y="390"/>
                    <a:pt x="840" y="388"/>
                  </a:cubicBezTo>
                  <a:cubicBezTo>
                    <a:pt x="843" y="386"/>
                    <a:pt x="845" y="384"/>
                    <a:pt x="847" y="381"/>
                  </a:cubicBezTo>
                  <a:cubicBezTo>
                    <a:pt x="848" y="379"/>
                    <a:pt x="849" y="378"/>
                    <a:pt x="851" y="379"/>
                  </a:cubicBezTo>
                  <a:cubicBezTo>
                    <a:pt x="857" y="382"/>
                    <a:pt x="860" y="382"/>
                    <a:pt x="863" y="376"/>
                  </a:cubicBezTo>
                  <a:cubicBezTo>
                    <a:pt x="867" y="370"/>
                    <a:pt x="870" y="363"/>
                    <a:pt x="872" y="356"/>
                  </a:cubicBezTo>
                  <a:cubicBezTo>
                    <a:pt x="873" y="354"/>
                    <a:pt x="873" y="353"/>
                    <a:pt x="874" y="351"/>
                  </a:cubicBezTo>
                  <a:cubicBezTo>
                    <a:pt x="874" y="351"/>
                    <a:pt x="874" y="350"/>
                    <a:pt x="874" y="350"/>
                  </a:cubicBezTo>
                  <a:cubicBezTo>
                    <a:pt x="876" y="346"/>
                    <a:pt x="875" y="342"/>
                    <a:pt x="876" y="339"/>
                  </a:cubicBezTo>
                  <a:cubicBezTo>
                    <a:pt x="878" y="336"/>
                    <a:pt x="877" y="333"/>
                    <a:pt x="878" y="330"/>
                  </a:cubicBezTo>
                  <a:cubicBezTo>
                    <a:pt x="880" y="326"/>
                    <a:pt x="879" y="322"/>
                    <a:pt x="878" y="317"/>
                  </a:cubicBezTo>
                  <a:cubicBezTo>
                    <a:pt x="878" y="312"/>
                    <a:pt x="875" y="308"/>
                    <a:pt x="873" y="304"/>
                  </a:cubicBezTo>
                  <a:cubicBezTo>
                    <a:pt x="873" y="299"/>
                    <a:pt x="874" y="295"/>
                    <a:pt x="873" y="291"/>
                  </a:cubicBezTo>
                  <a:cubicBezTo>
                    <a:pt x="873" y="290"/>
                    <a:pt x="874" y="289"/>
                    <a:pt x="874" y="289"/>
                  </a:cubicBezTo>
                  <a:cubicBezTo>
                    <a:pt x="876" y="292"/>
                    <a:pt x="879" y="294"/>
                    <a:pt x="880" y="297"/>
                  </a:cubicBezTo>
                  <a:cubicBezTo>
                    <a:pt x="882" y="303"/>
                    <a:pt x="886" y="309"/>
                    <a:pt x="886" y="316"/>
                  </a:cubicBezTo>
                  <a:cubicBezTo>
                    <a:pt x="887" y="321"/>
                    <a:pt x="890" y="324"/>
                    <a:pt x="891" y="329"/>
                  </a:cubicBezTo>
                  <a:cubicBezTo>
                    <a:pt x="892" y="334"/>
                    <a:pt x="895" y="338"/>
                    <a:pt x="894" y="343"/>
                  </a:cubicBezTo>
                  <a:cubicBezTo>
                    <a:pt x="894" y="344"/>
                    <a:pt x="895" y="345"/>
                    <a:pt x="896" y="346"/>
                  </a:cubicBezTo>
                  <a:cubicBezTo>
                    <a:pt x="897" y="347"/>
                    <a:pt x="899" y="347"/>
                    <a:pt x="899" y="345"/>
                  </a:cubicBezTo>
                  <a:cubicBezTo>
                    <a:pt x="899" y="341"/>
                    <a:pt x="901" y="342"/>
                    <a:pt x="903" y="343"/>
                  </a:cubicBezTo>
                  <a:cubicBezTo>
                    <a:pt x="904" y="343"/>
                    <a:pt x="905" y="344"/>
                    <a:pt x="905" y="343"/>
                  </a:cubicBezTo>
                  <a:cubicBezTo>
                    <a:pt x="906" y="341"/>
                    <a:pt x="905" y="340"/>
                    <a:pt x="904" y="339"/>
                  </a:cubicBezTo>
                  <a:cubicBezTo>
                    <a:pt x="898" y="334"/>
                    <a:pt x="894" y="328"/>
                    <a:pt x="894" y="320"/>
                  </a:cubicBezTo>
                  <a:cubicBezTo>
                    <a:pt x="894" y="317"/>
                    <a:pt x="894" y="315"/>
                    <a:pt x="897" y="315"/>
                  </a:cubicBezTo>
                  <a:cubicBezTo>
                    <a:pt x="900" y="315"/>
                    <a:pt x="899" y="313"/>
                    <a:pt x="898" y="311"/>
                  </a:cubicBezTo>
                  <a:cubicBezTo>
                    <a:pt x="896" y="308"/>
                    <a:pt x="895" y="305"/>
                    <a:pt x="893" y="302"/>
                  </a:cubicBezTo>
                  <a:cubicBezTo>
                    <a:pt x="890" y="297"/>
                    <a:pt x="888" y="293"/>
                    <a:pt x="884" y="289"/>
                  </a:cubicBezTo>
                  <a:cubicBezTo>
                    <a:pt x="881" y="286"/>
                    <a:pt x="882" y="283"/>
                    <a:pt x="881" y="280"/>
                  </a:cubicBezTo>
                  <a:cubicBezTo>
                    <a:pt x="879" y="274"/>
                    <a:pt x="876" y="270"/>
                    <a:pt x="873" y="265"/>
                  </a:cubicBezTo>
                  <a:cubicBezTo>
                    <a:pt x="872" y="264"/>
                    <a:pt x="871" y="264"/>
                    <a:pt x="870" y="263"/>
                  </a:cubicBezTo>
                  <a:cubicBezTo>
                    <a:pt x="869" y="263"/>
                    <a:pt x="868" y="264"/>
                    <a:pt x="868" y="265"/>
                  </a:cubicBezTo>
                  <a:cubicBezTo>
                    <a:pt x="871" y="267"/>
                    <a:pt x="870" y="270"/>
                    <a:pt x="869" y="273"/>
                  </a:cubicBezTo>
                  <a:cubicBezTo>
                    <a:pt x="868" y="274"/>
                    <a:pt x="869" y="275"/>
                    <a:pt x="870" y="276"/>
                  </a:cubicBezTo>
                  <a:cubicBezTo>
                    <a:pt x="871" y="279"/>
                    <a:pt x="872" y="281"/>
                    <a:pt x="872" y="285"/>
                  </a:cubicBezTo>
                  <a:cubicBezTo>
                    <a:pt x="868" y="282"/>
                    <a:pt x="868" y="278"/>
                    <a:pt x="867" y="275"/>
                  </a:cubicBezTo>
                  <a:cubicBezTo>
                    <a:pt x="864" y="271"/>
                    <a:pt x="859" y="269"/>
                    <a:pt x="855" y="267"/>
                  </a:cubicBezTo>
                  <a:cubicBezTo>
                    <a:pt x="852" y="265"/>
                    <a:pt x="849" y="267"/>
                    <a:pt x="848" y="270"/>
                  </a:cubicBezTo>
                  <a:cubicBezTo>
                    <a:pt x="847" y="271"/>
                    <a:pt x="847" y="273"/>
                    <a:pt x="846" y="273"/>
                  </a:cubicBezTo>
                  <a:cubicBezTo>
                    <a:pt x="844" y="273"/>
                    <a:pt x="844" y="271"/>
                    <a:pt x="844" y="270"/>
                  </a:cubicBezTo>
                  <a:cubicBezTo>
                    <a:pt x="843" y="270"/>
                    <a:pt x="843" y="269"/>
                    <a:pt x="843" y="269"/>
                  </a:cubicBezTo>
                  <a:cubicBezTo>
                    <a:pt x="842" y="267"/>
                    <a:pt x="841" y="267"/>
                    <a:pt x="840" y="269"/>
                  </a:cubicBezTo>
                  <a:cubicBezTo>
                    <a:pt x="840" y="270"/>
                    <a:pt x="840" y="271"/>
                    <a:pt x="839" y="271"/>
                  </a:cubicBezTo>
                  <a:cubicBezTo>
                    <a:pt x="837" y="269"/>
                    <a:pt x="838" y="267"/>
                    <a:pt x="836" y="266"/>
                  </a:cubicBezTo>
                  <a:cubicBezTo>
                    <a:pt x="835" y="264"/>
                    <a:pt x="833" y="264"/>
                    <a:pt x="831" y="266"/>
                  </a:cubicBezTo>
                  <a:cubicBezTo>
                    <a:pt x="830" y="266"/>
                    <a:pt x="830" y="266"/>
                    <a:pt x="830" y="266"/>
                  </a:cubicBezTo>
                  <a:cubicBezTo>
                    <a:pt x="829" y="264"/>
                    <a:pt x="826" y="264"/>
                    <a:pt x="828" y="261"/>
                  </a:cubicBezTo>
                  <a:cubicBezTo>
                    <a:pt x="832" y="254"/>
                    <a:pt x="835" y="248"/>
                    <a:pt x="836" y="240"/>
                  </a:cubicBezTo>
                  <a:cubicBezTo>
                    <a:pt x="836" y="239"/>
                    <a:pt x="836" y="238"/>
                    <a:pt x="837" y="236"/>
                  </a:cubicBezTo>
                  <a:cubicBezTo>
                    <a:pt x="841" y="229"/>
                    <a:pt x="841" y="221"/>
                    <a:pt x="842" y="213"/>
                  </a:cubicBezTo>
                  <a:cubicBezTo>
                    <a:pt x="843" y="211"/>
                    <a:pt x="843" y="208"/>
                    <a:pt x="846" y="208"/>
                  </a:cubicBezTo>
                  <a:cubicBezTo>
                    <a:pt x="850" y="206"/>
                    <a:pt x="855" y="203"/>
                    <a:pt x="860" y="204"/>
                  </a:cubicBezTo>
                  <a:cubicBezTo>
                    <a:pt x="861" y="205"/>
                    <a:pt x="862" y="204"/>
                    <a:pt x="862" y="203"/>
                  </a:cubicBezTo>
                  <a:cubicBezTo>
                    <a:pt x="864" y="201"/>
                    <a:pt x="866" y="201"/>
                    <a:pt x="868" y="201"/>
                  </a:cubicBezTo>
                  <a:cubicBezTo>
                    <a:pt x="872" y="201"/>
                    <a:pt x="876" y="201"/>
                    <a:pt x="876" y="196"/>
                  </a:cubicBezTo>
                  <a:cubicBezTo>
                    <a:pt x="877" y="195"/>
                    <a:pt x="878" y="194"/>
                    <a:pt x="878" y="194"/>
                  </a:cubicBezTo>
                  <a:cubicBezTo>
                    <a:pt x="879" y="194"/>
                    <a:pt x="881" y="194"/>
                    <a:pt x="882" y="194"/>
                  </a:cubicBezTo>
                  <a:cubicBezTo>
                    <a:pt x="883" y="195"/>
                    <a:pt x="885" y="194"/>
                    <a:pt x="887" y="195"/>
                  </a:cubicBezTo>
                  <a:cubicBezTo>
                    <a:pt x="889" y="195"/>
                    <a:pt x="892" y="195"/>
                    <a:pt x="891" y="198"/>
                  </a:cubicBezTo>
                  <a:cubicBezTo>
                    <a:pt x="890" y="201"/>
                    <a:pt x="892" y="202"/>
                    <a:pt x="895" y="201"/>
                  </a:cubicBezTo>
                  <a:cubicBezTo>
                    <a:pt x="896" y="200"/>
                    <a:pt x="898" y="199"/>
                    <a:pt x="899" y="198"/>
                  </a:cubicBezTo>
                  <a:cubicBezTo>
                    <a:pt x="900" y="197"/>
                    <a:pt x="901" y="195"/>
                    <a:pt x="904" y="196"/>
                  </a:cubicBezTo>
                  <a:cubicBezTo>
                    <a:pt x="906" y="196"/>
                    <a:pt x="907" y="194"/>
                    <a:pt x="908" y="192"/>
                  </a:cubicBezTo>
                  <a:cubicBezTo>
                    <a:pt x="908" y="191"/>
                    <a:pt x="907" y="190"/>
                    <a:pt x="906" y="190"/>
                  </a:cubicBezTo>
                  <a:cubicBezTo>
                    <a:pt x="902" y="188"/>
                    <a:pt x="900" y="187"/>
                    <a:pt x="902" y="183"/>
                  </a:cubicBezTo>
                  <a:cubicBezTo>
                    <a:pt x="904" y="176"/>
                    <a:pt x="904" y="169"/>
                    <a:pt x="904" y="161"/>
                  </a:cubicBezTo>
                  <a:cubicBezTo>
                    <a:pt x="906" y="160"/>
                    <a:pt x="909" y="159"/>
                    <a:pt x="912" y="158"/>
                  </a:cubicBezTo>
                  <a:cubicBezTo>
                    <a:pt x="918" y="156"/>
                    <a:pt x="920" y="156"/>
                    <a:pt x="921" y="162"/>
                  </a:cubicBezTo>
                  <a:cubicBezTo>
                    <a:pt x="921" y="164"/>
                    <a:pt x="926" y="168"/>
                    <a:pt x="927" y="168"/>
                  </a:cubicBezTo>
                  <a:cubicBezTo>
                    <a:pt x="930" y="167"/>
                    <a:pt x="930" y="164"/>
                    <a:pt x="930" y="162"/>
                  </a:cubicBezTo>
                  <a:cubicBezTo>
                    <a:pt x="930" y="161"/>
                    <a:pt x="930" y="161"/>
                    <a:pt x="930" y="161"/>
                  </a:cubicBezTo>
                  <a:cubicBezTo>
                    <a:pt x="931" y="158"/>
                    <a:pt x="931" y="155"/>
                    <a:pt x="934" y="153"/>
                  </a:cubicBezTo>
                  <a:cubicBezTo>
                    <a:pt x="936" y="152"/>
                    <a:pt x="935" y="151"/>
                    <a:pt x="934" y="150"/>
                  </a:cubicBezTo>
                  <a:cubicBezTo>
                    <a:pt x="932" y="148"/>
                    <a:pt x="930" y="145"/>
                    <a:pt x="930" y="141"/>
                  </a:cubicBezTo>
                  <a:cubicBezTo>
                    <a:pt x="931" y="139"/>
                    <a:pt x="932" y="139"/>
                    <a:pt x="934" y="139"/>
                  </a:cubicBezTo>
                  <a:cubicBezTo>
                    <a:pt x="935" y="139"/>
                    <a:pt x="936" y="140"/>
                    <a:pt x="936" y="141"/>
                  </a:cubicBezTo>
                  <a:cubicBezTo>
                    <a:pt x="934" y="145"/>
                    <a:pt x="937" y="148"/>
                    <a:pt x="939" y="151"/>
                  </a:cubicBezTo>
                  <a:cubicBezTo>
                    <a:pt x="939" y="153"/>
                    <a:pt x="939" y="155"/>
                    <a:pt x="940" y="157"/>
                  </a:cubicBezTo>
                  <a:cubicBezTo>
                    <a:pt x="941" y="160"/>
                    <a:pt x="941" y="164"/>
                    <a:pt x="939" y="166"/>
                  </a:cubicBezTo>
                  <a:cubicBezTo>
                    <a:pt x="937" y="168"/>
                    <a:pt x="937" y="170"/>
                    <a:pt x="937" y="173"/>
                  </a:cubicBezTo>
                  <a:cubicBezTo>
                    <a:pt x="937" y="175"/>
                    <a:pt x="937" y="177"/>
                    <a:pt x="937" y="178"/>
                  </a:cubicBezTo>
                  <a:cubicBezTo>
                    <a:pt x="934" y="184"/>
                    <a:pt x="935" y="189"/>
                    <a:pt x="935" y="194"/>
                  </a:cubicBezTo>
                  <a:cubicBezTo>
                    <a:pt x="935" y="200"/>
                    <a:pt x="934" y="204"/>
                    <a:pt x="930" y="208"/>
                  </a:cubicBezTo>
                  <a:cubicBezTo>
                    <a:pt x="929" y="209"/>
                    <a:pt x="928" y="209"/>
                    <a:pt x="929" y="211"/>
                  </a:cubicBezTo>
                  <a:cubicBezTo>
                    <a:pt x="931" y="214"/>
                    <a:pt x="931" y="217"/>
                    <a:pt x="930" y="219"/>
                  </a:cubicBezTo>
                  <a:cubicBezTo>
                    <a:pt x="929" y="223"/>
                    <a:pt x="929" y="225"/>
                    <a:pt x="930" y="229"/>
                  </a:cubicBezTo>
                  <a:cubicBezTo>
                    <a:pt x="933" y="244"/>
                    <a:pt x="943" y="256"/>
                    <a:pt x="951" y="269"/>
                  </a:cubicBezTo>
                  <a:cubicBezTo>
                    <a:pt x="953" y="272"/>
                    <a:pt x="956" y="275"/>
                    <a:pt x="957" y="279"/>
                  </a:cubicBezTo>
                  <a:cubicBezTo>
                    <a:pt x="958" y="281"/>
                    <a:pt x="958" y="282"/>
                    <a:pt x="960" y="283"/>
                  </a:cubicBezTo>
                  <a:cubicBezTo>
                    <a:pt x="962" y="285"/>
                    <a:pt x="963" y="285"/>
                    <a:pt x="964" y="283"/>
                  </a:cubicBezTo>
                  <a:cubicBezTo>
                    <a:pt x="967" y="278"/>
                    <a:pt x="968" y="273"/>
                    <a:pt x="966" y="268"/>
                  </a:cubicBezTo>
                  <a:cubicBezTo>
                    <a:pt x="965" y="265"/>
                    <a:pt x="965" y="262"/>
                    <a:pt x="968" y="261"/>
                  </a:cubicBezTo>
                  <a:cubicBezTo>
                    <a:pt x="970" y="260"/>
                    <a:pt x="970" y="258"/>
                    <a:pt x="969" y="257"/>
                  </a:cubicBezTo>
                  <a:cubicBezTo>
                    <a:pt x="969" y="256"/>
                    <a:pt x="968" y="255"/>
                    <a:pt x="968" y="254"/>
                  </a:cubicBezTo>
                  <a:cubicBezTo>
                    <a:pt x="966" y="250"/>
                    <a:pt x="967" y="245"/>
                    <a:pt x="970" y="243"/>
                  </a:cubicBezTo>
                  <a:cubicBezTo>
                    <a:pt x="975" y="240"/>
                    <a:pt x="975" y="239"/>
                    <a:pt x="971" y="235"/>
                  </a:cubicBezTo>
                  <a:cubicBezTo>
                    <a:pt x="968" y="232"/>
                    <a:pt x="967" y="229"/>
                    <a:pt x="967" y="225"/>
                  </a:cubicBezTo>
                  <a:cubicBezTo>
                    <a:pt x="967" y="224"/>
                    <a:pt x="967" y="223"/>
                    <a:pt x="969" y="222"/>
                  </a:cubicBezTo>
                  <a:cubicBezTo>
                    <a:pt x="973" y="220"/>
                    <a:pt x="973" y="220"/>
                    <a:pt x="971" y="216"/>
                  </a:cubicBezTo>
                  <a:cubicBezTo>
                    <a:pt x="970" y="215"/>
                    <a:pt x="969" y="213"/>
                    <a:pt x="967" y="213"/>
                  </a:cubicBezTo>
                  <a:cubicBezTo>
                    <a:pt x="964" y="212"/>
                    <a:pt x="964" y="210"/>
                    <a:pt x="963" y="208"/>
                  </a:cubicBezTo>
                  <a:cubicBezTo>
                    <a:pt x="963" y="207"/>
                    <a:pt x="964" y="205"/>
                    <a:pt x="963" y="204"/>
                  </a:cubicBezTo>
                  <a:cubicBezTo>
                    <a:pt x="963" y="200"/>
                    <a:pt x="961" y="199"/>
                    <a:pt x="958" y="200"/>
                  </a:cubicBezTo>
                  <a:cubicBezTo>
                    <a:pt x="957" y="201"/>
                    <a:pt x="956" y="201"/>
                    <a:pt x="955" y="200"/>
                  </a:cubicBezTo>
                  <a:cubicBezTo>
                    <a:pt x="954" y="198"/>
                    <a:pt x="953" y="196"/>
                    <a:pt x="953" y="194"/>
                  </a:cubicBezTo>
                  <a:cubicBezTo>
                    <a:pt x="953" y="189"/>
                    <a:pt x="953" y="184"/>
                    <a:pt x="951" y="179"/>
                  </a:cubicBezTo>
                  <a:cubicBezTo>
                    <a:pt x="949" y="176"/>
                    <a:pt x="950" y="173"/>
                    <a:pt x="953" y="173"/>
                  </a:cubicBezTo>
                  <a:cubicBezTo>
                    <a:pt x="956" y="172"/>
                    <a:pt x="957" y="170"/>
                    <a:pt x="958" y="167"/>
                  </a:cubicBezTo>
                  <a:cubicBezTo>
                    <a:pt x="959" y="167"/>
                    <a:pt x="960" y="168"/>
                    <a:pt x="960" y="169"/>
                  </a:cubicBezTo>
                  <a:cubicBezTo>
                    <a:pt x="961" y="170"/>
                    <a:pt x="961" y="171"/>
                    <a:pt x="962" y="171"/>
                  </a:cubicBezTo>
                  <a:cubicBezTo>
                    <a:pt x="964" y="170"/>
                    <a:pt x="964" y="169"/>
                    <a:pt x="964" y="168"/>
                  </a:cubicBezTo>
                  <a:cubicBezTo>
                    <a:pt x="964" y="168"/>
                    <a:pt x="964" y="167"/>
                    <a:pt x="965" y="166"/>
                  </a:cubicBezTo>
                  <a:cubicBezTo>
                    <a:pt x="966" y="160"/>
                    <a:pt x="972" y="158"/>
                    <a:pt x="977" y="162"/>
                  </a:cubicBezTo>
                  <a:cubicBezTo>
                    <a:pt x="978" y="162"/>
                    <a:pt x="979" y="163"/>
                    <a:pt x="980" y="163"/>
                  </a:cubicBezTo>
                  <a:cubicBezTo>
                    <a:pt x="981" y="164"/>
                    <a:pt x="982" y="165"/>
                    <a:pt x="984" y="164"/>
                  </a:cubicBezTo>
                  <a:cubicBezTo>
                    <a:pt x="985" y="163"/>
                    <a:pt x="985" y="162"/>
                    <a:pt x="984" y="161"/>
                  </a:cubicBezTo>
                  <a:cubicBezTo>
                    <a:pt x="983" y="158"/>
                    <a:pt x="984" y="156"/>
                    <a:pt x="985" y="154"/>
                  </a:cubicBezTo>
                  <a:cubicBezTo>
                    <a:pt x="986" y="150"/>
                    <a:pt x="986" y="146"/>
                    <a:pt x="986" y="142"/>
                  </a:cubicBezTo>
                  <a:cubicBezTo>
                    <a:pt x="989" y="137"/>
                    <a:pt x="992" y="131"/>
                    <a:pt x="995" y="125"/>
                  </a:cubicBezTo>
                  <a:cubicBezTo>
                    <a:pt x="997" y="124"/>
                    <a:pt x="998" y="120"/>
                    <a:pt x="1002" y="121"/>
                  </a:cubicBezTo>
                  <a:cubicBezTo>
                    <a:pt x="1003" y="121"/>
                    <a:pt x="1004" y="121"/>
                    <a:pt x="1005" y="121"/>
                  </a:cubicBezTo>
                  <a:cubicBezTo>
                    <a:pt x="1008" y="121"/>
                    <a:pt x="1009" y="120"/>
                    <a:pt x="1009" y="117"/>
                  </a:cubicBezTo>
                  <a:cubicBezTo>
                    <a:pt x="1009" y="113"/>
                    <a:pt x="1007" y="112"/>
                    <a:pt x="1005" y="109"/>
                  </a:cubicBezTo>
                  <a:cubicBezTo>
                    <a:pt x="1005" y="108"/>
                    <a:pt x="1004" y="107"/>
                    <a:pt x="1003" y="107"/>
                  </a:cubicBezTo>
                  <a:cubicBezTo>
                    <a:pt x="1000" y="105"/>
                    <a:pt x="996" y="104"/>
                    <a:pt x="995" y="100"/>
                  </a:cubicBezTo>
                  <a:cubicBezTo>
                    <a:pt x="995" y="99"/>
                    <a:pt x="994" y="98"/>
                    <a:pt x="993" y="98"/>
                  </a:cubicBezTo>
                  <a:cubicBezTo>
                    <a:pt x="990" y="97"/>
                    <a:pt x="988" y="93"/>
                    <a:pt x="984" y="94"/>
                  </a:cubicBezTo>
                  <a:cubicBezTo>
                    <a:pt x="983" y="94"/>
                    <a:pt x="982" y="92"/>
                    <a:pt x="982" y="91"/>
                  </a:cubicBezTo>
                  <a:cubicBezTo>
                    <a:pt x="981" y="89"/>
                    <a:pt x="983" y="90"/>
                    <a:pt x="984" y="89"/>
                  </a:cubicBezTo>
                  <a:cubicBezTo>
                    <a:pt x="985" y="89"/>
                    <a:pt x="987" y="88"/>
                    <a:pt x="988" y="87"/>
                  </a:cubicBezTo>
                  <a:cubicBezTo>
                    <a:pt x="992" y="80"/>
                    <a:pt x="989" y="69"/>
                    <a:pt x="982" y="66"/>
                  </a:cubicBezTo>
                  <a:cubicBezTo>
                    <a:pt x="980" y="65"/>
                    <a:pt x="979" y="64"/>
                    <a:pt x="979" y="63"/>
                  </a:cubicBezTo>
                  <a:cubicBezTo>
                    <a:pt x="979" y="61"/>
                    <a:pt x="979" y="59"/>
                    <a:pt x="980" y="58"/>
                  </a:cubicBezTo>
                  <a:cubicBezTo>
                    <a:pt x="981" y="59"/>
                    <a:pt x="981" y="59"/>
                    <a:pt x="982" y="60"/>
                  </a:cubicBezTo>
                  <a:cubicBezTo>
                    <a:pt x="983" y="62"/>
                    <a:pt x="985" y="64"/>
                    <a:pt x="988" y="64"/>
                  </a:cubicBezTo>
                  <a:cubicBezTo>
                    <a:pt x="991" y="64"/>
                    <a:pt x="991" y="61"/>
                    <a:pt x="992" y="59"/>
                  </a:cubicBezTo>
                  <a:cubicBezTo>
                    <a:pt x="994" y="56"/>
                    <a:pt x="996" y="56"/>
                    <a:pt x="999" y="58"/>
                  </a:cubicBezTo>
                  <a:cubicBezTo>
                    <a:pt x="1001" y="60"/>
                    <a:pt x="1002" y="62"/>
                    <a:pt x="1005" y="61"/>
                  </a:cubicBezTo>
                  <a:cubicBezTo>
                    <a:pt x="1008" y="60"/>
                    <a:pt x="1010" y="60"/>
                    <a:pt x="1013" y="60"/>
                  </a:cubicBezTo>
                  <a:cubicBezTo>
                    <a:pt x="1015" y="60"/>
                    <a:pt x="1018" y="60"/>
                    <a:pt x="1018" y="57"/>
                  </a:cubicBezTo>
                  <a:cubicBezTo>
                    <a:pt x="1019" y="55"/>
                    <a:pt x="1018" y="53"/>
                    <a:pt x="1015" y="53"/>
                  </a:cubicBezTo>
                  <a:cubicBezTo>
                    <a:pt x="1013" y="52"/>
                    <a:pt x="1013" y="50"/>
                    <a:pt x="1013" y="49"/>
                  </a:cubicBezTo>
                  <a:cubicBezTo>
                    <a:pt x="1013" y="46"/>
                    <a:pt x="1011" y="44"/>
                    <a:pt x="1009" y="42"/>
                  </a:cubicBezTo>
                  <a:cubicBezTo>
                    <a:pt x="1007" y="40"/>
                    <a:pt x="1007" y="39"/>
                    <a:pt x="1009" y="38"/>
                  </a:cubicBezTo>
                  <a:cubicBezTo>
                    <a:pt x="1011" y="35"/>
                    <a:pt x="1012" y="32"/>
                    <a:pt x="1010" y="29"/>
                  </a:cubicBezTo>
                  <a:cubicBezTo>
                    <a:pt x="1009" y="28"/>
                    <a:pt x="1008" y="26"/>
                    <a:pt x="1008" y="24"/>
                  </a:cubicBezTo>
                  <a:cubicBezTo>
                    <a:pt x="1008" y="22"/>
                    <a:pt x="1007" y="21"/>
                    <a:pt x="1005" y="21"/>
                  </a:cubicBezTo>
                  <a:cubicBezTo>
                    <a:pt x="1002" y="21"/>
                    <a:pt x="999" y="20"/>
                    <a:pt x="996" y="19"/>
                  </a:cubicBezTo>
                  <a:cubicBezTo>
                    <a:pt x="994" y="18"/>
                    <a:pt x="993" y="18"/>
                    <a:pt x="992" y="19"/>
                  </a:cubicBezTo>
                  <a:cubicBezTo>
                    <a:pt x="990" y="20"/>
                    <a:pt x="988" y="22"/>
                    <a:pt x="986" y="23"/>
                  </a:cubicBezTo>
                  <a:cubicBezTo>
                    <a:pt x="984" y="24"/>
                    <a:pt x="984" y="25"/>
                    <a:pt x="985" y="27"/>
                  </a:cubicBezTo>
                  <a:cubicBezTo>
                    <a:pt x="986" y="28"/>
                    <a:pt x="987" y="29"/>
                    <a:pt x="987" y="30"/>
                  </a:cubicBezTo>
                  <a:cubicBezTo>
                    <a:pt x="988" y="31"/>
                    <a:pt x="989" y="33"/>
                    <a:pt x="986" y="34"/>
                  </a:cubicBezTo>
                  <a:cubicBezTo>
                    <a:pt x="985" y="30"/>
                    <a:pt x="982" y="27"/>
                    <a:pt x="979" y="25"/>
                  </a:cubicBezTo>
                  <a:cubicBezTo>
                    <a:pt x="977" y="22"/>
                    <a:pt x="974" y="21"/>
                    <a:pt x="970" y="21"/>
                  </a:cubicBezTo>
                  <a:cubicBezTo>
                    <a:pt x="969" y="21"/>
                    <a:pt x="967" y="21"/>
                    <a:pt x="966" y="21"/>
                  </a:cubicBezTo>
                  <a:cubicBezTo>
                    <a:pt x="958" y="21"/>
                    <a:pt x="951" y="18"/>
                    <a:pt x="944" y="19"/>
                  </a:cubicBezTo>
                  <a:cubicBezTo>
                    <a:pt x="943" y="19"/>
                    <a:pt x="943" y="19"/>
                    <a:pt x="942" y="19"/>
                  </a:cubicBezTo>
                  <a:cubicBezTo>
                    <a:pt x="937" y="16"/>
                    <a:pt x="931" y="16"/>
                    <a:pt x="926" y="15"/>
                  </a:cubicBezTo>
                  <a:cubicBezTo>
                    <a:pt x="921" y="14"/>
                    <a:pt x="915" y="13"/>
                    <a:pt x="910" y="15"/>
                  </a:cubicBezTo>
                  <a:cubicBezTo>
                    <a:pt x="904" y="18"/>
                    <a:pt x="898" y="19"/>
                    <a:pt x="892" y="19"/>
                  </a:cubicBezTo>
                  <a:cubicBezTo>
                    <a:pt x="891" y="19"/>
                    <a:pt x="890" y="20"/>
                    <a:pt x="890" y="21"/>
                  </a:cubicBezTo>
                  <a:cubicBezTo>
                    <a:pt x="889" y="23"/>
                    <a:pt x="893" y="29"/>
                    <a:pt x="895" y="30"/>
                  </a:cubicBezTo>
                  <a:cubicBezTo>
                    <a:pt x="898" y="31"/>
                    <a:pt x="900" y="33"/>
                    <a:pt x="901" y="36"/>
                  </a:cubicBezTo>
                  <a:cubicBezTo>
                    <a:pt x="903" y="39"/>
                    <a:pt x="901" y="40"/>
                    <a:pt x="899" y="41"/>
                  </a:cubicBezTo>
                  <a:cubicBezTo>
                    <a:pt x="898" y="43"/>
                    <a:pt x="897" y="41"/>
                    <a:pt x="896" y="40"/>
                  </a:cubicBezTo>
                  <a:cubicBezTo>
                    <a:pt x="895" y="38"/>
                    <a:pt x="893" y="38"/>
                    <a:pt x="891" y="37"/>
                  </a:cubicBezTo>
                  <a:cubicBezTo>
                    <a:pt x="889" y="36"/>
                    <a:pt x="887" y="36"/>
                    <a:pt x="886" y="34"/>
                  </a:cubicBezTo>
                  <a:cubicBezTo>
                    <a:pt x="884" y="32"/>
                    <a:pt x="886" y="31"/>
                    <a:pt x="886" y="29"/>
                  </a:cubicBezTo>
                  <a:cubicBezTo>
                    <a:pt x="886" y="27"/>
                    <a:pt x="885" y="26"/>
                    <a:pt x="882" y="25"/>
                  </a:cubicBezTo>
                  <a:cubicBezTo>
                    <a:pt x="880" y="25"/>
                    <a:pt x="878" y="26"/>
                    <a:pt x="878" y="29"/>
                  </a:cubicBezTo>
                  <a:cubicBezTo>
                    <a:pt x="878" y="30"/>
                    <a:pt x="878" y="30"/>
                    <a:pt x="878" y="31"/>
                  </a:cubicBezTo>
                  <a:cubicBezTo>
                    <a:pt x="878" y="35"/>
                    <a:pt x="877" y="36"/>
                    <a:pt x="873" y="36"/>
                  </a:cubicBezTo>
                  <a:cubicBezTo>
                    <a:pt x="869" y="37"/>
                    <a:pt x="864" y="36"/>
                    <a:pt x="860" y="39"/>
                  </a:cubicBezTo>
                  <a:cubicBezTo>
                    <a:pt x="859" y="40"/>
                    <a:pt x="857" y="41"/>
                    <a:pt x="855" y="42"/>
                  </a:cubicBezTo>
                  <a:cubicBezTo>
                    <a:pt x="854" y="42"/>
                    <a:pt x="853" y="43"/>
                    <a:pt x="852" y="44"/>
                  </a:cubicBezTo>
                  <a:cubicBezTo>
                    <a:pt x="850" y="44"/>
                    <a:pt x="849" y="45"/>
                    <a:pt x="848" y="45"/>
                  </a:cubicBezTo>
                  <a:cubicBezTo>
                    <a:pt x="841" y="45"/>
                    <a:pt x="841" y="45"/>
                    <a:pt x="839" y="40"/>
                  </a:cubicBezTo>
                  <a:cubicBezTo>
                    <a:pt x="837" y="35"/>
                    <a:pt x="834" y="32"/>
                    <a:pt x="829" y="31"/>
                  </a:cubicBezTo>
                  <a:cubicBezTo>
                    <a:pt x="826" y="28"/>
                    <a:pt x="823" y="28"/>
                    <a:pt x="819" y="30"/>
                  </a:cubicBezTo>
                  <a:cubicBezTo>
                    <a:pt x="813" y="31"/>
                    <a:pt x="807" y="34"/>
                    <a:pt x="802" y="38"/>
                  </a:cubicBezTo>
                  <a:cubicBezTo>
                    <a:pt x="800" y="39"/>
                    <a:pt x="798" y="42"/>
                    <a:pt x="795" y="39"/>
                  </a:cubicBezTo>
                  <a:cubicBezTo>
                    <a:pt x="793" y="36"/>
                    <a:pt x="790" y="34"/>
                    <a:pt x="787" y="35"/>
                  </a:cubicBezTo>
                  <a:cubicBezTo>
                    <a:pt x="783" y="36"/>
                    <a:pt x="780" y="35"/>
                    <a:pt x="777" y="33"/>
                  </a:cubicBezTo>
                  <a:cubicBezTo>
                    <a:pt x="775" y="32"/>
                    <a:pt x="774" y="32"/>
                    <a:pt x="775" y="29"/>
                  </a:cubicBezTo>
                  <a:cubicBezTo>
                    <a:pt x="775" y="27"/>
                    <a:pt x="774" y="25"/>
                    <a:pt x="771" y="25"/>
                  </a:cubicBezTo>
                  <a:cubicBezTo>
                    <a:pt x="771" y="24"/>
                    <a:pt x="770" y="24"/>
                    <a:pt x="769" y="24"/>
                  </a:cubicBezTo>
                  <a:cubicBezTo>
                    <a:pt x="769" y="24"/>
                    <a:pt x="768" y="24"/>
                    <a:pt x="767" y="24"/>
                  </a:cubicBezTo>
                  <a:cubicBezTo>
                    <a:pt x="764" y="24"/>
                    <a:pt x="761" y="24"/>
                    <a:pt x="759" y="26"/>
                  </a:cubicBezTo>
                  <a:cubicBezTo>
                    <a:pt x="757" y="28"/>
                    <a:pt x="754" y="28"/>
                    <a:pt x="751" y="28"/>
                  </a:cubicBezTo>
                  <a:cubicBezTo>
                    <a:pt x="743" y="27"/>
                    <a:pt x="735" y="29"/>
                    <a:pt x="726" y="29"/>
                  </a:cubicBezTo>
                  <a:cubicBezTo>
                    <a:pt x="726" y="29"/>
                    <a:pt x="725" y="29"/>
                    <a:pt x="724" y="29"/>
                  </a:cubicBezTo>
                  <a:cubicBezTo>
                    <a:pt x="724" y="30"/>
                    <a:pt x="724" y="31"/>
                    <a:pt x="725" y="31"/>
                  </a:cubicBezTo>
                  <a:cubicBezTo>
                    <a:pt x="729" y="33"/>
                    <a:pt x="727" y="34"/>
                    <a:pt x="725" y="36"/>
                  </a:cubicBezTo>
                  <a:cubicBezTo>
                    <a:pt x="722" y="38"/>
                    <a:pt x="722" y="40"/>
                    <a:pt x="726" y="42"/>
                  </a:cubicBezTo>
                  <a:cubicBezTo>
                    <a:pt x="727" y="42"/>
                    <a:pt x="728" y="42"/>
                    <a:pt x="728" y="43"/>
                  </a:cubicBezTo>
                  <a:cubicBezTo>
                    <a:pt x="729" y="45"/>
                    <a:pt x="730" y="47"/>
                    <a:pt x="732" y="49"/>
                  </a:cubicBezTo>
                  <a:cubicBezTo>
                    <a:pt x="733" y="50"/>
                    <a:pt x="732" y="52"/>
                    <a:pt x="731" y="51"/>
                  </a:cubicBezTo>
                  <a:cubicBezTo>
                    <a:pt x="728" y="50"/>
                    <a:pt x="726" y="52"/>
                    <a:pt x="724" y="53"/>
                  </a:cubicBezTo>
                  <a:cubicBezTo>
                    <a:pt x="722" y="54"/>
                    <a:pt x="720" y="55"/>
                    <a:pt x="718" y="54"/>
                  </a:cubicBezTo>
                  <a:cubicBezTo>
                    <a:pt x="715" y="54"/>
                    <a:pt x="713" y="55"/>
                    <a:pt x="712" y="57"/>
                  </a:cubicBezTo>
                  <a:cubicBezTo>
                    <a:pt x="710" y="60"/>
                    <a:pt x="708" y="61"/>
                    <a:pt x="704" y="59"/>
                  </a:cubicBezTo>
                  <a:cubicBezTo>
                    <a:pt x="702" y="59"/>
                    <a:pt x="700" y="57"/>
                    <a:pt x="698" y="56"/>
                  </a:cubicBezTo>
                  <a:cubicBezTo>
                    <a:pt x="697" y="62"/>
                    <a:pt x="702" y="67"/>
                    <a:pt x="701" y="72"/>
                  </a:cubicBezTo>
                  <a:cubicBezTo>
                    <a:pt x="696" y="74"/>
                    <a:pt x="693" y="71"/>
                    <a:pt x="689" y="68"/>
                  </a:cubicBezTo>
                  <a:cubicBezTo>
                    <a:pt x="687" y="66"/>
                    <a:pt x="685" y="62"/>
                    <a:pt x="680" y="63"/>
                  </a:cubicBezTo>
                  <a:cubicBezTo>
                    <a:pt x="680" y="64"/>
                    <a:pt x="680" y="63"/>
                    <a:pt x="679" y="63"/>
                  </a:cubicBezTo>
                  <a:cubicBezTo>
                    <a:pt x="679" y="63"/>
                    <a:pt x="679" y="63"/>
                    <a:pt x="679" y="63"/>
                  </a:cubicBezTo>
                  <a:cubicBezTo>
                    <a:pt x="679" y="63"/>
                    <a:pt x="679" y="63"/>
                    <a:pt x="679" y="63"/>
                  </a:cubicBezTo>
                  <a:cubicBezTo>
                    <a:pt x="679" y="63"/>
                    <a:pt x="679" y="62"/>
                    <a:pt x="679" y="62"/>
                  </a:cubicBezTo>
                  <a:cubicBezTo>
                    <a:pt x="680" y="60"/>
                    <a:pt x="683" y="60"/>
                    <a:pt x="682" y="57"/>
                  </a:cubicBezTo>
                  <a:cubicBezTo>
                    <a:pt x="680" y="56"/>
                    <a:pt x="680" y="53"/>
                    <a:pt x="677" y="53"/>
                  </a:cubicBezTo>
                  <a:cubicBezTo>
                    <a:pt x="676" y="53"/>
                    <a:pt x="676" y="52"/>
                    <a:pt x="675" y="51"/>
                  </a:cubicBezTo>
                  <a:cubicBezTo>
                    <a:pt x="673" y="46"/>
                    <a:pt x="666" y="41"/>
                    <a:pt x="661" y="41"/>
                  </a:cubicBezTo>
                  <a:cubicBezTo>
                    <a:pt x="657" y="42"/>
                    <a:pt x="653" y="41"/>
                    <a:pt x="649" y="41"/>
                  </a:cubicBezTo>
                  <a:cubicBezTo>
                    <a:pt x="642" y="41"/>
                    <a:pt x="641" y="43"/>
                    <a:pt x="644" y="50"/>
                  </a:cubicBezTo>
                  <a:cubicBezTo>
                    <a:pt x="644" y="51"/>
                    <a:pt x="646" y="52"/>
                    <a:pt x="644" y="53"/>
                  </a:cubicBezTo>
                  <a:cubicBezTo>
                    <a:pt x="641" y="55"/>
                    <a:pt x="637" y="58"/>
                    <a:pt x="633" y="57"/>
                  </a:cubicBezTo>
                  <a:cubicBezTo>
                    <a:pt x="630" y="55"/>
                    <a:pt x="627" y="56"/>
                    <a:pt x="623" y="56"/>
                  </a:cubicBezTo>
                  <a:cubicBezTo>
                    <a:pt x="622" y="56"/>
                    <a:pt x="621" y="55"/>
                    <a:pt x="621" y="53"/>
                  </a:cubicBezTo>
                  <a:cubicBezTo>
                    <a:pt x="621" y="51"/>
                    <a:pt x="620" y="50"/>
                    <a:pt x="618" y="51"/>
                  </a:cubicBezTo>
                  <a:cubicBezTo>
                    <a:pt x="612" y="52"/>
                    <a:pt x="607" y="52"/>
                    <a:pt x="601" y="55"/>
                  </a:cubicBezTo>
                  <a:cubicBezTo>
                    <a:pt x="599" y="56"/>
                    <a:pt x="598" y="56"/>
                    <a:pt x="596" y="55"/>
                  </a:cubicBezTo>
                  <a:cubicBezTo>
                    <a:pt x="595" y="54"/>
                    <a:pt x="593" y="54"/>
                    <a:pt x="593" y="56"/>
                  </a:cubicBezTo>
                  <a:cubicBezTo>
                    <a:pt x="593" y="57"/>
                    <a:pt x="592" y="57"/>
                    <a:pt x="592" y="57"/>
                  </a:cubicBezTo>
                  <a:cubicBezTo>
                    <a:pt x="592" y="57"/>
                    <a:pt x="592" y="57"/>
                    <a:pt x="592" y="57"/>
                  </a:cubicBezTo>
                  <a:cubicBezTo>
                    <a:pt x="590" y="58"/>
                    <a:pt x="588" y="59"/>
                    <a:pt x="587" y="56"/>
                  </a:cubicBezTo>
                  <a:cubicBezTo>
                    <a:pt x="586" y="53"/>
                    <a:pt x="584" y="54"/>
                    <a:pt x="581" y="54"/>
                  </a:cubicBezTo>
                  <a:cubicBezTo>
                    <a:pt x="580" y="54"/>
                    <a:pt x="579" y="56"/>
                    <a:pt x="578" y="57"/>
                  </a:cubicBezTo>
                  <a:cubicBezTo>
                    <a:pt x="577" y="59"/>
                    <a:pt x="578" y="60"/>
                    <a:pt x="580" y="61"/>
                  </a:cubicBezTo>
                  <a:cubicBezTo>
                    <a:pt x="581" y="61"/>
                    <a:pt x="581" y="62"/>
                    <a:pt x="581" y="63"/>
                  </a:cubicBezTo>
                  <a:cubicBezTo>
                    <a:pt x="579" y="68"/>
                    <a:pt x="575" y="71"/>
                    <a:pt x="570" y="71"/>
                  </a:cubicBezTo>
                  <a:cubicBezTo>
                    <a:pt x="570" y="71"/>
                    <a:pt x="570" y="71"/>
                    <a:pt x="570" y="71"/>
                  </a:cubicBezTo>
                  <a:cubicBezTo>
                    <a:pt x="570" y="71"/>
                    <a:pt x="570" y="70"/>
                    <a:pt x="570" y="70"/>
                  </a:cubicBezTo>
                  <a:cubicBezTo>
                    <a:pt x="571" y="68"/>
                    <a:pt x="571" y="66"/>
                    <a:pt x="572" y="65"/>
                  </a:cubicBezTo>
                  <a:cubicBezTo>
                    <a:pt x="575" y="61"/>
                    <a:pt x="575" y="55"/>
                    <a:pt x="576" y="51"/>
                  </a:cubicBezTo>
                  <a:cubicBezTo>
                    <a:pt x="576" y="50"/>
                    <a:pt x="576" y="49"/>
                    <a:pt x="576" y="49"/>
                  </a:cubicBezTo>
                  <a:cubicBezTo>
                    <a:pt x="576" y="49"/>
                    <a:pt x="577" y="48"/>
                    <a:pt x="577" y="48"/>
                  </a:cubicBezTo>
                  <a:cubicBezTo>
                    <a:pt x="577" y="47"/>
                    <a:pt x="577" y="47"/>
                    <a:pt x="577" y="47"/>
                  </a:cubicBezTo>
                  <a:cubicBezTo>
                    <a:pt x="579" y="42"/>
                    <a:pt x="580" y="37"/>
                    <a:pt x="581" y="33"/>
                  </a:cubicBezTo>
                  <a:cubicBezTo>
                    <a:pt x="578" y="25"/>
                    <a:pt x="577" y="19"/>
                    <a:pt x="567" y="17"/>
                  </a:cubicBezTo>
                  <a:cubicBezTo>
                    <a:pt x="567" y="17"/>
                    <a:pt x="567" y="16"/>
                    <a:pt x="567" y="16"/>
                  </a:cubicBezTo>
                  <a:cubicBezTo>
                    <a:pt x="564" y="13"/>
                    <a:pt x="561" y="12"/>
                    <a:pt x="558" y="11"/>
                  </a:cubicBezTo>
                  <a:cubicBezTo>
                    <a:pt x="555" y="9"/>
                    <a:pt x="553" y="9"/>
                    <a:pt x="550" y="12"/>
                  </a:cubicBezTo>
                  <a:cubicBezTo>
                    <a:pt x="549" y="12"/>
                    <a:pt x="547" y="12"/>
                    <a:pt x="546" y="14"/>
                  </a:cubicBezTo>
                  <a:cubicBezTo>
                    <a:pt x="543" y="14"/>
                    <a:pt x="542" y="15"/>
                    <a:pt x="543" y="17"/>
                  </a:cubicBezTo>
                  <a:cubicBezTo>
                    <a:pt x="544" y="19"/>
                    <a:pt x="543" y="20"/>
                    <a:pt x="542" y="21"/>
                  </a:cubicBezTo>
                  <a:cubicBezTo>
                    <a:pt x="538" y="21"/>
                    <a:pt x="539" y="18"/>
                    <a:pt x="539" y="16"/>
                  </a:cubicBezTo>
                  <a:cubicBezTo>
                    <a:pt x="539" y="11"/>
                    <a:pt x="538" y="10"/>
                    <a:pt x="533" y="11"/>
                  </a:cubicBezTo>
                  <a:cubicBezTo>
                    <a:pt x="530" y="12"/>
                    <a:pt x="528" y="11"/>
                    <a:pt x="528" y="8"/>
                  </a:cubicBezTo>
                  <a:cubicBezTo>
                    <a:pt x="527" y="6"/>
                    <a:pt x="526" y="5"/>
                    <a:pt x="525" y="4"/>
                  </a:cubicBezTo>
                  <a:cubicBezTo>
                    <a:pt x="516" y="2"/>
                    <a:pt x="515" y="0"/>
                    <a:pt x="512" y="10"/>
                  </a:cubicBezTo>
                  <a:cubicBezTo>
                    <a:pt x="512" y="11"/>
                    <a:pt x="512" y="11"/>
                    <a:pt x="512" y="11"/>
                  </a:cubicBezTo>
                  <a:cubicBezTo>
                    <a:pt x="511" y="16"/>
                    <a:pt x="511" y="20"/>
                    <a:pt x="514" y="24"/>
                  </a:cubicBezTo>
                  <a:cubicBezTo>
                    <a:pt x="516" y="26"/>
                    <a:pt x="517" y="28"/>
                    <a:pt x="516" y="31"/>
                  </a:cubicBezTo>
                  <a:cubicBezTo>
                    <a:pt x="511" y="31"/>
                    <a:pt x="511" y="31"/>
                    <a:pt x="510" y="37"/>
                  </a:cubicBezTo>
                  <a:cubicBezTo>
                    <a:pt x="508" y="40"/>
                    <a:pt x="506" y="41"/>
                    <a:pt x="503" y="42"/>
                  </a:cubicBezTo>
                  <a:cubicBezTo>
                    <a:pt x="502" y="42"/>
                    <a:pt x="501" y="42"/>
                    <a:pt x="502" y="41"/>
                  </a:cubicBezTo>
                  <a:cubicBezTo>
                    <a:pt x="502" y="39"/>
                    <a:pt x="503" y="38"/>
                    <a:pt x="501" y="37"/>
                  </a:cubicBezTo>
                  <a:cubicBezTo>
                    <a:pt x="499" y="37"/>
                    <a:pt x="498" y="37"/>
                    <a:pt x="497" y="39"/>
                  </a:cubicBezTo>
                  <a:cubicBezTo>
                    <a:pt x="496" y="41"/>
                    <a:pt x="495" y="41"/>
                    <a:pt x="493" y="41"/>
                  </a:cubicBezTo>
                  <a:cubicBezTo>
                    <a:pt x="491" y="41"/>
                    <a:pt x="490" y="42"/>
                    <a:pt x="488" y="44"/>
                  </a:cubicBezTo>
                  <a:cubicBezTo>
                    <a:pt x="487" y="45"/>
                    <a:pt x="489" y="47"/>
                    <a:pt x="489" y="48"/>
                  </a:cubicBezTo>
                  <a:cubicBezTo>
                    <a:pt x="489" y="48"/>
                    <a:pt x="489" y="49"/>
                    <a:pt x="489" y="50"/>
                  </a:cubicBezTo>
                  <a:cubicBezTo>
                    <a:pt x="489" y="50"/>
                    <a:pt x="489" y="50"/>
                    <a:pt x="489" y="50"/>
                  </a:cubicBezTo>
                  <a:cubicBezTo>
                    <a:pt x="489" y="50"/>
                    <a:pt x="489" y="50"/>
                    <a:pt x="489" y="50"/>
                  </a:cubicBezTo>
                  <a:cubicBezTo>
                    <a:pt x="489" y="50"/>
                    <a:pt x="489" y="50"/>
                    <a:pt x="489" y="50"/>
                  </a:cubicBezTo>
                  <a:cubicBezTo>
                    <a:pt x="486" y="51"/>
                    <a:pt x="483" y="52"/>
                    <a:pt x="480" y="54"/>
                  </a:cubicBezTo>
                  <a:cubicBezTo>
                    <a:pt x="478" y="56"/>
                    <a:pt x="476" y="57"/>
                    <a:pt x="475" y="60"/>
                  </a:cubicBezTo>
                  <a:cubicBezTo>
                    <a:pt x="475" y="60"/>
                    <a:pt x="475" y="61"/>
                    <a:pt x="475" y="62"/>
                  </a:cubicBezTo>
                  <a:cubicBezTo>
                    <a:pt x="474" y="62"/>
                    <a:pt x="473" y="62"/>
                    <a:pt x="473" y="63"/>
                  </a:cubicBezTo>
                  <a:cubicBezTo>
                    <a:pt x="470" y="66"/>
                    <a:pt x="467" y="68"/>
                    <a:pt x="468" y="72"/>
                  </a:cubicBezTo>
                  <a:cubicBezTo>
                    <a:pt x="468" y="77"/>
                    <a:pt x="472" y="78"/>
                    <a:pt x="475" y="80"/>
                  </a:cubicBezTo>
                  <a:cubicBezTo>
                    <a:pt x="477" y="81"/>
                    <a:pt x="479" y="81"/>
                    <a:pt x="480" y="82"/>
                  </a:cubicBezTo>
                  <a:cubicBezTo>
                    <a:pt x="481" y="84"/>
                    <a:pt x="482" y="85"/>
                    <a:pt x="479" y="86"/>
                  </a:cubicBezTo>
                  <a:cubicBezTo>
                    <a:pt x="479" y="83"/>
                    <a:pt x="477" y="83"/>
                    <a:pt x="476" y="84"/>
                  </a:cubicBezTo>
                  <a:cubicBezTo>
                    <a:pt x="474" y="85"/>
                    <a:pt x="472" y="86"/>
                    <a:pt x="470" y="88"/>
                  </a:cubicBezTo>
                  <a:cubicBezTo>
                    <a:pt x="467" y="88"/>
                    <a:pt x="465" y="88"/>
                    <a:pt x="463" y="90"/>
                  </a:cubicBezTo>
                  <a:cubicBezTo>
                    <a:pt x="461" y="90"/>
                    <a:pt x="460" y="91"/>
                    <a:pt x="458" y="92"/>
                  </a:cubicBezTo>
                  <a:cubicBezTo>
                    <a:pt x="453" y="93"/>
                    <a:pt x="452" y="96"/>
                    <a:pt x="456" y="100"/>
                  </a:cubicBezTo>
                  <a:cubicBezTo>
                    <a:pt x="457" y="101"/>
                    <a:pt x="457" y="101"/>
                    <a:pt x="457" y="102"/>
                  </a:cubicBezTo>
                  <a:cubicBezTo>
                    <a:pt x="458" y="102"/>
                    <a:pt x="458" y="102"/>
                    <a:pt x="458" y="103"/>
                  </a:cubicBezTo>
                  <a:cubicBezTo>
                    <a:pt x="459" y="104"/>
                    <a:pt x="458" y="106"/>
                    <a:pt x="459" y="106"/>
                  </a:cubicBezTo>
                  <a:cubicBezTo>
                    <a:pt x="459" y="106"/>
                    <a:pt x="459" y="106"/>
                    <a:pt x="459" y="106"/>
                  </a:cubicBezTo>
                  <a:cubicBezTo>
                    <a:pt x="461" y="111"/>
                    <a:pt x="465" y="110"/>
                    <a:pt x="468" y="110"/>
                  </a:cubicBezTo>
                  <a:cubicBezTo>
                    <a:pt x="468" y="111"/>
                    <a:pt x="469" y="111"/>
                    <a:pt x="469" y="111"/>
                  </a:cubicBezTo>
                  <a:cubicBezTo>
                    <a:pt x="469" y="112"/>
                    <a:pt x="469" y="112"/>
                    <a:pt x="470" y="112"/>
                  </a:cubicBezTo>
                  <a:cubicBezTo>
                    <a:pt x="470" y="112"/>
                    <a:pt x="470" y="112"/>
                    <a:pt x="470" y="112"/>
                  </a:cubicBezTo>
                  <a:cubicBezTo>
                    <a:pt x="470" y="112"/>
                    <a:pt x="470" y="112"/>
                    <a:pt x="470" y="112"/>
                  </a:cubicBezTo>
                  <a:cubicBezTo>
                    <a:pt x="470" y="112"/>
                    <a:pt x="470" y="112"/>
                    <a:pt x="470" y="112"/>
                  </a:cubicBezTo>
                  <a:cubicBezTo>
                    <a:pt x="470" y="112"/>
                    <a:pt x="470" y="113"/>
                    <a:pt x="471" y="113"/>
                  </a:cubicBezTo>
                  <a:cubicBezTo>
                    <a:pt x="471" y="113"/>
                    <a:pt x="471" y="113"/>
                    <a:pt x="471" y="113"/>
                  </a:cubicBezTo>
                  <a:cubicBezTo>
                    <a:pt x="471" y="114"/>
                    <a:pt x="471" y="114"/>
                    <a:pt x="472" y="114"/>
                  </a:cubicBezTo>
                  <a:cubicBezTo>
                    <a:pt x="472" y="114"/>
                    <a:pt x="472" y="114"/>
                    <a:pt x="472" y="114"/>
                  </a:cubicBezTo>
                  <a:cubicBezTo>
                    <a:pt x="472" y="115"/>
                    <a:pt x="472" y="115"/>
                    <a:pt x="473" y="115"/>
                  </a:cubicBezTo>
                  <a:cubicBezTo>
                    <a:pt x="473" y="115"/>
                    <a:pt x="473" y="115"/>
                    <a:pt x="474" y="115"/>
                  </a:cubicBezTo>
                  <a:cubicBezTo>
                    <a:pt x="474" y="116"/>
                    <a:pt x="475" y="116"/>
                    <a:pt x="476" y="116"/>
                  </a:cubicBezTo>
                  <a:cubicBezTo>
                    <a:pt x="476" y="116"/>
                    <a:pt x="476" y="116"/>
                    <a:pt x="476" y="116"/>
                  </a:cubicBezTo>
                  <a:cubicBezTo>
                    <a:pt x="477" y="116"/>
                    <a:pt x="477" y="117"/>
                    <a:pt x="477" y="117"/>
                  </a:cubicBezTo>
                  <a:cubicBezTo>
                    <a:pt x="477" y="117"/>
                    <a:pt x="477" y="117"/>
                    <a:pt x="477" y="117"/>
                  </a:cubicBezTo>
                  <a:cubicBezTo>
                    <a:pt x="477" y="117"/>
                    <a:pt x="477" y="118"/>
                    <a:pt x="477" y="118"/>
                  </a:cubicBezTo>
                  <a:cubicBezTo>
                    <a:pt x="478" y="118"/>
                    <a:pt x="478" y="118"/>
                    <a:pt x="478" y="118"/>
                  </a:cubicBezTo>
                  <a:cubicBezTo>
                    <a:pt x="478" y="118"/>
                    <a:pt x="478" y="119"/>
                    <a:pt x="478" y="119"/>
                  </a:cubicBezTo>
                  <a:cubicBezTo>
                    <a:pt x="478" y="119"/>
                    <a:pt x="479" y="120"/>
                    <a:pt x="479" y="121"/>
                  </a:cubicBezTo>
                  <a:cubicBezTo>
                    <a:pt x="479" y="121"/>
                    <a:pt x="479" y="121"/>
                    <a:pt x="479" y="121"/>
                  </a:cubicBezTo>
                  <a:cubicBezTo>
                    <a:pt x="479" y="121"/>
                    <a:pt x="479" y="122"/>
                    <a:pt x="480" y="122"/>
                  </a:cubicBezTo>
                  <a:cubicBezTo>
                    <a:pt x="480" y="123"/>
                    <a:pt x="479" y="123"/>
                    <a:pt x="480" y="124"/>
                  </a:cubicBezTo>
                  <a:cubicBezTo>
                    <a:pt x="480" y="125"/>
                    <a:pt x="480" y="125"/>
                    <a:pt x="481" y="125"/>
                  </a:cubicBezTo>
                  <a:cubicBezTo>
                    <a:pt x="481" y="126"/>
                    <a:pt x="481" y="126"/>
                    <a:pt x="481" y="126"/>
                  </a:cubicBezTo>
                  <a:cubicBezTo>
                    <a:pt x="482" y="126"/>
                    <a:pt x="482" y="127"/>
                    <a:pt x="482" y="127"/>
                  </a:cubicBezTo>
                  <a:cubicBezTo>
                    <a:pt x="482" y="128"/>
                    <a:pt x="482" y="128"/>
                    <a:pt x="482" y="128"/>
                  </a:cubicBezTo>
                  <a:cubicBezTo>
                    <a:pt x="482" y="128"/>
                    <a:pt x="482" y="128"/>
                    <a:pt x="482" y="128"/>
                  </a:cubicBezTo>
                  <a:cubicBezTo>
                    <a:pt x="479" y="128"/>
                    <a:pt x="478" y="127"/>
                    <a:pt x="478" y="124"/>
                  </a:cubicBezTo>
                  <a:cubicBezTo>
                    <a:pt x="478" y="122"/>
                    <a:pt x="479" y="120"/>
                    <a:pt x="478" y="118"/>
                  </a:cubicBezTo>
                  <a:cubicBezTo>
                    <a:pt x="478" y="118"/>
                    <a:pt x="478" y="118"/>
                    <a:pt x="477" y="118"/>
                  </a:cubicBezTo>
                  <a:cubicBezTo>
                    <a:pt x="476" y="118"/>
                    <a:pt x="474" y="117"/>
                    <a:pt x="472" y="118"/>
                  </a:cubicBezTo>
                  <a:cubicBezTo>
                    <a:pt x="470" y="118"/>
                    <a:pt x="467" y="118"/>
                    <a:pt x="465" y="116"/>
                  </a:cubicBezTo>
                  <a:cubicBezTo>
                    <a:pt x="461" y="112"/>
                    <a:pt x="455" y="111"/>
                    <a:pt x="450" y="110"/>
                  </a:cubicBezTo>
                  <a:cubicBezTo>
                    <a:pt x="448" y="109"/>
                    <a:pt x="446" y="109"/>
                    <a:pt x="445" y="112"/>
                  </a:cubicBezTo>
                  <a:cubicBezTo>
                    <a:pt x="444" y="115"/>
                    <a:pt x="446" y="114"/>
                    <a:pt x="447" y="115"/>
                  </a:cubicBezTo>
                  <a:cubicBezTo>
                    <a:pt x="449" y="117"/>
                    <a:pt x="452" y="117"/>
                    <a:pt x="451" y="119"/>
                  </a:cubicBezTo>
                  <a:cubicBezTo>
                    <a:pt x="450" y="122"/>
                    <a:pt x="448" y="119"/>
                    <a:pt x="446" y="119"/>
                  </a:cubicBezTo>
                  <a:cubicBezTo>
                    <a:pt x="445" y="119"/>
                    <a:pt x="444" y="119"/>
                    <a:pt x="443" y="120"/>
                  </a:cubicBezTo>
                  <a:cubicBezTo>
                    <a:pt x="442" y="121"/>
                    <a:pt x="443" y="122"/>
                    <a:pt x="443" y="123"/>
                  </a:cubicBezTo>
                  <a:cubicBezTo>
                    <a:pt x="444" y="125"/>
                    <a:pt x="445" y="126"/>
                    <a:pt x="447" y="127"/>
                  </a:cubicBezTo>
                  <a:cubicBezTo>
                    <a:pt x="449" y="128"/>
                    <a:pt x="452" y="129"/>
                    <a:pt x="455" y="128"/>
                  </a:cubicBezTo>
                  <a:cubicBezTo>
                    <a:pt x="455" y="129"/>
                    <a:pt x="455" y="129"/>
                    <a:pt x="455" y="129"/>
                  </a:cubicBezTo>
                  <a:cubicBezTo>
                    <a:pt x="455" y="129"/>
                    <a:pt x="455" y="129"/>
                    <a:pt x="455" y="129"/>
                  </a:cubicBezTo>
                  <a:cubicBezTo>
                    <a:pt x="455" y="129"/>
                    <a:pt x="455" y="129"/>
                    <a:pt x="455" y="129"/>
                  </a:cubicBezTo>
                  <a:cubicBezTo>
                    <a:pt x="453" y="129"/>
                    <a:pt x="452" y="129"/>
                    <a:pt x="450" y="129"/>
                  </a:cubicBezTo>
                  <a:cubicBezTo>
                    <a:pt x="443" y="129"/>
                    <a:pt x="441" y="128"/>
                    <a:pt x="439" y="121"/>
                  </a:cubicBezTo>
                  <a:cubicBezTo>
                    <a:pt x="439" y="119"/>
                    <a:pt x="439" y="118"/>
                    <a:pt x="438" y="117"/>
                  </a:cubicBezTo>
                  <a:cubicBezTo>
                    <a:pt x="437" y="115"/>
                    <a:pt x="437" y="112"/>
                    <a:pt x="433" y="110"/>
                  </a:cubicBezTo>
                  <a:cubicBezTo>
                    <a:pt x="434" y="112"/>
                    <a:pt x="434" y="114"/>
                    <a:pt x="435" y="116"/>
                  </a:cubicBezTo>
                  <a:cubicBezTo>
                    <a:pt x="435" y="118"/>
                    <a:pt x="435" y="119"/>
                    <a:pt x="434" y="121"/>
                  </a:cubicBezTo>
                  <a:cubicBezTo>
                    <a:pt x="430" y="126"/>
                    <a:pt x="432" y="132"/>
                    <a:pt x="437" y="135"/>
                  </a:cubicBezTo>
                  <a:cubicBezTo>
                    <a:pt x="441" y="138"/>
                    <a:pt x="442" y="141"/>
                    <a:pt x="441" y="145"/>
                  </a:cubicBezTo>
                  <a:cubicBezTo>
                    <a:pt x="441" y="148"/>
                    <a:pt x="442" y="150"/>
                    <a:pt x="443" y="152"/>
                  </a:cubicBezTo>
                  <a:cubicBezTo>
                    <a:pt x="447" y="159"/>
                    <a:pt x="447" y="161"/>
                    <a:pt x="454" y="156"/>
                  </a:cubicBezTo>
                  <a:cubicBezTo>
                    <a:pt x="456" y="155"/>
                    <a:pt x="457" y="155"/>
                    <a:pt x="458" y="156"/>
                  </a:cubicBezTo>
                  <a:cubicBezTo>
                    <a:pt x="459" y="157"/>
                    <a:pt x="457" y="158"/>
                    <a:pt x="457" y="159"/>
                  </a:cubicBezTo>
                  <a:cubicBezTo>
                    <a:pt x="450" y="163"/>
                    <a:pt x="450" y="163"/>
                    <a:pt x="454" y="170"/>
                  </a:cubicBezTo>
                  <a:cubicBezTo>
                    <a:pt x="455" y="171"/>
                    <a:pt x="456" y="172"/>
                    <a:pt x="456" y="173"/>
                  </a:cubicBezTo>
                  <a:cubicBezTo>
                    <a:pt x="454" y="178"/>
                    <a:pt x="455" y="183"/>
                    <a:pt x="452" y="187"/>
                  </a:cubicBezTo>
                  <a:cubicBezTo>
                    <a:pt x="450" y="191"/>
                    <a:pt x="448" y="194"/>
                    <a:pt x="443" y="192"/>
                  </a:cubicBezTo>
                  <a:cubicBezTo>
                    <a:pt x="441" y="191"/>
                    <a:pt x="439" y="192"/>
                    <a:pt x="439" y="190"/>
                  </a:cubicBezTo>
                  <a:cubicBezTo>
                    <a:pt x="445" y="190"/>
                    <a:pt x="445" y="190"/>
                    <a:pt x="447" y="184"/>
                  </a:cubicBezTo>
                  <a:cubicBezTo>
                    <a:pt x="449" y="179"/>
                    <a:pt x="449" y="174"/>
                    <a:pt x="448" y="168"/>
                  </a:cubicBezTo>
                  <a:cubicBezTo>
                    <a:pt x="448" y="166"/>
                    <a:pt x="447" y="164"/>
                    <a:pt x="445" y="163"/>
                  </a:cubicBezTo>
                  <a:cubicBezTo>
                    <a:pt x="442" y="161"/>
                    <a:pt x="440" y="158"/>
                    <a:pt x="439" y="154"/>
                  </a:cubicBezTo>
                  <a:cubicBezTo>
                    <a:pt x="438" y="152"/>
                    <a:pt x="438" y="150"/>
                    <a:pt x="437" y="148"/>
                  </a:cubicBezTo>
                  <a:cubicBezTo>
                    <a:pt x="435" y="142"/>
                    <a:pt x="434" y="136"/>
                    <a:pt x="429" y="133"/>
                  </a:cubicBezTo>
                  <a:cubicBezTo>
                    <a:pt x="428" y="132"/>
                    <a:pt x="427" y="131"/>
                    <a:pt x="427" y="129"/>
                  </a:cubicBezTo>
                  <a:cubicBezTo>
                    <a:pt x="428" y="126"/>
                    <a:pt x="426" y="123"/>
                    <a:pt x="426" y="120"/>
                  </a:cubicBezTo>
                  <a:cubicBezTo>
                    <a:pt x="426" y="119"/>
                    <a:pt x="426" y="118"/>
                    <a:pt x="425" y="117"/>
                  </a:cubicBezTo>
                  <a:cubicBezTo>
                    <a:pt x="425" y="116"/>
                    <a:pt x="425" y="116"/>
                    <a:pt x="425" y="115"/>
                  </a:cubicBezTo>
                  <a:cubicBezTo>
                    <a:pt x="423" y="111"/>
                    <a:pt x="419" y="111"/>
                    <a:pt x="415" y="111"/>
                  </a:cubicBezTo>
                  <a:cubicBezTo>
                    <a:pt x="408" y="111"/>
                    <a:pt x="407" y="112"/>
                    <a:pt x="407" y="120"/>
                  </a:cubicBezTo>
                  <a:cubicBezTo>
                    <a:pt x="407" y="120"/>
                    <a:pt x="408" y="121"/>
                    <a:pt x="408" y="122"/>
                  </a:cubicBezTo>
                  <a:cubicBezTo>
                    <a:pt x="409" y="126"/>
                    <a:pt x="409" y="130"/>
                    <a:pt x="406" y="135"/>
                  </a:cubicBezTo>
                  <a:cubicBezTo>
                    <a:pt x="403" y="138"/>
                    <a:pt x="404" y="141"/>
                    <a:pt x="407" y="144"/>
                  </a:cubicBezTo>
                  <a:cubicBezTo>
                    <a:pt x="409" y="146"/>
                    <a:pt x="410" y="149"/>
                    <a:pt x="410" y="152"/>
                  </a:cubicBezTo>
                  <a:cubicBezTo>
                    <a:pt x="410" y="154"/>
                    <a:pt x="411" y="156"/>
                    <a:pt x="412" y="158"/>
                  </a:cubicBezTo>
                  <a:cubicBezTo>
                    <a:pt x="412" y="158"/>
                    <a:pt x="412" y="158"/>
                    <a:pt x="412" y="159"/>
                  </a:cubicBezTo>
                  <a:cubicBezTo>
                    <a:pt x="416" y="159"/>
                    <a:pt x="419" y="161"/>
                    <a:pt x="422" y="164"/>
                  </a:cubicBezTo>
                  <a:cubicBezTo>
                    <a:pt x="425" y="166"/>
                    <a:pt x="425" y="168"/>
                    <a:pt x="424" y="171"/>
                  </a:cubicBezTo>
                  <a:cubicBezTo>
                    <a:pt x="419" y="167"/>
                    <a:pt x="414" y="165"/>
                    <a:pt x="408" y="163"/>
                  </a:cubicBezTo>
                  <a:cubicBezTo>
                    <a:pt x="406" y="162"/>
                    <a:pt x="404" y="162"/>
                    <a:pt x="402" y="161"/>
                  </a:cubicBezTo>
                  <a:cubicBezTo>
                    <a:pt x="399" y="158"/>
                    <a:pt x="395" y="157"/>
                    <a:pt x="391" y="158"/>
                  </a:cubicBezTo>
                  <a:cubicBezTo>
                    <a:pt x="385" y="158"/>
                    <a:pt x="379" y="157"/>
                    <a:pt x="375" y="152"/>
                  </a:cubicBezTo>
                  <a:cubicBezTo>
                    <a:pt x="374" y="152"/>
                    <a:pt x="374" y="152"/>
                    <a:pt x="373" y="151"/>
                  </a:cubicBezTo>
                  <a:cubicBezTo>
                    <a:pt x="371" y="151"/>
                    <a:pt x="369" y="152"/>
                    <a:pt x="370" y="154"/>
                  </a:cubicBezTo>
                  <a:cubicBezTo>
                    <a:pt x="370" y="156"/>
                    <a:pt x="372" y="157"/>
                    <a:pt x="373" y="158"/>
                  </a:cubicBezTo>
                  <a:cubicBezTo>
                    <a:pt x="377" y="160"/>
                    <a:pt x="380" y="162"/>
                    <a:pt x="383" y="164"/>
                  </a:cubicBezTo>
                  <a:cubicBezTo>
                    <a:pt x="383" y="164"/>
                    <a:pt x="383" y="164"/>
                    <a:pt x="383" y="164"/>
                  </a:cubicBezTo>
                  <a:cubicBezTo>
                    <a:pt x="383" y="165"/>
                    <a:pt x="383" y="165"/>
                    <a:pt x="384" y="165"/>
                  </a:cubicBezTo>
                  <a:cubicBezTo>
                    <a:pt x="384" y="166"/>
                    <a:pt x="384" y="166"/>
                    <a:pt x="385" y="167"/>
                  </a:cubicBezTo>
                  <a:cubicBezTo>
                    <a:pt x="385" y="167"/>
                    <a:pt x="385" y="168"/>
                    <a:pt x="385" y="168"/>
                  </a:cubicBezTo>
                  <a:cubicBezTo>
                    <a:pt x="386" y="168"/>
                    <a:pt x="386" y="168"/>
                    <a:pt x="386" y="168"/>
                  </a:cubicBezTo>
                  <a:cubicBezTo>
                    <a:pt x="386" y="169"/>
                    <a:pt x="386" y="169"/>
                    <a:pt x="386" y="170"/>
                  </a:cubicBezTo>
                  <a:cubicBezTo>
                    <a:pt x="385" y="170"/>
                    <a:pt x="385" y="171"/>
                    <a:pt x="385" y="171"/>
                  </a:cubicBezTo>
                  <a:cubicBezTo>
                    <a:pt x="384" y="171"/>
                    <a:pt x="384" y="171"/>
                    <a:pt x="384" y="172"/>
                  </a:cubicBezTo>
                  <a:cubicBezTo>
                    <a:pt x="384" y="172"/>
                    <a:pt x="384" y="172"/>
                    <a:pt x="384" y="172"/>
                  </a:cubicBezTo>
                  <a:cubicBezTo>
                    <a:pt x="383" y="172"/>
                    <a:pt x="383" y="172"/>
                    <a:pt x="383" y="173"/>
                  </a:cubicBezTo>
                  <a:cubicBezTo>
                    <a:pt x="383" y="173"/>
                    <a:pt x="383" y="173"/>
                    <a:pt x="383" y="173"/>
                  </a:cubicBezTo>
                  <a:cubicBezTo>
                    <a:pt x="382" y="173"/>
                    <a:pt x="382" y="173"/>
                    <a:pt x="382" y="174"/>
                  </a:cubicBezTo>
                  <a:cubicBezTo>
                    <a:pt x="382" y="174"/>
                    <a:pt x="382" y="174"/>
                    <a:pt x="382" y="175"/>
                  </a:cubicBezTo>
                  <a:cubicBezTo>
                    <a:pt x="381" y="175"/>
                    <a:pt x="381" y="175"/>
                    <a:pt x="381" y="175"/>
                  </a:cubicBezTo>
                  <a:cubicBezTo>
                    <a:pt x="380" y="174"/>
                    <a:pt x="380" y="174"/>
                    <a:pt x="380" y="174"/>
                  </a:cubicBezTo>
                  <a:cubicBezTo>
                    <a:pt x="380" y="173"/>
                    <a:pt x="380" y="172"/>
                    <a:pt x="379" y="172"/>
                  </a:cubicBezTo>
                  <a:cubicBezTo>
                    <a:pt x="379" y="172"/>
                    <a:pt x="379" y="171"/>
                    <a:pt x="379" y="171"/>
                  </a:cubicBezTo>
                  <a:cubicBezTo>
                    <a:pt x="379" y="170"/>
                    <a:pt x="378" y="170"/>
                    <a:pt x="378" y="170"/>
                  </a:cubicBezTo>
                  <a:cubicBezTo>
                    <a:pt x="377" y="170"/>
                    <a:pt x="377" y="170"/>
                    <a:pt x="376" y="170"/>
                  </a:cubicBezTo>
                  <a:cubicBezTo>
                    <a:pt x="375" y="171"/>
                    <a:pt x="374" y="171"/>
                    <a:pt x="373" y="172"/>
                  </a:cubicBezTo>
                  <a:cubicBezTo>
                    <a:pt x="372" y="172"/>
                    <a:pt x="371" y="172"/>
                    <a:pt x="370" y="173"/>
                  </a:cubicBezTo>
                  <a:cubicBezTo>
                    <a:pt x="366" y="175"/>
                    <a:pt x="361" y="176"/>
                    <a:pt x="357" y="179"/>
                  </a:cubicBezTo>
                  <a:cubicBezTo>
                    <a:pt x="356" y="179"/>
                    <a:pt x="356" y="179"/>
                    <a:pt x="356" y="179"/>
                  </a:cubicBezTo>
                  <a:cubicBezTo>
                    <a:pt x="355" y="178"/>
                    <a:pt x="355" y="177"/>
                    <a:pt x="355" y="175"/>
                  </a:cubicBezTo>
                  <a:cubicBezTo>
                    <a:pt x="353" y="172"/>
                    <a:pt x="353" y="172"/>
                    <a:pt x="350" y="174"/>
                  </a:cubicBezTo>
                  <a:cubicBezTo>
                    <a:pt x="348" y="176"/>
                    <a:pt x="346" y="177"/>
                    <a:pt x="344" y="178"/>
                  </a:cubicBezTo>
                  <a:cubicBezTo>
                    <a:pt x="340" y="179"/>
                    <a:pt x="337" y="183"/>
                    <a:pt x="334" y="186"/>
                  </a:cubicBezTo>
                  <a:cubicBezTo>
                    <a:pt x="334" y="186"/>
                    <a:pt x="334" y="186"/>
                    <a:pt x="334" y="186"/>
                  </a:cubicBezTo>
                  <a:cubicBezTo>
                    <a:pt x="334" y="186"/>
                    <a:pt x="334" y="187"/>
                    <a:pt x="333" y="187"/>
                  </a:cubicBezTo>
                  <a:cubicBezTo>
                    <a:pt x="333" y="187"/>
                    <a:pt x="333" y="187"/>
                    <a:pt x="333" y="187"/>
                  </a:cubicBezTo>
                  <a:cubicBezTo>
                    <a:pt x="333" y="187"/>
                    <a:pt x="333" y="187"/>
                    <a:pt x="332" y="188"/>
                  </a:cubicBezTo>
                  <a:cubicBezTo>
                    <a:pt x="332" y="188"/>
                    <a:pt x="332" y="188"/>
                    <a:pt x="331" y="189"/>
                  </a:cubicBezTo>
                  <a:cubicBezTo>
                    <a:pt x="331" y="189"/>
                    <a:pt x="331" y="189"/>
                    <a:pt x="331" y="189"/>
                  </a:cubicBezTo>
                  <a:cubicBezTo>
                    <a:pt x="329" y="190"/>
                    <a:pt x="328" y="192"/>
                    <a:pt x="328" y="195"/>
                  </a:cubicBezTo>
                  <a:cubicBezTo>
                    <a:pt x="328" y="195"/>
                    <a:pt x="328" y="196"/>
                    <a:pt x="328" y="196"/>
                  </a:cubicBezTo>
                  <a:cubicBezTo>
                    <a:pt x="327" y="197"/>
                    <a:pt x="327" y="197"/>
                    <a:pt x="327" y="197"/>
                  </a:cubicBezTo>
                  <a:cubicBezTo>
                    <a:pt x="327" y="197"/>
                    <a:pt x="327" y="197"/>
                    <a:pt x="327" y="197"/>
                  </a:cubicBezTo>
                  <a:cubicBezTo>
                    <a:pt x="326" y="197"/>
                    <a:pt x="325" y="198"/>
                    <a:pt x="325" y="198"/>
                  </a:cubicBezTo>
                  <a:cubicBezTo>
                    <a:pt x="325" y="198"/>
                    <a:pt x="324" y="198"/>
                    <a:pt x="324" y="198"/>
                  </a:cubicBezTo>
                  <a:cubicBezTo>
                    <a:pt x="319" y="198"/>
                    <a:pt x="317" y="196"/>
                    <a:pt x="316" y="192"/>
                  </a:cubicBezTo>
                  <a:cubicBezTo>
                    <a:pt x="317" y="191"/>
                    <a:pt x="318" y="191"/>
                    <a:pt x="318" y="190"/>
                  </a:cubicBezTo>
                  <a:cubicBezTo>
                    <a:pt x="322" y="187"/>
                    <a:pt x="321" y="187"/>
                    <a:pt x="319" y="184"/>
                  </a:cubicBezTo>
                  <a:cubicBezTo>
                    <a:pt x="315" y="179"/>
                    <a:pt x="310" y="180"/>
                    <a:pt x="305" y="181"/>
                  </a:cubicBezTo>
                  <a:cubicBezTo>
                    <a:pt x="306" y="184"/>
                    <a:pt x="309" y="184"/>
                    <a:pt x="309" y="187"/>
                  </a:cubicBezTo>
                  <a:cubicBezTo>
                    <a:pt x="309" y="189"/>
                    <a:pt x="309" y="191"/>
                    <a:pt x="309" y="193"/>
                  </a:cubicBezTo>
                  <a:cubicBezTo>
                    <a:pt x="309" y="194"/>
                    <a:pt x="309" y="196"/>
                    <a:pt x="310" y="198"/>
                  </a:cubicBezTo>
                  <a:cubicBezTo>
                    <a:pt x="313" y="200"/>
                    <a:pt x="313" y="203"/>
                    <a:pt x="312" y="206"/>
                  </a:cubicBezTo>
                  <a:cubicBezTo>
                    <a:pt x="310" y="206"/>
                    <a:pt x="309" y="206"/>
                    <a:pt x="307" y="205"/>
                  </a:cubicBezTo>
                  <a:cubicBezTo>
                    <a:pt x="305" y="204"/>
                    <a:pt x="302" y="205"/>
                    <a:pt x="300" y="207"/>
                  </a:cubicBezTo>
                  <a:cubicBezTo>
                    <a:pt x="299" y="208"/>
                    <a:pt x="298" y="209"/>
                    <a:pt x="297" y="210"/>
                  </a:cubicBezTo>
                  <a:cubicBezTo>
                    <a:pt x="293" y="215"/>
                    <a:pt x="293" y="216"/>
                    <a:pt x="296" y="221"/>
                  </a:cubicBezTo>
                  <a:cubicBezTo>
                    <a:pt x="296" y="223"/>
                    <a:pt x="296" y="224"/>
                    <a:pt x="295" y="225"/>
                  </a:cubicBezTo>
                  <a:cubicBezTo>
                    <a:pt x="294" y="226"/>
                    <a:pt x="293" y="226"/>
                    <a:pt x="292" y="225"/>
                  </a:cubicBezTo>
                  <a:cubicBezTo>
                    <a:pt x="289" y="224"/>
                    <a:pt x="286" y="223"/>
                    <a:pt x="283" y="221"/>
                  </a:cubicBezTo>
                  <a:cubicBezTo>
                    <a:pt x="281" y="219"/>
                    <a:pt x="279" y="220"/>
                    <a:pt x="278" y="223"/>
                  </a:cubicBezTo>
                  <a:cubicBezTo>
                    <a:pt x="277" y="226"/>
                    <a:pt x="279" y="228"/>
                    <a:pt x="283" y="229"/>
                  </a:cubicBezTo>
                  <a:cubicBezTo>
                    <a:pt x="284" y="230"/>
                    <a:pt x="286" y="230"/>
                    <a:pt x="286" y="232"/>
                  </a:cubicBezTo>
                  <a:cubicBezTo>
                    <a:pt x="285" y="234"/>
                    <a:pt x="283" y="233"/>
                    <a:pt x="282" y="233"/>
                  </a:cubicBezTo>
                  <a:cubicBezTo>
                    <a:pt x="278" y="232"/>
                    <a:pt x="275" y="230"/>
                    <a:pt x="272" y="228"/>
                  </a:cubicBezTo>
                  <a:cubicBezTo>
                    <a:pt x="272" y="227"/>
                    <a:pt x="272" y="226"/>
                    <a:pt x="271" y="226"/>
                  </a:cubicBezTo>
                  <a:cubicBezTo>
                    <a:pt x="270" y="222"/>
                    <a:pt x="269" y="219"/>
                    <a:pt x="269" y="215"/>
                  </a:cubicBezTo>
                  <a:cubicBezTo>
                    <a:pt x="269" y="213"/>
                    <a:pt x="267" y="211"/>
                    <a:pt x="264" y="211"/>
                  </a:cubicBezTo>
                  <a:cubicBezTo>
                    <a:pt x="264" y="210"/>
                    <a:pt x="262" y="209"/>
                    <a:pt x="261" y="209"/>
                  </a:cubicBezTo>
                  <a:cubicBezTo>
                    <a:pt x="261" y="208"/>
                    <a:pt x="261" y="208"/>
                    <a:pt x="260" y="208"/>
                  </a:cubicBezTo>
                  <a:cubicBezTo>
                    <a:pt x="260" y="208"/>
                    <a:pt x="260" y="208"/>
                    <a:pt x="260" y="208"/>
                  </a:cubicBezTo>
                  <a:cubicBezTo>
                    <a:pt x="260" y="207"/>
                    <a:pt x="260" y="207"/>
                    <a:pt x="259" y="207"/>
                  </a:cubicBezTo>
                  <a:cubicBezTo>
                    <a:pt x="259" y="207"/>
                    <a:pt x="259" y="207"/>
                    <a:pt x="259" y="207"/>
                  </a:cubicBezTo>
                  <a:cubicBezTo>
                    <a:pt x="259" y="206"/>
                    <a:pt x="259" y="206"/>
                    <a:pt x="259" y="205"/>
                  </a:cubicBezTo>
                  <a:cubicBezTo>
                    <a:pt x="260" y="205"/>
                    <a:pt x="262" y="206"/>
                    <a:pt x="263" y="206"/>
                  </a:cubicBezTo>
                  <a:cubicBezTo>
                    <a:pt x="267" y="208"/>
                    <a:pt x="272" y="210"/>
                    <a:pt x="277" y="210"/>
                  </a:cubicBezTo>
                  <a:cubicBezTo>
                    <a:pt x="277" y="210"/>
                    <a:pt x="277" y="210"/>
                    <a:pt x="277" y="210"/>
                  </a:cubicBezTo>
                  <a:cubicBezTo>
                    <a:pt x="277" y="210"/>
                    <a:pt x="277" y="210"/>
                    <a:pt x="277" y="210"/>
                  </a:cubicBezTo>
                  <a:cubicBezTo>
                    <a:pt x="281" y="211"/>
                    <a:pt x="285" y="211"/>
                    <a:pt x="289" y="210"/>
                  </a:cubicBezTo>
                  <a:cubicBezTo>
                    <a:pt x="294" y="209"/>
                    <a:pt x="296" y="205"/>
                    <a:pt x="298" y="200"/>
                  </a:cubicBezTo>
                  <a:cubicBezTo>
                    <a:pt x="299" y="196"/>
                    <a:pt x="296" y="193"/>
                    <a:pt x="293" y="191"/>
                  </a:cubicBezTo>
                  <a:cubicBezTo>
                    <a:pt x="290" y="189"/>
                    <a:pt x="287" y="187"/>
                    <a:pt x="284" y="186"/>
                  </a:cubicBezTo>
                  <a:cubicBezTo>
                    <a:pt x="283" y="186"/>
                    <a:pt x="281" y="185"/>
                    <a:pt x="280" y="184"/>
                  </a:cubicBezTo>
                  <a:cubicBezTo>
                    <a:pt x="272" y="177"/>
                    <a:pt x="264" y="174"/>
                    <a:pt x="254" y="176"/>
                  </a:cubicBezTo>
                  <a:cubicBezTo>
                    <a:pt x="253" y="176"/>
                    <a:pt x="253" y="176"/>
                    <a:pt x="252" y="176"/>
                  </a:cubicBezTo>
                  <a:cubicBezTo>
                    <a:pt x="252" y="174"/>
                    <a:pt x="252" y="173"/>
                    <a:pt x="251" y="172"/>
                  </a:cubicBezTo>
                  <a:cubicBezTo>
                    <a:pt x="250" y="171"/>
                    <a:pt x="249" y="169"/>
                    <a:pt x="247" y="171"/>
                  </a:cubicBezTo>
                  <a:cubicBezTo>
                    <a:pt x="245" y="172"/>
                    <a:pt x="243" y="172"/>
                    <a:pt x="241" y="172"/>
                  </a:cubicBezTo>
                  <a:cubicBezTo>
                    <a:pt x="240" y="172"/>
                    <a:pt x="239" y="172"/>
                    <a:pt x="239" y="172"/>
                  </a:cubicBezTo>
                  <a:cubicBezTo>
                    <a:pt x="238" y="172"/>
                    <a:pt x="237" y="172"/>
                    <a:pt x="236" y="171"/>
                  </a:cubicBezTo>
                  <a:cubicBezTo>
                    <a:pt x="236" y="169"/>
                    <a:pt x="237" y="169"/>
                    <a:pt x="238" y="169"/>
                  </a:cubicBezTo>
                  <a:cubicBezTo>
                    <a:pt x="240" y="168"/>
                    <a:pt x="243" y="167"/>
                    <a:pt x="243" y="165"/>
                  </a:cubicBezTo>
                  <a:cubicBezTo>
                    <a:pt x="243" y="163"/>
                    <a:pt x="240" y="162"/>
                    <a:pt x="238" y="162"/>
                  </a:cubicBezTo>
                  <a:cubicBezTo>
                    <a:pt x="235" y="161"/>
                    <a:pt x="232" y="158"/>
                    <a:pt x="229" y="162"/>
                  </a:cubicBezTo>
                  <a:cubicBezTo>
                    <a:pt x="229" y="159"/>
                    <a:pt x="229" y="157"/>
                    <a:pt x="226" y="157"/>
                  </a:cubicBezTo>
                  <a:cubicBezTo>
                    <a:pt x="223" y="156"/>
                    <a:pt x="223" y="160"/>
                    <a:pt x="222" y="162"/>
                  </a:cubicBezTo>
                  <a:cubicBezTo>
                    <a:pt x="220" y="161"/>
                    <a:pt x="218" y="161"/>
                    <a:pt x="217" y="159"/>
                  </a:cubicBezTo>
                  <a:cubicBezTo>
                    <a:pt x="216" y="157"/>
                    <a:pt x="215" y="157"/>
                    <a:pt x="213" y="158"/>
                  </a:cubicBezTo>
                  <a:cubicBezTo>
                    <a:pt x="211" y="160"/>
                    <a:pt x="209" y="163"/>
                    <a:pt x="206" y="163"/>
                  </a:cubicBezTo>
                  <a:cubicBezTo>
                    <a:pt x="203" y="163"/>
                    <a:pt x="200" y="162"/>
                    <a:pt x="200" y="166"/>
                  </a:cubicBezTo>
                  <a:cubicBezTo>
                    <a:pt x="200" y="167"/>
                    <a:pt x="199" y="167"/>
                    <a:pt x="199" y="167"/>
                  </a:cubicBezTo>
                  <a:cubicBezTo>
                    <a:pt x="197" y="167"/>
                    <a:pt x="196" y="168"/>
                    <a:pt x="195" y="169"/>
                  </a:cubicBezTo>
                  <a:cubicBezTo>
                    <a:pt x="195" y="169"/>
                    <a:pt x="194" y="169"/>
                    <a:pt x="194" y="169"/>
                  </a:cubicBezTo>
                  <a:cubicBezTo>
                    <a:pt x="194" y="169"/>
                    <a:pt x="193" y="170"/>
                    <a:pt x="193" y="170"/>
                  </a:cubicBezTo>
                  <a:cubicBezTo>
                    <a:pt x="193" y="171"/>
                    <a:pt x="193" y="172"/>
                    <a:pt x="193" y="173"/>
                  </a:cubicBezTo>
                  <a:cubicBezTo>
                    <a:pt x="192" y="173"/>
                    <a:pt x="192" y="173"/>
                    <a:pt x="191" y="174"/>
                  </a:cubicBezTo>
                  <a:cubicBezTo>
                    <a:pt x="189" y="175"/>
                    <a:pt x="188" y="171"/>
                    <a:pt x="186" y="171"/>
                  </a:cubicBezTo>
                  <a:cubicBezTo>
                    <a:pt x="187" y="173"/>
                    <a:pt x="186" y="175"/>
                    <a:pt x="184" y="175"/>
                  </a:cubicBezTo>
                  <a:cubicBezTo>
                    <a:pt x="183" y="176"/>
                    <a:pt x="181" y="176"/>
                    <a:pt x="180" y="177"/>
                  </a:cubicBezTo>
                  <a:cubicBezTo>
                    <a:pt x="177" y="179"/>
                    <a:pt x="176" y="180"/>
                    <a:pt x="178" y="183"/>
                  </a:cubicBezTo>
                  <a:cubicBezTo>
                    <a:pt x="179" y="184"/>
                    <a:pt x="180" y="184"/>
                    <a:pt x="179" y="185"/>
                  </a:cubicBezTo>
                  <a:cubicBezTo>
                    <a:pt x="177" y="187"/>
                    <a:pt x="175" y="186"/>
                    <a:pt x="173" y="186"/>
                  </a:cubicBezTo>
                  <a:cubicBezTo>
                    <a:pt x="171" y="185"/>
                    <a:pt x="173" y="183"/>
                    <a:pt x="172" y="181"/>
                  </a:cubicBezTo>
                  <a:cubicBezTo>
                    <a:pt x="168" y="184"/>
                    <a:pt x="166" y="187"/>
                    <a:pt x="168" y="192"/>
                  </a:cubicBezTo>
                  <a:cubicBezTo>
                    <a:pt x="170" y="192"/>
                    <a:pt x="173" y="189"/>
                    <a:pt x="177" y="192"/>
                  </a:cubicBezTo>
                  <a:cubicBezTo>
                    <a:pt x="172" y="193"/>
                    <a:pt x="170" y="196"/>
                    <a:pt x="169" y="200"/>
                  </a:cubicBezTo>
                  <a:cubicBezTo>
                    <a:pt x="169" y="202"/>
                    <a:pt x="168" y="205"/>
                    <a:pt x="166" y="206"/>
                  </a:cubicBezTo>
                  <a:cubicBezTo>
                    <a:pt x="165" y="206"/>
                    <a:pt x="164" y="207"/>
                    <a:pt x="164" y="208"/>
                  </a:cubicBezTo>
                  <a:cubicBezTo>
                    <a:pt x="163" y="212"/>
                    <a:pt x="160" y="216"/>
                    <a:pt x="160" y="221"/>
                  </a:cubicBezTo>
                  <a:cubicBezTo>
                    <a:pt x="160" y="223"/>
                    <a:pt x="159" y="225"/>
                    <a:pt x="158" y="227"/>
                  </a:cubicBezTo>
                  <a:cubicBezTo>
                    <a:pt x="158" y="227"/>
                    <a:pt x="159" y="227"/>
                    <a:pt x="159" y="228"/>
                  </a:cubicBezTo>
                  <a:cubicBezTo>
                    <a:pt x="159" y="227"/>
                    <a:pt x="158" y="227"/>
                    <a:pt x="158" y="227"/>
                  </a:cubicBezTo>
                  <a:cubicBezTo>
                    <a:pt x="153" y="230"/>
                    <a:pt x="151" y="234"/>
                    <a:pt x="148" y="239"/>
                  </a:cubicBezTo>
                  <a:cubicBezTo>
                    <a:pt x="147" y="241"/>
                    <a:pt x="146" y="242"/>
                    <a:pt x="144" y="242"/>
                  </a:cubicBezTo>
                  <a:cubicBezTo>
                    <a:pt x="142" y="242"/>
                    <a:pt x="141" y="242"/>
                    <a:pt x="142" y="244"/>
                  </a:cubicBezTo>
                  <a:cubicBezTo>
                    <a:pt x="142" y="245"/>
                    <a:pt x="142" y="245"/>
                    <a:pt x="141" y="246"/>
                  </a:cubicBezTo>
                  <a:cubicBezTo>
                    <a:pt x="137" y="248"/>
                    <a:pt x="132" y="250"/>
                    <a:pt x="129" y="254"/>
                  </a:cubicBezTo>
                  <a:cubicBezTo>
                    <a:pt x="125" y="255"/>
                    <a:pt x="125" y="258"/>
                    <a:pt x="125" y="262"/>
                  </a:cubicBezTo>
                  <a:cubicBezTo>
                    <a:pt x="125" y="263"/>
                    <a:pt x="125" y="265"/>
                    <a:pt x="125" y="266"/>
                  </a:cubicBezTo>
                  <a:cubicBezTo>
                    <a:pt x="124" y="268"/>
                    <a:pt x="124" y="270"/>
                    <a:pt x="125" y="271"/>
                  </a:cubicBezTo>
                  <a:cubicBezTo>
                    <a:pt x="127" y="274"/>
                    <a:pt x="129" y="277"/>
                    <a:pt x="126" y="280"/>
                  </a:cubicBezTo>
                  <a:cubicBezTo>
                    <a:pt x="125" y="283"/>
                    <a:pt x="128" y="283"/>
                    <a:pt x="129" y="285"/>
                  </a:cubicBezTo>
                  <a:cubicBezTo>
                    <a:pt x="129" y="287"/>
                    <a:pt x="126" y="288"/>
                    <a:pt x="128" y="290"/>
                  </a:cubicBezTo>
                  <a:cubicBezTo>
                    <a:pt x="132" y="295"/>
                    <a:pt x="140" y="298"/>
                    <a:pt x="145" y="291"/>
                  </a:cubicBezTo>
                  <a:cubicBezTo>
                    <a:pt x="148" y="288"/>
                    <a:pt x="151" y="287"/>
                    <a:pt x="153" y="285"/>
                  </a:cubicBezTo>
                  <a:cubicBezTo>
                    <a:pt x="154" y="283"/>
                    <a:pt x="155" y="284"/>
                    <a:pt x="156" y="285"/>
                  </a:cubicBezTo>
                  <a:cubicBezTo>
                    <a:pt x="157" y="286"/>
                    <a:pt x="157" y="287"/>
                    <a:pt x="157" y="289"/>
                  </a:cubicBezTo>
                  <a:cubicBezTo>
                    <a:pt x="158" y="294"/>
                    <a:pt x="159" y="299"/>
                    <a:pt x="162" y="303"/>
                  </a:cubicBezTo>
                  <a:cubicBezTo>
                    <a:pt x="164" y="305"/>
                    <a:pt x="166" y="307"/>
                    <a:pt x="166" y="310"/>
                  </a:cubicBezTo>
                  <a:cubicBezTo>
                    <a:pt x="164" y="311"/>
                    <a:pt x="163" y="312"/>
                    <a:pt x="162" y="312"/>
                  </a:cubicBezTo>
                  <a:cubicBezTo>
                    <a:pt x="158" y="314"/>
                    <a:pt x="158" y="315"/>
                    <a:pt x="160" y="319"/>
                  </a:cubicBezTo>
                  <a:cubicBezTo>
                    <a:pt x="160" y="319"/>
                    <a:pt x="160" y="320"/>
                    <a:pt x="159" y="320"/>
                  </a:cubicBezTo>
                  <a:cubicBezTo>
                    <a:pt x="156" y="320"/>
                    <a:pt x="155" y="317"/>
                    <a:pt x="153" y="315"/>
                  </a:cubicBezTo>
                  <a:cubicBezTo>
                    <a:pt x="153" y="314"/>
                    <a:pt x="153" y="314"/>
                    <a:pt x="153" y="313"/>
                  </a:cubicBezTo>
                  <a:cubicBezTo>
                    <a:pt x="154" y="312"/>
                    <a:pt x="157" y="310"/>
                    <a:pt x="156" y="309"/>
                  </a:cubicBezTo>
                  <a:cubicBezTo>
                    <a:pt x="153" y="307"/>
                    <a:pt x="153" y="304"/>
                    <a:pt x="154" y="302"/>
                  </a:cubicBezTo>
                  <a:cubicBezTo>
                    <a:pt x="155" y="301"/>
                    <a:pt x="155" y="300"/>
                    <a:pt x="154" y="299"/>
                  </a:cubicBezTo>
                  <a:cubicBezTo>
                    <a:pt x="153" y="299"/>
                    <a:pt x="151" y="299"/>
                    <a:pt x="150" y="299"/>
                  </a:cubicBezTo>
                  <a:cubicBezTo>
                    <a:pt x="149" y="301"/>
                    <a:pt x="146" y="303"/>
                    <a:pt x="144" y="304"/>
                  </a:cubicBezTo>
                  <a:cubicBezTo>
                    <a:pt x="143" y="304"/>
                    <a:pt x="143" y="305"/>
                    <a:pt x="143" y="306"/>
                  </a:cubicBezTo>
                  <a:cubicBezTo>
                    <a:pt x="142" y="311"/>
                    <a:pt x="141" y="315"/>
                    <a:pt x="144" y="320"/>
                  </a:cubicBezTo>
                  <a:cubicBezTo>
                    <a:pt x="145" y="322"/>
                    <a:pt x="145" y="324"/>
                    <a:pt x="146" y="326"/>
                  </a:cubicBezTo>
                  <a:cubicBezTo>
                    <a:pt x="146" y="330"/>
                    <a:pt x="145" y="332"/>
                    <a:pt x="141" y="332"/>
                  </a:cubicBezTo>
                  <a:cubicBezTo>
                    <a:pt x="136" y="332"/>
                    <a:pt x="131" y="334"/>
                    <a:pt x="127" y="336"/>
                  </a:cubicBezTo>
                  <a:cubicBezTo>
                    <a:pt x="124" y="338"/>
                    <a:pt x="123" y="340"/>
                    <a:pt x="122" y="342"/>
                  </a:cubicBezTo>
                  <a:cubicBezTo>
                    <a:pt x="121" y="347"/>
                    <a:pt x="119" y="350"/>
                    <a:pt x="115" y="352"/>
                  </a:cubicBezTo>
                  <a:cubicBezTo>
                    <a:pt x="112" y="353"/>
                    <a:pt x="110" y="355"/>
                    <a:pt x="110" y="358"/>
                  </a:cubicBezTo>
                  <a:cubicBezTo>
                    <a:pt x="109" y="360"/>
                    <a:pt x="108" y="360"/>
                    <a:pt x="107" y="361"/>
                  </a:cubicBezTo>
                  <a:cubicBezTo>
                    <a:pt x="106" y="361"/>
                    <a:pt x="104" y="361"/>
                    <a:pt x="104" y="362"/>
                  </a:cubicBezTo>
                  <a:cubicBezTo>
                    <a:pt x="101" y="365"/>
                    <a:pt x="98" y="366"/>
                    <a:pt x="95" y="364"/>
                  </a:cubicBezTo>
                  <a:cubicBezTo>
                    <a:pt x="93" y="363"/>
                    <a:pt x="92" y="364"/>
                    <a:pt x="92" y="366"/>
                  </a:cubicBezTo>
                  <a:cubicBezTo>
                    <a:pt x="92" y="371"/>
                    <a:pt x="92" y="372"/>
                    <a:pt x="87" y="370"/>
                  </a:cubicBezTo>
                  <a:cubicBezTo>
                    <a:pt x="84" y="370"/>
                    <a:pt x="82" y="370"/>
                    <a:pt x="79" y="371"/>
                  </a:cubicBezTo>
                  <a:cubicBezTo>
                    <a:pt x="78" y="371"/>
                    <a:pt x="77" y="372"/>
                    <a:pt x="77" y="374"/>
                  </a:cubicBezTo>
                  <a:cubicBezTo>
                    <a:pt x="77" y="375"/>
                    <a:pt x="77" y="377"/>
                    <a:pt x="79" y="378"/>
                  </a:cubicBezTo>
                  <a:cubicBezTo>
                    <a:pt x="80" y="378"/>
                    <a:pt x="81" y="378"/>
                    <a:pt x="82" y="378"/>
                  </a:cubicBezTo>
                  <a:cubicBezTo>
                    <a:pt x="85" y="379"/>
                    <a:pt x="88" y="381"/>
                    <a:pt x="90" y="385"/>
                  </a:cubicBezTo>
                  <a:cubicBezTo>
                    <a:pt x="91" y="387"/>
                    <a:pt x="93" y="388"/>
                    <a:pt x="95" y="390"/>
                  </a:cubicBezTo>
                  <a:cubicBezTo>
                    <a:pt x="95" y="393"/>
                    <a:pt x="95" y="396"/>
                    <a:pt x="95" y="399"/>
                  </a:cubicBezTo>
                  <a:cubicBezTo>
                    <a:pt x="95" y="402"/>
                    <a:pt x="94" y="404"/>
                    <a:pt x="94" y="407"/>
                  </a:cubicBezTo>
                  <a:cubicBezTo>
                    <a:pt x="93" y="409"/>
                    <a:pt x="92" y="410"/>
                    <a:pt x="90" y="410"/>
                  </a:cubicBezTo>
                  <a:cubicBezTo>
                    <a:pt x="84" y="409"/>
                    <a:pt x="77" y="410"/>
                    <a:pt x="71" y="408"/>
                  </a:cubicBezTo>
                  <a:cubicBezTo>
                    <a:pt x="65" y="407"/>
                    <a:pt x="59" y="406"/>
                    <a:pt x="54" y="410"/>
                  </a:cubicBezTo>
                  <a:cubicBezTo>
                    <a:pt x="52" y="412"/>
                    <a:pt x="51" y="413"/>
                    <a:pt x="52" y="415"/>
                  </a:cubicBezTo>
                  <a:cubicBezTo>
                    <a:pt x="53" y="422"/>
                    <a:pt x="54" y="430"/>
                    <a:pt x="50" y="437"/>
                  </a:cubicBezTo>
                  <a:cubicBezTo>
                    <a:pt x="48" y="440"/>
                    <a:pt x="48" y="444"/>
                    <a:pt x="51" y="447"/>
                  </a:cubicBezTo>
                  <a:cubicBezTo>
                    <a:pt x="51" y="448"/>
                    <a:pt x="52" y="449"/>
                    <a:pt x="52" y="450"/>
                  </a:cubicBezTo>
                  <a:cubicBezTo>
                    <a:pt x="52" y="452"/>
                    <a:pt x="51" y="454"/>
                    <a:pt x="53" y="455"/>
                  </a:cubicBezTo>
                  <a:cubicBezTo>
                    <a:pt x="54" y="456"/>
                    <a:pt x="56" y="456"/>
                    <a:pt x="58" y="456"/>
                  </a:cubicBezTo>
                  <a:cubicBezTo>
                    <a:pt x="62" y="455"/>
                    <a:pt x="64" y="457"/>
                    <a:pt x="66" y="460"/>
                  </a:cubicBezTo>
                  <a:cubicBezTo>
                    <a:pt x="68" y="463"/>
                    <a:pt x="70" y="464"/>
                    <a:pt x="73" y="462"/>
                  </a:cubicBezTo>
                  <a:cubicBezTo>
                    <a:pt x="77" y="459"/>
                    <a:pt x="81" y="458"/>
                    <a:pt x="86" y="458"/>
                  </a:cubicBezTo>
                  <a:cubicBezTo>
                    <a:pt x="88" y="458"/>
                    <a:pt x="89" y="458"/>
                    <a:pt x="91" y="457"/>
                  </a:cubicBezTo>
                  <a:cubicBezTo>
                    <a:pt x="96" y="454"/>
                    <a:pt x="100" y="450"/>
                    <a:pt x="103" y="445"/>
                  </a:cubicBezTo>
                  <a:cubicBezTo>
                    <a:pt x="103" y="444"/>
                    <a:pt x="103" y="443"/>
                    <a:pt x="102" y="442"/>
                  </a:cubicBezTo>
                  <a:cubicBezTo>
                    <a:pt x="101" y="439"/>
                    <a:pt x="101" y="437"/>
                    <a:pt x="103" y="435"/>
                  </a:cubicBezTo>
                  <a:cubicBezTo>
                    <a:pt x="106" y="431"/>
                    <a:pt x="109" y="428"/>
                    <a:pt x="114" y="426"/>
                  </a:cubicBezTo>
                  <a:cubicBezTo>
                    <a:pt x="117" y="425"/>
                    <a:pt x="118" y="422"/>
                    <a:pt x="118" y="419"/>
                  </a:cubicBezTo>
                  <a:cubicBezTo>
                    <a:pt x="118" y="416"/>
                    <a:pt x="119" y="413"/>
                    <a:pt x="120" y="411"/>
                  </a:cubicBezTo>
                  <a:cubicBezTo>
                    <a:pt x="121" y="411"/>
                    <a:pt x="121" y="411"/>
                    <a:pt x="121" y="411"/>
                  </a:cubicBezTo>
                  <a:cubicBezTo>
                    <a:pt x="123" y="411"/>
                    <a:pt x="125" y="411"/>
                    <a:pt x="127" y="411"/>
                  </a:cubicBezTo>
                  <a:cubicBezTo>
                    <a:pt x="129" y="411"/>
                    <a:pt x="131" y="412"/>
                    <a:pt x="133" y="413"/>
                  </a:cubicBezTo>
                  <a:cubicBezTo>
                    <a:pt x="134" y="414"/>
                    <a:pt x="136" y="413"/>
                    <a:pt x="137" y="412"/>
                  </a:cubicBezTo>
                  <a:cubicBezTo>
                    <a:pt x="139" y="410"/>
                    <a:pt x="142" y="408"/>
                    <a:pt x="145" y="406"/>
                  </a:cubicBezTo>
                  <a:cubicBezTo>
                    <a:pt x="149" y="403"/>
                    <a:pt x="154" y="403"/>
                    <a:pt x="156" y="408"/>
                  </a:cubicBezTo>
                  <a:cubicBezTo>
                    <a:pt x="160" y="415"/>
                    <a:pt x="166" y="419"/>
                    <a:pt x="170" y="424"/>
                  </a:cubicBezTo>
                  <a:cubicBezTo>
                    <a:pt x="171" y="425"/>
                    <a:pt x="173" y="426"/>
                    <a:pt x="174" y="426"/>
                  </a:cubicBezTo>
                  <a:cubicBezTo>
                    <a:pt x="175" y="427"/>
                    <a:pt x="175" y="427"/>
                    <a:pt x="176" y="427"/>
                  </a:cubicBezTo>
                  <a:cubicBezTo>
                    <a:pt x="176" y="427"/>
                    <a:pt x="177" y="427"/>
                    <a:pt x="177" y="427"/>
                  </a:cubicBezTo>
                  <a:cubicBezTo>
                    <a:pt x="177" y="427"/>
                    <a:pt x="178" y="427"/>
                    <a:pt x="178" y="428"/>
                  </a:cubicBezTo>
                  <a:cubicBezTo>
                    <a:pt x="178" y="428"/>
                    <a:pt x="179" y="428"/>
                    <a:pt x="179" y="428"/>
                  </a:cubicBezTo>
                  <a:cubicBezTo>
                    <a:pt x="179" y="428"/>
                    <a:pt x="180" y="428"/>
                    <a:pt x="180" y="429"/>
                  </a:cubicBezTo>
                  <a:cubicBezTo>
                    <a:pt x="180" y="429"/>
                    <a:pt x="180" y="429"/>
                    <a:pt x="180" y="429"/>
                  </a:cubicBezTo>
                  <a:cubicBezTo>
                    <a:pt x="180" y="429"/>
                    <a:pt x="180" y="429"/>
                    <a:pt x="180" y="429"/>
                  </a:cubicBezTo>
                  <a:cubicBezTo>
                    <a:pt x="180" y="429"/>
                    <a:pt x="180" y="429"/>
                    <a:pt x="180" y="429"/>
                  </a:cubicBezTo>
                  <a:cubicBezTo>
                    <a:pt x="180" y="429"/>
                    <a:pt x="180" y="429"/>
                    <a:pt x="180" y="429"/>
                  </a:cubicBezTo>
                  <a:cubicBezTo>
                    <a:pt x="183" y="431"/>
                    <a:pt x="185" y="433"/>
                    <a:pt x="188" y="435"/>
                  </a:cubicBezTo>
                  <a:cubicBezTo>
                    <a:pt x="190" y="437"/>
                    <a:pt x="192" y="441"/>
                    <a:pt x="191" y="444"/>
                  </a:cubicBezTo>
                  <a:cubicBezTo>
                    <a:pt x="190" y="448"/>
                    <a:pt x="187" y="448"/>
                    <a:pt x="184" y="449"/>
                  </a:cubicBezTo>
                  <a:cubicBezTo>
                    <a:pt x="181" y="449"/>
                    <a:pt x="177" y="450"/>
                    <a:pt x="174" y="449"/>
                  </a:cubicBezTo>
                  <a:cubicBezTo>
                    <a:pt x="173" y="449"/>
                    <a:pt x="172" y="450"/>
                    <a:pt x="172" y="451"/>
                  </a:cubicBezTo>
                  <a:cubicBezTo>
                    <a:pt x="172" y="452"/>
                    <a:pt x="172" y="453"/>
                    <a:pt x="173" y="453"/>
                  </a:cubicBezTo>
                  <a:cubicBezTo>
                    <a:pt x="176" y="455"/>
                    <a:pt x="179" y="456"/>
                    <a:pt x="182" y="458"/>
                  </a:cubicBezTo>
                  <a:cubicBezTo>
                    <a:pt x="186" y="460"/>
                    <a:pt x="187" y="459"/>
                    <a:pt x="187" y="455"/>
                  </a:cubicBezTo>
                  <a:cubicBezTo>
                    <a:pt x="187" y="453"/>
                    <a:pt x="188" y="451"/>
                    <a:pt x="190" y="451"/>
                  </a:cubicBezTo>
                  <a:cubicBezTo>
                    <a:pt x="192" y="451"/>
                    <a:pt x="194" y="450"/>
                    <a:pt x="195" y="448"/>
                  </a:cubicBezTo>
                  <a:cubicBezTo>
                    <a:pt x="196" y="444"/>
                    <a:pt x="199" y="441"/>
                    <a:pt x="196" y="437"/>
                  </a:cubicBezTo>
                  <a:cubicBezTo>
                    <a:pt x="196" y="436"/>
                    <a:pt x="196" y="436"/>
                    <a:pt x="196" y="435"/>
                  </a:cubicBezTo>
                  <a:cubicBezTo>
                    <a:pt x="196" y="433"/>
                    <a:pt x="198" y="432"/>
                    <a:pt x="200" y="433"/>
                  </a:cubicBezTo>
                  <a:cubicBezTo>
                    <a:pt x="201" y="434"/>
                    <a:pt x="201" y="434"/>
                    <a:pt x="201" y="434"/>
                  </a:cubicBezTo>
                  <a:cubicBezTo>
                    <a:pt x="202" y="435"/>
                    <a:pt x="203" y="436"/>
                    <a:pt x="204" y="435"/>
                  </a:cubicBezTo>
                  <a:cubicBezTo>
                    <a:pt x="205" y="434"/>
                    <a:pt x="205" y="433"/>
                    <a:pt x="204" y="432"/>
                  </a:cubicBezTo>
                  <a:cubicBezTo>
                    <a:pt x="203" y="431"/>
                    <a:pt x="202" y="431"/>
                    <a:pt x="202" y="430"/>
                  </a:cubicBezTo>
                  <a:cubicBezTo>
                    <a:pt x="198" y="427"/>
                    <a:pt x="192" y="426"/>
                    <a:pt x="189" y="421"/>
                  </a:cubicBezTo>
                  <a:cubicBezTo>
                    <a:pt x="189" y="421"/>
                    <a:pt x="188" y="420"/>
                    <a:pt x="187" y="420"/>
                  </a:cubicBezTo>
                  <a:cubicBezTo>
                    <a:pt x="185" y="420"/>
                    <a:pt x="183" y="418"/>
                    <a:pt x="181" y="417"/>
                  </a:cubicBezTo>
                  <a:cubicBezTo>
                    <a:pt x="178" y="413"/>
                    <a:pt x="176" y="408"/>
                    <a:pt x="171" y="405"/>
                  </a:cubicBezTo>
                  <a:cubicBezTo>
                    <a:pt x="168" y="404"/>
                    <a:pt x="168" y="401"/>
                    <a:pt x="169" y="398"/>
                  </a:cubicBezTo>
                  <a:cubicBezTo>
                    <a:pt x="169" y="396"/>
                    <a:pt x="171" y="395"/>
                    <a:pt x="172" y="395"/>
                  </a:cubicBezTo>
                  <a:cubicBezTo>
                    <a:pt x="174" y="394"/>
                    <a:pt x="175" y="396"/>
                    <a:pt x="175" y="397"/>
                  </a:cubicBezTo>
                  <a:cubicBezTo>
                    <a:pt x="175" y="399"/>
                    <a:pt x="177" y="400"/>
                    <a:pt x="179" y="400"/>
                  </a:cubicBezTo>
                  <a:cubicBezTo>
                    <a:pt x="181" y="401"/>
                    <a:pt x="183" y="401"/>
                    <a:pt x="184" y="403"/>
                  </a:cubicBezTo>
                  <a:cubicBezTo>
                    <a:pt x="185" y="407"/>
                    <a:pt x="189" y="409"/>
                    <a:pt x="193" y="411"/>
                  </a:cubicBezTo>
                  <a:cubicBezTo>
                    <a:pt x="196" y="413"/>
                    <a:pt x="200" y="415"/>
                    <a:pt x="204" y="416"/>
                  </a:cubicBezTo>
                  <a:cubicBezTo>
                    <a:pt x="208" y="420"/>
                    <a:pt x="210" y="425"/>
                    <a:pt x="209" y="431"/>
                  </a:cubicBezTo>
                  <a:cubicBezTo>
                    <a:pt x="209" y="432"/>
                    <a:pt x="210" y="433"/>
                    <a:pt x="211" y="434"/>
                  </a:cubicBezTo>
                  <a:cubicBezTo>
                    <a:pt x="212" y="439"/>
                    <a:pt x="216" y="441"/>
                    <a:pt x="218" y="444"/>
                  </a:cubicBezTo>
                  <a:cubicBezTo>
                    <a:pt x="219" y="445"/>
                    <a:pt x="222" y="447"/>
                    <a:pt x="217" y="447"/>
                  </a:cubicBezTo>
                  <a:cubicBezTo>
                    <a:pt x="217" y="447"/>
                    <a:pt x="217" y="449"/>
                    <a:pt x="218" y="449"/>
                  </a:cubicBezTo>
                  <a:cubicBezTo>
                    <a:pt x="221" y="451"/>
                    <a:pt x="223" y="453"/>
                    <a:pt x="224" y="456"/>
                  </a:cubicBezTo>
                  <a:cubicBezTo>
                    <a:pt x="225" y="458"/>
                    <a:pt x="227" y="459"/>
                    <a:pt x="228" y="459"/>
                  </a:cubicBezTo>
                  <a:cubicBezTo>
                    <a:pt x="230" y="459"/>
                    <a:pt x="233" y="460"/>
                    <a:pt x="232" y="456"/>
                  </a:cubicBezTo>
                  <a:cubicBezTo>
                    <a:pt x="232" y="454"/>
                    <a:pt x="233" y="452"/>
                    <a:pt x="236" y="451"/>
                  </a:cubicBezTo>
                  <a:cubicBezTo>
                    <a:pt x="240" y="450"/>
                    <a:pt x="241" y="447"/>
                    <a:pt x="237" y="444"/>
                  </a:cubicBezTo>
                  <a:cubicBezTo>
                    <a:pt x="233" y="442"/>
                    <a:pt x="231" y="438"/>
                    <a:pt x="229" y="435"/>
                  </a:cubicBezTo>
                  <a:cubicBezTo>
                    <a:pt x="229" y="434"/>
                    <a:pt x="228" y="434"/>
                    <a:pt x="229" y="433"/>
                  </a:cubicBezTo>
                  <a:cubicBezTo>
                    <a:pt x="231" y="434"/>
                    <a:pt x="234" y="436"/>
                    <a:pt x="236" y="433"/>
                  </a:cubicBezTo>
                  <a:cubicBezTo>
                    <a:pt x="237" y="430"/>
                    <a:pt x="238" y="430"/>
                    <a:pt x="241" y="429"/>
                  </a:cubicBezTo>
                  <a:cubicBezTo>
                    <a:pt x="247" y="427"/>
                    <a:pt x="250" y="430"/>
                    <a:pt x="249" y="436"/>
                  </a:cubicBezTo>
                  <a:cubicBezTo>
                    <a:pt x="248" y="441"/>
                    <a:pt x="248" y="441"/>
                    <a:pt x="252" y="443"/>
                  </a:cubicBezTo>
                  <a:cubicBezTo>
                    <a:pt x="252" y="443"/>
                    <a:pt x="252" y="443"/>
                    <a:pt x="252" y="444"/>
                  </a:cubicBezTo>
                  <a:cubicBezTo>
                    <a:pt x="252" y="445"/>
                    <a:pt x="249" y="445"/>
                    <a:pt x="248" y="447"/>
                  </a:cubicBezTo>
                  <a:cubicBezTo>
                    <a:pt x="251" y="448"/>
                    <a:pt x="253" y="451"/>
                    <a:pt x="254" y="453"/>
                  </a:cubicBezTo>
                  <a:cubicBezTo>
                    <a:pt x="258" y="459"/>
                    <a:pt x="264" y="459"/>
                    <a:pt x="269" y="462"/>
                  </a:cubicBezTo>
                  <a:cubicBezTo>
                    <a:pt x="273" y="463"/>
                    <a:pt x="276" y="460"/>
                    <a:pt x="278" y="458"/>
                  </a:cubicBezTo>
                  <a:cubicBezTo>
                    <a:pt x="279" y="458"/>
                    <a:pt x="279" y="458"/>
                    <a:pt x="279" y="458"/>
                  </a:cubicBezTo>
                  <a:cubicBezTo>
                    <a:pt x="280" y="458"/>
                    <a:pt x="280" y="458"/>
                    <a:pt x="280" y="458"/>
                  </a:cubicBezTo>
                  <a:cubicBezTo>
                    <a:pt x="282" y="459"/>
                    <a:pt x="284" y="460"/>
                    <a:pt x="286" y="461"/>
                  </a:cubicBezTo>
                  <a:cubicBezTo>
                    <a:pt x="290" y="464"/>
                    <a:pt x="294" y="463"/>
                    <a:pt x="297" y="459"/>
                  </a:cubicBezTo>
                  <a:cubicBezTo>
                    <a:pt x="299" y="458"/>
                    <a:pt x="300" y="458"/>
                    <a:pt x="302" y="458"/>
                  </a:cubicBezTo>
                  <a:cubicBezTo>
                    <a:pt x="303" y="458"/>
                    <a:pt x="303" y="458"/>
                    <a:pt x="304" y="458"/>
                  </a:cubicBezTo>
                  <a:cubicBezTo>
                    <a:pt x="305" y="459"/>
                    <a:pt x="306" y="460"/>
                    <a:pt x="306" y="462"/>
                  </a:cubicBezTo>
                  <a:cubicBezTo>
                    <a:pt x="306" y="463"/>
                    <a:pt x="306" y="465"/>
                    <a:pt x="307" y="466"/>
                  </a:cubicBezTo>
                  <a:cubicBezTo>
                    <a:pt x="307" y="470"/>
                    <a:pt x="306" y="473"/>
                    <a:pt x="305" y="477"/>
                  </a:cubicBezTo>
                  <a:cubicBezTo>
                    <a:pt x="304" y="480"/>
                    <a:pt x="302" y="483"/>
                    <a:pt x="302" y="486"/>
                  </a:cubicBezTo>
                  <a:cubicBezTo>
                    <a:pt x="301" y="488"/>
                    <a:pt x="301" y="489"/>
                    <a:pt x="300" y="490"/>
                  </a:cubicBezTo>
                  <a:cubicBezTo>
                    <a:pt x="300" y="491"/>
                    <a:pt x="300" y="491"/>
                    <a:pt x="300" y="491"/>
                  </a:cubicBezTo>
                  <a:cubicBezTo>
                    <a:pt x="299" y="491"/>
                    <a:pt x="299" y="492"/>
                    <a:pt x="298" y="493"/>
                  </a:cubicBezTo>
                  <a:cubicBezTo>
                    <a:pt x="295" y="495"/>
                    <a:pt x="291" y="494"/>
                    <a:pt x="287" y="494"/>
                  </a:cubicBezTo>
                  <a:cubicBezTo>
                    <a:pt x="282" y="492"/>
                    <a:pt x="277" y="492"/>
                    <a:pt x="272" y="495"/>
                  </a:cubicBezTo>
                  <a:cubicBezTo>
                    <a:pt x="271" y="495"/>
                    <a:pt x="270" y="496"/>
                    <a:pt x="269" y="495"/>
                  </a:cubicBezTo>
                  <a:cubicBezTo>
                    <a:pt x="258" y="494"/>
                    <a:pt x="247" y="491"/>
                    <a:pt x="236" y="487"/>
                  </a:cubicBezTo>
                  <a:cubicBezTo>
                    <a:pt x="234" y="485"/>
                    <a:pt x="231" y="484"/>
                    <a:pt x="228" y="484"/>
                  </a:cubicBezTo>
                  <a:cubicBezTo>
                    <a:pt x="221" y="482"/>
                    <a:pt x="215" y="487"/>
                    <a:pt x="216" y="494"/>
                  </a:cubicBezTo>
                  <a:cubicBezTo>
                    <a:pt x="217" y="500"/>
                    <a:pt x="214" y="502"/>
                    <a:pt x="208" y="501"/>
                  </a:cubicBezTo>
                  <a:cubicBezTo>
                    <a:pt x="208" y="499"/>
                    <a:pt x="207" y="499"/>
                    <a:pt x="206" y="499"/>
                  </a:cubicBezTo>
                  <a:cubicBezTo>
                    <a:pt x="204" y="497"/>
                    <a:pt x="202" y="496"/>
                    <a:pt x="200" y="496"/>
                  </a:cubicBezTo>
                  <a:cubicBezTo>
                    <a:pt x="198" y="495"/>
                    <a:pt x="197" y="494"/>
                    <a:pt x="195" y="494"/>
                  </a:cubicBezTo>
                  <a:cubicBezTo>
                    <a:pt x="193" y="494"/>
                    <a:pt x="191" y="493"/>
                    <a:pt x="190" y="491"/>
                  </a:cubicBezTo>
                  <a:cubicBezTo>
                    <a:pt x="189" y="488"/>
                    <a:pt x="187" y="486"/>
                    <a:pt x="184" y="485"/>
                  </a:cubicBezTo>
                  <a:cubicBezTo>
                    <a:pt x="179" y="484"/>
                    <a:pt x="175" y="483"/>
                    <a:pt x="170" y="484"/>
                  </a:cubicBezTo>
                  <a:cubicBezTo>
                    <a:pt x="167" y="483"/>
                    <a:pt x="165" y="481"/>
                    <a:pt x="163" y="479"/>
                  </a:cubicBezTo>
                  <a:cubicBezTo>
                    <a:pt x="158" y="477"/>
                    <a:pt x="158" y="477"/>
                    <a:pt x="162" y="473"/>
                  </a:cubicBezTo>
                  <a:cubicBezTo>
                    <a:pt x="164" y="471"/>
                    <a:pt x="165" y="469"/>
                    <a:pt x="163" y="466"/>
                  </a:cubicBezTo>
                  <a:cubicBezTo>
                    <a:pt x="161" y="464"/>
                    <a:pt x="161" y="462"/>
                    <a:pt x="162" y="460"/>
                  </a:cubicBezTo>
                  <a:cubicBezTo>
                    <a:pt x="163" y="459"/>
                    <a:pt x="163" y="458"/>
                    <a:pt x="162" y="457"/>
                  </a:cubicBezTo>
                  <a:cubicBezTo>
                    <a:pt x="158" y="456"/>
                    <a:pt x="154" y="454"/>
                    <a:pt x="149" y="457"/>
                  </a:cubicBezTo>
                  <a:cubicBezTo>
                    <a:pt x="148" y="457"/>
                    <a:pt x="147" y="457"/>
                    <a:pt x="146" y="457"/>
                  </a:cubicBezTo>
                  <a:cubicBezTo>
                    <a:pt x="136" y="457"/>
                    <a:pt x="127" y="458"/>
                    <a:pt x="117" y="459"/>
                  </a:cubicBezTo>
                  <a:cubicBezTo>
                    <a:pt x="108" y="459"/>
                    <a:pt x="101" y="464"/>
                    <a:pt x="94" y="468"/>
                  </a:cubicBezTo>
                  <a:cubicBezTo>
                    <a:pt x="92" y="469"/>
                    <a:pt x="90" y="470"/>
                    <a:pt x="88" y="469"/>
                  </a:cubicBezTo>
                  <a:cubicBezTo>
                    <a:pt x="86" y="468"/>
                    <a:pt x="84" y="467"/>
                    <a:pt x="82" y="468"/>
                  </a:cubicBezTo>
                  <a:cubicBezTo>
                    <a:pt x="78" y="469"/>
                    <a:pt x="75" y="469"/>
                    <a:pt x="73" y="466"/>
                  </a:cubicBezTo>
                  <a:cubicBezTo>
                    <a:pt x="71" y="464"/>
                    <a:pt x="69" y="465"/>
                    <a:pt x="68" y="467"/>
                  </a:cubicBezTo>
                  <a:cubicBezTo>
                    <a:pt x="68" y="468"/>
                    <a:pt x="67" y="468"/>
                    <a:pt x="67" y="469"/>
                  </a:cubicBezTo>
                  <a:cubicBezTo>
                    <a:pt x="66" y="474"/>
                    <a:pt x="63" y="477"/>
                    <a:pt x="58" y="480"/>
                  </a:cubicBezTo>
                  <a:cubicBezTo>
                    <a:pt x="50" y="483"/>
                    <a:pt x="46" y="491"/>
                    <a:pt x="46" y="500"/>
                  </a:cubicBezTo>
                  <a:cubicBezTo>
                    <a:pt x="46" y="503"/>
                    <a:pt x="45" y="505"/>
                    <a:pt x="44" y="508"/>
                  </a:cubicBezTo>
                  <a:cubicBezTo>
                    <a:pt x="40" y="511"/>
                    <a:pt x="37" y="514"/>
                    <a:pt x="32" y="516"/>
                  </a:cubicBezTo>
                  <a:cubicBezTo>
                    <a:pt x="31" y="516"/>
                    <a:pt x="29" y="516"/>
                    <a:pt x="28" y="518"/>
                  </a:cubicBezTo>
                  <a:cubicBezTo>
                    <a:pt x="25" y="524"/>
                    <a:pt x="19" y="527"/>
                    <a:pt x="16" y="533"/>
                  </a:cubicBezTo>
                  <a:cubicBezTo>
                    <a:pt x="13" y="540"/>
                    <a:pt x="8" y="546"/>
                    <a:pt x="5" y="552"/>
                  </a:cubicBezTo>
                  <a:cubicBezTo>
                    <a:pt x="3" y="555"/>
                    <a:pt x="1" y="559"/>
                    <a:pt x="4" y="562"/>
                  </a:cubicBezTo>
                  <a:cubicBezTo>
                    <a:pt x="6" y="564"/>
                    <a:pt x="7" y="566"/>
                    <a:pt x="6" y="569"/>
                  </a:cubicBezTo>
                  <a:cubicBezTo>
                    <a:pt x="6" y="570"/>
                    <a:pt x="6" y="571"/>
                    <a:pt x="6" y="571"/>
                  </a:cubicBezTo>
                  <a:cubicBezTo>
                    <a:pt x="6" y="574"/>
                    <a:pt x="8" y="577"/>
                    <a:pt x="7" y="580"/>
                  </a:cubicBezTo>
                  <a:cubicBezTo>
                    <a:pt x="7" y="582"/>
                    <a:pt x="6" y="583"/>
                    <a:pt x="6" y="585"/>
                  </a:cubicBezTo>
                  <a:cubicBezTo>
                    <a:pt x="6" y="586"/>
                    <a:pt x="6" y="586"/>
                    <a:pt x="6" y="587"/>
                  </a:cubicBezTo>
                  <a:cubicBezTo>
                    <a:pt x="5" y="587"/>
                    <a:pt x="5" y="588"/>
                    <a:pt x="5" y="589"/>
                  </a:cubicBezTo>
                  <a:cubicBezTo>
                    <a:pt x="5" y="589"/>
                    <a:pt x="5" y="590"/>
                    <a:pt x="5" y="591"/>
                  </a:cubicBezTo>
                  <a:cubicBezTo>
                    <a:pt x="4" y="591"/>
                    <a:pt x="4" y="592"/>
                    <a:pt x="4" y="593"/>
                  </a:cubicBezTo>
                  <a:cubicBezTo>
                    <a:pt x="4" y="593"/>
                    <a:pt x="4" y="593"/>
                    <a:pt x="4" y="593"/>
                  </a:cubicBezTo>
                  <a:cubicBezTo>
                    <a:pt x="3" y="594"/>
                    <a:pt x="3" y="594"/>
                    <a:pt x="3" y="594"/>
                  </a:cubicBezTo>
                  <a:cubicBezTo>
                    <a:pt x="2" y="595"/>
                    <a:pt x="2" y="596"/>
                    <a:pt x="2" y="596"/>
                  </a:cubicBezTo>
                  <a:cubicBezTo>
                    <a:pt x="1" y="597"/>
                    <a:pt x="1" y="597"/>
                    <a:pt x="1" y="597"/>
                  </a:cubicBezTo>
                  <a:cubicBezTo>
                    <a:pt x="1" y="597"/>
                    <a:pt x="1" y="597"/>
                    <a:pt x="1" y="597"/>
                  </a:cubicBezTo>
                  <a:cubicBezTo>
                    <a:pt x="1" y="597"/>
                    <a:pt x="1" y="597"/>
                    <a:pt x="1" y="598"/>
                  </a:cubicBezTo>
                  <a:cubicBezTo>
                    <a:pt x="1" y="597"/>
                    <a:pt x="1" y="597"/>
                    <a:pt x="1" y="597"/>
                  </a:cubicBezTo>
                  <a:cubicBezTo>
                    <a:pt x="0" y="598"/>
                    <a:pt x="0" y="599"/>
                    <a:pt x="1" y="599"/>
                  </a:cubicBezTo>
                  <a:cubicBezTo>
                    <a:pt x="1" y="599"/>
                    <a:pt x="1" y="600"/>
                    <a:pt x="1" y="600"/>
                  </a:cubicBezTo>
                  <a:cubicBezTo>
                    <a:pt x="1" y="601"/>
                    <a:pt x="1" y="601"/>
                    <a:pt x="2" y="601"/>
                  </a:cubicBezTo>
                  <a:cubicBezTo>
                    <a:pt x="2" y="601"/>
                    <a:pt x="2" y="601"/>
                    <a:pt x="2" y="601"/>
                  </a:cubicBezTo>
                  <a:cubicBezTo>
                    <a:pt x="3" y="603"/>
                    <a:pt x="4" y="605"/>
                    <a:pt x="3" y="608"/>
                  </a:cubicBezTo>
                  <a:cubicBezTo>
                    <a:pt x="2" y="612"/>
                    <a:pt x="4" y="615"/>
                    <a:pt x="7" y="616"/>
                  </a:cubicBezTo>
                  <a:cubicBezTo>
                    <a:pt x="11" y="617"/>
                    <a:pt x="13" y="620"/>
                    <a:pt x="15" y="623"/>
                  </a:cubicBezTo>
                  <a:cubicBezTo>
                    <a:pt x="16" y="625"/>
                    <a:pt x="18" y="627"/>
                    <a:pt x="20" y="628"/>
                  </a:cubicBezTo>
                  <a:cubicBezTo>
                    <a:pt x="22" y="630"/>
                    <a:pt x="24" y="633"/>
                    <a:pt x="25" y="636"/>
                  </a:cubicBezTo>
                  <a:cubicBezTo>
                    <a:pt x="26" y="641"/>
                    <a:pt x="28" y="645"/>
                    <a:pt x="33" y="647"/>
                  </a:cubicBezTo>
                  <a:cubicBezTo>
                    <a:pt x="36" y="648"/>
                    <a:pt x="38" y="649"/>
                    <a:pt x="40" y="651"/>
                  </a:cubicBezTo>
                  <a:cubicBezTo>
                    <a:pt x="44" y="654"/>
                    <a:pt x="49" y="658"/>
                    <a:pt x="54" y="661"/>
                  </a:cubicBezTo>
                  <a:cubicBezTo>
                    <a:pt x="56" y="662"/>
                    <a:pt x="59" y="663"/>
                    <a:pt x="62" y="661"/>
                  </a:cubicBezTo>
                  <a:cubicBezTo>
                    <a:pt x="64" y="660"/>
                    <a:pt x="66" y="659"/>
                    <a:pt x="68" y="659"/>
                  </a:cubicBezTo>
                  <a:cubicBezTo>
                    <a:pt x="74" y="657"/>
                    <a:pt x="79" y="658"/>
                    <a:pt x="84" y="658"/>
                  </a:cubicBezTo>
                  <a:cubicBezTo>
                    <a:pt x="89" y="660"/>
                    <a:pt x="94" y="660"/>
                    <a:pt x="99" y="657"/>
                  </a:cubicBezTo>
                  <a:cubicBezTo>
                    <a:pt x="105" y="654"/>
                    <a:pt x="111" y="651"/>
                    <a:pt x="118" y="650"/>
                  </a:cubicBezTo>
                  <a:cubicBezTo>
                    <a:pt x="125" y="649"/>
                    <a:pt x="130" y="652"/>
                    <a:pt x="133" y="658"/>
                  </a:cubicBezTo>
                  <a:cubicBezTo>
                    <a:pt x="134" y="663"/>
                    <a:pt x="135" y="663"/>
                    <a:pt x="140" y="664"/>
                  </a:cubicBezTo>
                  <a:cubicBezTo>
                    <a:pt x="142" y="664"/>
                    <a:pt x="145" y="663"/>
                    <a:pt x="147" y="662"/>
                  </a:cubicBezTo>
                  <a:cubicBezTo>
                    <a:pt x="150" y="662"/>
                    <a:pt x="152" y="660"/>
                    <a:pt x="154" y="663"/>
                  </a:cubicBezTo>
                  <a:cubicBezTo>
                    <a:pt x="156" y="665"/>
                    <a:pt x="158" y="666"/>
                    <a:pt x="159" y="669"/>
                  </a:cubicBezTo>
                  <a:cubicBezTo>
                    <a:pt x="160" y="670"/>
                    <a:pt x="160" y="672"/>
                    <a:pt x="160" y="673"/>
                  </a:cubicBezTo>
                  <a:cubicBezTo>
                    <a:pt x="157" y="679"/>
                    <a:pt x="157" y="686"/>
                    <a:pt x="155" y="692"/>
                  </a:cubicBezTo>
                  <a:cubicBezTo>
                    <a:pt x="155" y="692"/>
                    <a:pt x="155" y="692"/>
                    <a:pt x="155" y="692"/>
                  </a:cubicBezTo>
                  <a:cubicBezTo>
                    <a:pt x="154" y="693"/>
                    <a:pt x="153" y="693"/>
                    <a:pt x="154" y="695"/>
                  </a:cubicBezTo>
                  <a:cubicBezTo>
                    <a:pt x="154" y="695"/>
                    <a:pt x="154" y="696"/>
                    <a:pt x="154" y="697"/>
                  </a:cubicBezTo>
                  <a:cubicBezTo>
                    <a:pt x="154" y="697"/>
                    <a:pt x="155" y="698"/>
                    <a:pt x="155" y="698"/>
                  </a:cubicBezTo>
                  <a:cubicBezTo>
                    <a:pt x="155" y="698"/>
                    <a:pt x="156" y="699"/>
                    <a:pt x="156" y="700"/>
                  </a:cubicBezTo>
                  <a:cubicBezTo>
                    <a:pt x="158" y="705"/>
                    <a:pt x="163" y="709"/>
                    <a:pt x="167" y="713"/>
                  </a:cubicBezTo>
                  <a:cubicBezTo>
                    <a:pt x="169" y="715"/>
                    <a:pt x="171" y="717"/>
                    <a:pt x="172" y="720"/>
                  </a:cubicBezTo>
                  <a:cubicBezTo>
                    <a:pt x="173" y="724"/>
                    <a:pt x="175" y="727"/>
                    <a:pt x="177" y="731"/>
                  </a:cubicBezTo>
                  <a:cubicBezTo>
                    <a:pt x="178" y="735"/>
                    <a:pt x="180" y="739"/>
                    <a:pt x="178" y="743"/>
                  </a:cubicBezTo>
                  <a:cubicBezTo>
                    <a:pt x="178" y="744"/>
                    <a:pt x="178" y="745"/>
                    <a:pt x="179" y="745"/>
                  </a:cubicBezTo>
                  <a:cubicBezTo>
                    <a:pt x="179" y="746"/>
                    <a:pt x="179" y="746"/>
                    <a:pt x="179" y="747"/>
                  </a:cubicBezTo>
                  <a:cubicBezTo>
                    <a:pt x="179" y="747"/>
                    <a:pt x="179" y="747"/>
                    <a:pt x="179" y="747"/>
                  </a:cubicBezTo>
                  <a:cubicBezTo>
                    <a:pt x="179" y="747"/>
                    <a:pt x="179" y="747"/>
                    <a:pt x="179" y="747"/>
                  </a:cubicBezTo>
                  <a:cubicBezTo>
                    <a:pt x="179" y="748"/>
                    <a:pt x="179" y="748"/>
                    <a:pt x="180" y="749"/>
                  </a:cubicBezTo>
                  <a:cubicBezTo>
                    <a:pt x="180" y="749"/>
                    <a:pt x="180" y="749"/>
                    <a:pt x="180" y="750"/>
                  </a:cubicBezTo>
                  <a:cubicBezTo>
                    <a:pt x="180" y="750"/>
                    <a:pt x="181" y="750"/>
                    <a:pt x="181" y="751"/>
                  </a:cubicBezTo>
                  <a:cubicBezTo>
                    <a:pt x="181" y="751"/>
                    <a:pt x="181" y="751"/>
                    <a:pt x="181" y="752"/>
                  </a:cubicBezTo>
                  <a:cubicBezTo>
                    <a:pt x="181" y="752"/>
                    <a:pt x="181" y="752"/>
                    <a:pt x="182" y="753"/>
                  </a:cubicBezTo>
                  <a:cubicBezTo>
                    <a:pt x="182" y="753"/>
                    <a:pt x="182" y="754"/>
                    <a:pt x="182" y="755"/>
                  </a:cubicBezTo>
                  <a:cubicBezTo>
                    <a:pt x="183" y="759"/>
                    <a:pt x="181" y="763"/>
                    <a:pt x="177" y="767"/>
                  </a:cubicBezTo>
                  <a:cubicBezTo>
                    <a:pt x="175" y="768"/>
                    <a:pt x="174" y="769"/>
                    <a:pt x="173" y="771"/>
                  </a:cubicBezTo>
                  <a:cubicBezTo>
                    <a:pt x="172" y="779"/>
                    <a:pt x="168" y="786"/>
                    <a:pt x="169" y="793"/>
                  </a:cubicBezTo>
                  <a:cubicBezTo>
                    <a:pt x="167" y="797"/>
                    <a:pt x="170" y="799"/>
                    <a:pt x="171" y="801"/>
                  </a:cubicBezTo>
                  <a:cubicBezTo>
                    <a:pt x="177" y="808"/>
                    <a:pt x="179" y="817"/>
                    <a:pt x="183" y="825"/>
                  </a:cubicBezTo>
                  <a:cubicBezTo>
                    <a:pt x="183" y="826"/>
                    <a:pt x="184" y="826"/>
                    <a:pt x="184" y="827"/>
                  </a:cubicBezTo>
                  <a:cubicBezTo>
                    <a:pt x="183" y="834"/>
                    <a:pt x="186" y="841"/>
                    <a:pt x="187" y="847"/>
                  </a:cubicBezTo>
                  <a:cubicBezTo>
                    <a:pt x="187" y="853"/>
                    <a:pt x="190" y="859"/>
                    <a:pt x="194" y="864"/>
                  </a:cubicBezTo>
                  <a:cubicBezTo>
                    <a:pt x="196" y="866"/>
                    <a:pt x="197" y="869"/>
                    <a:pt x="198" y="872"/>
                  </a:cubicBezTo>
                  <a:cubicBezTo>
                    <a:pt x="199" y="876"/>
                    <a:pt x="201" y="880"/>
                    <a:pt x="203" y="883"/>
                  </a:cubicBezTo>
                  <a:cubicBezTo>
                    <a:pt x="204" y="885"/>
                    <a:pt x="204" y="887"/>
                    <a:pt x="203" y="888"/>
                  </a:cubicBezTo>
                  <a:cubicBezTo>
                    <a:pt x="202" y="892"/>
                    <a:pt x="203" y="894"/>
                    <a:pt x="204" y="897"/>
                  </a:cubicBezTo>
                  <a:cubicBezTo>
                    <a:pt x="204" y="901"/>
                    <a:pt x="210" y="906"/>
                    <a:pt x="214" y="905"/>
                  </a:cubicBezTo>
                  <a:cubicBezTo>
                    <a:pt x="217" y="904"/>
                    <a:pt x="222" y="904"/>
                    <a:pt x="225" y="902"/>
                  </a:cubicBezTo>
                  <a:cubicBezTo>
                    <a:pt x="227" y="902"/>
                    <a:pt x="228" y="901"/>
                    <a:pt x="229" y="901"/>
                  </a:cubicBezTo>
                  <a:cubicBezTo>
                    <a:pt x="236" y="901"/>
                    <a:pt x="243" y="902"/>
                    <a:pt x="250" y="899"/>
                  </a:cubicBezTo>
                  <a:cubicBezTo>
                    <a:pt x="256" y="897"/>
                    <a:pt x="261" y="893"/>
                    <a:pt x="266" y="889"/>
                  </a:cubicBezTo>
                  <a:cubicBezTo>
                    <a:pt x="271" y="885"/>
                    <a:pt x="275" y="880"/>
                    <a:pt x="278" y="875"/>
                  </a:cubicBezTo>
                  <a:cubicBezTo>
                    <a:pt x="279" y="875"/>
                    <a:pt x="279" y="874"/>
                    <a:pt x="279" y="874"/>
                  </a:cubicBezTo>
                  <a:cubicBezTo>
                    <a:pt x="279" y="874"/>
                    <a:pt x="279" y="873"/>
                    <a:pt x="279" y="873"/>
                  </a:cubicBezTo>
                  <a:cubicBezTo>
                    <a:pt x="280" y="873"/>
                    <a:pt x="280" y="872"/>
                    <a:pt x="280" y="872"/>
                  </a:cubicBezTo>
                  <a:cubicBezTo>
                    <a:pt x="280" y="872"/>
                    <a:pt x="280" y="872"/>
                    <a:pt x="280" y="872"/>
                  </a:cubicBezTo>
                  <a:cubicBezTo>
                    <a:pt x="283" y="870"/>
                    <a:pt x="285" y="868"/>
                    <a:pt x="287" y="866"/>
                  </a:cubicBezTo>
                  <a:cubicBezTo>
                    <a:pt x="291" y="861"/>
                    <a:pt x="293" y="855"/>
                    <a:pt x="292" y="850"/>
                  </a:cubicBezTo>
                  <a:cubicBezTo>
                    <a:pt x="292" y="847"/>
                    <a:pt x="292" y="845"/>
                    <a:pt x="294" y="844"/>
                  </a:cubicBezTo>
                  <a:cubicBezTo>
                    <a:pt x="296" y="843"/>
                    <a:pt x="298" y="842"/>
                    <a:pt x="300" y="842"/>
                  </a:cubicBezTo>
                  <a:cubicBezTo>
                    <a:pt x="303" y="841"/>
                    <a:pt x="307" y="840"/>
                    <a:pt x="308" y="836"/>
                  </a:cubicBezTo>
                  <a:cubicBezTo>
                    <a:pt x="309" y="833"/>
                    <a:pt x="310" y="828"/>
                    <a:pt x="309" y="824"/>
                  </a:cubicBezTo>
                  <a:cubicBezTo>
                    <a:pt x="309" y="820"/>
                    <a:pt x="307" y="816"/>
                    <a:pt x="306" y="812"/>
                  </a:cubicBezTo>
                  <a:cubicBezTo>
                    <a:pt x="306" y="811"/>
                    <a:pt x="307" y="810"/>
                    <a:pt x="308" y="809"/>
                  </a:cubicBezTo>
                  <a:cubicBezTo>
                    <a:pt x="312" y="806"/>
                    <a:pt x="315" y="803"/>
                    <a:pt x="318" y="800"/>
                  </a:cubicBezTo>
                  <a:cubicBezTo>
                    <a:pt x="323" y="795"/>
                    <a:pt x="330" y="793"/>
                    <a:pt x="335" y="790"/>
                  </a:cubicBezTo>
                  <a:cubicBezTo>
                    <a:pt x="338" y="787"/>
                    <a:pt x="341" y="784"/>
                    <a:pt x="342" y="780"/>
                  </a:cubicBezTo>
                  <a:cubicBezTo>
                    <a:pt x="343" y="779"/>
                    <a:pt x="343" y="778"/>
                    <a:pt x="343" y="776"/>
                  </a:cubicBezTo>
                  <a:cubicBezTo>
                    <a:pt x="343" y="769"/>
                    <a:pt x="342" y="761"/>
                    <a:pt x="343" y="754"/>
                  </a:cubicBezTo>
                  <a:cubicBezTo>
                    <a:pt x="343" y="752"/>
                    <a:pt x="343" y="751"/>
                    <a:pt x="342" y="750"/>
                  </a:cubicBezTo>
                  <a:cubicBezTo>
                    <a:pt x="338" y="748"/>
                    <a:pt x="338" y="745"/>
                    <a:pt x="337" y="742"/>
                  </a:cubicBezTo>
                  <a:cubicBezTo>
                    <a:pt x="335" y="737"/>
                    <a:pt x="339" y="730"/>
                    <a:pt x="334" y="725"/>
                  </a:cubicBezTo>
                  <a:cubicBezTo>
                    <a:pt x="334" y="725"/>
                    <a:pt x="334" y="723"/>
                    <a:pt x="334" y="722"/>
                  </a:cubicBezTo>
                  <a:cubicBezTo>
                    <a:pt x="335" y="720"/>
                    <a:pt x="336" y="719"/>
                    <a:pt x="336" y="717"/>
                  </a:cubicBezTo>
                  <a:cubicBezTo>
                    <a:pt x="339" y="715"/>
                    <a:pt x="340" y="712"/>
                    <a:pt x="341" y="710"/>
                  </a:cubicBezTo>
                  <a:cubicBezTo>
                    <a:pt x="342" y="708"/>
                    <a:pt x="342" y="706"/>
                    <a:pt x="344" y="705"/>
                  </a:cubicBezTo>
                  <a:cubicBezTo>
                    <a:pt x="352" y="699"/>
                    <a:pt x="357" y="691"/>
                    <a:pt x="364" y="684"/>
                  </a:cubicBezTo>
                  <a:cubicBezTo>
                    <a:pt x="364" y="684"/>
                    <a:pt x="364" y="684"/>
                    <a:pt x="365" y="683"/>
                  </a:cubicBezTo>
                  <a:cubicBezTo>
                    <a:pt x="365" y="683"/>
                    <a:pt x="365" y="683"/>
                    <a:pt x="365" y="683"/>
                  </a:cubicBezTo>
                  <a:cubicBezTo>
                    <a:pt x="366" y="683"/>
                    <a:pt x="367" y="682"/>
                    <a:pt x="368" y="681"/>
                  </a:cubicBezTo>
                  <a:cubicBezTo>
                    <a:pt x="368" y="680"/>
                    <a:pt x="369" y="680"/>
                    <a:pt x="369" y="679"/>
                  </a:cubicBezTo>
                  <a:cubicBezTo>
                    <a:pt x="372" y="678"/>
                    <a:pt x="374" y="677"/>
                    <a:pt x="376" y="675"/>
                  </a:cubicBezTo>
                  <a:cubicBezTo>
                    <a:pt x="376" y="675"/>
                    <a:pt x="376" y="675"/>
                    <a:pt x="376" y="675"/>
                  </a:cubicBezTo>
                  <a:cubicBezTo>
                    <a:pt x="376" y="675"/>
                    <a:pt x="377" y="674"/>
                    <a:pt x="377" y="674"/>
                  </a:cubicBezTo>
                  <a:cubicBezTo>
                    <a:pt x="378" y="674"/>
                    <a:pt x="378" y="673"/>
                    <a:pt x="379" y="673"/>
                  </a:cubicBezTo>
                  <a:cubicBezTo>
                    <a:pt x="379" y="673"/>
                    <a:pt x="379" y="672"/>
                    <a:pt x="380" y="672"/>
                  </a:cubicBezTo>
                  <a:cubicBezTo>
                    <a:pt x="380" y="672"/>
                    <a:pt x="380" y="672"/>
                    <a:pt x="380" y="672"/>
                  </a:cubicBezTo>
                  <a:cubicBezTo>
                    <a:pt x="381" y="672"/>
                    <a:pt x="381" y="671"/>
                    <a:pt x="382" y="670"/>
                  </a:cubicBezTo>
                  <a:cubicBezTo>
                    <a:pt x="382" y="670"/>
                    <a:pt x="382" y="670"/>
                    <a:pt x="382" y="670"/>
                  </a:cubicBezTo>
                  <a:cubicBezTo>
                    <a:pt x="382" y="670"/>
                    <a:pt x="383" y="670"/>
                    <a:pt x="383" y="669"/>
                  </a:cubicBezTo>
                  <a:cubicBezTo>
                    <a:pt x="383" y="669"/>
                    <a:pt x="383" y="669"/>
                    <a:pt x="383" y="669"/>
                  </a:cubicBezTo>
                  <a:cubicBezTo>
                    <a:pt x="383" y="669"/>
                    <a:pt x="383" y="669"/>
                    <a:pt x="384" y="668"/>
                  </a:cubicBezTo>
                  <a:cubicBezTo>
                    <a:pt x="384" y="668"/>
                    <a:pt x="384" y="668"/>
                    <a:pt x="384" y="668"/>
                  </a:cubicBezTo>
                  <a:cubicBezTo>
                    <a:pt x="384" y="668"/>
                    <a:pt x="384" y="668"/>
                    <a:pt x="385" y="667"/>
                  </a:cubicBezTo>
                  <a:cubicBezTo>
                    <a:pt x="385" y="667"/>
                    <a:pt x="385" y="667"/>
                    <a:pt x="385" y="667"/>
                  </a:cubicBezTo>
                  <a:cubicBezTo>
                    <a:pt x="385" y="667"/>
                    <a:pt x="385" y="667"/>
                    <a:pt x="385" y="666"/>
                  </a:cubicBezTo>
                  <a:cubicBezTo>
                    <a:pt x="385" y="666"/>
                    <a:pt x="385" y="666"/>
                    <a:pt x="385" y="666"/>
                  </a:cubicBezTo>
                  <a:cubicBezTo>
                    <a:pt x="386" y="666"/>
                    <a:pt x="386" y="666"/>
                    <a:pt x="386" y="665"/>
                  </a:cubicBezTo>
                  <a:cubicBezTo>
                    <a:pt x="387" y="665"/>
                    <a:pt x="387" y="664"/>
                    <a:pt x="387" y="664"/>
                  </a:cubicBezTo>
                  <a:cubicBezTo>
                    <a:pt x="388" y="663"/>
                    <a:pt x="388" y="663"/>
                    <a:pt x="388" y="663"/>
                  </a:cubicBezTo>
                  <a:cubicBezTo>
                    <a:pt x="388" y="663"/>
                    <a:pt x="388" y="663"/>
                    <a:pt x="388" y="663"/>
                  </a:cubicBezTo>
                  <a:cubicBezTo>
                    <a:pt x="389" y="663"/>
                    <a:pt x="389" y="662"/>
                    <a:pt x="389" y="662"/>
                  </a:cubicBezTo>
                  <a:cubicBezTo>
                    <a:pt x="389" y="662"/>
                    <a:pt x="389" y="662"/>
                    <a:pt x="389" y="662"/>
                  </a:cubicBezTo>
                  <a:cubicBezTo>
                    <a:pt x="390" y="661"/>
                    <a:pt x="390" y="661"/>
                    <a:pt x="390" y="661"/>
                  </a:cubicBezTo>
                  <a:cubicBezTo>
                    <a:pt x="390" y="660"/>
                    <a:pt x="390" y="660"/>
                    <a:pt x="390" y="660"/>
                  </a:cubicBezTo>
                  <a:cubicBezTo>
                    <a:pt x="391" y="659"/>
                    <a:pt x="391" y="659"/>
                    <a:pt x="391" y="659"/>
                  </a:cubicBezTo>
                  <a:cubicBezTo>
                    <a:pt x="391" y="659"/>
                    <a:pt x="391" y="659"/>
                    <a:pt x="391" y="659"/>
                  </a:cubicBezTo>
                  <a:cubicBezTo>
                    <a:pt x="392" y="659"/>
                    <a:pt x="392" y="658"/>
                    <a:pt x="392" y="658"/>
                  </a:cubicBezTo>
                  <a:cubicBezTo>
                    <a:pt x="392" y="658"/>
                    <a:pt x="392" y="657"/>
                    <a:pt x="392" y="657"/>
                  </a:cubicBezTo>
                  <a:cubicBezTo>
                    <a:pt x="394" y="656"/>
                    <a:pt x="394" y="654"/>
                    <a:pt x="395" y="653"/>
                  </a:cubicBezTo>
                  <a:cubicBezTo>
                    <a:pt x="398" y="647"/>
                    <a:pt x="400" y="640"/>
                    <a:pt x="404" y="635"/>
                  </a:cubicBezTo>
                  <a:cubicBezTo>
                    <a:pt x="405" y="634"/>
                    <a:pt x="405" y="633"/>
                    <a:pt x="405" y="632"/>
                  </a:cubicBezTo>
                  <a:cubicBezTo>
                    <a:pt x="407" y="631"/>
                    <a:pt x="406" y="630"/>
                    <a:pt x="406" y="629"/>
                  </a:cubicBezTo>
                  <a:cubicBezTo>
                    <a:pt x="406" y="629"/>
                    <a:pt x="406" y="629"/>
                    <a:pt x="406" y="629"/>
                  </a:cubicBezTo>
                  <a:cubicBezTo>
                    <a:pt x="408" y="627"/>
                    <a:pt x="407" y="624"/>
                    <a:pt x="407" y="622"/>
                  </a:cubicBezTo>
                  <a:cubicBezTo>
                    <a:pt x="407" y="620"/>
                    <a:pt x="408" y="618"/>
                    <a:pt x="406" y="617"/>
                  </a:cubicBezTo>
                  <a:cubicBezTo>
                    <a:pt x="404" y="616"/>
                    <a:pt x="402" y="618"/>
                    <a:pt x="401" y="619"/>
                  </a:cubicBezTo>
                  <a:cubicBezTo>
                    <a:pt x="396" y="620"/>
                    <a:pt x="392" y="620"/>
                    <a:pt x="387" y="621"/>
                  </a:cubicBezTo>
                  <a:cubicBezTo>
                    <a:pt x="382" y="622"/>
                    <a:pt x="376" y="622"/>
                    <a:pt x="370" y="625"/>
                  </a:cubicBezTo>
                  <a:cubicBezTo>
                    <a:pt x="368" y="626"/>
                    <a:pt x="366" y="626"/>
                    <a:pt x="364" y="624"/>
                  </a:cubicBezTo>
                  <a:cubicBezTo>
                    <a:pt x="363" y="623"/>
                    <a:pt x="362" y="621"/>
                    <a:pt x="361" y="620"/>
                  </a:cubicBezTo>
                  <a:cubicBezTo>
                    <a:pt x="359" y="619"/>
                    <a:pt x="359" y="618"/>
                    <a:pt x="360" y="616"/>
                  </a:cubicBezTo>
                  <a:cubicBezTo>
                    <a:pt x="361" y="614"/>
                    <a:pt x="360" y="612"/>
                    <a:pt x="358" y="611"/>
                  </a:cubicBezTo>
                  <a:cubicBezTo>
                    <a:pt x="357" y="611"/>
                    <a:pt x="356" y="610"/>
                    <a:pt x="355" y="609"/>
                  </a:cubicBezTo>
                  <a:cubicBezTo>
                    <a:pt x="351" y="604"/>
                    <a:pt x="347" y="599"/>
                    <a:pt x="341" y="596"/>
                  </a:cubicBezTo>
                  <a:cubicBezTo>
                    <a:pt x="338" y="595"/>
                    <a:pt x="335" y="591"/>
                    <a:pt x="334" y="587"/>
                  </a:cubicBezTo>
                  <a:cubicBezTo>
                    <a:pt x="334" y="583"/>
                    <a:pt x="332" y="579"/>
                    <a:pt x="328" y="576"/>
                  </a:cubicBezTo>
                  <a:cubicBezTo>
                    <a:pt x="324" y="574"/>
                    <a:pt x="323" y="570"/>
                    <a:pt x="322" y="565"/>
                  </a:cubicBezTo>
                  <a:cubicBezTo>
                    <a:pt x="322" y="564"/>
                    <a:pt x="321" y="562"/>
                    <a:pt x="321" y="560"/>
                  </a:cubicBezTo>
                  <a:cubicBezTo>
                    <a:pt x="321" y="556"/>
                    <a:pt x="319" y="552"/>
                    <a:pt x="315" y="550"/>
                  </a:cubicBezTo>
                  <a:cubicBezTo>
                    <a:pt x="312" y="548"/>
                    <a:pt x="310" y="546"/>
                    <a:pt x="311" y="543"/>
                  </a:cubicBezTo>
                  <a:cubicBezTo>
                    <a:pt x="311" y="541"/>
                    <a:pt x="310" y="540"/>
                    <a:pt x="309" y="538"/>
                  </a:cubicBezTo>
                  <a:cubicBezTo>
                    <a:pt x="307" y="536"/>
                    <a:pt x="306" y="533"/>
                    <a:pt x="304" y="531"/>
                  </a:cubicBezTo>
                  <a:cubicBezTo>
                    <a:pt x="301" y="527"/>
                    <a:pt x="301" y="522"/>
                    <a:pt x="298" y="519"/>
                  </a:cubicBezTo>
                  <a:cubicBezTo>
                    <a:pt x="298" y="519"/>
                    <a:pt x="298" y="519"/>
                    <a:pt x="298" y="519"/>
                  </a:cubicBezTo>
                  <a:cubicBezTo>
                    <a:pt x="299" y="516"/>
                    <a:pt x="303" y="517"/>
                    <a:pt x="304" y="515"/>
                  </a:cubicBezTo>
                  <a:cubicBezTo>
                    <a:pt x="304" y="515"/>
                    <a:pt x="305" y="515"/>
                    <a:pt x="305" y="515"/>
                  </a:cubicBezTo>
                  <a:cubicBezTo>
                    <a:pt x="307" y="517"/>
                    <a:pt x="309" y="519"/>
                    <a:pt x="311" y="521"/>
                  </a:cubicBezTo>
                  <a:cubicBezTo>
                    <a:pt x="314" y="527"/>
                    <a:pt x="318" y="531"/>
                    <a:pt x="320" y="538"/>
                  </a:cubicBezTo>
                  <a:cubicBezTo>
                    <a:pt x="320" y="538"/>
                    <a:pt x="321" y="539"/>
                    <a:pt x="322" y="539"/>
                  </a:cubicBezTo>
                  <a:cubicBezTo>
                    <a:pt x="328" y="542"/>
                    <a:pt x="330" y="547"/>
                    <a:pt x="331" y="553"/>
                  </a:cubicBezTo>
                  <a:cubicBezTo>
                    <a:pt x="331" y="557"/>
                    <a:pt x="332" y="560"/>
                    <a:pt x="334" y="562"/>
                  </a:cubicBezTo>
                  <a:cubicBezTo>
                    <a:pt x="334" y="562"/>
                    <a:pt x="334" y="562"/>
                    <a:pt x="334" y="562"/>
                  </a:cubicBezTo>
                  <a:cubicBezTo>
                    <a:pt x="334" y="563"/>
                    <a:pt x="335" y="563"/>
                    <a:pt x="335" y="563"/>
                  </a:cubicBezTo>
                  <a:cubicBezTo>
                    <a:pt x="335" y="563"/>
                    <a:pt x="335" y="563"/>
                    <a:pt x="335" y="563"/>
                  </a:cubicBezTo>
                  <a:cubicBezTo>
                    <a:pt x="335" y="564"/>
                    <a:pt x="336" y="564"/>
                    <a:pt x="336" y="564"/>
                  </a:cubicBezTo>
                  <a:cubicBezTo>
                    <a:pt x="337" y="564"/>
                    <a:pt x="337" y="565"/>
                    <a:pt x="338" y="565"/>
                  </a:cubicBezTo>
                  <a:cubicBezTo>
                    <a:pt x="340" y="567"/>
                    <a:pt x="342" y="569"/>
                    <a:pt x="344" y="571"/>
                  </a:cubicBezTo>
                  <a:cubicBezTo>
                    <a:pt x="344" y="571"/>
                    <a:pt x="344" y="571"/>
                    <a:pt x="344" y="571"/>
                  </a:cubicBezTo>
                  <a:cubicBezTo>
                    <a:pt x="344" y="572"/>
                    <a:pt x="344" y="574"/>
                    <a:pt x="346" y="575"/>
                  </a:cubicBezTo>
                  <a:cubicBezTo>
                    <a:pt x="346" y="575"/>
                    <a:pt x="346" y="575"/>
                    <a:pt x="346" y="575"/>
                  </a:cubicBezTo>
                  <a:cubicBezTo>
                    <a:pt x="346" y="576"/>
                    <a:pt x="346" y="576"/>
                    <a:pt x="347" y="576"/>
                  </a:cubicBezTo>
                  <a:cubicBezTo>
                    <a:pt x="347" y="577"/>
                    <a:pt x="347" y="577"/>
                    <a:pt x="347" y="577"/>
                  </a:cubicBezTo>
                  <a:cubicBezTo>
                    <a:pt x="347" y="578"/>
                    <a:pt x="347" y="578"/>
                    <a:pt x="348" y="578"/>
                  </a:cubicBezTo>
                  <a:cubicBezTo>
                    <a:pt x="348" y="578"/>
                    <a:pt x="348" y="578"/>
                    <a:pt x="348" y="578"/>
                  </a:cubicBezTo>
                  <a:cubicBezTo>
                    <a:pt x="348" y="580"/>
                    <a:pt x="349" y="581"/>
                    <a:pt x="350" y="581"/>
                  </a:cubicBezTo>
                  <a:cubicBezTo>
                    <a:pt x="351" y="582"/>
                    <a:pt x="351" y="583"/>
                    <a:pt x="352" y="584"/>
                  </a:cubicBezTo>
                  <a:cubicBezTo>
                    <a:pt x="354" y="587"/>
                    <a:pt x="355" y="590"/>
                    <a:pt x="355" y="594"/>
                  </a:cubicBezTo>
                  <a:cubicBezTo>
                    <a:pt x="356" y="600"/>
                    <a:pt x="358" y="605"/>
                    <a:pt x="360" y="610"/>
                  </a:cubicBezTo>
                  <a:cubicBezTo>
                    <a:pt x="361" y="612"/>
                    <a:pt x="363" y="613"/>
                    <a:pt x="365" y="612"/>
                  </a:cubicBezTo>
                  <a:cubicBezTo>
                    <a:pt x="371" y="610"/>
                    <a:pt x="376" y="607"/>
                    <a:pt x="382" y="607"/>
                  </a:cubicBezTo>
                  <a:cubicBezTo>
                    <a:pt x="383" y="607"/>
                    <a:pt x="383" y="606"/>
                    <a:pt x="384" y="606"/>
                  </a:cubicBezTo>
                  <a:cubicBezTo>
                    <a:pt x="392" y="603"/>
                    <a:pt x="399" y="599"/>
                    <a:pt x="407" y="596"/>
                  </a:cubicBezTo>
                  <a:cubicBezTo>
                    <a:pt x="410" y="595"/>
                    <a:pt x="412" y="594"/>
                    <a:pt x="413" y="591"/>
                  </a:cubicBezTo>
                  <a:cubicBezTo>
                    <a:pt x="414" y="589"/>
                    <a:pt x="416" y="588"/>
                    <a:pt x="418" y="588"/>
                  </a:cubicBezTo>
                  <a:cubicBezTo>
                    <a:pt x="426" y="587"/>
                    <a:pt x="431" y="582"/>
                    <a:pt x="436" y="578"/>
                  </a:cubicBezTo>
                  <a:cubicBezTo>
                    <a:pt x="438" y="576"/>
                    <a:pt x="440" y="573"/>
                    <a:pt x="443" y="572"/>
                  </a:cubicBezTo>
                  <a:cubicBezTo>
                    <a:pt x="444" y="572"/>
                    <a:pt x="444" y="570"/>
                    <a:pt x="444" y="569"/>
                  </a:cubicBezTo>
                  <a:cubicBezTo>
                    <a:pt x="444" y="566"/>
                    <a:pt x="445" y="564"/>
                    <a:pt x="447" y="563"/>
                  </a:cubicBezTo>
                  <a:cubicBezTo>
                    <a:pt x="449" y="561"/>
                    <a:pt x="451" y="559"/>
                    <a:pt x="453" y="556"/>
                  </a:cubicBezTo>
                  <a:cubicBezTo>
                    <a:pt x="454" y="554"/>
                    <a:pt x="455" y="552"/>
                    <a:pt x="454" y="550"/>
                  </a:cubicBezTo>
                  <a:cubicBezTo>
                    <a:pt x="453" y="548"/>
                    <a:pt x="451" y="547"/>
                    <a:pt x="450" y="546"/>
                  </a:cubicBezTo>
                  <a:cubicBezTo>
                    <a:pt x="449" y="543"/>
                    <a:pt x="446" y="541"/>
                    <a:pt x="443" y="541"/>
                  </a:cubicBezTo>
                  <a:cubicBezTo>
                    <a:pt x="440" y="541"/>
                    <a:pt x="438" y="540"/>
                    <a:pt x="436" y="539"/>
                  </a:cubicBezTo>
                  <a:cubicBezTo>
                    <a:pt x="434" y="535"/>
                    <a:pt x="433" y="532"/>
                    <a:pt x="433" y="529"/>
                  </a:cubicBezTo>
                  <a:cubicBezTo>
                    <a:pt x="433" y="528"/>
                    <a:pt x="433" y="527"/>
                    <a:pt x="432" y="526"/>
                  </a:cubicBezTo>
                  <a:cubicBezTo>
                    <a:pt x="431" y="526"/>
                    <a:pt x="430" y="527"/>
                    <a:pt x="429" y="527"/>
                  </a:cubicBezTo>
                  <a:cubicBezTo>
                    <a:pt x="428" y="529"/>
                    <a:pt x="427" y="530"/>
                    <a:pt x="426" y="531"/>
                  </a:cubicBezTo>
                  <a:cubicBezTo>
                    <a:pt x="423" y="535"/>
                    <a:pt x="420" y="540"/>
                    <a:pt x="414" y="539"/>
                  </a:cubicBezTo>
                  <a:cubicBezTo>
                    <a:pt x="411" y="539"/>
                    <a:pt x="407" y="541"/>
                    <a:pt x="404" y="538"/>
                  </a:cubicBezTo>
                  <a:cubicBezTo>
                    <a:pt x="405" y="535"/>
                    <a:pt x="404" y="533"/>
                    <a:pt x="404" y="531"/>
                  </a:cubicBezTo>
                  <a:cubicBezTo>
                    <a:pt x="403" y="530"/>
                    <a:pt x="404" y="528"/>
                    <a:pt x="402" y="527"/>
                  </a:cubicBezTo>
                  <a:cubicBezTo>
                    <a:pt x="401" y="527"/>
                    <a:pt x="400" y="528"/>
                    <a:pt x="399" y="530"/>
                  </a:cubicBezTo>
                  <a:cubicBezTo>
                    <a:pt x="399" y="530"/>
                    <a:pt x="399" y="530"/>
                    <a:pt x="398" y="531"/>
                  </a:cubicBezTo>
                  <a:cubicBezTo>
                    <a:pt x="397" y="530"/>
                    <a:pt x="396" y="529"/>
                    <a:pt x="396" y="527"/>
                  </a:cubicBezTo>
                  <a:cubicBezTo>
                    <a:pt x="395" y="523"/>
                    <a:pt x="393" y="520"/>
                    <a:pt x="390" y="518"/>
                  </a:cubicBezTo>
                  <a:cubicBezTo>
                    <a:pt x="386" y="515"/>
                    <a:pt x="385" y="510"/>
                    <a:pt x="383" y="506"/>
                  </a:cubicBezTo>
                  <a:cubicBezTo>
                    <a:pt x="383" y="502"/>
                    <a:pt x="385" y="501"/>
                    <a:pt x="389" y="501"/>
                  </a:cubicBezTo>
                  <a:cubicBezTo>
                    <a:pt x="391" y="501"/>
                    <a:pt x="392" y="502"/>
                    <a:pt x="394" y="503"/>
                  </a:cubicBezTo>
                  <a:cubicBezTo>
                    <a:pt x="394" y="505"/>
                    <a:pt x="396" y="507"/>
                    <a:pt x="398" y="509"/>
                  </a:cubicBezTo>
                  <a:cubicBezTo>
                    <a:pt x="398" y="510"/>
                    <a:pt x="398" y="510"/>
                    <a:pt x="399" y="511"/>
                  </a:cubicBezTo>
                  <a:cubicBezTo>
                    <a:pt x="399" y="511"/>
                    <a:pt x="399" y="512"/>
                    <a:pt x="400" y="512"/>
                  </a:cubicBezTo>
                  <a:cubicBezTo>
                    <a:pt x="400" y="512"/>
                    <a:pt x="400" y="513"/>
                    <a:pt x="400" y="513"/>
                  </a:cubicBezTo>
                  <a:cubicBezTo>
                    <a:pt x="400" y="513"/>
                    <a:pt x="400" y="514"/>
                    <a:pt x="401" y="514"/>
                  </a:cubicBezTo>
                  <a:cubicBezTo>
                    <a:pt x="401" y="514"/>
                    <a:pt x="401" y="514"/>
                    <a:pt x="401" y="514"/>
                  </a:cubicBezTo>
                  <a:cubicBezTo>
                    <a:pt x="403" y="516"/>
                    <a:pt x="407" y="516"/>
                    <a:pt x="409" y="518"/>
                  </a:cubicBezTo>
                  <a:cubicBezTo>
                    <a:pt x="411" y="521"/>
                    <a:pt x="416" y="522"/>
                    <a:pt x="419" y="523"/>
                  </a:cubicBezTo>
                  <a:cubicBezTo>
                    <a:pt x="422" y="525"/>
                    <a:pt x="425" y="523"/>
                    <a:pt x="427" y="522"/>
                  </a:cubicBezTo>
                  <a:cubicBezTo>
                    <a:pt x="428" y="522"/>
                    <a:pt x="429" y="522"/>
                    <a:pt x="430" y="521"/>
                  </a:cubicBezTo>
                  <a:cubicBezTo>
                    <a:pt x="432" y="520"/>
                    <a:pt x="434" y="521"/>
                    <a:pt x="435" y="524"/>
                  </a:cubicBezTo>
                  <a:cubicBezTo>
                    <a:pt x="436" y="525"/>
                    <a:pt x="436" y="527"/>
                    <a:pt x="438" y="528"/>
                  </a:cubicBezTo>
                  <a:cubicBezTo>
                    <a:pt x="439" y="529"/>
                    <a:pt x="440" y="530"/>
                    <a:pt x="442" y="530"/>
                  </a:cubicBezTo>
                  <a:cubicBezTo>
                    <a:pt x="449" y="530"/>
                    <a:pt x="455" y="532"/>
                    <a:pt x="462" y="533"/>
                  </a:cubicBezTo>
                  <a:cubicBezTo>
                    <a:pt x="468" y="533"/>
                    <a:pt x="473" y="531"/>
                    <a:pt x="478" y="532"/>
                  </a:cubicBezTo>
                  <a:cubicBezTo>
                    <a:pt x="482" y="532"/>
                    <a:pt x="485" y="530"/>
                    <a:pt x="488" y="531"/>
                  </a:cubicBezTo>
                  <a:cubicBezTo>
                    <a:pt x="490" y="531"/>
                    <a:pt x="492" y="531"/>
                    <a:pt x="494" y="534"/>
                  </a:cubicBezTo>
                  <a:cubicBezTo>
                    <a:pt x="495" y="535"/>
                    <a:pt x="497" y="537"/>
                    <a:pt x="498" y="539"/>
                  </a:cubicBezTo>
                  <a:cubicBezTo>
                    <a:pt x="498" y="540"/>
                    <a:pt x="500" y="541"/>
                    <a:pt x="501" y="541"/>
                  </a:cubicBezTo>
                  <a:cubicBezTo>
                    <a:pt x="502" y="542"/>
                    <a:pt x="503" y="542"/>
                    <a:pt x="504" y="543"/>
                  </a:cubicBezTo>
                  <a:cubicBezTo>
                    <a:pt x="507" y="546"/>
                    <a:pt x="509" y="548"/>
                    <a:pt x="514" y="548"/>
                  </a:cubicBezTo>
                  <a:cubicBezTo>
                    <a:pt x="513" y="550"/>
                    <a:pt x="512" y="550"/>
                    <a:pt x="512" y="550"/>
                  </a:cubicBezTo>
                  <a:cubicBezTo>
                    <a:pt x="509" y="551"/>
                    <a:pt x="508" y="551"/>
                    <a:pt x="511" y="553"/>
                  </a:cubicBezTo>
                  <a:cubicBezTo>
                    <a:pt x="512" y="555"/>
                    <a:pt x="514" y="556"/>
                    <a:pt x="515" y="558"/>
                  </a:cubicBezTo>
                  <a:cubicBezTo>
                    <a:pt x="520" y="563"/>
                    <a:pt x="522" y="562"/>
                    <a:pt x="527" y="558"/>
                  </a:cubicBezTo>
                  <a:cubicBezTo>
                    <a:pt x="528" y="558"/>
                    <a:pt x="529" y="556"/>
                    <a:pt x="530" y="555"/>
                  </a:cubicBezTo>
                  <a:cubicBezTo>
                    <a:pt x="532" y="558"/>
                    <a:pt x="533" y="562"/>
                    <a:pt x="532" y="565"/>
                  </a:cubicBezTo>
                  <a:cubicBezTo>
                    <a:pt x="534" y="574"/>
                    <a:pt x="536" y="582"/>
                    <a:pt x="539" y="591"/>
                  </a:cubicBezTo>
                  <a:cubicBezTo>
                    <a:pt x="542" y="598"/>
                    <a:pt x="547" y="605"/>
                    <a:pt x="549" y="612"/>
                  </a:cubicBezTo>
                  <a:cubicBezTo>
                    <a:pt x="549" y="613"/>
                    <a:pt x="550" y="614"/>
                    <a:pt x="550" y="615"/>
                  </a:cubicBezTo>
                  <a:cubicBezTo>
                    <a:pt x="555" y="620"/>
                    <a:pt x="557" y="626"/>
                    <a:pt x="559" y="632"/>
                  </a:cubicBezTo>
                  <a:cubicBezTo>
                    <a:pt x="559" y="635"/>
                    <a:pt x="561" y="637"/>
                    <a:pt x="563" y="639"/>
                  </a:cubicBezTo>
                  <a:cubicBezTo>
                    <a:pt x="565" y="640"/>
                    <a:pt x="567" y="641"/>
                    <a:pt x="569" y="639"/>
                  </a:cubicBezTo>
                  <a:cubicBezTo>
                    <a:pt x="572" y="634"/>
                    <a:pt x="575" y="630"/>
                    <a:pt x="579" y="626"/>
                  </a:cubicBezTo>
                  <a:cubicBezTo>
                    <a:pt x="580" y="626"/>
                    <a:pt x="580" y="625"/>
                    <a:pt x="580" y="625"/>
                  </a:cubicBezTo>
                  <a:cubicBezTo>
                    <a:pt x="579" y="617"/>
                    <a:pt x="583" y="610"/>
                    <a:pt x="581" y="603"/>
                  </a:cubicBezTo>
                  <a:cubicBezTo>
                    <a:pt x="581" y="602"/>
                    <a:pt x="581" y="601"/>
                    <a:pt x="581" y="600"/>
                  </a:cubicBezTo>
                  <a:cubicBezTo>
                    <a:pt x="580" y="596"/>
                    <a:pt x="581" y="593"/>
                    <a:pt x="585" y="591"/>
                  </a:cubicBezTo>
                  <a:cubicBezTo>
                    <a:pt x="588" y="590"/>
                    <a:pt x="592" y="589"/>
                    <a:pt x="592" y="585"/>
                  </a:cubicBezTo>
                  <a:cubicBezTo>
                    <a:pt x="593" y="584"/>
                    <a:pt x="593" y="583"/>
                    <a:pt x="594" y="583"/>
                  </a:cubicBezTo>
                  <a:cubicBezTo>
                    <a:pt x="598" y="579"/>
                    <a:pt x="602" y="576"/>
                    <a:pt x="605" y="572"/>
                  </a:cubicBezTo>
                  <a:cubicBezTo>
                    <a:pt x="607" y="569"/>
                    <a:pt x="609" y="567"/>
                    <a:pt x="611" y="566"/>
                  </a:cubicBezTo>
                  <a:cubicBezTo>
                    <a:pt x="614" y="565"/>
                    <a:pt x="616" y="563"/>
                    <a:pt x="617" y="560"/>
                  </a:cubicBezTo>
                  <a:cubicBezTo>
                    <a:pt x="618" y="555"/>
                    <a:pt x="619" y="554"/>
                    <a:pt x="623" y="554"/>
                  </a:cubicBezTo>
                  <a:cubicBezTo>
                    <a:pt x="625" y="554"/>
                    <a:pt x="626" y="554"/>
                    <a:pt x="628" y="554"/>
                  </a:cubicBezTo>
                  <a:cubicBezTo>
                    <a:pt x="632" y="553"/>
                    <a:pt x="636" y="552"/>
                    <a:pt x="639" y="549"/>
                  </a:cubicBezTo>
                  <a:cubicBezTo>
                    <a:pt x="640" y="549"/>
                    <a:pt x="640" y="549"/>
                    <a:pt x="640" y="549"/>
                  </a:cubicBezTo>
                  <a:cubicBezTo>
                    <a:pt x="641" y="549"/>
                    <a:pt x="641" y="548"/>
                    <a:pt x="641" y="548"/>
                  </a:cubicBezTo>
                  <a:cubicBezTo>
                    <a:pt x="642" y="548"/>
                    <a:pt x="643" y="548"/>
                    <a:pt x="643" y="548"/>
                  </a:cubicBezTo>
                  <a:cubicBezTo>
                    <a:pt x="645" y="554"/>
                    <a:pt x="647" y="560"/>
                    <a:pt x="653" y="564"/>
                  </a:cubicBezTo>
                  <a:cubicBezTo>
                    <a:pt x="655" y="565"/>
                    <a:pt x="657" y="566"/>
                    <a:pt x="656" y="569"/>
                  </a:cubicBezTo>
                  <a:cubicBezTo>
                    <a:pt x="656" y="570"/>
                    <a:pt x="657" y="571"/>
                    <a:pt x="658" y="571"/>
                  </a:cubicBezTo>
                  <a:cubicBezTo>
                    <a:pt x="663" y="574"/>
                    <a:pt x="664" y="580"/>
                    <a:pt x="663" y="585"/>
                  </a:cubicBezTo>
                  <a:cubicBezTo>
                    <a:pt x="662" y="590"/>
                    <a:pt x="665" y="592"/>
                    <a:pt x="669" y="590"/>
                  </a:cubicBezTo>
                  <a:cubicBezTo>
                    <a:pt x="672" y="589"/>
                    <a:pt x="675" y="588"/>
                    <a:pt x="677" y="585"/>
                  </a:cubicBezTo>
                  <a:close/>
                  <a:moveTo>
                    <a:pt x="136" y="503"/>
                  </a:moveTo>
                  <a:cubicBezTo>
                    <a:pt x="136" y="503"/>
                    <a:pt x="136" y="503"/>
                    <a:pt x="136" y="503"/>
                  </a:cubicBezTo>
                  <a:cubicBezTo>
                    <a:pt x="136" y="504"/>
                    <a:pt x="136" y="504"/>
                    <a:pt x="136" y="504"/>
                  </a:cubicBezTo>
                  <a:cubicBezTo>
                    <a:pt x="136" y="504"/>
                    <a:pt x="136" y="504"/>
                    <a:pt x="136" y="503"/>
                  </a:cubicBezTo>
                  <a:cubicBezTo>
                    <a:pt x="136" y="503"/>
                    <a:pt x="136" y="503"/>
                    <a:pt x="136" y="503"/>
                  </a:cubicBezTo>
                  <a:close/>
                  <a:moveTo>
                    <a:pt x="296" y="453"/>
                  </a:moveTo>
                  <a:cubicBezTo>
                    <a:pt x="296" y="453"/>
                    <a:pt x="296" y="453"/>
                    <a:pt x="296" y="453"/>
                  </a:cubicBezTo>
                  <a:cubicBezTo>
                    <a:pt x="296" y="453"/>
                    <a:pt x="296" y="453"/>
                    <a:pt x="296" y="453"/>
                  </a:cubicBezTo>
                  <a:close/>
                  <a:moveTo>
                    <a:pt x="143" y="347"/>
                  </a:moveTo>
                  <a:cubicBezTo>
                    <a:pt x="143" y="347"/>
                    <a:pt x="143" y="347"/>
                    <a:pt x="143" y="347"/>
                  </a:cubicBezTo>
                  <a:cubicBezTo>
                    <a:pt x="143" y="347"/>
                    <a:pt x="143" y="347"/>
                    <a:pt x="143" y="347"/>
                  </a:cubicBezTo>
                  <a:cubicBezTo>
                    <a:pt x="143" y="347"/>
                    <a:pt x="143" y="347"/>
                    <a:pt x="143" y="347"/>
                  </a:cubicBezTo>
                  <a:close/>
                  <a:moveTo>
                    <a:pt x="147" y="381"/>
                  </a:moveTo>
                  <a:cubicBezTo>
                    <a:pt x="147" y="381"/>
                    <a:pt x="147" y="382"/>
                    <a:pt x="147" y="382"/>
                  </a:cubicBezTo>
                  <a:cubicBezTo>
                    <a:pt x="147" y="382"/>
                    <a:pt x="147" y="382"/>
                    <a:pt x="147" y="382"/>
                  </a:cubicBezTo>
                  <a:cubicBezTo>
                    <a:pt x="147" y="382"/>
                    <a:pt x="147" y="382"/>
                    <a:pt x="147" y="381"/>
                  </a:cubicBezTo>
                  <a:close/>
                  <a:moveTo>
                    <a:pt x="282" y="252"/>
                  </a:moveTo>
                  <a:cubicBezTo>
                    <a:pt x="282" y="252"/>
                    <a:pt x="282" y="253"/>
                    <a:pt x="281" y="253"/>
                  </a:cubicBezTo>
                  <a:cubicBezTo>
                    <a:pt x="281" y="253"/>
                    <a:pt x="282" y="252"/>
                    <a:pt x="282" y="252"/>
                  </a:cubicBezTo>
                  <a:close/>
                  <a:moveTo>
                    <a:pt x="421" y="150"/>
                  </a:moveTo>
                  <a:cubicBezTo>
                    <a:pt x="421" y="150"/>
                    <a:pt x="421" y="150"/>
                    <a:pt x="421" y="150"/>
                  </a:cubicBezTo>
                  <a:cubicBezTo>
                    <a:pt x="421" y="150"/>
                    <a:pt x="421" y="150"/>
                    <a:pt x="421" y="150"/>
                  </a:cubicBezTo>
                  <a:close/>
                  <a:moveTo>
                    <a:pt x="780" y="67"/>
                  </a:moveTo>
                  <a:cubicBezTo>
                    <a:pt x="779" y="67"/>
                    <a:pt x="779" y="68"/>
                    <a:pt x="779" y="68"/>
                  </a:cubicBezTo>
                  <a:cubicBezTo>
                    <a:pt x="779" y="68"/>
                    <a:pt x="779" y="67"/>
                    <a:pt x="780" y="67"/>
                  </a:cubicBezTo>
                  <a:close/>
                  <a:moveTo>
                    <a:pt x="334" y="484"/>
                  </a:moveTo>
                  <a:cubicBezTo>
                    <a:pt x="334" y="484"/>
                    <a:pt x="334" y="483"/>
                    <a:pt x="334" y="483"/>
                  </a:cubicBezTo>
                  <a:cubicBezTo>
                    <a:pt x="335" y="483"/>
                    <a:pt x="335" y="483"/>
                    <a:pt x="335" y="484"/>
                  </a:cubicBezTo>
                  <a:cubicBezTo>
                    <a:pt x="335" y="484"/>
                    <a:pt x="335" y="484"/>
                    <a:pt x="335" y="484"/>
                  </a:cubicBezTo>
                  <a:cubicBezTo>
                    <a:pt x="335" y="484"/>
                    <a:pt x="335" y="484"/>
                    <a:pt x="334" y="484"/>
                  </a:cubicBezTo>
                  <a:close/>
                  <a:moveTo>
                    <a:pt x="462" y="158"/>
                  </a:moveTo>
                  <a:cubicBezTo>
                    <a:pt x="462" y="159"/>
                    <a:pt x="463" y="159"/>
                    <a:pt x="463" y="159"/>
                  </a:cubicBezTo>
                  <a:cubicBezTo>
                    <a:pt x="462" y="159"/>
                    <a:pt x="462" y="159"/>
                    <a:pt x="462" y="159"/>
                  </a:cubicBezTo>
                  <a:cubicBezTo>
                    <a:pt x="462" y="159"/>
                    <a:pt x="462" y="159"/>
                    <a:pt x="462" y="158"/>
                  </a:cubicBezTo>
                  <a:close/>
                  <a:moveTo>
                    <a:pt x="515" y="48"/>
                  </a:moveTo>
                  <a:cubicBezTo>
                    <a:pt x="515" y="48"/>
                    <a:pt x="515" y="48"/>
                    <a:pt x="515" y="48"/>
                  </a:cubicBezTo>
                  <a:cubicBezTo>
                    <a:pt x="515" y="48"/>
                    <a:pt x="515" y="48"/>
                    <a:pt x="515" y="48"/>
                  </a:cubicBezTo>
                  <a:cubicBezTo>
                    <a:pt x="515" y="48"/>
                    <a:pt x="515" y="48"/>
                    <a:pt x="515" y="48"/>
                  </a:cubicBezTo>
                  <a:close/>
                  <a:moveTo>
                    <a:pt x="593" y="79"/>
                  </a:moveTo>
                  <a:cubicBezTo>
                    <a:pt x="593" y="79"/>
                    <a:pt x="593" y="79"/>
                    <a:pt x="593" y="79"/>
                  </a:cubicBezTo>
                  <a:cubicBezTo>
                    <a:pt x="593" y="79"/>
                    <a:pt x="593" y="79"/>
                    <a:pt x="593" y="79"/>
                  </a:cubicBezTo>
                  <a:cubicBezTo>
                    <a:pt x="593" y="79"/>
                    <a:pt x="593" y="79"/>
                    <a:pt x="593" y="79"/>
                  </a:cubicBezTo>
                  <a:cubicBezTo>
                    <a:pt x="593" y="79"/>
                    <a:pt x="593" y="79"/>
                    <a:pt x="593" y="79"/>
                  </a:cubicBezTo>
                  <a:close/>
                  <a:moveTo>
                    <a:pt x="623" y="62"/>
                  </a:moveTo>
                  <a:cubicBezTo>
                    <a:pt x="623" y="62"/>
                    <a:pt x="623" y="62"/>
                    <a:pt x="623" y="62"/>
                  </a:cubicBezTo>
                  <a:cubicBezTo>
                    <a:pt x="623" y="62"/>
                    <a:pt x="623" y="63"/>
                    <a:pt x="623" y="63"/>
                  </a:cubicBezTo>
                  <a:cubicBezTo>
                    <a:pt x="623" y="63"/>
                    <a:pt x="623" y="63"/>
                    <a:pt x="623" y="62"/>
                  </a:cubicBezTo>
                  <a:close/>
                  <a:moveTo>
                    <a:pt x="648" y="76"/>
                  </a:moveTo>
                  <a:cubicBezTo>
                    <a:pt x="648" y="76"/>
                    <a:pt x="648" y="76"/>
                    <a:pt x="648" y="76"/>
                  </a:cubicBezTo>
                  <a:cubicBezTo>
                    <a:pt x="648" y="76"/>
                    <a:pt x="648" y="76"/>
                    <a:pt x="648" y="76"/>
                  </a:cubicBezTo>
                  <a:cubicBezTo>
                    <a:pt x="648" y="76"/>
                    <a:pt x="648" y="76"/>
                    <a:pt x="648" y="76"/>
                  </a:cubicBezTo>
                  <a:close/>
                  <a:moveTo>
                    <a:pt x="786" y="528"/>
                  </a:moveTo>
                  <a:cubicBezTo>
                    <a:pt x="786" y="528"/>
                    <a:pt x="786" y="528"/>
                    <a:pt x="786" y="528"/>
                  </a:cubicBezTo>
                  <a:cubicBezTo>
                    <a:pt x="786" y="528"/>
                    <a:pt x="786" y="528"/>
                    <a:pt x="786" y="528"/>
                  </a:cubicBezTo>
                  <a:cubicBezTo>
                    <a:pt x="786" y="528"/>
                    <a:pt x="786" y="528"/>
                    <a:pt x="786" y="528"/>
                  </a:cubicBezTo>
                  <a:close/>
                  <a:moveTo>
                    <a:pt x="774" y="527"/>
                  </a:moveTo>
                  <a:cubicBezTo>
                    <a:pt x="774" y="527"/>
                    <a:pt x="774" y="527"/>
                    <a:pt x="774" y="527"/>
                  </a:cubicBezTo>
                  <a:cubicBezTo>
                    <a:pt x="774" y="527"/>
                    <a:pt x="774" y="527"/>
                    <a:pt x="774" y="527"/>
                  </a:cubicBezTo>
                  <a:cubicBezTo>
                    <a:pt x="774" y="527"/>
                    <a:pt x="774" y="527"/>
                    <a:pt x="774" y="527"/>
                  </a:cubicBezTo>
                  <a:close/>
                  <a:moveTo>
                    <a:pt x="671" y="527"/>
                  </a:moveTo>
                  <a:cubicBezTo>
                    <a:pt x="671" y="527"/>
                    <a:pt x="671" y="527"/>
                    <a:pt x="671" y="527"/>
                  </a:cubicBezTo>
                  <a:cubicBezTo>
                    <a:pt x="671" y="527"/>
                    <a:pt x="671" y="527"/>
                    <a:pt x="671" y="527"/>
                  </a:cubicBezTo>
                  <a:cubicBezTo>
                    <a:pt x="671" y="527"/>
                    <a:pt x="671" y="527"/>
                    <a:pt x="671" y="527"/>
                  </a:cubicBezTo>
                  <a:close/>
                  <a:moveTo>
                    <a:pt x="668" y="534"/>
                  </a:moveTo>
                  <a:cubicBezTo>
                    <a:pt x="668" y="534"/>
                    <a:pt x="667" y="534"/>
                    <a:pt x="667" y="534"/>
                  </a:cubicBezTo>
                  <a:cubicBezTo>
                    <a:pt x="667" y="534"/>
                    <a:pt x="667" y="534"/>
                    <a:pt x="667" y="534"/>
                  </a:cubicBezTo>
                  <a:lnTo>
                    <a:pt x="668" y="534"/>
                  </a:lnTo>
                  <a:close/>
                  <a:moveTo>
                    <a:pt x="540" y="538"/>
                  </a:moveTo>
                  <a:cubicBezTo>
                    <a:pt x="540" y="537"/>
                    <a:pt x="539" y="537"/>
                    <a:pt x="539" y="536"/>
                  </a:cubicBezTo>
                  <a:cubicBezTo>
                    <a:pt x="540" y="536"/>
                    <a:pt x="540" y="537"/>
                    <a:pt x="540" y="538"/>
                  </a:cubicBezTo>
                  <a:close/>
                  <a:moveTo>
                    <a:pt x="450" y="501"/>
                  </a:moveTo>
                  <a:cubicBezTo>
                    <a:pt x="450" y="501"/>
                    <a:pt x="450" y="501"/>
                    <a:pt x="450" y="501"/>
                  </a:cubicBezTo>
                  <a:cubicBezTo>
                    <a:pt x="450" y="501"/>
                    <a:pt x="450" y="501"/>
                    <a:pt x="450" y="501"/>
                  </a:cubicBezTo>
                  <a:cubicBezTo>
                    <a:pt x="450" y="501"/>
                    <a:pt x="450" y="501"/>
                    <a:pt x="450" y="501"/>
                  </a:cubicBezTo>
                  <a:close/>
                  <a:moveTo>
                    <a:pt x="447" y="491"/>
                  </a:moveTo>
                  <a:cubicBezTo>
                    <a:pt x="447" y="491"/>
                    <a:pt x="447" y="491"/>
                    <a:pt x="447" y="491"/>
                  </a:cubicBezTo>
                  <a:cubicBezTo>
                    <a:pt x="447" y="491"/>
                    <a:pt x="447" y="491"/>
                    <a:pt x="447" y="491"/>
                  </a:cubicBezTo>
                  <a:cubicBezTo>
                    <a:pt x="447" y="491"/>
                    <a:pt x="447" y="491"/>
                    <a:pt x="447" y="491"/>
                  </a:cubicBezTo>
                  <a:cubicBezTo>
                    <a:pt x="447" y="491"/>
                    <a:pt x="447" y="491"/>
                    <a:pt x="447" y="491"/>
                  </a:cubicBezTo>
                  <a:close/>
                  <a:moveTo>
                    <a:pt x="386" y="450"/>
                  </a:moveTo>
                  <a:cubicBezTo>
                    <a:pt x="385" y="450"/>
                    <a:pt x="385" y="450"/>
                    <a:pt x="385" y="450"/>
                  </a:cubicBezTo>
                  <a:cubicBezTo>
                    <a:pt x="385" y="450"/>
                    <a:pt x="384" y="450"/>
                    <a:pt x="384" y="450"/>
                  </a:cubicBezTo>
                  <a:cubicBezTo>
                    <a:pt x="384" y="450"/>
                    <a:pt x="384" y="450"/>
                    <a:pt x="384" y="450"/>
                  </a:cubicBezTo>
                  <a:cubicBezTo>
                    <a:pt x="383" y="447"/>
                    <a:pt x="381" y="444"/>
                    <a:pt x="380" y="441"/>
                  </a:cubicBezTo>
                  <a:cubicBezTo>
                    <a:pt x="380" y="441"/>
                    <a:pt x="380" y="441"/>
                    <a:pt x="380" y="440"/>
                  </a:cubicBezTo>
                  <a:cubicBezTo>
                    <a:pt x="381" y="436"/>
                    <a:pt x="382" y="431"/>
                    <a:pt x="385" y="428"/>
                  </a:cubicBezTo>
                  <a:cubicBezTo>
                    <a:pt x="381" y="426"/>
                    <a:pt x="379" y="423"/>
                    <a:pt x="377" y="419"/>
                  </a:cubicBezTo>
                  <a:cubicBezTo>
                    <a:pt x="376" y="418"/>
                    <a:pt x="375" y="417"/>
                    <a:pt x="373" y="416"/>
                  </a:cubicBezTo>
                  <a:cubicBezTo>
                    <a:pt x="370" y="413"/>
                    <a:pt x="368" y="410"/>
                    <a:pt x="367" y="405"/>
                  </a:cubicBezTo>
                  <a:cubicBezTo>
                    <a:pt x="367" y="403"/>
                    <a:pt x="365" y="401"/>
                    <a:pt x="364" y="400"/>
                  </a:cubicBezTo>
                  <a:cubicBezTo>
                    <a:pt x="362" y="398"/>
                    <a:pt x="361" y="397"/>
                    <a:pt x="363" y="395"/>
                  </a:cubicBezTo>
                  <a:cubicBezTo>
                    <a:pt x="363" y="394"/>
                    <a:pt x="363" y="392"/>
                    <a:pt x="364" y="391"/>
                  </a:cubicBezTo>
                  <a:cubicBezTo>
                    <a:pt x="366" y="389"/>
                    <a:pt x="369" y="389"/>
                    <a:pt x="370" y="386"/>
                  </a:cubicBezTo>
                  <a:cubicBezTo>
                    <a:pt x="370" y="386"/>
                    <a:pt x="370" y="386"/>
                    <a:pt x="370" y="386"/>
                  </a:cubicBezTo>
                  <a:cubicBezTo>
                    <a:pt x="371" y="386"/>
                    <a:pt x="371" y="386"/>
                    <a:pt x="371" y="385"/>
                  </a:cubicBezTo>
                  <a:cubicBezTo>
                    <a:pt x="372" y="385"/>
                    <a:pt x="372" y="385"/>
                    <a:pt x="372" y="384"/>
                  </a:cubicBezTo>
                  <a:cubicBezTo>
                    <a:pt x="372" y="384"/>
                    <a:pt x="372" y="384"/>
                    <a:pt x="372" y="384"/>
                  </a:cubicBezTo>
                  <a:cubicBezTo>
                    <a:pt x="373" y="384"/>
                    <a:pt x="373" y="383"/>
                    <a:pt x="373" y="383"/>
                  </a:cubicBezTo>
                  <a:cubicBezTo>
                    <a:pt x="373" y="383"/>
                    <a:pt x="373" y="383"/>
                    <a:pt x="373" y="383"/>
                  </a:cubicBezTo>
                  <a:cubicBezTo>
                    <a:pt x="373" y="383"/>
                    <a:pt x="374" y="383"/>
                    <a:pt x="374" y="382"/>
                  </a:cubicBezTo>
                  <a:cubicBezTo>
                    <a:pt x="374" y="382"/>
                    <a:pt x="375" y="382"/>
                    <a:pt x="375" y="382"/>
                  </a:cubicBezTo>
                  <a:cubicBezTo>
                    <a:pt x="375" y="382"/>
                    <a:pt x="376" y="382"/>
                    <a:pt x="376" y="381"/>
                  </a:cubicBezTo>
                  <a:cubicBezTo>
                    <a:pt x="379" y="381"/>
                    <a:pt x="381" y="379"/>
                    <a:pt x="383" y="377"/>
                  </a:cubicBezTo>
                  <a:cubicBezTo>
                    <a:pt x="383" y="377"/>
                    <a:pt x="383" y="377"/>
                    <a:pt x="384" y="377"/>
                  </a:cubicBezTo>
                  <a:cubicBezTo>
                    <a:pt x="384" y="379"/>
                    <a:pt x="385" y="378"/>
                    <a:pt x="386" y="378"/>
                  </a:cubicBezTo>
                  <a:cubicBezTo>
                    <a:pt x="389" y="379"/>
                    <a:pt x="392" y="378"/>
                    <a:pt x="394" y="381"/>
                  </a:cubicBezTo>
                  <a:cubicBezTo>
                    <a:pt x="394" y="381"/>
                    <a:pt x="394" y="381"/>
                    <a:pt x="394" y="381"/>
                  </a:cubicBezTo>
                  <a:cubicBezTo>
                    <a:pt x="394" y="381"/>
                    <a:pt x="394" y="382"/>
                    <a:pt x="393" y="382"/>
                  </a:cubicBezTo>
                  <a:cubicBezTo>
                    <a:pt x="393" y="386"/>
                    <a:pt x="392" y="389"/>
                    <a:pt x="387" y="389"/>
                  </a:cubicBezTo>
                  <a:cubicBezTo>
                    <a:pt x="386" y="389"/>
                    <a:pt x="381" y="398"/>
                    <a:pt x="381" y="399"/>
                  </a:cubicBezTo>
                  <a:cubicBezTo>
                    <a:pt x="381" y="399"/>
                    <a:pt x="381" y="400"/>
                    <a:pt x="382" y="400"/>
                  </a:cubicBezTo>
                  <a:cubicBezTo>
                    <a:pt x="384" y="403"/>
                    <a:pt x="386" y="407"/>
                    <a:pt x="389" y="409"/>
                  </a:cubicBezTo>
                  <a:cubicBezTo>
                    <a:pt x="392" y="411"/>
                    <a:pt x="394" y="413"/>
                    <a:pt x="396" y="417"/>
                  </a:cubicBezTo>
                  <a:cubicBezTo>
                    <a:pt x="396" y="417"/>
                    <a:pt x="396" y="417"/>
                    <a:pt x="395" y="418"/>
                  </a:cubicBezTo>
                  <a:cubicBezTo>
                    <a:pt x="397" y="426"/>
                    <a:pt x="400" y="434"/>
                    <a:pt x="406" y="439"/>
                  </a:cubicBezTo>
                  <a:cubicBezTo>
                    <a:pt x="407" y="440"/>
                    <a:pt x="407" y="441"/>
                    <a:pt x="407" y="442"/>
                  </a:cubicBezTo>
                  <a:cubicBezTo>
                    <a:pt x="407" y="442"/>
                    <a:pt x="408" y="443"/>
                    <a:pt x="408" y="443"/>
                  </a:cubicBezTo>
                  <a:cubicBezTo>
                    <a:pt x="408" y="445"/>
                    <a:pt x="408" y="446"/>
                    <a:pt x="408" y="447"/>
                  </a:cubicBezTo>
                  <a:cubicBezTo>
                    <a:pt x="408" y="448"/>
                    <a:pt x="408" y="448"/>
                    <a:pt x="408" y="448"/>
                  </a:cubicBezTo>
                  <a:cubicBezTo>
                    <a:pt x="408" y="448"/>
                    <a:pt x="408" y="449"/>
                    <a:pt x="408" y="449"/>
                  </a:cubicBezTo>
                  <a:cubicBezTo>
                    <a:pt x="409" y="450"/>
                    <a:pt x="409" y="450"/>
                    <a:pt x="409" y="451"/>
                  </a:cubicBezTo>
                  <a:cubicBezTo>
                    <a:pt x="409" y="451"/>
                    <a:pt x="409" y="452"/>
                    <a:pt x="409" y="452"/>
                  </a:cubicBezTo>
                  <a:cubicBezTo>
                    <a:pt x="409" y="453"/>
                    <a:pt x="409" y="453"/>
                    <a:pt x="409" y="453"/>
                  </a:cubicBezTo>
                  <a:cubicBezTo>
                    <a:pt x="409" y="454"/>
                    <a:pt x="408" y="454"/>
                    <a:pt x="408" y="454"/>
                  </a:cubicBezTo>
                  <a:cubicBezTo>
                    <a:pt x="407" y="454"/>
                    <a:pt x="405" y="454"/>
                    <a:pt x="404" y="454"/>
                  </a:cubicBezTo>
                  <a:cubicBezTo>
                    <a:pt x="403" y="454"/>
                    <a:pt x="402" y="454"/>
                    <a:pt x="401" y="454"/>
                  </a:cubicBezTo>
                  <a:cubicBezTo>
                    <a:pt x="400" y="455"/>
                    <a:pt x="398" y="455"/>
                    <a:pt x="397" y="454"/>
                  </a:cubicBezTo>
                  <a:cubicBezTo>
                    <a:pt x="396" y="454"/>
                    <a:pt x="395" y="454"/>
                    <a:pt x="394" y="454"/>
                  </a:cubicBezTo>
                  <a:cubicBezTo>
                    <a:pt x="394" y="454"/>
                    <a:pt x="394" y="454"/>
                    <a:pt x="393" y="454"/>
                  </a:cubicBezTo>
                  <a:cubicBezTo>
                    <a:pt x="392" y="452"/>
                    <a:pt x="389" y="450"/>
                    <a:pt x="386" y="450"/>
                  </a:cubicBezTo>
                  <a:close/>
                  <a:moveTo>
                    <a:pt x="348" y="546"/>
                  </a:moveTo>
                  <a:cubicBezTo>
                    <a:pt x="348" y="546"/>
                    <a:pt x="348" y="546"/>
                    <a:pt x="347" y="546"/>
                  </a:cubicBezTo>
                  <a:cubicBezTo>
                    <a:pt x="347" y="546"/>
                    <a:pt x="347" y="546"/>
                    <a:pt x="347" y="546"/>
                  </a:cubicBezTo>
                  <a:cubicBezTo>
                    <a:pt x="347" y="546"/>
                    <a:pt x="347" y="546"/>
                    <a:pt x="348" y="546"/>
                  </a:cubicBezTo>
                  <a:close/>
                  <a:moveTo>
                    <a:pt x="340" y="539"/>
                  </a:moveTo>
                  <a:cubicBezTo>
                    <a:pt x="340" y="539"/>
                    <a:pt x="340" y="539"/>
                    <a:pt x="340" y="539"/>
                  </a:cubicBezTo>
                  <a:cubicBezTo>
                    <a:pt x="340" y="538"/>
                    <a:pt x="340" y="538"/>
                    <a:pt x="340" y="538"/>
                  </a:cubicBezTo>
                  <a:cubicBezTo>
                    <a:pt x="340" y="538"/>
                    <a:pt x="340" y="539"/>
                    <a:pt x="340" y="539"/>
                  </a:cubicBezTo>
                  <a:close/>
                  <a:moveTo>
                    <a:pt x="217" y="324"/>
                  </a:moveTo>
                  <a:cubicBezTo>
                    <a:pt x="217" y="324"/>
                    <a:pt x="216" y="324"/>
                    <a:pt x="216" y="324"/>
                  </a:cubicBezTo>
                  <a:cubicBezTo>
                    <a:pt x="216" y="324"/>
                    <a:pt x="216" y="324"/>
                    <a:pt x="216" y="324"/>
                  </a:cubicBezTo>
                  <a:cubicBezTo>
                    <a:pt x="216" y="324"/>
                    <a:pt x="216" y="324"/>
                    <a:pt x="217" y="324"/>
                  </a:cubicBezTo>
                  <a:close/>
                  <a:moveTo>
                    <a:pt x="219" y="341"/>
                  </a:moveTo>
                  <a:cubicBezTo>
                    <a:pt x="219" y="341"/>
                    <a:pt x="219" y="341"/>
                    <a:pt x="219" y="341"/>
                  </a:cubicBezTo>
                  <a:cubicBezTo>
                    <a:pt x="219" y="341"/>
                    <a:pt x="219" y="341"/>
                    <a:pt x="219" y="341"/>
                  </a:cubicBezTo>
                  <a:cubicBezTo>
                    <a:pt x="219" y="341"/>
                    <a:pt x="219" y="341"/>
                    <a:pt x="219" y="341"/>
                  </a:cubicBezTo>
                  <a:cubicBezTo>
                    <a:pt x="219" y="341"/>
                    <a:pt x="219" y="341"/>
                    <a:pt x="219" y="341"/>
                  </a:cubicBezTo>
                  <a:cubicBezTo>
                    <a:pt x="219" y="341"/>
                    <a:pt x="219" y="341"/>
                    <a:pt x="219" y="341"/>
                  </a:cubicBezTo>
                  <a:close/>
                  <a:moveTo>
                    <a:pt x="210" y="361"/>
                  </a:moveTo>
                  <a:cubicBezTo>
                    <a:pt x="210" y="361"/>
                    <a:pt x="210" y="362"/>
                    <a:pt x="209" y="362"/>
                  </a:cubicBezTo>
                  <a:cubicBezTo>
                    <a:pt x="209" y="362"/>
                    <a:pt x="209" y="362"/>
                    <a:pt x="209" y="362"/>
                  </a:cubicBezTo>
                  <a:cubicBezTo>
                    <a:pt x="209" y="362"/>
                    <a:pt x="209" y="361"/>
                    <a:pt x="210" y="361"/>
                  </a:cubicBezTo>
                  <a:close/>
                  <a:moveTo>
                    <a:pt x="283" y="330"/>
                  </a:moveTo>
                  <a:cubicBezTo>
                    <a:pt x="283" y="330"/>
                    <a:pt x="283" y="330"/>
                    <a:pt x="283" y="330"/>
                  </a:cubicBezTo>
                  <a:cubicBezTo>
                    <a:pt x="283" y="330"/>
                    <a:pt x="283" y="330"/>
                    <a:pt x="283" y="330"/>
                  </a:cubicBezTo>
                  <a:cubicBezTo>
                    <a:pt x="283" y="330"/>
                    <a:pt x="283" y="330"/>
                    <a:pt x="283" y="330"/>
                  </a:cubicBezTo>
                  <a:close/>
                  <a:moveTo>
                    <a:pt x="255" y="321"/>
                  </a:moveTo>
                  <a:cubicBezTo>
                    <a:pt x="255" y="321"/>
                    <a:pt x="255" y="321"/>
                    <a:pt x="255" y="321"/>
                  </a:cubicBezTo>
                  <a:cubicBezTo>
                    <a:pt x="255" y="321"/>
                    <a:pt x="255" y="321"/>
                    <a:pt x="255" y="321"/>
                  </a:cubicBezTo>
                  <a:cubicBezTo>
                    <a:pt x="255" y="321"/>
                    <a:pt x="255" y="321"/>
                    <a:pt x="255" y="321"/>
                  </a:cubicBezTo>
                  <a:cubicBezTo>
                    <a:pt x="255" y="321"/>
                    <a:pt x="255" y="321"/>
                    <a:pt x="255" y="321"/>
                  </a:cubicBezTo>
                  <a:cubicBezTo>
                    <a:pt x="255" y="321"/>
                    <a:pt x="255" y="321"/>
                    <a:pt x="255" y="321"/>
                  </a:cubicBezTo>
                  <a:close/>
                  <a:moveTo>
                    <a:pt x="252" y="319"/>
                  </a:moveTo>
                  <a:cubicBezTo>
                    <a:pt x="252" y="319"/>
                    <a:pt x="252" y="319"/>
                    <a:pt x="251" y="319"/>
                  </a:cubicBezTo>
                  <a:cubicBezTo>
                    <a:pt x="252" y="319"/>
                    <a:pt x="252" y="319"/>
                    <a:pt x="252" y="319"/>
                  </a:cubicBezTo>
                  <a:close/>
                  <a:moveTo>
                    <a:pt x="875" y="162"/>
                  </a:moveTo>
                  <a:cubicBezTo>
                    <a:pt x="875" y="162"/>
                    <a:pt x="875" y="162"/>
                    <a:pt x="875" y="162"/>
                  </a:cubicBezTo>
                  <a:cubicBezTo>
                    <a:pt x="875" y="162"/>
                    <a:pt x="875" y="162"/>
                    <a:pt x="876" y="162"/>
                  </a:cubicBezTo>
                  <a:cubicBezTo>
                    <a:pt x="875" y="162"/>
                    <a:pt x="875" y="162"/>
                    <a:pt x="875" y="162"/>
                  </a:cubicBezTo>
                  <a:close/>
                  <a:moveTo>
                    <a:pt x="472" y="455"/>
                  </a:moveTo>
                  <a:cubicBezTo>
                    <a:pt x="472" y="455"/>
                    <a:pt x="472" y="454"/>
                    <a:pt x="472" y="454"/>
                  </a:cubicBezTo>
                  <a:cubicBezTo>
                    <a:pt x="473" y="454"/>
                    <a:pt x="473" y="455"/>
                    <a:pt x="473" y="455"/>
                  </a:cubicBezTo>
                  <a:cubicBezTo>
                    <a:pt x="473" y="455"/>
                    <a:pt x="473" y="455"/>
                    <a:pt x="473" y="455"/>
                  </a:cubicBezTo>
                  <a:cubicBezTo>
                    <a:pt x="473" y="455"/>
                    <a:pt x="473" y="455"/>
                    <a:pt x="472" y="455"/>
                  </a:cubicBezTo>
                  <a:close/>
                  <a:moveTo>
                    <a:pt x="416" y="484"/>
                  </a:moveTo>
                  <a:cubicBezTo>
                    <a:pt x="416" y="484"/>
                    <a:pt x="416" y="484"/>
                    <a:pt x="415" y="483"/>
                  </a:cubicBezTo>
                  <a:cubicBezTo>
                    <a:pt x="416" y="483"/>
                    <a:pt x="416" y="484"/>
                    <a:pt x="416" y="484"/>
                  </a:cubicBezTo>
                  <a:cubicBezTo>
                    <a:pt x="416" y="484"/>
                    <a:pt x="416" y="484"/>
                    <a:pt x="416" y="484"/>
                  </a:cubicBezTo>
                  <a:close/>
                  <a:moveTo>
                    <a:pt x="398" y="470"/>
                  </a:moveTo>
                  <a:cubicBezTo>
                    <a:pt x="398" y="470"/>
                    <a:pt x="398" y="470"/>
                    <a:pt x="398" y="471"/>
                  </a:cubicBezTo>
                  <a:cubicBezTo>
                    <a:pt x="398" y="470"/>
                    <a:pt x="398" y="470"/>
                    <a:pt x="398" y="470"/>
                  </a:cubicBezTo>
                  <a:cubicBezTo>
                    <a:pt x="398" y="470"/>
                    <a:pt x="398" y="470"/>
                    <a:pt x="398" y="470"/>
                  </a:cubicBezTo>
                  <a:close/>
                  <a:moveTo>
                    <a:pt x="343" y="515"/>
                  </a:moveTo>
                  <a:cubicBezTo>
                    <a:pt x="343" y="515"/>
                    <a:pt x="343" y="516"/>
                    <a:pt x="343" y="516"/>
                  </a:cubicBezTo>
                  <a:cubicBezTo>
                    <a:pt x="343" y="516"/>
                    <a:pt x="342" y="516"/>
                    <a:pt x="342" y="516"/>
                  </a:cubicBezTo>
                  <a:cubicBezTo>
                    <a:pt x="342" y="516"/>
                    <a:pt x="343" y="515"/>
                    <a:pt x="343" y="515"/>
                  </a:cubicBezTo>
                  <a:close/>
                  <a:moveTo>
                    <a:pt x="472" y="165"/>
                  </a:moveTo>
                  <a:cubicBezTo>
                    <a:pt x="472" y="165"/>
                    <a:pt x="472" y="165"/>
                    <a:pt x="472" y="165"/>
                  </a:cubicBezTo>
                  <a:cubicBezTo>
                    <a:pt x="472" y="165"/>
                    <a:pt x="472" y="165"/>
                    <a:pt x="472" y="165"/>
                  </a:cubicBezTo>
                  <a:cubicBezTo>
                    <a:pt x="472" y="165"/>
                    <a:pt x="472" y="165"/>
                    <a:pt x="472" y="165"/>
                  </a:cubicBezTo>
                  <a:close/>
                  <a:moveTo>
                    <a:pt x="716" y="173"/>
                  </a:moveTo>
                  <a:cubicBezTo>
                    <a:pt x="716" y="173"/>
                    <a:pt x="716" y="173"/>
                    <a:pt x="716" y="174"/>
                  </a:cubicBezTo>
                  <a:cubicBezTo>
                    <a:pt x="715" y="173"/>
                    <a:pt x="715" y="173"/>
                    <a:pt x="716" y="173"/>
                  </a:cubicBezTo>
                  <a:close/>
                  <a:moveTo>
                    <a:pt x="447" y="481"/>
                  </a:moveTo>
                  <a:cubicBezTo>
                    <a:pt x="446" y="481"/>
                    <a:pt x="446" y="481"/>
                    <a:pt x="446" y="481"/>
                  </a:cubicBezTo>
                  <a:cubicBezTo>
                    <a:pt x="446" y="481"/>
                    <a:pt x="446" y="481"/>
                    <a:pt x="446" y="481"/>
                  </a:cubicBezTo>
                  <a:cubicBezTo>
                    <a:pt x="446" y="481"/>
                    <a:pt x="447" y="481"/>
                    <a:pt x="447" y="481"/>
                  </a:cubicBezTo>
                  <a:close/>
                  <a:moveTo>
                    <a:pt x="407" y="463"/>
                  </a:moveTo>
                  <a:cubicBezTo>
                    <a:pt x="407" y="463"/>
                    <a:pt x="407" y="463"/>
                    <a:pt x="407" y="463"/>
                  </a:cubicBezTo>
                  <a:cubicBezTo>
                    <a:pt x="407" y="463"/>
                    <a:pt x="407" y="463"/>
                    <a:pt x="407" y="463"/>
                  </a:cubicBezTo>
                  <a:cubicBezTo>
                    <a:pt x="407" y="463"/>
                    <a:pt x="407" y="463"/>
                    <a:pt x="407" y="463"/>
                  </a:cubicBezTo>
                  <a:close/>
                  <a:moveTo>
                    <a:pt x="380" y="215"/>
                  </a:moveTo>
                  <a:cubicBezTo>
                    <a:pt x="380" y="214"/>
                    <a:pt x="380" y="214"/>
                    <a:pt x="381" y="214"/>
                  </a:cubicBezTo>
                  <a:cubicBezTo>
                    <a:pt x="381" y="214"/>
                    <a:pt x="381" y="214"/>
                    <a:pt x="380" y="215"/>
                  </a:cubicBezTo>
                  <a:close/>
                  <a:moveTo>
                    <a:pt x="880" y="105"/>
                  </a:moveTo>
                  <a:cubicBezTo>
                    <a:pt x="880" y="105"/>
                    <a:pt x="880" y="105"/>
                    <a:pt x="880" y="105"/>
                  </a:cubicBezTo>
                  <a:cubicBezTo>
                    <a:pt x="880" y="105"/>
                    <a:pt x="880" y="105"/>
                    <a:pt x="880" y="105"/>
                  </a:cubicBezTo>
                  <a:cubicBezTo>
                    <a:pt x="880" y="105"/>
                    <a:pt x="880" y="105"/>
                    <a:pt x="879" y="105"/>
                  </a:cubicBezTo>
                  <a:cubicBezTo>
                    <a:pt x="880" y="105"/>
                    <a:pt x="880" y="105"/>
                    <a:pt x="880" y="105"/>
                  </a:cubicBezTo>
                  <a:close/>
                  <a:moveTo>
                    <a:pt x="865" y="141"/>
                  </a:moveTo>
                  <a:cubicBezTo>
                    <a:pt x="865" y="141"/>
                    <a:pt x="865" y="141"/>
                    <a:pt x="865" y="141"/>
                  </a:cubicBezTo>
                  <a:cubicBezTo>
                    <a:pt x="865" y="141"/>
                    <a:pt x="865" y="141"/>
                    <a:pt x="865" y="141"/>
                  </a:cubicBezTo>
                  <a:close/>
                  <a:moveTo>
                    <a:pt x="857" y="134"/>
                  </a:moveTo>
                  <a:cubicBezTo>
                    <a:pt x="857" y="134"/>
                    <a:pt x="857" y="134"/>
                    <a:pt x="858" y="135"/>
                  </a:cubicBezTo>
                  <a:cubicBezTo>
                    <a:pt x="857" y="135"/>
                    <a:pt x="857" y="135"/>
                    <a:pt x="857" y="134"/>
                  </a:cubicBezTo>
                  <a:cubicBezTo>
                    <a:pt x="857" y="134"/>
                    <a:pt x="857" y="134"/>
                    <a:pt x="857" y="134"/>
                  </a:cubicBezTo>
                  <a:close/>
                  <a:moveTo>
                    <a:pt x="840" y="103"/>
                  </a:moveTo>
                  <a:cubicBezTo>
                    <a:pt x="839" y="103"/>
                    <a:pt x="839" y="103"/>
                    <a:pt x="839" y="103"/>
                  </a:cubicBezTo>
                  <a:cubicBezTo>
                    <a:pt x="839" y="103"/>
                    <a:pt x="839" y="103"/>
                    <a:pt x="839" y="103"/>
                  </a:cubicBezTo>
                  <a:cubicBezTo>
                    <a:pt x="839" y="103"/>
                    <a:pt x="839" y="103"/>
                    <a:pt x="840" y="103"/>
                  </a:cubicBezTo>
                  <a:cubicBezTo>
                    <a:pt x="840" y="103"/>
                    <a:pt x="840" y="103"/>
                    <a:pt x="840" y="103"/>
                  </a:cubicBezTo>
                  <a:close/>
                  <a:moveTo>
                    <a:pt x="550" y="463"/>
                  </a:moveTo>
                  <a:cubicBezTo>
                    <a:pt x="550" y="463"/>
                    <a:pt x="550" y="463"/>
                    <a:pt x="550" y="463"/>
                  </a:cubicBezTo>
                  <a:cubicBezTo>
                    <a:pt x="550" y="463"/>
                    <a:pt x="550" y="463"/>
                    <a:pt x="550" y="463"/>
                  </a:cubicBezTo>
                  <a:cubicBezTo>
                    <a:pt x="550" y="463"/>
                    <a:pt x="550" y="463"/>
                    <a:pt x="550" y="463"/>
                  </a:cubicBezTo>
                  <a:cubicBezTo>
                    <a:pt x="550" y="463"/>
                    <a:pt x="550" y="463"/>
                    <a:pt x="550" y="463"/>
                  </a:cubicBezTo>
                  <a:close/>
                  <a:moveTo>
                    <a:pt x="329" y="325"/>
                  </a:moveTo>
                  <a:cubicBezTo>
                    <a:pt x="329" y="325"/>
                    <a:pt x="329" y="325"/>
                    <a:pt x="329" y="325"/>
                  </a:cubicBezTo>
                  <a:cubicBezTo>
                    <a:pt x="329" y="325"/>
                    <a:pt x="328" y="325"/>
                    <a:pt x="328" y="325"/>
                  </a:cubicBezTo>
                  <a:cubicBezTo>
                    <a:pt x="329" y="325"/>
                    <a:pt x="329" y="325"/>
                    <a:pt x="329" y="325"/>
                  </a:cubicBezTo>
                  <a:close/>
                  <a:moveTo>
                    <a:pt x="461" y="340"/>
                  </a:moveTo>
                  <a:cubicBezTo>
                    <a:pt x="461" y="340"/>
                    <a:pt x="461" y="340"/>
                    <a:pt x="461" y="340"/>
                  </a:cubicBezTo>
                  <a:cubicBezTo>
                    <a:pt x="461" y="340"/>
                    <a:pt x="461" y="340"/>
                    <a:pt x="461" y="340"/>
                  </a:cubicBezTo>
                  <a:cubicBezTo>
                    <a:pt x="461" y="340"/>
                    <a:pt x="461" y="340"/>
                    <a:pt x="461" y="340"/>
                  </a:cubicBezTo>
                  <a:close/>
                  <a:moveTo>
                    <a:pt x="680" y="520"/>
                  </a:moveTo>
                  <a:cubicBezTo>
                    <a:pt x="680" y="520"/>
                    <a:pt x="680" y="520"/>
                    <a:pt x="680" y="520"/>
                  </a:cubicBezTo>
                  <a:cubicBezTo>
                    <a:pt x="680" y="520"/>
                    <a:pt x="680" y="520"/>
                    <a:pt x="680" y="520"/>
                  </a:cubicBezTo>
                  <a:cubicBezTo>
                    <a:pt x="680" y="520"/>
                    <a:pt x="680" y="520"/>
                    <a:pt x="680" y="520"/>
                  </a:cubicBezTo>
                  <a:close/>
                  <a:moveTo>
                    <a:pt x="638" y="468"/>
                  </a:moveTo>
                  <a:cubicBezTo>
                    <a:pt x="638" y="468"/>
                    <a:pt x="638" y="468"/>
                    <a:pt x="638" y="468"/>
                  </a:cubicBezTo>
                  <a:cubicBezTo>
                    <a:pt x="638" y="468"/>
                    <a:pt x="638" y="468"/>
                    <a:pt x="638" y="468"/>
                  </a:cubicBezTo>
                  <a:cubicBezTo>
                    <a:pt x="638" y="468"/>
                    <a:pt x="638" y="468"/>
                    <a:pt x="638" y="468"/>
                  </a:cubicBezTo>
                  <a:cubicBezTo>
                    <a:pt x="638" y="468"/>
                    <a:pt x="638" y="468"/>
                    <a:pt x="638" y="468"/>
                  </a:cubicBezTo>
                  <a:close/>
                  <a:moveTo>
                    <a:pt x="718" y="255"/>
                  </a:moveTo>
                  <a:cubicBezTo>
                    <a:pt x="718" y="255"/>
                    <a:pt x="718" y="255"/>
                    <a:pt x="718" y="255"/>
                  </a:cubicBezTo>
                  <a:cubicBezTo>
                    <a:pt x="718" y="255"/>
                    <a:pt x="718" y="255"/>
                    <a:pt x="718" y="255"/>
                  </a:cubicBezTo>
                  <a:cubicBezTo>
                    <a:pt x="718" y="255"/>
                    <a:pt x="718" y="255"/>
                    <a:pt x="718" y="255"/>
                  </a:cubicBezTo>
                  <a:close/>
                  <a:moveTo>
                    <a:pt x="741" y="199"/>
                  </a:moveTo>
                  <a:cubicBezTo>
                    <a:pt x="741" y="199"/>
                    <a:pt x="741" y="199"/>
                    <a:pt x="741" y="199"/>
                  </a:cubicBezTo>
                  <a:cubicBezTo>
                    <a:pt x="741" y="199"/>
                    <a:pt x="741" y="199"/>
                    <a:pt x="741" y="199"/>
                  </a:cubicBezTo>
                  <a:cubicBezTo>
                    <a:pt x="741" y="199"/>
                    <a:pt x="741" y="199"/>
                    <a:pt x="741" y="199"/>
                  </a:cubicBezTo>
                  <a:cubicBezTo>
                    <a:pt x="741" y="199"/>
                    <a:pt x="741" y="199"/>
                    <a:pt x="741" y="199"/>
                  </a:cubicBezTo>
                  <a:close/>
                  <a:moveTo>
                    <a:pt x="605" y="270"/>
                  </a:moveTo>
                  <a:cubicBezTo>
                    <a:pt x="605" y="270"/>
                    <a:pt x="605" y="270"/>
                    <a:pt x="605" y="270"/>
                  </a:cubicBezTo>
                  <a:cubicBezTo>
                    <a:pt x="605" y="270"/>
                    <a:pt x="605" y="270"/>
                    <a:pt x="605" y="270"/>
                  </a:cubicBezTo>
                  <a:cubicBezTo>
                    <a:pt x="605" y="270"/>
                    <a:pt x="605" y="270"/>
                    <a:pt x="605" y="270"/>
                  </a:cubicBezTo>
                  <a:cubicBezTo>
                    <a:pt x="605" y="270"/>
                    <a:pt x="605" y="270"/>
                    <a:pt x="605" y="270"/>
                  </a:cubicBezTo>
                  <a:cubicBezTo>
                    <a:pt x="605" y="270"/>
                    <a:pt x="605" y="270"/>
                    <a:pt x="605" y="270"/>
                  </a:cubicBezTo>
                  <a:cubicBezTo>
                    <a:pt x="605" y="270"/>
                    <a:pt x="605" y="270"/>
                    <a:pt x="605" y="270"/>
                  </a:cubicBezTo>
                  <a:close/>
                  <a:moveTo>
                    <a:pt x="735" y="270"/>
                  </a:moveTo>
                  <a:cubicBezTo>
                    <a:pt x="736" y="270"/>
                    <a:pt x="736" y="270"/>
                    <a:pt x="736" y="271"/>
                  </a:cubicBezTo>
                  <a:cubicBezTo>
                    <a:pt x="736" y="271"/>
                    <a:pt x="735" y="270"/>
                    <a:pt x="735" y="270"/>
                  </a:cubicBezTo>
                  <a:cubicBezTo>
                    <a:pt x="735" y="270"/>
                    <a:pt x="735" y="270"/>
                    <a:pt x="735" y="270"/>
                  </a:cubicBezTo>
                  <a:close/>
                  <a:moveTo>
                    <a:pt x="683" y="297"/>
                  </a:moveTo>
                  <a:cubicBezTo>
                    <a:pt x="685" y="291"/>
                    <a:pt x="687" y="285"/>
                    <a:pt x="684" y="279"/>
                  </a:cubicBezTo>
                  <a:cubicBezTo>
                    <a:pt x="684" y="279"/>
                    <a:pt x="684" y="279"/>
                    <a:pt x="684" y="279"/>
                  </a:cubicBezTo>
                  <a:cubicBezTo>
                    <a:pt x="686" y="284"/>
                    <a:pt x="686" y="289"/>
                    <a:pt x="688" y="294"/>
                  </a:cubicBezTo>
                  <a:cubicBezTo>
                    <a:pt x="686" y="295"/>
                    <a:pt x="686" y="297"/>
                    <a:pt x="686" y="298"/>
                  </a:cubicBezTo>
                  <a:cubicBezTo>
                    <a:pt x="686" y="300"/>
                    <a:pt x="685" y="302"/>
                    <a:pt x="684" y="303"/>
                  </a:cubicBezTo>
                  <a:cubicBezTo>
                    <a:pt x="681" y="307"/>
                    <a:pt x="677" y="311"/>
                    <a:pt x="675" y="316"/>
                  </a:cubicBezTo>
                  <a:cubicBezTo>
                    <a:pt x="674" y="317"/>
                    <a:pt x="673" y="317"/>
                    <a:pt x="672" y="317"/>
                  </a:cubicBezTo>
                  <a:cubicBezTo>
                    <a:pt x="673" y="316"/>
                    <a:pt x="675" y="315"/>
                    <a:pt x="676" y="313"/>
                  </a:cubicBezTo>
                  <a:cubicBezTo>
                    <a:pt x="679" y="308"/>
                    <a:pt x="681" y="302"/>
                    <a:pt x="683" y="297"/>
                  </a:cubicBezTo>
                  <a:close/>
                  <a:moveTo>
                    <a:pt x="630" y="369"/>
                  </a:moveTo>
                  <a:cubicBezTo>
                    <a:pt x="630" y="369"/>
                    <a:pt x="630" y="369"/>
                    <a:pt x="630" y="369"/>
                  </a:cubicBezTo>
                  <a:cubicBezTo>
                    <a:pt x="630" y="369"/>
                    <a:pt x="630" y="369"/>
                    <a:pt x="630" y="369"/>
                  </a:cubicBezTo>
                  <a:cubicBezTo>
                    <a:pt x="630" y="369"/>
                    <a:pt x="630" y="369"/>
                    <a:pt x="630" y="369"/>
                  </a:cubicBezTo>
                  <a:close/>
                  <a:moveTo>
                    <a:pt x="625" y="194"/>
                  </a:moveTo>
                  <a:cubicBezTo>
                    <a:pt x="625" y="194"/>
                    <a:pt x="625" y="194"/>
                    <a:pt x="625" y="194"/>
                  </a:cubicBezTo>
                  <a:cubicBezTo>
                    <a:pt x="625" y="194"/>
                    <a:pt x="625" y="194"/>
                    <a:pt x="625" y="194"/>
                  </a:cubicBezTo>
                  <a:cubicBezTo>
                    <a:pt x="625" y="194"/>
                    <a:pt x="625" y="194"/>
                    <a:pt x="625" y="194"/>
                  </a:cubicBezTo>
                  <a:close/>
                  <a:moveTo>
                    <a:pt x="624" y="200"/>
                  </a:moveTo>
                  <a:cubicBezTo>
                    <a:pt x="624" y="200"/>
                    <a:pt x="624" y="200"/>
                    <a:pt x="624" y="200"/>
                  </a:cubicBezTo>
                  <a:cubicBezTo>
                    <a:pt x="624" y="200"/>
                    <a:pt x="624" y="200"/>
                    <a:pt x="623" y="200"/>
                  </a:cubicBezTo>
                  <a:cubicBezTo>
                    <a:pt x="623" y="200"/>
                    <a:pt x="624" y="200"/>
                    <a:pt x="624" y="200"/>
                  </a:cubicBezTo>
                  <a:close/>
                  <a:moveTo>
                    <a:pt x="494" y="401"/>
                  </a:moveTo>
                  <a:cubicBezTo>
                    <a:pt x="494" y="401"/>
                    <a:pt x="494" y="401"/>
                    <a:pt x="493" y="401"/>
                  </a:cubicBezTo>
                  <a:cubicBezTo>
                    <a:pt x="493" y="401"/>
                    <a:pt x="493" y="401"/>
                    <a:pt x="493" y="401"/>
                  </a:cubicBezTo>
                  <a:cubicBezTo>
                    <a:pt x="494" y="401"/>
                    <a:pt x="494" y="401"/>
                    <a:pt x="494" y="401"/>
                  </a:cubicBezTo>
                  <a:cubicBezTo>
                    <a:pt x="494" y="401"/>
                    <a:pt x="494" y="401"/>
                    <a:pt x="494" y="401"/>
                  </a:cubicBezTo>
                  <a:close/>
                  <a:moveTo>
                    <a:pt x="494" y="294"/>
                  </a:moveTo>
                  <a:cubicBezTo>
                    <a:pt x="494" y="293"/>
                    <a:pt x="494" y="293"/>
                    <a:pt x="494" y="293"/>
                  </a:cubicBezTo>
                  <a:cubicBezTo>
                    <a:pt x="494" y="293"/>
                    <a:pt x="494" y="294"/>
                    <a:pt x="494" y="294"/>
                  </a:cubicBezTo>
                  <a:close/>
                  <a:moveTo>
                    <a:pt x="638" y="273"/>
                  </a:moveTo>
                  <a:cubicBezTo>
                    <a:pt x="638" y="273"/>
                    <a:pt x="638" y="273"/>
                    <a:pt x="638" y="273"/>
                  </a:cubicBezTo>
                  <a:cubicBezTo>
                    <a:pt x="638" y="273"/>
                    <a:pt x="638" y="273"/>
                    <a:pt x="638" y="272"/>
                  </a:cubicBezTo>
                  <a:cubicBezTo>
                    <a:pt x="638" y="273"/>
                    <a:pt x="638" y="273"/>
                    <a:pt x="638" y="273"/>
                  </a:cubicBezTo>
                  <a:close/>
                  <a:moveTo>
                    <a:pt x="649" y="343"/>
                  </a:moveTo>
                  <a:cubicBezTo>
                    <a:pt x="649" y="343"/>
                    <a:pt x="649" y="342"/>
                    <a:pt x="649" y="342"/>
                  </a:cubicBezTo>
                  <a:cubicBezTo>
                    <a:pt x="649" y="342"/>
                    <a:pt x="649" y="342"/>
                    <a:pt x="649" y="342"/>
                  </a:cubicBezTo>
                  <a:cubicBezTo>
                    <a:pt x="649" y="342"/>
                    <a:pt x="649" y="343"/>
                    <a:pt x="649" y="343"/>
                  </a:cubicBezTo>
                  <a:close/>
                  <a:moveTo>
                    <a:pt x="628" y="333"/>
                  </a:moveTo>
                  <a:cubicBezTo>
                    <a:pt x="628" y="333"/>
                    <a:pt x="628" y="333"/>
                    <a:pt x="628" y="333"/>
                  </a:cubicBezTo>
                  <a:cubicBezTo>
                    <a:pt x="628" y="333"/>
                    <a:pt x="628" y="333"/>
                    <a:pt x="628" y="333"/>
                  </a:cubicBezTo>
                  <a:cubicBezTo>
                    <a:pt x="628" y="333"/>
                    <a:pt x="628" y="333"/>
                    <a:pt x="628" y="333"/>
                  </a:cubicBezTo>
                  <a:cubicBezTo>
                    <a:pt x="628" y="333"/>
                    <a:pt x="628" y="333"/>
                    <a:pt x="628" y="333"/>
                  </a:cubicBezTo>
                  <a:cubicBezTo>
                    <a:pt x="629" y="333"/>
                    <a:pt x="629" y="333"/>
                    <a:pt x="628" y="333"/>
                  </a:cubicBezTo>
                  <a:close/>
                  <a:moveTo>
                    <a:pt x="631" y="343"/>
                  </a:moveTo>
                  <a:cubicBezTo>
                    <a:pt x="631" y="343"/>
                    <a:pt x="631" y="343"/>
                    <a:pt x="631" y="343"/>
                  </a:cubicBezTo>
                  <a:cubicBezTo>
                    <a:pt x="631" y="343"/>
                    <a:pt x="631" y="343"/>
                    <a:pt x="631" y="343"/>
                  </a:cubicBezTo>
                  <a:cubicBezTo>
                    <a:pt x="631" y="343"/>
                    <a:pt x="631" y="343"/>
                    <a:pt x="631" y="343"/>
                  </a:cubicBezTo>
                  <a:close/>
                  <a:moveTo>
                    <a:pt x="707" y="406"/>
                  </a:moveTo>
                  <a:cubicBezTo>
                    <a:pt x="707" y="406"/>
                    <a:pt x="707" y="406"/>
                    <a:pt x="707" y="406"/>
                  </a:cubicBezTo>
                  <a:cubicBezTo>
                    <a:pt x="707" y="406"/>
                    <a:pt x="707" y="406"/>
                    <a:pt x="707" y="406"/>
                  </a:cubicBezTo>
                  <a:cubicBezTo>
                    <a:pt x="707" y="406"/>
                    <a:pt x="707" y="406"/>
                    <a:pt x="707" y="406"/>
                  </a:cubicBezTo>
                  <a:close/>
                  <a:moveTo>
                    <a:pt x="701" y="324"/>
                  </a:moveTo>
                  <a:cubicBezTo>
                    <a:pt x="701" y="324"/>
                    <a:pt x="701" y="324"/>
                    <a:pt x="701" y="324"/>
                  </a:cubicBezTo>
                  <a:cubicBezTo>
                    <a:pt x="701" y="324"/>
                    <a:pt x="701" y="324"/>
                    <a:pt x="701" y="324"/>
                  </a:cubicBezTo>
                  <a:cubicBezTo>
                    <a:pt x="701" y="324"/>
                    <a:pt x="701" y="324"/>
                    <a:pt x="701" y="324"/>
                  </a:cubicBezTo>
                  <a:close/>
                  <a:moveTo>
                    <a:pt x="656" y="321"/>
                  </a:moveTo>
                  <a:cubicBezTo>
                    <a:pt x="656" y="321"/>
                    <a:pt x="656" y="321"/>
                    <a:pt x="656" y="321"/>
                  </a:cubicBezTo>
                  <a:cubicBezTo>
                    <a:pt x="656" y="321"/>
                    <a:pt x="656" y="321"/>
                    <a:pt x="656" y="321"/>
                  </a:cubicBezTo>
                  <a:cubicBezTo>
                    <a:pt x="656" y="321"/>
                    <a:pt x="656" y="321"/>
                    <a:pt x="656" y="321"/>
                  </a:cubicBezTo>
                  <a:cubicBezTo>
                    <a:pt x="656" y="321"/>
                    <a:pt x="656" y="321"/>
                    <a:pt x="656" y="321"/>
                  </a:cubicBezTo>
                  <a:cubicBezTo>
                    <a:pt x="656" y="321"/>
                    <a:pt x="656" y="321"/>
                    <a:pt x="656" y="321"/>
                  </a:cubicBezTo>
                  <a:cubicBezTo>
                    <a:pt x="656" y="321"/>
                    <a:pt x="656" y="321"/>
                    <a:pt x="656" y="321"/>
                  </a:cubicBezTo>
                  <a:close/>
                  <a:moveTo>
                    <a:pt x="631" y="282"/>
                  </a:moveTo>
                  <a:cubicBezTo>
                    <a:pt x="631" y="283"/>
                    <a:pt x="631" y="283"/>
                    <a:pt x="631" y="283"/>
                  </a:cubicBezTo>
                  <a:cubicBezTo>
                    <a:pt x="631" y="283"/>
                    <a:pt x="631" y="283"/>
                    <a:pt x="631" y="283"/>
                  </a:cubicBezTo>
                  <a:cubicBezTo>
                    <a:pt x="631" y="283"/>
                    <a:pt x="631" y="282"/>
                    <a:pt x="631" y="282"/>
                  </a:cubicBezTo>
                  <a:close/>
                  <a:moveTo>
                    <a:pt x="622" y="303"/>
                  </a:moveTo>
                  <a:cubicBezTo>
                    <a:pt x="622" y="303"/>
                    <a:pt x="622" y="302"/>
                    <a:pt x="622" y="302"/>
                  </a:cubicBezTo>
                  <a:cubicBezTo>
                    <a:pt x="622" y="302"/>
                    <a:pt x="622" y="302"/>
                    <a:pt x="622" y="302"/>
                  </a:cubicBezTo>
                  <a:cubicBezTo>
                    <a:pt x="622" y="303"/>
                    <a:pt x="622" y="303"/>
                    <a:pt x="622" y="303"/>
                  </a:cubicBezTo>
                  <a:close/>
                  <a:moveTo>
                    <a:pt x="541" y="384"/>
                  </a:moveTo>
                  <a:cubicBezTo>
                    <a:pt x="541" y="384"/>
                    <a:pt x="541" y="384"/>
                    <a:pt x="541" y="384"/>
                  </a:cubicBezTo>
                  <a:cubicBezTo>
                    <a:pt x="541" y="384"/>
                    <a:pt x="541" y="384"/>
                    <a:pt x="541" y="384"/>
                  </a:cubicBezTo>
                  <a:cubicBezTo>
                    <a:pt x="541" y="384"/>
                    <a:pt x="541" y="384"/>
                    <a:pt x="541" y="384"/>
                  </a:cubicBezTo>
                  <a:close/>
                  <a:moveTo>
                    <a:pt x="541" y="384"/>
                  </a:moveTo>
                  <a:cubicBezTo>
                    <a:pt x="541" y="384"/>
                    <a:pt x="541" y="384"/>
                    <a:pt x="541" y="384"/>
                  </a:cubicBezTo>
                  <a:cubicBezTo>
                    <a:pt x="541" y="384"/>
                    <a:pt x="541" y="384"/>
                    <a:pt x="541" y="384"/>
                  </a:cubicBezTo>
                  <a:cubicBezTo>
                    <a:pt x="541" y="384"/>
                    <a:pt x="541" y="384"/>
                    <a:pt x="541" y="384"/>
                  </a:cubicBezTo>
                  <a:cubicBezTo>
                    <a:pt x="541" y="384"/>
                    <a:pt x="541" y="384"/>
                    <a:pt x="541" y="384"/>
                  </a:cubicBezTo>
                  <a:close/>
                  <a:moveTo>
                    <a:pt x="503" y="328"/>
                  </a:moveTo>
                  <a:cubicBezTo>
                    <a:pt x="503" y="328"/>
                    <a:pt x="503" y="328"/>
                    <a:pt x="503" y="328"/>
                  </a:cubicBezTo>
                  <a:cubicBezTo>
                    <a:pt x="503" y="328"/>
                    <a:pt x="503" y="328"/>
                    <a:pt x="503" y="328"/>
                  </a:cubicBezTo>
                  <a:cubicBezTo>
                    <a:pt x="503" y="328"/>
                    <a:pt x="503" y="328"/>
                    <a:pt x="503" y="328"/>
                  </a:cubicBezTo>
                  <a:cubicBezTo>
                    <a:pt x="503" y="328"/>
                    <a:pt x="503" y="328"/>
                    <a:pt x="503" y="328"/>
                  </a:cubicBezTo>
                  <a:close/>
                  <a:moveTo>
                    <a:pt x="528" y="349"/>
                  </a:moveTo>
                  <a:cubicBezTo>
                    <a:pt x="528" y="349"/>
                    <a:pt x="528" y="349"/>
                    <a:pt x="528" y="349"/>
                  </a:cubicBezTo>
                  <a:cubicBezTo>
                    <a:pt x="528" y="349"/>
                    <a:pt x="528" y="349"/>
                    <a:pt x="528" y="349"/>
                  </a:cubicBezTo>
                  <a:close/>
                  <a:moveTo>
                    <a:pt x="594" y="299"/>
                  </a:moveTo>
                  <a:cubicBezTo>
                    <a:pt x="594" y="299"/>
                    <a:pt x="594" y="299"/>
                    <a:pt x="594" y="299"/>
                  </a:cubicBezTo>
                  <a:cubicBezTo>
                    <a:pt x="594" y="299"/>
                    <a:pt x="594" y="299"/>
                    <a:pt x="594" y="299"/>
                  </a:cubicBezTo>
                  <a:cubicBezTo>
                    <a:pt x="594" y="299"/>
                    <a:pt x="594" y="299"/>
                    <a:pt x="594" y="299"/>
                  </a:cubicBezTo>
                  <a:close/>
                  <a:moveTo>
                    <a:pt x="594" y="300"/>
                  </a:moveTo>
                  <a:cubicBezTo>
                    <a:pt x="594" y="300"/>
                    <a:pt x="594" y="300"/>
                    <a:pt x="594" y="300"/>
                  </a:cubicBezTo>
                  <a:cubicBezTo>
                    <a:pt x="594" y="300"/>
                    <a:pt x="594" y="300"/>
                    <a:pt x="594" y="300"/>
                  </a:cubicBezTo>
                  <a:cubicBezTo>
                    <a:pt x="594" y="300"/>
                    <a:pt x="594" y="300"/>
                    <a:pt x="594" y="300"/>
                  </a:cubicBezTo>
                  <a:close/>
                  <a:moveTo>
                    <a:pt x="595" y="300"/>
                  </a:moveTo>
                  <a:cubicBezTo>
                    <a:pt x="595" y="300"/>
                    <a:pt x="594" y="300"/>
                    <a:pt x="594" y="300"/>
                  </a:cubicBezTo>
                  <a:cubicBezTo>
                    <a:pt x="594" y="300"/>
                    <a:pt x="594" y="300"/>
                    <a:pt x="594" y="300"/>
                  </a:cubicBezTo>
                  <a:cubicBezTo>
                    <a:pt x="594" y="300"/>
                    <a:pt x="595" y="300"/>
                    <a:pt x="595" y="300"/>
                  </a:cubicBezTo>
                  <a:close/>
                  <a:moveTo>
                    <a:pt x="533" y="308"/>
                  </a:moveTo>
                  <a:cubicBezTo>
                    <a:pt x="533" y="307"/>
                    <a:pt x="534" y="307"/>
                    <a:pt x="534" y="307"/>
                  </a:cubicBezTo>
                  <a:cubicBezTo>
                    <a:pt x="534" y="308"/>
                    <a:pt x="534" y="308"/>
                    <a:pt x="533" y="308"/>
                  </a:cubicBezTo>
                  <a:close/>
                  <a:moveTo>
                    <a:pt x="648" y="372"/>
                  </a:moveTo>
                  <a:cubicBezTo>
                    <a:pt x="648" y="372"/>
                    <a:pt x="648" y="372"/>
                    <a:pt x="648" y="372"/>
                  </a:cubicBezTo>
                  <a:cubicBezTo>
                    <a:pt x="648" y="372"/>
                    <a:pt x="648" y="372"/>
                    <a:pt x="648" y="372"/>
                  </a:cubicBezTo>
                  <a:cubicBezTo>
                    <a:pt x="648" y="372"/>
                    <a:pt x="648" y="372"/>
                    <a:pt x="648" y="372"/>
                  </a:cubicBezTo>
                  <a:close/>
                  <a:moveTo>
                    <a:pt x="659" y="389"/>
                  </a:moveTo>
                  <a:cubicBezTo>
                    <a:pt x="659" y="389"/>
                    <a:pt x="659" y="389"/>
                    <a:pt x="659" y="389"/>
                  </a:cubicBezTo>
                  <a:cubicBezTo>
                    <a:pt x="659" y="389"/>
                    <a:pt x="659" y="389"/>
                    <a:pt x="659" y="389"/>
                  </a:cubicBezTo>
                  <a:cubicBezTo>
                    <a:pt x="659" y="389"/>
                    <a:pt x="659" y="389"/>
                    <a:pt x="659" y="389"/>
                  </a:cubicBezTo>
                  <a:cubicBezTo>
                    <a:pt x="659" y="389"/>
                    <a:pt x="659" y="389"/>
                    <a:pt x="659" y="389"/>
                  </a:cubicBezTo>
                  <a:close/>
                  <a:moveTo>
                    <a:pt x="599" y="281"/>
                  </a:moveTo>
                  <a:cubicBezTo>
                    <a:pt x="599" y="281"/>
                    <a:pt x="599" y="281"/>
                    <a:pt x="599" y="281"/>
                  </a:cubicBezTo>
                  <a:cubicBezTo>
                    <a:pt x="599" y="281"/>
                    <a:pt x="599" y="281"/>
                    <a:pt x="599" y="281"/>
                  </a:cubicBezTo>
                  <a:cubicBezTo>
                    <a:pt x="599" y="281"/>
                    <a:pt x="599" y="281"/>
                    <a:pt x="599" y="281"/>
                  </a:cubicBezTo>
                  <a:close/>
                  <a:moveTo>
                    <a:pt x="569" y="307"/>
                  </a:moveTo>
                  <a:cubicBezTo>
                    <a:pt x="569" y="306"/>
                    <a:pt x="568" y="306"/>
                    <a:pt x="568" y="305"/>
                  </a:cubicBezTo>
                  <a:cubicBezTo>
                    <a:pt x="569" y="305"/>
                    <a:pt x="569" y="306"/>
                    <a:pt x="570" y="306"/>
                  </a:cubicBezTo>
                  <a:cubicBezTo>
                    <a:pt x="570" y="306"/>
                    <a:pt x="569" y="306"/>
                    <a:pt x="569" y="307"/>
                  </a:cubicBezTo>
                  <a:close/>
                  <a:moveTo>
                    <a:pt x="531" y="235"/>
                  </a:moveTo>
                  <a:cubicBezTo>
                    <a:pt x="531" y="235"/>
                    <a:pt x="531" y="235"/>
                    <a:pt x="531" y="235"/>
                  </a:cubicBezTo>
                  <a:cubicBezTo>
                    <a:pt x="531" y="235"/>
                    <a:pt x="531" y="235"/>
                    <a:pt x="531" y="235"/>
                  </a:cubicBezTo>
                  <a:cubicBezTo>
                    <a:pt x="531" y="235"/>
                    <a:pt x="531" y="235"/>
                    <a:pt x="531" y="235"/>
                  </a:cubicBezTo>
                  <a:close/>
                  <a:moveTo>
                    <a:pt x="553" y="398"/>
                  </a:moveTo>
                  <a:cubicBezTo>
                    <a:pt x="553" y="398"/>
                    <a:pt x="553" y="398"/>
                    <a:pt x="553" y="398"/>
                  </a:cubicBezTo>
                  <a:cubicBezTo>
                    <a:pt x="553" y="398"/>
                    <a:pt x="553" y="398"/>
                    <a:pt x="553" y="398"/>
                  </a:cubicBezTo>
                  <a:cubicBezTo>
                    <a:pt x="553" y="398"/>
                    <a:pt x="553" y="398"/>
                    <a:pt x="553" y="398"/>
                  </a:cubicBezTo>
                  <a:close/>
                  <a:moveTo>
                    <a:pt x="739" y="299"/>
                  </a:moveTo>
                  <a:cubicBezTo>
                    <a:pt x="739" y="299"/>
                    <a:pt x="739" y="300"/>
                    <a:pt x="739" y="300"/>
                  </a:cubicBezTo>
                  <a:cubicBezTo>
                    <a:pt x="739" y="300"/>
                    <a:pt x="739" y="300"/>
                    <a:pt x="739" y="300"/>
                  </a:cubicBezTo>
                  <a:cubicBezTo>
                    <a:pt x="739" y="300"/>
                    <a:pt x="739" y="300"/>
                    <a:pt x="739" y="299"/>
                  </a:cubicBezTo>
                  <a:close/>
                  <a:moveTo>
                    <a:pt x="729" y="306"/>
                  </a:moveTo>
                  <a:cubicBezTo>
                    <a:pt x="729" y="306"/>
                    <a:pt x="729" y="306"/>
                    <a:pt x="729" y="305"/>
                  </a:cubicBezTo>
                  <a:cubicBezTo>
                    <a:pt x="729" y="305"/>
                    <a:pt x="729" y="305"/>
                    <a:pt x="729" y="305"/>
                  </a:cubicBezTo>
                  <a:cubicBezTo>
                    <a:pt x="729" y="306"/>
                    <a:pt x="729" y="306"/>
                    <a:pt x="729" y="306"/>
                  </a:cubicBezTo>
                  <a:close/>
                  <a:moveTo>
                    <a:pt x="713" y="313"/>
                  </a:moveTo>
                  <a:cubicBezTo>
                    <a:pt x="713" y="313"/>
                    <a:pt x="713" y="313"/>
                    <a:pt x="713" y="313"/>
                  </a:cubicBezTo>
                  <a:cubicBezTo>
                    <a:pt x="713" y="313"/>
                    <a:pt x="713" y="313"/>
                    <a:pt x="713" y="313"/>
                  </a:cubicBezTo>
                  <a:cubicBezTo>
                    <a:pt x="713" y="313"/>
                    <a:pt x="713" y="313"/>
                    <a:pt x="713" y="313"/>
                  </a:cubicBezTo>
                  <a:close/>
                  <a:moveTo>
                    <a:pt x="678" y="390"/>
                  </a:moveTo>
                  <a:cubicBezTo>
                    <a:pt x="678" y="390"/>
                    <a:pt x="678" y="390"/>
                    <a:pt x="678" y="390"/>
                  </a:cubicBezTo>
                  <a:cubicBezTo>
                    <a:pt x="678" y="390"/>
                    <a:pt x="678" y="390"/>
                    <a:pt x="678" y="390"/>
                  </a:cubicBezTo>
                  <a:cubicBezTo>
                    <a:pt x="678" y="390"/>
                    <a:pt x="678" y="390"/>
                    <a:pt x="678" y="390"/>
                  </a:cubicBezTo>
                  <a:close/>
                  <a:moveTo>
                    <a:pt x="687" y="434"/>
                  </a:moveTo>
                  <a:cubicBezTo>
                    <a:pt x="687" y="434"/>
                    <a:pt x="687" y="434"/>
                    <a:pt x="687" y="434"/>
                  </a:cubicBezTo>
                  <a:cubicBezTo>
                    <a:pt x="687" y="434"/>
                    <a:pt x="687" y="433"/>
                    <a:pt x="687" y="433"/>
                  </a:cubicBezTo>
                  <a:cubicBezTo>
                    <a:pt x="687" y="433"/>
                    <a:pt x="687" y="434"/>
                    <a:pt x="687" y="434"/>
                  </a:cubicBezTo>
                  <a:close/>
                  <a:moveTo>
                    <a:pt x="692" y="322"/>
                  </a:moveTo>
                  <a:cubicBezTo>
                    <a:pt x="692" y="322"/>
                    <a:pt x="692" y="322"/>
                    <a:pt x="692" y="322"/>
                  </a:cubicBezTo>
                  <a:cubicBezTo>
                    <a:pt x="692" y="322"/>
                    <a:pt x="692" y="322"/>
                    <a:pt x="692" y="322"/>
                  </a:cubicBezTo>
                  <a:cubicBezTo>
                    <a:pt x="692" y="323"/>
                    <a:pt x="692" y="323"/>
                    <a:pt x="692" y="323"/>
                  </a:cubicBezTo>
                  <a:cubicBezTo>
                    <a:pt x="692" y="323"/>
                    <a:pt x="692" y="322"/>
                    <a:pt x="692" y="322"/>
                  </a:cubicBezTo>
                  <a:close/>
                  <a:moveTo>
                    <a:pt x="582" y="276"/>
                  </a:moveTo>
                  <a:cubicBezTo>
                    <a:pt x="581" y="276"/>
                    <a:pt x="581" y="276"/>
                    <a:pt x="580" y="276"/>
                  </a:cubicBezTo>
                  <a:cubicBezTo>
                    <a:pt x="581" y="276"/>
                    <a:pt x="581" y="276"/>
                    <a:pt x="582" y="276"/>
                  </a:cubicBezTo>
                  <a:close/>
                  <a:moveTo>
                    <a:pt x="578" y="295"/>
                  </a:moveTo>
                  <a:cubicBezTo>
                    <a:pt x="578" y="295"/>
                    <a:pt x="578" y="295"/>
                    <a:pt x="578" y="295"/>
                  </a:cubicBezTo>
                  <a:cubicBezTo>
                    <a:pt x="578" y="295"/>
                    <a:pt x="578" y="295"/>
                    <a:pt x="578" y="295"/>
                  </a:cubicBezTo>
                  <a:close/>
                  <a:moveTo>
                    <a:pt x="490" y="396"/>
                  </a:moveTo>
                  <a:cubicBezTo>
                    <a:pt x="490" y="396"/>
                    <a:pt x="490" y="396"/>
                    <a:pt x="490" y="396"/>
                  </a:cubicBezTo>
                  <a:cubicBezTo>
                    <a:pt x="490" y="396"/>
                    <a:pt x="490" y="396"/>
                    <a:pt x="490" y="396"/>
                  </a:cubicBezTo>
                  <a:cubicBezTo>
                    <a:pt x="490" y="396"/>
                    <a:pt x="490" y="396"/>
                    <a:pt x="490" y="396"/>
                  </a:cubicBezTo>
                  <a:close/>
                  <a:moveTo>
                    <a:pt x="534" y="416"/>
                  </a:moveTo>
                  <a:cubicBezTo>
                    <a:pt x="534" y="416"/>
                    <a:pt x="534" y="416"/>
                    <a:pt x="534" y="416"/>
                  </a:cubicBezTo>
                  <a:cubicBezTo>
                    <a:pt x="534" y="416"/>
                    <a:pt x="534" y="416"/>
                    <a:pt x="534" y="415"/>
                  </a:cubicBezTo>
                  <a:cubicBezTo>
                    <a:pt x="534" y="416"/>
                    <a:pt x="534" y="415"/>
                    <a:pt x="534" y="416"/>
                  </a:cubicBezTo>
                  <a:close/>
                  <a:moveTo>
                    <a:pt x="639" y="384"/>
                  </a:moveTo>
                  <a:cubicBezTo>
                    <a:pt x="639" y="384"/>
                    <a:pt x="639" y="384"/>
                    <a:pt x="639" y="384"/>
                  </a:cubicBezTo>
                  <a:cubicBezTo>
                    <a:pt x="639" y="384"/>
                    <a:pt x="639" y="384"/>
                    <a:pt x="639" y="384"/>
                  </a:cubicBezTo>
                  <a:cubicBezTo>
                    <a:pt x="639" y="384"/>
                    <a:pt x="639" y="384"/>
                    <a:pt x="639" y="384"/>
                  </a:cubicBezTo>
                  <a:close/>
                  <a:moveTo>
                    <a:pt x="769" y="241"/>
                  </a:moveTo>
                  <a:cubicBezTo>
                    <a:pt x="769" y="241"/>
                    <a:pt x="769" y="241"/>
                    <a:pt x="769" y="241"/>
                  </a:cubicBezTo>
                  <a:cubicBezTo>
                    <a:pt x="769" y="241"/>
                    <a:pt x="769" y="241"/>
                    <a:pt x="769" y="241"/>
                  </a:cubicBezTo>
                  <a:cubicBezTo>
                    <a:pt x="769" y="241"/>
                    <a:pt x="769" y="241"/>
                    <a:pt x="769" y="241"/>
                  </a:cubicBezTo>
                  <a:close/>
                  <a:moveTo>
                    <a:pt x="605" y="271"/>
                  </a:moveTo>
                  <a:cubicBezTo>
                    <a:pt x="605" y="271"/>
                    <a:pt x="605" y="271"/>
                    <a:pt x="605" y="271"/>
                  </a:cubicBezTo>
                  <a:cubicBezTo>
                    <a:pt x="605" y="271"/>
                    <a:pt x="605" y="271"/>
                    <a:pt x="605" y="271"/>
                  </a:cubicBezTo>
                  <a:cubicBezTo>
                    <a:pt x="605" y="271"/>
                    <a:pt x="605" y="271"/>
                    <a:pt x="605" y="271"/>
                  </a:cubicBezTo>
                  <a:close/>
                  <a:moveTo>
                    <a:pt x="508" y="200"/>
                  </a:moveTo>
                  <a:cubicBezTo>
                    <a:pt x="508" y="200"/>
                    <a:pt x="508" y="200"/>
                    <a:pt x="507" y="200"/>
                  </a:cubicBezTo>
                  <a:cubicBezTo>
                    <a:pt x="507" y="200"/>
                    <a:pt x="507" y="200"/>
                    <a:pt x="508" y="200"/>
                  </a:cubicBezTo>
                  <a:cubicBezTo>
                    <a:pt x="508" y="200"/>
                    <a:pt x="508" y="200"/>
                    <a:pt x="508" y="200"/>
                  </a:cubicBezTo>
                  <a:close/>
                  <a:moveTo>
                    <a:pt x="497" y="275"/>
                  </a:moveTo>
                  <a:cubicBezTo>
                    <a:pt x="497" y="275"/>
                    <a:pt x="496" y="275"/>
                    <a:pt x="495" y="275"/>
                  </a:cubicBezTo>
                  <a:cubicBezTo>
                    <a:pt x="496" y="275"/>
                    <a:pt x="496" y="275"/>
                    <a:pt x="496" y="275"/>
                  </a:cubicBezTo>
                  <a:cubicBezTo>
                    <a:pt x="497" y="275"/>
                    <a:pt x="497" y="275"/>
                    <a:pt x="497" y="275"/>
                  </a:cubicBezTo>
                  <a:close/>
                  <a:moveTo>
                    <a:pt x="737" y="357"/>
                  </a:moveTo>
                  <a:cubicBezTo>
                    <a:pt x="737" y="357"/>
                    <a:pt x="737" y="357"/>
                    <a:pt x="737" y="356"/>
                  </a:cubicBezTo>
                  <a:cubicBezTo>
                    <a:pt x="737" y="356"/>
                    <a:pt x="738" y="356"/>
                    <a:pt x="738" y="356"/>
                  </a:cubicBezTo>
                  <a:cubicBezTo>
                    <a:pt x="738" y="356"/>
                    <a:pt x="738" y="357"/>
                    <a:pt x="737" y="357"/>
                  </a:cubicBezTo>
                  <a:close/>
                  <a:moveTo>
                    <a:pt x="723" y="294"/>
                  </a:moveTo>
                  <a:cubicBezTo>
                    <a:pt x="723" y="294"/>
                    <a:pt x="723" y="294"/>
                    <a:pt x="723" y="295"/>
                  </a:cubicBezTo>
                  <a:cubicBezTo>
                    <a:pt x="723" y="295"/>
                    <a:pt x="723" y="295"/>
                    <a:pt x="722" y="295"/>
                  </a:cubicBezTo>
                  <a:lnTo>
                    <a:pt x="723" y="294"/>
                  </a:lnTo>
                  <a:close/>
                  <a:moveTo>
                    <a:pt x="606" y="270"/>
                  </a:moveTo>
                  <a:cubicBezTo>
                    <a:pt x="606" y="270"/>
                    <a:pt x="606" y="270"/>
                    <a:pt x="606" y="270"/>
                  </a:cubicBezTo>
                  <a:cubicBezTo>
                    <a:pt x="606" y="270"/>
                    <a:pt x="606" y="270"/>
                    <a:pt x="606" y="270"/>
                  </a:cubicBezTo>
                  <a:cubicBezTo>
                    <a:pt x="606" y="270"/>
                    <a:pt x="606" y="270"/>
                    <a:pt x="606" y="270"/>
                  </a:cubicBezTo>
                  <a:close/>
                  <a:moveTo>
                    <a:pt x="578" y="261"/>
                  </a:moveTo>
                  <a:cubicBezTo>
                    <a:pt x="578" y="261"/>
                    <a:pt x="578" y="261"/>
                    <a:pt x="578" y="261"/>
                  </a:cubicBezTo>
                  <a:cubicBezTo>
                    <a:pt x="578" y="261"/>
                    <a:pt x="579" y="261"/>
                    <a:pt x="579" y="261"/>
                  </a:cubicBezTo>
                  <a:cubicBezTo>
                    <a:pt x="579" y="261"/>
                    <a:pt x="579" y="261"/>
                    <a:pt x="579" y="261"/>
                  </a:cubicBezTo>
                  <a:cubicBezTo>
                    <a:pt x="579" y="261"/>
                    <a:pt x="579" y="261"/>
                    <a:pt x="579" y="261"/>
                  </a:cubicBezTo>
                  <a:cubicBezTo>
                    <a:pt x="579" y="261"/>
                    <a:pt x="579" y="261"/>
                    <a:pt x="578" y="261"/>
                  </a:cubicBezTo>
                  <a:close/>
                  <a:moveTo>
                    <a:pt x="561" y="279"/>
                  </a:moveTo>
                  <a:cubicBezTo>
                    <a:pt x="561" y="279"/>
                    <a:pt x="561" y="279"/>
                    <a:pt x="561" y="279"/>
                  </a:cubicBezTo>
                  <a:cubicBezTo>
                    <a:pt x="561" y="279"/>
                    <a:pt x="561" y="279"/>
                    <a:pt x="561" y="279"/>
                  </a:cubicBezTo>
                  <a:cubicBezTo>
                    <a:pt x="561" y="279"/>
                    <a:pt x="561" y="279"/>
                    <a:pt x="561" y="279"/>
                  </a:cubicBezTo>
                  <a:close/>
                  <a:moveTo>
                    <a:pt x="507" y="194"/>
                  </a:moveTo>
                  <a:cubicBezTo>
                    <a:pt x="507" y="194"/>
                    <a:pt x="507" y="194"/>
                    <a:pt x="506" y="194"/>
                  </a:cubicBezTo>
                  <a:cubicBezTo>
                    <a:pt x="507" y="194"/>
                    <a:pt x="507" y="194"/>
                    <a:pt x="507" y="194"/>
                  </a:cubicBezTo>
                  <a:cubicBezTo>
                    <a:pt x="507" y="194"/>
                    <a:pt x="507" y="194"/>
                    <a:pt x="507" y="194"/>
                  </a:cubicBezTo>
                  <a:close/>
                  <a:moveTo>
                    <a:pt x="724" y="466"/>
                  </a:moveTo>
                  <a:cubicBezTo>
                    <a:pt x="724" y="466"/>
                    <a:pt x="724" y="466"/>
                    <a:pt x="724" y="466"/>
                  </a:cubicBezTo>
                  <a:cubicBezTo>
                    <a:pt x="724" y="466"/>
                    <a:pt x="724" y="466"/>
                    <a:pt x="724" y="466"/>
                  </a:cubicBezTo>
                  <a:cubicBezTo>
                    <a:pt x="724" y="466"/>
                    <a:pt x="724" y="466"/>
                    <a:pt x="724" y="466"/>
                  </a:cubicBezTo>
                  <a:close/>
                  <a:moveTo>
                    <a:pt x="508" y="449"/>
                  </a:moveTo>
                  <a:cubicBezTo>
                    <a:pt x="508" y="448"/>
                    <a:pt x="508" y="449"/>
                    <a:pt x="508" y="449"/>
                  </a:cubicBezTo>
                  <a:cubicBezTo>
                    <a:pt x="508" y="448"/>
                    <a:pt x="508" y="448"/>
                    <a:pt x="508" y="448"/>
                  </a:cubicBezTo>
                  <a:cubicBezTo>
                    <a:pt x="508" y="448"/>
                    <a:pt x="508" y="448"/>
                    <a:pt x="508" y="449"/>
                  </a:cubicBezTo>
                  <a:cubicBezTo>
                    <a:pt x="508" y="449"/>
                    <a:pt x="508" y="449"/>
                    <a:pt x="508" y="449"/>
                  </a:cubicBezTo>
                  <a:close/>
                  <a:moveTo>
                    <a:pt x="777" y="342"/>
                  </a:moveTo>
                  <a:cubicBezTo>
                    <a:pt x="777" y="342"/>
                    <a:pt x="777" y="342"/>
                    <a:pt x="777" y="342"/>
                  </a:cubicBezTo>
                  <a:cubicBezTo>
                    <a:pt x="777" y="342"/>
                    <a:pt x="777" y="342"/>
                    <a:pt x="777" y="342"/>
                  </a:cubicBezTo>
                  <a:cubicBezTo>
                    <a:pt x="777" y="342"/>
                    <a:pt x="777" y="342"/>
                    <a:pt x="777" y="342"/>
                  </a:cubicBezTo>
                  <a:close/>
                  <a:moveTo>
                    <a:pt x="776" y="327"/>
                  </a:moveTo>
                  <a:cubicBezTo>
                    <a:pt x="776" y="327"/>
                    <a:pt x="776" y="327"/>
                    <a:pt x="776" y="327"/>
                  </a:cubicBezTo>
                  <a:cubicBezTo>
                    <a:pt x="776" y="327"/>
                    <a:pt x="776" y="327"/>
                    <a:pt x="776" y="327"/>
                  </a:cubicBezTo>
                  <a:cubicBezTo>
                    <a:pt x="776" y="327"/>
                    <a:pt x="776" y="327"/>
                    <a:pt x="776" y="327"/>
                  </a:cubicBezTo>
                  <a:close/>
                  <a:moveTo>
                    <a:pt x="795" y="141"/>
                  </a:moveTo>
                  <a:cubicBezTo>
                    <a:pt x="795" y="141"/>
                    <a:pt x="795" y="141"/>
                    <a:pt x="795" y="141"/>
                  </a:cubicBezTo>
                  <a:cubicBezTo>
                    <a:pt x="795" y="141"/>
                    <a:pt x="795" y="141"/>
                    <a:pt x="795" y="141"/>
                  </a:cubicBezTo>
                  <a:cubicBezTo>
                    <a:pt x="795" y="141"/>
                    <a:pt x="795" y="141"/>
                    <a:pt x="795" y="141"/>
                  </a:cubicBezTo>
                  <a:cubicBezTo>
                    <a:pt x="795" y="141"/>
                    <a:pt x="795" y="141"/>
                    <a:pt x="795" y="141"/>
                  </a:cubicBezTo>
                  <a:cubicBezTo>
                    <a:pt x="795" y="141"/>
                    <a:pt x="795" y="141"/>
                    <a:pt x="795" y="141"/>
                  </a:cubicBezTo>
                  <a:close/>
                  <a:moveTo>
                    <a:pt x="790" y="140"/>
                  </a:moveTo>
                  <a:cubicBezTo>
                    <a:pt x="790" y="140"/>
                    <a:pt x="790" y="140"/>
                    <a:pt x="790" y="140"/>
                  </a:cubicBezTo>
                  <a:cubicBezTo>
                    <a:pt x="790" y="140"/>
                    <a:pt x="790" y="140"/>
                    <a:pt x="790" y="140"/>
                  </a:cubicBezTo>
                  <a:cubicBezTo>
                    <a:pt x="790" y="140"/>
                    <a:pt x="790" y="140"/>
                    <a:pt x="790" y="140"/>
                  </a:cubicBezTo>
                  <a:close/>
                  <a:moveTo>
                    <a:pt x="785" y="136"/>
                  </a:moveTo>
                  <a:cubicBezTo>
                    <a:pt x="785" y="136"/>
                    <a:pt x="785" y="136"/>
                    <a:pt x="785" y="136"/>
                  </a:cubicBezTo>
                  <a:cubicBezTo>
                    <a:pt x="785" y="136"/>
                    <a:pt x="785" y="136"/>
                    <a:pt x="785" y="136"/>
                  </a:cubicBezTo>
                  <a:cubicBezTo>
                    <a:pt x="785" y="136"/>
                    <a:pt x="785" y="136"/>
                    <a:pt x="785" y="136"/>
                  </a:cubicBezTo>
                  <a:cubicBezTo>
                    <a:pt x="785" y="136"/>
                    <a:pt x="785" y="136"/>
                    <a:pt x="785" y="136"/>
                  </a:cubicBezTo>
                  <a:cubicBezTo>
                    <a:pt x="785" y="136"/>
                    <a:pt x="785" y="136"/>
                    <a:pt x="785" y="136"/>
                  </a:cubicBezTo>
                  <a:cubicBezTo>
                    <a:pt x="785" y="136"/>
                    <a:pt x="785" y="136"/>
                    <a:pt x="785" y="136"/>
                  </a:cubicBezTo>
                  <a:close/>
                  <a:moveTo>
                    <a:pt x="737" y="263"/>
                  </a:moveTo>
                  <a:cubicBezTo>
                    <a:pt x="737" y="263"/>
                    <a:pt x="737" y="263"/>
                    <a:pt x="737" y="263"/>
                  </a:cubicBezTo>
                  <a:cubicBezTo>
                    <a:pt x="737" y="263"/>
                    <a:pt x="737" y="263"/>
                    <a:pt x="737" y="263"/>
                  </a:cubicBezTo>
                  <a:cubicBezTo>
                    <a:pt x="737" y="263"/>
                    <a:pt x="737" y="263"/>
                    <a:pt x="737" y="263"/>
                  </a:cubicBezTo>
                  <a:close/>
                  <a:moveTo>
                    <a:pt x="725" y="255"/>
                  </a:moveTo>
                  <a:cubicBezTo>
                    <a:pt x="725" y="255"/>
                    <a:pt x="725" y="255"/>
                    <a:pt x="725" y="255"/>
                  </a:cubicBezTo>
                  <a:cubicBezTo>
                    <a:pt x="725" y="255"/>
                    <a:pt x="725" y="255"/>
                    <a:pt x="725" y="255"/>
                  </a:cubicBezTo>
                  <a:cubicBezTo>
                    <a:pt x="725" y="255"/>
                    <a:pt x="725" y="255"/>
                    <a:pt x="725" y="255"/>
                  </a:cubicBezTo>
                  <a:cubicBezTo>
                    <a:pt x="725" y="255"/>
                    <a:pt x="725" y="255"/>
                    <a:pt x="725" y="255"/>
                  </a:cubicBezTo>
                  <a:close/>
                  <a:moveTo>
                    <a:pt x="722" y="281"/>
                  </a:moveTo>
                  <a:cubicBezTo>
                    <a:pt x="722" y="281"/>
                    <a:pt x="722" y="281"/>
                    <a:pt x="722" y="281"/>
                  </a:cubicBezTo>
                  <a:cubicBezTo>
                    <a:pt x="722" y="281"/>
                    <a:pt x="722" y="281"/>
                    <a:pt x="722" y="281"/>
                  </a:cubicBezTo>
                  <a:cubicBezTo>
                    <a:pt x="722" y="281"/>
                    <a:pt x="722" y="281"/>
                    <a:pt x="722" y="281"/>
                  </a:cubicBezTo>
                  <a:close/>
                  <a:moveTo>
                    <a:pt x="625" y="168"/>
                  </a:moveTo>
                  <a:cubicBezTo>
                    <a:pt x="625" y="168"/>
                    <a:pt x="625" y="168"/>
                    <a:pt x="625" y="168"/>
                  </a:cubicBezTo>
                  <a:cubicBezTo>
                    <a:pt x="625" y="168"/>
                    <a:pt x="625" y="168"/>
                    <a:pt x="625" y="168"/>
                  </a:cubicBezTo>
                  <a:cubicBezTo>
                    <a:pt x="625" y="168"/>
                    <a:pt x="625" y="168"/>
                    <a:pt x="625" y="168"/>
                  </a:cubicBezTo>
                  <a:close/>
                  <a:moveTo>
                    <a:pt x="471" y="185"/>
                  </a:moveTo>
                  <a:cubicBezTo>
                    <a:pt x="471" y="185"/>
                    <a:pt x="471" y="185"/>
                    <a:pt x="471" y="185"/>
                  </a:cubicBezTo>
                  <a:cubicBezTo>
                    <a:pt x="471" y="185"/>
                    <a:pt x="471" y="185"/>
                    <a:pt x="471" y="185"/>
                  </a:cubicBezTo>
                  <a:cubicBezTo>
                    <a:pt x="471" y="185"/>
                    <a:pt x="471" y="185"/>
                    <a:pt x="471" y="185"/>
                  </a:cubicBezTo>
                  <a:close/>
                  <a:moveTo>
                    <a:pt x="489" y="449"/>
                  </a:moveTo>
                  <a:cubicBezTo>
                    <a:pt x="489" y="449"/>
                    <a:pt x="489" y="449"/>
                    <a:pt x="489" y="449"/>
                  </a:cubicBezTo>
                  <a:cubicBezTo>
                    <a:pt x="489" y="449"/>
                    <a:pt x="489" y="449"/>
                    <a:pt x="489" y="449"/>
                  </a:cubicBezTo>
                  <a:cubicBezTo>
                    <a:pt x="489" y="449"/>
                    <a:pt x="489" y="449"/>
                    <a:pt x="489" y="449"/>
                  </a:cubicBezTo>
                  <a:close/>
                  <a:moveTo>
                    <a:pt x="541" y="444"/>
                  </a:moveTo>
                  <a:cubicBezTo>
                    <a:pt x="541" y="444"/>
                    <a:pt x="541" y="444"/>
                    <a:pt x="541" y="444"/>
                  </a:cubicBezTo>
                  <a:cubicBezTo>
                    <a:pt x="541" y="444"/>
                    <a:pt x="541" y="444"/>
                    <a:pt x="541" y="444"/>
                  </a:cubicBezTo>
                  <a:cubicBezTo>
                    <a:pt x="541" y="444"/>
                    <a:pt x="541" y="444"/>
                    <a:pt x="541" y="444"/>
                  </a:cubicBezTo>
                  <a:close/>
                  <a:moveTo>
                    <a:pt x="608" y="465"/>
                  </a:moveTo>
                  <a:cubicBezTo>
                    <a:pt x="608" y="465"/>
                    <a:pt x="608" y="465"/>
                    <a:pt x="608" y="465"/>
                  </a:cubicBezTo>
                  <a:cubicBezTo>
                    <a:pt x="608" y="465"/>
                    <a:pt x="607" y="465"/>
                    <a:pt x="607" y="465"/>
                  </a:cubicBezTo>
                  <a:cubicBezTo>
                    <a:pt x="607" y="465"/>
                    <a:pt x="608" y="465"/>
                    <a:pt x="608" y="465"/>
                  </a:cubicBezTo>
                  <a:close/>
                  <a:moveTo>
                    <a:pt x="679" y="520"/>
                  </a:moveTo>
                  <a:cubicBezTo>
                    <a:pt x="679" y="520"/>
                    <a:pt x="679" y="520"/>
                    <a:pt x="679" y="520"/>
                  </a:cubicBezTo>
                  <a:cubicBezTo>
                    <a:pt x="679" y="520"/>
                    <a:pt x="679" y="520"/>
                    <a:pt x="679" y="520"/>
                  </a:cubicBezTo>
                  <a:cubicBezTo>
                    <a:pt x="679" y="520"/>
                    <a:pt x="679" y="520"/>
                    <a:pt x="679" y="520"/>
                  </a:cubicBezTo>
                  <a:cubicBezTo>
                    <a:pt x="679" y="520"/>
                    <a:pt x="679" y="520"/>
                    <a:pt x="679" y="520"/>
                  </a:cubicBezTo>
                  <a:close/>
                  <a:moveTo>
                    <a:pt x="679" y="503"/>
                  </a:moveTo>
                  <a:cubicBezTo>
                    <a:pt x="679" y="503"/>
                    <a:pt x="679" y="503"/>
                    <a:pt x="679" y="503"/>
                  </a:cubicBezTo>
                  <a:cubicBezTo>
                    <a:pt x="679" y="503"/>
                    <a:pt x="679" y="503"/>
                    <a:pt x="679" y="503"/>
                  </a:cubicBezTo>
                  <a:cubicBezTo>
                    <a:pt x="679" y="503"/>
                    <a:pt x="679" y="503"/>
                    <a:pt x="679" y="503"/>
                  </a:cubicBezTo>
                  <a:close/>
                  <a:moveTo>
                    <a:pt x="737" y="215"/>
                  </a:moveTo>
                  <a:cubicBezTo>
                    <a:pt x="737" y="215"/>
                    <a:pt x="737" y="215"/>
                    <a:pt x="737" y="215"/>
                  </a:cubicBezTo>
                  <a:cubicBezTo>
                    <a:pt x="737" y="215"/>
                    <a:pt x="737" y="215"/>
                    <a:pt x="737" y="215"/>
                  </a:cubicBezTo>
                  <a:cubicBezTo>
                    <a:pt x="737" y="215"/>
                    <a:pt x="737" y="215"/>
                    <a:pt x="736" y="215"/>
                  </a:cubicBezTo>
                  <a:cubicBezTo>
                    <a:pt x="736" y="215"/>
                    <a:pt x="737" y="215"/>
                    <a:pt x="737" y="215"/>
                  </a:cubicBezTo>
                  <a:close/>
                  <a:moveTo>
                    <a:pt x="714" y="246"/>
                  </a:moveTo>
                  <a:cubicBezTo>
                    <a:pt x="714" y="246"/>
                    <a:pt x="714" y="246"/>
                    <a:pt x="714" y="246"/>
                  </a:cubicBezTo>
                  <a:cubicBezTo>
                    <a:pt x="714" y="246"/>
                    <a:pt x="714" y="246"/>
                    <a:pt x="714" y="246"/>
                  </a:cubicBezTo>
                  <a:cubicBezTo>
                    <a:pt x="714" y="246"/>
                    <a:pt x="714" y="246"/>
                    <a:pt x="714" y="246"/>
                  </a:cubicBezTo>
                  <a:close/>
                  <a:moveTo>
                    <a:pt x="696" y="249"/>
                  </a:moveTo>
                  <a:cubicBezTo>
                    <a:pt x="695" y="249"/>
                    <a:pt x="695" y="249"/>
                    <a:pt x="695" y="250"/>
                  </a:cubicBezTo>
                  <a:cubicBezTo>
                    <a:pt x="694" y="249"/>
                    <a:pt x="693" y="249"/>
                    <a:pt x="692" y="248"/>
                  </a:cubicBezTo>
                  <a:cubicBezTo>
                    <a:pt x="693" y="248"/>
                    <a:pt x="694" y="249"/>
                    <a:pt x="696" y="249"/>
                  </a:cubicBezTo>
                  <a:close/>
                  <a:moveTo>
                    <a:pt x="690" y="248"/>
                  </a:moveTo>
                  <a:cubicBezTo>
                    <a:pt x="690" y="248"/>
                    <a:pt x="690" y="248"/>
                    <a:pt x="690" y="248"/>
                  </a:cubicBezTo>
                  <a:cubicBezTo>
                    <a:pt x="690" y="248"/>
                    <a:pt x="690" y="248"/>
                    <a:pt x="691" y="248"/>
                  </a:cubicBezTo>
                  <a:cubicBezTo>
                    <a:pt x="690" y="248"/>
                    <a:pt x="690" y="248"/>
                    <a:pt x="690" y="248"/>
                  </a:cubicBezTo>
                  <a:close/>
                  <a:moveTo>
                    <a:pt x="526" y="177"/>
                  </a:moveTo>
                  <a:cubicBezTo>
                    <a:pt x="526" y="177"/>
                    <a:pt x="526" y="177"/>
                    <a:pt x="526" y="177"/>
                  </a:cubicBezTo>
                  <a:cubicBezTo>
                    <a:pt x="526" y="177"/>
                    <a:pt x="526" y="177"/>
                    <a:pt x="526" y="177"/>
                  </a:cubicBezTo>
                  <a:cubicBezTo>
                    <a:pt x="526" y="177"/>
                    <a:pt x="526" y="177"/>
                    <a:pt x="526" y="176"/>
                  </a:cubicBezTo>
                  <a:cubicBezTo>
                    <a:pt x="526" y="177"/>
                    <a:pt x="526" y="177"/>
                    <a:pt x="526" y="177"/>
                  </a:cubicBezTo>
                  <a:close/>
                  <a:moveTo>
                    <a:pt x="513" y="172"/>
                  </a:moveTo>
                  <a:cubicBezTo>
                    <a:pt x="513" y="172"/>
                    <a:pt x="513" y="172"/>
                    <a:pt x="513" y="172"/>
                  </a:cubicBezTo>
                  <a:cubicBezTo>
                    <a:pt x="513" y="172"/>
                    <a:pt x="513" y="172"/>
                    <a:pt x="513" y="172"/>
                  </a:cubicBezTo>
                  <a:close/>
                  <a:moveTo>
                    <a:pt x="463" y="293"/>
                  </a:moveTo>
                  <a:cubicBezTo>
                    <a:pt x="463" y="293"/>
                    <a:pt x="463" y="293"/>
                    <a:pt x="463" y="293"/>
                  </a:cubicBezTo>
                  <a:cubicBezTo>
                    <a:pt x="463" y="293"/>
                    <a:pt x="463" y="293"/>
                    <a:pt x="463" y="293"/>
                  </a:cubicBezTo>
                  <a:cubicBezTo>
                    <a:pt x="463" y="293"/>
                    <a:pt x="463" y="293"/>
                    <a:pt x="463" y="293"/>
                  </a:cubicBezTo>
                  <a:close/>
                  <a:moveTo>
                    <a:pt x="410" y="408"/>
                  </a:moveTo>
                  <a:cubicBezTo>
                    <a:pt x="410" y="408"/>
                    <a:pt x="410" y="408"/>
                    <a:pt x="410" y="408"/>
                  </a:cubicBezTo>
                  <a:cubicBezTo>
                    <a:pt x="410" y="408"/>
                    <a:pt x="410" y="408"/>
                    <a:pt x="410" y="408"/>
                  </a:cubicBezTo>
                  <a:cubicBezTo>
                    <a:pt x="410" y="408"/>
                    <a:pt x="410" y="408"/>
                    <a:pt x="410" y="408"/>
                  </a:cubicBezTo>
                  <a:cubicBezTo>
                    <a:pt x="410" y="408"/>
                    <a:pt x="410" y="408"/>
                    <a:pt x="410" y="408"/>
                  </a:cubicBezTo>
                  <a:close/>
                  <a:moveTo>
                    <a:pt x="417" y="293"/>
                  </a:moveTo>
                  <a:cubicBezTo>
                    <a:pt x="417" y="293"/>
                    <a:pt x="417" y="293"/>
                    <a:pt x="417" y="293"/>
                  </a:cubicBezTo>
                  <a:cubicBezTo>
                    <a:pt x="417" y="293"/>
                    <a:pt x="417" y="293"/>
                    <a:pt x="417" y="293"/>
                  </a:cubicBezTo>
                  <a:cubicBezTo>
                    <a:pt x="417" y="293"/>
                    <a:pt x="417" y="293"/>
                    <a:pt x="417" y="293"/>
                  </a:cubicBezTo>
                  <a:close/>
                  <a:moveTo>
                    <a:pt x="424" y="304"/>
                  </a:moveTo>
                  <a:cubicBezTo>
                    <a:pt x="424" y="304"/>
                    <a:pt x="424" y="304"/>
                    <a:pt x="424" y="304"/>
                  </a:cubicBezTo>
                  <a:cubicBezTo>
                    <a:pt x="424" y="304"/>
                    <a:pt x="424" y="304"/>
                    <a:pt x="424" y="304"/>
                  </a:cubicBezTo>
                  <a:cubicBezTo>
                    <a:pt x="424" y="304"/>
                    <a:pt x="424" y="304"/>
                    <a:pt x="424" y="304"/>
                  </a:cubicBezTo>
                  <a:close/>
                  <a:moveTo>
                    <a:pt x="429" y="372"/>
                  </a:moveTo>
                  <a:cubicBezTo>
                    <a:pt x="429" y="372"/>
                    <a:pt x="429" y="372"/>
                    <a:pt x="429" y="372"/>
                  </a:cubicBezTo>
                  <a:cubicBezTo>
                    <a:pt x="429" y="372"/>
                    <a:pt x="429" y="372"/>
                    <a:pt x="429" y="372"/>
                  </a:cubicBezTo>
                  <a:cubicBezTo>
                    <a:pt x="429" y="372"/>
                    <a:pt x="429" y="372"/>
                    <a:pt x="429" y="372"/>
                  </a:cubicBezTo>
                  <a:cubicBezTo>
                    <a:pt x="429" y="372"/>
                    <a:pt x="429" y="372"/>
                    <a:pt x="429" y="372"/>
                  </a:cubicBezTo>
                  <a:cubicBezTo>
                    <a:pt x="429" y="372"/>
                    <a:pt x="429" y="372"/>
                    <a:pt x="429" y="372"/>
                  </a:cubicBezTo>
                  <a:cubicBezTo>
                    <a:pt x="429" y="372"/>
                    <a:pt x="429" y="372"/>
                    <a:pt x="429" y="372"/>
                  </a:cubicBezTo>
                  <a:close/>
                  <a:moveTo>
                    <a:pt x="406" y="313"/>
                  </a:moveTo>
                  <a:cubicBezTo>
                    <a:pt x="406" y="313"/>
                    <a:pt x="406" y="313"/>
                    <a:pt x="406" y="313"/>
                  </a:cubicBezTo>
                  <a:cubicBezTo>
                    <a:pt x="406" y="313"/>
                    <a:pt x="406" y="313"/>
                    <a:pt x="406" y="313"/>
                  </a:cubicBezTo>
                  <a:cubicBezTo>
                    <a:pt x="406" y="313"/>
                    <a:pt x="406" y="313"/>
                    <a:pt x="406" y="313"/>
                  </a:cubicBezTo>
                  <a:cubicBezTo>
                    <a:pt x="406" y="313"/>
                    <a:pt x="407" y="313"/>
                    <a:pt x="407" y="313"/>
                  </a:cubicBezTo>
                  <a:cubicBezTo>
                    <a:pt x="407" y="313"/>
                    <a:pt x="407" y="313"/>
                    <a:pt x="407" y="313"/>
                  </a:cubicBezTo>
                  <a:cubicBezTo>
                    <a:pt x="407" y="313"/>
                    <a:pt x="406" y="313"/>
                    <a:pt x="407" y="313"/>
                  </a:cubicBezTo>
                  <a:cubicBezTo>
                    <a:pt x="406" y="313"/>
                    <a:pt x="406" y="313"/>
                    <a:pt x="406" y="313"/>
                  </a:cubicBezTo>
                  <a:cubicBezTo>
                    <a:pt x="406" y="313"/>
                    <a:pt x="406" y="313"/>
                    <a:pt x="406" y="313"/>
                  </a:cubicBezTo>
                  <a:close/>
                  <a:moveTo>
                    <a:pt x="410" y="362"/>
                  </a:moveTo>
                  <a:cubicBezTo>
                    <a:pt x="410" y="363"/>
                    <a:pt x="410" y="363"/>
                    <a:pt x="410" y="363"/>
                  </a:cubicBezTo>
                  <a:cubicBezTo>
                    <a:pt x="409" y="363"/>
                    <a:pt x="409" y="363"/>
                    <a:pt x="409" y="362"/>
                  </a:cubicBezTo>
                  <a:cubicBezTo>
                    <a:pt x="409" y="362"/>
                    <a:pt x="409" y="362"/>
                    <a:pt x="410" y="362"/>
                  </a:cubicBezTo>
                  <a:close/>
                  <a:moveTo>
                    <a:pt x="434" y="317"/>
                  </a:moveTo>
                  <a:cubicBezTo>
                    <a:pt x="434" y="317"/>
                    <a:pt x="434" y="317"/>
                    <a:pt x="434" y="317"/>
                  </a:cubicBezTo>
                  <a:cubicBezTo>
                    <a:pt x="434" y="317"/>
                    <a:pt x="434" y="317"/>
                    <a:pt x="434" y="317"/>
                  </a:cubicBezTo>
                  <a:cubicBezTo>
                    <a:pt x="434" y="317"/>
                    <a:pt x="434" y="317"/>
                    <a:pt x="434" y="317"/>
                  </a:cubicBezTo>
                  <a:close/>
                  <a:moveTo>
                    <a:pt x="355" y="307"/>
                  </a:moveTo>
                  <a:cubicBezTo>
                    <a:pt x="355" y="307"/>
                    <a:pt x="355" y="307"/>
                    <a:pt x="355" y="307"/>
                  </a:cubicBezTo>
                  <a:cubicBezTo>
                    <a:pt x="355" y="307"/>
                    <a:pt x="355" y="307"/>
                    <a:pt x="355" y="307"/>
                  </a:cubicBezTo>
                  <a:cubicBezTo>
                    <a:pt x="355" y="307"/>
                    <a:pt x="355" y="307"/>
                    <a:pt x="355" y="307"/>
                  </a:cubicBezTo>
                  <a:close/>
                  <a:moveTo>
                    <a:pt x="365" y="298"/>
                  </a:moveTo>
                  <a:cubicBezTo>
                    <a:pt x="365" y="298"/>
                    <a:pt x="365" y="298"/>
                    <a:pt x="365" y="298"/>
                  </a:cubicBezTo>
                  <a:cubicBezTo>
                    <a:pt x="365" y="298"/>
                    <a:pt x="366" y="298"/>
                    <a:pt x="366" y="298"/>
                  </a:cubicBezTo>
                  <a:cubicBezTo>
                    <a:pt x="366" y="298"/>
                    <a:pt x="365" y="298"/>
                    <a:pt x="365" y="298"/>
                  </a:cubicBezTo>
                  <a:close/>
                  <a:moveTo>
                    <a:pt x="385" y="327"/>
                  </a:moveTo>
                  <a:cubicBezTo>
                    <a:pt x="385" y="327"/>
                    <a:pt x="385" y="327"/>
                    <a:pt x="385" y="327"/>
                  </a:cubicBezTo>
                  <a:cubicBezTo>
                    <a:pt x="385" y="327"/>
                    <a:pt x="385" y="327"/>
                    <a:pt x="385" y="327"/>
                  </a:cubicBezTo>
                  <a:cubicBezTo>
                    <a:pt x="385" y="327"/>
                    <a:pt x="385" y="327"/>
                    <a:pt x="385" y="327"/>
                  </a:cubicBezTo>
                  <a:close/>
                  <a:moveTo>
                    <a:pt x="397" y="320"/>
                  </a:moveTo>
                  <a:cubicBezTo>
                    <a:pt x="397" y="320"/>
                    <a:pt x="397" y="320"/>
                    <a:pt x="397" y="320"/>
                  </a:cubicBezTo>
                  <a:cubicBezTo>
                    <a:pt x="397" y="320"/>
                    <a:pt x="397" y="320"/>
                    <a:pt x="397" y="320"/>
                  </a:cubicBezTo>
                  <a:cubicBezTo>
                    <a:pt x="397" y="320"/>
                    <a:pt x="397" y="320"/>
                    <a:pt x="397" y="320"/>
                  </a:cubicBezTo>
                  <a:close/>
                  <a:moveTo>
                    <a:pt x="342" y="311"/>
                  </a:moveTo>
                  <a:cubicBezTo>
                    <a:pt x="342" y="311"/>
                    <a:pt x="342" y="311"/>
                    <a:pt x="342" y="311"/>
                  </a:cubicBezTo>
                  <a:cubicBezTo>
                    <a:pt x="342" y="311"/>
                    <a:pt x="342" y="311"/>
                    <a:pt x="342" y="311"/>
                  </a:cubicBezTo>
                  <a:close/>
                  <a:moveTo>
                    <a:pt x="341" y="311"/>
                  </a:moveTo>
                  <a:cubicBezTo>
                    <a:pt x="341" y="311"/>
                    <a:pt x="341" y="311"/>
                    <a:pt x="341" y="311"/>
                  </a:cubicBezTo>
                  <a:cubicBezTo>
                    <a:pt x="341" y="311"/>
                    <a:pt x="341" y="311"/>
                    <a:pt x="341" y="311"/>
                  </a:cubicBezTo>
                  <a:cubicBezTo>
                    <a:pt x="341" y="311"/>
                    <a:pt x="341" y="311"/>
                    <a:pt x="341" y="311"/>
                  </a:cubicBezTo>
                  <a:cubicBezTo>
                    <a:pt x="341" y="311"/>
                    <a:pt x="341" y="311"/>
                    <a:pt x="341" y="311"/>
                  </a:cubicBezTo>
                  <a:cubicBezTo>
                    <a:pt x="341" y="311"/>
                    <a:pt x="341" y="311"/>
                    <a:pt x="341" y="311"/>
                  </a:cubicBezTo>
                  <a:cubicBezTo>
                    <a:pt x="341" y="311"/>
                    <a:pt x="341" y="311"/>
                    <a:pt x="341" y="311"/>
                  </a:cubicBezTo>
                  <a:close/>
                  <a:moveTo>
                    <a:pt x="376" y="345"/>
                  </a:moveTo>
                  <a:cubicBezTo>
                    <a:pt x="376" y="345"/>
                    <a:pt x="376" y="345"/>
                    <a:pt x="376" y="345"/>
                  </a:cubicBezTo>
                  <a:cubicBezTo>
                    <a:pt x="376" y="345"/>
                    <a:pt x="376" y="345"/>
                    <a:pt x="376" y="345"/>
                  </a:cubicBezTo>
                  <a:cubicBezTo>
                    <a:pt x="376" y="345"/>
                    <a:pt x="376" y="345"/>
                    <a:pt x="376" y="345"/>
                  </a:cubicBezTo>
                  <a:close/>
                  <a:moveTo>
                    <a:pt x="474" y="407"/>
                  </a:moveTo>
                  <a:cubicBezTo>
                    <a:pt x="474" y="408"/>
                    <a:pt x="474" y="408"/>
                    <a:pt x="473" y="408"/>
                  </a:cubicBezTo>
                  <a:cubicBezTo>
                    <a:pt x="473" y="408"/>
                    <a:pt x="473" y="408"/>
                    <a:pt x="473" y="408"/>
                  </a:cubicBezTo>
                  <a:cubicBezTo>
                    <a:pt x="473" y="408"/>
                    <a:pt x="474" y="407"/>
                    <a:pt x="474" y="407"/>
                  </a:cubicBezTo>
                  <a:close/>
                  <a:moveTo>
                    <a:pt x="606" y="468"/>
                  </a:moveTo>
                  <a:cubicBezTo>
                    <a:pt x="606" y="469"/>
                    <a:pt x="606" y="469"/>
                    <a:pt x="606" y="469"/>
                  </a:cubicBezTo>
                  <a:cubicBezTo>
                    <a:pt x="606" y="469"/>
                    <a:pt x="606" y="469"/>
                    <a:pt x="606" y="468"/>
                  </a:cubicBezTo>
                  <a:close/>
                  <a:moveTo>
                    <a:pt x="688" y="524"/>
                  </a:moveTo>
                  <a:cubicBezTo>
                    <a:pt x="689" y="524"/>
                    <a:pt x="689" y="524"/>
                    <a:pt x="689" y="524"/>
                  </a:cubicBezTo>
                  <a:cubicBezTo>
                    <a:pt x="689" y="524"/>
                    <a:pt x="689" y="524"/>
                    <a:pt x="689" y="524"/>
                  </a:cubicBezTo>
                  <a:cubicBezTo>
                    <a:pt x="689" y="524"/>
                    <a:pt x="688" y="524"/>
                    <a:pt x="688" y="524"/>
                  </a:cubicBezTo>
                  <a:close/>
                  <a:moveTo>
                    <a:pt x="792" y="122"/>
                  </a:moveTo>
                  <a:cubicBezTo>
                    <a:pt x="792" y="122"/>
                    <a:pt x="792" y="122"/>
                    <a:pt x="792" y="122"/>
                  </a:cubicBezTo>
                  <a:cubicBezTo>
                    <a:pt x="792" y="122"/>
                    <a:pt x="792" y="122"/>
                    <a:pt x="792" y="122"/>
                  </a:cubicBezTo>
                  <a:cubicBezTo>
                    <a:pt x="792" y="122"/>
                    <a:pt x="792" y="122"/>
                    <a:pt x="792" y="122"/>
                  </a:cubicBezTo>
                  <a:close/>
                  <a:moveTo>
                    <a:pt x="781" y="83"/>
                  </a:moveTo>
                  <a:cubicBezTo>
                    <a:pt x="781" y="83"/>
                    <a:pt x="782" y="83"/>
                    <a:pt x="782" y="83"/>
                  </a:cubicBezTo>
                  <a:cubicBezTo>
                    <a:pt x="782" y="83"/>
                    <a:pt x="782" y="83"/>
                    <a:pt x="782" y="83"/>
                  </a:cubicBezTo>
                  <a:cubicBezTo>
                    <a:pt x="781" y="83"/>
                    <a:pt x="781" y="83"/>
                    <a:pt x="781" y="83"/>
                  </a:cubicBezTo>
                  <a:close/>
                  <a:moveTo>
                    <a:pt x="777" y="86"/>
                  </a:moveTo>
                  <a:cubicBezTo>
                    <a:pt x="777" y="86"/>
                    <a:pt x="777" y="86"/>
                    <a:pt x="777" y="85"/>
                  </a:cubicBezTo>
                  <a:cubicBezTo>
                    <a:pt x="777" y="85"/>
                    <a:pt x="777" y="85"/>
                    <a:pt x="778" y="85"/>
                  </a:cubicBezTo>
                  <a:cubicBezTo>
                    <a:pt x="777" y="86"/>
                    <a:pt x="777" y="86"/>
                    <a:pt x="777" y="86"/>
                  </a:cubicBezTo>
                  <a:close/>
                  <a:moveTo>
                    <a:pt x="572" y="253"/>
                  </a:moveTo>
                  <a:cubicBezTo>
                    <a:pt x="572" y="253"/>
                    <a:pt x="572" y="253"/>
                    <a:pt x="572" y="253"/>
                  </a:cubicBezTo>
                  <a:cubicBezTo>
                    <a:pt x="572" y="253"/>
                    <a:pt x="572" y="253"/>
                    <a:pt x="572" y="253"/>
                  </a:cubicBezTo>
                  <a:cubicBezTo>
                    <a:pt x="572" y="253"/>
                    <a:pt x="572" y="253"/>
                    <a:pt x="572" y="253"/>
                  </a:cubicBezTo>
                  <a:close/>
                  <a:moveTo>
                    <a:pt x="419" y="269"/>
                  </a:moveTo>
                  <a:cubicBezTo>
                    <a:pt x="419" y="269"/>
                    <a:pt x="419" y="269"/>
                    <a:pt x="419" y="270"/>
                  </a:cubicBezTo>
                  <a:cubicBezTo>
                    <a:pt x="419" y="270"/>
                    <a:pt x="419" y="270"/>
                    <a:pt x="419" y="270"/>
                  </a:cubicBezTo>
                  <a:cubicBezTo>
                    <a:pt x="419" y="270"/>
                    <a:pt x="419" y="270"/>
                    <a:pt x="419" y="270"/>
                  </a:cubicBezTo>
                  <a:cubicBezTo>
                    <a:pt x="419" y="269"/>
                    <a:pt x="419" y="269"/>
                    <a:pt x="419" y="269"/>
                  </a:cubicBezTo>
                  <a:close/>
                  <a:moveTo>
                    <a:pt x="349" y="382"/>
                  </a:moveTo>
                  <a:cubicBezTo>
                    <a:pt x="349" y="382"/>
                    <a:pt x="349" y="382"/>
                    <a:pt x="348" y="383"/>
                  </a:cubicBezTo>
                  <a:cubicBezTo>
                    <a:pt x="349" y="382"/>
                    <a:pt x="349" y="382"/>
                    <a:pt x="349" y="382"/>
                  </a:cubicBezTo>
                  <a:close/>
                  <a:moveTo>
                    <a:pt x="443" y="426"/>
                  </a:moveTo>
                  <a:cubicBezTo>
                    <a:pt x="443" y="426"/>
                    <a:pt x="444" y="426"/>
                    <a:pt x="444" y="426"/>
                  </a:cubicBezTo>
                  <a:cubicBezTo>
                    <a:pt x="444" y="426"/>
                    <a:pt x="443" y="426"/>
                    <a:pt x="443" y="427"/>
                  </a:cubicBezTo>
                  <a:cubicBezTo>
                    <a:pt x="443" y="427"/>
                    <a:pt x="443" y="427"/>
                    <a:pt x="443" y="426"/>
                  </a:cubicBezTo>
                  <a:close/>
                  <a:moveTo>
                    <a:pt x="471" y="426"/>
                  </a:moveTo>
                  <a:cubicBezTo>
                    <a:pt x="471" y="426"/>
                    <a:pt x="471" y="426"/>
                    <a:pt x="472" y="426"/>
                  </a:cubicBezTo>
                  <a:cubicBezTo>
                    <a:pt x="471" y="426"/>
                    <a:pt x="471" y="426"/>
                    <a:pt x="471" y="426"/>
                  </a:cubicBezTo>
                  <a:close/>
                  <a:moveTo>
                    <a:pt x="499" y="479"/>
                  </a:moveTo>
                  <a:cubicBezTo>
                    <a:pt x="500" y="478"/>
                    <a:pt x="500" y="478"/>
                    <a:pt x="500" y="478"/>
                  </a:cubicBezTo>
                  <a:cubicBezTo>
                    <a:pt x="500" y="478"/>
                    <a:pt x="500" y="479"/>
                    <a:pt x="500" y="479"/>
                  </a:cubicBezTo>
                  <a:cubicBezTo>
                    <a:pt x="500" y="479"/>
                    <a:pt x="500" y="479"/>
                    <a:pt x="499" y="479"/>
                  </a:cubicBezTo>
                  <a:close/>
                  <a:moveTo>
                    <a:pt x="550" y="463"/>
                  </a:moveTo>
                  <a:cubicBezTo>
                    <a:pt x="550" y="463"/>
                    <a:pt x="550" y="463"/>
                    <a:pt x="550" y="463"/>
                  </a:cubicBezTo>
                  <a:cubicBezTo>
                    <a:pt x="550" y="463"/>
                    <a:pt x="550" y="463"/>
                    <a:pt x="550" y="463"/>
                  </a:cubicBezTo>
                  <a:cubicBezTo>
                    <a:pt x="550" y="463"/>
                    <a:pt x="550" y="463"/>
                    <a:pt x="550" y="463"/>
                  </a:cubicBezTo>
                  <a:close/>
                  <a:moveTo>
                    <a:pt x="559" y="543"/>
                  </a:moveTo>
                  <a:cubicBezTo>
                    <a:pt x="558" y="543"/>
                    <a:pt x="558" y="543"/>
                    <a:pt x="557" y="543"/>
                  </a:cubicBezTo>
                  <a:cubicBezTo>
                    <a:pt x="558" y="543"/>
                    <a:pt x="558" y="543"/>
                    <a:pt x="559" y="543"/>
                  </a:cubicBezTo>
                  <a:cubicBezTo>
                    <a:pt x="559" y="543"/>
                    <a:pt x="559" y="543"/>
                    <a:pt x="559" y="543"/>
                  </a:cubicBezTo>
                  <a:close/>
                  <a:moveTo>
                    <a:pt x="619" y="469"/>
                  </a:moveTo>
                  <a:cubicBezTo>
                    <a:pt x="619" y="469"/>
                    <a:pt x="620" y="469"/>
                    <a:pt x="620" y="469"/>
                  </a:cubicBezTo>
                  <a:cubicBezTo>
                    <a:pt x="620" y="469"/>
                    <a:pt x="620" y="469"/>
                    <a:pt x="620" y="469"/>
                  </a:cubicBezTo>
                  <a:cubicBezTo>
                    <a:pt x="620" y="469"/>
                    <a:pt x="620" y="469"/>
                    <a:pt x="620" y="469"/>
                  </a:cubicBezTo>
                  <a:cubicBezTo>
                    <a:pt x="620" y="469"/>
                    <a:pt x="620" y="469"/>
                    <a:pt x="620" y="469"/>
                  </a:cubicBezTo>
                  <a:cubicBezTo>
                    <a:pt x="620" y="469"/>
                    <a:pt x="620" y="469"/>
                    <a:pt x="620" y="469"/>
                  </a:cubicBezTo>
                  <a:cubicBezTo>
                    <a:pt x="620" y="469"/>
                    <a:pt x="619" y="469"/>
                    <a:pt x="619" y="469"/>
                  </a:cubicBezTo>
                  <a:close/>
                  <a:moveTo>
                    <a:pt x="673" y="502"/>
                  </a:moveTo>
                  <a:cubicBezTo>
                    <a:pt x="673" y="502"/>
                    <a:pt x="672" y="502"/>
                    <a:pt x="672" y="502"/>
                  </a:cubicBezTo>
                  <a:cubicBezTo>
                    <a:pt x="672" y="502"/>
                    <a:pt x="672" y="502"/>
                    <a:pt x="672" y="502"/>
                  </a:cubicBezTo>
                  <a:cubicBezTo>
                    <a:pt x="672" y="502"/>
                    <a:pt x="673" y="502"/>
                    <a:pt x="673" y="502"/>
                  </a:cubicBezTo>
                  <a:close/>
                  <a:moveTo>
                    <a:pt x="676" y="523"/>
                  </a:moveTo>
                  <a:cubicBezTo>
                    <a:pt x="676" y="523"/>
                    <a:pt x="676" y="523"/>
                    <a:pt x="676" y="523"/>
                  </a:cubicBezTo>
                  <a:cubicBezTo>
                    <a:pt x="676" y="523"/>
                    <a:pt x="676" y="523"/>
                    <a:pt x="676" y="523"/>
                  </a:cubicBezTo>
                  <a:cubicBezTo>
                    <a:pt x="676" y="523"/>
                    <a:pt x="676" y="523"/>
                    <a:pt x="676" y="523"/>
                  </a:cubicBezTo>
                  <a:close/>
                  <a:moveTo>
                    <a:pt x="683" y="536"/>
                  </a:moveTo>
                  <a:cubicBezTo>
                    <a:pt x="683" y="536"/>
                    <a:pt x="683" y="536"/>
                    <a:pt x="683" y="536"/>
                  </a:cubicBezTo>
                  <a:cubicBezTo>
                    <a:pt x="683" y="536"/>
                    <a:pt x="683" y="536"/>
                    <a:pt x="683" y="536"/>
                  </a:cubicBezTo>
                  <a:cubicBezTo>
                    <a:pt x="683" y="536"/>
                    <a:pt x="683" y="536"/>
                    <a:pt x="683" y="536"/>
                  </a:cubicBezTo>
                  <a:close/>
                  <a:moveTo>
                    <a:pt x="821" y="153"/>
                  </a:moveTo>
                  <a:cubicBezTo>
                    <a:pt x="821" y="153"/>
                    <a:pt x="821" y="153"/>
                    <a:pt x="821" y="153"/>
                  </a:cubicBezTo>
                  <a:cubicBezTo>
                    <a:pt x="821" y="153"/>
                    <a:pt x="821" y="153"/>
                    <a:pt x="821" y="153"/>
                  </a:cubicBezTo>
                  <a:cubicBezTo>
                    <a:pt x="821" y="153"/>
                    <a:pt x="821" y="153"/>
                    <a:pt x="821" y="153"/>
                  </a:cubicBezTo>
                  <a:cubicBezTo>
                    <a:pt x="821" y="153"/>
                    <a:pt x="821" y="153"/>
                    <a:pt x="821" y="153"/>
                  </a:cubicBezTo>
                  <a:cubicBezTo>
                    <a:pt x="821" y="153"/>
                    <a:pt x="821" y="153"/>
                    <a:pt x="821" y="153"/>
                  </a:cubicBezTo>
                  <a:close/>
                  <a:moveTo>
                    <a:pt x="885" y="86"/>
                  </a:moveTo>
                  <a:cubicBezTo>
                    <a:pt x="885" y="86"/>
                    <a:pt x="885" y="86"/>
                    <a:pt x="885" y="86"/>
                  </a:cubicBezTo>
                  <a:cubicBezTo>
                    <a:pt x="885" y="86"/>
                    <a:pt x="885" y="86"/>
                    <a:pt x="885" y="86"/>
                  </a:cubicBezTo>
                  <a:cubicBezTo>
                    <a:pt x="885" y="86"/>
                    <a:pt x="885" y="86"/>
                    <a:pt x="885" y="86"/>
                  </a:cubicBezTo>
                  <a:close/>
                  <a:moveTo>
                    <a:pt x="782" y="83"/>
                  </a:moveTo>
                  <a:cubicBezTo>
                    <a:pt x="782" y="83"/>
                    <a:pt x="782" y="83"/>
                    <a:pt x="782" y="83"/>
                  </a:cubicBezTo>
                  <a:cubicBezTo>
                    <a:pt x="782" y="83"/>
                    <a:pt x="782" y="83"/>
                    <a:pt x="782" y="83"/>
                  </a:cubicBezTo>
                  <a:cubicBezTo>
                    <a:pt x="782" y="83"/>
                    <a:pt x="782" y="83"/>
                    <a:pt x="782" y="83"/>
                  </a:cubicBezTo>
                  <a:close/>
                  <a:moveTo>
                    <a:pt x="688" y="155"/>
                  </a:moveTo>
                  <a:cubicBezTo>
                    <a:pt x="688" y="155"/>
                    <a:pt x="688" y="156"/>
                    <a:pt x="688" y="156"/>
                  </a:cubicBezTo>
                  <a:cubicBezTo>
                    <a:pt x="688" y="155"/>
                    <a:pt x="688" y="155"/>
                    <a:pt x="688" y="154"/>
                  </a:cubicBezTo>
                  <a:cubicBezTo>
                    <a:pt x="688" y="155"/>
                    <a:pt x="688" y="155"/>
                    <a:pt x="688" y="155"/>
                  </a:cubicBezTo>
                  <a:close/>
                  <a:moveTo>
                    <a:pt x="620" y="72"/>
                  </a:moveTo>
                  <a:cubicBezTo>
                    <a:pt x="620" y="72"/>
                    <a:pt x="620" y="72"/>
                    <a:pt x="620" y="72"/>
                  </a:cubicBezTo>
                  <a:cubicBezTo>
                    <a:pt x="620" y="72"/>
                    <a:pt x="620" y="72"/>
                    <a:pt x="620" y="72"/>
                  </a:cubicBezTo>
                  <a:cubicBezTo>
                    <a:pt x="620" y="72"/>
                    <a:pt x="620" y="72"/>
                    <a:pt x="620" y="72"/>
                  </a:cubicBezTo>
                  <a:close/>
                  <a:moveTo>
                    <a:pt x="475" y="183"/>
                  </a:moveTo>
                  <a:cubicBezTo>
                    <a:pt x="474" y="183"/>
                    <a:pt x="474" y="183"/>
                    <a:pt x="475" y="182"/>
                  </a:cubicBezTo>
                  <a:cubicBezTo>
                    <a:pt x="475" y="182"/>
                    <a:pt x="475" y="183"/>
                    <a:pt x="475" y="183"/>
                  </a:cubicBezTo>
                  <a:close/>
                  <a:moveTo>
                    <a:pt x="326" y="266"/>
                  </a:moveTo>
                  <a:cubicBezTo>
                    <a:pt x="326" y="266"/>
                    <a:pt x="326" y="266"/>
                    <a:pt x="326" y="266"/>
                  </a:cubicBezTo>
                  <a:cubicBezTo>
                    <a:pt x="326" y="266"/>
                    <a:pt x="326" y="266"/>
                    <a:pt x="326" y="266"/>
                  </a:cubicBezTo>
                  <a:cubicBezTo>
                    <a:pt x="326" y="266"/>
                    <a:pt x="326" y="266"/>
                    <a:pt x="326" y="266"/>
                  </a:cubicBezTo>
                  <a:close/>
                  <a:moveTo>
                    <a:pt x="338" y="355"/>
                  </a:moveTo>
                  <a:cubicBezTo>
                    <a:pt x="338" y="355"/>
                    <a:pt x="338" y="355"/>
                    <a:pt x="338" y="355"/>
                  </a:cubicBezTo>
                  <a:cubicBezTo>
                    <a:pt x="338" y="355"/>
                    <a:pt x="338" y="355"/>
                    <a:pt x="338" y="355"/>
                  </a:cubicBezTo>
                  <a:cubicBezTo>
                    <a:pt x="338" y="355"/>
                    <a:pt x="338" y="355"/>
                    <a:pt x="338" y="355"/>
                  </a:cubicBezTo>
                  <a:cubicBezTo>
                    <a:pt x="338" y="355"/>
                    <a:pt x="338" y="355"/>
                    <a:pt x="338" y="355"/>
                  </a:cubicBezTo>
                  <a:cubicBezTo>
                    <a:pt x="338" y="355"/>
                    <a:pt x="338" y="355"/>
                    <a:pt x="338" y="355"/>
                  </a:cubicBezTo>
                  <a:cubicBezTo>
                    <a:pt x="338" y="355"/>
                    <a:pt x="338" y="355"/>
                    <a:pt x="338" y="355"/>
                  </a:cubicBezTo>
                  <a:close/>
                  <a:moveTo>
                    <a:pt x="364" y="470"/>
                  </a:moveTo>
                  <a:cubicBezTo>
                    <a:pt x="364" y="470"/>
                    <a:pt x="364" y="471"/>
                    <a:pt x="364" y="471"/>
                  </a:cubicBezTo>
                  <a:cubicBezTo>
                    <a:pt x="365" y="471"/>
                    <a:pt x="365" y="471"/>
                    <a:pt x="365" y="471"/>
                  </a:cubicBezTo>
                  <a:cubicBezTo>
                    <a:pt x="365" y="471"/>
                    <a:pt x="365" y="471"/>
                    <a:pt x="365" y="471"/>
                  </a:cubicBezTo>
                  <a:cubicBezTo>
                    <a:pt x="365" y="471"/>
                    <a:pt x="365" y="471"/>
                    <a:pt x="364" y="471"/>
                  </a:cubicBezTo>
                  <a:cubicBezTo>
                    <a:pt x="364" y="471"/>
                    <a:pt x="364" y="470"/>
                    <a:pt x="364" y="470"/>
                  </a:cubicBezTo>
                  <a:cubicBezTo>
                    <a:pt x="364" y="470"/>
                    <a:pt x="364" y="470"/>
                    <a:pt x="364" y="470"/>
                  </a:cubicBezTo>
                  <a:close/>
                  <a:moveTo>
                    <a:pt x="368" y="455"/>
                  </a:moveTo>
                  <a:cubicBezTo>
                    <a:pt x="369" y="455"/>
                    <a:pt x="369" y="455"/>
                    <a:pt x="369" y="455"/>
                  </a:cubicBezTo>
                  <a:cubicBezTo>
                    <a:pt x="369" y="455"/>
                    <a:pt x="369" y="455"/>
                    <a:pt x="369" y="455"/>
                  </a:cubicBezTo>
                  <a:cubicBezTo>
                    <a:pt x="368" y="455"/>
                    <a:pt x="368" y="455"/>
                    <a:pt x="368" y="455"/>
                  </a:cubicBezTo>
                  <a:cubicBezTo>
                    <a:pt x="368" y="455"/>
                    <a:pt x="368" y="455"/>
                    <a:pt x="368" y="455"/>
                  </a:cubicBezTo>
                  <a:close/>
                  <a:moveTo>
                    <a:pt x="360" y="507"/>
                  </a:moveTo>
                  <a:cubicBezTo>
                    <a:pt x="360" y="507"/>
                    <a:pt x="360" y="507"/>
                    <a:pt x="360" y="507"/>
                  </a:cubicBezTo>
                  <a:cubicBezTo>
                    <a:pt x="360" y="507"/>
                    <a:pt x="360" y="507"/>
                    <a:pt x="360" y="507"/>
                  </a:cubicBezTo>
                  <a:close/>
                  <a:moveTo>
                    <a:pt x="369" y="430"/>
                  </a:moveTo>
                  <a:cubicBezTo>
                    <a:pt x="369" y="430"/>
                    <a:pt x="369" y="430"/>
                    <a:pt x="370" y="430"/>
                  </a:cubicBezTo>
                  <a:cubicBezTo>
                    <a:pt x="370" y="430"/>
                    <a:pt x="370" y="430"/>
                    <a:pt x="370" y="430"/>
                  </a:cubicBezTo>
                  <a:cubicBezTo>
                    <a:pt x="369" y="430"/>
                    <a:pt x="369" y="430"/>
                    <a:pt x="369" y="430"/>
                  </a:cubicBezTo>
                  <a:close/>
                  <a:moveTo>
                    <a:pt x="347" y="499"/>
                  </a:moveTo>
                  <a:cubicBezTo>
                    <a:pt x="347" y="499"/>
                    <a:pt x="347" y="499"/>
                    <a:pt x="346" y="498"/>
                  </a:cubicBezTo>
                  <a:cubicBezTo>
                    <a:pt x="347" y="499"/>
                    <a:pt x="347" y="499"/>
                    <a:pt x="347" y="499"/>
                  </a:cubicBezTo>
                  <a:close/>
                  <a:moveTo>
                    <a:pt x="377" y="437"/>
                  </a:moveTo>
                  <a:cubicBezTo>
                    <a:pt x="377" y="437"/>
                    <a:pt x="377" y="437"/>
                    <a:pt x="377" y="437"/>
                  </a:cubicBezTo>
                  <a:cubicBezTo>
                    <a:pt x="377" y="437"/>
                    <a:pt x="377" y="437"/>
                    <a:pt x="377" y="437"/>
                  </a:cubicBezTo>
                  <a:cubicBezTo>
                    <a:pt x="377" y="437"/>
                    <a:pt x="377" y="437"/>
                    <a:pt x="377" y="437"/>
                  </a:cubicBezTo>
                  <a:close/>
                  <a:moveTo>
                    <a:pt x="363" y="417"/>
                  </a:moveTo>
                  <a:cubicBezTo>
                    <a:pt x="363" y="417"/>
                    <a:pt x="363" y="417"/>
                    <a:pt x="363" y="417"/>
                  </a:cubicBezTo>
                  <a:cubicBezTo>
                    <a:pt x="363" y="417"/>
                    <a:pt x="363" y="417"/>
                    <a:pt x="363" y="417"/>
                  </a:cubicBezTo>
                  <a:cubicBezTo>
                    <a:pt x="363" y="417"/>
                    <a:pt x="363" y="417"/>
                    <a:pt x="363" y="417"/>
                  </a:cubicBezTo>
                  <a:close/>
                  <a:moveTo>
                    <a:pt x="380" y="357"/>
                  </a:moveTo>
                  <a:cubicBezTo>
                    <a:pt x="380" y="357"/>
                    <a:pt x="380" y="357"/>
                    <a:pt x="380" y="357"/>
                  </a:cubicBezTo>
                  <a:cubicBezTo>
                    <a:pt x="380" y="357"/>
                    <a:pt x="380" y="357"/>
                    <a:pt x="380" y="357"/>
                  </a:cubicBezTo>
                  <a:cubicBezTo>
                    <a:pt x="380" y="357"/>
                    <a:pt x="380" y="357"/>
                    <a:pt x="380" y="357"/>
                  </a:cubicBezTo>
                  <a:close/>
                  <a:moveTo>
                    <a:pt x="657" y="495"/>
                  </a:moveTo>
                  <a:cubicBezTo>
                    <a:pt x="657" y="495"/>
                    <a:pt x="657" y="495"/>
                    <a:pt x="657" y="495"/>
                  </a:cubicBezTo>
                  <a:cubicBezTo>
                    <a:pt x="657" y="495"/>
                    <a:pt x="657" y="495"/>
                    <a:pt x="657" y="495"/>
                  </a:cubicBezTo>
                  <a:cubicBezTo>
                    <a:pt x="657" y="495"/>
                    <a:pt x="657" y="495"/>
                    <a:pt x="657" y="495"/>
                  </a:cubicBezTo>
                  <a:cubicBezTo>
                    <a:pt x="657" y="495"/>
                    <a:pt x="657" y="495"/>
                    <a:pt x="657" y="495"/>
                  </a:cubicBezTo>
                  <a:cubicBezTo>
                    <a:pt x="657" y="495"/>
                    <a:pt x="657" y="495"/>
                    <a:pt x="657" y="495"/>
                  </a:cubicBezTo>
                  <a:cubicBezTo>
                    <a:pt x="657" y="495"/>
                    <a:pt x="657" y="495"/>
                    <a:pt x="657" y="495"/>
                  </a:cubicBezTo>
                  <a:close/>
                  <a:moveTo>
                    <a:pt x="708" y="572"/>
                  </a:moveTo>
                  <a:cubicBezTo>
                    <a:pt x="708" y="572"/>
                    <a:pt x="708" y="572"/>
                    <a:pt x="708" y="572"/>
                  </a:cubicBezTo>
                  <a:cubicBezTo>
                    <a:pt x="708" y="572"/>
                    <a:pt x="708" y="572"/>
                    <a:pt x="708" y="572"/>
                  </a:cubicBezTo>
                  <a:close/>
                  <a:moveTo>
                    <a:pt x="786" y="387"/>
                  </a:moveTo>
                  <a:cubicBezTo>
                    <a:pt x="786" y="387"/>
                    <a:pt x="786" y="387"/>
                    <a:pt x="786" y="387"/>
                  </a:cubicBezTo>
                  <a:cubicBezTo>
                    <a:pt x="786" y="387"/>
                    <a:pt x="786" y="387"/>
                    <a:pt x="786" y="387"/>
                  </a:cubicBezTo>
                  <a:cubicBezTo>
                    <a:pt x="786" y="387"/>
                    <a:pt x="786" y="387"/>
                    <a:pt x="786" y="387"/>
                  </a:cubicBezTo>
                  <a:close/>
                  <a:moveTo>
                    <a:pt x="825" y="296"/>
                  </a:moveTo>
                  <a:cubicBezTo>
                    <a:pt x="825" y="296"/>
                    <a:pt x="825" y="296"/>
                    <a:pt x="825" y="296"/>
                  </a:cubicBezTo>
                  <a:cubicBezTo>
                    <a:pt x="825" y="296"/>
                    <a:pt x="825" y="296"/>
                    <a:pt x="825" y="296"/>
                  </a:cubicBezTo>
                  <a:cubicBezTo>
                    <a:pt x="825" y="296"/>
                    <a:pt x="825" y="296"/>
                    <a:pt x="825" y="296"/>
                  </a:cubicBezTo>
                  <a:close/>
                  <a:moveTo>
                    <a:pt x="805" y="76"/>
                  </a:moveTo>
                  <a:cubicBezTo>
                    <a:pt x="805" y="76"/>
                    <a:pt x="805" y="76"/>
                    <a:pt x="805" y="76"/>
                  </a:cubicBezTo>
                  <a:cubicBezTo>
                    <a:pt x="805" y="76"/>
                    <a:pt x="805" y="76"/>
                    <a:pt x="805" y="76"/>
                  </a:cubicBezTo>
                  <a:cubicBezTo>
                    <a:pt x="805" y="76"/>
                    <a:pt x="805" y="76"/>
                    <a:pt x="805" y="76"/>
                  </a:cubicBezTo>
                  <a:close/>
                  <a:moveTo>
                    <a:pt x="670" y="183"/>
                  </a:moveTo>
                  <a:cubicBezTo>
                    <a:pt x="670" y="183"/>
                    <a:pt x="670" y="183"/>
                    <a:pt x="670" y="183"/>
                  </a:cubicBezTo>
                  <a:cubicBezTo>
                    <a:pt x="670" y="183"/>
                    <a:pt x="670" y="183"/>
                    <a:pt x="670" y="183"/>
                  </a:cubicBezTo>
                  <a:cubicBezTo>
                    <a:pt x="670" y="183"/>
                    <a:pt x="670" y="183"/>
                    <a:pt x="670" y="183"/>
                  </a:cubicBezTo>
                  <a:cubicBezTo>
                    <a:pt x="670" y="183"/>
                    <a:pt x="670" y="183"/>
                    <a:pt x="670" y="183"/>
                  </a:cubicBezTo>
                  <a:close/>
                  <a:moveTo>
                    <a:pt x="620" y="72"/>
                  </a:moveTo>
                  <a:cubicBezTo>
                    <a:pt x="620" y="72"/>
                    <a:pt x="620" y="72"/>
                    <a:pt x="620" y="72"/>
                  </a:cubicBezTo>
                  <a:cubicBezTo>
                    <a:pt x="620" y="72"/>
                    <a:pt x="620" y="72"/>
                    <a:pt x="620" y="72"/>
                  </a:cubicBezTo>
                  <a:cubicBezTo>
                    <a:pt x="620" y="72"/>
                    <a:pt x="620" y="72"/>
                    <a:pt x="620" y="72"/>
                  </a:cubicBezTo>
                  <a:close/>
                  <a:moveTo>
                    <a:pt x="482" y="176"/>
                  </a:moveTo>
                  <a:cubicBezTo>
                    <a:pt x="482" y="176"/>
                    <a:pt x="482" y="176"/>
                    <a:pt x="482" y="176"/>
                  </a:cubicBezTo>
                  <a:cubicBezTo>
                    <a:pt x="482" y="176"/>
                    <a:pt x="482" y="177"/>
                    <a:pt x="482" y="177"/>
                  </a:cubicBezTo>
                  <a:cubicBezTo>
                    <a:pt x="482" y="177"/>
                    <a:pt x="482" y="177"/>
                    <a:pt x="482" y="177"/>
                  </a:cubicBezTo>
                  <a:cubicBezTo>
                    <a:pt x="482" y="176"/>
                    <a:pt x="482" y="176"/>
                    <a:pt x="482" y="176"/>
                  </a:cubicBezTo>
                  <a:cubicBezTo>
                    <a:pt x="482" y="176"/>
                    <a:pt x="482" y="176"/>
                    <a:pt x="482" y="176"/>
                  </a:cubicBezTo>
                  <a:close/>
                  <a:moveTo>
                    <a:pt x="474" y="170"/>
                  </a:moveTo>
                  <a:cubicBezTo>
                    <a:pt x="474" y="170"/>
                    <a:pt x="474" y="170"/>
                    <a:pt x="474" y="170"/>
                  </a:cubicBezTo>
                  <a:cubicBezTo>
                    <a:pt x="474" y="170"/>
                    <a:pt x="474" y="170"/>
                    <a:pt x="474" y="170"/>
                  </a:cubicBezTo>
                  <a:cubicBezTo>
                    <a:pt x="474" y="170"/>
                    <a:pt x="474" y="170"/>
                    <a:pt x="474" y="170"/>
                  </a:cubicBezTo>
                  <a:close/>
                  <a:moveTo>
                    <a:pt x="472" y="165"/>
                  </a:moveTo>
                  <a:cubicBezTo>
                    <a:pt x="472" y="165"/>
                    <a:pt x="472" y="165"/>
                    <a:pt x="472" y="165"/>
                  </a:cubicBezTo>
                  <a:cubicBezTo>
                    <a:pt x="472" y="165"/>
                    <a:pt x="472" y="165"/>
                    <a:pt x="472" y="165"/>
                  </a:cubicBezTo>
                  <a:cubicBezTo>
                    <a:pt x="472" y="165"/>
                    <a:pt x="472" y="165"/>
                    <a:pt x="472" y="165"/>
                  </a:cubicBezTo>
                  <a:close/>
                  <a:moveTo>
                    <a:pt x="392" y="196"/>
                  </a:moveTo>
                  <a:cubicBezTo>
                    <a:pt x="392" y="196"/>
                    <a:pt x="392" y="196"/>
                    <a:pt x="392" y="196"/>
                  </a:cubicBezTo>
                  <a:cubicBezTo>
                    <a:pt x="392" y="196"/>
                    <a:pt x="392" y="196"/>
                    <a:pt x="393" y="196"/>
                  </a:cubicBezTo>
                  <a:cubicBezTo>
                    <a:pt x="392" y="196"/>
                    <a:pt x="392" y="196"/>
                    <a:pt x="392" y="196"/>
                  </a:cubicBezTo>
                  <a:close/>
                  <a:moveTo>
                    <a:pt x="353" y="416"/>
                  </a:moveTo>
                  <a:cubicBezTo>
                    <a:pt x="353" y="416"/>
                    <a:pt x="352" y="416"/>
                    <a:pt x="352" y="416"/>
                  </a:cubicBezTo>
                  <a:cubicBezTo>
                    <a:pt x="352" y="416"/>
                    <a:pt x="353" y="416"/>
                    <a:pt x="353" y="416"/>
                  </a:cubicBezTo>
                  <a:close/>
                  <a:moveTo>
                    <a:pt x="394" y="462"/>
                  </a:moveTo>
                  <a:cubicBezTo>
                    <a:pt x="394" y="462"/>
                    <a:pt x="394" y="462"/>
                    <a:pt x="394" y="462"/>
                  </a:cubicBezTo>
                  <a:cubicBezTo>
                    <a:pt x="394" y="462"/>
                    <a:pt x="394" y="462"/>
                    <a:pt x="394" y="462"/>
                  </a:cubicBezTo>
                  <a:close/>
                  <a:moveTo>
                    <a:pt x="394" y="462"/>
                  </a:moveTo>
                  <a:cubicBezTo>
                    <a:pt x="394" y="462"/>
                    <a:pt x="394" y="462"/>
                    <a:pt x="394" y="462"/>
                  </a:cubicBezTo>
                  <a:cubicBezTo>
                    <a:pt x="394" y="462"/>
                    <a:pt x="394" y="462"/>
                    <a:pt x="394" y="462"/>
                  </a:cubicBezTo>
                  <a:cubicBezTo>
                    <a:pt x="394" y="462"/>
                    <a:pt x="394" y="462"/>
                    <a:pt x="394" y="462"/>
                  </a:cubicBezTo>
                  <a:close/>
                  <a:moveTo>
                    <a:pt x="414" y="458"/>
                  </a:moveTo>
                  <a:cubicBezTo>
                    <a:pt x="414" y="458"/>
                    <a:pt x="414" y="458"/>
                    <a:pt x="414" y="458"/>
                  </a:cubicBezTo>
                  <a:cubicBezTo>
                    <a:pt x="414" y="458"/>
                    <a:pt x="414" y="458"/>
                    <a:pt x="414" y="458"/>
                  </a:cubicBezTo>
                  <a:cubicBezTo>
                    <a:pt x="414" y="458"/>
                    <a:pt x="414" y="458"/>
                    <a:pt x="414" y="458"/>
                  </a:cubicBezTo>
                  <a:close/>
                  <a:moveTo>
                    <a:pt x="456" y="485"/>
                  </a:moveTo>
                  <a:cubicBezTo>
                    <a:pt x="456" y="485"/>
                    <a:pt x="456" y="485"/>
                    <a:pt x="456" y="485"/>
                  </a:cubicBezTo>
                  <a:cubicBezTo>
                    <a:pt x="456" y="484"/>
                    <a:pt x="456" y="484"/>
                    <a:pt x="456" y="484"/>
                  </a:cubicBezTo>
                  <a:cubicBezTo>
                    <a:pt x="456" y="484"/>
                    <a:pt x="456" y="484"/>
                    <a:pt x="456" y="484"/>
                  </a:cubicBezTo>
                  <a:cubicBezTo>
                    <a:pt x="456" y="484"/>
                    <a:pt x="456" y="484"/>
                    <a:pt x="456" y="485"/>
                  </a:cubicBezTo>
                  <a:cubicBezTo>
                    <a:pt x="456" y="485"/>
                    <a:pt x="456" y="485"/>
                    <a:pt x="456" y="485"/>
                  </a:cubicBezTo>
                  <a:close/>
                  <a:moveTo>
                    <a:pt x="567" y="574"/>
                  </a:moveTo>
                  <a:cubicBezTo>
                    <a:pt x="567" y="574"/>
                    <a:pt x="567" y="574"/>
                    <a:pt x="567" y="574"/>
                  </a:cubicBezTo>
                  <a:cubicBezTo>
                    <a:pt x="567" y="574"/>
                    <a:pt x="567" y="574"/>
                    <a:pt x="567" y="574"/>
                  </a:cubicBezTo>
                  <a:cubicBezTo>
                    <a:pt x="567" y="574"/>
                    <a:pt x="567" y="574"/>
                    <a:pt x="567" y="574"/>
                  </a:cubicBezTo>
                  <a:close/>
                  <a:moveTo>
                    <a:pt x="605" y="493"/>
                  </a:moveTo>
                  <a:cubicBezTo>
                    <a:pt x="605" y="493"/>
                    <a:pt x="605" y="493"/>
                    <a:pt x="605" y="493"/>
                  </a:cubicBezTo>
                  <a:cubicBezTo>
                    <a:pt x="605" y="493"/>
                    <a:pt x="605" y="493"/>
                    <a:pt x="605" y="493"/>
                  </a:cubicBezTo>
                  <a:cubicBezTo>
                    <a:pt x="605" y="493"/>
                    <a:pt x="605" y="493"/>
                    <a:pt x="605" y="493"/>
                  </a:cubicBezTo>
                  <a:close/>
                  <a:moveTo>
                    <a:pt x="771" y="386"/>
                  </a:moveTo>
                  <a:cubicBezTo>
                    <a:pt x="771" y="386"/>
                    <a:pt x="771" y="386"/>
                    <a:pt x="771" y="386"/>
                  </a:cubicBezTo>
                  <a:cubicBezTo>
                    <a:pt x="771" y="386"/>
                    <a:pt x="771" y="386"/>
                    <a:pt x="771" y="386"/>
                  </a:cubicBezTo>
                  <a:cubicBezTo>
                    <a:pt x="771" y="386"/>
                    <a:pt x="771" y="386"/>
                    <a:pt x="771" y="386"/>
                  </a:cubicBezTo>
                  <a:close/>
                  <a:moveTo>
                    <a:pt x="825" y="166"/>
                  </a:moveTo>
                  <a:cubicBezTo>
                    <a:pt x="825" y="166"/>
                    <a:pt x="825" y="166"/>
                    <a:pt x="825" y="166"/>
                  </a:cubicBezTo>
                  <a:cubicBezTo>
                    <a:pt x="825" y="166"/>
                    <a:pt x="825" y="166"/>
                    <a:pt x="825" y="166"/>
                  </a:cubicBezTo>
                  <a:cubicBezTo>
                    <a:pt x="825" y="166"/>
                    <a:pt x="825" y="166"/>
                    <a:pt x="825" y="166"/>
                  </a:cubicBezTo>
                  <a:close/>
                  <a:moveTo>
                    <a:pt x="879" y="173"/>
                  </a:moveTo>
                  <a:cubicBezTo>
                    <a:pt x="879" y="174"/>
                    <a:pt x="879" y="174"/>
                    <a:pt x="879" y="174"/>
                  </a:cubicBezTo>
                  <a:cubicBezTo>
                    <a:pt x="879" y="174"/>
                    <a:pt x="879" y="174"/>
                    <a:pt x="879" y="173"/>
                  </a:cubicBezTo>
                  <a:close/>
                  <a:moveTo>
                    <a:pt x="901" y="143"/>
                  </a:moveTo>
                  <a:cubicBezTo>
                    <a:pt x="901" y="143"/>
                    <a:pt x="901" y="143"/>
                    <a:pt x="901" y="143"/>
                  </a:cubicBezTo>
                  <a:cubicBezTo>
                    <a:pt x="901" y="143"/>
                    <a:pt x="901" y="143"/>
                    <a:pt x="901" y="143"/>
                  </a:cubicBezTo>
                  <a:cubicBezTo>
                    <a:pt x="901" y="143"/>
                    <a:pt x="901" y="143"/>
                    <a:pt x="901" y="143"/>
                  </a:cubicBezTo>
                  <a:close/>
                  <a:moveTo>
                    <a:pt x="854" y="67"/>
                  </a:moveTo>
                  <a:cubicBezTo>
                    <a:pt x="854" y="67"/>
                    <a:pt x="854" y="67"/>
                    <a:pt x="854" y="67"/>
                  </a:cubicBezTo>
                  <a:cubicBezTo>
                    <a:pt x="854" y="67"/>
                    <a:pt x="854" y="67"/>
                    <a:pt x="854" y="67"/>
                  </a:cubicBezTo>
                  <a:cubicBezTo>
                    <a:pt x="854" y="67"/>
                    <a:pt x="854" y="67"/>
                    <a:pt x="854" y="67"/>
                  </a:cubicBezTo>
                  <a:close/>
                  <a:moveTo>
                    <a:pt x="641" y="92"/>
                  </a:moveTo>
                  <a:cubicBezTo>
                    <a:pt x="640" y="92"/>
                    <a:pt x="640" y="92"/>
                    <a:pt x="640" y="92"/>
                  </a:cubicBezTo>
                  <a:cubicBezTo>
                    <a:pt x="640" y="92"/>
                    <a:pt x="640" y="92"/>
                    <a:pt x="640" y="92"/>
                  </a:cubicBezTo>
                  <a:cubicBezTo>
                    <a:pt x="640" y="92"/>
                    <a:pt x="640" y="92"/>
                    <a:pt x="640" y="92"/>
                  </a:cubicBezTo>
                  <a:cubicBezTo>
                    <a:pt x="640" y="92"/>
                    <a:pt x="640" y="92"/>
                    <a:pt x="641" y="92"/>
                  </a:cubicBezTo>
                  <a:close/>
                  <a:moveTo>
                    <a:pt x="552" y="60"/>
                  </a:moveTo>
                  <a:cubicBezTo>
                    <a:pt x="552" y="60"/>
                    <a:pt x="553" y="60"/>
                    <a:pt x="553" y="60"/>
                  </a:cubicBezTo>
                  <a:cubicBezTo>
                    <a:pt x="552" y="60"/>
                    <a:pt x="552" y="60"/>
                    <a:pt x="552" y="60"/>
                  </a:cubicBezTo>
                  <a:close/>
                  <a:moveTo>
                    <a:pt x="525" y="58"/>
                  </a:moveTo>
                  <a:cubicBezTo>
                    <a:pt x="525" y="58"/>
                    <a:pt x="525" y="58"/>
                    <a:pt x="525" y="59"/>
                  </a:cubicBezTo>
                  <a:cubicBezTo>
                    <a:pt x="525" y="58"/>
                    <a:pt x="525" y="58"/>
                    <a:pt x="525" y="58"/>
                  </a:cubicBezTo>
                  <a:cubicBezTo>
                    <a:pt x="525" y="58"/>
                    <a:pt x="525" y="58"/>
                    <a:pt x="525" y="58"/>
                  </a:cubicBezTo>
                  <a:close/>
                  <a:moveTo>
                    <a:pt x="504" y="77"/>
                  </a:moveTo>
                  <a:cubicBezTo>
                    <a:pt x="504" y="77"/>
                    <a:pt x="504" y="77"/>
                    <a:pt x="504" y="78"/>
                  </a:cubicBezTo>
                  <a:cubicBezTo>
                    <a:pt x="504" y="78"/>
                    <a:pt x="504" y="77"/>
                    <a:pt x="504" y="77"/>
                  </a:cubicBezTo>
                  <a:cubicBezTo>
                    <a:pt x="504" y="77"/>
                    <a:pt x="504" y="77"/>
                    <a:pt x="504" y="77"/>
                  </a:cubicBezTo>
                  <a:close/>
                  <a:moveTo>
                    <a:pt x="474" y="170"/>
                  </a:moveTo>
                  <a:cubicBezTo>
                    <a:pt x="474" y="170"/>
                    <a:pt x="474" y="170"/>
                    <a:pt x="474" y="170"/>
                  </a:cubicBezTo>
                  <a:cubicBezTo>
                    <a:pt x="474" y="170"/>
                    <a:pt x="474" y="170"/>
                    <a:pt x="474" y="170"/>
                  </a:cubicBezTo>
                  <a:close/>
                  <a:moveTo>
                    <a:pt x="461" y="212"/>
                  </a:moveTo>
                  <a:cubicBezTo>
                    <a:pt x="461" y="212"/>
                    <a:pt x="461" y="212"/>
                    <a:pt x="461" y="212"/>
                  </a:cubicBezTo>
                  <a:cubicBezTo>
                    <a:pt x="461" y="212"/>
                    <a:pt x="461" y="212"/>
                    <a:pt x="461" y="212"/>
                  </a:cubicBezTo>
                  <a:cubicBezTo>
                    <a:pt x="461" y="212"/>
                    <a:pt x="461" y="212"/>
                    <a:pt x="461" y="212"/>
                  </a:cubicBezTo>
                  <a:close/>
                  <a:moveTo>
                    <a:pt x="434" y="216"/>
                  </a:moveTo>
                  <a:cubicBezTo>
                    <a:pt x="434" y="216"/>
                    <a:pt x="434" y="216"/>
                    <a:pt x="434" y="216"/>
                  </a:cubicBezTo>
                  <a:cubicBezTo>
                    <a:pt x="434" y="216"/>
                    <a:pt x="434" y="216"/>
                    <a:pt x="434" y="216"/>
                  </a:cubicBezTo>
                  <a:cubicBezTo>
                    <a:pt x="434" y="216"/>
                    <a:pt x="434" y="216"/>
                    <a:pt x="434" y="216"/>
                  </a:cubicBezTo>
                  <a:close/>
                  <a:moveTo>
                    <a:pt x="410" y="251"/>
                  </a:moveTo>
                  <a:cubicBezTo>
                    <a:pt x="411" y="251"/>
                    <a:pt x="411" y="251"/>
                    <a:pt x="411" y="251"/>
                  </a:cubicBezTo>
                  <a:cubicBezTo>
                    <a:pt x="411" y="251"/>
                    <a:pt x="411" y="251"/>
                    <a:pt x="411" y="251"/>
                  </a:cubicBezTo>
                  <a:cubicBezTo>
                    <a:pt x="411" y="251"/>
                    <a:pt x="411" y="251"/>
                    <a:pt x="410" y="251"/>
                  </a:cubicBezTo>
                  <a:close/>
                  <a:moveTo>
                    <a:pt x="228" y="338"/>
                  </a:moveTo>
                  <a:cubicBezTo>
                    <a:pt x="228" y="338"/>
                    <a:pt x="228" y="338"/>
                    <a:pt x="228" y="338"/>
                  </a:cubicBezTo>
                  <a:cubicBezTo>
                    <a:pt x="228" y="338"/>
                    <a:pt x="228" y="338"/>
                    <a:pt x="228" y="338"/>
                  </a:cubicBezTo>
                  <a:close/>
                  <a:moveTo>
                    <a:pt x="346" y="547"/>
                  </a:moveTo>
                  <a:cubicBezTo>
                    <a:pt x="346" y="547"/>
                    <a:pt x="346" y="547"/>
                    <a:pt x="346" y="547"/>
                  </a:cubicBezTo>
                  <a:cubicBezTo>
                    <a:pt x="346" y="547"/>
                    <a:pt x="346" y="547"/>
                    <a:pt x="346" y="547"/>
                  </a:cubicBezTo>
                  <a:cubicBezTo>
                    <a:pt x="346" y="547"/>
                    <a:pt x="346" y="547"/>
                    <a:pt x="346" y="547"/>
                  </a:cubicBezTo>
                  <a:cubicBezTo>
                    <a:pt x="346" y="547"/>
                    <a:pt x="346" y="547"/>
                    <a:pt x="346" y="547"/>
                  </a:cubicBezTo>
                  <a:close/>
                  <a:moveTo>
                    <a:pt x="350" y="550"/>
                  </a:moveTo>
                  <a:cubicBezTo>
                    <a:pt x="350" y="550"/>
                    <a:pt x="350" y="550"/>
                    <a:pt x="350" y="550"/>
                  </a:cubicBezTo>
                  <a:cubicBezTo>
                    <a:pt x="350" y="550"/>
                    <a:pt x="350" y="550"/>
                    <a:pt x="350" y="550"/>
                  </a:cubicBezTo>
                  <a:cubicBezTo>
                    <a:pt x="350" y="550"/>
                    <a:pt x="350" y="550"/>
                    <a:pt x="350" y="550"/>
                  </a:cubicBezTo>
                  <a:cubicBezTo>
                    <a:pt x="350" y="550"/>
                    <a:pt x="350" y="550"/>
                    <a:pt x="350" y="550"/>
                  </a:cubicBezTo>
                  <a:close/>
                  <a:moveTo>
                    <a:pt x="354" y="543"/>
                  </a:moveTo>
                  <a:cubicBezTo>
                    <a:pt x="354" y="543"/>
                    <a:pt x="354" y="543"/>
                    <a:pt x="354" y="543"/>
                  </a:cubicBezTo>
                  <a:cubicBezTo>
                    <a:pt x="354" y="543"/>
                    <a:pt x="354" y="543"/>
                    <a:pt x="354" y="543"/>
                  </a:cubicBezTo>
                  <a:cubicBezTo>
                    <a:pt x="354" y="543"/>
                    <a:pt x="354" y="543"/>
                    <a:pt x="354" y="543"/>
                  </a:cubicBezTo>
                  <a:cubicBezTo>
                    <a:pt x="354" y="543"/>
                    <a:pt x="354" y="543"/>
                    <a:pt x="354" y="543"/>
                  </a:cubicBezTo>
                  <a:close/>
                  <a:moveTo>
                    <a:pt x="441" y="505"/>
                  </a:moveTo>
                  <a:cubicBezTo>
                    <a:pt x="441" y="505"/>
                    <a:pt x="441" y="505"/>
                    <a:pt x="441" y="505"/>
                  </a:cubicBezTo>
                  <a:cubicBezTo>
                    <a:pt x="441" y="505"/>
                    <a:pt x="441" y="505"/>
                    <a:pt x="441" y="505"/>
                  </a:cubicBezTo>
                  <a:cubicBezTo>
                    <a:pt x="441" y="505"/>
                    <a:pt x="441" y="505"/>
                    <a:pt x="441" y="505"/>
                  </a:cubicBezTo>
                  <a:close/>
                  <a:moveTo>
                    <a:pt x="555" y="566"/>
                  </a:moveTo>
                  <a:cubicBezTo>
                    <a:pt x="555" y="566"/>
                    <a:pt x="555" y="566"/>
                    <a:pt x="555" y="566"/>
                  </a:cubicBezTo>
                  <a:cubicBezTo>
                    <a:pt x="555" y="567"/>
                    <a:pt x="555" y="567"/>
                    <a:pt x="555" y="567"/>
                  </a:cubicBezTo>
                  <a:cubicBezTo>
                    <a:pt x="555" y="567"/>
                    <a:pt x="555" y="568"/>
                    <a:pt x="554" y="568"/>
                  </a:cubicBezTo>
                  <a:cubicBezTo>
                    <a:pt x="555" y="567"/>
                    <a:pt x="555" y="567"/>
                    <a:pt x="555" y="566"/>
                  </a:cubicBezTo>
                  <a:close/>
                  <a:moveTo>
                    <a:pt x="611" y="488"/>
                  </a:moveTo>
                  <a:cubicBezTo>
                    <a:pt x="611" y="488"/>
                    <a:pt x="611" y="488"/>
                    <a:pt x="611" y="488"/>
                  </a:cubicBezTo>
                  <a:cubicBezTo>
                    <a:pt x="611" y="488"/>
                    <a:pt x="611" y="488"/>
                    <a:pt x="611" y="488"/>
                  </a:cubicBezTo>
                  <a:cubicBezTo>
                    <a:pt x="611" y="488"/>
                    <a:pt x="611" y="488"/>
                    <a:pt x="611" y="488"/>
                  </a:cubicBezTo>
                  <a:close/>
                  <a:moveTo>
                    <a:pt x="668" y="534"/>
                  </a:moveTo>
                  <a:cubicBezTo>
                    <a:pt x="668" y="534"/>
                    <a:pt x="668" y="534"/>
                    <a:pt x="668" y="534"/>
                  </a:cubicBezTo>
                  <a:cubicBezTo>
                    <a:pt x="668" y="534"/>
                    <a:pt x="668" y="534"/>
                    <a:pt x="668" y="534"/>
                  </a:cubicBezTo>
                  <a:cubicBezTo>
                    <a:pt x="668" y="534"/>
                    <a:pt x="668" y="534"/>
                    <a:pt x="668" y="534"/>
                  </a:cubicBezTo>
                  <a:close/>
                  <a:moveTo>
                    <a:pt x="774" y="527"/>
                  </a:moveTo>
                  <a:cubicBezTo>
                    <a:pt x="774" y="527"/>
                    <a:pt x="774" y="527"/>
                    <a:pt x="774" y="527"/>
                  </a:cubicBezTo>
                  <a:cubicBezTo>
                    <a:pt x="774" y="527"/>
                    <a:pt x="774" y="527"/>
                    <a:pt x="774" y="527"/>
                  </a:cubicBezTo>
                  <a:cubicBezTo>
                    <a:pt x="774" y="527"/>
                    <a:pt x="774" y="527"/>
                    <a:pt x="774" y="527"/>
                  </a:cubicBezTo>
                  <a:close/>
                  <a:moveTo>
                    <a:pt x="786" y="528"/>
                  </a:moveTo>
                  <a:cubicBezTo>
                    <a:pt x="786" y="528"/>
                    <a:pt x="786" y="528"/>
                    <a:pt x="786" y="528"/>
                  </a:cubicBezTo>
                  <a:cubicBezTo>
                    <a:pt x="786" y="528"/>
                    <a:pt x="786" y="528"/>
                    <a:pt x="786" y="528"/>
                  </a:cubicBezTo>
                  <a:cubicBezTo>
                    <a:pt x="786" y="528"/>
                    <a:pt x="786" y="528"/>
                    <a:pt x="786" y="528"/>
                  </a:cubicBezTo>
                  <a:cubicBezTo>
                    <a:pt x="786" y="528"/>
                    <a:pt x="786" y="528"/>
                    <a:pt x="786" y="528"/>
                  </a:cubicBezTo>
                  <a:cubicBezTo>
                    <a:pt x="786" y="528"/>
                    <a:pt x="786" y="528"/>
                    <a:pt x="786" y="528"/>
                  </a:cubicBezTo>
                  <a:close/>
                  <a:moveTo>
                    <a:pt x="823" y="375"/>
                  </a:moveTo>
                  <a:cubicBezTo>
                    <a:pt x="823" y="375"/>
                    <a:pt x="823" y="375"/>
                    <a:pt x="823" y="375"/>
                  </a:cubicBezTo>
                  <a:cubicBezTo>
                    <a:pt x="823" y="375"/>
                    <a:pt x="823" y="375"/>
                    <a:pt x="823" y="375"/>
                  </a:cubicBezTo>
                  <a:cubicBezTo>
                    <a:pt x="823" y="375"/>
                    <a:pt x="823" y="375"/>
                    <a:pt x="823" y="375"/>
                  </a:cubicBezTo>
                  <a:close/>
                  <a:moveTo>
                    <a:pt x="826" y="155"/>
                  </a:moveTo>
                  <a:cubicBezTo>
                    <a:pt x="826" y="155"/>
                    <a:pt x="826" y="155"/>
                    <a:pt x="826" y="155"/>
                  </a:cubicBezTo>
                  <a:cubicBezTo>
                    <a:pt x="826" y="155"/>
                    <a:pt x="826" y="155"/>
                    <a:pt x="826" y="155"/>
                  </a:cubicBezTo>
                  <a:cubicBezTo>
                    <a:pt x="826" y="155"/>
                    <a:pt x="826" y="155"/>
                    <a:pt x="826" y="155"/>
                  </a:cubicBezTo>
                  <a:close/>
                  <a:moveTo>
                    <a:pt x="861" y="159"/>
                  </a:moveTo>
                  <a:cubicBezTo>
                    <a:pt x="861" y="159"/>
                    <a:pt x="861" y="159"/>
                    <a:pt x="861" y="159"/>
                  </a:cubicBezTo>
                  <a:cubicBezTo>
                    <a:pt x="861" y="159"/>
                    <a:pt x="861" y="159"/>
                    <a:pt x="861" y="159"/>
                  </a:cubicBezTo>
                  <a:cubicBezTo>
                    <a:pt x="861" y="159"/>
                    <a:pt x="861" y="159"/>
                    <a:pt x="861" y="159"/>
                  </a:cubicBezTo>
                  <a:close/>
                  <a:moveTo>
                    <a:pt x="900" y="52"/>
                  </a:moveTo>
                  <a:cubicBezTo>
                    <a:pt x="900" y="52"/>
                    <a:pt x="900" y="52"/>
                    <a:pt x="900" y="52"/>
                  </a:cubicBezTo>
                  <a:cubicBezTo>
                    <a:pt x="900" y="52"/>
                    <a:pt x="900" y="52"/>
                    <a:pt x="900" y="52"/>
                  </a:cubicBezTo>
                  <a:cubicBezTo>
                    <a:pt x="900" y="52"/>
                    <a:pt x="900" y="52"/>
                    <a:pt x="900" y="52"/>
                  </a:cubicBezTo>
                  <a:close/>
                  <a:moveTo>
                    <a:pt x="900" y="52"/>
                  </a:moveTo>
                  <a:cubicBezTo>
                    <a:pt x="900" y="52"/>
                    <a:pt x="900" y="52"/>
                    <a:pt x="900" y="52"/>
                  </a:cubicBezTo>
                  <a:cubicBezTo>
                    <a:pt x="900" y="52"/>
                    <a:pt x="900" y="52"/>
                    <a:pt x="900" y="53"/>
                  </a:cubicBezTo>
                  <a:cubicBezTo>
                    <a:pt x="900" y="52"/>
                    <a:pt x="900" y="52"/>
                    <a:pt x="900" y="52"/>
                  </a:cubicBezTo>
                  <a:close/>
                  <a:moveTo>
                    <a:pt x="896" y="61"/>
                  </a:moveTo>
                  <a:cubicBezTo>
                    <a:pt x="895" y="60"/>
                    <a:pt x="896" y="59"/>
                    <a:pt x="896" y="58"/>
                  </a:cubicBezTo>
                  <a:cubicBezTo>
                    <a:pt x="896" y="59"/>
                    <a:pt x="896" y="60"/>
                    <a:pt x="896" y="61"/>
                  </a:cubicBezTo>
                  <a:close/>
                  <a:moveTo>
                    <a:pt x="595" y="73"/>
                  </a:moveTo>
                  <a:cubicBezTo>
                    <a:pt x="595" y="73"/>
                    <a:pt x="595" y="72"/>
                    <a:pt x="595" y="72"/>
                  </a:cubicBezTo>
                  <a:cubicBezTo>
                    <a:pt x="595" y="72"/>
                    <a:pt x="595" y="73"/>
                    <a:pt x="595" y="73"/>
                  </a:cubicBezTo>
                  <a:cubicBezTo>
                    <a:pt x="595" y="73"/>
                    <a:pt x="595" y="73"/>
                    <a:pt x="595" y="73"/>
                  </a:cubicBezTo>
                  <a:close/>
                  <a:moveTo>
                    <a:pt x="595" y="72"/>
                  </a:moveTo>
                  <a:cubicBezTo>
                    <a:pt x="595" y="72"/>
                    <a:pt x="595" y="72"/>
                    <a:pt x="595" y="72"/>
                  </a:cubicBezTo>
                  <a:cubicBezTo>
                    <a:pt x="595" y="72"/>
                    <a:pt x="595" y="72"/>
                    <a:pt x="595" y="72"/>
                  </a:cubicBezTo>
                  <a:cubicBezTo>
                    <a:pt x="595" y="72"/>
                    <a:pt x="595" y="72"/>
                    <a:pt x="595" y="72"/>
                  </a:cubicBezTo>
                  <a:close/>
                  <a:moveTo>
                    <a:pt x="559" y="66"/>
                  </a:moveTo>
                  <a:cubicBezTo>
                    <a:pt x="559" y="65"/>
                    <a:pt x="558" y="65"/>
                    <a:pt x="558" y="64"/>
                  </a:cubicBezTo>
                  <a:cubicBezTo>
                    <a:pt x="558" y="64"/>
                    <a:pt x="559" y="64"/>
                    <a:pt x="559" y="65"/>
                  </a:cubicBezTo>
                  <a:cubicBezTo>
                    <a:pt x="559" y="65"/>
                    <a:pt x="559" y="65"/>
                    <a:pt x="559" y="66"/>
                  </a:cubicBezTo>
                  <a:close/>
                  <a:moveTo>
                    <a:pt x="481" y="146"/>
                  </a:moveTo>
                  <a:cubicBezTo>
                    <a:pt x="481" y="146"/>
                    <a:pt x="481" y="146"/>
                    <a:pt x="480" y="146"/>
                  </a:cubicBezTo>
                  <a:cubicBezTo>
                    <a:pt x="481" y="145"/>
                    <a:pt x="481" y="145"/>
                    <a:pt x="481" y="145"/>
                  </a:cubicBezTo>
                  <a:cubicBezTo>
                    <a:pt x="481" y="145"/>
                    <a:pt x="481" y="146"/>
                    <a:pt x="481" y="146"/>
                  </a:cubicBezTo>
                  <a:close/>
                  <a:moveTo>
                    <a:pt x="404" y="189"/>
                  </a:moveTo>
                  <a:cubicBezTo>
                    <a:pt x="404" y="189"/>
                    <a:pt x="404" y="189"/>
                    <a:pt x="404" y="189"/>
                  </a:cubicBezTo>
                  <a:cubicBezTo>
                    <a:pt x="404" y="189"/>
                    <a:pt x="404" y="189"/>
                    <a:pt x="404" y="189"/>
                  </a:cubicBezTo>
                  <a:cubicBezTo>
                    <a:pt x="404" y="189"/>
                    <a:pt x="404" y="189"/>
                    <a:pt x="404" y="189"/>
                  </a:cubicBezTo>
                  <a:close/>
                  <a:moveTo>
                    <a:pt x="311" y="249"/>
                  </a:moveTo>
                  <a:cubicBezTo>
                    <a:pt x="311" y="249"/>
                    <a:pt x="311" y="249"/>
                    <a:pt x="312" y="249"/>
                  </a:cubicBezTo>
                  <a:cubicBezTo>
                    <a:pt x="311" y="249"/>
                    <a:pt x="311" y="249"/>
                    <a:pt x="311" y="249"/>
                  </a:cubicBezTo>
                  <a:close/>
                  <a:moveTo>
                    <a:pt x="284" y="269"/>
                  </a:moveTo>
                  <a:cubicBezTo>
                    <a:pt x="284" y="269"/>
                    <a:pt x="284" y="269"/>
                    <a:pt x="284" y="269"/>
                  </a:cubicBezTo>
                  <a:cubicBezTo>
                    <a:pt x="284" y="269"/>
                    <a:pt x="284" y="269"/>
                    <a:pt x="284" y="268"/>
                  </a:cubicBezTo>
                  <a:cubicBezTo>
                    <a:pt x="284" y="269"/>
                    <a:pt x="284" y="269"/>
                    <a:pt x="284" y="269"/>
                  </a:cubicBezTo>
                  <a:close/>
                  <a:moveTo>
                    <a:pt x="263" y="369"/>
                  </a:moveTo>
                  <a:cubicBezTo>
                    <a:pt x="263" y="369"/>
                    <a:pt x="263" y="368"/>
                    <a:pt x="263" y="368"/>
                  </a:cubicBezTo>
                  <a:cubicBezTo>
                    <a:pt x="263" y="368"/>
                    <a:pt x="263" y="368"/>
                    <a:pt x="263" y="369"/>
                  </a:cubicBezTo>
                  <a:cubicBezTo>
                    <a:pt x="263" y="369"/>
                    <a:pt x="263" y="369"/>
                    <a:pt x="263" y="369"/>
                  </a:cubicBezTo>
                  <a:close/>
                  <a:moveTo>
                    <a:pt x="319" y="484"/>
                  </a:moveTo>
                  <a:cubicBezTo>
                    <a:pt x="319" y="484"/>
                    <a:pt x="319" y="484"/>
                    <a:pt x="319" y="484"/>
                  </a:cubicBezTo>
                  <a:cubicBezTo>
                    <a:pt x="319" y="484"/>
                    <a:pt x="319" y="485"/>
                    <a:pt x="319" y="485"/>
                  </a:cubicBezTo>
                  <a:cubicBezTo>
                    <a:pt x="319" y="485"/>
                    <a:pt x="319" y="484"/>
                    <a:pt x="319" y="484"/>
                  </a:cubicBezTo>
                  <a:close/>
                  <a:moveTo>
                    <a:pt x="320" y="491"/>
                  </a:moveTo>
                  <a:cubicBezTo>
                    <a:pt x="320" y="491"/>
                    <a:pt x="320" y="491"/>
                    <a:pt x="320" y="491"/>
                  </a:cubicBezTo>
                  <a:cubicBezTo>
                    <a:pt x="320" y="491"/>
                    <a:pt x="320" y="491"/>
                    <a:pt x="320" y="491"/>
                  </a:cubicBezTo>
                  <a:cubicBezTo>
                    <a:pt x="320" y="491"/>
                    <a:pt x="320" y="491"/>
                    <a:pt x="320" y="491"/>
                  </a:cubicBezTo>
                  <a:close/>
                  <a:moveTo>
                    <a:pt x="464" y="495"/>
                  </a:moveTo>
                  <a:cubicBezTo>
                    <a:pt x="464" y="495"/>
                    <a:pt x="464" y="495"/>
                    <a:pt x="464" y="495"/>
                  </a:cubicBezTo>
                  <a:cubicBezTo>
                    <a:pt x="464" y="495"/>
                    <a:pt x="464" y="495"/>
                    <a:pt x="464" y="495"/>
                  </a:cubicBezTo>
                  <a:cubicBezTo>
                    <a:pt x="464" y="495"/>
                    <a:pt x="464" y="495"/>
                    <a:pt x="464" y="495"/>
                  </a:cubicBezTo>
                  <a:close/>
                  <a:moveTo>
                    <a:pt x="667" y="536"/>
                  </a:moveTo>
                  <a:cubicBezTo>
                    <a:pt x="667" y="536"/>
                    <a:pt x="667" y="536"/>
                    <a:pt x="667" y="536"/>
                  </a:cubicBezTo>
                  <a:cubicBezTo>
                    <a:pt x="667" y="536"/>
                    <a:pt x="667" y="536"/>
                    <a:pt x="667" y="536"/>
                  </a:cubicBezTo>
                  <a:cubicBezTo>
                    <a:pt x="667" y="536"/>
                    <a:pt x="667" y="536"/>
                    <a:pt x="667" y="536"/>
                  </a:cubicBezTo>
                  <a:cubicBezTo>
                    <a:pt x="667" y="536"/>
                    <a:pt x="667" y="536"/>
                    <a:pt x="667" y="536"/>
                  </a:cubicBezTo>
                  <a:close/>
                  <a:moveTo>
                    <a:pt x="862" y="299"/>
                  </a:moveTo>
                  <a:cubicBezTo>
                    <a:pt x="862" y="300"/>
                    <a:pt x="862" y="300"/>
                    <a:pt x="861" y="300"/>
                  </a:cubicBezTo>
                  <a:cubicBezTo>
                    <a:pt x="861" y="300"/>
                    <a:pt x="862" y="300"/>
                    <a:pt x="862" y="299"/>
                  </a:cubicBezTo>
                  <a:cubicBezTo>
                    <a:pt x="862" y="299"/>
                    <a:pt x="862" y="299"/>
                    <a:pt x="862" y="299"/>
                  </a:cubicBezTo>
                  <a:close/>
                  <a:moveTo>
                    <a:pt x="853" y="301"/>
                  </a:moveTo>
                  <a:cubicBezTo>
                    <a:pt x="853" y="301"/>
                    <a:pt x="853" y="301"/>
                    <a:pt x="853" y="301"/>
                  </a:cubicBezTo>
                  <a:cubicBezTo>
                    <a:pt x="853" y="301"/>
                    <a:pt x="853" y="301"/>
                    <a:pt x="853" y="301"/>
                  </a:cubicBezTo>
                  <a:cubicBezTo>
                    <a:pt x="853" y="301"/>
                    <a:pt x="853" y="301"/>
                    <a:pt x="853" y="301"/>
                  </a:cubicBezTo>
                  <a:cubicBezTo>
                    <a:pt x="853" y="301"/>
                    <a:pt x="853" y="301"/>
                    <a:pt x="853" y="301"/>
                  </a:cubicBezTo>
                  <a:cubicBezTo>
                    <a:pt x="853" y="301"/>
                    <a:pt x="853" y="301"/>
                    <a:pt x="853" y="301"/>
                  </a:cubicBezTo>
                  <a:cubicBezTo>
                    <a:pt x="853" y="301"/>
                    <a:pt x="853" y="301"/>
                    <a:pt x="853" y="301"/>
                  </a:cubicBezTo>
                  <a:close/>
                  <a:moveTo>
                    <a:pt x="850" y="327"/>
                  </a:moveTo>
                  <a:cubicBezTo>
                    <a:pt x="850" y="328"/>
                    <a:pt x="850" y="328"/>
                    <a:pt x="850" y="328"/>
                  </a:cubicBezTo>
                  <a:cubicBezTo>
                    <a:pt x="850" y="328"/>
                    <a:pt x="850" y="328"/>
                    <a:pt x="849" y="328"/>
                  </a:cubicBezTo>
                  <a:cubicBezTo>
                    <a:pt x="850" y="328"/>
                    <a:pt x="850" y="328"/>
                    <a:pt x="850" y="327"/>
                  </a:cubicBezTo>
                  <a:close/>
                  <a:moveTo>
                    <a:pt x="490" y="56"/>
                  </a:moveTo>
                  <a:cubicBezTo>
                    <a:pt x="490" y="56"/>
                    <a:pt x="490" y="56"/>
                    <a:pt x="490" y="56"/>
                  </a:cubicBezTo>
                  <a:cubicBezTo>
                    <a:pt x="490" y="56"/>
                    <a:pt x="490" y="56"/>
                    <a:pt x="490" y="56"/>
                  </a:cubicBezTo>
                  <a:close/>
                  <a:moveTo>
                    <a:pt x="418" y="115"/>
                  </a:moveTo>
                  <a:cubicBezTo>
                    <a:pt x="418" y="115"/>
                    <a:pt x="418" y="115"/>
                    <a:pt x="418" y="115"/>
                  </a:cubicBezTo>
                  <a:cubicBezTo>
                    <a:pt x="418" y="115"/>
                    <a:pt x="418" y="115"/>
                    <a:pt x="418" y="115"/>
                  </a:cubicBezTo>
                  <a:cubicBezTo>
                    <a:pt x="418" y="115"/>
                    <a:pt x="418" y="115"/>
                    <a:pt x="418" y="115"/>
                  </a:cubicBezTo>
                  <a:cubicBezTo>
                    <a:pt x="418" y="115"/>
                    <a:pt x="418" y="115"/>
                    <a:pt x="418" y="115"/>
                  </a:cubicBezTo>
                  <a:cubicBezTo>
                    <a:pt x="418" y="115"/>
                    <a:pt x="418" y="115"/>
                    <a:pt x="418" y="115"/>
                  </a:cubicBezTo>
                  <a:close/>
                  <a:moveTo>
                    <a:pt x="413" y="124"/>
                  </a:moveTo>
                  <a:cubicBezTo>
                    <a:pt x="413" y="124"/>
                    <a:pt x="413" y="125"/>
                    <a:pt x="413" y="125"/>
                  </a:cubicBezTo>
                  <a:cubicBezTo>
                    <a:pt x="413" y="125"/>
                    <a:pt x="413" y="124"/>
                    <a:pt x="413" y="124"/>
                  </a:cubicBezTo>
                  <a:cubicBezTo>
                    <a:pt x="413" y="124"/>
                    <a:pt x="413" y="124"/>
                    <a:pt x="413" y="124"/>
                  </a:cubicBezTo>
                  <a:close/>
                  <a:moveTo>
                    <a:pt x="245" y="224"/>
                  </a:moveTo>
                  <a:cubicBezTo>
                    <a:pt x="245" y="224"/>
                    <a:pt x="245" y="224"/>
                    <a:pt x="245" y="224"/>
                  </a:cubicBezTo>
                  <a:cubicBezTo>
                    <a:pt x="245" y="224"/>
                    <a:pt x="245" y="224"/>
                    <a:pt x="245" y="224"/>
                  </a:cubicBezTo>
                  <a:cubicBezTo>
                    <a:pt x="245" y="224"/>
                    <a:pt x="245" y="224"/>
                    <a:pt x="245" y="224"/>
                  </a:cubicBezTo>
                  <a:close/>
                  <a:moveTo>
                    <a:pt x="230" y="209"/>
                  </a:moveTo>
                  <a:cubicBezTo>
                    <a:pt x="230" y="210"/>
                    <a:pt x="230" y="210"/>
                    <a:pt x="230" y="210"/>
                  </a:cubicBezTo>
                  <a:cubicBezTo>
                    <a:pt x="230" y="210"/>
                    <a:pt x="230" y="210"/>
                    <a:pt x="230" y="210"/>
                  </a:cubicBezTo>
                  <a:cubicBezTo>
                    <a:pt x="230" y="210"/>
                    <a:pt x="230" y="210"/>
                    <a:pt x="230" y="209"/>
                  </a:cubicBezTo>
                  <a:cubicBezTo>
                    <a:pt x="230" y="209"/>
                    <a:pt x="230" y="210"/>
                    <a:pt x="230" y="209"/>
                  </a:cubicBezTo>
                  <a:close/>
                  <a:moveTo>
                    <a:pt x="217" y="216"/>
                  </a:moveTo>
                  <a:cubicBezTo>
                    <a:pt x="217" y="216"/>
                    <a:pt x="217" y="216"/>
                    <a:pt x="217" y="216"/>
                  </a:cubicBezTo>
                  <a:cubicBezTo>
                    <a:pt x="217" y="216"/>
                    <a:pt x="217" y="216"/>
                    <a:pt x="217" y="216"/>
                  </a:cubicBezTo>
                  <a:cubicBezTo>
                    <a:pt x="217" y="216"/>
                    <a:pt x="217" y="216"/>
                    <a:pt x="217" y="216"/>
                  </a:cubicBezTo>
                  <a:close/>
                  <a:moveTo>
                    <a:pt x="195" y="380"/>
                  </a:moveTo>
                  <a:cubicBezTo>
                    <a:pt x="195" y="380"/>
                    <a:pt x="195" y="380"/>
                    <a:pt x="195" y="380"/>
                  </a:cubicBezTo>
                  <a:cubicBezTo>
                    <a:pt x="195" y="380"/>
                    <a:pt x="195" y="380"/>
                    <a:pt x="195" y="380"/>
                  </a:cubicBezTo>
                  <a:cubicBezTo>
                    <a:pt x="195" y="380"/>
                    <a:pt x="195" y="380"/>
                    <a:pt x="195" y="379"/>
                  </a:cubicBezTo>
                  <a:cubicBezTo>
                    <a:pt x="195" y="379"/>
                    <a:pt x="195" y="379"/>
                    <a:pt x="195" y="379"/>
                  </a:cubicBezTo>
                  <a:cubicBezTo>
                    <a:pt x="195" y="379"/>
                    <a:pt x="195" y="379"/>
                    <a:pt x="195" y="379"/>
                  </a:cubicBezTo>
                  <a:cubicBezTo>
                    <a:pt x="195" y="379"/>
                    <a:pt x="195" y="380"/>
                    <a:pt x="195" y="380"/>
                  </a:cubicBezTo>
                  <a:close/>
                  <a:moveTo>
                    <a:pt x="288" y="382"/>
                  </a:moveTo>
                  <a:cubicBezTo>
                    <a:pt x="288" y="382"/>
                    <a:pt x="288" y="382"/>
                    <a:pt x="288" y="382"/>
                  </a:cubicBezTo>
                  <a:cubicBezTo>
                    <a:pt x="288" y="382"/>
                    <a:pt x="288" y="382"/>
                    <a:pt x="288" y="382"/>
                  </a:cubicBezTo>
                  <a:cubicBezTo>
                    <a:pt x="288" y="382"/>
                    <a:pt x="288" y="382"/>
                    <a:pt x="288" y="382"/>
                  </a:cubicBezTo>
                  <a:close/>
                  <a:moveTo>
                    <a:pt x="289" y="545"/>
                  </a:moveTo>
                  <a:cubicBezTo>
                    <a:pt x="289" y="545"/>
                    <a:pt x="289" y="545"/>
                    <a:pt x="289" y="545"/>
                  </a:cubicBezTo>
                  <a:cubicBezTo>
                    <a:pt x="289" y="545"/>
                    <a:pt x="289" y="545"/>
                    <a:pt x="289" y="545"/>
                  </a:cubicBezTo>
                  <a:close/>
                  <a:moveTo>
                    <a:pt x="287" y="536"/>
                  </a:moveTo>
                  <a:cubicBezTo>
                    <a:pt x="287" y="536"/>
                    <a:pt x="287" y="536"/>
                    <a:pt x="287" y="536"/>
                  </a:cubicBezTo>
                  <a:cubicBezTo>
                    <a:pt x="287" y="536"/>
                    <a:pt x="287" y="537"/>
                    <a:pt x="287" y="537"/>
                  </a:cubicBezTo>
                  <a:cubicBezTo>
                    <a:pt x="287" y="537"/>
                    <a:pt x="287" y="537"/>
                    <a:pt x="287" y="537"/>
                  </a:cubicBezTo>
                  <a:cubicBezTo>
                    <a:pt x="287" y="537"/>
                    <a:pt x="287" y="537"/>
                    <a:pt x="287" y="537"/>
                  </a:cubicBezTo>
                  <a:cubicBezTo>
                    <a:pt x="287" y="537"/>
                    <a:pt x="287" y="537"/>
                    <a:pt x="287" y="537"/>
                  </a:cubicBezTo>
                  <a:cubicBezTo>
                    <a:pt x="287" y="537"/>
                    <a:pt x="287" y="537"/>
                    <a:pt x="287" y="537"/>
                  </a:cubicBezTo>
                  <a:cubicBezTo>
                    <a:pt x="287" y="537"/>
                    <a:pt x="287" y="537"/>
                    <a:pt x="287" y="537"/>
                  </a:cubicBezTo>
                  <a:cubicBezTo>
                    <a:pt x="287" y="537"/>
                    <a:pt x="287" y="536"/>
                    <a:pt x="287" y="536"/>
                  </a:cubicBezTo>
                  <a:close/>
                  <a:moveTo>
                    <a:pt x="304" y="778"/>
                  </a:moveTo>
                  <a:cubicBezTo>
                    <a:pt x="305" y="778"/>
                    <a:pt x="305" y="778"/>
                    <a:pt x="306" y="778"/>
                  </a:cubicBezTo>
                  <a:cubicBezTo>
                    <a:pt x="306" y="778"/>
                    <a:pt x="305" y="778"/>
                    <a:pt x="305" y="778"/>
                  </a:cubicBezTo>
                  <a:cubicBezTo>
                    <a:pt x="304" y="778"/>
                    <a:pt x="304" y="778"/>
                    <a:pt x="304" y="778"/>
                  </a:cubicBezTo>
                  <a:close/>
                  <a:moveTo>
                    <a:pt x="194" y="687"/>
                  </a:moveTo>
                  <a:cubicBezTo>
                    <a:pt x="194" y="687"/>
                    <a:pt x="194" y="687"/>
                    <a:pt x="194" y="687"/>
                  </a:cubicBezTo>
                  <a:cubicBezTo>
                    <a:pt x="194" y="687"/>
                    <a:pt x="194" y="687"/>
                    <a:pt x="194" y="687"/>
                  </a:cubicBezTo>
                  <a:cubicBezTo>
                    <a:pt x="194" y="687"/>
                    <a:pt x="194" y="687"/>
                    <a:pt x="194" y="687"/>
                  </a:cubicBezTo>
                  <a:close/>
                  <a:moveTo>
                    <a:pt x="228" y="525"/>
                  </a:moveTo>
                  <a:cubicBezTo>
                    <a:pt x="228" y="525"/>
                    <a:pt x="228" y="525"/>
                    <a:pt x="228" y="525"/>
                  </a:cubicBezTo>
                  <a:cubicBezTo>
                    <a:pt x="228" y="525"/>
                    <a:pt x="228" y="525"/>
                    <a:pt x="228" y="525"/>
                  </a:cubicBezTo>
                  <a:cubicBezTo>
                    <a:pt x="228" y="525"/>
                    <a:pt x="228" y="525"/>
                    <a:pt x="228" y="525"/>
                  </a:cubicBezTo>
                  <a:close/>
                  <a:moveTo>
                    <a:pt x="270" y="507"/>
                  </a:moveTo>
                  <a:cubicBezTo>
                    <a:pt x="270" y="507"/>
                    <a:pt x="270" y="507"/>
                    <a:pt x="270" y="507"/>
                  </a:cubicBezTo>
                  <a:cubicBezTo>
                    <a:pt x="270" y="507"/>
                    <a:pt x="270" y="507"/>
                    <a:pt x="270" y="507"/>
                  </a:cubicBezTo>
                  <a:cubicBezTo>
                    <a:pt x="270" y="507"/>
                    <a:pt x="270" y="507"/>
                    <a:pt x="270" y="507"/>
                  </a:cubicBezTo>
                  <a:cubicBezTo>
                    <a:pt x="270" y="507"/>
                    <a:pt x="270" y="507"/>
                    <a:pt x="270" y="507"/>
                  </a:cubicBezTo>
                  <a:close/>
                  <a:moveTo>
                    <a:pt x="275" y="857"/>
                  </a:moveTo>
                  <a:cubicBezTo>
                    <a:pt x="275" y="857"/>
                    <a:pt x="275" y="857"/>
                    <a:pt x="275" y="857"/>
                  </a:cubicBezTo>
                  <a:cubicBezTo>
                    <a:pt x="275" y="857"/>
                    <a:pt x="275" y="857"/>
                    <a:pt x="275" y="857"/>
                  </a:cubicBezTo>
                  <a:cubicBezTo>
                    <a:pt x="275" y="857"/>
                    <a:pt x="275" y="857"/>
                    <a:pt x="275" y="857"/>
                  </a:cubicBezTo>
                  <a:cubicBezTo>
                    <a:pt x="275" y="857"/>
                    <a:pt x="275" y="857"/>
                    <a:pt x="275" y="857"/>
                  </a:cubicBezTo>
                  <a:close/>
                  <a:moveTo>
                    <a:pt x="256" y="516"/>
                  </a:moveTo>
                  <a:cubicBezTo>
                    <a:pt x="256" y="516"/>
                    <a:pt x="256" y="516"/>
                    <a:pt x="256" y="516"/>
                  </a:cubicBezTo>
                  <a:cubicBezTo>
                    <a:pt x="256" y="516"/>
                    <a:pt x="255" y="516"/>
                    <a:pt x="255" y="516"/>
                  </a:cubicBezTo>
                  <a:cubicBezTo>
                    <a:pt x="255" y="516"/>
                    <a:pt x="255" y="516"/>
                    <a:pt x="256" y="516"/>
                  </a:cubicBezTo>
                  <a:cubicBezTo>
                    <a:pt x="256" y="516"/>
                    <a:pt x="256" y="516"/>
                    <a:pt x="256" y="516"/>
                  </a:cubicBezTo>
                  <a:close/>
                  <a:moveTo>
                    <a:pt x="166" y="593"/>
                  </a:moveTo>
                  <a:cubicBezTo>
                    <a:pt x="166" y="593"/>
                    <a:pt x="166" y="593"/>
                    <a:pt x="166" y="593"/>
                  </a:cubicBezTo>
                  <a:cubicBezTo>
                    <a:pt x="166" y="593"/>
                    <a:pt x="166" y="593"/>
                    <a:pt x="166" y="593"/>
                  </a:cubicBezTo>
                  <a:cubicBezTo>
                    <a:pt x="166" y="593"/>
                    <a:pt x="166" y="593"/>
                    <a:pt x="166" y="593"/>
                  </a:cubicBezTo>
                  <a:close/>
                  <a:moveTo>
                    <a:pt x="236" y="572"/>
                  </a:moveTo>
                  <a:cubicBezTo>
                    <a:pt x="236" y="572"/>
                    <a:pt x="236" y="572"/>
                    <a:pt x="236" y="572"/>
                  </a:cubicBezTo>
                  <a:cubicBezTo>
                    <a:pt x="237" y="572"/>
                    <a:pt x="237" y="572"/>
                    <a:pt x="237" y="572"/>
                  </a:cubicBezTo>
                  <a:cubicBezTo>
                    <a:pt x="237" y="572"/>
                    <a:pt x="237" y="572"/>
                    <a:pt x="236" y="572"/>
                  </a:cubicBezTo>
                  <a:cubicBezTo>
                    <a:pt x="236" y="572"/>
                    <a:pt x="236" y="572"/>
                    <a:pt x="236" y="572"/>
                  </a:cubicBezTo>
                  <a:cubicBezTo>
                    <a:pt x="236" y="572"/>
                    <a:pt x="236" y="572"/>
                    <a:pt x="236" y="572"/>
                  </a:cubicBezTo>
                  <a:cubicBezTo>
                    <a:pt x="236" y="572"/>
                    <a:pt x="236" y="572"/>
                    <a:pt x="236" y="572"/>
                  </a:cubicBezTo>
                  <a:close/>
                  <a:moveTo>
                    <a:pt x="237" y="573"/>
                  </a:moveTo>
                  <a:cubicBezTo>
                    <a:pt x="237" y="573"/>
                    <a:pt x="237" y="573"/>
                    <a:pt x="237" y="573"/>
                  </a:cubicBezTo>
                  <a:cubicBezTo>
                    <a:pt x="237" y="573"/>
                    <a:pt x="237" y="573"/>
                    <a:pt x="237" y="573"/>
                  </a:cubicBezTo>
                  <a:cubicBezTo>
                    <a:pt x="236" y="572"/>
                    <a:pt x="237" y="572"/>
                    <a:pt x="237" y="573"/>
                  </a:cubicBezTo>
                  <a:close/>
                  <a:moveTo>
                    <a:pt x="304" y="694"/>
                  </a:moveTo>
                  <a:cubicBezTo>
                    <a:pt x="304" y="696"/>
                    <a:pt x="303" y="696"/>
                    <a:pt x="302" y="696"/>
                  </a:cubicBezTo>
                  <a:cubicBezTo>
                    <a:pt x="301" y="697"/>
                    <a:pt x="300" y="698"/>
                    <a:pt x="300" y="699"/>
                  </a:cubicBezTo>
                  <a:cubicBezTo>
                    <a:pt x="299" y="701"/>
                    <a:pt x="298" y="702"/>
                    <a:pt x="296" y="702"/>
                  </a:cubicBezTo>
                  <a:cubicBezTo>
                    <a:pt x="293" y="702"/>
                    <a:pt x="293" y="700"/>
                    <a:pt x="292" y="699"/>
                  </a:cubicBezTo>
                  <a:cubicBezTo>
                    <a:pt x="292" y="699"/>
                    <a:pt x="292" y="699"/>
                    <a:pt x="292" y="699"/>
                  </a:cubicBezTo>
                  <a:cubicBezTo>
                    <a:pt x="295" y="696"/>
                    <a:pt x="293" y="691"/>
                    <a:pt x="296" y="688"/>
                  </a:cubicBezTo>
                  <a:cubicBezTo>
                    <a:pt x="297" y="688"/>
                    <a:pt x="297" y="689"/>
                    <a:pt x="297" y="689"/>
                  </a:cubicBezTo>
                  <a:cubicBezTo>
                    <a:pt x="299" y="690"/>
                    <a:pt x="301" y="690"/>
                    <a:pt x="303" y="689"/>
                  </a:cubicBezTo>
                  <a:cubicBezTo>
                    <a:pt x="303" y="689"/>
                    <a:pt x="303" y="688"/>
                    <a:pt x="303" y="688"/>
                  </a:cubicBezTo>
                  <a:cubicBezTo>
                    <a:pt x="303" y="688"/>
                    <a:pt x="304" y="688"/>
                    <a:pt x="304" y="688"/>
                  </a:cubicBezTo>
                  <a:cubicBezTo>
                    <a:pt x="304" y="690"/>
                    <a:pt x="304" y="692"/>
                    <a:pt x="304" y="694"/>
                  </a:cubicBezTo>
                  <a:close/>
                  <a:moveTo>
                    <a:pt x="284" y="673"/>
                  </a:moveTo>
                  <a:cubicBezTo>
                    <a:pt x="284" y="673"/>
                    <a:pt x="284" y="673"/>
                    <a:pt x="284" y="672"/>
                  </a:cubicBezTo>
                  <a:cubicBezTo>
                    <a:pt x="284" y="673"/>
                    <a:pt x="284" y="673"/>
                    <a:pt x="284" y="673"/>
                  </a:cubicBezTo>
                  <a:close/>
                  <a:moveTo>
                    <a:pt x="257" y="607"/>
                  </a:moveTo>
                  <a:cubicBezTo>
                    <a:pt x="256" y="607"/>
                    <a:pt x="256" y="606"/>
                    <a:pt x="256" y="606"/>
                  </a:cubicBezTo>
                  <a:cubicBezTo>
                    <a:pt x="256" y="606"/>
                    <a:pt x="256" y="606"/>
                    <a:pt x="256" y="606"/>
                  </a:cubicBezTo>
                  <a:cubicBezTo>
                    <a:pt x="256" y="606"/>
                    <a:pt x="256" y="607"/>
                    <a:pt x="257" y="607"/>
                  </a:cubicBezTo>
                  <a:cubicBezTo>
                    <a:pt x="257" y="607"/>
                    <a:pt x="257" y="607"/>
                    <a:pt x="257" y="607"/>
                  </a:cubicBezTo>
                  <a:cubicBezTo>
                    <a:pt x="257" y="607"/>
                    <a:pt x="257" y="607"/>
                    <a:pt x="257" y="607"/>
                  </a:cubicBezTo>
                  <a:close/>
                  <a:moveTo>
                    <a:pt x="256" y="606"/>
                  </a:moveTo>
                  <a:cubicBezTo>
                    <a:pt x="256" y="606"/>
                    <a:pt x="256" y="606"/>
                    <a:pt x="256" y="606"/>
                  </a:cubicBezTo>
                  <a:cubicBezTo>
                    <a:pt x="256" y="606"/>
                    <a:pt x="256" y="606"/>
                    <a:pt x="256" y="606"/>
                  </a:cubicBezTo>
                  <a:cubicBezTo>
                    <a:pt x="256" y="606"/>
                    <a:pt x="256" y="606"/>
                    <a:pt x="256" y="606"/>
                  </a:cubicBezTo>
                  <a:cubicBezTo>
                    <a:pt x="256" y="606"/>
                    <a:pt x="256" y="606"/>
                    <a:pt x="256" y="606"/>
                  </a:cubicBezTo>
                  <a:cubicBezTo>
                    <a:pt x="256" y="606"/>
                    <a:pt x="256" y="606"/>
                    <a:pt x="256" y="606"/>
                  </a:cubicBezTo>
                  <a:close/>
                  <a:moveTo>
                    <a:pt x="254" y="586"/>
                  </a:moveTo>
                  <a:cubicBezTo>
                    <a:pt x="254" y="586"/>
                    <a:pt x="254" y="586"/>
                    <a:pt x="254" y="586"/>
                  </a:cubicBezTo>
                  <a:cubicBezTo>
                    <a:pt x="254" y="586"/>
                    <a:pt x="254" y="586"/>
                    <a:pt x="254" y="586"/>
                  </a:cubicBezTo>
                  <a:cubicBezTo>
                    <a:pt x="254" y="586"/>
                    <a:pt x="254" y="586"/>
                    <a:pt x="254" y="586"/>
                  </a:cubicBezTo>
                  <a:close/>
                  <a:moveTo>
                    <a:pt x="248" y="577"/>
                  </a:moveTo>
                  <a:cubicBezTo>
                    <a:pt x="248" y="577"/>
                    <a:pt x="248" y="577"/>
                    <a:pt x="248" y="577"/>
                  </a:cubicBezTo>
                  <a:cubicBezTo>
                    <a:pt x="248" y="577"/>
                    <a:pt x="248" y="577"/>
                    <a:pt x="248" y="577"/>
                  </a:cubicBezTo>
                  <a:close/>
                  <a:moveTo>
                    <a:pt x="244" y="587"/>
                  </a:moveTo>
                  <a:cubicBezTo>
                    <a:pt x="243" y="587"/>
                    <a:pt x="243" y="587"/>
                    <a:pt x="243" y="587"/>
                  </a:cubicBezTo>
                  <a:cubicBezTo>
                    <a:pt x="243" y="587"/>
                    <a:pt x="244" y="587"/>
                    <a:pt x="244" y="587"/>
                  </a:cubicBezTo>
                  <a:cubicBezTo>
                    <a:pt x="244" y="587"/>
                    <a:pt x="244" y="587"/>
                    <a:pt x="244" y="587"/>
                  </a:cubicBezTo>
                  <a:close/>
                  <a:moveTo>
                    <a:pt x="283" y="670"/>
                  </a:moveTo>
                  <a:cubicBezTo>
                    <a:pt x="283" y="670"/>
                    <a:pt x="283" y="670"/>
                    <a:pt x="283" y="670"/>
                  </a:cubicBezTo>
                  <a:cubicBezTo>
                    <a:pt x="283" y="670"/>
                    <a:pt x="283" y="670"/>
                    <a:pt x="283" y="670"/>
                  </a:cubicBezTo>
                  <a:cubicBezTo>
                    <a:pt x="283" y="670"/>
                    <a:pt x="283" y="670"/>
                    <a:pt x="283" y="670"/>
                  </a:cubicBezTo>
                  <a:cubicBezTo>
                    <a:pt x="283" y="670"/>
                    <a:pt x="283" y="670"/>
                    <a:pt x="283" y="670"/>
                  </a:cubicBezTo>
                  <a:close/>
                  <a:moveTo>
                    <a:pt x="281" y="589"/>
                  </a:moveTo>
                  <a:cubicBezTo>
                    <a:pt x="281" y="589"/>
                    <a:pt x="281" y="589"/>
                    <a:pt x="281" y="589"/>
                  </a:cubicBezTo>
                  <a:cubicBezTo>
                    <a:pt x="281" y="589"/>
                    <a:pt x="281" y="589"/>
                    <a:pt x="281" y="589"/>
                  </a:cubicBezTo>
                  <a:close/>
                  <a:moveTo>
                    <a:pt x="259" y="584"/>
                  </a:moveTo>
                  <a:cubicBezTo>
                    <a:pt x="258" y="583"/>
                    <a:pt x="258" y="583"/>
                    <a:pt x="258" y="583"/>
                  </a:cubicBezTo>
                  <a:cubicBezTo>
                    <a:pt x="258" y="583"/>
                    <a:pt x="259" y="582"/>
                    <a:pt x="259" y="582"/>
                  </a:cubicBezTo>
                  <a:cubicBezTo>
                    <a:pt x="259" y="583"/>
                    <a:pt x="259" y="583"/>
                    <a:pt x="259" y="584"/>
                  </a:cubicBezTo>
                  <a:close/>
                  <a:moveTo>
                    <a:pt x="245" y="580"/>
                  </a:moveTo>
                  <a:cubicBezTo>
                    <a:pt x="245" y="580"/>
                    <a:pt x="245" y="580"/>
                    <a:pt x="245" y="580"/>
                  </a:cubicBezTo>
                  <a:cubicBezTo>
                    <a:pt x="245" y="580"/>
                    <a:pt x="245" y="580"/>
                    <a:pt x="245" y="580"/>
                  </a:cubicBezTo>
                  <a:cubicBezTo>
                    <a:pt x="245" y="580"/>
                    <a:pt x="245" y="580"/>
                    <a:pt x="245" y="580"/>
                  </a:cubicBezTo>
                  <a:cubicBezTo>
                    <a:pt x="245" y="580"/>
                    <a:pt x="245" y="580"/>
                    <a:pt x="245" y="580"/>
                  </a:cubicBezTo>
                  <a:close/>
                  <a:moveTo>
                    <a:pt x="237" y="587"/>
                  </a:moveTo>
                  <a:cubicBezTo>
                    <a:pt x="237" y="587"/>
                    <a:pt x="238" y="587"/>
                    <a:pt x="238" y="586"/>
                  </a:cubicBezTo>
                  <a:cubicBezTo>
                    <a:pt x="238" y="587"/>
                    <a:pt x="237" y="587"/>
                    <a:pt x="237" y="587"/>
                  </a:cubicBezTo>
                  <a:close/>
                  <a:moveTo>
                    <a:pt x="245" y="733"/>
                  </a:moveTo>
                  <a:cubicBezTo>
                    <a:pt x="245" y="733"/>
                    <a:pt x="245" y="733"/>
                    <a:pt x="245" y="733"/>
                  </a:cubicBezTo>
                  <a:cubicBezTo>
                    <a:pt x="245" y="733"/>
                    <a:pt x="245" y="733"/>
                    <a:pt x="245" y="733"/>
                  </a:cubicBezTo>
                  <a:cubicBezTo>
                    <a:pt x="245" y="733"/>
                    <a:pt x="245" y="733"/>
                    <a:pt x="245" y="733"/>
                  </a:cubicBezTo>
                  <a:close/>
                  <a:moveTo>
                    <a:pt x="255" y="559"/>
                  </a:moveTo>
                  <a:cubicBezTo>
                    <a:pt x="255" y="559"/>
                    <a:pt x="255" y="559"/>
                    <a:pt x="255" y="559"/>
                  </a:cubicBezTo>
                  <a:cubicBezTo>
                    <a:pt x="255" y="559"/>
                    <a:pt x="255" y="559"/>
                    <a:pt x="255" y="559"/>
                  </a:cubicBezTo>
                  <a:cubicBezTo>
                    <a:pt x="255" y="559"/>
                    <a:pt x="255" y="559"/>
                    <a:pt x="255" y="559"/>
                  </a:cubicBezTo>
                  <a:cubicBezTo>
                    <a:pt x="255" y="559"/>
                    <a:pt x="255" y="559"/>
                    <a:pt x="255" y="559"/>
                  </a:cubicBezTo>
                  <a:close/>
                  <a:moveTo>
                    <a:pt x="204" y="632"/>
                  </a:moveTo>
                  <a:cubicBezTo>
                    <a:pt x="205" y="632"/>
                    <a:pt x="205" y="632"/>
                    <a:pt x="205" y="631"/>
                  </a:cubicBezTo>
                  <a:cubicBezTo>
                    <a:pt x="205" y="632"/>
                    <a:pt x="205" y="632"/>
                    <a:pt x="205" y="632"/>
                  </a:cubicBezTo>
                  <a:cubicBezTo>
                    <a:pt x="205" y="632"/>
                    <a:pt x="205" y="632"/>
                    <a:pt x="204" y="632"/>
                  </a:cubicBezTo>
                  <a:close/>
                  <a:moveTo>
                    <a:pt x="202" y="575"/>
                  </a:moveTo>
                  <a:cubicBezTo>
                    <a:pt x="202" y="575"/>
                    <a:pt x="201" y="575"/>
                    <a:pt x="200" y="575"/>
                  </a:cubicBezTo>
                  <a:cubicBezTo>
                    <a:pt x="201" y="575"/>
                    <a:pt x="202" y="575"/>
                    <a:pt x="202" y="575"/>
                  </a:cubicBezTo>
                  <a:close/>
                  <a:moveTo>
                    <a:pt x="196" y="634"/>
                  </a:moveTo>
                  <a:cubicBezTo>
                    <a:pt x="196" y="634"/>
                    <a:pt x="196" y="634"/>
                    <a:pt x="196" y="634"/>
                  </a:cubicBezTo>
                  <a:cubicBezTo>
                    <a:pt x="196" y="634"/>
                    <a:pt x="196" y="634"/>
                    <a:pt x="196" y="634"/>
                  </a:cubicBezTo>
                  <a:cubicBezTo>
                    <a:pt x="196" y="634"/>
                    <a:pt x="196" y="634"/>
                    <a:pt x="196" y="634"/>
                  </a:cubicBezTo>
                  <a:close/>
                  <a:moveTo>
                    <a:pt x="277" y="729"/>
                  </a:moveTo>
                  <a:cubicBezTo>
                    <a:pt x="277" y="729"/>
                    <a:pt x="277" y="729"/>
                    <a:pt x="277" y="729"/>
                  </a:cubicBezTo>
                  <a:cubicBezTo>
                    <a:pt x="277" y="729"/>
                    <a:pt x="277" y="729"/>
                    <a:pt x="277" y="729"/>
                  </a:cubicBezTo>
                  <a:cubicBezTo>
                    <a:pt x="278" y="729"/>
                    <a:pt x="278" y="729"/>
                    <a:pt x="278" y="729"/>
                  </a:cubicBezTo>
                  <a:cubicBezTo>
                    <a:pt x="278" y="729"/>
                    <a:pt x="278" y="729"/>
                    <a:pt x="277" y="729"/>
                  </a:cubicBezTo>
                  <a:cubicBezTo>
                    <a:pt x="277" y="729"/>
                    <a:pt x="277" y="729"/>
                    <a:pt x="277" y="729"/>
                  </a:cubicBezTo>
                  <a:close/>
                  <a:moveTo>
                    <a:pt x="271" y="564"/>
                  </a:moveTo>
                  <a:cubicBezTo>
                    <a:pt x="271" y="564"/>
                    <a:pt x="271" y="564"/>
                    <a:pt x="271" y="564"/>
                  </a:cubicBezTo>
                  <a:cubicBezTo>
                    <a:pt x="271" y="564"/>
                    <a:pt x="271" y="564"/>
                    <a:pt x="271" y="564"/>
                  </a:cubicBezTo>
                  <a:cubicBezTo>
                    <a:pt x="271" y="564"/>
                    <a:pt x="271" y="564"/>
                    <a:pt x="271" y="564"/>
                  </a:cubicBezTo>
                  <a:close/>
                  <a:moveTo>
                    <a:pt x="205" y="680"/>
                  </a:moveTo>
                  <a:cubicBezTo>
                    <a:pt x="206" y="680"/>
                    <a:pt x="206" y="680"/>
                    <a:pt x="206" y="680"/>
                  </a:cubicBezTo>
                  <a:cubicBezTo>
                    <a:pt x="206" y="680"/>
                    <a:pt x="205" y="680"/>
                    <a:pt x="205" y="680"/>
                  </a:cubicBezTo>
                  <a:cubicBezTo>
                    <a:pt x="205" y="680"/>
                    <a:pt x="205" y="680"/>
                    <a:pt x="205" y="680"/>
                  </a:cubicBezTo>
                  <a:cubicBezTo>
                    <a:pt x="205" y="680"/>
                    <a:pt x="205" y="680"/>
                    <a:pt x="205" y="680"/>
                  </a:cubicBezTo>
                  <a:cubicBezTo>
                    <a:pt x="205" y="680"/>
                    <a:pt x="205" y="680"/>
                    <a:pt x="205" y="680"/>
                  </a:cubicBezTo>
                  <a:cubicBezTo>
                    <a:pt x="205" y="680"/>
                    <a:pt x="205" y="680"/>
                    <a:pt x="205" y="680"/>
                  </a:cubicBezTo>
                  <a:cubicBezTo>
                    <a:pt x="205" y="680"/>
                    <a:pt x="205" y="680"/>
                    <a:pt x="205" y="680"/>
                  </a:cubicBezTo>
                  <a:close/>
                  <a:moveTo>
                    <a:pt x="220" y="676"/>
                  </a:moveTo>
                  <a:cubicBezTo>
                    <a:pt x="220" y="676"/>
                    <a:pt x="220" y="676"/>
                    <a:pt x="220" y="676"/>
                  </a:cubicBezTo>
                  <a:cubicBezTo>
                    <a:pt x="220" y="676"/>
                    <a:pt x="220" y="676"/>
                    <a:pt x="220" y="676"/>
                  </a:cubicBezTo>
                  <a:cubicBezTo>
                    <a:pt x="220" y="676"/>
                    <a:pt x="220" y="676"/>
                    <a:pt x="220" y="676"/>
                  </a:cubicBezTo>
                  <a:close/>
                  <a:moveTo>
                    <a:pt x="235" y="769"/>
                  </a:moveTo>
                  <a:cubicBezTo>
                    <a:pt x="235" y="769"/>
                    <a:pt x="235" y="769"/>
                    <a:pt x="235" y="769"/>
                  </a:cubicBezTo>
                  <a:cubicBezTo>
                    <a:pt x="235" y="769"/>
                    <a:pt x="236" y="769"/>
                    <a:pt x="236" y="769"/>
                  </a:cubicBezTo>
                  <a:cubicBezTo>
                    <a:pt x="236" y="769"/>
                    <a:pt x="235" y="769"/>
                    <a:pt x="235" y="769"/>
                  </a:cubicBezTo>
                  <a:close/>
                  <a:moveTo>
                    <a:pt x="237" y="774"/>
                  </a:moveTo>
                  <a:cubicBezTo>
                    <a:pt x="237" y="774"/>
                    <a:pt x="237" y="774"/>
                    <a:pt x="237" y="774"/>
                  </a:cubicBezTo>
                  <a:cubicBezTo>
                    <a:pt x="237" y="774"/>
                    <a:pt x="237" y="774"/>
                    <a:pt x="236" y="774"/>
                  </a:cubicBezTo>
                  <a:cubicBezTo>
                    <a:pt x="237" y="774"/>
                    <a:pt x="237" y="774"/>
                    <a:pt x="237" y="774"/>
                  </a:cubicBezTo>
                  <a:close/>
                  <a:moveTo>
                    <a:pt x="221" y="570"/>
                  </a:moveTo>
                  <a:cubicBezTo>
                    <a:pt x="221" y="570"/>
                    <a:pt x="221" y="570"/>
                    <a:pt x="221" y="570"/>
                  </a:cubicBezTo>
                  <a:cubicBezTo>
                    <a:pt x="221" y="570"/>
                    <a:pt x="221" y="570"/>
                    <a:pt x="221" y="570"/>
                  </a:cubicBezTo>
                  <a:cubicBezTo>
                    <a:pt x="221" y="570"/>
                    <a:pt x="221" y="570"/>
                    <a:pt x="221" y="570"/>
                  </a:cubicBezTo>
                  <a:close/>
                  <a:moveTo>
                    <a:pt x="209" y="583"/>
                  </a:moveTo>
                  <a:cubicBezTo>
                    <a:pt x="209" y="583"/>
                    <a:pt x="209" y="583"/>
                    <a:pt x="209" y="583"/>
                  </a:cubicBezTo>
                  <a:cubicBezTo>
                    <a:pt x="209" y="584"/>
                    <a:pt x="209" y="584"/>
                    <a:pt x="209" y="584"/>
                  </a:cubicBezTo>
                  <a:cubicBezTo>
                    <a:pt x="209" y="584"/>
                    <a:pt x="209" y="584"/>
                    <a:pt x="209" y="583"/>
                  </a:cubicBezTo>
                  <a:close/>
                  <a:moveTo>
                    <a:pt x="207" y="554"/>
                  </a:moveTo>
                  <a:cubicBezTo>
                    <a:pt x="207" y="554"/>
                    <a:pt x="207" y="555"/>
                    <a:pt x="207" y="555"/>
                  </a:cubicBezTo>
                  <a:cubicBezTo>
                    <a:pt x="207" y="555"/>
                    <a:pt x="207" y="555"/>
                    <a:pt x="207" y="555"/>
                  </a:cubicBezTo>
                  <a:cubicBezTo>
                    <a:pt x="207" y="554"/>
                    <a:pt x="207" y="554"/>
                    <a:pt x="207" y="553"/>
                  </a:cubicBezTo>
                  <a:cubicBezTo>
                    <a:pt x="207" y="553"/>
                    <a:pt x="208" y="553"/>
                    <a:pt x="208" y="553"/>
                  </a:cubicBezTo>
                  <a:cubicBezTo>
                    <a:pt x="208" y="554"/>
                    <a:pt x="208" y="554"/>
                    <a:pt x="207" y="554"/>
                  </a:cubicBezTo>
                  <a:close/>
                  <a:moveTo>
                    <a:pt x="282" y="710"/>
                  </a:moveTo>
                  <a:cubicBezTo>
                    <a:pt x="282" y="710"/>
                    <a:pt x="282" y="710"/>
                    <a:pt x="282" y="710"/>
                  </a:cubicBezTo>
                  <a:cubicBezTo>
                    <a:pt x="282" y="710"/>
                    <a:pt x="282" y="710"/>
                    <a:pt x="282" y="710"/>
                  </a:cubicBezTo>
                  <a:cubicBezTo>
                    <a:pt x="282" y="710"/>
                    <a:pt x="282" y="710"/>
                    <a:pt x="282" y="710"/>
                  </a:cubicBezTo>
                  <a:close/>
                  <a:moveTo>
                    <a:pt x="307" y="701"/>
                  </a:moveTo>
                  <a:cubicBezTo>
                    <a:pt x="307" y="701"/>
                    <a:pt x="307" y="701"/>
                    <a:pt x="307" y="701"/>
                  </a:cubicBezTo>
                  <a:cubicBezTo>
                    <a:pt x="307" y="701"/>
                    <a:pt x="307" y="701"/>
                    <a:pt x="307" y="701"/>
                  </a:cubicBezTo>
                  <a:cubicBezTo>
                    <a:pt x="307" y="701"/>
                    <a:pt x="307" y="701"/>
                    <a:pt x="307" y="701"/>
                  </a:cubicBezTo>
                  <a:cubicBezTo>
                    <a:pt x="307" y="701"/>
                    <a:pt x="307" y="701"/>
                    <a:pt x="307" y="701"/>
                  </a:cubicBezTo>
                  <a:cubicBezTo>
                    <a:pt x="307" y="701"/>
                    <a:pt x="307" y="701"/>
                    <a:pt x="307" y="701"/>
                  </a:cubicBezTo>
                  <a:close/>
                  <a:moveTo>
                    <a:pt x="218" y="580"/>
                  </a:moveTo>
                  <a:cubicBezTo>
                    <a:pt x="218" y="580"/>
                    <a:pt x="218" y="580"/>
                    <a:pt x="218" y="580"/>
                  </a:cubicBezTo>
                  <a:cubicBezTo>
                    <a:pt x="218" y="580"/>
                    <a:pt x="218" y="580"/>
                    <a:pt x="218" y="580"/>
                  </a:cubicBezTo>
                  <a:cubicBezTo>
                    <a:pt x="218" y="580"/>
                    <a:pt x="218" y="580"/>
                    <a:pt x="218" y="580"/>
                  </a:cubicBezTo>
                  <a:close/>
                  <a:moveTo>
                    <a:pt x="166" y="593"/>
                  </a:moveTo>
                  <a:cubicBezTo>
                    <a:pt x="166" y="593"/>
                    <a:pt x="166" y="593"/>
                    <a:pt x="166" y="593"/>
                  </a:cubicBezTo>
                  <a:cubicBezTo>
                    <a:pt x="166" y="593"/>
                    <a:pt x="166" y="593"/>
                    <a:pt x="166" y="593"/>
                  </a:cubicBezTo>
                  <a:cubicBezTo>
                    <a:pt x="166" y="593"/>
                    <a:pt x="166" y="592"/>
                    <a:pt x="166" y="592"/>
                  </a:cubicBezTo>
                  <a:cubicBezTo>
                    <a:pt x="166" y="592"/>
                    <a:pt x="166" y="592"/>
                    <a:pt x="166" y="592"/>
                  </a:cubicBezTo>
                  <a:cubicBezTo>
                    <a:pt x="166" y="592"/>
                    <a:pt x="166" y="593"/>
                    <a:pt x="166" y="593"/>
                  </a:cubicBezTo>
                  <a:close/>
                  <a:moveTo>
                    <a:pt x="306" y="728"/>
                  </a:moveTo>
                  <a:cubicBezTo>
                    <a:pt x="306" y="728"/>
                    <a:pt x="306" y="728"/>
                    <a:pt x="306" y="728"/>
                  </a:cubicBezTo>
                  <a:cubicBezTo>
                    <a:pt x="306" y="728"/>
                    <a:pt x="306" y="728"/>
                    <a:pt x="306" y="728"/>
                  </a:cubicBezTo>
                  <a:cubicBezTo>
                    <a:pt x="306" y="728"/>
                    <a:pt x="306" y="728"/>
                    <a:pt x="306" y="728"/>
                  </a:cubicBezTo>
                  <a:close/>
                  <a:moveTo>
                    <a:pt x="239" y="542"/>
                  </a:moveTo>
                  <a:cubicBezTo>
                    <a:pt x="239" y="542"/>
                    <a:pt x="239" y="542"/>
                    <a:pt x="239" y="542"/>
                  </a:cubicBezTo>
                  <a:cubicBezTo>
                    <a:pt x="239" y="542"/>
                    <a:pt x="239" y="542"/>
                    <a:pt x="239" y="542"/>
                  </a:cubicBezTo>
                  <a:cubicBezTo>
                    <a:pt x="239" y="542"/>
                    <a:pt x="239" y="542"/>
                    <a:pt x="239" y="542"/>
                  </a:cubicBezTo>
                  <a:close/>
                  <a:moveTo>
                    <a:pt x="233" y="568"/>
                  </a:moveTo>
                  <a:cubicBezTo>
                    <a:pt x="233" y="568"/>
                    <a:pt x="233" y="567"/>
                    <a:pt x="233" y="567"/>
                  </a:cubicBezTo>
                  <a:cubicBezTo>
                    <a:pt x="233" y="567"/>
                    <a:pt x="233" y="568"/>
                    <a:pt x="233" y="568"/>
                  </a:cubicBezTo>
                  <a:close/>
                  <a:moveTo>
                    <a:pt x="192" y="563"/>
                  </a:moveTo>
                  <a:cubicBezTo>
                    <a:pt x="192" y="563"/>
                    <a:pt x="192" y="563"/>
                    <a:pt x="192" y="563"/>
                  </a:cubicBezTo>
                  <a:cubicBezTo>
                    <a:pt x="192" y="563"/>
                    <a:pt x="192" y="563"/>
                    <a:pt x="192" y="563"/>
                  </a:cubicBezTo>
                  <a:cubicBezTo>
                    <a:pt x="192" y="563"/>
                    <a:pt x="192" y="563"/>
                    <a:pt x="192" y="563"/>
                  </a:cubicBezTo>
                  <a:close/>
                  <a:moveTo>
                    <a:pt x="179" y="569"/>
                  </a:moveTo>
                  <a:cubicBezTo>
                    <a:pt x="179" y="569"/>
                    <a:pt x="179" y="569"/>
                    <a:pt x="179" y="569"/>
                  </a:cubicBezTo>
                  <a:cubicBezTo>
                    <a:pt x="179" y="569"/>
                    <a:pt x="179" y="569"/>
                    <a:pt x="179" y="569"/>
                  </a:cubicBezTo>
                  <a:cubicBezTo>
                    <a:pt x="179" y="569"/>
                    <a:pt x="179" y="569"/>
                    <a:pt x="179" y="569"/>
                  </a:cubicBezTo>
                  <a:close/>
                  <a:moveTo>
                    <a:pt x="165" y="596"/>
                  </a:moveTo>
                  <a:cubicBezTo>
                    <a:pt x="165" y="596"/>
                    <a:pt x="165" y="596"/>
                    <a:pt x="165" y="596"/>
                  </a:cubicBezTo>
                  <a:cubicBezTo>
                    <a:pt x="165" y="596"/>
                    <a:pt x="165" y="596"/>
                    <a:pt x="165" y="596"/>
                  </a:cubicBezTo>
                  <a:cubicBezTo>
                    <a:pt x="165" y="596"/>
                    <a:pt x="165" y="596"/>
                    <a:pt x="165" y="596"/>
                  </a:cubicBezTo>
                  <a:close/>
                  <a:moveTo>
                    <a:pt x="187" y="660"/>
                  </a:moveTo>
                  <a:cubicBezTo>
                    <a:pt x="187" y="660"/>
                    <a:pt x="187" y="660"/>
                    <a:pt x="187" y="660"/>
                  </a:cubicBezTo>
                  <a:cubicBezTo>
                    <a:pt x="187" y="660"/>
                    <a:pt x="187" y="660"/>
                    <a:pt x="187" y="660"/>
                  </a:cubicBezTo>
                  <a:cubicBezTo>
                    <a:pt x="187" y="660"/>
                    <a:pt x="187" y="660"/>
                    <a:pt x="187" y="660"/>
                  </a:cubicBezTo>
                  <a:cubicBezTo>
                    <a:pt x="187" y="660"/>
                    <a:pt x="187" y="660"/>
                    <a:pt x="187" y="660"/>
                  </a:cubicBezTo>
                  <a:cubicBezTo>
                    <a:pt x="187" y="660"/>
                    <a:pt x="187" y="660"/>
                    <a:pt x="187" y="660"/>
                  </a:cubicBezTo>
                  <a:close/>
                  <a:moveTo>
                    <a:pt x="221" y="760"/>
                  </a:moveTo>
                  <a:cubicBezTo>
                    <a:pt x="221" y="760"/>
                    <a:pt x="221" y="760"/>
                    <a:pt x="221" y="760"/>
                  </a:cubicBezTo>
                  <a:cubicBezTo>
                    <a:pt x="221" y="760"/>
                    <a:pt x="221" y="760"/>
                    <a:pt x="221" y="760"/>
                  </a:cubicBezTo>
                  <a:cubicBezTo>
                    <a:pt x="221" y="760"/>
                    <a:pt x="221" y="760"/>
                    <a:pt x="221" y="760"/>
                  </a:cubicBezTo>
                  <a:cubicBezTo>
                    <a:pt x="221" y="760"/>
                    <a:pt x="221" y="760"/>
                    <a:pt x="221" y="760"/>
                  </a:cubicBezTo>
                  <a:close/>
                  <a:moveTo>
                    <a:pt x="161" y="600"/>
                  </a:moveTo>
                  <a:cubicBezTo>
                    <a:pt x="161" y="600"/>
                    <a:pt x="161" y="600"/>
                    <a:pt x="161" y="600"/>
                  </a:cubicBezTo>
                  <a:cubicBezTo>
                    <a:pt x="161" y="600"/>
                    <a:pt x="161" y="600"/>
                    <a:pt x="161" y="600"/>
                  </a:cubicBezTo>
                  <a:close/>
                  <a:moveTo>
                    <a:pt x="258" y="845"/>
                  </a:moveTo>
                  <a:cubicBezTo>
                    <a:pt x="259" y="845"/>
                    <a:pt x="259" y="845"/>
                    <a:pt x="259" y="845"/>
                  </a:cubicBezTo>
                  <a:cubicBezTo>
                    <a:pt x="259" y="845"/>
                    <a:pt x="259" y="845"/>
                    <a:pt x="259" y="845"/>
                  </a:cubicBezTo>
                  <a:cubicBezTo>
                    <a:pt x="259" y="845"/>
                    <a:pt x="258" y="845"/>
                    <a:pt x="258" y="845"/>
                  </a:cubicBezTo>
                  <a:cubicBezTo>
                    <a:pt x="258" y="845"/>
                    <a:pt x="258" y="845"/>
                    <a:pt x="258" y="845"/>
                  </a:cubicBezTo>
                  <a:close/>
                  <a:moveTo>
                    <a:pt x="270" y="848"/>
                  </a:moveTo>
                  <a:cubicBezTo>
                    <a:pt x="270" y="848"/>
                    <a:pt x="270" y="848"/>
                    <a:pt x="270" y="848"/>
                  </a:cubicBezTo>
                  <a:cubicBezTo>
                    <a:pt x="270" y="848"/>
                    <a:pt x="270" y="848"/>
                    <a:pt x="270" y="848"/>
                  </a:cubicBezTo>
                  <a:cubicBezTo>
                    <a:pt x="270" y="848"/>
                    <a:pt x="270" y="848"/>
                    <a:pt x="270" y="848"/>
                  </a:cubicBezTo>
                  <a:cubicBezTo>
                    <a:pt x="270" y="848"/>
                    <a:pt x="270" y="848"/>
                    <a:pt x="270" y="848"/>
                  </a:cubicBezTo>
                  <a:close/>
                  <a:moveTo>
                    <a:pt x="273" y="864"/>
                  </a:moveTo>
                  <a:cubicBezTo>
                    <a:pt x="273" y="864"/>
                    <a:pt x="273" y="864"/>
                    <a:pt x="273" y="864"/>
                  </a:cubicBezTo>
                  <a:cubicBezTo>
                    <a:pt x="273" y="864"/>
                    <a:pt x="273" y="864"/>
                    <a:pt x="273" y="864"/>
                  </a:cubicBezTo>
                  <a:cubicBezTo>
                    <a:pt x="273" y="864"/>
                    <a:pt x="273" y="864"/>
                    <a:pt x="273" y="864"/>
                  </a:cubicBezTo>
                  <a:close/>
                  <a:moveTo>
                    <a:pt x="294" y="553"/>
                  </a:moveTo>
                  <a:cubicBezTo>
                    <a:pt x="294" y="553"/>
                    <a:pt x="294" y="553"/>
                    <a:pt x="294" y="553"/>
                  </a:cubicBezTo>
                  <a:cubicBezTo>
                    <a:pt x="295" y="553"/>
                    <a:pt x="295" y="554"/>
                    <a:pt x="295" y="554"/>
                  </a:cubicBezTo>
                  <a:cubicBezTo>
                    <a:pt x="295" y="554"/>
                    <a:pt x="294" y="553"/>
                    <a:pt x="294" y="553"/>
                  </a:cubicBezTo>
                  <a:close/>
                  <a:moveTo>
                    <a:pt x="284" y="537"/>
                  </a:moveTo>
                  <a:cubicBezTo>
                    <a:pt x="284" y="537"/>
                    <a:pt x="284" y="537"/>
                    <a:pt x="284" y="537"/>
                  </a:cubicBezTo>
                  <a:cubicBezTo>
                    <a:pt x="284" y="537"/>
                    <a:pt x="284" y="537"/>
                    <a:pt x="284" y="537"/>
                  </a:cubicBezTo>
                  <a:cubicBezTo>
                    <a:pt x="284" y="537"/>
                    <a:pt x="284" y="537"/>
                    <a:pt x="284" y="537"/>
                  </a:cubicBezTo>
                  <a:cubicBezTo>
                    <a:pt x="284" y="537"/>
                    <a:pt x="284" y="537"/>
                    <a:pt x="284" y="537"/>
                  </a:cubicBezTo>
                  <a:cubicBezTo>
                    <a:pt x="284" y="537"/>
                    <a:pt x="284" y="537"/>
                    <a:pt x="284" y="537"/>
                  </a:cubicBezTo>
                  <a:cubicBezTo>
                    <a:pt x="284" y="537"/>
                    <a:pt x="284" y="537"/>
                    <a:pt x="284" y="537"/>
                  </a:cubicBezTo>
                  <a:close/>
                  <a:moveTo>
                    <a:pt x="311" y="701"/>
                  </a:moveTo>
                  <a:cubicBezTo>
                    <a:pt x="311" y="701"/>
                    <a:pt x="311" y="701"/>
                    <a:pt x="311" y="701"/>
                  </a:cubicBezTo>
                  <a:cubicBezTo>
                    <a:pt x="311" y="701"/>
                    <a:pt x="311" y="701"/>
                    <a:pt x="311" y="701"/>
                  </a:cubicBezTo>
                  <a:cubicBezTo>
                    <a:pt x="311" y="701"/>
                    <a:pt x="311" y="701"/>
                    <a:pt x="311" y="701"/>
                  </a:cubicBezTo>
                  <a:close/>
                  <a:moveTo>
                    <a:pt x="288" y="547"/>
                  </a:moveTo>
                  <a:cubicBezTo>
                    <a:pt x="288" y="547"/>
                    <a:pt x="288" y="547"/>
                    <a:pt x="288" y="547"/>
                  </a:cubicBezTo>
                  <a:cubicBezTo>
                    <a:pt x="288" y="547"/>
                    <a:pt x="288" y="547"/>
                    <a:pt x="288" y="547"/>
                  </a:cubicBezTo>
                  <a:cubicBezTo>
                    <a:pt x="288" y="547"/>
                    <a:pt x="288" y="547"/>
                    <a:pt x="288" y="547"/>
                  </a:cubicBezTo>
                  <a:cubicBezTo>
                    <a:pt x="288" y="547"/>
                    <a:pt x="288" y="547"/>
                    <a:pt x="288" y="547"/>
                  </a:cubicBezTo>
                  <a:cubicBezTo>
                    <a:pt x="288" y="547"/>
                    <a:pt x="288" y="547"/>
                    <a:pt x="288" y="547"/>
                  </a:cubicBezTo>
                  <a:cubicBezTo>
                    <a:pt x="288" y="547"/>
                    <a:pt x="288" y="547"/>
                    <a:pt x="288" y="547"/>
                  </a:cubicBezTo>
                  <a:close/>
                  <a:moveTo>
                    <a:pt x="273" y="507"/>
                  </a:moveTo>
                  <a:cubicBezTo>
                    <a:pt x="273" y="507"/>
                    <a:pt x="273" y="507"/>
                    <a:pt x="273" y="507"/>
                  </a:cubicBezTo>
                  <a:cubicBezTo>
                    <a:pt x="273" y="507"/>
                    <a:pt x="273" y="507"/>
                    <a:pt x="273" y="507"/>
                  </a:cubicBezTo>
                  <a:cubicBezTo>
                    <a:pt x="273" y="507"/>
                    <a:pt x="273" y="507"/>
                    <a:pt x="273" y="507"/>
                  </a:cubicBezTo>
                  <a:close/>
                  <a:moveTo>
                    <a:pt x="225" y="524"/>
                  </a:moveTo>
                  <a:cubicBezTo>
                    <a:pt x="225" y="524"/>
                    <a:pt x="224" y="525"/>
                    <a:pt x="224" y="525"/>
                  </a:cubicBezTo>
                  <a:cubicBezTo>
                    <a:pt x="223" y="525"/>
                    <a:pt x="223" y="525"/>
                    <a:pt x="223" y="525"/>
                  </a:cubicBezTo>
                  <a:cubicBezTo>
                    <a:pt x="224" y="524"/>
                    <a:pt x="224" y="524"/>
                    <a:pt x="225" y="524"/>
                  </a:cubicBezTo>
                  <a:close/>
                  <a:moveTo>
                    <a:pt x="184" y="547"/>
                  </a:moveTo>
                  <a:cubicBezTo>
                    <a:pt x="184" y="547"/>
                    <a:pt x="184" y="547"/>
                    <a:pt x="184" y="547"/>
                  </a:cubicBezTo>
                  <a:cubicBezTo>
                    <a:pt x="184" y="547"/>
                    <a:pt x="184" y="547"/>
                    <a:pt x="184" y="547"/>
                  </a:cubicBezTo>
                  <a:cubicBezTo>
                    <a:pt x="184" y="547"/>
                    <a:pt x="184" y="547"/>
                    <a:pt x="184" y="547"/>
                  </a:cubicBezTo>
                  <a:close/>
                  <a:moveTo>
                    <a:pt x="186" y="772"/>
                  </a:moveTo>
                  <a:cubicBezTo>
                    <a:pt x="186" y="772"/>
                    <a:pt x="186" y="772"/>
                    <a:pt x="186" y="771"/>
                  </a:cubicBezTo>
                  <a:cubicBezTo>
                    <a:pt x="186" y="772"/>
                    <a:pt x="186" y="772"/>
                    <a:pt x="186" y="772"/>
                  </a:cubicBezTo>
                  <a:close/>
                  <a:moveTo>
                    <a:pt x="207" y="743"/>
                  </a:moveTo>
                  <a:cubicBezTo>
                    <a:pt x="207" y="743"/>
                    <a:pt x="207" y="743"/>
                    <a:pt x="206" y="744"/>
                  </a:cubicBezTo>
                  <a:cubicBezTo>
                    <a:pt x="206" y="744"/>
                    <a:pt x="206" y="744"/>
                    <a:pt x="206" y="744"/>
                  </a:cubicBezTo>
                  <a:cubicBezTo>
                    <a:pt x="206" y="743"/>
                    <a:pt x="207" y="743"/>
                    <a:pt x="207" y="743"/>
                  </a:cubicBezTo>
                  <a:close/>
                  <a:moveTo>
                    <a:pt x="298" y="556"/>
                  </a:moveTo>
                  <a:cubicBezTo>
                    <a:pt x="298" y="556"/>
                    <a:pt x="298" y="555"/>
                    <a:pt x="298" y="555"/>
                  </a:cubicBezTo>
                  <a:cubicBezTo>
                    <a:pt x="298" y="555"/>
                    <a:pt x="298" y="555"/>
                    <a:pt x="298" y="556"/>
                  </a:cubicBezTo>
                  <a:cubicBezTo>
                    <a:pt x="298" y="556"/>
                    <a:pt x="298" y="556"/>
                    <a:pt x="298" y="556"/>
                  </a:cubicBezTo>
                  <a:close/>
                  <a:moveTo>
                    <a:pt x="75" y="542"/>
                  </a:moveTo>
                  <a:cubicBezTo>
                    <a:pt x="75" y="542"/>
                    <a:pt x="75" y="542"/>
                    <a:pt x="75" y="542"/>
                  </a:cubicBezTo>
                  <a:cubicBezTo>
                    <a:pt x="75" y="542"/>
                    <a:pt x="75" y="542"/>
                    <a:pt x="75" y="542"/>
                  </a:cubicBezTo>
                  <a:cubicBezTo>
                    <a:pt x="75" y="542"/>
                    <a:pt x="75" y="542"/>
                    <a:pt x="75" y="542"/>
                  </a:cubicBezTo>
                  <a:close/>
                  <a:moveTo>
                    <a:pt x="82" y="528"/>
                  </a:moveTo>
                  <a:cubicBezTo>
                    <a:pt x="82" y="528"/>
                    <a:pt x="82" y="528"/>
                    <a:pt x="82" y="528"/>
                  </a:cubicBezTo>
                  <a:cubicBezTo>
                    <a:pt x="82" y="528"/>
                    <a:pt x="82" y="528"/>
                    <a:pt x="82" y="528"/>
                  </a:cubicBezTo>
                  <a:cubicBezTo>
                    <a:pt x="82" y="528"/>
                    <a:pt x="82" y="528"/>
                    <a:pt x="82" y="528"/>
                  </a:cubicBezTo>
                  <a:close/>
                  <a:moveTo>
                    <a:pt x="55" y="615"/>
                  </a:moveTo>
                  <a:cubicBezTo>
                    <a:pt x="55" y="615"/>
                    <a:pt x="55" y="615"/>
                    <a:pt x="55" y="615"/>
                  </a:cubicBezTo>
                  <a:cubicBezTo>
                    <a:pt x="55" y="615"/>
                    <a:pt x="55" y="615"/>
                    <a:pt x="55" y="615"/>
                  </a:cubicBezTo>
                  <a:close/>
                  <a:moveTo>
                    <a:pt x="55" y="615"/>
                  </a:moveTo>
                  <a:cubicBezTo>
                    <a:pt x="55" y="615"/>
                    <a:pt x="55" y="615"/>
                    <a:pt x="55" y="615"/>
                  </a:cubicBezTo>
                  <a:cubicBezTo>
                    <a:pt x="55" y="615"/>
                    <a:pt x="55" y="615"/>
                    <a:pt x="55" y="615"/>
                  </a:cubicBezTo>
                  <a:cubicBezTo>
                    <a:pt x="55" y="615"/>
                    <a:pt x="55" y="615"/>
                    <a:pt x="55" y="615"/>
                  </a:cubicBezTo>
                  <a:close/>
                  <a:moveTo>
                    <a:pt x="57" y="605"/>
                  </a:moveTo>
                  <a:cubicBezTo>
                    <a:pt x="57" y="605"/>
                    <a:pt x="57" y="605"/>
                    <a:pt x="57" y="605"/>
                  </a:cubicBezTo>
                  <a:cubicBezTo>
                    <a:pt x="57" y="605"/>
                    <a:pt x="57" y="605"/>
                    <a:pt x="57" y="605"/>
                  </a:cubicBezTo>
                  <a:cubicBezTo>
                    <a:pt x="57" y="605"/>
                    <a:pt x="57" y="605"/>
                    <a:pt x="57" y="605"/>
                  </a:cubicBezTo>
                  <a:close/>
                  <a:moveTo>
                    <a:pt x="28" y="577"/>
                  </a:moveTo>
                  <a:cubicBezTo>
                    <a:pt x="28" y="577"/>
                    <a:pt x="28" y="577"/>
                    <a:pt x="28" y="577"/>
                  </a:cubicBezTo>
                  <a:cubicBezTo>
                    <a:pt x="28" y="577"/>
                    <a:pt x="28" y="577"/>
                    <a:pt x="28" y="577"/>
                  </a:cubicBezTo>
                  <a:cubicBezTo>
                    <a:pt x="28" y="577"/>
                    <a:pt x="28" y="577"/>
                    <a:pt x="28" y="577"/>
                  </a:cubicBezTo>
                  <a:cubicBezTo>
                    <a:pt x="28" y="577"/>
                    <a:pt x="28" y="577"/>
                    <a:pt x="28" y="577"/>
                  </a:cubicBezTo>
                  <a:close/>
                  <a:moveTo>
                    <a:pt x="57" y="616"/>
                  </a:moveTo>
                  <a:cubicBezTo>
                    <a:pt x="57" y="616"/>
                    <a:pt x="57" y="616"/>
                    <a:pt x="57" y="616"/>
                  </a:cubicBezTo>
                  <a:cubicBezTo>
                    <a:pt x="57" y="616"/>
                    <a:pt x="57" y="616"/>
                    <a:pt x="57" y="616"/>
                  </a:cubicBezTo>
                  <a:cubicBezTo>
                    <a:pt x="57" y="616"/>
                    <a:pt x="57" y="616"/>
                    <a:pt x="57" y="616"/>
                  </a:cubicBezTo>
                  <a:cubicBezTo>
                    <a:pt x="57" y="616"/>
                    <a:pt x="57" y="616"/>
                    <a:pt x="57" y="616"/>
                  </a:cubicBezTo>
                  <a:close/>
                  <a:moveTo>
                    <a:pt x="65" y="629"/>
                  </a:moveTo>
                  <a:cubicBezTo>
                    <a:pt x="65" y="629"/>
                    <a:pt x="65" y="629"/>
                    <a:pt x="65" y="629"/>
                  </a:cubicBezTo>
                  <a:cubicBezTo>
                    <a:pt x="65" y="629"/>
                    <a:pt x="65" y="629"/>
                    <a:pt x="65" y="628"/>
                  </a:cubicBezTo>
                  <a:cubicBezTo>
                    <a:pt x="65" y="629"/>
                    <a:pt x="65" y="629"/>
                    <a:pt x="65" y="629"/>
                  </a:cubicBezTo>
                  <a:close/>
                  <a:moveTo>
                    <a:pt x="15" y="592"/>
                  </a:moveTo>
                  <a:cubicBezTo>
                    <a:pt x="15" y="593"/>
                    <a:pt x="15" y="593"/>
                    <a:pt x="15" y="593"/>
                  </a:cubicBezTo>
                  <a:cubicBezTo>
                    <a:pt x="15" y="593"/>
                    <a:pt x="15" y="593"/>
                    <a:pt x="15" y="593"/>
                  </a:cubicBezTo>
                  <a:cubicBezTo>
                    <a:pt x="15" y="593"/>
                    <a:pt x="15" y="592"/>
                    <a:pt x="15" y="592"/>
                  </a:cubicBezTo>
                  <a:cubicBezTo>
                    <a:pt x="15" y="592"/>
                    <a:pt x="15" y="592"/>
                    <a:pt x="15" y="592"/>
                  </a:cubicBezTo>
                  <a:close/>
                  <a:moveTo>
                    <a:pt x="33" y="600"/>
                  </a:moveTo>
                  <a:cubicBezTo>
                    <a:pt x="33" y="600"/>
                    <a:pt x="33" y="600"/>
                    <a:pt x="33" y="600"/>
                  </a:cubicBezTo>
                  <a:cubicBezTo>
                    <a:pt x="33" y="600"/>
                    <a:pt x="33" y="600"/>
                    <a:pt x="33" y="600"/>
                  </a:cubicBezTo>
                  <a:cubicBezTo>
                    <a:pt x="33" y="600"/>
                    <a:pt x="33" y="600"/>
                    <a:pt x="33" y="600"/>
                  </a:cubicBezTo>
                  <a:cubicBezTo>
                    <a:pt x="33" y="600"/>
                    <a:pt x="33" y="600"/>
                    <a:pt x="33" y="600"/>
                  </a:cubicBezTo>
                  <a:cubicBezTo>
                    <a:pt x="33" y="600"/>
                    <a:pt x="33" y="600"/>
                    <a:pt x="33" y="600"/>
                  </a:cubicBezTo>
                  <a:cubicBezTo>
                    <a:pt x="33" y="600"/>
                    <a:pt x="33" y="600"/>
                    <a:pt x="33" y="600"/>
                  </a:cubicBezTo>
                  <a:cubicBezTo>
                    <a:pt x="33" y="600"/>
                    <a:pt x="33" y="600"/>
                    <a:pt x="33" y="600"/>
                  </a:cubicBezTo>
                  <a:close/>
                  <a:moveTo>
                    <a:pt x="120" y="610"/>
                  </a:moveTo>
                  <a:cubicBezTo>
                    <a:pt x="120" y="610"/>
                    <a:pt x="120" y="610"/>
                    <a:pt x="120" y="610"/>
                  </a:cubicBezTo>
                  <a:cubicBezTo>
                    <a:pt x="120" y="610"/>
                    <a:pt x="120" y="610"/>
                    <a:pt x="120" y="610"/>
                  </a:cubicBezTo>
                  <a:cubicBezTo>
                    <a:pt x="120" y="610"/>
                    <a:pt x="120" y="610"/>
                    <a:pt x="120" y="610"/>
                  </a:cubicBezTo>
                  <a:close/>
                  <a:moveTo>
                    <a:pt x="137" y="504"/>
                  </a:moveTo>
                  <a:cubicBezTo>
                    <a:pt x="137" y="504"/>
                    <a:pt x="137" y="504"/>
                    <a:pt x="137" y="504"/>
                  </a:cubicBezTo>
                  <a:cubicBezTo>
                    <a:pt x="137" y="504"/>
                    <a:pt x="137" y="504"/>
                    <a:pt x="137" y="504"/>
                  </a:cubicBezTo>
                  <a:cubicBezTo>
                    <a:pt x="137" y="504"/>
                    <a:pt x="137" y="504"/>
                    <a:pt x="137" y="504"/>
                  </a:cubicBezTo>
                  <a:close/>
                  <a:moveTo>
                    <a:pt x="127" y="641"/>
                  </a:moveTo>
                  <a:cubicBezTo>
                    <a:pt x="127" y="641"/>
                    <a:pt x="127" y="641"/>
                    <a:pt x="127" y="641"/>
                  </a:cubicBezTo>
                  <a:cubicBezTo>
                    <a:pt x="127" y="640"/>
                    <a:pt x="127" y="640"/>
                    <a:pt x="127" y="640"/>
                  </a:cubicBezTo>
                  <a:cubicBezTo>
                    <a:pt x="127" y="640"/>
                    <a:pt x="128" y="640"/>
                    <a:pt x="128" y="640"/>
                  </a:cubicBezTo>
                  <a:cubicBezTo>
                    <a:pt x="128" y="640"/>
                    <a:pt x="127" y="641"/>
                    <a:pt x="127" y="641"/>
                  </a:cubicBezTo>
                  <a:cubicBezTo>
                    <a:pt x="127" y="641"/>
                    <a:pt x="127" y="641"/>
                    <a:pt x="127" y="641"/>
                  </a:cubicBezTo>
                  <a:close/>
                  <a:moveTo>
                    <a:pt x="298" y="511"/>
                  </a:moveTo>
                  <a:cubicBezTo>
                    <a:pt x="298" y="511"/>
                    <a:pt x="298" y="511"/>
                    <a:pt x="298" y="511"/>
                  </a:cubicBezTo>
                  <a:cubicBezTo>
                    <a:pt x="298" y="511"/>
                    <a:pt x="298" y="511"/>
                    <a:pt x="298" y="511"/>
                  </a:cubicBezTo>
                  <a:cubicBezTo>
                    <a:pt x="298" y="511"/>
                    <a:pt x="298" y="511"/>
                    <a:pt x="298" y="511"/>
                  </a:cubicBezTo>
                  <a:close/>
                  <a:moveTo>
                    <a:pt x="304" y="508"/>
                  </a:moveTo>
                  <a:cubicBezTo>
                    <a:pt x="304" y="508"/>
                    <a:pt x="304" y="508"/>
                    <a:pt x="304" y="508"/>
                  </a:cubicBezTo>
                  <a:cubicBezTo>
                    <a:pt x="304" y="508"/>
                    <a:pt x="304" y="508"/>
                    <a:pt x="304" y="508"/>
                  </a:cubicBezTo>
                  <a:cubicBezTo>
                    <a:pt x="304" y="508"/>
                    <a:pt x="304" y="508"/>
                    <a:pt x="304" y="508"/>
                  </a:cubicBezTo>
                  <a:close/>
                  <a:moveTo>
                    <a:pt x="563" y="606"/>
                  </a:moveTo>
                  <a:cubicBezTo>
                    <a:pt x="564" y="607"/>
                    <a:pt x="563" y="607"/>
                    <a:pt x="563" y="608"/>
                  </a:cubicBezTo>
                  <a:cubicBezTo>
                    <a:pt x="563" y="608"/>
                    <a:pt x="563" y="608"/>
                    <a:pt x="563" y="608"/>
                  </a:cubicBezTo>
                  <a:cubicBezTo>
                    <a:pt x="563" y="607"/>
                    <a:pt x="563" y="606"/>
                    <a:pt x="563" y="605"/>
                  </a:cubicBezTo>
                  <a:cubicBezTo>
                    <a:pt x="563" y="605"/>
                    <a:pt x="563" y="606"/>
                    <a:pt x="563" y="606"/>
                  </a:cubicBezTo>
                  <a:close/>
                  <a:moveTo>
                    <a:pt x="596" y="551"/>
                  </a:moveTo>
                  <a:cubicBezTo>
                    <a:pt x="596" y="551"/>
                    <a:pt x="596" y="552"/>
                    <a:pt x="596" y="552"/>
                  </a:cubicBezTo>
                  <a:cubicBezTo>
                    <a:pt x="596" y="552"/>
                    <a:pt x="596" y="552"/>
                    <a:pt x="595" y="552"/>
                  </a:cubicBezTo>
                  <a:cubicBezTo>
                    <a:pt x="596" y="552"/>
                    <a:pt x="596" y="552"/>
                    <a:pt x="596" y="551"/>
                  </a:cubicBezTo>
                  <a:close/>
                  <a:moveTo>
                    <a:pt x="812" y="504"/>
                  </a:moveTo>
                  <a:cubicBezTo>
                    <a:pt x="812" y="504"/>
                    <a:pt x="812" y="504"/>
                    <a:pt x="812" y="504"/>
                  </a:cubicBezTo>
                  <a:cubicBezTo>
                    <a:pt x="812" y="504"/>
                    <a:pt x="812" y="504"/>
                    <a:pt x="812" y="504"/>
                  </a:cubicBezTo>
                  <a:cubicBezTo>
                    <a:pt x="812" y="504"/>
                    <a:pt x="812" y="504"/>
                    <a:pt x="812" y="504"/>
                  </a:cubicBezTo>
                  <a:close/>
                  <a:moveTo>
                    <a:pt x="873" y="350"/>
                  </a:moveTo>
                  <a:cubicBezTo>
                    <a:pt x="873" y="350"/>
                    <a:pt x="873" y="350"/>
                    <a:pt x="873" y="350"/>
                  </a:cubicBezTo>
                  <a:cubicBezTo>
                    <a:pt x="873" y="350"/>
                    <a:pt x="873" y="350"/>
                    <a:pt x="873" y="350"/>
                  </a:cubicBezTo>
                  <a:cubicBezTo>
                    <a:pt x="873" y="350"/>
                    <a:pt x="873" y="350"/>
                    <a:pt x="873" y="350"/>
                  </a:cubicBezTo>
                  <a:close/>
                  <a:moveTo>
                    <a:pt x="950" y="156"/>
                  </a:moveTo>
                  <a:cubicBezTo>
                    <a:pt x="950" y="157"/>
                    <a:pt x="950" y="157"/>
                    <a:pt x="950" y="157"/>
                  </a:cubicBezTo>
                  <a:cubicBezTo>
                    <a:pt x="950" y="157"/>
                    <a:pt x="950" y="157"/>
                    <a:pt x="950" y="157"/>
                  </a:cubicBezTo>
                  <a:cubicBezTo>
                    <a:pt x="950" y="156"/>
                    <a:pt x="950" y="156"/>
                    <a:pt x="950" y="156"/>
                  </a:cubicBezTo>
                  <a:close/>
                  <a:moveTo>
                    <a:pt x="958" y="116"/>
                  </a:moveTo>
                  <a:cubicBezTo>
                    <a:pt x="959" y="116"/>
                    <a:pt x="959" y="116"/>
                    <a:pt x="959" y="116"/>
                  </a:cubicBezTo>
                  <a:cubicBezTo>
                    <a:pt x="959" y="116"/>
                    <a:pt x="959" y="116"/>
                    <a:pt x="958" y="116"/>
                  </a:cubicBezTo>
                  <a:close/>
                  <a:moveTo>
                    <a:pt x="761" y="32"/>
                  </a:moveTo>
                  <a:cubicBezTo>
                    <a:pt x="761" y="32"/>
                    <a:pt x="761" y="32"/>
                    <a:pt x="761" y="32"/>
                  </a:cubicBezTo>
                  <a:cubicBezTo>
                    <a:pt x="761" y="32"/>
                    <a:pt x="761" y="32"/>
                    <a:pt x="761" y="32"/>
                  </a:cubicBezTo>
                  <a:cubicBezTo>
                    <a:pt x="761" y="32"/>
                    <a:pt x="761" y="32"/>
                    <a:pt x="761" y="32"/>
                  </a:cubicBezTo>
                  <a:close/>
                  <a:moveTo>
                    <a:pt x="311" y="207"/>
                  </a:moveTo>
                  <a:cubicBezTo>
                    <a:pt x="311" y="207"/>
                    <a:pt x="311" y="207"/>
                    <a:pt x="311" y="207"/>
                  </a:cubicBezTo>
                  <a:cubicBezTo>
                    <a:pt x="311" y="207"/>
                    <a:pt x="311" y="207"/>
                    <a:pt x="311" y="207"/>
                  </a:cubicBezTo>
                  <a:close/>
                  <a:moveTo>
                    <a:pt x="276" y="235"/>
                  </a:moveTo>
                  <a:cubicBezTo>
                    <a:pt x="276" y="234"/>
                    <a:pt x="276" y="234"/>
                    <a:pt x="276" y="234"/>
                  </a:cubicBezTo>
                  <a:cubicBezTo>
                    <a:pt x="276" y="234"/>
                    <a:pt x="276" y="234"/>
                    <a:pt x="276" y="235"/>
                  </a:cubicBezTo>
                  <a:close/>
                  <a:moveTo>
                    <a:pt x="263" y="270"/>
                  </a:moveTo>
                  <a:cubicBezTo>
                    <a:pt x="263" y="271"/>
                    <a:pt x="263" y="271"/>
                    <a:pt x="263" y="271"/>
                  </a:cubicBezTo>
                  <a:cubicBezTo>
                    <a:pt x="263" y="271"/>
                    <a:pt x="263" y="271"/>
                    <a:pt x="262" y="271"/>
                  </a:cubicBezTo>
                  <a:cubicBezTo>
                    <a:pt x="262" y="271"/>
                    <a:pt x="262" y="271"/>
                    <a:pt x="261" y="271"/>
                  </a:cubicBezTo>
                  <a:cubicBezTo>
                    <a:pt x="261" y="271"/>
                    <a:pt x="260" y="272"/>
                    <a:pt x="260" y="272"/>
                  </a:cubicBezTo>
                  <a:cubicBezTo>
                    <a:pt x="260" y="272"/>
                    <a:pt x="260" y="272"/>
                    <a:pt x="260" y="272"/>
                  </a:cubicBezTo>
                  <a:cubicBezTo>
                    <a:pt x="260" y="272"/>
                    <a:pt x="260" y="272"/>
                    <a:pt x="260" y="272"/>
                  </a:cubicBezTo>
                  <a:cubicBezTo>
                    <a:pt x="260" y="272"/>
                    <a:pt x="260" y="272"/>
                    <a:pt x="260" y="272"/>
                  </a:cubicBezTo>
                  <a:cubicBezTo>
                    <a:pt x="260" y="271"/>
                    <a:pt x="260" y="271"/>
                    <a:pt x="259" y="270"/>
                  </a:cubicBezTo>
                  <a:cubicBezTo>
                    <a:pt x="259" y="270"/>
                    <a:pt x="259" y="269"/>
                    <a:pt x="258" y="269"/>
                  </a:cubicBezTo>
                  <a:cubicBezTo>
                    <a:pt x="258" y="269"/>
                    <a:pt x="258" y="269"/>
                    <a:pt x="258" y="268"/>
                  </a:cubicBezTo>
                  <a:cubicBezTo>
                    <a:pt x="258" y="268"/>
                    <a:pt x="258" y="268"/>
                    <a:pt x="258" y="267"/>
                  </a:cubicBezTo>
                  <a:cubicBezTo>
                    <a:pt x="255" y="262"/>
                    <a:pt x="254" y="261"/>
                    <a:pt x="258" y="259"/>
                  </a:cubicBezTo>
                  <a:cubicBezTo>
                    <a:pt x="259" y="260"/>
                    <a:pt x="260" y="261"/>
                    <a:pt x="261" y="262"/>
                  </a:cubicBezTo>
                  <a:cubicBezTo>
                    <a:pt x="264" y="264"/>
                    <a:pt x="265" y="267"/>
                    <a:pt x="263" y="270"/>
                  </a:cubicBezTo>
                  <a:close/>
                  <a:moveTo>
                    <a:pt x="176" y="263"/>
                  </a:moveTo>
                  <a:cubicBezTo>
                    <a:pt x="176" y="263"/>
                    <a:pt x="176" y="263"/>
                    <a:pt x="176" y="264"/>
                  </a:cubicBezTo>
                  <a:cubicBezTo>
                    <a:pt x="176" y="263"/>
                    <a:pt x="176" y="263"/>
                    <a:pt x="176" y="263"/>
                  </a:cubicBezTo>
                  <a:close/>
                  <a:moveTo>
                    <a:pt x="160" y="324"/>
                  </a:moveTo>
                  <a:cubicBezTo>
                    <a:pt x="163" y="324"/>
                    <a:pt x="164" y="323"/>
                    <a:pt x="165" y="320"/>
                  </a:cubicBezTo>
                  <a:cubicBezTo>
                    <a:pt x="166" y="319"/>
                    <a:pt x="166" y="317"/>
                    <a:pt x="166" y="315"/>
                  </a:cubicBezTo>
                  <a:cubicBezTo>
                    <a:pt x="166" y="315"/>
                    <a:pt x="166" y="315"/>
                    <a:pt x="166" y="315"/>
                  </a:cubicBezTo>
                  <a:cubicBezTo>
                    <a:pt x="168" y="319"/>
                    <a:pt x="171" y="319"/>
                    <a:pt x="174" y="317"/>
                  </a:cubicBezTo>
                  <a:cubicBezTo>
                    <a:pt x="176" y="314"/>
                    <a:pt x="180" y="314"/>
                    <a:pt x="183" y="312"/>
                  </a:cubicBezTo>
                  <a:cubicBezTo>
                    <a:pt x="183" y="311"/>
                    <a:pt x="184" y="311"/>
                    <a:pt x="184" y="310"/>
                  </a:cubicBezTo>
                  <a:cubicBezTo>
                    <a:pt x="184" y="309"/>
                    <a:pt x="184" y="309"/>
                    <a:pt x="184" y="309"/>
                  </a:cubicBezTo>
                  <a:cubicBezTo>
                    <a:pt x="187" y="310"/>
                    <a:pt x="188" y="307"/>
                    <a:pt x="188" y="305"/>
                  </a:cubicBezTo>
                  <a:cubicBezTo>
                    <a:pt x="188" y="304"/>
                    <a:pt x="188" y="303"/>
                    <a:pt x="187" y="303"/>
                  </a:cubicBezTo>
                  <a:cubicBezTo>
                    <a:pt x="187" y="302"/>
                    <a:pt x="187" y="302"/>
                    <a:pt x="187" y="302"/>
                  </a:cubicBezTo>
                  <a:cubicBezTo>
                    <a:pt x="188" y="297"/>
                    <a:pt x="186" y="291"/>
                    <a:pt x="192" y="287"/>
                  </a:cubicBezTo>
                  <a:cubicBezTo>
                    <a:pt x="199" y="282"/>
                    <a:pt x="197" y="274"/>
                    <a:pt x="192" y="270"/>
                  </a:cubicBezTo>
                  <a:cubicBezTo>
                    <a:pt x="189" y="268"/>
                    <a:pt x="187" y="264"/>
                    <a:pt x="188" y="261"/>
                  </a:cubicBezTo>
                  <a:cubicBezTo>
                    <a:pt x="188" y="259"/>
                    <a:pt x="188" y="257"/>
                    <a:pt x="188" y="255"/>
                  </a:cubicBezTo>
                  <a:cubicBezTo>
                    <a:pt x="188" y="254"/>
                    <a:pt x="188" y="254"/>
                    <a:pt x="188" y="253"/>
                  </a:cubicBezTo>
                  <a:cubicBezTo>
                    <a:pt x="188" y="253"/>
                    <a:pt x="188" y="253"/>
                    <a:pt x="188" y="252"/>
                  </a:cubicBezTo>
                  <a:cubicBezTo>
                    <a:pt x="188" y="252"/>
                    <a:pt x="189" y="252"/>
                    <a:pt x="189" y="252"/>
                  </a:cubicBezTo>
                  <a:cubicBezTo>
                    <a:pt x="192" y="247"/>
                    <a:pt x="198" y="244"/>
                    <a:pt x="202" y="239"/>
                  </a:cubicBezTo>
                  <a:cubicBezTo>
                    <a:pt x="204" y="236"/>
                    <a:pt x="205" y="234"/>
                    <a:pt x="205" y="230"/>
                  </a:cubicBezTo>
                  <a:cubicBezTo>
                    <a:pt x="205" y="221"/>
                    <a:pt x="207" y="220"/>
                    <a:pt x="216" y="219"/>
                  </a:cubicBezTo>
                  <a:cubicBezTo>
                    <a:pt x="217" y="219"/>
                    <a:pt x="217" y="220"/>
                    <a:pt x="218" y="220"/>
                  </a:cubicBezTo>
                  <a:cubicBezTo>
                    <a:pt x="219" y="221"/>
                    <a:pt x="220" y="221"/>
                    <a:pt x="221" y="222"/>
                  </a:cubicBezTo>
                  <a:cubicBezTo>
                    <a:pt x="221" y="222"/>
                    <a:pt x="221" y="222"/>
                    <a:pt x="221" y="223"/>
                  </a:cubicBezTo>
                  <a:cubicBezTo>
                    <a:pt x="221" y="223"/>
                    <a:pt x="220" y="224"/>
                    <a:pt x="220" y="225"/>
                  </a:cubicBezTo>
                  <a:cubicBezTo>
                    <a:pt x="219" y="227"/>
                    <a:pt x="218" y="229"/>
                    <a:pt x="217" y="232"/>
                  </a:cubicBezTo>
                  <a:cubicBezTo>
                    <a:pt x="212" y="235"/>
                    <a:pt x="211" y="242"/>
                    <a:pt x="205" y="244"/>
                  </a:cubicBezTo>
                  <a:cubicBezTo>
                    <a:pt x="205" y="245"/>
                    <a:pt x="205" y="246"/>
                    <a:pt x="205" y="246"/>
                  </a:cubicBezTo>
                  <a:cubicBezTo>
                    <a:pt x="205" y="248"/>
                    <a:pt x="204" y="250"/>
                    <a:pt x="205" y="252"/>
                  </a:cubicBezTo>
                  <a:cubicBezTo>
                    <a:pt x="206" y="257"/>
                    <a:pt x="207" y="261"/>
                    <a:pt x="206" y="266"/>
                  </a:cubicBezTo>
                  <a:cubicBezTo>
                    <a:pt x="206" y="267"/>
                    <a:pt x="207" y="268"/>
                    <a:pt x="208" y="269"/>
                  </a:cubicBezTo>
                  <a:cubicBezTo>
                    <a:pt x="211" y="272"/>
                    <a:pt x="215" y="273"/>
                    <a:pt x="218" y="275"/>
                  </a:cubicBezTo>
                  <a:cubicBezTo>
                    <a:pt x="219" y="276"/>
                    <a:pt x="220" y="275"/>
                    <a:pt x="221" y="275"/>
                  </a:cubicBezTo>
                  <a:cubicBezTo>
                    <a:pt x="223" y="274"/>
                    <a:pt x="225" y="273"/>
                    <a:pt x="226" y="273"/>
                  </a:cubicBezTo>
                  <a:cubicBezTo>
                    <a:pt x="234" y="270"/>
                    <a:pt x="241" y="268"/>
                    <a:pt x="250" y="273"/>
                  </a:cubicBezTo>
                  <a:cubicBezTo>
                    <a:pt x="245" y="276"/>
                    <a:pt x="242" y="281"/>
                    <a:pt x="235" y="278"/>
                  </a:cubicBezTo>
                  <a:cubicBezTo>
                    <a:pt x="234" y="278"/>
                    <a:pt x="232" y="278"/>
                    <a:pt x="231" y="278"/>
                  </a:cubicBezTo>
                  <a:cubicBezTo>
                    <a:pt x="226" y="280"/>
                    <a:pt x="220" y="279"/>
                    <a:pt x="219" y="286"/>
                  </a:cubicBezTo>
                  <a:cubicBezTo>
                    <a:pt x="219" y="287"/>
                    <a:pt x="218" y="287"/>
                    <a:pt x="217" y="288"/>
                  </a:cubicBezTo>
                  <a:cubicBezTo>
                    <a:pt x="216" y="288"/>
                    <a:pt x="215" y="288"/>
                    <a:pt x="214" y="289"/>
                  </a:cubicBezTo>
                  <a:cubicBezTo>
                    <a:pt x="213" y="290"/>
                    <a:pt x="213" y="291"/>
                    <a:pt x="213" y="292"/>
                  </a:cubicBezTo>
                  <a:cubicBezTo>
                    <a:pt x="214" y="293"/>
                    <a:pt x="215" y="293"/>
                    <a:pt x="216" y="292"/>
                  </a:cubicBezTo>
                  <a:cubicBezTo>
                    <a:pt x="217" y="292"/>
                    <a:pt x="217" y="292"/>
                    <a:pt x="218" y="291"/>
                  </a:cubicBezTo>
                  <a:cubicBezTo>
                    <a:pt x="220" y="289"/>
                    <a:pt x="222" y="290"/>
                    <a:pt x="224" y="292"/>
                  </a:cubicBezTo>
                  <a:cubicBezTo>
                    <a:pt x="226" y="294"/>
                    <a:pt x="225" y="297"/>
                    <a:pt x="225" y="300"/>
                  </a:cubicBezTo>
                  <a:cubicBezTo>
                    <a:pt x="225" y="300"/>
                    <a:pt x="225" y="300"/>
                    <a:pt x="224" y="301"/>
                  </a:cubicBezTo>
                  <a:cubicBezTo>
                    <a:pt x="224" y="301"/>
                    <a:pt x="224" y="301"/>
                    <a:pt x="223" y="302"/>
                  </a:cubicBezTo>
                  <a:cubicBezTo>
                    <a:pt x="223" y="302"/>
                    <a:pt x="223" y="302"/>
                    <a:pt x="223" y="302"/>
                  </a:cubicBezTo>
                  <a:cubicBezTo>
                    <a:pt x="222" y="300"/>
                    <a:pt x="220" y="300"/>
                    <a:pt x="220" y="299"/>
                  </a:cubicBezTo>
                  <a:cubicBezTo>
                    <a:pt x="218" y="296"/>
                    <a:pt x="214" y="296"/>
                    <a:pt x="212" y="299"/>
                  </a:cubicBezTo>
                  <a:cubicBezTo>
                    <a:pt x="210" y="303"/>
                    <a:pt x="208" y="307"/>
                    <a:pt x="210" y="312"/>
                  </a:cubicBezTo>
                  <a:cubicBezTo>
                    <a:pt x="210" y="313"/>
                    <a:pt x="210" y="313"/>
                    <a:pt x="210" y="313"/>
                  </a:cubicBezTo>
                  <a:cubicBezTo>
                    <a:pt x="210" y="314"/>
                    <a:pt x="210" y="315"/>
                    <a:pt x="210" y="316"/>
                  </a:cubicBezTo>
                  <a:cubicBezTo>
                    <a:pt x="210" y="316"/>
                    <a:pt x="210" y="316"/>
                    <a:pt x="210" y="316"/>
                  </a:cubicBezTo>
                  <a:cubicBezTo>
                    <a:pt x="209" y="316"/>
                    <a:pt x="209" y="317"/>
                    <a:pt x="210" y="318"/>
                  </a:cubicBezTo>
                  <a:cubicBezTo>
                    <a:pt x="210" y="318"/>
                    <a:pt x="210" y="318"/>
                    <a:pt x="210" y="319"/>
                  </a:cubicBezTo>
                  <a:cubicBezTo>
                    <a:pt x="210" y="319"/>
                    <a:pt x="210" y="318"/>
                    <a:pt x="209" y="318"/>
                  </a:cubicBezTo>
                  <a:cubicBezTo>
                    <a:pt x="208" y="318"/>
                    <a:pt x="207" y="318"/>
                    <a:pt x="207" y="320"/>
                  </a:cubicBezTo>
                  <a:cubicBezTo>
                    <a:pt x="204" y="320"/>
                    <a:pt x="205" y="323"/>
                    <a:pt x="203" y="324"/>
                  </a:cubicBezTo>
                  <a:cubicBezTo>
                    <a:pt x="203" y="324"/>
                    <a:pt x="203" y="324"/>
                    <a:pt x="203" y="324"/>
                  </a:cubicBezTo>
                  <a:cubicBezTo>
                    <a:pt x="201" y="323"/>
                    <a:pt x="200" y="322"/>
                    <a:pt x="198" y="322"/>
                  </a:cubicBezTo>
                  <a:cubicBezTo>
                    <a:pt x="196" y="319"/>
                    <a:pt x="193" y="320"/>
                    <a:pt x="191" y="320"/>
                  </a:cubicBezTo>
                  <a:cubicBezTo>
                    <a:pt x="186" y="322"/>
                    <a:pt x="182" y="325"/>
                    <a:pt x="178" y="327"/>
                  </a:cubicBezTo>
                  <a:cubicBezTo>
                    <a:pt x="176" y="328"/>
                    <a:pt x="174" y="329"/>
                    <a:pt x="173" y="326"/>
                  </a:cubicBezTo>
                  <a:cubicBezTo>
                    <a:pt x="171" y="322"/>
                    <a:pt x="168" y="323"/>
                    <a:pt x="165" y="325"/>
                  </a:cubicBezTo>
                  <a:cubicBezTo>
                    <a:pt x="161" y="327"/>
                    <a:pt x="157" y="326"/>
                    <a:pt x="153" y="323"/>
                  </a:cubicBezTo>
                  <a:cubicBezTo>
                    <a:pt x="153" y="323"/>
                    <a:pt x="152" y="322"/>
                    <a:pt x="152" y="322"/>
                  </a:cubicBezTo>
                  <a:cubicBezTo>
                    <a:pt x="152" y="321"/>
                    <a:pt x="152" y="321"/>
                    <a:pt x="152" y="321"/>
                  </a:cubicBezTo>
                  <a:cubicBezTo>
                    <a:pt x="153" y="321"/>
                    <a:pt x="153" y="321"/>
                    <a:pt x="153" y="321"/>
                  </a:cubicBezTo>
                  <a:cubicBezTo>
                    <a:pt x="154" y="321"/>
                    <a:pt x="154" y="321"/>
                    <a:pt x="154" y="321"/>
                  </a:cubicBezTo>
                  <a:cubicBezTo>
                    <a:pt x="155" y="324"/>
                    <a:pt x="158" y="324"/>
                    <a:pt x="160" y="324"/>
                  </a:cubicBezTo>
                  <a:close/>
                  <a:moveTo>
                    <a:pt x="94" y="432"/>
                  </a:moveTo>
                  <a:cubicBezTo>
                    <a:pt x="94" y="432"/>
                    <a:pt x="94" y="432"/>
                    <a:pt x="94" y="432"/>
                  </a:cubicBezTo>
                  <a:cubicBezTo>
                    <a:pt x="94" y="432"/>
                    <a:pt x="95" y="432"/>
                    <a:pt x="95" y="433"/>
                  </a:cubicBezTo>
                  <a:cubicBezTo>
                    <a:pt x="94" y="432"/>
                    <a:pt x="94" y="432"/>
                    <a:pt x="94" y="432"/>
                  </a:cubicBezTo>
                  <a:close/>
                  <a:moveTo>
                    <a:pt x="251" y="409"/>
                  </a:moveTo>
                  <a:cubicBezTo>
                    <a:pt x="252" y="409"/>
                    <a:pt x="252" y="409"/>
                    <a:pt x="252" y="409"/>
                  </a:cubicBezTo>
                  <a:cubicBezTo>
                    <a:pt x="252" y="409"/>
                    <a:pt x="252" y="409"/>
                    <a:pt x="252" y="409"/>
                  </a:cubicBezTo>
                  <a:cubicBezTo>
                    <a:pt x="252" y="409"/>
                    <a:pt x="252" y="409"/>
                    <a:pt x="251" y="409"/>
                  </a:cubicBezTo>
                  <a:close/>
                  <a:moveTo>
                    <a:pt x="304" y="420"/>
                  </a:moveTo>
                  <a:cubicBezTo>
                    <a:pt x="294" y="416"/>
                    <a:pt x="285" y="416"/>
                    <a:pt x="276" y="423"/>
                  </a:cubicBezTo>
                  <a:cubicBezTo>
                    <a:pt x="275" y="425"/>
                    <a:pt x="274" y="424"/>
                    <a:pt x="272" y="424"/>
                  </a:cubicBezTo>
                  <a:cubicBezTo>
                    <a:pt x="271" y="424"/>
                    <a:pt x="271" y="424"/>
                    <a:pt x="270" y="425"/>
                  </a:cubicBezTo>
                  <a:cubicBezTo>
                    <a:pt x="270" y="425"/>
                    <a:pt x="270" y="425"/>
                    <a:pt x="270" y="425"/>
                  </a:cubicBezTo>
                  <a:cubicBezTo>
                    <a:pt x="265" y="425"/>
                    <a:pt x="262" y="424"/>
                    <a:pt x="259" y="421"/>
                  </a:cubicBezTo>
                  <a:cubicBezTo>
                    <a:pt x="259" y="420"/>
                    <a:pt x="259" y="419"/>
                    <a:pt x="259" y="419"/>
                  </a:cubicBezTo>
                  <a:cubicBezTo>
                    <a:pt x="258" y="417"/>
                    <a:pt x="257" y="414"/>
                    <a:pt x="259" y="412"/>
                  </a:cubicBezTo>
                  <a:cubicBezTo>
                    <a:pt x="262" y="408"/>
                    <a:pt x="262" y="404"/>
                    <a:pt x="263" y="399"/>
                  </a:cubicBezTo>
                  <a:cubicBezTo>
                    <a:pt x="263" y="399"/>
                    <a:pt x="264" y="399"/>
                    <a:pt x="264" y="399"/>
                  </a:cubicBezTo>
                  <a:cubicBezTo>
                    <a:pt x="267" y="397"/>
                    <a:pt x="267" y="393"/>
                    <a:pt x="269" y="390"/>
                  </a:cubicBezTo>
                  <a:cubicBezTo>
                    <a:pt x="269" y="390"/>
                    <a:pt x="269" y="389"/>
                    <a:pt x="269" y="389"/>
                  </a:cubicBezTo>
                  <a:cubicBezTo>
                    <a:pt x="269" y="389"/>
                    <a:pt x="270" y="388"/>
                    <a:pt x="270" y="388"/>
                  </a:cubicBezTo>
                  <a:cubicBezTo>
                    <a:pt x="271" y="385"/>
                    <a:pt x="273" y="385"/>
                    <a:pt x="276" y="386"/>
                  </a:cubicBezTo>
                  <a:cubicBezTo>
                    <a:pt x="278" y="388"/>
                    <a:pt x="281" y="389"/>
                    <a:pt x="285" y="389"/>
                  </a:cubicBezTo>
                  <a:cubicBezTo>
                    <a:pt x="282" y="392"/>
                    <a:pt x="282" y="395"/>
                    <a:pt x="285" y="396"/>
                  </a:cubicBezTo>
                  <a:cubicBezTo>
                    <a:pt x="286" y="396"/>
                    <a:pt x="286" y="397"/>
                    <a:pt x="286" y="397"/>
                  </a:cubicBezTo>
                  <a:cubicBezTo>
                    <a:pt x="288" y="401"/>
                    <a:pt x="289" y="401"/>
                    <a:pt x="292" y="399"/>
                  </a:cubicBezTo>
                  <a:cubicBezTo>
                    <a:pt x="295" y="398"/>
                    <a:pt x="297" y="396"/>
                    <a:pt x="300" y="396"/>
                  </a:cubicBezTo>
                  <a:cubicBezTo>
                    <a:pt x="301" y="396"/>
                    <a:pt x="303" y="396"/>
                    <a:pt x="303" y="394"/>
                  </a:cubicBezTo>
                  <a:cubicBezTo>
                    <a:pt x="303" y="392"/>
                    <a:pt x="301" y="393"/>
                    <a:pt x="300" y="393"/>
                  </a:cubicBezTo>
                  <a:cubicBezTo>
                    <a:pt x="296" y="393"/>
                    <a:pt x="293" y="392"/>
                    <a:pt x="293" y="388"/>
                  </a:cubicBezTo>
                  <a:cubicBezTo>
                    <a:pt x="296" y="386"/>
                    <a:pt x="298" y="385"/>
                    <a:pt x="302" y="384"/>
                  </a:cubicBezTo>
                  <a:cubicBezTo>
                    <a:pt x="303" y="383"/>
                    <a:pt x="304" y="383"/>
                    <a:pt x="305" y="381"/>
                  </a:cubicBezTo>
                  <a:cubicBezTo>
                    <a:pt x="308" y="381"/>
                    <a:pt x="310" y="380"/>
                    <a:pt x="313" y="381"/>
                  </a:cubicBezTo>
                  <a:cubicBezTo>
                    <a:pt x="312" y="383"/>
                    <a:pt x="309" y="383"/>
                    <a:pt x="310" y="386"/>
                  </a:cubicBezTo>
                  <a:cubicBezTo>
                    <a:pt x="311" y="389"/>
                    <a:pt x="309" y="391"/>
                    <a:pt x="307" y="393"/>
                  </a:cubicBezTo>
                  <a:cubicBezTo>
                    <a:pt x="305" y="395"/>
                    <a:pt x="306" y="397"/>
                    <a:pt x="308" y="398"/>
                  </a:cubicBezTo>
                  <a:cubicBezTo>
                    <a:pt x="309" y="399"/>
                    <a:pt x="310" y="399"/>
                    <a:pt x="312" y="399"/>
                  </a:cubicBezTo>
                  <a:cubicBezTo>
                    <a:pt x="312" y="400"/>
                    <a:pt x="313" y="400"/>
                    <a:pt x="314" y="400"/>
                  </a:cubicBezTo>
                  <a:cubicBezTo>
                    <a:pt x="314" y="400"/>
                    <a:pt x="314" y="400"/>
                    <a:pt x="314" y="400"/>
                  </a:cubicBezTo>
                  <a:cubicBezTo>
                    <a:pt x="315" y="401"/>
                    <a:pt x="315" y="401"/>
                    <a:pt x="315" y="401"/>
                  </a:cubicBezTo>
                  <a:cubicBezTo>
                    <a:pt x="316" y="401"/>
                    <a:pt x="316" y="401"/>
                    <a:pt x="316" y="401"/>
                  </a:cubicBezTo>
                  <a:cubicBezTo>
                    <a:pt x="319" y="404"/>
                    <a:pt x="322" y="407"/>
                    <a:pt x="326" y="409"/>
                  </a:cubicBezTo>
                  <a:cubicBezTo>
                    <a:pt x="327" y="410"/>
                    <a:pt x="329" y="411"/>
                    <a:pt x="331" y="412"/>
                  </a:cubicBezTo>
                  <a:cubicBezTo>
                    <a:pt x="331" y="412"/>
                    <a:pt x="331" y="412"/>
                    <a:pt x="331" y="412"/>
                  </a:cubicBezTo>
                  <a:cubicBezTo>
                    <a:pt x="331" y="412"/>
                    <a:pt x="330" y="412"/>
                    <a:pt x="330" y="412"/>
                  </a:cubicBezTo>
                  <a:cubicBezTo>
                    <a:pt x="330" y="413"/>
                    <a:pt x="331" y="414"/>
                    <a:pt x="332" y="415"/>
                  </a:cubicBezTo>
                  <a:cubicBezTo>
                    <a:pt x="334" y="420"/>
                    <a:pt x="332" y="424"/>
                    <a:pt x="327" y="424"/>
                  </a:cubicBezTo>
                  <a:cubicBezTo>
                    <a:pt x="319" y="424"/>
                    <a:pt x="311" y="424"/>
                    <a:pt x="304" y="420"/>
                  </a:cubicBezTo>
                  <a:close/>
                  <a:moveTo>
                    <a:pt x="137" y="503"/>
                  </a:moveTo>
                  <a:cubicBezTo>
                    <a:pt x="137" y="503"/>
                    <a:pt x="137" y="503"/>
                    <a:pt x="137" y="503"/>
                  </a:cubicBezTo>
                  <a:cubicBezTo>
                    <a:pt x="137" y="503"/>
                    <a:pt x="137" y="503"/>
                    <a:pt x="137" y="503"/>
                  </a:cubicBezTo>
                  <a:cubicBezTo>
                    <a:pt x="137" y="503"/>
                    <a:pt x="137" y="503"/>
                    <a:pt x="137" y="503"/>
                  </a:cubicBezTo>
                  <a:close/>
                  <a:moveTo>
                    <a:pt x="170" y="709"/>
                  </a:moveTo>
                  <a:cubicBezTo>
                    <a:pt x="170" y="709"/>
                    <a:pt x="170" y="709"/>
                    <a:pt x="170" y="709"/>
                  </a:cubicBezTo>
                  <a:cubicBezTo>
                    <a:pt x="170" y="709"/>
                    <a:pt x="170" y="709"/>
                    <a:pt x="170" y="709"/>
                  </a:cubicBezTo>
                  <a:cubicBezTo>
                    <a:pt x="170" y="709"/>
                    <a:pt x="170" y="709"/>
                    <a:pt x="170" y="709"/>
                  </a:cubicBezTo>
                  <a:close/>
                  <a:moveTo>
                    <a:pt x="363" y="672"/>
                  </a:moveTo>
                  <a:cubicBezTo>
                    <a:pt x="363" y="673"/>
                    <a:pt x="363" y="673"/>
                    <a:pt x="362" y="673"/>
                  </a:cubicBezTo>
                  <a:cubicBezTo>
                    <a:pt x="363" y="673"/>
                    <a:pt x="363" y="673"/>
                    <a:pt x="363" y="672"/>
                  </a:cubicBezTo>
                  <a:close/>
                  <a:moveTo>
                    <a:pt x="315" y="513"/>
                  </a:moveTo>
                  <a:cubicBezTo>
                    <a:pt x="315" y="513"/>
                    <a:pt x="315" y="513"/>
                    <a:pt x="315" y="513"/>
                  </a:cubicBezTo>
                  <a:cubicBezTo>
                    <a:pt x="315" y="513"/>
                    <a:pt x="315" y="513"/>
                    <a:pt x="315" y="513"/>
                  </a:cubicBezTo>
                  <a:cubicBezTo>
                    <a:pt x="315" y="513"/>
                    <a:pt x="315" y="513"/>
                    <a:pt x="315" y="5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
              <a:extLst>
                <a:ext uri="{FF2B5EF4-FFF2-40B4-BE49-F238E27FC236}">
                  <a16:creationId xmlns:a16="http://schemas.microsoft.com/office/drawing/2014/main" id="{39B000AD-0BE5-4B8A-9CD8-06A032EF34B4}"/>
                </a:ext>
              </a:extLst>
            </p:cNvPr>
            <p:cNvSpPr>
              <a:spLocks noEditPoints="1"/>
            </p:cNvSpPr>
            <p:nvPr/>
          </p:nvSpPr>
          <p:spPr bwMode="auto">
            <a:xfrm>
              <a:off x="10098088" y="5902325"/>
              <a:ext cx="1244600" cy="1087438"/>
            </a:xfrm>
            <a:custGeom>
              <a:avLst/>
              <a:gdLst>
                <a:gd name="T0" fmla="*/ 233 w 242"/>
                <a:gd name="T1" fmla="*/ 91 h 211"/>
                <a:gd name="T2" fmla="*/ 220 w 242"/>
                <a:gd name="T3" fmla="*/ 70 h 211"/>
                <a:gd name="T4" fmla="*/ 207 w 242"/>
                <a:gd name="T5" fmla="*/ 54 h 211"/>
                <a:gd name="T6" fmla="*/ 204 w 242"/>
                <a:gd name="T7" fmla="*/ 42 h 211"/>
                <a:gd name="T8" fmla="*/ 192 w 242"/>
                <a:gd name="T9" fmla="*/ 17 h 211"/>
                <a:gd name="T10" fmla="*/ 183 w 242"/>
                <a:gd name="T11" fmla="*/ 2 h 211"/>
                <a:gd name="T12" fmla="*/ 172 w 242"/>
                <a:gd name="T13" fmla="*/ 43 h 211"/>
                <a:gd name="T14" fmla="*/ 164 w 242"/>
                <a:gd name="T15" fmla="*/ 40 h 211"/>
                <a:gd name="T16" fmla="*/ 148 w 242"/>
                <a:gd name="T17" fmla="*/ 31 h 211"/>
                <a:gd name="T18" fmla="*/ 151 w 242"/>
                <a:gd name="T19" fmla="*/ 10 h 211"/>
                <a:gd name="T20" fmla="*/ 126 w 242"/>
                <a:gd name="T21" fmla="*/ 1 h 211"/>
                <a:gd name="T22" fmla="*/ 122 w 242"/>
                <a:gd name="T23" fmla="*/ 7 h 211"/>
                <a:gd name="T24" fmla="*/ 102 w 242"/>
                <a:gd name="T25" fmla="*/ 24 h 211"/>
                <a:gd name="T26" fmla="*/ 89 w 242"/>
                <a:gd name="T27" fmla="*/ 18 h 211"/>
                <a:gd name="T28" fmla="*/ 69 w 242"/>
                <a:gd name="T29" fmla="*/ 39 h 211"/>
                <a:gd name="T30" fmla="*/ 49 w 242"/>
                <a:gd name="T31" fmla="*/ 56 h 211"/>
                <a:gd name="T32" fmla="*/ 10 w 242"/>
                <a:gd name="T33" fmla="*/ 70 h 211"/>
                <a:gd name="T34" fmla="*/ 4 w 242"/>
                <a:gd name="T35" fmla="*/ 95 h 211"/>
                <a:gd name="T36" fmla="*/ 1 w 242"/>
                <a:gd name="T37" fmla="*/ 98 h 211"/>
                <a:gd name="T38" fmla="*/ 7 w 242"/>
                <a:gd name="T39" fmla="*/ 145 h 211"/>
                <a:gd name="T40" fmla="*/ 17 w 242"/>
                <a:gd name="T41" fmla="*/ 166 h 211"/>
                <a:gd name="T42" fmla="*/ 53 w 242"/>
                <a:gd name="T43" fmla="*/ 157 h 211"/>
                <a:gd name="T44" fmla="*/ 85 w 242"/>
                <a:gd name="T45" fmla="*/ 144 h 211"/>
                <a:gd name="T46" fmla="*/ 116 w 242"/>
                <a:gd name="T47" fmla="*/ 152 h 211"/>
                <a:gd name="T48" fmla="*/ 130 w 242"/>
                <a:gd name="T49" fmla="*/ 162 h 211"/>
                <a:gd name="T50" fmla="*/ 129 w 242"/>
                <a:gd name="T51" fmla="*/ 170 h 211"/>
                <a:gd name="T52" fmla="*/ 136 w 242"/>
                <a:gd name="T53" fmla="*/ 169 h 211"/>
                <a:gd name="T54" fmla="*/ 140 w 242"/>
                <a:gd name="T55" fmla="*/ 178 h 211"/>
                <a:gd name="T56" fmla="*/ 149 w 242"/>
                <a:gd name="T57" fmla="*/ 202 h 211"/>
                <a:gd name="T58" fmla="*/ 169 w 242"/>
                <a:gd name="T59" fmla="*/ 201 h 211"/>
                <a:gd name="T60" fmla="*/ 184 w 242"/>
                <a:gd name="T61" fmla="*/ 205 h 211"/>
                <a:gd name="T62" fmla="*/ 206 w 242"/>
                <a:gd name="T63" fmla="*/ 182 h 211"/>
                <a:gd name="T64" fmla="*/ 231 w 242"/>
                <a:gd name="T65" fmla="*/ 144 h 211"/>
                <a:gd name="T66" fmla="*/ 240 w 242"/>
                <a:gd name="T67" fmla="*/ 100 h 211"/>
                <a:gd name="T68" fmla="*/ 79 w 242"/>
                <a:gd name="T69" fmla="*/ 64 h 211"/>
                <a:gd name="T70" fmla="*/ 182 w 242"/>
                <a:gd name="T71" fmla="*/ 101 h 211"/>
                <a:gd name="T72" fmla="*/ 182 w 242"/>
                <a:gd name="T73" fmla="*/ 101 h 211"/>
                <a:gd name="T74" fmla="*/ 181 w 242"/>
                <a:gd name="T75" fmla="*/ 78 h 211"/>
                <a:gd name="T76" fmla="*/ 61 w 242"/>
                <a:gd name="T77" fmla="*/ 76 h 211"/>
                <a:gd name="T78" fmla="*/ 60 w 242"/>
                <a:gd name="T79" fmla="*/ 76 h 211"/>
                <a:gd name="T80" fmla="*/ 76 w 242"/>
                <a:gd name="T81" fmla="*/ 116 h 211"/>
                <a:gd name="T82" fmla="*/ 57 w 242"/>
                <a:gd name="T83" fmla="*/ 89 h 211"/>
                <a:gd name="T84" fmla="*/ 86 w 242"/>
                <a:gd name="T85" fmla="*/ 104 h 211"/>
                <a:gd name="T86" fmla="*/ 106 w 242"/>
                <a:gd name="T87" fmla="*/ 112 h 211"/>
                <a:gd name="T88" fmla="*/ 148 w 242"/>
                <a:gd name="T89" fmla="*/ 112 h 211"/>
                <a:gd name="T90" fmla="*/ 148 w 242"/>
                <a:gd name="T91" fmla="*/ 112 h 211"/>
                <a:gd name="T92" fmla="*/ 147 w 242"/>
                <a:gd name="T93" fmla="*/ 128 h 211"/>
                <a:gd name="T94" fmla="*/ 149 w 242"/>
                <a:gd name="T95" fmla="*/ 138 h 211"/>
                <a:gd name="T96" fmla="*/ 149 w 242"/>
                <a:gd name="T97" fmla="*/ 138 h 211"/>
                <a:gd name="T98" fmla="*/ 78 w 242"/>
                <a:gd name="T99" fmla="*/ 91 h 211"/>
                <a:gd name="T100" fmla="*/ 68 w 242"/>
                <a:gd name="T101" fmla="*/ 131 h 211"/>
                <a:gd name="T102" fmla="*/ 113 w 242"/>
                <a:gd name="T103" fmla="*/ 113 h 211"/>
                <a:gd name="T104" fmla="*/ 113 w 242"/>
                <a:gd name="T105" fmla="*/ 113 h 211"/>
                <a:gd name="T106" fmla="*/ 139 w 242"/>
                <a:gd name="T107" fmla="*/ 153 h 211"/>
                <a:gd name="T108" fmla="*/ 165 w 242"/>
                <a:gd name="T109" fmla="*/ 139 h 211"/>
                <a:gd name="T110" fmla="*/ 183 w 242"/>
                <a:gd name="T111" fmla="*/ 156 h 211"/>
                <a:gd name="T112" fmla="*/ 197 w 242"/>
                <a:gd name="T113" fmla="*/ 52 h 211"/>
                <a:gd name="T114" fmla="*/ 197 w 242"/>
                <a:gd name="T115" fmla="*/ 52 h 211"/>
                <a:gd name="T116" fmla="*/ 151 w 242"/>
                <a:gd name="T117" fmla="*/ 152 h 211"/>
                <a:gd name="T118" fmla="*/ 176 w 242"/>
                <a:gd name="T119" fmla="*/ 157 h 211"/>
                <a:gd name="T120" fmla="*/ 178 w 242"/>
                <a:gd name="T121" fmla="*/ 53 h 211"/>
                <a:gd name="T122" fmla="*/ 178 w 242"/>
                <a:gd name="T123" fmla="*/ 53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2" h="211">
                  <a:moveTo>
                    <a:pt x="238" y="97"/>
                  </a:moveTo>
                  <a:cubicBezTo>
                    <a:pt x="237" y="98"/>
                    <a:pt x="236" y="96"/>
                    <a:pt x="235" y="96"/>
                  </a:cubicBezTo>
                  <a:cubicBezTo>
                    <a:pt x="235" y="94"/>
                    <a:pt x="234" y="93"/>
                    <a:pt x="233" y="91"/>
                  </a:cubicBezTo>
                  <a:cubicBezTo>
                    <a:pt x="230" y="88"/>
                    <a:pt x="227" y="85"/>
                    <a:pt x="228" y="80"/>
                  </a:cubicBezTo>
                  <a:cubicBezTo>
                    <a:pt x="228" y="79"/>
                    <a:pt x="227" y="79"/>
                    <a:pt x="227" y="78"/>
                  </a:cubicBezTo>
                  <a:cubicBezTo>
                    <a:pt x="222" y="75"/>
                    <a:pt x="222" y="74"/>
                    <a:pt x="220" y="70"/>
                  </a:cubicBezTo>
                  <a:cubicBezTo>
                    <a:pt x="220" y="69"/>
                    <a:pt x="220" y="69"/>
                    <a:pt x="219" y="68"/>
                  </a:cubicBezTo>
                  <a:cubicBezTo>
                    <a:pt x="219" y="64"/>
                    <a:pt x="216" y="60"/>
                    <a:pt x="212" y="58"/>
                  </a:cubicBezTo>
                  <a:cubicBezTo>
                    <a:pt x="210" y="57"/>
                    <a:pt x="209" y="56"/>
                    <a:pt x="207" y="54"/>
                  </a:cubicBezTo>
                  <a:cubicBezTo>
                    <a:pt x="206" y="54"/>
                    <a:pt x="205" y="53"/>
                    <a:pt x="205" y="51"/>
                  </a:cubicBezTo>
                  <a:cubicBezTo>
                    <a:pt x="205" y="49"/>
                    <a:pt x="206" y="47"/>
                    <a:pt x="204" y="45"/>
                  </a:cubicBezTo>
                  <a:cubicBezTo>
                    <a:pt x="204" y="44"/>
                    <a:pt x="204" y="43"/>
                    <a:pt x="204" y="42"/>
                  </a:cubicBezTo>
                  <a:cubicBezTo>
                    <a:pt x="201" y="37"/>
                    <a:pt x="201" y="32"/>
                    <a:pt x="201" y="27"/>
                  </a:cubicBezTo>
                  <a:cubicBezTo>
                    <a:pt x="200" y="24"/>
                    <a:pt x="199" y="21"/>
                    <a:pt x="195" y="21"/>
                  </a:cubicBezTo>
                  <a:cubicBezTo>
                    <a:pt x="193" y="21"/>
                    <a:pt x="192" y="19"/>
                    <a:pt x="192" y="17"/>
                  </a:cubicBezTo>
                  <a:cubicBezTo>
                    <a:pt x="192" y="12"/>
                    <a:pt x="190" y="7"/>
                    <a:pt x="188" y="2"/>
                  </a:cubicBezTo>
                  <a:cubicBezTo>
                    <a:pt x="188" y="1"/>
                    <a:pt x="188" y="0"/>
                    <a:pt x="186" y="0"/>
                  </a:cubicBezTo>
                  <a:cubicBezTo>
                    <a:pt x="185" y="0"/>
                    <a:pt x="184" y="1"/>
                    <a:pt x="183" y="2"/>
                  </a:cubicBezTo>
                  <a:cubicBezTo>
                    <a:pt x="181" y="8"/>
                    <a:pt x="179" y="15"/>
                    <a:pt x="179" y="21"/>
                  </a:cubicBezTo>
                  <a:cubicBezTo>
                    <a:pt x="178" y="28"/>
                    <a:pt x="176" y="34"/>
                    <a:pt x="174" y="40"/>
                  </a:cubicBezTo>
                  <a:cubicBezTo>
                    <a:pt x="174" y="41"/>
                    <a:pt x="173" y="42"/>
                    <a:pt x="172" y="43"/>
                  </a:cubicBezTo>
                  <a:cubicBezTo>
                    <a:pt x="171" y="43"/>
                    <a:pt x="171" y="44"/>
                    <a:pt x="171" y="44"/>
                  </a:cubicBezTo>
                  <a:cubicBezTo>
                    <a:pt x="170" y="44"/>
                    <a:pt x="170" y="44"/>
                    <a:pt x="170" y="44"/>
                  </a:cubicBezTo>
                  <a:cubicBezTo>
                    <a:pt x="167" y="44"/>
                    <a:pt x="165" y="43"/>
                    <a:pt x="164" y="40"/>
                  </a:cubicBezTo>
                  <a:cubicBezTo>
                    <a:pt x="163" y="39"/>
                    <a:pt x="163" y="38"/>
                    <a:pt x="161" y="38"/>
                  </a:cubicBezTo>
                  <a:cubicBezTo>
                    <a:pt x="160" y="38"/>
                    <a:pt x="158" y="38"/>
                    <a:pt x="157" y="37"/>
                  </a:cubicBezTo>
                  <a:cubicBezTo>
                    <a:pt x="155" y="34"/>
                    <a:pt x="151" y="32"/>
                    <a:pt x="148" y="31"/>
                  </a:cubicBezTo>
                  <a:cubicBezTo>
                    <a:pt x="143" y="27"/>
                    <a:pt x="143" y="23"/>
                    <a:pt x="146" y="18"/>
                  </a:cubicBezTo>
                  <a:cubicBezTo>
                    <a:pt x="146" y="17"/>
                    <a:pt x="147" y="16"/>
                    <a:pt x="148" y="15"/>
                  </a:cubicBezTo>
                  <a:cubicBezTo>
                    <a:pt x="150" y="14"/>
                    <a:pt x="150" y="12"/>
                    <a:pt x="151" y="10"/>
                  </a:cubicBezTo>
                  <a:cubicBezTo>
                    <a:pt x="152" y="7"/>
                    <a:pt x="151" y="6"/>
                    <a:pt x="148" y="6"/>
                  </a:cubicBezTo>
                  <a:cubicBezTo>
                    <a:pt x="141" y="7"/>
                    <a:pt x="135" y="6"/>
                    <a:pt x="129" y="2"/>
                  </a:cubicBezTo>
                  <a:cubicBezTo>
                    <a:pt x="128" y="2"/>
                    <a:pt x="127" y="1"/>
                    <a:pt x="126" y="1"/>
                  </a:cubicBezTo>
                  <a:cubicBezTo>
                    <a:pt x="125" y="0"/>
                    <a:pt x="124" y="0"/>
                    <a:pt x="123" y="1"/>
                  </a:cubicBezTo>
                  <a:cubicBezTo>
                    <a:pt x="123" y="2"/>
                    <a:pt x="124" y="3"/>
                    <a:pt x="124" y="3"/>
                  </a:cubicBezTo>
                  <a:cubicBezTo>
                    <a:pt x="126" y="6"/>
                    <a:pt x="125" y="7"/>
                    <a:pt x="122" y="7"/>
                  </a:cubicBezTo>
                  <a:cubicBezTo>
                    <a:pt x="120" y="7"/>
                    <a:pt x="118" y="7"/>
                    <a:pt x="116" y="8"/>
                  </a:cubicBezTo>
                  <a:cubicBezTo>
                    <a:pt x="111" y="11"/>
                    <a:pt x="108" y="16"/>
                    <a:pt x="106" y="20"/>
                  </a:cubicBezTo>
                  <a:cubicBezTo>
                    <a:pt x="105" y="22"/>
                    <a:pt x="107" y="25"/>
                    <a:pt x="102" y="24"/>
                  </a:cubicBezTo>
                  <a:cubicBezTo>
                    <a:pt x="100" y="24"/>
                    <a:pt x="98" y="24"/>
                    <a:pt x="96" y="22"/>
                  </a:cubicBezTo>
                  <a:cubicBezTo>
                    <a:pt x="96" y="21"/>
                    <a:pt x="95" y="20"/>
                    <a:pt x="94" y="19"/>
                  </a:cubicBezTo>
                  <a:cubicBezTo>
                    <a:pt x="93" y="18"/>
                    <a:pt x="91" y="18"/>
                    <a:pt x="89" y="18"/>
                  </a:cubicBezTo>
                  <a:cubicBezTo>
                    <a:pt x="83" y="21"/>
                    <a:pt x="76" y="24"/>
                    <a:pt x="74" y="32"/>
                  </a:cubicBezTo>
                  <a:cubicBezTo>
                    <a:pt x="74" y="33"/>
                    <a:pt x="74" y="34"/>
                    <a:pt x="73" y="34"/>
                  </a:cubicBezTo>
                  <a:cubicBezTo>
                    <a:pt x="69" y="33"/>
                    <a:pt x="70" y="37"/>
                    <a:pt x="69" y="39"/>
                  </a:cubicBezTo>
                  <a:cubicBezTo>
                    <a:pt x="65" y="36"/>
                    <a:pt x="64" y="36"/>
                    <a:pt x="61" y="39"/>
                  </a:cubicBezTo>
                  <a:cubicBezTo>
                    <a:pt x="60" y="40"/>
                    <a:pt x="60" y="41"/>
                    <a:pt x="60" y="43"/>
                  </a:cubicBezTo>
                  <a:cubicBezTo>
                    <a:pt x="59" y="48"/>
                    <a:pt x="53" y="55"/>
                    <a:pt x="49" y="56"/>
                  </a:cubicBezTo>
                  <a:cubicBezTo>
                    <a:pt x="42" y="57"/>
                    <a:pt x="35" y="59"/>
                    <a:pt x="29" y="62"/>
                  </a:cubicBezTo>
                  <a:cubicBezTo>
                    <a:pt x="26" y="62"/>
                    <a:pt x="23" y="62"/>
                    <a:pt x="21" y="64"/>
                  </a:cubicBezTo>
                  <a:cubicBezTo>
                    <a:pt x="18" y="66"/>
                    <a:pt x="14" y="69"/>
                    <a:pt x="10" y="70"/>
                  </a:cubicBezTo>
                  <a:cubicBezTo>
                    <a:pt x="6" y="72"/>
                    <a:pt x="6" y="74"/>
                    <a:pt x="6" y="77"/>
                  </a:cubicBezTo>
                  <a:cubicBezTo>
                    <a:pt x="6" y="79"/>
                    <a:pt x="5" y="80"/>
                    <a:pt x="5" y="82"/>
                  </a:cubicBezTo>
                  <a:cubicBezTo>
                    <a:pt x="3" y="86"/>
                    <a:pt x="2" y="90"/>
                    <a:pt x="4" y="95"/>
                  </a:cubicBezTo>
                  <a:cubicBezTo>
                    <a:pt x="5" y="96"/>
                    <a:pt x="5" y="97"/>
                    <a:pt x="5" y="98"/>
                  </a:cubicBezTo>
                  <a:cubicBezTo>
                    <a:pt x="5" y="99"/>
                    <a:pt x="5" y="99"/>
                    <a:pt x="5" y="99"/>
                  </a:cubicBezTo>
                  <a:cubicBezTo>
                    <a:pt x="3" y="99"/>
                    <a:pt x="3" y="97"/>
                    <a:pt x="1" y="98"/>
                  </a:cubicBezTo>
                  <a:cubicBezTo>
                    <a:pt x="1" y="99"/>
                    <a:pt x="2" y="101"/>
                    <a:pt x="1" y="102"/>
                  </a:cubicBezTo>
                  <a:cubicBezTo>
                    <a:pt x="4" y="105"/>
                    <a:pt x="2" y="110"/>
                    <a:pt x="4" y="114"/>
                  </a:cubicBezTo>
                  <a:cubicBezTo>
                    <a:pt x="7" y="124"/>
                    <a:pt x="6" y="135"/>
                    <a:pt x="7" y="145"/>
                  </a:cubicBezTo>
                  <a:cubicBezTo>
                    <a:pt x="6" y="148"/>
                    <a:pt x="4" y="152"/>
                    <a:pt x="2" y="154"/>
                  </a:cubicBezTo>
                  <a:cubicBezTo>
                    <a:pt x="1" y="155"/>
                    <a:pt x="0" y="156"/>
                    <a:pt x="1" y="158"/>
                  </a:cubicBezTo>
                  <a:cubicBezTo>
                    <a:pt x="3" y="163"/>
                    <a:pt x="12" y="168"/>
                    <a:pt x="17" y="166"/>
                  </a:cubicBezTo>
                  <a:cubicBezTo>
                    <a:pt x="20" y="164"/>
                    <a:pt x="24" y="163"/>
                    <a:pt x="26" y="161"/>
                  </a:cubicBezTo>
                  <a:cubicBezTo>
                    <a:pt x="31" y="158"/>
                    <a:pt x="35" y="157"/>
                    <a:pt x="41" y="158"/>
                  </a:cubicBezTo>
                  <a:cubicBezTo>
                    <a:pt x="45" y="159"/>
                    <a:pt x="49" y="160"/>
                    <a:pt x="53" y="157"/>
                  </a:cubicBezTo>
                  <a:cubicBezTo>
                    <a:pt x="56" y="153"/>
                    <a:pt x="61" y="151"/>
                    <a:pt x="65" y="148"/>
                  </a:cubicBezTo>
                  <a:cubicBezTo>
                    <a:pt x="66" y="147"/>
                    <a:pt x="67" y="147"/>
                    <a:pt x="69" y="147"/>
                  </a:cubicBezTo>
                  <a:cubicBezTo>
                    <a:pt x="75" y="147"/>
                    <a:pt x="80" y="146"/>
                    <a:pt x="85" y="144"/>
                  </a:cubicBezTo>
                  <a:cubicBezTo>
                    <a:pt x="90" y="142"/>
                    <a:pt x="96" y="141"/>
                    <a:pt x="102" y="144"/>
                  </a:cubicBezTo>
                  <a:cubicBezTo>
                    <a:pt x="105" y="145"/>
                    <a:pt x="108" y="147"/>
                    <a:pt x="111" y="148"/>
                  </a:cubicBezTo>
                  <a:cubicBezTo>
                    <a:pt x="114" y="149"/>
                    <a:pt x="115" y="150"/>
                    <a:pt x="116" y="152"/>
                  </a:cubicBezTo>
                  <a:cubicBezTo>
                    <a:pt x="117" y="157"/>
                    <a:pt x="120" y="162"/>
                    <a:pt x="120" y="167"/>
                  </a:cubicBezTo>
                  <a:cubicBezTo>
                    <a:pt x="120" y="169"/>
                    <a:pt x="122" y="170"/>
                    <a:pt x="123" y="168"/>
                  </a:cubicBezTo>
                  <a:cubicBezTo>
                    <a:pt x="126" y="166"/>
                    <a:pt x="128" y="164"/>
                    <a:pt x="130" y="162"/>
                  </a:cubicBezTo>
                  <a:cubicBezTo>
                    <a:pt x="132" y="160"/>
                    <a:pt x="133" y="158"/>
                    <a:pt x="136" y="157"/>
                  </a:cubicBezTo>
                  <a:cubicBezTo>
                    <a:pt x="137" y="157"/>
                    <a:pt x="137" y="158"/>
                    <a:pt x="136" y="158"/>
                  </a:cubicBezTo>
                  <a:cubicBezTo>
                    <a:pt x="133" y="162"/>
                    <a:pt x="133" y="167"/>
                    <a:pt x="129" y="170"/>
                  </a:cubicBezTo>
                  <a:cubicBezTo>
                    <a:pt x="128" y="171"/>
                    <a:pt x="128" y="172"/>
                    <a:pt x="128" y="173"/>
                  </a:cubicBezTo>
                  <a:cubicBezTo>
                    <a:pt x="129" y="174"/>
                    <a:pt x="130" y="173"/>
                    <a:pt x="131" y="173"/>
                  </a:cubicBezTo>
                  <a:cubicBezTo>
                    <a:pt x="133" y="172"/>
                    <a:pt x="134" y="170"/>
                    <a:pt x="136" y="169"/>
                  </a:cubicBezTo>
                  <a:cubicBezTo>
                    <a:pt x="136" y="170"/>
                    <a:pt x="137" y="170"/>
                    <a:pt x="137" y="171"/>
                  </a:cubicBezTo>
                  <a:cubicBezTo>
                    <a:pt x="137" y="173"/>
                    <a:pt x="136" y="174"/>
                    <a:pt x="136" y="176"/>
                  </a:cubicBezTo>
                  <a:cubicBezTo>
                    <a:pt x="135" y="178"/>
                    <a:pt x="139" y="177"/>
                    <a:pt x="140" y="178"/>
                  </a:cubicBezTo>
                  <a:cubicBezTo>
                    <a:pt x="140" y="179"/>
                    <a:pt x="140" y="179"/>
                    <a:pt x="140" y="179"/>
                  </a:cubicBezTo>
                  <a:cubicBezTo>
                    <a:pt x="140" y="182"/>
                    <a:pt x="142" y="184"/>
                    <a:pt x="141" y="187"/>
                  </a:cubicBezTo>
                  <a:cubicBezTo>
                    <a:pt x="139" y="194"/>
                    <a:pt x="142" y="200"/>
                    <a:pt x="149" y="202"/>
                  </a:cubicBezTo>
                  <a:cubicBezTo>
                    <a:pt x="152" y="203"/>
                    <a:pt x="155" y="204"/>
                    <a:pt x="157" y="206"/>
                  </a:cubicBezTo>
                  <a:cubicBezTo>
                    <a:pt x="158" y="208"/>
                    <a:pt x="159" y="208"/>
                    <a:pt x="161" y="207"/>
                  </a:cubicBezTo>
                  <a:cubicBezTo>
                    <a:pt x="164" y="206"/>
                    <a:pt x="166" y="203"/>
                    <a:pt x="169" y="201"/>
                  </a:cubicBezTo>
                  <a:cubicBezTo>
                    <a:pt x="168" y="205"/>
                    <a:pt x="170" y="207"/>
                    <a:pt x="172" y="209"/>
                  </a:cubicBezTo>
                  <a:cubicBezTo>
                    <a:pt x="173" y="211"/>
                    <a:pt x="175" y="211"/>
                    <a:pt x="177" y="210"/>
                  </a:cubicBezTo>
                  <a:cubicBezTo>
                    <a:pt x="179" y="208"/>
                    <a:pt x="182" y="207"/>
                    <a:pt x="184" y="205"/>
                  </a:cubicBezTo>
                  <a:cubicBezTo>
                    <a:pt x="186" y="203"/>
                    <a:pt x="189" y="202"/>
                    <a:pt x="192" y="202"/>
                  </a:cubicBezTo>
                  <a:cubicBezTo>
                    <a:pt x="198" y="202"/>
                    <a:pt x="199" y="201"/>
                    <a:pt x="201" y="194"/>
                  </a:cubicBezTo>
                  <a:cubicBezTo>
                    <a:pt x="202" y="190"/>
                    <a:pt x="203" y="185"/>
                    <a:pt x="206" y="182"/>
                  </a:cubicBezTo>
                  <a:cubicBezTo>
                    <a:pt x="211" y="176"/>
                    <a:pt x="213" y="169"/>
                    <a:pt x="217" y="163"/>
                  </a:cubicBezTo>
                  <a:cubicBezTo>
                    <a:pt x="218" y="161"/>
                    <a:pt x="220" y="160"/>
                    <a:pt x="222" y="158"/>
                  </a:cubicBezTo>
                  <a:cubicBezTo>
                    <a:pt x="226" y="155"/>
                    <a:pt x="229" y="150"/>
                    <a:pt x="231" y="144"/>
                  </a:cubicBezTo>
                  <a:cubicBezTo>
                    <a:pt x="232" y="140"/>
                    <a:pt x="233" y="136"/>
                    <a:pt x="235" y="133"/>
                  </a:cubicBezTo>
                  <a:cubicBezTo>
                    <a:pt x="237" y="128"/>
                    <a:pt x="239" y="124"/>
                    <a:pt x="238" y="119"/>
                  </a:cubicBezTo>
                  <a:cubicBezTo>
                    <a:pt x="236" y="112"/>
                    <a:pt x="238" y="106"/>
                    <a:pt x="240" y="100"/>
                  </a:cubicBezTo>
                  <a:cubicBezTo>
                    <a:pt x="240" y="98"/>
                    <a:pt x="242" y="95"/>
                    <a:pt x="238" y="97"/>
                  </a:cubicBezTo>
                  <a:close/>
                  <a:moveTo>
                    <a:pt x="80" y="63"/>
                  </a:moveTo>
                  <a:cubicBezTo>
                    <a:pt x="80" y="63"/>
                    <a:pt x="80" y="64"/>
                    <a:pt x="79" y="64"/>
                  </a:cubicBezTo>
                  <a:cubicBezTo>
                    <a:pt x="78" y="64"/>
                    <a:pt x="78" y="64"/>
                    <a:pt x="77" y="64"/>
                  </a:cubicBezTo>
                  <a:cubicBezTo>
                    <a:pt x="79" y="64"/>
                    <a:pt x="80" y="63"/>
                    <a:pt x="80" y="63"/>
                  </a:cubicBezTo>
                  <a:close/>
                  <a:moveTo>
                    <a:pt x="182" y="101"/>
                  </a:moveTo>
                  <a:cubicBezTo>
                    <a:pt x="182" y="101"/>
                    <a:pt x="182" y="101"/>
                    <a:pt x="182" y="101"/>
                  </a:cubicBezTo>
                  <a:cubicBezTo>
                    <a:pt x="182" y="101"/>
                    <a:pt x="182" y="101"/>
                    <a:pt x="182" y="101"/>
                  </a:cubicBezTo>
                  <a:cubicBezTo>
                    <a:pt x="182" y="101"/>
                    <a:pt x="182" y="101"/>
                    <a:pt x="182" y="101"/>
                  </a:cubicBezTo>
                  <a:close/>
                  <a:moveTo>
                    <a:pt x="180" y="78"/>
                  </a:moveTo>
                  <a:cubicBezTo>
                    <a:pt x="180" y="78"/>
                    <a:pt x="180" y="78"/>
                    <a:pt x="180" y="78"/>
                  </a:cubicBezTo>
                  <a:cubicBezTo>
                    <a:pt x="180" y="78"/>
                    <a:pt x="181" y="78"/>
                    <a:pt x="181" y="78"/>
                  </a:cubicBezTo>
                  <a:cubicBezTo>
                    <a:pt x="181" y="78"/>
                    <a:pt x="181" y="78"/>
                    <a:pt x="180" y="78"/>
                  </a:cubicBezTo>
                  <a:close/>
                  <a:moveTo>
                    <a:pt x="60" y="76"/>
                  </a:moveTo>
                  <a:cubicBezTo>
                    <a:pt x="60" y="76"/>
                    <a:pt x="60" y="76"/>
                    <a:pt x="61" y="76"/>
                  </a:cubicBezTo>
                  <a:cubicBezTo>
                    <a:pt x="60" y="76"/>
                    <a:pt x="60" y="76"/>
                    <a:pt x="60" y="76"/>
                  </a:cubicBezTo>
                  <a:cubicBezTo>
                    <a:pt x="60" y="76"/>
                    <a:pt x="60" y="76"/>
                    <a:pt x="60" y="76"/>
                  </a:cubicBezTo>
                  <a:cubicBezTo>
                    <a:pt x="60" y="76"/>
                    <a:pt x="60" y="76"/>
                    <a:pt x="60" y="76"/>
                  </a:cubicBezTo>
                  <a:close/>
                  <a:moveTo>
                    <a:pt x="76" y="118"/>
                  </a:moveTo>
                  <a:cubicBezTo>
                    <a:pt x="76" y="119"/>
                    <a:pt x="75" y="119"/>
                    <a:pt x="74" y="118"/>
                  </a:cubicBezTo>
                  <a:cubicBezTo>
                    <a:pt x="75" y="118"/>
                    <a:pt x="75" y="117"/>
                    <a:pt x="76" y="116"/>
                  </a:cubicBezTo>
                  <a:cubicBezTo>
                    <a:pt x="77" y="117"/>
                    <a:pt x="77" y="118"/>
                    <a:pt x="76" y="118"/>
                  </a:cubicBezTo>
                  <a:close/>
                  <a:moveTo>
                    <a:pt x="57" y="90"/>
                  </a:moveTo>
                  <a:cubicBezTo>
                    <a:pt x="57" y="89"/>
                    <a:pt x="57" y="89"/>
                    <a:pt x="57" y="89"/>
                  </a:cubicBezTo>
                  <a:cubicBezTo>
                    <a:pt x="57" y="89"/>
                    <a:pt x="57" y="89"/>
                    <a:pt x="57" y="89"/>
                  </a:cubicBezTo>
                  <a:cubicBezTo>
                    <a:pt x="57" y="89"/>
                    <a:pt x="57" y="90"/>
                    <a:pt x="57" y="90"/>
                  </a:cubicBezTo>
                  <a:close/>
                  <a:moveTo>
                    <a:pt x="86" y="104"/>
                  </a:moveTo>
                  <a:cubicBezTo>
                    <a:pt x="86" y="105"/>
                    <a:pt x="86" y="105"/>
                    <a:pt x="85" y="105"/>
                  </a:cubicBezTo>
                  <a:cubicBezTo>
                    <a:pt x="86" y="105"/>
                    <a:pt x="86" y="105"/>
                    <a:pt x="86" y="104"/>
                  </a:cubicBezTo>
                  <a:close/>
                  <a:moveTo>
                    <a:pt x="106" y="112"/>
                  </a:moveTo>
                  <a:cubicBezTo>
                    <a:pt x="106" y="112"/>
                    <a:pt x="106" y="112"/>
                    <a:pt x="107" y="112"/>
                  </a:cubicBezTo>
                  <a:cubicBezTo>
                    <a:pt x="106" y="112"/>
                    <a:pt x="106" y="112"/>
                    <a:pt x="106" y="112"/>
                  </a:cubicBezTo>
                  <a:close/>
                  <a:moveTo>
                    <a:pt x="148" y="112"/>
                  </a:moveTo>
                  <a:cubicBezTo>
                    <a:pt x="148" y="112"/>
                    <a:pt x="148" y="112"/>
                    <a:pt x="148" y="112"/>
                  </a:cubicBezTo>
                  <a:cubicBezTo>
                    <a:pt x="148" y="112"/>
                    <a:pt x="148" y="112"/>
                    <a:pt x="148" y="112"/>
                  </a:cubicBezTo>
                  <a:cubicBezTo>
                    <a:pt x="148" y="112"/>
                    <a:pt x="148" y="112"/>
                    <a:pt x="148" y="112"/>
                  </a:cubicBezTo>
                  <a:close/>
                  <a:moveTo>
                    <a:pt x="147" y="128"/>
                  </a:moveTo>
                  <a:cubicBezTo>
                    <a:pt x="147" y="128"/>
                    <a:pt x="147" y="128"/>
                    <a:pt x="147" y="128"/>
                  </a:cubicBezTo>
                  <a:cubicBezTo>
                    <a:pt x="147" y="128"/>
                    <a:pt x="147" y="128"/>
                    <a:pt x="147" y="128"/>
                  </a:cubicBezTo>
                  <a:cubicBezTo>
                    <a:pt x="147" y="128"/>
                    <a:pt x="147" y="128"/>
                    <a:pt x="147" y="128"/>
                  </a:cubicBezTo>
                  <a:cubicBezTo>
                    <a:pt x="147" y="128"/>
                    <a:pt x="147" y="128"/>
                    <a:pt x="147" y="128"/>
                  </a:cubicBezTo>
                  <a:close/>
                  <a:moveTo>
                    <a:pt x="149" y="138"/>
                  </a:moveTo>
                  <a:cubicBezTo>
                    <a:pt x="149" y="138"/>
                    <a:pt x="149" y="138"/>
                    <a:pt x="149" y="137"/>
                  </a:cubicBezTo>
                  <a:cubicBezTo>
                    <a:pt x="149" y="138"/>
                    <a:pt x="149" y="138"/>
                    <a:pt x="149" y="138"/>
                  </a:cubicBezTo>
                  <a:cubicBezTo>
                    <a:pt x="149" y="138"/>
                    <a:pt x="149" y="138"/>
                    <a:pt x="149" y="138"/>
                  </a:cubicBezTo>
                  <a:cubicBezTo>
                    <a:pt x="149" y="138"/>
                    <a:pt x="149" y="138"/>
                    <a:pt x="149" y="138"/>
                  </a:cubicBezTo>
                  <a:close/>
                  <a:moveTo>
                    <a:pt x="78" y="92"/>
                  </a:moveTo>
                  <a:cubicBezTo>
                    <a:pt x="78" y="91"/>
                    <a:pt x="78" y="91"/>
                    <a:pt x="78" y="91"/>
                  </a:cubicBezTo>
                  <a:cubicBezTo>
                    <a:pt x="78" y="91"/>
                    <a:pt x="78" y="92"/>
                    <a:pt x="78" y="92"/>
                  </a:cubicBezTo>
                  <a:close/>
                  <a:moveTo>
                    <a:pt x="68" y="131"/>
                  </a:moveTo>
                  <a:cubicBezTo>
                    <a:pt x="68" y="131"/>
                    <a:pt x="68" y="131"/>
                    <a:pt x="68" y="131"/>
                  </a:cubicBezTo>
                  <a:cubicBezTo>
                    <a:pt x="68" y="131"/>
                    <a:pt x="68" y="131"/>
                    <a:pt x="68" y="130"/>
                  </a:cubicBezTo>
                  <a:cubicBezTo>
                    <a:pt x="68" y="131"/>
                    <a:pt x="68" y="131"/>
                    <a:pt x="68" y="131"/>
                  </a:cubicBezTo>
                  <a:close/>
                  <a:moveTo>
                    <a:pt x="113" y="113"/>
                  </a:moveTo>
                  <a:cubicBezTo>
                    <a:pt x="113" y="113"/>
                    <a:pt x="113" y="113"/>
                    <a:pt x="113" y="113"/>
                  </a:cubicBezTo>
                  <a:cubicBezTo>
                    <a:pt x="113" y="113"/>
                    <a:pt x="113" y="113"/>
                    <a:pt x="113" y="113"/>
                  </a:cubicBezTo>
                  <a:cubicBezTo>
                    <a:pt x="113" y="113"/>
                    <a:pt x="113" y="113"/>
                    <a:pt x="113" y="113"/>
                  </a:cubicBezTo>
                  <a:close/>
                  <a:moveTo>
                    <a:pt x="139" y="153"/>
                  </a:moveTo>
                  <a:cubicBezTo>
                    <a:pt x="139" y="153"/>
                    <a:pt x="139" y="153"/>
                    <a:pt x="139" y="153"/>
                  </a:cubicBezTo>
                  <a:cubicBezTo>
                    <a:pt x="139" y="153"/>
                    <a:pt x="139" y="153"/>
                    <a:pt x="139" y="153"/>
                  </a:cubicBezTo>
                  <a:cubicBezTo>
                    <a:pt x="139" y="153"/>
                    <a:pt x="139" y="153"/>
                    <a:pt x="139" y="153"/>
                  </a:cubicBezTo>
                  <a:close/>
                  <a:moveTo>
                    <a:pt x="165" y="140"/>
                  </a:moveTo>
                  <a:cubicBezTo>
                    <a:pt x="165" y="140"/>
                    <a:pt x="165" y="139"/>
                    <a:pt x="165" y="139"/>
                  </a:cubicBezTo>
                  <a:cubicBezTo>
                    <a:pt x="166" y="139"/>
                    <a:pt x="166" y="140"/>
                    <a:pt x="165" y="140"/>
                  </a:cubicBezTo>
                  <a:close/>
                  <a:moveTo>
                    <a:pt x="183" y="155"/>
                  </a:moveTo>
                  <a:cubicBezTo>
                    <a:pt x="183" y="156"/>
                    <a:pt x="183" y="156"/>
                    <a:pt x="183" y="156"/>
                  </a:cubicBezTo>
                  <a:cubicBezTo>
                    <a:pt x="182" y="156"/>
                    <a:pt x="182" y="156"/>
                    <a:pt x="182" y="156"/>
                  </a:cubicBezTo>
                  <a:cubicBezTo>
                    <a:pt x="182" y="156"/>
                    <a:pt x="183" y="156"/>
                    <a:pt x="183" y="155"/>
                  </a:cubicBezTo>
                  <a:close/>
                  <a:moveTo>
                    <a:pt x="197" y="52"/>
                  </a:moveTo>
                  <a:cubicBezTo>
                    <a:pt x="197" y="52"/>
                    <a:pt x="197" y="52"/>
                    <a:pt x="197" y="52"/>
                  </a:cubicBezTo>
                  <a:cubicBezTo>
                    <a:pt x="198" y="52"/>
                    <a:pt x="198" y="52"/>
                    <a:pt x="198" y="52"/>
                  </a:cubicBezTo>
                  <a:cubicBezTo>
                    <a:pt x="198" y="52"/>
                    <a:pt x="197" y="52"/>
                    <a:pt x="197" y="52"/>
                  </a:cubicBezTo>
                  <a:close/>
                  <a:moveTo>
                    <a:pt x="151" y="152"/>
                  </a:moveTo>
                  <a:cubicBezTo>
                    <a:pt x="151" y="152"/>
                    <a:pt x="151" y="152"/>
                    <a:pt x="151" y="152"/>
                  </a:cubicBezTo>
                  <a:cubicBezTo>
                    <a:pt x="151" y="152"/>
                    <a:pt x="151" y="152"/>
                    <a:pt x="151" y="152"/>
                  </a:cubicBezTo>
                  <a:cubicBezTo>
                    <a:pt x="151" y="152"/>
                    <a:pt x="151" y="152"/>
                    <a:pt x="151" y="152"/>
                  </a:cubicBezTo>
                  <a:close/>
                  <a:moveTo>
                    <a:pt x="175" y="157"/>
                  </a:moveTo>
                  <a:cubicBezTo>
                    <a:pt x="175" y="157"/>
                    <a:pt x="176" y="157"/>
                    <a:pt x="176" y="157"/>
                  </a:cubicBezTo>
                  <a:cubicBezTo>
                    <a:pt x="176" y="157"/>
                    <a:pt x="176" y="157"/>
                    <a:pt x="176" y="157"/>
                  </a:cubicBezTo>
                  <a:cubicBezTo>
                    <a:pt x="175" y="157"/>
                    <a:pt x="175" y="157"/>
                    <a:pt x="175" y="157"/>
                  </a:cubicBezTo>
                  <a:close/>
                  <a:moveTo>
                    <a:pt x="178" y="53"/>
                  </a:moveTo>
                  <a:cubicBezTo>
                    <a:pt x="178" y="53"/>
                    <a:pt x="178" y="53"/>
                    <a:pt x="178" y="53"/>
                  </a:cubicBezTo>
                  <a:cubicBezTo>
                    <a:pt x="178" y="53"/>
                    <a:pt x="178" y="53"/>
                    <a:pt x="178" y="53"/>
                  </a:cubicBezTo>
                  <a:cubicBezTo>
                    <a:pt x="178" y="53"/>
                    <a:pt x="178" y="53"/>
                    <a:pt x="17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8">
              <a:extLst>
                <a:ext uri="{FF2B5EF4-FFF2-40B4-BE49-F238E27FC236}">
                  <a16:creationId xmlns:a16="http://schemas.microsoft.com/office/drawing/2014/main" id="{05EC73A6-BF16-4D50-BA8F-2A4263538CD6}"/>
                </a:ext>
              </a:extLst>
            </p:cNvPr>
            <p:cNvSpPr>
              <a:spLocks noEditPoints="1"/>
            </p:cNvSpPr>
            <p:nvPr/>
          </p:nvSpPr>
          <p:spPr bwMode="auto">
            <a:xfrm>
              <a:off x="4733925" y="1620838"/>
              <a:ext cx="844550" cy="654050"/>
            </a:xfrm>
            <a:custGeom>
              <a:avLst/>
              <a:gdLst>
                <a:gd name="T0" fmla="*/ 23 w 164"/>
                <a:gd name="T1" fmla="*/ 83 h 127"/>
                <a:gd name="T2" fmla="*/ 27 w 164"/>
                <a:gd name="T3" fmla="*/ 83 h 127"/>
                <a:gd name="T4" fmla="*/ 29 w 164"/>
                <a:gd name="T5" fmla="*/ 98 h 127"/>
                <a:gd name="T6" fmla="*/ 22 w 164"/>
                <a:gd name="T7" fmla="*/ 92 h 127"/>
                <a:gd name="T8" fmla="*/ 20 w 164"/>
                <a:gd name="T9" fmla="*/ 99 h 127"/>
                <a:gd name="T10" fmla="*/ 6 w 164"/>
                <a:gd name="T11" fmla="*/ 106 h 127"/>
                <a:gd name="T12" fmla="*/ 0 w 164"/>
                <a:gd name="T13" fmla="*/ 109 h 127"/>
                <a:gd name="T14" fmla="*/ 17 w 164"/>
                <a:gd name="T15" fmla="*/ 121 h 127"/>
                <a:gd name="T16" fmla="*/ 26 w 164"/>
                <a:gd name="T17" fmla="*/ 120 h 127"/>
                <a:gd name="T18" fmla="*/ 37 w 164"/>
                <a:gd name="T19" fmla="*/ 124 h 127"/>
                <a:gd name="T20" fmla="*/ 46 w 164"/>
                <a:gd name="T21" fmla="*/ 124 h 127"/>
                <a:gd name="T22" fmla="*/ 52 w 164"/>
                <a:gd name="T23" fmla="*/ 116 h 127"/>
                <a:gd name="T24" fmla="*/ 56 w 164"/>
                <a:gd name="T25" fmla="*/ 109 h 127"/>
                <a:gd name="T26" fmla="*/ 65 w 164"/>
                <a:gd name="T27" fmla="*/ 101 h 127"/>
                <a:gd name="T28" fmla="*/ 74 w 164"/>
                <a:gd name="T29" fmla="*/ 97 h 127"/>
                <a:gd name="T30" fmla="*/ 83 w 164"/>
                <a:gd name="T31" fmla="*/ 84 h 127"/>
                <a:gd name="T32" fmla="*/ 84 w 164"/>
                <a:gd name="T33" fmla="*/ 79 h 127"/>
                <a:gd name="T34" fmla="*/ 82 w 164"/>
                <a:gd name="T35" fmla="*/ 77 h 127"/>
                <a:gd name="T36" fmla="*/ 90 w 164"/>
                <a:gd name="T37" fmla="*/ 76 h 127"/>
                <a:gd name="T38" fmla="*/ 106 w 164"/>
                <a:gd name="T39" fmla="*/ 71 h 127"/>
                <a:gd name="T40" fmla="*/ 138 w 164"/>
                <a:gd name="T41" fmla="*/ 51 h 127"/>
                <a:gd name="T42" fmla="*/ 137 w 164"/>
                <a:gd name="T43" fmla="*/ 45 h 127"/>
                <a:gd name="T44" fmla="*/ 160 w 164"/>
                <a:gd name="T45" fmla="*/ 38 h 127"/>
                <a:gd name="T46" fmla="*/ 159 w 164"/>
                <a:gd name="T47" fmla="*/ 23 h 127"/>
                <a:gd name="T48" fmla="*/ 150 w 164"/>
                <a:gd name="T49" fmla="*/ 18 h 127"/>
                <a:gd name="T50" fmla="*/ 142 w 164"/>
                <a:gd name="T51" fmla="*/ 10 h 127"/>
                <a:gd name="T52" fmla="*/ 126 w 164"/>
                <a:gd name="T53" fmla="*/ 6 h 127"/>
                <a:gd name="T54" fmla="*/ 113 w 164"/>
                <a:gd name="T55" fmla="*/ 6 h 127"/>
                <a:gd name="T56" fmla="*/ 108 w 164"/>
                <a:gd name="T57" fmla="*/ 4 h 127"/>
                <a:gd name="T58" fmla="*/ 99 w 164"/>
                <a:gd name="T59" fmla="*/ 7 h 127"/>
                <a:gd name="T60" fmla="*/ 93 w 164"/>
                <a:gd name="T61" fmla="*/ 6 h 127"/>
                <a:gd name="T62" fmla="*/ 87 w 164"/>
                <a:gd name="T63" fmla="*/ 12 h 127"/>
                <a:gd name="T64" fmla="*/ 82 w 164"/>
                <a:gd name="T65" fmla="*/ 10 h 127"/>
                <a:gd name="T66" fmla="*/ 74 w 164"/>
                <a:gd name="T67" fmla="*/ 11 h 127"/>
                <a:gd name="T68" fmla="*/ 73 w 164"/>
                <a:gd name="T69" fmla="*/ 18 h 127"/>
                <a:gd name="T70" fmla="*/ 60 w 164"/>
                <a:gd name="T71" fmla="*/ 14 h 127"/>
                <a:gd name="T72" fmla="*/ 49 w 164"/>
                <a:gd name="T73" fmla="*/ 17 h 127"/>
                <a:gd name="T74" fmla="*/ 49 w 164"/>
                <a:gd name="T75" fmla="*/ 24 h 127"/>
                <a:gd name="T76" fmla="*/ 48 w 164"/>
                <a:gd name="T77" fmla="*/ 33 h 127"/>
                <a:gd name="T78" fmla="*/ 51 w 164"/>
                <a:gd name="T79" fmla="*/ 42 h 127"/>
                <a:gd name="T80" fmla="*/ 64 w 164"/>
                <a:gd name="T81" fmla="*/ 48 h 127"/>
                <a:gd name="T82" fmla="*/ 84 w 164"/>
                <a:gd name="T83" fmla="*/ 47 h 127"/>
                <a:gd name="T84" fmla="*/ 85 w 164"/>
                <a:gd name="T85" fmla="*/ 46 h 127"/>
                <a:gd name="T86" fmla="*/ 87 w 164"/>
                <a:gd name="T87" fmla="*/ 51 h 127"/>
                <a:gd name="T88" fmla="*/ 72 w 164"/>
                <a:gd name="T89" fmla="*/ 53 h 127"/>
                <a:gd name="T90" fmla="*/ 64 w 164"/>
                <a:gd name="T91" fmla="*/ 56 h 127"/>
                <a:gd name="T92" fmla="*/ 62 w 164"/>
                <a:gd name="T93" fmla="*/ 57 h 127"/>
                <a:gd name="T94" fmla="*/ 47 w 164"/>
                <a:gd name="T95" fmla="*/ 53 h 127"/>
                <a:gd name="T96" fmla="*/ 43 w 164"/>
                <a:gd name="T97" fmla="*/ 41 h 127"/>
                <a:gd name="T98" fmla="*/ 41 w 164"/>
                <a:gd name="T99" fmla="*/ 27 h 127"/>
                <a:gd name="T100" fmla="*/ 32 w 164"/>
                <a:gd name="T101" fmla="*/ 22 h 127"/>
                <a:gd name="T102" fmla="*/ 35 w 164"/>
                <a:gd name="T103" fmla="*/ 26 h 127"/>
                <a:gd name="T104" fmla="*/ 29 w 164"/>
                <a:gd name="T105" fmla="*/ 27 h 127"/>
                <a:gd name="T106" fmla="*/ 26 w 164"/>
                <a:gd name="T107" fmla="*/ 35 h 127"/>
                <a:gd name="T108" fmla="*/ 20 w 164"/>
                <a:gd name="T109" fmla="*/ 44 h 127"/>
                <a:gd name="T110" fmla="*/ 13 w 164"/>
                <a:gd name="T111" fmla="*/ 48 h 127"/>
                <a:gd name="T112" fmla="*/ 13 w 164"/>
                <a:gd name="T113" fmla="*/ 61 h 127"/>
                <a:gd name="T114" fmla="*/ 17 w 164"/>
                <a:gd name="T115" fmla="*/ 63 h 127"/>
                <a:gd name="T116" fmla="*/ 8 w 164"/>
                <a:gd name="T117" fmla="*/ 70 h 127"/>
                <a:gd name="T118" fmla="*/ 22 w 164"/>
                <a:gd name="T119" fmla="*/ 84 h 127"/>
                <a:gd name="T120" fmla="*/ 102 w 164"/>
                <a:gd name="T121" fmla="*/ 55 h 127"/>
                <a:gd name="T122" fmla="*/ 102 w 164"/>
                <a:gd name="T123" fmla="*/ 55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4" h="127">
                  <a:moveTo>
                    <a:pt x="22" y="84"/>
                  </a:moveTo>
                  <a:cubicBezTo>
                    <a:pt x="22" y="84"/>
                    <a:pt x="23" y="83"/>
                    <a:pt x="23" y="83"/>
                  </a:cubicBezTo>
                  <a:cubicBezTo>
                    <a:pt x="26" y="81"/>
                    <a:pt x="28" y="79"/>
                    <a:pt x="31" y="77"/>
                  </a:cubicBezTo>
                  <a:cubicBezTo>
                    <a:pt x="31" y="81"/>
                    <a:pt x="29" y="82"/>
                    <a:pt x="27" y="83"/>
                  </a:cubicBezTo>
                  <a:cubicBezTo>
                    <a:pt x="25" y="86"/>
                    <a:pt x="25" y="88"/>
                    <a:pt x="28" y="90"/>
                  </a:cubicBezTo>
                  <a:cubicBezTo>
                    <a:pt x="32" y="91"/>
                    <a:pt x="33" y="95"/>
                    <a:pt x="29" y="98"/>
                  </a:cubicBezTo>
                  <a:cubicBezTo>
                    <a:pt x="28" y="96"/>
                    <a:pt x="28" y="95"/>
                    <a:pt x="27" y="93"/>
                  </a:cubicBezTo>
                  <a:cubicBezTo>
                    <a:pt x="25" y="91"/>
                    <a:pt x="24" y="91"/>
                    <a:pt x="22" y="92"/>
                  </a:cubicBezTo>
                  <a:cubicBezTo>
                    <a:pt x="20" y="92"/>
                    <a:pt x="19" y="94"/>
                    <a:pt x="19" y="96"/>
                  </a:cubicBezTo>
                  <a:cubicBezTo>
                    <a:pt x="19" y="97"/>
                    <a:pt x="20" y="98"/>
                    <a:pt x="20" y="99"/>
                  </a:cubicBezTo>
                  <a:cubicBezTo>
                    <a:pt x="20" y="101"/>
                    <a:pt x="20" y="103"/>
                    <a:pt x="17" y="103"/>
                  </a:cubicBezTo>
                  <a:cubicBezTo>
                    <a:pt x="13" y="102"/>
                    <a:pt x="9" y="104"/>
                    <a:pt x="6" y="106"/>
                  </a:cubicBezTo>
                  <a:cubicBezTo>
                    <a:pt x="5" y="107"/>
                    <a:pt x="4" y="107"/>
                    <a:pt x="3" y="107"/>
                  </a:cubicBezTo>
                  <a:cubicBezTo>
                    <a:pt x="0" y="106"/>
                    <a:pt x="0" y="108"/>
                    <a:pt x="0" y="109"/>
                  </a:cubicBezTo>
                  <a:cubicBezTo>
                    <a:pt x="0" y="111"/>
                    <a:pt x="1" y="112"/>
                    <a:pt x="3" y="113"/>
                  </a:cubicBezTo>
                  <a:cubicBezTo>
                    <a:pt x="7" y="116"/>
                    <a:pt x="13" y="117"/>
                    <a:pt x="17" y="121"/>
                  </a:cubicBezTo>
                  <a:cubicBezTo>
                    <a:pt x="18" y="121"/>
                    <a:pt x="20" y="121"/>
                    <a:pt x="21" y="120"/>
                  </a:cubicBezTo>
                  <a:cubicBezTo>
                    <a:pt x="23" y="118"/>
                    <a:pt x="24" y="118"/>
                    <a:pt x="26" y="120"/>
                  </a:cubicBezTo>
                  <a:cubicBezTo>
                    <a:pt x="28" y="121"/>
                    <a:pt x="30" y="122"/>
                    <a:pt x="33" y="122"/>
                  </a:cubicBezTo>
                  <a:cubicBezTo>
                    <a:pt x="35" y="121"/>
                    <a:pt x="36" y="122"/>
                    <a:pt x="37" y="124"/>
                  </a:cubicBezTo>
                  <a:cubicBezTo>
                    <a:pt x="37" y="127"/>
                    <a:pt x="39" y="127"/>
                    <a:pt x="41" y="126"/>
                  </a:cubicBezTo>
                  <a:cubicBezTo>
                    <a:pt x="42" y="125"/>
                    <a:pt x="44" y="124"/>
                    <a:pt x="46" y="124"/>
                  </a:cubicBezTo>
                  <a:cubicBezTo>
                    <a:pt x="48" y="124"/>
                    <a:pt x="50" y="123"/>
                    <a:pt x="52" y="122"/>
                  </a:cubicBezTo>
                  <a:cubicBezTo>
                    <a:pt x="54" y="120"/>
                    <a:pt x="55" y="118"/>
                    <a:pt x="52" y="116"/>
                  </a:cubicBezTo>
                  <a:cubicBezTo>
                    <a:pt x="49" y="114"/>
                    <a:pt x="50" y="112"/>
                    <a:pt x="52" y="111"/>
                  </a:cubicBezTo>
                  <a:cubicBezTo>
                    <a:pt x="53" y="110"/>
                    <a:pt x="55" y="109"/>
                    <a:pt x="56" y="109"/>
                  </a:cubicBezTo>
                  <a:cubicBezTo>
                    <a:pt x="58" y="108"/>
                    <a:pt x="60" y="106"/>
                    <a:pt x="61" y="104"/>
                  </a:cubicBezTo>
                  <a:cubicBezTo>
                    <a:pt x="61" y="101"/>
                    <a:pt x="63" y="101"/>
                    <a:pt x="65" y="101"/>
                  </a:cubicBezTo>
                  <a:cubicBezTo>
                    <a:pt x="68" y="101"/>
                    <a:pt x="72" y="103"/>
                    <a:pt x="72" y="98"/>
                  </a:cubicBezTo>
                  <a:cubicBezTo>
                    <a:pt x="73" y="97"/>
                    <a:pt x="73" y="97"/>
                    <a:pt x="74" y="97"/>
                  </a:cubicBezTo>
                  <a:cubicBezTo>
                    <a:pt x="79" y="95"/>
                    <a:pt x="82" y="89"/>
                    <a:pt x="81" y="84"/>
                  </a:cubicBezTo>
                  <a:cubicBezTo>
                    <a:pt x="82" y="84"/>
                    <a:pt x="82" y="84"/>
                    <a:pt x="83" y="84"/>
                  </a:cubicBezTo>
                  <a:cubicBezTo>
                    <a:pt x="84" y="84"/>
                    <a:pt x="85" y="83"/>
                    <a:pt x="85" y="82"/>
                  </a:cubicBezTo>
                  <a:cubicBezTo>
                    <a:pt x="85" y="80"/>
                    <a:pt x="85" y="79"/>
                    <a:pt x="84" y="79"/>
                  </a:cubicBezTo>
                  <a:cubicBezTo>
                    <a:pt x="83" y="79"/>
                    <a:pt x="82" y="78"/>
                    <a:pt x="82" y="77"/>
                  </a:cubicBezTo>
                  <a:cubicBezTo>
                    <a:pt x="82" y="77"/>
                    <a:pt x="82" y="77"/>
                    <a:pt x="82" y="77"/>
                  </a:cubicBezTo>
                  <a:cubicBezTo>
                    <a:pt x="82" y="77"/>
                    <a:pt x="82" y="76"/>
                    <a:pt x="83" y="76"/>
                  </a:cubicBezTo>
                  <a:cubicBezTo>
                    <a:pt x="85" y="76"/>
                    <a:pt x="88" y="76"/>
                    <a:pt x="90" y="76"/>
                  </a:cubicBezTo>
                  <a:cubicBezTo>
                    <a:pt x="92" y="76"/>
                    <a:pt x="93" y="75"/>
                    <a:pt x="93" y="73"/>
                  </a:cubicBezTo>
                  <a:cubicBezTo>
                    <a:pt x="98" y="77"/>
                    <a:pt x="102" y="75"/>
                    <a:pt x="106" y="71"/>
                  </a:cubicBezTo>
                  <a:cubicBezTo>
                    <a:pt x="110" y="66"/>
                    <a:pt x="116" y="62"/>
                    <a:pt x="122" y="60"/>
                  </a:cubicBezTo>
                  <a:cubicBezTo>
                    <a:pt x="128" y="57"/>
                    <a:pt x="134" y="55"/>
                    <a:pt x="138" y="51"/>
                  </a:cubicBezTo>
                  <a:cubicBezTo>
                    <a:pt x="141" y="50"/>
                    <a:pt x="141" y="49"/>
                    <a:pt x="138" y="47"/>
                  </a:cubicBezTo>
                  <a:cubicBezTo>
                    <a:pt x="138" y="47"/>
                    <a:pt x="137" y="47"/>
                    <a:pt x="137" y="45"/>
                  </a:cubicBezTo>
                  <a:cubicBezTo>
                    <a:pt x="139" y="45"/>
                    <a:pt x="141" y="44"/>
                    <a:pt x="144" y="44"/>
                  </a:cubicBezTo>
                  <a:cubicBezTo>
                    <a:pt x="150" y="45"/>
                    <a:pt x="155" y="40"/>
                    <a:pt x="160" y="38"/>
                  </a:cubicBezTo>
                  <a:cubicBezTo>
                    <a:pt x="164" y="36"/>
                    <a:pt x="164" y="31"/>
                    <a:pt x="161" y="28"/>
                  </a:cubicBezTo>
                  <a:cubicBezTo>
                    <a:pt x="159" y="26"/>
                    <a:pt x="159" y="25"/>
                    <a:pt x="159" y="23"/>
                  </a:cubicBezTo>
                  <a:cubicBezTo>
                    <a:pt x="160" y="20"/>
                    <a:pt x="158" y="19"/>
                    <a:pt x="156" y="18"/>
                  </a:cubicBezTo>
                  <a:cubicBezTo>
                    <a:pt x="154" y="18"/>
                    <a:pt x="152" y="17"/>
                    <a:pt x="150" y="18"/>
                  </a:cubicBezTo>
                  <a:cubicBezTo>
                    <a:pt x="153" y="15"/>
                    <a:pt x="150" y="14"/>
                    <a:pt x="148" y="13"/>
                  </a:cubicBezTo>
                  <a:cubicBezTo>
                    <a:pt x="146" y="12"/>
                    <a:pt x="144" y="12"/>
                    <a:pt x="142" y="10"/>
                  </a:cubicBezTo>
                  <a:cubicBezTo>
                    <a:pt x="138" y="6"/>
                    <a:pt x="133" y="5"/>
                    <a:pt x="128" y="6"/>
                  </a:cubicBezTo>
                  <a:cubicBezTo>
                    <a:pt x="127" y="7"/>
                    <a:pt x="127" y="7"/>
                    <a:pt x="126" y="6"/>
                  </a:cubicBezTo>
                  <a:cubicBezTo>
                    <a:pt x="124" y="2"/>
                    <a:pt x="120" y="2"/>
                    <a:pt x="117" y="2"/>
                  </a:cubicBezTo>
                  <a:cubicBezTo>
                    <a:pt x="114" y="2"/>
                    <a:pt x="113" y="3"/>
                    <a:pt x="113" y="6"/>
                  </a:cubicBezTo>
                  <a:cubicBezTo>
                    <a:pt x="113" y="7"/>
                    <a:pt x="113" y="9"/>
                    <a:pt x="111" y="9"/>
                  </a:cubicBezTo>
                  <a:cubicBezTo>
                    <a:pt x="112" y="6"/>
                    <a:pt x="109" y="5"/>
                    <a:pt x="108" y="4"/>
                  </a:cubicBezTo>
                  <a:cubicBezTo>
                    <a:pt x="103" y="1"/>
                    <a:pt x="101" y="2"/>
                    <a:pt x="100" y="7"/>
                  </a:cubicBezTo>
                  <a:cubicBezTo>
                    <a:pt x="100" y="7"/>
                    <a:pt x="100" y="7"/>
                    <a:pt x="99" y="7"/>
                  </a:cubicBezTo>
                  <a:cubicBezTo>
                    <a:pt x="98" y="5"/>
                    <a:pt x="97" y="0"/>
                    <a:pt x="93" y="6"/>
                  </a:cubicBezTo>
                  <a:cubicBezTo>
                    <a:pt x="93" y="6"/>
                    <a:pt x="93" y="6"/>
                    <a:pt x="93" y="6"/>
                  </a:cubicBezTo>
                  <a:cubicBezTo>
                    <a:pt x="90" y="5"/>
                    <a:pt x="89" y="6"/>
                    <a:pt x="89" y="9"/>
                  </a:cubicBezTo>
                  <a:cubicBezTo>
                    <a:pt x="89" y="10"/>
                    <a:pt x="88" y="11"/>
                    <a:pt x="87" y="12"/>
                  </a:cubicBezTo>
                  <a:cubicBezTo>
                    <a:pt x="85" y="14"/>
                    <a:pt x="84" y="14"/>
                    <a:pt x="83" y="12"/>
                  </a:cubicBezTo>
                  <a:cubicBezTo>
                    <a:pt x="82" y="11"/>
                    <a:pt x="82" y="10"/>
                    <a:pt x="82" y="10"/>
                  </a:cubicBezTo>
                  <a:cubicBezTo>
                    <a:pt x="80" y="6"/>
                    <a:pt x="78" y="6"/>
                    <a:pt x="76" y="9"/>
                  </a:cubicBezTo>
                  <a:cubicBezTo>
                    <a:pt x="75" y="10"/>
                    <a:pt x="75" y="11"/>
                    <a:pt x="74" y="11"/>
                  </a:cubicBezTo>
                  <a:cubicBezTo>
                    <a:pt x="72" y="11"/>
                    <a:pt x="72" y="12"/>
                    <a:pt x="73" y="14"/>
                  </a:cubicBezTo>
                  <a:cubicBezTo>
                    <a:pt x="73" y="15"/>
                    <a:pt x="74" y="16"/>
                    <a:pt x="73" y="18"/>
                  </a:cubicBezTo>
                  <a:cubicBezTo>
                    <a:pt x="71" y="15"/>
                    <a:pt x="68" y="16"/>
                    <a:pt x="66" y="14"/>
                  </a:cubicBezTo>
                  <a:cubicBezTo>
                    <a:pt x="64" y="10"/>
                    <a:pt x="62" y="15"/>
                    <a:pt x="60" y="14"/>
                  </a:cubicBezTo>
                  <a:cubicBezTo>
                    <a:pt x="60" y="14"/>
                    <a:pt x="59" y="14"/>
                    <a:pt x="59" y="14"/>
                  </a:cubicBezTo>
                  <a:cubicBezTo>
                    <a:pt x="55" y="13"/>
                    <a:pt x="52" y="15"/>
                    <a:pt x="49" y="17"/>
                  </a:cubicBezTo>
                  <a:cubicBezTo>
                    <a:pt x="47" y="18"/>
                    <a:pt x="46" y="20"/>
                    <a:pt x="48" y="22"/>
                  </a:cubicBezTo>
                  <a:cubicBezTo>
                    <a:pt x="49" y="22"/>
                    <a:pt x="49" y="23"/>
                    <a:pt x="49" y="24"/>
                  </a:cubicBezTo>
                  <a:cubicBezTo>
                    <a:pt x="50" y="26"/>
                    <a:pt x="50" y="27"/>
                    <a:pt x="48" y="28"/>
                  </a:cubicBezTo>
                  <a:cubicBezTo>
                    <a:pt x="46" y="30"/>
                    <a:pt x="51" y="32"/>
                    <a:pt x="48" y="33"/>
                  </a:cubicBezTo>
                  <a:cubicBezTo>
                    <a:pt x="46" y="35"/>
                    <a:pt x="46" y="36"/>
                    <a:pt x="47" y="38"/>
                  </a:cubicBezTo>
                  <a:cubicBezTo>
                    <a:pt x="48" y="40"/>
                    <a:pt x="49" y="41"/>
                    <a:pt x="51" y="42"/>
                  </a:cubicBezTo>
                  <a:cubicBezTo>
                    <a:pt x="52" y="42"/>
                    <a:pt x="54" y="42"/>
                    <a:pt x="54" y="43"/>
                  </a:cubicBezTo>
                  <a:cubicBezTo>
                    <a:pt x="56" y="47"/>
                    <a:pt x="60" y="48"/>
                    <a:pt x="64" y="48"/>
                  </a:cubicBezTo>
                  <a:cubicBezTo>
                    <a:pt x="65" y="47"/>
                    <a:pt x="66" y="47"/>
                    <a:pt x="67" y="48"/>
                  </a:cubicBezTo>
                  <a:cubicBezTo>
                    <a:pt x="72" y="53"/>
                    <a:pt x="80" y="52"/>
                    <a:pt x="84" y="47"/>
                  </a:cubicBezTo>
                  <a:cubicBezTo>
                    <a:pt x="85" y="46"/>
                    <a:pt x="85" y="46"/>
                    <a:pt x="85" y="46"/>
                  </a:cubicBezTo>
                  <a:cubicBezTo>
                    <a:pt x="85" y="46"/>
                    <a:pt x="85" y="46"/>
                    <a:pt x="85" y="46"/>
                  </a:cubicBezTo>
                  <a:cubicBezTo>
                    <a:pt x="86" y="48"/>
                    <a:pt x="88" y="50"/>
                    <a:pt x="90" y="51"/>
                  </a:cubicBezTo>
                  <a:cubicBezTo>
                    <a:pt x="89" y="51"/>
                    <a:pt x="88" y="51"/>
                    <a:pt x="87" y="51"/>
                  </a:cubicBezTo>
                  <a:cubicBezTo>
                    <a:pt x="83" y="50"/>
                    <a:pt x="80" y="51"/>
                    <a:pt x="77" y="53"/>
                  </a:cubicBezTo>
                  <a:cubicBezTo>
                    <a:pt x="75" y="53"/>
                    <a:pt x="74" y="53"/>
                    <a:pt x="72" y="53"/>
                  </a:cubicBezTo>
                  <a:cubicBezTo>
                    <a:pt x="71" y="52"/>
                    <a:pt x="69" y="52"/>
                    <a:pt x="67" y="52"/>
                  </a:cubicBezTo>
                  <a:cubicBezTo>
                    <a:pt x="65" y="52"/>
                    <a:pt x="63" y="53"/>
                    <a:pt x="64" y="56"/>
                  </a:cubicBezTo>
                  <a:cubicBezTo>
                    <a:pt x="64" y="57"/>
                    <a:pt x="64" y="59"/>
                    <a:pt x="64" y="60"/>
                  </a:cubicBezTo>
                  <a:cubicBezTo>
                    <a:pt x="62" y="60"/>
                    <a:pt x="63" y="58"/>
                    <a:pt x="62" y="57"/>
                  </a:cubicBezTo>
                  <a:cubicBezTo>
                    <a:pt x="62" y="56"/>
                    <a:pt x="61" y="55"/>
                    <a:pt x="61" y="54"/>
                  </a:cubicBezTo>
                  <a:cubicBezTo>
                    <a:pt x="57" y="48"/>
                    <a:pt x="52" y="47"/>
                    <a:pt x="47" y="53"/>
                  </a:cubicBezTo>
                  <a:cubicBezTo>
                    <a:pt x="46" y="53"/>
                    <a:pt x="46" y="51"/>
                    <a:pt x="47" y="50"/>
                  </a:cubicBezTo>
                  <a:cubicBezTo>
                    <a:pt x="49" y="46"/>
                    <a:pt x="46" y="43"/>
                    <a:pt x="43" y="41"/>
                  </a:cubicBezTo>
                  <a:cubicBezTo>
                    <a:pt x="40" y="40"/>
                    <a:pt x="40" y="38"/>
                    <a:pt x="40" y="36"/>
                  </a:cubicBezTo>
                  <a:cubicBezTo>
                    <a:pt x="40" y="33"/>
                    <a:pt x="41" y="30"/>
                    <a:pt x="41" y="27"/>
                  </a:cubicBezTo>
                  <a:cubicBezTo>
                    <a:pt x="41" y="23"/>
                    <a:pt x="37" y="20"/>
                    <a:pt x="34" y="20"/>
                  </a:cubicBezTo>
                  <a:cubicBezTo>
                    <a:pt x="33" y="21"/>
                    <a:pt x="32" y="21"/>
                    <a:pt x="32" y="22"/>
                  </a:cubicBezTo>
                  <a:cubicBezTo>
                    <a:pt x="31" y="23"/>
                    <a:pt x="32" y="24"/>
                    <a:pt x="32" y="24"/>
                  </a:cubicBezTo>
                  <a:cubicBezTo>
                    <a:pt x="34" y="24"/>
                    <a:pt x="35" y="25"/>
                    <a:pt x="35" y="26"/>
                  </a:cubicBezTo>
                  <a:cubicBezTo>
                    <a:pt x="34" y="28"/>
                    <a:pt x="33" y="27"/>
                    <a:pt x="32" y="27"/>
                  </a:cubicBezTo>
                  <a:cubicBezTo>
                    <a:pt x="31" y="27"/>
                    <a:pt x="30" y="27"/>
                    <a:pt x="29" y="27"/>
                  </a:cubicBezTo>
                  <a:cubicBezTo>
                    <a:pt x="25" y="29"/>
                    <a:pt x="25" y="29"/>
                    <a:pt x="26" y="33"/>
                  </a:cubicBezTo>
                  <a:cubicBezTo>
                    <a:pt x="26" y="33"/>
                    <a:pt x="27" y="34"/>
                    <a:pt x="26" y="35"/>
                  </a:cubicBezTo>
                  <a:cubicBezTo>
                    <a:pt x="23" y="34"/>
                    <a:pt x="20" y="35"/>
                    <a:pt x="18" y="37"/>
                  </a:cubicBezTo>
                  <a:cubicBezTo>
                    <a:pt x="16" y="39"/>
                    <a:pt x="19" y="42"/>
                    <a:pt x="20" y="44"/>
                  </a:cubicBezTo>
                  <a:cubicBezTo>
                    <a:pt x="20" y="44"/>
                    <a:pt x="19" y="44"/>
                    <a:pt x="19" y="45"/>
                  </a:cubicBezTo>
                  <a:cubicBezTo>
                    <a:pt x="15" y="43"/>
                    <a:pt x="15" y="43"/>
                    <a:pt x="13" y="48"/>
                  </a:cubicBezTo>
                  <a:cubicBezTo>
                    <a:pt x="12" y="50"/>
                    <a:pt x="11" y="53"/>
                    <a:pt x="10" y="55"/>
                  </a:cubicBezTo>
                  <a:cubicBezTo>
                    <a:pt x="9" y="58"/>
                    <a:pt x="10" y="59"/>
                    <a:pt x="13" y="61"/>
                  </a:cubicBezTo>
                  <a:cubicBezTo>
                    <a:pt x="14" y="61"/>
                    <a:pt x="14" y="61"/>
                    <a:pt x="15" y="61"/>
                  </a:cubicBezTo>
                  <a:cubicBezTo>
                    <a:pt x="16" y="62"/>
                    <a:pt x="17" y="62"/>
                    <a:pt x="17" y="63"/>
                  </a:cubicBezTo>
                  <a:cubicBezTo>
                    <a:pt x="16" y="64"/>
                    <a:pt x="16" y="64"/>
                    <a:pt x="14" y="64"/>
                  </a:cubicBezTo>
                  <a:cubicBezTo>
                    <a:pt x="10" y="65"/>
                    <a:pt x="9" y="66"/>
                    <a:pt x="8" y="70"/>
                  </a:cubicBezTo>
                  <a:cubicBezTo>
                    <a:pt x="7" y="72"/>
                    <a:pt x="7" y="74"/>
                    <a:pt x="7" y="76"/>
                  </a:cubicBezTo>
                  <a:cubicBezTo>
                    <a:pt x="7" y="82"/>
                    <a:pt x="16" y="87"/>
                    <a:pt x="22" y="84"/>
                  </a:cubicBezTo>
                  <a:close/>
                  <a:moveTo>
                    <a:pt x="102" y="55"/>
                  </a:moveTo>
                  <a:cubicBezTo>
                    <a:pt x="102" y="55"/>
                    <a:pt x="102" y="55"/>
                    <a:pt x="102" y="55"/>
                  </a:cubicBezTo>
                  <a:cubicBezTo>
                    <a:pt x="102" y="55"/>
                    <a:pt x="102" y="55"/>
                    <a:pt x="102" y="55"/>
                  </a:cubicBezTo>
                  <a:cubicBezTo>
                    <a:pt x="102" y="55"/>
                    <a:pt x="102" y="55"/>
                    <a:pt x="102" y="55"/>
                  </a:cubicBezTo>
                  <a:cubicBezTo>
                    <a:pt x="102" y="55"/>
                    <a:pt x="102" y="55"/>
                    <a:pt x="10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9">
              <a:extLst>
                <a:ext uri="{FF2B5EF4-FFF2-40B4-BE49-F238E27FC236}">
                  <a16:creationId xmlns:a16="http://schemas.microsoft.com/office/drawing/2014/main" id="{44C98D22-9271-42D0-B088-01B364B4BEAF}"/>
                </a:ext>
              </a:extLst>
            </p:cNvPr>
            <p:cNvSpPr>
              <a:spLocks/>
            </p:cNvSpPr>
            <p:nvPr/>
          </p:nvSpPr>
          <p:spPr bwMode="auto">
            <a:xfrm>
              <a:off x="6134100" y="26558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10">
              <a:extLst>
                <a:ext uri="{FF2B5EF4-FFF2-40B4-BE49-F238E27FC236}">
                  <a16:creationId xmlns:a16="http://schemas.microsoft.com/office/drawing/2014/main" id="{961F7A97-D045-4BF6-A47F-B2786A0840B9}"/>
                </a:ext>
              </a:extLst>
            </p:cNvPr>
            <p:cNvSpPr>
              <a:spLocks/>
            </p:cNvSpPr>
            <p:nvPr/>
          </p:nvSpPr>
          <p:spPr bwMode="auto">
            <a:xfrm>
              <a:off x="10031413" y="5321300"/>
              <a:ext cx="312737" cy="360363"/>
            </a:xfrm>
            <a:custGeom>
              <a:avLst/>
              <a:gdLst>
                <a:gd name="T0" fmla="*/ 1 w 61"/>
                <a:gd name="T1" fmla="*/ 44 h 70"/>
                <a:gd name="T2" fmla="*/ 8 w 61"/>
                <a:gd name="T3" fmla="*/ 61 h 70"/>
                <a:gd name="T4" fmla="*/ 12 w 61"/>
                <a:gd name="T5" fmla="*/ 63 h 70"/>
                <a:gd name="T6" fmla="*/ 16 w 61"/>
                <a:gd name="T7" fmla="*/ 64 h 70"/>
                <a:gd name="T8" fmla="*/ 22 w 61"/>
                <a:gd name="T9" fmla="*/ 65 h 70"/>
                <a:gd name="T10" fmla="*/ 32 w 61"/>
                <a:gd name="T11" fmla="*/ 68 h 70"/>
                <a:gd name="T12" fmla="*/ 36 w 61"/>
                <a:gd name="T13" fmla="*/ 69 h 70"/>
                <a:gd name="T14" fmla="*/ 39 w 61"/>
                <a:gd name="T15" fmla="*/ 69 h 70"/>
                <a:gd name="T16" fmla="*/ 44 w 61"/>
                <a:gd name="T17" fmla="*/ 65 h 70"/>
                <a:gd name="T18" fmla="*/ 46 w 61"/>
                <a:gd name="T19" fmla="*/ 53 h 70"/>
                <a:gd name="T20" fmla="*/ 51 w 61"/>
                <a:gd name="T21" fmla="*/ 45 h 70"/>
                <a:gd name="T22" fmla="*/ 55 w 61"/>
                <a:gd name="T23" fmla="*/ 40 h 70"/>
                <a:gd name="T24" fmla="*/ 56 w 61"/>
                <a:gd name="T25" fmla="*/ 36 h 70"/>
                <a:gd name="T26" fmla="*/ 54 w 61"/>
                <a:gd name="T27" fmla="*/ 29 h 70"/>
                <a:gd name="T28" fmla="*/ 53 w 61"/>
                <a:gd name="T29" fmla="*/ 27 h 70"/>
                <a:gd name="T30" fmla="*/ 53 w 61"/>
                <a:gd name="T31" fmla="*/ 19 h 70"/>
                <a:gd name="T32" fmla="*/ 61 w 61"/>
                <a:gd name="T33" fmla="*/ 12 h 70"/>
                <a:gd name="T34" fmla="*/ 51 w 61"/>
                <a:gd name="T35" fmla="*/ 4 h 70"/>
                <a:gd name="T36" fmla="*/ 43 w 61"/>
                <a:gd name="T37" fmla="*/ 5 h 70"/>
                <a:gd name="T38" fmla="*/ 36 w 61"/>
                <a:gd name="T39" fmla="*/ 12 h 70"/>
                <a:gd name="T40" fmla="*/ 28 w 61"/>
                <a:gd name="T41" fmla="*/ 19 h 70"/>
                <a:gd name="T42" fmla="*/ 21 w 61"/>
                <a:gd name="T43" fmla="*/ 26 h 70"/>
                <a:gd name="T44" fmla="*/ 13 w 61"/>
                <a:gd name="T45" fmla="*/ 32 h 70"/>
                <a:gd name="T46" fmla="*/ 9 w 61"/>
                <a:gd name="T47" fmla="*/ 34 h 70"/>
                <a:gd name="T48" fmla="*/ 0 w 61"/>
                <a:gd name="T49" fmla="*/ 40 h 70"/>
                <a:gd name="T50" fmla="*/ 1 w 61"/>
                <a:gd name="T51"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70">
                  <a:moveTo>
                    <a:pt x="1" y="44"/>
                  </a:moveTo>
                  <a:cubicBezTo>
                    <a:pt x="1" y="50"/>
                    <a:pt x="7" y="55"/>
                    <a:pt x="8" y="61"/>
                  </a:cubicBezTo>
                  <a:cubicBezTo>
                    <a:pt x="8" y="63"/>
                    <a:pt x="10" y="63"/>
                    <a:pt x="12" y="63"/>
                  </a:cubicBezTo>
                  <a:cubicBezTo>
                    <a:pt x="13" y="63"/>
                    <a:pt x="15" y="62"/>
                    <a:pt x="16" y="64"/>
                  </a:cubicBezTo>
                  <a:cubicBezTo>
                    <a:pt x="18" y="66"/>
                    <a:pt x="20" y="66"/>
                    <a:pt x="22" y="65"/>
                  </a:cubicBezTo>
                  <a:cubicBezTo>
                    <a:pt x="26" y="64"/>
                    <a:pt x="30" y="65"/>
                    <a:pt x="32" y="68"/>
                  </a:cubicBezTo>
                  <a:cubicBezTo>
                    <a:pt x="34" y="70"/>
                    <a:pt x="35" y="70"/>
                    <a:pt x="36" y="69"/>
                  </a:cubicBezTo>
                  <a:cubicBezTo>
                    <a:pt x="37" y="69"/>
                    <a:pt x="38" y="69"/>
                    <a:pt x="39" y="69"/>
                  </a:cubicBezTo>
                  <a:cubicBezTo>
                    <a:pt x="42" y="69"/>
                    <a:pt x="43" y="68"/>
                    <a:pt x="44" y="65"/>
                  </a:cubicBezTo>
                  <a:cubicBezTo>
                    <a:pt x="44" y="61"/>
                    <a:pt x="44" y="57"/>
                    <a:pt x="46" y="53"/>
                  </a:cubicBezTo>
                  <a:cubicBezTo>
                    <a:pt x="48" y="51"/>
                    <a:pt x="50" y="48"/>
                    <a:pt x="51" y="45"/>
                  </a:cubicBezTo>
                  <a:cubicBezTo>
                    <a:pt x="52" y="42"/>
                    <a:pt x="53" y="41"/>
                    <a:pt x="55" y="40"/>
                  </a:cubicBezTo>
                  <a:cubicBezTo>
                    <a:pt x="58" y="39"/>
                    <a:pt x="58" y="38"/>
                    <a:pt x="56" y="36"/>
                  </a:cubicBezTo>
                  <a:cubicBezTo>
                    <a:pt x="55" y="34"/>
                    <a:pt x="52" y="32"/>
                    <a:pt x="54" y="29"/>
                  </a:cubicBezTo>
                  <a:cubicBezTo>
                    <a:pt x="54" y="29"/>
                    <a:pt x="53" y="28"/>
                    <a:pt x="53" y="27"/>
                  </a:cubicBezTo>
                  <a:cubicBezTo>
                    <a:pt x="50" y="24"/>
                    <a:pt x="51" y="21"/>
                    <a:pt x="53" y="19"/>
                  </a:cubicBezTo>
                  <a:cubicBezTo>
                    <a:pt x="56" y="17"/>
                    <a:pt x="57" y="13"/>
                    <a:pt x="61" y="12"/>
                  </a:cubicBezTo>
                  <a:cubicBezTo>
                    <a:pt x="57" y="9"/>
                    <a:pt x="53" y="8"/>
                    <a:pt x="51" y="4"/>
                  </a:cubicBezTo>
                  <a:cubicBezTo>
                    <a:pt x="48" y="0"/>
                    <a:pt x="45" y="0"/>
                    <a:pt x="43" y="5"/>
                  </a:cubicBezTo>
                  <a:cubicBezTo>
                    <a:pt x="41" y="8"/>
                    <a:pt x="39" y="11"/>
                    <a:pt x="36" y="12"/>
                  </a:cubicBezTo>
                  <a:cubicBezTo>
                    <a:pt x="32" y="14"/>
                    <a:pt x="30" y="16"/>
                    <a:pt x="28" y="19"/>
                  </a:cubicBezTo>
                  <a:cubicBezTo>
                    <a:pt x="26" y="22"/>
                    <a:pt x="24" y="25"/>
                    <a:pt x="21" y="26"/>
                  </a:cubicBezTo>
                  <a:cubicBezTo>
                    <a:pt x="17" y="26"/>
                    <a:pt x="15" y="29"/>
                    <a:pt x="13" y="32"/>
                  </a:cubicBezTo>
                  <a:cubicBezTo>
                    <a:pt x="12" y="34"/>
                    <a:pt x="11" y="35"/>
                    <a:pt x="9" y="34"/>
                  </a:cubicBezTo>
                  <a:cubicBezTo>
                    <a:pt x="4" y="31"/>
                    <a:pt x="1" y="33"/>
                    <a:pt x="0" y="40"/>
                  </a:cubicBezTo>
                  <a:cubicBezTo>
                    <a:pt x="0" y="41"/>
                    <a:pt x="0" y="42"/>
                    <a:pt x="1"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11">
              <a:extLst>
                <a:ext uri="{FF2B5EF4-FFF2-40B4-BE49-F238E27FC236}">
                  <a16:creationId xmlns:a16="http://schemas.microsoft.com/office/drawing/2014/main" id="{00EF4AA6-C994-4ED7-93E9-0FE190D77AB1}"/>
                </a:ext>
              </a:extLst>
            </p:cNvPr>
            <p:cNvSpPr>
              <a:spLocks noEditPoints="1"/>
            </p:cNvSpPr>
            <p:nvPr/>
          </p:nvSpPr>
          <p:spPr bwMode="auto">
            <a:xfrm>
              <a:off x="2098675" y="2120900"/>
              <a:ext cx="3541712" cy="5421313"/>
            </a:xfrm>
            <a:custGeom>
              <a:avLst/>
              <a:gdLst>
                <a:gd name="T0" fmla="*/ 561 w 688"/>
                <a:gd name="T1" fmla="*/ 627 h 1052"/>
                <a:gd name="T2" fmla="*/ 478 w 688"/>
                <a:gd name="T3" fmla="*/ 591 h 1052"/>
                <a:gd name="T4" fmla="*/ 374 w 688"/>
                <a:gd name="T5" fmla="*/ 548 h 1052"/>
                <a:gd name="T6" fmla="*/ 374 w 688"/>
                <a:gd name="T7" fmla="*/ 471 h 1052"/>
                <a:gd name="T8" fmla="*/ 457 w 688"/>
                <a:gd name="T9" fmla="*/ 420 h 1052"/>
                <a:gd name="T10" fmla="*/ 534 w 688"/>
                <a:gd name="T11" fmla="*/ 351 h 1052"/>
                <a:gd name="T12" fmla="*/ 565 w 688"/>
                <a:gd name="T13" fmla="*/ 276 h 1052"/>
                <a:gd name="T14" fmla="*/ 489 w 688"/>
                <a:gd name="T15" fmla="*/ 227 h 1052"/>
                <a:gd name="T16" fmla="*/ 396 w 688"/>
                <a:gd name="T17" fmla="*/ 230 h 1052"/>
                <a:gd name="T18" fmla="*/ 482 w 688"/>
                <a:gd name="T19" fmla="*/ 182 h 1052"/>
                <a:gd name="T20" fmla="*/ 532 w 688"/>
                <a:gd name="T21" fmla="*/ 135 h 1052"/>
                <a:gd name="T22" fmla="*/ 562 w 688"/>
                <a:gd name="T23" fmla="*/ 212 h 1052"/>
                <a:gd name="T24" fmla="*/ 573 w 688"/>
                <a:gd name="T25" fmla="*/ 129 h 1052"/>
                <a:gd name="T26" fmla="*/ 478 w 688"/>
                <a:gd name="T27" fmla="*/ 92 h 1052"/>
                <a:gd name="T28" fmla="*/ 460 w 688"/>
                <a:gd name="T29" fmla="*/ 126 h 1052"/>
                <a:gd name="T30" fmla="*/ 439 w 688"/>
                <a:gd name="T31" fmla="*/ 105 h 1052"/>
                <a:gd name="T32" fmla="*/ 351 w 688"/>
                <a:gd name="T33" fmla="*/ 115 h 1052"/>
                <a:gd name="T34" fmla="*/ 296 w 688"/>
                <a:gd name="T35" fmla="*/ 74 h 1052"/>
                <a:gd name="T36" fmla="*/ 186 w 688"/>
                <a:gd name="T37" fmla="*/ 22 h 1052"/>
                <a:gd name="T38" fmla="*/ 61 w 688"/>
                <a:gd name="T39" fmla="*/ 66 h 1052"/>
                <a:gd name="T40" fmla="*/ 43 w 688"/>
                <a:gd name="T41" fmla="*/ 164 h 1052"/>
                <a:gd name="T42" fmla="*/ 17 w 688"/>
                <a:gd name="T43" fmla="*/ 205 h 1052"/>
                <a:gd name="T44" fmla="*/ 99 w 688"/>
                <a:gd name="T45" fmla="*/ 174 h 1052"/>
                <a:gd name="T46" fmla="*/ 166 w 688"/>
                <a:gd name="T47" fmla="*/ 195 h 1052"/>
                <a:gd name="T48" fmla="*/ 191 w 688"/>
                <a:gd name="T49" fmla="*/ 260 h 1052"/>
                <a:gd name="T50" fmla="*/ 183 w 688"/>
                <a:gd name="T51" fmla="*/ 366 h 1052"/>
                <a:gd name="T52" fmla="*/ 237 w 688"/>
                <a:gd name="T53" fmla="*/ 497 h 1052"/>
                <a:gd name="T54" fmla="*/ 267 w 688"/>
                <a:gd name="T55" fmla="*/ 525 h 1052"/>
                <a:gd name="T56" fmla="*/ 421 w 688"/>
                <a:gd name="T57" fmla="*/ 609 h 1052"/>
                <a:gd name="T58" fmla="*/ 460 w 688"/>
                <a:gd name="T59" fmla="*/ 766 h 1052"/>
                <a:gd name="T60" fmla="*/ 479 w 688"/>
                <a:gd name="T61" fmla="*/ 940 h 1052"/>
                <a:gd name="T62" fmla="*/ 512 w 688"/>
                <a:gd name="T63" fmla="*/ 1049 h 1052"/>
                <a:gd name="T64" fmla="*/ 516 w 688"/>
                <a:gd name="T65" fmla="*/ 974 h 1052"/>
                <a:gd name="T66" fmla="*/ 584 w 688"/>
                <a:gd name="T67" fmla="*/ 878 h 1052"/>
                <a:gd name="T68" fmla="*/ 618 w 688"/>
                <a:gd name="T69" fmla="*/ 814 h 1052"/>
                <a:gd name="T70" fmla="*/ 440 w 688"/>
                <a:gd name="T71" fmla="*/ 119 h 1052"/>
                <a:gd name="T72" fmla="*/ 248 w 688"/>
                <a:gd name="T73" fmla="*/ 459 h 1052"/>
                <a:gd name="T74" fmla="*/ 395 w 688"/>
                <a:gd name="T75" fmla="*/ 376 h 1052"/>
                <a:gd name="T76" fmla="*/ 184 w 688"/>
                <a:gd name="T77" fmla="*/ 119 h 1052"/>
                <a:gd name="T78" fmla="*/ 330 w 688"/>
                <a:gd name="T79" fmla="*/ 352 h 1052"/>
                <a:gd name="T80" fmla="*/ 259 w 688"/>
                <a:gd name="T81" fmla="*/ 318 h 1052"/>
                <a:gd name="T82" fmla="*/ 320 w 688"/>
                <a:gd name="T83" fmla="*/ 251 h 1052"/>
                <a:gd name="T84" fmla="*/ 287 w 688"/>
                <a:gd name="T85" fmla="*/ 458 h 1052"/>
                <a:gd name="T86" fmla="*/ 199 w 688"/>
                <a:gd name="T87" fmla="*/ 166 h 1052"/>
                <a:gd name="T88" fmla="*/ 388 w 688"/>
                <a:gd name="T89" fmla="*/ 338 h 1052"/>
                <a:gd name="T90" fmla="*/ 329 w 688"/>
                <a:gd name="T91" fmla="*/ 178 h 1052"/>
                <a:gd name="T92" fmla="*/ 212 w 688"/>
                <a:gd name="T93" fmla="*/ 197 h 1052"/>
                <a:gd name="T94" fmla="*/ 140 w 688"/>
                <a:gd name="T95" fmla="*/ 147 h 1052"/>
                <a:gd name="T96" fmla="*/ 197 w 688"/>
                <a:gd name="T97" fmla="*/ 62 h 1052"/>
                <a:gd name="T98" fmla="*/ 428 w 688"/>
                <a:gd name="T99" fmla="*/ 374 h 1052"/>
                <a:gd name="T100" fmla="*/ 293 w 688"/>
                <a:gd name="T101" fmla="*/ 110 h 1052"/>
                <a:gd name="T102" fmla="*/ 310 w 688"/>
                <a:gd name="T103" fmla="*/ 125 h 1052"/>
                <a:gd name="T104" fmla="*/ 186 w 688"/>
                <a:gd name="T105" fmla="*/ 204 h 1052"/>
                <a:gd name="T106" fmla="*/ 481 w 688"/>
                <a:gd name="T107" fmla="*/ 622 h 1052"/>
                <a:gd name="T108" fmla="*/ 545 w 688"/>
                <a:gd name="T109" fmla="*/ 767 h 1052"/>
                <a:gd name="T110" fmla="*/ 523 w 688"/>
                <a:gd name="T111" fmla="*/ 826 h 1052"/>
                <a:gd name="T112" fmla="*/ 490 w 688"/>
                <a:gd name="T113" fmla="*/ 766 h 1052"/>
                <a:gd name="T114" fmla="*/ 505 w 688"/>
                <a:gd name="T115" fmla="*/ 628 h 1052"/>
                <a:gd name="T116" fmla="*/ 507 w 688"/>
                <a:gd name="T117" fmla="*/ 618 h 1052"/>
                <a:gd name="T118" fmla="*/ 433 w 688"/>
                <a:gd name="T119" fmla="*/ 673 h 1052"/>
                <a:gd name="T120" fmla="*/ 438 w 688"/>
                <a:gd name="T121" fmla="*/ 720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8" h="1052">
                  <a:moveTo>
                    <a:pt x="676" y="695"/>
                  </a:moveTo>
                  <a:cubicBezTo>
                    <a:pt x="675" y="695"/>
                    <a:pt x="673" y="694"/>
                    <a:pt x="672" y="693"/>
                  </a:cubicBezTo>
                  <a:cubicBezTo>
                    <a:pt x="667" y="691"/>
                    <a:pt x="665" y="687"/>
                    <a:pt x="661" y="684"/>
                  </a:cubicBezTo>
                  <a:cubicBezTo>
                    <a:pt x="656" y="681"/>
                    <a:pt x="652" y="680"/>
                    <a:pt x="647" y="680"/>
                  </a:cubicBezTo>
                  <a:cubicBezTo>
                    <a:pt x="645" y="680"/>
                    <a:pt x="643" y="680"/>
                    <a:pt x="641" y="680"/>
                  </a:cubicBezTo>
                  <a:cubicBezTo>
                    <a:pt x="638" y="679"/>
                    <a:pt x="634" y="677"/>
                    <a:pt x="630" y="679"/>
                  </a:cubicBezTo>
                  <a:cubicBezTo>
                    <a:pt x="629" y="680"/>
                    <a:pt x="628" y="678"/>
                    <a:pt x="628" y="677"/>
                  </a:cubicBezTo>
                  <a:cubicBezTo>
                    <a:pt x="627" y="676"/>
                    <a:pt x="627" y="674"/>
                    <a:pt x="625" y="674"/>
                  </a:cubicBezTo>
                  <a:cubicBezTo>
                    <a:pt x="621" y="673"/>
                    <a:pt x="618" y="671"/>
                    <a:pt x="615" y="670"/>
                  </a:cubicBezTo>
                  <a:cubicBezTo>
                    <a:pt x="611" y="668"/>
                    <a:pt x="607" y="668"/>
                    <a:pt x="603" y="671"/>
                  </a:cubicBezTo>
                  <a:cubicBezTo>
                    <a:pt x="604" y="666"/>
                    <a:pt x="601" y="663"/>
                    <a:pt x="597" y="664"/>
                  </a:cubicBezTo>
                  <a:cubicBezTo>
                    <a:pt x="595" y="665"/>
                    <a:pt x="593" y="665"/>
                    <a:pt x="592" y="665"/>
                  </a:cubicBezTo>
                  <a:cubicBezTo>
                    <a:pt x="591" y="665"/>
                    <a:pt x="591" y="666"/>
                    <a:pt x="591" y="666"/>
                  </a:cubicBezTo>
                  <a:cubicBezTo>
                    <a:pt x="591" y="666"/>
                    <a:pt x="591" y="666"/>
                    <a:pt x="591" y="666"/>
                  </a:cubicBezTo>
                  <a:cubicBezTo>
                    <a:pt x="590" y="666"/>
                    <a:pt x="589" y="665"/>
                    <a:pt x="588" y="665"/>
                  </a:cubicBezTo>
                  <a:cubicBezTo>
                    <a:pt x="588" y="665"/>
                    <a:pt x="588" y="665"/>
                    <a:pt x="588" y="665"/>
                  </a:cubicBezTo>
                  <a:cubicBezTo>
                    <a:pt x="588" y="664"/>
                    <a:pt x="589" y="663"/>
                    <a:pt x="590" y="663"/>
                  </a:cubicBezTo>
                  <a:cubicBezTo>
                    <a:pt x="593" y="662"/>
                    <a:pt x="594" y="660"/>
                    <a:pt x="595" y="657"/>
                  </a:cubicBezTo>
                  <a:cubicBezTo>
                    <a:pt x="595" y="654"/>
                    <a:pt x="594" y="652"/>
                    <a:pt x="592" y="650"/>
                  </a:cubicBezTo>
                  <a:cubicBezTo>
                    <a:pt x="590" y="648"/>
                    <a:pt x="589" y="646"/>
                    <a:pt x="588" y="644"/>
                  </a:cubicBezTo>
                  <a:cubicBezTo>
                    <a:pt x="587" y="638"/>
                    <a:pt x="583" y="635"/>
                    <a:pt x="578" y="632"/>
                  </a:cubicBezTo>
                  <a:cubicBezTo>
                    <a:pt x="578" y="631"/>
                    <a:pt x="578" y="631"/>
                    <a:pt x="577" y="631"/>
                  </a:cubicBezTo>
                  <a:cubicBezTo>
                    <a:pt x="577" y="631"/>
                    <a:pt x="577" y="631"/>
                    <a:pt x="577" y="631"/>
                  </a:cubicBezTo>
                  <a:cubicBezTo>
                    <a:pt x="572" y="628"/>
                    <a:pt x="567" y="627"/>
                    <a:pt x="561" y="627"/>
                  </a:cubicBezTo>
                  <a:cubicBezTo>
                    <a:pt x="554" y="628"/>
                    <a:pt x="548" y="624"/>
                    <a:pt x="543" y="620"/>
                  </a:cubicBezTo>
                  <a:cubicBezTo>
                    <a:pt x="543" y="618"/>
                    <a:pt x="543" y="617"/>
                    <a:pt x="541" y="617"/>
                  </a:cubicBezTo>
                  <a:cubicBezTo>
                    <a:pt x="541" y="616"/>
                    <a:pt x="540" y="615"/>
                    <a:pt x="540" y="615"/>
                  </a:cubicBezTo>
                  <a:cubicBezTo>
                    <a:pt x="539" y="614"/>
                    <a:pt x="539" y="614"/>
                    <a:pt x="539" y="614"/>
                  </a:cubicBezTo>
                  <a:cubicBezTo>
                    <a:pt x="539" y="614"/>
                    <a:pt x="539" y="614"/>
                    <a:pt x="539" y="614"/>
                  </a:cubicBezTo>
                  <a:cubicBezTo>
                    <a:pt x="538" y="613"/>
                    <a:pt x="538" y="613"/>
                    <a:pt x="538" y="613"/>
                  </a:cubicBezTo>
                  <a:cubicBezTo>
                    <a:pt x="537" y="613"/>
                    <a:pt x="537" y="613"/>
                    <a:pt x="537" y="613"/>
                  </a:cubicBezTo>
                  <a:cubicBezTo>
                    <a:pt x="536" y="611"/>
                    <a:pt x="534" y="611"/>
                    <a:pt x="533" y="611"/>
                  </a:cubicBezTo>
                  <a:cubicBezTo>
                    <a:pt x="531" y="611"/>
                    <a:pt x="530" y="611"/>
                    <a:pt x="530" y="610"/>
                  </a:cubicBezTo>
                  <a:cubicBezTo>
                    <a:pt x="529" y="605"/>
                    <a:pt x="525" y="604"/>
                    <a:pt x="522" y="603"/>
                  </a:cubicBezTo>
                  <a:cubicBezTo>
                    <a:pt x="521" y="602"/>
                    <a:pt x="520" y="602"/>
                    <a:pt x="520" y="601"/>
                  </a:cubicBezTo>
                  <a:cubicBezTo>
                    <a:pt x="523" y="596"/>
                    <a:pt x="519" y="598"/>
                    <a:pt x="517" y="598"/>
                  </a:cubicBezTo>
                  <a:cubicBezTo>
                    <a:pt x="512" y="598"/>
                    <a:pt x="511" y="598"/>
                    <a:pt x="507" y="601"/>
                  </a:cubicBezTo>
                  <a:cubicBezTo>
                    <a:pt x="507" y="601"/>
                    <a:pt x="507" y="601"/>
                    <a:pt x="506" y="601"/>
                  </a:cubicBezTo>
                  <a:cubicBezTo>
                    <a:pt x="506" y="601"/>
                    <a:pt x="506" y="601"/>
                    <a:pt x="506" y="601"/>
                  </a:cubicBezTo>
                  <a:cubicBezTo>
                    <a:pt x="505" y="601"/>
                    <a:pt x="503" y="601"/>
                    <a:pt x="502" y="601"/>
                  </a:cubicBezTo>
                  <a:cubicBezTo>
                    <a:pt x="502" y="601"/>
                    <a:pt x="502" y="601"/>
                    <a:pt x="502" y="601"/>
                  </a:cubicBezTo>
                  <a:cubicBezTo>
                    <a:pt x="501" y="600"/>
                    <a:pt x="501" y="600"/>
                    <a:pt x="501" y="600"/>
                  </a:cubicBezTo>
                  <a:cubicBezTo>
                    <a:pt x="500" y="600"/>
                    <a:pt x="499" y="600"/>
                    <a:pt x="499" y="600"/>
                  </a:cubicBezTo>
                  <a:cubicBezTo>
                    <a:pt x="497" y="598"/>
                    <a:pt x="494" y="598"/>
                    <a:pt x="492" y="600"/>
                  </a:cubicBezTo>
                  <a:cubicBezTo>
                    <a:pt x="491" y="600"/>
                    <a:pt x="490" y="600"/>
                    <a:pt x="488" y="600"/>
                  </a:cubicBezTo>
                  <a:cubicBezTo>
                    <a:pt x="488" y="599"/>
                    <a:pt x="487" y="598"/>
                    <a:pt x="487" y="598"/>
                  </a:cubicBezTo>
                  <a:cubicBezTo>
                    <a:pt x="487" y="596"/>
                    <a:pt x="486" y="595"/>
                    <a:pt x="485" y="595"/>
                  </a:cubicBezTo>
                  <a:cubicBezTo>
                    <a:pt x="483" y="593"/>
                    <a:pt x="479" y="595"/>
                    <a:pt x="478" y="591"/>
                  </a:cubicBezTo>
                  <a:cubicBezTo>
                    <a:pt x="477" y="589"/>
                    <a:pt x="475" y="589"/>
                    <a:pt x="474" y="592"/>
                  </a:cubicBezTo>
                  <a:cubicBezTo>
                    <a:pt x="473" y="594"/>
                    <a:pt x="472" y="595"/>
                    <a:pt x="470" y="596"/>
                  </a:cubicBezTo>
                  <a:cubicBezTo>
                    <a:pt x="469" y="596"/>
                    <a:pt x="467" y="598"/>
                    <a:pt x="466" y="596"/>
                  </a:cubicBezTo>
                  <a:cubicBezTo>
                    <a:pt x="465" y="594"/>
                    <a:pt x="466" y="593"/>
                    <a:pt x="467" y="592"/>
                  </a:cubicBezTo>
                  <a:cubicBezTo>
                    <a:pt x="468" y="592"/>
                    <a:pt x="468" y="592"/>
                    <a:pt x="468" y="591"/>
                  </a:cubicBezTo>
                  <a:cubicBezTo>
                    <a:pt x="468" y="591"/>
                    <a:pt x="469" y="590"/>
                    <a:pt x="468" y="589"/>
                  </a:cubicBezTo>
                  <a:cubicBezTo>
                    <a:pt x="468" y="588"/>
                    <a:pt x="467" y="588"/>
                    <a:pt x="466" y="588"/>
                  </a:cubicBezTo>
                  <a:cubicBezTo>
                    <a:pt x="465" y="588"/>
                    <a:pt x="463" y="589"/>
                    <a:pt x="463" y="589"/>
                  </a:cubicBezTo>
                  <a:cubicBezTo>
                    <a:pt x="459" y="594"/>
                    <a:pt x="453" y="594"/>
                    <a:pt x="448" y="596"/>
                  </a:cubicBezTo>
                  <a:cubicBezTo>
                    <a:pt x="445" y="596"/>
                    <a:pt x="443" y="598"/>
                    <a:pt x="442" y="601"/>
                  </a:cubicBezTo>
                  <a:cubicBezTo>
                    <a:pt x="441" y="606"/>
                    <a:pt x="436" y="608"/>
                    <a:pt x="434" y="611"/>
                  </a:cubicBezTo>
                  <a:cubicBezTo>
                    <a:pt x="433" y="613"/>
                    <a:pt x="432" y="611"/>
                    <a:pt x="432" y="611"/>
                  </a:cubicBezTo>
                  <a:cubicBezTo>
                    <a:pt x="431" y="610"/>
                    <a:pt x="430" y="609"/>
                    <a:pt x="429" y="608"/>
                  </a:cubicBezTo>
                  <a:cubicBezTo>
                    <a:pt x="424" y="605"/>
                    <a:pt x="419" y="604"/>
                    <a:pt x="413" y="607"/>
                  </a:cubicBezTo>
                  <a:cubicBezTo>
                    <a:pt x="409" y="610"/>
                    <a:pt x="405" y="609"/>
                    <a:pt x="401" y="606"/>
                  </a:cubicBezTo>
                  <a:cubicBezTo>
                    <a:pt x="399" y="604"/>
                    <a:pt x="398" y="602"/>
                    <a:pt x="397" y="601"/>
                  </a:cubicBezTo>
                  <a:cubicBezTo>
                    <a:pt x="394" y="597"/>
                    <a:pt x="393" y="593"/>
                    <a:pt x="395" y="588"/>
                  </a:cubicBezTo>
                  <a:cubicBezTo>
                    <a:pt x="397" y="584"/>
                    <a:pt x="398" y="578"/>
                    <a:pt x="398" y="573"/>
                  </a:cubicBezTo>
                  <a:cubicBezTo>
                    <a:pt x="398" y="572"/>
                    <a:pt x="399" y="571"/>
                    <a:pt x="397" y="570"/>
                  </a:cubicBezTo>
                  <a:cubicBezTo>
                    <a:pt x="391" y="567"/>
                    <a:pt x="385" y="565"/>
                    <a:pt x="378" y="566"/>
                  </a:cubicBezTo>
                  <a:cubicBezTo>
                    <a:pt x="374" y="567"/>
                    <a:pt x="370" y="567"/>
                    <a:pt x="366" y="566"/>
                  </a:cubicBezTo>
                  <a:cubicBezTo>
                    <a:pt x="368" y="563"/>
                    <a:pt x="369" y="560"/>
                    <a:pt x="369" y="557"/>
                  </a:cubicBezTo>
                  <a:cubicBezTo>
                    <a:pt x="369" y="555"/>
                    <a:pt x="369" y="552"/>
                    <a:pt x="372" y="551"/>
                  </a:cubicBezTo>
                  <a:cubicBezTo>
                    <a:pt x="374" y="551"/>
                    <a:pt x="374" y="549"/>
                    <a:pt x="374" y="548"/>
                  </a:cubicBezTo>
                  <a:cubicBezTo>
                    <a:pt x="375" y="544"/>
                    <a:pt x="374" y="539"/>
                    <a:pt x="378" y="536"/>
                  </a:cubicBezTo>
                  <a:cubicBezTo>
                    <a:pt x="379" y="535"/>
                    <a:pt x="380" y="533"/>
                    <a:pt x="379" y="531"/>
                  </a:cubicBezTo>
                  <a:cubicBezTo>
                    <a:pt x="378" y="529"/>
                    <a:pt x="376" y="530"/>
                    <a:pt x="375" y="530"/>
                  </a:cubicBezTo>
                  <a:cubicBezTo>
                    <a:pt x="371" y="529"/>
                    <a:pt x="367" y="532"/>
                    <a:pt x="364" y="531"/>
                  </a:cubicBezTo>
                  <a:cubicBezTo>
                    <a:pt x="360" y="531"/>
                    <a:pt x="358" y="533"/>
                    <a:pt x="357" y="537"/>
                  </a:cubicBezTo>
                  <a:cubicBezTo>
                    <a:pt x="356" y="541"/>
                    <a:pt x="354" y="544"/>
                    <a:pt x="351" y="548"/>
                  </a:cubicBezTo>
                  <a:cubicBezTo>
                    <a:pt x="350" y="549"/>
                    <a:pt x="349" y="550"/>
                    <a:pt x="348" y="549"/>
                  </a:cubicBezTo>
                  <a:cubicBezTo>
                    <a:pt x="345" y="548"/>
                    <a:pt x="342" y="549"/>
                    <a:pt x="340" y="550"/>
                  </a:cubicBezTo>
                  <a:cubicBezTo>
                    <a:pt x="334" y="552"/>
                    <a:pt x="326" y="549"/>
                    <a:pt x="323" y="544"/>
                  </a:cubicBezTo>
                  <a:cubicBezTo>
                    <a:pt x="318" y="538"/>
                    <a:pt x="315" y="531"/>
                    <a:pt x="315" y="523"/>
                  </a:cubicBezTo>
                  <a:cubicBezTo>
                    <a:pt x="315" y="523"/>
                    <a:pt x="315" y="522"/>
                    <a:pt x="315" y="522"/>
                  </a:cubicBezTo>
                  <a:cubicBezTo>
                    <a:pt x="317" y="521"/>
                    <a:pt x="316" y="519"/>
                    <a:pt x="316" y="517"/>
                  </a:cubicBezTo>
                  <a:cubicBezTo>
                    <a:pt x="316" y="516"/>
                    <a:pt x="316" y="514"/>
                    <a:pt x="316" y="512"/>
                  </a:cubicBezTo>
                  <a:cubicBezTo>
                    <a:pt x="317" y="508"/>
                    <a:pt x="319" y="505"/>
                    <a:pt x="320" y="501"/>
                  </a:cubicBezTo>
                  <a:cubicBezTo>
                    <a:pt x="320" y="498"/>
                    <a:pt x="320" y="495"/>
                    <a:pt x="321" y="492"/>
                  </a:cubicBezTo>
                  <a:cubicBezTo>
                    <a:pt x="322" y="488"/>
                    <a:pt x="323" y="484"/>
                    <a:pt x="328" y="483"/>
                  </a:cubicBezTo>
                  <a:cubicBezTo>
                    <a:pt x="331" y="482"/>
                    <a:pt x="334" y="480"/>
                    <a:pt x="337" y="478"/>
                  </a:cubicBezTo>
                  <a:cubicBezTo>
                    <a:pt x="340" y="476"/>
                    <a:pt x="344" y="475"/>
                    <a:pt x="348" y="476"/>
                  </a:cubicBezTo>
                  <a:cubicBezTo>
                    <a:pt x="349" y="476"/>
                    <a:pt x="350" y="477"/>
                    <a:pt x="352" y="476"/>
                  </a:cubicBezTo>
                  <a:cubicBezTo>
                    <a:pt x="354" y="475"/>
                    <a:pt x="356" y="476"/>
                    <a:pt x="357" y="478"/>
                  </a:cubicBezTo>
                  <a:cubicBezTo>
                    <a:pt x="359" y="480"/>
                    <a:pt x="362" y="480"/>
                    <a:pt x="364" y="479"/>
                  </a:cubicBezTo>
                  <a:cubicBezTo>
                    <a:pt x="367" y="479"/>
                    <a:pt x="368" y="477"/>
                    <a:pt x="368" y="475"/>
                  </a:cubicBezTo>
                  <a:cubicBezTo>
                    <a:pt x="368" y="473"/>
                    <a:pt x="370" y="472"/>
                    <a:pt x="372" y="471"/>
                  </a:cubicBezTo>
                  <a:cubicBezTo>
                    <a:pt x="372" y="471"/>
                    <a:pt x="373" y="471"/>
                    <a:pt x="374" y="471"/>
                  </a:cubicBezTo>
                  <a:cubicBezTo>
                    <a:pt x="374" y="471"/>
                    <a:pt x="375" y="471"/>
                    <a:pt x="376" y="471"/>
                  </a:cubicBezTo>
                  <a:cubicBezTo>
                    <a:pt x="377" y="471"/>
                    <a:pt x="378" y="471"/>
                    <a:pt x="379" y="471"/>
                  </a:cubicBezTo>
                  <a:cubicBezTo>
                    <a:pt x="385" y="471"/>
                    <a:pt x="390" y="471"/>
                    <a:pt x="393" y="475"/>
                  </a:cubicBezTo>
                  <a:cubicBezTo>
                    <a:pt x="395" y="476"/>
                    <a:pt x="396" y="475"/>
                    <a:pt x="397" y="475"/>
                  </a:cubicBezTo>
                  <a:cubicBezTo>
                    <a:pt x="399" y="474"/>
                    <a:pt x="402" y="474"/>
                    <a:pt x="403" y="476"/>
                  </a:cubicBezTo>
                  <a:cubicBezTo>
                    <a:pt x="405" y="479"/>
                    <a:pt x="408" y="481"/>
                    <a:pt x="407" y="483"/>
                  </a:cubicBezTo>
                  <a:cubicBezTo>
                    <a:pt x="405" y="488"/>
                    <a:pt x="408" y="492"/>
                    <a:pt x="409" y="496"/>
                  </a:cubicBezTo>
                  <a:cubicBezTo>
                    <a:pt x="410" y="499"/>
                    <a:pt x="411" y="502"/>
                    <a:pt x="414" y="505"/>
                  </a:cubicBezTo>
                  <a:cubicBezTo>
                    <a:pt x="416" y="507"/>
                    <a:pt x="418" y="507"/>
                    <a:pt x="420" y="504"/>
                  </a:cubicBezTo>
                  <a:cubicBezTo>
                    <a:pt x="422" y="500"/>
                    <a:pt x="423" y="496"/>
                    <a:pt x="422" y="492"/>
                  </a:cubicBezTo>
                  <a:cubicBezTo>
                    <a:pt x="419" y="484"/>
                    <a:pt x="418" y="475"/>
                    <a:pt x="418" y="466"/>
                  </a:cubicBezTo>
                  <a:cubicBezTo>
                    <a:pt x="418" y="464"/>
                    <a:pt x="420" y="462"/>
                    <a:pt x="421" y="460"/>
                  </a:cubicBezTo>
                  <a:cubicBezTo>
                    <a:pt x="422" y="460"/>
                    <a:pt x="422" y="459"/>
                    <a:pt x="422" y="459"/>
                  </a:cubicBezTo>
                  <a:cubicBezTo>
                    <a:pt x="424" y="458"/>
                    <a:pt x="425" y="457"/>
                    <a:pt x="427" y="456"/>
                  </a:cubicBezTo>
                  <a:cubicBezTo>
                    <a:pt x="429" y="455"/>
                    <a:pt x="431" y="455"/>
                    <a:pt x="433" y="453"/>
                  </a:cubicBezTo>
                  <a:cubicBezTo>
                    <a:pt x="437" y="448"/>
                    <a:pt x="442" y="445"/>
                    <a:pt x="447" y="442"/>
                  </a:cubicBezTo>
                  <a:cubicBezTo>
                    <a:pt x="451" y="440"/>
                    <a:pt x="453" y="437"/>
                    <a:pt x="454" y="434"/>
                  </a:cubicBezTo>
                  <a:cubicBezTo>
                    <a:pt x="454" y="434"/>
                    <a:pt x="454" y="433"/>
                    <a:pt x="454" y="433"/>
                  </a:cubicBezTo>
                  <a:cubicBezTo>
                    <a:pt x="454" y="430"/>
                    <a:pt x="457" y="427"/>
                    <a:pt x="453" y="424"/>
                  </a:cubicBezTo>
                  <a:cubicBezTo>
                    <a:pt x="453" y="424"/>
                    <a:pt x="453" y="424"/>
                    <a:pt x="453" y="424"/>
                  </a:cubicBezTo>
                  <a:cubicBezTo>
                    <a:pt x="453" y="424"/>
                    <a:pt x="453" y="423"/>
                    <a:pt x="453" y="423"/>
                  </a:cubicBezTo>
                  <a:cubicBezTo>
                    <a:pt x="453" y="422"/>
                    <a:pt x="453" y="421"/>
                    <a:pt x="453" y="420"/>
                  </a:cubicBezTo>
                  <a:cubicBezTo>
                    <a:pt x="455" y="419"/>
                    <a:pt x="454" y="418"/>
                    <a:pt x="454" y="417"/>
                  </a:cubicBezTo>
                  <a:cubicBezTo>
                    <a:pt x="457" y="417"/>
                    <a:pt x="455" y="420"/>
                    <a:pt x="457" y="420"/>
                  </a:cubicBezTo>
                  <a:cubicBezTo>
                    <a:pt x="459" y="418"/>
                    <a:pt x="462" y="416"/>
                    <a:pt x="462" y="413"/>
                  </a:cubicBezTo>
                  <a:cubicBezTo>
                    <a:pt x="462" y="410"/>
                    <a:pt x="463" y="409"/>
                    <a:pt x="466" y="408"/>
                  </a:cubicBezTo>
                  <a:cubicBezTo>
                    <a:pt x="468" y="406"/>
                    <a:pt x="469" y="404"/>
                    <a:pt x="470" y="401"/>
                  </a:cubicBezTo>
                  <a:cubicBezTo>
                    <a:pt x="471" y="398"/>
                    <a:pt x="472" y="397"/>
                    <a:pt x="476" y="397"/>
                  </a:cubicBezTo>
                  <a:cubicBezTo>
                    <a:pt x="477" y="397"/>
                    <a:pt x="479" y="396"/>
                    <a:pt x="480" y="395"/>
                  </a:cubicBezTo>
                  <a:cubicBezTo>
                    <a:pt x="480" y="394"/>
                    <a:pt x="478" y="394"/>
                    <a:pt x="478" y="393"/>
                  </a:cubicBezTo>
                  <a:cubicBezTo>
                    <a:pt x="480" y="393"/>
                    <a:pt x="483" y="394"/>
                    <a:pt x="485" y="392"/>
                  </a:cubicBezTo>
                  <a:cubicBezTo>
                    <a:pt x="487" y="393"/>
                    <a:pt x="489" y="392"/>
                    <a:pt x="492" y="391"/>
                  </a:cubicBezTo>
                  <a:cubicBezTo>
                    <a:pt x="494" y="391"/>
                    <a:pt x="495" y="390"/>
                    <a:pt x="493" y="387"/>
                  </a:cubicBezTo>
                  <a:cubicBezTo>
                    <a:pt x="491" y="386"/>
                    <a:pt x="491" y="384"/>
                    <a:pt x="492" y="381"/>
                  </a:cubicBezTo>
                  <a:cubicBezTo>
                    <a:pt x="494" y="376"/>
                    <a:pt x="502" y="370"/>
                    <a:pt x="508" y="370"/>
                  </a:cubicBezTo>
                  <a:cubicBezTo>
                    <a:pt x="511" y="369"/>
                    <a:pt x="515" y="369"/>
                    <a:pt x="517" y="367"/>
                  </a:cubicBezTo>
                  <a:cubicBezTo>
                    <a:pt x="519" y="363"/>
                    <a:pt x="523" y="364"/>
                    <a:pt x="526" y="364"/>
                  </a:cubicBezTo>
                  <a:cubicBezTo>
                    <a:pt x="524" y="366"/>
                    <a:pt x="520" y="366"/>
                    <a:pt x="519" y="370"/>
                  </a:cubicBezTo>
                  <a:cubicBezTo>
                    <a:pt x="518" y="372"/>
                    <a:pt x="518" y="374"/>
                    <a:pt x="520" y="375"/>
                  </a:cubicBezTo>
                  <a:cubicBezTo>
                    <a:pt x="522" y="377"/>
                    <a:pt x="524" y="376"/>
                    <a:pt x="525" y="375"/>
                  </a:cubicBezTo>
                  <a:cubicBezTo>
                    <a:pt x="527" y="374"/>
                    <a:pt x="528" y="373"/>
                    <a:pt x="529" y="372"/>
                  </a:cubicBezTo>
                  <a:cubicBezTo>
                    <a:pt x="531" y="370"/>
                    <a:pt x="532" y="369"/>
                    <a:pt x="534" y="369"/>
                  </a:cubicBezTo>
                  <a:cubicBezTo>
                    <a:pt x="541" y="368"/>
                    <a:pt x="548" y="364"/>
                    <a:pt x="554" y="361"/>
                  </a:cubicBezTo>
                  <a:cubicBezTo>
                    <a:pt x="556" y="360"/>
                    <a:pt x="557" y="359"/>
                    <a:pt x="556" y="358"/>
                  </a:cubicBezTo>
                  <a:cubicBezTo>
                    <a:pt x="555" y="356"/>
                    <a:pt x="555" y="353"/>
                    <a:pt x="554" y="351"/>
                  </a:cubicBezTo>
                  <a:cubicBezTo>
                    <a:pt x="551" y="353"/>
                    <a:pt x="549" y="355"/>
                    <a:pt x="548" y="358"/>
                  </a:cubicBezTo>
                  <a:cubicBezTo>
                    <a:pt x="547" y="360"/>
                    <a:pt x="545" y="361"/>
                    <a:pt x="542" y="359"/>
                  </a:cubicBezTo>
                  <a:cubicBezTo>
                    <a:pt x="543" y="353"/>
                    <a:pt x="537" y="354"/>
                    <a:pt x="534" y="351"/>
                  </a:cubicBezTo>
                  <a:cubicBezTo>
                    <a:pt x="533" y="354"/>
                    <a:pt x="535" y="355"/>
                    <a:pt x="535" y="356"/>
                  </a:cubicBezTo>
                  <a:cubicBezTo>
                    <a:pt x="533" y="356"/>
                    <a:pt x="531" y="355"/>
                    <a:pt x="531" y="353"/>
                  </a:cubicBezTo>
                  <a:cubicBezTo>
                    <a:pt x="531" y="351"/>
                    <a:pt x="531" y="348"/>
                    <a:pt x="531" y="347"/>
                  </a:cubicBezTo>
                  <a:cubicBezTo>
                    <a:pt x="532" y="344"/>
                    <a:pt x="531" y="343"/>
                    <a:pt x="529" y="342"/>
                  </a:cubicBezTo>
                  <a:cubicBezTo>
                    <a:pt x="530" y="342"/>
                    <a:pt x="531" y="342"/>
                    <a:pt x="532" y="341"/>
                  </a:cubicBezTo>
                  <a:cubicBezTo>
                    <a:pt x="533" y="340"/>
                    <a:pt x="536" y="339"/>
                    <a:pt x="535" y="337"/>
                  </a:cubicBezTo>
                  <a:cubicBezTo>
                    <a:pt x="535" y="334"/>
                    <a:pt x="533" y="333"/>
                    <a:pt x="531" y="333"/>
                  </a:cubicBezTo>
                  <a:cubicBezTo>
                    <a:pt x="529" y="332"/>
                    <a:pt x="528" y="332"/>
                    <a:pt x="526" y="332"/>
                  </a:cubicBezTo>
                  <a:cubicBezTo>
                    <a:pt x="520" y="334"/>
                    <a:pt x="514" y="335"/>
                    <a:pt x="509" y="338"/>
                  </a:cubicBezTo>
                  <a:cubicBezTo>
                    <a:pt x="509" y="336"/>
                    <a:pt x="511" y="336"/>
                    <a:pt x="511" y="334"/>
                  </a:cubicBezTo>
                  <a:cubicBezTo>
                    <a:pt x="513" y="333"/>
                    <a:pt x="515" y="333"/>
                    <a:pt x="516" y="332"/>
                  </a:cubicBezTo>
                  <a:cubicBezTo>
                    <a:pt x="519" y="332"/>
                    <a:pt x="520" y="330"/>
                    <a:pt x="522" y="328"/>
                  </a:cubicBezTo>
                  <a:cubicBezTo>
                    <a:pt x="524" y="324"/>
                    <a:pt x="528" y="322"/>
                    <a:pt x="532" y="323"/>
                  </a:cubicBezTo>
                  <a:cubicBezTo>
                    <a:pt x="541" y="324"/>
                    <a:pt x="550" y="326"/>
                    <a:pt x="559" y="325"/>
                  </a:cubicBezTo>
                  <a:cubicBezTo>
                    <a:pt x="563" y="325"/>
                    <a:pt x="567" y="324"/>
                    <a:pt x="569" y="321"/>
                  </a:cubicBezTo>
                  <a:cubicBezTo>
                    <a:pt x="571" y="318"/>
                    <a:pt x="574" y="317"/>
                    <a:pt x="577" y="317"/>
                  </a:cubicBezTo>
                  <a:cubicBezTo>
                    <a:pt x="579" y="316"/>
                    <a:pt x="581" y="316"/>
                    <a:pt x="583" y="315"/>
                  </a:cubicBezTo>
                  <a:cubicBezTo>
                    <a:pt x="585" y="314"/>
                    <a:pt x="588" y="313"/>
                    <a:pt x="588" y="310"/>
                  </a:cubicBezTo>
                  <a:cubicBezTo>
                    <a:pt x="588" y="305"/>
                    <a:pt x="592" y="299"/>
                    <a:pt x="584" y="296"/>
                  </a:cubicBezTo>
                  <a:cubicBezTo>
                    <a:pt x="583" y="296"/>
                    <a:pt x="583" y="296"/>
                    <a:pt x="583" y="296"/>
                  </a:cubicBezTo>
                  <a:cubicBezTo>
                    <a:pt x="583" y="293"/>
                    <a:pt x="581" y="293"/>
                    <a:pt x="579" y="293"/>
                  </a:cubicBezTo>
                  <a:cubicBezTo>
                    <a:pt x="582" y="289"/>
                    <a:pt x="582" y="288"/>
                    <a:pt x="578" y="286"/>
                  </a:cubicBezTo>
                  <a:cubicBezTo>
                    <a:pt x="574" y="284"/>
                    <a:pt x="570" y="283"/>
                    <a:pt x="568" y="279"/>
                  </a:cubicBezTo>
                  <a:cubicBezTo>
                    <a:pt x="567" y="277"/>
                    <a:pt x="566" y="276"/>
                    <a:pt x="565" y="276"/>
                  </a:cubicBezTo>
                  <a:cubicBezTo>
                    <a:pt x="562" y="273"/>
                    <a:pt x="562" y="272"/>
                    <a:pt x="565" y="268"/>
                  </a:cubicBezTo>
                  <a:cubicBezTo>
                    <a:pt x="566" y="267"/>
                    <a:pt x="566" y="266"/>
                    <a:pt x="565" y="264"/>
                  </a:cubicBezTo>
                  <a:cubicBezTo>
                    <a:pt x="564" y="261"/>
                    <a:pt x="562" y="257"/>
                    <a:pt x="562" y="254"/>
                  </a:cubicBezTo>
                  <a:cubicBezTo>
                    <a:pt x="561" y="247"/>
                    <a:pt x="558" y="240"/>
                    <a:pt x="557" y="233"/>
                  </a:cubicBezTo>
                  <a:cubicBezTo>
                    <a:pt x="557" y="233"/>
                    <a:pt x="557" y="232"/>
                    <a:pt x="556" y="232"/>
                  </a:cubicBezTo>
                  <a:cubicBezTo>
                    <a:pt x="555" y="231"/>
                    <a:pt x="555" y="232"/>
                    <a:pt x="554" y="233"/>
                  </a:cubicBezTo>
                  <a:cubicBezTo>
                    <a:pt x="552" y="235"/>
                    <a:pt x="550" y="239"/>
                    <a:pt x="548" y="242"/>
                  </a:cubicBezTo>
                  <a:cubicBezTo>
                    <a:pt x="546" y="247"/>
                    <a:pt x="542" y="248"/>
                    <a:pt x="537" y="250"/>
                  </a:cubicBezTo>
                  <a:cubicBezTo>
                    <a:pt x="534" y="251"/>
                    <a:pt x="533" y="247"/>
                    <a:pt x="531" y="245"/>
                  </a:cubicBezTo>
                  <a:cubicBezTo>
                    <a:pt x="531" y="245"/>
                    <a:pt x="531" y="245"/>
                    <a:pt x="531" y="245"/>
                  </a:cubicBezTo>
                  <a:cubicBezTo>
                    <a:pt x="529" y="244"/>
                    <a:pt x="529" y="242"/>
                    <a:pt x="529" y="239"/>
                  </a:cubicBezTo>
                  <a:cubicBezTo>
                    <a:pt x="529" y="238"/>
                    <a:pt x="531" y="236"/>
                    <a:pt x="529" y="235"/>
                  </a:cubicBezTo>
                  <a:cubicBezTo>
                    <a:pt x="529" y="234"/>
                    <a:pt x="529" y="234"/>
                    <a:pt x="529" y="233"/>
                  </a:cubicBezTo>
                  <a:cubicBezTo>
                    <a:pt x="531" y="231"/>
                    <a:pt x="531" y="229"/>
                    <a:pt x="532" y="227"/>
                  </a:cubicBezTo>
                  <a:cubicBezTo>
                    <a:pt x="534" y="225"/>
                    <a:pt x="533" y="223"/>
                    <a:pt x="530" y="223"/>
                  </a:cubicBezTo>
                  <a:cubicBezTo>
                    <a:pt x="530" y="223"/>
                    <a:pt x="529" y="223"/>
                    <a:pt x="529" y="223"/>
                  </a:cubicBezTo>
                  <a:cubicBezTo>
                    <a:pt x="529" y="222"/>
                    <a:pt x="528" y="222"/>
                    <a:pt x="528" y="222"/>
                  </a:cubicBezTo>
                  <a:cubicBezTo>
                    <a:pt x="525" y="221"/>
                    <a:pt x="523" y="219"/>
                    <a:pt x="522" y="216"/>
                  </a:cubicBezTo>
                  <a:cubicBezTo>
                    <a:pt x="521" y="212"/>
                    <a:pt x="520" y="208"/>
                    <a:pt x="516" y="207"/>
                  </a:cubicBezTo>
                  <a:cubicBezTo>
                    <a:pt x="511" y="206"/>
                    <a:pt x="505" y="207"/>
                    <a:pt x="501" y="204"/>
                  </a:cubicBezTo>
                  <a:cubicBezTo>
                    <a:pt x="498" y="202"/>
                    <a:pt x="495" y="202"/>
                    <a:pt x="493" y="204"/>
                  </a:cubicBezTo>
                  <a:cubicBezTo>
                    <a:pt x="491" y="206"/>
                    <a:pt x="491" y="209"/>
                    <a:pt x="492" y="211"/>
                  </a:cubicBezTo>
                  <a:cubicBezTo>
                    <a:pt x="492" y="213"/>
                    <a:pt x="492" y="215"/>
                    <a:pt x="491" y="216"/>
                  </a:cubicBezTo>
                  <a:cubicBezTo>
                    <a:pt x="488" y="219"/>
                    <a:pt x="488" y="223"/>
                    <a:pt x="489" y="227"/>
                  </a:cubicBezTo>
                  <a:cubicBezTo>
                    <a:pt x="490" y="230"/>
                    <a:pt x="489" y="231"/>
                    <a:pt x="486" y="233"/>
                  </a:cubicBezTo>
                  <a:cubicBezTo>
                    <a:pt x="484" y="235"/>
                    <a:pt x="482" y="238"/>
                    <a:pt x="480" y="240"/>
                  </a:cubicBezTo>
                  <a:cubicBezTo>
                    <a:pt x="479" y="242"/>
                    <a:pt x="478" y="243"/>
                    <a:pt x="480" y="244"/>
                  </a:cubicBezTo>
                  <a:cubicBezTo>
                    <a:pt x="484" y="249"/>
                    <a:pt x="483" y="254"/>
                    <a:pt x="485" y="260"/>
                  </a:cubicBezTo>
                  <a:cubicBezTo>
                    <a:pt x="485" y="260"/>
                    <a:pt x="485" y="260"/>
                    <a:pt x="485" y="261"/>
                  </a:cubicBezTo>
                  <a:cubicBezTo>
                    <a:pt x="483" y="261"/>
                    <a:pt x="484" y="262"/>
                    <a:pt x="484" y="263"/>
                  </a:cubicBezTo>
                  <a:cubicBezTo>
                    <a:pt x="484" y="265"/>
                    <a:pt x="483" y="267"/>
                    <a:pt x="481" y="269"/>
                  </a:cubicBezTo>
                  <a:cubicBezTo>
                    <a:pt x="477" y="273"/>
                    <a:pt x="472" y="275"/>
                    <a:pt x="466" y="277"/>
                  </a:cubicBezTo>
                  <a:cubicBezTo>
                    <a:pt x="465" y="278"/>
                    <a:pt x="463" y="278"/>
                    <a:pt x="463" y="281"/>
                  </a:cubicBezTo>
                  <a:cubicBezTo>
                    <a:pt x="463" y="287"/>
                    <a:pt x="462" y="293"/>
                    <a:pt x="462" y="299"/>
                  </a:cubicBezTo>
                  <a:cubicBezTo>
                    <a:pt x="462" y="305"/>
                    <a:pt x="461" y="306"/>
                    <a:pt x="456" y="308"/>
                  </a:cubicBezTo>
                  <a:cubicBezTo>
                    <a:pt x="454" y="309"/>
                    <a:pt x="453" y="309"/>
                    <a:pt x="452" y="307"/>
                  </a:cubicBezTo>
                  <a:cubicBezTo>
                    <a:pt x="451" y="305"/>
                    <a:pt x="449" y="303"/>
                    <a:pt x="448" y="300"/>
                  </a:cubicBezTo>
                  <a:cubicBezTo>
                    <a:pt x="447" y="298"/>
                    <a:pt x="444" y="296"/>
                    <a:pt x="445" y="293"/>
                  </a:cubicBezTo>
                  <a:cubicBezTo>
                    <a:pt x="448" y="289"/>
                    <a:pt x="448" y="283"/>
                    <a:pt x="450" y="278"/>
                  </a:cubicBezTo>
                  <a:cubicBezTo>
                    <a:pt x="450" y="276"/>
                    <a:pt x="450" y="274"/>
                    <a:pt x="447" y="274"/>
                  </a:cubicBezTo>
                  <a:cubicBezTo>
                    <a:pt x="440" y="273"/>
                    <a:pt x="434" y="270"/>
                    <a:pt x="429" y="265"/>
                  </a:cubicBezTo>
                  <a:cubicBezTo>
                    <a:pt x="427" y="264"/>
                    <a:pt x="425" y="263"/>
                    <a:pt x="424" y="261"/>
                  </a:cubicBezTo>
                  <a:cubicBezTo>
                    <a:pt x="422" y="256"/>
                    <a:pt x="417" y="254"/>
                    <a:pt x="413" y="251"/>
                  </a:cubicBezTo>
                  <a:cubicBezTo>
                    <a:pt x="410" y="249"/>
                    <a:pt x="407" y="249"/>
                    <a:pt x="404" y="250"/>
                  </a:cubicBezTo>
                  <a:cubicBezTo>
                    <a:pt x="403" y="250"/>
                    <a:pt x="401" y="251"/>
                    <a:pt x="402" y="249"/>
                  </a:cubicBezTo>
                  <a:cubicBezTo>
                    <a:pt x="404" y="245"/>
                    <a:pt x="402" y="241"/>
                    <a:pt x="402" y="238"/>
                  </a:cubicBezTo>
                  <a:cubicBezTo>
                    <a:pt x="402" y="235"/>
                    <a:pt x="403" y="233"/>
                    <a:pt x="399" y="233"/>
                  </a:cubicBezTo>
                  <a:cubicBezTo>
                    <a:pt x="397" y="233"/>
                    <a:pt x="397" y="231"/>
                    <a:pt x="396" y="230"/>
                  </a:cubicBezTo>
                  <a:cubicBezTo>
                    <a:pt x="396" y="230"/>
                    <a:pt x="396" y="230"/>
                    <a:pt x="396" y="229"/>
                  </a:cubicBezTo>
                  <a:cubicBezTo>
                    <a:pt x="396" y="229"/>
                    <a:pt x="396" y="228"/>
                    <a:pt x="396" y="227"/>
                  </a:cubicBezTo>
                  <a:cubicBezTo>
                    <a:pt x="397" y="227"/>
                    <a:pt x="397" y="227"/>
                    <a:pt x="397" y="227"/>
                  </a:cubicBezTo>
                  <a:cubicBezTo>
                    <a:pt x="399" y="216"/>
                    <a:pt x="407" y="209"/>
                    <a:pt x="413" y="201"/>
                  </a:cubicBezTo>
                  <a:cubicBezTo>
                    <a:pt x="414" y="200"/>
                    <a:pt x="415" y="199"/>
                    <a:pt x="416" y="199"/>
                  </a:cubicBezTo>
                  <a:cubicBezTo>
                    <a:pt x="418" y="198"/>
                    <a:pt x="420" y="196"/>
                    <a:pt x="422" y="194"/>
                  </a:cubicBezTo>
                  <a:cubicBezTo>
                    <a:pt x="423" y="192"/>
                    <a:pt x="425" y="191"/>
                    <a:pt x="427" y="191"/>
                  </a:cubicBezTo>
                  <a:cubicBezTo>
                    <a:pt x="428" y="192"/>
                    <a:pt x="430" y="191"/>
                    <a:pt x="430" y="190"/>
                  </a:cubicBezTo>
                  <a:cubicBezTo>
                    <a:pt x="431" y="186"/>
                    <a:pt x="434" y="184"/>
                    <a:pt x="437" y="182"/>
                  </a:cubicBezTo>
                  <a:cubicBezTo>
                    <a:pt x="439" y="180"/>
                    <a:pt x="441" y="179"/>
                    <a:pt x="443" y="180"/>
                  </a:cubicBezTo>
                  <a:cubicBezTo>
                    <a:pt x="444" y="181"/>
                    <a:pt x="446" y="181"/>
                    <a:pt x="447" y="180"/>
                  </a:cubicBezTo>
                  <a:cubicBezTo>
                    <a:pt x="451" y="177"/>
                    <a:pt x="455" y="174"/>
                    <a:pt x="458" y="170"/>
                  </a:cubicBezTo>
                  <a:cubicBezTo>
                    <a:pt x="459" y="167"/>
                    <a:pt x="461" y="165"/>
                    <a:pt x="464" y="163"/>
                  </a:cubicBezTo>
                  <a:cubicBezTo>
                    <a:pt x="463" y="169"/>
                    <a:pt x="460" y="173"/>
                    <a:pt x="459" y="177"/>
                  </a:cubicBezTo>
                  <a:cubicBezTo>
                    <a:pt x="458" y="179"/>
                    <a:pt x="458" y="180"/>
                    <a:pt x="456" y="181"/>
                  </a:cubicBezTo>
                  <a:cubicBezTo>
                    <a:pt x="454" y="182"/>
                    <a:pt x="454" y="184"/>
                    <a:pt x="456" y="186"/>
                  </a:cubicBezTo>
                  <a:cubicBezTo>
                    <a:pt x="457" y="186"/>
                    <a:pt x="458" y="187"/>
                    <a:pt x="458" y="188"/>
                  </a:cubicBezTo>
                  <a:cubicBezTo>
                    <a:pt x="459" y="192"/>
                    <a:pt x="461" y="193"/>
                    <a:pt x="464" y="191"/>
                  </a:cubicBezTo>
                  <a:cubicBezTo>
                    <a:pt x="466" y="189"/>
                    <a:pt x="468" y="187"/>
                    <a:pt x="471" y="185"/>
                  </a:cubicBezTo>
                  <a:cubicBezTo>
                    <a:pt x="473" y="183"/>
                    <a:pt x="474" y="183"/>
                    <a:pt x="475" y="186"/>
                  </a:cubicBezTo>
                  <a:cubicBezTo>
                    <a:pt x="476" y="189"/>
                    <a:pt x="479" y="190"/>
                    <a:pt x="481" y="190"/>
                  </a:cubicBezTo>
                  <a:cubicBezTo>
                    <a:pt x="484" y="191"/>
                    <a:pt x="485" y="189"/>
                    <a:pt x="486" y="188"/>
                  </a:cubicBezTo>
                  <a:cubicBezTo>
                    <a:pt x="487" y="186"/>
                    <a:pt x="485" y="185"/>
                    <a:pt x="484" y="184"/>
                  </a:cubicBezTo>
                  <a:cubicBezTo>
                    <a:pt x="483" y="184"/>
                    <a:pt x="482" y="183"/>
                    <a:pt x="482" y="182"/>
                  </a:cubicBezTo>
                  <a:cubicBezTo>
                    <a:pt x="482" y="176"/>
                    <a:pt x="477" y="173"/>
                    <a:pt x="474" y="169"/>
                  </a:cubicBezTo>
                  <a:cubicBezTo>
                    <a:pt x="471" y="167"/>
                    <a:pt x="470" y="165"/>
                    <a:pt x="472" y="162"/>
                  </a:cubicBezTo>
                  <a:cubicBezTo>
                    <a:pt x="472" y="161"/>
                    <a:pt x="472" y="161"/>
                    <a:pt x="472" y="161"/>
                  </a:cubicBezTo>
                  <a:cubicBezTo>
                    <a:pt x="470" y="161"/>
                    <a:pt x="469" y="162"/>
                    <a:pt x="467" y="161"/>
                  </a:cubicBezTo>
                  <a:cubicBezTo>
                    <a:pt x="467" y="159"/>
                    <a:pt x="468" y="158"/>
                    <a:pt x="468" y="157"/>
                  </a:cubicBezTo>
                  <a:cubicBezTo>
                    <a:pt x="467" y="156"/>
                    <a:pt x="467" y="155"/>
                    <a:pt x="469" y="154"/>
                  </a:cubicBezTo>
                  <a:cubicBezTo>
                    <a:pt x="470" y="153"/>
                    <a:pt x="471" y="154"/>
                    <a:pt x="472" y="155"/>
                  </a:cubicBezTo>
                  <a:cubicBezTo>
                    <a:pt x="475" y="158"/>
                    <a:pt x="478" y="159"/>
                    <a:pt x="482" y="158"/>
                  </a:cubicBezTo>
                  <a:cubicBezTo>
                    <a:pt x="487" y="156"/>
                    <a:pt x="489" y="153"/>
                    <a:pt x="493" y="151"/>
                  </a:cubicBezTo>
                  <a:cubicBezTo>
                    <a:pt x="497" y="149"/>
                    <a:pt x="498" y="147"/>
                    <a:pt x="496" y="143"/>
                  </a:cubicBezTo>
                  <a:cubicBezTo>
                    <a:pt x="496" y="141"/>
                    <a:pt x="496" y="139"/>
                    <a:pt x="496" y="138"/>
                  </a:cubicBezTo>
                  <a:cubicBezTo>
                    <a:pt x="496" y="135"/>
                    <a:pt x="496" y="134"/>
                    <a:pt x="499" y="134"/>
                  </a:cubicBezTo>
                  <a:cubicBezTo>
                    <a:pt x="502" y="133"/>
                    <a:pt x="506" y="126"/>
                    <a:pt x="504" y="124"/>
                  </a:cubicBezTo>
                  <a:cubicBezTo>
                    <a:pt x="501" y="122"/>
                    <a:pt x="501" y="116"/>
                    <a:pt x="496" y="115"/>
                  </a:cubicBezTo>
                  <a:cubicBezTo>
                    <a:pt x="502" y="116"/>
                    <a:pt x="508" y="116"/>
                    <a:pt x="512" y="120"/>
                  </a:cubicBezTo>
                  <a:cubicBezTo>
                    <a:pt x="513" y="120"/>
                    <a:pt x="513" y="120"/>
                    <a:pt x="514" y="120"/>
                  </a:cubicBezTo>
                  <a:cubicBezTo>
                    <a:pt x="515" y="120"/>
                    <a:pt x="516" y="120"/>
                    <a:pt x="517" y="118"/>
                  </a:cubicBezTo>
                  <a:cubicBezTo>
                    <a:pt x="519" y="119"/>
                    <a:pt x="520" y="117"/>
                    <a:pt x="521" y="115"/>
                  </a:cubicBezTo>
                  <a:cubicBezTo>
                    <a:pt x="522" y="114"/>
                    <a:pt x="521" y="113"/>
                    <a:pt x="523" y="113"/>
                  </a:cubicBezTo>
                  <a:cubicBezTo>
                    <a:pt x="524" y="114"/>
                    <a:pt x="526" y="114"/>
                    <a:pt x="525" y="116"/>
                  </a:cubicBezTo>
                  <a:cubicBezTo>
                    <a:pt x="523" y="119"/>
                    <a:pt x="526" y="122"/>
                    <a:pt x="527" y="124"/>
                  </a:cubicBezTo>
                  <a:cubicBezTo>
                    <a:pt x="528" y="127"/>
                    <a:pt x="531" y="130"/>
                    <a:pt x="526" y="133"/>
                  </a:cubicBezTo>
                  <a:cubicBezTo>
                    <a:pt x="528" y="135"/>
                    <a:pt x="531" y="133"/>
                    <a:pt x="532" y="134"/>
                  </a:cubicBezTo>
                  <a:cubicBezTo>
                    <a:pt x="532" y="135"/>
                    <a:pt x="532" y="135"/>
                    <a:pt x="532" y="135"/>
                  </a:cubicBezTo>
                  <a:cubicBezTo>
                    <a:pt x="531" y="136"/>
                    <a:pt x="530" y="137"/>
                    <a:pt x="531" y="138"/>
                  </a:cubicBezTo>
                  <a:cubicBezTo>
                    <a:pt x="531" y="139"/>
                    <a:pt x="532" y="139"/>
                    <a:pt x="534" y="139"/>
                  </a:cubicBezTo>
                  <a:cubicBezTo>
                    <a:pt x="535" y="138"/>
                    <a:pt x="536" y="139"/>
                    <a:pt x="537" y="140"/>
                  </a:cubicBezTo>
                  <a:cubicBezTo>
                    <a:pt x="541" y="144"/>
                    <a:pt x="539" y="149"/>
                    <a:pt x="539" y="153"/>
                  </a:cubicBezTo>
                  <a:cubicBezTo>
                    <a:pt x="539" y="154"/>
                    <a:pt x="539" y="155"/>
                    <a:pt x="538" y="156"/>
                  </a:cubicBezTo>
                  <a:cubicBezTo>
                    <a:pt x="534" y="158"/>
                    <a:pt x="532" y="162"/>
                    <a:pt x="528" y="164"/>
                  </a:cubicBezTo>
                  <a:cubicBezTo>
                    <a:pt x="525" y="165"/>
                    <a:pt x="524" y="167"/>
                    <a:pt x="525" y="170"/>
                  </a:cubicBezTo>
                  <a:cubicBezTo>
                    <a:pt x="526" y="171"/>
                    <a:pt x="526" y="172"/>
                    <a:pt x="525" y="173"/>
                  </a:cubicBezTo>
                  <a:cubicBezTo>
                    <a:pt x="520" y="174"/>
                    <a:pt x="516" y="176"/>
                    <a:pt x="512" y="174"/>
                  </a:cubicBezTo>
                  <a:cubicBezTo>
                    <a:pt x="507" y="171"/>
                    <a:pt x="506" y="171"/>
                    <a:pt x="503" y="176"/>
                  </a:cubicBezTo>
                  <a:cubicBezTo>
                    <a:pt x="501" y="178"/>
                    <a:pt x="500" y="180"/>
                    <a:pt x="502" y="183"/>
                  </a:cubicBezTo>
                  <a:cubicBezTo>
                    <a:pt x="503" y="185"/>
                    <a:pt x="506" y="186"/>
                    <a:pt x="509" y="185"/>
                  </a:cubicBezTo>
                  <a:cubicBezTo>
                    <a:pt x="513" y="183"/>
                    <a:pt x="517" y="185"/>
                    <a:pt x="521" y="185"/>
                  </a:cubicBezTo>
                  <a:cubicBezTo>
                    <a:pt x="522" y="185"/>
                    <a:pt x="523" y="185"/>
                    <a:pt x="523" y="186"/>
                  </a:cubicBezTo>
                  <a:cubicBezTo>
                    <a:pt x="525" y="190"/>
                    <a:pt x="529" y="192"/>
                    <a:pt x="528" y="197"/>
                  </a:cubicBezTo>
                  <a:cubicBezTo>
                    <a:pt x="528" y="201"/>
                    <a:pt x="533" y="202"/>
                    <a:pt x="533" y="205"/>
                  </a:cubicBezTo>
                  <a:cubicBezTo>
                    <a:pt x="537" y="204"/>
                    <a:pt x="538" y="208"/>
                    <a:pt x="540" y="209"/>
                  </a:cubicBezTo>
                  <a:cubicBezTo>
                    <a:pt x="543" y="212"/>
                    <a:pt x="547" y="213"/>
                    <a:pt x="551" y="215"/>
                  </a:cubicBezTo>
                  <a:cubicBezTo>
                    <a:pt x="553" y="216"/>
                    <a:pt x="554" y="215"/>
                    <a:pt x="554" y="213"/>
                  </a:cubicBezTo>
                  <a:cubicBezTo>
                    <a:pt x="554" y="211"/>
                    <a:pt x="553" y="211"/>
                    <a:pt x="553" y="209"/>
                  </a:cubicBezTo>
                  <a:cubicBezTo>
                    <a:pt x="552" y="206"/>
                    <a:pt x="549" y="203"/>
                    <a:pt x="546" y="200"/>
                  </a:cubicBezTo>
                  <a:cubicBezTo>
                    <a:pt x="546" y="199"/>
                    <a:pt x="546" y="198"/>
                    <a:pt x="548" y="198"/>
                  </a:cubicBezTo>
                  <a:cubicBezTo>
                    <a:pt x="549" y="199"/>
                    <a:pt x="550" y="200"/>
                    <a:pt x="551" y="201"/>
                  </a:cubicBezTo>
                  <a:cubicBezTo>
                    <a:pt x="555" y="204"/>
                    <a:pt x="560" y="207"/>
                    <a:pt x="562" y="212"/>
                  </a:cubicBezTo>
                  <a:cubicBezTo>
                    <a:pt x="562" y="210"/>
                    <a:pt x="562" y="207"/>
                    <a:pt x="563" y="206"/>
                  </a:cubicBezTo>
                  <a:cubicBezTo>
                    <a:pt x="567" y="202"/>
                    <a:pt x="566" y="198"/>
                    <a:pt x="565" y="193"/>
                  </a:cubicBezTo>
                  <a:cubicBezTo>
                    <a:pt x="565" y="190"/>
                    <a:pt x="564" y="187"/>
                    <a:pt x="561" y="184"/>
                  </a:cubicBezTo>
                  <a:cubicBezTo>
                    <a:pt x="558" y="182"/>
                    <a:pt x="558" y="178"/>
                    <a:pt x="557" y="175"/>
                  </a:cubicBezTo>
                  <a:cubicBezTo>
                    <a:pt x="557" y="174"/>
                    <a:pt x="557" y="173"/>
                    <a:pt x="558" y="172"/>
                  </a:cubicBezTo>
                  <a:cubicBezTo>
                    <a:pt x="559" y="172"/>
                    <a:pt x="559" y="171"/>
                    <a:pt x="560" y="171"/>
                  </a:cubicBezTo>
                  <a:cubicBezTo>
                    <a:pt x="562" y="167"/>
                    <a:pt x="562" y="168"/>
                    <a:pt x="564" y="170"/>
                  </a:cubicBezTo>
                  <a:cubicBezTo>
                    <a:pt x="567" y="174"/>
                    <a:pt x="568" y="177"/>
                    <a:pt x="569" y="181"/>
                  </a:cubicBezTo>
                  <a:cubicBezTo>
                    <a:pt x="569" y="184"/>
                    <a:pt x="572" y="185"/>
                    <a:pt x="574" y="185"/>
                  </a:cubicBezTo>
                  <a:cubicBezTo>
                    <a:pt x="576" y="185"/>
                    <a:pt x="576" y="183"/>
                    <a:pt x="576" y="181"/>
                  </a:cubicBezTo>
                  <a:cubicBezTo>
                    <a:pt x="577" y="180"/>
                    <a:pt x="578" y="179"/>
                    <a:pt x="579" y="179"/>
                  </a:cubicBezTo>
                  <a:cubicBezTo>
                    <a:pt x="583" y="178"/>
                    <a:pt x="585" y="174"/>
                    <a:pt x="588" y="171"/>
                  </a:cubicBezTo>
                  <a:cubicBezTo>
                    <a:pt x="591" y="169"/>
                    <a:pt x="591" y="166"/>
                    <a:pt x="588" y="164"/>
                  </a:cubicBezTo>
                  <a:cubicBezTo>
                    <a:pt x="583" y="161"/>
                    <a:pt x="583" y="161"/>
                    <a:pt x="580" y="155"/>
                  </a:cubicBezTo>
                  <a:cubicBezTo>
                    <a:pt x="580" y="155"/>
                    <a:pt x="580" y="155"/>
                    <a:pt x="580" y="155"/>
                  </a:cubicBezTo>
                  <a:cubicBezTo>
                    <a:pt x="577" y="153"/>
                    <a:pt x="576" y="150"/>
                    <a:pt x="573" y="150"/>
                  </a:cubicBezTo>
                  <a:cubicBezTo>
                    <a:pt x="572" y="150"/>
                    <a:pt x="571" y="149"/>
                    <a:pt x="571" y="148"/>
                  </a:cubicBezTo>
                  <a:cubicBezTo>
                    <a:pt x="570" y="145"/>
                    <a:pt x="568" y="143"/>
                    <a:pt x="565" y="142"/>
                  </a:cubicBezTo>
                  <a:cubicBezTo>
                    <a:pt x="565" y="142"/>
                    <a:pt x="565" y="142"/>
                    <a:pt x="565" y="141"/>
                  </a:cubicBezTo>
                  <a:cubicBezTo>
                    <a:pt x="565" y="141"/>
                    <a:pt x="566" y="141"/>
                    <a:pt x="566" y="140"/>
                  </a:cubicBezTo>
                  <a:cubicBezTo>
                    <a:pt x="566" y="140"/>
                    <a:pt x="567" y="140"/>
                    <a:pt x="567" y="139"/>
                  </a:cubicBezTo>
                  <a:cubicBezTo>
                    <a:pt x="568" y="137"/>
                    <a:pt x="569" y="135"/>
                    <a:pt x="573" y="136"/>
                  </a:cubicBezTo>
                  <a:cubicBezTo>
                    <a:pt x="574" y="136"/>
                    <a:pt x="575" y="135"/>
                    <a:pt x="574" y="133"/>
                  </a:cubicBezTo>
                  <a:cubicBezTo>
                    <a:pt x="573" y="132"/>
                    <a:pt x="573" y="131"/>
                    <a:pt x="573" y="129"/>
                  </a:cubicBezTo>
                  <a:cubicBezTo>
                    <a:pt x="575" y="123"/>
                    <a:pt x="572" y="116"/>
                    <a:pt x="566" y="113"/>
                  </a:cubicBezTo>
                  <a:cubicBezTo>
                    <a:pt x="564" y="111"/>
                    <a:pt x="562" y="110"/>
                    <a:pt x="562" y="107"/>
                  </a:cubicBezTo>
                  <a:cubicBezTo>
                    <a:pt x="562" y="104"/>
                    <a:pt x="559" y="99"/>
                    <a:pt x="557" y="100"/>
                  </a:cubicBezTo>
                  <a:cubicBezTo>
                    <a:pt x="554" y="101"/>
                    <a:pt x="552" y="98"/>
                    <a:pt x="550" y="98"/>
                  </a:cubicBezTo>
                  <a:cubicBezTo>
                    <a:pt x="551" y="91"/>
                    <a:pt x="549" y="86"/>
                    <a:pt x="543" y="82"/>
                  </a:cubicBezTo>
                  <a:cubicBezTo>
                    <a:pt x="544" y="81"/>
                    <a:pt x="547" y="82"/>
                    <a:pt x="547" y="80"/>
                  </a:cubicBezTo>
                  <a:cubicBezTo>
                    <a:pt x="548" y="74"/>
                    <a:pt x="545" y="69"/>
                    <a:pt x="540" y="67"/>
                  </a:cubicBezTo>
                  <a:cubicBezTo>
                    <a:pt x="539" y="66"/>
                    <a:pt x="537" y="66"/>
                    <a:pt x="537" y="66"/>
                  </a:cubicBezTo>
                  <a:cubicBezTo>
                    <a:pt x="534" y="64"/>
                    <a:pt x="532" y="65"/>
                    <a:pt x="530" y="67"/>
                  </a:cubicBezTo>
                  <a:cubicBezTo>
                    <a:pt x="528" y="63"/>
                    <a:pt x="526" y="62"/>
                    <a:pt x="522" y="63"/>
                  </a:cubicBezTo>
                  <a:cubicBezTo>
                    <a:pt x="519" y="64"/>
                    <a:pt x="516" y="65"/>
                    <a:pt x="513" y="66"/>
                  </a:cubicBezTo>
                  <a:cubicBezTo>
                    <a:pt x="508" y="66"/>
                    <a:pt x="502" y="73"/>
                    <a:pt x="503" y="77"/>
                  </a:cubicBezTo>
                  <a:cubicBezTo>
                    <a:pt x="503" y="79"/>
                    <a:pt x="503" y="81"/>
                    <a:pt x="501" y="82"/>
                  </a:cubicBezTo>
                  <a:cubicBezTo>
                    <a:pt x="499" y="83"/>
                    <a:pt x="498" y="84"/>
                    <a:pt x="499" y="87"/>
                  </a:cubicBezTo>
                  <a:cubicBezTo>
                    <a:pt x="499" y="88"/>
                    <a:pt x="501" y="90"/>
                    <a:pt x="499" y="92"/>
                  </a:cubicBezTo>
                  <a:cubicBezTo>
                    <a:pt x="496" y="89"/>
                    <a:pt x="495" y="86"/>
                    <a:pt x="497" y="81"/>
                  </a:cubicBezTo>
                  <a:cubicBezTo>
                    <a:pt x="498" y="80"/>
                    <a:pt x="499" y="79"/>
                    <a:pt x="499" y="78"/>
                  </a:cubicBezTo>
                  <a:cubicBezTo>
                    <a:pt x="498" y="74"/>
                    <a:pt x="501" y="71"/>
                    <a:pt x="503" y="69"/>
                  </a:cubicBezTo>
                  <a:cubicBezTo>
                    <a:pt x="506" y="66"/>
                    <a:pt x="508" y="64"/>
                    <a:pt x="511" y="62"/>
                  </a:cubicBezTo>
                  <a:cubicBezTo>
                    <a:pt x="514" y="61"/>
                    <a:pt x="514" y="60"/>
                    <a:pt x="511" y="58"/>
                  </a:cubicBezTo>
                  <a:cubicBezTo>
                    <a:pt x="505" y="55"/>
                    <a:pt x="500" y="58"/>
                    <a:pt x="495" y="61"/>
                  </a:cubicBezTo>
                  <a:cubicBezTo>
                    <a:pt x="492" y="63"/>
                    <a:pt x="489" y="67"/>
                    <a:pt x="486" y="70"/>
                  </a:cubicBezTo>
                  <a:cubicBezTo>
                    <a:pt x="482" y="75"/>
                    <a:pt x="478" y="80"/>
                    <a:pt x="476" y="86"/>
                  </a:cubicBezTo>
                  <a:cubicBezTo>
                    <a:pt x="474" y="89"/>
                    <a:pt x="475" y="91"/>
                    <a:pt x="478" y="92"/>
                  </a:cubicBezTo>
                  <a:cubicBezTo>
                    <a:pt x="480" y="92"/>
                    <a:pt x="482" y="93"/>
                    <a:pt x="483" y="94"/>
                  </a:cubicBezTo>
                  <a:cubicBezTo>
                    <a:pt x="484" y="94"/>
                    <a:pt x="484" y="95"/>
                    <a:pt x="483" y="96"/>
                  </a:cubicBezTo>
                  <a:cubicBezTo>
                    <a:pt x="483" y="96"/>
                    <a:pt x="483" y="97"/>
                    <a:pt x="482" y="96"/>
                  </a:cubicBezTo>
                  <a:cubicBezTo>
                    <a:pt x="481" y="96"/>
                    <a:pt x="481" y="96"/>
                    <a:pt x="480" y="95"/>
                  </a:cubicBezTo>
                  <a:cubicBezTo>
                    <a:pt x="479" y="95"/>
                    <a:pt x="477" y="94"/>
                    <a:pt x="476" y="95"/>
                  </a:cubicBezTo>
                  <a:cubicBezTo>
                    <a:pt x="474" y="96"/>
                    <a:pt x="474" y="98"/>
                    <a:pt x="474" y="100"/>
                  </a:cubicBezTo>
                  <a:cubicBezTo>
                    <a:pt x="475" y="103"/>
                    <a:pt x="477" y="106"/>
                    <a:pt x="481" y="106"/>
                  </a:cubicBezTo>
                  <a:cubicBezTo>
                    <a:pt x="482" y="106"/>
                    <a:pt x="482" y="106"/>
                    <a:pt x="483" y="107"/>
                  </a:cubicBezTo>
                  <a:cubicBezTo>
                    <a:pt x="483" y="108"/>
                    <a:pt x="482" y="108"/>
                    <a:pt x="482" y="109"/>
                  </a:cubicBezTo>
                  <a:cubicBezTo>
                    <a:pt x="481" y="110"/>
                    <a:pt x="482" y="111"/>
                    <a:pt x="482" y="110"/>
                  </a:cubicBezTo>
                  <a:cubicBezTo>
                    <a:pt x="485" y="108"/>
                    <a:pt x="488" y="112"/>
                    <a:pt x="491" y="111"/>
                  </a:cubicBezTo>
                  <a:cubicBezTo>
                    <a:pt x="491" y="112"/>
                    <a:pt x="492" y="113"/>
                    <a:pt x="490" y="113"/>
                  </a:cubicBezTo>
                  <a:cubicBezTo>
                    <a:pt x="486" y="115"/>
                    <a:pt x="486" y="118"/>
                    <a:pt x="486" y="122"/>
                  </a:cubicBezTo>
                  <a:cubicBezTo>
                    <a:pt x="485" y="123"/>
                    <a:pt x="485" y="125"/>
                    <a:pt x="484" y="126"/>
                  </a:cubicBezTo>
                  <a:cubicBezTo>
                    <a:pt x="481" y="127"/>
                    <a:pt x="479" y="129"/>
                    <a:pt x="477" y="132"/>
                  </a:cubicBezTo>
                  <a:cubicBezTo>
                    <a:pt x="477" y="134"/>
                    <a:pt x="476" y="135"/>
                    <a:pt x="474" y="134"/>
                  </a:cubicBezTo>
                  <a:cubicBezTo>
                    <a:pt x="472" y="132"/>
                    <a:pt x="472" y="134"/>
                    <a:pt x="471" y="135"/>
                  </a:cubicBezTo>
                  <a:cubicBezTo>
                    <a:pt x="470" y="136"/>
                    <a:pt x="471" y="137"/>
                    <a:pt x="471" y="139"/>
                  </a:cubicBezTo>
                  <a:cubicBezTo>
                    <a:pt x="472" y="140"/>
                    <a:pt x="470" y="141"/>
                    <a:pt x="469" y="142"/>
                  </a:cubicBezTo>
                  <a:cubicBezTo>
                    <a:pt x="467" y="142"/>
                    <a:pt x="467" y="141"/>
                    <a:pt x="466" y="140"/>
                  </a:cubicBezTo>
                  <a:cubicBezTo>
                    <a:pt x="465" y="136"/>
                    <a:pt x="465" y="133"/>
                    <a:pt x="467" y="130"/>
                  </a:cubicBezTo>
                  <a:cubicBezTo>
                    <a:pt x="471" y="126"/>
                    <a:pt x="469" y="123"/>
                    <a:pt x="468" y="119"/>
                  </a:cubicBezTo>
                  <a:cubicBezTo>
                    <a:pt x="467" y="117"/>
                    <a:pt x="465" y="117"/>
                    <a:pt x="464" y="119"/>
                  </a:cubicBezTo>
                  <a:cubicBezTo>
                    <a:pt x="462" y="121"/>
                    <a:pt x="461" y="124"/>
                    <a:pt x="460" y="126"/>
                  </a:cubicBezTo>
                  <a:cubicBezTo>
                    <a:pt x="459" y="126"/>
                    <a:pt x="458" y="126"/>
                    <a:pt x="458" y="125"/>
                  </a:cubicBezTo>
                  <a:cubicBezTo>
                    <a:pt x="459" y="122"/>
                    <a:pt x="458" y="119"/>
                    <a:pt x="461" y="117"/>
                  </a:cubicBezTo>
                  <a:cubicBezTo>
                    <a:pt x="463" y="115"/>
                    <a:pt x="462" y="114"/>
                    <a:pt x="460" y="113"/>
                  </a:cubicBezTo>
                  <a:cubicBezTo>
                    <a:pt x="460" y="112"/>
                    <a:pt x="458" y="112"/>
                    <a:pt x="457" y="111"/>
                  </a:cubicBezTo>
                  <a:cubicBezTo>
                    <a:pt x="454" y="110"/>
                    <a:pt x="454" y="109"/>
                    <a:pt x="457" y="106"/>
                  </a:cubicBezTo>
                  <a:cubicBezTo>
                    <a:pt x="457" y="106"/>
                    <a:pt x="458" y="105"/>
                    <a:pt x="458" y="105"/>
                  </a:cubicBezTo>
                  <a:cubicBezTo>
                    <a:pt x="461" y="103"/>
                    <a:pt x="461" y="101"/>
                    <a:pt x="461" y="99"/>
                  </a:cubicBezTo>
                  <a:cubicBezTo>
                    <a:pt x="460" y="97"/>
                    <a:pt x="459" y="94"/>
                    <a:pt x="460" y="92"/>
                  </a:cubicBezTo>
                  <a:cubicBezTo>
                    <a:pt x="462" y="88"/>
                    <a:pt x="461" y="84"/>
                    <a:pt x="460" y="80"/>
                  </a:cubicBezTo>
                  <a:cubicBezTo>
                    <a:pt x="460" y="79"/>
                    <a:pt x="460" y="78"/>
                    <a:pt x="459" y="78"/>
                  </a:cubicBezTo>
                  <a:cubicBezTo>
                    <a:pt x="459" y="77"/>
                    <a:pt x="459" y="77"/>
                    <a:pt x="459" y="77"/>
                  </a:cubicBezTo>
                  <a:cubicBezTo>
                    <a:pt x="462" y="74"/>
                    <a:pt x="466" y="73"/>
                    <a:pt x="467" y="69"/>
                  </a:cubicBezTo>
                  <a:cubicBezTo>
                    <a:pt x="468" y="65"/>
                    <a:pt x="470" y="66"/>
                    <a:pt x="472" y="67"/>
                  </a:cubicBezTo>
                  <a:cubicBezTo>
                    <a:pt x="474" y="68"/>
                    <a:pt x="475" y="68"/>
                    <a:pt x="476" y="67"/>
                  </a:cubicBezTo>
                  <a:cubicBezTo>
                    <a:pt x="481" y="64"/>
                    <a:pt x="485" y="60"/>
                    <a:pt x="489" y="55"/>
                  </a:cubicBezTo>
                  <a:cubicBezTo>
                    <a:pt x="491" y="53"/>
                    <a:pt x="491" y="50"/>
                    <a:pt x="489" y="50"/>
                  </a:cubicBezTo>
                  <a:cubicBezTo>
                    <a:pt x="485" y="49"/>
                    <a:pt x="483" y="47"/>
                    <a:pt x="480" y="45"/>
                  </a:cubicBezTo>
                  <a:cubicBezTo>
                    <a:pt x="477" y="44"/>
                    <a:pt x="473" y="43"/>
                    <a:pt x="471" y="45"/>
                  </a:cubicBezTo>
                  <a:cubicBezTo>
                    <a:pt x="465" y="50"/>
                    <a:pt x="461" y="56"/>
                    <a:pt x="459" y="64"/>
                  </a:cubicBezTo>
                  <a:cubicBezTo>
                    <a:pt x="458" y="68"/>
                    <a:pt x="457" y="72"/>
                    <a:pt x="454" y="76"/>
                  </a:cubicBezTo>
                  <a:cubicBezTo>
                    <a:pt x="450" y="77"/>
                    <a:pt x="449" y="82"/>
                    <a:pt x="445" y="84"/>
                  </a:cubicBezTo>
                  <a:cubicBezTo>
                    <a:pt x="443" y="85"/>
                    <a:pt x="442" y="88"/>
                    <a:pt x="441" y="90"/>
                  </a:cubicBezTo>
                  <a:cubicBezTo>
                    <a:pt x="441" y="92"/>
                    <a:pt x="440" y="94"/>
                    <a:pt x="439" y="95"/>
                  </a:cubicBezTo>
                  <a:cubicBezTo>
                    <a:pt x="436" y="99"/>
                    <a:pt x="436" y="101"/>
                    <a:pt x="439" y="105"/>
                  </a:cubicBezTo>
                  <a:cubicBezTo>
                    <a:pt x="439" y="106"/>
                    <a:pt x="439" y="107"/>
                    <a:pt x="438" y="107"/>
                  </a:cubicBezTo>
                  <a:cubicBezTo>
                    <a:pt x="436" y="108"/>
                    <a:pt x="434" y="107"/>
                    <a:pt x="432" y="104"/>
                  </a:cubicBezTo>
                  <a:cubicBezTo>
                    <a:pt x="430" y="101"/>
                    <a:pt x="429" y="101"/>
                    <a:pt x="427" y="104"/>
                  </a:cubicBezTo>
                  <a:cubicBezTo>
                    <a:pt x="425" y="106"/>
                    <a:pt x="423" y="108"/>
                    <a:pt x="420" y="109"/>
                  </a:cubicBezTo>
                  <a:cubicBezTo>
                    <a:pt x="417" y="110"/>
                    <a:pt x="416" y="112"/>
                    <a:pt x="420" y="114"/>
                  </a:cubicBezTo>
                  <a:cubicBezTo>
                    <a:pt x="421" y="116"/>
                    <a:pt x="423" y="117"/>
                    <a:pt x="423" y="120"/>
                  </a:cubicBezTo>
                  <a:cubicBezTo>
                    <a:pt x="418" y="118"/>
                    <a:pt x="417" y="122"/>
                    <a:pt x="415" y="124"/>
                  </a:cubicBezTo>
                  <a:cubicBezTo>
                    <a:pt x="414" y="127"/>
                    <a:pt x="412" y="127"/>
                    <a:pt x="410" y="126"/>
                  </a:cubicBezTo>
                  <a:cubicBezTo>
                    <a:pt x="408" y="125"/>
                    <a:pt x="406" y="125"/>
                    <a:pt x="404" y="125"/>
                  </a:cubicBezTo>
                  <a:cubicBezTo>
                    <a:pt x="400" y="127"/>
                    <a:pt x="397" y="125"/>
                    <a:pt x="395" y="122"/>
                  </a:cubicBezTo>
                  <a:cubicBezTo>
                    <a:pt x="394" y="121"/>
                    <a:pt x="394" y="120"/>
                    <a:pt x="393" y="120"/>
                  </a:cubicBezTo>
                  <a:cubicBezTo>
                    <a:pt x="388" y="118"/>
                    <a:pt x="387" y="115"/>
                    <a:pt x="387" y="110"/>
                  </a:cubicBezTo>
                  <a:cubicBezTo>
                    <a:pt x="387" y="108"/>
                    <a:pt x="386" y="104"/>
                    <a:pt x="383" y="105"/>
                  </a:cubicBezTo>
                  <a:cubicBezTo>
                    <a:pt x="380" y="105"/>
                    <a:pt x="376" y="105"/>
                    <a:pt x="372" y="106"/>
                  </a:cubicBezTo>
                  <a:cubicBezTo>
                    <a:pt x="371" y="107"/>
                    <a:pt x="370" y="108"/>
                    <a:pt x="370" y="110"/>
                  </a:cubicBezTo>
                  <a:cubicBezTo>
                    <a:pt x="371" y="112"/>
                    <a:pt x="372" y="112"/>
                    <a:pt x="374" y="111"/>
                  </a:cubicBezTo>
                  <a:cubicBezTo>
                    <a:pt x="377" y="111"/>
                    <a:pt x="380" y="110"/>
                    <a:pt x="382" y="110"/>
                  </a:cubicBezTo>
                  <a:cubicBezTo>
                    <a:pt x="380" y="112"/>
                    <a:pt x="378" y="113"/>
                    <a:pt x="376" y="114"/>
                  </a:cubicBezTo>
                  <a:cubicBezTo>
                    <a:pt x="370" y="115"/>
                    <a:pt x="367" y="118"/>
                    <a:pt x="367" y="124"/>
                  </a:cubicBezTo>
                  <a:cubicBezTo>
                    <a:pt x="367" y="126"/>
                    <a:pt x="367" y="126"/>
                    <a:pt x="364" y="127"/>
                  </a:cubicBezTo>
                  <a:cubicBezTo>
                    <a:pt x="365" y="122"/>
                    <a:pt x="362" y="117"/>
                    <a:pt x="359" y="113"/>
                  </a:cubicBezTo>
                  <a:cubicBezTo>
                    <a:pt x="358" y="113"/>
                    <a:pt x="357" y="113"/>
                    <a:pt x="357" y="114"/>
                  </a:cubicBezTo>
                  <a:cubicBezTo>
                    <a:pt x="356" y="114"/>
                    <a:pt x="355" y="114"/>
                    <a:pt x="355" y="114"/>
                  </a:cubicBezTo>
                  <a:cubicBezTo>
                    <a:pt x="353" y="114"/>
                    <a:pt x="352" y="113"/>
                    <a:pt x="351" y="115"/>
                  </a:cubicBezTo>
                  <a:cubicBezTo>
                    <a:pt x="351" y="115"/>
                    <a:pt x="350" y="115"/>
                    <a:pt x="350" y="115"/>
                  </a:cubicBezTo>
                  <a:cubicBezTo>
                    <a:pt x="349" y="115"/>
                    <a:pt x="349" y="115"/>
                    <a:pt x="348" y="115"/>
                  </a:cubicBezTo>
                  <a:cubicBezTo>
                    <a:pt x="348" y="115"/>
                    <a:pt x="347" y="115"/>
                    <a:pt x="346" y="115"/>
                  </a:cubicBezTo>
                  <a:cubicBezTo>
                    <a:pt x="346" y="114"/>
                    <a:pt x="345" y="114"/>
                    <a:pt x="344" y="114"/>
                  </a:cubicBezTo>
                  <a:cubicBezTo>
                    <a:pt x="342" y="113"/>
                    <a:pt x="339" y="112"/>
                    <a:pt x="337" y="110"/>
                  </a:cubicBezTo>
                  <a:cubicBezTo>
                    <a:pt x="335" y="109"/>
                    <a:pt x="335" y="107"/>
                    <a:pt x="337" y="106"/>
                  </a:cubicBezTo>
                  <a:cubicBezTo>
                    <a:pt x="338" y="105"/>
                    <a:pt x="339" y="105"/>
                    <a:pt x="340" y="105"/>
                  </a:cubicBezTo>
                  <a:cubicBezTo>
                    <a:pt x="342" y="105"/>
                    <a:pt x="344" y="104"/>
                    <a:pt x="344" y="102"/>
                  </a:cubicBezTo>
                  <a:cubicBezTo>
                    <a:pt x="345" y="99"/>
                    <a:pt x="342" y="94"/>
                    <a:pt x="339" y="94"/>
                  </a:cubicBezTo>
                  <a:cubicBezTo>
                    <a:pt x="330" y="92"/>
                    <a:pt x="324" y="87"/>
                    <a:pt x="320" y="79"/>
                  </a:cubicBezTo>
                  <a:cubicBezTo>
                    <a:pt x="317" y="74"/>
                    <a:pt x="312" y="73"/>
                    <a:pt x="308" y="76"/>
                  </a:cubicBezTo>
                  <a:cubicBezTo>
                    <a:pt x="308" y="77"/>
                    <a:pt x="307" y="77"/>
                    <a:pt x="306" y="78"/>
                  </a:cubicBezTo>
                  <a:cubicBezTo>
                    <a:pt x="306" y="78"/>
                    <a:pt x="305" y="78"/>
                    <a:pt x="305" y="78"/>
                  </a:cubicBezTo>
                  <a:cubicBezTo>
                    <a:pt x="305" y="78"/>
                    <a:pt x="306" y="78"/>
                    <a:pt x="306" y="78"/>
                  </a:cubicBezTo>
                  <a:cubicBezTo>
                    <a:pt x="305" y="78"/>
                    <a:pt x="303" y="78"/>
                    <a:pt x="305" y="75"/>
                  </a:cubicBezTo>
                  <a:cubicBezTo>
                    <a:pt x="306" y="74"/>
                    <a:pt x="306" y="73"/>
                    <a:pt x="306" y="71"/>
                  </a:cubicBezTo>
                  <a:cubicBezTo>
                    <a:pt x="307" y="70"/>
                    <a:pt x="307" y="69"/>
                    <a:pt x="306" y="68"/>
                  </a:cubicBezTo>
                  <a:cubicBezTo>
                    <a:pt x="305" y="68"/>
                    <a:pt x="304" y="69"/>
                    <a:pt x="303" y="69"/>
                  </a:cubicBezTo>
                  <a:cubicBezTo>
                    <a:pt x="302" y="70"/>
                    <a:pt x="300" y="72"/>
                    <a:pt x="299" y="73"/>
                  </a:cubicBezTo>
                  <a:cubicBezTo>
                    <a:pt x="299" y="73"/>
                    <a:pt x="299" y="73"/>
                    <a:pt x="299" y="73"/>
                  </a:cubicBezTo>
                  <a:cubicBezTo>
                    <a:pt x="298" y="73"/>
                    <a:pt x="298" y="73"/>
                    <a:pt x="298" y="74"/>
                  </a:cubicBezTo>
                  <a:cubicBezTo>
                    <a:pt x="298" y="74"/>
                    <a:pt x="298" y="74"/>
                    <a:pt x="298" y="74"/>
                  </a:cubicBezTo>
                  <a:cubicBezTo>
                    <a:pt x="297" y="74"/>
                    <a:pt x="297" y="74"/>
                    <a:pt x="296" y="74"/>
                  </a:cubicBezTo>
                  <a:cubicBezTo>
                    <a:pt x="296" y="74"/>
                    <a:pt x="296" y="74"/>
                    <a:pt x="296" y="74"/>
                  </a:cubicBezTo>
                  <a:cubicBezTo>
                    <a:pt x="296" y="74"/>
                    <a:pt x="295" y="73"/>
                    <a:pt x="295" y="73"/>
                  </a:cubicBezTo>
                  <a:cubicBezTo>
                    <a:pt x="295" y="71"/>
                    <a:pt x="295" y="70"/>
                    <a:pt x="295" y="68"/>
                  </a:cubicBezTo>
                  <a:cubicBezTo>
                    <a:pt x="296" y="65"/>
                    <a:pt x="297" y="61"/>
                    <a:pt x="297" y="58"/>
                  </a:cubicBezTo>
                  <a:cubicBezTo>
                    <a:pt x="297" y="57"/>
                    <a:pt x="296" y="55"/>
                    <a:pt x="295" y="55"/>
                  </a:cubicBezTo>
                  <a:cubicBezTo>
                    <a:pt x="294" y="55"/>
                    <a:pt x="293" y="56"/>
                    <a:pt x="293" y="58"/>
                  </a:cubicBezTo>
                  <a:cubicBezTo>
                    <a:pt x="293" y="61"/>
                    <a:pt x="290" y="62"/>
                    <a:pt x="288" y="63"/>
                  </a:cubicBezTo>
                  <a:cubicBezTo>
                    <a:pt x="285" y="65"/>
                    <a:pt x="284" y="63"/>
                    <a:pt x="284" y="61"/>
                  </a:cubicBezTo>
                  <a:cubicBezTo>
                    <a:pt x="283" y="58"/>
                    <a:pt x="282" y="57"/>
                    <a:pt x="279" y="58"/>
                  </a:cubicBezTo>
                  <a:cubicBezTo>
                    <a:pt x="274" y="60"/>
                    <a:pt x="268" y="61"/>
                    <a:pt x="262" y="63"/>
                  </a:cubicBezTo>
                  <a:cubicBezTo>
                    <a:pt x="261" y="64"/>
                    <a:pt x="259" y="64"/>
                    <a:pt x="258" y="61"/>
                  </a:cubicBezTo>
                  <a:cubicBezTo>
                    <a:pt x="258" y="60"/>
                    <a:pt x="257" y="60"/>
                    <a:pt x="255" y="61"/>
                  </a:cubicBezTo>
                  <a:cubicBezTo>
                    <a:pt x="254" y="61"/>
                    <a:pt x="252" y="61"/>
                    <a:pt x="251" y="62"/>
                  </a:cubicBezTo>
                  <a:cubicBezTo>
                    <a:pt x="249" y="62"/>
                    <a:pt x="247" y="63"/>
                    <a:pt x="245" y="65"/>
                  </a:cubicBezTo>
                  <a:cubicBezTo>
                    <a:pt x="243" y="67"/>
                    <a:pt x="242" y="67"/>
                    <a:pt x="239" y="65"/>
                  </a:cubicBezTo>
                  <a:cubicBezTo>
                    <a:pt x="238" y="64"/>
                    <a:pt x="238" y="62"/>
                    <a:pt x="237" y="61"/>
                  </a:cubicBezTo>
                  <a:cubicBezTo>
                    <a:pt x="236" y="57"/>
                    <a:pt x="235" y="52"/>
                    <a:pt x="230" y="50"/>
                  </a:cubicBezTo>
                  <a:cubicBezTo>
                    <a:pt x="229" y="50"/>
                    <a:pt x="229" y="50"/>
                    <a:pt x="229" y="50"/>
                  </a:cubicBezTo>
                  <a:cubicBezTo>
                    <a:pt x="228" y="50"/>
                    <a:pt x="228" y="50"/>
                    <a:pt x="228" y="49"/>
                  </a:cubicBezTo>
                  <a:cubicBezTo>
                    <a:pt x="226" y="48"/>
                    <a:pt x="225" y="47"/>
                    <a:pt x="223" y="45"/>
                  </a:cubicBezTo>
                  <a:cubicBezTo>
                    <a:pt x="221" y="40"/>
                    <a:pt x="218" y="38"/>
                    <a:pt x="213" y="39"/>
                  </a:cubicBezTo>
                  <a:cubicBezTo>
                    <a:pt x="209" y="36"/>
                    <a:pt x="206" y="33"/>
                    <a:pt x="202" y="32"/>
                  </a:cubicBezTo>
                  <a:cubicBezTo>
                    <a:pt x="200" y="31"/>
                    <a:pt x="198" y="29"/>
                    <a:pt x="198" y="28"/>
                  </a:cubicBezTo>
                  <a:cubicBezTo>
                    <a:pt x="196" y="24"/>
                    <a:pt x="193" y="23"/>
                    <a:pt x="190" y="24"/>
                  </a:cubicBezTo>
                  <a:cubicBezTo>
                    <a:pt x="188" y="24"/>
                    <a:pt x="187" y="23"/>
                    <a:pt x="186" y="22"/>
                  </a:cubicBezTo>
                  <a:cubicBezTo>
                    <a:pt x="186" y="20"/>
                    <a:pt x="185" y="19"/>
                    <a:pt x="185" y="17"/>
                  </a:cubicBezTo>
                  <a:cubicBezTo>
                    <a:pt x="187" y="13"/>
                    <a:pt x="184" y="12"/>
                    <a:pt x="181" y="11"/>
                  </a:cubicBezTo>
                  <a:cubicBezTo>
                    <a:pt x="179" y="11"/>
                    <a:pt x="178" y="10"/>
                    <a:pt x="178" y="8"/>
                  </a:cubicBezTo>
                  <a:cubicBezTo>
                    <a:pt x="177" y="7"/>
                    <a:pt x="177" y="6"/>
                    <a:pt x="176" y="4"/>
                  </a:cubicBezTo>
                  <a:cubicBezTo>
                    <a:pt x="174" y="1"/>
                    <a:pt x="172" y="0"/>
                    <a:pt x="168" y="2"/>
                  </a:cubicBezTo>
                  <a:cubicBezTo>
                    <a:pt x="165" y="4"/>
                    <a:pt x="161" y="5"/>
                    <a:pt x="157" y="3"/>
                  </a:cubicBezTo>
                  <a:cubicBezTo>
                    <a:pt x="155" y="2"/>
                    <a:pt x="152" y="2"/>
                    <a:pt x="150" y="4"/>
                  </a:cubicBezTo>
                  <a:cubicBezTo>
                    <a:pt x="148" y="8"/>
                    <a:pt x="144" y="9"/>
                    <a:pt x="140" y="9"/>
                  </a:cubicBezTo>
                  <a:cubicBezTo>
                    <a:pt x="139" y="8"/>
                    <a:pt x="139" y="8"/>
                    <a:pt x="139" y="9"/>
                  </a:cubicBezTo>
                  <a:cubicBezTo>
                    <a:pt x="138" y="9"/>
                    <a:pt x="136" y="8"/>
                    <a:pt x="135" y="9"/>
                  </a:cubicBezTo>
                  <a:cubicBezTo>
                    <a:pt x="131" y="12"/>
                    <a:pt x="126" y="14"/>
                    <a:pt x="122" y="18"/>
                  </a:cubicBezTo>
                  <a:cubicBezTo>
                    <a:pt x="117" y="22"/>
                    <a:pt x="112" y="25"/>
                    <a:pt x="105" y="22"/>
                  </a:cubicBezTo>
                  <a:cubicBezTo>
                    <a:pt x="102" y="21"/>
                    <a:pt x="100" y="22"/>
                    <a:pt x="99" y="24"/>
                  </a:cubicBezTo>
                  <a:cubicBezTo>
                    <a:pt x="95" y="27"/>
                    <a:pt x="93" y="31"/>
                    <a:pt x="95" y="37"/>
                  </a:cubicBezTo>
                  <a:cubicBezTo>
                    <a:pt x="97" y="41"/>
                    <a:pt x="98" y="45"/>
                    <a:pt x="96" y="50"/>
                  </a:cubicBezTo>
                  <a:cubicBezTo>
                    <a:pt x="95" y="52"/>
                    <a:pt x="96" y="53"/>
                    <a:pt x="97" y="54"/>
                  </a:cubicBezTo>
                  <a:cubicBezTo>
                    <a:pt x="99" y="56"/>
                    <a:pt x="100" y="56"/>
                    <a:pt x="98" y="59"/>
                  </a:cubicBezTo>
                  <a:cubicBezTo>
                    <a:pt x="97" y="61"/>
                    <a:pt x="98" y="65"/>
                    <a:pt x="101" y="65"/>
                  </a:cubicBezTo>
                  <a:cubicBezTo>
                    <a:pt x="97" y="70"/>
                    <a:pt x="92" y="70"/>
                    <a:pt x="88" y="68"/>
                  </a:cubicBezTo>
                  <a:cubicBezTo>
                    <a:pt x="87" y="66"/>
                    <a:pt x="86" y="65"/>
                    <a:pt x="87" y="62"/>
                  </a:cubicBezTo>
                  <a:cubicBezTo>
                    <a:pt x="89" y="60"/>
                    <a:pt x="88" y="58"/>
                    <a:pt x="85" y="58"/>
                  </a:cubicBezTo>
                  <a:cubicBezTo>
                    <a:pt x="84" y="58"/>
                    <a:pt x="83" y="58"/>
                    <a:pt x="82" y="58"/>
                  </a:cubicBezTo>
                  <a:cubicBezTo>
                    <a:pt x="78" y="58"/>
                    <a:pt x="76" y="62"/>
                    <a:pt x="72" y="62"/>
                  </a:cubicBezTo>
                  <a:cubicBezTo>
                    <a:pt x="68" y="61"/>
                    <a:pt x="64" y="64"/>
                    <a:pt x="61" y="66"/>
                  </a:cubicBezTo>
                  <a:cubicBezTo>
                    <a:pt x="59" y="66"/>
                    <a:pt x="59" y="68"/>
                    <a:pt x="60" y="69"/>
                  </a:cubicBezTo>
                  <a:cubicBezTo>
                    <a:pt x="64" y="72"/>
                    <a:pt x="61" y="75"/>
                    <a:pt x="60" y="78"/>
                  </a:cubicBezTo>
                  <a:cubicBezTo>
                    <a:pt x="59" y="79"/>
                    <a:pt x="59" y="80"/>
                    <a:pt x="59" y="80"/>
                  </a:cubicBezTo>
                  <a:cubicBezTo>
                    <a:pt x="58" y="84"/>
                    <a:pt x="58" y="86"/>
                    <a:pt x="61" y="87"/>
                  </a:cubicBezTo>
                  <a:cubicBezTo>
                    <a:pt x="66" y="90"/>
                    <a:pt x="72" y="90"/>
                    <a:pt x="77" y="91"/>
                  </a:cubicBezTo>
                  <a:cubicBezTo>
                    <a:pt x="78" y="91"/>
                    <a:pt x="79" y="90"/>
                    <a:pt x="80" y="89"/>
                  </a:cubicBezTo>
                  <a:cubicBezTo>
                    <a:pt x="82" y="89"/>
                    <a:pt x="84" y="87"/>
                    <a:pt x="86" y="88"/>
                  </a:cubicBezTo>
                  <a:cubicBezTo>
                    <a:pt x="86" y="90"/>
                    <a:pt x="84" y="90"/>
                    <a:pt x="84" y="92"/>
                  </a:cubicBezTo>
                  <a:cubicBezTo>
                    <a:pt x="84" y="94"/>
                    <a:pt x="83" y="96"/>
                    <a:pt x="82" y="99"/>
                  </a:cubicBezTo>
                  <a:cubicBezTo>
                    <a:pt x="82" y="102"/>
                    <a:pt x="79" y="103"/>
                    <a:pt x="77" y="105"/>
                  </a:cubicBezTo>
                  <a:cubicBezTo>
                    <a:pt x="74" y="106"/>
                    <a:pt x="72" y="103"/>
                    <a:pt x="70" y="102"/>
                  </a:cubicBezTo>
                  <a:cubicBezTo>
                    <a:pt x="69" y="103"/>
                    <a:pt x="69" y="104"/>
                    <a:pt x="68" y="105"/>
                  </a:cubicBezTo>
                  <a:cubicBezTo>
                    <a:pt x="68" y="106"/>
                    <a:pt x="66" y="107"/>
                    <a:pt x="64" y="108"/>
                  </a:cubicBezTo>
                  <a:cubicBezTo>
                    <a:pt x="62" y="108"/>
                    <a:pt x="62" y="107"/>
                    <a:pt x="61" y="106"/>
                  </a:cubicBezTo>
                  <a:cubicBezTo>
                    <a:pt x="60" y="105"/>
                    <a:pt x="58" y="104"/>
                    <a:pt x="57" y="105"/>
                  </a:cubicBezTo>
                  <a:cubicBezTo>
                    <a:pt x="55" y="106"/>
                    <a:pt x="52" y="107"/>
                    <a:pt x="51" y="109"/>
                  </a:cubicBezTo>
                  <a:cubicBezTo>
                    <a:pt x="50" y="113"/>
                    <a:pt x="47" y="114"/>
                    <a:pt x="44" y="116"/>
                  </a:cubicBezTo>
                  <a:cubicBezTo>
                    <a:pt x="42" y="118"/>
                    <a:pt x="40" y="120"/>
                    <a:pt x="38" y="122"/>
                  </a:cubicBezTo>
                  <a:cubicBezTo>
                    <a:pt x="36" y="124"/>
                    <a:pt x="35" y="127"/>
                    <a:pt x="36" y="130"/>
                  </a:cubicBezTo>
                  <a:cubicBezTo>
                    <a:pt x="37" y="132"/>
                    <a:pt x="37" y="134"/>
                    <a:pt x="36" y="136"/>
                  </a:cubicBezTo>
                  <a:cubicBezTo>
                    <a:pt x="34" y="139"/>
                    <a:pt x="34" y="142"/>
                    <a:pt x="35" y="145"/>
                  </a:cubicBezTo>
                  <a:cubicBezTo>
                    <a:pt x="37" y="150"/>
                    <a:pt x="38" y="151"/>
                    <a:pt x="42" y="150"/>
                  </a:cubicBezTo>
                  <a:cubicBezTo>
                    <a:pt x="46" y="149"/>
                    <a:pt x="47" y="151"/>
                    <a:pt x="46" y="154"/>
                  </a:cubicBezTo>
                  <a:cubicBezTo>
                    <a:pt x="44" y="157"/>
                    <a:pt x="42" y="160"/>
                    <a:pt x="43" y="164"/>
                  </a:cubicBezTo>
                  <a:cubicBezTo>
                    <a:pt x="43" y="165"/>
                    <a:pt x="40" y="166"/>
                    <a:pt x="42" y="167"/>
                  </a:cubicBezTo>
                  <a:cubicBezTo>
                    <a:pt x="44" y="168"/>
                    <a:pt x="45" y="168"/>
                    <a:pt x="46" y="167"/>
                  </a:cubicBezTo>
                  <a:cubicBezTo>
                    <a:pt x="47" y="166"/>
                    <a:pt x="48" y="166"/>
                    <a:pt x="50" y="166"/>
                  </a:cubicBezTo>
                  <a:cubicBezTo>
                    <a:pt x="50" y="166"/>
                    <a:pt x="50" y="166"/>
                    <a:pt x="51" y="166"/>
                  </a:cubicBezTo>
                  <a:cubicBezTo>
                    <a:pt x="50" y="166"/>
                    <a:pt x="50" y="166"/>
                    <a:pt x="50" y="166"/>
                  </a:cubicBezTo>
                  <a:cubicBezTo>
                    <a:pt x="50" y="166"/>
                    <a:pt x="50" y="166"/>
                    <a:pt x="51" y="167"/>
                  </a:cubicBezTo>
                  <a:cubicBezTo>
                    <a:pt x="51" y="167"/>
                    <a:pt x="51" y="167"/>
                    <a:pt x="52" y="168"/>
                  </a:cubicBezTo>
                  <a:cubicBezTo>
                    <a:pt x="52" y="168"/>
                    <a:pt x="52" y="168"/>
                    <a:pt x="52" y="168"/>
                  </a:cubicBezTo>
                  <a:cubicBezTo>
                    <a:pt x="52" y="168"/>
                    <a:pt x="52" y="168"/>
                    <a:pt x="53" y="169"/>
                  </a:cubicBezTo>
                  <a:cubicBezTo>
                    <a:pt x="53" y="169"/>
                    <a:pt x="53" y="169"/>
                    <a:pt x="53" y="170"/>
                  </a:cubicBezTo>
                  <a:cubicBezTo>
                    <a:pt x="53" y="170"/>
                    <a:pt x="53" y="170"/>
                    <a:pt x="53" y="171"/>
                  </a:cubicBezTo>
                  <a:cubicBezTo>
                    <a:pt x="54" y="171"/>
                    <a:pt x="54" y="171"/>
                    <a:pt x="54" y="171"/>
                  </a:cubicBezTo>
                  <a:cubicBezTo>
                    <a:pt x="55" y="171"/>
                    <a:pt x="55" y="171"/>
                    <a:pt x="55" y="171"/>
                  </a:cubicBezTo>
                  <a:cubicBezTo>
                    <a:pt x="55" y="171"/>
                    <a:pt x="55" y="171"/>
                    <a:pt x="55" y="171"/>
                  </a:cubicBezTo>
                  <a:cubicBezTo>
                    <a:pt x="56" y="170"/>
                    <a:pt x="56" y="170"/>
                    <a:pt x="56" y="170"/>
                  </a:cubicBezTo>
                  <a:cubicBezTo>
                    <a:pt x="57" y="170"/>
                    <a:pt x="58" y="170"/>
                    <a:pt x="58" y="170"/>
                  </a:cubicBezTo>
                  <a:cubicBezTo>
                    <a:pt x="59" y="170"/>
                    <a:pt x="59" y="171"/>
                    <a:pt x="60" y="170"/>
                  </a:cubicBezTo>
                  <a:cubicBezTo>
                    <a:pt x="60" y="170"/>
                    <a:pt x="61" y="170"/>
                    <a:pt x="61" y="170"/>
                  </a:cubicBezTo>
                  <a:cubicBezTo>
                    <a:pt x="62" y="171"/>
                    <a:pt x="63" y="171"/>
                    <a:pt x="63" y="171"/>
                  </a:cubicBezTo>
                  <a:cubicBezTo>
                    <a:pt x="61" y="173"/>
                    <a:pt x="60" y="175"/>
                    <a:pt x="59" y="177"/>
                  </a:cubicBezTo>
                  <a:cubicBezTo>
                    <a:pt x="56" y="182"/>
                    <a:pt x="52" y="187"/>
                    <a:pt x="47" y="190"/>
                  </a:cubicBezTo>
                  <a:cubicBezTo>
                    <a:pt x="41" y="193"/>
                    <a:pt x="34" y="195"/>
                    <a:pt x="30" y="200"/>
                  </a:cubicBezTo>
                  <a:cubicBezTo>
                    <a:pt x="30" y="201"/>
                    <a:pt x="29" y="201"/>
                    <a:pt x="28" y="201"/>
                  </a:cubicBezTo>
                  <a:cubicBezTo>
                    <a:pt x="23" y="199"/>
                    <a:pt x="20" y="203"/>
                    <a:pt x="17" y="205"/>
                  </a:cubicBezTo>
                  <a:cubicBezTo>
                    <a:pt x="14" y="207"/>
                    <a:pt x="11" y="208"/>
                    <a:pt x="8" y="209"/>
                  </a:cubicBezTo>
                  <a:cubicBezTo>
                    <a:pt x="4" y="209"/>
                    <a:pt x="1" y="210"/>
                    <a:pt x="0" y="214"/>
                  </a:cubicBezTo>
                  <a:cubicBezTo>
                    <a:pt x="3" y="214"/>
                    <a:pt x="7" y="215"/>
                    <a:pt x="10" y="212"/>
                  </a:cubicBezTo>
                  <a:cubicBezTo>
                    <a:pt x="13" y="211"/>
                    <a:pt x="15" y="210"/>
                    <a:pt x="18" y="210"/>
                  </a:cubicBezTo>
                  <a:cubicBezTo>
                    <a:pt x="20" y="210"/>
                    <a:pt x="22" y="205"/>
                    <a:pt x="25" y="209"/>
                  </a:cubicBezTo>
                  <a:cubicBezTo>
                    <a:pt x="25" y="209"/>
                    <a:pt x="26" y="208"/>
                    <a:pt x="26" y="208"/>
                  </a:cubicBezTo>
                  <a:cubicBezTo>
                    <a:pt x="28" y="206"/>
                    <a:pt x="30" y="206"/>
                    <a:pt x="33" y="206"/>
                  </a:cubicBezTo>
                  <a:cubicBezTo>
                    <a:pt x="34" y="206"/>
                    <a:pt x="35" y="206"/>
                    <a:pt x="36" y="205"/>
                  </a:cubicBezTo>
                  <a:cubicBezTo>
                    <a:pt x="42" y="203"/>
                    <a:pt x="46" y="198"/>
                    <a:pt x="52" y="196"/>
                  </a:cubicBezTo>
                  <a:cubicBezTo>
                    <a:pt x="58" y="194"/>
                    <a:pt x="61" y="190"/>
                    <a:pt x="65" y="187"/>
                  </a:cubicBezTo>
                  <a:cubicBezTo>
                    <a:pt x="68" y="185"/>
                    <a:pt x="70" y="184"/>
                    <a:pt x="72" y="184"/>
                  </a:cubicBezTo>
                  <a:cubicBezTo>
                    <a:pt x="77" y="183"/>
                    <a:pt x="79" y="178"/>
                    <a:pt x="83" y="177"/>
                  </a:cubicBezTo>
                  <a:cubicBezTo>
                    <a:pt x="86" y="175"/>
                    <a:pt x="86" y="174"/>
                    <a:pt x="85" y="171"/>
                  </a:cubicBezTo>
                  <a:cubicBezTo>
                    <a:pt x="84" y="168"/>
                    <a:pt x="85" y="166"/>
                    <a:pt x="88" y="166"/>
                  </a:cubicBezTo>
                  <a:cubicBezTo>
                    <a:pt x="89" y="166"/>
                    <a:pt x="90" y="166"/>
                    <a:pt x="91" y="166"/>
                  </a:cubicBezTo>
                  <a:cubicBezTo>
                    <a:pt x="96" y="164"/>
                    <a:pt x="99" y="159"/>
                    <a:pt x="103" y="156"/>
                  </a:cubicBezTo>
                  <a:cubicBezTo>
                    <a:pt x="107" y="153"/>
                    <a:pt x="110" y="151"/>
                    <a:pt x="115" y="150"/>
                  </a:cubicBezTo>
                  <a:cubicBezTo>
                    <a:pt x="117" y="154"/>
                    <a:pt x="117" y="154"/>
                    <a:pt x="112" y="154"/>
                  </a:cubicBezTo>
                  <a:cubicBezTo>
                    <a:pt x="109" y="153"/>
                    <a:pt x="106" y="154"/>
                    <a:pt x="105" y="157"/>
                  </a:cubicBezTo>
                  <a:cubicBezTo>
                    <a:pt x="104" y="160"/>
                    <a:pt x="102" y="162"/>
                    <a:pt x="100" y="164"/>
                  </a:cubicBezTo>
                  <a:cubicBezTo>
                    <a:pt x="99" y="165"/>
                    <a:pt x="98" y="166"/>
                    <a:pt x="98" y="166"/>
                  </a:cubicBezTo>
                  <a:cubicBezTo>
                    <a:pt x="100" y="170"/>
                    <a:pt x="98" y="170"/>
                    <a:pt x="96" y="171"/>
                  </a:cubicBezTo>
                  <a:cubicBezTo>
                    <a:pt x="94" y="172"/>
                    <a:pt x="94" y="173"/>
                    <a:pt x="96" y="174"/>
                  </a:cubicBezTo>
                  <a:cubicBezTo>
                    <a:pt x="97" y="175"/>
                    <a:pt x="98" y="175"/>
                    <a:pt x="99" y="174"/>
                  </a:cubicBezTo>
                  <a:cubicBezTo>
                    <a:pt x="106" y="170"/>
                    <a:pt x="115" y="170"/>
                    <a:pt x="121" y="165"/>
                  </a:cubicBezTo>
                  <a:cubicBezTo>
                    <a:pt x="122" y="165"/>
                    <a:pt x="123" y="165"/>
                    <a:pt x="123" y="166"/>
                  </a:cubicBezTo>
                  <a:cubicBezTo>
                    <a:pt x="123" y="166"/>
                    <a:pt x="123" y="167"/>
                    <a:pt x="122" y="168"/>
                  </a:cubicBezTo>
                  <a:cubicBezTo>
                    <a:pt x="122" y="168"/>
                    <a:pt x="121" y="169"/>
                    <a:pt x="121" y="170"/>
                  </a:cubicBezTo>
                  <a:cubicBezTo>
                    <a:pt x="126" y="169"/>
                    <a:pt x="126" y="168"/>
                    <a:pt x="125" y="164"/>
                  </a:cubicBezTo>
                  <a:cubicBezTo>
                    <a:pt x="124" y="163"/>
                    <a:pt x="123" y="161"/>
                    <a:pt x="122" y="160"/>
                  </a:cubicBezTo>
                  <a:cubicBezTo>
                    <a:pt x="122" y="159"/>
                    <a:pt x="122" y="158"/>
                    <a:pt x="123" y="157"/>
                  </a:cubicBezTo>
                  <a:cubicBezTo>
                    <a:pt x="123" y="156"/>
                    <a:pt x="124" y="156"/>
                    <a:pt x="125" y="157"/>
                  </a:cubicBezTo>
                  <a:cubicBezTo>
                    <a:pt x="127" y="159"/>
                    <a:pt x="129" y="158"/>
                    <a:pt x="131" y="158"/>
                  </a:cubicBezTo>
                  <a:cubicBezTo>
                    <a:pt x="131" y="159"/>
                    <a:pt x="131" y="160"/>
                    <a:pt x="132" y="161"/>
                  </a:cubicBezTo>
                  <a:cubicBezTo>
                    <a:pt x="132" y="162"/>
                    <a:pt x="132" y="162"/>
                    <a:pt x="132" y="163"/>
                  </a:cubicBezTo>
                  <a:cubicBezTo>
                    <a:pt x="132" y="163"/>
                    <a:pt x="133" y="164"/>
                    <a:pt x="133" y="164"/>
                  </a:cubicBezTo>
                  <a:cubicBezTo>
                    <a:pt x="133" y="164"/>
                    <a:pt x="133" y="164"/>
                    <a:pt x="133" y="164"/>
                  </a:cubicBezTo>
                  <a:cubicBezTo>
                    <a:pt x="133" y="164"/>
                    <a:pt x="134" y="165"/>
                    <a:pt x="134" y="165"/>
                  </a:cubicBezTo>
                  <a:cubicBezTo>
                    <a:pt x="134" y="165"/>
                    <a:pt x="134" y="165"/>
                    <a:pt x="134" y="165"/>
                  </a:cubicBezTo>
                  <a:cubicBezTo>
                    <a:pt x="134" y="165"/>
                    <a:pt x="134" y="166"/>
                    <a:pt x="135" y="166"/>
                  </a:cubicBezTo>
                  <a:cubicBezTo>
                    <a:pt x="135" y="166"/>
                    <a:pt x="136" y="166"/>
                    <a:pt x="136" y="166"/>
                  </a:cubicBezTo>
                  <a:cubicBezTo>
                    <a:pt x="138" y="167"/>
                    <a:pt x="139" y="169"/>
                    <a:pt x="140" y="170"/>
                  </a:cubicBezTo>
                  <a:cubicBezTo>
                    <a:pt x="141" y="172"/>
                    <a:pt x="142" y="173"/>
                    <a:pt x="144" y="173"/>
                  </a:cubicBezTo>
                  <a:cubicBezTo>
                    <a:pt x="148" y="173"/>
                    <a:pt x="151" y="175"/>
                    <a:pt x="154" y="178"/>
                  </a:cubicBezTo>
                  <a:cubicBezTo>
                    <a:pt x="156" y="180"/>
                    <a:pt x="158" y="181"/>
                    <a:pt x="161" y="181"/>
                  </a:cubicBezTo>
                  <a:cubicBezTo>
                    <a:pt x="161" y="184"/>
                    <a:pt x="160" y="187"/>
                    <a:pt x="163" y="188"/>
                  </a:cubicBezTo>
                  <a:cubicBezTo>
                    <a:pt x="165" y="189"/>
                    <a:pt x="165" y="191"/>
                    <a:pt x="165" y="193"/>
                  </a:cubicBezTo>
                  <a:cubicBezTo>
                    <a:pt x="165" y="194"/>
                    <a:pt x="165" y="195"/>
                    <a:pt x="166" y="195"/>
                  </a:cubicBezTo>
                  <a:cubicBezTo>
                    <a:pt x="166" y="196"/>
                    <a:pt x="166" y="196"/>
                    <a:pt x="166" y="196"/>
                  </a:cubicBezTo>
                  <a:cubicBezTo>
                    <a:pt x="167" y="198"/>
                    <a:pt x="168" y="201"/>
                    <a:pt x="171" y="201"/>
                  </a:cubicBezTo>
                  <a:cubicBezTo>
                    <a:pt x="173" y="201"/>
                    <a:pt x="173" y="198"/>
                    <a:pt x="174" y="196"/>
                  </a:cubicBezTo>
                  <a:cubicBezTo>
                    <a:pt x="174" y="199"/>
                    <a:pt x="175" y="200"/>
                    <a:pt x="176" y="202"/>
                  </a:cubicBezTo>
                  <a:cubicBezTo>
                    <a:pt x="176" y="202"/>
                    <a:pt x="177" y="203"/>
                    <a:pt x="175" y="203"/>
                  </a:cubicBezTo>
                  <a:cubicBezTo>
                    <a:pt x="170" y="203"/>
                    <a:pt x="170" y="203"/>
                    <a:pt x="170" y="208"/>
                  </a:cubicBezTo>
                  <a:cubicBezTo>
                    <a:pt x="170" y="213"/>
                    <a:pt x="172" y="217"/>
                    <a:pt x="170" y="221"/>
                  </a:cubicBezTo>
                  <a:cubicBezTo>
                    <a:pt x="170" y="222"/>
                    <a:pt x="171" y="223"/>
                    <a:pt x="171" y="224"/>
                  </a:cubicBezTo>
                  <a:cubicBezTo>
                    <a:pt x="171" y="224"/>
                    <a:pt x="171" y="224"/>
                    <a:pt x="172" y="224"/>
                  </a:cubicBezTo>
                  <a:cubicBezTo>
                    <a:pt x="173" y="224"/>
                    <a:pt x="173" y="222"/>
                    <a:pt x="175" y="221"/>
                  </a:cubicBezTo>
                  <a:cubicBezTo>
                    <a:pt x="173" y="224"/>
                    <a:pt x="174" y="227"/>
                    <a:pt x="176" y="229"/>
                  </a:cubicBezTo>
                  <a:cubicBezTo>
                    <a:pt x="177" y="230"/>
                    <a:pt x="177" y="232"/>
                    <a:pt x="176" y="234"/>
                  </a:cubicBezTo>
                  <a:cubicBezTo>
                    <a:pt x="175" y="237"/>
                    <a:pt x="177" y="239"/>
                    <a:pt x="178" y="242"/>
                  </a:cubicBezTo>
                  <a:cubicBezTo>
                    <a:pt x="178" y="243"/>
                    <a:pt x="178" y="243"/>
                    <a:pt x="179" y="243"/>
                  </a:cubicBezTo>
                  <a:cubicBezTo>
                    <a:pt x="180" y="243"/>
                    <a:pt x="180" y="243"/>
                    <a:pt x="180" y="242"/>
                  </a:cubicBezTo>
                  <a:cubicBezTo>
                    <a:pt x="181" y="240"/>
                    <a:pt x="182" y="238"/>
                    <a:pt x="183" y="236"/>
                  </a:cubicBezTo>
                  <a:cubicBezTo>
                    <a:pt x="185" y="238"/>
                    <a:pt x="184" y="239"/>
                    <a:pt x="184" y="241"/>
                  </a:cubicBezTo>
                  <a:cubicBezTo>
                    <a:pt x="184" y="242"/>
                    <a:pt x="184" y="243"/>
                    <a:pt x="185" y="243"/>
                  </a:cubicBezTo>
                  <a:cubicBezTo>
                    <a:pt x="188" y="245"/>
                    <a:pt x="187" y="246"/>
                    <a:pt x="187" y="249"/>
                  </a:cubicBezTo>
                  <a:cubicBezTo>
                    <a:pt x="186" y="251"/>
                    <a:pt x="182" y="253"/>
                    <a:pt x="184" y="256"/>
                  </a:cubicBezTo>
                  <a:cubicBezTo>
                    <a:pt x="185" y="256"/>
                    <a:pt x="184" y="256"/>
                    <a:pt x="184" y="257"/>
                  </a:cubicBezTo>
                  <a:cubicBezTo>
                    <a:pt x="183" y="257"/>
                    <a:pt x="182" y="258"/>
                    <a:pt x="183" y="259"/>
                  </a:cubicBezTo>
                  <a:cubicBezTo>
                    <a:pt x="184" y="260"/>
                    <a:pt x="185" y="261"/>
                    <a:pt x="186" y="260"/>
                  </a:cubicBezTo>
                  <a:cubicBezTo>
                    <a:pt x="188" y="259"/>
                    <a:pt x="189" y="259"/>
                    <a:pt x="191" y="260"/>
                  </a:cubicBezTo>
                  <a:cubicBezTo>
                    <a:pt x="190" y="261"/>
                    <a:pt x="190" y="261"/>
                    <a:pt x="190" y="262"/>
                  </a:cubicBezTo>
                  <a:cubicBezTo>
                    <a:pt x="186" y="266"/>
                    <a:pt x="186" y="266"/>
                    <a:pt x="190" y="271"/>
                  </a:cubicBezTo>
                  <a:cubicBezTo>
                    <a:pt x="191" y="272"/>
                    <a:pt x="192" y="273"/>
                    <a:pt x="191" y="276"/>
                  </a:cubicBezTo>
                  <a:cubicBezTo>
                    <a:pt x="190" y="281"/>
                    <a:pt x="190" y="286"/>
                    <a:pt x="195" y="290"/>
                  </a:cubicBezTo>
                  <a:cubicBezTo>
                    <a:pt x="197" y="291"/>
                    <a:pt x="199" y="292"/>
                    <a:pt x="200" y="293"/>
                  </a:cubicBezTo>
                  <a:cubicBezTo>
                    <a:pt x="201" y="293"/>
                    <a:pt x="203" y="294"/>
                    <a:pt x="203" y="295"/>
                  </a:cubicBezTo>
                  <a:cubicBezTo>
                    <a:pt x="202" y="297"/>
                    <a:pt x="202" y="299"/>
                    <a:pt x="203" y="302"/>
                  </a:cubicBezTo>
                  <a:cubicBezTo>
                    <a:pt x="200" y="299"/>
                    <a:pt x="201" y="295"/>
                    <a:pt x="198" y="294"/>
                  </a:cubicBezTo>
                  <a:cubicBezTo>
                    <a:pt x="195" y="292"/>
                    <a:pt x="191" y="290"/>
                    <a:pt x="189" y="288"/>
                  </a:cubicBezTo>
                  <a:cubicBezTo>
                    <a:pt x="188" y="287"/>
                    <a:pt x="186" y="287"/>
                    <a:pt x="185" y="287"/>
                  </a:cubicBezTo>
                  <a:cubicBezTo>
                    <a:pt x="184" y="288"/>
                    <a:pt x="184" y="290"/>
                    <a:pt x="185" y="291"/>
                  </a:cubicBezTo>
                  <a:cubicBezTo>
                    <a:pt x="185" y="292"/>
                    <a:pt x="185" y="294"/>
                    <a:pt x="187" y="296"/>
                  </a:cubicBezTo>
                  <a:cubicBezTo>
                    <a:pt x="190" y="300"/>
                    <a:pt x="193" y="304"/>
                    <a:pt x="196" y="307"/>
                  </a:cubicBezTo>
                  <a:cubicBezTo>
                    <a:pt x="198" y="310"/>
                    <a:pt x="200" y="311"/>
                    <a:pt x="197" y="314"/>
                  </a:cubicBezTo>
                  <a:cubicBezTo>
                    <a:pt x="196" y="315"/>
                    <a:pt x="197" y="316"/>
                    <a:pt x="197" y="317"/>
                  </a:cubicBezTo>
                  <a:cubicBezTo>
                    <a:pt x="197" y="324"/>
                    <a:pt x="196" y="330"/>
                    <a:pt x="195" y="337"/>
                  </a:cubicBezTo>
                  <a:cubicBezTo>
                    <a:pt x="194" y="338"/>
                    <a:pt x="194" y="338"/>
                    <a:pt x="194" y="338"/>
                  </a:cubicBezTo>
                  <a:cubicBezTo>
                    <a:pt x="194" y="339"/>
                    <a:pt x="194" y="339"/>
                    <a:pt x="194" y="339"/>
                  </a:cubicBezTo>
                  <a:cubicBezTo>
                    <a:pt x="193" y="339"/>
                    <a:pt x="193" y="340"/>
                    <a:pt x="193" y="340"/>
                  </a:cubicBezTo>
                  <a:cubicBezTo>
                    <a:pt x="193" y="341"/>
                    <a:pt x="193" y="341"/>
                    <a:pt x="193" y="342"/>
                  </a:cubicBezTo>
                  <a:cubicBezTo>
                    <a:pt x="192" y="342"/>
                    <a:pt x="192" y="342"/>
                    <a:pt x="192" y="343"/>
                  </a:cubicBezTo>
                  <a:cubicBezTo>
                    <a:pt x="190" y="349"/>
                    <a:pt x="188" y="356"/>
                    <a:pt x="184" y="361"/>
                  </a:cubicBezTo>
                  <a:cubicBezTo>
                    <a:pt x="184" y="361"/>
                    <a:pt x="184" y="362"/>
                    <a:pt x="184" y="363"/>
                  </a:cubicBezTo>
                  <a:cubicBezTo>
                    <a:pt x="183" y="364"/>
                    <a:pt x="183" y="365"/>
                    <a:pt x="183" y="366"/>
                  </a:cubicBezTo>
                  <a:cubicBezTo>
                    <a:pt x="183" y="372"/>
                    <a:pt x="184" y="377"/>
                    <a:pt x="181" y="381"/>
                  </a:cubicBezTo>
                  <a:cubicBezTo>
                    <a:pt x="180" y="383"/>
                    <a:pt x="180" y="384"/>
                    <a:pt x="181" y="385"/>
                  </a:cubicBezTo>
                  <a:cubicBezTo>
                    <a:pt x="182" y="388"/>
                    <a:pt x="181" y="391"/>
                    <a:pt x="181" y="394"/>
                  </a:cubicBezTo>
                  <a:cubicBezTo>
                    <a:pt x="181" y="399"/>
                    <a:pt x="182" y="402"/>
                    <a:pt x="185" y="405"/>
                  </a:cubicBezTo>
                  <a:cubicBezTo>
                    <a:pt x="186" y="406"/>
                    <a:pt x="187" y="407"/>
                    <a:pt x="186" y="408"/>
                  </a:cubicBezTo>
                  <a:cubicBezTo>
                    <a:pt x="186" y="414"/>
                    <a:pt x="187" y="420"/>
                    <a:pt x="189" y="425"/>
                  </a:cubicBezTo>
                  <a:cubicBezTo>
                    <a:pt x="190" y="427"/>
                    <a:pt x="192" y="429"/>
                    <a:pt x="192" y="431"/>
                  </a:cubicBezTo>
                  <a:cubicBezTo>
                    <a:pt x="192" y="433"/>
                    <a:pt x="193" y="434"/>
                    <a:pt x="195" y="435"/>
                  </a:cubicBezTo>
                  <a:cubicBezTo>
                    <a:pt x="198" y="436"/>
                    <a:pt x="201" y="438"/>
                    <a:pt x="204" y="440"/>
                  </a:cubicBezTo>
                  <a:cubicBezTo>
                    <a:pt x="207" y="442"/>
                    <a:pt x="209" y="444"/>
                    <a:pt x="209" y="448"/>
                  </a:cubicBezTo>
                  <a:cubicBezTo>
                    <a:pt x="209" y="450"/>
                    <a:pt x="209" y="452"/>
                    <a:pt x="210" y="454"/>
                  </a:cubicBezTo>
                  <a:cubicBezTo>
                    <a:pt x="213" y="461"/>
                    <a:pt x="213" y="470"/>
                    <a:pt x="220" y="476"/>
                  </a:cubicBezTo>
                  <a:cubicBezTo>
                    <a:pt x="220" y="477"/>
                    <a:pt x="221" y="478"/>
                    <a:pt x="222" y="479"/>
                  </a:cubicBezTo>
                  <a:cubicBezTo>
                    <a:pt x="223" y="481"/>
                    <a:pt x="222" y="483"/>
                    <a:pt x="220" y="484"/>
                  </a:cubicBezTo>
                  <a:cubicBezTo>
                    <a:pt x="219" y="485"/>
                    <a:pt x="217" y="484"/>
                    <a:pt x="218" y="487"/>
                  </a:cubicBezTo>
                  <a:cubicBezTo>
                    <a:pt x="218" y="488"/>
                    <a:pt x="219" y="490"/>
                    <a:pt x="221" y="491"/>
                  </a:cubicBezTo>
                  <a:cubicBezTo>
                    <a:pt x="222" y="492"/>
                    <a:pt x="224" y="493"/>
                    <a:pt x="226" y="494"/>
                  </a:cubicBezTo>
                  <a:cubicBezTo>
                    <a:pt x="229" y="496"/>
                    <a:pt x="231" y="498"/>
                    <a:pt x="231" y="503"/>
                  </a:cubicBezTo>
                  <a:cubicBezTo>
                    <a:pt x="230" y="505"/>
                    <a:pt x="231" y="507"/>
                    <a:pt x="233" y="509"/>
                  </a:cubicBezTo>
                  <a:cubicBezTo>
                    <a:pt x="236" y="512"/>
                    <a:pt x="239" y="514"/>
                    <a:pt x="241" y="517"/>
                  </a:cubicBezTo>
                  <a:cubicBezTo>
                    <a:pt x="242" y="518"/>
                    <a:pt x="243" y="520"/>
                    <a:pt x="245" y="519"/>
                  </a:cubicBezTo>
                  <a:cubicBezTo>
                    <a:pt x="246" y="518"/>
                    <a:pt x="246" y="516"/>
                    <a:pt x="245" y="514"/>
                  </a:cubicBezTo>
                  <a:cubicBezTo>
                    <a:pt x="245" y="513"/>
                    <a:pt x="244" y="513"/>
                    <a:pt x="244" y="512"/>
                  </a:cubicBezTo>
                  <a:cubicBezTo>
                    <a:pt x="240" y="508"/>
                    <a:pt x="238" y="503"/>
                    <a:pt x="237" y="497"/>
                  </a:cubicBezTo>
                  <a:cubicBezTo>
                    <a:pt x="237" y="496"/>
                    <a:pt x="237" y="495"/>
                    <a:pt x="236" y="494"/>
                  </a:cubicBezTo>
                  <a:cubicBezTo>
                    <a:pt x="233" y="488"/>
                    <a:pt x="231" y="482"/>
                    <a:pt x="227" y="476"/>
                  </a:cubicBezTo>
                  <a:cubicBezTo>
                    <a:pt x="226" y="474"/>
                    <a:pt x="224" y="472"/>
                    <a:pt x="223" y="469"/>
                  </a:cubicBezTo>
                  <a:cubicBezTo>
                    <a:pt x="223" y="468"/>
                    <a:pt x="223" y="467"/>
                    <a:pt x="223" y="466"/>
                  </a:cubicBezTo>
                  <a:cubicBezTo>
                    <a:pt x="222" y="463"/>
                    <a:pt x="222" y="460"/>
                    <a:pt x="224" y="458"/>
                  </a:cubicBezTo>
                  <a:cubicBezTo>
                    <a:pt x="225" y="457"/>
                    <a:pt x="229" y="460"/>
                    <a:pt x="231" y="463"/>
                  </a:cubicBezTo>
                  <a:cubicBezTo>
                    <a:pt x="231" y="468"/>
                    <a:pt x="232" y="472"/>
                    <a:pt x="234" y="475"/>
                  </a:cubicBezTo>
                  <a:cubicBezTo>
                    <a:pt x="236" y="480"/>
                    <a:pt x="240" y="484"/>
                    <a:pt x="242" y="488"/>
                  </a:cubicBezTo>
                  <a:cubicBezTo>
                    <a:pt x="243" y="490"/>
                    <a:pt x="244" y="491"/>
                    <a:pt x="246" y="492"/>
                  </a:cubicBezTo>
                  <a:cubicBezTo>
                    <a:pt x="248" y="494"/>
                    <a:pt x="249" y="495"/>
                    <a:pt x="248" y="498"/>
                  </a:cubicBezTo>
                  <a:cubicBezTo>
                    <a:pt x="247" y="500"/>
                    <a:pt x="248" y="501"/>
                    <a:pt x="250" y="502"/>
                  </a:cubicBezTo>
                  <a:cubicBezTo>
                    <a:pt x="252" y="504"/>
                    <a:pt x="254" y="505"/>
                    <a:pt x="255" y="507"/>
                  </a:cubicBezTo>
                  <a:cubicBezTo>
                    <a:pt x="255" y="507"/>
                    <a:pt x="255" y="508"/>
                    <a:pt x="255" y="508"/>
                  </a:cubicBezTo>
                  <a:cubicBezTo>
                    <a:pt x="255" y="508"/>
                    <a:pt x="256" y="509"/>
                    <a:pt x="256" y="509"/>
                  </a:cubicBezTo>
                  <a:cubicBezTo>
                    <a:pt x="257" y="509"/>
                    <a:pt x="257" y="509"/>
                    <a:pt x="257" y="510"/>
                  </a:cubicBezTo>
                  <a:cubicBezTo>
                    <a:pt x="258" y="511"/>
                    <a:pt x="258" y="511"/>
                    <a:pt x="259" y="512"/>
                  </a:cubicBezTo>
                  <a:cubicBezTo>
                    <a:pt x="259" y="512"/>
                    <a:pt x="259" y="512"/>
                    <a:pt x="259" y="513"/>
                  </a:cubicBezTo>
                  <a:cubicBezTo>
                    <a:pt x="259" y="513"/>
                    <a:pt x="260" y="513"/>
                    <a:pt x="260" y="514"/>
                  </a:cubicBezTo>
                  <a:cubicBezTo>
                    <a:pt x="260" y="514"/>
                    <a:pt x="260" y="514"/>
                    <a:pt x="260" y="514"/>
                  </a:cubicBezTo>
                  <a:cubicBezTo>
                    <a:pt x="260" y="514"/>
                    <a:pt x="260" y="514"/>
                    <a:pt x="261" y="514"/>
                  </a:cubicBezTo>
                  <a:cubicBezTo>
                    <a:pt x="261" y="514"/>
                    <a:pt x="261" y="514"/>
                    <a:pt x="261" y="514"/>
                  </a:cubicBezTo>
                  <a:cubicBezTo>
                    <a:pt x="263" y="517"/>
                    <a:pt x="264" y="519"/>
                    <a:pt x="266" y="521"/>
                  </a:cubicBezTo>
                  <a:cubicBezTo>
                    <a:pt x="266" y="522"/>
                    <a:pt x="266" y="523"/>
                    <a:pt x="267" y="523"/>
                  </a:cubicBezTo>
                  <a:cubicBezTo>
                    <a:pt x="267" y="524"/>
                    <a:pt x="267" y="524"/>
                    <a:pt x="267" y="525"/>
                  </a:cubicBezTo>
                  <a:cubicBezTo>
                    <a:pt x="267" y="525"/>
                    <a:pt x="267" y="526"/>
                    <a:pt x="268" y="526"/>
                  </a:cubicBezTo>
                  <a:cubicBezTo>
                    <a:pt x="268" y="526"/>
                    <a:pt x="268" y="527"/>
                    <a:pt x="268" y="528"/>
                  </a:cubicBezTo>
                  <a:cubicBezTo>
                    <a:pt x="268" y="529"/>
                    <a:pt x="268" y="529"/>
                    <a:pt x="269" y="530"/>
                  </a:cubicBezTo>
                  <a:cubicBezTo>
                    <a:pt x="269" y="531"/>
                    <a:pt x="269" y="532"/>
                    <a:pt x="269" y="533"/>
                  </a:cubicBezTo>
                  <a:cubicBezTo>
                    <a:pt x="268" y="534"/>
                    <a:pt x="268" y="534"/>
                    <a:pt x="268" y="534"/>
                  </a:cubicBezTo>
                  <a:cubicBezTo>
                    <a:pt x="268" y="535"/>
                    <a:pt x="268" y="535"/>
                    <a:pt x="268" y="535"/>
                  </a:cubicBezTo>
                  <a:cubicBezTo>
                    <a:pt x="266" y="539"/>
                    <a:pt x="267" y="543"/>
                    <a:pt x="271" y="545"/>
                  </a:cubicBezTo>
                  <a:cubicBezTo>
                    <a:pt x="276" y="548"/>
                    <a:pt x="280" y="554"/>
                    <a:pt x="287" y="554"/>
                  </a:cubicBezTo>
                  <a:cubicBezTo>
                    <a:pt x="292" y="559"/>
                    <a:pt x="298" y="560"/>
                    <a:pt x="304" y="563"/>
                  </a:cubicBezTo>
                  <a:cubicBezTo>
                    <a:pt x="312" y="568"/>
                    <a:pt x="320" y="570"/>
                    <a:pt x="328" y="566"/>
                  </a:cubicBezTo>
                  <a:cubicBezTo>
                    <a:pt x="329" y="566"/>
                    <a:pt x="330" y="566"/>
                    <a:pt x="331" y="566"/>
                  </a:cubicBezTo>
                  <a:cubicBezTo>
                    <a:pt x="331" y="566"/>
                    <a:pt x="332" y="566"/>
                    <a:pt x="332" y="566"/>
                  </a:cubicBezTo>
                  <a:cubicBezTo>
                    <a:pt x="336" y="570"/>
                    <a:pt x="342" y="573"/>
                    <a:pt x="346" y="578"/>
                  </a:cubicBezTo>
                  <a:cubicBezTo>
                    <a:pt x="347" y="579"/>
                    <a:pt x="348" y="579"/>
                    <a:pt x="348" y="579"/>
                  </a:cubicBezTo>
                  <a:cubicBezTo>
                    <a:pt x="355" y="580"/>
                    <a:pt x="360" y="583"/>
                    <a:pt x="366" y="584"/>
                  </a:cubicBezTo>
                  <a:cubicBezTo>
                    <a:pt x="370" y="585"/>
                    <a:pt x="372" y="587"/>
                    <a:pt x="374" y="589"/>
                  </a:cubicBezTo>
                  <a:cubicBezTo>
                    <a:pt x="375" y="591"/>
                    <a:pt x="376" y="592"/>
                    <a:pt x="378" y="594"/>
                  </a:cubicBezTo>
                  <a:cubicBezTo>
                    <a:pt x="379" y="595"/>
                    <a:pt x="381" y="597"/>
                    <a:pt x="381" y="599"/>
                  </a:cubicBezTo>
                  <a:cubicBezTo>
                    <a:pt x="380" y="603"/>
                    <a:pt x="382" y="604"/>
                    <a:pt x="385" y="605"/>
                  </a:cubicBezTo>
                  <a:cubicBezTo>
                    <a:pt x="389" y="606"/>
                    <a:pt x="391" y="607"/>
                    <a:pt x="393" y="611"/>
                  </a:cubicBezTo>
                  <a:cubicBezTo>
                    <a:pt x="393" y="613"/>
                    <a:pt x="395" y="614"/>
                    <a:pt x="397" y="614"/>
                  </a:cubicBezTo>
                  <a:cubicBezTo>
                    <a:pt x="401" y="613"/>
                    <a:pt x="405" y="615"/>
                    <a:pt x="408" y="618"/>
                  </a:cubicBezTo>
                  <a:cubicBezTo>
                    <a:pt x="412" y="621"/>
                    <a:pt x="413" y="621"/>
                    <a:pt x="415" y="615"/>
                  </a:cubicBezTo>
                  <a:cubicBezTo>
                    <a:pt x="415" y="613"/>
                    <a:pt x="419" y="609"/>
                    <a:pt x="421" y="609"/>
                  </a:cubicBezTo>
                  <a:cubicBezTo>
                    <a:pt x="424" y="610"/>
                    <a:pt x="424" y="612"/>
                    <a:pt x="425" y="615"/>
                  </a:cubicBezTo>
                  <a:cubicBezTo>
                    <a:pt x="425" y="616"/>
                    <a:pt x="426" y="618"/>
                    <a:pt x="427" y="619"/>
                  </a:cubicBezTo>
                  <a:cubicBezTo>
                    <a:pt x="430" y="624"/>
                    <a:pt x="431" y="629"/>
                    <a:pt x="431" y="635"/>
                  </a:cubicBezTo>
                  <a:cubicBezTo>
                    <a:pt x="430" y="636"/>
                    <a:pt x="430" y="637"/>
                    <a:pt x="431" y="638"/>
                  </a:cubicBezTo>
                  <a:cubicBezTo>
                    <a:pt x="432" y="643"/>
                    <a:pt x="430" y="646"/>
                    <a:pt x="427" y="648"/>
                  </a:cubicBezTo>
                  <a:cubicBezTo>
                    <a:pt x="421" y="651"/>
                    <a:pt x="420" y="658"/>
                    <a:pt x="414" y="660"/>
                  </a:cubicBezTo>
                  <a:cubicBezTo>
                    <a:pt x="414" y="660"/>
                    <a:pt x="414" y="661"/>
                    <a:pt x="414" y="661"/>
                  </a:cubicBezTo>
                  <a:cubicBezTo>
                    <a:pt x="413" y="665"/>
                    <a:pt x="410" y="669"/>
                    <a:pt x="409" y="674"/>
                  </a:cubicBezTo>
                  <a:cubicBezTo>
                    <a:pt x="408" y="678"/>
                    <a:pt x="409" y="680"/>
                    <a:pt x="412" y="682"/>
                  </a:cubicBezTo>
                  <a:cubicBezTo>
                    <a:pt x="415" y="683"/>
                    <a:pt x="415" y="684"/>
                    <a:pt x="413" y="686"/>
                  </a:cubicBezTo>
                  <a:cubicBezTo>
                    <a:pt x="411" y="687"/>
                    <a:pt x="410" y="688"/>
                    <a:pt x="409" y="689"/>
                  </a:cubicBezTo>
                  <a:cubicBezTo>
                    <a:pt x="407" y="691"/>
                    <a:pt x="406" y="694"/>
                    <a:pt x="408" y="696"/>
                  </a:cubicBezTo>
                  <a:cubicBezTo>
                    <a:pt x="408" y="700"/>
                    <a:pt x="407" y="703"/>
                    <a:pt x="411" y="705"/>
                  </a:cubicBezTo>
                  <a:cubicBezTo>
                    <a:pt x="417" y="708"/>
                    <a:pt x="420" y="713"/>
                    <a:pt x="423" y="719"/>
                  </a:cubicBezTo>
                  <a:cubicBezTo>
                    <a:pt x="423" y="720"/>
                    <a:pt x="424" y="722"/>
                    <a:pt x="425" y="723"/>
                  </a:cubicBezTo>
                  <a:cubicBezTo>
                    <a:pt x="427" y="729"/>
                    <a:pt x="431" y="735"/>
                    <a:pt x="434" y="740"/>
                  </a:cubicBezTo>
                  <a:cubicBezTo>
                    <a:pt x="436" y="743"/>
                    <a:pt x="438" y="746"/>
                    <a:pt x="438" y="749"/>
                  </a:cubicBezTo>
                  <a:cubicBezTo>
                    <a:pt x="438" y="751"/>
                    <a:pt x="440" y="753"/>
                    <a:pt x="441" y="754"/>
                  </a:cubicBezTo>
                  <a:cubicBezTo>
                    <a:pt x="445" y="757"/>
                    <a:pt x="448" y="761"/>
                    <a:pt x="453" y="763"/>
                  </a:cubicBezTo>
                  <a:cubicBezTo>
                    <a:pt x="454" y="763"/>
                    <a:pt x="454" y="763"/>
                    <a:pt x="454" y="764"/>
                  </a:cubicBezTo>
                  <a:cubicBezTo>
                    <a:pt x="454" y="764"/>
                    <a:pt x="455" y="764"/>
                    <a:pt x="455" y="765"/>
                  </a:cubicBezTo>
                  <a:cubicBezTo>
                    <a:pt x="455" y="765"/>
                    <a:pt x="455" y="765"/>
                    <a:pt x="455" y="765"/>
                  </a:cubicBezTo>
                  <a:cubicBezTo>
                    <a:pt x="456" y="766"/>
                    <a:pt x="458" y="766"/>
                    <a:pt x="459" y="766"/>
                  </a:cubicBezTo>
                  <a:cubicBezTo>
                    <a:pt x="459" y="766"/>
                    <a:pt x="460" y="766"/>
                    <a:pt x="460" y="766"/>
                  </a:cubicBezTo>
                  <a:cubicBezTo>
                    <a:pt x="460" y="767"/>
                    <a:pt x="461" y="767"/>
                    <a:pt x="461" y="767"/>
                  </a:cubicBezTo>
                  <a:cubicBezTo>
                    <a:pt x="461" y="767"/>
                    <a:pt x="462" y="767"/>
                    <a:pt x="462" y="767"/>
                  </a:cubicBezTo>
                  <a:cubicBezTo>
                    <a:pt x="463" y="769"/>
                    <a:pt x="465" y="770"/>
                    <a:pt x="467" y="771"/>
                  </a:cubicBezTo>
                  <a:cubicBezTo>
                    <a:pt x="470" y="774"/>
                    <a:pt x="474" y="777"/>
                    <a:pt x="476" y="782"/>
                  </a:cubicBezTo>
                  <a:cubicBezTo>
                    <a:pt x="476" y="783"/>
                    <a:pt x="476" y="784"/>
                    <a:pt x="476" y="785"/>
                  </a:cubicBezTo>
                  <a:cubicBezTo>
                    <a:pt x="476" y="787"/>
                    <a:pt x="476" y="789"/>
                    <a:pt x="476" y="791"/>
                  </a:cubicBezTo>
                  <a:cubicBezTo>
                    <a:pt x="476" y="795"/>
                    <a:pt x="478" y="798"/>
                    <a:pt x="477" y="801"/>
                  </a:cubicBezTo>
                  <a:cubicBezTo>
                    <a:pt x="476" y="808"/>
                    <a:pt x="477" y="815"/>
                    <a:pt x="477" y="821"/>
                  </a:cubicBezTo>
                  <a:cubicBezTo>
                    <a:pt x="477" y="830"/>
                    <a:pt x="477" y="839"/>
                    <a:pt x="475" y="847"/>
                  </a:cubicBezTo>
                  <a:cubicBezTo>
                    <a:pt x="475" y="850"/>
                    <a:pt x="477" y="852"/>
                    <a:pt x="475" y="855"/>
                  </a:cubicBezTo>
                  <a:cubicBezTo>
                    <a:pt x="474" y="857"/>
                    <a:pt x="474" y="860"/>
                    <a:pt x="475" y="862"/>
                  </a:cubicBezTo>
                  <a:cubicBezTo>
                    <a:pt x="477" y="870"/>
                    <a:pt x="478" y="878"/>
                    <a:pt x="476" y="886"/>
                  </a:cubicBezTo>
                  <a:cubicBezTo>
                    <a:pt x="474" y="891"/>
                    <a:pt x="474" y="897"/>
                    <a:pt x="472" y="901"/>
                  </a:cubicBezTo>
                  <a:cubicBezTo>
                    <a:pt x="468" y="908"/>
                    <a:pt x="471" y="912"/>
                    <a:pt x="473" y="918"/>
                  </a:cubicBezTo>
                  <a:cubicBezTo>
                    <a:pt x="474" y="919"/>
                    <a:pt x="474" y="920"/>
                    <a:pt x="474" y="921"/>
                  </a:cubicBezTo>
                  <a:cubicBezTo>
                    <a:pt x="474" y="923"/>
                    <a:pt x="473" y="924"/>
                    <a:pt x="473" y="926"/>
                  </a:cubicBezTo>
                  <a:cubicBezTo>
                    <a:pt x="473" y="926"/>
                    <a:pt x="473" y="926"/>
                    <a:pt x="473" y="927"/>
                  </a:cubicBezTo>
                  <a:cubicBezTo>
                    <a:pt x="472" y="930"/>
                    <a:pt x="472" y="934"/>
                    <a:pt x="474" y="937"/>
                  </a:cubicBezTo>
                  <a:cubicBezTo>
                    <a:pt x="474" y="938"/>
                    <a:pt x="475" y="939"/>
                    <a:pt x="474" y="940"/>
                  </a:cubicBezTo>
                  <a:cubicBezTo>
                    <a:pt x="471" y="943"/>
                    <a:pt x="472" y="947"/>
                    <a:pt x="473" y="950"/>
                  </a:cubicBezTo>
                  <a:cubicBezTo>
                    <a:pt x="473" y="951"/>
                    <a:pt x="474" y="952"/>
                    <a:pt x="475" y="952"/>
                  </a:cubicBezTo>
                  <a:cubicBezTo>
                    <a:pt x="476" y="952"/>
                    <a:pt x="476" y="951"/>
                    <a:pt x="476" y="950"/>
                  </a:cubicBezTo>
                  <a:cubicBezTo>
                    <a:pt x="478" y="948"/>
                    <a:pt x="477" y="946"/>
                    <a:pt x="477" y="943"/>
                  </a:cubicBezTo>
                  <a:cubicBezTo>
                    <a:pt x="477" y="942"/>
                    <a:pt x="477" y="940"/>
                    <a:pt x="479" y="940"/>
                  </a:cubicBezTo>
                  <a:cubicBezTo>
                    <a:pt x="481" y="940"/>
                    <a:pt x="481" y="942"/>
                    <a:pt x="481" y="943"/>
                  </a:cubicBezTo>
                  <a:cubicBezTo>
                    <a:pt x="481" y="952"/>
                    <a:pt x="479" y="960"/>
                    <a:pt x="481" y="968"/>
                  </a:cubicBezTo>
                  <a:cubicBezTo>
                    <a:pt x="481" y="969"/>
                    <a:pt x="481" y="970"/>
                    <a:pt x="481" y="970"/>
                  </a:cubicBezTo>
                  <a:cubicBezTo>
                    <a:pt x="480" y="972"/>
                    <a:pt x="480" y="972"/>
                    <a:pt x="478" y="971"/>
                  </a:cubicBezTo>
                  <a:cubicBezTo>
                    <a:pt x="476" y="969"/>
                    <a:pt x="475" y="969"/>
                    <a:pt x="473" y="972"/>
                  </a:cubicBezTo>
                  <a:cubicBezTo>
                    <a:pt x="473" y="973"/>
                    <a:pt x="472" y="975"/>
                    <a:pt x="472" y="976"/>
                  </a:cubicBezTo>
                  <a:cubicBezTo>
                    <a:pt x="470" y="980"/>
                    <a:pt x="470" y="980"/>
                    <a:pt x="474" y="980"/>
                  </a:cubicBezTo>
                  <a:cubicBezTo>
                    <a:pt x="478" y="979"/>
                    <a:pt x="479" y="980"/>
                    <a:pt x="479" y="984"/>
                  </a:cubicBezTo>
                  <a:cubicBezTo>
                    <a:pt x="479" y="988"/>
                    <a:pt x="476" y="988"/>
                    <a:pt x="474" y="990"/>
                  </a:cubicBezTo>
                  <a:cubicBezTo>
                    <a:pt x="473" y="993"/>
                    <a:pt x="476" y="995"/>
                    <a:pt x="476" y="998"/>
                  </a:cubicBezTo>
                  <a:cubicBezTo>
                    <a:pt x="478" y="999"/>
                    <a:pt x="476" y="1002"/>
                    <a:pt x="478" y="1004"/>
                  </a:cubicBezTo>
                  <a:cubicBezTo>
                    <a:pt x="479" y="1005"/>
                    <a:pt x="481" y="1006"/>
                    <a:pt x="481" y="1009"/>
                  </a:cubicBezTo>
                  <a:cubicBezTo>
                    <a:pt x="481" y="1011"/>
                    <a:pt x="483" y="1013"/>
                    <a:pt x="482" y="1016"/>
                  </a:cubicBezTo>
                  <a:cubicBezTo>
                    <a:pt x="482" y="1017"/>
                    <a:pt x="482" y="1018"/>
                    <a:pt x="483" y="1018"/>
                  </a:cubicBezTo>
                  <a:cubicBezTo>
                    <a:pt x="484" y="1018"/>
                    <a:pt x="485" y="1018"/>
                    <a:pt x="485" y="1017"/>
                  </a:cubicBezTo>
                  <a:cubicBezTo>
                    <a:pt x="486" y="1015"/>
                    <a:pt x="485" y="1014"/>
                    <a:pt x="487" y="1012"/>
                  </a:cubicBezTo>
                  <a:cubicBezTo>
                    <a:pt x="487" y="1015"/>
                    <a:pt x="490" y="1017"/>
                    <a:pt x="487" y="1020"/>
                  </a:cubicBezTo>
                  <a:cubicBezTo>
                    <a:pt x="486" y="1021"/>
                    <a:pt x="485" y="1020"/>
                    <a:pt x="484" y="1022"/>
                  </a:cubicBezTo>
                  <a:cubicBezTo>
                    <a:pt x="490" y="1022"/>
                    <a:pt x="490" y="1030"/>
                    <a:pt x="495" y="1032"/>
                  </a:cubicBezTo>
                  <a:cubicBezTo>
                    <a:pt x="492" y="1033"/>
                    <a:pt x="491" y="1030"/>
                    <a:pt x="488" y="1032"/>
                  </a:cubicBezTo>
                  <a:cubicBezTo>
                    <a:pt x="491" y="1035"/>
                    <a:pt x="494" y="1036"/>
                    <a:pt x="497" y="1039"/>
                  </a:cubicBezTo>
                  <a:cubicBezTo>
                    <a:pt x="499" y="1041"/>
                    <a:pt x="500" y="1042"/>
                    <a:pt x="503" y="1041"/>
                  </a:cubicBezTo>
                  <a:cubicBezTo>
                    <a:pt x="504" y="1041"/>
                    <a:pt x="505" y="1039"/>
                    <a:pt x="506" y="1041"/>
                  </a:cubicBezTo>
                  <a:cubicBezTo>
                    <a:pt x="508" y="1044"/>
                    <a:pt x="510" y="1046"/>
                    <a:pt x="512" y="1049"/>
                  </a:cubicBezTo>
                  <a:cubicBezTo>
                    <a:pt x="514" y="1050"/>
                    <a:pt x="515" y="1050"/>
                    <a:pt x="516" y="1049"/>
                  </a:cubicBezTo>
                  <a:cubicBezTo>
                    <a:pt x="516" y="1048"/>
                    <a:pt x="517" y="1047"/>
                    <a:pt x="518" y="1047"/>
                  </a:cubicBezTo>
                  <a:cubicBezTo>
                    <a:pt x="520" y="1052"/>
                    <a:pt x="520" y="1052"/>
                    <a:pt x="524" y="1052"/>
                  </a:cubicBezTo>
                  <a:cubicBezTo>
                    <a:pt x="527" y="1052"/>
                    <a:pt x="528" y="1051"/>
                    <a:pt x="530" y="1050"/>
                  </a:cubicBezTo>
                  <a:cubicBezTo>
                    <a:pt x="533" y="1048"/>
                    <a:pt x="537" y="1048"/>
                    <a:pt x="540" y="1045"/>
                  </a:cubicBezTo>
                  <a:cubicBezTo>
                    <a:pt x="541" y="1045"/>
                    <a:pt x="542" y="1045"/>
                    <a:pt x="542" y="1044"/>
                  </a:cubicBezTo>
                  <a:cubicBezTo>
                    <a:pt x="542" y="1043"/>
                    <a:pt x="541" y="1042"/>
                    <a:pt x="540" y="1042"/>
                  </a:cubicBezTo>
                  <a:cubicBezTo>
                    <a:pt x="534" y="1041"/>
                    <a:pt x="529" y="1037"/>
                    <a:pt x="524" y="1033"/>
                  </a:cubicBezTo>
                  <a:cubicBezTo>
                    <a:pt x="523" y="1031"/>
                    <a:pt x="523" y="1029"/>
                    <a:pt x="522" y="1027"/>
                  </a:cubicBezTo>
                  <a:cubicBezTo>
                    <a:pt x="520" y="1025"/>
                    <a:pt x="518" y="1026"/>
                    <a:pt x="516" y="1024"/>
                  </a:cubicBezTo>
                  <a:cubicBezTo>
                    <a:pt x="521" y="1023"/>
                    <a:pt x="521" y="1023"/>
                    <a:pt x="519" y="1019"/>
                  </a:cubicBezTo>
                  <a:cubicBezTo>
                    <a:pt x="519" y="1019"/>
                    <a:pt x="518" y="1019"/>
                    <a:pt x="518" y="1019"/>
                  </a:cubicBezTo>
                  <a:cubicBezTo>
                    <a:pt x="518" y="1019"/>
                    <a:pt x="518" y="1019"/>
                    <a:pt x="518" y="1019"/>
                  </a:cubicBezTo>
                  <a:cubicBezTo>
                    <a:pt x="517" y="1018"/>
                    <a:pt x="517" y="1018"/>
                    <a:pt x="517" y="1018"/>
                  </a:cubicBezTo>
                  <a:cubicBezTo>
                    <a:pt x="517" y="1018"/>
                    <a:pt x="518" y="1018"/>
                    <a:pt x="518" y="1019"/>
                  </a:cubicBezTo>
                  <a:cubicBezTo>
                    <a:pt x="517" y="1015"/>
                    <a:pt x="515" y="1012"/>
                    <a:pt x="515" y="1008"/>
                  </a:cubicBezTo>
                  <a:cubicBezTo>
                    <a:pt x="516" y="1007"/>
                    <a:pt x="517" y="1006"/>
                    <a:pt x="518" y="1004"/>
                  </a:cubicBezTo>
                  <a:cubicBezTo>
                    <a:pt x="518" y="1004"/>
                    <a:pt x="518" y="1004"/>
                    <a:pt x="518" y="1004"/>
                  </a:cubicBezTo>
                  <a:cubicBezTo>
                    <a:pt x="518" y="1004"/>
                    <a:pt x="518" y="1004"/>
                    <a:pt x="519" y="1003"/>
                  </a:cubicBezTo>
                  <a:cubicBezTo>
                    <a:pt x="520" y="1003"/>
                    <a:pt x="521" y="1002"/>
                    <a:pt x="521" y="1001"/>
                  </a:cubicBezTo>
                  <a:cubicBezTo>
                    <a:pt x="520" y="997"/>
                    <a:pt x="522" y="995"/>
                    <a:pt x="523" y="992"/>
                  </a:cubicBezTo>
                  <a:cubicBezTo>
                    <a:pt x="525" y="991"/>
                    <a:pt x="527" y="989"/>
                    <a:pt x="528" y="987"/>
                  </a:cubicBezTo>
                  <a:cubicBezTo>
                    <a:pt x="529" y="984"/>
                    <a:pt x="527" y="980"/>
                    <a:pt x="525" y="979"/>
                  </a:cubicBezTo>
                  <a:cubicBezTo>
                    <a:pt x="521" y="978"/>
                    <a:pt x="519" y="976"/>
                    <a:pt x="516" y="974"/>
                  </a:cubicBezTo>
                  <a:cubicBezTo>
                    <a:pt x="516" y="973"/>
                    <a:pt x="516" y="973"/>
                    <a:pt x="516" y="972"/>
                  </a:cubicBezTo>
                  <a:cubicBezTo>
                    <a:pt x="516" y="971"/>
                    <a:pt x="516" y="971"/>
                    <a:pt x="516" y="970"/>
                  </a:cubicBezTo>
                  <a:cubicBezTo>
                    <a:pt x="516" y="970"/>
                    <a:pt x="516" y="970"/>
                    <a:pt x="516" y="969"/>
                  </a:cubicBezTo>
                  <a:cubicBezTo>
                    <a:pt x="517" y="967"/>
                    <a:pt x="519" y="965"/>
                    <a:pt x="522" y="964"/>
                  </a:cubicBezTo>
                  <a:cubicBezTo>
                    <a:pt x="526" y="963"/>
                    <a:pt x="527" y="960"/>
                    <a:pt x="526" y="956"/>
                  </a:cubicBezTo>
                  <a:cubicBezTo>
                    <a:pt x="525" y="954"/>
                    <a:pt x="525" y="952"/>
                    <a:pt x="527" y="950"/>
                  </a:cubicBezTo>
                  <a:cubicBezTo>
                    <a:pt x="528" y="948"/>
                    <a:pt x="529" y="947"/>
                    <a:pt x="531" y="946"/>
                  </a:cubicBezTo>
                  <a:cubicBezTo>
                    <a:pt x="533" y="946"/>
                    <a:pt x="534" y="945"/>
                    <a:pt x="534" y="942"/>
                  </a:cubicBezTo>
                  <a:cubicBezTo>
                    <a:pt x="533" y="940"/>
                    <a:pt x="532" y="938"/>
                    <a:pt x="529" y="940"/>
                  </a:cubicBezTo>
                  <a:cubicBezTo>
                    <a:pt x="527" y="941"/>
                    <a:pt x="525" y="939"/>
                    <a:pt x="524" y="937"/>
                  </a:cubicBezTo>
                  <a:cubicBezTo>
                    <a:pt x="524" y="936"/>
                    <a:pt x="524" y="935"/>
                    <a:pt x="523" y="934"/>
                  </a:cubicBezTo>
                  <a:cubicBezTo>
                    <a:pt x="524" y="930"/>
                    <a:pt x="524" y="930"/>
                    <a:pt x="527" y="931"/>
                  </a:cubicBezTo>
                  <a:cubicBezTo>
                    <a:pt x="529" y="932"/>
                    <a:pt x="530" y="932"/>
                    <a:pt x="531" y="933"/>
                  </a:cubicBezTo>
                  <a:cubicBezTo>
                    <a:pt x="535" y="934"/>
                    <a:pt x="538" y="932"/>
                    <a:pt x="539" y="928"/>
                  </a:cubicBezTo>
                  <a:cubicBezTo>
                    <a:pt x="539" y="925"/>
                    <a:pt x="539" y="922"/>
                    <a:pt x="539" y="919"/>
                  </a:cubicBezTo>
                  <a:cubicBezTo>
                    <a:pt x="539" y="915"/>
                    <a:pt x="539" y="915"/>
                    <a:pt x="543" y="915"/>
                  </a:cubicBezTo>
                  <a:cubicBezTo>
                    <a:pt x="550" y="917"/>
                    <a:pt x="555" y="914"/>
                    <a:pt x="561" y="912"/>
                  </a:cubicBezTo>
                  <a:cubicBezTo>
                    <a:pt x="563" y="910"/>
                    <a:pt x="569" y="901"/>
                    <a:pt x="567" y="899"/>
                  </a:cubicBezTo>
                  <a:cubicBezTo>
                    <a:pt x="564" y="896"/>
                    <a:pt x="564" y="892"/>
                    <a:pt x="563" y="888"/>
                  </a:cubicBezTo>
                  <a:cubicBezTo>
                    <a:pt x="562" y="886"/>
                    <a:pt x="560" y="886"/>
                    <a:pt x="559" y="884"/>
                  </a:cubicBezTo>
                  <a:cubicBezTo>
                    <a:pt x="563" y="883"/>
                    <a:pt x="566" y="885"/>
                    <a:pt x="569" y="886"/>
                  </a:cubicBezTo>
                  <a:cubicBezTo>
                    <a:pt x="575" y="888"/>
                    <a:pt x="580" y="886"/>
                    <a:pt x="583" y="880"/>
                  </a:cubicBezTo>
                  <a:cubicBezTo>
                    <a:pt x="583" y="880"/>
                    <a:pt x="583" y="880"/>
                    <a:pt x="583" y="879"/>
                  </a:cubicBezTo>
                  <a:cubicBezTo>
                    <a:pt x="583" y="879"/>
                    <a:pt x="584" y="879"/>
                    <a:pt x="584" y="878"/>
                  </a:cubicBezTo>
                  <a:cubicBezTo>
                    <a:pt x="589" y="875"/>
                    <a:pt x="589" y="870"/>
                    <a:pt x="590" y="865"/>
                  </a:cubicBezTo>
                  <a:cubicBezTo>
                    <a:pt x="593" y="864"/>
                    <a:pt x="598" y="863"/>
                    <a:pt x="597" y="857"/>
                  </a:cubicBezTo>
                  <a:cubicBezTo>
                    <a:pt x="596" y="857"/>
                    <a:pt x="596" y="857"/>
                    <a:pt x="595" y="858"/>
                  </a:cubicBezTo>
                  <a:cubicBezTo>
                    <a:pt x="595" y="857"/>
                    <a:pt x="596" y="856"/>
                    <a:pt x="596" y="855"/>
                  </a:cubicBezTo>
                  <a:cubicBezTo>
                    <a:pt x="596" y="856"/>
                    <a:pt x="596" y="857"/>
                    <a:pt x="597" y="857"/>
                  </a:cubicBezTo>
                  <a:cubicBezTo>
                    <a:pt x="597" y="857"/>
                    <a:pt x="597" y="857"/>
                    <a:pt x="597" y="857"/>
                  </a:cubicBezTo>
                  <a:cubicBezTo>
                    <a:pt x="599" y="857"/>
                    <a:pt x="600" y="856"/>
                    <a:pt x="600" y="854"/>
                  </a:cubicBezTo>
                  <a:cubicBezTo>
                    <a:pt x="603" y="850"/>
                    <a:pt x="604" y="845"/>
                    <a:pt x="607" y="842"/>
                  </a:cubicBezTo>
                  <a:cubicBezTo>
                    <a:pt x="610" y="838"/>
                    <a:pt x="610" y="835"/>
                    <a:pt x="608" y="831"/>
                  </a:cubicBezTo>
                  <a:cubicBezTo>
                    <a:pt x="608" y="829"/>
                    <a:pt x="608" y="827"/>
                    <a:pt x="608" y="825"/>
                  </a:cubicBezTo>
                  <a:cubicBezTo>
                    <a:pt x="609" y="824"/>
                    <a:pt x="610" y="822"/>
                    <a:pt x="611" y="820"/>
                  </a:cubicBezTo>
                  <a:cubicBezTo>
                    <a:pt x="611" y="820"/>
                    <a:pt x="611" y="820"/>
                    <a:pt x="612" y="820"/>
                  </a:cubicBezTo>
                  <a:cubicBezTo>
                    <a:pt x="612" y="820"/>
                    <a:pt x="612" y="820"/>
                    <a:pt x="612" y="820"/>
                  </a:cubicBezTo>
                  <a:cubicBezTo>
                    <a:pt x="612" y="819"/>
                    <a:pt x="612" y="819"/>
                    <a:pt x="613" y="819"/>
                  </a:cubicBezTo>
                  <a:cubicBezTo>
                    <a:pt x="613" y="819"/>
                    <a:pt x="613" y="819"/>
                    <a:pt x="613" y="819"/>
                  </a:cubicBezTo>
                  <a:cubicBezTo>
                    <a:pt x="613" y="818"/>
                    <a:pt x="613" y="818"/>
                    <a:pt x="613" y="818"/>
                  </a:cubicBezTo>
                  <a:cubicBezTo>
                    <a:pt x="613" y="818"/>
                    <a:pt x="613" y="818"/>
                    <a:pt x="613" y="818"/>
                  </a:cubicBezTo>
                  <a:cubicBezTo>
                    <a:pt x="614" y="817"/>
                    <a:pt x="614" y="817"/>
                    <a:pt x="614" y="817"/>
                  </a:cubicBezTo>
                  <a:cubicBezTo>
                    <a:pt x="614" y="817"/>
                    <a:pt x="614" y="817"/>
                    <a:pt x="614" y="817"/>
                  </a:cubicBezTo>
                  <a:cubicBezTo>
                    <a:pt x="615" y="816"/>
                    <a:pt x="615" y="816"/>
                    <a:pt x="615" y="816"/>
                  </a:cubicBezTo>
                  <a:cubicBezTo>
                    <a:pt x="615" y="816"/>
                    <a:pt x="615" y="816"/>
                    <a:pt x="615" y="816"/>
                  </a:cubicBezTo>
                  <a:cubicBezTo>
                    <a:pt x="616" y="815"/>
                    <a:pt x="616" y="815"/>
                    <a:pt x="616" y="815"/>
                  </a:cubicBezTo>
                  <a:cubicBezTo>
                    <a:pt x="617" y="815"/>
                    <a:pt x="617" y="814"/>
                    <a:pt x="617" y="814"/>
                  </a:cubicBezTo>
                  <a:cubicBezTo>
                    <a:pt x="618" y="814"/>
                    <a:pt x="618" y="814"/>
                    <a:pt x="618" y="814"/>
                  </a:cubicBezTo>
                  <a:cubicBezTo>
                    <a:pt x="619" y="814"/>
                    <a:pt x="619" y="813"/>
                    <a:pt x="619" y="813"/>
                  </a:cubicBezTo>
                  <a:cubicBezTo>
                    <a:pt x="622" y="811"/>
                    <a:pt x="626" y="811"/>
                    <a:pt x="628" y="808"/>
                  </a:cubicBezTo>
                  <a:cubicBezTo>
                    <a:pt x="631" y="805"/>
                    <a:pt x="634" y="804"/>
                    <a:pt x="638" y="804"/>
                  </a:cubicBezTo>
                  <a:cubicBezTo>
                    <a:pt x="639" y="804"/>
                    <a:pt x="639" y="804"/>
                    <a:pt x="640" y="804"/>
                  </a:cubicBezTo>
                  <a:cubicBezTo>
                    <a:pt x="645" y="805"/>
                    <a:pt x="648" y="800"/>
                    <a:pt x="652" y="799"/>
                  </a:cubicBezTo>
                  <a:cubicBezTo>
                    <a:pt x="652" y="798"/>
                    <a:pt x="652" y="798"/>
                    <a:pt x="652" y="797"/>
                  </a:cubicBezTo>
                  <a:cubicBezTo>
                    <a:pt x="652" y="793"/>
                    <a:pt x="655" y="789"/>
                    <a:pt x="657" y="785"/>
                  </a:cubicBezTo>
                  <a:cubicBezTo>
                    <a:pt x="658" y="784"/>
                    <a:pt x="658" y="783"/>
                    <a:pt x="658" y="781"/>
                  </a:cubicBezTo>
                  <a:cubicBezTo>
                    <a:pt x="658" y="778"/>
                    <a:pt x="658" y="776"/>
                    <a:pt x="660" y="773"/>
                  </a:cubicBezTo>
                  <a:cubicBezTo>
                    <a:pt x="660" y="773"/>
                    <a:pt x="660" y="773"/>
                    <a:pt x="660" y="772"/>
                  </a:cubicBezTo>
                  <a:cubicBezTo>
                    <a:pt x="661" y="771"/>
                    <a:pt x="661" y="770"/>
                    <a:pt x="661" y="768"/>
                  </a:cubicBezTo>
                  <a:cubicBezTo>
                    <a:pt x="662" y="767"/>
                    <a:pt x="662" y="765"/>
                    <a:pt x="662" y="764"/>
                  </a:cubicBezTo>
                  <a:cubicBezTo>
                    <a:pt x="662" y="758"/>
                    <a:pt x="662" y="751"/>
                    <a:pt x="662" y="745"/>
                  </a:cubicBezTo>
                  <a:cubicBezTo>
                    <a:pt x="664" y="742"/>
                    <a:pt x="668" y="741"/>
                    <a:pt x="669" y="737"/>
                  </a:cubicBezTo>
                  <a:cubicBezTo>
                    <a:pt x="670" y="733"/>
                    <a:pt x="673" y="729"/>
                    <a:pt x="677" y="726"/>
                  </a:cubicBezTo>
                  <a:cubicBezTo>
                    <a:pt x="685" y="719"/>
                    <a:pt x="688" y="710"/>
                    <a:pt x="683" y="699"/>
                  </a:cubicBezTo>
                  <a:cubicBezTo>
                    <a:pt x="681" y="696"/>
                    <a:pt x="679" y="694"/>
                    <a:pt x="676" y="695"/>
                  </a:cubicBezTo>
                  <a:close/>
                  <a:moveTo>
                    <a:pt x="428" y="123"/>
                  </a:moveTo>
                  <a:cubicBezTo>
                    <a:pt x="431" y="122"/>
                    <a:pt x="435" y="122"/>
                    <a:pt x="436" y="119"/>
                  </a:cubicBezTo>
                  <a:cubicBezTo>
                    <a:pt x="437" y="115"/>
                    <a:pt x="440" y="112"/>
                    <a:pt x="441" y="108"/>
                  </a:cubicBezTo>
                  <a:cubicBezTo>
                    <a:pt x="441" y="108"/>
                    <a:pt x="441" y="108"/>
                    <a:pt x="441" y="108"/>
                  </a:cubicBezTo>
                  <a:cubicBezTo>
                    <a:pt x="441" y="108"/>
                    <a:pt x="442" y="109"/>
                    <a:pt x="442" y="109"/>
                  </a:cubicBezTo>
                  <a:cubicBezTo>
                    <a:pt x="443" y="110"/>
                    <a:pt x="443" y="112"/>
                    <a:pt x="442" y="113"/>
                  </a:cubicBezTo>
                  <a:cubicBezTo>
                    <a:pt x="440" y="115"/>
                    <a:pt x="439" y="117"/>
                    <a:pt x="440" y="119"/>
                  </a:cubicBezTo>
                  <a:cubicBezTo>
                    <a:pt x="441" y="121"/>
                    <a:pt x="440" y="122"/>
                    <a:pt x="439" y="123"/>
                  </a:cubicBezTo>
                  <a:cubicBezTo>
                    <a:pt x="438" y="123"/>
                    <a:pt x="437" y="124"/>
                    <a:pt x="437" y="125"/>
                  </a:cubicBezTo>
                  <a:cubicBezTo>
                    <a:pt x="437" y="125"/>
                    <a:pt x="437" y="125"/>
                    <a:pt x="437" y="125"/>
                  </a:cubicBezTo>
                  <a:cubicBezTo>
                    <a:pt x="436" y="126"/>
                    <a:pt x="436" y="126"/>
                    <a:pt x="435" y="127"/>
                  </a:cubicBezTo>
                  <a:cubicBezTo>
                    <a:pt x="435" y="127"/>
                    <a:pt x="435" y="127"/>
                    <a:pt x="435" y="127"/>
                  </a:cubicBezTo>
                  <a:cubicBezTo>
                    <a:pt x="435" y="127"/>
                    <a:pt x="435" y="127"/>
                    <a:pt x="434" y="127"/>
                  </a:cubicBezTo>
                  <a:cubicBezTo>
                    <a:pt x="433" y="127"/>
                    <a:pt x="432" y="127"/>
                    <a:pt x="432" y="128"/>
                  </a:cubicBezTo>
                  <a:cubicBezTo>
                    <a:pt x="430" y="128"/>
                    <a:pt x="430" y="129"/>
                    <a:pt x="430" y="131"/>
                  </a:cubicBezTo>
                  <a:cubicBezTo>
                    <a:pt x="429" y="131"/>
                    <a:pt x="429" y="131"/>
                    <a:pt x="429" y="132"/>
                  </a:cubicBezTo>
                  <a:cubicBezTo>
                    <a:pt x="429" y="132"/>
                    <a:pt x="429" y="133"/>
                    <a:pt x="429" y="133"/>
                  </a:cubicBezTo>
                  <a:cubicBezTo>
                    <a:pt x="429" y="133"/>
                    <a:pt x="429" y="133"/>
                    <a:pt x="429" y="133"/>
                  </a:cubicBezTo>
                  <a:cubicBezTo>
                    <a:pt x="428" y="134"/>
                    <a:pt x="427" y="135"/>
                    <a:pt x="427" y="133"/>
                  </a:cubicBezTo>
                  <a:cubicBezTo>
                    <a:pt x="427" y="131"/>
                    <a:pt x="427" y="130"/>
                    <a:pt x="428" y="129"/>
                  </a:cubicBezTo>
                  <a:cubicBezTo>
                    <a:pt x="430" y="127"/>
                    <a:pt x="431" y="125"/>
                    <a:pt x="428" y="123"/>
                  </a:cubicBezTo>
                  <a:close/>
                  <a:moveTo>
                    <a:pt x="273" y="156"/>
                  </a:moveTo>
                  <a:cubicBezTo>
                    <a:pt x="273" y="156"/>
                    <a:pt x="273" y="156"/>
                    <a:pt x="273" y="156"/>
                  </a:cubicBezTo>
                  <a:cubicBezTo>
                    <a:pt x="273" y="156"/>
                    <a:pt x="273" y="156"/>
                    <a:pt x="272" y="156"/>
                  </a:cubicBezTo>
                  <a:cubicBezTo>
                    <a:pt x="272" y="156"/>
                    <a:pt x="272" y="156"/>
                    <a:pt x="273" y="156"/>
                  </a:cubicBezTo>
                  <a:close/>
                  <a:moveTo>
                    <a:pt x="494" y="255"/>
                  </a:moveTo>
                  <a:cubicBezTo>
                    <a:pt x="494" y="255"/>
                    <a:pt x="494" y="255"/>
                    <a:pt x="494" y="255"/>
                  </a:cubicBezTo>
                  <a:cubicBezTo>
                    <a:pt x="494" y="255"/>
                    <a:pt x="494" y="255"/>
                    <a:pt x="494" y="255"/>
                  </a:cubicBezTo>
                  <a:close/>
                  <a:moveTo>
                    <a:pt x="248" y="459"/>
                  </a:moveTo>
                  <a:cubicBezTo>
                    <a:pt x="248" y="459"/>
                    <a:pt x="248" y="459"/>
                    <a:pt x="248" y="459"/>
                  </a:cubicBezTo>
                  <a:cubicBezTo>
                    <a:pt x="248" y="459"/>
                    <a:pt x="248" y="459"/>
                    <a:pt x="248" y="459"/>
                  </a:cubicBezTo>
                  <a:cubicBezTo>
                    <a:pt x="248" y="459"/>
                    <a:pt x="248" y="459"/>
                    <a:pt x="248" y="459"/>
                  </a:cubicBezTo>
                  <a:close/>
                  <a:moveTo>
                    <a:pt x="265" y="480"/>
                  </a:moveTo>
                  <a:cubicBezTo>
                    <a:pt x="265" y="480"/>
                    <a:pt x="265" y="480"/>
                    <a:pt x="265" y="480"/>
                  </a:cubicBezTo>
                  <a:cubicBezTo>
                    <a:pt x="265" y="480"/>
                    <a:pt x="265" y="480"/>
                    <a:pt x="265" y="480"/>
                  </a:cubicBezTo>
                  <a:close/>
                  <a:moveTo>
                    <a:pt x="356" y="230"/>
                  </a:moveTo>
                  <a:cubicBezTo>
                    <a:pt x="356" y="231"/>
                    <a:pt x="356" y="232"/>
                    <a:pt x="356" y="233"/>
                  </a:cubicBezTo>
                  <a:cubicBezTo>
                    <a:pt x="356" y="233"/>
                    <a:pt x="356" y="233"/>
                    <a:pt x="356" y="233"/>
                  </a:cubicBezTo>
                  <a:cubicBezTo>
                    <a:pt x="355" y="234"/>
                    <a:pt x="355" y="234"/>
                    <a:pt x="355" y="233"/>
                  </a:cubicBezTo>
                  <a:cubicBezTo>
                    <a:pt x="354" y="233"/>
                    <a:pt x="354" y="232"/>
                    <a:pt x="354" y="232"/>
                  </a:cubicBezTo>
                  <a:cubicBezTo>
                    <a:pt x="355" y="232"/>
                    <a:pt x="355" y="231"/>
                    <a:pt x="356" y="230"/>
                  </a:cubicBezTo>
                  <a:close/>
                  <a:moveTo>
                    <a:pt x="399" y="360"/>
                  </a:moveTo>
                  <a:cubicBezTo>
                    <a:pt x="399" y="359"/>
                    <a:pt x="401" y="358"/>
                    <a:pt x="401" y="356"/>
                  </a:cubicBezTo>
                  <a:cubicBezTo>
                    <a:pt x="401" y="356"/>
                    <a:pt x="401" y="356"/>
                    <a:pt x="401" y="356"/>
                  </a:cubicBezTo>
                  <a:cubicBezTo>
                    <a:pt x="404" y="357"/>
                    <a:pt x="405" y="354"/>
                    <a:pt x="408" y="354"/>
                  </a:cubicBezTo>
                  <a:cubicBezTo>
                    <a:pt x="410" y="354"/>
                    <a:pt x="412" y="352"/>
                    <a:pt x="413" y="354"/>
                  </a:cubicBezTo>
                  <a:cubicBezTo>
                    <a:pt x="414" y="356"/>
                    <a:pt x="411" y="357"/>
                    <a:pt x="410" y="358"/>
                  </a:cubicBezTo>
                  <a:cubicBezTo>
                    <a:pt x="406" y="360"/>
                    <a:pt x="404" y="364"/>
                    <a:pt x="404" y="369"/>
                  </a:cubicBezTo>
                  <a:cubicBezTo>
                    <a:pt x="404" y="369"/>
                    <a:pt x="404" y="369"/>
                    <a:pt x="404" y="369"/>
                  </a:cubicBezTo>
                  <a:cubicBezTo>
                    <a:pt x="404" y="369"/>
                    <a:pt x="404" y="369"/>
                    <a:pt x="403" y="369"/>
                  </a:cubicBezTo>
                  <a:cubicBezTo>
                    <a:pt x="402" y="374"/>
                    <a:pt x="402" y="379"/>
                    <a:pt x="399" y="383"/>
                  </a:cubicBezTo>
                  <a:cubicBezTo>
                    <a:pt x="399" y="383"/>
                    <a:pt x="399" y="384"/>
                    <a:pt x="399" y="384"/>
                  </a:cubicBezTo>
                  <a:cubicBezTo>
                    <a:pt x="398" y="383"/>
                    <a:pt x="398" y="384"/>
                    <a:pt x="397" y="384"/>
                  </a:cubicBezTo>
                  <a:cubicBezTo>
                    <a:pt x="397" y="384"/>
                    <a:pt x="397" y="384"/>
                    <a:pt x="397" y="384"/>
                  </a:cubicBezTo>
                  <a:cubicBezTo>
                    <a:pt x="395" y="382"/>
                    <a:pt x="395" y="379"/>
                    <a:pt x="395" y="376"/>
                  </a:cubicBezTo>
                  <a:cubicBezTo>
                    <a:pt x="395" y="376"/>
                    <a:pt x="395" y="376"/>
                    <a:pt x="395" y="376"/>
                  </a:cubicBezTo>
                  <a:cubicBezTo>
                    <a:pt x="396" y="375"/>
                    <a:pt x="396" y="375"/>
                    <a:pt x="396" y="374"/>
                  </a:cubicBezTo>
                  <a:cubicBezTo>
                    <a:pt x="396" y="373"/>
                    <a:pt x="396" y="373"/>
                    <a:pt x="396" y="373"/>
                  </a:cubicBezTo>
                  <a:cubicBezTo>
                    <a:pt x="398" y="369"/>
                    <a:pt x="400" y="365"/>
                    <a:pt x="399" y="360"/>
                  </a:cubicBezTo>
                  <a:close/>
                  <a:moveTo>
                    <a:pt x="216" y="116"/>
                  </a:moveTo>
                  <a:cubicBezTo>
                    <a:pt x="216" y="116"/>
                    <a:pt x="216" y="116"/>
                    <a:pt x="216" y="116"/>
                  </a:cubicBezTo>
                  <a:cubicBezTo>
                    <a:pt x="216" y="116"/>
                    <a:pt x="216" y="116"/>
                    <a:pt x="216" y="116"/>
                  </a:cubicBezTo>
                  <a:close/>
                  <a:moveTo>
                    <a:pt x="375" y="430"/>
                  </a:moveTo>
                  <a:cubicBezTo>
                    <a:pt x="375" y="430"/>
                    <a:pt x="375" y="430"/>
                    <a:pt x="375" y="430"/>
                  </a:cubicBezTo>
                  <a:cubicBezTo>
                    <a:pt x="375" y="430"/>
                    <a:pt x="375" y="430"/>
                    <a:pt x="375" y="430"/>
                  </a:cubicBezTo>
                  <a:cubicBezTo>
                    <a:pt x="375" y="430"/>
                    <a:pt x="375" y="430"/>
                    <a:pt x="375" y="430"/>
                  </a:cubicBezTo>
                  <a:close/>
                  <a:moveTo>
                    <a:pt x="204" y="146"/>
                  </a:moveTo>
                  <a:cubicBezTo>
                    <a:pt x="204" y="146"/>
                    <a:pt x="204" y="146"/>
                    <a:pt x="204" y="146"/>
                  </a:cubicBezTo>
                  <a:cubicBezTo>
                    <a:pt x="204" y="146"/>
                    <a:pt x="204" y="146"/>
                    <a:pt x="204" y="146"/>
                  </a:cubicBezTo>
                  <a:close/>
                  <a:moveTo>
                    <a:pt x="205" y="147"/>
                  </a:moveTo>
                  <a:cubicBezTo>
                    <a:pt x="205" y="147"/>
                    <a:pt x="205" y="147"/>
                    <a:pt x="205" y="147"/>
                  </a:cubicBezTo>
                  <a:cubicBezTo>
                    <a:pt x="205" y="147"/>
                    <a:pt x="205" y="147"/>
                    <a:pt x="205" y="147"/>
                  </a:cubicBezTo>
                  <a:cubicBezTo>
                    <a:pt x="205" y="147"/>
                    <a:pt x="205" y="147"/>
                    <a:pt x="205" y="147"/>
                  </a:cubicBezTo>
                  <a:close/>
                  <a:moveTo>
                    <a:pt x="189" y="93"/>
                  </a:moveTo>
                  <a:cubicBezTo>
                    <a:pt x="189" y="93"/>
                    <a:pt x="189" y="93"/>
                    <a:pt x="189" y="93"/>
                  </a:cubicBezTo>
                  <a:cubicBezTo>
                    <a:pt x="189" y="93"/>
                    <a:pt x="189" y="93"/>
                    <a:pt x="189" y="93"/>
                  </a:cubicBezTo>
                  <a:cubicBezTo>
                    <a:pt x="189" y="93"/>
                    <a:pt x="189" y="93"/>
                    <a:pt x="189" y="93"/>
                  </a:cubicBezTo>
                  <a:close/>
                  <a:moveTo>
                    <a:pt x="184" y="119"/>
                  </a:moveTo>
                  <a:cubicBezTo>
                    <a:pt x="184" y="119"/>
                    <a:pt x="184" y="119"/>
                    <a:pt x="184" y="119"/>
                  </a:cubicBezTo>
                  <a:cubicBezTo>
                    <a:pt x="184" y="119"/>
                    <a:pt x="184" y="119"/>
                    <a:pt x="184" y="119"/>
                  </a:cubicBezTo>
                  <a:cubicBezTo>
                    <a:pt x="184" y="119"/>
                    <a:pt x="184" y="119"/>
                    <a:pt x="184" y="119"/>
                  </a:cubicBezTo>
                  <a:close/>
                  <a:moveTo>
                    <a:pt x="209" y="142"/>
                  </a:moveTo>
                  <a:cubicBezTo>
                    <a:pt x="209" y="142"/>
                    <a:pt x="209" y="142"/>
                    <a:pt x="209" y="142"/>
                  </a:cubicBezTo>
                  <a:cubicBezTo>
                    <a:pt x="210" y="142"/>
                    <a:pt x="210" y="142"/>
                    <a:pt x="211" y="142"/>
                  </a:cubicBezTo>
                  <a:cubicBezTo>
                    <a:pt x="210" y="142"/>
                    <a:pt x="209" y="142"/>
                    <a:pt x="209" y="142"/>
                  </a:cubicBezTo>
                  <a:close/>
                  <a:moveTo>
                    <a:pt x="224" y="255"/>
                  </a:moveTo>
                  <a:cubicBezTo>
                    <a:pt x="224" y="255"/>
                    <a:pt x="224" y="255"/>
                    <a:pt x="224" y="255"/>
                  </a:cubicBezTo>
                  <a:cubicBezTo>
                    <a:pt x="224" y="255"/>
                    <a:pt x="224" y="255"/>
                    <a:pt x="224" y="255"/>
                  </a:cubicBezTo>
                  <a:close/>
                  <a:moveTo>
                    <a:pt x="373" y="360"/>
                  </a:moveTo>
                  <a:cubicBezTo>
                    <a:pt x="373" y="360"/>
                    <a:pt x="373" y="360"/>
                    <a:pt x="373" y="360"/>
                  </a:cubicBezTo>
                  <a:cubicBezTo>
                    <a:pt x="373" y="360"/>
                    <a:pt x="373" y="360"/>
                    <a:pt x="374" y="360"/>
                  </a:cubicBezTo>
                  <a:cubicBezTo>
                    <a:pt x="373" y="360"/>
                    <a:pt x="373" y="360"/>
                    <a:pt x="373" y="360"/>
                  </a:cubicBezTo>
                  <a:close/>
                  <a:moveTo>
                    <a:pt x="302" y="449"/>
                  </a:moveTo>
                  <a:cubicBezTo>
                    <a:pt x="302" y="449"/>
                    <a:pt x="302" y="449"/>
                    <a:pt x="302" y="449"/>
                  </a:cubicBezTo>
                  <a:cubicBezTo>
                    <a:pt x="302" y="449"/>
                    <a:pt x="302" y="449"/>
                    <a:pt x="302" y="449"/>
                  </a:cubicBezTo>
                  <a:cubicBezTo>
                    <a:pt x="302" y="449"/>
                    <a:pt x="302" y="449"/>
                    <a:pt x="302" y="449"/>
                  </a:cubicBezTo>
                  <a:close/>
                  <a:moveTo>
                    <a:pt x="338" y="299"/>
                  </a:moveTo>
                  <a:cubicBezTo>
                    <a:pt x="338" y="299"/>
                    <a:pt x="338" y="299"/>
                    <a:pt x="338" y="300"/>
                  </a:cubicBezTo>
                  <a:cubicBezTo>
                    <a:pt x="337" y="299"/>
                    <a:pt x="337" y="299"/>
                    <a:pt x="338" y="299"/>
                  </a:cubicBezTo>
                  <a:close/>
                  <a:moveTo>
                    <a:pt x="339" y="342"/>
                  </a:moveTo>
                  <a:cubicBezTo>
                    <a:pt x="339" y="342"/>
                    <a:pt x="339" y="342"/>
                    <a:pt x="339" y="342"/>
                  </a:cubicBezTo>
                  <a:cubicBezTo>
                    <a:pt x="339" y="342"/>
                    <a:pt x="339" y="342"/>
                    <a:pt x="339" y="342"/>
                  </a:cubicBezTo>
                  <a:close/>
                  <a:moveTo>
                    <a:pt x="330" y="352"/>
                  </a:moveTo>
                  <a:cubicBezTo>
                    <a:pt x="330" y="352"/>
                    <a:pt x="330" y="352"/>
                    <a:pt x="330" y="352"/>
                  </a:cubicBezTo>
                  <a:cubicBezTo>
                    <a:pt x="330" y="352"/>
                    <a:pt x="330" y="352"/>
                    <a:pt x="330" y="352"/>
                  </a:cubicBezTo>
                  <a:cubicBezTo>
                    <a:pt x="330" y="352"/>
                    <a:pt x="330" y="352"/>
                    <a:pt x="330" y="352"/>
                  </a:cubicBezTo>
                  <a:close/>
                  <a:moveTo>
                    <a:pt x="342" y="370"/>
                  </a:moveTo>
                  <a:cubicBezTo>
                    <a:pt x="342" y="370"/>
                    <a:pt x="342" y="370"/>
                    <a:pt x="342" y="370"/>
                  </a:cubicBezTo>
                  <a:cubicBezTo>
                    <a:pt x="342" y="370"/>
                    <a:pt x="342" y="370"/>
                    <a:pt x="342" y="370"/>
                  </a:cubicBezTo>
                  <a:cubicBezTo>
                    <a:pt x="342" y="370"/>
                    <a:pt x="342" y="370"/>
                    <a:pt x="342" y="370"/>
                  </a:cubicBezTo>
                  <a:cubicBezTo>
                    <a:pt x="342" y="370"/>
                    <a:pt x="342" y="370"/>
                    <a:pt x="342" y="370"/>
                  </a:cubicBezTo>
                  <a:cubicBezTo>
                    <a:pt x="342" y="370"/>
                    <a:pt x="342" y="370"/>
                    <a:pt x="342" y="370"/>
                  </a:cubicBezTo>
                  <a:close/>
                  <a:moveTo>
                    <a:pt x="332" y="330"/>
                  </a:moveTo>
                  <a:cubicBezTo>
                    <a:pt x="331" y="330"/>
                    <a:pt x="331" y="330"/>
                    <a:pt x="330" y="330"/>
                  </a:cubicBezTo>
                  <a:cubicBezTo>
                    <a:pt x="330" y="330"/>
                    <a:pt x="330" y="330"/>
                    <a:pt x="330" y="330"/>
                  </a:cubicBezTo>
                  <a:cubicBezTo>
                    <a:pt x="330" y="329"/>
                    <a:pt x="330" y="329"/>
                    <a:pt x="330" y="329"/>
                  </a:cubicBezTo>
                  <a:cubicBezTo>
                    <a:pt x="330" y="329"/>
                    <a:pt x="331" y="328"/>
                    <a:pt x="331" y="328"/>
                  </a:cubicBezTo>
                  <a:cubicBezTo>
                    <a:pt x="331" y="329"/>
                    <a:pt x="331" y="329"/>
                    <a:pt x="332" y="330"/>
                  </a:cubicBezTo>
                  <a:close/>
                  <a:moveTo>
                    <a:pt x="260" y="270"/>
                  </a:moveTo>
                  <a:cubicBezTo>
                    <a:pt x="260" y="270"/>
                    <a:pt x="260" y="270"/>
                    <a:pt x="260" y="270"/>
                  </a:cubicBezTo>
                  <a:cubicBezTo>
                    <a:pt x="259" y="270"/>
                    <a:pt x="259" y="270"/>
                    <a:pt x="258" y="271"/>
                  </a:cubicBezTo>
                  <a:cubicBezTo>
                    <a:pt x="258" y="271"/>
                    <a:pt x="258" y="271"/>
                    <a:pt x="258" y="271"/>
                  </a:cubicBezTo>
                  <a:cubicBezTo>
                    <a:pt x="259" y="270"/>
                    <a:pt x="259" y="270"/>
                    <a:pt x="260" y="270"/>
                  </a:cubicBezTo>
                  <a:close/>
                  <a:moveTo>
                    <a:pt x="256" y="289"/>
                  </a:moveTo>
                  <a:cubicBezTo>
                    <a:pt x="255" y="289"/>
                    <a:pt x="255" y="290"/>
                    <a:pt x="255" y="290"/>
                  </a:cubicBezTo>
                  <a:cubicBezTo>
                    <a:pt x="255" y="290"/>
                    <a:pt x="255" y="289"/>
                    <a:pt x="256" y="289"/>
                  </a:cubicBezTo>
                  <a:close/>
                  <a:moveTo>
                    <a:pt x="259" y="318"/>
                  </a:moveTo>
                  <a:cubicBezTo>
                    <a:pt x="259" y="318"/>
                    <a:pt x="259" y="318"/>
                    <a:pt x="259" y="318"/>
                  </a:cubicBezTo>
                  <a:cubicBezTo>
                    <a:pt x="259" y="318"/>
                    <a:pt x="259" y="318"/>
                    <a:pt x="259" y="318"/>
                  </a:cubicBezTo>
                  <a:cubicBezTo>
                    <a:pt x="259" y="318"/>
                    <a:pt x="259" y="318"/>
                    <a:pt x="259" y="318"/>
                  </a:cubicBezTo>
                  <a:close/>
                  <a:moveTo>
                    <a:pt x="263" y="374"/>
                  </a:moveTo>
                  <a:cubicBezTo>
                    <a:pt x="263" y="374"/>
                    <a:pt x="263" y="374"/>
                    <a:pt x="263" y="374"/>
                  </a:cubicBezTo>
                  <a:cubicBezTo>
                    <a:pt x="263" y="374"/>
                    <a:pt x="263" y="374"/>
                    <a:pt x="263" y="374"/>
                  </a:cubicBezTo>
                  <a:cubicBezTo>
                    <a:pt x="263" y="374"/>
                    <a:pt x="263" y="374"/>
                    <a:pt x="263" y="374"/>
                  </a:cubicBezTo>
                  <a:close/>
                  <a:moveTo>
                    <a:pt x="287" y="407"/>
                  </a:moveTo>
                  <a:cubicBezTo>
                    <a:pt x="287" y="408"/>
                    <a:pt x="288" y="409"/>
                    <a:pt x="288" y="409"/>
                  </a:cubicBezTo>
                  <a:cubicBezTo>
                    <a:pt x="288" y="409"/>
                    <a:pt x="288" y="409"/>
                    <a:pt x="288" y="409"/>
                  </a:cubicBezTo>
                  <a:cubicBezTo>
                    <a:pt x="286" y="409"/>
                    <a:pt x="287" y="408"/>
                    <a:pt x="287" y="407"/>
                  </a:cubicBezTo>
                  <a:close/>
                  <a:moveTo>
                    <a:pt x="240" y="338"/>
                  </a:moveTo>
                  <a:cubicBezTo>
                    <a:pt x="240" y="338"/>
                    <a:pt x="240" y="338"/>
                    <a:pt x="240" y="338"/>
                  </a:cubicBezTo>
                  <a:cubicBezTo>
                    <a:pt x="240" y="338"/>
                    <a:pt x="240" y="338"/>
                    <a:pt x="240" y="338"/>
                  </a:cubicBezTo>
                  <a:close/>
                  <a:moveTo>
                    <a:pt x="245" y="349"/>
                  </a:moveTo>
                  <a:cubicBezTo>
                    <a:pt x="245" y="350"/>
                    <a:pt x="245" y="350"/>
                    <a:pt x="245" y="350"/>
                  </a:cubicBezTo>
                  <a:cubicBezTo>
                    <a:pt x="245" y="350"/>
                    <a:pt x="245" y="350"/>
                    <a:pt x="245" y="350"/>
                  </a:cubicBezTo>
                  <a:cubicBezTo>
                    <a:pt x="245" y="350"/>
                    <a:pt x="245" y="350"/>
                    <a:pt x="245" y="350"/>
                  </a:cubicBezTo>
                  <a:cubicBezTo>
                    <a:pt x="245" y="349"/>
                    <a:pt x="245" y="349"/>
                    <a:pt x="245" y="349"/>
                  </a:cubicBezTo>
                  <a:close/>
                  <a:moveTo>
                    <a:pt x="338" y="217"/>
                  </a:moveTo>
                  <a:cubicBezTo>
                    <a:pt x="338" y="217"/>
                    <a:pt x="338" y="217"/>
                    <a:pt x="338" y="217"/>
                  </a:cubicBezTo>
                  <a:cubicBezTo>
                    <a:pt x="338" y="217"/>
                    <a:pt x="338" y="217"/>
                    <a:pt x="338" y="217"/>
                  </a:cubicBezTo>
                  <a:cubicBezTo>
                    <a:pt x="338" y="217"/>
                    <a:pt x="338" y="217"/>
                    <a:pt x="338" y="217"/>
                  </a:cubicBezTo>
                  <a:close/>
                  <a:moveTo>
                    <a:pt x="320" y="251"/>
                  </a:moveTo>
                  <a:cubicBezTo>
                    <a:pt x="320" y="251"/>
                    <a:pt x="320" y="251"/>
                    <a:pt x="320" y="251"/>
                  </a:cubicBezTo>
                  <a:cubicBezTo>
                    <a:pt x="320" y="251"/>
                    <a:pt x="320" y="251"/>
                    <a:pt x="320" y="251"/>
                  </a:cubicBezTo>
                  <a:close/>
                  <a:moveTo>
                    <a:pt x="313" y="245"/>
                  </a:moveTo>
                  <a:cubicBezTo>
                    <a:pt x="313" y="245"/>
                    <a:pt x="313" y="245"/>
                    <a:pt x="313" y="245"/>
                  </a:cubicBezTo>
                  <a:cubicBezTo>
                    <a:pt x="313" y="245"/>
                    <a:pt x="313" y="245"/>
                    <a:pt x="313" y="245"/>
                  </a:cubicBezTo>
                  <a:cubicBezTo>
                    <a:pt x="313" y="245"/>
                    <a:pt x="313" y="245"/>
                    <a:pt x="313" y="245"/>
                  </a:cubicBezTo>
                  <a:close/>
                  <a:moveTo>
                    <a:pt x="287" y="279"/>
                  </a:moveTo>
                  <a:cubicBezTo>
                    <a:pt x="287" y="279"/>
                    <a:pt x="287" y="279"/>
                    <a:pt x="287" y="279"/>
                  </a:cubicBezTo>
                  <a:cubicBezTo>
                    <a:pt x="287" y="279"/>
                    <a:pt x="287" y="279"/>
                    <a:pt x="287" y="279"/>
                  </a:cubicBezTo>
                  <a:close/>
                  <a:moveTo>
                    <a:pt x="338" y="215"/>
                  </a:moveTo>
                  <a:cubicBezTo>
                    <a:pt x="338" y="215"/>
                    <a:pt x="338" y="215"/>
                    <a:pt x="338" y="215"/>
                  </a:cubicBezTo>
                  <a:cubicBezTo>
                    <a:pt x="338" y="215"/>
                    <a:pt x="338" y="215"/>
                    <a:pt x="338" y="215"/>
                  </a:cubicBezTo>
                  <a:cubicBezTo>
                    <a:pt x="338" y="215"/>
                    <a:pt x="338" y="215"/>
                    <a:pt x="338" y="215"/>
                  </a:cubicBezTo>
                  <a:close/>
                  <a:moveTo>
                    <a:pt x="329" y="272"/>
                  </a:moveTo>
                  <a:cubicBezTo>
                    <a:pt x="329" y="272"/>
                    <a:pt x="329" y="272"/>
                    <a:pt x="329" y="272"/>
                  </a:cubicBezTo>
                  <a:cubicBezTo>
                    <a:pt x="329" y="272"/>
                    <a:pt x="329" y="272"/>
                    <a:pt x="329" y="272"/>
                  </a:cubicBezTo>
                  <a:close/>
                  <a:moveTo>
                    <a:pt x="322" y="218"/>
                  </a:moveTo>
                  <a:cubicBezTo>
                    <a:pt x="322" y="218"/>
                    <a:pt x="322" y="218"/>
                    <a:pt x="322" y="218"/>
                  </a:cubicBezTo>
                  <a:cubicBezTo>
                    <a:pt x="322" y="218"/>
                    <a:pt x="322" y="218"/>
                    <a:pt x="322" y="218"/>
                  </a:cubicBezTo>
                  <a:cubicBezTo>
                    <a:pt x="322" y="218"/>
                    <a:pt x="322" y="218"/>
                    <a:pt x="322" y="218"/>
                  </a:cubicBezTo>
                  <a:close/>
                  <a:moveTo>
                    <a:pt x="287" y="458"/>
                  </a:moveTo>
                  <a:cubicBezTo>
                    <a:pt x="287" y="458"/>
                    <a:pt x="287" y="458"/>
                    <a:pt x="286" y="458"/>
                  </a:cubicBezTo>
                  <a:cubicBezTo>
                    <a:pt x="287" y="458"/>
                    <a:pt x="287" y="458"/>
                    <a:pt x="287" y="458"/>
                  </a:cubicBezTo>
                  <a:cubicBezTo>
                    <a:pt x="287" y="458"/>
                    <a:pt x="287" y="458"/>
                    <a:pt x="287" y="458"/>
                  </a:cubicBezTo>
                  <a:close/>
                  <a:moveTo>
                    <a:pt x="298" y="460"/>
                  </a:moveTo>
                  <a:cubicBezTo>
                    <a:pt x="298" y="460"/>
                    <a:pt x="298" y="459"/>
                    <a:pt x="298" y="459"/>
                  </a:cubicBezTo>
                  <a:cubicBezTo>
                    <a:pt x="298" y="459"/>
                    <a:pt x="298" y="460"/>
                    <a:pt x="298" y="460"/>
                  </a:cubicBezTo>
                  <a:close/>
                  <a:moveTo>
                    <a:pt x="298" y="436"/>
                  </a:moveTo>
                  <a:cubicBezTo>
                    <a:pt x="298" y="436"/>
                    <a:pt x="298" y="436"/>
                    <a:pt x="298" y="435"/>
                  </a:cubicBezTo>
                  <a:cubicBezTo>
                    <a:pt x="298" y="435"/>
                    <a:pt x="299" y="436"/>
                    <a:pt x="299" y="436"/>
                  </a:cubicBezTo>
                  <a:cubicBezTo>
                    <a:pt x="299" y="436"/>
                    <a:pt x="299" y="436"/>
                    <a:pt x="298" y="436"/>
                  </a:cubicBezTo>
                  <a:close/>
                  <a:moveTo>
                    <a:pt x="230" y="283"/>
                  </a:moveTo>
                  <a:cubicBezTo>
                    <a:pt x="230" y="283"/>
                    <a:pt x="230" y="284"/>
                    <a:pt x="230" y="284"/>
                  </a:cubicBezTo>
                  <a:cubicBezTo>
                    <a:pt x="230" y="284"/>
                    <a:pt x="230" y="283"/>
                    <a:pt x="230" y="283"/>
                  </a:cubicBezTo>
                  <a:close/>
                  <a:moveTo>
                    <a:pt x="225" y="400"/>
                  </a:moveTo>
                  <a:cubicBezTo>
                    <a:pt x="225" y="400"/>
                    <a:pt x="225" y="400"/>
                    <a:pt x="225" y="400"/>
                  </a:cubicBezTo>
                  <a:cubicBezTo>
                    <a:pt x="225" y="400"/>
                    <a:pt x="225" y="400"/>
                    <a:pt x="225" y="400"/>
                  </a:cubicBezTo>
                  <a:cubicBezTo>
                    <a:pt x="225" y="400"/>
                    <a:pt x="225" y="400"/>
                    <a:pt x="225" y="400"/>
                  </a:cubicBezTo>
                  <a:cubicBezTo>
                    <a:pt x="225" y="400"/>
                    <a:pt x="225" y="400"/>
                    <a:pt x="225" y="400"/>
                  </a:cubicBezTo>
                  <a:close/>
                  <a:moveTo>
                    <a:pt x="344" y="434"/>
                  </a:moveTo>
                  <a:cubicBezTo>
                    <a:pt x="343" y="434"/>
                    <a:pt x="343" y="434"/>
                    <a:pt x="342" y="434"/>
                  </a:cubicBezTo>
                  <a:cubicBezTo>
                    <a:pt x="343" y="434"/>
                    <a:pt x="343" y="434"/>
                    <a:pt x="344" y="434"/>
                  </a:cubicBezTo>
                  <a:close/>
                  <a:moveTo>
                    <a:pt x="366" y="289"/>
                  </a:moveTo>
                  <a:cubicBezTo>
                    <a:pt x="366" y="289"/>
                    <a:pt x="366" y="290"/>
                    <a:pt x="366" y="290"/>
                  </a:cubicBezTo>
                  <a:cubicBezTo>
                    <a:pt x="366" y="290"/>
                    <a:pt x="366" y="289"/>
                    <a:pt x="366" y="289"/>
                  </a:cubicBezTo>
                  <a:close/>
                  <a:moveTo>
                    <a:pt x="199" y="166"/>
                  </a:moveTo>
                  <a:cubicBezTo>
                    <a:pt x="199" y="166"/>
                    <a:pt x="199" y="166"/>
                    <a:pt x="199" y="166"/>
                  </a:cubicBezTo>
                  <a:cubicBezTo>
                    <a:pt x="199" y="166"/>
                    <a:pt x="199" y="166"/>
                    <a:pt x="199" y="166"/>
                  </a:cubicBezTo>
                  <a:cubicBezTo>
                    <a:pt x="200" y="166"/>
                    <a:pt x="200" y="166"/>
                    <a:pt x="200" y="166"/>
                  </a:cubicBezTo>
                  <a:cubicBezTo>
                    <a:pt x="200" y="166"/>
                    <a:pt x="200" y="166"/>
                    <a:pt x="199" y="166"/>
                  </a:cubicBezTo>
                  <a:close/>
                  <a:moveTo>
                    <a:pt x="384" y="241"/>
                  </a:moveTo>
                  <a:cubicBezTo>
                    <a:pt x="384" y="241"/>
                    <a:pt x="384" y="241"/>
                    <a:pt x="383" y="241"/>
                  </a:cubicBezTo>
                  <a:cubicBezTo>
                    <a:pt x="384" y="241"/>
                    <a:pt x="384" y="241"/>
                    <a:pt x="384" y="241"/>
                  </a:cubicBezTo>
                  <a:cubicBezTo>
                    <a:pt x="384" y="241"/>
                    <a:pt x="384" y="241"/>
                    <a:pt x="384" y="241"/>
                  </a:cubicBezTo>
                  <a:close/>
                  <a:moveTo>
                    <a:pt x="276" y="517"/>
                  </a:moveTo>
                  <a:cubicBezTo>
                    <a:pt x="276" y="517"/>
                    <a:pt x="276" y="517"/>
                    <a:pt x="276" y="517"/>
                  </a:cubicBezTo>
                  <a:cubicBezTo>
                    <a:pt x="276" y="517"/>
                    <a:pt x="276" y="517"/>
                    <a:pt x="276" y="517"/>
                  </a:cubicBezTo>
                  <a:close/>
                  <a:moveTo>
                    <a:pt x="276" y="517"/>
                  </a:moveTo>
                  <a:cubicBezTo>
                    <a:pt x="276" y="517"/>
                    <a:pt x="276" y="517"/>
                    <a:pt x="276" y="517"/>
                  </a:cubicBezTo>
                  <a:cubicBezTo>
                    <a:pt x="276" y="517"/>
                    <a:pt x="276" y="517"/>
                    <a:pt x="276" y="517"/>
                  </a:cubicBezTo>
                  <a:cubicBezTo>
                    <a:pt x="276" y="517"/>
                    <a:pt x="276" y="517"/>
                    <a:pt x="276" y="517"/>
                  </a:cubicBezTo>
                  <a:close/>
                  <a:moveTo>
                    <a:pt x="293" y="523"/>
                  </a:moveTo>
                  <a:cubicBezTo>
                    <a:pt x="293" y="523"/>
                    <a:pt x="293" y="523"/>
                    <a:pt x="293" y="523"/>
                  </a:cubicBezTo>
                  <a:cubicBezTo>
                    <a:pt x="293" y="523"/>
                    <a:pt x="293" y="523"/>
                    <a:pt x="293" y="523"/>
                  </a:cubicBezTo>
                  <a:cubicBezTo>
                    <a:pt x="293" y="523"/>
                    <a:pt x="293" y="523"/>
                    <a:pt x="293" y="523"/>
                  </a:cubicBezTo>
                  <a:close/>
                  <a:moveTo>
                    <a:pt x="414" y="345"/>
                  </a:moveTo>
                  <a:cubicBezTo>
                    <a:pt x="411" y="344"/>
                    <a:pt x="407" y="345"/>
                    <a:pt x="403" y="345"/>
                  </a:cubicBezTo>
                  <a:cubicBezTo>
                    <a:pt x="402" y="344"/>
                    <a:pt x="402" y="343"/>
                    <a:pt x="401" y="342"/>
                  </a:cubicBezTo>
                  <a:cubicBezTo>
                    <a:pt x="401" y="339"/>
                    <a:pt x="401" y="339"/>
                    <a:pt x="398" y="340"/>
                  </a:cubicBezTo>
                  <a:cubicBezTo>
                    <a:pt x="394" y="342"/>
                    <a:pt x="390" y="344"/>
                    <a:pt x="386" y="344"/>
                  </a:cubicBezTo>
                  <a:cubicBezTo>
                    <a:pt x="386" y="344"/>
                    <a:pt x="386" y="344"/>
                    <a:pt x="386" y="344"/>
                  </a:cubicBezTo>
                  <a:cubicBezTo>
                    <a:pt x="383" y="341"/>
                    <a:pt x="384" y="339"/>
                    <a:pt x="388" y="338"/>
                  </a:cubicBezTo>
                  <a:cubicBezTo>
                    <a:pt x="389" y="337"/>
                    <a:pt x="390" y="337"/>
                    <a:pt x="391" y="336"/>
                  </a:cubicBezTo>
                  <a:cubicBezTo>
                    <a:pt x="391" y="336"/>
                    <a:pt x="391" y="336"/>
                    <a:pt x="391" y="336"/>
                  </a:cubicBezTo>
                  <a:cubicBezTo>
                    <a:pt x="394" y="336"/>
                    <a:pt x="396" y="334"/>
                    <a:pt x="398" y="333"/>
                  </a:cubicBezTo>
                  <a:cubicBezTo>
                    <a:pt x="402" y="331"/>
                    <a:pt x="406" y="329"/>
                    <a:pt x="411" y="330"/>
                  </a:cubicBezTo>
                  <a:cubicBezTo>
                    <a:pt x="411" y="330"/>
                    <a:pt x="411" y="330"/>
                    <a:pt x="411" y="330"/>
                  </a:cubicBezTo>
                  <a:cubicBezTo>
                    <a:pt x="411" y="332"/>
                    <a:pt x="413" y="335"/>
                    <a:pt x="415" y="336"/>
                  </a:cubicBezTo>
                  <a:cubicBezTo>
                    <a:pt x="416" y="338"/>
                    <a:pt x="417" y="339"/>
                    <a:pt x="417" y="341"/>
                  </a:cubicBezTo>
                  <a:cubicBezTo>
                    <a:pt x="418" y="344"/>
                    <a:pt x="418" y="345"/>
                    <a:pt x="414" y="345"/>
                  </a:cubicBezTo>
                  <a:close/>
                  <a:moveTo>
                    <a:pt x="355" y="226"/>
                  </a:moveTo>
                  <a:cubicBezTo>
                    <a:pt x="355" y="226"/>
                    <a:pt x="355" y="226"/>
                    <a:pt x="355" y="226"/>
                  </a:cubicBezTo>
                  <a:cubicBezTo>
                    <a:pt x="355" y="226"/>
                    <a:pt x="355" y="226"/>
                    <a:pt x="355" y="226"/>
                  </a:cubicBezTo>
                  <a:cubicBezTo>
                    <a:pt x="355" y="226"/>
                    <a:pt x="355" y="226"/>
                    <a:pt x="355" y="226"/>
                  </a:cubicBezTo>
                  <a:close/>
                  <a:moveTo>
                    <a:pt x="342" y="149"/>
                  </a:moveTo>
                  <a:cubicBezTo>
                    <a:pt x="342" y="149"/>
                    <a:pt x="342" y="149"/>
                    <a:pt x="342" y="149"/>
                  </a:cubicBezTo>
                  <a:cubicBezTo>
                    <a:pt x="342" y="149"/>
                    <a:pt x="342" y="149"/>
                    <a:pt x="342" y="149"/>
                  </a:cubicBezTo>
                  <a:cubicBezTo>
                    <a:pt x="342" y="149"/>
                    <a:pt x="342" y="149"/>
                    <a:pt x="342" y="149"/>
                  </a:cubicBezTo>
                  <a:close/>
                  <a:moveTo>
                    <a:pt x="304" y="176"/>
                  </a:moveTo>
                  <a:cubicBezTo>
                    <a:pt x="305" y="177"/>
                    <a:pt x="306" y="179"/>
                    <a:pt x="307" y="178"/>
                  </a:cubicBezTo>
                  <a:cubicBezTo>
                    <a:pt x="307" y="178"/>
                    <a:pt x="307" y="178"/>
                    <a:pt x="307" y="178"/>
                  </a:cubicBezTo>
                  <a:cubicBezTo>
                    <a:pt x="309" y="181"/>
                    <a:pt x="311" y="182"/>
                    <a:pt x="314" y="182"/>
                  </a:cubicBezTo>
                  <a:cubicBezTo>
                    <a:pt x="317" y="181"/>
                    <a:pt x="319" y="180"/>
                    <a:pt x="321" y="178"/>
                  </a:cubicBezTo>
                  <a:cubicBezTo>
                    <a:pt x="323" y="177"/>
                    <a:pt x="325" y="176"/>
                    <a:pt x="328" y="176"/>
                  </a:cubicBezTo>
                  <a:cubicBezTo>
                    <a:pt x="328" y="175"/>
                    <a:pt x="329" y="175"/>
                    <a:pt x="330" y="176"/>
                  </a:cubicBezTo>
                  <a:cubicBezTo>
                    <a:pt x="330" y="177"/>
                    <a:pt x="330" y="177"/>
                    <a:pt x="329" y="178"/>
                  </a:cubicBezTo>
                  <a:cubicBezTo>
                    <a:pt x="328" y="178"/>
                    <a:pt x="328" y="179"/>
                    <a:pt x="327" y="179"/>
                  </a:cubicBezTo>
                  <a:cubicBezTo>
                    <a:pt x="322" y="181"/>
                    <a:pt x="317" y="185"/>
                    <a:pt x="312" y="187"/>
                  </a:cubicBezTo>
                  <a:cubicBezTo>
                    <a:pt x="312" y="187"/>
                    <a:pt x="312" y="187"/>
                    <a:pt x="312" y="187"/>
                  </a:cubicBezTo>
                  <a:cubicBezTo>
                    <a:pt x="306" y="185"/>
                    <a:pt x="302" y="190"/>
                    <a:pt x="297" y="192"/>
                  </a:cubicBezTo>
                  <a:cubicBezTo>
                    <a:pt x="297" y="192"/>
                    <a:pt x="297" y="192"/>
                    <a:pt x="297" y="192"/>
                  </a:cubicBezTo>
                  <a:cubicBezTo>
                    <a:pt x="295" y="191"/>
                    <a:pt x="294" y="191"/>
                    <a:pt x="293" y="192"/>
                  </a:cubicBezTo>
                  <a:cubicBezTo>
                    <a:pt x="292" y="192"/>
                    <a:pt x="292" y="192"/>
                    <a:pt x="292" y="192"/>
                  </a:cubicBezTo>
                  <a:cubicBezTo>
                    <a:pt x="292" y="191"/>
                    <a:pt x="290" y="190"/>
                    <a:pt x="292" y="189"/>
                  </a:cubicBezTo>
                  <a:cubicBezTo>
                    <a:pt x="295" y="188"/>
                    <a:pt x="297" y="185"/>
                    <a:pt x="300" y="184"/>
                  </a:cubicBezTo>
                  <a:cubicBezTo>
                    <a:pt x="304" y="183"/>
                    <a:pt x="305" y="180"/>
                    <a:pt x="304" y="176"/>
                  </a:cubicBezTo>
                  <a:close/>
                  <a:moveTo>
                    <a:pt x="117" y="113"/>
                  </a:moveTo>
                  <a:cubicBezTo>
                    <a:pt x="117" y="113"/>
                    <a:pt x="117" y="113"/>
                    <a:pt x="117" y="113"/>
                  </a:cubicBezTo>
                  <a:cubicBezTo>
                    <a:pt x="117" y="113"/>
                    <a:pt x="117" y="113"/>
                    <a:pt x="117" y="113"/>
                  </a:cubicBezTo>
                  <a:cubicBezTo>
                    <a:pt x="117" y="113"/>
                    <a:pt x="117" y="113"/>
                    <a:pt x="117" y="113"/>
                  </a:cubicBezTo>
                  <a:close/>
                  <a:moveTo>
                    <a:pt x="116" y="118"/>
                  </a:moveTo>
                  <a:cubicBezTo>
                    <a:pt x="116" y="118"/>
                    <a:pt x="117" y="118"/>
                    <a:pt x="117" y="118"/>
                  </a:cubicBezTo>
                  <a:cubicBezTo>
                    <a:pt x="116" y="118"/>
                    <a:pt x="116" y="118"/>
                    <a:pt x="116" y="118"/>
                  </a:cubicBezTo>
                  <a:cubicBezTo>
                    <a:pt x="116" y="118"/>
                    <a:pt x="116" y="118"/>
                    <a:pt x="116" y="118"/>
                  </a:cubicBezTo>
                  <a:close/>
                  <a:moveTo>
                    <a:pt x="175" y="185"/>
                  </a:moveTo>
                  <a:cubicBezTo>
                    <a:pt x="175" y="185"/>
                    <a:pt x="175" y="185"/>
                    <a:pt x="175" y="185"/>
                  </a:cubicBezTo>
                  <a:cubicBezTo>
                    <a:pt x="175" y="185"/>
                    <a:pt x="175" y="185"/>
                    <a:pt x="175" y="185"/>
                  </a:cubicBezTo>
                  <a:cubicBezTo>
                    <a:pt x="175" y="185"/>
                    <a:pt x="175" y="185"/>
                    <a:pt x="175" y="185"/>
                  </a:cubicBezTo>
                  <a:close/>
                  <a:moveTo>
                    <a:pt x="212" y="197"/>
                  </a:moveTo>
                  <a:cubicBezTo>
                    <a:pt x="212" y="197"/>
                    <a:pt x="212" y="197"/>
                    <a:pt x="212" y="197"/>
                  </a:cubicBezTo>
                  <a:cubicBezTo>
                    <a:pt x="212" y="197"/>
                    <a:pt x="212" y="197"/>
                    <a:pt x="212" y="197"/>
                  </a:cubicBezTo>
                  <a:close/>
                  <a:moveTo>
                    <a:pt x="216" y="429"/>
                  </a:moveTo>
                  <a:cubicBezTo>
                    <a:pt x="216" y="428"/>
                    <a:pt x="216" y="428"/>
                    <a:pt x="216" y="428"/>
                  </a:cubicBezTo>
                  <a:cubicBezTo>
                    <a:pt x="216" y="428"/>
                    <a:pt x="216" y="428"/>
                    <a:pt x="216" y="428"/>
                  </a:cubicBezTo>
                  <a:cubicBezTo>
                    <a:pt x="216" y="428"/>
                    <a:pt x="216" y="428"/>
                    <a:pt x="216" y="429"/>
                  </a:cubicBezTo>
                  <a:close/>
                  <a:moveTo>
                    <a:pt x="292" y="531"/>
                  </a:moveTo>
                  <a:cubicBezTo>
                    <a:pt x="292" y="531"/>
                    <a:pt x="292" y="531"/>
                    <a:pt x="292" y="531"/>
                  </a:cubicBezTo>
                  <a:cubicBezTo>
                    <a:pt x="292" y="531"/>
                    <a:pt x="292" y="531"/>
                    <a:pt x="292" y="531"/>
                  </a:cubicBezTo>
                  <a:cubicBezTo>
                    <a:pt x="292" y="531"/>
                    <a:pt x="292" y="531"/>
                    <a:pt x="292" y="531"/>
                  </a:cubicBezTo>
                  <a:close/>
                  <a:moveTo>
                    <a:pt x="483" y="325"/>
                  </a:moveTo>
                  <a:cubicBezTo>
                    <a:pt x="484" y="325"/>
                    <a:pt x="484" y="325"/>
                    <a:pt x="484" y="325"/>
                  </a:cubicBezTo>
                  <a:cubicBezTo>
                    <a:pt x="484" y="325"/>
                    <a:pt x="484" y="325"/>
                    <a:pt x="483" y="325"/>
                  </a:cubicBezTo>
                  <a:close/>
                  <a:moveTo>
                    <a:pt x="307" y="141"/>
                  </a:moveTo>
                  <a:cubicBezTo>
                    <a:pt x="307" y="141"/>
                    <a:pt x="307" y="141"/>
                    <a:pt x="307" y="141"/>
                  </a:cubicBezTo>
                  <a:cubicBezTo>
                    <a:pt x="307" y="141"/>
                    <a:pt x="307" y="142"/>
                    <a:pt x="308" y="142"/>
                  </a:cubicBezTo>
                  <a:cubicBezTo>
                    <a:pt x="307" y="142"/>
                    <a:pt x="307" y="142"/>
                    <a:pt x="307" y="141"/>
                  </a:cubicBezTo>
                  <a:close/>
                  <a:moveTo>
                    <a:pt x="105" y="119"/>
                  </a:moveTo>
                  <a:cubicBezTo>
                    <a:pt x="105" y="119"/>
                    <a:pt x="105" y="119"/>
                    <a:pt x="106" y="120"/>
                  </a:cubicBezTo>
                  <a:cubicBezTo>
                    <a:pt x="105" y="119"/>
                    <a:pt x="105" y="119"/>
                    <a:pt x="105" y="119"/>
                  </a:cubicBezTo>
                  <a:cubicBezTo>
                    <a:pt x="105" y="119"/>
                    <a:pt x="105" y="119"/>
                    <a:pt x="105" y="119"/>
                  </a:cubicBezTo>
                  <a:close/>
                  <a:moveTo>
                    <a:pt x="140" y="147"/>
                  </a:moveTo>
                  <a:cubicBezTo>
                    <a:pt x="140" y="147"/>
                    <a:pt x="140" y="147"/>
                    <a:pt x="140" y="147"/>
                  </a:cubicBezTo>
                  <a:cubicBezTo>
                    <a:pt x="140" y="147"/>
                    <a:pt x="140" y="147"/>
                    <a:pt x="140" y="147"/>
                  </a:cubicBezTo>
                  <a:cubicBezTo>
                    <a:pt x="140" y="147"/>
                    <a:pt x="140" y="147"/>
                    <a:pt x="140" y="147"/>
                  </a:cubicBezTo>
                  <a:close/>
                  <a:moveTo>
                    <a:pt x="140" y="147"/>
                  </a:moveTo>
                  <a:cubicBezTo>
                    <a:pt x="140" y="147"/>
                    <a:pt x="140" y="147"/>
                    <a:pt x="140" y="147"/>
                  </a:cubicBezTo>
                  <a:cubicBezTo>
                    <a:pt x="140" y="147"/>
                    <a:pt x="140" y="147"/>
                    <a:pt x="140" y="147"/>
                  </a:cubicBezTo>
                  <a:cubicBezTo>
                    <a:pt x="140" y="147"/>
                    <a:pt x="140" y="147"/>
                    <a:pt x="140" y="147"/>
                  </a:cubicBezTo>
                  <a:cubicBezTo>
                    <a:pt x="140" y="147"/>
                    <a:pt x="140" y="147"/>
                    <a:pt x="140" y="147"/>
                  </a:cubicBezTo>
                  <a:close/>
                  <a:moveTo>
                    <a:pt x="235" y="419"/>
                  </a:moveTo>
                  <a:cubicBezTo>
                    <a:pt x="235" y="419"/>
                    <a:pt x="235" y="419"/>
                    <a:pt x="235" y="419"/>
                  </a:cubicBezTo>
                  <a:cubicBezTo>
                    <a:pt x="235" y="419"/>
                    <a:pt x="235" y="419"/>
                    <a:pt x="235" y="419"/>
                  </a:cubicBezTo>
                  <a:cubicBezTo>
                    <a:pt x="235" y="419"/>
                    <a:pt x="235" y="419"/>
                    <a:pt x="235" y="419"/>
                  </a:cubicBezTo>
                  <a:close/>
                  <a:moveTo>
                    <a:pt x="398" y="462"/>
                  </a:moveTo>
                  <a:cubicBezTo>
                    <a:pt x="398" y="462"/>
                    <a:pt x="398" y="462"/>
                    <a:pt x="398" y="462"/>
                  </a:cubicBezTo>
                  <a:cubicBezTo>
                    <a:pt x="398" y="462"/>
                    <a:pt x="398" y="462"/>
                    <a:pt x="398" y="462"/>
                  </a:cubicBezTo>
                  <a:cubicBezTo>
                    <a:pt x="398" y="462"/>
                    <a:pt x="398" y="462"/>
                    <a:pt x="398" y="462"/>
                  </a:cubicBezTo>
                  <a:close/>
                  <a:moveTo>
                    <a:pt x="503" y="323"/>
                  </a:moveTo>
                  <a:cubicBezTo>
                    <a:pt x="503" y="323"/>
                    <a:pt x="503" y="323"/>
                    <a:pt x="503" y="323"/>
                  </a:cubicBezTo>
                  <a:cubicBezTo>
                    <a:pt x="502" y="323"/>
                    <a:pt x="502" y="323"/>
                    <a:pt x="502" y="323"/>
                  </a:cubicBezTo>
                  <a:cubicBezTo>
                    <a:pt x="502" y="323"/>
                    <a:pt x="503" y="323"/>
                    <a:pt x="503" y="323"/>
                  </a:cubicBezTo>
                  <a:close/>
                  <a:moveTo>
                    <a:pt x="229" y="214"/>
                  </a:moveTo>
                  <a:cubicBezTo>
                    <a:pt x="229" y="213"/>
                    <a:pt x="229" y="213"/>
                    <a:pt x="229" y="213"/>
                  </a:cubicBezTo>
                  <a:cubicBezTo>
                    <a:pt x="230" y="213"/>
                    <a:pt x="230" y="213"/>
                    <a:pt x="230" y="213"/>
                  </a:cubicBezTo>
                  <a:cubicBezTo>
                    <a:pt x="230" y="213"/>
                    <a:pt x="229" y="213"/>
                    <a:pt x="229" y="214"/>
                  </a:cubicBezTo>
                  <a:close/>
                  <a:moveTo>
                    <a:pt x="197" y="63"/>
                  </a:moveTo>
                  <a:cubicBezTo>
                    <a:pt x="197" y="63"/>
                    <a:pt x="197" y="62"/>
                    <a:pt x="197" y="62"/>
                  </a:cubicBezTo>
                  <a:cubicBezTo>
                    <a:pt x="197" y="62"/>
                    <a:pt x="197" y="62"/>
                    <a:pt x="197" y="62"/>
                  </a:cubicBezTo>
                  <a:cubicBezTo>
                    <a:pt x="197" y="62"/>
                    <a:pt x="197" y="63"/>
                    <a:pt x="197" y="63"/>
                  </a:cubicBezTo>
                  <a:close/>
                  <a:moveTo>
                    <a:pt x="90" y="116"/>
                  </a:moveTo>
                  <a:cubicBezTo>
                    <a:pt x="90" y="116"/>
                    <a:pt x="90" y="116"/>
                    <a:pt x="90" y="116"/>
                  </a:cubicBezTo>
                  <a:cubicBezTo>
                    <a:pt x="90" y="116"/>
                    <a:pt x="90" y="116"/>
                    <a:pt x="90" y="116"/>
                  </a:cubicBezTo>
                  <a:cubicBezTo>
                    <a:pt x="90" y="116"/>
                    <a:pt x="90" y="116"/>
                    <a:pt x="90" y="116"/>
                  </a:cubicBezTo>
                  <a:close/>
                  <a:moveTo>
                    <a:pt x="90" y="116"/>
                  </a:moveTo>
                  <a:cubicBezTo>
                    <a:pt x="89" y="116"/>
                    <a:pt x="90" y="116"/>
                    <a:pt x="90" y="116"/>
                  </a:cubicBezTo>
                  <a:cubicBezTo>
                    <a:pt x="89" y="116"/>
                    <a:pt x="89" y="116"/>
                    <a:pt x="89" y="116"/>
                  </a:cubicBezTo>
                  <a:cubicBezTo>
                    <a:pt x="89" y="116"/>
                    <a:pt x="89" y="116"/>
                    <a:pt x="90" y="116"/>
                  </a:cubicBezTo>
                  <a:cubicBezTo>
                    <a:pt x="90" y="116"/>
                    <a:pt x="90" y="116"/>
                    <a:pt x="90" y="116"/>
                  </a:cubicBezTo>
                  <a:cubicBezTo>
                    <a:pt x="90" y="116"/>
                    <a:pt x="90" y="116"/>
                    <a:pt x="90" y="116"/>
                  </a:cubicBezTo>
                  <a:close/>
                  <a:moveTo>
                    <a:pt x="262" y="512"/>
                  </a:moveTo>
                  <a:cubicBezTo>
                    <a:pt x="262" y="512"/>
                    <a:pt x="262" y="512"/>
                    <a:pt x="262" y="512"/>
                  </a:cubicBezTo>
                  <a:cubicBezTo>
                    <a:pt x="262" y="512"/>
                    <a:pt x="262" y="512"/>
                    <a:pt x="262" y="512"/>
                  </a:cubicBezTo>
                  <a:cubicBezTo>
                    <a:pt x="262" y="512"/>
                    <a:pt x="262" y="512"/>
                    <a:pt x="262" y="512"/>
                  </a:cubicBezTo>
                  <a:close/>
                  <a:moveTo>
                    <a:pt x="440" y="357"/>
                  </a:moveTo>
                  <a:cubicBezTo>
                    <a:pt x="441" y="359"/>
                    <a:pt x="443" y="361"/>
                    <a:pt x="441" y="364"/>
                  </a:cubicBezTo>
                  <a:cubicBezTo>
                    <a:pt x="441" y="364"/>
                    <a:pt x="440" y="364"/>
                    <a:pt x="440" y="364"/>
                  </a:cubicBezTo>
                  <a:cubicBezTo>
                    <a:pt x="438" y="364"/>
                    <a:pt x="437" y="360"/>
                    <a:pt x="435" y="362"/>
                  </a:cubicBezTo>
                  <a:cubicBezTo>
                    <a:pt x="433" y="363"/>
                    <a:pt x="433" y="365"/>
                    <a:pt x="432" y="367"/>
                  </a:cubicBezTo>
                  <a:cubicBezTo>
                    <a:pt x="431" y="369"/>
                    <a:pt x="430" y="371"/>
                    <a:pt x="430" y="373"/>
                  </a:cubicBezTo>
                  <a:cubicBezTo>
                    <a:pt x="429" y="374"/>
                    <a:pt x="429" y="374"/>
                    <a:pt x="429" y="374"/>
                  </a:cubicBezTo>
                  <a:cubicBezTo>
                    <a:pt x="429" y="374"/>
                    <a:pt x="429" y="374"/>
                    <a:pt x="429" y="374"/>
                  </a:cubicBezTo>
                  <a:cubicBezTo>
                    <a:pt x="428" y="374"/>
                    <a:pt x="428" y="374"/>
                    <a:pt x="428" y="374"/>
                  </a:cubicBezTo>
                  <a:cubicBezTo>
                    <a:pt x="428" y="374"/>
                    <a:pt x="427" y="374"/>
                    <a:pt x="427" y="374"/>
                  </a:cubicBezTo>
                  <a:cubicBezTo>
                    <a:pt x="428" y="370"/>
                    <a:pt x="428" y="368"/>
                    <a:pt x="423" y="367"/>
                  </a:cubicBezTo>
                  <a:cubicBezTo>
                    <a:pt x="425" y="364"/>
                    <a:pt x="426" y="360"/>
                    <a:pt x="422" y="357"/>
                  </a:cubicBezTo>
                  <a:cubicBezTo>
                    <a:pt x="419" y="354"/>
                    <a:pt x="420" y="353"/>
                    <a:pt x="423" y="352"/>
                  </a:cubicBezTo>
                  <a:cubicBezTo>
                    <a:pt x="424" y="352"/>
                    <a:pt x="425" y="351"/>
                    <a:pt x="426" y="351"/>
                  </a:cubicBezTo>
                  <a:cubicBezTo>
                    <a:pt x="426" y="351"/>
                    <a:pt x="426" y="351"/>
                    <a:pt x="426" y="351"/>
                  </a:cubicBezTo>
                  <a:cubicBezTo>
                    <a:pt x="430" y="354"/>
                    <a:pt x="436" y="354"/>
                    <a:pt x="440" y="357"/>
                  </a:cubicBezTo>
                  <a:cubicBezTo>
                    <a:pt x="440" y="357"/>
                    <a:pt x="440" y="357"/>
                    <a:pt x="440" y="357"/>
                  </a:cubicBezTo>
                  <a:close/>
                  <a:moveTo>
                    <a:pt x="306" y="94"/>
                  </a:moveTo>
                  <a:cubicBezTo>
                    <a:pt x="306" y="94"/>
                    <a:pt x="306" y="94"/>
                    <a:pt x="306" y="94"/>
                  </a:cubicBezTo>
                  <a:cubicBezTo>
                    <a:pt x="306" y="94"/>
                    <a:pt x="306" y="94"/>
                    <a:pt x="306" y="94"/>
                  </a:cubicBezTo>
                  <a:cubicBezTo>
                    <a:pt x="306" y="94"/>
                    <a:pt x="306" y="94"/>
                    <a:pt x="306" y="94"/>
                  </a:cubicBezTo>
                  <a:close/>
                  <a:moveTo>
                    <a:pt x="296" y="114"/>
                  </a:moveTo>
                  <a:cubicBezTo>
                    <a:pt x="296" y="114"/>
                    <a:pt x="296" y="114"/>
                    <a:pt x="296" y="114"/>
                  </a:cubicBezTo>
                  <a:cubicBezTo>
                    <a:pt x="296" y="114"/>
                    <a:pt x="297" y="114"/>
                    <a:pt x="297" y="115"/>
                  </a:cubicBezTo>
                  <a:cubicBezTo>
                    <a:pt x="297" y="115"/>
                    <a:pt x="297" y="115"/>
                    <a:pt x="297" y="115"/>
                  </a:cubicBezTo>
                  <a:cubicBezTo>
                    <a:pt x="297" y="114"/>
                    <a:pt x="296" y="114"/>
                    <a:pt x="296" y="114"/>
                  </a:cubicBezTo>
                  <a:close/>
                  <a:moveTo>
                    <a:pt x="291" y="74"/>
                  </a:moveTo>
                  <a:cubicBezTo>
                    <a:pt x="291" y="74"/>
                    <a:pt x="292" y="73"/>
                    <a:pt x="292" y="72"/>
                  </a:cubicBezTo>
                  <a:cubicBezTo>
                    <a:pt x="292" y="73"/>
                    <a:pt x="292" y="74"/>
                    <a:pt x="291" y="74"/>
                  </a:cubicBezTo>
                  <a:close/>
                  <a:moveTo>
                    <a:pt x="293" y="110"/>
                  </a:moveTo>
                  <a:cubicBezTo>
                    <a:pt x="293" y="110"/>
                    <a:pt x="293" y="110"/>
                    <a:pt x="294" y="110"/>
                  </a:cubicBezTo>
                  <a:cubicBezTo>
                    <a:pt x="293" y="110"/>
                    <a:pt x="293" y="110"/>
                    <a:pt x="293" y="110"/>
                  </a:cubicBezTo>
                  <a:cubicBezTo>
                    <a:pt x="293" y="110"/>
                    <a:pt x="293" y="110"/>
                    <a:pt x="293" y="110"/>
                  </a:cubicBezTo>
                  <a:cubicBezTo>
                    <a:pt x="293" y="110"/>
                    <a:pt x="293" y="110"/>
                    <a:pt x="293" y="110"/>
                  </a:cubicBezTo>
                  <a:close/>
                  <a:moveTo>
                    <a:pt x="293" y="110"/>
                  </a:moveTo>
                  <a:cubicBezTo>
                    <a:pt x="293" y="110"/>
                    <a:pt x="293" y="110"/>
                    <a:pt x="293" y="110"/>
                  </a:cubicBezTo>
                  <a:cubicBezTo>
                    <a:pt x="293" y="110"/>
                    <a:pt x="293" y="110"/>
                    <a:pt x="293" y="110"/>
                  </a:cubicBezTo>
                  <a:cubicBezTo>
                    <a:pt x="293" y="110"/>
                    <a:pt x="293" y="110"/>
                    <a:pt x="293" y="110"/>
                  </a:cubicBezTo>
                  <a:close/>
                  <a:moveTo>
                    <a:pt x="301" y="103"/>
                  </a:moveTo>
                  <a:cubicBezTo>
                    <a:pt x="301" y="103"/>
                    <a:pt x="301" y="103"/>
                    <a:pt x="301" y="103"/>
                  </a:cubicBezTo>
                  <a:cubicBezTo>
                    <a:pt x="301" y="103"/>
                    <a:pt x="301" y="103"/>
                    <a:pt x="301" y="103"/>
                  </a:cubicBezTo>
                  <a:cubicBezTo>
                    <a:pt x="301" y="103"/>
                    <a:pt x="301" y="103"/>
                    <a:pt x="301" y="103"/>
                  </a:cubicBezTo>
                  <a:close/>
                  <a:moveTo>
                    <a:pt x="286" y="118"/>
                  </a:moveTo>
                  <a:cubicBezTo>
                    <a:pt x="286" y="118"/>
                    <a:pt x="286" y="118"/>
                    <a:pt x="286" y="118"/>
                  </a:cubicBezTo>
                  <a:cubicBezTo>
                    <a:pt x="287" y="119"/>
                    <a:pt x="289" y="119"/>
                    <a:pt x="291" y="118"/>
                  </a:cubicBezTo>
                  <a:cubicBezTo>
                    <a:pt x="292" y="118"/>
                    <a:pt x="293" y="118"/>
                    <a:pt x="294" y="118"/>
                  </a:cubicBezTo>
                  <a:cubicBezTo>
                    <a:pt x="295" y="118"/>
                    <a:pt x="295" y="117"/>
                    <a:pt x="296" y="117"/>
                  </a:cubicBezTo>
                  <a:cubicBezTo>
                    <a:pt x="296" y="117"/>
                    <a:pt x="296" y="117"/>
                    <a:pt x="297" y="116"/>
                  </a:cubicBezTo>
                  <a:cubicBezTo>
                    <a:pt x="297" y="116"/>
                    <a:pt x="298" y="116"/>
                    <a:pt x="298" y="116"/>
                  </a:cubicBezTo>
                  <a:cubicBezTo>
                    <a:pt x="298" y="116"/>
                    <a:pt x="298" y="116"/>
                    <a:pt x="298" y="116"/>
                  </a:cubicBezTo>
                  <a:cubicBezTo>
                    <a:pt x="299" y="116"/>
                    <a:pt x="299" y="116"/>
                    <a:pt x="300" y="116"/>
                  </a:cubicBezTo>
                  <a:cubicBezTo>
                    <a:pt x="301" y="116"/>
                    <a:pt x="302" y="116"/>
                    <a:pt x="302" y="116"/>
                  </a:cubicBezTo>
                  <a:cubicBezTo>
                    <a:pt x="303" y="116"/>
                    <a:pt x="304" y="116"/>
                    <a:pt x="304" y="116"/>
                  </a:cubicBezTo>
                  <a:cubicBezTo>
                    <a:pt x="304" y="117"/>
                    <a:pt x="303" y="117"/>
                    <a:pt x="303" y="117"/>
                  </a:cubicBezTo>
                  <a:cubicBezTo>
                    <a:pt x="301" y="118"/>
                    <a:pt x="299" y="118"/>
                    <a:pt x="299" y="121"/>
                  </a:cubicBezTo>
                  <a:cubicBezTo>
                    <a:pt x="300" y="123"/>
                    <a:pt x="302" y="124"/>
                    <a:pt x="304" y="125"/>
                  </a:cubicBezTo>
                  <a:cubicBezTo>
                    <a:pt x="306" y="125"/>
                    <a:pt x="308" y="125"/>
                    <a:pt x="310" y="125"/>
                  </a:cubicBezTo>
                  <a:cubicBezTo>
                    <a:pt x="308" y="129"/>
                    <a:pt x="306" y="131"/>
                    <a:pt x="301" y="129"/>
                  </a:cubicBezTo>
                  <a:cubicBezTo>
                    <a:pt x="298" y="128"/>
                    <a:pt x="296" y="130"/>
                    <a:pt x="296" y="134"/>
                  </a:cubicBezTo>
                  <a:cubicBezTo>
                    <a:pt x="291" y="129"/>
                    <a:pt x="291" y="129"/>
                    <a:pt x="285" y="133"/>
                  </a:cubicBezTo>
                  <a:cubicBezTo>
                    <a:pt x="284" y="134"/>
                    <a:pt x="283" y="135"/>
                    <a:pt x="281" y="134"/>
                  </a:cubicBezTo>
                  <a:cubicBezTo>
                    <a:pt x="284" y="131"/>
                    <a:pt x="286" y="128"/>
                    <a:pt x="290" y="127"/>
                  </a:cubicBezTo>
                  <a:cubicBezTo>
                    <a:pt x="292" y="126"/>
                    <a:pt x="294" y="126"/>
                    <a:pt x="294" y="124"/>
                  </a:cubicBezTo>
                  <a:cubicBezTo>
                    <a:pt x="294" y="122"/>
                    <a:pt x="292" y="121"/>
                    <a:pt x="290" y="120"/>
                  </a:cubicBezTo>
                  <a:cubicBezTo>
                    <a:pt x="287" y="119"/>
                    <a:pt x="283" y="119"/>
                    <a:pt x="279" y="119"/>
                  </a:cubicBezTo>
                  <a:cubicBezTo>
                    <a:pt x="281" y="119"/>
                    <a:pt x="284" y="119"/>
                    <a:pt x="286" y="118"/>
                  </a:cubicBezTo>
                  <a:close/>
                  <a:moveTo>
                    <a:pt x="126" y="29"/>
                  </a:moveTo>
                  <a:cubicBezTo>
                    <a:pt x="126" y="29"/>
                    <a:pt x="126" y="29"/>
                    <a:pt x="126" y="29"/>
                  </a:cubicBezTo>
                  <a:cubicBezTo>
                    <a:pt x="126" y="29"/>
                    <a:pt x="126" y="29"/>
                    <a:pt x="126" y="29"/>
                  </a:cubicBezTo>
                  <a:cubicBezTo>
                    <a:pt x="126" y="29"/>
                    <a:pt x="126" y="29"/>
                    <a:pt x="126" y="29"/>
                  </a:cubicBezTo>
                  <a:close/>
                  <a:moveTo>
                    <a:pt x="77" y="169"/>
                  </a:moveTo>
                  <a:cubicBezTo>
                    <a:pt x="77" y="169"/>
                    <a:pt x="77" y="169"/>
                    <a:pt x="77" y="169"/>
                  </a:cubicBezTo>
                  <a:cubicBezTo>
                    <a:pt x="77" y="169"/>
                    <a:pt x="77" y="169"/>
                    <a:pt x="77" y="169"/>
                  </a:cubicBezTo>
                  <a:cubicBezTo>
                    <a:pt x="77" y="169"/>
                    <a:pt x="77" y="169"/>
                    <a:pt x="77" y="169"/>
                  </a:cubicBezTo>
                  <a:close/>
                  <a:moveTo>
                    <a:pt x="80" y="175"/>
                  </a:moveTo>
                  <a:cubicBezTo>
                    <a:pt x="80" y="175"/>
                    <a:pt x="80" y="175"/>
                    <a:pt x="80" y="175"/>
                  </a:cubicBezTo>
                  <a:cubicBezTo>
                    <a:pt x="80" y="175"/>
                    <a:pt x="80" y="175"/>
                    <a:pt x="80" y="175"/>
                  </a:cubicBezTo>
                  <a:cubicBezTo>
                    <a:pt x="80" y="175"/>
                    <a:pt x="80" y="175"/>
                    <a:pt x="80" y="175"/>
                  </a:cubicBezTo>
                  <a:close/>
                  <a:moveTo>
                    <a:pt x="186" y="204"/>
                  </a:moveTo>
                  <a:cubicBezTo>
                    <a:pt x="185" y="202"/>
                    <a:pt x="186" y="202"/>
                    <a:pt x="187" y="202"/>
                  </a:cubicBezTo>
                  <a:cubicBezTo>
                    <a:pt x="187" y="203"/>
                    <a:pt x="186" y="203"/>
                    <a:pt x="186" y="204"/>
                  </a:cubicBezTo>
                  <a:close/>
                  <a:moveTo>
                    <a:pt x="217" y="461"/>
                  </a:moveTo>
                  <a:cubicBezTo>
                    <a:pt x="217" y="461"/>
                    <a:pt x="217" y="462"/>
                    <a:pt x="217" y="462"/>
                  </a:cubicBezTo>
                  <a:cubicBezTo>
                    <a:pt x="217" y="462"/>
                    <a:pt x="217" y="461"/>
                    <a:pt x="217" y="461"/>
                  </a:cubicBezTo>
                  <a:close/>
                  <a:moveTo>
                    <a:pt x="295" y="552"/>
                  </a:moveTo>
                  <a:cubicBezTo>
                    <a:pt x="295" y="552"/>
                    <a:pt x="296" y="552"/>
                    <a:pt x="297" y="552"/>
                  </a:cubicBezTo>
                  <a:cubicBezTo>
                    <a:pt x="296" y="552"/>
                    <a:pt x="295" y="553"/>
                    <a:pt x="295" y="552"/>
                  </a:cubicBezTo>
                  <a:close/>
                  <a:moveTo>
                    <a:pt x="616" y="779"/>
                  </a:moveTo>
                  <a:cubicBezTo>
                    <a:pt x="616" y="779"/>
                    <a:pt x="616" y="779"/>
                    <a:pt x="616" y="779"/>
                  </a:cubicBezTo>
                  <a:cubicBezTo>
                    <a:pt x="616" y="779"/>
                    <a:pt x="616" y="779"/>
                    <a:pt x="616" y="779"/>
                  </a:cubicBezTo>
                  <a:cubicBezTo>
                    <a:pt x="616" y="779"/>
                    <a:pt x="616" y="779"/>
                    <a:pt x="616" y="779"/>
                  </a:cubicBezTo>
                  <a:close/>
                  <a:moveTo>
                    <a:pt x="493" y="622"/>
                  </a:moveTo>
                  <a:cubicBezTo>
                    <a:pt x="493" y="622"/>
                    <a:pt x="493" y="622"/>
                    <a:pt x="493" y="622"/>
                  </a:cubicBezTo>
                  <a:cubicBezTo>
                    <a:pt x="493" y="622"/>
                    <a:pt x="493" y="622"/>
                    <a:pt x="493" y="622"/>
                  </a:cubicBezTo>
                  <a:cubicBezTo>
                    <a:pt x="493" y="622"/>
                    <a:pt x="493" y="622"/>
                    <a:pt x="493" y="622"/>
                  </a:cubicBezTo>
                  <a:close/>
                  <a:moveTo>
                    <a:pt x="440" y="688"/>
                  </a:moveTo>
                  <a:cubicBezTo>
                    <a:pt x="440" y="688"/>
                    <a:pt x="440" y="688"/>
                    <a:pt x="440" y="689"/>
                  </a:cubicBezTo>
                  <a:cubicBezTo>
                    <a:pt x="440" y="689"/>
                    <a:pt x="440" y="689"/>
                    <a:pt x="440" y="689"/>
                  </a:cubicBezTo>
                  <a:cubicBezTo>
                    <a:pt x="440" y="689"/>
                    <a:pt x="440" y="689"/>
                    <a:pt x="440" y="688"/>
                  </a:cubicBezTo>
                  <a:close/>
                  <a:moveTo>
                    <a:pt x="430" y="705"/>
                  </a:moveTo>
                  <a:cubicBezTo>
                    <a:pt x="430" y="705"/>
                    <a:pt x="430" y="705"/>
                    <a:pt x="430" y="705"/>
                  </a:cubicBezTo>
                  <a:cubicBezTo>
                    <a:pt x="430" y="705"/>
                    <a:pt x="430" y="705"/>
                    <a:pt x="430" y="705"/>
                  </a:cubicBezTo>
                  <a:cubicBezTo>
                    <a:pt x="430" y="705"/>
                    <a:pt x="430" y="705"/>
                    <a:pt x="430" y="705"/>
                  </a:cubicBezTo>
                  <a:close/>
                  <a:moveTo>
                    <a:pt x="480" y="621"/>
                  </a:moveTo>
                  <a:cubicBezTo>
                    <a:pt x="480" y="622"/>
                    <a:pt x="480" y="622"/>
                    <a:pt x="481" y="622"/>
                  </a:cubicBezTo>
                  <a:cubicBezTo>
                    <a:pt x="480" y="622"/>
                    <a:pt x="480" y="622"/>
                    <a:pt x="480" y="621"/>
                  </a:cubicBezTo>
                  <a:close/>
                  <a:moveTo>
                    <a:pt x="522" y="680"/>
                  </a:moveTo>
                  <a:cubicBezTo>
                    <a:pt x="522" y="680"/>
                    <a:pt x="522" y="680"/>
                    <a:pt x="522" y="680"/>
                  </a:cubicBezTo>
                  <a:cubicBezTo>
                    <a:pt x="522" y="680"/>
                    <a:pt x="522" y="680"/>
                    <a:pt x="522" y="680"/>
                  </a:cubicBezTo>
                  <a:cubicBezTo>
                    <a:pt x="522" y="680"/>
                    <a:pt x="522" y="680"/>
                    <a:pt x="522" y="680"/>
                  </a:cubicBezTo>
                  <a:close/>
                  <a:moveTo>
                    <a:pt x="479" y="740"/>
                  </a:moveTo>
                  <a:cubicBezTo>
                    <a:pt x="479" y="740"/>
                    <a:pt x="479" y="740"/>
                    <a:pt x="479" y="740"/>
                  </a:cubicBezTo>
                  <a:cubicBezTo>
                    <a:pt x="479" y="740"/>
                    <a:pt x="479" y="740"/>
                    <a:pt x="479" y="740"/>
                  </a:cubicBezTo>
                  <a:close/>
                  <a:moveTo>
                    <a:pt x="479" y="740"/>
                  </a:moveTo>
                  <a:cubicBezTo>
                    <a:pt x="479" y="740"/>
                    <a:pt x="479" y="740"/>
                    <a:pt x="479" y="740"/>
                  </a:cubicBezTo>
                  <a:cubicBezTo>
                    <a:pt x="479" y="740"/>
                    <a:pt x="479" y="740"/>
                    <a:pt x="479" y="740"/>
                  </a:cubicBezTo>
                  <a:cubicBezTo>
                    <a:pt x="479" y="740"/>
                    <a:pt x="479" y="740"/>
                    <a:pt x="479" y="740"/>
                  </a:cubicBezTo>
                  <a:close/>
                  <a:moveTo>
                    <a:pt x="537" y="696"/>
                  </a:moveTo>
                  <a:cubicBezTo>
                    <a:pt x="537" y="696"/>
                    <a:pt x="537" y="696"/>
                    <a:pt x="537" y="696"/>
                  </a:cubicBezTo>
                  <a:cubicBezTo>
                    <a:pt x="537" y="696"/>
                    <a:pt x="537" y="696"/>
                    <a:pt x="537" y="696"/>
                  </a:cubicBezTo>
                  <a:cubicBezTo>
                    <a:pt x="537" y="696"/>
                    <a:pt x="537" y="696"/>
                    <a:pt x="537" y="696"/>
                  </a:cubicBezTo>
                  <a:close/>
                  <a:moveTo>
                    <a:pt x="475" y="718"/>
                  </a:moveTo>
                  <a:cubicBezTo>
                    <a:pt x="475" y="718"/>
                    <a:pt x="475" y="718"/>
                    <a:pt x="475" y="718"/>
                  </a:cubicBezTo>
                  <a:cubicBezTo>
                    <a:pt x="475" y="718"/>
                    <a:pt x="475" y="718"/>
                    <a:pt x="475" y="718"/>
                  </a:cubicBezTo>
                  <a:cubicBezTo>
                    <a:pt x="475" y="718"/>
                    <a:pt x="475" y="718"/>
                    <a:pt x="475" y="718"/>
                  </a:cubicBezTo>
                  <a:close/>
                  <a:moveTo>
                    <a:pt x="545" y="767"/>
                  </a:moveTo>
                  <a:cubicBezTo>
                    <a:pt x="545" y="767"/>
                    <a:pt x="545" y="767"/>
                    <a:pt x="545" y="767"/>
                  </a:cubicBezTo>
                  <a:cubicBezTo>
                    <a:pt x="545" y="767"/>
                    <a:pt x="545" y="767"/>
                    <a:pt x="545" y="767"/>
                  </a:cubicBezTo>
                  <a:cubicBezTo>
                    <a:pt x="545" y="767"/>
                    <a:pt x="545" y="767"/>
                    <a:pt x="545" y="767"/>
                  </a:cubicBezTo>
                  <a:close/>
                  <a:moveTo>
                    <a:pt x="562" y="729"/>
                  </a:moveTo>
                  <a:cubicBezTo>
                    <a:pt x="562" y="728"/>
                    <a:pt x="563" y="728"/>
                    <a:pt x="563" y="727"/>
                  </a:cubicBezTo>
                  <a:cubicBezTo>
                    <a:pt x="563" y="728"/>
                    <a:pt x="563" y="730"/>
                    <a:pt x="563" y="731"/>
                  </a:cubicBezTo>
                  <a:cubicBezTo>
                    <a:pt x="562" y="730"/>
                    <a:pt x="562" y="730"/>
                    <a:pt x="562" y="729"/>
                  </a:cubicBezTo>
                  <a:close/>
                  <a:moveTo>
                    <a:pt x="506" y="764"/>
                  </a:moveTo>
                  <a:cubicBezTo>
                    <a:pt x="506" y="764"/>
                    <a:pt x="506" y="765"/>
                    <a:pt x="506" y="765"/>
                  </a:cubicBezTo>
                  <a:cubicBezTo>
                    <a:pt x="506" y="765"/>
                    <a:pt x="506" y="765"/>
                    <a:pt x="506" y="765"/>
                  </a:cubicBezTo>
                  <a:cubicBezTo>
                    <a:pt x="506" y="765"/>
                    <a:pt x="506" y="764"/>
                    <a:pt x="506" y="764"/>
                  </a:cubicBezTo>
                  <a:close/>
                  <a:moveTo>
                    <a:pt x="567" y="793"/>
                  </a:moveTo>
                  <a:cubicBezTo>
                    <a:pt x="567" y="793"/>
                    <a:pt x="567" y="793"/>
                    <a:pt x="567" y="793"/>
                  </a:cubicBezTo>
                  <a:cubicBezTo>
                    <a:pt x="567" y="793"/>
                    <a:pt x="567" y="793"/>
                    <a:pt x="567" y="793"/>
                  </a:cubicBezTo>
                  <a:cubicBezTo>
                    <a:pt x="567" y="793"/>
                    <a:pt x="567" y="793"/>
                    <a:pt x="567" y="793"/>
                  </a:cubicBezTo>
                  <a:close/>
                  <a:moveTo>
                    <a:pt x="569" y="794"/>
                  </a:moveTo>
                  <a:cubicBezTo>
                    <a:pt x="569" y="794"/>
                    <a:pt x="569" y="794"/>
                    <a:pt x="569" y="794"/>
                  </a:cubicBezTo>
                  <a:cubicBezTo>
                    <a:pt x="569" y="794"/>
                    <a:pt x="569" y="794"/>
                    <a:pt x="569" y="794"/>
                  </a:cubicBezTo>
                  <a:cubicBezTo>
                    <a:pt x="569" y="794"/>
                    <a:pt x="569" y="794"/>
                    <a:pt x="569" y="794"/>
                  </a:cubicBezTo>
                  <a:cubicBezTo>
                    <a:pt x="569" y="794"/>
                    <a:pt x="569" y="794"/>
                    <a:pt x="569" y="794"/>
                  </a:cubicBezTo>
                  <a:close/>
                  <a:moveTo>
                    <a:pt x="566" y="708"/>
                  </a:moveTo>
                  <a:cubicBezTo>
                    <a:pt x="566" y="708"/>
                    <a:pt x="566" y="708"/>
                    <a:pt x="566" y="708"/>
                  </a:cubicBezTo>
                  <a:cubicBezTo>
                    <a:pt x="566" y="708"/>
                    <a:pt x="566" y="708"/>
                    <a:pt x="566" y="708"/>
                  </a:cubicBezTo>
                  <a:cubicBezTo>
                    <a:pt x="566" y="708"/>
                    <a:pt x="566" y="708"/>
                    <a:pt x="566" y="708"/>
                  </a:cubicBezTo>
                  <a:close/>
                  <a:moveTo>
                    <a:pt x="523" y="826"/>
                  </a:moveTo>
                  <a:cubicBezTo>
                    <a:pt x="523" y="826"/>
                    <a:pt x="523" y="826"/>
                    <a:pt x="523" y="826"/>
                  </a:cubicBezTo>
                  <a:cubicBezTo>
                    <a:pt x="523" y="826"/>
                    <a:pt x="523" y="826"/>
                    <a:pt x="523" y="826"/>
                  </a:cubicBezTo>
                  <a:cubicBezTo>
                    <a:pt x="523" y="826"/>
                    <a:pt x="523" y="826"/>
                    <a:pt x="523" y="826"/>
                  </a:cubicBezTo>
                  <a:close/>
                  <a:moveTo>
                    <a:pt x="544" y="735"/>
                  </a:moveTo>
                  <a:cubicBezTo>
                    <a:pt x="544" y="735"/>
                    <a:pt x="544" y="734"/>
                    <a:pt x="543" y="734"/>
                  </a:cubicBezTo>
                  <a:cubicBezTo>
                    <a:pt x="544" y="734"/>
                    <a:pt x="544" y="734"/>
                    <a:pt x="544" y="734"/>
                  </a:cubicBezTo>
                  <a:cubicBezTo>
                    <a:pt x="544" y="735"/>
                    <a:pt x="544" y="735"/>
                    <a:pt x="544" y="735"/>
                  </a:cubicBezTo>
                  <a:close/>
                  <a:moveTo>
                    <a:pt x="526" y="755"/>
                  </a:moveTo>
                  <a:cubicBezTo>
                    <a:pt x="526" y="755"/>
                    <a:pt x="526" y="755"/>
                    <a:pt x="526" y="755"/>
                  </a:cubicBezTo>
                  <a:cubicBezTo>
                    <a:pt x="526" y="755"/>
                    <a:pt x="526" y="755"/>
                    <a:pt x="526" y="755"/>
                  </a:cubicBezTo>
                  <a:cubicBezTo>
                    <a:pt x="526" y="755"/>
                    <a:pt x="526" y="755"/>
                    <a:pt x="526" y="755"/>
                  </a:cubicBezTo>
                  <a:close/>
                  <a:moveTo>
                    <a:pt x="557" y="814"/>
                  </a:moveTo>
                  <a:cubicBezTo>
                    <a:pt x="557" y="814"/>
                    <a:pt x="557" y="814"/>
                    <a:pt x="557" y="814"/>
                  </a:cubicBezTo>
                  <a:cubicBezTo>
                    <a:pt x="557" y="814"/>
                    <a:pt x="557" y="814"/>
                    <a:pt x="557" y="814"/>
                  </a:cubicBezTo>
                  <a:cubicBezTo>
                    <a:pt x="557" y="814"/>
                    <a:pt x="557" y="814"/>
                    <a:pt x="557" y="814"/>
                  </a:cubicBezTo>
                  <a:close/>
                  <a:moveTo>
                    <a:pt x="581" y="693"/>
                  </a:moveTo>
                  <a:cubicBezTo>
                    <a:pt x="581" y="693"/>
                    <a:pt x="581" y="693"/>
                    <a:pt x="581" y="693"/>
                  </a:cubicBezTo>
                  <a:cubicBezTo>
                    <a:pt x="581" y="693"/>
                    <a:pt x="581" y="693"/>
                    <a:pt x="581" y="693"/>
                  </a:cubicBezTo>
                  <a:close/>
                  <a:moveTo>
                    <a:pt x="578" y="698"/>
                  </a:moveTo>
                  <a:cubicBezTo>
                    <a:pt x="578" y="697"/>
                    <a:pt x="578" y="697"/>
                    <a:pt x="578" y="697"/>
                  </a:cubicBezTo>
                  <a:cubicBezTo>
                    <a:pt x="578" y="697"/>
                    <a:pt x="578" y="697"/>
                    <a:pt x="578" y="697"/>
                  </a:cubicBezTo>
                  <a:cubicBezTo>
                    <a:pt x="578" y="697"/>
                    <a:pt x="578" y="697"/>
                    <a:pt x="578" y="698"/>
                  </a:cubicBezTo>
                  <a:close/>
                  <a:moveTo>
                    <a:pt x="470" y="725"/>
                  </a:moveTo>
                  <a:cubicBezTo>
                    <a:pt x="470" y="724"/>
                    <a:pt x="470" y="724"/>
                    <a:pt x="470" y="724"/>
                  </a:cubicBezTo>
                  <a:cubicBezTo>
                    <a:pt x="471" y="724"/>
                    <a:pt x="471" y="724"/>
                    <a:pt x="470" y="725"/>
                  </a:cubicBezTo>
                  <a:close/>
                  <a:moveTo>
                    <a:pt x="490" y="766"/>
                  </a:moveTo>
                  <a:cubicBezTo>
                    <a:pt x="490" y="766"/>
                    <a:pt x="490" y="766"/>
                    <a:pt x="490" y="766"/>
                  </a:cubicBezTo>
                  <a:cubicBezTo>
                    <a:pt x="490" y="766"/>
                    <a:pt x="490" y="765"/>
                    <a:pt x="490" y="765"/>
                  </a:cubicBezTo>
                  <a:cubicBezTo>
                    <a:pt x="490" y="766"/>
                    <a:pt x="490" y="766"/>
                    <a:pt x="490" y="766"/>
                  </a:cubicBezTo>
                  <a:cubicBezTo>
                    <a:pt x="490" y="766"/>
                    <a:pt x="490" y="766"/>
                    <a:pt x="490" y="766"/>
                  </a:cubicBezTo>
                  <a:close/>
                  <a:moveTo>
                    <a:pt x="491" y="892"/>
                  </a:moveTo>
                  <a:cubicBezTo>
                    <a:pt x="491" y="892"/>
                    <a:pt x="491" y="892"/>
                    <a:pt x="491" y="892"/>
                  </a:cubicBezTo>
                  <a:cubicBezTo>
                    <a:pt x="491" y="892"/>
                    <a:pt x="491" y="892"/>
                    <a:pt x="491" y="892"/>
                  </a:cubicBezTo>
                  <a:cubicBezTo>
                    <a:pt x="491" y="892"/>
                    <a:pt x="491" y="892"/>
                    <a:pt x="491" y="892"/>
                  </a:cubicBezTo>
                  <a:close/>
                  <a:moveTo>
                    <a:pt x="501" y="888"/>
                  </a:moveTo>
                  <a:cubicBezTo>
                    <a:pt x="501" y="888"/>
                    <a:pt x="502" y="888"/>
                    <a:pt x="502" y="888"/>
                  </a:cubicBezTo>
                  <a:cubicBezTo>
                    <a:pt x="502" y="888"/>
                    <a:pt x="502" y="888"/>
                    <a:pt x="501" y="888"/>
                  </a:cubicBezTo>
                  <a:close/>
                  <a:moveTo>
                    <a:pt x="505" y="650"/>
                  </a:moveTo>
                  <a:cubicBezTo>
                    <a:pt x="505" y="650"/>
                    <a:pt x="505" y="650"/>
                    <a:pt x="505" y="650"/>
                  </a:cubicBezTo>
                  <a:cubicBezTo>
                    <a:pt x="505" y="650"/>
                    <a:pt x="505" y="650"/>
                    <a:pt x="505" y="650"/>
                  </a:cubicBezTo>
                  <a:cubicBezTo>
                    <a:pt x="505" y="650"/>
                    <a:pt x="505" y="650"/>
                    <a:pt x="505" y="650"/>
                  </a:cubicBezTo>
                  <a:cubicBezTo>
                    <a:pt x="505" y="650"/>
                    <a:pt x="505" y="650"/>
                    <a:pt x="505" y="650"/>
                  </a:cubicBezTo>
                  <a:close/>
                  <a:moveTo>
                    <a:pt x="517" y="663"/>
                  </a:moveTo>
                  <a:cubicBezTo>
                    <a:pt x="518" y="663"/>
                    <a:pt x="518" y="663"/>
                    <a:pt x="518" y="663"/>
                  </a:cubicBezTo>
                  <a:cubicBezTo>
                    <a:pt x="518" y="663"/>
                    <a:pt x="518" y="663"/>
                    <a:pt x="517" y="663"/>
                  </a:cubicBezTo>
                  <a:close/>
                  <a:moveTo>
                    <a:pt x="625" y="745"/>
                  </a:moveTo>
                  <a:cubicBezTo>
                    <a:pt x="625" y="745"/>
                    <a:pt x="625" y="745"/>
                    <a:pt x="624" y="746"/>
                  </a:cubicBezTo>
                  <a:cubicBezTo>
                    <a:pt x="624" y="746"/>
                    <a:pt x="624" y="746"/>
                    <a:pt x="624" y="746"/>
                  </a:cubicBezTo>
                  <a:cubicBezTo>
                    <a:pt x="624" y="746"/>
                    <a:pt x="625" y="745"/>
                    <a:pt x="625" y="745"/>
                  </a:cubicBezTo>
                  <a:close/>
                  <a:moveTo>
                    <a:pt x="505" y="628"/>
                  </a:moveTo>
                  <a:cubicBezTo>
                    <a:pt x="505" y="628"/>
                    <a:pt x="505" y="628"/>
                    <a:pt x="505" y="628"/>
                  </a:cubicBezTo>
                  <a:cubicBezTo>
                    <a:pt x="505" y="628"/>
                    <a:pt x="505" y="628"/>
                    <a:pt x="505" y="628"/>
                  </a:cubicBezTo>
                  <a:cubicBezTo>
                    <a:pt x="505" y="628"/>
                    <a:pt x="505" y="628"/>
                    <a:pt x="505" y="628"/>
                  </a:cubicBezTo>
                  <a:close/>
                  <a:moveTo>
                    <a:pt x="478" y="639"/>
                  </a:moveTo>
                  <a:cubicBezTo>
                    <a:pt x="478" y="639"/>
                    <a:pt x="478" y="639"/>
                    <a:pt x="478" y="639"/>
                  </a:cubicBezTo>
                  <a:cubicBezTo>
                    <a:pt x="478" y="639"/>
                    <a:pt x="478" y="639"/>
                    <a:pt x="478" y="639"/>
                  </a:cubicBezTo>
                  <a:cubicBezTo>
                    <a:pt x="478" y="639"/>
                    <a:pt x="478" y="639"/>
                    <a:pt x="478" y="639"/>
                  </a:cubicBezTo>
                  <a:close/>
                  <a:moveTo>
                    <a:pt x="474" y="640"/>
                  </a:moveTo>
                  <a:cubicBezTo>
                    <a:pt x="474" y="640"/>
                    <a:pt x="474" y="640"/>
                    <a:pt x="474" y="640"/>
                  </a:cubicBezTo>
                  <a:cubicBezTo>
                    <a:pt x="474" y="640"/>
                    <a:pt x="474" y="640"/>
                    <a:pt x="474" y="640"/>
                  </a:cubicBezTo>
                  <a:cubicBezTo>
                    <a:pt x="474" y="640"/>
                    <a:pt x="474" y="640"/>
                    <a:pt x="474" y="640"/>
                  </a:cubicBezTo>
                  <a:close/>
                  <a:moveTo>
                    <a:pt x="659" y="707"/>
                  </a:moveTo>
                  <a:cubicBezTo>
                    <a:pt x="659" y="707"/>
                    <a:pt x="659" y="707"/>
                    <a:pt x="659" y="707"/>
                  </a:cubicBezTo>
                  <a:cubicBezTo>
                    <a:pt x="659" y="707"/>
                    <a:pt x="659" y="707"/>
                    <a:pt x="658" y="707"/>
                  </a:cubicBezTo>
                  <a:cubicBezTo>
                    <a:pt x="659" y="707"/>
                    <a:pt x="659" y="707"/>
                    <a:pt x="659" y="707"/>
                  </a:cubicBezTo>
                  <a:close/>
                  <a:moveTo>
                    <a:pt x="604" y="742"/>
                  </a:moveTo>
                  <a:cubicBezTo>
                    <a:pt x="604" y="742"/>
                    <a:pt x="604" y="742"/>
                    <a:pt x="604" y="742"/>
                  </a:cubicBezTo>
                  <a:cubicBezTo>
                    <a:pt x="604" y="742"/>
                    <a:pt x="604" y="742"/>
                    <a:pt x="604" y="742"/>
                  </a:cubicBezTo>
                  <a:cubicBezTo>
                    <a:pt x="604" y="742"/>
                    <a:pt x="604" y="742"/>
                    <a:pt x="604" y="742"/>
                  </a:cubicBezTo>
                  <a:close/>
                  <a:moveTo>
                    <a:pt x="531" y="665"/>
                  </a:moveTo>
                  <a:cubicBezTo>
                    <a:pt x="531" y="665"/>
                    <a:pt x="531" y="666"/>
                    <a:pt x="531" y="666"/>
                  </a:cubicBezTo>
                  <a:cubicBezTo>
                    <a:pt x="530" y="666"/>
                    <a:pt x="530" y="666"/>
                    <a:pt x="529" y="665"/>
                  </a:cubicBezTo>
                  <a:cubicBezTo>
                    <a:pt x="530" y="665"/>
                    <a:pt x="530" y="665"/>
                    <a:pt x="531" y="665"/>
                  </a:cubicBezTo>
                  <a:close/>
                  <a:moveTo>
                    <a:pt x="507" y="618"/>
                  </a:moveTo>
                  <a:cubicBezTo>
                    <a:pt x="507" y="618"/>
                    <a:pt x="507" y="618"/>
                    <a:pt x="507" y="618"/>
                  </a:cubicBezTo>
                  <a:cubicBezTo>
                    <a:pt x="507" y="618"/>
                    <a:pt x="507" y="618"/>
                    <a:pt x="507" y="618"/>
                  </a:cubicBezTo>
                  <a:cubicBezTo>
                    <a:pt x="507" y="618"/>
                    <a:pt x="507" y="618"/>
                    <a:pt x="507" y="618"/>
                  </a:cubicBezTo>
                  <a:cubicBezTo>
                    <a:pt x="507" y="618"/>
                    <a:pt x="507" y="618"/>
                    <a:pt x="507" y="618"/>
                  </a:cubicBezTo>
                  <a:close/>
                  <a:moveTo>
                    <a:pt x="548" y="845"/>
                  </a:moveTo>
                  <a:cubicBezTo>
                    <a:pt x="548" y="845"/>
                    <a:pt x="548" y="845"/>
                    <a:pt x="548" y="845"/>
                  </a:cubicBezTo>
                  <a:cubicBezTo>
                    <a:pt x="548" y="845"/>
                    <a:pt x="548" y="845"/>
                    <a:pt x="548" y="845"/>
                  </a:cubicBezTo>
                  <a:cubicBezTo>
                    <a:pt x="548" y="845"/>
                    <a:pt x="548" y="845"/>
                    <a:pt x="548" y="845"/>
                  </a:cubicBezTo>
                  <a:close/>
                  <a:moveTo>
                    <a:pt x="650" y="753"/>
                  </a:moveTo>
                  <a:cubicBezTo>
                    <a:pt x="650" y="753"/>
                    <a:pt x="650" y="753"/>
                    <a:pt x="650" y="753"/>
                  </a:cubicBezTo>
                  <a:cubicBezTo>
                    <a:pt x="650" y="753"/>
                    <a:pt x="650" y="753"/>
                    <a:pt x="650" y="753"/>
                  </a:cubicBezTo>
                  <a:cubicBezTo>
                    <a:pt x="650" y="753"/>
                    <a:pt x="650" y="753"/>
                    <a:pt x="650" y="753"/>
                  </a:cubicBezTo>
                  <a:close/>
                  <a:moveTo>
                    <a:pt x="596" y="687"/>
                  </a:moveTo>
                  <a:cubicBezTo>
                    <a:pt x="596" y="687"/>
                    <a:pt x="596" y="687"/>
                    <a:pt x="596" y="687"/>
                  </a:cubicBezTo>
                  <a:cubicBezTo>
                    <a:pt x="596" y="687"/>
                    <a:pt x="596" y="687"/>
                    <a:pt x="596" y="687"/>
                  </a:cubicBezTo>
                  <a:cubicBezTo>
                    <a:pt x="596" y="687"/>
                    <a:pt x="596" y="687"/>
                    <a:pt x="596" y="687"/>
                  </a:cubicBezTo>
                  <a:cubicBezTo>
                    <a:pt x="596" y="687"/>
                    <a:pt x="596" y="687"/>
                    <a:pt x="596" y="687"/>
                  </a:cubicBezTo>
                  <a:close/>
                  <a:moveTo>
                    <a:pt x="433" y="673"/>
                  </a:moveTo>
                  <a:cubicBezTo>
                    <a:pt x="433" y="673"/>
                    <a:pt x="433" y="673"/>
                    <a:pt x="433" y="673"/>
                  </a:cubicBezTo>
                  <a:cubicBezTo>
                    <a:pt x="433" y="673"/>
                    <a:pt x="433" y="673"/>
                    <a:pt x="433" y="673"/>
                  </a:cubicBezTo>
                  <a:cubicBezTo>
                    <a:pt x="433" y="673"/>
                    <a:pt x="433" y="673"/>
                    <a:pt x="433" y="673"/>
                  </a:cubicBezTo>
                  <a:cubicBezTo>
                    <a:pt x="433" y="673"/>
                    <a:pt x="433" y="673"/>
                    <a:pt x="433" y="673"/>
                  </a:cubicBezTo>
                  <a:cubicBezTo>
                    <a:pt x="433" y="673"/>
                    <a:pt x="433" y="673"/>
                    <a:pt x="433" y="673"/>
                  </a:cubicBezTo>
                  <a:cubicBezTo>
                    <a:pt x="433" y="673"/>
                    <a:pt x="433" y="673"/>
                    <a:pt x="433" y="673"/>
                  </a:cubicBezTo>
                  <a:close/>
                  <a:moveTo>
                    <a:pt x="438" y="720"/>
                  </a:moveTo>
                  <a:cubicBezTo>
                    <a:pt x="438" y="720"/>
                    <a:pt x="438" y="720"/>
                    <a:pt x="438" y="720"/>
                  </a:cubicBezTo>
                  <a:cubicBezTo>
                    <a:pt x="438" y="720"/>
                    <a:pt x="438" y="720"/>
                    <a:pt x="438" y="720"/>
                  </a:cubicBezTo>
                  <a:cubicBezTo>
                    <a:pt x="438" y="720"/>
                    <a:pt x="438" y="720"/>
                    <a:pt x="438" y="720"/>
                  </a:cubicBezTo>
                  <a:close/>
                  <a:moveTo>
                    <a:pt x="484" y="875"/>
                  </a:moveTo>
                  <a:cubicBezTo>
                    <a:pt x="484" y="875"/>
                    <a:pt x="484" y="875"/>
                    <a:pt x="484" y="875"/>
                  </a:cubicBezTo>
                  <a:cubicBezTo>
                    <a:pt x="484" y="875"/>
                    <a:pt x="484" y="875"/>
                    <a:pt x="484" y="875"/>
                  </a:cubicBezTo>
                  <a:cubicBezTo>
                    <a:pt x="484" y="875"/>
                    <a:pt x="484" y="875"/>
                    <a:pt x="484" y="875"/>
                  </a:cubicBezTo>
                  <a:close/>
                  <a:moveTo>
                    <a:pt x="530" y="869"/>
                  </a:moveTo>
                  <a:cubicBezTo>
                    <a:pt x="529" y="869"/>
                    <a:pt x="529" y="869"/>
                    <a:pt x="529" y="869"/>
                  </a:cubicBezTo>
                  <a:cubicBezTo>
                    <a:pt x="529" y="869"/>
                    <a:pt x="529" y="869"/>
                    <a:pt x="530" y="869"/>
                  </a:cubicBezTo>
                  <a:close/>
                  <a:moveTo>
                    <a:pt x="606" y="823"/>
                  </a:moveTo>
                  <a:cubicBezTo>
                    <a:pt x="606" y="823"/>
                    <a:pt x="606" y="823"/>
                    <a:pt x="606" y="823"/>
                  </a:cubicBezTo>
                  <a:cubicBezTo>
                    <a:pt x="606" y="823"/>
                    <a:pt x="606" y="823"/>
                    <a:pt x="606" y="823"/>
                  </a:cubicBezTo>
                  <a:cubicBezTo>
                    <a:pt x="606" y="823"/>
                    <a:pt x="606" y="823"/>
                    <a:pt x="606" y="823"/>
                  </a:cubicBezTo>
                  <a:cubicBezTo>
                    <a:pt x="606" y="823"/>
                    <a:pt x="606" y="823"/>
                    <a:pt x="606" y="823"/>
                  </a:cubicBezTo>
                  <a:close/>
                  <a:moveTo>
                    <a:pt x="658" y="766"/>
                  </a:moveTo>
                  <a:cubicBezTo>
                    <a:pt x="658" y="766"/>
                    <a:pt x="658" y="766"/>
                    <a:pt x="658" y="766"/>
                  </a:cubicBezTo>
                  <a:cubicBezTo>
                    <a:pt x="658" y="766"/>
                    <a:pt x="658" y="766"/>
                    <a:pt x="658" y="766"/>
                  </a:cubicBezTo>
                  <a:cubicBezTo>
                    <a:pt x="658" y="766"/>
                    <a:pt x="658" y="766"/>
                    <a:pt x="658" y="765"/>
                  </a:cubicBezTo>
                  <a:cubicBezTo>
                    <a:pt x="658" y="765"/>
                    <a:pt x="658" y="766"/>
                    <a:pt x="658" y="766"/>
                  </a:cubicBezTo>
                  <a:cubicBezTo>
                    <a:pt x="658" y="766"/>
                    <a:pt x="658" y="766"/>
                    <a:pt x="658" y="766"/>
                  </a:cubicBezTo>
                  <a:cubicBezTo>
                    <a:pt x="658" y="766"/>
                    <a:pt x="658" y="766"/>
                    <a:pt x="658" y="766"/>
                  </a:cubicBezTo>
                  <a:close/>
                  <a:moveTo>
                    <a:pt x="438" y="720"/>
                  </a:moveTo>
                  <a:cubicBezTo>
                    <a:pt x="438" y="720"/>
                    <a:pt x="438" y="720"/>
                    <a:pt x="439" y="720"/>
                  </a:cubicBezTo>
                  <a:cubicBezTo>
                    <a:pt x="439" y="720"/>
                    <a:pt x="439" y="720"/>
                    <a:pt x="439" y="720"/>
                  </a:cubicBezTo>
                  <a:cubicBezTo>
                    <a:pt x="439" y="720"/>
                    <a:pt x="439" y="720"/>
                    <a:pt x="439" y="720"/>
                  </a:cubicBezTo>
                  <a:cubicBezTo>
                    <a:pt x="439" y="720"/>
                    <a:pt x="439" y="720"/>
                    <a:pt x="439" y="720"/>
                  </a:cubicBezTo>
                  <a:cubicBezTo>
                    <a:pt x="439" y="720"/>
                    <a:pt x="438" y="720"/>
                    <a:pt x="438" y="720"/>
                  </a:cubicBezTo>
                  <a:close/>
                  <a:moveTo>
                    <a:pt x="517" y="937"/>
                  </a:moveTo>
                  <a:cubicBezTo>
                    <a:pt x="517" y="937"/>
                    <a:pt x="517" y="937"/>
                    <a:pt x="517" y="937"/>
                  </a:cubicBezTo>
                  <a:cubicBezTo>
                    <a:pt x="517" y="937"/>
                    <a:pt x="517" y="937"/>
                    <a:pt x="517" y="937"/>
                  </a:cubicBezTo>
                  <a:close/>
                  <a:moveTo>
                    <a:pt x="607" y="832"/>
                  </a:moveTo>
                  <a:cubicBezTo>
                    <a:pt x="607" y="832"/>
                    <a:pt x="607" y="832"/>
                    <a:pt x="607" y="832"/>
                  </a:cubicBezTo>
                  <a:cubicBezTo>
                    <a:pt x="607" y="832"/>
                    <a:pt x="607" y="832"/>
                    <a:pt x="607" y="8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12">
              <a:extLst>
                <a:ext uri="{FF2B5EF4-FFF2-40B4-BE49-F238E27FC236}">
                  <a16:creationId xmlns:a16="http://schemas.microsoft.com/office/drawing/2014/main" id="{AB04C0F6-F9B1-436E-BA5E-D983E3D527FD}"/>
                </a:ext>
              </a:extLst>
            </p:cNvPr>
            <p:cNvSpPr>
              <a:spLocks/>
            </p:cNvSpPr>
            <p:nvPr/>
          </p:nvSpPr>
          <p:spPr bwMode="auto">
            <a:xfrm>
              <a:off x="7961313" y="5918200"/>
              <a:ext cx="241300" cy="433388"/>
            </a:xfrm>
            <a:custGeom>
              <a:avLst/>
              <a:gdLst>
                <a:gd name="T0" fmla="*/ 41 w 47"/>
                <a:gd name="T1" fmla="*/ 0 h 84"/>
                <a:gd name="T2" fmla="*/ 39 w 47"/>
                <a:gd name="T3" fmla="*/ 3 h 84"/>
                <a:gd name="T4" fmla="*/ 28 w 47"/>
                <a:gd name="T5" fmla="*/ 18 h 84"/>
                <a:gd name="T6" fmla="*/ 15 w 47"/>
                <a:gd name="T7" fmla="*/ 24 h 84"/>
                <a:gd name="T8" fmla="*/ 11 w 47"/>
                <a:gd name="T9" fmla="*/ 26 h 84"/>
                <a:gd name="T10" fmla="*/ 10 w 47"/>
                <a:gd name="T11" fmla="*/ 43 h 84"/>
                <a:gd name="T12" fmla="*/ 6 w 47"/>
                <a:gd name="T13" fmla="*/ 53 h 84"/>
                <a:gd name="T14" fmla="*/ 4 w 47"/>
                <a:gd name="T15" fmla="*/ 56 h 84"/>
                <a:gd name="T16" fmla="*/ 2 w 47"/>
                <a:gd name="T17" fmla="*/ 65 h 84"/>
                <a:gd name="T18" fmla="*/ 3 w 47"/>
                <a:gd name="T19" fmla="*/ 75 h 84"/>
                <a:gd name="T20" fmla="*/ 12 w 47"/>
                <a:gd name="T21" fmla="*/ 83 h 84"/>
                <a:gd name="T22" fmla="*/ 23 w 47"/>
                <a:gd name="T23" fmla="*/ 80 h 84"/>
                <a:gd name="T24" fmla="*/ 27 w 47"/>
                <a:gd name="T25" fmla="*/ 73 h 84"/>
                <a:gd name="T26" fmla="*/ 37 w 47"/>
                <a:gd name="T27" fmla="*/ 47 h 84"/>
                <a:gd name="T28" fmla="*/ 47 w 47"/>
                <a:gd name="T29" fmla="*/ 21 h 84"/>
                <a:gd name="T30" fmla="*/ 44 w 47"/>
                <a:gd name="T31" fmla="*/ 3 h 84"/>
                <a:gd name="T32" fmla="*/ 41 w 47"/>
                <a:gd name="T3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7" h="84">
                  <a:moveTo>
                    <a:pt x="41" y="0"/>
                  </a:moveTo>
                  <a:cubicBezTo>
                    <a:pt x="39" y="1"/>
                    <a:pt x="39" y="2"/>
                    <a:pt x="39" y="3"/>
                  </a:cubicBezTo>
                  <a:cubicBezTo>
                    <a:pt x="36" y="9"/>
                    <a:pt x="32" y="13"/>
                    <a:pt x="28" y="18"/>
                  </a:cubicBezTo>
                  <a:cubicBezTo>
                    <a:pt x="24" y="21"/>
                    <a:pt x="20" y="22"/>
                    <a:pt x="15" y="24"/>
                  </a:cubicBezTo>
                  <a:cubicBezTo>
                    <a:pt x="14" y="24"/>
                    <a:pt x="12" y="25"/>
                    <a:pt x="11" y="26"/>
                  </a:cubicBezTo>
                  <a:cubicBezTo>
                    <a:pt x="8" y="32"/>
                    <a:pt x="6" y="37"/>
                    <a:pt x="10" y="43"/>
                  </a:cubicBezTo>
                  <a:cubicBezTo>
                    <a:pt x="11" y="47"/>
                    <a:pt x="7" y="50"/>
                    <a:pt x="6" y="53"/>
                  </a:cubicBezTo>
                  <a:cubicBezTo>
                    <a:pt x="5" y="54"/>
                    <a:pt x="4" y="55"/>
                    <a:pt x="4" y="56"/>
                  </a:cubicBezTo>
                  <a:cubicBezTo>
                    <a:pt x="2" y="59"/>
                    <a:pt x="0" y="62"/>
                    <a:pt x="2" y="65"/>
                  </a:cubicBezTo>
                  <a:cubicBezTo>
                    <a:pt x="3" y="68"/>
                    <a:pt x="3" y="72"/>
                    <a:pt x="3" y="75"/>
                  </a:cubicBezTo>
                  <a:cubicBezTo>
                    <a:pt x="3" y="79"/>
                    <a:pt x="8" y="84"/>
                    <a:pt x="12" y="83"/>
                  </a:cubicBezTo>
                  <a:cubicBezTo>
                    <a:pt x="16" y="83"/>
                    <a:pt x="20" y="82"/>
                    <a:pt x="23" y="80"/>
                  </a:cubicBezTo>
                  <a:cubicBezTo>
                    <a:pt x="25" y="79"/>
                    <a:pt x="26" y="76"/>
                    <a:pt x="27" y="73"/>
                  </a:cubicBezTo>
                  <a:cubicBezTo>
                    <a:pt x="31" y="64"/>
                    <a:pt x="33" y="55"/>
                    <a:pt x="37" y="47"/>
                  </a:cubicBezTo>
                  <a:cubicBezTo>
                    <a:pt x="41" y="39"/>
                    <a:pt x="40" y="29"/>
                    <a:pt x="47" y="21"/>
                  </a:cubicBezTo>
                  <a:cubicBezTo>
                    <a:pt x="47" y="15"/>
                    <a:pt x="47" y="9"/>
                    <a:pt x="44" y="3"/>
                  </a:cubicBezTo>
                  <a:cubicBezTo>
                    <a:pt x="43" y="2"/>
                    <a:pt x="42" y="0"/>
                    <a:pt x="4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13">
              <a:extLst>
                <a:ext uri="{FF2B5EF4-FFF2-40B4-BE49-F238E27FC236}">
                  <a16:creationId xmlns:a16="http://schemas.microsoft.com/office/drawing/2014/main" id="{46FF946C-BBD5-445D-9D72-56983434BE4C}"/>
                </a:ext>
              </a:extLst>
            </p:cNvPr>
            <p:cNvSpPr>
              <a:spLocks/>
            </p:cNvSpPr>
            <p:nvPr/>
          </p:nvSpPr>
          <p:spPr bwMode="auto">
            <a:xfrm>
              <a:off x="6489700" y="3481388"/>
              <a:ext cx="230187" cy="376238"/>
            </a:xfrm>
            <a:custGeom>
              <a:avLst/>
              <a:gdLst>
                <a:gd name="T0" fmla="*/ 1 w 45"/>
                <a:gd name="T1" fmla="*/ 12 h 73"/>
                <a:gd name="T2" fmla="*/ 3 w 45"/>
                <a:gd name="T3" fmla="*/ 20 h 73"/>
                <a:gd name="T4" fmla="*/ 3 w 45"/>
                <a:gd name="T5" fmla="*/ 23 h 73"/>
                <a:gd name="T6" fmla="*/ 2 w 45"/>
                <a:gd name="T7" fmla="*/ 25 h 73"/>
                <a:gd name="T8" fmla="*/ 5 w 45"/>
                <a:gd name="T9" fmla="*/ 28 h 73"/>
                <a:gd name="T10" fmla="*/ 7 w 45"/>
                <a:gd name="T11" fmla="*/ 30 h 73"/>
                <a:gd name="T12" fmla="*/ 9 w 45"/>
                <a:gd name="T13" fmla="*/ 33 h 73"/>
                <a:gd name="T14" fmla="*/ 16 w 45"/>
                <a:gd name="T15" fmla="*/ 38 h 73"/>
                <a:gd name="T16" fmla="*/ 13 w 45"/>
                <a:gd name="T17" fmla="*/ 45 h 73"/>
                <a:gd name="T18" fmla="*/ 11 w 45"/>
                <a:gd name="T19" fmla="*/ 48 h 73"/>
                <a:gd name="T20" fmla="*/ 8 w 45"/>
                <a:gd name="T21" fmla="*/ 57 h 73"/>
                <a:gd name="T22" fmla="*/ 7 w 45"/>
                <a:gd name="T23" fmla="*/ 59 h 73"/>
                <a:gd name="T24" fmla="*/ 12 w 45"/>
                <a:gd name="T25" fmla="*/ 60 h 73"/>
                <a:gd name="T26" fmla="*/ 16 w 45"/>
                <a:gd name="T27" fmla="*/ 62 h 73"/>
                <a:gd name="T28" fmla="*/ 5 w 45"/>
                <a:gd name="T29" fmla="*/ 72 h 73"/>
                <a:gd name="T30" fmla="*/ 8 w 45"/>
                <a:gd name="T31" fmla="*/ 72 h 73"/>
                <a:gd name="T32" fmla="*/ 19 w 45"/>
                <a:gd name="T33" fmla="*/ 69 h 73"/>
                <a:gd name="T34" fmla="*/ 35 w 45"/>
                <a:gd name="T35" fmla="*/ 67 h 73"/>
                <a:gd name="T36" fmla="*/ 41 w 45"/>
                <a:gd name="T37" fmla="*/ 64 h 73"/>
                <a:gd name="T38" fmla="*/ 42 w 45"/>
                <a:gd name="T39" fmla="*/ 62 h 73"/>
                <a:gd name="T40" fmla="*/ 42 w 45"/>
                <a:gd name="T41" fmla="*/ 55 h 73"/>
                <a:gd name="T42" fmla="*/ 39 w 45"/>
                <a:gd name="T43" fmla="*/ 48 h 73"/>
                <a:gd name="T44" fmla="*/ 35 w 45"/>
                <a:gd name="T45" fmla="*/ 45 h 73"/>
                <a:gd name="T46" fmla="*/ 27 w 45"/>
                <a:gd name="T47" fmla="*/ 34 h 73"/>
                <a:gd name="T48" fmla="*/ 26 w 45"/>
                <a:gd name="T49" fmla="*/ 30 h 73"/>
                <a:gd name="T50" fmla="*/ 24 w 45"/>
                <a:gd name="T51" fmla="*/ 27 h 73"/>
                <a:gd name="T52" fmla="*/ 19 w 45"/>
                <a:gd name="T53" fmla="*/ 21 h 73"/>
                <a:gd name="T54" fmla="*/ 22 w 45"/>
                <a:gd name="T55" fmla="*/ 14 h 73"/>
                <a:gd name="T56" fmla="*/ 22 w 45"/>
                <a:gd name="T57" fmla="*/ 13 h 73"/>
                <a:gd name="T58" fmla="*/ 19 w 45"/>
                <a:gd name="T59" fmla="*/ 9 h 73"/>
                <a:gd name="T60" fmla="*/ 14 w 45"/>
                <a:gd name="T61" fmla="*/ 8 h 73"/>
                <a:gd name="T62" fmla="*/ 16 w 45"/>
                <a:gd name="T63" fmla="*/ 4 h 73"/>
                <a:gd name="T64" fmla="*/ 15 w 45"/>
                <a:gd name="T65" fmla="*/ 1 h 73"/>
                <a:gd name="T66" fmla="*/ 6 w 45"/>
                <a:gd name="T67" fmla="*/ 5 h 73"/>
                <a:gd name="T68" fmla="*/ 1 w 45"/>
                <a:gd name="T69" fmla="*/ 10 h 73"/>
                <a:gd name="T70" fmla="*/ 1 w 45"/>
                <a:gd name="T71" fmla="*/ 1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 h="73">
                  <a:moveTo>
                    <a:pt x="1" y="12"/>
                  </a:moveTo>
                  <a:cubicBezTo>
                    <a:pt x="3" y="14"/>
                    <a:pt x="1" y="18"/>
                    <a:pt x="3" y="20"/>
                  </a:cubicBezTo>
                  <a:cubicBezTo>
                    <a:pt x="4" y="21"/>
                    <a:pt x="3" y="22"/>
                    <a:pt x="3" y="23"/>
                  </a:cubicBezTo>
                  <a:cubicBezTo>
                    <a:pt x="3" y="24"/>
                    <a:pt x="0" y="24"/>
                    <a:pt x="2" y="25"/>
                  </a:cubicBezTo>
                  <a:cubicBezTo>
                    <a:pt x="4" y="26"/>
                    <a:pt x="4" y="28"/>
                    <a:pt x="5" y="28"/>
                  </a:cubicBezTo>
                  <a:cubicBezTo>
                    <a:pt x="8" y="27"/>
                    <a:pt x="8" y="28"/>
                    <a:pt x="7" y="30"/>
                  </a:cubicBezTo>
                  <a:cubicBezTo>
                    <a:pt x="7" y="32"/>
                    <a:pt x="7" y="34"/>
                    <a:pt x="9" y="33"/>
                  </a:cubicBezTo>
                  <a:cubicBezTo>
                    <a:pt x="14" y="33"/>
                    <a:pt x="14" y="36"/>
                    <a:pt x="16" y="38"/>
                  </a:cubicBezTo>
                  <a:cubicBezTo>
                    <a:pt x="18" y="42"/>
                    <a:pt x="17" y="44"/>
                    <a:pt x="13" y="45"/>
                  </a:cubicBezTo>
                  <a:cubicBezTo>
                    <a:pt x="11" y="45"/>
                    <a:pt x="10" y="46"/>
                    <a:pt x="11" y="48"/>
                  </a:cubicBezTo>
                  <a:cubicBezTo>
                    <a:pt x="12" y="52"/>
                    <a:pt x="11" y="54"/>
                    <a:pt x="8" y="57"/>
                  </a:cubicBezTo>
                  <a:cubicBezTo>
                    <a:pt x="7" y="57"/>
                    <a:pt x="7" y="58"/>
                    <a:pt x="7" y="59"/>
                  </a:cubicBezTo>
                  <a:cubicBezTo>
                    <a:pt x="9" y="59"/>
                    <a:pt x="10" y="60"/>
                    <a:pt x="12" y="60"/>
                  </a:cubicBezTo>
                  <a:cubicBezTo>
                    <a:pt x="13" y="61"/>
                    <a:pt x="15" y="61"/>
                    <a:pt x="16" y="62"/>
                  </a:cubicBezTo>
                  <a:cubicBezTo>
                    <a:pt x="11" y="64"/>
                    <a:pt x="9" y="65"/>
                    <a:pt x="5" y="72"/>
                  </a:cubicBezTo>
                  <a:cubicBezTo>
                    <a:pt x="6" y="73"/>
                    <a:pt x="7" y="72"/>
                    <a:pt x="8" y="72"/>
                  </a:cubicBezTo>
                  <a:cubicBezTo>
                    <a:pt x="12" y="71"/>
                    <a:pt x="15" y="69"/>
                    <a:pt x="19" y="69"/>
                  </a:cubicBezTo>
                  <a:cubicBezTo>
                    <a:pt x="24" y="68"/>
                    <a:pt x="29" y="66"/>
                    <a:pt x="35" y="67"/>
                  </a:cubicBezTo>
                  <a:cubicBezTo>
                    <a:pt x="37" y="67"/>
                    <a:pt x="39" y="65"/>
                    <a:pt x="41" y="64"/>
                  </a:cubicBezTo>
                  <a:cubicBezTo>
                    <a:pt x="41" y="64"/>
                    <a:pt x="42" y="63"/>
                    <a:pt x="42" y="62"/>
                  </a:cubicBezTo>
                  <a:cubicBezTo>
                    <a:pt x="39" y="59"/>
                    <a:pt x="41" y="57"/>
                    <a:pt x="42" y="55"/>
                  </a:cubicBezTo>
                  <a:cubicBezTo>
                    <a:pt x="45" y="51"/>
                    <a:pt x="44" y="48"/>
                    <a:pt x="39" y="48"/>
                  </a:cubicBezTo>
                  <a:cubicBezTo>
                    <a:pt x="37" y="47"/>
                    <a:pt x="36" y="47"/>
                    <a:pt x="35" y="45"/>
                  </a:cubicBezTo>
                  <a:cubicBezTo>
                    <a:pt x="33" y="41"/>
                    <a:pt x="32" y="36"/>
                    <a:pt x="27" y="34"/>
                  </a:cubicBezTo>
                  <a:cubicBezTo>
                    <a:pt x="26" y="33"/>
                    <a:pt x="26" y="31"/>
                    <a:pt x="26" y="30"/>
                  </a:cubicBezTo>
                  <a:cubicBezTo>
                    <a:pt x="25" y="29"/>
                    <a:pt x="25" y="28"/>
                    <a:pt x="24" y="27"/>
                  </a:cubicBezTo>
                  <a:cubicBezTo>
                    <a:pt x="23" y="25"/>
                    <a:pt x="19" y="24"/>
                    <a:pt x="19" y="21"/>
                  </a:cubicBezTo>
                  <a:cubicBezTo>
                    <a:pt x="19" y="19"/>
                    <a:pt x="21" y="16"/>
                    <a:pt x="22" y="14"/>
                  </a:cubicBezTo>
                  <a:cubicBezTo>
                    <a:pt x="22" y="13"/>
                    <a:pt x="22" y="13"/>
                    <a:pt x="22" y="13"/>
                  </a:cubicBezTo>
                  <a:cubicBezTo>
                    <a:pt x="23" y="10"/>
                    <a:pt x="23" y="9"/>
                    <a:pt x="19" y="9"/>
                  </a:cubicBezTo>
                  <a:cubicBezTo>
                    <a:pt x="17" y="9"/>
                    <a:pt x="15" y="10"/>
                    <a:pt x="14" y="8"/>
                  </a:cubicBezTo>
                  <a:cubicBezTo>
                    <a:pt x="15" y="6"/>
                    <a:pt x="15" y="5"/>
                    <a:pt x="16" y="4"/>
                  </a:cubicBezTo>
                  <a:cubicBezTo>
                    <a:pt x="16" y="3"/>
                    <a:pt x="16" y="2"/>
                    <a:pt x="15" y="1"/>
                  </a:cubicBezTo>
                  <a:cubicBezTo>
                    <a:pt x="11" y="0"/>
                    <a:pt x="8" y="2"/>
                    <a:pt x="6" y="5"/>
                  </a:cubicBezTo>
                  <a:cubicBezTo>
                    <a:pt x="5" y="7"/>
                    <a:pt x="4" y="10"/>
                    <a:pt x="1" y="10"/>
                  </a:cubicBezTo>
                  <a:cubicBezTo>
                    <a:pt x="1" y="10"/>
                    <a:pt x="0" y="12"/>
                    <a:pt x="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14">
              <a:extLst>
                <a:ext uri="{FF2B5EF4-FFF2-40B4-BE49-F238E27FC236}">
                  <a16:creationId xmlns:a16="http://schemas.microsoft.com/office/drawing/2014/main" id="{EBD0EBE1-A27E-4B88-A8A1-861A8F85CB36}"/>
                </a:ext>
              </a:extLst>
            </p:cNvPr>
            <p:cNvSpPr>
              <a:spLocks/>
            </p:cNvSpPr>
            <p:nvPr/>
          </p:nvSpPr>
          <p:spPr bwMode="auto">
            <a:xfrm>
              <a:off x="4610100" y="2105025"/>
              <a:ext cx="309562" cy="288925"/>
            </a:xfrm>
            <a:custGeom>
              <a:avLst/>
              <a:gdLst>
                <a:gd name="T0" fmla="*/ 21 w 60"/>
                <a:gd name="T1" fmla="*/ 50 h 56"/>
                <a:gd name="T2" fmla="*/ 38 w 60"/>
                <a:gd name="T3" fmla="*/ 53 h 56"/>
                <a:gd name="T4" fmla="*/ 49 w 60"/>
                <a:gd name="T5" fmla="*/ 55 h 56"/>
                <a:gd name="T6" fmla="*/ 59 w 60"/>
                <a:gd name="T7" fmla="*/ 43 h 56"/>
                <a:gd name="T8" fmla="*/ 53 w 60"/>
                <a:gd name="T9" fmla="*/ 35 h 56"/>
                <a:gd name="T10" fmla="*/ 33 w 60"/>
                <a:gd name="T11" fmla="*/ 35 h 56"/>
                <a:gd name="T12" fmla="*/ 30 w 60"/>
                <a:gd name="T13" fmla="*/ 35 h 56"/>
                <a:gd name="T14" fmla="*/ 20 w 60"/>
                <a:gd name="T15" fmla="*/ 26 h 56"/>
                <a:gd name="T16" fmla="*/ 22 w 60"/>
                <a:gd name="T17" fmla="*/ 22 h 56"/>
                <a:gd name="T18" fmla="*/ 24 w 60"/>
                <a:gd name="T19" fmla="*/ 18 h 56"/>
                <a:gd name="T20" fmla="*/ 23 w 60"/>
                <a:gd name="T21" fmla="*/ 16 h 56"/>
                <a:gd name="T22" fmla="*/ 19 w 60"/>
                <a:gd name="T23" fmla="*/ 12 h 56"/>
                <a:gd name="T24" fmla="*/ 14 w 60"/>
                <a:gd name="T25" fmla="*/ 8 h 56"/>
                <a:gd name="T26" fmla="*/ 6 w 60"/>
                <a:gd name="T27" fmla="*/ 1 h 56"/>
                <a:gd name="T28" fmla="*/ 1 w 60"/>
                <a:gd name="T29" fmla="*/ 3 h 56"/>
                <a:gd name="T30" fmla="*/ 2 w 60"/>
                <a:gd name="T31" fmla="*/ 13 h 56"/>
                <a:gd name="T32" fmla="*/ 6 w 60"/>
                <a:gd name="T33" fmla="*/ 16 h 56"/>
                <a:gd name="T34" fmla="*/ 9 w 60"/>
                <a:gd name="T35" fmla="*/ 27 h 56"/>
                <a:gd name="T36" fmla="*/ 5 w 60"/>
                <a:gd name="T37" fmla="*/ 32 h 56"/>
                <a:gd name="T38" fmla="*/ 4 w 60"/>
                <a:gd name="T39" fmla="*/ 42 h 56"/>
                <a:gd name="T40" fmla="*/ 15 w 60"/>
                <a:gd name="T41" fmla="*/ 45 h 56"/>
                <a:gd name="T42" fmla="*/ 21 w 60"/>
                <a:gd name="T43" fmla="*/ 5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 h="56">
                  <a:moveTo>
                    <a:pt x="21" y="50"/>
                  </a:moveTo>
                  <a:cubicBezTo>
                    <a:pt x="26" y="51"/>
                    <a:pt x="32" y="52"/>
                    <a:pt x="38" y="53"/>
                  </a:cubicBezTo>
                  <a:cubicBezTo>
                    <a:pt x="42" y="55"/>
                    <a:pt x="45" y="56"/>
                    <a:pt x="49" y="55"/>
                  </a:cubicBezTo>
                  <a:cubicBezTo>
                    <a:pt x="55" y="54"/>
                    <a:pt x="60" y="48"/>
                    <a:pt x="59" y="43"/>
                  </a:cubicBezTo>
                  <a:cubicBezTo>
                    <a:pt x="59" y="41"/>
                    <a:pt x="54" y="35"/>
                    <a:pt x="53" y="35"/>
                  </a:cubicBezTo>
                  <a:cubicBezTo>
                    <a:pt x="46" y="34"/>
                    <a:pt x="39" y="33"/>
                    <a:pt x="33" y="35"/>
                  </a:cubicBezTo>
                  <a:cubicBezTo>
                    <a:pt x="32" y="35"/>
                    <a:pt x="31" y="35"/>
                    <a:pt x="30" y="35"/>
                  </a:cubicBezTo>
                  <a:cubicBezTo>
                    <a:pt x="27" y="31"/>
                    <a:pt x="22" y="31"/>
                    <a:pt x="20" y="26"/>
                  </a:cubicBezTo>
                  <a:cubicBezTo>
                    <a:pt x="19" y="23"/>
                    <a:pt x="19" y="22"/>
                    <a:pt x="22" y="22"/>
                  </a:cubicBezTo>
                  <a:cubicBezTo>
                    <a:pt x="25" y="21"/>
                    <a:pt x="25" y="21"/>
                    <a:pt x="24" y="18"/>
                  </a:cubicBezTo>
                  <a:cubicBezTo>
                    <a:pt x="23" y="17"/>
                    <a:pt x="23" y="16"/>
                    <a:pt x="23" y="16"/>
                  </a:cubicBezTo>
                  <a:cubicBezTo>
                    <a:pt x="23" y="13"/>
                    <a:pt x="21" y="11"/>
                    <a:pt x="19" y="12"/>
                  </a:cubicBezTo>
                  <a:cubicBezTo>
                    <a:pt x="16" y="12"/>
                    <a:pt x="15" y="11"/>
                    <a:pt x="14" y="8"/>
                  </a:cubicBezTo>
                  <a:cubicBezTo>
                    <a:pt x="13" y="4"/>
                    <a:pt x="9" y="3"/>
                    <a:pt x="6" y="1"/>
                  </a:cubicBezTo>
                  <a:cubicBezTo>
                    <a:pt x="4" y="0"/>
                    <a:pt x="1" y="1"/>
                    <a:pt x="1" y="3"/>
                  </a:cubicBezTo>
                  <a:cubicBezTo>
                    <a:pt x="0" y="6"/>
                    <a:pt x="1" y="9"/>
                    <a:pt x="2" y="13"/>
                  </a:cubicBezTo>
                  <a:cubicBezTo>
                    <a:pt x="2" y="15"/>
                    <a:pt x="4" y="15"/>
                    <a:pt x="6" y="16"/>
                  </a:cubicBezTo>
                  <a:cubicBezTo>
                    <a:pt x="11" y="18"/>
                    <a:pt x="13" y="23"/>
                    <a:pt x="9" y="27"/>
                  </a:cubicBezTo>
                  <a:cubicBezTo>
                    <a:pt x="7" y="29"/>
                    <a:pt x="6" y="30"/>
                    <a:pt x="5" y="32"/>
                  </a:cubicBezTo>
                  <a:cubicBezTo>
                    <a:pt x="3" y="35"/>
                    <a:pt x="2" y="39"/>
                    <a:pt x="4" y="42"/>
                  </a:cubicBezTo>
                  <a:cubicBezTo>
                    <a:pt x="7" y="44"/>
                    <a:pt x="10" y="47"/>
                    <a:pt x="15" y="45"/>
                  </a:cubicBezTo>
                  <a:cubicBezTo>
                    <a:pt x="15" y="49"/>
                    <a:pt x="17" y="50"/>
                    <a:pt x="21"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15">
              <a:extLst>
                <a:ext uri="{FF2B5EF4-FFF2-40B4-BE49-F238E27FC236}">
                  <a16:creationId xmlns:a16="http://schemas.microsoft.com/office/drawing/2014/main" id="{49274E66-6AC5-41B9-B5ED-8966CF0D8A46}"/>
                </a:ext>
              </a:extLst>
            </p:cNvPr>
            <p:cNvSpPr>
              <a:spLocks/>
            </p:cNvSpPr>
            <p:nvPr/>
          </p:nvSpPr>
          <p:spPr bwMode="auto">
            <a:xfrm>
              <a:off x="6854825" y="2141538"/>
              <a:ext cx="303212" cy="298450"/>
            </a:xfrm>
            <a:custGeom>
              <a:avLst/>
              <a:gdLst>
                <a:gd name="T0" fmla="*/ 7 w 59"/>
                <a:gd name="T1" fmla="*/ 24 h 58"/>
                <a:gd name="T2" fmla="*/ 15 w 59"/>
                <a:gd name="T3" fmla="*/ 34 h 58"/>
                <a:gd name="T4" fmla="*/ 19 w 59"/>
                <a:gd name="T5" fmla="*/ 39 h 58"/>
                <a:gd name="T6" fmla="*/ 19 w 59"/>
                <a:gd name="T7" fmla="*/ 47 h 58"/>
                <a:gd name="T8" fmla="*/ 27 w 59"/>
                <a:gd name="T9" fmla="*/ 57 h 58"/>
                <a:gd name="T10" fmla="*/ 30 w 59"/>
                <a:gd name="T11" fmla="*/ 58 h 58"/>
                <a:gd name="T12" fmla="*/ 31 w 59"/>
                <a:gd name="T13" fmla="*/ 56 h 58"/>
                <a:gd name="T14" fmla="*/ 35 w 59"/>
                <a:gd name="T15" fmla="*/ 38 h 58"/>
                <a:gd name="T16" fmla="*/ 37 w 59"/>
                <a:gd name="T17" fmla="*/ 27 h 58"/>
                <a:gd name="T18" fmla="*/ 41 w 59"/>
                <a:gd name="T19" fmla="*/ 23 h 58"/>
                <a:gd name="T20" fmla="*/ 42 w 59"/>
                <a:gd name="T21" fmla="*/ 27 h 58"/>
                <a:gd name="T22" fmla="*/ 43 w 59"/>
                <a:gd name="T23" fmla="*/ 30 h 58"/>
                <a:gd name="T24" fmla="*/ 45 w 59"/>
                <a:gd name="T25" fmla="*/ 40 h 58"/>
                <a:gd name="T26" fmla="*/ 48 w 59"/>
                <a:gd name="T27" fmla="*/ 42 h 58"/>
                <a:gd name="T28" fmla="*/ 51 w 59"/>
                <a:gd name="T29" fmla="*/ 43 h 58"/>
                <a:gd name="T30" fmla="*/ 56 w 59"/>
                <a:gd name="T31" fmla="*/ 42 h 58"/>
                <a:gd name="T32" fmla="*/ 58 w 59"/>
                <a:gd name="T33" fmla="*/ 38 h 58"/>
                <a:gd name="T34" fmla="*/ 56 w 59"/>
                <a:gd name="T35" fmla="*/ 34 h 58"/>
                <a:gd name="T36" fmla="*/ 54 w 59"/>
                <a:gd name="T37" fmla="*/ 32 h 58"/>
                <a:gd name="T38" fmla="*/ 49 w 59"/>
                <a:gd name="T39" fmla="*/ 28 h 58"/>
                <a:gd name="T40" fmla="*/ 46 w 59"/>
                <a:gd name="T41" fmla="*/ 22 h 58"/>
                <a:gd name="T42" fmla="*/ 43 w 59"/>
                <a:gd name="T43" fmla="*/ 19 h 58"/>
                <a:gd name="T44" fmla="*/ 37 w 59"/>
                <a:gd name="T45" fmla="*/ 14 h 58"/>
                <a:gd name="T46" fmla="*/ 33 w 59"/>
                <a:gd name="T47" fmla="*/ 10 h 58"/>
                <a:gd name="T48" fmla="*/ 24 w 59"/>
                <a:gd name="T49" fmla="*/ 1 h 58"/>
                <a:gd name="T50" fmla="*/ 20 w 59"/>
                <a:gd name="T51" fmla="*/ 2 h 58"/>
                <a:gd name="T52" fmla="*/ 19 w 59"/>
                <a:gd name="T53" fmla="*/ 6 h 58"/>
                <a:gd name="T54" fmla="*/ 15 w 59"/>
                <a:gd name="T55" fmla="*/ 5 h 58"/>
                <a:gd name="T56" fmla="*/ 6 w 59"/>
                <a:gd name="T57" fmla="*/ 5 h 58"/>
                <a:gd name="T58" fmla="*/ 2 w 59"/>
                <a:gd name="T59" fmla="*/ 13 h 58"/>
                <a:gd name="T60" fmla="*/ 7 w 59"/>
                <a:gd name="T61" fmla="*/ 2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9" h="58">
                  <a:moveTo>
                    <a:pt x="7" y="24"/>
                  </a:moveTo>
                  <a:cubicBezTo>
                    <a:pt x="10" y="28"/>
                    <a:pt x="13" y="30"/>
                    <a:pt x="15" y="34"/>
                  </a:cubicBezTo>
                  <a:cubicBezTo>
                    <a:pt x="15" y="37"/>
                    <a:pt x="16" y="39"/>
                    <a:pt x="19" y="39"/>
                  </a:cubicBezTo>
                  <a:cubicBezTo>
                    <a:pt x="16" y="43"/>
                    <a:pt x="16" y="43"/>
                    <a:pt x="19" y="47"/>
                  </a:cubicBezTo>
                  <a:cubicBezTo>
                    <a:pt x="22" y="50"/>
                    <a:pt x="26" y="52"/>
                    <a:pt x="27" y="57"/>
                  </a:cubicBezTo>
                  <a:cubicBezTo>
                    <a:pt x="28" y="57"/>
                    <a:pt x="29" y="58"/>
                    <a:pt x="30" y="58"/>
                  </a:cubicBezTo>
                  <a:cubicBezTo>
                    <a:pt x="31" y="57"/>
                    <a:pt x="31" y="57"/>
                    <a:pt x="31" y="56"/>
                  </a:cubicBezTo>
                  <a:cubicBezTo>
                    <a:pt x="32" y="49"/>
                    <a:pt x="34" y="44"/>
                    <a:pt x="35" y="38"/>
                  </a:cubicBezTo>
                  <a:cubicBezTo>
                    <a:pt x="36" y="34"/>
                    <a:pt x="37" y="31"/>
                    <a:pt x="37" y="27"/>
                  </a:cubicBezTo>
                  <a:cubicBezTo>
                    <a:pt x="37" y="25"/>
                    <a:pt x="39" y="23"/>
                    <a:pt x="41" y="23"/>
                  </a:cubicBezTo>
                  <a:cubicBezTo>
                    <a:pt x="42" y="23"/>
                    <a:pt x="42" y="25"/>
                    <a:pt x="42" y="27"/>
                  </a:cubicBezTo>
                  <a:cubicBezTo>
                    <a:pt x="42" y="28"/>
                    <a:pt x="43" y="29"/>
                    <a:pt x="43" y="30"/>
                  </a:cubicBezTo>
                  <a:cubicBezTo>
                    <a:pt x="45" y="33"/>
                    <a:pt x="47" y="36"/>
                    <a:pt x="45" y="40"/>
                  </a:cubicBezTo>
                  <a:cubicBezTo>
                    <a:pt x="44" y="42"/>
                    <a:pt x="46" y="43"/>
                    <a:pt x="48" y="42"/>
                  </a:cubicBezTo>
                  <a:cubicBezTo>
                    <a:pt x="49" y="42"/>
                    <a:pt x="50" y="41"/>
                    <a:pt x="51" y="43"/>
                  </a:cubicBezTo>
                  <a:cubicBezTo>
                    <a:pt x="53" y="45"/>
                    <a:pt x="55" y="44"/>
                    <a:pt x="56" y="42"/>
                  </a:cubicBezTo>
                  <a:cubicBezTo>
                    <a:pt x="57" y="41"/>
                    <a:pt x="57" y="39"/>
                    <a:pt x="58" y="38"/>
                  </a:cubicBezTo>
                  <a:cubicBezTo>
                    <a:pt x="59" y="36"/>
                    <a:pt x="59" y="34"/>
                    <a:pt x="56" y="34"/>
                  </a:cubicBezTo>
                  <a:cubicBezTo>
                    <a:pt x="55" y="34"/>
                    <a:pt x="54" y="33"/>
                    <a:pt x="54" y="32"/>
                  </a:cubicBezTo>
                  <a:cubicBezTo>
                    <a:pt x="54" y="28"/>
                    <a:pt x="51" y="28"/>
                    <a:pt x="49" y="28"/>
                  </a:cubicBezTo>
                  <a:cubicBezTo>
                    <a:pt x="50" y="25"/>
                    <a:pt x="49" y="23"/>
                    <a:pt x="46" y="22"/>
                  </a:cubicBezTo>
                  <a:cubicBezTo>
                    <a:pt x="45" y="21"/>
                    <a:pt x="44" y="20"/>
                    <a:pt x="43" y="19"/>
                  </a:cubicBezTo>
                  <a:cubicBezTo>
                    <a:pt x="42" y="17"/>
                    <a:pt x="40" y="14"/>
                    <a:pt x="37" y="14"/>
                  </a:cubicBezTo>
                  <a:cubicBezTo>
                    <a:pt x="35" y="14"/>
                    <a:pt x="34" y="12"/>
                    <a:pt x="33" y="10"/>
                  </a:cubicBezTo>
                  <a:cubicBezTo>
                    <a:pt x="31" y="6"/>
                    <a:pt x="28" y="3"/>
                    <a:pt x="24" y="1"/>
                  </a:cubicBezTo>
                  <a:cubicBezTo>
                    <a:pt x="22" y="0"/>
                    <a:pt x="21" y="0"/>
                    <a:pt x="20" y="2"/>
                  </a:cubicBezTo>
                  <a:cubicBezTo>
                    <a:pt x="20" y="3"/>
                    <a:pt x="21" y="5"/>
                    <a:pt x="19" y="6"/>
                  </a:cubicBezTo>
                  <a:cubicBezTo>
                    <a:pt x="17" y="6"/>
                    <a:pt x="15" y="6"/>
                    <a:pt x="15" y="5"/>
                  </a:cubicBezTo>
                  <a:cubicBezTo>
                    <a:pt x="12" y="2"/>
                    <a:pt x="9" y="4"/>
                    <a:pt x="6" y="5"/>
                  </a:cubicBezTo>
                  <a:cubicBezTo>
                    <a:pt x="3" y="5"/>
                    <a:pt x="0" y="10"/>
                    <a:pt x="2" y="13"/>
                  </a:cubicBezTo>
                  <a:cubicBezTo>
                    <a:pt x="4" y="16"/>
                    <a:pt x="5" y="20"/>
                    <a:pt x="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16">
              <a:extLst>
                <a:ext uri="{FF2B5EF4-FFF2-40B4-BE49-F238E27FC236}">
                  <a16:creationId xmlns:a16="http://schemas.microsoft.com/office/drawing/2014/main" id="{C04625AD-481E-4249-9E75-B954A986E958}"/>
                </a:ext>
              </a:extLst>
            </p:cNvPr>
            <p:cNvSpPr>
              <a:spLocks/>
            </p:cNvSpPr>
            <p:nvPr/>
          </p:nvSpPr>
          <p:spPr bwMode="auto">
            <a:xfrm>
              <a:off x="4079875" y="2027238"/>
              <a:ext cx="303212" cy="196850"/>
            </a:xfrm>
            <a:custGeom>
              <a:avLst/>
              <a:gdLst>
                <a:gd name="T0" fmla="*/ 31 w 59"/>
                <a:gd name="T1" fmla="*/ 17 h 38"/>
                <a:gd name="T2" fmla="*/ 31 w 59"/>
                <a:gd name="T3" fmla="*/ 15 h 38"/>
                <a:gd name="T4" fmla="*/ 27 w 59"/>
                <a:gd name="T5" fmla="*/ 6 h 38"/>
                <a:gd name="T6" fmla="*/ 27 w 59"/>
                <a:gd name="T7" fmla="*/ 4 h 38"/>
                <a:gd name="T8" fmla="*/ 22 w 59"/>
                <a:gd name="T9" fmla="*/ 1 h 38"/>
                <a:gd name="T10" fmla="*/ 12 w 59"/>
                <a:gd name="T11" fmla="*/ 7 h 38"/>
                <a:gd name="T12" fmla="*/ 10 w 59"/>
                <a:gd name="T13" fmla="*/ 10 h 38"/>
                <a:gd name="T14" fmla="*/ 10 w 59"/>
                <a:gd name="T15" fmla="*/ 16 h 38"/>
                <a:gd name="T16" fmla="*/ 5 w 59"/>
                <a:gd name="T17" fmla="*/ 16 h 38"/>
                <a:gd name="T18" fmla="*/ 2 w 59"/>
                <a:gd name="T19" fmla="*/ 22 h 38"/>
                <a:gd name="T20" fmla="*/ 11 w 59"/>
                <a:gd name="T21" fmla="*/ 26 h 38"/>
                <a:gd name="T22" fmla="*/ 19 w 59"/>
                <a:gd name="T23" fmla="*/ 28 h 38"/>
                <a:gd name="T24" fmla="*/ 12 w 59"/>
                <a:gd name="T25" fmla="*/ 29 h 38"/>
                <a:gd name="T26" fmla="*/ 9 w 59"/>
                <a:gd name="T27" fmla="*/ 33 h 38"/>
                <a:gd name="T28" fmla="*/ 13 w 59"/>
                <a:gd name="T29" fmla="*/ 37 h 38"/>
                <a:gd name="T30" fmla="*/ 28 w 59"/>
                <a:gd name="T31" fmla="*/ 35 h 38"/>
                <a:gd name="T32" fmla="*/ 31 w 59"/>
                <a:gd name="T33" fmla="*/ 34 h 38"/>
                <a:gd name="T34" fmla="*/ 41 w 59"/>
                <a:gd name="T35" fmla="*/ 36 h 38"/>
                <a:gd name="T36" fmla="*/ 59 w 59"/>
                <a:gd name="T37" fmla="*/ 24 h 38"/>
                <a:gd name="T38" fmla="*/ 57 w 59"/>
                <a:gd name="T39" fmla="*/ 20 h 38"/>
                <a:gd name="T40" fmla="*/ 54 w 59"/>
                <a:gd name="T41" fmla="*/ 20 h 38"/>
                <a:gd name="T42" fmla="*/ 50 w 59"/>
                <a:gd name="T43" fmla="*/ 19 h 38"/>
                <a:gd name="T44" fmla="*/ 50 w 59"/>
                <a:gd name="T45" fmla="*/ 14 h 38"/>
                <a:gd name="T46" fmla="*/ 52 w 59"/>
                <a:gd name="T47" fmla="*/ 6 h 38"/>
                <a:gd name="T48" fmla="*/ 51 w 59"/>
                <a:gd name="T49" fmla="*/ 3 h 38"/>
                <a:gd name="T50" fmla="*/ 49 w 59"/>
                <a:gd name="T51" fmla="*/ 3 h 38"/>
                <a:gd name="T52" fmla="*/ 42 w 59"/>
                <a:gd name="T53" fmla="*/ 13 h 38"/>
                <a:gd name="T54" fmla="*/ 41 w 59"/>
                <a:gd name="T55" fmla="*/ 15 h 38"/>
                <a:gd name="T56" fmla="*/ 40 w 59"/>
                <a:gd name="T57" fmla="*/ 20 h 38"/>
                <a:gd name="T58" fmla="*/ 38 w 59"/>
                <a:gd name="T59" fmla="*/ 23 h 38"/>
                <a:gd name="T60" fmla="*/ 31 w 59"/>
                <a:gd name="T61" fmla="*/ 1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9" h="38">
                  <a:moveTo>
                    <a:pt x="31" y="17"/>
                  </a:moveTo>
                  <a:cubicBezTo>
                    <a:pt x="31" y="17"/>
                    <a:pt x="31" y="16"/>
                    <a:pt x="31" y="15"/>
                  </a:cubicBezTo>
                  <a:cubicBezTo>
                    <a:pt x="31" y="12"/>
                    <a:pt x="33" y="7"/>
                    <a:pt x="27" y="6"/>
                  </a:cubicBezTo>
                  <a:cubicBezTo>
                    <a:pt x="27" y="6"/>
                    <a:pt x="27" y="5"/>
                    <a:pt x="27" y="4"/>
                  </a:cubicBezTo>
                  <a:cubicBezTo>
                    <a:pt x="27" y="1"/>
                    <a:pt x="24" y="0"/>
                    <a:pt x="22" y="1"/>
                  </a:cubicBezTo>
                  <a:cubicBezTo>
                    <a:pt x="19" y="2"/>
                    <a:pt x="14" y="3"/>
                    <a:pt x="12" y="7"/>
                  </a:cubicBezTo>
                  <a:cubicBezTo>
                    <a:pt x="12" y="8"/>
                    <a:pt x="11" y="9"/>
                    <a:pt x="10" y="10"/>
                  </a:cubicBezTo>
                  <a:cubicBezTo>
                    <a:pt x="7" y="11"/>
                    <a:pt x="6" y="13"/>
                    <a:pt x="10" y="16"/>
                  </a:cubicBezTo>
                  <a:cubicBezTo>
                    <a:pt x="7" y="16"/>
                    <a:pt x="6" y="16"/>
                    <a:pt x="5" y="16"/>
                  </a:cubicBezTo>
                  <a:cubicBezTo>
                    <a:pt x="1" y="16"/>
                    <a:pt x="0" y="19"/>
                    <a:pt x="2" y="22"/>
                  </a:cubicBezTo>
                  <a:cubicBezTo>
                    <a:pt x="4" y="24"/>
                    <a:pt x="7" y="27"/>
                    <a:pt x="11" y="26"/>
                  </a:cubicBezTo>
                  <a:cubicBezTo>
                    <a:pt x="14" y="26"/>
                    <a:pt x="16" y="27"/>
                    <a:pt x="19" y="28"/>
                  </a:cubicBezTo>
                  <a:cubicBezTo>
                    <a:pt x="16" y="28"/>
                    <a:pt x="14" y="29"/>
                    <a:pt x="12" y="29"/>
                  </a:cubicBezTo>
                  <a:cubicBezTo>
                    <a:pt x="10" y="30"/>
                    <a:pt x="8" y="30"/>
                    <a:pt x="9" y="33"/>
                  </a:cubicBezTo>
                  <a:cubicBezTo>
                    <a:pt x="9" y="36"/>
                    <a:pt x="11" y="37"/>
                    <a:pt x="13" y="37"/>
                  </a:cubicBezTo>
                  <a:cubicBezTo>
                    <a:pt x="18" y="37"/>
                    <a:pt x="23" y="38"/>
                    <a:pt x="28" y="35"/>
                  </a:cubicBezTo>
                  <a:cubicBezTo>
                    <a:pt x="28" y="34"/>
                    <a:pt x="30" y="34"/>
                    <a:pt x="31" y="34"/>
                  </a:cubicBezTo>
                  <a:cubicBezTo>
                    <a:pt x="34" y="34"/>
                    <a:pt x="38" y="35"/>
                    <a:pt x="41" y="36"/>
                  </a:cubicBezTo>
                  <a:cubicBezTo>
                    <a:pt x="46" y="37"/>
                    <a:pt x="57" y="29"/>
                    <a:pt x="59" y="24"/>
                  </a:cubicBezTo>
                  <a:cubicBezTo>
                    <a:pt x="59" y="22"/>
                    <a:pt x="59" y="21"/>
                    <a:pt x="57" y="20"/>
                  </a:cubicBezTo>
                  <a:cubicBezTo>
                    <a:pt x="56" y="18"/>
                    <a:pt x="55" y="19"/>
                    <a:pt x="54" y="20"/>
                  </a:cubicBezTo>
                  <a:cubicBezTo>
                    <a:pt x="52" y="21"/>
                    <a:pt x="51" y="21"/>
                    <a:pt x="50" y="19"/>
                  </a:cubicBezTo>
                  <a:cubicBezTo>
                    <a:pt x="50" y="17"/>
                    <a:pt x="49" y="16"/>
                    <a:pt x="50" y="14"/>
                  </a:cubicBezTo>
                  <a:cubicBezTo>
                    <a:pt x="51" y="11"/>
                    <a:pt x="51" y="8"/>
                    <a:pt x="52" y="6"/>
                  </a:cubicBezTo>
                  <a:cubicBezTo>
                    <a:pt x="52" y="5"/>
                    <a:pt x="52" y="4"/>
                    <a:pt x="51" y="3"/>
                  </a:cubicBezTo>
                  <a:cubicBezTo>
                    <a:pt x="50" y="3"/>
                    <a:pt x="49" y="3"/>
                    <a:pt x="49" y="3"/>
                  </a:cubicBezTo>
                  <a:cubicBezTo>
                    <a:pt x="46" y="6"/>
                    <a:pt x="41" y="7"/>
                    <a:pt x="42" y="13"/>
                  </a:cubicBezTo>
                  <a:cubicBezTo>
                    <a:pt x="42" y="14"/>
                    <a:pt x="42" y="15"/>
                    <a:pt x="41" y="15"/>
                  </a:cubicBezTo>
                  <a:cubicBezTo>
                    <a:pt x="40" y="17"/>
                    <a:pt x="38" y="18"/>
                    <a:pt x="40" y="20"/>
                  </a:cubicBezTo>
                  <a:cubicBezTo>
                    <a:pt x="40" y="22"/>
                    <a:pt x="39" y="22"/>
                    <a:pt x="38" y="23"/>
                  </a:cubicBezTo>
                  <a:cubicBezTo>
                    <a:pt x="34" y="23"/>
                    <a:pt x="31" y="21"/>
                    <a:pt x="31"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17">
              <a:extLst>
                <a:ext uri="{FF2B5EF4-FFF2-40B4-BE49-F238E27FC236}">
                  <a16:creationId xmlns:a16="http://schemas.microsoft.com/office/drawing/2014/main" id="{75E44C9C-C04B-49A8-9564-D6181FFE44FC}"/>
                </a:ext>
              </a:extLst>
            </p:cNvPr>
            <p:cNvSpPr>
              <a:spLocks/>
            </p:cNvSpPr>
            <p:nvPr/>
          </p:nvSpPr>
          <p:spPr bwMode="auto">
            <a:xfrm>
              <a:off x="7848600" y="2259013"/>
              <a:ext cx="277812" cy="520700"/>
            </a:xfrm>
            <a:custGeom>
              <a:avLst/>
              <a:gdLst>
                <a:gd name="T0" fmla="*/ 4 w 54"/>
                <a:gd name="T1" fmla="*/ 66 h 101"/>
                <a:gd name="T2" fmla="*/ 4 w 54"/>
                <a:gd name="T3" fmla="*/ 77 h 101"/>
                <a:gd name="T4" fmla="*/ 3 w 54"/>
                <a:gd name="T5" fmla="*/ 81 h 101"/>
                <a:gd name="T6" fmla="*/ 1 w 54"/>
                <a:gd name="T7" fmla="*/ 88 h 101"/>
                <a:gd name="T8" fmla="*/ 7 w 54"/>
                <a:gd name="T9" fmla="*/ 91 h 101"/>
                <a:gd name="T10" fmla="*/ 9 w 54"/>
                <a:gd name="T11" fmla="*/ 93 h 101"/>
                <a:gd name="T12" fmla="*/ 13 w 54"/>
                <a:gd name="T13" fmla="*/ 93 h 101"/>
                <a:gd name="T14" fmla="*/ 17 w 54"/>
                <a:gd name="T15" fmla="*/ 99 h 101"/>
                <a:gd name="T16" fmla="*/ 30 w 54"/>
                <a:gd name="T17" fmla="*/ 101 h 101"/>
                <a:gd name="T18" fmla="*/ 33 w 54"/>
                <a:gd name="T19" fmla="*/ 99 h 101"/>
                <a:gd name="T20" fmla="*/ 31 w 54"/>
                <a:gd name="T21" fmla="*/ 95 h 101"/>
                <a:gd name="T22" fmla="*/ 27 w 54"/>
                <a:gd name="T23" fmla="*/ 92 h 101"/>
                <a:gd name="T24" fmla="*/ 18 w 54"/>
                <a:gd name="T25" fmla="*/ 69 h 101"/>
                <a:gd name="T26" fmla="*/ 22 w 54"/>
                <a:gd name="T27" fmla="*/ 48 h 101"/>
                <a:gd name="T28" fmla="*/ 26 w 54"/>
                <a:gd name="T29" fmla="*/ 43 h 101"/>
                <a:gd name="T30" fmla="*/ 28 w 54"/>
                <a:gd name="T31" fmla="*/ 39 h 101"/>
                <a:gd name="T32" fmla="*/ 28 w 54"/>
                <a:gd name="T33" fmla="*/ 39 h 101"/>
                <a:gd name="T34" fmla="*/ 29 w 54"/>
                <a:gd name="T35" fmla="*/ 38 h 101"/>
                <a:gd name="T36" fmla="*/ 29 w 54"/>
                <a:gd name="T37" fmla="*/ 37 h 101"/>
                <a:gd name="T38" fmla="*/ 30 w 54"/>
                <a:gd name="T39" fmla="*/ 36 h 101"/>
                <a:gd name="T40" fmla="*/ 30 w 54"/>
                <a:gd name="T41" fmla="*/ 36 h 101"/>
                <a:gd name="T42" fmla="*/ 31 w 54"/>
                <a:gd name="T43" fmla="*/ 35 h 101"/>
                <a:gd name="T44" fmla="*/ 31 w 54"/>
                <a:gd name="T45" fmla="*/ 34 h 101"/>
                <a:gd name="T46" fmla="*/ 32 w 54"/>
                <a:gd name="T47" fmla="*/ 33 h 101"/>
                <a:gd name="T48" fmla="*/ 32 w 54"/>
                <a:gd name="T49" fmla="*/ 33 h 101"/>
                <a:gd name="T50" fmla="*/ 33 w 54"/>
                <a:gd name="T51" fmla="*/ 32 h 101"/>
                <a:gd name="T52" fmla="*/ 33 w 54"/>
                <a:gd name="T53" fmla="*/ 31 h 101"/>
                <a:gd name="T54" fmla="*/ 34 w 54"/>
                <a:gd name="T55" fmla="*/ 30 h 101"/>
                <a:gd name="T56" fmla="*/ 39 w 54"/>
                <a:gd name="T57" fmla="*/ 24 h 101"/>
                <a:gd name="T58" fmla="*/ 51 w 54"/>
                <a:gd name="T59" fmla="*/ 15 h 101"/>
                <a:gd name="T60" fmla="*/ 52 w 54"/>
                <a:gd name="T61" fmla="*/ 4 h 101"/>
                <a:gd name="T62" fmla="*/ 43 w 54"/>
                <a:gd name="T63" fmla="*/ 2 h 101"/>
                <a:gd name="T64" fmla="*/ 39 w 54"/>
                <a:gd name="T65" fmla="*/ 8 h 101"/>
                <a:gd name="T66" fmla="*/ 34 w 54"/>
                <a:gd name="T67" fmla="*/ 13 h 101"/>
                <a:gd name="T68" fmla="*/ 27 w 54"/>
                <a:gd name="T69" fmla="*/ 16 h 101"/>
                <a:gd name="T70" fmla="*/ 14 w 54"/>
                <a:gd name="T71" fmla="*/ 27 h 101"/>
                <a:gd name="T72" fmla="*/ 13 w 54"/>
                <a:gd name="T73" fmla="*/ 29 h 101"/>
                <a:gd name="T74" fmla="*/ 13 w 54"/>
                <a:gd name="T75" fmla="*/ 30 h 101"/>
                <a:gd name="T76" fmla="*/ 6 w 54"/>
                <a:gd name="T77" fmla="*/ 38 h 101"/>
                <a:gd name="T78" fmla="*/ 6 w 54"/>
                <a:gd name="T79" fmla="*/ 40 h 101"/>
                <a:gd name="T80" fmla="*/ 4 w 54"/>
                <a:gd name="T81" fmla="*/ 56 h 101"/>
                <a:gd name="T82" fmla="*/ 4 w 54"/>
                <a:gd name="T83" fmla="*/ 60 h 101"/>
                <a:gd name="T84" fmla="*/ 4 w 54"/>
                <a:gd name="T85" fmla="*/ 6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4" h="101">
                  <a:moveTo>
                    <a:pt x="4" y="66"/>
                  </a:moveTo>
                  <a:cubicBezTo>
                    <a:pt x="3" y="70"/>
                    <a:pt x="0" y="73"/>
                    <a:pt x="4" y="77"/>
                  </a:cubicBezTo>
                  <a:cubicBezTo>
                    <a:pt x="5" y="78"/>
                    <a:pt x="4" y="80"/>
                    <a:pt x="3" y="81"/>
                  </a:cubicBezTo>
                  <a:cubicBezTo>
                    <a:pt x="0" y="83"/>
                    <a:pt x="0" y="86"/>
                    <a:pt x="1" y="88"/>
                  </a:cubicBezTo>
                  <a:cubicBezTo>
                    <a:pt x="2" y="91"/>
                    <a:pt x="4" y="92"/>
                    <a:pt x="7" y="91"/>
                  </a:cubicBezTo>
                  <a:cubicBezTo>
                    <a:pt x="8" y="91"/>
                    <a:pt x="8" y="92"/>
                    <a:pt x="9" y="93"/>
                  </a:cubicBezTo>
                  <a:cubicBezTo>
                    <a:pt x="10" y="95"/>
                    <a:pt x="11" y="95"/>
                    <a:pt x="13" y="93"/>
                  </a:cubicBezTo>
                  <a:cubicBezTo>
                    <a:pt x="13" y="96"/>
                    <a:pt x="14" y="98"/>
                    <a:pt x="17" y="99"/>
                  </a:cubicBezTo>
                  <a:cubicBezTo>
                    <a:pt x="21" y="101"/>
                    <a:pt x="25" y="101"/>
                    <a:pt x="30" y="101"/>
                  </a:cubicBezTo>
                  <a:cubicBezTo>
                    <a:pt x="31" y="101"/>
                    <a:pt x="32" y="101"/>
                    <a:pt x="33" y="99"/>
                  </a:cubicBezTo>
                  <a:cubicBezTo>
                    <a:pt x="33" y="98"/>
                    <a:pt x="33" y="96"/>
                    <a:pt x="31" y="95"/>
                  </a:cubicBezTo>
                  <a:cubicBezTo>
                    <a:pt x="30" y="94"/>
                    <a:pt x="28" y="93"/>
                    <a:pt x="27" y="92"/>
                  </a:cubicBezTo>
                  <a:cubicBezTo>
                    <a:pt x="21" y="88"/>
                    <a:pt x="17" y="77"/>
                    <a:pt x="18" y="69"/>
                  </a:cubicBezTo>
                  <a:cubicBezTo>
                    <a:pt x="19" y="62"/>
                    <a:pt x="23" y="56"/>
                    <a:pt x="22" y="48"/>
                  </a:cubicBezTo>
                  <a:cubicBezTo>
                    <a:pt x="22" y="46"/>
                    <a:pt x="23" y="44"/>
                    <a:pt x="26" y="43"/>
                  </a:cubicBezTo>
                  <a:cubicBezTo>
                    <a:pt x="27" y="42"/>
                    <a:pt x="28" y="41"/>
                    <a:pt x="28" y="39"/>
                  </a:cubicBezTo>
                  <a:cubicBezTo>
                    <a:pt x="28" y="39"/>
                    <a:pt x="28" y="39"/>
                    <a:pt x="28" y="39"/>
                  </a:cubicBezTo>
                  <a:cubicBezTo>
                    <a:pt x="28" y="39"/>
                    <a:pt x="29" y="39"/>
                    <a:pt x="29" y="38"/>
                  </a:cubicBezTo>
                  <a:cubicBezTo>
                    <a:pt x="29" y="38"/>
                    <a:pt x="29" y="38"/>
                    <a:pt x="29" y="37"/>
                  </a:cubicBezTo>
                  <a:cubicBezTo>
                    <a:pt x="29" y="37"/>
                    <a:pt x="30" y="37"/>
                    <a:pt x="30" y="36"/>
                  </a:cubicBezTo>
                  <a:cubicBezTo>
                    <a:pt x="30" y="36"/>
                    <a:pt x="30" y="36"/>
                    <a:pt x="30" y="36"/>
                  </a:cubicBezTo>
                  <a:cubicBezTo>
                    <a:pt x="30" y="35"/>
                    <a:pt x="31" y="35"/>
                    <a:pt x="31" y="35"/>
                  </a:cubicBezTo>
                  <a:cubicBezTo>
                    <a:pt x="31" y="34"/>
                    <a:pt x="31" y="34"/>
                    <a:pt x="31" y="34"/>
                  </a:cubicBezTo>
                  <a:cubicBezTo>
                    <a:pt x="31" y="33"/>
                    <a:pt x="31" y="33"/>
                    <a:pt x="32" y="33"/>
                  </a:cubicBezTo>
                  <a:cubicBezTo>
                    <a:pt x="32" y="33"/>
                    <a:pt x="32" y="33"/>
                    <a:pt x="32" y="33"/>
                  </a:cubicBezTo>
                  <a:cubicBezTo>
                    <a:pt x="32" y="33"/>
                    <a:pt x="33" y="32"/>
                    <a:pt x="33" y="32"/>
                  </a:cubicBezTo>
                  <a:cubicBezTo>
                    <a:pt x="33" y="31"/>
                    <a:pt x="33" y="31"/>
                    <a:pt x="33" y="31"/>
                  </a:cubicBezTo>
                  <a:cubicBezTo>
                    <a:pt x="33" y="30"/>
                    <a:pt x="33" y="30"/>
                    <a:pt x="34" y="30"/>
                  </a:cubicBezTo>
                  <a:cubicBezTo>
                    <a:pt x="36" y="28"/>
                    <a:pt x="37" y="26"/>
                    <a:pt x="39" y="24"/>
                  </a:cubicBezTo>
                  <a:cubicBezTo>
                    <a:pt x="43" y="20"/>
                    <a:pt x="47" y="18"/>
                    <a:pt x="51" y="15"/>
                  </a:cubicBezTo>
                  <a:cubicBezTo>
                    <a:pt x="54" y="12"/>
                    <a:pt x="54" y="8"/>
                    <a:pt x="52" y="4"/>
                  </a:cubicBezTo>
                  <a:cubicBezTo>
                    <a:pt x="50" y="1"/>
                    <a:pt x="46" y="0"/>
                    <a:pt x="43" y="2"/>
                  </a:cubicBezTo>
                  <a:cubicBezTo>
                    <a:pt x="40" y="3"/>
                    <a:pt x="39" y="5"/>
                    <a:pt x="39" y="8"/>
                  </a:cubicBezTo>
                  <a:cubicBezTo>
                    <a:pt x="38" y="10"/>
                    <a:pt x="36" y="12"/>
                    <a:pt x="34" y="13"/>
                  </a:cubicBezTo>
                  <a:cubicBezTo>
                    <a:pt x="32" y="14"/>
                    <a:pt x="30" y="15"/>
                    <a:pt x="27" y="16"/>
                  </a:cubicBezTo>
                  <a:cubicBezTo>
                    <a:pt x="20" y="16"/>
                    <a:pt x="18" y="23"/>
                    <a:pt x="14" y="27"/>
                  </a:cubicBezTo>
                  <a:cubicBezTo>
                    <a:pt x="13" y="27"/>
                    <a:pt x="13" y="28"/>
                    <a:pt x="13" y="29"/>
                  </a:cubicBezTo>
                  <a:cubicBezTo>
                    <a:pt x="13" y="29"/>
                    <a:pt x="13" y="30"/>
                    <a:pt x="13" y="30"/>
                  </a:cubicBezTo>
                  <a:cubicBezTo>
                    <a:pt x="11" y="33"/>
                    <a:pt x="10" y="36"/>
                    <a:pt x="6" y="38"/>
                  </a:cubicBezTo>
                  <a:cubicBezTo>
                    <a:pt x="5" y="38"/>
                    <a:pt x="5" y="39"/>
                    <a:pt x="6" y="40"/>
                  </a:cubicBezTo>
                  <a:cubicBezTo>
                    <a:pt x="9" y="46"/>
                    <a:pt x="7" y="51"/>
                    <a:pt x="4" y="56"/>
                  </a:cubicBezTo>
                  <a:cubicBezTo>
                    <a:pt x="3" y="57"/>
                    <a:pt x="3" y="59"/>
                    <a:pt x="4" y="60"/>
                  </a:cubicBezTo>
                  <a:cubicBezTo>
                    <a:pt x="7" y="62"/>
                    <a:pt x="5" y="64"/>
                    <a:pt x="4"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18">
              <a:extLst>
                <a:ext uri="{FF2B5EF4-FFF2-40B4-BE49-F238E27FC236}">
                  <a16:creationId xmlns:a16="http://schemas.microsoft.com/office/drawing/2014/main" id="{FC6247D1-3F0C-4FB0-9C7A-632BE2472111}"/>
                </a:ext>
              </a:extLst>
            </p:cNvPr>
            <p:cNvSpPr>
              <a:spLocks/>
            </p:cNvSpPr>
            <p:nvPr/>
          </p:nvSpPr>
          <p:spPr bwMode="auto">
            <a:xfrm>
              <a:off x="11487150" y="7145338"/>
              <a:ext cx="309562" cy="303213"/>
            </a:xfrm>
            <a:custGeom>
              <a:avLst/>
              <a:gdLst>
                <a:gd name="T0" fmla="*/ 57 w 60"/>
                <a:gd name="T1" fmla="*/ 5 h 59"/>
                <a:gd name="T2" fmla="*/ 54 w 60"/>
                <a:gd name="T3" fmla="*/ 3 h 59"/>
                <a:gd name="T4" fmla="*/ 49 w 60"/>
                <a:gd name="T5" fmla="*/ 3 h 59"/>
                <a:gd name="T6" fmla="*/ 44 w 60"/>
                <a:gd name="T7" fmla="*/ 9 h 59"/>
                <a:gd name="T8" fmla="*/ 39 w 60"/>
                <a:gd name="T9" fmla="*/ 16 h 59"/>
                <a:gd name="T10" fmla="*/ 33 w 60"/>
                <a:gd name="T11" fmla="*/ 22 h 59"/>
                <a:gd name="T12" fmla="*/ 15 w 60"/>
                <a:gd name="T13" fmla="*/ 33 h 59"/>
                <a:gd name="T14" fmla="*/ 1 w 60"/>
                <a:gd name="T15" fmla="*/ 48 h 59"/>
                <a:gd name="T16" fmla="*/ 3 w 60"/>
                <a:gd name="T17" fmla="*/ 53 h 59"/>
                <a:gd name="T18" fmla="*/ 8 w 60"/>
                <a:gd name="T19" fmla="*/ 57 h 59"/>
                <a:gd name="T20" fmla="*/ 13 w 60"/>
                <a:gd name="T21" fmla="*/ 59 h 59"/>
                <a:gd name="T22" fmla="*/ 16 w 60"/>
                <a:gd name="T23" fmla="*/ 57 h 59"/>
                <a:gd name="T24" fmla="*/ 32 w 60"/>
                <a:gd name="T25" fmla="*/ 40 h 59"/>
                <a:gd name="T26" fmla="*/ 41 w 60"/>
                <a:gd name="T27" fmla="*/ 33 h 59"/>
                <a:gd name="T28" fmla="*/ 45 w 60"/>
                <a:gd name="T29" fmla="*/ 28 h 59"/>
                <a:gd name="T30" fmla="*/ 47 w 60"/>
                <a:gd name="T31" fmla="*/ 26 h 59"/>
                <a:gd name="T32" fmla="*/ 54 w 60"/>
                <a:gd name="T33" fmla="*/ 19 h 59"/>
                <a:gd name="T34" fmla="*/ 60 w 60"/>
                <a:gd name="T35" fmla="*/ 8 h 59"/>
                <a:gd name="T36" fmla="*/ 57 w 60"/>
                <a:gd name="T37" fmla="*/ 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0" h="59">
                  <a:moveTo>
                    <a:pt x="57" y="5"/>
                  </a:moveTo>
                  <a:cubicBezTo>
                    <a:pt x="56" y="5"/>
                    <a:pt x="55" y="4"/>
                    <a:pt x="54" y="3"/>
                  </a:cubicBezTo>
                  <a:cubicBezTo>
                    <a:pt x="52" y="0"/>
                    <a:pt x="50" y="0"/>
                    <a:pt x="49" y="3"/>
                  </a:cubicBezTo>
                  <a:cubicBezTo>
                    <a:pt x="48" y="5"/>
                    <a:pt x="46" y="8"/>
                    <a:pt x="44" y="9"/>
                  </a:cubicBezTo>
                  <a:cubicBezTo>
                    <a:pt x="42" y="11"/>
                    <a:pt x="40" y="14"/>
                    <a:pt x="39" y="16"/>
                  </a:cubicBezTo>
                  <a:cubicBezTo>
                    <a:pt x="37" y="19"/>
                    <a:pt x="36" y="20"/>
                    <a:pt x="33" y="22"/>
                  </a:cubicBezTo>
                  <a:cubicBezTo>
                    <a:pt x="27" y="26"/>
                    <a:pt x="20" y="29"/>
                    <a:pt x="15" y="33"/>
                  </a:cubicBezTo>
                  <a:cubicBezTo>
                    <a:pt x="9" y="37"/>
                    <a:pt x="4" y="42"/>
                    <a:pt x="1" y="48"/>
                  </a:cubicBezTo>
                  <a:cubicBezTo>
                    <a:pt x="0" y="50"/>
                    <a:pt x="0" y="52"/>
                    <a:pt x="3" y="53"/>
                  </a:cubicBezTo>
                  <a:cubicBezTo>
                    <a:pt x="5" y="54"/>
                    <a:pt x="7" y="55"/>
                    <a:pt x="8" y="57"/>
                  </a:cubicBezTo>
                  <a:cubicBezTo>
                    <a:pt x="9" y="58"/>
                    <a:pt x="11" y="59"/>
                    <a:pt x="13" y="59"/>
                  </a:cubicBezTo>
                  <a:cubicBezTo>
                    <a:pt x="14" y="59"/>
                    <a:pt x="15" y="58"/>
                    <a:pt x="16" y="57"/>
                  </a:cubicBezTo>
                  <a:cubicBezTo>
                    <a:pt x="23" y="53"/>
                    <a:pt x="28" y="47"/>
                    <a:pt x="32" y="40"/>
                  </a:cubicBezTo>
                  <a:cubicBezTo>
                    <a:pt x="34" y="36"/>
                    <a:pt x="37" y="34"/>
                    <a:pt x="41" y="33"/>
                  </a:cubicBezTo>
                  <a:cubicBezTo>
                    <a:pt x="43" y="33"/>
                    <a:pt x="46" y="32"/>
                    <a:pt x="45" y="28"/>
                  </a:cubicBezTo>
                  <a:cubicBezTo>
                    <a:pt x="45" y="28"/>
                    <a:pt x="46" y="26"/>
                    <a:pt x="47" y="26"/>
                  </a:cubicBezTo>
                  <a:cubicBezTo>
                    <a:pt x="50" y="24"/>
                    <a:pt x="51" y="21"/>
                    <a:pt x="54" y="19"/>
                  </a:cubicBezTo>
                  <a:cubicBezTo>
                    <a:pt x="57" y="16"/>
                    <a:pt x="59" y="13"/>
                    <a:pt x="60" y="8"/>
                  </a:cubicBezTo>
                  <a:cubicBezTo>
                    <a:pt x="60" y="6"/>
                    <a:pt x="60" y="4"/>
                    <a:pt x="5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19">
              <a:extLst>
                <a:ext uri="{FF2B5EF4-FFF2-40B4-BE49-F238E27FC236}">
                  <a16:creationId xmlns:a16="http://schemas.microsoft.com/office/drawing/2014/main" id="{62B98A95-5B31-4AF7-85E0-B23389D5FF3A}"/>
                </a:ext>
              </a:extLst>
            </p:cNvPr>
            <p:cNvSpPr>
              <a:spLocks/>
            </p:cNvSpPr>
            <p:nvPr/>
          </p:nvSpPr>
          <p:spPr bwMode="auto">
            <a:xfrm>
              <a:off x="6056313" y="3073400"/>
              <a:ext cx="263525" cy="169863"/>
            </a:xfrm>
            <a:custGeom>
              <a:avLst/>
              <a:gdLst>
                <a:gd name="T0" fmla="*/ 29 w 51"/>
                <a:gd name="T1" fmla="*/ 31 h 33"/>
                <a:gd name="T2" fmla="*/ 46 w 51"/>
                <a:gd name="T3" fmla="*/ 22 h 33"/>
                <a:gd name="T4" fmla="*/ 50 w 51"/>
                <a:gd name="T5" fmla="*/ 12 h 33"/>
                <a:gd name="T6" fmla="*/ 50 w 51"/>
                <a:gd name="T7" fmla="*/ 10 h 33"/>
                <a:gd name="T8" fmla="*/ 47 w 51"/>
                <a:gd name="T9" fmla="*/ 6 h 33"/>
                <a:gd name="T10" fmla="*/ 38 w 51"/>
                <a:gd name="T11" fmla="*/ 2 h 33"/>
                <a:gd name="T12" fmla="*/ 22 w 51"/>
                <a:gd name="T13" fmla="*/ 5 h 33"/>
                <a:gd name="T14" fmla="*/ 22 w 51"/>
                <a:gd name="T15" fmla="*/ 5 h 33"/>
                <a:gd name="T16" fmla="*/ 19 w 51"/>
                <a:gd name="T17" fmla="*/ 6 h 33"/>
                <a:gd name="T18" fmla="*/ 16 w 51"/>
                <a:gd name="T19" fmla="*/ 10 h 33"/>
                <a:gd name="T20" fmla="*/ 9 w 51"/>
                <a:gd name="T21" fmla="*/ 1 h 33"/>
                <a:gd name="T22" fmla="*/ 0 w 51"/>
                <a:gd name="T23" fmla="*/ 10 h 33"/>
                <a:gd name="T24" fmla="*/ 2 w 51"/>
                <a:gd name="T25" fmla="*/ 10 h 33"/>
                <a:gd name="T26" fmla="*/ 8 w 51"/>
                <a:gd name="T27" fmla="*/ 12 h 33"/>
                <a:gd name="T28" fmla="*/ 3 w 51"/>
                <a:gd name="T29" fmla="*/ 15 h 33"/>
                <a:gd name="T30" fmla="*/ 1 w 51"/>
                <a:gd name="T31" fmla="*/ 16 h 33"/>
                <a:gd name="T32" fmla="*/ 3 w 51"/>
                <a:gd name="T33" fmla="*/ 18 h 33"/>
                <a:gd name="T34" fmla="*/ 7 w 51"/>
                <a:gd name="T35" fmla="*/ 20 h 33"/>
                <a:gd name="T36" fmla="*/ 7 w 51"/>
                <a:gd name="T37" fmla="*/ 24 h 33"/>
                <a:gd name="T38" fmla="*/ 6 w 51"/>
                <a:gd name="T39" fmla="*/ 27 h 33"/>
                <a:gd name="T40" fmla="*/ 9 w 51"/>
                <a:gd name="T41" fmla="*/ 28 h 33"/>
                <a:gd name="T42" fmla="*/ 17 w 51"/>
                <a:gd name="T43" fmla="*/ 30 h 33"/>
                <a:gd name="T44" fmla="*/ 29 w 51"/>
                <a:gd name="T45"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3">
                  <a:moveTo>
                    <a:pt x="29" y="31"/>
                  </a:moveTo>
                  <a:cubicBezTo>
                    <a:pt x="34" y="28"/>
                    <a:pt x="40" y="25"/>
                    <a:pt x="46" y="22"/>
                  </a:cubicBezTo>
                  <a:cubicBezTo>
                    <a:pt x="48" y="21"/>
                    <a:pt x="51" y="14"/>
                    <a:pt x="50" y="12"/>
                  </a:cubicBezTo>
                  <a:cubicBezTo>
                    <a:pt x="50" y="11"/>
                    <a:pt x="50" y="11"/>
                    <a:pt x="50" y="10"/>
                  </a:cubicBezTo>
                  <a:cubicBezTo>
                    <a:pt x="47" y="10"/>
                    <a:pt x="47" y="8"/>
                    <a:pt x="47" y="6"/>
                  </a:cubicBezTo>
                  <a:cubicBezTo>
                    <a:pt x="46" y="3"/>
                    <a:pt x="40" y="0"/>
                    <a:pt x="38" y="2"/>
                  </a:cubicBezTo>
                  <a:cubicBezTo>
                    <a:pt x="34" y="7"/>
                    <a:pt x="27" y="1"/>
                    <a:pt x="22" y="5"/>
                  </a:cubicBezTo>
                  <a:cubicBezTo>
                    <a:pt x="22" y="5"/>
                    <a:pt x="22" y="5"/>
                    <a:pt x="22" y="5"/>
                  </a:cubicBezTo>
                  <a:cubicBezTo>
                    <a:pt x="20" y="3"/>
                    <a:pt x="19" y="4"/>
                    <a:pt x="19" y="6"/>
                  </a:cubicBezTo>
                  <a:cubicBezTo>
                    <a:pt x="19" y="8"/>
                    <a:pt x="18" y="10"/>
                    <a:pt x="16" y="10"/>
                  </a:cubicBezTo>
                  <a:cubicBezTo>
                    <a:pt x="14" y="4"/>
                    <a:pt x="12" y="1"/>
                    <a:pt x="9" y="1"/>
                  </a:cubicBezTo>
                  <a:cubicBezTo>
                    <a:pt x="5" y="1"/>
                    <a:pt x="2" y="5"/>
                    <a:pt x="0" y="10"/>
                  </a:cubicBezTo>
                  <a:cubicBezTo>
                    <a:pt x="1" y="10"/>
                    <a:pt x="1" y="10"/>
                    <a:pt x="2" y="10"/>
                  </a:cubicBezTo>
                  <a:cubicBezTo>
                    <a:pt x="4" y="10"/>
                    <a:pt x="7" y="9"/>
                    <a:pt x="8" y="12"/>
                  </a:cubicBezTo>
                  <a:cubicBezTo>
                    <a:pt x="8" y="15"/>
                    <a:pt x="4" y="14"/>
                    <a:pt x="3" y="15"/>
                  </a:cubicBezTo>
                  <a:cubicBezTo>
                    <a:pt x="2" y="15"/>
                    <a:pt x="1" y="15"/>
                    <a:pt x="1" y="16"/>
                  </a:cubicBezTo>
                  <a:cubicBezTo>
                    <a:pt x="1" y="18"/>
                    <a:pt x="2" y="18"/>
                    <a:pt x="3" y="18"/>
                  </a:cubicBezTo>
                  <a:cubicBezTo>
                    <a:pt x="4" y="18"/>
                    <a:pt x="6" y="19"/>
                    <a:pt x="7" y="20"/>
                  </a:cubicBezTo>
                  <a:cubicBezTo>
                    <a:pt x="8" y="21"/>
                    <a:pt x="9" y="22"/>
                    <a:pt x="7" y="24"/>
                  </a:cubicBezTo>
                  <a:cubicBezTo>
                    <a:pt x="6" y="25"/>
                    <a:pt x="5" y="25"/>
                    <a:pt x="6" y="27"/>
                  </a:cubicBezTo>
                  <a:cubicBezTo>
                    <a:pt x="7" y="28"/>
                    <a:pt x="8" y="28"/>
                    <a:pt x="9" y="28"/>
                  </a:cubicBezTo>
                  <a:cubicBezTo>
                    <a:pt x="12" y="28"/>
                    <a:pt x="15" y="29"/>
                    <a:pt x="17" y="30"/>
                  </a:cubicBezTo>
                  <a:cubicBezTo>
                    <a:pt x="21" y="32"/>
                    <a:pt x="25" y="33"/>
                    <a:pt x="29"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20">
              <a:extLst>
                <a:ext uri="{FF2B5EF4-FFF2-40B4-BE49-F238E27FC236}">
                  <a16:creationId xmlns:a16="http://schemas.microsoft.com/office/drawing/2014/main" id="{9DF18278-90DB-46E1-81E4-9955E15F6656}"/>
                </a:ext>
              </a:extLst>
            </p:cNvPr>
            <p:cNvSpPr>
              <a:spLocks/>
            </p:cNvSpPr>
            <p:nvPr/>
          </p:nvSpPr>
          <p:spPr bwMode="auto">
            <a:xfrm>
              <a:off x="10704513" y="5546725"/>
              <a:ext cx="608012" cy="350838"/>
            </a:xfrm>
            <a:custGeom>
              <a:avLst/>
              <a:gdLst>
                <a:gd name="T0" fmla="*/ 46 w 118"/>
                <a:gd name="T1" fmla="*/ 46 h 68"/>
                <a:gd name="T2" fmla="*/ 42 w 118"/>
                <a:gd name="T3" fmla="*/ 50 h 68"/>
                <a:gd name="T4" fmla="*/ 47 w 118"/>
                <a:gd name="T5" fmla="*/ 52 h 68"/>
                <a:gd name="T6" fmla="*/ 55 w 118"/>
                <a:gd name="T7" fmla="*/ 52 h 68"/>
                <a:gd name="T8" fmla="*/ 64 w 118"/>
                <a:gd name="T9" fmla="*/ 57 h 68"/>
                <a:gd name="T10" fmla="*/ 68 w 118"/>
                <a:gd name="T11" fmla="*/ 58 h 68"/>
                <a:gd name="T12" fmla="*/ 74 w 118"/>
                <a:gd name="T13" fmla="*/ 54 h 68"/>
                <a:gd name="T14" fmla="*/ 85 w 118"/>
                <a:gd name="T15" fmla="*/ 49 h 68"/>
                <a:gd name="T16" fmla="*/ 96 w 118"/>
                <a:gd name="T17" fmla="*/ 58 h 68"/>
                <a:gd name="T18" fmla="*/ 105 w 118"/>
                <a:gd name="T19" fmla="*/ 64 h 68"/>
                <a:gd name="T20" fmla="*/ 111 w 118"/>
                <a:gd name="T21" fmla="*/ 65 h 68"/>
                <a:gd name="T22" fmla="*/ 116 w 118"/>
                <a:gd name="T23" fmla="*/ 66 h 68"/>
                <a:gd name="T24" fmla="*/ 114 w 118"/>
                <a:gd name="T25" fmla="*/ 61 h 68"/>
                <a:gd name="T26" fmla="*/ 113 w 118"/>
                <a:gd name="T27" fmla="*/ 59 h 68"/>
                <a:gd name="T28" fmla="*/ 99 w 118"/>
                <a:gd name="T29" fmla="*/ 46 h 68"/>
                <a:gd name="T30" fmla="*/ 99 w 118"/>
                <a:gd name="T31" fmla="*/ 42 h 68"/>
                <a:gd name="T32" fmla="*/ 96 w 118"/>
                <a:gd name="T33" fmla="*/ 36 h 68"/>
                <a:gd name="T34" fmla="*/ 89 w 118"/>
                <a:gd name="T35" fmla="*/ 28 h 68"/>
                <a:gd name="T36" fmla="*/ 87 w 118"/>
                <a:gd name="T37" fmla="*/ 27 h 68"/>
                <a:gd name="T38" fmla="*/ 75 w 118"/>
                <a:gd name="T39" fmla="*/ 21 h 68"/>
                <a:gd name="T40" fmla="*/ 46 w 118"/>
                <a:gd name="T41" fmla="*/ 10 h 68"/>
                <a:gd name="T42" fmla="*/ 37 w 118"/>
                <a:gd name="T43" fmla="*/ 12 h 68"/>
                <a:gd name="T44" fmla="*/ 29 w 118"/>
                <a:gd name="T45" fmla="*/ 19 h 68"/>
                <a:gd name="T46" fmla="*/ 25 w 118"/>
                <a:gd name="T47" fmla="*/ 19 h 68"/>
                <a:gd name="T48" fmla="*/ 21 w 118"/>
                <a:gd name="T49" fmla="*/ 10 h 68"/>
                <a:gd name="T50" fmla="*/ 18 w 118"/>
                <a:gd name="T51" fmla="*/ 4 h 68"/>
                <a:gd name="T52" fmla="*/ 6 w 118"/>
                <a:gd name="T53" fmla="*/ 4 h 68"/>
                <a:gd name="T54" fmla="*/ 3 w 118"/>
                <a:gd name="T55" fmla="*/ 5 h 68"/>
                <a:gd name="T56" fmla="*/ 0 w 118"/>
                <a:gd name="T57" fmla="*/ 8 h 68"/>
                <a:gd name="T58" fmla="*/ 3 w 118"/>
                <a:gd name="T59" fmla="*/ 10 h 68"/>
                <a:gd name="T60" fmla="*/ 5 w 118"/>
                <a:gd name="T61" fmla="*/ 10 h 68"/>
                <a:gd name="T62" fmla="*/ 15 w 118"/>
                <a:gd name="T63" fmla="*/ 14 h 68"/>
                <a:gd name="T64" fmla="*/ 8 w 118"/>
                <a:gd name="T65" fmla="*/ 18 h 68"/>
                <a:gd name="T66" fmla="*/ 11 w 118"/>
                <a:gd name="T67" fmla="*/ 24 h 68"/>
                <a:gd name="T68" fmla="*/ 15 w 118"/>
                <a:gd name="T69" fmla="*/ 25 h 68"/>
                <a:gd name="T70" fmla="*/ 20 w 118"/>
                <a:gd name="T71" fmla="*/ 24 h 68"/>
                <a:gd name="T72" fmla="*/ 32 w 118"/>
                <a:gd name="T73" fmla="*/ 29 h 68"/>
                <a:gd name="T74" fmla="*/ 44 w 118"/>
                <a:gd name="T75" fmla="*/ 38 h 68"/>
                <a:gd name="T76" fmla="*/ 46 w 118"/>
                <a:gd name="T77" fmla="*/ 42 h 68"/>
                <a:gd name="T78" fmla="*/ 46 w 118"/>
                <a:gd name="T79" fmla="*/ 4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8" h="68">
                  <a:moveTo>
                    <a:pt x="46" y="46"/>
                  </a:moveTo>
                  <a:cubicBezTo>
                    <a:pt x="43" y="46"/>
                    <a:pt x="41" y="48"/>
                    <a:pt x="42" y="50"/>
                  </a:cubicBezTo>
                  <a:cubicBezTo>
                    <a:pt x="43" y="53"/>
                    <a:pt x="45" y="52"/>
                    <a:pt x="47" y="52"/>
                  </a:cubicBezTo>
                  <a:cubicBezTo>
                    <a:pt x="50" y="51"/>
                    <a:pt x="52" y="51"/>
                    <a:pt x="55" y="52"/>
                  </a:cubicBezTo>
                  <a:cubicBezTo>
                    <a:pt x="57" y="56"/>
                    <a:pt x="60" y="57"/>
                    <a:pt x="64" y="57"/>
                  </a:cubicBezTo>
                  <a:cubicBezTo>
                    <a:pt x="65" y="57"/>
                    <a:pt x="67" y="57"/>
                    <a:pt x="68" y="58"/>
                  </a:cubicBezTo>
                  <a:cubicBezTo>
                    <a:pt x="72" y="59"/>
                    <a:pt x="73" y="58"/>
                    <a:pt x="74" y="54"/>
                  </a:cubicBezTo>
                  <a:cubicBezTo>
                    <a:pt x="75" y="50"/>
                    <a:pt x="81" y="47"/>
                    <a:pt x="85" y="49"/>
                  </a:cubicBezTo>
                  <a:cubicBezTo>
                    <a:pt x="90" y="51"/>
                    <a:pt x="93" y="54"/>
                    <a:pt x="96" y="58"/>
                  </a:cubicBezTo>
                  <a:cubicBezTo>
                    <a:pt x="98" y="61"/>
                    <a:pt x="101" y="64"/>
                    <a:pt x="105" y="64"/>
                  </a:cubicBezTo>
                  <a:cubicBezTo>
                    <a:pt x="107" y="63"/>
                    <a:pt x="109" y="64"/>
                    <a:pt x="111" y="65"/>
                  </a:cubicBezTo>
                  <a:cubicBezTo>
                    <a:pt x="112" y="65"/>
                    <a:pt x="114" y="68"/>
                    <a:pt x="116" y="66"/>
                  </a:cubicBezTo>
                  <a:cubicBezTo>
                    <a:pt x="118" y="63"/>
                    <a:pt x="114" y="63"/>
                    <a:pt x="114" y="61"/>
                  </a:cubicBezTo>
                  <a:cubicBezTo>
                    <a:pt x="113" y="60"/>
                    <a:pt x="113" y="59"/>
                    <a:pt x="113" y="59"/>
                  </a:cubicBezTo>
                  <a:cubicBezTo>
                    <a:pt x="106" y="56"/>
                    <a:pt x="104" y="50"/>
                    <a:pt x="99" y="46"/>
                  </a:cubicBezTo>
                  <a:cubicBezTo>
                    <a:pt x="98" y="45"/>
                    <a:pt x="98" y="44"/>
                    <a:pt x="99" y="42"/>
                  </a:cubicBezTo>
                  <a:cubicBezTo>
                    <a:pt x="102" y="38"/>
                    <a:pt x="101" y="37"/>
                    <a:pt x="96" y="36"/>
                  </a:cubicBezTo>
                  <a:cubicBezTo>
                    <a:pt x="93" y="34"/>
                    <a:pt x="89" y="33"/>
                    <a:pt x="89" y="28"/>
                  </a:cubicBezTo>
                  <a:cubicBezTo>
                    <a:pt x="89" y="28"/>
                    <a:pt x="88" y="28"/>
                    <a:pt x="87" y="27"/>
                  </a:cubicBezTo>
                  <a:cubicBezTo>
                    <a:pt x="84" y="25"/>
                    <a:pt x="80" y="22"/>
                    <a:pt x="75" y="21"/>
                  </a:cubicBezTo>
                  <a:cubicBezTo>
                    <a:pt x="65" y="17"/>
                    <a:pt x="55" y="14"/>
                    <a:pt x="46" y="10"/>
                  </a:cubicBezTo>
                  <a:cubicBezTo>
                    <a:pt x="42" y="9"/>
                    <a:pt x="40" y="9"/>
                    <a:pt x="37" y="12"/>
                  </a:cubicBezTo>
                  <a:cubicBezTo>
                    <a:pt x="34" y="14"/>
                    <a:pt x="31" y="16"/>
                    <a:pt x="29" y="19"/>
                  </a:cubicBezTo>
                  <a:cubicBezTo>
                    <a:pt x="28" y="20"/>
                    <a:pt x="27" y="20"/>
                    <a:pt x="25" y="19"/>
                  </a:cubicBezTo>
                  <a:cubicBezTo>
                    <a:pt x="22" y="17"/>
                    <a:pt x="20" y="14"/>
                    <a:pt x="21" y="10"/>
                  </a:cubicBezTo>
                  <a:cubicBezTo>
                    <a:pt x="21" y="8"/>
                    <a:pt x="21" y="5"/>
                    <a:pt x="18" y="4"/>
                  </a:cubicBezTo>
                  <a:cubicBezTo>
                    <a:pt x="15" y="3"/>
                    <a:pt x="10" y="0"/>
                    <a:pt x="6" y="4"/>
                  </a:cubicBezTo>
                  <a:cubicBezTo>
                    <a:pt x="5" y="5"/>
                    <a:pt x="4" y="5"/>
                    <a:pt x="3" y="5"/>
                  </a:cubicBezTo>
                  <a:cubicBezTo>
                    <a:pt x="2" y="6"/>
                    <a:pt x="0" y="6"/>
                    <a:pt x="0" y="8"/>
                  </a:cubicBezTo>
                  <a:cubicBezTo>
                    <a:pt x="0" y="9"/>
                    <a:pt x="2" y="9"/>
                    <a:pt x="3" y="10"/>
                  </a:cubicBezTo>
                  <a:cubicBezTo>
                    <a:pt x="4" y="10"/>
                    <a:pt x="4" y="10"/>
                    <a:pt x="5" y="10"/>
                  </a:cubicBezTo>
                  <a:cubicBezTo>
                    <a:pt x="7" y="14"/>
                    <a:pt x="11" y="15"/>
                    <a:pt x="15" y="14"/>
                  </a:cubicBezTo>
                  <a:cubicBezTo>
                    <a:pt x="14" y="17"/>
                    <a:pt x="10" y="16"/>
                    <a:pt x="8" y="18"/>
                  </a:cubicBezTo>
                  <a:cubicBezTo>
                    <a:pt x="9" y="20"/>
                    <a:pt x="11" y="22"/>
                    <a:pt x="11" y="24"/>
                  </a:cubicBezTo>
                  <a:cubicBezTo>
                    <a:pt x="12" y="26"/>
                    <a:pt x="14" y="27"/>
                    <a:pt x="15" y="25"/>
                  </a:cubicBezTo>
                  <a:cubicBezTo>
                    <a:pt x="17" y="22"/>
                    <a:pt x="19" y="23"/>
                    <a:pt x="20" y="24"/>
                  </a:cubicBezTo>
                  <a:cubicBezTo>
                    <a:pt x="24" y="27"/>
                    <a:pt x="28" y="28"/>
                    <a:pt x="32" y="29"/>
                  </a:cubicBezTo>
                  <a:cubicBezTo>
                    <a:pt x="37" y="31"/>
                    <a:pt x="42" y="32"/>
                    <a:pt x="44" y="38"/>
                  </a:cubicBezTo>
                  <a:cubicBezTo>
                    <a:pt x="44" y="40"/>
                    <a:pt x="45" y="41"/>
                    <a:pt x="46" y="42"/>
                  </a:cubicBezTo>
                  <a:cubicBezTo>
                    <a:pt x="46" y="43"/>
                    <a:pt x="47" y="44"/>
                    <a:pt x="46"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21">
              <a:extLst>
                <a:ext uri="{FF2B5EF4-FFF2-40B4-BE49-F238E27FC236}">
                  <a16:creationId xmlns:a16="http://schemas.microsoft.com/office/drawing/2014/main" id="{06F6E042-D26D-4648-A80B-CA3230A58D29}"/>
                </a:ext>
              </a:extLst>
            </p:cNvPr>
            <p:cNvSpPr>
              <a:spLocks/>
            </p:cNvSpPr>
            <p:nvPr/>
          </p:nvSpPr>
          <p:spPr bwMode="auto">
            <a:xfrm>
              <a:off x="8383588" y="1738313"/>
              <a:ext cx="257175" cy="222250"/>
            </a:xfrm>
            <a:custGeom>
              <a:avLst/>
              <a:gdLst>
                <a:gd name="T0" fmla="*/ 3 w 50"/>
                <a:gd name="T1" fmla="*/ 17 h 43"/>
                <a:gd name="T2" fmla="*/ 9 w 50"/>
                <a:gd name="T3" fmla="*/ 25 h 43"/>
                <a:gd name="T4" fmla="*/ 10 w 50"/>
                <a:gd name="T5" fmla="*/ 26 h 43"/>
                <a:gd name="T6" fmla="*/ 8 w 50"/>
                <a:gd name="T7" fmla="*/ 27 h 43"/>
                <a:gd name="T8" fmla="*/ 7 w 50"/>
                <a:gd name="T9" fmla="*/ 31 h 43"/>
                <a:gd name="T10" fmla="*/ 8 w 50"/>
                <a:gd name="T11" fmla="*/ 32 h 43"/>
                <a:gd name="T12" fmla="*/ 14 w 50"/>
                <a:gd name="T13" fmla="*/ 34 h 43"/>
                <a:gd name="T14" fmla="*/ 16 w 50"/>
                <a:gd name="T15" fmla="*/ 28 h 43"/>
                <a:gd name="T16" fmla="*/ 17 w 50"/>
                <a:gd name="T17" fmla="*/ 26 h 43"/>
                <a:gd name="T18" fmla="*/ 18 w 50"/>
                <a:gd name="T19" fmla="*/ 28 h 43"/>
                <a:gd name="T20" fmla="*/ 24 w 50"/>
                <a:gd name="T21" fmla="*/ 38 h 43"/>
                <a:gd name="T22" fmla="*/ 34 w 50"/>
                <a:gd name="T23" fmla="*/ 41 h 43"/>
                <a:gd name="T24" fmla="*/ 41 w 50"/>
                <a:gd name="T25" fmla="*/ 42 h 43"/>
                <a:gd name="T26" fmla="*/ 50 w 50"/>
                <a:gd name="T27" fmla="*/ 37 h 43"/>
                <a:gd name="T28" fmla="*/ 43 w 50"/>
                <a:gd name="T29" fmla="*/ 25 h 43"/>
                <a:gd name="T30" fmla="*/ 42 w 50"/>
                <a:gd name="T31" fmla="*/ 24 h 43"/>
                <a:gd name="T32" fmla="*/ 32 w 50"/>
                <a:gd name="T33" fmla="*/ 19 h 43"/>
                <a:gd name="T34" fmla="*/ 23 w 50"/>
                <a:gd name="T35" fmla="*/ 14 h 43"/>
                <a:gd name="T36" fmla="*/ 19 w 50"/>
                <a:gd name="T37" fmla="*/ 8 h 43"/>
                <a:gd name="T38" fmla="*/ 8 w 50"/>
                <a:gd name="T39" fmla="*/ 0 h 43"/>
                <a:gd name="T40" fmla="*/ 6 w 50"/>
                <a:gd name="T41" fmla="*/ 1 h 43"/>
                <a:gd name="T42" fmla="*/ 2 w 50"/>
                <a:gd name="T43" fmla="*/ 15 h 43"/>
                <a:gd name="T44" fmla="*/ 3 w 5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0" h="43">
                  <a:moveTo>
                    <a:pt x="3" y="17"/>
                  </a:moveTo>
                  <a:cubicBezTo>
                    <a:pt x="3" y="23"/>
                    <a:pt x="3" y="23"/>
                    <a:pt x="9" y="25"/>
                  </a:cubicBezTo>
                  <a:cubicBezTo>
                    <a:pt x="9" y="25"/>
                    <a:pt x="11" y="24"/>
                    <a:pt x="10" y="26"/>
                  </a:cubicBezTo>
                  <a:cubicBezTo>
                    <a:pt x="10" y="26"/>
                    <a:pt x="9" y="26"/>
                    <a:pt x="8" y="27"/>
                  </a:cubicBezTo>
                  <a:cubicBezTo>
                    <a:pt x="5" y="28"/>
                    <a:pt x="5" y="28"/>
                    <a:pt x="7" y="31"/>
                  </a:cubicBezTo>
                  <a:cubicBezTo>
                    <a:pt x="8" y="31"/>
                    <a:pt x="8" y="32"/>
                    <a:pt x="8" y="32"/>
                  </a:cubicBezTo>
                  <a:cubicBezTo>
                    <a:pt x="10" y="34"/>
                    <a:pt x="11" y="35"/>
                    <a:pt x="14" y="34"/>
                  </a:cubicBezTo>
                  <a:cubicBezTo>
                    <a:pt x="16" y="32"/>
                    <a:pt x="17" y="31"/>
                    <a:pt x="16" y="28"/>
                  </a:cubicBezTo>
                  <a:cubicBezTo>
                    <a:pt x="16" y="27"/>
                    <a:pt x="16" y="27"/>
                    <a:pt x="17" y="26"/>
                  </a:cubicBezTo>
                  <a:cubicBezTo>
                    <a:pt x="18" y="26"/>
                    <a:pt x="18" y="28"/>
                    <a:pt x="18" y="28"/>
                  </a:cubicBezTo>
                  <a:cubicBezTo>
                    <a:pt x="18" y="33"/>
                    <a:pt x="19" y="35"/>
                    <a:pt x="24" y="38"/>
                  </a:cubicBezTo>
                  <a:cubicBezTo>
                    <a:pt x="27" y="39"/>
                    <a:pt x="30" y="41"/>
                    <a:pt x="34" y="41"/>
                  </a:cubicBezTo>
                  <a:cubicBezTo>
                    <a:pt x="36" y="41"/>
                    <a:pt x="39" y="42"/>
                    <a:pt x="41" y="42"/>
                  </a:cubicBezTo>
                  <a:cubicBezTo>
                    <a:pt x="46" y="43"/>
                    <a:pt x="48" y="42"/>
                    <a:pt x="50" y="37"/>
                  </a:cubicBezTo>
                  <a:cubicBezTo>
                    <a:pt x="46" y="34"/>
                    <a:pt x="45" y="30"/>
                    <a:pt x="43" y="25"/>
                  </a:cubicBezTo>
                  <a:cubicBezTo>
                    <a:pt x="43" y="25"/>
                    <a:pt x="43" y="24"/>
                    <a:pt x="42" y="24"/>
                  </a:cubicBezTo>
                  <a:cubicBezTo>
                    <a:pt x="40" y="20"/>
                    <a:pt x="37" y="17"/>
                    <a:pt x="32" y="19"/>
                  </a:cubicBezTo>
                  <a:cubicBezTo>
                    <a:pt x="29" y="19"/>
                    <a:pt x="25" y="19"/>
                    <a:pt x="23" y="14"/>
                  </a:cubicBezTo>
                  <a:cubicBezTo>
                    <a:pt x="22" y="12"/>
                    <a:pt x="21" y="9"/>
                    <a:pt x="19" y="8"/>
                  </a:cubicBezTo>
                  <a:cubicBezTo>
                    <a:pt x="15" y="6"/>
                    <a:pt x="12" y="3"/>
                    <a:pt x="8" y="0"/>
                  </a:cubicBezTo>
                  <a:cubicBezTo>
                    <a:pt x="7" y="0"/>
                    <a:pt x="6" y="0"/>
                    <a:pt x="6" y="1"/>
                  </a:cubicBezTo>
                  <a:cubicBezTo>
                    <a:pt x="4" y="5"/>
                    <a:pt x="0" y="9"/>
                    <a:pt x="2" y="15"/>
                  </a:cubicBezTo>
                  <a:cubicBezTo>
                    <a:pt x="3" y="15"/>
                    <a:pt x="3" y="16"/>
                    <a:pt x="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22">
              <a:extLst>
                <a:ext uri="{FF2B5EF4-FFF2-40B4-BE49-F238E27FC236}">
                  <a16:creationId xmlns:a16="http://schemas.microsoft.com/office/drawing/2014/main" id="{2920AFA2-F498-4DD5-B9CE-187E5A3DDD5A}"/>
                </a:ext>
              </a:extLst>
            </p:cNvPr>
            <p:cNvSpPr>
              <a:spLocks/>
            </p:cNvSpPr>
            <p:nvPr/>
          </p:nvSpPr>
          <p:spPr bwMode="auto">
            <a:xfrm>
              <a:off x="10545763" y="3995738"/>
              <a:ext cx="323850" cy="469900"/>
            </a:xfrm>
            <a:custGeom>
              <a:avLst/>
              <a:gdLst>
                <a:gd name="T0" fmla="*/ 15 w 63"/>
                <a:gd name="T1" fmla="*/ 87 h 91"/>
                <a:gd name="T2" fmla="*/ 15 w 63"/>
                <a:gd name="T3" fmla="*/ 82 h 91"/>
                <a:gd name="T4" fmla="*/ 10 w 63"/>
                <a:gd name="T5" fmla="*/ 69 h 91"/>
                <a:gd name="T6" fmla="*/ 23 w 63"/>
                <a:gd name="T7" fmla="*/ 66 h 91"/>
                <a:gd name="T8" fmla="*/ 21 w 63"/>
                <a:gd name="T9" fmla="*/ 67 h 91"/>
                <a:gd name="T10" fmla="*/ 18 w 63"/>
                <a:gd name="T11" fmla="*/ 68 h 91"/>
                <a:gd name="T12" fmla="*/ 17 w 63"/>
                <a:gd name="T13" fmla="*/ 73 h 91"/>
                <a:gd name="T14" fmla="*/ 20 w 63"/>
                <a:gd name="T15" fmla="*/ 76 h 91"/>
                <a:gd name="T16" fmla="*/ 23 w 63"/>
                <a:gd name="T17" fmla="*/ 73 h 91"/>
                <a:gd name="T18" fmla="*/ 26 w 63"/>
                <a:gd name="T19" fmla="*/ 72 h 91"/>
                <a:gd name="T20" fmla="*/ 29 w 63"/>
                <a:gd name="T21" fmla="*/ 66 h 91"/>
                <a:gd name="T22" fmla="*/ 28 w 63"/>
                <a:gd name="T23" fmla="*/ 64 h 91"/>
                <a:gd name="T24" fmla="*/ 28 w 63"/>
                <a:gd name="T25" fmla="*/ 62 h 91"/>
                <a:gd name="T26" fmla="*/ 29 w 63"/>
                <a:gd name="T27" fmla="*/ 62 h 91"/>
                <a:gd name="T28" fmla="*/ 30 w 63"/>
                <a:gd name="T29" fmla="*/ 63 h 91"/>
                <a:gd name="T30" fmla="*/ 35 w 63"/>
                <a:gd name="T31" fmla="*/ 70 h 91"/>
                <a:gd name="T32" fmla="*/ 39 w 63"/>
                <a:gd name="T33" fmla="*/ 66 h 91"/>
                <a:gd name="T34" fmla="*/ 47 w 63"/>
                <a:gd name="T35" fmla="*/ 60 h 91"/>
                <a:gd name="T36" fmla="*/ 54 w 63"/>
                <a:gd name="T37" fmla="*/ 57 h 91"/>
                <a:gd name="T38" fmla="*/ 56 w 63"/>
                <a:gd name="T39" fmla="*/ 56 h 91"/>
                <a:gd name="T40" fmla="*/ 61 w 63"/>
                <a:gd name="T41" fmla="*/ 55 h 91"/>
                <a:gd name="T42" fmla="*/ 62 w 63"/>
                <a:gd name="T43" fmla="*/ 50 h 91"/>
                <a:gd name="T44" fmla="*/ 60 w 63"/>
                <a:gd name="T45" fmla="*/ 39 h 91"/>
                <a:gd name="T46" fmla="*/ 61 w 63"/>
                <a:gd name="T47" fmla="*/ 25 h 91"/>
                <a:gd name="T48" fmla="*/ 58 w 63"/>
                <a:gd name="T49" fmla="*/ 10 h 91"/>
                <a:gd name="T50" fmla="*/ 53 w 63"/>
                <a:gd name="T51" fmla="*/ 3 h 91"/>
                <a:gd name="T52" fmla="*/ 47 w 63"/>
                <a:gd name="T53" fmla="*/ 3 h 91"/>
                <a:gd name="T54" fmla="*/ 46 w 63"/>
                <a:gd name="T55" fmla="*/ 15 h 91"/>
                <a:gd name="T56" fmla="*/ 44 w 63"/>
                <a:gd name="T57" fmla="*/ 38 h 91"/>
                <a:gd name="T58" fmla="*/ 40 w 63"/>
                <a:gd name="T59" fmla="*/ 41 h 91"/>
                <a:gd name="T60" fmla="*/ 38 w 63"/>
                <a:gd name="T61" fmla="*/ 41 h 91"/>
                <a:gd name="T62" fmla="*/ 35 w 63"/>
                <a:gd name="T63" fmla="*/ 38 h 91"/>
                <a:gd name="T64" fmla="*/ 35 w 63"/>
                <a:gd name="T65" fmla="*/ 42 h 91"/>
                <a:gd name="T66" fmla="*/ 35 w 63"/>
                <a:gd name="T67" fmla="*/ 44 h 91"/>
                <a:gd name="T68" fmla="*/ 33 w 63"/>
                <a:gd name="T69" fmla="*/ 48 h 91"/>
                <a:gd name="T70" fmla="*/ 27 w 63"/>
                <a:gd name="T71" fmla="*/ 53 h 91"/>
                <a:gd name="T72" fmla="*/ 13 w 63"/>
                <a:gd name="T73" fmla="*/ 58 h 91"/>
                <a:gd name="T74" fmla="*/ 2 w 63"/>
                <a:gd name="T75" fmla="*/ 74 h 91"/>
                <a:gd name="T76" fmla="*/ 4 w 63"/>
                <a:gd name="T77" fmla="*/ 79 h 91"/>
                <a:gd name="T78" fmla="*/ 6 w 63"/>
                <a:gd name="T79" fmla="*/ 80 h 91"/>
                <a:gd name="T80" fmla="*/ 7 w 63"/>
                <a:gd name="T81" fmla="*/ 88 h 91"/>
                <a:gd name="T82" fmla="*/ 11 w 63"/>
                <a:gd name="T83" fmla="*/ 91 h 91"/>
                <a:gd name="T84" fmla="*/ 15 w 63"/>
                <a:gd name="T85" fmla="*/ 87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3" h="91">
                  <a:moveTo>
                    <a:pt x="15" y="87"/>
                  </a:moveTo>
                  <a:cubicBezTo>
                    <a:pt x="15" y="86"/>
                    <a:pt x="14" y="84"/>
                    <a:pt x="15" y="82"/>
                  </a:cubicBezTo>
                  <a:cubicBezTo>
                    <a:pt x="17" y="77"/>
                    <a:pt x="15" y="73"/>
                    <a:pt x="10" y="69"/>
                  </a:cubicBezTo>
                  <a:cubicBezTo>
                    <a:pt x="15" y="68"/>
                    <a:pt x="18" y="64"/>
                    <a:pt x="23" y="66"/>
                  </a:cubicBezTo>
                  <a:cubicBezTo>
                    <a:pt x="22" y="67"/>
                    <a:pt x="22" y="67"/>
                    <a:pt x="21" y="67"/>
                  </a:cubicBezTo>
                  <a:cubicBezTo>
                    <a:pt x="20" y="67"/>
                    <a:pt x="19" y="67"/>
                    <a:pt x="18" y="68"/>
                  </a:cubicBezTo>
                  <a:cubicBezTo>
                    <a:pt x="16" y="70"/>
                    <a:pt x="16" y="71"/>
                    <a:pt x="17" y="73"/>
                  </a:cubicBezTo>
                  <a:cubicBezTo>
                    <a:pt x="18" y="74"/>
                    <a:pt x="18" y="75"/>
                    <a:pt x="20" y="76"/>
                  </a:cubicBezTo>
                  <a:cubicBezTo>
                    <a:pt x="22" y="76"/>
                    <a:pt x="22" y="75"/>
                    <a:pt x="23" y="73"/>
                  </a:cubicBezTo>
                  <a:cubicBezTo>
                    <a:pt x="23" y="72"/>
                    <a:pt x="24" y="71"/>
                    <a:pt x="26" y="72"/>
                  </a:cubicBezTo>
                  <a:cubicBezTo>
                    <a:pt x="29" y="72"/>
                    <a:pt x="31" y="69"/>
                    <a:pt x="29" y="66"/>
                  </a:cubicBezTo>
                  <a:cubicBezTo>
                    <a:pt x="29" y="65"/>
                    <a:pt x="28" y="65"/>
                    <a:pt x="28" y="64"/>
                  </a:cubicBezTo>
                  <a:cubicBezTo>
                    <a:pt x="27" y="63"/>
                    <a:pt x="27" y="63"/>
                    <a:pt x="28" y="62"/>
                  </a:cubicBezTo>
                  <a:cubicBezTo>
                    <a:pt x="28" y="62"/>
                    <a:pt x="29" y="61"/>
                    <a:pt x="29" y="62"/>
                  </a:cubicBezTo>
                  <a:cubicBezTo>
                    <a:pt x="31" y="62"/>
                    <a:pt x="30" y="63"/>
                    <a:pt x="30" y="63"/>
                  </a:cubicBezTo>
                  <a:cubicBezTo>
                    <a:pt x="30" y="66"/>
                    <a:pt x="32" y="69"/>
                    <a:pt x="35" y="70"/>
                  </a:cubicBezTo>
                  <a:cubicBezTo>
                    <a:pt x="38" y="71"/>
                    <a:pt x="38" y="68"/>
                    <a:pt x="39" y="66"/>
                  </a:cubicBezTo>
                  <a:cubicBezTo>
                    <a:pt x="41" y="63"/>
                    <a:pt x="43" y="61"/>
                    <a:pt x="47" y="60"/>
                  </a:cubicBezTo>
                  <a:cubicBezTo>
                    <a:pt x="49" y="60"/>
                    <a:pt x="53" y="61"/>
                    <a:pt x="54" y="57"/>
                  </a:cubicBezTo>
                  <a:cubicBezTo>
                    <a:pt x="55" y="55"/>
                    <a:pt x="56" y="54"/>
                    <a:pt x="56" y="56"/>
                  </a:cubicBezTo>
                  <a:cubicBezTo>
                    <a:pt x="58" y="58"/>
                    <a:pt x="60" y="57"/>
                    <a:pt x="61" y="55"/>
                  </a:cubicBezTo>
                  <a:cubicBezTo>
                    <a:pt x="62" y="53"/>
                    <a:pt x="63" y="51"/>
                    <a:pt x="62" y="50"/>
                  </a:cubicBezTo>
                  <a:cubicBezTo>
                    <a:pt x="60" y="46"/>
                    <a:pt x="60" y="42"/>
                    <a:pt x="60" y="39"/>
                  </a:cubicBezTo>
                  <a:cubicBezTo>
                    <a:pt x="60" y="34"/>
                    <a:pt x="59" y="30"/>
                    <a:pt x="61" y="25"/>
                  </a:cubicBezTo>
                  <a:cubicBezTo>
                    <a:pt x="63" y="20"/>
                    <a:pt x="61" y="15"/>
                    <a:pt x="58" y="10"/>
                  </a:cubicBezTo>
                  <a:cubicBezTo>
                    <a:pt x="56" y="8"/>
                    <a:pt x="54" y="5"/>
                    <a:pt x="53" y="3"/>
                  </a:cubicBezTo>
                  <a:cubicBezTo>
                    <a:pt x="51" y="0"/>
                    <a:pt x="49" y="0"/>
                    <a:pt x="47" y="3"/>
                  </a:cubicBezTo>
                  <a:cubicBezTo>
                    <a:pt x="45" y="7"/>
                    <a:pt x="45" y="11"/>
                    <a:pt x="46" y="15"/>
                  </a:cubicBezTo>
                  <a:cubicBezTo>
                    <a:pt x="50" y="23"/>
                    <a:pt x="47" y="31"/>
                    <a:pt x="44" y="38"/>
                  </a:cubicBezTo>
                  <a:cubicBezTo>
                    <a:pt x="43" y="39"/>
                    <a:pt x="42" y="40"/>
                    <a:pt x="40" y="41"/>
                  </a:cubicBezTo>
                  <a:cubicBezTo>
                    <a:pt x="39" y="41"/>
                    <a:pt x="39" y="41"/>
                    <a:pt x="38" y="41"/>
                  </a:cubicBezTo>
                  <a:cubicBezTo>
                    <a:pt x="37" y="40"/>
                    <a:pt x="38" y="37"/>
                    <a:pt x="35" y="38"/>
                  </a:cubicBezTo>
                  <a:cubicBezTo>
                    <a:pt x="34" y="39"/>
                    <a:pt x="35" y="41"/>
                    <a:pt x="35" y="42"/>
                  </a:cubicBezTo>
                  <a:cubicBezTo>
                    <a:pt x="34" y="43"/>
                    <a:pt x="35" y="44"/>
                    <a:pt x="35" y="44"/>
                  </a:cubicBezTo>
                  <a:cubicBezTo>
                    <a:pt x="33" y="45"/>
                    <a:pt x="33" y="47"/>
                    <a:pt x="33" y="48"/>
                  </a:cubicBezTo>
                  <a:cubicBezTo>
                    <a:pt x="31" y="52"/>
                    <a:pt x="31" y="52"/>
                    <a:pt x="27" y="53"/>
                  </a:cubicBezTo>
                  <a:cubicBezTo>
                    <a:pt x="22" y="54"/>
                    <a:pt x="17" y="54"/>
                    <a:pt x="13" y="58"/>
                  </a:cubicBezTo>
                  <a:cubicBezTo>
                    <a:pt x="9" y="63"/>
                    <a:pt x="6" y="69"/>
                    <a:pt x="2" y="74"/>
                  </a:cubicBezTo>
                  <a:cubicBezTo>
                    <a:pt x="0" y="76"/>
                    <a:pt x="1" y="77"/>
                    <a:pt x="4" y="79"/>
                  </a:cubicBezTo>
                  <a:cubicBezTo>
                    <a:pt x="5" y="79"/>
                    <a:pt x="6" y="80"/>
                    <a:pt x="6" y="80"/>
                  </a:cubicBezTo>
                  <a:cubicBezTo>
                    <a:pt x="4" y="83"/>
                    <a:pt x="7" y="86"/>
                    <a:pt x="7" y="88"/>
                  </a:cubicBezTo>
                  <a:cubicBezTo>
                    <a:pt x="7" y="90"/>
                    <a:pt x="9" y="91"/>
                    <a:pt x="11" y="91"/>
                  </a:cubicBezTo>
                  <a:cubicBezTo>
                    <a:pt x="13" y="91"/>
                    <a:pt x="14" y="89"/>
                    <a:pt x="1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23">
              <a:extLst>
                <a:ext uri="{FF2B5EF4-FFF2-40B4-BE49-F238E27FC236}">
                  <a16:creationId xmlns:a16="http://schemas.microsoft.com/office/drawing/2014/main" id="{DB0A7317-FCB9-4738-ACDF-B5159943DBE0}"/>
                </a:ext>
              </a:extLst>
            </p:cNvPr>
            <p:cNvSpPr>
              <a:spLocks/>
            </p:cNvSpPr>
            <p:nvPr/>
          </p:nvSpPr>
          <p:spPr bwMode="auto">
            <a:xfrm>
              <a:off x="11806238" y="6845300"/>
              <a:ext cx="169862" cy="355600"/>
            </a:xfrm>
            <a:custGeom>
              <a:avLst/>
              <a:gdLst>
                <a:gd name="T0" fmla="*/ 32 w 33"/>
                <a:gd name="T1" fmla="*/ 33 h 69"/>
                <a:gd name="T2" fmla="*/ 28 w 33"/>
                <a:gd name="T3" fmla="*/ 33 h 69"/>
                <a:gd name="T4" fmla="*/ 21 w 33"/>
                <a:gd name="T5" fmla="*/ 29 h 69"/>
                <a:gd name="T6" fmla="*/ 19 w 33"/>
                <a:gd name="T7" fmla="*/ 22 h 69"/>
                <a:gd name="T8" fmla="*/ 15 w 33"/>
                <a:gd name="T9" fmla="*/ 23 h 69"/>
                <a:gd name="T10" fmla="*/ 15 w 33"/>
                <a:gd name="T11" fmla="*/ 17 h 69"/>
                <a:gd name="T12" fmla="*/ 7 w 33"/>
                <a:gd name="T13" fmla="*/ 0 h 69"/>
                <a:gd name="T14" fmla="*/ 8 w 33"/>
                <a:gd name="T15" fmla="*/ 8 h 69"/>
                <a:gd name="T16" fmla="*/ 11 w 33"/>
                <a:gd name="T17" fmla="*/ 26 h 69"/>
                <a:gd name="T18" fmla="*/ 4 w 33"/>
                <a:gd name="T19" fmla="*/ 43 h 69"/>
                <a:gd name="T20" fmla="*/ 3 w 33"/>
                <a:gd name="T21" fmla="*/ 50 h 69"/>
                <a:gd name="T22" fmla="*/ 3 w 33"/>
                <a:gd name="T23" fmla="*/ 61 h 69"/>
                <a:gd name="T24" fmla="*/ 1 w 33"/>
                <a:gd name="T25" fmla="*/ 63 h 69"/>
                <a:gd name="T26" fmla="*/ 2 w 33"/>
                <a:gd name="T27" fmla="*/ 68 h 69"/>
                <a:gd name="T28" fmla="*/ 7 w 33"/>
                <a:gd name="T29" fmla="*/ 67 h 69"/>
                <a:gd name="T30" fmla="*/ 16 w 33"/>
                <a:gd name="T31" fmla="*/ 58 h 69"/>
                <a:gd name="T32" fmla="*/ 20 w 33"/>
                <a:gd name="T33" fmla="*/ 50 h 69"/>
                <a:gd name="T34" fmla="*/ 23 w 33"/>
                <a:gd name="T35" fmla="*/ 47 h 69"/>
                <a:gd name="T36" fmla="*/ 32 w 33"/>
                <a:gd name="T37" fmla="*/ 37 h 69"/>
                <a:gd name="T38" fmla="*/ 32 w 33"/>
                <a:gd name="T39" fmla="*/ 3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69">
                  <a:moveTo>
                    <a:pt x="32" y="33"/>
                  </a:moveTo>
                  <a:cubicBezTo>
                    <a:pt x="31" y="32"/>
                    <a:pt x="30" y="32"/>
                    <a:pt x="28" y="33"/>
                  </a:cubicBezTo>
                  <a:cubicBezTo>
                    <a:pt x="24" y="35"/>
                    <a:pt x="22" y="33"/>
                    <a:pt x="21" y="29"/>
                  </a:cubicBezTo>
                  <a:cubicBezTo>
                    <a:pt x="20" y="27"/>
                    <a:pt x="20" y="24"/>
                    <a:pt x="19" y="22"/>
                  </a:cubicBezTo>
                  <a:cubicBezTo>
                    <a:pt x="18" y="22"/>
                    <a:pt x="17" y="24"/>
                    <a:pt x="15" y="23"/>
                  </a:cubicBezTo>
                  <a:cubicBezTo>
                    <a:pt x="15" y="21"/>
                    <a:pt x="15" y="19"/>
                    <a:pt x="15" y="17"/>
                  </a:cubicBezTo>
                  <a:cubicBezTo>
                    <a:pt x="17" y="10"/>
                    <a:pt x="15" y="4"/>
                    <a:pt x="7" y="0"/>
                  </a:cubicBezTo>
                  <a:cubicBezTo>
                    <a:pt x="8" y="3"/>
                    <a:pt x="7" y="6"/>
                    <a:pt x="8" y="8"/>
                  </a:cubicBezTo>
                  <a:cubicBezTo>
                    <a:pt x="10" y="14"/>
                    <a:pt x="10" y="20"/>
                    <a:pt x="11" y="26"/>
                  </a:cubicBezTo>
                  <a:cubicBezTo>
                    <a:pt x="12" y="31"/>
                    <a:pt x="9" y="40"/>
                    <a:pt x="4" y="43"/>
                  </a:cubicBezTo>
                  <a:cubicBezTo>
                    <a:pt x="0" y="45"/>
                    <a:pt x="0" y="47"/>
                    <a:pt x="3" y="50"/>
                  </a:cubicBezTo>
                  <a:cubicBezTo>
                    <a:pt x="6" y="54"/>
                    <a:pt x="7" y="56"/>
                    <a:pt x="3" y="61"/>
                  </a:cubicBezTo>
                  <a:cubicBezTo>
                    <a:pt x="3" y="62"/>
                    <a:pt x="2" y="63"/>
                    <a:pt x="1" y="63"/>
                  </a:cubicBezTo>
                  <a:cubicBezTo>
                    <a:pt x="0" y="65"/>
                    <a:pt x="1" y="66"/>
                    <a:pt x="2" y="68"/>
                  </a:cubicBezTo>
                  <a:cubicBezTo>
                    <a:pt x="4" y="69"/>
                    <a:pt x="6" y="68"/>
                    <a:pt x="7" y="67"/>
                  </a:cubicBezTo>
                  <a:cubicBezTo>
                    <a:pt x="10" y="64"/>
                    <a:pt x="13" y="61"/>
                    <a:pt x="16" y="58"/>
                  </a:cubicBezTo>
                  <a:cubicBezTo>
                    <a:pt x="18" y="56"/>
                    <a:pt x="20" y="54"/>
                    <a:pt x="20" y="50"/>
                  </a:cubicBezTo>
                  <a:cubicBezTo>
                    <a:pt x="20" y="48"/>
                    <a:pt x="21" y="47"/>
                    <a:pt x="23" y="47"/>
                  </a:cubicBezTo>
                  <a:cubicBezTo>
                    <a:pt x="28" y="45"/>
                    <a:pt x="31" y="41"/>
                    <a:pt x="32" y="37"/>
                  </a:cubicBezTo>
                  <a:cubicBezTo>
                    <a:pt x="33" y="35"/>
                    <a:pt x="33" y="34"/>
                    <a:pt x="32"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24">
              <a:extLst>
                <a:ext uri="{FF2B5EF4-FFF2-40B4-BE49-F238E27FC236}">
                  <a16:creationId xmlns:a16="http://schemas.microsoft.com/office/drawing/2014/main" id="{B73A5278-1A49-45FD-9171-FB6E9CDEB897}"/>
                </a:ext>
              </a:extLst>
            </p:cNvPr>
            <p:cNvSpPr>
              <a:spLocks/>
            </p:cNvSpPr>
            <p:nvPr/>
          </p:nvSpPr>
          <p:spPr bwMode="auto">
            <a:xfrm>
              <a:off x="9588500" y="1857375"/>
              <a:ext cx="220662" cy="155575"/>
            </a:xfrm>
            <a:custGeom>
              <a:avLst/>
              <a:gdLst>
                <a:gd name="T0" fmla="*/ 6 w 43"/>
                <a:gd name="T1" fmla="*/ 21 h 30"/>
                <a:gd name="T2" fmla="*/ 11 w 43"/>
                <a:gd name="T3" fmla="*/ 25 h 30"/>
                <a:gd name="T4" fmla="*/ 16 w 43"/>
                <a:gd name="T5" fmla="*/ 28 h 30"/>
                <a:gd name="T6" fmla="*/ 19 w 43"/>
                <a:gd name="T7" fmla="*/ 29 h 30"/>
                <a:gd name="T8" fmla="*/ 28 w 43"/>
                <a:gd name="T9" fmla="*/ 24 h 30"/>
                <a:gd name="T10" fmla="*/ 33 w 43"/>
                <a:gd name="T11" fmla="*/ 20 h 30"/>
                <a:gd name="T12" fmla="*/ 40 w 43"/>
                <a:gd name="T13" fmla="*/ 16 h 30"/>
                <a:gd name="T14" fmla="*/ 40 w 43"/>
                <a:gd name="T15" fmla="*/ 5 h 30"/>
                <a:gd name="T16" fmla="*/ 35 w 43"/>
                <a:gd name="T17" fmla="*/ 2 h 30"/>
                <a:gd name="T18" fmla="*/ 30 w 43"/>
                <a:gd name="T19" fmla="*/ 1 h 30"/>
                <a:gd name="T20" fmla="*/ 27 w 43"/>
                <a:gd name="T21" fmla="*/ 2 h 30"/>
                <a:gd name="T22" fmla="*/ 27 w 43"/>
                <a:gd name="T23" fmla="*/ 5 h 30"/>
                <a:gd name="T24" fmla="*/ 27 w 43"/>
                <a:gd name="T25" fmla="*/ 11 h 30"/>
                <a:gd name="T26" fmla="*/ 24 w 43"/>
                <a:gd name="T27" fmla="*/ 4 h 30"/>
                <a:gd name="T28" fmla="*/ 18 w 43"/>
                <a:gd name="T29" fmla="*/ 0 h 30"/>
                <a:gd name="T30" fmla="*/ 15 w 43"/>
                <a:gd name="T31" fmla="*/ 4 h 30"/>
                <a:gd name="T32" fmla="*/ 14 w 43"/>
                <a:gd name="T33" fmla="*/ 7 h 30"/>
                <a:gd name="T34" fmla="*/ 8 w 43"/>
                <a:gd name="T35" fmla="*/ 4 h 30"/>
                <a:gd name="T36" fmla="*/ 3 w 43"/>
                <a:gd name="T37" fmla="*/ 4 h 30"/>
                <a:gd name="T38" fmla="*/ 2 w 43"/>
                <a:gd name="T39" fmla="*/ 13 h 30"/>
                <a:gd name="T40" fmla="*/ 6 w 43"/>
                <a:gd name="T41" fmla="*/ 2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3" h="30">
                  <a:moveTo>
                    <a:pt x="6" y="21"/>
                  </a:moveTo>
                  <a:cubicBezTo>
                    <a:pt x="7" y="23"/>
                    <a:pt x="9" y="24"/>
                    <a:pt x="11" y="25"/>
                  </a:cubicBezTo>
                  <a:cubicBezTo>
                    <a:pt x="13" y="26"/>
                    <a:pt x="15" y="27"/>
                    <a:pt x="16" y="28"/>
                  </a:cubicBezTo>
                  <a:cubicBezTo>
                    <a:pt x="17" y="29"/>
                    <a:pt x="18" y="29"/>
                    <a:pt x="19" y="29"/>
                  </a:cubicBezTo>
                  <a:cubicBezTo>
                    <a:pt x="24" y="30"/>
                    <a:pt x="26" y="27"/>
                    <a:pt x="28" y="24"/>
                  </a:cubicBezTo>
                  <a:cubicBezTo>
                    <a:pt x="29" y="22"/>
                    <a:pt x="30" y="20"/>
                    <a:pt x="33" y="20"/>
                  </a:cubicBezTo>
                  <a:cubicBezTo>
                    <a:pt x="36" y="20"/>
                    <a:pt x="38" y="18"/>
                    <a:pt x="40" y="16"/>
                  </a:cubicBezTo>
                  <a:cubicBezTo>
                    <a:pt x="43" y="12"/>
                    <a:pt x="41" y="8"/>
                    <a:pt x="40" y="5"/>
                  </a:cubicBezTo>
                  <a:cubicBezTo>
                    <a:pt x="40" y="2"/>
                    <a:pt x="37" y="3"/>
                    <a:pt x="35" y="2"/>
                  </a:cubicBezTo>
                  <a:cubicBezTo>
                    <a:pt x="33" y="1"/>
                    <a:pt x="32" y="2"/>
                    <a:pt x="30" y="1"/>
                  </a:cubicBezTo>
                  <a:cubicBezTo>
                    <a:pt x="29" y="1"/>
                    <a:pt x="28" y="1"/>
                    <a:pt x="27" y="2"/>
                  </a:cubicBezTo>
                  <a:cubicBezTo>
                    <a:pt x="26" y="3"/>
                    <a:pt x="27" y="4"/>
                    <a:pt x="27" y="5"/>
                  </a:cubicBezTo>
                  <a:cubicBezTo>
                    <a:pt x="28" y="7"/>
                    <a:pt x="29" y="9"/>
                    <a:pt x="27" y="11"/>
                  </a:cubicBezTo>
                  <a:cubicBezTo>
                    <a:pt x="25" y="9"/>
                    <a:pt x="25" y="6"/>
                    <a:pt x="24" y="4"/>
                  </a:cubicBezTo>
                  <a:cubicBezTo>
                    <a:pt x="23" y="1"/>
                    <a:pt x="21" y="0"/>
                    <a:pt x="18" y="0"/>
                  </a:cubicBezTo>
                  <a:cubicBezTo>
                    <a:pt x="15" y="1"/>
                    <a:pt x="16" y="3"/>
                    <a:pt x="15" y="4"/>
                  </a:cubicBezTo>
                  <a:cubicBezTo>
                    <a:pt x="15" y="5"/>
                    <a:pt x="15" y="6"/>
                    <a:pt x="14" y="7"/>
                  </a:cubicBezTo>
                  <a:cubicBezTo>
                    <a:pt x="12" y="7"/>
                    <a:pt x="10" y="5"/>
                    <a:pt x="8" y="4"/>
                  </a:cubicBezTo>
                  <a:cubicBezTo>
                    <a:pt x="7" y="3"/>
                    <a:pt x="4" y="1"/>
                    <a:pt x="3" y="4"/>
                  </a:cubicBezTo>
                  <a:cubicBezTo>
                    <a:pt x="1" y="7"/>
                    <a:pt x="0" y="10"/>
                    <a:pt x="2" y="13"/>
                  </a:cubicBezTo>
                  <a:cubicBezTo>
                    <a:pt x="3" y="16"/>
                    <a:pt x="5" y="18"/>
                    <a:pt x="6"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25">
              <a:extLst>
                <a:ext uri="{FF2B5EF4-FFF2-40B4-BE49-F238E27FC236}">
                  <a16:creationId xmlns:a16="http://schemas.microsoft.com/office/drawing/2014/main" id="{096D9425-771E-49E5-9965-F9106B3B001D}"/>
                </a:ext>
              </a:extLst>
            </p:cNvPr>
            <p:cNvSpPr>
              <a:spLocks/>
            </p:cNvSpPr>
            <p:nvPr/>
          </p:nvSpPr>
          <p:spPr bwMode="auto">
            <a:xfrm>
              <a:off x="3740150" y="2155825"/>
              <a:ext cx="560387" cy="527050"/>
            </a:xfrm>
            <a:custGeom>
              <a:avLst/>
              <a:gdLst>
                <a:gd name="T0" fmla="*/ 9 w 109"/>
                <a:gd name="T1" fmla="*/ 46 h 102"/>
                <a:gd name="T2" fmla="*/ 20 w 109"/>
                <a:gd name="T3" fmla="*/ 43 h 102"/>
                <a:gd name="T4" fmla="*/ 34 w 109"/>
                <a:gd name="T5" fmla="*/ 32 h 102"/>
                <a:gd name="T6" fmla="*/ 40 w 109"/>
                <a:gd name="T7" fmla="*/ 29 h 102"/>
                <a:gd name="T8" fmla="*/ 46 w 109"/>
                <a:gd name="T9" fmla="*/ 28 h 102"/>
                <a:gd name="T10" fmla="*/ 38 w 109"/>
                <a:gd name="T11" fmla="*/ 33 h 102"/>
                <a:gd name="T12" fmla="*/ 28 w 109"/>
                <a:gd name="T13" fmla="*/ 40 h 102"/>
                <a:gd name="T14" fmla="*/ 31 w 109"/>
                <a:gd name="T15" fmla="*/ 50 h 102"/>
                <a:gd name="T16" fmla="*/ 28 w 109"/>
                <a:gd name="T17" fmla="*/ 53 h 102"/>
                <a:gd name="T18" fmla="*/ 27 w 109"/>
                <a:gd name="T19" fmla="*/ 63 h 102"/>
                <a:gd name="T20" fmla="*/ 47 w 109"/>
                <a:gd name="T21" fmla="*/ 70 h 102"/>
                <a:gd name="T22" fmla="*/ 48 w 109"/>
                <a:gd name="T23" fmla="*/ 72 h 102"/>
                <a:gd name="T24" fmla="*/ 41 w 109"/>
                <a:gd name="T25" fmla="*/ 72 h 102"/>
                <a:gd name="T26" fmla="*/ 20 w 109"/>
                <a:gd name="T27" fmla="*/ 71 h 102"/>
                <a:gd name="T28" fmla="*/ 29 w 109"/>
                <a:gd name="T29" fmla="*/ 90 h 102"/>
                <a:gd name="T30" fmla="*/ 38 w 109"/>
                <a:gd name="T31" fmla="*/ 97 h 102"/>
                <a:gd name="T32" fmla="*/ 55 w 109"/>
                <a:gd name="T33" fmla="*/ 95 h 102"/>
                <a:gd name="T34" fmla="*/ 66 w 109"/>
                <a:gd name="T35" fmla="*/ 94 h 102"/>
                <a:gd name="T36" fmla="*/ 73 w 109"/>
                <a:gd name="T37" fmla="*/ 101 h 102"/>
                <a:gd name="T38" fmla="*/ 87 w 109"/>
                <a:gd name="T39" fmla="*/ 94 h 102"/>
                <a:gd name="T40" fmla="*/ 89 w 109"/>
                <a:gd name="T41" fmla="*/ 92 h 102"/>
                <a:gd name="T42" fmla="*/ 96 w 109"/>
                <a:gd name="T43" fmla="*/ 92 h 102"/>
                <a:gd name="T44" fmla="*/ 91 w 109"/>
                <a:gd name="T45" fmla="*/ 77 h 102"/>
                <a:gd name="T46" fmla="*/ 92 w 109"/>
                <a:gd name="T47" fmla="*/ 62 h 102"/>
                <a:gd name="T48" fmla="*/ 106 w 109"/>
                <a:gd name="T49" fmla="*/ 38 h 102"/>
                <a:gd name="T50" fmla="*/ 95 w 109"/>
                <a:gd name="T51" fmla="*/ 36 h 102"/>
                <a:gd name="T52" fmla="*/ 94 w 109"/>
                <a:gd name="T53" fmla="*/ 36 h 102"/>
                <a:gd name="T54" fmla="*/ 79 w 109"/>
                <a:gd name="T55" fmla="*/ 55 h 102"/>
                <a:gd name="T56" fmla="*/ 77 w 109"/>
                <a:gd name="T57" fmla="*/ 59 h 102"/>
                <a:gd name="T58" fmla="*/ 78 w 109"/>
                <a:gd name="T59" fmla="*/ 50 h 102"/>
                <a:gd name="T60" fmla="*/ 76 w 109"/>
                <a:gd name="T61" fmla="*/ 38 h 102"/>
                <a:gd name="T62" fmla="*/ 69 w 109"/>
                <a:gd name="T63" fmla="*/ 43 h 102"/>
                <a:gd name="T64" fmla="*/ 69 w 109"/>
                <a:gd name="T65" fmla="*/ 39 h 102"/>
                <a:gd name="T66" fmla="*/ 58 w 109"/>
                <a:gd name="T67" fmla="*/ 36 h 102"/>
                <a:gd name="T68" fmla="*/ 59 w 109"/>
                <a:gd name="T69" fmla="*/ 25 h 102"/>
                <a:gd name="T70" fmla="*/ 58 w 109"/>
                <a:gd name="T71" fmla="*/ 14 h 102"/>
                <a:gd name="T72" fmla="*/ 45 w 109"/>
                <a:gd name="T73" fmla="*/ 3 h 102"/>
                <a:gd name="T74" fmla="*/ 30 w 109"/>
                <a:gd name="T75" fmla="*/ 1 h 102"/>
                <a:gd name="T76" fmla="*/ 23 w 109"/>
                <a:gd name="T77" fmla="*/ 11 h 102"/>
                <a:gd name="T78" fmla="*/ 2 w 109"/>
                <a:gd name="T79" fmla="*/ 30 h 102"/>
                <a:gd name="T80" fmla="*/ 4 w 109"/>
                <a:gd name="T81" fmla="*/ 4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02">
                  <a:moveTo>
                    <a:pt x="4" y="42"/>
                  </a:moveTo>
                  <a:cubicBezTo>
                    <a:pt x="4" y="46"/>
                    <a:pt x="5" y="47"/>
                    <a:pt x="9" y="46"/>
                  </a:cubicBezTo>
                  <a:cubicBezTo>
                    <a:pt x="10" y="45"/>
                    <a:pt x="12" y="44"/>
                    <a:pt x="13" y="45"/>
                  </a:cubicBezTo>
                  <a:cubicBezTo>
                    <a:pt x="16" y="47"/>
                    <a:pt x="18" y="45"/>
                    <a:pt x="20" y="43"/>
                  </a:cubicBezTo>
                  <a:cubicBezTo>
                    <a:pt x="22" y="41"/>
                    <a:pt x="22" y="38"/>
                    <a:pt x="25" y="37"/>
                  </a:cubicBezTo>
                  <a:cubicBezTo>
                    <a:pt x="29" y="36"/>
                    <a:pt x="31" y="34"/>
                    <a:pt x="34" y="32"/>
                  </a:cubicBezTo>
                  <a:cubicBezTo>
                    <a:pt x="35" y="31"/>
                    <a:pt x="36" y="30"/>
                    <a:pt x="38" y="30"/>
                  </a:cubicBezTo>
                  <a:cubicBezTo>
                    <a:pt x="38" y="30"/>
                    <a:pt x="39" y="30"/>
                    <a:pt x="40" y="29"/>
                  </a:cubicBezTo>
                  <a:cubicBezTo>
                    <a:pt x="40" y="29"/>
                    <a:pt x="40" y="29"/>
                    <a:pt x="40" y="29"/>
                  </a:cubicBezTo>
                  <a:cubicBezTo>
                    <a:pt x="42" y="30"/>
                    <a:pt x="44" y="28"/>
                    <a:pt x="46" y="28"/>
                  </a:cubicBezTo>
                  <a:cubicBezTo>
                    <a:pt x="44" y="31"/>
                    <a:pt x="40" y="30"/>
                    <a:pt x="39" y="33"/>
                  </a:cubicBezTo>
                  <a:cubicBezTo>
                    <a:pt x="38" y="33"/>
                    <a:pt x="38" y="33"/>
                    <a:pt x="38" y="33"/>
                  </a:cubicBezTo>
                  <a:cubicBezTo>
                    <a:pt x="37" y="33"/>
                    <a:pt x="36" y="33"/>
                    <a:pt x="36" y="34"/>
                  </a:cubicBezTo>
                  <a:cubicBezTo>
                    <a:pt x="33" y="36"/>
                    <a:pt x="31" y="39"/>
                    <a:pt x="28" y="40"/>
                  </a:cubicBezTo>
                  <a:cubicBezTo>
                    <a:pt x="26" y="41"/>
                    <a:pt x="25" y="43"/>
                    <a:pt x="26" y="46"/>
                  </a:cubicBezTo>
                  <a:cubicBezTo>
                    <a:pt x="27" y="48"/>
                    <a:pt x="28" y="50"/>
                    <a:pt x="31" y="50"/>
                  </a:cubicBezTo>
                  <a:cubicBezTo>
                    <a:pt x="32" y="50"/>
                    <a:pt x="34" y="50"/>
                    <a:pt x="35" y="52"/>
                  </a:cubicBezTo>
                  <a:cubicBezTo>
                    <a:pt x="33" y="52"/>
                    <a:pt x="30" y="52"/>
                    <a:pt x="28" y="53"/>
                  </a:cubicBezTo>
                  <a:cubicBezTo>
                    <a:pt x="25" y="53"/>
                    <a:pt x="23" y="54"/>
                    <a:pt x="23" y="56"/>
                  </a:cubicBezTo>
                  <a:cubicBezTo>
                    <a:pt x="22" y="59"/>
                    <a:pt x="24" y="62"/>
                    <a:pt x="27" y="63"/>
                  </a:cubicBezTo>
                  <a:cubicBezTo>
                    <a:pt x="32" y="64"/>
                    <a:pt x="37" y="65"/>
                    <a:pt x="41" y="65"/>
                  </a:cubicBezTo>
                  <a:cubicBezTo>
                    <a:pt x="43" y="67"/>
                    <a:pt x="45" y="68"/>
                    <a:pt x="47" y="70"/>
                  </a:cubicBezTo>
                  <a:cubicBezTo>
                    <a:pt x="47" y="70"/>
                    <a:pt x="47" y="70"/>
                    <a:pt x="47" y="71"/>
                  </a:cubicBezTo>
                  <a:cubicBezTo>
                    <a:pt x="48" y="71"/>
                    <a:pt x="48" y="71"/>
                    <a:pt x="48" y="72"/>
                  </a:cubicBezTo>
                  <a:cubicBezTo>
                    <a:pt x="48" y="73"/>
                    <a:pt x="48" y="74"/>
                    <a:pt x="46" y="73"/>
                  </a:cubicBezTo>
                  <a:cubicBezTo>
                    <a:pt x="45" y="73"/>
                    <a:pt x="43" y="73"/>
                    <a:pt x="41" y="72"/>
                  </a:cubicBezTo>
                  <a:cubicBezTo>
                    <a:pt x="36" y="69"/>
                    <a:pt x="30" y="69"/>
                    <a:pt x="24" y="69"/>
                  </a:cubicBezTo>
                  <a:cubicBezTo>
                    <a:pt x="22" y="69"/>
                    <a:pt x="21" y="70"/>
                    <a:pt x="20" y="71"/>
                  </a:cubicBezTo>
                  <a:cubicBezTo>
                    <a:pt x="18" y="76"/>
                    <a:pt x="20" y="82"/>
                    <a:pt x="26" y="84"/>
                  </a:cubicBezTo>
                  <a:cubicBezTo>
                    <a:pt x="30" y="85"/>
                    <a:pt x="30" y="86"/>
                    <a:pt x="29" y="90"/>
                  </a:cubicBezTo>
                  <a:cubicBezTo>
                    <a:pt x="27" y="95"/>
                    <a:pt x="29" y="97"/>
                    <a:pt x="34" y="97"/>
                  </a:cubicBezTo>
                  <a:cubicBezTo>
                    <a:pt x="35" y="97"/>
                    <a:pt x="36" y="97"/>
                    <a:pt x="38" y="97"/>
                  </a:cubicBezTo>
                  <a:cubicBezTo>
                    <a:pt x="42" y="99"/>
                    <a:pt x="46" y="99"/>
                    <a:pt x="50" y="97"/>
                  </a:cubicBezTo>
                  <a:cubicBezTo>
                    <a:pt x="52" y="96"/>
                    <a:pt x="53" y="95"/>
                    <a:pt x="55" y="95"/>
                  </a:cubicBezTo>
                  <a:cubicBezTo>
                    <a:pt x="58" y="96"/>
                    <a:pt x="60" y="95"/>
                    <a:pt x="62" y="93"/>
                  </a:cubicBezTo>
                  <a:cubicBezTo>
                    <a:pt x="63" y="92"/>
                    <a:pt x="65" y="92"/>
                    <a:pt x="66" y="94"/>
                  </a:cubicBezTo>
                  <a:cubicBezTo>
                    <a:pt x="66" y="95"/>
                    <a:pt x="69" y="96"/>
                    <a:pt x="69" y="98"/>
                  </a:cubicBezTo>
                  <a:cubicBezTo>
                    <a:pt x="69" y="100"/>
                    <a:pt x="71" y="100"/>
                    <a:pt x="73" y="101"/>
                  </a:cubicBezTo>
                  <a:cubicBezTo>
                    <a:pt x="76" y="102"/>
                    <a:pt x="78" y="102"/>
                    <a:pt x="81" y="102"/>
                  </a:cubicBezTo>
                  <a:cubicBezTo>
                    <a:pt x="87" y="102"/>
                    <a:pt x="89" y="100"/>
                    <a:pt x="87" y="94"/>
                  </a:cubicBezTo>
                  <a:cubicBezTo>
                    <a:pt x="87" y="94"/>
                    <a:pt x="86" y="93"/>
                    <a:pt x="87" y="92"/>
                  </a:cubicBezTo>
                  <a:cubicBezTo>
                    <a:pt x="88" y="91"/>
                    <a:pt x="89" y="91"/>
                    <a:pt x="89" y="92"/>
                  </a:cubicBezTo>
                  <a:cubicBezTo>
                    <a:pt x="90" y="92"/>
                    <a:pt x="91" y="92"/>
                    <a:pt x="92" y="93"/>
                  </a:cubicBezTo>
                  <a:cubicBezTo>
                    <a:pt x="94" y="95"/>
                    <a:pt x="95" y="94"/>
                    <a:pt x="96" y="92"/>
                  </a:cubicBezTo>
                  <a:cubicBezTo>
                    <a:pt x="98" y="90"/>
                    <a:pt x="98" y="88"/>
                    <a:pt x="97" y="87"/>
                  </a:cubicBezTo>
                  <a:cubicBezTo>
                    <a:pt x="94" y="84"/>
                    <a:pt x="93" y="80"/>
                    <a:pt x="91" y="77"/>
                  </a:cubicBezTo>
                  <a:cubicBezTo>
                    <a:pt x="88" y="73"/>
                    <a:pt x="88" y="70"/>
                    <a:pt x="90" y="67"/>
                  </a:cubicBezTo>
                  <a:cubicBezTo>
                    <a:pt x="91" y="65"/>
                    <a:pt x="91" y="64"/>
                    <a:pt x="92" y="62"/>
                  </a:cubicBezTo>
                  <a:cubicBezTo>
                    <a:pt x="93" y="55"/>
                    <a:pt x="94" y="47"/>
                    <a:pt x="102" y="42"/>
                  </a:cubicBezTo>
                  <a:cubicBezTo>
                    <a:pt x="103" y="41"/>
                    <a:pt x="105" y="40"/>
                    <a:pt x="106" y="38"/>
                  </a:cubicBezTo>
                  <a:cubicBezTo>
                    <a:pt x="109" y="36"/>
                    <a:pt x="108" y="32"/>
                    <a:pt x="105" y="30"/>
                  </a:cubicBezTo>
                  <a:cubicBezTo>
                    <a:pt x="98" y="28"/>
                    <a:pt x="96" y="29"/>
                    <a:pt x="95" y="36"/>
                  </a:cubicBezTo>
                  <a:cubicBezTo>
                    <a:pt x="95" y="37"/>
                    <a:pt x="95" y="37"/>
                    <a:pt x="95" y="37"/>
                  </a:cubicBezTo>
                  <a:cubicBezTo>
                    <a:pt x="95" y="37"/>
                    <a:pt x="94" y="37"/>
                    <a:pt x="94" y="36"/>
                  </a:cubicBezTo>
                  <a:cubicBezTo>
                    <a:pt x="89" y="34"/>
                    <a:pt x="87" y="34"/>
                    <a:pt x="85" y="39"/>
                  </a:cubicBezTo>
                  <a:cubicBezTo>
                    <a:pt x="83" y="44"/>
                    <a:pt x="81" y="50"/>
                    <a:pt x="79" y="55"/>
                  </a:cubicBezTo>
                  <a:cubicBezTo>
                    <a:pt x="79" y="56"/>
                    <a:pt x="79" y="57"/>
                    <a:pt x="79" y="58"/>
                  </a:cubicBezTo>
                  <a:cubicBezTo>
                    <a:pt x="78" y="58"/>
                    <a:pt x="78" y="59"/>
                    <a:pt x="77" y="59"/>
                  </a:cubicBezTo>
                  <a:cubicBezTo>
                    <a:pt x="76" y="58"/>
                    <a:pt x="75" y="58"/>
                    <a:pt x="76" y="57"/>
                  </a:cubicBezTo>
                  <a:cubicBezTo>
                    <a:pt x="76" y="55"/>
                    <a:pt x="77" y="53"/>
                    <a:pt x="78" y="50"/>
                  </a:cubicBezTo>
                  <a:cubicBezTo>
                    <a:pt x="79" y="47"/>
                    <a:pt x="80" y="43"/>
                    <a:pt x="78" y="40"/>
                  </a:cubicBezTo>
                  <a:cubicBezTo>
                    <a:pt x="78" y="38"/>
                    <a:pt x="77" y="38"/>
                    <a:pt x="76" y="38"/>
                  </a:cubicBezTo>
                  <a:cubicBezTo>
                    <a:pt x="75" y="38"/>
                    <a:pt x="75" y="39"/>
                    <a:pt x="75" y="40"/>
                  </a:cubicBezTo>
                  <a:cubicBezTo>
                    <a:pt x="73" y="44"/>
                    <a:pt x="73" y="44"/>
                    <a:pt x="69" y="43"/>
                  </a:cubicBezTo>
                  <a:cubicBezTo>
                    <a:pt x="68" y="43"/>
                    <a:pt x="67" y="43"/>
                    <a:pt x="67" y="43"/>
                  </a:cubicBezTo>
                  <a:cubicBezTo>
                    <a:pt x="67" y="41"/>
                    <a:pt x="70" y="41"/>
                    <a:pt x="69" y="39"/>
                  </a:cubicBezTo>
                  <a:cubicBezTo>
                    <a:pt x="68" y="33"/>
                    <a:pt x="63" y="32"/>
                    <a:pt x="59" y="35"/>
                  </a:cubicBezTo>
                  <a:cubicBezTo>
                    <a:pt x="59" y="36"/>
                    <a:pt x="58" y="36"/>
                    <a:pt x="58" y="36"/>
                  </a:cubicBezTo>
                  <a:cubicBezTo>
                    <a:pt x="57" y="34"/>
                    <a:pt x="58" y="34"/>
                    <a:pt x="59" y="33"/>
                  </a:cubicBezTo>
                  <a:cubicBezTo>
                    <a:pt x="61" y="30"/>
                    <a:pt x="63" y="28"/>
                    <a:pt x="59" y="25"/>
                  </a:cubicBezTo>
                  <a:cubicBezTo>
                    <a:pt x="58" y="24"/>
                    <a:pt x="59" y="23"/>
                    <a:pt x="59" y="22"/>
                  </a:cubicBezTo>
                  <a:cubicBezTo>
                    <a:pt x="59" y="19"/>
                    <a:pt x="59" y="17"/>
                    <a:pt x="58" y="14"/>
                  </a:cubicBezTo>
                  <a:cubicBezTo>
                    <a:pt x="58" y="11"/>
                    <a:pt x="56" y="8"/>
                    <a:pt x="52" y="7"/>
                  </a:cubicBezTo>
                  <a:cubicBezTo>
                    <a:pt x="49" y="7"/>
                    <a:pt x="47" y="5"/>
                    <a:pt x="45" y="3"/>
                  </a:cubicBezTo>
                  <a:cubicBezTo>
                    <a:pt x="43" y="2"/>
                    <a:pt x="42" y="0"/>
                    <a:pt x="40" y="1"/>
                  </a:cubicBezTo>
                  <a:cubicBezTo>
                    <a:pt x="37" y="1"/>
                    <a:pt x="33" y="1"/>
                    <a:pt x="30" y="1"/>
                  </a:cubicBezTo>
                  <a:cubicBezTo>
                    <a:pt x="27" y="1"/>
                    <a:pt x="26" y="2"/>
                    <a:pt x="25" y="4"/>
                  </a:cubicBezTo>
                  <a:cubicBezTo>
                    <a:pt x="25" y="7"/>
                    <a:pt x="25" y="10"/>
                    <a:pt x="23" y="11"/>
                  </a:cubicBezTo>
                  <a:cubicBezTo>
                    <a:pt x="17" y="14"/>
                    <a:pt x="14" y="22"/>
                    <a:pt x="7" y="26"/>
                  </a:cubicBezTo>
                  <a:cubicBezTo>
                    <a:pt x="6" y="27"/>
                    <a:pt x="4" y="28"/>
                    <a:pt x="2" y="30"/>
                  </a:cubicBezTo>
                  <a:cubicBezTo>
                    <a:pt x="1" y="31"/>
                    <a:pt x="0" y="32"/>
                    <a:pt x="2" y="34"/>
                  </a:cubicBezTo>
                  <a:cubicBezTo>
                    <a:pt x="3" y="36"/>
                    <a:pt x="4" y="39"/>
                    <a:pt x="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26">
              <a:extLst>
                <a:ext uri="{FF2B5EF4-FFF2-40B4-BE49-F238E27FC236}">
                  <a16:creationId xmlns:a16="http://schemas.microsoft.com/office/drawing/2014/main" id="{2A6CAD6A-014F-4819-9589-7E6D20A2E084}"/>
                </a:ext>
              </a:extLst>
            </p:cNvPr>
            <p:cNvSpPr>
              <a:spLocks/>
            </p:cNvSpPr>
            <p:nvPr/>
          </p:nvSpPr>
          <p:spPr bwMode="auto">
            <a:xfrm>
              <a:off x="4295775" y="2327275"/>
              <a:ext cx="174625" cy="215900"/>
            </a:xfrm>
            <a:custGeom>
              <a:avLst/>
              <a:gdLst>
                <a:gd name="T0" fmla="*/ 31 w 34"/>
                <a:gd name="T1" fmla="*/ 4 h 42"/>
                <a:gd name="T2" fmla="*/ 33 w 34"/>
                <a:gd name="T3" fmla="*/ 1 h 42"/>
                <a:gd name="T4" fmla="*/ 25 w 34"/>
                <a:gd name="T5" fmla="*/ 2 h 42"/>
                <a:gd name="T6" fmla="*/ 23 w 34"/>
                <a:gd name="T7" fmla="*/ 2 h 42"/>
                <a:gd name="T8" fmla="*/ 15 w 34"/>
                <a:gd name="T9" fmla="*/ 4 h 42"/>
                <a:gd name="T10" fmla="*/ 13 w 34"/>
                <a:gd name="T11" fmla="*/ 12 h 42"/>
                <a:gd name="T12" fmla="*/ 12 w 34"/>
                <a:gd name="T13" fmla="*/ 17 h 42"/>
                <a:gd name="T14" fmla="*/ 9 w 34"/>
                <a:gd name="T15" fmla="*/ 14 h 42"/>
                <a:gd name="T16" fmla="*/ 2 w 34"/>
                <a:gd name="T17" fmla="*/ 14 h 42"/>
                <a:gd name="T18" fmla="*/ 3 w 34"/>
                <a:gd name="T19" fmla="*/ 25 h 42"/>
                <a:gd name="T20" fmla="*/ 6 w 34"/>
                <a:gd name="T21" fmla="*/ 31 h 42"/>
                <a:gd name="T22" fmla="*/ 7 w 34"/>
                <a:gd name="T23" fmla="*/ 38 h 42"/>
                <a:gd name="T24" fmla="*/ 13 w 34"/>
                <a:gd name="T25" fmla="*/ 40 h 42"/>
                <a:gd name="T26" fmla="*/ 17 w 34"/>
                <a:gd name="T27" fmla="*/ 38 h 42"/>
                <a:gd name="T28" fmla="*/ 26 w 34"/>
                <a:gd name="T29" fmla="*/ 31 h 42"/>
                <a:gd name="T30" fmla="*/ 26 w 34"/>
                <a:gd name="T31" fmla="*/ 18 h 42"/>
                <a:gd name="T32" fmla="*/ 27 w 34"/>
                <a:gd name="T33" fmla="*/ 15 h 42"/>
                <a:gd name="T34" fmla="*/ 32 w 34"/>
                <a:gd name="T35" fmla="*/ 10 h 42"/>
                <a:gd name="T36" fmla="*/ 31 w 34"/>
                <a:gd name="T37"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42">
                  <a:moveTo>
                    <a:pt x="31" y="4"/>
                  </a:moveTo>
                  <a:cubicBezTo>
                    <a:pt x="31" y="3"/>
                    <a:pt x="33" y="3"/>
                    <a:pt x="33" y="1"/>
                  </a:cubicBezTo>
                  <a:cubicBezTo>
                    <a:pt x="30" y="1"/>
                    <a:pt x="28" y="0"/>
                    <a:pt x="25" y="2"/>
                  </a:cubicBezTo>
                  <a:cubicBezTo>
                    <a:pt x="25" y="3"/>
                    <a:pt x="24" y="3"/>
                    <a:pt x="23" y="2"/>
                  </a:cubicBezTo>
                  <a:cubicBezTo>
                    <a:pt x="20" y="1"/>
                    <a:pt x="17" y="2"/>
                    <a:pt x="15" y="4"/>
                  </a:cubicBezTo>
                  <a:cubicBezTo>
                    <a:pt x="13" y="7"/>
                    <a:pt x="11" y="9"/>
                    <a:pt x="13" y="12"/>
                  </a:cubicBezTo>
                  <a:cubicBezTo>
                    <a:pt x="14" y="14"/>
                    <a:pt x="14" y="17"/>
                    <a:pt x="12" y="17"/>
                  </a:cubicBezTo>
                  <a:cubicBezTo>
                    <a:pt x="10" y="18"/>
                    <a:pt x="9" y="16"/>
                    <a:pt x="9" y="14"/>
                  </a:cubicBezTo>
                  <a:cubicBezTo>
                    <a:pt x="7" y="12"/>
                    <a:pt x="4" y="11"/>
                    <a:pt x="2" y="14"/>
                  </a:cubicBezTo>
                  <a:cubicBezTo>
                    <a:pt x="0" y="17"/>
                    <a:pt x="0" y="22"/>
                    <a:pt x="3" y="25"/>
                  </a:cubicBezTo>
                  <a:cubicBezTo>
                    <a:pt x="4" y="26"/>
                    <a:pt x="5" y="28"/>
                    <a:pt x="6" y="31"/>
                  </a:cubicBezTo>
                  <a:cubicBezTo>
                    <a:pt x="6" y="33"/>
                    <a:pt x="7" y="35"/>
                    <a:pt x="7" y="38"/>
                  </a:cubicBezTo>
                  <a:cubicBezTo>
                    <a:pt x="8" y="41"/>
                    <a:pt x="10" y="42"/>
                    <a:pt x="13" y="40"/>
                  </a:cubicBezTo>
                  <a:cubicBezTo>
                    <a:pt x="14" y="39"/>
                    <a:pt x="15" y="39"/>
                    <a:pt x="17" y="38"/>
                  </a:cubicBezTo>
                  <a:cubicBezTo>
                    <a:pt x="21" y="37"/>
                    <a:pt x="23" y="34"/>
                    <a:pt x="26" y="31"/>
                  </a:cubicBezTo>
                  <a:cubicBezTo>
                    <a:pt x="29" y="26"/>
                    <a:pt x="29" y="22"/>
                    <a:pt x="26" y="18"/>
                  </a:cubicBezTo>
                  <a:cubicBezTo>
                    <a:pt x="25" y="16"/>
                    <a:pt x="25" y="15"/>
                    <a:pt x="27" y="15"/>
                  </a:cubicBezTo>
                  <a:cubicBezTo>
                    <a:pt x="30" y="14"/>
                    <a:pt x="31" y="12"/>
                    <a:pt x="32" y="10"/>
                  </a:cubicBezTo>
                  <a:cubicBezTo>
                    <a:pt x="34" y="6"/>
                    <a:pt x="34" y="7"/>
                    <a:pt x="3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27">
              <a:extLst>
                <a:ext uri="{FF2B5EF4-FFF2-40B4-BE49-F238E27FC236}">
                  <a16:creationId xmlns:a16="http://schemas.microsoft.com/office/drawing/2014/main" id="{C2D487DC-17CA-481C-BD0D-862D594917A4}"/>
                </a:ext>
              </a:extLst>
            </p:cNvPr>
            <p:cNvSpPr>
              <a:spLocks/>
            </p:cNvSpPr>
            <p:nvPr/>
          </p:nvSpPr>
          <p:spPr bwMode="auto">
            <a:xfrm>
              <a:off x="4991100" y="3743325"/>
              <a:ext cx="190500" cy="206375"/>
            </a:xfrm>
            <a:custGeom>
              <a:avLst/>
              <a:gdLst>
                <a:gd name="T0" fmla="*/ 28 w 37"/>
                <a:gd name="T1" fmla="*/ 17 h 40"/>
                <a:gd name="T2" fmla="*/ 24 w 37"/>
                <a:gd name="T3" fmla="*/ 18 h 40"/>
                <a:gd name="T4" fmla="*/ 22 w 37"/>
                <a:gd name="T5" fmla="*/ 16 h 40"/>
                <a:gd name="T6" fmla="*/ 23 w 37"/>
                <a:gd name="T7" fmla="*/ 6 h 40"/>
                <a:gd name="T8" fmla="*/ 24 w 37"/>
                <a:gd name="T9" fmla="*/ 5 h 40"/>
                <a:gd name="T10" fmla="*/ 25 w 37"/>
                <a:gd name="T11" fmla="*/ 1 h 40"/>
                <a:gd name="T12" fmla="*/ 21 w 37"/>
                <a:gd name="T13" fmla="*/ 1 h 40"/>
                <a:gd name="T14" fmla="*/ 17 w 37"/>
                <a:gd name="T15" fmla="*/ 4 h 40"/>
                <a:gd name="T16" fmla="*/ 9 w 37"/>
                <a:gd name="T17" fmla="*/ 16 h 40"/>
                <a:gd name="T18" fmla="*/ 4 w 37"/>
                <a:gd name="T19" fmla="*/ 22 h 40"/>
                <a:gd name="T20" fmla="*/ 3 w 37"/>
                <a:gd name="T21" fmla="*/ 24 h 40"/>
                <a:gd name="T22" fmla="*/ 2 w 37"/>
                <a:gd name="T23" fmla="*/ 27 h 40"/>
                <a:gd name="T24" fmla="*/ 1 w 37"/>
                <a:gd name="T25" fmla="*/ 30 h 40"/>
                <a:gd name="T26" fmla="*/ 4 w 37"/>
                <a:gd name="T27" fmla="*/ 32 h 40"/>
                <a:gd name="T28" fmla="*/ 16 w 37"/>
                <a:gd name="T29" fmla="*/ 32 h 40"/>
                <a:gd name="T30" fmla="*/ 20 w 37"/>
                <a:gd name="T31" fmla="*/ 35 h 40"/>
                <a:gd name="T32" fmla="*/ 19 w 37"/>
                <a:gd name="T33" fmla="*/ 38 h 40"/>
                <a:gd name="T34" fmla="*/ 22 w 37"/>
                <a:gd name="T35" fmla="*/ 37 h 40"/>
                <a:gd name="T36" fmla="*/ 28 w 37"/>
                <a:gd name="T37" fmla="*/ 34 h 40"/>
                <a:gd name="T38" fmla="*/ 32 w 37"/>
                <a:gd name="T39" fmla="*/ 40 h 40"/>
                <a:gd name="T40" fmla="*/ 36 w 37"/>
                <a:gd name="T41" fmla="*/ 36 h 40"/>
                <a:gd name="T42" fmla="*/ 32 w 37"/>
                <a:gd name="T43" fmla="*/ 29 h 40"/>
                <a:gd name="T44" fmla="*/ 35 w 37"/>
                <a:gd name="T45" fmla="*/ 25 h 40"/>
                <a:gd name="T46" fmla="*/ 32 w 37"/>
                <a:gd name="T47" fmla="*/ 23 h 40"/>
                <a:gd name="T48" fmla="*/ 28 w 37"/>
                <a:gd name="T49"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40">
                  <a:moveTo>
                    <a:pt x="28" y="17"/>
                  </a:moveTo>
                  <a:cubicBezTo>
                    <a:pt x="26" y="18"/>
                    <a:pt x="25" y="18"/>
                    <a:pt x="24" y="18"/>
                  </a:cubicBezTo>
                  <a:cubicBezTo>
                    <a:pt x="23" y="18"/>
                    <a:pt x="23" y="17"/>
                    <a:pt x="22" y="16"/>
                  </a:cubicBezTo>
                  <a:cubicBezTo>
                    <a:pt x="21" y="13"/>
                    <a:pt x="19" y="9"/>
                    <a:pt x="23" y="6"/>
                  </a:cubicBezTo>
                  <a:cubicBezTo>
                    <a:pt x="24" y="6"/>
                    <a:pt x="24" y="5"/>
                    <a:pt x="24" y="5"/>
                  </a:cubicBezTo>
                  <a:cubicBezTo>
                    <a:pt x="25" y="4"/>
                    <a:pt x="25" y="2"/>
                    <a:pt x="25" y="1"/>
                  </a:cubicBezTo>
                  <a:cubicBezTo>
                    <a:pt x="24" y="0"/>
                    <a:pt x="22" y="1"/>
                    <a:pt x="21" y="1"/>
                  </a:cubicBezTo>
                  <a:cubicBezTo>
                    <a:pt x="20" y="2"/>
                    <a:pt x="18" y="3"/>
                    <a:pt x="17" y="4"/>
                  </a:cubicBezTo>
                  <a:cubicBezTo>
                    <a:pt x="14" y="8"/>
                    <a:pt x="11" y="11"/>
                    <a:pt x="9" y="16"/>
                  </a:cubicBezTo>
                  <a:cubicBezTo>
                    <a:pt x="8" y="18"/>
                    <a:pt x="7" y="21"/>
                    <a:pt x="4" y="22"/>
                  </a:cubicBezTo>
                  <a:cubicBezTo>
                    <a:pt x="3" y="22"/>
                    <a:pt x="2" y="23"/>
                    <a:pt x="3" y="24"/>
                  </a:cubicBezTo>
                  <a:cubicBezTo>
                    <a:pt x="3" y="25"/>
                    <a:pt x="3" y="26"/>
                    <a:pt x="2" y="27"/>
                  </a:cubicBezTo>
                  <a:cubicBezTo>
                    <a:pt x="1" y="28"/>
                    <a:pt x="0" y="29"/>
                    <a:pt x="1" y="30"/>
                  </a:cubicBezTo>
                  <a:cubicBezTo>
                    <a:pt x="1" y="32"/>
                    <a:pt x="3" y="32"/>
                    <a:pt x="4" y="32"/>
                  </a:cubicBezTo>
                  <a:cubicBezTo>
                    <a:pt x="8" y="31"/>
                    <a:pt x="12" y="33"/>
                    <a:pt x="16" y="32"/>
                  </a:cubicBezTo>
                  <a:cubicBezTo>
                    <a:pt x="19" y="31"/>
                    <a:pt x="21" y="34"/>
                    <a:pt x="20" y="35"/>
                  </a:cubicBezTo>
                  <a:cubicBezTo>
                    <a:pt x="19" y="36"/>
                    <a:pt x="18" y="37"/>
                    <a:pt x="19" y="38"/>
                  </a:cubicBezTo>
                  <a:cubicBezTo>
                    <a:pt x="20" y="39"/>
                    <a:pt x="21" y="38"/>
                    <a:pt x="22" y="37"/>
                  </a:cubicBezTo>
                  <a:cubicBezTo>
                    <a:pt x="24" y="36"/>
                    <a:pt x="25" y="34"/>
                    <a:pt x="28" y="34"/>
                  </a:cubicBezTo>
                  <a:cubicBezTo>
                    <a:pt x="27" y="37"/>
                    <a:pt x="28" y="40"/>
                    <a:pt x="32" y="40"/>
                  </a:cubicBezTo>
                  <a:cubicBezTo>
                    <a:pt x="34" y="40"/>
                    <a:pt x="35" y="38"/>
                    <a:pt x="36" y="36"/>
                  </a:cubicBezTo>
                  <a:cubicBezTo>
                    <a:pt x="37" y="33"/>
                    <a:pt x="36" y="31"/>
                    <a:pt x="32" y="29"/>
                  </a:cubicBezTo>
                  <a:cubicBezTo>
                    <a:pt x="33" y="28"/>
                    <a:pt x="34" y="26"/>
                    <a:pt x="35" y="25"/>
                  </a:cubicBezTo>
                  <a:cubicBezTo>
                    <a:pt x="32" y="24"/>
                    <a:pt x="32" y="24"/>
                    <a:pt x="32" y="23"/>
                  </a:cubicBezTo>
                  <a:cubicBezTo>
                    <a:pt x="34" y="17"/>
                    <a:pt x="34" y="16"/>
                    <a:pt x="28"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28">
              <a:extLst>
                <a:ext uri="{FF2B5EF4-FFF2-40B4-BE49-F238E27FC236}">
                  <a16:creationId xmlns:a16="http://schemas.microsoft.com/office/drawing/2014/main" id="{5AE251E4-9D30-44CA-928E-BDFC3C7A1CC3}"/>
                </a:ext>
              </a:extLst>
            </p:cNvPr>
            <p:cNvSpPr>
              <a:spLocks/>
            </p:cNvSpPr>
            <p:nvPr/>
          </p:nvSpPr>
          <p:spPr bwMode="auto">
            <a:xfrm>
              <a:off x="4013200" y="1919288"/>
              <a:ext cx="236537" cy="128588"/>
            </a:xfrm>
            <a:custGeom>
              <a:avLst/>
              <a:gdLst>
                <a:gd name="T0" fmla="*/ 3 w 46"/>
                <a:gd name="T1" fmla="*/ 20 h 25"/>
                <a:gd name="T2" fmla="*/ 9 w 46"/>
                <a:gd name="T3" fmla="*/ 24 h 25"/>
                <a:gd name="T4" fmla="*/ 13 w 46"/>
                <a:gd name="T5" fmla="*/ 24 h 25"/>
                <a:gd name="T6" fmla="*/ 22 w 46"/>
                <a:gd name="T7" fmla="*/ 17 h 25"/>
                <a:gd name="T8" fmla="*/ 27 w 46"/>
                <a:gd name="T9" fmla="*/ 13 h 25"/>
                <a:gd name="T10" fmla="*/ 26 w 46"/>
                <a:gd name="T11" fmla="*/ 16 h 25"/>
                <a:gd name="T12" fmla="*/ 24 w 46"/>
                <a:gd name="T13" fmla="*/ 20 h 25"/>
                <a:gd name="T14" fmla="*/ 25 w 46"/>
                <a:gd name="T15" fmla="*/ 23 h 25"/>
                <a:gd name="T16" fmla="*/ 28 w 46"/>
                <a:gd name="T17" fmla="*/ 22 h 25"/>
                <a:gd name="T18" fmla="*/ 34 w 46"/>
                <a:gd name="T19" fmla="*/ 18 h 25"/>
                <a:gd name="T20" fmla="*/ 37 w 46"/>
                <a:gd name="T21" fmla="*/ 15 h 25"/>
                <a:gd name="T22" fmla="*/ 45 w 46"/>
                <a:gd name="T23" fmla="*/ 7 h 25"/>
                <a:gd name="T24" fmla="*/ 45 w 46"/>
                <a:gd name="T25" fmla="*/ 2 h 25"/>
                <a:gd name="T26" fmla="*/ 43 w 46"/>
                <a:gd name="T27" fmla="*/ 1 h 25"/>
                <a:gd name="T28" fmla="*/ 35 w 46"/>
                <a:gd name="T29" fmla="*/ 0 h 25"/>
                <a:gd name="T30" fmla="*/ 29 w 46"/>
                <a:gd name="T31" fmla="*/ 1 h 25"/>
                <a:gd name="T32" fmla="*/ 8 w 46"/>
                <a:gd name="T33" fmla="*/ 12 h 25"/>
                <a:gd name="T34" fmla="*/ 2 w 46"/>
                <a:gd name="T35" fmla="*/ 14 h 25"/>
                <a:gd name="T36" fmla="*/ 3 w 46"/>
                <a:gd name="T37" fmla="*/ 2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 h="25">
                  <a:moveTo>
                    <a:pt x="3" y="20"/>
                  </a:moveTo>
                  <a:cubicBezTo>
                    <a:pt x="5" y="21"/>
                    <a:pt x="7" y="22"/>
                    <a:pt x="9" y="24"/>
                  </a:cubicBezTo>
                  <a:cubicBezTo>
                    <a:pt x="10" y="25"/>
                    <a:pt x="11" y="25"/>
                    <a:pt x="13" y="24"/>
                  </a:cubicBezTo>
                  <a:cubicBezTo>
                    <a:pt x="16" y="22"/>
                    <a:pt x="20" y="21"/>
                    <a:pt x="22" y="17"/>
                  </a:cubicBezTo>
                  <a:cubicBezTo>
                    <a:pt x="23" y="15"/>
                    <a:pt x="25" y="14"/>
                    <a:pt x="27" y="13"/>
                  </a:cubicBezTo>
                  <a:cubicBezTo>
                    <a:pt x="28" y="15"/>
                    <a:pt x="27" y="15"/>
                    <a:pt x="26" y="16"/>
                  </a:cubicBezTo>
                  <a:cubicBezTo>
                    <a:pt x="25" y="17"/>
                    <a:pt x="24" y="19"/>
                    <a:pt x="24" y="20"/>
                  </a:cubicBezTo>
                  <a:cubicBezTo>
                    <a:pt x="24" y="21"/>
                    <a:pt x="24" y="22"/>
                    <a:pt x="25" y="23"/>
                  </a:cubicBezTo>
                  <a:cubicBezTo>
                    <a:pt x="26" y="23"/>
                    <a:pt x="27" y="23"/>
                    <a:pt x="28" y="22"/>
                  </a:cubicBezTo>
                  <a:cubicBezTo>
                    <a:pt x="29" y="20"/>
                    <a:pt x="31" y="19"/>
                    <a:pt x="34" y="18"/>
                  </a:cubicBezTo>
                  <a:cubicBezTo>
                    <a:pt x="35" y="18"/>
                    <a:pt x="36" y="16"/>
                    <a:pt x="37" y="15"/>
                  </a:cubicBezTo>
                  <a:cubicBezTo>
                    <a:pt x="40" y="13"/>
                    <a:pt x="41" y="9"/>
                    <a:pt x="45" y="7"/>
                  </a:cubicBezTo>
                  <a:cubicBezTo>
                    <a:pt x="46" y="6"/>
                    <a:pt x="46" y="4"/>
                    <a:pt x="45" y="2"/>
                  </a:cubicBezTo>
                  <a:cubicBezTo>
                    <a:pt x="44" y="1"/>
                    <a:pt x="44" y="0"/>
                    <a:pt x="43" y="1"/>
                  </a:cubicBezTo>
                  <a:cubicBezTo>
                    <a:pt x="40" y="3"/>
                    <a:pt x="37" y="1"/>
                    <a:pt x="35" y="0"/>
                  </a:cubicBezTo>
                  <a:cubicBezTo>
                    <a:pt x="33" y="0"/>
                    <a:pt x="31" y="0"/>
                    <a:pt x="29" y="1"/>
                  </a:cubicBezTo>
                  <a:cubicBezTo>
                    <a:pt x="23" y="6"/>
                    <a:pt x="15" y="9"/>
                    <a:pt x="8" y="12"/>
                  </a:cubicBezTo>
                  <a:cubicBezTo>
                    <a:pt x="6" y="12"/>
                    <a:pt x="4" y="13"/>
                    <a:pt x="2" y="14"/>
                  </a:cubicBezTo>
                  <a:cubicBezTo>
                    <a:pt x="0" y="17"/>
                    <a:pt x="0" y="19"/>
                    <a:pt x="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29">
              <a:extLst>
                <a:ext uri="{FF2B5EF4-FFF2-40B4-BE49-F238E27FC236}">
                  <a16:creationId xmlns:a16="http://schemas.microsoft.com/office/drawing/2014/main" id="{49FB0BF6-422E-48FB-A397-4F34E9FECC09}"/>
                </a:ext>
              </a:extLst>
            </p:cNvPr>
            <p:cNvSpPr>
              <a:spLocks/>
            </p:cNvSpPr>
            <p:nvPr/>
          </p:nvSpPr>
          <p:spPr bwMode="auto">
            <a:xfrm>
              <a:off x="4414838" y="2089150"/>
              <a:ext cx="165100" cy="169863"/>
            </a:xfrm>
            <a:custGeom>
              <a:avLst/>
              <a:gdLst>
                <a:gd name="T0" fmla="*/ 3 w 32"/>
                <a:gd name="T1" fmla="*/ 1 h 33"/>
                <a:gd name="T2" fmla="*/ 2 w 32"/>
                <a:gd name="T3" fmla="*/ 15 h 33"/>
                <a:gd name="T4" fmla="*/ 7 w 32"/>
                <a:gd name="T5" fmla="*/ 21 h 33"/>
                <a:gd name="T6" fmla="*/ 12 w 32"/>
                <a:gd name="T7" fmla="*/ 22 h 33"/>
                <a:gd name="T8" fmla="*/ 9 w 32"/>
                <a:gd name="T9" fmla="*/ 24 h 33"/>
                <a:gd name="T10" fmla="*/ 7 w 32"/>
                <a:gd name="T11" fmla="*/ 27 h 33"/>
                <a:gd name="T12" fmla="*/ 11 w 32"/>
                <a:gd name="T13" fmla="*/ 32 h 33"/>
                <a:gd name="T14" fmla="*/ 19 w 32"/>
                <a:gd name="T15" fmla="*/ 30 h 33"/>
                <a:gd name="T16" fmla="*/ 23 w 32"/>
                <a:gd name="T17" fmla="*/ 27 h 33"/>
                <a:gd name="T18" fmla="*/ 27 w 32"/>
                <a:gd name="T19" fmla="*/ 19 h 33"/>
                <a:gd name="T20" fmla="*/ 31 w 32"/>
                <a:gd name="T21" fmla="*/ 12 h 33"/>
                <a:gd name="T22" fmla="*/ 28 w 32"/>
                <a:gd name="T23" fmla="*/ 7 h 33"/>
                <a:gd name="T24" fmla="*/ 21 w 32"/>
                <a:gd name="T25" fmla="*/ 3 h 33"/>
                <a:gd name="T26" fmla="*/ 18 w 32"/>
                <a:gd name="T27" fmla="*/ 3 h 33"/>
                <a:gd name="T28" fmla="*/ 18 w 32"/>
                <a:gd name="T29" fmla="*/ 4 h 33"/>
                <a:gd name="T30" fmla="*/ 17 w 32"/>
                <a:gd name="T31" fmla="*/ 14 h 33"/>
                <a:gd name="T32" fmla="*/ 16 w 32"/>
                <a:gd name="T33" fmla="*/ 12 h 33"/>
                <a:gd name="T34" fmla="*/ 13 w 32"/>
                <a:gd name="T35" fmla="*/ 8 h 33"/>
                <a:gd name="T36" fmla="*/ 10 w 32"/>
                <a:gd name="T37" fmla="*/ 12 h 33"/>
                <a:gd name="T38" fmla="*/ 8 w 32"/>
                <a:gd name="T39" fmla="*/ 14 h 33"/>
                <a:gd name="T40" fmla="*/ 8 w 32"/>
                <a:gd name="T41" fmla="*/ 10 h 33"/>
                <a:gd name="T42" fmla="*/ 7 w 32"/>
                <a:gd name="T43" fmla="*/ 1 h 33"/>
                <a:gd name="T44" fmla="*/ 5 w 32"/>
                <a:gd name="T45" fmla="*/ 0 h 33"/>
                <a:gd name="T46" fmla="*/ 3 w 32"/>
                <a:gd name="T47" fmla="*/ 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3">
                  <a:moveTo>
                    <a:pt x="3" y="1"/>
                  </a:moveTo>
                  <a:cubicBezTo>
                    <a:pt x="2" y="6"/>
                    <a:pt x="0" y="10"/>
                    <a:pt x="2" y="15"/>
                  </a:cubicBezTo>
                  <a:cubicBezTo>
                    <a:pt x="2" y="17"/>
                    <a:pt x="3" y="20"/>
                    <a:pt x="7" y="21"/>
                  </a:cubicBezTo>
                  <a:cubicBezTo>
                    <a:pt x="9" y="21"/>
                    <a:pt x="11" y="21"/>
                    <a:pt x="12" y="22"/>
                  </a:cubicBezTo>
                  <a:cubicBezTo>
                    <a:pt x="12" y="23"/>
                    <a:pt x="10" y="23"/>
                    <a:pt x="9" y="24"/>
                  </a:cubicBezTo>
                  <a:cubicBezTo>
                    <a:pt x="8" y="25"/>
                    <a:pt x="7" y="26"/>
                    <a:pt x="7" y="27"/>
                  </a:cubicBezTo>
                  <a:cubicBezTo>
                    <a:pt x="7" y="31"/>
                    <a:pt x="9" y="31"/>
                    <a:pt x="11" y="32"/>
                  </a:cubicBezTo>
                  <a:cubicBezTo>
                    <a:pt x="15" y="33"/>
                    <a:pt x="18" y="33"/>
                    <a:pt x="19" y="30"/>
                  </a:cubicBezTo>
                  <a:cubicBezTo>
                    <a:pt x="20" y="28"/>
                    <a:pt x="21" y="27"/>
                    <a:pt x="23" y="27"/>
                  </a:cubicBezTo>
                  <a:cubicBezTo>
                    <a:pt x="24" y="24"/>
                    <a:pt x="25" y="21"/>
                    <a:pt x="27" y="19"/>
                  </a:cubicBezTo>
                  <a:cubicBezTo>
                    <a:pt x="29" y="17"/>
                    <a:pt x="30" y="15"/>
                    <a:pt x="31" y="12"/>
                  </a:cubicBezTo>
                  <a:cubicBezTo>
                    <a:pt x="32" y="10"/>
                    <a:pt x="31" y="8"/>
                    <a:pt x="28" y="7"/>
                  </a:cubicBezTo>
                  <a:cubicBezTo>
                    <a:pt x="26" y="6"/>
                    <a:pt x="23" y="5"/>
                    <a:pt x="21" y="3"/>
                  </a:cubicBezTo>
                  <a:cubicBezTo>
                    <a:pt x="20" y="2"/>
                    <a:pt x="19" y="2"/>
                    <a:pt x="18" y="3"/>
                  </a:cubicBezTo>
                  <a:cubicBezTo>
                    <a:pt x="17" y="3"/>
                    <a:pt x="18" y="4"/>
                    <a:pt x="18" y="4"/>
                  </a:cubicBezTo>
                  <a:cubicBezTo>
                    <a:pt x="18" y="7"/>
                    <a:pt x="18" y="10"/>
                    <a:pt x="17" y="14"/>
                  </a:cubicBezTo>
                  <a:cubicBezTo>
                    <a:pt x="16" y="13"/>
                    <a:pt x="16" y="13"/>
                    <a:pt x="16" y="12"/>
                  </a:cubicBezTo>
                  <a:cubicBezTo>
                    <a:pt x="15" y="11"/>
                    <a:pt x="15" y="8"/>
                    <a:pt x="13" y="8"/>
                  </a:cubicBezTo>
                  <a:cubicBezTo>
                    <a:pt x="11" y="8"/>
                    <a:pt x="11" y="11"/>
                    <a:pt x="10" y="12"/>
                  </a:cubicBezTo>
                  <a:cubicBezTo>
                    <a:pt x="10" y="13"/>
                    <a:pt x="10" y="14"/>
                    <a:pt x="8" y="14"/>
                  </a:cubicBezTo>
                  <a:cubicBezTo>
                    <a:pt x="8" y="13"/>
                    <a:pt x="8" y="12"/>
                    <a:pt x="8" y="10"/>
                  </a:cubicBezTo>
                  <a:cubicBezTo>
                    <a:pt x="8" y="7"/>
                    <a:pt x="8" y="4"/>
                    <a:pt x="7" y="1"/>
                  </a:cubicBezTo>
                  <a:cubicBezTo>
                    <a:pt x="7" y="0"/>
                    <a:pt x="6" y="0"/>
                    <a:pt x="5" y="0"/>
                  </a:cubicBezTo>
                  <a:cubicBezTo>
                    <a:pt x="4" y="0"/>
                    <a:pt x="4"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30">
              <a:extLst>
                <a:ext uri="{FF2B5EF4-FFF2-40B4-BE49-F238E27FC236}">
                  <a16:creationId xmlns:a16="http://schemas.microsoft.com/office/drawing/2014/main" id="{6901B64D-4B07-4E5A-B971-6592860CFAFE}"/>
                </a:ext>
              </a:extLst>
            </p:cNvPr>
            <p:cNvSpPr>
              <a:spLocks/>
            </p:cNvSpPr>
            <p:nvPr/>
          </p:nvSpPr>
          <p:spPr bwMode="auto">
            <a:xfrm>
              <a:off x="10745788" y="3805238"/>
              <a:ext cx="169862" cy="196850"/>
            </a:xfrm>
            <a:custGeom>
              <a:avLst/>
              <a:gdLst>
                <a:gd name="T0" fmla="*/ 4 w 33"/>
                <a:gd name="T1" fmla="*/ 21 h 38"/>
                <a:gd name="T2" fmla="*/ 1 w 33"/>
                <a:gd name="T3" fmla="*/ 30 h 38"/>
                <a:gd name="T4" fmla="*/ 5 w 33"/>
                <a:gd name="T5" fmla="*/ 36 h 38"/>
                <a:gd name="T6" fmla="*/ 8 w 33"/>
                <a:gd name="T7" fmla="*/ 37 h 38"/>
                <a:gd name="T8" fmla="*/ 11 w 33"/>
                <a:gd name="T9" fmla="*/ 33 h 38"/>
                <a:gd name="T10" fmla="*/ 8 w 33"/>
                <a:gd name="T11" fmla="*/ 30 h 38"/>
                <a:gd name="T12" fmla="*/ 6 w 33"/>
                <a:gd name="T13" fmla="*/ 30 h 38"/>
                <a:gd name="T14" fmla="*/ 7 w 33"/>
                <a:gd name="T15" fmla="*/ 29 h 38"/>
                <a:gd name="T16" fmla="*/ 17 w 33"/>
                <a:gd name="T17" fmla="*/ 29 h 38"/>
                <a:gd name="T18" fmla="*/ 23 w 33"/>
                <a:gd name="T19" fmla="*/ 27 h 38"/>
                <a:gd name="T20" fmla="*/ 27 w 33"/>
                <a:gd name="T21" fmla="*/ 22 h 38"/>
                <a:gd name="T22" fmla="*/ 30 w 33"/>
                <a:gd name="T23" fmla="*/ 13 h 38"/>
                <a:gd name="T24" fmla="*/ 30 w 33"/>
                <a:gd name="T25" fmla="*/ 13 h 38"/>
                <a:gd name="T26" fmla="*/ 30 w 33"/>
                <a:gd name="T27" fmla="*/ 13 h 38"/>
                <a:gd name="T28" fmla="*/ 30 w 33"/>
                <a:gd name="T29" fmla="*/ 13 h 38"/>
                <a:gd name="T30" fmla="*/ 24 w 33"/>
                <a:gd name="T31" fmla="*/ 11 h 38"/>
                <a:gd name="T32" fmla="*/ 16 w 33"/>
                <a:gd name="T33" fmla="*/ 9 h 38"/>
                <a:gd name="T34" fmla="*/ 7 w 33"/>
                <a:gd name="T35" fmla="*/ 2 h 38"/>
                <a:gd name="T36" fmla="*/ 4 w 33"/>
                <a:gd name="T37" fmla="*/ 2 h 38"/>
                <a:gd name="T38" fmla="*/ 4 w 33"/>
                <a:gd name="T39" fmla="*/ 5 h 38"/>
                <a:gd name="T40" fmla="*/ 6 w 33"/>
                <a:gd name="T41" fmla="*/ 18 h 38"/>
                <a:gd name="T42" fmla="*/ 4 w 33"/>
                <a:gd name="T43"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38">
                  <a:moveTo>
                    <a:pt x="4" y="21"/>
                  </a:moveTo>
                  <a:cubicBezTo>
                    <a:pt x="2" y="23"/>
                    <a:pt x="0" y="28"/>
                    <a:pt x="1" y="30"/>
                  </a:cubicBezTo>
                  <a:cubicBezTo>
                    <a:pt x="2" y="32"/>
                    <a:pt x="4" y="34"/>
                    <a:pt x="5" y="36"/>
                  </a:cubicBezTo>
                  <a:cubicBezTo>
                    <a:pt x="5" y="38"/>
                    <a:pt x="6" y="38"/>
                    <a:pt x="8" y="37"/>
                  </a:cubicBezTo>
                  <a:cubicBezTo>
                    <a:pt x="9" y="36"/>
                    <a:pt x="11" y="35"/>
                    <a:pt x="11" y="33"/>
                  </a:cubicBezTo>
                  <a:cubicBezTo>
                    <a:pt x="11" y="32"/>
                    <a:pt x="9" y="31"/>
                    <a:pt x="8" y="30"/>
                  </a:cubicBezTo>
                  <a:cubicBezTo>
                    <a:pt x="7" y="30"/>
                    <a:pt x="7" y="30"/>
                    <a:pt x="6" y="30"/>
                  </a:cubicBezTo>
                  <a:cubicBezTo>
                    <a:pt x="7" y="29"/>
                    <a:pt x="7" y="29"/>
                    <a:pt x="7" y="29"/>
                  </a:cubicBezTo>
                  <a:cubicBezTo>
                    <a:pt x="10" y="27"/>
                    <a:pt x="13" y="26"/>
                    <a:pt x="17" y="29"/>
                  </a:cubicBezTo>
                  <a:cubicBezTo>
                    <a:pt x="20" y="31"/>
                    <a:pt x="22" y="31"/>
                    <a:pt x="23" y="27"/>
                  </a:cubicBezTo>
                  <a:cubicBezTo>
                    <a:pt x="23" y="25"/>
                    <a:pt x="25" y="23"/>
                    <a:pt x="27" y="22"/>
                  </a:cubicBezTo>
                  <a:cubicBezTo>
                    <a:pt x="33" y="19"/>
                    <a:pt x="33" y="19"/>
                    <a:pt x="30" y="13"/>
                  </a:cubicBezTo>
                  <a:cubicBezTo>
                    <a:pt x="30" y="13"/>
                    <a:pt x="30" y="13"/>
                    <a:pt x="30" y="13"/>
                  </a:cubicBezTo>
                  <a:cubicBezTo>
                    <a:pt x="30" y="13"/>
                    <a:pt x="30" y="13"/>
                    <a:pt x="30" y="13"/>
                  </a:cubicBezTo>
                  <a:cubicBezTo>
                    <a:pt x="30" y="13"/>
                    <a:pt x="30" y="13"/>
                    <a:pt x="30" y="13"/>
                  </a:cubicBezTo>
                  <a:cubicBezTo>
                    <a:pt x="28" y="11"/>
                    <a:pt x="27" y="10"/>
                    <a:pt x="24" y="11"/>
                  </a:cubicBezTo>
                  <a:cubicBezTo>
                    <a:pt x="22" y="12"/>
                    <a:pt x="19" y="11"/>
                    <a:pt x="16" y="9"/>
                  </a:cubicBezTo>
                  <a:cubicBezTo>
                    <a:pt x="14" y="6"/>
                    <a:pt x="10" y="4"/>
                    <a:pt x="7" y="2"/>
                  </a:cubicBezTo>
                  <a:cubicBezTo>
                    <a:pt x="6" y="1"/>
                    <a:pt x="5" y="0"/>
                    <a:pt x="4" y="2"/>
                  </a:cubicBezTo>
                  <a:cubicBezTo>
                    <a:pt x="3" y="3"/>
                    <a:pt x="4" y="4"/>
                    <a:pt x="4" y="5"/>
                  </a:cubicBezTo>
                  <a:cubicBezTo>
                    <a:pt x="6" y="9"/>
                    <a:pt x="6" y="13"/>
                    <a:pt x="6" y="18"/>
                  </a:cubicBezTo>
                  <a:cubicBezTo>
                    <a:pt x="6" y="19"/>
                    <a:pt x="6" y="20"/>
                    <a:pt x="4"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31">
              <a:extLst>
                <a:ext uri="{FF2B5EF4-FFF2-40B4-BE49-F238E27FC236}">
                  <a16:creationId xmlns:a16="http://schemas.microsoft.com/office/drawing/2014/main" id="{7ED05EA2-9C0C-493A-BC63-35B7938456A1}"/>
                </a:ext>
              </a:extLst>
            </p:cNvPr>
            <p:cNvSpPr>
              <a:spLocks/>
            </p:cNvSpPr>
            <p:nvPr/>
          </p:nvSpPr>
          <p:spPr bwMode="auto">
            <a:xfrm>
              <a:off x="10329863" y="5495925"/>
              <a:ext cx="204787" cy="231775"/>
            </a:xfrm>
            <a:custGeom>
              <a:avLst/>
              <a:gdLst>
                <a:gd name="T0" fmla="*/ 21 w 40"/>
                <a:gd name="T1" fmla="*/ 22 h 45"/>
                <a:gd name="T2" fmla="*/ 26 w 40"/>
                <a:gd name="T3" fmla="*/ 20 h 45"/>
                <a:gd name="T4" fmla="*/ 29 w 40"/>
                <a:gd name="T5" fmla="*/ 18 h 45"/>
                <a:gd name="T6" fmla="*/ 25 w 40"/>
                <a:gd name="T7" fmla="*/ 14 h 45"/>
                <a:gd name="T8" fmla="*/ 15 w 40"/>
                <a:gd name="T9" fmla="*/ 17 h 45"/>
                <a:gd name="T10" fmla="*/ 10 w 40"/>
                <a:gd name="T11" fmla="*/ 15 h 45"/>
                <a:gd name="T12" fmla="*/ 10 w 40"/>
                <a:gd name="T13" fmla="*/ 9 h 45"/>
                <a:gd name="T14" fmla="*/ 26 w 40"/>
                <a:gd name="T15" fmla="*/ 9 h 45"/>
                <a:gd name="T16" fmla="*/ 38 w 40"/>
                <a:gd name="T17" fmla="*/ 5 h 45"/>
                <a:gd name="T18" fmla="*/ 39 w 40"/>
                <a:gd name="T19" fmla="*/ 1 h 45"/>
                <a:gd name="T20" fmla="*/ 35 w 40"/>
                <a:gd name="T21" fmla="*/ 2 h 45"/>
                <a:gd name="T22" fmla="*/ 28 w 40"/>
                <a:gd name="T23" fmla="*/ 4 h 45"/>
                <a:gd name="T24" fmla="*/ 22 w 40"/>
                <a:gd name="T25" fmla="*/ 4 h 45"/>
                <a:gd name="T26" fmla="*/ 7 w 40"/>
                <a:gd name="T27" fmla="*/ 7 h 45"/>
                <a:gd name="T28" fmla="*/ 6 w 40"/>
                <a:gd name="T29" fmla="*/ 10 h 45"/>
                <a:gd name="T30" fmla="*/ 1 w 40"/>
                <a:gd name="T31" fmla="*/ 27 h 45"/>
                <a:gd name="T32" fmla="*/ 2 w 40"/>
                <a:gd name="T33" fmla="*/ 32 h 45"/>
                <a:gd name="T34" fmla="*/ 4 w 40"/>
                <a:gd name="T35" fmla="*/ 40 h 45"/>
                <a:gd name="T36" fmla="*/ 4 w 40"/>
                <a:gd name="T37" fmla="*/ 42 h 45"/>
                <a:gd name="T38" fmla="*/ 6 w 40"/>
                <a:gd name="T39" fmla="*/ 45 h 45"/>
                <a:gd name="T40" fmla="*/ 9 w 40"/>
                <a:gd name="T41" fmla="*/ 42 h 45"/>
                <a:gd name="T42" fmla="*/ 10 w 40"/>
                <a:gd name="T43" fmla="*/ 34 h 45"/>
                <a:gd name="T44" fmla="*/ 12 w 40"/>
                <a:gd name="T45" fmla="*/ 29 h 45"/>
                <a:gd name="T46" fmla="*/ 21 w 40"/>
                <a:gd name="T47" fmla="*/ 42 h 45"/>
                <a:gd name="T48" fmla="*/ 25 w 40"/>
                <a:gd name="T49" fmla="*/ 44 h 45"/>
                <a:gd name="T50" fmla="*/ 26 w 40"/>
                <a:gd name="T51" fmla="*/ 39 h 45"/>
                <a:gd name="T52" fmla="*/ 24 w 40"/>
                <a:gd name="T53" fmla="*/ 35 h 45"/>
                <a:gd name="T54" fmla="*/ 23 w 40"/>
                <a:gd name="T55" fmla="*/ 32 h 45"/>
                <a:gd name="T56" fmla="*/ 20 w 40"/>
                <a:gd name="T57" fmla="*/ 26 h 45"/>
                <a:gd name="T58" fmla="*/ 21 w 40"/>
                <a:gd name="T59"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45">
                  <a:moveTo>
                    <a:pt x="21" y="22"/>
                  </a:moveTo>
                  <a:cubicBezTo>
                    <a:pt x="22" y="21"/>
                    <a:pt x="24" y="19"/>
                    <a:pt x="26" y="20"/>
                  </a:cubicBezTo>
                  <a:cubicBezTo>
                    <a:pt x="28" y="21"/>
                    <a:pt x="29" y="20"/>
                    <a:pt x="29" y="18"/>
                  </a:cubicBezTo>
                  <a:cubicBezTo>
                    <a:pt x="30" y="15"/>
                    <a:pt x="28" y="13"/>
                    <a:pt x="25" y="14"/>
                  </a:cubicBezTo>
                  <a:cubicBezTo>
                    <a:pt x="22" y="15"/>
                    <a:pt x="18" y="15"/>
                    <a:pt x="15" y="17"/>
                  </a:cubicBezTo>
                  <a:cubicBezTo>
                    <a:pt x="12" y="18"/>
                    <a:pt x="11" y="17"/>
                    <a:pt x="10" y="15"/>
                  </a:cubicBezTo>
                  <a:cubicBezTo>
                    <a:pt x="8" y="13"/>
                    <a:pt x="9" y="11"/>
                    <a:pt x="10" y="9"/>
                  </a:cubicBezTo>
                  <a:cubicBezTo>
                    <a:pt x="15" y="8"/>
                    <a:pt x="20" y="8"/>
                    <a:pt x="26" y="9"/>
                  </a:cubicBezTo>
                  <a:cubicBezTo>
                    <a:pt x="31" y="10"/>
                    <a:pt x="35" y="9"/>
                    <a:pt x="38" y="5"/>
                  </a:cubicBezTo>
                  <a:cubicBezTo>
                    <a:pt x="39" y="4"/>
                    <a:pt x="40" y="3"/>
                    <a:pt x="39" y="1"/>
                  </a:cubicBezTo>
                  <a:cubicBezTo>
                    <a:pt x="38" y="0"/>
                    <a:pt x="36" y="1"/>
                    <a:pt x="35" y="2"/>
                  </a:cubicBezTo>
                  <a:cubicBezTo>
                    <a:pt x="33" y="4"/>
                    <a:pt x="30" y="5"/>
                    <a:pt x="28" y="4"/>
                  </a:cubicBezTo>
                  <a:cubicBezTo>
                    <a:pt x="26" y="4"/>
                    <a:pt x="24" y="4"/>
                    <a:pt x="22" y="4"/>
                  </a:cubicBezTo>
                  <a:cubicBezTo>
                    <a:pt x="16" y="2"/>
                    <a:pt x="11" y="3"/>
                    <a:pt x="7" y="7"/>
                  </a:cubicBezTo>
                  <a:cubicBezTo>
                    <a:pt x="6" y="8"/>
                    <a:pt x="6" y="9"/>
                    <a:pt x="6" y="10"/>
                  </a:cubicBezTo>
                  <a:cubicBezTo>
                    <a:pt x="4" y="16"/>
                    <a:pt x="3" y="22"/>
                    <a:pt x="1" y="27"/>
                  </a:cubicBezTo>
                  <a:cubicBezTo>
                    <a:pt x="0" y="29"/>
                    <a:pt x="0" y="31"/>
                    <a:pt x="2" y="32"/>
                  </a:cubicBezTo>
                  <a:cubicBezTo>
                    <a:pt x="4" y="34"/>
                    <a:pt x="5" y="37"/>
                    <a:pt x="4" y="40"/>
                  </a:cubicBezTo>
                  <a:cubicBezTo>
                    <a:pt x="3" y="41"/>
                    <a:pt x="4" y="42"/>
                    <a:pt x="4" y="42"/>
                  </a:cubicBezTo>
                  <a:cubicBezTo>
                    <a:pt x="4" y="44"/>
                    <a:pt x="4" y="45"/>
                    <a:pt x="6" y="45"/>
                  </a:cubicBezTo>
                  <a:cubicBezTo>
                    <a:pt x="8" y="45"/>
                    <a:pt x="9" y="44"/>
                    <a:pt x="9" y="42"/>
                  </a:cubicBezTo>
                  <a:cubicBezTo>
                    <a:pt x="9" y="40"/>
                    <a:pt x="10" y="37"/>
                    <a:pt x="10" y="34"/>
                  </a:cubicBezTo>
                  <a:cubicBezTo>
                    <a:pt x="10" y="32"/>
                    <a:pt x="11" y="30"/>
                    <a:pt x="12" y="29"/>
                  </a:cubicBezTo>
                  <a:cubicBezTo>
                    <a:pt x="14" y="34"/>
                    <a:pt x="15" y="39"/>
                    <a:pt x="21" y="42"/>
                  </a:cubicBezTo>
                  <a:cubicBezTo>
                    <a:pt x="22" y="42"/>
                    <a:pt x="23" y="45"/>
                    <a:pt x="25" y="44"/>
                  </a:cubicBezTo>
                  <a:cubicBezTo>
                    <a:pt x="27" y="43"/>
                    <a:pt x="26" y="41"/>
                    <a:pt x="26" y="39"/>
                  </a:cubicBezTo>
                  <a:cubicBezTo>
                    <a:pt x="26" y="37"/>
                    <a:pt x="26" y="35"/>
                    <a:pt x="24" y="35"/>
                  </a:cubicBezTo>
                  <a:cubicBezTo>
                    <a:pt x="23" y="34"/>
                    <a:pt x="23" y="34"/>
                    <a:pt x="23" y="32"/>
                  </a:cubicBezTo>
                  <a:cubicBezTo>
                    <a:pt x="22" y="30"/>
                    <a:pt x="21" y="28"/>
                    <a:pt x="20" y="26"/>
                  </a:cubicBezTo>
                  <a:cubicBezTo>
                    <a:pt x="18" y="24"/>
                    <a:pt x="19" y="22"/>
                    <a:pt x="2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32">
              <a:extLst>
                <a:ext uri="{FF2B5EF4-FFF2-40B4-BE49-F238E27FC236}">
                  <a16:creationId xmlns:a16="http://schemas.microsoft.com/office/drawing/2014/main" id="{7A402221-616E-464E-A121-400A69082C81}"/>
                </a:ext>
              </a:extLst>
            </p:cNvPr>
            <p:cNvSpPr>
              <a:spLocks/>
            </p:cNvSpPr>
            <p:nvPr/>
          </p:nvSpPr>
          <p:spPr bwMode="auto">
            <a:xfrm>
              <a:off x="6999288" y="2089150"/>
              <a:ext cx="190500" cy="123825"/>
            </a:xfrm>
            <a:custGeom>
              <a:avLst/>
              <a:gdLst>
                <a:gd name="T0" fmla="*/ 7 w 37"/>
                <a:gd name="T1" fmla="*/ 15 h 24"/>
                <a:gd name="T2" fmla="*/ 8 w 37"/>
                <a:gd name="T3" fmla="*/ 17 h 24"/>
                <a:gd name="T4" fmla="*/ 11 w 37"/>
                <a:gd name="T5" fmla="*/ 20 h 24"/>
                <a:gd name="T6" fmla="*/ 23 w 37"/>
                <a:gd name="T7" fmla="*/ 24 h 24"/>
                <a:gd name="T8" fmla="*/ 23 w 37"/>
                <a:gd name="T9" fmla="*/ 24 h 24"/>
                <a:gd name="T10" fmla="*/ 32 w 37"/>
                <a:gd name="T11" fmla="*/ 19 h 24"/>
                <a:gd name="T12" fmla="*/ 36 w 37"/>
                <a:gd name="T13" fmla="*/ 10 h 24"/>
                <a:gd name="T14" fmla="*/ 36 w 37"/>
                <a:gd name="T15" fmla="*/ 6 h 24"/>
                <a:gd name="T16" fmla="*/ 24 w 37"/>
                <a:gd name="T17" fmla="*/ 3 h 24"/>
                <a:gd name="T18" fmla="*/ 18 w 37"/>
                <a:gd name="T19" fmla="*/ 0 h 24"/>
                <a:gd name="T20" fmla="*/ 10 w 37"/>
                <a:gd name="T21" fmla="*/ 4 h 24"/>
                <a:gd name="T22" fmla="*/ 5 w 37"/>
                <a:gd name="T23" fmla="*/ 4 h 24"/>
                <a:gd name="T24" fmla="*/ 3 w 37"/>
                <a:gd name="T25" fmla="*/ 4 h 24"/>
                <a:gd name="T26" fmla="*/ 1 w 37"/>
                <a:gd name="T27" fmla="*/ 7 h 24"/>
                <a:gd name="T28" fmla="*/ 7 w 37"/>
                <a:gd name="T29"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 h="24">
                  <a:moveTo>
                    <a:pt x="7" y="15"/>
                  </a:moveTo>
                  <a:cubicBezTo>
                    <a:pt x="7" y="16"/>
                    <a:pt x="9" y="15"/>
                    <a:pt x="8" y="17"/>
                  </a:cubicBezTo>
                  <a:cubicBezTo>
                    <a:pt x="8" y="19"/>
                    <a:pt x="10" y="19"/>
                    <a:pt x="11" y="20"/>
                  </a:cubicBezTo>
                  <a:cubicBezTo>
                    <a:pt x="14" y="22"/>
                    <a:pt x="20" y="20"/>
                    <a:pt x="23" y="24"/>
                  </a:cubicBezTo>
                  <a:cubicBezTo>
                    <a:pt x="23" y="24"/>
                    <a:pt x="23" y="24"/>
                    <a:pt x="23" y="24"/>
                  </a:cubicBezTo>
                  <a:cubicBezTo>
                    <a:pt x="26" y="22"/>
                    <a:pt x="30" y="22"/>
                    <a:pt x="32" y="19"/>
                  </a:cubicBezTo>
                  <a:cubicBezTo>
                    <a:pt x="34" y="17"/>
                    <a:pt x="35" y="13"/>
                    <a:pt x="36" y="10"/>
                  </a:cubicBezTo>
                  <a:cubicBezTo>
                    <a:pt x="37" y="9"/>
                    <a:pt x="37" y="7"/>
                    <a:pt x="36" y="6"/>
                  </a:cubicBezTo>
                  <a:cubicBezTo>
                    <a:pt x="32" y="4"/>
                    <a:pt x="28" y="2"/>
                    <a:pt x="24" y="3"/>
                  </a:cubicBezTo>
                  <a:cubicBezTo>
                    <a:pt x="21" y="3"/>
                    <a:pt x="20" y="3"/>
                    <a:pt x="18" y="0"/>
                  </a:cubicBezTo>
                  <a:cubicBezTo>
                    <a:pt x="15" y="6"/>
                    <a:pt x="14" y="6"/>
                    <a:pt x="10" y="4"/>
                  </a:cubicBezTo>
                  <a:cubicBezTo>
                    <a:pt x="8" y="2"/>
                    <a:pt x="6" y="0"/>
                    <a:pt x="5" y="4"/>
                  </a:cubicBezTo>
                  <a:cubicBezTo>
                    <a:pt x="4" y="5"/>
                    <a:pt x="4" y="4"/>
                    <a:pt x="3" y="4"/>
                  </a:cubicBezTo>
                  <a:cubicBezTo>
                    <a:pt x="1" y="4"/>
                    <a:pt x="1" y="6"/>
                    <a:pt x="1" y="7"/>
                  </a:cubicBezTo>
                  <a:cubicBezTo>
                    <a:pt x="0" y="10"/>
                    <a:pt x="3" y="15"/>
                    <a:pt x="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33">
              <a:extLst>
                <a:ext uri="{FF2B5EF4-FFF2-40B4-BE49-F238E27FC236}">
                  <a16:creationId xmlns:a16="http://schemas.microsoft.com/office/drawing/2014/main" id="{4DB65D62-5566-4BF3-A4A2-B39AF78CECDE}"/>
                </a:ext>
              </a:extLst>
            </p:cNvPr>
            <p:cNvSpPr>
              <a:spLocks/>
            </p:cNvSpPr>
            <p:nvPr/>
          </p:nvSpPr>
          <p:spPr bwMode="auto">
            <a:xfrm>
              <a:off x="6375400" y="3625850"/>
              <a:ext cx="139700" cy="163513"/>
            </a:xfrm>
            <a:custGeom>
              <a:avLst/>
              <a:gdLst>
                <a:gd name="T0" fmla="*/ 8 w 27"/>
                <a:gd name="T1" fmla="*/ 7 h 32"/>
                <a:gd name="T2" fmla="*/ 4 w 27"/>
                <a:gd name="T3" fmla="*/ 15 h 32"/>
                <a:gd name="T4" fmla="*/ 3 w 27"/>
                <a:gd name="T5" fmla="*/ 25 h 32"/>
                <a:gd name="T6" fmla="*/ 5 w 27"/>
                <a:gd name="T7" fmla="*/ 31 h 32"/>
                <a:gd name="T8" fmla="*/ 11 w 27"/>
                <a:gd name="T9" fmla="*/ 31 h 32"/>
                <a:gd name="T10" fmla="*/ 17 w 27"/>
                <a:gd name="T11" fmla="*/ 28 h 32"/>
                <a:gd name="T12" fmla="*/ 24 w 27"/>
                <a:gd name="T13" fmla="*/ 18 h 32"/>
                <a:gd name="T14" fmla="*/ 26 w 27"/>
                <a:gd name="T15" fmla="*/ 9 h 32"/>
                <a:gd name="T16" fmla="*/ 27 w 27"/>
                <a:gd name="T17" fmla="*/ 8 h 32"/>
                <a:gd name="T18" fmla="*/ 20 w 27"/>
                <a:gd name="T19" fmla="*/ 1 h 32"/>
                <a:gd name="T20" fmla="*/ 12 w 27"/>
                <a:gd name="T21" fmla="*/ 5 h 32"/>
                <a:gd name="T22" fmla="*/ 8 w 27"/>
                <a:gd name="T2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32">
                  <a:moveTo>
                    <a:pt x="8" y="7"/>
                  </a:moveTo>
                  <a:cubicBezTo>
                    <a:pt x="4" y="8"/>
                    <a:pt x="1" y="11"/>
                    <a:pt x="4" y="15"/>
                  </a:cubicBezTo>
                  <a:cubicBezTo>
                    <a:pt x="6" y="19"/>
                    <a:pt x="5" y="22"/>
                    <a:pt x="3" y="25"/>
                  </a:cubicBezTo>
                  <a:cubicBezTo>
                    <a:pt x="0" y="28"/>
                    <a:pt x="1" y="30"/>
                    <a:pt x="5" y="31"/>
                  </a:cubicBezTo>
                  <a:cubicBezTo>
                    <a:pt x="7" y="32"/>
                    <a:pt x="9" y="31"/>
                    <a:pt x="11" y="31"/>
                  </a:cubicBezTo>
                  <a:cubicBezTo>
                    <a:pt x="13" y="30"/>
                    <a:pt x="15" y="28"/>
                    <a:pt x="17" y="28"/>
                  </a:cubicBezTo>
                  <a:cubicBezTo>
                    <a:pt x="23" y="26"/>
                    <a:pt x="24" y="24"/>
                    <a:pt x="24" y="18"/>
                  </a:cubicBezTo>
                  <a:cubicBezTo>
                    <a:pt x="24" y="15"/>
                    <a:pt x="23" y="12"/>
                    <a:pt x="26" y="9"/>
                  </a:cubicBezTo>
                  <a:cubicBezTo>
                    <a:pt x="27" y="9"/>
                    <a:pt x="27" y="8"/>
                    <a:pt x="27" y="8"/>
                  </a:cubicBezTo>
                  <a:cubicBezTo>
                    <a:pt x="27" y="5"/>
                    <a:pt x="23" y="1"/>
                    <a:pt x="20" y="1"/>
                  </a:cubicBezTo>
                  <a:cubicBezTo>
                    <a:pt x="16" y="0"/>
                    <a:pt x="13" y="1"/>
                    <a:pt x="12" y="5"/>
                  </a:cubicBezTo>
                  <a:cubicBezTo>
                    <a:pt x="11" y="6"/>
                    <a:pt x="10" y="7"/>
                    <a:pt x="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34">
              <a:extLst>
                <a:ext uri="{FF2B5EF4-FFF2-40B4-BE49-F238E27FC236}">
                  <a16:creationId xmlns:a16="http://schemas.microsoft.com/office/drawing/2014/main" id="{8EDC2368-1EDB-4AC1-A623-F70C0112CD07}"/>
                </a:ext>
              </a:extLst>
            </p:cNvPr>
            <p:cNvSpPr>
              <a:spLocks/>
            </p:cNvSpPr>
            <p:nvPr/>
          </p:nvSpPr>
          <p:spPr bwMode="auto">
            <a:xfrm>
              <a:off x="10339388" y="4933950"/>
              <a:ext cx="149225" cy="227013"/>
            </a:xfrm>
            <a:custGeom>
              <a:avLst/>
              <a:gdLst>
                <a:gd name="T0" fmla="*/ 13 w 29"/>
                <a:gd name="T1" fmla="*/ 2 h 44"/>
                <a:gd name="T2" fmla="*/ 5 w 29"/>
                <a:gd name="T3" fmla="*/ 1 h 44"/>
                <a:gd name="T4" fmla="*/ 3 w 29"/>
                <a:gd name="T5" fmla="*/ 6 h 44"/>
                <a:gd name="T6" fmla="*/ 1 w 29"/>
                <a:gd name="T7" fmla="*/ 16 h 44"/>
                <a:gd name="T8" fmla="*/ 4 w 29"/>
                <a:gd name="T9" fmla="*/ 27 h 44"/>
                <a:gd name="T10" fmla="*/ 7 w 29"/>
                <a:gd name="T11" fmla="*/ 35 h 44"/>
                <a:gd name="T12" fmla="*/ 8 w 29"/>
                <a:gd name="T13" fmla="*/ 40 h 44"/>
                <a:gd name="T14" fmla="*/ 12 w 29"/>
                <a:gd name="T15" fmla="*/ 41 h 44"/>
                <a:gd name="T16" fmla="*/ 13 w 29"/>
                <a:gd name="T17" fmla="*/ 38 h 44"/>
                <a:gd name="T18" fmla="*/ 12 w 29"/>
                <a:gd name="T19" fmla="*/ 36 h 44"/>
                <a:gd name="T20" fmla="*/ 11 w 29"/>
                <a:gd name="T21" fmla="*/ 33 h 44"/>
                <a:gd name="T22" fmla="*/ 14 w 29"/>
                <a:gd name="T23" fmla="*/ 32 h 44"/>
                <a:gd name="T24" fmla="*/ 20 w 29"/>
                <a:gd name="T25" fmla="*/ 34 h 44"/>
                <a:gd name="T26" fmla="*/ 24 w 29"/>
                <a:gd name="T27" fmla="*/ 40 h 44"/>
                <a:gd name="T28" fmla="*/ 27 w 29"/>
                <a:gd name="T29" fmla="*/ 44 h 44"/>
                <a:gd name="T30" fmla="*/ 27 w 29"/>
                <a:gd name="T31" fmla="*/ 35 h 44"/>
                <a:gd name="T32" fmla="*/ 20 w 29"/>
                <a:gd name="T33" fmla="*/ 28 h 44"/>
                <a:gd name="T34" fmla="*/ 15 w 29"/>
                <a:gd name="T35" fmla="*/ 28 h 44"/>
                <a:gd name="T36" fmla="*/ 14 w 29"/>
                <a:gd name="T37" fmla="*/ 24 h 44"/>
                <a:gd name="T38" fmla="*/ 14 w 29"/>
                <a:gd name="T39" fmla="*/ 17 h 44"/>
                <a:gd name="T40" fmla="*/ 13 w 29"/>
                <a:gd name="T41"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44">
                  <a:moveTo>
                    <a:pt x="13" y="2"/>
                  </a:moveTo>
                  <a:cubicBezTo>
                    <a:pt x="11" y="1"/>
                    <a:pt x="8" y="0"/>
                    <a:pt x="5" y="1"/>
                  </a:cubicBezTo>
                  <a:cubicBezTo>
                    <a:pt x="3" y="1"/>
                    <a:pt x="3" y="4"/>
                    <a:pt x="3" y="6"/>
                  </a:cubicBezTo>
                  <a:cubicBezTo>
                    <a:pt x="2" y="9"/>
                    <a:pt x="2" y="12"/>
                    <a:pt x="1" y="16"/>
                  </a:cubicBezTo>
                  <a:cubicBezTo>
                    <a:pt x="0" y="20"/>
                    <a:pt x="1" y="24"/>
                    <a:pt x="4" y="27"/>
                  </a:cubicBezTo>
                  <a:cubicBezTo>
                    <a:pt x="6" y="29"/>
                    <a:pt x="8" y="31"/>
                    <a:pt x="7" y="35"/>
                  </a:cubicBezTo>
                  <a:cubicBezTo>
                    <a:pt x="6" y="36"/>
                    <a:pt x="7" y="39"/>
                    <a:pt x="8" y="40"/>
                  </a:cubicBezTo>
                  <a:cubicBezTo>
                    <a:pt x="9" y="41"/>
                    <a:pt x="10" y="42"/>
                    <a:pt x="12" y="41"/>
                  </a:cubicBezTo>
                  <a:cubicBezTo>
                    <a:pt x="13" y="40"/>
                    <a:pt x="13" y="39"/>
                    <a:pt x="13" y="38"/>
                  </a:cubicBezTo>
                  <a:cubicBezTo>
                    <a:pt x="13" y="37"/>
                    <a:pt x="12" y="36"/>
                    <a:pt x="12" y="36"/>
                  </a:cubicBezTo>
                  <a:cubicBezTo>
                    <a:pt x="11" y="35"/>
                    <a:pt x="10" y="34"/>
                    <a:pt x="11" y="33"/>
                  </a:cubicBezTo>
                  <a:cubicBezTo>
                    <a:pt x="12" y="32"/>
                    <a:pt x="13" y="31"/>
                    <a:pt x="14" y="32"/>
                  </a:cubicBezTo>
                  <a:cubicBezTo>
                    <a:pt x="16" y="34"/>
                    <a:pt x="18" y="34"/>
                    <a:pt x="20" y="34"/>
                  </a:cubicBezTo>
                  <a:cubicBezTo>
                    <a:pt x="22" y="34"/>
                    <a:pt x="25" y="39"/>
                    <a:pt x="24" y="40"/>
                  </a:cubicBezTo>
                  <a:cubicBezTo>
                    <a:pt x="22" y="44"/>
                    <a:pt x="26" y="43"/>
                    <a:pt x="27" y="44"/>
                  </a:cubicBezTo>
                  <a:cubicBezTo>
                    <a:pt x="29" y="41"/>
                    <a:pt x="28" y="38"/>
                    <a:pt x="27" y="35"/>
                  </a:cubicBezTo>
                  <a:cubicBezTo>
                    <a:pt x="25" y="31"/>
                    <a:pt x="23" y="30"/>
                    <a:pt x="20" y="28"/>
                  </a:cubicBezTo>
                  <a:cubicBezTo>
                    <a:pt x="18" y="27"/>
                    <a:pt x="17" y="28"/>
                    <a:pt x="15" y="28"/>
                  </a:cubicBezTo>
                  <a:cubicBezTo>
                    <a:pt x="12" y="27"/>
                    <a:pt x="16" y="25"/>
                    <a:pt x="14" y="24"/>
                  </a:cubicBezTo>
                  <a:cubicBezTo>
                    <a:pt x="10" y="22"/>
                    <a:pt x="12" y="19"/>
                    <a:pt x="14" y="17"/>
                  </a:cubicBezTo>
                  <a:cubicBezTo>
                    <a:pt x="16" y="14"/>
                    <a:pt x="16" y="4"/>
                    <a:pt x="1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Freeform 35">
              <a:extLst>
                <a:ext uri="{FF2B5EF4-FFF2-40B4-BE49-F238E27FC236}">
                  <a16:creationId xmlns:a16="http://schemas.microsoft.com/office/drawing/2014/main" id="{7F3D33BB-1C77-43A8-A479-B9A6B5A20E41}"/>
                </a:ext>
              </a:extLst>
            </p:cNvPr>
            <p:cNvSpPr>
              <a:spLocks/>
            </p:cNvSpPr>
            <p:nvPr/>
          </p:nvSpPr>
          <p:spPr bwMode="auto">
            <a:xfrm>
              <a:off x="4527550" y="1841500"/>
              <a:ext cx="139700" cy="192088"/>
            </a:xfrm>
            <a:custGeom>
              <a:avLst/>
              <a:gdLst>
                <a:gd name="T0" fmla="*/ 3 w 27"/>
                <a:gd name="T1" fmla="*/ 21 h 37"/>
                <a:gd name="T2" fmla="*/ 7 w 27"/>
                <a:gd name="T3" fmla="*/ 23 h 37"/>
                <a:gd name="T4" fmla="*/ 7 w 27"/>
                <a:gd name="T5" fmla="*/ 23 h 37"/>
                <a:gd name="T6" fmla="*/ 7 w 27"/>
                <a:gd name="T7" fmla="*/ 23 h 37"/>
                <a:gd name="T8" fmla="*/ 7 w 27"/>
                <a:gd name="T9" fmla="*/ 23 h 37"/>
                <a:gd name="T10" fmla="*/ 12 w 27"/>
                <a:gd name="T11" fmla="*/ 32 h 37"/>
                <a:gd name="T12" fmla="*/ 14 w 27"/>
                <a:gd name="T13" fmla="*/ 36 h 37"/>
                <a:gd name="T14" fmla="*/ 18 w 27"/>
                <a:gd name="T15" fmla="*/ 35 h 37"/>
                <a:gd name="T16" fmla="*/ 20 w 27"/>
                <a:gd name="T17" fmla="*/ 31 h 37"/>
                <a:gd name="T18" fmla="*/ 24 w 27"/>
                <a:gd name="T19" fmla="*/ 23 h 37"/>
                <a:gd name="T20" fmla="*/ 25 w 27"/>
                <a:gd name="T21" fmla="*/ 17 h 37"/>
                <a:gd name="T22" fmla="*/ 24 w 27"/>
                <a:gd name="T23" fmla="*/ 11 h 37"/>
                <a:gd name="T24" fmla="*/ 22 w 27"/>
                <a:gd name="T25" fmla="*/ 9 h 37"/>
                <a:gd name="T26" fmla="*/ 19 w 27"/>
                <a:gd name="T27" fmla="*/ 8 h 37"/>
                <a:gd name="T28" fmla="*/ 14 w 27"/>
                <a:gd name="T29" fmla="*/ 1 h 37"/>
                <a:gd name="T30" fmla="*/ 7 w 27"/>
                <a:gd name="T31" fmla="*/ 8 h 37"/>
                <a:gd name="T32" fmla="*/ 8 w 27"/>
                <a:gd name="T33" fmla="*/ 11 h 37"/>
                <a:gd name="T34" fmla="*/ 8 w 27"/>
                <a:gd name="T35" fmla="*/ 15 h 37"/>
                <a:gd name="T36" fmla="*/ 4 w 27"/>
                <a:gd name="T37" fmla="*/ 15 h 37"/>
                <a:gd name="T38" fmla="*/ 1 w 27"/>
                <a:gd name="T39" fmla="*/ 18 h 37"/>
                <a:gd name="T40" fmla="*/ 3 w 27"/>
                <a:gd name="T4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37">
                  <a:moveTo>
                    <a:pt x="3" y="21"/>
                  </a:moveTo>
                  <a:cubicBezTo>
                    <a:pt x="4" y="21"/>
                    <a:pt x="6" y="21"/>
                    <a:pt x="7" y="23"/>
                  </a:cubicBezTo>
                  <a:cubicBezTo>
                    <a:pt x="7" y="23"/>
                    <a:pt x="7" y="23"/>
                    <a:pt x="7" y="23"/>
                  </a:cubicBezTo>
                  <a:cubicBezTo>
                    <a:pt x="7" y="23"/>
                    <a:pt x="7" y="23"/>
                    <a:pt x="7" y="23"/>
                  </a:cubicBezTo>
                  <a:cubicBezTo>
                    <a:pt x="7" y="23"/>
                    <a:pt x="7" y="23"/>
                    <a:pt x="7" y="23"/>
                  </a:cubicBezTo>
                  <a:cubicBezTo>
                    <a:pt x="10" y="25"/>
                    <a:pt x="13" y="27"/>
                    <a:pt x="12" y="32"/>
                  </a:cubicBezTo>
                  <a:cubicBezTo>
                    <a:pt x="11" y="34"/>
                    <a:pt x="12" y="35"/>
                    <a:pt x="14" y="36"/>
                  </a:cubicBezTo>
                  <a:cubicBezTo>
                    <a:pt x="15" y="37"/>
                    <a:pt x="16" y="36"/>
                    <a:pt x="18" y="35"/>
                  </a:cubicBezTo>
                  <a:cubicBezTo>
                    <a:pt x="19" y="34"/>
                    <a:pt x="20" y="33"/>
                    <a:pt x="20" y="31"/>
                  </a:cubicBezTo>
                  <a:cubicBezTo>
                    <a:pt x="20" y="28"/>
                    <a:pt x="22" y="25"/>
                    <a:pt x="24" y="23"/>
                  </a:cubicBezTo>
                  <a:cubicBezTo>
                    <a:pt x="25" y="21"/>
                    <a:pt x="27" y="19"/>
                    <a:pt x="25" y="17"/>
                  </a:cubicBezTo>
                  <a:cubicBezTo>
                    <a:pt x="24" y="15"/>
                    <a:pt x="24" y="13"/>
                    <a:pt x="24" y="11"/>
                  </a:cubicBezTo>
                  <a:cubicBezTo>
                    <a:pt x="24" y="9"/>
                    <a:pt x="23" y="9"/>
                    <a:pt x="22" y="9"/>
                  </a:cubicBezTo>
                  <a:cubicBezTo>
                    <a:pt x="21" y="8"/>
                    <a:pt x="20" y="9"/>
                    <a:pt x="19" y="8"/>
                  </a:cubicBezTo>
                  <a:cubicBezTo>
                    <a:pt x="19" y="3"/>
                    <a:pt x="18" y="1"/>
                    <a:pt x="14" y="1"/>
                  </a:cubicBezTo>
                  <a:cubicBezTo>
                    <a:pt x="8" y="0"/>
                    <a:pt x="7" y="3"/>
                    <a:pt x="7" y="8"/>
                  </a:cubicBezTo>
                  <a:cubicBezTo>
                    <a:pt x="7" y="9"/>
                    <a:pt x="7" y="10"/>
                    <a:pt x="8" y="11"/>
                  </a:cubicBezTo>
                  <a:cubicBezTo>
                    <a:pt x="9" y="12"/>
                    <a:pt x="9" y="13"/>
                    <a:pt x="8" y="15"/>
                  </a:cubicBezTo>
                  <a:cubicBezTo>
                    <a:pt x="7" y="17"/>
                    <a:pt x="6" y="16"/>
                    <a:pt x="4" y="15"/>
                  </a:cubicBezTo>
                  <a:cubicBezTo>
                    <a:pt x="3" y="15"/>
                    <a:pt x="2" y="16"/>
                    <a:pt x="1" y="18"/>
                  </a:cubicBezTo>
                  <a:cubicBezTo>
                    <a:pt x="0" y="20"/>
                    <a:pt x="1" y="20"/>
                    <a:pt x="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Freeform 36">
              <a:extLst>
                <a:ext uri="{FF2B5EF4-FFF2-40B4-BE49-F238E27FC236}">
                  <a16:creationId xmlns:a16="http://schemas.microsoft.com/office/drawing/2014/main" id="{E8589DDE-0D9E-4BD4-BCC4-B894EF448C0A}"/>
                </a:ext>
              </a:extLst>
            </p:cNvPr>
            <p:cNvSpPr>
              <a:spLocks/>
            </p:cNvSpPr>
            <p:nvPr/>
          </p:nvSpPr>
          <p:spPr bwMode="auto">
            <a:xfrm>
              <a:off x="9928225" y="5732463"/>
              <a:ext cx="298450" cy="93663"/>
            </a:xfrm>
            <a:custGeom>
              <a:avLst/>
              <a:gdLst>
                <a:gd name="T0" fmla="*/ 37 w 58"/>
                <a:gd name="T1" fmla="*/ 16 h 18"/>
                <a:gd name="T2" fmla="*/ 44 w 58"/>
                <a:gd name="T3" fmla="*/ 17 h 18"/>
                <a:gd name="T4" fmla="*/ 55 w 58"/>
                <a:gd name="T5" fmla="*/ 17 h 18"/>
                <a:gd name="T6" fmla="*/ 58 w 58"/>
                <a:gd name="T7" fmla="*/ 16 h 18"/>
                <a:gd name="T8" fmla="*/ 56 w 58"/>
                <a:gd name="T9" fmla="*/ 14 h 18"/>
                <a:gd name="T10" fmla="*/ 44 w 58"/>
                <a:gd name="T11" fmla="*/ 11 h 18"/>
                <a:gd name="T12" fmla="*/ 47 w 58"/>
                <a:gd name="T13" fmla="*/ 7 h 18"/>
                <a:gd name="T14" fmla="*/ 34 w 58"/>
                <a:gd name="T15" fmla="*/ 4 h 18"/>
                <a:gd name="T16" fmla="*/ 29 w 58"/>
                <a:gd name="T17" fmla="*/ 5 h 18"/>
                <a:gd name="T18" fmla="*/ 19 w 58"/>
                <a:gd name="T19" fmla="*/ 5 h 18"/>
                <a:gd name="T20" fmla="*/ 2 w 58"/>
                <a:gd name="T21" fmla="*/ 0 h 18"/>
                <a:gd name="T22" fmla="*/ 1 w 58"/>
                <a:gd name="T23" fmla="*/ 4 h 18"/>
                <a:gd name="T24" fmla="*/ 1 w 58"/>
                <a:gd name="T25" fmla="*/ 7 h 18"/>
                <a:gd name="T26" fmla="*/ 14 w 58"/>
                <a:gd name="T27" fmla="*/ 12 h 18"/>
                <a:gd name="T28" fmla="*/ 29 w 58"/>
                <a:gd name="T29" fmla="*/ 15 h 18"/>
                <a:gd name="T30" fmla="*/ 37 w 58"/>
                <a:gd name="T31"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18">
                  <a:moveTo>
                    <a:pt x="37" y="16"/>
                  </a:moveTo>
                  <a:cubicBezTo>
                    <a:pt x="39" y="16"/>
                    <a:pt x="42" y="16"/>
                    <a:pt x="44" y="17"/>
                  </a:cubicBezTo>
                  <a:cubicBezTo>
                    <a:pt x="48" y="18"/>
                    <a:pt x="51" y="17"/>
                    <a:pt x="55" y="17"/>
                  </a:cubicBezTo>
                  <a:cubicBezTo>
                    <a:pt x="56" y="17"/>
                    <a:pt x="58" y="17"/>
                    <a:pt x="58" y="16"/>
                  </a:cubicBezTo>
                  <a:cubicBezTo>
                    <a:pt x="58" y="14"/>
                    <a:pt x="57" y="15"/>
                    <a:pt x="56" y="14"/>
                  </a:cubicBezTo>
                  <a:cubicBezTo>
                    <a:pt x="52" y="13"/>
                    <a:pt x="48" y="11"/>
                    <a:pt x="44" y="11"/>
                  </a:cubicBezTo>
                  <a:cubicBezTo>
                    <a:pt x="44" y="9"/>
                    <a:pt x="47" y="9"/>
                    <a:pt x="47" y="7"/>
                  </a:cubicBezTo>
                  <a:cubicBezTo>
                    <a:pt x="42" y="7"/>
                    <a:pt x="38" y="6"/>
                    <a:pt x="34" y="4"/>
                  </a:cubicBezTo>
                  <a:cubicBezTo>
                    <a:pt x="32" y="4"/>
                    <a:pt x="30" y="4"/>
                    <a:pt x="29" y="5"/>
                  </a:cubicBezTo>
                  <a:cubicBezTo>
                    <a:pt x="26" y="8"/>
                    <a:pt x="21" y="7"/>
                    <a:pt x="19" y="5"/>
                  </a:cubicBezTo>
                  <a:cubicBezTo>
                    <a:pt x="14" y="1"/>
                    <a:pt x="8" y="1"/>
                    <a:pt x="2" y="0"/>
                  </a:cubicBezTo>
                  <a:cubicBezTo>
                    <a:pt x="2" y="2"/>
                    <a:pt x="1" y="3"/>
                    <a:pt x="1" y="4"/>
                  </a:cubicBezTo>
                  <a:cubicBezTo>
                    <a:pt x="0" y="5"/>
                    <a:pt x="0" y="7"/>
                    <a:pt x="1" y="7"/>
                  </a:cubicBezTo>
                  <a:cubicBezTo>
                    <a:pt x="5" y="10"/>
                    <a:pt x="10" y="12"/>
                    <a:pt x="14" y="12"/>
                  </a:cubicBezTo>
                  <a:cubicBezTo>
                    <a:pt x="20" y="13"/>
                    <a:pt x="25" y="13"/>
                    <a:pt x="29" y="15"/>
                  </a:cubicBezTo>
                  <a:cubicBezTo>
                    <a:pt x="32" y="16"/>
                    <a:pt x="35" y="16"/>
                    <a:pt x="3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37">
              <a:extLst>
                <a:ext uri="{FF2B5EF4-FFF2-40B4-BE49-F238E27FC236}">
                  <a16:creationId xmlns:a16="http://schemas.microsoft.com/office/drawing/2014/main" id="{1DB3D346-7727-4EC0-9724-D592BE1F6645}"/>
                </a:ext>
              </a:extLst>
            </p:cNvPr>
            <p:cNvSpPr>
              <a:spLocks/>
            </p:cNvSpPr>
            <p:nvPr/>
          </p:nvSpPr>
          <p:spPr bwMode="auto">
            <a:xfrm>
              <a:off x="4110038" y="4789488"/>
              <a:ext cx="314325" cy="128588"/>
            </a:xfrm>
            <a:custGeom>
              <a:avLst/>
              <a:gdLst>
                <a:gd name="T0" fmla="*/ 56 w 61"/>
                <a:gd name="T1" fmla="*/ 23 h 25"/>
                <a:gd name="T2" fmla="*/ 61 w 61"/>
                <a:gd name="T3" fmla="*/ 21 h 25"/>
                <a:gd name="T4" fmla="*/ 57 w 61"/>
                <a:gd name="T5" fmla="*/ 17 h 25"/>
                <a:gd name="T6" fmla="*/ 37 w 61"/>
                <a:gd name="T7" fmla="*/ 8 h 25"/>
                <a:gd name="T8" fmla="*/ 27 w 61"/>
                <a:gd name="T9" fmla="*/ 3 h 25"/>
                <a:gd name="T10" fmla="*/ 19 w 61"/>
                <a:gd name="T11" fmla="*/ 2 h 25"/>
                <a:gd name="T12" fmla="*/ 0 w 61"/>
                <a:gd name="T13" fmla="*/ 11 h 25"/>
                <a:gd name="T14" fmla="*/ 12 w 61"/>
                <a:gd name="T15" fmla="*/ 6 h 25"/>
                <a:gd name="T16" fmla="*/ 16 w 61"/>
                <a:gd name="T17" fmla="*/ 6 h 25"/>
                <a:gd name="T18" fmla="*/ 24 w 61"/>
                <a:gd name="T19" fmla="*/ 10 h 25"/>
                <a:gd name="T20" fmla="*/ 34 w 61"/>
                <a:gd name="T21" fmla="*/ 13 h 25"/>
                <a:gd name="T22" fmla="*/ 36 w 61"/>
                <a:gd name="T23" fmla="*/ 15 h 25"/>
                <a:gd name="T24" fmla="*/ 41 w 61"/>
                <a:gd name="T25" fmla="*/ 18 h 25"/>
                <a:gd name="T26" fmla="*/ 43 w 61"/>
                <a:gd name="T27" fmla="*/ 21 h 25"/>
                <a:gd name="T28" fmla="*/ 44 w 61"/>
                <a:gd name="T29" fmla="*/ 24 h 25"/>
                <a:gd name="T30" fmla="*/ 56 w 61"/>
                <a:gd name="T31"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 h="25">
                  <a:moveTo>
                    <a:pt x="56" y="23"/>
                  </a:moveTo>
                  <a:cubicBezTo>
                    <a:pt x="58" y="23"/>
                    <a:pt x="61" y="23"/>
                    <a:pt x="61" y="21"/>
                  </a:cubicBezTo>
                  <a:cubicBezTo>
                    <a:pt x="61" y="18"/>
                    <a:pt x="59" y="18"/>
                    <a:pt x="57" y="17"/>
                  </a:cubicBezTo>
                  <a:cubicBezTo>
                    <a:pt x="51" y="13"/>
                    <a:pt x="43" y="11"/>
                    <a:pt x="37" y="8"/>
                  </a:cubicBezTo>
                  <a:cubicBezTo>
                    <a:pt x="34" y="6"/>
                    <a:pt x="31" y="3"/>
                    <a:pt x="27" y="3"/>
                  </a:cubicBezTo>
                  <a:cubicBezTo>
                    <a:pt x="25" y="3"/>
                    <a:pt x="22" y="2"/>
                    <a:pt x="19" y="2"/>
                  </a:cubicBezTo>
                  <a:cubicBezTo>
                    <a:pt x="12" y="0"/>
                    <a:pt x="3" y="4"/>
                    <a:pt x="0" y="11"/>
                  </a:cubicBezTo>
                  <a:cubicBezTo>
                    <a:pt x="5" y="9"/>
                    <a:pt x="8" y="8"/>
                    <a:pt x="12" y="6"/>
                  </a:cubicBezTo>
                  <a:cubicBezTo>
                    <a:pt x="13" y="6"/>
                    <a:pt x="15" y="5"/>
                    <a:pt x="16" y="6"/>
                  </a:cubicBezTo>
                  <a:cubicBezTo>
                    <a:pt x="18" y="9"/>
                    <a:pt x="21" y="9"/>
                    <a:pt x="24" y="10"/>
                  </a:cubicBezTo>
                  <a:cubicBezTo>
                    <a:pt x="27" y="10"/>
                    <a:pt x="31" y="12"/>
                    <a:pt x="34" y="13"/>
                  </a:cubicBezTo>
                  <a:cubicBezTo>
                    <a:pt x="35" y="13"/>
                    <a:pt x="36" y="14"/>
                    <a:pt x="36" y="15"/>
                  </a:cubicBezTo>
                  <a:cubicBezTo>
                    <a:pt x="38" y="16"/>
                    <a:pt x="39" y="18"/>
                    <a:pt x="41" y="18"/>
                  </a:cubicBezTo>
                  <a:cubicBezTo>
                    <a:pt x="43" y="19"/>
                    <a:pt x="44" y="20"/>
                    <a:pt x="43" y="21"/>
                  </a:cubicBezTo>
                  <a:cubicBezTo>
                    <a:pt x="42" y="23"/>
                    <a:pt x="42" y="24"/>
                    <a:pt x="44" y="24"/>
                  </a:cubicBezTo>
                  <a:cubicBezTo>
                    <a:pt x="48" y="24"/>
                    <a:pt x="52" y="25"/>
                    <a:pt x="5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38">
              <a:extLst>
                <a:ext uri="{FF2B5EF4-FFF2-40B4-BE49-F238E27FC236}">
                  <a16:creationId xmlns:a16="http://schemas.microsoft.com/office/drawing/2014/main" id="{CAD91FC0-1E21-45EE-9B9B-2444D07592F7}"/>
                </a:ext>
              </a:extLst>
            </p:cNvPr>
            <p:cNvSpPr>
              <a:spLocks/>
            </p:cNvSpPr>
            <p:nvPr/>
          </p:nvSpPr>
          <p:spPr bwMode="auto">
            <a:xfrm>
              <a:off x="10910888" y="7067550"/>
              <a:ext cx="119062" cy="149225"/>
            </a:xfrm>
            <a:custGeom>
              <a:avLst/>
              <a:gdLst>
                <a:gd name="T0" fmla="*/ 20 w 23"/>
                <a:gd name="T1" fmla="*/ 3 h 29"/>
                <a:gd name="T2" fmla="*/ 17 w 23"/>
                <a:gd name="T3" fmla="*/ 3 h 29"/>
                <a:gd name="T4" fmla="*/ 7 w 23"/>
                <a:gd name="T5" fmla="*/ 1 h 29"/>
                <a:gd name="T6" fmla="*/ 4 w 23"/>
                <a:gd name="T7" fmla="*/ 0 h 29"/>
                <a:gd name="T8" fmla="*/ 1 w 23"/>
                <a:gd name="T9" fmla="*/ 3 h 29"/>
                <a:gd name="T10" fmla="*/ 1 w 23"/>
                <a:gd name="T11" fmla="*/ 12 h 29"/>
                <a:gd name="T12" fmla="*/ 1 w 23"/>
                <a:gd name="T13" fmla="*/ 24 h 29"/>
                <a:gd name="T14" fmla="*/ 8 w 23"/>
                <a:gd name="T15" fmla="*/ 26 h 29"/>
                <a:gd name="T16" fmla="*/ 14 w 23"/>
                <a:gd name="T17" fmla="*/ 23 h 29"/>
                <a:gd name="T18" fmla="*/ 16 w 23"/>
                <a:gd name="T19" fmla="*/ 22 h 29"/>
                <a:gd name="T20" fmla="*/ 23 w 23"/>
                <a:gd name="T21" fmla="*/ 6 h 29"/>
                <a:gd name="T22" fmla="*/ 20 w 23"/>
                <a:gd name="T2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9">
                  <a:moveTo>
                    <a:pt x="20" y="3"/>
                  </a:moveTo>
                  <a:cubicBezTo>
                    <a:pt x="19" y="3"/>
                    <a:pt x="18" y="3"/>
                    <a:pt x="17" y="3"/>
                  </a:cubicBezTo>
                  <a:cubicBezTo>
                    <a:pt x="13" y="4"/>
                    <a:pt x="10" y="4"/>
                    <a:pt x="7" y="1"/>
                  </a:cubicBezTo>
                  <a:cubicBezTo>
                    <a:pt x="6" y="0"/>
                    <a:pt x="5" y="0"/>
                    <a:pt x="4" y="0"/>
                  </a:cubicBezTo>
                  <a:cubicBezTo>
                    <a:pt x="2" y="0"/>
                    <a:pt x="1" y="1"/>
                    <a:pt x="1" y="3"/>
                  </a:cubicBezTo>
                  <a:cubicBezTo>
                    <a:pt x="1" y="6"/>
                    <a:pt x="2" y="9"/>
                    <a:pt x="1" y="12"/>
                  </a:cubicBezTo>
                  <a:cubicBezTo>
                    <a:pt x="0" y="16"/>
                    <a:pt x="1" y="20"/>
                    <a:pt x="1" y="24"/>
                  </a:cubicBezTo>
                  <a:cubicBezTo>
                    <a:pt x="2" y="27"/>
                    <a:pt x="5" y="29"/>
                    <a:pt x="8" y="26"/>
                  </a:cubicBezTo>
                  <a:cubicBezTo>
                    <a:pt x="10" y="25"/>
                    <a:pt x="12" y="23"/>
                    <a:pt x="14" y="23"/>
                  </a:cubicBezTo>
                  <a:cubicBezTo>
                    <a:pt x="15" y="23"/>
                    <a:pt x="16" y="23"/>
                    <a:pt x="16" y="22"/>
                  </a:cubicBezTo>
                  <a:cubicBezTo>
                    <a:pt x="18" y="16"/>
                    <a:pt x="22" y="12"/>
                    <a:pt x="23" y="6"/>
                  </a:cubicBezTo>
                  <a:cubicBezTo>
                    <a:pt x="23" y="3"/>
                    <a:pt x="22" y="3"/>
                    <a:pt x="2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39">
              <a:extLst>
                <a:ext uri="{FF2B5EF4-FFF2-40B4-BE49-F238E27FC236}">
                  <a16:creationId xmlns:a16="http://schemas.microsoft.com/office/drawing/2014/main" id="{3CF74869-3313-467C-8621-53873DEA68E7}"/>
                </a:ext>
              </a:extLst>
            </p:cNvPr>
            <p:cNvSpPr>
              <a:spLocks/>
            </p:cNvSpPr>
            <p:nvPr/>
          </p:nvSpPr>
          <p:spPr bwMode="auto">
            <a:xfrm>
              <a:off x="8650288" y="1873250"/>
              <a:ext cx="139700" cy="153988"/>
            </a:xfrm>
            <a:custGeom>
              <a:avLst/>
              <a:gdLst>
                <a:gd name="T0" fmla="*/ 5 w 27"/>
                <a:gd name="T1" fmla="*/ 21 h 30"/>
                <a:gd name="T2" fmla="*/ 7 w 27"/>
                <a:gd name="T3" fmla="*/ 27 h 30"/>
                <a:gd name="T4" fmla="*/ 11 w 27"/>
                <a:gd name="T5" fmla="*/ 28 h 30"/>
                <a:gd name="T6" fmla="*/ 21 w 27"/>
                <a:gd name="T7" fmla="*/ 19 h 30"/>
                <a:gd name="T8" fmla="*/ 20 w 27"/>
                <a:gd name="T9" fmla="*/ 7 h 30"/>
                <a:gd name="T10" fmla="*/ 4 w 27"/>
                <a:gd name="T11" fmla="*/ 0 h 30"/>
                <a:gd name="T12" fmla="*/ 3 w 27"/>
                <a:gd name="T13" fmla="*/ 8 h 30"/>
                <a:gd name="T14" fmla="*/ 5 w 27"/>
                <a:gd name="T15" fmla="*/ 21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0">
                  <a:moveTo>
                    <a:pt x="5" y="21"/>
                  </a:moveTo>
                  <a:cubicBezTo>
                    <a:pt x="6" y="23"/>
                    <a:pt x="6" y="25"/>
                    <a:pt x="7" y="27"/>
                  </a:cubicBezTo>
                  <a:cubicBezTo>
                    <a:pt x="8" y="29"/>
                    <a:pt x="10" y="30"/>
                    <a:pt x="11" y="28"/>
                  </a:cubicBezTo>
                  <a:cubicBezTo>
                    <a:pt x="14" y="24"/>
                    <a:pt x="18" y="22"/>
                    <a:pt x="21" y="19"/>
                  </a:cubicBezTo>
                  <a:cubicBezTo>
                    <a:pt x="27" y="15"/>
                    <a:pt x="25" y="9"/>
                    <a:pt x="20" y="7"/>
                  </a:cubicBezTo>
                  <a:cubicBezTo>
                    <a:pt x="15" y="4"/>
                    <a:pt x="10" y="1"/>
                    <a:pt x="4" y="0"/>
                  </a:cubicBezTo>
                  <a:cubicBezTo>
                    <a:pt x="0" y="3"/>
                    <a:pt x="0" y="4"/>
                    <a:pt x="3" y="8"/>
                  </a:cubicBezTo>
                  <a:cubicBezTo>
                    <a:pt x="4" y="12"/>
                    <a:pt x="3" y="17"/>
                    <a:pt x="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40">
              <a:extLst>
                <a:ext uri="{FF2B5EF4-FFF2-40B4-BE49-F238E27FC236}">
                  <a16:creationId xmlns:a16="http://schemas.microsoft.com/office/drawing/2014/main" id="{17B56D53-83DB-4B2D-A28E-DE8D52A63A84}"/>
                </a:ext>
              </a:extLst>
            </p:cNvPr>
            <p:cNvSpPr>
              <a:spLocks/>
            </p:cNvSpPr>
            <p:nvPr/>
          </p:nvSpPr>
          <p:spPr bwMode="auto">
            <a:xfrm>
              <a:off x="10426700" y="5227638"/>
              <a:ext cx="149225" cy="139700"/>
            </a:xfrm>
            <a:custGeom>
              <a:avLst/>
              <a:gdLst>
                <a:gd name="T0" fmla="*/ 29 w 29"/>
                <a:gd name="T1" fmla="*/ 16 h 27"/>
                <a:gd name="T2" fmla="*/ 21 w 29"/>
                <a:gd name="T3" fmla="*/ 0 h 27"/>
                <a:gd name="T4" fmla="*/ 20 w 29"/>
                <a:gd name="T5" fmla="*/ 3 h 27"/>
                <a:gd name="T6" fmla="*/ 13 w 29"/>
                <a:gd name="T7" fmla="*/ 9 h 27"/>
                <a:gd name="T8" fmla="*/ 10 w 29"/>
                <a:gd name="T9" fmla="*/ 8 h 27"/>
                <a:gd name="T10" fmla="*/ 8 w 29"/>
                <a:gd name="T11" fmla="*/ 8 h 27"/>
                <a:gd name="T12" fmla="*/ 4 w 29"/>
                <a:gd name="T13" fmla="*/ 11 h 27"/>
                <a:gd name="T14" fmla="*/ 2 w 29"/>
                <a:gd name="T15" fmla="*/ 18 h 27"/>
                <a:gd name="T16" fmla="*/ 9 w 29"/>
                <a:gd name="T17" fmla="*/ 15 h 27"/>
                <a:gd name="T18" fmla="*/ 12 w 29"/>
                <a:gd name="T19" fmla="*/ 17 h 27"/>
                <a:gd name="T20" fmla="*/ 13 w 29"/>
                <a:gd name="T21" fmla="*/ 20 h 27"/>
                <a:gd name="T22" fmla="*/ 19 w 29"/>
                <a:gd name="T23" fmla="*/ 26 h 27"/>
                <a:gd name="T24" fmla="*/ 23 w 29"/>
                <a:gd name="T25" fmla="*/ 22 h 27"/>
                <a:gd name="T26" fmla="*/ 23 w 29"/>
                <a:gd name="T27" fmla="*/ 19 h 27"/>
                <a:gd name="T28" fmla="*/ 29 w 29"/>
                <a:gd name="T29" fmla="*/ 1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7">
                  <a:moveTo>
                    <a:pt x="29" y="16"/>
                  </a:moveTo>
                  <a:cubicBezTo>
                    <a:pt x="27" y="10"/>
                    <a:pt x="27" y="4"/>
                    <a:pt x="21" y="0"/>
                  </a:cubicBezTo>
                  <a:cubicBezTo>
                    <a:pt x="21" y="1"/>
                    <a:pt x="20" y="2"/>
                    <a:pt x="20" y="3"/>
                  </a:cubicBezTo>
                  <a:cubicBezTo>
                    <a:pt x="18" y="6"/>
                    <a:pt x="15" y="7"/>
                    <a:pt x="13" y="9"/>
                  </a:cubicBezTo>
                  <a:cubicBezTo>
                    <a:pt x="12" y="10"/>
                    <a:pt x="11" y="8"/>
                    <a:pt x="10" y="8"/>
                  </a:cubicBezTo>
                  <a:cubicBezTo>
                    <a:pt x="9" y="7"/>
                    <a:pt x="8" y="8"/>
                    <a:pt x="8" y="8"/>
                  </a:cubicBezTo>
                  <a:cubicBezTo>
                    <a:pt x="7" y="9"/>
                    <a:pt x="5" y="10"/>
                    <a:pt x="4" y="11"/>
                  </a:cubicBezTo>
                  <a:cubicBezTo>
                    <a:pt x="1" y="12"/>
                    <a:pt x="0" y="14"/>
                    <a:pt x="2" y="18"/>
                  </a:cubicBezTo>
                  <a:cubicBezTo>
                    <a:pt x="3" y="15"/>
                    <a:pt x="7" y="16"/>
                    <a:pt x="9" y="15"/>
                  </a:cubicBezTo>
                  <a:cubicBezTo>
                    <a:pt x="11" y="15"/>
                    <a:pt x="12" y="16"/>
                    <a:pt x="12" y="17"/>
                  </a:cubicBezTo>
                  <a:cubicBezTo>
                    <a:pt x="12" y="18"/>
                    <a:pt x="13" y="19"/>
                    <a:pt x="13" y="20"/>
                  </a:cubicBezTo>
                  <a:cubicBezTo>
                    <a:pt x="13" y="24"/>
                    <a:pt x="16" y="25"/>
                    <a:pt x="19" y="26"/>
                  </a:cubicBezTo>
                  <a:cubicBezTo>
                    <a:pt x="22" y="27"/>
                    <a:pt x="24" y="25"/>
                    <a:pt x="23" y="22"/>
                  </a:cubicBezTo>
                  <a:cubicBezTo>
                    <a:pt x="23" y="21"/>
                    <a:pt x="22" y="20"/>
                    <a:pt x="23" y="19"/>
                  </a:cubicBezTo>
                  <a:cubicBezTo>
                    <a:pt x="26" y="20"/>
                    <a:pt x="29" y="19"/>
                    <a:pt x="29"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Oval 41">
              <a:extLst>
                <a:ext uri="{FF2B5EF4-FFF2-40B4-BE49-F238E27FC236}">
                  <a16:creationId xmlns:a16="http://schemas.microsoft.com/office/drawing/2014/main" id="{D046DAA6-52A8-47B0-8DCD-F908AD05E4E2}"/>
                </a:ext>
              </a:extLst>
            </p:cNvPr>
            <p:cNvSpPr>
              <a:spLocks noChangeArrowheads="1"/>
            </p:cNvSpPr>
            <p:nvPr/>
          </p:nvSpPr>
          <p:spPr bwMode="auto">
            <a:xfrm>
              <a:off x="9937750" y="5732463"/>
              <a:ext cx="1587"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 name="Freeform 42">
              <a:extLst>
                <a:ext uri="{FF2B5EF4-FFF2-40B4-BE49-F238E27FC236}">
                  <a16:creationId xmlns:a16="http://schemas.microsoft.com/office/drawing/2014/main" id="{8DA99ACF-26F6-4BDD-9A61-4C4DF7BF64DE}"/>
                </a:ext>
              </a:extLst>
            </p:cNvPr>
            <p:cNvSpPr>
              <a:spLocks/>
            </p:cNvSpPr>
            <p:nvPr/>
          </p:nvSpPr>
          <p:spPr bwMode="auto">
            <a:xfrm>
              <a:off x="9602788" y="5362575"/>
              <a:ext cx="360362" cy="381000"/>
            </a:xfrm>
            <a:custGeom>
              <a:avLst/>
              <a:gdLst>
                <a:gd name="T0" fmla="*/ 67 w 70"/>
                <a:gd name="T1" fmla="*/ 55 h 74"/>
                <a:gd name="T2" fmla="*/ 69 w 70"/>
                <a:gd name="T3" fmla="*/ 53 h 74"/>
                <a:gd name="T4" fmla="*/ 66 w 70"/>
                <a:gd name="T5" fmla="*/ 47 h 74"/>
                <a:gd name="T6" fmla="*/ 64 w 70"/>
                <a:gd name="T7" fmla="*/ 47 h 74"/>
                <a:gd name="T8" fmla="*/ 57 w 70"/>
                <a:gd name="T9" fmla="*/ 45 h 74"/>
                <a:gd name="T10" fmla="*/ 56 w 70"/>
                <a:gd name="T11" fmla="*/ 44 h 74"/>
                <a:gd name="T12" fmla="*/ 52 w 70"/>
                <a:gd name="T13" fmla="*/ 36 h 74"/>
                <a:gd name="T14" fmla="*/ 52 w 70"/>
                <a:gd name="T15" fmla="*/ 35 h 74"/>
                <a:gd name="T16" fmla="*/ 44 w 70"/>
                <a:gd name="T17" fmla="*/ 27 h 74"/>
                <a:gd name="T18" fmla="*/ 41 w 70"/>
                <a:gd name="T19" fmla="*/ 25 h 74"/>
                <a:gd name="T20" fmla="*/ 25 w 70"/>
                <a:gd name="T21" fmla="*/ 13 h 74"/>
                <a:gd name="T22" fmla="*/ 17 w 70"/>
                <a:gd name="T23" fmla="*/ 6 h 74"/>
                <a:gd name="T24" fmla="*/ 12 w 70"/>
                <a:gd name="T25" fmla="*/ 3 h 74"/>
                <a:gd name="T26" fmla="*/ 7 w 70"/>
                <a:gd name="T27" fmla="*/ 2 h 74"/>
                <a:gd name="T28" fmla="*/ 1 w 70"/>
                <a:gd name="T29" fmla="*/ 2 h 74"/>
                <a:gd name="T30" fmla="*/ 3 w 70"/>
                <a:gd name="T31" fmla="*/ 8 h 74"/>
                <a:gd name="T32" fmla="*/ 8 w 70"/>
                <a:gd name="T33" fmla="*/ 12 h 74"/>
                <a:gd name="T34" fmla="*/ 12 w 70"/>
                <a:gd name="T35" fmla="*/ 15 h 74"/>
                <a:gd name="T36" fmla="*/ 22 w 70"/>
                <a:gd name="T37" fmla="*/ 28 h 74"/>
                <a:gd name="T38" fmla="*/ 27 w 70"/>
                <a:gd name="T39" fmla="*/ 36 h 74"/>
                <a:gd name="T40" fmla="*/ 31 w 70"/>
                <a:gd name="T41" fmla="*/ 44 h 74"/>
                <a:gd name="T42" fmla="*/ 39 w 70"/>
                <a:gd name="T43" fmla="*/ 57 h 74"/>
                <a:gd name="T44" fmla="*/ 46 w 70"/>
                <a:gd name="T45" fmla="*/ 64 h 74"/>
                <a:gd name="T46" fmla="*/ 65 w 70"/>
                <a:gd name="T47" fmla="*/ 72 h 74"/>
                <a:gd name="T48" fmla="*/ 67 w 70"/>
                <a:gd name="T49"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0" h="74">
                  <a:moveTo>
                    <a:pt x="67" y="55"/>
                  </a:moveTo>
                  <a:cubicBezTo>
                    <a:pt x="68" y="55"/>
                    <a:pt x="70" y="55"/>
                    <a:pt x="69" y="53"/>
                  </a:cubicBezTo>
                  <a:cubicBezTo>
                    <a:pt x="69" y="51"/>
                    <a:pt x="67" y="49"/>
                    <a:pt x="66" y="47"/>
                  </a:cubicBezTo>
                  <a:cubicBezTo>
                    <a:pt x="66" y="46"/>
                    <a:pt x="64" y="46"/>
                    <a:pt x="64" y="47"/>
                  </a:cubicBezTo>
                  <a:cubicBezTo>
                    <a:pt x="60" y="51"/>
                    <a:pt x="58" y="49"/>
                    <a:pt x="57" y="45"/>
                  </a:cubicBezTo>
                  <a:cubicBezTo>
                    <a:pt x="57" y="45"/>
                    <a:pt x="56" y="44"/>
                    <a:pt x="56" y="44"/>
                  </a:cubicBezTo>
                  <a:cubicBezTo>
                    <a:pt x="52" y="43"/>
                    <a:pt x="51" y="40"/>
                    <a:pt x="52" y="36"/>
                  </a:cubicBezTo>
                  <a:cubicBezTo>
                    <a:pt x="53" y="36"/>
                    <a:pt x="52" y="35"/>
                    <a:pt x="52" y="35"/>
                  </a:cubicBezTo>
                  <a:cubicBezTo>
                    <a:pt x="49" y="32"/>
                    <a:pt x="48" y="29"/>
                    <a:pt x="44" y="27"/>
                  </a:cubicBezTo>
                  <a:cubicBezTo>
                    <a:pt x="43" y="27"/>
                    <a:pt x="42" y="26"/>
                    <a:pt x="41" y="25"/>
                  </a:cubicBezTo>
                  <a:cubicBezTo>
                    <a:pt x="35" y="21"/>
                    <a:pt x="30" y="18"/>
                    <a:pt x="25" y="13"/>
                  </a:cubicBezTo>
                  <a:cubicBezTo>
                    <a:pt x="22" y="11"/>
                    <a:pt x="19" y="9"/>
                    <a:pt x="17" y="6"/>
                  </a:cubicBezTo>
                  <a:cubicBezTo>
                    <a:pt x="15" y="4"/>
                    <a:pt x="14" y="3"/>
                    <a:pt x="12" y="3"/>
                  </a:cubicBezTo>
                  <a:cubicBezTo>
                    <a:pt x="10" y="3"/>
                    <a:pt x="8" y="2"/>
                    <a:pt x="7" y="2"/>
                  </a:cubicBezTo>
                  <a:cubicBezTo>
                    <a:pt x="5" y="2"/>
                    <a:pt x="3" y="0"/>
                    <a:pt x="1" y="2"/>
                  </a:cubicBezTo>
                  <a:cubicBezTo>
                    <a:pt x="0" y="5"/>
                    <a:pt x="2" y="6"/>
                    <a:pt x="3" y="8"/>
                  </a:cubicBezTo>
                  <a:cubicBezTo>
                    <a:pt x="5" y="9"/>
                    <a:pt x="6" y="11"/>
                    <a:pt x="8" y="12"/>
                  </a:cubicBezTo>
                  <a:cubicBezTo>
                    <a:pt x="9" y="13"/>
                    <a:pt x="11" y="14"/>
                    <a:pt x="12" y="15"/>
                  </a:cubicBezTo>
                  <a:cubicBezTo>
                    <a:pt x="15" y="19"/>
                    <a:pt x="18" y="24"/>
                    <a:pt x="22" y="28"/>
                  </a:cubicBezTo>
                  <a:cubicBezTo>
                    <a:pt x="23" y="31"/>
                    <a:pt x="24" y="34"/>
                    <a:pt x="27" y="36"/>
                  </a:cubicBezTo>
                  <a:cubicBezTo>
                    <a:pt x="29" y="39"/>
                    <a:pt x="30" y="41"/>
                    <a:pt x="31" y="44"/>
                  </a:cubicBezTo>
                  <a:cubicBezTo>
                    <a:pt x="33" y="49"/>
                    <a:pt x="35" y="54"/>
                    <a:pt x="39" y="57"/>
                  </a:cubicBezTo>
                  <a:cubicBezTo>
                    <a:pt x="41" y="60"/>
                    <a:pt x="44" y="62"/>
                    <a:pt x="46" y="64"/>
                  </a:cubicBezTo>
                  <a:cubicBezTo>
                    <a:pt x="52" y="69"/>
                    <a:pt x="57" y="74"/>
                    <a:pt x="65" y="72"/>
                  </a:cubicBezTo>
                  <a:cubicBezTo>
                    <a:pt x="65" y="66"/>
                    <a:pt x="64" y="61"/>
                    <a:pt x="67"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Freeform 43">
              <a:extLst>
                <a:ext uri="{FF2B5EF4-FFF2-40B4-BE49-F238E27FC236}">
                  <a16:creationId xmlns:a16="http://schemas.microsoft.com/office/drawing/2014/main" id="{1BF122AA-927A-4CF3-9090-2B5F026FD102}"/>
                </a:ext>
              </a:extLst>
            </p:cNvPr>
            <p:cNvSpPr>
              <a:spLocks/>
            </p:cNvSpPr>
            <p:nvPr/>
          </p:nvSpPr>
          <p:spPr bwMode="auto">
            <a:xfrm>
              <a:off x="4419600" y="4903788"/>
              <a:ext cx="185737" cy="82550"/>
            </a:xfrm>
            <a:custGeom>
              <a:avLst/>
              <a:gdLst>
                <a:gd name="T0" fmla="*/ 4 w 36"/>
                <a:gd name="T1" fmla="*/ 12 h 16"/>
                <a:gd name="T2" fmla="*/ 15 w 36"/>
                <a:gd name="T3" fmla="*/ 15 h 16"/>
                <a:gd name="T4" fmla="*/ 18 w 36"/>
                <a:gd name="T5" fmla="*/ 15 h 16"/>
                <a:gd name="T6" fmla="*/ 25 w 36"/>
                <a:gd name="T7" fmla="*/ 12 h 16"/>
                <a:gd name="T8" fmla="*/ 34 w 36"/>
                <a:gd name="T9" fmla="*/ 11 h 16"/>
                <a:gd name="T10" fmla="*/ 36 w 36"/>
                <a:gd name="T11" fmla="*/ 10 h 16"/>
                <a:gd name="T12" fmla="*/ 35 w 36"/>
                <a:gd name="T13" fmla="*/ 8 h 16"/>
                <a:gd name="T14" fmla="*/ 17 w 36"/>
                <a:gd name="T15" fmla="*/ 1 h 16"/>
                <a:gd name="T16" fmla="*/ 13 w 36"/>
                <a:gd name="T17" fmla="*/ 1 h 16"/>
                <a:gd name="T18" fmla="*/ 9 w 36"/>
                <a:gd name="T19" fmla="*/ 1 h 16"/>
                <a:gd name="T20" fmla="*/ 10 w 36"/>
                <a:gd name="T21" fmla="*/ 4 h 16"/>
                <a:gd name="T22" fmla="*/ 7 w 36"/>
                <a:gd name="T23" fmla="*/ 8 h 16"/>
                <a:gd name="T24" fmla="*/ 0 w 36"/>
                <a:gd name="T25" fmla="*/ 10 h 16"/>
                <a:gd name="T26" fmla="*/ 4 w 36"/>
                <a:gd name="T27"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6">
                  <a:moveTo>
                    <a:pt x="4" y="12"/>
                  </a:moveTo>
                  <a:cubicBezTo>
                    <a:pt x="8" y="12"/>
                    <a:pt x="12" y="12"/>
                    <a:pt x="15" y="15"/>
                  </a:cubicBezTo>
                  <a:cubicBezTo>
                    <a:pt x="16" y="16"/>
                    <a:pt x="17" y="16"/>
                    <a:pt x="18" y="15"/>
                  </a:cubicBezTo>
                  <a:cubicBezTo>
                    <a:pt x="20" y="12"/>
                    <a:pt x="23" y="13"/>
                    <a:pt x="25" y="12"/>
                  </a:cubicBezTo>
                  <a:cubicBezTo>
                    <a:pt x="28" y="11"/>
                    <a:pt x="31" y="12"/>
                    <a:pt x="34" y="11"/>
                  </a:cubicBezTo>
                  <a:cubicBezTo>
                    <a:pt x="35" y="11"/>
                    <a:pt x="36" y="11"/>
                    <a:pt x="36" y="10"/>
                  </a:cubicBezTo>
                  <a:cubicBezTo>
                    <a:pt x="36" y="9"/>
                    <a:pt x="36" y="8"/>
                    <a:pt x="35" y="8"/>
                  </a:cubicBezTo>
                  <a:cubicBezTo>
                    <a:pt x="30" y="3"/>
                    <a:pt x="24" y="0"/>
                    <a:pt x="17" y="1"/>
                  </a:cubicBezTo>
                  <a:cubicBezTo>
                    <a:pt x="15" y="1"/>
                    <a:pt x="14" y="1"/>
                    <a:pt x="13" y="1"/>
                  </a:cubicBezTo>
                  <a:cubicBezTo>
                    <a:pt x="12" y="0"/>
                    <a:pt x="10" y="0"/>
                    <a:pt x="9" y="1"/>
                  </a:cubicBezTo>
                  <a:cubicBezTo>
                    <a:pt x="7" y="2"/>
                    <a:pt x="9" y="3"/>
                    <a:pt x="10" y="4"/>
                  </a:cubicBezTo>
                  <a:cubicBezTo>
                    <a:pt x="11" y="7"/>
                    <a:pt x="10" y="8"/>
                    <a:pt x="7" y="8"/>
                  </a:cubicBezTo>
                  <a:cubicBezTo>
                    <a:pt x="5" y="9"/>
                    <a:pt x="3" y="9"/>
                    <a:pt x="0" y="10"/>
                  </a:cubicBezTo>
                  <a:cubicBezTo>
                    <a:pt x="1" y="12"/>
                    <a:pt x="3" y="12"/>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Freeform 44">
              <a:extLst>
                <a:ext uri="{FF2B5EF4-FFF2-40B4-BE49-F238E27FC236}">
                  <a16:creationId xmlns:a16="http://schemas.microsoft.com/office/drawing/2014/main" id="{7875EE56-3246-46B4-B90E-83D81BB635C0}"/>
                </a:ext>
              </a:extLst>
            </p:cNvPr>
            <p:cNvSpPr>
              <a:spLocks/>
            </p:cNvSpPr>
            <p:nvPr/>
          </p:nvSpPr>
          <p:spPr bwMode="auto">
            <a:xfrm>
              <a:off x="7497763" y="1976438"/>
              <a:ext cx="133350" cy="107950"/>
            </a:xfrm>
            <a:custGeom>
              <a:avLst/>
              <a:gdLst>
                <a:gd name="T0" fmla="*/ 2 w 26"/>
                <a:gd name="T1" fmla="*/ 13 h 21"/>
                <a:gd name="T2" fmla="*/ 10 w 26"/>
                <a:gd name="T3" fmla="*/ 13 h 21"/>
                <a:gd name="T4" fmla="*/ 11 w 26"/>
                <a:gd name="T5" fmla="*/ 17 h 21"/>
                <a:gd name="T6" fmla="*/ 15 w 26"/>
                <a:gd name="T7" fmla="*/ 20 h 21"/>
                <a:gd name="T8" fmla="*/ 19 w 26"/>
                <a:gd name="T9" fmla="*/ 18 h 21"/>
                <a:gd name="T10" fmla="*/ 23 w 26"/>
                <a:gd name="T11" fmla="*/ 10 h 21"/>
                <a:gd name="T12" fmla="*/ 22 w 26"/>
                <a:gd name="T13" fmla="*/ 2 h 21"/>
                <a:gd name="T14" fmla="*/ 17 w 26"/>
                <a:gd name="T15" fmla="*/ 3 h 21"/>
                <a:gd name="T16" fmla="*/ 17 w 26"/>
                <a:gd name="T17" fmla="*/ 5 h 21"/>
                <a:gd name="T18" fmla="*/ 14 w 26"/>
                <a:gd name="T19" fmla="*/ 6 h 21"/>
                <a:gd name="T20" fmla="*/ 1 w 26"/>
                <a:gd name="T21" fmla="*/ 9 h 21"/>
                <a:gd name="T22" fmla="*/ 2 w 26"/>
                <a:gd name="T23"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1">
                  <a:moveTo>
                    <a:pt x="2" y="13"/>
                  </a:moveTo>
                  <a:cubicBezTo>
                    <a:pt x="4" y="14"/>
                    <a:pt x="7" y="14"/>
                    <a:pt x="10" y="13"/>
                  </a:cubicBezTo>
                  <a:cubicBezTo>
                    <a:pt x="11" y="14"/>
                    <a:pt x="11" y="15"/>
                    <a:pt x="11" y="17"/>
                  </a:cubicBezTo>
                  <a:cubicBezTo>
                    <a:pt x="11" y="20"/>
                    <a:pt x="13" y="19"/>
                    <a:pt x="15" y="20"/>
                  </a:cubicBezTo>
                  <a:cubicBezTo>
                    <a:pt x="17" y="21"/>
                    <a:pt x="19" y="19"/>
                    <a:pt x="19" y="18"/>
                  </a:cubicBezTo>
                  <a:cubicBezTo>
                    <a:pt x="19" y="14"/>
                    <a:pt x="21" y="12"/>
                    <a:pt x="23" y="10"/>
                  </a:cubicBezTo>
                  <a:cubicBezTo>
                    <a:pt x="26" y="6"/>
                    <a:pt x="26" y="5"/>
                    <a:pt x="22" y="2"/>
                  </a:cubicBezTo>
                  <a:cubicBezTo>
                    <a:pt x="21" y="0"/>
                    <a:pt x="18" y="1"/>
                    <a:pt x="17" y="3"/>
                  </a:cubicBezTo>
                  <a:cubicBezTo>
                    <a:pt x="17" y="4"/>
                    <a:pt x="17" y="5"/>
                    <a:pt x="17" y="5"/>
                  </a:cubicBezTo>
                  <a:cubicBezTo>
                    <a:pt x="16" y="7"/>
                    <a:pt x="16" y="8"/>
                    <a:pt x="14" y="6"/>
                  </a:cubicBezTo>
                  <a:cubicBezTo>
                    <a:pt x="9" y="2"/>
                    <a:pt x="3" y="4"/>
                    <a:pt x="1" y="9"/>
                  </a:cubicBezTo>
                  <a:cubicBezTo>
                    <a:pt x="0" y="11"/>
                    <a:pt x="0" y="12"/>
                    <a:pt x="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6" name="Freeform 45">
              <a:extLst>
                <a:ext uri="{FF2B5EF4-FFF2-40B4-BE49-F238E27FC236}">
                  <a16:creationId xmlns:a16="http://schemas.microsoft.com/office/drawing/2014/main" id="{2FA19555-2999-40B0-87DA-804C10A5EE37}"/>
                </a:ext>
              </a:extLst>
            </p:cNvPr>
            <p:cNvSpPr>
              <a:spLocks/>
            </p:cNvSpPr>
            <p:nvPr/>
          </p:nvSpPr>
          <p:spPr bwMode="auto">
            <a:xfrm>
              <a:off x="9120188" y="5232400"/>
              <a:ext cx="76200" cy="123825"/>
            </a:xfrm>
            <a:custGeom>
              <a:avLst/>
              <a:gdLst>
                <a:gd name="T0" fmla="*/ 6 w 15"/>
                <a:gd name="T1" fmla="*/ 2 h 24"/>
                <a:gd name="T2" fmla="*/ 2 w 15"/>
                <a:gd name="T3" fmla="*/ 3 h 24"/>
                <a:gd name="T4" fmla="*/ 1 w 15"/>
                <a:gd name="T5" fmla="*/ 13 h 24"/>
                <a:gd name="T6" fmla="*/ 3 w 15"/>
                <a:gd name="T7" fmla="*/ 22 h 24"/>
                <a:gd name="T8" fmla="*/ 5 w 15"/>
                <a:gd name="T9" fmla="*/ 24 h 24"/>
                <a:gd name="T10" fmla="*/ 12 w 15"/>
                <a:gd name="T11" fmla="*/ 22 h 24"/>
                <a:gd name="T12" fmla="*/ 13 w 15"/>
                <a:gd name="T13" fmla="*/ 13 h 24"/>
                <a:gd name="T14" fmla="*/ 6 w 15"/>
                <a:gd name="T15" fmla="*/ 2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24">
                  <a:moveTo>
                    <a:pt x="6" y="2"/>
                  </a:moveTo>
                  <a:cubicBezTo>
                    <a:pt x="4" y="0"/>
                    <a:pt x="3" y="0"/>
                    <a:pt x="2" y="3"/>
                  </a:cubicBezTo>
                  <a:cubicBezTo>
                    <a:pt x="1" y="6"/>
                    <a:pt x="1" y="10"/>
                    <a:pt x="1" y="13"/>
                  </a:cubicBezTo>
                  <a:cubicBezTo>
                    <a:pt x="0" y="17"/>
                    <a:pt x="2" y="19"/>
                    <a:pt x="3" y="22"/>
                  </a:cubicBezTo>
                  <a:cubicBezTo>
                    <a:pt x="3" y="23"/>
                    <a:pt x="4" y="24"/>
                    <a:pt x="5" y="24"/>
                  </a:cubicBezTo>
                  <a:cubicBezTo>
                    <a:pt x="8" y="24"/>
                    <a:pt x="10" y="24"/>
                    <a:pt x="12" y="22"/>
                  </a:cubicBezTo>
                  <a:cubicBezTo>
                    <a:pt x="14" y="19"/>
                    <a:pt x="15" y="16"/>
                    <a:pt x="13" y="13"/>
                  </a:cubicBezTo>
                  <a:cubicBezTo>
                    <a:pt x="12" y="9"/>
                    <a:pt x="9" y="5"/>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7" name="Freeform 46">
              <a:extLst>
                <a:ext uri="{FF2B5EF4-FFF2-40B4-BE49-F238E27FC236}">
                  <a16:creationId xmlns:a16="http://schemas.microsoft.com/office/drawing/2014/main" id="{A7BAF5A1-3B34-4FA4-87BB-39B48AAFFE88}"/>
                </a:ext>
              </a:extLst>
            </p:cNvPr>
            <p:cNvSpPr>
              <a:spLocks/>
            </p:cNvSpPr>
            <p:nvPr/>
          </p:nvSpPr>
          <p:spPr bwMode="auto">
            <a:xfrm>
              <a:off x="4295775" y="1898650"/>
              <a:ext cx="107950" cy="93663"/>
            </a:xfrm>
            <a:custGeom>
              <a:avLst/>
              <a:gdLst>
                <a:gd name="T0" fmla="*/ 1 w 21"/>
                <a:gd name="T1" fmla="*/ 7 h 18"/>
                <a:gd name="T2" fmla="*/ 2 w 21"/>
                <a:gd name="T3" fmla="*/ 9 h 18"/>
                <a:gd name="T4" fmla="*/ 7 w 21"/>
                <a:gd name="T5" fmla="*/ 17 h 18"/>
                <a:gd name="T6" fmla="*/ 16 w 21"/>
                <a:gd name="T7" fmla="*/ 13 h 18"/>
                <a:gd name="T8" fmla="*/ 18 w 21"/>
                <a:gd name="T9" fmla="*/ 9 h 18"/>
                <a:gd name="T10" fmla="*/ 21 w 21"/>
                <a:gd name="T11" fmla="*/ 7 h 18"/>
                <a:gd name="T12" fmla="*/ 18 w 21"/>
                <a:gd name="T13" fmla="*/ 5 h 18"/>
                <a:gd name="T14" fmla="*/ 4 w 21"/>
                <a:gd name="T15" fmla="*/ 5 h 18"/>
                <a:gd name="T16" fmla="*/ 4 w 21"/>
                <a:gd name="T17" fmla="*/ 3 h 18"/>
                <a:gd name="T18" fmla="*/ 2 w 21"/>
                <a:gd name="T19" fmla="*/ 1 h 18"/>
                <a:gd name="T20" fmla="*/ 0 w 21"/>
                <a:gd name="T21" fmla="*/ 3 h 18"/>
                <a:gd name="T22" fmla="*/ 1 w 21"/>
                <a:gd name="T23" fmla="*/ 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8">
                  <a:moveTo>
                    <a:pt x="1" y="7"/>
                  </a:moveTo>
                  <a:cubicBezTo>
                    <a:pt x="2" y="7"/>
                    <a:pt x="2" y="8"/>
                    <a:pt x="2" y="9"/>
                  </a:cubicBezTo>
                  <a:cubicBezTo>
                    <a:pt x="1" y="13"/>
                    <a:pt x="4" y="17"/>
                    <a:pt x="7" y="17"/>
                  </a:cubicBezTo>
                  <a:cubicBezTo>
                    <a:pt x="11" y="18"/>
                    <a:pt x="14" y="17"/>
                    <a:pt x="16" y="13"/>
                  </a:cubicBezTo>
                  <a:cubicBezTo>
                    <a:pt x="16" y="11"/>
                    <a:pt x="17" y="10"/>
                    <a:pt x="18" y="9"/>
                  </a:cubicBezTo>
                  <a:cubicBezTo>
                    <a:pt x="19" y="9"/>
                    <a:pt x="21" y="9"/>
                    <a:pt x="21" y="7"/>
                  </a:cubicBezTo>
                  <a:cubicBezTo>
                    <a:pt x="21" y="6"/>
                    <a:pt x="19" y="5"/>
                    <a:pt x="18" y="5"/>
                  </a:cubicBezTo>
                  <a:cubicBezTo>
                    <a:pt x="13" y="4"/>
                    <a:pt x="9" y="4"/>
                    <a:pt x="4" y="5"/>
                  </a:cubicBezTo>
                  <a:cubicBezTo>
                    <a:pt x="4" y="4"/>
                    <a:pt x="4" y="4"/>
                    <a:pt x="4" y="3"/>
                  </a:cubicBezTo>
                  <a:cubicBezTo>
                    <a:pt x="4" y="2"/>
                    <a:pt x="4" y="0"/>
                    <a:pt x="2" y="1"/>
                  </a:cubicBezTo>
                  <a:cubicBezTo>
                    <a:pt x="0" y="1"/>
                    <a:pt x="0" y="2"/>
                    <a:pt x="0" y="3"/>
                  </a:cubicBezTo>
                  <a:cubicBezTo>
                    <a:pt x="0" y="5"/>
                    <a:pt x="0" y="6"/>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Freeform 47">
              <a:extLst>
                <a:ext uri="{FF2B5EF4-FFF2-40B4-BE49-F238E27FC236}">
                  <a16:creationId xmlns:a16="http://schemas.microsoft.com/office/drawing/2014/main" id="{BE0F6FB9-3AC0-40AC-AD3C-7D611C2C1064}"/>
                </a:ext>
              </a:extLst>
            </p:cNvPr>
            <p:cNvSpPr>
              <a:spLocks/>
            </p:cNvSpPr>
            <p:nvPr/>
          </p:nvSpPr>
          <p:spPr bwMode="auto">
            <a:xfrm>
              <a:off x="4656138" y="1944688"/>
              <a:ext cx="82550" cy="103188"/>
            </a:xfrm>
            <a:custGeom>
              <a:avLst/>
              <a:gdLst>
                <a:gd name="T0" fmla="*/ 7 w 16"/>
                <a:gd name="T1" fmla="*/ 19 h 20"/>
                <a:gd name="T2" fmla="*/ 12 w 16"/>
                <a:gd name="T3" fmla="*/ 17 h 20"/>
                <a:gd name="T4" fmla="*/ 13 w 16"/>
                <a:gd name="T5" fmla="*/ 7 h 20"/>
                <a:gd name="T6" fmla="*/ 11 w 16"/>
                <a:gd name="T7" fmla="*/ 3 h 20"/>
                <a:gd name="T8" fmla="*/ 7 w 16"/>
                <a:gd name="T9" fmla="*/ 0 h 20"/>
                <a:gd name="T10" fmla="*/ 4 w 16"/>
                <a:gd name="T11" fmla="*/ 3 h 20"/>
                <a:gd name="T12" fmla="*/ 1 w 16"/>
                <a:gd name="T13" fmla="*/ 11 h 20"/>
                <a:gd name="T14" fmla="*/ 7 w 16"/>
                <a:gd name="T15" fmla="*/ 19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0">
                  <a:moveTo>
                    <a:pt x="7" y="19"/>
                  </a:moveTo>
                  <a:cubicBezTo>
                    <a:pt x="9" y="19"/>
                    <a:pt x="11" y="20"/>
                    <a:pt x="12" y="17"/>
                  </a:cubicBezTo>
                  <a:cubicBezTo>
                    <a:pt x="14" y="14"/>
                    <a:pt x="16" y="11"/>
                    <a:pt x="13" y="7"/>
                  </a:cubicBezTo>
                  <a:cubicBezTo>
                    <a:pt x="12" y="6"/>
                    <a:pt x="12" y="4"/>
                    <a:pt x="11" y="3"/>
                  </a:cubicBezTo>
                  <a:cubicBezTo>
                    <a:pt x="10" y="2"/>
                    <a:pt x="10" y="0"/>
                    <a:pt x="7" y="0"/>
                  </a:cubicBezTo>
                  <a:cubicBezTo>
                    <a:pt x="5" y="0"/>
                    <a:pt x="5" y="1"/>
                    <a:pt x="4" y="3"/>
                  </a:cubicBezTo>
                  <a:cubicBezTo>
                    <a:pt x="2" y="5"/>
                    <a:pt x="2" y="8"/>
                    <a:pt x="1" y="11"/>
                  </a:cubicBezTo>
                  <a:cubicBezTo>
                    <a:pt x="0" y="17"/>
                    <a:pt x="1" y="19"/>
                    <a:pt x="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Freeform 48">
              <a:extLst>
                <a:ext uri="{FF2B5EF4-FFF2-40B4-BE49-F238E27FC236}">
                  <a16:creationId xmlns:a16="http://schemas.microsoft.com/office/drawing/2014/main" id="{82D52A29-FAFA-4110-966F-3F56457A1460}"/>
                </a:ext>
              </a:extLst>
            </p:cNvPr>
            <p:cNvSpPr>
              <a:spLocks/>
            </p:cNvSpPr>
            <p:nvPr/>
          </p:nvSpPr>
          <p:spPr bwMode="auto">
            <a:xfrm>
              <a:off x="7667625" y="1882775"/>
              <a:ext cx="87312" cy="119063"/>
            </a:xfrm>
            <a:custGeom>
              <a:avLst/>
              <a:gdLst>
                <a:gd name="T0" fmla="*/ 2 w 17"/>
                <a:gd name="T1" fmla="*/ 19 h 23"/>
                <a:gd name="T2" fmla="*/ 2 w 17"/>
                <a:gd name="T3" fmla="*/ 20 h 23"/>
                <a:gd name="T4" fmla="*/ 11 w 17"/>
                <a:gd name="T5" fmla="*/ 21 h 23"/>
                <a:gd name="T6" fmla="*/ 16 w 17"/>
                <a:gd name="T7" fmla="*/ 17 h 23"/>
                <a:gd name="T8" fmla="*/ 16 w 17"/>
                <a:gd name="T9" fmla="*/ 14 h 23"/>
                <a:gd name="T10" fmla="*/ 14 w 17"/>
                <a:gd name="T11" fmla="*/ 11 h 23"/>
                <a:gd name="T12" fmla="*/ 10 w 17"/>
                <a:gd name="T13" fmla="*/ 8 h 23"/>
                <a:gd name="T14" fmla="*/ 10 w 17"/>
                <a:gd name="T15" fmla="*/ 3 h 23"/>
                <a:gd name="T16" fmla="*/ 8 w 17"/>
                <a:gd name="T17" fmla="*/ 1 h 23"/>
                <a:gd name="T18" fmla="*/ 5 w 17"/>
                <a:gd name="T19" fmla="*/ 3 h 23"/>
                <a:gd name="T20" fmla="*/ 4 w 17"/>
                <a:gd name="T21" fmla="*/ 10 h 23"/>
                <a:gd name="T22" fmla="*/ 0 w 17"/>
                <a:gd name="T23" fmla="*/ 14 h 23"/>
                <a:gd name="T24" fmla="*/ 2 w 17"/>
                <a:gd name="T25"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23">
                  <a:moveTo>
                    <a:pt x="2" y="19"/>
                  </a:moveTo>
                  <a:cubicBezTo>
                    <a:pt x="2" y="19"/>
                    <a:pt x="2" y="19"/>
                    <a:pt x="2" y="20"/>
                  </a:cubicBezTo>
                  <a:cubicBezTo>
                    <a:pt x="3" y="21"/>
                    <a:pt x="10" y="23"/>
                    <a:pt x="11" y="21"/>
                  </a:cubicBezTo>
                  <a:cubicBezTo>
                    <a:pt x="13" y="19"/>
                    <a:pt x="14" y="18"/>
                    <a:pt x="16" y="17"/>
                  </a:cubicBezTo>
                  <a:cubicBezTo>
                    <a:pt x="17" y="16"/>
                    <a:pt x="17" y="15"/>
                    <a:pt x="16" y="14"/>
                  </a:cubicBezTo>
                  <a:cubicBezTo>
                    <a:pt x="15" y="13"/>
                    <a:pt x="15" y="10"/>
                    <a:pt x="14" y="11"/>
                  </a:cubicBezTo>
                  <a:cubicBezTo>
                    <a:pt x="10" y="13"/>
                    <a:pt x="11" y="9"/>
                    <a:pt x="10" y="8"/>
                  </a:cubicBezTo>
                  <a:cubicBezTo>
                    <a:pt x="9" y="7"/>
                    <a:pt x="10" y="5"/>
                    <a:pt x="10" y="3"/>
                  </a:cubicBezTo>
                  <a:cubicBezTo>
                    <a:pt x="10" y="2"/>
                    <a:pt x="9" y="1"/>
                    <a:pt x="8" y="1"/>
                  </a:cubicBezTo>
                  <a:cubicBezTo>
                    <a:pt x="6" y="0"/>
                    <a:pt x="5" y="1"/>
                    <a:pt x="5" y="3"/>
                  </a:cubicBezTo>
                  <a:cubicBezTo>
                    <a:pt x="5" y="5"/>
                    <a:pt x="3" y="8"/>
                    <a:pt x="4" y="10"/>
                  </a:cubicBezTo>
                  <a:cubicBezTo>
                    <a:pt x="4" y="12"/>
                    <a:pt x="3" y="13"/>
                    <a:pt x="0" y="14"/>
                  </a:cubicBezTo>
                  <a:cubicBezTo>
                    <a:pt x="2" y="16"/>
                    <a:pt x="6" y="16"/>
                    <a:pt x="2"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Freeform 49">
              <a:extLst>
                <a:ext uri="{FF2B5EF4-FFF2-40B4-BE49-F238E27FC236}">
                  <a16:creationId xmlns:a16="http://schemas.microsoft.com/office/drawing/2014/main" id="{4B01A839-195B-46A5-B578-4A905BF19266}"/>
                </a:ext>
              </a:extLst>
            </p:cNvPr>
            <p:cNvSpPr>
              <a:spLocks/>
            </p:cNvSpPr>
            <p:nvPr/>
          </p:nvSpPr>
          <p:spPr bwMode="auto">
            <a:xfrm>
              <a:off x="10323513" y="4692650"/>
              <a:ext cx="52387" cy="122238"/>
            </a:xfrm>
            <a:custGeom>
              <a:avLst/>
              <a:gdLst>
                <a:gd name="T0" fmla="*/ 7 w 10"/>
                <a:gd name="T1" fmla="*/ 1 h 24"/>
                <a:gd name="T2" fmla="*/ 4 w 10"/>
                <a:gd name="T3" fmla="*/ 2 h 24"/>
                <a:gd name="T4" fmla="*/ 0 w 10"/>
                <a:gd name="T5" fmla="*/ 14 h 24"/>
                <a:gd name="T6" fmla="*/ 3 w 10"/>
                <a:gd name="T7" fmla="*/ 23 h 24"/>
                <a:gd name="T8" fmla="*/ 6 w 10"/>
                <a:gd name="T9" fmla="*/ 22 h 24"/>
                <a:gd name="T10" fmla="*/ 10 w 10"/>
                <a:gd name="T11" fmla="*/ 4 h 24"/>
                <a:gd name="T12" fmla="*/ 7 w 10"/>
                <a:gd name="T13" fmla="*/ 1 h 24"/>
              </a:gdLst>
              <a:ahLst/>
              <a:cxnLst>
                <a:cxn ang="0">
                  <a:pos x="T0" y="T1"/>
                </a:cxn>
                <a:cxn ang="0">
                  <a:pos x="T2" y="T3"/>
                </a:cxn>
                <a:cxn ang="0">
                  <a:pos x="T4" y="T5"/>
                </a:cxn>
                <a:cxn ang="0">
                  <a:pos x="T6" y="T7"/>
                </a:cxn>
                <a:cxn ang="0">
                  <a:pos x="T8" y="T9"/>
                </a:cxn>
                <a:cxn ang="0">
                  <a:pos x="T10" y="T11"/>
                </a:cxn>
                <a:cxn ang="0">
                  <a:pos x="T12" y="T13"/>
                </a:cxn>
              </a:cxnLst>
              <a:rect l="0" t="0" r="r" b="b"/>
              <a:pathLst>
                <a:path w="10" h="24">
                  <a:moveTo>
                    <a:pt x="7" y="1"/>
                  </a:moveTo>
                  <a:cubicBezTo>
                    <a:pt x="6" y="0"/>
                    <a:pt x="5" y="1"/>
                    <a:pt x="4" y="2"/>
                  </a:cubicBezTo>
                  <a:cubicBezTo>
                    <a:pt x="1" y="5"/>
                    <a:pt x="0" y="9"/>
                    <a:pt x="0" y="14"/>
                  </a:cubicBezTo>
                  <a:cubicBezTo>
                    <a:pt x="0" y="17"/>
                    <a:pt x="0" y="20"/>
                    <a:pt x="3" y="23"/>
                  </a:cubicBezTo>
                  <a:cubicBezTo>
                    <a:pt x="4" y="24"/>
                    <a:pt x="5" y="24"/>
                    <a:pt x="6" y="22"/>
                  </a:cubicBezTo>
                  <a:cubicBezTo>
                    <a:pt x="9" y="16"/>
                    <a:pt x="9" y="10"/>
                    <a:pt x="10" y="4"/>
                  </a:cubicBezTo>
                  <a:cubicBezTo>
                    <a:pt x="10" y="3"/>
                    <a:pt x="9"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50">
              <a:extLst>
                <a:ext uri="{FF2B5EF4-FFF2-40B4-BE49-F238E27FC236}">
                  <a16:creationId xmlns:a16="http://schemas.microsoft.com/office/drawing/2014/main" id="{724873BB-0D07-4077-84AD-629697F627FE}"/>
                </a:ext>
              </a:extLst>
            </p:cNvPr>
            <p:cNvSpPr>
              <a:spLocks/>
            </p:cNvSpPr>
            <p:nvPr/>
          </p:nvSpPr>
          <p:spPr bwMode="auto">
            <a:xfrm>
              <a:off x="5484813" y="606742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51">
              <a:extLst>
                <a:ext uri="{FF2B5EF4-FFF2-40B4-BE49-F238E27FC236}">
                  <a16:creationId xmlns:a16="http://schemas.microsoft.com/office/drawing/2014/main" id="{BC9BF647-7A35-4362-8568-CBCD1495F8E6}"/>
                </a:ext>
              </a:extLst>
            </p:cNvPr>
            <p:cNvSpPr>
              <a:spLocks/>
            </p:cNvSpPr>
            <p:nvPr/>
          </p:nvSpPr>
          <p:spPr bwMode="auto">
            <a:xfrm>
              <a:off x="2447925" y="3048000"/>
              <a:ext cx="103187" cy="92075"/>
            </a:xfrm>
            <a:custGeom>
              <a:avLst/>
              <a:gdLst>
                <a:gd name="T0" fmla="*/ 19 w 20"/>
                <a:gd name="T1" fmla="*/ 0 h 18"/>
                <a:gd name="T2" fmla="*/ 16 w 20"/>
                <a:gd name="T3" fmla="*/ 1 h 18"/>
                <a:gd name="T4" fmla="*/ 13 w 20"/>
                <a:gd name="T5" fmla="*/ 4 h 18"/>
                <a:gd name="T6" fmla="*/ 4 w 20"/>
                <a:gd name="T7" fmla="*/ 8 h 18"/>
                <a:gd name="T8" fmla="*/ 0 w 20"/>
                <a:gd name="T9" fmla="*/ 14 h 18"/>
                <a:gd name="T10" fmla="*/ 3 w 20"/>
                <a:gd name="T11" fmla="*/ 18 h 18"/>
                <a:gd name="T12" fmla="*/ 5 w 20"/>
                <a:gd name="T13" fmla="*/ 17 h 18"/>
                <a:gd name="T14" fmla="*/ 13 w 20"/>
                <a:gd name="T15" fmla="*/ 12 h 18"/>
                <a:gd name="T16" fmla="*/ 16 w 20"/>
                <a:gd name="T17" fmla="*/ 9 h 18"/>
                <a:gd name="T18" fmla="*/ 20 w 20"/>
                <a:gd name="T19" fmla="*/ 3 h 18"/>
                <a:gd name="T20" fmla="*/ 20 w 20"/>
                <a:gd name="T21" fmla="*/ 2 h 18"/>
                <a:gd name="T22" fmla="*/ 19 w 20"/>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8">
                  <a:moveTo>
                    <a:pt x="19" y="0"/>
                  </a:moveTo>
                  <a:cubicBezTo>
                    <a:pt x="18" y="0"/>
                    <a:pt x="17" y="0"/>
                    <a:pt x="16" y="1"/>
                  </a:cubicBezTo>
                  <a:cubicBezTo>
                    <a:pt x="15" y="2"/>
                    <a:pt x="14" y="4"/>
                    <a:pt x="13" y="4"/>
                  </a:cubicBezTo>
                  <a:cubicBezTo>
                    <a:pt x="10" y="4"/>
                    <a:pt x="8" y="7"/>
                    <a:pt x="4" y="8"/>
                  </a:cubicBezTo>
                  <a:cubicBezTo>
                    <a:pt x="1" y="8"/>
                    <a:pt x="0" y="11"/>
                    <a:pt x="0" y="14"/>
                  </a:cubicBezTo>
                  <a:cubicBezTo>
                    <a:pt x="0" y="16"/>
                    <a:pt x="1" y="17"/>
                    <a:pt x="3" y="18"/>
                  </a:cubicBezTo>
                  <a:cubicBezTo>
                    <a:pt x="4" y="18"/>
                    <a:pt x="5" y="17"/>
                    <a:pt x="5" y="17"/>
                  </a:cubicBezTo>
                  <a:cubicBezTo>
                    <a:pt x="8" y="14"/>
                    <a:pt x="11" y="14"/>
                    <a:pt x="13" y="12"/>
                  </a:cubicBezTo>
                  <a:cubicBezTo>
                    <a:pt x="14" y="11"/>
                    <a:pt x="16" y="11"/>
                    <a:pt x="16" y="9"/>
                  </a:cubicBezTo>
                  <a:cubicBezTo>
                    <a:pt x="17" y="7"/>
                    <a:pt x="17" y="4"/>
                    <a:pt x="20" y="3"/>
                  </a:cubicBezTo>
                  <a:cubicBezTo>
                    <a:pt x="20" y="3"/>
                    <a:pt x="20" y="2"/>
                    <a:pt x="20" y="2"/>
                  </a:cubicBezTo>
                  <a:cubicBezTo>
                    <a:pt x="20" y="1"/>
                    <a:pt x="20" y="1"/>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3" name="Freeform 52">
              <a:extLst>
                <a:ext uri="{FF2B5EF4-FFF2-40B4-BE49-F238E27FC236}">
                  <a16:creationId xmlns:a16="http://schemas.microsoft.com/office/drawing/2014/main" id="{595C56EB-5EA4-4846-9A97-34C157838272}"/>
                </a:ext>
              </a:extLst>
            </p:cNvPr>
            <p:cNvSpPr>
              <a:spLocks/>
            </p:cNvSpPr>
            <p:nvPr/>
          </p:nvSpPr>
          <p:spPr bwMode="auto">
            <a:xfrm>
              <a:off x="4532313" y="2233613"/>
              <a:ext cx="73025" cy="82550"/>
            </a:xfrm>
            <a:custGeom>
              <a:avLst/>
              <a:gdLst>
                <a:gd name="T0" fmla="*/ 8 w 14"/>
                <a:gd name="T1" fmla="*/ 0 h 16"/>
                <a:gd name="T2" fmla="*/ 0 w 14"/>
                <a:gd name="T3" fmla="*/ 7 h 16"/>
                <a:gd name="T4" fmla="*/ 1 w 14"/>
                <a:gd name="T5" fmla="*/ 10 h 16"/>
                <a:gd name="T6" fmla="*/ 6 w 14"/>
                <a:gd name="T7" fmla="*/ 14 h 16"/>
                <a:gd name="T8" fmla="*/ 12 w 14"/>
                <a:gd name="T9" fmla="*/ 13 h 16"/>
                <a:gd name="T10" fmla="*/ 13 w 14"/>
                <a:gd name="T11" fmla="*/ 6 h 16"/>
                <a:gd name="T12" fmla="*/ 8 w 14"/>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4" h="16">
                  <a:moveTo>
                    <a:pt x="8" y="0"/>
                  </a:moveTo>
                  <a:cubicBezTo>
                    <a:pt x="6" y="0"/>
                    <a:pt x="1" y="5"/>
                    <a:pt x="0" y="7"/>
                  </a:cubicBezTo>
                  <a:cubicBezTo>
                    <a:pt x="0" y="8"/>
                    <a:pt x="0" y="9"/>
                    <a:pt x="1" y="10"/>
                  </a:cubicBezTo>
                  <a:cubicBezTo>
                    <a:pt x="3" y="11"/>
                    <a:pt x="4" y="13"/>
                    <a:pt x="6" y="14"/>
                  </a:cubicBezTo>
                  <a:cubicBezTo>
                    <a:pt x="8" y="16"/>
                    <a:pt x="11" y="15"/>
                    <a:pt x="12" y="13"/>
                  </a:cubicBezTo>
                  <a:cubicBezTo>
                    <a:pt x="13" y="10"/>
                    <a:pt x="14" y="8"/>
                    <a:pt x="13" y="6"/>
                  </a:cubicBezTo>
                  <a:cubicBezTo>
                    <a:pt x="13" y="1"/>
                    <a:pt x="12"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Freeform 53">
              <a:extLst>
                <a:ext uri="{FF2B5EF4-FFF2-40B4-BE49-F238E27FC236}">
                  <a16:creationId xmlns:a16="http://schemas.microsoft.com/office/drawing/2014/main" id="{1CA6E381-306F-4B28-963B-20CC2FF5A649}"/>
                </a:ext>
              </a:extLst>
            </p:cNvPr>
            <p:cNvSpPr>
              <a:spLocks/>
            </p:cNvSpPr>
            <p:nvPr/>
          </p:nvSpPr>
          <p:spPr bwMode="auto">
            <a:xfrm>
              <a:off x="9829800" y="1862138"/>
              <a:ext cx="112712" cy="47625"/>
            </a:xfrm>
            <a:custGeom>
              <a:avLst/>
              <a:gdLst>
                <a:gd name="T0" fmla="*/ 14 w 22"/>
                <a:gd name="T1" fmla="*/ 9 h 9"/>
                <a:gd name="T2" fmla="*/ 18 w 22"/>
                <a:gd name="T3" fmla="*/ 9 h 9"/>
                <a:gd name="T4" fmla="*/ 22 w 22"/>
                <a:gd name="T5" fmla="*/ 4 h 9"/>
                <a:gd name="T6" fmla="*/ 18 w 22"/>
                <a:gd name="T7" fmla="*/ 0 h 9"/>
                <a:gd name="T8" fmla="*/ 3 w 22"/>
                <a:gd name="T9" fmla="*/ 2 h 9"/>
                <a:gd name="T10" fmla="*/ 2 w 22"/>
                <a:gd name="T11" fmla="*/ 5 h 9"/>
                <a:gd name="T12" fmla="*/ 14 w 22"/>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2" h="9">
                  <a:moveTo>
                    <a:pt x="14" y="9"/>
                  </a:moveTo>
                  <a:cubicBezTo>
                    <a:pt x="16" y="9"/>
                    <a:pt x="17" y="9"/>
                    <a:pt x="18" y="9"/>
                  </a:cubicBezTo>
                  <a:cubicBezTo>
                    <a:pt x="21" y="8"/>
                    <a:pt x="22" y="7"/>
                    <a:pt x="22" y="4"/>
                  </a:cubicBezTo>
                  <a:cubicBezTo>
                    <a:pt x="22" y="2"/>
                    <a:pt x="19" y="0"/>
                    <a:pt x="18" y="0"/>
                  </a:cubicBezTo>
                  <a:cubicBezTo>
                    <a:pt x="13" y="2"/>
                    <a:pt x="8" y="0"/>
                    <a:pt x="3" y="2"/>
                  </a:cubicBezTo>
                  <a:cubicBezTo>
                    <a:pt x="1" y="3"/>
                    <a:pt x="0" y="3"/>
                    <a:pt x="2" y="5"/>
                  </a:cubicBezTo>
                  <a:cubicBezTo>
                    <a:pt x="6" y="8"/>
                    <a:pt x="10" y="9"/>
                    <a:pt x="1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Freeform 54">
              <a:extLst>
                <a:ext uri="{FF2B5EF4-FFF2-40B4-BE49-F238E27FC236}">
                  <a16:creationId xmlns:a16="http://schemas.microsoft.com/office/drawing/2014/main" id="{D0A7382D-FF8F-4198-9852-79B73D53AC2B}"/>
                </a:ext>
              </a:extLst>
            </p:cNvPr>
            <p:cNvSpPr>
              <a:spLocks/>
            </p:cNvSpPr>
            <p:nvPr/>
          </p:nvSpPr>
          <p:spPr bwMode="auto">
            <a:xfrm>
              <a:off x="11245850" y="5676900"/>
              <a:ext cx="128587" cy="71438"/>
            </a:xfrm>
            <a:custGeom>
              <a:avLst/>
              <a:gdLst>
                <a:gd name="T0" fmla="*/ 24 w 25"/>
                <a:gd name="T1" fmla="*/ 2 h 14"/>
                <a:gd name="T2" fmla="*/ 21 w 25"/>
                <a:gd name="T3" fmla="*/ 1 h 14"/>
                <a:gd name="T4" fmla="*/ 19 w 25"/>
                <a:gd name="T5" fmla="*/ 4 h 14"/>
                <a:gd name="T6" fmla="*/ 11 w 25"/>
                <a:gd name="T7" fmla="*/ 7 h 14"/>
                <a:gd name="T8" fmla="*/ 0 w 25"/>
                <a:gd name="T9" fmla="*/ 9 h 14"/>
                <a:gd name="T10" fmla="*/ 12 w 25"/>
                <a:gd name="T11" fmla="*/ 14 h 14"/>
                <a:gd name="T12" fmla="*/ 25 w 25"/>
                <a:gd name="T13" fmla="*/ 4 h 14"/>
                <a:gd name="T14" fmla="*/ 24 w 25"/>
                <a:gd name="T15" fmla="*/ 2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4">
                  <a:moveTo>
                    <a:pt x="24" y="2"/>
                  </a:moveTo>
                  <a:cubicBezTo>
                    <a:pt x="23" y="1"/>
                    <a:pt x="22" y="0"/>
                    <a:pt x="21" y="1"/>
                  </a:cubicBezTo>
                  <a:cubicBezTo>
                    <a:pt x="20" y="2"/>
                    <a:pt x="20" y="3"/>
                    <a:pt x="19" y="4"/>
                  </a:cubicBezTo>
                  <a:cubicBezTo>
                    <a:pt x="17" y="8"/>
                    <a:pt x="16" y="8"/>
                    <a:pt x="11" y="7"/>
                  </a:cubicBezTo>
                  <a:cubicBezTo>
                    <a:pt x="7" y="7"/>
                    <a:pt x="4" y="8"/>
                    <a:pt x="0" y="9"/>
                  </a:cubicBezTo>
                  <a:cubicBezTo>
                    <a:pt x="3" y="13"/>
                    <a:pt x="6" y="14"/>
                    <a:pt x="12" y="14"/>
                  </a:cubicBezTo>
                  <a:cubicBezTo>
                    <a:pt x="17" y="14"/>
                    <a:pt x="24" y="8"/>
                    <a:pt x="25" y="4"/>
                  </a:cubicBezTo>
                  <a:cubicBezTo>
                    <a:pt x="25" y="3"/>
                    <a:pt x="25" y="2"/>
                    <a:pt x="2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6" name="Freeform 55">
              <a:extLst>
                <a:ext uri="{FF2B5EF4-FFF2-40B4-BE49-F238E27FC236}">
                  <a16:creationId xmlns:a16="http://schemas.microsoft.com/office/drawing/2014/main" id="{2AAAD69C-480A-4B4B-A292-53F1539A1CF6}"/>
                </a:ext>
              </a:extLst>
            </p:cNvPr>
            <p:cNvSpPr>
              <a:spLocks/>
            </p:cNvSpPr>
            <p:nvPr/>
          </p:nvSpPr>
          <p:spPr bwMode="auto">
            <a:xfrm>
              <a:off x="10417175" y="5160963"/>
              <a:ext cx="87312" cy="98425"/>
            </a:xfrm>
            <a:custGeom>
              <a:avLst/>
              <a:gdLst>
                <a:gd name="T0" fmla="*/ 13 w 17"/>
                <a:gd name="T1" fmla="*/ 7 h 19"/>
                <a:gd name="T2" fmla="*/ 8 w 17"/>
                <a:gd name="T3" fmla="*/ 3 h 19"/>
                <a:gd name="T4" fmla="*/ 2 w 17"/>
                <a:gd name="T5" fmla="*/ 1 h 19"/>
                <a:gd name="T6" fmla="*/ 1 w 17"/>
                <a:gd name="T7" fmla="*/ 7 h 19"/>
                <a:gd name="T8" fmla="*/ 6 w 17"/>
                <a:gd name="T9" fmla="*/ 9 h 19"/>
                <a:gd name="T10" fmla="*/ 7 w 17"/>
                <a:gd name="T11" fmla="*/ 17 h 19"/>
                <a:gd name="T12" fmla="*/ 12 w 17"/>
                <a:gd name="T13" fmla="*/ 13 h 19"/>
                <a:gd name="T14" fmla="*/ 15 w 17"/>
                <a:gd name="T15" fmla="*/ 14 h 19"/>
                <a:gd name="T16" fmla="*/ 16 w 17"/>
                <a:gd name="T17" fmla="*/ 12 h 19"/>
                <a:gd name="T18" fmla="*/ 14 w 17"/>
                <a:gd name="T19" fmla="*/ 8 h 19"/>
                <a:gd name="T20" fmla="*/ 13 w 17"/>
                <a:gd name="T2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9">
                  <a:moveTo>
                    <a:pt x="13" y="7"/>
                  </a:moveTo>
                  <a:cubicBezTo>
                    <a:pt x="10" y="8"/>
                    <a:pt x="9" y="5"/>
                    <a:pt x="8" y="3"/>
                  </a:cubicBezTo>
                  <a:cubicBezTo>
                    <a:pt x="6" y="2"/>
                    <a:pt x="4" y="0"/>
                    <a:pt x="2" y="1"/>
                  </a:cubicBezTo>
                  <a:cubicBezTo>
                    <a:pt x="0" y="2"/>
                    <a:pt x="1" y="5"/>
                    <a:pt x="1" y="7"/>
                  </a:cubicBezTo>
                  <a:cubicBezTo>
                    <a:pt x="1" y="10"/>
                    <a:pt x="4" y="8"/>
                    <a:pt x="6" y="9"/>
                  </a:cubicBezTo>
                  <a:cubicBezTo>
                    <a:pt x="4" y="15"/>
                    <a:pt x="4" y="15"/>
                    <a:pt x="7" y="17"/>
                  </a:cubicBezTo>
                  <a:cubicBezTo>
                    <a:pt x="11" y="19"/>
                    <a:pt x="10" y="14"/>
                    <a:pt x="12" y="13"/>
                  </a:cubicBezTo>
                  <a:cubicBezTo>
                    <a:pt x="13" y="13"/>
                    <a:pt x="13" y="15"/>
                    <a:pt x="15" y="14"/>
                  </a:cubicBezTo>
                  <a:cubicBezTo>
                    <a:pt x="16" y="14"/>
                    <a:pt x="17" y="13"/>
                    <a:pt x="16" y="12"/>
                  </a:cubicBezTo>
                  <a:cubicBezTo>
                    <a:pt x="14" y="12"/>
                    <a:pt x="12" y="11"/>
                    <a:pt x="14" y="8"/>
                  </a:cubicBezTo>
                  <a:cubicBezTo>
                    <a:pt x="14" y="8"/>
                    <a:pt x="13" y="7"/>
                    <a:pt x="1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7" name="Freeform 56">
              <a:extLst>
                <a:ext uri="{FF2B5EF4-FFF2-40B4-BE49-F238E27FC236}">
                  <a16:creationId xmlns:a16="http://schemas.microsoft.com/office/drawing/2014/main" id="{18034FBB-150B-4212-A63F-2B977A649996}"/>
                </a:ext>
              </a:extLst>
            </p:cNvPr>
            <p:cNvSpPr>
              <a:spLocks/>
            </p:cNvSpPr>
            <p:nvPr/>
          </p:nvSpPr>
          <p:spPr bwMode="auto">
            <a:xfrm>
              <a:off x="9809163" y="2043113"/>
              <a:ext cx="87312" cy="57150"/>
            </a:xfrm>
            <a:custGeom>
              <a:avLst/>
              <a:gdLst>
                <a:gd name="T0" fmla="*/ 15 w 17"/>
                <a:gd name="T1" fmla="*/ 5 h 11"/>
                <a:gd name="T2" fmla="*/ 8 w 17"/>
                <a:gd name="T3" fmla="*/ 1 h 11"/>
                <a:gd name="T4" fmla="*/ 0 w 17"/>
                <a:gd name="T5" fmla="*/ 7 h 11"/>
                <a:gd name="T6" fmla="*/ 0 w 17"/>
                <a:gd name="T7" fmla="*/ 11 h 11"/>
                <a:gd name="T8" fmla="*/ 14 w 17"/>
                <a:gd name="T9" fmla="*/ 9 h 11"/>
                <a:gd name="T10" fmla="*/ 15 w 17"/>
                <a:gd name="T11" fmla="*/ 5 h 11"/>
              </a:gdLst>
              <a:ahLst/>
              <a:cxnLst>
                <a:cxn ang="0">
                  <a:pos x="T0" y="T1"/>
                </a:cxn>
                <a:cxn ang="0">
                  <a:pos x="T2" y="T3"/>
                </a:cxn>
                <a:cxn ang="0">
                  <a:pos x="T4" y="T5"/>
                </a:cxn>
                <a:cxn ang="0">
                  <a:pos x="T6" y="T7"/>
                </a:cxn>
                <a:cxn ang="0">
                  <a:pos x="T8" y="T9"/>
                </a:cxn>
                <a:cxn ang="0">
                  <a:pos x="T10" y="T11"/>
                </a:cxn>
              </a:cxnLst>
              <a:rect l="0" t="0" r="r" b="b"/>
              <a:pathLst>
                <a:path w="17" h="11">
                  <a:moveTo>
                    <a:pt x="15" y="5"/>
                  </a:moveTo>
                  <a:cubicBezTo>
                    <a:pt x="13" y="3"/>
                    <a:pt x="11" y="1"/>
                    <a:pt x="8" y="1"/>
                  </a:cubicBezTo>
                  <a:cubicBezTo>
                    <a:pt x="3" y="0"/>
                    <a:pt x="1" y="1"/>
                    <a:pt x="0" y="7"/>
                  </a:cubicBezTo>
                  <a:cubicBezTo>
                    <a:pt x="0" y="8"/>
                    <a:pt x="0" y="10"/>
                    <a:pt x="0" y="11"/>
                  </a:cubicBezTo>
                  <a:cubicBezTo>
                    <a:pt x="5" y="10"/>
                    <a:pt x="9" y="11"/>
                    <a:pt x="14" y="9"/>
                  </a:cubicBezTo>
                  <a:cubicBezTo>
                    <a:pt x="17" y="9"/>
                    <a:pt x="17" y="7"/>
                    <a:pt x="1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Freeform 57">
              <a:extLst>
                <a:ext uri="{FF2B5EF4-FFF2-40B4-BE49-F238E27FC236}">
                  <a16:creationId xmlns:a16="http://schemas.microsoft.com/office/drawing/2014/main" id="{B6936E2A-871D-4B98-BF8E-229E466A709D}"/>
                </a:ext>
              </a:extLst>
            </p:cNvPr>
            <p:cNvSpPr>
              <a:spLocks/>
            </p:cNvSpPr>
            <p:nvPr/>
          </p:nvSpPr>
          <p:spPr bwMode="auto">
            <a:xfrm>
              <a:off x="4357688" y="1862138"/>
              <a:ext cx="87312" cy="61913"/>
            </a:xfrm>
            <a:custGeom>
              <a:avLst/>
              <a:gdLst>
                <a:gd name="T0" fmla="*/ 2 w 17"/>
                <a:gd name="T1" fmla="*/ 5 h 12"/>
                <a:gd name="T2" fmla="*/ 10 w 17"/>
                <a:gd name="T3" fmla="*/ 10 h 12"/>
                <a:gd name="T4" fmla="*/ 16 w 17"/>
                <a:gd name="T5" fmla="*/ 9 h 12"/>
                <a:gd name="T6" fmla="*/ 17 w 17"/>
                <a:gd name="T7" fmla="*/ 5 h 12"/>
                <a:gd name="T8" fmla="*/ 12 w 17"/>
                <a:gd name="T9" fmla="*/ 1 h 12"/>
                <a:gd name="T10" fmla="*/ 6 w 17"/>
                <a:gd name="T11" fmla="*/ 1 h 12"/>
                <a:gd name="T12" fmla="*/ 2 w 17"/>
                <a:gd name="T13" fmla="*/ 2 h 12"/>
                <a:gd name="T14" fmla="*/ 2 w 17"/>
                <a:gd name="T15" fmla="*/ 5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2">
                  <a:moveTo>
                    <a:pt x="2" y="5"/>
                  </a:moveTo>
                  <a:cubicBezTo>
                    <a:pt x="5" y="7"/>
                    <a:pt x="8" y="8"/>
                    <a:pt x="10" y="10"/>
                  </a:cubicBezTo>
                  <a:cubicBezTo>
                    <a:pt x="13" y="12"/>
                    <a:pt x="14" y="11"/>
                    <a:pt x="16" y="9"/>
                  </a:cubicBezTo>
                  <a:cubicBezTo>
                    <a:pt x="17" y="8"/>
                    <a:pt x="17" y="6"/>
                    <a:pt x="17" y="5"/>
                  </a:cubicBezTo>
                  <a:cubicBezTo>
                    <a:pt x="17" y="0"/>
                    <a:pt x="17" y="0"/>
                    <a:pt x="12" y="1"/>
                  </a:cubicBezTo>
                  <a:cubicBezTo>
                    <a:pt x="10" y="1"/>
                    <a:pt x="8" y="1"/>
                    <a:pt x="6" y="1"/>
                  </a:cubicBezTo>
                  <a:cubicBezTo>
                    <a:pt x="5" y="1"/>
                    <a:pt x="3" y="1"/>
                    <a:pt x="2" y="2"/>
                  </a:cubicBezTo>
                  <a:cubicBezTo>
                    <a:pt x="0" y="3"/>
                    <a:pt x="0" y="4"/>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Freeform 58">
              <a:extLst>
                <a:ext uri="{FF2B5EF4-FFF2-40B4-BE49-F238E27FC236}">
                  <a16:creationId xmlns:a16="http://schemas.microsoft.com/office/drawing/2014/main" id="{04CDFBA8-334C-4490-B9FC-32E150395670}"/>
                </a:ext>
              </a:extLst>
            </p:cNvPr>
            <p:cNvSpPr>
              <a:spLocks/>
            </p:cNvSpPr>
            <p:nvPr/>
          </p:nvSpPr>
          <p:spPr bwMode="auto">
            <a:xfrm>
              <a:off x="9983788" y="4887913"/>
              <a:ext cx="82550" cy="66675"/>
            </a:xfrm>
            <a:custGeom>
              <a:avLst/>
              <a:gdLst>
                <a:gd name="T0" fmla="*/ 10 w 16"/>
                <a:gd name="T1" fmla="*/ 0 h 13"/>
                <a:gd name="T2" fmla="*/ 3 w 16"/>
                <a:gd name="T3" fmla="*/ 3 h 13"/>
                <a:gd name="T4" fmla="*/ 2 w 16"/>
                <a:gd name="T5" fmla="*/ 10 h 13"/>
                <a:gd name="T6" fmla="*/ 10 w 16"/>
                <a:gd name="T7" fmla="*/ 11 h 13"/>
                <a:gd name="T8" fmla="*/ 14 w 16"/>
                <a:gd name="T9" fmla="*/ 6 h 13"/>
                <a:gd name="T10" fmla="*/ 10 w 16"/>
                <a:gd name="T11" fmla="*/ 0 h 13"/>
              </a:gdLst>
              <a:ahLst/>
              <a:cxnLst>
                <a:cxn ang="0">
                  <a:pos x="T0" y="T1"/>
                </a:cxn>
                <a:cxn ang="0">
                  <a:pos x="T2" y="T3"/>
                </a:cxn>
                <a:cxn ang="0">
                  <a:pos x="T4" y="T5"/>
                </a:cxn>
                <a:cxn ang="0">
                  <a:pos x="T6" y="T7"/>
                </a:cxn>
                <a:cxn ang="0">
                  <a:pos x="T8" y="T9"/>
                </a:cxn>
                <a:cxn ang="0">
                  <a:pos x="T10" y="T11"/>
                </a:cxn>
              </a:cxnLst>
              <a:rect l="0" t="0" r="r" b="b"/>
              <a:pathLst>
                <a:path w="16" h="13">
                  <a:moveTo>
                    <a:pt x="10" y="0"/>
                  </a:moveTo>
                  <a:cubicBezTo>
                    <a:pt x="8" y="0"/>
                    <a:pt x="5" y="1"/>
                    <a:pt x="3" y="3"/>
                  </a:cubicBezTo>
                  <a:cubicBezTo>
                    <a:pt x="0" y="5"/>
                    <a:pt x="0" y="7"/>
                    <a:pt x="2" y="10"/>
                  </a:cubicBezTo>
                  <a:cubicBezTo>
                    <a:pt x="4" y="13"/>
                    <a:pt x="7" y="13"/>
                    <a:pt x="10" y="11"/>
                  </a:cubicBezTo>
                  <a:cubicBezTo>
                    <a:pt x="12" y="9"/>
                    <a:pt x="13" y="8"/>
                    <a:pt x="14" y="6"/>
                  </a:cubicBezTo>
                  <a:cubicBezTo>
                    <a:pt x="16" y="2"/>
                    <a:pt x="1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Freeform 59">
              <a:extLst>
                <a:ext uri="{FF2B5EF4-FFF2-40B4-BE49-F238E27FC236}">
                  <a16:creationId xmlns:a16="http://schemas.microsoft.com/office/drawing/2014/main" id="{9736C2FF-3250-48C9-BC8C-FB624C917261}"/>
                </a:ext>
              </a:extLst>
            </p:cNvPr>
            <p:cNvSpPr>
              <a:spLocks/>
            </p:cNvSpPr>
            <p:nvPr/>
          </p:nvSpPr>
          <p:spPr bwMode="auto">
            <a:xfrm>
              <a:off x="6896100" y="4186238"/>
              <a:ext cx="46037" cy="93663"/>
            </a:xfrm>
            <a:custGeom>
              <a:avLst/>
              <a:gdLst>
                <a:gd name="T0" fmla="*/ 0 w 9"/>
                <a:gd name="T1" fmla="*/ 5 h 18"/>
                <a:gd name="T2" fmla="*/ 2 w 9"/>
                <a:gd name="T3" fmla="*/ 14 h 18"/>
                <a:gd name="T4" fmla="*/ 7 w 9"/>
                <a:gd name="T5" fmla="*/ 16 h 18"/>
                <a:gd name="T6" fmla="*/ 9 w 9"/>
                <a:gd name="T7" fmla="*/ 9 h 18"/>
                <a:gd name="T8" fmla="*/ 9 w 9"/>
                <a:gd name="T9" fmla="*/ 3 h 18"/>
                <a:gd name="T10" fmla="*/ 4 w 9"/>
                <a:gd name="T11" fmla="*/ 1 h 18"/>
                <a:gd name="T12" fmla="*/ 0 w 9"/>
                <a:gd name="T13" fmla="*/ 5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0" y="5"/>
                  </a:moveTo>
                  <a:cubicBezTo>
                    <a:pt x="1" y="8"/>
                    <a:pt x="0" y="11"/>
                    <a:pt x="2" y="14"/>
                  </a:cubicBezTo>
                  <a:cubicBezTo>
                    <a:pt x="3" y="17"/>
                    <a:pt x="5" y="18"/>
                    <a:pt x="7" y="16"/>
                  </a:cubicBezTo>
                  <a:cubicBezTo>
                    <a:pt x="9" y="14"/>
                    <a:pt x="9" y="11"/>
                    <a:pt x="9" y="9"/>
                  </a:cubicBezTo>
                  <a:cubicBezTo>
                    <a:pt x="9" y="7"/>
                    <a:pt x="9" y="5"/>
                    <a:pt x="9" y="3"/>
                  </a:cubicBezTo>
                  <a:cubicBezTo>
                    <a:pt x="7" y="1"/>
                    <a:pt x="6" y="0"/>
                    <a:pt x="4" y="1"/>
                  </a:cubicBezTo>
                  <a:cubicBezTo>
                    <a:pt x="2" y="1"/>
                    <a:pt x="0"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60">
              <a:extLst>
                <a:ext uri="{FF2B5EF4-FFF2-40B4-BE49-F238E27FC236}">
                  <a16:creationId xmlns:a16="http://schemas.microsoft.com/office/drawing/2014/main" id="{CB21C369-FB66-4013-BF42-112C6E85455C}"/>
                </a:ext>
              </a:extLst>
            </p:cNvPr>
            <p:cNvSpPr>
              <a:spLocks/>
            </p:cNvSpPr>
            <p:nvPr/>
          </p:nvSpPr>
          <p:spPr bwMode="auto">
            <a:xfrm>
              <a:off x="4754563" y="2832100"/>
              <a:ext cx="66675" cy="71438"/>
            </a:xfrm>
            <a:custGeom>
              <a:avLst/>
              <a:gdLst>
                <a:gd name="T0" fmla="*/ 1 w 13"/>
                <a:gd name="T1" fmla="*/ 9 h 14"/>
                <a:gd name="T2" fmla="*/ 5 w 13"/>
                <a:gd name="T3" fmla="*/ 14 h 14"/>
                <a:gd name="T4" fmla="*/ 13 w 13"/>
                <a:gd name="T5" fmla="*/ 5 h 14"/>
                <a:gd name="T6" fmla="*/ 8 w 13"/>
                <a:gd name="T7" fmla="*/ 1 h 14"/>
                <a:gd name="T8" fmla="*/ 1 w 13"/>
                <a:gd name="T9" fmla="*/ 9 h 14"/>
              </a:gdLst>
              <a:ahLst/>
              <a:cxnLst>
                <a:cxn ang="0">
                  <a:pos x="T0" y="T1"/>
                </a:cxn>
                <a:cxn ang="0">
                  <a:pos x="T2" y="T3"/>
                </a:cxn>
                <a:cxn ang="0">
                  <a:pos x="T4" y="T5"/>
                </a:cxn>
                <a:cxn ang="0">
                  <a:pos x="T6" y="T7"/>
                </a:cxn>
                <a:cxn ang="0">
                  <a:pos x="T8" y="T9"/>
                </a:cxn>
              </a:cxnLst>
              <a:rect l="0" t="0" r="r" b="b"/>
              <a:pathLst>
                <a:path w="13" h="14">
                  <a:moveTo>
                    <a:pt x="1" y="9"/>
                  </a:moveTo>
                  <a:cubicBezTo>
                    <a:pt x="0" y="12"/>
                    <a:pt x="2" y="14"/>
                    <a:pt x="5" y="14"/>
                  </a:cubicBezTo>
                  <a:cubicBezTo>
                    <a:pt x="9" y="13"/>
                    <a:pt x="13" y="9"/>
                    <a:pt x="13" y="5"/>
                  </a:cubicBezTo>
                  <a:cubicBezTo>
                    <a:pt x="13" y="2"/>
                    <a:pt x="11" y="0"/>
                    <a:pt x="8" y="1"/>
                  </a:cubicBezTo>
                  <a:cubicBezTo>
                    <a:pt x="5" y="3"/>
                    <a:pt x="2" y="5"/>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61">
              <a:extLst>
                <a:ext uri="{FF2B5EF4-FFF2-40B4-BE49-F238E27FC236}">
                  <a16:creationId xmlns:a16="http://schemas.microsoft.com/office/drawing/2014/main" id="{947C460C-89FF-4E4C-9EBD-93E57DAAF29B}"/>
                </a:ext>
              </a:extLst>
            </p:cNvPr>
            <p:cNvSpPr>
              <a:spLocks/>
            </p:cNvSpPr>
            <p:nvPr/>
          </p:nvSpPr>
          <p:spPr bwMode="auto">
            <a:xfrm>
              <a:off x="10467975" y="5819775"/>
              <a:ext cx="107950" cy="68263"/>
            </a:xfrm>
            <a:custGeom>
              <a:avLst/>
              <a:gdLst>
                <a:gd name="T0" fmla="*/ 4 w 21"/>
                <a:gd name="T1" fmla="*/ 11 h 13"/>
                <a:gd name="T2" fmla="*/ 7 w 21"/>
                <a:gd name="T3" fmla="*/ 10 h 13"/>
                <a:gd name="T4" fmla="*/ 17 w 21"/>
                <a:gd name="T5" fmla="*/ 4 h 13"/>
                <a:gd name="T6" fmla="*/ 21 w 21"/>
                <a:gd name="T7" fmla="*/ 1 h 13"/>
                <a:gd name="T8" fmla="*/ 15 w 21"/>
                <a:gd name="T9" fmla="*/ 0 h 13"/>
                <a:gd name="T10" fmla="*/ 1 w 21"/>
                <a:gd name="T11" fmla="*/ 7 h 13"/>
                <a:gd name="T12" fmla="*/ 1 w 21"/>
                <a:gd name="T13" fmla="*/ 11 h 13"/>
                <a:gd name="T14" fmla="*/ 4 w 21"/>
                <a:gd name="T15" fmla="*/ 11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3">
                  <a:moveTo>
                    <a:pt x="4" y="11"/>
                  </a:moveTo>
                  <a:cubicBezTo>
                    <a:pt x="5" y="11"/>
                    <a:pt x="6" y="11"/>
                    <a:pt x="7" y="10"/>
                  </a:cubicBezTo>
                  <a:cubicBezTo>
                    <a:pt x="10" y="7"/>
                    <a:pt x="13" y="5"/>
                    <a:pt x="17" y="4"/>
                  </a:cubicBezTo>
                  <a:cubicBezTo>
                    <a:pt x="19" y="4"/>
                    <a:pt x="20" y="3"/>
                    <a:pt x="21" y="1"/>
                  </a:cubicBezTo>
                  <a:cubicBezTo>
                    <a:pt x="19" y="0"/>
                    <a:pt x="17" y="0"/>
                    <a:pt x="15" y="0"/>
                  </a:cubicBezTo>
                  <a:cubicBezTo>
                    <a:pt x="10" y="1"/>
                    <a:pt x="5" y="3"/>
                    <a:pt x="1" y="7"/>
                  </a:cubicBezTo>
                  <a:cubicBezTo>
                    <a:pt x="0" y="8"/>
                    <a:pt x="0" y="10"/>
                    <a:pt x="1" y="11"/>
                  </a:cubicBezTo>
                  <a:cubicBezTo>
                    <a:pt x="1" y="13"/>
                    <a:pt x="3" y="11"/>
                    <a:pt x="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62">
              <a:extLst>
                <a:ext uri="{FF2B5EF4-FFF2-40B4-BE49-F238E27FC236}">
                  <a16:creationId xmlns:a16="http://schemas.microsoft.com/office/drawing/2014/main" id="{412A756B-B2AE-422C-977F-8B53C592BF73}"/>
                </a:ext>
              </a:extLst>
            </p:cNvPr>
            <p:cNvSpPr>
              <a:spLocks/>
            </p:cNvSpPr>
            <p:nvPr/>
          </p:nvSpPr>
          <p:spPr bwMode="auto">
            <a:xfrm>
              <a:off x="2968625" y="3403600"/>
              <a:ext cx="41275" cy="107950"/>
            </a:xfrm>
            <a:custGeom>
              <a:avLst/>
              <a:gdLst>
                <a:gd name="T0" fmla="*/ 7 w 8"/>
                <a:gd name="T1" fmla="*/ 2 h 21"/>
                <a:gd name="T2" fmla="*/ 3 w 8"/>
                <a:gd name="T3" fmla="*/ 0 h 21"/>
                <a:gd name="T4" fmla="*/ 0 w 8"/>
                <a:gd name="T5" fmla="*/ 5 h 21"/>
                <a:gd name="T6" fmla="*/ 1 w 8"/>
                <a:gd name="T7" fmla="*/ 13 h 21"/>
                <a:gd name="T8" fmla="*/ 4 w 8"/>
                <a:gd name="T9" fmla="*/ 21 h 21"/>
                <a:gd name="T10" fmla="*/ 8 w 8"/>
                <a:gd name="T11" fmla="*/ 5 h 21"/>
                <a:gd name="T12" fmla="*/ 7 w 8"/>
                <a:gd name="T13" fmla="*/ 2 h 21"/>
              </a:gdLst>
              <a:ahLst/>
              <a:cxnLst>
                <a:cxn ang="0">
                  <a:pos x="T0" y="T1"/>
                </a:cxn>
                <a:cxn ang="0">
                  <a:pos x="T2" y="T3"/>
                </a:cxn>
                <a:cxn ang="0">
                  <a:pos x="T4" y="T5"/>
                </a:cxn>
                <a:cxn ang="0">
                  <a:pos x="T6" y="T7"/>
                </a:cxn>
                <a:cxn ang="0">
                  <a:pos x="T8" y="T9"/>
                </a:cxn>
                <a:cxn ang="0">
                  <a:pos x="T10" y="T11"/>
                </a:cxn>
                <a:cxn ang="0">
                  <a:pos x="T12" y="T13"/>
                </a:cxn>
              </a:cxnLst>
              <a:rect l="0" t="0" r="r" b="b"/>
              <a:pathLst>
                <a:path w="8" h="21">
                  <a:moveTo>
                    <a:pt x="7" y="2"/>
                  </a:moveTo>
                  <a:cubicBezTo>
                    <a:pt x="6" y="1"/>
                    <a:pt x="4" y="0"/>
                    <a:pt x="3" y="0"/>
                  </a:cubicBezTo>
                  <a:cubicBezTo>
                    <a:pt x="1" y="1"/>
                    <a:pt x="0" y="3"/>
                    <a:pt x="0" y="5"/>
                  </a:cubicBezTo>
                  <a:cubicBezTo>
                    <a:pt x="0" y="8"/>
                    <a:pt x="1" y="10"/>
                    <a:pt x="1" y="13"/>
                  </a:cubicBezTo>
                  <a:cubicBezTo>
                    <a:pt x="1" y="16"/>
                    <a:pt x="2" y="19"/>
                    <a:pt x="4" y="21"/>
                  </a:cubicBezTo>
                  <a:cubicBezTo>
                    <a:pt x="4" y="15"/>
                    <a:pt x="6" y="10"/>
                    <a:pt x="8" y="5"/>
                  </a:cubicBezTo>
                  <a:cubicBezTo>
                    <a:pt x="8" y="3"/>
                    <a:pt x="8" y="3"/>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Freeform 63">
              <a:extLst>
                <a:ext uri="{FF2B5EF4-FFF2-40B4-BE49-F238E27FC236}">
                  <a16:creationId xmlns:a16="http://schemas.microsoft.com/office/drawing/2014/main" id="{D3A750F9-4D9E-4757-BFF3-F61B662E828E}"/>
                </a:ext>
              </a:extLst>
            </p:cNvPr>
            <p:cNvSpPr>
              <a:spLocks/>
            </p:cNvSpPr>
            <p:nvPr/>
          </p:nvSpPr>
          <p:spPr bwMode="auto">
            <a:xfrm>
              <a:off x="7775575" y="1924050"/>
              <a:ext cx="52387" cy="77788"/>
            </a:xfrm>
            <a:custGeom>
              <a:avLst/>
              <a:gdLst>
                <a:gd name="T0" fmla="*/ 1 w 10"/>
                <a:gd name="T1" fmla="*/ 10 h 15"/>
                <a:gd name="T2" fmla="*/ 1 w 10"/>
                <a:gd name="T3" fmla="*/ 13 h 15"/>
                <a:gd name="T4" fmla="*/ 5 w 10"/>
                <a:gd name="T5" fmla="*/ 15 h 15"/>
                <a:gd name="T6" fmla="*/ 9 w 10"/>
                <a:gd name="T7" fmla="*/ 13 h 15"/>
                <a:gd name="T8" fmla="*/ 9 w 10"/>
                <a:gd name="T9" fmla="*/ 5 h 15"/>
                <a:gd name="T10" fmla="*/ 7 w 10"/>
                <a:gd name="T11" fmla="*/ 4 h 15"/>
                <a:gd name="T12" fmla="*/ 5 w 10"/>
                <a:gd name="T13" fmla="*/ 3 h 15"/>
                <a:gd name="T14" fmla="*/ 2 w 10"/>
                <a:gd name="T15" fmla="*/ 1 h 15"/>
                <a:gd name="T16" fmla="*/ 1 w 10"/>
                <a:gd name="T17" fmla="*/ 3 h 15"/>
                <a:gd name="T18" fmla="*/ 1 w 10"/>
                <a:gd name="T19"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5">
                  <a:moveTo>
                    <a:pt x="1" y="10"/>
                  </a:moveTo>
                  <a:cubicBezTo>
                    <a:pt x="1" y="11"/>
                    <a:pt x="1" y="12"/>
                    <a:pt x="1" y="13"/>
                  </a:cubicBezTo>
                  <a:cubicBezTo>
                    <a:pt x="2" y="15"/>
                    <a:pt x="3" y="15"/>
                    <a:pt x="5" y="15"/>
                  </a:cubicBezTo>
                  <a:cubicBezTo>
                    <a:pt x="7" y="15"/>
                    <a:pt x="9" y="15"/>
                    <a:pt x="9" y="13"/>
                  </a:cubicBezTo>
                  <a:cubicBezTo>
                    <a:pt x="10" y="11"/>
                    <a:pt x="8" y="8"/>
                    <a:pt x="9" y="5"/>
                  </a:cubicBezTo>
                  <a:cubicBezTo>
                    <a:pt x="10" y="5"/>
                    <a:pt x="8" y="4"/>
                    <a:pt x="7" y="4"/>
                  </a:cubicBezTo>
                  <a:cubicBezTo>
                    <a:pt x="5" y="4"/>
                    <a:pt x="5" y="4"/>
                    <a:pt x="5" y="3"/>
                  </a:cubicBezTo>
                  <a:cubicBezTo>
                    <a:pt x="5" y="1"/>
                    <a:pt x="4" y="0"/>
                    <a:pt x="2" y="1"/>
                  </a:cubicBezTo>
                  <a:cubicBezTo>
                    <a:pt x="1" y="1"/>
                    <a:pt x="0" y="2"/>
                    <a:pt x="1" y="3"/>
                  </a:cubicBezTo>
                  <a:cubicBezTo>
                    <a:pt x="3" y="5"/>
                    <a:pt x="1" y="8"/>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Freeform 64">
              <a:extLst>
                <a:ext uri="{FF2B5EF4-FFF2-40B4-BE49-F238E27FC236}">
                  <a16:creationId xmlns:a16="http://schemas.microsoft.com/office/drawing/2014/main" id="{692F9957-1E52-44EA-8FAE-9133DFC59332}"/>
                </a:ext>
              </a:extLst>
            </p:cNvPr>
            <p:cNvSpPr>
              <a:spLocks/>
            </p:cNvSpPr>
            <p:nvPr/>
          </p:nvSpPr>
          <p:spPr bwMode="auto">
            <a:xfrm>
              <a:off x="10596563" y="5475288"/>
              <a:ext cx="52387" cy="98425"/>
            </a:xfrm>
            <a:custGeom>
              <a:avLst/>
              <a:gdLst>
                <a:gd name="T0" fmla="*/ 4 w 10"/>
                <a:gd name="T1" fmla="*/ 17 h 19"/>
                <a:gd name="T2" fmla="*/ 7 w 10"/>
                <a:gd name="T3" fmla="*/ 12 h 19"/>
                <a:gd name="T4" fmla="*/ 9 w 10"/>
                <a:gd name="T5" fmla="*/ 7 h 19"/>
                <a:gd name="T6" fmla="*/ 8 w 10"/>
                <a:gd name="T7" fmla="*/ 5 h 19"/>
                <a:gd name="T8" fmla="*/ 7 w 10"/>
                <a:gd name="T9" fmla="*/ 0 h 19"/>
                <a:gd name="T10" fmla="*/ 1 w 10"/>
                <a:gd name="T11" fmla="*/ 8 h 19"/>
                <a:gd name="T12" fmla="*/ 0 w 10"/>
                <a:gd name="T13" fmla="*/ 19 h 19"/>
                <a:gd name="T14" fmla="*/ 4 w 10"/>
                <a:gd name="T15" fmla="*/ 17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9">
                  <a:moveTo>
                    <a:pt x="4" y="17"/>
                  </a:moveTo>
                  <a:cubicBezTo>
                    <a:pt x="5" y="15"/>
                    <a:pt x="6" y="13"/>
                    <a:pt x="7" y="12"/>
                  </a:cubicBezTo>
                  <a:cubicBezTo>
                    <a:pt x="8" y="11"/>
                    <a:pt x="8" y="8"/>
                    <a:pt x="9" y="7"/>
                  </a:cubicBezTo>
                  <a:cubicBezTo>
                    <a:pt x="10" y="6"/>
                    <a:pt x="9" y="5"/>
                    <a:pt x="8" y="5"/>
                  </a:cubicBezTo>
                  <a:cubicBezTo>
                    <a:pt x="3" y="4"/>
                    <a:pt x="5" y="2"/>
                    <a:pt x="7" y="0"/>
                  </a:cubicBezTo>
                  <a:cubicBezTo>
                    <a:pt x="1" y="2"/>
                    <a:pt x="1" y="3"/>
                    <a:pt x="1" y="8"/>
                  </a:cubicBezTo>
                  <a:cubicBezTo>
                    <a:pt x="1" y="12"/>
                    <a:pt x="3" y="15"/>
                    <a:pt x="0" y="19"/>
                  </a:cubicBezTo>
                  <a:cubicBezTo>
                    <a:pt x="3" y="19"/>
                    <a:pt x="4" y="19"/>
                    <a:pt x="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6" name="Freeform 65">
              <a:extLst>
                <a:ext uri="{FF2B5EF4-FFF2-40B4-BE49-F238E27FC236}">
                  <a16:creationId xmlns:a16="http://schemas.microsoft.com/office/drawing/2014/main" id="{BFC1CAAA-4284-4BFE-804D-C6B6C76FC93B}"/>
                </a:ext>
              </a:extLst>
            </p:cNvPr>
            <p:cNvSpPr>
              <a:spLocks/>
            </p:cNvSpPr>
            <p:nvPr/>
          </p:nvSpPr>
          <p:spPr bwMode="auto">
            <a:xfrm>
              <a:off x="2206625" y="2563813"/>
              <a:ext cx="71437" cy="71438"/>
            </a:xfrm>
            <a:custGeom>
              <a:avLst/>
              <a:gdLst>
                <a:gd name="T0" fmla="*/ 2 w 14"/>
                <a:gd name="T1" fmla="*/ 6 h 14"/>
                <a:gd name="T2" fmla="*/ 8 w 14"/>
                <a:gd name="T3" fmla="*/ 13 h 14"/>
                <a:gd name="T4" fmla="*/ 12 w 14"/>
                <a:gd name="T5" fmla="*/ 13 h 14"/>
                <a:gd name="T6" fmla="*/ 14 w 14"/>
                <a:gd name="T7" fmla="*/ 11 h 14"/>
                <a:gd name="T8" fmla="*/ 4 w 14"/>
                <a:gd name="T9" fmla="*/ 0 h 14"/>
                <a:gd name="T10" fmla="*/ 1 w 14"/>
                <a:gd name="T11" fmla="*/ 3 h 14"/>
                <a:gd name="T12" fmla="*/ 2 w 14"/>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2" y="6"/>
                  </a:moveTo>
                  <a:cubicBezTo>
                    <a:pt x="5" y="7"/>
                    <a:pt x="7" y="9"/>
                    <a:pt x="8" y="13"/>
                  </a:cubicBezTo>
                  <a:cubicBezTo>
                    <a:pt x="9" y="14"/>
                    <a:pt x="11" y="14"/>
                    <a:pt x="12" y="13"/>
                  </a:cubicBezTo>
                  <a:cubicBezTo>
                    <a:pt x="13" y="13"/>
                    <a:pt x="14" y="12"/>
                    <a:pt x="14" y="11"/>
                  </a:cubicBezTo>
                  <a:cubicBezTo>
                    <a:pt x="14" y="8"/>
                    <a:pt x="8" y="1"/>
                    <a:pt x="4" y="0"/>
                  </a:cubicBezTo>
                  <a:cubicBezTo>
                    <a:pt x="3" y="1"/>
                    <a:pt x="2" y="2"/>
                    <a:pt x="1" y="3"/>
                  </a:cubicBezTo>
                  <a:cubicBezTo>
                    <a:pt x="1" y="4"/>
                    <a:pt x="0" y="5"/>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7" name="Freeform 66">
              <a:extLst>
                <a:ext uri="{FF2B5EF4-FFF2-40B4-BE49-F238E27FC236}">
                  <a16:creationId xmlns:a16="http://schemas.microsoft.com/office/drawing/2014/main" id="{7DEF6BC4-9D68-4406-ABCE-EBEC321F6239}"/>
                </a:ext>
              </a:extLst>
            </p:cNvPr>
            <p:cNvSpPr>
              <a:spLocks/>
            </p:cNvSpPr>
            <p:nvPr/>
          </p:nvSpPr>
          <p:spPr bwMode="auto">
            <a:xfrm>
              <a:off x="10493375" y="5135563"/>
              <a:ext cx="41275" cy="82550"/>
            </a:xfrm>
            <a:custGeom>
              <a:avLst/>
              <a:gdLst>
                <a:gd name="T0" fmla="*/ 2 w 8"/>
                <a:gd name="T1" fmla="*/ 1 h 16"/>
                <a:gd name="T2" fmla="*/ 1 w 8"/>
                <a:gd name="T3" fmla="*/ 4 h 16"/>
                <a:gd name="T4" fmla="*/ 1 w 8"/>
                <a:gd name="T5" fmla="*/ 7 h 16"/>
                <a:gd name="T6" fmla="*/ 5 w 8"/>
                <a:gd name="T7" fmla="*/ 16 h 16"/>
                <a:gd name="T8" fmla="*/ 7 w 8"/>
                <a:gd name="T9" fmla="*/ 10 h 16"/>
                <a:gd name="T10" fmla="*/ 6 w 8"/>
                <a:gd name="T11" fmla="*/ 2 h 16"/>
                <a:gd name="T12" fmla="*/ 2 w 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8" h="16">
                  <a:moveTo>
                    <a:pt x="2" y="1"/>
                  </a:moveTo>
                  <a:cubicBezTo>
                    <a:pt x="0" y="1"/>
                    <a:pt x="0" y="3"/>
                    <a:pt x="1" y="4"/>
                  </a:cubicBezTo>
                  <a:cubicBezTo>
                    <a:pt x="1" y="5"/>
                    <a:pt x="1" y="6"/>
                    <a:pt x="1" y="7"/>
                  </a:cubicBezTo>
                  <a:cubicBezTo>
                    <a:pt x="0" y="11"/>
                    <a:pt x="1" y="13"/>
                    <a:pt x="5" y="16"/>
                  </a:cubicBezTo>
                  <a:cubicBezTo>
                    <a:pt x="6" y="13"/>
                    <a:pt x="6" y="12"/>
                    <a:pt x="7" y="10"/>
                  </a:cubicBezTo>
                  <a:cubicBezTo>
                    <a:pt x="8" y="7"/>
                    <a:pt x="8" y="4"/>
                    <a:pt x="6" y="2"/>
                  </a:cubicBezTo>
                  <a:cubicBezTo>
                    <a:pt x="5" y="0"/>
                    <a:pt x="3"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Freeform 67">
              <a:extLst>
                <a:ext uri="{FF2B5EF4-FFF2-40B4-BE49-F238E27FC236}">
                  <a16:creationId xmlns:a16="http://schemas.microsoft.com/office/drawing/2014/main" id="{584056DC-0DCD-43B4-987D-6C1C6A8246D2}"/>
                </a:ext>
              </a:extLst>
            </p:cNvPr>
            <p:cNvSpPr>
              <a:spLocks/>
            </p:cNvSpPr>
            <p:nvPr/>
          </p:nvSpPr>
          <p:spPr bwMode="auto">
            <a:xfrm>
              <a:off x="4656138" y="2054225"/>
              <a:ext cx="73025" cy="46038"/>
            </a:xfrm>
            <a:custGeom>
              <a:avLst/>
              <a:gdLst>
                <a:gd name="T0" fmla="*/ 9 w 14"/>
                <a:gd name="T1" fmla="*/ 9 h 9"/>
                <a:gd name="T2" fmla="*/ 13 w 14"/>
                <a:gd name="T3" fmla="*/ 7 h 9"/>
                <a:gd name="T4" fmla="*/ 11 w 14"/>
                <a:gd name="T5" fmla="*/ 4 h 9"/>
                <a:gd name="T6" fmla="*/ 4 w 14"/>
                <a:gd name="T7" fmla="*/ 0 h 9"/>
                <a:gd name="T8" fmla="*/ 0 w 14"/>
                <a:gd name="T9" fmla="*/ 3 h 9"/>
                <a:gd name="T10" fmla="*/ 2 w 14"/>
                <a:gd name="T11" fmla="*/ 6 h 9"/>
                <a:gd name="T12" fmla="*/ 9 w 1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4" h="9">
                  <a:moveTo>
                    <a:pt x="9" y="9"/>
                  </a:moveTo>
                  <a:cubicBezTo>
                    <a:pt x="11" y="9"/>
                    <a:pt x="13" y="9"/>
                    <a:pt x="13" y="7"/>
                  </a:cubicBezTo>
                  <a:cubicBezTo>
                    <a:pt x="14" y="5"/>
                    <a:pt x="13" y="4"/>
                    <a:pt x="11" y="4"/>
                  </a:cubicBezTo>
                  <a:cubicBezTo>
                    <a:pt x="9" y="2"/>
                    <a:pt x="7" y="0"/>
                    <a:pt x="4" y="0"/>
                  </a:cubicBezTo>
                  <a:cubicBezTo>
                    <a:pt x="2" y="0"/>
                    <a:pt x="0" y="1"/>
                    <a:pt x="0" y="3"/>
                  </a:cubicBezTo>
                  <a:cubicBezTo>
                    <a:pt x="0" y="5"/>
                    <a:pt x="0" y="6"/>
                    <a:pt x="2" y="6"/>
                  </a:cubicBezTo>
                  <a:cubicBezTo>
                    <a:pt x="4" y="7"/>
                    <a:pt x="7" y="8"/>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Freeform 68">
              <a:extLst>
                <a:ext uri="{FF2B5EF4-FFF2-40B4-BE49-F238E27FC236}">
                  <a16:creationId xmlns:a16="http://schemas.microsoft.com/office/drawing/2014/main" id="{D34FA347-9109-41EB-9049-9AE137FF5F24}"/>
                </a:ext>
              </a:extLst>
            </p:cNvPr>
            <p:cNvSpPr>
              <a:spLocks/>
            </p:cNvSpPr>
            <p:nvPr/>
          </p:nvSpPr>
          <p:spPr bwMode="auto">
            <a:xfrm>
              <a:off x="10240963" y="5800725"/>
              <a:ext cx="98425" cy="46038"/>
            </a:xfrm>
            <a:custGeom>
              <a:avLst/>
              <a:gdLst>
                <a:gd name="T0" fmla="*/ 2 w 19"/>
                <a:gd name="T1" fmla="*/ 7 h 9"/>
                <a:gd name="T2" fmla="*/ 19 w 19"/>
                <a:gd name="T3" fmla="*/ 5 h 9"/>
                <a:gd name="T4" fmla="*/ 12 w 19"/>
                <a:gd name="T5" fmla="*/ 2 h 9"/>
                <a:gd name="T6" fmla="*/ 3 w 19"/>
                <a:gd name="T7" fmla="*/ 3 h 9"/>
                <a:gd name="T8" fmla="*/ 0 w 19"/>
                <a:gd name="T9" fmla="*/ 4 h 9"/>
                <a:gd name="T10" fmla="*/ 2 w 19"/>
                <a:gd name="T11" fmla="*/ 7 h 9"/>
              </a:gdLst>
              <a:ahLst/>
              <a:cxnLst>
                <a:cxn ang="0">
                  <a:pos x="T0" y="T1"/>
                </a:cxn>
                <a:cxn ang="0">
                  <a:pos x="T2" y="T3"/>
                </a:cxn>
                <a:cxn ang="0">
                  <a:pos x="T4" y="T5"/>
                </a:cxn>
                <a:cxn ang="0">
                  <a:pos x="T6" y="T7"/>
                </a:cxn>
                <a:cxn ang="0">
                  <a:pos x="T8" y="T9"/>
                </a:cxn>
                <a:cxn ang="0">
                  <a:pos x="T10" y="T11"/>
                </a:cxn>
              </a:cxnLst>
              <a:rect l="0" t="0" r="r" b="b"/>
              <a:pathLst>
                <a:path w="19" h="9">
                  <a:moveTo>
                    <a:pt x="2" y="7"/>
                  </a:moveTo>
                  <a:cubicBezTo>
                    <a:pt x="8" y="9"/>
                    <a:pt x="13" y="7"/>
                    <a:pt x="19" y="5"/>
                  </a:cubicBezTo>
                  <a:cubicBezTo>
                    <a:pt x="17" y="2"/>
                    <a:pt x="14" y="0"/>
                    <a:pt x="12" y="2"/>
                  </a:cubicBezTo>
                  <a:cubicBezTo>
                    <a:pt x="9" y="3"/>
                    <a:pt x="6" y="3"/>
                    <a:pt x="3" y="3"/>
                  </a:cubicBezTo>
                  <a:cubicBezTo>
                    <a:pt x="2" y="3"/>
                    <a:pt x="0" y="3"/>
                    <a:pt x="0" y="4"/>
                  </a:cubicBezTo>
                  <a:cubicBezTo>
                    <a:pt x="0" y="6"/>
                    <a:pt x="1" y="6"/>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69">
              <a:extLst>
                <a:ext uri="{FF2B5EF4-FFF2-40B4-BE49-F238E27FC236}">
                  <a16:creationId xmlns:a16="http://schemas.microsoft.com/office/drawing/2014/main" id="{397F4936-FCC1-4B4D-9F01-8AC50598D508}"/>
                </a:ext>
              </a:extLst>
            </p:cNvPr>
            <p:cNvSpPr>
              <a:spLocks/>
            </p:cNvSpPr>
            <p:nvPr/>
          </p:nvSpPr>
          <p:spPr bwMode="auto">
            <a:xfrm>
              <a:off x="10617200" y="5635625"/>
              <a:ext cx="87312" cy="34925"/>
            </a:xfrm>
            <a:custGeom>
              <a:avLst/>
              <a:gdLst>
                <a:gd name="T0" fmla="*/ 2 w 17"/>
                <a:gd name="T1" fmla="*/ 5 h 7"/>
                <a:gd name="T2" fmla="*/ 14 w 17"/>
                <a:gd name="T3" fmla="*/ 6 h 7"/>
                <a:gd name="T4" fmla="*/ 17 w 17"/>
                <a:gd name="T5" fmla="*/ 6 h 7"/>
                <a:gd name="T6" fmla="*/ 16 w 17"/>
                <a:gd name="T7" fmla="*/ 3 h 7"/>
                <a:gd name="T8" fmla="*/ 7 w 17"/>
                <a:gd name="T9" fmla="*/ 0 h 7"/>
                <a:gd name="T10" fmla="*/ 1 w 17"/>
                <a:gd name="T11" fmla="*/ 2 h 7"/>
                <a:gd name="T12" fmla="*/ 0 w 17"/>
                <a:gd name="T13" fmla="*/ 4 h 7"/>
                <a:gd name="T14" fmla="*/ 2 w 17"/>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7">
                  <a:moveTo>
                    <a:pt x="2" y="5"/>
                  </a:moveTo>
                  <a:cubicBezTo>
                    <a:pt x="6" y="5"/>
                    <a:pt x="10" y="5"/>
                    <a:pt x="14" y="6"/>
                  </a:cubicBezTo>
                  <a:cubicBezTo>
                    <a:pt x="15" y="7"/>
                    <a:pt x="16" y="7"/>
                    <a:pt x="17" y="6"/>
                  </a:cubicBezTo>
                  <a:cubicBezTo>
                    <a:pt x="17" y="5"/>
                    <a:pt x="16" y="4"/>
                    <a:pt x="16" y="3"/>
                  </a:cubicBezTo>
                  <a:cubicBezTo>
                    <a:pt x="13" y="1"/>
                    <a:pt x="10" y="0"/>
                    <a:pt x="7" y="0"/>
                  </a:cubicBezTo>
                  <a:cubicBezTo>
                    <a:pt x="4" y="0"/>
                    <a:pt x="3" y="1"/>
                    <a:pt x="1" y="2"/>
                  </a:cubicBezTo>
                  <a:cubicBezTo>
                    <a:pt x="0" y="2"/>
                    <a:pt x="0" y="3"/>
                    <a:pt x="0" y="4"/>
                  </a:cubicBezTo>
                  <a:cubicBezTo>
                    <a:pt x="0" y="5"/>
                    <a:pt x="1"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1" name="Freeform 70">
              <a:extLst>
                <a:ext uri="{FF2B5EF4-FFF2-40B4-BE49-F238E27FC236}">
                  <a16:creationId xmlns:a16="http://schemas.microsoft.com/office/drawing/2014/main" id="{AEBD82C5-21ED-4865-A5EC-CFF4458ED543}"/>
                </a:ext>
              </a:extLst>
            </p:cNvPr>
            <p:cNvSpPr>
              <a:spLocks/>
            </p:cNvSpPr>
            <p:nvPr/>
          </p:nvSpPr>
          <p:spPr bwMode="auto">
            <a:xfrm>
              <a:off x="7724775" y="2001838"/>
              <a:ext cx="50800" cy="52388"/>
            </a:xfrm>
            <a:custGeom>
              <a:avLst/>
              <a:gdLst>
                <a:gd name="T0" fmla="*/ 0 w 10"/>
                <a:gd name="T1" fmla="*/ 5 h 10"/>
                <a:gd name="T2" fmla="*/ 3 w 10"/>
                <a:gd name="T3" fmla="*/ 10 h 10"/>
                <a:gd name="T4" fmla="*/ 10 w 10"/>
                <a:gd name="T5" fmla="*/ 3 h 10"/>
                <a:gd name="T6" fmla="*/ 7 w 10"/>
                <a:gd name="T7" fmla="*/ 0 h 10"/>
                <a:gd name="T8" fmla="*/ 0 w 10"/>
                <a:gd name="T9" fmla="*/ 5 h 10"/>
              </a:gdLst>
              <a:ahLst/>
              <a:cxnLst>
                <a:cxn ang="0">
                  <a:pos x="T0" y="T1"/>
                </a:cxn>
                <a:cxn ang="0">
                  <a:pos x="T2" y="T3"/>
                </a:cxn>
                <a:cxn ang="0">
                  <a:pos x="T4" y="T5"/>
                </a:cxn>
                <a:cxn ang="0">
                  <a:pos x="T6" y="T7"/>
                </a:cxn>
                <a:cxn ang="0">
                  <a:pos x="T8" y="T9"/>
                </a:cxn>
              </a:cxnLst>
              <a:rect l="0" t="0" r="r" b="b"/>
              <a:pathLst>
                <a:path w="10" h="10">
                  <a:moveTo>
                    <a:pt x="0" y="5"/>
                  </a:moveTo>
                  <a:cubicBezTo>
                    <a:pt x="0" y="8"/>
                    <a:pt x="1" y="9"/>
                    <a:pt x="3" y="10"/>
                  </a:cubicBezTo>
                  <a:cubicBezTo>
                    <a:pt x="6" y="10"/>
                    <a:pt x="10" y="6"/>
                    <a:pt x="10" y="3"/>
                  </a:cubicBezTo>
                  <a:cubicBezTo>
                    <a:pt x="10" y="1"/>
                    <a:pt x="9" y="1"/>
                    <a:pt x="7" y="0"/>
                  </a:cubicBezTo>
                  <a:cubicBezTo>
                    <a:pt x="5" y="0"/>
                    <a:pt x="0"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2" name="Freeform 71">
              <a:extLst>
                <a:ext uri="{FF2B5EF4-FFF2-40B4-BE49-F238E27FC236}">
                  <a16:creationId xmlns:a16="http://schemas.microsoft.com/office/drawing/2014/main" id="{A1169424-F226-4D16-9676-B70B216455DC}"/>
                </a:ext>
              </a:extLst>
            </p:cNvPr>
            <p:cNvSpPr>
              <a:spLocks/>
            </p:cNvSpPr>
            <p:nvPr/>
          </p:nvSpPr>
          <p:spPr bwMode="auto">
            <a:xfrm>
              <a:off x="7821613" y="1882775"/>
              <a:ext cx="41275" cy="61913"/>
            </a:xfrm>
            <a:custGeom>
              <a:avLst/>
              <a:gdLst>
                <a:gd name="T0" fmla="*/ 4 w 8"/>
                <a:gd name="T1" fmla="*/ 12 h 12"/>
                <a:gd name="T2" fmla="*/ 8 w 8"/>
                <a:gd name="T3" fmla="*/ 6 h 12"/>
                <a:gd name="T4" fmla="*/ 4 w 8"/>
                <a:gd name="T5" fmla="*/ 0 h 12"/>
                <a:gd name="T6" fmla="*/ 0 w 8"/>
                <a:gd name="T7" fmla="*/ 5 h 12"/>
                <a:gd name="T8" fmla="*/ 4 w 8"/>
                <a:gd name="T9" fmla="*/ 12 h 12"/>
              </a:gdLst>
              <a:ahLst/>
              <a:cxnLst>
                <a:cxn ang="0">
                  <a:pos x="T0" y="T1"/>
                </a:cxn>
                <a:cxn ang="0">
                  <a:pos x="T2" y="T3"/>
                </a:cxn>
                <a:cxn ang="0">
                  <a:pos x="T4" y="T5"/>
                </a:cxn>
                <a:cxn ang="0">
                  <a:pos x="T6" y="T7"/>
                </a:cxn>
                <a:cxn ang="0">
                  <a:pos x="T8" y="T9"/>
                </a:cxn>
              </a:cxnLst>
              <a:rect l="0" t="0" r="r" b="b"/>
              <a:pathLst>
                <a:path w="8" h="12">
                  <a:moveTo>
                    <a:pt x="4" y="12"/>
                  </a:moveTo>
                  <a:cubicBezTo>
                    <a:pt x="4" y="12"/>
                    <a:pt x="8" y="7"/>
                    <a:pt x="8" y="6"/>
                  </a:cubicBezTo>
                  <a:cubicBezTo>
                    <a:pt x="8" y="4"/>
                    <a:pt x="5" y="0"/>
                    <a:pt x="4" y="0"/>
                  </a:cubicBezTo>
                  <a:cubicBezTo>
                    <a:pt x="2" y="0"/>
                    <a:pt x="0" y="3"/>
                    <a:pt x="0" y="5"/>
                  </a:cubicBezTo>
                  <a:cubicBezTo>
                    <a:pt x="0" y="9"/>
                    <a:pt x="1" y="12"/>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72">
              <a:extLst>
                <a:ext uri="{FF2B5EF4-FFF2-40B4-BE49-F238E27FC236}">
                  <a16:creationId xmlns:a16="http://schemas.microsoft.com/office/drawing/2014/main" id="{FEA74371-5665-4E39-9C49-65A8CDDE2591}"/>
                </a:ext>
              </a:extLst>
            </p:cNvPr>
            <p:cNvSpPr>
              <a:spLocks/>
            </p:cNvSpPr>
            <p:nvPr/>
          </p:nvSpPr>
          <p:spPr bwMode="auto">
            <a:xfrm>
              <a:off x="11693525" y="6237288"/>
              <a:ext cx="71437" cy="77788"/>
            </a:xfrm>
            <a:custGeom>
              <a:avLst/>
              <a:gdLst>
                <a:gd name="T0" fmla="*/ 12 w 14"/>
                <a:gd name="T1" fmla="*/ 14 h 15"/>
                <a:gd name="T2" fmla="*/ 14 w 14"/>
                <a:gd name="T3" fmla="*/ 14 h 15"/>
                <a:gd name="T4" fmla="*/ 14 w 14"/>
                <a:gd name="T5" fmla="*/ 13 h 15"/>
                <a:gd name="T6" fmla="*/ 2 w 14"/>
                <a:gd name="T7" fmla="*/ 0 h 15"/>
                <a:gd name="T8" fmla="*/ 0 w 14"/>
                <a:gd name="T9" fmla="*/ 0 h 15"/>
                <a:gd name="T10" fmla="*/ 0 w 14"/>
                <a:gd name="T11" fmla="*/ 2 h 15"/>
                <a:gd name="T12" fmla="*/ 12 w 14"/>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14" h="15">
                  <a:moveTo>
                    <a:pt x="12" y="14"/>
                  </a:moveTo>
                  <a:cubicBezTo>
                    <a:pt x="13" y="15"/>
                    <a:pt x="13" y="15"/>
                    <a:pt x="14" y="14"/>
                  </a:cubicBezTo>
                  <a:cubicBezTo>
                    <a:pt x="14" y="13"/>
                    <a:pt x="14" y="13"/>
                    <a:pt x="14" y="13"/>
                  </a:cubicBezTo>
                  <a:cubicBezTo>
                    <a:pt x="10" y="8"/>
                    <a:pt x="6" y="4"/>
                    <a:pt x="2" y="0"/>
                  </a:cubicBezTo>
                  <a:cubicBezTo>
                    <a:pt x="1" y="0"/>
                    <a:pt x="1" y="0"/>
                    <a:pt x="0" y="0"/>
                  </a:cubicBezTo>
                  <a:cubicBezTo>
                    <a:pt x="0" y="1"/>
                    <a:pt x="0" y="1"/>
                    <a:pt x="0" y="2"/>
                  </a:cubicBezTo>
                  <a:cubicBezTo>
                    <a:pt x="2" y="7"/>
                    <a:pt x="7" y="11"/>
                    <a:pt x="1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73">
              <a:extLst>
                <a:ext uri="{FF2B5EF4-FFF2-40B4-BE49-F238E27FC236}">
                  <a16:creationId xmlns:a16="http://schemas.microsoft.com/office/drawing/2014/main" id="{D53C4857-5C47-471E-A64A-59592771F32E}"/>
                </a:ext>
              </a:extLst>
            </p:cNvPr>
            <p:cNvSpPr>
              <a:spLocks/>
            </p:cNvSpPr>
            <p:nvPr/>
          </p:nvSpPr>
          <p:spPr bwMode="auto">
            <a:xfrm>
              <a:off x="7812088" y="2857500"/>
              <a:ext cx="50800" cy="50800"/>
            </a:xfrm>
            <a:custGeom>
              <a:avLst/>
              <a:gdLst>
                <a:gd name="T0" fmla="*/ 5 w 10"/>
                <a:gd name="T1" fmla="*/ 0 h 10"/>
                <a:gd name="T2" fmla="*/ 1 w 10"/>
                <a:gd name="T3" fmla="*/ 4 h 10"/>
                <a:gd name="T4" fmla="*/ 4 w 10"/>
                <a:gd name="T5" fmla="*/ 10 h 10"/>
                <a:gd name="T6" fmla="*/ 10 w 10"/>
                <a:gd name="T7" fmla="*/ 5 h 10"/>
                <a:gd name="T8" fmla="*/ 5 w 10"/>
                <a:gd name="T9" fmla="*/ 0 h 10"/>
              </a:gdLst>
              <a:ahLst/>
              <a:cxnLst>
                <a:cxn ang="0">
                  <a:pos x="T0" y="T1"/>
                </a:cxn>
                <a:cxn ang="0">
                  <a:pos x="T2" y="T3"/>
                </a:cxn>
                <a:cxn ang="0">
                  <a:pos x="T4" y="T5"/>
                </a:cxn>
                <a:cxn ang="0">
                  <a:pos x="T6" y="T7"/>
                </a:cxn>
                <a:cxn ang="0">
                  <a:pos x="T8" y="T9"/>
                </a:cxn>
              </a:cxnLst>
              <a:rect l="0" t="0" r="r" b="b"/>
              <a:pathLst>
                <a:path w="10" h="10">
                  <a:moveTo>
                    <a:pt x="5" y="0"/>
                  </a:moveTo>
                  <a:cubicBezTo>
                    <a:pt x="2" y="0"/>
                    <a:pt x="2" y="2"/>
                    <a:pt x="1" y="4"/>
                  </a:cubicBezTo>
                  <a:cubicBezTo>
                    <a:pt x="0" y="6"/>
                    <a:pt x="3" y="9"/>
                    <a:pt x="4" y="10"/>
                  </a:cubicBezTo>
                  <a:cubicBezTo>
                    <a:pt x="7" y="10"/>
                    <a:pt x="10" y="7"/>
                    <a:pt x="10" y="5"/>
                  </a:cubicBezTo>
                  <a:cubicBezTo>
                    <a:pt x="10" y="3"/>
                    <a:pt x="8"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74">
              <a:extLst>
                <a:ext uri="{FF2B5EF4-FFF2-40B4-BE49-F238E27FC236}">
                  <a16:creationId xmlns:a16="http://schemas.microsoft.com/office/drawing/2014/main" id="{AB66183F-FFB2-4F39-A554-40D1E615427E}"/>
                </a:ext>
              </a:extLst>
            </p:cNvPr>
            <p:cNvSpPr>
              <a:spLocks/>
            </p:cNvSpPr>
            <p:nvPr/>
          </p:nvSpPr>
          <p:spPr bwMode="auto">
            <a:xfrm>
              <a:off x="10360025" y="5810250"/>
              <a:ext cx="92075" cy="30163"/>
            </a:xfrm>
            <a:custGeom>
              <a:avLst/>
              <a:gdLst>
                <a:gd name="T0" fmla="*/ 15 w 18"/>
                <a:gd name="T1" fmla="*/ 4 h 6"/>
                <a:gd name="T2" fmla="*/ 18 w 18"/>
                <a:gd name="T3" fmla="*/ 2 h 6"/>
                <a:gd name="T4" fmla="*/ 18 w 18"/>
                <a:gd name="T5" fmla="*/ 1 h 6"/>
                <a:gd name="T6" fmla="*/ 17 w 18"/>
                <a:gd name="T7" fmla="*/ 0 h 6"/>
                <a:gd name="T8" fmla="*/ 6 w 18"/>
                <a:gd name="T9" fmla="*/ 0 h 6"/>
                <a:gd name="T10" fmla="*/ 1 w 18"/>
                <a:gd name="T11" fmla="*/ 1 h 6"/>
                <a:gd name="T12" fmla="*/ 0 w 18"/>
                <a:gd name="T13" fmla="*/ 3 h 6"/>
                <a:gd name="T14" fmla="*/ 1 w 18"/>
                <a:gd name="T15" fmla="*/ 4 h 6"/>
                <a:gd name="T16" fmla="*/ 15 w 18"/>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6">
                  <a:moveTo>
                    <a:pt x="15" y="4"/>
                  </a:moveTo>
                  <a:cubicBezTo>
                    <a:pt x="16" y="4"/>
                    <a:pt x="17" y="3"/>
                    <a:pt x="18" y="2"/>
                  </a:cubicBezTo>
                  <a:cubicBezTo>
                    <a:pt x="18" y="2"/>
                    <a:pt x="18" y="2"/>
                    <a:pt x="18" y="1"/>
                  </a:cubicBezTo>
                  <a:cubicBezTo>
                    <a:pt x="18" y="0"/>
                    <a:pt x="17" y="0"/>
                    <a:pt x="17" y="0"/>
                  </a:cubicBezTo>
                  <a:cubicBezTo>
                    <a:pt x="13" y="2"/>
                    <a:pt x="10" y="0"/>
                    <a:pt x="6" y="0"/>
                  </a:cubicBezTo>
                  <a:cubicBezTo>
                    <a:pt x="4" y="0"/>
                    <a:pt x="3" y="0"/>
                    <a:pt x="1" y="1"/>
                  </a:cubicBezTo>
                  <a:cubicBezTo>
                    <a:pt x="0" y="1"/>
                    <a:pt x="0" y="2"/>
                    <a:pt x="0" y="3"/>
                  </a:cubicBezTo>
                  <a:cubicBezTo>
                    <a:pt x="0" y="4"/>
                    <a:pt x="1" y="4"/>
                    <a:pt x="1" y="4"/>
                  </a:cubicBezTo>
                  <a:cubicBezTo>
                    <a:pt x="6" y="6"/>
                    <a:pt x="11" y="4"/>
                    <a:pt x="15"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Freeform 75">
              <a:extLst>
                <a:ext uri="{FF2B5EF4-FFF2-40B4-BE49-F238E27FC236}">
                  <a16:creationId xmlns:a16="http://schemas.microsoft.com/office/drawing/2014/main" id="{12FA8F07-69BE-4C72-BB77-112BA8ABA77B}"/>
                </a:ext>
              </a:extLst>
            </p:cNvPr>
            <p:cNvSpPr>
              <a:spLocks/>
            </p:cNvSpPr>
            <p:nvPr/>
          </p:nvSpPr>
          <p:spPr bwMode="auto">
            <a:xfrm>
              <a:off x="4481513" y="3130550"/>
              <a:ext cx="61912" cy="36513"/>
            </a:xfrm>
            <a:custGeom>
              <a:avLst/>
              <a:gdLst>
                <a:gd name="T0" fmla="*/ 12 w 12"/>
                <a:gd name="T1" fmla="*/ 3 h 7"/>
                <a:gd name="T2" fmla="*/ 11 w 12"/>
                <a:gd name="T3" fmla="*/ 0 h 7"/>
                <a:gd name="T4" fmla="*/ 2 w 12"/>
                <a:gd name="T5" fmla="*/ 2 h 7"/>
                <a:gd name="T6" fmla="*/ 1 w 12"/>
                <a:gd name="T7" fmla="*/ 5 h 7"/>
                <a:gd name="T8" fmla="*/ 4 w 12"/>
                <a:gd name="T9" fmla="*/ 7 h 7"/>
                <a:gd name="T10" fmla="*/ 12 w 12"/>
                <a:gd name="T11" fmla="*/ 3 h 7"/>
              </a:gdLst>
              <a:ahLst/>
              <a:cxnLst>
                <a:cxn ang="0">
                  <a:pos x="T0" y="T1"/>
                </a:cxn>
                <a:cxn ang="0">
                  <a:pos x="T2" y="T3"/>
                </a:cxn>
                <a:cxn ang="0">
                  <a:pos x="T4" y="T5"/>
                </a:cxn>
                <a:cxn ang="0">
                  <a:pos x="T6" y="T7"/>
                </a:cxn>
                <a:cxn ang="0">
                  <a:pos x="T8" y="T9"/>
                </a:cxn>
                <a:cxn ang="0">
                  <a:pos x="T10" y="T11"/>
                </a:cxn>
              </a:cxnLst>
              <a:rect l="0" t="0" r="r" b="b"/>
              <a:pathLst>
                <a:path w="12" h="7">
                  <a:moveTo>
                    <a:pt x="12" y="3"/>
                  </a:moveTo>
                  <a:cubicBezTo>
                    <a:pt x="12" y="2"/>
                    <a:pt x="12" y="0"/>
                    <a:pt x="11" y="0"/>
                  </a:cubicBezTo>
                  <a:cubicBezTo>
                    <a:pt x="8" y="0"/>
                    <a:pt x="5" y="0"/>
                    <a:pt x="2" y="2"/>
                  </a:cubicBezTo>
                  <a:cubicBezTo>
                    <a:pt x="1" y="3"/>
                    <a:pt x="0" y="4"/>
                    <a:pt x="1" y="5"/>
                  </a:cubicBezTo>
                  <a:cubicBezTo>
                    <a:pt x="1" y="7"/>
                    <a:pt x="3" y="7"/>
                    <a:pt x="4" y="7"/>
                  </a:cubicBezTo>
                  <a:cubicBezTo>
                    <a:pt x="7" y="7"/>
                    <a:pt x="10" y="5"/>
                    <a:pt x="1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7" name="Freeform 76">
              <a:extLst>
                <a:ext uri="{FF2B5EF4-FFF2-40B4-BE49-F238E27FC236}">
                  <a16:creationId xmlns:a16="http://schemas.microsoft.com/office/drawing/2014/main" id="{9D7B971C-26EC-4D4F-8E34-F377A0D1F628}"/>
                </a:ext>
              </a:extLst>
            </p:cNvPr>
            <p:cNvSpPr>
              <a:spLocks/>
            </p:cNvSpPr>
            <p:nvPr/>
          </p:nvSpPr>
          <p:spPr bwMode="auto">
            <a:xfrm>
              <a:off x="10282238" y="5191125"/>
              <a:ext cx="73025" cy="77788"/>
            </a:xfrm>
            <a:custGeom>
              <a:avLst/>
              <a:gdLst>
                <a:gd name="T0" fmla="*/ 1 w 14"/>
                <a:gd name="T1" fmla="*/ 15 h 15"/>
                <a:gd name="T2" fmla="*/ 12 w 14"/>
                <a:gd name="T3" fmla="*/ 5 h 15"/>
                <a:gd name="T4" fmla="*/ 12 w 14"/>
                <a:gd name="T5" fmla="*/ 1 h 15"/>
                <a:gd name="T6" fmla="*/ 9 w 14"/>
                <a:gd name="T7" fmla="*/ 2 h 15"/>
                <a:gd name="T8" fmla="*/ 2 w 14"/>
                <a:gd name="T9" fmla="*/ 11 h 15"/>
                <a:gd name="T10" fmla="*/ 1 w 14"/>
                <a:gd name="T11" fmla="*/ 15 h 15"/>
              </a:gdLst>
              <a:ahLst/>
              <a:cxnLst>
                <a:cxn ang="0">
                  <a:pos x="T0" y="T1"/>
                </a:cxn>
                <a:cxn ang="0">
                  <a:pos x="T2" y="T3"/>
                </a:cxn>
                <a:cxn ang="0">
                  <a:pos x="T4" y="T5"/>
                </a:cxn>
                <a:cxn ang="0">
                  <a:pos x="T6" y="T7"/>
                </a:cxn>
                <a:cxn ang="0">
                  <a:pos x="T8" y="T9"/>
                </a:cxn>
                <a:cxn ang="0">
                  <a:pos x="T10" y="T11"/>
                </a:cxn>
              </a:cxnLst>
              <a:rect l="0" t="0" r="r" b="b"/>
              <a:pathLst>
                <a:path w="14" h="15">
                  <a:moveTo>
                    <a:pt x="1" y="15"/>
                  </a:moveTo>
                  <a:cubicBezTo>
                    <a:pt x="6" y="13"/>
                    <a:pt x="8" y="8"/>
                    <a:pt x="12" y="5"/>
                  </a:cubicBezTo>
                  <a:cubicBezTo>
                    <a:pt x="13" y="4"/>
                    <a:pt x="14" y="3"/>
                    <a:pt x="12" y="1"/>
                  </a:cubicBezTo>
                  <a:cubicBezTo>
                    <a:pt x="11" y="0"/>
                    <a:pt x="10" y="1"/>
                    <a:pt x="9" y="2"/>
                  </a:cubicBezTo>
                  <a:cubicBezTo>
                    <a:pt x="7" y="5"/>
                    <a:pt x="5" y="8"/>
                    <a:pt x="2" y="11"/>
                  </a:cubicBezTo>
                  <a:cubicBezTo>
                    <a:pt x="1" y="12"/>
                    <a:pt x="0" y="13"/>
                    <a:pt x="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8" name="Freeform 77">
              <a:extLst>
                <a:ext uri="{FF2B5EF4-FFF2-40B4-BE49-F238E27FC236}">
                  <a16:creationId xmlns:a16="http://schemas.microsoft.com/office/drawing/2014/main" id="{83254C63-2221-4772-9D51-5D10F83139C7}"/>
                </a:ext>
              </a:extLst>
            </p:cNvPr>
            <p:cNvSpPr>
              <a:spLocks/>
            </p:cNvSpPr>
            <p:nvPr/>
          </p:nvSpPr>
          <p:spPr bwMode="auto">
            <a:xfrm>
              <a:off x="4867275" y="3800475"/>
              <a:ext cx="61912" cy="46038"/>
            </a:xfrm>
            <a:custGeom>
              <a:avLst/>
              <a:gdLst>
                <a:gd name="T0" fmla="*/ 0 w 12"/>
                <a:gd name="T1" fmla="*/ 1 h 9"/>
                <a:gd name="T2" fmla="*/ 9 w 12"/>
                <a:gd name="T3" fmla="*/ 8 h 9"/>
                <a:gd name="T4" fmla="*/ 12 w 12"/>
                <a:gd name="T5" fmla="*/ 8 h 9"/>
                <a:gd name="T6" fmla="*/ 11 w 12"/>
                <a:gd name="T7" fmla="*/ 5 h 9"/>
                <a:gd name="T8" fmla="*/ 0 w 12"/>
                <a:gd name="T9" fmla="*/ 1 h 9"/>
              </a:gdLst>
              <a:ahLst/>
              <a:cxnLst>
                <a:cxn ang="0">
                  <a:pos x="T0" y="T1"/>
                </a:cxn>
                <a:cxn ang="0">
                  <a:pos x="T2" y="T3"/>
                </a:cxn>
                <a:cxn ang="0">
                  <a:pos x="T4" y="T5"/>
                </a:cxn>
                <a:cxn ang="0">
                  <a:pos x="T6" y="T7"/>
                </a:cxn>
                <a:cxn ang="0">
                  <a:pos x="T8" y="T9"/>
                </a:cxn>
              </a:cxnLst>
              <a:rect l="0" t="0" r="r" b="b"/>
              <a:pathLst>
                <a:path w="12" h="9">
                  <a:moveTo>
                    <a:pt x="0" y="1"/>
                  </a:moveTo>
                  <a:cubicBezTo>
                    <a:pt x="2" y="6"/>
                    <a:pt x="5" y="7"/>
                    <a:pt x="9" y="8"/>
                  </a:cubicBezTo>
                  <a:cubicBezTo>
                    <a:pt x="10" y="9"/>
                    <a:pt x="11" y="9"/>
                    <a:pt x="12" y="8"/>
                  </a:cubicBezTo>
                  <a:cubicBezTo>
                    <a:pt x="12" y="7"/>
                    <a:pt x="12" y="6"/>
                    <a:pt x="11" y="5"/>
                  </a:cubicBezTo>
                  <a:cubicBezTo>
                    <a:pt x="8" y="3"/>
                    <a:pt x="5"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78">
              <a:extLst>
                <a:ext uri="{FF2B5EF4-FFF2-40B4-BE49-F238E27FC236}">
                  <a16:creationId xmlns:a16="http://schemas.microsoft.com/office/drawing/2014/main" id="{46E5A0A6-4CDE-4EA8-B97B-FE74E1067378}"/>
                </a:ext>
              </a:extLst>
            </p:cNvPr>
            <p:cNvSpPr>
              <a:spLocks/>
            </p:cNvSpPr>
            <p:nvPr/>
          </p:nvSpPr>
          <p:spPr bwMode="auto">
            <a:xfrm>
              <a:off x="9145588" y="2208213"/>
              <a:ext cx="41275" cy="41275"/>
            </a:xfrm>
            <a:custGeom>
              <a:avLst/>
              <a:gdLst>
                <a:gd name="T0" fmla="*/ 4 w 8"/>
                <a:gd name="T1" fmla="*/ 8 h 8"/>
                <a:gd name="T2" fmla="*/ 8 w 8"/>
                <a:gd name="T3" fmla="*/ 5 h 8"/>
                <a:gd name="T4" fmla="*/ 4 w 8"/>
                <a:gd name="T5" fmla="*/ 0 h 8"/>
                <a:gd name="T6" fmla="*/ 0 w 8"/>
                <a:gd name="T7" fmla="*/ 4 h 8"/>
                <a:gd name="T8" fmla="*/ 4 w 8"/>
                <a:gd name="T9" fmla="*/ 8 h 8"/>
              </a:gdLst>
              <a:ahLst/>
              <a:cxnLst>
                <a:cxn ang="0">
                  <a:pos x="T0" y="T1"/>
                </a:cxn>
                <a:cxn ang="0">
                  <a:pos x="T2" y="T3"/>
                </a:cxn>
                <a:cxn ang="0">
                  <a:pos x="T4" y="T5"/>
                </a:cxn>
                <a:cxn ang="0">
                  <a:pos x="T6" y="T7"/>
                </a:cxn>
                <a:cxn ang="0">
                  <a:pos x="T8" y="T9"/>
                </a:cxn>
              </a:cxnLst>
              <a:rect l="0" t="0" r="r" b="b"/>
              <a:pathLst>
                <a:path w="8" h="8">
                  <a:moveTo>
                    <a:pt x="4" y="8"/>
                  </a:moveTo>
                  <a:cubicBezTo>
                    <a:pt x="6" y="8"/>
                    <a:pt x="8" y="7"/>
                    <a:pt x="8" y="5"/>
                  </a:cubicBezTo>
                  <a:cubicBezTo>
                    <a:pt x="8" y="3"/>
                    <a:pt x="6" y="0"/>
                    <a:pt x="4" y="0"/>
                  </a:cubicBezTo>
                  <a:cubicBezTo>
                    <a:pt x="2" y="1"/>
                    <a:pt x="0" y="1"/>
                    <a:pt x="0" y="4"/>
                  </a:cubicBezTo>
                  <a:cubicBezTo>
                    <a:pt x="0" y="7"/>
                    <a:pt x="1" y="8"/>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0" name="Freeform 79">
              <a:extLst>
                <a:ext uri="{FF2B5EF4-FFF2-40B4-BE49-F238E27FC236}">
                  <a16:creationId xmlns:a16="http://schemas.microsoft.com/office/drawing/2014/main" id="{23E9A8A2-EF1B-4A27-B4B3-9EA83F2932F5}"/>
                </a:ext>
              </a:extLst>
            </p:cNvPr>
            <p:cNvSpPr>
              <a:spLocks/>
            </p:cNvSpPr>
            <p:nvPr/>
          </p:nvSpPr>
          <p:spPr bwMode="auto">
            <a:xfrm>
              <a:off x="4059238" y="2047875"/>
              <a:ext cx="61912" cy="41275"/>
            </a:xfrm>
            <a:custGeom>
              <a:avLst/>
              <a:gdLst>
                <a:gd name="T0" fmla="*/ 12 w 12"/>
                <a:gd name="T1" fmla="*/ 0 h 8"/>
                <a:gd name="T2" fmla="*/ 10 w 12"/>
                <a:gd name="T3" fmla="*/ 0 h 8"/>
                <a:gd name="T4" fmla="*/ 2 w 12"/>
                <a:gd name="T5" fmla="*/ 4 h 8"/>
                <a:gd name="T6" fmla="*/ 1 w 12"/>
                <a:gd name="T7" fmla="*/ 6 h 8"/>
                <a:gd name="T8" fmla="*/ 4 w 12"/>
                <a:gd name="T9" fmla="*/ 8 h 8"/>
                <a:gd name="T10" fmla="*/ 12 w 12"/>
                <a:gd name="T11" fmla="*/ 2 h 8"/>
                <a:gd name="T12" fmla="*/ 12 w 12"/>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2" h="8">
                  <a:moveTo>
                    <a:pt x="12" y="0"/>
                  </a:moveTo>
                  <a:cubicBezTo>
                    <a:pt x="12" y="0"/>
                    <a:pt x="11" y="0"/>
                    <a:pt x="10" y="0"/>
                  </a:cubicBezTo>
                  <a:cubicBezTo>
                    <a:pt x="7" y="0"/>
                    <a:pt x="4" y="2"/>
                    <a:pt x="2" y="4"/>
                  </a:cubicBezTo>
                  <a:cubicBezTo>
                    <a:pt x="1" y="5"/>
                    <a:pt x="0" y="5"/>
                    <a:pt x="1" y="6"/>
                  </a:cubicBezTo>
                  <a:cubicBezTo>
                    <a:pt x="2" y="7"/>
                    <a:pt x="2" y="8"/>
                    <a:pt x="4" y="8"/>
                  </a:cubicBezTo>
                  <a:cubicBezTo>
                    <a:pt x="7" y="6"/>
                    <a:pt x="9" y="4"/>
                    <a:pt x="12" y="2"/>
                  </a:cubicBezTo>
                  <a:cubicBezTo>
                    <a:pt x="12" y="1"/>
                    <a:pt x="12" y="0"/>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1" name="Freeform 80">
              <a:extLst>
                <a:ext uri="{FF2B5EF4-FFF2-40B4-BE49-F238E27FC236}">
                  <a16:creationId xmlns:a16="http://schemas.microsoft.com/office/drawing/2014/main" id="{0FBB4553-2AFD-49DE-A482-D7612E8FC7BD}"/>
                </a:ext>
              </a:extLst>
            </p:cNvPr>
            <p:cNvSpPr>
              <a:spLocks/>
            </p:cNvSpPr>
            <p:nvPr/>
          </p:nvSpPr>
          <p:spPr bwMode="auto">
            <a:xfrm>
              <a:off x="7621588" y="4392613"/>
              <a:ext cx="57150" cy="36513"/>
            </a:xfrm>
            <a:custGeom>
              <a:avLst/>
              <a:gdLst>
                <a:gd name="T0" fmla="*/ 3 w 11"/>
                <a:gd name="T1" fmla="*/ 7 h 7"/>
                <a:gd name="T2" fmla="*/ 11 w 11"/>
                <a:gd name="T3" fmla="*/ 0 h 7"/>
                <a:gd name="T4" fmla="*/ 4 w 11"/>
                <a:gd name="T5" fmla="*/ 1 h 7"/>
                <a:gd name="T6" fmla="*/ 2 w 11"/>
                <a:gd name="T7" fmla="*/ 2 h 7"/>
                <a:gd name="T8" fmla="*/ 0 w 11"/>
                <a:gd name="T9" fmla="*/ 4 h 7"/>
                <a:gd name="T10" fmla="*/ 3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3" y="7"/>
                  </a:moveTo>
                  <a:cubicBezTo>
                    <a:pt x="6" y="7"/>
                    <a:pt x="10" y="4"/>
                    <a:pt x="11" y="0"/>
                  </a:cubicBezTo>
                  <a:cubicBezTo>
                    <a:pt x="8" y="0"/>
                    <a:pt x="6" y="0"/>
                    <a:pt x="4" y="1"/>
                  </a:cubicBezTo>
                  <a:cubicBezTo>
                    <a:pt x="4" y="1"/>
                    <a:pt x="3" y="1"/>
                    <a:pt x="2" y="2"/>
                  </a:cubicBezTo>
                  <a:cubicBezTo>
                    <a:pt x="1" y="2"/>
                    <a:pt x="0" y="3"/>
                    <a:pt x="0" y="4"/>
                  </a:cubicBezTo>
                  <a:cubicBezTo>
                    <a:pt x="1" y="6"/>
                    <a:pt x="2" y="7"/>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2" name="Freeform 81">
              <a:extLst>
                <a:ext uri="{FF2B5EF4-FFF2-40B4-BE49-F238E27FC236}">
                  <a16:creationId xmlns:a16="http://schemas.microsoft.com/office/drawing/2014/main" id="{EF16A221-9BE1-4EEC-8EDF-1A4EA3665FBA}"/>
                </a:ext>
              </a:extLst>
            </p:cNvPr>
            <p:cNvSpPr>
              <a:spLocks/>
            </p:cNvSpPr>
            <p:nvPr/>
          </p:nvSpPr>
          <p:spPr bwMode="auto">
            <a:xfrm>
              <a:off x="6905625" y="4124325"/>
              <a:ext cx="31750" cy="57150"/>
            </a:xfrm>
            <a:custGeom>
              <a:avLst/>
              <a:gdLst>
                <a:gd name="T0" fmla="*/ 5 w 6"/>
                <a:gd name="T1" fmla="*/ 5 h 11"/>
                <a:gd name="T2" fmla="*/ 5 w 6"/>
                <a:gd name="T3" fmla="*/ 4 h 11"/>
                <a:gd name="T4" fmla="*/ 4 w 6"/>
                <a:gd name="T5" fmla="*/ 1 h 11"/>
                <a:gd name="T6" fmla="*/ 1 w 6"/>
                <a:gd name="T7" fmla="*/ 1 h 11"/>
                <a:gd name="T8" fmla="*/ 0 w 6"/>
                <a:gd name="T9" fmla="*/ 5 h 11"/>
                <a:gd name="T10" fmla="*/ 2 w 6"/>
                <a:gd name="T11" fmla="*/ 10 h 11"/>
                <a:gd name="T12" fmla="*/ 5 w 6"/>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 h="11">
                  <a:moveTo>
                    <a:pt x="5" y="5"/>
                  </a:moveTo>
                  <a:cubicBezTo>
                    <a:pt x="5" y="5"/>
                    <a:pt x="5" y="4"/>
                    <a:pt x="5" y="4"/>
                  </a:cubicBezTo>
                  <a:cubicBezTo>
                    <a:pt x="5" y="3"/>
                    <a:pt x="6" y="1"/>
                    <a:pt x="4" y="1"/>
                  </a:cubicBezTo>
                  <a:cubicBezTo>
                    <a:pt x="3" y="0"/>
                    <a:pt x="2" y="1"/>
                    <a:pt x="1" y="1"/>
                  </a:cubicBezTo>
                  <a:cubicBezTo>
                    <a:pt x="0" y="2"/>
                    <a:pt x="0" y="3"/>
                    <a:pt x="0" y="5"/>
                  </a:cubicBezTo>
                  <a:cubicBezTo>
                    <a:pt x="0" y="7"/>
                    <a:pt x="0" y="10"/>
                    <a:pt x="2" y="10"/>
                  </a:cubicBezTo>
                  <a:cubicBezTo>
                    <a:pt x="5" y="11"/>
                    <a:pt x="5" y="7"/>
                    <a:pt x="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82">
              <a:extLst>
                <a:ext uri="{FF2B5EF4-FFF2-40B4-BE49-F238E27FC236}">
                  <a16:creationId xmlns:a16="http://schemas.microsoft.com/office/drawing/2014/main" id="{B293ED2A-E11E-4DF3-8989-5AE0B4B0C513}"/>
                </a:ext>
              </a:extLst>
            </p:cNvPr>
            <p:cNvSpPr>
              <a:spLocks/>
            </p:cNvSpPr>
            <p:nvPr/>
          </p:nvSpPr>
          <p:spPr bwMode="auto">
            <a:xfrm>
              <a:off x="4300538" y="4949825"/>
              <a:ext cx="57150" cy="30163"/>
            </a:xfrm>
            <a:custGeom>
              <a:avLst/>
              <a:gdLst>
                <a:gd name="T0" fmla="*/ 7 w 11"/>
                <a:gd name="T1" fmla="*/ 1 h 6"/>
                <a:gd name="T2" fmla="*/ 1 w 11"/>
                <a:gd name="T3" fmla="*/ 2 h 6"/>
                <a:gd name="T4" fmla="*/ 1 w 11"/>
                <a:gd name="T5" fmla="*/ 3 h 6"/>
                <a:gd name="T6" fmla="*/ 6 w 11"/>
                <a:gd name="T7" fmla="*/ 6 h 6"/>
                <a:gd name="T8" fmla="*/ 11 w 11"/>
                <a:gd name="T9" fmla="*/ 4 h 6"/>
                <a:gd name="T10" fmla="*/ 7 w 11"/>
                <a:gd name="T11" fmla="*/ 1 h 6"/>
                <a:gd name="T12" fmla="*/ 7 w 11"/>
                <a:gd name="T13" fmla="*/ 1 h 6"/>
              </a:gdLst>
              <a:ahLst/>
              <a:cxnLst>
                <a:cxn ang="0">
                  <a:pos x="T0" y="T1"/>
                </a:cxn>
                <a:cxn ang="0">
                  <a:pos x="T2" y="T3"/>
                </a:cxn>
                <a:cxn ang="0">
                  <a:pos x="T4" y="T5"/>
                </a:cxn>
                <a:cxn ang="0">
                  <a:pos x="T6" y="T7"/>
                </a:cxn>
                <a:cxn ang="0">
                  <a:pos x="T8" y="T9"/>
                </a:cxn>
                <a:cxn ang="0">
                  <a:pos x="T10" y="T11"/>
                </a:cxn>
                <a:cxn ang="0">
                  <a:pos x="T12" y="T13"/>
                </a:cxn>
              </a:cxnLst>
              <a:rect l="0" t="0" r="r" b="b"/>
              <a:pathLst>
                <a:path w="11" h="6">
                  <a:moveTo>
                    <a:pt x="7" y="1"/>
                  </a:moveTo>
                  <a:cubicBezTo>
                    <a:pt x="5" y="0"/>
                    <a:pt x="2" y="1"/>
                    <a:pt x="1" y="2"/>
                  </a:cubicBezTo>
                  <a:cubicBezTo>
                    <a:pt x="0" y="2"/>
                    <a:pt x="1" y="3"/>
                    <a:pt x="1" y="3"/>
                  </a:cubicBezTo>
                  <a:cubicBezTo>
                    <a:pt x="2" y="6"/>
                    <a:pt x="4" y="6"/>
                    <a:pt x="6" y="6"/>
                  </a:cubicBezTo>
                  <a:cubicBezTo>
                    <a:pt x="8" y="6"/>
                    <a:pt x="11" y="6"/>
                    <a:pt x="11" y="4"/>
                  </a:cubicBezTo>
                  <a:cubicBezTo>
                    <a:pt x="11" y="2"/>
                    <a:pt x="9" y="2"/>
                    <a:pt x="7" y="1"/>
                  </a:cubicBezTo>
                  <a:cubicBezTo>
                    <a:pt x="7" y="1"/>
                    <a:pt x="7"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83">
              <a:extLst>
                <a:ext uri="{FF2B5EF4-FFF2-40B4-BE49-F238E27FC236}">
                  <a16:creationId xmlns:a16="http://schemas.microsoft.com/office/drawing/2014/main" id="{C3273A32-BDC1-453F-B638-DDAE4CDF99C7}"/>
                </a:ext>
              </a:extLst>
            </p:cNvPr>
            <p:cNvSpPr>
              <a:spLocks/>
            </p:cNvSpPr>
            <p:nvPr/>
          </p:nvSpPr>
          <p:spPr bwMode="auto">
            <a:xfrm>
              <a:off x="7359650" y="4392613"/>
              <a:ext cx="71437" cy="26988"/>
            </a:xfrm>
            <a:custGeom>
              <a:avLst/>
              <a:gdLst>
                <a:gd name="T0" fmla="*/ 13 w 14"/>
                <a:gd name="T1" fmla="*/ 4 h 5"/>
                <a:gd name="T2" fmla="*/ 14 w 14"/>
                <a:gd name="T3" fmla="*/ 3 h 5"/>
                <a:gd name="T4" fmla="*/ 13 w 14"/>
                <a:gd name="T5" fmla="*/ 2 h 5"/>
                <a:gd name="T6" fmla="*/ 8 w 14"/>
                <a:gd name="T7" fmla="*/ 1 h 5"/>
                <a:gd name="T8" fmla="*/ 2 w 14"/>
                <a:gd name="T9" fmla="*/ 1 h 5"/>
                <a:gd name="T10" fmla="*/ 0 w 14"/>
                <a:gd name="T11" fmla="*/ 2 h 5"/>
                <a:gd name="T12" fmla="*/ 2 w 14"/>
                <a:gd name="T13" fmla="*/ 3 h 5"/>
                <a:gd name="T14" fmla="*/ 13 w 14"/>
                <a:gd name="T15" fmla="*/ 4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5">
                  <a:moveTo>
                    <a:pt x="13" y="4"/>
                  </a:moveTo>
                  <a:cubicBezTo>
                    <a:pt x="13" y="4"/>
                    <a:pt x="14" y="4"/>
                    <a:pt x="14" y="3"/>
                  </a:cubicBezTo>
                  <a:cubicBezTo>
                    <a:pt x="14" y="2"/>
                    <a:pt x="14" y="2"/>
                    <a:pt x="13" y="2"/>
                  </a:cubicBezTo>
                  <a:cubicBezTo>
                    <a:pt x="11" y="0"/>
                    <a:pt x="9" y="1"/>
                    <a:pt x="8" y="1"/>
                  </a:cubicBezTo>
                  <a:cubicBezTo>
                    <a:pt x="5" y="1"/>
                    <a:pt x="4" y="0"/>
                    <a:pt x="2" y="1"/>
                  </a:cubicBezTo>
                  <a:cubicBezTo>
                    <a:pt x="1" y="1"/>
                    <a:pt x="0" y="1"/>
                    <a:pt x="0" y="2"/>
                  </a:cubicBezTo>
                  <a:cubicBezTo>
                    <a:pt x="0" y="3"/>
                    <a:pt x="1" y="3"/>
                    <a:pt x="2" y="3"/>
                  </a:cubicBezTo>
                  <a:cubicBezTo>
                    <a:pt x="5" y="5"/>
                    <a:pt x="9" y="4"/>
                    <a:pt x="1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84">
              <a:extLst>
                <a:ext uri="{FF2B5EF4-FFF2-40B4-BE49-F238E27FC236}">
                  <a16:creationId xmlns:a16="http://schemas.microsoft.com/office/drawing/2014/main" id="{DAE81004-4BB7-4670-930F-65BD468350A8}"/>
                </a:ext>
              </a:extLst>
            </p:cNvPr>
            <p:cNvSpPr>
              <a:spLocks/>
            </p:cNvSpPr>
            <p:nvPr/>
          </p:nvSpPr>
          <p:spPr bwMode="auto">
            <a:xfrm>
              <a:off x="8239125" y="2517775"/>
              <a:ext cx="41275" cy="34925"/>
            </a:xfrm>
            <a:custGeom>
              <a:avLst/>
              <a:gdLst>
                <a:gd name="T0" fmla="*/ 4 w 8"/>
                <a:gd name="T1" fmla="*/ 7 h 7"/>
                <a:gd name="T2" fmla="*/ 8 w 8"/>
                <a:gd name="T3" fmla="*/ 4 h 7"/>
                <a:gd name="T4" fmla="*/ 4 w 8"/>
                <a:gd name="T5" fmla="*/ 0 h 7"/>
                <a:gd name="T6" fmla="*/ 0 w 8"/>
                <a:gd name="T7" fmla="*/ 4 h 7"/>
                <a:gd name="T8" fmla="*/ 4 w 8"/>
                <a:gd name="T9" fmla="*/ 7 h 7"/>
              </a:gdLst>
              <a:ahLst/>
              <a:cxnLst>
                <a:cxn ang="0">
                  <a:pos x="T0" y="T1"/>
                </a:cxn>
                <a:cxn ang="0">
                  <a:pos x="T2" y="T3"/>
                </a:cxn>
                <a:cxn ang="0">
                  <a:pos x="T4" y="T5"/>
                </a:cxn>
                <a:cxn ang="0">
                  <a:pos x="T6" y="T7"/>
                </a:cxn>
                <a:cxn ang="0">
                  <a:pos x="T8" y="T9"/>
                </a:cxn>
              </a:cxnLst>
              <a:rect l="0" t="0" r="r" b="b"/>
              <a:pathLst>
                <a:path w="8" h="7">
                  <a:moveTo>
                    <a:pt x="4" y="7"/>
                  </a:moveTo>
                  <a:cubicBezTo>
                    <a:pt x="6" y="7"/>
                    <a:pt x="7" y="6"/>
                    <a:pt x="8" y="4"/>
                  </a:cubicBezTo>
                  <a:cubicBezTo>
                    <a:pt x="8" y="3"/>
                    <a:pt x="5" y="0"/>
                    <a:pt x="4" y="0"/>
                  </a:cubicBezTo>
                  <a:cubicBezTo>
                    <a:pt x="2" y="0"/>
                    <a:pt x="0" y="1"/>
                    <a:pt x="0" y="4"/>
                  </a:cubicBezTo>
                  <a:cubicBezTo>
                    <a:pt x="0" y="6"/>
                    <a:pt x="2"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6" name="Freeform 85">
              <a:extLst>
                <a:ext uri="{FF2B5EF4-FFF2-40B4-BE49-F238E27FC236}">
                  <a16:creationId xmlns:a16="http://schemas.microsoft.com/office/drawing/2014/main" id="{86FC6CC9-C8BE-4C55-8F39-DFE6FD4662F6}"/>
                </a:ext>
              </a:extLst>
            </p:cNvPr>
            <p:cNvSpPr>
              <a:spLocks/>
            </p:cNvSpPr>
            <p:nvPr/>
          </p:nvSpPr>
          <p:spPr bwMode="auto">
            <a:xfrm>
              <a:off x="2206625" y="2841625"/>
              <a:ext cx="46037" cy="31750"/>
            </a:xfrm>
            <a:custGeom>
              <a:avLst/>
              <a:gdLst>
                <a:gd name="T0" fmla="*/ 4 w 9"/>
                <a:gd name="T1" fmla="*/ 6 h 6"/>
                <a:gd name="T2" fmla="*/ 9 w 9"/>
                <a:gd name="T3" fmla="*/ 3 h 6"/>
                <a:gd name="T4" fmla="*/ 5 w 9"/>
                <a:gd name="T5" fmla="*/ 0 h 6"/>
                <a:gd name="T6" fmla="*/ 0 w 9"/>
                <a:gd name="T7" fmla="*/ 3 h 6"/>
                <a:gd name="T8" fmla="*/ 4 w 9"/>
                <a:gd name="T9" fmla="*/ 6 h 6"/>
              </a:gdLst>
              <a:ahLst/>
              <a:cxnLst>
                <a:cxn ang="0">
                  <a:pos x="T0" y="T1"/>
                </a:cxn>
                <a:cxn ang="0">
                  <a:pos x="T2" y="T3"/>
                </a:cxn>
                <a:cxn ang="0">
                  <a:pos x="T4" y="T5"/>
                </a:cxn>
                <a:cxn ang="0">
                  <a:pos x="T6" y="T7"/>
                </a:cxn>
                <a:cxn ang="0">
                  <a:pos x="T8" y="T9"/>
                </a:cxn>
              </a:cxnLst>
              <a:rect l="0" t="0" r="r" b="b"/>
              <a:pathLst>
                <a:path w="9" h="6">
                  <a:moveTo>
                    <a:pt x="4" y="6"/>
                  </a:moveTo>
                  <a:cubicBezTo>
                    <a:pt x="7" y="6"/>
                    <a:pt x="8" y="5"/>
                    <a:pt x="9" y="3"/>
                  </a:cubicBezTo>
                  <a:cubicBezTo>
                    <a:pt x="8" y="0"/>
                    <a:pt x="7" y="0"/>
                    <a:pt x="5" y="0"/>
                  </a:cubicBezTo>
                  <a:cubicBezTo>
                    <a:pt x="3" y="0"/>
                    <a:pt x="0" y="0"/>
                    <a:pt x="0" y="3"/>
                  </a:cubicBezTo>
                  <a:cubicBezTo>
                    <a:pt x="0" y="5"/>
                    <a:pt x="2" y="6"/>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86">
              <a:extLst>
                <a:ext uri="{FF2B5EF4-FFF2-40B4-BE49-F238E27FC236}">
                  <a16:creationId xmlns:a16="http://schemas.microsoft.com/office/drawing/2014/main" id="{E0F6BB86-5533-4457-993B-53001D0F6FB1}"/>
                </a:ext>
              </a:extLst>
            </p:cNvPr>
            <p:cNvSpPr>
              <a:spLocks/>
            </p:cNvSpPr>
            <p:nvPr/>
          </p:nvSpPr>
          <p:spPr bwMode="auto">
            <a:xfrm>
              <a:off x="4568825" y="3160713"/>
              <a:ext cx="31750" cy="41275"/>
            </a:xfrm>
            <a:custGeom>
              <a:avLst/>
              <a:gdLst>
                <a:gd name="T0" fmla="*/ 4 w 6"/>
                <a:gd name="T1" fmla="*/ 0 h 8"/>
                <a:gd name="T2" fmla="*/ 0 w 6"/>
                <a:gd name="T3" fmla="*/ 5 h 8"/>
                <a:gd name="T4" fmla="*/ 2 w 6"/>
                <a:gd name="T5" fmla="*/ 8 h 8"/>
                <a:gd name="T6" fmla="*/ 6 w 6"/>
                <a:gd name="T7" fmla="*/ 3 h 8"/>
                <a:gd name="T8" fmla="*/ 4 w 6"/>
                <a:gd name="T9" fmla="*/ 0 h 8"/>
              </a:gdLst>
              <a:ahLst/>
              <a:cxnLst>
                <a:cxn ang="0">
                  <a:pos x="T0" y="T1"/>
                </a:cxn>
                <a:cxn ang="0">
                  <a:pos x="T2" y="T3"/>
                </a:cxn>
                <a:cxn ang="0">
                  <a:pos x="T4" y="T5"/>
                </a:cxn>
                <a:cxn ang="0">
                  <a:pos x="T6" y="T7"/>
                </a:cxn>
                <a:cxn ang="0">
                  <a:pos x="T8" y="T9"/>
                </a:cxn>
              </a:cxnLst>
              <a:rect l="0" t="0" r="r" b="b"/>
              <a:pathLst>
                <a:path w="6" h="8">
                  <a:moveTo>
                    <a:pt x="4" y="0"/>
                  </a:moveTo>
                  <a:cubicBezTo>
                    <a:pt x="2" y="0"/>
                    <a:pt x="0" y="3"/>
                    <a:pt x="0" y="5"/>
                  </a:cubicBezTo>
                  <a:cubicBezTo>
                    <a:pt x="0" y="7"/>
                    <a:pt x="1" y="8"/>
                    <a:pt x="2" y="8"/>
                  </a:cubicBezTo>
                  <a:cubicBezTo>
                    <a:pt x="3" y="8"/>
                    <a:pt x="6" y="4"/>
                    <a:pt x="6" y="3"/>
                  </a:cubicBezTo>
                  <a:cubicBezTo>
                    <a:pt x="6" y="1"/>
                    <a:pt x="5" y="1"/>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Freeform 87">
              <a:extLst>
                <a:ext uri="{FF2B5EF4-FFF2-40B4-BE49-F238E27FC236}">
                  <a16:creationId xmlns:a16="http://schemas.microsoft.com/office/drawing/2014/main" id="{B3839508-4E91-4C96-933F-AE2FCDC71B32}"/>
                </a:ext>
              </a:extLst>
            </p:cNvPr>
            <p:cNvSpPr>
              <a:spLocks/>
            </p:cNvSpPr>
            <p:nvPr/>
          </p:nvSpPr>
          <p:spPr bwMode="auto">
            <a:xfrm>
              <a:off x="10334625" y="5840413"/>
              <a:ext cx="50800" cy="41275"/>
            </a:xfrm>
            <a:custGeom>
              <a:avLst/>
              <a:gdLst>
                <a:gd name="T0" fmla="*/ 2 w 10"/>
                <a:gd name="T1" fmla="*/ 5 h 8"/>
                <a:gd name="T2" fmla="*/ 4 w 10"/>
                <a:gd name="T3" fmla="*/ 6 h 8"/>
                <a:gd name="T4" fmla="*/ 9 w 10"/>
                <a:gd name="T5" fmla="*/ 6 h 8"/>
                <a:gd name="T6" fmla="*/ 6 w 10"/>
                <a:gd name="T7" fmla="*/ 1 h 8"/>
                <a:gd name="T8" fmla="*/ 3 w 10"/>
                <a:gd name="T9" fmla="*/ 1 h 8"/>
                <a:gd name="T10" fmla="*/ 0 w 10"/>
                <a:gd name="T11" fmla="*/ 2 h 8"/>
                <a:gd name="T12" fmla="*/ 2 w 10"/>
                <a:gd name="T13" fmla="*/ 5 h 8"/>
              </a:gdLst>
              <a:ahLst/>
              <a:cxnLst>
                <a:cxn ang="0">
                  <a:pos x="T0" y="T1"/>
                </a:cxn>
                <a:cxn ang="0">
                  <a:pos x="T2" y="T3"/>
                </a:cxn>
                <a:cxn ang="0">
                  <a:pos x="T4" y="T5"/>
                </a:cxn>
                <a:cxn ang="0">
                  <a:pos x="T6" y="T7"/>
                </a:cxn>
                <a:cxn ang="0">
                  <a:pos x="T8" y="T9"/>
                </a:cxn>
                <a:cxn ang="0">
                  <a:pos x="T10" y="T11"/>
                </a:cxn>
                <a:cxn ang="0">
                  <a:pos x="T12" y="T13"/>
                </a:cxn>
              </a:cxnLst>
              <a:rect l="0" t="0" r="r" b="b"/>
              <a:pathLst>
                <a:path w="10" h="8">
                  <a:moveTo>
                    <a:pt x="2" y="5"/>
                  </a:moveTo>
                  <a:cubicBezTo>
                    <a:pt x="3" y="5"/>
                    <a:pt x="4" y="5"/>
                    <a:pt x="4" y="6"/>
                  </a:cubicBezTo>
                  <a:cubicBezTo>
                    <a:pt x="6" y="6"/>
                    <a:pt x="8" y="8"/>
                    <a:pt x="9" y="6"/>
                  </a:cubicBezTo>
                  <a:cubicBezTo>
                    <a:pt x="10" y="4"/>
                    <a:pt x="7" y="3"/>
                    <a:pt x="6" y="1"/>
                  </a:cubicBezTo>
                  <a:cubicBezTo>
                    <a:pt x="5" y="1"/>
                    <a:pt x="4" y="1"/>
                    <a:pt x="3" y="1"/>
                  </a:cubicBezTo>
                  <a:cubicBezTo>
                    <a:pt x="2" y="1"/>
                    <a:pt x="0" y="0"/>
                    <a:pt x="0" y="2"/>
                  </a:cubicBezTo>
                  <a:cubicBezTo>
                    <a:pt x="0" y="4"/>
                    <a:pt x="1" y="4"/>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Freeform 88">
              <a:extLst>
                <a:ext uri="{FF2B5EF4-FFF2-40B4-BE49-F238E27FC236}">
                  <a16:creationId xmlns:a16="http://schemas.microsoft.com/office/drawing/2014/main" id="{4F6465EF-24CB-4895-A632-C93F524E5D3B}"/>
                </a:ext>
              </a:extLst>
            </p:cNvPr>
            <p:cNvSpPr>
              <a:spLocks/>
            </p:cNvSpPr>
            <p:nvPr/>
          </p:nvSpPr>
          <p:spPr bwMode="auto">
            <a:xfrm>
              <a:off x="4456113" y="1997075"/>
              <a:ext cx="30162" cy="50800"/>
            </a:xfrm>
            <a:custGeom>
              <a:avLst/>
              <a:gdLst>
                <a:gd name="T0" fmla="*/ 2 w 6"/>
                <a:gd name="T1" fmla="*/ 10 h 10"/>
                <a:gd name="T2" fmla="*/ 4 w 6"/>
                <a:gd name="T3" fmla="*/ 8 h 10"/>
                <a:gd name="T4" fmla="*/ 5 w 6"/>
                <a:gd name="T5" fmla="*/ 2 h 10"/>
                <a:gd name="T6" fmla="*/ 4 w 6"/>
                <a:gd name="T7" fmla="*/ 0 h 10"/>
                <a:gd name="T8" fmla="*/ 3 w 6"/>
                <a:gd name="T9" fmla="*/ 0 h 10"/>
                <a:gd name="T10" fmla="*/ 0 w 6"/>
                <a:gd name="T11" fmla="*/ 7 h 10"/>
                <a:gd name="T12" fmla="*/ 2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2" y="10"/>
                  </a:moveTo>
                  <a:cubicBezTo>
                    <a:pt x="3" y="10"/>
                    <a:pt x="4" y="9"/>
                    <a:pt x="4" y="8"/>
                  </a:cubicBezTo>
                  <a:cubicBezTo>
                    <a:pt x="5" y="6"/>
                    <a:pt x="4" y="4"/>
                    <a:pt x="5" y="2"/>
                  </a:cubicBezTo>
                  <a:cubicBezTo>
                    <a:pt x="6" y="1"/>
                    <a:pt x="5" y="0"/>
                    <a:pt x="4" y="0"/>
                  </a:cubicBezTo>
                  <a:cubicBezTo>
                    <a:pt x="4" y="0"/>
                    <a:pt x="3" y="0"/>
                    <a:pt x="3" y="0"/>
                  </a:cubicBezTo>
                  <a:cubicBezTo>
                    <a:pt x="2" y="2"/>
                    <a:pt x="0" y="4"/>
                    <a:pt x="0" y="7"/>
                  </a:cubicBezTo>
                  <a:cubicBezTo>
                    <a:pt x="0" y="8"/>
                    <a:pt x="1" y="9"/>
                    <a:pt x="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0" name="Freeform 89">
              <a:extLst>
                <a:ext uri="{FF2B5EF4-FFF2-40B4-BE49-F238E27FC236}">
                  <a16:creationId xmlns:a16="http://schemas.microsoft.com/office/drawing/2014/main" id="{492090DE-A3B1-41FC-9EC8-1E56E98D1CD0}"/>
                </a:ext>
              </a:extLst>
            </p:cNvPr>
            <p:cNvSpPr>
              <a:spLocks/>
            </p:cNvSpPr>
            <p:nvPr/>
          </p:nvSpPr>
          <p:spPr bwMode="auto">
            <a:xfrm>
              <a:off x="11441113" y="5722938"/>
              <a:ext cx="36512" cy="41275"/>
            </a:xfrm>
            <a:custGeom>
              <a:avLst/>
              <a:gdLst>
                <a:gd name="T0" fmla="*/ 2 w 7"/>
                <a:gd name="T1" fmla="*/ 0 h 8"/>
                <a:gd name="T2" fmla="*/ 0 w 7"/>
                <a:gd name="T3" fmla="*/ 2 h 8"/>
                <a:gd name="T4" fmla="*/ 5 w 7"/>
                <a:gd name="T5" fmla="*/ 8 h 8"/>
                <a:gd name="T6" fmla="*/ 7 w 7"/>
                <a:gd name="T7" fmla="*/ 5 h 8"/>
                <a:gd name="T8" fmla="*/ 2 w 7"/>
                <a:gd name="T9" fmla="*/ 0 h 8"/>
              </a:gdLst>
              <a:ahLst/>
              <a:cxnLst>
                <a:cxn ang="0">
                  <a:pos x="T0" y="T1"/>
                </a:cxn>
                <a:cxn ang="0">
                  <a:pos x="T2" y="T3"/>
                </a:cxn>
                <a:cxn ang="0">
                  <a:pos x="T4" y="T5"/>
                </a:cxn>
                <a:cxn ang="0">
                  <a:pos x="T6" y="T7"/>
                </a:cxn>
                <a:cxn ang="0">
                  <a:pos x="T8" y="T9"/>
                </a:cxn>
              </a:cxnLst>
              <a:rect l="0" t="0" r="r" b="b"/>
              <a:pathLst>
                <a:path w="7" h="8">
                  <a:moveTo>
                    <a:pt x="2" y="0"/>
                  </a:moveTo>
                  <a:cubicBezTo>
                    <a:pt x="1" y="0"/>
                    <a:pt x="0" y="1"/>
                    <a:pt x="0" y="2"/>
                  </a:cubicBezTo>
                  <a:cubicBezTo>
                    <a:pt x="0" y="4"/>
                    <a:pt x="3" y="8"/>
                    <a:pt x="5" y="8"/>
                  </a:cubicBezTo>
                  <a:cubicBezTo>
                    <a:pt x="6" y="8"/>
                    <a:pt x="7" y="7"/>
                    <a:pt x="7" y="5"/>
                  </a:cubicBezTo>
                  <a:cubicBezTo>
                    <a:pt x="7" y="4"/>
                    <a:pt x="4"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1" name="Freeform 90">
              <a:extLst>
                <a:ext uri="{FF2B5EF4-FFF2-40B4-BE49-F238E27FC236}">
                  <a16:creationId xmlns:a16="http://schemas.microsoft.com/office/drawing/2014/main" id="{AD50E293-1882-43BE-815A-91C0EA319EC9}"/>
                </a:ext>
              </a:extLst>
            </p:cNvPr>
            <p:cNvSpPr>
              <a:spLocks/>
            </p:cNvSpPr>
            <p:nvPr/>
          </p:nvSpPr>
          <p:spPr bwMode="auto">
            <a:xfrm>
              <a:off x="11071225" y="2928938"/>
              <a:ext cx="30162" cy="47625"/>
            </a:xfrm>
            <a:custGeom>
              <a:avLst/>
              <a:gdLst>
                <a:gd name="T0" fmla="*/ 1 w 6"/>
                <a:gd name="T1" fmla="*/ 1 h 9"/>
                <a:gd name="T2" fmla="*/ 0 w 6"/>
                <a:gd name="T3" fmla="*/ 5 h 9"/>
                <a:gd name="T4" fmla="*/ 2 w 6"/>
                <a:gd name="T5" fmla="*/ 9 h 9"/>
                <a:gd name="T6" fmla="*/ 6 w 6"/>
                <a:gd name="T7" fmla="*/ 4 h 9"/>
                <a:gd name="T8" fmla="*/ 5 w 6"/>
                <a:gd name="T9" fmla="*/ 1 h 9"/>
                <a:gd name="T10" fmla="*/ 1 w 6"/>
                <a:gd name="T11" fmla="*/ 1 h 9"/>
              </a:gdLst>
              <a:ahLst/>
              <a:cxnLst>
                <a:cxn ang="0">
                  <a:pos x="T0" y="T1"/>
                </a:cxn>
                <a:cxn ang="0">
                  <a:pos x="T2" y="T3"/>
                </a:cxn>
                <a:cxn ang="0">
                  <a:pos x="T4" y="T5"/>
                </a:cxn>
                <a:cxn ang="0">
                  <a:pos x="T6" y="T7"/>
                </a:cxn>
                <a:cxn ang="0">
                  <a:pos x="T8" y="T9"/>
                </a:cxn>
                <a:cxn ang="0">
                  <a:pos x="T10" y="T11"/>
                </a:cxn>
              </a:cxnLst>
              <a:rect l="0" t="0" r="r" b="b"/>
              <a:pathLst>
                <a:path w="6" h="9">
                  <a:moveTo>
                    <a:pt x="1" y="1"/>
                  </a:moveTo>
                  <a:cubicBezTo>
                    <a:pt x="1" y="2"/>
                    <a:pt x="0" y="3"/>
                    <a:pt x="0" y="5"/>
                  </a:cubicBezTo>
                  <a:cubicBezTo>
                    <a:pt x="1" y="6"/>
                    <a:pt x="1" y="8"/>
                    <a:pt x="2" y="9"/>
                  </a:cubicBezTo>
                  <a:cubicBezTo>
                    <a:pt x="3" y="7"/>
                    <a:pt x="5" y="6"/>
                    <a:pt x="6" y="4"/>
                  </a:cubicBezTo>
                  <a:cubicBezTo>
                    <a:pt x="6" y="2"/>
                    <a:pt x="6" y="1"/>
                    <a:pt x="5" y="1"/>
                  </a:cubicBezTo>
                  <a:cubicBezTo>
                    <a:pt x="4" y="0"/>
                    <a:pt x="2"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2" name="Freeform 91">
              <a:extLst>
                <a:ext uri="{FF2B5EF4-FFF2-40B4-BE49-F238E27FC236}">
                  <a16:creationId xmlns:a16="http://schemas.microsoft.com/office/drawing/2014/main" id="{CCF7596D-28A2-47C1-AFAB-C85C77F60F92}"/>
                </a:ext>
              </a:extLst>
            </p:cNvPr>
            <p:cNvSpPr>
              <a:spLocks/>
            </p:cNvSpPr>
            <p:nvPr/>
          </p:nvSpPr>
          <p:spPr bwMode="auto">
            <a:xfrm>
              <a:off x="10926763" y="3784600"/>
              <a:ext cx="46037" cy="46038"/>
            </a:xfrm>
            <a:custGeom>
              <a:avLst/>
              <a:gdLst>
                <a:gd name="T0" fmla="*/ 3 w 9"/>
                <a:gd name="T1" fmla="*/ 8 h 9"/>
                <a:gd name="T2" fmla="*/ 9 w 9"/>
                <a:gd name="T3" fmla="*/ 0 h 9"/>
                <a:gd name="T4" fmla="*/ 1 w 9"/>
                <a:gd name="T5" fmla="*/ 7 h 9"/>
                <a:gd name="T6" fmla="*/ 1 w 9"/>
                <a:gd name="T7" fmla="*/ 9 h 9"/>
                <a:gd name="T8" fmla="*/ 3 w 9"/>
                <a:gd name="T9" fmla="*/ 8 h 9"/>
              </a:gdLst>
              <a:ahLst/>
              <a:cxnLst>
                <a:cxn ang="0">
                  <a:pos x="T0" y="T1"/>
                </a:cxn>
                <a:cxn ang="0">
                  <a:pos x="T2" y="T3"/>
                </a:cxn>
                <a:cxn ang="0">
                  <a:pos x="T4" y="T5"/>
                </a:cxn>
                <a:cxn ang="0">
                  <a:pos x="T6" y="T7"/>
                </a:cxn>
                <a:cxn ang="0">
                  <a:pos x="T8" y="T9"/>
                </a:cxn>
              </a:cxnLst>
              <a:rect l="0" t="0" r="r" b="b"/>
              <a:pathLst>
                <a:path w="9" h="9">
                  <a:moveTo>
                    <a:pt x="3" y="8"/>
                  </a:moveTo>
                  <a:cubicBezTo>
                    <a:pt x="4" y="5"/>
                    <a:pt x="8" y="3"/>
                    <a:pt x="9" y="0"/>
                  </a:cubicBezTo>
                  <a:cubicBezTo>
                    <a:pt x="4" y="1"/>
                    <a:pt x="1" y="4"/>
                    <a:pt x="1" y="7"/>
                  </a:cubicBezTo>
                  <a:cubicBezTo>
                    <a:pt x="0" y="8"/>
                    <a:pt x="1" y="8"/>
                    <a:pt x="1" y="9"/>
                  </a:cubicBezTo>
                  <a:cubicBezTo>
                    <a:pt x="2" y="9"/>
                    <a:pt x="2"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92">
              <a:extLst>
                <a:ext uri="{FF2B5EF4-FFF2-40B4-BE49-F238E27FC236}">
                  <a16:creationId xmlns:a16="http://schemas.microsoft.com/office/drawing/2014/main" id="{6FCC55FF-96BC-4848-9655-B752454C6F9D}"/>
                </a:ext>
              </a:extLst>
            </p:cNvPr>
            <p:cNvSpPr>
              <a:spLocks/>
            </p:cNvSpPr>
            <p:nvPr/>
          </p:nvSpPr>
          <p:spPr bwMode="auto">
            <a:xfrm>
              <a:off x="4640263" y="4954588"/>
              <a:ext cx="47625" cy="20638"/>
            </a:xfrm>
            <a:custGeom>
              <a:avLst/>
              <a:gdLst>
                <a:gd name="T0" fmla="*/ 4 w 9"/>
                <a:gd name="T1" fmla="*/ 0 h 4"/>
                <a:gd name="T2" fmla="*/ 1 w 9"/>
                <a:gd name="T3" fmla="*/ 1 h 4"/>
                <a:gd name="T4" fmla="*/ 0 w 9"/>
                <a:gd name="T5" fmla="*/ 2 h 4"/>
                <a:gd name="T6" fmla="*/ 1 w 9"/>
                <a:gd name="T7" fmla="*/ 4 h 4"/>
                <a:gd name="T8" fmla="*/ 4 w 9"/>
                <a:gd name="T9" fmla="*/ 4 h 4"/>
                <a:gd name="T10" fmla="*/ 9 w 9"/>
                <a:gd name="T11" fmla="*/ 2 h 4"/>
                <a:gd name="T12" fmla="*/ 4 w 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 h="4">
                  <a:moveTo>
                    <a:pt x="4" y="0"/>
                  </a:moveTo>
                  <a:cubicBezTo>
                    <a:pt x="3" y="0"/>
                    <a:pt x="2" y="0"/>
                    <a:pt x="1" y="1"/>
                  </a:cubicBezTo>
                  <a:cubicBezTo>
                    <a:pt x="0" y="1"/>
                    <a:pt x="0" y="1"/>
                    <a:pt x="0" y="2"/>
                  </a:cubicBezTo>
                  <a:cubicBezTo>
                    <a:pt x="0" y="3"/>
                    <a:pt x="0" y="4"/>
                    <a:pt x="1" y="4"/>
                  </a:cubicBezTo>
                  <a:cubicBezTo>
                    <a:pt x="2" y="4"/>
                    <a:pt x="3" y="4"/>
                    <a:pt x="4" y="4"/>
                  </a:cubicBezTo>
                  <a:cubicBezTo>
                    <a:pt x="6" y="4"/>
                    <a:pt x="9" y="4"/>
                    <a:pt x="9" y="2"/>
                  </a:cubicBezTo>
                  <a:cubicBezTo>
                    <a:pt x="9" y="0"/>
                    <a:pt x="6" y="1"/>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Freeform 93">
              <a:extLst>
                <a:ext uri="{FF2B5EF4-FFF2-40B4-BE49-F238E27FC236}">
                  <a16:creationId xmlns:a16="http://schemas.microsoft.com/office/drawing/2014/main" id="{B10C236E-5AA4-4258-82B8-40B0125F0B8A}"/>
                </a:ext>
              </a:extLst>
            </p:cNvPr>
            <p:cNvSpPr>
              <a:spLocks/>
            </p:cNvSpPr>
            <p:nvPr/>
          </p:nvSpPr>
          <p:spPr bwMode="auto">
            <a:xfrm>
              <a:off x="2000250" y="3238500"/>
              <a:ext cx="41275" cy="41275"/>
            </a:xfrm>
            <a:custGeom>
              <a:avLst/>
              <a:gdLst>
                <a:gd name="T0" fmla="*/ 5 w 8"/>
                <a:gd name="T1" fmla="*/ 1 h 8"/>
                <a:gd name="T2" fmla="*/ 0 w 8"/>
                <a:gd name="T3" fmla="*/ 6 h 8"/>
                <a:gd name="T4" fmla="*/ 0 w 8"/>
                <a:gd name="T5" fmla="*/ 7 h 8"/>
                <a:gd name="T6" fmla="*/ 8 w 8"/>
                <a:gd name="T7" fmla="*/ 3 h 8"/>
                <a:gd name="T8" fmla="*/ 5 w 8"/>
                <a:gd name="T9" fmla="*/ 1 h 8"/>
              </a:gdLst>
              <a:ahLst/>
              <a:cxnLst>
                <a:cxn ang="0">
                  <a:pos x="T0" y="T1"/>
                </a:cxn>
                <a:cxn ang="0">
                  <a:pos x="T2" y="T3"/>
                </a:cxn>
                <a:cxn ang="0">
                  <a:pos x="T4" y="T5"/>
                </a:cxn>
                <a:cxn ang="0">
                  <a:pos x="T6" y="T7"/>
                </a:cxn>
                <a:cxn ang="0">
                  <a:pos x="T8" y="T9"/>
                </a:cxn>
              </a:cxnLst>
              <a:rect l="0" t="0" r="r" b="b"/>
              <a:pathLst>
                <a:path w="8" h="8">
                  <a:moveTo>
                    <a:pt x="5" y="1"/>
                  </a:moveTo>
                  <a:cubicBezTo>
                    <a:pt x="3" y="3"/>
                    <a:pt x="2" y="4"/>
                    <a:pt x="0" y="6"/>
                  </a:cubicBezTo>
                  <a:cubicBezTo>
                    <a:pt x="0" y="6"/>
                    <a:pt x="0" y="7"/>
                    <a:pt x="0" y="7"/>
                  </a:cubicBezTo>
                  <a:cubicBezTo>
                    <a:pt x="2" y="8"/>
                    <a:pt x="8" y="5"/>
                    <a:pt x="8" y="3"/>
                  </a:cubicBezTo>
                  <a:cubicBezTo>
                    <a:pt x="7" y="1"/>
                    <a:pt x="6" y="0"/>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Freeform 94">
              <a:extLst>
                <a:ext uri="{FF2B5EF4-FFF2-40B4-BE49-F238E27FC236}">
                  <a16:creationId xmlns:a16="http://schemas.microsoft.com/office/drawing/2014/main" id="{CF695BBF-449E-4768-A8BF-AC9B3B9ECD4A}"/>
                </a:ext>
              </a:extLst>
            </p:cNvPr>
            <p:cNvSpPr>
              <a:spLocks/>
            </p:cNvSpPr>
            <p:nvPr/>
          </p:nvSpPr>
          <p:spPr bwMode="auto">
            <a:xfrm>
              <a:off x="6246813" y="2511425"/>
              <a:ext cx="31750" cy="31750"/>
            </a:xfrm>
            <a:custGeom>
              <a:avLst/>
              <a:gdLst>
                <a:gd name="T0" fmla="*/ 0 w 6"/>
                <a:gd name="T1" fmla="*/ 3 h 6"/>
                <a:gd name="T2" fmla="*/ 3 w 6"/>
                <a:gd name="T3" fmla="*/ 6 h 6"/>
                <a:gd name="T4" fmla="*/ 5 w 6"/>
                <a:gd name="T5" fmla="*/ 5 h 6"/>
                <a:gd name="T6" fmla="*/ 3 w 6"/>
                <a:gd name="T7" fmla="*/ 0 h 6"/>
                <a:gd name="T8" fmla="*/ 0 w 6"/>
                <a:gd name="T9" fmla="*/ 3 h 6"/>
              </a:gdLst>
              <a:ahLst/>
              <a:cxnLst>
                <a:cxn ang="0">
                  <a:pos x="T0" y="T1"/>
                </a:cxn>
                <a:cxn ang="0">
                  <a:pos x="T2" y="T3"/>
                </a:cxn>
                <a:cxn ang="0">
                  <a:pos x="T4" y="T5"/>
                </a:cxn>
                <a:cxn ang="0">
                  <a:pos x="T6" y="T7"/>
                </a:cxn>
                <a:cxn ang="0">
                  <a:pos x="T8" y="T9"/>
                </a:cxn>
              </a:cxnLst>
              <a:rect l="0" t="0" r="r" b="b"/>
              <a:pathLst>
                <a:path w="6" h="6">
                  <a:moveTo>
                    <a:pt x="0" y="3"/>
                  </a:moveTo>
                  <a:cubicBezTo>
                    <a:pt x="0" y="5"/>
                    <a:pt x="0" y="6"/>
                    <a:pt x="3" y="6"/>
                  </a:cubicBezTo>
                  <a:cubicBezTo>
                    <a:pt x="4" y="6"/>
                    <a:pt x="6" y="6"/>
                    <a:pt x="5" y="5"/>
                  </a:cubicBezTo>
                  <a:cubicBezTo>
                    <a:pt x="5" y="2"/>
                    <a:pt x="5" y="1"/>
                    <a:pt x="3" y="0"/>
                  </a:cubicBezTo>
                  <a:cubicBezTo>
                    <a:pt x="1" y="0"/>
                    <a:pt x="0" y="1"/>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Freeform 95">
              <a:extLst>
                <a:ext uri="{FF2B5EF4-FFF2-40B4-BE49-F238E27FC236}">
                  <a16:creationId xmlns:a16="http://schemas.microsoft.com/office/drawing/2014/main" id="{FAF2B65C-667B-426A-9E55-12C312A6AF58}"/>
                </a:ext>
              </a:extLst>
            </p:cNvPr>
            <p:cNvSpPr>
              <a:spLocks/>
            </p:cNvSpPr>
            <p:nvPr/>
          </p:nvSpPr>
          <p:spPr bwMode="auto">
            <a:xfrm>
              <a:off x="4729163" y="1816100"/>
              <a:ext cx="30162" cy="36513"/>
            </a:xfrm>
            <a:custGeom>
              <a:avLst/>
              <a:gdLst>
                <a:gd name="T0" fmla="*/ 3 w 6"/>
                <a:gd name="T1" fmla="*/ 7 h 7"/>
                <a:gd name="T2" fmla="*/ 6 w 6"/>
                <a:gd name="T3" fmla="*/ 3 h 7"/>
                <a:gd name="T4" fmla="*/ 4 w 6"/>
                <a:gd name="T5" fmla="*/ 0 h 7"/>
                <a:gd name="T6" fmla="*/ 0 w 6"/>
                <a:gd name="T7" fmla="*/ 3 h 7"/>
                <a:gd name="T8" fmla="*/ 3 w 6"/>
                <a:gd name="T9" fmla="*/ 7 h 7"/>
              </a:gdLst>
              <a:ahLst/>
              <a:cxnLst>
                <a:cxn ang="0">
                  <a:pos x="T0" y="T1"/>
                </a:cxn>
                <a:cxn ang="0">
                  <a:pos x="T2" y="T3"/>
                </a:cxn>
                <a:cxn ang="0">
                  <a:pos x="T4" y="T5"/>
                </a:cxn>
                <a:cxn ang="0">
                  <a:pos x="T6" y="T7"/>
                </a:cxn>
                <a:cxn ang="0">
                  <a:pos x="T8" y="T9"/>
                </a:cxn>
              </a:cxnLst>
              <a:rect l="0" t="0" r="r" b="b"/>
              <a:pathLst>
                <a:path w="6" h="7">
                  <a:moveTo>
                    <a:pt x="3" y="7"/>
                  </a:moveTo>
                  <a:cubicBezTo>
                    <a:pt x="5" y="6"/>
                    <a:pt x="5" y="4"/>
                    <a:pt x="6" y="3"/>
                  </a:cubicBezTo>
                  <a:cubicBezTo>
                    <a:pt x="6" y="1"/>
                    <a:pt x="5" y="0"/>
                    <a:pt x="4" y="0"/>
                  </a:cubicBezTo>
                  <a:cubicBezTo>
                    <a:pt x="2" y="0"/>
                    <a:pt x="0" y="1"/>
                    <a:pt x="0" y="3"/>
                  </a:cubicBezTo>
                  <a:cubicBezTo>
                    <a:pt x="0" y="4"/>
                    <a:pt x="1" y="6"/>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96">
              <a:extLst>
                <a:ext uri="{FF2B5EF4-FFF2-40B4-BE49-F238E27FC236}">
                  <a16:creationId xmlns:a16="http://schemas.microsoft.com/office/drawing/2014/main" id="{7374FC42-662C-4CF2-8C7D-EB80B57507D8}"/>
                </a:ext>
              </a:extLst>
            </p:cNvPr>
            <p:cNvSpPr>
              <a:spLocks/>
            </p:cNvSpPr>
            <p:nvPr/>
          </p:nvSpPr>
          <p:spPr bwMode="auto">
            <a:xfrm>
              <a:off x="10555288" y="5645150"/>
              <a:ext cx="36512" cy="25400"/>
            </a:xfrm>
            <a:custGeom>
              <a:avLst/>
              <a:gdLst>
                <a:gd name="T0" fmla="*/ 7 w 7"/>
                <a:gd name="T1" fmla="*/ 3 h 5"/>
                <a:gd name="T2" fmla="*/ 3 w 7"/>
                <a:gd name="T3" fmla="*/ 0 h 5"/>
                <a:gd name="T4" fmla="*/ 0 w 7"/>
                <a:gd name="T5" fmla="*/ 3 h 5"/>
                <a:gd name="T6" fmla="*/ 3 w 7"/>
                <a:gd name="T7" fmla="*/ 5 h 5"/>
                <a:gd name="T8" fmla="*/ 7 w 7"/>
                <a:gd name="T9" fmla="*/ 3 h 5"/>
              </a:gdLst>
              <a:ahLst/>
              <a:cxnLst>
                <a:cxn ang="0">
                  <a:pos x="T0" y="T1"/>
                </a:cxn>
                <a:cxn ang="0">
                  <a:pos x="T2" y="T3"/>
                </a:cxn>
                <a:cxn ang="0">
                  <a:pos x="T4" y="T5"/>
                </a:cxn>
                <a:cxn ang="0">
                  <a:pos x="T6" y="T7"/>
                </a:cxn>
                <a:cxn ang="0">
                  <a:pos x="T8" y="T9"/>
                </a:cxn>
              </a:cxnLst>
              <a:rect l="0" t="0" r="r" b="b"/>
              <a:pathLst>
                <a:path w="7" h="5">
                  <a:moveTo>
                    <a:pt x="7" y="3"/>
                  </a:moveTo>
                  <a:cubicBezTo>
                    <a:pt x="7" y="0"/>
                    <a:pt x="5" y="0"/>
                    <a:pt x="3" y="0"/>
                  </a:cubicBezTo>
                  <a:cubicBezTo>
                    <a:pt x="1" y="0"/>
                    <a:pt x="0" y="1"/>
                    <a:pt x="0" y="3"/>
                  </a:cubicBezTo>
                  <a:cubicBezTo>
                    <a:pt x="0" y="5"/>
                    <a:pt x="2" y="5"/>
                    <a:pt x="3" y="5"/>
                  </a:cubicBezTo>
                  <a:cubicBezTo>
                    <a:pt x="5" y="5"/>
                    <a:pt x="7" y="5"/>
                    <a:pt x="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97">
              <a:extLst>
                <a:ext uri="{FF2B5EF4-FFF2-40B4-BE49-F238E27FC236}">
                  <a16:creationId xmlns:a16="http://schemas.microsoft.com/office/drawing/2014/main" id="{634760DB-CB0D-4A1D-A2F1-C997299507F7}"/>
                </a:ext>
              </a:extLst>
            </p:cNvPr>
            <p:cNvSpPr>
              <a:spLocks/>
            </p:cNvSpPr>
            <p:nvPr/>
          </p:nvSpPr>
          <p:spPr bwMode="auto">
            <a:xfrm>
              <a:off x="5170488" y="653732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98">
              <a:extLst>
                <a:ext uri="{FF2B5EF4-FFF2-40B4-BE49-F238E27FC236}">
                  <a16:creationId xmlns:a16="http://schemas.microsoft.com/office/drawing/2014/main" id="{2D29D69F-2D48-4BF2-BBA3-5D7B4E535F14}"/>
                </a:ext>
              </a:extLst>
            </p:cNvPr>
            <p:cNvSpPr>
              <a:spLocks/>
            </p:cNvSpPr>
            <p:nvPr/>
          </p:nvSpPr>
          <p:spPr bwMode="auto">
            <a:xfrm>
              <a:off x="4749800" y="2105025"/>
              <a:ext cx="30162" cy="30163"/>
            </a:xfrm>
            <a:custGeom>
              <a:avLst/>
              <a:gdLst>
                <a:gd name="T0" fmla="*/ 0 w 6"/>
                <a:gd name="T1" fmla="*/ 3 h 6"/>
                <a:gd name="T2" fmla="*/ 2 w 6"/>
                <a:gd name="T3" fmla="*/ 6 h 6"/>
                <a:gd name="T4" fmla="*/ 6 w 6"/>
                <a:gd name="T5" fmla="*/ 3 h 6"/>
                <a:gd name="T6" fmla="*/ 3 w 6"/>
                <a:gd name="T7" fmla="*/ 0 h 6"/>
                <a:gd name="T8" fmla="*/ 0 w 6"/>
                <a:gd name="T9" fmla="*/ 3 h 6"/>
              </a:gdLst>
              <a:ahLst/>
              <a:cxnLst>
                <a:cxn ang="0">
                  <a:pos x="T0" y="T1"/>
                </a:cxn>
                <a:cxn ang="0">
                  <a:pos x="T2" y="T3"/>
                </a:cxn>
                <a:cxn ang="0">
                  <a:pos x="T4" y="T5"/>
                </a:cxn>
                <a:cxn ang="0">
                  <a:pos x="T6" y="T7"/>
                </a:cxn>
                <a:cxn ang="0">
                  <a:pos x="T8" y="T9"/>
                </a:cxn>
              </a:cxnLst>
              <a:rect l="0" t="0" r="r" b="b"/>
              <a:pathLst>
                <a:path w="6" h="6">
                  <a:moveTo>
                    <a:pt x="0" y="3"/>
                  </a:moveTo>
                  <a:cubicBezTo>
                    <a:pt x="0" y="5"/>
                    <a:pt x="0" y="6"/>
                    <a:pt x="2" y="6"/>
                  </a:cubicBezTo>
                  <a:cubicBezTo>
                    <a:pt x="4" y="6"/>
                    <a:pt x="5" y="5"/>
                    <a:pt x="6" y="3"/>
                  </a:cubicBezTo>
                  <a:cubicBezTo>
                    <a:pt x="6" y="1"/>
                    <a:pt x="5" y="0"/>
                    <a:pt x="3" y="0"/>
                  </a:cubicBezTo>
                  <a:cubicBezTo>
                    <a:pt x="1" y="0"/>
                    <a:pt x="0"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Freeform 99">
              <a:extLst>
                <a:ext uri="{FF2B5EF4-FFF2-40B4-BE49-F238E27FC236}">
                  <a16:creationId xmlns:a16="http://schemas.microsoft.com/office/drawing/2014/main" id="{C351170F-5671-41C2-93C3-C10BD12DE482}"/>
                </a:ext>
              </a:extLst>
            </p:cNvPr>
            <p:cNvSpPr>
              <a:spLocks/>
            </p:cNvSpPr>
            <p:nvPr/>
          </p:nvSpPr>
          <p:spPr bwMode="auto">
            <a:xfrm>
              <a:off x="4491038" y="3470275"/>
              <a:ext cx="31750" cy="31750"/>
            </a:xfrm>
            <a:custGeom>
              <a:avLst/>
              <a:gdLst>
                <a:gd name="T0" fmla="*/ 4 w 6"/>
                <a:gd name="T1" fmla="*/ 1 h 6"/>
                <a:gd name="T2" fmla="*/ 0 w 6"/>
                <a:gd name="T3" fmla="*/ 4 h 6"/>
                <a:gd name="T4" fmla="*/ 2 w 6"/>
                <a:gd name="T5" fmla="*/ 6 h 6"/>
                <a:gd name="T6" fmla="*/ 6 w 6"/>
                <a:gd name="T7" fmla="*/ 3 h 6"/>
                <a:gd name="T8" fmla="*/ 4 w 6"/>
                <a:gd name="T9" fmla="*/ 1 h 6"/>
              </a:gdLst>
              <a:ahLst/>
              <a:cxnLst>
                <a:cxn ang="0">
                  <a:pos x="T0" y="T1"/>
                </a:cxn>
                <a:cxn ang="0">
                  <a:pos x="T2" y="T3"/>
                </a:cxn>
                <a:cxn ang="0">
                  <a:pos x="T4" y="T5"/>
                </a:cxn>
                <a:cxn ang="0">
                  <a:pos x="T6" y="T7"/>
                </a:cxn>
                <a:cxn ang="0">
                  <a:pos x="T8" y="T9"/>
                </a:cxn>
              </a:cxnLst>
              <a:rect l="0" t="0" r="r" b="b"/>
              <a:pathLst>
                <a:path w="6" h="6">
                  <a:moveTo>
                    <a:pt x="4" y="1"/>
                  </a:moveTo>
                  <a:cubicBezTo>
                    <a:pt x="2" y="1"/>
                    <a:pt x="0" y="1"/>
                    <a:pt x="0" y="4"/>
                  </a:cubicBezTo>
                  <a:cubicBezTo>
                    <a:pt x="0" y="5"/>
                    <a:pt x="1" y="6"/>
                    <a:pt x="2" y="6"/>
                  </a:cubicBezTo>
                  <a:cubicBezTo>
                    <a:pt x="4" y="6"/>
                    <a:pt x="6" y="5"/>
                    <a:pt x="6" y="3"/>
                  </a:cubicBezTo>
                  <a:cubicBezTo>
                    <a:pt x="6" y="1"/>
                    <a:pt x="5"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1" name="Freeform 100">
              <a:extLst>
                <a:ext uri="{FF2B5EF4-FFF2-40B4-BE49-F238E27FC236}">
                  <a16:creationId xmlns:a16="http://schemas.microsoft.com/office/drawing/2014/main" id="{830EA941-CF5B-4834-A1CE-99A819397B12}"/>
                </a:ext>
              </a:extLst>
            </p:cNvPr>
            <p:cNvSpPr>
              <a:spLocks/>
            </p:cNvSpPr>
            <p:nvPr/>
          </p:nvSpPr>
          <p:spPr bwMode="auto">
            <a:xfrm>
              <a:off x="9767888" y="2022475"/>
              <a:ext cx="31750" cy="36513"/>
            </a:xfrm>
            <a:custGeom>
              <a:avLst/>
              <a:gdLst>
                <a:gd name="T0" fmla="*/ 0 w 6"/>
                <a:gd name="T1" fmla="*/ 2 h 7"/>
                <a:gd name="T2" fmla="*/ 4 w 6"/>
                <a:gd name="T3" fmla="*/ 7 h 7"/>
                <a:gd name="T4" fmla="*/ 6 w 6"/>
                <a:gd name="T5" fmla="*/ 4 h 7"/>
                <a:gd name="T6" fmla="*/ 2 w 6"/>
                <a:gd name="T7" fmla="*/ 0 h 7"/>
                <a:gd name="T8" fmla="*/ 0 w 6"/>
                <a:gd name="T9" fmla="*/ 2 h 7"/>
              </a:gdLst>
              <a:ahLst/>
              <a:cxnLst>
                <a:cxn ang="0">
                  <a:pos x="T0" y="T1"/>
                </a:cxn>
                <a:cxn ang="0">
                  <a:pos x="T2" y="T3"/>
                </a:cxn>
                <a:cxn ang="0">
                  <a:pos x="T4" y="T5"/>
                </a:cxn>
                <a:cxn ang="0">
                  <a:pos x="T6" y="T7"/>
                </a:cxn>
                <a:cxn ang="0">
                  <a:pos x="T8" y="T9"/>
                </a:cxn>
              </a:cxnLst>
              <a:rect l="0" t="0" r="r" b="b"/>
              <a:pathLst>
                <a:path w="6" h="7">
                  <a:moveTo>
                    <a:pt x="0" y="2"/>
                  </a:moveTo>
                  <a:cubicBezTo>
                    <a:pt x="0" y="4"/>
                    <a:pt x="2" y="6"/>
                    <a:pt x="4" y="7"/>
                  </a:cubicBezTo>
                  <a:cubicBezTo>
                    <a:pt x="5" y="7"/>
                    <a:pt x="6" y="5"/>
                    <a:pt x="6" y="4"/>
                  </a:cubicBezTo>
                  <a:cubicBezTo>
                    <a:pt x="6" y="2"/>
                    <a:pt x="5" y="1"/>
                    <a:pt x="2" y="0"/>
                  </a:cubicBezTo>
                  <a:cubicBezTo>
                    <a:pt x="1" y="0"/>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2" name="Freeform 101">
              <a:extLst>
                <a:ext uri="{FF2B5EF4-FFF2-40B4-BE49-F238E27FC236}">
                  <a16:creationId xmlns:a16="http://schemas.microsoft.com/office/drawing/2014/main" id="{C2EB1CAE-FD4E-4FB4-B62B-555F5BF06E89}"/>
                </a:ext>
              </a:extLst>
            </p:cNvPr>
            <p:cNvSpPr>
              <a:spLocks/>
            </p:cNvSpPr>
            <p:nvPr/>
          </p:nvSpPr>
          <p:spPr bwMode="auto">
            <a:xfrm>
              <a:off x="1938338" y="3263900"/>
              <a:ext cx="46037" cy="36513"/>
            </a:xfrm>
            <a:custGeom>
              <a:avLst/>
              <a:gdLst>
                <a:gd name="T0" fmla="*/ 6 w 9"/>
                <a:gd name="T1" fmla="*/ 0 h 7"/>
                <a:gd name="T2" fmla="*/ 0 w 9"/>
                <a:gd name="T3" fmla="*/ 6 h 7"/>
                <a:gd name="T4" fmla="*/ 7 w 9"/>
                <a:gd name="T5" fmla="*/ 2 h 7"/>
                <a:gd name="T6" fmla="*/ 8 w 9"/>
                <a:gd name="T7" fmla="*/ 0 h 7"/>
                <a:gd name="T8" fmla="*/ 6 w 9"/>
                <a:gd name="T9" fmla="*/ 0 h 7"/>
              </a:gdLst>
              <a:ahLst/>
              <a:cxnLst>
                <a:cxn ang="0">
                  <a:pos x="T0" y="T1"/>
                </a:cxn>
                <a:cxn ang="0">
                  <a:pos x="T2" y="T3"/>
                </a:cxn>
                <a:cxn ang="0">
                  <a:pos x="T4" y="T5"/>
                </a:cxn>
                <a:cxn ang="0">
                  <a:pos x="T6" y="T7"/>
                </a:cxn>
                <a:cxn ang="0">
                  <a:pos x="T8" y="T9"/>
                </a:cxn>
              </a:cxnLst>
              <a:rect l="0" t="0" r="r" b="b"/>
              <a:pathLst>
                <a:path w="9" h="7">
                  <a:moveTo>
                    <a:pt x="6" y="0"/>
                  </a:moveTo>
                  <a:cubicBezTo>
                    <a:pt x="3" y="1"/>
                    <a:pt x="1" y="3"/>
                    <a:pt x="0" y="6"/>
                  </a:cubicBezTo>
                  <a:cubicBezTo>
                    <a:pt x="4" y="7"/>
                    <a:pt x="6" y="4"/>
                    <a:pt x="7" y="2"/>
                  </a:cubicBezTo>
                  <a:cubicBezTo>
                    <a:pt x="8" y="2"/>
                    <a:pt x="9" y="1"/>
                    <a:pt x="8" y="0"/>
                  </a:cubicBezTo>
                  <a:cubicBezTo>
                    <a:pt x="7" y="0"/>
                    <a:pt x="6"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102">
              <a:extLst>
                <a:ext uri="{FF2B5EF4-FFF2-40B4-BE49-F238E27FC236}">
                  <a16:creationId xmlns:a16="http://schemas.microsoft.com/office/drawing/2014/main" id="{D2D38760-7224-4526-BD37-968F28C0662D}"/>
                </a:ext>
              </a:extLst>
            </p:cNvPr>
            <p:cNvSpPr>
              <a:spLocks/>
            </p:cNvSpPr>
            <p:nvPr/>
          </p:nvSpPr>
          <p:spPr bwMode="auto">
            <a:xfrm>
              <a:off x="4543425" y="1997075"/>
              <a:ext cx="30162" cy="25400"/>
            </a:xfrm>
            <a:custGeom>
              <a:avLst/>
              <a:gdLst>
                <a:gd name="T0" fmla="*/ 0 w 6"/>
                <a:gd name="T1" fmla="*/ 2 h 5"/>
                <a:gd name="T2" fmla="*/ 3 w 6"/>
                <a:gd name="T3" fmla="*/ 5 h 5"/>
                <a:gd name="T4" fmla="*/ 6 w 6"/>
                <a:gd name="T5" fmla="*/ 3 h 5"/>
                <a:gd name="T6" fmla="*/ 2 w 6"/>
                <a:gd name="T7" fmla="*/ 0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4"/>
                    <a:pt x="1" y="5"/>
                    <a:pt x="3" y="5"/>
                  </a:cubicBezTo>
                  <a:cubicBezTo>
                    <a:pt x="4" y="5"/>
                    <a:pt x="6" y="4"/>
                    <a:pt x="6" y="3"/>
                  </a:cubicBezTo>
                  <a:cubicBezTo>
                    <a:pt x="5" y="1"/>
                    <a:pt x="4"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Freeform 103">
              <a:extLst>
                <a:ext uri="{FF2B5EF4-FFF2-40B4-BE49-F238E27FC236}">
                  <a16:creationId xmlns:a16="http://schemas.microsoft.com/office/drawing/2014/main" id="{6A124E6F-0226-4498-9D96-A7EE099FBD0C}"/>
                </a:ext>
              </a:extLst>
            </p:cNvPr>
            <p:cNvSpPr>
              <a:spLocks/>
            </p:cNvSpPr>
            <p:nvPr/>
          </p:nvSpPr>
          <p:spPr bwMode="auto">
            <a:xfrm>
              <a:off x="9561513" y="1935163"/>
              <a:ext cx="31750" cy="36513"/>
            </a:xfrm>
            <a:custGeom>
              <a:avLst/>
              <a:gdLst>
                <a:gd name="T0" fmla="*/ 5 w 6"/>
                <a:gd name="T1" fmla="*/ 7 h 7"/>
                <a:gd name="T2" fmla="*/ 6 w 6"/>
                <a:gd name="T3" fmla="*/ 6 h 7"/>
                <a:gd name="T4" fmla="*/ 0 w 6"/>
                <a:gd name="T5" fmla="*/ 0 h 7"/>
                <a:gd name="T6" fmla="*/ 4 w 6"/>
                <a:gd name="T7" fmla="*/ 7 h 7"/>
                <a:gd name="T8" fmla="*/ 5 w 6"/>
                <a:gd name="T9" fmla="*/ 7 h 7"/>
              </a:gdLst>
              <a:ahLst/>
              <a:cxnLst>
                <a:cxn ang="0">
                  <a:pos x="T0" y="T1"/>
                </a:cxn>
                <a:cxn ang="0">
                  <a:pos x="T2" y="T3"/>
                </a:cxn>
                <a:cxn ang="0">
                  <a:pos x="T4" y="T5"/>
                </a:cxn>
                <a:cxn ang="0">
                  <a:pos x="T6" y="T7"/>
                </a:cxn>
                <a:cxn ang="0">
                  <a:pos x="T8" y="T9"/>
                </a:cxn>
              </a:cxnLst>
              <a:rect l="0" t="0" r="r" b="b"/>
              <a:pathLst>
                <a:path w="6" h="7">
                  <a:moveTo>
                    <a:pt x="5" y="7"/>
                  </a:moveTo>
                  <a:cubicBezTo>
                    <a:pt x="6" y="7"/>
                    <a:pt x="6" y="6"/>
                    <a:pt x="6" y="6"/>
                  </a:cubicBezTo>
                  <a:cubicBezTo>
                    <a:pt x="6" y="3"/>
                    <a:pt x="4" y="1"/>
                    <a:pt x="0" y="0"/>
                  </a:cubicBezTo>
                  <a:cubicBezTo>
                    <a:pt x="0" y="3"/>
                    <a:pt x="3" y="5"/>
                    <a:pt x="4" y="7"/>
                  </a:cubicBezTo>
                  <a:cubicBezTo>
                    <a:pt x="4" y="7"/>
                    <a:pt x="5" y="7"/>
                    <a:pt x="5"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5" name="Freeform 104">
              <a:extLst>
                <a:ext uri="{FF2B5EF4-FFF2-40B4-BE49-F238E27FC236}">
                  <a16:creationId xmlns:a16="http://schemas.microsoft.com/office/drawing/2014/main" id="{78B381E3-87FE-41BD-B470-262FA4FA11EC}"/>
                </a:ext>
              </a:extLst>
            </p:cNvPr>
            <p:cNvSpPr>
              <a:spLocks/>
            </p:cNvSpPr>
            <p:nvPr/>
          </p:nvSpPr>
          <p:spPr bwMode="auto">
            <a:xfrm>
              <a:off x="11064875" y="3481388"/>
              <a:ext cx="25400" cy="41275"/>
            </a:xfrm>
            <a:custGeom>
              <a:avLst/>
              <a:gdLst>
                <a:gd name="T0" fmla="*/ 3 w 5"/>
                <a:gd name="T1" fmla="*/ 7 h 8"/>
                <a:gd name="T2" fmla="*/ 5 w 5"/>
                <a:gd name="T3" fmla="*/ 1 h 8"/>
                <a:gd name="T4" fmla="*/ 5 w 5"/>
                <a:gd name="T5" fmla="*/ 0 h 8"/>
                <a:gd name="T6" fmla="*/ 3 w 5"/>
                <a:gd name="T7" fmla="*/ 0 h 8"/>
                <a:gd name="T8" fmla="*/ 0 w 5"/>
                <a:gd name="T9" fmla="*/ 6 h 8"/>
                <a:gd name="T10" fmla="*/ 1 w 5"/>
                <a:gd name="T11" fmla="*/ 7 h 8"/>
                <a:gd name="T12" fmla="*/ 3 w 5"/>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3" y="7"/>
                  </a:moveTo>
                  <a:cubicBezTo>
                    <a:pt x="4" y="5"/>
                    <a:pt x="5" y="3"/>
                    <a:pt x="5" y="1"/>
                  </a:cubicBezTo>
                  <a:cubicBezTo>
                    <a:pt x="5" y="1"/>
                    <a:pt x="5" y="0"/>
                    <a:pt x="5" y="0"/>
                  </a:cubicBezTo>
                  <a:cubicBezTo>
                    <a:pt x="4" y="0"/>
                    <a:pt x="4" y="0"/>
                    <a:pt x="3" y="0"/>
                  </a:cubicBezTo>
                  <a:cubicBezTo>
                    <a:pt x="2" y="2"/>
                    <a:pt x="1" y="4"/>
                    <a:pt x="0" y="6"/>
                  </a:cubicBezTo>
                  <a:cubicBezTo>
                    <a:pt x="0" y="7"/>
                    <a:pt x="1" y="7"/>
                    <a:pt x="1" y="7"/>
                  </a:cubicBezTo>
                  <a:cubicBezTo>
                    <a:pt x="2" y="8"/>
                    <a:pt x="3" y="8"/>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6" name="Freeform 105">
              <a:extLst>
                <a:ext uri="{FF2B5EF4-FFF2-40B4-BE49-F238E27FC236}">
                  <a16:creationId xmlns:a16="http://schemas.microsoft.com/office/drawing/2014/main" id="{E9977B04-A224-4F60-AF70-D491E7244359}"/>
                </a:ext>
              </a:extLst>
            </p:cNvPr>
            <p:cNvSpPr>
              <a:spLocks/>
            </p:cNvSpPr>
            <p:nvPr/>
          </p:nvSpPr>
          <p:spPr bwMode="auto">
            <a:xfrm>
              <a:off x="4357688" y="2187575"/>
              <a:ext cx="31750" cy="30163"/>
            </a:xfrm>
            <a:custGeom>
              <a:avLst/>
              <a:gdLst>
                <a:gd name="T0" fmla="*/ 6 w 6"/>
                <a:gd name="T1" fmla="*/ 3 h 6"/>
                <a:gd name="T2" fmla="*/ 4 w 6"/>
                <a:gd name="T3" fmla="*/ 1 h 6"/>
                <a:gd name="T4" fmla="*/ 0 w 6"/>
                <a:gd name="T5" fmla="*/ 4 h 6"/>
                <a:gd name="T6" fmla="*/ 2 w 6"/>
                <a:gd name="T7" fmla="*/ 6 h 6"/>
                <a:gd name="T8" fmla="*/ 6 w 6"/>
                <a:gd name="T9" fmla="*/ 3 h 6"/>
              </a:gdLst>
              <a:ahLst/>
              <a:cxnLst>
                <a:cxn ang="0">
                  <a:pos x="T0" y="T1"/>
                </a:cxn>
                <a:cxn ang="0">
                  <a:pos x="T2" y="T3"/>
                </a:cxn>
                <a:cxn ang="0">
                  <a:pos x="T4" y="T5"/>
                </a:cxn>
                <a:cxn ang="0">
                  <a:pos x="T6" y="T7"/>
                </a:cxn>
                <a:cxn ang="0">
                  <a:pos x="T8" y="T9"/>
                </a:cxn>
              </a:cxnLst>
              <a:rect l="0" t="0" r="r" b="b"/>
              <a:pathLst>
                <a:path w="6" h="6">
                  <a:moveTo>
                    <a:pt x="6" y="3"/>
                  </a:moveTo>
                  <a:cubicBezTo>
                    <a:pt x="5" y="2"/>
                    <a:pt x="5" y="0"/>
                    <a:pt x="4" y="1"/>
                  </a:cubicBezTo>
                  <a:cubicBezTo>
                    <a:pt x="2" y="1"/>
                    <a:pt x="1" y="2"/>
                    <a:pt x="0" y="4"/>
                  </a:cubicBezTo>
                  <a:cubicBezTo>
                    <a:pt x="0" y="5"/>
                    <a:pt x="1" y="6"/>
                    <a:pt x="2" y="6"/>
                  </a:cubicBezTo>
                  <a:cubicBezTo>
                    <a:pt x="4" y="6"/>
                    <a:pt x="5" y="5"/>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7" name="Freeform 106">
              <a:extLst>
                <a:ext uri="{FF2B5EF4-FFF2-40B4-BE49-F238E27FC236}">
                  <a16:creationId xmlns:a16="http://schemas.microsoft.com/office/drawing/2014/main" id="{680A825E-FE5D-40C0-B9B4-8F5B2E7AEC33}"/>
                </a:ext>
              </a:extLst>
            </p:cNvPr>
            <p:cNvSpPr>
              <a:spLocks/>
            </p:cNvSpPr>
            <p:nvPr/>
          </p:nvSpPr>
          <p:spPr bwMode="auto">
            <a:xfrm>
              <a:off x="8450263" y="2511425"/>
              <a:ext cx="25400" cy="31750"/>
            </a:xfrm>
            <a:custGeom>
              <a:avLst/>
              <a:gdLst>
                <a:gd name="T0" fmla="*/ 2 w 5"/>
                <a:gd name="T1" fmla="*/ 0 h 6"/>
                <a:gd name="T2" fmla="*/ 0 w 5"/>
                <a:gd name="T3" fmla="*/ 2 h 6"/>
                <a:gd name="T4" fmla="*/ 2 w 5"/>
                <a:gd name="T5" fmla="*/ 5 h 6"/>
                <a:gd name="T6" fmla="*/ 5 w 5"/>
                <a:gd name="T7" fmla="*/ 3 h 6"/>
                <a:gd name="T8" fmla="*/ 2 w 5"/>
                <a:gd name="T9" fmla="*/ 0 h 6"/>
              </a:gdLst>
              <a:ahLst/>
              <a:cxnLst>
                <a:cxn ang="0">
                  <a:pos x="T0" y="T1"/>
                </a:cxn>
                <a:cxn ang="0">
                  <a:pos x="T2" y="T3"/>
                </a:cxn>
                <a:cxn ang="0">
                  <a:pos x="T4" y="T5"/>
                </a:cxn>
                <a:cxn ang="0">
                  <a:pos x="T6" y="T7"/>
                </a:cxn>
                <a:cxn ang="0">
                  <a:pos x="T8" y="T9"/>
                </a:cxn>
              </a:cxnLst>
              <a:rect l="0" t="0" r="r" b="b"/>
              <a:pathLst>
                <a:path w="5" h="6">
                  <a:moveTo>
                    <a:pt x="2" y="0"/>
                  </a:moveTo>
                  <a:cubicBezTo>
                    <a:pt x="1" y="0"/>
                    <a:pt x="0" y="1"/>
                    <a:pt x="0" y="2"/>
                  </a:cubicBezTo>
                  <a:cubicBezTo>
                    <a:pt x="0" y="4"/>
                    <a:pt x="1" y="5"/>
                    <a:pt x="2" y="5"/>
                  </a:cubicBezTo>
                  <a:cubicBezTo>
                    <a:pt x="4" y="6"/>
                    <a:pt x="4" y="5"/>
                    <a:pt x="5" y="3"/>
                  </a:cubicBezTo>
                  <a:cubicBezTo>
                    <a:pt x="4" y="2"/>
                    <a:pt x="4"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8" name="Freeform 107">
              <a:extLst>
                <a:ext uri="{FF2B5EF4-FFF2-40B4-BE49-F238E27FC236}">
                  <a16:creationId xmlns:a16="http://schemas.microsoft.com/office/drawing/2014/main" id="{1E15D2B5-703C-4E29-B30E-8516CC230034}"/>
                </a:ext>
              </a:extLst>
            </p:cNvPr>
            <p:cNvSpPr>
              <a:spLocks/>
            </p:cNvSpPr>
            <p:nvPr/>
          </p:nvSpPr>
          <p:spPr bwMode="auto">
            <a:xfrm>
              <a:off x="10452100" y="3325813"/>
              <a:ext cx="26987" cy="26988"/>
            </a:xfrm>
            <a:custGeom>
              <a:avLst/>
              <a:gdLst>
                <a:gd name="T0" fmla="*/ 0 w 5"/>
                <a:gd name="T1" fmla="*/ 2 h 5"/>
                <a:gd name="T2" fmla="*/ 3 w 5"/>
                <a:gd name="T3" fmla="*/ 5 h 5"/>
                <a:gd name="T4" fmla="*/ 5 w 5"/>
                <a:gd name="T5" fmla="*/ 2 h 5"/>
                <a:gd name="T6" fmla="*/ 2 w 5"/>
                <a:gd name="T7" fmla="*/ 0 h 5"/>
                <a:gd name="T8" fmla="*/ 0 w 5"/>
                <a:gd name="T9" fmla="*/ 2 h 5"/>
              </a:gdLst>
              <a:ahLst/>
              <a:cxnLst>
                <a:cxn ang="0">
                  <a:pos x="T0" y="T1"/>
                </a:cxn>
                <a:cxn ang="0">
                  <a:pos x="T2" y="T3"/>
                </a:cxn>
                <a:cxn ang="0">
                  <a:pos x="T4" y="T5"/>
                </a:cxn>
                <a:cxn ang="0">
                  <a:pos x="T6" y="T7"/>
                </a:cxn>
                <a:cxn ang="0">
                  <a:pos x="T8" y="T9"/>
                </a:cxn>
              </a:cxnLst>
              <a:rect l="0" t="0" r="r" b="b"/>
              <a:pathLst>
                <a:path w="5" h="5">
                  <a:moveTo>
                    <a:pt x="0" y="2"/>
                  </a:moveTo>
                  <a:cubicBezTo>
                    <a:pt x="0" y="4"/>
                    <a:pt x="1" y="5"/>
                    <a:pt x="3" y="5"/>
                  </a:cubicBezTo>
                  <a:cubicBezTo>
                    <a:pt x="4" y="5"/>
                    <a:pt x="5" y="4"/>
                    <a:pt x="5" y="2"/>
                  </a:cubicBezTo>
                  <a:cubicBezTo>
                    <a:pt x="5" y="1"/>
                    <a:pt x="4"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9" name="Freeform 108">
              <a:extLst>
                <a:ext uri="{FF2B5EF4-FFF2-40B4-BE49-F238E27FC236}">
                  <a16:creationId xmlns:a16="http://schemas.microsoft.com/office/drawing/2014/main" id="{59E58125-53CB-468C-B39B-29C039F3C544}"/>
                </a:ext>
              </a:extLst>
            </p:cNvPr>
            <p:cNvSpPr>
              <a:spLocks/>
            </p:cNvSpPr>
            <p:nvPr/>
          </p:nvSpPr>
          <p:spPr bwMode="auto">
            <a:xfrm>
              <a:off x="6864350" y="2249488"/>
              <a:ext cx="31750" cy="46038"/>
            </a:xfrm>
            <a:custGeom>
              <a:avLst/>
              <a:gdLst>
                <a:gd name="T0" fmla="*/ 1 w 6"/>
                <a:gd name="T1" fmla="*/ 0 h 9"/>
                <a:gd name="T2" fmla="*/ 6 w 6"/>
                <a:gd name="T3" fmla="*/ 9 h 9"/>
                <a:gd name="T4" fmla="*/ 1 w 6"/>
                <a:gd name="T5" fmla="*/ 0 h 9"/>
              </a:gdLst>
              <a:ahLst/>
              <a:cxnLst>
                <a:cxn ang="0">
                  <a:pos x="T0" y="T1"/>
                </a:cxn>
                <a:cxn ang="0">
                  <a:pos x="T2" y="T3"/>
                </a:cxn>
                <a:cxn ang="0">
                  <a:pos x="T4" y="T5"/>
                </a:cxn>
              </a:cxnLst>
              <a:rect l="0" t="0" r="r" b="b"/>
              <a:pathLst>
                <a:path w="6" h="9">
                  <a:moveTo>
                    <a:pt x="1" y="0"/>
                  </a:moveTo>
                  <a:cubicBezTo>
                    <a:pt x="0" y="5"/>
                    <a:pt x="3" y="7"/>
                    <a:pt x="6" y="9"/>
                  </a:cubicBezTo>
                  <a:cubicBezTo>
                    <a:pt x="5" y="5"/>
                    <a:pt x="3" y="3"/>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0" name="Freeform 109">
              <a:extLst>
                <a:ext uri="{FF2B5EF4-FFF2-40B4-BE49-F238E27FC236}">
                  <a16:creationId xmlns:a16="http://schemas.microsoft.com/office/drawing/2014/main" id="{9CFE4795-3E78-486A-B3EB-58CDFEBCE788}"/>
                </a:ext>
              </a:extLst>
            </p:cNvPr>
            <p:cNvSpPr>
              <a:spLocks/>
            </p:cNvSpPr>
            <p:nvPr/>
          </p:nvSpPr>
          <p:spPr bwMode="auto">
            <a:xfrm>
              <a:off x="4403725" y="3625850"/>
              <a:ext cx="26987" cy="25400"/>
            </a:xfrm>
            <a:custGeom>
              <a:avLst/>
              <a:gdLst>
                <a:gd name="T0" fmla="*/ 2 w 5"/>
                <a:gd name="T1" fmla="*/ 0 h 5"/>
                <a:gd name="T2" fmla="*/ 0 w 5"/>
                <a:gd name="T3" fmla="*/ 2 h 5"/>
                <a:gd name="T4" fmla="*/ 3 w 5"/>
                <a:gd name="T5" fmla="*/ 4 h 5"/>
                <a:gd name="T6" fmla="*/ 5 w 5"/>
                <a:gd name="T7" fmla="*/ 2 h 5"/>
                <a:gd name="T8" fmla="*/ 2 w 5"/>
                <a:gd name="T9" fmla="*/ 0 h 5"/>
              </a:gdLst>
              <a:ahLst/>
              <a:cxnLst>
                <a:cxn ang="0">
                  <a:pos x="T0" y="T1"/>
                </a:cxn>
                <a:cxn ang="0">
                  <a:pos x="T2" y="T3"/>
                </a:cxn>
                <a:cxn ang="0">
                  <a:pos x="T4" y="T5"/>
                </a:cxn>
                <a:cxn ang="0">
                  <a:pos x="T6" y="T7"/>
                </a:cxn>
                <a:cxn ang="0">
                  <a:pos x="T8" y="T9"/>
                </a:cxn>
              </a:cxnLst>
              <a:rect l="0" t="0" r="r" b="b"/>
              <a:pathLst>
                <a:path w="5" h="5">
                  <a:moveTo>
                    <a:pt x="2" y="0"/>
                  </a:moveTo>
                  <a:cubicBezTo>
                    <a:pt x="1" y="0"/>
                    <a:pt x="0" y="1"/>
                    <a:pt x="0" y="2"/>
                  </a:cubicBezTo>
                  <a:cubicBezTo>
                    <a:pt x="0" y="4"/>
                    <a:pt x="2" y="4"/>
                    <a:pt x="3" y="4"/>
                  </a:cubicBezTo>
                  <a:cubicBezTo>
                    <a:pt x="4" y="5"/>
                    <a:pt x="5" y="4"/>
                    <a:pt x="5" y="2"/>
                  </a:cubicBezTo>
                  <a:cubicBezTo>
                    <a:pt x="4" y="1"/>
                    <a:pt x="4"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1" name="Freeform 110">
              <a:extLst>
                <a:ext uri="{FF2B5EF4-FFF2-40B4-BE49-F238E27FC236}">
                  <a16:creationId xmlns:a16="http://schemas.microsoft.com/office/drawing/2014/main" id="{504AC588-14B7-46A3-9104-D8A62EABAA8D}"/>
                </a:ext>
              </a:extLst>
            </p:cNvPr>
            <p:cNvSpPr>
              <a:spLocks/>
            </p:cNvSpPr>
            <p:nvPr/>
          </p:nvSpPr>
          <p:spPr bwMode="auto">
            <a:xfrm>
              <a:off x="10745788" y="6810375"/>
              <a:ext cx="31750" cy="20638"/>
            </a:xfrm>
            <a:custGeom>
              <a:avLst/>
              <a:gdLst>
                <a:gd name="T0" fmla="*/ 3 w 6"/>
                <a:gd name="T1" fmla="*/ 1 h 4"/>
                <a:gd name="T2" fmla="*/ 0 w 6"/>
                <a:gd name="T3" fmla="*/ 3 h 4"/>
                <a:gd name="T4" fmla="*/ 3 w 6"/>
                <a:gd name="T5" fmla="*/ 4 h 4"/>
                <a:gd name="T6" fmla="*/ 6 w 6"/>
                <a:gd name="T7" fmla="*/ 3 h 4"/>
                <a:gd name="T8" fmla="*/ 3 w 6"/>
                <a:gd name="T9" fmla="*/ 1 h 4"/>
              </a:gdLst>
              <a:ahLst/>
              <a:cxnLst>
                <a:cxn ang="0">
                  <a:pos x="T0" y="T1"/>
                </a:cxn>
                <a:cxn ang="0">
                  <a:pos x="T2" y="T3"/>
                </a:cxn>
                <a:cxn ang="0">
                  <a:pos x="T4" y="T5"/>
                </a:cxn>
                <a:cxn ang="0">
                  <a:pos x="T6" y="T7"/>
                </a:cxn>
                <a:cxn ang="0">
                  <a:pos x="T8" y="T9"/>
                </a:cxn>
              </a:cxnLst>
              <a:rect l="0" t="0" r="r" b="b"/>
              <a:pathLst>
                <a:path w="6" h="4">
                  <a:moveTo>
                    <a:pt x="3" y="1"/>
                  </a:moveTo>
                  <a:cubicBezTo>
                    <a:pt x="1" y="0"/>
                    <a:pt x="0" y="2"/>
                    <a:pt x="0" y="3"/>
                  </a:cubicBezTo>
                  <a:cubicBezTo>
                    <a:pt x="0" y="4"/>
                    <a:pt x="1" y="4"/>
                    <a:pt x="3" y="4"/>
                  </a:cubicBezTo>
                  <a:cubicBezTo>
                    <a:pt x="4" y="4"/>
                    <a:pt x="5" y="4"/>
                    <a:pt x="6" y="3"/>
                  </a:cubicBezTo>
                  <a:cubicBezTo>
                    <a:pt x="6" y="1"/>
                    <a:pt x="4"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2" name="Freeform 111">
              <a:extLst>
                <a:ext uri="{FF2B5EF4-FFF2-40B4-BE49-F238E27FC236}">
                  <a16:creationId xmlns:a16="http://schemas.microsoft.com/office/drawing/2014/main" id="{632A9353-40AE-4DA9-8AA6-A6765F4274CF}"/>
                </a:ext>
              </a:extLst>
            </p:cNvPr>
            <p:cNvSpPr>
              <a:spLocks/>
            </p:cNvSpPr>
            <p:nvPr/>
          </p:nvSpPr>
          <p:spPr bwMode="auto">
            <a:xfrm>
              <a:off x="4640263" y="3109913"/>
              <a:ext cx="26987" cy="25400"/>
            </a:xfrm>
            <a:custGeom>
              <a:avLst/>
              <a:gdLst>
                <a:gd name="T0" fmla="*/ 0 w 5"/>
                <a:gd name="T1" fmla="*/ 2 h 5"/>
                <a:gd name="T2" fmla="*/ 3 w 5"/>
                <a:gd name="T3" fmla="*/ 5 h 5"/>
                <a:gd name="T4" fmla="*/ 5 w 5"/>
                <a:gd name="T5" fmla="*/ 3 h 5"/>
                <a:gd name="T6" fmla="*/ 2 w 5"/>
                <a:gd name="T7" fmla="*/ 0 h 5"/>
                <a:gd name="T8" fmla="*/ 0 w 5"/>
                <a:gd name="T9" fmla="*/ 2 h 5"/>
              </a:gdLst>
              <a:ahLst/>
              <a:cxnLst>
                <a:cxn ang="0">
                  <a:pos x="T0" y="T1"/>
                </a:cxn>
                <a:cxn ang="0">
                  <a:pos x="T2" y="T3"/>
                </a:cxn>
                <a:cxn ang="0">
                  <a:pos x="T4" y="T5"/>
                </a:cxn>
                <a:cxn ang="0">
                  <a:pos x="T6" y="T7"/>
                </a:cxn>
                <a:cxn ang="0">
                  <a:pos x="T8" y="T9"/>
                </a:cxn>
              </a:cxnLst>
              <a:rect l="0" t="0" r="r" b="b"/>
              <a:pathLst>
                <a:path w="5" h="5">
                  <a:moveTo>
                    <a:pt x="0" y="2"/>
                  </a:moveTo>
                  <a:cubicBezTo>
                    <a:pt x="0" y="3"/>
                    <a:pt x="1" y="5"/>
                    <a:pt x="3" y="5"/>
                  </a:cubicBezTo>
                  <a:cubicBezTo>
                    <a:pt x="4" y="5"/>
                    <a:pt x="5" y="4"/>
                    <a:pt x="5" y="3"/>
                  </a:cubicBezTo>
                  <a:cubicBezTo>
                    <a:pt x="5" y="1"/>
                    <a:pt x="4"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3" name="Freeform 112">
              <a:extLst>
                <a:ext uri="{FF2B5EF4-FFF2-40B4-BE49-F238E27FC236}">
                  <a16:creationId xmlns:a16="http://schemas.microsoft.com/office/drawing/2014/main" id="{151F2169-BB8E-44C4-B485-58C3A80A5291}"/>
                </a:ext>
              </a:extLst>
            </p:cNvPr>
            <p:cNvSpPr>
              <a:spLocks/>
            </p:cNvSpPr>
            <p:nvPr/>
          </p:nvSpPr>
          <p:spPr bwMode="auto">
            <a:xfrm>
              <a:off x="10679113" y="5908675"/>
              <a:ext cx="31750" cy="20638"/>
            </a:xfrm>
            <a:custGeom>
              <a:avLst/>
              <a:gdLst>
                <a:gd name="T0" fmla="*/ 3 w 6"/>
                <a:gd name="T1" fmla="*/ 4 h 4"/>
                <a:gd name="T2" fmla="*/ 6 w 6"/>
                <a:gd name="T3" fmla="*/ 2 h 4"/>
                <a:gd name="T4" fmla="*/ 3 w 6"/>
                <a:gd name="T5" fmla="*/ 0 h 4"/>
                <a:gd name="T6" fmla="*/ 0 w 6"/>
                <a:gd name="T7" fmla="*/ 2 h 4"/>
                <a:gd name="T8" fmla="*/ 3 w 6"/>
                <a:gd name="T9" fmla="*/ 4 h 4"/>
              </a:gdLst>
              <a:ahLst/>
              <a:cxnLst>
                <a:cxn ang="0">
                  <a:pos x="T0" y="T1"/>
                </a:cxn>
                <a:cxn ang="0">
                  <a:pos x="T2" y="T3"/>
                </a:cxn>
                <a:cxn ang="0">
                  <a:pos x="T4" y="T5"/>
                </a:cxn>
                <a:cxn ang="0">
                  <a:pos x="T6" y="T7"/>
                </a:cxn>
                <a:cxn ang="0">
                  <a:pos x="T8" y="T9"/>
                </a:cxn>
              </a:cxnLst>
              <a:rect l="0" t="0" r="r" b="b"/>
              <a:pathLst>
                <a:path w="6" h="4">
                  <a:moveTo>
                    <a:pt x="3" y="4"/>
                  </a:moveTo>
                  <a:cubicBezTo>
                    <a:pt x="4" y="4"/>
                    <a:pt x="5" y="4"/>
                    <a:pt x="6" y="2"/>
                  </a:cubicBezTo>
                  <a:cubicBezTo>
                    <a:pt x="5" y="1"/>
                    <a:pt x="5" y="0"/>
                    <a:pt x="3" y="0"/>
                  </a:cubicBezTo>
                  <a:cubicBezTo>
                    <a:pt x="2" y="1"/>
                    <a:pt x="0" y="1"/>
                    <a:pt x="0" y="2"/>
                  </a:cubicBezTo>
                  <a:cubicBezTo>
                    <a:pt x="0" y="4"/>
                    <a:pt x="2"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4" name="Freeform 113">
              <a:extLst>
                <a:ext uri="{FF2B5EF4-FFF2-40B4-BE49-F238E27FC236}">
                  <a16:creationId xmlns:a16="http://schemas.microsoft.com/office/drawing/2014/main" id="{084A7306-41CF-4D3B-96B1-A5264C1C8CF4}"/>
                </a:ext>
              </a:extLst>
            </p:cNvPr>
            <p:cNvSpPr>
              <a:spLocks/>
            </p:cNvSpPr>
            <p:nvPr/>
          </p:nvSpPr>
          <p:spPr bwMode="auto">
            <a:xfrm>
              <a:off x="10802938" y="5727700"/>
              <a:ext cx="20637" cy="31750"/>
            </a:xfrm>
            <a:custGeom>
              <a:avLst/>
              <a:gdLst>
                <a:gd name="T0" fmla="*/ 0 w 4"/>
                <a:gd name="T1" fmla="*/ 5 h 6"/>
                <a:gd name="T2" fmla="*/ 1 w 4"/>
                <a:gd name="T3" fmla="*/ 6 h 6"/>
                <a:gd name="T4" fmla="*/ 3 w 4"/>
                <a:gd name="T5" fmla="*/ 3 h 6"/>
                <a:gd name="T6" fmla="*/ 2 w 4"/>
                <a:gd name="T7" fmla="*/ 0 h 6"/>
                <a:gd name="T8" fmla="*/ 0 w 4"/>
                <a:gd name="T9" fmla="*/ 5 h 6"/>
              </a:gdLst>
              <a:ahLst/>
              <a:cxnLst>
                <a:cxn ang="0">
                  <a:pos x="T0" y="T1"/>
                </a:cxn>
                <a:cxn ang="0">
                  <a:pos x="T2" y="T3"/>
                </a:cxn>
                <a:cxn ang="0">
                  <a:pos x="T4" y="T5"/>
                </a:cxn>
                <a:cxn ang="0">
                  <a:pos x="T6" y="T7"/>
                </a:cxn>
                <a:cxn ang="0">
                  <a:pos x="T8" y="T9"/>
                </a:cxn>
              </a:cxnLst>
              <a:rect l="0" t="0" r="r" b="b"/>
              <a:pathLst>
                <a:path w="4" h="6">
                  <a:moveTo>
                    <a:pt x="0" y="5"/>
                  </a:moveTo>
                  <a:cubicBezTo>
                    <a:pt x="0" y="5"/>
                    <a:pt x="0" y="6"/>
                    <a:pt x="1" y="6"/>
                  </a:cubicBezTo>
                  <a:cubicBezTo>
                    <a:pt x="3" y="6"/>
                    <a:pt x="4" y="4"/>
                    <a:pt x="3" y="3"/>
                  </a:cubicBezTo>
                  <a:cubicBezTo>
                    <a:pt x="3" y="2"/>
                    <a:pt x="4" y="1"/>
                    <a:pt x="2" y="0"/>
                  </a:cubicBezTo>
                  <a:cubicBezTo>
                    <a:pt x="0" y="1"/>
                    <a:pt x="1"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114">
              <a:extLst>
                <a:ext uri="{FF2B5EF4-FFF2-40B4-BE49-F238E27FC236}">
                  <a16:creationId xmlns:a16="http://schemas.microsoft.com/office/drawing/2014/main" id="{9FC536AC-F0D2-4674-8AD1-D7074CBB13A6}"/>
                </a:ext>
              </a:extLst>
            </p:cNvPr>
            <p:cNvSpPr>
              <a:spLocks/>
            </p:cNvSpPr>
            <p:nvPr/>
          </p:nvSpPr>
          <p:spPr bwMode="auto">
            <a:xfrm>
              <a:off x="10509250" y="5603875"/>
              <a:ext cx="36512" cy="15875"/>
            </a:xfrm>
            <a:custGeom>
              <a:avLst/>
              <a:gdLst>
                <a:gd name="T0" fmla="*/ 0 w 7"/>
                <a:gd name="T1" fmla="*/ 1 h 3"/>
                <a:gd name="T2" fmla="*/ 1 w 7"/>
                <a:gd name="T3" fmla="*/ 2 h 3"/>
                <a:gd name="T4" fmla="*/ 7 w 7"/>
                <a:gd name="T5" fmla="*/ 1 h 3"/>
                <a:gd name="T6" fmla="*/ 2 w 7"/>
                <a:gd name="T7" fmla="*/ 0 h 3"/>
                <a:gd name="T8" fmla="*/ 0 w 7"/>
                <a:gd name="T9" fmla="*/ 1 h 3"/>
              </a:gdLst>
              <a:ahLst/>
              <a:cxnLst>
                <a:cxn ang="0">
                  <a:pos x="T0" y="T1"/>
                </a:cxn>
                <a:cxn ang="0">
                  <a:pos x="T2" y="T3"/>
                </a:cxn>
                <a:cxn ang="0">
                  <a:pos x="T4" y="T5"/>
                </a:cxn>
                <a:cxn ang="0">
                  <a:pos x="T6" y="T7"/>
                </a:cxn>
                <a:cxn ang="0">
                  <a:pos x="T8" y="T9"/>
                </a:cxn>
              </a:cxnLst>
              <a:rect l="0" t="0" r="r" b="b"/>
              <a:pathLst>
                <a:path w="7" h="3">
                  <a:moveTo>
                    <a:pt x="0" y="1"/>
                  </a:moveTo>
                  <a:cubicBezTo>
                    <a:pt x="0" y="2"/>
                    <a:pt x="0" y="2"/>
                    <a:pt x="1" y="2"/>
                  </a:cubicBezTo>
                  <a:cubicBezTo>
                    <a:pt x="3" y="2"/>
                    <a:pt x="5" y="3"/>
                    <a:pt x="7" y="1"/>
                  </a:cubicBezTo>
                  <a:cubicBezTo>
                    <a:pt x="5" y="1"/>
                    <a:pt x="3" y="0"/>
                    <a:pt x="2"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6" name="Freeform 115">
              <a:extLst>
                <a:ext uri="{FF2B5EF4-FFF2-40B4-BE49-F238E27FC236}">
                  <a16:creationId xmlns:a16="http://schemas.microsoft.com/office/drawing/2014/main" id="{E178AC6E-5AFE-475C-93FE-32064E15B67A}"/>
                </a:ext>
              </a:extLst>
            </p:cNvPr>
            <p:cNvSpPr>
              <a:spLocks/>
            </p:cNvSpPr>
            <p:nvPr/>
          </p:nvSpPr>
          <p:spPr bwMode="auto">
            <a:xfrm>
              <a:off x="4738688" y="2770188"/>
              <a:ext cx="31750" cy="25400"/>
            </a:xfrm>
            <a:custGeom>
              <a:avLst/>
              <a:gdLst>
                <a:gd name="T0" fmla="*/ 0 w 6"/>
                <a:gd name="T1" fmla="*/ 4 h 5"/>
                <a:gd name="T2" fmla="*/ 3 w 6"/>
                <a:gd name="T3" fmla="*/ 4 h 5"/>
                <a:gd name="T4" fmla="*/ 6 w 6"/>
                <a:gd name="T5" fmla="*/ 0 h 5"/>
                <a:gd name="T6" fmla="*/ 1 w 6"/>
                <a:gd name="T7" fmla="*/ 2 h 5"/>
                <a:gd name="T8" fmla="*/ 0 w 6"/>
                <a:gd name="T9" fmla="*/ 4 h 5"/>
              </a:gdLst>
              <a:ahLst/>
              <a:cxnLst>
                <a:cxn ang="0">
                  <a:pos x="T0" y="T1"/>
                </a:cxn>
                <a:cxn ang="0">
                  <a:pos x="T2" y="T3"/>
                </a:cxn>
                <a:cxn ang="0">
                  <a:pos x="T4" y="T5"/>
                </a:cxn>
                <a:cxn ang="0">
                  <a:pos x="T6" y="T7"/>
                </a:cxn>
                <a:cxn ang="0">
                  <a:pos x="T8" y="T9"/>
                </a:cxn>
              </a:cxnLst>
              <a:rect l="0" t="0" r="r" b="b"/>
              <a:pathLst>
                <a:path w="6" h="5">
                  <a:moveTo>
                    <a:pt x="0" y="4"/>
                  </a:moveTo>
                  <a:cubicBezTo>
                    <a:pt x="1" y="5"/>
                    <a:pt x="2" y="5"/>
                    <a:pt x="3" y="4"/>
                  </a:cubicBezTo>
                  <a:cubicBezTo>
                    <a:pt x="4" y="3"/>
                    <a:pt x="5" y="2"/>
                    <a:pt x="6" y="0"/>
                  </a:cubicBezTo>
                  <a:cubicBezTo>
                    <a:pt x="4" y="0"/>
                    <a:pt x="2" y="1"/>
                    <a:pt x="1" y="2"/>
                  </a:cubicBezTo>
                  <a:cubicBezTo>
                    <a:pt x="0" y="3"/>
                    <a:pt x="0" y="3"/>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7" name="Freeform 116">
              <a:extLst>
                <a:ext uri="{FF2B5EF4-FFF2-40B4-BE49-F238E27FC236}">
                  <a16:creationId xmlns:a16="http://schemas.microsoft.com/office/drawing/2014/main" id="{B053BDE0-076B-42F6-9BBB-FE78071014BB}"/>
                </a:ext>
              </a:extLst>
            </p:cNvPr>
            <p:cNvSpPr>
              <a:spLocks/>
            </p:cNvSpPr>
            <p:nvPr/>
          </p:nvSpPr>
          <p:spPr bwMode="auto">
            <a:xfrm>
              <a:off x="11491913" y="7443788"/>
              <a:ext cx="26987" cy="20638"/>
            </a:xfrm>
            <a:custGeom>
              <a:avLst/>
              <a:gdLst>
                <a:gd name="T0" fmla="*/ 3 w 5"/>
                <a:gd name="T1" fmla="*/ 0 h 4"/>
                <a:gd name="T2" fmla="*/ 1 w 5"/>
                <a:gd name="T3" fmla="*/ 3 h 4"/>
                <a:gd name="T4" fmla="*/ 2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cubicBezTo>
                    <a:pt x="2" y="1"/>
                    <a:pt x="1" y="2"/>
                    <a:pt x="1" y="3"/>
                  </a:cubicBezTo>
                  <a:cubicBezTo>
                    <a:pt x="0" y="4"/>
                    <a:pt x="2" y="4"/>
                    <a:pt x="2" y="4"/>
                  </a:cubicBezTo>
                  <a:cubicBezTo>
                    <a:pt x="4" y="4"/>
                    <a:pt x="5" y="4"/>
                    <a:pt x="5" y="2"/>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8" name="Freeform 117">
              <a:extLst>
                <a:ext uri="{FF2B5EF4-FFF2-40B4-BE49-F238E27FC236}">
                  <a16:creationId xmlns:a16="http://schemas.microsoft.com/office/drawing/2014/main" id="{E2050A15-74E1-4552-AD61-5CD7D79B87A8}"/>
                </a:ext>
              </a:extLst>
            </p:cNvPr>
            <p:cNvSpPr>
              <a:spLocks/>
            </p:cNvSpPr>
            <p:nvPr/>
          </p:nvSpPr>
          <p:spPr bwMode="auto">
            <a:xfrm>
              <a:off x="7667625" y="2038350"/>
              <a:ext cx="31750" cy="20638"/>
            </a:xfrm>
            <a:custGeom>
              <a:avLst/>
              <a:gdLst>
                <a:gd name="T0" fmla="*/ 1 w 6"/>
                <a:gd name="T1" fmla="*/ 3 h 4"/>
                <a:gd name="T2" fmla="*/ 3 w 6"/>
                <a:gd name="T3" fmla="*/ 3 h 4"/>
                <a:gd name="T4" fmla="*/ 6 w 6"/>
                <a:gd name="T5" fmla="*/ 0 h 4"/>
                <a:gd name="T6" fmla="*/ 2 w 6"/>
                <a:gd name="T7" fmla="*/ 0 h 4"/>
                <a:gd name="T8" fmla="*/ 1 w 6"/>
                <a:gd name="T9" fmla="*/ 3 h 4"/>
              </a:gdLst>
              <a:ahLst/>
              <a:cxnLst>
                <a:cxn ang="0">
                  <a:pos x="T0" y="T1"/>
                </a:cxn>
                <a:cxn ang="0">
                  <a:pos x="T2" y="T3"/>
                </a:cxn>
                <a:cxn ang="0">
                  <a:pos x="T4" y="T5"/>
                </a:cxn>
                <a:cxn ang="0">
                  <a:pos x="T6" y="T7"/>
                </a:cxn>
                <a:cxn ang="0">
                  <a:pos x="T8" y="T9"/>
                </a:cxn>
              </a:cxnLst>
              <a:rect l="0" t="0" r="r" b="b"/>
              <a:pathLst>
                <a:path w="6" h="4">
                  <a:moveTo>
                    <a:pt x="1" y="3"/>
                  </a:moveTo>
                  <a:cubicBezTo>
                    <a:pt x="1" y="4"/>
                    <a:pt x="2" y="4"/>
                    <a:pt x="3" y="3"/>
                  </a:cubicBezTo>
                  <a:cubicBezTo>
                    <a:pt x="4" y="2"/>
                    <a:pt x="6" y="1"/>
                    <a:pt x="6" y="0"/>
                  </a:cubicBezTo>
                  <a:cubicBezTo>
                    <a:pt x="5" y="0"/>
                    <a:pt x="3" y="0"/>
                    <a:pt x="2" y="0"/>
                  </a:cubicBezTo>
                  <a:cubicBezTo>
                    <a:pt x="1" y="0"/>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9" name="Oval 118">
              <a:extLst>
                <a:ext uri="{FF2B5EF4-FFF2-40B4-BE49-F238E27FC236}">
                  <a16:creationId xmlns:a16="http://schemas.microsoft.com/office/drawing/2014/main" id="{66111D32-8EE6-44C2-995E-6B051B539EC9}"/>
                </a:ext>
              </a:extLst>
            </p:cNvPr>
            <p:cNvSpPr>
              <a:spLocks noChangeArrowheads="1"/>
            </p:cNvSpPr>
            <p:nvPr/>
          </p:nvSpPr>
          <p:spPr bwMode="auto">
            <a:xfrm>
              <a:off x="7699375" y="2038350"/>
              <a:ext cx="1587"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0" name="Freeform 119">
              <a:extLst>
                <a:ext uri="{FF2B5EF4-FFF2-40B4-BE49-F238E27FC236}">
                  <a16:creationId xmlns:a16="http://schemas.microsoft.com/office/drawing/2014/main" id="{C4973F86-4E25-454C-90FA-941B544B295C}"/>
                </a:ext>
              </a:extLst>
            </p:cNvPr>
            <p:cNvSpPr>
              <a:spLocks/>
            </p:cNvSpPr>
            <p:nvPr/>
          </p:nvSpPr>
          <p:spPr bwMode="auto">
            <a:xfrm>
              <a:off x="4800600" y="5202238"/>
              <a:ext cx="20637" cy="25400"/>
            </a:xfrm>
            <a:custGeom>
              <a:avLst/>
              <a:gdLst>
                <a:gd name="T0" fmla="*/ 2 w 4"/>
                <a:gd name="T1" fmla="*/ 4 h 5"/>
                <a:gd name="T2" fmla="*/ 4 w 4"/>
                <a:gd name="T3" fmla="*/ 2 h 5"/>
                <a:gd name="T4" fmla="*/ 2 w 4"/>
                <a:gd name="T5" fmla="*/ 0 h 5"/>
                <a:gd name="T6" fmla="*/ 0 w 4"/>
                <a:gd name="T7" fmla="*/ 3 h 5"/>
                <a:gd name="T8" fmla="*/ 2 w 4"/>
                <a:gd name="T9" fmla="*/ 4 h 5"/>
              </a:gdLst>
              <a:ahLst/>
              <a:cxnLst>
                <a:cxn ang="0">
                  <a:pos x="T0" y="T1"/>
                </a:cxn>
                <a:cxn ang="0">
                  <a:pos x="T2" y="T3"/>
                </a:cxn>
                <a:cxn ang="0">
                  <a:pos x="T4" y="T5"/>
                </a:cxn>
                <a:cxn ang="0">
                  <a:pos x="T6" y="T7"/>
                </a:cxn>
                <a:cxn ang="0">
                  <a:pos x="T8" y="T9"/>
                </a:cxn>
              </a:cxnLst>
              <a:rect l="0" t="0" r="r" b="b"/>
              <a:pathLst>
                <a:path w="4" h="5">
                  <a:moveTo>
                    <a:pt x="2" y="4"/>
                  </a:moveTo>
                  <a:cubicBezTo>
                    <a:pt x="3" y="4"/>
                    <a:pt x="4" y="4"/>
                    <a:pt x="4" y="2"/>
                  </a:cubicBezTo>
                  <a:cubicBezTo>
                    <a:pt x="4" y="1"/>
                    <a:pt x="3" y="0"/>
                    <a:pt x="2" y="0"/>
                  </a:cubicBezTo>
                  <a:cubicBezTo>
                    <a:pt x="1" y="0"/>
                    <a:pt x="0" y="1"/>
                    <a:pt x="0" y="3"/>
                  </a:cubicBezTo>
                  <a:cubicBezTo>
                    <a:pt x="0" y="4"/>
                    <a:pt x="1" y="5"/>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1" name="Freeform 120">
              <a:extLst>
                <a:ext uri="{FF2B5EF4-FFF2-40B4-BE49-F238E27FC236}">
                  <a16:creationId xmlns:a16="http://schemas.microsoft.com/office/drawing/2014/main" id="{C045CBC8-2116-42E7-8F09-049CBB369672}"/>
                </a:ext>
              </a:extLst>
            </p:cNvPr>
            <p:cNvSpPr>
              <a:spLocks/>
            </p:cNvSpPr>
            <p:nvPr/>
          </p:nvSpPr>
          <p:spPr bwMode="auto">
            <a:xfrm>
              <a:off x="11780838" y="6037263"/>
              <a:ext cx="20637" cy="25400"/>
            </a:xfrm>
            <a:custGeom>
              <a:avLst/>
              <a:gdLst>
                <a:gd name="T0" fmla="*/ 1 w 4"/>
                <a:gd name="T1" fmla="*/ 0 h 5"/>
                <a:gd name="T2" fmla="*/ 0 w 4"/>
                <a:gd name="T3" fmla="*/ 3 h 5"/>
                <a:gd name="T4" fmla="*/ 2 w 4"/>
                <a:gd name="T5" fmla="*/ 5 h 5"/>
                <a:gd name="T6" fmla="*/ 4 w 4"/>
                <a:gd name="T7" fmla="*/ 3 h 5"/>
                <a:gd name="T8" fmla="*/ 1 w 4"/>
                <a:gd name="T9" fmla="*/ 0 h 5"/>
              </a:gdLst>
              <a:ahLst/>
              <a:cxnLst>
                <a:cxn ang="0">
                  <a:pos x="T0" y="T1"/>
                </a:cxn>
                <a:cxn ang="0">
                  <a:pos x="T2" y="T3"/>
                </a:cxn>
                <a:cxn ang="0">
                  <a:pos x="T4" y="T5"/>
                </a:cxn>
                <a:cxn ang="0">
                  <a:pos x="T6" y="T7"/>
                </a:cxn>
                <a:cxn ang="0">
                  <a:pos x="T8" y="T9"/>
                </a:cxn>
              </a:cxnLst>
              <a:rect l="0" t="0" r="r" b="b"/>
              <a:pathLst>
                <a:path w="4" h="5">
                  <a:moveTo>
                    <a:pt x="1" y="0"/>
                  </a:moveTo>
                  <a:cubicBezTo>
                    <a:pt x="0" y="1"/>
                    <a:pt x="0" y="2"/>
                    <a:pt x="0" y="3"/>
                  </a:cubicBezTo>
                  <a:cubicBezTo>
                    <a:pt x="1" y="4"/>
                    <a:pt x="1" y="5"/>
                    <a:pt x="2" y="5"/>
                  </a:cubicBezTo>
                  <a:cubicBezTo>
                    <a:pt x="3" y="5"/>
                    <a:pt x="4" y="4"/>
                    <a:pt x="4" y="3"/>
                  </a:cubicBezTo>
                  <a:cubicBezTo>
                    <a:pt x="3" y="2"/>
                    <a:pt x="3"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2" name="Freeform 121">
              <a:extLst>
                <a:ext uri="{FF2B5EF4-FFF2-40B4-BE49-F238E27FC236}">
                  <a16:creationId xmlns:a16="http://schemas.microsoft.com/office/drawing/2014/main" id="{E993F8EC-768F-4A09-943C-29FB22D1D530}"/>
                </a:ext>
              </a:extLst>
            </p:cNvPr>
            <p:cNvSpPr>
              <a:spLocks/>
            </p:cNvSpPr>
            <p:nvPr/>
          </p:nvSpPr>
          <p:spPr bwMode="auto">
            <a:xfrm>
              <a:off x="8815388" y="1939925"/>
              <a:ext cx="31750" cy="20638"/>
            </a:xfrm>
            <a:custGeom>
              <a:avLst/>
              <a:gdLst>
                <a:gd name="T0" fmla="*/ 4 w 6"/>
                <a:gd name="T1" fmla="*/ 4 h 4"/>
                <a:gd name="T2" fmla="*/ 6 w 6"/>
                <a:gd name="T3" fmla="*/ 2 h 4"/>
                <a:gd name="T4" fmla="*/ 3 w 6"/>
                <a:gd name="T5" fmla="*/ 1 h 4"/>
                <a:gd name="T6" fmla="*/ 0 w 6"/>
                <a:gd name="T7" fmla="*/ 2 h 4"/>
                <a:gd name="T8" fmla="*/ 4 w 6"/>
                <a:gd name="T9" fmla="*/ 4 h 4"/>
              </a:gdLst>
              <a:ahLst/>
              <a:cxnLst>
                <a:cxn ang="0">
                  <a:pos x="T0" y="T1"/>
                </a:cxn>
                <a:cxn ang="0">
                  <a:pos x="T2" y="T3"/>
                </a:cxn>
                <a:cxn ang="0">
                  <a:pos x="T4" y="T5"/>
                </a:cxn>
                <a:cxn ang="0">
                  <a:pos x="T6" y="T7"/>
                </a:cxn>
                <a:cxn ang="0">
                  <a:pos x="T8" y="T9"/>
                </a:cxn>
              </a:cxnLst>
              <a:rect l="0" t="0" r="r" b="b"/>
              <a:pathLst>
                <a:path w="6" h="4">
                  <a:moveTo>
                    <a:pt x="4" y="4"/>
                  </a:moveTo>
                  <a:cubicBezTo>
                    <a:pt x="5" y="4"/>
                    <a:pt x="6" y="3"/>
                    <a:pt x="6" y="2"/>
                  </a:cubicBezTo>
                  <a:cubicBezTo>
                    <a:pt x="5" y="0"/>
                    <a:pt x="4" y="1"/>
                    <a:pt x="3" y="1"/>
                  </a:cubicBezTo>
                  <a:cubicBezTo>
                    <a:pt x="2" y="1"/>
                    <a:pt x="0" y="1"/>
                    <a:pt x="0" y="2"/>
                  </a:cubicBezTo>
                  <a:cubicBezTo>
                    <a:pt x="1" y="4"/>
                    <a:pt x="2" y="4"/>
                    <a:pt x="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3" name="Freeform 122">
              <a:extLst>
                <a:ext uri="{FF2B5EF4-FFF2-40B4-BE49-F238E27FC236}">
                  <a16:creationId xmlns:a16="http://schemas.microsoft.com/office/drawing/2014/main" id="{AA1CA7CF-EC75-4FD9-9C57-660D85C155C6}"/>
                </a:ext>
              </a:extLst>
            </p:cNvPr>
            <p:cNvSpPr>
              <a:spLocks/>
            </p:cNvSpPr>
            <p:nvPr/>
          </p:nvSpPr>
          <p:spPr bwMode="auto">
            <a:xfrm>
              <a:off x="11620500" y="5819775"/>
              <a:ext cx="26987" cy="31750"/>
            </a:xfrm>
            <a:custGeom>
              <a:avLst/>
              <a:gdLst>
                <a:gd name="T0" fmla="*/ 5 w 5"/>
                <a:gd name="T1" fmla="*/ 6 h 6"/>
                <a:gd name="T2" fmla="*/ 0 w 5"/>
                <a:gd name="T3" fmla="*/ 0 h 6"/>
                <a:gd name="T4" fmla="*/ 5 w 5"/>
                <a:gd name="T5" fmla="*/ 6 h 6"/>
              </a:gdLst>
              <a:ahLst/>
              <a:cxnLst>
                <a:cxn ang="0">
                  <a:pos x="T0" y="T1"/>
                </a:cxn>
                <a:cxn ang="0">
                  <a:pos x="T2" y="T3"/>
                </a:cxn>
                <a:cxn ang="0">
                  <a:pos x="T4" y="T5"/>
                </a:cxn>
              </a:cxnLst>
              <a:rect l="0" t="0" r="r" b="b"/>
              <a:pathLst>
                <a:path w="5" h="6">
                  <a:moveTo>
                    <a:pt x="5" y="6"/>
                  </a:moveTo>
                  <a:cubicBezTo>
                    <a:pt x="4" y="4"/>
                    <a:pt x="3" y="1"/>
                    <a:pt x="0" y="0"/>
                  </a:cubicBezTo>
                  <a:cubicBezTo>
                    <a:pt x="1" y="3"/>
                    <a:pt x="1" y="6"/>
                    <a:pt x="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4" name="Freeform 123">
              <a:extLst>
                <a:ext uri="{FF2B5EF4-FFF2-40B4-BE49-F238E27FC236}">
                  <a16:creationId xmlns:a16="http://schemas.microsoft.com/office/drawing/2014/main" id="{2FFEC813-E44F-4483-871F-6F2219D367FB}"/>
                </a:ext>
              </a:extLst>
            </p:cNvPr>
            <p:cNvSpPr>
              <a:spLocks/>
            </p:cNvSpPr>
            <p:nvPr/>
          </p:nvSpPr>
          <p:spPr bwMode="auto">
            <a:xfrm>
              <a:off x="4830763" y="2857500"/>
              <a:ext cx="26987" cy="20638"/>
            </a:xfrm>
            <a:custGeom>
              <a:avLst/>
              <a:gdLst>
                <a:gd name="T0" fmla="*/ 5 w 5"/>
                <a:gd name="T1" fmla="*/ 2 h 4"/>
                <a:gd name="T2" fmla="*/ 2 w 5"/>
                <a:gd name="T3" fmla="*/ 0 h 4"/>
                <a:gd name="T4" fmla="*/ 0 w 5"/>
                <a:gd name="T5" fmla="*/ 2 h 4"/>
                <a:gd name="T6" fmla="*/ 3 w 5"/>
                <a:gd name="T7" fmla="*/ 4 h 4"/>
                <a:gd name="T8" fmla="*/ 5 w 5"/>
                <a:gd name="T9" fmla="*/ 2 h 4"/>
              </a:gdLst>
              <a:ahLst/>
              <a:cxnLst>
                <a:cxn ang="0">
                  <a:pos x="T0" y="T1"/>
                </a:cxn>
                <a:cxn ang="0">
                  <a:pos x="T2" y="T3"/>
                </a:cxn>
                <a:cxn ang="0">
                  <a:pos x="T4" y="T5"/>
                </a:cxn>
                <a:cxn ang="0">
                  <a:pos x="T6" y="T7"/>
                </a:cxn>
                <a:cxn ang="0">
                  <a:pos x="T8" y="T9"/>
                </a:cxn>
              </a:cxnLst>
              <a:rect l="0" t="0" r="r" b="b"/>
              <a:pathLst>
                <a:path w="5" h="4">
                  <a:moveTo>
                    <a:pt x="5" y="2"/>
                  </a:moveTo>
                  <a:cubicBezTo>
                    <a:pt x="4" y="1"/>
                    <a:pt x="3" y="1"/>
                    <a:pt x="2" y="0"/>
                  </a:cubicBezTo>
                  <a:cubicBezTo>
                    <a:pt x="1" y="1"/>
                    <a:pt x="0" y="1"/>
                    <a:pt x="0" y="2"/>
                  </a:cubicBezTo>
                  <a:cubicBezTo>
                    <a:pt x="1" y="3"/>
                    <a:pt x="2" y="4"/>
                    <a:pt x="3" y="4"/>
                  </a:cubicBezTo>
                  <a:cubicBezTo>
                    <a:pt x="4" y="4"/>
                    <a:pt x="5" y="4"/>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5" name="Freeform 124">
              <a:extLst>
                <a:ext uri="{FF2B5EF4-FFF2-40B4-BE49-F238E27FC236}">
                  <a16:creationId xmlns:a16="http://schemas.microsoft.com/office/drawing/2014/main" id="{7410C8BE-421D-46FE-A8B2-E5C27BA57205}"/>
                </a:ext>
              </a:extLst>
            </p:cNvPr>
            <p:cNvSpPr>
              <a:spLocks/>
            </p:cNvSpPr>
            <p:nvPr/>
          </p:nvSpPr>
          <p:spPr bwMode="auto">
            <a:xfrm>
              <a:off x="7621588" y="2068513"/>
              <a:ext cx="25400" cy="20638"/>
            </a:xfrm>
            <a:custGeom>
              <a:avLst/>
              <a:gdLst>
                <a:gd name="T0" fmla="*/ 2 w 5"/>
                <a:gd name="T1" fmla="*/ 3 h 4"/>
                <a:gd name="T2" fmla="*/ 5 w 5"/>
                <a:gd name="T3" fmla="*/ 2 h 4"/>
                <a:gd name="T4" fmla="*/ 2 w 5"/>
                <a:gd name="T5" fmla="*/ 0 h 4"/>
                <a:gd name="T6" fmla="*/ 1 w 5"/>
                <a:gd name="T7" fmla="*/ 0 h 4"/>
                <a:gd name="T8" fmla="*/ 1 w 5"/>
                <a:gd name="T9" fmla="*/ 0 h 4"/>
                <a:gd name="T10" fmla="*/ 2 w 5"/>
                <a:gd name="T11" fmla="*/ 3 h 4"/>
              </a:gdLst>
              <a:ahLst/>
              <a:cxnLst>
                <a:cxn ang="0">
                  <a:pos x="T0" y="T1"/>
                </a:cxn>
                <a:cxn ang="0">
                  <a:pos x="T2" y="T3"/>
                </a:cxn>
                <a:cxn ang="0">
                  <a:pos x="T4" y="T5"/>
                </a:cxn>
                <a:cxn ang="0">
                  <a:pos x="T6" y="T7"/>
                </a:cxn>
                <a:cxn ang="0">
                  <a:pos x="T8" y="T9"/>
                </a:cxn>
                <a:cxn ang="0">
                  <a:pos x="T10" y="T11"/>
                </a:cxn>
              </a:cxnLst>
              <a:rect l="0" t="0" r="r" b="b"/>
              <a:pathLst>
                <a:path w="5" h="4">
                  <a:moveTo>
                    <a:pt x="2" y="3"/>
                  </a:moveTo>
                  <a:cubicBezTo>
                    <a:pt x="3" y="3"/>
                    <a:pt x="4" y="4"/>
                    <a:pt x="5" y="2"/>
                  </a:cubicBezTo>
                  <a:cubicBezTo>
                    <a:pt x="5" y="1"/>
                    <a:pt x="4" y="0"/>
                    <a:pt x="2" y="0"/>
                  </a:cubicBezTo>
                  <a:cubicBezTo>
                    <a:pt x="2" y="0"/>
                    <a:pt x="1" y="0"/>
                    <a:pt x="1" y="0"/>
                  </a:cubicBezTo>
                  <a:cubicBezTo>
                    <a:pt x="1" y="0"/>
                    <a:pt x="1" y="0"/>
                    <a:pt x="1" y="0"/>
                  </a:cubicBezTo>
                  <a:cubicBezTo>
                    <a:pt x="0" y="2"/>
                    <a:pt x="0"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6" name="Freeform 125">
              <a:extLst>
                <a:ext uri="{FF2B5EF4-FFF2-40B4-BE49-F238E27FC236}">
                  <a16:creationId xmlns:a16="http://schemas.microsoft.com/office/drawing/2014/main" id="{60771D9D-2140-4A38-BDEB-56D036314531}"/>
                </a:ext>
              </a:extLst>
            </p:cNvPr>
            <p:cNvSpPr>
              <a:spLocks/>
            </p:cNvSpPr>
            <p:nvPr/>
          </p:nvSpPr>
          <p:spPr bwMode="auto">
            <a:xfrm>
              <a:off x="9990138" y="5629275"/>
              <a:ext cx="20637" cy="20638"/>
            </a:xfrm>
            <a:custGeom>
              <a:avLst/>
              <a:gdLst>
                <a:gd name="T0" fmla="*/ 0 w 4"/>
                <a:gd name="T1" fmla="*/ 2 h 4"/>
                <a:gd name="T2" fmla="*/ 1 w 4"/>
                <a:gd name="T3" fmla="*/ 4 h 4"/>
                <a:gd name="T4" fmla="*/ 4 w 4"/>
                <a:gd name="T5" fmla="*/ 2 h 4"/>
                <a:gd name="T6" fmla="*/ 2 w 4"/>
                <a:gd name="T7" fmla="*/ 0 h 4"/>
                <a:gd name="T8" fmla="*/ 0 w 4"/>
                <a:gd name="T9" fmla="*/ 2 h 4"/>
              </a:gdLst>
              <a:ahLst/>
              <a:cxnLst>
                <a:cxn ang="0">
                  <a:pos x="T0" y="T1"/>
                </a:cxn>
                <a:cxn ang="0">
                  <a:pos x="T2" y="T3"/>
                </a:cxn>
                <a:cxn ang="0">
                  <a:pos x="T4" y="T5"/>
                </a:cxn>
                <a:cxn ang="0">
                  <a:pos x="T6" y="T7"/>
                </a:cxn>
                <a:cxn ang="0">
                  <a:pos x="T8" y="T9"/>
                </a:cxn>
              </a:cxnLst>
              <a:rect l="0" t="0" r="r" b="b"/>
              <a:pathLst>
                <a:path w="4" h="4">
                  <a:moveTo>
                    <a:pt x="0" y="2"/>
                  </a:moveTo>
                  <a:cubicBezTo>
                    <a:pt x="0" y="3"/>
                    <a:pt x="0" y="4"/>
                    <a:pt x="1" y="4"/>
                  </a:cubicBezTo>
                  <a:cubicBezTo>
                    <a:pt x="3" y="4"/>
                    <a:pt x="3" y="4"/>
                    <a:pt x="4" y="2"/>
                  </a:cubicBezTo>
                  <a:cubicBezTo>
                    <a:pt x="4" y="1"/>
                    <a:pt x="3" y="1"/>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7" name="Freeform 126">
              <a:extLst>
                <a:ext uri="{FF2B5EF4-FFF2-40B4-BE49-F238E27FC236}">
                  <a16:creationId xmlns:a16="http://schemas.microsoft.com/office/drawing/2014/main" id="{AEC74262-5E34-44FC-8D3E-9BD3ECF5CE2B}"/>
                </a:ext>
              </a:extLst>
            </p:cNvPr>
            <p:cNvSpPr>
              <a:spLocks/>
            </p:cNvSpPr>
            <p:nvPr/>
          </p:nvSpPr>
          <p:spPr bwMode="auto">
            <a:xfrm>
              <a:off x="10895013" y="3841750"/>
              <a:ext cx="20637" cy="30163"/>
            </a:xfrm>
            <a:custGeom>
              <a:avLst/>
              <a:gdLst>
                <a:gd name="T0" fmla="*/ 4 w 4"/>
                <a:gd name="T1" fmla="*/ 2 h 6"/>
                <a:gd name="T2" fmla="*/ 3 w 4"/>
                <a:gd name="T3" fmla="*/ 0 h 6"/>
                <a:gd name="T4" fmla="*/ 2 w 4"/>
                <a:gd name="T5" fmla="*/ 1 h 6"/>
                <a:gd name="T6" fmla="*/ 1 w 4"/>
                <a:gd name="T7" fmla="*/ 6 h 6"/>
                <a:gd name="T8" fmla="*/ 4 w 4"/>
                <a:gd name="T9" fmla="*/ 2 h 6"/>
              </a:gdLst>
              <a:ahLst/>
              <a:cxnLst>
                <a:cxn ang="0">
                  <a:pos x="T0" y="T1"/>
                </a:cxn>
                <a:cxn ang="0">
                  <a:pos x="T2" y="T3"/>
                </a:cxn>
                <a:cxn ang="0">
                  <a:pos x="T4" y="T5"/>
                </a:cxn>
                <a:cxn ang="0">
                  <a:pos x="T6" y="T7"/>
                </a:cxn>
                <a:cxn ang="0">
                  <a:pos x="T8" y="T9"/>
                </a:cxn>
              </a:cxnLst>
              <a:rect l="0" t="0" r="r" b="b"/>
              <a:pathLst>
                <a:path w="4" h="6">
                  <a:moveTo>
                    <a:pt x="4" y="2"/>
                  </a:moveTo>
                  <a:cubicBezTo>
                    <a:pt x="4" y="1"/>
                    <a:pt x="4" y="0"/>
                    <a:pt x="3" y="0"/>
                  </a:cubicBezTo>
                  <a:cubicBezTo>
                    <a:pt x="3" y="0"/>
                    <a:pt x="2" y="0"/>
                    <a:pt x="2" y="1"/>
                  </a:cubicBezTo>
                  <a:cubicBezTo>
                    <a:pt x="1" y="2"/>
                    <a:pt x="0" y="4"/>
                    <a:pt x="1" y="6"/>
                  </a:cubicBezTo>
                  <a:cubicBezTo>
                    <a:pt x="2" y="5"/>
                    <a:pt x="3" y="4"/>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8" name="Freeform 127">
              <a:extLst>
                <a:ext uri="{FF2B5EF4-FFF2-40B4-BE49-F238E27FC236}">
                  <a16:creationId xmlns:a16="http://schemas.microsoft.com/office/drawing/2014/main" id="{C5C3D97A-7932-4DD1-B36B-7FED974B4194}"/>
                </a:ext>
              </a:extLst>
            </p:cNvPr>
            <p:cNvSpPr>
              <a:spLocks/>
            </p:cNvSpPr>
            <p:nvPr/>
          </p:nvSpPr>
          <p:spPr bwMode="auto">
            <a:xfrm>
              <a:off x="7667625" y="2006600"/>
              <a:ext cx="31750" cy="26988"/>
            </a:xfrm>
            <a:custGeom>
              <a:avLst/>
              <a:gdLst>
                <a:gd name="T0" fmla="*/ 6 w 6"/>
                <a:gd name="T1" fmla="*/ 3 h 5"/>
                <a:gd name="T2" fmla="*/ 6 w 6"/>
                <a:gd name="T3" fmla="*/ 2 h 5"/>
                <a:gd name="T4" fmla="*/ 2 w 6"/>
                <a:gd name="T5" fmla="*/ 1 h 5"/>
                <a:gd name="T6" fmla="*/ 0 w 6"/>
                <a:gd name="T7" fmla="*/ 2 h 5"/>
                <a:gd name="T8" fmla="*/ 2 w 6"/>
                <a:gd name="T9" fmla="*/ 3 h 5"/>
                <a:gd name="T10" fmla="*/ 6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6" y="3"/>
                  </a:moveTo>
                  <a:cubicBezTo>
                    <a:pt x="6" y="3"/>
                    <a:pt x="6" y="2"/>
                    <a:pt x="6" y="2"/>
                  </a:cubicBezTo>
                  <a:cubicBezTo>
                    <a:pt x="5" y="1"/>
                    <a:pt x="3" y="0"/>
                    <a:pt x="2" y="1"/>
                  </a:cubicBezTo>
                  <a:cubicBezTo>
                    <a:pt x="1" y="1"/>
                    <a:pt x="1" y="2"/>
                    <a:pt x="0" y="2"/>
                  </a:cubicBezTo>
                  <a:cubicBezTo>
                    <a:pt x="1" y="3"/>
                    <a:pt x="2" y="3"/>
                    <a:pt x="2" y="3"/>
                  </a:cubicBezTo>
                  <a:cubicBezTo>
                    <a:pt x="3" y="3"/>
                    <a:pt x="5" y="5"/>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9" name="Freeform 128">
              <a:extLst>
                <a:ext uri="{FF2B5EF4-FFF2-40B4-BE49-F238E27FC236}">
                  <a16:creationId xmlns:a16="http://schemas.microsoft.com/office/drawing/2014/main" id="{839C514B-608D-4E90-8CCB-0202919B3B49}"/>
                </a:ext>
              </a:extLst>
            </p:cNvPr>
            <p:cNvSpPr>
              <a:spLocks/>
            </p:cNvSpPr>
            <p:nvPr/>
          </p:nvSpPr>
          <p:spPr bwMode="auto">
            <a:xfrm>
              <a:off x="11374438" y="5661025"/>
              <a:ext cx="20637" cy="30163"/>
            </a:xfrm>
            <a:custGeom>
              <a:avLst/>
              <a:gdLst>
                <a:gd name="T0" fmla="*/ 1 w 4"/>
                <a:gd name="T1" fmla="*/ 0 h 6"/>
                <a:gd name="T2" fmla="*/ 3 w 4"/>
                <a:gd name="T3" fmla="*/ 6 h 6"/>
                <a:gd name="T4" fmla="*/ 4 w 4"/>
                <a:gd name="T5" fmla="*/ 5 h 6"/>
                <a:gd name="T6" fmla="*/ 1 w 4"/>
                <a:gd name="T7" fmla="*/ 0 h 6"/>
              </a:gdLst>
              <a:ahLst/>
              <a:cxnLst>
                <a:cxn ang="0">
                  <a:pos x="T0" y="T1"/>
                </a:cxn>
                <a:cxn ang="0">
                  <a:pos x="T2" y="T3"/>
                </a:cxn>
                <a:cxn ang="0">
                  <a:pos x="T4" y="T5"/>
                </a:cxn>
                <a:cxn ang="0">
                  <a:pos x="T6" y="T7"/>
                </a:cxn>
              </a:cxnLst>
              <a:rect l="0" t="0" r="r" b="b"/>
              <a:pathLst>
                <a:path w="4" h="6">
                  <a:moveTo>
                    <a:pt x="1" y="0"/>
                  </a:moveTo>
                  <a:cubicBezTo>
                    <a:pt x="0" y="3"/>
                    <a:pt x="1" y="5"/>
                    <a:pt x="3" y="6"/>
                  </a:cubicBezTo>
                  <a:cubicBezTo>
                    <a:pt x="3" y="6"/>
                    <a:pt x="4" y="6"/>
                    <a:pt x="4" y="5"/>
                  </a:cubicBezTo>
                  <a:cubicBezTo>
                    <a:pt x="4" y="3"/>
                    <a:pt x="3" y="2"/>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0" name="Freeform 129">
              <a:extLst>
                <a:ext uri="{FF2B5EF4-FFF2-40B4-BE49-F238E27FC236}">
                  <a16:creationId xmlns:a16="http://schemas.microsoft.com/office/drawing/2014/main" id="{3301CCC7-712D-42BC-A679-11419A5F0368}"/>
                </a:ext>
              </a:extLst>
            </p:cNvPr>
            <p:cNvSpPr>
              <a:spLocks/>
            </p:cNvSpPr>
            <p:nvPr/>
          </p:nvSpPr>
          <p:spPr bwMode="auto">
            <a:xfrm>
              <a:off x="11595100" y="5846763"/>
              <a:ext cx="25400" cy="20638"/>
            </a:xfrm>
            <a:custGeom>
              <a:avLst/>
              <a:gdLst>
                <a:gd name="T0" fmla="*/ 3 w 5"/>
                <a:gd name="T1" fmla="*/ 4 h 4"/>
                <a:gd name="T2" fmla="*/ 5 w 5"/>
                <a:gd name="T3" fmla="*/ 2 h 4"/>
                <a:gd name="T4" fmla="*/ 1 w 5"/>
                <a:gd name="T5" fmla="*/ 0 h 4"/>
                <a:gd name="T6" fmla="*/ 0 w 5"/>
                <a:gd name="T7" fmla="*/ 1 h 4"/>
                <a:gd name="T8" fmla="*/ 3 w 5"/>
                <a:gd name="T9" fmla="*/ 4 h 4"/>
              </a:gdLst>
              <a:ahLst/>
              <a:cxnLst>
                <a:cxn ang="0">
                  <a:pos x="T0" y="T1"/>
                </a:cxn>
                <a:cxn ang="0">
                  <a:pos x="T2" y="T3"/>
                </a:cxn>
                <a:cxn ang="0">
                  <a:pos x="T4" y="T5"/>
                </a:cxn>
                <a:cxn ang="0">
                  <a:pos x="T6" y="T7"/>
                </a:cxn>
                <a:cxn ang="0">
                  <a:pos x="T8" y="T9"/>
                </a:cxn>
              </a:cxnLst>
              <a:rect l="0" t="0" r="r" b="b"/>
              <a:pathLst>
                <a:path w="5" h="4">
                  <a:moveTo>
                    <a:pt x="3" y="4"/>
                  </a:moveTo>
                  <a:cubicBezTo>
                    <a:pt x="4" y="4"/>
                    <a:pt x="5" y="3"/>
                    <a:pt x="5" y="2"/>
                  </a:cubicBezTo>
                  <a:cubicBezTo>
                    <a:pt x="4" y="1"/>
                    <a:pt x="3" y="0"/>
                    <a:pt x="1" y="0"/>
                  </a:cubicBezTo>
                  <a:cubicBezTo>
                    <a:pt x="0" y="0"/>
                    <a:pt x="0" y="1"/>
                    <a:pt x="0" y="1"/>
                  </a:cubicBezTo>
                  <a:cubicBezTo>
                    <a:pt x="0" y="3"/>
                    <a:pt x="2" y="3"/>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1" name="Freeform 130">
              <a:extLst>
                <a:ext uri="{FF2B5EF4-FFF2-40B4-BE49-F238E27FC236}">
                  <a16:creationId xmlns:a16="http://schemas.microsoft.com/office/drawing/2014/main" id="{7289163F-3E4A-44C5-A2AE-3E6DEF6A952B}"/>
                </a:ext>
              </a:extLst>
            </p:cNvPr>
            <p:cNvSpPr>
              <a:spLocks/>
            </p:cNvSpPr>
            <p:nvPr/>
          </p:nvSpPr>
          <p:spPr bwMode="auto">
            <a:xfrm>
              <a:off x="6478588" y="3495675"/>
              <a:ext cx="20637" cy="26988"/>
            </a:xfrm>
            <a:custGeom>
              <a:avLst/>
              <a:gdLst>
                <a:gd name="T0" fmla="*/ 1 w 4"/>
                <a:gd name="T1" fmla="*/ 5 h 5"/>
                <a:gd name="T2" fmla="*/ 4 w 4"/>
                <a:gd name="T3" fmla="*/ 1 h 5"/>
                <a:gd name="T4" fmla="*/ 3 w 4"/>
                <a:gd name="T5" fmla="*/ 0 h 5"/>
                <a:gd name="T6" fmla="*/ 0 w 4"/>
                <a:gd name="T7" fmla="*/ 3 h 5"/>
                <a:gd name="T8" fmla="*/ 1 w 4"/>
                <a:gd name="T9" fmla="*/ 5 h 5"/>
              </a:gdLst>
              <a:ahLst/>
              <a:cxnLst>
                <a:cxn ang="0">
                  <a:pos x="T0" y="T1"/>
                </a:cxn>
                <a:cxn ang="0">
                  <a:pos x="T2" y="T3"/>
                </a:cxn>
                <a:cxn ang="0">
                  <a:pos x="T4" y="T5"/>
                </a:cxn>
                <a:cxn ang="0">
                  <a:pos x="T6" y="T7"/>
                </a:cxn>
                <a:cxn ang="0">
                  <a:pos x="T8" y="T9"/>
                </a:cxn>
              </a:cxnLst>
              <a:rect l="0" t="0" r="r" b="b"/>
              <a:pathLst>
                <a:path w="4" h="5">
                  <a:moveTo>
                    <a:pt x="1" y="5"/>
                  </a:moveTo>
                  <a:cubicBezTo>
                    <a:pt x="3" y="4"/>
                    <a:pt x="3" y="3"/>
                    <a:pt x="4" y="1"/>
                  </a:cubicBezTo>
                  <a:cubicBezTo>
                    <a:pt x="4" y="1"/>
                    <a:pt x="4" y="0"/>
                    <a:pt x="3" y="0"/>
                  </a:cubicBezTo>
                  <a:cubicBezTo>
                    <a:pt x="1" y="0"/>
                    <a:pt x="0" y="1"/>
                    <a:pt x="0" y="3"/>
                  </a:cubicBezTo>
                  <a:cubicBezTo>
                    <a:pt x="0" y="4"/>
                    <a:pt x="0"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2" name="Freeform 131">
              <a:extLst>
                <a:ext uri="{FF2B5EF4-FFF2-40B4-BE49-F238E27FC236}">
                  <a16:creationId xmlns:a16="http://schemas.microsoft.com/office/drawing/2014/main" id="{04A0F891-F919-4162-914E-D3A06EB7E760}"/>
                </a:ext>
              </a:extLst>
            </p:cNvPr>
            <p:cNvSpPr>
              <a:spLocks/>
            </p:cNvSpPr>
            <p:nvPr/>
          </p:nvSpPr>
          <p:spPr bwMode="auto">
            <a:xfrm>
              <a:off x="8310563" y="5140325"/>
              <a:ext cx="26987" cy="15875"/>
            </a:xfrm>
            <a:custGeom>
              <a:avLst/>
              <a:gdLst>
                <a:gd name="T0" fmla="*/ 3 w 5"/>
                <a:gd name="T1" fmla="*/ 0 h 3"/>
                <a:gd name="T2" fmla="*/ 0 w 5"/>
                <a:gd name="T3" fmla="*/ 2 h 3"/>
                <a:gd name="T4" fmla="*/ 2 w 5"/>
                <a:gd name="T5" fmla="*/ 3 h 3"/>
                <a:gd name="T6" fmla="*/ 5 w 5"/>
                <a:gd name="T7" fmla="*/ 2 h 3"/>
                <a:gd name="T8" fmla="*/ 3 w 5"/>
                <a:gd name="T9" fmla="*/ 0 h 3"/>
              </a:gdLst>
              <a:ahLst/>
              <a:cxnLst>
                <a:cxn ang="0">
                  <a:pos x="T0" y="T1"/>
                </a:cxn>
                <a:cxn ang="0">
                  <a:pos x="T2" y="T3"/>
                </a:cxn>
                <a:cxn ang="0">
                  <a:pos x="T4" y="T5"/>
                </a:cxn>
                <a:cxn ang="0">
                  <a:pos x="T6" y="T7"/>
                </a:cxn>
                <a:cxn ang="0">
                  <a:pos x="T8" y="T9"/>
                </a:cxn>
              </a:cxnLst>
              <a:rect l="0" t="0" r="r" b="b"/>
              <a:pathLst>
                <a:path w="5" h="3">
                  <a:moveTo>
                    <a:pt x="3" y="0"/>
                  </a:moveTo>
                  <a:cubicBezTo>
                    <a:pt x="1" y="1"/>
                    <a:pt x="0" y="1"/>
                    <a:pt x="0" y="2"/>
                  </a:cubicBezTo>
                  <a:cubicBezTo>
                    <a:pt x="0" y="3"/>
                    <a:pt x="1" y="3"/>
                    <a:pt x="2" y="3"/>
                  </a:cubicBezTo>
                  <a:cubicBezTo>
                    <a:pt x="3" y="3"/>
                    <a:pt x="4" y="3"/>
                    <a:pt x="5" y="2"/>
                  </a:cubicBezTo>
                  <a:cubicBezTo>
                    <a:pt x="5" y="1"/>
                    <a:pt x="4" y="1"/>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3" name="Freeform 132">
              <a:extLst>
                <a:ext uri="{FF2B5EF4-FFF2-40B4-BE49-F238E27FC236}">
                  <a16:creationId xmlns:a16="http://schemas.microsoft.com/office/drawing/2014/main" id="{BD133FCA-E2DD-4843-B285-DC7915D3D98F}"/>
                </a:ext>
              </a:extLst>
            </p:cNvPr>
            <p:cNvSpPr>
              <a:spLocks/>
            </p:cNvSpPr>
            <p:nvPr/>
          </p:nvSpPr>
          <p:spPr bwMode="auto">
            <a:xfrm>
              <a:off x="10993438" y="3743325"/>
              <a:ext cx="15875" cy="20638"/>
            </a:xfrm>
            <a:custGeom>
              <a:avLst/>
              <a:gdLst>
                <a:gd name="T0" fmla="*/ 3 w 3"/>
                <a:gd name="T1" fmla="*/ 1 h 4"/>
                <a:gd name="T2" fmla="*/ 2 w 3"/>
                <a:gd name="T3" fmla="*/ 0 h 4"/>
                <a:gd name="T4" fmla="*/ 0 w 3"/>
                <a:gd name="T5" fmla="*/ 3 h 4"/>
                <a:gd name="T6" fmla="*/ 1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3" y="0"/>
                    <a:pt x="3" y="0"/>
                    <a:pt x="2" y="0"/>
                  </a:cubicBezTo>
                  <a:cubicBezTo>
                    <a:pt x="1" y="0"/>
                    <a:pt x="0" y="1"/>
                    <a:pt x="0" y="3"/>
                  </a:cubicBezTo>
                  <a:cubicBezTo>
                    <a:pt x="0" y="3"/>
                    <a:pt x="0" y="4"/>
                    <a:pt x="1" y="4"/>
                  </a:cubicBezTo>
                  <a:cubicBezTo>
                    <a:pt x="2"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4" name="Freeform 133">
              <a:extLst>
                <a:ext uri="{FF2B5EF4-FFF2-40B4-BE49-F238E27FC236}">
                  <a16:creationId xmlns:a16="http://schemas.microsoft.com/office/drawing/2014/main" id="{46C3E77E-8F70-4592-BDC6-225296E670DB}"/>
                </a:ext>
              </a:extLst>
            </p:cNvPr>
            <p:cNvSpPr>
              <a:spLocks/>
            </p:cNvSpPr>
            <p:nvPr/>
          </p:nvSpPr>
          <p:spPr bwMode="auto">
            <a:xfrm>
              <a:off x="11569700" y="5794375"/>
              <a:ext cx="20637" cy="15875"/>
            </a:xfrm>
            <a:custGeom>
              <a:avLst/>
              <a:gdLst>
                <a:gd name="T0" fmla="*/ 3 w 4"/>
                <a:gd name="T1" fmla="*/ 3 h 3"/>
                <a:gd name="T2" fmla="*/ 4 w 4"/>
                <a:gd name="T3" fmla="*/ 2 h 3"/>
                <a:gd name="T4" fmla="*/ 1 w 4"/>
                <a:gd name="T5" fmla="*/ 0 h 3"/>
                <a:gd name="T6" fmla="*/ 0 w 4"/>
                <a:gd name="T7" fmla="*/ 1 h 3"/>
                <a:gd name="T8" fmla="*/ 3 w 4"/>
                <a:gd name="T9" fmla="*/ 3 h 3"/>
              </a:gdLst>
              <a:ahLst/>
              <a:cxnLst>
                <a:cxn ang="0">
                  <a:pos x="T0" y="T1"/>
                </a:cxn>
                <a:cxn ang="0">
                  <a:pos x="T2" y="T3"/>
                </a:cxn>
                <a:cxn ang="0">
                  <a:pos x="T4" y="T5"/>
                </a:cxn>
                <a:cxn ang="0">
                  <a:pos x="T6" y="T7"/>
                </a:cxn>
                <a:cxn ang="0">
                  <a:pos x="T8" y="T9"/>
                </a:cxn>
              </a:cxnLst>
              <a:rect l="0" t="0" r="r" b="b"/>
              <a:pathLst>
                <a:path w="4" h="3">
                  <a:moveTo>
                    <a:pt x="3" y="3"/>
                  </a:moveTo>
                  <a:cubicBezTo>
                    <a:pt x="3" y="3"/>
                    <a:pt x="4" y="3"/>
                    <a:pt x="4" y="2"/>
                  </a:cubicBezTo>
                  <a:cubicBezTo>
                    <a:pt x="3" y="1"/>
                    <a:pt x="2" y="0"/>
                    <a:pt x="1" y="0"/>
                  </a:cubicBezTo>
                  <a:cubicBezTo>
                    <a:pt x="0" y="0"/>
                    <a:pt x="0" y="0"/>
                    <a:pt x="0" y="1"/>
                  </a:cubicBezTo>
                  <a:cubicBezTo>
                    <a:pt x="0" y="2"/>
                    <a:pt x="1"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5" name="Freeform 134">
              <a:extLst>
                <a:ext uri="{FF2B5EF4-FFF2-40B4-BE49-F238E27FC236}">
                  <a16:creationId xmlns:a16="http://schemas.microsoft.com/office/drawing/2014/main" id="{2CA2AB20-EDC4-4F66-B13A-37A004DCF99A}"/>
                </a:ext>
              </a:extLst>
            </p:cNvPr>
            <p:cNvSpPr>
              <a:spLocks/>
            </p:cNvSpPr>
            <p:nvPr/>
          </p:nvSpPr>
          <p:spPr bwMode="auto">
            <a:xfrm>
              <a:off x="5856288" y="1774825"/>
              <a:ext cx="20637" cy="15875"/>
            </a:xfrm>
            <a:custGeom>
              <a:avLst/>
              <a:gdLst>
                <a:gd name="T0" fmla="*/ 2 w 4"/>
                <a:gd name="T1" fmla="*/ 3 h 3"/>
                <a:gd name="T2" fmla="*/ 4 w 4"/>
                <a:gd name="T3" fmla="*/ 1 h 3"/>
                <a:gd name="T4" fmla="*/ 2 w 4"/>
                <a:gd name="T5" fmla="*/ 0 h 3"/>
                <a:gd name="T6" fmla="*/ 0 w 4"/>
                <a:gd name="T7" fmla="*/ 2 h 3"/>
                <a:gd name="T8" fmla="*/ 2 w 4"/>
                <a:gd name="T9" fmla="*/ 3 h 3"/>
              </a:gdLst>
              <a:ahLst/>
              <a:cxnLst>
                <a:cxn ang="0">
                  <a:pos x="T0" y="T1"/>
                </a:cxn>
                <a:cxn ang="0">
                  <a:pos x="T2" y="T3"/>
                </a:cxn>
                <a:cxn ang="0">
                  <a:pos x="T4" y="T5"/>
                </a:cxn>
                <a:cxn ang="0">
                  <a:pos x="T6" y="T7"/>
                </a:cxn>
                <a:cxn ang="0">
                  <a:pos x="T8" y="T9"/>
                </a:cxn>
              </a:cxnLst>
              <a:rect l="0" t="0" r="r" b="b"/>
              <a:pathLst>
                <a:path w="4" h="3">
                  <a:moveTo>
                    <a:pt x="2" y="3"/>
                  </a:moveTo>
                  <a:cubicBezTo>
                    <a:pt x="3" y="3"/>
                    <a:pt x="4" y="2"/>
                    <a:pt x="4" y="1"/>
                  </a:cubicBezTo>
                  <a:cubicBezTo>
                    <a:pt x="4" y="0"/>
                    <a:pt x="3" y="0"/>
                    <a:pt x="2" y="0"/>
                  </a:cubicBezTo>
                  <a:cubicBezTo>
                    <a:pt x="1" y="0"/>
                    <a:pt x="0" y="0"/>
                    <a:pt x="0" y="2"/>
                  </a:cubicBezTo>
                  <a:cubicBezTo>
                    <a:pt x="0" y="3"/>
                    <a:pt x="1"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6" name="Freeform 135">
              <a:extLst>
                <a:ext uri="{FF2B5EF4-FFF2-40B4-BE49-F238E27FC236}">
                  <a16:creationId xmlns:a16="http://schemas.microsoft.com/office/drawing/2014/main" id="{FFD7CEC7-2CBB-481E-B9D3-057F7137383F}"/>
                </a:ext>
              </a:extLst>
            </p:cNvPr>
            <p:cNvSpPr>
              <a:spLocks/>
            </p:cNvSpPr>
            <p:nvPr/>
          </p:nvSpPr>
          <p:spPr bwMode="auto">
            <a:xfrm>
              <a:off x="8656638" y="2105025"/>
              <a:ext cx="20637" cy="20638"/>
            </a:xfrm>
            <a:custGeom>
              <a:avLst/>
              <a:gdLst>
                <a:gd name="T0" fmla="*/ 3 w 4"/>
                <a:gd name="T1" fmla="*/ 0 h 4"/>
                <a:gd name="T2" fmla="*/ 0 w 4"/>
                <a:gd name="T3" fmla="*/ 3 h 4"/>
                <a:gd name="T4" fmla="*/ 1 w 4"/>
                <a:gd name="T5" fmla="*/ 4 h 4"/>
                <a:gd name="T6" fmla="*/ 4 w 4"/>
                <a:gd name="T7" fmla="*/ 1 h 4"/>
                <a:gd name="T8" fmla="*/ 3 w 4"/>
                <a:gd name="T9" fmla="*/ 0 h 4"/>
              </a:gdLst>
              <a:ahLst/>
              <a:cxnLst>
                <a:cxn ang="0">
                  <a:pos x="T0" y="T1"/>
                </a:cxn>
                <a:cxn ang="0">
                  <a:pos x="T2" y="T3"/>
                </a:cxn>
                <a:cxn ang="0">
                  <a:pos x="T4" y="T5"/>
                </a:cxn>
                <a:cxn ang="0">
                  <a:pos x="T6" y="T7"/>
                </a:cxn>
                <a:cxn ang="0">
                  <a:pos x="T8" y="T9"/>
                </a:cxn>
              </a:cxnLst>
              <a:rect l="0" t="0" r="r" b="b"/>
              <a:pathLst>
                <a:path w="4" h="4">
                  <a:moveTo>
                    <a:pt x="3" y="0"/>
                  </a:moveTo>
                  <a:cubicBezTo>
                    <a:pt x="1" y="1"/>
                    <a:pt x="1" y="2"/>
                    <a:pt x="0" y="3"/>
                  </a:cubicBezTo>
                  <a:cubicBezTo>
                    <a:pt x="0" y="3"/>
                    <a:pt x="0" y="4"/>
                    <a:pt x="1" y="4"/>
                  </a:cubicBezTo>
                  <a:cubicBezTo>
                    <a:pt x="3" y="4"/>
                    <a:pt x="4" y="3"/>
                    <a:pt x="4" y="1"/>
                  </a:cubicBezTo>
                  <a:cubicBezTo>
                    <a:pt x="4" y="1"/>
                    <a:pt x="3"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 name="Freeform 136">
              <a:extLst>
                <a:ext uri="{FF2B5EF4-FFF2-40B4-BE49-F238E27FC236}">
                  <a16:creationId xmlns:a16="http://schemas.microsoft.com/office/drawing/2014/main" id="{907775D9-7B67-49C9-B922-0CBB67185119}"/>
                </a:ext>
              </a:extLst>
            </p:cNvPr>
            <p:cNvSpPr>
              <a:spLocks/>
            </p:cNvSpPr>
            <p:nvPr/>
          </p:nvSpPr>
          <p:spPr bwMode="auto">
            <a:xfrm>
              <a:off x="11641138" y="5876925"/>
              <a:ext cx="20637" cy="20638"/>
            </a:xfrm>
            <a:custGeom>
              <a:avLst/>
              <a:gdLst>
                <a:gd name="T0" fmla="*/ 0 w 4"/>
                <a:gd name="T1" fmla="*/ 1 h 4"/>
                <a:gd name="T2" fmla="*/ 3 w 4"/>
                <a:gd name="T3" fmla="*/ 4 h 4"/>
                <a:gd name="T4" fmla="*/ 4 w 4"/>
                <a:gd name="T5" fmla="*/ 3 h 4"/>
                <a:gd name="T6" fmla="*/ 1 w 4"/>
                <a:gd name="T7" fmla="*/ 1 h 4"/>
                <a:gd name="T8" fmla="*/ 0 w 4"/>
                <a:gd name="T9" fmla="*/ 1 h 4"/>
              </a:gdLst>
              <a:ahLst/>
              <a:cxnLst>
                <a:cxn ang="0">
                  <a:pos x="T0" y="T1"/>
                </a:cxn>
                <a:cxn ang="0">
                  <a:pos x="T2" y="T3"/>
                </a:cxn>
                <a:cxn ang="0">
                  <a:pos x="T4" y="T5"/>
                </a:cxn>
                <a:cxn ang="0">
                  <a:pos x="T6" y="T7"/>
                </a:cxn>
                <a:cxn ang="0">
                  <a:pos x="T8" y="T9"/>
                </a:cxn>
              </a:cxnLst>
              <a:rect l="0" t="0" r="r" b="b"/>
              <a:pathLst>
                <a:path w="4" h="4">
                  <a:moveTo>
                    <a:pt x="0" y="1"/>
                  </a:moveTo>
                  <a:cubicBezTo>
                    <a:pt x="0" y="3"/>
                    <a:pt x="1" y="4"/>
                    <a:pt x="3" y="4"/>
                  </a:cubicBezTo>
                  <a:cubicBezTo>
                    <a:pt x="3" y="4"/>
                    <a:pt x="4" y="4"/>
                    <a:pt x="4" y="3"/>
                  </a:cubicBezTo>
                  <a:cubicBezTo>
                    <a:pt x="4" y="2"/>
                    <a:pt x="3" y="1"/>
                    <a:pt x="1" y="1"/>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8" name="Freeform 137">
              <a:extLst>
                <a:ext uri="{FF2B5EF4-FFF2-40B4-BE49-F238E27FC236}">
                  <a16:creationId xmlns:a16="http://schemas.microsoft.com/office/drawing/2014/main" id="{2B06503A-2056-4801-AE33-D4670CB32A6C}"/>
                </a:ext>
              </a:extLst>
            </p:cNvPr>
            <p:cNvSpPr>
              <a:spLocks/>
            </p:cNvSpPr>
            <p:nvPr/>
          </p:nvSpPr>
          <p:spPr bwMode="auto">
            <a:xfrm>
              <a:off x="7791450" y="2038350"/>
              <a:ext cx="20637" cy="20638"/>
            </a:xfrm>
            <a:custGeom>
              <a:avLst/>
              <a:gdLst>
                <a:gd name="T0" fmla="*/ 0 w 4"/>
                <a:gd name="T1" fmla="*/ 2 h 4"/>
                <a:gd name="T2" fmla="*/ 2 w 4"/>
                <a:gd name="T3" fmla="*/ 4 h 4"/>
                <a:gd name="T4" fmla="*/ 4 w 4"/>
                <a:gd name="T5" fmla="*/ 2 h 4"/>
                <a:gd name="T6" fmla="*/ 2 w 4"/>
                <a:gd name="T7" fmla="*/ 0 h 4"/>
                <a:gd name="T8" fmla="*/ 0 w 4"/>
                <a:gd name="T9" fmla="*/ 2 h 4"/>
              </a:gdLst>
              <a:ahLst/>
              <a:cxnLst>
                <a:cxn ang="0">
                  <a:pos x="T0" y="T1"/>
                </a:cxn>
                <a:cxn ang="0">
                  <a:pos x="T2" y="T3"/>
                </a:cxn>
                <a:cxn ang="0">
                  <a:pos x="T4" y="T5"/>
                </a:cxn>
                <a:cxn ang="0">
                  <a:pos x="T6" y="T7"/>
                </a:cxn>
                <a:cxn ang="0">
                  <a:pos x="T8" y="T9"/>
                </a:cxn>
              </a:cxnLst>
              <a:rect l="0" t="0" r="r" b="b"/>
              <a:pathLst>
                <a:path w="4" h="4">
                  <a:moveTo>
                    <a:pt x="0" y="2"/>
                  </a:moveTo>
                  <a:cubicBezTo>
                    <a:pt x="0" y="3"/>
                    <a:pt x="1" y="4"/>
                    <a:pt x="2" y="4"/>
                  </a:cubicBezTo>
                  <a:cubicBezTo>
                    <a:pt x="3" y="4"/>
                    <a:pt x="4" y="3"/>
                    <a:pt x="4" y="2"/>
                  </a:cubicBezTo>
                  <a:cubicBezTo>
                    <a:pt x="3" y="1"/>
                    <a:pt x="3"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9" name="Freeform 138">
              <a:extLst>
                <a:ext uri="{FF2B5EF4-FFF2-40B4-BE49-F238E27FC236}">
                  <a16:creationId xmlns:a16="http://schemas.microsoft.com/office/drawing/2014/main" id="{A6AB79EF-8ACC-4993-9ED4-B8BFA8044D78}"/>
                </a:ext>
              </a:extLst>
            </p:cNvPr>
            <p:cNvSpPr>
              <a:spLocks/>
            </p:cNvSpPr>
            <p:nvPr/>
          </p:nvSpPr>
          <p:spPr bwMode="auto">
            <a:xfrm>
              <a:off x="4213225" y="2676525"/>
              <a:ext cx="20637" cy="26988"/>
            </a:xfrm>
            <a:custGeom>
              <a:avLst/>
              <a:gdLst>
                <a:gd name="T0" fmla="*/ 0 w 4"/>
                <a:gd name="T1" fmla="*/ 4 h 5"/>
                <a:gd name="T2" fmla="*/ 1 w 4"/>
                <a:gd name="T3" fmla="*/ 4 h 5"/>
                <a:gd name="T4" fmla="*/ 3 w 4"/>
                <a:gd name="T5" fmla="*/ 0 h 5"/>
                <a:gd name="T6" fmla="*/ 0 w 4"/>
                <a:gd name="T7" fmla="*/ 4 h 5"/>
              </a:gdLst>
              <a:ahLst/>
              <a:cxnLst>
                <a:cxn ang="0">
                  <a:pos x="T0" y="T1"/>
                </a:cxn>
                <a:cxn ang="0">
                  <a:pos x="T2" y="T3"/>
                </a:cxn>
                <a:cxn ang="0">
                  <a:pos x="T4" y="T5"/>
                </a:cxn>
                <a:cxn ang="0">
                  <a:pos x="T6" y="T7"/>
                </a:cxn>
              </a:cxnLst>
              <a:rect l="0" t="0" r="r" b="b"/>
              <a:pathLst>
                <a:path w="4" h="5">
                  <a:moveTo>
                    <a:pt x="0" y="4"/>
                  </a:moveTo>
                  <a:cubicBezTo>
                    <a:pt x="0" y="4"/>
                    <a:pt x="0" y="5"/>
                    <a:pt x="1" y="4"/>
                  </a:cubicBezTo>
                  <a:cubicBezTo>
                    <a:pt x="2" y="4"/>
                    <a:pt x="4" y="3"/>
                    <a:pt x="3" y="0"/>
                  </a:cubicBezTo>
                  <a:cubicBezTo>
                    <a:pt x="1" y="1"/>
                    <a:pt x="0" y="1"/>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0" name="Freeform 139">
              <a:extLst>
                <a:ext uri="{FF2B5EF4-FFF2-40B4-BE49-F238E27FC236}">
                  <a16:creationId xmlns:a16="http://schemas.microsoft.com/office/drawing/2014/main" id="{09841B57-8DC7-4204-86FB-6CC9BECB3D57}"/>
                </a:ext>
              </a:extLst>
            </p:cNvPr>
            <p:cNvSpPr>
              <a:spLocks/>
            </p:cNvSpPr>
            <p:nvPr/>
          </p:nvSpPr>
          <p:spPr bwMode="auto">
            <a:xfrm>
              <a:off x="9671050" y="5505450"/>
              <a:ext cx="19050" cy="15875"/>
            </a:xfrm>
            <a:custGeom>
              <a:avLst/>
              <a:gdLst>
                <a:gd name="T0" fmla="*/ 2 w 4"/>
                <a:gd name="T1" fmla="*/ 0 h 3"/>
                <a:gd name="T2" fmla="*/ 0 w 4"/>
                <a:gd name="T3" fmla="*/ 1 h 3"/>
                <a:gd name="T4" fmla="*/ 2 w 4"/>
                <a:gd name="T5" fmla="*/ 3 h 3"/>
                <a:gd name="T6" fmla="*/ 4 w 4"/>
                <a:gd name="T7" fmla="*/ 2 h 3"/>
                <a:gd name="T8" fmla="*/ 2 w 4"/>
                <a:gd name="T9" fmla="*/ 0 h 3"/>
              </a:gdLst>
              <a:ahLst/>
              <a:cxnLst>
                <a:cxn ang="0">
                  <a:pos x="T0" y="T1"/>
                </a:cxn>
                <a:cxn ang="0">
                  <a:pos x="T2" y="T3"/>
                </a:cxn>
                <a:cxn ang="0">
                  <a:pos x="T4" y="T5"/>
                </a:cxn>
                <a:cxn ang="0">
                  <a:pos x="T6" y="T7"/>
                </a:cxn>
                <a:cxn ang="0">
                  <a:pos x="T8" y="T9"/>
                </a:cxn>
              </a:cxnLst>
              <a:rect l="0" t="0" r="r" b="b"/>
              <a:pathLst>
                <a:path w="4" h="3">
                  <a:moveTo>
                    <a:pt x="2" y="0"/>
                  </a:moveTo>
                  <a:cubicBezTo>
                    <a:pt x="1" y="0"/>
                    <a:pt x="1" y="0"/>
                    <a:pt x="0" y="1"/>
                  </a:cubicBezTo>
                  <a:cubicBezTo>
                    <a:pt x="0" y="2"/>
                    <a:pt x="1" y="3"/>
                    <a:pt x="2" y="3"/>
                  </a:cubicBezTo>
                  <a:cubicBezTo>
                    <a:pt x="3" y="3"/>
                    <a:pt x="3" y="3"/>
                    <a:pt x="4" y="2"/>
                  </a:cubicBezTo>
                  <a:cubicBezTo>
                    <a:pt x="4" y="1"/>
                    <a:pt x="3"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1" name="Freeform 140">
              <a:extLst>
                <a:ext uri="{FF2B5EF4-FFF2-40B4-BE49-F238E27FC236}">
                  <a16:creationId xmlns:a16="http://schemas.microsoft.com/office/drawing/2014/main" id="{CEE99817-0AAF-4861-98D1-9A8912F5DBE2}"/>
                </a:ext>
              </a:extLst>
            </p:cNvPr>
            <p:cNvSpPr>
              <a:spLocks/>
            </p:cNvSpPr>
            <p:nvPr/>
          </p:nvSpPr>
          <p:spPr bwMode="auto">
            <a:xfrm>
              <a:off x="9717088" y="5583238"/>
              <a:ext cx="14287" cy="20638"/>
            </a:xfrm>
            <a:custGeom>
              <a:avLst/>
              <a:gdLst>
                <a:gd name="T0" fmla="*/ 1 w 3"/>
                <a:gd name="T1" fmla="*/ 0 h 4"/>
                <a:gd name="T2" fmla="*/ 0 w 3"/>
                <a:gd name="T3" fmla="*/ 2 h 4"/>
                <a:gd name="T4" fmla="*/ 2 w 3"/>
                <a:gd name="T5" fmla="*/ 4 h 4"/>
                <a:gd name="T6" fmla="*/ 3 w 3"/>
                <a:gd name="T7" fmla="*/ 3 h 4"/>
                <a:gd name="T8" fmla="*/ 1 w 3"/>
                <a:gd name="T9" fmla="*/ 0 h 4"/>
              </a:gdLst>
              <a:ahLst/>
              <a:cxnLst>
                <a:cxn ang="0">
                  <a:pos x="T0" y="T1"/>
                </a:cxn>
                <a:cxn ang="0">
                  <a:pos x="T2" y="T3"/>
                </a:cxn>
                <a:cxn ang="0">
                  <a:pos x="T4" y="T5"/>
                </a:cxn>
                <a:cxn ang="0">
                  <a:pos x="T6" y="T7"/>
                </a:cxn>
                <a:cxn ang="0">
                  <a:pos x="T8" y="T9"/>
                </a:cxn>
              </a:cxnLst>
              <a:rect l="0" t="0" r="r" b="b"/>
              <a:pathLst>
                <a:path w="3" h="4">
                  <a:moveTo>
                    <a:pt x="1" y="0"/>
                  </a:moveTo>
                  <a:cubicBezTo>
                    <a:pt x="0" y="0"/>
                    <a:pt x="0" y="1"/>
                    <a:pt x="0" y="2"/>
                  </a:cubicBezTo>
                  <a:cubicBezTo>
                    <a:pt x="0" y="3"/>
                    <a:pt x="1" y="4"/>
                    <a:pt x="2" y="4"/>
                  </a:cubicBezTo>
                  <a:cubicBezTo>
                    <a:pt x="3" y="4"/>
                    <a:pt x="3" y="3"/>
                    <a:pt x="3" y="3"/>
                  </a:cubicBezTo>
                  <a:cubicBezTo>
                    <a:pt x="3" y="1"/>
                    <a:pt x="2"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2" name="Freeform 141">
              <a:extLst>
                <a:ext uri="{FF2B5EF4-FFF2-40B4-BE49-F238E27FC236}">
                  <a16:creationId xmlns:a16="http://schemas.microsoft.com/office/drawing/2014/main" id="{DEB707D8-22CA-467B-9F28-0886699C0E35}"/>
                </a:ext>
              </a:extLst>
            </p:cNvPr>
            <p:cNvSpPr>
              <a:spLocks/>
            </p:cNvSpPr>
            <p:nvPr/>
          </p:nvSpPr>
          <p:spPr bwMode="auto">
            <a:xfrm>
              <a:off x="4548188" y="2944813"/>
              <a:ext cx="15875" cy="25400"/>
            </a:xfrm>
            <a:custGeom>
              <a:avLst/>
              <a:gdLst>
                <a:gd name="T0" fmla="*/ 0 w 3"/>
                <a:gd name="T1" fmla="*/ 1 h 5"/>
                <a:gd name="T2" fmla="*/ 3 w 3"/>
                <a:gd name="T3" fmla="*/ 5 h 5"/>
                <a:gd name="T4" fmla="*/ 1 w 3"/>
                <a:gd name="T5" fmla="*/ 0 h 5"/>
                <a:gd name="T6" fmla="*/ 0 w 3"/>
                <a:gd name="T7" fmla="*/ 1 h 5"/>
              </a:gdLst>
              <a:ahLst/>
              <a:cxnLst>
                <a:cxn ang="0">
                  <a:pos x="T0" y="T1"/>
                </a:cxn>
                <a:cxn ang="0">
                  <a:pos x="T2" y="T3"/>
                </a:cxn>
                <a:cxn ang="0">
                  <a:pos x="T4" y="T5"/>
                </a:cxn>
                <a:cxn ang="0">
                  <a:pos x="T6" y="T7"/>
                </a:cxn>
              </a:cxnLst>
              <a:rect l="0" t="0" r="r" b="b"/>
              <a:pathLst>
                <a:path w="3" h="5">
                  <a:moveTo>
                    <a:pt x="0" y="1"/>
                  </a:moveTo>
                  <a:cubicBezTo>
                    <a:pt x="0" y="3"/>
                    <a:pt x="1" y="3"/>
                    <a:pt x="3" y="5"/>
                  </a:cubicBezTo>
                  <a:cubicBezTo>
                    <a:pt x="3" y="2"/>
                    <a:pt x="3" y="1"/>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3" name="Freeform 142">
              <a:extLst>
                <a:ext uri="{FF2B5EF4-FFF2-40B4-BE49-F238E27FC236}">
                  <a16:creationId xmlns:a16="http://schemas.microsoft.com/office/drawing/2014/main" id="{D2472CF4-4A88-45AD-9EC4-315034B204B0}"/>
                </a:ext>
              </a:extLst>
            </p:cNvPr>
            <p:cNvSpPr>
              <a:spLocks/>
            </p:cNvSpPr>
            <p:nvPr/>
          </p:nvSpPr>
          <p:spPr bwMode="auto">
            <a:xfrm>
              <a:off x="10699750" y="5546725"/>
              <a:ext cx="20637" cy="15875"/>
            </a:xfrm>
            <a:custGeom>
              <a:avLst/>
              <a:gdLst>
                <a:gd name="T0" fmla="*/ 0 w 4"/>
                <a:gd name="T1" fmla="*/ 1 h 3"/>
                <a:gd name="T2" fmla="*/ 2 w 4"/>
                <a:gd name="T3" fmla="*/ 3 h 3"/>
                <a:gd name="T4" fmla="*/ 4 w 4"/>
                <a:gd name="T5" fmla="*/ 2 h 3"/>
                <a:gd name="T6" fmla="*/ 2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3"/>
                    <a:pt x="1" y="3"/>
                    <a:pt x="2" y="3"/>
                  </a:cubicBezTo>
                  <a:cubicBezTo>
                    <a:pt x="3" y="3"/>
                    <a:pt x="4" y="2"/>
                    <a:pt x="4" y="2"/>
                  </a:cubicBezTo>
                  <a:cubicBezTo>
                    <a:pt x="4" y="1"/>
                    <a:pt x="3" y="0"/>
                    <a:pt x="2"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4" name="Freeform 143">
              <a:extLst>
                <a:ext uri="{FF2B5EF4-FFF2-40B4-BE49-F238E27FC236}">
                  <a16:creationId xmlns:a16="http://schemas.microsoft.com/office/drawing/2014/main" id="{647661B1-AF39-4E23-9496-5AC01F578E19}"/>
                </a:ext>
              </a:extLst>
            </p:cNvPr>
            <p:cNvSpPr>
              <a:spLocks/>
            </p:cNvSpPr>
            <p:nvPr/>
          </p:nvSpPr>
          <p:spPr bwMode="auto">
            <a:xfrm>
              <a:off x="11503025" y="5764213"/>
              <a:ext cx="20637" cy="15875"/>
            </a:xfrm>
            <a:custGeom>
              <a:avLst/>
              <a:gdLst>
                <a:gd name="T0" fmla="*/ 2 w 4"/>
                <a:gd name="T1" fmla="*/ 3 h 3"/>
                <a:gd name="T2" fmla="*/ 4 w 4"/>
                <a:gd name="T3" fmla="*/ 1 h 3"/>
                <a:gd name="T4" fmla="*/ 2 w 4"/>
                <a:gd name="T5" fmla="*/ 0 h 3"/>
                <a:gd name="T6" fmla="*/ 0 w 4"/>
                <a:gd name="T7" fmla="*/ 1 h 3"/>
                <a:gd name="T8" fmla="*/ 2 w 4"/>
                <a:gd name="T9" fmla="*/ 3 h 3"/>
              </a:gdLst>
              <a:ahLst/>
              <a:cxnLst>
                <a:cxn ang="0">
                  <a:pos x="T0" y="T1"/>
                </a:cxn>
                <a:cxn ang="0">
                  <a:pos x="T2" y="T3"/>
                </a:cxn>
                <a:cxn ang="0">
                  <a:pos x="T4" y="T5"/>
                </a:cxn>
                <a:cxn ang="0">
                  <a:pos x="T6" y="T7"/>
                </a:cxn>
                <a:cxn ang="0">
                  <a:pos x="T8" y="T9"/>
                </a:cxn>
              </a:cxnLst>
              <a:rect l="0" t="0" r="r" b="b"/>
              <a:pathLst>
                <a:path w="4" h="3">
                  <a:moveTo>
                    <a:pt x="2" y="3"/>
                  </a:moveTo>
                  <a:cubicBezTo>
                    <a:pt x="3" y="3"/>
                    <a:pt x="4" y="2"/>
                    <a:pt x="4" y="1"/>
                  </a:cubicBezTo>
                  <a:cubicBezTo>
                    <a:pt x="3" y="0"/>
                    <a:pt x="3" y="0"/>
                    <a:pt x="2" y="0"/>
                  </a:cubicBezTo>
                  <a:cubicBezTo>
                    <a:pt x="1" y="0"/>
                    <a:pt x="0" y="0"/>
                    <a:pt x="0" y="1"/>
                  </a:cubicBezTo>
                  <a:cubicBezTo>
                    <a:pt x="1" y="2"/>
                    <a:pt x="1"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5" name="Freeform 144">
              <a:extLst>
                <a:ext uri="{FF2B5EF4-FFF2-40B4-BE49-F238E27FC236}">
                  <a16:creationId xmlns:a16="http://schemas.microsoft.com/office/drawing/2014/main" id="{2AEE645E-30C7-4E88-AEFB-B28CBAFF62FA}"/>
                </a:ext>
              </a:extLst>
            </p:cNvPr>
            <p:cNvSpPr>
              <a:spLocks/>
            </p:cNvSpPr>
            <p:nvPr/>
          </p:nvSpPr>
          <p:spPr bwMode="auto">
            <a:xfrm>
              <a:off x="4240213" y="2001838"/>
              <a:ext cx="14287" cy="15875"/>
            </a:xfrm>
            <a:custGeom>
              <a:avLst/>
              <a:gdLst>
                <a:gd name="T0" fmla="*/ 0 w 3"/>
                <a:gd name="T1" fmla="*/ 1 h 3"/>
                <a:gd name="T2" fmla="*/ 1 w 3"/>
                <a:gd name="T3" fmla="*/ 3 h 3"/>
                <a:gd name="T4" fmla="*/ 3 w 3"/>
                <a:gd name="T5" fmla="*/ 1 h 3"/>
                <a:gd name="T6" fmla="*/ 1 w 3"/>
                <a:gd name="T7" fmla="*/ 0 h 3"/>
                <a:gd name="T8" fmla="*/ 0 w 3"/>
                <a:gd name="T9" fmla="*/ 1 h 3"/>
              </a:gdLst>
              <a:ahLst/>
              <a:cxnLst>
                <a:cxn ang="0">
                  <a:pos x="T0" y="T1"/>
                </a:cxn>
                <a:cxn ang="0">
                  <a:pos x="T2" y="T3"/>
                </a:cxn>
                <a:cxn ang="0">
                  <a:pos x="T4" y="T5"/>
                </a:cxn>
                <a:cxn ang="0">
                  <a:pos x="T6" y="T7"/>
                </a:cxn>
                <a:cxn ang="0">
                  <a:pos x="T8" y="T9"/>
                </a:cxn>
              </a:cxnLst>
              <a:rect l="0" t="0" r="r" b="b"/>
              <a:pathLst>
                <a:path w="3" h="3">
                  <a:moveTo>
                    <a:pt x="0" y="1"/>
                  </a:moveTo>
                  <a:cubicBezTo>
                    <a:pt x="0" y="2"/>
                    <a:pt x="0" y="3"/>
                    <a:pt x="1" y="3"/>
                  </a:cubicBezTo>
                  <a:cubicBezTo>
                    <a:pt x="2" y="3"/>
                    <a:pt x="3" y="2"/>
                    <a:pt x="3" y="1"/>
                  </a:cubicBezTo>
                  <a:cubicBezTo>
                    <a:pt x="3" y="0"/>
                    <a:pt x="2"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6" name="Oval 145">
              <a:extLst>
                <a:ext uri="{FF2B5EF4-FFF2-40B4-BE49-F238E27FC236}">
                  <a16:creationId xmlns:a16="http://schemas.microsoft.com/office/drawing/2014/main" id="{847DBF38-9987-4506-A81C-F8E21040FE85}"/>
                </a:ext>
              </a:extLst>
            </p:cNvPr>
            <p:cNvSpPr>
              <a:spLocks noChangeArrowheads="1"/>
            </p:cNvSpPr>
            <p:nvPr/>
          </p:nvSpPr>
          <p:spPr bwMode="auto">
            <a:xfrm>
              <a:off x="4960938" y="3243263"/>
              <a:ext cx="9525" cy="15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7" name="Freeform 146">
              <a:extLst>
                <a:ext uri="{FF2B5EF4-FFF2-40B4-BE49-F238E27FC236}">
                  <a16:creationId xmlns:a16="http://schemas.microsoft.com/office/drawing/2014/main" id="{E15E11E5-2270-404F-AD7A-0961C3EE420F}"/>
                </a:ext>
              </a:extLst>
            </p:cNvPr>
            <p:cNvSpPr>
              <a:spLocks/>
            </p:cNvSpPr>
            <p:nvPr/>
          </p:nvSpPr>
          <p:spPr bwMode="auto">
            <a:xfrm>
              <a:off x="9671050" y="2079625"/>
              <a:ext cx="25400" cy="14288"/>
            </a:xfrm>
            <a:custGeom>
              <a:avLst/>
              <a:gdLst>
                <a:gd name="T0" fmla="*/ 5 w 5"/>
                <a:gd name="T1" fmla="*/ 3 h 3"/>
                <a:gd name="T2" fmla="*/ 0 w 5"/>
                <a:gd name="T3" fmla="*/ 0 h 3"/>
                <a:gd name="T4" fmla="*/ 5 w 5"/>
                <a:gd name="T5" fmla="*/ 3 h 3"/>
              </a:gdLst>
              <a:ahLst/>
              <a:cxnLst>
                <a:cxn ang="0">
                  <a:pos x="T0" y="T1"/>
                </a:cxn>
                <a:cxn ang="0">
                  <a:pos x="T2" y="T3"/>
                </a:cxn>
                <a:cxn ang="0">
                  <a:pos x="T4" y="T5"/>
                </a:cxn>
              </a:cxnLst>
              <a:rect l="0" t="0" r="r" b="b"/>
              <a:pathLst>
                <a:path w="5" h="3">
                  <a:moveTo>
                    <a:pt x="5" y="3"/>
                  </a:moveTo>
                  <a:cubicBezTo>
                    <a:pt x="4" y="0"/>
                    <a:pt x="2" y="1"/>
                    <a:pt x="0" y="0"/>
                  </a:cubicBezTo>
                  <a:cubicBezTo>
                    <a:pt x="1" y="1"/>
                    <a:pt x="2" y="3"/>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8" name="Freeform 147">
              <a:extLst>
                <a:ext uri="{FF2B5EF4-FFF2-40B4-BE49-F238E27FC236}">
                  <a16:creationId xmlns:a16="http://schemas.microsoft.com/office/drawing/2014/main" id="{8F4C554B-969B-419B-AF69-3FE4D152ACB7}"/>
                </a:ext>
              </a:extLst>
            </p:cNvPr>
            <p:cNvSpPr>
              <a:spLocks/>
            </p:cNvSpPr>
            <p:nvPr/>
          </p:nvSpPr>
          <p:spPr bwMode="auto">
            <a:xfrm>
              <a:off x="7704138" y="1852613"/>
              <a:ext cx="15875" cy="15875"/>
            </a:xfrm>
            <a:custGeom>
              <a:avLst/>
              <a:gdLst>
                <a:gd name="T0" fmla="*/ 1 w 3"/>
                <a:gd name="T1" fmla="*/ 3 h 3"/>
                <a:gd name="T2" fmla="*/ 3 w 3"/>
                <a:gd name="T3" fmla="*/ 2 h 3"/>
                <a:gd name="T4" fmla="*/ 1 w 3"/>
                <a:gd name="T5" fmla="*/ 0 h 3"/>
                <a:gd name="T6" fmla="*/ 0 w 3"/>
                <a:gd name="T7" fmla="*/ 1 h 3"/>
                <a:gd name="T8" fmla="*/ 1 w 3"/>
                <a:gd name="T9" fmla="*/ 3 h 3"/>
              </a:gdLst>
              <a:ahLst/>
              <a:cxnLst>
                <a:cxn ang="0">
                  <a:pos x="T0" y="T1"/>
                </a:cxn>
                <a:cxn ang="0">
                  <a:pos x="T2" y="T3"/>
                </a:cxn>
                <a:cxn ang="0">
                  <a:pos x="T4" y="T5"/>
                </a:cxn>
                <a:cxn ang="0">
                  <a:pos x="T6" y="T7"/>
                </a:cxn>
                <a:cxn ang="0">
                  <a:pos x="T8" y="T9"/>
                </a:cxn>
              </a:cxnLst>
              <a:rect l="0" t="0" r="r" b="b"/>
              <a:pathLst>
                <a:path w="3" h="3">
                  <a:moveTo>
                    <a:pt x="1" y="3"/>
                  </a:moveTo>
                  <a:cubicBezTo>
                    <a:pt x="2" y="3"/>
                    <a:pt x="3" y="2"/>
                    <a:pt x="3" y="2"/>
                  </a:cubicBezTo>
                  <a:cubicBezTo>
                    <a:pt x="3" y="1"/>
                    <a:pt x="2" y="0"/>
                    <a:pt x="1" y="0"/>
                  </a:cubicBezTo>
                  <a:cubicBezTo>
                    <a:pt x="1" y="0"/>
                    <a:pt x="0" y="0"/>
                    <a:pt x="0" y="1"/>
                  </a:cubicBezTo>
                  <a:cubicBezTo>
                    <a:pt x="0" y="2"/>
                    <a:pt x="1"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9" name="Freeform 148">
              <a:extLst>
                <a:ext uri="{FF2B5EF4-FFF2-40B4-BE49-F238E27FC236}">
                  <a16:creationId xmlns:a16="http://schemas.microsoft.com/office/drawing/2014/main" id="{C8F1F882-7431-4AAA-82DF-CEE505E708FD}"/>
                </a:ext>
              </a:extLst>
            </p:cNvPr>
            <p:cNvSpPr>
              <a:spLocks/>
            </p:cNvSpPr>
            <p:nvPr/>
          </p:nvSpPr>
          <p:spPr bwMode="auto">
            <a:xfrm>
              <a:off x="11333163" y="5635625"/>
              <a:ext cx="25400" cy="14288"/>
            </a:xfrm>
            <a:custGeom>
              <a:avLst/>
              <a:gdLst>
                <a:gd name="T0" fmla="*/ 0 w 5"/>
                <a:gd name="T1" fmla="*/ 0 h 3"/>
                <a:gd name="T2" fmla="*/ 5 w 5"/>
                <a:gd name="T3" fmla="*/ 3 h 3"/>
                <a:gd name="T4" fmla="*/ 0 w 5"/>
                <a:gd name="T5" fmla="*/ 0 h 3"/>
              </a:gdLst>
              <a:ahLst/>
              <a:cxnLst>
                <a:cxn ang="0">
                  <a:pos x="T0" y="T1"/>
                </a:cxn>
                <a:cxn ang="0">
                  <a:pos x="T2" y="T3"/>
                </a:cxn>
                <a:cxn ang="0">
                  <a:pos x="T4" y="T5"/>
                </a:cxn>
              </a:cxnLst>
              <a:rect l="0" t="0" r="r" b="b"/>
              <a:pathLst>
                <a:path w="5" h="3">
                  <a:moveTo>
                    <a:pt x="0" y="0"/>
                  </a:moveTo>
                  <a:cubicBezTo>
                    <a:pt x="1" y="2"/>
                    <a:pt x="2" y="3"/>
                    <a:pt x="5" y="3"/>
                  </a:cubicBezTo>
                  <a:cubicBezTo>
                    <a:pt x="3" y="1"/>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0" name="Oval 149">
              <a:extLst>
                <a:ext uri="{FF2B5EF4-FFF2-40B4-BE49-F238E27FC236}">
                  <a16:creationId xmlns:a16="http://schemas.microsoft.com/office/drawing/2014/main" id="{50F1CA3C-6633-4E27-BC57-4A0DA7396F7C}"/>
                </a:ext>
              </a:extLst>
            </p:cNvPr>
            <p:cNvSpPr>
              <a:spLocks noChangeArrowheads="1"/>
            </p:cNvSpPr>
            <p:nvPr/>
          </p:nvSpPr>
          <p:spPr bwMode="auto">
            <a:xfrm>
              <a:off x="4321175" y="4738688"/>
              <a:ext cx="11112" cy="15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1" name="Freeform 150">
              <a:extLst>
                <a:ext uri="{FF2B5EF4-FFF2-40B4-BE49-F238E27FC236}">
                  <a16:creationId xmlns:a16="http://schemas.microsoft.com/office/drawing/2014/main" id="{4B6114F5-2E88-469F-AF7B-A06841186E2B}"/>
                </a:ext>
              </a:extLst>
            </p:cNvPr>
            <p:cNvSpPr>
              <a:spLocks/>
            </p:cNvSpPr>
            <p:nvPr/>
          </p:nvSpPr>
          <p:spPr bwMode="auto">
            <a:xfrm>
              <a:off x="9880600" y="5505450"/>
              <a:ext cx="20637" cy="15875"/>
            </a:xfrm>
            <a:custGeom>
              <a:avLst/>
              <a:gdLst>
                <a:gd name="T0" fmla="*/ 3 w 4"/>
                <a:gd name="T1" fmla="*/ 3 h 3"/>
                <a:gd name="T2" fmla="*/ 4 w 4"/>
                <a:gd name="T3" fmla="*/ 2 h 3"/>
                <a:gd name="T4" fmla="*/ 0 w 4"/>
                <a:gd name="T5" fmla="*/ 1 h 3"/>
                <a:gd name="T6" fmla="*/ 3 w 4"/>
                <a:gd name="T7" fmla="*/ 3 h 3"/>
              </a:gdLst>
              <a:ahLst/>
              <a:cxnLst>
                <a:cxn ang="0">
                  <a:pos x="T0" y="T1"/>
                </a:cxn>
                <a:cxn ang="0">
                  <a:pos x="T2" y="T3"/>
                </a:cxn>
                <a:cxn ang="0">
                  <a:pos x="T4" y="T5"/>
                </a:cxn>
                <a:cxn ang="0">
                  <a:pos x="T6" y="T7"/>
                </a:cxn>
              </a:cxnLst>
              <a:rect l="0" t="0" r="r" b="b"/>
              <a:pathLst>
                <a:path w="4" h="3">
                  <a:moveTo>
                    <a:pt x="3" y="3"/>
                  </a:moveTo>
                  <a:cubicBezTo>
                    <a:pt x="3" y="3"/>
                    <a:pt x="4" y="2"/>
                    <a:pt x="4" y="2"/>
                  </a:cubicBezTo>
                  <a:cubicBezTo>
                    <a:pt x="3" y="0"/>
                    <a:pt x="1" y="1"/>
                    <a:pt x="0" y="1"/>
                  </a:cubicBezTo>
                  <a:cubicBezTo>
                    <a:pt x="0" y="2"/>
                    <a:pt x="2"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2" name="Freeform 151">
              <a:extLst>
                <a:ext uri="{FF2B5EF4-FFF2-40B4-BE49-F238E27FC236}">
                  <a16:creationId xmlns:a16="http://schemas.microsoft.com/office/drawing/2014/main" id="{22B3359B-7EF1-4907-8D82-52DC484BBC3F}"/>
                </a:ext>
              </a:extLst>
            </p:cNvPr>
            <p:cNvSpPr>
              <a:spLocks/>
            </p:cNvSpPr>
            <p:nvPr/>
          </p:nvSpPr>
          <p:spPr bwMode="auto">
            <a:xfrm>
              <a:off x="4676775" y="3105150"/>
              <a:ext cx="15875" cy="14288"/>
            </a:xfrm>
            <a:custGeom>
              <a:avLst/>
              <a:gdLst>
                <a:gd name="T0" fmla="*/ 0 w 3"/>
                <a:gd name="T1" fmla="*/ 1 h 3"/>
                <a:gd name="T2" fmla="*/ 2 w 3"/>
                <a:gd name="T3" fmla="*/ 3 h 3"/>
                <a:gd name="T4" fmla="*/ 3 w 3"/>
                <a:gd name="T5" fmla="*/ 2 h 3"/>
                <a:gd name="T6" fmla="*/ 1 w 3"/>
                <a:gd name="T7" fmla="*/ 0 h 3"/>
                <a:gd name="T8" fmla="*/ 0 w 3"/>
                <a:gd name="T9" fmla="*/ 1 h 3"/>
              </a:gdLst>
              <a:ahLst/>
              <a:cxnLst>
                <a:cxn ang="0">
                  <a:pos x="T0" y="T1"/>
                </a:cxn>
                <a:cxn ang="0">
                  <a:pos x="T2" y="T3"/>
                </a:cxn>
                <a:cxn ang="0">
                  <a:pos x="T4" y="T5"/>
                </a:cxn>
                <a:cxn ang="0">
                  <a:pos x="T6" y="T7"/>
                </a:cxn>
                <a:cxn ang="0">
                  <a:pos x="T8" y="T9"/>
                </a:cxn>
              </a:cxnLst>
              <a:rect l="0" t="0" r="r" b="b"/>
              <a:pathLst>
                <a:path w="3" h="3">
                  <a:moveTo>
                    <a:pt x="0" y="1"/>
                  </a:moveTo>
                  <a:cubicBezTo>
                    <a:pt x="0" y="2"/>
                    <a:pt x="1" y="3"/>
                    <a:pt x="2" y="3"/>
                  </a:cubicBezTo>
                  <a:cubicBezTo>
                    <a:pt x="2" y="3"/>
                    <a:pt x="3" y="3"/>
                    <a:pt x="3" y="2"/>
                  </a:cubicBezTo>
                  <a:cubicBezTo>
                    <a:pt x="3" y="1"/>
                    <a:pt x="2"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3" name="Freeform 152">
              <a:extLst>
                <a:ext uri="{FF2B5EF4-FFF2-40B4-BE49-F238E27FC236}">
                  <a16:creationId xmlns:a16="http://schemas.microsoft.com/office/drawing/2014/main" id="{5D556C56-B537-4E56-9668-0071B5D7D314}"/>
                </a:ext>
              </a:extLst>
            </p:cNvPr>
            <p:cNvSpPr>
              <a:spLocks/>
            </p:cNvSpPr>
            <p:nvPr/>
          </p:nvSpPr>
          <p:spPr bwMode="auto">
            <a:xfrm>
              <a:off x="7796213" y="1852613"/>
              <a:ext cx="11112" cy="15875"/>
            </a:xfrm>
            <a:custGeom>
              <a:avLst/>
              <a:gdLst>
                <a:gd name="T0" fmla="*/ 1 w 2"/>
                <a:gd name="T1" fmla="*/ 3 h 3"/>
                <a:gd name="T2" fmla="*/ 2 w 2"/>
                <a:gd name="T3" fmla="*/ 1 h 3"/>
                <a:gd name="T4" fmla="*/ 1 w 2"/>
                <a:gd name="T5" fmla="*/ 0 h 3"/>
                <a:gd name="T6" fmla="*/ 0 w 2"/>
                <a:gd name="T7" fmla="*/ 1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2" y="3"/>
                    <a:pt x="2" y="2"/>
                    <a:pt x="2" y="1"/>
                  </a:cubicBezTo>
                  <a:cubicBezTo>
                    <a:pt x="2" y="1"/>
                    <a:pt x="2" y="0"/>
                    <a:pt x="1" y="0"/>
                  </a:cubicBezTo>
                  <a:cubicBezTo>
                    <a:pt x="0" y="0"/>
                    <a:pt x="0" y="1"/>
                    <a:pt x="0" y="1"/>
                  </a:cubicBezTo>
                  <a:cubicBezTo>
                    <a:pt x="0" y="2"/>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4" name="Freeform 153">
              <a:extLst>
                <a:ext uri="{FF2B5EF4-FFF2-40B4-BE49-F238E27FC236}">
                  <a16:creationId xmlns:a16="http://schemas.microsoft.com/office/drawing/2014/main" id="{BFEBDEAB-3DC8-4A02-8E11-5AD88FB5D1A3}"/>
                </a:ext>
              </a:extLst>
            </p:cNvPr>
            <p:cNvSpPr>
              <a:spLocks/>
            </p:cNvSpPr>
            <p:nvPr/>
          </p:nvSpPr>
          <p:spPr bwMode="auto">
            <a:xfrm>
              <a:off x="6303963" y="1951038"/>
              <a:ext cx="15875" cy="20638"/>
            </a:xfrm>
            <a:custGeom>
              <a:avLst/>
              <a:gdLst>
                <a:gd name="T0" fmla="*/ 2 w 3"/>
                <a:gd name="T1" fmla="*/ 0 h 4"/>
                <a:gd name="T2" fmla="*/ 3 w 3"/>
                <a:gd name="T3" fmla="*/ 4 h 4"/>
                <a:gd name="T4" fmla="*/ 2 w 3"/>
                <a:gd name="T5" fmla="*/ 0 h 4"/>
              </a:gdLst>
              <a:ahLst/>
              <a:cxnLst>
                <a:cxn ang="0">
                  <a:pos x="T0" y="T1"/>
                </a:cxn>
                <a:cxn ang="0">
                  <a:pos x="T2" y="T3"/>
                </a:cxn>
                <a:cxn ang="0">
                  <a:pos x="T4" y="T5"/>
                </a:cxn>
              </a:cxnLst>
              <a:rect l="0" t="0" r="r" b="b"/>
              <a:pathLst>
                <a:path w="3" h="4">
                  <a:moveTo>
                    <a:pt x="2" y="0"/>
                  </a:moveTo>
                  <a:cubicBezTo>
                    <a:pt x="0" y="2"/>
                    <a:pt x="2" y="3"/>
                    <a:pt x="3" y="4"/>
                  </a:cubicBezTo>
                  <a:cubicBezTo>
                    <a:pt x="3" y="3"/>
                    <a:pt x="3"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5" name="Freeform 154">
              <a:extLst>
                <a:ext uri="{FF2B5EF4-FFF2-40B4-BE49-F238E27FC236}">
                  <a16:creationId xmlns:a16="http://schemas.microsoft.com/office/drawing/2014/main" id="{4DFFEB7B-37EC-44DA-9D73-FEA9F300C71C}"/>
                </a:ext>
              </a:extLst>
            </p:cNvPr>
            <p:cNvSpPr>
              <a:spLocks/>
            </p:cNvSpPr>
            <p:nvPr/>
          </p:nvSpPr>
          <p:spPr bwMode="auto">
            <a:xfrm>
              <a:off x="10910888" y="7016750"/>
              <a:ext cx="9525" cy="14288"/>
            </a:xfrm>
            <a:custGeom>
              <a:avLst/>
              <a:gdLst>
                <a:gd name="T0" fmla="*/ 2 w 2"/>
                <a:gd name="T1" fmla="*/ 1 h 3"/>
                <a:gd name="T2" fmla="*/ 1 w 2"/>
                <a:gd name="T3" fmla="*/ 0 h 3"/>
                <a:gd name="T4" fmla="*/ 0 w 2"/>
                <a:gd name="T5" fmla="*/ 2 h 3"/>
                <a:gd name="T6" fmla="*/ 1 w 2"/>
                <a:gd name="T7" fmla="*/ 3 h 3"/>
                <a:gd name="T8" fmla="*/ 2 w 2"/>
                <a:gd name="T9" fmla="*/ 1 h 3"/>
              </a:gdLst>
              <a:ahLst/>
              <a:cxnLst>
                <a:cxn ang="0">
                  <a:pos x="T0" y="T1"/>
                </a:cxn>
                <a:cxn ang="0">
                  <a:pos x="T2" y="T3"/>
                </a:cxn>
                <a:cxn ang="0">
                  <a:pos x="T4" y="T5"/>
                </a:cxn>
                <a:cxn ang="0">
                  <a:pos x="T6" y="T7"/>
                </a:cxn>
                <a:cxn ang="0">
                  <a:pos x="T8" y="T9"/>
                </a:cxn>
              </a:cxnLst>
              <a:rect l="0" t="0" r="r" b="b"/>
              <a:pathLst>
                <a:path w="2" h="3">
                  <a:moveTo>
                    <a:pt x="2" y="1"/>
                  </a:moveTo>
                  <a:cubicBezTo>
                    <a:pt x="2" y="0"/>
                    <a:pt x="2" y="0"/>
                    <a:pt x="1" y="0"/>
                  </a:cubicBezTo>
                  <a:cubicBezTo>
                    <a:pt x="0" y="0"/>
                    <a:pt x="0" y="1"/>
                    <a:pt x="0" y="2"/>
                  </a:cubicBezTo>
                  <a:cubicBezTo>
                    <a:pt x="0" y="2"/>
                    <a:pt x="0" y="3"/>
                    <a:pt x="1" y="3"/>
                  </a:cubicBezTo>
                  <a:cubicBezTo>
                    <a:pt x="2" y="2"/>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6" name="Oval 155">
              <a:extLst>
                <a:ext uri="{FF2B5EF4-FFF2-40B4-BE49-F238E27FC236}">
                  <a16:creationId xmlns:a16="http://schemas.microsoft.com/office/drawing/2014/main" id="{967F5416-8E9B-454B-8872-2CF0AE431BBC}"/>
                </a:ext>
              </a:extLst>
            </p:cNvPr>
            <p:cNvSpPr>
              <a:spLocks noChangeArrowheads="1"/>
            </p:cNvSpPr>
            <p:nvPr/>
          </p:nvSpPr>
          <p:spPr bwMode="auto">
            <a:xfrm>
              <a:off x="4532313" y="2228850"/>
              <a:ext cx="1587"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7" name="Freeform 156">
              <a:extLst>
                <a:ext uri="{FF2B5EF4-FFF2-40B4-BE49-F238E27FC236}">
                  <a16:creationId xmlns:a16="http://schemas.microsoft.com/office/drawing/2014/main" id="{2D16C47A-760C-442E-86E5-0951F8BB7BEC}"/>
                </a:ext>
              </a:extLst>
            </p:cNvPr>
            <p:cNvSpPr>
              <a:spLocks/>
            </p:cNvSpPr>
            <p:nvPr/>
          </p:nvSpPr>
          <p:spPr bwMode="auto">
            <a:xfrm>
              <a:off x="4532313" y="2228850"/>
              <a:ext cx="26987" cy="9525"/>
            </a:xfrm>
            <a:custGeom>
              <a:avLst/>
              <a:gdLst>
                <a:gd name="T0" fmla="*/ 5 w 5"/>
                <a:gd name="T1" fmla="*/ 0 h 2"/>
                <a:gd name="T2" fmla="*/ 0 w 5"/>
                <a:gd name="T3" fmla="*/ 0 h 2"/>
                <a:gd name="T4" fmla="*/ 5 w 5"/>
                <a:gd name="T5" fmla="*/ 0 h 2"/>
              </a:gdLst>
              <a:ahLst/>
              <a:cxnLst>
                <a:cxn ang="0">
                  <a:pos x="T0" y="T1"/>
                </a:cxn>
                <a:cxn ang="0">
                  <a:pos x="T2" y="T3"/>
                </a:cxn>
                <a:cxn ang="0">
                  <a:pos x="T4" y="T5"/>
                </a:cxn>
              </a:cxnLst>
              <a:rect l="0" t="0" r="r" b="b"/>
              <a:pathLst>
                <a:path w="5" h="2">
                  <a:moveTo>
                    <a:pt x="5" y="0"/>
                  </a:moveTo>
                  <a:cubicBezTo>
                    <a:pt x="3" y="0"/>
                    <a:pt x="2" y="0"/>
                    <a:pt x="0" y="0"/>
                  </a:cubicBezTo>
                  <a:cubicBezTo>
                    <a:pt x="1" y="2"/>
                    <a:pt x="3" y="2"/>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8" name="Freeform 157">
              <a:extLst>
                <a:ext uri="{FF2B5EF4-FFF2-40B4-BE49-F238E27FC236}">
                  <a16:creationId xmlns:a16="http://schemas.microsoft.com/office/drawing/2014/main" id="{C0DDD399-3134-4FA2-975D-C38DFC13AC1A}"/>
                </a:ext>
              </a:extLst>
            </p:cNvPr>
            <p:cNvSpPr>
              <a:spLocks/>
            </p:cNvSpPr>
            <p:nvPr/>
          </p:nvSpPr>
          <p:spPr bwMode="auto">
            <a:xfrm>
              <a:off x="8347075" y="2538413"/>
              <a:ext cx="15875" cy="9525"/>
            </a:xfrm>
            <a:custGeom>
              <a:avLst/>
              <a:gdLst>
                <a:gd name="T0" fmla="*/ 2 w 3"/>
                <a:gd name="T1" fmla="*/ 2 h 2"/>
                <a:gd name="T2" fmla="*/ 3 w 3"/>
                <a:gd name="T3" fmla="*/ 1 h 2"/>
                <a:gd name="T4" fmla="*/ 1 w 3"/>
                <a:gd name="T5" fmla="*/ 0 h 2"/>
                <a:gd name="T6" fmla="*/ 0 w 3"/>
                <a:gd name="T7" fmla="*/ 1 h 2"/>
                <a:gd name="T8" fmla="*/ 2 w 3"/>
                <a:gd name="T9" fmla="*/ 2 h 2"/>
              </a:gdLst>
              <a:ahLst/>
              <a:cxnLst>
                <a:cxn ang="0">
                  <a:pos x="T0" y="T1"/>
                </a:cxn>
                <a:cxn ang="0">
                  <a:pos x="T2" y="T3"/>
                </a:cxn>
                <a:cxn ang="0">
                  <a:pos x="T4" y="T5"/>
                </a:cxn>
                <a:cxn ang="0">
                  <a:pos x="T6" y="T7"/>
                </a:cxn>
                <a:cxn ang="0">
                  <a:pos x="T8" y="T9"/>
                </a:cxn>
              </a:cxnLst>
              <a:rect l="0" t="0" r="r" b="b"/>
              <a:pathLst>
                <a:path w="3" h="2">
                  <a:moveTo>
                    <a:pt x="2" y="2"/>
                  </a:moveTo>
                  <a:cubicBezTo>
                    <a:pt x="2" y="2"/>
                    <a:pt x="3" y="2"/>
                    <a:pt x="3" y="1"/>
                  </a:cubicBezTo>
                  <a:cubicBezTo>
                    <a:pt x="2" y="0"/>
                    <a:pt x="2" y="0"/>
                    <a:pt x="1" y="0"/>
                  </a:cubicBezTo>
                  <a:cubicBezTo>
                    <a:pt x="0" y="0"/>
                    <a:pt x="0" y="1"/>
                    <a:pt x="0" y="1"/>
                  </a:cubicBezTo>
                  <a:cubicBezTo>
                    <a:pt x="0" y="2"/>
                    <a:pt x="1"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9" name="Freeform 158">
              <a:extLst>
                <a:ext uri="{FF2B5EF4-FFF2-40B4-BE49-F238E27FC236}">
                  <a16:creationId xmlns:a16="http://schemas.microsoft.com/office/drawing/2014/main" id="{D0BE42EE-A0A7-4D18-815A-B96420349444}"/>
                </a:ext>
              </a:extLst>
            </p:cNvPr>
            <p:cNvSpPr>
              <a:spLocks/>
            </p:cNvSpPr>
            <p:nvPr/>
          </p:nvSpPr>
          <p:spPr bwMode="auto">
            <a:xfrm>
              <a:off x="11801475" y="6083300"/>
              <a:ext cx="9525" cy="15875"/>
            </a:xfrm>
            <a:custGeom>
              <a:avLst/>
              <a:gdLst>
                <a:gd name="T0" fmla="*/ 2 w 2"/>
                <a:gd name="T1" fmla="*/ 1 h 3"/>
                <a:gd name="T2" fmla="*/ 1 w 2"/>
                <a:gd name="T3" fmla="*/ 0 h 3"/>
                <a:gd name="T4" fmla="*/ 0 w 2"/>
                <a:gd name="T5" fmla="*/ 1 h 3"/>
                <a:gd name="T6" fmla="*/ 1 w 2"/>
                <a:gd name="T7" fmla="*/ 3 h 3"/>
                <a:gd name="T8" fmla="*/ 2 w 2"/>
                <a:gd name="T9" fmla="*/ 1 h 3"/>
              </a:gdLst>
              <a:ahLst/>
              <a:cxnLst>
                <a:cxn ang="0">
                  <a:pos x="T0" y="T1"/>
                </a:cxn>
                <a:cxn ang="0">
                  <a:pos x="T2" y="T3"/>
                </a:cxn>
                <a:cxn ang="0">
                  <a:pos x="T4" y="T5"/>
                </a:cxn>
                <a:cxn ang="0">
                  <a:pos x="T6" y="T7"/>
                </a:cxn>
                <a:cxn ang="0">
                  <a:pos x="T8" y="T9"/>
                </a:cxn>
              </a:cxnLst>
              <a:rect l="0" t="0" r="r" b="b"/>
              <a:pathLst>
                <a:path w="2" h="3">
                  <a:moveTo>
                    <a:pt x="2" y="1"/>
                  </a:moveTo>
                  <a:cubicBezTo>
                    <a:pt x="2" y="1"/>
                    <a:pt x="2" y="0"/>
                    <a:pt x="1" y="0"/>
                  </a:cubicBezTo>
                  <a:cubicBezTo>
                    <a:pt x="0" y="0"/>
                    <a:pt x="0" y="0"/>
                    <a:pt x="0" y="1"/>
                  </a:cubicBezTo>
                  <a:cubicBezTo>
                    <a:pt x="0" y="2"/>
                    <a:pt x="0" y="3"/>
                    <a:pt x="1" y="3"/>
                  </a:cubicBezTo>
                  <a:cubicBezTo>
                    <a:pt x="2" y="3"/>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0" name="Freeform 159">
              <a:extLst>
                <a:ext uri="{FF2B5EF4-FFF2-40B4-BE49-F238E27FC236}">
                  <a16:creationId xmlns:a16="http://schemas.microsoft.com/office/drawing/2014/main" id="{D1C1C1C8-DE74-4856-A585-53801A1B10C8}"/>
                </a:ext>
              </a:extLst>
            </p:cNvPr>
            <p:cNvSpPr>
              <a:spLocks/>
            </p:cNvSpPr>
            <p:nvPr/>
          </p:nvSpPr>
          <p:spPr bwMode="auto">
            <a:xfrm>
              <a:off x="9515475" y="5124450"/>
              <a:ext cx="15875" cy="15875"/>
            </a:xfrm>
            <a:custGeom>
              <a:avLst/>
              <a:gdLst>
                <a:gd name="T0" fmla="*/ 1 w 3"/>
                <a:gd name="T1" fmla="*/ 1 h 3"/>
                <a:gd name="T2" fmla="*/ 1 w 3"/>
                <a:gd name="T3" fmla="*/ 3 h 3"/>
                <a:gd name="T4" fmla="*/ 2 w 3"/>
                <a:gd name="T5" fmla="*/ 2 h 3"/>
                <a:gd name="T6" fmla="*/ 2 w 3"/>
                <a:gd name="T7" fmla="*/ 0 h 3"/>
                <a:gd name="T8" fmla="*/ 1 w 3"/>
                <a:gd name="T9" fmla="*/ 1 h 3"/>
              </a:gdLst>
              <a:ahLst/>
              <a:cxnLst>
                <a:cxn ang="0">
                  <a:pos x="T0" y="T1"/>
                </a:cxn>
                <a:cxn ang="0">
                  <a:pos x="T2" y="T3"/>
                </a:cxn>
                <a:cxn ang="0">
                  <a:pos x="T4" y="T5"/>
                </a:cxn>
                <a:cxn ang="0">
                  <a:pos x="T6" y="T7"/>
                </a:cxn>
                <a:cxn ang="0">
                  <a:pos x="T8" y="T9"/>
                </a:cxn>
              </a:cxnLst>
              <a:rect l="0" t="0" r="r" b="b"/>
              <a:pathLst>
                <a:path w="3" h="3">
                  <a:moveTo>
                    <a:pt x="1" y="1"/>
                  </a:moveTo>
                  <a:cubicBezTo>
                    <a:pt x="1" y="2"/>
                    <a:pt x="0" y="3"/>
                    <a:pt x="1" y="3"/>
                  </a:cubicBezTo>
                  <a:cubicBezTo>
                    <a:pt x="2" y="3"/>
                    <a:pt x="2" y="3"/>
                    <a:pt x="2" y="2"/>
                  </a:cubicBezTo>
                  <a:cubicBezTo>
                    <a:pt x="2" y="2"/>
                    <a:pt x="3" y="1"/>
                    <a:pt x="2" y="0"/>
                  </a:cubicBezTo>
                  <a:cubicBezTo>
                    <a:pt x="1"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1" name="Freeform 160">
              <a:extLst>
                <a:ext uri="{FF2B5EF4-FFF2-40B4-BE49-F238E27FC236}">
                  <a16:creationId xmlns:a16="http://schemas.microsoft.com/office/drawing/2014/main" id="{5908DC6A-E8E3-48E8-A4B3-9F9E6E52B6FF}"/>
                </a:ext>
              </a:extLst>
            </p:cNvPr>
            <p:cNvSpPr>
              <a:spLocks/>
            </p:cNvSpPr>
            <p:nvPr/>
          </p:nvSpPr>
          <p:spPr bwMode="auto">
            <a:xfrm>
              <a:off x="8429625" y="2316163"/>
              <a:ext cx="15875" cy="15875"/>
            </a:xfrm>
            <a:custGeom>
              <a:avLst/>
              <a:gdLst>
                <a:gd name="T0" fmla="*/ 1 w 3"/>
                <a:gd name="T1" fmla="*/ 1 h 3"/>
                <a:gd name="T2" fmla="*/ 1 w 3"/>
                <a:gd name="T3" fmla="*/ 3 h 3"/>
                <a:gd name="T4" fmla="*/ 3 w 3"/>
                <a:gd name="T5" fmla="*/ 2 h 3"/>
                <a:gd name="T6" fmla="*/ 2 w 3"/>
                <a:gd name="T7" fmla="*/ 0 h 3"/>
                <a:gd name="T8" fmla="*/ 1 w 3"/>
                <a:gd name="T9" fmla="*/ 1 h 3"/>
              </a:gdLst>
              <a:ahLst/>
              <a:cxnLst>
                <a:cxn ang="0">
                  <a:pos x="T0" y="T1"/>
                </a:cxn>
                <a:cxn ang="0">
                  <a:pos x="T2" y="T3"/>
                </a:cxn>
                <a:cxn ang="0">
                  <a:pos x="T4" y="T5"/>
                </a:cxn>
                <a:cxn ang="0">
                  <a:pos x="T6" y="T7"/>
                </a:cxn>
                <a:cxn ang="0">
                  <a:pos x="T8" y="T9"/>
                </a:cxn>
              </a:cxnLst>
              <a:rect l="0" t="0" r="r" b="b"/>
              <a:pathLst>
                <a:path w="3" h="3">
                  <a:moveTo>
                    <a:pt x="1" y="1"/>
                  </a:moveTo>
                  <a:cubicBezTo>
                    <a:pt x="0" y="2"/>
                    <a:pt x="1" y="3"/>
                    <a:pt x="1" y="3"/>
                  </a:cubicBezTo>
                  <a:cubicBezTo>
                    <a:pt x="2" y="3"/>
                    <a:pt x="3" y="3"/>
                    <a:pt x="3" y="2"/>
                  </a:cubicBezTo>
                  <a:cubicBezTo>
                    <a:pt x="3" y="1"/>
                    <a:pt x="3" y="1"/>
                    <a:pt x="2"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2" name="Freeform 161">
              <a:extLst>
                <a:ext uri="{FF2B5EF4-FFF2-40B4-BE49-F238E27FC236}">
                  <a16:creationId xmlns:a16="http://schemas.microsoft.com/office/drawing/2014/main" id="{FF8FDB59-A6F6-423B-9FB4-89F1CAC04C6D}"/>
                </a:ext>
              </a:extLst>
            </p:cNvPr>
            <p:cNvSpPr>
              <a:spLocks/>
            </p:cNvSpPr>
            <p:nvPr/>
          </p:nvSpPr>
          <p:spPr bwMode="auto">
            <a:xfrm>
              <a:off x="8882063" y="2012950"/>
              <a:ext cx="15875" cy="14288"/>
            </a:xfrm>
            <a:custGeom>
              <a:avLst/>
              <a:gdLst>
                <a:gd name="T0" fmla="*/ 2 w 3"/>
                <a:gd name="T1" fmla="*/ 3 h 3"/>
                <a:gd name="T2" fmla="*/ 3 w 3"/>
                <a:gd name="T3" fmla="*/ 1 h 3"/>
                <a:gd name="T4" fmla="*/ 1 w 3"/>
                <a:gd name="T5" fmla="*/ 0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2" y="3"/>
                    <a:pt x="3" y="2"/>
                    <a:pt x="3" y="1"/>
                  </a:cubicBezTo>
                  <a:cubicBezTo>
                    <a:pt x="2" y="1"/>
                    <a:pt x="2" y="0"/>
                    <a:pt x="1" y="0"/>
                  </a:cubicBezTo>
                  <a:cubicBezTo>
                    <a:pt x="1" y="0"/>
                    <a:pt x="0" y="1"/>
                    <a:pt x="0" y="2"/>
                  </a:cubicBezTo>
                  <a:cubicBezTo>
                    <a:pt x="0" y="2"/>
                    <a:pt x="1"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3" name="Freeform 162">
              <a:extLst>
                <a:ext uri="{FF2B5EF4-FFF2-40B4-BE49-F238E27FC236}">
                  <a16:creationId xmlns:a16="http://schemas.microsoft.com/office/drawing/2014/main" id="{ADCE9551-179A-45F3-BC37-4555F8A6E1BC}"/>
                </a:ext>
              </a:extLst>
            </p:cNvPr>
            <p:cNvSpPr>
              <a:spLocks/>
            </p:cNvSpPr>
            <p:nvPr/>
          </p:nvSpPr>
          <p:spPr bwMode="auto">
            <a:xfrm>
              <a:off x="4867275" y="3295650"/>
              <a:ext cx="11112" cy="15875"/>
            </a:xfrm>
            <a:custGeom>
              <a:avLst/>
              <a:gdLst>
                <a:gd name="T0" fmla="*/ 0 w 2"/>
                <a:gd name="T1" fmla="*/ 2 h 3"/>
                <a:gd name="T2" fmla="*/ 0 w 2"/>
                <a:gd name="T3" fmla="*/ 3 h 3"/>
                <a:gd name="T4" fmla="*/ 2 w 2"/>
                <a:gd name="T5" fmla="*/ 2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2"/>
                    <a:pt x="0" y="3"/>
                    <a:pt x="0" y="3"/>
                  </a:cubicBezTo>
                  <a:cubicBezTo>
                    <a:pt x="1" y="3"/>
                    <a:pt x="2" y="2"/>
                    <a:pt x="2" y="2"/>
                  </a:cubicBezTo>
                  <a:cubicBezTo>
                    <a:pt x="2" y="1"/>
                    <a:pt x="2" y="1"/>
                    <a:pt x="2" y="1"/>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4" name="Freeform 163">
              <a:extLst>
                <a:ext uri="{FF2B5EF4-FFF2-40B4-BE49-F238E27FC236}">
                  <a16:creationId xmlns:a16="http://schemas.microsoft.com/office/drawing/2014/main" id="{BF5BF29A-98B3-4048-A1FC-166E30129A2F}"/>
                </a:ext>
              </a:extLst>
            </p:cNvPr>
            <p:cNvSpPr>
              <a:spLocks/>
            </p:cNvSpPr>
            <p:nvPr/>
          </p:nvSpPr>
          <p:spPr bwMode="auto">
            <a:xfrm>
              <a:off x="4352925" y="4681538"/>
              <a:ext cx="9525" cy="15875"/>
            </a:xfrm>
            <a:custGeom>
              <a:avLst/>
              <a:gdLst>
                <a:gd name="T0" fmla="*/ 2 w 2"/>
                <a:gd name="T1" fmla="*/ 3 h 3"/>
                <a:gd name="T2" fmla="*/ 2 w 2"/>
                <a:gd name="T3" fmla="*/ 1 h 3"/>
                <a:gd name="T4" fmla="*/ 1 w 2"/>
                <a:gd name="T5" fmla="*/ 0 h 3"/>
                <a:gd name="T6" fmla="*/ 0 w 2"/>
                <a:gd name="T7" fmla="*/ 2 h 3"/>
                <a:gd name="T8" fmla="*/ 2 w 2"/>
                <a:gd name="T9" fmla="*/ 3 h 3"/>
              </a:gdLst>
              <a:ahLst/>
              <a:cxnLst>
                <a:cxn ang="0">
                  <a:pos x="T0" y="T1"/>
                </a:cxn>
                <a:cxn ang="0">
                  <a:pos x="T2" y="T3"/>
                </a:cxn>
                <a:cxn ang="0">
                  <a:pos x="T4" y="T5"/>
                </a:cxn>
                <a:cxn ang="0">
                  <a:pos x="T6" y="T7"/>
                </a:cxn>
                <a:cxn ang="0">
                  <a:pos x="T8" y="T9"/>
                </a:cxn>
              </a:cxnLst>
              <a:rect l="0" t="0" r="r" b="b"/>
              <a:pathLst>
                <a:path w="2" h="3">
                  <a:moveTo>
                    <a:pt x="2" y="3"/>
                  </a:moveTo>
                  <a:cubicBezTo>
                    <a:pt x="2" y="2"/>
                    <a:pt x="2" y="1"/>
                    <a:pt x="2" y="1"/>
                  </a:cubicBezTo>
                  <a:cubicBezTo>
                    <a:pt x="2" y="0"/>
                    <a:pt x="1" y="0"/>
                    <a:pt x="1" y="0"/>
                  </a:cubicBezTo>
                  <a:cubicBezTo>
                    <a:pt x="0" y="0"/>
                    <a:pt x="0" y="1"/>
                    <a:pt x="0" y="2"/>
                  </a:cubicBezTo>
                  <a:cubicBezTo>
                    <a:pt x="0" y="2"/>
                    <a:pt x="1"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5" name="Freeform 164">
              <a:extLst>
                <a:ext uri="{FF2B5EF4-FFF2-40B4-BE49-F238E27FC236}">
                  <a16:creationId xmlns:a16="http://schemas.microsoft.com/office/drawing/2014/main" id="{EAB58334-09A0-4203-ACFF-029627251CE1}"/>
                </a:ext>
              </a:extLst>
            </p:cNvPr>
            <p:cNvSpPr>
              <a:spLocks/>
            </p:cNvSpPr>
            <p:nvPr/>
          </p:nvSpPr>
          <p:spPr bwMode="auto">
            <a:xfrm>
              <a:off x="10447338" y="4367213"/>
              <a:ext cx="20637" cy="15875"/>
            </a:xfrm>
            <a:custGeom>
              <a:avLst/>
              <a:gdLst>
                <a:gd name="T0" fmla="*/ 3 w 4"/>
                <a:gd name="T1" fmla="*/ 1 h 3"/>
                <a:gd name="T2" fmla="*/ 0 w 4"/>
                <a:gd name="T3" fmla="*/ 2 h 3"/>
                <a:gd name="T4" fmla="*/ 1 w 4"/>
                <a:gd name="T5" fmla="*/ 3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1" y="1"/>
                    <a:pt x="0" y="2"/>
                  </a:cubicBezTo>
                  <a:cubicBezTo>
                    <a:pt x="1" y="2"/>
                    <a:pt x="1" y="3"/>
                    <a:pt x="1" y="3"/>
                  </a:cubicBezTo>
                  <a:cubicBezTo>
                    <a:pt x="2" y="3"/>
                    <a:pt x="4"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6" name="Freeform 165">
              <a:extLst>
                <a:ext uri="{FF2B5EF4-FFF2-40B4-BE49-F238E27FC236}">
                  <a16:creationId xmlns:a16="http://schemas.microsoft.com/office/drawing/2014/main" id="{709AA3C7-3431-487A-9681-D7C3AF30B87D}"/>
                </a:ext>
              </a:extLst>
            </p:cNvPr>
            <p:cNvSpPr>
              <a:spLocks/>
            </p:cNvSpPr>
            <p:nvPr/>
          </p:nvSpPr>
          <p:spPr bwMode="auto">
            <a:xfrm>
              <a:off x="11518900" y="5800725"/>
              <a:ext cx="14287" cy="14288"/>
            </a:xfrm>
            <a:custGeom>
              <a:avLst/>
              <a:gdLst>
                <a:gd name="T0" fmla="*/ 2 w 3"/>
                <a:gd name="T1" fmla="*/ 3 h 3"/>
                <a:gd name="T2" fmla="*/ 3 w 3"/>
                <a:gd name="T3" fmla="*/ 2 h 3"/>
                <a:gd name="T4" fmla="*/ 1 w 3"/>
                <a:gd name="T5" fmla="*/ 0 h 3"/>
                <a:gd name="T6" fmla="*/ 0 w 3"/>
                <a:gd name="T7" fmla="*/ 1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3"/>
                    <a:pt x="3" y="2"/>
                    <a:pt x="3" y="2"/>
                  </a:cubicBezTo>
                  <a:cubicBezTo>
                    <a:pt x="3" y="1"/>
                    <a:pt x="2" y="1"/>
                    <a:pt x="1" y="0"/>
                  </a:cubicBezTo>
                  <a:cubicBezTo>
                    <a:pt x="1" y="0"/>
                    <a:pt x="0" y="1"/>
                    <a:pt x="0" y="1"/>
                  </a:cubicBezTo>
                  <a:cubicBezTo>
                    <a:pt x="0" y="2"/>
                    <a:pt x="1"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7" name="Freeform 166">
              <a:extLst>
                <a:ext uri="{FF2B5EF4-FFF2-40B4-BE49-F238E27FC236}">
                  <a16:creationId xmlns:a16="http://schemas.microsoft.com/office/drawing/2014/main" id="{37E64D04-277F-4997-9965-6F49C8230437}"/>
                </a:ext>
              </a:extLst>
            </p:cNvPr>
            <p:cNvSpPr>
              <a:spLocks/>
            </p:cNvSpPr>
            <p:nvPr/>
          </p:nvSpPr>
          <p:spPr bwMode="auto">
            <a:xfrm>
              <a:off x="4805363" y="5021263"/>
              <a:ext cx="11112" cy="11113"/>
            </a:xfrm>
            <a:custGeom>
              <a:avLst/>
              <a:gdLst>
                <a:gd name="T0" fmla="*/ 2 w 2"/>
                <a:gd name="T1" fmla="*/ 1 h 2"/>
                <a:gd name="T2" fmla="*/ 1 w 2"/>
                <a:gd name="T3" fmla="*/ 0 h 2"/>
                <a:gd name="T4" fmla="*/ 0 w 2"/>
                <a:gd name="T5" fmla="*/ 2 h 2"/>
                <a:gd name="T6" fmla="*/ 1 w 2"/>
                <a:gd name="T7" fmla="*/ 2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0"/>
                    <a:pt x="2" y="0"/>
                    <a:pt x="1" y="0"/>
                  </a:cubicBezTo>
                  <a:cubicBezTo>
                    <a:pt x="0" y="0"/>
                    <a:pt x="0" y="1"/>
                    <a:pt x="0" y="2"/>
                  </a:cubicBezTo>
                  <a:cubicBezTo>
                    <a:pt x="0"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8" name="Oval 167">
              <a:extLst>
                <a:ext uri="{FF2B5EF4-FFF2-40B4-BE49-F238E27FC236}">
                  <a16:creationId xmlns:a16="http://schemas.microsoft.com/office/drawing/2014/main" id="{F36D217F-C136-4577-B680-C01688945F39}"/>
                </a:ext>
              </a:extLst>
            </p:cNvPr>
            <p:cNvSpPr>
              <a:spLocks noChangeArrowheads="1"/>
            </p:cNvSpPr>
            <p:nvPr/>
          </p:nvSpPr>
          <p:spPr bwMode="auto">
            <a:xfrm>
              <a:off x="4552950" y="7099300"/>
              <a:ext cx="11112" cy="95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9" name="Freeform 168">
              <a:extLst>
                <a:ext uri="{FF2B5EF4-FFF2-40B4-BE49-F238E27FC236}">
                  <a16:creationId xmlns:a16="http://schemas.microsoft.com/office/drawing/2014/main" id="{BC0CDEAB-EAD5-4033-9BF7-D9D36ED95D45}"/>
                </a:ext>
              </a:extLst>
            </p:cNvPr>
            <p:cNvSpPr>
              <a:spLocks/>
            </p:cNvSpPr>
            <p:nvPr/>
          </p:nvSpPr>
          <p:spPr bwMode="auto">
            <a:xfrm>
              <a:off x="4316413" y="4676775"/>
              <a:ext cx="11112" cy="4763"/>
            </a:xfrm>
            <a:custGeom>
              <a:avLst/>
              <a:gdLst>
                <a:gd name="T0" fmla="*/ 1 w 2"/>
                <a:gd name="T1" fmla="*/ 0 h 1"/>
                <a:gd name="T2" fmla="*/ 0 w 2"/>
                <a:gd name="T3" fmla="*/ 0 h 1"/>
                <a:gd name="T4" fmla="*/ 1 w 2"/>
                <a:gd name="T5" fmla="*/ 1 h 1"/>
                <a:gd name="T6" fmla="*/ 2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0" y="0"/>
                    <a:pt x="0" y="0"/>
                  </a:cubicBezTo>
                  <a:cubicBezTo>
                    <a:pt x="0" y="1"/>
                    <a:pt x="0" y="1"/>
                    <a:pt x="1" y="1"/>
                  </a:cubicBezTo>
                  <a:cubicBezTo>
                    <a:pt x="1" y="1"/>
                    <a:pt x="2"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0" name="Freeform 169">
              <a:extLst>
                <a:ext uri="{FF2B5EF4-FFF2-40B4-BE49-F238E27FC236}">
                  <a16:creationId xmlns:a16="http://schemas.microsoft.com/office/drawing/2014/main" id="{8CE69DA6-BB6B-4CB7-8E22-EF890F94AA5C}"/>
                </a:ext>
              </a:extLst>
            </p:cNvPr>
            <p:cNvSpPr>
              <a:spLocks/>
            </p:cNvSpPr>
            <p:nvPr/>
          </p:nvSpPr>
          <p:spPr bwMode="auto">
            <a:xfrm>
              <a:off x="7986713" y="5897563"/>
              <a:ext cx="11112" cy="11113"/>
            </a:xfrm>
            <a:custGeom>
              <a:avLst/>
              <a:gdLst>
                <a:gd name="T0" fmla="*/ 1 w 2"/>
                <a:gd name="T1" fmla="*/ 2 h 2"/>
                <a:gd name="T2" fmla="*/ 2 w 2"/>
                <a:gd name="T3" fmla="*/ 0 h 2"/>
                <a:gd name="T4" fmla="*/ 1 w 2"/>
                <a:gd name="T5" fmla="*/ 0 h 2"/>
                <a:gd name="T6" fmla="*/ 0 w 2"/>
                <a:gd name="T7" fmla="*/ 1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2" y="2"/>
                    <a:pt x="2" y="1"/>
                    <a:pt x="2" y="0"/>
                  </a:cubicBezTo>
                  <a:cubicBezTo>
                    <a:pt x="2" y="0"/>
                    <a:pt x="1" y="0"/>
                    <a:pt x="1" y="0"/>
                  </a:cubicBezTo>
                  <a:cubicBezTo>
                    <a:pt x="0" y="0"/>
                    <a:pt x="0" y="1"/>
                    <a:pt x="0" y="1"/>
                  </a:cubicBezTo>
                  <a:cubicBezTo>
                    <a:pt x="0"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1" name="Freeform 170">
              <a:extLst>
                <a:ext uri="{FF2B5EF4-FFF2-40B4-BE49-F238E27FC236}">
                  <a16:creationId xmlns:a16="http://schemas.microsoft.com/office/drawing/2014/main" id="{B92CB4B7-B48D-4A09-8EA1-750EC364239B}"/>
                </a:ext>
              </a:extLst>
            </p:cNvPr>
            <p:cNvSpPr>
              <a:spLocks/>
            </p:cNvSpPr>
            <p:nvPr/>
          </p:nvSpPr>
          <p:spPr bwMode="auto">
            <a:xfrm>
              <a:off x="4594225" y="2208213"/>
              <a:ext cx="11112" cy="9525"/>
            </a:xfrm>
            <a:custGeom>
              <a:avLst/>
              <a:gdLst>
                <a:gd name="T0" fmla="*/ 2 w 2"/>
                <a:gd name="T1" fmla="*/ 1 h 2"/>
                <a:gd name="T2" fmla="*/ 1 w 2"/>
                <a:gd name="T3" fmla="*/ 0 h 2"/>
                <a:gd name="T4" fmla="*/ 0 w 2"/>
                <a:gd name="T5" fmla="*/ 2 h 2"/>
                <a:gd name="T6" fmla="*/ 1 w 2"/>
                <a:gd name="T7" fmla="*/ 2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1"/>
                    <a:pt x="2" y="0"/>
                    <a:pt x="1" y="0"/>
                  </a:cubicBezTo>
                  <a:cubicBezTo>
                    <a:pt x="1" y="1"/>
                    <a:pt x="0" y="1"/>
                    <a:pt x="0" y="2"/>
                  </a:cubicBezTo>
                  <a:cubicBezTo>
                    <a:pt x="0" y="2"/>
                    <a:pt x="1" y="2"/>
                    <a:pt x="1" y="2"/>
                  </a:cubicBezTo>
                  <a:cubicBezTo>
                    <a:pt x="2" y="2"/>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2" name="Freeform 171">
              <a:extLst>
                <a:ext uri="{FF2B5EF4-FFF2-40B4-BE49-F238E27FC236}">
                  <a16:creationId xmlns:a16="http://schemas.microsoft.com/office/drawing/2014/main" id="{7248B414-6303-4817-8D78-3944FF7E8B5B}"/>
                </a:ext>
              </a:extLst>
            </p:cNvPr>
            <p:cNvSpPr>
              <a:spLocks/>
            </p:cNvSpPr>
            <p:nvPr/>
          </p:nvSpPr>
          <p:spPr bwMode="auto">
            <a:xfrm>
              <a:off x="4538663" y="7067550"/>
              <a:ext cx="9525" cy="11113"/>
            </a:xfrm>
            <a:custGeom>
              <a:avLst/>
              <a:gdLst>
                <a:gd name="T0" fmla="*/ 2 w 2"/>
                <a:gd name="T1" fmla="*/ 1 h 2"/>
                <a:gd name="T2" fmla="*/ 1 w 2"/>
                <a:gd name="T3" fmla="*/ 0 h 2"/>
                <a:gd name="T4" fmla="*/ 0 w 2"/>
                <a:gd name="T5" fmla="*/ 1 h 2"/>
                <a:gd name="T6" fmla="*/ 2 w 2"/>
                <a:gd name="T7" fmla="*/ 2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0"/>
                    <a:pt x="2" y="0"/>
                    <a:pt x="1" y="0"/>
                  </a:cubicBezTo>
                  <a:cubicBezTo>
                    <a:pt x="1" y="0"/>
                    <a:pt x="0" y="0"/>
                    <a:pt x="0" y="1"/>
                  </a:cubicBezTo>
                  <a:cubicBezTo>
                    <a:pt x="1" y="1"/>
                    <a:pt x="1" y="2"/>
                    <a:pt x="2"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3" name="Freeform 172">
              <a:extLst>
                <a:ext uri="{FF2B5EF4-FFF2-40B4-BE49-F238E27FC236}">
                  <a16:creationId xmlns:a16="http://schemas.microsoft.com/office/drawing/2014/main" id="{3D914B21-8110-48D0-88E4-8274AE8E17A0}"/>
                </a:ext>
              </a:extLst>
            </p:cNvPr>
            <p:cNvSpPr>
              <a:spLocks/>
            </p:cNvSpPr>
            <p:nvPr/>
          </p:nvSpPr>
          <p:spPr bwMode="auto">
            <a:xfrm>
              <a:off x="6292850" y="2208213"/>
              <a:ext cx="11112" cy="15875"/>
            </a:xfrm>
            <a:custGeom>
              <a:avLst/>
              <a:gdLst>
                <a:gd name="T0" fmla="*/ 1 w 2"/>
                <a:gd name="T1" fmla="*/ 1 h 3"/>
                <a:gd name="T2" fmla="*/ 1 w 2"/>
                <a:gd name="T3" fmla="*/ 2 h 3"/>
                <a:gd name="T4" fmla="*/ 1 w 2"/>
                <a:gd name="T5" fmla="*/ 3 h 3"/>
                <a:gd name="T6" fmla="*/ 2 w 2"/>
                <a:gd name="T7" fmla="*/ 1 h 3"/>
                <a:gd name="T8" fmla="*/ 1 w 2"/>
                <a:gd name="T9" fmla="*/ 1 h 3"/>
              </a:gdLst>
              <a:ahLst/>
              <a:cxnLst>
                <a:cxn ang="0">
                  <a:pos x="T0" y="T1"/>
                </a:cxn>
                <a:cxn ang="0">
                  <a:pos x="T2" y="T3"/>
                </a:cxn>
                <a:cxn ang="0">
                  <a:pos x="T4" y="T5"/>
                </a:cxn>
                <a:cxn ang="0">
                  <a:pos x="T6" y="T7"/>
                </a:cxn>
                <a:cxn ang="0">
                  <a:pos x="T8" y="T9"/>
                </a:cxn>
              </a:cxnLst>
              <a:rect l="0" t="0" r="r" b="b"/>
              <a:pathLst>
                <a:path w="2" h="3">
                  <a:moveTo>
                    <a:pt x="1" y="1"/>
                  </a:moveTo>
                  <a:cubicBezTo>
                    <a:pt x="1" y="1"/>
                    <a:pt x="1" y="1"/>
                    <a:pt x="1" y="2"/>
                  </a:cubicBezTo>
                  <a:cubicBezTo>
                    <a:pt x="0" y="2"/>
                    <a:pt x="1" y="3"/>
                    <a:pt x="1" y="3"/>
                  </a:cubicBezTo>
                  <a:cubicBezTo>
                    <a:pt x="2" y="2"/>
                    <a:pt x="2" y="2"/>
                    <a:pt x="2" y="1"/>
                  </a:cubicBezTo>
                  <a:cubicBezTo>
                    <a:pt x="2" y="1"/>
                    <a:pt x="2"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4" name="Freeform 173">
              <a:extLst>
                <a:ext uri="{FF2B5EF4-FFF2-40B4-BE49-F238E27FC236}">
                  <a16:creationId xmlns:a16="http://schemas.microsoft.com/office/drawing/2014/main" id="{E6CB31E1-18F2-4878-AC88-0EDE44E9553C}"/>
                </a:ext>
              </a:extLst>
            </p:cNvPr>
            <p:cNvSpPr>
              <a:spLocks/>
            </p:cNvSpPr>
            <p:nvPr/>
          </p:nvSpPr>
          <p:spPr bwMode="auto">
            <a:xfrm>
              <a:off x="4816475" y="5073650"/>
              <a:ext cx="9525" cy="15875"/>
            </a:xfrm>
            <a:custGeom>
              <a:avLst/>
              <a:gdLst>
                <a:gd name="T0" fmla="*/ 2 w 2"/>
                <a:gd name="T1" fmla="*/ 2 h 3"/>
                <a:gd name="T2" fmla="*/ 1 w 2"/>
                <a:gd name="T3" fmla="*/ 1 h 3"/>
                <a:gd name="T4" fmla="*/ 0 w 2"/>
                <a:gd name="T5" fmla="*/ 1 h 3"/>
                <a:gd name="T6" fmla="*/ 1 w 2"/>
                <a:gd name="T7" fmla="*/ 2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1"/>
                  </a:cubicBezTo>
                  <a:cubicBezTo>
                    <a:pt x="1" y="0"/>
                    <a:pt x="0" y="1"/>
                    <a:pt x="0" y="1"/>
                  </a:cubicBezTo>
                  <a:cubicBezTo>
                    <a:pt x="1" y="2"/>
                    <a:pt x="1" y="2"/>
                    <a:pt x="1" y="2"/>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5" name="Freeform 174">
              <a:extLst>
                <a:ext uri="{FF2B5EF4-FFF2-40B4-BE49-F238E27FC236}">
                  <a16:creationId xmlns:a16="http://schemas.microsoft.com/office/drawing/2014/main" id="{631CB0B0-2351-45E7-B21E-474B1BF31F5B}"/>
                </a:ext>
              </a:extLst>
            </p:cNvPr>
            <p:cNvSpPr>
              <a:spLocks/>
            </p:cNvSpPr>
            <p:nvPr/>
          </p:nvSpPr>
          <p:spPr bwMode="auto">
            <a:xfrm>
              <a:off x="7610475" y="2058988"/>
              <a:ext cx="15875" cy="9525"/>
            </a:xfrm>
            <a:custGeom>
              <a:avLst/>
              <a:gdLst>
                <a:gd name="T0" fmla="*/ 0 w 3"/>
                <a:gd name="T1" fmla="*/ 1 h 2"/>
                <a:gd name="T2" fmla="*/ 2 w 3"/>
                <a:gd name="T3" fmla="*/ 2 h 2"/>
                <a:gd name="T4" fmla="*/ 3 w 3"/>
                <a:gd name="T5" fmla="*/ 2 h 2"/>
                <a:gd name="T6" fmla="*/ 2 w 3"/>
                <a:gd name="T7" fmla="*/ 0 h 2"/>
                <a:gd name="T8" fmla="*/ 0 w 3"/>
                <a:gd name="T9" fmla="*/ 1 h 2"/>
              </a:gdLst>
              <a:ahLst/>
              <a:cxnLst>
                <a:cxn ang="0">
                  <a:pos x="T0" y="T1"/>
                </a:cxn>
                <a:cxn ang="0">
                  <a:pos x="T2" y="T3"/>
                </a:cxn>
                <a:cxn ang="0">
                  <a:pos x="T4" y="T5"/>
                </a:cxn>
                <a:cxn ang="0">
                  <a:pos x="T6" y="T7"/>
                </a:cxn>
                <a:cxn ang="0">
                  <a:pos x="T8" y="T9"/>
                </a:cxn>
              </a:cxnLst>
              <a:rect l="0" t="0" r="r" b="b"/>
              <a:pathLst>
                <a:path w="3" h="2">
                  <a:moveTo>
                    <a:pt x="0" y="1"/>
                  </a:moveTo>
                  <a:cubicBezTo>
                    <a:pt x="0" y="1"/>
                    <a:pt x="1" y="1"/>
                    <a:pt x="2" y="2"/>
                  </a:cubicBezTo>
                  <a:cubicBezTo>
                    <a:pt x="2" y="2"/>
                    <a:pt x="2" y="2"/>
                    <a:pt x="3" y="2"/>
                  </a:cubicBezTo>
                  <a:cubicBezTo>
                    <a:pt x="3" y="1"/>
                    <a:pt x="2" y="1"/>
                    <a:pt x="2" y="0"/>
                  </a:cubicBezTo>
                  <a:cubicBezTo>
                    <a:pt x="2"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6" name="Oval 175">
              <a:extLst>
                <a:ext uri="{FF2B5EF4-FFF2-40B4-BE49-F238E27FC236}">
                  <a16:creationId xmlns:a16="http://schemas.microsoft.com/office/drawing/2014/main" id="{37ECCD56-F6AB-47CB-8C91-4FCAE6ED1C6E}"/>
                </a:ext>
              </a:extLst>
            </p:cNvPr>
            <p:cNvSpPr>
              <a:spLocks noChangeArrowheads="1"/>
            </p:cNvSpPr>
            <p:nvPr/>
          </p:nvSpPr>
          <p:spPr bwMode="auto">
            <a:xfrm>
              <a:off x="7626350" y="2068513"/>
              <a:ext cx="1587"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7" name="Freeform 176">
              <a:extLst>
                <a:ext uri="{FF2B5EF4-FFF2-40B4-BE49-F238E27FC236}">
                  <a16:creationId xmlns:a16="http://schemas.microsoft.com/office/drawing/2014/main" id="{C5D9F53B-5A32-4399-B18A-842E9233F3DB}"/>
                </a:ext>
              </a:extLst>
            </p:cNvPr>
            <p:cNvSpPr>
              <a:spLocks/>
            </p:cNvSpPr>
            <p:nvPr/>
          </p:nvSpPr>
          <p:spPr bwMode="auto">
            <a:xfrm>
              <a:off x="4449763" y="4867275"/>
              <a:ext cx="11112" cy="4763"/>
            </a:xfrm>
            <a:custGeom>
              <a:avLst/>
              <a:gdLst>
                <a:gd name="T0" fmla="*/ 2 w 2"/>
                <a:gd name="T1" fmla="*/ 1 h 1"/>
                <a:gd name="T2" fmla="*/ 1 w 2"/>
                <a:gd name="T3" fmla="*/ 0 h 1"/>
                <a:gd name="T4" fmla="*/ 0 w 2"/>
                <a:gd name="T5" fmla="*/ 1 h 1"/>
                <a:gd name="T6" fmla="*/ 1 w 2"/>
                <a:gd name="T7" fmla="*/ 1 h 1"/>
                <a:gd name="T8" fmla="*/ 2 w 2"/>
                <a:gd name="T9" fmla="*/ 1 h 1"/>
              </a:gdLst>
              <a:ahLst/>
              <a:cxnLst>
                <a:cxn ang="0">
                  <a:pos x="T0" y="T1"/>
                </a:cxn>
                <a:cxn ang="0">
                  <a:pos x="T2" y="T3"/>
                </a:cxn>
                <a:cxn ang="0">
                  <a:pos x="T4" y="T5"/>
                </a:cxn>
                <a:cxn ang="0">
                  <a:pos x="T6" y="T7"/>
                </a:cxn>
                <a:cxn ang="0">
                  <a:pos x="T8" y="T9"/>
                </a:cxn>
              </a:cxnLst>
              <a:rect l="0" t="0" r="r" b="b"/>
              <a:pathLst>
                <a:path w="2" h="1">
                  <a:moveTo>
                    <a:pt x="2" y="1"/>
                  </a:moveTo>
                  <a:cubicBezTo>
                    <a:pt x="2" y="0"/>
                    <a:pt x="2" y="0"/>
                    <a:pt x="1" y="0"/>
                  </a:cubicBezTo>
                  <a:cubicBezTo>
                    <a:pt x="1" y="0"/>
                    <a:pt x="0" y="0"/>
                    <a:pt x="0" y="1"/>
                  </a:cubicBezTo>
                  <a:cubicBezTo>
                    <a:pt x="1" y="1"/>
                    <a:pt x="1" y="1"/>
                    <a:pt x="1" y="1"/>
                  </a:cubicBezTo>
                  <a:cubicBezTo>
                    <a:pt x="2"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8" name="Freeform 177">
              <a:extLst>
                <a:ext uri="{FF2B5EF4-FFF2-40B4-BE49-F238E27FC236}">
                  <a16:creationId xmlns:a16="http://schemas.microsoft.com/office/drawing/2014/main" id="{59781307-6045-40D2-8C6B-588E990E8753}"/>
                </a:ext>
              </a:extLst>
            </p:cNvPr>
            <p:cNvSpPr>
              <a:spLocks/>
            </p:cNvSpPr>
            <p:nvPr/>
          </p:nvSpPr>
          <p:spPr bwMode="auto">
            <a:xfrm>
              <a:off x="5799138" y="1827213"/>
              <a:ext cx="4762" cy="9525"/>
            </a:xfrm>
            <a:custGeom>
              <a:avLst/>
              <a:gdLst>
                <a:gd name="T0" fmla="*/ 1 w 1"/>
                <a:gd name="T1" fmla="*/ 1 h 2"/>
                <a:gd name="T2" fmla="*/ 1 w 1"/>
                <a:gd name="T3" fmla="*/ 0 h 2"/>
                <a:gd name="T4" fmla="*/ 0 w 1"/>
                <a:gd name="T5" fmla="*/ 1 h 2"/>
                <a:gd name="T6" fmla="*/ 0 w 1"/>
                <a:gd name="T7" fmla="*/ 2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1" y="0"/>
                  </a:cubicBezTo>
                  <a:cubicBezTo>
                    <a:pt x="0" y="1"/>
                    <a:pt x="0" y="1"/>
                    <a:pt x="0" y="1"/>
                  </a:cubicBezTo>
                  <a:cubicBezTo>
                    <a:pt x="0" y="1"/>
                    <a:pt x="0" y="2"/>
                    <a:pt x="0" y="2"/>
                  </a:cubicBezTo>
                  <a:cubicBezTo>
                    <a:pt x="1" y="2"/>
                    <a:pt x="1"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9" name="Freeform 178">
              <a:extLst>
                <a:ext uri="{FF2B5EF4-FFF2-40B4-BE49-F238E27FC236}">
                  <a16:creationId xmlns:a16="http://schemas.microsoft.com/office/drawing/2014/main" id="{319ABED1-8D7B-4A3C-B9C3-7BF9D7FEA00F}"/>
                </a:ext>
              </a:extLst>
            </p:cNvPr>
            <p:cNvSpPr>
              <a:spLocks/>
            </p:cNvSpPr>
            <p:nvPr/>
          </p:nvSpPr>
          <p:spPr bwMode="auto">
            <a:xfrm>
              <a:off x="6746875" y="4243388"/>
              <a:ext cx="4762" cy="11113"/>
            </a:xfrm>
            <a:custGeom>
              <a:avLst/>
              <a:gdLst>
                <a:gd name="T0" fmla="*/ 1 w 1"/>
                <a:gd name="T1" fmla="*/ 1 h 2"/>
                <a:gd name="T2" fmla="*/ 0 w 1"/>
                <a:gd name="T3" fmla="*/ 0 h 2"/>
                <a:gd name="T4" fmla="*/ 0 w 1"/>
                <a:gd name="T5" fmla="*/ 1 h 2"/>
                <a:gd name="T6" fmla="*/ 0 w 1"/>
                <a:gd name="T7" fmla="*/ 2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0" y="0"/>
                  </a:cubicBezTo>
                  <a:cubicBezTo>
                    <a:pt x="0" y="1"/>
                    <a:pt x="0" y="1"/>
                    <a:pt x="0" y="1"/>
                  </a:cubicBezTo>
                  <a:cubicBezTo>
                    <a:pt x="0" y="1"/>
                    <a:pt x="0" y="2"/>
                    <a:pt x="0" y="2"/>
                  </a:cubicBezTo>
                  <a:cubicBezTo>
                    <a:pt x="1" y="2"/>
                    <a:pt x="1"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0" name="Freeform 179">
              <a:extLst>
                <a:ext uri="{FF2B5EF4-FFF2-40B4-BE49-F238E27FC236}">
                  <a16:creationId xmlns:a16="http://schemas.microsoft.com/office/drawing/2014/main" id="{05345C7B-6A44-4EA6-97A6-1CF02E17EC72}"/>
                </a:ext>
              </a:extLst>
            </p:cNvPr>
            <p:cNvSpPr>
              <a:spLocks/>
            </p:cNvSpPr>
            <p:nvPr/>
          </p:nvSpPr>
          <p:spPr bwMode="auto">
            <a:xfrm>
              <a:off x="8516938" y="2130425"/>
              <a:ext cx="4762" cy="11113"/>
            </a:xfrm>
            <a:custGeom>
              <a:avLst/>
              <a:gdLst>
                <a:gd name="T0" fmla="*/ 0 w 1"/>
                <a:gd name="T1" fmla="*/ 1 h 2"/>
                <a:gd name="T2" fmla="*/ 1 w 1"/>
                <a:gd name="T3" fmla="*/ 1 h 2"/>
                <a:gd name="T4" fmla="*/ 1 w 1"/>
                <a:gd name="T5" fmla="*/ 1 h 2"/>
                <a:gd name="T6" fmla="*/ 0 w 1"/>
                <a:gd name="T7" fmla="*/ 0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1"/>
                    <a:pt x="0" y="2"/>
                    <a:pt x="1" y="1"/>
                  </a:cubicBezTo>
                  <a:cubicBezTo>
                    <a:pt x="1" y="1"/>
                    <a:pt x="1" y="1"/>
                    <a:pt x="1" y="1"/>
                  </a:cubicBezTo>
                  <a:cubicBezTo>
                    <a:pt x="1" y="0"/>
                    <a:pt x="1"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1" name="Freeform 180">
              <a:extLst>
                <a:ext uri="{FF2B5EF4-FFF2-40B4-BE49-F238E27FC236}">
                  <a16:creationId xmlns:a16="http://schemas.microsoft.com/office/drawing/2014/main" id="{306ACAD0-57EA-4705-A46A-9B4F78AC64F9}"/>
                </a:ext>
              </a:extLst>
            </p:cNvPr>
            <p:cNvSpPr>
              <a:spLocks/>
            </p:cNvSpPr>
            <p:nvPr/>
          </p:nvSpPr>
          <p:spPr bwMode="auto">
            <a:xfrm>
              <a:off x="5149850" y="2203450"/>
              <a:ext cx="6350" cy="9525"/>
            </a:xfrm>
            <a:custGeom>
              <a:avLst/>
              <a:gdLst>
                <a:gd name="T0" fmla="*/ 0 w 1"/>
                <a:gd name="T1" fmla="*/ 1 h 2"/>
                <a:gd name="T2" fmla="*/ 0 w 1"/>
                <a:gd name="T3" fmla="*/ 2 h 2"/>
                <a:gd name="T4" fmla="*/ 1 w 1"/>
                <a:gd name="T5" fmla="*/ 1 h 2"/>
                <a:gd name="T6" fmla="*/ 1 w 1"/>
                <a:gd name="T7" fmla="*/ 0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1"/>
                    <a:pt x="0" y="2"/>
                    <a:pt x="0" y="2"/>
                  </a:cubicBezTo>
                  <a:cubicBezTo>
                    <a:pt x="1" y="2"/>
                    <a:pt x="1" y="2"/>
                    <a:pt x="1" y="1"/>
                  </a:cubicBezTo>
                  <a:cubicBezTo>
                    <a:pt x="1" y="1"/>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2" name="Freeform 181">
              <a:extLst>
                <a:ext uri="{FF2B5EF4-FFF2-40B4-BE49-F238E27FC236}">
                  <a16:creationId xmlns:a16="http://schemas.microsoft.com/office/drawing/2014/main" id="{9ACAC9FF-9470-4E6C-B676-5A2113FDBCF4}"/>
                </a:ext>
              </a:extLst>
            </p:cNvPr>
            <p:cNvSpPr>
              <a:spLocks/>
            </p:cNvSpPr>
            <p:nvPr/>
          </p:nvSpPr>
          <p:spPr bwMode="auto">
            <a:xfrm>
              <a:off x="4332288" y="4768850"/>
              <a:ext cx="4762" cy="11113"/>
            </a:xfrm>
            <a:custGeom>
              <a:avLst/>
              <a:gdLst>
                <a:gd name="T0" fmla="*/ 1 w 1"/>
                <a:gd name="T1" fmla="*/ 2 h 2"/>
                <a:gd name="T2" fmla="*/ 1 w 1"/>
                <a:gd name="T3" fmla="*/ 1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1"/>
                    <a:pt x="1" y="1"/>
                  </a:cubicBezTo>
                  <a:cubicBezTo>
                    <a:pt x="1" y="1"/>
                    <a:pt x="1" y="0"/>
                    <a:pt x="1" y="0"/>
                  </a:cubicBezTo>
                  <a:cubicBezTo>
                    <a:pt x="0" y="0"/>
                    <a:pt x="0" y="1"/>
                    <a:pt x="0" y="1"/>
                  </a:cubicBezTo>
                  <a:cubicBezTo>
                    <a:pt x="0" y="2"/>
                    <a:pt x="0"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3" name="Freeform 182">
              <a:extLst>
                <a:ext uri="{FF2B5EF4-FFF2-40B4-BE49-F238E27FC236}">
                  <a16:creationId xmlns:a16="http://schemas.microsoft.com/office/drawing/2014/main" id="{D5A723D9-127F-4325-B621-88AAFED3AE18}"/>
                </a:ext>
              </a:extLst>
            </p:cNvPr>
            <p:cNvSpPr>
              <a:spLocks/>
            </p:cNvSpPr>
            <p:nvPr/>
          </p:nvSpPr>
          <p:spPr bwMode="auto">
            <a:xfrm>
              <a:off x="4435475" y="4814888"/>
              <a:ext cx="9525" cy="11113"/>
            </a:xfrm>
            <a:custGeom>
              <a:avLst/>
              <a:gdLst>
                <a:gd name="T0" fmla="*/ 2 w 2"/>
                <a:gd name="T1" fmla="*/ 0 h 2"/>
                <a:gd name="T2" fmla="*/ 1 w 2"/>
                <a:gd name="T3" fmla="*/ 1 h 2"/>
                <a:gd name="T4" fmla="*/ 1 w 2"/>
                <a:gd name="T5" fmla="*/ 2 h 2"/>
                <a:gd name="T6" fmla="*/ 2 w 2"/>
                <a:gd name="T7" fmla="*/ 1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1"/>
                  </a:cubicBezTo>
                  <a:cubicBezTo>
                    <a:pt x="0" y="1"/>
                    <a:pt x="1" y="1"/>
                    <a:pt x="1" y="2"/>
                  </a:cubicBezTo>
                  <a:cubicBezTo>
                    <a:pt x="1" y="2"/>
                    <a:pt x="2" y="1"/>
                    <a:pt x="2" y="1"/>
                  </a:cubicBezTo>
                  <a:cubicBezTo>
                    <a:pt x="2"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4" name="Freeform 183">
              <a:extLst>
                <a:ext uri="{FF2B5EF4-FFF2-40B4-BE49-F238E27FC236}">
                  <a16:creationId xmlns:a16="http://schemas.microsoft.com/office/drawing/2014/main" id="{088FCFAC-2BA7-4ECE-A26F-FAA15049A077}"/>
                </a:ext>
              </a:extLst>
            </p:cNvPr>
            <p:cNvSpPr>
              <a:spLocks/>
            </p:cNvSpPr>
            <p:nvPr/>
          </p:nvSpPr>
          <p:spPr bwMode="auto">
            <a:xfrm>
              <a:off x="4940300" y="2290763"/>
              <a:ext cx="4762" cy="4763"/>
            </a:xfrm>
            <a:custGeom>
              <a:avLst/>
              <a:gdLst>
                <a:gd name="T0" fmla="*/ 0 w 1"/>
                <a:gd name="T1" fmla="*/ 0 h 1"/>
                <a:gd name="T2" fmla="*/ 0 w 1"/>
                <a:gd name="T3" fmla="*/ 1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1" y="1"/>
                    <a:pt x="1" y="1"/>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5" name="Oval 184">
              <a:extLst>
                <a:ext uri="{FF2B5EF4-FFF2-40B4-BE49-F238E27FC236}">
                  <a16:creationId xmlns:a16="http://schemas.microsoft.com/office/drawing/2014/main" id="{45BEE4C7-EEB6-4C82-A633-04D6C5202EFE}"/>
                </a:ext>
              </a:extLst>
            </p:cNvPr>
            <p:cNvSpPr>
              <a:spLocks noChangeArrowheads="1"/>
            </p:cNvSpPr>
            <p:nvPr/>
          </p:nvSpPr>
          <p:spPr bwMode="auto">
            <a:xfrm>
              <a:off x="11204575" y="5608638"/>
              <a:ext cx="4762" cy="63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6" name="Freeform 185">
              <a:extLst>
                <a:ext uri="{FF2B5EF4-FFF2-40B4-BE49-F238E27FC236}">
                  <a16:creationId xmlns:a16="http://schemas.microsoft.com/office/drawing/2014/main" id="{D4419B77-0BE9-4673-9BD2-C2041DF5B6F3}"/>
                </a:ext>
              </a:extLst>
            </p:cNvPr>
            <p:cNvSpPr>
              <a:spLocks/>
            </p:cNvSpPr>
            <p:nvPr/>
          </p:nvSpPr>
          <p:spPr bwMode="auto">
            <a:xfrm>
              <a:off x="2762250" y="2965450"/>
              <a:ext cx="4762" cy="11113"/>
            </a:xfrm>
            <a:custGeom>
              <a:avLst/>
              <a:gdLst>
                <a:gd name="T0" fmla="*/ 1 w 1"/>
                <a:gd name="T1" fmla="*/ 0 h 2"/>
                <a:gd name="T2" fmla="*/ 0 w 1"/>
                <a:gd name="T3" fmla="*/ 1 h 2"/>
                <a:gd name="T4" fmla="*/ 0 w 1"/>
                <a:gd name="T5" fmla="*/ 2 h 2"/>
                <a:gd name="T6" fmla="*/ 1 w 1"/>
                <a:gd name="T7" fmla="*/ 1 h 2"/>
                <a:gd name="T8" fmla="*/ 1 w 1"/>
                <a:gd name="T9" fmla="*/ 0 h 2"/>
              </a:gdLst>
              <a:ahLst/>
              <a:cxnLst>
                <a:cxn ang="0">
                  <a:pos x="T0" y="T1"/>
                </a:cxn>
                <a:cxn ang="0">
                  <a:pos x="T2" y="T3"/>
                </a:cxn>
                <a:cxn ang="0">
                  <a:pos x="T4" y="T5"/>
                </a:cxn>
                <a:cxn ang="0">
                  <a:pos x="T6" y="T7"/>
                </a:cxn>
                <a:cxn ang="0">
                  <a:pos x="T8" y="T9"/>
                </a:cxn>
              </a:cxnLst>
              <a:rect l="0" t="0" r="r" b="b"/>
              <a:pathLst>
                <a:path w="1" h="2">
                  <a:moveTo>
                    <a:pt x="1" y="0"/>
                  </a:moveTo>
                  <a:cubicBezTo>
                    <a:pt x="0" y="1"/>
                    <a:pt x="0" y="1"/>
                    <a:pt x="0" y="1"/>
                  </a:cubicBezTo>
                  <a:cubicBezTo>
                    <a:pt x="0" y="2"/>
                    <a:pt x="0" y="2"/>
                    <a:pt x="0" y="2"/>
                  </a:cubicBezTo>
                  <a:cubicBezTo>
                    <a:pt x="1" y="2"/>
                    <a:pt x="1" y="2"/>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7" name="Freeform 186">
              <a:extLst>
                <a:ext uri="{FF2B5EF4-FFF2-40B4-BE49-F238E27FC236}">
                  <a16:creationId xmlns:a16="http://schemas.microsoft.com/office/drawing/2014/main" id="{98900371-FA62-423E-B062-0DAD67F3C45E}"/>
                </a:ext>
              </a:extLst>
            </p:cNvPr>
            <p:cNvSpPr>
              <a:spLocks/>
            </p:cNvSpPr>
            <p:nvPr/>
          </p:nvSpPr>
          <p:spPr bwMode="auto">
            <a:xfrm>
              <a:off x="5434013" y="2825750"/>
              <a:ext cx="9525" cy="11113"/>
            </a:xfrm>
            <a:custGeom>
              <a:avLst/>
              <a:gdLst>
                <a:gd name="T0" fmla="*/ 1 w 2"/>
                <a:gd name="T1" fmla="*/ 0 h 2"/>
                <a:gd name="T2" fmla="*/ 0 w 2"/>
                <a:gd name="T3" fmla="*/ 0 h 2"/>
                <a:gd name="T4" fmla="*/ 1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0" y="0"/>
                    <a:pt x="0" y="0"/>
                  </a:cubicBezTo>
                  <a:cubicBezTo>
                    <a:pt x="0" y="2"/>
                    <a:pt x="1" y="2"/>
                    <a:pt x="1" y="2"/>
                  </a:cubicBezTo>
                  <a:cubicBezTo>
                    <a:pt x="1" y="1"/>
                    <a:pt x="2"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8" name="Freeform 187">
              <a:extLst>
                <a:ext uri="{FF2B5EF4-FFF2-40B4-BE49-F238E27FC236}">
                  <a16:creationId xmlns:a16="http://schemas.microsoft.com/office/drawing/2014/main" id="{598074CD-E33C-4EB9-894A-E1A90D1AC1E4}"/>
                </a:ext>
              </a:extLst>
            </p:cNvPr>
            <p:cNvSpPr>
              <a:spLocks/>
            </p:cNvSpPr>
            <p:nvPr/>
          </p:nvSpPr>
          <p:spPr bwMode="auto">
            <a:xfrm>
              <a:off x="4800600" y="2774950"/>
              <a:ext cx="4762" cy="9525"/>
            </a:xfrm>
            <a:custGeom>
              <a:avLst/>
              <a:gdLst>
                <a:gd name="T0" fmla="*/ 1 w 1"/>
                <a:gd name="T1" fmla="*/ 1 h 2"/>
                <a:gd name="T2" fmla="*/ 0 w 1"/>
                <a:gd name="T3" fmla="*/ 0 h 2"/>
                <a:gd name="T4" fmla="*/ 0 w 1"/>
                <a:gd name="T5" fmla="*/ 1 h 2"/>
                <a:gd name="T6" fmla="*/ 1 w 1"/>
                <a:gd name="T7" fmla="*/ 1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0"/>
                    <a:pt x="1" y="0"/>
                    <a:pt x="0" y="0"/>
                  </a:cubicBezTo>
                  <a:cubicBezTo>
                    <a:pt x="0" y="0"/>
                    <a:pt x="0" y="1"/>
                    <a:pt x="0" y="1"/>
                  </a:cubicBezTo>
                  <a:cubicBezTo>
                    <a:pt x="0" y="1"/>
                    <a:pt x="0" y="2"/>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9" name="Freeform 188">
              <a:extLst>
                <a:ext uri="{FF2B5EF4-FFF2-40B4-BE49-F238E27FC236}">
                  <a16:creationId xmlns:a16="http://schemas.microsoft.com/office/drawing/2014/main" id="{F097AF64-89D8-4F2D-921F-9742C258B689}"/>
                </a:ext>
              </a:extLst>
            </p:cNvPr>
            <p:cNvSpPr>
              <a:spLocks/>
            </p:cNvSpPr>
            <p:nvPr/>
          </p:nvSpPr>
          <p:spPr bwMode="auto">
            <a:xfrm>
              <a:off x="8351838" y="2497138"/>
              <a:ext cx="11112" cy="9525"/>
            </a:xfrm>
            <a:custGeom>
              <a:avLst/>
              <a:gdLst>
                <a:gd name="T0" fmla="*/ 2 w 2"/>
                <a:gd name="T1" fmla="*/ 1 h 2"/>
                <a:gd name="T2" fmla="*/ 1 w 2"/>
                <a:gd name="T3" fmla="*/ 0 h 2"/>
                <a:gd name="T4" fmla="*/ 1 w 2"/>
                <a:gd name="T5" fmla="*/ 1 h 2"/>
                <a:gd name="T6" fmla="*/ 1 w 2"/>
                <a:gd name="T7" fmla="*/ 1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1"/>
                    <a:pt x="2" y="0"/>
                    <a:pt x="1" y="0"/>
                  </a:cubicBezTo>
                  <a:cubicBezTo>
                    <a:pt x="1" y="0"/>
                    <a:pt x="1" y="0"/>
                    <a:pt x="1" y="1"/>
                  </a:cubicBezTo>
                  <a:cubicBezTo>
                    <a:pt x="0" y="1"/>
                    <a:pt x="1" y="1"/>
                    <a:pt x="1" y="1"/>
                  </a:cubicBezTo>
                  <a:cubicBezTo>
                    <a:pt x="1" y="2"/>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0" name="Freeform 189">
              <a:extLst>
                <a:ext uri="{FF2B5EF4-FFF2-40B4-BE49-F238E27FC236}">
                  <a16:creationId xmlns:a16="http://schemas.microsoft.com/office/drawing/2014/main" id="{094D1795-C790-4F1A-A3A4-992BE1D53F30}"/>
                </a:ext>
              </a:extLst>
            </p:cNvPr>
            <p:cNvSpPr>
              <a:spLocks/>
            </p:cNvSpPr>
            <p:nvPr/>
          </p:nvSpPr>
          <p:spPr bwMode="auto">
            <a:xfrm>
              <a:off x="7699375" y="2033588"/>
              <a:ext cx="9525" cy="4763"/>
            </a:xfrm>
            <a:custGeom>
              <a:avLst/>
              <a:gdLst>
                <a:gd name="T0" fmla="*/ 0 w 2"/>
                <a:gd name="T1" fmla="*/ 1 h 1"/>
                <a:gd name="T2" fmla="*/ 2 w 2"/>
                <a:gd name="T3" fmla="*/ 0 h 1"/>
                <a:gd name="T4" fmla="*/ 2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1"/>
                    <a:pt x="2" y="1"/>
                    <a:pt x="2" y="0"/>
                  </a:cubicBezTo>
                  <a:cubicBezTo>
                    <a:pt x="2" y="0"/>
                    <a:pt x="2" y="0"/>
                    <a:pt x="2"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1" name="Freeform 190">
              <a:extLst>
                <a:ext uri="{FF2B5EF4-FFF2-40B4-BE49-F238E27FC236}">
                  <a16:creationId xmlns:a16="http://schemas.microsoft.com/office/drawing/2014/main" id="{C27D9DFC-37DC-4CB3-AC43-212CF4F8AEA7}"/>
                </a:ext>
              </a:extLst>
            </p:cNvPr>
            <p:cNvSpPr>
              <a:spLocks/>
            </p:cNvSpPr>
            <p:nvPr/>
          </p:nvSpPr>
          <p:spPr bwMode="auto">
            <a:xfrm>
              <a:off x="5824538" y="1779588"/>
              <a:ext cx="6350" cy="6350"/>
            </a:xfrm>
            <a:custGeom>
              <a:avLst/>
              <a:gdLst>
                <a:gd name="T0" fmla="*/ 1 w 1"/>
                <a:gd name="T1" fmla="*/ 1 h 1"/>
                <a:gd name="T2" fmla="*/ 0 w 1"/>
                <a:gd name="T3" fmla="*/ 0 h 1"/>
                <a:gd name="T4" fmla="*/ 0 w 1"/>
                <a:gd name="T5" fmla="*/ 1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0" y="0"/>
                  </a:cubicBezTo>
                  <a:cubicBezTo>
                    <a:pt x="0" y="0"/>
                    <a:pt x="0" y="0"/>
                    <a:pt x="0" y="1"/>
                  </a:cubicBezTo>
                  <a:cubicBezTo>
                    <a:pt x="0" y="1"/>
                    <a:pt x="0" y="1"/>
                    <a:pt x="0" y="1"/>
                  </a:cubicBezTo>
                  <a:cubicBezTo>
                    <a:pt x="0"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2" name="Freeform 191">
              <a:extLst>
                <a:ext uri="{FF2B5EF4-FFF2-40B4-BE49-F238E27FC236}">
                  <a16:creationId xmlns:a16="http://schemas.microsoft.com/office/drawing/2014/main" id="{E7C644FE-0323-436D-98B5-638558E77E24}"/>
                </a:ext>
              </a:extLst>
            </p:cNvPr>
            <p:cNvSpPr>
              <a:spLocks/>
            </p:cNvSpPr>
            <p:nvPr/>
          </p:nvSpPr>
          <p:spPr bwMode="auto">
            <a:xfrm>
              <a:off x="6246813" y="4640263"/>
              <a:ext cx="4762" cy="4763"/>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1" y="0"/>
                    <a:pt x="1"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3" name="Freeform 192">
              <a:extLst>
                <a:ext uri="{FF2B5EF4-FFF2-40B4-BE49-F238E27FC236}">
                  <a16:creationId xmlns:a16="http://schemas.microsoft.com/office/drawing/2014/main" id="{271738A4-CE12-47FC-AC22-5D0004902AF6}"/>
                </a:ext>
              </a:extLst>
            </p:cNvPr>
            <p:cNvSpPr>
              <a:spLocks/>
            </p:cNvSpPr>
            <p:nvPr/>
          </p:nvSpPr>
          <p:spPr bwMode="auto">
            <a:xfrm>
              <a:off x="4445000" y="2414588"/>
              <a:ext cx="4762" cy="4763"/>
            </a:xfrm>
            <a:custGeom>
              <a:avLst/>
              <a:gdLst>
                <a:gd name="T0" fmla="*/ 0 w 1"/>
                <a:gd name="T1" fmla="*/ 1 h 1"/>
                <a:gd name="T2" fmla="*/ 1 w 1"/>
                <a:gd name="T3" fmla="*/ 1 h 1"/>
                <a:gd name="T4" fmla="*/ 1 w 1"/>
                <a:gd name="T5" fmla="*/ 1 h 1"/>
                <a:gd name="T6" fmla="*/ 1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1"/>
                  </a:cubicBezTo>
                  <a:cubicBezTo>
                    <a:pt x="1"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4" name="Freeform 193">
              <a:extLst>
                <a:ext uri="{FF2B5EF4-FFF2-40B4-BE49-F238E27FC236}">
                  <a16:creationId xmlns:a16="http://schemas.microsoft.com/office/drawing/2014/main" id="{1AA829E6-F463-46EE-8D26-7461C568DBE0}"/>
                </a:ext>
              </a:extLst>
            </p:cNvPr>
            <p:cNvSpPr>
              <a:spLocks/>
            </p:cNvSpPr>
            <p:nvPr/>
          </p:nvSpPr>
          <p:spPr bwMode="auto">
            <a:xfrm>
              <a:off x="2994025" y="3362325"/>
              <a:ext cx="4762" cy="4763"/>
            </a:xfrm>
            <a:custGeom>
              <a:avLst/>
              <a:gdLst>
                <a:gd name="T0" fmla="*/ 1 w 1"/>
                <a:gd name="T1" fmla="*/ 1 h 1"/>
                <a:gd name="T2" fmla="*/ 0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0" y="0"/>
                    <a:pt x="0" y="0"/>
                  </a:cubicBezTo>
                  <a:cubicBezTo>
                    <a:pt x="0" y="0"/>
                    <a:pt x="0" y="0"/>
                    <a:pt x="0" y="0"/>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5" name="Freeform 194">
              <a:extLst>
                <a:ext uri="{FF2B5EF4-FFF2-40B4-BE49-F238E27FC236}">
                  <a16:creationId xmlns:a16="http://schemas.microsoft.com/office/drawing/2014/main" id="{5AA2C5C6-7F70-45FA-935E-00E8C709B0A7}"/>
                </a:ext>
              </a:extLst>
            </p:cNvPr>
            <p:cNvSpPr>
              <a:spLocks/>
            </p:cNvSpPr>
            <p:nvPr/>
          </p:nvSpPr>
          <p:spPr bwMode="auto">
            <a:xfrm>
              <a:off x="3992563" y="4589463"/>
              <a:ext cx="4762" cy="0"/>
            </a:xfrm>
            <a:custGeom>
              <a:avLst/>
              <a:gdLst>
                <a:gd name="T0" fmla="*/ 1 w 1"/>
                <a:gd name="T1" fmla="*/ 1 w 1"/>
                <a:gd name="T2" fmla="*/ 1 w 1"/>
                <a:gd name="T3" fmla="*/ 1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1" y="0"/>
                    <a:pt x="1" y="0"/>
                    <a:pt x="1" y="0"/>
                  </a:cubicBezTo>
                  <a:cubicBezTo>
                    <a:pt x="1" y="0"/>
                    <a:pt x="1" y="0"/>
                    <a:pt x="1"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6" name="Freeform 195">
              <a:extLst>
                <a:ext uri="{FF2B5EF4-FFF2-40B4-BE49-F238E27FC236}">
                  <a16:creationId xmlns:a16="http://schemas.microsoft.com/office/drawing/2014/main" id="{20931D27-7948-4968-A8FE-91B76A0D43D5}"/>
                </a:ext>
              </a:extLst>
            </p:cNvPr>
            <p:cNvSpPr>
              <a:spLocks/>
            </p:cNvSpPr>
            <p:nvPr/>
          </p:nvSpPr>
          <p:spPr bwMode="auto">
            <a:xfrm>
              <a:off x="4559300" y="1960563"/>
              <a:ext cx="4762"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7" name="Freeform 196">
              <a:extLst>
                <a:ext uri="{FF2B5EF4-FFF2-40B4-BE49-F238E27FC236}">
                  <a16:creationId xmlns:a16="http://schemas.microsoft.com/office/drawing/2014/main" id="{5B76AE65-07D0-4684-BE4C-F7DE5B051D1A}"/>
                </a:ext>
              </a:extLst>
            </p:cNvPr>
            <p:cNvSpPr>
              <a:spLocks/>
            </p:cNvSpPr>
            <p:nvPr/>
          </p:nvSpPr>
          <p:spPr bwMode="auto">
            <a:xfrm>
              <a:off x="5273675" y="2079625"/>
              <a:ext cx="635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8" name="Freeform 197">
              <a:extLst>
                <a:ext uri="{FF2B5EF4-FFF2-40B4-BE49-F238E27FC236}">
                  <a16:creationId xmlns:a16="http://schemas.microsoft.com/office/drawing/2014/main" id="{FBC0C2AB-68C1-4FF7-9D70-BE49307898A6}"/>
                </a:ext>
              </a:extLst>
            </p:cNvPr>
            <p:cNvSpPr>
              <a:spLocks/>
            </p:cNvSpPr>
            <p:nvPr/>
          </p:nvSpPr>
          <p:spPr bwMode="auto">
            <a:xfrm>
              <a:off x="8599488" y="260032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9" name="Freeform 198">
              <a:extLst>
                <a:ext uri="{FF2B5EF4-FFF2-40B4-BE49-F238E27FC236}">
                  <a16:creationId xmlns:a16="http://schemas.microsoft.com/office/drawing/2014/main" id="{EE6233A7-F1E0-42C3-9937-6BCD1E65E07D}"/>
                </a:ext>
              </a:extLst>
            </p:cNvPr>
            <p:cNvSpPr>
              <a:spLocks/>
            </p:cNvSpPr>
            <p:nvPr/>
          </p:nvSpPr>
          <p:spPr bwMode="auto">
            <a:xfrm>
              <a:off x="8094663" y="5454650"/>
              <a:ext cx="6350" cy="476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0" name="Freeform 199">
              <a:extLst>
                <a:ext uri="{FF2B5EF4-FFF2-40B4-BE49-F238E27FC236}">
                  <a16:creationId xmlns:a16="http://schemas.microsoft.com/office/drawing/2014/main" id="{973EED2D-7C72-4418-99A4-A0AE021EE5EE}"/>
                </a:ext>
              </a:extLst>
            </p:cNvPr>
            <p:cNvSpPr>
              <a:spLocks/>
            </p:cNvSpPr>
            <p:nvPr/>
          </p:nvSpPr>
          <p:spPr bwMode="auto">
            <a:xfrm>
              <a:off x="7137400" y="2862263"/>
              <a:ext cx="4762"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1" name="Freeform 200">
              <a:extLst>
                <a:ext uri="{FF2B5EF4-FFF2-40B4-BE49-F238E27FC236}">
                  <a16:creationId xmlns:a16="http://schemas.microsoft.com/office/drawing/2014/main" id="{250B8EA5-708F-43F8-A429-DED1F509470F}"/>
                </a:ext>
              </a:extLst>
            </p:cNvPr>
            <p:cNvSpPr>
              <a:spLocks/>
            </p:cNvSpPr>
            <p:nvPr/>
          </p:nvSpPr>
          <p:spPr bwMode="auto">
            <a:xfrm>
              <a:off x="7137400" y="3516313"/>
              <a:ext cx="25400" cy="36513"/>
            </a:xfrm>
            <a:custGeom>
              <a:avLst/>
              <a:gdLst>
                <a:gd name="T0" fmla="*/ 3 w 5"/>
                <a:gd name="T1" fmla="*/ 7 h 7"/>
                <a:gd name="T2" fmla="*/ 5 w 5"/>
                <a:gd name="T3" fmla="*/ 4 h 7"/>
                <a:gd name="T4" fmla="*/ 4 w 5"/>
                <a:gd name="T5" fmla="*/ 0 h 7"/>
                <a:gd name="T6" fmla="*/ 1 w 5"/>
                <a:gd name="T7" fmla="*/ 3 h 7"/>
                <a:gd name="T8" fmla="*/ 1 w 5"/>
                <a:gd name="T9" fmla="*/ 7 h 7"/>
                <a:gd name="T10" fmla="*/ 3 w 5"/>
                <a:gd name="T11" fmla="*/ 7 h 7"/>
              </a:gdLst>
              <a:ahLst/>
              <a:cxnLst>
                <a:cxn ang="0">
                  <a:pos x="T0" y="T1"/>
                </a:cxn>
                <a:cxn ang="0">
                  <a:pos x="T2" y="T3"/>
                </a:cxn>
                <a:cxn ang="0">
                  <a:pos x="T4" y="T5"/>
                </a:cxn>
                <a:cxn ang="0">
                  <a:pos x="T6" y="T7"/>
                </a:cxn>
                <a:cxn ang="0">
                  <a:pos x="T8" y="T9"/>
                </a:cxn>
                <a:cxn ang="0">
                  <a:pos x="T10" y="T11"/>
                </a:cxn>
              </a:cxnLst>
              <a:rect l="0" t="0" r="r" b="b"/>
              <a:pathLst>
                <a:path w="5" h="7">
                  <a:moveTo>
                    <a:pt x="3" y="7"/>
                  </a:moveTo>
                  <a:cubicBezTo>
                    <a:pt x="4" y="6"/>
                    <a:pt x="5" y="6"/>
                    <a:pt x="5" y="4"/>
                  </a:cubicBezTo>
                  <a:cubicBezTo>
                    <a:pt x="5" y="3"/>
                    <a:pt x="5" y="2"/>
                    <a:pt x="4" y="0"/>
                  </a:cubicBezTo>
                  <a:cubicBezTo>
                    <a:pt x="2" y="0"/>
                    <a:pt x="2" y="2"/>
                    <a:pt x="1" y="3"/>
                  </a:cubicBezTo>
                  <a:cubicBezTo>
                    <a:pt x="0" y="4"/>
                    <a:pt x="1" y="6"/>
                    <a:pt x="1" y="7"/>
                  </a:cubicBezTo>
                  <a:cubicBezTo>
                    <a:pt x="2" y="7"/>
                    <a:pt x="2" y="7"/>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2" name="Oval 201">
              <a:extLst>
                <a:ext uri="{FF2B5EF4-FFF2-40B4-BE49-F238E27FC236}">
                  <a16:creationId xmlns:a16="http://schemas.microsoft.com/office/drawing/2014/main" id="{05E7B032-670A-4EFB-ACE9-17A7E2E98265}"/>
                </a:ext>
              </a:extLst>
            </p:cNvPr>
            <p:cNvSpPr>
              <a:spLocks noChangeArrowheads="1"/>
            </p:cNvSpPr>
            <p:nvPr/>
          </p:nvSpPr>
          <p:spPr bwMode="auto">
            <a:xfrm>
              <a:off x="7173913" y="3394075"/>
              <a:ext cx="9525" cy="95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3" name="Freeform 202">
              <a:extLst>
                <a:ext uri="{FF2B5EF4-FFF2-40B4-BE49-F238E27FC236}">
                  <a16:creationId xmlns:a16="http://schemas.microsoft.com/office/drawing/2014/main" id="{F277329E-1D1F-41E9-BBEF-8FD76C1173A3}"/>
                </a:ext>
              </a:extLst>
            </p:cNvPr>
            <p:cNvSpPr>
              <a:spLocks/>
            </p:cNvSpPr>
            <p:nvPr/>
          </p:nvSpPr>
          <p:spPr bwMode="auto">
            <a:xfrm>
              <a:off x="7250113" y="3460750"/>
              <a:ext cx="15875" cy="9525"/>
            </a:xfrm>
            <a:custGeom>
              <a:avLst/>
              <a:gdLst>
                <a:gd name="T0" fmla="*/ 2 w 3"/>
                <a:gd name="T1" fmla="*/ 1 h 2"/>
                <a:gd name="T2" fmla="*/ 2 w 3"/>
                <a:gd name="T3" fmla="*/ 0 h 2"/>
                <a:gd name="T4" fmla="*/ 1 w 3"/>
                <a:gd name="T5" fmla="*/ 0 h 2"/>
                <a:gd name="T6" fmla="*/ 0 w 3"/>
                <a:gd name="T7" fmla="*/ 1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3" y="1"/>
                    <a:pt x="2" y="0"/>
                  </a:cubicBezTo>
                  <a:cubicBezTo>
                    <a:pt x="2" y="0"/>
                    <a:pt x="2" y="0"/>
                    <a:pt x="1" y="0"/>
                  </a:cubicBezTo>
                  <a:cubicBezTo>
                    <a:pt x="1" y="0"/>
                    <a:pt x="0" y="0"/>
                    <a:pt x="0" y="1"/>
                  </a:cubicBezTo>
                  <a:cubicBezTo>
                    <a:pt x="1" y="1"/>
                    <a:pt x="1"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4" name="Freeform 203">
              <a:extLst>
                <a:ext uri="{FF2B5EF4-FFF2-40B4-BE49-F238E27FC236}">
                  <a16:creationId xmlns:a16="http://schemas.microsoft.com/office/drawing/2014/main" id="{C56A5537-3407-4B74-9363-3978FD177ACA}"/>
                </a:ext>
              </a:extLst>
            </p:cNvPr>
            <p:cNvSpPr>
              <a:spLocks/>
            </p:cNvSpPr>
            <p:nvPr/>
          </p:nvSpPr>
          <p:spPr bwMode="auto">
            <a:xfrm>
              <a:off x="7054850" y="3630613"/>
              <a:ext cx="11112" cy="4763"/>
            </a:xfrm>
            <a:custGeom>
              <a:avLst/>
              <a:gdLst>
                <a:gd name="T0" fmla="*/ 1 w 2"/>
                <a:gd name="T1" fmla="*/ 1 h 1"/>
                <a:gd name="T2" fmla="*/ 1 w 2"/>
                <a:gd name="T3" fmla="*/ 1 h 1"/>
                <a:gd name="T4" fmla="*/ 1 w 2"/>
                <a:gd name="T5" fmla="*/ 0 h 1"/>
                <a:gd name="T6" fmla="*/ 0 w 2"/>
                <a:gd name="T7" fmla="*/ 1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2" y="1"/>
                    <a:pt x="2" y="1"/>
                    <a:pt x="1" y="1"/>
                  </a:cubicBezTo>
                  <a:cubicBezTo>
                    <a:pt x="1" y="1"/>
                    <a:pt x="1" y="0"/>
                    <a:pt x="1" y="0"/>
                  </a:cubicBezTo>
                  <a:cubicBezTo>
                    <a:pt x="0" y="0"/>
                    <a:pt x="0" y="1"/>
                    <a:pt x="0"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75" name="Rectangle 274">
            <a:extLst>
              <a:ext uri="{FF2B5EF4-FFF2-40B4-BE49-F238E27FC236}">
                <a16:creationId xmlns:a16="http://schemas.microsoft.com/office/drawing/2014/main" id="{C6C14083-2085-4AF8-80CE-94EDFFB6D691}"/>
              </a:ext>
            </a:extLst>
          </p:cNvPr>
          <p:cNvSpPr/>
          <p:nvPr/>
        </p:nvSpPr>
        <p:spPr>
          <a:xfrm>
            <a:off x="-9527" y="5699488"/>
            <a:ext cx="12201527" cy="1150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30A1614-5400-420D-962E-F02608CBAA02}"/>
              </a:ext>
            </a:extLst>
          </p:cNvPr>
          <p:cNvSpPr txBox="1"/>
          <p:nvPr/>
        </p:nvSpPr>
        <p:spPr>
          <a:xfrm>
            <a:off x="4067175" y="523875"/>
            <a:ext cx="4057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Share</a:t>
            </a:r>
          </a:p>
        </p:txBody>
      </p:sp>
      <p:sp>
        <p:nvSpPr>
          <p:cNvPr id="4" name="TextBox 3">
            <a:extLst>
              <a:ext uri="{FF2B5EF4-FFF2-40B4-BE49-F238E27FC236}">
                <a16:creationId xmlns:a16="http://schemas.microsoft.com/office/drawing/2014/main" id="{D0289663-E28E-4B84-B5F2-40BAF9E18EF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4370EA9D-9723-4E85-A2A3-575B91677CB7}"/>
              </a:ext>
            </a:extLst>
          </p:cNvPr>
          <p:cNvSpPr/>
          <p:nvPr/>
        </p:nvSpPr>
        <p:spPr>
          <a:xfrm>
            <a:off x="687324" y="1994874"/>
            <a:ext cx="561975" cy="37391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8" name="Straight Connector 7">
            <a:extLst>
              <a:ext uri="{FF2B5EF4-FFF2-40B4-BE49-F238E27FC236}">
                <a16:creationId xmlns:a16="http://schemas.microsoft.com/office/drawing/2014/main" id="{6E5D3FF1-5292-4924-9990-95CC21399FA6}"/>
              </a:ext>
            </a:extLst>
          </p:cNvPr>
          <p:cNvCxnSpPr>
            <a:cxnSpLocks/>
          </p:cNvCxnSpPr>
          <p:nvPr/>
        </p:nvCxnSpPr>
        <p:spPr>
          <a:xfrm>
            <a:off x="2105025" y="5695950"/>
            <a:ext cx="93996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ED88237-4FCC-40B0-A622-91A7F7CA6421}"/>
              </a:ext>
            </a:extLst>
          </p:cNvPr>
          <p:cNvSpPr txBox="1"/>
          <p:nvPr/>
        </p:nvSpPr>
        <p:spPr>
          <a:xfrm rot="16200000">
            <a:off x="-757178" y="3741351"/>
            <a:ext cx="3450978" cy="246221"/>
          </a:xfrm>
          <a:prstGeom prst="rect">
            <a:avLst/>
          </a:prstGeom>
          <a:noFill/>
        </p:spPr>
        <p:txBody>
          <a:bodyPr wrap="square" rtlCol="0">
            <a:spAutoFit/>
          </a:bodyPr>
          <a:lstStyle/>
          <a:p>
            <a:pPr algn="ctr"/>
            <a:r>
              <a:rPr lang="en-US" sz="1000" spc="6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ANALYSIS</a:t>
            </a:r>
          </a:p>
        </p:txBody>
      </p:sp>
      <p:sp>
        <p:nvSpPr>
          <p:cNvPr id="10" name="TextBox 9">
            <a:extLst>
              <a:ext uri="{FF2B5EF4-FFF2-40B4-BE49-F238E27FC236}">
                <a16:creationId xmlns:a16="http://schemas.microsoft.com/office/drawing/2014/main" id="{B93C4720-3586-4C22-9446-3DC967ADCC77}"/>
              </a:ext>
            </a:extLst>
          </p:cNvPr>
          <p:cNvSpPr txBox="1"/>
          <p:nvPr/>
        </p:nvSpPr>
        <p:spPr>
          <a:xfrm>
            <a:off x="1543049" y="1703165"/>
            <a:ext cx="561975" cy="4163960"/>
          </a:xfrm>
          <a:prstGeom prst="rect">
            <a:avLst/>
          </a:prstGeom>
          <a:noFill/>
        </p:spPr>
        <p:txBody>
          <a:bodyPr wrap="square" rtlCol="0">
            <a:spAutoFit/>
          </a:bodyPr>
          <a:lstStyle/>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100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90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 M</a:t>
            </a:r>
          </a:p>
          <a:p>
            <a:pPr>
              <a:lnSpc>
                <a:spcPct val="30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20 M</a:t>
            </a:r>
          </a:p>
        </p:txBody>
      </p:sp>
      <p:sp>
        <p:nvSpPr>
          <p:cNvPr id="11" name="TextBox 10">
            <a:extLst>
              <a:ext uri="{FF2B5EF4-FFF2-40B4-BE49-F238E27FC236}">
                <a16:creationId xmlns:a16="http://schemas.microsoft.com/office/drawing/2014/main" id="{C71031F9-4156-4A3B-A531-D3CF4D7A2B5A}"/>
              </a:ext>
            </a:extLst>
          </p:cNvPr>
          <p:cNvSpPr txBox="1"/>
          <p:nvPr/>
        </p:nvSpPr>
        <p:spPr>
          <a:xfrm>
            <a:off x="2728912"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#1</a:t>
            </a:r>
          </a:p>
        </p:txBody>
      </p:sp>
      <p:sp>
        <p:nvSpPr>
          <p:cNvPr id="12" name="TextBox 11">
            <a:extLst>
              <a:ext uri="{FF2B5EF4-FFF2-40B4-BE49-F238E27FC236}">
                <a16:creationId xmlns:a16="http://schemas.microsoft.com/office/drawing/2014/main" id="{D3449CAE-E220-4F6E-8F31-34A582594E21}"/>
              </a:ext>
            </a:extLst>
          </p:cNvPr>
          <p:cNvSpPr txBox="1"/>
          <p:nvPr/>
        </p:nvSpPr>
        <p:spPr>
          <a:xfrm>
            <a:off x="4664487"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#2</a:t>
            </a:r>
          </a:p>
        </p:txBody>
      </p:sp>
      <p:sp>
        <p:nvSpPr>
          <p:cNvPr id="13" name="TextBox 12">
            <a:extLst>
              <a:ext uri="{FF2B5EF4-FFF2-40B4-BE49-F238E27FC236}">
                <a16:creationId xmlns:a16="http://schemas.microsoft.com/office/drawing/2014/main" id="{DACFB94B-218A-4DA3-A519-71F6711F1DBA}"/>
              </a:ext>
            </a:extLst>
          </p:cNvPr>
          <p:cNvSpPr txBox="1"/>
          <p:nvPr/>
        </p:nvSpPr>
        <p:spPr>
          <a:xfrm>
            <a:off x="6600062"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#3</a:t>
            </a:r>
          </a:p>
        </p:txBody>
      </p:sp>
      <p:sp>
        <p:nvSpPr>
          <p:cNvPr id="14" name="TextBox 13">
            <a:extLst>
              <a:ext uri="{FF2B5EF4-FFF2-40B4-BE49-F238E27FC236}">
                <a16:creationId xmlns:a16="http://schemas.microsoft.com/office/drawing/2014/main" id="{094C3C0C-78E5-4D72-B6EF-48CA5CAFE14D}"/>
              </a:ext>
            </a:extLst>
          </p:cNvPr>
          <p:cNvSpPr txBox="1"/>
          <p:nvPr/>
        </p:nvSpPr>
        <p:spPr>
          <a:xfrm>
            <a:off x="8535636"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#4</a:t>
            </a:r>
          </a:p>
        </p:txBody>
      </p:sp>
      <p:sp>
        <p:nvSpPr>
          <p:cNvPr id="15" name="TextBox 14">
            <a:extLst>
              <a:ext uri="{FF2B5EF4-FFF2-40B4-BE49-F238E27FC236}">
                <a16:creationId xmlns:a16="http://schemas.microsoft.com/office/drawing/2014/main" id="{21B7FDD9-2C2B-47F0-A452-4B636D562B6F}"/>
              </a:ext>
            </a:extLst>
          </p:cNvPr>
          <p:cNvSpPr txBox="1"/>
          <p:nvPr/>
        </p:nvSpPr>
        <p:spPr>
          <a:xfrm>
            <a:off x="10471210" y="5906929"/>
            <a:ext cx="77152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Board #5</a:t>
            </a:r>
          </a:p>
        </p:txBody>
      </p:sp>
      <p:sp>
        <p:nvSpPr>
          <p:cNvPr id="18" name="Oval 17">
            <a:extLst>
              <a:ext uri="{FF2B5EF4-FFF2-40B4-BE49-F238E27FC236}">
                <a16:creationId xmlns:a16="http://schemas.microsoft.com/office/drawing/2014/main" id="{23CC5FCF-A508-486E-B80E-D79627A55920}"/>
              </a:ext>
            </a:extLst>
          </p:cNvPr>
          <p:cNvSpPr/>
          <p:nvPr/>
        </p:nvSpPr>
        <p:spPr>
          <a:xfrm>
            <a:off x="2624494" y="3667125"/>
            <a:ext cx="980362" cy="9803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834BC809-9675-4A32-9C98-8254C4FB64E6}"/>
              </a:ext>
            </a:extLst>
          </p:cNvPr>
          <p:cNvSpPr/>
          <p:nvPr/>
        </p:nvSpPr>
        <p:spPr>
          <a:xfrm>
            <a:off x="4344685" y="2679480"/>
            <a:ext cx="1411130" cy="14111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77E28A06-C3C1-4339-A1E1-0B37DE8A80C8}"/>
              </a:ext>
            </a:extLst>
          </p:cNvPr>
          <p:cNvSpPr/>
          <p:nvPr/>
        </p:nvSpPr>
        <p:spPr>
          <a:xfrm>
            <a:off x="5923025" y="3373858"/>
            <a:ext cx="2125600" cy="2125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Oval 20">
            <a:extLst>
              <a:ext uri="{FF2B5EF4-FFF2-40B4-BE49-F238E27FC236}">
                <a16:creationId xmlns:a16="http://schemas.microsoft.com/office/drawing/2014/main" id="{0197016C-15D6-4A12-930A-47BDD367A74C}"/>
              </a:ext>
            </a:extLst>
          </p:cNvPr>
          <p:cNvSpPr/>
          <p:nvPr/>
        </p:nvSpPr>
        <p:spPr>
          <a:xfrm>
            <a:off x="8072960" y="2089903"/>
            <a:ext cx="1696878" cy="169687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Oval 21">
            <a:extLst>
              <a:ext uri="{FF2B5EF4-FFF2-40B4-BE49-F238E27FC236}">
                <a16:creationId xmlns:a16="http://schemas.microsoft.com/office/drawing/2014/main" id="{FE0FFB58-2486-404A-88D2-F8628072E854}"/>
              </a:ext>
            </a:extLst>
          </p:cNvPr>
          <p:cNvSpPr/>
          <p:nvPr/>
        </p:nvSpPr>
        <p:spPr>
          <a:xfrm>
            <a:off x="10334625" y="3395334"/>
            <a:ext cx="1044696" cy="104469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076E2564-1B57-412C-B4E7-FA63D2CEA466}"/>
              </a:ext>
            </a:extLst>
          </p:cNvPr>
          <p:cNvSpPr txBox="1"/>
          <p:nvPr/>
        </p:nvSpPr>
        <p:spPr>
          <a:xfrm>
            <a:off x="2656610" y="3818912"/>
            <a:ext cx="976576"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$5K</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4" name="TextBox 23">
            <a:extLst>
              <a:ext uri="{FF2B5EF4-FFF2-40B4-BE49-F238E27FC236}">
                <a16:creationId xmlns:a16="http://schemas.microsoft.com/office/drawing/2014/main" id="{6A637A4B-EAA6-4333-8C7C-08DFCB6FCED3}"/>
              </a:ext>
            </a:extLst>
          </p:cNvPr>
          <p:cNvSpPr txBox="1"/>
          <p:nvPr/>
        </p:nvSpPr>
        <p:spPr>
          <a:xfrm>
            <a:off x="2702843" y="4238427"/>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25" name="TextBox 24">
            <a:extLst>
              <a:ext uri="{FF2B5EF4-FFF2-40B4-BE49-F238E27FC236}">
                <a16:creationId xmlns:a16="http://schemas.microsoft.com/office/drawing/2014/main" id="{51AA5C62-D291-421C-8061-37C65318773F}"/>
              </a:ext>
            </a:extLst>
          </p:cNvPr>
          <p:cNvSpPr txBox="1"/>
          <p:nvPr/>
        </p:nvSpPr>
        <p:spPr>
          <a:xfrm>
            <a:off x="4561962" y="3052177"/>
            <a:ext cx="976576"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$2M</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15C1A1AF-091D-4A1C-8C34-443FF5953879}"/>
              </a:ext>
            </a:extLst>
          </p:cNvPr>
          <p:cNvSpPr txBox="1"/>
          <p:nvPr/>
        </p:nvSpPr>
        <p:spPr>
          <a:xfrm>
            <a:off x="4608195" y="3471692"/>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30" name="TextBox 29">
            <a:extLst>
              <a:ext uri="{FF2B5EF4-FFF2-40B4-BE49-F238E27FC236}">
                <a16:creationId xmlns:a16="http://schemas.microsoft.com/office/drawing/2014/main" id="{D00321DF-9DD8-4C7A-BC99-375FC2195EE8}"/>
              </a:ext>
            </a:extLst>
          </p:cNvPr>
          <p:cNvSpPr txBox="1"/>
          <p:nvPr/>
        </p:nvSpPr>
        <p:spPr>
          <a:xfrm>
            <a:off x="6294500" y="4103790"/>
            <a:ext cx="1382650"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$40M</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31" name="TextBox 30">
            <a:extLst>
              <a:ext uri="{FF2B5EF4-FFF2-40B4-BE49-F238E27FC236}">
                <a16:creationId xmlns:a16="http://schemas.microsoft.com/office/drawing/2014/main" id="{BDAFB719-CBF9-4816-BA65-1ED8820A9C76}"/>
              </a:ext>
            </a:extLst>
          </p:cNvPr>
          <p:cNvSpPr txBox="1"/>
          <p:nvPr/>
        </p:nvSpPr>
        <p:spPr>
          <a:xfrm>
            <a:off x="6543770" y="4523305"/>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34" name="TextBox 33">
            <a:extLst>
              <a:ext uri="{FF2B5EF4-FFF2-40B4-BE49-F238E27FC236}">
                <a16:creationId xmlns:a16="http://schemas.microsoft.com/office/drawing/2014/main" id="{340BAA9B-5F49-41A8-A19B-837AC334DB54}"/>
              </a:ext>
            </a:extLst>
          </p:cNvPr>
          <p:cNvSpPr txBox="1"/>
          <p:nvPr/>
        </p:nvSpPr>
        <p:spPr>
          <a:xfrm>
            <a:off x="8230074" y="2605474"/>
            <a:ext cx="1382650"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$10M</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35" name="TextBox 34">
            <a:extLst>
              <a:ext uri="{FF2B5EF4-FFF2-40B4-BE49-F238E27FC236}">
                <a16:creationId xmlns:a16="http://schemas.microsoft.com/office/drawing/2014/main" id="{ACDF15A8-84B6-4A1D-A031-873A570FDEB8}"/>
              </a:ext>
            </a:extLst>
          </p:cNvPr>
          <p:cNvSpPr txBox="1"/>
          <p:nvPr/>
        </p:nvSpPr>
        <p:spPr>
          <a:xfrm>
            <a:off x="8479344" y="3024989"/>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37" name="TextBox 36">
            <a:extLst>
              <a:ext uri="{FF2B5EF4-FFF2-40B4-BE49-F238E27FC236}">
                <a16:creationId xmlns:a16="http://schemas.microsoft.com/office/drawing/2014/main" id="{753A4FD4-B547-4443-9BC5-5654F1CDFA5F}"/>
              </a:ext>
            </a:extLst>
          </p:cNvPr>
          <p:cNvSpPr txBox="1"/>
          <p:nvPr/>
        </p:nvSpPr>
        <p:spPr>
          <a:xfrm>
            <a:off x="10358147" y="3584814"/>
            <a:ext cx="997652" cy="523220"/>
          </a:xfrm>
          <a:prstGeom prst="rect">
            <a:avLst/>
          </a:prstGeom>
          <a:noFill/>
        </p:spPr>
        <p:txBody>
          <a:bodyPr wrap="square" rtlCol="0">
            <a:spAutoFit/>
          </a:bodyPr>
          <a:lstStyle/>
          <a:p>
            <a:pPr algn="ct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$8M</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38" name="TextBox 37">
            <a:extLst>
              <a:ext uri="{FF2B5EF4-FFF2-40B4-BE49-F238E27FC236}">
                <a16:creationId xmlns:a16="http://schemas.microsoft.com/office/drawing/2014/main" id="{60B0C34D-3E78-467F-8710-AF313A2E0560}"/>
              </a:ext>
            </a:extLst>
          </p:cNvPr>
          <p:cNvSpPr txBox="1"/>
          <p:nvPr/>
        </p:nvSpPr>
        <p:spPr>
          <a:xfrm>
            <a:off x="10414918" y="4004329"/>
            <a:ext cx="884110" cy="246221"/>
          </a:xfrm>
          <a:prstGeom prst="rect">
            <a:avLst/>
          </a:prstGeom>
          <a:noFill/>
        </p:spPr>
        <p:txBody>
          <a:bodyPr wrap="square" rtlCol="0">
            <a:spAutoFit/>
          </a:bodyPr>
          <a:lstStyle/>
          <a:p>
            <a:pPr algn="ctr"/>
            <a:r>
              <a:rPr lang="en-US" sz="1000" b="0">
                <a:solidFill>
                  <a:schemeClr val="bg1"/>
                </a:solidFill>
                <a:effectLst/>
                <a:latin typeface="Roboto" panose="02000000000000000000" pitchFamily="2" charset="0"/>
                <a:ea typeface="Roboto" panose="02000000000000000000" pitchFamily="2" charset="0"/>
                <a:cs typeface="Roboto" panose="02000000000000000000" pitchFamily="2" charset="0"/>
              </a:rPr>
              <a:t>Ave. Spend</a:t>
            </a:r>
          </a:p>
        </p:txBody>
      </p:sp>
      <p:sp>
        <p:nvSpPr>
          <p:cNvPr id="39" name="TextBox 38">
            <a:extLst>
              <a:ext uri="{FF2B5EF4-FFF2-40B4-BE49-F238E27FC236}">
                <a16:creationId xmlns:a16="http://schemas.microsoft.com/office/drawing/2014/main" id="{9414FA29-EE70-4575-A563-3154411D5183}"/>
              </a:ext>
            </a:extLst>
          </p:cNvPr>
          <p:cNvSpPr txBox="1"/>
          <p:nvPr/>
        </p:nvSpPr>
        <p:spPr>
          <a:xfrm>
            <a:off x="2782857" y="2512076"/>
            <a:ext cx="666751"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15%</a:t>
            </a:r>
          </a:p>
        </p:txBody>
      </p:sp>
      <p:sp>
        <p:nvSpPr>
          <p:cNvPr id="40" name="TextBox 39">
            <a:extLst>
              <a:ext uri="{FF2B5EF4-FFF2-40B4-BE49-F238E27FC236}">
                <a16:creationId xmlns:a16="http://schemas.microsoft.com/office/drawing/2014/main" id="{CFA84244-66BE-4792-B567-9BB93A656064}"/>
              </a:ext>
            </a:extLst>
          </p:cNvPr>
          <p:cNvSpPr txBox="1"/>
          <p:nvPr/>
        </p:nvSpPr>
        <p:spPr>
          <a:xfrm>
            <a:off x="2286412" y="2938459"/>
            <a:ext cx="165964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a:t>
            </a:r>
          </a:p>
        </p:txBody>
      </p:sp>
      <p:sp>
        <p:nvSpPr>
          <p:cNvPr id="53" name="TextBox 52">
            <a:extLst>
              <a:ext uri="{FF2B5EF4-FFF2-40B4-BE49-F238E27FC236}">
                <a16:creationId xmlns:a16="http://schemas.microsoft.com/office/drawing/2014/main" id="{0900C26C-4D9C-46D9-8307-A0B35355B3CC}"/>
              </a:ext>
            </a:extLst>
          </p:cNvPr>
          <p:cNvSpPr txBox="1"/>
          <p:nvPr/>
        </p:nvSpPr>
        <p:spPr>
          <a:xfrm>
            <a:off x="4722046" y="4267969"/>
            <a:ext cx="666751"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25%</a:t>
            </a:r>
          </a:p>
        </p:txBody>
      </p:sp>
      <p:sp>
        <p:nvSpPr>
          <p:cNvPr id="54" name="TextBox 53">
            <a:extLst>
              <a:ext uri="{FF2B5EF4-FFF2-40B4-BE49-F238E27FC236}">
                <a16:creationId xmlns:a16="http://schemas.microsoft.com/office/drawing/2014/main" id="{72FCA5A5-13A9-4EA3-B87C-F3CA3DB188D3}"/>
              </a:ext>
            </a:extLst>
          </p:cNvPr>
          <p:cNvSpPr txBox="1"/>
          <p:nvPr/>
        </p:nvSpPr>
        <p:spPr>
          <a:xfrm>
            <a:off x="4225601" y="4694352"/>
            <a:ext cx="165964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a:t>
            </a:r>
          </a:p>
        </p:txBody>
      </p:sp>
      <p:sp>
        <p:nvSpPr>
          <p:cNvPr id="60" name="TextBox 59">
            <a:extLst>
              <a:ext uri="{FF2B5EF4-FFF2-40B4-BE49-F238E27FC236}">
                <a16:creationId xmlns:a16="http://schemas.microsoft.com/office/drawing/2014/main" id="{8F5AFAC6-2F06-4648-B08B-B88257184B34}"/>
              </a:ext>
            </a:extLst>
          </p:cNvPr>
          <p:cNvSpPr txBox="1"/>
          <p:nvPr/>
        </p:nvSpPr>
        <p:spPr>
          <a:xfrm>
            <a:off x="8674326" y="3915749"/>
            <a:ext cx="78400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40%</a:t>
            </a:r>
          </a:p>
        </p:txBody>
      </p:sp>
      <p:sp>
        <p:nvSpPr>
          <p:cNvPr id="61" name="TextBox 60">
            <a:extLst>
              <a:ext uri="{FF2B5EF4-FFF2-40B4-BE49-F238E27FC236}">
                <a16:creationId xmlns:a16="http://schemas.microsoft.com/office/drawing/2014/main" id="{B611E4F0-1A65-4FDC-9714-F4B7673A1C3D}"/>
              </a:ext>
            </a:extLst>
          </p:cNvPr>
          <p:cNvSpPr txBox="1"/>
          <p:nvPr/>
        </p:nvSpPr>
        <p:spPr>
          <a:xfrm>
            <a:off x="8236505" y="4342132"/>
            <a:ext cx="165964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a:t>
            </a:r>
          </a:p>
        </p:txBody>
      </p:sp>
      <p:sp>
        <p:nvSpPr>
          <p:cNvPr id="64" name="TextBox 63">
            <a:extLst>
              <a:ext uri="{FF2B5EF4-FFF2-40B4-BE49-F238E27FC236}">
                <a16:creationId xmlns:a16="http://schemas.microsoft.com/office/drawing/2014/main" id="{79C2C2F4-A647-4059-82F6-5C1790FFCB62}"/>
              </a:ext>
            </a:extLst>
          </p:cNvPr>
          <p:cNvSpPr txBox="1"/>
          <p:nvPr/>
        </p:nvSpPr>
        <p:spPr>
          <a:xfrm>
            <a:off x="6639497" y="2267276"/>
            <a:ext cx="69265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60%</a:t>
            </a:r>
          </a:p>
        </p:txBody>
      </p:sp>
      <p:sp>
        <p:nvSpPr>
          <p:cNvPr id="65" name="TextBox 64">
            <a:extLst>
              <a:ext uri="{FF2B5EF4-FFF2-40B4-BE49-F238E27FC236}">
                <a16:creationId xmlns:a16="http://schemas.microsoft.com/office/drawing/2014/main" id="{C8F883A4-D2D2-4EA5-B2E5-9737C64E1652}"/>
              </a:ext>
            </a:extLst>
          </p:cNvPr>
          <p:cNvSpPr txBox="1"/>
          <p:nvPr/>
        </p:nvSpPr>
        <p:spPr>
          <a:xfrm>
            <a:off x="6156004" y="2693659"/>
            <a:ext cx="165964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a:t>
            </a:r>
          </a:p>
        </p:txBody>
      </p:sp>
      <p:sp>
        <p:nvSpPr>
          <p:cNvPr id="67" name="TextBox 66">
            <a:extLst>
              <a:ext uri="{FF2B5EF4-FFF2-40B4-BE49-F238E27FC236}">
                <a16:creationId xmlns:a16="http://schemas.microsoft.com/office/drawing/2014/main" id="{849A5B3A-9E63-4328-B405-B375CCA9B159}"/>
              </a:ext>
            </a:extLst>
          </p:cNvPr>
          <p:cNvSpPr txBox="1"/>
          <p:nvPr/>
        </p:nvSpPr>
        <p:spPr>
          <a:xfrm>
            <a:off x="10449203" y="2264717"/>
            <a:ext cx="752197"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30%</a:t>
            </a:r>
          </a:p>
        </p:txBody>
      </p:sp>
      <p:sp>
        <p:nvSpPr>
          <p:cNvPr id="68" name="TextBox 67">
            <a:extLst>
              <a:ext uri="{FF2B5EF4-FFF2-40B4-BE49-F238E27FC236}">
                <a16:creationId xmlns:a16="http://schemas.microsoft.com/office/drawing/2014/main" id="{F3D295D3-4376-407A-86E3-942FF3D87105}"/>
              </a:ext>
            </a:extLst>
          </p:cNvPr>
          <p:cNvSpPr txBox="1"/>
          <p:nvPr/>
        </p:nvSpPr>
        <p:spPr>
          <a:xfrm>
            <a:off x="10058679" y="2691100"/>
            <a:ext cx="1533245"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in there are to in there go hug.</a:t>
            </a:r>
          </a:p>
        </p:txBody>
      </p:sp>
    </p:spTree>
    <p:extLst>
      <p:ext uri="{BB962C8B-B14F-4D97-AF65-F5344CB8AC3E}">
        <p14:creationId xmlns:p14="http://schemas.microsoft.com/office/powerpoint/2010/main" val="2624011702"/>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70C3189A-1607-451A-9E62-78650075717A}"/>
              </a:ext>
            </a:extLst>
          </p:cNvPr>
          <p:cNvGraphicFramePr/>
          <p:nvPr>
            <p:extLst>
              <p:ext uri="{D42A27DB-BD31-4B8C-83A1-F6EECF244321}">
                <p14:modId xmlns:p14="http://schemas.microsoft.com/office/powerpoint/2010/main" val="1366129083"/>
              </p:ext>
            </p:extLst>
          </p:nvPr>
        </p:nvGraphicFramePr>
        <p:xfrm>
          <a:off x="2764052" y="1871049"/>
          <a:ext cx="6663897" cy="4442598"/>
        </p:xfrm>
        <a:graphic>
          <a:graphicData uri="http://schemas.openxmlformats.org/drawingml/2006/chart">
            <c:chart xmlns:c="http://schemas.openxmlformats.org/drawingml/2006/chart" xmlns:r="http://schemas.openxmlformats.org/officeDocument/2006/relationships" r:id="rId2"/>
          </a:graphicData>
        </a:graphic>
      </p:graphicFrame>
      <p:sp>
        <p:nvSpPr>
          <p:cNvPr id="35" name="Oval 34">
            <a:extLst>
              <a:ext uri="{FF2B5EF4-FFF2-40B4-BE49-F238E27FC236}">
                <a16:creationId xmlns:a16="http://schemas.microsoft.com/office/drawing/2014/main" id="{90C678DB-D997-45CD-A196-790A87181F07}"/>
              </a:ext>
            </a:extLst>
          </p:cNvPr>
          <p:cNvSpPr/>
          <p:nvPr/>
        </p:nvSpPr>
        <p:spPr>
          <a:xfrm>
            <a:off x="5152473" y="2990850"/>
            <a:ext cx="1887054" cy="188705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018964F2-0438-452B-95E6-33F00AA30E7C}"/>
              </a:ext>
            </a:extLst>
          </p:cNvPr>
          <p:cNvSpPr txBox="1"/>
          <p:nvPr/>
        </p:nvSpPr>
        <p:spPr>
          <a:xfrm>
            <a:off x="4819650" y="523875"/>
            <a:ext cx="2552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a:t>
            </a:r>
          </a:p>
        </p:txBody>
      </p:sp>
      <p:sp>
        <p:nvSpPr>
          <p:cNvPr id="4" name="TextBox 3">
            <a:extLst>
              <a:ext uri="{FF2B5EF4-FFF2-40B4-BE49-F238E27FC236}">
                <a16:creationId xmlns:a16="http://schemas.microsoft.com/office/drawing/2014/main" id="{210860BD-E969-491F-A02A-E938C14538A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15" name="Straight Connector 14">
            <a:extLst>
              <a:ext uri="{FF2B5EF4-FFF2-40B4-BE49-F238E27FC236}">
                <a16:creationId xmlns:a16="http://schemas.microsoft.com/office/drawing/2014/main" id="{FA57F89D-731B-4810-B707-437FEA9DB2CF}"/>
              </a:ext>
            </a:extLst>
          </p:cNvPr>
          <p:cNvCxnSpPr>
            <a:cxnSpLocks/>
          </p:cNvCxnSpPr>
          <p:nvPr/>
        </p:nvCxnSpPr>
        <p:spPr>
          <a:xfrm>
            <a:off x="702499" y="3257326"/>
            <a:ext cx="2708029"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457A1B8-FAE7-4C98-8043-FA03BBBCC85F}"/>
              </a:ext>
            </a:extLst>
          </p:cNvPr>
          <p:cNvCxnSpPr>
            <a:cxnSpLocks/>
          </p:cNvCxnSpPr>
          <p:nvPr/>
        </p:nvCxnSpPr>
        <p:spPr>
          <a:xfrm>
            <a:off x="702499" y="4903697"/>
            <a:ext cx="2708029"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54E758F-7BFC-4676-A416-35D6BFCDCF62}"/>
              </a:ext>
            </a:extLst>
          </p:cNvPr>
          <p:cNvSpPr txBox="1"/>
          <p:nvPr/>
        </p:nvSpPr>
        <p:spPr>
          <a:xfrm>
            <a:off x="1522929" y="1956774"/>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 name="TextBox 9">
            <a:extLst>
              <a:ext uri="{FF2B5EF4-FFF2-40B4-BE49-F238E27FC236}">
                <a16:creationId xmlns:a16="http://schemas.microsoft.com/office/drawing/2014/main" id="{DA2342E7-A750-468E-9A13-58C19F7098DF}"/>
              </a:ext>
            </a:extLst>
          </p:cNvPr>
          <p:cNvSpPr txBox="1"/>
          <p:nvPr/>
        </p:nvSpPr>
        <p:spPr>
          <a:xfrm>
            <a:off x="1522928" y="2383157"/>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0" name="Oval 19">
            <a:extLst>
              <a:ext uri="{FF2B5EF4-FFF2-40B4-BE49-F238E27FC236}">
                <a16:creationId xmlns:a16="http://schemas.microsoft.com/office/drawing/2014/main" id="{614759FB-86F6-4D51-BC76-4DB788ACDFB6}"/>
              </a:ext>
            </a:extLst>
          </p:cNvPr>
          <p:cNvSpPr/>
          <p:nvPr/>
        </p:nvSpPr>
        <p:spPr>
          <a:xfrm>
            <a:off x="702500" y="2115063"/>
            <a:ext cx="675052" cy="6750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002CAF06-F72B-483E-AD8B-72B6B733644D}"/>
              </a:ext>
            </a:extLst>
          </p:cNvPr>
          <p:cNvSpPr txBox="1"/>
          <p:nvPr/>
        </p:nvSpPr>
        <p:spPr>
          <a:xfrm>
            <a:off x="1522929" y="3603145"/>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ED7F128D-1CF6-4C7E-AD87-9D424B939041}"/>
              </a:ext>
            </a:extLst>
          </p:cNvPr>
          <p:cNvSpPr txBox="1"/>
          <p:nvPr/>
        </p:nvSpPr>
        <p:spPr>
          <a:xfrm>
            <a:off x="1522928" y="4029528"/>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5" name="Oval 24">
            <a:extLst>
              <a:ext uri="{FF2B5EF4-FFF2-40B4-BE49-F238E27FC236}">
                <a16:creationId xmlns:a16="http://schemas.microsoft.com/office/drawing/2014/main" id="{9EC26C19-04C9-47DD-A127-63CDBD8A17FF}"/>
              </a:ext>
            </a:extLst>
          </p:cNvPr>
          <p:cNvSpPr/>
          <p:nvPr/>
        </p:nvSpPr>
        <p:spPr>
          <a:xfrm>
            <a:off x="702500" y="3761434"/>
            <a:ext cx="675052" cy="6750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3D7B608B-8A60-4E47-84A7-13B223E20D0E}"/>
              </a:ext>
            </a:extLst>
          </p:cNvPr>
          <p:cNvSpPr txBox="1"/>
          <p:nvPr/>
        </p:nvSpPr>
        <p:spPr>
          <a:xfrm>
            <a:off x="1522929" y="5249516"/>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7DE28FB3-3FC9-4E3A-9473-717AA9AAAE1A}"/>
              </a:ext>
            </a:extLst>
          </p:cNvPr>
          <p:cNvSpPr txBox="1"/>
          <p:nvPr/>
        </p:nvSpPr>
        <p:spPr>
          <a:xfrm>
            <a:off x="1522928" y="5675899"/>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9" name="Oval 28">
            <a:extLst>
              <a:ext uri="{FF2B5EF4-FFF2-40B4-BE49-F238E27FC236}">
                <a16:creationId xmlns:a16="http://schemas.microsoft.com/office/drawing/2014/main" id="{840D1BE8-18A4-4DBC-A8CD-B622395CE62A}"/>
              </a:ext>
            </a:extLst>
          </p:cNvPr>
          <p:cNvSpPr/>
          <p:nvPr/>
        </p:nvSpPr>
        <p:spPr>
          <a:xfrm>
            <a:off x="702500" y="5407805"/>
            <a:ext cx="675052" cy="67505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TextBox 32">
            <a:extLst>
              <a:ext uri="{FF2B5EF4-FFF2-40B4-BE49-F238E27FC236}">
                <a16:creationId xmlns:a16="http://schemas.microsoft.com/office/drawing/2014/main" id="{72AF7A38-87E6-4BB6-A494-F7B39FAB5CAB}"/>
              </a:ext>
            </a:extLst>
          </p:cNvPr>
          <p:cNvSpPr txBox="1"/>
          <p:nvPr/>
        </p:nvSpPr>
        <p:spPr>
          <a:xfrm>
            <a:off x="5586267" y="3848222"/>
            <a:ext cx="1019466"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Market  Share</a:t>
            </a:r>
          </a:p>
        </p:txBody>
      </p:sp>
      <p:sp>
        <p:nvSpPr>
          <p:cNvPr id="37" name="Freeform 88">
            <a:extLst>
              <a:ext uri="{FF2B5EF4-FFF2-40B4-BE49-F238E27FC236}">
                <a16:creationId xmlns:a16="http://schemas.microsoft.com/office/drawing/2014/main" id="{26CEAEFB-452C-48AE-A460-5FF8653733D6}"/>
              </a:ext>
            </a:extLst>
          </p:cNvPr>
          <p:cNvSpPr>
            <a:spLocks noChangeArrowheads="1"/>
          </p:cNvSpPr>
          <p:nvPr/>
        </p:nvSpPr>
        <p:spPr bwMode="auto">
          <a:xfrm>
            <a:off x="5953534" y="3548373"/>
            <a:ext cx="284932" cy="287028"/>
          </a:xfrm>
          <a:custGeom>
            <a:avLst/>
            <a:gdLst>
              <a:gd name="T0" fmla="*/ 205475 w 601"/>
              <a:gd name="T1" fmla="*/ 217126 h 602"/>
              <a:gd name="T2" fmla="*/ 205475 w 601"/>
              <a:gd name="T3" fmla="*/ 217126 h 602"/>
              <a:gd name="T4" fmla="*/ 164883 w 601"/>
              <a:gd name="T5" fmla="*/ 217126 h 602"/>
              <a:gd name="T6" fmla="*/ 164883 w 601"/>
              <a:gd name="T7" fmla="*/ 217126 h 602"/>
              <a:gd name="T8" fmla="*/ 154824 w 601"/>
              <a:gd name="T9" fmla="*/ 206649 h 602"/>
              <a:gd name="T10" fmla="*/ 164883 w 601"/>
              <a:gd name="T11" fmla="*/ 196533 h 602"/>
              <a:gd name="T12" fmla="*/ 164883 w 601"/>
              <a:gd name="T13" fmla="*/ 196533 h 602"/>
              <a:gd name="T14" fmla="*/ 195416 w 601"/>
              <a:gd name="T15" fmla="*/ 196533 h 602"/>
              <a:gd name="T16" fmla="*/ 195416 w 601"/>
              <a:gd name="T17" fmla="*/ 165825 h 602"/>
              <a:gd name="T18" fmla="*/ 195416 w 601"/>
              <a:gd name="T19" fmla="*/ 165825 h 602"/>
              <a:gd name="T20" fmla="*/ 205475 w 601"/>
              <a:gd name="T21" fmla="*/ 155709 h 602"/>
              <a:gd name="T22" fmla="*/ 215533 w 601"/>
              <a:gd name="T23" fmla="*/ 165825 h 602"/>
              <a:gd name="T24" fmla="*/ 215533 w 601"/>
              <a:gd name="T25" fmla="*/ 165825 h 602"/>
              <a:gd name="T26" fmla="*/ 215533 w 601"/>
              <a:gd name="T27" fmla="*/ 206649 h 602"/>
              <a:gd name="T28" fmla="*/ 205475 w 601"/>
              <a:gd name="T29" fmla="*/ 217126 h 602"/>
              <a:gd name="T30" fmla="*/ 30534 w 601"/>
              <a:gd name="T31" fmla="*/ 30708 h 602"/>
              <a:gd name="T32" fmla="*/ 30534 w 601"/>
              <a:gd name="T33" fmla="*/ 30708 h 602"/>
              <a:gd name="T34" fmla="*/ 185358 w 601"/>
              <a:gd name="T35" fmla="*/ 30708 h 602"/>
              <a:gd name="T36" fmla="*/ 185358 w 601"/>
              <a:gd name="T37" fmla="*/ 186417 h 602"/>
              <a:gd name="T38" fmla="*/ 30534 w 601"/>
              <a:gd name="T39" fmla="*/ 186417 h 602"/>
              <a:gd name="T40" fmla="*/ 30534 w 601"/>
              <a:gd name="T41" fmla="*/ 30708 h 602"/>
              <a:gd name="T42" fmla="*/ 50650 w 601"/>
              <a:gd name="T43" fmla="*/ 165825 h 602"/>
              <a:gd name="T44" fmla="*/ 50650 w 601"/>
              <a:gd name="T45" fmla="*/ 165825 h 602"/>
              <a:gd name="T46" fmla="*/ 164883 w 601"/>
              <a:gd name="T47" fmla="*/ 165825 h 602"/>
              <a:gd name="T48" fmla="*/ 164883 w 601"/>
              <a:gd name="T49" fmla="*/ 50940 h 602"/>
              <a:gd name="T50" fmla="*/ 50650 w 601"/>
              <a:gd name="T51" fmla="*/ 50940 h 602"/>
              <a:gd name="T52" fmla="*/ 50650 w 601"/>
              <a:gd name="T53" fmla="*/ 165825 h 602"/>
              <a:gd name="T54" fmla="*/ 50650 w 601"/>
              <a:gd name="T55" fmla="*/ 20231 h 602"/>
              <a:gd name="T56" fmla="*/ 50650 w 601"/>
              <a:gd name="T57" fmla="*/ 20231 h 602"/>
              <a:gd name="T58" fmla="*/ 50650 w 601"/>
              <a:gd name="T59" fmla="*/ 20231 h 602"/>
              <a:gd name="T60" fmla="*/ 20116 w 601"/>
              <a:gd name="T61" fmla="*/ 20231 h 602"/>
              <a:gd name="T62" fmla="*/ 20116 w 601"/>
              <a:gd name="T63" fmla="*/ 50940 h 602"/>
              <a:gd name="T64" fmla="*/ 20116 w 601"/>
              <a:gd name="T65" fmla="*/ 50940 h 602"/>
              <a:gd name="T66" fmla="*/ 10058 w 601"/>
              <a:gd name="T67" fmla="*/ 61055 h 602"/>
              <a:gd name="T68" fmla="*/ 0 w 601"/>
              <a:gd name="T69" fmla="*/ 50940 h 602"/>
              <a:gd name="T70" fmla="*/ 0 w 601"/>
              <a:gd name="T71" fmla="*/ 50940 h 602"/>
              <a:gd name="T72" fmla="*/ 0 w 601"/>
              <a:gd name="T73" fmla="*/ 10116 h 602"/>
              <a:gd name="T74" fmla="*/ 10058 w 601"/>
              <a:gd name="T75" fmla="*/ 0 h 602"/>
              <a:gd name="T76" fmla="*/ 50650 w 601"/>
              <a:gd name="T77" fmla="*/ 0 h 602"/>
              <a:gd name="T78" fmla="*/ 50650 w 601"/>
              <a:gd name="T79" fmla="*/ 0 h 602"/>
              <a:gd name="T80" fmla="*/ 60708 w 601"/>
              <a:gd name="T81" fmla="*/ 10116 h 602"/>
              <a:gd name="T82" fmla="*/ 50650 w 601"/>
              <a:gd name="T83" fmla="*/ 20231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1" h="602">
                <a:moveTo>
                  <a:pt x="572" y="601"/>
                </a:moveTo>
                <a:lnTo>
                  <a:pt x="572" y="601"/>
                </a:lnTo>
                <a:cubicBezTo>
                  <a:pt x="459" y="601"/>
                  <a:pt x="459" y="601"/>
                  <a:pt x="459" y="601"/>
                </a:cubicBezTo>
                <a:cubicBezTo>
                  <a:pt x="445" y="601"/>
                  <a:pt x="431" y="593"/>
                  <a:pt x="431" y="572"/>
                </a:cubicBezTo>
                <a:cubicBezTo>
                  <a:pt x="431" y="558"/>
                  <a:pt x="445" y="544"/>
                  <a:pt x="459" y="544"/>
                </a:cubicBezTo>
                <a:cubicBezTo>
                  <a:pt x="544" y="544"/>
                  <a:pt x="544" y="544"/>
                  <a:pt x="544" y="544"/>
                </a:cubicBezTo>
                <a:cubicBezTo>
                  <a:pt x="544" y="459"/>
                  <a:pt x="544" y="459"/>
                  <a:pt x="544" y="459"/>
                </a:cubicBezTo>
                <a:cubicBezTo>
                  <a:pt x="544" y="445"/>
                  <a:pt x="558" y="431"/>
                  <a:pt x="572" y="431"/>
                </a:cubicBezTo>
                <a:cubicBezTo>
                  <a:pt x="586" y="431"/>
                  <a:pt x="600" y="445"/>
                  <a:pt x="600" y="459"/>
                </a:cubicBezTo>
                <a:cubicBezTo>
                  <a:pt x="600" y="572"/>
                  <a:pt x="600" y="572"/>
                  <a:pt x="600" y="572"/>
                </a:cubicBezTo>
                <a:cubicBezTo>
                  <a:pt x="600" y="593"/>
                  <a:pt x="586" y="601"/>
                  <a:pt x="572" y="601"/>
                </a:cubicBezTo>
                <a:close/>
                <a:moveTo>
                  <a:pt x="85" y="85"/>
                </a:moveTo>
                <a:lnTo>
                  <a:pt x="85" y="85"/>
                </a:lnTo>
                <a:cubicBezTo>
                  <a:pt x="516" y="85"/>
                  <a:pt x="516" y="85"/>
                  <a:pt x="516" y="85"/>
                </a:cubicBezTo>
                <a:cubicBezTo>
                  <a:pt x="516" y="516"/>
                  <a:pt x="516" y="516"/>
                  <a:pt x="516" y="516"/>
                </a:cubicBezTo>
                <a:cubicBezTo>
                  <a:pt x="85" y="516"/>
                  <a:pt x="85" y="516"/>
                  <a:pt x="85" y="516"/>
                </a:cubicBezTo>
                <a:lnTo>
                  <a:pt x="85" y="85"/>
                </a:lnTo>
                <a:close/>
                <a:moveTo>
                  <a:pt x="141" y="459"/>
                </a:moveTo>
                <a:lnTo>
                  <a:pt x="141" y="459"/>
                </a:lnTo>
                <a:cubicBezTo>
                  <a:pt x="459" y="459"/>
                  <a:pt x="459" y="459"/>
                  <a:pt x="459" y="459"/>
                </a:cubicBezTo>
                <a:cubicBezTo>
                  <a:pt x="459" y="141"/>
                  <a:pt x="459" y="141"/>
                  <a:pt x="459" y="141"/>
                </a:cubicBezTo>
                <a:cubicBezTo>
                  <a:pt x="141" y="141"/>
                  <a:pt x="141" y="141"/>
                  <a:pt x="141" y="141"/>
                </a:cubicBezTo>
                <a:lnTo>
                  <a:pt x="141" y="459"/>
                </a:lnTo>
                <a:close/>
                <a:moveTo>
                  <a:pt x="141" y="56"/>
                </a:moveTo>
                <a:lnTo>
                  <a:pt x="141" y="56"/>
                </a:lnTo>
                <a:cubicBezTo>
                  <a:pt x="56" y="56"/>
                  <a:pt x="56" y="56"/>
                  <a:pt x="56" y="56"/>
                </a:cubicBezTo>
                <a:cubicBezTo>
                  <a:pt x="56" y="141"/>
                  <a:pt x="56" y="141"/>
                  <a:pt x="56" y="141"/>
                </a:cubicBezTo>
                <a:cubicBezTo>
                  <a:pt x="56" y="155"/>
                  <a:pt x="42" y="169"/>
                  <a:pt x="28" y="169"/>
                </a:cubicBezTo>
                <a:cubicBezTo>
                  <a:pt x="7" y="169"/>
                  <a:pt x="0" y="155"/>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42"/>
                  <a:pt x="155" y="56"/>
                  <a:pt x="141" y="56"/>
                </a:cubicBezTo>
                <a:close/>
              </a:path>
            </a:pathLst>
          </a:custGeom>
          <a:solidFill>
            <a:schemeClr val="tx2">
              <a:lumMod val="25000"/>
              <a:lumOff val="75000"/>
            </a:schemeClr>
          </a:solidFill>
          <a:ln>
            <a:noFill/>
          </a:ln>
          <a:effectLst/>
        </p:spPr>
        <p:txBody>
          <a:bodyPr wrap="none" anchor="ctr"/>
          <a:lstStyle/>
          <a:p>
            <a:endParaRPr lang="en-US" dirty="0">
              <a:latin typeface="Roboto" panose="02000000000000000000" pitchFamily="2" charset="0"/>
            </a:endParaRPr>
          </a:p>
        </p:txBody>
      </p:sp>
      <p:sp>
        <p:nvSpPr>
          <p:cNvPr id="39" name="Freeform 56">
            <a:extLst>
              <a:ext uri="{FF2B5EF4-FFF2-40B4-BE49-F238E27FC236}">
                <a16:creationId xmlns:a16="http://schemas.microsoft.com/office/drawing/2014/main" id="{1BC2B0E6-5678-4FD8-9B30-52328EB5C533}"/>
              </a:ext>
            </a:extLst>
          </p:cNvPr>
          <p:cNvSpPr>
            <a:spLocks noChangeArrowheads="1"/>
          </p:cNvSpPr>
          <p:nvPr/>
        </p:nvSpPr>
        <p:spPr bwMode="auto">
          <a:xfrm>
            <a:off x="918620" y="5577874"/>
            <a:ext cx="242812" cy="334914"/>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40" name="Freeform 57">
            <a:extLst>
              <a:ext uri="{FF2B5EF4-FFF2-40B4-BE49-F238E27FC236}">
                <a16:creationId xmlns:a16="http://schemas.microsoft.com/office/drawing/2014/main" id="{DC6E7A72-A7D5-43FB-9E87-1E68C862F269}"/>
              </a:ext>
            </a:extLst>
          </p:cNvPr>
          <p:cNvSpPr>
            <a:spLocks noChangeArrowheads="1"/>
          </p:cNvSpPr>
          <p:nvPr/>
        </p:nvSpPr>
        <p:spPr bwMode="auto">
          <a:xfrm>
            <a:off x="848845" y="3931501"/>
            <a:ext cx="382362" cy="33491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41" name="Freeform 58">
            <a:extLst>
              <a:ext uri="{FF2B5EF4-FFF2-40B4-BE49-F238E27FC236}">
                <a16:creationId xmlns:a16="http://schemas.microsoft.com/office/drawing/2014/main" id="{5AAE2316-B231-4EFD-B34E-EE5070A5DDF1}"/>
              </a:ext>
            </a:extLst>
          </p:cNvPr>
          <p:cNvSpPr>
            <a:spLocks noChangeArrowheads="1"/>
          </p:cNvSpPr>
          <p:nvPr/>
        </p:nvSpPr>
        <p:spPr bwMode="auto">
          <a:xfrm>
            <a:off x="848844" y="2261407"/>
            <a:ext cx="382364" cy="382364"/>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p:spPr>
        <p:txBody>
          <a:bodyPr wrap="none" anchor="ctr"/>
          <a:lstStyle/>
          <a:p>
            <a:endParaRPr lang="en-US" dirty="0">
              <a:latin typeface="Roboto" panose="02000000000000000000" pitchFamily="2" charset="0"/>
            </a:endParaRPr>
          </a:p>
        </p:txBody>
      </p:sp>
      <p:sp>
        <p:nvSpPr>
          <p:cNvPr id="45" name="Oval 44">
            <a:extLst>
              <a:ext uri="{FF2B5EF4-FFF2-40B4-BE49-F238E27FC236}">
                <a16:creationId xmlns:a16="http://schemas.microsoft.com/office/drawing/2014/main" id="{6F1E51CB-94E8-4DBD-AAB4-699ADA7620A6}"/>
              </a:ext>
            </a:extLst>
          </p:cNvPr>
          <p:cNvSpPr/>
          <p:nvPr/>
        </p:nvSpPr>
        <p:spPr>
          <a:xfrm>
            <a:off x="8741321" y="2944383"/>
            <a:ext cx="675052" cy="6750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Freeform 55">
            <a:extLst>
              <a:ext uri="{FF2B5EF4-FFF2-40B4-BE49-F238E27FC236}">
                <a16:creationId xmlns:a16="http://schemas.microsoft.com/office/drawing/2014/main" id="{CA5C2094-5D23-4787-927C-A15E72C7E09A}"/>
              </a:ext>
            </a:extLst>
          </p:cNvPr>
          <p:cNvSpPr>
            <a:spLocks noChangeArrowheads="1"/>
          </p:cNvSpPr>
          <p:nvPr/>
        </p:nvSpPr>
        <p:spPr bwMode="auto">
          <a:xfrm>
            <a:off x="8901621" y="3104681"/>
            <a:ext cx="354452" cy="354456"/>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bg1"/>
          </a:solidFill>
          <a:ln>
            <a:noFill/>
          </a:ln>
          <a:effectLst/>
        </p:spPr>
        <p:txBody>
          <a:bodyPr wrap="none" anchor="ctr"/>
          <a:lstStyle/>
          <a:p>
            <a:endParaRPr lang="en-US" dirty="0">
              <a:solidFill>
                <a:schemeClr val="bg1"/>
              </a:solidFill>
              <a:latin typeface="Roboto" panose="02000000000000000000" pitchFamily="2" charset="0"/>
            </a:endParaRPr>
          </a:p>
        </p:txBody>
      </p:sp>
      <p:sp>
        <p:nvSpPr>
          <p:cNvPr id="42" name="TextBox 41">
            <a:extLst>
              <a:ext uri="{FF2B5EF4-FFF2-40B4-BE49-F238E27FC236}">
                <a16:creationId xmlns:a16="http://schemas.microsoft.com/office/drawing/2014/main" id="{BEF0E248-4E10-4317-B6EE-545A849D95CE}"/>
              </a:ext>
            </a:extLst>
          </p:cNvPr>
          <p:cNvSpPr txBox="1"/>
          <p:nvPr/>
        </p:nvSpPr>
        <p:spPr>
          <a:xfrm flipH="1">
            <a:off x="8649773" y="3739619"/>
            <a:ext cx="135960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3" name="TextBox 42">
            <a:extLst>
              <a:ext uri="{FF2B5EF4-FFF2-40B4-BE49-F238E27FC236}">
                <a16:creationId xmlns:a16="http://schemas.microsoft.com/office/drawing/2014/main" id="{44D51E53-DA96-4627-8559-F4BECA4D5742}"/>
              </a:ext>
            </a:extLst>
          </p:cNvPr>
          <p:cNvSpPr txBox="1"/>
          <p:nvPr/>
        </p:nvSpPr>
        <p:spPr>
          <a:xfrm flipH="1">
            <a:off x="8649772" y="4166002"/>
            <a:ext cx="298123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nay prudent looked has attachment a to is in art there go frequently to gay to.</a:t>
            </a:r>
          </a:p>
        </p:txBody>
      </p:sp>
    </p:spTree>
    <p:extLst>
      <p:ext uri="{BB962C8B-B14F-4D97-AF65-F5344CB8AC3E}">
        <p14:creationId xmlns:p14="http://schemas.microsoft.com/office/powerpoint/2010/main" val="2843546790"/>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0E1596-842D-4464-A16D-21E65DA20492}"/>
              </a:ext>
            </a:extLst>
          </p:cNvPr>
          <p:cNvSpPr txBox="1"/>
          <p:nvPr/>
        </p:nvSpPr>
        <p:spPr>
          <a:xfrm>
            <a:off x="4305300" y="523875"/>
            <a:ext cx="358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Size</a:t>
            </a:r>
          </a:p>
        </p:txBody>
      </p:sp>
      <p:sp>
        <p:nvSpPr>
          <p:cNvPr id="4" name="TextBox 3">
            <a:extLst>
              <a:ext uri="{FF2B5EF4-FFF2-40B4-BE49-F238E27FC236}">
                <a16:creationId xmlns:a16="http://schemas.microsoft.com/office/drawing/2014/main" id="{CBDF4288-5E35-45E0-BB7C-EAA734772C9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4">
            <a:extLst>
              <a:ext uri="{FF2B5EF4-FFF2-40B4-BE49-F238E27FC236}">
                <a16:creationId xmlns:a16="http://schemas.microsoft.com/office/drawing/2014/main" id="{35668CBF-2503-4047-9C48-E126591B9492}"/>
              </a:ext>
            </a:extLst>
          </p:cNvPr>
          <p:cNvSpPr/>
          <p:nvPr/>
        </p:nvSpPr>
        <p:spPr>
          <a:xfrm>
            <a:off x="1743075" y="2023449"/>
            <a:ext cx="2400300" cy="2400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Oval 5">
            <a:extLst>
              <a:ext uri="{FF2B5EF4-FFF2-40B4-BE49-F238E27FC236}">
                <a16:creationId xmlns:a16="http://schemas.microsoft.com/office/drawing/2014/main" id="{6544FBE4-30D5-46C1-834A-2C2978CF4233}"/>
              </a:ext>
            </a:extLst>
          </p:cNvPr>
          <p:cNvSpPr/>
          <p:nvPr/>
        </p:nvSpPr>
        <p:spPr>
          <a:xfrm>
            <a:off x="5314951" y="3970050"/>
            <a:ext cx="2009774" cy="20097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7731536E-7FD4-4755-B6A9-3FB5AFBE4443}"/>
              </a:ext>
            </a:extLst>
          </p:cNvPr>
          <p:cNvSpPr/>
          <p:nvPr/>
        </p:nvSpPr>
        <p:spPr>
          <a:xfrm>
            <a:off x="8496300" y="2988289"/>
            <a:ext cx="1504950" cy="15049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189A4DF9-9526-4829-9231-2A9AAF74A8A5}"/>
              </a:ext>
            </a:extLst>
          </p:cNvPr>
          <p:cNvSpPr/>
          <p:nvPr/>
        </p:nvSpPr>
        <p:spPr>
          <a:xfrm>
            <a:off x="2284934" y="2565308"/>
            <a:ext cx="1316582" cy="13165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B9FE9637-2D69-44F2-8F92-E65A451A98DD}"/>
              </a:ext>
            </a:extLst>
          </p:cNvPr>
          <p:cNvSpPr/>
          <p:nvPr/>
        </p:nvSpPr>
        <p:spPr>
          <a:xfrm>
            <a:off x="5768650" y="4423749"/>
            <a:ext cx="1102376" cy="11023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C965F30A-755F-474A-A55D-9CF9F9346146}"/>
              </a:ext>
            </a:extLst>
          </p:cNvPr>
          <p:cNvSpPr/>
          <p:nvPr/>
        </p:nvSpPr>
        <p:spPr>
          <a:xfrm>
            <a:off x="8836037" y="3328026"/>
            <a:ext cx="825476" cy="8254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774AC176-CFF4-4236-9657-768D54DEB6B9}"/>
              </a:ext>
            </a:extLst>
          </p:cNvPr>
          <p:cNvSpPr txBox="1"/>
          <p:nvPr/>
        </p:nvSpPr>
        <p:spPr>
          <a:xfrm>
            <a:off x="2039388" y="5292667"/>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1CB59BAF-E312-4F0D-8B1F-6F901CBA82DB}"/>
              </a:ext>
            </a:extLst>
          </p:cNvPr>
          <p:cNvSpPr txBox="1"/>
          <p:nvPr/>
        </p:nvSpPr>
        <p:spPr>
          <a:xfrm>
            <a:off x="2039387" y="5719050"/>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21" name="TextBox 20">
            <a:extLst>
              <a:ext uri="{FF2B5EF4-FFF2-40B4-BE49-F238E27FC236}">
                <a16:creationId xmlns:a16="http://schemas.microsoft.com/office/drawing/2014/main" id="{FA72DBA6-9A8E-46B5-8523-BD944AEDAA36}"/>
              </a:ext>
            </a:extLst>
          </p:cNvPr>
          <p:cNvSpPr txBox="1"/>
          <p:nvPr/>
        </p:nvSpPr>
        <p:spPr>
          <a:xfrm>
            <a:off x="5611264" y="1894892"/>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3F33CE70-FC77-407B-94DD-D8FDD4A0EFA1}"/>
              </a:ext>
            </a:extLst>
          </p:cNvPr>
          <p:cNvSpPr txBox="1"/>
          <p:nvPr/>
        </p:nvSpPr>
        <p:spPr>
          <a:xfrm>
            <a:off x="5611263" y="2321275"/>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cxnSp>
        <p:nvCxnSpPr>
          <p:cNvPr id="16" name="Straight Connector 15">
            <a:extLst>
              <a:ext uri="{FF2B5EF4-FFF2-40B4-BE49-F238E27FC236}">
                <a16:creationId xmlns:a16="http://schemas.microsoft.com/office/drawing/2014/main" id="{64F5AE14-4780-4F3C-AFCB-F6CB28D6A179}"/>
              </a:ext>
            </a:extLst>
          </p:cNvPr>
          <p:cNvCxnSpPr>
            <a:cxnSpLocks/>
          </p:cNvCxnSpPr>
          <p:nvPr/>
        </p:nvCxnSpPr>
        <p:spPr>
          <a:xfrm>
            <a:off x="1743075" y="4554600"/>
            <a:ext cx="0" cy="1617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28C6EAD-34AA-48E1-94B4-19574349E102}"/>
              </a:ext>
            </a:extLst>
          </p:cNvPr>
          <p:cNvCxnSpPr>
            <a:cxnSpLocks/>
          </p:cNvCxnSpPr>
          <p:nvPr/>
        </p:nvCxnSpPr>
        <p:spPr>
          <a:xfrm>
            <a:off x="5314951" y="1993200"/>
            <a:ext cx="0" cy="16176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F5EA107-B0F8-40E9-8B4A-1CC640E2D040}"/>
              </a:ext>
            </a:extLst>
          </p:cNvPr>
          <p:cNvCxnSpPr>
            <a:cxnSpLocks/>
          </p:cNvCxnSpPr>
          <p:nvPr/>
        </p:nvCxnSpPr>
        <p:spPr>
          <a:xfrm>
            <a:off x="8496300" y="4554600"/>
            <a:ext cx="0" cy="16176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1E363AB-790D-4C8D-A8DF-1A07A81E2AA2}"/>
              </a:ext>
            </a:extLst>
          </p:cNvPr>
          <p:cNvSpPr txBox="1"/>
          <p:nvPr/>
        </p:nvSpPr>
        <p:spPr>
          <a:xfrm>
            <a:off x="8792613" y="5292667"/>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E78FD239-E8E2-4C96-A087-4FB0ED4E0263}"/>
              </a:ext>
            </a:extLst>
          </p:cNvPr>
          <p:cNvSpPr txBox="1"/>
          <p:nvPr/>
        </p:nvSpPr>
        <p:spPr>
          <a:xfrm>
            <a:off x="8792612" y="5719050"/>
            <a:ext cx="200024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is has attachment in a to is in the is  best.</a:t>
            </a:r>
          </a:p>
        </p:txBody>
      </p:sp>
      <p:sp>
        <p:nvSpPr>
          <p:cNvPr id="31" name="TextBox 30">
            <a:extLst>
              <a:ext uri="{FF2B5EF4-FFF2-40B4-BE49-F238E27FC236}">
                <a16:creationId xmlns:a16="http://schemas.microsoft.com/office/drawing/2014/main" id="{0A479255-758D-4979-AEEB-A2223F8BB18D}"/>
              </a:ext>
            </a:extLst>
          </p:cNvPr>
          <p:cNvSpPr txBox="1"/>
          <p:nvPr/>
        </p:nvSpPr>
        <p:spPr>
          <a:xfrm>
            <a:off x="2039388" y="4772593"/>
            <a:ext cx="780009"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75%</a:t>
            </a:r>
          </a:p>
        </p:txBody>
      </p:sp>
      <p:sp>
        <p:nvSpPr>
          <p:cNvPr id="32" name="TextBox 31">
            <a:extLst>
              <a:ext uri="{FF2B5EF4-FFF2-40B4-BE49-F238E27FC236}">
                <a16:creationId xmlns:a16="http://schemas.microsoft.com/office/drawing/2014/main" id="{6B418C57-EA66-41ED-8A02-DC7DC8D2C6FE}"/>
              </a:ext>
            </a:extLst>
          </p:cNvPr>
          <p:cNvSpPr txBox="1"/>
          <p:nvPr/>
        </p:nvSpPr>
        <p:spPr>
          <a:xfrm>
            <a:off x="8792613" y="4772593"/>
            <a:ext cx="780009"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30%</a:t>
            </a:r>
          </a:p>
        </p:txBody>
      </p:sp>
      <p:sp>
        <p:nvSpPr>
          <p:cNvPr id="33" name="TextBox 32">
            <a:extLst>
              <a:ext uri="{FF2B5EF4-FFF2-40B4-BE49-F238E27FC236}">
                <a16:creationId xmlns:a16="http://schemas.microsoft.com/office/drawing/2014/main" id="{9B00A5BC-D615-4398-8054-2737F3AEE827}"/>
              </a:ext>
            </a:extLst>
          </p:cNvPr>
          <p:cNvSpPr txBox="1"/>
          <p:nvPr/>
        </p:nvSpPr>
        <p:spPr>
          <a:xfrm>
            <a:off x="5611264" y="3049560"/>
            <a:ext cx="770484"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45%</a:t>
            </a:r>
          </a:p>
        </p:txBody>
      </p:sp>
      <p:sp>
        <p:nvSpPr>
          <p:cNvPr id="35" name="Freeform 101">
            <a:extLst>
              <a:ext uri="{FF2B5EF4-FFF2-40B4-BE49-F238E27FC236}">
                <a16:creationId xmlns:a16="http://schemas.microsoft.com/office/drawing/2014/main" id="{F5ED3DBC-D032-44BF-BD7E-406B0A79AB8F}"/>
              </a:ext>
            </a:extLst>
          </p:cNvPr>
          <p:cNvSpPr>
            <a:spLocks noChangeArrowheads="1"/>
          </p:cNvSpPr>
          <p:nvPr/>
        </p:nvSpPr>
        <p:spPr bwMode="auto">
          <a:xfrm>
            <a:off x="9028308" y="3584200"/>
            <a:ext cx="440934" cy="313128"/>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36" name="Freeform 115">
            <a:extLst>
              <a:ext uri="{FF2B5EF4-FFF2-40B4-BE49-F238E27FC236}">
                <a16:creationId xmlns:a16="http://schemas.microsoft.com/office/drawing/2014/main" id="{285C32FF-1DD1-4240-8720-3B4447DD6ED4}"/>
              </a:ext>
            </a:extLst>
          </p:cNvPr>
          <p:cNvSpPr>
            <a:spLocks noChangeArrowheads="1"/>
          </p:cNvSpPr>
          <p:nvPr/>
        </p:nvSpPr>
        <p:spPr bwMode="auto">
          <a:xfrm>
            <a:off x="2725954" y="3023901"/>
            <a:ext cx="434542" cy="399396"/>
          </a:xfrm>
          <a:custGeom>
            <a:avLst/>
            <a:gdLst>
              <a:gd name="T0" fmla="*/ 215533 w 601"/>
              <a:gd name="T1" fmla="*/ 81245 h 552"/>
              <a:gd name="T2" fmla="*/ 215533 w 601"/>
              <a:gd name="T3" fmla="*/ 81245 h 552"/>
              <a:gd name="T4" fmla="*/ 187514 w 601"/>
              <a:gd name="T5" fmla="*/ 109285 h 552"/>
              <a:gd name="T6" fmla="*/ 162368 w 601"/>
              <a:gd name="T7" fmla="*/ 81245 h 552"/>
              <a:gd name="T8" fmla="*/ 162368 w 601"/>
              <a:gd name="T9" fmla="*/ 81245 h 552"/>
              <a:gd name="T10" fmla="*/ 162368 w 601"/>
              <a:gd name="T11" fmla="*/ 81245 h 552"/>
              <a:gd name="T12" fmla="*/ 162368 w 601"/>
              <a:gd name="T13" fmla="*/ 81245 h 552"/>
              <a:gd name="T14" fmla="*/ 134349 w 601"/>
              <a:gd name="T15" fmla="*/ 109285 h 552"/>
              <a:gd name="T16" fmla="*/ 106330 w 601"/>
              <a:gd name="T17" fmla="*/ 81245 h 552"/>
              <a:gd name="T18" fmla="*/ 106330 w 601"/>
              <a:gd name="T19" fmla="*/ 81245 h 552"/>
              <a:gd name="T20" fmla="*/ 106330 w 601"/>
              <a:gd name="T21" fmla="*/ 81245 h 552"/>
              <a:gd name="T22" fmla="*/ 106330 w 601"/>
              <a:gd name="T23" fmla="*/ 81245 h 552"/>
              <a:gd name="T24" fmla="*/ 106330 w 601"/>
              <a:gd name="T25" fmla="*/ 81245 h 552"/>
              <a:gd name="T26" fmla="*/ 81184 w 601"/>
              <a:gd name="T27" fmla="*/ 109285 h 552"/>
              <a:gd name="T28" fmla="*/ 53165 w 601"/>
              <a:gd name="T29" fmla="*/ 81245 h 552"/>
              <a:gd name="T30" fmla="*/ 53165 w 601"/>
              <a:gd name="T31" fmla="*/ 81245 h 552"/>
              <a:gd name="T32" fmla="*/ 53165 w 601"/>
              <a:gd name="T33" fmla="*/ 81245 h 552"/>
              <a:gd name="T34" fmla="*/ 53165 w 601"/>
              <a:gd name="T35" fmla="*/ 81245 h 552"/>
              <a:gd name="T36" fmla="*/ 53165 w 601"/>
              <a:gd name="T37" fmla="*/ 81245 h 552"/>
              <a:gd name="T38" fmla="*/ 25145 w 601"/>
              <a:gd name="T39" fmla="*/ 109285 h 552"/>
              <a:gd name="T40" fmla="*/ 0 w 601"/>
              <a:gd name="T41" fmla="*/ 81245 h 552"/>
              <a:gd name="T42" fmla="*/ 0 w 601"/>
              <a:gd name="T43" fmla="*/ 81245 h 552"/>
              <a:gd name="T44" fmla="*/ 0 w 601"/>
              <a:gd name="T45" fmla="*/ 81245 h 552"/>
              <a:gd name="T46" fmla="*/ 0 w 601"/>
              <a:gd name="T47" fmla="*/ 81245 h 552"/>
              <a:gd name="T48" fmla="*/ 17602 w 601"/>
              <a:gd name="T49" fmla="*/ 30197 h 552"/>
              <a:gd name="T50" fmla="*/ 197931 w 601"/>
              <a:gd name="T51" fmla="*/ 30197 h 552"/>
              <a:gd name="T52" fmla="*/ 215533 w 601"/>
              <a:gd name="T53" fmla="*/ 81245 h 552"/>
              <a:gd name="T54" fmla="*/ 182484 w 601"/>
              <a:gd name="T55" fmla="*/ 20131 h 552"/>
              <a:gd name="T56" fmla="*/ 182484 w 601"/>
              <a:gd name="T57" fmla="*/ 20131 h 552"/>
              <a:gd name="T58" fmla="*/ 32689 w 601"/>
              <a:gd name="T59" fmla="*/ 20131 h 552"/>
              <a:gd name="T60" fmla="*/ 22631 w 601"/>
              <a:gd name="T61" fmla="*/ 10066 h 552"/>
              <a:gd name="T62" fmla="*/ 32689 w 601"/>
              <a:gd name="T63" fmla="*/ 0 h 552"/>
              <a:gd name="T64" fmla="*/ 182484 w 601"/>
              <a:gd name="T65" fmla="*/ 0 h 552"/>
              <a:gd name="T66" fmla="*/ 192902 w 601"/>
              <a:gd name="T67" fmla="*/ 10066 h 552"/>
              <a:gd name="T68" fmla="*/ 182484 w 601"/>
              <a:gd name="T69" fmla="*/ 20131 h 552"/>
              <a:gd name="T70" fmla="*/ 30175 w 601"/>
              <a:gd name="T71" fmla="*/ 119350 h 552"/>
              <a:gd name="T72" fmla="*/ 30175 w 601"/>
              <a:gd name="T73" fmla="*/ 119350 h 552"/>
              <a:gd name="T74" fmla="*/ 30175 w 601"/>
              <a:gd name="T75" fmla="*/ 119350 h 552"/>
              <a:gd name="T76" fmla="*/ 32689 w 601"/>
              <a:gd name="T77" fmla="*/ 119350 h 552"/>
              <a:gd name="T78" fmla="*/ 32689 w 601"/>
              <a:gd name="T79" fmla="*/ 119350 h 552"/>
              <a:gd name="T80" fmla="*/ 35204 w 601"/>
              <a:gd name="T81" fmla="*/ 119350 h 552"/>
              <a:gd name="T82" fmla="*/ 40592 w 601"/>
              <a:gd name="T83" fmla="*/ 116834 h 552"/>
              <a:gd name="T84" fmla="*/ 40592 w 601"/>
              <a:gd name="T85" fmla="*/ 116834 h 552"/>
              <a:gd name="T86" fmla="*/ 40592 w 601"/>
              <a:gd name="T87" fmla="*/ 116834 h 552"/>
              <a:gd name="T88" fmla="*/ 40592 w 601"/>
              <a:gd name="T89" fmla="*/ 167522 h 552"/>
              <a:gd name="T90" fmla="*/ 174941 w 601"/>
              <a:gd name="T91" fmla="*/ 167522 h 552"/>
              <a:gd name="T92" fmla="*/ 174941 w 601"/>
              <a:gd name="T93" fmla="*/ 116834 h 552"/>
              <a:gd name="T94" fmla="*/ 174941 w 601"/>
              <a:gd name="T95" fmla="*/ 116834 h 552"/>
              <a:gd name="T96" fmla="*/ 174941 w 601"/>
              <a:gd name="T97" fmla="*/ 116834 h 552"/>
              <a:gd name="T98" fmla="*/ 179970 w 601"/>
              <a:gd name="T99" fmla="*/ 119350 h 552"/>
              <a:gd name="T100" fmla="*/ 182484 w 601"/>
              <a:gd name="T101" fmla="*/ 119350 h 552"/>
              <a:gd name="T102" fmla="*/ 182484 w 601"/>
              <a:gd name="T103" fmla="*/ 119350 h 552"/>
              <a:gd name="T104" fmla="*/ 184999 w 601"/>
              <a:gd name="T105" fmla="*/ 119350 h 552"/>
              <a:gd name="T106" fmla="*/ 184999 w 601"/>
              <a:gd name="T107" fmla="*/ 119350 h 552"/>
              <a:gd name="T108" fmla="*/ 187514 w 601"/>
              <a:gd name="T109" fmla="*/ 119350 h 552"/>
              <a:gd name="T110" fmla="*/ 195416 w 601"/>
              <a:gd name="T111" fmla="*/ 119350 h 552"/>
              <a:gd name="T112" fmla="*/ 195416 w 601"/>
              <a:gd name="T113" fmla="*/ 188013 h 552"/>
              <a:gd name="T114" fmla="*/ 184999 w 601"/>
              <a:gd name="T115" fmla="*/ 198079 h 552"/>
              <a:gd name="T116" fmla="*/ 30175 w 601"/>
              <a:gd name="T117" fmla="*/ 198079 h 552"/>
              <a:gd name="T118" fmla="*/ 20116 w 601"/>
              <a:gd name="T119" fmla="*/ 188013 h 552"/>
              <a:gd name="T120" fmla="*/ 20116 w 601"/>
              <a:gd name="T121" fmla="*/ 119350 h 552"/>
              <a:gd name="T122" fmla="*/ 25145 w 601"/>
              <a:gd name="T123" fmla="*/ 119350 h 552"/>
              <a:gd name="T124" fmla="*/ 30175 w 601"/>
              <a:gd name="T125" fmla="*/ 119350 h 5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52">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37" name="Freeform 125">
            <a:extLst>
              <a:ext uri="{FF2B5EF4-FFF2-40B4-BE49-F238E27FC236}">
                <a16:creationId xmlns:a16="http://schemas.microsoft.com/office/drawing/2014/main" id="{75C48537-DE2E-4367-AB55-57C65BB8C7C8}"/>
              </a:ext>
            </a:extLst>
          </p:cNvPr>
          <p:cNvSpPr>
            <a:spLocks noChangeArrowheads="1"/>
          </p:cNvSpPr>
          <p:nvPr/>
        </p:nvSpPr>
        <p:spPr bwMode="auto">
          <a:xfrm>
            <a:off x="6107360" y="4762459"/>
            <a:ext cx="424956" cy="424956"/>
          </a:xfrm>
          <a:custGeom>
            <a:avLst/>
            <a:gdLst>
              <a:gd name="T0" fmla="*/ 195663 w 587"/>
              <a:gd name="T1" fmla="*/ 73611 h 588"/>
              <a:gd name="T2" fmla="*/ 195663 w 587"/>
              <a:gd name="T3" fmla="*/ 73611 h 588"/>
              <a:gd name="T4" fmla="*/ 167608 w 587"/>
              <a:gd name="T5" fmla="*/ 101619 h 588"/>
              <a:gd name="T6" fmla="*/ 129483 w 587"/>
              <a:gd name="T7" fmla="*/ 111673 h 588"/>
              <a:gd name="T8" fmla="*/ 152502 w 587"/>
              <a:gd name="T9" fmla="*/ 86538 h 588"/>
              <a:gd name="T10" fmla="*/ 155020 w 587"/>
              <a:gd name="T11" fmla="*/ 86538 h 588"/>
              <a:gd name="T12" fmla="*/ 183074 w 587"/>
              <a:gd name="T13" fmla="*/ 58530 h 588"/>
              <a:gd name="T14" fmla="*/ 183074 w 587"/>
              <a:gd name="T15" fmla="*/ 30522 h 588"/>
              <a:gd name="T16" fmla="*/ 155020 w 587"/>
              <a:gd name="T17" fmla="*/ 30522 h 588"/>
              <a:gd name="T18" fmla="*/ 124447 w 587"/>
              <a:gd name="T19" fmla="*/ 58530 h 588"/>
              <a:gd name="T20" fmla="*/ 124447 w 587"/>
              <a:gd name="T21" fmla="*/ 58530 h 588"/>
              <a:gd name="T22" fmla="*/ 124447 w 587"/>
              <a:gd name="T23" fmla="*/ 58530 h 588"/>
              <a:gd name="T24" fmla="*/ 101788 w 587"/>
              <a:gd name="T25" fmla="*/ 84024 h 588"/>
              <a:gd name="T26" fmla="*/ 111859 w 587"/>
              <a:gd name="T27" fmla="*/ 43448 h 588"/>
              <a:gd name="T28" fmla="*/ 139554 w 587"/>
              <a:gd name="T29" fmla="*/ 15440 h 588"/>
              <a:gd name="T30" fmla="*/ 195663 w 587"/>
              <a:gd name="T31" fmla="*/ 15440 h 588"/>
              <a:gd name="T32" fmla="*/ 195663 w 587"/>
              <a:gd name="T33" fmla="*/ 73611 h 588"/>
              <a:gd name="T34" fmla="*/ 81286 w 587"/>
              <a:gd name="T35" fmla="*/ 147222 h 588"/>
              <a:gd name="T36" fmla="*/ 81286 w 587"/>
              <a:gd name="T37" fmla="*/ 147222 h 588"/>
              <a:gd name="T38" fmla="*/ 81286 w 587"/>
              <a:gd name="T39" fmla="*/ 147222 h 588"/>
              <a:gd name="T40" fmla="*/ 73733 w 587"/>
              <a:gd name="T41" fmla="*/ 149736 h 588"/>
              <a:gd name="T42" fmla="*/ 63303 w 587"/>
              <a:gd name="T43" fmla="*/ 139681 h 588"/>
              <a:gd name="T44" fmla="*/ 65820 w 587"/>
              <a:gd name="T45" fmla="*/ 132141 h 588"/>
              <a:gd name="T46" fmla="*/ 132001 w 587"/>
              <a:gd name="T47" fmla="*/ 66070 h 588"/>
              <a:gd name="T48" fmla="*/ 139554 w 587"/>
              <a:gd name="T49" fmla="*/ 61043 h 588"/>
              <a:gd name="T50" fmla="*/ 149984 w 587"/>
              <a:gd name="T51" fmla="*/ 71097 h 588"/>
              <a:gd name="T52" fmla="*/ 147467 w 587"/>
              <a:gd name="T53" fmla="*/ 78638 h 588"/>
              <a:gd name="T54" fmla="*/ 147467 w 587"/>
              <a:gd name="T55" fmla="*/ 78638 h 588"/>
              <a:gd name="T56" fmla="*/ 81286 w 587"/>
              <a:gd name="T57" fmla="*/ 147222 h 588"/>
              <a:gd name="T58" fmla="*/ 58267 w 587"/>
              <a:gd name="T59" fmla="*/ 124600 h 588"/>
              <a:gd name="T60" fmla="*/ 58267 w 587"/>
              <a:gd name="T61" fmla="*/ 124600 h 588"/>
              <a:gd name="T62" fmla="*/ 30572 w 587"/>
              <a:gd name="T63" fmla="*/ 152249 h 588"/>
              <a:gd name="T64" fmla="*/ 30572 w 587"/>
              <a:gd name="T65" fmla="*/ 180257 h 588"/>
              <a:gd name="T66" fmla="*/ 58267 w 587"/>
              <a:gd name="T67" fmla="*/ 180257 h 588"/>
              <a:gd name="T68" fmla="*/ 86322 w 587"/>
              <a:gd name="T69" fmla="*/ 152249 h 588"/>
              <a:gd name="T70" fmla="*/ 88840 w 587"/>
              <a:gd name="T71" fmla="*/ 152249 h 588"/>
              <a:gd name="T72" fmla="*/ 111859 w 587"/>
              <a:gd name="T73" fmla="*/ 129627 h 588"/>
              <a:gd name="T74" fmla="*/ 101788 w 587"/>
              <a:gd name="T75" fmla="*/ 167690 h 588"/>
              <a:gd name="T76" fmla="*/ 73733 w 587"/>
              <a:gd name="T77" fmla="*/ 195698 h 588"/>
              <a:gd name="T78" fmla="*/ 17624 w 587"/>
              <a:gd name="T79" fmla="*/ 195698 h 588"/>
              <a:gd name="T80" fmla="*/ 17624 w 587"/>
              <a:gd name="T81" fmla="*/ 139681 h 588"/>
              <a:gd name="T82" fmla="*/ 45679 w 587"/>
              <a:gd name="T83" fmla="*/ 111673 h 588"/>
              <a:gd name="T84" fmla="*/ 83804 w 587"/>
              <a:gd name="T85" fmla="*/ 99106 h 588"/>
              <a:gd name="T86" fmla="*/ 58267 w 587"/>
              <a:gd name="T87" fmla="*/ 124600 h 58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87" h="588">
                <a:moveTo>
                  <a:pt x="544" y="205"/>
                </a:moveTo>
                <a:lnTo>
                  <a:pt x="544" y="205"/>
                </a:lnTo>
                <a:cubicBezTo>
                  <a:pt x="466" y="283"/>
                  <a:pt x="466" y="283"/>
                  <a:pt x="466" y="283"/>
                </a:cubicBezTo>
                <a:cubicBezTo>
                  <a:pt x="438" y="311"/>
                  <a:pt x="396" y="319"/>
                  <a:pt x="360" y="311"/>
                </a:cubicBezTo>
                <a:cubicBezTo>
                  <a:pt x="424" y="241"/>
                  <a:pt x="424" y="241"/>
                  <a:pt x="424" y="241"/>
                </a:cubicBezTo>
                <a:cubicBezTo>
                  <a:pt x="424" y="241"/>
                  <a:pt x="424" y="241"/>
                  <a:pt x="431" y="241"/>
                </a:cubicBezTo>
                <a:cubicBezTo>
                  <a:pt x="509" y="163"/>
                  <a:pt x="509" y="163"/>
                  <a:pt x="509" y="163"/>
                </a:cubicBezTo>
                <a:cubicBezTo>
                  <a:pt x="530" y="142"/>
                  <a:pt x="530" y="106"/>
                  <a:pt x="509" y="85"/>
                </a:cubicBezTo>
                <a:cubicBezTo>
                  <a:pt x="487" y="64"/>
                  <a:pt x="452" y="64"/>
                  <a:pt x="431" y="85"/>
                </a:cubicBezTo>
                <a:cubicBezTo>
                  <a:pt x="346" y="163"/>
                  <a:pt x="346" y="163"/>
                  <a:pt x="346" y="163"/>
                </a:cubicBezTo>
                <a:cubicBezTo>
                  <a:pt x="283" y="234"/>
                  <a:pt x="283" y="234"/>
                  <a:pt x="283" y="234"/>
                </a:cubicBezTo>
                <a:cubicBezTo>
                  <a:pt x="268" y="191"/>
                  <a:pt x="283" y="149"/>
                  <a:pt x="311" y="121"/>
                </a:cubicBezTo>
                <a:cubicBezTo>
                  <a:pt x="388" y="43"/>
                  <a:pt x="388" y="43"/>
                  <a:pt x="388" y="43"/>
                </a:cubicBezTo>
                <a:cubicBezTo>
                  <a:pt x="431" y="0"/>
                  <a:pt x="501" y="0"/>
                  <a:pt x="544" y="43"/>
                </a:cubicBezTo>
                <a:cubicBezTo>
                  <a:pt x="586" y="85"/>
                  <a:pt x="586" y="156"/>
                  <a:pt x="544" y="205"/>
                </a:cubicBezTo>
                <a:close/>
                <a:moveTo>
                  <a:pt x="226" y="410"/>
                </a:moveTo>
                <a:lnTo>
                  <a:pt x="226" y="410"/>
                </a:lnTo>
                <a:cubicBezTo>
                  <a:pt x="219" y="417"/>
                  <a:pt x="212" y="417"/>
                  <a:pt x="205" y="417"/>
                </a:cubicBezTo>
                <a:cubicBezTo>
                  <a:pt x="183" y="417"/>
                  <a:pt x="176" y="403"/>
                  <a:pt x="176" y="389"/>
                </a:cubicBezTo>
                <a:cubicBezTo>
                  <a:pt x="176" y="382"/>
                  <a:pt x="176" y="375"/>
                  <a:pt x="183" y="368"/>
                </a:cubicBezTo>
                <a:cubicBezTo>
                  <a:pt x="367" y="184"/>
                  <a:pt x="367" y="184"/>
                  <a:pt x="367" y="184"/>
                </a:cubicBezTo>
                <a:cubicBezTo>
                  <a:pt x="374" y="177"/>
                  <a:pt x="381" y="170"/>
                  <a:pt x="388" y="170"/>
                </a:cubicBezTo>
                <a:cubicBezTo>
                  <a:pt x="410" y="170"/>
                  <a:pt x="417" y="184"/>
                  <a:pt x="417" y="198"/>
                </a:cubicBezTo>
                <a:cubicBezTo>
                  <a:pt x="417" y="205"/>
                  <a:pt x="417" y="212"/>
                  <a:pt x="410" y="219"/>
                </a:cubicBezTo>
                <a:lnTo>
                  <a:pt x="226" y="410"/>
                </a:lnTo>
                <a:close/>
                <a:moveTo>
                  <a:pt x="162" y="347"/>
                </a:moveTo>
                <a:lnTo>
                  <a:pt x="162" y="347"/>
                </a:lnTo>
                <a:cubicBezTo>
                  <a:pt x="85" y="424"/>
                  <a:pt x="85" y="424"/>
                  <a:pt x="85" y="424"/>
                </a:cubicBezTo>
                <a:cubicBezTo>
                  <a:pt x="63" y="446"/>
                  <a:pt x="63" y="481"/>
                  <a:pt x="85" y="502"/>
                </a:cubicBezTo>
                <a:cubicBezTo>
                  <a:pt x="106" y="530"/>
                  <a:pt x="141" y="530"/>
                  <a:pt x="162" y="502"/>
                </a:cubicBezTo>
                <a:cubicBezTo>
                  <a:pt x="240" y="424"/>
                  <a:pt x="240" y="424"/>
                  <a:pt x="240" y="424"/>
                </a:cubicBezTo>
                <a:lnTo>
                  <a:pt x="247" y="424"/>
                </a:lnTo>
                <a:cubicBezTo>
                  <a:pt x="311" y="361"/>
                  <a:pt x="311" y="361"/>
                  <a:pt x="311" y="361"/>
                </a:cubicBezTo>
                <a:cubicBezTo>
                  <a:pt x="318" y="396"/>
                  <a:pt x="311" y="439"/>
                  <a:pt x="283" y="467"/>
                </a:cubicBezTo>
                <a:cubicBezTo>
                  <a:pt x="205" y="545"/>
                  <a:pt x="205" y="545"/>
                  <a:pt x="205" y="545"/>
                </a:cubicBezTo>
                <a:cubicBezTo>
                  <a:pt x="162" y="587"/>
                  <a:pt x="92" y="587"/>
                  <a:pt x="49" y="545"/>
                </a:cubicBezTo>
                <a:cubicBezTo>
                  <a:pt x="0" y="502"/>
                  <a:pt x="0" y="432"/>
                  <a:pt x="49" y="389"/>
                </a:cubicBezTo>
                <a:cubicBezTo>
                  <a:pt x="127" y="311"/>
                  <a:pt x="127" y="311"/>
                  <a:pt x="127" y="311"/>
                </a:cubicBezTo>
                <a:cubicBezTo>
                  <a:pt x="155" y="276"/>
                  <a:pt x="198" y="269"/>
                  <a:pt x="233" y="276"/>
                </a:cubicBezTo>
                <a:cubicBezTo>
                  <a:pt x="162" y="347"/>
                  <a:pt x="162" y="347"/>
                  <a:pt x="162" y="347"/>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43954874"/>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569790E-DECC-4390-940C-356EBD250B83}"/>
              </a:ext>
            </a:extLst>
          </p:cNvPr>
          <p:cNvSpPr/>
          <p:nvPr/>
        </p:nvSpPr>
        <p:spPr>
          <a:xfrm>
            <a:off x="6096000" y="1994874"/>
            <a:ext cx="3048000" cy="4863126"/>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257A16CD-4B02-4A79-B161-1174CEA6036C}"/>
              </a:ext>
            </a:extLst>
          </p:cNvPr>
          <p:cNvSpPr/>
          <p:nvPr/>
        </p:nvSpPr>
        <p:spPr>
          <a:xfrm>
            <a:off x="0" y="1994874"/>
            <a:ext cx="3048000" cy="4863126"/>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E031280D-810D-4B7B-8ABB-FA9675E20C6E}"/>
              </a:ext>
            </a:extLst>
          </p:cNvPr>
          <p:cNvSpPr/>
          <p:nvPr/>
        </p:nvSpPr>
        <p:spPr>
          <a:xfrm>
            <a:off x="3048000" y="1994874"/>
            <a:ext cx="3048000" cy="4863126"/>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89C66B0E-85B6-42C3-B30F-8C3CE79168DF}"/>
              </a:ext>
            </a:extLst>
          </p:cNvPr>
          <p:cNvSpPr/>
          <p:nvPr/>
        </p:nvSpPr>
        <p:spPr>
          <a:xfrm>
            <a:off x="9144000" y="1994874"/>
            <a:ext cx="3048000" cy="4863126"/>
          </a:xfrm>
          <a:prstGeom prst="rect">
            <a:avLst/>
          </a:prstGeom>
          <a:solidFill>
            <a:schemeClr val="accent4">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5D88B20E-E1B1-9140-A5AB-FFE2538D2CD0}"/>
              </a:ext>
            </a:extLst>
          </p:cNvPr>
          <p:cNvSpPr>
            <a:spLocks noGrp="1"/>
          </p:cNvSpPr>
          <p:nvPr>
            <p:ph type="pic" sz="quarter" idx="10"/>
          </p:nvPr>
        </p:nvSpPr>
        <p:spPr/>
        <p:txBody>
          <a:bodyPr/>
          <a:lstStyle/>
          <a:p>
            <a:endParaRPr lang="ro-RO"/>
          </a:p>
        </p:txBody>
      </p:sp>
      <p:graphicFrame>
        <p:nvGraphicFramePr>
          <p:cNvPr id="33" name="Chart 32">
            <a:extLst>
              <a:ext uri="{FF2B5EF4-FFF2-40B4-BE49-F238E27FC236}">
                <a16:creationId xmlns:a16="http://schemas.microsoft.com/office/drawing/2014/main" id="{2691E7AF-C315-7141-95A3-C7F91E2E654A}"/>
              </a:ext>
            </a:extLst>
          </p:cNvPr>
          <p:cNvGraphicFramePr/>
          <p:nvPr>
            <p:extLst>
              <p:ext uri="{D42A27DB-BD31-4B8C-83A1-F6EECF244321}">
                <p14:modId xmlns:p14="http://schemas.microsoft.com/office/powerpoint/2010/main" val="4165308028"/>
              </p:ext>
            </p:extLst>
          </p:nvPr>
        </p:nvGraphicFramePr>
        <p:xfrm>
          <a:off x="3512348" y="2624898"/>
          <a:ext cx="2125469" cy="14169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4" name="Chart 33">
            <a:extLst>
              <a:ext uri="{FF2B5EF4-FFF2-40B4-BE49-F238E27FC236}">
                <a16:creationId xmlns:a16="http://schemas.microsoft.com/office/drawing/2014/main" id="{07A0AA05-5336-EE4F-B0E9-A1A859C32F40}"/>
              </a:ext>
            </a:extLst>
          </p:cNvPr>
          <p:cNvGraphicFramePr/>
          <p:nvPr>
            <p:extLst>
              <p:ext uri="{D42A27DB-BD31-4B8C-83A1-F6EECF244321}">
                <p14:modId xmlns:p14="http://schemas.microsoft.com/office/powerpoint/2010/main" val="1221345200"/>
              </p:ext>
            </p:extLst>
          </p:nvPr>
        </p:nvGraphicFramePr>
        <p:xfrm>
          <a:off x="6560348" y="2624898"/>
          <a:ext cx="2125469" cy="14169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5" name="Chart 34">
            <a:extLst>
              <a:ext uri="{FF2B5EF4-FFF2-40B4-BE49-F238E27FC236}">
                <a16:creationId xmlns:a16="http://schemas.microsoft.com/office/drawing/2014/main" id="{F81DBDB2-F04E-DF4A-B641-6784376B2AC5}"/>
              </a:ext>
            </a:extLst>
          </p:cNvPr>
          <p:cNvGraphicFramePr/>
          <p:nvPr>
            <p:extLst>
              <p:ext uri="{D42A27DB-BD31-4B8C-83A1-F6EECF244321}">
                <p14:modId xmlns:p14="http://schemas.microsoft.com/office/powerpoint/2010/main" val="1892955704"/>
              </p:ext>
            </p:extLst>
          </p:nvPr>
        </p:nvGraphicFramePr>
        <p:xfrm>
          <a:off x="9605264" y="2624898"/>
          <a:ext cx="2125469" cy="141698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0" name="Chart 39">
            <a:extLst>
              <a:ext uri="{FF2B5EF4-FFF2-40B4-BE49-F238E27FC236}">
                <a16:creationId xmlns:a16="http://schemas.microsoft.com/office/drawing/2014/main" id="{17A911D8-E53F-5745-A183-CE9A96D72949}"/>
              </a:ext>
            </a:extLst>
          </p:cNvPr>
          <p:cNvGraphicFramePr/>
          <p:nvPr>
            <p:extLst>
              <p:ext uri="{D42A27DB-BD31-4B8C-83A1-F6EECF244321}">
                <p14:modId xmlns:p14="http://schemas.microsoft.com/office/powerpoint/2010/main" val="1536946829"/>
              </p:ext>
            </p:extLst>
          </p:nvPr>
        </p:nvGraphicFramePr>
        <p:xfrm>
          <a:off x="464348" y="2624898"/>
          <a:ext cx="2125469" cy="1416980"/>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DB75A6C6-1A25-4BD8-BE40-DDB8EA6A3694}"/>
              </a:ext>
            </a:extLst>
          </p:cNvPr>
          <p:cNvSpPr txBox="1"/>
          <p:nvPr/>
        </p:nvSpPr>
        <p:spPr>
          <a:xfrm>
            <a:off x="4305300" y="523875"/>
            <a:ext cx="358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Size</a:t>
            </a:r>
          </a:p>
        </p:txBody>
      </p:sp>
      <p:sp>
        <p:nvSpPr>
          <p:cNvPr id="4" name="TextBox 3">
            <a:extLst>
              <a:ext uri="{FF2B5EF4-FFF2-40B4-BE49-F238E27FC236}">
                <a16:creationId xmlns:a16="http://schemas.microsoft.com/office/drawing/2014/main" id="{D878583C-439C-43F3-ABFC-B438A34DC8A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6" name="TextBox 15">
            <a:extLst>
              <a:ext uri="{FF2B5EF4-FFF2-40B4-BE49-F238E27FC236}">
                <a16:creationId xmlns:a16="http://schemas.microsoft.com/office/drawing/2014/main" id="{8DAC0A6D-BD61-46B2-9B20-F0D5E786B581}"/>
              </a:ext>
            </a:extLst>
          </p:cNvPr>
          <p:cNvSpPr txBox="1"/>
          <p:nvPr/>
        </p:nvSpPr>
        <p:spPr>
          <a:xfrm>
            <a:off x="1038225" y="4154453"/>
            <a:ext cx="971550" cy="523220"/>
          </a:xfrm>
          <a:prstGeom prst="rect">
            <a:avLst/>
          </a:prstGeom>
          <a:noFill/>
        </p:spPr>
        <p:txBody>
          <a:bodyPr wrap="square" rtlCol="0">
            <a:spAutoFit/>
          </a:bodyPr>
          <a:lstStyle/>
          <a:p>
            <a:pPr algn="ctr"/>
            <a:r>
              <a:rPr lang="en-US" sz="2800">
                <a:solidFill>
                  <a:schemeClr val="bg1"/>
                </a:solidFill>
                <a:latin typeface="Inter Bold" panose="020B0502030000000004" pitchFamily="34" charset="0"/>
                <a:ea typeface="Inter Bold" panose="020B0502030000000004" pitchFamily="34" charset="0"/>
              </a:rPr>
              <a:t>85%</a:t>
            </a:r>
          </a:p>
        </p:txBody>
      </p:sp>
      <p:sp>
        <p:nvSpPr>
          <p:cNvPr id="14" name="TextBox 13">
            <a:extLst>
              <a:ext uri="{FF2B5EF4-FFF2-40B4-BE49-F238E27FC236}">
                <a16:creationId xmlns:a16="http://schemas.microsoft.com/office/drawing/2014/main" id="{D4639EDD-E989-49A2-A5DC-96E6B78F7EA6}"/>
              </a:ext>
            </a:extLst>
          </p:cNvPr>
          <p:cNvSpPr txBox="1"/>
          <p:nvPr/>
        </p:nvSpPr>
        <p:spPr>
          <a:xfrm>
            <a:off x="795338" y="4668148"/>
            <a:ext cx="14573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65A4B9BC-EB54-4DAF-923C-545BBD7CA789}"/>
              </a:ext>
            </a:extLst>
          </p:cNvPr>
          <p:cNvSpPr txBox="1"/>
          <p:nvPr/>
        </p:nvSpPr>
        <p:spPr>
          <a:xfrm>
            <a:off x="421069" y="5094531"/>
            <a:ext cx="220586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prudent looked has attachment.</a:t>
            </a:r>
          </a:p>
        </p:txBody>
      </p:sp>
      <p:sp>
        <p:nvSpPr>
          <p:cNvPr id="18" name="Oval 17">
            <a:extLst>
              <a:ext uri="{FF2B5EF4-FFF2-40B4-BE49-F238E27FC236}">
                <a16:creationId xmlns:a16="http://schemas.microsoft.com/office/drawing/2014/main" id="{B148D7F8-7A3F-478D-ABA4-7B101E1297D3}"/>
              </a:ext>
            </a:extLst>
          </p:cNvPr>
          <p:cNvSpPr/>
          <p:nvPr/>
        </p:nvSpPr>
        <p:spPr>
          <a:xfrm>
            <a:off x="1200150" y="3013118"/>
            <a:ext cx="647700" cy="6477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Freeform 115">
            <a:extLst>
              <a:ext uri="{FF2B5EF4-FFF2-40B4-BE49-F238E27FC236}">
                <a16:creationId xmlns:a16="http://schemas.microsoft.com/office/drawing/2014/main" id="{834A7908-69CC-41F6-853B-6648FD199568}"/>
              </a:ext>
            </a:extLst>
          </p:cNvPr>
          <p:cNvSpPr>
            <a:spLocks noChangeArrowheads="1"/>
          </p:cNvSpPr>
          <p:nvPr/>
        </p:nvSpPr>
        <p:spPr bwMode="auto">
          <a:xfrm>
            <a:off x="1357312" y="3183762"/>
            <a:ext cx="333376" cy="306412"/>
          </a:xfrm>
          <a:custGeom>
            <a:avLst/>
            <a:gdLst>
              <a:gd name="T0" fmla="*/ 215533 w 601"/>
              <a:gd name="T1" fmla="*/ 81245 h 552"/>
              <a:gd name="T2" fmla="*/ 215533 w 601"/>
              <a:gd name="T3" fmla="*/ 81245 h 552"/>
              <a:gd name="T4" fmla="*/ 187514 w 601"/>
              <a:gd name="T5" fmla="*/ 109285 h 552"/>
              <a:gd name="T6" fmla="*/ 162368 w 601"/>
              <a:gd name="T7" fmla="*/ 81245 h 552"/>
              <a:gd name="T8" fmla="*/ 162368 w 601"/>
              <a:gd name="T9" fmla="*/ 81245 h 552"/>
              <a:gd name="T10" fmla="*/ 162368 w 601"/>
              <a:gd name="T11" fmla="*/ 81245 h 552"/>
              <a:gd name="T12" fmla="*/ 162368 w 601"/>
              <a:gd name="T13" fmla="*/ 81245 h 552"/>
              <a:gd name="T14" fmla="*/ 134349 w 601"/>
              <a:gd name="T15" fmla="*/ 109285 h 552"/>
              <a:gd name="T16" fmla="*/ 106330 w 601"/>
              <a:gd name="T17" fmla="*/ 81245 h 552"/>
              <a:gd name="T18" fmla="*/ 106330 w 601"/>
              <a:gd name="T19" fmla="*/ 81245 h 552"/>
              <a:gd name="T20" fmla="*/ 106330 w 601"/>
              <a:gd name="T21" fmla="*/ 81245 h 552"/>
              <a:gd name="T22" fmla="*/ 106330 w 601"/>
              <a:gd name="T23" fmla="*/ 81245 h 552"/>
              <a:gd name="T24" fmla="*/ 106330 w 601"/>
              <a:gd name="T25" fmla="*/ 81245 h 552"/>
              <a:gd name="T26" fmla="*/ 81184 w 601"/>
              <a:gd name="T27" fmla="*/ 109285 h 552"/>
              <a:gd name="T28" fmla="*/ 53165 w 601"/>
              <a:gd name="T29" fmla="*/ 81245 h 552"/>
              <a:gd name="T30" fmla="*/ 53165 w 601"/>
              <a:gd name="T31" fmla="*/ 81245 h 552"/>
              <a:gd name="T32" fmla="*/ 53165 w 601"/>
              <a:gd name="T33" fmla="*/ 81245 h 552"/>
              <a:gd name="T34" fmla="*/ 53165 w 601"/>
              <a:gd name="T35" fmla="*/ 81245 h 552"/>
              <a:gd name="T36" fmla="*/ 53165 w 601"/>
              <a:gd name="T37" fmla="*/ 81245 h 552"/>
              <a:gd name="T38" fmla="*/ 25145 w 601"/>
              <a:gd name="T39" fmla="*/ 109285 h 552"/>
              <a:gd name="T40" fmla="*/ 0 w 601"/>
              <a:gd name="T41" fmla="*/ 81245 h 552"/>
              <a:gd name="T42" fmla="*/ 0 w 601"/>
              <a:gd name="T43" fmla="*/ 81245 h 552"/>
              <a:gd name="T44" fmla="*/ 0 w 601"/>
              <a:gd name="T45" fmla="*/ 81245 h 552"/>
              <a:gd name="T46" fmla="*/ 0 w 601"/>
              <a:gd name="T47" fmla="*/ 81245 h 552"/>
              <a:gd name="T48" fmla="*/ 17602 w 601"/>
              <a:gd name="T49" fmla="*/ 30197 h 552"/>
              <a:gd name="T50" fmla="*/ 197931 w 601"/>
              <a:gd name="T51" fmla="*/ 30197 h 552"/>
              <a:gd name="T52" fmla="*/ 215533 w 601"/>
              <a:gd name="T53" fmla="*/ 81245 h 552"/>
              <a:gd name="T54" fmla="*/ 182484 w 601"/>
              <a:gd name="T55" fmla="*/ 20131 h 552"/>
              <a:gd name="T56" fmla="*/ 182484 w 601"/>
              <a:gd name="T57" fmla="*/ 20131 h 552"/>
              <a:gd name="T58" fmla="*/ 32689 w 601"/>
              <a:gd name="T59" fmla="*/ 20131 h 552"/>
              <a:gd name="T60" fmla="*/ 22631 w 601"/>
              <a:gd name="T61" fmla="*/ 10066 h 552"/>
              <a:gd name="T62" fmla="*/ 32689 w 601"/>
              <a:gd name="T63" fmla="*/ 0 h 552"/>
              <a:gd name="T64" fmla="*/ 182484 w 601"/>
              <a:gd name="T65" fmla="*/ 0 h 552"/>
              <a:gd name="T66" fmla="*/ 192902 w 601"/>
              <a:gd name="T67" fmla="*/ 10066 h 552"/>
              <a:gd name="T68" fmla="*/ 182484 w 601"/>
              <a:gd name="T69" fmla="*/ 20131 h 552"/>
              <a:gd name="T70" fmla="*/ 30175 w 601"/>
              <a:gd name="T71" fmla="*/ 119350 h 552"/>
              <a:gd name="T72" fmla="*/ 30175 w 601"/>
              <a:gd name="T73" fmla="*/ 119350 h 552"/>
              <a:gd name="T74" fmla="*/ 30175 w 601"/>
              <a:gd name="T75" fmla="*/ 119350 h 552"/>
              <a:gd name="T76" fmla="*/ 32689 w 601"/>
              <a:gd name="T77" fmla="*/ 119350 h 552"/>
              <a:gd name="T78" fmla="*/ 32689 w 601"/>
              <a:gd name="T79" fmla="*/ 119350 h 552"/>
              <a:gd name="T80" fmla="*/ 35204 w 601"/>
              <a:gd name="T81" fmla="*/ 119350 h 552"/>
              <a:gd name="T82" fmla="*/ 40592 w 601"/>
              <a:gd name="T83" fmla="*/ 116834 h 552"/>
              <a:gd name="T84" fmla="*/ 40592 w 601"/>
              <a:gd name="T85" fmla="*/ 116834 h 552"/>
              <a:gd name="T86" fmla="*/ 40592 w 601"/>
              <a:gd name="T87" fmla="*/ 116834 h 552"/>
              <a:gd name="T88" fmla="*/ 40592 w 601"/>
              <a:gd name="T89" fmla="*/ 167522 h 552"/>
              <a:gd name="T90" fmla="*/ 174941 w 601"/>
              <a:gd name="T91" fmla="*/ 167522 h 552"/>
              <a:gd name="T92" fmla="*/ 174941 w 601"/>
              <a:gd name="T93" fmla="*/ 116834 h 552"/>
              <a:gd name="T94" fmla="*/ 174941 w 601"/>
              <a:gd name="T95" fmla="*/ 116834 h 552"/>
              <a:gd name="T96" fmla="*/ 174941 w 601"/>
              <a:gd name="T97" fmla="*/ 116834 h 552"/>
              <a:gd name="T98" fmla="*/ 179970 w 601"/>
              <a:gd name="T99" fmla="*/ 119350 h 552"/>
              <a:gd name="T100" fmla="*/ 182484 w 601"/>
              <a:gd name="T101" fmla="*/ 119350 h 552"/>
              <a:gd name="T102" fmla="*/ 182484 w 601"/>
              <a:gd name="T103" fmla="*/ 119350 h 552"/>
              <a:gd name="T104" fmla="*/ 184999 w 601"/>
              <a:gd name="T105" fmla="*/ 119350 h 552"/>
              <a:gd name="T106" fmla="*/ 184999 w 601"/>
              <a:gd name="T107" fmla="*/ 119350 h 552"/>
              <a:gd name="T108" fmla="*/ 187514 w 601"/>
              <a:gd name="T109" fmla="*/ 119350 h 552"/>
              <a:gd name="T110" fmla="*/ 195416 w 601"/>
              <a:gd name="T111" fmla="*/ 119350 h 552"/>
              <a:gd name="T112" fmla="*/ 195416 w 601"/>
              <a:gd name="T113" fmla="*/ 188013 h 552"/>
              <a:gd name="T114" fmla="*/ 184999 w 601"/>
              <a:gd name="T115" fmla="*/ 198079 h 552"/>
              <a:gd name="T116" fmla="*/ 30175 w 601"/>
              <a:gd name="T117" fmla="*/ 198079 h 552"/>
              <a:gd name="T118" fmla="*/ 20116 w 601"/>
              <a:gd name="T119" fmla="*/ 188013 h 552"/>
              <a:gd name="T120" fmla="*/ 20116 w 601"/>
              <a:gd name="T121" fmla="*/ 119350 h 552"/>
              <a:gd name="T122" fmla="*/ 25145 w 601"/>
              <a:gd name="T123" fmla="*/ 119350 h 552"/>
              <a:gd name="T124" fmla="*/ 30175 w 601"/>
              <a:gd name="T125" fmla="*/ 119350 h 5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52">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accent1"/>
          </a:solidFill>
          <a:ln>
            <a:noFill/>
          </a:ln>
          <a:effectLst/>
        </p:spPr>
        <p:txBody>
          <a:bodyPr wrap="none" anchor="ctr"/>
          <a:lstStyle/>
          <a:p>
            <a:pPr algn="ctr"/>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86ACA48B-77D8-4B79-9D07-1C67E91198D1}"/>
              </a:ext>
            </a:extLst>
          </p:cNvPr>
          <p:cNvSpPr txBox="1"/>
          <p:nvPr/>
        </p:nvSpPr>
        <p:spPr>
          <a:xfrm>
            <a:off x="4086225" y="4154453"/>
            <a:ext cx="971550" cy="523220"/>
          </a:xfrm>
          <a:prstGeom prst="rect">
            <a:avLst/>
          </a:prstGeom>
          <a:noFill/>
        </p:spPr>
        <p:txBody>
          <a:bodyPr wrap="square" rtlCol="0">
            <a:spAutoFit/>
          </a:bodyPr>
          <a:lstStyle/>
          <a:p>
            <a:pPr algn="ctr"/>
            <a:r>
              <a:rPr lang="en-US" sz="2800">
                <a:solidFill>
                  <a:schemeClr val="bg1"/>
                </a:solidFill>
                <a:latin typeface="Inter Bold" panose="020B0502030000000004" pitchFamily="34" charset="0"/>
                <a:ea typeface="Inter Bold" panose="020B0502030000000004" pitchFamily="34" charset="0"/>
              </a:rPr>
              <a:t>60%</a:t>
            </a:r>
          </a:p>
        </p:txBody>
      </p:sp>
      <p:sp>
        <p:nvSpPr>
          <p:cNvPr id="37" name="TextBox 36">
            <a:extLst>
              <a:ext uri="{FF2B5EF4-FFF2-40B4-BE49-F238E27FC236}">
                <a16:creationId xmlns:a16="http://schemas.microsoft.com/office/drawing/2014/main" id="{6125243B-E47E-449B-BB5C-264E70BE7B86}"/>
              </a:ext>
            </a:extLst>
          </p:cNvPr>
          <p:cNvSpPr txBox="1"/>
          <p:nvPr/>
        </p:nvSpPr>
        <p:spPr>
          <a:xfrm>
            <a:off x="3843338" y="4668148"/>
            <a:ext cx="14573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C675D15C-5185-426C-A16E-EA981AE177E8}"/>
              </a:ext>
            </a:extLst>
          </p:cNvPr>
          <p:cNvSpPr txBox="1"/>
          <p:nvPr/>
        </p:nvSpPr>
        <p:spPr>
          <a:xfrm>
            <a:off x="3469069" y="5094531"/>
            <a:ext cx="220586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prudent looked has attachment.</a:t>
            </a:r>
          </a:p>
        </p:txBody>
      </p:sp>
      <p:sp>
        <p:nvSpPr>
          <p:cNvPr id="39" name="Oval 38">
            <a:extLst>
              <a:ext uri="{FF2B5EF4-FFF2-40B4-BE49-F238E27FC236}">
                <a16:creationId xmlns:a16="http://schemas.microsoft.com/office/drawing/2014/main" id="{841C3788-5940-48DB-8263-BF68EB4BFAAA}"/>
              </a:ext>
            </a:extLst>
          </p:cNvPr>
          <p:cNvSpPr/>
          <p:nvPr/>
        </p:nvSpPr>
        <p:spPr>
          <a:xfrm>
            <a:off x="4248150" y="3013118"/>
            <a:ext cx="647700" cy="6477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AEDDE828-7278-4B2D-AB95-DB2F31D2E370}"/>
              </a:ext>
            </a:extLst>
          </p:cNvPr>
          <p:cNvSpPr txBox="1"/>
          <p:nvPr/>
        </p:nvSpPr>
        <p:spPr>
          <a:xfrm>
            <a:off x="7134225" y="4154453"/>
            <a:ext cx="971550" cy="523220"/>
          </a:xfrm>
          <a:prstGeom prst="rect">
            <a:avLst/>
          </a:prstGeom>
          <a:noFill/>
        </p:spPr>
        <p:txBody>
          <a:bodyPr wrap="square" rtlCol="0">
            <a:spAutoFit/>
          </a:bodyPr>
          <a:lstStyle/>
          <a:p>
            <a:pPr algn="ctr"/>
            <a:r>
              <a:rPr lang="en-US" sz="2800">
                <a:solidFill>
                  <a:schemeClr val="bg1"/>
                </a:solidFill>
                <a:latin typeface="Inter Bold" panose="020B0502030000000004" pitchFamily="34" charset="0"/>
                <a:ea typeface="Inter Bold" panose="020B0502030000000004" pitchFamily="34" charset="0"/>
              </a:rPr>
              <a:t>55%</a:t>
            </a:r>
          </a:p>
        </p:txBody>
      </p:sp>
      <p:sp>
        <p:nvSpPr>
          <p:cNvPr id="44" name="TextBox 43">
            <a:extLst>
              <a:ext uri="{FF2B5EF4-FFF2-40B4-BE49-F238E27FC236}">
                <a16:creationId xmlns:a16="http://schemas.microsoft.com/office/drawing/2014/main" id="{1B19B5BB-D9AA-4423-87D0-B610C83D44FD}"/>
              </a:ext>
            </a:extLst>
          </p:cNvPr>
          <p:cNvSpPr txBox="1"/>
          <p:nvPr/>
        </p:nvSpPr>
        <p:spPr>
          <a:xfrm>
            <a:off x="6891338" y="4668148"/>
            <a:ext cx="14573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5" name="TextBox 44">
            <a:extLst>
              <a:ext uri="{FF2B5EF4-FFF2-40B4-BE49-F238E27FC236}">
                <a16:creationId xmlns:a16="http://schemas.microsoft.com/office/drawing/2014/main" id="{CE89529A-8B4E-4DC9-9411-BF150E3690D8}"/>
              </a:ext>
            </a:extLst>
          </p:cNvPr>
          <p:cNvSpPr txBox="1"/>
          <p:nvPr/>
        </p:nvSpPr>
        <p:spPr>
          <a:xfrm>
            <a:off x="6517069" y="5094531"/>
            <a:ext cx="220586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prudent looked has attachment.</a:t>
            </a:r>
          </a:p>
        </p:txBody>
      </p:sp>
      <p:sp>
        <p:nvSpPr>
          <p:cNvPr id="46" name="Oval 45">
            <a:extLst>
              <a:ext uri="{FF2B5EF4-FFF2-40B4-BE49-F238E27FC236}">
                <a16:creationId xmlns:a16="http://schemas.microsoft.com/office/drawing/2014/main" id="{30BD1A9A-7443-42B1-BA9C-2063B123E6AD}"/>
              </a:ext>
            </a:extLst>
          </p:cNvPr>
          <p:cNvSpPr/>
          <p:nvPr/>
        </p:nvSpPr>
        <p:spPr>
          <a:xfrm>
            <a:off x="7296150" y="3013118"/>
            <a:ext cx="647700" cy="6477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TextBox 49">
            <a:extLst>
              <a:ext uri="{FF2B5EF4-FFF2-40B4-BE49-F238E27FC236}">
                <a16:creationId xmlns:a16="http://schemas.microsoft.com/office/drawing/2014/main" id="{88AA7DCA-FA3F-4A68-BB4A-74279EF69A0B}"/>
              </a:ext>
            </a:extLst>
          </p:cNvPr>
          <p:cNvSpPr txBox="1"/>
          <p:nvPr/>
        </p:nvSpPr>
        <p:spPr>
          <a:xfrm>
            <a:off x="10182224" y="4154453"/>
            <a:ext cx="971550" cy="523220"/>
          </a:xfrm>
          <a:prstGeom prst="rect">
            <a:avLst/>
          </a:prstGeom>
          <a:noFill/>
        </p:spPr>
        <p:txBody>
          <a:bodyPr wrap="square" rtlCol="0">
            <a:spAutoFit/>
          </a:bodyPr>
          <a:lstStyle/>
          <a:p>
            <a:pPr algn="ctr"/>
            <a:r>
              <a:rPr lang="en-US" sz="2800">
                <a:solidFill>
                  <a:schemeClr val="bg1"/>
                </a:solidFill>
                <a:latin typeface="Inter Bold" panose="020B0502030000000004" pitchFamily="34" charset="0"/>
                <a:ea typeface="Inter Bold" panose="020B0502030000000004" pitchFamily="34" charset="0"/>
              </a:rPr>
              <a:t>50%</a:t>
            </a:r>
          </a:p>
        </p:txBody>
      </p:sp>
      <p:sp>
        <p:nvSpPr>
          <p:cNvPr id="51" name="TextBox 50">
            <a:extLst>
              <a:ext uri="{FF2B5EF4-FFF2-40B4-BE49-F238E27FC236}">
                <a16:creationId xmlns:a16="http://schemas.microsoft.com/office/drawing/2014/main" id="{A0103DC8-D1FF-4F97-982B-77E22AD3FAE9}"/>
              </a:ext>
            </a:extLst>
          </p:cNvPr>
          <p:cNvSpPr txBox="1"/>
          <p:nvPr/>
        </p:nvSpPr>
        <p:spPr>
          <a:xfrm>
            <a:off x="9939337" y="4668148"/>
            <a:ext cx="14573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52" name="TextBox 51">
            <a:extLst>
              <a:ext uri="{FF2B5EF4-FFF2-40B4-BE49-F238E27FC236}">
                <a16:creationId xmlns:a16="http://schemas.microsoft.com/office/drawing/2014/main" id="{F24D5D19-D535-4E2A-8F9E-9742A1B07DCB}"/>
              </a:ext>
            </a:extLst>
          </p:cNvPr>
          <p:cNvSpPr txBox="1"/>
          <p:nvPr/>
        </p:nvSpPr>
        <p:spPr>
          <a:xfrm>
            <a:off x="9565068" y="5094531"/>
            <a:ext cx="220586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to terminated you greater’s prudent looked has attachment.</a:t>
            </a:r>
          </a:p>
        </p:txBody>
      </p:sp>
      <p:sp>
        <p:nvSpPr>
          <p:cNvPr id="53" name="Oval 52">
            <a:extLst>
              <a:ext uri="{FF2B5EF4-FFF2-40B4-BE49-F238E27FC236}">
                <a16:creationId xmlns:a16="http://schemas.microsoft.com/office/drawing/2014/main" id="{EB07695F-1B2E-45D9-A2F4-AE08C8960A1C}"/>
              </a:ext>
            </a:extLst>
          </p:cNvPr>
          <p:cNvSpPr/>
          <p:nvPr/>
        </p:nvSpPr>
        <p:spPr>
          <a:xfrm>
            <a:off x="10344149" y="3013118"/>
            <a:ext cx="647700" cy="6477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Freeform 101">
            <a:extLst>
              <a:ext uri="{FF2B5EF4-FFF2-40B4-BE49-F238E27FC236}">
                <a16:creationId xmlns:a16="http://schemas.microsoft.com/office/drawing/2014/main" id="{86974D3C-7208-4207-98F6-2D32A4FA8A7E}"/>
              </a:ext>
            </a:extLst>
          </p:cNvPr>
          <p:cNvSpPr>
            <a:spLocks noChangeArrowheads="1"/>
          </p:cNvSpPr>
          <p:nvPr/>
        </p:nvSpPr>
        <p:spPr bwMode="auto">
          <a:xfrm>
            <a:off x="7441833" y="3210443"/>
            <a:ext cx="356334" cy="253050"/>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57" name="Freeform 125">
            <a:extLst>
              <a:ext uri="{FF2B5EF4-FFF2-40B4-BE49-F238E27FC236}">
                <a16:creationId xmlns:a16="http://schemas.microsoft.com/office/drawing/2014/main" id="{ADB71372-006B-4C9F-A18B-D3AA5256E89D}"/>
              </a:ext>
            </a:extLst>
          </p:cNvPr>
          <p:cNvSpPr>
            <a:spLocks noChangeArrowheads="1"/>
          </p:cNvSpPr>
          <p:nvPr/>
        </p:nvSpPr>
        <p:spPr bwMode="auto">
          <a:xfrm>
            <a:off x="4400289" y="3165257"/>
            <a:ext cx="343422" cy="343422"/>
          </a:xfrm>
          <a:custGeom>
            <a:avLst/>
            <a:gdLst>
              <a:gd name="T0" fmla="*/ 195663 w 587"/>
              <a:gd name="T1" fmla="*/ 73611 h 588"/>
              <a:gd name="T2" fmla="*/ 195663 w 587"/>
              <a:gd name="T3" fmla="*/ 73611 h 588"/>
              <a:gd name="T4" fmla="*/ 167608 w 587"/>
              <a:gd name="T5" fmla="*/ 101619 h 588"/>
              <a:gd name="T6" fmla="*/ 129483 w 587"/>
              <a:gd name="T7" fmla="*/ 111673 h 588"/>
              <a:gd name="T8" fmla="*/ 152502 w 587"/>
              <a:gd name="T9" fmla="*/ 86538 h 588"/>
              <a:gd name="T10" fmla="*/ 155020 w 587"/>
              <a:gd name="T11" fmla="*/ 86538 h 588"/>
              <a:gd name="T12" fmla="*/ 183074 w 587"/>
              <a:gd name="T13" fmla="*/ 58530 h 588"/>
              <a:gd name="T14" fmla="*/ 183074 w 587"/>
              <a:gd name="T15" fmla="*/ 30522 h 588"/>
              <a:gd name="T16" fmla="*/ 155020 w 587"/>
              <a:gd name="T17" fmla="*/ 30522 h 588"/>
              <a:gd name="T18" fmla="*/ 124447 w 587"/>
              <a:gd name="T19" fmla="*/ 58530 h 588"/>
              <a:gd name="T20" fmla="*/ 124447 w 587"/>
              <a:gd name="T21" fmla="*/ 58530 h 588"/>
              <a:gd name="T22" fmla="*/ 124447 w 587"/>
              <a:gd name="T23" fmla="*/ 58530 h 588"/>
              <a:gd name="T24" fmla="*/ 101788 w 587"/>
              <a:gd name="T25" fmla="*/ 84024 h 588"/>
              <a:gd name="T26" fmla="*/ 111859 w 587"/>
              <a:gd name="T27" fmla="*/ 43448 h 588"/>
              <a:gd name="T28" fmla="*/ 139554 w 587"/>
              <a:gd name="T29" fmla="*/ 15440 h 588"/>
              <a:gd name="T30" fmla="*/ 195663 w 587"/>
              <a:gd name="T31" fmla="*/ 15440 h 588"/>
              <a:gd name="T32" fmla="*/ 195663 w 587"/>
              <a:gd name="T33" fmla="*/ 73611 h 588"/>
              <a:gd name="T34" fmla="*/ 81286 w 587"/>
              <a:gd name="T35" fmla="*/ 147222 h 588"/>
              <a:gd name="T36" fmla="*/ 81286 w 587"/>
              <a:gd name="T37" fmla="*/ 147222 h 588"/>
              <a:gd name="T38" fmla="*/ 81286 w 587"/>
              <a:gd name="T39" fmla="*/ 147222 h 588"/>
              <a:gd name="T40" fmla="*/ 73733 w 587"/>
              <a:gd name="T41" fmla="*/ 149736 h 588"/>
              <a:gd name="T42" fmla="*/ 63303 w 587"/>
              <a:gd name="T43" fmla="*/ 139681 h 588"/>
              <a:gd name="T44" fmla="*/ 65820 w 587"/>
              <a:gd name="T45" fmla="*/ 132141 h 588"/>
              <a:gd name="T46" fmla="*/ 132001 w 587"/>
              <a:gd name="T47" fmla="*/ 66070 h 588"/>
              <a:gd name="T48" fmla="*/ 139554 w 587"/>
              <a:gd name="T49" fmla="*/ 61043 h 588"/>
              <a:gd name="T50" fmla="*/ 149984 w 587"/>
              <a:gd name="T51" fmla="*/ 71097 h 588"/>
              <a:gd name="T52" fmla="*/ 147467 w 587"/>
              <a:gd name="T53" fmla="*/ 78638 h 588"/>
              <a:gd name="T54" fmla="*/ 147467 w 587"/>
              <a:gd name="T55" fmla="*/ 78638 h 588"/>
              <a:gd name="T56" fmla="*/ 81286 w 587"/>
              <a:gd name="T57" fmla="*/ 147222 h 588"/>
              <a:gd name="T58" fmla="*/ 58267 w 587"/>
              <a:gd name="T59" fmla="*/ 124600 h 588"/>
              <a:gd name="T60" fmla="*/ 58267 w 587"/>
              <a:gd name="T61" fmla="*/ 124600 h 588"/>
              <a:gd name="T62" fmla="*/ 30572 w 587"/>
              <a:gd name="T63" fmla="*/ 152249 h 588"/>
              <a:gd name="T64" fmla="*/ 30572 w 587"/>
              <a:gd name="T65" fmla="*/ 180257 h 588"/>
              <a:gd name="T66" fmla="*/ 58267 w 587"/>
              <a:gd name="T67" fmla="*/ 180257 h 588"/>
              <a:gd name="T68" fmla="*/ 86322 w 587"/>
              <a:gd name="T69" fmla="*/ 152249 h 588"/>
              <a:gd name="T70" fmla="*/ 88840 w 587"/>
              <a:gd name="T71" fmla="*/ 152249 h 588"/>
              <a:gd name="T72" fmla="*/ 111859 w 587"/>
              <a:gd name="T73" fmla="*/ 129627 h 588"/>
              <a:gd name="T74" fmla="*/ 101788 w 587"/>
              <a:gd name="T75" fmla="*/ 167690 h 588"/>
              <a:gd name="T76" fmla="*/ 73733 w 587"/>
              <a:gd name="T77" fmla="*/ 195698 h 588"/>
              <a:gd name="T78" fmla="*/ 17624 w 587"/>
              <a:gd name="T79" fmla="*/ 195698 h 588"/>
              <a:gd name="T80" fmla="*/ 17624 w 587"/>
              <a:gd name="T81" fmla="*/ 139681 h 588"/>
              <a:gd name="T82" fmla="*/ 45679 w 587"/>
              <a:gd name="T83" fmla="*/ 111673 h 588"/>
              <a:gd name="T84" fmla="*/ 83804 w 587"/>
              <a:gd name="T85" fmla="*/ 99106 h 588"/>
              <a:gd name="T86" fmla="*/ 58267 w 587"/>
              <a:gd name="T87" fmla="*/ 124600 h 58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87" h="588">
                <a:moveTo>
                  <a:pt x="544" y="205"/>
                </a:moveTo>
                <a:lnTo>
                  <a:pt x="544" y="205"/>
                </a:lnTo>
                <a:cubicBezTo>
                  <a:pt x="466" y="283"/>
                  <a:pt x="466" y="283"/>
                  <a:pt x="466" y="283"/>
                </a:cubicBezTo>
                <a:cubicBezTo>
                  <a:pt x="438" y="311"/>
                  <a:pt x="396" y="319"/>
                  <a:pt x="360" y="311"/>
                </a:cubicBezTo>
                <a:cubicBezTo>
                  <a:pt x="424" y="241"/>
                  <a:pt x="424" y="241"/>
                  <a:pt x="424" y="241"/>
                </a:cubicBezTo>
                <a:cubicBezTo>
                  <a:pt x="424" y="241"/>
                  <a:pt x="424" y="241"/>
                  <a:pt x="431" y="241"/>
                </a:cubicBezTo>
                <a:cubicBezTo>
                  <a:pt x="509" y="163"/>
                  <a:pt x="509" y="163"/>
                  <a:pt x="509" y="163"/>
                </a:cubicBezTo>
                <a:cubicBezTo>
                  <a:pt x="530" y="142"/>
                  <a:pt x="530" y="106"/>
                  <a:pt x="509" y="85"/>
                </a:cubicBezTo>
                <a:cubicBezTo>
                  <a:pt x="487" y="64"/>
                  <a:pt x="452" y="64"/>
                  <a:pt x="431" y="85"/>
                </a:cubicBezTo>
                <a:cubicBezTo>
                  <a:pt x="346" y="163"/>
                  <a:pt x="346" y="163"/>
                  <a:pt x="346" y="163"/>
                </a:cubicBezTo>
                <a:cubicBezTo>
                  <a:pt x="283" y="234"/>
                  <a:pt x="283" y="234"/>
                  <a:pt x="283" y="234"/>
                </a:cubicBezTo>
                <a:cubicBezTo>
                  <a:pt x="268" y="191"/>
                  <a:pt x="283" y="149"/>
                  <a:pt x="311" y="121"/>
                </a:cubicBezTo>
                <a:cubicBezTo>
                  <a:pt x="388" y="43"/>
                  <a:pt x="388" y="43"/>
                  <a:pt x="388" y="43"/>
                </a:cubicBezTo>
                <a:cubicBezTo>
                  <a:pt x="431" y="0"/>
                  <a:pt x="501" y="0"/>
                  <a:pt x="544" y="43"/>
                </a:cubicBezTo>
                <a:cubicBezTo>
                  <a:pt x="586" y="85"/>
                  <a:pt x="586" y="156"/>
                  <a:pt x="544" y="205"/>
                </a:cubicBezTo>
                <a:close/>
                <a:moveTo>
                  <a:pt x="226" y="410"/>
                </a:moveTo>
                <a:lnTo>
                  <a:pt x="226" y="410"/>
                </a:lnTo>
                <a:cubicBezTo>
                  <a:pt x="219" y="417"/>
                  <a:pt x="212" y="417"/>
                  <a:pt x="205" y="417"/>
                </a:cubicBezTo>
                <a:cubicBezTo>
                  <a:pt x="183" y="417"/>
                  <a:pt x="176" y="403"/>
                  <a:pt x="176" y="389"/>
                </a:cubicBezTo>
                <a:cubicBezTo>
                  <a:pt x="176" y="382"/>
                  <a:pt x="176" y="375"/>
                  <a:pt x="183" y="368"/>
                </a:cubicBezTo>
                <a:cubicBezTo>
                  <a:pt x="367" y="184"/>
                  <a:pt x="367" y="184"/>
                  <a:pt x="367" y="184"/>
                </a:cubicBezTo>
                <a:cubicBezTo>
                  <a:pt x="374" y="177"/>
                  <a:pt x="381" y="170"/>
                  <a:pt x="388" y="170"/>
                </a:cubicBezTo>
                <a:cubicBezTo>
                  <a:pt x="410" y="170"/>
                  <a:pt x="417" y="184"/>
                  <a:pt x="417" y="198"/>
                </a:cubicBezTo>
                <a:cubicBezTo>
                  <a:pt x="417" y="205"/>
                  <a:pt x="417" y="212"/>
                  <a:pt x="410" y="219"/>
                </a:cubicBezTo>
                <a:lnTo>
                  <a:pt x="226" y="410"/>
                </a:lnTo>
                <a:close/>
                <a:moveTo>
                  <a:pt x="162" y="347"/>
                </a:moveTo>
                <a:lnTo>
                  <a:pt x="162" y="347"/>
                </a:lnTo>
                <a:cubicBezTo>
                  <a:pt x="85" y="424"/>
                  <a:pt x="85" y="424"/>
                  <a:pt x="85" y="424"/>
                </a:cubicBezTo>
                <a:cubicBezTo>
                  <a:pt x="63" y="446"/>
                  <a:pt x="63" y="481"/>
                  <a:pt x="85" y="502"/>
                </a:cubicBezTo>
                <a:cubicBezTo>
                  <a:pt x="106" y="530"/>
                  <a:pt x="141" y="530"/>
                  <a:pt x="162" y="502"/>
                </a:cubicBezTo>
                <a:cubicBezTo>
                  <a:pt x="240" y="424"/>
                  <a:pt x="240" y="424"/>
                  <a:pt x="240" y="424"/>
                </a:cubicBezTo>
                <a:lnTo>
                  <a:pt x="247" y="424"/>
                </a:lnTo>
                <a:cubicBezTo>
                  <a:pt x="311" y="361"/>
                  <a:pt x="311" y="361"/>
                  <a:pt x="311" y="361"/>
                </a:cubicBezTo>
                <a:cubicBezTo>
                  <a:pt x="318" y="396"/>
                  <a:pt x="311" y="439"/>
                  <a:pt x="283" y="467"/>
                </a:cubicBezTo>
                <a:cubicBezTo>
                  <a:pt x="205" y="545"/>
                  <a:pt x="205" y="545"/>
                  <a:pt x="205" y="545"/>
                </a:cubicBezTo>
                <a:cubicBezTo>
                  <a:pt x="162" y="587"/>
                  <a:pt x="92" y="587"/>
                  <a:pt x="49" y="545"/>
                </a:cubicBezTo>
                <a:cubicBezTo>
                  <a:pt x="0" y="502"/>
                  <a:pt x="0" y="432"/>
                  <a:pt x="49" y="389"/>
                </a:cubicBezTo>
                <a:cubicBezTo>
                  <a:pt x="127" y="311"/>
                  <a:pt x="127" y="311"/>
                  <a:pt x="127" y="311"/>
                </a:cubicBezTo>
                <a:cubicBezTo>
                  <a:pt x="155" y="276"/>
                  <a:pt x="198" y="269"/>
                  <a:pt x="233" y="276"/>
                </a:cubicBezTo>
                <a:cubicBezTo>
                  <a:pt x="162" y="347"/>
                  <a:pt x="162" y="347"/>
                  <a:pt x="162" y="347"/>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58" name="Freeform 97">
            <a:extLst>
              <a:ext uri="{FF2B5EF4-FFF2-40B4-BE49-F238E27FC236}">
                <a16:creationId xmlns:a16="http://schemas.microsoft.com/office/drawing/2014/main" id="{E3C1CEE5-2301-4834-89A2-687E7F463E62}"/>
              </a:ext>
            </a:extLst>
          </p:cNvPr>
          <p:cNvSpPr>
            <a:spLocks noChangeArrowheads="1"/>
          </p:cNvSpPr>
          <p:nvPr/>
        </p:nvSpPr>
        <p:spPr bwMode="auto">
          <a:xfrm>
            <a:off x="10530693" y="3168736"/>
            <a:ext cx="274612" cy="336464"/>
          </a:xfrm>
          <a:custGeom>
            <a:avLst/>
            <a:gdLst>
              <a:gd name="T0" fmla="*/ 165735 w 488"/>
              <a:gd name="T1" fmla="*/ 215541 h 601"/>
              <a:gd name="T2" fmla="*/ 165735 w 488"/>
              <a:gd name="T3" fmla="*/ 215541 h 601"/>
              <a:gd name="T4" fmla="*/ 10110 w 488"/>
              <a:gd name="T5" fmla="*/ 215541 h 601"/>
              <a:gd name="T6" fmla="*/ 0 w 488"/>
              <a:gd name="T7" fmla="*/ 205482 h 601"/>
              <a:gd name="T8" fmla="*/ 0 w 488"/>
              <a:gd name="T9" fmla="*/ 116751 h 601"/>
              <a:gd name="T10" fmla="*/ 10110 w 488"/>
              <a:gd name="T11" fmla="*/ 106333 h 601"/>
              <a:gd name="T12" fmla="*/ 25275 w 488"/>
              <a:gd name="T13" fmla="*/ 106333 h 601"/>
              <a:gd name="T14" fmla="*/ 25275 w 488"/>
              <a:gd name="T15" fmla="*/ 60711 h 601"/>
              <a:gd name="T16" fmla="*/ 86659 w 488"/>
              <a:gd name="T17" fmla="*/ 0 h 601"/>
              <a:gd name="T18" fmla="*/ 147681 w 488"/>
              <a:gd name="T19" fmla="*/ 60711 h 601"/>
              <a:gd name="T20" fmla="*/ 137571 w 488"/>
              <a:gd name="T21" fmla="*/ 71128 h 601"/>
              <a:gd name="T22" fmla="*/ 127460 w 488"/>
              <a:gd name="T23" fmla="*/ 60711 h 601"/>
              <a:gd name="T24" fmla="*/ 86659 w 488"/>
              <a:gd name="T25" fmla="*/ 20117 h 601"/>
              <a:gd name="T26" fmla="*/ 45857 w 488"/>
              <a:gd name="T27" fmla="*/ 60711 h 601"/>
              <a:gd name="T28" fmla="*/ 45857 w 488"/>
              <a:gd name="T29" fmla="*/ 106333 h 601"/>
              <a:gd name="T30" fmla="*/ 127460 w 488"/>
              <a:gd name="T31" fmla="*/ 106333 h 601"/>
              <a:gd name="T32" fmla="*/ 147681 w 488"/>
              <a:gd name="T33" fmla="*/ 106333 h 601"/>
              <a:gd name="T34" fmla="*/ 165735 w 488"/>
              <a:gd name="T35" fmla="*/ 106333 h 601"/>
              <a:gd name="T36" fmla="*/ 175845 w 488"/>
              <a:gd name="T37" fmla="*/ 116751 h 601"/>
              <a:gd name="T38" fmla="*/ 175845 w 488"/>
              <a:gd name="T39" fmla="*/ 205482 h 601"/>
              <a:gd name="T40" fmla="*/ 165735 w 488"/>
              <a:gd name="T41" fmla="*/ 215541 h 601"/>
              <a:gd name="T42" fmla="*/ 86659 w 488"/>
              <a:gd name="T43" fmla="*/ 126810 h 601"/>
              <a:gd name="T44" fmla="*/ 86659 w 488"/>
              <a:gd name="T45" fmla="*/ 126810 h 601"/>
              <a:gd name="T46" fmla="*/ 66077 w 488"/>
              <a:gd name="T47" fmla="*/ 147286 h 601"/>
              <a:gd name="T48" fmla="*/ 76549 w 488"/>
              <a:gd name="T49" fmla="*/ 164889 h 601"/>
              <a:gd name="T50" fmla="*/ 76549 w 488"/>
              <a:gd name="T51" fmla="*/ 185365 h 601"/>
              <a:gd name="T52" fmla="*/ 86659 w 488"/>
              <a:gd name="T53" fmla="*/ 195424 h 601"/>
              <a:gd name="T54" fmla="*/ 96769 w 488"/>
              <a:gd name="T55" fmla="*/ 185365 h 601"/>
              <a:gd name="T56" fmla="*/ 96769 w 488"/>
              <a:gd name="T57" fmla="*/ 164889 h 601"/>
              <a:gd name="T58" fmla="*/ 106879 w 488"/>
              <a:gd name="T59" fmla="*/ 147286 h 601"/>
              <a:gd name="T60" fmla="*/ 86659 w 488"/>
              <a:gd name="T61" fmla="*/ 126810 h 601"/>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88" h="601">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183"/>
                  <a:pt x="402" y="198"/>
                  <a:pt x="381" y="198"/>
                </a:cubicBezTo>
                <a:cubicBezTo>
                  <a:pt x="367" y="198"/>
                  <a:pt x="353" y="183"/>
                  <a:pt x="353" y="169"/>
                </a:cubicBezTo>
                <a:cubicBezTo>
                  <a:pt x="353" y="106"/>
                  <a:pt x="304" y="56"/>
                  <a:pt x="240" y="56"/>
                </a:cubicBezTo>
                <a:cubicBezTo>
                  <a:pt x="176" y="56"/>
                  <a:pt x="127" y="106"/>
                  <a:pt x="127" y="169"/>
                </a:cubicBezTo>
                <a:cubicBezTo>
                  <a:pt x="127" y="296"/>
                  <a:pt x="127" y="296"/>
                  <a:pt x="127" y="296"/>
                </a:cubicBezTo>
                <a:cubicBezTo>
                  <a:pt x="353" y="296"/>
                  <a:pt x="353" y="296"/>
                  <a:pt x="353" y="296"/>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40" y="353"/>
                </a:moveTo>
                <a:lnTo>
                  <a:pt x="240" y="353"/>
                </a:lnTo>
                <a:cubicBezTo>
                  <a:pt x="212" y="353"/>
                  <a:pt x="183" y="381"/>
                  <a:pt x="183" y="410"/>
                </a:cubicBezTo>
                <a:cubicBezTo>
                  <a:pt x="183" y="431"/>
                  <a:pt x="198" y="452"/>
                  <a:pt x="212" y="459"/>
                </a:cubicBez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lose/>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592826040"/>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7" name="Chart 186">
            <a:extLst>
              <a:ext uri="{FF2B5EF4-FFF2-40B4-BE49-F238E27FC236}">
                <a16:creationId xmlns:a16="http://schemas.microsoft.com/office/drawing/2014/main" id="{FC27A32C-5FBD-694E-B6BB-D4DACFC92EFA}"/>
              </a:ext>
            </a:extLst>
          </p:cNvPr>
          <p:cNvGraphicFramePr/>
          <p:nvPr>
            <p:extLst>
              <p:ext uri="{D42A27DB-BD31-4B8C-83A1-F6EECF244321}">
                <p14:modId xmlns:p14="http://schemas.microsoft.com/office/powerpoint/2010/main" val="3197985718"/>
              </p:ext>
            </p:extLst>
          </p:nvPr>
        </p:nvGraphicFramePr>
        <p:xfrm>
          <a:off x="182871" y="4893729"/>
          <a:ext cx="2147373" cy="143158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6" name="Chart 185">
            <a:extLst>
              <a:ext uri="{FF2B5EF4-FFF2-40B4-BE49-F238E27FC236}">
                <a16:creationId xmlns:a16="http://schemas.microsoft.com/office/drawing/2014/main" id="{C39DFE49-E33B-D14D-B31A-D3A5D2FA2A81}"/>
              </a:ext>
            </a:extLst>
          </p:cNvPr>
          <p:cNvGraphicFramePr/>
          <p:nvPr>
            <p:extLst>
              <p:ext uri="{D42A27DB-BD31-4B8C-83A1-F6EECF244321}">
                <p14:modId xmlns:p14="http://schemas.microsoft.com/office/powerpoint/2010/main" val="1135457161"/>
              </p:ext>
            </p:extLst>
          </p:nvPr>
        </p:nvGraphicFramePr>
        <p:xfrm>
          <a:off x="182871" y="3427795"/>
          <a:ext cx="2147373" cy="14315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2" name="Chart 181">
            <a:extLst>
              <a:ext uri="{FF2B5EF4-FFF2-40B4-BE49-F238E27FC236}">
                <a16:creationId xmlns:a16="http://schemas.microsoft.com/office/drawing/2014/main" id="{4CCD5A7F-B961-5B44-80A9-31B781D71982}"/>
              </a:ext>
            </a:extLst>
          </p:cNvPr>
          <p:cNvGraphicFramePr/>
          <p:nvPr>
            <p:extLst>
              <p:ext uri="{D42A27DB-BD31-4B8C-83A1-F6EECF244321}">
                <p14:modId xmlns:p14="http://schemas.microsoft.com/office/powerpoint/2010/main" val="3206711206"/>
              </p:ext>
            </p:extLst>
          </p:nvPr>
        </p:nvGraphicFramePr>
        <p:xfrm>
          <a:off x="182871" y="1967237"/>
          <a:ext cx="2147373" cy="1431582"/>
        </p:xfrm>
        <a:graphic>
          <a:graphicData uri="http://schemas.openxmlformats.org/drawingml/2006/chart">
            <c:chart xmlns:c="http://schemas.openxmlformats.org/drawingml/2006/chart" xmlns:r="http://schemas.openxmlformats.org/officeDocument/2006/relationships" r:id="rId4"/>
          </a:graphicData>
        </a:graphic>
      </p:graphicFrame>
      <p:sp>
        <p:nvSpPr>
          <p:cNvPr id="3" name="TextBox 2">
            <a:extLst>
              <a:ext uri="{FF2B5EF4-FFF2-40B4-BE49-F238E27FC236}">
                <a16:creationId xmlns:a16="http://schemas.microsoft.com/office/drawing/2014/main" id="{6F6643FB-9AFF-4F11-9E31-112D13B53F35}"/>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Global Market</a:t>
            </a:r>
          </a:p>
        </p:txBody>
      </p:sp>
      <p:sp>
        <p:nvSpPr>
          <p:cNvPr id="4" name="TextBox 3">
            <a:extLst>
              <a:ext uri="{FF2B5EF4-FFF2-40B4-BE49-F238E27FC236}">
                <a16:creationId xmlns:a16="http://schemas.microsoft.com/office/drawing/2014/main" id="{E4AA919F-55B2-43EF-847A-049C80B5177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330" name="Group 329">
            <a:extLst>
              <a:ext uri="{FF2B5EF4-FFF2-40B4-BE49-F238E27FC236}">
                <a16:creationId xmlns:a16="http://schemas.microsoft.com/office/drawing/2014/main" id="{2C9361EF-B0BD-42BB-AB46-49FCFAF675A1}"/>
              </a:ext>
            </a:extLst>
          </p:cNvPr>
          <p:cNvGrpSpPr/>
          <p:nvPr/>
        </p:nvGrpSpPr>
        <p:grpSpPr>
          <a:xfrm>
            <a:off x="6085378" y="1790700"/>
            <a:ext cx="4685345" cy="4394451"/>
            <a:chOff x="6562727" y="1474796"/>
            <a:chExt cx="5022161" cy="4710355"/>
          </a:xfrm>
        </p:grpSpPr>
        <p:sp>
          <p:nvSpPr>
            <p:cNvPr id="188" name="Oval 187">
              <a:extLst>
                <a:ext uri="{FF2B5EF4-FFF2-40B4-BE49-F238E27FC236}">
                  <a16:creationId xmlns:a16="http://schemas.microsoft.com/office/drawing/2014/main" id="{6A0F6169-9684-44FC-B7DA-18A550689B34}"/>
                </a:ext>
              </a:extLst>
            </p:cNvPr>
            <p:cNvSpPr/>
            <p:nvPr/>
          </p:nvSpPr>
          <p:spPr>
            <a:xfrm>
              <a:off x="7146579" y="1474796"/>
              <a:ext cx="4438309" cy="4438306"/>
            </a:xfrm>
            <a:prstGeom prst="ellipse">
              <a:avLst/>
            </a:prstGeom>
            <a:solidFill>
              <a:schemeClr val="accent1">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65" name="Group 264">
              <a:extLst>
                <a:ext uri="{FF2B5EF4-FFF2-40B4-BE49-F238E27FC236}">
                  <a16:creationId xmlns:a16="http://schemas.microsoft.com/office/drawing/2014/main" id="{6086956F-FEDE-4DC6-9535-B3FD7562EEBD}"/>
                </a:ext>
              </a:extLst>
            </p:cNvPr>
            <p:cNvGrpSpPr/>
            <p:nvPr/>
          </p:nvGrpSpPr>
          <p:grpSpPr>
            <a:xfrm>
              <a:off x="6562727" y="2163686"/>
              <a:ext cx="4363780" cy="4021465"/>
              <a:chOff x="7246502" y="2312604"/>
              <a:chExt cx="4101652" cy="3779900"/>
            </a:xfrm>
          </p:grpSpPr>
          <p:sp>
            <p:nvSpPr>
              <p:cNvPr id="97" name="Oval 90">
                <a:extLst>
                  <a:ext uri="{FF2B5EF4-FFF2-40B4-BE49-F238E27FC236}">
                    <a16:creationId xmlns:a16="http://schemas.microsoft.com/office/drawing/2014/main" id="{7A214652-7735-4FDF-816D-A2CAB60C02C9}"/>
                  </a:ext>
                </a:extLst>
              </p:cNvPr>
              <p:cNvSpPr>
                <a:spLocks noChangeArrowheads="1"/>
              </p:cNvSpPr>
              <p:nvPr/>
            </p:nvSpPr>
            <p:spPr bwMode="auto">
              <a:xfrm>
                <a:off x="8227150" y="3349209"/>
                <a:ext cx="1814408" cy="1811610"/>
              </a:xfrm>
              <a:prstGeom prst="ellipse">
                <a:avLst/>
              </a:prstGeom>
              <a:solidFill>
                <a:schemeClr val="accent1">
                  <a:lumMod val="40000"/>
                  <a:lumOff val="60000"/>
                  <a:alpha val="6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2" name="Rectangle: Rounded Corners 261">
                <a:extLst>
                  <a:ext uri="{FF2B5EF4-FFF2-40B4-BE49-F238E27FC236}">
                    <a16:creationId xmlns:a16="http://schemas.microsoft.com/office/drawing/2014/main" id="{871F272F-987A-4023-BA42-7827B8305015}"/>
                  </a:ext>
                </a:extLst>
              </p:cNvPr>
              <p:cNvSpPr/>
              <p:nvPr/>
            </p:nvSpPr>
            <p:spPr>
              <a:xfrm>
                <a:off x="8074666" y="2946639"/>
                <a:ext cx="623920" cy="619404"/>
              </a:xfrm>
              <a:prstGeom prst="roundRect">
                <a:avLst>
                  <a:gd name="adj" fmla="val 114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4" name="Rectangle 183">
                <a:extLst>
                  <a:ext uri="{FF2B5EF4-FFF2-40B4-BE49-F238E27FC236}">
                    <a16:creationId xmlns:a16="http://schemas.microsoft.com/office/drawing/2014/main" id="{E7FE3379-AA55-4E84-92A5-4DFF359DD98B}"/>
                  </a:ext>
                </a:extLst>
              </p:cNvPr>
              <p:cNvSpPr/>
              <p:nvPr/>
            </p:nvSpPr>
            <p:spPr>
              <a:xfrm>
                <a:off x="8073666" y="3073703"/>
                <a:ext cx="191254" cy="16087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3" name="Rectangle 182">
                <a:extLst>
                  <a:ext uri="{FF2B5EF4-FFF2-40B4-BE49-F238E27FC236}">
                    <a16:creationId xmlns:a16="http://schemas.microsoft.com/office/drawing/2014/main" id="{6D6803AD-4C88-465A-8612-4E878D44B320}"/>
                  </a:ext>
                </a:extLst>
              </p:cNvPr>
              <p:cNvSpPr/>
              <p:nvPr/>
            </p:nvSpPr>
            <p:spPr>
              <a:xfrm>
                <a:off x="8270516" y="3226103"/>
                <a:ext cx="226626" cy="16087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8" name="Freeform 91">
                <a:extLst>
                  <a:ext uri="{FF2B5EF4-FFF2-40B4-BE49-F238E27FC236}">
                    <a16:creationId xmlns:a16="http://schemas.microsoft.com/office/drawing/2014/main" id="{91BCBF49-EAEC-4C04-A47A-BD85D0AEAFFD}"/>
                  </a:ext>
                </a:extLst>
              </p:cNvPr>
              <p:cNvSpPr>
                <a:spLocks/>
              </p:cNvSpPr>
              <p:nvPr/>
            </p:nvSpPr>
            <p:spPr bwMode="auto">
              <a:xfrm>
                <a:off x="7369607" y="4499126"/>
                <a:ext cx="1758450" cy="1127535"/>
              </a:xfrm>
              <a:custGeom>
                <a:avLst/>
                <a:gdLst>
                  <a:gd name="T0" fmla="*/ 529 w 529"/>
                  <a:gd name="T1" fmla="*/ 307 h 339"/>
                  <a:gd name="T2" fmla="*/ 496 w 529"/>
                  <a:gd name="T3" fmla="*/ 339 h 339"/>
                  <a:gd name="T4" fmla="*/ 32 w 529"/>
                  <a:gd name="T5" fmla="*/ 339 h 339"/>
                  <a:gd name="T6" fmla="*/ 0 w 529"/>
                  <a:gd name="T7" fmla="*/ 307 h 339"/>
                  <a:gd name="T8" fmla="*/ 0 w 529"/>
                  <a:gd name="T9" fmla="*/ 32 h 339"/>
                  <a:gd name="T10" fmla="*/ 32 w 529"/>
                  <a:gd name="T11" fmla="*/ 0 h 339"/>
                  <a:gd name="T12" fmla="*/ 496 w 529"/>
                  <a:gd name="T13" fmla="*/ 0 h 339"/>
                  <a:gd name="T14" fmla="*/ 529 w 529"/>
                  <a:gd name="T15" fmla="*/ 32 h 339"/>
                  <a:gd name="T16" fmla="*/ 529 w 529"/>
                  <a:gd name="T17" fmla="*/ 30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9" h="339">
                    <a:moveTo>
                      <a:pt x="529" y="307"/>
                    </a:moveTo>
                    <a:cubicBezTo>
                      <a:pt x="529" y="325"/>
                      <a:pt x="514" y="339"/>
                      <a:pt x="496" y="339"/>
                    </a:cubicBezTo>
                    <a:cubicBezTo>
                      <a:pt x="32" y="339"/>
                      <a:pt x="32" y="339"/>
                      <a:pt x="32" y="339"/>
                    </a:cubicBezTo>
                    <a:cubicBezTo>
                      <a:pt x="14" y="339"/>
                      <a:pt x="0" y="325"/>
                      <a:pt x="0" y="307"/>
                    </a:cubicBezTo>
                    <a:cubicBezTo>
                      <a:pt x="0" y="32"/>
                      <a:pt x="0" y="32"/>
                      <a:pt x="0" y="32"/>
                    </a:cubicBezTo>
                    <a:cubicBezTo>
                      <a:pt x="0" y="14"/>
                      <a:pt x="14" y="0"/>
                      <a:pt x="32" y="0"/>
                    </a:cubicBezTo>
                    <a:cubicBezTo>
                      <a:pt x="496" y="0"/>
                      <a:pt x="496" y="0"/>
                      <a:pt x="496" y="0"/>
                    </a:cubicBezTo>
                    <a:cubicBezTo>
                      <a:pt x="514" y="0"/>
                      <a:pt x="529" y="14"/>
                      <a:pt x="529" y="32"/>
                    </a:cubicBezTo>
                    <a:lnTo>
                      <a:pt x="529" y="3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92">
                <a:extLst>
                  <a:ext uri="{FF2B5EF4-FFF2-40B4-BE49-F238E27FC236}">
                    <a16:creationId xmlns:a16="http://schemas.microsoft.com/office/drawing/2014/main" id="{F79E1471-7580-4B7A-B76A-E65492E73D45}"/>
                  </a:ext>
                </a:extLst>
              </p:cNvPr>
              <p:cNvSpPr>
                <a:spLocks/>
              </p:cNvSpPr>
              <p:nvPr/>
            </p:nvSpPr>
            <p:spPr bwMode="auto">
              <a:xfrm>
                <a:off x="10009381" y="4798497"/>
                <a:ext cx="667288" cy="591746"/>
              </a:xfrm>
              <a:custGeom>
                <a:avLst/>
                <a:gdLst>
                  <a:gd name="T0" fmla="*/ 247 w 477"/>
                  <a:gd name="T1" fmla="*/ 423 h 423"/>
                  <a:gd name="T2" fmla="*/ 0 w 477"/>
                  <a:gd name="T3" fmla="*/ 129 h 423"/>
                  <a:gd name="T4" fmla="*/ 95 w 477"/>
                  <a:gd name="T5" fmla="*/ 0 h 423"/>
                  <a:gd name="T6" fmla="*/ 397 w 477"/>
                  <a:gd name="T7" fmla="*/ 0 h 423"/>
                  <a:gd name="T8" fmla="*/ 477 w 477"/>
                  <a:gd name="T9" fmla="*/ 129 h 423"/>
                  <a:gd name="T10" fmla="*/ 247 w 477"/>
                  <a:gd name="T11" fmla="*/ 423 h 423"/>
                </a:gdLst>
                <a:ahLst/>
                <a:cxnLst>
                  <a:cxn ang="0">
                    <a:pos x="T0" y="T1"/>
                  </a:cxn>
                  <a:cxn ang="0">
                    <a:pos x="T2" y="T3"/>
                  </a:cxn>
                  <a:cxn ang="0">
                    <a:pos x="T4" y="T5"/>
                  </a:cxn>
                  <a:cxn ang="0">
                    <a:pos x="T6" y="T7"/>
                  </a:cxn>
                  <a:cxn ang="0">
                    <a:pos x="T8" y="T9"/>
                  </a:cxn>
                  <a:cxn ang="0">
                    <a:pos x="T10" y="T11"/>
                  </a:cxn>
                </a:cxnLst>
                <a:rect l="0" t="0" r="r" b="b"/>
                <a:pathLst>
                  <a:path w="477" h="423">
                    <a:moveTo>
                      <a:pt x="247" y="423"/>
                    </a:moveTo>
                    <a:lnTo>
                      <a:pt x="0" y="129"/>
                    </a:lnTo>
                    <a:lnTo>
                      <a:pt x="95" y="0"/>
                    </a:lnTo>
                    <a:lnTo>
                      <a:pt x="397" y="0"/>
                    </a:lnTo>
                    <a:lnTo>
                      <a:pt x="477" y="129"/>
                    </a:lnTo>
                    <a:lnTo>
                      <a:pt x="247" y="4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93">
                <a:extLst>
                  <a:ext uri="{FF2B5EF4-FFF2-40B4-BE49-F238E27FC236}">
                    <a16:creationId xmlns:a16="http://schemas.microsoft.com/office/drawing/2014/main" id="{4BF0149D-5960-412A-BA55-969597FE1680}"/>
                  </a:ext>
                </a:extLst>
              </p:cNvPr>
              <p:cNvSpPr>
                <a:spLocks/>
              </p:cNvSpPr>
              <p:nvPr/>
            </p:nvSpPr>
            <p:spPr bwMode="auto">
              <a:xfrm>
                <a:off x="10215023" y="3605212"/>
                <a:ext cx="186058" cy="787596"/>
              </a:xfrm>
              <a:custGeom>
                <a:avLst/>
                <a:gdLst>
                  <a:gd name="T0" fmla="*/ 0 w 56"/>
                  <a:gd name="T1" fmla="*/ 0 h 237"/>
                  <a:gd name="T2" fmla="*/ 0 w 56"/>
                  <a:gd name="T3" fmla="*/ 232 h 237"/>
                  <a:gd name="T4" fmla="*/ 56 w 56"/>
                  <a:gd name="T5" fmla="*/ 208 h 237"/>
                  <a:gd name="T6" fmla="*/ 56 w 56"/>
                  <a:gd name="T7" fmla="*/ 0 h 237"/>
                  <a:gd name="T8" fmla="*/ 0 w 56"/>
                  <a:gd name="T9" fmla="*/ 0 h 237"/>
                </a:gdLst>
                <a:ahLst/>
                <a:cxnLst>
                  <a:cxn ang="0">
                    <a:pos x="T0" y="T1"/>
                  </a:cxn>
                  <a:cxn ang="0">
                    <a:pos x="T2" y="T3"/>
                  </a:cxn>
                  <a:cxn ang="0">
                    <a:pos x="T4" y="T5"/>
                  </a:cxn>
                  <a:cxn ang="0">
                    <a:pos x="T6" y="T7"/>
                  </a:cxn>
                  <a:cxn ang="0">
                    <a:pos x="T8" y="T9"/>
                  </a:cxn>
                </a:cxnLst>
                <a:rect l="0" t="0" r="r" b="b"/>
                <a:pathLst>
                  <a:path w="56" h="237">
                    <a:moveTo>
                      <a:pt x="0" y="0"/>
                    </a:moveTo>
                    <a:cubicBezTo>
                      <a:pt x="0" y="232"/>
                      <a:pt x="0" y="232"/>
                      <a:pt x="0" y="232"/>
                    </a:cubicBezTo>
                    <a:cubicBezTo>
                      <a:pt x="20" y="237"/>
                      <a:pt x="38" y="224"/>
                      <a:pt x="56" y="208"/>
                    </a:cubicBezTo>
                    <a:cubicBezTo>
                      <a:pt x="56" y="0"/>
                      <a:pt x="56" y="0"/>
                      <a:pt x="56"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4">
                <a:extLst>
                  <a:ext uri="{FF2B5EF4-FFF2-40B4-BE49-F238E27FC236}">
                    <a16:creationId xmlns:a16="http://schemas.microsoft.com/office/drawing/2014/main" id="{1FBD7ED2-DC79-44EB-90B2-A83C80F07A7A}"/>
                  </a:ext>
                </a:extLst>
              </p:cNvPr>
              <p:cNvSpPr>
                <a:spLocks/>
              </p:cNvSpPr>
              <p:nvPr/>
            </p:nvSpPr>
            <p:spPr bwMode="auto">
              <a:xfrm>
                <a:off x="10500404" y="3356203"/>
                <a:ext cx="193052" cy="893914"/>
              </a:xfrm>
              <a:custGeom>
                <a:avLst/>
                <a:gdLst>
                  <a:gd name="T0" fmla="*/ 0 w 58"/>
                  <a:gd name="T1" fmla="*/ 0 h 269"/>
                  <a:gd name="T2" fmla="*/ 0 w 58"/>
                  <a:gd name="T3" fmla="*/ 257 h 269"/>
                  <a:gd name="T4" fmla="*/ 58 w 58"/>
                  <a:gd name="T5" fmla="*/ 269 h 269"/>
                  <a:gd name="T6" fmla="*/ 58 w 58"/>
                  <a:gd name="T7" fmla="*/ 0 h 269"/>
                  <a:gd name="T8" fmla="*/ 0 w 58"/>
                  <a:gd name="T9" fmla="*/ 0 h 269"/>
                </a:gdLst>
                <a:ahLst/>
                <a:cxnLst>
                  <a:cxn ang="0">
                    <a:pos x="T0" y="T1"/>
                  </a:cxn>
                  <a:cxn ang="0">
                    <a:pos x="T2" y="T3"/>
                  </a:cxn>
                  <a:cxn ang="0">
                    <a:pos x="T4" y="T5"/>
                  </a:cxn>
                  <a:cxn ang="0">
                    <a:pos x="T6" y="T7"/>
                  </a:cxn>
                  <a:cxn ang="0">
                    <a:pos x="T8" y="T9"/>
                  </a:cxn>
                </a:cxnLst>
                <a:rect l="0" t="0" r="r" b="b"/>
                <a:pathLst>
                  <a:path w="58" h="269">
                    <a:moveTo>
                      <a:pt x="0" y="0"/>
                    </a:moveTo>
                    <a:cubicBezTo>
                      <a:pt x="0" y="257"/>
                      <a:pt x="0" y="257"/>
                      <a:pt x="0" y="257"/>
                    </a:cubicBezTo>
                    <a:cubicBezTo>
                      <a:pt x="20" y="247"/>
                      <a:pt x="42" y="262"/>
                      <a:pt x="58" y="269"/>
                    </a:cubicBezTo>
                    <a:cubicBezTo>
                      <a:pt x="58" y="0"/>
                      <a:pt x="58" y="0"/>
                      <a:pt x="58"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95">
                <a:extLst>
                  <a:ext uri="{FF2B5EF4-FFF2-40B4-BE49-F238E27FC236}">
                    <a16:creationId xmlns:a16="http://schemas.microsoft.com/office/drawing/2014/main" id="{4BC4371E-943D-40FF-AE9E-6699752A161E}"/>
                  </a:ext>
                </a:extLst>
              </p:cNvPr>
              <p:cNvSpPr>
                <a:spLocks/>
              </p:cNvSpPr>
              <p:nvPr/>
            </p:nvSpPr>
            <p:spPr bwMode="auto">
              <a:xfrm>
                <a:off x="10789982" y="3675158"/>
                <a:ext cx="193052" cy="844952"/>
              </a:xfrm>
              <a:custGeom>
                <a:avLst/>
                <a:gdLst>
                  <a:gd name="T0" fmla="*/ 58 w 58"/>
                  <a:gd name="T1" fmla="*/ 254 h 254"/>
                  <a:gd name="T2" fmla="*/ 58 w 58"/>
                  <a:gd name="T3" fmla="*/ 0 h 254"/>
                  <a:gd name="T4" fmla="*/ 0 w 58"/>
                  <a:gd name="T5" fmla="*/ 0 h 254"/>
                  <a:gd name="T6" fmla="*/ 0 w 58"/>
                  <a:gd name="T7" fmla="*/ 191 h 254"/>
                  <a:gd name="T8" fmla="*/ 58 w 58"/>
                  <a:gd name="T9" fmla="*/ 254 h 254"/>
                </a:gdLst>
                <a:ahLst/>
                <a:cxnLst>
                  <a:cxn ang="0">
                    <a:pos x="T0" y="T1"/>
                  </a:cxn>
                  <a:cxn ang="0">
                    <a:pos x="T2" y="T3"/>
                  </a:cxn>
                  <a:cxn ang="0">
                    <a:pos x="T4" y="T5"/>
                  </a:cxn>
                  <a:cxn ang="0">
                    <a:pos x="T6" y="T7"/>
                  </a:cxn>
                  <a:cxn ang="0">
                    <a:pos x="T8" y="T9"/>
                  </a:cxn>
                </a:cxnLst>
                <a:rect l="0" t="0" r="r" b="b"/>
                <a:pathLst>
                  <a:path w="58" h="254">
                    <a:moveTo>
                      <a:pt x="58" y="254"/>
                    </a:moveTo>
                    <a:cubicBezTo>
                      <a:pt x="58" y="0"/>
                      <a:pt x="58" y="0"/>
                      <a:pt x="58" y="0"/>
                    </a:cubicBezTo>
                    <a:cubicBezTo>
                      <a:pt x="0" y="0"/>
                      <a:pt x="0" y="0"/>
                      <a:pt x="0" y="0"/>
                    </a:cubicBezTo>
                    <a:cubicBezTo>
                      <a:pt x="0" y="191"/>
                      <a:pt x="0" y="191"/>
                      <a:pt x="0" y="191"/>
                    </a:cubicBezTo>
                    <a:cubicBezTo>
                      <a:pt x="16" y="210"/>
                      <a:pt x="39" y="242"/>
                      <a:pt x="58" y="254"/>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96">
                <a:extLst>
                  <a:ext uri="{FF2B5EF4-FFF2-40B4-BE49-F238E27FC236}">
                    <a16:creationId xmlns:a16="http://schemas.microsoft.com/office/drawing/2014/main" id="{9D2EB1AE-5F05-4384-A7F3-E0F56BB018DB}"/>
                  </a:ext>
                </a:extLst>
              </p:cNvPr>
              <p:cNvSpPr>
                <a:spLocks/>
              </p:cNvSpPr>
              <p:nvPr/>
            </p:nvSpPr>
            <p:spPr bwMode="auto">
              <a:xfrm>
                <a:off x="7352820" y="4482339"/>
                <a:ext cx="1787827" cy="1163907"/>
              </a:xfrm>
              <a:custGeom>
                <a:avLst/>
                <a:gdLst>
                  <a:gd name="T0" fmla="*/ 426 w 538"/>
                  <a:gd name="T1" fmla="*/ 350 h 350"/>
                  <a:gd name="T2" fmla="*/ 42 w 538"/>
                  <a:gd name="T3" fmla="*/ 350 h 350"/>
                  <a:gd name="T4" fmla="*/ 0 w 538"/>
                  <a:gd name="T5" fmla="*/ 309 h 350"/>
                  <a:gd name="T6" fmla="*/ 0 w 538"/>
                  <a:gd name="T7" fmla="*/ 41 h 350"/>
                  <a:gd name="T8" fmla="*/ 42 w 538"/>
                  <a:gd name="T9" fmla="*/ 0 h 350"/>
                  <a:gd name="T10" fmla="*/ 496 w 538"/>
                  <a:gd name="T11" fmla="*/ 0 h 350"/>
                  <a:gd name="T12" fmla="*/ 538 w 538"/>
                  <a:gd name="T13" fmla="*/ 41 h 350"/>
                  <a:gd name="T14" fmla="*/ 538 w 538"/>
                  <a:gd name="T15" fmla="*/ 51 h 350"/>
                  <a:gd name="T16" fmla="*/ 530 w 538"/>
                  <a:gd name="T17" fmla="*/ 51 h 350"/>
                  <a:gd name="T18" fmla="*/ 530 w 538"/>
                  <a:gd name="T19" fmla="*/ 41 h 350"/>
                  <a:gd name="T20" fmla="*/ 496 w 538"/>
                  <a:gd name="T21" fmla="*/ 8 h 350"/>
                  <a:gd name="T22" fmla="*/ 42 w 538"/>
                  <a:gd name="T23" fmla="*/ 8 h 350"/>
                  <a:gd name="T24" fmla="*/ 8 w 538"/>
                  <a:gd name="T25" fmla="*/ 41 h 350"/>
                  <a:gd name="T26" fmla="*/ 8 w 538"/>
                  <a:gd name="T27" fmla="*/ 309 h 350"/>
                  <a:gd name="T28" fmla="*/ 42 w 538"/>
                  <a:gd name="T29" fmla="*/ 342 h 350"/>
                  <a:gd name="T30" fmla="*/ 426 w 538"/>
                  <a:gd name="T31" fmla="*/ 342 h 350"/>
                  <a:gd name="T32" fmla="*/ 426 w 538"/>
                  <a:gd name="T33" fmla="*/ 35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8" h="350">
                    <a:moveTo>
                      <a:pt x="426" y="350"/>
                    </a:moveTo>
                    <a:cubicBezTo>
                      <a:pt x="42" y="350"/>
                      <a:pt x="42" y="350"/>
                      <a:pt x="42" y="350"/>
                    </a:cubicBezTo>
                    <a:cubicBezTo>
                      <a:pt x="19" y="350"/>
                      <a:pt x="0" y="331"/>
                      <a:pt x="0" y="309"/>
                    </a:cubicBezTo>
                    <a:cubicBezTo>
                      <a:pt x="0" y="41"/>
                      <a:pt x="0" y="41"/>
                      <a:pt x="0" y="41"/>
                    </a:cubicBezTo>
                    <a:cubicBezTo>
                      <a:pt x="0" y="19"/>
                      <a:pt x="19" y="0"/>
                      <a:pt x="42" y="0"/>
                    </a:cubicBezTo>
                    <a:cubicBezTo>
                      <a:pt x="496" y="0"/>
                      <a:pt x="496" y="0"/>
                      <a:pt x="496" y="0"/>
                    </a:cubicBezTo>
                    <a:cubicBezTo>
                      <a:pt x="519" y="0"/>
                      <a:pt x="538" y="19"/>
                      <a:pt x="538" y="41"/>
                    </a:cubicBezTo>
                    <a:cubicBezTo>
                      <a:pt x="538" y="51"/>
                      <a:pt x="538" y="51"/>
                      <a:pt x="538" y="51"/>
                    </a:cubicBezTo>
                    <a:cubicBezTo>
                      <a:pt x="530" y="51"/>
                      <a:pt x="530" y="51"/>
                      <a:pt x="530" y="51"/>
                    </a:cubicBezTo>
                    <a:cubicBezTo>
                      <a:pt x="530" y="41"/>
                      <a:pt x="530" y="41"/>
                      <a:pt x="530" y="41"/>
                    </a:cubicBezTo>
                    <a:cubicBezTo>
                      <a:pt x="530" y="23"/>
                      <a:pt x="515" y="8"/>
                      <a:pt x="496" y="8"/>
                    </a:cubicBezTo>
                    <a:cubicBezTo>
                      <a:pt x="42" y="8"/>
                      <a:pt x="42" y="8"/>
                      <a:pt x="42" y="8"/>
                    </a:cubicBezTo>
                    <a:cubicBezTo>
                      <a:pt x="23" y="8"/>
                      <a:pt x="8" y="23"/>
                      <a:pt x="8" y="41"/>
                    </a:cubicBezTo>
                    <a:cubicBezTo>
                      <a:pt x="8" y="309"/>
                      <a:pt x="8" y="309"/>
                      <a:pt x="8" y="309"/>
                    </a:cubicBezTo>
                    <a:cubicBezTo>
                      <a:pt x="8" y="327"/>
                      <a:pt x="23" y="342"/>
                      <a:pt x="42" y="342"/>
                    </a:cubicBezTo>
                    <a:cubicBezTo>
                      <a:pt x="426" y="342"/>
                      <a:pt x="426" y="342"/>
                      <a:pt x="426" y="342"/>
                    </a:cubicBezTo>
                    <a:lnTo>
                      <a:pt x="426" y="3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Rectangle 97">
                <a:extLst>
                  <a:ext uri="{FF2B5EF4-FFF2-40B4-BE49-F238E27FC236}">
                    <a16:creationId xmlns:a16="http://schemas.microsoft.com/office/drawing/2014/main" id="{4D5D8F2C-E0EC-4550-9C6D-318AB34608CA}"/>
                  </a:ext>
                </a:extLst>
              </p:cNvPr>
              <p:cNvSpPr>
                <a:spLocks noChangeArrowheads="1"/>
              </p:cNvSpPr>
              <p:nvPr/>
            </p:nvSpPr>
            <p:spPr bwMode="auto">
              <a:xfrm>
                <a:off x="9114069" y="4978958"/>
                <a:ext cx="26580" cy="2322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Rectangle 100">
                <a:extLst>
                  <a:ext uri="{FF2B5EF4-FFF2-40B4-BE49-F238E27FC236}">
                    <a16:creationId xmlns:a16="http://schemas.microsoft.com/office/drawing/2014/main" id="{DA5F749A-55B9-4B0D-B10A-13A794B40FA2}"/>
                  </a:ext>
                </a:extLst>
              </p:cNvPr>
              <p:cNvSpPr>
                <a:spLocks noChangeArrowheads="1"/>
              </p:cNvSpPr>
              <p:nvPr/>
            </p:nvSpPr>
            <p:spPr bwMode="auto">
              <a:xfrm>
                <a:off x="8094251" y="5633655"/>
                <a:ext cx="26580" cy="20844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Rectangle 101">
                <a:extLst>
                  <a:ext uri="{FF2B5EF4-FFF2-40B4-BE49-F238E27FC236}">
                    <a16:creationId xmlns:a16="http://schemas.microsoft.com/office/drawing/2014/main" id="{4F7FA8FF-25DB-4C82-AFEB-5CF8AF2EEFAA}"/>
                  </a:ext>
                </a:extLst>
              </p:cNvPr>
              <p:cNvSpPr>
                <a:spLocks noChangeArrowheads="1"/>
              </p:cNvSpPr>
              <p:nvPr/>
            </p:nvSpPr>
            <p:spPr bwMode="auto">
              <a:xfrm>
                <a:off x="8396419" y="5633655"/>
                <a:ext cx="26580" cy="20844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104">
                <a:extLst>
                  <a:ext uri="{FF2B5EF4-FFF2-40B4-BE49-F238E27FC236}">
                    <a16:creationId xmlns:a16="http://schemas.microsoft.com/office/drawing/2014/main" id="{73776F8D-822D-4ACC-B98A-1FBF6FD1B754}"/>
                  </a:ext>
                </a:extLst>
              </p:cNvPr>
              <p:cNvSpPr>
                <a:spLocks/>
              </p:cNvSpPr>
              <p:nvPr/>
            </p:nvSpPr>
            <p:spPr bwMode="auto">
              <a:xfrm>
                <a:off x="10101710" y="5539928"/>
                <a:ext cx="166473" cy="169271"/>
              </a:xfrm>
              <a:custGeom>
                <a:avLst/>
                <a:gdLst>
                  <a:gd name="T0" fmla="*/ 119 w 119"/>
                  <a:gd name="T1" fmla="*/ 50 h 121"/>
                  <a:gd name="T2" fmla="*/ 69 w 119"/>
                  <a:gd name="T3" fmla="*/ 50 h 121"/>
                  <a:gd name="T4" fmla="*/ 69 w 119"/>
                  <a:gd name="T5" fmla="*/ 0 h 121"/>
                  <a:gd name="T6" fmla="*/ 50 w 119"/>
                  <a:gd name="T7" fmla="*/ 0 h 121"/>
                  <a:gd name="T8" fmla="*/ 50 w 119"/>
                  <a:gd name="T9" fmla="*/ 50 h 121"/>
                  <a:gd name="T10" fmla="*/ 0 w 119"/>
                  <a:gd name="T11" fmla="*/ 50 h 121"/>
                  <a:gd name="T12" fmla="*/ 0 w 119"/>
                  <a:gd name="T13" fmla="*/ 69 h 121"/>
                  <a:gd name="T14" fmla="*/ 50 w 119"/>
                  <a:gd name="T15" fmla="*/ 69 h 121"/>
                  <a:gd name="T16" fmla="*/ 50 w 119"/>
                  <a:gd name="T17" fmla="*/ 121 h 121"/>
                  <a:gd name="T18" fmla="*/ 69 w 119"/>
                  <a:gd name="T19" fmla="*/ 121 h 121"/>
                  <a:gd name="T20" fmla="*/ 69 w 119"/>
                  <a:gd name="T21" fmla="*/ 69 h 121"/>
                  <a:gd name="T22" fmla="*/ 119 w 119"/>
                  <a:gd name="T23" fmla="*/ 69 h 121"/>
                  <a:gd name="T24" fmla="*/ 119 w 119"/>
                  <a:gd name="T25" fmla="*/ 5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121">
                    <a:moveTo>
                      <a:pt x="119" y="50"/>
                    </a:moveTo>
                    <a:lnTo>
                      <a:pt x="69" y="50"/>
                    </a:lnTo>
                    <a:lnTo>
                      <a:pt x="69" y="0"/>
                    </a:lnTo>
                    <a:lnTo>
                      <a:pt x="50" y="0"/>
                    </a:lnTo>
                    <a:lnTo>
                      <a:pt x="50" y="50"/>
                    </a:lnTo>
                    <a:lnTo>
                      <a:pt x="0" y="50"/>
                    </a:lnTo>
                    <a:lnTo>
                      <a:pt x="0" y="69"/>
                    </a:lnTo>
                    <a:lnTo>
                      <a:pt x="50" y="69"/>
                    </a:lnTo>
                    <a:lnTo>
                      <a:pt x="50" y="121"/>
                    </a:lnTo>
                    <a:lnTo>
                      <a:pt x="69" y="121"/>
                    </a:lnTo>
                    <a:lnTo>
                      <a:pt x="69" y="69"/>
                    </a:lnTo>
                    <a:lnTo>
                      <a:pt x="119" y="69"/>
                    </a:lnTo>
                    <a:lnTo>
                      <a:pt x="119" y="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Rectangle 105">
                <a:extLst>
                  <a:ext uri="{FF2B5EF4-FFF2-40B4-BE49-F238E27FC236}">
                    <a16:creationId xmlns:a16="http://schemas.microsoft.com/office/drawing/2014/main" id="{BBB8495E-12BF-445F-B8CB-5FB3A62CC04D}"/>
                  </a:ext>
                </a:extLst>
              </p:cNvPr>
              <p:cNvSpPr>
                <a:spLocks noChangeArrowheads="1"/>
              </p:cNvSpPr>
              <p:nvPr/>
            </p:nvSpPr>
            <p:spPr bwMode="auto">
              <a:xfrm>
                <a:off x="7654988" y="2883366"/>
                <a:ext cx="26580" cy="17626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 name="Rectangle 106">
                <a:extLst>
                  <a:ext uri="{FF2B5EF4-FFF2-40B4-BE49-F238E27FC236}">
                    <a16:creationId xmlns:a16="http://schemas.microsoft.com/office/drawing/2014/main" id="{A77B3F40-33FB-47F9-B0A6-33ED1A51CCD5}"/>
                  </a:ext>
                </a:extLst>
              </p:cNvPr>
              <p:cNvSpPr>
                <a:spLocks noChangeArrowheads="1"/>
              </p:cNvSpPr>
              <p:nvPr/>
            </p:nvSpPr>
            <p:spPr bwMode="auto">
              <a:xfrm>
                <a:off x="9939435" y="3293252"/>
                <a:ext cx="22383" cy="17906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Freeform 107">
                <a:extLst>
                  <a:ext uri="{FF2B5EF4-FFF2-40B4-BE49-F238E27FC236}">
                    <a16:creationId xmlns:a16="http://schemas.microsoft.com/office/drawing/2014/main" id="{63146FDB-CF30-47A6-9231-1D89DD961ACC}"/>
                  </a:ext>
                </a:extLst>
              </p:cNvPr>
              <p:cNvSpPr>
                <a:spLocks/>
              </p:cNvSpPr>
              <p:nvPr/>
            </p:nvSpPr>
            <p:spPr bwMode="auto">
              <a:xfrm>
                <a:off x="8118033" y="2554619"/>
                <a:ext cx="118909" cy="106318"/>
              </a:xfrm>
              <a:custGeom>
                <a:avLst/>
                <a:gdLst>
                  <a:gd name="T0" fmla="*/ 85 w 85"/>
                  <a:gd name="T1" fmla="*/ 29 h 76"/>
                  <a:gd name="T2" fmla="*/ 52 w 85"/>
                  <a:gd name="T3" fmla="*/ 29 h 76"/>
                  <a:gd name="T4" fmla="*/ 52 w 85"/>
                  <a:gd name="T5" fmla="*/ 0 h 76"/>
                  <a:gd name="T6" fmla="*/ 33 w 85"/>
                  <a:gd name="T7" fmla="*/ 0 h 76"/>
                  <a:gd name="T8" fmla="*/ 33 w 85"/>
                  <a:gd name="T9" fmla="*/ 29 h 76"/>
                  <a:gd name="T10" fmla="*/ 0 w 85"/>
                  <a:gd name="T11" fmla="*/ 29 h 76"/>
                  <a:gd name="T12" fmla="*/ 0 w 85"/>
                  <a:gd name="T13" fmla="*/ 48 h 76"/>
                  <a:gd name="T14" fmla="*/ 33 w 85"/>
                  <a:gd name="T15" fmla="*/ 48 h 76"/>
                  <a:gd name="T16" fmla="*/ 33 w 85"/>
                  <a:gd name="T17" fmla="*/ 76 h 76"/>
                  <a:gd name="T18" fmla="*/ 52 w 85"/>
                  <a:gd name="T19" fmla="*/ 76 h 76"/>
                  <a:gd name="T20" fmla="*/ 52 w 85"/>
                  <a:gd name="T21" fmla="*/ 48 h 76"/>
                  <a:gd name="T22" fmla="*/ 85 w 85"/>
                  <a:gd name="T23" fmla="*/ 48 h 76"/>
                  <a:gd name="T24" fmla="*/ 85 w 85"/>
                  <a:gd name="T25" fmla="*/ 2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6">
                    <a:moveTo>
                      <a:pt x="85" y="29"/>
                    </a:moveTo>
                    <a:lnTo>
                      <a:pt x="52" y="29"/>
                    </a:lnTo>
                    <a:lnTo>
                      <a:pt x="52" y="0"/>
                    </a:lnTo>
                    <a:lnTo>
                      <a:pt x="33" y="0"/>
                    </a:lnTo>
                    <a:lnTo>
                      <a:pt x="33" y="29"/>
                    </a:lnTo>
                    <a:lnTo>
                      <a:pt x="0" y="29"/>
                    </a:lnTo>
                    <a:lnTo>
                      <a:pt x="0" y="48"/>
                    </a:lnTo>
                    <a:lnTo>
                      <a:pt x="33" y="48"/>
                    </a:lnTo>
                    <a:lnTo>
                      <a:pt x="33" y="76"/>
                    </a:lnTo>
                    <a:lnTo>
                      <a:pt x="52" y="76"/>
                    </a:lnTo>
                    <a:lnTo>
                      <a:pt x="52" y="48"/>
                    </a:lnTo>
                    <a:lnTo>
                      <a:pt x="85" y="48"/>
                    </a:lnTo>
                    <a:lnTo>
                      <a:pt x="85" y="2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Freeform 108">
                <a:extLst>
                  <a:ext uri="{FF2B5EF4-FFF2-40B4-BE49-F238E27FC236}">
                    <a16:creationId xmlns:a16="http://schemas.microsoft.com/office/drawing/2014/main" id="{11F3937A-066C-435B-8AF8-F93DB330AA81}"/>
                  </a:ext>
                </a:extLst>
              </p:cNvPr>
              <p:cNvSpPr>
                <a:spLocks/>
              </p:cNvSpPr>
              <p:nvPr/>
            </p:nvSpPr>
            <p:spPr bwMode="auto">
              <a:xfrm>
                <a:off x="7738924" y="2532236"/>
                <a:ext cx="125903" cy="381907"/>
              </a:xfrm>
              <a:custGeom>
                <a:avLst/>
                <a:gdLst>
                  <a:gd name="T0" fmla="*/ 90 w 90"/>
                  <a:gd name="T1" fmla="*/ 52 h 273"/>
                  <a:gd name="T2" fmla="*/ 45 w 90"/>
                  <a:gd name="T3" fmla="*/ 0 h 273"/>
                  <a:gd name="T4" fmla="*/ 0 w 90"/>
                  <a:gd name="T5" fmla="*/ 57 h 273"/>
                  <a:gd name="T6" fmla="*/ 14 w 90"/>
                  <a:gd name="T7" fmla="*/ 66 h 273"/>
                  <a:gd name="T8" fmla="*/ 38 w 90"/>
                  <a:gd name="T9" fmla="*/ 38 h 273"/>
                  <a:gd name="T10" fmla="*/ 38 w 90"/>
                  <a:gd name="T11" fmla="*/ 273 h 273"/>
                  <a:gd name="T12" fmla="*/ 57 w 90"/>
                  <a:gd name="T13" fmla="*/ 273 h 273"/>
                  <a:gd name="T14" fmla="*/ 57 w 90"/>
                  <a:gd name="T15" fmla="*/ 40 h 273"/>
                  <a:gd name="T16" fmla="*/ 76 w 90"/>
                  <a:gd name="T17" fmla="*/ 64 h 273"/>
                  <a:gd name="T18" fmla="*/ 90 w 90"/>
                  <a:gd name="T19" fmla="*/ 5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273">
                    <a:moveTo>
                      <a:pt x="90" y="52"/>
                    </a:moveTo>
                    <a:lnTo>
                      <a:pt x="45" y="0"/>
                    </a:lnTo>
                    <a:lnTo>
                      <a:pt x="0" y="57"/>
                    </a:lnTo>
                    <a:lnTo>
                      <a:pt x="14" y="66"/>
                    </a:lnTo>
                    <a:lnTo>
                      <a:pt x="38" y="38"/>
                    </a:lnTo>
                    <a:lnTo>
                      <a:pt x="38" y="273"/>
                    </a:lnTo>
                    <a:lnTo>
                      <a:pt x="57" y="273"/>
                    </a:lnTo>
                    <a:lnTo>
                      <a:pt x="57" y="40"/>
                    </a:lnTo>
                    <a:lnTo>
                      <a:pt x="76" y="64"/>
                    </a:lnTo>
                    <a:lnTo>
                      <a:pt x="90" y="5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6" name="Freeform 109">
                <a:extLst>
                  <a:ext uri="{FF2B5EF4-FFF2-40B4-BE49-F238E27FC236}">
                    <a16:creationId xmlns:a16="http://schemas.microsoft.com/office/drawing/2014/main" id="{42834A44-8C09-48E2-94F9-31FB684F5523}"/>
                  </a:ext>
                </a:extLst>
              </p:cNvPr>
              <p:cNvSpPr>
                <a:spLocks/>
              </p:cNvSpPr>
              <p:nvPr/>
            </p:nvSpPr>
            <p:spPr bwMode="auto">
              <a:xfrm>
                <a:off x="9792547" y="5856085"/>
                <a:ext cx="130101" cy="236419"/>
              </a:xfrm>
              <a:custGeom>
                <a:avLst/>
                <a:gdLst>
                  <a:gd name="T0" fmla="*/ 93 w 93"/>
                  <a:gd name="T1" fmla="*/ 55 h 169"/>
                  <a:gd name="T2" fmla="*/ 45 w 93"/>
                  <a:gd name="T3" fmla="*/ 0 h 169"/>
                  <a:gd name="T4" fmla="*/ 0 w 93"/>
                  <a:gd name="T5" fmla="*/ 57 h 169"/>
                  <a:gd name="T6" fmla="*/ 17 w 93"/>
                  <a:gd name="T7" fmla="*/ 69 h 169"/>
                  <a:gd name="T8" fmla="*/ 41 w 93"/>
                  <a:gd name="T9" fmla="*/ 38 h 169"/>
                  <a:gd name="T10" fmla="*/ 41 w 93"/>
                  <a:gd name="T11" fmla="*/ 169 h 169"/>
                  <a:gd name="T12" fmla="*/ 57 w 93"/>
                  <a:gd name="T13" fmla="*/ 169 h 169"/>
                  <a:gd name="T14" fmla="*/ 57 w 93"/>
                  <a:gd name="T15" fmla="*/ 43 h 169"/>
                  <a:gd name="T16" fmla="*/ 79 w 93"/>
                  <a:gd name="T17" fmla="*/ 66 h 169"/>
                  <a:gd name="T18" fmla="*/ 93 w 93"/>
                  <a:gd name="T19" fmla="*/ 55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69">
                    <a:moveTo>
                      <a:pt x="93" y="55"/>
                    </a:moveTo>
                    <a:lnTo>
                      <a:pt x="45" y="0"/>
                    </a:lnTo>
                    <a:lnTo>
                      <a:pt x="0" y="57"/>
                    </a:lnTo>
                    <a:lnTo>
                      <a:pt x="17" y="69"/>
                    </a:lnTo>
                    <a:lnTo>
                      <a:pt x="41" y="38"/>
                    </a:lnTo>
                    <a:lnTo>
                      <a:pt x="41" y="169"/>
                    </a:lnTo>
                    <a:lnTo>
                      <a:pt x="57" y="169"/>
                    </a:lnTo>
                    <a:lnTo>
                      <a:pt x="57" y="43"/>
                    </a:lnTo>
                    <a:lnTo>
                      <a:pt x="79" y="66"/>
                    </a:lnTo>
                    <a:lnTo>
                      <a:pt x="93" y="5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7" name="Freeform 110">
                <a:extLst>
                  <a:ext uri="{FF2B5EF4-FFF2-40B4-BE49-F238E27FC236}">
                    <a16:creationId xmlns:a16="http://schemas.microsoft.com/office/drawing/2014/main" id="{54972390-AB18-4207-A5F6-09610807CD5F}"/>
                  </a:ext>
                </a:extLst>
              </p:cNvPr>
              <p:cNvSpPr>
                <a:spLocks/>
              </p:cNvSpPr>
              <p:nvPr/>
            </p:nvSpPr>
            <p:spPr bwMode="auto">
              <a:xfrm>
                <a:off x="10564755" y="2786840"/>
                <a:ext cx="128701" cy="202845"/>
              </a:xfrm>
              <a:custGeom>
                <a:avLst/>
                <a:gdLst>
                  <a:gd name="T0" fmla="*/ 92 w 92"/>
                  <a:gd name="T1" fmla="*/ 55 h 145"/>
                  <a:gd name="T2" fmla="*/ 45 w 92"/>
                  <a:gd name="T3" fmla="*/ 0 h 145"/>
                  <a:gd name="T4" fmla="*/ 0 w 92"/>
                  <a:gd name="T5" fmla="*/ 60 h 145"/>
                  <a:gd name="T6" fmla="*/ 14 w 92"/>
                  <a:gd name="T7" fmla="*/ 69 h 145"/>
                  <a:gd name="T8" fmla="*/ 38 w 92"/>
                  <a:gd name="T9" fmla="*/ 41 h 145"/>
                  <a:gd name="T10" fmla="*/ 38 w 92"/>
                  <a:gd name="T11" fmla="*/ 145 h 145"/>
                  <a:gd name="T12" fmla="*/ 57 w 92"/>
                  <a:gd name="T13" fmla="*/ 145 h 145"/>
                  <a:gd name="T14" fmla="*/ 57 w 92"/>
                  <a:gd name="T15" fmla="*/ 43 h 145"/>
                  <a:gd name="T16" fmla="*/ 78 w 92"/>
                  <a:gd name="T17" fmla="*/ 67 h 145"/>
                  <a:gd name="T18" fmla="*/ 92 w 92"/>
                  <a:gd name="T19" fmla="*/ 5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45">
                    <a:moveTo>
                      <a:pt x="92" y="55"/>
                    </a:moveTo>
                    <a:lnTo>
                      <a:pt x="45" y="0"/>
                    </a:lnTo>
                    <a:lnTo>
                      <a:pt x="0" y="60"/>
                    </a:lnTo>
                    <a:lnTo>
                      <a:pt x="14" y="69"/>
                    </a:lnTo>
                    <a:lnTo>
                      <a:pt x="38" y="41"/>
                    </a:lnTo>
                    <a:lnTo>
                      <a:pt x="38" y="145"/>
                    </a:lnTo>
                    <a:lnTo>
                      <a:pt x="57" y="145"/>
                    </a:lnTo>
                    <a:lnTo>
                      <a:pt x="57" y="43"/>
                    </a:lnTo>
                    <a:lnTo>
                      <a:pt x="78" y="67"/>
                    </a:lnTo>
                    <a:lnTo>
                      <a:pt x="92" y="5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Freeform 111">
                <a:extLst>
                  <a:ext uri="{FF2B5EF4-FFF2-40B4-BE49-F238E27FC236}">
                    <a16:creationId xmlns:a16="http://schemas.microsoft.com/office/drawing/2014/main" id="{0F4D7714-610C-40A0-A984-8E56EF9F97ED}"/>
                  </a:ext>
                </a:extLst>
              </p:cNvPr>
              <p:cNvSpPr>
                <a:spLocks/>
              </p:cNvSpPr>
              <p:nvPr/>
            </p:nvSpPr>
            <p:spPr bwMode="auto">
              <a:xfrm>
                <a:off x="10833348" y="2535034"/>
                <a:ext cx="130101" cy="816973"/>
              </a:xfrm>
              <a:custGeom>
                <a:avLst/>
                <a:gdLst>
                  <a:gd name="T0" fmla="*/ 93 w 93"/>
                  <a:gd name="T1" fmla="*/ 55 h 584"/>
                  <a:gd name="T2" fmla="*/ 45 w 93"/>
                  <a:gd name="T3" fmla="*/ 0 h 584"/>
                  <a:gd name="T4" fmla="*/ 0 w 93"/>
                  <a:gd name="T5" fmla="*/ 59 h 584"/>
                  <a:gd name="T6" fmla="*/ 17 w 93"/>
                  <a:gd name="T7" fmla="*/ 69 h 584"/>
                  <a:gd name="T8" fmla="*/ 40 w 93"/>
                  <a:gd name="T9" fmla="*/ 40 h 584"/>
                  <a:gd name="T10" fmla="*/ 40 w 93"/>
                  <a:gd name="T11" fmla="*/ 584 h 584"/>
                  <a:gd name="T12" fmla="*/ 57 w 93"/>
                  <a:gd name="T13" fmla="*/ 584 h 584"/>
                  <a:gd name="T14" fmla="*/ 57 w 93"/>
                  <a:gd name="T15" fmla="*/ 43 h 584"/>
                  <a:gd name="T16" fmla="*/ 78 w 93"/>
                  <a:gd name="T17" fmla="*/ 66 h 584"/>
                  <a:gd name="T18" fmla="*/ 93 w 93"/>
                  <a:gd name="T19" fmla="*/ 55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584">
                    <a:moveTo>
                      <a:pt x="93" y="55"/>
                    </a:moveTo>
                    <a:lnTo>
                      <a:pt x="45" y="0"/>
                    </a:lnTo>
                    <a:lnTo>
                      <a:pt x="0" y="59"/>
                    </a:lnTo>
                    <a:lnTo>
                      <a:pt x="17" y="69"/>
                    </a:lnTo>
                    <a:lnTo>
                      <a:pt x="40" y="40"/>
                    </a:lnTo>
                    <a:lnTo>
                      <a:pt x="40" y="584"/>
                    </a:lnTo>
                    <a:lnTo>
                      <a:pt x="57" y="584"/>
                    </a:lnTo>
                    <a:lnTo>
                      <a:pt x="57" y="43"/>
                    </a:lnTo>
                    <a:lnTo>
                      <a:pt x="78" y="66"/>
                    </a:lnTo>
                    <a:lnTo>
                      <a:pt x="93" y="5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Freeform 112">
                <a:extLst>
                  <a:ext uri="{FF2B5EF4-FFF2-40B4-BE49-F238E27FC236}">
                    <a16:creationId xmlns:a16="http://schemas.microsoft.com/office/drawing/2014/main" id="{10B91C28-C7EF-4CB7-A7E5-AABF316AE4B5}"/>
                  </a:ext>
                </a:extLst>
              </p:cNvPr>
              <p:cNvSpPr>
                <a:spLocks/>
              </p:cNvSpPr>
              <p:nvPr/>
            </p:nvSpPr>
            <p:spPr bwMode="auto">
              <a:xfrm>
                <a:off x="11075363" y="2996679"/>
                <a:ext cx="187456" cy="861739"/>
              </a:xfrm>
              <a:custGeom>
                <a:avLst/>
                <a:gdLst>
                  <a:gd name="T0" fmla="*/ 65 w 134"/>
                  <a:gd name="T1" fmla="*/ 205 h 616"/>
                  <a:gd name="T2" fmla="*/ 65 w 134"/>
                  <a:gd name="T3" fmla="*/ 38 h 616"/>
                  <a:gd name="T4" fmla="*/ 93 w 134"/>
                  <a:gd name="T5" fmla="*/ 71 h 616"/>
                  <a:gd name="T6" fmla="*/ 107 w 134"/>
                  <a:gd name="T7" fmla="*/ 60 h 616"/>
                  <a:gd name="T8" fmla="*/ 55 w 134"/>
                  <a:gd name="T9" fmla="*/ 0 h 616"/>
                  <a:gd name="T10" fmla="*/ 0 w 134"/>
                  <a:gd name="T11" fmla="*/ 57 h 616"/>
                  <a:gd name="T12" fmla="*/ 15 w 134"/>
                  <a:gd name="T13" fmla="*/ 69 h 616"/>
                  <a:gd name="T14" fmla="*/ 46 w 134"/>
                  <a:gd name="T15" fmla="*/ 36 h 616"/>
                  <a:gd name="T16" fmla="*/ 46 w 134"/>
                  <a:gd name="T17" fmla="*/ 212 h 616"/>
                  <a:gd name="T18" fmla="*/ 115 w 134"/>
                  <a:gd name="T19" fmla="*/ 288 h 616"/>
                  <a:gd name="T20" fmla="*/ 115 w 134"/>
                  <a:gd name="T21" fmla="*/ 616 h 616"/>
                  <a:gd name="T22" fmla="*/ 134 w 134"/>
                  <a:gd name="T23" fmla="*/ 616 h 616"/>
                  <a:gd name="T24" fmla="*/ 134 w 134"/>
                  <a:gd name="T25" fmla="*/ 281 h 616"/>
                  <a:gd name="T26" fmla="*/ 65 w 134"/>
                  <a:gd name="T27" fmla="*/ 205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616">
                    <a:moveTo>
                      <a:pt x="65" y="205"/>
                    </a:moveTo>
                    <a:lnTo>
                      <a:pt x="65" y="38"/>
                    </a:lnTo>
                    <a:lnTo>
                      <a:pt x="93" y="71"/>
                    </a:lnTo>
                    <a:lnTo>
                      <a:pt x="107" y="60"/>
                    </a:lnTo>
                    <a:lnTo>
                      <a:pt x="55" y="0"/>
                    </a:lnTo>
                    <a:lnTo>
                      <a:pt x="0" y="57"/>
                    </a:lnTo>
                    <a:lnTo>
                      <a:pt x="15" y="69"/>
                    </a:lnTo>
                    <a:lnTo>
                      <a:pt x="46" y="36"/>
                    </a:lnTo>
                    <a:lnTo>
                      <a:pt x="46" y="212"/>
                    </a:lnTo>
                    <a:lnTo>
                      <a:pt x="115" y="288"/>
                    </a:lnTo>
                    <a:lnTo>
                      <a:pt x="115" y="616"/>
                    </a:lnTo>
                    <a:lnTo>
                      <a:pt x="134" y="616"/>
                    </a:lnTo>
                    <a:lnTo>
                      <a:pt x="134" y="281"/>
                    </a:lnTo>
                    <a:lnTo>
                      <a:pt x="65" y="2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Freeform 113">
                <a:extLst>
                  <a:ext uri="{FF2B5EF4-FFF2-40B4-BE49-F238E27FC236}">
                    <a16:creationId xmlns:a16="http://schemas.microsoft.com/office/drawing/2014/main" id="{36C7A5B0-4BDC-4551-93ED-FDA6CA2D3FF0}"/>
                  </a:ext>
                </a:extLst>
              </p:cNvPr>
              <p:cNvSpPr>
                <a:spLocks/>
              </p:cNvSpPr>
              <p:nvPr/>
            </p:nvSpPr>
            <p:spPr bwMode="auto">
              <a:xfrm>
                <a:off x="10208029" y="5906446"/>
                <a:ext cx="864536" cy="186058"/>
              </a:xfrm>
              <a:custGeom>
                <a:avLst/>
                <a:gdLst>
                  <a:gd name="T0" fmla="*/ 411 w 618"/>
                  <a:gd name="T1" fmla="*/ 64 h 133"/>
                  <a:gd name="T2" fmla="*/ 578 w 618"/>
                  <a:gd name="T3" fmla="*/ 64 h 133"/>
                  <a:gd name="T4" fmla="*/ 544 w 618"/>
                  <a:gd name="T5" fmla="*/ 92 h 133"/>
                  <a:gd name="T6" fmla="*/ 556 w 618"/>
                  <a:gd name="T7" fmla="*/ 106 h 133"/>
                  <a:gd name="T8" fmla="*/ 618 w 618"/>
                  <a:gd name="T9" fmla="*/ 54 h 133"/>
                  <a:gd name="T10" fmla="*/ 561 w 618"/>
                  <a:gd name="T11" fmla="*/ 0 h 133"/>
                  <a:gd name="T12" fmla="*/ 547 w 618"/>
                  <a:gd name="T13" fmla="*/ 14 h 133"/>
                  <a:gd name="T14" fmla="*/ 580 w 618"/>
                  <a:gd name="T15" fmla="*/ 45 h 133"/>
                  <a:gd name="T16" fmla="*/ 404 w 618"/>
                  <a:gd name="T17" fmla="*/ 45 h 133"/>
                  <a:gd name="T18" fmla="*/ 328 w 618"/>
                  <a:gd name="T19" fmla="*/ 114 h 133"/>
                  <a:gd name="T20" fmla="*/ 0 w 618"/>
                  <a:gd name="T21" fmla="*/ 114 h 133"/>
                  <a:gd name="T22" fmla="*/ 0 w 618"/>
                  <a:gd name="T23" fmla="*/ 133 h 133"/>
                  <a:gd name="T24" fmla="*/ 335 w 618"/>
                  <a:gd name="T25" fmla="*/ 133 h 133"/>
                  <a:gd name="T26" fmla="*/ 411 w 618"/>
                  <a:gd name="T27" fmla="*/ 6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8" h="133">
                    <a:moveTo>
                      <a:pt x="411" y="64"/>
                    </a:moveTo>
                    <a:lnTo>
                      <a:pt x="578" y="64"/>
                    </a:lnTo>
                    <a:lnTo>
                      <a:pt x="544" y="92"/>
                    </a:lnTo>
                    <a:lnTo>
                      <a:pt x="556" y="106"/>
                    </a:lnTo>
                    <a:lnTo>
                      <a:pt x="618" y="54"/>
                    </a:lnTo>
                    <a:lnTo>
                      <a:pt x="561" y="0"/>
                    </a:lnTo>
                    <a:lnTo>
                      <a:pt x="547" y="14"/>
                    </a:lnTo>
                    <a:lnTo>
                      <a:pt x="580" y="45"/>
                    </a:lnTo>
                    <a:lnTo>
                      <a:pt x="404" y="45"/>
                    </a:lnTo>
                    <a:lnTo>
                      <a:pt x="328" y="114"/>
                    </a:lnTo>
                    <a:lnTo>
                      <a:pt x="0" y="114"/>
                    </a:lnTo>
                    <a:lnTo>
                      <a:pt x="0" y="133"/>
                    </a:lnTo>
                    <a:lnTo>
                      <a:pt x="335" y="133"/>
                    </a:lnTo>
                    <a:lnTo>
                      <a:pt x="411" y="6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114">
                <a:extLst>
                  <a:ext uri="{FF2B5EF4-FFF2-40B4-BE49-F238E27FC236}">
                    <a16:creationId xmlns:a16="http://schemas.microsoft.com/office/drawing/2014/main" id="{E8FB5988-F946-4575-A725-138B11544C0F}"/>
                  </a:ext>
                </a:extLst>
              </p:cNvPr>
              <p:cNvSpPr>
                <a:spLocks noEditPoints="1"/>
              </p:cNvSpPr>
              <p:nvPr/>
            </p:nvSpPr>
            <p:spPr bwMode="auto">
              <a:xfrm>
                <a:off x="10082126" y="2921137"/>
                <a:ext cx="212637" cy="208440"/>
              </a:xfrm>
              <a:custGeom>
                <a:avLst/>
                <a:gdLst>
                  <a:gd name="T0" fmla="*/ 76 w 152"/>
                  <a:gd name="T1" fmla="*/ 149 h 149"/>
                  <a:gd name="T2" fmla="*/ 0 w 152"/>
                  <a:gd name="T3" fmla="*/ 73 h 149"/>
                  <a:gd name="T4" fmla="*/ 76 w 152"/>
                  <a:gd name="T5" fmla="*/ 0 h 149"/>
                  <a:gd name="T6" fmla="*/ 152 w 152"/>
                  <a:gd name="T7" fmla="*/ 73 h 149"/>
                  <a:gd name="T8" fmla="*/ 76 w 152"/>
                  <a:gd name="T9" fmla="*/ 149 h 149"/>
                  <a:gd name="T10" fmla="*/ 26 w 152"/>
                  <a:gd name="T11" fmla="*/ 73 h 149"/>
                  <a:gd name="T12" fmla="*/ 76 w 152"/>
                  <a:gd name="T13" fmla="*/ 123 h 149"/>
                  <a:gd name="T14" fmla="*/ 126 w 152"/>
                  <a:gd name="T15" fmla="*/ 73 h 149"/>
                  <a:gd name="T16" fmla="*/ 76 w 152"/>
                  <a:gd name="T17" fmla="*/ 26 h 149"/>
                  <a:gd name="T18" fmla="*/ 26 w 152"/>
                  <a:gd name="T19" fmla="*/ 7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49">
                    <a:moveTo>
                      <a:pt x="76" y="149"/>
                    </a:moveTo>
                    <a:lnTo>
                      <a:pt x="0" y="73"/>
                    </a:lnTo>
                    <a:lnTo>
                      <a:pt x="76" y="0"/>
                    </a:lnTo>
                    <a:lnTo>
                      <a:pt x="152" y="73"/>
                    </a:lnTo>
                    <a:lnTo>
                      <a:pt x="76" y="149"/>
                    </a:lnTo>
                    <a:close/>
                    <a:moveTo>
                      <a:pt x="26" y="73"/>
                    </a:moveTo>
                    <a:lnTo>
                      <a:pt x="76" y="123"/>
                    </a:lnTo>
                    <a:lnTo>
                      <a:pt x="126" y="73"/>
                    </a:lnTo>
                    <a:lnTo>
                      <a:pt x="76" y="26"/>
                    </a:lnTo>
                    <a:lnTo>
                      <a:pt x="26" y="7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115">
                <a:extLst>
                  <a:ext uri="{FF2B5EF4-FFF2-40B4-BE49-F238E27FC236}">
                    <a16:creationId xmlns:a16="http://schemas.microsoft.com/office/drawing/2014/main" id="{2EA1C891-87B3-4D34-8599-284982C6114A}"/>
                  </a:ext>
                </a:extLst>
              </p:cNvPr>
              <p:cNvSpPr>
                <a:spLocks noEditPoints="1"/>
              </p:cNvSpPr>
              <p:nvPr/>
            </p:nvSpPr>
            <p:spPr bwMode="auto">
              <a:xfrm>
                <a:off x="9623278" y="5373455"/>
                <a:ext cx="212637" cy="212637"/>
              </a:xfrm>
              <a:custGeom>
                <a:avLst/>
                <a:gdLst>
                  <a:gd name="T0" fmla="*/ 76 w 152"/>
                  <a:gd name="T1" fmla="*/ 152 h 152"/>
                  <a:gd name="T2" fmla="*/ 0 w 152"/>
                  <a:gd name="T3" fmla="*/ 76 h 152"/>
                  <a:gd name="T4" fmla="*/ 76 w 152"/>
                  <a:gd name="T5" fmla="*/ 0 h 152"/>
                  <a:gd name="T6" fmla="*/ 152 w 152"/>
                  <a:gd name="T7" fmla="*/ 76 h 152"/>
                  <a:gd name="T8" fmla="*/ 76 w 152"/>
                  <a:gd name="T9" fmla="*/ 152 h 152"/>
                  <a:gd name="T10" fmla="*/ 29 w 152"/>
                  <a:gd name="T11" fmla="*/ 76 h 152"/>
                  <a:gd name="T12" fmla="*/ 76 w 152"/>
                  <a:gd name="T13" fmla="*/ 126 h 152"/>
                  <a:gd name="T14" fmla="*/ 126 w 152"/>
                  <a:gd name="T15" fmla="*/ 76 h 152"/>
                  <a:gd name="T16" fmla="*/ 76 w 152"/>
                  <a:gd name="T17" fmla="*/ 26 h 152"/>
                  <a:gd name="T18" fmla="*/ 29 w 152"/>
                  <a:gd name="T19" fmla="*/ 7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52">
                    <a:moveTo>
                      <a:pt x="76" y="152"/>
                    </a:moveTo>
                    <a:lnTo>
                      <a:pt x="0" y="76"/>
                    </a:lnTo>
                    <a:lnTo>
                      <a:pt x="76" y="0"/>
                    </a:lnTo>
                    <a:lnTo>
                      <a:pt x="152" y="76"/>
                    </a:lnTo>
                    <a:lnTo>
                      <a:pt x="76" y="152"/>
                    </a:lnTo>
                    <a:close/>
                    <a:moveTo>
                      <a:pt x="29" y="76"/>
                    </a:moveTo>
                    <a:lnTo>
                      <a:pt x="76" y="126"/>
                    </a:lnTo>
                    <a:lnTo>
                      <a:pt x="126" y="76"/>
                    </a:lnTo>
                    <a:lnTo>
                      <a:pt x="76" y="26"/>
                    </a:lnTo>
                    <a:lnTo>
                      <a:pt x="29" y="7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3" name="Freeform 116">
                <a:extLst>
                  <a:ext uri="{FF2B5EF4-FFF2-40B4-BE49-F238E27FC236}">
                    <a16:creationId xmlns:a16="http://schemas.microsoft.com/office/drawing/2014/main" id="{DA0F3E85-E3B3-4BFA-BE6C-24BD14708F9B}"/>
                  </a:ext>
                </a:extLst>
              </p:cNvPr>
              <p:cNvSpPr>
                <a:spLocks noEditPoints="1"/>
              </p:cNvSpPr>
              <p:nvPr/>
            </p:nvSpPr>
            <p:spPr bwMode="auto">
              <a:xfrm>
                <a:off x="7256295" y="2733681"/>
                <a:ext cx="123105" cy="127303"/>
              </a:xfrm>
              <a:custGeom>
                <a:avLst/>
                <a:gdLst>
                  <a:gd name="T0" fmla="*/ 19 w 37"/>
                  <a:gd name="T1" fmla="*/ 38 h 38"/>
                  <a:gd name="T2" fmla="*/ 0 w 37"/>
                  <a:gd name="T3" fmla="*/ 19 h 38"/>
                  <a:gd name="T4" fmla="*/ 19 w 37"/>
                  <a:gd name="T5" fmla="*/ 0 h 38"/>
                  <a:gd name="T6" fmla="*/ 37 w 37"/>
                  <a:gd name="T7" fmla="*/ 19 h 38"/>
                  <a:gd name="T8" fmla="*/ 19 w 37"/>
                  <a:gd name="T9" fmla="*/ 38 h 38"/>
                  <a:gd name="T10" fmla="*/ 19 w 37"/>
                  <a:gd name="T11" fmla="*/ 8 h 38"/>
                  <a:gd name="T12" fmla="*/ 8 w 37"/>
                  <a:gd name="T13" fmla="*/ 19 h 38"/>
                  <a:gd name="T14" fmla="*/ 19 w 37"/>
                  <a:gd name="T15" fmla="*/ 30 h 38"/>
                  <a:gd name="T16" fmla="*/ 30 w 37"/>
                  <a:gd name="T17" fmla="*/ 19 h 38"/>
                  <a:gd name="T18" fmla="*/ 19 w 37"/>
                  <a:gd name="T1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38">
                    <a:moveTo>
                      <a:pt x="19" y="38"/>
                    </a:moveTo>
                    <a:cubicBezTo>
                      <a:pt x="8" y="38"/>
                      <a:pt x="0" y="29"/>
                      <a:pt x="0" y="19"/>
                    </a:cubicBezTo>
                    <a:cubicBezTo>
                      <a:pt x="0" y="9"/>
                      <a:pt x="8" y="0"/>
                      <a:pt x="19" y="0"/>
                    </a:cubicBezTo>
                    <a:cubicBezTo>
                      <a:pt x="29" y="0"/>
                      <a:pt x="37" y="9"/>
                      <a:pt x="37" y="19"/>
                    </a:cubicBezTo>
                    <a:cubicBezTo>
                      <a:pt x="37" y="29"/>
                      <a:pt x="29" y="38"/>
                      <a:pt x="19" y="38"/>
                    </a:cubicBezTo>
                    <a:close/>
                    <a:moveTo>
                      <a:pt x="19" y="8"/>
                    </a:moveTo>
                    <a:cubicBezTo>
                      <a:pt x="13" y="8"/>
                      <a:pt x="8" y="13"/>
                      <a:pt x="8" y="19"/>
                    </a:cubicBezTo>
                    <a:cubicBezTo>
                      <a:pt x="8" y="25"/>
                      <a:pt x="13" y="30"/>
                      <a:pt x="19" y="30"/>
                    </a:cubicBezTo>
                    <a:cubicBezTo>
                      <a:pt x="25" y="30"/>
                      <a:pt x="30" y="25"/>
                      <a:pt x="30" y="19"/>
                    </a:cubicBezTo>
                    <a:cubicBezTo>
                      <a:pt x="30" y="13"/>
                      <a:pt x="25" y="8"/>
                      <a:pt x="19"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Freeform 117">
                <a:extLst>
                  <a:ext uri="{FF2B5EF4-FFF2-40B4-BE49-F238E27FC236}">
                    <a16:creationId xmlns:a16="http://schemas.microsoft.com/office/drawing/2014/main" id="{A85C9F05-9618-4070-969A-8C9BE0ECEF1E}"/>
                  </a:ext>
                </a:extLst>
              </p:cNvPr>
              <p:cNvSpPr>
                <a:spLocks noEditPoints="1"/>
              </p:cNvSpPr>
              <p:nvPr/>
            </p:nvSpPr>
            <p:spPr bwMode="auto">
              <a:xfrm>
                <a:off x="10813763" y="5234962"/>
                <a:ext cx="125903" cy="125903"/>
              </a:xfrm>
              <a:custGeom>
                <a:avLst/>
                <a:gdLst>
                  <a:gd name="T0" fmla="*/ 19 w 38"/>
                  <a:gd name="T1" fmla="*/ 38 h 38"/>
                  <a:gd name="T2" fmla="*/ 0 w 38"/>
                  <a:gd name="T3" fmla="*/ 19 h 38"/>
                  <a:gd name="T4" fmla="*/ 19 w 38"/>
                  <a:gd name="T5" fmla="*/ 0 h 38"/>
                  <a:gd name="T6" fmla="*/ 38 w 38"/>
                  <a:gd name="T7" fmla="*/ 19 h 38"/>
                  <a:gd name="T8" fmla="*/ 19 w 38"/>
                  <a:gd name="T9" fmla="*/ 38 h 38"/>
                  <a:gd name="T10" fmla="*/ 19 w 38"/>
                  <a:gd name="T11" fmla="*/ 8 h 38"/>
                  <a:gd name="T12" fmla="*/ 8 w 38"/>
                  <a:gd name="T13" fmla="*/ 19 h 38"/>
                  <a:gd name="T14" fmla="*/ 19 w 38"/>
                  <a:gd name="T15" fmla="*/ 30 h 38"/>
                  <a:gd name="T16" fmla="*/ 30 w 38"/>
                  <a:gd name="T17" fmla="*/ 19 h 38"/>
                  <a:gd name="T18" fmla="*/ 19 w 38"/>
                  <a:gd name="T1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38">
                    <a:moveTo>
                      <a:pt x="19" y="38"/>
                    </a:moveTo>
                    <a:cubicBezTo>
                      <a:pt x="9" y="38"/>
                      <a:pt x="0" y="29"/>
                      <a:pt x="0" y="19"/>
                    </a:cubicBezTo>
                    <a:cubicBezTo>
                      <a:pt x="0" y="9"/>
                      <a:pt x="9" y="0"/>
                      <a:pt x="19" y="0"/>
                    </a:cubicBezTo>
                    <a:cubicBezTo>
                      <a:pt x="29" y="0"/>
                      <a:pt x="38" y="9"/>
                      <a:pt x="38" y="19"/>
                    </a:cubicBezTo>
                    <a:cubicBezTo>
                      <a:pt x="38" y="29"/>
                      <a:pt x="29" y="38"/>
                      <a:pt x="19" y="38"/>
                    </a:cubicBezTo>
                    <a:close/>
                    <a:moveTo>
                      <a:pt x="19" y="8"/>
                    </a:moveTo>
                    <a:cubicBezTo>
                      <a:pt x="13" y="8"/>
                      <a:pt x="8" y="13"/>
                      <a:pt x="8" y="19"/>
                    </a:cubicBezTo>
                    <a:cubicBezTo>
                      <a:pt x="8" y="25"/>
                      <a:pt x="13" y="30"/>
                      <a:pt x="19" y="30"/>
                    </a:cubicBezTo>
                    <a:cubicBezTo>
                      <a:pt x="25" y="30"/>
                      <a:pt x="30" y="25"/>
                      <a:pt x="30" y="19"/>
                    </a:cubicBezTo>
                    <a:cubicBezTo>
                      <a:pt x="30" y="13"/>
                      <a:pt x="25" y="8"/>
                      <a:pt x="19"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Freeform 118">
                <a:extLst>
                  <a:ext uri="{FF2B5EF4-FFF2-40B4-BE49-F238E27FC236}">
                    <a16:creationId xmlns:a16="http://schemas.microsoft.com/office/drawing/2014/main" id="{6B997449-DFFD-46FC-8692-A5325AD78A88}"/>
                  </a:ext>
                </a:extLst>
              </p:cNvPr>
              <p:cNvSpPr>
                <a:spLocks noEditPoints="1"/>
              </p:cNvSpPr>
              <p:nvPr/>
            </p:nvSpPr>
            <p:spPr bwMode="auto">
              <a:xfrm>
                <a:off x="7313650" y="3552053"/>
                <a:ext cx="773607" cy="777803"/>
              </a:xfrm>
              <a:custGeom>
                <a:avLst/>
                <a:gdLst>
                  <a:gd name="T0" fmla="*/ 116 w 233"/>
                  <a:gd name="T1" fmla="*/ 234 h 234"/>
                  <a:gd name="T2" fmla="*/ 0 w 233"/>
                  <a:gd name="T3" fmla="*/ 117 h 234"/>
                  <a:gd name="T4" fmla="*/ 116 w 233"/>
                  <a:gd name="T5" fmla="*/ 0 h 234"/>
                  <a:gd name="T6" fmla="*/ 233 w 233"/>
                  <a:gd name="T7" fmla="*/ 117 h 234"/>
                  <a:gd name="T8" fmla="*/ 116 w 233"/>
                  <a:gd name="T9" fmla="*/ 234 h 234"/>
                  <a:gd name="T10" fmla="*/ 116 w 233"/>
                  <a:gd name="T11" fmla="*/ 8 h 234"/>
                  <a:gd name="T12" fmla="*/ 7 w 233"/>
                  <a:gd name="T13" fmla="*/ 117 h 234"/>
                  <a:gd name="T14" fmla="*/ 116 w 233"/>
                  <a:gd name="T15" fmla="*/ 226 h 234"/>
                  <a:gd name="T16" fmla="*/ 225 w 233"/>
                  <a:gd name="T17" fmla="*/ 117 h 234"/>
                  <a:gd name="T18" fmla="*/ 116 w 233"/>
                  <a:gd name="T19" fmla="*/ 8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234">
                    <a:moveTo>
                      <a:pt x="116" y="234"/>
                    </a:moveTo>
                    <a:cubicBezTo>
                      <a:pt x="52" y="234"/>
                      <a:pt x="0" y="181"/>
                      <a:pt x="0" y="117"/>
                    </a:cubicBezTo>
                    <a:cubicBezTo>
                      <a:pt x="0" y="53"/>
                      <a:pt x="52" y="0"/>
                      <a:pt x="116" y="0"/>
                    </a:cubicBezTo>
                    <a:cubicBezTo>
                      <a:pt x="181" y="0"/>
                      <a:pt x="233" y="53"/>
                      <a:pt x="233" y="117"/>
                    </a:cubicBezTo>
                    <a:cubicBezTo>
                      <a:pt x="233" y="181"/>
                      <a:pt x="181" y="234"/>
                      <a:pt x="116" y="234"/>
                    </a:cubicBezTo>
                    <a:close/>
                    <a:moveTo>
                      <a:pt x="116" y="8"/>
                    </a:moveTo>
                    <a:cubicBezTo>
                      <a:pt x="56" y="8"/>
                      <a:pt x="7" y="57"/>
                      <a:pt x="7" y="117"/>
                    </a:cubicBezTo>
                    <a:cubicBezTo>
                      <a:pt x="7" y="177"/>
                      <a:pt x="56" y="226"/>
                      <a:pt x="116" y="226"/>
                    </a:cubicBezTo>
                    <a:cubicBezTo>
                      <a:pt x="177" y="226"/>
                      <a:pt x="225" y="177"/>
                      <a:pt x="225" y="117"/>
                    </a:cubicBezTo>
                    <a:cubicBezTo>
                      <a:pt x="225" y="57"/>
                      <a:pt x="177" y="8"/>
                      <a:pt x="116"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6" name="Freeform 119">
                <a:extLst>
                  <a:ext uri="{FF2B5EF4-FFF2-40B4-BE49-F238E27FC236}">
                    <a16:creationId xmlns:a16="http://schemas.microsoft.com/office/drawing/2014/main" id="{84507A41-80E0-4CCF-9E85-2B35FDBBF5AC}"/>
                  </a:ext>
                </a:extLst>
              </p:cNvPr>
              <p:cNvSpPr>
                <a:spLocks/>
              </p:cNvSpPr>
              <p:nvPr/>
            </p:nvSpPr>
            <p:spPr bwMode="auto">
              <a:xfrm>
                <a:off x="7263289" y="3515681"/>
                <a:ext cx="451854" cy="439263"/>
              </a:xfrm>
              <a:custGeom>
                <a:avLst/>
                <a:gdLst>
                  <a:gd name="T0" fmla="*/ 0 w 136"/>
                  <a:gd name="T1" fmla="*/ 89 h 132"/>
                  <a:gd name="T2" fmla="*/ 82 w 136"/>
                  <a:gd name="T3" fmla="*/ 0 h 132"/>
                  <a:gd name="T4" fmla="*/ 136 w 136"/>
                  <a:gd name="T5" fmla="*/ 132 h 132"/>
                  <a:gd name="T6" fmla="*/ 0 w 136"/>
                  <a:gd name="T7" fmla="*/ 89 h 132"/>
                </a:gdLst>
                <a:ahLst/>
                <a:cxnLst>
                  <a:cxn ang="0">
                    <a:pos x="T0" y="T1"/>
                  </a:cxn>
                  <a:cxn ang="0">
                    <a:pos x="T2" y="T3"/>
                  </a:cxn>
                  <a:cxn ang="0">
                    <a:pos x="T4" y="T5"/>
                  </a:cxn>
                  <a:cxn ang="0">
                    <a:pos x="T6" y="T7"/>
                  </a:cxn>
                </a:cxnLst>
                <a:rect l="0" t="0" r="r" b="b"/>
                <a:pathLst>
                  <a:path w="136" h="132">
                    <a:moveTo>
                      <a:pt x="0" y="89"/>
                    </a:moveTo>
                    <a:cubicBezTo>
                      <a:pt x="12" y="48"/>
                      <a:pt x="43" y="15"/>
                      <a:pt x="82" y="0"/>
                    </a:cubicBezTo>
                    <a:cubicBezTo>
                      <a:pt x="136" y="132"/>
                      <a:pt x="136" y="132"/>
                      <a:pt x="136" y="132"/>
                    </a:cubicBezTo>
                    <a:lnTo>
                      <a:pt x="0" y="89"/>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7" name="Freeform 120">
                <a:extLst>
                  <a:ext uri="{FF2B5EF4-FFF2-40B4-BE49-F238E27FC236}">
                    <a16:creationId xmlns:a16="http://schemas.microsoft.com/office/drawing/2014/main" id="{20518F1C-0838-4B1C-ADCF-D04C0BB8FC36}"/>
                  </a:ext>
                </a:extLst>
              </p:cNvPr>
              <p:cNvSpPr>
                <a:spLocks noEditPoints="1"/>
              </p:cNvSpPr>
              <p:nvPr/>
            </p:nvSpPr>
            <p:spPr bwMode="auto">
              <a:xfrm>
                <a:off x="7246502" y="3498894"/>
                <a:ext cx="488226" cy="475635"/>
              </a:xfrm>
              <a:custGeom>
                <a:avLst/>
                <a:gdLst>
                  <a:gd name="T0" fmla="*/ 147 w 147"/>
                  <a:gd name="T1" fmla="*/ 143 h 143"/>
                  <a:gd name="T2" fmla="*/ 0 w 147"/>
                  <a:gd name="T3" fmla="*/ 97 h 143"/>
                  <a:gd name="T4" fmla="*/ 1 w 147"/>
                  <a:gd name="T5" fmla="*/ 93 h 143"/>
                  <a:gd name="T6" fmla="*/ 86 w 147"/>
                  <a:gd name="T7" fmla="*/ 1 h 143"/>
                  <a:gd name="T8" fmla="*/ 90 w 147"/>
                  <a:gd name="T9" fmla="*/ 0 h 143"/>
                  <a:gd name="T10" fmla="*/ 147 w 147"/>
                  <a:gd name="T11" fmla="*/ 143 h 143"/>
                  <a:gd name="T12" fmla="*/ 10 w 147"/>
                  <a:gd name="T13" fmla="*/ 92 h 143"/>
                  <a:gd name="T14" fmla="*/ 134 w 147"/>
                  <a:gd name="T15" fmla="*/ 130 h 143"/>
                  <a:gd name="T16" fmla="*/ 85 w 147"/>
                  <a:gd name="T17" fmla="*/ 10 h 143"/>
                  <a:gd name="T18" fmla="*/ 10 w 147"/>
                  <a:gd name="T19" fmla="*/ 9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43">
                    <a:moveTo>
                      <a:pt x="147" y="143"/>
                    </a:moveTo>
                    <a:cubicBezTo>
                      <a:pt x="0" y="97"/>
                      <a:pt x="0" y="97"/>
                      <a:pt x="0" y="97"/>
                    </a:cubicBezTo>
                    <a:cubicBezTo>
                      <a:pt x="1" y="93"/>
                      <a:pt x="1" y="93"/>
                      <a:pt x="1" y="93"/>
                    </a:cubicBezTo>
                    <a:cubicBezTo>
                      <a:pt x="13" y="51"/>
                      <a:pt x="45" y="17"/>
                      <a:pt x="86" y="1"/>
                    </a:cubicBezTo>
                    <a:cubicBezTo>
                      <a:pt x="90" y="0"/>
                      <a:pt x="90" y="0"/>
                      <a:pt x="90" y="0"/>
                    </a:cubicBezTo>
                    <a:lnTo>
                      <a:pt x="147" y="143"/>
                    </a:lnTo>
                    <a:close/>
                    <a:moveTo>
                      <a:pt x="10" y="92"/>
                    </a:moveTo>
                    <a:cubicBezTo>
                      <a:pt x="134" y="130"/>
                      <a:pt x="134" y="130"/>
                      <a:pt x="134" y="130"/>
                    </a:cubicBezTo>
                    <a:cubicBezTo>
                      <a:pt x="85" y="10"/>
                      <a:pt x="85" y="10"/>
                      <a:pt x="85" y="10"/>
                    </a:cubicBezTo>
                    <a:cubicBezTo>
                      <a:pt x="50" y="25"/>
                      <a:pt x="22" y="55"/>
                      <a:pt x="10" y="9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Freeform 121">
                <a:extLst>
                  <a:ext uri="{FF2B5EF4-FFF2-40B4-BE49-F238E27FC236}">
                    <a16:creationId xmlns:a16="http://schemas.microsoft.com/office/drawing/2014/main" id="{77A700AE-3A63-4064-BC8F-1C4CC06A24A0}"/>
                  </a:ext>
                </a:extLst>
              </p:cNvPr>
              <p:cNvSpPr>
                <a:spLocks/>
              </p:cNvSpPr>
              <p:nvPr/>
            </p:nvSpPr>
            <p:spPr bwMode="auto">
              <a:xfrm>
                <a:off x="7765504" y="3752100"/>
                <a:ext cx="159478" cy="345535"/>
              </a:xfrm>
              <a:custGeom>
                <a:avLst/>
                <a:gdLst>
                  <a:gd name="T0" fmla="*/ 20 w 48"/>
                  <a:gd name="T1" fmla="*/ 104 h 104"/>
                  <a:gd name="T2" fmla="*/ 20 w 48"/>
                  <a:gd name="T3" fmla="*/ 91 h 104"/>
                  <a:gd name="T4" fmla="*/ 0 w 48"/>
                  <a:gd name="T5" fmla="*/ 85 h 104"/>
                  <a:gd name="T6" fmla="*/ 4 w 48"/>
                  <a:gd name="T7" fmla="*/ 77 h 104"/>
                  <a:gd name="T8" fmla="*/ 22 w 48"/>
                  <a:gd name="T9" fmla="*/ 82 h 104"/>
                  <a:gd name="T10" fmla="*/ 37 w 48"/>
                  <a:gd name="T11" fmla="*/ 70 h 104"/>
                  <a:gd name="T12" fmla="*/ 23 w 48"/>
                  <a:gd name="T13" fmla="*/ 55 h 104"/>
                  <a:gd name="T14" fmla="*/ 2 w 48"/>
                  <a:gd name="T15" fmla="*/ 33 h 104"/>
                  <a:gd name="T16" fmla="*/ 21 w 48"/>
                  <a:gd name="T17" fmla="*/ 12 h 104"/>
                  <a:gd name="T18" fmla="*/ 21 w 48"/>
                  <a:gd name="T19" fmla="*/ 0 h 104"/>
                  <a:gd name="T20" fmla="*/ 29 w 48"/>
                  <a:gd name="T21" fmla="*/ 0 h 104"/>
                  <a:gd name="T22" fmla="*/ 29 w 48"/>
                  <a:gd name="T23" fmla="*/ 12 h 104"/>
                  <a:gd name="T24" fmla="*/ 45 w 48"/>
                  <a:gd name="T25" fmla="*/ 16 h 104"/>
                  <a:gd name="T26" fmla="*/ 42 w 48"/>
                  <a:gd name="T27" fmla="*/ 25 h 104"/>
                  <a:gd name="T28" fmla="*/ 26 w 48"/>
                  <a:gd name="T29" fmla="*/ 20 h 104"/>
                  <a:gd name="T30" fmla="*/ 13 w 48"/>
                  <a:gd name="T31" fmla="*/ 31 h 104"/>
                  <a:gd name="T32" fmla="*/ 28 w 48"/>
                  <a:gd name="T33" fmla="*/ 46 h 104"/>
                  <a:gd name="T34" fmla="*/ 48 w 48"/>
                  <a:gd name="T35" fmla="*/ 69 h 104"/>
                  <a:gd name="T36" fmla="*/ 28 w 48"/>
                  <a:gd name="T37" fmla="*/ 91 h 104"/>
                  <a:gd name="T38" fmla="*/ 28 w 48"/>
                  <a:gd name="T39" fmla="*/ 104 h 104"/>
                  <a:gd name="T40" fmla="*/ 20 w 48"/>
                  <a:gd name="T41"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8" h="104">
                    <a:moveTo>
                      <a:pt x="20" y="104"/>
                    </a:moveTo>
                    <a:cubicBezTo>
                      <a:pt x="20" y="91"/>
                      <a:pt x="20" y="91"/>
                      <a:pt x="20" y="91"/>
                    </a:cubicBezTo>
                    <a:cubicBezTo>
                      <a:pt x="13" y="91"/>
                      <a:pt x="5" y="89"/>
                      <a:pt x="0" y="85"/>
                    </a:cubicBezTo>
                    <a:cubicBezTo>
                      <a:pt x="4" y="77"/>
                      <a:pt x="4" y="77"/>
                      <a:pt x="4" y="77"/>
                    </a:cubicBezTo>
                    <a:cubicBezTo>
                      <a:pt x="8" y="80"/>
                      <a:pt x="15" y="82"/>
                      <a:pt x="22" y="82"/>
                    </a:cubicBezTo>
                    <a:cubicBezTo>
                      <a:pt x="31" y="82"/>
                      <a:pt x="37" y="77"/>
                      <a:pt x="37" y="70"/>
                    </a:cubicBezTo>
                    <a:cubicBezTo>
                      <a:pt x="37" y="63"/>
                      <a:pt x="32" y="59"/>
                      <a:pt x="23" y="55"/>
                    </a:cubicBezTo>
                    <a:cubicBezTo>
                      <a:pt x="10" y="50"/>
                      <a:pt x="2" y="44"/>
                      <a:pt x="2" y="33"/>
                    </a:cubicBezTo>
                    <a:cubicBezTo>
                      <a:pt x="2" y="22"/>
                      <a:pt x="9" y="14"/>
                      <a:pt x="21" y="12"/>
                    </a:cubicBezTo>
                    <a:cubicBezTo>
                      <a:pt x="21" y="0"/>
                      <a:pt x="21" y="0"/>
                      <a:pt x="21" y="0"/>
                    </a:cubicBezTo>
                    <a:cubicBezTo>
                      <a:pt x="29" y="0"/>
                      <a:pt x="29" y="0"/>
                      <a:pt x="29" y="0"/>
                    </a:cubicBezTo>
                    <a:cubicBezTo>
                      <a:pt x="29" y="12"/>
                      <a:pt x="29" y="12"/>
                      <a:pt x="29" y="12"/>
                    </a:cubicBezTo>
                    <a:cubicBezTo>
                      <a:pt x="36" y="12"/>
                      <a:pt x="41" y="14"/>
                      <a:pt x="45" y="16"/>
                    </a:cubicBezTo>
                    <a:cubicBezTo>
                      <a:pt x="42" y="25"/>
                      <a:pt x="42" y="25"/>
                      <a:pt x="42" y="25"/>
                    </a:cubicBezTo>
                    <a:cubicBezTo>
                      <a:pt x="39" y="23"/>
                      <a:pt x="34" y="20"/>
                      <a:pt x="26" y="20"/>
                    </a:cubicBezTo>
                    <a:cubicBezTo>
                      <a:pt x="16" y="20"/>
                      <a:pt x="13" y="26"/>
                      <a:pt x="13" y="31"/>
                    </a:cubicBezTo>
                    <a:cubicBezTo>
                      <a:pt x="13" y="38"/>
                      <a:pt x="17" y="41"/>
                      <a:pt x="28" y="46"/>
                    </a:cubicBezTo>
                    <a:cubicBezTo>
                      <a:pt x="41" y="51"/>
                      <a:pt x="48" y="58"/>
                      <a:pt x="48" y="69"/>
                    </a:cubicBezTo>
                    <a:cubicBezTo>
                      <a:pt x="48" y="79"/>
                      <a:pt x="41" y="88"/>
                      <a:pt x="28" y="91"/>
                    </a:cubicBezTo>
                    <a:cubicBezTo>
                      <a:pt x="28" y="104"/>
                      <a:pt x="28" y="104"/>
                      <a:pt x="28" y="104"/>
                    </a:cubicBezTo>
                    <a:lnTo>
                      <a:pt x="20" y="10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Freeform 122">
                <a:extLst>
                  <a:ext uri="{FF2B5EF4-FFF2-40B4-BE49-F238E27FC236}">
                    <a16:creationId xmlns:a16="http://schemas.microsoft.com/office/drawing/2014/main" id="{737195CC-3886-4C03-BFF0-F7118DCA0A00}"/>
                  </a:ext>
                </a:extLst>
              </p:cNvPr>
              <p:cNvSpPr>
                <a:spLocks/>
              </p:cNvSpPr>
              <p:nvPr/>
            </p:nvSpPr>
            <p:spPr bwMode="auto">
              <a:xfrm>
                <a:off x="7461937" y="3954944"/>
                <a:ext cx="272791" cy="295174"/>
              </a:xfrm>
              <a:custGeom>
                <a:avLst/>
                <a:gdLst>
                  <a:gd name="T0" fmla="*/ 15 w 195"/>
                  <a:gd name="T1" fmla="*/ 211 h 211"/>
                  <a:gd name="T2" fmla="*/ 0 w 195"/>
                  <a:gd name="T3" fmla="*/ 199 h 211"/>
                  <a:gd name="T4" fmla="*/ 181 w 195"/>
                  <a:gd name="T5" fmla="*/ 0 h 211"/>
                  <a:gd name="T6" fmla="*/ 195 w 195"/>
                  <a:gd name="T7" fmla="*/ 11 h 211"/>
                  <a:gd name="T8" fmla="*/ 15 w 195"/>
                  <a:gd name="T9" fmla="*/ 211 h 211"/>
                </a:gdLst>
                <a:ahLst/>
                <a:cxnLst>
                  <a:cxn ang="0">
                    <a:pos x="T0" y="T1"/>
                  </a:cxn>
                  <a:cxn ang="0">
                    <a:pos x="T2" y="T3"/>
                  </a:cxn>
                  <a:cxn ang="0">
                    <a:pos x="T4" y="T5"/>
                  </a:cxn>
                  <a:cxn ang="0">
                    <a:pos x="T6" y="T7"/>
                  </a:cxn>
                  <a:cxn ang="0">
                    <a:pos x="T8" y="T9"/>
                  </a:cxn>
                </a:cxnLst>
                <a:rect l="0" t="0" r="r" b="b"/>
                <a:pathLst>
                  <a:path w="195" h="211">
                    <a:moveTo>
                      <a:pt x="15" y="211"/>
                    </a:moveTo>
                    <a:lnTo>
                      <a:pt x="0" y="199"/>
                    </a:lnTo>
                    <a:lnTo>
                      <a:pt x="181" y="0"/>
                    </a:lnTo>
                    <a:lnTo>
                      <a:pt x="195" y="11"/>
                    </a:lnTo>
                    <a:lnTo>
                      <a:pt x="15" y="2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Freeform 123">
                <a:extLst>
                  <a:ext uri="{FF2B5EF4-FFF2-40B4-BE49-F238E27FC236}">
                    <a16:creationId xmlns:a16="http://schemas.microsoft.com/office/drawing/2014/main" id="{47EDFBBC-F439-4728-A1E0-6E97FFD54B0B}"/>
                  </a:ext>
                </a:extLst>
              </p:cNvPr>
              <p:cNvSpPr>
                <a:spLocks/>
              </p:cNvSpPr>
              <p:nvPr/>
            </p:nvSpPr>
            <p:spPr bwMode="auto">
              <a:xfrm>
                <a:off x="9181217" y="4525706"/>
                <a:ext cx="828164" cy="649102"/>
              </a:xfrm>
              <a:custGeom>
                <a:avLst/>
                <a:gdLst>
                  <a:gd name="T0" fmla="*/ 1 w 249"/>
                  <a:gd name="T1" fmla="*/ 195 h 195"/>
                  <a:gd name="T2" fmla="*/ 0 w 249"/>
                  <a:gd name="T3" fmla="*/ 188 h 195"/>
                  <a:gd name="T4" fmla="*/ 241 w 249"/>
                  <a:gd name="T5" fmla="*/ 0 h 195"/>
                  <a:gd name="T6" fmla="*/ 249 w 249"/>
                  <a:gd name="T7" fmla="*/ 2 h 195"/>
                  <a:gd name="T8" fmla="*/ 1 w 249"/>
                  <a:gd name="T9" fmla="*/ 195 h 195"/>
                </a:gdLst>
                <a:ahLst/>
                <a:cxnLst>
                  <a:cxn ang="0">
                    <a:pos x="T0" y="T1"/>
                  </a:cxn>
                  <a:cxn ang="0">
                    <a:pos x="T2" y="T3"/>
                  </a:cxn>
                  <a:cxn ang="0">
                    <a:pos x="T4" y="T5"/>
                  </a:cxn>
                  <a:cxn ang="0">
                    <a:pos x="T6" y="T7"/>
                  </a:cxn>
                  <a:cxn ang="0">
                    <a:pos x="T8" y="T9"/>
                  </a:cxn>
                </a:cxnLst>
                <a:rect l="0" t="0" r="r" b="b"/>
                <a:pathLst>
                  <a:path w="249" h="195">
                    <a:moveTo>
                      <a:pt x="1" y="195"/>
                    </a:moveTo>
                    <a:cubicBezTo>
                      <a:pt x="0" y="188"/>
                      <a:pt x="0" y="188"/>
                      <a:pt x="0" y="188"/>
                    </a:cubicBezTo>
                    <a:cubicBezTo>
                      <a:pt x="111" y="181"/>
                      <a:pt x="208" y="106"/>
                      <a:pt x="241" y="0"/>
                    </a:cubicBezTo>
                    <a:cubicBezTo>
                      <a:pt x="249" y="2"/>
                      <a:pt x="249" y="2"/>
                      <a:pt x="249" y="2"/>
                    </a:cubicBezTo>
                    <a:cubicBezTo>
                      <a:pt x="214" y="111"/>
                      <a:pt x="114" y="189"/>
                      <a:pt x="1" y="19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124">
                <a:extLst>
                  <a:ext uri="{FF2B5EF4-FFF2-40B4-BE49-F238E27FC236}">
                    <a16:creationId xmlns:a16="http://schemas.microsoft.com/office/drawing/2014/main" id="{6AC53723-F474-4F67-82E5-B3C37F3A24F6}"/>
                  </a:ext>
                </a:extLst>
              </p:cNvPr>
              <p:cNvSpPr>
                <a:spLocks/>
              </p:cNvSpPr>
              <p:nvPr/>
            </p:nvSpPr>
            <p:spPr bwMode="auto">
              <a:xfrm>
                <a:off x="9579911" y="3459724"/>
                <a:ext cx="472837" cy="867334"/>
              </a:xfrm>
              <a:custGeom>
                <a:avLst/>
                <a:gdLst>
                  <a:gd name="T0" fmla="*/ 141 w 142"/>
                  <a:gd name="T1" fmla="*/ 261 h 261"/>
                  <a:gd name="T2" fmla="*/ 133 w 142"/>
                  <a:gd name="T3" fmla="*/ 260 h 261"/>
                  <a:gd name="T4" fmla="*/ 134 w 142"/>
                  <a:gd name="T5" fmla="*/ 239 h 261"/>
                  <a:gd name="T6" fmla="*/ 0 w 142"/>
                  <a:gd name="T7" fmla="*/ 6 h 261"/>
                  <a:gd name="T8" fmla="*/ 4 w 142"/>
                  <a:gd name="T9" fmla="*/ 0 h 261"/>
                  <a:gd name="T10" fmla="*/ 142 w 142"/>
                  <a:gd name="T11" fmla="*/ 239 h 261"/>
                  <a:gd name="T12" fmla="*/ 141 w 142"/>
                  <a:gd name="T13" fmla="*/ 261 h 261"/>
                </a:gdLst>
                <a:ahLst/>
                <a:cxnLst>
                  <a:cxn ang="0">
                    <a:pos x="T0" y="T1"/>
                  </a:cxn>
                  <a:cxn ang="0">
                    <a:pos x="T2" y="T3"/>
                  </a:cxn>
                  <a:cxn ang="0">
                    <a:pos x="T4" y="T5"/>
                  </a:cxn>
                  <a:cxn ang="0">
                    <a:pos x="T6" y="T7"/>
                  </a:cxn>
                  <a:cxn ang="0">
                    <a:pos x="T8" y="T9"/>
                  </a:cxn>
                  <a:cxn ang="0">
                    <a:pos x="T10" y="T11"/>
                  </a:cxn>
                  <a:cxn ang="0">
                    <a:pos x="T12" y="T13"/>
                  </a:cxn>
                </a:cxnLst>
                <a:rect l="0" t="0" r="r" b="b"/>
                <a:pathLst>
                  <a:path w="142" h="261">
                    <a:moveTo>
                      <a:pt x="141" y="261"/>
                    </a:moveTo>
                    <a:cubicBezTo>
                      <a:pt x="133" y="260"/>
                      <a:pt x="133" y="260"/>
                      <a:pt x="133" y="260"/>
                    </a:cubicBezTo>
                    <a:cubicBezTo>
                      <a:pt x="133" y="253"/>
                      <a:pt x="134" y="246"/>
                      <a:pt x="134" y="239"/>
                    </a:cubicBezTo>
                    <a:cubicBezTo>
                      <a:pt x="134" y="144"/>
                      <a:pt x="82" y="55"/>
                      <a:pt x="0" y="6"/>
                    </a:cubicBezTo>
                    <a:cubicBezTo>
                      <a:pt x="4" y="0"/>
                      <a:pt x="4" y="0"/>
                      <a:pt x="4" y="0"/>
                    </a:cubicBezTo>
                    <a:cubicBezTo>
                      <a:pt x="89" y="49"/>
                      <a:pt x="142" y="141"/>
                      <a:pt x="142" y="239"/>
                    </a:cubicBezTo>
                    <a:cubicBezTo>
                      <a:pt x="142" y="247"/>
                      <a:pt x="141" y="254"/>
                      <a:pt x="141" y="26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125">
                <a:extLst>
                  <a:ext uri="{FF2B5EF4-FFF2-40B4-BE49-F238E27FC236}">
                    <a16:creationId xmlns:a16="http://schemas.microsoft.com/office/drawing/2014/main" id="{F0CF4996-13D1-4F3A-9A87-8C89658F2934}"/>
                  </a:ext>
                </a:extLst>
              </p:cNvPr>
              <p:cNvSpPr>
                <a:spLocks/>
              </p:cNvSpPr>
              <p:nvPr/>
            </p:nvSpPr>
            <p:spPr bwMode="auto">
              <a:xfrm>
                <a:off x="8778326" y="3332422"/>
                <a:ext cx="422476" cy="93729"/>
              </a:xfrm>
              <a:custGeom>
                <a:avLst/>
                <a:gdLst>
                  <a:gd name="T0" fmla="*/ 3 w 127"/>
                  <a:gd name="T1" fmla="*/ 28 h 28"/>
                  <a:gd name="T2" fmla="*/ 0 w 127"/>
                  <a:gd name="T3" fmla="*/ 21 h 28"/>
                  <a:gd name="T4" fmla="*/ 105 w 127"/>
                  <a:gd name="T5" fmla="*/ 0 h 28"/>
                  <a:gd name="T6" fmla="*/ 127 w 127"/>
                  <a:gd name="T7" fmla="*/ 1 h 28"/>
                  <a:gd name="T8" fmla="*/ 126 w 127"/>
                  <a:gd name="T9" fmla="*/ 9 h 28"/>
                  <a:gd name="T10" fmla="*/ 105 w 127"/>
                  <a:gd name="T11" fmla="*/ 8 h 28"/>
                  <a:gd name="T12" fmla="*/ 3 w 12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27" h="28">
                    <a:moveTo>
                      <a:pt x="3" y="28"/>
                    </a:moveTo>
                    <a:cubicBezTo>
                      <a:pt x="0" y="21"/>
                      <a:pt x="0" y="21"/>
                      <a:pt x="0" y="21"/>
                    </a:cubicBezTo>
                    <a:cubicBezTo>
                      <a:pt x="34" y="7"/>
                      <a:pt x="69" y="0"/>
                      <a:pt x="105" y="0"/>
                    </a:cubicBezTo>
                    <a:cubicBezTo>
                      <a:pt x="112" y="0"/>
                      <a:pt x="120" y="0"/>
                      <a:pt x="127" y="1"/>
                    </a:cubicBezTo>
                    <a:cubicBezTo>
                      <a:pt x="126" y="9"/>
                      <a:pt x="126" y="9"/>
                      <a:pt x="126" y="9"/>
                    </a:cubicBezTo>
                    <a:cubicBezTo>
                      <a:pt x="119" y="8"/>
                      <a:pt x="112" y="8"/>
                      <a:pt x="105" y="8"/>
                    </a:cubicBezTo>
                    <a:cubicBezTo>
                      <a:pt x="70" y="8"/>
                      <a:pt x="36" y="15"/>
                      <a:pt x="3" y="2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126">
                <a:extLst>
                  <a:ext uri="{FF2B5EF4-FFF2-40B4-BE49-F238E27FC236}">
                    <a16:creationId xmlns:a16="http://schemas.microsoft.com/office/drawing/2014/main" id="{F3F20CC5-1B79-4A4D-B667-76EDAB2310E4}"/>
                  </a:ext>
                </a:extLst>
              </p:cNvPr>
              <p:cNvSpPr>
                <a:spLocks/>
              </p:cNvSpPr>
              <p:nvPr/>
            </p:nvSpPr>
            <p:spPr bwMode="auto">
              <a:xfrm>
                <a:off x="8207565" y="3661169"/>
                <a:ext cx="235020" cy="741431"/>
              </a:xfrm>
              <a:custGeom>
                <a:avLst/>
                <a:gdLst>
                  <a:gd name="T0" fmla="*/ 3 w 71"/>
                  <a:gd name="T1" fmla="*/ 223 h 223"/>
                  <a:gd name="T2" fmla="*/ 0 w 71"/>
                  <a:gd name="T3" fmla="*/ 178 h 223"/>
                  <a:gd name="T4" fmla="*/ 65 w 71"/>
                  <a:gd name="T5" fmla="*/ 0 h 223"/>
                  <a:gd name="T6" fmla="*/ 71 w 71"/>
                  <a:gd name="T7" fmla="*/ 5 h 223"/>
                  <a:gd name="T8" fmla="*/ 8 w 71"/>
                  <a:gd name="T9" fmla="*/ 178 h 223"/>
                  <a:gd name="T10" fmla="*/ 11 w 71"/>
                  <a:gd name="T11" fmla="*/ 222 h 223"/>
                  <a:gd name="T12" fmla="*/ 3 w 71"/>
                  <a:gd name="T13" fmla="*/ 223 h 223"/>
                </a:gdLst>
                <a:ahLst/>
                <a:cxnLst>
                  <a:cxn ang="0">
                    <a:pos x="T0" y="T1"/>
                  </a:cxn>
                  <a:cxn ang="0">
                    <a:pos x="T2" y="T3"/>
                  </a:cxn>
                  <a:cxn ang="0">
                    <a:pos x="T4" y="T5"/>
                  </a:cxn>
                  <a:cxn ang="0">
                    <a:pos x="T6" y="T7"/>
                  </a:cxn>
                  <a:cxn ang="0">
                    <a:pos x="T8" y="T9"/>
                  </a:cxn>
                  <a:cxn ang="0">
                    <a:pos x="T10" y="T11"/>
                  </a:cxn>
                  <a:cxn ang="0">
                    <a:pos x="T12" y="T13"/>
                  </a:cxn>
                </a:cxnLst>
                <a:rect l="0" t="0" r="r" b="b"/>
                <a:pathLst>
                  <a:path w="71" h="223">
                    <a:moveTo>
                      <a:pt x="3" y="223"/>
                    </a:moveTo>
                    <a:cubicBezTo>
                      <a:pt x="1" y="209"/>
                      <a:pt x="0" y="194"/>
                      <a:pt x="0" y="178"/>
                    </a:cubicBezTo>
                    <a:cubicBezTo>
                      <a:pt x="0" y="113"/>
                      <a:pt x="23" y="50"/>
                      <a:pt x="65" y="0"/>
                    </a:cubicBezTo>
                    <a:cubicBezTo>
                      <a:pt x="71" y="5"/>
                      <a:pt x="71" y="5"/>
                      <a:pt x="71" y="5"/>
                    </a:cubicBezTo>
                    <a:cubicBezTo>
                      <a:pt x="30" y="53"/>
                      <a:pt x="8" y="115"/>
                      <a:pt x="8" y="178"/>
                    </a:cubicBezTo>
                    <a:cubicBezTo>
                      <a:pt x="8" y="193"/>
                      <a:pt x="9" y="208"/>
                      <a:pt x="11" y="222"/>
                    </a:cubicBezTo>
                    <a:lnTo>
                      <a:pt x="3" y="22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Freeform 127">
                <a:extLst>
                  <a:ext uri="{FF2B5EF4-FFF2-40B4-BE49-F238E27FC236}">
                    <a16:creationId xmlns:a16="http://schemas.microsoft.com/office/drawing/2014/main" id="{9AC1E23A-27FC-4842-B81B-8C604F420817}"/>
                  </a:ext>
                </a:extLst>
              </p:cNvPr>
              <p:cNvSpPr>
                <a:spLocks/>
              </p:cNvSpPr>
              <p:nvPr/>
            </p:nvSpPr>
            <p:spPr bwMode="auto">
              <a:xfrm>
                <a:off x="9184015" y="4426382"/>
                <a:ext cx="492422" cy="744229"/>
              </a:xfrm>
              <a:custGeom>
                <a:avLst/>
                <a:gdLst>
                  <a:gd name="T0" fmla="*/ 1 w 148"/>
                  <a:gd name="T1" fmla="*/ 224 h 224"/>
                  <a:gd name="T2" fmla="*/ 0 w 148"/>
                  <a:gd name="T3" fmla="*/ 217 h 224"/>
                  <a:gd name="T4" fmla="*/ 140 w 148"/>
                  <a:gd name="T5" fmla="*/ 0 h 224"/>
                  <a:gd name="T6" fmla="*/ 148 w 148"/>
                  <a:gd name="T7" fmla="*/ 1 h 224"/>
                  <a:gd name="T8" fmla="*/ 1 w 148"/>
                  <a:gd name="T9" fmla="*/ 224 h 224"/>
                </a:gdLst>
                <a:ahLst/>
                <a:cxnLst>
                  <a:cxn ang="0">
                    <a:pos x="T0" y="T1"/>
                  </a:cxn>
                  <a:cxn ang="0">
                    <a:pos x="T2" y="T3"/>
                  </a:cxn>
                  <a:cxn ang="0">
                    <a:pos x="T4" y="T5"/>
                  </a:cxn>
                  <a:cxn ang="0">
                    <a:pos x="T6" y="T7"/>
                  </a:cxn>
                  <a:cxn ang="0">
                    <a:pos x="T8" y="T9"/>
                  </a:cxn>
                </a:cxnLst>
                <a:rect l="0" t="0" r="r" b="b"/>
                <a:pathLst>
                  <a:path w="148" h="224">
                    <a:moveTo>
                      <a:pt x="1" y="224"/>
                    </a:moveTo>
                    <a:cubicBezTo>
                      <a:pt x="0" y="217"/>
                      <a:pt x="0" y="217"/>
                      <a:pt x="0" y="217"/>
                    </a:cubicBezTo>
                    <a:cubicBezTo>
                      <a:pt x="69" y="204"/>
                      <a:pt x="127" y="115"/>
                      <a:pt x="140" y="0"/>
                    </a:cubicBezTo>
                    <a:cubicBezTo>
                      <a:pt x="148" y="1"/>
                      <a:pt x="148" y="1"/>
                      <a:pt x="148" y="1"/>
                    </a:cubicBezTo>
                    <a:cubicBezTo>
                      <a:pt x="135" y="120"/>
                      <a:pt x="74" y="211"/>
                      <a:pt x="1" y="22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Freeform 128">
                <a:extLst>
                  <a:ext uri="{FF2B5EF4-FFF2-40B4-BE49-F238E27FC236}">
                    <a16:creationId xmlns:a16="http://schemas.microsoft.com/office/drawing/2014/main" id="{7258A97B-2137-4080-98E2-71FEABD97E7F}"/>
                  </a:ext>
                </a:extLst>
              </p:cNvPr>
              <p:cNvSpPr>
                <a:spLocks/>
              </p:cNvSpPr>
              <p:nvPr/>
            </p:nvSpPr>
            <p:spPr bwMode="auto">
              <a:xfrm>
                <a:off x="9519757" y="3634590"/>
                <a:ext cx="159478" cy="492422"/>
              </a:xfrm>
              <a:custGeom>
                <a:avLst/>
                <a:gdLst>
                  <a:gd name="T0" fmla="*/ 41 w 48"/>
                  <a:gd name="T1" fmla="*/ 148 h 148"/>
                  <a:gd name="T2" fmla="*/ 0 w 48"/>
                  <a:gd name="T3" fmla="*/ 4 h 148"/>
                  <a:gd name="T4" fmla="*/ 7 w 48"/>
                  <a:gd name="T5" fmla="*/ 0 h 148"/>
                  <a:gd name="T6" fmla="*/ 48 w 48"/>
                  <a:gd name="T7" fmla="*/ 147 h 148"/>
                  <a:gd name="T8" fmla="*/ 41 w 48"/>
                  <a:gd name="T9" fmla="*/ 148 h 148"/>
                </a:gdLst>
                <a:ahLst/>
                <a:cxnLst>
                  <a:cxn ang="0">
                    <a:pos x="T0" y="T1"/>
                  </a:cxn>
                  <a:cxn ang="0">
                    <a:pos x="T2" y="T3"/>
                  </a:cxn>
                  <a:cxn ang="0">
                    <a:pos x="T4" y="T5"/>
                  </a:cxn>
                  <a:cxn ang="0">
                    <a:pos x="T6" y="T7"/>
                  </a:cxn>
                  <a:cxn ang="0">
                    <a:pos x="T8" y="T9"/>
                  </a:cxn>
                </a:cxnLst>
                <a:rect l="0" t="0" r="r" b="b"/>
                <a:pathLst>
                  <a:path w="48" h="148">
                    <a:moveTo>
                      <a:pt x="41" y="148"/>
                    </a:moveTo>
                    <a:cubicBezTo>
                      <a:pt x="36" y="94"/>
                      <a:pt x="22" y="44"/>
                      <a:pt x="0" y="4"/>
                    </a:cubicBezTo>
                    <a:cubicBezTo>
                      <a:pt x="7" y="0"/>
                      <a:pt x="7" y="0"/>
                      <a:pt x="7" y="0"/>
                    </a:cubicBezTo>
                    <a:cubicBezTo>
                      <a:pt x="29" y="41"/>
                      <a:pt x="44" y="92"/>
                      <a:pt x="48" y="147"/>
                    </a:cubicBezTo>
                    <a:lnTo>
                      <a:pt x="41" y="14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6" name="Freeform 129">
                <a:extLst>
                  <a:ext uri="{FF2B5EF4-FFF2-40B4-BE49-F238E27FC236}">
                    <a16:creationId xmlns:a16="http://schemas.microsoft.com/office/drawing/2014/main" id="{9F18159E-0F8D-47D6-803F-1CF183156419}"/>
                  </a:ext>
                </a:extLst>
              </p:cNvPr>
              <p:cNvSpPr>
                <a:spLocks/>
              </p:cNvSpPr>
              <p:nvPr/>
            </p:nvSpPr>
            <p:spPr bwMode="auto">
              <a:xfrm>
                <a:off x="8569886" y="3332422"/>
                <a:ext cx="635112" cy="1033807"/>
              </a:xfrm>
              <a:custGeom>
                <a:avLst/>
                <a:gdLst>
                  <a:gd name="T0" fmla="*/ 1 w 191"/>
                  <a:gd name="T1" fmla="*/ 311 h 311"/>
                  <a:gd name="T2" fmla="*/ 0 w 191"/>
                  <a:gd name="T3" fmla="*/ 277 h 311"/>
                  <a:gd name="T4" fmla="*/ 168 w 191"/>
                  <a:gd name="T5" fmla="*/ 0 h 311"/>
                  <a:gd name="T6" fmla="*/ 191 w 191"/>
                  <a:gd name="T7" fmla="*/ 3 h 311"/>
                  <a:gd name="T8" fmla="*/ 189 w 191"/>
                  <a:gd name="T9" fmla="*/ 10 h 311"/>
                  <a:gd name="T10" fmla="*/ 168 w 191"/>
                  <a:gd name="T11" fmla="*/ 8 h 311"/>
                  <a:gd name="T12" fmla="*/ 8 w 191"/>
                  <a:gd name="T13" fmla="*/ 277 h 311"/>
                  <a:gd name="T14" fmla="*/ 9 w 191"/>
                  <a:gd name="T15" fmla="*/ 311 h 311"/>
                  <a:gd name="T16" fmla="*/ 1 w 191"/>
                  <a:gd name="T17" fmla="*/ 311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311">
                    <a:moveTo>
                      <a:pt x="1" y="311"/>
                    </a:moveTo>
                    <a:cubicBezTo>
                      <a:pt x="1" y="300"/>
                      <a:pt x="0" y="289"/>
                      <a:pt x="0" y="277"/>
                    </a:cubicBezTo>
                    <a:cubicBezTo>
                      <a:pt x="0" y="125"/>
                      <a:pt x="76" y="0"/>
                      <a:pt x="168" y="0"/>
                    </a:cubicBezTo>
                    <a:cubicBezTo>
                      <a:pt x="176" y="0"/>
                      <a:pt x="183" y="1"/>
                      <a:pt x="191" y="3"/>
                    </a:cubicBezTo>
                    <a:cubicBezTo>
                      <a:pt x="189" y="10"/>
                      <a:pt x="189" y="10"/>
                      <a:pt x="189" y="10"/>
                    </a:cubicBezTo>
                    <a:cubicBezTo>
                      <a:pt x="182" y="9"/>
                      <a:pt x="175" y="8"/>
                      <a:pt x="168" y="8"/>
                    </a:cubicBezTo>
                    <a:cubicBezTo>
                      <a:pt x="80" y="8"/>
                      <a:pt x="8" y="129"/>
                      <a:pt x="8" y="277"/>
                    </a:cubicBezTo>
                    <a:cubicBezTo>
                      <a:pt x="8" y="289"/>
                      <a:pt x="8" y="300"/>
                      <a:pt x="9" y="311"/>
                    </a:cubicBezTo>
                    <a:lnTo>
                      <a:pt x="1" y="3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7" name="Rectangle 130">
                <a:extLst>
                  <a:ext uri="{FF2B5EF4-FFF2-40B4-BE49-F238E27FC236}">
                    <a16:creationId xmlns:a16="http://schemas.microsoft.com/office/drawing/2014/main" id="{F45D29A1-AA87-46CB-996F-743F0FF34D4E}"/>
                  </a:ext>
                </a:extLst>
              </p:cNvPr>
              <p:cNvSpPr>
                <a:spLocks noChangeArrowheads="1"/>
              </p:cNvSpPr>
              <p:nvPr/>
            </p:nvSpPr>
            <p:spPr bwMode="auto">
              <a:xfrm>
                <a:off x="8270516" y="3931162"/>
                <a:ext cx="1717881"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Rectangle 131">
                <a:extLst>
                  <a:ext uri="{FF2B5EF4-FFF2-40B4-BE49-F238E27FC236}">
                    <a16:creationId xmlns:a16="http://schemas.microsoft.com/office/drawing/2014/main" id="{DF953B4C-42B4-47D1-9376-156C8DC02C51}"/>
                  </a:ext>
                </a:extLst>
              </p:cNvPr>
              <p:cNvSpPr>
                <a:spLocks noChangeArrowheads="1"/>
              </p:cNvSpPr>
              <p:nvPr/>
            </p:nvSpPr>
            <p:spPr bwMode="auto">
              <a:xfrm>
                <a:off x="9413439" y="4576067"/>
                <a:ext cx="565166"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Rectangle 132">
                <a:extLst>
                  <a:ext uri="{FF2B5EF4-FFF2-40B4-BE49-F238E27FC236}">
                    <a16:creationId xmlns:a16="http://schemas.microsoft.com/office/drawing/2014/main" id="{A93BD39F-F326-4885-AD3B-22B6C37A55B5}"/>
                  </a:ext>
                </a:extLst>
              </p:cNvPr>
              <p:cNvSpPr>
                <a:spLocks noChangeArrowheads="1"/>
              </p:cNvSpPr>
              <p:nvPr/>
            </p:nvSpPr>
            <p:spPr bwMode="auto">
              <a:xfrm>
                <a:off x="9114069" y="3342214"/>
                <a:ext cx="26580" cy="93168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133">
                <a:extLst>
                  <a:ext uri="{FF2B5EF4-FFF2-40B4-BE49-F238E27FC236}">
                    <a16:creationId xmlns:a16="http://schemas.microsoft.com/office/drawing/2014/main" id="{F6BB28A4-24BE-4D1C-87DC-2AAA3E2BB760}"/>
                  </a:ext>
                </a:extLst>
              </p:cNvPr>
              <p:cNvSpPr>
                <a:spLocks/>
              </p:cNvSpPr>
              <p:nvPr/>
            </p:nvSpPr>
            <p:spPr bwMode="auto">
              <a:xfrm>
                <a:off x="10201034" y="3592622"/>
                <a:ext cx="214036" cy="780601"/>
              </a:xfrm>
              <a:custGeom>
                <a:avLst/>
                <a:gdLst>
                  <a:gd name="T0" fmla="*/ 20 w 153"/>
                  <a:gd name="T1" fmla="*/ 558 h 558"/>
                  <a:gd name="T2" fmla="*/ 0 w 153"/>
                  <a:gd name="T3" fmla="*/ 558 h 558"/>
                  <a:gd name="T4" fmla="*/ 0 w 153"/>
                  <a:gd name="T5" fmla="*/ 0 h 558"/>
                  <a:gd name="T6" fmla="*/ 153 w 153"/>
                  <a:gd name="T7" fmla="*/ 0 h 558"/>
                  <a:gd name="T8" fmla="*/ 153 w 153"/>
                  <a:gd name="T9" fmla="*/ 501 h 558"/>
                  <a:gd name="T10" fmla="*/ 134 w 153"/>
                  <a:gd name="T11" fmla="*/ 501 h 558"/>
                  <a:gd name="T12" fmla="*/ 134 w 153"/>
                  <a:gd name="T13" fmla="*/ 19 h 558"/>
                  <a:gd name="T14" fmla="*/ 20 w 153"/>
                  <a:gd name="T15" fmla="*/ 19 h 558"/>
                  <a:gd name="T16" fmla="*/ 20 w 153"/>
                  <a:gd name="T17"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558">
                    <a:moveTo>
                      <a:pt x="20" y="558"/>
                    </a:moveTo>
                    <a:lnTo>
                      <a:pt x="0" y="558"/>
                    </a:lnTo>
                    <a:lnTo>
                      <a:pt x="0" y="0"/>
                    </a:lnTo>
                    <a:lnTo>
                      <a:pt x="153" y="0"/>
                    </a:lnTo>
                    <a:lnTo>
                      <a:pt x="153" y="501"/>
                    </a:lnTo>
                    <a:lnTo>
                      <a:pt x="134" y="501"/>
                    </a:lnTo>
                    <a:lnTo>
                      <a:pt x="134" y="19"/>
                    </a:lnTo>
                    <a:lnTo>
                      <a:pt x="20" y="19"/>
                    </a:lnTo>
                    <a:lnTo>
                      <a:pt x="20" y="5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1" name="Freeform 134">
                <a:extLst>
                  <a:ext uri="{FF2B5EF4-FFF2-40B4-BE49-F238E27FC236}">
                    <a16:creationId xmlns:a16="http://schemas.microsoft.com/office/drawing/2014/main" id="{4D142C1E-325F-4B18-97B9-B9E1BB50A6F7}"/>
                  </a:ext>
                </a:extLst>
              </p:cNvPr>
              <p:cNvSpPr>
                <a:spLocks/>
              </p:cNvSpPr>
              <p:nvPr/>
            </p:nvSpPr>
            <p:spPr bwMode="auto">
              <a:xfrm>
                <a:off x="10487814" y="3342214"/>
                <a:ext cx="219632" cy="910702"/>
              </a:xfrm>
              <a:custGeom>
                <a:avLst/>
                <a:gdLst>
                  <a:gd name="T0" fmla="*/ 157 w 157"/>
                  <a:gd name="T1" fmla="*/ 651 h 651"/>
                  <a:gd name="T2" fmla="*/ 140 w 157"/>
                  <a:gd name="T3" fmla="*/ 651 h 651"/>
                  <a:gd name="T4" fmla="*/ 140 w 157"/>
                  <a:gd name="T5" fmla="*/ 19 h 651"/>
                  <a:gd name="T6" fmla="*/ 19 w 157"/>
                  <a:gd name="T7" fmla="*/ 19 h 651"/>
                  <a:gd name="T8" fmla="*/ 19 w 157"/>
                  <a:gd name="T9" fmla="*/ 618 h 651"/>
                  <a:gd name="T10" fmla="*/ 0 w 157"/>
                  <a:gd name="T11" fmla="*/ 618 h 651"/>
                  <a:gd name="T12" fmla="*/ 0 w 157"/>
                  <a:gd name="T13" fmla="*/ 0 h 651"/>
                  <a:gd name="T14" fmla="*/ 157 w 157"/>
                  <a:gd name="T15" fmla="*/ 0 h 651"/>
                  <a:gd name="T16" fmla="*/ 157 w 157"/>
                  <a:gd name="T17" fmla="*/ 651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651">
                    <a:moveTo>
                      <a:pt x="157" y="651"/>
                    </a:moveTo>
                    <a:lnTo>
                      <a:pt x="140" y="651"/>
                    </a:lnTo>
                    <a:lnTo>
                      <a:pt x="140" y="19"/>
                    </a:lnTo>
                    <a:lnTo>
                      <a:pt x="19" y="19"/>
                    </a:lnTo>
                    <a:lnTo>
                      <a:pt x="19" y="618"/>
                    </a:lnTo>
                    <a:lnTo>
                      <a:pt x="0" y="618"/>
                    </a:lnTo>
                    <a:lnTo>
                      <a:pt x="0" y="0"/>
                    </a:lnTo>
                    <a:lnTo>
                      <a:pt x="157" y="0"/>
                    </a:lnTo>
                    <a:lnTo>
                      <a:pt x="157" y="6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2" name="Freeform 135">
                <a:extLst>
                  <a:ext uri="{FF2B5EF4-FFF2-40B4-BE49-F238E27FC236}">
                    <a16:creationId xmlns:a16="http://schemas.microsoft.com/office/drawing/2014/main" id="{BDA4A6D5-6268-40DE-8E4C-404A9DC6A932}"/>
                  </a:ext>
                </a:extLst>
              </p:cNvPr>
              <p:cNvSpPr>
                <a:spLocks/>
              </p:cNvSpPr>
              <p:nvPr/>
            </p:nvSpPr>
            <p:spPr bwMode="auto">
              <a:xfrm>
                <a:off x="10777391" y="3661169"/>
                <a:ext cx="218232" cy="858941"/>
              </a:xfrm>
              <a:custGeom>
                <a:avLst/>
                <a:gdLst>
                  <a:gd name="T0" fmla="*/ 156 w 156"/>
                  <a:gd name="T1" fmla="*/ 614 h 614"/>
                  <a:gd name="T2" fmla="*/ 137 w 156"/>
                  <a:gd name="T3" fmla="*/ 614 h 614"/>
                  <a:gd name="T4" fmla="*/ 137 w 156"/>
                  <a:gd name="T5" fmla="*/ 19 h 614"/>
                  <a:gd name="T6" fmla="*/ 19 w 156"/>
                  <a:gd name="T7" fmla="*/ 19 h 614"/>
                  <a:gd name="T8" fmla="*/ 19 w 156"/>
                  <a:gd name="T9" fmla="*/ 464 h 614"/>
                  <a:gd name="T10" fmla="*/ 0 w 156"/>
                  <a:gd name="T11" fmla="*/ 464 h 614"/>
                  <a:gd name="T12" fmla="*/ 0 w 156"/>
                  <a:gd name="T13" fmla="*/ 0 h 614"/>
                  <a:gd name="T14" fmla="*/ 156 w 156"/>
                  <a:gd name="T15" fmla="*/ 0 h 614"/>
                  <a:gd name="T16" fmla="*/ 156 w 156"/>
                  <a:gd name="T17" fmla="*/ 614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614">
                    <a:moveTo>
                      <a:pt x="156" y="614"/>
                    </a:moveTo>
                    <a:lnTo>
                      <a:pt x="137" y="614"/>
                    </a:lnTo>
                    <a:lnTo>
                      <a:pt x="137" y="19"/>
                    </a:lnTo>
                    <a:lnTo>
                      <a:pt x="19" y="19"/>
                    </a:lnTo>
                    <a:lnTo>
                      <a:pt x="19" y="464"/>
                    </a:lnTo>
                    <a:lnTo>
                      <a:pt x="0" y="464"/>
                    </a:lnTo>
                    <a:lnTo>
                      <a:pt x="0" y="0"/>
                    </a:lnTo>
                    <a:lnTo>
                      <a:pt x="156" y="0"/>
                    </a:lnTo>
                    <a:lnTo>
                      <a:pt x="156" y="61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136">
                <a:extLst>
                  <a:ext uri="{FF2B5EF4-FFF2-40B4-BE49-F238E27FC236}">
                    <a16:creationId xmlns:a16="http://schemas.microsoft.com/office/drawing/2014/main" id="{3A2615DF-E0E6-4017-8AFE-E694F4579878}"/>
                  </a:ext>
                </a:extLst>
              </p:cNvPr>
              <p:cNvSpPr>
                <a:spLocks/>
              </p:cNvSpPr>
              <p:nvPr/>
            </p:nvSpPr>
            <p:spPr bwMode="auto">
              <a:xfrm>
                <a:off x="10224816" y="4356436"/>
                <a:ext cx="1033807" cy="362322"/>
              </a:xfrm>
              <a:custGeom>
                <a:avLst/>
                <a:gdLst>
                  <a:gd name="T0" fmla="*/ 237 w 311"/>
                  <a:gd name="T1" fmla="*/ 109 h 109"/>
                  <a:gd name="T2" fmla="*/ 193 w 311"/>
                  <a:gd name="T3" fmla="*/ 82 h 109"/>
                  <a:gd name="T4" fmla="*/ 112 w 311"/>
                  <a:gd name="T5" fmla="*/ 9 h 109"/>
                  <a:gd name="T6" fmla="*/ 81 w 311"/>
                  <a:gd name="T7" fmla="*/ 21 h 109"/>
                  <a:gd name="T8" fmla="*/ 70 w 311"/>
                  <a:gd name="T9" fmla="*/ 33 h 109"/>
                  <a:gd name="T10" fmla="*/ 0 w 311"/>
                  <a:gd name="T11" fmla="*/ 70 h 109"/>
                  <a:gd name="T12" fmla="*/ 2 w 311"/>
                  <a:gd name="T13" fmla="*/ 63 h 109"/>
                  <a:gd name="T14" fmla="*/ 64 w 311"/>
                  <a:gd name="T15" fmla="*/ 28 h 109"/>
                  <a:gd name="T16" fmla="*/ 75 w 311"/>
                  <a:gd name="T17" fmla="*/ 15 h 109"/>
                  <a:gd name="T18" fmla="*/ 113 w 311"/>
                  <a:gd name="T19" fmla="*/ 1 h 109"/>
                  <a:gd name="T20" fmla="*/ 200 w 311"/>
                  <a:gd name="T21" fmla="*/ 77 h 109"/>
                  <a:gd name="T22" fmla="*/ 242 w 311"/>
                  <a:gd name="T23" fmla="*/ 101 h 109"/>
                  <a:gd name="T24" fmla="*/ 303 w 311"/>
                  <a:gd name="T25" fmla="*/ 9 h 109"/>
                  <a:gd name="T26" fmla="*/ 311 w 311"/>
                  <a:gd name="T27" fmla="*/ 11 h 109"/>
                  <a:gd name="T28" fmla="*/ 243 w 311"/>
                  <a:gd name="T29" fmla="*/ 109 h 109"/>
                  <a:gd name="T30" fmla="*/ 237 w 311"/>
                  <a:gd name="T31"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1" h="109">
                    <a:moveTo>
                      <a:pt x="237" y="109"/>
                    </a:moveTo>
                    <a:cubicBezTo>
                      <a:pt x="222" y="109"/>
                      <a:pt x="206" y="99"/>
                      <a:pt x="193" y="82"/>
                    </a:cubicBezTo>
                    <a:cubicBezTo>
                      <a:pt x="167" y="38"/>
                      <a:pt x="138" y="12"/>
                      <a:pt x="112" y="9"/>
                    </a:cubicBezTo>
                    <a:cubicBezTo>
                      <a:pt x="100" y="8"/>
                      <a:pt x="89" y="12"/>
                      <a:pt x="81" y="21"/>
                    </a:cubicBezTo>
                    <a:cubicBezTo>
                      <a:pt x="77" y="24"/>
                      <a:pt x="73" y="29"/>
                      <a:pt x="70" y="33"/>
                    </a:cubicBezTo>
                    <a:cubicBezTo>
                      <a:pt x="51" y="54"/>
                      <a:pt x="31" y="78"/>
                      <a:pt x="0" y="70"/>
                    </a:cubicBezTo>
                    <a:cubicBezTo>
                      <a:pt x="2" y="63"/>
                      <a:pt x="2" y="63"/>
                      <a:pt x="2" y="63"/>
                    </a:cubicBezTo>
                    <a:cubicBezTo>
                      <a:pt x="28" y="69"/>
                      <a:pt x="46" y="48"/>
                      <a:pt x="64" y="28"/>
                    </a:cubicBezTo>
                    <a:cubicBezTo>
                      <a:pt x="68" y="23"/>
                      <a:pt x="71" y="19"/>
                      <a:pt x="75" y="15"/>
                    </a:cubicBezTo>
                    <a:cubicBezTo>
                      <a:pt x="85" y="5"/>
                      <a:pt x="98" y="0"/>
                      <a:pt x="113" y="1"/>
                    </a:cubicBezTo>
                    <a:cubicBezTo>
                      <a:pt x="141" y="5"/>
                      <a:pt x="172" y="32"/>
                      <a:pt x="200" y="77"/>
                    </a:cubicBezTo>
                    <a:cubicBezTo>
                      <a:pt x="212" y="94"/>
                      <a:pt x="228" y="103"/>
                      <a:pt x="242" y="101"/>
                    </a:cubicBezTo>
                    <a:cubicBezTo>
                      <a:pt x="259" y="98"/>
                      <a:pt x="283" y="80"/>
                      <a:pt x="303" y="9"/>
                    </a:cubicBezTo>
                    <a:cubicBezTo>
                      <a:pt x="311" y="11"/>
                      <a:pt x="311" y="11"/>
                      <a:pt x="311" y="11"/>
                    </a:cubicBezTo>
                    <a:cubicBezTo>
                      <a:pt x="289" y="86"/>
                      <a:pt x="262" y="106"/>
                      <a:pt x="243" y="109"/>
                    </a:cubicBezTo>
                    <a:cubicBezTo>
                      <a:pt x="241" y="109"/>
                      <a:pt x="239" y="109"/>
                      <a:pt x="237" y="10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138">
                <a:extLst>
                  <a:ext uri="{FF2B5EF4-FFF2-40B4-BE49-F238E27FC236}">
                    <a16:creationId xmlns:a16="http://schemas.microsoft.com/office/drawing/2014/main" id="{6A9C84AA-3A55-4D65-95FE-D24F91308541}"/>
                  </a:ext>
                </a:extLst>
              </p:cNvPr>
              <p:cNvSpPr>
                <a:spLocks noEditPoints="1"/>
              </p:cNvSpPr>
              <p:nvPr/>
            </p:nvSpPr>
            <p:spPr bwMode="auto">
              <a:xfrm>
                <a:off x="10075130" y="4462754"/>
                <a:ext cx="173467" cy="169271"/>
              </a:xfrm>
              <a:custGeom>
                <a:avLst/>
                <a:gdLst>
                  <a:gd name="T0" fmla="*/ 26 w 52"/>
                  <a:gd name="T1" fmla="*/ 51 h 51"/>
                  <a:gd name="T2" fmla="*/ 0 w 52"/>
                  <a:gd name="T3" fmla="*/ 25 h 51"/>
                  <a:gd name="T4" fmla="*/ 26 w 52"/>
                  <a:gd name="T5" fmla="*/ 0 h 51"/>
                  <a:gd name="T6" fmla="*/ 52 w 52"/>
                  <a:gd name="T7" fmla="*/ 25 h 51"/>
                  <a:gd name="T8" fmla="*/ 26 w 52"/>
                  <a:gd name="T9" fmla="*/ 51 h 51"/>
                  <a:gd name="T10" fmla="*/ 26 w 52"/>
                  <a:gd name="T11" fmla="*/ 8 h 51"/>
                  <a:gd name="T12" fmla="*/ 8 w 52"/>
                  <a:gd name="T13" fmla="*/ 25 h 51"/>
                  <a:gd name="T14" fmla="*/ 26 w 52"/>
                  <a:gd name="T15" fmla="*/ 43 h 51"/>
                  <a:gd name="T16" fmla="*/ 44 w 52"/>
                  <a:gd name="T17" fmla="*/ 25 h 51"/>
                  <a:gd name="T18" fmla="*/ 26 w 52"/>
                  <a:gd name="T19" fmla="*/ 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1">
                    <a:moveTo>
                      <a:pt x="26" y="51"/>
                    </a:moveTo>
                    <a:cubicBezTo>
                      <a:pt x="12" y="51"/>
                      <a:pt x="0" y="40"/>
                      <a:pt x="0" y="25"/>
                    </a:cubicBezTo>
                    <a:cubicBezTo>
                      <a:pt x="0" y="11"/>
                      <a:pt x="12" y="0"/>
                      <a:pt x="26" y="0"/>
                    </a:cubicBezTo>
                    <a:cubicBezTo>
                      <a:pt x="40" y="0"/>
                      <a:pt x="52" y="11"/>
                      <a:pt x="52" y="25"/>
                    </a:cubicBezTo>
                    <a:cubicBezTo>
                      <a:pt x="52" y="40"/>
                      <a:pt x="40" y="51"/>
                      <a:pt x="26" y="51"/>
                    </a:cubicBezTo>
                    <a:close/>
                    <a:moveTo>
                      <a:pt x="26" y="8"/>
                    </a:moveTo>
                    <a:cubicBezTo>
                      <a:pt x="16" y="8"/>
                      <a:pt x="8" y="16"/>
                      <a:pt x="8" y="25"/>
                    </a:cubicBezTo>
                    <a:cubicBezTo>
                      <a:pt x="8" y="35"/>
                      <a:pt x="16" y="43"/>
                      <a:pt x="26" y="43"/>
                    </a:cubicBezTo>
                    <a:cubicBezTo>
                      <a:pt x="36" y="43"/>
                      <a:pt x="44" y="35"/>
                      <a:pt x="44" y="25"/>
                    </a:cubicBezTo>
                    <a:cubicBezTo>
                      <a:pt x="44" y="16"/>
                      <a:pt x="36" y="8"/>
                      <a:pt x="26"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Freeform 139">
                <a:extLst>
                  <a:ext uri="{FF2B5EF4-FFF2-40B4-BE49-F238E27FC236}">
                    <a16:creationId xmlns:a16="http://schemas.microsoft.com/office/drawing/2014/main" id="{34E34433-0A87-4C23-BC06-8A3924AE8BB4}"/>
                  </a:ext>
                </a:extLst>
              </p:cNvPr>
              <p:cNvSpPr>
                <a:spLocks noEditPoints="1"/>
              </p:cNvSpPr>
              <p:nvPr/>
            </p:nvSpPr>
            <p:spPr bwMode="auto">
              <a:xfrm>
                <a:off x="11178884" y="4233330"/>
                <a:ext cx="169270" cy="173467"/>
              </a:xfrm>
              <a:custGeom>
                <a:avLst/>
                <a:gdLst>
                  <a:gd name="T0" fmla="*/ 25 w 51"/>
                  <a:gd name="T1" fmla="*/ 52 h 52"/>
                  <a:gd name="T2" fmla="*/ 0 w 51"/>
                  <a:gd name="T3" fmla="*/ 26 h 52"/>
                  <a:gd name="T4" fmla="*/ 25 w 51"/>
                  <a:gd name="T5" fmla="*/ 0 h 52"/>
                  <a:gd name="T6" fmla="*/ 51 w 51"/>
                  <a:gd name="T7" fmla="*/ 26 h 52"/>
                  <a:gd name="T8" fmla="*/ 25 w 51"/>
                  <a:gd name="T9" fmla="*/ 52 h 52"/>
                  <a:gd name="T10" fmla="*/ 25 w 51"/>
                  <a:gd name="T11" fmla="*/ 8 h 52"/>
                  <a:gd name="T12" fmla="*/ 7 w 51"/>
                  <a:gd name="T13" fmla="*/ 26 h 52"/>
                  <a:gd name="T14" fmla="*/ 25 w 51"/>
                  <a:gd name="T15" fmla="*/ 44 h 52"/>
                  <a:gd name="T16" fmla="*/ 43 w 51"/>
                  <a:gd name="T17" fmla="*/ 26 h 52"/>
                  <a:gd name="T18" fmla="*/ 25 w 51"/>
                  <a:gd name="T19"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2">
                    <a:moveTo>
                      <a:pt x="25" y="52"/>
                    </a:moveTo>
                    <a:cubicBezTo>
                      <a:pt x="11" y="52"/>
                      <a:pt x="0" y="40"/>
                      <a:pt x="0" y="26"/>
                    </a:cubicBezTo>
                    <a:cubicBezTo>
                      <a:pt x="0" y="12"/>
                      <a:pt x="11" y="0"/>
                      <a:pt x="25" y="0"/>
                    </a:cubicBezTo>
                    <a:cubicBezTo>
                      <a:pt x="39" y="0"/>
                      <a:pt x="51" y="12"/>
                      <a:pt x="51" y="26"/>
                    </a:cubicBezTo>
                    <a:cubicBezTo>
                      <a:pt x="51" y="40"/>
                      <a:pt x="39" y="52"/>
                      <a:pt x="25" y="52"/>
                    </a:cubicBezTo>
                    <a:close/>
                    <a:moveTo>
                      <a:pt x="25" y="8"/>
                    </a:moveTo>
                    <a:cubicBezTo>
                      <a:pt x="15" y="8"/>
                      <a:pt x="7" y="16"/>
                      <a:pt x="7" y="26"/>
                    </a:cubicBezTo>
                    <a:cubicBezTo>
                      <a:pt x="7" y="36"/>
                      <a:pt x="15" y="44"/>
                      <a:pt x="25" y="44"/>
                    </a:cubicBezTo>
                    <a:cubicBezTo>
                      <a:pt x="35" y="44"/>
                      <a:pt x="43" y="36"/>
                      <a:pt x="43" y="26"/>
                    </a:cubicBezTo>
                    <a:cubicBezTo>
                      <a:pt x="43" y="16"/>
                      <a:pt x="35" y="8"/>
                      <a:pt x="25"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7" name="Freeform 140">
                <a:extLst>
                  <a:ext uri="{FF2B5EF4-FFF2-40B4-BE49-F238E27FC236}">
                    <a16:creationId xmlns:a16="http://schemas.microsoft.com/office/drawing/2014/main" id="{794057D8-FBF8-455D-82CD-20F8F951D8B0}"/>
                  </a:ext>
                </a:extLst>
              </p:cNvPr>
              <p:cNvSpPr>
                <a:spLocks noEditPoints="1"/>
              </p:cNvSpPr>
              <p:nvPr/>
            </p:nvSpPr>
            <p:spPr bwMode="auto">
              <a:xfrm>
                <a:off x="9992594" y="4785906"/>
                <a:ext cx="700862" cy="628118"/>
              </a:xfrm>
              <a:custGeom>
                <a:avLst/>
                <a:gdLst>
                  <a:gd name="T0" fmla="*/ 259 w 501"/>
                  <a:gd name="T1" fmla="*/ 449 h 449"/>
                  <a:gd name="T2" fmla="*/ 0 w 501"/>
                  <a:gd name="T3" fmla="*/ 140 h 449"/>
                  <a:gd name="T4" fmla="*/ 104 w 501"/>
                  <a:gd name="T5" fmla="*/ 0 h 449"/>
                  <a:gd name="T6" fmla="*/ 413 w 501"/>
                  <a:gd name="T7" fmla="*/ 0 h 449"/>
                  <a:gd name="T8" fmla="*/ 501 w 501"/>
                  <a:gd name="T9" fmla="*/ 140 h 449"/>
                  <a:gd name="T10" fmla="*/ 259 w 501"/>
                  <a:gd name="T11" fmla="*/ 449 h 449"/>
                  <a:gd name="T12" fmla="*/ 24 w 501"/>
                  <a:gd name="T13" fmla="*/ 138 h 449"/>
                  <a:gd name="T14" fmla="*/ 259 w 501"/>
                  <a:gd name="T15" fmla="*/ 418 h 449"/>
                  <a:gd name="T16" fmla="*/ 477 w 501"/>
                  <a:gd name="T17" fmla="*/ 138 h 449"/>
                  <a:gd name="T18" fmla="*/ 404 w 501"/>
                  <a:gd name="T19" fmla="*/ 19 h 449"/>
                  <a:gd name="T20" fmla="*/ 111 w 501"/>
                  <a:gd name="T21" fmla="*/ 19 h 449"/>
                  <a:gd name="T22" fmla="*/ 24 w 501"/>
                  <a:gd name="T23" fmla="*/ 138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449">
                    <a:moveTo>
                      <a:pt x="259" y="449"/>
                    </a:moveTo>
                    <a:lnTo>
                      <a:pt x="0" y="140"/>
                    </a:lnTo>
                    <a:lnTo>
                      <a:pt x="104" y="0"/>
                    </a:lnTo>
                    <a:lnTo>
                      <a:pt x="413" y="0"/>
                    </a:lnTo>
                    <a:lnTo>
                      <a:pt x="501" y="140"/>
                    </a:lnTo>
                    <a:lnTo>
                      <a:pt x="259" y="449"/>
                    </a:lnTo>
                    <a:close/>
                    <a:moveTo>
                      <a:pt x="24" y="138"/>
                    </a:moveTo>
                    <a:lnTo>
                      <a:pt x="259" y="418"/>
                    </a:lnTo>
                    <a:lnTo>
                      <a:pt x="477" y="138"/>
                    </a:lnTo>
                    <a:lnTo>
                      <a:pt x="404" y="19"/>
                    </a:lnTo>
                    <a:lnTo>
                      <a:pt x="111" y="19"/>
                    </a:lnTo>
                    <a:lnTo>
                      <a:pt x="24" y="13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8" name="Rectangle 141">
                <a:extLst>
                  <a:ext uri="{FF2B5EF4-FFF2-40B4-BE49-F238E27FC236}">
                    <a16:creationId xmlns:a16="http://schemas.microsoft.com/office/drawing/2014/main" id="{F693529D-21C1-4706-9F3A-984ADB08D2C8}"/>
                  </a:ext>
                </a:extLst>
              </p:cNvPr>
              <p:cNvSpPr>
                <a:spLocks noChangeArrowheads="1"/>
              </p:cNvSpPr>
              <p:nvPr/>
            </p:nvSpPr>
            <p:spPr bwMode="auto">
              <a:xfrm>
                <a:off x="10009381" y="4967766"/>
                <a:ext cx="667288" cy="2378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142">
                <a:extLst>
                  <a:ext uri="{FF2B5EF4-FFF2-40B4-BE49-F238E27FC236}">
                    <a16:creationId xmlns:a16="http://schemas.microsoft.com/office/drawing/2014/main" id="{7DEE3468-FAB1-483B-9829-7B0B20B27B03}"/>
                  </a:ext>
                </a:extLst>
              </p:cNvPr>
              <p:cNvSpPr>
                <a:spLocks/>
              </p:cNvSpPr>
              <p:nvPr/>
            </p:nvSpPr>
            <p:spPr bwMode="auto">
              <a:xfrm>
                <a:off x="10132487" y="4795699"/>
                <a:ext cx="437864" cy="628118"/>
              </a:xfrm>
              <a:custGeom>
                <a:avLst/>
                <a:gdLst>
                  <a:gd name="T0" fmla="*/ 156 w 313"/>
                  <a:gd name="T1" fmla="*/ 449 h 449"/>
                  <a:gd name="T2" fmla="*/ 0 w 313"/>
                  <a:gd name="T3" fmla="*/ 7 h 449"/>
                  <a:gd name="T4" fmla="*/ 16 w 313"/>
                  <a:gd name="T5" fmla="*/ 0 h 449"/>
                  <a:gd name="T6" fmla="*/ 156 w 313"/>
                  <a:gd name="T7" fmla="*/ 392 h 449"/>
                  <a:gd name="T8" fmla="*/ 297 w 313"/>
                  <a:gd name="T9" fmla="*/ 5 h 449"/>
                  <a:gd name="T10" fmla="*/ 313 w 313"/>
                  <a:gd name="T11" fmla="*/ 12 h 449"/>
                  <a:gd name="T12" fmla="*/ 156 w 313"/>
                  <a:gd name="T13" fmla="*/ 449 h 449"/>
                </a:gdLst>
                <a:ahLst/>
                <a:cxnLst>
                  <a:cxn ang="0">
                    <a:pos x="T0" y="T1"/>
                  </a:cxn>
                  <a:cxn ang="0">
                    <a:pos x="T2" y="T3"/>
                  </a:cxn>
                  <a:cxn ang="0">
                    <a:pos x="T4" y="T5"/>
                  </a:cxn>
                  <a:cxn ang="0">
                    <a:pos x="T6" y="T7"/>
                  </a:cxn>
                  <a:cxn ang="0">
                    <a:pos x="T8" y="T9"/>
                  </a:cxn>
                  <a:cxn ang="0">
                    <a:pos x="T10" y="T11"/>
                  </a:cxn>
                  <a:cxn ang="0">
                    <a:pos x="T12" y="T13"/>
                  </a:cxn>
                </a:cxnLst>
                <a:rect l="0" t="0" r="r" b="b"/>
                <a:pathLst>
                  <a:path w="313" h="449">
                    <a:moveTo>
                      <a:pt x="156" y="449"/>
                    </a:moveTo>
                    <a:lnTo>
                      <a:pt x="0" y="7"/>
                    </a:lnTo>
                    <a:lnTo>
                      <a:pt x="16" y="0"/>
                    </a:lnTo>
                    <a:lnTo>
                      <a:pt x="156" y="392"/>
                    </a:lnTo>
                    <a:lnTo>
                      <a:pt x="297" y="5"/>
                    </a:lnTo>
                    <a:lnTo>
                      <a:pt x="313" y="12"/>
                    </a:lnTo>
                    <a:lnTo>
                      <a:pt x="156" y="44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0" name="Freeform 143">
                <a:extLst>
                  <a:ext uri="{FF2B5EF4-FFF2-40B4-BE49-F238E27FC236}">
                    <a16:creationId xmlns:a16="http://schemas.microsoft.com/office/drawing/2014/main" id="{97EB1AF9-60EF-4DBF-BC40-9CC2B54531AD}"/>
                  </a:ext>
                </a:extLst>
              </p:cNvPr>
              <p:cNvSpPr>
                <a:spLocks/>
              </p:cNvSpPr>
              <p:nvPr/>
            </p:nvSpPr>
            <p:spPr bwMode="auto">
              <a:xfrm>
                <a:off x="10201034" y="4781710"/>
                <a:ext cx="296572" cy="212637"/>
              </a:xfrm>
              <a:custGeom>
                <a:avLst/>
                <a:gdLst>
                  <a:gd name="T0" fmla="*/ 195 w 212"/>
                  <a:gd name="T1" fmla="*/ 152 h 152"/>
                  <a:gd name="T2" fmla="*/ 112 w 212"/>
                  <a:gd name="T3" fmla="*/ 31 h 152"/>
                  <a:gd name="T4" fmla="*/ 15 w 212"/>
                  <a:gd name="T5" fmla="*/ 150 h 152"/>
                  <a:gd name="T6" fmla="*/ 0 w 212"/>
                  <a:gd name="T7" fmla="*/ 138 h 152"/>
                  <a:gd name="T8" fmla="*/ 112 w 212"/>
                  <a:gd name="T9" fmla="*/ 0 h 152"/>
                  <a:gd name="T10" fmla="*/ 212 w 212"/>
                  <a:gd name="T11" fmla="*/ 141 h 152"/>
                  <a:gd name="T12" fmla="*/ 195 w 212"/>
                  <a:gd name="T13" fmla="*/ 152 h 152"/>
                </a:gdLst>
                <a:ahLst/>
                <a:cxnLst>
                  <a:cxn ang="0">
                    <a:pos x="T0" y="T1"/>
                  </a:cxn>
                  <a:cxn ang="0">
                    <a:pos x="T2" y="T3"/>
                  </a:cxn>
                  <a:cxn ang="0">
                    <a:pos x="T4" y="T5"/>
                  </a:cxn>
                  <a:cxn ang="0">
                    <a:pos x="T6" y="T7"/>
                  </a:cxn>
                  <a:cxn ang="0">
                    <a:pos x="T8" y="T9"/>
                  </a:cxn>
                  <a:cxn ang="0">
                    <a:pos x="T10" y="T11"/>
                  </a:cxn>
                  <a:cxn ang="0">
                    <a:pos x="T12" y="T13"/>
                  </a:cxn>
                </a:cxnLst>
                <a:rect l="0" t="0" r="r" b="b"/>
                <a:pathLst>
                  <a:path w="212" h="152">
                    <a:moveTo>
                      <a:pt x="195" y="152"/>
                    </a:moveTo>
                    <a:lnTo>
                      <a:pt x="112" y="31"/>
                    </a:lnTo>
                    <a:lnTo>
                      <a:pt x="15" y="150"/>
                    </a:lnTo>
                    <a:lnTo>
                      <a:pt x="0" y="138"/>
                    </a:lnTo>
                    <a:lnTo>
                      <a:pt x="112" y="0"/>
                    </a:lnTo>
                    <a:lnTo>
                      <a:pt x="212" y="141"/>
                    </a:lnTo>
                    <a:lnTo>
                      <a:pt x="195" y="15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1" name="Freeform 144">
                <a:extLst>
                  <a:ext uri="{FF2B5EF4-FFF2-40B4-BE49-F238E27FC236}">
                    <a16:creationId xmlns:a16="http://schemas.microsoft.com/office/drawing/2014/main" id="{BC7F05E5-886E-4F14-AB3B-A20EFBC1670D}"/>
                  </a:ext>
                </a:extLst>
              </p:cNvPr>
              <p:cNvSpPr>
                <a:spLocks/>
              </p:cNvSpPr>
              <p:nvPr/>
            </p:nvSpPr>
            <p:spPr bwMode="auto">
              <a:xfrm>
                <a:off x="7877418" y="5829505"/>
                <a:ext cx="735835" cy="262998"/>
              </a:xfrm>
              <a:custGeom>
                <a:avLst/>
                <a:gdLst>
                  <a:gd name="T0" fmla="*/ 185 w 221"/>
                  <a:gd name="T1" fmla="*/ 79 h 79"/>
                  <a:gd name="T2" fmla="*/ 148 w 221"/>
                  <a:gd name="T3" fmla="*/ 79 h 79"/>
                  <a:gd name="T4" fmla="*/ 148 w 221"/>
                  <a:gd name="T5" fmla="*/ 71 h 79"/>
                  <a:gd name="T6" fmla="*/ 185 w 221"/>
                  <a:gd name="T7" fmla="*/ 71 h 79"/>
                  <a:gd name="T8" fmla="*/ 214 w 221"/>
                  <a:gd name="T9" fmla="*/ 43 h 79"/>
                  <a:gd name="T10" fmla="*/ 214 w 221"/>
                  <a:gd name="T11" fmla="*/ 36 h 79"/>
                  <a:gd name="T12" fmla="*/ 185 w 221"/>
                  <a:gd name="T13" fmla="*/ 7 h 79"/>
                  <a:gd name="T14" fmla="*/ 36 w 221"/>
                  <a:gd name="T15" fmla="*/ 7 h 79"/>
                  <a:gd name="T16" fmla="*/ 8 w 221"/>
                  <a:gd name="T17" fmla="*/ 36 h 79"/>
                  <a:gd name="T18" fmla="*/ 0 w 221"/>
                  <a:gd name="T19" fmla="*/ 36 h 79"/>
                  <a:gd name="T20" fmla="*/ 36 w 221"/>
                  <a:gd name="T21" fmla="*/ 0 h 79"/>
                  <a:gd name="T22" fmla="*/ 185 w 221"/>
                  <a:gd name="T23" fmla="*/ 0 h 79"/>
                  <a:gd name="T24" fmla="*/ 221 w 221"/>
                  <a:gd name="T25" fmla="*/ 36 h 79"/>
                  <a:gd name="T26" fmla="*/ 221 w 221"/>
                  <a:gd name="T27" fmla="*/ 43 h 79"/>
                  <a:gd name="T28" fmla="*/ 185 w 221"/>
                  <a:gd name="T2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 h="79">
                    <a:moveTo>
                      <a:pt x="185" y="79"/>
                    </a:moveTo>
                    <a:cubicBezTo>
                      <a:pt x="148" y="79"/>
                      <a:pt x="148" y="79"/>
                      <a:pt x="148" y="79"/>
                    </a:cubicBezTo>
                    <a:cubicBezTo>
                      <a:pt x="148" y="71"/>
                      <a:pt x="148" y="71"/>
                      <a:pt x="148" y="71"/>
                    </a:cubicBezTo>
                    <a:cubicBezTo>
                      <a:pt x="185" y="71"/>
                      <a:pt x="185" y="71"/>
                      <a:pt x="185" y="71"/>
                    </a:cubicBezTo>
                    <a:cubicBezTo>
                      <a:pt x="201" y="71"/>
                      <a:pt x="214" y="59"/>
                      <a:pt x="214" y="43"/>
                    </a:cubicBezTo>
                    <a:cubicBezTo>
                      <a:pt x="214" y="36"/>
                      <a:pt x="214" y="36"/>
                      <a:pt x="214" y="36"/>
                    </a:cubicBezTo>
                    <a:cubicBezTo>
                      <a:pt x="214" y="20"/>
                      <a:pt x="201" y="7"/>
                      <a:pt x="185" y="7"/>
                    </a:cubicBezTo>
                    <a:cubicBezTo>
                      <a:pt x="36" y="7"/>
                      <a:pt x="36" y="7"/>
                      <a:pt x="36" y="7"/>
                    </a:cubicBezTo>
                    <a:cubicBezTo>
                      <a:pt x="21" y="7"/>
                      <a:pt x="8" y="20"/>
                      <a:pt x="8" y="36"/>
                    </a:cubicBezTo>
                    <a:cubicBezTo>
                      <a:pt x="0" y="36"/>
                      <a:pt x="0" y="36"/>
                      <a:pt x="0" y="36"/>
                    </a:cubicBezTo>
                    <a:cubicBezTo>
                      <a:pt x="0" y="16"/>
                      <a:pt x="17" y="0"/>
                      <a:pt x="36" y="0"/>
                    </a:cubicBezTo>
                    <a:cubicBezTo>
                      <a:pt x="185" y="0"/>
                      <a:pt x="185" y="0"/>
                      <a:pt x="185" y="0"/>
                    </a:cubicBezTo>
                    <a:cubicBezTo>
                      <a:pt x="205" y="0"/>
                      <a:pt x="221" y="16"/>
                      <a:pt x="221" y="36"/>
                    </a:cubicBezTo>
                    <a:cubicBezTo>
                      <a:pt x="221" y="43"/>
                      <a:pt x="221" y="43"/>
                      <a:pt x="221" y="43"/>
                    </a:cubicBezTo>
                    <a:cubicBezTo>
                      <a:pt x="221" y="63"/>
                      <a:pt x="205" y="79"/>
                      <a:pt x="185" y="7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2" name="Freeform 145">
                <a:extLst>
                  <a:ext uri="{FF2B5EF4-FFF2-40B4-BE49-F238E27FC236}">
                    <a16:creationId xmlns:a16="http://schemas.microsoft.com/office/drawing/2014/main" id="{02C69A90-D595-443A-A813-50EEF3ED4262}"/>
                  </a:ext>
                </a:extLst>
              </p:cNvPr>
              <p:cNvSpPr>
                <a:spLocks/>
              </p:cNvSpPr>
              <p:nvPr/>
            </p:nvSpPr>
            <p:spPr bwMode="auto">
              <a:xfrm>
                <a:off x="9137850" y="2834404"/>
                <a:ext cx="548379" cy="770809"/>
              </a:xfrm>
              <a:custGeom>
                <a:avLst/>
                <a:gdLst>
                  <a:gd name="T0" fmla="*/ 5 w 165"/>
                  <a:gd name="T1" fmla="*/ 91 h 232"/>
                  <a:gd name="T2" fmla="*/ 12 w 165"/>
                  <a:gd name="T3" fmla="*/ 37 h 232"/>
                  <a:gd name="T4" fmla="*/ 77 w 165"/>
                  <a:gd name="T5" fmla="*/ 0 h 232"/>
                  <a:gd name="T6" fmla="*/ 142 w 165"/>
                  <a:gd name="T7" fmla="*/ 37 h 232"/>
                  <a:gd name="T8" fmla="*/ 128 w 165"/>
                  <a:gd name="T9" fmla="*/ 136 h 232"/>
                  <a:gd name="T10" fmla="*/ 87 w 165"/>
                  <a:gd name="T11" fmla="*/ 214 h 232"/>
                  <a:gd name="T12" fmla="*/ 77 w 165"/>
                  <a:gd name="T13" fmla="*/ 232 h 232"/>
                  <a:gd name="T14" fmla="*/ 25 w 165"/>
                  <a:gd name="T15" fmla="*/ 133 h 232"/>
                  <a:gd name="T16" fmla="*/ 5 w 165"/>
                  <a:gd name="T17" fmla="*/ 91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232">
                    <a:moveTo>
                      <a:pt x="5" y="91"/>
                    </a:moveTo>
                    <a:cubicBezTo>
                      <a:pt x="0" y="73"/>
                      <a:pt x="0" y="55"/>
                      <a:pt x="12" y="37"/>
                    </a:cubicBezTo>
                    <a:cubicBezTo>
                      <a:pt x="26" y="15"/>
                      <a:pt x="50" y="0"/>
                      <a:pt x="77" y="0"/>
                    </a:cubicBezTo>
                    <a:cubicBezTo>
                      <a:pt x="104" y="0"/>
                      <a:pt x="127" y="15"/>
                      <a:pt x="142" y="37"/>
                    </a:cubicBezTo>
                    <a:cubicBezTo>
                      <a:pt x="165" y="71"/>
                      <a:pt x="145" y="105"/>
                      <a:pt x="128" y="136"/>
                    </a:cubicBezTo>
                    <a:cubicBezTo>
                      <a:pt x="114" y="162"/>
                      <a:pt x="101" y="188"/>
                      <a:pt x="87" y="214"/>
                    </a:cubicBezTo>
                    <a:cubicBezTo>
                      <a:pt x="84" y="220"/>
                      <a:pt x="80" y="226"/>
                      <a:pt x="77" y="232"/>
                    </a:cubicBezTo>
                    <a:cubicBezTo>
                      <a:pt x="60" y="199"/>
                      <a:pt x="44" y="165"/>
                      <a:pt x="25" y="133"/>
                    </a:cubicBezTo>
                    <a:cubicBezTo>
                      <a:pt x="17" y="120"/>
                      <a:pt x="10" y="106"/>
                      <a:pt x="5"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146">
                <a:extLst>
                  <a:ext uri="{FF2B5EF4-FFF2-40B4-BE49-F238E27FC236}">
                    <a16:creationId xmlns:a16="http://schemas.microsoft.com/office/drawing/2014/main" id="{201E9FDC-2723-4BC7-BD66-540C37724B93}"/>
                  </a:ext>
                </a:extLst>
              </p:cNvPr>
              <p:cNvSpPr>
                <a:spLocks noEditPoints="1"/>
              </p:cNvSpPr>
              <p:nvPr/>
            </p:nvSpPr>
            <p:spPr bwMode="auto">
              <a:xfrm>
                <a:off x="9121063" y="2824611"/>
                <a:ext cx="574959" cy="807181"/>
              </a:xfrm>
              <a:custGeom>
                <a:avLst/>
                <a:gdLst>
                  <a:gd name="T0" fmla="*/ 82 w 173"/>
                  <a:gd name="T1" fmla="*/ 243 h 243"/>
                  <a:gd name="T2" fmla="*/ 79 w 173"/>
                  <a:gd name="T3" fmla="*/ 237 h 243"/>
                  <a:gd name="T4" fmla="*/ 60 w 173"/>
                  <a:gd name="T5" fmla="*/ 200 h 243"/>
                  <a:gd name="T6" fmla="*/ 27 w 173"/>
                  <a:gd name="T7" fmla="*/ 138 h 243"/>
                  <a:gd name="T8" fmla="*/ 7 w 173"/>
                  <a:gd name="T9" fmla="*/ 95 h 243"/>
                  <a:gd name="T10" fmla="*/ 14 w 173"/>
                  <a:gd name="T11" fmla="*/ 38 h 243"/>
                  <a:gd name="T12" fmla="*/ 82 w 173"/>
                  <a:gd name="T13" fmla="*/ 0 h 243"/>
                  <a:gd name="T14" fmla="*/ 150 w 173"/>
                  <a:gd name="T15" fmla="*/ 37 h 243"/>
                  <a:gd name="T16" fmla="*/ 138 w 173"/>
                  <a:gd name="T17" fmla="*/ 138 h 243"/>
                  <a:gd name="T18" fmla="*/ 82 w 173"/>
                  <a:gd name="T19" fmla="*/ 243 h 243"/>
                  <a:gd name="T20" fmla="*/ 82 w 173"/>
                  <a:gd name="T21" fmla="*/ 7 h 243"/>
                  <a:gd name="T22" fmla="*/ 20 w 173"/>
                  <a:gd name="T23" fmla="*/ 42 h 243"/>
                  <a:gd name="T24" fmla="*/ 14 w 173"/>
                  <a:gd name="T25" fmla="*/ 93 h 243"/>
                  <a:gd name="T26" fmla="*/ 34 w 173"/>
                  <a:gd name="T27" fmla="*/ 134 h 243"/>
                  <a:gd name="T28" fmla="*/ 67 w 173"/>
                  <a:gd name="T29" fmla="*/ 196 h 243"/>
                  <a:gd name="T30" fmla="*/ 82 w 173"/>
                  <a:gd name="T31" fmla="*/ 227 h 243"/>
                  <a:gd name="T32" fmla="*/ 132 w 173"/>
                  <a:gd name="T33" fmla="*/ 134 h 243"/>
                  <a:gd name="T34" fmla="*/ 144 w 173"/>
                  <a:gd name="T35" fmla="*/ 42 h 243"/>
                  <a:gd name="T36" fmla="*/ 82 w 173"/>
                  <a:gd name="T37" fmla="*/ 7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3" h="243">
                    <a:moveTo>
                      <a:pt x="82" y="243"/>
                    </a:moveTo>
                    <a:cubicBezTo>
                      <a:pt x="79" y="237"/>
                      <a:pt x="79" y="237"/>
                      <a:pt x="79" y="237"/>
                    </a:cubicBezTo>
                    <a:cubicBezTo>
                      <a:pt x="72" y="224"/>
                      <a:pt x="66" y="212"/>
                      <a:pt x="60" y="200"/>
                    </a:cubicBezTo>
                    <a:cubicBezTo>
                      <a:pt x="49" y="179"/>
                      <a:pt x="39" y="158"/>
                      <a:pt x="27" y="138"/>
                    </a:cubicBezTo>
                    <a:cubicBezTo>
                      <a:pt x="19" y="126"/>
                      <a:pt x="11" y="111"/>
                      <a:pt x="7" y="95"/>
                    </a:cubicBezTo>
                    <a:cubicBezTo>
                      <a:pt x="0" y="74"/>
                      <a:pt x="3" y="55"/>
                      <a:pt x="14" y="38"/>
                    </a:cubicBezTo>
                    <a:cubicBezTo>
                      <a:pt x="29" y="14"/>
                      <a:pt x="55" y="0"/>
                      <a:pt x="82" y="0"/>
                    </a:cubicBezTo>
                    <a:cubicBezTo>
                      <a:pt x="109" y="0"/>
                      <a:pt x="134" y="14"/>
                      <a:pt x="150" y="37"/>
                    </a:cubicBezTo>
                    <a:cubicBezTo>
                      <a:pt x="173" y="73"/>
                      <a:pt x="155" y="107"/>
                      <a:pt x="138" y="138"/>
                    </a:cubicBezTo>
                    <a:lnTo>
                      <a:pt x="82" y="243"/>
                    </a:lnTo>
                    <a:close/>
                    <a:moveTo>
                      <a:pt x="82" y="7"/>
                    </a:moveTo>
                    <a:cubicBezTo>
                      <a:pt x="58" y="7"/>
                      <a:pt x="34" y="20"/>
                      <a:pt x="20" y="42"/>
                    </a:cubicBezTo>
                    <a:cubicBezTo>
                      <a:pt x="10" y="57"/>
                      <a:pt x="8" y="74"/>
                      <a:pt x="14" y="93"/>
                    </a:cubicBezTo>
                    <a:cubicBezTo>
                      <a:pt x="18" y="108"/>
                      <a:pt x="26" y="122"/>
                      <a:pt x="34" y="134"/>
                    </a:cubicBezTo>
                    <a:cubicBezTo>
                      <a:pt x="45" y="155"/>
                      <a:pt x="56" y="176"/>
                      <a:pt x="67" y="196"/>
                    </a:cubicBezTo>
                    <a:cubicBezTo>
                      <a:pt x="72" y="206"/>
                      <a:pt x="77" y="216"/>
                      <a:pt x="82" y="227"/>
                    </a:cubicBezTo>
                    <a:cubicBezTo>
                      <a:pt x="132" y="134"/>
                      <a:pt x="132" y="134"/>
                      <a:pt x="132" y="134"/>
                    </a:cubicBezTo>
                    <a:cubicBezTo>
                      <a:pt x="148" y="104"/>
                      <a:pt x="164" y="73"/>
                      <a:pt x="144" y="42"/>
                    </a:cubicBezTo>
                    <a:cubicBezTo>
                      <a:pt x="129" y="20"/>
                      <a:pt x="107" y="7"/>
                      <a:pt x="82" y="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147">
                <a:extLst>
                  <a:ext uri="{FF2B5EF4-FFF2-40B4-BE49-F238E27FC236}">
                    <a16:creationId xmlns:a16="http://schemas.microsoft.com/office/drawing/2014/main" id="{66AD85F1-CA30-4184-BD94-7D77A9930753}"/>
                  </a:ext>
                </a:extLst>
              </p:cNvPr>
              <p:cNvSpPr>
                <a:spLocks noEditPoints="1"/>
              </p:cNvSpPr>
              <p:nvPr/>
            </p:nvSpPr>
            <p:spPr bwMode="auto">
              <a:xfrm>
                <a:off x="9287536" y="2984089"/>
                <a:ext cx="212637" cy="212637"/>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5" y="64"/>
                      <a:pt x="0" y="49"/>
                      <a:pt x="0" y="32"/>
                    </a:cubicBezTo>
                    <a:cubicBezTo>
                      <a:pt x="0" y="14"/>
                      <a:pt x="15" y="0"/>
                      <a:pt x="32" y="0"/>
                    </a:cubicBezTo>
                    <a:cubicBezTo>
                      <a:pt x="50" y="0"/>
                      <a:pt x="64" y="14"/>
                      <a:pt x="64" y="32"/>
                    </a:cubicBezTo>
                    <a:cubicBezTo>
                      <a:pt x="64" y="49"/>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2" name="Freeform 155">
                <a:extLst>
                  <a:ext uri="{FF2B5EF4-FFF2-40B4-BE49-F238E27FC236}">
                    <a16:creationId xmlns:a16="http://schemas.microsoft.com/office/drawing/2014/main" id="{3C93262A-EFD2-4152-90A5-EE98A7AA283C}"/>
                  </a:ext>
                </a:extLst>
              </p:cNvPr>
              <p:cNvSpPr>
                <a:spLocks/>
              </p:cNvSpPr>
              <p:nvPr/>
            </p:nvSpPr>
            <p:spPr bwMode="auto">
              <a:xfrm>
                <a:off x="8067672" y="2933727"/>
                <a:ext cx="637910" cy="642108"/>
              </a:xfrm>
              <a:custGeom>
                <a:avLst/>
                <a:gdLst>
                  <a:gd name="T0" fmla="*/ 170 w 192"/>
                  <a:gd name="T1" fmla="*/ 193 h 193"/>
                  <a:gd name="T2" fmla="*/ 21 w 192"/>
                  <a:gd name="T3" fmla="*/ 193 h 193"/>
                  <a:gd name="T4" fmla="*/ 0 w 192"/>
                  <a:gd name="T5" fmla="*/ 172 h 193"/>
                  <a:gd name="T6" fmla="*/ 0 w 192"/>
                  <a:gd name="T7" fmla="*/ 22 h 193"/>
                  <a:gd name="T8" fmla="*/ 21 w 192"/>
                  <a:gd name="T9" fmla="*/ 0 h 193"/>
                  <a:gd name="T10" fmla="*/ 21 w 192"/>
                  <a:gd name="T11" fmla="*/ 8 h 193"/>
                  <a:gd name="T12" fmla="*/ 7 w 192"/>
                  <a:gd name="T13" fmla="*/ 22 h 193"/>
                  <a:gd name="T14" fmla="*/ 7 w 192"/>
                  <a:gd name="T15" fmla="*/ 172 h 193"/>
                  <a:gd name="T16" fmla="*/ 21 w 192"/>
                  <a:gd name="T17" fmla="*/ 186 h 193"/>
                  <a:gd name="T18" fmla="*/ 170 w 192"/>
                  <a:gd name="T19" fmla="*/ 186 h 193"/>
                  <a:gd name="T20" fmla="*/ 184 w 192"/>
                  <a:gd name="T21" fmla="*/ 172 h 193"/>
                  <a:gd name="T22" fmla="*/ 184 w 192"/>
                  <a:gd name="T23" fmla="*/ 22 h 193"/>
                  <a:gd name="T24" fmla="*/ 170 w 192"/>
                  <a:gd name="T25" fmla="*/ 8 h 193"/>
                  <a:gd name="T26" fmla="*/ 164 w 192"/>
                  <a:gd name="T27" fmla="*/ 8 h 193"/>
                  <a:gd name="T28" fmla="*/ 164 w 192"/>
                  <a:gd name="T29" fmla="*/ 0 h 193"/>
                  <a:gd name="T30" fmla="*/ 170 w 192"/>
                  <a:gd name="T31" fmla="*/ 0 h 193"/>
                  <a:gd name="T32" fmla="*/ 192 w 192"/>
                  <a:gd name="T33" fmla="*/ 22 h 193"/>
                  <a:gd name="T34" fmla="*/ 192 w 192"/>
                  <a:gd name="T35" fmla="*/ 172 h 193"/>
                  <a:gd name="T36" fmla="*/ 170 w 192"/>
                  <a:gd name="T37"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193">
                    <a:moveTo>
                      <a:pt x="170" y="193"/>
                    </a:moveTo>
                    <a:cubicBezTo>
                      <a:pt x="21" y="193"/>
                      <a:pt x="21" y="193"/>
                      <a:pt x="21" y="193"/>
                    </a:cubicBezTo>
                    <a:cubicBezTo>
                      <a:pt x="9" y="193"/>
                      <a:pt x="0" y="184"/>
                      <a:pt x="0" y="172"/>
                    </a:cubicBezTo>
                    <a:cubicBezTo>
                      <a:pt x="0" y="22"/>
                      <a:pt x="0" y="22"/>
                      <a:pt x="0" y="22"/>
                    </a:cubicBezTo>
                    <a:cubicBezTo>
                      <a:pt x="0" y="10"/>
                      <a:pt x="9" y="0"/>
                      <a:pt x="21" y="0"/>
                    </a:cubicBezTo>
                    <a:cubicBezTo>
                      <a:pt x="21" y="8"/>
                      <a:pt x="21" y="8"/>
                      <a:pt x="21" y="8"/>
                    </a:cubicBezTo>
                    <a:cubicBezTo>
                      <a:pt x="14" y="8"/>
                      <a:pt x="7" y="14"/>
                      <a:pt x="7" y="22"/>
                    </a:cubicBezTo>
                    <a:cubicBezTo>
                      <a:pt x="7" y="172"/>
                      <a:pt x="7" y="172"/>
                      <a:pt x="7" y="172"/>
                    </a:cubicBezTo>
                    <a:cubicBezTo>
                      <a:pt x="7" y="179"/>
                      <a:pt x="14" y="186"/>
                      <a:pt x="21" y="186"/>
                    </a:cubicBezTo>
                    <a:cubicBezTo>
                      <a:pt x="170" y="186"/>
                      <a:pt x="170" y="186"/>
                      <a:pt x="170" y="186"/>
                    </a:cubicBezTo>
                    <a:cubicBezTo>
                      <a:pt x="178" y="186"/>
                      <a:pt x="184" y="179"/>
                      <a:pt x="184" y="172"/>
                    </a:cubicBezTo>
                    <a:cubicBezTo>
                      <a:pt x="184" y="22"/>
                      <a:pt x="184" y="22"/>
                      <a:pt x="184" y="22"/>
                    </a:cubicBezTo>
                    <a:cubicBezTo>
                      <a:pt x="184" y="14"/>
                      <a:pt x="178" y="8"/>
                      <a:pt x="170" y="8"/>
                    </a:cubicBezTo>
                    <a:cubicBezTo>
                      <a:pt x="164" y="8"/>
                      <a:pt x="164" y="8"/>
                      <a:pt x="164" y="8"/>
                    </a:cubicBezTo>
                    <a:cubicBezTo>
                      <a:pt x="164" y="0"/>
                      <a:pt x="164" y="0"/>
                      <a:pt x="164" y="0"/>
                    </a:cubicBezTo>
                    <a:cubicBezTo>
                      <a:pt x="170" y="0"/>
                      <a:pt x="170" y="0"/>
                      <a:pt x="170" y="0"/>
                    </a:cubicBezTo>
                    <a:cubicBezTo>
                      <a:pt x="182" y="0"/>
                      <a:pt x="192" y="10"/>
                      <a:pt x="192" y="22"/>
                    </a:cubicBezTo>
                    <a:cubicBezTo>
                      <a:pt x="192" y="172"/>
                      <a:pt x="192" y="172"/>
                      <a:pt x="192" y="172"/>
                    </a:cubicBezTo>
                    <a:cubicBezTo>
                      <a:pt x="192" y="184"/>
                      <a:pt x="182" y="193"/>
                      <a:pt x="170" y="19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Rectangle 156">
                <a:extLst>
                  <a:ext uri="{FF2B5EF4-FFF2-40B4-BE49-F238E27FC236}">
                    <a16:creationId xmlns:a16="http://schemas.microsoft.com/office/drawing/2014/main" id="{8F20A0F5-9B66-41E4-B6CE-3DD9C0DF6BB0}"/>
                  </a:ext>
                </a:extLst>
              </p:cNvPr>
              <p:cNvSpPr>
                <a:spLocks noChangeArrowheads="1"/>
              </p:cNvSpPr>
              <p:nvPr/>
            </p:nvSpPr>
            <p:spPr bwMode="auto">
              <a:xfrm>
                <a:off x="8509733" y="2933727"/>
                <a:ext cx="62952"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Rectangle 157">
                <a:extLst>
                  <a:ext uri="{FF2B5EF4-FFF2-40B4-BE49-F238E27FC236}">
                    <a16:creationId xmlns:a16="http://schemas.microsoft.com/office/drawing/2014/main" id="{57212FAF-726F-4653-96EF-9A5CDB75B0AF}"/>
                  </a:ext>
                </a:extLst>
              </p:cNvPr>
              <p:cNvSpPr>
                <a:spLocks noChangeArrowheads="1"/>
              </p:cNvSpPr>
              <p:nvPr/>
            </p:nvSpPr>
            <p:spPr bwMode="auto">
              <a:xfrm>
                <a:off x="8400616" y="2933727"/>
                <a:ext cx="62952"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Rectangle 158">
                <a:extLst>
                  <a:ext uri="{FF2B5EF4-FFF2-40B4-BE49-F238E27FC236}">
                    <a16:creationId xmlns:a16="http://schemas.microsoft.com/office/drawing/2014/main" id="{86765BE5-8D89-47C0-B53E-9C48813CE715}"/>
                  </a:ext>
                </a:extLst>
              </p:cNvPr>
              <p:cNvSpPr>
                <a:spLocks noChangeArrowheads="1"/>
              </p:cNvSpPr>
              <p:nvPr/>
            </p:nvSpPr>
            <p:spPr bwMode="auto">
              <a:xfrm>
                <a:off x="8294298" y="2933727"/>
                <a:ext cx="62952"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Rectangle 159">
                <a:extLst>
                  <a:ext uri="{FF2B5EF4-FFF2-40B4-BE49-F238E27FC236}">
                    <a16:creationId xmlns:a16="http://schemas.microsoft.com/office/drawing/2014/main" id="{365D4B2B-0C2F-4A9C-A4D2-0DBB4FA87E0B}"/>
                  </a:ext>
                </a:extLst>
              </p:cNvPr>
              <p:cNvSpPr>
                <a:spLocks noChangeArrowheads="1"/>
              </p:cNvSpPr>
              <p:nvPr/>
            </p:nvSpPr>
            <p:spPr bwMode="auto">
              <a:xfrm>
                <a:off x="8183782" y="2933727"/>
                <a:ext cx="62952"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160">
                <a:extLst>
                  <a:ext uri="{FF2B5EF4-FFF2-40B4-BE49-F238E27FC236}">
                    <a16:creationId xmlns:a16="http://schemas.microsoft.com/office/drawing/2014/main" id="{92F3259D-1344-431B-A2CE-238E0AE0D9B9}"/>
                  </a:ext>
                </a:extLst>
              </p:cNvPr>
              <p:cNvSpPr>
                <a:spLocks noEditPoints="1"/>
              </p:cNvSpPr>
              <p:nvPr/>
            </p:nvSpPr>
            <p:spPr bwMode="auto">
              <a:xfrm>
                <a:off x="8130623" y="2890361"/>
                <a:ext cx="67148" cy="142690"/>
              </a:xfrm>
              <a:custGeom>
                <a:avLst/>
                <a:gdLst>
                  <a:gd name="T0" fmla="*/ 10 w 20"/>
                  <a:gd name="T1" fmla="*/ 43 h 43"/>
                  <a:gd name="T2" fmla="*/ 0 w 20"/>
                  <a:gd name="T3" fmla="*/ 33 h 43"/>
                  <a:gd name="T4" fmla="*/ 0 w 20"/>
                  <a:gd name="T5" fmla="*/ 11 h 43"/>
                  <a:gd name="T6" fmla="*/ 10 w 20"/>
                  <a:gd name="T7" fmla="*/ 0 h 43"/>
                  <a:gd name="T8" fmla="*/ 20 w 20"/>
                  <a:gd name="T9" fmla="*/ 11 h 43"/>
                  <a:gd name="T10" fmla="*/ 20 w 20"/>
                  <a:gd name="T11" fmla="*/ 33 h 43"/>
                  <a:gd name="T12" fmla="*/ 10 w 20"/>
                  <a:gd name="T13" fmla="*/ 43 h 43"/>
                  <a:gd name="T14" fmla="*/ 10 w 20"/>
                  <a:gd name="T15" fmla="*/ 8 h 43"/>
                  <a:gd name="T16" fmla="*/ 7 w 20"/>
                  <a:gd name="T17" fmla="*/ 11 h 43"/>
                  <a:gd name="T18" fmla="*/ 7 w 20"/>
                  <a:gd name="T19" fmla="*/ 33 h 43"/>
                  <a:gd name="T20" fmla="*/ 10 w 20"/>
                  <a:gd name="T21" fmla="*/ 36 h 43"/>
                  <a:gd name="T22" fmla="*/ 12 w 20"/>
                  <a:gd name="T23" fmla="*/ 33 h 43"/>
                  <a:gd name="T24" fmla="*/ 12 w 20"/>
                  <a:gd name="T25" fmla="*/ 11 h 43"/>
                  <a:gd name="T26" fmla="*/ 10 w 20"/>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43">
                    <a:moveTo>
                      <a:pt x="10" y="43"/>
                    </a:moveTo>
                    <a:cubicBezTo>
                      <a:pt x="4" y="43"/>
                      <a:pt x="0" y="39"/>
                      <a:pt x="0" y="33"/>
                    </a:cubicBezTo>
                    <a:cubicBezTo>
                      <a:pt x="0" y="11"/>
                      <a:pt x="0" y="11"/>
                      <a:pt x="0" y="11"/>
                    </a:cubicBezTo>
                    <a:cubicBezTo>
                      <a:pt x="0" y="5"/>
                      <a:pt x="4" y="0"/>
                      <a:pt x="10" y="0"/>
                    </a:cubicBezTo>
                    <a:cubicBezTo>
                      <a:pt x="16" y="0"/>
                      <a:pt x="20" y="5"/>
                      <a:pt x="20" y="11"/>
                    </a:cubicBezTo>
                    <a:cubicBezTo>
                      <a:pt x="20" y="33"/>
                      <a:pt x="20" y="33"/>
                      <a:pt x="20" y="33"/>
                    </a:cubicBezTo>
                    <a:cubicBezTo>
                      <a:pt x="20" y="39"/>
                      <a:pt x="16" y="43"/>
                      <a:pt x="10" y="43"/>
                    </a:cubicBezTo>
                    <a:close/>
                    <a:moveTo>
                      <a:pt x="10" y="8"/>
                    </a:moveTo>
                    <a:cubicBezTo>
                      <a:pt x="8" y="8"/>
                      <a:pt x="7" y="9"/>
                      <a:pt x="7" y="11"/>
                    </a:cubicBezTo>
                    <a:cubicBezTo>
                      <a:pt x="7" y="33"/>
                      <a:pt x="7" y="33"/>
                      <a:pt x="7" y="33"/>
                    </a:cubicBezTo>
                    <a:cubicBezTo>
                      <a:pt x="7" y="34"/>
                      <a:pt x="8" y="36"/>
                      <a:pt x="10" y="36"/>
                    </a:cubicBezTo>
                    <a:cubicBezTo>
                      <a:pt x="11" y="36"/>
                      <a:pt x="12" y="34"/>
                      <a:pt x="12" y="33"/>
                    </a:cubicBezTo>
                    <a:cubicBezTo>
                      <a:pt x="12" y="11"/>
                      <a:pt x="12" y="11"/>
                      <a:pt x="12" y="11"/>
                    </a:cubicBezTo>
                    <a:cubicBezTo>
                      <a:pt x="12" y="9"/>
                      <a:pt x="11" y="8"/>
                      <a:pt x="10"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161">
                <a:extLst>
                  <a:ext uri="{FF2B5EF4-FFF2-40B4-BE49-F238E27FC236}">
                    <a16:creationId xmlns:a16="http://schemas.microsoft.com/office/drawing/2014/main" id="{16346CA0-3940-4867-A4DD-B3C74EF49DEB}"/>
                  </a:ext>
                </a:extLst>
              </p:cNvPr>
              <p:cNvSpPr>
                <a:spLocks noEditPoints="1"/>
              </p:cNvSpPr>
              <p:nvPr/>
            </p:nvSpPr>
            <p:spPr bwMode="auto">
              <a:xfrm>
                <a:off x="8236942" y="2890361"/>
                <a:ext cx="67148" cy="142690"/>
              </a:xfrm>
              <a:custGeom>
                <a:avLst/>
                <a:gdLst>
                  <a:gd name="T0" fmla="*/ 10 w 20"/>
                  <a:gd name="T1" fmla="*/ 43 h 43"/>
                  <a:gd name="T2" fmla="*/ 0 w 20"/>
                  <a:gd name="T3" fmla="*/ 33 h 43"/>
                  <a:gd name="T4" fmla="*/ 0 w 20"/>
                  <a:gd name="T5" fmla="*/ 11 h 43"/>
                  <a:gd name="T6" fmla="*/ 10 w 20"/>
                  <a:gd name="T7" fmla="*/ 0 h 43"/>
                  <a:gd name="T8" fmla="*/ 20 w 20"/>
                  <a:gd name="T9" fmla="*/ 11 h 43"/>
                  <a:gd name="T10" fmla="*/ 20 w 20"/>
                  <a:gd name="T11" fmla="*/ 33 h 43"/>
                  <a:gd name="T12" fmla="*/ 10 w 20"/>
                  <a:gd name="T13" fmla="*/ 43 h 43"/>
                  <a:gd name="T14" fmla="*/ 10 w 20"/>
                  <a:gd name="T15" fmla="*/ 8 h 43"/>
                  <a:gd name="T16" fmla="*/ 8 w 20"/>
                  <a:gd name="T17" fmla="*/ 11 h 43"/>
                  <a:gd name="T18" fmla="*/ 8 w 20"/>
                  <a:gd name="T19" fmla="*/ 33 h 43"/>
                  <a:gd name="T20" fmla="*/ 10 w 20"/>
                  <a:gd name="T21" fmla="*/ 36 h 43"/>
                  <a:gd name="T22" fmla="*/ 13 w 20"/>
                  <a:gd name="T23" fmla="*/ 33 h 43"/>
                  <a:gd name="T24" fmla="*/ 13 w 20"/>
                  <a:gd name="T25" fmla="*/ 11 h 43"/>
                  <a:gd name="T26" fmla="*/ 10 w 20"/>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43">
                    <a:moveTo>
                      <a:pt x="10" y="43"/>
                    </a:moveTo>
                    <a:cubicBezTo>
                      <a:pt x="4" y="43"/>
                      <a:pt x="0" y="39"/>
                      <a:pt x="0" y="33"/>
                    </a:cubicBezTo>
                    <a:cubicBezTo>
                      <a:pt x="0" y="11"/>
                      <a:pt x="0" y="11"/>
                      <a:pt x="0" y="11"/>
                    </a:cubicBezTo>
                    <a:cubicBezTo>
                      <a:pt x="0" y="5"/>
                      <a:pt x="4" y="0"/>
                      <a:pt x="10" y="0"/>
                    </a:cubicBezTo>
                    <a:cubicBezTo>
                      <a:pt x="16" y="0"/>
                      <a:pt x="20" y="5"/>
                      <a:pt x="20" y="11"/>
                    </a:cubicBezTo>
                    <a:cubicBezTo>
                      <a:pt x="20" y="33"/>
                      <a:pt x="20" y="33"/>
                      <a:pt x="20" y="33"/>
                    </a:cubicBezTo>
                    <a:cubicBezTo>
                      <a:pt x="20" y="39"/>
                      <a:pt x="16" y="43"/>
                      <a:pt x="10" y="43"/>
                    </a:cubicBezTo>
                    <a:close/>
                    <a:moveTo>
                      <a:pt x="10" y="8"/>
                    </a:moveTo>
                    <a:cubicBezTo>
                      <a:pt x="9" y="8"/>
                      <a:pt x="8" y="9"/>
                      <a:pt x="8" y="11"/>
                    </a:cubicBezTo>
                    <a:cubicBezTo>
                      <a:pt x="8" y="33"/>
                      <a:pt x="8" y="33"/>
                      <a:pt x="8" y="33"/>
                    </a:cubicBezTo>
                    <a:cubicBezTo>
                      <a:pt x="8" y="34"/>
                      <a:pt x="9" y="36"/>
                      <a:pt x="10" y="36"/>
                    </a:cubicBezTo>
                    <a:cubicBezTo>
                      <a:pt x="11" y="36"/>
                      <a:pt x="13" y="34"/>
                      <a:pt x="13" y="33"/>
                    </a:cubicBezTo>
                    <a:cubicBezTo>
                      <a:pt x="13" y="11"/>
                      <a:pt x="13" y="11"/>
                      <a:pt x="13" y="11"/>
                    </a:cubicBezTo>
                    <a:cubicBezTo>
                      <a:pt x="13" y="9"/>
                      <a:pt x="11" y="8"/>
                      <a:pt x="10"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162">
                <a:extLst>
                  <a:ext uri="{FF2B5EF4-FFF2-40B4-BE49-F238E27FC236}">
                    <a16:creationId xmlns:a16="http://schemas.microsoft.com/office/drawing/2014/main" id="{05EB9851-9CC9-48C4-BB10-1AB4DE6CB37E}"/>
                  </a:ext>
                </a:extLst>
              </p:cNvPr>
              <p:cNvSpPr>
                <a:spLocks noEditPoints="1"/>
              </p:cNvSpPr>
              <p:nvPr/>
            </p:nvSpPr>
            <p:spPr bwMode="auto">
              <a:xfrm>
                <a:off x="8343260" y="2890361"/>
                <a:ext cx="69946" cy="142690"/>
              </a:xfrm>
              <a:custGeom>
                <a:avLst/>
                <a:gdLst>
                  <a:gd name="T0" fmla="*/ 10 w 21"/>
                  <a:gd name="T1" fmla="*/ 43 h 43"/>
                  <a:gd name="T2" fmla="*/ 0 w 21"/>
                  <a:gd name="T3" fmla="*/ 33 h 43"/>
                  <a:gd name="T4" fmla="*/ 0 w 21"/>
                  <a:gd name="T5" fmla="*/ 11 h 43"/>
                  <a:gd name="T6" fmla="*/ 10 w 21"/>
                  <a:gd name="T7" fmla="*/ 0 h 43"/>
                  <a:gd name="T8" fmla="*/ 21 w 21"/>
                  <a:gd name="T9" fmla="*/ 11 h 43"/>
                  <a:gd name="T10" fmla="*/ 21 w 21"/>
                  <a:gd name="T11" fmla="*/ 33 h 43"/>
                  <a:gd name="T12" fmla="*/ 10 w 21"/>
                  <a:gd name="T13" fmla="*/ 43 h 43"/>
                  <a:gd name="T14" fmla="*/ 10 w 21"/>
                  <a:gd name="T15" fmla="*/ 8 h 43"/>
                  <a:gd name="T16" fmla="*/ 8 w 21"/>
                  <a:gd name="T17" fmla="*/ 11 h 43"/>
                  <a:gd name="T18" fmla="*/ 8 w 21"/>
                  <a:gd name="T19" fmla="*/ 33 h 43"/>
                  <a:gd name="T20" fmla="*/ 10 w 21"/>
                  <a:gd name="T21" fmla="*/ 36 h 43"/>
                  <a:gd name="T22" fmla="*/ 13 w 21"/>
                  <a:gd name="T23" fmla="*/ 33 h 43"/>
                  <a:gd name="T24" fmla="*/ 13 w 21"/>
                  <a:gd name="T25" fmla="*/ 11 h 43"/>
                  <a:gd name="T26" fmla="*/ 10 w 21"/>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43">
                    <a:moveTo>
                      <a:pt x="10" y="43"/>
                    </a:moveTo>
                    <a:cubicBezTo>
                      <a:pt x="5" y="43"/>
                      <a:pt x="0" y="39"/>
                      <a:pt x="0" y="33"/>
                    </a:cubicBezTo>
                    <a:cubicBezTo>
                      <a:pt x="0" y="11"/>
                      <a:pt x="0" y="11"/>
                      <a:pt x="0" y="11"/>
                    </a:cubicBezTo>
                    <a:cubicBezTo>
                      <a:pt x="0" y="5"/>
                      <a:pt x="5" y="0"/>
                      <a:pt x="10" y="0"/>
                    </a:cubicBezTo>
                    <a:cubicBezTo>
                      <a:pt x="16" y="0"/>
                      <a:pt x="21" y="5"/>
                      <a:pt x="21" y="11"/>
                    </a:cubicBezTo>
                    <a:cubicBezTo>
                      <a:pt x="21" y="33"/>
                      <a:pt x="21" y="33"/>
                      <a:pt x="21" y="33"/>
                    </a:cubicBezTo>
                    <a:cubicBezTo>
                      <a:pt x="21" y="39"/>
                      <a:pt x="16" y="43"/>
                      <a:pt x="10" y="43"/>
                    </a:cubicBezTo>
                    <a:close/>
                    <a:moveTo>
                      <a:pt x="10" y="8"/>
                    </a:moveTo>
                    <a:cubicBezTo>
                      <a:pt x="9" y="8"/>
                      <a:pt x="8" y="9"/>
                      <a:pt x="8" y="11"/>
                    </a:cubicBezTo>
                    <a:cubicBezTo>
                      <a:pt x="8" y="33"/>
                      <a:pt x="8" y="33"/>
                      <a:pt x="8" y="33"/>
                    </a:cubicBezTo>
                    <a:cubicBezTo>
                      <a:pt x="8" y="34"/>
                      <a:pt x="9" y="36"/>
                      <a:pt x="10" y="36"/>
                    </a:cubicBezTo>
                    <a:cubicBezTo>
                      <a:pt x="12" y="36"/>
                      <a:pt x="13" y="34"/>
                      <a:pt x="13" y="33"/>
                    </a:cubicBezTo>
                    <a:cubicBezTo>
                      <a:pt x="13" y="11"/>
                      <a:pt x="13" y="11"/>
                      <a:pt x="13" y="11"/>
                    </a:cubicBezTo>
                    <a:cubicBezTo>
                      <a:pt x="13" y="9"/>
                      <a:pt x="12" y="8"/>
                      <a:pt x="10"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Freeform 163">
                <a:extLst>
                  <a:ext uri="{FF2B5EF4-FFF2-40B4-BE49-F238E27FC236}">
                    <a16:creationId xmlns:a16="http://schemas.microsoft.com/office/drawing/2014/main" id="{A7F93F59-FE2C-4832-A081-9F246E85B42F}"/>
                  </a:ext>
                </a:extLst>
              </p:cNvPr>
              <p:cNvSpPr>
                <a:spLocks noEditPoints="1"/>
              </p:cNvSpPr>
              <p:nvPr/>
            </p:nvSpPr>
            <p:spPr bwMode="auto">
              <a:xfrm>
                <a:off x="8449578" y="2890361"/>
                <a:ext cx="69946" cy="142690"/>
              </a:xfrm>
              <a:custGeom>
                <a:avLst/>
                <a:gdLst>
                  <a:gd name="T0" fmla="*/ 11 w 21"/>
                  <a:gd name="T1" fmla="*/ 43 h 43"/>
                  <a:gd name="T2" fmla="*/ 0 w 21"/>
                  <a:gd name="T3" fmla="*/ 33 h 43"/>
                  <a:gd name="T4" fmla="*/ 0 w 21"/>
                  <a:gd name="T5" fmla="*/ 11 h 43"/>
                  <a:gd name="T6" fmla="*/ 11 w 21"/>
                  <a:gd name="T7" fmla="*/ 0 h 43"/>
                  <a:gd name="T8" fmla="*/ 21 w 21"/>
                  <a:gd name="T9" fmla="*/ 11 h 43"/>
                  <a:gd name="T10" fmla="*/ 21 w 21"/>
                  <a:gd name="T11" fmla="*/ 33 h 43"/>
                  <a:gd name="T12" fmla="*/ 11 w 21"/>
                  <a:gd name="T13" fmla="*/ 43 h 43"/>
                  <a:gd name="T14" fmla="*/ 11 w 21"/>
                  <a:gd name="T15" fmla="*/ 8 h 43"/>
                  <a:gd name="T16" fmla="*/ 8 w 21"/>
                  <a:gd name="T17" fmla="*/ 11 h 43"/>
                  <a:gd name="T18" fmla="*/ 8 w 21"/>
                  <a:gd name="T19" fmla="*/ 33 h 43"/>
                  <a:gd name="T20" fmla="*/ 11 w 21"/>
                  <a:gd name="T21" fmla="*/ 36 h 43"/>
                  <a:gd name="T22" fmla="*/ 13 w 21"/>
                  <a:gd name="T23" fmla="*/ 33 h 43"/>
                  <a:gd name="T24" fmla="*/ 13 w 21"/>
                  <a:gd name="T25" fmla="*/ 11 h 43"/>
                  <a:gd name="T26" fmla="*/ 11 w 21"/>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43">
                    <a:moveTo>
                      <a:pt x="11" y="43"/>
                    </a:moveTo>
                    <a:cubicBezTo>
                      <a:pt x="5" y="43"/>
                      <a:pt x="0" y="39"/>
                      <a:pt x="0" y="33"/>
                    </a:cubicBezTo>
                    <a:cubicBezTo>
                      <a:pt x="0" y="11"/>
                      <a:pt x="0" y="11"/>
                      <a:pt x="0" y="11"/>
                    </a:cubicBezTo>
                    <a:cubicBezTo>
                      <a:pt x="0" y="5"/>
                      <a:pt x="5" y="0"/>
                      <a:pt x="11" y="0"/>
                    </a:cubicBezTo>
                    <a:cubicBezTo>
                      <a:pt x="16" y="0"/>
                      <a:pt x="21" y="5"/>
                      <a:pt x="21" y="11"/>
                    </a:cubicBezTo>
                    <a:cubicBezTo>
                      <a:pt x="21" y="33"/>
                      <a:pt x="21" y="33"/>
                      <a:pt x="21" y="33"/>
                    </a:cubicBezTo>
                    <a:cubicBezTo>
                      <a:pt x="21" y="39"/>
                      <a:pt x="16" y="43"/>
                      <a:pt x="11" y="43"/>
                    </a:cubicBezTo>
                    <a:close/>
                    <a:moveTo>
                      <a:pt x="11" y="8"/>
                    </a:moveTo>
                    <a:cubicBezTo>
                      <a:pt x="9" y="8"/>
                      <a:pt x="8" y="9"/>
                      <a:pt x="8" y="11"/>
                    </a:cubicBezTo>
                    <a:cubicBezTo>
                      <a:pt x="8" y="33"/>
                      <a:pt x="8" y="33"/>
                      <a:pt x="8" y="33"/>
                    </a:cubicBezTo>
                    <a:cubicBezTo>
                      <a:pt x="8" y="34"/>
                      <a:pt x="9" y="36"/>
                      <a:pt x="11" y="36"/>
                    </a:cubicBezTo>
                    <a:cubicBezTo>
                      <a:pt x="12" y="36"/>
                      <a:pt x="13" y="34"/>
                      <a:pt x="13" y="33"/>
                    </a:cubicBezTo>
                    <a:cubicBezTo>
                      <a:pt x="13" y="11"/>
                      <a:pt x="13" y="11"/>
                      <a:pt x="13" y="11"/>
                    </a:cubicBezTo>
                    <a:cubicBezTo>
                      <a:pt x="13" y="9"/>
                      <a:pt x="12" y="8"/>
                      <a:pt x="11"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1" name="Freeform 164">
                <a:extLst>
                  <a:ext uri="{FF2B5EF4-FFF2-40B4-BE49-F238E27FC236}">
                    <a16:creationId xmlns:a16="http://schemas.microsoft.com/office/drawing/2014/main" id="{6F1C3120-8D3E-4F83-B9D2-C52AA0C553A3}"/>
                  </a:ext>
                </a:extLst>
              </p:cNvPr>
              <p:cNvSpPr>
                <a:spLocks noEditPoints="1"/>
              </p:cNvSpPr>
              <p:nvPr/>
            </p:nvSpPr>
            <p:spPr bwMode="auto">
              <a:xfrm>
                <a:off x="8560094" y="2890361"/>
                <a:ext cx="65750" cy="142690"/>
              </a:xfrm>
              <a:custGeom>
                <a:avLst/>
                <a:gdLst>
                  <a:gd name="T0" fmla="*/ 10 w 20"/>
                  <a:gd name="T1" fmla="*/ 43 h 43"/>
                  <a:gd name="T2" fmla="*/ 0 w 20"/>
                  <a:gd name="T3" fmla="*/ 33 h 43"/>
                  <a:gd name="T4" fmla="*/ 0 w 20"/>
                  <a:gd name="T5" fmla="*/ 11 h 43"/>
                  <a:gd name="T6" fmla="*/ 10 w 20"/>
                  <a:gd name="T7" fmla="*/ 0 h 43"/>
                  <a:gd name="T8" fmla="*/ 20 w 20"/>
                  <a:gd name="T9" fmla="*/ 11 h 43"/>
                  <a:gd name="T10" fmla="*/ 20 w 20"/>
                  <a:gd name="T11" fmla="*/ 33 h 43"/>
                  <a:gd name="T12" fmla="*/ 10 w 20"/>
                  <a:gd name="T13" fmla="*/ 43 h 43"/>
                  <a:gd name="T14" fmla="*/ 10 w 20"/>
                  <a:gd name="T15" fmla="*/ 8 h 43"/>
                  <a:gd name="T16" fmla="*/ 7 w 20"/>
                  <a:gd name="T17" fmla="*/ 11 h 43"/>
                  <a:gd name="T18" fmla="*/ 7 w 20"/>
                  <a:gd name="T19" fmla="*/ 33 h 43"/>
                  <a:gd name="T20" fmla="*/ 10 w 20"/>
                  <a:gd name="T21" fmla="*/ 36 h 43"/>
                  <a:gd name="T22" fmla="*/ 12 w 20"/>
                  <a:gd name="T23" fmla="*/ 33 h 43"/>
                  <a:gd name="T24" fmla="*/ 12 w 20"/>
                  <a:gd name="T25" fmla="*/ 11 h 43"/>
                  <a:gd name="T26" fmla="*/ 10 w 20"/>
                  <a:gd name="T2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43">
                    <a:moveTo>
                      <a:pt x="10" y="43"/>
                    </a:moveTo>
                    <a:cubicBezTo>
                      <a:pt x="4" y="43"/>
                      <a:pt x="0" y="39"/>
                      <a:pt x="0" y="33"/>
                    </a:cubicBezTo>
                    <a:cubicBezTo>
                      <a:pt x="0" y="11"/>
                      <a:pt x="0" y="11"/>
                      <a:pt x="0" y="11"/>
                    </a:cubicBezTo>
                    <a:cubicBezTo>
                      <a:pt x="0" y="5"/>
                      <a:pt x="4" y="0"/>
                      <a:pt x="10" y="0"/>
                    </a:cubicBezTo>
                    <a:cubicBezTo>
                      <a:pt x="16" y="0"/>
                      <a:pt x="20" y="5"/>
                      <a:pt x="20" y="11"/>
                    </a:cubicBezTo>
                    <a:cubicBezTo>
                      <a:pt x="20" y="33"/>
                      <a:pt x="20" y="33"/>
                      <a:pt x="20" y="33"/>
                    </a:cubicBezTo>
                    <a:cubicBezTo>
                      <a:pt x="20" y="39"/>
                      <a:pt x="16" y="43"/>
                      <a:pt x="10" y="43"/>
                    </a:cubicBezTo>
                    <a:close/>
                    <a:moveTo>
                      <a:pt x="10" y="8"/>
                    </a:moveTo>
                    <a:cubicBezTo>
                      <a:pt x="9" y="8"/>
                      <a:pt x="7" y="9"/>
                      <a:pt x="7" y="11"/>
                    </a:cubicBezTo>
                    <a:cubicBezTo>
                      <a:pt x="7" y="33"/>
                      <a:pt x="7" y="33"/>
                      <a:pt x="7" y="33"/>
                    </a:cubicBezTo>
                    <a:cubicBezTo>
                      <a:pt x="7" y="34"/>
                      <a:pt x="9" y="36"/>
                      <a:pt x="10" y="36"/>
                    </a:cubicBezTo>
                    <a:cubicBezTo>
                      <a:pt x="11" y="36"/>
                      <a:pt x="12" y="34"/>
                      <a:pt x="12" y="33"/>
                    </a:cubicBezTo>
                    <a:cubicBezTo>
                      <a:pt x="12" y="11"/>
                      <a:pt x="12" y="11"/>
                      <a:pt x="12" y="11"/>
                    </a:cubicBezTo>
                    <a:cubicBezTo>
                      <a:pt x="12" y="9"/>
                      <a:pt x="11" y="8"/>
                      <a:pt x="10"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2" name="Rectangle 165">
                <a:extLst>
                  <a:ext uri="{FF2B5EF4-FFF2-40B4-BE49-F238E27FC236}">
                    <a16:creationId xmlns:a16="http://schemas.microsoft.com/office/drawing/2014/main" id="{57E16BAD-F453-4C25-8669-01D8BD4622CA}"/>
                  </a:ext>
                </a:extLst>
              </p:cNvPr>
              <p:cNvSpPr>
                <a:spLocks noChangeArrowheads="1"/>
              </p:cNvSpPr>
              <p:nvPr/>
            </p:nvSpPr>
            <p:spPr bwMode="auto">
              <a:xfrm>
                <a:off x="8074666" y="3063828"/>
                <a:ext cx="498018"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Rectangle 166">
                <a:extLst>
                  <a:ext uri="{FF2B5EF4-FFF2-40B4-BE49-F238E27FC236}">
                    <a16:creationId xmlns:a16="http://schemas.microsoft.com/office/drawing/2014/main" id="{92473C82-B622-442A-AC7A-A7D36A4618B1}"/>
                  </a:ext>
                </a:extLst>
              </p:cNvPr>
              <p:cNvSpPr>
                <a:spLocks noChangeArrowheads="1"/>
              </p:cNvSpPr>
              <p:nvPr/>
            </p:nvSpPr>
            <p:spPr bwMode="auto">
              <a:xfrm>
                <a:off x="8077464" y="3226103"/>
                <a:ext cx="535789"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Rectangle 167">
                <a:extLst>
                  <a:ext uri="{FF2B5EF4-FFF2-40B4-BE49-F238E27FC236}">
                    <a16:creationId xmlns:a16="http://schemas.microsoft.com/office/drawing/2014/main" id="{992B0A39-7709-43BD-8924-C710B2BB118B}"/>
                  </a:ext>
                </a:extLst>
              </p:cNvPr>
              <p:cNvSpPr>
                <a:spLocks noChangeArrowheads="1"/>
              </p:cNvSpPr>
              <p:nvPr/>
            </p:nvSpPr>
            <p:spPr bwMode="auto">
              <a:xfrm>
                <a:off x="8077464" y="3382783"/>
                <a:ext cx="495220"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5" name="Rectangle 168">
                <a:extLst>
                  <a:ext uri="{FF2B5EF4-FFF2-40B4-BE49-F238E27FC236}">
                    <a16:creationId xmlns:a16="http://schemas.microsoft.com/office/drawing/2014/main" id="{7D740F15-277A-434D-A719-C2EDD1F54206}"/>
                  </a:ext>
                </a:extLst>
              </p:cNvPr>
              <p:cNvSpPr>
                <a:spLocks noChangeArrowheads="1"/>
              </p:cNvSpPr>
              <p:nvPr/>
            </p:nvSpPr>
            <p:spPr bwMode="auto">
              <a:xfrm>
                <a:off x="8256527" y="3073620"/>
                <a:ext cx="26580" cy="4924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6" name="Rectangle 169">
                <a:extLst>
                  <a:ext uri="{FF2B5EF4-FFF2-40B4-BE49-F238E27FC236}">
                    <a16:creationId xmlns:a16="http://schemas.microsoft.com/office/drawing/2014/main" id="{2F278CF0-4575-4222-8022-B4F3C66C69C2}"/>
                  </a:ext>
                </a:extLst>
              </p:cNvPr>
              <p:cNvSpPr>
                <a:spLocks noChangeArrowheads="1"/>
              </p:cNvSpPr>
              <p:nvPr/>
            </p:nvSpPr>
            <p:spPr bwMode="auto">
              <a:xfrm>
                <a:off x="8476158" y="3073620"/>
                <a:ext cx="26580" cy="42247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7" name="Freeform 170">
                <a:extLst>
                  <a:ext uri="{FF2B5EF4-FFF2-40B4-BE49-F238E27FC236}">
                    <a16:creationId xmlns:a16="http://schemas.microsoft.com/office/drawing/2014/main" id="{29033455-0B8E-477A-A4D6-A4BEFEAC976C}"/>
                  </a:ext>
                </a:extLst>
              </p:cNvPr>
              <p:cNvSpPr>
                <a:spLocks/>
              </p:cNvSpPr>
              <p:nvPr/>
            </p:nvSpPr>
            <p:spPr bwMode="auto">
              <a:xfrm>
                <a:off x="8329256" y="3276872"/>
                <a:ext cx="100754" cy="81722"/>
              </a:xfrm>
              <a:custGeom>
                <a:avLst/>
                <a:gdLst>
                  <a:gd name="T0" fmla="*/ 41 w 90"/>
                  <a:gd name="T1" fmla="*/ 73 h 73"/>
                  <a:gd name="T2" fmla="*/ 0 w 90"/>
                  <a:gd name="T3" fmla="*/ 28 h 73"/>
                  <a:gd name="T4" fmla="*/ 14 w 90"/>
                  <a:gd name="T5" fmla="*/ 16 h 73"/>
                  <a:gd name="T6" fmla="*/ 41 w 90"/>
                  <a:gd name="T7" fmla="*/ 45 h 73"/>
                  <a:gd name="T8" fmla="*/ 76 w 90"/>
                  <a:gd name="T9" fmla="*/ 0 h 73"/>
                  <a:gd name="T10" fmla="*/ 90 w 90"/>
                  <a:gd name="T11" fmla="*/ 12 h 73"/>
                  <a:gd name="T12" fmla="*/ 41 w 90"/>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90" h="73">
                    <a:moveTo>
                      <a:pt x="41" y="73"/>
                    </a:moveTo>
                    <a:lnTo>
                      <a:pt x="0" y="28"/>
                    </a:lnTo>
                    <a:lnTo>
                      <a:pt x="14" y="16"/>
                    </a:lnTo>
                    <a:lnTo>
                      <a:pt x="41" y="45"/>
                    </a:lnTo>
                    <a:lnTo>
                      <a:pt x="76" y="0"/>
                    </a:lnTo>
                    <a:lnTo>
                      <a:pt x="90" y="12"/>
                    </a:lnTo>
                    <a:lnTo>
                      <a:pt x="41" y="7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8" name="Freeform 171">
                <a:extLst>
                  <a:ext uri="{FF2B5EF4-FFF2-40B4-BE49-F238E27FC236}">
                    <a16:creationId xmlns:a16="http://schemas.microsoft.com/office/drawing/2014/main" id="{1C0E03DA-829D-4726-9FD3-3730431289F6}"/>
                  </a:ext>
                </a:extLst>
              </p:cNvPr>
              <p:cNvSpPr>
                <a:spLocks/>
              </p:cNvSpPr>
              <p:nvPr/>
            </p:nvSpPr>
            <p:spPr bwMode="auto">
              <a:xfrm>
                <a:off x="8755944" y="2312604"/>
                <a:ext cx="299370" cy="299370"/>
              </a:xfrm>
              <a:custGeom>
                <a:avLst/>
                <a:gdLst>
                  <a:gd name="T0" fmla="*/ 62 w 214"/>
                  <a:gd name="T1" fmla="*/ 214 h 214"/>
                  <a:gd name="T2" fmla="*/ 0 w 214"/>
                  <a:gd name="T3" fmla="*/ 128 h 214"/>
                  <a:gd name="T4" fmla="*/ 16 w 214"/>
                  <a:gd name="T5" fmla="*/ 116 h 214"/>
                  <a:gd name="T6" fmla="*/ 62 w 214"/>
                  <a:gd name="T7" fmla="*/ 183 h 214"/>
                  <a:gd name="T8" fmla="*/ 199 w 214"/>
                  <a:gd name="T9" fmla="*/ 0 h 214"/>
                  <a:gd name="T10" fmla="*/ 214 w 214"/>
                  <a:gd name="T11" fmla="*/ 12 h 214"/>
                  <a:gd name="T12" fmla="*/ 62 w 214"/>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14" h="214">
                    <a:moveTo>
                      <a:pt x="62" y="214"/>
                    </a:moveTo>
                    <a:lnTo>
                      <a:pt x="0" y="128"/>
                    </a:lnTo>
                    <a:lnTo>
                      <a:pt x="16" y="116"/>
                    </a:lnTo>
                    <a:lnTo>
                      <a:pt x="62" y="183"/>
                    </a:lnTo>
                    <a:lnTo>
                      <a:pt x="199" y="0"/>
                    </a:lnTo>
                    <a:lnTo>
                      <a:pt x="214" y="12"/>
                    </a:lnTo>
                    <a:lnTo>
                      <a:pt x="62" y="21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9" name="Freeform 172">
                <a:extLst>
                  <a:ext uri="{FF2B5EF4-FFF2-40B4-BE49-F238E27FC236}">
                    <a16:creationId xmlns:a16="http://schemas.microsoft.com/office/drawing/2014/main" id="{54BD096E-CDE7-4FD7-A7A9-E7D93E385066}"/>
                  </a:ext>
                </a:extLst>
              </p:cNvPr>
              <p:cNvSpPr>
                <a:spLocks/>
              </p:cNvSpPr>
              <p:nvPr/>
            </p:nvSpPr>
            <p:spPr bwMode="auto">
              <a:xfrm>
                <a:off x="8685997" y="2382550"/>
                <a:ext cx="299370" cy="318955"/>
              </a:xfrm>
              <a:custGeom>
                <a:avLst/>
                <a:gdLst>
                  <a:gd name="T0" fmla="*/ 214 w 214"/>
                  <a:gd name="T1" fmla="*/ 228 h 228"/>
                  <a:gd name="T2" fmla="*/ 0 w 214"/>
                  <a:gd name="T3" fmla="*/ 228 h 228"/>
                  <a:gd name="T4" fmla="*/ 0 w 214"/>
                  <a:gd name="T5" fmla="*/ 0 h 228"/>
                  <a:gd name="T6" fmla="*/ 159 w 214"/>
                  <a:gd name="T7" fmla="*/ 0 h 228"/>
                  <a:gd name="T8" fmla="*/ 159 w 214"/>
                  <a:gd name="T9" fmla="*/ 19 h 228"/>
                  <a:gd name="T10" fmla="*/ 17 w 214"/>
                  <a:gd name="T11" fmla="*/ 19 h 228"/>
                  <a:gd name="T12" fmla="*/ 17 w 214"/>
                  <a:gd name="T13" fmla="*/ 209 h 228"/>
                  <a:gd name="T14" fmla="*/ 195 w 214"/>
                  <a:gd name="T15" fmla="*/ 209 h 228"/>
                  <a:gd name="T16" fmla="*/ 195 w 214"/>
                  <a:gd name="T17" fmla="*/ 102 h 228"/>
                  <a:gd name="T18" fmla="*/ 214 w 214"/>
                  <a:gd name="T19" fmla="*/ 102 h 228"/>
                  <a:gd name="T20" fmla="*/ 214 w 214"/>
                  <a:gd name="T21"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228">
                    <a:moveTo>
                      <a:pt x="214" y="228"/>
                    </a:moveTo>
                    <a:lnTo>
                      <a:pt x="0" y="228"/>
                    </a:lnTo>
                    <a:lnTo>
                      <a:pt x="0" y="0"/>
                    </a:lnTo>
                    <a:lnTo>
                      <a:pt x="159" y="0"/>
                    </a:lnTo>
                    <a:lnTo>
                      <a:pt x="159" y="19"/>
                    </a:lnTo>
                    <a:lnTo>
                      <a:pt x="17" y="19"/>
                    </a:lnTo>
                    <a:lnTo>
                      <a:pt x="17" y="209"/>
                    </a:lnTo>
                    <a:lnTo>
                      <a:pt x="195" y="209"/>
                    </a:lnTo>
                    <a:lnTo>
                      <a:pt x="195" y="102"/>
                    </a:lnTo>
                    <a:lnTo>
                      <a:pt x="214" y="102"/>
                    </a:lnTo>
                    <a:lnTo>
                      <a:pt x="214" y="22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0" name="Freeform 173">
                <a:extLst>
                  <a:ext uri="{FF2B5EF4-FFF2-40B4-BE49-F238E27FC236}">
                    <a16:creationId xmlns:a16="http://schemas.microsoft.com/office/drawing/2014/main" id="{5EA47CD6-7CA9-4336-96C0-EC1D0CB8228C}"/>
                  </a:ext>
                </a:extLst>
              </p:cNvPr>
              <p:cNvSpPr>
                <a:spLocks noEditPoints="1"/>
              </p:cNvSpPr>
              <p:nvPr/>
            </p:nvSpPr>
            <p:spPr bwMode="auto">
              <a:xfrm>
                <a:off x="9560326" y="2395141"/>
                <a:ext cx="352529" cy="362322"/>
              </a:xfrm>
              <a:custGeom>
                <a:avLst/>
                <a:gdLst>
                  <a:gd name="T0" fmla="*/ 81 w 106"/>
                  <a:gd name="T1" fmla="*/ 109 h 109"/>
                  <a:gd name="T2" fmla="*/ 73 w 106"/>
                  <a:gd name="T3" fmla="*/ 101 h 109"/>
                  <a:gd name="T4" fmla="*/ 66 w 106"/>
                  <a:gd name="T5" fmla="*/ 84 h 109"/>
                  <a:gd name="T6" fmla="*/ 55 w 106"/>
                  <a:gd name="T7" fmla="*/ 72 h 109"/>
                  <a:gd name="T8" fmla="*/ 45 w 106"/>
                  <a:gd name="T9" fmla="*/ 99 h 109"/>
                  <a:gd name="T10" fmla="*/ 31 w 106"/>
                  <a:gd name="T11" fmla="*/ 85 h 109"/>
                  <a:gd name="T12" fmla="*/ 31 w 106"/>
                  <a:gd name="T13" fmla="*/ 50 h 109"/>
                  <a:gd name="T14" fmla="*/ 3 w 106"/>
                  <a:gd name="T15" fmla="*/ 22 h 109"/>
                  <a:gd name="T16" fmla="*/ 3 w 106"/>
                  <a:gd name="T17" fmla="*/ 21 h 109"/>
                  <a:gd name="T18" fmla="*/ 5 w 106"/>
                  <a:gd name="T19" fmla="*/ 5 h 109"/>
                  <a:gd name="T20" fmla="*/ 15 w 106"/>
                  <a:gd name="T21" fmla="*/ 0 h 109"/>
                  <a:gd name="T22" fmla="*/ 23 w 106"/>
                  <a:gd name="T23" fmla="*/ 2 h 109"/>
                  <a:gd name="T24" fmla="*/ 24 w 106"/>
                  <a:gd name="T25" fmla="*/ 2 h 109"/>
                  <a:gd name="T26" fmla="*/ 51 w 106"/>
                  <a:gd name="T27" fmla="*/ 29 h 109"/>
                  <a:gd name="T28" fmla="*/ 87 w 106"/>
                  <a:gd name="T29" fmla="*/ 26 h 109"/>
                  <a:gd name="T30" fmla="*/ 102 w 106"/>
                  <a:gd name="T31" fmla="*/ 41 h 109"/>
                  <a:gd name="T32" fmla="*/ 75 w 106"/>
                  <a:gd name="T33" fmla="*/ 53 h 109"/>
                  <a:gd name="T34" fmla="*/ 86 w 106"/>
                  <a:gd name="T35" fmla="*/ 63 h 109"/>
                  <a:gd name="T36" fmla="*/ 90 w 106"/>
                  <a:gd name="T37" fmla="*/ 63 h 109"/>
                  <a:gd name="T38" fmla="*/ 104 w 106"/>
                  <a:gd name="T39" fmla="*/ 71 h 109"/>
                  <a:gd name="T40" fmla="*/ 106 w 106"/>
                  <a:gd name="T41" fmla="*/ 75 h 109"/>
                  <a:gd name="T42" fmla="*/ 101 w 106"/>
                  <a:gd name="T43" fmla="*/ 76 h 109"/>
                  <a:gd name="T44" fmla="*/ 80 w 106"/>
                  <a:gd name="T45" fmla="*/ 98 h 109"/>
                  <a:gd name="T46" fmla="*/ 81 w 106"/>
                  <a:gd name="T47" fmla="*/ 109 h 109"/>
                  <a:gd name="T48" fmla="*/ 51 w 106"/>
                  <a:gd name="T49" fmla="*/ 58 h 109"/>
                  <a:gd name="T50" fmla="*/ 74 w 106"/>
                  <a:gd name="T51" fmla="*/ 81 h 109"/>
                  <a:gd name="T52" fmla="*/ 74 w 106"/>
                  <a:gd name="T53" fmla="*/ 82 h 109"/>
                  <a:gd name="T54" fmla="*/ 74 w 106"/>
                  <a:gd name="T55" fmla="*/ 86 h 109"/>
                  <a:gd name="T56" fmla="*/ 91 w 106"/>
                  <a:gd name="T57" fmla="*/ 71 h 109"/>
                  <a:gd name="T58" fmla="*/ 85 w 106"/>
                  <a:gd name="T59" fmla="*/ 71 h 109"/>
                  <a:gd name="T60" fmla="*/ 83 w 106"/>
                  <a:gd name="T61" fmla="*/ 72 h 109"/>
                  <a:gd name="T62" fmla="*/ 62 w 106"/>
                  <a:gd name="T63" fmla="*/ 50 h 109"/>
                  <a:gd name="T64" fmla="*/ 88 w 106"/>
                  <a:gd name="T65" fmla="*/ 38 h 109"/>
                  <a:gd name="T66" fmla="*/ 84 w 106"/>
                  <a:gd name="T67" fmla="*/ 34 h 109"/>
                  <a:gd name="T68" fmla="*/ 48 w 106"/>
                  <a:gd name="T69" fmla="*/ 37 h 109"/>
                  <a:gd name="T70" fmla="*/ 20 w 106"/>
                  <a:gd name="T71" fmla="*/ 9 h 109"/>
                  <a:gd name="T72" fmla="*/ 15 w 106"/>
                  <a:gd name="T73" fmla="*/ 8 h 109"/>
                  <a:gd name="T74" fmla="*/ 11 w 106"/>
                  <a:gd name="T75" fmla="*/ 10 h 109"/>
                  <a:gd name="T76" fmla="*/ 10 w 106"/>
                  <a:gd name="T77" fmla="*/ 19 h 109"/>
                  <a:gd name="T78" fmla="*/ 39 w 106"/>
                  <a:gd name="T79" fmla="*/ 47 h 109"/>
                  <a:gd name="T80" fmla="*/ 39 w 106"/>
                  <a:gd name="T81" fmla="*/ 82 h 109"/>
                  <a:gd name="T82" fmla="*/ 42 w 106"/>
                  <a:gd name="T83" fmla="*/ 85 h 109"/>
                  <a:gd name="T84" fmla="*/ 51 w 106"/>
                  <a:gd name="T85" fmla="*/ 5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6" h="109">
                    <a:moveTo>
                      <a:pt x="81" y="109"/>
                    </a:moveTo>
                    <a:cubicBezTo>
                      <a:pt x="73" y="101"/>
                      <a:pt x="73" y="101"/>
                      <a:pt x="73" y="101"/>
                    </a:cubicBezTo>
                    <a:cubicBezTo>
                      <a:pt x="68" y="96"/>
                      <a:pt x="66" y="90"/>
                      <a:pt x="66" y="84"/>
                    </a:cubicBezTo>
                    <a:cubicBezTo>
                      <a:pt x="55" y="72"/>
                      <a:pt x="55" y="72"/>
                      <a:pt x="55" y="72"/>
                    </a:cubicBezTo>
                    <a:cubicBezTo>
                      <a:pt x="45" y="99"/>
                      <a:pt x="45" y="99"/>
                      <a:pt x="45" y="99"/>
                    </a:cubicBezTo>
                    <a:cubicBezTo>
                      <a:pt x="31" y="85"/>
                      <a:pt x="31" y="85"/>
                      <a:pt x="31" y="85"/>
                    </a:cubicBezTo>
                    <a:cubicBezTo>
                      <a:pt x="31" y="50"/>
                      <a:pt x="31" y="50"/>
                      <a:pt x="31" y="50"/>
                    </a:cubicBezTo>
                    <a:cubicBezTo>
                      <a:pt x="3" y="22"/>
                      <a:pt x="3" y="22"/>
                      <a:pt x="3" y="22"/>
                    </a:cubicBezTo>
                    <a:cubicBezTo>
                      <a:pt x="3" y="21"/>
                      <a:pt x="3" y="21"/>
                      <a:pt x="3" y="21"/>
                    </a:cubicBezTo>
                    <a:cubicBezTo>
                      <a:pt x="3" y="20"/>
                      <a:pt x="0" y="11"/>
                      <a:pt x="5" y="5"/>
                    </a:cubicBezTo>
                    <a:cubicBezTo>
                      <a:pt x="7" y="3"/>
                      <a:pt x="10" y="0"/>
                      <a:pt x="15" y="0"/>
                    </a:cubicBezTo>
                    <a:cubicBezTo>
                      <a:pt x="18" y="0"/>
                      <a:pt x="20" y="1"/>
                      <a:pt x="23" y="2"/>
                    </a:cubicBezTo>
                    <a:cubicBezTo>
                      <a:pt x="24" y="2"/>
                      <a:pt x="24" y="2"/>
                      <a:pt x="24" y="2"/>
                    </a:cubicBezTo>
                    <a:cubicBezTo>
                      <a:pt x="51" y="29"/>
                      <a:pt x="51" y="29"/>
                      <a:pt x="51" y="29"/>
                    </a:cubicBezTo>
                    <a:cubicBezTo>
                      <a:pt x="87" y="26"/>
                      <a:pt x="87" y="26"/>
                      <a:pt x="87" y="26"/>
                    </a:cubicBezTo>
                    <a:cubicBezTo>
                      <a:pt x="102" y="41"/>
                      <a:pt x="102" y="41"/>
                      <a:pt x="102" y="41"/>
                    </a:cubicBezTo>
                    <a:cubicBezTo>
                      <a:pt x="75" y="53"/>
                      <a:pt x="75" y="53"/>
                      <a:pt x="75" y="53"/>
                    </a:cubicBezTo>
                    <a:cubicBezTo>
                      <a:pt x="86" y="63"/>
                      <a:pt x="86" y="63"/>
                      <a:pt x="86" y="63"/>
                    </a:cubicBezTo>
                    <a:cubicBezTo>
                      <a:pt x="87" y="63"/>
                      <a:pt x="88" y="63"/>
                      <a:pt x="90" y="63"/>
                    </a:cubicBezTo>
                    <a:cubicBezTo>
                      <a:pt x="97" y="63"/>
                      <a:pt x="102" y="66"/>
                      <a:pt x="104" y="71"/>
                    </a:cubicBezTo>
                    <a:cubicBezTo>
                      <a:pt x="106" y="75"/>
                      <a:pt x="106" y="75"/>
                      <a:pt x="106" y="75"/>
                    </a:cubicBezTo>
                    <a:cubicBezTo>
                      <a:pt x="101" y="76"/>
                      <a:pt x="101" y="76"/>
                      <a:pt x="101" y="76"/>
                    </a:cubicBezTo>
                    <a:cubicBezTo>
                      <a:pt x="100" y="76"/>
                      <a:pt x="78" y="80"/>
                      <a:pt x="80" y="98"/>
                    </a:cubicBezTo>
                    <a:lnTo>
                      <a:pt x="81" y="109"/>
                    </a:lnTo>
                    <a:close/>
                    <a:moveTo>
                      <a:pt x="51" y="58"/>
                    </a:moveTo>
                    <a:cubicBezTo>
                      <a:pt x="74" y="81"/>
                      <a:pt x="74" y="81"/>
                      <a:pt x="74" y="81"/>
                    </a:cubicBezTo>
                    <a:cubicBezTo>
                      <a:pt x="74" y="82"/>
                      <a:pt x="74" y="82"/>
                      <a:pt x="74" y="82"/>
                    </a:cubicBezTo>
                    <a:cubicBezTo>
                      <a:pt x="74" y="84"/>
                      <a:pt x="74" y="85"/>
                      <a:pt x="74" y="86"/>
                    </a:cubicBezTo>
                    <a:cubicBezTo>
                      <a:pt x="77" y="78"/>
                      <a:pt x="84" y="73"/>
                      <a:pt x="91" y="71"/>
                    </a:cubicBezTo>
                    <a:cubicBezTo>
                      <a:pt x="89" y="70"/>
                      <a:pt x="85" y="71"/>
                      <a:pt x="85" y="71"/>
                    </a:cubicBezTo>
                    <a:cubicBezTo>
                      <a:pt x="83" y="72"/>
                      <a:pt x="83" y="72"/>
                      <a:pt x="83" y="72"/>
                    </a:cubicBezTo>
                    <a:cubicBezTo>
                      <a:pt x="62" y="50"/>
                      <a:pt x="62" y="50"/>
                      <a:pt x="62" y="50"/>
                    </a:cubicBezTo>
                    <a:cubicBezTo>
                      <a:pt x="88" y="38"/>
                      <a:pt x="88" y="38"/>
                      <a:pt x="88" y="38"/>
                    </a:cubicBezTo>
                    <a:cubicBezTo>
                      <a:pt x="84" y="34"/>
                      <a:pt x="84" y="34"/>
                      <a:pt x="84" y="34"/>
                    </a:cubicBezTo>
                    <a:cubicBezTo>
                      <a:pt x="48" y="37"/>
                      <a:pt x="48" y="37"/>
                      <a:pt x="48" y="37"/>
                    </a:cubicBezTo>
                    <a:cubicBezTo>
                      <a:pt x="20" y="9"/>
                      <a:pt x="20" y="9"/>
                      <a:pt x="20" y="9"/>
                    </a:cubicBezTo>
                    <a:cubicBezTo>
                      <a:pt x="18" y="8"/>
                      <a:pt x="17" y="8"/>
                      <a:pt x="15" y="8"/>
                    </a:cubicBezTo>
                    <a:cubicBezTo>
                      <a:pt x="13" y="8"/>
                      <a:pt x="12" y="9"/>
                      <a:pt x="11" y="10"/>
                    </a:cubicBezTo>
                    <a:cubicBezTo>
                      <a:pt x="10" y="12"/>
                      <a:pt x="10" y="16"/>
                      <a:pt x="10" y="19"/>
                    </a:cubicBezTo>
                    <a:cubicBezTo>
                      <a:pt x="39" y="47"/>
                      <a:pt x="39" y="47"/>
                      <a:pt x="39" y="47"/>
                    </a:cubicBezTo>
                    <a:cubicBezTo>
                      <a:pt x="39" y="82"/>
                      <a:pt x="39" y="82"/>
                      <a:pt x="39" y="82"/>
                    </a:cubicBezTo>
                    <a:cubicBezTo>
                      <a:pt x="42" y="85"/>
                      <a:pt x="42" y="85"/>
                      <a:pt x="42" y="85"/>
                    </a:cubicBezTo>
                    <a:lnTo>
                      <a:pt x="51" y="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170">
                <a:extLst>
                  <a:ext uri="{FF2B5EF4-FFF2-40B4-BE49-F238E27FC236}">
                    <a16:creationId xmlns:a16="http://schemas.microsoft.com/office/drawing/2014/main" id="{1E8B2B35-D99B-4A55-A53D-0577099BD69E}"/>
                  </a:ext>
                </a:extLst>
              </p:cNvPr>
              <p:cNvSpPr>
                <a:spLocks/>
              </p:cNvSpPr>
              <p:nvPr/>
            </p:nvSpPr>
            <p:spPr bwMode="auto">
              <a:xfrm>
                <a:off x="8124469" y="3112566"/>
                <a:ext cx="100754" cy="81722"/>
              </a:xfrm>
              <a:custGeom>
                <a:avLst/>
                <a:gdLst>
                  <a:gd name="T0" fmla="*/ 41 w 90"/>
                  <a:gd name="T1" fmla="*/ 73 h 73"/>
                  <a:gd name="T2" fmla="*/ 0 w 90"/>
                  <a:gd name="T3" fmla="*/ 28 h 73"/>
                  <a:gd name="T4" fmla="*/ 14 w 90"/>
                  <a:gd name="T5" fmla="*/ 16 h 73"/>
                  <a:gd name="T6" fmla="*/ 41 w 90"/>
                  <a:gd name="T7" fmla="*/ 45 h 73"/>
                  <a:gd name="T8" fmla="*/ 76 w 90"/>
                  <a:gd name="T9" fmla="*/ 0 h 73"/>
                  <a:gd name="T10" fmla="*/ 90 w 90"/>
                  <a:gd name="T11" fmla="*/ 12 h 73"/>
                  <a:gd name="T12" fmla="*/ 41 w 90"/>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90" h="73">
                    <a:moveTo>
                      <a:pt x="41" y="73"/>
                    </a:moveTo>
                    <a:lnTo>
                      <a:pt x="0" y="28"/>
                    </a:lnTo>
                    <a:lnTo>
                      <a:pt x="14" y="16"/>
                    </a:lnTo>
                    <a:lnTo>
                      <a:pt x="41" y="45"/>
                    </a:lnTo>
                    <a:lnTo>
                      <a:pt x="76" y="0"/>
                    </a:lnTo>
                    <a:lnTo>
                      <a:pt x="90" y="12"/>
                    </a:lnTo>
                    <a:lnTo>
                      <a:pt x="41" y="7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4" name="Rectangle 263">
                <a:extLst>
                  <a:ext uri="{FF2B5EF4-FFF2-40B4-BE49-F238E27FC236}">
                    <a16:creationId xmlns:a16="http://schemas.microsoft.com/office/drawing/2014/main" id="{24B8795E-BC43-4B27-AF9A-BE4F3F21E20B}"/>
                  </a:ext>
                </a:extLst>
              </p:cNvPr>
              <p:cNvSpPr/>
              <p:nvPr/>
            </p:nvSpPr>
            <p:spPr>
              <a:xfrm>
                <a:off x="7461937" y="4584938"/>
                <a:ext cx="1561899" cy="88582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5" name="Freeform 98">
                <a:extLst>
                  <a:ext uri="{FF2B5EF4-FFF2-40B4-BE49-F238E27FC236}">
                    <a16:creationId xmlns:a16="http://schemas.microsoft.com/office/drawing/2014/main" id="{A1A2F3E5-70E7-49D6-8F9C-09683B0309E8}"/>
                  </a:ext>
                </a:extLst>
              </p:cNvPr>
              <p:cNvSpPr>
                <a:spLocks/>
              </p:cNvSpPr>
              <p:nvPr/>
            </p:nvSpPr>
            <p:spPr bwMode="auto">
              <a:xfrm>
                <a:off x="7446549" y="4573269"/>
                <a:ext cx="1348565" cy="906504"/>
              </a:xfrm>
              <a:custGeom>
                <a:avLst/>
                <a:gdLst>
                  <a:gd name="T0" fmla="*/ 964 w 964"/>
                  <a:gd name="T1" fmla="*/ 648 h 648"/>
                  <a:gd name="T2" fmla="*/ 0 w 964"/>
                  <a:gd name="T3" fmla="*/ 648 h 648"/>
                  <a:gd name="T4" fmla="*/ 0 w 964"/>
                  <a:gd name="T5" fmla="*/ 0 h 648"/>
                  <a:gd name="T6" fmla="*/ 686 w 964"/>
                  <a:gd name="T7" fmla="*/ 0 h 648"/>
                  <a:gd name="T8" fmla="*/ 686 w 964"/>
                  <a:gd name="T9" fmla="*/ 16 h 648"/>
                  <a:gd name="T10" fmla="*/ 19 w 964"/>
                  <a:gd name="T11" fmla="*/ 16 h 648"/>
                  <a:gd name="T12" fmla="*/ 19 w 964"/>
                  <a:gd name="T13" fmla="*/ 629 h 648"/>
                  <a:gd name="T14" fmla="*/ 964 w 964"/>
                  <a:gd name="T15" fmla="*/ 629 h 648"/>
                  <a:gd name="T16" fmla="*/ 964 w 964"/>
                  <a:gd name="T17" fmla="*/ 648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4" h="648">
                    <a:moveTo>
                      <a:pt x="964" y="648"/>
                    </a:moveTo>
                    <a:lnTo>
                      <a:pt x="0" y="648"/>
                    </a:lnTo>
                    <a:lnTo>
                      <a:pt x="0" y="0"/>
                    </a:lnTo>
                    <a:lnTo>
                      <a:pt x="686" y="0"/>
                    </a:lnTo>
                    <a:lnTo>
                      <a:pt x="686" y="16"/>
                    </a:lnTo>
                    <a:lnTo>
                      <a:pt x="19" y="16"/>
                    </a:lnTo>
                    <a:lnTo>
                      <a:pt x="19" y="629"/>
                    </a:lnTo>
                    <a:lnTo>
                      <a:pt x="964" y="629"/>
                    </a:lnTo>
                    <a:lnTo>
                      <a:pt x="964" y="64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Line 99">
                <a:extLst>
                  <a:ext uri="{FF2B5EF4-FFF2-40B4-BE49-F238E27FC236}">
                    <a16:creationId xmlns:a16="http://schemas.microsoft.com/office/drawing/2014/main" id="{EB74E0AE-1F49-4B9A-8DB3-9A27111E59EB}"/>
                  </a:ext>
                </a:extLst>
              </p:cNvPr>
              <p:cNvSpPr>
                <a:spLocks noChangeShapeType="1"/>
              </p:cNvSpPr>
              <p:nvPr/>
            </p:nvSpPr>
            <p:spPr bwMode="auto">
              <a:xfrm>
                <a:off x="8406212" y="4583062"/>
                <a:ext cx="0" cy="0"/>
              </a:xfrm>
              <a:prstGeom prst="line">
                <a:avLst/>
              </a:prstGeom>
              <a:noFill/>
              <a:ln w="14288" cap="flat">
                <a:solidFill>
                  <a:srgbClr val="00000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102">
                <a:extLst>
                  <a:ext uri="{FF2B5EF4-FFF2-40B4-BE49-F238E27FC236}">
                    <a16:creationId xmlns:a16="http://schemas.microsoft.com/office/drawing/2014/main" id="{E1D12374-A569-4953-997C-56E8865BFE78}"/>
                  </a:ext>
                </a:extLst>
              </p:cNvPr>
              <p:cNvSpPr>
                <a:spLocks/>
              </p:cNvSpPr>
              <p:nvPr/>
            </p:nvSpPr>
            <p:spPr bwMode="auto">
              <a:xfrm>
                <a:off x="7575250" y="4706168"/>
                <a:ext cx="1282816" cy="601538"/>
              </a:xfrm>
              <a:custGeom>
                <a:avLst/>
                <a:gdLst>
                  <a:gd name="T0" fmla="*/ 15 w 917"/>
                  <a:gd name="T1" fmla="*/ 430 h 430"/>
                  <a:gd name="T2" fmla="*/ 0 w 917"/>
                  <a:gd name="T3" fmla="*/ 418 h 430"/>
                  <a:gd name="T4" fmla="*/ 129 w 917"/>
                  <a:gd name="T5" fmla="*/ 287 h 430"/>
                  <a:gd name="T6" fmla="*/ 174 w 917"/>
                  <a:gd name="T7" fmla="*/ 332 h 430"/>
                  <a:gd name="T8" fmla="*/ 314 w 917"/>
                  <a:gd name="T9" fmla="*/ 178 h 430"/>
                  <a:gd name="T10" fmla="*/ 456 w 917"/>
                  <a:gd name="T11" fmla="*/ 292 h 430"/>
                  <a:gd name="T12" fmla="*/ 625 w 917"/>
                  <a:gd name="T13" fmla="*/ 102 h 430"/>
                  <a:gd name="T14" fmla="*/ 720 w 917"/>
                  <a:gd name="T15" fmla="*/ 173 h 430"/>
                  <a:gd name="T16" fmla="*/ 906 w 917"/>
                  <a:gd name="T17" fmla="*/ 0 h 430"/>
                  <a:gd name="T18" fmla="*/ 917 w 917"/>
                  <a:gd name="T19" fmla="*/ 12 h 430"/>
                  <a:gd name="T20" fmla="*/ 720 w 917"/>
                  <a:gd name="T21" fmla="*/ 199 h 430"/>
                  <a:gd name="T22" fmla="*/ 628 w 917"/>
                  <a:gd name="T23" fmla="*/ 128 h 430"/>
                  <a:gd name="T24" fmla="*/ 459 w 917"/>
                  <a:gd name="T25" fmla="*/ 318 h 430"/>
                  <a:gd name="T26" fmla="*/ 316 w 917"/>
                  <a:gd name="T27" fmla="*/ 204 h 430"/>
                  <a:gd name="T28" fmla="*/ 174 w 917"/>
                  <a:gd name="T29" fmla="*/ 358 h 430"/>
                  <a:gd name="T30" fmla="*/ 129 w 917"/>
                  <a:gd name="T31" fmla="*/ 313 h 430"/>
                  <a:gd name="T32" fmla="*/ 15 w 917"/>
                  <a:gd name="T33"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7" h="430">
                    <a:moveTo>
                      <a:pt x="15" y="430"/>
                    </a:moveTo>
                    <a:lnTo>
                      <a:pt x="0" y="418"/>
                    </a:lnTo>
                    <a:lnTo>
                      <a:pt x="129" y="287"/>
                    </a:lnTo>
                    <a:lnTo>
                      <a:pt x="174" y="332"/>
                    </a:lnTo>
                    <a:lnTo>
                      <a:pt x="314" y="178"/>
                    </a:lnTo>
                    <a:lnTo>
                      <a:pt x="456" y="292"/>
                    </a:lnTo>
                    <a:lnTo>
                      <a:pt x="625" y="102"/>
                    </a:lnTo>
                    <a:lnTo>
                      <a:pt x="720" y="173"/>
                    </a:lnTo>
                    <a:lnTo>
                      <a:pt x="906" y="0"/>
                    </a:lnTo>
                    <a:lnTo>
                      <a:pt x="917" y="12"/>
                    </a:lnTo>
                    <a:lnTo>
                      <a:pt x="720" y="199"/>
                    </a:lnTo>
                    <a:lnTo>
                      <a:pt x="628" y="128"/>
                    </a:lnTo>
                    <a:lnTo>
                      <a:pt x="459" y="318"/>
                    </a:lnTo>
                    <a:lnTo>
                      <a:pt x="316" y="204"/>
                    </a:lnTo>
                    <a:lnTo>
                      <a:pt x="174" y="358"/>
                    </a:lnTo>
                    <a:lnTo>
                      <a:pt x="129" y="313"/>
                    </a:lnTo>
                    <a:lnTo>
                      <a:pt x="15" y="43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103">
                <a:extLst>
                  <a:ext uri="{FF2B5EF4-FFF2-40B4-BE49-F238E27FC236}">
                    <a16:creationId xmlns:a16="http://schemas.microsoft.com/office/drawing/2014/main" id="{EB413021-127A-4381-BB6F-54E294843F7A}"/>
                  </a:ext>
                </a:extLst>
              </p:cNvPr>
              <p:cNvSpPr>
                <a:spLocks/>
              </p:cNvSpPr>
              <p:nvPr/>
            </p:nvSpPr>
            <p:spPr bwMode="auto">
              <a:xfrm>
                <a:off x="8746151" y="4689380"/>
                <a:ext cx="128701" cy="116111"/>
              </a:xfrm>
              <a:custGeom>
                <a:avLst/>
                <a:gdLst>
                  <a:gd name="T0" fmla="*/ 83 w 92"/>
                  <a:gd name="T1" fmla="*/ 83 h 83"/>
                  <a:gd name="T2" fmla="*/ 64 w 92"/>
                  <a:gd name="T3" fmla="*/ 81 h 83"/>
                  <a:gd name="T4" fmla="*/ 71 w 92"/>
                  <a:gd name="T5" fmla="*/ 21 h 83"/>
                  <a:gd name="T6" fmla="*/ 0 w 92"/>
                  <a:gd name="T7" fmla="*/ 26 h 83"/>
                  <a:gd name="T8" fmla="*/ 0 w 92"/>
                  <a:gd name="T9" fmla="*/ 9 h 83"/>
                  <a:gd name="T10" fmla="*/ 92 w 92"/>
                  <a:gd name="T11" fmla="*/ 0 h 83"/>
                  <a:gd name="T12" fmla="*/ 83 w 92"/>
                  <a:gd name="T13" fmla="*/ 83 h 83"/>
                </a:gdLst>
                <a:ahLst/>
                <a:cxnLst>
                  <a:cxn ang="0">
                    <a:pos x="T0" y="T1"/>
                  </a:cxn>
                  <a:cxn ang="0">
                    <a:pos x="T2" y="T3"/>
                  </a:cxn>
                  <a:cxn ang="0">
                    <a:pos x="T4" y="T5"/>
                  </a:cxn>
                  <a:cxn ang="0">
                    <a:pos x="T6" y="T7"/>
                  </a:cxn>
                  <a:cxn ang="0">
                    <a:pos x="T8" y="T9"/>
                  </a:cxn>
                  <a:cxn ang="0">
                    <a:pos x="T10" y="T11"/>
                  </a:cxn>
                  <a:cxn ang="0">
                    <a:pos x="T12" y="T13"/>
                  </a:cxn>
                </a:cxnLst>
                <a:rect l="0" t="0" r="r" b="b"/>
                <a:pathLst>
                  <a:path w="92" h="83">
                    <a:moveTo>
                      <a:pt x="83" y="83"/>
                    </a:moveTo>
                    <a:lnTo>
                      <a:pt x="64" y="81"/>
                    </a:lnTo>
                    <a:lnTo>
                      <a:pt x="71" y="21"/>
                    </a:lnTo>
                    <a:lnTo>
                      <a:pt x="0" y="26"/>
                    </a:lnTo>
                    <a:lnTo>
                      <a:pt x="0" y="9"/>
                    </a:lnTo>
                    <a:lnTo>
                      <a:pt x="92" y="0"/>
                    </a:lnTo>
                    <a:lnTo>
                      <a:pt x="83" y="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3" name="Rectangle: Rounded Corners 262">
                <a:extLst>
                  <a:ext uri="{FF2B5EF4-FFF2-40B4-BE49-F238E27FC236}">
                    <a16:creationId xmlns:a16="http://schemas.microsoft.com/office/drawing/2014/main" id="{2543B93B-5D53-4C64-8416-1146C5934DA4}"/>
                  </a:ext>
                </a:extLst>
              </p:cNvPr>
              <p:cNvSpPr/>
              <p:nvPr/>
            </p:nvSpPr>
            <p:spPr>
              <a:xfrm>
                <a:off x="8875559" y="5365988"/>
                <a:ext cx="540544" cy="552449"/>
              </a:xfrm>
              <a:prstGeom prst="roundRect">
                <a:avLst>
                  <a:gd name="adj" fmla="val 1497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5" name="Freeform 148">
                <a:extLst>
                  <a:ext uri="{FF2B5EF4-FFF2-40B4-BE49-F238E27FC236}">
                    <a16:creationId xmlns:a16="http://schemas.microsoft.com/office/drawing/2014/main" id="{55F0A30F-A27F-4D4B-8877-40A945485AAF}"/>
                  </a:ext>
                </a:extLst>
              </p:cNvPr>
              <p:cNvSpPr>
                <a:spLocks/>
              </p:cNvSpPr>
              <p:nvPr/>
            </p:nvSpPr>
            <p:spPr bwMode="auto">
              <a:xfrm>
                <a:off x="8865060" y="5346876"/>
                <a:ext cx="558172" cy="581953"/>
              </a:xfrm>
              <a:custGeom>
                <a:avLst/>
                <a:gdLst>
                  <a:gd name="T0" fmla="*/ 142 w 168"/>
                  <a:gd name="T1" fmla="*/ 175 h 175"/>
                  <a:gd name="T2" fmla="*/ 26 w 168"/>
                  <a:gd name="T3" fmla="*/ 175 h 175"/>
                  <a:gd name="T4" fmla="*/ 0 w 168"/>
                  <a:gd name="T5" fmla="*/ 149 h 175"/>
                  <a:gd name="T6" fmla="*/ 0 w 168"/>
                  <a:gd name="T7" fmla="*/ 26 h 175"/>
                  <a:gd name="T8" fmla="*/ 26 w 168"/>
                  <a:gd name="T9" fmla="*/ 0 h 175"/>
                  <a:gd name="T10" fmla="*/ 47 w 168"/>
                  <a:gd name="T11" fmla="*/ 0 h 175"/>
                  <a:gd name="T12" fmla="*/ 47 w 168"/>
                  <a:gd name="T13" fmla="*/ 8 h 175"/>
                  <a:gd name="T14" fmla="*/ 26 w 168"/>
                  <a:gd name="T15" fmla="*/ 8 h 175"/>
                  <a:gd name="T16" fmla="*/ 8 w 168"/>
                  <a:gd name="T17" fmla="*/ 26 h 175"/>
                  <a:gd name="T18" fmla="*/ 8 w 168"/>
                  <a:gd name="T19" fmla="*/ 149 h 175"/>
                  <a:gd name="T20" fmla="*/ 26 w 168"/>
                  <a:gd name="T21" fmla="*/ 167 h 175"/>
                  <a:gd name="T22" fmla="*/ 142 w 168"/>
                  <a:gd name="T23" fmla="*/ 167 h 175"/>
                  <a:gd name="T24" fmla="*/ 160 w 168"/>
                  <a:gd name="T25" fmla="*/ 149 h 175"/>
                  <a:gd name="T26" fmla="*/ 160 w 168"/>
                  <a:gd name="T27" fmla="*/ 26 h 175"/>
                  <a:gd name="T28" fmla="*/ 142 w 168"/>
                  <a:gd name="T29" fmla="*/ 8 h 175"/>
                  <a:gd name="T30" fmla="*/ 118 w 168"/>
                  <a:gd name="T31" fmla="*/ 8 h 175"/>
                  <a:gd name="T32" fmla="*/ 118 w 168"/>
                  <a:gd name="T33" fmla="*/ 0 h 175"/>
                  <a:gd name="T34" fmla="*/ 142 w 168"/>
                  <a:gd name="T35" fmla="*/ 0 h 175"/>
                  <a:gd name="T36" fmla="*/ 168 w 168"/>
                  <a:gd name="T37" fmla="*/ 26 h 175"/>
                  <a:gd name="T38" fmla="*/ 168 w 168"/>
                  <a:gd name="T39" fmla="*/ 149 h 175"/>
                  <a:gd name="T40" fmla="*/ 142 w 168"/>
                  <a:gd name="T41"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8" h="175">
                    <a:moveTo>
                      <a:pt x="142" y="175"/>
                    </a:moveTo>
                    <a:cubicBezTo>
                      <a:pt x="26" y="175"/>
                      <a:pt x="26" y="175"/>
                      <a:pt x="26" y="175"/>
                    </a:cubicBezTo>
                    <a:cubicBezTo>
                      <a:pt x="12" y="175"/>
                      <a:pt x="0" y="163"/>
                      <a:pt x="0" y="149"/>
                    </a:cubicBezTo>
                    <a:cubicBezTo>
                      <a:pt x="0" y="26"/>
                      <a:pt x="0" y="26"/>
                      <a:pt x="0" y="26"/>
                    </a:cubicBezTo>
                    <a:cubicBezTo>
                      <a:pt x="0" y="12"/>
                      <a:pt x="12" y="0"/>
                      <a:pt x="26" y="0"/>
                    </a:cubicBezTo>
                    <a:cubicBezTo>
                      <a:pt x="47" y="0"/>
                      <a:pt x="47" y="0"/>
                      <a:pt x="47" y="0"/>
                    </a:cubicBezTo>
                    <a:cubicBezTo>
                      <a:pt x="47" y="8"/>
                      <a:pt x="47" y="8"/>
                      <a:pt x="47" y="8"/>
                    </a:cubicBezTo>
                    <a:cubicBezTo>
                      <a:pt x="26" y="8"/>
                      <a:pt x="26" y="8"/>
                      <a:pt x="26" y="8"/>
                    </a:cubicBezTo>
                    <a:cubicBezTo>
                      <a:pt x="16" y="8"/>
                      <a:pt x="8" y="16"/>
                      <a:pt x="8" y="26"/>
                    </a:cubicBezTo>
                    <a:cubicBezTo>
                      <a:pt x="8" y="149"/>
                      <a:pt x="8" y="149"/>
                      <a:pt x="8" y="149"/>
                    </a:cubicBezTo>
                    <a:cubicBezTo>
                      <a:pt x="8" y="159"/>
                      <a:pt x="16" y="167"/>
                      <a:pt x="26" y="167"/>
                    </a:cubicBezTo>
                    <a:cubicBezTo>
                      <a:pt x="142" y="167"/>
                      <a:pt x="142" y="167"/>
                      <a:pt x="142" y="167"/>
                    </a:cubicBezTo>
                    <a:cubicBezTo>
                      <a:pt x="152" y="167"/>
                      <a:pt x="160" y="159"/>
                      <a:pt x="160" y="149"/>
                    </a:cubicBezTo>
                    <a:cubicBezTo>
                      <a:pt x="160" y="26"/>
                      <a:pt x="160" y="26"/>
                      <a:pt x="160" y="26"/>
                    </a:cubicBezTo>
                    <a:cubicBezTo>
                      <a:pt x="160" y="16"/>
                      <a:pt x="152" y="8"/>
                      <a:pt x="142" y="8"/>
                    </a:cubicBezTo>
                    <a:cubicBezTo>
                      <a:pt x="118" y="8"/>
                      <a:pt x="118" y="8"/>
                      <a:pt x="118" y="8"/>
                    </a:cubicBezTo>
                    <a:cubicBezTo>
                      <a:pt x="118" y="0"/>
                      <a:pt x="118" y="0"/>
                      <a:pt x="118" y="0"/>
                    </a:cubicBezTo>
                    <a:cubicBezTo>
                      <a:pt x="142" y="0"/>
                      <a:pt x="142" y="0"/>
                      <a:pt x="142" y="0"/>
                    </a:cubicBezTo>
                    <a:cubicBezTo>
                      <a:pt x="156" y="0"/>
                      <a:pt x="168" y="12"/>
                      <a:pt x="168" y="26"/>
                    </a:cubicBezTo>
                    <a:cubicBezTo>
                      <a:pt x="168" y="149"/>
                      <a:pt x="168" y="149"/>
                      <a:pt x="168" y="149"/>
                    </a:cubicBezTo>
                    <a:cubicBezTo>
                      <a:pt x="168" y="163"/>
                      <a:pt x="156" y="175"/>
                      <a:pt x="142" y="17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6" name="Freeform 149">
                <a:extLst>
                  <a:ext uri="{FF2B5EF4-FFF2-40B4-BE49-F238E27FC236}">
                    <a16:creationId xmlns:a16="http://schemas.microsoft.com/office/drawing/2014/main" id="{D81E07E8-A12A-4E10-88E5-BF86ECDE71E1}"/>
                  </a:ext>
                </a:extLst>
              </p:cNvPr>
              <p:cNvSpPr>
                <a:spLocks noEditPoints="1"/>
              </p:cNvSpPr>
              <p:nvPr/>
            </p:nvSpPr>
            <p:spPr bwMode="auto">
              <a:xfrm>
                <a:off x="9011947" y="5293717"/>
                <a:ext cx="262998" cy="123106"/>
              </a:xfrm>
              <a:custGeom>
                <a:avLst/>
                <a:gdLst>
                  <a:gd name="T0" fmla="*/ 0 w 188"/>
                  <a:gd name="T1" fmla="*/ 88 h 88"/>
                  <a:gd name="T2" fmla="*/ 0 w 188"/>
                  <a:gd name="T3" fmla="*/ 24 h 88"/>
                  <a:gd name="T4" fmla="*/ 54 w 188"/>
                  <a:gd name="T5" fmla="*/ 24 h 88"/>
                  <a:gd name="T6" fmla="*/ 73 w 188"/>
                  <a:gd name="T7" fmla="*/ 0 h 88"/>
                  <a:gd name="T8" fmla="*/ 116 w 188"/>
                  <a:gd name="T9" fmla="*/ 0 h 88"/>
                  <a:gd name="T10" fmla="*/ 135 w 188"/>
                  <a:gd name="T11" fmla="*/ 24 h 88"/>
                  <a:gd name="T12" fmla="*/ 188 w 188"/>
                  <a:gd name="T13" fmla="*/ 24 h 88"/>
                  <a:gd name="T14" fmla="*/ 188 w 188"/>
                  <a:gd name="T15" fmla="*/ 88 h 88"/>
                  <a:gd name="T16" fmla="*/ 0 w 188"/>
                  <a:gd name="T17" fmla="*/ 88 h 88"/>
                  <a:gd name="T18" fmla="*/ 19 w 188"/>
                  <a:gd name="T19" fmla="*/ 43 h 88"/>
                  <a:gd name="T20" fmla="*/ 19 w 188"/>
                  <a:gd name="T21" fmla="*/ 69 h 88"/>
                  <a:gd name="T22" fmla="*/ 169 w 188"/>
                  <a:gd name="T23" fmla="*/ 69 h 88"/>
                  <a:gd name="T24" fmla="*/ 169 w 188"/>
                  <a:gd name="T25" fmla="*/ 43 h 88"/>
                  <a:gd name="T26" fmla="*/ 128 w 188"/>
                  <a:gd name="T27" fmla="*/ 43 h 88"/>
                  <a:gd name="T28" fmla="*/ 107 w 188"/>
                  <a:gd name="T29" fmla="*/ 19 h 88"/>
                  <a:gd name="T30" fmla="*/ 81 w 188"/>
                  <a:gd name="T31" fmla="*/ 19 h 88"/>
                  <a:gd name="T32" fmla="*/ 64 w 188"/>
                  <a:gd name="T33" fmla="*/ 43 h 88"/>
                  <a:gd name="T34" fmla="*/ 19 w 188"/>
                  <a:gd name="T35" fmla="*/ 4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8" h="88">
                    <a:moveTo>
                      <a:pt x="0" y="88"/>
                    </a:moveTo>
                    <a:lnTo>
                      <a:pt x="0" y="24"/>
                    </a:lnTo>
                    <a:lnTo>
                      <a:pt x="54" y="24"/>
                    </a:lnTo>
                    <a:lnTo>
                      <a:pt x="73" y="0"/>
                    </a:lnTo>
                    <a:lnTo>
                      <a:pt x="116" y="0"/>
                    </a:lnTo>
                    <a:lnTo>
                      <a:pt x="135" y="24"/>
                    </a:lnTo>
                    <a:lnTo>
                      <a:pt x="188" y="24"/>
                    </a:lnTo>
                    <a:lnTo>
                      <a:pt x="188" y="88"/>
                    </a:lnTo>
                    <a:lnTo>
                      <a:pt x="0" y="88"/>
                    </a:lnTo>
                    <a:close/>
                    <a:moveTo>
                      <a:pt x="19" y="43"/>
                    </a:moveTo>
                    <a:lnTo>
                      <a:pt x="19" y="69"/>
                    </a:lnTo>
                    <a:lnTo>
                      <a:pt x="169" y="69"/>
                    </a:lnTo>
                    <a:lnTo>
                      <a:pt x="169" y="43"/>
                    </a:lnTo>
                    <a:lnTo>
                      <a:pt x="128" y="43"/>
                    </a:lnTo>
                    <a:lnTo>
                      <a:pt x="107" y="19"/>
                    </a:lnTo>
                    <a:lnTo>
                      <a:pt x="81" y="19"/>
                    </a:lnTo>
                    <a:lnTo>
                      <a:pt x="64" y="43"/>
                    </a:lnTo>
                    <a:lnTo>
                      <a:pt x="19" y="4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150">
                <a:extLst>
                  <a:ext uri="{FF2B5EF4-FFF2-40B4-BE49-F238E27FC236}">
                    <a16:creationId xmlns:a16="http://schemas.microsoft.com/office/drawing/2014/main" id="{5FB0F27A-2310-438B-BAD7-20B86E058E34}"/>
                  </a:ext>
                </a:extLst>
              </p:cNvPr>
              <p:cNvSpPr>
                <a:spLocks/>
              </p:cNvSpPr>
              <p:nvPr/>
            </p:nvSpPr>
            <p:spPr bwMode="auto">
              <a:xfrm>
                <a:off x="8954591" y="5474178"/>
                <a:ext cx="110516" cy="89531"/>
              </a:xfrm>
              <a:custGeom>
                <a:avLst/>
                <a:gdLst>
                  <a:gd name="T0" fmla="*/ 36 w 79"/>
                  <a:gd name="T1" fmla="*/ 64 h 64"/>
                  <a:gd name="T2" fmla="*/ 0 w 79"/>
                  <a:gd name="T3" fmla="*/ 31 h 64"/>
                  <a:gd name="T4" fmla="*/ 12 w 79"/>
                  <a:gd name="T5" fmla="*/ 16 h 64"/>
                  <a:gd name="T6" fmla="*/ 34 w 79"/>
                  <a:gd name="T7" fmla="*/ 35 h 64"/>
                  <a:gd name="T8" fmla="*/ 65 w 79"/>
                  <a:gd name="T9" fmla="*/ 0 h 64"/>
                  <a:gd name="T10" fmla="*/ 79 w 79"/>
                  <a:gd name="T11" fmla="*/ 11 h 64"/>
                  <a:gd name="T12" fmla="*/ 36 w 79"/>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79" h="64">
                    <a:moveTo>
                      <a:pt x="36" y="64"/>
                    </a:moveTo>
                    <a:lnTo>
                      <a:pt x="0" y="31"/>
                    </a:lnTo>
                    <a:lnTo>
                      <a:pt x="12" y="16"/>
                    </a:lnTo>
                    <a:lnTo>
                      <a:pt x="34" y="35"/>
                    </a:lnTo>
                    <a:lnTo>
                      <a:pt x="65" y="0"/>
                    </a:lnTo>
                    <a:lnTo>
                      <a:pt x="79" y="11"/>
                    </a:lnTo>
                    <a:lnTo>
                      <a:pt x="36" y="6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Rectangle 151">
                <a:extLst>
                  <a:ext uri="{FF2B5EF4-FFF2-40B4-BE49-F238E27FC236}">
                    <a16:creationId xmlns:a16="http://schemas.microsoft.com/office/drawing/2014/main" id="{3B1E1AC1-FADB-4085-B0FF-B8AB9063179B}"/>
                  </a:ext>
                </a:extLst>
              </p:cNvPr>
              <p:cNvSpPr>
                <a:spLocks noChangeArrowheads="1"/>
              </p:cNvSpPr>
              <p:nvPr/>
            </p:nvSpPr>
            <p:spPr bwMode="auto">
              <a:xfrm>
                <a:off x="9084691" y="5503556"/>
                <a:ext cx="226626"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Rectangle 152">
                <a:extLst>
                  <a:ext uri="{FF2B5EF4-FFF2-40B4-BE49-F238E27FC236}">
                    <a16:creationId xmlns:a16="http://schemas.microsoft.com/office/drawing/2014/main" id="{D10B5097-F351-40FD-81C6-DFE6CDA8CDED}"/>
                  </a:ext>
                </a:extLst>
              </p:cNvPr>
              <p:cNvSpPr>
                <a:spLocks noChangeArrowheads="1"/>
              </p:cNvSpPr>
              <p:nvPr/>
            </p:nvSpPr>
            <p:spPr bwMode="auto">
              <a:xfrm>
                <a:off x="8988165" y="5602879"/>
                <a:ext cx="325950"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0" name="Rectangle 153">
                <a:extLst>
                  <a:ext uri="{FF2B5EF4-FFF2-40B4-BE49-F238E27FC236}">
                    <a16:creationId xmlns:a16="http://schemas.microsoft.com/office/drawing/2014/main" id="{5397A049-5056-44FB-A39C-8238988E3B5E}"/>
                  </a:ext>
                </a:extLst>
              </p:cNvPr>
              <p:cNvSpPr>
                <a:spLocks noChangeArrowheads="1"/>
              </p:cNvSpPr>
              <p:nvPr/>
            </p:nvSpPr>
            <p:spPr bwMode="auto">
              <a:xfrm>
                <a:off x="8988165" y="5699405"/>
                <a:ext cx="325950" cy="2658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1" name="Rectangle 154">
                <a:extLst>
                  <a:ext uri="{FF2B5EF4-FFF2-40B4-BE49-F238E27FC236}">
                    <a16:creationId xmlns:a16="http://schemas.microsoft.com/office/drawing/2014/main" id="{5D5B1FD9-623B-44F4-8073-FBDEB0B8DFA7}"/>
                  </a:ext>
                </a:extLst>
              </p:cNvPr>
              <p:cNvSpPr>
                <a:spLocks noChangeArrowheads="1"/>
              </p:cNvSpPr>
              <p:nvPr/>
            </p:nvSpPr>
            <p:spPr bwMode="auto">
              <a:xfrm>
                <a:off x="8988165" y="5798729"/>
                <a:ext cx="246211" cy="27979"/>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137">
                <a:extLst>
                  <a:ext uri="{FF2B5EF4-FFF2-40B4-BE49-F238E27FC236}">
                    <a16:creationId xmlns:a16="http://schemas.microsoft.com/office/drawing/2014/main" id="{87DBE600-D523-4980-B70B-6243F4585AEC}"/>
                  </a:ext>
                </a:extLst>
              </p:cNvPr>
              <p:cNvSpPr>
                <a:spLocks/>
              </p:cNvSpPr>
              <p:nvPr/>
            </p:nvSpPr>
            <p:spPr bwMode="auto">
              <a:xfrm>
                <a:off x="8606258" y="4264107"/>
                <a:ext cx="1509442" cy="954068"/>
              </a:xfrm>
              <a:custGeom>
                <a:avLst/>
                <a:gdLst>
                  <a:gd name="T0" fmla="*/ 0 w 454"/>
                  <a:gd name="T1" fmla="*/ 287 h 287"/>
                  <a:gd name="T2" fmla="*/ 0 w 454"/>
                  <a:gd name="T3" fmla="*/ 279 h 287"/>
                  <a:gd name="T4" fmla="*/ 156 w 454"/>
                  <a:gd name="T5" fmla="*/ 163 h 287"/>
                  <a:gd name="T6" fmla="*/ 184 w 454"/>
                  <a:gd name="T7" fmla="*/ 122 h 287"/>
                  <a:gd name="T8" fmla="*/ 312 w 454"/>
                  <a:gd name="T9" fmla="*/ 6 h 287"/>
                  <a:gd name="T10" fmla="*/ 454 w 454"/>
                  <a:gd name="T11" fmla="*/ 67 h 287"/>
                  <a:gd name="T12" fmla="*/ 449 w 454"/>
                  <a:gd name="T13" fmla="*/ 73 h 287"/>
                  <a:gd name="T14" fmla="*/ 313 w 454"/>
                  <a:gd name="T15" fmla="*/ 14 h 287"/>
                  <a:gd name="T16" fmla="*/ 191 w 454"/>
                  <a:gd name="T17" fmla="*/ 126 h 287"/>
                  <a:gd name="T18" fmla="*/ 162 w 454"/>
                  <a:gd name="T19" fmla="*/ 168 h 287"/>
                  <a:gd name="T20" fmla="*/ 0 w 454"/>
                  <a:gd name="T21" fmla="*/ 28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4" h="287">
                    <a:moveTo>
                      <a:pt x="0" y="287"/>
                    </a:moveTo>
                    <a:cubicBezTo>
                      <a:pt x="0" y="279"/>
                      <a:pt x="0" y="279"/>
                      <a:pt x="0" y="279"/>
                    </a:cubicBezTo>
                    <a:cubicBezTo>
                      <a:pt x="17" y="279"/>
                      <a:pt x="77" y="271"/>
                      <a:pt x="156" y="163"/>
                    </a:cubicBezTo>
                    <a:cubicBezTo>
                      <a:pt x="165" y="150"/>
                      <a:pt x="175" y="136"/>
                      <a:pt x="184" y="122"/>
                    </a:cubicBezTo>
                    <a:cubicBezTo>
                      <a:pt x="219" y="69"/>
                      <a:pt x="256" y="14"/>
                      <a:pt x="312" y="6"/>
                    </a:cubicBezTo>
                    <a:cubicBezTo>
                      <a:pt x="352" y="0"/>
                      <a:pt x="399" y="20"/>
                      <a:pt x="454" y="67"/>
                    </a:cubicBezTo>
                    <a:cubicBezTo>
                      <a:pt x="449" y="73"/>
                      <a:pt x="449" y="73"/>
                      <a:pt x="449" y="73"/>
                    </a:cubicBezTo>
                    <a:cubicBezTo>
                      <a:pt x="396" y="28"/>
                      <a:pt x="351" y="8"/>
                      <a:pt x="313" y="14"/>
                    </a:cubicBezTo>
                    <a:cubicBezTo>
                      <a:pt x="260" y="21"/>
                      <a:pt x="225" y="75"/>
                      <a:pt x="191" y="126"/>
                    </a:cubicBezTo>
                    <a:cubicBezTo>
                      <a:pt x="181" y="140"/>
                      <a:pt x="172" y="155"/>
                      <a:pt x="162" y="168"/>
                    </a:cubicBezTo>
                    <a:cubicBezTo>
                      <a:pt x="83" y="276"/>
                      <a:pt x="23" y="287"/>
                      <a:pt x="0" y="28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268" name="TextBox 267">
            <a:extLst>
              <a:ext uri="{FF2B5EF4-FFF2-40B4-BE49-F238E27FC236}">
                <a16:creationId xmlns:a16="http://schemas.microsoft.com/office/drawing/2014/main" id="{5E0AE50A-52B7-47EB-AD3A-1E386429C029}"/>
              </a:ext>
            </a:extLst>
          </p:cNvPr>
          <p:cNvSpPr txBox="1"/>
          <p:nvPr/>
        </p:nvSpPr>
        <p:spPr>
          <a:xfrm>
            <a:off x="2382763" y="2141545"/>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United States</a:t>
            </a:r>
          </a:p>
        </p:txBody>
      </p:sp>
      <p:sp>
        <p:nvSpPr>
          <p:cNvPr id="269" name="TextBox 268">
            <a:extLst>
              <a:ext uri="{FF2B5EF4-FFF2-40B4-BE49-F238E27FC236}">
                <a16:creationId xmlns:a16="http://schemas.microsoft.com/office/drawing/2014/main" id="{7019EE56-ED02-49F9-A5EC-A727F9C2920A}"/>
              </a:ext>
            </a:extLst>
          </p:cNvPr>
          <p:cNvSpPr txBox="1"/>
          <p:nvPr/>
        </p:nvSpPr>
        <p:spPr>
          <a:xfrm>
            <a:off x="2382762" y="2567928"/>
            <a:ext cx="290552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 frequently to gay creative.</a:t>
            </a:r>
          </a:p>
        </p:txBody>
      </p:sp>
      <p:sp>
        <p:nvSpPr>
          <p:cNvPr id="289" name="TextBox 288">
            <a:extLst>
              <a:ext uri="{FF2B5EF4-FFF2-40B4-BE49-F238E27FC236}">
                <a16:creationId xmlns:a16="http://schemas.microsoft.com/office/drawing/2014/main" id="{AA845926-8343-4C93-80E2-46937BF4910E}"/>
              </a:ext>
            </a:extLst>
          </p:cNvPr>
          <p:cNvSpPr txBox="1"/>
          <p:nvPr/>
        </p:nvSpPr>
        <p:spPr>
          <a:xfrm>
            <a:off x="2382763" y="3606840"/>
            <a:ext cx="21623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United Kingdom</a:t>
            </a:r>
          </a:p>
        </p:txBody>
      </p:sp>
      <p:sp>
        <p:nvSpPr>
          <p:cNvPr id="290" name="TextBox 289">
            <a:extLst>
              <a:ext uri="{FF2B5EF4-FFF2-40B4-BE49-F238E27FC236}">
                <a16:creationId xmlns:a16="http://schemas.microsoft.com/office/drawing/2014/main" id="{64DFB73E-AE03-48F9-ABAA-19F2A4427A73}"/>
              </a:ext>
            </a:extLst>
          </p:cNvPr>
          <p:cNvSpPr txBox="1"/>
          <p:nvPr/>
        </p:nvSpPr>
        <p:spPr>
          <a:xfrm>
            <a:off x="2382762" y="4033223"/>
            <a:ext cx="290552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 frequently to gay creative.</a:t>
            </a:r>
          </a:p>
        </p:txBody>
      </p:sp>
      <p:sp>
        <p:nvSpPr>
          <p:cNvPr id="296" name="TextBox 295">
            <a:extLst>
              <a:ext uri="{FF2B5EF4-FFF2-40B4-BE49-F238E27FC236}">
                <a16:creationId xmlns:a16="http://schemas.microsoft.com/office/drawing/2014/main" id="{3546DE06-D483-43AC-A823-32C52085C69A}"/>
              </a:ext>
            </a:extLst>
          </p:cNvPr>
          <p:cNvSpPr txBox="1"/>
          <p:nvPr/>
        </p:nvSpPr>
        <p:spPr>
          <a:xfrm>
            <a:off x="2382763" y="5072135"/>
            <a:ext cx="23528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Russian Federation</a:t>
            </a:r>
          </a:p>
        </p:txBody>
      </p:sp>
      <p:sp>
        <p:nvSpPr>
          <p:cNvPr id="297" name="TextBox 296">
            <a:extLst>
              <a:ext uri="{FF2B5EF4-FFF2-40B4-BE49-F238E27FC236}">
                <a16:creationId xmlns:a16="http://schemas.microsoft.com/office/drawing/2014/main" id="{0ACFE71A-76A1-4CA7-9A06-5C0752756210}"/>
              </a:ext>
            </a:extLst>
          </p:cNvPr>
          <p:cNvSpPr txBox="1"/>
          <p:nvPr/>
        </p:nvSpPr>
        <p:spPr>
          <a:xfrm>
            <a:off x="2382762" y="5498518"/>
            <a:ext cx="290552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the frequently to gay creative.</a:t>
            </a:r>
          </a:p>
        </p:txBody>
      </p:sp>
      <p:sp>
        <p:nvSpPr>
          <p:cNvPr id="300" name="Oval 299">
            <a:extLst>
              <a:ext uri="{FF2B5EF4-FFF2-40B4-BE49-F238E27FC236}">
                <a16:creationId xmlns:a16="http://schemas.microsoft.com/office/drawing/2014/main" id="{CC7C37AA-6E00-45DB-B2CE-35DAB486D296}"/>
              </a:ext>
            </a:extLst>
          </p:cNvPr>
          <p:cNvSpPr/>
          <p:nvPr/>
        </p:nvSpPr>
        <p:spPr>
          <a:xfrm>
            <a:off x="1499779" y="1996213"/>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4" name="Oval 303">
            <a:extLst>
              <a:ext uri="{FF2B5EF4-FFF2-40B4-BE49-F238E27FC236}">
                <a16:creationId xmlns:a16="http://schemas.microsoft.com/office/drawing/2014/main" id="{52ADA1E5-D117-4030-AFE0-EF44F186332F}"/>
              </a:ext>
            </a:extLst>
          </p:cNvPr>
          <p:cNvSpPr/>
          <p:nvPr/>
        </p:nvSpPr>
        <p:spPr>
          <a:xfrm>
            <a:off x="1499779" y="3463327"/>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9" name="Oval 308">
            <a:extLst>
              <a:ext uri="{FF2B5EF4-FFF2-40B4-BE49-F238E27FC236}">
                <a16:creationId xmlns:a16="http://schemas.microsoft.com/office/drawing/2014/main" id="{B203505B-9F5A-479C-8652-A4C6E69FFC87}"/>
              </a:ext>
            </a:extLst>
          </p:cNvPr>
          <p:cNvSpPr/>
          <p:nvPr/>
        </p:nvSpPr>
        <p:spPr>
          <a:xfrm>
            <a:off x="1499779" y="4926803"/>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3" name="TextBox 322">
            <a:extLst>
              <a:ext uri="{FF2B5EF4-FFF2-40B4-BE49-F238E27FC236}">
                <a16:creationId xmlns:a16="http://schemas.microsoft.com/office/drawing/2014/main" id="{FDC43FA3-F965-47A4-8880-92952AA93A51}"/>
              </a:ext>
            </a:extLst>
          </p:cNvPr>
          <p:cNvSpPr txBox="1"/>
          <p:nvPr/>
        </p:nvSpPr>
        <p:spPr>
          <a:xfrm>
            <a:off x="918069" y="2491154"/>
            <a:ext cx="680663" cy="369332"/>
          </a:xfrm>
          <a:prstGeom prst="rect">
            <a:avLst/>
          </a:prstGeom>
          <a:noFill/>
        </p:spPr>
        <p:txBody>
          <a:bodyPr wrap="square" rtlCol="0">
            <a:spAutoFit/>
          </a:bodyPr>
          <a:lstStyle/>
          <a:p>
            <a:pPr algn="ctr"/>
            <a:r>
              <a:rPr lang="en-US" dirty="0">
                <a:solidFill>
                  <a:schemeClr val="accent1"/>
                </a:solidFill>
                <a:latin typeface="Inter" panose="020B0502030000000004" pitchFamily="34" charset="0"/>
                <a:ea typeface="Inter" panose="020B0502030000000004" pitchFamily="34" charset="0"/>
              </a:rPr>
              <a:t>70%</a:t>
            </a:r>
          </a:p>
        </p:txBody>
      </p:sp>
      <p:sp>
        <p:nvSpPr>
          <p:cNvPr id="324" name="TextBox 323">
            <a:extLst>
              <a:ext uri="{FF2B5EF4-FFF2-40B4-BE49-F238E27FC236}">
                <a16:creationId xmlns:a16="http://schemas.microsoft.com/office/drawing/2014/main" id="{C9221F9D-3D2F-4C75-9FB0-7761578D7EE1}"/>
              </a:ext>
            </a:extLst>
          </p:cNvPr>
          <p:cNvSpPr txBox="1"/>
          <p:nvPr/>
        </p:nvSpPr>
        <p:spPr>
          <a:xfrm>
            <a:off x="918069" y="3963824"/>
            <a:ext cx="680663" cy="369332"/>
          </a:xfrm>
          <a:prstGeom prst="rect">
            <a:avLst/>
          </a:prstGeom>
          <a:noFill/>
        </p:spPr>
        <p:txBody>
          <a:bodyPr wrap="square" rtlCol="0">
            <a:spAutoFit/>
          </a:bodyPr>
          <a:lstStyle/>
          <a:p>
            <a:pPr algn="ctr"/>
            <a:r>
              <a:rPr lang="en-US" dirty="0">
                <a:solidFill>
                  <a:schemeClr val="accent2"/>
                </a:solidFill>
                <a:latin typeface="Inter" panose="020B0502030000000004" pitchFamily="34" charset="0"/>
                <a:ea typeface="Inter" panose="020B0502030000000004" pitchFamily="34" charset="0"/>
              </a:rPr>
              <a:t>60%</a:t>
            </a:r>
          </a:p>
        </p:txBody>
      </p:sp>
      <p:sp>
        <p:nvSpPr>
          <p:cNvPr id="325" name="TextBox 324">
            <a:extLst>
              <a:ext uri="{FF2B5EF4-FFF2-40B4-BE49-F238E27FC236}">
                <a16:creationId xmlns:a16="http://schemas.microsoft.com/office/drawing/2014/main" id="{E7BFB294-E6E3-4C9B-958A-7306E822911E}"/>
              </a:ext>
            </a:extLst>
          </p:cNvPr>
          <p:cNvSpPr txBox="1"/>
          <p:nvPr/>
        </p:nvSpPr>
        <p:spPr>
          <a:xfrm>
            <a:off x="918069" y="5421744"/>
            <a:ext cx="680663" cy="369332"/>
          </a:xfrm>
          <a:prstGeom prst="rect">
            <a:avLst/>
          </a:prstGeom>
          <a:noFill/>
        </p:spPr>
        <p:txBody>
          <a:bodyPr wrap="square" rtlCol="0">
            <a:spAutoFit/>
          </a:bodyPr>
          <a:lstStyle/>
          <a:p>
            <a:pPr algn="ctr"/>
            <a:r>
              <a:rPr lang="en-US" dirty="0">
                <a:solidFill>
                  <a:schemeClr val="accent3"/>
                </a:solidFill>
                <a:latin typeface="Inter" panose="020B0502030000000004" pitchFamily="34" charset="0"/>
                <a:ea typeface="Inter" panose="020B0502030000000004" pitchFamily="34" charset="0"/>
              </a:rPr>
              <a:t>50%</a:t>
            </a:r>
          </a:p>
        </p:txBody>
      </p:sp>
      <p:sp>
        <p:nvSpPr>
          <p:cNvPr id="326" name="TextBox 325">
            <a:extLst>
              <a:ext uri="{FF2B5EF4-FFF2-40B4-BE49-F238E27FC236}">
                <a16:creationId xmlns:a16="http://schemas.microsoft.com/office/drawing/2014/main" id="{89469A5C-DB7B-4BBD-A93B-F0AF9E2301B3}"/>
              </a:ext>
            </a:extLst>
          </p:cNvPr>
          <p:cNvSpPr txBox="1"/>
          <p:nvPr/>
        </p:nvSpPr>
        <p:spPr>
          <a:xfrm>
            <a:off x="1541054" y="2141287"/>
            <a:ext cx="484596" cy="276999"/>
          </a:xfrm>
          <a:prstGeom prst="rect">
            <a:avLst/>
          </a:prstGeom>
          <a:noFill/>
        </p:spPr>
        <p:txBody>
          <a:bodyPr wrap="square" rtlCol="0">
            <a:spAutoFit/>
          </a:bodyPr>
          <a:lstStyle/>
          <a:p>
            <a:pPr algn="ctr"/>
            <a:r>
              <a:rPr lang="en-US" sz="1200" dirty="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328" name="TextBox 327">
            <a:extLst>
              <a:ext uri="{FF2B5EF4-FFF2-40B4-BE49-F238E27FC236}">
                <a16:creationId xmlns:a16="http://schemas.microsoft.com/office/drawing/2014/main" id="{93880554-F1B0-412A-9224-97C63B295FF9}"/>
              </a:ext>
            </a:extLst>
          </p:cNvPr>
          <p:cNvSpPr txBox="1"/>
          <p:nvPr/>
        </p:nvSpPr>
        <p:spPr>
          <a:xfrm>
            <a:off x="1541054" y="3608401"/>
            <a:ext cx="484596" cy="276999"/>
          </a:xfrm>
          <a:prstGeom prst="rect">
            <a:avLst/>
          </a:prstGeom>
          <a:noFill/>
        </p:spPr>
        <p:txBody>
          <a:bodyPr wrap="square" rtlCol="0">
            <a:spAutoFit/>
          </a:bodyPr>
          <a:lstStyle/>
          <a:p>
            <a:pPr algn="ctr"/>
            <a:r>
              <a:rPr lang="en-US" sz="1200" dirty="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329" name="TextBox 328">
            <a:extLst>
              <a:ext uri="{FF2B5EF4-FFF2-40B4-BE49-F238E27FC236}">
                <a16:creationId xmlns:a16="http://schemas.microsoft.com/office/drawing/2014/main" id="{FD87AECF-5B37-4110-ADA8-D11F37CB9009}"/>
              </a:ext>
            </a:extLst>
          </p:cNvPr>
          <p:cNvSpPr txBox="1"/>
          <p:nvPr/>
        </p:nvSpPr>
        <p:spPr>
          <a:xfrm>
            <a:off x="1563937" y="5092391"/>
            <a:ext cx="484596" cy="276999"/>
          </a:xfrm>
          <a:prstGeom prst="rect">
            <a:avLst/>
          </a:prstGeom>
          <a:noFill/>
        </p:spPr>
        <p:txBody>
          <a:bodyPr wrap="square" rtlCol="0">
            <a:spAutoFit/>
          </a:bodyPr>
          <a:lstStyle/>
          <a:p>
            <a:pPr algn="ctr"/>
            <a:r>
              <a:rPr lang="en-US" sz="1200" dirty="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332" name="TextBox 331">
            <a:extLst>
              <a:ext uri="{FF2B5EF4-FFF2-40B4-BE49-F238E27FC236}">
                <a16:creationId xmlns:a16="http://schemas.microsoft.com/office/drawing/2014/main" id="{7A4CDBE2-6226-4DAF-99E0-D186B5F9978E}"/>
              </a:ext>
            </a:extLst>
          </p:cNvPr>
          <p:cNvSpPr txBox="1"/>
          <p:nvPr/>
        </p:nvSpPr>
        <p:spPr>
          <a:xfrm rot="16200000">
            <a:off x="10846516" y="4513445"/>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333" name="TextBox 332">
            <a:extLst>
              <a:ext uri="{FF2B5EF4-FFF2-40B4-BE49-F238E27FC236}">
                <a16:creationId xmlns:a16="http://schemas.microsoft.com/office/drawing/2014/main" id="{FB92984C-00A2-43BE-ADF3-A4EFFAE559FC}"/>
              </a:ext>
            </a:extLst>
          </p:cNvPr>
          <p:cNvSpPr txBox="1"/>
          <p:nvPr/>
        </p:nvSpPr>
        <p:spPr>
          <a:xfrm rot="16200000">
            <a:off x="10846516" y="3375557"/>
            <a:ext cx="1206955"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334" name="Oval 333">
            <a:extLst>
              <a:ext uri="{FF2B5EF4-FFF2-40B4-BE49-F238E27FC236}">
                <a16:creationId xmlns:a16="http://schemas.microsoft.com/office/drawing/2014/main" id="{DA753221-FA7E-4228-927D-F1FDD1D38443}"/>
              </a:ext>
            </a:extLst>
          </p:cNvPr>
          <p:cNvSpPr/>
          <p:nvPr/>
        </p:nvSpPr>
        <p:spPr>
          <a:xfrm>
            <a:off x="11414617" y="5201132"/>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5" name="Oval 334">
            <a:extLst>
              <a:ext uri="{FF2B5EF4-FFF2-40B4-BE49-F238E27FC236}">
                <a16:creationId xmlns:a16="http://schemas.microsoft.com/office/drawing/2014/main" id="{D56E4061-DF20-49E9-B899-F56A970D6C3D}"/>
              </a:ext>
            </a:extLst>
          </p:cNvPr>
          <p:cNvSpPr/>
          <p:nvPr/>
        </p:nvSpPr>
        <p:spPr>
          <a:xfrm>
            <a:off x="11414617" y="3970688"/>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1735076738"/>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2" name="Chart 471">
            <a:extLst>
              <a:ext uri="{FF2B5EF4-FFF2-40B4-BE49-F238E27FC236}">
                <a16:creationId xmlns:a16="http://schemas.microsoft.com/office/drawing/2014/main" id="{F648ABCD-CEF2-BF4C-A490-1C3C55B67C99}"/>
              </a:ext>
            </a:extLst>
          </p:cNvPr>
          <p:cNvGraphicFramePr/>
          <p:nvPr>
            <p:extLst>
              <p:ext uri="{D42A27DB-BD31-4B8C-83A1-F6EECF244321}">
                <p14:modId xmlns:p14="http://schemas.microsoft.com/office/powerpoint/2010/main" val="616489996"/>
              </p:ext>
            </p:extLst>
          </p:nvPr>
        </p:nvGraphicFramePr>
        <p:xfrm>
          <a:off x="9863713" y="4893729"/>
          <a:ext cx="2147373" cy="143158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73" name="Chart 472">
            <a:extLst>
              <a:ext uri="{FF2B5EF4-FFF2-40B4-BE49-F238E27FC236}">
                <a16:creationId xmlns:a16="http://schemas.microsoft.com/office/drawing/2014/main" id="{87C99C83-5345-DD4D-8C22-40D10EC0410F}"/>
              </a:ext>
            </a:extLst>
          </p:cNvPr>
          <p:cNvGraphicFramePr/>
          <p:nvPr>
            <p:extLst>
              <p:ext uri="{D42A27DB-BD31-4B8C-83A1-F6EECF244321}">
                <p14:modId xmlns:p14="http://schemas.microsoft.com/office/powerpoint/2010/main" val="3872827141"/>
              </p:ext>
            </p:extLst>
          </p:nvPr>
        </p:nvGraphicFramePr>
        <p:xfrm>
          <a:off x="9863713" y="3427795"/>
          <a:ext cx="2147373" cy="14315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74" name="Chart 473">
            <a:extLst>
              <a:ext uri="{FF2B5EF4-FFF2-40B4-BE49-F238E27FC236}">
                <a16:creationId xmlns:a16="http://schemas.microsoft.com/office/drawing/2014/main" id="{A2B03540-6C1F-9340-8149-9A07462F037B}"/>
              </a:ext>
            </a:extLst>
          </p:cNvPr>
          <p:cNvGraphicFramePr/>
          <p:nvPr>
            <p:extLst>
              <p:ext uri="{D42A27DB-BD31-4B8C-83A1-F6EECF244321}">
                <p14:modId xmlns:p14="http://schemas.microsoft.com/office/powerpoint/2010/main" val="1620461246"/>
              </p:ext>
            </p:extLst>
          </p:nvPr>
        </p:nvGraphicFramePr>
        <p:xfrm>
          <a:off x="9863713" y="1967237"/>
          <a:ext cx="2147373" cy="1431582"/>
        </p:xfrm>
        <a:graphic>
          <a:graphicData uri="http://schemas.openxmlformats.org/drawingml/2006/chart">
            <c:chart xmlns:c="http://schemas.openxmlformats.org/drawingml/2006/chart" xmlns:r="http://schemas.openxmlformats.org/officeDocument/2006/relationships" r:id="rId4"/>
          </a:graphicData>
        </a:graphic>
      </p:graphicFrame>
      <p:grpSp>
        <p:nvGrpSpPr>
          <p:cNvPr id="469" name="Group 468">
            <a:extLst>
              <a:ext uri="{FF2B5EF4-FFF2-40B4-BE49-F238E27FC236}">
                <a16:creationId xmlns:a16="http://schemas.microsoft.com/office/drawing/2014/main" id="{AAA41F23-C088-4BB8-8A26-95A4BD29BFEA}"/>
              </a:ext>
            </a:extLst>
          </p:cNvPr>
          <p:cNvGrpSpPr/>
          <p:nvPr/>
        </p:nvGrpSpPr>
        <p:grpSpPr>
          <a:xfrm>
            <a:off x="1039813" y="2217737"/>
            <a:ext cx="6243637" cy="3732213"/>
            <a:chOff x="1039813" y="2217737"/>
            <a:chExt cx="6243637" cy="3732213"/>
          </a:xfrm>
        </p:grpSpPr>
        <p:sp>
          <p:nvSpPr>
            <p:cNvPr id="268" name="Freeform 5">
              <a:extLst>
                <a:ext uri="{FF2B5EF4-FFF2-40B4-BE49-F238E27FC236}">
                  <a16:creationId xmlns:a16="http://schemas.microsoft.com/office/drawing/2014/main" id="{B16529D7-B14B-4F9C-8ABF-ACF47A437D04}"/>
                </a:ext>
              </a:extLst>
            </p:cNvPr>
            <p:cNvSpPr>
              <a:spLocks noEditPoints="1"/>
            </p:cNvSpPr>
            <p:nvPr/>
          </p:nvSpPr>
          <p:spPr bwMode="auto">
            <a:xfrm>
              <a:off x="2273301" y="4367212"/>
              <a:ext cx="161925" cy="63500"/>
            </a:xfrm>
            <a:custGeom>
              <a:avLst/>
              <a:gdLst>
                <a:gd name="T0" fmla="*/ 0 w 110"/>
                <a:gd name="T1" fmla="*/ 31 h 43"/>
                <a:gd name="T2" fmla="*/ 3 w 110"/>
                <a:gd name="T3" fmla="*/ 32 h 43"/>
                <a:gd name="T4" fmla="*/ 0 w 110"/>
                <a:gd name="T5" fmla="*/ 31 h 43"/>
                <a:gd name="T6" fmla="*/ 108 w 110"/>
                <a:gd name="T7" fmla="*/ 11 h 43"/>
                <a:gd name="T8" fmla="*/ 102 w 110"/>
                <a:gd name="T9" fmla="*/ 8 h 43"/>
                <a:gd name="T10" fmla="*/ 102 w 110"/>
                <a:gd name="T11" fmla="*/ 8 h 43"/>
                <a:gd name="T12" fmla="*/ 102 w 110"/>
                <a:gd name="T13" fmla="*/ 9 h 43"/>
                <a:gd name="T14" fmla="*/ 102 w 110"/>
                <a:gd name="T15" fmla="*/ 9 h 43"/>
                <a:gd name="T16" fmla="*/ 102 w 110"/>
                <a:gd name="T17" fmla="*/ 8 h 43"/>
                <a:gd name="T18" fmla="*/ 90 w 110"/>
                <a:gd name="T19" fmla="*/ 3 h 43"/>
                <a:gd name="T20" fmla="*/ 76 w 110"/>
                <a:gd name="T21" fmla="*/ 1 h 43"/>
                <a:gd name="T22" fmla="*/ 60 w 110"/>
                <a:gd name="T23" fmla="*/ 2 h 43"/>
                <a:gd name="T24" fmla="*/ 47 w 110"/>
                <a:gd name="T25" fmla="*/ 3 h 43"/>
                <a:gd name="T26" fmla="*/ 44 w 110"/>
                <a:gd name="T27" fmla="*/ 3 h 43"/>
                <a:gd name="T28" fmla="*/ 43 w 110"/>
                <a:gd name="T29" fmla="*/ 4 h 43"/>
                <a:gd name="T30" fmla="*/ 39 w 110"/>
                <a:gd name="T31" fmla="*/ 7 h 43"/>
                <a:gd name="T32" fmla="*/ 34 w 110"/>
                <a:gd name="T33" fmla="*/ 11 h 43"/>
                <a:gd name="T34" fmla="*/ 29 w 110"/>
                <a:gd name="T35" fmla="*/ 15 h 43"/>
                <a:gd name="T36" fmla="*/ 28 w 110"/>
                <a:gd name="T37" fmla="*/ 20 h 43"/>
                <a:gd name="T38" fmla="*/ 23 w 110"/>
                <a:gd name="T39" fmla="*/ 25 h 43"/>
                <a:gd name="T40" fmla="*/ 19 w 110"/>
                <a:gd name="T41" fmla="*/ 27 h 43"/>
                <a:gd name="T42" fmla="*/ 15 w 110"/>
                <a:gd name="T43" fmla="*/ 31 h 43"/>
                <a:gd name="T44" fmla="*/ 13 w 110"/>
                <a:gd name="T45" fmla="*/ 34 h 43"/>
                <a:gd name="T46" fmla="*/ 12 w 110"/>
                <a:gd name="T47" fmla="*/ 34 h 43"/>
                <a:gd name="T48" fmla="*/ 23 w 110"/>
                <a:gd name="T49" fmla="*/ 37 h 43"/>
                <a:gd name="T50" fmla="*/ 46 w 110"/>
                <a:gd name="T51" fmla="*/ 42 h 43"/>
                <a:gd name="T52" fmla="*/ 48 w 110"/>
                <a:gd name="T53" fmla="*/ 43 h 43"/>
                <a:gd name="T54" fmla="*/ 55 w 110"/>
                <a:gd name="T55" fmla="*/ 41 h 43"/>
                <a:gd name="T56" fmla="*/ 58 w 110"/>
                <a:gd name="T57" fmla="*/ 31 h 43"/>
                <a:gd name="T58" fmla="*/ 62 w 110"/>
                <a:gd name="T59" fmla="*/ 31 h 43"/>
                <a:gd name="T60" fmla="*/ 68 w 110"/>
                <a:gd name="T61" fmla="*/ 29 h 43"/>
                <a:gd name="T62" fmla="*/ 72 w 110"/>
                <a:gd name="T63" fmla="*/ 31 h 43"/>
                <a:gd name="T64" fmla="*/ 74 w 110"/>
                <a:gd name="T65" fmla="*/ 31 h 43"/>
                <a:gd name="T66" fmla="*/ 75 w 110"/>
                <a:gd name="T67" fmla="*/ 30 h 43"/>
                <a:gd name="T68" fmla="*/ 78 w 110"/>
                <a:gd name="T69" fmla="*/ 28 h 43"/>
                <a:gd name="T70" fmla="*/ 81 w 110"/>
                <a:gd name="T71" fmla="*/ 26 h 43"/>
                <a:gd name="T72" fmla="*/ 82 w 110"/>
                <a:gd name="T73" fmla="*/ 25 h 43"/>
                <a:gd name="T74" fmla="*/ 84 w 110"/>
                <a:gd name="T75" fmla="*/ 21 h 43"/>
                <a:gd name="T76" fmla="*/ 87 w 110"/>
                <a:gd name="T77" fmla="*/ 20 h 43"/>
                <a:gd name="T78" fmla="*/ 88 w 110"/>
                <a:gd name="T79" fmla="*/ 18 h 43"/>
                <a:gd name="T80" fmla="*/ 92 w 110"/>
                <a:gd name="T81" fmla="*/ 20 h 43"/>
                <a:gd name="T82" fmla="*/ 96 w 110"/>
                <a:gd name="T83" fmla="*/ 19 h 43"/>
                <a:gd name="T84" fmla="*/ 100 w 110"/>
                <a:gd name="T85" fmla="*/ 17 h 43"/>
                <a:gd name="T86" fmla="*/ 104 w 110"/>
                <a:gd name="T87" fmla="*/ 14 h 43"/>
                <a:gd name="T88" fmla="*/ 110 w 110"/>
                <a:gd name="T89" fmla="*/ 15 h 43"/>
                <a:gd name="T90" fmla="*/ 110 w 110"/>
                <a:gd name="T91" fmla="*/ 13 h 43"/>
                <a:gd name="T92" fmla="*/ 108 w 110"/>
                <a:gd name="T93" fmla="*/ 1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0" h="43">
                  <a:moveTo>
                    <a:pt x="0" y="31"/>
                  </a:moveTo>
                  <a:cubicBezTo>
                    <a:pt x="1" y="32"/>
                    <a:pt x="2" y="32"/>
                    <a:pt x="3" y="32"/>
                  </a:cubicBezTo>
                  <a:cubicBezTo>
                    <a:pt x="2" y="32"/>
                    <a:pt x="1" y="32"/>
                    <a:pt x="0" y="31"/>
                  </a:cubicBezTo>
                  <a:close/>
                  <a:moveTo>
                    <a:pt x="108" y="11"/>
                  </a:moveTo>
                  <a:cubicBezTo>
                    <a:pt x="106" y="10"/>
                    <a:pt x="104" y="9"/>
                    <a:pt x="102" y="8"/>
                  </a:cubicBezTo>
                  <a:cubicBezTo>
                    <a:pt x="102" y="8"/>
                    <a:pt x="102" y="8"/>
                    <a:pt x="102" y="8"/>
                  </a:cubicBezTo>
                  <a:cubicBezTo>
                    <a:pt x="102" y="8"/>
                    <a:pt x="102" y="9"/>
                    <a:pt x="102" y="9"/>
                  </a:cubicBezTo>
                  <a:cubicBezTo>
                    <a:pt x="102" y="9"/>
                    <a:pt x="102" y="9"/>
                    <a:pt x="102" y="9"/>
                  </a:cubicBezTo>
                  <a:cubicBezTo>
                    <a:pt x="102" y="8"/>
                    <a:pt x="102" y="8"/>
                    <a:pt x="102" y="8"/>
                  </a:cubicBezTo>
                  <a:cubicBezTo>
                    <a:pt x="99" y="5"/>
                    <a:pt x="95" y="3"/>
                    <a:pt x="90" y="3"/>
                  </a:cubicBezTo>
                  <a:cubicBezTo>
                    <a:pt x="85" y="3"/>
                    <a:pt x="80" y="2"/>
                    <a:pt x="76" y="1"/>
                  </a:cubicBezTo>
                  <a:cubicBezTo>
                    <a:pt x="70" y="0"/>
                    <a:pt x="65" y="3"/>
                    <a:pt x="60" y="2"/>
                  </a:cubicBezTo>
                  <a:cubicBezTo>
                    <a:pt x="56" y="2"/>
                    <a:pt x="52" y="3"/>
                    <a:pt x="47" y="3"/>
                  </a:cubicBezTo>
                  <a:cubicBezTo>
                    <a:pt x="46" y="3"/>
                    <a:pt x="45" y="3"/>
                    <a:pt x="44" y="3"/>
                  </a:cubicBezTo>
                  <a:cubicBezTo>
                    <a:pt x="43" y="3"/>
                    <a:pt x="43" y="4"/>
                    <a:pt x="43" y="4"/>
                  </a:cubicBezTo>
                  <a:cubicBezTo>
                    <a:pt x="44" y="6"/>
                    <a:pt x="42" y="3"/>
                    <a:pt x="39" y="7"/>
                  </a:cubicBezTo>
                  <a:cubicBezTo>
                    <a:pt x="37" y="11"/>
                    <a:pt x="36" y="11"/>
                    <a:pt x="34" y="11"/>
                  </a:cubicBezTo>
                  <a:cubicBezTo>
                    <a:pt x="33" y="10"/>
                    <a:pt x="31" y="13"/>
                    <a:pt x="29" y="15"/>
                  </a:cubicBezTo>
                  <a:cubicBezTo>
                    <a:pt x="26" y="17"/>
                    <a:pt x="28" y="18"/>
                    <a:pt x="28" y="20"/>
                  </a:cubicBezTo>
                  <a:cubicBezTo>
                    <a:pt x="27" y="22"/>
                    <a:pt x="25" y="23"/>
                    <a:pt x="23" y="25"/>
                  </a:cubicBezTo>
                  <a:cubicBezTo>
                    <a:pt x="22" y="27"/>
                    <a:pt x="21" y="27"/>
                    <a:pt x="19" y="27"/>
                  </a:cubicBezTo>
                  <a:cubicBezTo>
                    <a:pt x="17" y="28"/>
                    <a:pt x="15" y="28"/>
                    <a:pt x="15" y="31"/>
                  </a:cubicBezTo>
                  <a:cubicBezTo>
                    <a:pt x="15" y="32"/>
                    <a:pt x="14" y="33"/>
                    <a:pt x="13" y="34"/>
                  </a:cubicBezTo>
                  <a:cubicBezTo>
                    <a:pt x="13" y="34"/>
                    <a:pt x="12" y="34"/>
                    <a:pt x="12" y="34"/>
                  </a:cubicBezTo>
                  <a:cubicBezTo>
                    <a:pt x="16" y="34"/>
                    <a:pt x="19" y="36"/>
                    <a:pt x="23" y="37"/>
                  </a:cubicBezTo>
                  <a:cubicBezTo>
                    <a:pt x="31" y="39"/>
                    <a:pt x="38" y="43"/>
                    <a:pt x="46" y="42"/>
                  </a:cubicBezTo>
                  <a:cubicBezTo>
                    <a:pt x="47" y="42"/>
                    <a:pt x="48" y="42"/>
                    <a:pt x="48" y="43"/>
                  </a:cubicBezTo>
                  <a:cubicBezTo>
                    <a:pt x="51" y="42"/>
                    <a:pt x="54" y="42"/>
                    <a:pt x="55" y="41"/>
                  </a:cubicBezTo>
                  <a:cubicBezTo>
                    <a:pt x="58" y="40"/>
                    <a:pt x="59" y="42"/>
                    <a:pt x="58" y="31"/>
                  </a:cubicBezTo>
                  <a:cubicBezTo>
                    <a:pt x="58" y="31"/>
                    <a:pt x="61" y="31"/>
                    <a:pt x="62" y="31"/>
                  </a:cubicBezTo>
                  <a:cubicBezTo>
                    <a:pt x="63" y="31"/>
                    <a:pt x="66" y="28"/>
                    <a:pt x="68" y="29"/>
                  </a:cubicBezTo>
                  <a:cubicBezTo>
                    <a:pt x="70" y="29"/>
                    <a:pt x="70" y="31"/>
                    <a:pt x="72" y="31"/>
                  </a:cubicBezTo>
                  <a:cubicBezTo>
                    <a:pt x="73" y="31"/>
                    <a:pt x="74" y="31"/>
                    <a:pt x="74" y="31"/>
                  </a:cubicBezTo>
                  <a:cubicBezTo>
                    <a:pt x="74" y="31"/>
                    <a:pt x="74" y="30"/>
                    <a:pt x="75" y="30"/>
                  </a:cubicBezTo>
                  <a:cubicBezTo>
                    <a:pt x="76" y="29"/>
                    <a:pt x="78" y="28"/>
                    <a:pt x="78" y="28"/>
                  </a:cubicBezTo>
                  <a:cubicBezTo>
                    <a:pt x="81" y="26"/>
                    <a:pt x="81" y="26"/>
                    <a:pt x="81" y="26"/>
                  </a:cubicBezTo>
                  <a:cubicBezTo>
                    <a:pt x="82" y="25"/>
                    <a:pt x="82" y="25"/>
                    <a:pt x="82" y="25"/>
                  </a:cubicBezTo>
                  <a:cubicBezTo>
                    <a:pt x="82" y="25"/>
                    <a:pt x="82" y="22"/>
                    <a:pt x="84" y="21"/>
                  </a:cubicBezTo>
                  <a:cubicBezTo>
                    <a:pt x="87" y="20"/>
                    <a:pt x="87" y="20"/>
                    <a:pt x="87" y="20"/>
                  </a:cubicBezTo>
                  <a:cubicBezTo>
                    <a:pt x="87" y="20"/>
                    <a:pt x="87" y="18"/>
                    <a:pt x="88" y="18"/>
                  </a:cubicBezTo>
                  <a:cubicBezTo>
                    <a:pt x="89" y="19"/>
                    <a:pt x="88" y="20"/>
                    <a:pt x="92" y="20"/>
                  </a:cubicBezTo>
                  <a:cubicBezTo>
                    <a:pt x="96" y="20"/>
                    <a:pt x="95" y="19"/>
                    <a:pt x="96" y="19"/>
                  </a:cubicBezTo>
                  <a:cubicBezTo>
                    <a:pt x="97" y="19"/>
                    <a:pt x="99" y="18"/>
                    <a:pt x="100" y="17"/>
                  </a:cubicBezTo>
                  <a:cubicBezTo>
                    <a:pt x="102" y="16"/>
                    <a:pt x="102" y="14"/>
                    <a:pt x="104" y="14"/>
                  </a:cubicBezTo>
                  <a:cubicBezTo>
                    <a:pt x="106" y="14"/>
                    <a:pt x="104" y="15"/>
                    <a:pt x="110" y="15"/>
                  </a:cubicBezTo>
                  <a:cubicBezTo>
                    <a:pt x="110" y="14"/>
                    <a:pt x="110" y="14"/>
                    <a:pt x="110" y="13"/>
                  </a:cubicBezTo>
                  <a:cubicBezTo>
                    <a:pt x="110" y="12"/>
                    <a:pt x="109" y="11"/>
                    <a:pt x="108" y="1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9" name="Freeform 6">
              <a:extLst>
                <a:ext uri="{FF2B5EF4-FFF2-40B4-BE49-F238E27FC236}">
                  <a16:creationId xmlns:a16="http://schemas.microsoft.com/office/drawing/2014/main" id="{2F6251D5-BD26-44BE-B2EC-17B5DA92C8F2}"/>
                </a:ext>
              </a:extLst>
            </p:cNvPr>
            <p:cNvSpPr>
              <a:spLocks noEditPoints="1"/>
            </p:cNvSpPr>
            <p:nvPr/>
          </p:nvSpPr>
          <p:spPr bwMode="auto">
            <a:xfrm>
              <a:off x="1646238" y="2217737"/>
              <a:ext cx="1685925" cy="1560513"/>
            </a:xfrm>
            <a:custGeom>
              <a:avLst/>
              <a:gdLst>
                <a:gd name="T0" fmla="*/ 177 w 1147"/>
                <a:gd name="T1" fmla="*/ 329 h 1061"/>
                <a:gd name="T2" fmla="*/ 699 w 1147"/>
                <a:gd name="T3" fmla="*/ 581 h 1061"/>
                <a:gd name="T4" fmla="*/ 830 w 1147"/>
                <a:gd name="T5" fmla="*/ 356 h 1061"/>
                <a:gd name="T6" fmla="*/ 807 w 1147"/>
                <a:gd name="T7" fmla="*/ 452 h 1061"/>
                <a:gd name="T8" fmla="*/ 814 w 1147"/>
                <a:gd name="T9" fmla="*/ 625 h 1061"/>
                <a:gd name="T10" fmla="*/ 887 w 1147"/>
                <a:gd name="T11" fmla="*/ 594 h 1061"/>
                <a:gd name="T12" fmla="*/ 919 w 1147"/>
                <a:gd name="T13" fmla="*/ 475 h 1061"/>
                <a:gd name="T14" fmla="*/ 757 w 1147"/>
                <a:gd name="T15" fmla="*/ 401 h 1061"/>
                <a:gd name="T16" fmla="*/ 843 w 1147"/>
                <a:gd name="T17" fmla="*/ 607 h 1061"/>
                <a:gd name="T18" fmla="*/ 738 w 1147"/>
                <a:gd name="T19" fmla="*/ 234 h 1061"/>
                <a:gd name="T20" fmla="*/ 563 w 1147"/>
                <a:gd name="T21" fmla="*/ 294 h 1061"/>
                <a:gd name="T22" fmla="*/ 576 w 1147"/>
                <a:gd name="T23" fmla="*/ 219 h 1061"/>
                <a:gd name="T24" fmla="*/ 621 w 1147"/>
                <a:gd name="T25" fmla="*/ 218 h 1061"/>
                <a:gd name="T26" fmla="*/ 643 w 1147"/>
                <a:gd name="T27" fmla="*/ 130 h 1061"/>
                <a:gd name="T28" fmla="*/ 451 w 1147"/>
                <a:gd name="T29" fmla="*/ 371 h 1061"/>
                <a:gd name="T30" fmla="*/ 575 w 1147"/>
                <a:gd name="T31" fmla="*/ 428 h 1061"/>
                <a:gd name="T32" fmla="*/ 514 w 1147"/>
                <a:gd name="T33" fmla="*/ 312 h 1061"/>
                <a:gd name="T34" fmla="*/ 484 w 1147"/>
                <a:gd name="T35" fmla="*/ 246 h 1061"/>
                <a:gd name="T36" fmla="*/ 570 w 1147"/>
                <a:gd name="T37" fmla="*/ 451 h 1061"/>
                <a:gd name="T38" fmla="*/ 696 w 1147"/>
                <a:gd name="T39" fmla="*/ 798 h 1061"/>
                <a:gd name="T40" fmla="*/ 843 w 1147"/>
                <a:gd name="T41" fmla="*/ 721 h 1061"/>
                <a:gd name="T42" fmla="*/ 815 w 1147"/>
                <a:gd name="T43" fmla="*/ 498 h 1061"/>
                <a:gd name="T44" fmla="*/ 1098 w 1147"/>
                <a:gd name="T45" fmla="*/ 17 h 1061"/>
                <a:gd name="T46" fmla="*/ 931 w 1147"/>
                <a:gd name="T47" fmla="*/ 26 h 1061"/>
                <a:gd name="T48" fmla="*/ 979 w 1147"/>
                <a:gd name="T49" fmla="*/ 98 h 1061"/>
                <a:gd name="T50" fmla="*/ 874 w 1147"/>
                <a:gd name="T51" fmla="*/ 164 h 1061"/>
                <a:gd name="T52" fmla="*/ 883 w 1147"/>
                <a:gd name="T53" fmla="*/ 274 h 1061"/>
                <a:gd name="T54" fmla="*/ 1015 w 1147"/>
                <a:gd name="T55" fmla="*/ 159 h 1061"/>
                <a:gd name="T56" fmla="*/ 881 w 1147"/>
                <a:gd name="T57" fmla="*/ 233 h 1061"/>
                <a:gd name="T58" fmla="*/ 904 w 1147"/>
                <a:gd name="T59" fmla="*/ 957 h 1061"/>
                <a:gd name="T60" fmla="*/ 867 w 1147"/>
                <a:gd name="T61" fmla="*/ 158 h 1061"/>
                <a:gd name="T62" fmla="*/ 823 w 1147"/>
                <a:gd name="T63" fmla="*/ 93 h 1061"/>
                <a:gd name="T64" fmla="*/ 53 w 1147"/>
                <a:gd name="T65" fmla="*/ 748 h 1061"/>
                <a:gd name="T66" fmla="*/ 663 w 1147"/>
                <a:gd name="T67" fmla="*/ 244 h 1061"/>
                <a:gd name="T68" fmla="*/ 714 w 1147"/>
                <a:gd name="T69" fmla="*/ 260 h 1061"/>
                <a:gd name="T70" fmla="*/ 601 w 1147"/>
                <a:gd name="T71" fmla="*/ 337 h 1061"/>
                <a:gd name="T72" fmla="*/ 934 w 1147"/>
                <a:gd name="T73" fmla="*/ 858 h 1061"/>
                <a:gd name="T74" fmla="*/ 782 w 1147"/>
                <a:gd name="T75" fmla="*/ 668 h 1061"/>
                <a:gd name="T76" fmla="*/ 562 w 1147"/>
                <a:gd name="T77" fmla="*/ 764 h 1061"/>
                <a:gd name="T78" fmla="*/ 725 w 1147"/>
                <a:gd name="T79" fmla="*/ 559 h 1061"/>
                <a:gd name="T80" fmla="*/ 692 w 1147"/>
                <a:gd name="T81" fmla="*/ 491 h 1061"/>
                <a:gd name="T82" fmla="*/ 650 w 1147"/>
                <a:gd name="T83" fmla="*/ 391 h 1061"/>
                <a:gd name="T84" fmla="*/ 607 w 1147"/>
                <a:gd name="T85" fmla="*/ 479 h 1061"/>
                <a:gd name="T86" fmla="*/ 493 w 1147"/>
                <a:gd name="T87" fmla="*/ 460 h 1061"/>
                <a:gd name="T88" fmla="*/ 282 w 1147"/>
                <a:gd name="T89" fmla="*/ 350 h 1061"/>
                <a:gd name="T90" fmla="*/ 62 w 1147"/>
                <a:gd name="T91" fmla="*/ 772 h 1061"/>
                <a:gd name="T92" fmla="*/ 470 w 1147"/>
                <a:gd name="T93" fmla="*/ 916 h 1061"/>
                <a:gd name="T94" fmla="*/ 637 w 1147"/>
                <a:gd name="T95" fmla="*/ 1036 h 1061"/>
                <a:gd name="T96" fmla="*/ 824 w 1147"/>
                <a:gd name="T97" fmla="*/ 970 h 1061"/>
                <a:gd name="T98" fmla="*/ 645 w 1147"/>
                <a:gd name="T99" fmla="*/ 566 h 1061"/>
                <a:gd name="T100" fmla="*/ 234 w 1147"/>
                <a:gd name="T101" fmla="*/ 635 h 1061"/>
                <a:gd name="T102" fmla="*/ 312 w 1147"/>
                <a:gd name="T103" fmla="*/ 469 h 1061"/>
                <a:gd name="T104" fmla="*/ 320 w 1147"/>
                <a:gd name="T105" fmla="*/ 521 h 1061"/>
                <a:gd name="T106" fmla="*/ 378 w 1147"/>
                <a:gd name="T107" fmla="*/ 790 h 1061"/>
                <a:gd name="T108" fmla="*/ 394 w 1147"/>
                <a:gd name="T109" fmla="*/ 504 h 1061"/>
                <a:gd name="T110" fmla="*/ 422 w 1147"/>
                <a:gd name="T111" fmla="*/ 846 h 1061"/>
                <a:gd name="T112" fmla="*/ 419 w 1147"/>
                <a:gd name="T113" fmla="*/ 760 h 1061"/>
                <a:gd name="T114" fmla="*/ 457 w 1147"/>
                <a:gd name="T115" fmla="*/ 760 h 1061"/>
                <a:gd name="T116" fmla="*/ 508 w 1147"/>
                <a:gd name="T117" fmla="*/ 904 h 1061"/>
                <a:gd name="T118" fmla="*/ 649 w 1147"/>
                <a:gd name="T119" fmla="*/ 941 h 1061"/>
                <a:gd name="T120" fmla="*/ 845 w 1147"/>
                <a:gd name="T121" fmla="*/ 855 h 1061"/>
                <a:gd name="T122" fmla="*/ 705 w 1147"/>
                <a:gd name="T123" fmla="*/ 139 h 1061"/>
                <a:gd name="T124" fmla="*/ 691 w 1147"/>
                <a:gd name="T125" fmla="*/ 209 h 1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47" h="1061">
                  <a:moveTo>
                    <a:pt x="75" y="822"/>
                  </a:moveTo>
                  <a:cubicBezTo>
                    <a:pt x="76" y="822"/>
                    <a:pt x="76" y="823"/>
                    <a:pt x="77" y="823"/>
                  </a:cubicBezTo>
                  <a:cubicBezTo>
                    <a:pt x="77" y="822"/>
                    <a:pt x="77" y="821"/>
                    <a:pt x="75" y="822"/>
                  </a:cubicBezTo>
                  <a:close/>
                  <a:moveTo>
                    <a:pt x="106" y="881"/>
                  </a:moveTo>
                  <a:cubicBezTo>
                    <a:pt x="106" y="881"/>
                    <a:pt x="106" y="881"/>
                    <a:pt x="106" y="881"/>
                  </a:cubicBezTo>
                  <a:cubicBezTo>
                    <a:pt x="106" y="881"/>
                    <a:pt x="106" y="881"/>
                    <a:pt x="106" y="881"/>
                  </a:cubicBezTo>
                  <a:cubicBezTo>
                    <a:pt x="106" y="881"/>
                    <a:pt x="106" y="881"/>
                    <a:pt x="106" y="881"/>
                  </a:cubicBezTo>
                  <a:cubicBezTo>
                    <a:pt x="106" y="881"/>
                    <a:pt x="106" y="881"/>
                    <a:pt x="106" y="881"/>
                  </a:cubicBezTo>
                  <a:close/>
                  <a:moveTo>
                    <a:pt x="832" y="663"/>
                  </a:moveTo>
                  <a:cubicBezTo>
                    <a:pt x="832" y="663"/>
                    <a:pt x="831" y="664"/>
                    <a:pt x="831" y="665"/>
                  </a:cubicBezTo>
                  <a:cubicBezTo>
                    <a:pt x="831" y="666"/>
                    <a:pt x="832" y="667"/>
                    <a:pt x="832" y="667"/>
                  </a:cubicBezTo>
                  <a:cubicBezTo>
                    <a:pt x="833" y="668"/>
                    <a:pt x="834" y="667"/>
                    <a:pt x="835" y="666"/>
                  </a:cubicBezTo>
                  <a:cubicBezTo>
                    <a:pt x="835" y="665"/>
                    <a:pt x="835" y="664"/>
                    <a:pt x="835" y="663"/>
                  </a:cubicBezTo>
                  <a:cubicBezTo>
                    <a:pt x="834" y="663"/>
                    <a:pt x="833" y="663"/>
                    <a:pt x="832" y="663"/>
                  </a:cubicBezTo>
                  <a:close/>
                  <a:moveTo>
                    <a:pt x="100" y="876"/>
                  </a:moveTo>
                  <a:cubicBezTo>
                    <a:pt x="100" y="874"/>
                    <a:pt x="99" y="871"/>
                    <a:pt x="98" y="868"/>
                  </a:cubicBezTo>
                  <a:cubicBezTo>
                    <a:pt x="97" y="863"/>
                    <a:pt x="93" y="859"/>
                    <a:pt x="88" y="858"/>
                  </a:cubicBezTo>
                  <a:cubicBezTo>
                    <a:pt x="83" y="857"/>
                    <a:pt x="80" y="854"/>
                    <a:pt x="77" y="851"/>
                  </a:cubicBezTo>
                  <a:cubicBezTo>
                    <a:pt x="75" y="850"/>
                    <a:pt x="73" y="848"/>
                    <a:pt x="70" y="846"/>
                  </a:cubicBezTo>
                  <a:cubicBezTo>
                    <a:pt x="69" y="846"/>
                    <a:pt x="67" y="846"/>
                    <a:pt x="66" y="845"/>
                  </a:cubicBezTo>
                  <a:cubicBezTo>
                    <a:pt x="65" y="845"/>
                    <a:pt x="62" y="847"/>
                    <a:pt x="63" y="848"/>
                  </a:cubicBezTo>
                  <a:cubicBezTo>
                    <a:pt x="63" y="851"/>
                    <a:pt x="64" y="854"/>
                    <a:pt x="64" y="858"/>
                  </a:cubicBezTo>
                  <a:cubicBezTo>
                    <a:pt x="64" y="859"/>
                    <a:pt x="65" y="861"/>
                    <a:pt x="66" y="862"/>
                  </a:cubicBezTo>
                  <a:cubicBezTo>
                    <a:pt x="68" y="865"/>
                    <a:pt x="71" y="867"/>
                    <a:pt x="73" y="870"/>
                  </a:cubicBezTo>
                  <a:cubicBezTo>
                    <a:pt x="79" y="880"/>
                    <a:pt x="87" y="888"/>
                    <a:pt x="93" y="897"/>
                  </a:cubicBezTo>
                  <a:cubicBezTo>
                    <a:pt x="94" y="898"/>
                    <a:pt x="95" y="899"/>
                    <a:pt x="97" y="900"/>
                  </a:cubicBezTo>
                  <a:cubicBezTo>
                    <a:pt x="96" y="900"/>
                    <a:pt x="96" y="900"/>
                    <a:pt x="96" y="900"/>
                  </a:cubicBezTo>
                  <a:cubicBezTo>
                    <a:pt x="96" y="900"/>
                    <a:pt x="96" y="900"/>
                    <a:pt x="96" y="900"/>
                  </a:cubicBezTo>
                  <a:cubicBezTo>
                    <a:pt x="95" y="901"/>
                    <a:pt x="95" y="901"/>
                    <a:pt x="94" y="902"/>
                  </a:cubicBezTo>
                  <a:cubicBezTo>
                    <a:pt x="96" y="902"/>
                    <a:pt x="98" y="902"/>
                    <a:pt x="99" y="903"/>
                  </a:cubicBezTo>
                  <a:cubicBezTo>
                    <a:pt x="100" y="903"/>
                    <a:pt x="100" y="903"/>
                    <a:pt x="100" y="903"/>
                  </a:cubicBezTo>
                  <a:cubicBezTo>
                    <a:pt x="99" y="903"/>
                    <a:pt x="99" y="903"/>
                    <a:pt x="99" y="903"/>
                  </a:cubicBezTo>
                  <a:cubicBezTo>
                    <a:pt x="101" y="903"/>
                    <a:pt x="102" y="904"/>
                    <a:pt x="104" y="904"/>
                  </a:cubicBezTo>
                  <a:cubicBezTo>
                    <a:pt x="107" y="904"/>
                    <a:pt x="109" y="902"/>
                    <a:pt x="109" y="899"/>
                  </a:cubicBezTo>
                  <a:cubicBezTo>
                    <a:pt x="109" y="893"/>
                    <a:pt x="108" y="887"/>
                    <a:pt x="106" y="881"/>
                  </a:cubicBezTo>
                  <a:cubicBezTo>
                    <a:pt x="103" y="880"/>
                    <a:pt x="101" y="879"/>
                    <a:pt x="100" y="876"/>
                  </a:cubicBezTo>
                  <a:close/>
                  <a:moveTo>
                    <a:pt x="173" y="330"/>
                  </a:moveTo>
                  <a:cubicBezTo>
                    <a:pt x="173" y="330"/>
                    <a:pt x="173" y="330"/>
                    <a:pt x="173" y="330"/>
                  </a:cubicBezTo>
                  <a:cubicBezTo>
                    <a:pt x="173" y="330"/>
                    <a:pt x="173" y="330"/>
                    <a:pt x="173" y="330"/>
                  </a:cubicBezTo>
                  <a:cubicBezTo>
                    <a:pt x="173" y="331"/>
                    <a:pt x="173" y="331"/>
                    <a:pt x="173" y="331"/>
                  </a:cubicBezTo>
                  <a:cubicBezTo>
                    <a:pt x="173" y="331"/>
                    <a:pt x="173" y="330"/>
                    <a:pt x="173" y="330"/>
                  </a:cubicBezTo>
                  <a:close/>
                  <a:moveTo>
                    <a:pt x="177" y="330"/>
                  </a:moveTo>
                  <a:cubicBezTo>
                    <a:pt x="177" y="330"/>
                    <a:pt x="177" y="329"/>
                    <a:pt x="177" y="329"/>
                  </a:cubicBezTo>
                  <a:cubicBezTo>
                    <a:pt x="176" y="329"/>
                    <a:pt x="175" y="328"/>
                    <a:pt x="175" y="328"/>
                  </a:cubicBezTo>
                  <a:cubicBezTo>
                    <a:pt x="174" y="329"/>
                    <a:pt x="174" y="330"/>
                    <a:pt x="173" y="330"/>
                  </a:cubicBezTo>
                  <a:cubicBezTo>
                    <a:pt x="174" y="330"/>
                    <a:pt x="175" y="331"/>
                    <a:pt x="176" y="331"/>
                  </a:cubicBezTo>
                  <a:cubicBezTo>
                    <a:pt x="176" y="331"/>
                    <a:pt x="177" y="330"/>
                    <a:pt x="177" y="330"/>
                  </a:cubicBezTo>
                  <a:close/>
                  <a:moveTo>
                    <a:pt x="947" y="568"/>
                  </a:moveTo>
                  <a:cubicBezTo>
                    <a:pt x="947" y="568"/>
                    <a:pt x="947" y="569"/>
                    <a:pt x="947" y="570"/>
                  </a:cubicBezTo>
                  <a:cubicBezTo>
                    <a:pt x="949" y="569"/>
                    <a:pt x="949" y="569"/>
                    <a:pt x="947" y="568"/>
                  </a:cubicBezTo>
                  <a:close/>
                  <a:moveTo>
                    <a:pt x="726" y="452"/>
                  </a:moveTo>
                  <a:cubicBezTo>
                    <a:pt x="726" y="452"/>
                    <a:pt x="727" y="452"/>
                    <a:pt x="727" y="452"/>
                  </a:cubicBezTo>
                  <a:cubicBezTo>
                    <a:pt x="727" y="452"/>
                    <a:pt x="727" y="452"/>
                    <a:pt x="727" y="452"/>
                  </a:cubicBezTo>
                  <a:cubicBezTo>
                    <a:pt x="727" y="452"/>
                    <a:pt x="727" y="452"/>
                    <a:pt x="726" y="452"/>
                  </a:cubicBezTo>
                  <a:cubicBezTo>
                    <a:pt x="726" y="452"/>
                    <a:pt x="726" y="452"/>
                    <a:pt x="726" y="452"/>
                  </a:cubicBezTo>
                  <a:close/>
                  <a:moveTo>
                    <a:pt x="718" y="452"/>
                  </a:moveTo>
                  <a:cubicBezTo>
                    <a:pt x="717" y="453"/>
                    <a:pt x="719" y="455"/>
                    <a:pt x="720" y="456"/>
                  </a:cubicBezTo>
                  <a:cubicBezTo>
                    <a:pt x="723" y="456"/>
                    <a:pt x="725" y="455"/>
                    <a:pt x="726" y="452"/>
                  </a:cubicBezTo>
                  <a:cubicBezTo>
                    <a:pt x="724" y="452"/>
                    <a:pt x="723" y="451"/>
                    <a:pt x="721" y="451"/>
                  </a:cubicBezTo>
                  <a:cubicBezTo>
                    <a:pt x="720" y="451"/>
                    <a:pt x="719" y="452"/>
                    <a:pt x="718" y="452"/>
                  </a:cubicBezTo>
                  <a:close/>
                  <a:moveTo>
                    <a:pt x="682" y="570"/>
                  </a:moveTo>
                  <a:cubicBezTo>
                    <a:pt x="682" y="571"/>
                    <a:pt x="682" y="571"/>
                    <a:pt x="681" y="571"/>
                  </a:cubicBezTo>
                  <a:cubicBezTo>
                    <a:pt x="682" y="570"/>
                    <a:pt x="682" y="570"/>
                    <a:pt x="682" y="570"/>
                  </a:cubicBezTo>
                  <a:cubicBezTo>
                    <a:pt x="681" y="573"/>
                    <a:pt x="680" y="576"/>
                    <a:pt x="679" y="579"/>
                  </a:cubicBezTo>
                  <a:cubicBezTo>
                    <a:pt x="676" y="589"/>
                    <a:pt x="670" y="598"/>
                    <a:pt x="668" y="607"/>
                  </a:cubicBezTo>
                  <a:cubicBezTo>
                    <a:pt x="667" y="610"/>
                    <a:pt x="665" y="611"/>
                    <a:pt x="664" y="612"/>
                  </a:cubicBezTo>
                  <a:cubicBezTo>
                    <a:pt x="662" y="613"/>
                    <a:pt x="661" y="614"/>
                    <a:pt x="660" y="615"/>
                  </a:cubicBezTo>
                  <a:cubicBezTo>
                    <a:pt x="659" y="617"/>
                    <a:pt x="659" y="621"/>
                    <a:pt x="662" y="622"/>
                  </a:cubicBezTo>
                  <a:cubicBezTo>
                    <a:pt x="663" y="622"/>
                    <a:pt x="664" y="623"/>
                    <a:pt x="665" y="623"/>
                  </a:cubicBezTo>
                  <a:cubicBezTo>
                    <a:pt x="667" y="624"/>
                    <a:pt x="668" y="625"/>
                    <a:pt x="668" y="628"/>
                  </a:cubicBezTo>
                  <a:cubicBezTo>
                    <a:pt x="668" y="629"/>
                    <a:pt x="668" y="630"/>
                    <a:pt x="668" y="631"/>
                  </a:cubicBezTo>
                  <a:cubicBezTo>
                    <a:pt x="667" y="635"/>
                    <a:pt x="670" y="637"/>
                    <a:pt x="674" y="636"/>
                  </a:cubicBezTo>
                  <a:cubicBezTo>
                    <a:pt x="676" y="635"/>
                    <a:pt x="678" y="635"/>
                    <a:pt x="680" y="634"/>
                  </a:cubicBezTo>
                  <a:cubicBezTo>
                    <a:pt x="685" y="628"/>
                    <a:pt x="693" y="625"/>
                    <a:pt x="697" y="618"/>
                  </a:cubicBezTo>
                  <a:cubicBezTo>
                    <a:pt x="697" y="617"/>
                    <a:pt x="699" y="617"/>
                    <a:pt x="700" y="617"/>
                  </a:cubicBezTo>
                  <a:cubicBezTo>
                    <a:pt x="703" y="619"/>
                    <a:pt x="706" y="621"/>
                    <a:pt x="706" y="625"/>
                  </a:cubicBezTo>
                  <a:cubicBezTo>
                    <a:pt x="706" y="627"/>
                    <a:pt x="707" y="628"/>
                    <a:pt x="709" y="629"/>
                  </a:cubicBezTo>
                  <a:cubicBezTo>
                    <a:pt x="712" y="630"/>
                    <a:pt x="716" y="632"/>
                    <a:pt x="721" y="633"/>
                  </a:cubicBezTo>
                  <a:cubicBezTo>
                    <a:pt x="721" y="634"/>
                    <a:pt x="723" y="633"/>
                    <a:pt x="723" y="633"/>
                  </a:cubicBezTo>
                  <a:cubicBezTo>
                    <a:pt x="726" y="631"/>
                    <a:pt x="728" y="629"/>
                    <a:pt x="729" y="627"/>
                  </a:cubicBezTo>
                  <a:cubicBezTo>
                    <a:pt x="731" y="625"/>
                    <a:pt x="730" y="622"/>
                    <a:pt x="727" y="620"/>
                  </a:cubicBezTo>
                  <a:cubicBezTo>
                    <a:pt x="727" y="620"/>
                    <a:pt x="726" y="620"/>
                    <a:pt x="726" y="620"/>
                  </a:cubicBezTo>
                  <a:cubicBezTo>
                    <a:pt x="722" y="619"/>
                    <a:pt x="721" y="617"/>
                    <a:pt x="721" y="613"/>
                  </a:cubicBezTo>
                  <a:cubicBezTo>
                    <a:pt x="721" y="609"/>
                    <a:pt x="719" y="605"/>
                    <a:pt x="716" y="601"/>
                  </a:cubicBezTo>
                  <a:cubicBezTo>
                    <a:pt x="714" y="600"/>
                    <a:pt x="712" y="598"/>
                    <a:pt x="711" y="595"/>
                  </a:cubicBezTo>
                  <a:cubicBezTo>
                    <a:pt x="709" y="589"/>
                    <a:pt x="701" y="587"/>
                    <a:pt x="699" y="581"/>
                  </a:cubicBezTo>
                  <a:cubicBezTo>
                    <a:pt x="698" y="580"/>
                    <a:pt x="697" y="580"/>
                    <a:pt x="696" y="580"/>
                  </a:cubicBezTo>
                  <a:cubicBezTo>
                    <a:pt x="693" y="579"/>
                    <a:pt x="693" y="579"/>
                    <a:pt x="695" y="576"/>
                  </a:cubicBezTo>
                  <a:cubicBezTo>
                    <a:pt x="696" y="574"/>
                    <a:pt x="698" y="573"/>
                    <a:pt x="700" y="570"/>
                  </a:cubicBezTo>
                  <a:cubicBezTo>
                    <a:pt x="700" y="570"/>
                    <a:pt x="700" y="568"/>
                    <a:pt x="700" y="567"/>
                  </a:cubicBezTo>
                  <a:cubicBezTo>
                    <a:pt x="699" y="566"/>
                    <a:pt x="698" y="566"/>
                    <a:pt x="697" y="567"/>
                  </a:cubicBezTo>
                  <a:cubicBezTo>
                    <a:pt x="695" y="568"/>
                    <a:pt x="693" y="569"/>
                    <a:pt x="691" y="568"/>
                  </a:cubicBezTo>
                  <a:cubicBezTo>
                    <a:pt x="689" y="567"/>
                    <a:pt x="687" y="568"/>
                    <a:pt x="685" y="567"/>
                  </a:cubicBezTo>
                  <a:cubicBezTo>
                    <a:pt x="684" y="568"/>
                    <a:pt x="683" y="569"/>
                    <a:pt x="682" y="570"/>
                  </a:cubicBezTo>
                  <a:close/>
                  <a:moveTo>
                    <a:pt x="854" y="1006"/>
                  </a:moveTo>
                  <a:cubicBezTo>
                    <a:pt x="855" y="1006"/>
                    <a:pt x="855" y="1006"/>
                    <a:pt x="855" y="1005"/>
                  </a:cubicBezTo>
                  <a:cubicBezTo>
                    <a:pt x="855" y="1005"/>
                    <a:pt x="855" y="1005"/>
                    <a:pt x="854" y="1005"/>
                  </a:cubicBezTo>
                  <a:cubicBezTo>
                    <a:pt x="854" y="1006"/>
                    <a:pt x="854" y="1006"/>
                    <a:pt x="854" y="1006"/>
                  </a:cubicBezTo>
                  <a:cubicBezTo>
                    <a:pt x="854" y="1006"/>
                    <a:pt x="854" y="1006"/>
                    <a:pt x="854" y="1006"/>
                  </a:cubicBezTo>
                  <a:close/>
                  <a:moveTo>
                    <a:pt x="848" y="1006"/>
                  </a:moveTo>
                  <a:cubicBezTo>
                    <a:pt x="848" y="1006"/>
                    <a:pt x="848" y="1006"/>
                    <a:pt x="848" y="1006"/>
                  </a:cubicBezTo>
                  <a:cubicBezTo>
                    <a:pt x="848" y="1006"/>
                    <a:pt x="848" y="1006"/>
                    <a:pt x="848" y="1006"/>
                  </a:cubicBezTo>
                  <a:cubicBezTo>
                    <a:pt x="848" y="1006"/>
                    <a:pt x="848" y="1006"/>
                    <a:pt x="848" y="1006"/>
                  </a:cubicBezTo>
                  <a:cubicBezTo>
                    <a:pt x="848" y="1006"/>
                    <a:pt x="848" y="1006"/>
                    <a:pt x="848" y="1006"/>
                  </a:cubicBezTo>
                  <a:close/>
                  <a:moveTo>
                    <a:pt x="848" y="1006"/>
                  </a:moveTo>
                  <a:cubicBezTo>
                    <a:pt x="850" y="1005"/>
                    <a:pt x="852" y="1005"/>
                    <a:pt x="854" y="1005"/>
                  </a:cubicBezTo>
                  <a:cubicBezTo>
                    <a:pt x="855" y="996"/>
                    <a:pt x="856" y="998"/>
                    <a:pt x="848" y="995"/>
                  </a:cubicBezTo>
                  <a:cubicBezTo>
                    <a:pt x="844" y="993"/>
                    <a:pt x="839" y="991"/>
                    <a:pt x="836" y="988"/>
                  </a:cubicBezTo>
                  <a:cubicBezTo>
                    <a:pt x="836" y="987"/>
                    <a:pt x="834" y="988"/>
                    <a:pt x="834" y="989"/>
                  </a:cubicBezTo>
                  <a:cubicBezTo>
                    <a:pt x="833" y="989"/>
                    <a:pt x="833" y="990"/>
                    <a:pt x="833" y="990"/>
                  </a:cubicBezTo>
                  <a:cubicBezTo>
                    <a:pt x="835" y="993"/>
                    <a:pt x="837" y="996"/>
                    <a:pt x="839" y="999"/>
                  </a:cubicBezTo>
                  <a:cubicBezTo>
                    <a:pt x="840" y="1000"/>
                    <a:pt x="842" y="1000"/>
                    <a:pt x="844" y="1001"/>
                  </a:cubicBezTo>
                  <a:cubicBezTo>
                    <a:pt x="846" y="1001"/>
                    <a:pt x="848" y="1003"/>
                    <a:pt x="848" y="1006"/>
                  </a:cubicBezTo>
                  <a:close/>
                  <a:moveTo>
                    <a:pt x="628" y="449"/>
                  </a:moveTo>
                  <a:cubicBezTo>
                    <a:pt x="627" y="449"/>
                    <a:pt x="627" y="449"/>
                    <a:pt x="627" y="449"/>
                  </a:cubicBezTo>
                  <a:cubicBezTo>
                    <a:pt x="627" y="449"/>
                    <a:pt x="627" y="449"/>
                    <a:pt x="627" y="449"/>
                  </a:cubicBezTo>
                  <a:cubicBezTo>
                    <a:pt x="627" y="449"/>
                    <a:pt x="627" y="449"/>
                    <a:pt x="628" y="449"/>
                  </a:cubicBezTo>
                  <a:cubicBezTo>
                    <a:pt x="628" y="449"/>
                    <a:pt x="628" y="449"/>
                    <a:pt x="628" y="449"/>
                  </a:cubicBezTo>
                  <a:close/>
                  <a:moveTo>
                    <a:pt x="825" y="368"/>
                  </a:moveTo>
                  <a:cubicBezTo>
                    <a:pt x="827" y="372"/>
                    <a:pt x="826" y="375"/>
                    <a:pt x="825" y="379"/>
                  </a:cubicBezTo>
                  <a:cubicBezTo>
                    <a:pt x="824" y="385"/>
                    <a:pt x="830" y="390"/>
                    <a:pt x="836" y="390"/>
                  </a:cubicBezTo>
                  <a:cubicBezTo>
                    <a:pt x="839" y="390"/>
                    <a:pt x="842" y="389"/>
                    <a:pt x="845" y="389"/>
                  </a:cubicBezTo>
                  <a:cubicBezTo>
                    <a:pt x="847" y="388"/>
                    <a:pt x="850" y="389"/>
                    <a:pt x="851" y="391"/>
                  </a:cubicBezTo>
                  <a:cubicBezTo>
                    <a:pt x="855" y="391"/>
                    <a:pt x="859" y="392"/>
                    <a:pt x="862" y="392"/>
                  </a:cubicBezTo>
                  <a:cubicBezTo>
                    <a:pt x="863" y="392"/>
                    <a:pt x="865" y="390"/>
                    <a:pt x="865" y="389"/>
                  </a:cubicBezTo>
                  <a:cubicBezTo>
                    <a:pt x="865" y="383"/>
                    <a:pt x="865" y="377"/>
                    <a:pt x="863" y="372"/>
                  </a:cubicBezTo>
                  <a:cubicBezTo>
                    <a:pt x="861" y="365"/>
                    <a:pt x="857" y="361"/>
                    <a:pt x="851" y="360"/>
                  </a:cubicBezTo>
                  <a:cubicBezTo>
                    <a:pt x="845" y="359"/>
                    <a:pt x="840" y="357"/>
                    <a:pt x="835" y="354"/>
                  </a:cubicBezTo>
                  <a:cubicBezTo>
                    <a:pt x="833" y="353"/>
                    <a:pt x="831" y="354"/>
                    <a:pt x="830" y="356"/>
                  </a:cubicBezTo>
                  <a:cubicBezTo>
                    <a:pt x="828" y="358"/>
                    <a:pt x="827" y="360"/>
                    <a:pt x="826" y="362"/>
                  </a:cubicBezTo>
                  <a:cubicBezTo>
                    <a:pt x="826" y="364"/>
                    <a:pt x="825" y="367"/>
                    <a:pt x="825" y="368"/>
                  </a:cubicBezTo>
                  <a:close/>
                  <a:moveTo>
                    <a:pt x="839" y="999"/>
                  </a:moveTo>
                  <a:cubicBezTo>
                    <a:pt x="839" y="999"/>
                    <a:pt x="838" y="999"/>
                    <a:pt x="838" y="999"/>
                  </a:cubicBezTo>
                  <a:cubicBezTo>
                    <a:pt x="838" y="999"/>
                    <a:pt x="838" y="999"/>
                    <a:pt x="838" y="999"/>
                  </a:cubicBezTo>
                  <a:cubicBezTo>
                    <a:pt x="839" y="999"/>
                    <a:pt x="839" y="999"/>
                    <a:pt x="839" y="999"/>
                  </a:cubicBezTo>
                  <a:cubicBezTo>
                    <a:pt x="839" y="999"/>
                    <a:pt x="839" y="999"/>
                    <a:pt x="839" y="999"/>
                  </a:cubicBezTo>
                  <a:close/>
                  <a:moveTo>
                    <a:pt x="826" y="362"/>
                  </a:moveTo>
                  <a:cubicBezTo>
                    <a:pt x="826" y="362"/>
                    <a:pt x="826" y="362"/>
                    <a:pt x="826" y="362"/>
                  </a:cubicBezTo>
                  <a:cubicBezTo>
                    <a:pt x="826" y="362"/>
                    <a:pt x="826" y="363"/>
                    <a:pt x="826" y="363"/>
                  </a:cubicBezTo>
                  <a:cubicBezTo>
                    <a:pt x="826" y="363"/>
                    <a:pt x="826" y="363"/>
                    <a:pt x="826" y="363"/>
                  </a:cubicBezTo>
                  <a:cubicBezTo>
                    <a:pt x="826" y="363"/>
                    <a:pt x="826" y="362"/>
                    <a:pt x="826" y="362"/>
                  </a:cubicBezTo>
                  <a:close/>
                  <a:moveTo>
                    <a:pt x="752" y="465"/>
                  </a:moveTo>
                  <a:cubicBezTo>
                    <a:pt x="752" y="465"/>
                    <a:pt x="752" y="465"/>
                    <a:pt x="752" y="465"/>
                  </a:cubicBezTo>
                  <a:cubicBezTo>
                    <a:pt x="752" y="465"/>
                    <a:pt x="752" y="465"/>
                    <a:pt x="752" y="465"/>
                  </a:cubicBezTo>
                  <a:cubicBezTo>
                    <a:pt x="752" y="465"/>
                    <a:pt x="752" y="465"/>
                    <a:pt x="752" y="465"/>
                  </a:cubicBezTo>
                  <a:cubicBezTo>
                    <a:pt x="752" y="465"/>
                    <a:pt x="752" y="465"/>
                    <a:pt x="752" y="465"/>
                  </a:cubicBezTo>
                  <a:close/>
                  <a:moveTo>
                    <a:pt x="757" y="464"/>
                  </a:moveTo>
                  <a:cubicBezTo>
                    <a:pt x="763" y="465"/>
                    <a:pt x="768" y="470"/>
                    <a:pt x="775" y="469"/>
                  </a:cubicBezTo>
                  <a:cubicBezTo>
                    <a:pt x="775" y="469"/>
                    <a:pt x="776" y="469"/>
                    <a:pt x="776" y="470"/>
                  </a:cubicBezTo>
                  <a:cubicBezTo>
                    <a:pt x="777" y="470"/>
                    <a:pt x="778" y="471"/>
                    <a:pt x="779" y="471"/>
                  </a:cubicBezTo>
                  <a:cubicBezTo>
                    <a:pt x="781" y="473"/>
                    <a:pt x="783" y="476"/>
                    <a:pt x="786" y="477"/>
                  </a:cubicBezTo>
                  <a:cubicBezTo>
                    <a:pt x="787" y="478"/>
                    <a:pt x="789" y="478"/>
                    <a:pt x="790" y="478"/>
                  </a:cubicBezTo>
                  <a:cubicBezTo>
                    <a:pt x="792" y="477"/>
                    <a:pt x="792" y="476"/>
                    <a:pt x="793" y="475"/>
                  </a:cubicBezTo>
                  <a:cubicBezTo>
                    <a:pt x="792" y="474"/>
                    <a:pt x="791" y="473"/>
                    <a:pt x="790" y="471"/>
                  </a:cubicBezTo>
                  <a:cubicBezTo>
                    <a:pt x="790" y="471"/>
                    <a:pt x="790" y="471"/>
                    <a:pt x="790" y="471"/>
                  </a:cubicBezTo>
                  <a:cubicBezTo>
                    <a:pt x="788" y="471"/>
                    <a:pt x="786" y="471"/>
                    <a:pt x="785" y="468"/>
                  </a:cubicBezTo>
                  <a:cubicBezTo>
                    <a:pt x="784" y="468"/>
                    <a:pt x="784" y="468"/>
                    <a:pt x="784" y="468"/>
                  </a:cubicBezTo>
                  <a:cubicBezTo>
                    <a:pt x="783" y="468"/>
                    <a:pt x="783" y="468"/>
                    <a:pt x="783" y="468"/>
                  </a:cubicBezTo>
                  <a:cubicBezTo>
                    <a:pt x="784" y="468"/>
                    <a:pt x="784" y="468"/>
                    <a:pt x="784" y="468"/>
                  </a:cubicBezTo>
                  <a:cubicBezTo>
                    <a:pt x="785" y="468"/>
                    <a:pt x="785" y="468"/>
                    <a:pt x="785" y="468"/>
                  </a:cubicBezTo>
                  <a:cubicBezTo>
                    <a:pt x="787" y="468"/>
                    <a:pt x="789" y="469"/>
                    <a:pt x="790" y="471"/>
                  </a:cubicBezTo>
                  <a:cubicBezTo>
                    <a:pt x="790" y="471"/>
                    <a:pt x="790" y="471"/>
                    <a:pt x="791" y="471"/>
                  </a:cubicBezTo>
                  <a:cubicBezTo>
                    <a:pt x="792" y="472"/>
                    <a:pt x="793" y="474"/>
                    <a:pt x="794" y="475"/>
                  </a:cubicBezTo>
                  <a:cubicBezTo>
                    <a:pt x="794" y="475"/>
                    <a:pt x="794" y="475"/>
                    <a:pt x="793" y="475"/>
                  </a:cubicBezTo>
                  <a:cubicBezTo>
                    <a:pt x="796" y="475"/>
                    <a:pt x="798" y="474"/>
                    <a:pt x="801" y="474"/>
                  </a:cubicBezTo>
                  <a:cubicBezTo>
                    <a:pt x="805" y="473"/>
                    <a:pt x="807" y="470"/>
                    <a:pt x="807" y="465"/>
                  </a:cubicBezTo>
                  <a:cubicBezTo>
                    <a:pt x="807" y="463"/>
                    <a:pt x="807" y="461"/>
                    <a:pt x="806" y="459"/>
                  </a:cubicBezTo>
                  <a:cubicBezTo>
                    <a:pt x="806" y="459"/>
                    <a:pt x="806" y="459"/>
                    <a:pt x="806" y="459"/>
                  </a:cubicBezTo>
                  <a:cubicBezTo>
                    <a:pt x="806" y="459"/>
                    <a:pt x="806" y="459"/>
                    <a:pt x="806" y="458"/>
                  </a:cubicBezTo>
                  <a:cubicBezTo>
                    <a:pt x="804" y="456"/>
                    <a:pt x="804" y="456"/>
                    <a:pt x="807" y="453"/>
                  </a:cubicBezTo>
                  <a:cubicBezTo>
                    <a:pt x="807" y="453"/>
                    <a:pt x="807" y="453"/>
                    <a:pt x="807" y="452"/>
                  </a:cubicBezTo>
                  <a:cubicBezTo>
                    <a:pt x="806" y="451"/>
                    <a:pt x="807" y="451"/>
                    <a:pt x="807" y="452"/>
                  </a:cubicBezTo>
                  <a:cubicBezTo>
                    <a:pt x="807" y="452"/>
                    <a:pt x="807" y="452"/>
                    <a:pt x="807" y="453"/>
                  </a:cubicBezTo>
                  <a:cubicBezTo>
                    <a:pt x="807" y="453"/>
                    <a:pt x="807" y="453"/>
                    <a:pt x="807" y="453"/>
                  </a:cubicBezTo>
                  <a:cubicBezTo>
                    <a:pt x="806" y="455"/>
                    <a:pt x="806" y="456"/>
                    <a:pt x="806" y="458"/>
                  </a:cubicBezTo>
                  <a:cubicBezTo>
                    <a:pt x="806" y="459"/>
                    <a:pt x="806" y="459"/>
                    <a:pt x="806" y="459"/>
                  </a:cubicBezTo>
                  <a:cubicBezTo>
                    <a:pt x="806" y="459"/>
                    <a:pt x="806" y="459"/>
                    <a:pt x="806" y="459"/>
                  </a:cubicBezTo>
                  <a:cubicBezTo>
                    <a:pt x="810" y="461"/>
                    <a:pt x="813" y="462"/>
                    <a:pt x="816" y="464"/>
                  </a:cubicBezTo>
                  <a:cubicBezTo>
                    <a:pt x="817" y="464"/>
                    <a:pt x="817" y="465"/>
                    <a:pt x="817" y="466"/>
                  </a:cubicBezTo>
                  <a:cubicBezTo>
                    <a:pt x="818" y="467"/>
                    <a:pt x="817" y="467"/>
                    <a:pt x="817" y="468"/>
                  </a:cubicBezTo>
                  <a:cubicBezTo>
                    <a:pt x="816" y="470"/>
                    <a:pt x="815" y="473"/>
                    <a:pt x="815" y="475"/>
                  </a:cubicBezTo>
                  <a:cubicBezTo>
                    <a:pt x="815" y="477"/>
                    <a:pt x="818" y="480"/>
                    <a:pt x="818" y="482"/>
                  </a:cubicBezTo>
                  <a:cubicBezTo>
                    <a:pt x="820" y="487"/>
                    <a:pt x="822" y="492"/>
                    <a:pt x="826" y="496"/>
                  </a:cubicBezTo>
                  <a:cubicBezTo>
                    <a:pt x="827" y="497"/>
                    <a:pt x="826" y="499"/>
                    <a:pt x="824" y="500"/>
                  </a:cubicBezTo>
                  <a:cubicBezTo>
                    <a:pt x="823" y="500"/>
                    <a:pt x="821" y="500"/>
                    <a:pt x="820" y="501"/>
                  </a:cubicBezTo>
                  <a:cubicBezTo>
                    <a:pt x="819" y="502"/>
                    <a:pt x="818" y="504"/>
                    <a:pt x="818" y="505"/>
                  </a:cubicBezTo>
                  <a:cubicBezTo>
                    <a:pt x="818" y="506"/>
                    <a:pt x="819" y="508"/>
                    <a:pt x="819" y="508"/>
                  </a:cubicBezTo>
                  <a:cubicBezTo>
                    <a:pt x="823" y="509"/>
                    <a:pt x="828" y="505"/>
                    <a:pt x="832" y="508"/>
                  </a:cubicBezTo>
                  <a:cubicBezTo>
                    <a:pt x="832" y="508"/>
                    <a:pt x="833" y="508"/>
                    <a:pt x="833" y="509"/>
                  </a:cubicBezTo>
                  <a:cubicBezTo>
                    <a:pt x="834" y="510"/>
                    <a:pt x="833" y="511"/>
                    <a:pt x="832" y="511"/>
                  </a:cubicBezTo>
                  <a:cubicBezTo>
                    <a:pt x="831" y="512"/>
                    <a:pt x="830" y="512"/>
                    <a:pt x="828" y="513"/>
                  </a:cubicBezTo>
                  <a:cubicBezTo>
                    <a:pt x="827" y="514"/>
                    <a:pt x="827" y="517"/>
                    <a:pt x="828" y="517"/>
                  </a:cubicBezTo>
                  <a:cubicBezTo>
                    <a:pt x="829" y="518"/>
                    <a:pt x="830" y="519"/>
                    <a:pt x="831" y="519"/>
                  </a:cubicBezTo>
                  <a:cubicBezTo>
                    <a:pt x="831" y="519"/>
                    <a:pt x="833" y="518"/>
                    <a:pt x="834" y="518"/>
                  </a:cubicBezTo>
                  <a:cubicBezTo>
                    <a:pt x="838" y="517"/>
                    <a:pt x="841" y="518"/>
                    <a:pt x="842" y="523"/>
                  </a:cubicBezTo>
                  <a:cubicBezTo>
                    <a:pt x="842" y="524"/>
                    <a:pt x="843" y="525"/>
                    <a:pt x="844" y="525"/>
                  </a:cubicBezTo>
                  <a:cubicBezTo>
                    <a:pt x="849" y="527"/>
                    <a:pt x="849" y="531"/>
                    <a:pt x="848" y="536"/>
                  </a:cubicBezTo>
                  <a:cubicBezTo>
                    <a:pt x="848" y="541"/>
                    <a:pt x="848" y="546"/>
                    <a:pt x="847" y="552"/>
                  </a:cubicBezTo>
                  <a:cubicBezTo>
                    <a:pt x="847" y="554"/>
                    <a:pt x="846" y="556"/>
                    <a:pt x="844" y="556"/>
                  </a:cubicBezTo>
                  <a:cubicBezTo>
                    <a:pt x="840" y="557"/>
                    <a:pt x="837" y="559"/>
                    <a:pt x="836" y="561"/>
                  </a:cubicBezTo>
                  <a:cubicBezTo>
                    <a:pt x="833" y="566"/>
                    <a:pt x="828" y="569"/>
                    <a:pt x="824" y="572"/>
                  </a:cubicBezTo>
                  <a:cubicBezTo>
                    <a:pt x="815" y="578"/>
                    <a:pt x="812" y="579"/>
                    <a:pt x="818" y="591"/>
                  </a:cubicBezTo>
                  <a:cubicBezTo>
                    <a:pt x="818" y="592"/>
                    <a:pt x="817" y="594"/>
                    <a:pt x="817" y="594"/>
                  </a:cubicBezTo>
                  <a:cubicBezTo>
                    <a:pt x="811" y="594"/>
                    <a:pt x="806" y="595"/>
                    <a:pt x="801" y="597"/>
                  </a:cubicBezTo>
                  <a:cubicBezTo>
                    <a:pt x="796" y="599"/>
                    <a:pt x="791" y="599"/>
                    <a:pt x="786" y="596"/>
                  </a:cubicBezTo>
                  <a:cubicBezTo>
                    <a:pt x="783" y="594"/>
                    <a:pt x="780" y="593"/>
                    <a:pt x="778" y="592"/>
                  </a:cubicBezTo>
                  <a:cubicBezTo>
                    <a:pt x="777" y="591"/>
                    <a:pt x="775" y="592"/>
                    <a:pt x="775" y="592"/>
                  </a:cubicBezTo>
                  <a:cubicBezTo>
                    <a:pt x="772" y="596"/>
                    <a:pt x="769" y="598"/>
                    <a:pt x="766" y="601"/>
                  </a:cubicBezTo>
                  <a:cubicBezTo>
                    <a:pt x="764" y="602"/>
                    <a:pt x="763" y="604"/>
                    <a:pt x="762" y="606"/>
                  </a:cubicBezTo>
                  <a:cubicBezTo>
                    <a:pt x="761" y="609"/>
                    <a:pt x="761" y="613"/>
                    <a:pt x="763" y="615"/>
                  </a:cubicBezTo>
                  <a:cubicBezTo>
                    <a:pt x="768" y="621"/>
                    <a:pt x="774" y="624"/>
                    <a:pt x="782" y="620"/>
                  </a:cubicBezTo>
                  <a:cubicBezTo>
                    <a:pt x="784" y="619"/>
                    <a:pt x="786" y="619"/>
                    <a:pt x="788" y="618"/>
                  </a:cubicBezTo>
                  <a:cubicBezTo>
                    <a:pt x="789" y="618"/>
                    <a:pt x="790" y="618"/>
                    <a:pt x="791" y="618"/>
                  </a:cubicBezTo>
                  <a:cubicBezTo>
                    <a:pt x="796" y="621"/>
                    <a:pt x="802" y="619"/>
                    <a:pt x="808" y="620"/>
                  </a:cubicBezTo>
                  <a:cubicBezTo>
                    <a:pt x="811" y="621"/>
                    <a:pt x="812" y="622"/>
                    <a:pt x="814" y="625"/>
                  </a:cubicBezTo>
                  <a:cubicBezTo>
                    <a:pt x="816" y="629"/>
                    <a:pt x="818" y="634"/>
                    <a:pt x="821" y="639"/>
                  </a:cubicBezTo>
                  <a:cubicBezTo>
                    <a:pt x="823" y="641"/>
                    <a:pt x="825" y="644"/>
                    <a:pt x="823" y="647"/>
                  </a:cubicBezTo>
                  <a:cubicBezTo>
                    <a:pt x="822" y="649"/>
                    <a:pt x="823" y="651"/>
                    <a:pt x="824" y="653"/>
                  </a:cubicBezTo>
                  <a:cubicBezTo>
                    <a:pt x="827" y="657"/>
                    <a:pt x="830" y="661"/>
                    <a:pt x="835" y="663"/>
                  </a:cubicBezTo>
                  <a:cubicBezTo>
                    <a:pt x="835" y="663"/>
                    <a:pt x="835" y="663"/>
                    <a:pt x="835" y="663"/>
                  </a:cubicBezTo>
                  <a:cubicBezTo>
                    <a:pt x="835" y="663"/>
                    <a:pt x="835" y="664"/>
                    <a:pt x="835" y="664"/>
                  </a:cubicBezTo>
                  <a:cubicBezTo>
                    <a:pt x="835" y="663"/>
                    <a:pt x="835" y="663"/>
                    <a:pt x="835" y="663"/>
                  </a:cubicBezTo>
                  <a:cubicBezTo>
                    <a:pt x="839" y="664"/>
                    <a:pt x="841" y="667"/>
                    <a:pt x="844" y="670"/>
                  </a:cubicBezTo>
                  <a:cubicBezTo>
                    <a:pt x="848" y="675"/>
                    <a:pt x="853" y="679"/>
                    <a:pt x="859" y="680"/>
                  </a:cubicBezTo>
                  <a:cubicBezTo>
                    <a:pt x="862" y="681"/>
                    <a:pt x="865" y="684"/>
                    <a:pt x="867" y="685"/>
                  </a:cubicBezTo>
                  <a:cubicBezTo>
                    <a:pt x="870" y="686"/>
                    <a:pt x="873" y="687"/>
                    <a:pt x="876" y="688"/>
                  </a:cubicBezTo>
                  <a:cubicBezTo>
                    <a:pt x="877" y="688"/>
                    <a:pt x="878" y="687"/>
                    <a:pt x="879" y="687"/>
                  </a:cubicBezTo>
                  <a:cubicBezTo>
                    <a:pt x="880" y="684"/>
                    <a:pt x="881" y="681"/>
                    <a:pt x="879" y="678"/>
                  </a:cubicBezTo>
                  <a:cubicBezTo>
                    <a:pt x="875" y="670"/>
                    <a:pt x="871" y="662"/>
                    <a:pt x="864" y="656"/>
                  </a:cubicBezTo>
                  <a:cubicBezTo>
                    <a:pt x="862" y="654"/>
                    <a:pt x="861" y="651"/>
                    <a:pt x="861" y="648"/>
                  </a:cubicBezTo>
                  <a:cubicBezTo>
                    <a:pt x="861" y="648"/>
                    <a:pt x="861" y="648"/>
                    <a:pt x="861" y="647"/>
                  </a:cubicBezTo>
                  <a:cubicBezTo>
                    <a:pt x="861" y="647"/>
                    <a:pt x="861" y="647"/>
                    <a:pt x="861" y="647"/>
                  </a:cubicBezTo>
                  <a:cubicBezTo>
                    <a:pt x="860" y="646"/>
                    <a:pt x="860" y="646"/>
                    <a:pt x="860" y="646"/>
                  </a:cubicBezTo>
                  <a:cubicBezTo>
                    <a:pt x="860" y="646"/>
                    <a:pt x="860" y="646"/>
                    <a:pt x="860" y="646"/>
                  </a:cubicBezTo>
                  <a:cubicBezTo>
                    <a:pt x="861" y="646"/>
                    <a:pt x="861" y="647"/>
                    <a:pt x="861" y="647"/>
                  </a:cubicBezTo>
                  <a:cubicBezTo>
                    <a:pt x="861" y="647"/>
                    <a:pt x="861" y="647"/>
                    <a:pt x="861" y="647"/>
                  </a:cubicBezTo>
                  <a:cubicBezTo>
                    <a:pt x="861" y="647"/>
                    <a:pt x="861" y="647"/>
                    <a:pt x="861" y="648"/>
                  </a:cubicBezTo>
                  <a:cubicBezTo>
                    <a:pt x="866" y="649"/>
                    <a:pt x="871" y="652"/>
                    <a:pt x="874" y="656"/>
                  </a:cubicBezTo>
                  <a:cubicBezTo>
                    <a:pt x="877" y="659"/>
                    <a:pt x="880" y="662"/>
                    <a:pt x="884" y="664"/>
                  </a:cubicBezTo>
                  <a:cubicBezTo>
                    <a:pt x="887" y="665"/>
                    <a:pt x="889" y="667"/>
                    <a:pt x="890" y="670"/>
                  </a:cubicBezTo>
                  <a:cubicBezTo>
                    <a:pt x="892" y="673"/>
                    <a:pt x="893" y="676"/>
                    <a:pt x="895" y="679"/>
                  </a:cubicBezTo>
                  <a:cubicBezTo>
                    <a:pt x="895" y="679"/>
                    <a:pt x="897" y="680"/>
                    <a:pt x="898" y="680"/>
                  </a:cubicBezTo>
                  <a:cubicBezTo>
                    <a:pt x="899" y="680"/>
                    <a:pt x="899" y="678"/>
                    <a:pt x="899" y="677"/>
                  </a:cubicBezTo>
                  <a:cubicBezTo>
                    <a:pt x="896" y="673"/>
                    <a:pt x="897" y="670"/>
                    <a:pt x="899" y="666"/>
                  </a:cubicBezTo>
                  <a:cubicBezTo>
                    <a:pt x="901" y="663"/>
                    <a:pt x="903" y="660"/>
                    <a:pt x="905" y="658"/>
                  </a:cubicBezTo>
                  <a:cubicBezTo>
                    <a:pt x="908" y="657"/>
                    <a:pt x="908" y="654"/>
                    <a:pt x="907" y="651"/>
                  </a:cubicBezTo>
                  <a:cubicBezTo>
                    <a:pt x="907" y="650"/>
                    <a:pt x="907" y="648"/>
                    <a:pt x="906" y="647"/>
                  </a:cubicBezTo>
                  <a:cubicBezTo>
                    <a:pt x="904" y="641"/>
                    <a:pt x="903" y="636"/>
                    <a:pt x="903" y="630"/>
                  </a:cubicBezTo>
                  <a:cubicBezTo>
                    <a:pt x="904" y="626"/>
                    <a:pt x="902" y="624"/>
                    <a:pt x="899" y="622"/>
                  </a:cubicBezTo>
                  <a:cubicBezTo>
                    <a:pt x="896" y="620"/>
                    <a:pt x="893" y="617"/>
                    <a:pt x="891" y="615"/>
                  </a:cubicBezTo>
                  <a:cubicBezTo>
                    <a:pt x="889" y="613"/>
                    <a:pt x="888" y="611"/>
                    <a:pt x="888" y="609"/>
                  </a:cubicBezTo>
                  <a:cubicBezTo>
                    <a:pt x="889" y="604"/>
                    <a:pt x="888" y="600"/>
                    <a:pt x="884" y="596"/>
                  </a:cubicBezTo>
                  <a:cubicBezTo>
                    <a:pt x="884" y="595"/>
                    <a:pt x="884" y="594"/>
                    <a:pt x="884" y="593"/>
                  </a:cubicBezTo>
                  <a:cubicBezTo>
                    <a:pt x="884" y="593"/>
                    <a:pt x="884" y="593"/>
                    <a:pt x="883" y="593"/>
                  </a:cubicBezTo>
                  <a:cubicBezTo>
                    <a:pt x="883" y="592"/>
                    <a:pt x="883" y="592"/>
                    <a:pt x="883" y="592"/>
                  </a:cubicBezTo>
                  <a:cubicBezTo>
                    <a:pt x="884" y="593"/>
                    <a:pt x="884" y="593"/>
                    <a:pt x="884" y="593"/>
                  </a:cubicBezTo>
                  <a:cubicBezTo>
                    <a:pt x="884" y="593"/>
                    <a:pt x="884" y="593"/>
                    <a:pt x="884" y="593"/>
                  </a:cubicBezTo>
                  <a:cubicBezTo>
                    <a:pt x="885" y="593"/>
                    <a:pt x="886" y="594"/>
                    <a:pt x="887" y="594"/>
                  </a:cubicBezTo>
                  <a:cubicBezTo>
                    <a:pt x="891" y="593"/>
                    <a:pt x="892" y="593"/>
                    <a:pt x="893" y="588"/>
                  </a:cubicBezTo>
                  <a:cubicBezTo>
                    <a:pt x="893" y="587"/>
                    <a:pt x="894" y="585"/>
                    <a:pt x="895" y="584"/>
                  </a:cubicBezTo>
                  <a:cubicBezTo>
                    <a:pt x="895" y="583"/>
                    <a:pt x="898" y="583"/>
                    <a:pt x="899" y="584"/>
                  </a:cubicBezTo>
                  <a:cubicBezTo>
                    <a:pt x="901" y="587"/>
                    <a:pt x="903" y="590"/>
                    <a:pt x="905" y="593"/>
                  </a:cubicBezTo>
                  <a:cubicBezTo>
                    <a:pt x="908" y="597"/>
                    <a:pt x="910" y="601"/>
                    <a:pt x="911" y="606"/>
                  </a:cubicBezTo>
                  <a:cubicBezTo>
                    <a:pt x="911" y="608"/>
                    <a:pt x="912" y="610"/>
                    <a:pt x="912" y="612"/>
                  </a:cubicBezTo>
                  <a:cubicBezTo>
                    <a:pt x="912" y="613"/>
                    <a:pt x="913" y="614"/>
                    <a:pt x="914" y="615"/>
                  </a:cubicBezTo>
                  <a:cubicBezTo>
                    <a:pt x="917" y="618"/>
                    <a:pt x="920" y="620"/>
                    <a:pt x="924" y="621"/>
                  </a:cubicBezTo>
                  <a:cubicBezTo>
                    <a:pt x="925" y="622"/>
                    <a:pt x="926" y="621"/>
                    <a:pt x="927" y="620"/>
                  </a:cubicBezTo>
                  <a:cubicBezTo>
                    <a:pt x="928" y="617"/>
                    <a:pt x="928" y="614"/>
                    <a:pt x="929" y="611"/>
                  </a:cubicBezTo>
                  <a:cubicBezTo>
                    <a:pt x="930" y="609"/>
                    <a:pt x="931" y="607"/>
                    <a:pt x="933" y="607"/>
                  </a:cubicBezTo>
                  <a:cubicBezTo>
                    <a:pt x="935" y="606"/>
                    <a:pt x="936" y="606"/>
                    <a:pt x="938" y="605"/>
                  </a:cubicBezTo>
                  <a:cubicBezTo>
                    <a:pt x="945" y="603"/>
                    <a:pt x="948" y="595"/>
                    <a:pt x="955" y="591"/>
                  </a:cubicBezTo>
                  <a:cubicBezTo>
                    <a:pt x="957" y="590"/>
                    <a:pt x="958" y="587"/>
                    <a:pt x="959" y="585"/>
                  </a:cubicBezTo>
                  <a:cubicBezTo>
                    <a:pt x="960" y="584"/>
                    <a:pt x="960" y="582"/>
                    <a:pt x="960" y="581"/>
                  </a:cubicBezTo>
                  <a:cubicBezTo>
                    <a:pt x="959" y="577"/>
                    <a:pt x="957" y="574"/>
                    <a:pt x="953" y="573"/>
                  </a:cubicBezTo>
                  <a:cubicBezTo>
                    <a:pt x="950" y="573"/>
                    <a:pt x="948" y="572"/>
                    <a:pt x="947" y="571"/>
                  </a:cubicBezTo>
                  <a:cubicBezTo>
                    <a:pt x="947" y="571"/>
                    <a:pt x="947" y="571"/>
                    <a:pt x="947" y="571"/>
                  </a:cubicBezTo>
                  <a:cubicBezTo>
                    <a:pt x="947" y="571"/>
                    <a:pt x="947" y="570"/>
                    <a:pt x="947" y="570"/>
                  </a:cubicBezTo>
                  <a:cubicBezTo>
                    <a:pt x="947" y="570"/>
                    <a:pt x="947" y="570"/>
                    <a:pt x="947" y="571"/>
                  </a:cubicBezTo>
                  <a:cubicBezTo>
                    <a:pt x="946" y="569"/>
                    <a:pt x="946" y="568"/>
                    <a:pt x="947" y="567"/>
                  </a:cubicBezTo>
                  <a:cubicBezTo>
                    <a:pt x="947" y="567"/>
                    <a:pt x="947" y="568"/>
                    <a:pt x="947" y="568"/>
                  </a:cubicBezTo>
                  <a:cubicBezTo>
                    <a:pt x="947" y="567"/>
                    <a:pt x="947" y="567"/>
                    <a:pt x="947" y="567"/>
                  </a:cubicBezTo>
                  <a:cubicBezTo>
                    <a:pt x="947" y="567"/>
                    <a:pt x="947" y="567"/>
                    <a:pt x="947" y="567"/>
                  </a:cubicBezTo>
                  <a:cubicBezTo>
                    <a:pt x="946" y="567"/>
                    <a:pt x="946" y="566"/>
                    <a:pt x="945" y="565"/>
                  </a:cubicBezTo>
                  <a:cubicBezTo>
                    <a:pt x="944" y="565"/>
                    <a:pt x="943" y="565"/>
                    <a:pt x="942" y="565"/>
                  </a:cubicBezTo>
                  <a:cubicBezTo>
                    <a:pt x="941" y="565"/>
                    <a:pt x="940" y="565"/>
                    <a:pt x="939" y="565"/>
                  </a:cubicBezTo>
                  <a:cubicBezTo>
                    <a:pt x="937" y="564"/>
                    <a:pt x="935" y="562"/>
                    <a:pt x="936" y="560"/>
                  </a:cubicBezTo>
                  <a:cubicBezTo>
                    <a:pt x="938" y="555"/>
                    <a:pt x="938" y="554"/>
                    <a:pt x="935" y="553"/>
                  </a:cubicBezTo>
                  <a:cubicBezTo>
                    <a:pt x="932" y="551"/>
                    <a:pt x="930" y="550"/>
                    <a:pt x="930" y="546"/>
                  </a:cubicBezTo>
                  <a:cubicBezTo>
                    <a:pt x="927" y="545"/>
                    <a:pt x="924" y="544"/>
                    <a:pt x="921" y="543"/>
                  </a:cubicBezTo>
                  <a:cubicBezTo>
                    <a:pt x="919" y="541"/>
                    <a:pt x="917" y="539"/>
                    <a:pt x="916" y="537"/>
                  </a:cubicBezTo>
                  <a:cubicBezTo>
                    <a:pt x="915" y="532"/>
                    <a:pt x="912" y="529"/>
                    <a:pt x="906" y="527"/>
                  </a:cubicBezTo>
                  <a:cubicBezTo>
                    <a:pt x="905" y="527"/>
                    <a:pt x="904" y="525"/>
                    <a:pt x="905" y="524"/>
                  </a:cubicBezTo>
                  <a:cubicBezTo>
                    <a:pt x="909" y="520"/>
                    <a:pt x="912" y="517"/>
                    <a:pt x="911" y="511"/>
                  </a:cubicBezTo>
                  <a:cubicBezTo>
                    <a:pt x="911" y="510"/>
                    <a:pt x="912" y="510"/>
                    <a:pt x="913" y="510"/>
                  </a:cubicBezTo>
                  <a:cubicBezTo>
                    <a:pt x="915" y="511"/>
                    <a:pt x="918" y="512"/>
                    <a:pt x="920" y="512"/>
                  </a:cubicBezTo>
                  <a:cubicBezTo>
                    <a:pt x="922" y="512"/>
                    <a:pt x="924" y="512"/>
                    <a:pt x="924" y="511"/>
                  </a:cubicBezTo>
                  <a:cubicBezTo>
                    <a:pt x="925" y="509"/>
                    <a:pt x="925" y="508"/>
                    <a:pt x="924" y="506"/>
                  </a:cubicBezTo>
                  <a:cubicBezTo>
                    <a:pt x="924" y="506"/>
                    <a:pt x="924" y="505"/>
                    <a:pt x="924" y="505"/>
                  </a:cubicBezTo>
                  <a:cubicBezTo>
                    <a:pt x="921" y="502"/>
                    <a:pt x="920" y="500"/>
                    <a:pt x="923" y="497"/>
                  </a:cubicBezTo>
                  <a:cubicBezTo>
                    <a:pt x="925" y="494"/>
                    <a:pt x="925" y="491"/>
                    <a:pt x="924" y="488"/>
                  </a:cubicBezTo>
                  <a:cubicBezTo>
                    <a:pt x="923" y="483"/>
                    <a:pt x="920" y="479"/>
                    <a:pt x="919" y="475"/>
                  </a:cubicBezTo>
                  <a:cubicBezTo>
                    <a:pt x="918" y="467"/>
                    <a:pt x="914" y="462"/>
                    <a:pt x="906" y="461"/>
                  </a:cubicBezTo>
                  <a:cubicBezTo>
                    <a:pt x="903" y="460"/>
                    <a:pt x="900" y="458"/>
                    <a:pt x="900" y="455"/>
                  </a:cubicBezTo>
                  <a:cubicBezTo>
                    <a:pt x="899" y="454"/>
                    <a:pt x="898" y="453"/>
                    <a:pt x="896" y="452"/>
                  </a:cubicBezTo>
                  <a:cubicBezTo>
                    <a:pt x="896" y="452"/>
                    <a:pt x="896" y="452"/>
                    <a:pt x="896" y="452"/>
                  </a:cubicBezTo>
                  <a:cubicBezTo>
                    <a:pt x="896" y="453"/>
                    <a:pt x="896" y="453"/>
                    <a:pt x="896" y="453"/>
                  </a:cubicBezTo>
                  <a:cubicBezTo>
                    <a:pt x="896" y="452"/>
                    <a:pt x="896" y="452"/>
                    <a:pt x="896" y="452"/>
                  </a:cubicBezTo>
                  <a:cubicBezTo>
                    <a:pt x="896" y="452"/>
                    <a:pt x="896" y="452"/>
                    <a:pt x="896" y="452"/>
                  </a:cubicBezTo>
                  <a:cubicBezTo>
                    <a:pt x="898" y="448"/>
                    <a:pt x="898" y="445"/>
                    <a:pt x="896" y="441"/>
                  </a:cubicBezTo>
                  <a:cubicBezTo>
                    <a:pt x="895" y="439"/>
                    <a:pt x="893" y="437"/>
                    <a:pt x="891" y="435"/>
                  </a:cubicBezTo>
                  <a:cubicBezTo>
                    <a:pt x="889" y="432"/>
                    <a:pt x="886" y="431"/>
                    <a:pt x="883" y="433"/>
                  </a:cubicBezTo>
                  <a:cubicBezTo>
                    <a:pt x="880" y="435"/>
                    <a:pt x="879" y="435"/>
                    <a:pt x="878" y="432"/>
                  </a:cubicBezTo>
                  <a:cubicBezTo>
                    <a:pt x="876" y="428"/>
                    <a:pt x="873" y="429"/>
                    <a:pt x="870" y="429"/>
                  </a:cubicBezTo>
                  <a:cubicBezTo>
                    <a:pt x="869" y="429"/>
                    <a:pt x="869" y="429"/>
                    <a:pt x="868" y="429"/>
                  </a:cubicBezTo>
                  <a:cubicBezTo>
                    <a:pt x="867" y="428"/>
                    <a:pt x="868" y="428"/>
                    <a:pt x="869" y="426"/>
                  </a:cubicBezTo>
                  <a:cubicBezTo>
                    <a:pt x="870" y="425"/>
                    <a:pt x="872" y="423"/>
                    <a:pt x="873" y="421"/>
                  </a:cubicBezTo>
                  <a:cubicBezTo>
                    <a:pt x="873" y="421"/>
                    <a:pt x="873" y="419"/>
                    <a:pt x="872" y="418"/>
                  </a:cubicBezTo>
                  <a:cubicBezTo>
                    <a:pt x="871" y="417"/>
                    <a:pt x="870" y="417"/>
                    <a:pt x="869" y="415"/>
                  </a:cubicBezTo>
                  <a:cubicBezTo>
                    <a:pt x="868" y="413"/>
                    <a:pt x="870" y="411"/>
                    <a:pt x="870" y="409"/>
                  </a:cubicBezTo>
                  <a:cubicBezTo>
                    <a:pt x="870" y="407"/>
                    <a:pt x="869" y="404"/>
                    <a:pt x="866" y="402"/>
                  </a:cubicBezTo>
                  <a:cubicBezTo>
                    <a:pt x="862" y="399"/>
                    <a:pt x="856" y="395"/>
                    <a:pt x="851" y="391"/>
                  </a:cubicBezTo>
                  <a:cubicBezTo>
                    <a:pt x="851" y="391"/>
                    <a:pt x="851" y="391"/>
                    <a:pt x="851" y="391"/>
                  </a:cubicBezTo>
                  <a:cubicBezTo>
                    <a:pt x="851" y="391"/>
                    <a:pt x="851" y="391"/>
                    <a:pt x="851" y="391"/>
                  </a:cubicBezTo>
                  <a:cubicBezTo>
                    <a:pt x="852" y="392"/>
                    <a:pt x="852" y="392"/>
                    <a:pt x="852" y="392"/>
                  </a:cubicBezTo>
                  <a:cubicBezTo>
                    <a:pt x="847" y="391"/>
                    <a:pt x="842" y="393"/>
                    <a:pt x="838" y="395"/>
                  </a:cubicBezTo>
                  <a:cubicBezTo>
                    <a:pt x="834" y="398"/>
                    <a:pt x="830" y="398"/>
                    <a:pt x="826" y="396"/>
                  </a:cubicBezTo>
                  <a:cubicBezTo>
                    <a:pt x="822" y="394"/>
                    <a:pt x="819" y="395"/>
                    <a:pt x="817" y="397"/>
                  </a:cubicBezTo>
                  <a:cubicBezTo>
                    <a:pt x="817" y="397"/>
                    <a:pt x="816" y="398"/>
                    <a:pt x="816" y="398"/>
                  </a:cubicBezTo>
                  <a:cubicBezTo>
                    <a:pt x="816" y="398"/>
                    <a:pt x="815" y="398"/>
                    <a:pt x="815" y="399"/>
                  </a:cubicBezTo>
                  <a:cubicBezTo>
                    <a:pt x="815" y="398"/>
                    <a:pt x="816" y="398"/>
                    <a:pt x="816" y="397"/>
                  </a:cubicBezTo>
                  <a:cubicBezTo>
                    <a:pt x="816" y="397"/>
                    <a:pt x="816" y="397"/>
                    <a:pt x="817" y="397"/>
                  </a:cubicBezTo>
                  <a:cubicBezTo>
                    <a:pt x="817" y="394"/>
                    <a:pt x="818" y="392"/>
                    <a:pt x="819" y="389"/>
                  </a:cubicBezTo>
                  <a:cubicBezTo>
                    <a:pt x="820" y="382"/>
                    <a:pt x="823" y="375"/>
                    <a:pt x="823" y="368"/>
                  </a:cubicBezTo>
                  <a:cubicBezTo>
                    <a:pt x="823" y="366"/>
                    <a:pt x="824" y="364"/>
                    <a:pt x="826" y="363"/>
                  </a:cubicBezTo>
                  <a:cubicBezTo>
                    <a:pt x="826" y="362"/>
                    <a:pt x="825" y="361"/>
                    <a:pt x="825" y="360"/>
                  </a:cubicBezTo>
                  <a:cubicBezTo>
                    <a:pt x="825" y="353"/>
                    <a:pt x="823" y="352"/>
                    <a:pt x="818" y="351"/>
                  </a:cubicBezTo>
                  <a:cubicBezTo>
                    <a:pt x="815" y="350"/>
                    <a:pt x="813" y="351"/>
                    <a:pt x="810" y="351"/>
                  </a:cubicBezTo>
                  <a:cubicBezTo>
                    <a:pt x="804" y="352"/>
                    <a:pt x="798" y="356"/>
                    <a:pt x="792" y="356"/>
                  </a:cubicBezTo>
                  <a:cubicBezTo>
                    <a:pt x="786" y="356"/>
                    <a:pt x="782" y="358"/>
                    <a:pt x="778" y="363"/>
                  </a:cubicBezTo>
                  <a:cubicBezTo>
                    <a:pt x="776" y="365"/>
                    <a:pt x="774" y="366"/>
                    <a:pt x="772" y="368"/>
                  </a:cubicBezTo>
                  <a:cubicBezTo>
                    <a:pt x="767" y="373"/>
                    <a:pt x="765" y="380"/>
                    <a:pt x="768" y="387"/>
                  </a:cubicBezTo>
                  <a:cubicBezTo>
                    <a:pt x="768" y="388"/>
                    <a:pt x="769" y="390"/>
                    <a:pt x="766" y="390"/>
                  </a:cubicBezTo>
                  <a:cubicBezTo>
                    <a:pt x="764" y="391"/>
                    <a:pt x="762" y="393"/>
                    <a:pt x="760" y="394"/>
                  </a:cubicBezTo>
                  <a:cubicBezTo>
                    <a:pt x="757" y="396"/>
                    <a:pt x="756" y="398"/>
                    <a:pt x="757" y="401"/>
                  </a:cubicBezTo>
                  <a:cubicBezTo>
                    <a:pt x="758" y="404"/>
                    <a:pt x="759" y="407"/>
                    <a:pt x="760" y="410"/>
                  </a:cubicBezTo>
                  <a:cubicBezTo>
                    <a:pt x="760" y="411"/>
                    <a:pt x="760" y="412"/>
                    <a:pt x="760" y="413"/>
                  </a:cubicBezTo>
                  <a:cubicBezTo>
                    <a:pt x="760" y="414"/>
                    <a:pt x="760" y="414"/>
                    <a:pt x="759" y="414"/>
                  </a:cubicBezTo>
                  <a:cubicBezTo>
                    <a:pt x="759" y="415"/>
                    <a:pt x="757" y="415"/>
                    <a:pt x="757" y="415"/>
                  </a:cubicBezTo>
                  <a:cubicBezTo>
                    <a:pt x="752" y="411"/>
                    <a:pt x="750" y="401"/>
                    <a:pt x="752" y="396"/>
                  </a:cubicBezTo>
                  <a:cubicBezTo>
                    <a:pt x="752" y="396"/>
                    <a:pt x="752" y="395"/>
                    <a:pt x="752" y="395"/>
                  </a:cubicBezTo>
                  <a:cubicBezTo>
                    <a:pt x="753" y="393"/>
                    <a:pt x="754" y="391"/>
                    <a:pt x="755" y="389"/>
                  </a:cubicBezTo>
                  <a:cubicBezTo>
                    <a:pt x="758" y="385"/>
                    <a:pt x="759" y="381"/>
                    <a:pt x="758" y="377"/>
                  </a:cubicBezTo>
                  <a:cubicBezTo>
                    <a:pt x="758" y="374"/>
                    <a:pt x="759" y="372"/>
                    <a:pt x="761" y="370"/>
                  </a:cubicBezTo>
                  <a:cubicBezTo>
                    <a:pt x="763" y="368"/>
                    <a:pt x="765" y="367"/>
                    <a:pt x="766" y="365"/>
                  </a:cubicBezTo>
                  <a:cubicBezTo>
                    <a:pt x="772" y="358"/>
                    <a:pt x="779" y="353"/>
                    <a:pt x="787" y="349"/>
                  </a:cubicBezTo>
                  <a:cubicBezTo>
                    <a:pt x="788" y="349"/>
                    <a:pt x="789" y="348"/>
                    <a:pt x="789" y="347"/>
                  </a:cubicBezTo>
                  <a:cubicBezTo>
                    <a:pt x="790" y="346"/>
                    <a:pt x="790" y="345"/>
                    <a:pt x="789" y="344"/>
                  </a:cubicBezTo>
                  <a:cubicBezTo>
                    <a:pt x="788" y="343"/>
                    <a:pt x="787" y="341"/>
                    <a:pt x="785" y="340"/>
                  </a:cubicBezTo>
                  <a:cubicBezTo>
                    <a:pt x="774" y="335"/>
                    <a:pt x="764" y="338"/>
                    <a:pt x="754" y="343"/>
                  </a:cubicBezTo>
                  <a:cubicBezTo>
                    <a:pt x="750" y="346"/>
                    <a:pt x="746" y="350"/>
                    <a:pt x="742" y="353"/>
                  </a:cubicBezTo>
                  <a:cubicBezTo>
                    <a:pt x="735" y="358"/>
                    <a:pt x="732" y="366"/>
                    <a:pt x="725" y="370"/>
                  </a:cubicBezTo>
                  <a:cubicBezTo>
                    <a:pt x="725" y="371"/>
                    <a:pt x="724" y="372"/>
                    <a:pt x="723" y="373"/>
                  </a:cubicBezTo>
                  <a:cubicBezTo>
                    <a:pt x="722" y="374"/>
                    <a:pt x="721" y="376"/>
                    <a:pt x="720" y="378"/>
                  </a:cubicBezTo>
                  <a:cubicBezTo>
                    <a:pt x="719" y="380"/>
                    <a:pt x="719" y="382"/>
                    <a:pt x="717" y="384"/>
                  </a:cubicBezTo>
                  <a:cubicBezTo>
                    <a:pt x="711" y="389"/>
                    <a:pt x="709" y="397"/>
                    <a:pt x="705" y="404"/>
                  </a:cubicBezTo>
                  <a:cubicBezTo>
                    <a:pt x="704" y="408"/>
                    <a:pt x="705" y="412"/>
                    <a:pt x="709" y="413"/>
                  </a:cubicBezTo>
                  <a:cubicBezTo>
                    <a:pt x="713" y="415"/>
                    <a:pt x="717" y="416"/>
                    <a:pt x="721" y="418"/>
                  </a:cubicBezTo>
                  <a:cubicBezTo>
                    <a:pt x="723" y="419"/>
                    <a:pt x="724" y="420"/>
                    <a:pt x="724" y="421"/>
                  </a:cubicBezTo>
                  <a:cubicBezTo>
                    <a:pt x="725" y="422"/>
                    <a:pt x="725" y="424"/>
                    <a:pt x="724" y="424"/>
                  </a:cubicBezTo>
                  <a:cubicBezTo>
                    <a:pt x="724" y="425"/>
                    <a:pt x="722" y="425"/>
                    <a:pt x="722" y="425"/>
                  </a:cubicBezTo>
                  <a:cubicBezTo>
                    <a:pt x="719" y="424"/>
                    <a:pt x="716" y="422"/>
                    <a:pt x="713" y="420"/>
                  </a:cubicBezTo>
                  <a:cubicBezTo>
                    <a:pt x="709" y="418"/>
                    <a:pt x="704" y="421"/>
                    <a:pt x="704" y="426"/>
                  </a:cubicBezTo>
                  <a:cubicBezTo>
                    <a:pt x="704" y="429"/>
                    <a:pt x="704" y="431"/>
                    <a:pt x="704" y="434"/>
                  </a:cubicBezTo>
                  <a:cubicBezTo>
                    <a:pt x="705" y="438"/>
                    <a:pt x="708" y="440"/>
                    <a:pt x="710" y="443"/>
                  </a:cubicBezTo>
                  <a:cubicBezTo>
                    <a:pt x="712" y="446"/>
                    <a:pt x="714" y="446"/>
                    <a:pt x="717" y="446"/>
                  </a:cubicBezTo>
                  <a:cubicBezTo>
                    <a:pt x="719" y="446"/>
                    <a:pt x="720" y="446"/>
                    <a:pt x="722" y="447"/>
                  </a:cubicBezTo>
                  <a:cubicBezTo>
                    <a:pt x="725" y="447"/>
                    <a:pt x="726" y="450"/>
                    <a:pt x="727" y="452"/>
                  </a:cubicBezTo>
                  <a:cubicBezTo>
                    <a:pt x="729" y="455"/>
                    <a:pt x="732" y="458"/>
                    <a:pt x="737" y="457"/>
                  </a:cubicBezTo>
                  <a:cubicBezTo>
                    <a:pt x="740" y="456"/>
                    <a:pt x="742" y="458"/>
                    <a:pt x="742" y="462"/>
                  </a:cubicBezTo>
                  <a:cubicBezTo>
                    <a:pt x="746" y="462"/>
                    <a:pt x="749" y="462"/>
                    <a:pt x="752" y="465"/>
                  </a:cubicBezTo>
                  <a:cubicBezTo>
                    <a:pt x="754" y="464"/>
                    <a:pt x="755" y="464"/>
                    <a:pt x="757" y="464"/>
                  </a:cubicBezTo>
                  <a:close/>
                  <a:moveTo>
                    <a:pt x="838" y="618"/>
                  </a:moveTo>
                  <a:cubicBezTo>
                    <a:pt x="837" y="618"/>
                    <a:pt x="836" y="617"/>
                    <a:pt x="835" y="617"/>
                  </a:cubicBezTo>
                  <a:cubicBezTo>
                    <a:pt x="835" y="617"/>
                    <a:pt x="835" y="616"/>
                    <a:pt x="835" y="616"/>
                  </a:cubicBezTo>
                  <a:cubicBezTo>
                    <a:pt x="837" y="613"/>
                    <a:pt x="838" y="610"/>
                    <a:pt x="839" y="607"/>
                  </a:cubicBezTo>
                  <a:cubicBezTo>
                    <a:pt x="840" y="606"/>
                    <a:pt x="841" y="606"/>
                    <a:pt x="842" y="606"/>
                  </a:cubicBezTo>
                  <a:cubicBezTo>
                    <a:pt x="842" y="607"/>
                    <a:pt x="843" y="607"/>
                    <a:pt x="843" y="607"/>
                  </a:cubicBezTo>
                  <a:cubicBezTo>
                    <a:pt x="844" y="609"/>
                    <a:pt x="844" y="610"/>
                    <a:pt x="844" y="611"/>
                  </a:cubicBezTo>
                  <a:cubicBezTo>
                    <a:pt x="844" y="615"/>
                    <a:pt x="842" y="617"/>
                    <a:pt x="838" y="618"/>
                  </a:cubicBezTo>
                  <a:close/>
                  <a:moveTo>
                    <a:pt x="912" y="479"/>
                  </a:moveTo>
                  <a:cubicBezTo>
                    <a:pt x="914" y="479"/>
                    <a:pt x="914" y="479"/>
                    <a:pt x="914" y="480"/>
                  </a:cubicBezTo>
                  <a:cubicBezTo>
                    <a:pt x="914" y="482"/>
                    <a:pt x="914" y="483"/>
                    <a:pt x="912" y="484"/>
                  </a:cubicBezTo>
                  <a:cubicBezTo>
                    <a:pt x="912" y="484"/>
                    <a:pt x="912" y="484"/>
                    <a:pt x="912" y="484"/>
                  </a:cubicBezTo>
                  <a:cubicBezTo>
                    <a:pt x="911" y="485"/>
                    <a:pt x="911" y="485"/>
                    <a:pt x="911" y="485"/>
                  </a:cubicBezTo>
                  <a:cubicBezTo>
                    <a:pt x="912" y="484"/>
                    <a:pt x="912" y="484"/>
                    <a:pt x="912" y="484"/>
                  </a:cubicBezTo>
                  <a:cubicBezTo>
                    <a:pt x="912" y="484"/>
                    <a:pt x="912" y="484"/>
                    <a:pt x="912" y="484"/>
                  </a:cubicBezTo>
                  <a:cubicBezTo>
                    <a:pt x="912" y="482"/>
                    <a:pt x="911" y="481"/>
                    <a:pt x="911" y="480"/>
                  </a:cubicBezTo>
                  <a:cubicBezTo>
                    <a:pt x="911" y="480"/>
                    <a:pt x="912" y="479"/>
                    <a:pt x="912" y="479"/>
                  </a:cubicBezTo>
                  <a:close/>
                  <a:moveTo>
                    <a:pt x="813" y="401"/>
                  </a:moveTo>
                  <a:cubicBezTo>
                    <a:pt x="813" y="400"/>
                    <a:pt x="814" y="400"/>
                    <a:pt x="814" y="399"/>
                  </a:cubicBezTo>
                  <a:cubicBezTo>
                    <a:pt x="814" y="400"/>
                    <a:pt x="813" y="400"/>
                    <a:pt x="813" y="401"/>
                  </a:cubicBezTo>
                  <a:cubicBezTo>
                    <a:pt x="813" y="401"/>
                    <a:pt x="812" y="402"/>
                    <a:pt x="813" y="401"/>
                  </a:cubicBezTo>
                  <a:close/>
                  <a:moveTo>
                    <a:pt x="755" y="421"/>
                  </a:moveTo>
                  <a:cubicBezTo>
                    <a:pt x="756" y="422"/>
                    <a:pt x="756" y="422"/>
                    <a:pt x="756" y="422"/>
                  </a:cubicBezTo>
                  <a:cubicBezTo>
                    <a:pt x="755" y="422"/>
                    <a:pt x="755" y="422"/>
                    <a:pt x="755" y="422"/>
                  </a:cubicBezTo>
                  <a:lnTo>
                    <a:pt x="755" y="421"/>
                  </a:lnTo>
                  <a:close/>
                  <a:moveTo>
                    <a:pt x="768" y="484"/>
                  </a:moveTo>
                  <a:cubicBezTo>
                    <a:pt x="768" y="484"/>
                    <a:pt x="768" y="484"/>
                    <a:pt x="768" y="484"/>
                  </a:cubicBezTo>
                  <a:cubicBezTo>
                    <a:pt x="768" y="484"/>
                    <a:pt x="768" y="484"/>
                    <a:pt x="768" y="485"/>
                  </a:cubicBezTo>
                  <a:cubicBezTo>
                    <a:pt x="768" y="485"/>
                    <a:pt x="768" y="485"/>
                    <a:pt x="768" y="485"/>
                  </a:cubicBezTo>
                  <a:lnTo>
                    <a:pt x="768" y="484"/>
                  </a:lnTo>
                  <a:close/>
                  <a:moveTo>
                    <a:pt x="774" y="258"/>
                  </a:moveTo>
                  <a:cubicBezTo>
                    <a:pt x="775" y="257"/>
                    <a:pt x="777" y="255"/>
                    <a:pt x="778" y="254"/>
                  </a:cubicBezTo>
                  <a:cubicBezTo>
                    <a:pt x="778" y="254"/>
                    <a:pt x="778" y="254"/>
                    <a:pt x="778" y="254"/>
                  </a:cubicBezTo>
                  <a:cubicBezTo>
                    <a:pt x="777" y="253"/>
                    <a:pt x="777" y="253"/>
                    <a:pt x="777" y="253"/>
                  </a:cubicBezTo>
                  <a:cubicBezTo>
                    <a:pt x="778" y="253"/>
                    <a:pt x="778" y="253"/>
                    <a:pt x="778" y="253"/>
                  </a:cubicBezTo>
                  <a:cubicBezTo>
                    <a:pt x="778" y="254"/>
                    <a:pt x="778" y="254"/>
                    <a:pt x="778" y="254"/>
                  </a:cubicBezTo>
                  <a:cubicBezTo>
                    <a:pt x="781" y="254"/>
                    <a:pt x="784" y="255"/>
                    <a:pt x="787" y="254"/>
                  </a:cubicBezTo>
                  <a:cubicBezTo>
                    <a:pt x="789" y="254"/>
                    <a:pt x="790" y="251"/>
                    <a:pt x="789" y="250"/>
                  </a:cubicBezTo>
                  <a:cubicBezTo>
                    <a:pt x="789" y="249"/>
                    <a:pt x="788" y="248"/>
                    <a:pt x="788" y="248"/>
                  </a:cubicBezTo>
                  <a:cubicBezTo>
                    <a:pt x="784" y="245"/>
                    <a:pt x="783" y="242"/>
                    <a:pt x="784" y="238"/>
                  </a:cubicBezTo>
                  <a:cubicBezTo>
                    <a:pt x="785" y="235"/>
                    <a:pt x="781" y="232"/>
                    <a:pt x="778" y="231"/>
                  </a:cubicBezTo>
                  <a:cubicBezTo>
                    <a:pt x="776" y="231"/>
                    <a:pt x="773" y="231"/>
                    <a:pt x="770" y="231"/>
                  </a:cubicBezTo>
                  <a:cubicBezTo>
                    <a:pt x="768" y="230"/>
                    <a:pt x="766" y="230"/>
                    <a:pt x="765" y="227"/>
                  </a:cubicBezTo>
                  <a:cubicBezTo>
                    <a:pt x="765" y="225"/>
                    <a:pt x="764" y="223"/>
                    <a:pt x="764" y="221"/>
                  </a:cubicBezTo>
                  <a:cubicBezTo>
                    <a:pt x="763" y="220"/>
                    <a:pt x="763" y="218"/>
                    <a:pt x="762" y="217"/>
                  </a:cubicBezTo>
                  <a:cubicBezTo>
                    <a:pt x="757" y="214"/>
                    <a:pt x="754" y="209"/>
                    <a:pt x="749" y="207"/>
                  </a:cubicBezTo>
                  <a:cubicBezTo>
                    <a:pt x="745" y="205"/>
                    <a:pt x="741" y="206"/>
                    <a:pt x="737" y="209"/>
                  </a:cubicBezTo>
                  <a:cubicBezTo>
                    <a:pt x="735" y="211"/>
                    <a:pt x="733" y="213"/>
                    <a:pt x="734" y="216"/>
                  </a:cubicBezTo>
                  <a:cubicBezTo>
                    <a:pt x="736" y="222"/>
                    <a:pt x="737" y="228"/>
                    <a:pt x="738" y="234"/>
                  </a:cubicBezTo>
                  <a:cubicBezTo>
                    <a:pt x="738" y="235"/>
                    <a:pt x="739" y="236"/>
                    <a:pt x="740" y="237"/>
                  </a:cubicBezTo>
                  <a:cubicBezTo>
                    <a:pt x="744" y="238"/>
                    <a:pt x="748" y="240"/>
                    <a:pt x="753" y="242"/>
                  </a:cubicBezTo>
                  <a:cubicBezTo>
                    <a:pt x="757" y="243"/>
                    <a:pt x="757" y="244"/>
                    <a:pt x="757" y="247"/>
                  </a:cubicBezTo>
                  <a:cubicBezTo>
                    <a:pt x="757" y="250"/>
                    <a:pt x="757" y="254"/>
                    <a:pt x="757" y="257"/>
                  </a:cubicBezTo>
                  <a:cubicBezTo>
                    <a:pt x="757" y="261"/>
                    <a:pt x="756" y="264"/>
                    <a:pt x="753" y="266"/>
                  </a:cubicBezTo>
                  <a:cubicBezTo>
                    <a:pt x="750" y="268"/>
                    <a:pt x="748" y="271"/>
                    <a:pt x="746" y="273"/>
                  </a:cubicBezTo>
                  <a:cubicBezTo>
                    <a:pt x="742" y="280"/>
                    <a:pt x="741" y="287"/>
                    <a:pt x="742" y="295"/>
                  </a:cubicBezTo>
                  <a:cubicBezTo>
                    <a:pt x="742" y="300"/>
                    <a:pt x="748" y="299"/>
                    <a:pt x="751" y="303"/>
                  </a:cubicBezTo>
                  <a:cubicBezTo>
                    <a:pt x="751" y="303"/>
                    <a:pt x="751" y="304"/>
                    <a:pt x="752" y="304"/>
                  </a:cubicBezTo>
                  <a:cubicBezTo>
                    <a:pt x="755" y="307"/>
                    <a:pt x="759" y="308"/>
                    <a:pt x="764" y="305"/>
                  </a:cubicBezTo>
                  <a:cubicBezTo>
                    <a:pt x="765" y="305"/>
                    <a:pt x="765" y="304"/>
                    <a:pt x="766" y="304"/>
                  </a:cubicBezTo>
                  <a:cubicBezTo>
                    <a:pt x="768" y="304"/>
                    <a:pt x="768" y="305"/>
                    <a:pt x="768" y="306"/>
                  </a:cubicBezTo>
                  <a:cubicBezTo>
                    <a:pt x="768" y="307"/>
                    <a:pt x="767" y="309"/>
                    <a:pt x="767" y="311"/>
                  </a:cubicBezTo>
                  <a:cubicBezTo>
                    <a:pt x="768" y="313"/>
                    <a:pt x="770" y="314"/>
                    <a:pt x="772" y="315"/>
                  </a:cubicBezTo>
                  <a:cubicBezTo>
                    <a:pt x="777" y="316"/>
                    <a:pt x="782" y="318"/>
                    <a:pt x="787" y="318"/>
                  </a:cubicBezTo>
                  <a:cubicBezTo>
                    <a:pt x="798" y="318"/>
                    <a:pt x="807" y="323"/>
                    <a:pt x="817" y="323"/>
                  </a:cubicBezTo>
                  <a:cubicBezTo>
                    <a:pt x="819" y="322"/>
                    <a:pt x="821" y="324"/>
                    <a:pt x="823" y="325"/>
                  </a:cubicBezTo>
                  <a:cubicBezTo>
                    <a:pt x="827" y="327"/>
                    <a:pt x="831" y="329"/>
                    <a:pt x="835" y="328"/>
                  </a:cubicBezTo>
                  <a:cubicBezTo>
                    <a:pt x="838" y="327"/>
                    <a:pt x="841" y="328"/>
                    <a:pt x="845" y="327"/>
                  </a:cubicBezTo>
                  <a:cubicBezTo>
                    <a:pt x="846" y="327"/>
                    <a:pt x="848" y="327"/>
                    <a:pt x="849" y="326"/>
                  </a:cubicBezTo>
                  <a:cubicBezTo>
                    <a:pt x="852" y="323"/>
                    <a:pt x="854" y="321"/>
                    <a:pt x="858" y="319"/>
                  </a:cubicBezTo>
                  <a:cubicBezTo>
                    <a:pt x="860" y="318"/>
                    <a:pt x="861" y="316"/>
                    <a:pt x="860" y="314"/>
                  </a:cubicBezTo>
                  <a:cubicBezTo>
                    <a:pt x="860" y="312"/>
                    <a:pt x="861" y="310"/>
                    <a:pt x="862" y="308"/>
                  </a:cubicBezTo>
                  <a:cubicBezTo>
                    <a:pt x="866" y="301"/>
                    <a:pt x="865" y="296"/>
                    <a:pt x="859" y="292"/>
                  </a:cubicBezTo>
                  <a:cubicBezTo>
                    <a:pt x="858" y="290"/>
                    <a:pt x="857" y="289"/>
                    <a:pt x="856" y="287"/>
                  </a:cubicBezTo>
                  <a:cubicBezTo>
                    <a:pt x="854" y="284"/>
                    <a:pt x="851" y="282"/>
                    <a:pt x="848" y="282"/>
                  </a:cubicBezTo>
                  <a:cubicBezTo>
                    <a:pt x="843" y="283"/>
                    <a:pt x="838" y="283"/>
                    <a:pt x="834" y="280"/>
                  </a:cubicBezTo>
                  <a:cubicBezTo>
                    <a:pt x="833" y="279"/>
                    <a:pt x="831" y="279"/>
                    <a:pt x="829" y="280"/>
                  </a:cubicBezTo>
                  <a:cubicBezTo>
                    <a:pt x="822" y="280"/>
                    <a:pt x="816" y="281"/>
                    <a:pt x="809" y="282"/>
                  </a:cubicBezTo>
                  <a:cubicBezTo>
                    <a:pt x="805" y="283"/>
                    <a:pt x="801" y="284"/>
                    <a:pt x="798" y="279"/>
                  </a:cubicBezTo>
                  <a:cubicBezTo>
                    <a:pt x="797" y="277"/>
                    <a:pt x="794" y="277"/>
                    <a:pt x="792" y="276"/>
                  </a:cubicBezTo>
                  <a:cubicBezTo>
                    <a:pt x="786" y="274"/>
                    <a:pt x="781" y="271"/>
                    <a:pt x="779" y="264"/>
                  </a:cubicBezTo>
                  <a:cubicBezTo>
                    <a:pt x="778" y="261"/>
                    <a:pt x="776" y="260"/>
                    <a:pt x="774" y="259"/>
                  </a:cubicBezTo>
                  <a:cubicBezTo>
                    <a:pt x="772" y="259"/>
                    <a:pt x="772" y="258"/>
                    <a:pt x="774" y="258"/>
                  </a:cubicBezTo>
                  <a:close/>
                  <a:moveTo>
                    <a:pt x="526" y="182"/>
                  </a:moveTo>
                  <a:cubicBezTo>
                    <a:pt x="526" y="182"/>
                    <a:pt x="526" y="181"/>
                    <a:pt x="525" y="181"/>
                  </a:cubicBezTo>
                  <a:cubicBezTo>
                    <a:pt x="524" y="181"/>
                    <a:pt x="523" y="180"/>
                    <a:pt x="522" y="180"/>
                  </a:cubicBezTo>
                  <a:cubicBezTo>
                    <a:pt x="514" y="182"/>
                    <a:pt x="507" y="186"/>
                    <a:pt x="500" y="191"/>
                  </a:cubicBezTo>
                  <a:cubicBezTo>
                    <a:pt x="498" y="193"/>
                    <a:pt x="499" y="196"/>
                    <a:pt x="501" y="197"/>
                  </a:cubicBezTo>
                  <a:cubicBezTo>
                    <a:pt x="503" y="198"/>
                    <a:pt x="505" y="199"/>
                    <a:pt x="507" y="198"/>
                  </a:cubicBezTo>
                  <a:cubicBezTo>
                    <a:pt x="513" y="193"/>
                    <a:pt x="519" y="189"/>
                    <a:pt x="525" y="184"/>
                  </a:cubicBezTo>
                  <a:cubicBezTo>
                    <a:pt x="526" y="183"/>
                    <a:pt x="526" y="183"/>
                    <a:pt x="526" y="182"/>
                  </a:cubicBezTo>
                  <a:close/>
                  <a:moveTo>
                    <a:pt x="563" y="294"/>
                  </a:moveTo>
                  <a:cubicBezTo>
                    <a:pt x="563" y="294"/>
                    <a:pt x="564" y="294"/>
                    <a:pt x="564" y="294"/>
                  </a:cubicBezTo>
                  <a:cubicBezTo>
                    <a:pt x="564" y="294"/>
                    <a:pt x="564" y="293"/>
                    <a:pt x="564" y="293"/>
                  </a:cubicBezTo>
                  <a:cubicBezTo>
                    <a:pt x="563" y="293"/>
                    <a:pt x="563" y="294"/>
                    <a:pt x="563" y="294"/>
                  </a:cubicBezTo>
                  <a:close/>
                  <a:moveTo>
                    <a:pt x="665" y="337"/>
                  </a:moveTo>
                  <a:cubicBezTo>
                    <a:pt x="664" y="338"/>
                    <a:pt x="663" y="338"/>
                    <a:pt x="663" y="339"/>
                  </a:cubicBezTo>
                  <a:cubicBezTo>
                    <a:pt x="663" y="340"/>
                    <a:pt x="663" y="341"/>
                    <a:pt x="664" y="341"/>
                  </a:cubicBezTo>
                  <a:cubicBezTo>
                    <a:pt x="665" y="342"/>
                    <a:pt x="667" y="341"/>
                    <a:pt x="666" y="339"/>
                  </a:cubicBezTo>
                  <a:cubicBezTo>
                    <a:pt x="666" y="338"/>
                    <a:pt x="665" y="338"/>
                    <a:pt x="665" y="337"/>
                  </a:cubicBezTo>
                  <a:close/>
                  <a:moveTo>
                    <a:pt x="480" y="170"/>
                  </a:moveTo>
                  <a:cubicBezTo>
                    <a:pt x="486" y="171"/>
                    <a:pt x="489" y="172"/>
                    <a:pt x="492" y="174"/>
                  </a:cubicBezTo>
                  <a:cubicBezTo>
                    <a:pt x="494" y="175"/>
                    <a:pt x="496" y="177"/>
                    <a:pt x="497" y="179"/>
                  </a:cubicBezTo>
                  <a:cubicBezTo>
                    <a:pt x="499" y="181"/>
                    <a:pt x="503" y="181"/>
                    <a:pt x="505" y="180"/>
                  </a:cubicBezTo>
                  <a:cubicBezTo>
                    <a:pt x="507" y="178"/>
                    <a:pt x="509" y="176"/>
                    <a:pt x="512" y="174"/>
                  </a:cubicBezTo>
                  <a:cubicBezTo>
                    <a:pt x="513" y="173"/>
                    <a:pt x="514" y="174"/>
                    <a:pt x="515" y="174"/>
                  </a:cubicBezTo>
                  <a:cubicBezTo>
                    <a:pt x="517" y="175"/>
                    <a:pt x="518" y="175"/>
                    <a:pt x="519" y="173"/>
                  </a:cubicBezTo>
                  <a:cubicBezTo>
                    <a:pt x="522" y="170"/>
                    <a:pt x="524" y="166"/>
                    <a:pt x="526" y="163"/>
                  </a:cubicBezTo>
                  <a:cubicBezTo>
                    <a:pt x="529" y="160"/>
                    <a:pt x="532" y="157"/>
                    <a:pt x="535" y="154"/>
                  </a:cubicBezTo>
                  <a:cubicBezTo>
                    <a:pt x="536" y="153"/>
                    <a:pt x="537" y="153"/>
                    <a:pt x="538" y="153"/>
                  </a:cubicBezTo>
                  <a:cubicBezTo>
                    <a:pt x="539" y="153"/>
                    <a:pt x="539" y="155"/>
                    <a:pt x="538" y="157"/>
                  </a:cubicBezTo>
                  <a:cubicBezTo>
                    <a:pt x="536" y="161"/>
                    <a:pt x="533" y="164"/>
                    <a:pt x="531" y="168"/>
                  </a:cubicBezTo>
                  <a:cubicBezTo>
                    <a:pt x="530" y="170"/>
                    <a:pt x="531" y="172"/>
                    <a:pt x="531" y="174"/>
                  </a:cubicBezTo>
                  <a:cubicBezTo>
                    <a:pt x="532" y="176"/>
                    <a:pt x="535" y="177"/>
                    <a:pt x="537" y="176"/>
                  </a:cubicBezTo>
                  <a:cubicBezTo>
                    <a:pt x="538" y="175"/>
                    <a:pt x="540" y="174"/>
                    <a:pt x="540" y="173"/>
                  </a:cubicBezTo>
                  <a:cubicBezTo>
                    <a:pt x="542" y="169"/>
                    <a:pt x="545" y="168"/>
                    <a:pt x="549" y="167"/>
                  </a:cubicBezTo>
                  <a:cubicBezTo>
                    <a:pt x="551" y="167"/>
                    <a:pt x="552" y="166"/>
                    <a:pt x="554" y="166"/>
                  </a:cubicBezTo>
                  <a:cubicBezTo>
                    <a:pt x="555" y="165"/>
                    <a:pt x="557" y="164"/>
                    <a:pt x="557" y="163"/>
                  </a:cubicBezTo>
                  <a:cubicBezTo>
                    <a:pt x="560" y="157"/>
                    <a:pt x="566" y="154"/>
                    <a:pt x="567" y="147"/>
                  </a:cubicBezTo>
                  <a:cubicBezTo>
                    <a:pt x="567" y="146"/>
                    <a:pt x="569" y="145"/>
                    <a:pt x="571" y="144"/>
                  </a:cubicBezTo>
                  <a:cubicBezTo>
                    <a:pt x="572" y="143"/>
                    <a:pt x="573" y="143"/>
                    <a:pt x="575" y="142"/>
                  </a:cubicBezTo>
                  <a:cubicBezTo>
                    <a:pt x="576" y="141"/>
                    <a:pt x="577" y="140"/>
                    <a:pt x="577" y="138"/>
                  </a:cubicBezTo>
                  <a:cubicBezTo>
                    <a:pt x="577" y="136"/>
                    <a:pt x="577" y="134"/>
                    <a:pt x="577" y="132"/>
                  </a:cubicBezTo>
                  <a:cubicBezTo>
                    <a:pt x="577" y="129"/>
                    <a:pt x="575" y="126"/>
                    <a:pt x="574" y="127"/>
                  </a:cubicBezTo>
                  <a:cubicBezTo>
                    <a:pt x="573" y="127"/>
                    <a:pt x="571" y="128"/>
                    <a:pt x="570" y="129"/>
                  </a:cubicBezTo>
                  <a:cubicBezTo>
                    <a:pt x="568" y="131"/>
                    <a:pt x="566" y="132"/>
                    <a:pt x="565" y="131"/>
                  </a:cubicBezTo>
                  <a:cubicBezTo>
                    <a:pt x="560" y="127"/>
                    <a:pt x="555" y="128"/>
                    <a:pt x="551" y="127"/>
                  </a:cubicBezTo>
                  <a:cubicBezTo>
                    <a:pt x="548" y="126"/>
                    <a:pt x="545" y="127"/>
                    <a:pt x="542" y="129"/>
                  </a:cubicBezTo>
                  <a:cubicBezTo>
                    <a:pt x="531" y="136"/>
                    <a:pt x="520" y="143"/>
                    <a:pt x="507" y="147"/>
                  </a:cubicBezTo>
                  <a:cubicBezTo>
                    <a:pt x="504" y="148"/>
                    <a:pt x="501" y="150"/>
                    <a:pt x="498" y="150"/>
                  </a:cubicBezTo>
                  <a:cubicBezTo>
                    <a:pt x="493" y="151"/>
                    <a:pt x="488" y="154"/>
                    <a:pt x="484" y="157"/>
                  </a:cubicBezTo>
                  <a:cubicBezTo>
                    <a:pt x="480" y="159"/>
                    <a:pt x="479" y="163"/>
                    <a:pt x="479" y="167"/>
                  </a:cubicBezTo>
                  <a:cubicBezTo>
                    <a:pt x="478" y="168"/>
                    <a:pt x="480" y="169"/>
                    <a:pt x="480" y="170"/>
                  </a:cubicBezTo>
                  <a:close/>
                  <a:moveTo>
                    <a:pt x="590" y="222"/>
                  </a:moveTo>
                  <a:cubicBezTo>
                    <a:pt x="586" y="221"/>
                    <a:pt x="581" y="220"/>
                    <a:pt x="576" y="219"/>
                  </a:cubicBezTo>
                  <a:cubicBezTo>
                    <a:pt x="576" y="219"/>
                    <a:pt x="575" y="217"/>
                    <a:pt x="575" y="217"/>
                  </a:cubicBezTo>
                  <a:cubicBezTo>
                    <a:pt x="578" y="213"/>
                    <a:pt x="575" y="208"/>
                    <a:pt x="576" y="204"/>
                  </a:cubicBezTo>
                  <a:cubicBezTo>
                    <a:pt x="576" y="199"/>
                    <a:pt x="576" y="196"/>
                    <a:pt x="575" y="192"/>
                  </a:cubicBezTo>
                  <a:cubicBezTo>
                    <a:pt x="574" y="189"/>
                    <a:pt x="572" y="187"/>
                    <a:pt x="569" y="186"/>
                  </a:cubicBezTo>
                  <a:cubicBezTo>
                    <a:pt x="565" y="185"/>
                    <a:pt x="565" y="185"/>
                    <a:pt x="565" y="182"/>
                  </a:cubicBezTo>
                  <a:cubicBezTo>
                    <a:pt x="565" y="177"/>
                    <a:pt x="564" y="175"/>
                    <a:pt x="560" y="174"/>
                  </a:cubicBezTo>
                  <a:cubicBezTo>
                    <a:pt x="557" y="173"/>
                    <a:pt x="553" y="173"/>
                    <a:pt x="551" y="175"/>
                  </a:cubicBezTo>
                  <a:cubicBezTo>
                    <a:pt x="547" y="179"/>
                    <a:pt x="541" y="180"/>
                    <a:pt x="537" y="183"/>
                  </a:cubicBezTo>
                  <a:cubicBezTo>
                    <a:pt x="535" y="184"/>
                    <a:pt x="534" y="186"/>
                    <a:pt x="533" y="187"/>
                  </a:cubicBezTo>
                  <a:cubicBezTo>
                    <a:pt x="533" y="191"/>
                    <a:pt x="531" y="193"/>
                    <a:pt x="528" y="194"/>
                  </a:cubicBezTo>
                  <a:cubicBezTo>
                    <a:pt x="525" y="195"/>
                    <a:pt x="523" y="197"/>
                    <a:pt x="522" y="199"/>
                  </a:cubicBezTo>
                  <a:cubicBezTo>
                    <a:pt x="521" y="200"/>
                    <a:pt x="521" y="201"/>
                    <a:pt x="522" y="202"/>
                  </a:cubicBezTo>
                  <a:cubicBezTo>
                    <a:pt x="523" y="203"/>
                    <a:pt x="525" y="204"/>
                    <a:pt x="527" y="205"/>
                  </a:cubicBezTo>
                  <a:cubicBezTo>
                    <a:pt x="528" y="206"/>
                    <a:pt x="529" y="207"/>
                    <a:pt x="528" y="208"/>
                  </a:cubicBezTo>
                  <a:cubicBezTo>
                    <a:pt x="527" y="208"/>
                    <a:pt x="527" y="208"/>
                    <a:pt x="526" y="208"/>
                  </a:cubicBezTo>
                  <a:cubicBezTo>
                    <a:pt x="523" y="208"/>
                    <a:pt x="519" y="207"/>
                    <a:pt x="515" y="207"/>
                  </a:cubicBezTo>
                  <a:cubicBezTo>
                    <a:pt x="512" y="206"/>
                    <a:pt x="509" y="210"/>
                    <a:pt x="508" y="214"/>
                  </a:cubicBezTo>
                  <a:cubicBezTo>
                    <a:pt x="507" y="217"/>
                    <a:pt x="508" y="219"/>
                    <a:pt x="510" y="221"/>
                  </a:cubicBezTo>
                  <a:cubicBezTo>
                    <a:pt x="512" y="222"/>
                    <a:pt x="514" y="224"/>
                    <a:pt x="516" y="225"/>
                  </a:cubicBezTo>
                  <a:cubicBezTo>
                    <a:pt x="522" y="229"/>
                    <a:pt x="527" y="233"/>
                    <a:pt x="534" y="230"/>
                  </a:cubicBezTo>
                  <a:cubicBezTo>
                    <a:pt x="535" y="229"/>
                    <a:pt x="536" y="229"/>
                    <a:pt x="537" y="230"/>
                  </a:cubicBezTo>
                  <a:cubicBezTo>
                    <a:pt x="541" y="232"/>
                    <a:pt x="545" y="232"/>
                    <a:pt x="549" y="232"/>
                  </a:cubicBezTo>
                  <a:cubicBezTo>
                    <a:pt x="549" y="232"/>
                    <a:pt x="550" y="233"/>
                    <a:pt x="550" y="233"/>
                  </a:cubicBezTo>
                  <a:cubicBezTo>
                    <a:pt x="550" y="233"/>
                    <a:pt x="549" y="234"/>
                    <a:pt x="549" y="234"/>
                  </a:cubicBezTo>
                  <a:cubicBezTo>
                    <a:pt x="542" y="235"/>
                    <a:pt x="535" y="236"/>
                    <a:pt x="528" y="237"/>
                  </a:cubicBezTo>
                  <a:cubicBezTo>
                    <a:pt x="527" y="237"/>
                    <a:pt x="525" y="240"/>
                    <a:pt x="525" y="242"/>
                  </a:cubicBezTo>
                  <a:cubicBezTo>
                    <a:pt x="524" y="247"/>
                    <a:pt x="526" y="250"/>
                    <a:pt x="530" y="252"/>
                  </a:cubicBezTo>
                  <a:cubicBezTo>
                    <a:pt x="532" y="253"/>
                    <a:pt x="534" y="254"/>
                    <a:pt x="536" y="254"/>
                  </a:cubicBezTo>
                  <a:cubicBezTo>
                    <a:pt x="539" y="255"/>
                    <a:pt x="542" y="254"/>
                    <a:pt x="545" y="255"/>
                  </a:cubicBezTo>
                  <a:cubicBezTo>
                    <a:pt x="551" y="255"/>
                    <a:pt x="557" y="254"/>
                    <a:pt x="562" y="251"/>
                  </a:cubicBezTo>
                  <a:cubicBezTo>
                    <a:pt x="564" y="250"/>
                    <a:pt x="566" y="249"/>
                    <a:pt x="568" y="248"/>
                  </a:cubicBezTo>
                  <a:cubicBezTo>
                    <a:pt x="573" y="248"/>
                    <a:pt x="577" y="248"/>
                    <a:pt x="582" y="246"/>
                  </a:cubicBezTo>
                  <a:cubicBezTo>
                    <a:pt x="583" y="246"/>
                    <a:pt x="584" y="246"/>
                    <a:pt x="585" y="247"/>
                  </a:cubicBezTo>
                  <a:cubicBezTo>
                    <a:pt x="589" y="248"/>
                    <a:pt x="592" y="249"/>
                    <a:pt x="595" y="251"/>
                  </a:cubicBezTo>
                  <a:cubicBezTo>
                    <a:pt x="598" y="252"/>
                    <a:pt x="600" y="252"/>
                    <a:pt x="603" y="252"/>
                  </a:cubicBezTo>
                  <a:cubicBezTo>
                    <a:pt x="605" y="251"/>
                    <a:pt x="607" y="251"/>
                    <a:pt x="609" y="251"/>
                  </a:cubicBezTo>
                  <a:cubicBezTo>
                    <a:pt x="613" y="250"/>
                    <a:pt x="615" y="249"/>
                    <a:pt x="618" y="246"/>
                  </a:cubicBezTo>
                  <a:cubicBezTo>
                    <a:pt x="623" y="242"/>
                    <a:pt x="627" y="236"/>
                    <a:pt x="632" y="232"/>
                  </a:cubicBezTo>
                  <a:cubicBezTo>
                    <a:pt x="634" y="230"/>
                    <a:pt x="635" y="228"/>
                    <a:pt x="636" y="226"/>
                  </a:cubicBezTo>
                  <a:cubicBezTo>
                    <a:pt x="638" y="222"/>
                    <a:pt x="636" y="217"/>
                    <a:pt x="632" y="214"/>
                  </a:cubicBezTo>
                  <a:cubicBezTo>
                    <a:pt x="631" y="213"/>
                    <a:pt x="630" y="213"/>
                    <a:pt x="629" y="213"/>
                  </a:cubicBezTo>
                  <a:cubicBezTo>
                    <a:pt x="626" y="214"/>
                    <a:pt x="625" y="215"/>
                    <a:pt x="624" y="217"/>
                  </a:cubicBezTo>
                  <a:cubicBezTo>
                    <a:pt x="623" y="218"/>
                    <a:pt x="622" y="219"/>
                    <a:pt x="621" y="218"/>
                  </a:cubicBezTo>
                  <a:cubicBezTo>
                    <a:pt x="619" y="216"/>
                    <a:pt x="615" y="215"/>
                    <a:pt x="617" y="211"/>
                  </a:cubicBezTo>
                  <a:cubicBezTo>
                    <a:pt x="615" y="208"/>
                    <a:pt x="613" y="206"/>
                    <a:pt x="616" y="204"/>
                  </a:cubicBezTo>
                  <a:cubicBezTo>
                    <a:pt x="617" y="202"/>
                    <a:pt x="618" y="200"/>
                    <a:pt x="618" y="198"/>
                  </a:cubicBezTo>
                  <a:cubicBezTo>
                    <a:pt x="618" y="193"/>
                    <a:pt x="619" y="188"/>
                    <a:pt x="621" y="184"/>
                  </a:cubicBezTo>
                  <a:cubicBezTo>
                    <a:pt x="622" y="183"/>
                    <a:pt x="621" y="181"/>
                    <a:pt x="620" y="180"/>
                  </a:cubicBezTo>
                  <a:cubicBezTo>
                    <a:pt x="618" y="178"/>
                    <a:pt x="616" y="178"/>
                    <a:pt x="614" y="180"/>
                  </a:cubicBezTo>
                  <a:cubicBezTo>
                    <a:pt x="609" y="183"/>
                    <a:pt x="605" y="186"/>
                    <a:pt x="601" y="189"/>
                  </a:cubicBezTo>
                  <a:cubicBezTo>
                    <a:pt x="599" y="191"/>
                    <a:pt x="598" y="193"/>
                    <a:pt x="598" y="196"/>
                  </a:cubicBezTo>
                  <a:cubicBezTo>
                    <a:pt x="599" y="198"/>
                    <a:pt x="599" y="199"/>
                    <a:pt x="599" y="201"/>
                  </a:cubicBezTo>
                  <a:cubicBezTo>
                    <a:pt x="600" y="204"/>
                    <a:pt x="599" y="206"/>
                    <a:pt x="596" y="207"/>
                  </a:cubicBezTo>
                  <a:cubicBezTo>
                    <a:pt x="596" y="207"/>
                    <a:pt x="595" y="208"/>
                    <a:pt x="595" y="208"/>
                  </a:cubicBezTo>
                  <a:cubicBezTo>
                    <a:pt x="592" y="210"/>
                    <a:pt x="592" y="212"/>
                    <a:pt x="593" y="215"/>
                  </a:cubicBezTo>
                  <a:cubicBezTo>
                    <a:pt x="593" y="216"/>
                    <a:pt x="594" y="217"/>
                    <a:pt x="594" y="218"/>
                  </a:cubicBezTo>
                  <a:cubicBezTo>
                    <a:pt x="594" y="220"/>
                    <a:pt x="592" y="223"/>
                    <a:pt x="590" y="222"/>
                  </a:cubicBezTo>
                  <a:close/>
                  <a:moveTo>
                    <a:pt x="671" y="181"/>
                  </a:moveTo>
                  <a:cubicBezTo>
                    <a:pt x="672" y="182"/>
                    <a:pt x="675" y="181"/>
                    <a:pt x="675" y="180"/>
                  </a:cubicBezTo>
                  <a:cubicBezTo>
                    <a:pt x="679" y="175"/>
                    <a:pt x="678" y="169"/>
                    <a:pt x="679" y="163"/>
                  </a:cubicBezTo>
                  <a:cubicBezTo>
                    <a:pt x="679" y="162"/>
                    <a:pt x="679" y="160"/>
                    <a:pt x="679" y="159"/>
                  </a:cubicBezTo>
                  <a:cubicBezTo>
                    <a:pt x="679" y="158"/>
                    <a:pt x="678" y="157"/>
                    <a:pt x="677" y="157"/>
                  </a:cubicBezTo>
                  <a:cubicBezTo>
                    <a:pt x="676" y="157"/>
                    <a:pt x="675" y="157"/>
                    <a:pt x="674" y="158"/>
                  </a:cubicBezTo>
                  <a:cubicBezTo>
                    <a:pt x="672" y="162"/>
                    <a:pt x="670" y="166"/>
                    <a:pt x="669" y="171"/>
                  </a:cubicBezTo>
                  <a:cubicBezTo>
                    <a:pt x="668" y="173"/>
                    <a:pt x="668" y="175"/>
                    <a:pt x="668" y="177"/>
                  </a:cubicBezTo>
                  <a:cubicBezTo>
                    <a:pt x="669" y="178"/>
                    <a:pt x="670" y="180"/>
                    <a:pt x="671" y="181"/>
                  </a:cubicBezTo>
                  <a:close/>
                  <a:moveTo>
                    <a:pt x="630" y="253"/>
                  </a:moveTo>
                  <a:cubicBezTo>
                    <a:pt x="632" y="254"/>
                    <a:pt x="635" y="253"/>
                    <a:pt x="636" y="250"/>
                  </a:cubicBezTo>
                  <a:cubicBezTo>
                    <a:pt x="638" y="248"/>
                    <a:pt x="638" y="246"/>
                    <a:pt x="636" y="243"/>
                  </a:cubicBezTo>
                  <a:cubicBezTo>
                    <a:pt x="636" y="242"/>
                    <a:pt x="635" y="242"/>
                    <a:pt x="634" y="242"/>
                  </a:cubicBezTo>
                  <a:cubicBezTo>
                    <a:pt x="630" y="243"/>
                    <a:pt x="627" y="246"/>
                    <a:pt x="626" y="249"/>
                  </a:cubicBezTo>
                  <a:cubicBezTo>
                    <a:pt x="626" y="250"/>
                    <a:pt x="628" y="253"/>
                    <a:pt x="630" y="253"/>
                  </a:cubicBezTo>
                  <a:close/>
                  <a:moveTo>
                    <a:pt x="605" y="132"/>
                  </a:moveTo>
                  <a:cubicBezTo>
                    <a:pt x="605" y="132"/>
                    <a:pt x="605" y="132"/>
                    <a:pt x="605" y="132"/>
                  </a:cubicBezTo>
                  <a:cubicBezTo>
                    <a:pt x="605" y="132"/>
                    <a:pt x="605" y="132"/>
                    <a:pt x="605" y="132"/>
                  </a:cubicBezTo>
                  <a:cubicBezTo>
                    <a:pt x="604" y="134"/>
                    <a:pt x="604" y="136"/>
                    <a:pt x="603" y="138"/>
                  </a:cubicBezTo>
                  <a:cubicBezTo>
                    <a:pt x="602" y="141"/>
                    <a:pt x="602" y="143"/>
                    <a:pt x="604" y="146"/>
                  </a:cubicBezTo>
                  <a:cubicBezTo>
                    <a:pt x="605" y="148"/>
                    <a:pt x="607" y="150"/>
                    <a:pt x="609" y="152"/>
                  </a:cubicBezTo>
                  <a:cubicBezTo>
                    <a:pt x="610" y="154"/>
                    <a:pt x="612" y="155"/>
                    <a:pt x="614" y="155"/>
                  </a:cubicBezTo>
                  <a:cubicBezTo>
                    <a:pt x="616" y="155"/>
                    <a:pt x="618" y="156"/>
                    <a:pt x="620" y="156"/>
                  </a:cubicBezTo>
                  <a:cubicBezTo>
                    <a:pt x="624" y="156"/>
                    <a:pt x="628" y="154"/>
                    <a:pt x="630" y="151"/>
                  </a:cubicBezTo>
                  <a:cubicBezTo>
                    <a:pt x="632" y="149"/>
                    <a:pt x="634" y="146"/>
                    <a:pt x="635" y="143"/>
                  </a:cubicBezTo>
                  <a:cubicBezTo>
                    <a:pt x="635" y="141"/>
                    <a:pt x="637" y="140"/>
                    <a:pt x="639" y="139"/>
                  </a:cubicBezTo>
                  <a:cubicBezTo>
                    <a:pt x="641" y="137"/>
                    <a:pt x="643" y="136"/>
                    <a:pt x="645" y="135"/>
                  </a:cubicBezTo>
                  <a:cubicBezTo>
                    <a:pt x="646" y="134"/>
                    <a:pt x="646" y="133"/>
                    <a:pt x="645" y="132"/>
                  </a:cubicBezTo>
                  <a:cubicBezTo>
                    <a:pt x="645" y="131"/>
                    <a:pt x="644" y="130"/>
                    <a:pt x="643" y="130"/>
                  </a:cubicBezTo>
                  <a:cubicBezTo>
                    <a:pt x="637" y="127"/>
                    <a:pt x="630" y="126"/>
                    <a:pt x="623" y="125"/>
                  </a:cubicBezTo>
                  <a:cubicBezTo>
                    <a:pt x="618" y="125"/>
                    <a:pt x="613" y="126"/>
                    <a:pt x="608" y="129"/>
                  </a:cubicBezTo>
                  <a:cubicBezTo>
                    <a:pt x="608" y="129"/>
                    <a:pt x="608" y="129"/>
                    <a:pt x="608" y="129"/>
                  </a:cubicBezTo>
                  <a:cubicBezTo>
                    <a:pt x="608" y="129"/>
                    <a:pt x="608" y="129"/>
                    <a:pt x="608" y="129"/>
                  </a:cubicBezTo>
                  <a:cubicBezTo>
                    <a:pt x="608" y="126"/>
                    <a:pt x="608" y="123"/>
                    <a:pt x="607" y="120"/>
                  </a:cubicBezTo>
                  <a:cubicBezTo>
                    <a:pt x="607" y="118"/>
                    <a:pt x="604" y="117"/>
                    <a:pt x="602" y="117"/>
                  </a:cubicBezTo>
                  <a:cubicBezTo>
                    <a:pt x="600" y="118"/>
                    <a:pt x="599" y="119"/>
                    <a:pt x="598" y="121"/>
                  </a:cubicBezTo>
                  <a:cubicBezTo>
                    <a:pt x="597" y="124"/>
                    <a:pt x="597" y="126"/>
                    <a:pt x="599" y="129"/>
                  </a:cubicBezTo>
                  <a:cubicBezTo>
                    <a:pt x="600" y="131"/>
                    <a:pt x="603" y="132"/>
                    <a:pt x="605" y="132"/>
                  </a:cubicBezTo>
                  <a:close/>
                  <a:moveTo>
                    <a:pt x="628" y="112"/>
                  </a:moveTo>
                  <a:cubicBezTo>
                    <a:pt x="632" y="113"/>
                    <a:pt x="636" y="114"/>
                    <a:pt x="638" y="118"/>
                  </a:cubicBezTo>
                  <a:cubicBezTo>
                    <a:pt x="643" y="118"/>
                    <a:pt x="644" y="122"/>
                    <a:pt x="647" y="124"/>
                  </a:cubicBezTo>
                  <a:cubicBezTo>
                    <a:pt x="654" y="128"/>
                    <a:pt x="662" y="124"/>
                    <a:pt x="663" y="117"/>
                  </a:cubicBezTo>
                  <a:cubicBezTo>
                    <a:pt x="663" y="115"/>
                    <a:pt x="664" y="113"/>
                    <a:pt x="664" y="111"/>
                  </a:cubicBezTo>
                  <a:cubicBezTo>
                    <a:pt x="664" y="110"/>
                    <a:pt x="664" y="110"/>
                    <a:pt x="664" y="109"/>
                  </a:cubicBezTo>
                  <a:cubicBezTo>
                    <a:pt x="664" y="104"/>
                    <a:pt x="661" y="101"/>
                    <a:pt x="656" y="102"/>
                  </a:cubicBezTo>
                  <a:cubicBezTo>
                    <a:pt x="652" y="103"/>
                    <a:pt x="647" y="103"/>
                    <a:pt x="642" y="103"/>
                  </a:cubicBezTo>
                  <a:cubicBezTo>
                    <a:pt x="639" y="103"/>
                    <a:pt x="635" y="104"/>
                    <a:pt x="631" y="104"/>
                  </a:cubicBezTo>
                  <a:cubicBezTo>
                    <a:pt x="630" y="105"/>
                    <a:pt x="629" y="106"/>
                    <a:pt x="627" y="107"/>
                  </a:cubicBezTo>
                  <a:cubicBezTo>
                    <a:pt x="627" y="107"/>
                    <a:pt x="626" y="108"/>
                    <a:pt x="626" y="109"/>
                  </a:cubicBezTo>
                  <a:cubicBezTo>
                    <a:pt x="626" y="110"/>
                    <a:pt x="627" y="112"/>
                    <a:pt x="628" y="112"/>
                  </a:cubicBezTo>
                  <a:close/>
                  <a:moveTo>
                    <a:pt x="480" y="286"/>
                  </a:moveTo>
                  <a:cubicBezTo>
                    <a:pt x="478" y="287"/>
                    <a:pt x="476" y="288"/>
                    <a:pt x="473" y="288"/>
                  </a:cubicBezTo>
                  <a:cubicBezTo>
                    <a:pt x="470" y="289"/>
                    <a:pt x="467" y="289"/>
                    <a:pt x="464" y="289"/>
                  </a:cubicBezTo>
                  <a:cubicBezTo>
                    <a:pt x="463" y="290"/>
                    <a:pt x="463" y="291"/>
                    <a:pt x="462" y="291"/>
                  </a:cubicBezTo>
                  <a:cubicBezTo>
                    <a:pt x="455" y="295"/>
                    <a:pt x="448" y="298"/>
                    <a:pt x="441" y="301"/>
                  </a:cubicBezTo>
                  <a:cubicBezTo>
                    <a:pt x="437" y="302"/>
                    <a:pt x="434" y="304"/>
                    <a:pt x="433" y="309"/>
                  </a:cubicBezTo>
                  <a:cubicBezTo>
                    <a:pt x="433" y="310"/>
                    <a:pt x="432" y="311"/>
                    <a:pt x="430" y="312"/>
                  </a:cubicBezTo>
                  <a:cubicBezTo>
                    <a:pt x="428" y="313"/>
                    <a:pt x="425" y="314"/>
                    <a:pt x="423" y="316"/>
                  </a:cubicBezTo>
                  <a:cubicBezTo>
                    <a:pt x="421" y="318"/>
                    <a:pt x="417" y="321"/>
                    <a:pt x="417" y="325"/>
                  </a:cubicBezTo>
                  <a:cubicBezTo>
                    <a:pt x="417" y="327"/>
                    <a:pt x="419" y="329"/>
                    <a:pt x="419" y="332"/>
                  </a:cubicBezTo>
                  <a:cubicBezTo>
                    <a:pt x="420" y="332"/>
                    <a:pt x="420" y="333"/>
                    <a:pt x="420" y="333"/>
                  </a:cubicBezTo>
                  <a:cubicBezTo>
                    <a:pt x="421" y="336"/>
                    <a:pt x="422" y="337"/>
                    <a:pt x="424" y="337"/>
                  </a:cubicBezTo>
                  <a:cubicBezTo>
                    <a:pt x="429" y="338"/>
                    <a:pt x="434" y="338"/>
                    <a:pt x="439" y="339"/>
                  </a:cubicBezTo>
                  <a:cubicBezTo>
                    <a:pt x="439" y="339"/>
                    <a:pt x="440" y="339"/>
                    <a:pt x="440" y="340"/>
                  </a:cubicBezTo>
                  <a:cubicBezTo>
                    <a:pt x="440" y="341"/>
                    <a:pt x="439" y="342"/>
                    <a:pt x="438" y="342"/>
                  </a:cubicBezTo>
                  <a:cubicBezTo>
                    <a:pt x="433" y="342"/>
                    <a:pt x="427" y="343"/>
                    <a:pt x="422" y="343"/>
                  </a:cubicBezTo>
                  <a:cubicBezTo>
                    <a:pt x="419" y="344"/>
                    <a:pt x="416" y="344"/>
                    <a:pt x="413" y="346"/>
                  </a:cubicBezTo>
                  <a:cubicBezTo>
                    <a:pt x="412" y="347"/>
                    <a:pt x="411" y="349"/>
                    <a:pt x="411" y="350"/>
                  </a:cubicBezTo>
                  <a:cubicBezTo>
                    <a:pt x="411" y="352"/>
                    <a:pt x="411" y="355"/>
                    <a:pt x="411" y="357"/>
                  </a:cubicBezTo>
                  <a:cubicBezTo>
                    <a:pt x="412" y="362"/>
                    <a:pt x="412" y="364"/>
                    <a:pt x="420" y="366"/>
                  </a:cubicBezTo>
                  <a:cubicBezTo>
                    <a:pt x="429" y="368"/>
                    <a:pt x="437" y="370"/>
                    <a:pt x="446" y="370"/>
                  </a:cubicBezTo>
                  <a:cubicBezTo>
                    <a:pt x="448" y="370"/>
                    <a:pt x="450" y="370"/>
                    <a:pt x="451" y="371"/>
                  </a:cubicBezTo>
                  <a:cubicBezTo>
                    <a:pt x="457" y="375"/>
                    <a:pt x="463" y="380"/>
                    <a:pt x="467" y="387"/>
                  </a:cubicBezTo>
                  <a:cubicBezTo>
                    <a:pt x="467" y="388"/>
                    <a:pt x="467" y="389"/>
                    <a:pt x="467" y="389"/>
                  </a:cubicBezTo>
                  <a:cubicBezTo>
                    <a:pt x="466" y="389"/>
                    <a:pt x="466" y="389"/>
                    <a:pt x="465" y="389"/>
                  </a:cubicBezTo>
                  <a:cubicBezTo>
                    <a:pt x="457" y="389"/>
                    <a:pt x="450" y="386"/>
                    <a:pt x="442" y="382"/>
                  </a:cubicBezTo>
                  <a:cubicBezTo>
                    <a:pt x="440" y="381"/>
                    <a:pt x="437" y="379"/>
                    <a:pt x="434" y="379"/>
                  </a:cubicBezTo>
                  <a:cubicBezTo>
                    <a:pt x="426" y="378"/>
                    <a:pt x="419" y="378"/>
                    <a:pt x="411" y="379"/>
                  </a:cubicBezTo>
                  <a:cubicBezTo>
                    <a:pt x="408" y="379"/>
                    <a:pt x="406" y="381"/>
                    <a:pt x="404" y="384"/>
                  </a:cubicBezTo>
                  <a:cubicBezTo>
                    <a:pt x="403" y="388"/>
                    <a:pt x="402" y="392"/>
                    <a:pt x="403" y="397"/>
                  </a:cubicBezTo>
                  <a:cubicBezTo>
                    <a:pt x="403" y="404"/>
                    <a:pt x="407" y="410"/>
                    <a:pt x="415" y="412"/>
                  </a:cubicBezTo>
                  <a:cubicBezTo>
                    <a:pt x="418" y="413"/>
                    <a:pt x="422" y="414"/>
                    <a:pt x="425" y="415"/>
                  </a:cubicBezTo>
                  <a:cubicBezTo>
                    <a:pt x="426" y="416"/>
                    <a:pt x="427" y="418"/>
                    <a:pt x="427" y="419"/>
                  </a:cubicBezTo>
                  <a:cubicBezTo>
                    <a:pt x="426" y="422"/>
                    <a:pt x="425" y="424"/>
                    <a:pt x="424" y="426"/>
                  </a:cubicBezTo>
                  <a:cubicBezTo>
                    <a:pt x="423" y="428"/>
                    <a:pt x="422" y="430"/>
                    <a:pt x="423" y="431"/>
                  </a:cubicBezTo>
                  <a:cubicBezTo>
                    <a:pt x="423" y="434"/>
                    <a:pt x="424" y="437"/>
                    <a:pt x="425" y="440"/>
                  </a:cubicBezTo>
                  <a:cubicBezTo>
                    <a:pt x="425" y="441"/>
                    <a:pt x="426" y="442"/>
                    <a:pt x="427" y="442"/>
                  </a:cubicBezTo>
                  <a:cubicBezTo>
                    <a:pt x="429" y="443"/>
                    <a:pt x="430" y="442"/>
                    <a:pt x="432" y="443"/>
                  </a:cubicBezTo>
                  <a:cubicBezTo>
                    <a:pt x="439" y="443"/>
                    <a:pt x="447" y="442"/>
                    <a:pt x="454" y="444"/>
                  </a:cubicBezTo>
                  <a:cubicBezTo>
                    <a:pt x="459" y="446"/>
                    <a:pt x="462" y="445"/>
                    <a:pt x="466" y="443"/>
                  </a:cubicBezTo>
                  <a:cubicBezTo>
                    <a:pt x="469" y="442"/>
                    <a:pt x="471" y="441"/>
                    <a:pt x="473" y="440"/>
                  </a:cubicBezTo>
                  <a:cubicBezTo>
                    <a:pt x="477" y="438"/>
                    <a:pt x="480" y="437"/>
                    <a:pt x="484" y="437"/>
                  </a:cubicBezTo>
                  <a:cubicBezTo>
                    <a:pt x="489" y="438"/>
                    <a:pt x="493" y="437"/>
                    <a:pt x="496" y="434"/>
                  </a:cubicBezTo>
                  <a:cubicBezTo>
                    <a:pt x="498" y="433"/>
                    <a:pt x="500" y="432"/>
                    <a:pt x="502" y="431"/>
                  </a:cubicBezTo>
                  <a:cubicBezTo>
                    <a:pt x="503" y="431"/>
                    <a:pt x="504" y="431"/>
                    <a:pt x="504" y="432"/>
                  </a:cubicBezTo>
                  <a:cubicBezTo>
                    <a:pt x="505" y="433"/>
                    <a:pt x="505" y="433"/>
                    <a:pt x="505" y="434"/>
                  </a:cubicBezTo>
                  <a:cubicBezTo>
                    <a:pt x="506" y="436"/>
                    <a:pt x="508" y="438"/>
                    <a:pt x="511" y="439"/>
                  </a:cubicBezTo>
                  <a:cubicBezTo>
                    <a:pt x="514" y="441"/>
                    <a:pt x="512" y="445"/>
                    <a:pt x="515" y="447"/>
                  </a:cubicBezTo>
                  <a:cubicBezTo>
                    <a:pt x="515" y="447"/>
                    <a:pt x="516" y="448"/>
                    <a:pt x="516" y="448"/>
                  </a:cubicBezTo>
                  <a:cubicBezTo>
                    <a:pt x="521" y="450"/>
                    <a:pt x="526" y="452"/>
                    <a:pt x="531" y="453"/>
                  </a:cubicBezTo>
                  <a:cubicBezTo>
                    <a:pt x="536" y="454"/>
                    <a:pt x="542" y="454"/>
                    <a:pt x="547" y="452"/>
                  </a:cubicBezTo>
                  <a:cubicBezTo>
                    <a:pt x="550" y="452"/>
                    <a:pt x="552" y="450"/>
                    <a:pt x="553" y="447"/>
                  </a:cubicBezTo>
                  <a:cubicBezTo>
                    <a:pt x="554" y="442"/>
                    <a:pt x="555" y="437"/>
                    <a:pt x="551" y="433"/>
                  </a:cubicBezTo>
                  <a:cubicBezTo>
                    <a:pt x="551" y="433"/>
                    <a:pt x="550" y="433"/>
                    <a:pt x="550" y="433"/>
                  </a:cubicBezTo>
                  <a:cubicBezTo>
                    <a:pt x="549" y="434"/>
                    <a:pt x="548" y="435"/>
                    <a:pt x="547" y="435"/>
                  </a:cubicBezTo>
                  <a:cubicBezTo>
                    <a:pt x="546" y="435"/>
                    <a:pt x="546" y="435"/>
                    <a:pt x="545" y="435"/>
                  </a:cubicBezTo>
                  <a:cubicBezTo>
                    <a:pt x="544" y="434"/>
                    <a:pt x="545" y="434"/>
                    <a:pt x="546" y="433"/>
                  </a:cubicBezTo>
                  <a:cubicBezTo>
                    <a:pt x="548" y="433"/>
                    <a:pt x="549" y="433"/>
                    <a:pt x="550" y="433"/>
                  </a:cubicBezTo>
                  <a:cubicBezTo>
                    <a:pt x="550" y="433"/>
                    <a:pt x="550" y="433"/>
                    <a:pt x="551" y="433"/>
                  </a:cubicBezTo>
                  <a:cubicBezTo>
                    <a:pt x="551" y="433"/>
                    <a:pt x="551" y="433"/>
                    <a:pt x="551" y="433"/>
                  </a:cubicBezTo>
                  <a:cubicBezTo>
                    <a:pt x="551" y="433"/>
                    <a:pt x="551" y="433"/>
                    <a:pt x="551" y="433"/>
                  </a:cubicBezTo>
                  <a:cubicBezTo>
                    <a:pt x="552" y="432"/>
                    <a:pt x="553" y="430"/>
                    <a:pt x="554" y="429"/>
                  </a:cubicBezTo>
                  <a:cubicBezTo>
                    <a:pt x="555" y="428"/>
                    <a:pt x="557" y="428"/>
                    <a:pt x="558" y="429"/>
                  </a:cubicBezTo>
                  <a:cubicBezTo>
                    <a:pt x="560" y="432"/>
                    <a:pt x="564" y="432"/>
                    <a:pt x="566" y="435"/>
                  </a:cubicBezTo>
                  <a:cubicBezTo>
                    <a:pt x="571" y="435"/>
                    <a:pt x="574" y="432"/>
                    <a:pt x="575" y="428"/>
                  </a:cubicBezTo>
                  <a:cubicBezTo>
                    <a:pt x="577" y="425"/>
                    <a:pt x="577" y="421"/>
                    <a:pt x="575" y="419"/>
                  </a:cubicBezTo>
                  <a:cubicBezTo>
                    <a:pt x="574" y="417"/>
                    <a:pt x="572" y="415"/>
                    <a:pt x="571" y="414"/>
                  </a:cubicBezTo>
                  <a:cubicBezTo>
                    <a:pt x="568" y="411"/>
                    <a:pt x="567" y="409"/>
                    <a:pt x="566" y="405"/>
                  </a:cubicBezTo>
                  <a:cubicBezTo>
                    <a:pt x="566" y="401"/>
                    <a:pt x="564" y="399"/>
                    <a:pt x="561" y="396"/>
                  </a:cubicBezTo>
                  <a:cubicBezTo>
                    <a:pt x="557" y="394"/>
                    <a:pt x="557" y="389"/>
                    <a:pt x="556" y="385"/>
                  </a:cubicBezTo>
                  <a:cubicBezTo>
                    <a:pt x="554" y="382"/>
                    <a:pt x="555" y="380"/>
                    <a:pt x="557" y="378"/>
                  </a:cubicBezTo>
                  <a:cubicBezTo>
                    <a:pt x="562" y="373"/>
                    <a:pt x="564" y="367"/>
                    <a:pt x="564" y="360"/>
                  </a:cubicBezTo>
                  <a:cubicBezTo>
                    <a:pt x="563" y="358"/>
                    <a:pt x="564" y="355"/>
                    <a:pt x="565" y="353"/>
                  </a:cubicBezTo>
                  <a:cubicBezTo>
                    <a:pt x="568" y="345"/>
                    <a:pt x="571" y="338"/>
                    <a:pt x="574" y="330"/>
                  </a:cubicBezTo>
                  <a:cubicBezTo>
                    <a:pt x="575" y="328"/>
                    <a:pt x="576" y="326"/>
                    <a:pt x="579" y="324"/>
                  </a:cubicBezTo>
                  <a:cubicBezTo>
                    <a:pt x="585" y="321"/>
                    <a:pt x="591" y="316"/>
                    <a:pt x="596" y="311"/>
                  </a:cubicBezTo>
                  <a:cubicBezTo>
                    <a:pt x="598" y="309"/>
                    <a:pt x="599" y="307"/>
                    <a:pt x="599" y="305"/>
                  </a:cubicBezTo>
                  <a:cubicBezTo>
                    <a:pt x="599" y="299"/>
                    <a:pt x="597" y="296"/>
                    <a:pt x="592" y="295"/>
                  </a:cubicBezTo>
                  <a:cubicBezTo>
                    <a:pt x="589" y="294"/>
                    <a:pt x="585" y="293"/>
                    <a:pt x="582" y="292"/>
                  </a:cubicBezTo>
                  <a:cubicBezTo>
                    <a:pt x="578" y="291"/>
                    <a:pt x="575" y="294"/>
                    <a:pt x="572" y="296"/>
                  </a:cubicBezTo>
                  <a:cubicBezTo>
                    <a:pt x="570" y="298"/>
                    <a:pt x="571" y="301"/>
                    <a:pt x="572" y="304"/>
                  </a:cubicBezTo>
                  <a:cubicBezTo>
                    <a:pt x="572" y="307"/>
                    <a:pt x="572" y="310"/>
                    <a:pt x="572" y="314"/>
                  </a:cubicBezTo>
                  <a:cubicBezTo>
                    <a:pt x="573" y="314"/>
                    <a:pt x="573" y="314"/>
                    <a:pt x="573" y="314"/>
                  </a:cubicBezTo>
                  <a:cubicBezTo>
                    <a:pt x="573" y="315"/>
                    <a:pt x="573" y="315"/>
                    <a:pt x="573" y="315"/>
                  </a:cubicBezTo>
                  <a:cubicBezTo>
                    <a:pt x="573" y="315"/>
                    <a:pt x="573" y="315"/>
                    <a:pt x="573" y="315"/>
                  </a:cubicBezTo>
                  <a:cubicBezTo>
                    <a:pt x="573" y="314"/>
                    <a:pt x="572" y="314"/>
                    <a:pt x="572" y="314"/>
                  </a:cubicBezTo>
                  <a:cubicBezTo>
                    <a:pt x="572" y="313"/>
                    <a:pt x="572" y="312"/>
                    <a:pt x="571" y="311"/>
                  </a:cubicBezTo>
                  <a:cubicBezTo>
                    <a:pt x="570" y="309"/>
                    <a:pt x="569" y="307"/>
                    <a:pt x="566" y="306"/>
                  </a:cubicBezTo>
                  <a:cubicBezTo>
                    <a:pt x="564" y="306"/>
                    <a:pt x="563" y="305"/>
                    <a:pt x="561" y="304"/>
                  </a:cubicBezTo>
                  <a:cubicBezTo>
                    <a:pt x="557" y="302"/>
                    <a:pt x="554" y="304"/>
                    <a:pt x="552" y="307"/>
                  </a:cubicBezTo>
                  <a:cubicBezTo>
                    <a:pt x="551" y="309"/>
                    <a:pt x="549" y="312"/>
                    <a:pt x="548" y="314"/>
                  </a:cubicBezTo>
                  <a:cubicBezTo>
                    <a:pt x="546" y="321"/>
                    <a:pt x="545" y="328"/>
                    <a:pt x="541" y="334"/>
                  </a:cubicBezTo>
                  <a:cubicBezTo>
                    <a:pt x="538" y="340"/>
                    <a:pt x="537" y="347"/>
                    <a:pt x="535" y="353"/>
                  </a:cubicBezTo>
                  <a:cubicBezTo>
                    <a:pt x="535" y="354"/>
                    <a:pt x="535" y="354"/>
                    <a:pt x="534" y="355"/>
                  </a:cubicBezTo>
                  <a:cubicBezTo>
                    <a:pt x="534" y="355"/>
                    <a:pt x="534" y="356"/>
                    <a:pt x="534" y="356"/>
                  </a:cubicBezTo>
                  <a:cubicBezTo>
                    <a:pt x="533" y="357"/>
                    <a:pt x="531" y="358"/>
                    <a:pt x="530" y="358"/>
                  </a:cubicBezTo>
                  <a:cubicBezTo>
                    <a:pt x="528" y="357"/>
                    <a:pt x="527" y="355"/>
                    <a:pt x="527" y="354"/>
                  </a:cubicBezTo>
                  <a:cubicBezTo>
                    <a:pt x="529" y="349"/>
                    <a:pt x="530" y="343"/>
                    <a:pt x="532" y="337"/>
                  </a:cubicBezTo>
                  <a:cubicBezTo>
                    <a:pt x="536" y="330"/>
                    <a:pt x="536" y="322"/>
                    <a:pt x="533" y="314"/>
                  </a:cubicBezTo>
                  <a:cubicBezTo>
                    <a:pt x="533" y="313"/>
                    <a:pt x="532" y="312"/>
                    <a:pt x="531" y="310"/>
                  </a:cubicBezTo>
                  <a:cubicBezTo>
                    <a:pt x="529" y="309"/>
                    <a:pt x="526" y="310"/>
                    <a:pt x="525" y="311"/>
                  </a:cubicBezTo>
                  <a:cubicBezTo>
                    <a:pt x="525" y="315"/>
                    <a:pt x="524" y="319"/>
                    <a:pt x="523" y="322"/>
                  </a:cubicBezTo>
                  <a:cubicBezTo>
                    <a:pt x="523" y="324"/>
                    <a:pt x="522" y="325"/>
                    <a:pt x="520" y="325"/>
                  </a:cubicBezTo>
                  <a:cubicBezTo>
                    <a:pt x="516" y="323"/>
                    <a:pt x="511" y="323"/>
                    <a:pt x="506" y="323"/>
                  </a:cubicBezTo>
                  <a:cubicBezTo>
                    <a:pt x="504" y="323"/>
                    <a:pt x="504" y="323"/>
                    <a:pt x="504" y="322"/>
                  </a:cubicBezTo>
                  <a:cubicBezTo>
                    <a:pt x="505" y="322"/>
                    <a:pt x="505" y="322"/>
                    <a:pt x="506" y="322"/>
                  </a:cubicBezTo>
                  <a:cubicBezTo>
                    <a:pt x="508" y="320"/>
                    <a:pt x="510" y="319"/>
                    <a:pt x="513" y="318"/>
                  </a:cubicBezTo>
                  <a:cubicBezTo>
                    <a:pt x="514" y="317"/>
                    <a:pt x="515" y="314"/>
                    <a:pt x="514" y="312"/>
                  </a:cubicBezTo>
                  <a:cubicBezTo>
                    <a:pt x="512" y="308"/>
                    <a:pt x="509" y="305"/>
                    <a:pt x="506" y="302"/>
                  </a:cubicBezTo>
                  <a:cubicBezTo>
                    <a:pt x="503" y="299"/>
                    <a:pt x="500" y="299"/>
                    <a:pt x="496" y="301"/>
                  </a:cubicBezTo>
                  <a:cubicBezTo>
                    <a:pt x="494" y="303"/>
                    <a:pt x="493" y="304"/>
                    <a:pt x="491" y="306"/>
                  </a:cubicBezTo>
                  <a:cubicBezTo>
                    <a:pt x="490" y="307"/>
                    <a:pt x="489" y="307"/>
                    <a:pt x="487" y="307"/>
                  </a:cubicBezTo>
                  <a:cubicBezTo>
                    <a:pt x="485" y="307"/>
                    <a:pt x="486" y="306"/>
                    <a:pt x="488" y="303"/>
                  </a:cubicBezTo>
                  <a:cubicBezTo>
                    <a:pt x="490" y="300"/>
                    <a:pt x="493" y="296"/>
                    <a:pt x="495" y="293"/>
                  </a:cubicBezTo>
                  <a:cubicBezTo>
                    <a:pt x="496" y="290"/>
                    <a:pt x="495" y="287"/>
                    <a:pt x="492" y="284"/>
                  </a:cubicBezTo>
                  <a:cubicBezTo>
                    <a:pt x="492" y="284"/>
                    <a:pt x="491" y="283"/>
                    <a:pt x="490" y="283"/>
                  </a:cubicBezTo>
                  <a:cubicBezTo>
                    <a:pt x="490" y="282"/>
                    <a:pt x="490" y="282"/>
                    <a:pt x="490" y="282"/>
                  </a:cubicBezTo>
                  <a:cubicBezTo>
                    <a:pt x="490" y="282"/>
                    <a:pt x="490" y="282"/>
                    <a:pt x="490" y="282"/>
                  </a:cubicBezTo>
                  <a:cubicBezTo>
                    <a:pt x="490" y="283"/>
                    <a:pt x="490" y="283"/>
                    <a:pt x="490" y="283"/>
                  </a:cubicBezTo>
                  <a:cubicBezTo>
                    <a:pt x="487" y="285"/>
                    <a:pt x="483" y="285"/>
                    <a:pt x="480" y="286"/>
                  </a:cubicBezTo>
                  <a:close/>
                  <a:moveTo>
                    <a:pt x="540" y="461"/>
                  </a:moveTo>
                  <a:cubicBezTo>
                    <a:pt x="540" y="462"/>
                    <a:pt x="541" y="462"/>
                    <a:pt x="541" y="462"/>
                  </a:cubicBezTo>
                  <a:cubicBezTo>
                    <a:pt x="542" y="463"/>
                    <a:pt x="543" y="462"/>
                    <a:pt x="543" y="461"/>
                  </a:cubicBezTo>
                  <a:cubicBezTo>
                    <a:pt x="543" y="460"/>
                    <a:pt x="543" y="459"/>
                    <a:pt x="541" y="459"/>
                  </a:cubicBezTo>
                  <a:cubicBezTo>
                    <a:pt x="540" y="459"/>
                    <a:pt x="539" y="460"/>
                    <a:pt x="540" y="461"/>
                  </a:cubicBezTo>
                  <a:close/>
                  <a:moveTo>
                    <a:pt x="368" y="314"/>
                  </a:moveTo>
                  <a:cubicBezTo>
                    <a:pt x="368" y="318"/>
                    <a:pt x="368" y="322"/>
                    <a:pt x="368" y="327"/>
                  </a:cubicBezTo>
                  <a:cubicBezTo>
                    <a:pt x="368" y="328"/>
                    <a:pt x="370" y="330"/>
                    <a:pt x="371" y="330"/>
                  </a:cubicBezTo>
                  <a:cubicBezTo>
                    <a:pt x="377" y="330"/>
                    <a:pt x="382" y="327"/>
                    <a:pt x="387" y="324"/>
                  </a:cubicBezTo>
                  <a:cubicBezTo>
                    <a:pt x="387" y="324"/>
                    <a:pt x="387" y="324"/>
                    <a:pt x="387" y="324"/>
                  </a:cubicBezTo>
                  <a:cubicBezTo>
                    <a:pt x="388" y="324"/>
                    <a:pt x="388" y="324"/>
                    <a:pt x="388" y="324"/>
                  </a:cubicBezTo>
                  <a:cubicBezTo>
                    <a:pt x="387" y="324"/>
                    <a:pt x="387" y="324"/>
                    <a:pt x="387" y="324"/>
                  </a:cubicBezTo>
                  <a:cubicBezTo>
                    <a:pt x="387" y="324"/>
                    <a:pt x="387" y="324"/>
                    <a:pt x="387" y="324"/>
                  </a:cubicBezTo>
                  <a:cubicBezTo>
                    <a:pt x="389" y="327"/>
                    <a:pt x="391" y="328"/>
                    <a:pt x="393" y="328"/>
                  </a:cubicBezTo>
                  <a:cubicBezTo>
                    <a:pt x="396" y="328"/>
                    <a:pt x="399" y="328"/>
                    <a:pt x="401" y="326"/>
                  </a:cubicBezTo>
                  <a:cubicBezTo>
                    <a:pt x="402" y="324"/>
                    <a:pt x="404" y="323"/>
                    <a:pt x="405" y="321"/>
                  </a:cubicBezTo>
                  <a:cubicBezTo>
                    <a:pt x="407" y="319"/>
                    <a:pt x="409" y="316"/>
                    <a:pt x="411" y="314"/>
                  </a:cubicBezTo>
                  <a:cubicBezTo>
                    <a:pt x="414" y="310"/>
                    <a:pt x="417" y="307"/>
                    <a:pt x="422" y="307"/>
                  </a:cubicBezTo>
                  <a:cubicBezTo>
                    <a:pt x="425" y="307"/>
                    <a:pt x="427" y="305"/>
                    <a:pt x="429" y="303"/>
                  </a:cubicBezTo>
                  <a:cubicBezTo>
                    <a:pt x="432" y="301"/>
                    <a:pt x="433" y="298"/>
                    <a:pt x="436" y="296"/>
                  </a:cubicBezTo>
                  <a:cubicBezTo>
                    <a:pt x="437" y="295"/>
                    <a:pt x="439" y="294"/>
                    <a:pt x="441" y="294"/>
                  </a:cubicBezTo>
                  <a:cubicBezTo>
                    <a:pt x="447" y="293"/>
                    <a:pt x="452" y="291"/>
                    <a:pt x="458" y="290"/>
                  </a:cubicBezTo>
                  <a:cubicBezTo>
                    <a:pt x="460" y="289"/>
                    <a:pt x="462" y="289"/>
                    <a:pt x="464" y="289"/>
                  </a:cubicBezTo>
                  <a:cubicBezTo>
                    <a:pt x="464" y="289"/>
                    <a:pt x="464" y="289"/>
                    <a:pt x="464" y="289"/>
                  </a:cubicBezTo>
                  <a:cubicBezTo>
                    <a:pt x="464" y="289"/>
                    <a:pt x="464" y="289"/>
                    <a:pt x="464" y="289"/>
                  </a:cubicBezTo>
                  <a:cubicBezTo>
                    <a:pt x="464" y="289"/>
                    <a:pt x="464" y="289"/>
                    <a:pt x="464" y="289"/>
                  </a:cubicBezTo>
                  <a:cubicBezTo>
                    <a:pt x="467" y="287"/>
                    <a:pt x="470" y="286"/>
                    <a:pt x="473" y="286"/>
                  </a:cubicBezTo>
                  <a:cubicBezTo>
                    <a:pt x="476" y="285"/>
                    <a:pt x="478" y="286"/>
                    <a:pt x="480" y="286"/>
                  </a:cubicBezTo>
                  <a:cubicBezTo>
                    <a:pt x="483" y="283"/>
                    <a:pt x="486" y="283"/>
                    <a:pt x="490" y="282"/>
                  </a:cubicBezTo>
                  <a:cubicBezTo>
                    <a:pt x="491" y="274"/>
                    <a:pt x="490" y="266"/>
                    <a:pt x="489" y="257"/>
                  </a:cubicBezTo>
                  <a:cubicBezTo>
                    <a:pt x="489" y="253"/>
                    <a:pt x="487" y="249"/>
                    <a:pt x="484" y="246"/>
                  </a:cubicBezTo>
                  <a:cubicBezTo>
                    <a:pt x="481" y="244"/>
                    <a:pt x="479" y="244"/>
                    <a:pt x="476" y="244"/>
                  </a:cubicBezTo>
                  <a:cubicBezTo>
                    <a:pt x="472" y="244"/>
                    <a:pt x="468" y="243"/>
                    <a:pt x="464" y="240"/>
                  </a:cubicBezTo>
                  <a:cubicBezTo>
                    <a:pt x="463" y="238"/>
                    <a:pt x="460" y="237"/>
                    <a:pt x="459" y="234"/>
                  </a:cubicBezTo>
                  <a:cubicBezTo>
                    <a:pt x="455" y="229"/>
                    <a:pt x="450" y="227"/>
                    <a:pt x="444" y="228"/>
                  </a:cubicBezTo>
                  <a:cubicBezTo>
                    <a:pt x="439" y="229"/>
                    <a:pt x="434" y="228"/>
                    <a:pt x="429" y="228"/>
                  </a:cubicBezTo>
                  <a:cubicBezTo>
                    <a:pt x="427" y="229"/>
                    <a:pt x="424" y="229"/>
                    <a:pt x="421" y="229"/>
                  </a:cubicBezTo>
                  <a:cubicBezTo>
                    <a:pt x="419" y="230"/>
                    <a:pt x="418" y="232"/>
                    <a:pt x="417" y="234"/>
                  </a:cubicBezTo>
                  <a:cubicBezTo>
                    <a:pt x="416" y="237"/>
                    <a:pt x="416" y="240"/>
                    <a:pt x="416" y="243"/>
                  </a:cubicBezTo>
                  <a:cubicBezTo>
                    <a:pt x="415" y="247"/>
                    <a:pt x="414" y="249"/>
                    <a:pt x="411" y="251"/>
                  </a:cubicBezTo>
                  <a:cubicBezTo>
                    <a:pt x="406" y="255"/>
                    <a:pt x="401" y="259"/>
                    <a:pt x="396" y="263"/>
                  </a:cubicBezTo>
                  <a:cubicBezTo>
                    <a:pt x="394" y="265"/>
                    <a:pt x="392" y="268"/>
                    <a:pt x="392" y="271"/>
                  </a:cubicBezTo>
                  <a:cubicBezTo>
                    <a:pt x="392" y="272"/>
                    <a:pt x="391" y="273"/>
                    <a:pt x="390" y="274"/>
                  </a:cubicBezTo>
                  <a:cubicBezTo>
                    <a:pt x="381" y="279"/>
                    <a:pt x="374" y="286"/>
                    <a:pt x="366" y="292"/>
                  </a:cubicBezTo>
                  <a:cubicBezTo>
                    <a:pt x="365" y="294"/>
                    <a:pt x="363" y="295"/>
                    <a:pt x="362" y="297"/>
                  </a:cubicBezTo>
                  <a:cubicBezTo>
                    <a:pt x="361" y="299"/>
                    <a:pt x="364" y="301"/>
                    <a:pt x="365" y="303"/>
                  </a:cubicBezTo>
                  <a:cubicBezTo>
                    <a:pt x="367" y="307"/>
                    <a:pt x="368" y="310"/>
                    <a:pt x="368" y="314"/>
                  </a:cubicBezTo>
                  <a:close/>
                  <a:moveTo>
                    <a:pt x="566" y="436"/>
                  </a:moveTo>
                  <a:cubicBezTo>
                    <a:pt x="566" y="436"/>
                    <a:pt x="566" y="436"/>
                    <a:pt x="566" y="436"/>
                  </a:cubicBezTo>
                  <a:cubicBezTo>
                    <a:pt x="566" y="436"/>
                    <a:pt x="566" y="436"/>
                    <a:pt x="566" y="435"/>
                  </a:cubicBezTo>
                  <a:cubicBezTo>
                    <a:pt x="566" y="435"/>
                    <a:pt x="566" y="435"/>
                    <a:pt x="566" y="435"/>
                  </a:cubicBezTo>
                  <a:cubicBezTo>
                    <a:pt x="566" y="436"/>
                    <a:pt x="566" y="436"/>
                    <a:pt x="566" y="436"/>
                  </a:cubicBezTo>
                  <a:close/>
                  <a:moveTo>
                    <a:pt x="566" y="440"/>
                  </a:moveTo>
                  <a:cubicBezTo>
                    <a:pt x="566" y="440"/>
                    <a:pt x="566" y="439"/>
                    <a:pt x="566" y="439"/>
                  </a:cubicBezTo>
                  <a:cubicBezTo>
                    <a:pt x="566" y="438"/>
                    <a:pt x="566" y="437"/>
                    <a:pt x="566" y="436"/>
                  </a:cubicBezTo>
                  <a:cubicBezTo>
                    <a:pt x="566" y="437"/>
                    <a:pt x="565" y="438"/>
                    <a:pt x="565" y="438"/>
                  </a:cubicBezTo>
                  <a:cubicBezTo>
                    <a:pt x="564" y="440"/>
                    <a:pt x="565" y="440"/>
                    <a:pt x="566" y="440"/>
                  </a:cubicBezTo>
                  <a:close/>
                  <a:moveTo>
                    <a:pt x="480" y="286"/>
                  </a:moveTo>
                  <a:cubicBezTo>
                    <a:pt x="480" y="286"/>
                    <a:pt x="480" y="286"/>
                    <a:pt x="480" y="286"/>
                  </a:cubicBezTo>
                  <a:cubicBezTo>
                    <a:pt x="480" y="286"/>
                    <a:pt x="480" y="286"/>
                    <a:pt x="480" y="286"/>
                  </a:cubicBezTo>
                  <a:cubicBezTo>
                    <a:pt x="480" y="286"/>
                    <a:pt x="480" y="286"/>
                    <a:pt x="480" y="286"/>
                  </a:cubicBezTo>
                  <a:cubicBezTo>
                    <a:pt x="480" y="286"/>
                    <a:pt x="480" y="286"/>
                    <a:pt x="480" y="286"/>
                  </a:cubicBezTo>
                  <a:close/>
                  <a:moveTo>
                    <a:pt x="704" y="164"/>
                  </a:moveTo>
                  <a:cubicBezTo>
                    <a:pt x="706" y="168"/>
                    <a:pt x="708" y="170"/>
                    <a:pt x="712" y="171"/>
                  </a:cubicBezTo>
                  <a:cubicBezTo>
                    <a:pt x="715" y="171"/>
                    <a:pt x="718" y="168"/>
                    <a:pt x="717" y="166"/>
                  </a:cubicBezTo>
                  <a:cubicBezTo>
                    <a:pt x="717" y="161"/>
                    <a:pt x="713" y="158"/>
                    <a:pt x="709" y="158"/>
                  </a:cubicBezTo>
                  <a:cubicBezTo>
                    <a:pt x="706" y="158"/>
                    <a:pt x="703" y="162"/>
                    <a:pt x="704" y="164"/>
                  </a:cubicBezTo>
                  <a:close/>
                  <a:moveTo>
                    <a:pt x="570" y="451"/>
                  </a:moveTo>
                  <a:cubicBezTo>
                    <a:pt x="568" y="452"/>
                    <a:pt x="566" y="453"/>
                    <a:pt x="565" y="454"/>
                  </a:cubicBezTo>
                  <a:cubicBezTo>
                    <a:pt x="563" y="455"/>
                    <a:pt x="562" y="458"/>
                    <a:pt x="563" y="460"/>
                  </a:cubicBezTo>
                  <a:cubicBezTo>
                    <a:pt x="563" y="461"/>
                    <a:pt x="564" y="462"/>
                    <a:pt x="565" y="461"/>
                  </a:cubicBezTo>
                  <a:cubicBezTo>
                    <a:pt x="569" y="459"/>
                    <a:pt x="571" y="457"/>
                    <a:pt x="572" y="453"/>
                  </a:cubicBezTo>
                  <a:cubicBezTo>
                    <a:pt x="572" y="452"/>
                    <a:pt x="572" y="452"/>
                    <a:pt x="571" y="452"/>
                  </a:cubicBezTo>
                  <a:cubicBezTo>
                    <a:pt x="571" y="451"/>
                    <a:pt x="570" y="451"/>
                    <a:pt x="570" y="451"/>
                  </a:cubicBezTo>
                  <a:close/>
                  <a:moveTo>
                    <a:pt x="588" y="408"/>
                  </a:moveTo>
                  <a:cubicBezTo>
                    <a:pt x="588" y="408"/>
                    <a:pt x="588" y="407"/>
                    <a:pt x="588" y="407"/>
                  </a:cubicBezTo>
                  <a:cubicBezTo>
                    <a:pt x="588" y="407"/>
                    <a:pt x="588" y="406"/>
                    <a:pt x="588" y="406"/>
                  </a:cubicBezTo>
                  <a:cubicBezTo>
                    <a:pt x="588" y="406"/>
                    <a:pt x="587" y="406"/>
                    <a:pt x="587" y="407"/>
                  </a:cubicBezTo>
                  <a:cubicBezTo>
                    <a:pt x="587" y="408"/>
                    <a:pt x="587" y="408"/>
                    <a:pt x="588" y="408"/>
                  </a:cubicBezTo>
                  <a:close/>
                  <a:moveTo>
                    <a:pt x="574" y="163"/>
                  </a:moveTo>
                  <a:cubicBezTo>
                    <a:pt x="574" y="163"/>
                    <a:pt x="574" y="165"/>
                    <a:pt x="575" y="165"/>
                  </a:cubicBezTo>
                  <a:cubicBezTo>
                    <a:pt x="576" y="167"/>
                    <a:pt x="577" y="167"/>
                    <a:pt x="579" y="167"/>
                  </a:cubicBezTo>
                  <a:cubicBezTo>
                    <a:pt x="580" y="167"/>
                    <a:pt x="582" y="166"/>
                    <a:pt x="582" y="165"/>
                  </a:cubicBezTo>
                  <a:cubicBezTo>
                    <a:pt x="581" y="164"/>
                    <a:pt x="581" y="162"/>
                    <a:pt x="580" y="162"/>
                  </a:cubicBezTo>
                  <a:cubicBezTo>
                    <a:pt x="579" y="161"/>
                    <a:pt x="578" y="161"/>
                    <a:pt x="576" y="161"/>
                  </a:cubicBezTo>
                  <a:cubicBezTo>
                    <a:pt x="575" y="161"/>
                    <a:pt x="574" y="162"/>
                    <a:pt x="574" y="163"/>
                  </a:cubicBezTo>
                  <a:close/>
                  <a:moveTo>
                    <a:pt x="723" y="659"/>
                  </a:moveTo>
                  <a:cubicBezTo>
                    <a:pt x="718" y="663"/>
                    <a:pt x="715" y="669"/>
                    <a:pt x="717" y="674"/>
                  </a:cubicBezTo>
                  <a:cubicBezTo>
                    <a:pt x="717" y="676"/>
                    <a:pt x="719" y="676"/>
                    <a:pt x="720" y="677"/>
                  </a:cubicBezTo>
                  <a:cubicBezTo>
                    <a:pt x="721" y="677"/>
                    <a:pt x="723" y="677"/>
                    <a:pt x="723" y="676"/>
                  </a:cubicBezTo>
                  <a:cubicBezTo>
                    <a:pt x="725" y="674"/>
                    <a:pt x="727" y="671"/>
                    <a:pt x="729" y="668"/>
                  </a:cubicBezTo>
                  <a:cubicBezTo>
                    <a:pt x="729" y="668"/>
                    <a:pt x="729" y="667"/>
                    <a:pt x="730" y="666"/>
                  </a:cubicBezTo>
                  <a:cubicBezTo>
                    <a:pt x="730" y="664"/>
                    <a:pt x="730" y="661"/>
                    <a:pt x="728" y="660"/>
                  </a:cubicBezTo>
                  <a:cubicBezTo>
                    <a:pt x="727" y="659"/>
                    <a:pt x="724" y="658"/>
                    <a:pt x="723" y="659"/>
                  </a:cubicBezTo>
                  <a:close/>
                  <a:moveTo>
                    <a:pt x="709" y="566"/>
                  </a:moveTo>
                  <a:cubicBezTo>
                    <a:pt x="709" y="566"/>
                    <a:pt x="708" y="567"/>
                    <a:pt x="708" y="568"/>
                  </a:cubicBezTo>
                  <a:cubicBezTo>
                    <a:pt x="707" y="568"/>
                    <a:pt x="707" y="570"/>
                    <a:pt x="708" y="571"/>
                  </a:cubicBezTo>
                  <a:cubicBezTo>
                    <a:pt x="709" y="572"/>
                    <a:pt x="710" y="574"/>
                    <a:pt x="712" y="575"/>
                  </a:cubicBezTo>
                  <a:cubicBezTo>
                    <a:pt x="712" y="575"/>
                    <a:pt x="713" y="576"/>
                    <a:pt x="713" y="575"/>
                  </a:cubicBezTo>
                  <a:cubicBezTo>
                    <a:pt x="715" y="575"/>
                    <a:pt x="715" y="574"/>
                    <a:pt x="715" y="573"/>
                  </a:cubicBezTo>
                  <a:cubicBezTo>
                    <a:pt x="714" y="570"/>
                    <a:pt x="713" y="567"/>
                    <a:pt x="709" y="566"/>
                  </a:cubicBezTo>
                  <a:close/>
                  <a:moveTo>
                    <a:pt x="748" y="637"/>
                  </a:moveTo>
                  <a:cubicBezTo>
                    <a:pt x="746" y="638"/>
                    <a:pt x="747" y="641"/>
                    <a:pt x="749" y="644"/>
                  </a:cubicBezTo>
                  <a:cubicBezTo>
                    <a:pt x="749" y="645"/>
                    <a:pt x="750" y="646"/>
                    <a:pt x="751" y="646"/>
                  </a:cubicBezTo>
                  <a:cubicBezTo>
                    <a:pt x="752" y="647"/>
                    <a:pt x="754" y="648"/>
                    <a:pt x="755" y="647"/>
                  </a:cubicBezTo>
                  <a:cubicBezTo>
                    <a:pt x="756" y="646"/>
                    <a:pt x="757" y="644"/>
                    <a:pt x="758" y="644"/>
                  </a:cubicBezTo>
                  <a:cubicBezTo>
                    <a:pt x="758" y="641"/>
                    <a:pt x="757" y="639"/>
                    <a:pt x="755" y="638"/>
                  </a:cubicBezTo>
                  <a:cubicBezTo>
                    <a:pt x="753" y="637"/>
                    <a:pt x="751" y="636"/>
                    <a:pt x="748" y="637"/>
                  </a:cubicBezTo>
                  <a:close/>
                  <a:moveTo>
                    <a:pt x="838" y="537"/>
                  </a:moveTo>
                  <a:cubicBezTo>
                    <a:pt x="838" y="536"/>
                    <a:pt x="839" y="535"/>
                    <a:pt x="840" y="535"/>
                  </a:cubicBezTo>
                  <a:cubicBezTo>
                    <a:pt x="839" y="534"/>
                    <a:pt x="840" y="532"/>
                    <a:pt x="839" y="532"/>
                  </a:cubicBezTo>
                  <a:cubicBezTo>
                    <a:pt x="837" y="529"/>
                    <a:pt x="835" y="528"/>
                    <a:pt x="832" y="529"/>
                  </a:cubicBezTo>
                  <a:cubicBezTo>
                    <a:pt x="831" y="529"/>
                    <a:pt x="830" y="530"/>
                    <a:pt x="829" y="531"/>
                  </a:cubicBezTo>
                  <a:cubicBezTo>
                    <a:pt x="828" y="533"/>
                    <a:pt x="829" y="534"/>
                    <a:pt x="830" y="535"/>
                  </a:cubicBezTo>
                  <a:cubicBezTo>
                    <a:pt x="832" y="537"/>
                    <a:pt x="835" y="538"/>
                    <a:pt x="838" y="537"/>
                  </a:cubicBezTo>
                  <a:close/>
                  <a:moveTo>
                    <a:pt x="688" y="804"/>
                  </a:moveTo>
                  <a:cubicBezTo>
                    <a:pt x="691" y="803"/>
                    <a:pt x="694" y="802"/>
                    <a:pt x="696" y="798"/>
                  </a:cubicBezTo>
                  <a:cubicBezTo>
                    <a:pt x="697" y="798"/>
                    <a:pt x="697" y="796"/>
                    <a:pt x="696" y="795"/>
                  </a:cubicBezTo>
                  <a:cubicBezTo>
                    <a:pt x="695" y="793"/>
                    <a:pt x="693" y="792"/>
                    <a:pt x="691" y="792"/>
                  </a:cubicBezTo>
                  <a:cubicBezTo>
                    <a:pt x="689" y="793"/>
                    <a:pt x="687" y="794"/>
                    <a:pt x="685" y="794"/>
                  </a:cubicBezTo>
                  <a:cubicBezTo>
                    <a:pt x="683" y="795"/>
                    <a:pt x="683" y="797"/>
                    <a:pt x="683" y="799"/>
                  </a:cubicBezTo>
                  <a:cubicBezTo>
                    <a:pt x="683" y="800"/>
                    <a:pt x="683" y="801"/>
                    <a:pt x="683" y="801"/>
                  </a:cubicBezTo>
                  <a:cubicBezTo>
                    <a:pt x="683" y="803"/>
                    <a:pt x="686" y="805"/>
                    <a:pt x="688" y="804"/>
                  </a:cubicBezTo>
                  <a:close/>
                  <a:moveTo>
                    <a:pt x="846" y="933"/>
                  </a:moveTo>
                  <a:cubicBezTo>
                    <a:pt x="846" y="933"/>
                    <a:pt x="845" y="933"/>
                    <a:pt x="844" y="934"/>
                  </a:cubicBezTo>
                  <a:cubicBezTo>
                    <a:pt x="843" y="934"/>
                    <a:pt x="843" y="936"/>
                    <a:pt x="844" y="938"/>
                  </a:cubicBezTo>
                  <a:cubicBezTo>
                    <a:pt x="845" y="939"/>
                    <a:pt x="846" y="939"/>
                    <a:pt x="846" y="940"/>
                  </a:cubicBezTo>
                  <a:cubicBezTo>
                    <a:pt x="849" y="943"/>
                    <a:pt x="852" y="946"/>
                    <a:pt x="856" y="948"/>
                  </a:cubicBezTo>
                  <a:cubicBezTo>
                    <a:pt x="860" y="949"/>
                    <a:pt x="864" y="950"/>
                    <a:pt x="868" y="951"/>
                  </a:cubicBezTo>
                  <a:cubicBezTo>
                    <a:pt x="869" y="951"/>
                    <a:pt x="869" y="951"/>
                    <a:pt x="870" y="951"/>
                  </a:cubicBezTo>
                  <a:cubicBezTo>
                    <a:pt x="870" y="951"/>
                    <a:pt x="871" y="950"/>
                    <a:pt x="872" y="949"/>
                  </a:cubicBezTo>
                  <a:cubicBezTo>
                    <a:pt x="872" y="949"/>
                    <a:pt x="872" y="948"/>
                    <a:pt x="872" y="948"/>
                  </a:cubicBezTo>
                  <a:cubicBezTo>
                    <a:pt x="866" y="939"/>
                    <a:pt x="857" y="934"/>
                    <a:pt x="846" y="933"/>
                  </a:cubicBezTo>
                  <a:close/>
                  <a:moveTo>
                    <a:pt x="647" y="858"/>
                  </a:moveTo>
                  <a:cubicBezTo>
                    <a:pt x="646" y="859"/>
                    <a:pt x="645" y="860"/>
                    <a:pt x="644" y="861"/>
                  </a:cubicBezTo>
                  <a:cubicBezTo>
                    <a:pt x="644" y="862"/>
                    <a:pt x="644" y="864"/>
                    <a:pt x="645" y="864"/>
                  </a:cubicBezTo>
                  <a:cubicBezTo>
                    <a:pt x="647" y="865"/>
                    <a:pt x="650" y="865"/>
                    <a:pt x="651" y="866"/>
                  </a:cubicBezTo>
                  <a:cubicBezTo>
                    <a:pt x="653" y="866"/>
                    <a:pt x="653" y="866"/>
                    <a:pt x="654" y="866"/>
                  </a:cubicBezTo>
                  <a:cubicBezTo>
                    <a:pt x="655" y="866"/>
                    <a:pt x="656" y="865"/>
                    <a:pt x="656" y="865"/>
                  </a:cubicBezTo>
                  <a:cubicBezTo>
                    <a:pt x="657" y="864"/>
                    <a:pt x="657" y="862"/>
                    <a:pt x="656" y="860"/>
                  </a:cubicBezTo>
                  <a:cubicBezTo>
                    <a:pt x="654" y="857"/>
                    <a:pt x="650" y="856"/>
                    <a:pt x="647" y="858"/>
                  </a:cubicBezTo>
                  <a:close/>
                  <a:moveTo>
                    <a:pt x="731" y="250"/>
                  </a:moveTo>
                  <a:cubicBezTo>
                    <a:pt x="729" y="249"/>
                    <a:pt x="727" y="252"/>
                    <a:pt x="728" y="254"/>
                  </a:cubicBezTo>
                  <a:cubicBezTo>
                    <a:pt x="728" y="254"/>
                    <a:pt x="728" y="255"/>
                    <a:pt x="729" y="255"/>
                  </a:cubicBezTo>
                  <a:cubicBezTo>
                    <a:pt x="731" y="255"/>
                    <a:pt x="733" y="253"/>
                    <a:pt x="732" y="251"/>
                  </a:cubicBezTo>
                  <a:cubicBezTo>
                    <a:pt x="732" y="251"/>
                    <a:pt x="731" y="250"/>
                    <a:pt x="731" y="250"/>
                  </a:cubicBezTo>
                  <a:close/>
                  <a:moveTo>
                    <a:pt x="705" y="650"/>
                  </a:moveTo>
                  <a:cubicBezTo>
                    <a:pt x="705" y="649"/>
                    <a:pt x="705" y="648"/>
                    <a:pt x="705" y="647"/>
                  </a:cubicBezTo>
                  <a:cubicBezTo>
                    <a:pt x="705" y="646"/>
                    <a:pt x="704" y="645"/>
                    <a:pt x="703" y="645"/>
                  </a:cubicBezTo>
                  <a:cubicBezTo>
                    <a:pt x="701" y="644"/>
                    <a:pt x="700" y="644"/>
                    <a:pt x="699" y="644"/>
                  </a:cubicBezTo>
                  <a:cubicBezTo>
                    <a:pt x="696" y="644"/>
                    <a:pt x="694" y="644"/>
                    <a:pt x="692" y="645"/>
                  </a:cubicBezTo>
                  <a:cubicBezTo>
                    <a:pt x="690" y="645"/>
                    <a:pt x="689" y="645"/>
                    <a:pt x="687" y="646"/>
                  </a:cubicBezTo>
                  <a:cubicBezTo>
                    <a:pt x="685" y="648"/>
                    <a:pt x="683" y="650"/>
                    <a:pt x="681" y="653"/>
                  </a:cubicBezTo>
                  <a:cubicBezTo>
                    <a:pt x="680" y="654"/>
                    <a:pt x="679" y="656"/>
                    <a:pt x="680" y="657"/>
                  </a:cubicBezTo>
                  <a:cubicBezTo>
                    <a:pt x="681" y="659"/>
                    <a:pt x="681" y="660"/>
                    <a:pt x="683" y="660"/>
                  </a:cubicBezTo>
                  <a:cubicBezTo>
                    <a:pt x="685" y="661"/>
                    <a:pt x="688" y="661"/>
                    <a:pt x="690" y="661"/>
                  </a:cubicBezTo>
                  <a:cubicBezTo>
                    <a:pt x="696" y="659"/>
                    <a:pt x="701" y="655"/>
                    <a:pt x="705" y="650"/>
                  </a:cubicBezTo>
                  <a:close/>
                  <a:moveTo>
                    <a:pt x="846" y="716"/>
                  </a:moveTo>
                  <a:cubicBezTo>
                    <a:pt x="845" y="717"/>
                    <a:pt x="844" y="719"/>
                    <a:pt x="843" y="720"/>
                  </a:cubicBezTo>
                  <a:cubicBezTo>
                    <a:pt x="843" y="720"/>
                    <a:pt x="843" y="721"/>
                    <a:pt x="843" y="721"/>
                  </a:cubicBezTo>
                  <a:cubicBezTo>
                    <a:pt x="844" y="722"/>
                    <a:pt x="845" y="722"/>
                    <a:pt x="846" y="723"/>
                  </a:cubicBezTo>
                  <a:cubicBezTo>
                    <a:pt x="847" y="722"/>
                    <a:pt x="848" y="722"/>
                    <a:pt x="849" y="720"/>
                  </a:cubicBezTo>
                  <a:cubicBezTo>
                    <a:pt x="850" y="720"/>
                    <a:pt x="850" y="719"/>
                    <a:pt x="850" y="718"/>
                  </a:cubicBezTo>
                  <a:cubicBezTo>
                    <a:pt x="850" y="716"/>
                    <a:pt x="847" y="715"/>
                    <a:pt x="846" y="716"/>
                  </a:cubicBezTo>
                  <a:close/>
                  <a:moveTo>
                    <a:pt x="789" y="516"/>
                  </a:moveTo>
                  <a:cubicBezTo>
                    <a:pt x="789" y="515"/>
                    <a:pt x="789" y="515"/>
                    <a:pt x="789" y="515"/>
                  </a:cubicBezTo>
                  <a:cubicBezTo>
                    <a:pt x="788" y="516"/>
                    <a:pt x="788" y="516"/>
                    <a:pt x="788" y="516"/>
                  </a:cubicBezTo>
                  <a:lnTo>
                    <a:pt x="789" y="516"/>
                  </a:lnTo>
                  <a:close/>
                  <a:moveTo>
                    <a:pt x="797" y="537"/>
                  </a:moveTo>
                  <a:cubicBezTo>
                    <a:pt x="796" y="542"/>
                    <a:pt x="799" y="546"/>
                    <a:pt x="804" y="546"/>
                  </a:cubicBezTo>
                  <a:cubicBezTo>
                    <a:pt x="813" y="546"/>
                    <a:pt x="819" y="543"/>
                    <a:pt x="823" y="534"/>
                  </a:cubicBezTo>
                  <a:cubicBezTo>
                    <a:pt x="824" y="532"/>
                    <a:pt x="825" y="529"/>
                    <a:pt x="825" y="527"/>
                  </a:cubicBezTo>
                  <a:cubicBezTo>
                    <a:pt x="826" y="525"/>
                    <a:pt x="824" y="522"/>
                    <a:pt x="822" y="520"/>
                  </a:cubicBezTo>
                  <a:cubicBezTo>
                    <a:pt x="818" y="518"/>
                    <a:pt x="814" y="518"/>
                    <a:pt x="810" y="520"/>
                  </a:cubicBezTo>
                  <a:cubicBezTo>
                    <a:pt x="805" y="524"/>
                    <a:pt x="800" y="529"/>
                    <a:pt x="797" y="536"/>
                  </a:cubicBezTo>
                  <a:cubicBezTo>
                    <a:pt x="797" y="536"/>
                    <a:pt x="797" y="537"/>
                    <a:pt x="797" y="537"/>
                  </a:cubicBezTo>
                  <a:close/>
                  <a:moveTo>
                    <a:pt x="889" y="693"/>
                  </a:moveTo>
                  <a:cubicBezTo>
                    <a:pt x="888" y="693"/>
                    <a:pt x="887" y="693"/>
                    <a:pt x="886" y="694"/>
                  </a:cubicBezTo>
                  <a:cubicBezTo>
                    <a:pt x="885" y="695"/>
                    <a:pt x="884" y="696"/>
                    <a:pt x="884" y="697"/>
                  </a:cubicBezTo>
                  <a:cubicBezTo>
                    <a:pt x="884" y="699"/>
                    <a:pt x="885" y="700"/>
                    <a:pt x="885" y="701"/>
                  </a:cubicBezTo>
                  <a:cubicBezTo>
                    <a:pt x="886" y="702"/>
                    <a:pt x="888" y="703"/>
                    <a:pt x="888" y="702"/>
                  </a:cubicBezTo>
                  <a:cubicBezTo>
                    <a:pt x="889" y="701"/>
                    <a:pt x="890" y="700"/>
                    <a:pt x="891" y="699"/>
                  </a:cubicBezTo>
                  <a:cubicBezTo>
                    <a:pt x="890" y="697"/>
                    <a:pt x="890" y="696"/>
                    <a:pt x="890" y="694"/>
                  </a:cubicBezTo>
                  <a:cubicBezTo>
                    <a:pt x="890" y="694"/>
                    <a:pt x="889" y="693"/>
                    <a:pt x="889" y="693"/>
                  </a:cubicBezTo>
                  <a:close/>
                  <a:moveTo>
                    <a:pt x="764" y="634"/>
                  </a:moveTo>
                  <a:cubicBezTo>
                    <a:pt x="763" y="634"/>
                    <a:pt x="762" y="635"/>
                    <a:pt x="763" y="637"/>
                  </a:cubicBezTo>
                  <a:cubicBezTo>
                    <a:pt x="763" y="639"/>
                    <a:pt x="765" y="640"/>
                    <a:pt x="767" y="641"/>
                  </a:cubicBezTo>
                  <a:cubicBezTo>
                    <a:pt x="768" y="641"/>
                    <a:pt x="769" y="640"/>
                    <a:pt x="770" y="639"/>
                  </a:cubicBezTo>
                  <a:cubicBezTo>
                    <a:pt x="770" y="638"/>
                    <a:pt x="770" y="638"/>
                    <a:pt x="770" y="637"/>
                  </a:cubicBezTo>
                  <a:cubicBezTo>
                    <a:pt x="769" y="635"/>
                    <a:pt x="767" y="634"/>
                    <a:pt x="764" y="634"/>
                  </a:cubicBezTo>
                  <a:close/>
                  <a:moveTo>
                    <a:pt x="800" y="490"/>
                  </a:moveTo>
                  <a:cubicBezTo>
                    <a:pt x="799" y="490"/>
                    <a:pt x="798" y="491"/>
                    <a:pt x="797" y="491"/>
                  </a:cubicBezTo>
                  <a:cubicBezTo>
                    <a:pt x="794" y="493"/>
                    <a:pt x="791" y="493"/>
                    <a:pt x="789" y="496"/>
                  </a:cubicBezTo>
                  <a:cubicBezTo>
                    <a:pt x="789" y="497"/>
                    <a:pt x="789" y="498"/>
                    <a:pt x="789" y="499"/>
                  </a:cubicBezTo>
                  <a:cubicBezTo>
                    <a:pt x="789" y="499"/>
                    <a:pt x="790" y="500"/>
                    <a:pt x="790" y="500"/>
                  </a:cubicBezTo>
                  <a:cubicBezTo>
                    <a:pt x="791" y="500"/>
                    <a:pt x="793" y="501"/>
                    <a:pt x="794" y="500"/>
                  </a:cubicBezTo>
                  <a:cubicBezTo>
                    <a:pt x="797" y="498"/>
                    <a:pt x="799" y="496"/>
                    <a:pt x="802" y="494"/>
                  </a:cubicBezTo>
                  <a:cubicBezTo>
                    <a:pt x="803" y="493"/>
                    <a:pt x="803" y="491"/>
                    <a:pt x="802" y="490"/>
                  </a:cubicBezTo>
                  <a:cubicBezTo>
                    <a:pt x="801" y="489"/>
                    <a:pt x="801" y="489"/>
                    <a:pt x="800" y="490"/>
                  </a:cubicBezTo>
                  <a:close/>
                  <a:moveTo>
                    <a:pt x="819" y="493"/>
                  </a:moveTo>
                  <a:cubicBezTo>
                    <a:pt x="819" y="492"/>
                    <a:pt x="817" y="492"/>
                    <a:pt x="817" y="492"/>
                  </a:cubicBezTo>
                  <a:cubicBezTo>
                    <a:pt x="815" y="492"/>
                    <a:pt x="814" y="493"/>
                    <a:pt x="814" y="494"/>
                  </a:cubicBezTo>
                  <a:cubicBezTo>
                    <a:pt x="814" y="496"/>
                    <a:pt x="815" y="497"/>
                    <a:pt x="815" y="498"/>
                  </a:cubicBezTo>
                  <a:cubicBezTo>
                    <a:pt x="817" y="497"/>
                    <a:pt x="818" y="497"/>
                    <a:pt x="818" y="497"/>
                  </a:cubicBezTo>
                  <a:cubicBezTo>
                    <a:pt x="819" y="495"/>
                    <a:pt x="819" y="494"/>
                    <a:pt x="819" y="493"/>
                  </a:cubicBezTo>
                  <a:close/>
                  <a:moveTo>
                    <a:pt x="808" y="481"/>
                  </a:moveTo>
                  <a:cubicBezTo>
                    <a:pt x="808" y="480"/>
                    <a:pt x="807" y="480"/>
                    <a:pt x="806" y="481"/>
                  </a:cubicBezTo>
                  <a:cubicBezTo>
                    <a:pt x="806" y="481"/>
                    <a:pt x="805" y="482"/>
                    <a:pt x="805" y="482"/>
                  </a:cubicBezTo>
                  <a:cubicBezTo>
                    <a:pt x="807" y="483"/>
                    <a:pt x="807" y="483"/>
                    <a:pt x="807" y="483"/>
                  </a:cubicBezTo>
                  <a:cubicBezTo>
                    <a:pt x="808" y="483"/>
                    <a:pt x="809" y="482"/>
                    <a:pt x="808" y="481"/>
                  </a:cubicBezTo>
                  <a:close/>
                  <a:moveTo>
                    <a:pt x="710" y="261"/>
                  </a:moveTo>
                  <a:cubicBezTo>
                    <a:pt x="711" y="260"/>
                    <a:pt x="712" y="260"/>
                    <a:pt x="714" y="260"/>
                  </a:cubicBezTo>
                  <a:cubicBezTo>
                    <a:pt x="710" y="256"/>
                    <a:pt x="706" y="257"/>
                    <a:pt x="701" y="257"/>
                  </a:cubicBezTo>
                  <a:cubicBezTo>
                    <a:pt x="703" y="263"/>
                    <a:pt x="704" y="263"/>
                    <a:pt x="710" y="261"/>
                  </a:cubicBezTo>
                  <a:close/>
                  <a:moveTo>
                    <a:pt x="542" y="961"/>
                  </a:moveTo>
                  <a:cubicBezTo>
                    <a:pt x="541" y="961"/>
                    <a:pt x="540" y="961"/>
                    <a:pt x="539" y="961"/>
                  </a:cubicBezTo>
                  <a:cubicBezTo>
                    <a:pt x="538" y="961"/>
                    <a:pt x="537" y="962"/>
                    <a:pt x="536" y="962"/>
                  </a:cubicBezTo>
                  <a:cubicBezTo>
                    <a:pt x="536" y="962"/>
                    <a:pt x="536" y="962"/>
                    <a:pt x="536" y="962"/>
                  </a:cubicBezTo>
                  <a:cubicBezTo>
                    <a:pt x="543" y="965"/>
                    <a:pt x="543" y="965"/>
                    <a:pt x="543" y="965"/>
                  </a:cubicBezTo>
                  <a:cubicBezTo>
                    <a:pt x="543" y="965"/>
                    <a:pt x="543" y="964"/>
                    <a:pt x="544" y="964"/>
                  </a:cubicBezTo>
                  <a:cubicBezTo>
                    <a:pt x="545" y="963"/>
                    <a:pt x="544" y="962"/>
                    <a:pt x="544" y="961"/>
                  </a:cubicBezTo>
                  <a:cubicBezTo>
                    <a:pt x="543" y="961"/>
                    <a:pt x="543" y="961"/>
                    <a:pt x="542" y="961"/>
                  </a:cubicBezTo>
                  <a:close/>
                  <a:moveTo>
                    <a:pt x="976" y="977"/>
                  </a:moveTo>
                  <a:cubicBezTo>
                    <a:pt x="976" y="977"/>
                    <a:pt x="976" y="977"/>
                    <a:pt x="976" y="977"/>
                  </a:cubicBezTo>
                  <a:cubicBezTo>
                    <a:pt x="976" y="977"/>
                    <a:pt x="976" y="977"/>
                    <a:pt x="976" y="977"/>
                  </a:cubicBezTo>
                  <a:cubicBezTo>
                    <a:pt x="976" y="977"/>
                    <a:pt x="976" y="977"/>
                    <a:pt x="976" y="977"/>
                  </a:cubicBezTo>
                  <a:close/>
                  <a:moveTo>
                    <a:pt x="1142" y="58"/>
                  </a:moveTo>
                  <a:cubicBezTo>
                    <a:pt x="1140" y="57"/>
                    <a:pt x="1139" y="56"/>
                    <a:pt x="1139" y="54"/>
                  </a:cubicBezTo>
                  <a:cubicBezTo>
                    <a:pt x="1139" y="50"/>
                    <a:pt x="1139" y="46"/>
                    <a:pt x="1139" y="43"/>
                  </a:cubicBezTo>
                  <a:cubicBezTo>
                    <a:pt x="1139" y="42"/>
                    <a:pt x="1138" y="40"/>
                    <a:pt x="1138" y="40"/>
                  </a:cubicBezTo>
                  <a:cubicBezTo>
                    <a:pt x="1134" y="39"/>
                    <a:pt x="1131" y="38"/>
                    <a:pt x="1127" y="37"/>
                  </a:cubicBezTo>
                  <a:cubicBezTo>
                    <a:pt x="1124" y="36"/>
                    <a:pt x="1121" y="36"/>
                    <a:pt x="1118" y="38"/>
                  </a:cubicBezTo>
                  <a:cubicBezTo>
                    <a:pt x="1117" y="38"/>
                    <a:pt x="1116" y="39"/>
                    <a:pt x="1115" y="39"/>
                  </a:cubicBezTo>
                  <a:cubicBezTo>
                    <a:pt x="1115" y="39"/>
                    <a:pt x="1114" y="39"/>
                    <a:pt x="1114" y="40"/>
                  </a:cubicBezTo>
                  <a:cubicBezTo>
                    <a:pt x="1114" y="40"/>
                    <a:pt x="1114" y="40"/>
                    <a:pt x="1113" y="40"/>
                  </a:cubicBezTo>
                  <a:cubicBezTo>
                    <a:pt x="1113" y="40"/>
                    <a:pt x="1112" y="41"/>
                    <a:pt x="1112" y="41"/>
                  </a:cubicBezTo>
                  <a:cubicBezTo>
                    <a:pt x="1112" y="41"/>
                    <a:pt x="1111" y="41"/>
                    <a:pt x="1111" y="41"/>
                  </a:cubicBezTo>
                  <a:cubicBezTo>
                    <a:pt x="1111" y="40"/>
                    <a:pt x="1112" y="40"/>
                    <a:pt x="1113" y="40"/>
                  </a:cubicBezTo>
                  <a:cubicBezTo>
                    <a:pt x="1113" y="40"/>
                    <a:pt x="1114" y="39"/>
                    <a:pt x="1114" y="39"/>
                  </a:cubicBezTo>
                  <a:cubicBezTo>
                    <a:pt x="1114" y="39"/>
                    <a:pt x="1114" y="39"/>
                    <a:pt x="1115" y="39"/>
                  </a:cubicBezTo>
                  <a:cubicBezTo>
                    <a:pt x="1116" y="37"/>
                    <a:pt x="1118" y="36"/>
                    <a:pt x="1120" y="34"/>
                  </a:cubicBezTo>
                  <a:cubicBezTo>
                    <a:pt x="1122" y="32"/>
                    <a:pt x="1122" y="31"/>
                    <a:pt x="1119" y="29"/>
                  </a:cubicBezTo>
                  <a:cubicBezTo>
                    <a:pt x="1119" y="28"/>
                    <a:pt x="1118" y="28"/>
                    <a:pt x="1117" y="27"/>
                  </a:cubicBezTo>
                  <a:cubicBezTo>
                    <a:pt x="1116" y="27"/>
                    <a:pt x="1116" y="26"/>
                    <a:pt x="1115" y="26"/>
                  </a:cubicBezTo>
                  <a:cubicBezTo>
                    <a:pt x="1111" y="26"/>
                    <a:pt x="1108" y="23"/>
                    <a:pt x="1104" y="22"/>
                  </a:cubicBezTo>
                  <a:cubicBezTo>
                    <a:pt x="1101" y="21"/>
                    <a:pt x="1099" y="20"/>
                    <a:pt x="1098" y="17"/>
                  </a:cubicBezTo>
                  <a:cubicBezTo>
                    <a:pt x="1098" y="15"/>
                    <a:pt x="1096" y="14"/>
                    <a:pt x="1094" y="13"/>
                  </a:cubicBezTo>
                  <a:cubicBezTo>
                    <a:pt x="1090" y="12"/>
                    <a:pt x="1085" y="12"/>
                    <a:pt x="1081" y="11"/>
                  </a:cubicBezTo>
                  <a:cubicBezTo>
                    <a:pt x="1077" y="9"/>
                    <a:pt x="1073" y="9"/>
                    <a:pt x="1069" y="12"/>
                  </a:cubicBezTo>
                  <a:cubicBezTo>
                    <a:pt x="1067" y="14"/>
                    <a:pt x="1065" y="12"/>
                    <a:pt x="1065" y="8"/>
                  </a:cubicBezTo>
                  <a:cubicBezTo>
                    <a:pt x="1065" y="7"/>
                    <a:pt x="1065" y="6"/>
                    <a:pt x="1064" y="5"/>
                  </a:cubicBezTo>
                  <a:cubicBezTo>
                    <a:pt x="1059" y="4"/>
                    <a:pt x="1053" y="3"/>
                    <a:pt x="1047" y="1"/>
                  </a:cubicBezTo>
                  <a:cubicBezTo>
                    <a:pt x="1045" y="1"/>
                    <a:pt x="1043" y="1"/>
                    <a:pt x="1041" y="1"/>
                  </a:cubicBezTo>
                  <a:cubicBezTo>
                    <a:pt x="1039" y="2"/>
                    <a:pt x="1037" y="4"/>
                    <a:pt x="1037" y="6"/>
                  </a:cubicBezTo>
                  <a:cubicBezTo>
                    <a:pt x="1036" y="9"/>
                    <a:pt x="1036" y="13"/>
                    <a:pt x="1035" y="17"/>
                  </a:cubicBezTo>
                  <a:cubicBezTo>
                    <a:pt x="1035" y="17"/>
                    <a:pt x="1035" y="17"/>
                    <a:pt x="1034" y="18"/>
                  </a:cubicBezTo>
                  <a:cubicBezTo>
                    <a:pt x="1033" y="18"/>
                    <a:pt x="1032" y="17"/>
                    <a:pt x="1032" y="16"/>
                  </a:cubicBezTo>
                  <a:cubicBezTo>
                    <a:pt x="1032" y="15"/>
                    <a:pt x="1032" y="13"/>
                    <a:pt x="1032" y="11"/>
                  </a:cubicBezTo>
                  <a:cubicBezTo>
                    <a:pt x="1032" y="11"/>
                    <a:pt x="1032" y="10"/>
                    <a:pt x="1032" y="10"/>
                  </a:cubicBezTo>
                  <a:cubicBezTo>
                    <a:pt x="1031" y="9"/>
                    <a:pt x="1030" y="8"/>
                    <a:pt x="1029" y="8"/>
                  </a:cubicBezTo>
                  <a:cubicBezTo>
                    <a:pt x="1025" y="9"/>
                    <a:pt x="1023" y="6"/>
                    <a:pt x="1020" y="3"/>
                  </a:cubicBezTo>
                  <a:cubicBezTo>
                    <a:pt x="1018" y="1"/>
                    <a:pt x="1015" y="0"/>
                    <a:pt x="1013" y="2"/>
                  </a:cubicBezTo>
                  <a:cubicBezTo>
                    <a:pt x="1010" y="3"/>
                    <a:pt x="1009" y="5"/>
                    <a:pt x="1009" y="8"/>
                  </a:cubicBezTo>
                  <a:cubicBezTo>
                    <a:pt x="1009" y="10"/>
                    <a:pt x="1009" y="12"/>
                    <a:pt x="1010" y="14"/>
                  </a:cubicBezTo>
                  <a:cubicBezTo>
                    <a:pt x="1010" y="14"/>
                    <a:pt x="1009" y="15"/>
                    <a:pt x="1009" y="15"/>
                  </a:cubicBezTo>
                  <a:cubicBezTo>
                    <a:pt x="1008" y="15"/>
                    <a:pt x="1007" y="15"/>
                    <a:pt x="1007" y="15"/>
                  </a:cubicBezTo>
                  <a:cubicBezTo>
                    <a:pt x="1006" y="12"/>
                    <a:pt x="1004" y="9"/>
                    <a:pt x="1003" y="7"/>
                  </a:cubicBezTo>
                  <a:cubicBezTo>
                    <a:pt x="1001" y="4"/>
                    <a:pt x="997" y="4"/>
                    <a:pt x="995" y="7"/>
                  </a:cubicBezTo>
                  <a:cubicBezTo>
                    <a:pt x="994" y="11"/>
                    <a:pt x="993" y="11"/>
                    <a:pt x="991" y="10"/>
                  </a:cubicBezTo>
                  <a:cubicBezTo>
                    <a:pt x="991" y="10"/>
                    <a:pt x="990" y="10"/>
                    <a:pt x="990" y="9"/>
                  </a:cubicBezTo>
                  <a:cubicBezTo>
                    <a:pt x="987" y="9"/>
                    <a:pt x="984" y="10"/>
                    <a:pt x="984" y="13"/>
                  </a:cubicBezTo>
                  <a:cubicBezTo>
                    <a:pt x="986" y="17"/>
                    <a:pt x="984" y="19"/>
                    <a:pt x="981" y="22"/>
                  </a:cubicBezTo>
                  <a:cubicBezTo>
                    <a:pt x="979" y="23"/>
                    <a:pt x="979" y="26"/>
                    <a:pt x="978" y="27"/>
                  </a:cubicBezTo>
                  <a:cubicBezTo>
                    <a:pt x="977" y="29"/>
                    <a:pt x="972" y="29"/>
                    <a:pt x="971" y="27"/>
                  </a:cubicBezTo>
                  <a:cubicBezTo>
                    <a:pt x="969" y="23"/>
                    <a:pt x="967" y="18"/>
                    <a:pt x="965" y="14"/>
                  </a:cubicBezTo>
                  <a:cubicBezTo>
                    <a:pt x="964" y="13"/>
                    <a:pt x="961" y="12"/>
                    <a:pt x="959" y="12"/>
                  </a:cubicBezTo>
                  <a:cubicBezTo>
                    <a:pt x="958" y="11"/>
                    <a:pt x="955" y="13"/>
                    <a:pt x="955" y="16"/>
                  </a:cubicBezTo>
                  <a:cubicBezTo>
                    <a:pt x="954" y="19"/>
                    <a:pt x="953" y="20"/>
                    <a:pt x="950" y="21"/>
                  </a:cubicBezTo>
                  <a:cubicBezTo>
                    <a:pt x="949" y="21"/>
                    <a:pt x="948" y="21"/>
                    <a:pt x="947" y="22"/>
                  </a:cubicBezTo>
                  <a:cubicBezTo>
                    <a:pt x="946" y="22"/>
                    <a:pt x="945" y="24"/>
                    <a:pt x="946" y="24"/>
                  </a:cubicBezTo>
                  <a:cubicBezTo>
                    <a:pt x="947" y="28"/>
                    <a:pt x="949" y="32"/>
                    <a:pt x="950" y="36"/>
                  </a:cubicBezTo>
                  <a:cubicBezTo>
                    <a:pt x="950" y="36"/>
                    <a:pt x="951" y="36"/>
                    <a:pt x="951" y="36"/>
                  </a:cubicBezTo>
                  <a:cubicBezTo>
                    <a:pt x="951" y="37"/>
                    <a:pt x="951" y="37"/>
                    <a:pt x="951" y="37"/>
                  </a:cubicBezTo>
                  <a:cubicBezTo>
                    <a:pt x="950" y="36"/>
                    <a:pt x="950" y="36"/>
                    <a:pt x="950" y="36"/>
                  </a:cubicBezTo>
                  <a:cubicBezTo>
                    <a:pt x="950" y="36"/>
                    <a:pt x="950" y="36"/>
                    <a:pt x="950" y="36"/>
                  </a:cubicBezTo>
                  <a:cubicBezTo>
                    <a:pt x="948" y="36"/>
                    <a:pt x="945" y="35"/>
                    <a:pt x="944" y="33"/>
                  </a:cubicBezTo>
                  <a:cubicBezTo>
                    <a:pt x="942" y="31"/>
                    <a:pt x="941" y="30"/>
                    <a:pt x="938" y="31"/>
                  </a:cubicBezTo>
                  <a:cubicBezTo>
                    <a:pt x="936" y="31"/>
                    <a:pt x="935" y="31"/>
                    <a:pt x="934" y="30"/>
                  </a:cubicBezTo>
                  <a:cubicBezTo>
                    <a:pt x="933" y="29"/>
                    <a:pt x="932" y="27"/>
                    <a:pt x="931" y="26"/>
                  </a:cubicBezTo>
                  <a:cubicBezTo>
                    <a:pt x="930" y="24"/>
                    <a:pt x="928" y="24"/>
                    <a:pt x="926" y="25"/>
                  </a:cubicBezTo>
                  <a:cubicBezTo>
                    <a:pt x="924" y="27"/>
                    <a:pt x="923" y="28"/>
                    <a:pt x="921" y="30"/>
                  </a:cubicBezTo>
                  <a:cubicBezTo>
                    <a:pt x="920" y="31"/>
                    <a:pt x="920" y="30"/>
                    <a:pt x="919" y="29"/>
                  </a:cubicBezTo>
                  <a:cubicBezTo>
                    <a:pt x="917" y="27"/>
                    <a:pt x="914" y="27"/>
                    <a:pt x="911" y="27"/>
                  </a:cubicBezTo>
                  <a:cubicBezTo>
                    <a:pt x="906" y="29"/>
                    <a:pt x="900" y="30"/>
                    <a:pt x="895" y="34"/>
                  </a:cubicBezTo>
                  <a:cubicBezTo>
                    <a:pt x="894" y="34"/>
                    <a:pt x="893" y="36"/>
                    <a:pt x="892" y="37"/>
                  </a:cubicBezTo>
                  <a:cubicBezTo>
                    <a:pt x="890" y="39"/>
                    <a:pt x="890" y="43"/>
                    <a:pt x="893" y="45"/>
                  </a:cubicBezTo>
                  <a:cubicBezTo>
                    <a:pt x="894" y="45"/>
                    <a:pt x="895" y="46"/>
                    <a:pt x="896" y="46"/>
                  </a:cubicBezTo>
                  <a:cubicBezTo>
                    <a:pt x="896" y="46"/>
                    <a:pt x="896" y="46"/>
                    <a:pt x="896" y="45"/>
                  </a:cubicBezTo>
                  <a:cubicBezTo>
                    <a:pt x="896" y="45"/>
                    <a:pt x="896" y="45"/>
                    <a:pt x="896" y="45"/>
                  </a:cubicBezTo>
                  <a:cubicBezTo>
                    <a:pt x="897" y="44"/>
                    <a:pt x="898" y="43"/>
                    <a:pt x="899" y="43"/>
                  </a:cubicBezTo>
                  <a:cubicBezTo>
                    <a:pt x="899" y="42"/>
                    <a:pt x="900" y="42"/>
                    <a:pt x="900" y="42"/>
                  </a:cubicBezTo>
                  <a:cubicBezTo>
                    <a:pt x="901" y="43"/>
                    <a:pt x="901" y="44"/>
                    <a:pt x="900" y="45"/>
                  </a:cubicBezTo>
                  <a:cubicBezTo>
                    <a:pt x="899" y="45"/>
                    <a:pt x="898" y="45"/>
                    <a:pt x="896" y="45"/>
                  </a:cubicBezTo>
                  <a:cubicBezTo>
                    <a:pt x="896" y="46"/>
                    <a:pt x="896" y="46"/>
                    <a:pt x="896" y="46"/>
                  </a:cubicBezTo>
                  <a:cubicBezTo>
                    <a:pt x="896" y="46"/>
                    <a:pt x="896" y="46"/>
                    <a:pt x="896" y="46"/>
                  </a:cubicBezTo>
                  <a:cubicBezTo>
                    <a:pt x="896" y="48"/>
                    <a:pt x="896" y="50"/>
                    <a:pt x="897" y="52"/>
                  </a:cubicBezTo>
                  <a:cubicBezTo>
                    <a:pt x="898" y="55"/>
                    <a:pt x="898" y="55"/>
                    <a:pt x="897" y="57"/>
                  </a:cubicBezTo>
                  <a:cubicBezTo>
                    <a:pt x="896" y="58"/>
                    <a:pt x="895" y="59"/>
                    <a:pt x="894" y="60"/>
                  </a:cubicBezTo>
                  <a:cubicBezTo>
                    <a:pt x="891" y="63"/>
                    <a:pt x="892" y="67"/>
                    <a:pt x="896" y="69"/>
                  </a:cubicBezTo>
                  <a:cubicBezTo>
                    <a:pt x="897" y="69"/>
                    <a:pt x="898" y="69"/>
                    <a:pt x="898" y="70"/>
                  </a:cubicBezTo>
                  <a:cubicBezTo>
                    <a:pt x="898" y="70"/>
                    <a:pt x="897" y="70"/>
                    <a:pt x="897" y="70"/>
                  </a:cubicBezTo>
                  <a:cubicBezTo>
                    <a:pt x="896" y="71"/>
                    <a:pt x="895" y="71"/>
                    <a:pt x="894" y="71"/>
                  </a:cubicBezTo>
                  <a:cubicBezTo>
                    <a:pt x="891" y="72"/>
                    <a:pt x="890" y="74"/>
                    <a:pt x="890" y="77"/>
                  </a:cubicBezTo>
                  <a:cubicBezTo>
                    <a:pt x="891" y="81"/>
                    <a:pt x="893" y="85"/>
                    <a:pt x="896" y="88"/>
                  </a:cubicBezTo>
                  <a:cubicBezTo>
                    <a:pt x="899" y="90"/>
                    <a:pt x="902" y="91"/>
                    <a:pt x="905" y="91"/>
                  </a:cubicBezTo>
                  <a:cubicBezTo>
                    <a:pt x="905" y="91"/>
                    <a:pt x="905" y="91"/>
                    <a:pt x="905" y="90"/>
                  </a:cubicBezTo>
                  <a:cubicBezTo>
                    <a:pt x="906" y="90"/>
                    <a:pt x="906" y="90"/>
                    <a:pt x="906" y="90"/>
                  </a:cubicBezTo>
                  <a:cubicBezTo>
                    <a:pt x="906" y="90"/>
                    <a:pt x="906" y="90"/>
                    <a:pt x="906" y="91"/>
                  </a:cubicBezTo>
                  <a:cubicBezTo>
                    <a:pt x="906" y="91"/>
                    <a:pt x="906" y="91"/>
                    <a:pt x="905" y="91"/>
                  </a:cubicBezTo>
                  <a:cubicBezTo>
                    <a:pt x="906" y="93"/>
                    <a:pt x="907" y="95"/>
                    <a:pt x="908" y="96"/>
                  </a:cubicBezTo>
                  <a:cubicBezTo>
                    <a:pt x="912" y="100"/>
                    <a:pt x="917" y="103"/>
                    <a:pt x="923" y="104"/>
                  </a:cubicBezTo>
                  <a:cubicBezTo>
                    <a:pt x="927" y="104"/>
                    <a:pt x="931" y="102"/>
                    <a:pt x="934" y="101"/>
                  </a:cubicBezTo>
                  <a:cubicBezTo>
                    <a:pt x="934" y="100"/>
                    <a:pt x="934" y="100"/>
                    <a:pt x="934" y="100"/>
                  </a:cubicBezTo>
                  <a:cubicBezTo>
                    <a:pt x="935" y="100"/>
                    <a:pt x="935" y="99"/>
                    <a:pt x="934" y="100"/>
                  </a:cubicBezTo>
                  <a:cubicBezTo>
                    <a:pt x="934" y="100"/>
                    <a:pt x="934" y="101"/>
                    <a:pt x="934" y="101"/>
                  </a:cubicBezTo>
                  <a:cubicBezTo>
                    <a:pt x="935" y="102"/>
                    <a:pt x="934" y="104"/>
                    <a:pt x="936" y="106"/>
                  </a:cubicBezTo>
                  <a:cubicBezTo>
                    <a:pt x="942" y="110"/>
                    <a:pt x="949" y="111"/>
                    <a:pt x="955" y="110"/>
                  </a:cubicBezTo>
                  <a:cubicBezTo>
                    <a:pt x="962" y="108"/>
                    <a:pt x="970" y="107"/>
                    <a:pt x="974" y="100"/>
                  </a:cubicBezTo>
                  <a:cubicBezTo>
                    <a:pt x="975" y="99"/>
                    <a:pt x="977" y="98"/>
                    <a:pt x="979" y="98"/>
                  </a:cubicBezTo>
                  <a:cubicBezTo>
                    <a:pt x="979" y="97"/>
                    <a:pt x="979" y="97"/>
                    <a:pt x="979" y="97"/>
                  </a:cubicBezTo>
                  <a:cubicBezTo>
                    <a:pt x="979" y="97"/>
                    <a:pt x="979" y="97"/>
                    <a:pt x="979" y="97"/>
                  </a:cubicBezTo>
                  <a:cubicBezTo>
                    <a:pt x="979" y="97"/>
                    <a:pt x="979" y="97"/>
                    <a:pt x="979" y="98"/>
                  </a:cubicBezTo>
                  <a:cubicBezTo>
                    <a:pt x="978" y="98"/>
                    <a:pt x="978" y="99"/>
                    <a:pt x="978" y="100"/>
                  </a:cubicBezTo>
                  <a:cubicBezTo>
                    <a:pt x="977" y="100"/>
                    <a:pt x="977" y="101"/>
                    <a:pt x="977" y="101"/>
                  </a:cubicBezTo>
                  <a:cubicBezTo>
                    <a:pt x="976" y="103"/>
                    <a:pt x="977" y="105"/>
                    <a:pt x="979" y="106"/>
                  </a:cubicBezTo>
                  <a:cubicBezTo>
                    <a:pt x="982" y="107"/>
                    <a:pt x="986" y="107"/>
                    <a:pt x="988" y="109"/>
                  </a:cubicBezTo>
                  <a:cubicBezTo>
                    <a:pt x="988" y="109"/>
                    <a:pt x="989" y="109"/>
                    <a:pt x="989" y="109"/>
                  </a:cubicBezTo>
                  <a:cubicBezTo>
                    <a:pt x="989" y="110"/>
                    <a:pt x="989" y="110"/>
                    <a:pt x="989" y="110"/>
                  </a:cubicBezTo>
                  <a:cubicBezTo>
                    <a:pt x="989" y="110"/>
                    <a:pt x="989" y="110"/>
                    <a:pt x="989" y="110"/>
                  </a:cubicBezTo>
                  <a:cubicBezTo>
                    <a:pt x="989" y="109"/>
                    <a:pt x="988" y="109"/>
                    <a:pt x="988" y="109"/>
                  </a:cubicBezTo>
                  <a:cubicBezTo>
                    <a:pt x="977" y="109"/>
                    <a:pt x="967" y="109"/>
                    <a:pt x="956" y="114"/>
                  </a:cubicBezTo>
                  <a:cubicBezTo>
                    <a:pt x="952" y="116"/>
                    <a:pt x="947" y="116"/>
                    <a:pt x="942" y="114"/>
                  </a:cubicBezTo>
                  <a:cubicBezTo>
                    <a:pt x="939" y="113"/>
                    <a:pt x="936" y="113"/>
                    <a:pt x="933" y="113"/>
                  </a:cubicBezTo>
                  <a:cubicBezTo>
                    <a:pt x="931" y="112"/>
                    <a:pt x="928" y="115"/>
                    <a:pt x="928" y="116"/>
                  </a:cubicBezTo>
                  <a:cubicBezTo>
                    <a:pt x="928" y="120"/>
                    <a:pt x="928" y="125"/>
                    <a:pt x="927" y="129"/>
                  </a:cubicBezTo>
                  <a:cubicBezTo>
                    <a:pt x="927" y="130"/>
                    <a:pt x="927" y="131"/>
                    <a:pt x="926" y="131"/>
                  </a:cubicBezTo>
                  <a:cubicBezTo>
                    <a:pt x="926" y="130"/>
                    <a:pt x="925" y="130"/>
                    <a:pt x="925" y="129"/>
                  </a:cubicBezTo>
                  <a:cubicBezTo>
                    <a:pt x="924" y="118"/>
                    <a:pt x="918" y="111"/>
                    <a:pt x="908" y="106"/>
                  </a:cubicBezTo>
                  <a:cubicBezTo>
                    <a:pt x="907" y="106"/>
                    <a:pt x="907" y="106"/>
                    <a:pt x="907" y="105"/>
                  </a:cubicBezTo>
                  <a:cubicBezTo>
                    <a:pt x="904" y="104"/>
                    <a:pt x="901" y="104"/>
                    <a:pt x="899" y="106"/>
                  </a:cubicBezTo>
                  <a:cubicBezTo>
                    <a:pt x="896" y="109"/>
                    <a:pt x="893" y="113"/>
                    <a:pt x="890" y="116"/>
                  </a:cubicBezTo>
                  <a:cubicBezTo>
                    <a:pt x="891" y="118"/>
                    <a:pt x="892" y="120"/>
                    <a:pt x="891" y="122"/>
                  </a:cubicBezTo>
                  <a:cubicBezTo>
                    <a:pt x="889" y="125"/>
                    <a:pt x="889" y="128"/>
                    <a:pt x="890" y="131"/>
                  </a:cubicBezTo>
                  <a:cubicBezTo>
                    <a:pt x="892" y="135"/>
                    <a:pt x="892" y="139"/>
                    <a:pt x="891" y="143"/>
                  </a:cubicBezTo>
                  <a:cubicBezTo>
                    <a:pt x="890" y="147"/>
                    <a:pt x="889" y="150"/>
                    <a:pt x="888" y="154"/>
                  </a:cubicBezTo>
                  <a:cubicBezTo>
                    <a:pt x="888" y="155"/>
                    <a:pt x="887" y="156"/>
                    <a:pt x="886" y="156"/>
                  </a:cubicBezTo>
                  <a:cubicBezTo>
                    <a:pt x="882" y="158"/>
                    <a:pt x="883" y="161"/>
                    <a:pt x="883" y="164"/>
                  </a:cubicBezTo>
                  <a:cubicBezTo>
                    <a:pt x="883" y="164"/>
                    <a:pt x="883" y="164"/>
                    <a:pt x="883" y="164"/>
                  </a:cubicBezTo>
                  <a:cubicBezTo>
                    <a:pt x="885" y="165"/>
                    <a:pt x="886" y="166"/>
                    <a:pt x="887" y="167"/>
                  </a:cubicBezTo>
                  <a:cubicBezTo>
                    <a:pt x="887" y="168"/>
                    <a:pt x="888" y="168"/>
                    <a:pt x="888" y="168"/>
                  </a:cubicBezTo>
                  <a:cubicBezTo>
                    <a:pt x="889" y="169"/>
                    <a:pt x="891" y="169"/>
                    <a:pt x="892" y="170"/>
                  </a:cubicBezTo>
                  <a:cubicBezTo>
                    <a:pt x="893" y="170"/>
                    <a:pt x="893" y="170"/>
                    <a:pt x="894" y="170"/>
                  </a:cubicBezTo>
                  <a:cubicBezTo>
                    <a:pt x="894" y="170"/>
                    <a:pt x="894" y="170"/>
                    <a:pt x="894" y="171"/>
                  </a:cubicBezTo>
                  <a:cubicBezTo>
                    <a:pt x="894" y="171"/>
                    <a:pt x="895" y="171"/>
                    <a:pt x="896" y="172"/>
                  </a:cubicBezTo>
                  <a:cubicBezTo>
                    <a:pt x="896" y="172"/>
                    <a:pt x="897" y="172"/>
                    <a:pt x="897" y="173"/>
                  </a:cubicBezTo>
                  <a:cubicBezTo>
                    <a:pt x="897" y="173"/>
                    <a:pt x="896" y="174"/>
                    <a:pt x="896" y="174"/>
                  </a:cubicBezTo>
                  <a:cubicBezTo>
                    <a:pt x="895" y="175"/>
                    <a:pt x="894" y="174"/>
                    <a:pt x="894" y="173"/>
                  </a:cubicBezTo>
                  <a:cubicBezTo>
                    <a:pt x="893" y="172"/>
                    <a:pt x="894" y="171"/>
                    <a:pt x="894" y="171"/>
                  </a:cubicBezTo>
                  <a:cubicBezTo>
                    <a:pt x="893" y="171"/>
                    <a:pt x="893" y="171"/>
                    <a:pt x="893" y="170"/>
                  </a:cubicBezTo>
                  <a:cubicBezTo>
                    <a:pt x="893" y="170"/>
                    <a:pt x="892" y="170"/>
                    <a:pt x="892" y="170"/>
                  </a:cubicBezTo>
                  <a:cubicBezTo>
                    <a:pt x="891" y="170"/>
                    <a:pt x="889" y="169"/>
                    <a:pt x="888" y="168"/>
                  </a:cubicBezTo>
                  <a:cubicBezTo>
                    <a:pt x="888" y="168"/>
                    <a:pt x="887" y="168"/>
                    <a:pt x="887" y="168"/>
                  </a:cubicBezTo>
                  <a:cubicBezTo>
                    <a:pt x="885" y="166"/>
                    <a:pt x="884" y="165"/>
                    <a:pt x="883" y="164"/>
                  </a:cubicBezTo>
                  <a:cubicBezTo>
                    <a:pt x="883" y="164"/>
                    <a:pt x="883" y="164"/>
                    <a:pt x="883" y="164"/>
                  </a:cubicBezTo>
                  <a:cubicBezTo>
                    <a:pt x="880" y="164"/>
                    <a:pt x="877" y="164"/>
                    <a:pt x="874" y="164"/>
                  </a:cubicBezTo>
                  <a:cubicBezTo>
                    <a:pt x="872" y="166"/>
                    <a:pt x="870" y="166"/>
                    <a:pt x="868" y="166"/>
                  </a:cubicBezTo>
                  <a:cubicBezTo>
                    <a:pt x="865" y="167"/>
                    <a:pt x="861" y="167"/>
                    <a:pt x="858" y="168"/>
                  </a:cubicBezTo>
                  <a:cubicBezTo>
                    <a:pt x="856" y="173"/>
                    <a:pt x="853" y="177"/>
                    <a:pt x="848" y="181"/>
                  </a:cubicBezTo>
                  <a:cubicBezTo>
                    <a:pt x="845" y="183"/>
                    <a:pt x="844" y="187"/>
                    <a:pt x="843" y="190"/>
                  </a:cubicBezTo>
                  <a:cubicBezTo>
                    <a:pt x="843" y="192"/>
                    <a:pt x="844" y="195"/>
                    <a:pt x="846" y="195"/>
                  </a:cubicBezTo>
                  <a:cubicBezTo>
                    <a:pt x="847" y="195"/>
                    <a:pt x="848" y="195"/>
                    <a:pt x="849" y="195"/>
                  </a:cubicBezTo>
                  <a:cubicBezTo>
                    <a:pt x="854" y="196"/>
                    <a:pt x="856" y="198"/>
                    <a:pt x="856" y="202"/>
                  </a:cubicBezTo>
                  <a:cubicBezTo>
                    <a:pt x="856" y="204"/>
                    <a:pt x="856" y="206"/>
                    <a:pt x="856" y="208"/>
                  </a:cubicBezTo>
                  <a:cubicBezTo>
                    <a:pt x="855" y="211"/>
                    <a:pt x="855" y="213"/>
                    <a:pt x="853" y="215"/>
                  </a:cubicBezTo>
                  <a:cubicBezTo>
                    <a:pt x="852" y="216"/>
                    <a:pt x="852" y="216"/>
                    <a:pt x="851" y="216"/>
                  </a:cubicBezTo>
                  <a:cubicBezTo>
                    <a:pt x="851" y="216"/>
                    <a:pt x="850" y="215"/>
                    <a:pt x="850" y="215"/>
                  </a:cubicBezTo>
                  <a:cubicBezTo>
                    <a:pt x="849" y="212"/>
                    <a:pt x="849" y="208"/>
                    <a:pt x="848" y="204"/>
                  </a:cubicBezTo>
                  <a:cubicBezTo>
                    <a:pt x="847" y="203"/>
                    <a:pt x="845" y="201"/>
                    <a:pt x="844" y="200"/>
                  </a:cubicBezTo>
                  <a:cubicBezTo>
                    <a:pt x="840" y="198"/>
                    <a:pt x="837" y="198"/>
                    <a:pt x="833" y="200"/>
                  </a:cubicBezTo>
                  <a:cubicBezTo>
                    <a:pt x="832" y="200"/>
                    <a:pt x="831" y="201"/>
                    <a:pt x="831" y="202"/>
                  </a:cubicBezTo>
                  <a:cubicBezTo>
                    <a:pt x="830" y="203"/>
                    <a:pt x="830" y="205"/>
                    <a:pt x="830" y="206"/>
                  </a:cubicBezTo>
                  <a:cubicBezTo>
                    <a:pt x="829" y="213"/>
                    <a:pt x="831" y="219"/>
                    <a:pt x="832" y="225"/>
                  </a:cubicBezTo>
                  <a:cubicBezTo>
                    <a:pt x="832" y="225"/>
                    <a:pt x="832" y="225"/>
                    <a:pt x="832" y="225"/>
                  </a:cubicBezTo>
                  <a:cubicBezTo>
                    <a:pt x="832" y="225"/>
                    <a:pt x="832" y="225"/>
                    <a:pt x="832" y="225"/>
                  </a:cubicBezTo>
                  <a:cubicBezTo>
                    <a:pt x="832" y="225"/>
                    <a:pt x="832" y="225"/>
                    <a:pt x="832" y="225"/>
                  </a:cubicBezTo>
                  <a:cubicBezTo>
                    <a:pt x="830" y="225"/>
                    <a:pt x="829" y="225"/>
                    <a:pt x="827" y="225"/>
                  </a:cubicBezTo>
                  <a:cubicBezTo>
                    <a:pt x="818" y="223"/>
                    <a:pt x="810" y="226"/>
                    <a:pt x="802" y="231"/>
                  </a:cubicBezTo>
                  <a:cubicBezTo>
                    <a:pt x="801" y="231"/>
                    <a:pt x="801" y="231"/>
                    <a:pt x="800" y="231"/>
                  </a:cubicBezTo>
                  <a:cubicBezTo>
                    <a:pt x="799" y="232"/>
                    <a:pt x="798" y="233"/>
                    <a:pt x="797" y="234"/>
                  </a:cubicBezTo>
                  <a:cubicBezTo>
                    <a:pt x="795" y="236"/>
                    <a:pt x="794" y="234"/>
                    <a:pt x="793" y="233"/>
                  </a:cubicBezTo>
                  <a:cubicBezTo>
                    <a:pt x="791" y="231"/>
                    <a:pt x="788" y="231"/>
                    <a:pt x="788" y="233"/>
                  </a:cubicBezTo>
                  <a:cubicBezTo>
                    <a:pt x="786" y="236"/>
                    <a:pt x="786" y="242"/>
                    <a:pt x="788" y="243"/>
                  </a:cubicBezTo>
                  <a:cubicBezTo>
                    <a:pt x="793" y="247"/>
                    <a:pt x="798" y="251"/>
                    <a:pt x="804" y="253"/>
                  </a:cubicBezTo>
                  <a:cubicBezTo>
                    <a:pt x="811" y="256"/>
                    <a:pt x="817" y="259"/>
                    <a:pt x="823" y="263"/>
                  </a:cubicBezTo>
                  <a:cubicBezTo>
                    <a:pt x="824" y="263"/>
                    <a:pt x="826" y="264"/>
                    <a:pt x="827" y="265"/>
                  </a:cubicBezTo>
                  <a:cubicBezTo>
                    <a:pt x="829" y="266"/>
                    <a:pt x="832" y="265"/>
                    <a:pt x="834" y="263"/>
                  </a:cubicBezTo>
                  <a:cubicBezTo>
                    <a:pt x="834" y="262"/>
                    <a:pt x="835" y="261"/>
                    <a:pt x="836" y="260"/>
                  </a:cubicBezTo>
                  <a:cubicBezTo>
                    <a:pt x="836" y="260"/>
                    <a:pt x="836" y="260"/>
                    <a:pt x="836" y="260"/>
                  </a:cubicBezTo>
                  <a:cubicBezTo>
                    <a:pt x="835" y="260"/>
                    <a:pt x="835" y="260"/>
                    <a:pt x="835" y="260"/>
                  </a:cubicBezTo>
                  <a:cubicBezTo>
                    <a:pt x="836" y="260"/>
                    <a:pt x="836" y="260"/>
                    <a:pt x="836" y="260"/>
                  </a:cubicBezTo>
                  <a:cubicBezTo>
                    <a:pt x="836" y="260"/>
                    <a:pt x="836" y="260"/>
                    <a:pt x="836" y="260"/>
                  </a:cubicBezTo>
                  <a:cubicBezTo>
                    <a:pt x="838" y="260"/>
                    <a:pt x="841" y="259"/>
                    <a:pt x="843" y="261"/>
                  </a:cubicBezTo>
                  <a:cubicBezTo>
                    <a:pt x="848" y="265"/>
                    <a:pt x="854" y="267"/>
                    <a:pt x="861" y="265"/>
                  </a:cubicBezTo>
                  <a:cubicBezTo>
                    <a:pt x="862" y="265"/>
                    <a:pt x="863" y="266"/>
                    <a:pt x="864" y="266"/>
                  </a:cubicBezTo>
                  <a:cubicBezTo>
                    <a:pt x="867" y="267"/>
                    <a:pt x="868" y="268"/>
                    <a:pt x="868" y="272"/>
                  </a:cubicBezTo>
                  <a:cubicBezTo>
                    <a:pt x="868" y="272"/>
                    <a:pt x="868" y="273"/>
                    <a:pt x="868" y="273"/>
                  </a:cubicBezTo>
                  <a:cubicBezTo>
                    <a:pt x="868" y="275"/>
                    <a:pt x="870" y="277"/>
                    <a:pt x="872" y="277"/>
                  </a:cubicBezTo>
                  <a:cubicBezTo>
                    <a:pt x="876" y="276"/>
                    <a:pt x="879" y="275"/>
                    <a:pt x="883" y="274"/>
                  </a:cubicBezTo>
                  <a:cubicBezTo>
                    <a:pt x="885" y="273"/>
                    <a:pt x="887" y="271"/>
                    <a:pt x="890" y="272"/>
                  </a:cubicBezTo>
                  <a:cubicBezTo>
                    <a:pt x="896" y="272"/>
                    <a:pt x="899" y="268"/>
                    <a:pt x="903" y="264"/>
                  </a:cubicBezTo>
                  <a:cubicBezTo>
                    <a:pt x="904" y="264"/>
                    <a:pt x="904" y="263"/>
                    <a:pt x="904" y="263"/>
                  </a:cubicBezTo>
                  <a:cubicBezTo>
                    <a:pt x="906" y="258"/>
                    <a:pt x="905" y="255"/>
                    <a:pt x="900" y="253"/>
                  </a:cubicBezTo>
                  <a:cubicBezTo>
                    <a:pt x="899" y="252"/>
                    <a:pt x="897" y="252"/>
                    <a:pt x="897" y="250"/>
                  </a:cubicBezTo>
                  <a:cubicBezTo>
                    <a:pt x="897" y="248"/>
                    <a:pt x="898" y="246"/>
                    <a:pt x="899" y="244"/>
                  </a:cubicBezTo>
                  <a:cubicBezTo>
                    <a:pt x="900" y="243"/>
                    <a:pt x="901" y="242"/>
                    <a:pt x="903" y="241"/>
                  </a:cubicBezTo>
                  <a:cubicBezTo>
                    <a:pt x="906" y="240"/>
                    <a:pt x="909" y="238"/>
                    <a:pt x="913" y="236"/>
                  </a:cubicBezTo>
                  <a:cubicBezTo>
                    <a:pt x="917" y="234"/>
                    <a:pt x="919" y="231"/>
                    <a:pt x="921" y="227"/>
                  </a:cubicBezTo>
                  <a:cubicBezTo>
                    <a:pt x="921" y="226"/>
                    <a:pt x="921" y="225"/>
                    <a:pt x="922" y="224"/>
                  </a:cubicBezTo>
                  <a:cubicBezTo>
                    <a:pt x="922" y="224"/>
                    <a:pt x="922" y="223"/>
                    <a:pt x="922" y="223"/>
                  </a:cubicBezTo>
                  <a:cubicBezTo>
                    <a:pt x="924" y="220"/>
                    <a:pt x="925" y="219"/>
                    <a:pt x="928" y="220"/>
                  </a:cubicBezTo>
                  <a:cubicBezTo>
                    <a:pt x="933" y="222"/>
                    <a:pt x="938" y="221"/>
                    <a:pt x="943" y="221"/>
                  </a:cubicBezTo>
                  <a:cubicBezTo>
                    <a:pt x="945" y="221"/>
                    <a:pt x="947" y="217"/>
                    <a:pt x="946" y="215"/>
                  </a:cubicBezTo>
                  <a:cubicBezTo>
                    <a:pt x="945" y="214"/>
                    <a:pt x="945" y="213"/>
                    <a:pt x="945" y="212"/>
                  </a:cubicBezTo>
                  <a:cubicBezTo>
                    <a:pt x="945" y="212"/>
                    <a:pt x="944" y="212"/>
                    <a:pt x="944" y="212"/>
                  </a:cubicBezTo>
                  <a:cubicBezTo>
                    <a:pt x="944" y="212"/>
                    <a:pt x="944" y="212"/>
                    <a:pt x="944" y="212"/>
                  </a:cubicBezTo>
                  <a:cubicBezTo>
                    <a:pt x="943" y="212"/>
                    <a:pt x="942" y="211"/>
                    <a:pt x="942" y="211"/>
                  </a:cubicBezTo>
                  <a:cubicBezTo>
                    <a:pt x="943" y="210"/>
                    <a:pt x="943" y="211"/>
                    <a:pt x="944" y="212"/>
                  </a:cubicBezTo>
                  <a:cubicBezTo>
                    <a:pt x="944" y="212"/>
                    <a:pt x="944" y="212"/>
                    <a:pt x="945" y="212"/>
                  </a:cubicBezTo>
                  <a:cubicBezTo>
                    <a:pt x="945" y="212"/>
                    <a:pt x="945" y="212"/>
                    <a:pt x="945" y="212"/>
                  </a:cubicBezTo>
                  <a:cubicBezTo>
                    <a:pt x="950" y="213"/>
                    <a:pt x="954" y="212"/>
                    <a:pt x="956" y="207"/>
                  </a:cubicBezTo>
                  <a:cubicBezTo>
                    <a:pt x="958" y="205"/>
                    <a:pt x="959" y="203"/>
                    <a:pt x="961" y="202"/>
                  </a:cubicBezTo>
                  <a:cubicBezTo>
                    <a:pt x="963" y="200"/>
                    <a:pt x="965" y="198"/>
                    <a:pt x="966" y="196"/>
                  </a:cubicBezTo>
                  <a:cubicBezTo>
                    <a:pt x="968" y="193"/>
                    <a:pt x="968" y="190"/>
                    <a:pt x="966" y="187"/>
                  </a:cubicBezTo>
                  <a:cubicBezTo>
                    <a:pt x="965" y="185"/>
                    <a:pt x="963" y="183"/>
                    <a:pt x="964" y="180"/>
                  </a:cubicBezTo>
                  <a:cubicBezTo>
                    <a:pt x="964" y="180"/>
                    <a:pt x="963" y="180"/>
                    <a:pt x="963" y="180"/>
                  </a:cubicBezTo>
                  <a:cubicBezTo>
                    <a:pt x="963" y="180"/>
                    <a:pt x="963" y="180"/>
                    <a:pt x="962" y="180"/>
                  </a:cubicBezTo>
                  <a:cubicBezTo>
                    <a:pt x="963" y="180"/>
                    <a:pt x="963" y="180"/>
                    <a:pt x="964" y="180"/>
                  </a:cubicBezTo>
                  <a:cubicBezTo>
                    <a:pt x="964" y="180"/>
                    <a:pt x="964" y="180"/>
                    <a:pt x="964" y="180"/>
                  </a:cubicBezTo>
                  <a:cubicBezTo>
                    <a:pt x="966" y="181"/>
                    <a:pt x="968" y="182"/>
                    <a:pt x="971" y="183"/>
                  </a:cubicBezTo>
                  <a:cubicBezTo>
                    <a:pt x="974" y="184"/>
                    <a:pt x="976" y="182"/>
                    <a:pt x="976" y="179"/>
                  </a:cubicBezTo>
                  <a:cubicBezTo>
                    <a:pt x="977" y="177"/>
                    <a:pt x="976" y="174"/>
                    <a:pt x="974" y="173"/>
                  </a:cubicBezTo>
                  <a:cubicBezTo>
                    <a:pt x="972" y="171"/>
                    <a:pt x="970" y="171"/>
                    <a:pt x="968" y="170"/>
                  </a:cubicBezTo>
                  <a:cubicBezTo>
                    <a:pt x="967" y="170"/>
                    <a:pt x="967" y="170"/>
                    <a:pt x="966" y="169"/>
                  </a:cubicBezTo>
                  <a:cubicBezTo>
                    <a:pt x="967" y="169"/>
                    <a:pt x="968" y="168"/>
                    <a:pt x="968" y="167"/>
                  </a:cubicBezTo>
                  <a:cubicBezTo>
                    <a:pt x="970" y="167"/>
                    <a:pt x="971" y="166"/>
                    <a:pt x="973" y="166"/>
                  </a:cubicBezTo>
                  <a:cubicBezTo>
                    <a:pt x="978" y="167"/>
                    <a:pt x="982" y="167"/>
                    <a:pt x="987" y="167"/>
                  </a:cubicBezTo>
                  <a:cubicBezTo>
                    <a:pt x="990" y="166"/>
                    <a:pt x="992" y="165"/>
                    <a:pt x="993" y="162"/>
                  </a:cubicBezTo>
                  <a:cubicBezTo>
                    <a:pt x="993" y="161"/>
                    <a:pt x="993" y="160"/>
                    <a:pt x="993" y="159"/>
                  </a:cubicBezTo>
                  <a:cubicBezTo>
                    <a:pt x="994" y="159"/>
                    <a:pt x="995" y="160"/>
                    <a:pt x="996" y="160"/>
                  </a:cubicBezTo>
                  <a:cubicBezTo>
                    <a:pt x="997" y="161"/>
                    <a:pt x="997" y="162"/>
                    <a:pt x="998" y="162"/>
                  </a:cubicBezTo>
                  <a:cubicBezTo>
                    <a:pt x="1005" y="166"/>
                    <a:pt x="1010" y="165"/>
                    <a:pt x="1015" y="159"/>
                  </a:cubicBezTo>
                  <a:cubicBezTo>
                    <a:pt x="1020" y="152"/>
                    <a:pt x="1026" y="146"/>
                    <a:pt x="1034" y="142"/>
                  </a:cubicBezTo>
                  <a:cubicBezTo>
                    <a:pt x="1037" y="140"/>
                    <a:pt x="1041" y="139"/>
                    <a:pt x="1044" y="135"/>
                  </a:cubicBezTo>
                  <a:cubicBezTo>
                    <a:pt x="1045" y="133"/>
                    <a:pt x="1048" y="132"/>
                    <a:pt x="1050" y="131"/>
                  </a:cubicBezTo>
                  <a:cubicBezTo>
                    <a:pt x="1059" y="129"/>
                    <a:pt x="1066" y="123"/>
                    <a:pt x="1074" y="122"/>
                  </a:cubicBezTo>
                  <a:cubicBezTo>
                    <a:pt x="1081" y="118"/>
                    <a:pt x="1089" y="114"/>
                    <a:pt x="1096" y="110"/>
                  </a:cubicBezTo>
                  <a:cubicBezTo>
                    <a:pt x="1097" y="109"/>
                    <a:pt x="1097" y="107"/>
                    <a:pt x="1098" y="105"/>
                  </a:cubicBezTo>
                  <a:cubicBezTo>
                    <a:pt x="1098" y="104"/>
                    <a:pt x="1097" y="103"/>
                    <a:pt x="1094" y="102"/>
                  </a:cubicBezTo>
                  <a:cubicBezTo>
                    <a:pt x="1092" y="101"/>
                    <a:pt x="1090" y="100"/>
                    <a:pt x="1088" y="100"/>
                  </a:cubicBezTo>
                  <a:cubicBezTo>
                    <a:pt x="1088" y="100"/>
                    <a:pt x="1088" y="100"/>
                    <a:pt x="1088" y="100"/>
                  </a:cubicBezTo>
                  <a:cubicBezTo>
                    <a:pt x="1087" y="101"/>
                    <a:pt x="1087" y="101"/>
                    <a:pt x="1087" y="101"/>
                  </a:cubicBezTo>
                  <a:cubicBezTo>
                    <a:pt x="1088" y="99"/>
                    <a:pt x="1088" y="99"/>
                    <a:pt x="1088" y="99"/>
                  </a:cubicBezTo>
                  <a:cubicBezTo>
                    <a:pt x="1088" y="99"/>
                    <a:pt x="1088" y="99"/>
                    <a:pt x="1088" y="100"/>
                  </a:cubicBezTo>
                  <a:cubicBezTo>
                    <a:pt x="1089" y="98"/>
                    <a:pt x="1089" y="96"/>
                    <a:pt x="1092" y="96"/>
                  </a:cubicBezTo>
                  <a:cubicBezTo>
                    <a:pt x="1100" y="96"/>
                    <a:pt x="1108" y="95"/>
                    <a:pt x="1116" y="94"/>
                  </a:cubicBezTo>
                  <a:cubicBezTo>
                    <a:pt x="1123" y="90"/>
                    <a:pt x="1131" y="86"/>
                    <a:pt x="1138" y="83"/>
                  </a:cubicBezTo>
                  <a:cubicBezTo>
                    <a:pt x="1139" y="82"/>
                    <a:pt x="1140" y="82"/>
                    <a:pt x="1141" y="81"/>
                  </a:cubicBezTo>
                  <a:cubicBezTo>
                    <a:pt x="1143" y="79"/>
                    <a:pt x="1145" y="77"/>
                    <a:pt x="1146" y="75"/>
                  </a:cubicBezTo>
                  <a:cubicBezTo>
                    <a:pt x="1147" y="72"/>
                    <a:pt x="1147" y="69"/>
                    <a:pt x="1147" y="66"/>
                  </a:cubicBezTo>
                  <a:cubicBezTo>
                    <a:pt x="1147" y="62"/>
                    <a:pt x="1145" y="59"/>
                    <a:pt x="1142" y="58"/>
                  </a:cubicBezTo>
                  <a:close/>
                  <a:moveTo>
                    <a:pt x="909" y="87"/>
                  </a:moveTo>
                  <a:cubicBezTo>
                    <a:pt x="909" y="88"/>
                    <a:pt x="909" y="88"/>
                    <a:pt x="908" y="88"/>
                  </a:cubicBezTo>
                  <a:cubicBezTo>
                    <a:pt x="908" y="88"/>
                    <a:pt x="909" y="87"/>
                    <a:pt x="909" y="87"/>
                  </a:cubicBezTo>
                  <a:cubicBezTo>
                    <a:pt x="910" y="87"/>
                    <a:pt x="910" y="87"/>
                    <a:pt x="910" y="87"/>
                  </a:cubicBezTo>
                  <a:lnTo>
                    <a:pt x="909" y="87"/>
                  </a:lnTo>
                  <a:close/>
                  <a:moveTo>
                    <a:pt x="857" y="222"/>
                  </a:moveTo>
                  <a:cubicBezTo>
                    <a:pt x="857" y="222"/>
                    <a:pt x="857" y="221"/>
                    <a:pt x="857" y="221"/>
                  </a:cubicBezTo>
                  <a:cubicBezTo>
                    <a:pt x="857" y="221"/>
                    <a:pt x="857" y="221"/>
                    <a:pt x="858" y="222"/>
                  </a:cubicBezTo>
                  <a:cubicBezTo>
                    <a:pt x="858" y="222"/>
                    <a:pt x="858" y="222"/>
                    <a:pt x="858" y="222"/>
                  </a:cubicBezTo>
                  <a:lnTo>
                    <a:pt x="857" y="222"/>
                  </a:lnTo>
                  <a:close/>
                  <a:moveTo>
                    <a:pt x="865" y="196"/>
                  </a:moveTo>
                  <a:cubicBezTo>
                    <a:pt x="864" y="197"/>
                    <a:pt x="864" y="197"/>
                    <a:pt x="864" y="197"/>
                  </a:cubicBezTo>
                  <a:cubicBezTo>
                    <a:pt x="864" y="196"/>
                    <a:pt x="864" y="196"/>
                    <a:pt x="864" y="196"/>
                  </a:cubicBezTo>
                  <a:cubicBezTo>
                    <a:pt x="865" y="195"/>
                    <a:pt x="865" y="195"/>
                    <a:pt x="865" y="195"/>
                  </a:cubicBezTo>
                  <a:lnTo>
                    <a:pt x="865" y="196"/>
                  </a:lnTo>
                  <a:close/>
                  <a:moveTo>
                    <a:pt x="881" y="233"/>
                  </a:moveTo>
                  <a:cubicBezTo>
                    <a:pt x="881" y="233"/>
                    <a:pt x="881" y="233"/>
                    <a:pt x="881" y="233"/>
                  </a:cubicBezTo>
                  <a:cubicBezTo>
                    <a:pt x="881" y="234"/>
                    <a:pt x="881" y="234"/>
                    <a:pt x="881" y="235"/>
                  </a:cubicBezTo>
                  <a:cubicBezTo>
                    <a:pt x="880" y="235"/>
                    <a:pt x="880" y="235"/>
                    <a:pt x="879" y="235"/>
                  </a:cubicBezTo>
                  <a:cubicBezTo>
                    <a:pt x="879" y="236"/>
                    <a:pt x="879" y="236"/>
                    <a:pt x="878" y="236"/>
                  </a:cubicBezTo>
                  <a:cubicBezTo>
                    <a:pt x="879" y="235"/>
                    <a:pt x="880" y="235"/>
                    <a:pt x="880" y="234"/>
                  </a:cubicBezTo>
                  <a:cubicBezTo>
                    <a:pt x="881" y="234"/>
                    <a:pt x="881" y="234"/>
                    <a:pt x="881" y="233"/>
                  </a:cubicBezTo>
                  <a:cubicBezTo>
                    <a:pt x="881" y="233"/>
                    <a:pt x="881" y="232"/>
                    <a:pt x="881" y="232"/>
                  </a:cubicBezTo>
                  <a:cubicBezTo>
                    <a:pt x="881" y="232"/>
                    <a:pt x="881" y="233"/>
                    <a:pt x="881" y="233"/>
                  </a:cubicBezTo>
                  <a:close/>
                  <a:moveTo>
                    <a:pt x="957" y="166"/>
                  </a:moveTo>
                  <a:cubicBezTo>
                    <a:pt x="956" y="165"/>
                    <a:pt x="956" y="165"/>
                    <a:pt x="956" y="165"/>
                  </a:cubicBezTo>
                  <a:cubicBezTo>
                    <a:pt x="958" y="165"/>
                    <a:pt x="958" y="165"/>
                    <a:pt x="958" y="165"/>
                  </a:cubicBezTo>
                  <a:lnTo>
                    <a:pt x="957" y="166"/>
                  </a:lnTo>
                  <a:close/>
                  <a:moveTo>
                    <a:pt x="1079" y="106"/>
                  </a:moveTo>
                  <a:cubicBezTo>
                    <a:pt x="1079" y="106"/>
                    <a:pt x="1078" y="105"/>
                    <a:pt x="1078" y="105"/>
                  </a:cubicBezTo>
                  <a:cubicBezTo>
                    <a:pt x="1078" y="105"/>
                    <a:pt x="1078" y="105"/>
                    <a:pt x="1078" y="105"/>
                  </a:cubicBezTo>
                  <a:cubicBezTo>
                    <a:pt x="1079" y="104"/>
                    <a:pt x="1079" y="105"/>
                    <a:pt x="1079" y="105"/>
                  </a:cubicBezTo>
                  <a:cubicBezTo>
                    <a:pt x="1079" y="105"/>
                    <a:pt x="1079" y="105"/>
                    <a:pt x="1079" y="106"/>
                  </a:cubicBezTo>
                  <a:close/>
                  <a:moveTo>
                    <a:pt x="976" y="977"/>
                  </a:moveTo>
                  <a:cubicBezTo>
                    <a:pt x="975" y="978"/>
                    <a:pt x="975" y="978"/>
                    <a:pt x="975" y="978"/>
                  </a:cubicBezTo>
                  <a:cubicBezTo>
                    <a:pt x="975" y="978"/>
                    <a:pt x="975" y="977"/>
                    <a:pt x="975" y="977"/>
                  </a:cubicBezTo>
                  <a:cubicBezTo>
                    <a:pt x="975" y="977"/>
                    <a:pt x="975" y="977"/>
                    <a:pt x="976" y="977"/>
                  </a:cubicBezTo>
                  <a:cubicBezTo>
                    <a:pt x="976" y="977"/>
                    <a:pt x="976" y="977"/>
                    <a:pt x="976" y="977"/>
                  </a:cubicBezTo>
                  <a:cubicBezTo>
                    <a:pt x="974" y="975"/>
                    <a:pt x="972" y="974"/>
                    <a:pt x="969" y="975"/>
                  </a:cubicBezTo>
                  <a:cubicBezTo>
                    <a:pt x="968" y="975"/>
                    <a:pt x="968" y="974"/>
                    <a:pt x="968" y="973"/>
                  </a:cubicBezTo>
                  <a:cubicBezTo>
                    <a:pt x="968" y="971"/>
                    <a:pt x="969" y="970"/>
                    <a:pt x="970" y="968"/>
                  </a:cubicBezTo>
                  <a:cubicBezTo>
                    <a:pt x="971" y="967"/>
                    <a:pt x="973" y="965"/>
                    <a:pt x="975" y="964"/>
                  </a:cubicBezTo>
                  <a:cubicBezTo>
                    <a:pt x="975" y="964"/>
                    <a:pt x="975" y="963"/>
                    <a:pt x="975" y="963"/>
                  </a:cubicBezTo>
                  <a:cubicBezTo>
                    <a:pt x="974" y="961"/>
                    <a:pt x="973" y="961"/>
                    <a:pt x="972" y="961"/>
                  </a:cubicBezTo>
                  <a:cubicBezTo>
                    <a:pt x="971" y="961"/>
                    <a:pt x="969" y="963"/>
                    <a:pt x="968" y="961"/>
                  </a:cubicBezTo>
                  <a:cubicBezTo>
                    <a:pt x="967" y="959"/>
                    <a:pt x="968" y="958"/>
                    <a:pt x="969" y="956"/>
                  </a:cubicBezTo>
                  <a:cubicBezTo>
                    <a:pt x="970" y="955"/>
                    <a:pt x="971" y="954"/>
                    <a:pt x="972" y="953"/>
                  </a:cubicBezTo>
                  <a:cubicBezTo>
                    <a:pt x="972" y="951"/>
                    <a:pt x="972" y="949"/>
                    <a:pt x="971" y="948"/>
                  </a:cubicBezTo>
                  <a:cubicBezTo>
                    <a:pt x="970" y="947"/>
                    <a:pt x="969" y="946"/>
                    <a:pt x="968" y="945"/>
                  </a:cubicBezTo>
                  <a:cubicBezTo>
                    <a:pt x="966" y="944"/>
                    <a:pt x="965" y="943"/>
                    <a:pt x="963" y="944"/>
                  </a:cubicBezTo>
                  <a:cubicBezTo>
                    <a:pt x="962" y="945"/>
                    <a:pt x="961" y="945"/>
                    <a:pt x="959" y="946"/>
                  </a:cubicBezTo>
                  <a:cubicBezTo>
                    <a:pt x="956" y="948"/>
                    <a:pt x="952" y="948"/>
                    <a:pt x="949" y="947"/>
                  </a:cubicBezTo>
                  <a:cubicBezTo>
                    <a:pt x="946" y="946"/>
                    <a:pt x="946" y="945"/>
                    <a:pt x="946" y="942"/>
                  </a:cubicBezTo>
                  <a:cubicBezTo>
                    <a:pt x="946" y="941"/>
                    <a:pt x="946" y="941"/>
                    <a:pt x="946" y="940"/>
                  </a:cubicBezTo>
                  <a:cubicBezTo>
                    <a:pt x="947" y="937"/>
                    <a:pt x="945" y="935"/>
                    <a:pt x="942" y="935"/>
                  </a:cubicBezTo>
                  <a:cubicBezTo>
                    <a:pt x="941" y="935"/>
                    <a:pt x="939" y="935"/>
                    <a:pt x="938" y="935"/>
                  </a:cubicBezTo>
                  <a:cubicBezTo>
                    <a:pt x="938" y="935"/>
                    <a:pt x="938" y="935"/>
                    <a:pt x="938" y="935"/>
                  </a:cubicBezTo>
                  <a:cubicBezTo>
                    <a:pt x="937" y="936"/>
                    <a:pt x="937" y="936"/>
                    <a:pt x="937" y="936"/>
                  </a:cubicBezTo>
                  <a:cubicBezTo>
                    <a:pt x="937" y="935"/>
                    <a:pt x="937" y="935"/>
                    <a:pt x="937" y="935"/>
                  </a:cubicBezTo>
                  <a:cubicBezTo>
                    <a:pt x="938" y="935"/>
                    <a:pt x="938" y="935"/>
                    <a:pt x="938" y="935"/>
                  </a:cubicBezTo>
                  <a:cubicBezTo>
                    <a:pt x="940" y="930"/>
                    <a:pt x="943" y="927"/>
                    <a:pt x="946" y="924"/>
                  </a:cubicBezTo>
                  <a:cubicBezTo>
                    <a:pt x="949" y="921"/>
                    <a:pt x="951" y="917"/>
                    <a:pt x="953" y="913"/>
                  </a:cubicBezTo>
                  <a:cubicBezTo>
                    <a:pt x="954" y="912"/>
                    <a:pt x="953" y="911"/>
                    <a:pt x="953" y="910"/>
                  </a:cubicBezTo>
                  <a:cubicBezTo>
                    <a:pt x="953" y="909"/>
                    <a:pt x="951" y="909"/>
                    <a:pt x="949" y="909"/>
                  </a:cubicBezTo>
                  <a:cubicBezTo>
                    <a:pt x="944" y="910"/>
                    <a:pt x="939" y="913"/>
                    <a:pt x="936" y="917"/>
                  </a:cubicBezTo>
                  <a:cubicBezTo>
                    <a:pt x="928" y="926"/>
                    <a:pt x="922" y="936"/>
                    <a:pt x="916" y="946"/>
                  </a:cubicBezTo>
                  <a:cubicBezTo>
                    <a:pt x="913" y="951"/>
                    <a:pt x="910" y="955"/>
                    <a:pt x="904" y="957"/>
                  </a:cubicBezTo>
                  <a:cubicBezTo>
                    <a:pt x="902" y="958"/>
                    <a:pt x="902" y="960"/>
                    <a:pt x="903" y="961"/>
                  </a:cubicBezTo>
                  <a:cubicBezTo>
                    <a:pt x="905" y="963"/>
                    <a:pt x="904" y="965"/>
                    <a:pt x="903" y="967"/>
                  </a:cubicBezTo>
                  <a:cubicBezTo>
                    <a:pt x="901" y="968"/>
                    <a:pt x="899" y="970"/>
                    <a:pt x="897" y="973"/>
                  </a:cubicBezTo>
                  <a:cubicBezTo>
                    <a:pt x="897" y="974"/>
                    <a:pt x="898" y="976"/>
                    <a:pt x="899" y="976"/>
                  </a:cubicBezTo>
                  <a:cubicBezTo>
                    <a:pt x="900" y="977"/>
                    <a:pt x="902" y="978"/>
                    <a:pt x="903" y="977"/>
                  </a:cubicBezTo>
                  <a:cubicBezTo>
                    <a:pt x="909" y="977"/>
                    <a:pt x="914" y="977"/>
                    <a:pt x="919" y="978"/>
                  </a:cubicBezTo>
                  <a:cubicBezTo>
                    <a:pt x="923" y="979"/>
                    <a:pt x="927" y="979"/>
                    <a:pt x="932" y="978"/>
                  </a:cubicBezTo>
                  <a:cubicBezTo>
                    <a:pt x="936" y="977"/>
                    <a:pt x="940" y="980"/>
                    <a:pt x="944" y="982"/>
                  </a:cubicBezTo>
                  <a:cubicBezTo>
                    <a:pt x="944" y="982"/>
                    <a:pt x="944" y="983"/>
                    <a:pt x="943" y="983"/>
                  </a:cubicBezTo>
                  <a:cubicBezTo>
                    <a:pt x="942" y="985"/>
                    <a:pt x="940" y="986"/>
                    <a:pt x="939" y="988"/>
                  </a:cubicBezTo>
                  <a:cubicBezTo>
                    <a:pt x="939" y="988"/>
                    <a:pt x="939" y="990"/>
                    <a:pt x="939" y="990"/>
                  </a:cubicBezTo>
                  <a:cubicBezTo>
                    <a:pt x="940" y="991"/>
                    <a:pt x="941" y="992"/>
                    <a:pt x="942" y="992"/>
                  </a:cubicBezTo>
                  <a:cubicBezTo>
                    <a:pt x="944" y="992"/>
                    <a:pt x="946" y="991"/>
                    <a:pt x="947" y="989"/>
                  </a:cubicBezTo>
                  <a:cubicBezTo>
                    <a:pt x="950" y="985"/>
                    <a:pt x="955" y="984"/>
                    <a:pt x="958" y="980"/>
                  </a:cubicBezTo>
                  <a:cubicBezTo>
                    <a:pt x="958" y="980"/>
                    <a:pt x="960" y="981"/>
                    <a:pt x="959" y="981"/>
                  </a:cubicBezTo>
                  <a:cubicBezTo>
                    <a:pt x="959" y="984"/>
                    <a:pt x="958" y="986"/>
                    <a:pt x="958" y="989"/>
                  </a:cubicBezTo>
                  <a:cubicBezTo>
                    <a:pt x="958" y="990"/>
                    <a:pt x="958" y="991"/>
                    <a:pt x="959" y="992"/>
                  </a:cubicBezTo>
                  <a:cubicBezTo>
                    <a:pt x="962" y="994"/>
                    <a:pt x="965" y="996"/>
                    <a:pt x="969" y="997"/>
                  </a:cubicBezTo>
                  <a:cubicBezTo>
                    <a:pt x="971" y="997"/>
                    <a:pt x="974" y="996"/>
                    <a:pt x="974" y="994"/>
                  </a:cubicBezTo>
                  <a:cubicBezTo>
                    <a:pt x="976" y="991"/>
                    <a:pt x="977" y="987"/>
                    <a:pt x="978" y="984"/>
                  </a:cubicBezTo>
                  <a:cubicBezTo>
                    <a:pt x="979" y="981"/>
                    <a:pt x="978" y="979"/>
                    <a:pt x="976" y="977"/>
                  </a:cubicBezTo>
                  <a:cubicBezTo>
                    <a:pt x="976" y="977"/>
                    <a:pt x="976" y="977"/>
                    <a:pt x="976" y="977"/>
                  </a:cubicBezTo>
                  <a:close/>
                  <a:moveTo>
                    <a:pt x="880" y="283"/>
                  </a:moveTo>
                  <a:cubicBezTo>
                    <a:pt x="880" y="283"/>
                    <a:pt x="880" y="283"/>
                    <a:pt x="880" y="283"/>
                  </a:cubicBezTo>
                  <a:cubicBezTo>
                    <a:pt x="880" y="283"/>
                    <a:pt x="880" y="282"/>
                    <a:pt x="880" y="282"/>
                  </a:cubicBezTo>
                  <a:cubicBezTo>
                    <a:pt x="880" y="282"/>
                    <a:pt x="880" y="282"/>
                    <a:pt x="880" y="282"/>
                  </a:cubicBezTo>
                  <a:cubicBezTo>
                    <a:pt x="880" y="283"/>
                    <a:pt x="880" y="283"/>
                    <a:pt x="880" y="283"/>
                  </a:cubicBezTo>
                  <a:close/>
                  <a:moveTo>
                    <a:pt x="877" y="288"/>
                  </a:moveTo>
                  <a:cubicBezTo>
                    <a:pt x="877" y="288"/>
                    <a:pt x="879" y="287"/>
                    <a:pt x="879" y="287"/>
                  </a:cubicBezTo>
                  <a:cubicBezTo>
                    <a:pt x="880" y="286"/>
                    <a:pt x="880" y="284"/>
                    <a:pt x="880" y="283"/>
                  </a:cubicBezTo>
                  <a:cubicBezTo>
                    <a:pt x="878" y="282"/>
                    <a:pt x="877" y="283"/>
                    <a:pt x="876" y="284"/>
                  </a:cubicBezTo>
                  <a:cubicBezTo>
                    <a:pt x="875" y="285"/>
                    <a:pt x="875" y="288"/>
                    <a:pt x="877" y="288"/>
                  </a:cubicBezTo>
                  <a:close/>
                  <a:moveTo>
                    <a:pt x="881" y="281"/>
                  </a:moveTo>
                  <a:cubicBezTo>
                    <a:pt x="880" y="281"/>
                    <a:pt x="880" y="281"/>
                    <a:pt x="880" y="282"/>
                  </a:cubicBezTo>
                  <a:cubicBezTo>
                    <a:pt x="882" y="281"/>
                    <a:pt x="882" y="281"/>
                    <a:pt x="882" y="281"/>
                  </a:cubicBezTo>
                  <a:cubicBezTo>
                    <a:pt x="882" y="281"/>
                    <a:pt x="881" y="281"/>
                    <a:pt x="881" y="281"/>
                  </a:cubicBezTo>
                  <a:close/>
                  <a:moveTo>
                    <a:pt x="858" y="167"/>
                  </a:moveTo>
                  <a:cubicBezTo>
                    <a:pt x="858" y="167"/>
                    <a:pt x="857" y="167"/>
                    <a:pt x="857" y="168"/>
                  </a:cubicBezTo>
                  <a:cubicBezTo>
                    <a:pt x="858" y="168"/>
                    <a:pt x="858" y="168"/>
                    <a:pt x="858" y="168"/>
                  </a:cubicBezTo>
                  <a:cubicBezTo>
                    <a:pt x="858" y="167"/>
                    <a:pt x="858" y="167"/>
                    <a:pt x="858" y="167"/>
                  </a:cubicBezTo>
                  <a:cubicBezTo>
                    <a:pt x="858" y="167"/>
                    <a:pt x="858" y="167"/>
                    <a:pt x="858" y="167"/>
                  </a:cubicBezTo>
                  <a:close/>
                  <a:moveTo>
                    <a:pt x="867" y="158"/>
                  </a:moveTo>
                  <a:cubicBezTo>
                    <a:pt x="867" y="158"/>
                    <a:pt x="867" y="158"/>
                    <a:pt x="867" y="158"/>
                  </a:cubicBezTo>
                  <a:cubicBezTo>
                    <a:pt x="867" y="158"/>
                    <a:pt x="867" y="158"/>
                    <a:pt x="867" y="158"/>
                  </a:cubicBezTo>
                  <a:cubicBezTo>
                    <a:pt x="867" y="157"/>
                    <a:pt x="868" y="157"/>
                    <a:pt x="868" y="158"/>
                  </a:cubicBezTo>
                  <a:cubicBezTo>
                    <a:pt x="868" y="158"/>
                    <a:pt x="868" y="158"/>
                    <a:pt x="867" y="158"/>
                  </a:cubicBezTo>
                  <a:cubicBezTo>
                    <a:pt x="867" y="163"/>
                    <a:pt x="868" y="163"/>
                    <a:pt x="871" y="164"/>
                  </a:cubicBezTo>
                  <a:cubicBezTo>
                    <a:pt x="872" y="164"/>
                    <a:pt x="873" y="164"/>
                    <a:pt x="874" y="164"/>
                  </a:cubicBezTo>
                  <a:cubicBezTo>
                    <a:pt x="876" y="161"/>
                    <a:pt x="877" y="157"/>
                    <a:pt x="880" y="154"/>
                  </a:cubicBezTo>
                  <a:cubicBezTo>
                    <a:pt x="883" y="152"/>
                    <a:pt x="887" y="150"/>
                    <a:pt x="887" y="146"/>
                  </a:cubicBezTo>
                  <a:cubicBezTo>
                    <a:pt x="887" y="141"/>
                    <a:pt x="887" y="135"/>
                    <a:pt x="884" y="131"/>
                  </a:cubicBezTo>
                  <a:cubicBezTo>
                    <a:pt x="883" y="130"/>
                    <a:pt x="882" y="129"/>
                    <a:pt x="882" y="128"/>
                  </a:cubicBezTo>
                  <a:cubicBezTo>
                    <a:pt x="881" y="127"/>
                    <a:pt x="881" y="125"/>
                    <a:pt x="882" y="124"/>
                  </a:cubicBezTo>
                  <a:cubicBezTo>
                    <a:pt x="884" y="121"/>
                    <a:pt x="886" y="118"/>
                    <a:pt x="889" y="116"/>
                  </a:cubicBezTo>
                  <a:cubicBezTo>
                    <a:pt x="889" y="113"/>
                    <a:pt x="888" y="109"/>
                    <a:pt x="889" y="106"/>
                  </a:cubicBezTo>
                  <a:cubicBezTo>
                    <a:pt x="890" y="103"/>
                    <a:pt x="891" y="100"/>
                    <a:pt x="891" y="98"/>
                  </a:cubicBezTo>
                  <a:cubicBezTo>
                    <a:pt x="891" y="94"/>
                    <a:pt x="886" y="94"/>
                    <a:pt x="885" y="92"/>
                  </a:cubicBezTo>
                  <a:cubicBezTo>
                    <a:pt x="882" y="89"/>
                    <a:pt x="879" y="88"/>
                    <a:pt x="877" y="86"/>
                  </a:cubicBezTo>
                  <a:cubicBezTo>
                    <a:pt x="876" y="85"/>
                    <a:pt x="875" y="84"/>
                    <a:pt x="875" y="82"/>
                  </a:cubicBezTo>
                  <a:cubicBezTo>
                    <a:pt x="875" y="78"/>
                    <a:pt x="875" y="74"/>
                    <a:pt x="875" y="70"/>
                  </a:cubicBezTo>
                  <a:cubicBezTo>
                    <a:pt x="875" y="66"/>
                    <a:pt x="876" y="62"/>
                    <a:pt x="877" y="59"/>
                  </a:cubicBezTo>
                  <a:cubicBezTo>
                    <a:pt x="878" y="53"/>
                    <a:pt x="874" y="49"/>
                    <a:pt x="871" y="45"/>
                  </a:cubicBezTo>
                  <a:cubicBezTo>
                    <a:pt x="868" y="42"/>
                    <a:pt x="864" y="42"/>
                    <a:pt x="860" y="43"/>
                  </a:cubicBezTo>
                  <a:cubicBezTo>
                    <a:pt x="858" y="43"/>
                    <a:pt x="856" y="44"/>
                    <a:pt x="856" y="47"/>
                  </a:cubicBezTo>
                  <a:cubicBezTo>
                    <a:pt x="856" y="48"/>
                    <a:pt x="857" y="49"/>
                    <a:pt x="859" y="50"/>
                  </a:cubicBezTo>
                  <a:cubicBezTo>
                    <a:pt x="861" y="51"/>
                    <a:pt x="863" y="52"/>
                    <a:pt x="864" y="53"/>
                  </a:cubicBezTo>
                  <a:cubicBezTo>
                    <a:pt x="865" y="53"/>
                    <a:pt x="865" y="54"/>
                    <a:pt x="865" y="55"/>
                  </a:cubicBezTo>
                  <a:cubicBezTo>
                    <a:pt x="865" y="56"/>
                    <a:pt x="864" y="57"/>
                    <a:pt x="864" y="57"/>
                  </a:cubicBezTo>
                  <a:cubicBezTo>
                    <a:pt x="861" y="57"/>
                    <a:pt x="859" y="57"/>
                    <a:pt x="856" y="57"/>
                  </a:cubicBezTo>
                  <a:cubicBezTo>
                    <a:pt x="853" y="57"/>
                    <a:pt x="851" y="58"/>
                    <a:pt x="848" y="59"/>
                  </a:cubicBezTo>
                  <a:cubicBezTo>
                    <a:pt x="846" y="60"/>
                    <a:pt x="843" y="64"/>
                    <a:pt x="844" y="66"/>
                  </a:cubicBezTo>
                  <a:cubicBezTo>
                    <a:pt x="844" y="68"/>
                    <a:pt x="845" y="70"/>
                    <a:pt x="846" y="72"/>
                  </a:cubicBezTo>
                  <a:cubicBezTo>
                    <a:pt x="846" y="73"/>
                    <a:pt x="845" y="74"/>
                    <a:pt x="845" y="75"/>
                  </a:cubicBezTo>
                  <a:cubicBezTo>
                    <a:pt x="845" y="75"/>
                    <a:pt x="844" y="75"/>
                    <a:pt x="843" y="75"/>
                  </a:cubicBezTo>
                  <a:cubicBezTo>
                    <a:pt x="841" y="73"/>
                    <a:pt x="839" y="72"/>
                    <a:pt x="836" y="74"/>
                  </a:cubicBezTo>
                  <a:cubicBezTo>
                    <a:pt x="834" y="77"/>
                    <a:pt x="831" y="77"/>
                    <a:pt x="827" y="77"/>
                  </a:cubicBezTo>
                  <a:cubicBezTo>
                    <a:pt x="824" y="76"/>
                    <a:pt x="823" y="80"/>
                    <a:pt x="824" y="82"/>
                  </a:cubicBezTo>
                  <a:cubicBezTo>
                    <a:pt x="824" y="85"/>
                    <a:pt x="826" y="87"/>
                    <a:pt x="828" y="89"/>
                  </a:cubicBezTo>
                  <a:cubicBezTo>
                    <a:pt x="829" y="91"/>
                    <a:pt x="831" y="94"/>
                    <a:pt x="831" y="97"/>
                  </a:cubicBezTo>
                  <a:cubicBezTo>
                    <a:pt x="831" y="97"/>
                    <a:pt x="832" y="97"/>
                    <a:pt x="832" y="97"/>
                  </a:cubicBezTo>
                  <a:cubicBezTo>
                    <a:pt x="832" y="97"/>
                    <a:pt x="832" y="97"/>
                    <a:pt x="833" y="98"/>
                  </a:cubicBezTo>
                  <a:cubicBezTo>
                    <a:pt x="834" y="98"/>
                    <a:pt x="834" y="98"/>
                    <a:pt x="835" y="98"/>
                  </a:cubicBezTo>
                  <a:cubicBezTo>
                    <a:pt x="834" y="99"/>
                    <a:pt x="833" y="98"/>
                    <a:pt x="833" y="98"/>
                  </a:cubicBezTo>
                  <a:cubicBezTo>
                    <a:pt x="832" y="98"/>
                    <a:pt x="832" y="98"/>
                    <a:pt x="831" y="98"/>
                  </a:cubicBezTo>
                  <a:cubicBezTo>
                    <a:pt x="831" y="97"/>
                    <a:pt x="831" y="97"/>
                    <a:pt x="831" y="97"/>
                  </a:cubicBezTo>
                  <a:cubicBezTo>
                    <a:pt x="828" y="97"/>
                    <a:pt x="826" y="95"/>
                    <a:pt x="823" y="93"/>
                  </a:cubicBezTo>
                  <a:cubicBezTo>
                    <a:pt x="822" y="93"/>
                    <a:pt x="820" y="93"/>
                    <a:pt x="819" y="94"/>
                  </a:cubicBezTo>
                  <a:cubicBezTo>
                    <a:pt x="814" y="103"/>
                    <a:pt x="813" y="112"/>
                    <a:pt x="808" y="121"/>
                  </a:cubicBezTo>
                  <a:cubicBezTo>
                    <a:pt x="807" y="124"/>
                    <a:pt x="808" y="127"/>
                    <a:pt x="811" y="129"/>
                  </a:cubicBezTo>
                  <a:cubicBezTo>
                    <a:pt x="813" y="131"/>
                    <a:pt x="816" y="132"/>
                    <a:pt x="819" y="133"/>
                  </a:cubicBezTo>
                  <a:cubicBezTo>
                    <a:pt x="821" y="133"/>
                    <a:pt x="822" y="134"/>
                    <a:pt x="824" y="135"/>
                  </a:cubicBezTo>
                  <a:cubicBezTo>
                    <a:pt x="824" y="135"/>
                    <a:pt x="825" y="137"/>
                    <a:pt x="824" y="138"/>
                  </a:cubicBezTo>
                  <a:cubicBezTo>
                    <a:pt x="824" y="139"/>
                    <a:pt x="823" y="140"/>
                    <a:pt x="823" y="140"/>
                  </a:cubicBezTo>
                  <a:cubicBezTo>
                    <a:pt x="822" y="140"/>
                    <a:pt x="821" y="140"/>
                    <a:pt x="820" y="140"/>
                  </a:cubicBezTo>
                  <a:cubicBezTo>
                    <a:pt x="812" y="139"/>
                    <a:pt x="808" y="141"/>
                    <a:pt x="806" y="147"/>
                  </a:cubicBezTo>
                  <a:cubicBezTo>
                    <a:pt x="804" y="152"/>
                    <a:pt x="803" y="158"/>
                    <a:pt x="803" y="163"/>
                  </a:cubicBezTo>
                  <a:cubicBezTo>
                    <a:pt x="802" y="171"/>
                    <a:pt x="805" y="176"/>
                    <a:pt x="812" y="180"/>
                  </a:cubicBezTo>
                  <a:cubicBezTo>
                    <a:pt x="813" y="182"/>
                    <a:pt x="816" y="183"/>
                    <a:pt x="817" y="183"/>
                  </a:cubicBezTo>
                  <a:cubicBezTo>
                    <a:pt x="821" y="182"/>
                    <a:pt x="825" y="183"/>
                    <a:pt x="828" y="185"/>
                  </a:cubicBezTo>
                  <a:cubicBezTo>
                    <a:pt x="830" y="186"/>
                    <a:pt x="832" y="185"/>
                    <a:pt x="834" y="184"/>
                  </a:cubicBezTo>
                  <a:cubicBezTo>
                    <a:pt x="835" y="183"/>
                    <a:pt x="837" y="181"/>
                    <a:pt x="839" y="180"/>
                  </a:cubicBezTo>
                  <a:cubicBezTo>
                    <a:pt x="838" y="180"/>
                    <a:pt x="838" y="180"/>
                    <a:pt x="838" y="180"/>
                  </a:cubicBezTo>
                  <a:cubicBezTo>
                    <a:pt x="838" y="180"/>
                    <a:pt x="839" y="181"/>
                    <a:pt x="839" y="181"/>
                  </a:cubicBezTo>
                  <a:cubicBezTo>
                    <a:pt x="839" y="180"/>
                    <a:pt x="839" y="180"/>
                    <a:pt x="839" y="180"/>
                  </a:cubicBezTo>
                  <a:cubicBezTo>
                    <a:pt x="842" y="178"/>
                    <a:pt x="846" y="177"/>
                    <a:pt x="849" y="173"/>
                  </a:cubicBezTo>
                  <a:cubicBezTo>
                    <a:pt x="851" y="171"/>
                    <a:pt x="855" y="169"/>
                    <a:pt x="858" y="167"/>
                  </a:cubicBezTo>
                  <a:cubicBezTo>
                    <a:pt x="858" y="166"/>
                    <a:pt x="859" y="164"/>
                    <a:pt x="860" y="162"/>
                  </a:cubicBezTo>
                  <a:cubicBezTo>
                    <a:pt x="862" y="159"/>
                    <a:pt x="864" y="159"/>
                    <a:pt x="867" y="158"/>
                  </a:cubicBezTo>
                  <a:close/>
                  <a:moveTo>
                    <a:pt x="38" y="763"/>
                  </a:moveTo>
                  <a:cubicBezTo>
                    <a:pt x="36" y="762"/>
                    <a:pt x="33" y="763"/>
                    <a:pt x="32" y="765"/>
                  </a:cubicBezTo>
                  <a:cubicBezTo>
                    <a:pt x="30" y="767"/>
                    <a:pt x="29" y="769"/>
                    <a:pt x="29" y="772"/>
                  </a:cubicBezTo>
                  <a:cubicBezTo>
                    <a:pt x="29" y="775"/>
                    <a:pt x="30" y="778"/>
                    <a:pt x="30" y="781"/>
                  </a:cubicBezTo>
                  <a:cubicBezTo>
                    <a:pt x="30" y="781"/>
                    <a:pt x="30" y="781"/>
                    <a:pt x="30" y="781"/>
                  </a:cubicBezTo>
                  <a:cubicBezTo>
                    <a:pt x="30" y="784"/>
                    <a:pt x="31" y="787"/>
                    <a:pt x="31" y="789"/>
                  </a:cubicBezTo>
                  <a:cubicBezTo>
                    <a:pt x="30" y="796"/>
                    <a:pt x="33" y="802"/>
                    <a:pt x="36" y="807"/>
                  </a:cubicBezTo>
                  <a:cubicBezTo>
                    <a:pt x="36" y="808"/>
                    <a:pt x="37" y="809"/>
                    <a:pt x="38" y="809"/>
                  </a:cubicBezTo>
                  <a:cubicBezTo>
                    <a:pt x="38" y="809"/>
                    <a:pt x="39" y="809"/>
                    <a:pt x="40" y="809"/>
                  </a:cubicBezTo>
                  <a:cubicBezTo>
                    <a:pt x="40" y="809"/>
                    <a:pt x="41" y="808"/>
                    <a:pt x="41" y="808"/>
                  </a:cubicBezTo>
                  <a:cubicBezTo>
                    <a:pt x="37" y="799"/>
                    <a:pt x="40" y="791"/>
                    <a:pt x="42" y="783"/>
                  </a:cubicBezTo>
                  <a:cubicBezTo>
                    <a:pt x="44" y="779"/>
                    <a:pt x="46" y="774"/>
                    <a:pt x="47" y="770"/>
                  </a:cubicBezTo>
                  <a:cubicBezTo>
                    <a:pt x="47" y="769"/>
                    <a:pt x="47" y="767"/>
                    <a:pt x="46" y="767"/>
                  </a:cubicBezTo>
                  <a:cubicBezTo>
                    <a:pt x="43" y="765"/>
                    <a:pt x="41" y="764"/>
                    <a:pt x="38" y="763"/>
                  </a:cubicBezTo>
                  <a:close/>
                  <a:moveTo>
                    <a:pt x="40" y="747"/>
                  </a:moveTo>
                  <a:cubicBezTo>
                    <a:pt x="40" y="748"/>
                    <a:pt x="41" y="748"/>
                    <a:pt x="41" y="748"/>
                  </a:cubicBezTo>
                  <a:cubicBezTo>
                    <a:pt x="42" y="748"/>
                    <a:pt x="42" y="748"/>
                    <a:pt x="42" y="747"/>
                  </a:cubicBezTo>
                  <a:cubicBezTo>
                    <a:pt x="41" y="747"/>
                    <a:pt x="40" y="747"/>
                    <a:pt x="40" y="747"/>
                  </a:cubicBezTo>
                  <a:close/>
                  <a:moveTo>
                    <a:pt x="48" y="749"/>
                  </a:moveTo>
                  <a:cubicBezTo>
                    <a:pt x="49" y="749"/>
                    <a:pt x="50" y="750"/>
                    <a:pt x="51" y="750"/>
                  </a:cubicBezTo>
                  <a:cubicBezTo>
                    <a:pt x="52" y="750"/>
                    <a:pt x="53" y="749"/>
                    <a:pt x="53" y="748"/>
                  </a:cubicBezTo>
                  <a:cubicBezTo>
                    <a:pt x="54" y="748"/>
                    <a:pt x="54" y="747"/>
                    <a:pt x="54" y="747"/>
                  </a:cubicBezTo>
                  <a:cubicBezTo>
                    <a:pt x="52" y="747"/>
                    <a:pt x="50" y="747"/>
                    <a:pt x="48" y="747"/>
                  </a:cubicBezTo>
                  <a:cubicBezTo>
                    <a:pt x="48" y="748"/>
                    <a:pt x="48" y="748"/>
                    <a:pt x="48" y="749"/>
                  </a:cubicBezTo>
                  <a:close/>
                  <a:moveTo>
                    <a:pt x="102" y="905"/>
                  </a:moveTo>
                  <a:cubicBezTo>
                    <a:pt x="115" y="915"/>
                    <a:pt x="116" y="907"/>
                    <a:pt x="116" y="907"/>
                  </a:cubicBezTo>
                  <a:cubicBezTo>
                    <a:pt x="115" y="908"/>
                    <a:pt x="113" y="909"/>
                    <a:pt x="112" y="909"/>
                  </a:cubicBezTo>
                  <a:cubicBezTo>
                    <a:pt x="109" y="908"/>
                    <a:pt x="105" y="907"/>
                    <a:pt x="102" y="905"/>
                  </a:cubicBezTo>
                  <a:close/>
                  <a:moveTo>
                    <a:pt x="890" y="116"/>
                  </a:moveTo>
                  <a:cubicBezTo>
                    <a:pt x="890" y="116"/>
                    <a:pt x="890" y="116"/>
                    <a:pt x="890" y="116"/>
                  </a:cubicBezTo>
                  <a:cubicBezTo>
                    <a:pt x="890" y="116"/>
                    <a:pt x="890" y="116"/>
                    <a:pt x="889" y="116"/>
                  </a:cubicBezTo>
                  <a:cubicBezTo>
                    <a:pt x="889" y="116"/>
                    <a:pt x="889" y="116"/>
                    <a:pt x="889" y="116"/>
                  </a:cubicBezTo>
                  <a:cubicBezTo>
                    <a:pt x="890" y="116"/>
                    <a:pt x="890" y="116"/>
                    <a:pt x="890" y="116"/>
                  </a:cubicBezTo>
                  <a:close/>
                  <a:moveTo>
                    <a:pt x="788" y="95"/>
                  </a:moveTo>
                  <a:cubicBezTo>
                    <a:pt x="789" y="97"/>
                    <a:pt x="792" y="97"/>
                    <a:pt x="793" y="96"/>
                  </a:cubicBezTo>
                  <a:cubicBezTo>
                    <a:pt x="795" y="93"/>
                    <a:pt x="797" y="90"/>
                    <a:pt x="798" y="86"/>
                  </a:cubicBezTo>
                  <a:cubicBezTo>
                    <a:pt x="799" y="86"/>
                    <a:pt x="798" y="84"/>
                    <a:pt x="798" y="84"/>
                  </a:cubicBezTo>
                  <a:cubicBezTo>
                    <a:pt x="796" y="82"/>
                    <a:pt x="794" y="81"/>
                    <a:pt x="792" y="81"/>
                  </a:cubicBezTo>
                  <a:cubicBezTo>
                    <a:pt x="787" y="82"/>
                    <a:pt x="783" y="86"/>
                    <a:pt x="786" y="91"/>
                  </a:cubicBezTo>
                  <a:cubicBezTo>
                    <a:pt x="787" y="93"/>
                    <a:pt x="788" y="94"/>
                    <a:pt x="788" y="95"/>
                  </a:cubicBezTo>
                  <a:close/>
                  <a:moveTo>
                    <a:pt x="840" y="183"/>
                  </a:moveTo>
                  <a:cubicBezTo>
                    <a:pt x="840" y="183"/>
                    <a:pt x="841" y="182"/>
                    <a:pt x="841" y="182"/>
                  </a:cubicBezTo>
                  <a:cubicBezTo>
                    <a:pt x="840" y="182"/>
                    <a:pt x="839" y="181"/>
                    <a:pt x="839" y="181"/>
                  </a:cubicBezTo>
                  <a:cubicBezTo>
                    <a:pt x="839" y="182"/>
                    <a:pt x="839" y="183"/>
                    <a:pt x="840" y="183"/>
                  </a:cubicBezTo>
                  <a:close/>
                  <a:moveTo>
                    <a:pt x="874" y="164"/>
                  </a:moveTo>
                  <a:cubicBezTo>
                    <a:pt x="874" y="164"/>
                    <a:pt x="873" y="164"/>
                    <a:pt x="873" y="164"/>
                  </a:cubicBezTo>
                  <a:cubicBezTo>
                    <a:pt x="873" y="164"/>
                    <a:pt x="874" y="164"/>
                    <a:pt x="874" y="164"/>
                  </a:cubicBezTo>
                  <a:cubicBezTo>
                    <a:pt x="874" y="164"/>
                    <a:pt x="874" y="164"/>
                    <a:pt x="874" y="164"/>
                  </a:cubicBezTo>
                  <a:cubicBezTo>
                    <a:pt x="874" y="164"/>
                    <a:pt x="874" y="164"/>
                    <a:pt x="874" y="164"/>
                  </a:cubicBezTo>
                  <a:close/>
                  <a:moveTo>
                    <a:pt x="667" y="309"/>
                  </a:moveTo>
                  <a:cubicBezTo>
                    <a:pt x="668" y="308"/>
                    <a:pt x="670" y="307"/>
                    <a:pt x="672" y="306"/>
                  </a:cubicBezTo>
                  <a:cubicBezTo>
                    <a:pt x="673" y="306"/>
                    <a:pt x="673" y="304"/>
                    <a:pt x="673" y="303"/>
                  </a:cubicBezTo>
                  <a:cubicBezTo>
                    <a:pt x="673" y="303"/>
                    <a:pt x="672" y="302"/>
                    <a:pt x="672" y="302"/>
                  </a:cubicBezTo>
                  <a:cubicBezTo>
                    <a:pt x="667" y="301"/>
                    <a:pt x="663" y="302"/>
                    <a:pt x="659" y="302"/>
                  </a:cubicBezTo>
                  <a:cubicBezTo>
                    <a:pt x="656" y="302"/>
                    <a:pt x="654" y="305"/>
                    <a:pt x="653" y="308"/>
                  </a:cubicBezTo>
                  <a:cubicBezTo>
                    <a:pt x="657" y="309"/>
                    <a:pt x="662" y="310"/>
                    <a:pt x="667" y="309"/>
                  </a:cubicBezTo>
                  <a:close/>
                  <a:moveTo>
                    <a:pt x="659" y="199"/>
                  </a:moveTo>
                  <a:cubicBezTo>
                    <a:pt x="658" y="201"/>
                    <a:pt x="657" y="202"/>
                    <a:pt x="656" y="204"/>
                  </a:cubicBezTo>
                  <a:cubicBezTo>
                    <a:pt x="655" y="208"/>
                    <a:pt x="655" y="212"/>
                    <a:pt x="653" y="215"/>
                  </a:cubicBezTo>
                  <a:cubicBezTo>
                    <a:pt x="652" y="215"/>
                    <a:pt x="652" y="217"/>
                    <a:pt x="652" y="218"/>
                  </a:cubicBezTo>
                  <a:cubicBezTo>
                    <a:pt x="653" y="223"/>
                    <a:pt x="655" y="228"/>
                    <a:pt x="653" y="233"/>
                  </a:cubicBezTo>
                  <a:cubicBezTo>
                    <a:pt x="652" y="233"/>
                    <a:pt x="654" y="234"/>
                    <a:pt x="655" y="235"/>
                  </a:cubicBezTo>
                  <a:cubicBezTo>
                    <a:pt x="655" y="236"/>
                    <a:pt x="657" y="236"/>
                    <a:pt x="657" y="237"/>
                  </a:cubicBezTo>
                  <a:cubicBezTo>
                    <a:pt x="656" y="242"/>
                    <a:pt x="659" y="243"/>
                    <a:pt x="663" y="244"/>
                  </a:cubicBezTo>
                  <a:cubicBezTo>
                    <a:pt x="668" y="244"/>
                    <a:pt x="673" y="245"/>
                    <a:pt x="677" y="245"/>
                  </a:cubicBezTo>
                  <a:cubicBezTo>
                    <a:pt x="678" y="245"/>
                    <a:pt x="678" y="246"/>
                    <a:pt x="678" y="246"/>
                  </a:cubicBezTo>
                  <a:cubicBezTo>
                    <a:pt x="678" y="247"/>
                    <a:pt x="678" y="248"/>
                    <a:pt x="677" y="249"/>
                  </a:cubicBezTo>
                  <a:cubicBezTo>
                    <a:pt x="675" y="250"/>
                    <a:pt x="673" y="250"/>
                    <a:pt x="671" y="251"/>
                  </a:cubicBezTo>
                  <a:cubicBezTo>
                    <a:pt x="668" y="252"/>
                    <a:pt x="667" y="254"/>
                    <a:pt x="666" y="256"/>
                  </a:cubicBezTo>
                  <a:cubicBezTo>
                    <a:pt x="666" y="258"/>
                    <a:pt x="666" y="261"/>
                    <a:pt x="665" y="263"/>
                  </a:cubicBezTo>
                  <a:cubicBezTo>
                    <a:pt x="665" y="265"/>
                    <a:pt x="667" y="267"/>
                    <a:pt x="669" y="268"/>
                  </a:cubicBezTo>
                  <a:cubicBezTo>
                    <a:pt x="673" y="269"/>
                    <a:pt x="677" y="270"/>
                    <a:pt x="681" y="271"/>
                  </a:cubicBezTo>
                  <a:cubicBezTo>
                    <a:pt x="685" y="272"/>
                    <a:pt x="690" y="269"/>
                    <a:pt x="691" y="266"/>
                  </a:cubicBezTo>
                  <a:cubicBezTo>
                    <a:pt x="692" y="265"/>
                    <a:pt x="692" y="264"/>
                    <a:pt x="692" y="263"/>
                  </a:cubicBezTo>
                  <a:cubicBezTo>
                    <a:pt x="694" y="259"/>
                    <a:pt x="697" y="257"/>
                    <a:pt x="701" y="257"/>
                  </a:cubicBezTo>
                  <a:cubicBezTo>
                    <a:pt x="702" y="254"/>
                    <a:pt x="703" y="250"/>
                    <a:pt x="704" y="247"/>
                  </a:cubicBezTo>
                  <a:cubicBezTo>
                    <a:pt x="706" y="244"/>
                    <a:pt x="709" y="242"/>
                    <a:pt x="711" y="239"/>
                  </a:cubicBezTo>
                  <a:cubicBezTo>
                    <a:pt x="711" y="238"/>
                    <a:pt x="712" y="238"/>
                    <a:pt x="712" y="237"/>
                  </a:cubicBezTo>
                  <a:cubicBezTo>
                    <a:pt x="714" y="233"/>
                    <a:pt x="717" y="228"/>
                    <a:pt x="719" y="224"/>
                  </a:cubicBezTo>
                  <a:cubicBezTo>
                    <a:pt x="720" y="223"/>
                    <a:pt x="719" y="222"/>
                    <a:pt x="719" y="221"/>
                  </a:cubicBezTo>
                  <a:cubicBezTo>
                    <a:pt x="718" y="219"/>
                    <a:pt x="718" y="217"/>
                    <a:pt x="717" y="215"/>
                  </a:cubicBezTo>
                  <a:cubicBezTo>
                    <a:pt x="716" y="214"/>
                    <a:pt x="714" y="213"/>
                    <a:pt x="713" y="213"/>
                  </a:cubicBezTo>
                  <a:cubicBezTo>
                    <a:pt x="709" y="214"/>
                    <a:pt x="706" y="212"/>
                    <a:pt x="704" y="209"/>
                  </a:cubicBezTo>
                  <a:cubicBezTo>
                    <a:pt x="700" y="208"/>
                    <a:pt x="695" y="208"/>
                    <a:pt x="691" y="209"/>
                  </a:cubicBezTo>
                  <a:cubicBezTo>
                    <a:pt x="689" y="212"/>
                    <a:pt x="688" y="214"/>
                    <a:pt x="688" y="218"/>
                  </a:cubicBezTo>
                  <a:cubicBezTo>
                    <a:pt x="688" y="221"/>
                    <a:pt x="688" y="225"/>
                    <a:pt x="688" y="229"/>
                  </a:cubicBezTo>
                  <a:cubicBezTo>
                    <a:pt x="688" y="229"/>
                    <a:pt x="688" y="230"/>
                    <a:pt x="687" y="230"/>
                  </a:cubicBezTo>
                  <a:cubicBezTo>
                    <a:pt x="687" y="231"/>
                    <a:pt x="686" y="230"/>
                    <a:pt x="686" y="229"/>
                  </a:cubicBezTo>
                  <a:cubicBezTo>
                    <a:pt x="684" y="225"/>
                    <a:pt x="683" y="221"/>
                    <a:pt x="681" y="217"/>
                  </a:cubicBezTo>
                  <a:cubicBezTo>
                    <a:pt x="681" y="216"/>
                    <a:pt x="679" y="216"/>
                    <a:pt x="678" y="216"/>
                  </a:cubicBezTo>
                  <a:cubicBezTo>
                    <a:pt x="677" y="216"/>
                    <a:pt x="676" y="216"/>
                    <a:pt x="676" y="217"/>
                  </a:cubicBezTo>
                  <a:cubicBezTo>
                    <a:pt x="673" y="222"/>
                    <a:pt x="671" y="226"/>
                    <a:pt x="669" y="231"/>
                  </a:cubicBezTo>
                  <a:cubicBezTo>
                    <a:pt x="669" y="231"/>
                    <a:pt x="669" y="231"/>
                    <a:pt x="670" y="232"/>
                  </a:cubicBezTo>
                  <a:cubicBezTo>
                    <a:pt x="669" y="232"/>
                    <a:pt x="669" y="232"/>
                    <a:pt x="669" y="232"/>
                  </a:cubicBezTo>
                  <a:cubicBezTo>
                    <a:pt x="669" y="231"/>
                    <a:pt x="669" y="231"/>
                    <a:pt x="669" y="231"/>
                  </a:cubicBezTo>
                  <a:cubicBezTo>
                    <a:pt x="669" y="231"/>
                    <a:pt x="669" y="231"/>
                    <a:pt x="669" y="231"/>
                  </a:cubicBezTo>
                  <a:cubicBezTo>
                    <a:pt x="668" y="229"/>
                    <a:pt x="666" y="226"/>
                    <a:pt x="668" y="223"/>
                  </a:cubicBezTo>
                  <a:cubicBezTo>
                    <a:pt x="668" y="221"/>
                    <a:pt x="669" y="220"/>
                    <a:pt x="669" y="218"/>
                  </a:cubicBezTo>
                  <a:cubicBezTo>
                    <a:pt x="667" y="214"/>
                    <a:pt x="667" y="210"/>
                    <a:pt x="667" y="206"/>
                  </a:cubicBezTo>
                  <a:cubicBezTo>
                    <a:pt x="667" y="205"/>
                    <a:pt x="667" y="204"/>
                    <a:pt x="666" y="203"/>
                  </a:cubicBezTo>
                  <a:cubicBezTo>
                    <a:pt x="666" y="202"/>
                    <a:pt x="665" y="200"/>
                    <a:pt x="664" y="199"/>
                  </a:cubicBezTo>
                  <a:cubicBezTo>
                    <a:pt x="663" y="197"/>
                    <a:pt x="660" y="197"/>
                    <a:pt x="659" y="199"/>
                  </a:cubicBezTo>
                  <a:close/>
                  <a:moveTo>
                    <a:pt x="714" y="260"/>
                  </a:moveTo>
                  <a:cubicBezTo>
                    <a:pt x="714" y="260"/>
                    <a:pt x="714" y="260"/>
                    <a:pt x="714" y="260"/>
                  </a:cubicBezTo>
                  <a:cubicBezTo>
                    <a:pt x="714" y="260"/>
                    <a:pt x="714" y="260"/>
                    <a:pt x="714" y="260"/>
                  </a:cubicBezTo>
                  <a:cubicBezTo>
                    <a:pt x="714" y="260"/>
                    <a:pt x="714" y="260"/>
                    <a:pt x="714" y="260"/>
                  </a:cubicBezTo>
                  <a:cubicBezTo>
                    <a:pt x="714" y="260"/>
                    <a:pt x="714" y="260"/>
                    <a:pt x="714" y="260"/>
                  </a:cubicBezTo>
                  <a:close/>
                  <a:moveTo>
                    <a:pt x="701" y="257"/>
                  </a:moveTo>
                  <a:cubicBezTo>
                    <a:pt x="701" y="257"/>
                    <a:pt x="701" y="257"/>
                    <a:pt x="701" y="257"/>
                  </a:cubicBezTo>
                  <a:cubicBezTo>
                    <a:pt x="701" y="257"/>
                    <a:pt x="701" y="257"/>
                    <a:pt x="701" y="257"/>
                  </a:cubicBezTo>
                  <a:cubicBezTo>
                    <a:pt x="701" y="257"/>
                    <a:pt x="701" y="257"/>
                    <a:pt x="701" y="257"/>
                  </a:cubicBezTo>
                  <a:cubicBezTo>
                    <a:pt x="701" y="257"/>
                    <a:pt x="701" y="257"/>
                    <a:pt x="701" y="257"/>
                  </a:cubicBezTo>
                  <a:close/>
                  <a:moveTo>
                    <a:pt x="703" y="273"/>
                  </a:moveTo>
                  <a:cubicBezTo>
                    <a:pt x="700" y="275"/>
                    <a:pt x="700" y="280"/>
                    <a:pt x="703" y="282"/>
                  </a:cubicBezTo>
                  <a:cubicBezTo>
                    <a:pt x="707" y="286"/>
                    <a:pt x="711" y="289"/>
                    <a:pt x="715" y="293"/>
                  </a:cubicBezTo>
                  <a:cubicBezTo>
                    <a:pt x="716" y="293"/>
                    <a:pt x="717" y="293"/>
                    <a:pt x="718" y="294"/>
                  </a:cubicBezTo>
                  <a:cubicBezTo>
                    <a:pt x="721" y="295"/>
                    <a:pt x="724" y="294"/>
                    <a:pt x="726" y="291"/>
                  </a:cubicBezTo>
                  <a:cubicBezTo>
                    <a:pt x="727" y="287"/>
                    <a:pt x="729" y="283"/>
                    <a:pt x="730" y="279"/>
                  </a:cubicBezTo>
                  <a:cubicBezTo>
                    <a:pt x="731" y="277"/>
                    <a:pt x="731" y="275"/>
                    <a:pt x="731" y="273"/>
                  </a:cubicBezTo>
                  <a:cubicBezTo>
                    <a:pt x="731" y="269"/>
                    <a:pt x="729" y="265"/>
                    <a:pt x="726" y="262"/>
                  </a:cubicBezTo>
                  <a:cubicBezTo>
                    <a:pt x="724" y="260"/>
                    <a:pt x="721" y="260"/>
                    <a:pt x="719" y="260"/>
                  </a:cubicBezTo>
                  <a:cubicBezTo>
                    <a:pt x="717" y="260"/>
                    <a:pt x="716" y="260"/>
                    <a:pt x="714" y="260"/>
                  </a:cubicBezTo>
                  <a:cubicBezTo>
                    <a:pt x="711" y="265"/>
                    <a:pt x="707" y="269"/>
                    <a:pt x="703" y="273"/>
                  </a:cubicBezTo>
                  <a:close/>
                  <a:moveTo>
                    <a:pt x="794" y="216"/>
                  </a:moveTo>
                  <a:cubicBezTo>
                    <a:pt x="794" y="216"/>
                    <a:pt x="794" y="217"/>
                    <a:pt x="794" y="217"/>
                  </a:cubicBezTo>
                  <a:cubicBezTo>
                    <a:pt x="797" y="219"/>
                    <a:pt x="799" y="219"/>
                    <a:pt x="802" y="218"/>
                  </a:cubicBezTo>
                  <a:cubicBezTo>
                    <a:pt x="804" y="216"/>
                    <a:pt x="806" y="214"/>
                    <a:pt x="806" y="212"/>
                  </a:cubicBezTo>
                  <a:cubicBezTo>
                    <a:pt x="806" y="208"/>
                    <a:pt x="803" y="204"/>
                    <a:pt x="799" y="205"/>
                  </a:cubicBezTo>
                  <a:cubicBezTo>
                    <a:pt x="798" y="205"/>
                    <a:pt x="797" y="205"/>
                    <a:pt x="797" y="206"/>
                  </a:cubicBezTo>
                  <a:cubicBezTo>
                    <a:pt x="794" y="209"/>
                    <a:pt x="794" y="212"/>
                    <a:pt x="794" y="216"/>
                  </a:cubicBezTo>
                  <a:close/>
                  <a:moveTo>
                    <a:pt x="672" y="321"/>
                  </a:moveTo>
                  <a:cubicBezTo>
                    <a:pt x="674" y="319"/>
                    <a:pt x="675" y="317"/>
                    <a:pt x="674" y="315"/>
                  </a:cubicBezTo>
                  <a:cubicBezTo>
                    <a:pt x="673" y="313"/>
                    <a:pt x="672" y="311"/>
                    <a:pt x="670" y="311"/>
                  </a:cubicBezTo>
                  <a:cubicBezTo>
                    <a:pt x="666" y="310"/>
                    <a:pt x="662" y="311"/>
                    <a:pt x="658" y="310"/>
                  </a:cubicBezTo>
                  <a:cubicBezTo>
                    <a:pt x="657" y="310"/>
                    <a:pt x="655" y="309"/>
                    <a:pt x="653" y="308"/>
                  </a:cubicBezTo>
                  <a:cubicBezTo>
                    <a:pt x="653" y="308"/>
                    <a:pt x="653" y="308"/>
                    <a:pt x="653" y="308"/>
                  </a:cubicBezTo>
                  <a:cubicBezTo>
                    <a:pt x="653" y="308"/>
                    <a:pt x="653" y="308"/>
                    <a:pt x="653" y="308"/>
                  </a:cubicBezTo>
                  <a:cubicBezTo>
                    <a:pt x="653" y="308"/>
                    <a:pt x="653" y="308"/>
                    <a:pt x="653" y="308"/>
                  </a:cubicBezTo>
                  <a:cubicBezTo>
                    <a:pt x="652" y="307"/>
                    <a:pt x="651" y="306"/>
                    <a:pt x="650" y="305"/>
                  </a:cubicBezTo>
                  <a:cubicBezTo>
                    <a:pt x="648" y="304"/>
                    <a:pt x="647" y="303"/>
                    <a:pt x="645" y="303"/>
                  </a:cubicBezTo>
                  <a:cubicBezTo>
                    <a:pt x="643" y="303"/>
                    <a:pt x="640" y="304"/>
                    <a:pt x="638" y="305"/>
                  </a:cubicBezTo>
                  <a:cubicBezTo>
                    <a:pt x="636" y="306"/>
                    <a:pt x="635" y="307"/>
                    <a:pt x="634" y="308"/>
                  </a:cubicBezTo>
                  <a:cubicBezTo>
                    <a:pt x="633" y="311"/>
                    <a:pt x="630" y="314"/>
                    <a:pt x="627" y="316"/>
                  </a:cubicBezTo>
                  <a:cubicBezTo>
                    <a:pt x="625" y="317"/>
                    <a:pt x="625" y="318"/>
                    <a:pt x="626" y="320"/>
                  </a:cubicBezTo>
                  <a:cubicBezTo>
                    <a:pt x="626" y="322"/>
                    <a:pt x="627" y="323"/>
                    <a:pt x="627" y="325"/>
                  </a:cubicBezTo>
                  <a:cubicBezTo>
                    <a:pt x="631" y="330"/>
                    <a:pt x="629" y="335"/>
                    <a:pt x="626" y="339"/>
                  </a:cubicBezTo>
                  <a:cubicBezTo>
                    <a:pt x="625" y="341"/>
                    <a:pt x="623" y="341"/>
                    <a:pt x="622" y="340"/>
                  </a:cubicBezTo>
                  <a:cubicBezTo>
                    <a:pt x="620" y="337"/>
                    <a:pt x="619" y="334"/>
                    <a:pt x="617" y="330"/>
                  </a:cubicBezTo>
                  <a:cubicBezTo>
                    <a:pt x="616" y="328"/>
                    <a:pt x="614" y="327"/>
                    <a:pt x="612" y="327"/>
                  </a:cubicBezTo>
                  <a:cubicBezTo>
                    <a:pt x="606" y="327"/>
                    <a:pt x="602" y="331"/>
                    <a:pt x="601" y="337"/>
                  </a:cubicBezTo>
                  <a:cubicBezTo>
                    <a:pt x="601" y="341"/>
                    <a:pt x="601" y="345"/>
                    <a:pt x="601" y="350"/>
                  </a:cubicBezTo>
                  <a:cubicBezTo>
                    <a:pt x="601" y="351"/>
                    <a:pt x="601" y="353"/>
                    <a:pt x="603" y="353"/>
                  </a:cubicBezTo>
                  <a:cubicBezTo>
                    <a:pt x="607" y="355"/>
                    <a:pt x="609" y="358"/>
                    <a:pt x="610" y="361"/>
                  </a:cubicBezTo>
                  <a:cubicBezTo>
                    <a:pt x="612" y="368"/>
                    <a:pt x="615" y="374"/>
                    <a:pt x="615" y="381"/>
                  </a:cubicBezTo>
                  <a:cubicBezTo>
                    <a:pt x="615" y="385"/>
                    <a:pt x="617" y="389"/>
                    <a:pt x="619" y="391"/>
                  </a:cubicBezTo>
                  <a:cubicBezTo>
                    <a:pt x="621" y="393"/>
                    <a:pt x="623" y="393"/>
                    <a:pt x="625" y="392"/>
                  </a:cubicBezTo>
                  <a:cubicBezTo>
                    <a:pt x="627" y="390"/>
                    <a:pt x="629" y="387"/>
                    <a:pt x="632" y="386"/>
                  </a:cubicBezTo>
                  <a:cubicBezTo>
                    <a:pt x="635" y="384"/>
                    <a:pt x="638" y="384"/>
                    <a:pt x="641" y="383"/>
                  </a:cubicBezTo>
                  <a:cubicBezTo>
                    <a:pt x="644" y="382"/>
                    <a:pt x="647" y="380"/>
                    <a:pt x="650" y="379"/>
                  </a:cubicBezTo>
                  <a:cubicBezTo>
                    <a:pt x="651" y="378"/>
                    <a:pt x="652" y="376"/>
                    <a:pt x="653" y="375"/>
                  </a:cubicBezTo>
                  <a:cubicBezTo>
                    <a:pt x="654" y="370"/>
                    <a:pt x="657" y="365"/>
                    <a:pt x="661" y="362"/>
                  </a:cubicBezTo>
                  <a:cubicBezTo>
                    <a:pt x="663" y="359"/>
                    <a:pt x="664" y="355"/>
                    <a:pt x="663" y="351"/>
                  </a:cubicBezTo>
                  <a:cubicBezTo>
                    <a:pt x="662" y="348"/>
                    <a:pt x="661" y="346"/>
                    <a:pt x="660" y="343"/>
                  </a:cubicBezTo>
                  <a:cubicBezTo>
                    <a:pt x="659" y="340"/>
                    <a:pt x="657" y="338"/>
                    <a:pt x="654" y="337"/>
                  </a:cubicBezTo>
                  <a:cubicBezTo>
                    <a:pt x="653" y="336"/>
                    <a:pt x="653" y="335"/>
                    <a:pt x="655" y="334"/>
                  </a:cubicBezTo>
                  <a:cubicBezTo>
                    <a:pt x="657" y="333"/>
                    <a:pt x="660" y="332"/>
                    <a:pt x="663" y="331"/>
                  </a:cubicBezTo>
                  <a:cubicBezTo>
                    <a:pt x="666" y="330"/>
                    <a:pt x="667" y="328"/>
                    <a:pt x="667" y="326"/>
                  </a:cubicBezTo>
                  <a:cubicBezTo>
                    <a:pt x="668" y="323"/>
                    <a:pt x="670" y="322"/>
                    <a:pt x="672" y="321"/>
                  </a:cubicBezTo>
                  <a:close/>
                  <a:moveTo>
                    <a:pt x="681" y="288"/>
                  </a:moveTo>
                  <a:cubicBezTo>
                    <a:pt x="680" y="287"/>
                    <a:pt x="680" y="287"/>
                    <a:pt x="680" y="287"/>
                  </a:cubicBezTo>
                  <a:cubicBezTo>
                    <a:pt x="680" y="288"/>
                    <a:pt x="680" y="288"/>
                    <a:pt x="680" y="288"/>
                  </a:cubicBezTo>
                  <a:lnTo>
                    <a:pt x="681" y="288"/>
                  </a:lnTo>
                  <a:close/>
                  <a:moveTo>
                    <a:pt x="703" y="293"/>
                  </a:moveTo>
                  <a:cubicBezTo>
                    <a:pt x="703" y="293"/>
                    <a:pt x="703" y="292"/>
                    <a:pt x="703" y="292"/>
                  </a:cubicBezTo>
                  <a:cubicBezTo>
                    <a:pt x="703" y="291"/>
                    <a:pt x="703" y="291"/>
                    <a:pt x="702" y="291"/>
                  </a:cubicBezTo>
                  <a:cubicBezTo>
                    <a:pt x="702" y="292"/>
                    <a:pt x="702" y="293"/>
                    <a:pt x="703" y="293"/>
                  </a:cubicBezTo>
                  <a:close/>
                  <a:moveTo>
                    <a:pt x="903" y="927"/>
                  </a:moveTo>
                  <a:cubicBezTo>
                    <a:pt x="908" y="925"/>
                    <a:pt x="911" y="922"/>
                    <a:pt x="914" y="918"/>
                  </a:cubicBezTo>
                  <a:cubicBezTo>
                    <a:pt x="916" y="914"/>
                    <a:pt x="920" y="913"/>
                    <a:pt x="924" y="912"/>
                  </a:cubicBezTo>
                  <a:cubicBezTo>
                    <a:pt x="926" y="912"/>
                    <a:pt x="929" y="911"/>
                    <a:pt x="931" y="911"/>
                  </a:cubicBezTo>
                  <a:cubicBezTo>
                    <a:pt x="939" y="911"/>
                    <a:pt x="945" y="907"/>
                    <a:pt x="951" y="902"/>
                  </a:cubicBezTo>
                  <a:cubicBezTo>
                    <a:pt x="955" y="900"/>
                    <a:pt x="956" y="897"/>
                    <a:pt x="955" y="893"/>
                  </a:cubicBezTo>
                  <a:cubicBezTo>
                    <a:pt x="954" y="890"/>
                    <a:pt x="953" y="888"/>
                    <a:pt x="954" y="885"/>
                  </a:cubicBezTo>
                  <a:cubicBezTo>
                    <a:pt x="955" y="883"/>
                    <a:pt x="956" y="881"/>
                    <a:pt x="957" y="879"/>
                  </a:cubicBezTo>
                  <a:cubicBezTo>
                    <a:pt x="957" y="878"/>
                    <a:pt x="957" y="876"/>
                    <a:pt x="956" y="875"/>
                  </a:cubicBezTo>
                  <a:cubicBezTo>
                    <a:pt x="953" y="870"/>
                    <a:pt x="950" y="867"/>
                    <a:pt x="945" y="868"/>
                  </a:cubicBezTo>
                  <a:cubicBezTo>
                    <a:pt x="945" y="868"/>
                    <a:pt x="945" y="868"/>
                    <a:pt x="945" y="868"/>
                  </a:cubicBezTo>
                  <a:cubicBezTo>
                    <a:pt x="944" y="869"/>
                    <a:pt x="944" y="869"/>
                    <a:pt x="944" y="869"/>
                  </a:cubicBezTo>
                  <a:cubicBezTo>
                    <a:pt x="944" y="868"/>
                    <a:pt x="944" y="868"/>
                    <a:pt x="944" y="868"/>
                  </a:cubicBezTo>
                  <a:cubicBezTo>
                    <a:pt x="944" y="868"/>
                    <a:pt x="945" y="868"/>
                    <a:pt x="945" y="868"/>
                  </a:cubicBezTo>
                  <a:cubicBezTo>
                    <a:pt x="944" y="866"/>
                    <a:pt x="944" y="865"/>
                    <a:pt x="944" y="863"/>
                  </a:cubicBezTo>
                  <a:cubicBezTo>
                    <a:pt x="943" y="861"/>
                    <a:pt x="941" y="859"/>
                    <a:pt x="938" y="858"/>
                  </a:cubicBezTo>
                  <a:cubicBezTo>
                    <a:pt x="937" y="858"/>
                    <a:pt x="935" y="858"/>
                    <a:pt x="934" y="858"/>
                  </a:cubicBezTo>
                  <a:cubicBezTo>
                    <a:pt x="933" y="858"/>
                    <a:pt x="933" y="858"/>
                    <a:pt x="932" y="857"/>
                  </a:cubicBezTo>
                  <a:cubicBezTo>
                    <a:pt x="933" y="857"/>
                    <a:pt x="933" y="856"/>
                    <a:pt x="934" y="856"/>
                  </a:cubicBezTo>
                  <a:cubicBezTo>
                    <a:pt x="935" y="855"/>
                    <a:pt x="937" y="855"/>
                    <a:pt x="938" y="854"/>
                  </a:cubicBezTo>
                  <a:cubicBezTo>
                    <a:pt x="940" y="853"/>
                    <a:pt x="941" y="851"/>
                    <a:pt x="939" y="849"/>
                  </a:cubicBezTo>
                  <a:cubicBezTo>
                    <a:pt x="938" y="847"/>
                    <a:pt x="936" y="844"/>
                    <a:pt x="933" y="845"/>
                  </a:cubicBezTo>
                  <a:cubicBezTo>
                    <a:pt x="932" y="845"/>
                    <a:pt x="930" y="845"/>
                    <a:pt x="930" y="844"/>
                  </a:cubicBezTo>
                  <a:cubicBezTo>
                    <a:pt x="926" y="840"/>
                    <a:pt x="920" y="838"/>
                    <a:pt x="915" y="835"/>
                  </a:cubicBezTo>
                  <a:cubicBezTo>
                    <a:pt x="914" y="835"/>
                    <a:pt x="913" y="834"/>
                    <a:pt x="913" y="833"/>
                  </a:cubicBezTo>
                  <a:cubicBezTo>
                    <a:pt x="912" y="828"/>
                    <a:pt x="908" y="824"/>
                    <a:pt x="904" y="821"/>
                  </a:cubicBezTo>
                  <a:cubicBezTo>
                    <a:pt x="902" y="819"/>
                    <a:pt x="900" y="817"/>
                    <a:pt x="899" y="815"/>
                  </a:cubicBezTo>
                  <a:cubicBezTo>
                    <a:pt x="897" y="813"/>
                    <a:pt x="897" y="811"/>
                    <a:pt x="899" y="809"/>
                  </a:cubicBezTo>
                  <a:cubicBezTo>
                    <a:pt x="900" y="807"/>
                    <a:pt x="902" y="805"/>
                    <a:pt x="904" y="803"/>
                  </a:cubicBezTo>
                  <a:cubicBezTo>
                    <a:pt x="906" y="801"/>
                    <a:pt x="906" y="799"/>
                    <a:pt x="905" y="797"/>
                  </a:cubicBezTo>
                  <a:cubicBezTo>
                    <a:pt x="902" y="794"/>
                    <a:pt x="901" y="790"/>
                    <a:pt x="902" y="785"/>
                  </a:cubicBezTo>
                  <a:cubicBezTo>
                    <a:pt x="902" y="784"/>
                    <a:pt x="901" y="782"/>
                    <a:pt x="900" y="781"/>
                  </a:cubicBezTo>
                  <a:cubicBezTo>
                    <a:pt x="897" y="780"/>
                    <a:pt x="899" y="776"/>
                    <a:pt x="896" y="775"/>
                  </a:cubicBezTo>
                  <a:cubicBezTo>
                    <a:pt x="894" y="773"/>
                    <a:pt x="896" y="771"/>
                    <a:pt x="895" y="769"/>
                  </a:cubicBezTo>
                  <a:cubicBezTo>
                    <a:pt x="895" y="766"/>
                    <a:pt x="895" y="763"/>
                    <a:pt x="895" y="761"/>
                  </a:cubicBezTo>
                  <a:cubicBezTo>
                    <a:pt x="894" y="758"/>
                    <a:pt x="893" y="755"/>
                    <a:pt x="892" y="752"/>
                  </a:cubicBezTo>
                  <a:cubicBezTo>
                    <a:pt x="890" y="745"/>
                    <a:pt x="888" y="737"/>
                    <a:pt x="887" y="730"/>
                  </a:cubicBezTo>
                  <a:cubicBezTo>
                    <a:pt x="887" y="728"/>
                    <a:pt x="887" y="726"/>
                    <a:pt x="886" y="724"/>
                  </a:cubicBezTo>
                  <a:cubicBezTo>
                    <a:pt x="886" y="723"/>
                    <a:pt x="885" y="723"/>
                    <a:pt x="884" y="722"/>
                  </a:cubicBezTo>
                  <a:cubicBezTo>
                    <a:pt x="884" y="722"/>
                    <a:pt x="883" y="722"/>
                    <a:pt x="882" y="723"/>
                  </a:cubicBezTo>
                  <a:cubicBezTo>
                    <a:pt x="879" y="729"/>
                    <a:pt x="873" y="734"/>
                    <a:pt x="870" y="741"/>
                  </a:cubicBezTo>
                  <a:cubicBezTo>
                    <a:pt x="867" y="748"/>
                    <a:pt x="863" y="754"/>
                    <a:pt x="856" y="757"/>
                  </a:cubicBezTo>
                  <a:cubicBezTo>
                    <a:pt x="854" y="758"/>
                    <a:pt x="852" y="760"/>
                    <a:pt x="851" y="761"/>
                  </a:cubicBezTo>
                  <a:cubicBezTo>
                    <a:pt x="848" y="762"/>
                    <a:pt x="846" y="764"/>
                    <a:pt x="844" y="764"/>
                  </a:cubicBezTo>
                  <a:cubicBezTo>
                    <a:pt x="841" y="766"/>
                    <a:pt x="838" y="764"/>
                    <a:pt x="836" y="763"/>
                  </a:cubicBezTo>
                  <a:cubicBezTo>
                    <a:pt x="834" y="761"/>
                    <a:pt x="833" y="760"/>
                    <a:pt x="832" y="758"/>
                  </a:cubicBezTo>
                  <a:cubicBezTo>
                    <a:pt x="832" y="755"/>
                    <a:pt x="830" y="753"/>
                    <a:pt x="827" y="752"/>
                  </a:cubicBezTo>
                  <a:cubicBezTo>
                    <a:pt x="824" y="750"/>
                    <a:pt x="823" y="747"/>
                    <a:pt x="824" y="744"/>
                  </a:cubicBezTo>
                  <a:cubicBezTo>
                    <a:pt x="824" y="739"/>
                    <a:pt x="827" y="734"/>
                    <a:pt x="825" y="728"/>
                  </a:cubicBezTo>
                  <a:cubicBezTo>
                    <a:pt x="825" y="727"/>
                    <a:pt x="826" y="725"/>
                    <a:pt x="826" y="724"/>
                  </a:cubicBezTo>
                  <a:cubicBezTo>
                    <a:pt x="828" y="719"/>
                    <a:pt x="830" y="714"/>
                    <a:pt x="833" y="709"/>
                  </a:cubicBezTo>
                  <a:cubicBezTo>
                    <a:pt x="834" y="708"/>
                    <a:pt x="833" y="706"/>
                    <a:pt x="831" y="706"/>
                  </a:cubicBezTo>
                  <a:cubicBezTo>
                    <a:pt x="827" y="705"/>
                    <a:pt x="824" y="700"/>
                    <a:pt x="818" y="700"/>
                  </a:cubicBezTo>
                  <a:cubicBezTo>
                    <a:pt x="817" y="700"/>
                    <a:pt x="815" y="699"/>
                    <a:pt x="813" y="698"/>
                  </a:cubicBezTo>
                  <a:cubicBezTo>
                    <a:pt x="811" y="697"/>
                    <a:pt x="811" y="695"/>
                    <a:pt x="811" y="694"/>
                  </a:cubicBezTo>
                  <a:cubicBezTo>
                    <a:pt x="811" y="692"/>
                    <a:pt x="811" y="690"/>
                    <a:pt x="810" y="689"/>
                  </a:cubicBezTo>
                  <a:cubicBezTo>
                    <a:pt x="807" y="686"/>
                    <a:pt x="805" y="682"/>
                    <a:pt x="804" y="678"/>
                  </a:cubicBezTo>
                  <a:cubicBezTo>
                    <a:pt x="803" y="676"/>
                    <a:pt x="801" y="674"/>
                    <a:pt x="799" y="672"/>
                  </a:cubicBezTo>
                  <a:cubicBezTo>
                    <a:pt x="797" y="668"/>
                    <a:pt x="793" y="666"/>
                    <a:pt x="789" y="668"/>
                  </a:cubicBezTo>
                  <a:cubicBezTo>
                    <a:pt x="787" y="669"/>
                    <a:pt x="784" y="669"/>
                    <a:pt x="782" y="668"/>
                  </a:cubicBezTo>
                  <a:cubicBezTo>
                    <a:pt x="776" y="667"/>
                    <a:pt x="770" y="667"/>
                    <a:pt x="764" y="663"/>
                  </a:cubicBezTo>
                  <a:cubicBezTo>
                    <a:pt x="762" y="661"/>
                    <a:pt x="759" y="661"/>
                    <a:pt x="757" y="660"/>
                  </a:cubicBezTo>
                  <a:cubicBezTo>
                    <a:pt x="751" y="658"/>
                    <a:pt x="744" y="662"/>
                    <a:pt x="742" y="668"/>
                  </a:cubicBezTo>
                  <a:cubicBezTo>
                    <a:pt x="740" y="672"/>
                    <a:pt x="740" y="676"/>
                    <a:pt x="742" y="679"/>
                  </a:cubicBezTo>
                  <a:cubicBezTo>
                    <a:pt x="743" y="682"/>
                    <a:pt x="744" y="684"/>
                    <a:pt x="742" y="686"/>
                  </a:cubicBezTo>
                  <a:cubicBezTo>
                    <a:pt x="739" y="690"/>
                    <a:pt x="736" y="693"/>
                    <a:pt x="735" y="697"/>
                  </a:cubicBezTo>
                  <a:cubicBezTo>
                    <a:pt x="733" y="701"/>
                    <a:pt x="737" y="706"/>
                    <a:pt x="736" y="711"/>
                  </a:cubicBezTo>
                  <a:cubicBezTo>
                    <a:pt x="735" y="713"/>
                    <a:pt x="736" y="715"/>
                    <a:pt x="736" y="717"/>
                  </a:cubicBezTo>
                  <a:cubicBezTo>
                    <a:pt x="738" y="721"/>
                    <a:pt x="736" y="723"/>
                    <a:pt x="733" y="725"/>
                  </a:cubicBezTo>
                  <a:cubicBezTo>
                    <a:pt x="731" y="726"/>
                    <a:pt x="729" y="726"/>
                    <a:pt x="729" y="727"/>
                  </a:cubicBezTo>
                  <a:cubicBezTo>
                    <a:pt x="726" y="734"/>
                    <a:pt x="720" y="738"/>
                    <a:pt x="715" y="743"/>
                  </a:cubicBezTo>
                  <a:cubicBezTo>
                    <a:pt x="713" y="746"/>
                    <a:pt x="713" y="749"/>
                    <a:pt x="715" y="752"/>
                  </a:cubicBezTo>
                  <a:cubicBezTo>
                    <a:pt x="717" y="754"/>
                    <a:pt x="719" y="756"/>
                    <a:pt x="720" y="758"/>
                  </a:cubicBezTo>
                  <a:cubicBezTo>
                    <a:pt x="722" y="760"/>
                    <a:pt x="723" y="762"/>
                    <a:pt x="723" y="764"/>
                  </a:cubicBezTo>
                  <a:cubicBezTo>
                    <a:pt x="724" y="770"/>
                    <a:pt x="724" y="775"/>
                    <a:pt x="726" y="781"/>
                  </a:cubicBezTo>
                  <a:cubicBezTo>
                    <a:pt x="727" y="788"/>
                    <a:pt x="722" y="794"/>
                    <a:pt x="725" y="800"/>
                  </a:cubicBezTo>
                  <a:cubicBezTo>
                    <a:pt x="725" y="801"/>
                    <a:pt x="724" y="802"/>
                    <a:pt x="723" y="802"/>
                  </a:cubicBezTo>
                  <a:cubicBezTo>
                    <a:pt x="721" y="804"/>
                    <a:pt x="718" y="805"/>
                    <a:pt x="717" y="807"/>
                  </a:cubicBezTo>
                  <a:cubicBezTo>
                    <a:pt x="710" y="814"/>
                    <a:pt x="702" y="818"/>
                    <a:pt x="694" y="821"/>
                  </a:cubicBezTo>
                  <a:cubicBezTo>
                    <a:pt x="690" y="823"/>
                    <a:pt x="686" y="825"/>
                    <a:pt x="682" y="826"/>
                  </a:cubicBezTo>
                  <a:cubicBezTo>
                    <a:pt x="679" y="827"/>
                    <a:pt x="678" y="829"/>
                    <a:pt x="678" y="832"/>
                  </a:cubicBezTo>
                  <a:cubicBezTo>
                    <a:pt x="678" y="839"/>
                    <a:pt x="679" y="845"/>
                    <a:pt x="678" y="851"/>
                  </a:cubicBezTo>
                  <a:cubicBezTo>
                    <a:pt x="677" y="856"/>
                    <a:pt x="676" y="860"/>
                    <a:pt x="676" y="864"/>
                  </a:cubicBezTo>
                  <a:cubicBezTo>
                    <a:pt x="676" y="868"/>
                    <a:pt x="677" y="872"/>
                    <a:pt x="677" y="877"/>
                  </a:cubicBezTo>
                  <a:cubicBezTo>
                    <a:pt x="677" y="878"/>
                    <a:pt x="677" y="880"/>
                    <a:pt x="676" y="881"/>
                  </a:cubicBezTo>
                  <a:cubicBezTo>
                    <a:pt x="675" y="884"/>
                    <a:pt x="673" y="887"/>
                    <a:pt x="672" y="890"/>
                  </a:cubicBezTo>
                  <a:cubicBezTo>
                    <a:pt x="671" y="890"/>
                    <a:pt x="670" y="891"/>
                    <a:pt x="669" y="891"/>
                  </a:cubicBezTo>
                  <a:cubicBezTo>
                    <a:pt x="665" y="890"/>
                    <a:pt x="663" y="893"/>
                    <a:pt x="661" y="895"/>
                  </a:cubicBezTo>
                  <a:cubicBezTo>
                    <a:pt x="659" y="896"/>
                    <a:pt x="656" y="895"/>
                    <a:pt x="655" y="894"/>
                  </a:cubicBezTo>
                  <a:cubicBezTo>
                    <a:pt x="655" y="892"/>
                    <a:pt x="654" y="891"/>
                    <a:pt x="653" y="889"/>
                  </a:cubicBezTo>
                  <a:cubicBezTo>
                    <a:pt x="652" y="887"/>
                    <a:pt x="652" y="884"/>
                    <a:pt x="650" y="882"/>
                  </a:cubicBezTo>
                  <a:cubicBezTo>
                    <a:pt x="645" y="877"/>
                    <a:pt x="643" y="871"/>
                    <a:pt x="639" y="865"/>
                  </a:cubicBezTo>
                  <a:cubicBezTo>
                    <a:pt x="638" y="863"/>
                    <a:pt x="639" y="861"/>
                    <a:pt x="640" y="859"/>
                  </a:cubicBezTo>
                  <a:cubicBezTo>
                    <a:pt x="643" y="852"/>
                    <a:pt x="647" y="844"/>
                    <a:pt x="646" y="836"/>
                  </a:cubicBezTo>
                  <a:cubicBezTo>
                    <a:pt x="646" y="833"/>
                    <a:pt x="648" y="831"/>
                    <a:pt x="648" y="828"/>
                  </a:cubicBezTo>
                  <a:cubicBezTo>
                    <a:pt x="649" y="826"/>
                    <a:pt x="650" y="823"/>
                    <a:pt x="651" y="821"/>
                  </a:cubicBezTo>
                  <a:cubicBezTo>
                    <a:pt x="651" y="820"/>
                    <a:pt x="650" y="817"/>
                    <a:pt x="649" y="817"/>
                  </a:cubicBezTo>
                  <a:cubicBezTo>
                    <a:pt x="640" y="816"/>
                    <a:pt x="632" y="813"/>
                    <a:pt x="624" y="813"/>
                  </a:cubicBezTo>
                  <a:cubicBezTo>
                    <a:pt x="621" y="813"/>
                    <a:pt x="619" y="812"/>
                    <a:pt x="618" y="810"/>
                  </a:cubicBezTo>
                  <a:cubicBezTo>
                    <a:pt x="614" y="805"/>
                    <a:pt x="609" y="801"/>
                    <a:pt x="603" y="798"/>
                  </a:cubicBezTo>
                  <a:cubicBezTo>
                    <a:pt x="598" y="795"/>
                    <a:pt x="594" y="791"/>
                    <a:pt x="591" y="786"/>
                  </a:cubicBezTo>
                  <a:cubicBezTo>
                    <a:pt x="588" y="780"/>
                    <a:pt x="583" y="776"/>
                    <a:pt x="578" y="772"/>
                  </a:cubicBezTo>
                  <a:cubicBezTo>
                    <a:pt x="573" y="770"/>
                    <a:pt x="568" y="767"/>
                    <a:pt x="562" y="764"/>
                  </a:cubicBezTo>
                  <a:cubicBezTo>
                    <a:pt x="560" y="762"/>
                    <a:pt x="557" y="762"/>
                    <a:pt x="555" y="763"/>
                  </a:cubicBezTo>
                  <a:cubicBezTo>
                    <a:pt x="550" y="764"/>
                    <a:pt x="546" y="766"/>
                    <a:pt x="541" y="765"/>
                  </a:cubicBezTo>
                  <a:cubicBezTo>
                    <a:pt x="541" y="765"/>
                    <a:pt x="541" y="765"/>
                    <a:pt x="541" y="766"/>
                  </a:cubicBezTo>
                  <a:cubicBezTo>
                    <a:pt x="541" y="766"/>
                    <a:pt x="541" y="766"/>
                    <a:pt x="541" y="766"/>
                  </a:cubicBezTo>
                  <a:cubicBezTo>
                    <a:pt x="541" y="765"/>
                    <a:pt x="541" y="765"/>
                    <a:pt x="541" y="765"/>
                  </a:cubicBezTo>
                  <a:cubicBezTo>
                    <a:pt x="541" y="765"/>
                    <a:pt x="541" y="765"/>
                    <a:pt x="541" y="765"/>
                  </a:cubicBezTo>
                  <a:cubicBezTo>
                    <a:pt x="544" y="761"/>
                    <a:pt x="546" y="757"/>
                    <a:pt x="545" y="752"/>
                  </a:cubicBezTo>
                  <a:cubicBezTo>
                    <a:pt x="545" y="746"/>
                    <a:pt x="545" y="741"/>
                    <a:pt x="545" y="735"/>
                  </a:cubicBezTo>
                  <a:cubicBezTo>
                    <a:pt x="545" y="733"/>
                    <a:pt x="544" y="731"/>
                    <a:pt x="544" y="729"/>
                  </a:cubicBezTo>
                  <a:cubicBezTo>
                    <a:pt x="544" y="728"/>
                    <a:pt x="542" y="727"/>
                    <a:pt x="542" y="727"/>
                  </a:cubicBezTo>
                  <a:cubicBezTo>
                    <a:pt x="539" y="726"/>
                    <a:pt x="537" y="726"/>
                    <a:pt x="535" y="726"/>
                  </a:cubicBezTo>
                  <a:cubicBezTo>
                    <a:pt x="533" y="726"/>
                    <a:pt x="531" y="725"/>
                    <a:pt x="531" y="722"/>
                  </a:cubicBezTo>
                  <a:cubicBezTo>
                    <a:pt x="530" y="721"/>
                    <a:pt x="530" y="719"/>
                    <a:pt x="530" y="718"/>
                  </a:cubicBezTo>
                  <a:cubicBezTo>
                    <a:pt x="531" y="715"/>
                    <a:pt x="533" y="712"/>
                    <a:pt x="533" y="709"/>
                  </a:cubicBezTo>
                  <a:cubicBezTo>
                    <a:pt x="536" y="696"/>
                    <a:pt x="541" y="684"/>
                    <a:pt x="552" y="675"/>
                  </a:cubicBezTo>
                  <a:cubicBezTo>
                    <a:pt x="555" y="673"/>
                    <a:pt x="556" y="670"/>
                    <a:pt x="558" y="668"/>
                  </a:cubicBezTo>
                  <a:cubicBezTo>
                    <a:pt x="564" y="660"/>
                    <a:pt x="569" y="652"/>
                    <a:pt x="579" y="649"/>
                  </a:cubicBezTo>
                  <a:cubicBezTo>
                    <a:pt x="583" y="645"/>
                    <a:pt x="588" y="642"/>
                    <a:pt x="590" y="636"/>
                  </a:cubicBezTo>
                  <a:cubicBezTo>
                    <a:pt x="590" y="634"/>
                    <a:pt x="591" y="633"/>
                    <a:pt x="593" y="634"/>
                  </a:cubicBezTo>
                  <a:cubicBezTo>
                    <a:pt x="595" y="634"/>
                    <a:pt x="597" y="635"/>
                    <a:pt x="600" y="635"/>
                  </a:cubicBezTo>
                  <a:cubicBezTo>
                    <a:pt x="605" y="635"/>
                    <a:pt x="609" y="631"/>
                    <a:pt x="609" y="626"/>
                  </a:cubicBezTo>
                  <a:cubicBezTo>
                    <a:pt x="609" y="624"/>
                    <a:pt x="609" y="621"/>
                    <a:pt x="609" y="619"/>
                  </a:cubicBezTo>
                  <a:cubicBezTo>
                    <a:pt x="609" y="619"/>
                    <a:pt x="608" y="619"/>
                    <a:pt x="608" y="619"/>
                  </a:cubicBezTo>
                  <a:cubicBezTo>
                    <a:pt x="608" y="618"/>
                    <a:pt x="608" y="618"/>
                    <a:pt x="607" y="618"/>
                  </a:cubicBezTo>
                  <a:cubicBezTo>
                    <a:pt x="608" y="618"/>
                    <a:pt x="608" y="618"/>
                    <a:pt x="609" y="618"/>
                  </a:cubicBezTo>
                  <a:cubicBezTo>
                    <a:pt x="609" y="618"/>
                    <a:pt x="609" y="619"/>
                    <a:pt x="609" y="619"/>
                  </a:cubicBezTo>
                  <a:cubicBezTo>
                    <a:pt x="616" y="619"/>
                    <a:pt x="622" y="617"/>
                    <a:pt x="625" y="610"/>
                  </a:cubicBezTo>
                  <a:cubicBezTo>
                    <a:pt x="625" y="608"/>
                    <a:pt x="627" y="608"/>
                    <a:pt x="629" y="608"/>
                  </a:cubicBezTo>
                  <a:cubicBezTo>
                    <a:pt x="631" y="609"/>
                    <a:pt x="634" y="610"/>
                    <a:pt x="636" y="611"/>
                  </a:cubicBezTo>
                  <a:cubicBezTo>
                    <a:pt x="639" y="612"/>
                    <a:pt x="641" y="612"/>
                    <a:pt x="644" y="610"/>
                  </a:cubicBezTo>
                  <a:cubicBezTo>
                    <a:pt x="652" y="603"/>
                    <a:pt x="660" y="595"/>
                    <a:pt x="668" y="588"/>
                  </a:cubicBezTo>
                  <a:cubicBezTo>
                    <a:pt x="668" y="587"/>
                    <a:pt x="669" y="586"/>
                    <a:pt x="669" y="585"/>
                  </a:cubicBezTo>
                  <a:cubicBezTo>
                    <a:pt x="668" y="582"/>
                    <a:pt x="669" y="581"/>
                    <a:pt x="671" y="579"/>
                  </a:cubicBezTo>
                  <a:cubicBezTo>
                    <a:pt x="675" y="576"/>
                    <a:pt x="678" y="573"/>
                    <a:pt x="682" y="570"/>
                  </a:cubicBezTo>
                  <a:cubicBezTo>
                    <a:pt x="685" y="567"/>
                    <a:pt x="685" y="567"/>
                    <a:pt x="685" y="567"/>
                  </a:cubicBezTo>
                  <a:cubicBezTo>
                    <a:pt x="685" y="567"/>
                    <a:pt x="685" y="567"/>
                    <a:pt x="685" y="567"/>
                  </a:cubicBezTo>
                  <a:cubicBezTo>
                    <a:pt x="686" y="567"/>
                    <a:pt x="686" y="566"/>
                    <a:pt x="687" y="565"/>
                  </a:cubicBezTo>
                  <a:cubicBezTo>
                    <a:pt x="691" y="561"/>
                    <a:pt x="691" y="561"/>
                    <a:pt x="688" y="556"/>
                  </a:cubicBezTo>
                  <a:cubicBezTo>
                    <a:pt x="688" y="555"/>
                    <a:pt x="688" y="555"/>
                    <a:pt x="688" y="555"/>
                  </a:cubicBezTo>
                  <a:cubicBezTo>
                    <a:pt x="687" y="553"/>
                    <a:pt x="688" y="552"/>
                    <a:pt x="689" y="552"/>
                  </a:cubicBezTo>
                  <a:cubicBezTo>
                    <a:pt x="694" y="551"/>
                    <a:pt x="698" y="551"/>
                    <a:pt x="700" y="557"/>
                  </a:cubicBezTo>
                  <a:cubicBezTo>
                    <a:pt x="701" y="557"/>
                    <a:pt x="701" y="558"/>
                    <a:pt x="702" y="558"/>
                  </a:cubicBezTo>
                  <a:cubicBezTo>
                    <a:pt x="709" y="561"/>
                    <a:pt x="717" y="562"/>
                    <a:pt x="725" y="559"/>
                  </a:cubicBezTo>
                  <a:cubicBezTo>
                    <a:pt x="730" y="556"/>
                    <a:pt x="735" y="553"/>
                    <a:pt x="739" y="549"/>
                  </a:cubicBezTo>
                  <a:cubicBezTo>
                    <a:pt x="741" y="548"/>
                    <a:pt x="742" y="546"/>
                    <a:pt x="744" y="546"/>
                  </a:cubicBezTo>
                  <a:cubicBezTo>
                    <a:pt x="749" y="545"/>
                    <a:pt x="750" y="542"/>
                    <a:pt x="752" y="538"/>
                  </a:cubicBezTo>
                  <a:cubicBezTo>
                    <a:pt x="754" y="536"/>
                    <a:pt x="754" y="533"/>
                    <a:pt x="753" y="531"/>
                  </a:cubicBezTo>
                  <a:cubicBezTo>
                    <a:pt x="753" y="529"/>
                    <a:pt x="752" y="527"/>
                    <a:pt x="751" y="525"/>
                  </a:cubicBezTo>
                  <a:cubicBezTo>
                    <a:pt x="750" y="522"/>
                    <a:pt x="750" y="519"/>
                    <a:pt x="751" y="516"/>
                  </a:cubicBezTo>
                  <a:cubicBezTo>
                    <a:pt x="752" y="513"/>
                    <a:pt x="752" y="509"/>
                    <a:pt x="753" y="506"/>
                  </a:cubicBezTo>
                  <a:cubicBezTo>
                    <a:pt x="753" y="506"/>
                    <a:pt x="753" y="506"/>
                    <a:pt x="752" y="506"/>
                  </a:cubicBezTo>
                  <a:cubicBezTo>
                    <a:pt x="752" y="506"/>
                    <a:pt x="752" y="506"/>
                    <a:pt x="752" y="506"/>
                  </a:cubicBezTo>
                  <a:cubicBezTo>
                    <a:pt x="753" y="506"/>
                    <a:pt x="753" y="506"/>
                    <a:pt x="753" y="506"/>
                  </a:cubicBezTo>
                  <a:cubicBezTo>
                    <a:pt x="753" y="506"/>
                    <a:pt x="753" y="506"/>
                    <a:pt x="753" y="506"/>
                  </a:cubicBezTo>
                  <a:cubicBezTo>
                    <a:pt x="755" y="507"/>
                    <a:pt x="757" y="507"/>
                    <a:pt x="759" y="507"/>
                  </a:cubicBezTo>
                  <a:cubicBezTo>
                    <a:pt x="765" y="507"/>
                    <a:pt x="767" y="505"/>
                    <a:pt x="767" y="498"/>
                  </a:cubicBezTo>
                  <a:cubicBezTo>
                    <a:pt x="767" y="496"/>
                    <a:pt x="767" y="494"/>
                    <a:pt x="769" y="493"/>
                  </a:cubicBezTo>
                  <a:cubicBezTo>
                    <a:pt x="771" y="490"/>
                    <a:pt x="770" y="487"/>
                    <a:pt x="768" y="485"/>
                  </a:cubicBezTo>
                  <a:cubicBezTo>
                    <a:pt x="764" y="483"/>
                    <a:pt x="762" y="480"/>
                    <a:pt x="762" y="475"/>
                  </a:cubicBezTo>
                  <a:cubicBezTo>
                    <a:pt x="762" y="472"/>
                    <a:pt x="760" y="470"/>
                    <a:pt x="756" y="470"/>
                  </a:cubicBezTo>
                  <a:cubicBezTo>
                    <a:pt x="753" y="470"/>
                    <a:pt x="752" y="468"/>
                    <a:pt x="752" y="465"/>
                  </a:cubicBezTo>
                  <a:cubicBezTo>
                    <a:pt x="748" y="465"/>
                    <a:pt x="745" y="464"/>
                    <a:pt x="743" y="462"/>
                  </a:cubicBezTo>
                  <a:cubicBezTo>
                    <a:pt x="743" y="462"/>
                    <a:pt x="743" y="462"/>
                    <a:pt x="742" y="462"/>
                  </a:cubicBezTo>
                  <a:cubicBezTo>
                    <a:pt x="742" y="462"/>
                    <a:pt x="742" y="462"/>
                    <a:pt x="742" y="462"/>
                  </a:cubicBezTo>
                  <a:cubicBezTo>
                    <a:pt x="743" y="462"/>
                    <a:pt x="743" y="462"/>
                    <a:pt x="743" y="462"/>
                  </a:cubicBezTo>
                  <a:cubicBezTo>
                    <a:pt x="742" y="462"/>
                    <a:pt x="741" y="463"/>
                    <a:pt x="740" y="463"/>
                  </a:cubicBezTo>
                  <a:cubicBezTo>
                    <a:pt x="735" y="463"/>
                    <a:pt x="732" y="465"/>
                    <a:pt x="730" y="470"/>
                  </a:cubicBezTo>
                  <a:cubicBezTo>
                    <a:pt x="729" y="474"/>
                    <a:pt x="726" y="478"/>
                    <a:pt x="728" y="483"/>
                  </a:cubicBezTo>
                  <a:cubicBezTo>
                    <a:pt x="728" y="485"/>
                    <a:pt x="728" y="485"/>
                    <a:pt x="727" y="486"/>
                  </a:cubicBezTo>
                  <a:cubicBezTo>
                    <a:pt x="725" y="488"/>
                    <a:pt x="724" y="490"/>
                    <a:pt x="722" y="492"/>
                  </a:cubicBezTo>
                  <a:cubicBezTo>
                    <a:pt x="717" y="492"/>
                    <a:pt x="715" y="496"/>
                    <a:pt x="713" y="500"/>
                  </a:cubicBezTo>
                  <a:cubicBezTo>
                    <a:pt x="712" y="502"/>
                    <a:pt x="711" y="505"/>
                    <a:pt x="709" y="507"/>
                  </a:cubicBezTo>
                  <a:cubicBezTo>
                    <a:pt x="708" y="508"/>
                    <a:pt x="706" y="509"/>
                    <a:pt x="704" y="509"/>
                  </a:cubicBezTo>
                  <a:cubicBezTo>
                    <a:pt x="704" y="510"/>
                    <a:pt x="704" y="510"/>
                    <a:pt x="704" y="510"/>
                  </a:cubicBezTo>
                  <a:cubicBezTo>
                    <a:pt x="704" y="510"/>
                    <a:pt x="704" y="510"/>
                    <a:pt x="704" y="510"/>
                  </a:cubicBezTo>
                  <a:cubicBezTo>
                    <a:pt x="704" y="510"/>
                    <a:pt x="704" y="510"/>
                    <a:pt x="704" y="509"/>
                  </a:cubicBezTo>
                  <a:cubicBezTo>
                    <a:pt x="704" y="509"/>
                    <a:pt x="704" y="509"/>
                    <a:pt x="704" y="509"/>
                  </a:cubicBezTo>
                  <a:cubicBezTo>
                    <a:pt x="703" y="508"/>
                    <a:pt x="703" y="506"/>
                    <a:pt x="701" y="505"/>
                  </a:cubicBezTo>
                  <a:cubicBezTo>
                    <a:pt x="699" y="505"/>
                    <a:pt x="697" y="507"/>
                    <a:pt x="696" y="511"/>
                  </a:cubicBezTo>
                  <a:cubicBezTo>
                    <a:pt x="696" y="513"/>
                    <a:pt x="696" y="515"/>
                    <a:pt x="697" y="517"/>
                  </a:cubicBezTo>
                  <a:cubicBezTo>
                    <a:pt x="697" y="519"/>
                    <a:pt x="696" y="521"/>
                    <a:pt x="695" y="523"/>
                  </a:cubicBezTo>
                  <a:cubicBezTo>
                    <a:pt x="694" y="524"/>
                    <a:pt x="691" y="526"/>
                    <a:pt x="690" y="525"/>
                  </a:cubicBezTo>
                  <a:cubicBezTo>
                    <a:pt x="688" y="524"/>
                    <a:pt x="687" y="523"/>
                    <a:pt x="686" y="522"/>
                  </a:cubicBezTo>
                  <a:cubicBezTo>
                    <a:pt x="685" y="519"/>
                    <a:pt x="685" y="516"/>
                    <a:pt x="684" y="513"/>
                  </a:cubicBezTo>
                  <a:cubicBezTo>
                    <a:pt x="683" y="507"/>
                    <a:pt x="685" y="501"/>
                    <a:pt x="690" y="497"/>
                  </a:cubicBezTo>
                  <a:cubicBezTo>
                    <a:pt x="691" y="496"/>
                    <a:pt x="692" y="493"/>
                    <a:pt x="692" y="491"/>
                  </a:cubicBezTo>
                  <a:cubicBezTo>
                    <a:pt x="693" y="484"/>
                    <a:pt x="691" y="478"/>
                    <a:pt x="687" y="472"/>
                  </a:cubicBezTo>
                  <a:cubicBezTo>
                    <a:pt x="687" y="470"/>
                    <a:pt x="684" y="470"/>
                    <a:pt x="683" y="472"/>
                  </a:cubicBezTo>
                  <a:cubicBezTo>
                    <a:pt x="680" y="475"/>
                    <a:pt x="677" y="479"/>
                    <a:pt x="675" y="483"/>
                  </a:cubicBezTo>
                  <a:cubicBezTo>
                    <a:pt x="674" y="486"/>
                    <a:pt x="672" y="488"/>
                    <a:pt x="670" y="490"/>
                  </a:cubicBezTo>
                  <a:cubicBezTo>
                    <a:pt x="670" y="490"/>
                    <a:pt x="669" y="490"/>
                    <a:pt x="669" y="490"/>
                  </a:cubicBezTo>
                  <a:cubicBezTo>
                    <a:pt x="668" y="490"/>
                    <a:pt x="667" y="490"/>
                    <a:pt x="667" y="488"/>
                  </a:cubicBezTo>
                  <a:cubicBezTo>
                    <a:pt x="669" y="483"/>
                    <a:pt x="671" y="478"/>
                    <a:pt x="670" y="473"/>
                  </a:cubicBezTo>
                  <a:cubicBezTo>
                    <a:pt x="670" y="470"/>
                    <a:pt x="672" y="470"/>
                    <a:pt x="674" y="469"/>
                  </a:cubicBezTo>
                  <a:cubicBezTo>
                    <a:pt x="677" y="468"/>
                    <a:pt x="677" y="465"/>
                    <a:pt x="675" y="463"/>
                  </a:cubicBezTo>
                  <a:cubicBezTo>
                    <a:pt x="672" y="461"/>
                    <a:pt x="670" y="458"/>
                    <a:pt x="667" y="458"/>
                  </a:cubicBezTo>
                  <a:cubicBezTo>
                    <a:pt x="664" y="458"/>
                    <a:pt x="662" y="456"/>
                    <a:pt x="659" y="455"/>
                  </a:cubicBezTo>
                  <a:cubicBezTo>
                    <a:pt x="658" y="454"/>
                    <a:pt x="658" y="453"/>
                    <a:pt x="659" y="452"/>
                  </a:cubicBezTo>
                  <a:cubicBezTo>
                    <a:pt x="662" y="449"/>
                    <a:pt x="664" y="446"/>
                    <a:pt x="667" y="443"/>
                  </a:cubicBezTo>
                  <a:cubicBezTo>
                    <a:pt x="668" y="442"/>
                    <a:pt x="669" y="442"/>
                    <a:pt x="670" y="442"/>
                  </a:cubicBezTo>
                  <a:cubicBezTo>
                    <a:pt x="674" y="441"/>
                    <a:pt x="675" y="440"/>
                    <a:pt x="674" y="437"/>
                  </a:cubicBezTo>
                  <a:cubicBezTo>
                    <a:pt x="672" y="427"/>
                    <a:pt x="671" y="417"/>
                    <a:pt x="675" y="407"/>
                  </a:cubicBezTo>
                  <a:cubicBezTo>
                    <a:pt x="675" y="406"/>
                    <a:pt x="675" y="404"/>
                    <a:pt x="675" y="402"/>
                  </a:cubicBezTo>
                  <a:cubicBezTo>
                    <a:pt x="673" y="396"/>
                    <a:pt x="673" y="390"/>
                    <a:pt x="671" y="384"/>
                  </a:cubicBezTo>
                  <a:cubicBezTo>
                    <a:pt x="670" y="382"/>
                    <a:pt x="671" y="380"/>
                    <a:pt x="673" y="379"/>
                  </a:cubicBezTo>
                  <a:cubicBezTo>
                    <a:pt x="677" y="376"/>
                    <a:pt x="680" y="373"/>
                    <a:pt x="684" y="370"/>
                  </a:cubicBezTo>
                  <a:cubicBezTo>
                    <a:pt x="687" y="368"/>
                    <a:pt x="688" y="365"/>
                    <a:pt x="688" y="362"/>
                  </a:cubicBezTo>
                  <a:cubicBezTo>
                    <a:pt x="689" y="361"/>
                    <a:pt x="689" y="360"/>
                    <a:pt x="690" y="359"/>
                  </a:cubicBezTo>
                  <a:cubicBezTo>
                    <a:pt x="690" y="358"/>
                    <a:pt x="692" y="357"/>
                    <a:pt x="692" y="358"/>
                  </a:cubicBezTo>
                  <a:cubicBezTo>
                    <a:pt x="695" y="358"/>
                    <a:pt x="697" y="360"/>
                    <a:pt x="699" y="361"/>
                  </a:cubicBezTo>
                  <a:cubicBezTo>
                    <a:pt x="703" y="363"/>
                    <a:pt x="705" y="362"/>
                    <a:pt x="708" y="360"/>
                  </a:cubicBezTo>
                  <a:cubicBezTo>
                    <a:pt x="710" y="359"/>
                    <a:pt x="712" y="358"/>
                    <a:pt x="713" y="356"/>
                  </a:cubicBezTo>
                  <a:cubicBezTo>
                    <a:pt x="721" y="349"/>
                    <a:pt x="728" y="342"/>
                    <a:pt x="735" y="335"/>
                  </a:cubicBezTo>
                  <a:cubicBezTo>
                    <a:pt x="737" y="334"/>
                    <a:pt x="738" y="332"/>
                    <a:pt x="739" y="330"/>
                  </a:cubicBezTo>
                  <a:cubicBezTo>
                    <a:pt x="741" y="328"/>
                    <a:pt x="739" y="323"/>
                    <a:pt x="737" y="322"/>
                  </a:cubicBezTo>
                  <a:cubicBezTo>
                    <a:pt x="736" y="322"/>
                    <a:pt x="736" y="321"/>
                    <a:pt x="735" y="321"/>
                  </a:cubicBezTo>
                  <a:cubicBezTo>
                    <a:pt x="729" y="321"/>
                    <a:pt x="723" y="317"/>
                    <a:pt x="718" y="313"/>
                  </a:cubicBezTo>
                  <a:cubicBezTo>
                    <a:pt x="717" y="312"/>
                    <a:pt x="714" y="311"/>
                    <a:pt x="712" y="311"/>
                  </a:cubicBezTo>
                  <a:cubicBezTo>
                    <a:pt x="708" y="310"/>
                    <a:pt x="703" y="310"/>
                    <a:pt x="698" y="311"/>
                  </a:cubicBezTo>
                  <a:cubicBezTo>
                    <a:pt x="697" y="311"/>
                    <a:pt x="695" y="312"/>
                    <a:pt x="694" y="313"/>
                  </a:cubicBezTo>
                  <a:cubicBezTo>
                    <a:pt x="692" y="316"/>
                    <a:pt x="690" y="319"/>
                    <a:pt x="686" y="320"/>
                  </a:cubicBezTo>
                  <a:cubicBezTo>
                    <a:pt x="684" y="324"/>
                    <a:pt x="682" y="327"/>
                    <a:pt x="680" y="330"/>
                  </a:cubicBezTo>
                  <a:cubicBezTo>
                    <a:pt x="678" y="335"/>
                    <a:pt x="675" y="340"/>
                    <a:pt x="672" y="345"/>
                  </a:cubicBezTo>
                  <a:cubicBezTo>
                    <a:pt x="671" y="348"/>
                    <a:pt x="669" y="351"/>
                    <a:pt x="669" y="354"/>
                  </a:cubicBezTo>
                  <a:cubicBezTo>
                    <a:pt x="669" y="362"/>
                    <a:pt x="666" y="368"/>
                    <a:pt x="664" y="374"/>
                  </a:cubicBezTo>
                  <a:cubicBezTo>
                    <a:pt x="663" y="376"/>
                    <a:pt x="662" y="377"/>
                    <a:pt x="661" y="378"/>
                  </a:cubicBezTo>
                  <a:cubicBezTo>
                    <a:pt x="658" y="380"/>
                    <a:pt x="655" y="382"/>
                    <a:pt x="652" y="384"/>
                  </a:cubicBezTo>
                  <a:cubicBezTo>
                    <a:pt x="649" y="386"/>
                    <a:pt x="649" y="389"/>
                    <a:pt x="650" y="391"/>
                  </a:cubicBezTo>
                  <a:cubicBezTo>
                    <a:pt x="650" y="391"/>
                    <a:pt x="650" y="391"/>
                    <a:pt x="650" y="391"/>
                  </a:cubicBezTo>
                  <a:cubicBezTo>
                    <a:pt x="650" y="391"/>
                    <a:pt x="650" y="391"/>
                    <a:pt x="650" y="392"/>
                  </a:cubicBezTo>
                  <a:cubicBezTo>
                    <a:pt x="650" y="392"/>
                    <a:pt x="650" y="392"/>
                    <a:pt x="651" y="392"/>
                  </a:cubicBezTo>
                  <a:cubicBezTo>
                    <a:pt x="650" y="392"/>
                    <a:pt x="650" y="392"/>
                    <a:pt x="650" y="392"/>
                  </a:cubicBezTo>
                  <a:cubicBezTo>
                    <a:pt x="650" y="392"/>
                    <a:pt x="650" y="391"/>
                    <a:pt x="650" y="391"/>
                  </a:cubicBezTo>
                  <a:cubicBezTo>
                    <a:pt x="650" y="391"/>
                    <a:pt x="650" y="391"/>
                    <a:pt x="650" y="391"/>
                  </a:cubicBezTo>
                  <a:cubicBezTo>
                    <a:pt x="647" y="392"/>
                    <a:pt x="645" y="392"/>
                    <a:pt x="643" y="393"/>
                  </a:cubicBezTo>
                  <a:cubicBezTo>
                    <a:pt x="636" y="398"/>
                    <a:pt x="631" y="404"/>
                    <a:pt x="630" y="412"/>
                  </a:cubicBezTo>
                  <a:cubicBezTo>
                    <a:pt x="630" y="416"/>
                    <a:pt x="629" y="419"/>
                    <a:pt x="627" y="421"/>
                  </a:cubicBezTo>
                  <a:cubicBezTo>
                    <a:pt x="626" y="421"/>
                    <a:pt x="625" y="422"/>
                    <a:pt x="625" y="423"/>
                  </a:cubicBezTo>
                  <a:cubicBezTo>
                    <a:pt x="622" y="426"/>
                    <a:pt x="621" y="429"/>
                    <a:pt x="622" y="433"/>
                  </a:cubicBezTo>
                  <a:cubicBezTo>
                    <a:pt x="622" y="437"/>
                    <a:pt x="623" y="440"/>
                    <a:pt x="625" y="444"/>
                  </a:cubicBezTo>
                  <a:cubicBezTo>
                    <a:pt x="626" y="445"/>
                    <a:pt x="627" y="447"/>
                    <a:pt x="628" y="449"/>
                  </a:cubicBezTo>
                  <a:cubicBezTo>
                    <a:pt x="629" y="449"/>
                    <a:pt x="630" y="449"/>
                    <a:pt x="632" y="450"/>
                  </a:cubicBezTo>
                  <a:cubicBezTo>
                    <a:pt x="635" y="452"/>
                    <a:pt x="638" y="454"/>
                    <a:pt x="641" y="456"/>
                  </a:cubicBezTo>
                  <a:cubicBezTo>
                    <a:pt x="641" y="456"/>
                    <a:pt x="642" y="457"/>
                    <a:pt x="642" y="457"/>
                  </a:cubicBezTo>
                  <a:cubicBezTo>
                    <a:pt x="642" y="458"/>
                    <a:pt x="641" y="459"/>
                    <a:pt x="640" y="459"/>
                  </a:cubicBezTo>
                  <a:cubicBezTo>
                    <a:pt x="638" y="459"/>
                    <a:pt x="636" y="459"/>
                    <a:pt x="635" y="460"/>
                  </a:cubicBezTo>
                  <a:cubicBezTo>
                    <a:pt x="633" y="463"/>
                    <a:pt x="631" y="466"/>
                    <a:pt x="629" y="469"/>
                  </a:cubicBezTo>
                  <a:cubicBezTo>
                    <a:pt x="627" y="471"/>
                    <a:pt x="628" y="473"/>
                    <a:pt x="631" y="474"/>
                  </a:cubicBezTo>
                  <a:cubicBezTo>
                    <a:pt x="631" y="474"/>
                    <a:pt x="632" y="474"/>
                    <a:pt x="633" y="475"/>
                  </a:cubicBezTo>
                  <a:cubicBezTo>
                    <a:pt x="633" y="474"/>
                    <a:pt x="633" y="474"/>
                    <a:pt x="633" y="474"/>
                  </a:cubicBezTo>
                  <a:cubicBezTo>
                    <a:pt x="635" y="474"/>
                    <a:pt x="635" y="474"/>
                    <a:pt x="635" y="474"/>
                  </a:cubicBezTo>
                  <a:cubicBezTo>
                    <a:pt x="634" y="475"/>
                    <a:pt x="634" y="475"/>
                    <a:pt x="634" y="475"/>
                  </a:cubicBezTo>
                  <a:cubicBezTo>
                    <a:pt x="634" y="475"/>
                    <a:pt x="633" y="475"/>
                    <a:pt x="633" y="475"/>
                  </a:cubicBezTo>
                  <a:cubicBezTo>
                    <a:pt x="634" y="477"/>
                    <a:pt x="634" y="479"/>
                    <a:pt x="632" y="480"/>
                  </a:cubicBezTo>
                  <a:cubicBezTo>
                    <a:pt x="630" y="483"/>
                    <a:pt x="627" y="485"/>
                    <a:pt x="624" y="488"/>
                  </a:cubicBezTo>
                  <a:cubicBezTo>
                    <a:pt x="621" y="491"/>
                    <a:pt x="617" y="493"/>
                    <a:pt x="613" y="493"/>
                  </a:cubicBezTo>
                  <a:cubicBezTo>
                    <a:pt x="607" y="493"/>
                    <a:pt x="604" y="497"/>
                    <a:pt x="603" y="502"/>
                  </a:cubicBezTo>
                  <a:cubicBezTo>
                    <a:pt x="602" y="505"/>
                    <a:pt x="602" y="509"/>
                    <a:pt x="601" y="513"/>
                  </a:cubicBezTo>
                  <a:cubicBezTo>
                    <a:pt x="601" y="514"/>
                    <a:pt x="600" y="514"/>
                    <a:pt x="600" y="515"/>
                  </a:cubicBezTo>
                  <a:cubicBezTo>
                    <a:pt x="599" y="514"/>
                    <a:pt x="599" y="514"/>
                    <a:pt x="599" y="514"/>
                  </a:cubicBezTo>
                  <a:cubicBezTo>
                    <a:pt x="598" y="512"/>
                    <a:pt x="596" y="510"/>
                    <a:pt x="595" y="508"/>
                  </a:cubicBezTo>
                  <a:cubicBezTo>
                    <a:pt x="593" y="505"/>
                    <a:pt x="593" y="504"/>
                    <a:pt x="596" y="501"/>
                  </a:cubicBezTo>
                  <a:cubicBezTo>
                    <a:pt x="598" y="498"/>
                    <a:pt x="601" y="494"/>
                    <a:pt x="604" y="490"/>
                  </a:cubicBezTo>
                  <a:cubicBezTo>
                    <a:pt x="605" y="489"/>
                    <a:pt x="604" y="486"/>
                    <a:pt x="603" y="486"/>
                  </a:cubicBezTo>
                  <a:cubicBezTo>
                    <a:pt x="597" y="486"/>
                    <a:pt x="596" y="482"/>
                    <a:pt x="595" y="478"/>
                  </a:cubicBezTo>
                  <a:cubicBezTo>
                    <a:pt x="594" y="476"/>
                    <a:pt x="594" y="476"/>
                    <a:pt x="594" y="476"/>
                  </a:cubicBezTo>
                  <a:cubicBezTo>
                    <a:pt x="594" y="477"/>
                    <a:pt x="595" y="477"/>
                    <a:pt x="595" y="478"/>
                  </a:cubicBezTo>
                  <a:cubicBezTo>
                    <a:pt x="595" y="478"/>
                    <a:pt x="595" y="478"/>
                    <a:pt x="595" y="478"/>
                  </a:cubicBezTo>
                  <a:cubicBezTo>
                    <a:pt x="595" y="478"/>
                    <a:pt x="595" y="478"/>
                    <a:pt x="596" y="478"/>
                  </a:cubicBezTo>
                  <a:cubicBezTo>
                    <a:pt x="595" y="477"/>
                    <a:pt x="595" y="477"/>
                    <a:pt x="595" y="477"/>
                  </a:cubicBezTo>
                  <a:cubicBezTo>
                    <a:pt x="597" y="478"/>
                    <a:pt x="599" y="478"/>
                    <a:pt x="601" y="479"/>
                  </a:cubicBezTo>
                  <a:cubicBezTo>
                    <a:pt x="603" y="480"/>
                    <a:pt x="605" y="480"/>
                    <a:pt x="607" y="479"/>
                  </a:cubicBezTo>
                  <a:cubicBezTo>
                    <a:pt x="611" y="478"/>
                    <a:pt x="614" y="476"/>
                    <a:pt x="618" y="474"/>
                  </a:cubicBezTo>
                  <a:cubicBezTo>
                    <a:pt x="618" y="474"/>
                    <a:pt x="619" y="473"/>
                    <a:pt x="619" y="472"/>
                  </a:cubicBezTo>
                  <a:cubicBezTo>
                    <a:pt x="619" y="468"/>
                    <a:pt x="619" y="465"/>
                    <a:pt x="618" y="461"/>
                  </a:cubicBezTo>
                  <a:cubicBezTo>
                    <a:pt x="618" y="458"/>
                    <a:pt x="618" y="458"/>
                    <a:pt x="622" y="457"/>
                  </a:cubicBezTo>
                  <a:cubicBezTo>
                    <a:pt x="627" y="456"/>
                    <a:pt x="627" y="453"/>
                    <a:pt x="627" y="449"/>
                  </a:cubicBezTo>
                  <a:cubicBezTo>
                    <a:pt x="626" y="449"/>
                    <a:pt x="625" y="449"/>
                    <a:pt x="624" y="449"/>
                  </a:cubicBezTo>
                  <a:cubicBezTo>
                    <a:pt x="617" y="450"/>
                    <a:pt x="612" y="447"/>
                    <a:pt x="610" y="440"/>
                  </a:cubicBezTo>
                  <a:cubicBezTo>
                    <a:pt x="609" y="439"/>
                    <a:pt x="609" y="438"/>
                    <a:pt x="608" y="437"/>
                  </a:cubicBezTo>
                  <a:cubicBezTo>
                    <a:pt x="607" y="436"/>
                    <a:pt x="605" y="436"/>
                    <a:pt x="604" y="437"/>
                  </a:cubicBezTo>
                  <a:cubicBezTo>
                    <a:pt x="602" y="438"/>
                    <a:pt x="600" y="440"/>
                    <a:pt x="598" y="442"/>
                  </a:cubicBezTo>
                  <a:cubicBezTo>
                    <a:pt x="594" y="448"/>
                    <a:pt x="589" y="452"/>
                    <a:pt x="582" y="453"/>
                  </a:cubicBezTo>
                  <a:cubicBezTo>
                    <a:pt x="581" y="453"/>
                    <a:pt x="580" y="454"/>
                    <a:pt x="579" y="455"/>
                  </a:cubicBezTo>
                  <a:cubicBezTo>
                    <a:pt x="579" y="455"/>
                    <a:pt x="578" y="456"/>
                    <a:pt x="578" y="456"/>
                  </a:cubicBezTo>
                  <a:cubicBezTo>
                    <a:pt x="577" y="457"/>
                    <a:pt x="577" y="460"/>
                    <a:pt x="578" y="460"/>
                  </a:cubicBezTo>
                  <a:cubicBezTo>
                    <a:pt x="584" y="464"/>
                    <a:pt x="590" y="468"/>
                    <a:pt x="592" y="475"/>
                  </a:cubicBezTo>
                  <a:cubicBezTo>
                    <a:pt x="592" y="474"/>
                    <a:pt x="592" y="474"/>
                    <a:pt x="592" y="474"/>
                  </a:cubicBezTo>
                  <a:cubicBezTo>
                    <a:pt x="592" y="475"/>
                    <a:pt x="592" y="475"/>
                    <a:pt x="592" y="475"/>
                  </a:cubicBezTo>
                  <a:cubicBezTo>
                    <a:pt x="590" y="475"/>
                    <a:pt x="587" y="476"/>
                    <a:pt x="585" y="476"/>
                  </a:cubicBezTo>
                  <a:cubicBezTo>
                    <a:pt x="582" y="476"/>
                    <a:pt x="580" y="476"/>
                    <a:pt x="578" y="479"/>
                  </a:cubicBezTo>
                  <a:cubicBezTo>
                    <a:pt x="577" y="481"/>
                    <a:pt x="576" y="482"/>
                    <a:pt x="574" y="484"/>
                  </a:cubicBezTo>
                  <a:cubicBezTo>
                    <a:pt x="573" y="485"/>
                    <a:pt x="572" y="486"/>
                    <a:pt x="572" y="488"/>
                  </a:cubicBezTo>
                  <a:cubicBezTo>
                    <a:pt x="572" y="489"/>
                    <a:pt x="572" y="491"/>
                    <a:pt x="570" y="492"/>
                  </a:cubicBezTo>
                  <a:cubicBezTo>
                    <a:pt x="568" y="493"/>
                    <a:pt x="566" y="493"/>
                    <a:pt x="564" y="492"/>
                  </a:cubicBezTo>
                  <a:cubicBezTo>
                    <a:pt x="562" y="491"/>
                    <a:pt x="560" y="490"/>
                    <a:pt x="558" y="489"/>
                  </a:cubicBezTo>
                  <a:cubicBezTo>
                    <a:pt x="555" y="488"/>
                    <a:pt x="551" y="487"/>
                    <a:pt x="548" y="489"/>
                  </a:cubicBezTo>
                  <a:cubicBezTo>
                    <a:pt x="546" y="490"/>
                    <a:pt x="545" y="490"/>
                    <a:pt x="543" y="490"/>
                  </a:cubicBezTo>
                  <a:cubicBezTo>
                    <a:pt x="541" y="491"/>
                    <a:pt x="539" y="490"/>
                    <a:pt x="537" y="489"/>
                  </a:cubicBezTo>
                  <a:cubicBezTo>
                    <a:pt x="534" y="488"/>
                    <a:pt x="530" y="486"/>
                    <a:pt x="528" y="482"/>
                  </a:cubicBezTo>
                  <a:cubicBezTo>
                    <a:pt x="526" y="477"/>
                    <a:pt x="522" y="475"/>
                    <a:pt x="518" y="474"/>
                  </a:cubicBezTo>
                  <a:cubicBezTo>
                    <a:pt x="515" y="473"/>
                    <a:pt x="514" y="472"/>
                    <a:pt x="513" y="470"/>
                  </a:cubicBezTo>
                  <a:cubicBezTo>
                    <a:pt x="512" y="465"/>
                    <a:pt x="509" y="460"/>
                    <a:pt x="510" y="454"/>
                  </a:cubicBezTo>
                  <a:cubicBezTo>
                    <a:pt x="510" y="453"/>
                    <a:pt x="510" y="451"/>
                    <a:pt x="510" y="450"/>
                  </a:cubicBezTo>
                  <a:cubicBezTo>
                    <a:pt x="509" y="446"/>
                    <a:pt x="505" y="442"/>
                    <a:pt x="502" y="443"/>
                  </a:cubicBezTo>
                  <a:cubicBezTo>
                    <a:pt x="494" y="444"/>
                    <a:pt x="487" y="445"/>
                    <a:pt x="480" y="446"/>
                  </a:cubicBezTo>
                  <a:cubicBezTo>
                    <a:pt x="476" y="446"/>
                    <a:pt x="474" y="449"/>
                    <a:pt x="473" y="452"/>
                  </a:cubicBezTo>
                  <a:cubicBezTo>
                    <a:pt x="472" y="454"/>
                    <a:pt x="473" y="457"/>
                    <a:pt x="475" y="459"/>
                  </a:cubicBezTo>
                  <a:cubicBezTo>
                    <a:pt x="477" y="460"/>
                    <a:pt x="478" y="460"/>
                    <a:pt x="480" y="459"/>
                  </a:cubicBezTo>
                  <a:cubicBezTo>
                    <a:pt x="481" y="459"/>
                    <a:pt x="481" y="458"/>
                    <a:pt x="482" y="457"/>
                  </a:cubicBezTo>
                  <a:cubicBezTo>
                    <a:pt x="485" y="457"/>
                    <a:pt x="489" y="457"/>
                    <a:pt x="492" y="456"/>
                  </a:cubicBezTo>
                  <a:cubicBezTo>
                    <a:pt x="495" y="455"/>
                    <a:pt x="498" y="454"/>
                    <a:pt x="501" y="453"/>
                  </a:cubicBezTo>
                  <a:cubicBezTo>
                    <a:pt x="501" y="453"/>
                    <a:pt x="502" y="454"/>
                    <a:pt x="503" y="455"/>
                  </a:cubicBezTo>
                  <a:cubicBezTo>
                    <a:pt x="503" y="455"/>
                    <a:pt x="502" y="456"/>
                    <a:pt x="502" y="456"/>
                  </a:cubicBezTo>
                  <a:cubicBezTo>
                    <a:pt x="499" y="457"/>
                    <a:pt x="496" y="458"/>
                    <a:pt x="493" y="460"/>
                  </a:cubicBezTo>
                  <a:cubicBezTo>
                    <a:pt x="490" y="462"/>
                    <a:pt x="486" y="464"/>
                    <a:pt x="482" y="465"/>
                  </a:cubicBezTo>
                  <a:cubicBezTo>
                    <a:pt x="480" y="465"/>
                    <a:pt x="478" y="466"/>
                    <a:pt x="476" y="467"/>
                  </a:cubicBezTo>
                  <a:cubicBezTo>
                    <a:pt x="473" y="468"/>
                    <a:pt x="470" y="470"/>
                    <a:pt x="469" y="473"/>
                  </a:cubicBezTo>
                  <a:cubicBezTo>
                    <a:pt x="468" y="478"/>
                    <a:pt x="467" y="483"/>
                    <a:pt x="466" y="489"/>
                  </a:cubicBezTo>
                  <a:cubicBezTo>
                    <a:pt x="466" y="490"/>
                    <a:pt x="465" y="492"/>
                    <a:pt x="464" y="493"/>
                  </a:cubicBezTo>
                  <a:cubicBezTo>
                    <a:pt x="463" y="494"/>
                    <a:pt x="461" y="495"/>
                    <a:pt x="460" y="494"/>
                  </a:cubicBezTo>
                  <a:cubicBezTo>
                    <a:pt x="458" y="494"/>
                    <a:pt x="459" y="492"/>
                    <a:pt x="460" y="490"/>
                  </a:cubicBezTo>
                  <a:cubicBezTo>
                    <a:pt x="461" y="488"/>
                    <a:pt x="461" y="485"/>
                    <a:pt x="460" y="483"/>
                  </a:cubicBezTo>
                  <a:cubicBezTo>
                    <a:pt x="458" y="480"/>
                    <a:pt x="457" y="476"/>
                    <a:pt x="455" y="473"/>
                  </a:cubicBezTo>
                  <a:cubicBezTo>
                    <a:pt x="454" y="470"/>
                    <a:pt x="452" y="467"/>
                    <a:pt x="451" y="464"/>
                  </a:cubicBezTo>
                  <a:cubicBezTo>
                    <a:pt x="450" y="463"/>
                    <a:pt x="447" y="461"/>
                    <a:pt x="445" y="462"/>
                  </a:cubicBezTo>
                  <a:cubicBezTo>
                    <a:pt x="443" y="462"/>
                    <a:pt x="441" y="463"/>
                    <a:pt x="439" y="463"/>
                  </a:cubicBezTo>
                  <a:cubicBezTo>
                    <a:pt x="423" y="467"/>
                    <a:pt x="409" y="464"/>
                    <a:pt x="396" y="453"/>
                  </a:cubicBezTo>
                  <a:cubicBezTo>
                    <a:pt x="395" y="453"/>
                    <a:pt x="395" y="450"/>
                    <a:pt x="396" y="449"/>
                  </a:cubicBezTo>
                  <a:cubicBezTo>
                    <a:pt x="397" y="446"/>
                    <a:pt x="400" y="444"/>
                    <a:pt x="403" y="444"/>
                  </a:cubicBezTo>
                  <a:cubicBezTo>
                    <a:pt x="405" y="444"/>
                    <a:pt x="406" y="444"/>
                    <a:pt x="408" y="444"/>
                  </a:cubicBezTo>
                  <a:cubicBezTo>
                    <a:pt x="415" y="444"/>
                    <a:pt x="418" y="440"/>
                    <a:pt x="416" y="434"/>
                  </a:cubicBezTo>
                  <a:cubicBezTo>
                    <a:pt x="416" y="431"/>
                    <a:pt x="414" y="428"/>
                    <a:pt x="413" y="425"/>
                  </a:cubicBezTo>
                  <a:cubicBezTo>
                    <a:pt x="411" y="421"/>
                    <a:pt x="407" y="418"/>
                    <a:pt x="403" y="419"/>
                  </a:cubicBezTo>
                  <a:cubicBezTo>
                    <a:pt x="397" y="419"/>
                    <a:pt x="392" y="417"/>
                    <a:pt x="388" y="414"/>
                  </a:cubicBezTo>
                  <a:cubicBezTo>
                    <a:pt x="382" y="409"/>
                    <a:pt x="377" y="404"/>
                    <a:pt x="371" y="400"/>
                  </a:cubicBezTo>
                  <a:cubicBezTo>
                    <a:pt x="367" y="397"/>
                    <a:pt x="363" y="394"/>
                    <a:pt x="363" y="389"/>
                  </a:cubicBezTo>
                  <a:cubicBezTo>
                    <a:pt x="362" y="382"/>
                    <a:pt x="357" y="379"/>
                    <a:pt x="351" y="376"/>
                  </a:cubicBezTo>
                  <a:cubicBezTo>
                    <a:pt x="346" y="374"/>
                    <a:pt x="342" y="375"/>
                    <a:pt x="339" y="379"/>
                  </a:cubicBezTo>
                  <a:cubicBezTo>
                    <a:pt x="337" y="381"/>
                    <a:pt x="336" y="382"/>
                    <a:pt x="334" y="383"/>
                  </a:cubicBezTo>
                  <a:cubicBezTo>
                    <a:pt x="332" y="384"/>
                    <a:pt x="331" y="384"/>
                    <a:pt x="329" y="384"/>
                  </a:cubicBezTo>
                  <a:cubicBezTo>
                    <a:pt x="327" y="384"/>
                    <a:pt x="326" y="382"/>
                    <a:pt x="327" y="381"/>
                  </a:cubicBezTo>
                  <a:cubicBezTo>
                    <a:pt x="331" y="376"/>
                    <a:pt x="332" y="370"/>
                    <a:pt x="333" y="363"/>
                  </a:cubicBezTo>
                  <a:cubicBezTo>
                    <a:pt x="333" y="363"/>
                    <a:pt x="332" y="363"/>
                    <a:pt x="332" y="362"/>
                  </a:cubicBezTo>
                  <a:cubicBezTo>
                    <a:pt x="332" y="362"/>
                    <a:pt x="331" y="362"/>
                    <a:pt x="331" y="362"/>
                  </a:cubicBezTo>
                  <a:cubicBezTo>
                    <a:pt x="329" y="362"/>
                    <a:pt x="328" y="363"/>
                    <a:pt x="327" y="364"/>
                  </a:cubicBezTo>
                  <a:cubicBezTo>
                    <a:pt x="322" y="368"/>
                    <a:pt x="318" y="372"/>
                    <a:pt x="313" y="375"/>
                  </a:cubicBezTo>
                  <a:cubicBezTo>
                    <a:pt x="313" y="376"/>
                    <a:pt x="311" y="376"/>
                    <a:pt x="310" y="376"/>
                  </a:cubicBezTo>
                  <a:cubicBezTo>
                    <a:pt x="309" y="375"/>
                    <a:pt x="308" y="374"/>
                    <a:pt x="308" y="373"/>
                  </a:cubicBezTo>
                  <a:cubicBezTo>
                    <a:pt x="308" y="369"/>
                    <a:pt x="308" y="365"/>
                    <a:pt x="309" y="361"/>
                  </a:cubicBezTo>
                  <a:cubicBezTo>
                    <a:pt x="311" y="354"/>
                    <a:pt x="311" y="346"/>
                    <a:pt x="311" y="339"/>
                  </a:cubicBezTo>
                  <a:cubicBezTo>
                    <a:pt x="311" y="337"/>
                    <a:pt x="310" y="336"/>
                    <a:pt x="309" y="334"/>
                  </a:cubicBezTo>
                  <a:cubicBezTo>
                    <a:pt x="309" y="334"/>
                    <a:pt x="307" y="333"/>
                    <a:pt x="307" y="334"/>
                  </a:cubicBezTo>
                  <a:cubicBezTo>
                    <a:pt x="304" y="335"/>
                    <a:pt x="304" y="338"/>
                    <a:pt x="303" y="341"/>
                  </a:cubicBezTo>
                  <a:cubicBezTo>
                    <a:pt x="303" y="343"/>
                    <a:pt x="302" y="346"/>
                    <a:pt x="300" y="347"/>
                  </a:cubicBezTo>
                  <a:cubicBezTo>
                    <a:pt x="296" y="349"/>
                    <a:pt x="293" y="351"/>
                    <a:pt x="290" y="353"/>
                  </a:cubicBezTo>
                  <a:cubicBezTo>
                    <a:pt x="288" y="354"/>
                    <a:pt x="286" y="353"/>
                    <a:pt x="284" y="352"/>
                  </a:cubicBezTo>
                  <a:cubicBezTo>
                    <a:pt x="284" y="351"/>
                    <a:pt x="283" y="350"/>
                    <a:pt x="282" y="350"/>
                  </a:cubicBezTo>
                  <a:cubicBezTo>
                    <a:pt x="282" y="350"/>
                    <a:pt x="282" y="350"/>
                    <a:pt x="282" y="350"/>
                  </a:cubicBezTo>
                  <a:cubicBezTo>
                    <a:pt x="282" y="350"/>
                    <a:pt x="281" y="350"/>
                    <a:pt x="281" y="350"/>
                  </a:cubicBezTo>
                  <a:cubicBezTo>
                    <a:pt x="280" y="351"/>
                    <a:pt x="279" y="351"/>
                    <a:pt x="278" y="352"/>
                  </a:cubicBezTo>
                  <a:cubicBezTo>
                    <a:pt x="278" y="352"/>
                    <a:pt x="277" y="352"/>
                    <a:pt x="277" y="352"/>
                  </a:cubicBezTo>
                  <a:cubicBezTo>
                    <a:pt x="276" y="351"/>
                    <a:pt x="276" y="351"/>
                    <a:pt x="278" y="351"/>
                  </a:cubicBezTo>
                  <a:cubicBezTo>
                    <a:pt x="279" y="350"/>
                    <a:pt x="280" y="350"/>
                    <a:pt x="281" y="350"/>
                  </a:cubicBezTo>
                  <a:cubicBezTo>
                    <a:pt x="281" y="350"/>
                    <a:pt x="282" y="350"/>
                    <a:pt x="282" y="350"/>
                  </a:cubicBezTo>
                  <a:cubicBezTo>
                    <a:pt x="282" y="350"/>
                    <a:pt x="282" y="350"/>
                    <a:pt x="282" y="350"/>
                  </a:cubicBezTo>
                  <a:cubicBezTo>
                    <a:pt x="283" y="348"/>
                    <a:pt x="283" y="347"/>
                    <a:pt x="283" y="345"/>
                  </a:cubicBezTo>
                  <a:cubicBezTo>
                    <a:pt x="284" y="344"/>
                    <a:pt x="283" y="342"/>
                    <a:pt x="282" y="341"/>
                  </a:cubicBezTo>
                  <a:cubicBezTo>
                    <a:pt x="278" y="340"/>
                    <a:pt x="274" y="340"/>
                    <a:pt x="271" y="341"/>
                  </a:cubicBezTo>
                  <a:cubicBezTo>
                    <a:pt x="263" y="344"/>
                    <a:pt x="255" y="347"/>
                    <a:pt x="246" y="347"/>
                  </a:cubicBezTo>
                  <a:cubicBezTo>
                    <a:pt x="244" y="347"/>
                    <a:pt x="241" y="348"/>
                    <a:pt x="239" y="350"/>
                  </a:cubicBezTo>
                  <a:cubicBezTo>
                    <a:pt x="234" y="353"/>
                    <a:pt x="230" y="353"/>
                    <a:pt x="224" y="352"/>
                  </a:cubicBezTo>
                  <a:cubicBezTo>
                    <a:pt x="224" y="352"/>
                    <a:pt x="224" y="352"/>
                    <a:pt x="224" y="353"/>
                  </a:cubicBezTo>
                  <a:cubicBezTo>
                    <a:pt x="224" y="353"/>
                    <a:pt x="224" y="353"/>
                    <a:pt x="224" y="353"/>
                  </a:cubicBezTo>
                  <a:cubicBezTo>
                    <a:pt x="224" y="352"/>
                    <a:pt x="224" y="352"/>
                    <a:pt x="224" y="352"/>
                  </a:cubicBezTo>
                  <a:cubicBezTo>
                    <a:pt x="224" y="352"/>
                    <a:pt x="224" y="352"/>
                    <a:pt x="224" y="352"/>
                  </a:cubicBezTo>
                  <a:cubicBezTo>
                    <a:pt x="225" y="352"/>
                    <a:pt x="225" y="352"/>
                    <a:pt x="225" y="351"/>
                  </a:cubicBezTo>
                  <a:cubicBezTo>
                    <a:pt x="227" y="350"/>
                    <a:pt x="227" y="348"/>
                    <a:pt x="225" y="346"/>
                  </a:cubicBezTo>
                  <a:cubicBezTo>
                    <a:pt x="224" y="344"/>
                    <a:pt x="223" y="344"/>
                    <a:pt x="220" y="345"/>
                  </a:cubicBezTo>
                  <a:cubicBezTo>
                    <a:pt x="218" y="346"/>
                    <a:pt x="217" y="347"/>
                    <a:pt x="214" y="348"/>
                  </a:cubicBezTo>
                  <a:cubicBezTo>
                    <a:pt x="211" y="348"/>
                    <a:pt x="207" y="349"/>
                    <a:pt x="204" y="350"/>
                  </a:cubicBezTo>
                  <a:cubicBezTo>
                    <a:pt x="200" y="352"/>
                    <a:pt x="196" y="354"/>
                    <a:pt x="196" y="359"/>
                  </a:cubicBezTo>
                  <a:cubicBezTo>
                    <a:pt x="195" y="361"/>
                    <a:pt x="194" y="362"/>
                    <a:pt x="193" y="361"/>
                  </a:cubicBezTo>
                  <a:cubicBezTo>
                    <a:pt x="190" y="360"/>
                    <a:pt x="188" y="358"/>
                    <a:pt x="186" y="357"/>
                  </a:cubicBezTo>
                  <a:cubicBezTo>
                    <a:pt x="183" y="355"/>
                    <a:pt x="181" y="352"/>
                    <a:pt x="180" y="348"/>
                  </a:cubicBezTo>
                  <a:cubicBezTo>
                    <a:pt x="179" y="344"/>
                    <a:pt x="178" y="341"/>
                    <a:pt x="176" y="337"/>
                  </a:cubicBezTo>
                  <a:cubicBezTo>
                    <a:pt x="175" y="335"/>
                    <a:pt x="174" y="333"/>
                    <a:pt x="173" y="330"/>
                  </a:cubicBezTo>
                  <a:cubicBezTo>
                    <a:pt x="169" y="327"/>
                    <a:pt x="165" y="324"/>
                    <a:pt x="160" y="321"/>
                  </a:cubicBezTo>
                  <a:cubicBezTo>
                    <a:pt x="160" y="321"/>
                    <a:pt x="154" y="317"/>
                    <a:pt x="153" y="317"/>
                  </a:cubicBezTo>
                  <a:cubicBezTo>
                    <a:pt x="0" y="597"/>
                    <a:pt x="0" y="597"/>
                    <a:pt x="0" y="597"/>
                  </a:cubicBezTo>
                  <a:cubicBezTo>
                    <a:pt x="0" y="597"/>
                    <a:pt x="7" y="593"/>
                    <a:pt x="23" y="614"/>
                  </a:cubicBezTo>
                  <a:cubicBezTo>
                    <a:pt x="38" y="635"/>
                    <a:pt x="55" y="610"/>
                    <a:pt x="63" y="632"/>
                  </a:cubicBezTo>
                  <a:cubicBezTo>
                    <a:pt x="72" y="655"/>
                    <a:pt x="63" y="653"/>
                    <a:pt x="68" y="679"/>
                  </a:cubicBezTo>
                  <a:cubicBezTo>
                    <a:pt x="72" y="704"/>
                    <a:pt x="98" y="718"/>
                    <a:pt x="83" y="737"/>
                  </a:cubicBezTo>
                  <a:cubicBezTo>
                    <a:pt x="79" y="742"/>
                    <a:pt x="72" y="745"/>
                    <a:pt x="62" y="746"/>
                  </a:cubicBezTo>
                  <a:cubicBezTo>
                    <a:pt x="62" y="748"/>
                    <a:pt x="64" y="750"/>
                    <a:pt x="66" y="751"/>
                  </a:cubicBezTo>
                  <a:cubicBezTo>
                    <a:pt x="67" y="751"/>
                    <a:pt x="69" y="751"/>
                    <a:pt x="70" y="752"/>
                  </a:cubicBezTo>
                  <a:cubicBezTo>
                    <a:pt x="72" y="752"/>
                    <a:pt x="73" y="754"/>
                    <a:pt x="72" y="755"/>
                  </a:cubicBezTo>
                  <a:cubicBezTo>
                    <a:pt x="69" y="758"/>
                    <a:pt x="66" y="762"/>
                    <a:pt x="66" y="766"/>
                  </a:cubicBezTo>
                  <a:cubicBezTo>
                    <a:pt x="66" y="768"/>
                    <a:pt x="64" y="768"/>
                    <a:pt x="63" y="769"/>
                  </a:cubicBezTo>
                  <a:cubicBezTo>
                    <a:pt x="61" y="770"/>
                    <a:pt x="61" y="771"/>
                    <a:pt x="62" y="772"/>
                  </a:cubicBezTo>
                  <a:cubicBezTo>
                    <a:pt x="65" y="776"/>
                    <a:pt x="65" y="778"/>
                    <a:pt x="61" y="780"/>
                  </a:cubicBezTo>
                  <a:cubicBezTo>
                    <a:pt x="60" y="780"/>
                    <a:pt x="59" y="781"/>
                    <a:pt x="59" y="782"/>
                  </a:cubicBezTo>
                  <a:cubicBezTo>
                    <a:pt x="60" y="786"/>
                    <a:pt x="63" y="788"/>
                    <a:pt x="66" y="787"/>
                  </a:cubicBezTo>
                  <a:cubicBezTo>
                    <a:pt x="69" y="786"/>
                    <a:pt x="72" y="784"/>
                    <a:pt x="76" y="784"/>
                  </a:cubicBezTo>
                  <a:cubicBezTo>
                    <a:pt x="77" y="784"/>
                    <a:pt x="78" y="785"/>
                    <a:pt x="78" y="785"/>
                  </a:cubicBezTo>
                  <a:cubicBezTo>
                    <a:pt x="78" y="786"/>
                    <a:pt x="78" y="787"/>
                    <a:pt x="77" y="788"/>
                  </a:cubicBezTo>
                  <a:cubicBezTo>
                    <a:pt x="76" y="789"/>
                    <a:pt x="74" y="791"/>
                    <a:pt x="73" y="792"/>
                  </a:cubicBezTo>
                  <a:cubicBezTo>
                    <a:pt x="70" y="795"/>
                    <a:pt x="69" y="798"/>
                    <a:pt x="69" y="802"/>
                  </a:cubicBezTo>
                  <a:cubicBezTo>
                    <a:pt x="69" y="803"/>
                    <a:pt x="70" y="803"/>
                    <a:pt x="71" y="804"/>
                  </a:cubicBezTo>
                  <a:cubicBezTo>
                    <a:pt x="71" y="804"/>
                    <a:pt x="71" y="804"/>
                    <a:pt x="71" y="804"/>
                  </a:cubicBezTo>
                  <a:cubicBezTo>
                    <a:pt x="70" y="804"/>
                    <a:pt x="70" y="804"/>
                    <a:pt x="70" y="804"/>
                  </a:cubicBezTo>
                  <a:cubicBezTo>
                    <a:pt x="71" y="804"/>
                    <a:pt x="71" y="804"/>
                    <a:pt x="71" y="804"/>
                  </a:cubicBezTo>
                  <a:cubicBezTo>
                    <a:pt x="71" y="803"/>
                    <a:pt x="71" y="803"/>
                    <a:pt x="71" y="803"/>
                  </a:cubicBezTo>
                  <a:cubicBezTo>
                    <a:pt x="72" y="803"/>
                    <a:pt x="72" y="804"/>
                    <a:pt x="71" y="804"/>
                  </a:cubicBezTo>
                  <a:cubicBezTo>
                    <a:pt x="71" y="804"/>
                    <a:pt x="71" y="804"/>
                    <a:pt x="71" y="804"/>
                  </a:cubicBezTo>
                  <a:cubicBezTo>
                    <a:pt x="73" y="807"/>
                    <a:pt x="76" y="810"/>
                    <a:pt x="78" y="813"/>
                  </a:cubicBezTo>
                  <a:cubicBezTo>
                    <a:pt x="80" y="814"/>
                    <a:pt x="80" y="816"/>
                    <a:pt x="80" y="818"/>
                  </a:cubicBezTo>
                  <a:cubicBezTo>
                    <a:pt x="79" y="820"/>
                    <a:pt x="78" y="821"/>
                    <a:pt x="77" y="823"/>
                  </a:cubicBezTo>
                  <a:cubicBezTo>
                    <a:pt x="77" y="823"/>
                    <a:pt x="77" y="823"/>
                    <a:pt x="77" y="823"/>
                  </a:cubicBezTo>
                  <a:cubicBezTo>
                    <a:pt x="77" y="823"/>
                    <a:pt x="77" y="823"/>
                    <a:pt x="77" y="823"/>
                  </a:cubicBezTo>
                  <a:cubicBezTo>
                    <a:pt x="77" y="823"/>
                    <a:pt x="77" y="823"/>
                    <a:pt x="77" y="823"/>
                  </a:cubicBezTo>
                  <a:cubicBezTo>
                    <a:pt x="77" y="825"/>
                    <a:pt x="76" y="826"/>
                    <a:pt x="77" y="828"/>
                  </a:cubicBezTo>
                  <a:cubicBezTo>
                    <a:pt x="78" y="831"/>
                    <a:pt x="78" y="833"/>
                    <a:pt x="76" y="835"/>
                  </a:cubicBezTo>
                  <a:cubicBezTo>
                    <a:pt x="76" y="836"/>
                    <a:pt x="76" y="836"/>
                    <a:pt x="75" y="837"/>
                  </a:cubicBezTo>
                  <a:cubicBezTo>
                    <a:pt x="80" y="846"/>
                    <a:pt x="80" y="846"/>
                    <a:pt x="80" y="846"/>
                  </a:cubicBezTo>
                  <a:cubicBezTo>
                    <a:pt x="83" y="847"/>
                    <a:pt x="86" y="849"/>
                    <a:pt x="87" y="852"/>
                  </a:cubicBezTo>
                  <a:cubicBezTo>
                    <a:pt x="89" y="854"/>
                    <a:pt x="92" y="856"/>
                    <a:pt x="95" y="857"/>
                  </a:cubicBezTo>
                  <a:cubicBezTo>
                    <a:pt x="97" y="858"/>
                    <a:pt x="100" y="859"/>
                    <a:pt x="102" y="861"/>
                  </a:cubicBezTo>
                  <a:cubicBezTo>
                    <a:pt x="103" y="862"/>
                    <a:pt x="104" y="863"/>
                    <a:pt x="104" y="865"/>
                  </a:cubicBezTo>
                  <a:cubicBezTo>
                    <a:pt x="103" y="868"/>
                    <a:pt x="102" y="871"/>
                    <a:pt x="103" y="874"/>
                  </a:cubicBezTo>
                  <a:cubicBezTo>
                    <a:pt x="104" y="875"/>
                    <a:pt x="105" y="876"/>
                    <a:pt x="105" y="877"/>
                  </a:cubicBezTo>
                  <a:cubicBezTo>
                    <a:pt x="106" y="877"/>
                    <a:pt x="106" y="877"/>
                    <a:pt x="106" y="877"/>
                  </a:cubicBezTo>
                  <a:cubicBezTo>
                    <a:pt x="106" y="878"/>
                    <a:pt x="106" y="878"/>
                    <a:pt x="106" y="878"/>
                  </a:cubicBezTo>
                  <a:cubicBezTo>
                    <a:pt x="106" y="878"/>
                    <a:pt x="106" y="878"/>
                    <a:pt x="105" y="877"/>
                  </a:cubicBezTo>
                  <a:cubicBezTo>
                    <a:pt x="105" y="877"/>
                    <a:pt x="105" y="877"/>
                    <a:pt x="105" y="877"/>
                  </a:cubicBezTo>
                  <a:cubicBezTo>
                    <a:pt x="106" y="879"/>
                    <a:pt x="106" y="880"/>
                    <a:pt x="106" y="881"/>
                  </a:cubicBezTo>
                  <a:cubicBezTo>
                    <a:pt x="107" y="881"/>
                    <a:pt x="109" y="881"/>
                    <a:pt x="110" y="881"/>
                  </a:cubicBezTo>
                  <a:cubicBezTo>
                    <a:pt x="112" y="882"/>
                    <a:pt x="114" y="883"/>
                    <a:pt x="115" y="885"/>
                  </a:cubicBezTo>
                  <a:cubicBezTo>
                    <a:pt x="116" y="889"/>
                    <a:pt x="117" y="892"/>
                    <a:pt x="119" y="895"/>
                  </a:cubicBezTo>
                  <a:cubicBezTo>
                    <a:pt x="468" y="925"/>
                    <a:pt x="468" y="925"/>
                    <a:pt x="468" y="925"/>
                  </a:cubicBezTo>
                  <a:cubicBezTo>
                    <a:pt x="467" y="925"/>
                    <a:pt x="466" y="924"/>
                    <a:pt x="467" y="923"/>
                  </a:cubicBezTo>
                  <a:cubicBezTo>
                    <a:pt x="468" y="921"/>
                    <a:pt x="468" y="918"/>
                    <a:pt x="470" y="917"/>
                  </a:cubicBezTo>
                  <a:cubicBezTo>
                    <a:pt x="470" y="916"/>
                    <a:pt x="470" y="916"/>
                    <a:pt x="470" y="916"/>
                  </a:cubicBezTo>
                  <a:cubicBezTo>
                    <a:pt x="471" y="916"/>
                    <a:pt x="471" y="915"/>
                    <a:pt x="471" y="915"/>
                  </a:cubicBezTo>
                  <a:cubicBezTo>
                    <a:pt x="471" y="916"/>
                    <a:pt x="471" y="916"/>
                    <a:pt x="471" y="916"/>
                  </a:cubicBezTo>
                  <a:cubicBezTo>
                    <a:pt x="471" y="916"/>
                    <a:pt x="471" y="916"/>
                    <a:pt x="470" y="917"/>
                  </a:cubicBezTo>
                  <a:cubicBezTo>
                    <a:pt x="471" y="918"/>
                    <a:pt x="471" y="920"/>
                    <a:pt x="472" y="922"/>
                  </a:cubicBezTo>
                  <a:cubicBezTo>
                    <a:pt x="472" y="922"/>
                    <a:pt x="472" y="923"/>
                    <a:pt x="472" y="923"/>
                  </a:cubicBezTo>
                  <a:cubicBezTo>
                    <a:pt x="471" y="924"/>
                    <a:pt x="470" y="925"/>
                    <a:pt x="469" y="925"/>
                  </a:cubicBezTo>
                  <a:cubicBezTo>
                    <a:pt x="469" y="925"/>
                    <a:pt x="468" y="925"/>
                    <a:pt x="468" y="925"/>
                  </a:cubicBezTo>
                  <a:cubicBezTo>
                    <a:pt x="518" y="953"/>
                    <a:pt x="518" y="953"/>
                    <a:pt x="518" y="953"/>
                  </a:cubicBezTo>
                  <a:cubicBezTo>
                    <a:pt x="522" y="951"/>
                    <a:pt x="527" y="950"/>
                    <a:pt x="531" y="946"/>
                  </a:cubicBezTo>
                  <a:cubicBezTo>
                    <a:pt x="536" y="942"/>
                    <a:pt x="543" y="942"/>
                    <a:pt x="548" y="937"/>
                  </a:cubicBezTo>
                  <a:cubicBezTo>
                    <a:pt x="549" y="936"/>
                    <a:pt x="552" y="936"/>
                    <a:pt x="554" y="936"/>
                  </a:cubicBezTo>
                  <a:cubicBezTo>
                    <a:pt x="555" y="937"/>
                    <a:pt x="557" y="937"/>
                    <a:pt x="558" y="938"/>
                  </a:cubicBezTo>
                  <a:cubicBezTo>
                    <a:pt x="564" y="939"/>
                    <a:pt x="568" y="942"/>
                    <a:pt x="569" y="948"/>
                  </a:cubicBezTo>
                  <a:cubicBezTo>
                    <a:pt x="570" y="951"/>
                    <a:pt x="572" y="954"/>
                    <a:pt x="576" y="954"/>
                  </a:cubicBezTo>
                  <a:cubicBezTo>
                    <a:pt x="580" y="955"/>
                    <a:pt x="580" y="957"/>
                    <a:pt x="580" y="961"/>
                  </a:cubicBezTo>
                  <a:cubicBezTo>
                    <a:pt x="580" y="966"/>
                    <a:pt x="581" y="970"/>
                    <a:pt x="582" y="975"/>
                  </a:cubicBezTo>
                  <a:cubicBezTo>
                    <a:pt x="582" y="977"/>
                    <a:pt x="580" y="979"/>
                    <a:pt x="578" y="978"/>
                  </a:cubicBezTo>
                  <a:cubicBezTo>
                    <a:pt x="576" y="977"/>
                    <a:pt x="574" y="975"/>
                    <a:pt x="572" y="976"/>
                  </a:cubicBezTo>
                  <a:cubicBezTo>
                    <a:pt x="569" y="976"/>
                    <a:pt x="567" y="976"/>
                    <a:pt x="565" y="976"/>
                  </a:cubicBezTo>
                  <a:cubicBezTo>
                    <a:pt x="587" y="987"/>
                    <a:pt x="587" y="987"/>
                    <a:pt x="587" y="987"/>
                  </a:cubicBezTo>
                  <a:cubicBezTo>
                    <a:pt x="588" y="986"/>
                    <a:pt x="589" y="985"/>
                    <a:pt x="589" y="985"/>
                  </a:cubicBezTo>
                  <a:cubicBezTo>
                    <a:pt x="600" y="987"/>
                    <a:pt x="611" y="989"/>
                    <a:pt x="621" y="993"/>
                  </a:cubicBezTo>
                  <a:cubicBezTo>
                    <a:pt x="623" y="994"/>
                    <a:pt x="624" y="995"/>
                    <a:pt x="625" y="996"/>
                  </a:cubicBezTo>
                  <a:cubicBezTo>
                    <a:pt x="628" y="1000"/>
                    <a:pt x="630" y="1005"/>
                    <a:pt x="632" y="1009"/>
                  </a:cubicBezTo>
                  <a:cubicBezTo>
                    <a:pt x="633" y="1011"/>
                    <a:pt x="631" y="1013"/>
                    <a:pt x="630" y="1015"/>
                  </a:cubicBezTo>
                  <a:cubicBezTo>
                    <a:pt x="629" y="1016"/>
                    <a:pt x="628" y="1017"/>
                    <a:pt x="626" y="1016"/>
                  </a:cubicBezTo>
                  <a:cubicBezTo>
                    <a:pt x="623" y="1015"/>
                    <a:pt x="621" y="1011"/>
                    <a:pt x="618" y="1009"/>
                  </a:cubicBezTo>
                  <a:cubicBezTo>
                    <a:pt x="618" y="1008"/>
                    <a:pt x="616" y="1008"/>
                    <a:pt x="615" y="1008"/>
                  </a:cubicBezTo>
                  <a:cubicBezTo>
                    <a:pt x="615" y="1008"/>
                    <a:pt x="615" y="1009"/>
                    <a:pt x="615" y="1010"/>
                  </a:cubicBezTo>
                  <a:cubicBezTo>
                    <a:pt x="614" y="1011"/>
                    <a:pt x="615" y="1013"/>
                    <a:pt x="614" y="1014"/>
                  </a:cubicBezTo>
                  <a:cubicBezTo>
                    <a:pt x="610" y="1021"/>
                    <a:pt x="607" y="1029"/>
                    <a:pt x="605" y="1036"/>
                  </a:cubicBezTo>
                  <a:cubicBezTo>
                    <a:pt x="605" y="1037"/>
                    <a:pt x="604" y="1038"/>
                    <a:pt x="603" y="1038"/>
                  </a:cubicBezTo>
                  <a:cubicBezTo>
                    <a:pt x="602" y="1040"/>
                    <a:pt x="599" y="1039"/>
                    <a:pt x="599" y="1038"/>
                  </a:cubicBezTo>
                  <a:cubicBezTo>
                    <a:pt x="588" y="1061"/>
                    <a:pt x="588" y="1061"/>
                    <a:pt x="588" y="1061"/>
                  </a:cubicBezTo>
                  <a:cubicBezTo>
                    <a:pt x="595" y="1061"/>
                    <a:pt x="601" y="1057"/>
                    <a:pt x="607" y="1053"/>
                  </a:cubicBezTo>
                  <a:cubicBezTo>
                    <a:pt x="609" y="1052"/>
                    <a:pt x="612" y="1051"/>
                    <a:pt x="614" y="1052"/>
                  </a:cubicBezTo>
                  <a:cubicBezTo>
                    <a:pt x="617" y="1054"/>
                    <a:pt x="620" y="1053"/>
                    <a:pt x="623" y="1052"/>
                  </a:cubicBezTo>
                  <a:cubicBezTo>
                    <a:pt x="626" y="1050"/>
                    <a:pt x="628" y="1050"/>
                    <a:pt x="631" y="1049"/>
                  </a:cubicBezTo>
                  <a:cubicBezTo>
                    <a:pt x="632" y="1049"/>
                    <a:pt x="633" y="1049"/>
                    <a:pt x="634" y="1050"/>
                  </a:cubicBezTo>
                  <a:cubicBezTo>
                    <a:pt x="654" y="1041"/>
                    <a:pt x="654" y="1041"/>
                    <a:pt x="654" y="1041"/>
                  </a:cubicBezTo>
                  <a:cubicBezTo>
                    <a:pt x="649" y="1040"/>
                    <a:pt x="643" y="1041"/>
                    <a:pt x="638" y="1041"/>
                  </a:cubicBezTo>
                  <a:cubicBezTo>
                    <a:pt x="637" y="1041"/>
                    <a:pt x="636" y="1039"/>
                    <a:pt x="636" y="1039"/>
                  </a:cubicBezTo>
                  <a:cubicBezTo>
                    <a:pt x="636" y="1038"/>
                    <a:pt x="637" y="1037"/>
                    <a:pt x="637" y="1036"/>
                  </a:cubicBezTo>
                  <a:cubicBezTo>
                    <a:pt x="637" y="1035"/>
                    <a:pt x="638" y="1035"/>
                    <a:pt x="638" y="1035"/>
                  </a:cubicBezTo>
                  <a:cubicBezTo>
                    <a:pt x="641" y="1034"/>
                    <a:pt x="643" y="1033"/>
                    <a:pt x="646" y="1032"/>
                  </a:cubicBezTo>
                  <a:cubicBezTo>
                    <a:pt x="651" y="1032"/>
                    <a:pt x="656" y="1031"/>
                    <a:pt x="662" y="1031"/>
                  </a:cubicBezTo>
                  <a:cubicBezTo>
                    <a:pt x="665" y="1031"/>
                    <a:pt x="668" y="1030"/>
                    <a:pt x="670" y="1028"/>
                  </a:cubicBezTo>
                  <a:cubicBezTo>
                    <a:pt x="671" y="1027"/>
                    <a:pt x="671" y="1027"/>
                    <a:pt x="672" y="1027"/>
                  </a:cubicBezTo>
                  <a:cubicBezTo>
                    <a:pt x="681" y="1021"/>
                    <a:pt x="690" y="1015"/>
                    <a:pt x="696" y="1015"/>
                  </a:cubicBezTo>
                  <a:cubicBezTo>
                    <a:pt x="709" y="1013"/>
                    <a:pt x="729" y="1017"/>
                    <a:pt x="740" y="1013"/>
                  </a:cubicBezTo>
                  <a:cubicBezTo>
                    <a:pt x="751" y="1009"/>
                    <a:pt x="771" y="977"/>
                    <a:pt x="780" y="978"/>
                  </a:cubicBezTo>
                  <a:cubicBezTo>
                    <a:pt x="790" y="980"/>
                    <a:pt x="782" y="1008"/>
                    <a:pt x="790" y="1012"/>
                  </a:cubicBezTo>
                  <a:cubicBezTo>
                    <a:pt x="793" y="1013"/>
                    <a:pt x="797" y="1016"/>
                    <a:pt x="799" y="1020"/>
                  </a:cubicBezTo>
                  <a:cubicBezTo>
                    <a:pt x="800" y="1018"/>
                    <a:pt x="801" y="1017"/>
                    <a:pt x="802" y="1017"/>
                  </a:cubicBezTo>
                  <a:cubicBezTo>
                    <a:pt x="807" y="1016"/>
                    <a:pt x="812" y="1015"/>
                    <a:pt x="818" y="1014"/>
                  </a:cubicBezTo>
                  <a:cubicBezTo>
                    <a:pt x="818" y="1013"/>
                    <a:pt x="819" y="1014"/>
                    <a:pt x="819" y="1014"/>
                  </a:cubicBezTo>
                  <a:cubicBezTo>
                    <a:pt x="819" y="1015"/>
                    <a:pt x="819" y="1016"/>
                    <a:pt x="818" y="1017"/>
                  </a:cubicBezTo>
                  <a:cubicBezTo>
                    <a:pt x="816" y="1018"/>
                    <a:pt x="814" y="1018"/>
                    <a:pt x="812" y="1019"/>
                  </a:cubicBezTo>
                  <a:cubicBezTo>
                    <a:pt x="808" y="1021"/>
                    <a:pt x="804" y="1025"/>
                    <a:pt x="802" y="1029"/>
                  </a:cubicBezTo>
                  <a:cubicBezTo>
                    <a:pt x="802" y="1030"/>
                    <a:pt x="802" y="1030"/>
                    <a:pt x="802" y="1031"/>
                  </a:cubicBezTo>
                  <a:cubicBezTo>
                    <a:pt x="802" y="1032"/>
                    <a:pt x="802" y="1032"/>
                    <a:pt x="802" y="1033"/>
                  </a:cubicBezTo>
                  <a:cubicBezTo>
                    <a:pt x="802" y="1034"/>
                    <a:pt x="802" y="1035"/>
                    <a:pt x="802" y="1035"/>
                  </a:cubicBezTo>
                  <a:cubicBezTo>
                    <a:pt x="802" y="1039"/>
                    <a:pt x="804" y="1041"/>
                    <a:pt x="807" y="1043"/>
                  </a:cubicBezTo>
                  <a:cubicBezTo>
                    <a:pt x="808" y="1043"/>
                    <a:pt x="809" y="1044"/>
                    <a:pt x="810" y="1043"/>
                  </a:cubicBezTo>
                  <a:cubicBezTo>
                    <a:pt x="817" y="1041"/>
                    <a:pt x="822" y="1037"/>
                    <a:pt x="827" y="1031"/>
                  </a:cubicBezTo>
                  <a:cubicBezTo>
                    <a:pt x="829" y="1028"/>
                    <a:pt x="832" y="1026"/>
                    <a:pt x="836" y="1027"/>
                  </a:cubicBezTo>
                  <a:cubicBezTo>
                    <a:pt x="844" y="1025"/>
                    <a:pt x="852" y="1022"/>
                    <a:pt x="860" y="1019"/>
                  </a:cubicBezTo>
                  <a:cubicBezTo>
                    <a:pt x="863" y="1019"/>
                    <a:pt x="865" y="1018"/>
                    <a:pt x="868" y="1017"/>
                  </a:cubicBezTo>
                  <a:cubicBezTo>
                    <a:pt x="869" y="1011"/>
                    <a:pt x="875" y="1013"/>
                    <a:pt x="878" y="1011"/>
                  </a:cubicBezTo>
                  <a:cubicBezTo>
                    <a:pt x="879" y="1010"/>
                    <a:pt x="881" y="1009"/>
                    <a:pt x="882" y="1009"/>
                  </a:cubicBezTo>
                  <a:cubicBezTo>
                    <a:pt x="883" y="1008"/>
                    <a:pt x="884" y="1008"/>
                    <a:pt x="885" y="1007"/>
                  </a:cubicBezTo>
                  <a:cubicBezTo>
                    <a:pt x="886" y="1006"/>
                    <a:pt x="887" y="1003"/>
                    <a:pt x="886" y="1003"/>
                  </a:cubicBezTo>
                  <a:cubicBezTo>
                    <a:pt x="883" y="1000"/>
                    <a:pt x="880" y="997"/>
                    <a:pt x="882" y="992"/>
                  </a:cubicBezTo>
                  <a:cubicBezTo>
                    <a:pt x="882" y="991"/>
                    <a:pt x="882" y="991"/>
                    <a:pt x="881" y="990"/>
                  </a:cubicBezTo>
                  <a:cubicBezTo>
                    <a:pt x="881" y="989"/>
                    <a:pt x="878" y="988"/>
                    <a:pt x="877" y="989"/>
                  </a:cubicBezTo>
                  <a:cubicBezTo>
                    <a:pt x="872" y="993"/>
                    <a:pt x="868" y="999"/>
                    <a:pt x="864" y="1005"/>
                  </a:cubicBezTo>
                  <a:cubicBezTo>
                    <a:pt x="863" y="1007"/>
                    <a:pt x="861" y="1008"/>
                    <a:pt x="859" y="1007"/>
                  </a:cubicBezTo>
                  <a:cubicBezTo>
                    <a:pt x="858" y="1006"/>
                    <a:pt x="856" y="1006"/>
                    <a:pt x="854" y="1006"/>
                  </a:cubicBezTo>
                  <a:cubicBezTo>
                    <a:pt x="854" y="1007"/>
                    <a:pt x="853" y="1008"/>
                    <a:pt x="852" y="1007"/>
                  </a:cubicBezTo>
                  <a:cubicBezTo>
                    <a:pt x="850" y="1007"/>
                    <a:pt x="849" y="1006"/>
                    <a:pt x="848" y="1006"/>
                  </a:cubicBezTo>
                  <a:cubicBezTo>
                    <a:pt x="847" y="1006"/>
                    <a:pt x="845" y="1005"/>
                    <a:pt x="844" y="1005"/>
                  </a:cubicBezTo>
                  <a:cubicBezTo>
                    <a:pt x="840" y="1005"/>
                    <a:pt x="839" y="1003"/>
                    <a:pt x="838" y="999"/>
                  </a:cubicBezTo>
                  <a:cubicBezTo>
                    <a:pt x="832" y="999"/>
                    <a:pt x="830" y="996"/>
                    <a:pt x="829" y="990"/>
                  </a:cubicBezTo>
                  <a:cubicBezTo>
                    <a:pt x="828" y="984"/>
                    <a:pt x="828" y="979"/>
                    <a:pt x="830" y="974"/>
                  </a:cubicBezTo>
                  <a:cubicBezTo>
                    <a:pt x="831" y="972"/>
                    <a:pt x="830" y="971"/>
                    <a:pt x="827" y="970"/>
                  </a:cubicBezTo>
                  <a:cubicBezTo>
                    <a:pt x="826" y="970"/>
                    <a:pt x="825" y="970"/>
                    <a:pt x="824" y="970"/>
                  </a:cubicBezTo>
                  <a:cubicBezTo>
                    <a:pt x="824" y="969"/>
                    <a:pt x="823" y="969"/>
                    <a:pt x="823" y="969"/>
                  </a:cubicBezTo>
                  <a:cubicBezTo>
                    <a:pt x="824" y="969"/>
                    <a:pt x="825" y="968"/>
                    <a:pt x="826" y="968"/>
                  </a:cubicBezTo>
                  <a:cubicBezTo>
                    <a:pt x="830" y="966"/>
                    <a:pt x="833" y="965"/>
                    <a:pt x="836" y="962"/>
                  </a:cubicBezTo>
                  <a:cubicBezTo>
                    <a:pt x="838" y="960"/>
                    <a:pt x="839" y="957"/>
                    <a:pt x="838" y="954"/>
                  </a:cubicBezTo>
                  <a:cubicBezTo>
                    <a:pt x="837" y="953"/>
                    <a:pt x="836" y="950"/>
                    <a:pt x="834" y="949"/>
                  </a:cubicBezTo>
                  <a:cubicBezTo>
                    <a:pt x="830" y="946"/>
                    <a:pt x="825" y="944"/>
                    <a:pt x="819" y="946"/>
                  </a:cubicBezTo>
                  <a:cubicBezTo>
                    <a:pt x="805" y="949"/>
                    <a:pt x="791" y="952"/>
                    <a:pt x="778" y="961"/>
                  </a:cubicBezTo>
                  <a:cubicBezTo>
                    <a:pt x="778" y="961"/>
                    <a:pt x="778" y="961"/>
                    <a:pt x="778" y="961"/>
                  </a:cubicBezTo>
                  <a:cubicBezTo>
                    <a:pt x="778" y="961"/>
                    <a:pt x="778" y="961"/>
                    <a:pt x="778" y="961"/>
                  </a:cubicBezTo>
                  <a:cubicBezTo>
                    <a:pt x="776" y="963"/>
                    <a:pt x="774" y="965"/>
                    <a:pt x="772" y="967"/>
                  </a:cubicBezTo>
                  <a:cubicBezTo>
                    <a:pt x="772" y="967"/>
                    <a:pt x="772" y="967"/>
                    <a:pt x="772" y="968"/>
                  </a:cubicBezTo>
                  <a:cubicBezTo>
                    <a:pt x="770" y="969"/>
                    <a:pt x="768" y="969"/>
                    <a:pt x="765" y="970"/>
                  </a:cubicBezTo>
                  <a:cubicBezTo>
                    <a:pt x="764" y="971"/>
                    <a:pt x="763" y="972"/>
                    <a:pt x="761" y="973"/>
                  </a:cubicBezTo>
                  <a:cubicBezTo>
                    <a:pt x="761" y="974"/>
                    <a:pt x="761" y="974"/>
                    <a:pt x="761" y="974"/>
                  </a:cubicBezTo>
                  <a:cubicBezTo>
                    <a:pt x="761" y="973"/>
                    <a:pt x="761" y="973"/>
                    <a:pt x="761" y="973"/>
                  </a:cubicBezTo>
                  <a:cubicBezTo>
                    <a:pt x="763" y="972"/>
                    <a:pt x="764" y="971"/>
                    <a:pt x="765" y="970"/>
                  </a:cubicBezTo>
                  <a:cubicBezTo>
                    <a:pt x="767" y="969"/>
                    <a:pt x="769" y="968"/>
                    <a:pt x="772" y="967"/>
                  </a:cubicBezTo>
                  <a:cubicBezTo>
                    <a:pt x="772" y="967"/>
                    <a:pt x="772" y="967"/>
                    <a:pt x="772" y="967"/>
                  </a:cubicBezTo>
                  <a:cubicBezTo>
                    <a:pt x="773" y="963"/>
                    <a:pt x="773" y="962"/>
                    <a:pt x="778" y="961"/>
                  </a:cubicBezTo>
                  <a:cubicBezTo>
                    <a:pt x="778" y="961"/>
                    <a:pt x="778" y="961"/>
                    <a:pt x="778" y="961"/>
                  </a:cubicBezTo>
                  <a:cubicBezTo>
                    <a:pt x="778" y="961"/>
                    <a:pt x="778" y="961"/>
                    <a:pt x="778" y="961"/>
                  </a:cubicBezTo>
                  <a:cubicBezTo>
                    <a:pt x="778" y="958"/>
                    <a:pt x="779" y="956"/>
                    <a:pt x="781" y="954"/>
                  </a:cubicBezTo>
                  <a:cubicBezTo>
                    <a:pt x="787" y="950"/>
                    <a:pt x="792" y="946"/>
                    <a:pt x="799" y="944"/>
                  </a:cubicBezTo>
                  <a:cubicBezTo>
                    <a:pt x="803" y="943"/>
                    <a:pt x="807" y="941"/>
                    <a:pt x="809" y="937"/>
                  </a:cubicBezTo>
                  <a:cubicBezTo>
                    <a:pt x="809" y="936"/>
                    <a:pt x="810" y="935"/>
                    <a:pt x="811" y="934"/>
                  </a:cubicBezTo>
                  <a:cubicBezTo>
                    <a:pt x="814" y="931"/>
                    <a:pt x="817" y="928"/>
                    <a:pt x="820" y="926"/>
                  </a:cubicBezTo>
                  <a:cubicBezTo>
                    <a:pt x="824" y="924"/>
                    <a:pt x="828" y="926"/>
                    <a:pt x="831" y="926"/>
                  </a:cubicBezTo>
                  <a:cubicBezTo>
                    <a:pt x="846" y="927"/>
                    <a:pt x="861" y="929"/>
                    <a:pt x="876" y="931"/>
                  </a:cubicBezTo>
                  <a:cubicBezTo>
                    <a:pt x="882" y="932"/>
                    <a:pt x="888" y="929"/>
                    <a:pt x="894" y="930"/>
                  </a:cubicBezTo>
                  <a:cubicBezTo>
                    <a:pt x="896" y="930"/>
                    <a:pt x="898" y="929"/>
                    <a:pt x="899" y="929"/>
                  </a:cubicBezTo>
                  <a:cubicBezTo>
                    <a:pt x="901" y="928"/>
                    <a:pt x="902" y="928"/>
                    <a:pt x="903" y="927"/>
                  </a:cubicBezTo>
                  <a:close/>
                  <a:moveTo>
                    <a:pt x="918" y="863"/>
                  </a:moveTo>
                  <a:cubicBezTo>
                    <a:pt x="918" y="863"/>
                    <a:pt x="918" y="864"/>
                    <a:pt x="918" y="864"/>
                  </a:cubicBezTo>
                  <a:cubicBezTo>
                    <a:pt x="917" y="869"/>
                    <a:pt x="913" y="868"/>
                    <a:pt x="910" y="870"/>
                  </a:cubicBezTo>
                  <a:cubicBezTo>
                    <a:pt x="909" y="869"/>
                    <a:pt x="909" y="869"/>
                    <a:pt x="909" y="869"/>
                  </a:cubicBezTo>
                  <a:cubicBezTo>
                    <a:pt x="911" y="865"/>
                    <a:pt x="914" y="864"/>
                    <a:pt x="918" y="863"/>
                  </a:cubicBezTo>
                  <a:close/>
                  <a:moveTo>
                    <a:pt x="646" y="564"/>
                  </a:moveTo>
                  <a:cubicBezTo>
                    <a:pt x="647" y="563"/>
                    <a:pt x="647" y="564"/>
                    <a:pt x="648" y="564"/>
                  </a:cubicBezTo>
                  <a:cubicBezTo>
                    <a:pt x="652" y="567"/>
                    <a:pt x="654" y="572"/>
                    <a:pt x="656" y="577"/>
                  </a:cubicBezTo>
                  <a:cubicBezTo>
                    <a:pt x="657" y="577"/>
                    <a:pt x="656" y="577"/>
                    <a:pt x="656" y="578"/>
                  </a:cubicBezTo>
                  <a:cubicBezTo>
                    <a:pt x="656" y="578"/>
                    <a:pt x="655" y="579"/>
                    <a:pt x="655" y="579"/>
                  </a:cubicBezTo>
                  <a:cubicBezTo>
                    <a:pt x="654" y="578"/>
                    <a:pt x="652" y="578"/>
                    <a:pt x="651" y="577"/>
                  </a:cubicBezTo>
                  <a:cubicBezTo>
                    <a:pt x="648" y="574"/>
                    <a:pt x="646" y="570"/>
                    <a:pt x="645" y="566"/>
                  </a:cubicBezTo>
                  <a:cubicBezTo>
                    <a:pt x="644" y="565"/>
                    <a:pt x="645" y="564"/>
                    <a:pt x="646" y="564"/>
                  </a:cubicBezTo>
                  <a:close/>
                  <a:moveTo>
                    <a:pt x="562" y="589"/>
                  </a:moveTo>
                  <a:cubicBezTo>
                    <a:pt x="562" y="589"/>
                    <a:pt x="563" y="589"/>
                    <a:pt x="564" y="589"/>
                  </a:cubicBezTo>
                  <a:cubicBezTo>
                    <a:pt x="566" y="589"/>
                    <a:pt x="568" y="591"/>
                    <a:pt x="569" y="593"/>
                  </a:cubicBezTo>
                  <a:cubicBezTo>
                    <a:pt x="569" y="593"/>
                    <a:pt x="569" y="593"/>
                    <a:pt x="570" y="593"/>
                  </a:cubicBezTo>
                  <a:cubicBezTo>
                    <a:pt x="570" y="593"/>
                    <a:pt x="570" y="593"/>
                    <a:pt x="570" y="593"/>
                  </a:cubicBezTo>
                  <a:cubicBezTo>
                    <a:pt x="572" y="594"/>
                    <a:pt x="574" y="594"/>
                    <a:pt x="576" y="595"/>
                  </a:cubicBezTo>
                  <a:cubicBezTo>
                    <a:pt x="576" y="596"/>
                    <a:pt x="576" y="596"/>
                    <a:pt x="576" y="596"/>
                  </a:cubicBezTo>
                  <a:cubicBezTo>
                    <a:pt x="577" y="597"/>
                    <a:pt x="577" y="597"/>
                    <a:pt x="577" y="597"/>
                  </a:cubicBezTo>
                  <a:cubicBezTo>
                    <a:pt x="576" y="596"/>
                    <a:pt x="576" y="596"/>
                    <a:pt x="576" y="596"/>
                  </a:cubicBezTo>
                  <a:cubicBezTo>
                    <a:pt x="576" y="596"/>
                    <a:pt x="576" y="596"/>
                    <a:pt x="576" y="595"/>
                  </a:cubicBezTo>
                  <a:cubicBezTo>
                    <a:pt x="573" y="595"/>
                    <a:pt x="572" y="595"/>
                    <a:pt x="570" y="593"/>
                  </a:cubicBezTo>
                  <a:cubicBezTo>
                    <a:pt x="570" y="593"/>
                    <a:pt x="570" y="593"/>
                    <a:pt x="569" y="593"/>
                  </a:cubicBezTo>
                  <a:cubicBezTo>
                    <a:pt x="569" y="593"/>
                    <a:pt x="569" y="593"/>
                    <a:pt x="569" y="593"/>
                  </a:cubicBezTo>
                  <a:cubicBezTo>
                    <a:pt x="565" y="595"/>
                    <a:pt x="564" y="594"/>
                    <a:pt x="562" y="592"/>
                  </a:cubicBezTo>
                  <a:cubicBezTo>
                    <a:pt x="562" y="591"/>
                    <a:pt x="562" y="590"/>
                    <a:pt x="562" y="589"/>
                  </a:cubicBezTo>
                  <a:close/>
                  <a:moveTo>
                    <a:pt x="532" y="578"/>
                  </a:moveTo>
                  <a:cubicBezTo>
                    <a:pt x="532" y="578"/>
                    <a:pt x="532" y="578"/>
                    <a:pt x="533" y="579"/>
                  </a:cubicBezTo>
                  <a:cubicBezTo>
                    <a:pt x="532" y="579"/>
                    <a:pt x="532" y="579"/>
                    <a:pt x="532" y="579"/>
                  </a:cubicBezTo>
                  <a:cubicBezTo>
                    <a:pt x="530" y="579"/>
                    <a:pt x="530" y="578"/>
                    <a:pt x="532" y="578"/>
                  </a:cubicBezTo>
                  <a:close/>
                  <a:moveTo>
                    <a:pt x="206" y="376"/>
                  </a:moveTo>
                  <a:cubicBezTo>
                    <a:pt x="205" y="376"/>
                    <a:pt x="205" y="375"/>
                    <a:pt x="205" y="375"/>
                  </a:cubicBezTo>
                  <a:cubicBezTo>
                    <a:pt x="205" y="373"/>
                    <a:pt x="205" y="372"/>
                    <a:pt x="205" y="372"/>
                  </a:cubicBezTo>
                  <a:cubicBezTo>
                    <a:pt x="205" y="369"/>
                    <a:pt x="205" y="368"/>
                    <a:pt x="205" y="367"/>
                  </a:cubicBezTo>
                  <a:cubicBezTo>
                    <a:pt x="205" y="367"/>
                    <a:pt x="206" y="367"/>
                    <a:pt x="206" y="366"/>
                  </a:cubicBezTo>
                  <a:cubicBezTo>
                    <a:pt x="206" y="366"/>
                    <a:pt x="207" y="367"/>
                    <a:pt x="207" y="367"/>
                  </a:cubicBezTo>
                  <a:cubicBezTo>
                    <a:pt x="207" y="369"/>
                    <a:pt x="207" y="372"/>
                    <a:pt x="207" y="374"/>
                  </a:cubicBezTo>
                  <a:cubicBezTo>
                    <a:pt x="207" y="376"/>
                    <a:pt x="207" y="376"/>
                    <a:pt x="206" y="376"/>
                  </a:cubicBezTo>
                  <a:close/>
                  <a:moveTo>
                    <a:pt x="228" y="369"/>
                  </a:moveTo>
                  <a:cubicBezTo>
                    <a:pt x="227" y="369"/>
                    <a:pt x="227" y="370"/>
                    <a:pt x="227" y="370"/>
                  </a:cubicBezTo>
                  <a:cubicBezTo>
                    <a:pt x="227" y="369"/>
                    <a:pt x="227" y="369"/>
                    <a:pt x="227" y="369"/>
                  </a:cubicBezTo>
                  <a:cubicBezTo>
                    <a:pt x="228" y="368"/>
                    <a:pt x="228" y="368"/>
                    <a:pt x="228" y="368"/>
                  </a:cubicBezTo>
                  <a:lnTo>
                    <a:pt x="228" y="369"/>
                  </a:lnTo>
                  <a:close/>
                  <a:moveTo>
                    <a:pt x="269" y="442"/>
                  </a:moveTo>
                  <a:cubicBezTo>
                    <a:pt x="269" y="442"/>
                    <a:pt x="269" y="442"/>
                    <a:pt x="270" y="442"/>
                  </a:cubicBezTo>
                  <a:cubicBezTo>
                    <a:pt x="270" y="442"/>
                    <a:pt x="270" y="442"/>
                    <a:pt x="270" y="441"/>
                  </a:cubicBezTo>
                  <a:cubicBezTo>
                    <a:pt x="270" y="442"/>
                    <a:pt x="270" y="442"/>
                    <a:pt x="270" y="442"/>
                  </a:cubicBezTo>
                  <a:cubicBezTo>
                    <a:pt x="269" y="442"/>
                    <a:pt x="269" y="442"/>
                    <a:pt x="269" y="443"/>
                  </a:cubicBezTo>
                  <a:cubicBezTo>
                    <a:pt x="268" y="443"/>
                    <a:pt x="268" y="443"/>
                    <a:pt x="268" y="443"/>
                  </a:cubicBezTo>
                  <a:lnTo>
                    <a:pt x="269" y="442"/>
                  </a:lnTo>
                  <a:close/>
                  <a:moveTo>
                    <a:pt x="234" y="635"/>
                  </a:moveTo>
                  <a:cubicBezTo>
                    <a:pt x="233" y="635"/>
                    <a:pt x="233" y="635"/>
                    <a:pt x="233" y="635"/>
                  </a:cubicBezTo>
                  <a:cubicBezTo>
                    <a:pt x="234" y="635"/>
                    <a:pt x="234" y="635"/>
                    <a:pt x="234" y="635"/>
                  </a:cubicBezTo>
                  <a:cubicBezTo>
                    <a:pt x="234" y="634"/>
                    <a:pt x="234" y="634"/>
                    <a:pt x="234" y="634"/>
                  </a:cubicBezTo>
                  <a:lnTo>
                    <a:pt x="234" y="635"/>
                  </a:lnTo>
                  <a:close/>
                  <a:moveTo>
                    <a:pt x="258" y="765"/>
                  </a:moveTo>
                  <a:cubicBezTo>
                    <a:pt x="258" y="765"/>
                    <a:pt x="257" y="764"/>
                    <a:pt x="257" y="764"/>
                  </a:cubicBezTo>
                  <a:cubicBezTo>
                    <a:pt x="257" y="764"/>
                    <a:pt x="258" y="764"/>
                    <a:pt x="258" y="764"/>
                  </a:cubicBezTo>
                  <a:cubicBezTo>
                    <a:pt x="259" y="764"/>
                    <a:pt x="259" y="764"/>
                    <a:pt x="259" y="764"/>
                  </a:cubicBezTo>
                  <a:cubicBezTo>
                    <a:pt x="259" y="764"/>
                    <a:pt x="258" y="765"/>
                    <a:pt x="258" y="765"/>
                  </a:cubicBezTo>
                  <a:close/>
                  <a:moveTo>
                    <a:pt x="261" y="358"/>
                  </a:moveTo>
                  <a:cubicBezTo>
                    <a:pt x="261" y="359"/>
                    <a:pt x="261" y="359"/>
                    <a:pt x="260" y="359"/>
                  </a:cubicBezTo>
                  <a:cubicBezTo>
                    <a:pt x="255" y="359"/>
                    <a:pt x="250" y="359"/>
                    <a:pt x="245" y="359"/>
                  </a:cubicBezTo>
                  <a:cubicBezTo>
                    <a:pt x="244" y="359"/>
                    <a:pt x="244" y="359"/>
                    <a:pt x="244" y="359"/>
                  </a:cubicBezTo>
                  <a:cubicBezTo>
                    <a:pt x="242" y="360"/>
                    <a:pt x="241" y="362"/>
                    <a:pt x="240" y="363"/>
                  </a:cubicBezTo>
                  <a:cubicBezTo>
                    <a:pt x="240" y="363"/>
                    <a:pt x="240" y="363"/>
                    <a:pt x="239" y="363"/>
                  </a:cubicBezTo>
                  <a:cubicBezTo>
                    <a:pt x="239" y="363"/>
                    <a:pt x="238" y="364"/>
                    <a:pt x="238" y="365"/>
                  </a:cubicBezTo>
                  <a:cubicBezTo>
                    <a:pt x="238" y="365"/>
                    <a:pt x="237" y="364"/>
                    <a:pt x="237" y="364"/>
                  </a:cubicBezTo>
                  <a:cubicBezTo>
                    <a:pt x="237" y="363"/>
                    <a:pt x="238" y="363"/>
                    <a:pt x="239" y="363"/>
                  </a:cubicBezTo>
                  <a:cubicBezTo>
                    <a:pt x="239" y="363"/>
                    <a:pt x="240" y="363"/>
                    <a:pt x="240" y="362"/>
                  </a:cubicBezTo>
                  <a:cubicBezTo>
                    <a:pt x="241" y="361"/>
                    <a:pt x="242" y="360"/>
                    <a:pt x="243" y="359"/>
                  </a:cubicBezTo>
                  <a:cubicBezTo>
                    <a:pt x="244" y="359"/>
                    <a:pt x="244" y="359"/>
                    <a:pt x="245" y="359"/>
                  </a:cubicBezTo>
                  <a:cubicBezTo>
                    <a:pt x="250" y="356"/>
                    <a:pt x="256" y="357"/>
                    <a:pt x="261" y="357"/>
                  </a:cubicBezTo>
                  <a:cubicBezTo>
                    <a:pt x="261" y="357"/>
                    <a:pt x="262" y="358"/>
                    <a:pt x="261" y="358"/>
                  </a:cubicBezTo>
                  <a:close/>
                  <a:moveTo>
                    <a:pt x="282" y="619"/>
                  </a:moveTo>
                  <a:cubicBezTo>
                    <a:pt x="282" y="618"/>
                    <a:pt x="281" y="618"/>
                    <a:pt x="281" y="618"/>
                  </a:cubicBezTo>
                  <a:cubicBezTo>
                    <a:pt x="281" y="618"/>
                    <a:pt x="282" y="618"/>
                    <a:pt x="282" y="618"/>
                  </a:cubicBezTo>
                  <a:cubicBezTo>
                    <a:pt x="283" y="619"/>
                    <a:pt x="283" y="619"/>
                    <a:pt x="283" y="619"/>
                  </a:cubicBezTo>
                  <a:lnTo>
                    <a:pt x="282" y="619"/>
                  </a:lnTo>
                  <a:close/>
                  <a:moveTo>
                    <a:pt x="285" y="510"/>
                  </a:moveTo>
                  <a:cubicBezTo>
                    <a:pt x="281" y="513"/>
                    <a:pt x="277" y="513"/>
                    <a:pt x="271" y="511"/>
                  </a:cubicBezTo>
                  <a:cubicBezTo>
                    <a:pt x="269" y="509"/>
                    <a:pt x="269" y="508"/>
                    <a:pt x="270" y="507"/>
                  </a:cubicBezTo>
                  <a:cubicBezTo>
                    <a:pt x="273" y="506"/>
                    <a:pt x="275" y="505"/>
                    <a:pt x="277" y="503"/>
                  </a:cubicBezTo>
                  <a:cubicBezTo>
                    <a:pt x="279" y="500"/>
                    <a:pt x="282" y="497"/>
                    <a:pt x="285" y="496"/>
                  </a:cubicBezTo>
                  <a:cubicBezTo>
                    <a:pt x="288" y="495"/>
                    <a:pt x="289" y="493"/>
                    <a:pt x="290" y="490"/>
                  </a:cubicBezTo>
                  <a:cubicBezTo>
                    <a:pt x="290" y="489"/>
                    <a:pt x="292" y="489"/>
                    <a:pt x="293" y="489"/>
                  </a:cubicBezTo>
                  <a:cubicBezTo>
                    <a:pt x="295" y="489"/>
                    <a:pt x="298" y="491"/>
                    <a:pt x="300" y="490"/>
                  </a:cubicBezTo>
                  <a:cubicBezTo>
                    <a:pt x="302" y="489"/>
                    <a:pt x="304" y="487"/>
                    <a:pt x="303" y="485"/>
                  </a:cubicBezTo>
                  <a:cubicBezTo>
                    <a:pt x="301" y="483"/>
                    <a:pt x="300" y="482"/>
                    <a:pt x="298" y="481"/>
                  </a:cubicBezTo>
                  <a:cubicBezTo>
                    <a:pt x="295" y="479"/>
                    <a:pt x="291" y="478"/>
                    <a:pt x="287" y="478"/>
                  </a:cubicBezTo>
                  <a:cubicBezTo>
                    <a:pt x="281" y="478"/>
                    <a:pt x="274" y="477"/>
                    <a:pt x="267" y="477"/>
                  </a:cubicBezTo>
                  <a:cubicBezTo>
                    <a:pt x="267" y="477"/>
                    <a:pt x="266" y="476"/>
                    <a:pt x="266" y="476"/>
                  </a:cubicBezTo>
                  <a:cubicBezTo>
                    <a:pt x="266" y="475"/>
                    <a:pt x="267" y="474"/>
                    <a:pt x="267" y="473"/>
                  </a:cubicBezTo>
                  <a:cubicBezTo>
                    <a:pt x="268" y="473"/>
                    <a:pt x="269" y="472"/>
                    <a:pt x="270" y="472"/>
                  </a:cubicBezTo>
                  <a:cubicBezTo>
                    <a:pt x="278" y="472"/>
                    <a:pt x="286" y="472"/>
                    <a:pt x="294" y="472"/>
                  </a:cubicBezTo>
                  <a:cubicBezTo>
                    <a:pt x="300" y="471"/>
                    <a:pt x="306" y="471"/>
                    <a:pt x="312" y="469"/>
                  </a:cubicBezTo>
                  <a:cubicBezTo>
                    <a:pt x="317" y="467"/>
                    <a:pt x="322" y="466"/>
                    <a:pt x="327" y="465"/>
                  </a:cubicBezTo>
                  <a:cubicBezTo>
                    <a:pt x="329" y="465"/>
                    <a:pt x="330" y="465"/>
                    <a:pt x="332" y="465"/>
                  </a:cubicBezTo>
                  <a:cubicBezTo>
                    <a:pt x="333" y="466"/>
                    <a:pt x="334" y="466"/>
                    <a:pt x="334" y="467"/>
                  </a:cubicBezTo>
                  <a:cubicBezTo>
                    <a:pt x="334" y="468"/>
                    <a:pt x="334" y="469"/>
                    <a:pt x="333" y="470"/>
                  </a:cubicBezTo>
                  <a:cubicBezTo>
                    <a:pt x="329" y="472"/>
                    <a:pt x="324" y="473"/>
                    <a:pt x="320" y="475"/>
                  </a:cubicBezTo>
                  <a:cubicBezTo>
                    <a:pt x="319" y="475"/>
                    <a:pt x="318" y="478"/>
                    <a:pt x="319" y="479"/>
                  </a:cubicBezTo>
                  <a:cubicBezTo>
                    <a:pt x="319" y="479"/>
                    <a:pt x="319" y="480"/>
                    <a:pt x="320" y="480"/>
                  </a:cubicBezTo>
                  <a:cubicBezTo>
                    <a:pt x="321" y="481"/>
                    <a:pt x="321" y="482"/>
                    <a:pt x="322" y="482"/>
                  </a:cubicBezTo>
                  <a:cubicBezTo>
                    <a:pt x="329" y="488"/>
                    <a:pt x="337" y="490"/>
                    <a:pt x="344" y="483"/>
                  </a:cubicBezTo>
                  <a:cubicBezTo>
                    <a:pt x="344" y="483"/>
                    <a:pt x="345" y="483"/>
                    <a:pt x="345" y="483"/>
                  </a:cubicBezTo>
                  <a:cubicBezTo>
                    <a:pt x="347" y="483"/>
                    <a:pt x="347" y="484"/>
                    <a:pt x="346" y="485"/>
                  </a:cubicBezTo>
                  <a:cubicBezTo>
                    <a:pt x="346" y="488"/>
                    <a:pt x="345" y="490"/>
                    <a:pt x="343" y="491"/>
                  </a:cubicBezTo>
                  <a:cubicBezTo>
                    <a:pt x="341" y="493"/>
                    <a:pt x="339" y="494"/>
                    <a:pt x="337" y="496"/>
                  </a:cubicBezTo>
                  <a:cubicBezTo>
                    <a:pt x="336" y="497"/>
                    <a:pt x="335" y="499"/>
                    <a:pt x="335" y="500"/>
                  </a:cubicBezTo>
                  <a:cubicBezTo>
                    <a:pt x="333" y="505"/>
                    <a:pt x="331" y="506"/>
                    <a:pt x="327" y="503"/>
                  </a:cubicBezTo>
                  <a:cubicBezTo>
                    <a:pt x="323" y="499"/>
                    <a:pt x="319" y="499"/>
                    <a:pt x="314" y="501"/>
                  </a:cubicBezTo>
                  <a:cubicBezTo>
                    <a:pt x="313" y="501"/>
                    <a:pt x="311" y="503"/>
                    <a:pt x="311" y="504"/>
                  </a:cubicBezTo>
                  <a:cubicBezTo>
                    <a:pt x="310" y="510"/>
                    <a:pt x="307" y="512"/>
                    <a:pt x="302" y="513"/>
                  </a:cubicBezTo>
                  <a:cubicBezTo>
                    <a:pt x="302" y="513"/>
                    <a:pt x="302" y="513"/>
                    <a:pt x="302" y="513"/>
                  </a:cubicBezTo>
                  <a:cubicBezTo>
                    <a:pt x="301" y="513"/>
                    <a:pt x="301" y="513"/>
                    <a:pt x="301" y="513"/>
                  </a:cubicBezTo>
                  <a:cubicBezTo>
                    <a:pt x="299" y="515"/>
                    <a:pt x="297" y="515"/>
                    <a:pt x="295" y="516"/>
                  </a:cubicBezTo>
                  <a:cubicBezTo>
                    <a:pt x="295" y="516"/>
                    <a:pt x="295" y="516"/>
                    <a:pt x="295" y="516"/>
                  </a:cubicBezTo>
                  <a:cubicBezTo>
                    <a:pt x="295" y="516"/>
                    <a:pt x="294" y="516"/>
                    <a:pt x="294" y="516"/>
                  </a:cubicBezTo>
                  <a:cubicBezTo>
                    <a:pt x="294" y="517"/>
                    <a:pt x="293" y="517"/>
                    <a:pt x="293" y="518"/>
                  </a:cubicBezTo>
                  <a:cubicBezTo>
                    <a:pt x="293" y="518"/>
                    <a:pt x="292" y="518"/>
                    <a:pt x="292" y="518"/>
                  </a:cubicBezTo>
                  <a:cubicBezTo>
                    <a:pt x="292" y="516"/>
                    <a:pt x="293" y="516"/>
                    <a:pt x="294" y="516"/>
                  </a:cubicBezTo>
                  <a:cubicBezTo>
                    <a:pt x="294" y="516"/>
                    <a:pt x="294" y="516"/>
                    <a:pt x="295" y="516"/>
                  </a:cubicBezTo>
                  <a:cubicBezTo>
                    <a:pt x="295" y="516"/>
                    <a:pt x="295" y="516"/>
                    <a:pt x="295" y="516"/>
                  </a:cubicBezTo>
                  <a:cubicBezTo>
                    <a:pt x="297" y="514"/>
                    <a:pt x="299" y="514"/>
                    <a:pt x="301" y="513"/>
                  </a:cubicBezTo>
                  <a:cubicBezTo>
                    <a:pt x="301" y="513"/>
                    <a:pt x="301" y="513"/>
                    <a:pt x="301" y="513"/>
                  </a:cubicBezTo>
                  <a:cubicBezTo>
                    <a:pt x="301" y="513"/>
                    <a:pt x="302" y="513"/>
                    <a:pt x="302" y="513"/>
                  </a:cubicBezTo>
                  <a:cubicBezTo>
                    <a:pt x="303" y="511"/>
                    <a:pt x="303" y="508"/>
                    <a:pt x="304" y="506"/>
                  </a:cubicBezTo>
                  <a:cubicBezTo>
                    <a:pt x="305" y="503"/>
                    <a:pt x="302" y="500"/>
                    <a:pt x="299" y="501"/>
                  </a:cubicBezTo>
                  <a:cubicBezTo>
                    <a:pt x="296" y="502"/>
                    <a:pt x="293" y="503"/>
                    <a:pt x="291" y="505"/>
                  </a:cubicBezTo>
                  <a:cubicBezTo>
                    <a:pt x="288" y="506"/>
                    <a:pt x="287" y="508"/>
                    <a:pt x="285" y="510"/>
                  </a:cubicBezTo>
                  <a:close/>
                  <a:moveTo>
                    <a:pt x="322" y="520"/>
                  </a:moveTo>
                  <a:cubicBezTo>
                    <a:pt x="322" y="521"/>
                    <a:pt x="321" y="521"/>
                    <a:pt x="320" y="521"/>
                  </a:cubicBezTo>
                  <a:cubicBezTo>
                    <a:pt x="320" y="522"/>
                    <a:pt x="320" y="522"/>
                    <a:pt x="320" y="522"/>
                  </a:cubicBezTo>
                  <a:cubicBezTo>
                    <a:pt x="320" y="523"/>
                    <a:pt x="320" y="523"/>
                    <a:pt x="320" y="523"/>
                  </a:cubicBezTo>
                  <a:cubicBezTo>
                    <a:pt x="320" y="524"/>
                    <a:pt x="320" y="524"/>
                    <a:pt x="319" y="525"/>
                  </a:cubicBezTo>
                  <a:cubicBezTo>
                    <a:pt x="318" y="524"/>
                    <a:pt x="319" y="523"/>
                    <a:pt x="320" y="523"/>
                  </a:cubicBezTo>
                  <a:cubicBezTo>
                    <a:pt x="320" y="523"/>
                    <a:pt x="320" y="522"/>
                    <a:pt x="320" y="522"/>
                  </a:cubicBezTo>
                  <a:cubicBezTo>
                    <a:pt x="320" y="522"/>
                    <a:pt x="320" y="522"/>
                    <a:pt x="320" y="521"/>
                  </a:cubicBezTo>
                  <a:cubicBezTo>
                    <a:pt x="320" y="520"/>
                    <a:pt x="320" y="519"/>
                    <a:pt x="322" y="519"/>
                  </a:cubicBezTo>
                  <a:cubicBezTo>
                    <a:pt x="322" y="519"/>
                    <a:pt x="322" y="520"/>
                    <a:pt x="322" y="520"/>
                  </a:cubicBezTo>
                  <a:close/>
                  <a:moveTo>
                    <a:pt x="309" y="569"/>
                  </a:moveTo>
                  <a:cubicBezTo>
                    <a:pt x="308" y="570"/>
                    <a:pt x="308" y="571"/>
                    <a:pt x="308" y="571"/>
                  </a:cubicBezTo>
                  <a:cubicBezTo>
                    <a:pt x="304" y="570"/>
                    <a:pt x="302" y="567"/>
                    <a:pt x="300" y="563"/>
                  </a:cubicBezTo>
                  <a:cubicBezTo>
                    <a:pt x="300" y="563"/>
                    <a:pt x="301" y="562"/>
                    <a:pt x="302" y="561"/>
                  </a:cubicBezTo>
                  <a:cubicBezTo>
                    <a:pt x="303" y="561"/>
                    <a:pt x="305" y="561"/>
                    <a:pt x="305" y="561"/>
                  </a:cubicBezTo>
                  <a:cubicBezTo>
                    <a:pt x="307" y="564"/>
                    <a:pt x="308" y="567"/>
                    <a:pt x="309" y="569"/>
                  </a:cubicBezTo>
                  <a:close/>
                  <a:moveTo>
                    <a:pt x="298" y="653"/>
                  </a:moveTo>
                  <a:cubicBezTo>
                    <a:pt x="298" y="652"/>
                    <a:pt x="298" y="652"/>
                    <a:pt x="298" y="652"/>
                  </a:cubicBezTo>
                  <a:cubicBezTo>
                    <a:pt x="299" y="652"/>
                    <a:pt x="299" y="652"/>
                    <a:pt x="299" y="652"/>
                  </a:cubicBezTo>
                  <a:lnTo>
                    <a:pt x="298" y="653"/>
                  </a:lnTo>
                  <a:close/>
                  <a:moveTo>
                    <a:pt x="323" y="701"/>
                  </a:moveTo>
                  <a:cubicBezTo>
                    <a:pt x="322" y="701"/>
                    <a:pt x="322" y="701"/>
                    <a:pt x="322" y="701"/>
                  </a:cubicBezTo>
                  <a:cubicBezTo>
                    <a:pt x="321" y="701"/>
                    <a:pt x="321" y="700"/>
                    <a:pt x="321" y="699"/>
                  </a:cubicBezTo>
                  <a:cubicBezTo>
                    <a:pt x="321" y="699"/>
                    <a:pt x="322" y="698"/>
                    <a:pt x="322" y="698"/>
                  </a:cubicBezTo>
                  <a:cubicBezTo>
                    <a:pt x="322" y="698"/>
                    <a:pt x="323" y="699"/>
                    <a:pt x="323" y="699"/>
                  </a:cubicBezTo>
                  <a:cubicBezTo>
                    <a:pt x="323" y="700"/>
                    <a:pt x="323" y="700"/>
                    <a:pt x="323" y="701"/>
                  </a:cubicBezTo>
                  <a:close/>
                  <a:moveTo>
                    <a:pt x="340" y="766"/>
                  </a:moveTo>
                  <a:cubicBezTo>
                    <a:pt x="339" y="766"/>
                    <a:pt x="339" y="766"/>
                    <a:pt x="339" y="766"/>
                  </a:cubicBezTo>
                  <a:cubicBezTo>
                    <a:pt x="339" y="765"/>
                    <a:pt x="338" y="764"/>
                    <a:pt x="338" y="763"/>
                  </a:cubicBezTo>
                  <a:cubicBezTo>
                    <a:pt x="338" y="764"/>
                    <a:pt x="339" y="765"/>
                    <a:pt x="339" y="766"/>
                  </a:cubicBezTo>
                  <a:cubicBezTo>
                    <a:pt x="340" y="766"/>
                    <a:pt x="340" y="766"/>
                    <a:pt x="340" y="766"/>
                  </a:cubicBezTo>
                  <a:close/>
                  <a:moveTo>
                    <a:pt x="374" y="691"/>
                  </a:moveTo>
                  <a:cubicBezTo>
                    <a:pt x="370" y="692"/>
                    <a:pt x="367" y="692"/>
                    <a:pt x="363" y="693"/>
                  </a:cubicBezTo>
                  <a:cubicBezTo>
                    <a:pt x="363" y="692"/>
                    <a:pt x="363" y="692"/>
                    <a:pt x="363" y="692"/>
                  </a:cubicBezTo>
                  <a:cubicBezTo>
                    <a:pt x="361" y="692"/>
                    <a:pt x="360" y="692"/>
                    <a:pt x="358" y="692"/>
                  </a:cubicBezTo>
                  <a:cubicBezTo>
                    <a:pt x="353" y="692"/>
                    <a:pt x="349" y="693"/>
                    <a:pt x="346" y="697"/>
                  </a:cubicBezTo>
                  <a:cubicBezTo>
                    <a:pt x="345" y="698"/>
                    <a:pt x="343" y="699"/>
                    <a:pt x="342" y="700"/>
                  </a:cubicBezTo>
                  <a:cubicBezTo>
                    <a:pt x="341" y="700"/>
                    <a:pt x="340" y="700"/>
                    <a:pt x="339" y="699"/>
                  </a:cubicBezTo>
                  <a:cubicBezTo>
                    <a:pt x="339" y="699"/>
                    <a:pt x="339" y="698"/>
                    <a:pt x="339" y="698"/>
                  </a:cubicBezTo>
                  <a:cubicBezTo>
                    <a:pt x="341" y="696"/>
                    <a:pt x="342" y="694"/>
                    <a:pt x="343" y="693"/>
                  </a:cubicBezTo>
                  <a:cubicBezTo>
                    <a:pt x="349" y="690"/>
                    <a:pt x="355" y="686"/>
                    <a:pt x="361" y="683"/>
                  </a:cubicBezTo>
                  <a:cubicBezTo>
                    <a:pt x="362" y="683"/>
                    <a:pt x="363" y="683"/>
                    <a:pt x="364" y="684"/>
                  </a:cubicBezTo>
                  <a:cubicBezTo>
                    <a:pt x="367" y="686"/>
                    <a:pt x="370" y="688"/>
                    <a:pt x="374" y="688"/>
                  </a:cubicBezTo>
                  <a:cubicBezTo>
                    <a:pt x="374" y="688"/>
                    <a:pt x="375" y="689"/>
                    <a:pt x="375" y="690"/>
                  </a:cubicBezTo>
                  <a:cubicBezTo>
                    <a:pt x="375" y="691"/>
                    <a:pt x="374" y="691"/>
                    <a:pt x="374" y="691"/>
                  </a:cubicBezTo>
                  <a:close/>
                  <a:moveTo>
                    <a:pt x="378" y="790"/>
                  </a:moveTo>
                  <a:cubicBezTo>
                    <a:pt x="377" y="790"/>
                    <a:pt x="377" y="790"/>
                    <a:pt x="377" y="789"/>
                  </a:cubicBezTo>
                  <a:cubicBezTo>
                    <a:pt x="377" y="789"/>
                    <a:pt x="377" y="788"/>
                    <a:pt x="378" y="787"/>
                  </a:cubicBezTo>
                  <a:cubicBezTo>
                    <a:pt x="379" y="786"/>
                    <a:pt x="380" y="785"/>
                    <a:pt x="381" y="786"/>
                  </a:cubicBezTo>
                  <a:cubicBezTo>
                    <a:pt x="382" y="786"/>
                    <a:pt x="382" y="787"/>
                    <a:pt x="382" y="787"/>
                  </a:cubicBezTo>
                  <a:cubicBezTo>
                    <a:pt x="382" y="789"/>
                    <a:pt x="380" y="791"/>
                    <a:pt x="378" y="790"/>
                  </a:cubicBezTo>
                  <a:close/>
                  <a:moveTo>
                    <a:pt x="376" y="739"/>
                  </a:moveTo>
                  <a:cubicBezTo>
                    <a:pt x="376" y="739"/>
                    <a:pt x="375" y="738"/>
                    <a:pt x="375" y="738"/>
                  </a:cubicBezTo>
                  <a:cubicBezTo>
                    <a:pt x="375" y="737"/>
                    <a:pt x="375" y="737"/>
                    <a:pt x="375" y="736"/>
                  </a:cubicBezTo>
                  <a:cubicBezTo>
                    <a:pt x="377" y="734"/>
                    <a:pt x="379" y="733"/>
                    <a:pt x="382" y="734"/>
                  </a:cubicBezTo>
                  <a:cubicBezTo>
                    <a:pt x="382" y="734"/>
                    <a:pt x="382" y="735"/>
                    <a:pt x="382" y="735"/>
                  </a:cubicBezTo>
                  <a:cubicBezTo>
                    <a:pt x="381" y="737"/>
                    <a:pt x="379" y="739"/>
                    <a:pt x="376" y="739"/>
                  </a:cubicBezTo>
                  <a:close/>
                  <a:moveTo>
                    <a:pt x="382" y="628"/>
                  </a:moveTo>
                  <a:cubicBezTo>
                    <a:pt x="382" y="627"/>
                    <a:pt x="382" y="627"/>
                    <a:pt x="382" y="627"/>
                  </a:cubicBezTo>
                  <a:cubicBezTo>
                    <a:pt x="383" y="628"/>
                    <a:pt x="383" y="628"/>
                    <a:pt x="383" y="628"/>
                  </a:cubicBezTo>
                  <a:lnTo>
                    <a:pt x="382" y="628"/>
                  </a:lnTo>
                  <a:close/>
                  <a:moveTo>
                    <a:pt x="388" y="600"/>
                  </a:moveTo>
                  <a:cubicBezTo>
                    <a:pt x="387" y="600"/>
                    <a:pt x="387" y="600"/>
                    <a:pt x="387" y="600"/>
                  </a:cubicBezTo>
                  <a:cubicBezTo>
                    <a:pt x="386" y="602"/>
                    <a:pt x="385" y="603"/>
                    <a:pt x="383" y="604"/>
                  </a:cubicBezTo>
                  <a:cubicBezTo>
                    <a:pt x="381" y="606"/>
                    <a:pt x="379" y="607"/>
                    <a:pt x="376" y="608"/>
                  </a:cubicBezTo>
                  <a:cubicBezTo>
                    <a:pt x="371" y="611"/>
                    <a:pt x="366" y="613"/>
                    <a:pt x="361" y="617"/>
                  </a:cubicBezTo>
                  <a:cubicBezTo>
                    <a:pt x="356" y="621"/>
                    <a:pt x="349" y="624"/>
                    <a:pt x="343" y="627"/>
                  </a:cubicBezTo>
                  <a:cubicBezTo>
                    <a:pt x="342" y="627"/>
                    <a:pt x="341" y="627"/>
                    <a:pt x="340" y="627"/>
                  </a:cubicBezTo>
                  <a:cubicBezTo>
                    <a:pt x="335" y="625"/>
                    <a:pt x="332" y="627"/>
                    <a:pt x="329" y="630"/>
                  </a:cubicBezTo>
                  <a:cubicBezTo>
                    <a:pt x="327" y="633"/>
                    <a:pt x="324" y="634"/>
                    <a:pt x="321" y="635"/>
                  </a:cubicBezTo>
                  <a:cubicBezTo>
                    <a:pt x="316" y="635"/>
                    <a:pt x="311" y="636"/>
                    <a:pt x="307" y="637"/>
                  </a:cubicBezTo>
                  <a:cubicBezTo>
                    <a:pt x="303" y="638"/>
                    <a:pt x="299" y="636"/>
                    <a:pt x="297" y="633"/>
                  </a:cubicBezTo>
                  <a:cubicBezTo>
                    <a:pt x="295" y="631"/>
                    <a:pt x="293" y="629"/>
                    <a:pt x="292" y="627"/>
                  </a:cubicBezTo>
                  <a:cubicBezTo>
                    <a:pt x="292" y="627"/>
                    <a:pt x="292" y="626"/>
                    <a:pt x="292" y="626"/>
                  </a:cubicBezTo>
                  <a:cubicBezTo>
                    <a:pt x="293" y="626"/>
                    <a:pt x="293" y="626"/>
                    <a:pt x="294" y="626"/>
                  </a:cubicBezTo>
                  <a:cubicBezTo>
                    <a:pt x="296" y="626"/>
                    <a:pt x="298" y="627"/>
                    <a:pt x="300" y="627"/>
                  </a:cubicBezTo>
                  <a:cubicBezTo>
                    <a:pt x="301" y="628"/>
                    <a:pt x="303" y="627"/>
                    <a:pt x="304" y="626"/>
                  </a:cubicBezTo>
                  <a:cubicBezTo>
                    <a:pt x="306" y="624"/>
                    <a:pt x="309" y="622"/>
                    <a:pt x="311" y="619"/>
                  </a:cubicBezTo>
                  <a:cubicBezTo>
                    <a:pt x="313" y="617"/>
                    <a:pt x="315" y="616"/>
                    <a:pt x="319" y="616"/>
                  </a:cubicBezTo>
                  <a:cubicBezTo>
                    <a:pt x="320" y="616"/>
                    <a:pt x="321" y="616"/>
                    <a:pt x="322" y="616"/>
                  </a:cubicBezTo>
                  <a:cubicBezTo>
                    <a:pt x="324" y="616"/>
                    <a:pt x="326" y="613"/>
                    <a:pt x="326" y="611"/>
                  </a:cubicBezTo>
                  <a:cubicBezTo>
                    <a:pt x="326" y="610"/>
                    <a:pt x="325" y="608"/>
                    <a:pt x="325" y="607"/>
                  </a:cubicBezTo>
                  <a:cubicBezTo>
                    <a:pt x="325" y="603"/>
                    <a:pt x="324" y="600"/>
                    <a:pt x="323" y="597"/>
                  </a:cubicBezTo>
                  <a:cubicBezTo>
                    <a:pt x="323" y="596"/>
                    <a:pt x="323" y="595"/>
                    <a:pt x="324" y="595"/>
                  </a:cubicBezTo>
                  <a:cubicBezTo>
                    <a:pt x="325" y="595"/>
                    <a:pt x="325" y="595"/>
                    <a:pt x="326" y="595"/>
                  </a:cubicBezTo>
                  <a:cubicBezTo>
                    <a:pt x="330" y="599"/>
                    <a:pt x="333" y="604"/>
                    <a:pt x="336" y="609"/>
                  </a:cubicBezTo>
                  <a:cubicBezTo>
                    <a:pt x="338" y="612"/>
                    <a:pt x="340" y="613"/>
                    <a:pt x="343" y="613"/>
                  </a:cubicBezTo>
                  <a:cubicBezTo>
                    <a:pt x="350" y="614"/>
                    <a:pt x="357" y="612"/>
                    <a:pt x="362" y="607"/>
                  </a:cubicBezTo>
                  <a:cubicBezTo>
                    <a:pt x="367" y="603"/>
                    <a:pt x="373" y="601"/>
                    <a:pt x="380" y="600"/>
                  </a:cubicBezTo>
                  <a:cubicBezTo>
                    <a:pt x="382" y="599"/>
                    <a:pt x="385" y="600"/>
                    <a:pt x="387" y="600"/>
                  </a:cubicBezTo>
                  <a:cubicBezTo>
                    <a:pt x="387" y="600"/>
                    <a:pt x="387" y="600"/>
                    <a:pt x="388" y="600"/>
                  </a:cubicBezTo>
                  <a:cubicBezTo>
                    <a:pt x="387" y="599"/>
                    <a:pt x="388" y="598"/>
                    <a:pt x="388" y="599"/>
                  </a:cubicBezTo>
                  <a:cubicBezTo>
                    <a:pt x="388" y="599"/>
                    <a:pt x="388" y="600"/>
                    <a:pt x="388" y="600"/>
                  </a:cubicBezTo>
                  <a:close/>
                  <a:moveTo>
                    <a:pt x="394" y="504"/>
                  </a:moveTo>
                  <a:cubicBezTo>
                    <a:pt x="393" y="505"/>
                    <a:pt x="392" y="505"/>
                    <a:pt x="392" y="504"/>
                  </a:cubicBezTo>
                  <a:cubicBezTo>
                    <a:pt x="390" y="503"/>
                    <a:pt x="390" y="501"/>
                    <a:pt x="391" y="501"/>
                  </a:cubicBezTo>
                  <a:cubicBezTo>
                    <a:pt x="392" y="501"/>
                    <a:pt x="393" y="502"/>
                    <a:pt x="394" y="502"/>
                  </a:cubicBezTo>
                  <a:cubicBezTo>
                    <a:pt x="394" y="502"/>
                    <a:pt x="394" y="503"/>
                    <a:pt x="394" y="503"/>
                  </a:cubicBezTo>
                  <a:cubicBezTo>
                    <a:pt x="394" y="504"/>
                    <a:pt x="394" y="504"/>
                    <a:pt x="394" y="504"/>
                  </a:cubicBezTo>
                  <a:close/>
                  <a:moveTo>
                    <a:pt x="429" y="572"/>
                  </a:moveTo>
                  <a:cubicBezTo>
                    <a:pt x="429" y="572"/>
                    <a:pt x="430" y="572"/>
                    <a:pt x="430" y="572"/>
                  </a:cubicBezTo>
                  <a:cubicBezTo>
                    <a:pt x="431" y="572"/>
                    <a:pt x="432" y="573"/>
                    <a:pt x="431" y="574"/>
                  </a:cubicBezTo>
                  <a:cubicBezTo>
                    <a:pt x="431" y="575"/>
                    <a:pt x="430" y="575"/>
                    <a:pt x="430" y="575"/>
                  </a:cubicBezTo>
                  <a:cubicBezTo>
                    <a:pt x="429" y="574"/>
                    <a:pt x="428" y="573"/>
                    <a:pt x="429" y="572"/>
                  </a:cubicBezTo>
                  <a:close/>
                  <a:moveTo>
                    <a:pt x="420" y="721"/>
                  </a:moveTo>
                  <a:cubicBezTo>
                    <a:pt x="421" y="719"/>
                    <a:pt x="422" y="718"/>
                    <a:pt x="424" y="717"/>
                  </a:cubicBezTo>
                  <a:cubicBezTo>
                    <a:pt x="425" y="717"/>
                    <a:pt x="426" y="718"/>
                    <a:pt x="427" y="718"/>
                  </a:cubicBezTo>
                  <a:cubicBezTo>
                    <a:pt x="427" y="718"/>
                    <a:pt x="427" y="719"/>
                    <a:pt x="427" y="720"/>
                  </a:cubicBezTo>
                  <a:cubicBezTo>
                    <a:pt x="425" y="723"/>
                    <a:pt x="423" y="725"/>
                    <a:pt x="420" y="727"/>
                  </a:cubicBezTo>
                  <a:cubicBezTo>
                    <a:pt x="420" y="727"/>
                    <a:pt x="420" y="727"/>
                    <a:pt x="420" y="727"/>
                  </a:cubicBezTo>
                  <a:cubicBezTo>
                    <a:pt x="419" y="727"/>
                    <a:pt x="419" y="728"/>
                    <a:pt x="419" y="728"/>
                  </a:cubicBezTo>
                  <a:cubicBezTo>
                    <a:pt x="419" y="728"/>
                    <a:pt x="418" y="728"/>
                    <a:pt x="418" y="729"/>
                  </a:cubicBezTo>
                  <a:cubicBezTo>
                    <a:pt x="418" y="728"/>
                    <a:pt x="418" y="728"/>
                    <a:pt x="418" y="728"/>
                  </a:cubicBezTo>
                  <a:cubicBezTo>
                    <a:pt x="419" y="728"/>
                    <a:pt x="419" y="728"/>
                    <a:pt x="419" y="728"/>
                  </a:cubicBezTo>
                  <a:cubicBezTo>
                    <a:pt x="419" y="727"/>
                    <a:pt x="419" y="727"/>
                    <a:pt x="419" y="727"/>
                  </a:cubicBezTo>
                  <a:cubicBezTo>
                    <a:pt x="419" y="727"/>
                    <a:pt x="420" y="727"/>
                    <a:pt x="420" y="727"/>
                  </a:cubicBezTo>
                  <a:cubicBezTo>
                    <a:pt x="420" y="725"/>
                    <a:pt x="420" y="723"/>
                    <a:pt x="420" y="721"/>
                  </a:cubicBezTo>
                  <a:close/>
                  <a:moveTo>
                    <a:pt x="418" y="568"/>
                  </a:moveTo>
                  <a:cubicBezTo>
                    <a:pt x="419" y="568"/>
                    <a:pt x="420" y="568"/>
                    <a:pt x="419" y="569"/>
                  </a:cubicBezTo>
                  <a:cubicBezTo>
                    <a:pt x="419" y="569"/>
                    <a:pt x="418" y="569"/>
                    <a:pt x="417" y="569"/>
                  </a:cubicBezTo>
                  <a:cubicBezTo>
                    <a:pt x="417" y="569"/>
                    <a:pt x="417" y="569"/>
                    <a:pt x="417" y="568"/>
                  </a:cubicBezTo>
                  <a:cubicBezTo>
                    <a:pt x="417" y="568"/>
                    <a:pt x="417" y="568"/>
                    <a:pt x="418" y="568"/>
                  </a:cubicBezTo>
                  <a:close/>
                  <a:moveTo>
                    <a:pt x="403" y="553"/>
                  </a:moveTo>
                  <a:cubicBezTo>
                    <a:pt x="403" y="553"/>
                    <a:pt x="402" y="553"/>
                    <a:pt x="402" y="553"/>
                  </a:cubicBezTo>
                  <a:cubicBezTo>
                    <a:pt x="401" y="552"/>
                    <a:pt x="401" y="551"/>
                    <a:pt x="402" y="550"/>
                  </a:cubicBezTo>
                  <a:cubicBezTo>
                    <a:pt x="402" y="550"/>
                    <a:pt x="403" y="550"/>
                    <a:pt x="403" y="550"/>
                  </a:cubicBezTo>
                  <a:cubicBezTo>
                    <a:pt x="404" y="551"/>
                    <a:pt x="404" y="552"/>
                    <a:pt x="403" y="553"/>
                  </a:cubicBezTo>
                  <a:close/>
                  <a:moveTo>
                    <a:pt x="411" y="520"/>
                  </a:moveTo>
                  <a:cubicBezTo>
                    <a:pt x="411" y="519"/>
                    <a:pt x="411" y="519"/>
                    <a:pt x="411" y="519"/>
                  </a:cubicBezTo>
                  <a:cubicBezTo>
                    <a:pt x="412" y="519"/>
                    <a:pt x="412" y="519"/>
                    <a:pt x="412" y="519"/>
                  </a:cubicBezTo>
                  <a:lnTo>
                    <a:pt x="411" y="520"/>
                  </a:lnTo>
                  <a:close/>
                  <a:moveTo>
                    <a:pt x="427" y="851"/>
                  </a:moveTo>
                  <a:cubicBezTo>
                    <a:pt x="426" y="853"/>
                    <a:pt x="424" y="855"/>
                    <a:pt x="422" y="857"/>
                  </a:cubicBezTo>
                  <a:cubicBezTo>
                    <a:pt x="422" y="859"/>
                    <a:pt x="421" y="859"/>
                    <a:pt x="420" y="858"/>
                  </a:cubicBezTo>
                  <a:cubicBezTo>
                    <a:pt x="420" y="857"/>
                    <a:pt x="420" y="857"/>
                    <a:pt x="420" y="856"/>
                  </a:cubicBezTo>
                  <a:cubicBezTo>
                    <a:pt x="420" y="856"/>
                    <a:pt x="420" y="855"/>
                    <a:pt x="421" y="855"/>
                  </a:cubicBezTo>
                  <a:cubicBezTo>
                    <a:pt x="422" y="852"/>
                    <a:pt x="423" y="849"/>
                    <a:pt x="422" y="846"/>
                  </a:cubicBezTo>
                  <a:cubicBezTo>
                    <a:pt x="421" y="842"/>
                    <a:pt x="418" y="843"/>
                    <a:pt x="415" y="841"/>
                  </a:cubicBezTo>
                  <a:cubicBezTo>
                    <a:pt x="415" y="841"/>
                    <a:pt x="415" y="840"/>
                    <a:pt x="415" y="840"/>
                  </a:cubicBezTo>
                  <a:cubicBezTo>
                    <a:pt x="415" y="839"/>
                    <a:pt x="416" y="838"/>
                    <a:pt x="417" y="838"/>
                  </a:cubicBezTo>
                  <a:cubicBezTo>
                    <a:pt x="418" y="838"/>
                    <a:pt x="419" y="838"/>
                    <a:pt x="420" y="838"/>
                  </a:cubicBezTo>
                  <a:cubicBezTo>
                    <a:pt x="422" y="839"/>
                    <a:pt x="424" y="839"/>
                    <a:pt x="426" y="839"/>
                  </a:cubicBezTo>
                  <a:cubicBezTo>
                    <a:pt x="426" y="839"/>
                    <a:pt x="426" y="839"/>
                    <a:pt x="425" y="839"/>
                  </a:cubicBezTo>
                  <a:cubicBezTo>
                    <a:pt x="426" y="839"/>
                    <a:pt x="426" y="839"/>
                    <a:pt x="426" y="839"/>
                  </a:cubicBezTo>
                  <a:cubicBezTo>
                    <a:pt x="424" y="836"/>
                    <a:pt x="422" y="834"/>
                    <a:pt x="421" y="831"/>
                  </a:cubicBezTo>
                  <a:cubicBezTo>
                    <a:pt x="419" y="828"/>
                    <a:pt x="419" y="823"/>
                    <a:pt x="421" y="819"/>
                  </a:cubicBezTo>
                  <a:cubicBezTo>
                    <a:pt x="421" y="818"/>
                    <a:pt x="423" y="816"/>
                    <a:pt x="424" y="816"/>
                  </a:cubicBezTo>
                  <a:cubicBezTo>
                    <a:pt x="425" y="816"/>
                    <a:pt x="427" y="817"/>
                    <a:pt x="428" y="818"/>
                  </a:cubicBezTo>
                  <a:cubicBezTo>
                    <a:pt x="430" y="820"/>
                    <a:pt x="431" y="822"/>
                    <a:pt x="432" y="824"/>
                  </a:cubicBezTo>
                  <a:cubicBezTo>
                    <a:pt x="432" y="824"/>
                    <a:pt x="432" y="824"/>
                    <a:pt x="432" y="824"/>
                  </a:cubicBezTo>
                  <a:cubicBezTo>
                    <a:pt x="433" y="823"/>
                    <a:pt x="433" y="823"/>
                    <a:pt x="433" y="823"/>
                  </a:cubicBezTo>
                  <a:cubicBezTo>
                    <a:pt x="432" y="824"/>
                    <a:pt x="432" y="824"/>
                    <a:pt x="432" y="824"/>
                  </a:cubicBezTo>
                  <a:cubicBezTo>
                    <a:pt x="432" y="824"/>
                    <a:pt x="432" y="824"/>
                    <a:pt x="432" y="824"/>
                  </a:cubicBezTo>
                  <a:cubicBezTo>
                    <a:pt x="428" y="828"/>
                    <a:pt x="428" y="831"/>
                    <a:pt x="432" y="835"/>
                  </a:cubicBezTo>
                  <a:cubicBezTo>
                    <a:pt x="433" y="836"/>
                    <a:pt x="433" y="837"/>
                    <a:pt x="431" y="838"/>
                  </a:cubicBezTo>
                  <a:cubicBezTo>
                    <a:pt x="430" y="838"/>
                    <a:pt x="428" y="839"/>
                    <a:pt x="426" y="839"/>
                  </a:cubicBezTo>
                  <a:cubicBezTo>
                    <a:pt x="426" y="839"/>
                    <a:pt x="426" y="839"/>
                    <a:pt x="426" y="839"/>
                  </a:cubicBezTo>
                  <a:cubicBezTo>
                    <a:pt x="426" y="839"/>
                    <a:pt x="426" y="839"/>
                    <a:pt x="426" y="839"/>
                  </a:cubicBezTo>
                  <a:cubicBezTo>
                    <a:pt x="426" y="841"/>
                    <a:pt x="427" y="843"/>
                    <a:pt x="427" y="845"/>
                  </a:cubicBezTo>
                  <a:cubicBezTo>
                    <a:pt x="428" y="847"/>
                    <a:pt x="427" y="849"/>
                    <a:pt x="427" y="851"/>
                  </a:cubicBezTo>
                  <a:close/>
                  <a:moveTo>
                    <a:pt x="434" y="894"/>
                  </a:moveTo>
                  <a:cubicBezTo>
                    <a:pt x="434" y="894"/>
                    <a:pt x="433" y="895"/>
                    <a:pt x="433" y="895"/>
                  </a:cubicBezTo>
                  <a:cubicBezTo>
                    <a:pt x="432" y="895"/>
                    <a:pt x="431" y="895"/>
                    <a:pt x="431" y="895"/>
                  </a:cubicBezTo>
                  <a:cubicBezTo>
                    <a:pt x="430" y="891"/>
                    <a:pt x="429" y="888"/>
                    <a:pt x="428" y="884"/>
                  </a:cubicBezTo>
                  <a:cubicBezTo>
                    <a:pt x="428" y="884"/>
                    <a:pt x="429" y="883"/>
                    <a:pt x="430" y="882"/>
                  </a:cubicBezTo>
                  <a:cubicBezTo>
                    <a:pt x="429" y="882"/>
                    <a:pt x="429" y="882"/>
                    <a:pt x="429" y="881"/>
                  </a:cubicBezTo>
                  <a:cubicBezTo>
                    <a:pt x="429" y="881"/>
                    <a:pt x="430" y="880"/>
                    <a:pt x="430" y="879"/>
                  </a:cubicBezTo>
                  <a:cubicBezTo>
                    <a:pt x="430" y="879"/>
                    <a:pt x="430" y="879"/>
                    <a:pt x="430" y="879"/>
                  </a:cubicBezTo>
                  <a:cubicBezTo>
                    <a:pt x="430" y="879"/>
                    <a:pt x="430" y="878"/>
                    <a:pt x="430" y="878"/>
                  </a:cubicBezTo>
                  <a:cubicBezTo>
                    <a:pt x="430" y="878"/>
                    <a:pt x="430" y="879"/>
                    <a:pt x="430" y="879"/>
                  </a:cubicBezTo>
                  <a:cubicBezTo>
                    <a:pt x="430" y="880"/>
                    <a:pt x="430" y="881"/>
                    <a:pt x="430" y="882"/>
                  </a:cubicBezTo>
                  <a:cubicBezTo>
                    <a:pt x="430" y="882"/>
                    <a:pt x="430" y="882"/>
                    <a:pt x="430" y="882"/>
                  </a:cubicBezTo>
                  <a:cubicBezTo>
                    <a:pt x="431" y="885"/>
                    <a:pt x="432" y="888"/>
                    <a:pt x="434" y="891"/>
                  </a:cubicBezTo>
                  <a:cubicBezTo>
                    <a:pt x="434" y="892"/>
                    <a:pt x="434" y="893"/>
                    <a:pt x="434" y="894"/>
                  </a:cubicBezTo>
                  <a:close/>
                  <a:moveTo>
                    <a:pt x="436" y="737"/>
                  </a:moveTo>
                  <a:cubicBezTo>
                    <a:pt x="434" y="740"/>
                    <a:pt x="431" y="742"/>
                    <a:pt x="429" y="745"/>
                  </a:cubicBezTo>
                  <a:cubicBezTo>
                    <a:pt x="427" y="748"/>
                    <a:pt x="427" y="751"/>
                    <a:pt x="425" y="754"/>
                  </a:cubicBezTo>
                  <a:cubicBezTo>
                    <a:pt x="425" y="755"/>
                    <a:pt x="424" y="755"/>
                    <a:pt x="423" y="756"/>
                  </a:cubicBezTo>
                  <a:cubicBezTo>
                    <a:pt x="423" y="756"/>
                    <a:pt x="423" y="756"/>
                    <a:pt x="423" y="756"/>
                  </a:cubicBezTo>
                  <a:cubicBezTo>
                    <a:pt x="422" y="757"/>
                    <a:pt x="421" y="759"/>
                    <a:pt x="419" y="760"/>
                  </a:cubicBezTo>
                  <a:cubicBezTo>
                    <a:pt x="419" y="760"/>
                    <a:pt x="419" y="760"/>
                    <a:pt x="418" y="760"/>
                  </a:cubicBezTo>
                  <a:cubicBezTo>
                    <a:pt x="416" y="761"/>
                    <a:pt x="415" y="762"/>
                    <a:pt x="413" y="763"/>
                  </a:cubicBezTo>
                  <a:cubicBezTo>
                    <a:pt x="413" y="763"/>
                    <a:pt x="412" y="763"/>
                    <a:pt x="412" y="762"/>
                  </a:cubicBezTo>
                  <a:cubicBezTo>
                    <a:pt x="412" y="762"/>
                    <a:pt x="412" y="761"/>
                    <a:pt x="412" y="761"/>
                  </a:cubicBezTo>
                  <a:cubicBezTo>
                    <a:pt x="414" y="761"/>
                    <a:pt x="416" y="760"/>
                    <a:pt x="418" y="760"/>
                  </a:cubicBezTo>
                  <a:cubicBezTo>
                    <a:pt x="418" y="760"/>
                    <a:pt x="419" y="760"/>
                    <a:pt x="419" y="759"/>
                  </a:cubicBezTo>
                  <a:cubicBezTo>
                    <a:pt x="420" y="758"/>
                    <a:pt x="422" y="757"/>
                    <a:pt x="423" y="756"/>
                  </a:cubicBezTo>
                  <a:cubicBezTo>
                    <a:pt x="423" y="756"/>
                    <a:pt x="423" y="756"/>
                    <a:pt x="423" y="756"/>
                  </a:cubicBezTo>
                  <a:cubicBezTo>
                    <a:pt x="423" y="755"/>
                    <a:pt x="423" y="755"/>
                    <a:pt x="423" y="755"/>
                  </a:cubicBezTo>
                  <a:cubicBezTo>
                    <a:pt x="420" y="742"/>
                    <a:pt x="418" y="741"/>
                    <a:pt x="433" y="732"/>
                  </a:cubicBezTo>
                  <a:cubicBezTo>
                    <a:pt x="434" y="732"/>
                    <a:pt x="435" y="732"/>
                    <a:pt x="436" y="733"/>
                  </a:cubicBezTo>
                  <a:cubicBezTo>
                    <a:pt x="436" y="733"/>
                    <a:pt x="437" y="735"/>
                    <a:pt x="437" y="736"/>
                  </a:cubicBezTo>
                  <a:cubicBezTo>
                    <a:pt x="437" y="736"/>
                    <a:pt x="436" y="737"/>
                    <a:pt x="436" y="737"/>
                  </a:cubicBezTo>
                  <a:close/>
                  <a:moveTo>
                    <a:pt x="455" y="815"/>
                  </a:moveTo>
                  <a:cubicBezTo>
                    <a:pt x="456" y="815"/>
                    <a:pt x="456" y="816"/>
                    <a:pt x="456" y="816"/>
                  </a:cubicBezTo>
                  <a:cubicBezTo>
                    <a:pt x="456" y="816"/>
                    <a:pt x="456" y="817"/>
                    <a:pt x="456" y="817"/>
                  </a:cubicBezTo>
                  <a:cubicBezTo>
                    <a:pt x="456" y="817"/>
                    <a:pt x="455" y="817"/>
                    <a:pt x="455" y="817"/>
                  </a:cubicBezTo>
                  <a:cubicBezTo>
                    <a:pt x="454" y="816"/>
                    <a:pt x="454" y="815"/>
                    <a:pt x="455" y="815"/>
                  </a:cubicBezTo>
                  <a:close/>
                  <a:moveTo>
                    <a:pt x="449" y="864"/>
                  </a:moveTo>
                  <a:cubicBezTo>
                    <a:pt x="446" y="863"/>
                    <a:pt x="445" y="861"/>
                    <a:pt x="444" y="859"/>
                  </a:cubicBezTo>
                  <a:cubicBezTo>
                    <a:pt x="443" y="857"/>
                    <a:pt x="443" y="855"/>
                    <a:pt x="443" y="854"/>
                  </a:cubicBezTo>
                  <a:cubicBezTo>
                    <a:pt x="442" y="850"/>
                    <a:pt x="440" y="846"/>
                    <a:pt x="443" y="842"/>
                  </a:cubicBezTo>
                  <a:cubicBezTo>
                    <a:pt x="442" y="840"/>
                    <a:pt x="441" y="838"/>
                    <a:pt x="440" y="837"/>
                  </a:cubicBezTo>
                  <a:cubicBezTo>
                    <a:pt x="441" y="834"/>
                    <a:pt x="443" y="831"/>
                    <a:pt x="444" y="829"/>
                  </a:cubicBezTo>
                  <a:cubicBezTo>
                    <a:pt x="445" y="828"/>
                    <a:pt x="446" y="828"/>
                    <a:pt x="447" y="828"/>
                  </a:cubicBezTo>
                  <a:cubicBezTo>
                    <a:pt x="450" y="829"/>
                    <a:pt x="453" y="830"/>
                    <a:pt x="454" y="834"/>
                  </a:cubicBezTo>
                  <a:cubicBezTo>
                    <a:pt x="455" y="837"/>
                    <a:pt x="456" y="841"/>
                    <a:pt x="456" y="845"/>
                  </a:cubicBezTo>
                  <a:cubicBezTo>
                    <a:pt x="455" y="850"/>
                    <a:pt x="455" y="855"/>
                    <a:pt x="455" y="859"/>
                  </a:cubicBezTo>
                  <a:cubicBezTo>
                    <a:pt x="456" y="862"/>
                    <a:pt x="456" y="863"/>
                    <a:pt x="456" y="865"/>
                  </a:cubicBezTo>
                  <a:cubicBezTo>
                    <a:pt x="456" y="866"/>
                    <a:pt x="456" y="868"/>
                    <a:pt x="455" y="869"/>
                  </a:cubicBezTo>
                  <a:cubicBezTo>
                    <a:pt x="454" y="870"/>
                    <a:pt x="453" y="868"/>
                    <a:pt x="452" y="867"/>
                  </a:cubicBezTo>
                  <a:cubicBezTo>
                    <a:pt x="451" y="866"/>
                    <a:pt x="450" y="864"/>
                    <a:pt x="449" y="864"/>
                  </a:cubicBezTo>
                  <a:close/>
                  <a:moveTo>
                    <a:pt x="452" y="893"/>
                  </a:moveTo>
                  <a:cubicBezTo>
                    <a:pt x="452" y="893"/>
                    <a:pt x="452" y="894"/>
                    <a:pt x="452" y="894"/>
                  </a:cubicBezTo>
                  <a:cubicBezTo>
                    <a:pt x="451" y="894"/>
                    <a:pt x="451" y="894"/>
                    <a:pt x="451" y="894"/>
                  </a:cubicBezTo>
                  <a:cubicBezTo>
                    <a:pt x="452" y="894"/>
                    <a:pt x="452" y="894"/>
                    <a:pt x="452" y="894"/>
                  </a:cubicBezTo>
                  <a:cubicBezTo>
                    <a:pt x="452" y="893"/>
                    <a:pt x="452" y="893"/>
                    <a:pt x="452" y="893"/>
                  </a:cubicBezTo>
                  <a:cubicBezTo>
                    <a:pt x="451" y="888"/>
                    <a:pt x="453" y="883"/>
                    <a:pt x="455" y="879"/>
                  </a:cubicBezTo>
                  <a:cubicBezTo>
                    <a:pt x="456" y="879"/>
                    <a:pt x="456" y="878"/>
                    <a:pt x="456" y="878"/>
                  </a:cubicBezTo>
                  <a:cubicBezTo>
                    <a:pt x="457" y="879"/>
                    <a:pt x="457" y="879"/>
                    <a:pt x="457" y="880"/>
                  </a:cubicBezTo>
                  <a:cubicBezTo>
                    <a:pt x="458" y="885"/>
                    <a:pt x="457" y="890"/>
                    <a:pt x="452" y="893"/>
                  </a:cubicBezTo>
                  <a:close/>
                  <a:moveTo>
                    <a:pt x="460" y="761"/>
                  </a:moveTo>
                  <a:cubicBezTo>
                    <a:pt x="459" y="761"/>
                    <a:pt x="458" y="761"/>
                    <a:pt x="457" y="760"/>
                  </a:cubicBezTo>
                  <a:cubicBezTo>
                    <a:pt x="458" y="759"/>
                    <a:pt x="459" y="758"/>
                    <a:pt x="459" y="758"/>
                  </a:cubicBezTo>
                  <a:cubicBezTo>
                    <a:pt x="460" y="758"/>
                    <a:pt x="461" y="758"/>
                    <a:pt x="462" y="760"/>
                  </a:cubicBezTo>
                  <a:cubicBezTo>
                    <a:pt x="462" y="761"/>
                    <a:pt x="461" y="761"/>
                    <a:pt x="460" y="761"/>
                  </a:cubicBezTo>
                  <a:close/>
                  <a:moveTo>
                    <a:pt x="464" y="809"/>
                  </a:moveTo>
                  <a:cubicBezTo>
                    <a:pt x="464" y="809"/>
                    <a:pt x="464" y="809"/>
                    <a:pt x="464" y="809"/>
                  </a:cubicBezTo>
                  <a:cubicBezTo>
                    <a:pt x="465" y="809"/>
                    <a:pt x="465" y="809"/>
                    <a:pt x="465" y="809"/>
                  </a:cubicBezTo>
                  <a:lnTo>
                    <a:pt x="464" y="809"/>
                  </a:lnTo>
                  <a:close/>
                  <a:moveTo>
                    <a:pt x="472" y="753"/>
                  </a:moveTo>
                  <a:cubicBezTo>
                    <a:pt x="472" y="752"/>
                    <a:pt x="472" y="752"/>
                    <a:pt x="472" y="752"/>
                  </a:cubicBezTo>
                  <a:cubicBezTo>
                    <a:pt x="473" y="753"/>
                    <a:pt x="473" y="753"/>
                    <a:pt x="473" y="753"/>
                  </a:cubicBezTo>
                  <a:lnTo>
                    <a:pt x="472" y="753"/>
                  </a:lnTo>
                  <a:close/>
                  <a:moveTo>
                    <a:pt x="505" y="812"/>
                  </a:moveTo>
                  <a:cubicBezTo>
                    <a:pt x="506" y="812"/>
                    <a:pt x="506" y="812"/>
                    <a:pt x="507" y="812"/>
                  </a:cubicBezTo>
                  <a:cubicBezTo>
                    <a:pt x="506" y="812"/>
                    <a:pt x="506" y="813"/>
                    <a:pt x="506" y="813"/>
                  </a:cubicBezTo>
                  <a:cubicBezTo>
                    <a:pt x="506" y="813"/>
                    <a:pt x="505" y="813"/>
                    <a:pt x="505" y="813"/>
                  </a:cubicBezTo>
                  <a:cubicBezTo>
                    <a:pt x="505" y="812"/>
                    <a:pt x="505" y="812"/>
                    <a:pt x="505" y="812"/>
                  </a:cubicBezTo>
                  <a:close/>
                  <a:moveTo>
                    <a:pt x="480" y="629"/>
                  </a:moveTo>
                  <a:cubicBezTo>
                    <a:pt x="480" y="630"/>
                    <a:pt x="480" y="630"/>
                    <a:pt x="480" y="630"/>
                  </a:cubicBezTo>
                  <a:cubicBezTo>
                    <a:pt x="479" y="629"/>
                    <a:pt x="479" y="629"/>
                    <a:pt x="479" y="629"/>
                  </a:cubicBezTo>
                  <a:lnTo>
                    <a:pt x="480" y="629"/>
                  </a:lnTo>
                  <a:close/>
                  <a:moveTo>
                    <a:pt x="484" y="681"/>
                  </a:moveTo>
                  <a:cubicBezTo>
                    <a:pt x="484" y="682"/>
                    <a:pt x="484" y="682"/>
                    <a:pt x="484" y="682"/>
                  </a:cubicBezTo>
                  <a:cubicBezTo>
                    <a:pt x="482" y="684"/>
                    <a:pt x="481" y="685"/>
                    <a:pt x="480" y="686"/>
                  </a:cubicBezTo>
                  <a:cubicBezTo>
                    <a:pt x="480" y="686"/>
                    <a:pt x="480" y="687"/>
                    <a:pt x="479" y="687"/>
                  </a:cubicBezTo>
                  <a:cubicBezTo>
                    <a:pt x="479" y="686"/>
                    <a:pt x="480" y="686"/>
                    <a:pt x="480" y="686"/>
                  </a:cubicBezTo>
                  <a:cubicBezTo>
                    <a:pt x="481" y="684"/>
                    <a:pt x="482" y="683"/>
                    <a:pt x="483" y="682"/>
                  </a:cubicBezTo>
                  <a:cubicBezTo>
                    <a:pt x="483" y="682"/>
                    <a:pt x="484" y="681"/>
                    <a:pt x="484" y="681"/>
                  </a:cubicBezTo>
                  <a:cubicBezTo>
                    <a:pt x="484" y="681"/>
                    <a:pt x="484" y="680"/>
                    <a:pt x="484" y="679"/>
                  </a:cubicBezTo>
                  <a:cubicBezTo>
                    <a:pt x="485" y="680"/>
                    <a:pt x="485" y="680"/>
                    <a:pt x="485" y="680"/>
                  </a:cubicBezTo>
                  <a:cubicBezTo>
                    <a:pt x="485" y="680"/>
                    <a:pt x="484" y="681"/>
                    <a:pt x="484" y="681"/>
                  </a:cubicBezTo>
                  <a:close/>
                  <a:moveTo>
                    <a:pt x="486" y="618"/>
                  </a:moveTo>
                  <a:cubicBezTo>
                    <a:pt x="480" y="612"/>
                    <a:pt x="481" y="608"/>
                    <a:pt x="488" y="604"/>
                  </a:cubicBezTo>
                  <a:cubicBezTo>
                    <a:pt x="490" y="603"/>
                    <a:pt x="492" y="603"/>
                    <a:pt x="494" y="603"/>
                  </a:cubicBezTo>
                  <a:cubicBezTo>
                    <a:pt x="494" y="603"/>
                    <a:pt x="495" y="604"/>
                    <a:pt x="496" y="604"/>
                  </a:cubicBezTo>
                  <a:cubicBezTo>
                    <a:pt x="492" y="607"/>
                    <a:pt x="493" y="612"/>
                    <a:pt x="492" y="616"/>
                  </a:cubicBezTo>
                  <a:cubicBezTo>
                    <a:pt x="491" y="619"/>
                    <a:pt x="488" y="620"/>
                    <a:pt x="486" y="618"/>
                  </a:cubicBezTo>
                  <a:close/>
                  <a:moveTo>
                    <a:pt x="495" y="832"/>
                  </a:moveTo>
                  <a:cubicBezTo>
                    <a:pt x="494" y="831"/>
                    <a:pt x="493" y="830"/>
                    <a:pt x="494" y="829"/>
                  </a:cubicBezTo>
                  <a:cubicBezTo>
                    <a:pt x="494" y="829"/>
                    <a:pt x="495" y="829"/>
                    <a:pt x="495" y="829"/>
                  </a:cubicBezTo>
                  <a:cubicBezTo>
                    <a:pt x="496" y="830"/>
                    <a:pt x="496" y="830"/>
                    <a:pt x="496" y="831"/>
                  </a:cubicBezTo>
                  <a:cubicBezTo>
                    <a:pt x="496" y="831"/>
                    <a:pt x="495" y="832"/>
                    <a:pt x="495" y="832"/>
                  </a:cubicBezTo>
                  <a:close/>
                  <a:moveTo>
                    <a:pt x="509" y="904"/>
                  </a:moveTo>
                  <a:cubicBezTo>
                    <a:pt x="509" y="904"/>
                    <a:pt x="508" y="904"/>
                    <a:pt x="508" y="904"/>
                  </a:cubicBezTo>
                  <a:cubicBezTo>
                    <a:pt x="505" y="904"/>
                    <a:pt x="502" y="902"/>
                    <a:pt x="500" y="900"/>
                  </a:cubicBezTo>
                  <a:cubicBezTo>
                    <a:pt x="500" y="900"/>
                    <a:pt x="500" y="900"/>
                    <a:pt x="500" y="900"/>
                  </a:cubicBezTo>
                  <a:cubicBezTo>
                    <a:pt x="499" y="900"/>
                    <a:pt x="498" y="900"/>
                    <a:pt x="499" y="899"/>
                  </a:cubicBezTo>
                  <a:cubicBezTo>
                    <a:pt x="499" y="899"/>
                    <a:pt x="500" y="900"/>
                    <a:pt x="500" y="900"/>
                  </a:cubicBezTo>
                  <a:cubicBezTo>
                    <a:pt x="500" y="900"/>
                    <a:pt x="500" y="900"/>
                    <a:pt x="500" y="900"/>
                  </a:cubicBezTo>
                  <a:cubicBezTo>
                    <a:pt x="503" y="901"/>
                    <a:pt x="506" y="901"/>
                    <a:pt x="509" y="901"/>
                  </a:cubicBezTo>
                  <a:cubicBezTo>
                    <a:pt x="510" y="901"/>
                    <a:pt x="510" y="903"/>
                    <a:pt x="509" y="904"/>
                  </a:cubicBezTo>
                  <a:close/>
                  <a:moveTo>
                    <a:pt x="510" y="617"/>
                  </a:moveTo>
                  <a:cubicBezTo>
                    <a:pt x="510" y="617"/>
                    <a:pt x="510" y="616"/>
                    <a:pt x="510" y="616"/>
                  </a:cubicBezTo>
                  <a:cubicBezTo>
                    <a:pt x="510" y="615"/>
                    <a:pt x="510" y="615"/>
                    <a:pt x="511" y="615"/>
                  </a:cubicBezTo>
                  <a:cubicBezTo>
                    <a:pt x="511" y="615"/>
                    <a:pt x="511" y="616"/>
                    <a:pt x="511" y="616"/>
                  </a:cubicBezTo>
                  <a:cubicBezTo>
                    <a:pt x="511" y="616"/>
                    <a:pt x="511" y="617"/>
                    <a:pt x="510" y="617"/>
                  </a:cubicBezTo>
                  <a:close/>
                  <a:moveTo>
                    <a:pt x="525" y="631"/>
                  </a:moveTo>
                  <a:cubicBezTo>
                    <a:pt x="523" y="630"/>
                    <a:pt x="522" y="629"/>
                    <a:pt x="521" y="628"/>
                  </a:cubicBezTo>
                  <a:cubicBezTo>
                    <a:pt x="521" y="627"/>
                    <a:pt x="521" y="626"/>
                    <a:pt x="521" y="625"/>
                  </a:cubicBezTo>
                  <a:cubicBezTo>
                    <a:pt x="522" y="624"/>
                    <a:pt x="523" y="624"/>
                    <a:pt x="524" y="624"/>
                  </a:cubicBezTo>
                  <a:cubicBezTo>
                    <a:pt x="525" y="624"/>
                    <a:pt x="526" y="625"/>
                    <a:pt x="527" y="626"/>
                  </a:cubicBezTo>
                  <a:cubicBezTo>
                    <a:pt x="527" y="627"/>
                    <a:pt x="527" y="629"/>
                    <a:pt x="527" y="630"/>
                  </a:cubicBezTo>
                  <a:cubicBezTo>
                    <a:pt x="527" y="631"/>
                    <a:pt x="526" y="632"/>
                    <a:pt x="525" y="631"/>
                  </a:cubicBezTo>
                  <a:close/>
                  <a:moveTo>
                    <a:pt x="531" y="889"/>
                  </a:moveTo>
                  <a:cubicBezTo>
                    <a:pt x="530" y="889"/>
                    <a:pt x="530" y="889"/>
                    <a:pt x="530" y="889"/>
                  </a:cubicBezTo>
                  <a:cubicBezTo>
                    <a:pt x="531" y="888"/>
                    <a:pt x="531" y="888"/>
                    <a:pt x="531" y="888"/>
                  </a:cubicBezTo>
                  <a:lnTo>
                    <a:pt x="531" y="889"/>
                  </a:lnTo>
                  <a:close/>
                  <a:moveTo>
                    <a:pt x="549" y="920"/>
                  </a:moveTo>
                  <a:cubicBezTo>
                    <a:pt x="549" y="921"/>
                    <a:pt x="548" y="921"/>
                    <a:pt x="548" y="921"/>
                  </a:cubicBezTo>
                  <a:cubicBezTo>
                    <a:pt x="547" y="921"/>
                    <a:pt x="546" y="921"/>
                    <a:pt x="545" y="920"/>
                  </a:cubicBezTo>
                  <a:cubicBezTo>
                    <a:pt x="544" y="917"/>
                    <a:pt x="544" y="914"/>
                    <a:pt x="546" y="912"/>
                  </a:cubicBezTo>
                  <a:cubicBezTo>
                    <a:pt x="547" y="911"/>
                    <a:pt x="547" y="911"/>
                    <a:pt x="548" y="911"/>
                  </a:cubicBezTo>
                  <a:cubicBezTo>
                    <a:pt x="549" y="912"/>
                    <a:pt x="550" y="912"/>
                    <a:pt x="550" y="913"/>
                  </a:cubicBezTo>
                  <a:cubicBezTo>
                    <a:pt x="551" y="916"/>
                    <a:pt x="551" y="918"/>
                    <a:pt x="549" y="920"/>
                  </a:cubicBezTo>
                  <a:close/>
                  <a:moveTo>
                    <a:pt x="588" y="842"/>
                  </a:moveTo>
                  <a:cubicBezTo>
                    <a:pt x="588" y="843"/>
                    <a:pt x="587" y="844"/>
                    <a:pt x="586" y="845"/>
                  </a:cubicBezTo>
                  <a:cubicBezTo>
                    <a:pt x="586" y="845"/>
                    <a:pt x="586" y="846"/>
                    <a:pt x="586" y="846"/>
                  </a:cubicBezTo>
                  <a:cubicBezTo>
                    <a:pt x="585" y="846"/>
                    <a:pt x="585" y="846"/>
                    <a:pt x="585" y="846"/>
                  </a:cubicBezTo>
                  <a:cubicBezTo>
                    <a:pt x="586" y="846"/>
                    <a:pt x="586" y="846"/>
                    <a:pt x="586" y="846"/>
                  </a:cubicBezTo>
                  <a:cubicBezTo>
                    <a:pt x="586" y="845"/>
                    <a:pt x="586" y="845"/>
                    <a:pt x="586" y="845"/>
                  </a:cubicBezTo>
                  <a:cubicBezTo>
                    <a:pt x="586" y="844"/>
                    <a:pt x="586" y="843"/>
                    <a:pt x="586" y="842"/>
                  </a:cubicBezTo>
                  <a:cubicBezTo>
                    <a:pt x="586" y="840"/>
                    <a:pt x="587" y="840"/>
                    <a:pt x="588" y="840"/>
                  </a:cubicBezTo>
                  <a:cubicBezTo>
                    <a:pt x="588" y="841"/>
                    <a:pt x="588" y="841"/>
                    <a:pt x="588" y="842"/>
                  </a:cubicBezTo>
                  <a:close/>
                  <a:moveTo>
                    <a:pt x="649" y="944"/>
                  </a:moveTo>
                  <a:cubicBezTo>
                    <a:pt x="649" y="943"/>
                    <a:pt x="648" y="943"/>
                    <a:pt x="648" y="943"/>
                  </a:cubicBezTo>
                  <a:cubicBezTo>
                    <a:pt x="648" y="942"/>
                    <a:pt x="648" y="942"/>
                    <a:pt x="648" y="942"/>
                  </a:cubicBezTo>
                  <a:cubicBezTo>
                    <a:pt x="648" y="941"/>
                    <a:pt x="649" y="941"/>
                    <a:pt x="649" y="941"/>
                  </a:cubicBezTo>
                  <a:cubicBezTo>
                    <a:pt x="649" y="942"/>
                    <a:pt x="650" y="942"/>
                    <a:pt x="650" y="942"/>
                  </a:cubicBezTo>
                  <a:cubicBezTo>
                    <a:pt x="651" y="943"/>
                    <a:pt x="650" y="944"/>
                    <a:pt x="649" y="944"/>
                  </a:cubicBezTo>
                  <a:close/>
                  <a:moveTo>
                    <a:pt x="711" y="950"/>
                  </a:moveTo>
                  <a:cubicBezTo>
                    <a:pt x="711" y="950"/>
                    <a:pt x="710" y="950"/>
                    <a:pt x="710" y="950"/>
                  </a:cubicBezTo>
                  <a:cubicBezTo>
                    <a:pt x="710" y="950"/>
                    <a:pt x="709" y="950"/>
                    <a:pt x="709" y="949"/>
                  </a:cubicBezTo>
                  <a:cubicBezTo>
                    <a:pt x="709" y="949"/>
                    <a:pt x="710" y="949"/>
                    <a:pt x="710" y="949"/>
                  </a:cubicBezTo>
                  <a:cubicBezTo>
                    <a:pt x="710" y="949"/>
                    <a:pt x="711" y="949"/>
                    <a:pt x="711" y="949"/>
                  </a:cubicBezTo>
                  <a:cubicBezTo>
                    <a:pt x="711" y="949"/>
                    <a:pt x="711" y="950"/>
                    <a:pt x="711" y="950"/>
                  </a:cubicBezTo>
                  <a:close/>
                  <a:moveTo>
                    <a:pt x="739" y="906"/>
                  </a:moveTo>
                  <a:cubicBezTo>
                    <a:pt x="737" y="907"/>
                    <a:pt x="735" y="908"/>
                    <a:pt x="733" y="909"/>
                  </a:cubicBezTo>
                  <a:cubicBezTo>
                    <a:pt x="733" y="909"/>
                    <a:pt x="732" y="909"/>
                    <a:pt x="732" y="908"/>
                  </a:cubicBezTo>
                  <a:cubicBezTo>
                    <a:pt x="733" y="906"/>
                    <a:pt x="735" y="904"/>
                    <a:pt x="738" y="904"/>
                  </a:cubicBezTo>
                  <a:cubicBezTo>
                    <a:pt x="738" y="904"/>
                    <a:pt x="739" y="904"/>
                    <a:pt x="739" y="905"/>
                  </a:cubicBezTo>
                  <a:cubicBezTo>
                    <a:pt x="739" y="905"/>
                    <a:pt x="739" y="906"/>
                    <a:pt x="739" y="906"/>
                  </a:cubicBezTo>
                  <a:close/>
                  <a:moveTo>
                    <a:pt x="763" y="828"/>
                  </a:moveTo>
                  <a:cubicBezTo>
                    <a:pt x="763" y="828"/>
                    <a:pt x="762" y="828"/>
                    <a:pt x="762" y="828"/>
                  </a:cubicBezTo>
                  <a:cubicBezTo>
                    <a:pt x="762" y="828"/>
                    <a:pt x="763" y="828"/>
                    <a:pt x="763" y="828"/>
                  </a:cubicBezTo>
                  <a:cubicBezTo>
                    <a:pt x="765" y="828"/>
                    <a:pt x="765" y="828"/>
                    <a:pt x="763" y="828"/>
                  </a:cubicBezTo>
                  <a:close/>
                  <a:moveTo>
                    <a:pt x="797" y="850"/>
                  </a:moveTo>
                  <a:cubicBezTo>
                    <a:pt x="797" y="851"/>
                    <a:pt x="796" y="851"/>
                    <a:pt x="795" y="851"/>
                  </a:cubicBezTo>
                  <a:cubicBezTo>
                    <a:pt x="792" y="850"/>
                    <a:pt x="791" y="847"/>
                    <a:pt x="793" y="843"/>
                  </a:cubicBezTo>
                  <a:cubicBezTo>
                    <a:pt x="793" y="842"/>
                    <a:pt x="794" y="841"/>
                    <a:pt x="795" y="840"/>
                  </a:cubicBezTo>
                  <a:cubicBezTo>
                    <a:pt x="796" y="841"/>
                    <a:pt x="796" y="842"/>
                    <a:pt x="796" y="843"/>
                  </a:cubicBezTo>
                  <a:cubicBezTo>
                    <a:pt x="797" y="844"/>
                    <a:pt x="797" y="845"/>
                    <a:pt x="797" y="847"/>
                  </a:cubicBezTo>
                  <a:cubicBezTo>
                    <a:pt x="797" y="847"/>
                    <a:pt x="797" y="849"/>
                    <a:pt x="797" y="850"/>
                  </a:cubicBezTo>
                  <a:close/>
                  <a:moveTo>
                    <a:pt x="804" y="839"/>
                  </a:moveTo>
                  <a:cubicBezTo>
                    <a:pt x="802" y="839"/>
                    <a:pt x="802" y="839"/>
                    <a:pt x="803" y="838"/>
                  </a:cubicBezTo>
                  <a:cubicBezTo>
                    <a:pt x="803" y="838"/>
                    <a:pt x="804" y="839"/>
                    <a:pt x="804" y="839"/>
                  </a:cubicBezTo>
                  <a:cubicBezTo>
                    <a:pt x="804" y="840"/>
                    <a:pt x="804" y="841"/>
                    <a:pt x="805" y="842"/>
                  </a:cubicBezTo>
                  <a:cubicBezTo>
                    <a:pt x="804" y="841"/>
                    <a:pt x="804" y="840"/>
                    <a:pt x="804" y="839"/>
                  </a:cubicBezTo>
                  <a:close/>
                  <a:moveTo>
                    <a:pt x="841" y="881"/>
                  </a:moveTo>
                  <a:cubicBezTo>
                    <a:pt x="841" y="881"/>
                    <a:pt x="841" y="881"/>
                    <a:pt x="841" y="881"/>
                  </a:cubicBezTo>
                  <a:cubicBezTo>
                    <a:pt x="842" y="881"/>
                    <a:pt x="842" y="881"/>
                    <a:pt x="842" y="881"/>
                  </a:cubicBezTo>
                  <a:lnTo>
                    <a:pt x="841" y="881"/>
                  </a:lnTo>
                  <a:close/>
                  <a:moveTo>
                    <a:pt x="849" y="884"/>
                  </a:moveTo>
                  <a:cubicBezTo>
                    <a:pt x="850" y="883"/>
                    <a:pt x="850" y="883"/>
                    <a:pt x="850" y="883"/>
                  </a:cubicBezTo>
                  <a:cubicBezTo>
                    <a:pt x="850" y="884"/>
                    <a:pt x="850" y="884"/>
                    <a:pt x="850" y="884"/>
                  </a:cubicBezTo>
                  <a:lnTo>
                    <a:pt x="849" y="884"/>
                  </a:lnTo>
                  <a:close/>
                  <a:moveTo>
                    <a:pt x="868" y="858"/>
                  </a:moveTo>
                  <a:cubicBezTo>
                    <a:pt x="866" y="858"/>
                    <a:pt x="864" y="859"/>
                    <a:pt x="863" y="860"/>
                  </a:cubicBezTo>
                  <a:cubicBezTo>
                    <a:pt x="858" y="857"/>
                    <a:pt x="854" y="858"/>
                    <a:pt x="850" y="858"/>
                  </a:cubicBezTo>
                  <a:cubicBezTo>
                    <a:pt x="849" y="858"/>
                    <a:pt x="847" y="857"/>
                    <a:pt x="846" y="856"/>
                  </a:cubicBezTo>
                  <a:cubicBezTo>
                    <a:pt x="845" y="856"/>
                    <a:pt x="845" y="855"/>
                    <a:pt x="845" y="855"/>
                  </a:cubicBezTo>
                  <a:cubicBezTo>
                    <a:pt x="845" y="855"/>
                    <a:pt x="845" y="854"/>
                    <a:pt x="845" y="854"/>
                  </a:cubicBezTo>
                  <a:cubicBezTo>
                    <a:pt x="848" y="853"/>
                    <a:pt x="851" y="854"/>
                    <a:pt x="853" y="853"/>
                  </a:cubicBezTo>
                  <a:cubicBezTo>
                    <a:pt x="858" y="850"/>
                    <a:pt x="863" y="852"/>
                    <a:pt x="868" y="854"/>
                  </a:cubicBezTo>
                  <a:cubicBezTo>
                    <a:pt x="869" y="854"/>
                    <a:pt x="869" y="856"/>
                    <a:pt x="869" y="856"/>
                  </a:cubicBezTo>
                  <a:cubicBezTo>
                    <a:pt x="869" y="857"/>
                    <a:pt x="869" y="858"/>
                    <a:pt x="868" y="858"/>
                  </a:cubicBezTo>
                  <a:close/>
                  <a:moveTo>
                    <a:pt x="705" y="208"/>
                  </a:moveTo>
                  <a:cubicBezTo>
                    <a:pt x="704" y="209"/>
                    <a:pt x="704" y="209"/>
                    <a:pt x="704" y="209"/>
                  </a:cubicBezTo>
                  <a:cubicBezTo>
                    <a:pt x="704" y="209"/>
                    <a:pt x="704" y="209"/>
                    <a:pt x="704" y="209"/>
                  </a:cubicBezTo>
                  <a:cubicBezTo>
                    <a:pt x="704" y="209"/>
                    <a:pt x="704" y="209"/>
                    <a:pt x="704" y="209"/>
                  </a:cubicBezTo>
                  <a:lnTo>
                    <a:pt x="705" y="208"/>
                  </a:lnTo>
                  <a:close/>
                  <a:moveTo>
                    <a:pt x="776" y="203"/>
                  </a:moveTo>
                  <a:cubicBezTo>
                    <a:pt x="779" y="202"/>
                    <a:pt x="781" y="201"/>
                    <a:pt x="783" y="199"/>
                  </a:cubicBezTo>
                  <a:cubicBezTo>
                    <a:pt x="784" y="198"/>
                    <a:pt x="784" y="196"/>
                    <a:pt x="783" y="195"/>
                  </a:cubicBezTo>
                  <a:cubicBezTo>
                    <a:pt x="777" y="189"/>
                    <a:pt x="771" y="184"/>
                    <a:pt x="762" y="183"/>
                  </a:cubicBezTo>
                  <a:cubicBezTo>
                    <a:pt x="758" y="183"/>
                    <a:pt x="754" y="185"/>
                    <a:pt x="753" y="189"/>
                  </a:cubicBezTo>
                  <a:cubicBezTo>
                    <a:pt x="752" y="191"/>
                    <a:pt x="753" y="194"/>
                    <a:pt x="755" y="195"/>
                  </a:cubicBezTo>
                  <a:cubicBezTo>
                    <a:pt x="761" y="199"/>
                    <a:pt x="768" y="201"/>
                    <a:pt x="775" y="203"/>
                  </a:cubicBezTo>
                  <a:cubicBezTo>
                    <a:pt x="775" y="203"/>
                    <a:pt x="776" y="203"/>
                    <a:pt x="776" y="203"/>
                  </a:cubicBezTo>
                  <a:close/>
                  <a:moveTo>
                    <a:pt x="712" y="145"/>
                  </a:moveTo>
                  <a:cubicBezTo>
                    <a:pt x="714" y="144"/>
                    <a:pt x="714" y="143"/>
                    <a:pt x="714" y="142"/>
                  </a:cubicBezTo>
                  <a:cubicBezTo>
                    <a:pt x="713" y="143"/>
                    <a:pt x="712" y="143"/>
                    <a:pt x="712" y="144"/>
                  </a:cubicBezTo>
                  <a:cubicBezTo>
                    <a:pt x="711" y="144"/>
                    <a:pt x="712" y="145"/>
                    <a:pt x="712" y="145"/>
                  </a:cubicBezTo>
                  <a:close/>
                  <a:moveTo>
                    <a:pt x="786" y="171"/>
                  </a:moveTo>
                  <a:cubicBezTo>
                    <a:pt x="787" y="170"/>
                    <a:pt x="786" y="169"/>
                    <a:pt x="786" y="169"/>
                  </a:cubicBezTo>
                  <a:cubicBezTo>
                    <a:pt x="786" y="169"/>
                    <a:pt x="785" y="168"/>
                    <a:pt x="784" y="168"/>
                  </a:cubicBezTo>
                  <a:cubicBezTo>
                    <a:pt x="784" y="168"/>
                    <a:pt x="784" y="169"/>
                    <a:pt x="784" y="170"/>
                  </a:cubicBezTo>
                  <a:cubicBezTo>
                    <a:pt x="785" y="171"/>
                    <a:pt x="785" y="172"/>
                    <a:pt x="786" y="171"/>
                  </a:cubicBezTo>
                  <a:close/>
                  <a:moveTo>
                    <a:pt x="755" y="174"/>
                  </a:moveTo>
                  <a:cubicBezTo>
                    <a:pt x="756" y="176"/>
                    <a:pt x="757" y="177"/>
                    <a:pt x="760" y="178"/>
                  </a:cubicBezTo>
                  <a:cubicBezTo>
                    <a:pt x="765" y="179"/>
                    <a:pt x="771" y="179"/>
                    <a:pt x="777" y="178"/>
                  </a:cubicBezTo>
                  <a:cubicBezTo>
                    <a:pt x="778" y="178"/>
                    <a:pt x="780" y="177"/>
                    <a:pt x="780" y="175"/>
                  </a:cubicBezTo>
                  <a:cubicBezTo>
                    <a:pt x="782" y="173"/>
                    <a:pt x="782" y="170"/>
                    <a:pt x="784" y="167"/>
                  </a:cubicBezTo>
                  <a:cubicBezTo>
                    <a:pt x="784" y="167"/>
                    <a:pt x="784" y="168"/>
                    <a:pt x="784" y="168"/>
                  </a:cubicBezTo>
                  <a:cubicBezTo>
                    <a:pt x="784" y="167"/>
                    <a:pt x="784" y="167"/>
                    <a:pt x="784" y="167"/>
                  </a:cubicBezTo>
                  <a:cubicBezTo>
                    <a:pt x="784" y="167"/>
                    <a:pt x="784" y="167"/>
                    <a:pt x="784" y="167"/>
                  </a:cubicBezTo>
                  <a:cubicBezTo>
                    <a:pt x="787" y="163"/>
                    <a:pt x="787" y="159"/>
                    <a:pt x="784" y="156"/>
                  </a:cubicBezTo>
                  <a:cubicBezTo>
                    <a:pt x="781" y="151"/>
                    <a:pt x="779" y="146"/>
                    <a:pt x="777" y="142"/>
                  </a:cubicBezTo>
                  <a:cubicBezTo>
                    <a:pt x="776" y="140"/>
                    <a:pt x="775" y="139"/>
                    <a:pt x="774" y="137"/>
                  </a:cubicBezTo>
                  <a:cubicBezTo>
                    <a:pt x="773" y="135"/>
                    <a:pt x="769" y="135"/>
                    <a:pt x="767" y="136"/>
                  </a:cubicBezTo>
                  <a:cubicBezTo>
                    <a:pt x="761" y="142"/>
                    <a:pt x="757" y="149"/>
                    <a:pt x="757" y="157"/>
                  </a:cubicBezTo>
                  <a:cubicBezTo>
                    <a:pt x="757" y="161"/>
                    <a:pt x="756" y="163"/>
                    <a:pt x="755" y="166"/>
                  </a:cubicBezTo>
                  <a:cubicBezTo>
                    <a:pt x="754" y="168"/>
                    <a:pt x="755" y="171"/>
                    <a:pt x="755" y="174"/>
                  </a:cubicBezTo>
                  <a:close/>
                  <a:moveTo>
                    <a:pt x="705" y="139"/>
                  </a:moveTo>
                  <a:cubicBezTo>
                    <a:pt x="708" y="140"/>
                    <a:pt x="711" y="140"/>
                    <a:pt x="713" y="142"/>
                  </a:cubicBezTo>
                  <a:cubicBezTo>
                    <a:pt x="713" y="142"/>
                    <a:pt x="713" y="142"/>
                    <a:pt x="714" y="142"/>
                  </a:cubicBezTo>
                  <a:cubicBezTo>
                    <a:pt x="714" y="142"/>
                    <a:pt x="714" y="142"/>
                    <a:pt x="714" y="142"/>
                  </a:cubicBezTo>
                  <a:cubicBezTo>
                    <a:pt x="715" y="143"/>
                    <a:pt x="717" y="144"/>
                    <a:pt x="718" y="146"/>
                  </a:cubicBezTo>
                  <a:cubicBezTo>
                    <a:pt x="725" y="150"/>
                    <a:pt x="728" y="156"/>
                    <a:pt x="724" y="164"/>
                  </a:cubicBezTo>
                  <a:cubicBezTo>
                    <a:pt x="723" y="167"/>
                    <a:pt x="724" y="170"/>
                    <a:pt x="726" y="171"/>
                  </a:cubicBezTo>
                  <a:cubicBezTo>
                    <a:pt x="729" y="174"/>
                    <a:pt x="733" y="174"/>
                    <a:pt x="735" y="172"/>
                  </a:cubicBezTo>
                  <a:cubicBezTo>
                    <a:pt x="739" y="169"/>
                    <a:pt x="742" y="166"/>
                    <a:pt x="743" y="161"/>
                  </a:cubicBezTo>
                  <a:cubicBezTo>
                    <a:pt x="744" y="155"/>
                    <a:pt x="746" y="149"/>
                    <a:pt x="751" y="144"/>
                  </a:cubicBezTo>
                  <a:cubicBezTo>
                    <a:pt x="753" y="143"/>
                    <a:pt x="754" y="141"/>
                    <a:pt x="755" y="139"/>
                  </a:cubicBezTo>
                  <a:cubicBezTo>
                    <a:pt x="756" y="135"/>
                    <a:pt x="757" y="131"/>
                    <a:pt x="753" y="127"/>
                  </a:cubicBezTo>
                  <a:cubicBezTo>
                    <a:pt x="752" y="126"/>
                    <a:pt x="750" y="124"/>
                    <a:pt x="751" y="122"/>
                  </a:cubicBezTo>
                  <a:cubicBezTo>
                    <a:pt x="752" y="121"/>
                    <a:pt x="752" y="120"/>
                    <a:pt x="752" y="119"/>
                  </a:cubicBezTo>
                  <a:cubicBezTo>
                    <a:pt x="752" y="111"/>
                    <a:pt x="749" y="108"/>
                    <a:pt x="742" y="111"/>
                  </a:cubicBezTo>
                  <a:cubicBezTo>
                    <a:pt x="741" y="112"/>
                    <a:pt x="740" y="112"/>
                    <a:pt x="739" y="113"/>
                  </a:cubicBezTo>
                  <a:cubicBezTo>
                    <a:pt x="739" y="113"/>
                    <a:pt x="739" y="113"/>
                    <a:pt x="739" y="113"/>
                  </a:cubicBezTo>
                  <a:cubicBezTo>
                    <a:pt x="739" y="114"/>
                    <a:pt x="739" y="114"/>
                    <a:pt x="738" y="113"/>
                  </a:cubicBezTo>
                  <a:cubicBezTo>
                    <a:pt x="739" y="113"/>
                    <a:pt x="739" y="113"/>
                    <a:pt x="739" y="113"/>
                  </a:cubicBezTo>
                  <a:cubicBezTo>
                    <a:pt x="740" y="109"/>
                    <a:pt x="740" y="106"/>
                    <a:pt x="740" y="103"/>
                  </a:cubicBezTo>
                  <a:cubicBezTo>
                    <a:pt x="740" y="98"/>
                    <a:pt x="736" y="94"/>
                    <a:pt x="731" y="94"/>
                  </a:cubicBezTo>
                  <a:cubicBezTo>
                    <a:pt x="728" y="94"/>
                    <a:pt x="725" y="95"/>
                    <a:pt x="721" y="94"/>
                  </a:cubicBezTo>
                  <a:cubicBezTo>
                    <a:pt x="721" y="94"/>
                    <a:pt x="719" y="95"/>
                    <a:pt x="719" y="96"/>
                  </a:cubicBezTo>
                  <a:cubicBezTo>
                    <a:pt x="715" y="99"/>
                    <a:pt x="712" y="102"/>
                    <a:pt x="714" y="107"/>
                  </a:cubicBezTo>
                  <a:cubicBezTo>
                    <a:pt x="715" y="108"/>
                    <a:pt x="714" y="110"/>
                    <a:pt x="713" y="111"/>
                  </a:cubicBezTo>
                  <a:cubicBezTo>
                    <a:pt x="713" y="114"/>
                    <a:pt x="713" y="114"/>
                    <a:pt x="717" y="116"/>
                  </a:cubicBezTo>
                  <a:cubicBezTo>
                    <a:pt x="717" y="116"/>
                    <a:pt x="717" y="116"/>
                    <a:pt x="717" y="116"/>
                  </a:cubicBezTo>
                  <a:cubicBezTo>
                    <a:pt x="717" y="116"/>
                    <a:pt x="717" y="116"/>
                    <a:pt x="717" y="116"/>
                  </a:cubicBezTo>
                  <a:cubicBezTo>
                    <a:pt x="717" y="116"/>
                    <a:pt x="717" y="115"/>
                    <a:pt x="717" y="115"/>
                  </a:cubicBezTo>
                  <a:cubicBezTo>
                    <a:pt x="718" y="115"/>
                    <a:pt x="718" y="116"/>
                    <a:pt x="717" y="116"/>
                  </a:cubicBezTo>
                  <a:cubicBezTo>
                    <a:pt x="717" y="116"/>
                    <a:pt x="717" y="116"/>
                    <a:pt x="717" y="117"/>
                  </a:cubicBezTo>
                  <a:cubicBezTo>
                    <a:pt x="717" y="116"/>
                    <a:pt x="717" y="116"/>
                    <a:pt x="717" y="116"/>
                  </a:cubicBezTo>
                  <a:cubicBezTo>
                    <a:pt x="717" y="118"/>
                    <a:pt x="718" y="120"/>
                    <a:pt x="718" y="122"/>
                  </a:cubicBezTo>
                  <a:cubicBezTo>
                    <a:pt x="718" y="124"/>
                    <a:pt x="717" y="125"/>
                    <a:pt x="717" y="127"/>
                  </a:cubicBezTo>
                  <a:cubicBezTo>
                    <a:pt x="716" y="129"/>
                    <a:pt x="714" y="130"/>
                    <a:pt x="713" y="129"/>
                  </a:cubicBezTo>
                  <a:cubicBezTo>
                    <a:pt x="711" y="128"/>
                    <a:pt x="709" y="127"/>
                    <a:pt x="707" y="126"/>
                  </a:cubicBezTo>
                  <a:cubicBezTo>
                    <a:pt x="706" y="125"/>
                    <a:pt x="704" y="126"/>
                    <a:pt x="703" y="127"/>
                  </a:cubicBezTo>
                  <a:cubicBezTo>
                    <a:pt x="702" y="128"/>
                    <a:pt x="701" y="129"/>
                    <a:pt x="700" y="131"/>
                  </a:cubicBezTo>
                  <a:cubicBezTo>
                    <a:pt x="699" y="135"/>
                    <a:pt x="701" y="138"/>
                    <a:pt x="705" y="139"/>
                  </a:cubicBezTo>
                  <a:close/>
                  <a:moveTo>
                    <a:pt x="691" y="209"/>
                  </a:moveTo>
                  <a:cubicBezTo>
                    <a:pt x="691" y="209"/>
                    <a:pt x="691" y="209"/>
                    <a:pt x="691" y="209"/>
                  </a:cubicBezTo>
                  <a:cubicBezTo>
                    <a:pt x="691" y="209"/>
                    <a:pt x="691" y="209"/>
                    <a:pt x="691" y="209"/>
                  </a:cubicBezTo>
                  <a:cubicBezTo>
                    <a:pt x="691" y="209"/>
                    <a:pt x="691" y="209"/>
                    <a:pt x="691" y="209"/>
                  </a:cubicBezTo>
                  <a:cubicBezTo>
                    <a:pt x="691" y="209"/>
                    <a:pt x="691" y="209"/>
                    <a:pt x="691" y="209"/>
                  </a:cubicBezTo>
                  <a:close/>
                  <a:moveTo>
                    <a:pt x="697" y="204"/>
                  </a:moveTo>
                  <a:cubicBezTo>
                    <a:pt x="697" y="203"/>
                    <a:pt x="697" y="203"/>
                    <a:pt x="696" y="203"/>
                  </a:cubicBezTo>
                  <a:cubicBezTo>
                    <a:pt x="693" y="202"/>
                    <a:pt x="690" y="202"/>
                    <a:pt x="688" y="204"/>
                  </a:cubicBezTo>
                  <a:cubicBezTo>
                    <a:pt x="687" y="205"/>
                    <a:pt x="687" y="207"/>
                    <a:pt x="687" y="207"/>
                  </a:cubicBezTo>
                  <a:cubicBezTo>
                    <a:pt x="688" y="208"/>
                    <a:pt x="690" y="208"/>
                    <a:pt x="691" y="209"/>
                  </a:cubicBezTo>
                  <a:cubicBezTo>
                    <a:pt x="693" y="208"/>
                    <a:pt x="695" y="206"/>
                    <a:pt x="697" y="205"/>
                  </a:cubicBezTo>
                  <a:cubicBezTo>
                    <a:pt x="697" y="205"/>
                    <a:pt x="697" y="204"/>
                    <a:pt x="697" y="20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0" name="Freeform 7">
              <a:extLst>
                <a:ext uri="{FF2B5EF4-FFF2-40B4-BE49-F238E27FC236}">
                  <a16:creationId xmlns:a16="http://schemas.microsoft.com/office/drawing/2014/main" id="{DC95861D-047F-4147-ABCF-DC5C126D35BB}"/>
                </a:ext>
              </a:extLst>
            </p:cNvPr>
            <p:cNvSpPr>
              <a:spLocks noEditPoints="1"/>
            </p:cNvSpPr>
            <p:nvPr/>
          </p:nvSpPr>
          <p:spPr bwMode="auto">
            <a:xfrm>
              <a:off x="1039813" y="2532062"/>
              <a:ext cx="831850" cy="862013"/>
            </a:xfrm>
            <a:custGeom>
              <a:avLst/>
              <a:gdLst>
                <a:gd name="T0" fmla="*/ 223 w 566"/>
                <a:gd name="T1" fmla="*/ 436 h 587"/>
                <a:gd name="T2" fmla="*/ 250 w 566"/>
                <a:gd name="T3" fmla="*/ 405 h 587"/>
                <a:gd name="T4" fmla="*/ 132 w 566"/>
                <a:gd name="T5" fmla="*/ 467 h 587"/>
                <a:gd name="T6" fmla="*/ 454 w 566"/>
                <a:gd name="T7" fmla="*/ 535 h 587"/>
                <a:gd name="T8" fmla="*/ 129 w 566"/>
                <a:gd name="T9" fmla="*/ 209 h 587"/>
                <a:gd name="T10" fmla="*/ 125 w 566"/>
                <a:gd name="T11" fmla="*/ 190 h 587"/>
                <a:gd name="T12" fmla="*/ 49 w 566"/>
                <a:gd name="T13" fmla="*/ 478 h 587"/>
                <a:gd name="T14" fmla="*/ 40 w 566"/>
                <a:gd name="T15" fmla="*/ 480 h 587"/>
                <a:gd name="T16" fmla="*/ 17 w 566"/>
                <a:gd name="T17" fmla="*/ 489 h 587"/>
                <a:gd name="T18" fmla="*/ 257 w 566"/>
                <a:gd name="T19" fmla="*/ 397 h 587"/>
                <a:gd name="T20" fmla="*/ 343 w 566"/>
                <a:gd name="T21" fmla="*/ 364 h 587"/>
                <a:gd name="T22" fmla="*/ 339 w 566"/>
                <a:gd name="T23" fmla="*/ 376 h 587"/>
                <a:gd name="T24" fmla="*/ 339 w 566"/>
                <a:gd name="T25" fmla="*/ 364 h 587"/>
                <a:gd name="T26" fmla="*/ 556 w 566"/>
                <a:gd name="T27" fmla="*/ 88 h 587"/>
                <a:gd name="T28" fmla="*/ 485 w 566"/>
                <a:gd name="T29" fmla="*/ 53 h 587"/>
                <a:gd name="T30" fmla="*/ 461 w 566"/>
                <a:gd name="T31" fmla="*/ 19 h 587"/>
                <a:gd name="T32" fmla="*/ 445 w 566"/>
                <a:gd name="T33" fmla="*/ 19 h 587"/>
                <a:gd name="T34" fmla="*/ 459 w 566"/>
                <a:gd name="T35" fmla="*/ 12 h 587"/>
                <a:gd name="T36" fmla="*/ 393 w 566"/>
                <a:gd name="T37" fmla="*/ 16 h 587"/>
                <a:gd name="T38" fmla="*/ 280 w 566"/>
                <a:gd name="T39" fmla="*/ 58 h 587"/>
                <a:gd name="T40" fmla="*/ 286 w 566"/>
                <a:gd name="T41" fmla="*/ 128 h 587"/>
                <a:gd name="T42" fmla="*/ 291 w 566"/>
                <a:gd name="T43" fmla="*/ 139 h 587"/>
                <a:gd name="T44" fmla="*/ 291 w 566"/>
                <a:gd name="T45" fmla="*/ 143 h 587"/>
                <a:gd name="T46" fmla="*/ 245 w 566"/>
                <a:gd name="T47" fmla="*/ 128 h 587"/>
                <a:gd name="T48" fmla="*/ 203 w 566"/>
                <a:gd name="T49" fmla="*/ 165 h 587"/>
                <a:gd name="T50" fmla="*/ 261 w 566"/>
                <a:gd name="T51" fmla="*/ 194 h 587"/>
                <a:gd name="T52" fmla="*/ 226 w 566"/>
                <a:gd name="T53" fmla="*/ 226 h 587"/>
                <a:gd name="T54" fmla="*/ 178 w 566"/>
                <a:gd name="T55" fmla="*/ 247 h 587"/>
                <a:gd name="T56" fmla="*/ 158 w 566"/>
                <a:gd name="T57" fmla="*/ 331 h 587"/>
                <a:gd name="T58" fmla="*/ 171 w 566"/>
                <a:gd name="T59" fmla="*/ 330 h 587"/>
                <a:gd name="T60" fmla="*/ 174 w 566"/>
                <a:gd name="T61" fmla="*/ 364 h 587"/>
                <a:gd name="T62" fmla="*/ 209 w 566"/>
                <a:gd name="T63" fmla="*/ 375 h 587"/>
                <a:gd name="T64" fmla="*/ 116 w 566"/>
                <a:gd name="T65" fmla="*/ 444 h 587"/>
                <a:gd name="T66" fmla="*/ 85 w 566"/>
                <a:gd name="T67" fmla="*/ 471 h 587"/>
                <a:gd name="T68" fmla="*/ 123 w 566"/>
                <a:gd name="T69" fmla="*/ 460 h 587"/>
                <a:gd name="T70" fmla="*/ 183 w 566"/>
                <a:gd name="T71" fmla="*/ 434 h 587"/>
                <a:gd name="T72" fmla="*/ 255 w 566"/>
                <a:gd name="T73" fmla="*/ 387 h 587"/>
                <a:gd name="T74" fmla="*/ 294 w 566"/>
                <a:gd name="T75" fmla="*/ 346 h 587"/>
                <a:gd name="T76" fmla="*/ 287 w 566"/>
                <a:gd name="T77" fmla="*/ 371 h 587"/>
                <a:gd name="T78" fmla="*/ 324 w 566"/>
                <a:gd name="T79" fmla="*/ 371 h 587"/>
                <a:gd name="T80" fmla="*/ 344 w 566"/>
                <a:gd name="T81" fmla="*/ 344 h 587"/>
                <a:gd name="T82" fmla="*/ 369 w 566"/>
                <a:gd name="T83" fmla="*/ 366 h 587"/>
                <a:gd name="T84" fmla="*/ 407 w 566"/>
                <a:gd name="T85" fmla="*/ 389 h 587"/>
                <a:gd name="T86" fmla="*/ 429 w 566"/>
                <a:gd name="T87" fmla="*/ 415 h 587"/>
                <a:gd name="T88" fmla="*/ 452 w 566"/>
                <a:gd name="T89" fmla="*/ 433 h 587"/>
                <a:gd name="T90" fmla="*/ 445 w 566"/>
                <a:gd name="T91" fmla="*/ 469 h 587"/>
                <a:gd name="T92" fmla="*/ 454 w 566"/>
                <a:gd name="T93" fmla="*/ 483 h 587"/>
                <a:gd name="T94" fmla="*/ 476 w 566"/>
                <a:gd name="T95" fmla="*/ 459 h 587"/>
                <a:gd name="T96" fmla="*/ 477 w 566"/>
                <a:gd name="T97" fmla="*/ 488 h 587"/>
                <a:gd name="T98" fmla="*/ 462 w 566"/>
                <a:gd name="T99" fmla="*/ 479 h 587"/>
                <a:gd name="T100" fmla="*/ 458 w 566"/>
                <a:gd name="T101" fmla="*/ 502 h 587"/>
                <a:gd name="T102" fmla="*/ 457 w 566"/>
                <a:gd name="T103" fmla="*/ 506 h 587"/>
                <a:gd name="T104" fmla="*/ 471 w 566"/>
                <a:gd name="T105" fmla="*/ 521 h 587"/>
                <a:gd name="T106" fmla="*/ 474 w 566"/>
                <a:gd name="T107" fmla="*/ 521 h 587"/>
                <a:gd name="T108" fmla="*/ 478 w 566"/>
                <a:gd name="T109" fmla="*/ 529 h 587"/>
                <a:gd name="T110" fmla="*/ 481 w 566"/>
                <a:gd name="T111" fmla="*/ 466 h 587"/>
                <a:gd name="T112" fmla="*/ 467 w 566"/>
                <a:gd name="T113" fmla="*/ 446 h 587"/>
                <a:gd name="T114" fmla="*/ 469 w 566"/>
                <a:gd name="T115" fmla="*/ 427 h 587"/>
                <a:gd name="T116" fmla="*/ 468 w 566"/>
                <a:gd name="T117" fmla="*/ 499 h 587"/>
                <a:gd name="T118" fmla="*/ 472 w 566"/>
                <a:gd name="T119" fmla="*/ 511 h 587"/>
                <a:gd name="T120" fmla="*/ 183 w 566"/>
                <a:gd name="T121" fmla="*/ 434 h 587"/>
                <a:gd name="T122" fmla="*/ 452 w 566"/>
                <a:gd name="T123" fmla="*/ 58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6" h="587">
                  <a:moveTo>
                    <a:pt x="250" y="406"/>
                  </a:moveTo>
                  <a:cubicBezTo>
                    <a:pt x="248" y="407"/>
                    <a:pt x="246" y="409"/>
                    <a:pt x="243" y="408"/>
                  </a:cubicBezTo>
                  <a:cubicBezTo>
                    <a:pt x="240" y="407"/>
                    <a:pt x="238" y="408"/>
                    <a:pt x="236" y="411"/>
                  </a:cubicBezTo>
                  <a:cubicBezTo>
                    <a:pt x="236" y="412"/>
                    <a:pt x="235" y="412"/>
                    <a:pt x="234" y="413"/>
                  </a:cubicBezTo>
                  <a:cubicBezTo>
                    <a:pt x="234" y="413"/>
                    <a:pt x="233" y="413"/>
                    <a:pt x="233" y="413"/>
                  </a:cubicBezTo>
                  <a:cubicBezTo>
                    <a:pt x="222" y="414"/>
                    <a:pt x="219" y="417"/>
                    <a:pt x="219" y="428"/>
                  </a:cubicBezTo>
                  <a:cubicBezTo>
                    <a:pt x="219" y="430"/>
                    <a:pt x="220" y="431"/>
                    <a:pt x="221" y="432"/>
                  </a:cubicBezTo>
                  <a:cubicBezTo>
                    <a:pt x="222" y="433"/>
                    <a:pt x="222" y="435"/>
                    <a:pt x="223" y="436"/>
                  </a:cubicBezTo>
                  <a:cubicBezTo>
                    <a:pt x="224" y="436"/>
                    <a:pt x="226" y="437"/>
                    <a:pt x="226" y="436"/>
                  </a:cubicBezTo>
                  <a:cubicBezTo>
                    <a:pt x="232" y="431"/>
                    <a:pt x="238" y="427"/>
                    <a:pt x="245" y="425"/>
                  </a:cubicBezTo>
                  <a:cubicBezTo>
                    <a:pt x="248" y="424"/>
                    <a:pt x="250" y="420"/>
                    <a:pt x="253" y="419"/>
                  </a:cubicBezTo>
                  <a:cubicBezTo>
                    <a:pt x="256" y="417"/>
                    <a:pt x="256" y="414"/>
                    <a:pt x="256" y="412"/>
                  </a:cubicBezTo>
                  <a:cubicBezTo>
                    <a:pt x="256" y="410"/>
                    <a:pt x="254" y="409"/>
                    <a:pt x="253" y="408"/>
                  </a:cubicBezTo>
                  <a:cubicBezTo>
                    <a:pt x="252" y="408"/>
                    <a:pt x="251" y="407"/>
                    <a:pt x="250" y="406"/>
                  </a:cubicBezTo>
                  <a:cubicBezTo>
                    <a:pt x="250" y="405"/>
                    <a:pt x="250" y="405"/>
                    <a:pt x="250" y="405"/>
                  </a:cubicBezTo>
                  <a:cubicBezTo>
                    <a:pt x="250" y="405"/>
                    <a:pt x="250" y="405"/>
                    <a:pt x="250" y="405"/>
                  </a:cubicBezTo>
                  <a:lnTo>
                    <a:pt x="250" y="406"/>
                  </a:lnTo>
                  <a:close/>
                  <a:moveTo>
                    <a:pt x="354" y="362"/>
                  </a:moveTo>
                  <a:cubicBezTo>
                    <a:pt x="354" y="362"/>
                    <a:pt x="353" y="362"/>
                    <a:pt x="353" y="363"/>
                  </a:cubicBezTo>
                  <a:cubicBezTo>
                    <a:pt x="353" y="365"/>
                    <a:pt x="354" y="366"/>
                    <a:pt x="355" y="366"/>
                  </a:cubicBezTo>
                  <a:cubicBezTo>
                    <a:pt x="356" y="366"/>
                    <a:pt x="356" y="365"/>
                    <a:pt x="357" y="365"/>
                  </a:cubicBezTo>
                  <a:cubicBezTo>
                    <a:pt x="357" y="363"/>
                    <a:pt x="355" y="361"/>
                    <a:pt x="354" y="362"/>
                  </a:cubicBezTo>
                  <a:close/>
                  <a:moveTo>
                    <a:pt x="131" y="467"/>
                  </a:moveTo>
                  <a:cubicBezTo>
                    <a:pt x="131" y="467"/>
                    <a:pt x="131" y="467"/>
                    <a:pt x="132" y="467"/>
                  </a:cubicBezTo>
                  <a:cubicBezTo>
                    <a:pt x="131" y="466"/>
                    <a:pt x="131" y="466"/>
                    <a:pt x="131" y="466"/>
                  </a:cubicBezTo>
                  <a:cubicBezTo>
                    <a:pt x="131" y="466"/>
                    <a:pt x="131" y="467"/>
                    <a:pt x="131" y="467"/>
                  </a:cubicBezTo>
                  <a:close/>
                  <a:moveTo>
                    <a:pt x="453" y="530"/>
                  </a:moveTo>
                  <a:cubicBezTo>
                    <a:pt x="452" y="530"/>
                    <a:pt x="451" y="532"/>
                    <a:pt x="452" y="534"/>
                  </a:cubicBezTo>
                  <a:cubicBezTo>
                    <a:pt x="453" y="535"/>
                    <a:pt x="454" y="535"/>
                    <a:pt x="454" y="535"/>
                  </a:cubicBezTo>
                  <a:cubicBezTo>
                    <a:pt x="454" y="535"/>
                    <a:pt x="453" y="535"/>
                    <a:pt x="453" y="534"/>
                  </a:cubicBezTo>
                  <a:cubicBezTo>
                    <a:pt x="453" y="534"/>
                    <a:pt x="454" y="534"/>
                    <a:pt x="455" y="534"/>
                  </a:cubicBezTo>
                  <a:cubicBezTo>
                    <a:pt x="454" y="535"/>
                    <a:pt x="454" y="535"/>
                    <a:pt x="454" y="535"/>
                  </a:cubicBezTo>
                  <a:cubicBezTo>
                    <a:pt x="455" y="535"/>
                    <a:pt x="455" y="534"/>
                    <a:pt x="456" y="533"/>
                  </a:cubicBezTo>
                  <a:cubicBezTo>
                    <a:pt x="455" y="531"/>
                    <a:pt x="454" y="530"/>
                    <a:pt x="453" y="530"/>
                  </a:cubicBezTo>
                  <a:close/>
                  <a:moveTo>
                    <a:pt x="131" y="468"/>
                  </a:moveTo>
                  <a:cubicBezTo>
                    <a:pt x="131" y="467"/>
                    <a:pt x="131" y="467"/>
                    <a:pt x="131" y="467"/>
                  </a:cubicBezTo>
                  <a:cubicBezTo>
                    <a:pt x="130" y="467"/>
                    <a:pt x="130" y="467"/>
                    <a:pt x="131" y="468"/>
                  </a:cubicBezTo>
                  <a:close/>
                  <a:moveTo>
                    <a:pt x="118" y="202"/>
                  </a:moveTo>
                  <a:cubicBezTo>
                    <a:pt x="119" y="203"/>
                    <a:pt x="121" y="204"/>
                    <a:pt x="122" y="204"/>
                  </a:cubicBezTo>
                  <a:cubicBezTo>
                    <a:pt x="125" y="204"/>
                    <a:pt x="128" y="205"/>
                    <a:pt x="129" y="209"/>
                  </a:cubicBezTo>
                  <a:cubicBezTo>
                    <a:pt x="130" y="212"/>
                    <a:pt x="131" y="215"/>
                    <a:pt x="133" y="217"/>
                  </a:cubicBezTo>
                  <a:cubicBezTo>
                    <a:pt x="133" y="219"/>
                    <a:pt x="135" y="220"/>
                    <a:pt x="137" y="219"/>
                  </a:cubicBezTo>
                  <a:cubicBezTo>
                    <a:pt x="140" y="218"/>
                    <a:pt x="143" y="217"/>
                    <a:pt x="146" y="216"/>
                  </a:cubicBezTo>
                  <a:cubicBezTo>
                    <a:pt x="146" y="216"/>
                    <a:pt x="146" y="216"/>
                    <a:pt x="147" y="215"/>
                  </a:cubicBezTo>
                  <a:cubicBezTo>
                    <a:pt x="147" y="215"/>
                    <a:pt x="147" y="214"/>
                    <a:pt x="147" y="214"/>
                  </a:cubicBezTo>
                  <a:cubicBezTo>
                    <a:pt x="145" y="210"/>
                    <a:pt x="142" y="207"/>
                    <a:pt x="141" y="203"/>
                  </a:cubicBezTo>
                  <a:cubicBezTo>
                    <a:pt x="140" y="197"/>
                    <a:pt x="137" y="195"/>
                    <a:pt x="131" y="194"/>
                  </a:cubicBezTo>
                  <a:cubicBezTo>
                    <a:pt x="129" y="194"/>
                    <a:pt x="127" y="191"/>
                    <a:pt x="125" y="190"/>
                  </a:cubicBezTo>
                  <a:cubicBezTo>
                    <a:pt x="124" y="190"/>
                    <a:pt x="123" y="190"/>
                    <a:pt x="122" y="191"/>
                  </a:cubicBezTo>
                  <a:cubicBezTo>
                    <a:pt x="120" y="193"/>
                    <a:pt x="117" y="195"/>
                    <a:pt x="116" y="198"/>
                  </a:cubicBezTo>
                  <a:cubicBezTo>
                    <a:pt x="116" y="199"/>
                    <a:pt x="117" y="202"/>
                    <a:pt x="118" y="202"/>
                  </a:cubicBezTo>
                  <a:close/>
                  <a:moveTo>
                    <a:pt x="49" y="478"/>
                  </a:moveTo>
                  <a:cubicBezTo>
                    <a:pt x="49" y="479"/>
                    <a:pt x="50" y="479"/>
                    <a:pt x="50" y="480"/>
                  </a:cubicBezTo>
                  <a:cubicBezTo>
                    <a:pt x="50" y="479"/>
                    <a:pt x="51" y="479"/>
                    <a:pt x="51" y="479"/>
                  </a:cubicBezTo>
                  <a:cubicBezTo>
                    <a:pt x="51" y="478"/>
                    <a:pt x="51" y="478"/>
                    <a:pt x="50" y="477"/>
                  </a:cubicBezTo>
                  <a:cubicBezTo>
                    <a:pt x="50" y="478"/>
                    <a:pt x="50" y="478"/>
                    <a:pt x="49" y="478"/>
                  </a:cubicBezTo>
                  <a:close/>
                  <a:moveTo>
                    <a:pt x="129" y="321"/>
                  </a:moveTo>
                  <a:cubicBezTo>
                    <a:pt x="132" y="320"/>
                    <a:pt x="135" y="315"/>
                    <a:pt x="134" y="312"/>
                  </a:cubicBezTo>
                  <a:cubicBezTo>
                    <a:pt x="134" y="310"/>
                    <a:pt x="131" y="308"/>
                    <a:pt x="129" y="308"/>
                  </a:cubicBezTo>
                  <a:cubicBezTo>
                    <a:pt x="125" y="308"/>
                    <a:pt x="120" y="309"/>
                    <a:pt x="116" y="310"/>
                  </a:cubicBezTo>
                  <a:cubicBezTo>
                    <a:pt x="115" y="310"/>
                    <a:pt x="115" y="312"/>
                    <a:pt x="115" y="313"/>
                  </a:cubicBezTo>
                  <a:cubicBezTo>
                    <a:pt x="115" y="315"/>
                    <a:pt x="116" y="317"/>
                    <a:pt x="117" y="318"/>
                  </a:cubicBezTo>
                  <a:cubicBezTo>
                    <a:pt x="121" y="321"/>
                    <a:pt x="125" y="322"/>
                    <a:pt x="129" y="321"/>
                  </a:cubicBezTo>
                  <a:close/>
                  <a:moveTo>
                    <a:pt x="40" y="480"/>
                  </a:moveTo>
                  <a:cubicBezTo>
                    <a:pt x="39" y="480"/>
                    <a:pt x="38" y="480"/>
                    <a:pt x="37" y="480"/>
                  </a:cubicBezTo>
                  <a:cubicBezTo>
                    <a:pt x="33" y="484"/>
                    <a:pt x="29" y="489"/>
                    <a:pt x="25" y="493"/>
                  </a:cubicBezTo>
                  <a:cubicBezTo>
                    <a:pt x="25" y="493"/>
                    <a:pt x="25" y="494"/>
                    <a:pt x="26" y="494"/>
                  </a:cubicBezTo>
                  <a:cubicBezTo>
                    <a:pt x="26" y="495"/>
                    <a:pt x="26" y="495"/>
                    <a:pt x="27" y="495"/>
                  </a:cubicBezTo>
                  <a:cubicBezTo>
                    <a:pt x="33" y="495"/>
                    <a:pt x="38" y="492"/>
                    <a:pt x="42" y="488"/>
                  </a:cubicBezTo>
                  <a:cubicBezTo>
                    <a:pt x="43" y="487"/>
                    <a:pt x="44" y="486"/>
                    <a:pt x="44" y="485"/>
                  </a:cubicBezTo>
                  <a:cubicBezTo>
                    <a:pt x="44" y="482"/>
                    <a:pt x="42" y="480"/>
                    <a:pt x="40" y="480"/>
                  </a:cubicBezTo>
                  <a:close/>
                  <a:moveTo>
                    <a:pt x="17" y="489"/>
                  </a:moveTo>
                  <a:cubicBezTo>
                    <a:pt x="15" y="489"/>
                    <a:pt x="13" y="489"/>
                    <a:pt x="12" y="490"/>
                  </a:cubicBezTo>
                  <a:cubicBezTo>
                    <a:pt x="8" y="493"/>
                    <a:pt x="4" y="496"/>
                    <a:pt x="1" y="501"/>
                  </a:cubicBezTo>
                  <a:cubicBezTo>
                    <a:pt x="0" y="502"/>
                    <a:pt x="0" y="503"/>
                    <a:pt x="1" y="503"/>
                  </a:cubicBezTo>
                  <a:cubicBezTo>
                    <a:pt x="2" y="504"/>
                    <a:pt x="2" y="504"/>
                    <a:pt x="3" y="504"/>
                  </a:cubicBezTo>
                  <a:cubicBezTo>
                    <a:pt x="9" y="501"/>
                    <a:pt x="14" y="498"/>
                    <a:pt x="18" y="493"/>
                  </a:cubicBezTo>
                  <a:cubicBezTo>
                    <a:pt x="18" y="493"/>
                    <a:pt x="18" y="492"/>
                    <a:pt x="18" y="491"/>
                  </a:cubicBezTo>
                  <a:cubicBezTo>
                    <a:pt x="18" y="491"/>
                    <a:pt x="17" y="489"/>
                    <a:pt x="17" y="489"/>
                  </a:cubicBezTo>
                  <a:close/>
                  <a:moveTo>
                    <a:pt x="257" y="397"/>
                  </a:moveTo>
                  <a:cubicBezTo>
                    <a:pt x="254" y="400"/>
                    <a:pt x="251" y="401"/>
                    <a:pt x="250" y="405"/>
                  </a:cubicBezTo>
                  <a:cubicBezTo>
                    <a:pt x="254" y="406"/>
                    <a:pt x="257" y="407"/>
                    <a:pt x="261" y="405"/>
                  </a:cubicBezTo>
                  <a:cubicBezTo>
                    <a:pt x="262" y="405"/>
                    <a:pt x="262" y="404"/>
                    <a:pt x="263" y="404"/>
                  </a:cubicBezTo>
                  <a:cubicBezTo>
                    <a:pt x="264" y="403"/>
                    <a:pt x="264" y="399"/>
                    <a:pt x="263" y="398"/>
                  </a:cubicBezTo>
                  <a:cubicBezTo>
                    <a:pt x="261" y="396"/>
                    <a:pt x="258" y="396"/>
                    <a:pt x="257" y="397"/>
                  </a:cubicBezTo>
                  <a:close/>
                  <a:moveTo>
                    <a:pt x="343" y="364"/>
                  </a:moveTo>
                  <a:cubicBezTo>
                    <a:pt x="343" y="364"/>
                    <a:pt x="343" y="364"/>
                    <a:pt x="343" y="364"/>
                  </a:cubicBezTo>
                  <a:cubicBezTo>
                    <a:pt x="343" y="364"/>
                    <a:pt x="343" y="364"/>
                    <a:pt x="343" y="364"/>
                  </a:cubicBezTo>
                  <a:cubicBezTo>
                    <a:pt x="343" y="364"/>
                    <a:pt x="343" y="364"/>
                    <a:pt x="343" y="364"/>
                  </a:cubicBezTo>
                  <a:cubicBezTo>
                    <a:pt x="343" y="364"/>
                    <a:pt x="343" y="364"/>
                    <a:pt x="343" y="364"/>
                  </a:cubicBezTo>
                  <a:close/>
                  <a:moveTo>
                    <a:pt x="339" y="366"/>
                  </a:moveTo>
                  <a:cubicBezTo>
                    <a:pt x="339" y="366"/>
                    <a:pt x="339" y="367"/>
                    <a:pt x="339" y="367"/>
                  </a:cubicBezTo>
                  <a:cubicBezTo>
                    <a:pt x="340" y="367"/>
                    <a:pt x="340" y="367"/>
                    <a:pt x="340" y="367"/>
                  </a:cubicBezTo>
                  <a:cubicBezTo>
                    <a:pt x="339" y="369"/>
                    <a:pt x="337" y="370"/>
                    <a:pt x="336" y="372"/>
                  </a:cubicBezTo>
                  <a:cubicBezTo>
                    <a:pt x="334" y="374"/>
                    <a:pt x="334" y="376"/>
                    <a:pt x="336" y="376"/>
                  </a:cubicBezTo>
                  <a:cubicBezTo>
                    <a:pt x="337" y="376"/>
                    <a:pt x="338" y="376"/>
                    <a:pt x="339" y="376"/>
                  </a:cubicBezTo>
                  <a:cubicBezTo>
                    <a:pt x="342" y="373"/>
                    <a:pt x="345" y="370"/>
                    <a:pt x="347" y="367"/>
                  </a:cubicBezTo>
                  <a:cubicBezTo>
                    <a:pt x="348" y="366"/>
                    <a:pt x="347" y="365"/>
                    <a:pt x="346" y="365"/>
                  </a:cubicBezTo>
                  <a:cubicBezTo>
                    <a:pt x="345" y="364"/>
                    <a:pt x="344" y="364"/>
                    <a:pt x="343" y="364"/>
                  </a:cubicBezTo>
                  <a:cubicBezTo>
                    <a:pt x="342" y="365"/>
                    <a:pt x="341" y="366"/>
                    <a:pt x="340" y="367"/>
                  </a:cubicBezTo>
                  <a:cubicBezTo>
                    <a:pt x="340" y="367"/>
                    <a:pt x="340" y="366"/>
                    <a:pt x="339" y="366"/>
                  </a:cubicBezTo>
                  <a:close/>
                  <a:moveTo>
                    <a:pt x="340" y="364"/>
                  </a:moveTo>
                  <a:cubicBezTo>
                    <a:pt x="339" y="364"/>
                    <a:pt x="339" y="364"/>
                    <a:pt x="339" y="364"/>
                  </a:cubicBezTo>
                  <a:cubicBezTo>
                    <a:pt x="339" y="364"/>
                    <a:pt x="339" y="364"/>
                    <a:pt x="339" y="364"/>
                  </a:cubicBezTo>
                  <a:cubicBezTo>
                    <a:pt x="340" y="364"/>
                    <a:pt x="340" y="364"/>
                    <a:pt x="340" y="364"/>
                  </a:cubicBezTo>
                  <a:cubicBezTo>
                    <a:pt x="340" y="364"/>
                    <a:pt x="340" y="364"/>
                    <a:pt x="340" y="364"/>
                  </a:cubicBezTo>
                  <a:close/>
                  <a:moveTo>
                    <a:pt x="476" y="419"/>
                  </a:moveTo>
                  <a:cubicBezTo>
                    <a:pt x="468" y="397"/>
                    <a:pt x="451" y="422"/>
                    <a:pt x="436" y="401"/>
                  </a:cubicBezTo>
                  <a:cubicBezTo>
                    <a:pt x="420" y="380"/>
                    <a:pt x="413" y="384"/>
                    <a:pt x="413" y="384"/>
                  </a:cubicBezTo>
                  <a:cubicBezTo>
                    <a:pt x="566" y="103"/>
                    <a:pt x="566" y="103"/>
                    <a:pt x="566" y="103"/>
                  </a:cubicBezTo>
                  <a:cubicBezTo>
                    <a:pt x="562" y="100"/>
                    <a:pt x="559" y="96"/>
                    <a:pt x="557" y="91"/>
                  </a:cubicBezTo>
                  <a:cubicBezTo>
                    <a:pt x="557" y="90"/>
                    <a:pt x="556" y="89"/>
                    <a:pt x="556" y="88"/>
                  </a:cubicBezTo>
                  <a:cubicBezTo>
                    <a:pt x="554" y="87"/>
                    <a:pt x="553" y="85"/>
                    <a:pt x="550" y="85"/>
                  </a:cubicBezTo>
                  <a:cubicBezTo>
                    <a:pt x="548" y="85"/>
                    <a:pt x="546" y="85"/>
                    <a:pt x="544" y="85"/>
                  </a:cubicBezTo>
                  <a:cubicBezTo>
                    <a:pt x="539" y="85"/>
                    <a:pt x="536" y="83"/>
                    <a:pt x="532" y="81"/>
                  </a:cubicBezTo>
                  <a:cubicBezTo>
                    <a:pt x="527" y="77"/>
                    <a:pt x="523" y="72"/>
                    <a:pt x="516" y="70"/>
                  </a:cubicBezTo>
                  <a:cubicBezTo>
                    <a:pt x="514" y="69"/>
                    <a:pt x="511" y="66"/>
                    <a:pt x="509" y="64"/>
                  </a:cubicBezTo>
                  <a:cubicBezTo>
                    <a:pt x="506" y="62"/>
                    <a:pt x="504" y="59"/>
                    <a:pt x="503" y="55"/>
                  </a:cubicBezTo>
                  <a:cubicBezTo>
                    <a:pt x="501" y="52"/>
                    <a:pt x="497" y="50"/>
                    <a:pt x="493" y="51"/>
                  </a:cubicBezTo>
                  <a:cubicBezTo>
                    <a:pt x="491" y="51"/>
                    <a:pt x="488" y="52"/>
                    <a:pt x="485" y="53"/>
                  </a:cubicBezTo>
                  <a:cubicBezTo>
                    <a:pt x="484" y="53"/>
                    <a:pt x="482" y="52"/>
                    <a:pt x="481" y="51"/>
                  </a:cubicBezTo>
                  <a:cubicBezTo>
                    <a:pt x="479" y="47"/>
                    <a:pt x="479" y="42"/>
                    <a:pt x="477" y="38"/>
                  </a:cubicBezTo>
                  <a:cubicBezTo>
                    <a:pt x="476" y="37"/>
                    <a:pt x="477" y="36"/>
                    <a:pt x="478" y="35"/>
                  </a:cubicBezTo>
                  <a:cubicBezTo>
                    <a:pt x="479" y="33"/>
                    <a:pt x="480" y="32"/>
                    <a:pt x="479" y="30"/>
                  </a:cubicBezTo>
                  <a:cubicBezTo>
                    <a:pt x="478" y="29"/>
                    <a:pt x="477" y="28"/>
                    <a:pt x="476" y="27"/>
                  </a:cubicBezTo>
                  <a:cubicBezTo>
                    <a:pt x="474" y="26"/>
                    <a:pt x="471" y="25"/>
                    <a:pt x="468" y="24"/>
                  </a:cubicBezTo>
                  <a:cubicBezTo>
                    <a:pt x="467" y="24"/>
                    <a:pt x="465" y="24"/>
                    <a:pt x="464" y="23"/>
                  </a:cubicBezTo>
                  <a:cubicBezTo>
                    <a:pt x="461" y="23"/>
                    <a:pt x="461" y="22"/>
                    <a:pt x="461" y="19"/>
                  </a:cubicBezTo>
                  <a:cubicBezTo>
                    <a:pt x="462" y="16"/>
                    <a:pt x="462" y="14"/>
                    <a:pt x="459" y="12"/>
                  </a:cubicBezTo>
                  <a:cubicBezTo>
                    <a:pt x="459" y="13"/>
                    <a:pt x="459" y="13"/>
                    <a:pt x="459" y="13"/>
                  </a:cubicBezTo>
                  <a:cubicBezTo>
                    <a:pt x="458" y="13"/>
                    <a:pt x="458" y="13"/>
                    <a:pt x="458" y="13"/>
                  </a:cubicBezTo>
                  <a:cubicBezTo>
                    <a:pt x="456" y="13"/>
                    <a:pt x="455" y="14"/>
                    <a:pt x="453" y="14"/>
                  </a:cubicBezTo>
                  <a:cubicBezTo>
                    <a:pt x="453" y="15"/>
                    <a:pt x="452" y="15"/>
                    <a:pt x="451" y="15"/>
                  </a:cubicBezTo>
                  <a:cubicBezTo>
                    <a:pt x="451" y="15"/>
                    <a:pt x="451" y="15"/>
                    <a:pt x="451" y="15"/>
                  </a:cubicBezTo>
                  <a:cubicBezTo>
                    <a:pt x="451" y="16"/>
                    <a:pt x="451" y="17"/>
                    <a:pt x="450" y="18"/>
                  </a:cubicBezTo>
                  <a:cubicBezTo>
                    <a:pt x="449" y="20"/>
                    <a:pt x="447" y="21"/>
                    <a:pt x="445" y="19"/>
                  </a:cubicBezTo>
                  <a:cubicBezTo>
                    <a:pt x="445" y="19"/>
                    <a:pt x="444" y="18"/>
                    <a:pt x="444" y="17"/>
                  </a:cubicBezTo>
                  <a:cubicBezTo>
                    <a:pt x="444" y="17"/>
                    <a:pt x="445" y="16"/>
                    <a:pt x="445" y="16"/>
                  </a:cubicBezTo>
                  <a:cubicBezTo>
                    <a:pt x="447" y="16"/>
                    <a:pt x="449" y="15"/>
                    <a:pt x="451" y="15"/>
                  </a:cubicBezTo>
                  <a:cubicBezTo>
                    <a:pt x="451" y="15"/>
                    <a:pt x="451" y="15"/>
                    <a:pt x="451" y="15"/>
                  </a:cubicBezTo>
                  <a:cubicBezTo>
                    <a:pt x="452" y="15"/>
                    <a:pt x="452" y="14"/>
                    <a:pt x="453" y="14"/>
                  </a:cubicBezTo>
                  <a:cubicBezTo>
                    <a:pt x="455" y="13"/>
                    <a:pt x="456" y="13"/>
                    <a:pt x="458" y="13"/>
                  </a:cubicBezTo>
                  <a:cubicBezTo>
                    <a:pt x="459" y="12"/>
                    <a:pt x="459" y="12"/>
                    <a:pt x="459" y="12"/>
                  </a:cubicBezTo>
                  <a:cubicBezTo>
                    <a:pt x="459" y="12"/>
                    <a:pt x="459" y="12"/>
                    <a:pt x="459" y="12"/>
                  </a:cubicBezTo>
                  <a:cubicBezTo>
                    <a:pt x="458" y="8"/>
                    <a:pt x="456" y="5"/>
                    <a:pt x="452" y="2"/>
                  </a:cubicBezTo>
                  <a:cubicBezTo>
                    <a:pt x="451" y="0"/>
                    <a:pt x="449" y="0"/>
                    <a:pt x="447" y="1"/>
                  </a:cubicBezTo>
                  <a:cubicBezTo>
                    <a:pt x="443" y="2"/>
                    <a:pt x="440" y="3"/>
                    <a:pt x="437" y="5"/>
                  </a:cubicBezTo>
                  <a:cubicBezTo>
                    <a:pt x="432" y="9"/>
                    <a:pt x="427" y="9"/>
                    <a:pt x="421" y="8"/>
                  </a:cubicBezTo>
                  <a:cubicBezTo>
                    <a:pt x="418" y="7"/>
                    <a:pt x="415" y="6"/>
                    <a:pt x="412" y="5"/>
                  </a:cubicBezTo>
                  <a:cubicBezTo>
                    <a:pt x="407" y="3"/>
                    <a:pt x="403" y="5"/>
                    <a:pt x="399" y="9"/>
                  </a:cubicBezTo>
                  <a:cubicBezTo>
                    <a:pt x="398" y="10"/>
                    <a:pt x="398" y="12"/>
                    <a:pt x="397" y="13"/>
                  </a:cubicBezTo>
                  <a:cubicBezTo>
                    <a:pt x="396" y="14"/>
                    <a:pt x="395" y="16"/>
                    <a:pt x="393" y="16"/>
                  </a:cubicBezTo>
                  <a:cubicBezTo>
                    <a:pt x="389" y="17"/>
                    <a:pt x="385" y="18"/>
                    <a:pt x="381" y="17"/>
                  </a:cubicBezTo>
                  <a:cubicBezTo>
                    <a:pt x="375" y="16"/>
                    <a:pt x="369" y="17"/>
                    <a:pt x="364" y="21"/>
                  </a:cubicBezTo>
                  <a:cubicBezTo>
                    <a:pt x="355" y="27"/>
                    <a:pt x="345" y="32"/>
                    <a:pt x="337" y="40"/>
                  </a:cubicBezTo>
                  <a:cubicBezTo>
                    <a:pt x="336" y="41"/>
                    <a:pt x="334" y="42"/>
                    <a:pt x="333" y="43"/>
                  </a:cubicBezTo>
                  <a:cubicBezTo>
                    <a:pt x="323" y="49"/>
                    <a:pt x="312" y="54"/>
                    <a:pt x="300" y="47"/>
                  </a:cubicBezTo>
                  <a:cubicBezTo>
                    <a:pt x="300" y="47"/>
                    <a:pt x="299" y="47"/>
                    <a:pt x="299" y="47"/>
                  </a:cubicBezTo>
                  <a:cubicBezTo>
                    <a:pt x="294" y="45"/>
                    <a:pt x="291" y="46"/>
                    <a:pt x="287" y="50"/>
                  </a:cubicBezTo>
                  <a:cubicBezTo>
                    <a:pt x="285" y="53"/>
                    <a:pt x="283" y="56"/>
                    <a:pt x="280" y="58"/>
                  </a:cubicBezTo>
                  <a:cubicBezTo>
                    <a:pt x="276" y="62"/>
                    <a:pt x="275" y="66"/>
                    <a:pt x="277" y="71"/>
                  </a:cubicBezTo>
                  <a:cubicBezTo>
                    <a:pt x="278" y="74"/>
                    <a:pt x="279" y="78"/>
                    <a:pt x="280" y="82"/>
                  </a:cubicBezTo>
                  <a:cubicBezTo>
                    <a:pt x="284" y="91"/>
                    <a:pt x="285" y="101"/>
                    <a:pt x="279" y="111"/>
                  </a:cubicBezTo>
                  <a:cubicBezTo>
                    <a:pt x="278" y="113"/>
                    <a:pt x="279" y="116"/>
                    <a:pt x="282" y="118"/>
                  </a:cubicBezTo>
                  <a:cubicBezTo>
                    <a:pt x="284" y="120"/>
                    <a:pt x="287" y="121"/>
                    <a:pt x="290" y="123"/>
                  </a:cubicBezTo>
                  <a:cubicBezTo>
                    <a:pt x="290" y="123"/>
                    <a:pt x="291" y="124"/>
                    <a:pt x="291" y="125"/>
                  </a:cubicBezTo>
                  <a:cubicBezTo>
                    <a:pt x="291" y="125"/>
                    <a:pt x="290" y="126"/>
                    <a:pt x="289" y="126"/>
                  </a:cubicBezTo>
                  <a:cubicBezTo>
                    <a:pt x="288" y="126"/>
                    <a:pt x="286" y="127"/>
                    <a:pt x="286" y="128"/>
                  </a:cubicBezTo>
                  <a:cubicBezTo>
                    <a:pt x="285" y="133"/>
                    <a:pt x="285" y="137"/>
                    <a:pt x="285" y="141"/>
                  </a:cubicBezTo>
                  <a:cubicBezTo>
                    <a:pt x="285" y="142"/>
                    <a:pt x="286" y="143"/>
                    <a:pt x="287" y="143"/>
                  </a:cubicBezTo>
                  <a:cubicBezTo>
                    <a:pt x="288" y="143"/>
                    <a:pt x="290" y="143"/>
                    <a:pt x="291" y="143"/>
                  </a:cubicBezTo>
                  <a:cubicBezTo>
                    <a:pt x="291" y="143"/>
                    <a:pt x="291" y="143"/>
                    <a:pt x="291" y="143"/>
                  </a:cubicBezTo>
                  <a:cubicBezTo>
                    <a:pt x="291" y="143"/>
                    <a:pt x="292" y="143"/>
                    <a:pt x="292" y="143"/>
                  </a:cubicBezTo>
                  <a:cubicBezTo>
                    <a:pt x="292" y="142"/>
                    <a:pt x="292" y="141"/>
                    <a:pt x="292" y="140"/>
                  </a:cubicBezTo>
                  <a:cubicBezTo>
                    <a:pt x="292" y="140"/>
                    <a:pt x="292" y="140"/>
                    <a:pt x="292" y="140"/>
                  </a:cubicBezTo>
                  <a:cubicBezTo>
                    <a:pt x="291" y="139"/>
                    <a:pt x="291" y="139"/>
                    <a:pt x="291" y="139"/>
                  </a:cubicBezTo>
                  <a:cubicBezTo>
                    <a:pt x="292" y="140"/>
                    <a:pt x="292" y="140"/>
                    <a:pt x="292" y="140"/>
                  </a:cubicBezTo>
                  <a:cubicBezTo>
                    <a:pt x="292" y="140"/>
                    <a:pt x="292" y="140"/>
                    <a:pt x="292" y="140"/>
                  </a:cubicBezTo>
                  <a:cubicBezTo>
                    <a:pt x="297" y="139"/>
                    <a:pt x="301" y="140"/>
                    <a:pt x="305" y="141"/>
                  </a:cubicBezTo>
                  <a:cubicBezTo>
                    <a:pt x="307" y="142"/>
                    <a:pt x="307" y="144"/>
                    <a:pt x="307" y="145"/>
                  </a:cubicBezTo>
                  <a:cubicBezTo>
                    <a:pt x="306" y="146"/>
                    <a:pt x="305" y="147"/>
                    <a:pt x="304" y="147"/>
                  </a:cubicBezTo>
                  <a:cubicBezTo>
                    <a:pt x="300" y="147"/>
                    <a:pt x="296" y="145"/>
                    <a:pt x="292" y="143"/>
                  </a:cubicBezTo>
                  <a:cubicBezTo>
                    <a:pt x="292" y="143"/>
                    <a:pt x="292" y="143"/>
                    <a:pt x="292" y="143"/>
                  </a:cubicBezTo>
                  <a:cubicBezTo>
                    <a:pt x="291" y="143"/>
                    <a:pt x="291" y="143"/>
                    <a:pt x="291" y="143"/>
                  </a:cubicBezTo>
                  <a:cubicBezTo>
                    <a:pt x="290" y="145"/>
                    <a:pt x="291" y="147"/>
                    <a:pt x="288" y="148"/>
                  </a:cubicBezTo>
                  <a:cubicBezTo>
                    <a:pt x="285" y="148"/>
                    <a:pt x="282" y="149"/>
                    <a:pt x="279" y="151"/>
                  </a:cubicBezTo>
                  <a:cubicBezTo>
                    <a:pt x="276" y="153"/>
                    <a:pt x="273" y="153"/>
                    <a:pt x="270" y="151"/>
                  </a:cubicBezTo>
                  <a:cubicBezTo>
                    <a:pt x="267" y="150"/>
                    <a:pt x="264" y="148"/>
                    <a:pt x="260" y="146"/>
                  </a:cubicBezTo>
                  <a:cubicBezTo>
                    <a:pt x="258" y="145"/>
                    <a:pt x="258" y="143"/>
                    <a:pt x="259" y="141"/>
                  </a:cubicBezTo>
                  <a:cubicBezTo>
                    <a:pt x="260" y="139"/>
                    <a:pt x="262" y="137"/>
                    <a:pt x="263" y="135"/>
                  </a:cubicBezTo>
                  <a:cubicBezTo>
                    <a:pt x="265" y="132"/>
                    <a:pt x="261" y="127"/>
                    <a:pt x="258" y="127"/>
                  </a:cubicBezTo>
                  <a:cubicBezTo>
                    <a:pt x="254" y="127"/>
                    <a:pt x="249" y="127"/>
                    <a:pt x="245" y="128"/>
                  </a:cubicBezTo>
                  <a:cubicBezTo>
                    <a:pt x="243" y="128"/>
                    <a:pt x="240" y="129"/>
                    <a:pt x="238" y="131"/>
                  </a:cubicBezTo>
                  <a:cubicBezTo>
                    <a:pt x="236" y="134"/>
                    <a:pt x="233" y="134"/>
                    <a:pt x="230" y="134"/>
                  </a:cubicBezTo>
                  <a:cubicBezTo>
                    <a:pt x="227" y="134"/>
                    <a:pt x="225" y="135"/>
                    <a:pt x="222" y="135"/>
                  </a:cubicBezTo>
                  <a:cubicBezTo>
                    <a:pt x="215" y="136"/>
                    <a:pt x="209" y="141"/>
                    <a:pt x="202" y="144"/>
                  </a:cubicBezTo>
                  <a:cubicBezTo>
                    <a:pt x="199" y="145"/>
                    <a:pt x="198" y="148"/>
                    <a:pt x="200" y="151"/>
                  </a:cubicBezTo>
                  <a:cubicBezTo>
                    <a:pt x="202" y="154"/>
                    <a:pt x="205" y="157"/>
                    <a:pt x="207" y="161"/>
                  </a:cubicBezTo>
                  <a:cubicBezTo>
                    <a:pt x="208" y="162"/>
                    <a:pt x="208" y="163"/>
                    <a:pt x="205" y="164"/>
                  </a:cubicBezTo>
                  <a:cubicBezTo>
                    <a:pt x="204" y="164"/>
                    <a:pt x="203" y="165"/>
                    <a:pt x="203" y="165"/>
                  </a:cubicBezTo>
                  <a:cubicBezTo>
                    <a:pt x="202" y="171"/>
                    <a:pt x="199" y="175"/>
                    <a:pt x="197" y="180"/>
                  </a:cubicBezTo>
                  <a:cubicBezTo>
                    <a:pt x="197" y="182"/>
                    <a:pt x="197" y="185"/>
                    <a:pt x="198" y="186"/>
                  </a:cubicBezTo>
                  <a:cubicBezTo>
                    <a:pt x="202" y="192"/>
                    <a:pt x="206" y="196"/>
                    <a:pt x="214" y="195"/>
                  </a:cubicBezTo>
                  <a:cubicBezTo>
                    <a:pt x="220" y="194"/>
                    <a:pt x="225" y="195"/>
                    <a:pt x="230" y="199"/>
                  </a:cubicBezTo>
                  <a:cubicBezTo>
                    <a:pt x="233" y="201"/>
                    <a:pt x="236" y="201"/>
                    <a:pt x="239" y="200"/>
                  </a:cubicBezTo>
                  <a:cubicBezTo>
                    <a:pt x="244" y="197"/>
                    <a:pt x="250" y="195"/>
                    <a:pt x="255" y="193"/>
                  </a:cubicBezTo>
                  <a:cubicBezTo>
                    <a:pt x="257" y="192"/>
                    <a:pt x="258" y="193"/>
                    <a:pt x="260" y="193"/>
                  </a:cubicBezTo>
                  <a:cubicBezTo>
                    <a:pt x="260" y="193"/>
                    <a:pt x="261" y="194"/>
                    <a:pt x="261" y="194"/>
                  </a:cubicBezTo>
                  <a:cubicBezTo>
                    <a:pt x="261" y="195"/>
                    <a:pt x="261" y="195"/>
                    <a:pt x="261" y="196"/>
                  </a:cubicBezTo>
                  <a:cubicBezTo>
                    <a:pt x="260" y="196"/>
                    <a:pt x="259" y="197"/>
                    <a:pt x="258" y="197"/>
                  </a:cubicBezTo>
                  <a:cubicBezTo>
                    <a:pt x="255" y="198"/>
                    <a:pt x="253" y="199"/>
                    <a:pt x="254" y="202"/>
                  </a:cubicBezTo>
                  <a:cubicBezTo>
                    <a:pt x="254" y="204"/>
                    <a:pt x="254" y="206"/>
                    <a:pt x="254" y="207"/>
                  </a:cubicBezTo>
                  <a:cubicBezTo>
                    <a:pt x="251" y="211"/>
                    <a:pt x="250" y="216"/>
                    <a:pt x="249" y="220"/>
                  </a:cubicBezTo>
                  <a:cubicBezTo>
                    <a:pt x="248" y="226"/>
                    <a:pt x="240" y="231"/>
                    <a:pt x="234" y="231"/>
                  </a:cubicBezTo>
                  <a:cubicBezTo>
                    <a:pt x="233" y="231"/>
                    <a:pt x="232" y="231"/>
                    <a:pt x="231" y="230"/>
                  </a:cubicBezTo>
                  <a:cubicBezTo>
                    <a:pt x="230" y="229"/>
                    <a:pt x="228" y="228"/>
                    <a:pt x="226" y="226"/>
                  </a:cubicBezTo>
                  <a:cubicBezTo>
                    <a:pt x="225" y="225"/>
                    <a:pt x="224" y="223"/>
                    <a:pt x="223" y="223"/>
                  </a:cubicBezTo>
                  <a:cubicBezTo>
                    <a:pt x="221" y="223"/>
                    <a:pt x="222" y="226"/>
                    <a:pt x="221" y="227"/>
                  </a:cubicBezTo>
                  <a:cubicBezTo>
                    <a:pt x="219" y="233"/>
                    <a:pt x="214" y="236"/>
                    <a:pt x="208" y="237"/>
                  </a:cubicBezTo>
                  <a:cubicBezTo>
                    <a:pt x="207" y="237"/>
                    <a:pt x="206" y="236"/>
                    <a:pt x="205" y="236"/>
                  </a:cubicBezTo>
                  <a:cubicBezTo>
                    <a:pt x="204" y="235"/>
                    <a:pt x="204" y="234"/>
                    <a:pt x="203" y="233"/>
                  </a:cubicBezTo>
                  <a:cubicBezTo>
                    <a:pt x="200" y="229"/>
                    <a:pt x="197" y="228"/>
                    <a:pt x="194" y="230"/>
                  </a:cubicBezTo>
                  <a:cubicBezTo>
                    <a:pt x="188" y="234"/>
                    <a:pt x="182" y="237"/>
                    <a:pt x="180" y="244"/>
                  </a:cubicBezTo>
                  <a:cubicBezTo>
                    <a:pt x="180" y="245"/>
                    <a:pt x="179" y="246"/>
                    <a:pt x="178" y="247"/>
                  </a:cubicBezTo>
                  <a:cubicBezTo>
                    <a:pt x="169" y="252"/>
                    <a:pt x="162" y="261"/>
                    <a:pt x="154" y="267"/>
                  </a:cubicBezTo>
                  <a:cubicBezTo>
                    <a:pt x="148" y="271"/>
                    <a:pt x="146" y="277"/>
                    <a:pt x="148" y="284"/>
                  </a:cubicBezTo>
                  <a:cubicBezTo>
                    <a:pt x="148" y="286"/>
                    <a:pt x="149" y="289"/>
                    <a:pt x="150" y="292"/>
                  </a:cubicBezTo>
                  <a:cubicBezTo>
                    <a:pt x="151" y="294"/>
                    <a:pt x="150" y="297"/>
                    <a:pt x="148" y="299"/>
                  </a:cubicBezTo>
                  <a:cubicBezTo>
                    <a:pt x="143" y="304"/>
                    <a:pt x="143" y="309"/>
                    <a:pt x="145" y="315"/>
                  </a:cubicBezTo>
                  <a:cubicBezTo>
                    <a:pt x="146" y="319"/>
                    <a:pt x="147" y="322"/>
                    <a:pt x="148" y="326"/>
                  </a:cubicBezTo>
                  <a:cubicBezTo>
                    <a:pt x="148" y="328"/>
                    <a:pt x="150" y="330"/>
                    <a:pt x="152" y="330"/>
                  </a:cubicBezTo>
                  <a:cubicBezTo>
                    <a:pt x="154" y="331"/>
                    <a:pt x="156" y="332"/>
                    <a:pt x="158" y="331"/>
                  </a:cubicBezTo>
                  <a:cubicBezTo>
                    <a:pt x="162" y="330"/>
                    <a:pt x="166" y="329"/>
                    <a:pt x="170" y="330"/>
                  </a:cubicBezTo>
                  <a:cubicBezTo>
                    <a:pt x="170" y="330"/>
                    <a:pt x="170" y="329"/>
                    <a:pt x="170" y="329"/>
                  </a:cubicBezTo>
                  <a:cubicBezTo>
                    <a:pt x="171" y="329"/>
                    <a:pt x="171" y="329"/>
                    <a:pt x="171" y="328"/>
                  </a:cubicBezTo>
                  <a:cubicBezTo>
                    <a:pt x="171" y="327"/>
                    <a:pt x="171" y="326"/>
                    <a:pt x="171" y="325"/>
                  </a:cubicBezTo>
                  <a:cubicBezTo>
                    <a:pt x="171" y="324"/>
                    <a:pt x="171" y="324"/>
                    <a:pt x="171" y="323"/>
                  </a:cubicBezTo>
                  <a:cubicBezTo>
                    <a:pt x="172" y="323"/>
                    <a:pt x="173" y="323"/>
                    <a:pt x="172" y="325"/>
                  </a:cubicBezTo>
                  <a:cubicBezTo>
                    <a:pt x="172" y="326"/>
                    <a:pt x="171" y="327"/>
                    <a:pt x="171" y="328"/>
                  </a:cubicBezTo>
                  <a:cubicBezTo>
                    <a:pt x="171" y="330"/>
                    <a:pt x="171" y="330"/>
                    <a:pt x="171" y="330"/>
                  </a:cubicBezTo>
                  <a:cubicBezTo>
                    <a:pt x="171" y="330"/>
                    <a:pt x="171" y="330"/>
                    <a:pt x="170" y="330"/>
                  </a:cubicBezTo>
                  <a:cubicBezTo>
                    <a:pt x="170" y="332"/>
                    <a:pt x="169" y="335"/>
                    <a:pt x="169" y="337"/>
                  </a:cubicBezTo>
                  <a:cubicBezTo>
                    <a:pt x="169" y="341"/>
                    <a:pt x="167" y="344"/>
                    <a:pt x="164" y="347"/>
                  </a:cubicBezTo>
                  <a:cubicBezTo>
                    <a:pt x="162" y="349"/>
                    <a:pt x="162" y="351"/>
                    <a:pt x="163" y="354"/>
                  </a:cubicBezTo>
                  <a:cubicBezTo>
                    <a:pt x="164" y="356"/>
                    <a:pt x="164" y="358"/>
                    <a:pt x="163" y="360"/>
                  </a:cubicBezTo>
                  <a:cubicBezTo>
                    <a:pt x="162" y="361"/>
                    <a:pt x="161" y="363"/>
                    <a:pt x="160" y="364"/>
                  </a:cubicBezTo>
                  <a:cubicBezTo>
                    <a:pt x="159" y="366"/>
                    <a:pt x="160" y="367"/>
                    <a:pt x="161" y="367"/>
                  </a:cubicBezTo>
                  <a:cubicBezTo>
                    <a:pt x="166" y="369"/>
                    <a:pt x="171" y="370"/>
                    <a:pt x="174" y="364"/>
                  </a:cubicBezTo>
                  <a:cubicBezTo>
                    <a:pt x="174" y="364"/>
                    <a:pt x="175" y="364"/>
                    <a:pt x="175" y="364"/>
                  </a:cubicBezTo>
                  <a:cubicBezTo>
                    <a:pt x="179" y="368"/>
                    <a:pt x="185" y="370"/>
                    <a:pt x="186" y="377"/>
                  </a:cubicBezTo>
                  <a:cubicBezTo>
                    <a:pt x="186" y="379"/>
                    <a:pt x="188" y="379"/>
                    <a:pt x="190" y="377"/>
                  </a:cubicBezTo>
                  <a:cubicBezTo>
                    <a:pt x="190" y="377"/>
                    <a:pt x="190" y="376"/>
                    <a:pt x="190" y="376"/>
                  </a:cubicBezTo>
                  <a:cubicBezTo>
                    <a:pt x="193" y="373"/>
                    <a:pt x="193" y="373"/>
                    <a:pt x="198" y="375"/>
                  </a:cubicBezTo>
                  <a:cubicBezTo>
                    <a:pt x="199" y="375"/>
                    <a:pt x="201" y="376"/>
                    <a:pt x="202" y="375"/>
                  </a:cubicBezTo>
                  <a:cubicBezTo>
                    <a:pt x="204" y="375"/>
                    <a:pt x="206" y="375"/>
                    <a:pt x="207" y="375"/>
                  </a:cubicBezTo>
                  <a:cubicBezTo>
                    <a:pt x="208" y="375"/>
                    <a:pt x="208" y="375"/>
                    <a:pt x="209" y="375"/>
                  </a:cubicBezTo>
                  <a:cubicBezTo>
                    <a:pt x="209" y="376"/>
                    <a:pt x="209" y="377"/>
                    <a:pt x="208" y="377"/>
                  </a:cubicBezTo>
                  <a:cubicBezTo>
                    <a:pt x="204" y="381"/>
                    <a:pt x="201" y="385"/>
                    <a:pt x="199" y="390"/>
                  </a:cubicBezTo>
                  <a:cubicBezTo>
                    <a:pt x="193" y="401"/>
                    <a:pt x="186" y="410"/>
                    <a:pt x="174" y="416"/>
                  </a:cubicBezTo>
                  <a:cubicBezTo>
                    <a:pt x="171" y="418"/>
                    <a:pt x="167" y="421"/>
                    <a:pt x="163" y="423"/>
                  </a:cubicBezTo>
                  <a:cubicBezTo>
                    <a:pt x="157" y="425"/>
                    <a:pt x="151" y="429"/>
                    <a:pt x="145" y="432"/>
                  </a:cubicBezTo>
                  <a:cubicBezTo>
                    <a:pt x="141" y="434"/>
                    <a:pt x="138" y="437"/>
                    <a:pt x="136" y="440"/>
                  </a:cubicBezTo>
                  <a:cubicBezTo>
                    <a:pt x="134" y="443"/>
                    <a:pt x="132" y="443"/>
                    <a:pt x="130" y="442"/>
                  </a:cubicBezTo>
                  <a:cubicBezTo>
                    <a:pt x="125" y="440"/>
                    <a:pt x="120" y="442"/>
                    <a:pt x="116" y="444"/>
                  </a:cubicBezTo>
                  <a:cubicBezTo>
                    <a:pt x="113" y="446"/>
                    <a:pt x="109" y="449"/>
                    <a:pt x="106" y="452"/>
                  </a:cubicBezTo>
                  <a:cubicBezTo>
                    <a:pt x="100" y="456"/>
                    <a:pt x="94" y="459"/>
                    <a:pt x="87" y="460"/>
                  </a:cubicBezTo>
                  <a:cubicBezTo>
                    <a:pt x="85" y="460"/>
                    <a:pt x="82" y="460"/>
                    <a:pt x="79" y="460"/>
                  </a:cubicBezTo>
                  <a:cubicBezTo>
                    <a:pt x="74" y="461"/>
                    <a:pt x="71" y="465"/>
                    <a:pt x="68" y="469"/>
                  </a:cubicBezTo>
                  <a:cubicBezTo>
                    <a:pt x="68" y="469"/>
                    <a:pt x="68" y="471"/>
                    <a:pt x="68" y="471"/>
                  </a:cubicBezTo>
                  <a:cubicBezTo>
                    <a:pt x="69" y="472"/>
                    <a:pt x="70" y="473"/>
                    <a:pt x="71" y="473"/>
                  </a:cubicBezTo>
                  <a:cubicBezTo>
                    <a:pt x="72" y="473"/>
                    <a:pt x="74" y="473"/>
                    <a:pt x="75" y="472"/>
                  </a:cubicBezTo>
                  <a:cubicBezTo>
                    <a:pt x="79" y="471"/>
                    <a:pt x="82" y="472"/>
                    <a:pt x="85" y="471"/>
                  </a:cubicBezTo>
                  <a:cubicBezTo>
                    <a:pt x="87" y="471"/>
                    <a:pt x="90" y="470"/>
                    <a:pt x="91" y="469"/>
                  </a:cubicBezTo>
                  <a:cubicBezTo>
                    <a:pt x="94" y="465"/>
                    <a:pt x="99" y="464"/>
                    <a:pt x="104" y="464"/>
                  </a:cubicBezTo>
                  <a:cubicBezTo>
                    <a:pt x="110" y="463"/>
                    <a:pt x="115" y="460"/>
                    <a:pt x="119" y="454"/>
                  </a:cubicBezTo>
                  <a:cubicBezTo>
                    <a:pt x="119" y="454"/>
                    <a:pt x="118" y="454"/>
                    <a:pt x="118" y="453"/>
                  </a:cubicBezTo>
                  <a:cubicBezTo>
                    <a:pt x="119" y="453"/>
                    <a:pt x="119" y="453"/>
                    <a:pt x="119" y="453"/>
                  </a:cubicBezTo>
                  <a:cubicBezTo>
                    <a:pt x="119" y="454"/>
                    <a:pt x="119" y="454"/>
                    <a:pt x="119" y="454"/>
                  </a:cubicBezTo>
                  <a:cubicBezTo>
                    <a:pt x="119" y="454"/>
                    <a:pt x="119" y="454"/>
                    <a:pt x="119" y="454"/>
                  </a:cubicBezTo>
                  <a:cubicBezTo>
                    <a:pt x="120" y="456"/>
                    <a:pt x="121" y="458"/>
                    <a:pt x="123" y="460"/>
                  </a:cubicBezTo>
                  <a:cubicBezTo>
                    <a:pt x="124" y="462"/>
                    <a:pt x="124" y="462"/>
                    <a:pt x="125" y="459"/>
                  </a:cubicBezTo>
                  <a:cubicBezTo>
                    <a:pt x="126" y="458"/>
                    <a:pt x="126" y="456"/>
                    <a:pt x="127" y="456"/>
                  </a:cubicBezTo>
                  <a:cubicBezTo>
                    <a:pt x="131" y="455"/>
                    <a:pt x="136" y="453"/>
                    <a:pt x="141" y="454"/>
                  </a:cubicBezTo>
                  <a:cubicBezTo>
                    <a:pt x="143" y="454"/>
                    <a:pt x="145" y="455"/>
                    <a:pt x="146" y="453"/>
                  </a:cubicBezTo>
                  <a:cubicBezTo>
                    <a:pt x="149" y="451"/>
                    <a:pt x="152" y="450"/>
                    <a:pt x="155" y="449"/>
                  </a:cubicBezTo>
                  <a:cubicBezTo>
                    <a:pt x="159" y="447"/>
                    <a:pt x="165" y="446"/>
                    <a:pt x="167" y="440"/>
                  </a:cubicBezTo>
                  <a:cubicBezTo>
                    <a:pt x="171" y="438"/>
                    <a:pt x="174" y="435"/>
                    <a:pt x="178" y="434"/>
                  </a:cubicBezTo>
                  <a:cubicBezTo>
                    <a:pt x="179" y="433"/>
                    <a:pt x="181" y="434"/>
                    <a:pt x="183" y="434"/>
                  </a:cubicBezTo>
                  <a:cubicBezTo>
                    <a:pt x="183" y="433"/>
                    <a:pt x="184" y="431"/>
                    <a:pt x="185" y="431"/>
                  </a:cubicBezTo>
                  <a:cubicBezTo>
                    <a:pt x="189" y="430"/>
                    <a:pt x="192" y="427"/>
                    <a:pt x="195" y="426"/>
                  </a:cubicBezTo>
                  <a:cubicBezTo>
                    <a:pt x="199" y="425"/>
                    <a:pt x="201" y="422"/>
                    <a:pt x="203" y="419"/>
                  </a:cubicBezTo>
                  <a:cubicBezTo>
                    <a:pt x="204" y="417"/>
                    <a:pt x="205" y="416"/>
                    <a:pt x="206" y="415"/>
                  </a:cubicBezTo>
                  <a:cubicBezTo>
                    <a:pt x="213" y="411"/>
                    <a:pt x="221" y="406"/>
                    <a:pt x="229" y="404"/>
                  </a:cubicBezTo>
                  <a:cubicBezTo>
                    <a:pt x="235" y="403"/>
                    <a:pt x="239" y="400"/>
                    <a:pt x="243" y="395"/>
                  </a:cubicBezTo>
                  <a:cubicBezTo>
                    <a:pt x="244" y="393"/>
                    <a:pt x="247" y="392"/>
                    <a:pt x="249" y="390"/>
                  </a:cubicBezTo>
                  <a:cubicBezTo>
                    <a:pt x="251" y="389"/>
                    <a:pt x="253" y="388"/>
                    <a:pt x="255" y="387"/>
                  </a:cubicBezTo>
                  <a:cubicBezTo>
                    <a:pt x="258" y="385"/>
                    <a:pt x="259" y="382"/>
                    <a:pt x="257" y="379"/>
                  </a:cubicBezTo>
                  <a:cubicBezTo>
                    <a:pt x="257" y="378"/>
                    <a:pt x="256" y="376"/>
                    <a:pt x="255" y="375"/>
                  </a:cubicBezTo>
                  <a:cubicBezTo>
                    <a:pt x="254" y="373"/>
                    <a:pt x="254" y="371"/>
                    <a:pt x="256" y="369"/>
                  </a:cubicBezTo>
                  <a:cubicBezTo>
                    <a:pt x="259" y="366"/>
                    <a:pt x="263" y="364"/>
                    <a:pt x="267" y="365"/>
                  </a:cubicBezTo>
                  <a:cubicBezTo>
                    <a:pt x="270" y="366"/>
                    <a:pt x="272" y="365"/>
                    <a:pt x="275" y="363"/>
                  </a:cubicBezTo>
                  <a:cubicBezTo>
                    <a:pt x="278" y="361"/>
                    <a:pt x="281" y="359"/>
                    <a:pt x="282" y="354"/>
                  </a:cubicBezTo>
                  <a:cubicBezTo>
                    <a:pt x="283" y="351"/>
                    <a:pt x="286" y="350"/>
                    <a:pt x="289" y="349"/>
                  </a:cubicBezTo>
                  <a:cubicBezTo>
                    <a:pt x="291" y="349"/>
                    <a:pt x="293" y="348"/>
                    <a:pt x="294" y="346"/>
                  </a:cubicBezTo>
                  <a:cubicBezTo>
                    <a:pt x="299" y="337"/>
                    <a:pt x="309" y="334"/>
                    <a:pt x="318" y="329"/>
                  </a:cubicBezTo>
                  <a:cubicBezTo>
                    <a:pt x="321" y="328"/>
                    <a:pt x="324" y="331"/>
                    <a:pt x="325" y="334"/>
                  </a:cubicBezTo>
                  <a:cubicBezTo>
                    <a:pt x="325" y="336"/>
                    <a:pt x="325" y="337"/>
                    <a:pt x="325" y="339"/>
                  </a:cubicBezTo>
                  <a:cubicBezTo>
                    <a:pt x="324" y="339"/>
                    <a:pt x="323" y="340"/>
                    <a:pt x="322" y="340"/>
                  </a:cubicBezTo>
                  <a:cubicBezTo>
                    <a:pt x="316" y="337"/>
                    <a:pt x="310" y="338"/>
                    <a:pt x="304" y="341"/>
                  </a:cubicBezTo>
                  <a:cubicBezTo>
                    <a:pt x="303" y="342"/>
                    <a:pt x="302" y="343"/>
                    <a:pt x="301" y="344"/>
                  </a:cubicBezTo>
                  <a:cubicBezTo>
                    <a:pt x="298" y="352"/>
                    <a:pt x="292" y="358"/>
                    <a:pt x="287" y="364"/>
                  </a:cubicBezTo>
                  <a:cubicBezTo>
                    <a:pt x="285" y="366"/>
                    <a:pt x="285" y="368"/>
                    <a:pt x="287" y="371"/>
                  </a:cubicBezTo>
                  <a:cubicBezTo>
                    <a:pt x="288" y="372"/>
                    <a:pt x="288" y="372"/>
                    <a:pt x="287" y="373"/>
                  </a:cubicBezTo>
                  <a:cubicBezTo>
                    <a:pt x="284" y="374"/>
                    <a:pt x="281" y="376"/>
                    <a:pt x="279" y="377"/>
                  </a:cubicBezTo>
                  <a:cubicBezTo>
                    <a:pt x="277" y="378"/>
                    <a:pt x="277" y="380"/>
                    <a:pt x="278" y="382"/>
                  </a:cubicBezTo>
                  <a:cubicBezTo>
                    <a:pt x="279" y="383"/>
                    <a:pt x="280" y="384"/>
                    <a:pt x="281" y="384"/>
                  </a:cubicBezTo>
                  <a:cubicBezTo>
                    <a:pt x="284" y="384"/>
                    <a:pt x="287" y="384"/>
                    <a:pt x="289" y="383"/>
                  </a:cubicBezTo>
                  <a:cubicBezTo>
                    <a:pt x="293" y="380"/>
                    <a:pt x="298" y="378"/>
                    <a:pt x="304" y="377"/>
                  </a:cubicBezTo>
                  <a:cubicBezTo>
                    <a:pt x="306" y="376"/>
                    <a:pt x="308" y="375"/>
                    <a:pt x="309" y="374"/>
                  </a:cubicBezTo>
                  <a:cubicBezTo>
                    <a:pt x="314" y="372"/>
                    <a:pt x="319" y="369"/>
                    <a:pt x="324" y="371"/>
                  </a:cubicBezTo>
                  <a:cubicBezTo>
                    <a:pt x="326" y="371"/>
                    <a:pt x="327" y="370"/>
                    <a:pt x="329" y="369"/>
                  </a:cubicBezTo>
                  <a:cubicBezTo>
                    <a:pt x="331" y="368"/>
                    <a:pt x="333" y="366"/>
                    <a:pt x="335" y="364"/>
                  </a:cubicBezTo>
                  <a:cubicBezTo>
                    <a:pt x="336" y="361"/>
                    <a:pt x="338" y="362"/>
                    <a:pt x="340" y="364"/>
                  </a:cubicBezTo>
                  <a:cubicBezTo>
                    <a:pt x="341" y="364"/>
                    <a:pt x="342" y="364"/>
                    <a:pt x="343" y="364"/>
                  </a:cubicBezTo>
                  <a:cubicBezTo>
                    <a:pt x="344" y="361"/>
                    <a:pt x="344" y="359"/>
                    <a:pt x="342" y="357"/>
                  </a:cubicBezTo>
                  <a:cubicBezTo>
                    <a:pt x="340" y="356"/>
                    <a:pt x="339" y="354"/>
                    <a:pt x="338" y="352"/>
                  </a:cubicBezTo>
                  <a:cubicBezTo>
                    <a:pt x="337" y="349"/>
                    <a:pt x="338" y="346"/>
                    <a:pt x="341" y="344"/>
                  </a:cubicBezTo>
                  <a:cubicBezTo>
                    <a:pt x="342" y="343"/>
                    <a:pt x="344" y="343"/>
                    <a:pt x="344" y="344"/>
                  </a:cubicBezTo>
                  <a:cubicBezTo>
                    <a:pt x="346" y="347"/>
                    <a:pt x="347" y="350"/>
                    <a:pt x="351" y="349"/>
                  </a:cubicBezTo>
                  <a:cubicBezTo>
                    <a:pt x="354" y="348"/>
                    <a:pt x="356" y="348"/>
                    <a:pt x="359" y="348"/>
                  </a:cubicBezTo>
                  <a:cubicBezTo>
                    <a:pt x="359" y="348"/>
                    <a:pt x="359" y="348"/>
                    <a:pt x="359" y="348"/>
                  </a:cubicBezTo>
                  <a:cubicBezTo>
                    <a:pt x="359" y="348"/>
                    <a:pt x="359" y="348"/>
                    <a:pt x="359" y="348"/>
                  </a:cubicBezTo>
                  <a:cubicBezTo>
                    <a:pt x="359" y="348"/>
                    <a:pt x="359" y="348"/>
                    <a:pt x="359" y="348"/>
                  </a:cubicBezTo>
                  <a:cubicBezTo>
                    <a:pt x="359" y="348"/>
                    <a:pt x="359" y="348"/>
                    <a:pt x="359" y="348"/>
                  </a:cubicBezTo>
                  <a:cubicBezTo>
                    <a:pt x="359" y="350"/>
                    <a:pt x="358" y="351"/>
                    <a:pt x="359" y="353"/>
                  </a:cubicBezTo>
                  <a:cubicBezTo>
                    <a:pt x="360" y="359"/>
                    <a:pt x="362" y="364"/>
                    <a:pt x="369" y="366"/>
                  </a:cubicBezTo>
                  <a:cubicBezTo>
                    <a:pt x="373" y="367"/>
                    <a:pt x="375" y="370"/>
                    <a:pt x="377" y="374"/>
                  </a:cubicBezTo>
                  <a:cubicBezTo>
                    <a:pt x="377" y="375"/>
                    <a:pt x="378" y="377"/>
                    <a:pt x="378" y="378"/>
                  </a:cubicBezTo>
                  <a:cubicBezTo>
                    <a:pt x="379" y="380"/>
                    <a:pt x="381" y="381"/>
                    <a:pt x="383" y="382"/>
                  </a:cubicBezTo>
                  <a:cubicBezTo>
                    <a:pt x="385" y="382"/>
                    <a:pt x="388" y="382"/>
                    <a:pt x="390" y="382"/>
                  </a:cubicBezTo>
                  <a:cubicBezTo>
                    <a:pt x="395" y="382"/>
                    <a:pt x="399" y="384"/>
                    <a:pt x="403" y="387"/>
                  </a:cubicBezTo>
                  <a:cubicBezTo>
                    <a:pt x="404" y="388"/>
                    <a:pt x="405" y="389"/>
                    <a:pt x="407" y="390"/>
                  </a:cubicBezTo>
                  <a:cubicBezTo>
                    <a:pt x="407" y="390"/>
                    <a:pt x="407" y="390"/>
                    <a:pt x="407" y="390"/>
                  </a:cubicBezTo>
                  <a:cubicBezTo>
                    <a:pt x="407" y="389"/>
                    <a:pt x="407" y="389"/>
                    <a:pt x="407" y="389"/>
                  </a:cubicBezTo>
                  <a:cubicBezTo>
                    <a:pt x="407" y="390"/>
                    <a:pt x="407" y="390"/>
                    <a:pt x="407" y="390"/>
                  </a:cubicBezTo>
                  <a:cubicBezTo>
                    <a:pt x="407" y="390"/>
                    <a:pt x="407" y="390"/>
                    <a:pt x="407" y="390"/>
                  </a:cubicBezTo>
                  <a:cubicBezTo>
                    <a:pt x="408" y="391"/>
                    <a:pt x="408" y="392"/>
                    <a:pt x="409" y="393"/>
                  </a:cubicBezTo>
                  <a:cubicBezTo>
                    <a:pt x="413" y="397"/>
                    <a:pt x="417" y="399"/>
                    <a:pt x="422" y="398"/>
                  </a:cubicBezTo>
                  <a:cubicBezTo>
                    <a:pt x="423" y="398"/>
                    <a:pt x="423" y="398"/>
                    <a:pt x="424" y="398"/>
                  </a:cubicBezTo>
                  <a:cubicBezTo>
                    <a:pt x="425" y="399"/>
                    <a:pt x="425" y="400"/>
                    <a:pt x="425" y="401"/>
                  </a:cubicBezTo>
                  <a:cubicBezTo>
                    <a:pt x="421" y="404"/>
                    <a:pt x="422" y="407"/>
                    <a:pt x="425" y="410"/>
                  </a:cubicBezTo>
                  <a:cubicBezTo>
                    <a:pt x="426" y="412"/>
                    <a:pt x="427" y="414"/>
                    <a:pt x="429" y="415"/>
                  </a:cubicBezTo>
                  <a:cubicBezTo>
                    <a:pt x="431" y="416"/>
                    <a:pt x="433" y="417"/>
                    <a:pt x="433" y="421"/>
                  </a:cubicBezTo>
                  <a:cubicBezTo>
                    <a:pt x="433" y="423"/>
                    <a:pt x="434" y="425"/>
                    <a:pt x="434" y="427"/>
                  </a:cubicBezTo>
                  <a:cubicBezTo>
                    <a:pt x="435" y="432"/>
                    <a:pt x="437" y="436"/>
                    <a:pt x="440" y="440"/>
                  </a:cubicBezTo>
                  <a:cubicBezTo>
                    <a:pt x="442" y="442"/>
                    <a:pt x="445" y="443"/>
                    <a:pt x="447" y="442"/>
                  </a:cubicBezTo>
                  <a:cubicBezTo>
                    <a:pt x="450" y="442"/>
                    <a:pt x="451" y="440"/>
                    <a:pt x="451" y="438"/>
                  </a:cubicBezTo>
                  <a:cubicBezTo>
                    <a:pt x="451" y="436"/>
                    <a:pt x="450" y="435"/>
                    <a:pt x="450" y="433"/>
                  </a:cubicBezTo>
                  <a:cubicBezTo>
                    <a:pt x="450" y="433"/>
                    <a:pt x="450" y="432"/>
                    <a:pt x="450" y="432"/>
                  </a:cubicBezTo>
                  <a:cubicBezTo>
                    <a:pt x="450" y="431"/>
                    <a:pt x="451" y="431"/>
                    <a:pt x="452" y="433"/>
                  </a:cubicBezTo>
                  <a:cubicBezTo>
                    <a:pt x="452" y="435"/>
                    <a:pt x="454" y="436"/>
                    <a:pt x="454" y="438"/>
                  </a:cubicBezTo>
                  <a:cubicBezTo>
                    <a:pt x="454" y="442"/>
                    <a:pt x="456" y="444"/>
                    <a:pt x="458" y="447"/>
                  </a:cubicBezTo>
                  <a:cubicBezTo>
                    <a:pt x="459" y="447"/>
                    <a:pt x="459" y="448"/>
                    <a:pt x="459" y="448"/>
                  </a:cubicBezTo>
                  <a:cubicBezTo>
                    <a:pt x="458" y="449"/>
                    <a:pt x="457" y="449"/>
                    <a:pt x="456" y="449"/>
                  </a:cubicBezTo>
                  <a:cubicBezTo>
                    <a:pt x="455" y="448"/>
                    <a:pt x="454" y="447"/>
                    <a:pt x="453" y="447"/>
                  </a:cubicBezTo>
                  <a:cubicBezTo>
                    <a:pt x="450" y="446"/>
                    <a:pt x="446" y="448"/>
                    <a:pt x="445" y="451"/>
                  </a:cubicBezTo>
                  <a:cubicBezTo>
                    <a:pt x="444" y="453"/>
                    <a:pt x="443" y="456"/>
                    <a:pt x="443" y="460"/>
                  </a:cubicBezTo>
                  <a:cubicBezTo>
                    <a:pt x="444" y="463"/>
                    <a:pt x="445" y="466"/>
                    <a:pt x="445" y="469"/>
                  </a:cubicBezTo>
                  <a:cubicBezTo>
                    <a:pt x="445" y="469"/>
                    <a:pt x="445" y="469"/>
                    <a:pt x="445" y="469"/>
                  </a:cubicBezTo>
                  <a:cubicBezTo>
                    <a:pt x="445" y="469"/>
                    <a:pt x="445" y="469"/>
                    <a:pt x="445" y="470"/>
                  </a:cubicBezTo>
                  <a:cubicBezTo>
                    <a:pt x="445" y="470"/>
                    <a:pt x="445" y="469"/>
                    <a:pt x="445" y="469"/>
                  </a:cubicBezTo>
                  <a:cubicBezTo>
                    <a:pt x="447" y="472"/>
                    <a:pt x="448" y="474"/>
                    <a:pt x="447" y="478"/>
                  </a:cubicBezTo>
                  <a:cubicBezTo>
                    <a:pt x="445" y="483"/>
                    <a:pt x="445" y="488"/>
                    <a:pt x="445" y="493"/>
                  </a:cubicBezTo>
                  <a:cubicBezTo>
                    <a:pt x="446" y="494"/>
                    <a:pt x="446" y="495"/>
                    <a:pt x="446" y="494"/>
                  </a:cubicBezTo>
                  <a:cubicBezTo>
                    <a:pt x="447" y="494"/>
                    <a:pt x="449" y="494"/>
                    <a:pt x="449" y="494"/>
                  </a:cubicBezTo>
                  <a:cubicBezTo>
                    <a:pt x="451" y="490"/>
                    <a:pt x="452" y="487"/>
                    <a:pt x="454" y="483"/>
                  </a:cubicBezTo>
                  <a:cubicBezTo>
                    <a:pt x="454" y="483"/>
                    <a:pt x="454" y="482"/>
                    <a:pt x="454" y="482"/>
                  </a:cubicBezTo>
                  <a:cubicBezTo>
                    <a:pt x="455" y="482"/>
                    <a:pt x="455" y="482"/>
                    <a:pt x="455" y="482"/>
                  </a:cubicBezTo>
                  <a:cubicBezTo>
                    <a:pt x="457" y="480"/>
                    <a:pt x="459" y="479"/>
                    <a:pt x="461" y="479"/>
                  </a:cubicBezTo>
                  <a:cubicBezTo>
                    <a:pt x="461" y="479"/>
                    <a:pt x="461" y="479"/>
                    <a:pt x="461" y="479"/>
                  </a:cubicBezTo>
                  <a:cubicBezTo>
                    <a:pt x="462" y="479"/>
                    <a:pt x="462" y="479"/>
                    <a:pt x="462" y="479"/>
                  </a:cubicBezTo>
                  <a:cubicBezTo>
                    <a:pt x="462" y="479"/>
                    <a:pt x="462" y="478"/>
                    <a:pt x="462" y="478"/>
                  </a:cubicBezTo>
                  <a:cubicBezTo>
                    <a:pt x="466" y="472"/>
                    <a:pt x="471" y="466"/>
                    <a:pt x="473" y="459"/>
                  </a:cubicBezTo>
                  <a:cubicBezTo>
                    <a:pt x="473" y="459"/>
                    <a:pt x="475" y="459"/>
                    <a:pt x="476" y="459"/>
                  </a:cubicBezTo>
                  <a:cubicBezTo>
                    <a:pt x="476" y="459"/>
                    <a:pt x="476" y="460"/>
                    <a:pt x="477" y="460"/>
                  </a:cubicBezTo>
                  <a:cubicBezTo>
                    <a:pt x="477" y="462"/>
                    <a:pt x="477" y="463"/>
                    <a:pt x="476" y="465"/>
                  </a:cubicBezTo>
                  <a:cubicBezTo>
                    <a:pt x="475" y="468"/>
                    <a:pt x="474" y="472"/>
                    <a:pt x="472" y="475"/>
                  </a:cubicBezTo>
                  <a:cubicBezTo>
                    <a:pt x="471" y="478"/>
                    <a:pt x="473" y="479"/>
                    <a:pt x="474" y="481"/>
                  </a:cubicBezTo>
                  <a:cubicBezTo>
                    <a:pt x="474" y="481"/>
                    <a:pt x="474" y="481"/>
                    <a:pt x="475" y="482"/>
                  </a:cubicBezTo>
                  <a:cubicBezTo>
                    <a:pt x="475" y="482"/>
                    <a:pt x="475" y="482"/>
                    <a:pt x="475" y="482"/>
                  </a:cubicBezTo>
                  <a:cubicBezTo>
                    <a:pt x="476" y="484"/>
                    <a:pt x="477" y="486"/>
                    <a:pt x="477" y="488"/>
                  </a:cubicBezTo>
                  <a:cubicBezTo>
                    <a:pt x="477" y="488"/>
                    <a:pt x="477" y="488"/>
                    <a:pt x="477" y="488"/>
                  </a:cubicBezTo>
                  <a:cubicBezTo>
                    <a:pt x="478" y="489"/>
                    <a:pt x="478" y="489"/>
                    <a:pt x="478" y="489"/>
                  </a:cubicBezTo>
                  <a:cubicBezTo>
                    <a:pt x="477" y="489"/>
                    <a:pt x="477" y="489"/>
                    <a:pt x="477" y="489"/>
                  </a:cubicBezTo>
                  <a:cubicBezTo>
                    <a:pt x="477" y="488"/>
                    <a:pt x="477" y="488"/>
                    <a:pt x="477" y="488"/>
                  </a:cubicBezTo>
                  <a:cubicBezTo>
                    <a:pt x="475" y="487"/>
                    <a:pt x="475" y="485"/>
                    <a:pt x="475" y="482"/>
                  </a:cubicBezTo>
                  <a:cubicBezTo>
                    <a:pt x="474" y="482"/>
                    <a:pt x="474" y="482"/>
                    <a:pt x="474" y="482"/>
                  </a:cubicBezTo>
                  <a:cubicBezTo>
                    <a:pt x="474" y="482"/>
                    <a:pt x="474" y="482"/>
                    <a:pt x="474" y="481"/>
                  </a:cubicBezTo>
                  <a:cubicBezTo>
                    <a:pt x="472" y="481"/>
                    <a:pt x="470" y="481"/>
                    <a:pt x="469" y="480"/>
                  </a:cubicBezTo>
                  <a:cubicBezTo>
                    <a:pt x="466" y="479"/>
                    <a:pt x="464" y="479"/>
                    <a:pt x="462" y="479"/>
                  </a:cubicBezTo>
                  <a:cubicBezTo>
                    <a:pt x="462" y="479"/>
                    <a:pt x="462" y="479"/>
                    <a:pt x="462" y="479"/>
                  </a:cubicBezTo>
                  <a:cubicBezTo>
                    <a:pt x="461" y="479"/>
                    <a:pt x="461" y="479"/>
                    <a:pt x="461" y="479"/>
                  </a:cubicBezTo>
                  <a:cubicBezTo>
                    <a:pt x="460" y="482"/>
                    <a:pt x="457" y="482"/>
                    <a:pt x="455" y="482"/>
                  </a:cubicBezTo>
                  <a:cubicBezTo>
                    <a:pt x="455" y="482"/>
                    <a:pt x="455" y="482"/>
                    <a:pt x="455" y="482"/>
                  </a:cubicBezTo>
                  <a:cubicBezTo>
                    <a:pt x="455" y="483"/>
                    <a:pt x="454" y="483"/>
                    <a:pt x="454" y="483"/>
                  </a:cubicBezTo>
                  <a:cubicBezTo>
                    <a:pt x="454" y="488"/>
                    <a:pt x="454" y="493"/>
                    <a:pt x="452" y="497"/>
                  </a:cubicBezTo>
                  <a:cubicBezTo>
                    <a:pt x="451" y="499"/>
                    <a:pt x="453" y="501"/>
                    <a:pt x="455" y="502"/>
                  </a:cubicBezTo>
                  <a:cubicBezTo>
                    <a:pt x="456" y="502"/>
                    <a:pt x="457" y="502"/>
                    <a:pt x="458" y="502"/>
                  </a:cubicBezTo>
                  <a:cubicBezTo>
                    <a:pt x="458" y="502"/>
                    <a:pt x="458" y="502"/>
                    <a:pt x="458" y="502"/>
                  </a:cubicBezTo>
                  <a:cubicBezTo>
                    <a:pt x="458" y="501"/>
                    <a:pt x="458" y="501"/>
                    <a:pt x="459" y="501"/>
                  </a:cubicBezTo>
                  <a:cubicBezTo>
                    <a:pt x="459" y="500"/>
                    <a:pt x="459" y="499"/>
                    <a:pt x="460" y="498"/>
                  </a:cubicBezTo>
                  <a:cubicBezTo>
                    <a:pt x="460" y="499"/>
                    <a:pt x="460" y="499"/>
                    <a:pt x="460" y="500"/>
                  </a:cubicBezTo>
                  <a:cubicBezTo>
                    <a:pt x="460" y="500"/>
                    <a:pt x="459" y="500"/>
                    <a:pt x="459" y="501"/>
                  </a:cubicBezTo>
                  <a:cubicBezTo>
                    <a:pt x="459" y="501"/>
                    <a:pt x="458" y="502"/>
                    <a:pt x="458" y="502"/>
                  </a:cubicBezTo>
                  <a:cubicBezTo>
                    <a:pt x="458" y="502"/>
                    <a:pt x="458" y="502"/>
                    <a:pt x="458" y="502"/>
                  </a:cubicBezTo>
                  <a:cubicBezTo>
                    <a:pt x="458" y="503"/>
                    <a:pt x="457" y="505"/>
                    <a:pt x="457" y="506"/>
                  </a:cubicBezTo>
                  <a:cubicBezTo>
                    <a:pt x="459" y="508"/>
                    <a:pt x="460" y="510"/>
                    <a:pt x="459" y="513"/>
                  </a:cubicBezTo>
                  <a:cubicBezTo>
                    <a:pt x="458" y="515"/>
                    <a:pt x="458" y="517"/>
                    <a:pt x="458" y="519"/>
                  </a:cubicBezTo>
                  <a:cubicBezTo>
                    <a:pt x="457" y="521"/>
                    <a:pt x="457" y="523"/>
                    <a:pt x="457" y="524"/>
                  </a:cubicBezTo>
                  <a:cubicBezTo>
                    <a:pt x="460" y="527"/>
                    <a:pt x="460" y="531"/>
                    <a:pt x="461" y="534"/>
                  </a:cubicBezTo>
                  <a:cubicBezTo>
                    <a:pt x="463" y="534"/>
                    <a:pt x="465" y="534"/>
                    <a:pt x="467" y="534"/>
                  </a:cubicBezTo>
                  <a:cubicBezTo>
                    <a:pt x="467" y="534"/>
                    <a:pt x="467" y="535"/>
                    <a:pt x="466" y="535"/>
                  </a:cubicBezTo>
                  <a:cubicBezTo>
                    <a:pt x="469" y="531"/>
                    <a:pt x="471" y="526"/>
                    <a:pt x="471" y="521"/>
                  </a:cubicBezTo>
                  <a:cubicBezTo>
                    <a:pt x="471" y="521"/>
                    <a:pt x="471" y="521"/>
                    <a:pt x="471" y="521"/>
                  </a:cubicBezTo>
                  <a:cubicBezTo>
                    <a:pt x="471" y="521"/>
                    <a:pt x="471" y="520"/>
                    <a:pt x="471" y="520"/>
                  </a:cubicBezTo>
                  <a:cubicBezTo>
                    <a:pt x="470" y="520"/>
                    <a:pt x="470" y="520"/>
                    <a:pt x="470" y="519"/>
                  </a:cubicBezTo>
                  <a:cubicBezTo>
                    <a:pt x="470" y="519"/>
                    <a:pt x="470" y="520"/>
                    <a:pt x="470" y="520"/>
                  </a:cubicBezTo>
                  <a:cubicBezTo>
                    <a:pt x="471" y="520"/>
                    <a:pt x="471" y="520"/>
                    <a:pt x="471" y="520"/>
                  </a:cubicBezTo>
                  <a:cubicBezTo>
                    <a:pt x="471" y="520"/>
                    <a:pt x="471" y="520"/>
                    <a:pt x="471" y="521"/>
                  </a:cubicBezTo>
                  <a:cubicBezTo>
                    <a:pt x="471" y="521"/>
                    <a:pt x="471" y="521"/>
                    <a:pt x="471" y="521"/>
                  </a:cubicBezTo>
                  <a:cubicBezTo>
                    <a:pt x="472" y="521"/>
                    <a:pt x="473" y="521"/>
                    <a:pt x="474" y="521"/>
                  </a:cubicBezTo>
                  <a:cubicBezTo>
                    <a:pt x="474" y="521"/>
                    <a:pt x="474" y="521"/>
                    <a:pt x="474" y="521"/>
                  </a:cubicBezTo>
                  <a:cubicBezTo>
                    <a:pt x="474" y="520"/>
                    <a:pt x="474" y="520"/>
                    <a:pt x="474" y="520"/>
                  </a:cubicBezTo>
                  <a:cubicBezTo>
                    <a:pt x="474" y="520"/>
                    <a:pt x="474" y="521"/>
                    <a:pt x="474" y="521"/>
                  </a:cubicBezTo>
                  <a:cubicBezTo>
                    <a:pt x="474" y="521"/>
                    <a:pt x="474" y="521"/>
                    <a:pt x="474" y="521"/>
                  </a:cubicBezTo>
                  <a:cubicBezTo>
                    <a:pt x="475" y="523"/>
                    <a:pt x="476" y="525"/>
                    <a:pt x="477" y="527"/>
                  </a:cubicBezTo>
                  <a:cubicBezTo>
                    <a:pt x="477" y="526"/>
                    <a:pt x="478" y="526"/>
                    <a:pt x="478" y="526"/>
                  </a:cubicBezTo>
                  <a:cubicBezTo>
                    <a:pt x="478" y="527"/>
                    <a:pt x="478" y="527"/>
                    <a:pt x="478" y="528"/>
                  </a:cubicBezTo>
                  <a:cubicBezTo>
                    <a:pt x="478" y="528"/>
                    <a:pt x="479" y="529"/>
                    <a:pt x="479" y="529"/>
                  </a:cubicBezTo>
                  <a:cubicBezTo>
                    <a:pt x="479" y="531"/>
                    <a:pt x="478" y="531"/>
                    <a:pt x="478" y="529"/>
                  </a:cubicBezTo>
                  <a:cubicBezTo>
                    <a:pt x="478" y="529"/>
                    <a:pt x="478" y="528"/>
                    <a:pt x="478" y="528"/>
                  </a:cubicBezTo>
                  <a:cubicBezTo>
                    <a:pt x="478" y="528"/>
                    <a:pt x="478" y="528"/>
                    <a:pt x="478" y="528"/>
                  </a:cubicBezTo>
                  <a:cubicBezTo>
                    <a:pt x="478" y="527"/>
                    <a:pt x="478" y="527"/>
                    <a:pt x="477" y="527"/>
                  </a:cubicBezTo>
                  <a:cubicBezTo>
                    <a:pt x="477" y="527"/>
                    <a:pt x="477" y="527"/>
                    <a:pt x="477" y="527"/>
                  </a:cubicBezTo>
                  <a:cubicBezTo>
                    <a:pt x="475" y="528"/>
                    <a:pt x="474" y="530"/>
                    <a:pt x="475" y="533"/>
                  </a:cubicBezTo>
                  <a:cubicBezTo>
                    <a:pt x="475" y="533"/>
                    <a:pt x="475" y="533"/>
                    <a:pt x="475" y="533"/>
                  </a:cubicBezTo>
                  <a:cubicBezTo>
                    <a:pt x="485" y="532"/>
                    <a:pt x="492" y="529"/>
                    <a:pt x="496" y="524"/>
                  </a:cubicBezTo>
                  <a:cubicBezTo>
                    <a:pt x="511" y="505"/>
                    <a:pt x="485" y="491"/>
                    <a:pt x="481" y="466"/>
                  </a:cubicBezTo>
                  <a:cubicBezTo>
                    <a:pt x="476" y="440"/>
                    <a:pt x="485" y="442"/>
                    <a:pt x="476" y="419"/>
                  </a:cubicBezTo>
                  <a:close/>
                  <a:moveTo>
                    <a:pt x="458" y="470"/>
                  </a:moveTo>
                  <a:cubicBezTo>
                    <a:pt x="458" y="470"/>
                    <a:pt x="458" y="470"/>
                    <a:pt x="458" y="470"/>
                  </a:cubicBezTo>
                  <a:cubicBezTo>
                    <a:pt x="458" y="470"/>
                    <a:pt x="458" y="470"/>
                    <a:pt x="458" y="470"/>
                  </a:cubicBezTo>
                  <a:cubicBezTo>
                    <a:pt x="458" y="469"/>
                    <a:pt x="458" y="469"/>
                    <a:pt x="459" y="469"/>
                  </a:cubicBezTo>
                  <a:cubicBezTo>
                    <a:pt x="458" y="469"/>
                    <a:pt x="458" y="470"/>
                    <a:pt x="458" y="470"/>
                  </a:cubicBezTo>
                  <a:close/>
                  <a:moveTo>
                    <a:pt x="467" y="447"/>
                  </a:moveTo>
                  <a:cubicBezTo>
                    <a:pt x="467" y="447"/>
                    <a:pt x="467" y="447"/>
                    <a:pt x="467" y="446"/>
                  </a:cubicBezTo>
                  <a:cubicBezTo>
                    <a:pt x="467" y="446"/>
                    <a:pt x="466" y="446"/>
                    <a:pt x="466" y="445"/>
                  </a:cubicBezTo>
                  <a:cubicBezTo>
                    <a:pt x="466" y="445"/>
                    <a:pt x="466" y="444"/>
                    <a:pt x="466" y="444"/>
                  </a:cubicBezTo>
                  <a:cubicBezTo>
                    <a:pt x="467" y="444"/>
                    <a:pt x="467" y="445"/>
                    <a:pt x="467" y="446"/>
                  </a:cubicBezTo>
                  <a:cubicBezTo>
                    <a:pt x="468" y="446"/>
                    <a:pt x="468" y="447"/>
                    <a:pt x="468" y="447"/>
                  </a:cubicBezTo>
                  <a:cubicBezTo>
                    <a:pt x="468" y="447"/>
                    <a:pt x="468" y="447"/>
                    <a:pt x="469" y="448"/>
                  </a:cubicBezTo>
                  <a:cubicBezTo>
                    <a:pt x="468" y="448"/>
                    <a:pt x="468" y="447"/>
                    <a:pt x="467" y="447"/>
                  </a:cubicBezTo>
                  <a:close/>
                  <a:moveTo>
                    <a:pt x="470" y="427"/>
                  </a:moveTo>
                  <a:cubicBezTo>
                    <a:pt x="470" y="427"/>
                    <a:pt x="469" y="427"/>
                    <a:pt x="469" y="427"/>
                  </a:cubicBezTo>
                  <a:cubicBezTo>
                    <a:pt x="469" y="426"/>
                    <a:pt x="469" y="425"/>
                    <a:pt x="469" y="425"/>
                  </a:cubicBezTo>
                  <a:cubicBezTo>
                    <a:pt x="469" y="425"/>
                    <a:pt x="470" y="425"/>
                    <a:pt x="470" y="425"/>
                  </a:cubicBezTo>
                  <a:cubicBezTo>
                    <a:pt x="470" y="426"/>
                    <a:pt x="470" y="426"/>
                    <a:pt x="470" y="427"/>
                  </a:cubicBezTo>
                  <a:close/>
                  <a:moveTo>
                    <a:pt x="472" y="511"/>
                  </a:moveTo>
                  <a:cubicBezTo>
                    <a:pt x="471" y="512"/>
                    <a:pt x="470" y="512"/>
                    <a:pt x="469" y="511"/>
                  </a:cubicBezTo>
                  <a:cubicBezTo>
                    <a:pt x="468" y="509"/>
                    <a:pt x="467" y="508"/>
                    <a:pt x="466" y="506"/>
                  </a:cubicBezTo>
                  <a:cubicBezTo>
                    <a:pt x="465" y="503"/>
                    <a:pt x="466" y="501"/>
                    <a:pt x="468" y="499"/>
                  </a:cubicBezTo>
                  <a:cubicBezTo>
                    <a:pt x="468" y="499"/>
                    <a:pt x="468" y="499"/>
                    <a:pt x="468" y="499"/>
                  </a:cubicBezTo>
                  <a:cubicBezTo>
                    <a:pt x="468" y="499"/>
                    <a:pt x="468" y="498"/>
                    <a:pt x="468" y="498"/>
                  </a:cubicBezTo>
                  <a:cubicBezTo>
                    <a:pt x="468" y="497"/>
                    <a:pt x="468" y="496"/>
                    <a:pt x="469" y="495"/>
                  </a:cubicBezTo>
                  <a:cubicBezTo>
                    <a:pt x="469" y="496"/>
                    <a:pt x="470" y="496"/>
                    <a:pt x="469" y="496"/>
                  </a:cubicBezTo>
                  <a:cubicBezTo>
                    <a:pt x="469" y="497"/>
                    <a:pt x="469" y="498"/>
                    <a:pt x="468" y="498"/>
                  </a:cubicBezTo>
                  <a:cubicBezTo>
                    <a:pt x="468" y="499"/>
                    <a:pt x="468" y="499"/>
                    <a:pt x="468" y="499"/>
                  </a:cubicBezTo>
                  <a:cubicBezTo>
                    <a:pt x="468" y="499"/>
                    <a:pt x="468" y="499"/>
                    <a:pt x="468" y="499"/>
                  </a:cubicBezTo>
                  <a:cubicBezTo>
                    <a:pt x="469" y="503"/>
                    <a:pt x="471" y="506"/>
                    <a:pt x="472" y="510"/>
                  </a:cubicBezTo>
                  <a:cubicBezTo>
                    <a:pt x="472" y="510"/>
                    <a:pt x="472" y="511"/>
                    <a:pt x="472" y="511"/>
                  </a:cubicBezTo>
                  <a:close/>
                  <a:moveTo>
                    <a:pt x="476" y="500"/>
                  </a:moveTo>
                  <a:cubicBezTo>
                    <a:pt x="476" y="500"/>
                    <a:pt x="475" y="500"/>
                    <a:pt x="475" y="499"/>
                  </a:cubicBezTo>
                  <a:cubicBezTo>
                    <a:pt x="475" y="499"/>
                    <a:pt x="476" y="498"/>
                    <a:pt x="476" y="497"/>
                  </a:cubicBezTo>
                  <a:cubicBezTo>
                    <a:pt x="476" y="498"/>
                    <a:pt x="477" y="498"/>
                    <a:pt x="478" y="499"/>
                  </a:cubicBezTo>
                  <a:cubicBezTo>
                    <a:pt x="478" y="500"/>
                    <a:pt x="477" y="500"/>
                    <a:pt x="476" y="500"/>
                  </a:cubicBezTo>
                  <a:close/>
                  <a:moveTo>
                    <a:pt x="183" y="435"/>
                  </a:moveTo>
                  <a:cubicBezTo>
                    <a:pt x="183" y="434"/>
                    <a:pt x="183" y="434"/>
                    <a:pt x="183" y="434"/>
                  </a:cubicBezTo>
                  <a:cubicBezTo>
                    <a:pt x="183" y="434"/>
                    <a:pt x="183" y="434"/>
                    <a:pt x="183" y="434"/>
                  </a:cubicBezTo>
                  <a:cubicBezTo>
                    <a:pt x="183" y="434"/>
                    <a:pt x="183" y="434"/>
                    <a:pt x="182" y="434"/>
                  </a:cubicBezTo>
                  <a:lnTo>
                    <a:pt x="183" y="435"/>
                  </a:lnTo>
                  <a:close/>
                  <a:moveTo>
                    <a:pt x="339" y="365"/>
                  </a:moveTo>
                  <a:cubicBezTo>
                    <a:pt x="339" y="365"/>
                    <a:pt x="339" y="365"/>
                    <a:pt x="339" y="366"/>
                  </a:cubicBezTo>
                  <a:cubicBezTo>
                    <a:pt x="339" y="365"/>
                    <a:pt x="339" y="365"/>
                    <a:pt x="339" y="364"/>
                  </a:cubicBezTo>
                  <a:cubicBezTo>
                    <a:pt x="339" y="365"/>
                    <a:pt x="339" y="365"/>
                    <a:pt x="339" y="365"/>
                  </a:cubicBezTo>
                  <a:close/>
                  <a:moveTo>
                    <a:pt x="454" y="575"/>
                  </a:moveTo>
                  <a:cubicBezTo>
                    <a:pt x="453" y="579"/>
                    <a:pt x="452" y="583"/>
                    <a:pt x="452" y="587"/>
                  </a:cubicBezTo>
                  <a:cubicBezTo>
                    <a:pt x="452" y="583"/>
                    <a:pt x="453" y="579"/>
                    <a:pt x="454" y="575"/>
                  </a:cubicBezTo>
                  <a:close/>
                  <a:moveTo>
                    <a:pt x="445" y="473"/>
                  </a:moveTo>
                  <a:cubicBezTo>
                    <a:pt x="445" y="473"/>
                    <a:pt x="445" y="472"/>
                    <a:pt x="445" y="472"/>
                  </a:cubicBezTo>
                  <a:cubicBezTo>
                    <a:pt x="445" y="471"/>
                    <a:pt x="445" y="470"/>
                    <a:pt x="445" y="470"/>
                  </a:cubicBezTo>
                  <a:cubicBezTo>
                    <a:pt x="444" y="470"/>
                    <a:pt x="444" y="471"/>
                    <a:pt x="444" y="472"/>
                  </a:cubicBezTo>
                  <a:cubicBezTo>
                    <a:pt x="443" y="473"/>
                    <a:pt x="443" y="473"/>
                    <a:pt x="445" y="47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1" name="Freeform 8">
              <a:extLst>
                <a:ext uri="{FF2B5EF4-FFF2-40B4-BE49-F238E27FC236}">
                  <a16:creationId xmlns:a16="http://schemas.microsoft.com/office/drawing/2014/main" id="{CEF4AA47-7DA5-4B00-A639-0F829A8EEC63}"/>
                </a:ext>
              </a:extLst>
            </p:cNvPr>
            <p:cNvSpPr>
              <a:spLocks/>
            </p:cNvSpPr>
            <p:nvPr/>
          </p:nvSpPr>
          <p:spPr bwMode="auto">
            <a:xfrm>
              <a:off x="2589213" y="3748087"/>
              <a:ext cx="19050" cy="1588"/>
            </a:xfrm>
            <a:custGeom>
              <a:avLst/>
              <a:gdLst>
                <a:gd name="T0" fmla="*/ 13 w 13"/>
                <a:gd name="T1" fmla="*/ 1 h 1"/>
                <a:gd name="T2" fmla="*/ 0 w 13"/>
                <a:gd name="T3" fmla="*/ 1 h 1"/>
                <a:gd name="T4" fmla="*/ 0 w 13"/>
                <a:gd name="T5" fmla="*/ 1 h 1"/>
                <a:gd name="T6" fmla="*/ 13 w 13"/>
                <a:gd name="T7" fmla="*/ 1 h 1"/>
              </a:gdLst>
              <a:ahLst/>
              <a:cxnLst>
                <a:cxn ang="0">
                  <a:pos x="T0" y="T1"/>
                </a:cxn>
                <a:cxn ang="0">
                  <a:pos x="T2" y="T3"/>
                </a:cxn>
                <a:cxn ang="0">
                  <a:pos x="T4" y="T5"/>
                </a:cxn>
                <a:cxn ang="0">
                  <a:pos x="T6" y="T7"/>
                </a:cxn>
              </a:cxnLst>
              <a:rect l="0" t="0" r="r" b="b"/>
              <a:pathLst>
                <a:path w="13" h="1">
                  <a:moveTo>
                    <a:pt x="13" y="1"/>
                  </a:moveTo>
                  <a:cubicBezTo>
                    <a:pt x="8" y="0"/>
                    <a:pt x="4" y="1"/>
                    <a:pt x="0" y="1"/>
                  </a:cubicBezTo>
                  <a:cubicBezTo>
                    <a:pt x="0" y="1"/>
                    <a:pt x="0" y="1"/>
                    <a:pt x="0" y="1"/>
                  </a:cubicBezTo>
                  <a:cubicBezTo>
                    <a:pt x="4" y="1"/>
                    <a:pt x="8" y="0"/>
                    <a:pt x="13"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2" name="Freeform 9">
              <a:extLst>
                <a:ext uri="{FF2B5EF4-FFF2-40B4-BE49-F238E27FC236}">
                  <a16:creationId xmlns:a16="http://schemas.microsoft.com/office/drawing/2014/main" id="{ACC8A27A-07CF-46F3-B53F-E6C2292B1BBC}"/>
                </a:ext>
              </a:extLst>
            </p:cNvPr>
            <p:cNvSpPr>
              <a:spLocks/>
            </p:cNvSpPr>
            <p:nvPr/>
          </p:nvSpPr>
          <p:spPr bwMode="auto">
            <a:xfrm>
              <a:off x="2511426" y="36687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3" name="Freeform 10">
              <a:extLst>
                <a:ext uri="{FF2B5EF4-FFF2-40B4-BE49-F238E27FC236}">
                  <a16:creationId xmlns:a16="http://schemas.microsoft.com/office/drawing/2014/main" id="{6158182A-43AB-49D9-97D3-0955658234D6}"/>
                </a:ext>
              </a:extLst>
            </p:cNvPr>
            <p:cNvSpPr>
              <a:spLocks/>
            </p:cNvSpPr>
            <p:nvPr/>
          </p:nvSpPr>
          <p:spPr bwMode="auto">
            <a:xfrm>
              <a:off x="2822576" y="3713162"/>
              <a:ext cx="3175" cy="158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0"/>
                    <a:pt x="2" y="0"/>
                  </a:cubicBezTo>
                  <a:cubicBezTo>
                    <a:pt x="2" y="0"/>
                    <a:pt x="1"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4" name="Freeform 11">
              <a:extLst>
                <a:ext uri="{FF2B5EF4-FFF2-40B4-BE49-F238E27FC236}">
                  <a16:creationId xmlns:a16="http://schemas.microsoft.com/office/drawing/2014/main" id="{4F9440A4-1AD1-4B3D-94C6-DEA0141C843A}"/>
                </a:ext>
              </a:extLst>
            </p:cNvPr>
            <p:cNvSpPr>
              <a:spLocks/>
            </p:cNvSpPr>
            <p:nvPr/>
          </p:nvSpPr>
          <p:spPr bwMode="auto">
            <a:xfrm>
              <a:off x="2781301" y="3636962"/>
              <a:ext cx="1588" cy="3175"/>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1"/>
                    <a:pt x="0" y="2"/>
                  </a:cubicBezTo>
                  <a:cubicBezTo>
                    <a:pt x="0" y="1"/>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5" name="Freeform 12">
              <a:extLst>
                <a:ext uri="{FF2B5EF4-FFF2-40B4-BE49-F238E27FC236}">
                  <a16:creationId xmlns:a16="http://schemas.microsoft.com/office/drawing/2014/main" id="{07C592E2-50DD-4033-8659-29FA30D24C0C}"/>
                </a:ext>
              </a:extLst>
            </p:cNvPr>
            <p:cNvSpPr>
              <a:spLocks/>
            </p:cNvSpPr>
            <p:nvPr/>
          </p:nvSpPr>
          <p:spPr bwMode="auto">
            <a:xfrm>
              <a:off x="2538413" y="4138612"/>
              <a:ext cx="11113" cy="9525"/>
            </a:xfrm>
            <a:custGeom>
              <a:avLst/>
              <a:gdLst>
                <a:gd name="T0" fmla="*/ 7 w 7"/>
                <a:gd name="T1" fmla="*/ 2 h 6"/>
                <a:gd name="T2" fmla="*/ 6 w 7"/>
                <a:gd name="T3" fmla="*/ 1 h 6"/>
                <a:gd name="T4" fmla="*/ 0 w 7"/>
                <a:gd name="T5" fmla="*/ 2 h 6"/>
                <a:gd name="T6" fmla="*/ 0 w 7"/>
                <a:gd name="T7" fmla="*/ 5 h 6"/>
                <a:gd name="T8" fmla="*/ 1 w 7"/>
                <a:gd name="T9" fmla="*/ 5 h 6"/>
                <a:gd name="T10" fmla="*/ 7 w 7"/>
                <a:gd name="T11" fmla="*/ 3 h 6"/>
                <a:gd name="T12" fmla="*/ 7 w 7"/>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7" h="6">
                  <a:moveTo>
                    <a:pt x="7" y="2"/>
                  </a:moveTo>
                  <a:cubicBezTo>
                    <a:pt x="7" y="1"/>
                    <a:pt x="7" y="1"/>
                    <a:pt x="6" y="1"/>
                  </a:cubicBezTo>
                  <a:cubicBezTo>
                    <a:pt x="4" y="0"/>
                    <a:pt x="2" y="0"/>
                    <a:pt x="0" y="2"/>
                  </a:cubicBezTo>
                  <a:cubicBezTo>
                    <a:pt x="0" y="2"/>
                    <a:pt x="0" y="4"/>
                    <a:pt x="0" y="5"/>
                  </a:cubicBezTo>
                  <a:cubicBezTo>
                    <a:pt x="0" y="5"/>
                    <a:pt x="1" y="5"/>
                    <a:pt x="1" y="5"/>
                  </a:cubicBezTo>
                  <a:cubicBezTo>
                    <a:pt x="3" y="6"/>
                    <a:pt x="5" y="4"/>
                    <a:pt x="7" y="3"/>
                  </a:cubicBezTo>
                  <a:cubicBezTo>
                    <a:pt x="7" y="3"/>
                    <a:pt x="7" y="2"/>
                    <a:pt x="7"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6" name="Freeform 13">
              <a:extLst>
                <a:ext uri="{FF2B5EF4-FFF2-40B4-BE49-F238E27FC236}">
                  <a16:creationId xmlns:a16="http://schemas.microsoft.com/office/drawing/2014/main" id="{B9D63193-90BE-42FC-B37C-C66548BA582D}"/>
                </a:ext>
              </a:extLst>
            </p:cNvPr>
            <p:cNvSpPr>
              <a:spLocks/>
            </p:cNvSpPr>
            <p:nvPr/>
          </p:nvSpPr>
          <p:spPr bwMode="auto">
            <a:xfrm>
              <a:off x="1803401" y="3511550"/>
              <a:ext cx="0" cy="1588"/>
            </a:xfrm>
            <a:custGeom>
              <a:avLst/>
              <a:gdLst>
                <a:gd name="T0" fmla="*/ 2 h 2"/>
                <a:gd name="T1" fmla="*/ 0 h 2"/>
                <a:gd name="T2" fmla="*/ 0 h 2"/>
                <a:gd name="T3" fmla="*/ 2 h 2"/>
              </a:gdLst>
              <a:ahLst/>
              <a:cxnLst>
                <a:cxn ang="0">
                  <a:pos x="0" y="T0"/>
                </a:cxn>
                <a:cxn ang="0">
                  <a:pos x="0" y="T1"/>
                </a:cxn>
                <a:cxn ang="0">
                  <a:pos x="0" y="T2"/>
                </a:cxn>
                <a:cxn ang="0">
                  <a:pos x="0" y="T3"/>
                </a:cxn>
              </a:cxnLst>
              <a:rect l="0" t="0" r="r" b="b"/>
              <a:pathLst>
                <a:path h="2">
                  <a:moveTo>
                    <a:pt x="0" y="2"/>
                  </a:moveTo>
                  <a:cubicBezTo>
                    <a:pt x="0" y="1"/>
                    <a:pt x="0" y="0"/>
                    <a:pt x="0" y="0"/>
                  </a:cubicBezTo>
                  <a:cubicBezTo>
                    <a:pt x="0" y="0"/>
                    <a:pt x="0" y="0"/>
                    <a:pt x="0" y="0"/>
                  </a:cubicBezTo>
                  <a:cubicBezTo>
                    <a:pt x="0" y="0"/>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7" name="Freeform 14">
              <a:extLst>
                <a:ext uri="{FF2B5EF4-FFF2-40B4-BE49-F238E27FC236}">
                  <a16:creationId xmlns:a16="http://schemas.microsoft.com/office/drawing/2014/main" id="{6350DE5B-3466-4C0D-B439-D7B3F8BE9D53}"/>
                </a:ext>
              </a:extLst>
            </p:cNvPr>
            <p:cNvSpPr>
              <a:spLocks/>
            </p:cNvSpPr>
            <p:nvPr/>
          </p:nvSpPr>
          <p:spPr bwMode="auto">
            <a:xfrm>
              <a:off x="1795463" y="3509962"/>
              <a:ext cx="3175" cy="3175"/>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1"/>
                    <a:pt x="1" y="1"/>
                    <a:pt x="0" y="0"/>
                  </a:cubicBezTo>
                  <a:cubicBezTo>
                    <a:pt x="1" y="1"/>
                    <a:pt x="2" y="1"/>
                    <a:pt x="2"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8" name="Freeform 15">
              <a:extLst>
                <a:ext uri="{FF2B5EF4-FFF2-40B4-BE49-F238E27FC236}">
                  <a16:creationId xmlns:a16="http://schemas.microsoft.com/office/drawing/2014/main" id="{8765882A-7F06-4844-9CAF-F24632F04936}"/>
                </a:ext>
              </a:extLst>
            </p:cNvPr>
            <p:cNvSpPr>
              <a:spLocks/>
            </p:cNvSpPr>
            <p:nvPr/>
          </p:nvSpPr>
          <p:spPr bwMode="auto">
            <a:xfrm>
              <a:off x="1776413" y="35274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9" name="Freeform 16">
              <a:extLst>
                <a:ext uri="{FF2B5EF4-FFF2-40B4-BE49-F238E27FC236}">
                  <a16:creationId xmlns:a16="http://schemas.microsoft.com/office/drawing/2014/main" id="{B990A76F-02EE-4CDA-B698-FD327B1498AF}"/>
                </a:ext>
              </a:extLst>
            </p:cNvPr>
            <p:cNvSpPr>
              <a:spLocks/>
            </p:cNvSpPr>
            <p:nvPr/>
          </p:nvSpPr>
          <p:spPr bwMode="auto">
            <a:xfrm>
              <a:off x="1800226" y="3513137"/>
              <a:ext cx="3175"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0" name="Freeform 17">
              <a:extLst>
                <a:ext uri="{FF2B5EF4-FFF2-40B4-BE49-F238E27FC236}">
                  <a16:creationId xmlns:a16="http://schemas.microsoft.com/office/drawing/2014/main" id="{DF189EEC-E69A-4FE4-9E3E-320A04B51D01}"/>
                </a:ext>
              </a:extLst>
            </p:cNvPr>
            <p:cNvSpPr>
              <a:spLocks/>
            </p:cNvSpPr>
            <p:nvPr/>
          </p:nvSpPr>
          <p:spPr bwMode="auto">
            <a:xfrm>
              <a:off x="1803401" y="3552825"/>
              <a:ext cx="1588" cy="0"/>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1"/>
                    <a:pt x="1" y="1"/>
                  </a:cubicBezTo>
                  <a:cubicBezTo>
                    <a:pt x="1"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1" name="Freeform 18">
              <a:extLst>
                <a:ext uri="{FF2B5EF4-FFF2-40B4-BE49-F238E27FC236}">
                  <a16:creationId xmlns:a16="http://schemas.microsoft.com/office/drawing/2014/main" id="{E6AEF3F3-97AB-4E5E-B01F-7A7DE0E4F06D}"/>
                </a:ext>
              </a:extLst>
            </p:cNvPr>
            <p:cNvSpPr>
              <a:spLocks/>
            </p:cNvSpPr>
            <p:nvPr/>
          </p:nvSpPr>
          <p:spPr bwMode="auto">
            <a:xfrm>
              <a:off x="1758951" y="35052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2" name="Freeform 19">
              <a:extLst>
                <a:ext uri="{FF2B5EF4-FFF2-40B4-BE49-F238E27FC236}">
                  <a16:creationId xmlns:a16="http://schemas.microsoft.com/office/drawing/2014/main" id="{2C625AAC-5563-464F-819F-C50DB94E97BD}"/>
                </a:ext>
              </a:extLst>
            </p:cNvPr>
            <p:cNvSpPr>
              <a:spLocks/>
            </p:cNvSpPr>
            <p:nvPr/>
          </p:nvSpPr>
          <p:spPr bwMode="auto">
            <a:xfrm>
              <a:off x="2541588" y="4179887"/>
              <a:ext cx="11113" cy="12700"/>
            </a:xfrm>
            <a:custGeom>
              <a:avLst/>
              <a:gdLst>
                <a:gd name="T0" fmla="*/ 6 w 7"/>
                <a:gd name="T1" fmla="*/ 5 h 8"/>
                <a:gd name="T2" fmla="*/ 4 w 7"/>
                <a:gd name="T3" fmla="*/ 0 h 8"/>
                <a:gd name="T4" fmla="*/ 1 w 7"/>
                <a:gd name="T5" fmla="*/ 5 h 8"/>
                <a:gd name="T6" fmla="*/ 4 w 7"/>
                <a:gd name="T7" fmla="*/ 7 h 8"/>
                <a:gd name="T8" fmla="*/ 6 w 7"/>
                <a:gd name="T9" fmla="*/ 5 h 8"/>
              </a:gdLst>
              <a:ahLst/>
              <a:cxnLst>
                <a:cxn ang="0">
                  <a:pos x="T0" y="T1"/>
                </a:cxn>
                <a:cxn ang="0">
                  <a:pos x="T2" y="T3"/>
                </a:cxn>
                <a:cxn ang="0">
                  <a:pos x="T4" y="T5"/>
                </a:cxn>
                <a:cxn ang="0">
                  <a:pos x="T6" y="T7"/>
                </a:cxn>
                <a:cxn ang="0">
                  <a:pos x="T8" y="T9"/>
                </a:cxn>
              </a:cxnLst>
              <a:rect l="0" t="0" r="r" b="b"/>
              <a:pathLst>
                <a:path w="7" h="8">
                  <a:moveTo>
                    <a:pt x="6" y="5"/>
                  </a:moveTo>
                  <a:cubicBezTo>
                    <a:pt x="6" y="2"/>
                    <a:pt x="5" y="0"/>
                    <a:pt x="4" y="0"/>
                  </a:cubicBezTo>
                  <a:cubicBezTo>
                    <a:pt x="2" y="0"/>
                    <a:pt x="0" y="3"/>
                    <a:pt x="1" y="5"/>
                  </a:cubicBezTo>
                  <a:cubicBezTo>
                    <a:pt x="1" y="6"/>
                    <a:pt x="2" y="7"/>
                    <a:pt x="4" y="7"/>
                  </a:cubicBezTo>
                  <a:cubicBezTo>
                    <a:pt x="5" y="8"/>
                    <a:pt x="7" y="6"/>
                    <a:pt x="6" y="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3" name="Freeform 20">
              <a:extLst>
                <a:ext uri="{FF2B5EF4-FFF2-40B4-BE49-F238E27FC236}">
                  <a16:creationId xmlns:a16="http://schemas.microsoft.com/office/drawing/2014/main" id="{EA4CD69F-C889-4F84-9475-D0112272B65C}"/>
                </a:ext>
              </a:extLst>
            </p:cNvPr>
            <p:cNvSpPr>
              <a:spLocks/>
            </p:cNvSpPr>
            <p:nvPr/>
          </p:nvSpPr>
          <p:spPr bwMode="auto">
            <a:xfrm>
              <a:off x="2335213" y="4083050"/>
              <a:ext cx="4763" cy="6350"/>
            </a:xfrm>
            <a:custGeom>
              <a:avLst/>
              <a:gdLst>
                <a:gd name="T0" fmla="*/ 2 w 4"/>
                <a:gd name="T1" fmla="*/ 3 h 4"/>
                <a:gd name="T2" fmla="*/ 4 w 4"/>
                <a:gd name="T3" fmla="*/ 2 h 4"/>
                <a:gd name="T4" fmla="*/ 4 w 4"/>
                <a:gd name="T5" fmla="*/ 1 h 4"/>
                <a:gd name="T6" fmla="*/ 0 w 4"/>
                <a:gd name="T7" fmla="*/ 0 h 4"/>
                <a:gd name="T8" fmla="*/ 2 w 4"/>
                <a:gd name="T9" fmla="*/ 3 h 4"/>
              </a:gdLst>
              <a:ahLst/>
              <a:cxnLst>
                <a:cxn ang="0">
                  <a:pos x="T0" y="T1"/>
                </a:cxn>
                <a:cxn ang="0">
                  <a:pos x="T2" y="T3"/>
                </a:cxn>
                <a:cxn ang="0">
                  <a:pos x="T4" y="T5"/>
                </a:cxn>
                <a:cxn ang="0">
                  <a:pos x="T6" y="T7"/>
                </a:cxn>
                <a:cxn ang="0">
                  <a:pos x="T8" y="T9"/>
                </a:cxn>
              </a:cxnLst>
              <a:rect l="0" t="0" r="r" b="b"/>
              <a:pathLst>
                <a:path w="4" h="4">
                  <a:moveTo>
                    <a:pt x="2" y="3"/>
                  </a:moveTo>
                  <a:cubicBezTo>
                    <a:pt x="3" y="4"/>
                    <a:pt x="4" y="4"/>
                    <a:pt x="4" y="2"/>
                  </a:cubicBezTo>
                  <a:cubicBezTo>
                    <a:pt x="4" y="2"/>
                    <a:pt x="4" y="1"/>
                    <a:pt x="4" y="1"/>
                  </a:cubicBezTo>
                  <a:cubicBezTo>
                    <a:pt x="2" y="1"/>
                    <a:pt x="1" y="0"/>
                    <a:pt x="0" y="0"/>
                  </a:cubicBezTo>
                  <a:cubicBezTo>
                    <a:pt x="0" y="2"/>
                    <a:pt x="0" y="3"/>
                    <a:pt x="2"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5" name="Freeform 22">
              <a:extLst>
                <a:ext uri="{FF2B5EF4-FFF2-40B4-BE49-F238E27FC236}">
                  <a16:creationId xmlns:a16="http://schemas.microsoft.com/office/drawing/2014/main" id="{35691798-C7F0-418E-82C4-22F977CD82A0}"/>
                </a:ext>
              </a:extLst>
            </p:cNvPr>
            <p:cNvSpPr>
              <a:spLocks/>
            </p:cNvSpPr>
            <p:nvPr/>
          </p:nvSpPr>
          <p:spPr bwMode="auto">
            <a:xfrm>
              <a:off x="2824163" y="3733800"/>
              <a:ext cx="1588" cy="6350"/>
            </a:xfrm>
            <a:custGeom>
              <a:avLst/>
              <a:gdLst>
                <a:gd name="T0" fmla="*/ 1 w 1"/>
                <a:gd name="T1" fmla="*/ 0 h 4"/>
                <a:gd name="T2" fmla="*/ 1 w 1"/>
                <a:gd name="T3" fmla="*/ 4 h 4"/>
                <a:gd name="T4" fmla="*/ 1 w 1"/>
                <a:gd name="T5" fmla="*/ 2 h 4"/>
                <a:gd name="T6" fmla="*/ 1 w 1"/>
                <a:gd name="T7" fmla="*/ 0 h 4"/>
              </a:gdLst>
              <a:ahLst/>
              <a:cxnLst>
                <a:cxn ang="0">
                  <a:pos x="T0" y="T1"/>
                </a:cxn>
                <a:cxn ang="0">
                  <a:pos x="T2" y="T3"/>
                </a:cxn>
                <a:cxn ang="0">
                  <a:pos x="T4" y="T5"/>
                </a:cxn>
                <a:cxn ang="0">
                  <a:pos x="T6" y="T7"/>
                </a:cxn>
              </a:cxnLst>
              <a:rect l="0" t="0" r="r" b="b"/>
              <a:pathLst>
                <a:path w="1" h="4">
                  <a:moveTo>
                    <a:pt x="1" y="0"/>
                  </a:moveTo>
                  <a:cubicBezTo>
                    <a:pt x="1" y="2"/>
                    <a:pt x="0" y="3"/>
                    <a:pt x="1" y="4"/>
                  </a:cubicBezTo>
                  <a:cubicBezTo>
                    <a:pt x="1" y="4"/>
                    <a:pt x="1" y="3"/>
                    <a:pt x="1" y="2"/>
                  </a:cubicBezTo>
                  <a:cubicBezTo>
                    <a:pt x="1" y="1"/>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6" name="Freeform 23">
              <a:extLst>
                <a:ext uri="{FF2B5EF4-FFF2-40B4-BE49-F238E27FC236}">
                  <a16:creationId xmlns:a16="http://schemas.microsoft.com/office/drawing/2014/main" id="{FE2C07E4-BCD3-46F3-82C2-86C6562D0439}"/>
                </a:ext>
              </a:extLst>
            </p:cNvPr>
            <p:cNvSpPr>
              <a:spLocks/>
            </p:cNvSpPr>
            <p:nvPr/>
          </p:nvSpPr>
          <p:spPr bwMode="auto">
            <a:xfrm>
              <a:off x="2862263" y="3732212"/>
              <a:ext cx="3175" cy="1588"/>
            </a:xfrm>
            <a:custGeom>
              <a:avLst/>
              <a:gdLst>
                <a:gd name="T0" fmla="*/ 0 w 2"/>
                <a:gd name="T1" fmla="*/ 2 h 2"/>
                <a:gd name="T2" fmla="*/ 2 w 2"/>
                <a:gd name="T3" fmla="*/ 0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0" y="1"/>
                    <a:pt x="1" y="0"/>
                    <a:pt x="2" y="0"/>
                  </a:cubicBezTo>
                  <a:cubicBezTo>
                    <a:pt x="2" y="0"/>
                    <a:pt x="2" y="0"/>
                    <a:pt x="2" y="0"/>
                  </a:cubicBezTo>
                  <a:cubicBezTo>
                    <a:pt x="1" y="0"/>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7" name="Freeform 24">
              <a:extLst>
                <a:ext uri="{FF2B5EF4-FFF2-40B4-BE49-F238E27FC236}">
                  <a16:creationId xmlns:a16="http://schemas.microsoft.com/office/drawing/2014/main" id="{3D99AEF5-B3C6-4482-9B54-AF1B2C5BD7E7}"/>
                </a:ext>
              </a:extLst>
            </p:cNvPr>
            <p:cNvSpPr>
              <a:spLocks/>
            </p:cNvSpPr>
            <p:nvPr/>
          </p:nvSpPr>
          <p:spPr bwMode="auto">
            <a:xfrm>
              <a:off x="2333626" y="4083050"/>
              <a:ext cx="1588" cy="0"/>
            </a:xfrm>
            <a:custGeom>
              <a:avLst/>
              <a:gdLst>
                <a:gd name="T0" fmla="*/ 1 w 1"/>
                <a:gd name="T1" fmla="*/ 1 w 1"/>
                <a:gd name="T2" fmla="*/ 0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0" y="0"/>
                    <a:pt x="0" y="0"/>
                    <a:pt x="0" y="0"/>
                  </a:cubicBezTo>
                  <a:cubicBezTo>
                    <a:pt x="0" y="0"/>
                    <a:pt x="0"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8" name="Freeform 25">
              <a:extLst>
                <a:ext uri="{FF2B5EF4-FFF2-40B4-BE49-F238E27FC236}">
                  <a16:creationId xmlns:a16="http://schemas.microsoft.com/office/drawing/2014/main" id="{62E6991A-EC9E-4178-AF10-47CFC7AED1AA}"/>
                </a:ext>
              </a:extLst>
            </p:cNvPr>
            <p:cNvSpPr>
              <a:spLocks/>
            </p:cNvSpPr>
            <p:nvPr/>
          </p:nvSpPr>
          <p:spPr bwMode="auto">
            <a:xfrm>
              <a:off x="2562226" y="4141787"/>
              <a:ext cx="11113" cy="12700"/>
            </a:xfrm>
            <a:custGeom>
              <a:avLst/>
              <a:gdLst>
                <a:gd name="T0" fmla="*/ 2 w 7"/>
                <a:gd name="T1" fmla="*/ 0 h 9"/>
                <a:gd name="T2" fmla="*/ 1 w 7"/>
                <a:gd name="T3" fmla="*/ 0 h 9"/>
                <a:gd name="T4" fmla="*/ 2 w 7"/>
                <a:gd name="T5" fmla="*/ 8 h 9"/>
                <a:gd name="T6" fmla="*/ 4 w 7"/>
                <a:gd name="T7" fmla="*/ 8 h 9"/>
                <a:gd name="T8" fmla="*/ 2 w 7"/>
                <a:gd name="T9" fmla="*/ 0 h 9"/>
              </a:gdLst>
              <a:ahLst/>
              <a:cxnLst>
                <a:cxn ang="0">
                  <a:pos x="T0" y="T1"/>
                </a:cxn>
                <a:cxn ang="0">
                  <a:pos x="T2" y="T3"/>
                </a:cxn>
                <a:cxn ang="0">
                  <a:pos x="T4" y="T5"/>
                </a:cxn>
                <a:cxn ang="0">
                  <a:pos x="T6" y="T7"/>
                </a:cxn>
                <a:cxn ang="0">
                  <a:pos x="T8" y="T9"/>
                </a:cxn>
              </a:cxnLst>
              <a:rect l="0" t="0" r="r" b="b"/>
              <a:pathLst>
                <a:path w="7" h="9">
                  <a:moveTo>
                    <a:pt x="2" y="0"/>
                  </a:moveTo>
                  <a:cubicBezTo>
                    <a:pt x="2" y="0"/>
                    <a:pt x="1" y="0"/>
                    <a:pt x="1" y="0"/>
                  </a:cubicBezTo>
                  <a:cubicBezTo>
                    <a:pt x="0" y="3"/>
                    <a:pt x="0" y="6"/>
                    <a:pt x="2" y="8"/>
                  </a:cubicBezTo>
                  <a:cubicBezTo>
                    <a:pt x="3" y="9"/>
                    <a:pt x="3" y="9"/>
                    <a:pt x="4" y="8"/>
                  </a:cubicBezTo>
                  <a:cubicBezTo>
                    <a:pt x="7" y="6"/>
                    <a:pt x="6" y="1"/>
                    <a:pt x="2"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9" name="Freeform 26">
              <a:extLst>
                <a:ext uri="{FF2B5EF4-FFF2-40B4-BE49-F238E27FC236}">
                  <a16:creationId xmlns:a16="http://schemas.microsoft.com/office/drawing/2014/main" id="{431178B2-2D2D-4FE2-AC6A-4AEC5CA7E452}"/>
                </a:ext>
              </a:extLst>
            </p:cNvPr>
            <p:cNvSpPr>
              <a:spLocks/>
            </p:cNvSpPr>
            <p:nvPr/>
          </p:nvSpPr>
          <p:spPr bwMode="auto">
            <a:xfrm>
              <a:off x="2549526" y="4198937"/>
              <a:ext cx="6350" cy="7938"/>
            </a:xfrm>
            <a:custGeom>
              <a:avLst/>
              <a:gdLst>
                <a:gd name="T0" fmla="*/ 0 w 4"/>
                <a:gd name="T1" fmla="*/ 2 h 5"/>
                <a:gd name="T2" fmla="*/ 3 w 4"/>
                <a:gd name="T3" fmla="*/ 5 h 5"/>
                <a:gd name="T4" fmla="*/ 4 w 4"/>
                <a:gd name="T5" fmla="*/ 2 h 5"/>
                <a:gd name="T6" fmla="*/ 2 w 4"/>
                <a:gd name="T7" fmla="*/ 0 h 5"/>
                <a:gd name="T8" fmla="*/ 0 w 4"/>
                <a:gd name="T9" fmla="*/ 2 h 5"/>
              </a:gdLst>
              <a:ahLst/>
              <a:cxnLst>
                <a:cxn ang="0">
                  <a:pos x="T0" y="T1"/>
                </a:cxn>
                <a:cxn ang="0">
                  <a:pos x="T2" y="T3"/>
                </a:cxn>
                <a:cxn ang="0">
                  <a:pos x="T4" y="T5"/>
                </a:cxn>
                <a:cxn ang="0">
                  <a:pos x="T6" y="T7"/>
                </a:cxn>
                <a:cxn ang="0">
                  <a:pos x="T8" y="T9"/>
                </a:cxn>
              </a:cxnLst>
              <a:rect l="0" t="0" r="r" b="b"/>
              <a:pathLst>
                <a:path w="4" h="5">
                  <a:moveTo>
                    <a:pt x="0" y="2"/>
                  </a:moveTo>
                  <a:cubicBezTo>
                    <a:pt x="0" y="4"/>
                    <a:pt x="2" y="5"/>
                    <a:pt x="3" y="5"/>
                  </a:cubicBezTo>
                  <a:cubicBezTo>
                    <a:pt x="3" y="4"/>
                    <a:pt x="3" y="3"/>
                    <a:pt x="4" y="2"/>
                  </a:cubicBezTo>
                  <a:cubicBezTo>
                    <a:pt x="3" y="2"/>
                    <a:pt x="3" y="1"/>
                    <a:pt x="2" y="0"/>
                  </a:cubicBezTo>
                  <a:cubicBezTo>
                    <a:pt x="2" y="1"/>
                    <a:pt x="1"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0" name="Freeform 27">
              <a:extLst>
                <a:ext uri="{FF2B5EF4-FFF2-40B4-BE49-F238E27FC236}">
                  <a16:creationId xmlns:a16="http://schemas.microsoft.com/office/drawing/2014/main" id="{2474838E-5E6C-4C82-942E-107B686DE8EB}"/>
                </a:ext>
              </a:extLst>
            </p:cNvPr>
            <p:cNvSpPr>
              <a:spLocks/>
            </p:cNvSpPr>
            <p:nvPr/>
          </p:nvSpPr>
          <p:spPr bwMode="auto">
            <a:xfrm>
              <a:off x="2593976" y="4194175"/>
              <a:ext cx="3175" cy="4763"/>
            </a:xfrm>
            <a:custGeom>
              <a:avLst/>
              <a:gdLst>
                <a:gd name="T0" fmla="*/ 0 w 3"/>
                <a:gd name="T1" fmla="*/ 2 h 3"/>
                <a:gd name="T2" fmla="*/ 1 w 3"/>
                <a:gd name="T3" fmla="*/ 3 h 3"/>
                <a:gd name="T4" fmla="*/ 3 w 3"/>
                <a:gd name="T5" fmla="*/ 1 h 3"/>
                <a:gd name="T6" fmla="*/ 1 w 3"/>
                <a:gd name="T7" fmla="*/ 0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2"/>
                    <a:pt x="1" y="3"/>
                    <a:pt x="1" y="3"/>
                  </a:cubicBezTo>
                  <a:cubicBezTo>
                    <a:pt x="2" y="3"/>
                    <a:pt x="3" y="3"/>
                    <a:pt x="3" y="1"/>
                  </a:cubicBezTo>
                  <a:cubicBezTo>
                    <a:pt x="2" y="1"/>
                    <a:pt x="2" y="0"/>
                    <a:pt x="1" y="0"/>
                  </a:cubicBezTo>
                  <a:cubicBezTo>
                    <a:pt x="1" y="0"/>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1" name="Freeform 28">
              <a:extLst>
                <a:ext uri="{FF2B5EF4-FFF2-40B4-BE49-F238E27FC236}">
                  <a16:creationId xmlns:a16="http://schemas.microsoft.com/office/drawing/2014/main" id="{AF3BF876-22D6-4B07-9F39-2F5EA210C2A2}"/>
                </a:ext>
              </a:extLst>
            </p:cNvPr>
            <p:cNvSpPr>
              <a:spLocks/>
            </p:cNvSpPr>
            <p:nvPr/>
          </p:nvSpPr>
          <p:spPr bwMode="auto">
            <a:xfrm>
              <a:off x="2598738" y="4216400"/>
              <a:ext cx="1588" cy="1588"/>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0" y="0"/>
                    <a:pt x="0" y="0"/>
                  </a:cubicBezTo>
                  <a:cubicBezTo>
                    <a:pt x="0" y="0"/>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2" name="Freeform 29">
              <a:extLst>
                <a:ext uri="{FF2B5EF4-FFF2-40B4-BE49-F238E27FC236}">
                  <a16:creationId xmlns:a16="http://schemas.microsoft.com/office/drawing/2014/main" id="{5BCB54B3-FA78-4572-A4A9-4FCE5B54739F}"/>
                </a:ext>
              </a:extLst>
            </p:cNvPr>
            <p:cNvSpPr>
              <a:spLocks noEditPoints="1"/>
            </p:cNvSpPr>
            <p:nvPr/>
          </p:nvSpPr>
          <p:spPr bwMode="auto">
            <a:xfrm>
              <a:off x="3063876" y="2273300"/>
              <a:ext cx="819150" cy="1046163"/>
            </a:xfrm>
            <a:custGeom>
              <a:avLst/>
              <a:gdLst>
                <a:gd name="T0" fmla="*/ 457 w 558"/>
                <a:gd name="T1" fmla="*/ 306 h 711"/>
                <a:gd name="T2" fmla="*/ 495 w 558"/>
                <a:gd name="T3" fmla="*/ 212 h 711"/>
                <a:gd name="T4" fmla="*/ 99 w 558"/>
                <a:gd name="T5" fmla="*/ 507 h 711"/>
                <a:gd name="T6" fmla="*/ 98 w 558"/>
                <a:gd name="T7" fmla="*/ 407 h 711"/>
                <a:gd name="T8" fmla="*/ 105 w 558"/>
                <a:gd name="T9" fmla="*/ 97 h 711"/>
                <a:gd name="T10" fmla="*/ 121 w 558"/>
                <a:gd name="T11" fmla="*/ 427 h 711"/>
                <a:gd name="T12" fmla="*/ 99 w 558"/>
                <a:gd name="T13" fmla="*/ 404 h 711"/>
                <a:gd name="T14" fmla="*/ 454 w 558"/>
                <a:gd name="T15" fmla="*/ 139 h 711"/>
                <a:gd name="T16" fmla="*/ 479 w 558"/>
                <a:gd name="T17" fmla="*/ 113 h 711"/>
                <a:gd name="T18" fmla="*/ 446 w 558"/>
                <a:gd name="T19" fmla="*/ 103 h 711"/>
                <a:gd name="T20" fmla="*/ 436 w 558"/>
                <a:gd name="T21" fmla="*/ 84 h 711"/>
                <a:gd name="T22" fmla="*/ 465 w 558"/>
                <a:gd name="T23" fmla="*/ 37 h 711"/>
                <a:gd name="T24" fmla="*/ 396 w 558"/>
                <a:gd name="T25" fmla="*/ 34 h 711"/>
                <a:gd name="T26" fmla="*/ 364 w 558"/>
                <a:gd name="T27" fmla="*/ 14 h 711"/>
                <a:gd name="T28" fmla="*/ 352 w 558"/>
                <a:gd name="T29" fmla="*/ 20 h 711"/>
                <a:gd name="T30" fmla="*/ 294 w 558"/>
                <a:gd name="T31" fmla="*/ 40 h 711"/>
                <a:gd name="T32" fmla="*/ 274 w 558"/>
                <a:gd name="T33" fmla="*/ 51 h 711"/>
                <a:gd name="T34" fmla="*/ 243 w 558"/>
                <a:gd name="T35" fmla="*/ 53 h 711"/>
                <a:gd name="T36" fmla="*/ 222 w 558"/>
                <a:gd name="T37" fmla="*/ 79 h 711"/>
                <a:gd name="T38" fmla="*/ 221 w 558"/>
                <a:gd name="T39" fmla="*/ 43 h 711"/>
                <a:gd name="T40" fmla="*/ 158 w 558"/>
                <a:gd name="T41" fmla="*/ 76 h 711"/>
                <a:gd name="T42" fmla="*/ 105 w 558"/>
                <a:gd name="T43" fmla="*/ 126 h 711"/>
                <a:gd name="T44" fmla="*/ 54 w 558"/>
                <a:gd name="T45" fmla="*/ 157 h 711"/>
                <a:gd name="T46" fmla="*/ 18 w 558"/>
                <a:gd name="T47" fmla="*/ 200 h 711"/>
                <a:gd name="T48" fmla="*/ 10 w 558"/>
                <a:gd name="T49" fmla="*/ 220 h 711"/>
                <a:gd name="T50" fmla="*/ 64 w 558"/>
                <a:gd name="T51" fmla="*/ 267 h 711"/>
                <a:gd name="T52" fmla="*/ 106 w 558"/>
                <a:gd name="T53" fmla="*/ 332 h 711"/>
                <a:gd name="T54" fmla="*/ 107 w 558"/>
                <a:gd name="T55" fmla="*/ 386 h 711"/>
                <a:gd name="T56" fmla="*/ 98 w 558"/>
                <a:gd name="T57" fmla="*/ 407 h 711"/>
                <a:gd name="T58" fmla="*/ 121 w 558"/>
                <a:gd name="T59" fmla="*/ 423 h 711"/>
                <a:gd name="T60" fmla="*/ 127 w 558"/>
                <a:gd name="T61" fmla="*/ 457 h 711"/>
                <a:gd name="T62" fmla="*/ 88 w 558"/>
                <a:gd name="T63" fmla="*/ 463 h 711"/>
                <a:gd name="T64" fmla="*/ 108 w 558"/>
                <a:gd name="T65" fmla="*/ 466 h 711"/>
                <a:gd name="T66" fmla="*/ 106 w 558"/>
                <a:gd name="T67" fmla="*/ 506 h 711"/>
                <a:gd name="T68" fmla="*/ 81 w 558"/>
                <a:gd name="T69" fmla="*/ 538 h 711"/>
                <a:gd name="T70" fmla="*/ 79 w 558"/>
                <a:gd name="T71" fmla="*/ 558 h 711"/>
                <a:gd name="T72" fmla="*/ 99 w 558"/>
                <a:gd name="T73" fmla="*/ 606 h 711"/>
                <a:gd name="T74" fmla="*/ 97 w 558"/>
                <a:gd name="T75" fmla="*/ 649 h 711"/>
                <a:gd name="T76" fmla="*/ 142 w 558"/>
                <a:gd name="T77" fmla="*/ 703 h 711"/>
                <a:gd name="T78" fmla="*/ 183 w 558"/>
                <a:gd name="T79" fmla="*/ 656 h 711"/>
                <a:gd name="T80" fmla="*/ 212 w 558"/>
                <a:gd name="T81" fmla="*/ 611 h 711"/>
                <a:gd name="T82" fmla="*/ 301 w 558"/>
                <a:gd name="T83" fmla="*/ 553 h 711"/>
                <a:gd name="T84" fmla="*/ 402 w 558"/>
                <a:gd name="T85" fmla="*/ 488 h 711"/>
                <a:gd name="T86" fmla="*/ 419 w 558"/>
                <a:gd name="T87" fmla="*/ 485 h 711"/>
                <a:gd name="T88" fmla="*/ 409 w 558"/>
                <a:gd name="T89" fmla="*/ 411 h 711"/>
                <a:gd name="T90" fmla="*/ 421 w 558"/>
                <a:gd name="T91" fmla="*/ 401 h 711"/>
                <a:gd name="T92" fmla="*/ 452 w 558"/>
                <a:gd name="T93" fmla="*/ 397 h 711"/>
                <a:gd name="T94" fmla="*/ 457 w 558"/>
                <a:gd name="T95" fmla="*/ 351 h 711"/>
                <a:gd name="T96" fmla="*/ 453 w 558"/>
                <a:gd name="T97" fmla="*/ 302 h 711"/>
                <a:gd name="T98" fmla="*/ 478 w 558"/>
                <a:gd name="T99" fmla="*/ 321 h 711"/>
                <a:gd name="T100" fmla="*/ 467 w 558"/>
                <a:gd name="T101" fmla="*/ 255 h 711"/>
                <a:gd name="T102" fmla="*/ 512 w 558"/>
                <a:gd name="T103" fmla="*/ 161 h 711"/>
                <a:gd name="T104" fmla="*/ 549 w 558"/>
                <a:gd name="T105" fmla="*/ 136 h 711"/>
                <a:gd name="T106" fmla="*/ 330 w 558"/>
                <a:gd name="T107" fmla="*/ 46 h 711"/>
                <a:gd name="T108" fmla="*/ 372 w 558"/>
                <a:gd name="T109" fmla="*/ 472 h 711"/>
                <a:gd name="T110" fmla="*/ 486 w 558"/>
                <a:gd name="T111" fmla="*/ 181 h 711"/>
                <a:gd name="T112" fmla="*/ 16 w 558"/>
                <a:gd name="T113" fmla="*/ 211 h 711"/>
                <a:gd name="T114" fmla="*/ 290 w 558"/>
                <a:gd name="T115" fmla="*/ 28 h 711"/>
                <a:gd name="T116" fmla="*/ 501 w 558"/>
                <a:gd name="T117" fmla="*/ 107 h 711"/>
                <a:gd name="T118" fmla="*/ 280 w 558"/>
                <a:gd name="T119" fmla="*/ 48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8" h="711">
                  <a:moveTo>
                    <a:pt x="473" y="344"/>
                  </a:moveTo>
                  <a:cubicBezTo>
                    <a:pt x="473" y="345"/>
                    <a:pt x="472" y="347"/>
                    <a:pt x="472" y="348"/>
                  </a:cubicBezTo>
                  <a:cubicBezTo>
                    <a:pt x="472" y="351"/>
                    <a:pt x="472" y="353"/>
                    <a:pt x="475" y="355"/>
                  </a:cubicBezTo>
                  <a:cubicBezTo>
                    <a:pt x="478" y="356"/>
                    <a:pt x="481" y="357"/>
                    <a:pt x="484" y="355"/>
                  </a:cubicBezTo>
                  <a:cubicBezTo>
                    <a:pt x="484" y="354"/>
                    <a:pt x="484" y="354"/>
                    <a:pt x="485" y="353"/>
                  </a:cubicBezTo>
                  <a:cubicBezTo>
                    <a:pt x="485" y="353"/>
                    <a:pt x="485" y="352"/>
                    <a:pt x="485" y="352"/>
                  </a:cubicBezTo>
                  <a:cubicBezTo>
                    <a:pt x="484" y="349"/>
                    <a:pt x="483" y="346"/>
                    <a:pt x="481" y="344"/>
                  </a:cubicBezTo>
                  <a:cubicBezTo>
                    <a:pt x="480" y="341"/>
                    <a:pt x="475" y="341"/>
                    <a:pt x="473" y="344"/>
                  </a:cubicBezTo>
                  <a:close/>
                  <a:moveTo>
                    <a:pt x="457" y="306"/>
                  </a:moveTo>
                  <a:cubicBezTo>
                    <a:pt x="457" y="308"/>
                    <a:pt x="457" y="309"/>
                    <a:pt x="457" y="311"/>
                  </a:cubicBezTo>
                  <a:cubicBezTo>
                    <a:pt x="459" y="308"/>
                    <a:pt x="459" y="308"/>
                    <a:pt x="457" y="306"/>
                  </a:cubicBezTo>
                  <a:close/>
                  <a:moveTo>
                    <a:pt x="488" y="268"/>
                  </a:moveTo>
                  <a:cubicBezTo>
                    <a:pt x="488" y="268"/>
                    <a:pt x="489" y="268"/>
                    <a:pt x="489" y="269"/>
                  </a:cubicBezTo>
                  <a:cubicBezTo>
                    <a:pt x="489" y="268"/>
                    <a:pt x="490" y="268"/>
                    <a:pt x="491" y="267"/>
                  </a:cubicBezTo>
                  <a:cubicBezTo>
                    <a:pt x="491" y="267"/>
                    <a:pt x="490" y="266"/>
                    <a:pt x="490" y="266"/>
                  </a:cubicBezTo>
                  <a:cubicBezTo>
                    <a:pt x="489" y="267"/>
                    <a:pt x="489" y="267"/>
                    <a:pt x="488" y="268"/>
                  </a:cubicBezTo>
                  <a:close/>
                  <a:moveTo>
                    <a:pt x="495" y="212"/>
                  </a:moveTo>
                  <a:cubicBezTo>
                    <a:pt x="494" y="213"/>
                    <a:pt x="493" y="214"/>
                    <a:pt x="493" y="216"/>
                  </a:cubicBezTo>
                  <a:cubicBezTo>
                    <a:pt x="493" y="217"/>
                    <a:pt x="493" y="217"/>
                    <a:pt x="494" y="217"/>
                  </a:cubicBezTo>
                  <a:cubicBezTo>
                    <a:pt x="494" y="217"/>
                    <a:pt x="496" y="218"/>
                    <a:pt x="496" y="217"/>
                  </a:cubicBezTo>
                  <a:cubicBezTo>
                    <a:pt x="497" y="216"/>
                    <a:pt x="497" y="215"/>
                    <a:pt x="498" y="214"/>
                  </a:cubicBezTo>
                  <a:cubicBezTo>
                    <a:pt x="497" y="212"/>
                    <a:pt x="496" y="212"/>
                    <a:pt x="495" y="212"/>
                  </a:cubicBezTo>
                  <a:close/>
                  <a:moveTo>
                    <a:pt x="363" y="13"/>
                  </a:moveTo>
                  <a:cubicBezTo>
                    <a:pt x="362" y="13"/>
                    <a:pt x="363" y="14"/>
                    <a:pt x="364" y="14"/>
                  </a:cubicBezTo>
                  <a:cubicBezTo>
                    <a:pt x="364" y="14"/>
                    <a:pt x="364" y="13"/>
                    <a:pt x="364" y="13"/>
                  </a:cubicBezTo>
                  <a:cubicBezTo>
                    <a:pt x="364" y="13"/>
                    <a:pt x="363" y="13"/>
                    <a:pt x="363" y="13"/>
                  </a:cubicBezTo>
                  <a:close/>
                  <a:moveTo>
                    <a:pt x="514" y="99"/>
                  </a:moveTo>
                  <a:cubicBezTo>
                    <a:pt x="514" y="98"/>
                    <a:pt x="513" y="98"/>
                    <a:pt x="513" y="97"/>
                  </a:cubicBezTo>
                  <a:cubicBezTo>
                    <a:pt x="512" y="98"/>
                    <a:pt x="512" y="98"/>
                    <a:pt x="512" y="99"/>
                  </a:cubicBezTo>
                  <a:cubicBezTo>
                    <a:pt x="512" y="100"/>
                    <a:pt x="512" y="101"/>
                    <a:pt x="513" y="102"/>
                  </a:cubicBezTo>
                  <a:cubicBezTo>
                    <a:pt x="513" y="101"/>
                    <a:pt x="514" y="100"/>
                    <a:pt x="514" y="99"/>
                  </a:cubicBezTo>
                  <a:close/>
                  <a:moveTo>
                    <a:pt x="98" y="507"/>
                  </a:moveTo>
                  <a:cubicBezTo>
                    <a:pt x="99" y="507"/>
                    <a:pt x="99" y="507"/>
                    <a:pt x="99" y="507"/>
                  </a:cubicBezTo>
                  <a:cubicBezTo>
                    <a:pt x="99" y="507"/>
                    <a:pt x="99" y="507"/>
                    <a:pt x="99" y="507"/>
                  </a:cubicBezTo>
                  <a:lnTo>
                    <a:pt x="98" y="507"/>
                  </a:lnTo>
                  <a:close/>
                  <a:moveTo>
                    <a:pt x="127" y="477"/>
                  </a:moveTo>
                  <a:cubicBezTo>
                    <a:pt x="126" y="476"/>
                    <a:pt x="125" y="475"/>
                    <a:pt x="124" y="476"/>
                  </a:cubicBezTo>
                  <a:cubicBezTo>
                    <a:pt x="124" y="476"/>
                    <a:pt x="123" y="476"/>
                    <a:pt x="123" y="477"/>
                  </a:cubicBezTo>
                  <a:cubicBezTo>
                    <a:pt x="123" y="478"/>
                    <a:pt x="123" y="479"/>
                    <a:pt x="123" y="479"/>
                  </a:cubicBezTo>
                  <a:cubicBezTo>
                    <a:pt x="124" y="480"/>
                    <a:pt x="126" y="481"/>
                    <a:pt x="127" y="481"/>
                  </a:cubicBezTo>
                  <a:cubicBezTo>
                    <a:pt x="127" y="480"/>
                    <a:pt x="127" y="479"/>
                    <a:pt x="127" y="479"/>
                  </a:cubicBezTo>
                  <a:cubicBezTo>
                    <a:pt x="127" y="478"/>
                    <a:pt x="127" y="478"/>
                    <a:pt x="127" y="477"/>
                  </a:cubicBezTo>
                  <a:close/>
                  <a:moveTo>
                    <a:pt x="98" y="405"/>
                  </a:moveTo>
                  <a:cubicBezTo>
                    <a:pt x="97" y="406"/>
                    <a:pt x="98" y="407"/>
                    <a:pt x="98" y="407"/>
                  </a:cubicBezTo>
                  <a:cubicBezTo>
                    <a:pt x="98" y="407"/>
                    <a:pt x="98" y="406"/>
                    <a:pt x="98" y="405"/>
                  </a:cubicBezTo>
                  <a:cubicBezTo>
                    <a:pt x="98" y="405"/>
                    <a:pt x="98" y="405"/>
                    <a:pt x="98" y="405"/>
                  </a:cubicBezTo>
                  <a:close/>
                  <a:moveTo>
                    <a:pt x="118" y="424"/>
                  </a:moveTo>
                  <a:cubicBezTo>
                    <a:pt x="117" y="424"/>
                    <a:pt x="117" y="425"/>
                    <a:pt x="116" y="425"/>
                  </a:cubicBezTo>
                  <a:cubicBezTo>
                    <a:pt x="117" y="426"/>
                    <a:pt x="117" y="427"/>
                    <a:pt x="118" y="427"/>
                  </a:cubicBezTo>
                  <a:cubicBezTo>
                    <a:pt x="119" y="427"/>
                    <a:pt x="120" y="427"/>
                    <a:pt x="121" y="427"/>
                  </a:cubicBezTo>
                  <a:cubicBezTo>
                    <a:pt x="121" y="426"/>
                    <a:pt x="121" y="425"/>
                    <a:pt x="121" y="424"/>
                  </a:cubicBezTo>
                  <a:cubicBezTo>
                    <a:pt x="120" y="424"/>
                    <a:pt x="119" y="424"/>
                    <a:pt x="118" y="424"/>
                  </a:cubicBezTo>
                  <a:close/>
                  <a:moveTo>
                    <a:pt x="104" y="97"/>
                  </a:moveTo>
                  <a:cubicBezTo>
                    <a:pt x="104" y="97"/>
                    <a:pt x="105" y="97"/>
                    <a:pt x="105" y="97"/>
                  </a:cubicBezTo>
                  <a:cubicBezTo>
                    <a:pt x="105" y="97"/>
                    <a:pt x="105" y="97"/>
                    <a:pt x="105" y="97"/>
                  </a:cubicBezTo>
                  <a:cubicBezTo>
                    <a:pt x="105" y="97"/>
                    <a:pt x="105" y="97"/>
                    <a:pt x="105" y="97"/>
                  </a:cubicBezTo>
                  <a:lnTo>
                    <a:pt x="104" y="97"/>
                  </a:lnTo>
                  <a:close/>
                  <a:moveTo>
                    <a:pt x="457" y="312"/>
                  </a:moveTo>
                  <a:cubicBezTo>
                    <a:pt x="457" y="312"/>
                    <a:pt x="457" y="312"/>
                    <a:pt x="457" y="312"/>
                  </a:cubicBezTo>
                  <a:cubicBezTo>
                    <a:pt x="457" y="311"/>
                    <a:pt x="457" y="311"/>
                    <a:pt x="457" y="311"/>
                  </a:cubicBezTo>
                  <a:cubicBezTo>
                    <a:pt x="457" y="311"/>
                    <a:pt x="457" y="312"/>
                    <a:pt x="457" y="312"/>
                  </a:cubicBezTo>
                  <a:cubicBezTo>
                    <a:pt x="457" y="312"/>
                    <a:pt x="457" y="312"/>
                    <a:pt x="457" y="312"/>
                  </a:cubicBezTo>
                  <a:close/>
                  <a:moveTo>
                    <a:pt x="121" y="427"/>
                  </a:moveTo>
                  <a:cubicBezTo>
                    <a:pt x="121" y="427"/>
                    <a:pt x="121" y="427"/>
                    <a:pt x="121" y="427"/>
                  </a:cubicBezTo>
                  <a:cubicBezTo>
                    <a:pt x="121" y="427"/>
                    <a:pt x="121" y="427"/>
                    <a:pt x="121" y="427"/>
                  </a:cubicBezTo>
                  <a:cubicBezTo>
                    <a:pt x="121" y="427"/>
                    <a:pt x="121" y="427"/>
                    <a:pt x="121" y="427"/>
                  </a:cubicBezTo>
                  <a:cubicBezTo>
                    <a:pt x="121" y="427"/>
                    <a:pt x="121" y="427"/>
                    <a:pt x="121" y="427"/>
                  </a:cubicBezTo>
                  <a:close/>
                  <a:moveTo>
                    <a:pt x="110" y="437"/>
                  </a:moveTo>
                  <a:cubicBezTo>
                    <a:pt x="111" y="437"/>
                    <a:pt x="110" y="436"/>
                    <a:pt x="110" y="435"/>
                  </a:cubicBezTo>
                  <a:cubicBezTo>
                    <a:pt x="109" y="435"/>
                    <a:pt x="108" y="435"/>
                    <a:pt x="107" y="436"/>
                  </a:cubicBezTo>
                  <a:cubicBezTo>
                    <a:pt x="107" y="437"/>
                    <a:pt x="107" y="438"/>
                    <a:pt x="108" y="438"/>
                  </a:cubicBezTo>
                  <a:cubicBezTo>
                    <a:pt x="109" y="439"/>
                    <a:pt x="110" y="439"/>
                    <a:pt x="110" y="437"/>
                  </a:cubicBezTo>
                  <a:close/>
                  <a:moveTo>
                    <a:pt x="99" y="404"/>
                  </a:moveTo>
                  <a:cubicBezTo>
                    <a:pt x="99" y="404"/>
                    <a:pt x="98" y="404"/>
                    <a:pt x="98" y="404"/>
                  </a:cubicBezTo>
                  <a:cubicBezTo>
                    <a:pt x="98" y="404"/>
                    <a:pt x="98" y="405"/>
                    <a:pt x="98" y="405"/>
                  </a:cubicBezTo>
                  <a:cubicBezTo>
                    <a:pt x="98" y="405"/>
                    <a:pt x="99" y="405"/>
                    <a:pt x="99" y="405"/>
                  </a:cubicBezTo>
                  <a:cubicBezTo>
                    <a:pt x="99" y="405"/>
                    <a:pt x="99" y="404"/>
                    <a:pt x="99" y="404"/>
                  </a:cubicBezTo>
                  <a:close/>
                  <a:moveTo>
                    <a:pt x="551" y="119"/>
                  </a:moveTo>
                  <a:cubicBezTo>
                    <a:pt x="550" y="118"/>
                    <a:pt x="550" y="117"/>
                    <a:pt x="549" y="117"/>
                  </a:cubicBezTo>
                  <a:cubicBezTo>
                    <a:pt x="543" y="109"/>
                    <a:pt x="534" y="106"/>
                    <a:pt x="525" y="106"/>
                  </a:cubicBezTo>
                  <a:cubicBezTo>
                    <a:pt x="520" y="106"/>
                    <a:pt x="514" y="108"/>
                    <a:pt x="509" y="109"/>
                  </a:cubicBezTo>
                  <a:cubicBezTo>
                    <a:pt x="509" y="110"/>
                    <a:pt x="508" y="111"/>
                    <a:pt x="507" y="112"/>
                  </a:cubicBezTo>
                  <a:cubicBezTo>
                    <a:pt x="507" y="113"/>
                    <a:pt x="507" y="115"/>
                    <a:pt x="506" y="116"/>
                  </a:cubicBezTo>
                  <a:cubicBezTo>
                    <a:pt x="505" y="118"/>
                    <a:pt x="503" y="119"/>
                    <a:pt x="501" y="118"/>
                  </a:cubicBezTo>
                  <a:cubicBezTo>
                    <a:pt x="498" y="118"/>
                    <a:pt x="497" y="117"/>
                    <a:pt x="495" y="116"/>
                  </a:cubicBezTo>
                  <a:cubicBezTo>
                    <a:pt x="494" y="114"/>
                    <a:pt x="492" y="115"/>
                    <a:pt x="491" y="116"/>
                  </a:cubicBezTo>
                  <a:cubicBezTo>
                    <a:pt x="486" y="125"/>
                    <a:pt x="478" y="129"/>
                    <a:pt x="468" y="133"/>
                  </a:cubicBezTo>
                  <a:cubicBezTo>
                    <a:pt x="464" y="134"/>
                    <a:pt x="458" y="135"/>
                    <a:pt x="454" y="139"/>
                  </a:cubicBezTo>
                  <a:cubicBezTo>
                    <a:pt x="454" y="139"/>
                    <a:pt x="454" y="139"/>
                    <a:pt x="454" y="139"/>
                  </a:cubicBezTo>
                  <a:cubicBezTo>
                    <a:pt x="453" y="140"/>
                    <a:pt x="452" y="141"/>
                    <a:pt x="451" y="142"/>
                  </a:cubicBezTo>
                  <a:cubicBezTo>
                    <a:pt x="450" y="143"/>
                    <a:pt x="449" y="144"/>
                    <a:pt x="448" y="145"/>
                  </a:cubicBezTo>
                  <a:cubicBezTo>
                    <a:pt x="447" y="146"/>
                    <a:pt x="447" y="146"/>
                    <a:pt x="447" y="146"/>
                  </a:cubicBezTo>
                  <a:cubicBezTo>
                    <a:pt x="447" y="145"/>
                    <a:pt x="447" y="145"/>
                    <a:pt x="447" y="145"/>
                  </a:cubicBezTo>
                  <a:cubicBezTo>
                    <a:pt x="448" y="144"/>
                    <a:pt x="449" y="143"/>
                    <a:pt x="451" y="142"/>
                  </a:cubicBezTo>
                  <a:cubicBezTo>
                    <a:pt x="452" y="141"/>
                    <a:pt x="453" y="140"/>
                    <a:pt x="454" y="139"/>
                  </a:cubicBezTo>
                  <a:cubicBezTo>
                    <a:pt x="454" y="139"/>
                    <a:pt x="454" y="139"/>
                    <a:pt x="454" y="139"/>
                  </a:cubicBezTo>
                  <a:cubicBezTo>
                    <a:pt x="455" y="137"/>
                    <a:pt x="455" y="136"/>
                    <a:pt x="455" y="135"/>
                  </a:cubicBezTo>
                  <a:cubicBezTo>
                    <a:pt x="459" y="131"/>
                    <a:pt x="462" y="127"/>
                    <a:pt x="468" y="125"/>
                  </a:cubicBezTo>
                  <a:cubicBezTo>
                    <a:pt x="473" y="123"/>
                    <a:pt x="477" y="119"/>
                    <a:pt x="479" y="113"/>
                  </a:cubicBezTo>
                  <a:cubicBezTo>
                    <a:pt x="480" y="111"/>
                    <a:pt x="481" y="110"/>
                    <a:pt x="481" y="108"/>
                  </a:cubicBezTo>
                  <a:cubicBezTo>
                    <a:pt x="486" y="96"/>
                    <a:pt x="480" y="93"/>
                    <a:pt x="471" y="94"/>
                  </a:cubicBezTo>
                  <a:cubicBezTo>
                    <a:pt x="470" y="94"/>
                    <a:pt x="470" y="94"/>
                    <a:pt x="469" y="95"/>
                  </a:cubicBezTo>
                  <a:cubicBezTo>
                    <a:pt x="468" y="95"/>
                    <a:pt x="467" y="96"/>
                    <a:pt x="467" y="97"/>
                  </a:cubicBezTo>
                  <a:cubicBezTo>
                    <a:pt x="466" y="99"/>
                    <a:pt x="465" y="102"/>
                    <a:pt x="464" y="104"/>
                  </a:cubicBezTo>
                  <a:cubicBezTo>
                    <a:pt x="463" y="107"/>
                    <a:pt x="460" y="109"/>
                    <a:pt x="457" y="109"/>
                  </a:cubicBezTo>
                  <a:cubicBezTo>
                    <a:pt x="456" y="109"/>
                    <a:pt x="455" y="109"/>
                    <a:pt x="455" y="109"/>
                  </a:cubicBezTo>
                  <a:cubicBezTo>
                    <a:pt x="449" y="107"/>
                    <a:pt x="444" y="108"/>
                    <a:pt x="438" y="109"/>
                  </a:cubicBezTo>
                  <a:cubicBezTo>
                    <a:pt x="438" y="109"/>
                    <a:pt x="437" y="108"/>
                    <a:pt x="437" y="107"/>
                  </a:cubicBezTo>
                  <a:cubicBezTo>
                    <a:pt x="437" y="107"/>
                    <a:pt x="437" y="106"/>
                    <a:pt x="438" y="106"/>
                  </a:cubicBezTo>
                  <a:cubicBezTo>
                    <a:pt x="441" y="105"/>
                    <a:pt x="444" y="104"/>
                    <a:pt x="446" y="103"/>
                  </a:cubicBezTo>
                  <a:cubicBezTo>
                    <a:pt x="449" y="102"/>
                    <a:pt x="451" y="100"/>
                    <a:pt x="452" y="97"/>
                  </a:cubicBezTo>
                  <a:cubicBezTo>
                    <a:pt x="452" y="95"/>
                    <a:pt x="451" y="92"/>
                    <a:pt x="449" y="92"/>
                  </a:cubicBezTo>
                  <a:cubicBezTo>
                    <a:pt x="446" y="91"/>
                    <a:pt x="442" y="90"/>
                    <a:pt x="438" y="89"/>
                  </a:cubicBezTo>
                  <a:cubicBezTo>
                    <a:pt x="422" y="86"/>
                    <a:pt x="417" y="87"/>
                    <a:pt x="401" y="93"/>
                  </a:cubicBezTo>
                  <a:cubicBezTo>
                    <a:pt x="399" y="94"/>
                    <a:pt x="397" y="95"/>
                    <a:pt x="395" y="95"/>
                  </a:cubicBezTo>
                  <a:cubicBezTo>
                    <a:pt x="392" y="97"/>
                    <a:pt x="389" y="98"/>
                    <a:pt x="386" y="98"/>
                  </a:cubicBezTo>
                  <a:cubicBezTo>
                    <a:pt x="386" y="98"/>
                    <a:pt x="385" y="97"/>
                    <a:pt x="384" y="97"/>
                  </a:cubicBezTo>
                  <a:cubicBezTo>
                    <a:pt x="384" y="96"/>
                    <a:pt x="384" y="95"/>
                    <a:pt x="385" y="95"/>
                  </a:cubicBezTo>
                  <a:cubicBezTo>
                    <a:pt x="386" y="94"/>
                    <a:pt x="388" y="93"/>
                    <a:pt x="390" y="92"/>
                  </a:cubicBezTo>
                  <a:cubicBezTo>
                    <a:pt x="396" y="90"/>
                    <a:pt x="401" y="88"/>
                    <a:pt x="407" y="86"/>
                  </a:cubicBezTo>
                  <a:cubicBezTo>
                    <a:pt x="416" y="81"/>
                    <a:pt x="426" y="81"/>
                    <a:pt x="436" y="84"/>
                  </a:cubicBezTo>
                  <a:cubicBezTo>
                    <a:pt x="443" y="86"/>
                    <a:pt x="450" y="86"/>
                    <a:pt x="457" y="85"/>
                  </a:cubicBezTo>
                  <a:cubicBezTo>
                    <a:pt x="463" y="84"/>
                    <a:pt x="469" y="83"/>
                    <a:pt x="476" y="83"/>
                  </a:cubicBezTo>
                  <a:cubicBezTo>
                    <a:pt x="483" y="82"/>
                    <a:pt x="488" y="78"/>
                    <a:pt x="494" y="74"/>
                  </a:cubicBezTo>
                  <a:cubicBezTo>
                    <a:pt x="497" y="71"/>
                    <a:pt x="497" y="66"/>
                    <a:pt x="494" y="64"/>
                  </a:cubicBezTo>
                  <a:cubicBezTo>
                    <a:pt x="491" y="61"/>
                    <a:pt x="487" y="58"/>
                    <a:pt x="483" y="55"/>
                  </a:cubicBezTo>
                  <a:cubicBezTo>
                    <a:pt x="476" y="51"/>
                    <a:pt x="470" y="48"/>
                    <a:pt x="462" y="52"/>
                  </a:cubicBezTo>
                  <a:cubicBezTo>
                    <a:pt x="461" y="52"/>
                    <a:pt x="460" y="52"/>
                    <a:pt x="459" y="52"/>
                  </a:cubicBezTo>
                  <a:cubicBezTo>
                    <a:pt x="458" y="52"/>
                    <a:pt x="458" y="52"/>
                    <a:pt x="458" y="51"/>
                  </a:cubicBezTo>
                  <a:cubicBezTo>
                    <a:pt x="458" y="51"/>
                    <a:pt x="458" y="50"/>
                    <a:pt x="458" y="50"/>
                  </a:cubicBezTo>
                  <a:cubicBezTo>
                    <a:pt x="460" y="50"/>
                    <a:pt x="461" y="49"/>
                    <a:pt x="463" y="48"/>
                  </a:cubicBezTo>
                  <a:cubicBezTo>
                    <a:pt x="467" y="46"/>
                    <a:pt x="467" y="42"/>
                    <a:pt x="465" y="37"/>
                  </a:cubicBezTo>
                  <a:cubicBezTo>
                    <a:pt x="464" y="36"/>
                    <a:pt x="461" y="34"/>
                    <a:pt x="460" y="34"/>
                  </a:cubicBezTo>
                  <a:cubicBezTo>
                    <a:pt x="450" y="38"/>
                    <a:pt x="440" y="38"/>
                    <a:pt x="430" y="34"/>
                  </a:cubicBezTo>
                  <a:cubicBezTo>
                    <a:pt x="427" y="32"/>
                    <a:pt x="424" y="32"/>
                    <a:pt x="421" y="33"/>
                  </a:cubicBezTo>
                  <a:cubicBezTo>
                    <a:pt x="417" y="33"/>
                    <a:pt x="413" y="34"/>
                    <a:pt x="410" y="35"/>
                  </a:cubicBezTo>
                  <a:cubicBezTo>
                    <a:pt x="405" y="36"/>
                    <a:pt x="400" y="37"/>
                    <a:pt x="394" y="36"/>
                  </a:cubicBezTo>
                  <a:cubicBezTo>
                    <a:pt x="391" y="35"/>
                    <a:pt x="387" y="36"/>
                    <a:pt x="384" y="38"/>
                  </a:cubicBezTo>
                  <a:cubicBezTo>
                    <a:pt x="382" y="39"/>
                    <a:pt x="381" y="39"/>
                    <a:pt x="379" y="39"/>
                  </a:cubicBezTo>
                  <a:cubicBezTo>
                    <a:pt x="379" y="39"/>
                    <a:pt x="378" y="39"/>
                    <a:pt x="378" y="38"/>
                  </a:cubicBezTo>
                  <a:cubicBezTo>
                    <a:pt x="378" y="38"/>
                    <a:pt x="378" y="37"/>
                    <a:pt x="378" y="37"/>
                  </a:cubicBezTo>
                  <a:cubicBezTo>
                    <a:pt x="380" y="36"/>
                    <a:pt x="382" y="35"/>
                    <a:pt x="383" y="34"/>
                  </a:cubicBezTo>
                  <a:cubicBezTo>
                    <a:pt x="388" y="34"/>
                    <a:pt x="392" y="35"/>
                    <a:pt x="396" y="34"/>
                  </a:cubicBezTo>
                  <a:cubicBezTo>
                    <a:pt x="404" y="31"/>
                    <a:pt x="412" y="31"/>
                    <a:pt x="420" y="30"/>
                  </a:cubicBezTo>
                  <a:cubicBezTo>
                    <a:pt x="426" y="30"/>
                    <a:pt x="432" y="30"/>
                    <a:pt x="439" y="32"/>
                  </a:cubicBezTo>
                  <a:cubicBezTo>
                    <a:pt x="445" y="34"/>
                    <a:pt x="450" y="32"/>
                    <a:pt x="455" y="29"/>
                  </a:cubicBezTo>
                  <a:cubicBezTo>
                    <a:pt x="456" y="28"/>
                    <a:pt x="456" y="26"/>
                    <a:pt x="456" y="26"/>
                  </a:cubicBezTo>
                  <a:cubicBezTo>
                    <a:pt x="453" y="20"/>
                    <a:pt x="447" y="16"/>
                    <a:pt x="441" y="15"/>
                  </a:cubicBezTo>
                  <a:cubicBezTo>
                    <a:pt x="429" y="12"/>
                    <a:pt x="419" y="8"/>
                    <a:pt x="407" y="4"/>
                  </a:cubicBezTo>
                  <a:cubicBezTo>
                    <a:pt x="402" y="2"/>
                    <a:pt x="397" y="2"/>
                    <a:pt x="392" y="1"/>
                  </a:cubicBezTo>
                  <a:cubicBezTo>
                    <a:pt x="386" y="0"/>
                    <a:pt x="380" y="4"/>
                    <a:pt x="375" y="3"/>
                  </a:cubicBezTo>
                  <a:cubicBezTo>
                    <a:pt x="370" y="5"/>
                    <a:pt x="368" y="10"/>
                    <a:pt x="365" y="13"/>
                  </a:cubicBezTo>
                  <a:cubicBezTo>
                    <a:pt x="365" y="14"/>
                    <a:pt x="364" y="14"/>
                    <a:pt x="364" y="14"/>
                  </a:cubicBezTo>
                  <a:cubicBezTo>
                    <a:pt x="364" y="14"/>
                    <a:pt x="364" y="14"/>
                    <a:pt x="364" y="14"/>
                  </a:cubicBezTo>
                  <a:cubicBezTo>
                    <a:pt x="364" y="14"/>
                    <a:pt x="364" y="14"/>
                    <a:pt x="364" y="15"/>
                  </a:cubicBezTo>
                  <a:cubicBezTo>
                    <a:pt x="364" y="14"/>
                    <a:pt x="364" y="14"/>
                    <a:pt x="364" y="14"/>
                  </a:cubicBezTo>
                  <a:cubicBezTo>
                    <a:pt x="364" y="15"/>
                    <a:pt x="364" y="16"/>
                    <a:pt x="364" y="17"/>
                  </a:cubicBezTo>
                  <a:cubicBezTo>
                    <a:pt x="364" y="17"/>
                    <a:pt x="364" y="17"/>
                    <a:pt x="364" y="17"/>
                  </a:cubicBezTo>
                  <a:cubicBezTo>
                    <a:pt x="365" y="18"/>
                    <a:pt x="365" y="18"/>
                    <a:pt x="365" y="18"/>
                  </a:cubicBezTo>
                  <a:cubicBezTo>
                    <a:pt x="364" y="18"/>
                    <a:pt x="364" y="18"/>
                    <a:pt x="364" y="18"/>
                  </a:cubicBezTo>
                  <a:cubicBezTo>
                    <a:pt x="364" y="17"/>
                    <a:pt x="364" y="17"/>
                    <a:pt x="364" y="17"/>
                  </a:cubicBezTo>
                  <a:cubicBezTo>
                    <a:pt x="360" y="18"/>
                    <a:pt x="357" y="15"/>
                    <a:pt x="354" y="13"/>
                  </a:cubicBezTo>
                  <a:cubicBezTo>
                    <a:pt x="353" y="12"/>
                    <a:pt x="352" y="12"/>
                    <a:pt x="351" y="14"/>
                  </a:cubicBezTo>
                  <a:cubicBezTo>
                    <a:pt x="351" y="14"/>
                    <a:pt x="351" y="15"/>
                    <a:pt x="351" y="15"/>
                  </a:cubicBezTo>
                  <a:cubicBezTo>
                    <a:pt x="351" y="17"/>
                    <a:pt x="352" y="18"/>
                    <a:pt x="352" y="20"/>
                  </a:cubicBezTo>
                  <a:cubicBezTo>
                    <a:pt x="353" y="21"/>
                    <a:pt x="353" y="22"/>
                    <a:pt x="352" y="22"/>
                  </a:cubicBezTo>
                  <a:cubicBezTo>
                    <a:pt x="351" y="23"/>
                    <a:pt x="349" y="23"/>
                    <a:pt x="349" y="23"/>
                  </a:cubicBezTo>
                  <a:cubicBezTo>
                    <a:pt x="344" y="21"/>
                    <a:pt x="340" y="19"/>
                    <a:pt x="336" y="16"/>
                  </a:cubicBezTo>
                  <a:cubicBezTo>
                    <a:pt x="333" y="14"/>
                    <a:pt x="330" y="14"/>
                    <a:pt x="327" y="16"/>
                  </a:cubicBezTo>
                  <a:cubicBezTo>
                    <a:pt x="325" y="18"/>
                    <a:pt x="322" y="20"/>
                    <a:pt x="319" y="20"/>
                  </a:cubicBezTo>
                  <a:cubicBezTo>
                    <a:pt x="317" y="20"/>
                    <a:pt x="316" y="21"/>
                    <a:pt x="315" y="23"/>
                  </a:cubicBezTo>
                  <a:cubicBezTo>
                    <a:pt x="315" y="26"/>
                    <a:pt x="315" y="30"/>
                    <a:pt x="315" y="34"/>
                  </a:cubicBezTo>
                  <a:cubicBezTo>
                    <a:pt x="315" y="36"/>
                    <a:pt x="314" y="38"/>
                    <a:pt x="312" y="39"/>
                  </a:cubicBezTo>
                  <a:cubicBezTo>
                    <a:pt x="310" y="40"/>
                    <a:pt x="309" y="42"/>
                    <a:pt x="307" y="43"/>
                  </a:cubicBezTo>
                  <a:cubicBezTo>
                    <a:pt x="307" y="44"/>
                    <a:pt x="305" y="44"/>
                    <a:pt x="305" y="44"/>
                  </a:cubicBezTo>
                  <a:cubicBezTo>
                    <a:pt x="301" y="43"/>
                    <a:pt x="298" y="40"/>
                    <a:pt x="294" y="40"/>
                  </a:cubicBezTo>
                  <a:cubicBezTo>
                    <a:pt x="293" y="40"/>
                    <a:pt x="291" y="42"/>
                    <a:pt x="291" y="43"/>
                  </a:cubicBezTo>
                  <a:cubicBezTo>
                    <a:pt x="291" y="45"/>
                    <a:pt x="290" y="46"/>
                    <a:pt x="291" y="48"/>
                  </a:cubicBezTo>
                  <a:cubicBezTo>
                    <a:pt x="292" y="54"/>
                    <a:pt x="292" y="59"/>
                    <a:pt x="294" y="65"/>
                  </a:cubicBezTo>
                  <a:cubicBezTo>
                    <a:pt x="296" y="72"/>
                    <a:pt x="296" y="80"/>
                    <a:pt x="299" y="87"/>
                  </a:cubicBezTo>
                  <a:cubicBezTo>
                    <a:pt x="300" y="88"/>
                    <a:pt x="298" y="89"/>
                    <a:pt x="297" y="89"/>
                  </a:cubicBezTo>
                  <a:cubicBezTo>
                    <a:pt x="294" y="89"/>
                    <a:pt x="291" y="90"/>
                    <a:pt x="290" y="86"/>
                  </a:cubicBezTo>
                  <a:cubicBezTo>
                    <a:pt x="290" y="83"/>
                    <a:pt x="288" y="82"/>
                    <a:pt x="285" y="81"/>
                  </a:cubicBezTo>
                  <a:cubicBezTo>
                    <a:pt x="284" y="80"/>
                    <a:pt x="285" y="80"/>
                    <a:pt x="286" y="79"/>
                  </a:cubicBezTo>
                  <a:cubicBezTo>
                    <a:pt x="289" y="77"/>
                    <a:pt x="289" y="74"/>
                    <a:pt x="287" y="73"/>
                  </a:cubicBezTo>
                  <a:cubicBezTo>
                    <a:pt x="284" y="71"/>
                    <a:pt x="282" y="69"/>
                    <a:pt x="281" y="66"/>
                  </a:cubicBezTo>
                  <a:cubicBezTo>
                    <a:pt x="279" y="61"/>
                    <a:pt x="277" y="56"/>
                    <a:pt x="274" y="51"/>
                  </a:cubicBezTo>
                  <a:cubicBezTo>
                    <a:pt x="273" y="48"/>
                    <a:pt x="271" y="46"/>
                    <a:pt x="268" y="45"/>
                  </a:cubicBezTo>
                  <a:cubicBezTo>
                    <a:pt x="265" y="43"/>
                    <a:pt x="262" y="44"/>
                    <a:pt x="261" y="46"/>
                  </a:cubicBezTo>
                  <a:cubicBezTo>
                    <a:pt x="261" y="47"/>
                    <a:pt x="260" y="48"/>
                    <a:pt x="260" y="49"/>
                  </a:cubicBezTo>
                  <a:cubicBezTo>
                    <a:pt x="257" y="56"/>
                    <a:pt x="258" y="62"/>
                    <a:pt x="258" y="68"/>
                  </a:cubicBezTo>
                  <a:cubicBezTo>
                    <a:pt x="258" y="71"/>
                    <a:pt x="258" y="74"/>
                    <a:pt x="257" y="76"/>
                  </a:cubicBezTo>
                  <a:cubicBezTo>
                    <a:pt x="255" y="78"/>
                    <a:pt x="252" y="77"/>
                    <a:pt x="249" y="77"/>
                  </a:cubicBezTo>
                  <a:cubicBezTo>
                    <a:pt x="249" y="77"/>
                    <a:pt x="248" y="77"/>
                    <a:pt x="248" y="77"/>
                  </a:cubicBezTo>
                  <a:cubicBezTo>
                    <a:pt x="247" y="77"/>
                    <a:pt x="246" y="78"/>
                    <a:pt x="245" y="79"/>
                  </a:cubicBezTo>
                  <a:cubicBezTo>
                    <a:pt x="244" y="79"/>
                    <a:pt x="243" y="78"/>
                    <a:pt x="242" y="76"/>
                  </a:cubicBezTo>
                  <a:cubicBezTo>
                    <a:pt x="241" y="73"/>
                    <a:pt x="245" y="72"/>
                    <a:pt x="244" y="69"/>
                  </a:cubicBezTo>
                  <a:cubicBezTo>
                    <a:pt x="242" y="64"/>
                    <a:pt x="243" y="59"/>
                    <a:pt x="243" y="53"/>
                  </a:cubicBezTo>
                  <a:cubicBezTo>
                    <a:pt x="243" y="52"/>
                    <a:pt x="242" y="50"/>
                    <a:pt x="241" y="49"/>
                  </a:cubicBezTo>
                  <a:cubicBezTo>
                    <a:pt x="241" y="49"/>
                    <a:pt x="241" y="48"/>
                    <a:pt x="240" y="48"/>
                  </a:cubicBezTo>
                  <a:cubicBezTo>
                    <a:pt x="240" y="48"/>
                    <a:pt x="238" y="48"/>
                    <a:pt x="238" y="49"/>
                  </a:cubicBezTo>
                  <a:cubicBezTo>
                    <a:pt x="236" y="51"/>
                    <a:pt x="236" y="54"/>
                    <a:pt x="236" y="57"/>
                  </a:cubicBezTo>
                  <a:cubicBezTo>
                    <a:pt x="236" y="59"/>
                    <a:pt x="237" y="62"/>
                    <a:pt x="236" y="64"/>
                  </a:cubicBezTo>
                  <a:cubicBezTo>
                    <a:pt x="235" y="67"/>
                    <a:pt x="233" y="68"/>
                    <a:pt x="231" y="71"/>
                  </a:cubicBezTo>
                  <a:cubicBezTo>
                    <a:pt x="231" y="71"/>
                    <a:pt x="230" y="71"/>
                    <a:pt x="230" y="72"/>
                  </a:cubicBezTo>
                  <a:cubicBezTo>
                    <a:pt x="230" y="72"/>
                    <a:pt x="230" y="72"/>
                    <a:pt x="230" y="72"/>
                  </a:cubicBezTo>
                  <a:cubicBezTo>
                    <a:pt x="229" y="73"/>
                    <a:pt x="228" y="74"/>
                    <a:pt x="227" y="75"/>
                  </a:cubicBezTo>
                  <a:cubicBezTo>
                    <a:pt x="225" y="76"/>
                    <a:pt x="224" y="77"/>
                    <a:pt x="223" y="78"/>
                  </a:cubicBezTo>
                  <a:cubicBezTo>
                    <a:pt x="223" y="79"/>
                    <a:pt x="223" y="79"/>
                    <a:pt x="222" y="79"/>
                  </a:cubicBezTo>
                  <a:cubicBezTo>
                    <a:pt x="222" y="80"/>
                    <a:pt x="222" y="80"/>
                    <a:pt x="222" y="81"/>
                  </a:cubicBezTo>
                  <a:cubicBezTo>
                    <a:pt x="222" y="80"/>
                    <a:pt x="222" y="79"/>
                    <a:pt x="222" y="79"/>
                  </a:cubicBezTo>
                  <a:cubicBezTo>
                    <a:pt x="223" y="78"/>
                    <a:pt x="223" y="78"/>
                    <a:pt x="223" y="78"/>
                  </a:cubicBezTo>
                  <a:cubicBezTo>
                    <a:pt x="224" y="77"/>
                    <a:pt x="225" y="76"/>
                    <a:pt x="226" y="74"/>
                  </a:cubicBezTo>
                  <a:cubicBezTo>
                    <a:pt x="228" y="74"/>
                    <a:pt x="229" y="73"/>
                    <a:pt x="230" y="72"/>
                  </a:cubicBezTo>
                  <a:cubicBezTo>
                    <a:pt x="230" y="72"/>
                    <a:pt x="230" y="72"/>
                    <a:pt x="230" y="72"/>
                  </a:cubicBezTo>
                  <a:cubicBezTo>
                    <a:pt x="229" y="70"/>
                    <a:pt x="228" y="68"/>
                    <a:pt x="229" y="66"/>
                  </a:cubicBezTo>
                  <a:cubicBezTo>
                    <a:pt x="230" y="63"/>
                    <a:pt x="232" y="59"/>
                    <a:pt x="233" y="56"/>
                  </a:cubicBezTo>
                  <a:cubicBezTo>
                    <a:pt x="234" y="52"/>
                    <a:pt x="234" y="48"/>
                    <a:pt x="233" y="45"/>
                  </a:cubicBezTo>
                  <a:cubicBezTo>
                    <a:pt x="233" y="43"/>
                    <a:pt x="230" y="41"/>
                    <a:pt x="229" y="41"/>
                  </a:cubicBezTo>
                  <a:cubicBezTo>
                    <a:pt x="226" y="42"/>
                    <a:pt x="223" y="42"/>
                    <a:pt x="221" y="43"/>
                  </a:cubicBezTo>
                  <a:cubicBezTo>
                    <a:pt x="216" y="45"/>
                    <a:pt x="211" y="46"/>
                    <a:pt x="206" y="47"/>
                  </a:cubicBezTo>
                  <a:cubicBezTo>
                    <a:pt x="198" y="48"/>
                    <a:pt x="191" y="48"/>
                    <a:pt x="183" y="49"/>
                  </a:cubicBezTo>
                  <a:cubicBezTo>
                    <a:pt x="181" y="49"/>
                    <a:pt x="179" y="51"/>
                    <a:pt x="179" y="54"/>
                  </a:cubicBezTo>
                  <a:cubicBezTo>
                    <a:pt x="179" y="56"/>
                    <a:pt x="179" y="57"/>
                    <a:pt x="179" y="59"/>
                  </a:cubicBezTo>
                  <a:cubicBezTo>
                    <a:pt x="179" y="59"/>
                    <a:pt x="178" y="60"/>
                    <a:pt x="178" y="60"/>
                  </a:cubicBezTo>
                  <a:cubicBezTo>
                    <a:pt x="178" y="60"/>
                    <a:pt x="177" y="60"/>
                    <a:pt x="177" y="59"/>
                  </a:cubicBezTo>
                  <a:cubicBezTo>
                    <a:pt x="175" y="58"/>
                    <a:pt x="174" y="56"/>
                    <a:pt x="173" y="55"/>
                  </a:cubicBezTo>
                  <a:cubicBezTo>
                    <a:pt x="170" y="53"/>
                    <a:pt x="168" y="55"/>
                    <a:pt x="165" y="56"/>
                  </a:cubicBezTo>
                  <a:cubicBezTo>
                    <a:pt x="162" y="57"/>
                    <a:pt x="161" y="59"/>
                    <a:pt x="160" y="62"/>
                  </a:cubicBezTo>
                  <a:cubicBezTo>
                    <a:pt x="160" y="63"/>
                    <a:pt x="159" y="65"/>
                    <a:pt x="159" y="66"/>
                  </a:cubicBezTo>
                  <a:cubicBezTo>
                    <a:pt x="159" y="69"/>
                    <a:pt x="159" y="73"/>
                    <a:pt x="158" y="76"/>
                  </a:cubicBezTo>
                  <a:cubicBezTo>
                    <a:pt x="156" y="78"/>
                    <a:pt x="153" y="80"/>
                    <a:pt x="151" y="83"/>
                  </a:cubicBezTo>
                  <a:cubicBezTo>
                    <a:pt x="151" y="83"/>
                    <a:pt x="150" y="84"/>
                    <a:pt x="149" y="85"/>
                  </a:cubicBezTo>
                  <a:cubicBezTo>
                    <a:pt x="148" y="87"/>
                    <a:pt x="145" y="87"/>
                    <a:pt x="144" y="86"/>
                  </a:cubicBezTo>
                  <a:cubicBezTo>
                    <a:pt x="140" y="83"/>
                    <a:pt x="137" y="82"/>
                    <a:pt x="132" y="83"/>
                  </a:cubicBezTo>
                  <a:cubicBezTo>
                    <a:pt x="127" y="84"/>
                    <a:pt x="122" y="86"/>
                    <a:pt x="119" y="90"/>
                  </a:cubicBezTo>
                  <a:cubicBezTo>
                    <a:pt x="115" y="95"/>
                    <a:pt x="110" y="97"/>
                    <a:pt x="105" y="97"/>
                  </a:cubicBezTo>
                  <a:cubicBezTo>
                    <a:pt x="104" y="98"/>
                    <a:pt x="103" y="100"/>
                    <a:pt x="102" y="100"/>
                  </a:cubicBezTo>
                  <a:cubicBezTo>
                    <a:pt x="97" y="104"/>
                    <a:pt x="93" y="109"/>
                    <a:pt x="90" y="115"/>
                  </a:cubicBezTo>
                  <a:cubicBezTo>
                    <a:pt x="88" y="118"/>
                    <a:pt x="89" y="122"/>
                    <a:pt x="93" y="123"/>
                  </a:cubicBezTo>
                  <a:cubicBezTo>
                    <a:pt x="97" y="124"/>
                    <a:pt x="101" y="126"/>
                    <a:pt x="105" y="127"/>
                  </a:cubicBezTo>
                  <a:cubicBezTo>
                    <a:pt x="105" y="127"/>
                    <a:pt x="105" y="127"/>
                    <a:pt x="105" y="126"/>
                  </a:cubicBezTo>
                  <a:cubicBezTo>
                    <a:pt x="105" y="126"/>
                    <a:pt x="105" y="126"/>
                    <a:pt x="105" y="126"/>
                  </a:cubicBezTo>
                  <a:cubicBezTo>
                    <a:pt x="105" y="127"/>
                    <a:pt x="105" y="127"/>
                    <a:pt x="105" y="127"/>
                  </a:cubicBezTo>
                  <a:cubicBezTo>
                    <a:pt x="105" y="127"/>
                    <a:pt x="105" y="127"/>
                    <a:pt x="105" y="127"/>
                  </a:cubicBezTo>
                  <a:cubicBezTo>
                    <a:pt x="105" y="128"/>
                    <a:pt x="105" y="129"/>
                    <a:pt x="106" y="129"/>
                  </a:cubicBezTo>
                  <a:cubicBezTo>
                    <a:pt x="106" y="131"/>
                    <a:pt x="106" y="133"/>
                    <a:pt x="105" y="134"/>
                  </a:cubicBezTo>
                  <a:cubicBezTo>
                    <a:pt x="102" y="135"/>
                    <a:pt x="101" y="137"/>
                    <a:pt x="100" y="140"/>
                  </a:cubicBezTo>
                  <a:cubicBezTo>
                    <a:pt x="100" y="142"/>
                    <a:pt x="98" y="144"/>
                    <a:pt x="97" y="145"/>
                  </a:cubicBezTo>
                  <a:cubicBezTo>
                    <a:pt x="94" y="149"/>
                    <a:pt x="91" y="152"/>
                    <a:pt x="87" y="156"/>
                  </a:cubicBezTo>
                  <a:cubicBezTo>
                    <a:pt x="86" y="157"/>
                    <a:pt x="84" y="158"/>
                    <a:pt x="82" y="157"/>
                  </a:cubicBezTo>
                  <a:cubicBezTo>
                    <a:pt x="75" y="154"/>
                    <a:pt x="68" y="155"/>
                    <a:pt x="61" y="155"/>
                  </a:cubicBezTo>
                  <a:cubicBezTo>
                    <a:pt x="59" y="155"/>
                    <a:pt x="56" y="155"/>
                    <a:pt x="54" y="157"/>
                  </a:cubicBezTo>
                  <a:cubicBezTo>
                    <a:pt x="51" y="159"/>
                    <a:pt x="47" y="160"/>
                    <a:pt x="44" y="161"/>
                  </a:cubicBezTo>
                  <a:cubicBezTo>
                    <a:pt x="36" y="162"/>
                    <a:pt x="29" y="164"/>
                    <a:pt x="22" y="165"/>
                  </a:cubicBezTo>
                  <a:cubicBezTo>
                    <a:pt x="16" y="166"/>
                    <a:pt x="12" y="170"/>
                    <a:pt x="9" y="175"/>
                  </a:cubicBezTo>
                  <a:cubicBezTo>
                    <a:pt x="7" y="179"/>
                    <a:pt x="6" y="182"/>
                    <a:pt x="9" y="185"/>
                  </a:cubicBezTo>
                  <a:cubicBezTo>
                    <a:pt x="13" y="190"/>
                    <a:pt x="14" y="196"/>
                    <a:pt x="18" y="200"/>
                  </a:cubicBezTo>
                  <a:cubicBezTo>
                    <a:pt x="18" y="199"/>
                    <a:pt x="19" y="199"/>
                    <a:pt x="19" y="199"/>
                  </a:cubicBezTo>
                  <a:cubicBezTo>
                    <a:pt x="20" y="199"/>
                    <a:pt x="20" y="199"/>
                    <a:pt x="21" y="198"/>
                  </a:cubicBezTo>
                  <a:cubicBezTo>
                    <a:pt x="20" y="199"/>
                    <a:pt x="20" y="199"/>
                    <a:pt x="19" y="199"/>
                  </a:cubicBezTo>
                  <a:cubicBezTo>
                    <a:pt x="19" y="200"/>
                    <a:pt x="19" y="200"/>
                    <a:pt x="18" y="200"/>
                  </a:cubicBezTo>
                  <a:cubicBezTo>
                    <a:pt x="18" y="200"/>
                    <a:pt x="18" y="200"/>
                    <a:pt x="18" y="200"/>
                  </a:cubicBezTo>
                  <a:cubicBezTo>
                    <a:pt x="18" y="200"/>
                    <a:pt x="18" y="200"/>
                    <a:pt x="18" y="200"/>
                  </a:cubicBezTo>
                  <a:cubicBezTo>
                    <a:pt x="19" y="202"/>
                    <a:pt x="20" y="205"/>
                    <a:pt x="22" y="208"/>
                  </a:cubicBezTo>
                  <a:cubicBezTo>
                    <a:pt x="24" y="211"/>
                    <a:pt x="26" y="213"/>
                    <a:pt x="30" y="212"/>
                  </a:cubicBezTo>
                  <a:cubicBezTo>
                    <a:pt x="33" y="212"/>
                    <a:pt x="35" y="210"/>
                    <a:pt x="38" y="211"/>
                  </a:cubicBezTo>
                  <a:cubicBezTo>
                    <a:pt x="41" y="213"/>
                    <a:pt x="44" y="212"/>
                    <a:pt x="47" y="212"/>
                  </a:cubicBezTo>
                  <a:cubicBezTo>
                    <a:pt x="48" y="211"/>
                    <a:pt x="49" y="212"/>
                    <a:pt x="50" y="212"/>
                  </a:cubicBezTo>
                  <a:cubicBezTo>
                    <a:pt x="51" y="213"/>
                    <a:pt x="52" y="214"/>
                    <a:pt x="51" y="215"/>
                  </a:cubicBezTo>
                  <a:cubicBezTo>
                    <a:pt x="51" y="216"/>
                    <a:pt x="50" y="217"/>
                    <a:pt x="50" y="217"/>
                  </a:cubicBezTo>
                  <a:cubicBezTo>
                    <a:pt x="48" y="218"/>
                    <a:pt x="46" y="218"/>
                    <a:pt x="45" y="217"/>
                  </a:cubicBezTo>
                  <a:cubicBezTo>
                    <a:pt x="39" y="215"/>
                    <a:pt x="33" y="214"/>
                    <a:pt x="27" y="218"/>
                  </a:cubicBezTo>
                  <a:cubicBezTo>
                    <a:pt x="24" y="219"/>
                    <a:pt x="21" y="219"/>
                    <a:pt x="19" y="218"/>
                  </a:cubicBezTo>
                  <a:cubicBezTo>
                    <a:pt x="15" y="218"/>
                    <a:pt x="13" y="218"/>
                    <a:pt x="10" y="220"/>
                  </a:cubicBezTo>
                  <a:cubicBezTo>
                    <a:pt x="5" y="222"/>
                    <a:pt x="3" y="229"/>
                    <a:pt x="6" y="232"/>
                  </a:cubicBezTo>
                  <a:cubicBezTo>
                    <a:pt x="10" y="235"/>
                    <a:pt x="12" y="240"/>
                    <a:pt x="17" y="242"/>
                  </a:cubicBezTo>
                  <a:cubicBezTo>
                    <a:pt x="19" y="243"/>
                    <a:pt x="19" y="243"/>
                    <a:pt x="16" y="245"/>
                  </a:cubicBezTo>
                  <a:cubicBezTo>
                    <a:pt x="15" y="246"/>
                    <a:pt x="13" y="247"/>
                    <a:pt x="11" y="248"/>
                  </a:cubicBezTo>
                  <a:cubicBezTo>
                    <a:pt x="10" y="249"/>
                    <a:pt x="9" y="251"/>
                    <a:pt x="10" y="252"/>
                  </a:cubicBezTo>
                  <a:cubicBezTo>
                    <a:pt x="12" y="259"/>
                    <a:pt x="16" y="264"/>
                    <a:pt x="22" y="268"/>
                  </a:cubicBezTo>
                  <a:cubicBezTo>
                    <a:pt x="27" y="271"/>
                    <a:pt x="28" y="271"/>
                    <a:pt x="31" y="266"/>
                  </a:cubicBezTo>
                  <a:cubicBezTo>
                    <a:pt x="33" y="263"/>
                    <a:pt x="33" y="263"/>
                    <a:pt x="36" y="264"/>
                  </a:cubicBezTo>
                  <a:cubicBezTo>
                    <a:pt x="38" y="265"/>
                    <a:pt x="40" y="266"/>
                    <a:pt x="41" y="268"/>
                  </a:cubicBezTo>
                  <a:cubicBezTo>
                    <a:pt x="42" y="268"/>
                    <a:pt x="43" y="269"/>
                    <a:pt x="44" y="269"/>
                  </a:cubicBezTo>
                  <a:cubicBezTo>
                    <a:pt x="50" y="266"/>
                    <a:pt x="57" y="271"/>
                    <a:pt x="64" y="267"/>
                  </a:cubicBezTo>
                  <a:cubicBezTo>
                    <a:pt x="64" y="266"/>
                    <a:pt x="65" y="266"/>
                    <a:pt x="65" y="266"/>
                  </a:cubicBezTo>
                  <a:cubicBezTo>
                    <a:pt x="72" y="269"/>
                    <a:pt x="78" y="272"/>
                    <a:pt x="84" y="276"/>
                  </a:cubicBezTo>
                  <a:cubicBezTo>
                    <a:pt x="88" y="279"/>
                    <a:pt x="93" y="283"/>
                    <a:pt x="97" y="287"/>
                  </a:cubicBezTo>
                  <a:cubicBezTo>
                    <a:pt x="99" y="288"/>
                    <a:pt x="101" y="290"/>
                    <a:pt x="102" y="291"/>
                  </a:cubicBezTo>
                  <a:cubicBezTo>
                    <a:pt x="102" y="293"/>
                    <a:pt x="103" y="294"/>
                    <a:pt x="103" y="296"/>
                  </a:cubicBezTo>
                  <a:cubicBezTo>
                    <a:pt x="102" y="298"/>
                    <a:pt x="102" y="301"/>
                    <a:pt x="100" y="303"/>
                  </a:cubicBezTo>
                  <a:cubicBezTo>
                    <a:pt x="97" y="308"/>
                    <a:pt x="99" y="311"/>
                    <a:pt x="102" y="315"/>
                  </a:cubicBezTo>
                  <a:cubicBezTo>
                    <a:pt x="103" y="317"/>
                    <a:pt x="104" y="319"/>
                    <a:pt x="104" y="321"/>
                  </a:cubicBezTo>
                  <a:cubicBezTo>
                    <a:pt x="105" y="323"/>
                    <a:pt x="104" y="326"/>
                    <a:pt x="102" y="328"/>
                  </a:cubicBezTo>
                  <a:cubicBezTo>
                    <a:pt x="101" y="329"/>
                    <a:pt x="100" y="330"/>
                    <a:pt x="102" y="330"/>
                  </a:cubicBezTo>
                  <a:cubicBezTo>
                    <a:pt x="103" y="331"/>
                    <a:pt x="105" y="331"/>
                    <a:pt x="106" y="332"/>
                  </a:cubicBezTo>
                  <a:cubicBezTo>
                    <a:pt x="108" y="333"/>
                    <a:pt x="109" y="334"/>
                    <a:pt x="108" y="336"/>
                  </a:cubicBezTo>
                  <a:cubicBezTo>
                    <a:pt x="107" y="337"/>
                    <a:pt x="107" y="337"/>
                    <a:pt x="106" y="338"/>
                  </a:cubicBezTo>
                  <a:cubicBezTo>
                    <a:pt x="104" y="341"/>
                    <a:pt x="104" y="343"/>
                    <a:pt x="106" y="345"/>
                  </a:cubicBezTo>
                  <a:cubicBezTo>
                    <a:pt x="107" y="346"/>
                    <a:pt x="107" y="347"/>
                    <a:pt x="107" y="348"/>
                  </a:cubicBezTo>
                  <a:cubicBezTo>
                    <a:pt x="107" y="349"/>
                    <a:pt x="105" y="351"/>
                    <a:pt x="105" y="352"/>
                  </a:cubicBezTo>
                  <a:cubicBezTo>
                    <a:pt x="105" y="354"/>
                    <a:pt x="107" y="356"/>
                    <a:pt x="107" y="358"/>
                  </a:cubicBezTo>
                  <a:cubicBezTo>
                    <a:pt x="108" y="361"/>
                    <a:pt x="108" y="364"/>
                    <a:pt x="108" y="367"/>
                  </a:cubicBezTo>
                  <a:cubicBezTo>
                    <a:pt x="109" y="371"/>
                    <a:pt x="108" y="373"/>
                    <a:pt x="107" y="376"/>
                  </a:cubicBezTo>
                  <a:cubicBezTo>
                    <a:pt x="106" y="377"/>
                    <a:pt x="107" y="378"/>
                    <a:pt x="107" y="379"/>
                  </a:cubicBezTo>
                  <a:cubicBezTo>
                    <a:pt x="108" y="380"/>
                    <a:pt x="109" y="380"/>
                    <a:pt x="109" y="381"/>
                  </a:cubicBezTo>
                  <a:cubicBezTo>
                    <a:pt x="111" y="384"/>
                    <a:pt x="111" y="386"/>
                    <a:pt x="107" y="386"/>
                  </a:cubicBezTo>
                  <a:cubicBezTo>
                    <a:pt x="105" y="387"/>
                    <a:pt x="103" y="387"/>
                    <a:pt x="102" y="389"/>
                  </a:cubicBezTo>
                  <a:cubicBezTo>
                    <a:pt x="101" y="390"/>
                    <a:pt x="101" y="391"/>
                    <a:pt x="102" y="392"/>
                  </a:cubicBezTo>
                  <a:cubicBezTo>
                    <a:pt x="103" y="393"/>
                    <a:pt x="107" y="393"/>
                    <a:pt x="103" y="395"/>
                  </a:cubicBezTo>
                  <a:cubicBezTo>
                    <a:pt x="99" y="397"/>
                    <a:pt x="99" y="401"/>
                    <a:pt x="99" y="404"/>
                  </a:cubicBezTo>
                  <a:cubicBezTo>
                    <a:pt x="102" y="405"/>
                    <a:pt x="102" y="405"/>
                    <a:pt x="102" y="405"/>
                  </a:cubicBezTo>
                  <a:cubicBezTo>
                    <a:pt x="102" y="405"/>
                    <a:pt x="102" y="405"/>
                    <a:pt x="102" y="405"/>
                  </a:cubicBezTo>
                  <a:cubicBezTo>
                    <a:pt x="103" y="404"/>
                    <a:pt x="103" y="404"/>
                    <a:pt x="103" y="404"/>
                  </a:cubicBezTo>
                  <a:cubicBezTo>
                    <a:pt x="102" y="405"/>
                    <a:pt x="102" y="405"/>
                    <a:pt x="102" y="405"/>
                  </a:cubicBezTo>
                  <a:cubicBezTo>
                    <a:pt x="102" y="405"/>
                    <a:pt x="102" y="405"/>
                    <a:pt x="102" y="405"/>
                  </a:cubicBezTo>
                  <a:cubicBezTo>
                    <a:pt x="101" y="406"/>
                    <a:pt x="100" y="407"/>
                    <a:pt x="99" y="408"/>
                  </a:cubicBezTo>
                  <a:cubicBezTo>
                    <a:pt x="99" y="408"/>
                    <a:pt x="98" y="408"/>
                    <a:pt x="98" y="407"/>
                  </a:cubicBezTo>
                  <a:cubicBezTo>
                    <a:pt x="98" y="408"/>
                    <a:pt x="98" y="408"/>
                    <a:pt x="98" y="408"/>
                  </a:cubicBezTo>
                  <a:cubicBezTo>
                    <a:pt x="99" y="408"/>
                    <a:pt x="99" y="408"/>
                    <a:pt x="99" y="408"/>
                  </a:cubicBezTo>
                  <a:cubicBezTo>
                    <a:pt x="98" y="412"/>
                    <a:pt x="96" y="416"/>
                    <a:pt x="93" y="419"/>
                  </a:cubicBezTo>
                  <a:cubicBezTo>
                    <a:pt x="92" y="420"/>
                    <a:pt x="93" y="424"/>
                    <a:pt x="94" y="426"/>
                  </a:cubicBezTo>
                  <a:cubicBezTo>
                    <a:pt x="100" y="432"/>
                    <a:pt x="105" y="432"/>
                    <a:pt x="110" y="427"/>
                  </a:cubicBezTo>
                  <a:cubicBezTo>
                    <a:pt x="111" y="426"/>
                    <a:pt x="112" y="424"/>
                    <a:pt x="113" y="423"/>
                  </a:cubicBezTo>
                  <a:cubicBezTo>
                    <a:pt x="114" y="421"/>
                    <a:pt x="116" y="421"/>
                    <a:pt x="119" y="422"/>
                  </a:cubicBezTo>
                  <a:cubicBezTo>
                    <a:pt x="119" y="423"/>
                    <a:pt x="120" y="423"/>
                    <a:pt x="121" y="424"/>
                  </a:cubicBezTo>
                  <a:cubicBezTo>
                    <a:pt x="121" y="424"/>
                    <a:pt x="121" y="424"/>
                    <a:pt x="121" y="424"/>
                  </a:cubicBezTo>
                  <a:cubicBezTo>
                    <a:pt x="121" y="424"/>
                    <a:pt x="121" y="424"/>
                    <a:pt x="121" y="424"/>
                  </a:cubicBezTo>
                  <a:cubicBezTo>
                    <a:pt x="121" y="423"/>
                    <a:pt x="121" y="423"/>
                    <a:pt x="121" y="423"/>
                  </a:cubicBezTo>
                  <a:cubicBezTo>
                    <a:pt x="122" y="424"/>
                    <a:pt x="123" y="424"/>
                    <a:pt x="123" y="425"/>
                  </a:cubicBezTo>
                  <a:cubicBezTo>
                    <a:pt x="124" y="427"/>
                    <a:pt x="122" y="426"/>
                    <a:pt x="121" y="427"/>
                  </a:cubicBezTo>
                  <a:cubicBezTo>
                    <a:pt x="119" y="429"/>
                    <a:pt x="118" y="432"/>
                    <a:pt x="116" y="434"/>
                  </a:cubicBezTo>
                  <a:cubicBezTo>
                    <a:pt x="115" y="436"/>
                    <a:pt x="115" y="438"/>
                    <a:pt x="117" y="438"/>
                  </a:cubicBezTo>
                  <a:cubicBezTo>
                    <a:pt x="118" y="439"/>
                    <a:pt x="120" y="440"/>
                    <a:pt x="121" y="440"/>
                  </a:cubicBezTo>
                  <a:cubicBezTo>
                    <a:pt x="123" y="441"/>
                    <a:pt x="123" y="443"/>
                    <a:pt x="123" y="446"/>
                  </a:cubicBezTo>
                  <a:cubicBezTo>
                    <a:pt x="122" y="447"/>
                    <a:pt x="121" y="448"/>
                    <a:pt x="121" y="449"/>
                  </a:cubicBezTo>
                  <a:cubicBezTo>
                    <a:pt x="121" y="449"/>
                    <a:pt x="121" y="449"/>
                    <a:pt x="121" y="449"/>
                  </a:cubicBezTo>
                  <a:cubicBezTo>
                    <a:pt x="121" y="449"/>
                    <a:pt x="121" y="450"/>
                    <a:pt x="121" y="450"/>
                  </a:cubicBezTo>
                  <a:cubicBezTo>
                    <a:pt x="125" y="450"/>
                    <a:pt x="127" y="452"/>
                    <a:pt x="128" y="456"/>
                  </a:cubicBezTo>
                  <a:cubicBezTo>
                    <a:pt x="128" y="456"/>
                    <a:pt x="127" y="457"/>
                    <a:pt x="127" y="457"/>
                  </a:cubicBezTo>
                  <a:cubicBezTo>
                    <a:pt x="127" y="457"/>
                    <a:pt x="126" y="457"/>
                    <a:pt x="126" y="457"/>
                  </a:cubicBezTo>
                  <a:cubicBezTo>
                    <a:pt x="124" y="455"/>
                    <a:pt x="123" y="452"/>
                    <a:pt x="121" y="450"/>
                  </a:cubicBezTo>
                  <a:cubicBezTo>
                    <a:pt x="121" y="450"/>
                    <a:pt x="121" y="450"/>
                    <a:pt x="120" y="450"/>
                  </a:cubicBezTo>
                  <a:cubicBezTo>
                    <a:pt x="120" y="449"/>
                    <a:pt x="121" y="449"/>
                    <a:pt x="121" y="449"/>
                  </a:cubicBezTo>
                  <a:cubicBezTo>
                    <a:pt x="116" y="449"/>
                    <a:pt x="112" y="448"/>
                    <a:pt x="109" y="446"/>
                  </a:cubicBezTo>
                  <a:cubicBezTo>
                    <a:pt x="106" y="446"/>
                    <a:pt x="103" y="445"/>
                    <a:pt x="101" y="445"/>
                  </a:cubicBezTo>
                  <a:cubicBezTo>
                    <a:pt x="98" y="444"/>
                    <a:pt x="95" y="447"/>
                    <a:pt x="95" y="450"/>
                  </a:cubicBezTo>
                  <a:cubicBezTo>
                    <a:pt x="95" y="451"/>
                    <a:pt x="95" y="451"/>
                    <a:pt x="96" y="452"/>
                  </a:cubicBezTo>
                  <a:cubicBezTo>
                    <a:pt x="96" y="453"/>
                    <a:pt x="97" y="455"/>
                    <a:pt x="96" y="456"/>
                  </a:cubicBezTo>
                  <a:cubicBezTo>
                    <a:pt x="96" y="458"/>
                    <a:pt x="94" y="458"/>
                    <a:pt x="92" y="459"/>
                  </a:cubicBezTo>
                  <a:cubicBezTo>
                    <a:pt x="90" y="460"/>
                    <a:pt x="89" y="461"/>
                    <a:pt x="88" y="463"/>
                  </a:cubicBezTo>
                  <a:cubicBezTo>
                    <a:pt x="88" y="466"/>
                    <a:pt x="87" y="469"/>
                    <a:pt x="87" y="472"/>
                  </a:cubicBezTo>
                  <a:cubicBezTo>
                    <a:pt x="87" y="479"/>
                    <a:pt x="90" y="483"/>
                    <a:pt x="95" y="487"/>
                  </a:cubicBezTo>
                  <a:cubicBezTo>
                    <a:pt x="95" y="487"/>
                    <a:pt x="95" y="488"/>
                    <a:pt x="96" y="488"/>
                  </a:cubicBezTo>
                  <a:cubicBezTo>
                    <a:pt x="102" y="489"/>
                    <a:pt x="107" y="488"/>
                    <a:pt x="113" y="485"/>
                  </a:cubicBezTo>
                  <a:cubicBezTo>
                    <a:pt x="115" y="484"/>
                    <a:pt x="117" y="480"/>
                    <a:pt x="115" y="477"/>
                  </a:cubicBezTo>
                  <a:cubicBezTo>
                    <a:pt x="114" y="476"/>
                    <a:pt x="113" y="475"/>
                    <a:pt x="112" y="474"/>
                  </a:cubicBezTo>
                  <a:cubicBezTo>
                    <a:pt x="109" y="472"/>
                    <a:pt x="109" y="469"/>
                    <a:pt x="108" y="466"/>
                  </a:cubicBezTo>
                  <a:cubicBezTo>
                    <a:pt x="108" y="466"/>
                    <a:pt x="108" y="466"/>
                    <a:pt x="108" y="466"/>
                  </a:cubicBezTo>
                  <a:cubicBezTo>
                    <a:pt x="108" y="465"/>
                    <a:pt x="108" y="465"/>
                    <a:pt x="108" y="465"/>
                  </a:cubicBezTo>
                  <a:cubicBezTo>
                    <a:pt x="108" y="465"/>
                    <a:pt x="108" y="465"/>
                    <a:pt x="108" y="465"/>
                  </a:cubicBezTo>
                  <a:cubicBezTo>
                    <a:pt x="108" y="466"/>
                    <a:pt x="108" y="466"/>
                    <a:pt x="108" y="466"/>
                  </a:cubicBezTo>
                  <a:cubicBezTo>
                    <a:pt x="115" y="469"/>
                    <a:pt x="122" y="473"/>
                    <a:pt x="130" y="474"/>
                  </a:cubicBezTo>
                  <a:cubicBezTo>
                    <a:pt x="131" y="474"/>
                    <a:pt x="132" y="476"/>
                    <a:pt x="131" y="477"/>
                  </a:cubicBezTo>
                  <a:cubicBezTo>
                    <a:pt x="130" y="479"/>
                    <a:pt x="129" y="480"/>
                    <a:pt x="127" y="481"/>
                  </a:cubicBezTo>
                  <a:cubicBezTo>
                    <a:pt x="127" y="481"/>
                    <a:pt x="127" y="481"/>
                    <a:pt x="127" y="481"/>
                  </a:cubicBezTo>
                  <a:cubicBezTo>
                    <a:pt x="127" y="481"/>
                    <a:pt x="127" y="481"/>
                    <a:pt x="127" y="482"/>
                  </a:cubicBezTo>
                  <a:cubicBezTo>
                    <a:pt x="127" y="481"/>
                    <a:pt x="127" y="481"/>
                    <a:pt x="127" y="481"/>
                  </a:cubicBezTo>
                  <a:cubicBezTo>
                    <a:pt x="127" y="483"/>
                    <a:pt x="126" y="485"/>
                    <a:pt x="125" y="487"/>
                  </a:cubicBezTo>
                  <a:cubicBezTo>
                    <a:pt x="124" y="489"/>
                    <a:pt x="124" y="490"/>
                    <a:pt x="125" y="492"/>
                  </a:cubicBezTo>
                  <a:cubicBezTo>
                    <a:pt x="125" y="495"/>
                    <a:pt x="125" y="495"/>
                    <a:pt x="122" y="495"/>
                  </a:cubicBezTo>
                  <a:cubicBezTo>
                    <a:pt x="121" y="495"/>
                    <a:pt x="119" y="495"/>
                    <a:pt x="118" y="497"/>
                  </a:cubicBezTo>
                  <a:cubicBezTo>
                    <a:pt x="117" y="504"/>
                    <a:pt x="114" y="507"/>
                    <a:pt x="106" y="506"/>
                  </a:cubicBezTo>
                  <a:cubicBezTo>
                    <a:pt x="104" y="506"/>
                    <a:pt x="101" y="507"/>
                    <a:pt x="99" y="507"/>
                  </a:cubicBezTo>
                  <a:cubicBezTo>
                    <a:pt x="99" y="510"/>
                    <a:pt x="100" y="513"/>
                    <a:pt x="101" y="516"/>
                  </a:cubicBezTo>
                  <a:cubicBezTo>
                    <a:pt x="101" y="516"/>
                    <a:pt x="101" y="516"/>
                    <a:pt x="102" y="516"/>
                  </a:cubicBezTo>
                  <a:cubicBezTo>
                    <a:pt x="102" y="517"/>
                    <a:pt x="102" y="517"/>
                    <a:pt x="102" y="517"/>
                  </a:cubicBezTo>
                  <a:cubicBezTo>
                    <a:pt x="101" y="517"/>
                    <a:pt x="101" y="517"/>
                    <a:pt x="101" y="517"/>
                  </a:cubicBezTo>
                  <a:cubicBezTo>
                    <a:pt x="101" y="516"/>
                    <a:pt x="101" y="516"/>
                    <a:pt x="101" y="516"/>
                  </a:cubicBezTo>
                  <a:cubicBezTo>
                    <a:pt x="100" y="516"/>
                    <a:pt x="98" y="516"/>
                    <a:pt x="97" y="516"/>
                  </a:cubicBezTo>
                  <a:cubicBezTo>
                    <a:pt x="94" y="515"/>
                    <a:pt x="94" y="515"/>
                    <a:pt x="92" y="518"/>
                  </a:cubicBezTo>
                  <a:cubicBezTo>
                    <a:pt x="92" y="519"/>
                    <a:pt x="91" y="521"/>
                    <a:pt x="90" y="522"/>
                  </a:cubicBezTo>
                  <a:cubicBezTo>
                    <a:pt x="88" y="524"/>
                    <a:pt x="85" y="526"/>
                    <a:pt x="84" y="529"/>
                  </a:cubicBezTo>
                  <a:cubicBezTo>
                    <a:pt x="83" y="532"/>
                    <a:pt x="83" y="535"/>
                    <a:pt x="81" y="538"/>
                  </a:cubicBezTo>
                  <a:cubicBezTo>
                    <a:pt x="80" y="539"/>
                    <a:pt x="80" y="541"/>
                    <a:pt x="80" y="544"/>
                  </a:cubicBezTo>
                  <a:cubicBezTo>
                    <a:pt x="79" y="546"/>
                    <a:pt x="80" y="548"/>
                    <a:pt x="82" y="549"/>
                  </a:cubicBezTo>
                  <a:cubicBezTo>
                    <a:pt x="83" y="550"/>
                    <a:pt x="84" y="551"/>
                    <a:pt x="85" y="552"/>
                  </a:cubicBezTo>
                  <a:cubicBezTo>
                    <a:pt x="85" y="552"/>
                    <a:pt x="85" y="552"/>
                    <a:pt x="85" y="551"/>
                  </a:cubicBezTo>
                  <a:cubicBezTo>
                    <a:pt x="86" y="551"/>
                    <a:pt x="86" y="551"/>
                    <a:pt x="86" y="551"/>
                  </a:cubicBezTo>
                  <a:cubicBezTo>
                    <a:pt x="87" y="551"/>
                    <a:pt x="87" y="550"/>
                    <a:pt x="87" y="550"/>
                  </a:cubicBezTo>
                  <a:cubicBezTo>
                    <a:pt x="88" y="550"/>
                    <a:pt x="88" y="550"/>
                    <a:pt x="88" y="550"/>
                  </a:cubicBezTo>
                  <a:cubicBezTo>
                    <a:pt x="88" y="551"/>
                    <a:pt x="87" y="551"/>
                    <a:pt x="86" y="551"/>
                  </a:cubicBezTo>
                  <a:cubicBezTo>
                    <a:pt x="86" y="551"/>
                    <a:pt x="86" y="552"/>
                    <a:pt x="86" y="552"/>
                  </a:cubicBezTo>
                  <a:cubicBezTo>
                    <a:pt x="85" y="552"/>
                    <a:pt x="85" y="552"/>
                    <a:pt x="85" y="552"/>
                  </a:cubicBezTo>
                  <a:cubicBezTo>
                    <a:pt x="83" y="554"/>
                    <a:pt x="81" y="556"/>
                    <a:pt x="79" y="558"/>
                  </a:cubicBezTo>
                  <a:cubicBezTo>
                    <a:pt x="76" y="561"/>
                    <a:pt x="75" y="565"/>
                    <a:pt x="78" y="568"/>
                  </a:cubicBezTo>
                  <a:cubicBezTo>
                    <a:pt x="79" y="571"/>
                    <a:pt x="81" y="573"/>
                    <a:pt x="80" y="576"/>
                  </a:cubicBezTo>
                  <a:cubicBezTo>
                    <a:pt x="80" y="577"/>
                    <a:pt x="81" y="580"/>
                    <a:pt x="81" y="582"/>
                  </a:cubicBezTo>
                  <a:cubicBezTo>
                    <a:pt x="84" y="589"/>
                    <a:pt x="85" y="596"/>
                    <a:pt x="84" y="604"/>
                  </a:cubicBezTo>
                  <a:cubicBezTo>
                    <a:pt x="84" y="605"/>
                    <a:pt x="84" y="606"/>
                    <a:pt x="84" y="607"/>
                  </a:cubicBezTo>
                  <a:cubicBezTo>
                    <a:pt x="84" y="608"/>
                    <a:pt x="86" y="610"/>
                    <a:pt x="88" y="609"/>
                  </a:cubicBezTo>
                  <a:cubicBezTo>
                    <a:pt x="91" y="608"/>
                    <a:pt x="94" y="607"/>
                    <a:pt x="98" y="606"/>
                  </a:cubicBezTo>
                  <a:cubicBezTo>
                    <a:pt x="98" y="606"/>
                    <a:pt x="98" y="606"/>
                    <a:pt x="98" y="606"/>
                  </a:cubicBezTo>
                  <a:cubicBezTo>
                    <a:pt x="98" y="606"/>
                    <a:pt x="99" y="606"/>
                    <a:pt x="99" y="606"/>
                  </a:cubicBezTo>
                  <a:cubicBezTo>
                    <a:pt x="99" y="605"/>
                    <a:pt x="100" y="605"/>
                    <a:pt x="100" y="605"/>
                  </a:cubicBezTo>
                  <a:cubicBezTo>
                    <a:pt x="100" y="606"/>
                    <a:pt x="100" y="606"/>
                    <a:pt x="99" y="606"/>
                  </a:cubicBezTo>
                  <a:cubicBezTo>
                    <a:pt x="99" y="606"/>
                    <a:pt x="99" y="606"/>
                    <a:pt x="98" y="606"/>
                  </a:cubicBezTo>
                  <a:cubicBezTo>
                    <a:pt x="98" y="606"/>
                    <a:pt x="98" y="606"/>
                    <a:pt x="98" y="606"/>
                  </a:cubicBezTo>
                  <a:cubicBezTo>
                    <a:pt x="96" y="610"/>
                    <a:pt x="93" y="612"/>
                    <a:pt x="91" y="614"/>
                  </a:cubicBezTo>
                  <a:cubicBezTo>
                    <a:pt x="87" y="616"/>
                    <a:pt x="86" y="620"/>
                    <a:pt x="87" y="623"/>
                  </a:cubicBezTo>
                  <a:cubicBezTo>
                    <a:pt x="88" y="628"/>
                    <a:pt x="89" y="634"/>
                    <a:pt x="92" y="638"/>
                  </a:cubicBezTo>
                  <a:cubicBezTo>
                    <a:pt x="92" y="638"/>
                    <a:pt x="92" y="638"/>
                    <a:pt x="92" y="638"/>
                  </a:cubicBezTo>
                  <a:cubicBezTo>
                    <a:pt x="92" y="639"/>
                    <a:pt x="92" y="639"/>
                    <a:pt x="92" y="639"/>
                  </a:cubicBezTo>
                  <a:cubicBezTo>
                    <a:pt x="92" y="639"/>
                    <a:pt x="92" y="638"/>
                    <a:pt x="92" y="638"/>
                  </a:cubicBezTo>
                  <a:cubicBezTo>
                    <a:pt x="92" y="638"/>
                    <a:pt x="92" y="638"/>
                    <a:pt x="92" y="638"/>
                  </a:cubicBezTo>
                  <a:cubicBezTo>
                    <a:pt x="93" y="640"/>
                    <a:pt x="94" y="641"/>
                    <a:pt x="95" y="642"/>
                  </a:cubicBezTo>
                  <a:cubicBezTo>
                    <a:pt x="98" y="644"/>
                    <a:pt x="98" y="646"/>
                    <a:pt x="97" y="649"/>
                  </a:cubicBezTo>
                  <a:cubicBezTo>
                    <a:pt x="96" y="650"/>
                    <a:pt x="95" y="652"/>
                    <a:pt x="97" y="653"/>
                  </a:cubicBezTo>
                  <a:cubicBezTo>
                    <a:pt x="100" y="657"/>
                    <a:pt x="100" y="661"/>
                    <a:pt x="101" y="665"/>
                  </a:cubicBezTo>
                  <a:cubicBezTo>
                    <a:pt x="103" y="668"/>
                    <a:pt x="102" y="670"/>
                    <a:pt x="101" y="673"/>
                  </a:cubicBezTo>
                  <a:cubicBezTo>
                    <a:pt x="101" y="673"/>
                    <a:pt x="101" y="675"/>
                    <a:pt x="101" y="675"/>
                  </a:cubicBezTo>
                  <a:cubicBezTo>
                    <a:pt x="103" y="678"/>
                    <a:pt x="105" y="680"/>
                    <a:pt x="107" y="683"/>
                  </a:cubicBezTo>
                  <a:cubicBezTo>
                    <a:pt x="112" y="683"/>
                    <a:pt x="115" y="686"/>
                    <a:pt x="114" y="691"/>
                  </a:cubicBezTo>
                  <a:cubicBezTo>
                    <a:pt x="114" y="691"/>
                    <a:pt x="116" y="692"/>
                    <a:pt x="117" y="692"/>
                  </a:cubicBezTo>
                  <a:cubicBezTo>
                    <a:pt x="120" y="692"/>
                    <a:pt x="123" y="691"/>
                    <a:pt x="126" y="690"/>
                  </a:cubicBezTo>
                  <a:cubicBezTo>
                    <a:pt x="128" y="690"/>
                    <a:pt x="129" y="689"/>
                    <a:pt x="131" y="689"/>
                  </a:cubicBezTo>
                  <a:cubicBezTo>
                    <a:pt x="134" y="688"/>
                    <a:pt x="136" y="689"/>
                    <a:pt x="137" y="692"/>
                  </a:cubicBezTo>
                  <a:cubicBezTo>
                    <a:pt x="137" y="696"/>
                    <a:pt x="138" y="700"/>
                    <a:pt x="142" y="703"/>
                  </a:cubicBezTo>
                  <a:cubicBezTo>
                    <a:pt x="143" y="704"/>
                    <a:pt x="143" y="706"/>
                    <a:pt x="144" y="707"/>
                  </a:cubicBezTo>
                  <a:cubicBezTo>
                    <a:pt x="145" y="708"/>
                    <a:pt x="147" y="709"/>
                    <a:pt x="148" y="709"/>
                  </a:cubicBezTo>
                  <a:cubicBezTo>
                    <a:pt x="152" y="709"/>
                    <a:pt x="155" y="711"/>
                    <a:pt x="159" y="711"/>
                  </a:cubicBezTo>
                  <a:cubicBezTo>
                    <a:pt x="161" y="711"/>
                    <a:pt x="164" y="710"/>
                    <a:pt x="165" y="708"/>
                  </a:cubicBezTo>
                  <a:cubicBezTo>
                    <a:pt x="169" y="702"/>
                    <a:pt x="169" y="695"/>
                    <a:pt x="172" y="689"/>
                  </a:cubicBezTo>
                  <a:cubicBezTo>
                    <a:pt x="173" y="684"/>
                    <a:pt x="175" y="680"/>
                    <a:pt x="178" y="676"/>
                  </a:cubicBezTo>
                  <a:cubicBezTo>
                    <a:pt x="181" y="673"/>
                    <a:pt x="182" y="670"/>
                    <a:pt x="183" y="666"/>
                  </a:cubicBezTo>
                  <a:cubicBezTo>
                    <a:pt x="183" y="663"/>
                    <a:pt x="184" y="660"/>
                    <a:pt x="185" y="657"/>
                  </a:cubicBezTo>
                  <a:cubicBezTo>
                    <a:pt x="185" y="657"/>
                    <a:pt x="185" y="657"/>
                    <a:pt x="185" y="658"/>
                  </a:cubicBezTo>
                  <a:cubicBezTo>
                    <a:pt x="185" y="657"/>
                    <a:pt x="185" y="657"/>
                    <a:pt x="185" y="657"/>
                  </a:cubicBezTo>
                  <a:cubicBezTo>
                    <a:pt x="184" y="657"/>
                    <a:pt x="183" y="656"/>
                    <a:pt x="183" y="656"/>
                  </a:cubicBezTo>
                  <a:cubicBezTo>
                    <a:pt x="182" y="656"/>
                    <a:pt x="182" y="655"/>
                    <a:pt x="182" y="655"/>
                  </a:cubicBezTo>
                  <a:cubicBezTo>
                    <a:pt x="182" y="654"/>
                    <a:pt x="183" y="654"/>
                    <a:pt x="184" y="655"/>
                  </a:cubicBezTo>
                  <a:cubicBezTo>
                    <a:pt x="184" y="656"/>
                    <a:pt x="184" y="656"/>
                    <a:pt x="185" y="657"/>
                  </a:cubicBezTo>
                  <a:cubicBezTo>
                    <a:pt x="185" y="657"/>
                    <a:pt x="185" y="657"/>
                    <a:pt x="185" y="657"/>
                  </a:cubicBezTo>
                  <a:cubicBezTo>
                    <a:pt x="185" y="657"/>
                    <a:pt x="185" y="657"/>
                    <a:pt x="185" y="657"/>
                  </a:cubicBezTo>
                  <a:cubicBezTo>
                    <a:pt x="188" y="656"/>
                    <a:pt x="191" y="654"/>
                    <a:pt x="192" y="651"/>
                  </a:cubicBezTo>
                  <a:cubicBezTo>
                    <a:pt x="194" y="646"/>
                    <a:pt x="197" y="641"/>
                    <a:pt x="202" y="637"/>
                  </a:cubicBezTo>
                  <a:cubicBezTo>
                    <a:pt x="207" y="634"/>
                    <a:pt x="209" y="628"/>
                    <a:pt x="206" y="622"/>
                  </a:cubicBezTo>
                  <a:cubicBezTo>
                    <a:pt x="205" y="619"/>
                    <a:pt x="206" y="618"/>
                    <a:pt x="208" y="617"/>
                  </a:cubicBezTo>
                  <a:cubicBezTo>
                    <a:pt x="209" y="616"/>
                    <a:pt x="210" y="616"/>
                    <a:pt x="211" y="615"/>
                  </a:cubicBezTo>
                  <a:cubicBezTo>
                    <a:pt x="212" y="614"/>
                    <a:pt x="213" y="612"/>
                    <a:pt x="212" y="611"/>
                  </a:cubicBezTo>
                  <a:cubicBezTo>
                    <a:pt x="212" y="610"/>
                    <a:pt x="211" y="609"/>
                    <a:pt x="211" y="608"/>
                  </a:cubicBezTo>
                  <a:cubicBezTo>
                    <a:pt x="209" y="604"/>
                    <a:pt x="209" y="604"/>
                    <a:pt x="214" y="603"/>
                  </a:cubicBezTo>
                  <a:cubicBezTo>
                    <a:pt x="216" y="603"/>
                    <a:pt x="219" y="602"/>
                    <a:pt x="220" y="599"/>
                  </a:cubicBezTo>
                  <a:cubicBezTo>
                    <a:pt x="221" y="595"/>
                    <a:pt x="224" y="593"/>
                    <a:pt x="228" y="594"/>
                  </a:cubicBezTo>
                  <a:cubicBezTo>
                    <a:pt x="234" y="595"/>
                    <a:pt x="240" y="591"/>
                    <a:pt x="246" y="593"/>
                  </a:cubicBezTo>
                  <a:cubicBezTo>
                    <a:pt x="247" y="593"/>
                    <a:pt x="248" y="592"/>
                    <a:pt x="250" y="591"/>
                  </a:cubicBezTo>
                  <a:cubicBezTo>
                    <a:pt x="251" y="590"/>
                    <a:pt x="252" y="588"/>
                    <a:pt x="253" y="588"/>
                  </a:cubicBezTo>
                  <a:cubicBezTo>
                    <a:pt x="262" y="587"/>
                    <a:pt x="269" y="585"/>
                    <a:pt x="275" y="579"/>
                  </a:cubicBezTo>
                  <a:cubicBezTo>
                    <a:pt x="276" y="578"/>
                    <a:pt x="277" y="578"/>
                    <a:pt x="278" y="578"/>
                  </a:cubicBezTo>
                  <a:cubicBezTo>
                    <a:pt x="283" y="576"/>
                    <a:pt x="287" y="574"/>
                    <a:pt x="289" y="569"/>
                  </a:cubicBezTo>
                  <a:cubicBezTo>
                    <a:pt x="292" y="563"/>
                    <a:pt x="298" y="559"/>
                    <a:pt x="301" y="553"/>
                  </a:cubicBezTo>
                  <a:cubicBezTo>
                    <a:pt x="305" y="547"/>
                    <a:pt x="313" y="545"/>
                    <a:pt x="317" y="539"/>
                  </a:cubicBezTo>
                  <a:cubicBezTo>
                    <a:pt x="320" y="538"/>
                    <a:pt x="324" y="539"/>
                    <a:pt x="328" y="539"/>
                  </a:cubicBezTo>
                  <a:cubicBezTo>
                    <a:pt x="330" y="538"/>
                    <a:pt x="332" y="537"/>
                    <a:pt x="334" y="537"/>
                  </a:cubicBezTo>
                  <a:cubicBezTo>
                    <a:pt x="335" y="536"/>
                    <a:pt x="337" y="536"/>
                    <a:pt x="338" y="536"/>
                  </a:cubicBezTo>
                  <a:cubicBezTo>
                    <a:pt x="342" y="537"/>
                    <a:pt x="345" y="536"/>
                    <a:pt x="348" y="535"/>
                  </a:cubicBezTo>
                  <a:cubicBezTo>
                    <a:pt x="353" y="532"/>
                    <a:pt x="358" y="531"/>
                    <a:pt x="364" y="530"/>
                  </a:cubicBezTo>
                  <a:cubicBezTo>
                    <a:pt x="374" y="528"/>
                    <a:pt x="383" y="525"/>
                    <a:pt x="391" y="519"/>
                  </a:cubicBezTo>
                  <a:cubicBezTo>
                    <a:pt x="400" y="511"/>
                    <a:pt x="411" y="504"/>
                    <a:pt x="421" y="496"/>
                  </a:cubicBezTo>
                  <a:cubicBezTo>
                    <a:pt x="422" y="496"/>
                    <a:pt x="422" y="494"/>
                    <a:pt x="422" y="493"/>
                  </a:cubicBezTo>
                  <a:cubicBezTo>
                    <a:pt x="422" y="493"/>
                    <a:pt x="421" y="492"/>
                    <a:pt x="420" y="492"/>
                  </a:cubicBezTo>
                  <a:cubicBezTo>
                    <a:pt x="414" y="490"/>
                    <a:pt x="408" y="491"/>
                    <a:pt x="402" y="488"/>
                  </a:cubicBezTo>
                  <a:cubicBezTo>
                    <a:pt x="397" y="485"/>
                    <a:pt x="393" y="485"/>
                    <a:pt x="388" y="487"/>
                  </a:cubicBezTo>
                  <a:cubicBezTo>
                    <a:pt x="387" y="487"/>
                    <a:pt x="386" y="487"/>
                    <a:pt x="385" y="487"/>
                  </a:cubicBezTo>
                  <a:cubicBezTo>
                    <a:pt x="385" y="486"/>
                    <a:pt x="384" y="486"/>
                    <a:pt x="384" y="486"/>
                  </a:cubicBezTo>
                  <a:cubicBezTo>
                    <a:pt x="383" y="484"/>
                    <a:pt x="383" y="483"/>
                    <a:pt x="384" y="483"/>
                  </a:cubicBezTo>
                  <a:cubicBezTo>
                    <a:pt x="387" y="482"/>
                    <a:pt x="389" y="481"/>
                    <a:pt x="392" y="480"/>
                  </a:cubicBezTo>
                  <a:cubicBezTo>
                    <a:pt x="395" y="479"/>
                    <a:pt x="397" y="476"/>
                    <a:pt x="396" y="473"/>
                  </a:cubicBezTo>
                  <a:cubicBezTo>
                    <a:pt x="396" y="470"/>
                    <a:pt x="395" y="467"/>
                    <a:pt x="395" y="463"/>
                  </a:cubicBezTo>
                  <a:cubicBezTo>
                    <a:pt x="395" y="462"/>
                    <a:pt x="397" y="460"/>
                    <a:pt x="398" y="460"/>
                  </a:cubicBezTo>
                  <a:cubicBezTo>
                    <a:pt x="399" y="461"/>
                    <a:pt x="400" y="461"/>
                    <a:pt x="401" y="462"/>
                  </a:cubicBezTo>
                  <a:cubicBezTo>
                    <a:pt x="403" y="468"/>
                    <a:pt x="405" y="474"/>
                    <a:pt x="408" y="479"/>
                  </a:cubicBezTo>
                  <a:cubicBezTo>
                    <a:pt x="411" y="483"/>
                    <a:pt x="414" y="486"/>
                    <a:pt x="419" y="485"/>
                  </a:cubicBezTo>
                  <a:cubicBezTo>
                    <a:pt x="421" y="485"/>
                    <a:pt x="423" y="485"/>
                    <a:pt x="425" y="485"/>
                  </a:cubicBezTo>
                  <a:cubicBezTo>
                    <a:pt x="431" y="485"/>
                    <a:pt x="432" y="484"/>
                    <a:pt x="432" y="479"/>
                  </a:cubicBezTo>
                  <a:cubicBezTo>
                    <a:pt x="433" y="474"/>
                    <a:pt x="432" y="470"/>
                    <a:pt x="433" y="465"/>
                  </a:cubicBezTo>
                  <a:cubicBezTo>
                    <a:pt x="433" y="460"/>
                    <a:pt x="428" y="456"/>
                    <a:pt x="430" y="451"/>
                  </a:cubicBezTo>
                  <a:cubicBezTo>
                    <a:pt x="430" y="450"/>
                    <a:pt x="429" y="448"/>
                    <a:pt x="428" y="447"/>
                  </a:cubicBezTo>
                  <a:cubicBezTo>
                    <a:pt x="425" y="441"/>
                    <a:pt x="421" y="437"/>
                    <a:pt x="416" y="433"/>
                  </a:cubicBezTo>
                  <a:cubicBezTo>
                    <a:pt x="413" y="431"/>
                    <a:pt x="411" y="430"/>
                    <a:pt x="409" y="428"/>
                  </a:cubicBezTo>
                  <a:cubicBezTo>
                    <a:pt x="408" y="427"/>
                    <a:pt x="407" y="425"/>
                    <a:pt x="407" y="424"/>
                  </a:cubicBezTo>
                  <a:cubicBezTo>
                    <a:pt x="406" y="420"/>
                    <a:pt x="405" y="417"/>
                    <a:pt x="405" y="413"/>
                  </a:cubicBezTo>
                  <a:cubicBezTo>
                    <a:pt x="405" y="412"/>
                    <a:pt x="406" y="411"/>
                    <a:pt x="407" y="411"/>
                  </a:cubicBezTo>
                  <a:cubicBezTo>
                    <a:pt x="407" y="410"/>
                    <a:pt x="409" y="410"/>
                    <a:pt x="409" y="411"/>
                  </a:cubicBezTo>
                  <a:cubicBezTo>
                    <a:pt x="410" y="412"/>
                    <a:pt x="410" y="414"/>
                    <a:pt x="410" y="415"/>
                  </a:cubicBezTo>
                  <a:cubicBezTo>
                    <a:pt x="411" y="421"/>
                    <a:pt x="413" y="425"/>
                    <a:pt x="418" y="429"/>
                  </a:cubicBezTo>
                  <a:cubicBezTo>
                    <a:pt x="421" y="431"/>
                    <a:pt x="423" y="434"/>
                    <a:pt x="427" y="435"/>
                  </a:cubicBezTo>
                  <a:cubicBezTo>
                    <a:pt x="428" y="435"/>
                    <a:pt x="431" y="434"/>
                    <a:pt x="431" y="433"/>
                  </a:cubicBezTo>
                  <a:cubicBezTo>
                    <a:pt x="431" y="430"/>
                    <a:pt x="431" y="428"/>
                    <a:pt x="433" y="426"/>
                  </a:cubicBezTo>
                  <a:cubicBezTo>
                    <a:pt x="432" y="423"/>
                    <a:pt x="434" y="421"/>
                    <a:pt x="435" y="418"/>
                  </a:cubicBezTo>
                  <a:cubicBezTo>
                    <a:pt x="436" y="417"/>
                    <a:pt x="435" y="414"/>
                    <a:pt x="434" y="413"/>
                  </a:cubicBezTo>
                  <a:cubicBezTo>
                    <a:pt x="430" y="410"/>
                    <a:pt x="427" y="408"/>
                    <a:pt x="424" y="405"/>
                  </a:cubicBezTo>
                  <a:cubicBezTo>
                    <a:pt x="423" y="405"/>
                    <a:pt x="423" y="403"/>
                    <a:pt x="422" y="402"/>
                  </a:cubicBezTo>
                  <a:cubicBezTo>
                    <a:pt x="422" y="402"/>
                    <a:pt x="422" y="402"/>
                    <a:pt x="422" y="401"/>
                  </a:cubicBezTo>
                  <a:cubicBezTo>
                    <a:pt x="422" y="401"/>
                    <a:pt x="421" y="401"/>
                    <a:pt x="421" y="401"/>
                  </a:cubicBezTo>
                  <a:cubicBezTo>
                    <a:pt x="418" y="401"/>
                    <a:pt x="415" y="399"/>
                    <a:pt x="412" y="397"/>
                  </a:cubicBezTo>
                  <a:cubicBezTo>
                    <a:pt x="412" y="397"/>
                    <a:pt x="412" y="396"/>
                    <a:pt x="412" y="396"/>
                  </a:cubicBezTo>
                  <a:cubicBezTo>
                    <a:pt x="413" y="395"/>
                    <a:pt x="413" y="395"/>
                    <a:pt x="413" y="395"/>
                  </a:cubicBezTo>
                  <a:cubicBezTo>
                    <a:pt x="415" y="395"/>
                    <a:pt x="416" y="395"/>
                    <a:pt x="417" y="396"/>
                  </a:cubicBezTo>
                  <a:cubicBezTo>
                    <a:pt x="418" y="397"/>
                    <a:pt x="420" y="399"/>
                    <a:pt x="421" y="401"/>
                  </a:cubicBezTo>
                  <a:cubicBezTo>
                    <a:pt x="421" y="401"/>
                    <a:pt x="422" y="401"/>
                    <a:pt x="422" y="401"/>
                  </a:cubicBezTo>
                  <a:cubicBezTo>
                    <a:pt x="422" y="401"/>
                    <a:pt x="422" y="401"/>
                    <a:pt x="422" y="402"/>
                  </a:cubicBezTo>
                  <a:cubicBezTo>
                    <a:pt x="423" y="402"/>
                    <a:pt x="425" y="403"/>
                    <a:pt x="426" y="404"/>
                  </a:cubicBezTo>
                  <a:cubicBezTo>
                    <a:pt x="429" y="406"/>
                    <a:pt x="433" y="406"/>
                    <a:pt x="436" y="404"/>
                  </a:cubicBezTo>
                  <a:cubicBezTo>
                    <a:pt x="440" y="401"/>
                    <a:pt x="444" y="400"/>
                    <a:pt x="448" y="400"/>
                  </a:cubicBezTo>
                  <a:cubicBezTo>
                    <a:pt x="450" y="399"/>
                    <a:pt x="451" y="398"/>
                    <a:pt x="452" y="397"/>
                  </a:cubicBezTo>
                  <a:cubicBezTo>
                    <a:pt x="453" y="395"/>
                    <a:pt x="453" y="393"/>
                    <a:pt x="454" y="391"/>
                  </a:cubicBezTo>
                  <a:cubicBezTo>
                    <a:pt x="454" y="388"/>
                    <a:pt x="453" y="386"/>
                    <a:pt x="451" y="385"/>
                  </a:cubicBezTo>
                  <a:cubicBezTo>
                    <a:pt x="447" y="385"/>
                    <a:pt x="443" y="383"/>
                    <a:pt x="439" y="380"/>
                  </a:cubicBezTo>
                  <a:cubicBezTo>
                    <a:pt x="439" y="380"/>
                    <a:pt x="439" y="379"/>
                    <a:pt x="439" y="379"/>
                  </a:cubicBezTo>
                  <a:cubicBezTo>
                    <a:pt x="439" y="378"/>
                    <a:pt x="440" y="377"/>
                    <a:pt x="442" y="378"/>
                  </a:cubicBezTo>
                  <a:cubicBezTo>
                    <a:pt x="446" y="380"/>
                    <a:pt x="451" y="382"/>
                    <a:pt x="456" y="378"/>
                  </a:cubicBezTo>
                  <a:cubicBezTo>
                    <a:pt x="457" y="377"/>
                    <a:pt x="459" y="377"/>
                    <a:pt x="461" y="377"/>
                  </a:cubicBezTo>
                  <a:cubicBezTo>
                    <a:pt x="466" y="377"/>
                    <a:pt x="469" y="368"/>
                    <a:pt x="465" y="365"/>
                  </a:cubicBezTo>
                  <a:cubicBezTo>
                    <a:pt x="463" y="362"/>
                    <a:pt x="461" y="360"/>
                    <a:pt x="461" y="357"/>
                  </a:cubicBezTo>
                  <a:cubicBezTo>
                    <a:pt x="460" y="355"/>
                    <a:pt x="459" y="354"/>
                    <a:pt x="458" y="353"/>
                  </a:cubicBezTo>
                  <a:cubicBezTo>
                    <a:pt x="457" y="352"/>
                    <a:pt x="456" y="352"/>
                    <a:pt x="457" y="351"/>
                  </a:cubicBezTo>
                  <a:cubicBezTo>
                    <a:pt x="457" y="349"/>
                    <a:pt x="458" y="349"/>
                    <a:pt x="459" y="349"/>
                  </a:cubicBezTo>
                  <a:cubicBezTo>
                    <a:pt x="461" y="350"/>
                    <a:pt x="462" y="350"/>
                    <a:pt x="464" y="349"/>
                  </a:cubicBezTo>
                  <a:cubicBezTo>
                    <a:pt x="466" y="349"/>
                    <a:pt x="467" y="346"/>
                    <a:pt x="467" y="344"/>
                  </a:cubicBezTo>
                  <a:cubicBezTo>
                    <a:pt x="467" y="341"/>
                    <a:pt x="468" y="337"/>
                    <a:pt x="468" y="333"/>
                  </a:cubicBezTo>
                  <a:cubicBezTo>
                    <a:pt x="468" y="330"/>
                    <a:pt x="467" y="328"/>
                    <a:pt x="465" y="326"/>
                  </a:cubicBezTo>
                  <a:cubicBezTo>
                    <a:pt x="462" y="323"/>
                    <a:pt x="464" y="322"/>
                    <a:pt x="466" y="320"/>
                  </a:cubicBezTo>
                  <a:cubicBezTo>
                    <a:pt x="467" y="319"/>
                    <a:pt x="466" y="317"/>
                    <a:pt x="465" y="316"/>
                  </a:cubicBezTo>
                  <a:cubicBezTo>
                    <a:pt x="462" y="314"/>
                    <a:pt x="459" y="315"/>
                    <a:pt x="457" y="312"/>
                  </a:cubicBezTo>
                  <a:cubicBezTo>
                    <a:pt x="456" y="312"/>
                    <a:pt x="455" y="312"/>
                    <a:pt x="454" y="311"/>
                  </a:cubicBezTo>
                  <a:cubicBezTo>
                    <a:pt x="452" y="311"/>
                    <a:pt x="451" y="309"/>
                    <a:pt x="451" y="307"/>
                  </a:cubicBezTo>
                  <a:cubicBezTo>
                    <a:pt x="451" y="305"/>
                    <a:pt x="452" y="303"/>
                    <a:pt x="453" y="302"/>
                  </a:cubicBezTo>
                  <a:cubicBezTo>
                    <a:pt x="454" y="303"/>
                    <a:pt x="456" y="305"/>
                    <a:pt x="457" y="306"/>
                  </a:cubicBezTo>
                  <a:cubicBezTo>
                    <a:pt x="457" y="306"/>
                    <a:pt x="457" y="306"/>
                    <a:pt x="457" y="306"/>
                  </a:cubicBezTo>
                  <a:cubicBezTo>
                    <a:pt x="457" y="305"/>
                    <a:pt x="457" y="305"/>
                    <a:pt x="457" y="305"/>
                  </a:cubicBezTo>
                  <a:cubicBezTo>
                    <a:pt x="456" y="304"/>
                    <a:pt x="455" y="303"/>
                    <a:pt x="454" y="302"/>
                  </a:cubicBezTo>
                  <a:cubicBezTo>
                    <a:pt x="453" y="302"/>
                    <a:pt x="453" y="302"/>
                    <a:pt x="453" y="302"/>
                  </a:cubicBezTo>
                  <a:cubicBezTo>
                    <a:pt x="456" y="299"/>
                    <a:pt x="458" y="297"/>
                    <a:pt x="461" y="294"/>
                  </a:cubicBezTo>
                  <a:cubicBezTo>
                    <a:pt x="462" y="293"/>
                    <a:pt x="466" y="293"/>
                    <a:pt x="467" y="294"/>
                  </a:cubicBezTo>
                  <a:cubicBezTo>
                    <a:pt x="467" y="294"/>
                    <a:pt x="468" y="294"/>
                    <a:pt x="468" y="295"/>
                  </a:cubicBezTo>
                  <a:cubicBezTo>
                    <a:pt x="471" y="298"/>
                    <a:pt x="476" y="301"/>
                    <a:pt x="475" y="307"/>
                  </a:cubicBezTo>
                  <a:cubicBezTo>
                    <a:pt x="474" y="311"/>
                    <a:pt x="475" y="316"/>
                    <a:pt x="477" y="321"/>
                  </a:cubicBezTo>
                  <a:cubicBezTo>
                    <a:pt x="477" y="321"/>
                    <a:pt x="478" y="321"/>
                    <a:pt x="478" y="321"/>
                  </a:cubicBezTo>
                  <a:cubicBezTo>
                    <a:pt x="479" y="319"/>
                    <a:pt x="479" y="318"/>
                    <a:pt x="479" y="316"/>
                  </a:cubicBezTo>
                  <a:cubicBezTo>
                    <a:pt x="478" y="310"/>
                    <a:pt x="479" y="305"/>
                    <a:pt x="483" y="299"/>
                  </a:cubicBezTo>
                  <a:cubicBezTo>
                    <a:pt x="485" y="295"/>
                    <a:pt x="486" y="290"/>
                    <a:pt x="486" y="286"/>
                  </a:cubicBezTo>
                  <a:cubicBezTo>
                    <a:pt x="486" y="283"/>
                    <a:pt x="483" y="280"/>
                    <a:pt x="481" y="279"/>
                  </a:cubicBezTo>
                  <a:cubicBezTo>
                    <a:pt x="479" y="279"/>
                    <a:pt x="477" y="279"/>
                    <a:pt x="475" y="278"/>
                  </a:cubicBezTo>
                  <a:cubicBezTo>
                    <a:pt x="474" y="278"/>
                    <a:pt x="472" y="277"/>
                    <a:pt x="471" y="276"/>
                  </a:cubicBezTo>
                  <a:cubicBezTo>
                    <a:pt x="471" y="275"/>
                    <a:pt x="471" y="275"/>
                    <a:pt x="471" y="274"/>
                  </a:cubicBezTo>
                  <a:cubicBezTo>
                    <a:pt x="471" y="274"/>
                    <a:pt x="472" y="273"/>
                    <a:pt x="472" y="272"/>
                  </a:cubicBezTo>
                  <a:cubicBezTo>
                    <a:pt x="479" y="271"/>
                    <a:pt x="479" y="270"/>
                    <a:pt x="477" y="266"/>
                  </a:cubicBezTo>
                  <a:cubicBezTo>
                    <a:pt x="475" y="264"/>
                    <a:pt x="474" y="262"/>
                    <a:pt x="472" y="260"/>
                  </a:cubicBezTo>
                  <a:cubicBezTo>
                    <a:pt x="470" y="259"/>
                    <a:pt x="469" y="257"/>
                    <a:pt x="467" y="255"/>
                  </a:cubicBezTo>
                  <a:cubicBezTo>
                    <a:pt x="467" y="255"/>
                    <a:pt x="468" y="254"/>
                    <a:pt x="468" y="254"/>
                  </a:cubicBezTo>
                  <a:cubicBezTo>
                    <a:pt x="468" y="254"/>
                    <a:pt x="469" y="253"/>
                    <a:pt x="469" y="253"/>
                  </a:cubicBezTo>
                  <a:cubicBezTo>
                    <a:pt x="474" y="255"/>
                    <a:pt x="476" y="254"/>
                    <a:pt x="477" y="249"/>
                  </a:cubicBezTo>
                  <a:cubicBezTo>
                    <a:pt x="479" y="244"/>
                    <a:pt x="482" y="238"/>
                    <a:pt x="482" y="232"/>
                  </a:cubicBezTo>
                  <a:cubicBezTo>
                    <a:pt x="483" y="218"/>
                    <a:pt x="488" y="206"/>
                    <a:pt x="497" y="195"/>
                  </a:cubicBezTo>
                  <a:cubicBezTo>
                    <a:pt x="500" y="191"/>
                    <a:pt x="503" y="188"/>
                    <a:pt x="505" y="184"/>
                  </a:cubicBezTo>
                  <a:cubicBezTo>
                    <a:pt x="506" y="183"/>
                    <a:pt x="506" y="182"/>
                    <a:pt x="506" y="180"/>
                  </a:cubicBezTo>
                  <a:cubicBezTo>
                    <a:pt x="505" y="176"/>
                    <a:pt x="505" y="176"/>
                    <a:pt x="508" y="175"/>
                  </a:cubicBezTo>
                  <a:cubicBezTo>
                    <a:pt x="513" y="174"/>
                    <a:pt x="516" y="171"/>
                    <a:pt x="518" y="168"/>
                  </a:cubicBezTo>
                  <a:cubicBezTo>
                    <a:pt x="519" y="166"/>
                    <a:pt x="518" y="163"/>
                    <a:pt x="517" y="162"/>
                  </a:cubicBezTo>
                  <a:cubicBezTo>
                    <a:pt x="515" y="162"/>
                    <a:pt x="514" y="161"/>
                    <a:pt x="512" y="161"/>
                  </a:cubicBezTo>
                  <a:cubicBezTo>
                    <a:pt x="510" y="160"/>
                    <a:pt x="508" y="160"/>
                    <a:pt x="506" y="160"/>
                  </a:cubicBezTo>
                  <a:cubicBezTo>
                    <a:pt x="505" y="160"/>
                    <a:pt x="505" y="159"/>
                    <a:pt x="505" y="159"/>
                  </a:cubicBezTo>
                  <a:cubicBezTo>
                    <a:pt x="506" y="158"/>
                    <a:pt x="506" y="157"/>
                    <a:pt x="507" y="157"/>
                  </a:cubicBezTo>
                  <a:cubicBezTo>
                    <a:pt x="509" y="155"/>
                    <a:pt x="512" y="156"/>
                    <a:pt x="514" y="157"/>
                  </a:cubicBezTo>
                  <a:cubicBezTo>
                    <a:pt x="519" y="159"/>
                    <a:pt x="523" y="158"/>
                    <a:pt x="527" y="156"/>
                  </a:cubicBezTo>
                  <a:cubicBezTo>
                    <a:pt x="528" y="155"/>
                    <a:pt x="530" y="155"/>
                    <a:pt x="531" y="154"/>
                  </a:cubicBezTo>
                  <a:cubicBezTo>
                    <a:pt x="533" y="153"/>
                    <a:pt x="533" y="152"/>
                    <a:pt x="533" y="150"/>
                  </a:cubicBezTo>
                  <a:cubicBezTo>
                    <a:pt x="532" y="149"/>
                    <a:pt x="532" y="148"/>
                    <a:pt x="532" y="147"/>
                  </a:cubicBezTo>
                  <a:cubicBezTo>
                    <a:pt x="532" y="145"/>
                    <a:pt x="533" y="143"/>
                    <a:pt x="535" y="144"/>
                  </a:cubicBezTo>
                  <a:cubicBezTo>
                    <a:pt x="539" y="144"/>
                    <a:pt x="542" y="144"/>
                    <a:pt x="545" y="140"/>
                  </a:cubicBezTo>
                  <a:cubicBezTo>
                    <a:pt x="546" y="139"/>
                    <a:pt x="548" y="137"/>
                    <a:pt x="549" y="136"/>
                  </a:cubicBezTo>
                  <a:cubicBezTo>
                    <a:pt x="557" y="130"/>
                    <a:pt x="558" y="127"/>
                    <a:pt x="551" y="119"/>
                  </a:cubicBezTo>
                  <a:close/>
                  <a:moveTo>
                    <a:pt x="243" y="586"/>
                  </a:moveTo>
                  <a:cubicBezTo>
                    <a:pt x="242" y="586"/>
                    <a:pt x="242" y="585"/>
                    <a:pt x="242" y="585"/>
                  </a:cubicBezTo>
                  <a:cubicBezTo>
                    <a:pt x="242" y="585"/>
                    <a:pt x="242" y="585"/>
                    <a:pt x="243" y="585"/>
                  </a:cubicBezTo>
                  <a:cubicBezTo>
                    <a:pt x="243" y="585"/>
                    <a:pt x="243" y="585"/>
                    <a:pt x="244" y="585"/>
                  </a:cubicBezTo>
                  <a:lnTo>
                    <a:pt x="243" y="586"/>
                  </a:lnTo>
                  <a:close/>
                  <a:moveTo>
                    <a:pt x="325" y="40"/>
                  </a:moveTo>
                  <a:cubicBezTo>
                    <a:pt x="325" y="40"/>
                    <a:pt x="324" y="39"/>
                    <a:pt x="325" y="40"/>
                  </a:cubicBezTo>
                  <a:cubicBezTo>
                    <a:pt x="326" y="40"/>
                    <a:pt x="326" y="41"/>
                    <a:pt x="327" y="41"/>
                  </a:cubicBezTo>
                  <a:cubicBezTo>
                    <a:pt x="326" y="41"/>
                    <a:pt x="326" y="40"/>
                    <a:pt x="325" y="40"/>
                  </a:cubicBezTo>
                  <a:close/>
                  <a:moveTo>
                    <a:pt x="330" y="46"/>
                  </a:moveTo>
                  <a:cubicBezTo>
                    <a:pt x="329" y="46"/>
                    <a:pt x="329" y="45"/>
                    <a:pt x="329" y="44"/>
                  </a:cubicBezTo>
                  <a:cubicBezTo>
                    <a:pt x="329" y="44"/>
                    <a:pt x="329" y="43"/>
                    <a:pt x="329" y="43"/>
                  </a:cubicBezTo>
                  <a:cubicBezTo>
                    <a:pt x="328" y="43"/>
                    <a:pt x="328" y="42"/>
                    <a:pt x="328" y="42"/>
                  </a:cubicBezTo>
                  <a:cubicBezTo>
                    <a:pt x="328" y="42"/>
                    <a:pt x="329" y="43"/>
                    <a:pt x="329" y="43"/>
                  </a:cubicBezTo>
                  <a:cubicBezTo>
                    <a:pt x="329" y="43"/>
                    <a:pt x="329" y="43"/>
                    <a:pt x="329" y="44"/>
                  </a:cubicBezTo>
                  <a:cubicBezTo>
                    <a:pt x="330" y="44"/>
                    <a:pt x="330" y="45"/>
                    <a:pt x="331" y="45"/>
                  </a:cubicBezTo>
                  <a:cubicBezTo>
                    <a:pt x="331" y="45"/>
                    <a:pt x="330" y="46"/>
                    <a:pt x="330" y="46"/>
                  </a:cubicBezTo>
                  <a:close/>
                  <a:moveTo>
                    <a:pt x="372" y="472"/>
                  </a:moveTo>
                  <a:cubicBezTo>
                    <a:pt x="371" y="471"/>
                    <a:pt x="371" y="471"/>
                    <a:pt x="371" y="471"/>
                  </a:cubicBezTo>
                  <a:cubicBezTo>
                    <a:pt x="372" y="471"/>
                    <a:pt x="372" y="471"/>
                    <a:pt x="372" y="471"/>
                  </a:cubicBezTo>
                  <a:lnTo>
                    <a:pt x="372" y="472"/>
                  </a:lnTo>
                  <a:close/>
                  <a:moveTo>
                    <a:pt x="377" y="446"/>
                  </a:moveTo>
                  <a:cubicBezTo>
                    <a:pt x="376" y="445"/>
                    <a:pt x="376" y="445"/>
                    <a:pt x="376" y="445"/>
                  </a:cubicBezTo>
                  <a:cubicBezTo>
                    <a:pt x="377" y="445"/>
                    <a:pt x="377" y="445"/>
                    <a:pt x="377" y="445"/>
                  </a:cubicBezTo>
                  <a:cubicBezTo>
                    <a:pt x="377" y="447"/>
                    <a:pt x="377" y="447"/>
                    <a:pt x="377" y="447"/>
                  </a:cubicBezTo>
                  <a:lnTo>
                    <a:pt x="377" y="446"/>
                  </a:lnTo>
                  <a:close/>
                  <a:moveTo>
                    <a:pt x="486" y="181"/>
                  </a:moveTo>
                  <a:cubicBezTo>
                    <a:pt x="485" y="181"/>
                    <a:pt x="484" y="182"/>
                    <a:pt x="483" y="182"/>
                  </a:cubicBezTo>
                  <a:cubicBezTo>
                    <a:pt x="482" y="183"/>
                    <a:pt x="481" y="181"/>
                    <a:pt x="482" y="179"/>
                  </a:cubicBezTo>
                  <a:cubicBezTo>
                    <a:pt x="482" y="178"/>
                    <a:pt x="483" y="178"/>
                    <a:pt x="484" y="177"/>
                  </a:cubicBezTo>
                  <a:cubicBezTo>
                    <a:pt x="485" y="177"/>
                    <a:pt x="485" y="178"/>
                    <a:pt x="486" y="178"/>
                  </a:cubicBezTo>
                  <a:cubicBezTo>
                    <a:pt x="487" y="179"/>
                    <a:pt x="487" y="180"/>
                    <a:pt x="486" y="181"/>
                  </a:cubicBezTo>
                  <a:close/>
                  <a:moveTo>
                    <a:pt x="495" y="176"/>
                  </a:moveTo>
                  <a:cubicBezTo>
                    <a:pt x="494" y="176"/>
                    <a:pt x="493" y="176"/>
                    <a:pt x="493" y="176"/>
                  </a:cubicBezTo>
                  <a:cubicBezTo>
                    <a:pt x="493" y="175"/>
                    <a:pt x="493" y="174"/>
                    <a:pt x="494" y="174"/>
                  </a:cubicBezTo>
                  <a:cubicBezTo>
                    <a:pt x="494" y="174"/>
                    <a:pt x="494" y="174"/>
                    <a:pt x="495" y="174"/>
                  </a:cubicBezTo>
                  <a:cubicBezTo>
                    <a:pt x="495" y="174"/>
                    <a:pt x="496" y="174"/>
                    <a:pt x="496" y="175"/>
                  </a:cubicBezTo>
                  <a:cubicBezTo>
                    <a:pt x="496" y="176"/>
                    <a:pt x="496" y="176"/>
                    <a:pt x="495" y="176"/>
                  </a:cubicBezTo>
                  <a:close/>
                  <a:moveTo>
                    <a:pt x="16" y="211"/>
                  </a:moveTo>
                  <a:cubicBezTo>
                    <a:pt x="16" y="211"/>
                    <a:pt x="15" y="210"/>
                    <a:pt x="14" y="210"/>
                  </a:cubicBezTo>
                  <a:cubicBezTo>
                    <a:pt x="14" y="210"/>
                    <a:pt x="13" y="211"/>
                    <a:pt x="13" y="211"/>
                  </a:cubicBezTo>
                  <a:cubicBezTo>
                    <a:pt x="13" y="212"/>
                    <a:pt x="14" y="212"/>
                    <a:pt x="15" y="212"/>
                  </a:cubicBezTo>
                  <a:cubicBezTo>
                    <a:pt x="16" y="212"/>
                    <a:pt x="16" y="211"/>
                    <a:pt x="16" y="211"/>
                  </a:cubicBezTo>
                  <a:close/>
                  <a:moveTo>
                    <a:pt x="6" y="210"/>
                  </a:moveTo>
                  <a:cubicBezTo>
                    <a:pt x="5" y="209"/>
                    <a:pt x="3" y="209"/>
                    <a:pt x="2" y="209"/>
                  </a:cubicBezTo>
                  <a:cubicBezTo>
                    <a:pt x="1" y="209"/>
                    <a:pt x="1" y="210"/>
                    <a:pt x="0" y="210"/>
                  </a:cubicBezTo>
                  <a:cubicBezTo>
                    <a:pt x="0" y="210"/>
                    <a:pt x="0" y="211"/>
                    <a:pt x="0" y="211"/>
                  </a:cubicBezTo>
                  <a:cubicBezTo>
                    <a:pt x="1" y="213"/>
                    <a:pt x="2" y="214"/>
                    <a:pt x="4" y="214"/>
                  </a:cubicBezTo>
                  <a:cubicBezTo>
                    <a:pt x="5" y="213"/>
                    <a:pt x="5" y="212"/>
                    <a:pt x="6" y="212"/>
                  </a:cubicBezTo>
                  <a:cubicBezTo>
                    <a:pt x="6" y="211"/>
                    <a:pt x="6" y="211"/>
                    <a:pt x="6" y="210"/>
                  </a:cubicBezTo>
                  <a:close/>
                  <a:moveTo>
                    <a:pt x="292" y="32"/>
                  </a:moveTo>
                  <a:cubicBezTo>
                    <a:pt x="294" y="32"/>
                    <a:pt x="294" y="31"/>
                    <a:pt x="294" y="30"/>
                  </a:cubicBezTo>
                  <a:cubicBezTo>
                    <a:pt x="293" y="29"/>
                    <a:pt x="293" y="28"/>
                    <a:pt x="292" y="28"/>
                  </a:cubicBezTo>
                  <a:cubicBezTo>
                    <a:pt x="291" y="28"/>
                    <a:pt x="291" y="28"/>
                    <a:pt x="290" y="28"/>
                  </a:cubicBezTo>
                  <a:cubicBezTo>
                    <a:pt x="289" y="29"/>
                    <a:pt x="289" y="30"/>
                    <a:pt x="290" y="31"/>
                  </a:cubicBezTo>
                  <a:cubicBezTo>
                    <a:pt x="291" y="31"/>
                    <a:pt x="292" y="32"/>
                    <a:pt x="292" y="32"/>
                  </a:cubicBezTo>
                  <a:close/>
                  <a:moveTo>
                    <a:pt x="502" y="106"/>
                  </a:moveTo>
                  <a:cubicBezTo>
                    <a:pt x="502" y="105"/>
                    <a:pt x="503" y="104"/>
                    <a:pt x="503" y="103"/>
                  </a:cubicBezTo>
                  <a:cubicBezTo>
                    <a:pt x="503" y="102"/>
                    <a:pt x="503" y="101"/>
                    <a:pt x="502" y="100"/>
                  </a:cubicBezTo>
                  <a:cubicBezTo>
                    <a:pt x="501" y="99"/>
                    <a:pt x="499" y="100"/>
                    <a:pt x="499" y="102"/>
                  </a:cubicBezTo>
                  <a:cubicBezTo>
                    <a:pt x="499" y="104"/>
                    <a:pt x="499" y="106"/>
                    <a:pt x="502" y="106"/>
                  </a:cubicBezTo>
                  <a:close/>
                  <a:moveTo>
                    <a:pt x="502" y="107"/>
                  </a:moveTo>
                  <a:cubicBezTo>
                    <a:pt x="502" y="107"/>
                    <a:pt x="502" y="107"/>
                    <a:pt x="502" y="107"/>
                  </a:cubicBezTo>
                  <a:cubicBezTo>
                    <a:pt x="502" y="107"/>
                    <a:pt x="502" y="107"/>
                    <a:pt x="502" y="106"/>
                  </a:cubicBezTo>
                  <a:cubicBezTo>
                    <a:pt x="502" y="107"/>
                    <a:pt x="501" y="107"/>
                    <a:pt x="501" y="107"/>
                  </a:cubicBezTo>
                  <a:cubicBezTo>
                    <a:pt x="502" y="107"/>
                    <a:pt x="502" y="107"/>
                    <a:pt x="502" y="107"/>
                  </a:cubicBezTo>
                  <a:close/>
                  <a:moveTo>
                    <a:pt x="307" y="33"/>
                  </a:moveTo>
                  <a:cubicBezTo>
                    <a:pt x="308" y="33"/>
                    <a:pt x="309" y="33"/>
                    <a:pt x="310" y="33"/>
                  </a:cubicBezTo>
                  <a:cubicBezTo>
                    <a:pt x="311" y="33"/>
                    <a:pt x="313" y="32"/>
                    <a:pt x="313" y="31"/>
                  </a:cubicBezTo>
                  <a:cubicBezTo>
                    <a:pt x="314" y="28"/>
                    <a:pt x="312" y="25"/>
                    <a:pt x="310" y="25"/>
                  </a:cubicBezTo>
                  <a:cubicBezTo>
                    <a:pt x="308" y="24"/>
                    <a:pt x="307" y="25"/>
                    <a:pt x="305" y="28"/>
                  </a:cubicBezTo>
                  <a:cubicBezTo>
                    <a:pt x="304" y="29"/>
                    <a:pt x="305" y="32"/>
                    <a:pt x="307" y="33"/>
                  </a:cubicBezTo>
                  <a:close/>
                  <a:moveTo>
                    <a:pt x="282" y="53"/>
                  </a:moveTo>
                  <a:cubicBezTo>
                    <a:pt x="283" y="53"/>
                    <a:pt x="283" y="52"/>
                    <a:pt x="284" y="52"/>
                  </a:cubicBezTo>
                  <a:cubicBezTo>
                    <a:pt x="284" y="50"/>
                    <a:pt x="283" y="48"/>
                    <a:pt x="281" y="47"/>
                  </a:cubicBezTo>
                  <a:cubicBezTo>
                    <a:pt x="280" y="47"/>
                    <a:pt x="280" y="48"/>
                    <a:pt x="280" y="48"/>
                  </a:cubicBezTo>
                  <a:cubicBezTo>
                    <a:pt x="278" y="49"/>
                    <a:pt x="279" y="51"/>
                    <a:pt x="280" y="52"/>
                  </a:cubicBezTo>
                  <a:cubicBezTo>
                    <a:pt x="280" y="53"/>
                    <a:pt x="282" y="53"/>
                    <a:pt x="282" y="53"/>
                  </a:cubicBezTo>
                  <a:close/>
                  <a:moveTo>
                    <a:pt x="504" y="110"/>
                  </a:moveTo>
                  <a:cubicBezTo>
                    <a:pt x="504" y="110"/>
                    <a:pt x="504" y="109"/>
                    <a:pt x="504" y="109"/>
                  </a:cubicBezTo>
                  <a:cubicBezTo>
                    <a:pt x="503" y="108"/>
                    <a:pt x="502" y="108"/>
                    <a:pt x="502" y="107"/>
                  </a:cubicBezTo>
                  <a:cubicBezTo>
                    <a:pt x="502" y="108"/>
                    <a:pt x="502" y="109"/>
                    <a:pt x="502" y="109"/>
                  </a:cubicBezTo>
                  <a:cubicBezTo>
                    <a:pt x="502" y="111"/>
                    <a:pt x="503" y="111"/>
                    <a:pt x="504" y="11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3" name="Freeform 30">
              <a:extLst>
                <a:ext uri="{FF2B5EF4-FFF2-40B4-BE49-F238E27FC236}">
                  <a16:creationId xmlns:a16="http://schemas.microsoft.com/office/drawing/2014/main" id="{D820CE47-59DE-4080-A858-C9F2461E7F2F}"/>
                </a:ext>
              </a:extLst>
            </p:cNvPr>
            <p:cNvSpPr>
              <a:spLocks/>
            </p:cNvSpPr>
            <p:nvPr/>
          </p:nvSpPr>
          <p:spPr bwMode="auto">
            <a:xfrm>
              <a:off x="2179638" y="4157662"/>
              <a:ext cx="0" cy="6350"/>
            </a:xfrm>
            <a:custGeom>
              <a:avLst/>
              <a:gdLst>
                <a:gd name="T0" fmla="*/ 1 w 1"/>
                <a:gd name="T1" fmla="*/ 0 h 4"/>
                <a:gd name="T2" fmla="*/ 0 w 1"/>
                <a:gd name="T3" fmla="*/ 4 h 4"/>
                <a:gd name="T4" fmla="*/ 1 w 1"/>
                <a:gd name="T5" fmla="*/ 0 h 4"/>
              </a:gdLst>
              <a:ahLst/>
              <a:cxnLst>
                <a:cxn ang="0">
                  <a:pos x="T0" y="T1"/>
                </a:cxn>
                <a:cxn ang="0">
                  <a:pos x="T2" y="T3"/>
                </a:cxn>
                <a:cxn ang="0">
                  <a:pos x="T4" y="T5"/>
                </a:cxn>
              </a:cxnLst>
              <a:rect l="0" t="0" r="r" b="b"/>
              <a:pathLst>
                <a:path w="1" h="4">
                  <a:moveTo>
                    <a:pt x="1" y="0"/>
                  </a:moveTo>
                  <a:cubicBezTo>
                    <a:pt x="1" y="1"/>
                    <a:pt x="0" y="3"/>
                    <a:pt x="0" y="4"/>
                  </a:cubicBezTo>
                  <a:cubicBezTo>
                    <a:pt x="0" y="3"/>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4" name="Freeform 31">
              <a:extLst>
                <a:ext uri="{FF2B5EF4-FFF2-40B4-BE49-F238E27FC236}">
                  <a16:creationId xmlns:a16="http://schemas.microsoft.com/office/drawing/2014/main" id="{4E8C3819-6E05-4CA5-83EA-E783EB19651F}"/>
                </a:ext>
              </a:extLst>
            </p:cNvPr>
            <p:cNvSpPr>
              <a:spLocks/>
            </p:cNvSpPr>
            <p:nvPr/>
          </p:nvSpPr>
          <p:spPr bwMode="auto">
            <a:xfrm>
              <a:off x="2179638" y="4149725"/>
              <a:ext cx="0" cy="6350"/>
            </a:xfrm>
            <a:custGeom>
              <a:avLst/>
              <a:gdLst>
                <a:gd name="T0" fmla="*/ 0 h 5"/>
                <a:gd name="T1" fmla="*/ 5 h 5"/>
                <a:gd name="T2" fmla="*/ 0 h 5"/>
              </a:gdLst>
              <a:ahLst/>
              <a:cxnLst>
                <a:cxn ang="0">
                  <a:pos x="0" y="T0"/>
                </a:cxn>
                <a:cxn ang="0">
                  <a:pos x="0" y="T1"/>
                </a:cxn>
                <a:cxn ang="0">
                  <a:pos x="0" y="T2"/>
                </a:cxn>
              </a:cxnLst>
              <a:rect l="0" t="0" r="r" b="b"/>
              <a:pathLst>
                <a:path h="5">
                  <a:moveTo>
                    <a:pt x="0" y="0"/>
                  </a:moveTo>
                  <a:cubicBezTo>
                    <a:pt x="0" y="2"/>
                    <a:pt x="0" y="4"/>
                    <a:pt x="0" y="5"/>
                  </a:cubicBezTo>
                  <a:cubicBezTo>
                    <a:pt x="0" y="4"/>
                    <a:pt x="0" y="2"/>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5" name="Freeform 32">
              <a:extLst>
                <a:ext uri="{FF2B5EF4-FFF2-40B4-BE49-F238E27FC236}">
                  <a16:creationId xmlns:a16="http://schemas.microsoft.com/office/drawing/2014/main" id="{7F7CA1F1-CDE0-4E85-BE76-84BB4639ADDF}"/>
                </a:ext>
              </a:extLst>
            </p:cNvPr>
            <p:cNvSpPr>
              <a:spLocks/>
            </p:cNvSpPr>
            <p:nvPr/>
          </p:nvSpPr>
          <p:spPr bwMode="auto">
            <a:xfrm>
              <a:off x="1760538" y="391953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6" name="Freeform 33">
              <a:extLst>
                <a:ext uri="{FF2B5EF4-FFF2-40B4-BE49-F238E27FC236}">
                  <a16:creationId xmlns:a16="http://schemas.microsoft.com/office/drawing/2014/main" id="{5AF340A3-2CE8-4133-8C1F-A6AFAF55EE96}"/>
                </a:ext>
              </a:extLst>
            </p:cNvPr>
            <p:cNvSpPr>
              <a:spLocks/>
            </p:cNvSpPr>
            <p:nvPr/>
          </p:nvSpPr>
          <p:spPr bwMode="auto">
            <a:xfrm>
              <a:off x="2187576" y="4108450"/>
              <a:ext cx="3175" cy="4763"/>
            </a:xfrm>
            <a:custGeom>
              <a:avLst/>
              <a:gdLst>
                <a:gd name="T0" fmla="*/ 0 w 2"/>
                <a:gd name="T1" fmla="*/ 3 h 3"/>
                <a:gd name="T2" fmla="*/ 2 w 2"/>
                <a:gd name="T3" fmla="*/ 0 h 3"/>
                <a:gd name="T4" fmla="*/ 0 w 2"/>
                <a:gd name="T5" fmla="*/ 3 h 3"/>
              </a:gdLst>
              <a:ahLst/>
              <a:cxnLst>
                <a:cxn ang="0">
                  <a:pos x="T0" y="T1"/>
                </a:cxn>
                <a:cxn ang="0">
                  <a:pos x="T2" y="T3"/>
                </a:cxn>
                <a:cxn ang="0">
                  <a:pos x="T4" y="T5"/>
                </a:cxn>
              </a:cxnLst>
              <a:rect l="0" t="0" r="r" b="b"/>
              <a:pathLst>
                <a:path w="2" h="3">
                  <a:moveTo>
                    <a:pt x="0" y="3"/>
                  </a:moveTo>
                  <a:cubicBezTo>
                    <a:pt x="0" y="2"/>
                    <a:pt x="1" y="1"/>
                    <a:pt x="2" y="0"/>
                  </a:cubicBezTo>
                  <a:cubicBezTo>
                    <a:pt x="1" y="1"/>
                    <a:pt x="0" y="2"/>
                    <a:pt x="0"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7" name="Freeform 34">
              <a:extLst>
                <a:ext uri="{FF2B5EF4-FFF2-40B4-BE49-F238E27FC236}">
                  <a16:creationId xmlns:a16="http://schemas.microsoft.com/office/drawing/2014/main" id="{F3D8B37C-2AE2-4297-B717-CC967153C4B6}"/>
                </a:ext>
              </a:extLst>
            </p:cNvPr>
            <p:cNvSpPr>
              <a:spLocks/>
            </p:cNvSpPr>
            <p:nvPr/>
          </p:nvSpPr>
          <p:spPr bwMode="auto">
            <a:xfrm>
              <a:off x="1819276" y="3984625"/>
              <a:ext cx="557213" cy="412750"/>
            </a:xfrm>
            <a:custGeom>
              <a:avLst/>
              <a:gdLst>
                <a:gd name="T0" fmla="*/ 354 w 379"/>
                <a:gd name="T1" fmla="*/ 182 h 281"/>
                <a:gd name="T2" fmla="*/ 329 w 379"/>
                <a:gd name="T3" fmla="*/ 192 h 281"/>
                <a:gd name="T4" fmla="*/ 315 w 379"/>
                <a:gd name="T5" fmla="*/ 220 h 281"/>
                <a:gd name="T6" fmla="*/ 296 w 379"/>
                <a:gd name="T7" fmla="*/ 224 h 281"/>
                <a:gd name="T8" fmla="*/ 269 w 379"/>
                <a:gd name="T9" fmla="*/ 226 h 281"/>
                <a:gd name="T10" fmla="*/ 251 w 379"/>
                <a:gd name="T11" fmla="*/ 212 h 281"/>
                <a:gd name="T12" fmla="*/ 238 w 379"/>
                <a:gd name="T13" fmla="*/ 190 h 281"/>
                <a:gd name="T14" fmla="*/ 235 w 379"/>
                <a:gd name="T15" fmla="*/ 166 h 281"/>
                <a:gd name="T16" fmla="*/ 242 w 379"/>
                <a:gd name="T17" fmla="*/ 127 h 281"/>
                <a:gd name="T18" fmla="*/ 224 w 379"/>
                <a:gd name="T19" fmla="*/ 109 h 281"/>
                <a:gd name="T20" fmla="*/ 191 w 379"/>
                <a:gd name="T21" fmla="*/ 55 h 281"/>
                <a:gd name="T22" fmla="*/ 151 w 379"/>
                <a:gd name="T23" fmla="*/ 46 h 281"/>
                <a:gd name="T24" fmla="*/ 94 w 379"/>
                <a:gd name="T25" fmla="*/ 25 h 281"/>
                <a:gd name="T26" fmla="*/ 0 w 379"/>
                <a:gd name="T27" fmla="*/ 3 h 281"/>
                <a:gd name="T28" fmla="*/ 3 w 379"/>
                <a:gd name="T29" fmla="*/ 17 h 281"/>
                <a:gd name="T30" fmla="*/ 17 w 379"/>
                <a:gd name="T31" fmla="*/ 54 h 281"/>
                <a:gd name="T32" fmla="*/ 28 w 379"/>
                <a:gd name="T33" fmla="*/ 79 h 281"/>
                <a:gd name="T34" fmla="*/ 21 w 379"/>
                <a:gd name="T35" fmla="*/ 81 h 281"/>
                <a:gd name="T36" fmla="*/ 30 w 379"/>
                <a:gd name="T37" fmla="*/ 96 h 281"/>
                <a:gd name="T38" fmla="*/ 49 w 379"/>
                <a:gd name="T39" fmla="*/ 116 h 281"/>
                <a:gd name="T40" fmla="*/ 51 w 379"/>
                <a:gd name="T41" fmla="*/ 132 h 281"/>
                <a:gd name="T42" fmla="*/ 79 w 379"/>
                <a:gd name="T43" fmla="*/ 158 h 281"/>
                <a:gd name="T44" fmla="*/ 76 w 379"/>
                <a:gd name="T45" fmla="*/ 141 h 281"/>
                <a:gd name="T46" fmla="*/ 64 w 379"/>
                <a:gd name="T47" fmla="*/ 117 h 281"/>
                <a:gd name="T48" fmla="*/ 55 w 379"/>
                <a:gd name="T49" fmla="*/ 92 h 281"/>
                <a:gd name="T50" fmla="*/ 33 w 379"/>
                <a:gd name="T51" fmla="*/ 52 h 281"/>
                <a:gd name="T52" fmla="*/ 31 w 379"/>
                <a:gd name="T53" fmla="*/ 24 h 281"/>
                <a:gd name="T54" fmla="*/ 42 w 379"/>
                <a:gd name="T55" fmla="*/ 26 h 281"/>
                <a:gd name="T56" fmla="*/ 52 w 379"/>
                <a:gd name="T57" fmla="*/ 53 h 281"/>
                <a:gd name="T58" fmla="*/ 72 w 379"/>
                <a:gd name="T59" fmla="*/ 86 h 281"/>
                <a:gd name="T60" fmla="*/ 87 w 379"/>
                <a:gd name="T61" fmla="*/ 104 h 281"/>
                <a:gd name="T62" fmla="*/ 86 w 379"/>
                <a:gd name="T63" fmla="*/ 111 h 281"/>
                <a:gd name="T64" fmla="*/ 96 w 379"/>
                <a:gd name="T65" fmla="*/ 124 h 281"/>
                <a:gd name="T66" fmla="*/ 106 w 379"/>
                <a:gd name="T67" fmla="*/ 138 h 281"/>
                <a:gd name="T68" fmla="*/ 132 w 379"/>
                <a:gd name="T69" fmla="*/ 187 h 281"/>
                <a:gd name="T70" fmla="*/ 129 w 379"/>
                <a:gd name="T71" fmla="*/ 208 h 281"/>
                <a:gd name="T72" fmla="*/ 151 w 379"/>
                <a:gd name="T73" fmla="*/ 226 h 281"/>
                <a:gd name="T74" fmla="*/ 169 w 379"/>
                <a:gd name="T75" fmla="*/ 235 h 281"/>
                <a:gd name="T76" fmla="*/ 198 w 379"/>
                <a:gd name="T77" fmla="*/ 250 h 281"/>
                <a:gd name="T78" fmla="*/ 226 w 379"/>
                <a:gd name="T79" fmla="*/ 262 h 281"/>
                <a:gd name="T80" fmla="*/ 275 w 379"/>
                <a:gd name="T81" fmla="*/ 263 h 281"/>
                <a:gd name="T82" fmla="*/ 299 w 379"/>
                <a:gd name="T83" fmla="*/ 279 h 281"/>
                <a:gd name="T84" fmla="*/ 310 w 379"/>
                <a:gd name="T85" fmla="*/ 259 h 281"/>
                <a:gd name="T86" fmla="*/ 317 w 379"/>
                <a:gd name="T87" fmla="*/ 252 h 281"/>
                <a:gd name="T88" fmla="*/ 315 w 379"/>
                <a:gd name="T89" fmla="*/ 237 h 281"/>
                <a:gd name="T90" fmla="*/ 343 w 379"/>
                <a:gd name="T91" fmla="*/ 234 h 281"/>
                <a:gd name="T92" fmla="*/ 356 w 379"/>
                <a:gd name="T93" fmla="*/ 230 h 281"/>
                <a:gd name="T94" fmla="*/ 364 w 379"/>
                <a:gd name="T95" fmla="*/ 224 h 281"/>
                <a:gd name="T96" fmla="*/ 370 w 379"/>
                <a:gd name="T97" fmla="*/ 200 h 281"/>
                <a:gd name="T98" fmla="*/ 378 w 379"/>
                <a:gd name="T99" fmla="*/ 18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79" h="281">
                  <a:moveTo>
                    <a:pt x="373" y="181"/>
                  </a:moveTo>
                  <a:cubicBezTo>
                    <a:pt x="367" y="181"/>
                    <a:pt x="360" y="180"/>
                    <a:pt x="354" y="182"/>
                  </a:cubicBezTo>
                  <a:cubicBezTo>
                    <a:pt x="349" y="185"/>
                    <a:pt x="344" y="185"/>
                    <a:pt x="339" y="185"/>
                  </a:cubicBezTo>
                  <a:cubicBezTo>
                    <a:pt x="334" y="185"/>
                    <a:pt x="331" y="188"/>
                    <a:pt x="329" y="192"/>
                  </a:cubicBezTo>
                  <a:cubicBezTo>
                    <a:pt x="328" y="194"/>
                    <a:pt x="327" y="197"/>
                    <a:pt x="326" y="199"/>
                  </a:cubicBezTo>
                  <a:cubicBezTo>
                    <a:pt x="324" y="207"/>
                    <a:pt x="321" y="215"/>
                    <a:pt x="315" y="220"/>
                  </a:cubicBezTo>
                  <a:cubicBezTo>
                    <a:pt x="313" y="226"/>
                    <a:pt x="309" y="226"/>
                    <a:pt x="304" y="224"/>
                  </a:cubicBezTo>
                  <a:cubicBezTo>
                    <a:pt x="301" y="223"/>
                    <a:pt x="298" y="224"/>
                    <a:pt x="296" y="224"/>
                  </a:cubicBezTo>
                  <a:cubicBezTo>
                    <a:pt x="291" y="226"/>
                    <a:pt x="286" y="228"/>
                    <a:pt x="281" y="229"/>
                  </a:cubicBezTo>
                  <a:cubicBezTo>
                    <a:pt x="277" y="230"/>
                    <a:pt x="272" y="230"/>
                    <a:pt x="269" y="226"/>
                  </a:cubicBezTo>
                  <a:cubicBezTo>
                    <a:pt x="266" y="223"/>
                    <a:pt x="263" y="222"/>
                    <a:pt x="259" y="221"/>
                  </a:cubicBezTo>
                  <a:cubicBezTo>
                    <a:pt x="255" y="219"/>
                    <a:pt x="252" y="216"/>
                    <a:pt x="251" y="212"/>
                  </a:cubicBezTo>
                  <a:cubicBezTo>
                    <a:pt x="248" y="206"/>
                    <a:pt x="245" y="201"/>
                    <a:pt x="242" y="197"/>
                  </a:cubicBezTo>
                  <a:cubicBezTo>
                    <a:pt x="240" y="195"/>
                    <a:pt x="239" y="192"/>
                    <a:pt x="238" y="190"/>
                  </a:cubicBezTo>
                  <a:cubicBezTo>
                    <a:pt x="238" y="185"/>
                    <a:pt x="237" y="180"/>
                    <a:pt x="236" y="176"/>
                  </a:cubicBezTo>
                  <a:cubicBezTo>
                    <a:pt x="236" y="173"/>
                    <a:pt x="235" y="169"/>
                    <a:pt x="235" y="166"/>
                  </a:cubicBezTo>
                  <a:cubicBezTo>
                    <a:pt x="236" y="155"/>
                    <a:pt x="237" y="144"/>
                    <a:pt x="240" y="133"/>
                  </a:cubicBezTo>
                  <a:cubicBezTo>
                    <a:pt x="240" y="131"/>
                    <a:pt x="241" y="129"/>
                    <a:pt x="242" y="127"/>
                  </a:cubicBezTo>
                  <a:cubicBezTo>
                    <a:pt x="243" y="126"/>
                    <a:pt x="244" y="124"/>
                    <a:pt x="245" y="122"/>
                  </a:cubicBezTo>
                  <a:cubicBezTo>
                    <a:pt x="238" y="119"/>
                    <a:pt x="229" y="114"/>
                    <a:pt x="224" y="109"/>
                  </a:cubicBezTo>
                  <a:cubicBezTo>
                    <a:pt x="216" y="101"/>
                    <a:pt x="217" y="93"/>
                    <a:pt x="212" y="81"/>
                  </a:cubicBezTo>
                  <a:cubicBezTo>
                    <a:pt x="206" y="69"/>
                    <a:pt x="206" y="52"/>
                    <a:pt x="191" y="55"/>
                  </a:cubicBezTo>
                  <a:cubicBezTo>
                    <a:pt x="175" y="59"/>
                    <a:pt x="178" y="71"/>
                    <a:pt x="172" y="67"/>
                  </a:cubicBezTo>
                  <a:cubicBezTo>
                    <a:pt x="165" y="64"/>
                    <a:pt x="151" y="55"/>
                    <a:pt x="151" y="46"/>
                  </a:cubicBezTo>
                  <a:cubicBezTo>
                    <a:pt x="150" y="37"/>
                    <a:pt x="143" y="23"/>
                    <a:pt x="127" y="23"/>
                  </a:cubicBezTo>
                  <a:cubicBezTo>
                    <a:pt x="111" y="23"/>
                    <a:pt x="120" y="25"/>
                    <a:pt x="94" y="25"/>
                  </a:cubicBezTo>
                  <a:cubicBezTo>
                    <a:pt x="68" y="25"/>
                    <a:pt x="40" y="11"/>
                    <a:pt x="32" y="5"/>
                  </a:cubicBezTo>
                  <a:cubicBezTo>
                    <a:pt x="27" y="1"/>
                    <a:pt x="13" y="2"/>
                    <a:pt x="0" y="3"/>
                  </a:cubicBezTo>
                  <a:cubicBezTo>
                    <a:pt x="0" y="2"/>
                    <a:pt x="0" y="1"/>
                    <a:pt x="0" y="0"/>
                  </a:cubicBezTo>
                  <a:cubicBezTo>
                    <a:pt x="0" y="6"/>
                    <a:pt x="2" y="11"/>
                    <a:pt x="3" y="17"/>
                  </a:cubicBezTo>
                  <a:cubicBezTo>
                    <a:pt x="6" y="27"/>
                    <a:pt x="11" y="36"/>
                    <a:pt x="12" y="46"/>
                  </a:cubicBezTo>
                  <a:cubicBezTo>
                    <a:pt x="12" y="49"/>
                    <a:pt x="14" y="52"/>
                    <a:pt x="17" y="54"/>
                  </a:cubicBezTo>
                  <a:cubicBezTo>
                    <a:pt x="22" y="58"/>
                    <a:pt x="25" y="64"/>
                    <a:pt x="28" y="69"/>
                  </a:cubicBezTo>
                  <a:cubicBezTo>
                    <a:pt x="30" y="73"/>
                    <a:pt x="29" y="76"/>
                    <a:pt x="28" y="79"/>
                  </a:cubicBezTo>
                  <a:cubicBezTo>
                    <a:pt x="27" y="81"/>
                    <a:pt x="25" y="81"/>
                    <a:pt x="22" y="81"/>
                  </a:cubicBezTo>
                  <a:cubicBezTo>
                    <a:pt x="22" y="81"/>
                    <a:pt x="21" y="81"/>
                    <a:pt x="21" y="81"/>
                  </a:cubicBezTo>
                  <a:cubicBezTo>
                    <a:pt x="19" y="82"/>
                    <a:pt x="18" y="84"/>
                    <a:pt x="19" y="85"/>
                  </a:cubicBezTo>
                  <a:cubicBezTo>
                    <a:pt x="22" y="90"/>
                    <a:pt x="25" y="94"/>
                    <a:pt x="30" y="96"/>
                  </a:cubicBezTo>
                  <a:cubicBezTo>
                    <a:pt x="37" y="99"/>
                    <a:pt x="41" y="104"/>
                    <a:pt x="46" y="109"/>
                  </a:cubicBezTo>
                  <a:cubicBezTo>
                    <a:pt x="48" y="111"/>
                    <a:pt x="49" y="113"/>
                    <a:pt x="49" y="116"/>
                  </a:cubicBezTo>
                  <a:cubicBezTo>
                    <a:pt x="49" y="119"/>
                    <a:pt x="49" y="121"/>
                    <a:pt x="48" y="124"/>
                  </a:cubicBezTo>
                  <a:cubicBezTo>
                    <a:pt x="48" y="128"/>
                    <a:pt x="49" y="130"/>
                    <a:pt x="51" y="132"/>
                  </a:cubicBezTo>
                  <a:cubicBezTo>
                    <a:pt x="59" y="140"/>
                    <a:pt x="68" y="147"/>
                    <a:pt x="73" y="157"/>
                  </a:cubicBezTo>
                  <a:cubicBezTo>
                    <a:pt x="74" y="159"/>
                    <a:pt x="77" y="159"/>
                    <a:pt x="79" y="158"/>
                  </a:cubicBezTo>
                  <a:cubicBezTo>
                    <a:pt x="81" y="156"/>
                    <a:pt x="82" y="153"/>
                    <a:pt x="82" y="151"/>
                  </a:cubicBezTo>
                  <a:cubicBezTo>
                    <a:pt x="81" y="147"/>
                    <a:pt x="79" y="144"/>
                    <a:pt x="76" y="141"/>
                  </a:cubicBezTo>
                  <a:cubicBezTo>
                    <a:pt x="74" y="139"/>
                    <a:pt x="68" y="127"/>
                    <a:pt x="67" y="124"/>
                  </a:cubicBezTo>
                  <a:cubicBezTo>
                    <a:pt x="66" y="122"/>
                    <a:pt x="65" y="119"/>
                    <a:pt x="64" y="117"/>
                  </a:cubicBezTo>
                  <a:cubicBezTo>
                    <a:pt x="63" y="113"/>
                    <a:pt x="63" y="108"/>
                    <a:pt x="62" y="104"/>
                  </a:cubicBezTo>
                  <a:cubicBezTo>
                    <a:pt x="61" y="99"/>
                    <a:pt x="56" y="97"/>
                    <a:pt x="55" y="92"/>
                  </a:cubicBezTo>
                  <a:cubicBezTo>
                    <a:pt x="52" y="85"/>
                    <a:pt x="49" y="78"/>
                    <a:pt x="45" y="72"/>
                  </a:cubicBezTo>
                  <a:cubicBezTo>
                    <a:pt x="41" y="65"/>
                    <a:pt x="38" y="58"/>
                    <a:pt x="33" y="52"/>
                  </a:cubicBezTo>
                  <a:cubicBezTo>
                    <a:pt x="32" y="50"/>
                    <a:pt x="31" y="49"/>
                    <a:pt x="31" y="47"/>
                  </a:cubicBezTo>
                  <a:cubicBezTo>
                    <a:pt x="30" y="39"/>
                    <a:pt x="29" y="31"/>
                    <a:pt x="31" y="24"/>
                  </a:cubicBezTo>
                  <a:cubicBezTo>
                    <a:pt x="31" y="22"/>
                    <a:pt x="32" y="22"/>
                    <a:pt x="33" y="22"/>
                  </a:cubicBezTo>
                  <a:cubicBezTo>
                    <a:pt x="36" y="23"/>
                    <a:pt x="39" y="25"/>
                    <a:pt x="42" y="26"/>
                  </a:cubicBezTo>
                  <a:cubicBezTo>
                    <a:pt x="45" y="28"/>
                    <a:pt x="47" y="30"/>
                    <a:pt x="48" y="33"/>
                  </a:cubicBezTo>
                  <a:cubicBezTo>
                    <a:pt x="49" y="40"/>
                    <a:pt x="50" y="47"/>
                    <a:pt x="52" y="53"/>
                  </a:cubicBezTo>
                  <a:cubicBezTo>
                    <a:pt x="56" y="63"/>
                    <a:pt x="61" y="73"/>
                    <a:pt x="68" y="81"/>
                  </a:cubicBezTo>
                  <a:cubicBezTo>
                    <a:pt x="69" y="83"/>
                    <a:pt x="71" y="84"/>
                    <a:pt x="72" y="86"/>
                  </a:cubicBezTo>
                  <a:cubicBezTo>
                    <a:pt x="73" y="91"/>
                    <a:pt x="76" y="94"/>
                    <a:pt x="80" y="97"/>
                  </a:cubicBezTo>
                  <a:cubicBezTo>
                    <a:pt x="83" y="99"/>
                    <a:pt x="85" y="101"/>
                    <a:pt x="87" y="104"/>
                  </a:cubicBezTo>
                  <a:cubicBezTo>
                    <a:pt x="88" y="105"/>
                    <a:pt x="89" y="106"/>
                    <a:pt x="88" y="108"/>
                  </a:cubicBezTo>
                  <a:cubicBezTo>
                    <a:pt x="87" y="109"/>
                    <a:pt x="87" y="110"/>
                    <a:pt x="86" y="111"/>
                  </a:cubicBezTo>
                  <a:cubicBezTo>
                    <a:pt x="85" y="113"/>
                    <a:pt x="85" y="116"/>
                    <a:pt x="87" y="118"/>
                  </a:cubicBezTo>
                  <a:cubicBezTo>
                    <a:pt x="90" y="120"/>
                    <a:pt x="93" y="122"/>
                    <a:pt x="96" y="124"/>
                  </a:cubicBezTo>
                  <a:cubicBezTo>
                    <a:pt x="100" y="126"/>
                    <a:pt x="102" y="128"/>
                    <a:pt x="102" y="133"/>
                  </a:cubicBezTo>
                  <a:cubicBezTo>
                    <a:pt x="103" y="134"/>
                    <a:pt x="105" y="136"/>
                    <a:pt x="106" y="138"/>
                  </a:cubicBezTo>
                  <a:cubicBezTo>
                    <a:pt x="122" y="155"/>
                    <a:pt x="127" y="163"/>
                    <a:pt x="132" y="183"/>
                  </a:cubicBezTo>
                  <a:cubicBezTo>
                    <a:pt x="132" y="184"/>
                    <a:pt x="132" y="186"/>
                    <a:pt x="132" y="187"/>
                  </a:cubicBezTo>
                  <a:cubicBezTo>
                    <a:pt x="131" y="189"/>
                    <a:pt x="130" y="191"/>
                    <a:pt x="129" y="193"/>
                  </a:cubicBezTo>
                  <a:cubicBezTo>
                    <a:pt x="125" y="198"/>
                    <a:pt x="127" y="203"/>
                    <a:pt x="129" y="208"/>
                  </a:cubicBezTo>
                  <a:cubicBezTo>
                    <a:pt x="132" y="212"/>
                    <a:pt x="135" y="216"/>
                    <a:pt x="140" y="217"/>
                  </a:cubicBezTo>
                  <a:cubicBezTo>
                    <a:pt x="144" y="219"/>
                    <a:pt x="148" y="222"/>
                    <a:pt x="151" y="226"/>
                  </a:cubicBezTo>
                  <a:cubicBezTo>
                    <a:pt x="154" y="230"/>
                    <a:pt x="158" y="232"/>
                    <a:pt x="163" y="233"/>
                  </a:cubicBezTo>
                  <a:cubicBezTo>
                    <a:pt x="165" y="234"/>
                    <a:pt x="167" y="234"/>
                    <a:pt x="169" y="235"/>
                  </a:cubicBezTo>
                  <a:cubicBezTo>
                    <a:pt x="171" y="235"/>
                    <a:pt x="173" y="236"/>
                    <a:pt x="175" y="237"/>
                  </a:cubicBezTo>
                  <a:cubicBezTo>
                    <a:pt x="182" y="243"/>
                    <a:pt x="189" y="248"/>
                    <a:pt x="198" y="250"/>
                  </a:cubicBezTo>
                  <a:cubicBezTo>
                    <a:pt x="203" y="252"/>
                    <a:pt x="207" y="254"/>
                    <a:pt x="211" y="256"/>
                  </a:cubicBezTo>
                  <a:cubicBezTo>
                    <a:pt x="216" y="259"/>
                    <a:pt x="221" y="261"/>
                    <a:pt x="226" y="262"/>
                  </a:cubicBezTo>
                  <a:cubicBezTo>
                    <a:pt x="244" y="267"/>
                    <a:pt x="244" y="267"/>
                    <a:pt x="261" y="261"/>
                  </a:cubicBezTo>
                  <a:cubicBezTo>
                    <a:pt x="266" y="259"/>
                    <a:pt x="271" y="260"/>
                    <a:pt x="275" y="263"/>
                  </a:cubicBezTo>
                  <a:cubicBezTo>
                    <a:pt x="282" y="270"/>
                    <a:pt x="290" y="275"/>
                    <a:pt x="296" y="281"/>
                  </a:cubicBezTo>
                  <a:cubicBezTo>
                    <a:pt x="298" y="280"/>
                    <a:pt x="299" y="279"/>
                    <a:pt x="299" y="279"/>
                  </a:cubicBezTo>
                  <a:cubicBezTo>
                    <a:pt x="299" y="276"/>
                    <a:pt x="296" y="272"/>
                    <a:pt x="300" y="268"/>
                  </a:cubicBezTo>
                  <a:cubicBezTo>
                    <a:pt x="303" y="264"/>
                    <a:pt x="301" y="260"/>
                    <a:pt x="310" y="259"/>
                  </a:cubicBezTo>
                  <a:cubicBezTo>
                    <a:pt x="320" y="259"/>
                    <a:pt x="324" y="260"/>
                    <a:pt x="323" y="257"/>
                  </a:cubicBezTo>
                  <a:cubicBezTo>
                    <a:pt x="323" y="254"/>
                    <a:pt x="318" y="255"/>
                    <a:pt x="317" y="252"/>
                  </a:cubicBezTo>
                  <a:cubicBezTo>
                    <a:pt x="317" y="249"/>
                    <a:pt x="309" y="245"/>
                    <a:pt x="311" y="244"/>
                  </a:cubicBezTo>
                  <a:cubicBezTo>
                    <a:pt x="314" y="242"/>
                    <a:pt x="316" y="242"/>
                    <a:pt x="315" y="237"/>
                  </a:cubicBezTo>
                  <a:cubicBezTo>
                    <a:pt x="338" y="237"/>
                    <a:pt x="338" y="237"/>
                    <a:pt x="338" y="237"/>
                  </a:cubicBezTo>
                  <a:cubicBezTo>
                    <a:pt x="338" y="237"/>
                    <a:pt x="338" y="234"/>
                    <a:pt x="343" y="234"/>
                  </a:cubicBezTo>
                  <a:cubicBezTo>
                    <a:pt x="347" y="234"/>
                    <a:pt x="343" y="225"/>
                    <a:pt x="350" y="227"/>
                  </a:cubicBezTo>
                  <a:cubicBezTo>
                    <a:pt x="352" y="228"/>
                    <a:pt x="354" y="229"/>
                    <a:pt x="356" y="230"/>
                  </a:cubicBezTo>
                  <a:cubicBezTo>
                    <a:pt x="357" y="230"/>
                    <a:pt x="357" y="230"/>
                    <a:pt x="358" y="230"/>
                  </a:cubicBezTo>
                  <a:cubicBezTo>
                    <a:pt x="362" y="230"/>
                    <a:pt x="364" y="227"/>
                    <a:pt x="364" y="224"/>
                  </a:cubicBezTo>
                  <a:cubicBezTo>
                    <a:pt x="365" y="220"/>
                    <a:pt x="366" y="216"/>
                    <a:pt x="366" y="213"/>
                  </a:cubicBezTo>
                  <a:cubicBezTo>
                    <a:pt x="365" y="208"/>
                    <a:pt x="367" y="204"/>
                    <a:pt x="370" y="200"/>
                  </a:cubicBezTo>
                  <a:cubicBezTo>
                    <a:pt x="372" y="197"/>
                    <a:pt x="374" y="195"/>
                    <a:pt x="376" y="192"/>
                  </a:cubicBezTo>
                  <a:cubicBezTo>
                    <a:pt x="377" y="191"/>
                    <a:pt x="377" y="189"/>
                    <a:pt x="378" y="188"/>
                  </a:cubicBezTo>
                  <a:cubicBezTo>
                    <a:pt x="379" y="185"/>
                    <a:pt x="376" y="181"/>
                    <a:pt x="373" y="18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8" name="Freeform 35">
              <a:extLst>
                <a:ext uri="{FF2B5EF4-FFF2-40B4-BE49-F238E27FC236}">
                  <a16:creationId xmlns:a16="http://schemas.microsoft.com/office/drawing/2014/main" id="{9A8A7C0E-D419-440B-AC56-905B1D221AA9}"/>
                </a:ext>
              </a:extLst>
            </p:cNvPr>
            <p:cNvSpPr>
              <a:spLocks/>
            </p:cNvSpPr>
            <p:nvPr/>
          </p:nvSpPr>
          <p:spPr bwMode="auto">
            <a:xfrm>
              <a:off x="2355851" y="43053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9" name="Freeform 36">
              <a:extLst>
                <a:ext uri="{FF2B5EF4-FFF2-40B4-BE49-F238E27FC236}">
                  <a16:creationId xmlns:a16="http://schemas.microsoft.com/office/drawing/2014/main" id="{9A517B75-A573-4DA5-BFC1-7C64C3F31057}"/>
                </a:ext>
              </a:extLst>
            </p:cNvPr>
            <p:cNvSpPr>
              <a:spLocks/>
            </p:cNvSpPr>
            <p:nvPr/>
          </p:nvSpPr>
          <p:spPr bwMode="auto">
            <a:xfrm>
              <a:off x="2316163" y="4314825"/>
              <a:ext cx="25400" cy="55563"/>
            </a:xfrm>
            <a:custGeom>
              <a:avLst/>
              <a:gdLst>
                <a:gd name="T0" fmla="*/ 12 w 18"/>
                <a:gd name="T1" fmla="*/ 2 h 37"/>
                <a:gd name="T2" fmla="*/ 5 w 18"/>
                <a:gd name="T3" fmla="*/ 9 h 37"/>
                <a:gd name="T4" fmla="*/ 0 w 18"/>
                <a:gd name="T5" fmla="*/ 12 h 37"/>
                <a:gd name="T6" fmla="*/ 0 w 18"/>
                <a:gd name="T7" fmla="*/ 12 h 37"/>
                <a:gd name="T8" fmla="*/ 0 w 18"/>
                <a:gd name="T9" fmla="*/ 36 h 37"/>
                <a:gd name="T10" fmla="*/ 2 w 18"/>
                <a:gd name="T11" fmla="*/ 37 h 37"/>
                <a:gd name="T12" fmla="*/ 12 w 18"/>
                <a:gd name="T13" fmla="*/ 37 h 37"/>
                <a:gd name="T14" fmla="*/ 10 w 18"/>
                <a:gd name="T15" fmla="*/ 37 h 37"/>
                <a:gd name="T16" fmla="*/ 9 w 18"/>
                <a:gd name="T17" fmla="*/ 35 h 37"/>
                <a:gd name="T18" fmla="*/ 16 w 18"/>
                <a:gd name="T19" fmla="*/ 17 h 37"/>
                <a:gd name="T20" fmla="*/ 17 w 18"/>
                <a:gd name="T21" fmla="*/ 8 h 37"/>
                <a:gd name="T22" fmla="*/ 18 w 18"/>
                <a:gd name="T23" fmla="*/ 5 h 37"/>
                <a:gd name="T24" fmla="*/ 12 w 18"/>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37">
                  <a:moveTo>
                    <a:pt x="12" y="2"/>
                  </a:moveTo>
                  <a:cubicBezTo>
                    <a:pt x="5" y="0"/>
                    <a:pt x="9" y="9"/>
                    <a:pt x="5" y="9"/>
                  </a:cubicBezTo>
                  <a:cubicBezTo>
                    <a:pt x="0" y="9"/>
                    <a:pt x="0" y="12"/>
                    <a:pt x="0" y="12"/>
                  </a:cubicBezTo>
                  <a:cubicBezTo>
                    <a:pt x="0" y="12"/>
                    <a:pt x="0" y="12"/>
                    <a:pt x="0" y="12"/>
                  </a:cubicBezTo>
                  <a:cubicBezTo>
                    <a:pt x="0" y="36"/>
                    <a:pt x="0" y="36"/>
                    <a:pt x="0" y="36"/>
                  </a:cubicBezTo>
                  <a:cubicBezTo>
                    <a:pt x="0" y="36"/>
                    <a:pt x="2" y="36"/>
                    <a:pt x="2" y="37"/>
                  </a:cubicBezTo>
                  <a:cubicBezTo>
                    <a:pt x="3" y="37"/>
                    <a:pt x="9" y="37"/>
                    <a:pt x="12" y="37"/>
                  </a:cubicBezTo>
                  <a:cubicBezTo>
                    <a:pt x="12" y="37"/>
                    <a:pt x="11" y="37"/>
                    <a:pt x="10" y="37"/>
                  </a:cubicBezTo>
                  <a:cubicBezTo>
                    <a:pt x="9" y="36"/>
                    <a:pt x="9" y="35"/>
                    <a:pt x="9" y="35"/>
                  </a:cubicBezTo>
                  <a:cubicBezTo>
                    <a:pt x="14" y="30"/>
                    <a:pt x="17" y="24"/>
                    <a:pt x="16" y="17"/>
                  </a:cubicBezTo>
                  <a:cubicBezTo>
                    <a:pt x="16" y="14"/>
                    <a:pt x="16" y="11"/>
                    <a:pt x="17" y="8"/>
                  </a:cubicBezTo>
                  <a:cubicBezTo>
                    <a:pt x="17" y="7"/>
                    <a:pt x="18" y="6"/>
                    <a:pt x="18" y="5"/>
                  </a:cubicBezTo>
                  <a:cubicBezTo>
                    <a:pt x="16" y="4"/>
                    <a:pt x="14" y="3"/>
                    <a:pt x="12"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0" name="Freeform 37">
              <a:extLst>
                <a:ext uri="{FF2B5EF4-FFF2-40B4-BE49-F238E27FC236}">
                  <a16:creationId xmlns:a16="http://schemas.microsoft.com/office/drawing/2014/main" id="{A580DE5D-588D-435E-AA1E-E3A7DAAAC816}"/>
                </a:ext>
              </a:extLst>
            </p:cNvPr>
            <p:cNvSpPr>
              <a:spLocks/>
            </p:cNvSpPr>
            <p:nvPr/>
          </p:nvSpPr>
          <p:spPr bwMode="auto">
            <a:xfrm>
              <a:off x="2327276" y="43195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1" name="Freeform 38">
              <a:extLst>
                <a:ext uri="{FF2B5EF4-FFF2-40B4-BE49-F238E27FC236}">
                  <a16:creationId xmlns:a16="http://schemas.microsoft.com/office/drawing/2014/main" id="{FEF4D9B1-F874-43F6-BE18-61D302185314}"/>
                </a:ext>
              </a:extLst>
            </p:cNvPr>
            <p:cNvSpPr>
              <a:spLocks/>
            </p:cNvSpPr>
            <p:nvPr/>
          </p:nvSpPr>
          <p:spPr bwMode="auto">
            <a:xfrm>
              <a:off x="2327276" y="4318000"/>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2" name="Freeform 39">
              <a:extLst>
                <a:ext uri="{FF2B5EF4-FFF2-40B4-BE49-F238E27FC236}">
                  <a16:creationId xmlns:a16="http://schemas.microsoft.com/office/drawing/2014/main" id="{C3C41C50-2644-4D73-B879-F3A2CBF1766A}"/>
                </a:ext>
              </a:extLst>
            </p:cNvPr>
            <p:cNvSpPr>
              <a:spLocks/>
            </p:cNvSpPr>
            <p:nvPr/>
          </p:nvSpPr>
          <p:spPr bwMode="auto">
            <a:xfrm>
              <a:off x="2327276" y="432117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3" name="Freeform 40">
              <a:extLst>
                <a:ext uri="{FF2B5EF4-FFF2-40B4-BE49-F238E27FC236}">
                  <a16:creationId xmlns:a16="http://schemas.microsoft.com/office/drawing/2014/main" id="{E0CD126A-BF8B-4E9F-BE48-3EEB3D7CD218}"/>
                </a:ext>
              </a:extLst>
            </p:cNvPr>
            <p:cNvSpPr>
              <a:spLocks/>
            </p:cNvSpPr>
            <p:nvPr/>
          </p:nvSpPr>
          <p:spPr bwMode="auto">
            <a:xfrm>
              <a:off x="2333626" y="43180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4" name="Freeform 41">
              <a:extLst>
                <a:ext uri="{FF2B5EF4-FFF2-40B4-BE49-F238E27FC236}">
                  <a16:creationId xmlns:a16="http://schemas.microsoft.com/office/drawing/2014/main" id="{069B5D65-CA58-4C44-8A7E-4CE0C69DC826}"/>
                </a:ext>
              </a:extLst>
            </p:cNvPr>
            <p:cNvSpPr>
              <a:spLocks/>
            </p:cNvSpPr>
            <p:nvPr/>
          </p:nvSpPr>
          <p:spPr bwMode="auto">
            <a:xfrm>
              <a:off x="2325688" y="43275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5" name="Freeform 42">
              <a:extLst>
                <a:ext uri="{FF2B5EF4-FFF2-40B4-BE49-F238E27FC236}">
                  <a16:creationId xmlns:a16="http://schemas.microsoft.com/office/drawing/2014/main" id="{068327ED-9D5D-4FA3-927D-B17D383D0EA9}"/>
                </a:ext>
              </a:extLst>
            </p:cNvPr>
            <p:cNvSpPr>
              <a:spLocks/>
            </p:cNvSpPr>
            <p:nvPr/>
          </p:nvSpPr>
          <p:spPr bwMode="auto">
            <a:xfrm>
              <a:off x="2254251" y="4333875"/>
              <a:ext cx="84138" cy="82550"/>
            </a:xfrm>
            <a:custGeom>
              <a:avLst/>
              <a:gdLst>
                <a:gd name="T0" fmla="*/ 52 w 57"/>
                <a:gd name="T1" fmla="*/ 25 h 57"/>
                <a:gd name="T2" fmla="*/ 54 w 57"/>
                <a:gd name="T3" fmla="*/ 25 h 57"/>
                <a:gd name="T4" fmla="*/ 44 w 57"/>
                <a:gd name="T5" fmla="*/ 25 h 57"/>
                <a:gd name="T6" fmla="*/ 42 w 57"/>
                <a:gd name="T7" fmla="*/ 24 h 57"/>
                <a:gd name="T8" fmla="*/ 42 w 57"/>
                <a:gd name="T9" fmla="*/ 0 h 57"/>
                <a:gd name="T10" fmla="*/ 19 w 57"/>
                <a:gd name="T11" fmla="*/ 0 h 57"/>
                <a:gd name="T12" fmla="*/ 15 w 57"/>
                <a:gd name="T13" fmla="*/ 7 h 57"/>
                <a:gd name="T14" fmla="*/ 21 w 57"/>
                <a:gd name="T15" fmla="*/ 15 h 57"/>
                <a:gd name="T16" fmla="*/ 27 w 57"/>
                <a:gd name="T17" fmla="*/ 20 h 57"/>
                <a:gd name="T18" fmla="*/ 14 w 57"/>
                <a:gd name="T19" fmla="*/ 22 h 57"/>
                <a:gd name="T20" fmla="*/ 4 w 57"/>
                <a:gd name="T21" fmla="*/ 31 h 57"/>
                <a:gd name="T22" fmla="*/ 3 w 57"/>
                <a:gd name="T23" fmla="*/ 42 h 57"/>
                <a:gd name="T24" fmla="*/ 0 w 57"/>
                <a:gd name="T25" fmla="*/ 44 h 57"/>
                <a:gd name="T26" fmla="*/ 4 w 57"/>
                <a:gd name="T27" fmla="*/ 48 h 57"/>
                <a:gd name="T28" fmla="*/ 16 w 57"/>
                <a:gd name="T29" fmla="*/ 55 h 57"/>
                <a:gd name="T30" fmla="*/ 26 w 57"/>
                <a:gd name="T31" fmla="*/ 57 h 57"/>
                <a:gd name="T32" fmla="*/ 28 w 57"/>
                <a:gd name="T33" fmla="*/ 54 h 57"/>
                <a:gd name="T34" fmla="*/ 32 w 57"/>
                <a:gd name="T35" fmla="*/ 50 h 57"/>
                <a:gd name="T36" fmla="*/ 36 w 57"/>
                <a:gd name="T37" fmla="*/ 48 h 57"/>
                <a:gd name="T38" fmla="*/ 41 w 57"/>
                <a:gd name="T39" fmla="*/ 43 h 57"/>
                <a:gd name="T40" fmla="*/ 42 w 57"/>
                <a:gd name="T41" fmla="*/ 38 h 57"/>
                <a:gd name="T42" fmla="*/ 47 w 57"/>
                <a:gd name="T43" fmla="*/ 34 h 57"/>
                <a:gd name="T44" fmla="*/ 52 w 57"/>
                <a:gd name="T45" fmla="*/ 30 h 57"/>
                <a:gd name="T46" fmla="*/ 56 w 57"/>
                <a:gd name="T47" fmla="*/ 27 h 57"/>
                <a:gd name="T48" fmla="*/ 57 w 57"/>
                <a:gd name="T49" fmla="*/ 26 h 57"/>
                <a:gd name="T50" fmla="*/ 52 w 57"/>
                <a:gd name="T51" fmla="*/ 2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7" h="57">
                  <a:moveTo>
                    <a:pt x="52" y="25"/>
                  </a:moveTo>
                  <a:cubicBezTo>
                    <a:pt x="53" y="25"/>
                    <a:pt x="54" y="25"/>
                    <a:pt x="54" y="25"/>
                  </a:cubicBezTo>
                  <a:cubicBezTo>
                    <a:pt x="51" y="25"/>
                    <a:pt x="45" y="25"/>
                    <a:pt x="44" y="25"/>
                  </a:cubicBezTo>
                  <a:cubicBezTo>
                    <a:pt x="44" y="24"/>
                    <a:pt x="42" y="24"/>
                    <a:pt x="42" y="24"/>
                  </a:cubicBezTo>
                  <a:cubicBezTo>
                    <a:pt x="42" y="0"/>
                    <a:pt x="42" y="0"/>
                    <a:pt x="42" y="0"/>
                  </a:cubicBezTo>
                  <a:cubicBezTo>
                    <a:pt x="19" y="0"/>
                    <a:pt x="19" y="0"/>
                    <a:pt x="19" y="0"/>
                  </a:cubicBezTo>
                  <a:cubicBezTo>
                    <a:pt x="20" y="5"/>
                    <a:pt x="18" y="5"/>
                    <a:pt x="15" y="7"/>
                  </a:cubicBezTo>
                  <a:cubicBezTo>
                    <a:pt x="13" y="8"/>
                    <a:pt x="21" y="12"/>
                    <a:pt x="21" y="15"/>
                  </a:cubicBezTo>
                  <a:cubicBezTo>
                    <a:pt x="22" y="18"/>
                    <a:pt x="27" y="17"/>
                    <a:pt x="27" y="20"/>
                  </a:cubicBezTo>
                  <a:cubicBezTo>
                    <a:pt x="28" y="23"/>
                    <a:pt x="24" y="22"/>
                    <a:pt x="14" y="22"/>
                  </a:cubicBezTo>
                  <a:cubicBezTo>
                    <a:pt x="5" y="23"/>
                    <a:pt x="7" y="27"/>
                    <a:pt x="4" y="31"/>
                  </a:cubicBezTo>
                  <a:cubicBezTo>
                    <a:pt x="0" y="35"/>
                    <a:pt x="3" y="39"/>
                    <a:pt x="3" y="42"/>
                  </a:cubicBezTo>
                  <a:cubicBezTo>
                    <a:pt x="3" y="42"/>
                    <a:pt x="2" y="43"/>
                    <a:pt x="0" y="44"/>
                  </a:cubicBezTo>
                  <a:cubicBezTo>
                    <a:pt x="1" y="46"/>
                    <a:pt x="3" y="47"/>
                    <a:pt x="4" y="48"/>
                  </a:cubicBezTo>
                  <a:cubicBezTo>
                    <a:pt x="7" y="52"/>
                    <a:pt x="11" y="55"/>
                    <a:pt x="16" y="55"/>
                  </a:cubicBezTo>
                  <a:cubicBezTo>
                    <a:pt x="20" y="55"/>
                    <a:pt x="23" y="56"/>
                    <a:pt x="26" y="57"/>
                  </a:cubicBezTo>
                  <a:cubicBezTo>
                    <a:pt x="27" y="56"/>
                    <a:pt x="28" y="55"/>
                    <a:pt x="28" y="54"/>
                  </a:cubicBezTo>
                  <a:cubicBezTo>
                    <a:pt x="28" y="51"/>
                    <a:pt x="30" y="51"/>
                    <a:pt x="32" y="50"/>
                  </a:cubicBezTo>
                  <a:cubicBezTo>
                    <a:pt x="34" y="50"/>
                    <a:pt x="35" y="50"/>
                    <a:pt x="36" y="48"/>
                  </a:cubicBezTo>
                  <a:cubicBezTo>
                    <a:pt x="38" y="46"/>
                    <a:pt x="40" y="45"/>
                    <a:pt x="41" y="43"/>
                  </a:cubicBezTo>
                  <a:cubicBezTo>
                    <a:pt x="41" y="41"/>
                    <a:pt x="39" y="40"/>
                    <a:pt x="42" y="38"/>
                  </a:cubicBezTo>
                  <a:cubicBezTo>
                    <a:pt x="44" y="36"/>
                    <a:pt x="46" y="33"/>
                    <a:pt x="47" y="34"/>
                  </a:cubicBezTo>
                  <a:cubicBezTo>
                    <a:pt x="49" y="34"/>
                    <a:pt x="50" y="34"/>
                    <a:pt x="52" y="30"/>
                  </a:cubicBezTo>
                  <a:cubicBezTo>
                    <a:pt x="55" y="26"/>
                    <a:pt x="57" y="29"/>
                    <a:pt x="56" y="27"/>
                  </a:cubicBezTo>
                  <a:cubicBezTo>
                    <a:pt x="56" y="27"/>
                    <a:pt x="56" y="26"/>
                    <a:pt x="57" y="26"/>
                  </a:cubicBezTo>
                  <a:cubicBezTo>
                    <a:pt x="55" y="25"/>
                    <a:pt x="54" y="25"/>
                    <a:pt x="52" y="2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6" name="Freeform 43">
              <a:extLst>
                <a:ext uri="{FF2B5EF4-FFF2-40B4-BE49-F238E27FC236}">
                  <a16:creationId xmlns:a16="http://schemas.microsoft.com/office/drawing/2014/main" id="{52022896-4664-4332-A74E-E9063AD160D7}"/>
                </a:ext>
              </a:extLst>
            </p:cNvPr>
            <p:cNvSpPr>
              <a:spLocks/>
            </p:cNvSpPr>
            <p:nvPr/>
          </p:nvSpPr>
          <p:spPr bwMode="auto">
            <a:xfrm>
              <a:off x="2324101" y="43291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7" name="Freeform 44">
              <a:extLst>
                <a:ext uri="{FF2B5EF4-FFF2-40B4-BE49-F238E27FC236}">
                  <a16:creationId xmlns:a16="http://schemas.microsoft.com/office/drawing/2014/main" id="{5CC8AE46-9F65-480E-9250-5184496B2490}"/>
                </a:ext>
              </a:extLst>
            </p:cNvPr>
            <p:cNvSpPr>
              <a:spLocks noEditPoints="1"/>
            </p:cNvSpPr>
            <p:nvPr/>
          </p:nvSpPr>
          <p:spPr bwMode="auto">
            <a:xfrm>
              <a:off x="2409826" y="4214812"/>
              <a:ext cx="211138" cy="79375"/>
            </a:xfrm>
            <a:custGeom>
              <a:avLst/>
              <a:gdLst>
                <a:gd name="T0" fmla="*/ 25 w 144"/>
                <a:gd name="T1" fmla="*/ 22 h 54"/>
                <a:gd name="T2" fmla="*/ 26 w 144"/>
                <a:gd name="T3" fmla="*/ 25 h 54"/>
                <a:gd name="T4" fmla="*/ 28 w 144"/>
                <a:gd name="T5" fmla="*/ 24 h 54"/>
                <a:gd name="T6" fmla="*/ 27 w 144"/>
                <a:gd name="T7" fmla="*/ 21 h 54"/>
                <a:gd name="T8" fmla="*/ 25 w 144"/>
                <a:gd name="T9" fmla="*/ 22 h 54"/>
                <a:gd name="T10" fmla="*/ 131 w 144"/>
                <a:gd name="T11" fmla="*/ 38 h 54"/>
                <a:gd name="T12" fmla="*/ 99 w 144"/>
                <a:gd name="T13" fmla="*/ 23 h 54"/>
                <a:gd name="T14" fmla="*/ 89 w 144"/>
                <a:gd name="T15" fmla="*/ 19 h 54"/>
                <a:gd name="T16" fmla="*/ 77 w 144"/>
                <a:gd name="T17" fmla="*/ 13 h 54"/>
                <a:gd name="T18" fmla="*/ 72 w 144"/>
                <a:gd name="T19" fmla="*/ 10 h 54"/>
                <a:gd name="T20" fmla="*/ 56 w 144"/>
                <a:gd name="T21" fmla="*/ 4 h 54"/>
                <a:gd name="T22" fmla="*/ 43 w 144"/>
                <a:gd name="T23" fmla="*/ 2 h 54"/>
                <a:gd name="T24" fmla="*/ 36 w 144"/>
                <a:gd name="T25" fmla="*/ 0 h 54"/>
                <a:gd name="T26" fmla="*/ 14 w 144"/>
                <a:gd name="T27" fmla="*/ 6 h 54"/>
                <a:gd name="T28" fmla="*/ 0 w 144"/>
                <a:gd name="T29" fmla="*/ 20 h 54"/>
                <a:gd name="T30" fmla="*/ 1 w 144"/>
                <a:gd name="T31" fmla="*/ 21 h 54"/>
                <a:gd name="T32" fmla="*/ 7 w 144"/>
                <a:gd name="T33" fmla="*/ 21 h 54"/>
                <a:gd name="T34" fmla="*/ 30 w 144"/>
                <a:gd name="T35" fmla="*/ 11 h 54"/>
                <a:gd name="T36" fmla="*/ 36 w 144"/>
                <a:gd name="T37" fmla="*/ 12 h 54"/>
                <a:gd name="T38" fmla="*/ 42 w 144"/>
                <a:gd name="T39" fmla="*/ 17 h 54"/>
                <a:gd name="T40" fmla="*/ 53 w 144"/>
                <a:gd name="T41" fmla="*/ 19 h 54"/>
                <a:gd name="T42" fmla="*/ 60 w 144"/>
                <a:gd name="T43" fmla="*/ 21 h 54"/>
                <a:gd name="T44" fmla="*/ 75 w 144"/>
                <a:gd name="T45" fmla="*/ 26 h 54"/>
                <a:gd name="T46" fmla="*/ 81 w 144"/>
                <a:gd name="T47" fmla="*/ 30 h 54"/>
                <a:gd name="T48" fmla="*/ 94 w 144"/>
                <a:gd name="T49" fmla="*/ 39 h 54"/>
                <a:gd name="T50" fmla="*/ 95 w 144"/>
                <a:gd name="T51" fmla="*/ 40 h 54"/>
                <a:gd name="T52" fmla="*/ 96 w 144"/>
                <a:gd name="T53" fmla="*/ 44 h 54"/>
                <a:gd name="T54" fmla="*/ 94 w 144"/>
                <a:gd name="T55" fmla="*/ 46 h 54"/>
                <a:gd name="T56" fmla="*/ 97 w 144"/>
                <a:gd name="T57" fmla="*/ 51 h 54"/>
                <a:gd name="T58" fmla="*/ 110 w 144"/>
                <a:gd name="T59" fmla="*/ 51 h 54"/>
                <a:gd name="T60" fmla="*/ 134 w 144"/>
                <a:gd name="T61" fmla="*/ 47 h 54"/>
                <a:gd name="T62" fmla="*/ 135 w 144"/>
                <a:gd name="T63" fmla="*/ 42 h 54"/>
                <a:gd name="T64" fmla="*/ 131 w 144"/>
                <a:gd name="T65" fmla="*/ 38 h 54"/>
                <a:gd name="T66" fmla="*/ 141 w 144"/>
                <a:gd name="T67" fmla="*/ 11 h 54"/>
                <a:gd name="T68" fmla="*/ 141 w 144"/>
                <a:gd name="T69" fmla="*/ 12 h 54"/>
                <a:gd name="T70" fmla="*/ 144 w 144"/>
                <a:gd name="T71" fmla="*/ 13 h 54"/>
                <a:gd name="T72" fmla="*/ 144 w 144"/>
                <a:gd name="T73" fmla="*/ 12 h 54"/>
                <a:gd name="T74" fmla="*/ 141 w 144"/>
                <a:gd name="T75" fmla="*/ 1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 h="54">
                  <a:moveTo>
                    <a:pt x="25" y="22"/>
                  </a:moveTo>
                  <a:cubicBezTo>
                    <a:pt x="24" y="23"/>
                    <a:pt x="24" y="24"/>
                    <a:pt x="26" y="25"/>
                  </a:cubicBezTo>
                  <a:cubicBezTo>
                    <a:pt x="27" y="25"/>
                    <a:pt x="28" y="25"/>
                    <a:pt x="28" y="24"/>
                  </a:cubicBezTo>
                  <a:cubicBezTo>
                    <a:pt x="28" y="23"/>
                    <a:pt x="28" y="22"/>
                    <a:pt x="27" y="21"/>
                  </a:cubicBezTo>
                  <a:cubicBezTo>
                    <a:pt x="26" y="20"/>
                    <a:pt x="25" y="21"/>
                    <a:pt x="25" y="22"/>
                  </a:cubicBezTo>
                  <a:close/>
                  <a:moveTo>
                    <a:pt x="131" y="38"/>
                  </a:moveTo>
                  <a:cubicBezTo>
                    <a:pt x="120" y="33"/>
                    <a:pt x="110" y="27"/>
                    <a:pt x="99" y="23"/>
                  </a:cubicBezTo>
                  <a:cubicBezTo>
                    <a:pt x="95" y="22"/>
                    <a:pt x="92" y="21"/>
                    <a:pt x="89" y="19"/>
                  </a:cubicBezTo>
                  <a:cubicBezTo>
                    <a:pt x="85" y="16"/>
                    <a:pt x="81" y="14"/>
                    <a:pt x="77" y="13"/>
                  </a:cubicBezTo>
                  <a:cubicBezTo>
                    <a:pt x="75" y="13"/>
                    <a:pt x="73" y="12"/>
                    <a:pt x="72" y="10"/>
                  </a:cubicBezTo>
                  <a:cubicBezTo>
                    <a:pt x="67" y="6"/>
                    <a:pt x="61" y="4"/>
                    <a:pt x="56" y="4"/>
                  </a:cubicBezTo>
                  <a:cubicBezTo>
                    <a:pt x="51" y="5"/>
                    <a:pt x="47" y="4"/>
                    <a:pt x="43" y="2"/>
                  </a:cubicBezTo>
                  <a:cubicBezTo>
                    <a:pt x="41" y="1"/>
                    <a:pt x="38" y="0"/>
                    <a:pt x="36" y="0"/>
                  </a:cubicBezTo>
                  <a:cubicBezTo>
                    <a:pt x="29" y="2"/>
                    <a:pt x="21" y="3"/>
                    <a:pt x="14" y="6"/>
                  </a:cubicBezTo>
                  <a:cubicBezTo>
                    <a:pt x="7" y="9"/>
                    <a:pt x="4" y="15"/>
                    <a:pt x="0" y="20"/>
                  </a:cubicBezTo>
                  <a:cubicBezTo>
                    <a:pt x="0" y="20"/>
                    <a:pt x="1" y="21"/>
                    <a:pt x="1" y="21"/>
                  </a:cubicBezTo>
                  <a:cubicBezTo>
                    <a:pt x="3" y="21"/>
                    <a:pt x="5" y="22"/>
                    <a:pt x="7" y="21"/>
                  </a:cubicBezTo>
                  <a:cubicBezTo>
                    <a:pt x="15" y="17"/>
                    <a:pt x="23" y="16"/>
                    <a:pt x="30" y="11"/>
                  </a:cubicBezTo>
                  <a:cubicBezTo>
                    <a:pt x="32" y="10"/>
                    <a:pt x="35" y="10"/>
                    <a:pt x="36" y="12"/>
                  </a:cubicBezTo>
                  <a:cubicBezTo>
                    <a:pt x="37" y="15"/>
                    <a:pt x="39" y="16"/>
                    <a:pt x="42" y="17"/>
                  </a:cubicBezTo>
                  <a:cubicBezTo>
                    <a:pt x="45" y="18"/>
                    <a:pt x="49" y="18"/>
                    <a:pt x="53" y="19"/>
                  </a:cubicBezTo>
                  <a:cubicBezTo>
                    <a:pt x="55" y="20"/>
                    <a:pt x="58" y="20"/>
                    <a:pt x="60" y="21"/>
                  </a:cubicBezTo>
                  <a:cubicBezTo>
                    <a:pt x="65" y="24"/>
                    <a:pt x="70" y="25"/>
                    <a:pt x="75" y="26"/>
                  </a:cubicBezTo>
                  <a:cubicBezTo>
                    <a:pt x="78" y="26"/>
                    <a:pt x="80" y="28"/>
                    <a:pt x="81" y="30"/>
                  </a:cubicBezTo>
                  <a:cubicBezTo>
                    <a:pt x="84" y="36"/>
                    <a:pt x="88" y="38"/>
                    <a:pt x="94" y="39"/>
                  </a:cubicBezTo>
                  <a:cubicBezTo>
                    <a:pt x="94" y="39"/>
                    <a:pt x="95" y="39"/>
                    <a:pt x="95" y="40"/>
                  </a:cubicBezTo>
                  <a:cubicBezTo>
                    <a:pt x="97" y="40"/>
                    <a:pt x="97" y="42"/>
                    <a:pt x="96" y="44"/>
                  </a:cubicBezTo>
                  <a:cubicBezTo>
                    <a:pt x="96" y="44"/>
                    <a:pt x="95" y="45"/>
                    <a:pt x="94" y="46"/>
                  </a:cubicBezTo>
                  <a:cubicBezTo>
                    <a:pt x="93" y="48"/>
                    <a:pt x="94" y="51"/>
                    <a:pt x="97" y="51"/>
                  </a:cubicBezTo>
                  <a:cubicBezTo>
                    <a:pt x="100" y="51"/>
                    <a:pt x="104" y="51"/>
                    <a:pt x="110" y="51"/>
                  </a:cubicBezTo>
                  <a:cubicBezTo>
                    <a:pt x="117" y="54"/>
                    <a:pt x="126" y="50"/>
                    <a:pt x="134" y="47"/>
                  </a:cubicBezTo>
                  <a:cubicBezTo>
                    <a:pt x="136" y="47"/>
                    <a:pt x="137" y="44"/>
                    <a:pt x="135" y="42"/>
                  </a:cubicBezTo>
                  <a:cubicBezTo>
                    <a:pt x="134" y="40"/>
                    <a:pt x="132" y="39"/>
                    <a:pt x="131" y="38"/>
                  </a:cubicBezTo>
                  <a:close/>
                  <a:moveTo>
                    <a:pt x="141" y="11"/>
                  </a:moveTo>
                  <a:cubicBezTo>
                    <a:pt x="141" y="11"/>
                    <a:pt x="141" y="12"/>
                    <a:pt x="141" y="12"/>
                  </a:cubicBezTo>
                  <a:cubicBezTo>
                    <a:pt x="142" y="13"/>
                    <a:pt x="143" y="13"/>
                    <a:pt x="144" y="13"/>
                  </a:cubicBezTo>
                  <a:cubicBezTo>
                    <a:pt x="144" y="12"/>
                    <a:pt x="144" y="12"/>
                    <a:pt x="144" y="12"/>
                  </a:cubicBezTo>
                  <a:lnTo>
                    <a:pt x="141" y="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8" name="Freeform 45">
              <a:extLst>
                <a:ext uri="{FF2B5EF4-FFF2-40B4-BE49-F238E27FC236}">
                  <a16:creationId xmlns:a16="http://schemas.microsoft.com/office/drawing/2014/main" id="{78BC7097-48DC-44FF-82DB-E3C3FB557F79}"/>
                </a:ext>
              </a:extLst>
            </p:cNvPr>
            <p:cNvSpPr>
              <a:spLocks/>
            </p:cNvSpPr>
            <p:nvPr/>
          </p:nvSpPr>
          <p:spPr bwMode="auto">
            <a:xfrm>
              <a:off x="2530476" y="4314825"/>
              <a:ext cx="38100" cy="20638"/>
            </a:xfrm>
            <a:custGeom>
              <a:avLst/>
              <a:gdLst>
                <a:gd name="T0" fmla="*/ 10 w 26"/>
                <a:gd name="T1" fmla="*/ 0 h 14"/>
                <a:gd name="T2" fmla="*/ 2 w 26"/>
                <a:gd name="T3" fmla="*/ 2 h 14"/>
                <a:gd name="T4" fmla="*/ 1 w 26"/>
                <a:gd name="T5" fmla="*/ 4 h 14"/>
                <a:gd name="T6" fmla="*/ 19 w 26"/>
                <a:gd name="T7" fmla="*/ 12 h 14"/>
                <a:gd name="T8" fmla="*/ 24 w 26"/>
                <a:gd name="T9" fmla="*/ 10 h 14"/>
                <a:gd name="T10" fmla="*/ 25 w 26"/>
                <a:gd name="T11" fmla="*/ 6 h 14"/>
                <a:gd name="T12" fmla="*/ 10 w 26"/>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6" h="14">
                  <a:moveTo>
                    <a:pt x="10" y="0"/>
                  </a:moveTo>
                  <a:cubicBezTo>
                    <a:pt x="8" y="1"/>
                    <a:pt x="5" y="1"/>
                    <a:pt x="2" y="2"/>
                  </a:cubicBezTo>
                  <a:cubicBezTo>
                    <a:pt x="0" y="2"/>
                    <a:pt x="0" y="4"/>
                    <a:pt x="1" y="4"/>
                  </a:cubicBezTo>
                  <a:cubicBezTo>
                    <a:pt x="5" y="11"/>
                    <a:pt x="11" y="14"/>
                    <a:pt x="19" y="12"/>
                  </a:cubicBezTo>
                  <a:cubicBezTo>
                    <a:pt x="21" y="11"/>
                    <a:pt x="22" y="10"/>
                    <a:pt x="24" y="10"/>
                  </a:cubicBezTo>
                  <a:cubicBezTo>
                    <a:pt x="25" y="9"/>
                    <a:pt x="26" y="7"/>
                    <a:pt x="25" y="6"/>
                  </a:cubicBezTo>
                  <a:cubicBezTo>
                    <a:pt x="21" y="1"/>
                    <a:pt x="16" y="0"/>
                    <a:pt x="1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9" name="Freeform 46">
              <a:extLst>
                <a:ext uri="{FF2B5EF4-FFF2-40B4-BE49-F238E27FC236}">
                  <a16:creationId xmlns:a16="http://schemas.microsoft.com/office/drawing/2014/main" id="{CAF84165-3D74-4196-8C3F-63C08C5BD093}"/>
                </a:ext>
              </a:extLst>
            </p:cNvPr>
            <p:cNvSpPr>
              <a:spLocks/>
            </p:cNvSpPr>
            <p:nvPr/>
          </p:nvSpPr>
          <p:spPr bwMode="auto">
            <a:xfrm>
              <a:off x="2606676" y="4283075"/>
              <a:ext cx="117475" cy="52388"/>
            </a:xfrm>
            <a:custGeom>
              <a:avLst/>
              <a:gdLst>
                <a:gd name="T0" fmla="*/ 6 w 80"/>
                <a:gd name="T1" fmla="*/ 29 h 35"/>
                <a:gd name="T2" fmla="*/ 16 w 80"/>
                <a:gd name="T3" fmla="*/ 28 h 35"/>
                <a:gd name="T4" fmla="*/ 27 w 80"/>
                <a:gd name="T5" fmla="*/ 29 h 35"/>
                <a:gd name="T6" fmla="*/ 34 w 80"/>
                <a:gd name="T7" fmla="*/ 35 h 35"/>
                <a:gd name="T8" fmla="*/ 37 w 80"/>
                <a:gd name="T9" fmla="*/ 35 h 35"/>
                <a:gd name="T10" fmla="*/ 40 w 80"/>
                <a:gd name="T11" fmla="*/ 33 h 35"/>
                <a:gd name="T12" fmla="*/ 50 w 80"/>
                <a:gd name="T13" fmla="*/ 28 h 35"/>
                <a:gd name="T14" fmla="*/ 55 w 80"/>
                <a:gd name="T15" fmla="*/ 27 h 35"/>
                <a:gd name="T16" fmla="*/ 73 w 80"/>
                <a:gd name="T17" fmla="*/ 26 h 35"/>
                <a:gd name="T18" fmla="*/ 77 w 80"/>
                <a:gd name="T19" fmla="*/ 25 h 35"/>
                <a:gd name="T20" fmla="*/ 79 w 80"/>
                <a:gd name="T21" fmla="*/ 22 h 35"/>
                <a:gd name="T22" fmla="*/ 78 w 80"/>
                <a:gd name="T23" fmla="*/ 19 h 35"/>
                <a:gd name="T24" fmla="*/ 62 w 80"/>
                <a:gd name="T25" fmla="*/ 7 h 35"/>
                <a:gd name="T26" fmla="*/ 56 w 80"/>
                <a:gd name="T27" fmla="*/ 5 h 35"/>
                <a:gd name="T28" fmla="*/ 34 w 80"/>
                <a:gd name="T29" fmla="*/ 4 h 35"/>
                <a:gd name="T30" fmla="*/ 27 w 80"/>
                <a:gd name="T31" fmla="*/ 2 h 35"/>
                <a:gd name="T32" fmla="*/ 24 w 80"/>
                <a:gd name="T33" fmla="*/ 1 h 35"/>
                <a:gd name="T34" fmla="*/ 17 w 80"/>
                <a:gd name="T35" fmla="*/ 4 h 35"/>
                <a:gd name="T36" fmla="*/ 18 w 80"/>
                <a:gd name="T37" fmla="*/ 8 h 35"/>
                <a:gd name="T38" fmla="*/ 22 w 80"/>
                <a:gd name="T39" fmla="*/ 17 h 35"/>
                <a:gd name="T40" fmla="*/ 20 w 80"/>
                <a:gd name="T41" fmla="*/ 19 h 35"/>
                <a:gd name="T42" fmla="*/ 14 w 80"/>
                <a:gd name="T43" fmla="*/ 20 h 35"/>
                <a:gd name="T44" fmla="*/ 2 w 80"/>
                <a:gd name="T45" fmla="*/ 22 h 35"/>
                <a:gd name="T46" fmla="*/ 1 w 80"/>
                <a:gd name="T47" fmla="*/ 24 h 35"/>
                <a:gd name="T48" fmla="*/ 6 w 80"/>
                <a:gd name="T49"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0" h="35">
                  <a:moveTo>
                    <a:pt x="6" y="29"/>
                  </a:moveTo>
                  <a:cubicBezTo>
                    <a:pt x="10" y="29"/>
                    <a:pt x="13" y="28"/>
                    <a:pt x="16" y="28"/>
                  </a:cubicBezTo>
                  <a:cubicBezTo>
                    <a:pt x="20" y="28"/>
                    <a:pt x="23" y="29"/>
                    <a:pt x="27" y="29"/>
                  </a:cubicBezTo>
                  <a:cubicBezTo>
                    <a:pt x="30" y="30"/>
                    <a:pt x="32" y="34"/>
                    <a:pt x="34" y="35"/>
                  </a:cubicBezTo>
                  <a:cubicBezTo>
                    <a:pt x="35" y="35"/>
                    <a:pt x="36" y="35"/>
                    <a:pt x="37" y="35"/>
                  </a:cubicBezTo>
                  <a:cubicBezTo>
                    <a:pt x="38" y="35"/>
                    <a:pt x="39" y="34"/>
                    <a:pt x="40" y="33"/>
                  </a:cubicBezTo>
                  <a:cubicBezTo>
                    <a:pt x="42" y="29"/>
                    <a:pt x="45" y="27"/>
                    <a:pt x="50" y="28"/>
                  </a:cubicBezTo>
                  <a:cubicBezTo>
                    <a:pt x="52" y="28"/>
                    <a:pt x="54" y="28"/>
                    <a:pt x="55" y="27"/>
                  </a:cubicBezTo>
                  <a:cubicBezTo>
                    <a:pt x="61" y="24"/>
                    <a:pt x="67" y="24"/>
                    <a:pt x="73" y="26"/>
                  </a:cubicBezTo>
                  <a:cubicBezTo>
                    <a:pt x="75" y="26"/>
                    <a:pt x="76" y="26"/>
                    <a:pt x="77" y="25"/>
                  </a:cubicBezTo>
                  <a:cubicBezTo>
                    <a:pt x="78" y="24"/>
                    <a:pt x="79" y="23"/>
                    <a:pt x="79" y="22"/>
                  </a:cubicBezTo>
                  <a:cubicBezTo>
                    <a:pt x="80" y="21"/>
                    <a:pt x="79" y="20"/>
                    <a:pt x="78" y="19"/>
                  </a:cubicBezTo>
                  <a:cubicBezTo>
                    <a:pt x="72" y="16"/>
                    <a:pt x="67" y="11"/>
                    <a:pt x="62" y="7"/>
                  </a:cubicBezTo>
                  <a:cubicBezTo>
                    <a:pt x="60" y="6"/>
                    <a:pt x="58" y="5"/>
                    <a:pt x="56" y="5"/>
                  </a:cubicBezTo>
                  <a:cubicBezTo>
                    <a:pt x="49" y="3"/>
                    <a:pt x="41" y="1"/>
                    <a:pt x="34" y="4"/>
                  </a:cubicBezTo>
                  <a:cubicBezTo>
                    <a:pt x="32" y="5"/>
                    <a:pt x="29" y="4"/>
                    <a:pt x="27" y="2"/>
                  </a:cubicBezTo>
                  <a:cubicBezTo>
                    <a:pt x="26" y="2"/>
                    <a:pt x="25" y="1"/>
                    <a:pt x="24" y="1"/>
                  </a:cubicBezTo>
                  <a:cubicBezTo>
                    <a:pt x="22" y="0"/>
                    <a:pt x="19" y="1"/>
                    <a:pt x="17" y="4"/>
                  </a:cubicBezTo>
                  <a:cubicBezTo>
                    <a:pt x="16" y="5"/>
                    <a:pt x="16" y="7"/>
                    <a:pt x="18" y="8"/>
                  </a:cubicBezTo>
                  <a:cubicBezTo>
                    <a:pt x="22" y="10"/>
                    <a:pt x="21" y="14"/>
                    <a:pt x="22" y="17"/>
                  </a:cubicBezTo>
                  <a:cubicBezTo>
                    <a:pt x="23" y="19"/>
                    <a:pt x="22" y="20"/>
                    <a:pt x="20" y="19"/>
                  </a:cubicBezTo>
                  <a:cubicBezTo>
                    <a:pt x="17" y="17"/>
                    <a:pt x="16" y="20"/>
                    <a:pt x="14" y="20"/>
                  </a:cubicBezTo>
                  <a:cubicBezTo>
                    <a:pt x="10" y="21"/>
                    <a:pt x="6" y="21"/>
                    <a:pt x="2" y="22"/>
                  </a:cubicBezTo>
                  <a:cubicBezTo>
                    <a:pt x="1" y="22"/>
                    <a:pt x="0" y="24"/>
                    <a:pt x="1" y="24"/>
                  </a:cubicBezTo>
                  <a:cubicBezTo>
                    <a:pt x="1" y="27"/>
                    <a:pt x="4" y="29"/>
                    <a:pt x="6" y="2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0" name="Freeform 47">
              <a:extLst>
                <a:ext uri="{FF2B5EF4-FFF2-40B4-BE49-F238E27FC236}">
                  <a16:creationId xmlns:a16="http://schemas.microsoft.com/office/drawing/2014/main" id="{10E54202-5D17-4AEB-960F-BE8F8EF3BC15}"/>
                </a:ext>
              </a:extLst>
            </p:cNvPr>
            <p:cNvSpPr>
              <a:spLocks/>
            </p:cNvSpPr>
            <p:nvPr/>
          </p:nvSpPr>
          <p:spPr bwMode="auto">
            <a:xfrm>
              <a:off x="2743201" y="4316412"/>
              <a:ext cx="31750" cy="17463"/>
            </a:xfrm>
            <a:custGeom>
              <a:avLst/>
              <a:gdLst>
                <a:gd name="T0" fmla="*/ 18 w 22"/>
                <a:gd name="T1" fmla="*/ 1 h 11"/>
                <a:gd name="T2" fmla="*/ 11 w 22"/>
                <a:gd name="T3" fmla="*/ 0 h 11"/>
                <a:gd name="T4" fmla="*/ 3 w 22"/>
                <a:gd name="T5" fmla="*/ 1 h 11"/>
                <a:gd name="T6" fmla="*/ 0 w 22"/>
                <a:gd name="T7" fmla="*/ 5 h 11"/>
                <a:gd name="T8" fmla="*/ 2 w 22"/>
                <a:gd name="T9" fmla="*/ 9 h 11"/>
                <a:gd name="T10" fmla="*/ 5 w 22"/>
                <a:gd name="T11" fmla="*/ 10 h 11"/>
                <a:gd name="T12" fmla="*/ 21 w 22"/>
                <a:gd name="T13" fmla="*/ 6 h 11"/>
                <a:gd name="T14" fmla="*/ 22 w 22"/>
                <a:gd name="T15" fmla="*/ 4 h 11"/>
                <a:gd name="T16" fmla="*/ 18 w 22"/>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1">
                  <a:moveTo>
                    <a:pt x="18" y="1"/>
                  </a:moveTo>
                  <a:cubicBezTo>
                    <a:pt x="16" y="0"/>
                    <a:pt x="14" y="0"/>
                    <a:pt x="11" y="0"/>
                  </a:cubicBezTo>
                  <a:cubicBezTo>
                    <a:pt x="9" y="0"/>
                    <a:pt x="6" y="0"/>
                    <a:pt x="3" y="1"/>
                  </a:cubicBezTo>
                  <a:cubicBezTo>
                    <a:pt x="2" y="2"/>
                    <a:pt x="1" y="3"/>
                    <a:pt x="0" y="5"/>
                  </a:cubicBezTo>
                  <a:cubicBezTo>
                    <a:pt x="0" y="6"/>
                    <a:pt x="1" y="8"/>
                    <a:pt x="2" y="9"/>
                  </a:cubicBezTo>
                  <a:cubicBezTo>
                    <a:pt x="3" y="9"/>
                    <a:pt x="4" y="10"/>
                    <a:pt x="5" y="10"/>
                  </a:cubicBezTo>
                  <a:cubicBezTo>
                    <a:pt x="11" y="11"/>
                    <a:pt x="16" y="10"/>
                    <a:pt x="21" y="6"/>
                  </a:cubicBezTo>
                  <a:cubicBezTo>
                    <a:pt x="22" y="6"/>
                    <a:pt x="22" y="4"/>
                    <a:pt x="22" y="4"/>
                  </a:cubicBezTo>
                  <a:cubicBezTo>
                    <a:pt x="21" y="2"/>
                    <a:pt x="19" y="1"/>
                    <a:pt x="18"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1" name="Freeform 48">
              <a:extLst>
                <a:ext uri="{FF2B5EF4-FFF2-40B4-BE49-F238E27FC236}">
                  <a16:creationId xmlns:a16="http://schemas.microsoft.com/office/drawing/2014/main" id="{804BBC74-2DDC-4D56-BC6A-2916308AEA6D}"/>
                </a:ext>
              </a:extLst>
            </p:cNvPr>
            <p:cNvSpPr>
              <a:spLocks/>
            </p:cNvSpPr>
            <p:nvPr/>
          </p:nvSpPr>
          <p:spPr bwMode="auto">
            <a:xfrm>
              <a:off x="2273301" y="4413250"/>
              <a:ext cx="4763" cy="1588"/>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2" name="Freeform 49">
              <a:extLst>
                <a:ext uri="{FF2B5EF4-FFF2-40B4-BE49-F238E27FC236}">
                  <a16:creationId xmlns:a16="http://schemas.microsoft.com/office/drawing/2014/main" id="{CF4C882D-9F21-4B62-B522-C59743B0A96D}"/>
                </a:ext>
              </a:extLst>
            </p:cNvPr>
            <p:cNvSpPr>
              <a:spLocks/>
            </p:cNvSpPr>
            <p:nvPr/>
          </p:nvSpPr>
          <p:spPr bwMode="auto">
            <a:xfrm>
              <a:off x="2290763" y="4398962"/>
              <a:ext cx="52388" cy="30163"/>
            </a:xfrm>
            <a:custGeom>
              <a:avLst/>
              <a:gdLst>
                <a:gd name="T0" fmla="*/ 34 w 36"/>
                <a:gd name="T1" fmla="*/ 9 h 20"/>
                <a:gd name="T2" fmla="*/ 34 w 36"/>
                <a:gd name="T3" fmla="*/ 6 h 20"/>
                <a:gd name="T4" fmla="*/ 29 w 36"/>
                <a:gd name="T5" fmla="*/ 7 h 20"/>
                <a:gd name="T6" fmla="*/ 27 w 36"/>
                <a:gd name="T7" fmla="*/ 7 h 20"/>
                <a:gd name="T8" fmla="*/ 22 w 36"/>
                <a:gd name="T9" fmla="*/ 3 h 20"/>
                <a:gd name="T10" fmla="*/ 19 w 36"/>
                <a:gd name="T11" fmla="*/ 2 h 20"/>
                <a:gd name="T12" fmla="*/ 15 w 36"/>
                <a:gd name="T13" fmla="*/ 0 h 20"/>
                <a:gd name="T14" fmla="*/ 11 w 36"/>
                <a:gd name="T15" fmla="*/ 3 h 20"/>
                <a:gd name="T16" fmla="*/ 7 w 36"/>
                <a:gd name="T17" fmla="*/ 5 h 20"/>
                <a:gd name="T18" fmla="*/ 3 w 36"/>
                <a:gd name="T19" fmla="*/ 9 h 20"/>
                <a:gd name="T20" fmla="*/ 1 w 36"/>
                <a:gd name="T21" fmla="*/ 12 h 20"/>
                <a:gd name="T22" fmla="*/ 0 w 36"/>
                <a:gd name="T23" fmla="*/ 12 h 20"/>
                <a:gd name="T24" fmla="*/ 11 w 36"/>
                <a:gd name="T25" fmla="*/ 15 h 20"/>
                <a:gd name="T26" fmla="*/ 33 w 36"/>
                <a:gd name="T27" fmla="*/ 20 h 20"/>
                <a:gd name="T28" fmla="*/ 35 w 36"/>
                <a:gd name="T29" fmla="*/ 14 h 20"/>
                <a:gd name="T30" fmla="*/ 34 w 36"/>
                <a:gd name="T31"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 h="20">
                  <a:moveTo>
                    <a:pt x="34" y="9"/>
                  </a:moveTo>
                  <a:cubicBezTo>
                    <a:pt x="36" y="6"/>
                    <a:pt x="36" y="7"/>
                    <a:pt x="34" y="6"/>
                  </a:cubicBezTo>
                  <a:cubicBezTo>
                    <a:pt x="32" y="6"/>
                    <a:pt x="29" y="6"/>
                    <a:pt x="29" y="7"/>
                  </a:cubicBezTo>
                  <a:cubicBezTo>
                    <a:pt x="29" y="8"/>
                    <a:pt x="28" y="8"/>
                    <a:pt x="27" y="7"/>
                  </a:cubicBezTo>
                  <a:cubicBezTo>
                    <a:pt x="26" y="5"/>
                    <a:pt x="25" y="2"/>
                    <a:pt x="22" y="3"/>
                  </a:cubicBezTo>
                  <a:cubicBezTo>
                    <a:pt x="20" y="4"/>
                    <a:pt x="20" y="3"/>
                    <a:pt x="19" y="2"/>
                  </a:cubicBezTo>
                  <a:cubicBezTo>
                    <a:pt x="18" y="2"/>
                    <a:pt x="16" y="1"/>
                    <a:pt x="15" y="0"/>
                  </a:cubicBezTo>
                  <a:cubicBezTo>
                    <a:pt x="14" y="1"/>
                    <a:pt x="13" y="1"/>
                    <a:pt x="11" y="3"/>
                  </a:cubicBezTo>
                  <a:cubicBezTo>
                    <a:pt x="10" y="5"/>
                    <a:pt x="9" y="5"/>
                    <a:pt x="7" y="5"/>
                  </a:cubicBezTo>
                  <a:cubicBezTo>
                    <a:pt x="5" y="6"/>
                    <a:pt x="3" y="6"/>
                    <a:pt x="3" y="9"/>
                  </a:cubicBezTo>
                  <a:cubicBezTo>
                    <a:pt x="3" y="10"/>
                    <a:pt x="2" y="11"/>
                    <a:pt x="1" y="12"/>
                  </a:cubicBezTo>
                  <a:cubicBezTo>
                    <a:pt x="1" y="12"/>
                    <a:pt x="0" y="12"/>
                    <a:pt x="0" y="12"/>
                  </a:cubicBezTo>
                  <a:cubicBezTo>
                    <a:pt x="4" y="12"/>
                    <a:pt x="7" y="14"/>
                    <a:pt x="11" y="15"/>
                  </a:cubicBezTo>
                  <a:cubicBezTo>
                    <a:pt x="18" y="17"/>
                    <a:pt x="25" y="20"/>
                    <a:pt x="33" y="20"/>
                  </a:cubicBezTo>
                  <a:cubicBezTo>
                    <a:pt x="34" y="18"/>
                    <a:pt x="35" y="15"/>
                    <a:pt x="35" y="14"/>
                  </a:cubicBezTo>
                  <a:cubicBezTo>
                    <a:pt x="34" y="11"/>
                    <a:pt x="33" y="11"/>
                    <a:pt x="34" y="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3" name="Freeform 50">
              <a:extLst>
                <a:ext uri="{FF2B5EF4-FFF2-40B4-BE49-F238E27FC236}">
                  <a16:creationId xmlns:a16="http://schemas.microsoft.com/office/drawing/2014/main" id="{BB90ABBD-B290-4E3F-87E8-275AFF25A263}"/>
                </a:ext>
              </a:extLst>
            </p:cNvPr>
            <p:cNvSpPr>
              <a:spLocks/>
            </p:cNvSpPr>
            <p:nvPr/>
          </p:nvSpPr>
          <p:spPr bwMode="auto">
            <a:xfrm>
              <a:off x="2416176" y="4375150"/>
              <a:ext cx="158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4" name="Rectangle 51">
              <a:extLst>
                <a:ext uri="{FF2B5EF4-FFF2-40B4-BE49-F238E27FC236}">
                  <a16:creationId xmlns:a16="http://schemas.microsoft.com/office/drawing/2014/main" id="{A53BE78B-D2EE-4149-9F17-3BD20AA2DADC}"/>
                </a:ext>
              </a:extLst>
            </p:cNvPr>
            <p:cNvSpPr>
              <a:spLocks noChangeArrowheads="1"/>
            </p:cNvSpPr>
            <p:nvPr/>
          </p:nvSpPr>
          <p:spPr bwMode="auto">
            <a:xfrm>
              <a:off x="2408238" y="4371975"/>
              <a:ext cx="1588" cy="1588"/>
            </a:xfrm>
            <a:prstGeom prst="rect">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5" name="Freeform 52">
              <a:extLst>
                <a:ext uri="{FF2B5EF4-FFF2-40B4-BE49-F238E27FC236}">
                  <a16:creationId xmlns:a16="http://schemas.microsoft.com/office/drawing/2014/main" id="{3871C62B-25FE-4521-944C-02B1FB591FCF}"/>
                </a:ext>
              </a:extLst>
            </p:cNvPr>
            <p:cNvSpPr>
              <a:spLocks noEditPoints="1"/>
            </p:cNvSpPr>
            <p:nvPr/>
          </p:nvSpPr>
          <p:spPr bwMode="auto">
            <a:xfrm>
              <a:off x="2343151" y="4387850"/>
              <a:ext cx="92075" cy="87313"/>
            </a:xfrm>
            <a:custGeom>
              <a:avLst/>
              <a:gdLst>
                <a:gd name="T0" fmla="*/ 56 w 62"/>
                <a:gd name="T1" fmla="*/ 0 h 59"/>
                <a:gd name="T2" fmla="*/ 52 w 62"/>
                <a:gd name="T3" fmla="*/ 3 h 59"/>
                <a:gd name="T4" fmla="*/ 48 w 62"/>
                <a:gd name="T5" fmla="*/ 5 h 59"/>
                <a:gd name="T6" fmla="*/ 44 w 62"/>
                <a:gd name="T7" fmla="*/ 6 h 59"/>
                <a:gd name="T8" fmla="*/ 40 w 62"/>
                <a:gd name="T9" fmla="*/ 4 h 59"/>
                <a:gd name="T10" fmla="*/ 39 w 62"/>
                <a:gd name="T11" fmla="*/ 6 h 59"/>
                <a:gd name="T12" fmla="*/ 36 w 62"/>
                <a:gd name="T13" fmla="*/ 7 h 59"/>
                <a:gd name="T14" fmla="*/ 34 w 62"/>
                <a:gd name="T15" fmla="*/ 11 h 59"/>
                <a:gd name="T16" fmla="*/ 33 w 62"/>
                <a:gd name="T17" fmla="*/ 12 h 59"/>
                <a:gd name="T18" fmla="*/ 30 w 62"/>
                <a:gd name="T19" fmla="*/ 14 h 59"/>
                <a:gd name="T20" fmla="*/ 27 w 62"/>
                <a:gd name="T21" fmla="*/ 16 h 59"/>
                <a:gd name="T22" fmla="*/ 26 w 62"/>
                <a:gd name="T23" fmla="*/ 17 h 59"/>
                <a:gd name="T24" fmla="*/ 24 w 62"/>
                <a:gd name="T25" fmla="*/ 17 h 59"/>
                <a:gd name="T26" fmla="*/ 20 w 62"/>
                <a:gd name="T27" fmla="*/ 15 h 59"/>
                <a:gd name="T28" fmla="*/ 14 w 62"/>
                <a:gd name="T29" fmla="*/ 17 h 59"/>
                <a:gd name="T30" fmla="*/ 10 w 62"/>
                <a:gd name="T31" fmla="*/ 17 h 59"/>
                <a:gd name="T32" fmla="*/ 7 w 62"/>
                <a:gd name="T33" fmla="*/ 27 h 59"/>
                <a:gd name="T34" fmla="*/ 0 w 62"/>
                <a:gd name="T35" fmla="*/ 29 h 59"/>
                <a:gd name="T36" fmla="*/ 0 w 62"/>
                <a:gd name="T37" fmla="*/ 28 h 59"/>
                <a:gd name="T38" fmla="*/ 0 w 62"/>
                <a:gd name="T39" fmla="*/ 28 h 59"/>
                <a:gd name="T40" fmla="*/ 2 w 62"/>
                <a:gd name="T41" fmla="*/ 30 h 59"/>
                <a:gd name="T42" fmla="*/ 11 w 62"/>
                <a:gd name="T43" fmla="*/ 42 h 59"/>
                <a:gd name="T44" fmla="*/ 21 w 62"/>
                <a:gd name="T45" fmla="*/ 54 h 59"/>
                <a:gd name="T46" fmla="*/ 21 w 62"/>
                <a:gd name="T47" fmla="*/ 54 h 59"/>
                <a:gd name="T48" fmla="*/ 24 w 62"/>
                <a:gd name="T49" fmla="*/ 53 h 59"/>
                <a:gd name="T50" fmla="*/ 25 w 62"/>
                <a:gd name="T51" fmla="*/ 52 h 59"/>
                <a:gd name="T52" fmla="*/ 29 w 62"/>
                <a:gd name="T53" fmla="*/ 52 h 59"/>
                <a:gd name="T54" fmla="*/ 33 w 62"/>
                <a:gd name="T55" fmla="*/ 54 h 59"/>
                <a:gd name="T56" fmla="*/ 39 w 62"/>
                <a:gd name="T57" fmla="*/ 54 h 59"/>
                <a:gd name="T58" fmla="*/ 43 w 62"/>
                <a:gd name="T59" fmla="*/ 55 h 59"/>
                <a:gd name="T60" fmla="*/ 44 w 62"/>
                <a:gd name="T61" fmla="*/ 56 h 59"/>
                <a:gd name="T62" fmla="*/ 46 w 62"/>
                <a:gd name="T63" fmla="*/ 59 h 59"/>
                <a:gd name="T64" fmla="*/ 49 w 62"/>
                <a:gd name="T65" fmla="*/ 59 h 59"/>
                <a:gd name="T66" fmla="*/ 51 w 62"/>
                <a:gd name="T67" fmla="*/ 59 h 59"/>
                <a:gd name="T68" fmla="*/ 54 w 62"/>
                <a:gd name="T69" fmla="*/ 58 h 59"/>
                <a:gd name="T70" fmla="*/ 53 w 62"/>
                <a:gd name="T71" fmla="*/ 56 h 59"/>
                <a:gd name="T72" fmla="*/ 52 w 62"/>
                <a:gd name="T73" fmla="*/ 51 h 59"/>
                <a:gd name="T74" fmla="*/ 55 w 62"/>
                <a:gd name="T75" fmla="*/ 36 h 59"/>
                <a:gd name="T76" fmla="*/ 57 w 62"/>
                <a:gd name="T77" fmla="*/ 30 h 59"/>
                <a:gd name="T78" fmla="*/ 60 w 62"/>
                <a:gd name="T79" fmla="*/ 15 h 59"/>
                <a:gd name="T80" fmla="*/ 62 w 62"/>
                <a:gd name="T81" fmla="*/ 1 h 59"/>
                <a:gd name="T82" fmla="*/ 56 w 62"/>
                <a:gd name="T83" fmla="*/ 0 h 59"/>
                <a:gd name="T84" fmla="*/ 34 w 62"/>
                <a:gd name="T85" fmla="*/ 50 h 59"/>
                <a:gd name="T86" fmla="*/ 33 w 62"/>
                <a:gd name="T87" fmla="*/ 51 h 59"/>
                <a:gd name="T88" fmla="*/ 27 w 62"/>
                <a:gd name="T89" fmla="*/ 46 h 59"/>
                <a:gd name="T90" fmla="*/ 28 w 62"/>
                <a:gd name="T91" fmla="*/ 45 h 59"/>
                <a:gd name="T92" fmla="*/ 34 w 62"/>
                <a:gd name="T93" fmla="*/ 48 h 59"/>
                <a:gd name="T94" fmla="*/ 34 w 62"/>
                <a:gd name="T95" fmla="*/ 5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 h="59">
                  <a:moveTo>
                    <a:pt x="56" y="0"/>
                  </a:moveTo>
                  <a:cubicBezTo>
                    <a:pt x="54" y="0"/>
                    <a:pt x="54" y="2"/>
                    <a:pt x="52" y="3"/>
                  </a:cubicBezTo>
                  <a:cubicBezTo>
                    <a:pt x="51" y="4"/>
                    <a:pt x="49" y="5"/>
                    <a:pt x="48" y="5"/>
                  </a:cubicBezTo>
                  <a:cubicBezTo>
                    <a:pt x="47" y="5"/>
                    <a:pt x="48" y="6"/>
                    <a:pt x="44" y="6"/>
                  </a:cubicBezTo>
                  <a:cubicBezTo>
                    <a:pt x="40" y="6"/>
                    <a:pt x="41" y="5"/>
                    <a:pt x="40" y="4"/>
                  </a:cubicBezTo>
                  <a:cubicBezTo>
                    <a:pt x="39" y="4"/>
                    <a:pt x="39" y="6"/>
                    <a:pt x="39" y="6"/>
                  </a:cubicBezTo>
                  <a:cubicBezTo>
                    <a:pt x="36" y="7"/>
                    <a:pt x="36" y="7"/>
                    <a:pt x="36" y="7"/>
                  </a:cubicBezTo>
                  <a:cubicBezTo>
                    <a:pt x="34" y="8"/>
                    <a:pt x="34" y="11"/>
                    <a:pt x="34" y="11"/>
                  </a:cubicBezTo>
                  <a:cubicBezTo>
                    <a:pt x="33" y="12"/>
                    <a:pt x="33" y="12"/>
                    <a:pt x="33" y="12"/>
                  </a:cubicBezTo>
                  <a:cubicBezTo>
                    <a:pt x="30" y="14"/>
                    <a:pt x="30" y="14"/>
                    <a:pt x="30" y="14"/>
                  </a:cubicBezTo>
                  <a:cubicBezTo>
                    <a:pt x="30" y="14"/>
                    <a:pt x="28" y="15"/>
                    <a:pt x="27" y="16"/>
                  </a:cubicBezTo>
                  <a:cubicBezTo>
                    <a:pt x="26" y="16"/>
                    <a:pt x="26" y="17"/>
                    <a:pt x="26" y="17"/>
                  </a:cubicBezTo>
                  <a:cubicBezTo>
                    <a:pt x="26" y="17"/>
                    <a:pt x="25" y="17"/>
                    <a:pt x="24" y="17"/>
                  </a:cubicBezTo>
                  <a:cubicBezTo>
                    <a:pt x="22" y="17"/>
                    <a:pt x="22" y="15"/>
                    <a:pt x="20" y="15"/>
                  </a:cubicBezTo>
                  <a:cubicBezTo>
                    <a:pt x="18" y="14"/>
                    <a:pt x="15" y="17"/>
                    <a:pt x="14" y="17"/>
                  </a:cubicBezTo>
                  <a:cubicBezTo>
                    <a:pt x="13" y="17"/>
                    <a:pt x="10" y="17"/>
                    <a:pt x="10" y="17"/>
                  </a:cubicBezTo>
                  <a:cubicBezTo>
                    <a:pt x="11" y="28"/>
                    <a:pt x="10" y="26"/>
                    <a:pt x="7" y="27"/>
                  </a:cubicBezTo>
                  <a:cubicBezTo>
                    <a:pt x="6" y="28"/>
                    <a:pt x="3" y="28"/>
                    <a:pt x="0" y="29"/>
                  </a:cubicBezTo>
                  <a:cubicBezTo>
                    <a:pt x="0" y="28"/>
                    <a:pt x="0" y="28"/>
                    <a:pt x="0" y="28"/>
                  </a:cubicBezTo>
                  <a:cubicBezTo>
                    <a:pt x="0" y="28"/>
                    <a:pt x="0" y="28"/>
                    <a:pt x="0" y="28"/>
                  </a:cubicBezTo>
                  <a:cubicBezTo>
                    <a:pt x="1" y="29"/>
                    <a:pt x="2" y="29"/>
                    <a:pt x="2" y="30"/>
                  </a:cubicBezTo>
                  <a:cubicBezTo>
                    <a:pt x="4" y="35"/>
                    <a:pt x="7" y="38"/>
                    <a:pt x="11" y="42"/>
                  </a:cubicBezTo>
                  <a:cubicBezTo>
                    <a:pt x="14" y="46"/>
                    <a:pt x="18" y="50"/>
                    <a:pt x="21" y="54"/>
                  </a:cubicBezTo>
                  <a:cubicBezTo>
                    <a:pt x="21" y="54"/>
                    <a:pt x="21" y="54"/>
                    <a:pt x="21" y="54"/>
                  </a:cubicBezTo>
                  <a:cubicBezTo>
                    <a:pt x="24" y="53"/>
                    <a:pt x="24" y="53"/>
                    <a:pt x="24" y="53"/>
                  </a:cubicBezTo>
                  <a:cubicBezTo>
                    <a:pt x="25" y="52"/>
                    <a:pt x="25" y="52"/>
                    <a:pt x="25" y="52"/>
                  </a:cubicBezTo>
                  <a:cubicBezTo>
                    <a:pt x="29" y="52"/>
                    <a:pt x="29" y="52"/>
                    <a:pt x="29" y="52"/>
                  </a:cubicBezTo>
                  <a:cubicBezTo>
                    <a:pt x="33" y="54"/>
                    <a:pt x="33" y="54"/>
                    <a:pt x="33" y="54"/>
                  </a:cubicBezTo>
                  <a:cubicBezTo>
                    <a:pt x="39" y="54"/>
                    <a:pt x="39" y="54"/>
                    <a:pt x="39" y="54"/>
                  </a:cubicBezTo>
                  <a:cubicBezTo>
                    <a:pt x="43" y="55"/>
                    <a:pt x="43" y="55"/>
                    <a:pt x="43" y="55"/>
                  </a:cubicBezTo>
                  <a:cubicBezTo>
                    <a:pt x="44" y="56"/>
                    <a:pt x="44" y="56"/>
                    <a:pt x="44" y="56"/>
                  </a:cubicBezTo>
                  <a:cubicBezTo>
                    <a:pt x="46" y="59"/>
                    <a:pt x="46" y="59"/>
                    <a:pt x="46" y="59"/>
                  </a:cubicBezTo>
                  <a:cubicBezTo>
                    <a:pt x="49" y="59"/>
                    <a:pt x="49" y="59"/>
                    <a:pt x="49" y="59"/>
                  </a:cubicBezTo>
                  <a:cubicBezTo>
                    <a:pt x="51" y="59"/>
                    <a:pt x="51" y="59"/>
                    <a:pt x="51" y="59"/>
                  </a:cubicBezTo>
                  <a:cubicBezTo>
                    <a:pt x="54" y="58"/>
                    <a:pt x="54" y="58"/>
                    <a:pt x="54" y="58"/>
                  </a:cubicBezTo>
                  <a:cubicBezTo>
                    <a:pt x="54" y="57"/>
                    <a:pt x="54" y="56"/>
                    <a:pt x="53" y="56"/>
                  </a:cubicBezTo>
                  <a:cubicBezTo>
                    <a:pt x="52" y="55"/>
                    <a:pt x="52" y="53"/>
                    <a:pt x="52" y="51"/>
                  </a:cubicBezTo>
                  <a:cubicBezTo>
                    <a:pt x="52" y="46"/>
                    <a:pt x="52" y="41"/>
                    <a:pt x="55" y="36"/>
                  </a:cubicBezTo>
                  <a:cubicBezTo>
                    <a:pt x="57" y="35"/>
                    <a:pt x="57" y="32"/>
                    <a:pt x="57" y="30"/>
                  </a:cubicBezTo>
                  <a:cubicBezTo>
                    <a:pt x="57" y="25"/>
                    <a:pt x="59" y="20"/>
                    <a:pt x="60" y="15"/>
                  </a:cubicBezTo>
                  <a:cubicBezTo>
                    <a:pt x="62" y="10"/>
                    <a:pt x="61" y="6"/>
                    <a:pt x="62" y="1"/>
                  </a:cubicBezTo>
                  <a:cubicBezTo>
                    <a:pt x="56" y="1"/>
                    <a:pt x="58" y="0"/>
                    <a:pt x="56" y="0"/>
                  </a:cubicBezTo>
                  <a:close/>
                  <a:moveTo>
                    <a:pt x="34" y="50"/>
                  </a:moveTo>
                  <a:cubicBezTo>
                    <a:pt x="33" y="50"/>
                    <a:pt x="33" y="51"/>
                    <a:pt x="33" y="51"/>
                  </a:cubicBezTo>
                  <a:cubicBezTo>
                    <a:pt x="30" y="52"/>
                    <a:pt x="26" y="49"/>
                    <a:pt x="27" y="46"/>
                  </a:cubicBezTo>
                  <a:cubicBezTo>
                    <a:pt x="27" y="45"/>
                    <a:pt x="27" y="45"/>
                    <a:pt x="28" y="45"/>
                  </a:cubicBezTo>
                  <a:cubicBezTo>
                    <a:pt x="30" y="45"/>
                    <a:pt x="33" y="46"/>
                    <a:pt x="34" y="48"/>
                  </a:cubicBezTo>
                  <a:cubicBezTo>
                    <a:pt x="34" y="49"/>
                    <a:pt x="34" y="49"/>
                    <a:pt x="34" y="5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6" name="Freeform 53">
              <a:extLst>
                <a:ext uri="{FF2B5EF4-FFF2-40B4-BE49-F238E27FC236}">
                  <a16:creationId xmlns:a16="http://schemas.microsoft.com/office/drawing/2014/main" id="{D06D4E5F-B5FD-42AF-96CF-7F50467C191B}"/>
                </a:ext>
              </a:extLst>
            </p:cNvPr>
            <p:cNvSpPr>
              <a:spLocks/>
            </p:cNvSpPr>
            <p:nvPr/>
          </p:nvSpPr>
          <p:spPr bwMode="auto">
            <a:xfrm>
              <a:off x="2374901" y="4464050"/>
              <a:ext cx="66675" cy="61913"/>
            </a:xfrm>
            <a:custGeom>
              <a:avLst/>
              <a:gdLst>
                <a:gd name="T0" fmla="*/ 40 w 46"/>
                <a:gd name="T1" fmla="*/ 16 h 42"/>
                <a:gd name="T2" fmla="*/ 33 w 46"/>
                <a:gd name="T3" fmla="*/ 6 h 42"/>
                <a:gd name="T4" fmla="*/ 30 w 46"/>
                <a:gd name="T5" fmla="*/ 7 h 42"/>
                <a:gd name="T6" fmla="*/ 28 w 46"/>
                <a:gd name="T7" fmla="*/ 7 h 42"/>
                <a:gd name="T8" fmla="*/ 25 w 46"/>
                <a:gd name="T9" fmla="*/ 7 h 42"/>
                <a:gd name="T10" fmla="*/ 23 w 46"/>
                <a:gd name="T11" fmla="*/ 4 h 42"/>
                <a:gd name="T12" fmla="*/ 22 w 46"/>
                <a:gd name="T13" fmla="*/ 3 h 42"/>
                <a:gd name="T14" fmla="*/ 18 w 46"/>
                <a:gd name="T15" fmla="*/ 2 h 42"/>
                <a:gd name="T16" fmla="*/ 12 w 46"/>
                <a:gd name="T17" fmla="*/ 2 h 42"/>
                <a:gd name="T18" fmla="*/ 8 w 46"/>
                <a:gd name="T19" fmla="*/ 0 h 42"/>
                <a:gd name="T20" fmla="*/ 4 w 46"/>
                <a:gd name="T21" fmla="*/ 0 h 42"/>
                <a:gd name="T22" fmla="*/ 3 w 46"/>
                <a:gd name="T23" fmla="*/ 1 h 42"/>
                <a:gd name="T24" fmla="*/ 0 w 46"/>
                <a:gd name="T25" fmla="*/ 2 h 42"/>
                <a:gd name="T26" fmla="*/ 2 w 46"/>
                <a:gd name="T27" fmla="*/ 11 h 42"/>
                <a:gd name="T28" fmla="*/ 8 w 46"/>
                <a:gd name="T29" fmla="*/ 20 h 42"/>
                <a:gd name="T30" fmla="*/ 14 w 46"/>
                <a:gd name="T31" fmla="*/ 22 h 42"/>
                <a:gd name="T32" fmla="*/ 18 w 46"/>
                <a:gd name="T33" fmla="*/ 23 h 42"/>
                <a:gd name="T34" fmla="*/ 27 w 46"/>
                <a:gd name="T35" fmla="*/ 34 h 42"/>
                <a:gd name="T36" fmla="*/ 38 w 46"/>
                <a:gd name="T37" fmla="*/ 41 h 42"/>
                <a:gd name="T38" fmla="*/ 40 w 46"/>
                <a:gd name="T39" fmla="*/ 42 h 42"/>
                <a:gd name="T40" fmla="*/ 40 w 46"/>
                <a:gd name="T41" fmla="*/ 39 h 42"/>
                <a:gd name="T42" fmla="*/ 42 w 46"/>
                <a:gd name="T43" fmla="*/ 33 h 42"/>
                <a:gd name="T44" fmla="*/ 40 w 46"/>
                <a:gd name="T45" fmla="*/ 30 h 42"/>
                <a:gd name="T46" fmla="*/ 41 w 46"/>
                <a:gd name="T47" fmla="*/ 26 h 42"/>
                <a:gd name="T48" fmla="*/ 43 w 46"/>
                <a:gd name="T49" fmla="*/ 23 h 42"/>
                <a:gd name="T50" fmla="*/ 46 w 46"/>
                <a:gd name="T51" fmla="*/ 23 h 42"/>
                <a:gd name="T52" fmla="*/ 40 w 46"/>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2">
                  <a:moveTo>
                    <a:pt x="40" y="16"/>
                  </a:moveTo>
                  <a:cubicBezTo>
                    <a:pt x="37" y="13"/>
                    <a:pt x="35" y="9"/>
                    <a:pt x="33" y="6"/>
                  </a:cubicBezTo>
                  <a:cubicBezTo>
                    <a:pt x="30" y="7"/>
                    <a:pt x="30" y="7"/>
                    <a:pt x="30" y="7"/>
                  </a:cubicBezTo>
                  <a:cubicBezTo>
                    <a:pt x="28" y="7"/>
                    <a:pt x="28" y="7"/>
                    <a:pt x="28" y="7"/>
                  </a:cubicBezTo>
                  <a:cubicBezTo>
                    <a:pt x="25" y="7"/>
                    <a:pt x="25" y="7"/>
                    <a:pt x="25" y="7"/>
                  </a:cubicBezTo>
                  <a:cubicBezTo>
                    <a:pt x="23" y="4"/>
                    <a:pt x="23" y="4"/>
                    <a:pt x="23" y="4"/>
                  </a:cubicBezTo>
                  <a:cubicBezTo>
                    <a:pt x="22" y="3"/>
                    <a:pt x="22" y="3"/>
                    <a:pt x="22" y="3"/>
                  </a:cubicBezTo>
                  <a:cubicBezTo>
                    <a:pt x="18" y="2"/>
                    <a:pt x="18" y="2"/>
                    <a:pt x="18" y="2"/>
                  </a:cubicBezTo>
                  <a:cubicBezTo>
                    <a:pt x="12" y="2"/>
                    <a:pt x="12" y="2"/>
                    <a:pt x="12" y="2"/>
                  </a:cubicBezTo>
                  <a:cubicBezTo>
                    <a:pt x="8" y="0"/>
                    <a:pt x="8" y="0"/>
                    <a:pt x="8" y="0"/>
                  </a:cubicBezTo>
                  <a:cubicBezTo>
                    <a:pt x="4" y="0"/>
                    <a:pt x="4" y="0"/>
                    <a:pt x="4" y="0"/>
                  </a:cubicBezTo>
                  <a:cubicBezTo>
                    <a:pt x="3" y="1"/>
                    <a:pt x="3" y="1"/>
                    <a:pt x="3" y="1"/>
                  </a:cubicBezTo>
                  <a:cubicBezTo>
                    <a:pt x="0" y="2"/>
                    <a:pt x="0" y="2"/>
                    <a:pt x="0" y="2"/>
                  </a:cubicBezTo>
                  <a:cubicBezTo>
                    <a:pt x="2" y="5"/>
                    <a:pt x="3" y="8"/>
                    <a:pt x="2" y="11"/>
                  </a:cubicBezTo>
                  <a:cubicBezTo>
                    <a:pt x="0" y="16"/>
                    <a:pt x="3" y="19"/>
                    <a:pt x="8" y="20"/>
                  </a:cubicBezTo>
                  <a:cubicBezTo>
                    <a:pt x="10" y="21"/>
                    <a:pt x="12" y="22"/>
                    <a:pt x="14" y="22"/>
                  </a:cubicBezTo>
                  <a:cubicBezTo>
                    <a:pt x="15" y="22"/>
                    <a:pt x="17" y="22"/>
                    <a:pt x="18" y="23"/>
                  </a:cubicBezTo>
                  <a:cubicBezTo>
                    <a:pt x="22" y="26"/>
                    <a:pt x="26" y="28"/>
                    <a:pt x="27" y="34"/>
                  </a:cubicBezTo>
                  <a:cubicBezTo>
                    <a:pt x="29" y="39"/>
                    <a:pt x="33" y="41"/>
                    <a:pt x="38" y="41"/>
                  </a:cubicBezTo>
                  <a:cubicBezTo>
                    <a:pt x="39" y="42"/>
                    <a:pt x="39" y="42"/>
                    <a:pt x="40" y="42"/>
                  </a:cubicBezTo>
                  <a:cubicBezTo>
                    <a:pt x="40" y="41"/>
                    <a:pt x="40" y="40"/>
                    <a:pt x="40" y="39"/>
                  </a:cubicBezTo>
                  <a:cubicBezTo>
                    <a:pt x="40" y="36"/>
                    <a:pt x="41" y="33"/>
                    <a:pt x="42" y="33"/>
                  </a:cubicBezTo>
                  <a:cubicBezTo>
                    <a:pt x="42" y="32"/>
                    <a:pt x="40" y="31"/>
                    <a:pt x="40" y="30"/>
                  </a:cubicBezTo>
                  <a:cubicBezTo>
                    <a:pt x="39" y="29"/>
                    <a:pt x="41" y="28"/>
                    <a:pt x="41" y="26"/>
                  </a:cubicBezTo>
                  <a:cubicBezTo>
                    <a:pt x="41" y="25"/>
                    <a:pt x="41" y="23"/>
                    <a:pt x="43" y="23"/>
                  </a:cubicBezTo>
                  <a:cubicBezTo>
                    <a:pt x="44" y="23"/>
                    <a:pt x="45" y="23"/>
                    <a:pt x="46" y="23"/>
                  </a:cubicBezTo>
                  <a:cubicBezTo>
                    <a:pt x="44" y="21"/>
                    <a:pt x="42" y="18"/>
                    <a:pt x="40" y="1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7" name="Freeform 54">
              <a:extLst>
                <a:ext uri="{FF2B5EF4-FFF2-40B4-BE49-F238E27FC236}">
                  <a16:creationId xmlns:a16="http://schemas.microsoft.com/office/drawing/2014/main" id="{86414A31-82D3-4E62-AB3A-A9E0097931B6}"/>
                </a:ext>
              </a:extLst>
            </p:cNvPr>
            <p:cNvSpPr>
              <a:spLocks/>
            </p:cNvSpPr>
            <p:nvPr/>
          </p:nvSpPr>
          <p:spPr bwMode="auto">
            <a:xfrm>
              <a:off x="2419351" y="4456112"/>
              <a:ext cx="0" cy="6350"/>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1"/>
                    <a:pt x="0" y="0"/>
                  </a:cubicBezTo>
                  <a:cubicBezTo>
                    <a:pt x="0" y="1"/>
                    <a:pt x="0" y="3"/>
                    <a:pt x="0" y="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8" name="Freeform 55">
              <a:extLst>
                <a:ext uri="{FF2B5EF4-FFF2-40B4-BE49-F238E27FC236}">
                  <a16:creationId xmlns:a16="http://schemas.microsoft.com/office/drawing/2014/main" id="{0A23676C-697A-4D18-86C3-A946605CAF2B}"/>
                </a:ext>
              </a:extLst>
            </p:cNvPr>
            <p:cNvSpPr>
              <a:spLocks/>
            </p:cNvSpPr>
            <p:nvPr/>
          </p:nvSpPr>
          <p:spPr bwMode="auto">
            <a:xfrm>
              <a:off x="2432051" y="4486275"/>
              <a:ext cx="1588" cy="1588"/>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0" y="0"/>
                    <a:pt x="0" y="0"/>
                  </a:cubicBezTo>
                  <a:cubicBezTo>
                    <a:pt x="0" y="0"/>
                    <a:pt x="0" y="0"/>
                    <a:pt x="0" y="0"/>
                  </a:cubicBezTo>
                  <a:cubicBezTo>
                    <a:pt x="0" y="0"/>
                    <a:pt x="1" y="1"/>
                    <a:pt x="1"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9" name="Freeform 56">
              <a:extLst>
                <a:ext uri="{FF2B5EF4-FFF2-40B4-BE49-F238E27FC236}">
                  <a16:creationId xmlns:a16="http://schemas.microsoft.com/office/drawing/2014/main" id="{62E121D3-A8A9-4EEA-85DD-3DE424A71963}"/>
                </a:ext>
              </a:extLst>
            </p:cNvPr>
            <p:cNvSpPr>
              <a:spLocks/>
            </p:cNvSpPr>
            <p:nvPr/>
          </p:nvSpPr>
          <p:spPr bwMode="auto">
            <a:xfrm>
              <a:off x="2411413" y="4506912"/>
              <a:ext cx="1588" cy="3175"/>
            </a:xfrm>
            <a:custGeom>
              <a:avLst/>
              <a:gdLst>
                <a:gd name="T0" fmla="*/ 0 w 1"/>
                <a:gd name="T1" fmla="*/ 0 h 2"/>
                <a:gd name="T2" fmla="*/ 0 w 1"/>
                <a:gd name="T3" fmla="*/ 0 h 2"/>
                <a:gd name="T4" fmla="*/ 1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0"/>
                    <a:pt x="0" y="0"/>
                  </a:cubicBezTo>
                  <a:cubicBezTo>
                    <a:pt x="1" y="1"/>
                    <a:pt x="1" y="1"/>
                    <a:pt x="1" y="2"/>
                  </a:cubicBezTo>
                  <a:cubicBezTo>
                    <a:pt x="1" y="1"/>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0" name="Freeform 57">
              <a:extLst>
                <a:ext uri="{FF2B5EF4-FFF2-40B4-BE49-F238E27FC236}">
                  <a16:creationId xmlns:a16="http://schemas.microsoft.com/office/drawing/2014/main" id="{7F9A0BA4-7A79-44A9-9DD8-C428A5385CCD}"/>
                </a:ext>
              </a:extLst>
            </p:cNvPr>
            <p:cNvSpPr>
              <a:spLocks/>
            </p:cNvSpPr>
            <p:nvPr/>
          </p:nvSpPr>
          <p:spPr bwMode="auto">
            <a:xfrm>
              <a:off x="2430463" y="4495800"/>
              <a:ext cx="109538" cy="49213"/>
            </a:xfrm>
            <a:custGeom>
              <a:avLst/>
              <a:gdLst>
                <a:gd name="T0" fmla="*/ 74 w 75"/>
                <a:gd name="T1" fmla="*/ 17 h 33"/>
                <a:gd name="T2" fmla="*/ 74 w 75"/>
                <a:gd name="T3" fmla="*/ 11 h 33"/>
                <a:gd name="T4" fmla="*/ 74 w 75"/>
                <a:gd name="T5" fmla="*/ 10 h 33"/>
                <a:gd name="T6" fmla="*/ 71 w 75"/>
                <a:gd name="T7" fmla="*/ 7 h 33"/>
                <a:gd name="T8" fmla="*/ 58 w 75"/>
                <a:gd name="T9" fmla="*/ 1 h 33"/>
                <a:gd name="T10" fmla="*/ 40 w 75"/>
                <a:gd name="T11" fmla="*/ 3 h 33"/>
                <a:gd name="T12" fmla="*/ 34 w 75"/>
                <a:gd name="T13" fmla="*/ 6 h 33"/>
                <a:gd name="T14" fmla="*/ 21 w 75"/>
                <a:gd name="T15" fmla="*/ 7 h 33"/>
                <a:gd name="T16" fmla="*/ 8 w 75"/>
                <a:gd name="T17" fmla="*/ 1 h 33"/>
                <a:gd name="T18" fmla="*/ 8 w 75"/>
                <a:gd name="T19" fmla="*/ 1 h 33"/>
                <a:gd name="T20" fmla="*/ 5 w 75"/>
                <a:gd name="T21" fmla="*/ 1 h 33"/>
                <a:gd name="T22" fmla="*/ 3 w 75"/>
                <a:gd name="T23" fmla="*/ 4 h 33"/>
                <a:gd name="T24" fmla="*/ 2 w 75"/>
                <a:gd name="T25" fmla="*/ 8 h 33"/>
                <a:gd name="T26" fmla="*/ 4 w 75"/>
                <a:gd name="T27" fmla="*/ 11 h 33"/>
                <a:gd name="T28" fmla="*/ 2 w 75"/>
                <a:gd name="T29" fmla="*/ 17 h 33"/>
                <a:gd name="T30" fmla="*/ 2 w 75"/>
                <a:gd name="T31" fmla="*/ 20 h 33"/>
                <a:gd name="T32" fmla="*/ 0 w 75"/>
                <a:gd name="T33" fmla="*/ 19 h 33"/>
                <a:gd name="T34" fmla="*/ 5 w 75"/>
                <a:gd name="T35" fmla="*/ 19 h 33"/>
                <a:gd name="T36" fmla="*/ 18 w 75"/>
                <a:gd name="T37" fmla="*/ 23 h 33"/>
                <a:gd name="T38" fmla="*/ 28 w 75"/>
                <a:gd name="T39" fmla="*/ 30 h 33"/>
                <a:gd name="T40" fmla="*/ 38 w 75"/>
                <a:gd name="T41" fmla="*/ 30 h 33"/>
                <a:gd name="T42" fmla="*/ 39 w 75"/>
                <a:gd name="T43" fmla="*/ 24 h 33"/>
                <a:gd name="T44" fmla="*/ 39 w 75"/>
                <a:gd name="T45" fmla="*/ 20 h 33"/>
                <a:gd name="T46" fmla="*/ 49 w 75"/>
                <a:gd name="T47" fmla="*/ 9 h 33"/>
                <a:gd name="T48" fmla="*/ 53 w 75"/>
                <a:gd name="T49" fmla="*/ 9 h 33"/>
                <a:gd name="T50" fmla="*/ 61 w 75"/>
                <a:gd name="T51" fmla="*/ 20 h 33"/>
                <a:gd name="T52" fmla="*/ 65 w 75"/>
                <a:gd name="T53" fmla="*/ 30 h 33"/>
                <a:gd name="T54" fmla="*/ 66 w 75"/>
                <a:gd name="T55" fmla="*/ 32 h 33"/>
                <a:gd name="T56" fmla="*/ 68 w 75"/>
                <a:gd name="T57" fmla="*/ 28 h 33"/>
                <a:gd name="T58" fmla="*/ 71 w 75"/>
                <a:gd name="T59" fmla="*/ 27 h 33"/>
                <a:gd name="T60" fmla="*/ 73 w 75"/>
                <a:gd name="T61" fmla="*/ 21 h 33"/>
                <a:gd name="T62" fmla="*/ 74 w 75"/>
                <a:gd name="T63" fmla="*/ 1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5" h="33">
                  <a:moveTo>
                    <a:pt x="74" y="17"/>
                  </a:moveTo>
                  <a:cubicBezTo>
                    <a:pt x="73" y="15"/>
                    <a:pt x="73" y="15"/>
                    <a:pt x="74" y="11"/>
                  </a:cubicBezTo>
                  <a:cubicBezTo>
                    <a:pt x="74" y="10"/>
                    <a:pt x="74" y="10"/>
                    <a:pt x="74" y="10"/>
                  </a:cubicBezTo>
                  <a:cubicBezTo>
                    <a:pt x="73" y="9"/>
                    <a:pt x="72" y="8"/>
                    <a:pt x="71" y="7"/>
                  </a:cubicBezTo>
                  <a:cubicBezTo>
                    <a:pt x="67" y="4"/>
                    <a:pt x="63" y="2"/>
                    <a:pt x="58" y="1"/>
                  </a:cubicBezTo>
                  <a:cubicBezTo>
                    <a:pt x="52" y="0"/>
                    <a:pt x="46" y="0"/>
                    <a:pt x="40" y="3"/>
                  </a:cubicBezTo>
                  <a:cubicBezTo>
                    <a:pt x="38" y="4"/>
                    <a:pt x="36" y="5"/>
                    <a:pt x="34" y="6"/>
                  </a:cubicBezTo>
                  <a:cubicBezTo>
                    <a:pt x="30" y="8"/>
                    <a:pt x="26" y="10"/>
                    <a:pt x="21" y="7"/>
                  </a:cubicBezTo>
                  <a:cubicBezTo>
                    <a:pt x="15" y="6"/>
                    <a:pt x="11" y="4"/>
                    <a:pt x="8" y="1"/>
                  </a:cubicBezTo>
                  <a:cubicBezTo>
                    <a:pt x="8" y="1"/>
                    <a:pt x="8" y="1"/>
                    <a:pt x="8" y="1"/>
                  </a:cubicBezTo>
                  <a:cubicBezTo>
                    <a:pt x="7" y="1"/>
                    <a:pt x="6" y="1"/>
                    <a:pt x="5" y="1"/>
                  </a:cubicBezTo>
                  <a:cubicBezTo>
                    <a:pt x="3" y="1"/>
                    <a:pt x="3" y="3"/>
                    <a:pt x="3" y="4"/>
                  </a:cubicBezTo>
                  <a:cubicBezTo>
                    <a:pt x="3" y="6"/>
                    <a:pt x="1" y="7"/>
                    <a:pt x="2" y="8"/>
                  </a:cubicBezTo>
                  <a:cubicBezTo>
                    <a:pt x="2" y="9"/>
                    <a:pt x="4" y="10"/>
                    <a:pt x="4" y="11"/>
                  </a:cubicBezTo>
                  <a:cubicBezTo>
                    <a:pt x="3" y="11"/>
                    <a:pt x="2" y="14"/>
                    <a:pt x="2" y="17"/>
                  </a:cubicBezTo>
                  <a:cubicBezTo>
                    <a:pt x="2" y="18"/>
                    <a:pt x="2" y="19"/>
                    <a:pt x="2" y="20"/>
                  </a:cubicBezTo>
                  <a:cubicBezTo>
                    <a:pt x="1" y="20"/>
                    <a:pt x="1" y="20"/>
                    <a:pt x="0" y="19"/>
                  </a:cubicBezTo>
                  <a:cubicBezTo>
                    <a:pt x="2" y="20"/>
                    <a:pt x="3" y="20"/>
                    <a:pt x="5" y="19"/>
                  </a:cubicBezTo>
                  <a:cubicBezTo>
                    <a:pt x="10" y="17"/>
                    <a:pt x="15" y="19"/>
                    <a:pt x="18" y="23"/>
                  </a:cubicBezTo>
                  <a:cubicBezTo>
                    <a:pt x="21" y="26"/>
                    <a:pt x="25" y="27"/>
                    <a:pt x="28" y="30"/>
                  </a:cubicBezTo>
                  <a:cubicBezTo>
                    <a:pt x="31" y="33"/>
                    <a:pt x="33" y="33"/>
                    <a:pt x="38" y="30"/>
                  </a:cubicBezTo>
                  <a:cubicBezTo>
                    <a:pt x="39" y="28"/>
                    <a:pt x="40" y="26"/>
                    <a:pt x="39" y="24"/>
                  </a:cubicBezTo>
                  <a:cubicBezTo>
                    <a:pt x="39" y="23"/>
                    <a:pt x="38" y="21"/>
                    <a:pt x="39" y="20"/>
                  </a:cubicBezTo>
                  <a:cubicBezTo>
                    <a:pt x="43" y="17"/>
                    <a:pt x="46" y="13"/>
                    <a:pt x="49" y="9"/>
                  </a:cubicBezTo>
                  <a:cubicBezTo>
                    <a:pt x="49" y="8"/>
                    <a:pt x="52" y="9"/>
                    <a:pt x="53" y="9"/>
                  </a:cubicBezTo>
                  <a:cubicBezTo>
                    <a:pt x="58" y="11"/>
                    <a:pt x="61" y="15"/>
                    <a:pt x="61" y="20"/>
                  </a:cubicBezTo>
                  <a:cubicBezTo>
                    <a:pt x="62" y="24"/>
                    <a:pt x="63" y="27"/>
                    <a:pt x="65" y="30"/>
                  </a:cubicBezTo>
                  <a:cubicBezTo>
                    <a:pt x="66" y="31"/>
                    <a:pt x="66" y="31"/>
                    <a:pt x="66" y="32"/>
                  </a:cubicBezTo>
                  <a:cubicBezTo>
                    <a:pt x="68" y="28"/>
                    <a:pt x="68" y="28"/>
                    <a:pt x="68" y="28"/>
                  </a:cubicBezTo>
                  <a:cubicBezTo>
                    <a:pt x="68" y="28"/>
                    <a:pt x="70" y="28"/>
                    <a:pt x="71" y="27"/>
                  </a:cubicBezTo>
                  <a:cubicBezTo>
                    <a:pt x="72" y="26"/>
                    <a:pt x="72" y="24"/>
                    <a:pt x="73" y="21"/>
                  </a:cubicBezTo>
                  <a:cubicBezTo>
                    <a:pt x="74" y="19"/>
                    <a:pt x="75" y="19"/>
                    <a:pt x="74" y="1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1" name="Freeform 58">
              <a:extLst>
                <a:ext uri="{FF2B5EF4-FFF2-40B4-BE49-F238E27FC236}">
                  <a16:creationId xmlns:a16="http://schemas.microsoft.com/office/drawing/2014/main" id="{E6785FE7-DCB9-4B80-BBB2-B0E34E71211A}"/>
                </a:ext>
              </a:extLst>
            </p:cNvPr>
            <p:cNvSpPr>
              <a:spLocks/>
            </p:cNvSpPr>
            <p:nvPr/>
          </p:nvSpPr>
          <p:spPr bwMode="auto">
            <a:xfrm>
              <a:off x="2519363" y="4522787"/>
              <a:ext cx="0" cy="3175"/>
            </a:xfrm>
            <a:custGeom>
              <a:avLst/>
              <a:gdLst>
                <a:gd name="T0" fmla="*/ 2 h 2"/>
                <a:gd name="T1" fmla="*/ 0 h 2"/>
                <a:gd name="T2" fmla="*/ 0 h 2"/>
                <a:gd name="T3" fmla="*/ 2 h 2"/>
              </a:gdLst>
              <a:ahLst/>
              <a:cxnLst>
                <a:cxn ang="0">
                  <a:pos x="0" y="T0"/>
                </a:cxn>
                <a:cxn ang="0">
                  <a:pos x="0" y="T1"/>
                </a:cxn>
                <a:cxn ang="0">
                  <a:pos x="0" y="T2"/>
                </a:cxn>
                <a:cxn ang="0">
                  <a:pos x="0" y="T3"/>
                </a:cxn>
              </a:cxnLst>
              <a:rect l="0" t="0" r="r" b="b"/>
              <a:pathLst>
                <a:path h="2">
                  <a:moveTo>
                    <a:pt x="0" y="2"/>
                  </a:moveTo>
                  <a:cubicBezTo>
                    <a:pt x="0" y="1"/>
                    <a:pt x="0" y="1"/>
                    <a:pt x="0" y="0"/>
                  </a:cubicBezTo>
                  <a:cubicBezTo>
                    <a:pt x="0" y="0"/>
                    <a:pt x="0" y="0"/>
                    <a:pt x="0" y="0"/>
                  </a:cubicBezTo>
                  <a:cubicBezTo>
                    <a:pt x="0" y="1"/>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2" name="Freeform 59">
              <a:extLst>
                <a:ext uri="{FF2B5EF4-FFF2-40B4-BE49-F238E27FC236}">
                  <a16:creationId xmlns:a16="http://schemas.microsoft.com/office/drawing/2014/main" id="{E90B4A0B-5DF1-4A6F-A179-4496C68BB2AE}"/>
                </a:ext>
              </a:extLst>
            </p:cNvPr>
            <p:cNvSpPr>
              <a:spLocks/>
            </p:cNvSpPr>
            <p:nvPr/>
          </p:nvSpPr>
          <p:spPr bwMode="auto">
            <a:xfrm>
              <a:off x="2505076" y="4440237"/>
              <a:ext cx="233363" cy="330200"/>
            </a:xfrm>
            <a:custGeom>
              <a:avLst/>
              <a:gdLst>
                <a:gd name="T0" fmla="*/ 154 w 159"/>
                <a:gd name="T1" fmla="*/ 135 h 224"/>
                <a:gd name="T2" fmla="*/ 152 w 159"/>
                <a:gd name="T3" fmla="*/ 125 h 224"/>
                <a:gd name="T4" fmla="*/ 149 w 159"/>
                <a:gd name="T5" fmla="*/ 107 h 224"/>
                <a:gd name="T6" fmla="*/ 154 w 159"/>
                <a:gd name="T7" fmla="*/ 88 h 224"/>
                <a:gd name="T8" fmla="*/ 132 w 159"/>
                <a:gd name="T9" fmla="*/ 83 h 224"/>
                <a:gd name="T10" fmla="*/ 110 w 159"/>
                <a:gd name="T11" fmla="*/ 73 h 224"/>
                <a:gd name="T12" fmla="*/ 90 w 159"/>
                <a:gd name="T13" fmla="*/ 68 h 224"/>
                <a:gd name="T14" fmla="*/ 84 w 159"/>
                <a:gd name="T15" fmla="*/ 47 h 224"/>
                <a:gd name="T16" fmla="*/ 80 w 159"/>
                <a:gd name="T17" fmla="*/ 33 h 224"/>
                <a:gd name="T18" fmla="*/ 90 w 159"/>
                <a:gd name="T19" fmla="*/ 18 h 224"/>
                <a:gd name="T20" fmla="*/ 103 w 159"/>
                <a:gd name="T21" fmla="*/ 8 h 224"/>
                <a:gd name="T22" fmla="*/ 107 w 159"/>
                <a:gd name="T23" fmla="*/ 7 h 224"/>
                <a:gd name="T24" fmla="*/ 101 w 159"/>
                <a:gd name="T25" fmla="*/ 0 h 224"/>
                <a:gd name="T26" fmla="*/ 79 w 159"/>
                <a:gd name="T27" fmla="*/ 12 h 224"/>
                <a:gd name="T28" fmla="*/ 61 w 159"/>
                <a:gd name="T29" fmla="*/ 17 h 224"/>
                <a:gd name="T30" fmla="*/ 46 w 159"/>
                <a:gd name="T31" fmla="*/ 32 h 224"/>
                <a:gd name="T32" fmla="*/ 33 w 159"/>
                <a:gd name="T33" fmla="*/ 48 h 224"/>
                <a:gd name="T34" fmla="*/ 31 w 159"/>
                <a:gd name="T35" fmla="*/ 54 h 224"/>
                <a:gd name="T36" fmla="*/ 30 w 159"/>
                <a:gd name="T37" fmla="*/ 54 h 224"/>
                <a:gd name="T38" fmla="*/ 28 w 159"/>
                <a:gd name="T39" fmla="*/ 53 h 224"/>
                <a:gd name="T40" fmla="*/ 23 w 159"/>
                <a:gd name="T41" fmla="*/ 48 h 224"/>
                <a:gd name="T42" fmla="*/ 23 w 159"/>
                <a:gd name="T43" fmla="*/ 55 h 224"/>
                <a:gd name="T44" fmla="*/ 20 w 159"/>
                <a:gd name="T45" fmla="*/ 65 h 224"/>
                <a:gd name="T46" fmla="*/ 15 w 159"/>
                <a:gd name="T47" fmla="*/ 70 h 224"/>
                <a:gd name="T48" fmla="*/ 21 w 159"/>
                <a:gd name="T49" fmla="*/ 81 h 224"/>
                <a:gd name="T50" fmla="*/ 22 w 159"/>
                <a:gd name="T51" fmla="*/ 106 h 224"/>
                <a:gd name="T52" fmla="*/ 24 w 159"/>
                <a:gd name="T53" fmla="*/ 120 h 224"/>
                <a:gd name="T54" fmla="*/ 1 w 159"/>
                <a:gd name="T55" fmla="*/ 146 h 224"/>
                <a:gd name="T56" fmla="*/ 6 w 159"/>
                <a:gd name="T57" fmla="*/ 152 h 224"/>
                <a:gd name="T58" fmla="*/ 19 w 159"/>
                <a:gd name="T59" fmla="*/ 159 h 224"/>
                <a:gd name="T60" fmla="*/ 31 w 159"/>
                <a:gd name="T61" fmla="*/ 168 h 224"/>
                <a:gd name="T62" fmla="*/ 41 w 159"/>
                <a:gd name="T63" fmla="*/ 165 h 224"/>
                <a:gd name="T64" fmla="*/ 56 w 159"/>
                <a:gd name="T65" fmla="*/ 173 h 224"/>
                <a:gd name="T66" fmla="*/ 64 w 159"/>
                <a:gd name="T67" fmla="*/ 183 h 224"/>
                <a:gd name="T68" fmla="*/ 77 w 159"/>
                <a:gd name="T69" fmla="*/ 194 h 224"/>
                <a:gd name="T70" fmla="*/ 84 w 159"/>
                <a:gd name="T71" fmla="*/ 202 h 224"/>
                <a:gd name="T72" fmla="*/ 98 w 159"/>
                <a:gd name="T73" fmla="*/ 200 h 224"/>
                <a:gd name="T74" fmla="*/ 108 w 159"/>
                <a:gd name="T75" fmla="*/ 199 h 224"/>
                <a:gd name="T76" fmla="*/ 115 w 159"/>
                <a:gd name="T77" fmla="*/ 203 h 224"/>
                <a:gd name="T78" fmla="*/ 118 w 159"/>
                <a:gd name="T79" fmla="*/ 204 h 224"/>
                <a:gd name="T80" fmla="*/ 116 w 159"/>
                <a:gd name="T81" fmla="*/ 221 h 224"/>
                <a:gd name="T82" fmla="*/ 129 w 159"/>
                <a:gd name="T83" fmla="*/ 188 h 224"/>
                <a:gd name="T84" fmla="*/ 119 w 159"/>
                <a:gd name="T85" fmla="*/ 166 h 224"/>
                <a:gd name="T86" fmla="*/ 130 w 159"/>
                <a:gd name="T87" fmla="*/ 163 h 224"/>
                <a:gd name="T88" fmla="*/ 125 w 159"/>
                <a:gd name="T89" fmla="*/ 153 h 224"/>
                <a:gd name="T90" fmla="*/ 139 w 159"/>
                <a:gd name="T91" fmla="*/ 145 h 224"/>
                <a:gd name="T92" fmla="*/ 150 w 159"/>
                <a:gd name="T93" fmla="*/ 142 h 224"/>
                <a:gd name="T94" fmla="*/ 159 w 159"/>
                <a:gd name="T95" fmla="*/ 15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 h="224">
                  <a:moveTo>
                    <a:pt x="155" y="140"/>
                  </a:moveTo>
                  <a:cubicBezTo>
                    <a:pt x="154" y="138"/>
                    <a:pt x="154" y="136"/>
                    <a:pt x="154" y="135"/>
                  </a:cubicBezTo>
                  <a:cubicBezTo>
                    <a:pt x="153" y="133"/>
                    <a:pt x="152" y="132"/>
                    <a:pt x="150" y="133"/>
                  </a:cubicBezTo>
                  <a:cubicBezTo>
                    <a:pt x="148" y="133"/>
                    <a:pt x="149" y="128"/>
                    <a:pt x="152" y="125"/>
                  </a:cubicBezTo>
                  <a:cubicBezTo>
                    <a:pt x="154" y="123"/>
                    <a:pt x="151" y="119"/>
                    <a:pt x="150" y="114"/>
                  </a:cubicBezTo>
                  <a:cubicBezTo>
                    <a:pt x="148" y="110"/>
                    <a:pt x="150" y="111"/>
                    <a:pt x="149" y="107"/>
                  </a:cubicBezTo>
                  <a:cubicBezTo>
                    <a:pt x="148" y="102"/>
                    <a:pt x="150" y="100"/>
                    <a:pt x="149" y="98"/>
                  </a:cubicBezTo>
                  <a:cubicBezTo>
                    <a:pt x="149" y="96"/>
                    <a:pt x="153" y="94"/>
                    <a:pt x="154" y="88"/>
                  </a:cubicBezTo>
                  <a:cubicBezTo>
                    <a:pt x="154" y="81"/>
                    <a:pt x="149" y="84"/>
                    <a:pt x="145" y="83"/>
                  </a:cubicBezTo>
                  <a:cubicBezTo>
                    <a:pt x="140" y="83"/>
                    <a:pt x="136" y="83"/>
                    <a:pt x="132" y="83"/>
                  </a:cubicBezTo>
                  <a:cubicBezTo>
                    <a:pt x="128" y="83"/>
                    <a:pt x="124" y="78"/>
                    <a:pt x="119" y="75"/>
                  </a:cubicBezTo>
                  <a:cubicBezTo>
                    <a:pt x="114" y="71"/>
                    <a:pt x="113" y="73"/>
                    <a:pt x="110" y="73"/>
                  </a:cubicBezTo>
                  <a:cubicBezTo>
                    <a:pt x="108" y="73"/>
                    <a:pt x="102" y="72"/>
                    <a:pt x="99" y="73"/>
                  </a:cubicBezTo>
                  <a:cubicBezTo>
                    <a:pt x="97" y="73"/>
                    <a:pt x="93" y="72"/>
                    <a:pt x="90" y="68"/>
                  </a:cubicBezTo>
                  <a:cubicBezTo>
                    <a:pt x="88" y="64"/>
                    <a:pt x="91" y="61"/>
                    <a:pt x="89" y="58"/>
                  </a:cubicBezTo>
                  <a:cubicBezTo>
                    <a:pt x="88" y="55"/>
                    <a:pt x="85" y="48"/>
                    <a:pt x="84" y="47"/>
                  </a:cubicBezTo>
                  <a:cubicBezTo>
                    <a:pt x="83" y="46"/>
                    <a:pt x="79" y="44"/>
                    <a:pt x="79" y="41"/>
                  </a:cubicBezTo>
                  <a:cubicBezTo>
                    <a:pt x="79" y="39"/>
                    <a:pt x="80" y="35"/>
                    <a:pt x="80" y="33"/>
                  </a:cubicBezTo>
                  <a:cubicBezTo>
                    <a:pt x="80" y="30"/>
                    <a:pt x="82" y="27"/>
                    <a:pt x="84" y="25"/>
                  </a:cubicBezTo>
                  <a:cubicBezTo>
                    <a:pt x="86" y="22"/>
                    <a:pt x="89" y="19"/>
                    <a:pt x="90" y="18"/>
                  </a:cubicBezTo>
                  <a:cubicBezTo>
                    <a:pt x="91" y="17"/>
                    <a:pt x="94" y="14"/>
                    <a:pt x="95" y="11"/>
                  </a:cubicBezTo>
                  <a:cubicBezTo>
                    <a:pt x="97" y="8"/>
                    <a:pt x="101" y="9"/>
                    <a:pt x="103" y="8"/>
                  </a:cubicBezTo>
                  <a:cubicBezTo>
                    <a:pt x="104" y="7"/>
                    <a:pt x="105" y="7"/>
                    <a:pt x="107" y="7"/>
                  </a:cubicBezTo>
                  <a:cubicBezTo>
                    <a:pt x="107" y="7"/>
                    <a:pt x="107" y="7"/>
                    <a:pt x="107" y="7"/>
                  </a:cubicBezTo>
                  <a:cubicBezTo>
                    <a:pt x="108" y="5"/>
                    <a:pt x="107" y="2"/>
                    <a:pt x="105" y="1"/>
                  </a:cubicBezTo>
                  <a:cubicBezTo>
                    <a:pt x="104" y="0"/>
                    <a:pt x="102" y="0"/>
                    <a:pt x="101" y="0"/>
                  </a:cubicBezTo>
                  <a:cubicBezTo>
                    <a:pt x="97" y="1"/>
                    <a:pt x="94" y="2"/>
                    <a:pt x="91" y="5"/>
                  </a:cubicBezTo>
                  <a:cubicBezTo>
                    <a:pt x="88" y="9"/>
                    <a:pt x="84" y="11"/>
                    <a:pt x="79" y="12"/>
                  </a:cubicBezTo>
                  <a:cubicBezTo>
                    <a:pt x="74" y="14"/>
                    <a:pt x="68" y="14"/>
                    <a:pt x="64" y="17"/>
                  </a:cubicBezTo>
                  <a:cubicBezTo>
                    <a:pt x="64" y="18"/>
                    <a:pt x="62" y="18"/>
                    <a:pt x="61" y="17"/>
                  </a:cubicBezTo>
                  <a:cubicBezTo>
                    <a:pt x="58" y="17"/>
                    <a:pt x="55" y="19"/>
                    <a:pt x="53" y="21"/>
                  </a:cubicBezTo>
                  <a:cubicBezTo>
                    <a:pt x="50" y="24"/>
                    <a:pt x="47" y="28"/>
                    <a:pt x="46" y="32"/>
                  </a:cubicBezTo>
                  <a:cubicBezTo>
                    <a:pt x="46" y="36"/>
                    <a:pt x="44" y="39"/>
                    <a:pt x="41" y="41"/>
                  </a:cubicBezTo>
                  <a:cubicBezTo>
                    <a:pt x="38" y="43"/>
                    <a:pt x="35" y="46"/>
                    <a:pt x="33" y="48"/>
                  </a:cubicBezTo>
                  <a:cubicBezTo>
                    <a:pt x="31" y="50"/>
                    <a:pt x="31" y="52"/>
                    <a:pt x="31" y="54"/>
                  </a:cubicBezTo>
                  <a:cubicBezTo>
                    <a:pt x="31" y="54"/>
                    <a:pt x="31" y="54"/>
                    <a:pt x="31" y="54"/>
                  </a:cubicBezTo>
                  <a:cubicBezTo>
                    <a:pt x="31" y="55"/>
                    <a:pt x="31" y="55"/>
                    <a:pt x="31" y="55"/>
                  </a:cubicBezTo>
                  <a:cubicBezTo>
                    <a:pt x="30" y="54"/>
                    <a:pt x="30" y="54"/>
                    <a:pt x="30" y="54"/>
                  </a:cubicBezTo>
                  <a:cubicBezTo>
                    <a:pt x="31" y="54"/>
                    <a:pt x="31" y="54"/>
                    <a:pt x="31" y="54"/>
                  </a:cubicBezTo>
                  <a:cubicBezTo>
                    <a:pt x="30" y="54"/>
                    <a:pt x="29" y="53"/>
                    <a:pt x="28" y="53"/>
                  </a:cubicBezTo>
                  <a:cubicBezTo>
                    <a:pt x="25" y="50"/>
                    <a:pt x="22" y="48"/>
                    <a:pt x="20" y="45"/>
                  </a:cubicBezTo>
                  <a:cubicBezTo>
                    <a:pt x="21" y="46"/>
                    <a:pt x="22" y="47"/>
                    <a:pt x="23" y="48"/>
                  </a:cubicBezTo>
                  <a:cubicBezTo>
                    <a:pt x="23" y="48"/>
                    <a:pt x="23" y="48"/>
                    <a:pt x="23" y="49"/>
                  </a:cubicBezTo>
                  <a:cubicBezTo>
                    <a:pt x="22" y="53"/>
                    <a:pt x="22" y="53"/>
                    <a:pt x="23" y="55"/>
                  </a:cubicBezTo>
                  <a:cubicBezTo>
                    <a:pt x="24" y="57"/>
                    <a:pt x="23" y="57"/>
                    <a:pt x="22" y="59"/>
                  </a:cubicBezTo>
                  <a:cubicBezTo>
                    <a:pt x="21" y="62"/>
                    <a:pt x="21" y="64"/>
                    <a:pt x="20" y="65"/>
                  </a:cubicBezTo>
                  <a:cubicBezTo>
                    <a:pt x="19" y="66"/>
                    <a:pt x="17" y="66"/>
                    <a:pt x="17" y="66"/>
                  </a:cubicBezTo>
                  <a:cubicBezTo>
                    <a:pt x="15" y="70"/>
                    <a:pt x="15" y="70"/>
                    <a:pt x="15" y="70"/>
                  </a:cubicBezTo>
                  <a:cubicBezTo>
                    <a:pt x="15" y="69"/>
                    <a:pt x="15" y="69"/>
                    <a:pt x="14" y="68"/>
                  </a:cubicBezTo>
                  <a:cubicBezTo>
                    <a:pt x="17" y="72"/>
                    <a:pt x="18" y="77"/>
                    <a:pt x="21" y="81"/>
                  </a:cubicBezTo>
                  <a:cubicBezTo>
                    <a:pt x="22" y="81"/>
                    <a:pt x="23" y="83"/>
                    <a:pt x="23" y="85"/>
                  </a:cubicBezTo>
                  <a:cubicBezTo>
                    <a:pt x="23" y="92"/>
                    <a:pt x="23" y="99"/>
                    <a:pt x="22" y="106"/>
                  </a:cubicBezTo>
                  <a:cubicBezTo>
                    <a:pt x="22" y="110"/>
                    <a:pt x="22" y="113"/>
                    <a:pt x="24" y="116"/>
                  </a:cubicBezTo>
                  <a:cubicBezTo>
                    <a:pt x="26" y="117"/>
                    <a:pt x="25" y="119"/>
                    <a:pt x="24" y="120"/>
                  </a:cubicBezTo>
                  <a:cubicBezTo>
                    <a:pt x="21" y="125"/>
                    <a:pt x="18" y="130"/>
                    <a:pt x="12" y="133"/>
                  </a:cubicBezTo>
                  <a:cubicBezTo>
                    <a:pt x="6" y="136"/>
                    <a:pt x="3" y="140"/>
                    <a:pt x="1" y="146"/>
                  </a:cubicBezTo>
                  <a:cubicBezTo>
                    <a:pt x="1" y="147"/>
                    <a:pt x="1" y="148"/>
                    <a:pt x="0" y="149"/>
                  </a:cubicBezTo>
                  <a:cubicBezTo>
                    <a:pt x="2" y="150"/>
                    <a:pt x="3" y="152"/>
                    <a:pt x="6" y="152"/>
                  </a:cubicBezTo>
                  <a:cubicBezTo>
                    <a:pt x="11" y="154"/>
                    <a:pt x="11" y="156"/>
                    <a:pt x="14" y="158"/>
                  </a:cubicBezTo>
                  <a:cubicBezTo>
                    <a:pt x="17" y="160"/>
                    <a:pt x="16" y="157"/>
                    <a:pt x="19" y="159"/>
                  </a:cubicBezTo>
                  <a:cubicBezTo>
                    <a:pt x="21" y="161"/>
                    <a:pt x="19" y="165"/>
                    <a:pt x="20" y="165"/>
                  </a:cubicBezTo>
                  <a:cubicBezTo>
                    <a:pt x="22" y="165"/>
                    <a:pt x="27" y="167"/>
                    <a:pt x="31" y="168"/>
                  </a:cubicBezTo>
                  <a:cubicBezTo>
                    <a:pt x="34" y="170"/>
                    <a:pt x="36" y="170"/>
                    <a:pt x="36" y="166"/>
                  </a:cubicBezTo>
                  <a:cubicBezTo>
                    <a:pt x="36" y="163"/>
                    <a:pt x="38" y="164"/>
                    <a:pt x="41" y="165"/>
                  </a:cubicBezTo>
                  <a:cubicBezTo>
                    <a:pt x="44" y="166"/>
                    <a:pt x="45" y="168"/>
                    <a:pt x="48" y="169"/>
                  </a:cubicBezTo>
                  <a:cubicBezTo>
                    <a:pt x="50" y="170"/>
                    <a:pt x="53" y="172"/>
                    <a:pt x="56" y="173"/>
                  </a:cubicBezTo>
                  <a:cubicBezTo>
                    <a:pt x="58" y="173"/>
                    <a:pt x="60" y="174"/>
                    <a:pt x="61" y="177"/>
                  </a:cubicBezTo>
                  <a:cubicBezTo>
                    <a:pt x="62" y="180"/>
                    <a:pt x="60" y="182"/>
                    <a:pt x="64" y="183"/>
                  </a:cubicBezTo>
                  <a:cubicBezTo>
                    <a:pt x="68" y="184"/>
                    <a:pt x="72" y="186"/>
                    <a:pt x="74" y="189"/>
                  </a:cubicBezTo>
                  <a:cubicBezTo>
                    <a:pt x="76" y="191"/>
                    <a:pt x="75" y="194"/>
                    <a:pt x="77" y="194"/>
                  </a:cubicBezTo>
                  <a:cubicBezTo>
                    <a:pt x="80" y="195"/>
                    <a:pt x="79" y="198"/>
                    <a:pt x="78" y="199"/>
                  </a:cubicBezTo>
                  <a:cubicBezTo>
                    <a:pt x="78" y="201"/>
                    <a:pt x="82" y="201"/>
                    <a:pt x="84" y="202"/>
                  </a:cubicBezTo>
                  <a:cubicBezTo>
                    <a:pt x="87" y="203"/>
                    <a:pt x="91" y="201"/>
                    <a:pt x="91" y="201"/>
                  </a:cubicBezTo>
                  <a:cubicBezTo>
                    <a:pt x="98" y="200"/>
                    <a:pt x="98" y="200"/>
                    <a:pt x="98" y="200"/>
                  </a:cubicBezTo>
                  <a:cubicBezTo>
                    <a:pt x="103" y="200"/>
                    <a:pt x="103" y="200"/>
                    <a:pt x="103" y="200"/>
                  </a:cubicBezTo>
                  <a:cubicBezTo>
                    <a:pt x="108" y="199"/>
                    <a:pt x="108" y="199"/>
                    <a:pt x="108" y="199"/>
                  </a:cubicBezTo>
                  <a:cubicBezTo>
                    <a:pt x="112" y="201"/>
                    <a:pt x="112" y="201"/>
                    <a:pt x="112" y="201"/>
                  </a:cubicBezTo>
                  <a:cubicBezTo>
                    <a:pt x="115" y="203"/>
                    <a:pt x="115" y="203"/>
                    <a:pt x="115" y="203"/>
                  </a:cubicBezTo>
                  <a:cubicBezTo>
                    <a:pt x="118" y="203"/>
                    <a:pt x="118" y="203"/>
                    <a:pt x="118" y="203"/>
                  </a:cubicBezTo>
                  <a:cubicBezTo>
                    <a:pt x="118" y="204"/>
                    <a:pt x="118" y="204"/>
                    <a:pt x="118" y="204"/>
                  </a:cubicBezTo>
                  <a:cubicBezTo>
                    <a:pt x="118" y="204"/>
                    <a:pt x="112" y="217"/>
                    <a:pt x="110" y="219"/>
                  </a:cubicBezTo>
                  <a:cubicBezTo>
                    <a:pt x="108" y="221"/>
                    <a:pt x="113" y="221"/>
                    <a:pt x="116" y="221"/>
                  </a:cubicBezTo>
                  <a:cubicBezTo>
                    <a:pt x="120" y="221"/>
                    <a:pt x="119" y="224"/>
                    <a:pt x="119" y="224"/>
                  </a:cubicBezTo>
                  <a:cubicBezTo>
                    <a:pt x="119" y="224"/>
                    <a:pt x="129" y="191"/>
                    <a:pt x="129" y="188"/>
                  </a:cubicBezTo>
                  <a:cubicBezTo>
                    <a:pt x="129" y="184"/>
                    <a:pt x="128" y="179"/>
                    <a:pt x="122" y="176"/>
                  </a:cubicBezTo>
                  <a:cubicBezTo>
                    <a:pt x="117" y="173"/>
                    <a:pt x="119" y="169"/>
                    <a:pt x="119" y="166"/>
                  </a:cubicBezTo>
                  <a:cubicBezTo>
                    <a:pt x="118" y="163"/>
                    <a:pt x="121" y="163"/>
                    <a:pt x="125" y="162"/>
                  </a:cubicBezTo>
                  <a:cubicBezTo>
                    <a:pt x="128" y="160"/>
                    <a:pt x="127" y="162"/>
                    <a:pt x="130" y="163"/>
                  </a:cubicBezTo>
                  <a:cubicBezTo>
                    <a:pt x="133" y="164"/>
                    <a:pt x="131" y="159"/>
                    <a:pt x="130" y="157"/>
                  </a:cubicBezTo>
                  <a:cubicBezTo>
                    <a:pt x="130" y="154"/>
                    <a:pt x="127" y="155"/>
                    <a:pt x="125" y="153"/>
                  </a:cubicBezTo>
                  <a:cubicBezTo>
                    <a:pt x="123" y="151"/>
                    <a:pt x="124" y="146"/>
                    <a:pt x="124" y="146"/>
                  </a:cubicBezTo>
                  <a:cubicBezTo>
                    <a:pt x="124" y="146"/>
                    <a:pt x="136" y="147"/>
                    <a:pt x="139" y="145"/>
                  </a:cubicBezTo>
                  <a:cubicBezTo>
                    <a:pt x="141" y="143"/>
                    <a:pt x="143" y="144"/>
                    <a:pt x="145" y="145"/>
                  </a:cubicBezTo>
                  <a:cubicBezTo>
                    <a:pt x="146" y="146"/>
                    <a:pt x="145" y="142"/>
                    <a:pt x="150" y="142"/>
                  </a:cubicBezTo>
                  <a:cubicBezTo>
                    <a:pt x="155" y="141"/>
                    <a:pt x="155" y="152"/>
                    <a:pt x="155" y="152"/>
                  </a:cubicBezTo>
                  <a:cubicBezTo>
                    <a:pt x="156" y="153"/>
                    <a:pt x="159" y="152"/>
                    <a:pt x="159" y="152"/>
                  </a:cubicBezTo>
                  <a:cubicBezTo>
                    <a:pt x="159" y="152"/>
                    <a:pt x="156" y="142"/>
                    <a:pt x="155" y="14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3" name="Freeform 60">
              <a:extLst>
                <a:ext uri="{FF2B5EF4-FFF2-40B4-BE49-F238E27FC236}">
                  <a16:creationId xmlns:a16="http://schemas.microsoft.com/office/drawing/2014/main" id="{A3BA0F82-AC74-4B3C-9470-7D92A1D4BFCD}"/>
                </a:ext>
              </a:extLst>
            </p:cNvPr>
            <p:cNvSpPr>
              <a:spLocks/>
            </p:cNvSpPr>
            <p:nvPr/>
          </p:nvSpPr>
          <p:spPr bwMode="auto">
            <a:xfrm>
              <a:off x="2511426" y="464661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4" name="Freeform 61">
              <a:extLst>
                <a:ext uri="{FF2B5EF4-FFF2-40B4-BE49-F238E27FC236}">
                  <a16:creationId xmlns:a16="http://schemas.microsoft.com/office/drawing/2014/main" id="{1CAFE0F2-0BDA-4DDA-A495-8E4BAF92BA44}"/>
                </a:ext>
              </a:extLst>
            </p:cNvPr>
            <p:cNvSpPr>
              <a:spLocks/>
            </p:cNvSpPr>
            <p:nvPr/>
          </p:nvSpPr>
          <p:spPr bwMode="auto">
            <a:xfrm>
              <a:off x="2468563" y="4656137"/>
              <a:ext cx="114300" cy="133350"/>
            </a:xfrm>
            <a:custGeom>
              <a:avLst/>
              <a:gdLst>
                <a:gd name="T0" fmla="*/ 72 w 78"/>
                <a:gd name="T1" fmla="*/ 23 h 91"/>
                <a:gd name="T2" fmla="*/ 66 w 78"/>
                <a:gd name="T3" fmla="*/ 19 h 91"/>
                <a:gd name="T4" fmla="*/ 61 w 78"/>
                <a:gd name="T5" fmla="*/ 20 h 91"/>
                <a:gd name="T6" fmla="*/ 56 w 78"/>
                <a:gd name="T7" fmla="*/ 22 h 91"/>
                <a:gd name="T8" fmla="*/ 45 w 78"/>
                <a:gd name="T9" fmla="*/ 19 h 91"/>
                <a:gd name="T10" fmla="*/ 44 w 78"/>
                <a:gd name="T11" fmla="*/ 13 h 91"/>
                <a:gd name="T12" fmla="*/ 39 w 78"/>
                <a:gd name="T13" fmla="*/ 12 h 91"/>
                <a:gd name="T14" fmla="*/ 31 w 78"/>
                <a:gd name="T15" fmla="*/ 6 h 91"/>
                <a:gd name="T16" fmla="*/ 25 w 78"/>
                <a:gd name="T17" fmla="*/ 3 h 91"/>
                <a:gd name="T18" fmla="*/ 26 w 78"/>
                <a:gd name="T19" fmla="*/ 0 h 91"/>
                <a:gd name="T20" fmla="*/ 21 w 78"/>
                <a:gd name="T21" fmla="*/ 7 h 91"/>
                <a:gd name="T22" fmla="*/ 12 w 78"/>
                <a:gd name="T23" fmla="*/ 12 h 91"/>
                <a:gd name="T24" fmla="*/ 11 w 78"/>
                <a:gd name="T25" fmla="*/ 14 h 91"/>
                <a:gd name="T26" fmla="*/ 3 w 78"/>
                <a:gd name="T27" fmla="*/ 36 h 91"/>
                <a:gd name="T28" fmla="*/ 1 w 78"/>
                <a:gd name="T29" fmla="*/ 39 h 91"/>
                <a:gd name="T30" fmla="*/ 1 w 78"/>
                <a:gd name="T31" fmla="*/ 55 h 91"/>
                <a:gd name="T32" fmla="*/ 9 w 78"/>
                <a:gd name="T33" fmla="*/ 63 h 91"/>
                <a:gd name="T34" fmla="*/ 10 w 78"/>
                <a:gd name="T35" fmla="*/ 62 h 91"/>
                <a:gd name="T36" fmla="*/ 12 w 78"/>
                <a:gd name="T37" fmla="*/ 60 h 91"/>
                <a:gd name="T38" fmla="*/ 13 w 78"/>
                <a:gd name="T39" fmla="*/ 62 h 91"/>
                <a:gd name="T40" fmla="*/ 10 w 78"/>
                <a:gd name="T41" fmla="*/ 69 h 91"/>
                <a:gd name="T42" fmla="*/ 12 w 78"/>
                <a:gd name="T43" fmla="*/ 74 h 91"/>
                <a:gd name="T44" fmla="*/ 7 w 78"/>
                <a:gd name="T45" fmla="*/ 81 h 91"/>
                <a:gd name="T46" fmla="*/ 13 w 78"/>
                <a:gd name="T47" fmla="*/ 80 h 91"/>
                <a:gd name="T48" fmla="*/ 19 w 78"/>
                <a:gd name="T49" fmla="*/ 83 h 91"/>
                <a:gd name="T50" fmla="*/ 25 w 78"/>
                <a:gd name="T51" fmla="*/ 90 h 91"/>
                <a:gd name="T52" fmla="*/ 32 w 78"/>
                <a:gd name="T53" fmla="*/ 78 h 91"/>
                <a:gd name="T54" fmla="*/ 40 w 78"/>
                <a:gd name="T55" fmla="*/ 64 h 91"/>
                <a:gd name="T56" fmla="*/ 51 w 78"/>
                <a:gd name="T57" fmla="*/ 61 h 91"/>
                <a:gd name="T58" fmla="*/ 60 w 78"/>
                <a:gd name="T59" fmla="*/ 55 h 91"/>
                <a:gd name="T60" fmla="*/ 69 w 78"/>
                <a:gd name="T61" fmla="*/ 47 h 91"/>
                <a:gd name="T62" fmla="*/ 73 w 78"/>
                <a:gd name="T63" fmla="*/ 39 h 91"/>
                <a:gd name="T64" fmla="*/ 75 w 78"/>
                <a:gd name="T65" fmla="*/ 38 h 91"/>
                <a:gd name="T66" fmla="*/ 76 w 78"/>
                <a:gd name="T67" fmla="*/ 32 h 91"/>
                <a:gd name="T68" fmla="*/ 72 w 78"/>
                <a:gd name="T69" fmla="*/ 23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8" h="91">
                  <a:moveTo>
                    <a:pt x="72" y="23"/>
                  </a:moveTo>
                  <a:cubicBezTo>
                    <a:pt x="70" y="22"/>
                    <a:pt x="69" y="20"/>
                    <a:pt x="66" y="19"/>
                  </a:cubicBezTo>
                  <a:cubicBezTo>
                    <a:pt x="63" y="18"/>
                    <a:pt x="61" y="17"/>
                    <a:pt x="61" y="20"/>
                  </a:cubicBezTo>
                  <a:cubicBezTo>
                    <a:pt x="61" y="24"/>
                    <a:pt x="59" y="24"/>
                    <a:pt x="56" y="22"/>
                  </a:cubicBezTo>
                  <a:cubicBezTo>
                    <a:pt x="52" y="21"/>
                    <a:pt x="47" y="19"/>
                    <a:pt x="45" y="19"/>
                  </a:cubicBezTo>
                  <a:cubicBezTo>
                    <a:pt x="44" y="19"/>
                    <a:pt x="46" y="15"/>
                    <a:pt x="44" y="13"/>
                  </a:cubicBezTo>
                  <a:cubicBezTo>
                    <a:pt x="41" y="11"/>
                    <a:pt x="42" y="14"/>
                    <a:pt x="39" y="12"/>
                  </a:cubicBezTo>
                  <a:cubicBezTo>
                    <a:pt x="36" y="10"/>
                    <a:pt x="36" y="8"/>
                    <a:pt x="31" y="6"/>
                  </a:cubicBezTo>
                  <a:cubicBezTo>
                    <a:pt x="28" y="6"/>
                    <a:pt x="27" y="4"/>
                    <a:pt x="25" y="3"/>
                  </a:cubicBezTo>
                  <a:cubicBezTo>
                    <a:pt x="26" y="2"/>
                    <a:pt x="26" y="1"/>
                    <a:pt x="26" y="0"/>
                  </a:cubicBezTo>
                  <a:cubicBezTo>
                    <a:pt x="26" y="3"/>
                    <a:pt x="24" y="5"/>
                    <a:pt x="21" y="7"/>
                  </a:cubicBezTo>
                  <a:cubicBezTo>
                    <a:pt x="18" y="8"/>
                    <a:pt x="15" y="10"/>
                    <a:pt x="12" y="12"/>
                  </a:cubicBezTo>
                  <a:cubicBezTo>
                    <a:pt x="11" y="12"/>
                    <a:pt x="11" y="13"/>
                    <a:pt x="11" y="14"/>
                  </a:cubicBezTo>
                  <a:cubicBezTo>
                    <a:pt x="8" y="28"/>
                    <a:pt x="8" y="28"/>
                    <a:pt x="3" y="36"/>
                  </a:cubicBezTo>
                  <a:cubicBezTo>
                    <a:pt x="2" y="37"/>
                    <a:pt x="1" y="38"/>
                    <a:pt x="1" y="39"/>
                  </a:cubicBezTo>
                  <a:cubicBezTo>
                    <a:pt x="1" y="44"/>
                    <a:pt x="0" y="50"/>
                    <a:pt x="1" y="55"/>
                  </a:cubicBezTo>
                  <a:cubicBezTo>
                    <a:pt x="1" y="59"/>
                    <a:pt x="5" y="61"/>
                    <a:pt x="9" y="63"/>
                  </a:cubicBezTo>
                  <a:cubicBezTo>
                    <a:pt x="9" y="63"/>
                    <a:pt x="10" y="63"/>
                    <a:pt x="10" y="62"/>
                  </a:cubicBezTo>
                  <a:cubicBezTo>
                    <a:pt x="11" y="62"/>
                    <a:pt x="12" y="61"/>
                    <a:pt x="12" y="60"/>
                  </a:cubicBezTo>
                  <a:cubicBezTo>
                    <a:pt x="13" y="61"/>
                    <a:pt x="13" y="62"/>
                    <a:pt x="13" y="62"/>
                  </a:cubicBezTo>
                  <a:cubicBezTo>
                    <a:pt x="13" y="65"/>
                    <a:pt x="12" y="68"/>
                    <a:pt x="10" y="69"/>
                  </a:cubicBezTo>
                  <a:cubicBezTo>
                    <a:pt x="11" y="71"/>
                    <a:pt x="14" y="74"/>
                    <a:pt x="12" y="74"/>
                  </a:cubicBezTo>
                  <a:cubicBezTo>
                    <a:pt x="9" y="76"/>
                    <a:pt x="5" y="79"/>
                    <a:pt x="7" y="81"/>
                  </a:cubicBezTo>
                  <a:cubicBezTo>
                    <a:pt x="10" y="82"/>
                    <a:pt x="11" y="78"/>
                    <a:pt x="13" y="80"/>
                  </a:cubicBezTo>
                  <a:cubicBezTo>
                    <a:pt x="16" y="82"/>
                    <a:pt x="18" y="82"/>
                    <a:pt x="19" y="83"/>
                  </a:cubicBezTo>
                  <a:cubicBezTo>
                    <a:pt x="21" y="85"/>
                    <a:pt x="23" y="91"/>
                    <a:pt x="25" y="90"/>
                  </a:cubicBezTo>
                  <a:cubicBezTo>
                    <a:pt x="26" y="89"/>
                    <a:pt x="30" y="83"/>
                    <a:pt x="32" y="78"/>
                  </a:cubicBezTo>
                  <a:cubicBezTo>
                    <a:pt x="34" y="74"/>
                    <a:pt x="39" y="65"/>
                    <a:pt x="40" y="64"/>
                  </a:cubicBezTo>
                  <a:cubicBezTo>
                    <a:pt x="42" y="63"/>
                    <a:pt x="47" y="62"/>
                    <a:pt x="51" y="61"/>
                  </a:cubicBezTo>
                  <a:cubicBezTo>
                    <a:pt x="54" y="60"/>
                    <a:pt x="59" y="56"/>
                    <a:pt x="60" y="55"/>
                  </a:cubicBezTo>
                  <a:cubicBezTo>
                    <a:pt x="62" y="54"/>
                    <a:pt x="66" y="50"/>
                    <a:pt x="69" y="47"/>
                  </a:cubicBezTo>
                  <a:cubicBezTo>
                    <a:pt x="71" y="44"/>
                    <a:pt x="73" y="39"/>
                    <a:pt x="73" y="39"/>
                  </a:cubicBezTo>
                  <a:cubicBezTo>
                    <a:pt x="75" y="38"/>
                    <a:pt x="75" y="38"/>
                    <a:pt x="75" y="38"/>
                  </a:cubicBezTo>
                  <a:cubicBezTo>
                    <a:pt x="75" y="38"/>
                    <a:pt x="78" y="35"/>
                    <a:pt x="76" y="32"/>
                  </a:cubicBezTo>
                  <a:cubicBezTo>
                    <a:pt x="74" y="30"/>
                    <a:pt x="73" y="26"/>
                    <a:pt x="72" y="2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5" name="Freeform 62">
              <a:extLst>
                <a:ext uri="{FF2B5EF4-FFF2-40B4-BE49-F238E27FC236}">
                  <a16:creationId xmlns:a16="http://schemas.microsoft.com/office/drawing/2014/main" id="{0A24502D-F3EB-47ED-B971-6638EB92F41C}"/>
                </a:ext>
              </a:extLst>
            </p:cNvPr>
            <p:cNvSpPr>
              <a:spLocks/>
            </p:cNvSpPr>
            <p:nvPr/>
          </p:nvSpPr>
          <p:spPr bwMode="auto">
            <a:xfrm>
              <a:off x="2487613" y="4746625"/>
              <a:ext cx="0" cy="3175"/>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6" name="Freeform 63">
              <a:extLst>
                <a:ext uri="{FF2B5EF4-FFF2-40B4-BE49-F238E27FC236}">
                  <a16:creationId xmlns:a16="http://schemas.microsoft.com/office/drawing/2014/main" id="{642E83AB-61AF-48BD-8F69-40CF7F769AD4}"/>
                </a:ext>
              </a:extLst>
            </p:cNvPr>
            <p:cNvSpPr>
              <a:spLocks/>
            </p:cNvSpPr>
            <p:nvPr/>
          </p:nvSpPr>
          <p:spPr bwMode="auto">
            <a:xfrm>
              <a:off x="2459038" y="4689475"/>
              <a:ext cx="254000" cy="368300"/>
            </a:xfrm>
            <a:custGeom>
              <a:avLst/>
              <a:gdLst>
                <a:gd name="T0" fmla="*/ 157 w 172"/>
                <a:gd name="T1" fmla="*/ 149 h 251"/>
                <a:gd name="T2" fmla="*/ 144 w 172"/>
                <a:gd name="T3" fmla="*/ 131 h 251"/>
                <a:gd name="T4" fmla="*/ 127 w 172"/>
                <a:gd name="T5" fmla="*/ 134 h 251"/>
                <a:gd name="T6" fmla="*/ 107 w 172"/>
                <a:gd name="T7" fmla="*/ 126 h 251"/>
                <a:gd name="T8" fmla="*/ 101 w 172"/>
                <a:gd name="T9" fmla="*/ 107 h 251"/>
                <a:gd name="T10" fmla="*/ 102 w 172"/>
                <a:gd name="T11" fmla="*/ 92 h 251"/>
                <a:gd name="T12" fmla="*/ 107 w 172"/>
                <a:gd name="T13" fmla="*/ 82 h 251"/>
                <a:gd name="T14" fmla="*/ 110 w 172"/>
                <a:gd name="T15" fmla="*/ 71 h 251"/>
                <a:gd name="T16" fmla="*/ 119 w 172"/>
                <a:gd name="T17" fmla="*/ 65 h 251"/>
                <a:gd name="T18" fmla="*/ 141 w 172"/>
                <a:gd name="T19" fmla="*/ 57 h 251"/>
                <a:gd name="T20" fmla="*/ 150 w 172"/>
                <a:gd name="T21" fmla="*/ 54 h 251"/>
                <a:gd name="T22" fmla="*/ 141 w 172"/>
                <a:gd name="T23" fmla="*/ 50 h 251"/>
                <a:gd name="T24" fmla="*/ 149 w 172"/>
                <a:gd name="T25" fmla="*/ 34 h 251"/>
                <a:gd name="T26" fmla="*/ 143 w 172"/>
                <a:gd name="T27" fmla="*/ 32 h 251"/>
                <a:gd name="T28" fmla="*/ 134 w 172"/>
                <a:gd name="T29" fmla="*/ 31 h 251"/>
                <a:gd name="T30" fmla="*/ 122 w 172"/>
                <a:gd name="T31" fmla="*/ 32 h 251"/>
                <a:gd name="T32" fmla="*/ 109 w 172"/>
                <a:gd name="T33" fmla="*/ 30 h 251"/>
                <a:gd name="T34" fmla="*/ 105 w 172"/>
                <a:gd name="T35" fmla="*/ 20 h 251"/>
                <a:gd name="T36" fmla="*/ 92 w 172"/>
                <a:gd name="T37" fmla="*/ 8 h 251"/>
                <a:gd name="T38" fmla="*/ 79 w 172"/>
                <a:gd name="T39" fmla="*/ 0 h 251"/>
                <a:gd name="T40" fmla="*/ 82 w 172"/>
                <a:gd name="T41" fmla="*/ 9 h 251"/>
                <a:gd name="T42" fmla="*/ 79 w 172"/>
                <a:gd name="T43" fmla="*/ 16 h 251"/>
                <a:gd name="T44" fmla="*/ 66 w 172"/>
                <a:gd name="T45" fmla="*/ 32 h 251"/>
                <a:gd name="T46" fmla="*/ 46 w 172"/>
                <a:gd name="T47" fmla="*/ 41 h 251"/>
                <a:gd name="T48" fmla="*/ 31 w 172"/>
                <a:gd name="T49" fmla="*/ 67 h 251"/>
                <a:gd name="T50" fmla="*/ 19 w 172"/>
                <a:gd name="T51" fmla="*/ 57 h 251"/>
                <a:gd name="T52" fmla="*/ 18 w 172"/>
                <a:gd name="T53" fmla="*/ 51 h 251"/>
                <a:gd name="T54" fmla="*/ 16 w 172"/>
                <a:gd name="T55" fmla="*/ 46 h 251"/>
                <a:gd name="T56" fmla="*/ 2 w 172"/>
                <a:gd name="T57" fmla="*/ 67 h 251"/>
                <a:gd name="T58" fmla="*/ 3 w 172"/>
                <a:gd name="T59" fmla="*/ 79 h 251"/>
                <a:gd name="T60" fmla="*/ 15 w 172"/>
                <a:gd name="T61" fmla="*/ 91 h 251"/>
                <a:gd name="T62" fmla="*/ 31 w 172"/>
                <a:gd name="T63" fmla="*/ 109 h 251"/>
                <a:gd name="T64" fmla="*/ 43 w 172"/>
                <a:gd name="T65" fmla="*/ 133 h 251"/>
                <a:gd name="T66" fmla="*/ 70 w 172"/>
                <a:gd name="T67" fmla="*/ 181 h 251"/>
                <a:gd name="T68" fmla="*/ 76 w 172"/>
                <a:gd name="T69" fmla="*/ 197 h 251"/>
                <a:gd name="T70" fmla="*/ 115 w 172"/>
                <a:gd name="T71" fmla="*/ 224 h 251"/>
                <a:gd name="T72" fmla="*/ 151 w 172"/>
                <a:gd name="T73" fmla="*/ 251 h 251"/>
                <a:gd name="T74" fmla="*/ 157 w 172"/>
                <a:gd name="T75" fmla="*/ 248 h 251"/>
                <a:gd name="T76" fmla="*/ 165 w 172"/>
                <a:gd name="T77" fmla="*/ 237 h 251"/>
                <a:gd name="T78" fmla="*/ 171 w 172"/>
                <a:gd name="T79" fmla="*/ 225 h 251"/>
                <a:gd name="T80" fmla="*/ 159 w 172"/>
                <a:gd name="T81" fmla="*/ 211 h 251"/>
                <a:gd name="T82" fmla="*/ 161 w 172"/>
                <a:gd name="T83" fmla="*/ 208 h 251"/>
                <a:gd name="T84" fmla="*/ 166 w 172"/>
                <a:gd name="T85" fmla="*/ 212 h 251"/>
                <a:gd name="T86" fmla="*/ 169 w 172"/>
                <a:gd name="T87" fmla="*/ 192 h 251"/>
                <a:gd name="T88" fmla="*/ 169 w 172"/>
                <a:gd name="T89" fmla="*/ 172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2" h="251">
                  <a:moveTo>
                    <a:pt x="170" y="166"/>
                  </a:moveTo>
                  <a:cubicBezTo>
                    <a:pt x="169" y="164"/>
                    <a:pt x="158" y="150"/>
                    <a:pt x="157" y="149"/>
                  </a:cubicBezTo>
                  <a:cubicBezTo>
                    <a:pt x="156" y="148"/>
                    <a:pt x="146" y="152"/>
                    <a:pt x="146" y="149"/>
                  </a:cubicBezTo>
                  <a:cubicBezTo>
                    <a:pt x="145" y="145"/>
                    <a:pt x="142" y="135"/>
                    <a:pt x="144" y="131"/>
                  </a:cubicBezTo>
                  <a:cubicBezTo>
                    <a:pt x="146" y="128"/>
                    <a:pt x="144" y="124"/>
                    <a:pt x="139" y="130"/>
                  </a:cubicBezTo>
                  <a:cubicBezTo>
                    <a:pt x="135" y="135"/>
                    <a:pt x="132" y="134"/>
                    <a:pt x="127" y="134"/>
                  </a:cubicBezTo>
                  <a:cubicBezTo>
                    <a:pt x="122" y="134"/>
                    <a:pt x="121" y="127"/>
                    <a:pt x="119" y="126"/>
                  </a:cubicBezTo>
                  <a:cubicBezTo>
                    <a:pt x="117" y="125"/>
                    <a:pt x="107" y="126"/>
                    <a:pt x="107" y="126"/>
                  </a:cubicBezTo>
                  <a:cubicBezTo>
                    <a:pt x="109" y="122"/>
                    <a:pt x="109" y="122"/>
                    <a:pt x="109" y="122"/>
                  </a:cubicBezTo>
                  <a:cubicBezTo>
                    <a:pt x="109" y="122"/>
                    <a:pt x="102" y="108"/>
                    <a:pt x="101" y="107"/>
                  </a:cubicBezTo>
                  <a:cubicBezTo>
                    <a:pt x="100" y="106"/>
                    <a:pt x="99" y="100"/>
                    <a:pt x="100" y="99"/>
                  </a:cubicBezTo>
                  <a:cubicBezTo>
                    <a:pt x="100" y="98"/>
                    <a:pt x="100" y="92"/>
                    <a:pt x="102" y="92"/>
                  </a:cubicBezTo>
                  <a:cubicBezTo>
                    <a:pt x="104" y="92"/>
                    <a:pt x="106" y="90"/>
                    <a:pt x="107" y="89"/>
                  </a:cubicBezTo>
                  <a:cubicBezTo>
                    <a:pt x="108" y="89"/>
                    <a:pt x="107" y="82"/>
                    <a:pt x="107" y="82"/>
                  </a:cubicBezTo>
                  <a:cubicBezTo>
                    <a:pt x="110" y="77"/>
                    <a:pt x="110" y="77"/>
                    <a:pt x="110" y="77"/>
                  </a:cubicBezTo>
                  <a:cubicBezTo>
                    <a:pt x="110" y="71"/>
                    <a:pt x="110" y="71"/>
                    <a:pt x="110" y="71"/>
                  </a:cubicBezTo>
                  <a:cubicBezTo>
                    <a:pt x="114" y="68"/>
                    <a:pt x="114" y="68"/>
                    <a:pt x="114" y="68"/>
                  </a:cubicBezTo>
                  <a:cubicBezTo>
                    <a:pt x="119" y="65"/>
                    <a:pt x="119" y="65"/>
                    <a:pt x="119" y="65"/>
                  </a:cubicBezTo>
                  <a:cubicBezTo>
                    <a:pt x="130" y="60"/>
                    <a:pt x="130" y="60"/>
                    <a:pt x="130" y="60"/>
                  </a:cubicBezTo>
                  <a:cubicBezTo>
                    <a:pt x="130" y="60"/>
                    <a:pt x="139" y="57"/>
                    <a:pt x="141" y="57"/>
                  </a:cubicBezTo>
                  <a:cubicBezTo>
                    <a:pt x="142" y="57"/>
                    <a:pt x="148" y="59"/>
                    <a:pt x="148" y="59"/>
                  </a:cubicBezTo>
                  <a:cubicBezTo>
                    <a:pt x="150" y="54"/>
                    <a:pt x="150" y="54"/>
                    <a:pt x="150" y="54"/>
                  </a:cubicBezTo>
                  <a:cubicBezTo>
                    <a:pt x="150" y="53"/>
                    <a:pt x="150" y="52"/>
                    <a:pt x="147" y="52"/>
                  </a:cubicBezTo>
                  <a:cubicBezTo>
                    <a:pt x="144" y="52"/>
                    <a:pt x="139" y="52"/>
                    <a:pt x="141" y="50"/>
                  </a:cubicBezTo>
                  <a:cubicBezTo>
                    <a:pt x="143" y="48"/>
                    <a:pt x="149" y="35"/>
                    <a:pt x="149" y="35"/>
                  </a:cubicBezTo>
                  <a:cubicBezTo>
                    <a:pt x="149" y="34"/>
                    <a:pt x="149" y="34"/>
                    <a:pt x="149" y="34"/>
                  </a:cubicBezTo>
                  <a:cubicBezTo>
                    <a:pt x="146" y="34"/>
                    <a:pt x="146" y="34"/>
                    <a:pt x="146" y="34"/>
                  </a:cubicBezTo>
                  <a:cubicBezTo>
                    <a:pt x="143" y="32"/>
                    <a:pt x="143" y="32"/>
                    <a:pt x="143" y="32"/>
                  </a:cubicBezTo>
                  <a:cubicBezTo>
                    <a:pt x="139" y="30"/>
                    <a:pt x="139" y="30"/>
                    <a:pt x="139" y="30"/>
                  </a:cubicBezTo>
                  <a:cubicBezTo>
                    <a:pt x="134" y="31"/>
                    <a:pt x="134" y="31"/>
                    <a:pt x="134" y="31"/>
                  </a:cubicBezTo>
                  <a:cubicBezTo>
                    <a:pt x="129" y="31"/>
                    <a:pt x="129" y="31"/>
                    <a:pt x="129" y="31"/>
                  </a:cubicBezTo>
                  <a:cubicBezTo>
                    <a:pt x="122" y="32"/>
                    <a:pt x="122" y="32"/>
                    <a:pt x="122" y="32"/>
                  </a:cubicBezTo>
                  <a:cubicBezTo>
                    <a:pt x="122" y="32"/>
                    <a:pt x="118" y="34"/>
                    <a:pt x="115" y="33"/>
                  </a:cubicBezTo>
                  <a:cubicBezTo>
                    <a:pt x="113" y="32"/>
                    <a:pt x="109" y="32"/>
                    <a:pt x="109" y="30"/>
                  </a:cubicBezTo>
                  <a:cubicBezTo>
                    <a:pt x="110" y="29"/>
                    <a:pt x="111" y="26"/>
                    <a:pt x="108" y="25"/>
                  </a:cubicBezTo>
                  <a:cubicBezTo>
                    <a:pt x="106" y="25"/>
                    <a:pt x="107" y="22"/>
                    <a:pt x="105" y="20"/>
                  </a:cubicBezTo>
                  <a:cubicBezTo>
                    <a:pt x="103" y="17"/>
                    <a:pt x="99" y="15"/>
                    <a:pt x="95" y="14"/>
                  </a:cubicBezTo>
                  <a:cubicBezTo>
                    <a:pt x="91" y="13"/>
                    <a:pt x="93" y="11"/>
                    <a:pt x="92" y="8"/>
                  </a:cubicBezTo>
                  <a:cubicBezTo>
                    <a:pt x="91" y="5"/>
                    <a:pt x="89" y="4"/>
                    <a:pt x="87" y="4"/>
                  </a:cubicBezTo>
                  <a:cubicBezTo>
                    <a:pt x="84" y="3"/>
                    <a:pt x="81" y="1"/>
                    <a:pt x="79" y="0"/>
                  </a:cubicBezTo>
                  <a:cubicBezTo>
                    <a:pt x="79" y="0"/>
                    <a:pt x="79" y="0"/>
                    <a:pt x="78" y="0"/>
                  </a:cubicBezTo>
                  <a:cubicBezTo>
                    <a:pt x="79" y="3"/>
                    <a:pt x="80" y="7"/>
                    <a:pt x="82" y="9"/>
                  </a:cubicBezTo>
                  <a:cubicBezTo>
                    <a:pt x="84" y="12"/>
                    <a:pt x="81" y="15"/>
                    <a:pt x="81" y="15"/>
                  </a:cubicBezTo>
                  <a:cubicBezTo>
                    <a:pt x="79" y="16"/>
                    <a:pt x="79" y="16"/>
                    <a:pt x="79" y="16"/>
                  </a:cubicBezTo>
                  <a:cubicBezTo>
                    <a:pt x="79" y="16"/>
                    <a:pt x="77" y="21"/>
                    <a:pt x="75" y="24"/>
                  </a:cubicBezTo>
                  <a:cubicBezTo>
                    <a:pt x="72" y="27"/>
                    <a:pt x="68" y="31"/>
                    <a:pt x="66" y="32"/>
                  </a:cubicBezTo>
                  <a:cubicBezTo>
                    <a:pt x="65" y="33"/>
                    <a:pt x="60" y="37"/>
                    <a:pt x="57" y="38"/>
                  </a:cubicBezTo>
                  <a:cubicBezTo>
                    <a:pt x="53" y="39"/>
                    <a:pt x="48" y="40"/>
                    <a:pt x="46" y="41"/>
                  </a:cubicBezTo>
                  <a:cubicBezTo>
                    <a:pt x="45" y="42"/>
                    <a:pt x="40" y="51"/>
                    <a:pt x="38" y="55"/>
                  </a:cubicBezTo>
                  <a:cubicBezTo>
                    <a:pt x="36" y="60"/>
                    <a:pt x="32" y="66"/>
                    <a:pt x="31" y="67"/>
                  </a:cubicBezTo>
                  <a:cubicBezTo>
                    <a:pt x="29" y="68"/>
                    <a:pt x="27" y="62"/>
                    <a:pt x="25" y="60"/>
                  </a:cubicBezTo>
                  <a:cubicBezTo>
                    <a:pt x="24" y="59"/>
                    <a:pt x="22" y="59"/>
                    <a:pt x="19" y="57"/>
                  </a:cubicBezTo>
                  <a:cubicBezTo>
                    <a:pt x="17" y="55"/>
                    <a:pt x="16" y="59"/>
                    <a:pt x="13" y="58"/>
                  </a:cubicBezTo>
                  <a:cubicBezTo>
                    <a:pt x="11" y="56"/>
                    <a:pt x="15" y="53"/>
                    <a:pt x="18" y="51"/>
                  </a:cubicBezTo>
                  <a:cubicBezTo>
                    <a:pt x="20" y="51"/>
                    <a:pt x="17" y="48"/>
                    <a:pt x="16" y="46"/>
                  </a:cubicBezTo>
                  <a:cubicBezTo>
                    <a:pt x="16" y="46"/>
                    <a:pt x="16" y="46"/>
                    <a:pt x="16" y="46"/>
                  </a:cubicBezTo>
                  <a:cubicBezTo>
                    <a:pt x="13" y="49"/>
                    <a:pt x="10" y="50"/>
                    <a:pt x="7" y="53"/>
                  </a:cubicBezTo>
                  <a:cubicBezTo>
                    <a:pt x="3" y="56"/>
                    <a:pt x="0" y="61"/>
                    <a:pt x="2" y="67"/>
                  </a:cubicBezTo>
                  <a:cubicBezTo>
                    <a:pt x="3" y="69"/>
                    <a:pt x="3" y="72"/>
                    <a:pt x="4" y="75"/>
                  </a:cubicBezTo>
                  <a:cubicBezTo>
                    <a:pt x="4" y="76"/>
                    <a:pt x="4" y="78"/>
                    <a:pt x="3" y="79"/>
                  </a:cubicBezTo>
                  <a:cubicBezTo>
                    <a:pt x="2" y="82"/>
                    <a:pt x="3" y="84"/>
                    <a:pt x="6" y="86"/>
                  </a:cubicBezTo>
                  <a:cubicBezTo>
                    <a:pt x="9" y="88"/>
                    <a:pt x="12" y="90"/>
                    <a:pt x="15" y="91"/>
                  </a:cubicBezTo>
                  <a:cubicBezTo>
                    <a:pt x="19" y="93"/>
                    <a:pt x="23" y="96"/>
                    <a:pt x="24" y="100"/>
                  </a:cubicBezTo>
                  <a:cubicBezTo>
                    <a:pt x="26" y="104"/>
                    <a:pt x="28" y="107"/>
                    <a:pt x="31" y="109"/>
                  </a:cubicBezTo>
                  <a:cubicBezTo>
                    <a:pt x="32" y="110"/>
                    <a:pt x="34" y="112"/>
                    <a:pt x="34" y="114"/>
                  </a:cubicBezTo>
                  <a:cubicBezTo>
                    <a:pt x="36" y="121"/>
                    <a:pt x="40" y="127"/>
                    <a:pt x="43" y="133"/>
                  </a:cubicBezTo>
                  <a:cubicBezTo>
                    <a:pt x="46" y="142"/>
                    <a:pt x="50" y="149"/>
                    <a:pt x="56" y="157"/>
                  </a:cubicBezTo>
                  <a:cubicBezTo>
                    <a:pt x="61" y="165"/>
                    <a:pt x="66" y="173"/>
                    <a:pt x="70" y="181"/>
                  </a:cubicBezTo>
                  <a:cubicBezTo>
                    <a:pt x="71" y="183"/>
                    <a:pt x="72" y="184"/>
                    <a:pt x="72" y="186"/>
                  </a:cubicBezTo>
                  <a:cubicBezTo>
                    <a:pt x="71" y="191"/>
                    <a:pt x="73" y="194"/>
                    <a:pt x="76" y="197"/>
                  </a:cubicBezTo>
                  <a:cubicBezTo>
                    <a:pt x="85" y="207"/>
                    <a:pt x="97" y="213"/>
                    <a:pt x="108" y="221"/>
                  </a:cubicBezTo>
                  <a:cubicBezTo>
                    <a:pt x="110" y="223"/>
                    <a:pt x="113" y="223"/>
                    <a:pt x="115" y="224"/>
                  </a:cubicBezTo>
                  <a:cubicBezTo>
                    <a:pt x="121" y="227"/>
                    <a:pt x="127" y="229"/>
                    <a:pt x="132" y="234"/>
                  </a:cubicBezTo>
                  <a:cubicBezTo>
                    <a:pt x="138" y="240"/>
                    <a:pt x="144" y="245"/>
                    <a:pt x="151" y="251"/>
                  </a:cubicBezTo>
                  <a:cubicBezTo>
                    <a:pt x="151" y="251"/>
                    <a:pt x="151" y="251"/>
                    <a:pt x="151" y="251"/>
                  </a:cubicBezTo>
                  <a:cubicBezTo>
                    <a:pt x="153" y="250"/>
                    <a:pt x="156" y="249"/>
                    <a:pt x="157" y="248"/>
                  </a:cubicBezTo>
                  <a:cubicBezTo>
                    <a:pt x="162" y="247"/>
                    <a:pt x="163" y="245"/>
                    <a:pt x="163" y="241"/>
                  </a:cubicBezTo>
                  <a:cubicBezTo>
                    <a:pt x="162" y="237"/>
                    <a:pt x="165" y="238"/>
                    <a:pt x="165" y="237"/>
                  </a:cubicBezTo>
                  <a:cubicBezTo>
                    <a:pt x="164" y="235"/>
                    <a:pt x="161" y="234"/>
                    <a:pt x="164" y="231"/>
                  </a:cubicBezTo>
                  <a:cubicBezTo>
                    <a:pt x="167" y="227"/>
                    <a:pt x="169" y="226"/>
                    <a:pt x="171" y="225"/>
                  </a:cubicBezTo>
                  <a:cubicBezTo>
                    <a:pt x="171" y="223"/>
                    <a:pt x="169" y="221"/>
                    <a:pt x="168" y="218"/>
                  </a:cubicBezTo>
                  <a:cubicBezTo>
                    <a:pt x="164" y="217"/>
                    <a:pt x="161" y="214"/>
                    <a:pt x="159" y="211"/>
                  </a:cubicBezTo>
                  <a:cubicBezTo>
                    <a:pt x="159" y="211"/>
                    <a:pt x="160" y="209"/>
                    <a:pt x="160" y="209"/>
                  </a:cubicBezTo>
                  <a:cubicBezTo>
                    <a:pt x="160" y="208"/>
                    <a:pt x="161" y="208"/>
                    <a:pt x="161" y="208"/>
                  </a:cubicBezTo>
                  <a:cubicBezTo>
                    <a:pt x="163" y="210"/>
                    <a:pt x="164" y="211"/>
                    <a:pt x="166" y="212"/>
                  </a:cubicBezTo>
                  <a:cubicBezTo>
                    <a:pt x="166" y="212"/>
                    <a:pt x="166" y="212"/>
                    <a:pt x="166" y="212"/>
                  </a:cubicBezTo>
                  <a:cubicBezTo>
                    <a:pt x="167" y="208"/>
                    <a:pt x="166" y="203"/>
                    <a:pt x="166" y="203"/>
                  </a:cubicBezTo>
                  <a:cubicBezTo>
                    <a:pt x="169" y="192"/>
                    <a:pt x="169" y="192"/>
                    <a:pt x="169" y="192"/>
                  </a:cubicBezTo>
                  <a:cubicBezTo>
                    <a:pt x="167" y="183"/>
                    <a:pt x="167" y="183"/>
                    <a:pt x="167" y="183"/>
                  </a:cubicBezTo>
                  <a:cubicBezTo>
                    <a:pt x="169" y="172"/>
                    <a:pt x="169" y="172"/>
                    <a:pt x="169" y="172"/>
                  </a:cubicBezTo>
                  <a:cubicBezTo>
                    <a:pt x="169" y="172"/>
                    <a:pt x="172" y="168"/>
                    <a:pt x="170" y="16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7" name="Freeform 64">
              <a:extLst>
                <a:ext uri="{FF2B5EF4-FFF2-40B4-BE49-F238E27FC236}">
                  <a16:creationId xmlns:a16="http://schemas.microsoft.com/office/drawing/2014/main" id="{78C54F72-7896-45D8-99CE-6593D1A04852}"/>
                </a:ext>
              </a:extLst>
            </p:cNvPr>
            <p:cNvSpPr>
              <a:spLocks/>
            </p:cNvSpPr>
            <p:nvPr/>
          </p:nvSpPr>
          <p:spPr bwMode="auto">
            <a:xfrm>
              <a:off x="2844801" y="4473575"/>
              <a:ext cx="14288" cy="15875"/>
            </a:xfrm>
            <a:custGeom>
              <a:avLst/>
              <a:gdLst>
                <a:gd name="T0" fmla="*/ 4 w 10"/>
                <a:gd name="T1" fmla="*/ 11 h 11"/>
                <a:gd name="T2" fmla="*/ 10 w 10"/>
                <a:gd name="T3" fmla="*/ 6 h 11"/>
                <a:gd name="T4" fmla="*/ 5 w 10"/>
                <a:gd name="T5" fmla="*/ 0 h 11"/>
                <a:gd name="T6" fmla="*/ 1 w 10"/>
                <a:gd name="T7" fmla="*/ 3 h 11"/>
                <a:gd name="T8" fmla="*/ 0 w 10"/>
                <a:gd name="T9" fmla="*/ 7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7" y="11"/>
                    <a:pt x="9" y="9"/>
                    <a:pt x="10" y="6"/>
                  </a:cubicBezTo>
                  <a:cubicBezTo>
                    <a:pt x="10" y="3"/>
                    <a:pt x="8" y="1"/>
                    <a:pt x="5" y="0"/>
                  </a:cubicBezTo>
                  <a:cubicBezTo>
                    <a:pt x="3" y="0"/>
                    <a:pt x="1" y="1"/>
                    <a:pt x="1" y="3"/>
                  </a:cubicBezTo>
                  <a:cubicBezTo>
                    <a:pt x="1" y="5"/>
                    <a:pt x="1" y="6"/>
                    <a:pt x="0" y="7"/>
                  </a:cubicBezTo>
                  <a:cubicBezTo>
                    <a:pt x="0" y="9"/>
                    <a:pt x="2" y="11"/>
                    <a:pt x="4" y="1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8" name="Freeform 65">
              <a:extLst>
                <a:ext uri="{FF2B5EF4-FFF2-40B4-BE49-F238E27FC236}">
                  <a16:creationId xmlns:a16="http://schemas.microsoft.com/office/drawing/2014/main" id="{7D19822E-B5A6-44EE-8770-0E0EE226AA02}"/>
                </a:ext>
              </a:extLst>
            </p:cNvPr>
            <p:cNvSpPr>
              <a:spLocks noEditPoints="1"/>
            </p:cNvSpPr>
            <p:nvPr/>
          </p:nvSpPr>
          <p:spPr bwMode="auto">
            <a:xfrm>
              <a:off x="2597151" y="4440237"/>
              <a:ext cx="280988" cy="236538"/>
            </a:xfrm>
            <a:custGeom>
              <a:avLst/>
              <a:gdLst>
                <a:gd name="T0" fmla="*/ 190 w 191"/>
                <a:gd name="T1" fmla="*/ 55 h 161"/>
                <a:gd name="T2" fmla="*/ 189 w 191"/>
                <a:gd name="T3" fmla="*/ 51 h 161"/>
                <a:gd name="T4" fmla="*/ 178 w 191"/>
                <a:gd name="T5" fmla="*/ 47 h 161"/>
                <a:gd name="T6" fmla="*/ 159 w 191"/>
                <a:gd name="T7" fmla="*/ 32 h 161"/>
                <a:gd name="T8" fmla="*/ 159 w 191"/>
                <a:gd name="T9" fmla="*/ 26 h 161"/>
                <a:gd name="T10" fmla="*/ 162 w 191"/>
                <a:gd name="T11" fmla="*/ 23 h 161"/>
                <a:gd name="T12" fmla="*/ 146 w 191"/>
                <a:gd name="T13" fmla="*/ 22 h 161"/>
                <a:gd name="T14" fmla="*/ 136 w 191"/>
                <a:gd name="T15" fmla="*/ 20 h 161"/>
                <a:gd name="T16" fmla="*/ 116 w 191"/>
                <a:gd name="T17" fmla="*/ 27 h 161"/>
                <a:gd name="T18" fmla="*/ 89 w 191"/>
                <a:gd name="T19" fmla="*/ 25 h 161"/>
                <a:gd name="T20" fmla="*/ 84 w 191"/>
                <a:gd name="T21" fmla="*/ 21 h 161"/>
                <a:gd name="T22" fmla="*/ 72 w 191"/>
                <a:gd name="T23" fmla="*/ 13 h 161"/>
                <a:gd name="T24" fmla="*/ 60 w 191"/>
                <a:gd name="T25" fmla="*/ 4 h 161"/>
                <a:gd name="T26" fmla="*/ 54 w 191"/>
                <a:gd name="T27" fmla="*/ 10 h 161"/>
                <a:gd name="T28" fmla="*/ 41 w 191"/>
                <a:gd name="T29" fmla="*/ 19 h 161"/>
                <a:gd name="T30" fmla="*/ 37 w 191"/>
                <a:gd name="T31" fmla="*/ 13 h 161"/>
                <a:gd name="T32" fmla="*/ 42 w 191"/>
                <a:gd name="T33" fmla="*/ 1 h 161"/>
                <a:gd name="T34" fmla="*/ 28 w 191"/>
                <a:gd name="T35" fmla="*/ 5 h 161"/>
                <a:gd name="T36" fmla="*/ 1 w 191"/>
                <a:gd name="T37" fmla="*/ 17 h 161"/>
                <a:gd name="T38" fmla="*/ 6 w 191"/>
                <a:gd name="T39" fmla="*/ 54 h 161"/>
                <a:gd name="T40" fmla="*/ 72 w 191"/>
                <a:gd name="T41" fmla="*/ 129 h 161"/>
                <a:gd name="T42" fmla="*/ 94 w 191"/>
                <a:gd name="T43" fmla="*/ 151 h 161"/>
                <a:gd name="T44" fmla="*/ 115 w 191"/>
                <a:gd name="T45" fmla="*/ 159 h 161"/>
                <a:gd name="T46" fmla="*/ 128 w 191"/>
                <a:gd name="T47" fmla="*/ 150 h 161"/>
                <a:gd name="T48" fmla="*/ 134 w 191"/>
                <a:gd name="T49" fmla="*/ 141 h 161"/>
                <a:gd name="T50" fmla="*/ 143 w 191"/>
                <a:gd name="T51" fmla="*/ 138 h 161"/>
                <a:gd name="T52" fmla="*/ 137 w 191"/>
                <a:gd name="T53" fmla="*/ 134 h 161"/>
                <a:gd name="T54" fmla="*/ 129 w 191"/>
                <a:gd name="T55" fmla="*/ 131 h 161"/>
                <a:gd name="T56" fmla="*/ 129 w 191"/>
                <a:gd name="T57" fmla="*/ 125 h 161"/>
                <a:gd name="T58" fmla="*/ 130 w 191"/>
                <a:gd name="T59" fmla="*/ 116 h 161"/>
                <a:gd name="T60" fmla="*/ 124 w 191"/>
                <a:gd name="T61" fmla="*/ 111 h 161"/>
                <a:gd name="T62" fmla="*/ 136 w 191"/>
                <a:gd name="T63" fmla="*/ 115 h 161"/>
                <a:gd name="T64" fmla="*/ 149 w 191"/>
                <a:gd name="T65" fmla="*/ 114 h 161"/>
                <a:gd name="T66" fmla="*/ 158 w 191"/>
                <a:gd name="T67" fmla="*/ 110 h 161"/>
                <a:gd name="T68" fmla="*/ 166 w 191"/>
                <a:gd name="T69" fmla="*/ 108 h 161"/>
                <a:gd name="T70" fmla="*/ 174 w 191"/>
                <a:gd name="T71" fmla="*/ 106 h 161"/>
                <a:gd name="T72" fmla="*/ 180 w 191"/>
                <a:gd name="T73" fmla="*/ 97 h 161"/>
                <a:gd name="T74" fmla="*/ 172 w 191"/>
                <a:gd name="T75" fmla="*/ 88 h 161"/>
                <a:gd name="T76" fmla="*/ 173 w 191"/>
                <a:gd name="T77" fmla="*/ 82 h 161"/>
                <a:gd name="T78" fmla="*/ 176 w 191"/>
                <a:gd name="T79" fmla="*/ 76 h 161"/>
                <a:gd name="T80" fmla="*/ 180 w 191"/>
                <a:gd name="T81" fmla="*/ 76 h 161"/>
                <a:gd name="T82" fmla="*/ 186 w 191"/>
                <a:gd name="T83" fmla="*/ 75 h 161"/>
                <a:gd name="T84" fmla="*/ 184 w 191"/>
                <a:gd name="T85" fmla="*/ 70 h 161"/>
                <a:gd name="T86" fmla="*/ 178 w 191"/>
                <a:gd name="T87" fmla="*/ 65 h 161"/>
                <a:gd name="T88" fmla="*/ 184 w 191"/>
                <a:gd name="T89" fmla="*/ 60 h 161"/>
                <a:gd name="T90" fmla="*/ 37 w 191"/>
                <a:gd name="T91" fmla="*/ 43 h 161"/>
                <a:gd name="T92" fmla="*/ 37 w 191"/>
                <a:gd name="T93" fmla="*/ 31 h 161"/>
                <a:gd name="T94" fmla="*/ 40 w 191"/>
                <a:gd name="T95" fmla="*/ 31 h 161"/>
                <a:gd name="T96" fmla="*/ 40 w 191"/>
                <a:gd name="T97" fmla="*/ 40 h 161"/>
                <a:gd name="T98" fmla="*/ 152 w 191"/>
                <a:gd name="T99" fmla="*/ 70 h 161"/>
                <a:gd name="T100" fmla="*/ 151 w 191"/>
                <a:gd name="T101"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61">
                  <a:moveTo>
                    <a:pt x="184" y="60"/>
                  </a:moveTo>
                  <a:cubicBezTo>
                    <a:pt x="190" y="55"/>
                    <a:pt x="190" y="55"/>
                    <a:pt x="190" y="55"/>
                  </a:cubicBezTo>
                  <a:cubicBezTo>
                    <a:pt x="191" y="52"/>
                    <a:pt x="191" y="52"/>
                    <a:pt x="191" y="52"/>
                  </a:cubicBezTo>
                  <a:cubicBezTo>
                    <a:pt x="190" y="52"/>
                    <a:pt x="189" y="51"/>
                    <a:pt x="189" y="51"/>
                  </a:cubicBezTo>
                  <a:cubicBezTo>
                    <a:pt x="186" y="50"/>
                    <a:pt x="183" y="50"/>
                    <a:pt x="181" y="50"/>
                  </a:cubicBezTo>
                  <a:cubicBezTo>
                    <a:pt x="179" y="50"/>
                    <a:pt x="178" y="49"/>
                    <a:pt x="178" y="47"/>
                  </a:cubicBezTo>
                  <a:cubicBezTo>
                    <a:pt x="178" y="42"/>
                    <a:pt x="175" y="39"/>
                    <a:pt x="171" y="37"/>
                  </a:cubicBezTo>
                  <a:cubicBezTo>
                    <a:pt x="167" y="36"/>
                    <a:pt x="163" y="34"/>
                    <a:pt x="159" y="32"/>
                  </a:cubicBezTo>
                  <a:cubicBezTo>
                    <a:pt x="158" y="31"/>
                    <a:pt x="157" y="30"/>
                    <a:pt x="156" y="29"/>
                  </a:cubicBezTo>
                  <a:cubicBezTo>
                    <a:pt x="156" y="27"/>
                    <a:pt x="158" y="27"/>
                    <a:pt x="159" y="26"/>
                  </a:cubicBezTo>
                  <a:cubicBezTo>
                    <a:pt x="160" y="26"/>
                    <a:pt x="160" y="26"/>
                    <a:pt x="161" y="26"/>
                  </a:cubicBezTo>
                  <a:cubicBezTo>
                    <a:pt x="162" y="25"/>
                    <a:pt x="162" y="24"/>
                    <a:pt x="162" y="23"/>
                  </a:cubicBezTo>
                  <a:cubicBezTo>
                    <a:pt x="162" y="23"/>
                    <a:pt x="161" y="23"/>
                    <a:pt x="160" y="22"/>
                  </a:cubicBezTo>
                  <a:cubicBezTo>
                    <a:pt x="156" y="21"/>
                    <a:pt x="151" y="22"/>
                    <a:pt x="146" y="22"/>
                  </a:cubicBezTo>
                  <a:cubicBezTo>
                    <a:pt x="143" y="22"/>
                    <a:pt x="141" y="21"/>
                    <a:pt x="139" y="19"/>
                  </a:cubicBezTo>
                  <a:cubicBezTo>
                    <a:pt x="138" y="18"/>
                    <a:pt x="137" y="18"/>
                    <a:pt x="136" y="20"/>
                  </a:cubicBezTo>
                  <a:cubicBezTo>
                    <a:pt x="136" y="21"/>
                    <a:pt x="136" y="23"/>
                    <a:pt x="135" y="24"/>
                  </a:cubicBezTo>
                  <a:cubicBezTo>
                    <a:pt x="130" y="28"/>
                    <a:pt x="122" y="32"/>
                    <a:pt x="116" y="27"/>
                  </a:cubicBezTo>
                  <a:cubicBezTo>
                    <a:pt x="112" y="24"/>
                    <a:pt x="108" y="24"/>
                    <a:pt x="104" y="25"/>
                  </a:cubicBezTo>
                  <a:cubicBezTo>
                    <a:pt x="99" y="25"/>
                    <a:pt x="94" y="25"/>
                    <a:pt x="89" y="25"/>
                  </a:cubicBezTo>
                  <a:cubicBezTo>
                    <a:pt x="87" y="26"/>
                    <a:pt x="86" y="24"/>
                    <a:pt x="85" y="22"/>
                  </a:cubicBezTo>
                  <a:cubicBezTo>
                    <a:pt x="84" y="22"/>
                    <a:pt x="84" y="21"/>
                    <a:pt x="84" y="21"/>
                  </a:cubicBezTo>
                  <a:cubicBezTo>
                    <a:pt x="84" y="17"/>
                    <a:pt x="82" y="15"/>
                    <a:pt x="78" y="14"/>
                  </a:cubicBezTo>
                  <a:cubicBezTo>
                    <a:pt x="76" y="14"/>
                    <a:pt x="74" y="13"/>
                    <a:pt x="72" y="13"/>
                  </a:cubicBezTo>
                  <a:cubicBezTo>
                    <a:pt x="68" y="13"/>
                    <a:pt x="65" y="10"/>
                    <a:pt x="64" y="6"/>
                  </a:cubicBezTo>
                  <a:cubicBezTo>
                    <a:pt x="63" y="5"/>
                    <a:pt x="62" y="4"/>
                    <a:pt x="60" y="4"/>
                  </a:cubicBezTo>
                  <a:cubicBezTo>
                    <a:pt x="59" y="3"/>
                    <a:pt x="56" y="5"/>
                    <a:pt x="55" y="7"/>
                  </a:cubicBezTo>
                  <a:cubicBezTo>
                    <a:pt x="55" y="8"/>
                    <a:pt x="54" y="9"/>
                    <a:pt x="54" y="10"/>
                  </a:cubicBezTo>
                  <a:cubicBezTo>
                    <a:pt x="54" y="13"/>
                    <a:pt x="52" y="15"/>
                    <a:pt x="49" y="16"/>
                  </a:cubicBezTo>
                  <a:cubicBezTo>
                    <a:pt x="46" y="17"/>
                    <a:pt x="44" y="18"/>
                    <a:pt x="41" y="19"/>
                  </a:cubicBezTo>
                  <a:cubicBezTo>
                    <a:pt x="40" y="20"/>
                    <a:pt x="39" y="19"/>
                    <a:pt x="38" y="17"/>
                  </a:cubicBezTo>
                  <a:cubicBezTo>
                    <a:pt x="37" y="16"/>
                    <a:pt x="36" y="15"/>
                    <a:pt x="37" y="13"/>
                  </a:cubicBezTo>
                  <a:cubicBezTo>
                    <a:pt x="40" y="11"/>
                    <a:pt x="42" y="9"/>
                    <a:pt x="44" y="7"/>
                  </a:cubicBezTo>
                  <a:cubicBezTo>
                    <a:pt x="45" y="5"/>
                    <a:pt x="44" y="2"/>
                    <a:pt x="42" y="1"/>
                  </a:cubicBezTo>
                  <a:cubicBezTo>
                    <a:pt x="41" y="0"/>
                    <a:pt x="39" y="0"/>
                    <a:pt x="38" y="0"/>
                  </a:cubicBezTo>
                  <a:cubicBezTo>
                    <a:pt x="34" y="1"/>
                    <a:pt x="31" y="2"/>
                    <a:pt x="28" y="5"/>
                  </a:cubicBezTo>
                  <a:cubicBezTo>
                    <a:pt x="25" y="9"/>
                    <a:pt x="21" y="11"/>
                    <a:pt x="16" y="12"/>
                  </a:cubicBezTo>
                  <a:cubicBezTo>
                    <a:pt x="11" y="14"/>
                    <a:pt x="5" y="14"/>
                    <a:pt x="1" y="17"/>
                  </a:cubicBezTo>
                  <a:cubicBezTo>
                    <a:pt x="0" y="23"/>
                    <a:pt x="0" y="23"/>
                    <a:pt x="0" y="23"/>
                  </a:cubicBezTo>
                  <a:cubicBezTo>
                    <a:pt x="6" y="54"/>
                    <a:pt x="6" y="54"/>
                    <a:pt x="6" y="54"/>
                  </a:cubicBezTo>
                  <a:cubicBezTo>
                    <a:pt x="54" y="94"/>
                    <a:pt x="54" y="94"/>
                    <a:pt x="54" y="94"/>
                  </a:cubicBezTo>
                  <a:cubicBezTo>
                    <a:pt x="72" y="129"/>
                    <a:pt x="72" y="129"/>
                    <a:pt x="72" y="129"/>
                  </a:cubicBezTo>
                  <a:cubicBezTo>
                    <a:pt x="89" y="138"/>
                    <a:pt x="89" y="138"/>
                    <a:pt x="89" y="138"/>
                  </a:cubicBezTo>
                  <a:cubicBezTo>
                    <a:pt x="94" y="151"/>
                    <a:pt x="94" y="151"/>
                    <a:pt x="94" y="151"/>
                  </a:cubicBezTo>
                  <a:cubicBezTo>
                    <a:pt x="94" y="151"/>
                    <a:pt x="105" y="160"/>
                    <a:pt x="107" y="160"/>
                  </a:cubicBezTo>
                  <a:cubicBezTo>
                    <a:pt x="110" y="160"/>
                    <a:pt x="113" y="161"/>
                    <a:pt x="115" y="159"/>
                  </a:cubicBezTo>
                  <a:cubicBezTo>
                    <a:pt x="116" y="157"/>
                    <a:pt x="119" y="154"/>
                    <a:pt x="120" y="154"/>
                  </a:cubicBezTo>
                  <a:cubicBezTo>
                    <a:pt x="120" y="153"/>
                    <a:pt x="126" y="150"/>
                    <a:pt x="128" y="150"/>
                  </a:cubicBezTo>
                  <a:cubicBezTo>
                    <a:pt x="129" y="149"/>
                    <a:pt x="130" y="147"/>
                    <a:pt x="131" y="145"/>
                  </a:cubicBezTo>
                  <a:cubicBezTo>
                    <a:pt x="131" y="144"/>
                    <a:pt x="133" y="142"/>
                    <a:pt x="134" y="141"/>
                  </a:cubicBezTo>
                  <a:cubicBezTo>
                    <a:pt x="136" y="141"/>
                    <a:pt x="138" y="140"/>
                    <a:pt x="139" y="140"/>
                  </a:cubicBezTo>
                  <a:cubicBezTo>
                    <a:pt x="141" y="139"/>
                    <a:pt x="141" y="139"/>
                    <a:pt x="143" y="138"/>
                  </a:cubicBezTo>
                  <a:cubicBezTo>
                    <a:pt x="145" y="137"/>
                    <a:pt x="143" y="136"/>
                    <a:pt x="142" y="136"/>
                  </a:cubicBezTo>
                  <a:cubicBezTo>
                    <a:pt x="140" y="135"/>
                    <a:pt x="138" y="135"/>
                    <a:pt x="137" y="134"/>
                  </a:cubicBezTo>
                  <a:cubicBezTo>
                    <a:pt x="135" y="134"/>
                    <a:pt x="131" y="134"/>
                    <a:pt x="131" y="134"/>
                  </a:cubicBezTo>
                  <a:cubicBezTo>
                    <a:pt x="131" y="134"/>
                    <a:pt x="130" y="132"/>
                    <a:pt x="129" y="131"/>
                  </a:cubicBezTo>
                  <a:cubicBezTo>
                    <a:pt x="128" y="130"/>
                    <a:pt x="129" y="129"/>
                    <a:pt x="129" y="129"/>
                  </a:cubicBezTo>
                  <a:cubicBezTo>
                    <a:pt x="129" y="125"/>
                    <a:pt x="129" y="125"/>
                    <a:pt x="129" y="125"/>
                  </a:cubicBezTo>
                  <a:cubicBezTo>
                    <a:pt x="131" y="122"/>
                    <a:pt x="131" y="122"/>
                    <a:pt x="131" y="122"/>
                  </a:cubicBezTo>
                  <a:cubicBezTo>
                    <a:pt x="130" y="116"/>
                    <a:pt x="130" y="116"/>
                    <a:pt x="130" y="116"/>
                  </a:cubicBezTo>
                  <a:cubicBezTo>
                    <a:pt x="127" y="115"/>
                    <a:pt x="127" y="115"/>
                    <a:pt x="127" y="115"/>
                  </a:cubicBezTo>
                  <a:cubicBezTo>
                    <a:pt x="124" y="111"/>
                    <a:pt x="124" y="111"/>
                    <a:pt x="124" y="111"/>
                  </a:cubicBezTo>
                  <a:cubicBezTo>
                    <a:pt x="131" y="113"/>
                    <a:pt x="131" y="113"/>
                    <a:pt x="131" y="113"/>
                  </a:cubicBezTo>
                  <a:cubicBezTo>
                    <a:pt x="136" y="115"/>
                    <a:pt x="136" y="115"/>
                    <a:pt x="136" y="115"/>
                  </a:cubicBezTo>
                  <a:cubicBezTo>
                    <a:pt x="144" y="115"/>
                    <a:pt x="144" y="115"/>
                    <a:pt x="144" y="115"/>
                  </a:cubicBezTo>
                  <a:cubicBezTo>
                    <a:pt x="149" y="114"/>
                    <a:pt x="149" y="114"/>
                    <a:pt x="149" y="114"/>
                  </a:cubicBezTo>
                  <a:cubicBezTo>
                    <a:pt x="154" y="112"/>
                    <a:pt x="154" y="112"/>
                    <a:pt x="154" y="112"/>
                  </a:cubicBezTo>
                  <a:cubicBezTo>
                    <a:pt x="158" y="110"/>
                    <a:pt x="158" y="110"/>
                    <a:pt x="158" y="110"/>
                  </a:cubicBezTo>
                  <a:cubicBezTo>
                    <a:pt x="162" y="111"/>
                    <a:pt x="162" y="111"/>
                    <a:pt x="162" y="111"/>
                  </a:cubicBezTo>
                  <a:cubicBezTo>
                    <a:pt x="166" y="108"/>
                    <a:pt x="166" y="108"/>
                    <a:pt x="166" y="108"/>
                  </a:cubicBezTo>
                  <a:cubicBezTo>
                    <a:pt x="171" y="108"/>
                    <a:pt x="171" y="108"/>
                    <a:pt x="171" y="108"/>
                  </a:cubicBezTo>
                  <a:cubicBezTo>
                    <a:pt x="174" y="106"/>
                    <a:pt x="174" y="106"/>
                    <a:pt x="174" y="106"/>
                  </a:cubicBezTo>
                  <a:cubicBezTo>
                    <a:pt x="178" y="102"/>
                    <a:pt x="178" y="102"/>
                    <a:pt x="178" y="102"/>
                  </a:cubicBezTo>
                  <a:cubicBezTo>
                    <a:pt x="180" y="97"/>
                    <a:pt x="180" y="97"/>
                    <a:pt x="180" y="97"/>
                  </a:cubicBezTo>
                  <a:cubicBezTo>
                    <a:pt x="176" y="94"/>
                    <a:pt x="176" y="94"/>
                    <a:pt x="176" y="94"/>
                  </a:cubicBezTo>
                  <a:cubicBezTo>
                    <a:pt x="172" y="88"/>
                    <a:pt x="172" y="88"/>
                    <a:pt x="172" y="88"/>
                  </a:cubicBezTo>
                  <a:cubicBezTo>
                    <a:pt x="171" y="84"/>
                    <a:pt x="171" y="84"/>
                    <a:pt x="171" y="84"/>
                  </a:cubicBezTo>
                  <a:cubicBezTo>
                    <a:pt x="173" y="82"/>
                    <a:pt x="173" y="82"/>
                    <a:pt x="173" y="82"/>
                  </a:cubicBezTo>
                  <a:cubicBezTo>
                    <a:pt x="173" y="78"/>
                    <a:pt x="173" y="78"/>
                    <a:pt x="173" y="78"/>
                  </a:cubicBezTo>
                  <a:cubicBezTo>
                    <a:pt x="176" y="76"/>
                    <a:pt x="176" y="76"/>
                    <a:pt x="176" y="76"/>
                  </a:cubicBezTo>
                  <a:cubicBezTo>
                    <a:pt x="178" y="77"/>
                    <a:pt x="178" y="77"/>
                    <a:pt x="178" y="77"/>
                  </a:cubicBezTo>
                  <a:cubicBezTo>
                    <a:pt x="180" y="76"/>
                    <a:pt x="180" y="76"/>
                    <a:pt x="180" y="76"/>
                  </a:cubicBezTo>
                  <a:cubicBezTo>
                    <a:pt x="182" y="77"/>
                    <a:pt x="182" y="77"/>
                    <a:pt x="182" y="77"/>
                  </a:cubicBezTo>
                  <a:cubicBezTo>
                    <a:pt x="186" y="75"/>
                    <a:pt x="186" y="75"/>
                    <a:pt x="186" y="75"/>
                  </a:cubicBezTo>
                  <a:cubicBezTo>
                    <a:pt x="186" y="72"/>
                    <a:pt x="186" y="72"/>
                    <a:pt x="186" y="72"/>
                  </a:cubicBezTo>
                  <a:cubicBezTo>
                    <a:pt x="184" y="70"/>
                    <a:pt x="184" y="70"/>
                    <a:pt x="184" y="70"/>
                  </a:cubicBezTo>
                  <a:cubicBezTo>
                    <a:pt x="180" y="70"/>
                    <a:pt x="180" y="70"/>
                    <a:pt x="180" y="70"/>
                  </a:cubicBezTo>
                  <a:cubicBezTo>
                    <a:pt x="178" y="65"/>
                    <a:pt x="178" y="65"/>
                    <a:pt x="178" y="65"/>
                  </a:cubicBezTo>
                  <a:cubicBezTo>
                    <a:pt x="182" y="62"/>
                    <a:pt x="182" y="62"/>
                    <a:pt x="182" y="62"/>
                  </a:cubicBezTo>
                  <a:lnTo>
                    <a:pt x="184" y="60"/>
                  </a:lnTo>
                  <a:close/>
                  <a:moveTo>
                    <a:pt x="40" y="40"/>
                  </a:moveTo>
                  <a:cubicBezTo>
                    <a:pt x="40" y="41"/>
                    <a:pt x="38" y="43"/>
                    <a:pt x="37" y="43"/>
                  </a:cubicBezTo>
                  <a:cubicBezTo>
                    <a:pt x="36" y="43"/>
                    <a:pt x="35" y="42"/>
                    <a:pt x="35" y="41"/>
                  </a:cubicBezTo>
                  <a:cubicBezTo>
                    <a:pt x="32" y="37"/>
                    <a:pt x="32" y="36"/>
                    <a:pt x="37" y="31"/>
                  </a:cubicBezTo>
                  <a:cubicBezTo>
                    <a:pt x="37" y="30"/>
                    <a:pt x="39" y="30"/>
                    <a:pt x="40" y="30"/>
                  </a:cubicBezTo>
                  <a:cubicBezTo>
                    <a:pt x="40" y="30"/>
                    <a:pt x="40" y="31"/>
                    <a:pt x="40" y="31"/>
                  </a:cubicBezTo>
                  <a:cubicBezTo>
                    <a:pt x="40" y="33"/>
                    <a:pt x="40" y="34"/>
                    <a:pt x="41" y="36"/>
                  </a:cubicBezTo>
                  <a:cubicBezTo>
                    <a:pt x="41" y="37"/>
                    <a:pt x="40" y="39"/>
                    <a:pt x="40" y="40"/>
                  </a:cubicBezTo>
                  <a:close/>
                  <a:moveTo>
                    <a:pt x="151" y="71"/>
                  </a:moveTo>
                  <a:cubicBezTo>
                    <a:pt x="152" y="70"/>
                    <a:pt x="152" y="70"/>
                    <a:pt x="152" y="70"/>
                  </a:cubicBezTo>
                  <a:cubicBezTo>
                    <a:pt x="152" y="71"/>
                    <a:pt x="152" y="71"/>
                    <a:pt x="152" y="71"/>
                  </a:cubicBezTo>
                  <a:lnTo>
                    <a:pt x="151" y="7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9" name="Freeform 66">
              <a:extLst>
                <a:ext uri="{FF2B5EF4-FFF2-40B4-BE49-F238E27FC236}">
                  <a16:creationId xmlns:a16="http://schemas.microsoft.com/office/drawing/2014/main" id="{93973831-A699-4650-9D8E-CA1A07FBA26D}"/>
                </a:ext>
              </a:extLst>
            </p:cNvPr>
            <p:cNvSpPr>
              <a:spLocks/>
            </p:cNvSpPr>
            <p:nvPr/>
          </p:nvSpPr>
          <p:spPr bwMode="auto">
            <a:xfrm>
              <a:off x="2846388" y="4446587"/>
              <a:ext cx="3175" cy="3175"/>
            </a:xfrm>
            <a:custGeom>
              <a:avLst/>
              <a:gdLst>
                <a:gd name="T0" fmla="*/ 2 w 2"/>
                <a:gd name="T1" fmla="*/ 1 h 2"/>
                <a:gd name="T2" fmla="*/ 0 w 2"/>
                <a:gd name="T3" fmla="*/ 0 h 2"/>
                <a:gd name="T4" fmla="*/ 0 w 2"/>
                <a:gd name="T5" fmla="*/ 1 h 2"/>
                <a:gd name="T6" fmla="*/ 2 w 2"/>
                <a:gd name="T7" fmla="*/ 1 h 2"/>
              </a:gdLst>
              <a:ahLst/>
              <a:cxnLst>
                <a:cxn ang="0">
                  <a:pos x="T0" y="T1"/>
                </a:cxn>
                <a:cxn ang="0">
                  <a:pos x="T2" y="T3"/>
                </a:cxn>
                <a:cxn ang="0">
                  <a:pos x="T4" y="T5"/>
                </a:cxn>
                <a:cxn ang="0">
                  <a:pos x="T6" y="T7"/>
                </a:cxn>
              </a:cxnLst>
              <a:rect l="0" t="0" r="r" b="b"/>
              <a:pathLst>
                <a:path w="2" h="2">
                  <a:moveTo>
                    <a:pt x="2" y="1"/>
                  </a:moveTo>
                  <a:cubicBezTo>
                    <a:pt x="2" y="0"/>
                    <a:pt x="1" y="0"/>
                    <a:pt x="0" y="0"/>
                  </a:cubicBezTo>
                  <a:cubicBezTo>
                    <a:pt x="0" y="0"/>
                    <a:pt x="0" y="1"/>
                    <a:pt x="0" y="1"/>
                  </a:cubicBezTo>
                  <a:cubicBezTo>
                    <a:pt x="1" y="2"/>
                    <a:pt x="2" y="2"/>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0" name="Freeform 67">
              <a:extLst>
                <a:ext uri="{FF2B5EF4-FFF2-40B4-BE49-F238E27FC236}">
                  <a16:creationId xmlns:a16="http://schemas.microsoft.com/office/drawing/2014/main" id="{8507AF78-06A9-412A-9C78-7EA0BB44D481}"/>
                </a:ext>
              </a:extLst>
            </p:cNvPr>
            <p:cNvSpPr>
              <a:spLocks/>
            </p:cNvSpPr>
            <p:nvPr/>
          </p:nvSpPr>
          <p:spPr bwMode="auto">
            <a:xfrm>
              <a:off x="2849563" y="4516437"/>
              <a:ext cx="96838" cy="149225"/>
            </a:xfrm>
            <a:custGeom>
              <a:avLst/>
              <a:gdLst>
                <a:gd name="T0" fmla="*/ 63 w 66"/>
                <a:gd name="T1" fmla="*/ 86 h 101"/>
                <a:gd name="T2" fmla="*/ 60 w 66"/>
                <a:gd name="T3" fmla="*/ 82 h 101"/>
                <a:gd name="T4" fmla="*/ 56 w 66"/>
                <a:gd name="T5" fmla="*/ 74 h 101"/>
                <a:gd name="T6" fmla="*/ 52 w 66"/>
                <a:gd name="T7" fmla="*/ 69 h 101"/>
                <a:gd name="T8" fmla="*/ 47 w 66"/>
                <a:gd name="T9" fmla="*/ 61 h 101"/>
                <a:gd name="T10" fmla="*/ 46 w 66"/>
                <a:gd name="T11" fmla="*/ 54 h 101"/>
                <a:gd name="T12" fmla="*/ 49 w 66"/>
                <a:gd name="T13" fmla="*/ 46 h 101"/>
                <a:gd name="T14" fmla="*/ 56 w 66"/>
                <a:gd name="T15" fmla="*/ 44 h 101"/>
                <a:gd name="T16" fmla="*/ 58 w 66"/>
                <a:gd name="T17" fmla="*/ 32 h 101"/>
                <a:gd name="T18" fmla="*/ 40 w 66"/>
                <a:gd name="T19" fmla="*/ 20 h 101"/>
                <a:gd name="T20" fmla="*/ 26 w 66"/>
                <a:gd name="T21" fmla="*/ 3 h 101"/>
                <a:gd name="T22" fmla="*/ 19 w 66"/>
                <a:gd name="T23" fmla="*/ 3 h 101"/>
                <a:gd name="T24" fmla="*/ 11 w 66"/>
                <a:gd name="T25" fmla="*/ 10 h 101"/>
                <a:gd name="T26" fmla="*/ 9 w 66"/>
                <a:gd name="T27" fmla="*/ 18 h 101"/>
                <a:gd name="T28" fmla="*/ 15 w 66"/>
                <a:gd name="T29" fmla="*/ 20 h 101"/>
                <a:gd name="T30" fmla="*/ 11 w 66"/>
                <a:gd name="T31" fmla="*/ 25 h 101"/>
                <a:gd name="T32" fmla="*/ 7 w 66"/>
                <a:gd name="T33" fmla="*/ 25 h 101"/>
                <a:gd name="T34" fmla="*/ 2 w 66"/>
                <a:gd name="T35" fmla="*/ 26 h 101"/>
                <a:gd name="T36" fmla="*/ 0 w 66"/>
                <a:gd name="T37" fmla="*/ 32 h 101"/>
                <a:gd name="T38" fmla="*/ 5 w 66"/>
                <a:gd name="T39" fmla="*/ 42 h 101"/>
                <a:gd name="T40" fmla="*/ 9 w 66"/>
                <a:gd name="T41" fmla="*/ 45 h 101"/>
                <a:gd name="T42" fmla="*/ 11 w 66"/>
                <a:gd name="T43" fmla="*/ 46 h 101"/>
                <a:gd name="T44" fmla="*/ 16 w 66"/>
                <a:gd name="T45" fmla="*/ 46 h 101"/>
                <a:gd name="T46" fmla="*/ 18 w 66"/>
                <a:gd name="T47" fmla="*/ 52 h 101"/>
                <a:gd name="T48" fmla="*/ 17 w 66"/>
                <a:gd name="T49" fmla="*/ 57 h 101"/>
                <a:gd name="T50" fmla="*/ 23 w 66"/>
                <a:gd name="T51" fmla="*/ 61 h 101"/>
                <a:gd name="T52" fmla="*/ 25 w 66"/>
                <a:gd name="T53" fmla="*/ 62 h 101"/>
                <a:gd name="T54" fmla="*/ 20 w 66"/>
                <a:gd name="T55" fmla="*/ 70 h 101"/>
                <a:gd name="T56" fmla="*/ 18 w 66"/>
                <a:gd name="T57" fmla="*/ 77 h 101"/>
                <a:gd name="T58" fmla="*/ 18 w 66"/>
                <a:gd name="T59" fmla="*/ 83 h 101"/>
                <a:gd name="T60" fmla="*/ 24 w 66"/>
                <a:gd name="T61" fmla="*/ 91 h 101"/>
                <a:gd name="T62" fmla="*/ 27 w 66"/>
                <a:gd name="T63" fmla="*/ 96 h 101"/>
                <a:gd name="T64" fmla="*/ 33 w 66"/>
                <a:gd name="T65" fmla="*/ 101 h 101"/>
                <a:gd name="T66" fmla="*/ 37 w 66"/>
                <a:gd name="T67" fmla="*/ 98 h 101"/>
                <a:gd name="T68" fmla="*/ 40 w 66"/>
                <a:gd name="T69" fmla="*/ 99 h 101"/>
                <a:gd name="T70" fmla="*/ 44 w 66"/>
                <a:gd name="T71" fmla="*/ 95 h 101"/>
                <a:gd name="T72" fmla="*/ 50 w 66"/>
                <a:gd name="T73" fmla="*/ 95 h 101"/>
                <a:gd name="T74" fmla="*/ 56 w 66"/>
                <a:gd name="T75" fmla="*/ 89 h 101"/>
                <a:gd name="T76" fmla="*/ 59 w 66"/>
                <a:gd name="T77" fmla="*/ 90 h 101"/>
                <a:gd name="T78" fmla="*/ 66 w 66"/>
                <a:gd name="T79" fmla="*/ 9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101">
                  <a:moveTo>
                    <a:pt x="65" y="89"/>
                  </a:moveTo>
                  <a:cubicBezTo>
                    <a:pt x="63" y="86"/>
                    <a:pt x="63" y="86"/>
                    <a:pt x="63" y="86"/>
                  </a:cubicBezTo>
                  <a:cubicBezTo>
                    <a:pt x="61" y="84"/>
                    <a:pt x="61" y="84"/>
                    <a:pt x="61" y="84"/>
                  </a:cubicBezTo>
                  <a:cubicBezTo>
                    <a:pt x="60" y="82"/>
                    <a:pt x="60" y="82"/>
                    <a:pt x="60" y="82"/>
                  </a:cubicBezTo>
                  <a:cubicBezTo>
                    <a:pt x="57" y="79"/>
                    <a:pt x="57" y="79"/>
                    <a:pt x="57" y="79"/>
                  </a:cubicBezTo>
                  <a:cubicBezTo>
                    <a:pt x="56" y="74"/>
                    <a:pt x="56" y="74"/>
                    <a:pt x="56" y="74"/>
                  </a:cubicBezTo>
                  <a:cubicBezTo>
                    <a:pt x="55" y="70"/>
                    <a:pt x="55" y="70"/>
                    <a:pt x="55" y="70"/>
                  </a:cubicBezTo>
                  <a:cubicBezTo>
                    <a:pt x="52" y="69"/>
                    <a:pt x="52" y="69"/>
                    <a:pt x="52" y="69"/>
                  </a:cubicBezTo>
                  <a:cubicBezTo>
                    <a:pt x="50" y="65"/>
                    <a:pt x="50" y="65"/>
                    <a:pt x="50" y="65"/>
                  </a:cubicBezTo>
                  <a:cubicBezTo>
                    <a:pt x="47" y="61"/>
                    <a:pt x="47" y="61"/>
                    <a:pt x="47" y="61"/>
                  </a:cubicBezTo>
                  <a:cubicBezTo>
                    <a:pt x="45" y="57"/>
                    <a:pt x="45" y="57"/>
                    <a:pt x="45" y="57"/>
                  </a:cubicBezTo>
                  <a:cubicBezTo>
                    <a:pt x="46" y="54"/>
                    <a:pt x="46" y="54"/>
                    <a:pt x="46" y="54"/>
                  </a:cubicBezTo>
                  <a:cubicBezTo>
                    <a:pt x="47" y="50"/>
                    <a:pt x="47" y="50"/>
                    <a:pt x="47" y="50"/>
                  </a:cubicBezTo>
                  <a:cubicBezTo>
                    <a:pt x="49" y="46"/>
                    <a:pt x="49" y="46"/>
                    <a:pt x="49" y="46"/>
                  </a:cubicBezTo>
                  <a:cubicBezTo>
                    <a:pt x="52" y="47"/>
                    <a:pt x="52" y="47"/>
                    <a:pt x="52" y="47"/>
                  </a:cubicBezTo>
                  <a:cubicBezTo>
                    <a:pt x="56" y="44"/>
                    <a:pt x="56" y="44"/>
                    <a:pt x="56" y="44"/>
                  </a:cubicBezTo>
                  <a:cubicBezTo>
                    <a:pt x="57" y="39"/>
                    <a:pt x="57" y="39"/>
                    <a:pt x="57" y="39"/>
                  </a:cubicBezTo>
                  <a:cubicBezTo>
                    <a:pt x="58" y="32"/>
                    <a:pt x="58" y="32"/>
                    <a:pt x="58" y="32"/>
                  </a:cubicBezTo>
                  <a:cubicBezTo>
                    <a:pt x="53" y="29"/>
                    <a:pt x="48" y="24"/>
                    <a:pt x="42" y="23"/>
                  </a:cubicBezTo>
                  <a:cubicBezTo>
                    <a:pt x="41" y="22"/>
                    <a:pt x="40" y="21"/>
                    <a:pt x="40" y="20"/>
                  </a:cubicBezTo>
                  <a:cubicBezTo>
                    <a:pt x="39" y="18"/>
                    <a:pt x="38" y="15"/>
                    <a:pt x="36" y="13"/>
                  </a:cubicBezTo>
                  <a:cubicBezTo>
                    <a:pt x="33" y="10"/>
                    <a:pt x="30" y="6"/>
                    <a:pt x="26" y="3"/>
                  </a:cubicBezTo>
                  <a:cubicBezTo>
                    <a:pt x="24" y="2"/>
                    <a:pt x="22" y="1"/>
                    <a:pt x="20" y="0"/>
                  </a:cubicBezTo>
                  <a:cubicBezTo>
                    <a:pt x="19" y="3"/>
                    <a:pt x="19" y="3"/>
                    <a:pt x="19" y="3"/>
                  </a:cubicBezTo>
                  <a:cubicBezTo>
                    <a:pt x="13" y="8"/>
                    <a:pt x="13" y="8"/>
                    <a:pt x="13" y="8"/>
                  </a:cubicBezTo>
                  <a:cubicBezTo>
                    <a:pt x="11" y="10"/>
                    <a:pt x="11" y="10"/>
                    <a:pt x="11" y="10"/>
                  </a:cubicBezTo>
                  <a:cubicBezTo>
                    <a:pt x="7" y="13"/>
                    <a:pt x="7" y="13"/>
                    <a:pt x="7" y="13"/>
                  </a:cubicBezTo>
                  <a:cubicBezTo>
                    <a:pt x="9" y="18"/>
                    <a:pt x="9" y="18"/>
                    <a:pt x="9" y="18"/>
                  </a:cubicBezTo>
                  <a:cubicBezTo>
                    <a:pt x="13" y="18"/>
                    <a:pt x="13" y="18"/>
                    <a:pt x="13" y="18"/>
                  </a:cubicBezTo>
                  <a:cubicBezTo>
                    <a:pt x="15" y="20"/>
                    <a:pt x="15" y="20"/>
                    <a:pt x="15" y="20"/>
                  </a:cubicBezTo>
                  <a:cubicBezTo>
                    <a:pt x="15" y="23"/>
                    <a:pt x="15" y="23"/>
                    <a:pt x="15" y="23"/>
                  </a:cubicBezTo>
                  <a:cubicBezTo>
                    <a:pt x="11" y="25"/>
                    <a:pt x="11" y="25"/>
                    <a:pt x="11" y="25"/>
                  </a:cubicBezTo>
                  <a:cubicBezTo>
                    <a:pt x="9" y="24"/>
                    <a:pt x="9" y="24"/>
                    <a:pt x="9" y="24"/>
                  </a:cubicBezTo>
                  <a:cubicBezTo>
                    <a:pt x="7" y="25"/>
                    <a:pt x="7" y="25"/>
                    <a:pt x="7" y="25"/>
                  </a:cubicBezTo>
                  <a:cubicBezTo>
                    <a:pt x="5" y="24"/>
                    <a:pt x="5" y="24"/>
                    <a:pt x="5" y="24"/>
                  </a:cubicBezTo>
                  <a:cubicBezTo>
                    <a:pt x="2" y="26"/>
                    <a:pt x="2" y="26"/>
                    <a:pt x="2" y="26"/>
                  </a:cubicBezTo>
                  <a:cubicBezTo>
                    <a:pt x="2" y="30"/>
                    <a:pt x="2" y="30"/>
                    <a:pt x="2" y="30"/>
                  </a:cubicBezTo>
                  <a:cubicBezTo>
                    <a:pt x="0" y="32"/>
                    <a:pt x="0" y="32"/>
                    <a:pt x="0" y="32"/>
                  </a:cubicBezTo>
                  <a:cubicBezTo>
                    <a:pt x="1" y="36"/>
                    <a:pt x="1" y="36"/>
                    <a:pt x="1" y="36"/>
                  </a:cubicBezTo>
                  <a:cubicBezTo>
                    <a:pt x="5" y="42"/>
                    <a:pt x="5" y="42"/>
                    <a:pt x="5" y="42"/>
                  </a:cubicBezTo>
                  <a:cubicBezTo>
                    <a:pt x="9" y="45"/>
                    <a:pt x="9" y="45"/>
                    <a:pt x="9" y="45"/>
                  </a:cubicBezTo>
                  <a:cubicBezTo>
                    <a:pt x="9" y="45"/>
                    <a:pt x="9" y="45"/>
                    <a:pt x="9" y="45"/>
                  </a:cubicBezTo>
                  <a:cubicBezTo>
                    <a:pt x="10" y="45"/>
                    <a:pt x="10" y="45"/>
                    <a:pt x="10" y="45"/>
                  </a:cubicBezTo>
                  <a:cubicBezTo>
                    <a:pt x="11" y="46"/>
                    <a:pt x="11" y="46"/>
                    <a:pt x="11" y="46"/>
                  </a:cubicBezTo>
                  <a:cubicBezTo>
                    <a:pt x="13" y="45"/>
                    <a:pt x="13" y="45"/>
                    <a:pt x="13" y="45"/>
                  </a:cubicBezTo>
                  <a:cubicBezTo>
                    <a:pt x="16" y="46"/>
                    <a:pt x="16" y="46"/>
                    <a:pt x="16" y="46"/>
                  </a:cubicBezTo>
                  <a:cubicBezTo>
                    <a:pt x="18" y="48"/>
                    <a:pt x="18" y="48"/>
                    <a:pt x="18" y="48"/>
                  </a:cubicBezTo>
                  <a:cubicBezTo>
                    <a:pt x="18" y="52"/>
                    <a:pt x="18" y="52"/>
                    <a:pt x="18" y="52"/>
                  </a:cubicBezTo>
                  <a:cubicBezTo>
                    <a:pt x="15" y="56"/>
                    <a:pt x="15" y="56"/>
                    <a:pt x="15" y="56"/>
                  </a:cubicBezTo>
                  <a:cubicBezTo>
                    <a:pt x="17" y="57"/>
                    <a:pt x="17" y="57"/>
                    <a:pt x="17" y="57"/>
                  </a:cubicBezTo>
                  <a:cubicBezTo>
                    <a:pt x="20" y="57"/>
                    <a:pt x="20" y="57"/>
                    <a:pt x="20" y="57"/>
                  </a:cubicBezTo>
                  <a:cubicBezTo>
                    <a:pt x="23" y="61"/>
                    <a:pt x="23" y="61"/>
                    <a:pt x="23" y="61"/>
                  </a:cubicBezTo>
                  <a:cubicBezTo>
                    <a:pt x="25" y="60"/>
                    <a:pt x="25" y="60"/>
                    <a:pt x="25" y="60"/>
                  </a:cubicBezTo>
                  <a:cubicBezTo>
                    <a:pt x="25" y="62"/>
                    <a:pt x="25" y="62"/>
                    <a:pt x="25" y="62"/>
                  </a:cubicBezTo>
                  <a:cubicBezTo>
                    <a:pt x="22" y="66"/>
                    <a:pt x="22" y="66"/>
                    <a:pt x="22" y="66"/>
                  </a:cubicBezTo>
                  <a:cubicBezTo>
                    <a:pt x="20" y="70"/>
                    <a:pt x="20" y="70"/>
                    <a:pt x="20" y="70"/>
                  </a:cubicBezTo>
                  <a:cubicBezTo>
                    <a:pt x="19" y="74"/>
                    <a:pt x="19" y="74"/>
                    <a:pt x="19" y="74"/>
                  </a:cubicBezTo>
                  <a:cubicBezTo>
                    <a:pt x="18" y="77"/>
                    <a:pt x="18" y="77"/>
                    <a:pt x="18" y="77"/>
                  </a:cubicBezTo>
                  <a:cubicBezTo>
                    <a:pt x="18" y="81"/>
                    <a:pt x="18" y="81"/>
                    <a:pt x="18" y="81"/>
                  </a:cubicBezTo>
                  <a:cubicBezTo>
                    <a:pt x="18" y="83"/>
                    <a:pt x="18" y="83"/>
                    <a:pt x="18" y="83"/>
                  </a:cubicBezTo>
                  <a:cubicBezTo>
                    <a:pt x="18" y="86"/>
                    <a:pt x="18" y="86"/>
                    <a:pt x="18" y="86"/>
                  </a:cubicBezTo>
                  <a:cubicBezTo>
                    <a:pt x="24" y="91"/>
                    <a:pt x="24" y="91"/>
                    <a:pt x="24" y="91"/>
                  </a:cubicBezTo>
                  <a:cubicBezTo>
                    <a:pt x="24" y="94"/>
                    <a:pt x="24" y="94"/>
                    <a:pt x="24" y="94"/>
                  </a:cubicBezTo>
                  <a:cubicBezTo>
                    <a:pt x="27" y="96"/>
                    <a:pt x="27" y="96"/>
                    <a:pt x="27" y="96"/>
                  </a:cubicBezTo>
                  <a:cubicBezTo>
                    <a:pt x="31" y="100"/>
                    <a:pt x="31" y="100"/>
                    <a:pt x="31" y="100"/>
                  </a:cubicBezTo>
                  <a:cubicBezTo>
                    <a:pt x="33" y="101"/>
                    <a:pt x="33" y="101"/>
                    <a:pt x="33" y="101"/>
                  </a:cubicBezTo>
                  <a:cubicBezTo>
                    <a:pt x="35" y="99"/>
                    <a:pt x="35" y="99"/>
                    <a:pt x="35" y="99"/>
                  </a:cubicBezTo>
                  <a:cubicBezTo>
                    <a:pt x="37" y="98"/>
                    <a:pt x="37" y="98"/>
                    <a:pt x="37" y="98"/>
                  </a:cubicBezTo>
                  <a:cubicBezTo>
                    <a:pt x="37" y="99"/>
                    <a:pt x="37" y="99"/>
                    <a:pt x="37" y="99"/>
                  </a:cubicBezTo>
                  <a:cubicBezTo>
                    <a:pt x="40" y="99"/>
                    <a:pt x="40" y="99"/>
                    <a:pt x="40" y="99"/>
                  </a:cubicBezTo>
                  <a:cubicBezTo>
                    <a:pt x="42" y="96"/>
                    <a:pt x="42" y="96"/>
                    <a:pt x="42" y="96"/>
                  </a:cubicBezTo>
                  <a:cubicBezTo>
                    <a:pt x="44" y="95"/>
                    <a:pt x="44" y="95"/>
                    <a:pt x="44" y="95"/>
                  </a:cubicBezTo>
                  <a:cubicBezTo>
                    <a:pt x="47" y="95"/>
                    <a:pt x="47" y="95"/>
                    <a:pt x="47" y="95"/>
                  </a:cubicBezTo>
                  <a:cubicBezTo>
                    <a:pt x="50" y="95"/>
                    <a:pt x="50" y="95"/>
                    <a:pt x="50" y="95"/>
                  </a:cubicBezTo>
                  <a:cubicBezTo>
                    <a:pt x="51" y="91"/>
                    <a:pt x="51" y="91"/>
                    <a:pt x="51" y="91"/>
                  </a:cubicBezTo>
                  <a:cubicBezTo>
                    <a:pt x="56" y="89"/>
                    <a:pt x="56" y="89"/>
                    <a:pt x="56" y="89"/>
                  </a:cubicBezTo>
                  <a:cubicBezTo>
                    <a:pt x="58" y="89"/>
                    <a:pt x="58" y="89"/>
                    <a:pt x="58" y="89"/>
                  </a:cubicBezTo>
                  <a:cubicBezTo>
                    <a:pt x="59" y="90"/>
                    <a:pt x="59" y="90"/>
                    <a:pt x="59" y="90"/>
                  </a:cubicBezTo>
                  <a:cubicBezTo>
                    <a:pt x="61" y="90"/>
                    <a:pt x="61" y="90"/>
                    <a:pt x="61" y="90"/>
                  </a:cubicBezTo>
                  <a:cubicBezTo>
                    <a:pt x="66" y="90"/>
                    <a:pt x="66" y="90"/>
                    <a:pt x="66" y="90"/>
                  </a:cubicBezTo>
                  <a:lnTo>
                    <a:pt x="65" y="8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1" name="Freeform 68">
              <a:extLst>
                <a:ext uri="{FF2B5EF4-FFF2-40B4-BE49-F238E27FC236}">
                  <a16:creationId xmlns:a16="http://schemas.microsoft.com/office/drawing/2014/main" id="{CFE8349B-13A3-41FA-B931-2571375E7CA2}"/>
                </a:ext>
              </a:extLst>
            </p:cNvPr>
            <p:cNvSpPr>
              <a:spLocks noEditPoints="1"/>
            </p:cNvSpPr>
            <p:nvPr/>
          </p:nvSpPr>
          <p:spPr bwMode="auto">
            <a:xfrm>
              <a:off x="2914651" y="4564062"/>
              <a:ext cx="79375" cy="88900"/>
            </a:xfrm>
            <a:custGeom>
              <a:avLst/>
              <a:gdLst>
                <a:gd name="T0" fmla="*/ 50 w 54"/>
                <a:gd name="T1" fmla="*/ 28 h 60"/>
                <a:gd name="T2" fmla="*/ 47 w 54"/>
                <a:gd name="T3" fmla="*/ 26 h 60"/>
                <a:gd name="T4" fmla="*/ 47 w 54"/>
                <a:gd name="T5" fmla="*/ 21 h 60"/>
                <a:gd name="T6" fmla="*/ 47 w 54"/>
                <a:gd name="T7" fmla="*/ 19 h 60"/>
                <a:gd name="T8" fmla="*/ 46 w 54"/>
                <a:gd name="T9" fmla="*/ 15 h 60"/>
                <a:gd name="T10" fmla="*/ 49 w 54"/>
                <a:gd name="T11" fmla="*/ 10 h 60"/>
                <a:gd name="T12" fmla="*/ 54 w 54"/>
                <a:gd name="T13" fmla="*/ 6 h 60"/>
                <a:gd name="T14" fmla="*/ 52 w 54"/>
                <a:gd name="T15" fmla="*/ 5 h 60"/>
                <a:gd name="T16" fmla="*/ 35 w 54"/>
                <a:gd name="T17" fmla="*/ 2 h 60"/>
                <a:gd name="T18" fmla="*/ 18 w 54"/>
                <a:gd name="T19" fmla="*/ 1 h 60"/>
                <a:gd name="T20" fmla="*/ 13 w 54"/>
                <a:gd name="T21" fmla="*/ 0 h 60"/>
                <a:gd name="T22" fmla="*/ 13 w 54"/>
                <a:gd name="T23" fmla="*/ 0 h 60"/>
                <a:gd name="T24" fmla="*/ 12 w 54"/>
                <a:gd name="T25" fmla="*/ 7 h 60"/>
                <a:gd name="T26" fmla="*/ 11 w 54"/>
                <a:gd name="T27" fmla="*/ 12 h 60"/>
                <a:gd name="T28" fmla="*/ 7 w 54"/>
                <a:gd name="T29" fmla="*/ 15 h 60"/>
                <a:gd name="T30" fmla="*/ 4 w 54"/>
                <a:gd name="T31" fmla="*/ 14 h 60"/>
                <a:gd name="T32" fmla="*/ 2 w 54"/>
                <a:gd name="T33" fmla="*/ 18 h 60"/>
                <a:gd name="T34" fmla="*/ 1 w 54"/>
                <a:gd name="T35" fmla="*/ 22 h 60"/>
                <a:gd name="T36" fmla="*/ 0 w 54"/>
                <a:gd name="T37" fmla="*/ 25 h 60"/>
                <a:gd name="T38" fmla="*/ 2 w 54"/>
                <a:gd name="T39" fmla="*/ 29 h 60"/>
                <a:gd name="T40" fmla="*/ 5 w 54"/>
                <a:gd name="T41" fmla="*/ 33 h 60"/>
                <a:gd name="T42" fmla="*/ 7 w 54"/>
                <a:gd name="T43" fmla="*/ 37 h 60"/>
                <a:gd name="T44" fmla="*/ 10 w 54"/>
                <a:gd name="T45" fmla="*/ 38 h 60"/>
                <a:gd name="T46" fmla="*/ 11 w 54"/>
                <a:gd name="T47" fmla="*/ 42 h 60"/>
                <a:gd name="T48" fmla="*/ 12 w 54"/>
                <a:gd name="T49" fmla="*/ 47 h 60"/>
                <a:gd name="T50" fmla="*/ 15 w 54"/>
                <a:gd name="T51" fmla="*/ 50 h 60"/>
                <a:gd name="T52" fmla="*/ 16 w 54"/>
                <a:gd name="T53" fmla="*/ 52 h 60"/>
                <a:gd name="T54" fmla="*/ 18 w 54"/>
                <a:gd name="T55" fmla="*/ 54 h 60"/>
                <a:gd name="T56" fmla="*/ 20 w 54"/>
                <a:gd name="T57" fmla="*/ 57 h 60"/>
                <a:gd name="T58" fmla="*/ 20 w 54"/>
                <a:gd name="T59" fmla="*/ 57 h 60"/>
                <a:gd name="T60" fmla="*/ 23 w 54"/>
                <a:gd name="T61" fmla="*/ 58 h 60"/>
                <a:gd name="T62" fmla="*/ 24 w 54"/>
                <a:gd name="T63" fmla="*/ 59 h 60"/>
                <a:gd name="T64" fmla="*/ 27 w 54"/>
                <a:gd name="T65" fmla="*/ 59 h 60"/>
                <a:gd name="T66" fmla="*/ 28 w 54"/>
                <a:gd name="T67" fmla="*/ 60 h 60"/>
                <a:gd name="T68" fmla="*/ 29 w 54"/>
                <a:gd name="T69" fmla="*/ 59 h 60"/>
                <a:gd name="T70" fmla="*/ 27 w 54"/>
                <a:gd name="T71" fmla="*/ 54 h 60"/>
                <a:gd name="T72" fmla="*/ 25 w 54"/>
                <a:gd name="T73" fmla="*/ 52 h 60"/>
                <a:gd name="T74" fmla="*/ 25 w 54"/>
                <a:gd name="T75" fmla="*/ 50 h 60"/>
                <a:gd name="T76" fmla="*/ 28 w 54"/>
                <a:gd name="T77" fmla="*/ 48 h 60"/>
                <a:gd name="T78" fmla="*/ 31 w 54"/>
                <a:gd name="T79" fmla="*/ 48 h 60"/>
                <a:gd name="T80" fmla="*/ 33 w 54"/>
                <a:gd name="T81" fmla="*/ 49 h 60"/>
                <a:gd name="T82" fmla="*/ 36 w 54"/>
                <a:gd name="T83" fmla="*/ 48 h 60"/>
                <a:gd name="T84" fmla="*/ 39 w 54"/>
                <a:gd name="T85" fmla="*/ 47 h 60"/>
                <a:gd name="T86" fmla="*/ 43 w 54"/>
                <a:gd name="T87" fmla="*/ 47 h 60"/>
                <a:gd name="T88" fmla="*/ 44 w 54"/>
                <a:gd name="T89" fmla="*/ 49 h 60"/>
                <a:gd name="T90" fmla="*/ 47 w 54"/>
                <a:gd name="T91" fmla="*/ 50 h 60"/>
                <a:gd name="T92" fmla="*/ 50 w 54"/>
                <a:gd name="T93" fmla="*/ 48 h 60"/>
                <a:gd name="T94" fmla="*/ 52 w 54"/>
                <a:gd name="T95" fmla="*/ 45 h 60"/>
                <a:gd name="T96" fmla="*/ 50 w 54"/>
                <a:gd name="T97" fmla="*/ 44 h 60"/>
                <a:gd name="T98" fmla="*/ 50 w 54"/>
                <a:gd name="T99" fmla="*/ 40 h 60"/>
                <a:gd name="T100" fmla="*/ 53 w 54"/>
                <a:gd name="T101" fmla="*/ 38 h 60"/>
                <a:gd name="T102" fmla="*/ 53 w 54"/>
                <a:gd name="T103" fmla="*/ 36 h 60"/>
                <a:gd name="T104" fmla="*/ 52 w 54"/>
                <a:gd name="T105" fmla="*/ 32 h 60"/>
                <a:gd name="T106" fmla="*/ 50 w 54"/>
                <a:gd name="T107" fmla="*/ 28 h 60"/>
                <a:gd name="T108" fmla="*/ 33 w 54"/>
                <a:gd name="T109" fmla="*/ 17 h 60"/>
                <a:gd name="T110" fmla="*/ 32 w 54"/>
                <a:gd name="T111" fmla="*/ 16 h 60"/>
                <a:gd name="T112" fmla="*/ 34 w 54"/>
                <a:gd name="T113" fmla="*/ 15 h 60"/>
                <a:gd name="T114" fmla="*/ 35 w 54"/>
                <a:gd name="T115" fmla="*/ 16 h 60"/>
                <a:gd name="T116" fmla="*/ 33 w 54"/>
                <a:gd name="T117" fmla="*/ 1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 h="60">
                  <a:moveTo>
                    <a:pt x="50" y="28"/>
                  </a:moveTo>
                  <a:cubicBezTo>
                    <a:pt x="47" y="26"/>
                    <a:pt x="47" y="26"/>
                    <a:pt x="47" y="26"/>
                  </a:cubicBezTo>
                  <a:cubicBezTo>
                    <a:pt x="47" y="21"/>
                    <a:pt x="47" y="21"/>
                    <a:pt x="47" y="21"/>
                  </a:cubicBezTo>
                  <a:cubicBezTo>
                    <a:pt x="47" y="19"/>
                    <a:pt x="47" y="19"/>
                    <a:pt x="47" y="19"/>
                  </a:cubicBezTo>
                  <a:cubicBezTo>
                    <a:pt x="46" y="15"/>
                    <a:pt x="46" y="15"/>
                    <a:pt x="46" y="15"/>
                  </a:cubicBezTo>
                  <a:cubicBezTo>
                    <a:pt x="49" y="10"/>
                    <a:pt x="49" y="10"/>
                    <a:pt x="49" y="10"/>
                  </a:cubicBezTo>
                  <a:cubicBezTo>
                    <a:pt x="54" y="6"/>
                    <a:pt x="54" y="6"/>
                    <a:pt x="54" y="6"/>
                  </a:cubicBezTo>
                  <a:cubicBezTo>
                    <a:pt x="54" y="5"/>
                    <a:pt x="53" y="5"/>
                    <a:pt x="52" y="5"/>
                  </a:cubicBezTo>
                  <a:cubicBezTo>
                    <a:pt x="47" y="2"/>
                    <a:pt x="41" y="1"/>
                    <a:pt x="35" y="2"/>
                  </a:cubicBezTo>
                  <a:cubicBezTo>
                    <a:pt x="29" y="2"/>
                    <a:pt x="24" y="2"/>
                    <a:pt x="18" y="1"/>
                  </a:cubicBezTo>
                  <a:cubicBezTo>
                    <a:pt x="16" y="1"/>
                    <a:pt x="15" y="1"/>
                    <a:pt x="13" y="0"/>
                  </a:cubicBezTo>
                  <a:cubicBezTo>
                    <a:pt x="13" y="0"/>
                    <a:pt x="13" y="0"/>
                    <a:pt x="13" y="0"/>
                  </a:cubicBezTo>
                  <a:cubicBezTo>
                    <a:pt x="12" y="7"/>
                    <a:pt x="12" y="7"/>
                    <a:pt x="12" y="7"/>
                  </a:cubicBezTo>
                  <a:cubicBezTo>
                    <a:pt x="11" y="12"/>
                    <a:pt x="11" y="12"/>
                    <a:pt x="11" y="12"/>
                  </a:cubicBezTo>
                  <a:cubicBezTo>
                    <a:pt x="7" y="15"/>
                    <a:pt x="7" y="15"/>
                    <a:pt x="7" y="15"/>
                  </a:cubicBezTo>
                  <a:cubicBezTo>
                    <a:pt x="4" y="14"/>
                    <a:pt x="4" y="14"/>
                    <a:pt x="4" y="14"/>
                  </a:cubicBezTo>
                  <a:cubicBezTo>
                    <a:pt x="2" y="18"/>
                    <a:pt x="2" y="18"/>
                    <a:pt x="2" y="18"/>
                  </a:cubicBezTo>
                  <a:cubicBezTo>
                    <a:pt x="1" y="22"/>
                    <a:pt x="1" y="22"/>
                    <a:pt x="1" y="22"/>
                  </a:cubicBezTo>
                  <a:cubicBezTo>
                    <a:pt x="0" y="25"/>
                    <a:pt x="0" y="25"/>
                    <a:pt x="0" y="25"/>
                  </a:cubicBezTo>
                  <a:cubicBezTo>
                    <a:pt x="2" y="29"/>
                    <a:pt x="2" y="29"/>
                    <a:pt x="2" y="29"/>
                  </a:cubicBezTo>
                  <a:cubicBezTo>
                    <a:pt x="5" y="33"/>
                    <a:pt x="5" y="33"/>
                    <a:pt x="5" y="33"/>
                  </a:cubicBezTo>
                  <a:cubicBezTo>
                    <a:pt x="7" y="37"/>
                    <a:pt x="7" y="37"/>
                    <a:pt x="7" y="37"/>
                  </a:cubicBezTo>
                  <a:cubicBezTo>
                    <a:pt x="10" y="38"/>
                    <a:pt x="10" y="38"/>
                    <a:pt x="10" y="38"/>
                  </a:cubicBezTo>
                  <a:cubicBezTo>
                    <a:pt x="11" y="42"/>
                    <a:pt x="11" y="42"/>
                    <a:pt x="11" y="42"/>
                  </a:cubicBezTo>
                  <a:cubicBezTo>
                    <a:pt x="12" y="47"/>
                    <a:pt x="12" y="47"/>
                    <a:pt x="12" y="47"/>
                  </a:cubicBezTo>
                  <a:cubicBezTo>
                    <a:pt x="15" y="50"/>
                    <a:pt x="15" y="50"/>
                    <a:pt x="15" y="50"/>
                  </a:cubicBezTo>
                  <a:cubicBezTo>
                    <a:pt x="16" y="52"/>
                    <a:pt x="16" y="52"/>
                    <a:pt x="16" y="52"/>
                  </a:cubicBezTo>
                  <a:cubicBezTo>
                    <a:pt x="18" y="54"/>
                    <a:pt x="18" y="54"/>
                    <a:pt x="18" y="54"/>
                  </a:cubicBezTo>
                  <a:cubicBezTo>
                    <a:pt x="20" y="57"/>
                    <a:pt x="20" y="57"/>
                    <a:pt x="20" y="57"/>
                  </a:cubicBezTo>
                  <a:cubicBezTo>
                    <a:pt x="20" y="57"/>
                    <a:pt x="20" y="57"/>
                    <a:pt x="20" y="57"/>
                  </a:cubicBezTo>
                  <a:cubicBezTo>
                    <a:pt x="23" y="58"/>
                    <a:pt x="23" y="58"/>
                    <a:pt x="23" y="58"/>
                  </a:cubicBezTo>
                  <a:cubicBezTo>
                    <a:pt x="24" y="59"/>
                    <a:pt x="24" y="59"/>
                    <a:pt x="24" y="59"/>
                  </a:cubicBezTo>
                  <a:cubicBezTo>
                    <a:pt x="27" y="59"/>
                    <a:pt x="27" y="59"/>
                    <a:pt x="27" y="59"/>
                  </a:cubicBezTo>
                  <a:cubicBezTo>
                    <a:pt x="28" y="60"/>
                    <a:pt x="28" y="60"/>
                    <a:pt x="28" y="60"/>
                  </a:cubicBezTo>
                  <a:cubicBezTo>
                    <a:pt x="29" y="59"/>
                    <a:pt x="29" y="59"/>
                    <a:pt x="29" y="59"/>
                  </a:cubicBezTo>
                  <a:cubicBezTo>
                    <a:pt x="27" y="54"/>
                    <a:pt x="27" y="54"/>
                    <a:pt x="27" y="54"/>
                  </a:cubicBezTo>
                  <a:cubicBezTo>
                    <a:pt x="25" y="52"/>
                    <a:pt x="25" y="52"/>
                    <a:pt x="25" y="52"/>
                  </a:cubicBezTo>
                  <a:cubicBezTo>
                    <a:pt x="25" y="50"/>
                    <a:pt x="25" y="50"/>
                    <a:pt x="25" y="50"/>
                  </a:cubicBezTo>
                  <a:cubicBezTo>
                    <a:pt x="28" y="48"/>
                    <a:pt x="28" y="48"/>
                    <a:pt x="28" y="48"/>
                  </a:cubicBezTo>
                  <a:cubicBezTo>
                    <a:pt x="31" y="48"/>
                    <a:pt x="31" y="48"/>
                    <a:pt x="31" y="48"/>
                  </a:cubicBezTo>
                  <a:cubicBezTo>
                    <a:pt x="33" y="49"/>
                    <a:pt x="33" y="49"/>
                    <a:pt x="33" y="49"/>
                  </a:cubicBezTo>
                  <a:cubicBezTo>
                    <a:pt x="36" y="48"/>
                    <a:pt x="36" y="48"/>
                    <a:pt x="36" y="48"/>
                  </a:cubicBezTo>
                  <a:cubicBezTo>
                    <a:pt x="39" y="47"/>
                    <a:pt x="39" y="47"/>
                    <a:pt x="39" y="47"/>
                  </a:cubicBezTo>
                  <a:cubicBezTo>
                    <a:pt x="43" y="47"/>
                    <a:pt x="43" y="47"/>
                    <a:pt x="43" y="47"/>
                  </a:cubicBezTo>
                  <a:cubicBezTo>
                    <a:pt x="44" y="49"/>
                    <a:pt x="44" y="49"/>
                    <a:pt x="44" y="49"/>
                  </a:cubicBezTo>
                  <a:cubicBezTo>
                    <a:pt x="47" y="50"/>
                    <a:pt x="47" y="50"/>
                    <a:pt x="47" y="50"/>
                  </a:cubicBezTo>
                  <a:cubicBezTo>
                    <a:pt x="50" y="48"/>
                    <a:pt x="50" y="48"/>
                    <a:pt x="50" y="48"/>
                  </a:cubicBezTo>
                  <a:cubicBezTo>
                    <a:pt x="52" y="45"/>
                    <a:pt x="52" y="45"/>
                    <a:pt x="52" y="45"/>
                  </a:cubicBezTo>
                  <a:cubicBezTo>
                    <a:pt x="50" y="44"/>
                    <a:pt x="50" y="44"/>
                    <a:pt x="50" y="44"/>
                  </a:cubicBezTo>
                  <a:cubicBezTo>
                    <a:pt x="50" y="40"/>
                    <a:pt x="50" y="40"/>
                    <a:pt x="50" y="40"/>
                  </a:cubicBezTo>
                  <a:cubicBezTo>
                    <a:pt x="53" y="38"/>
                    <a:pt x="53" y="38"/>
                    <a:pt x="53" y="38"/>
                  </a:cubicBezTo>
                  <a:cubicBezTo>
                    <a:pt x="53" y="36"/>
                    <a:pt x="53" y="36"/>
                    <a:pt x="53" y="36"/>
                  </a:cubicBezTo>
                  <a:cubicBezTo>
                    <a:pt x="52" y="32"/>
                    <a:pt x="52" y="32"/>
                    <a:pt x="52" y="32"/>
                  </a:cubicBezTo>
                  <a:lnTo>
                    <a:pt x="50" y="28"/>
                  </a:lnTo>
                  <a:close/>
                  <a:moveTo>
                    <a:pt x="33" y="17"/>
                  </a:moveTo>
                  <a:cubicBezTo>
                    <a:pt x="32" y="17"/>
                    <a:pt x="32" y="17"/>
                    <a:pt x="32" y="16"/>
                  </a:cubicBezTo>
                  <a:cubicBezTo>
                    <a:pt x="33" y="16"/>
                    <a:pt x="34" y="16"/>
                    <a:pt x="34" y="15"/>
                  </a:cubicBezTo>
                  <a:cubicBezTo>
                    <a:pt x="35" y="16"/>
                    <a:pt x="35" y="16"/>
                    <a:pt x="35" y="16"/>
                  </a:cubicBezTo>
                  <a:cubicBezTo>
                    <a:pt x="35" y="18"/>
                    <a:pt x="34" y="18"/>
                    <a:pt x="33" y="1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2" name="Freeform 69">
              <a:extLst>
                <a:ext uri="{FF2B5EF4-FFF2-40B4-BE49-F238E27FC236}">
                  <a16:creationId xmlns:a16="http://schemas.microsoft.com/office/drawing/2014/main" id="{51E08861-275C-4C58-96C1-C0808A987650}"/>
                </a:ext>
              </a:extLst>
            </p:cNvPr>
            <p:cNvSpPr>
              <a:spLocks/>
            </p:cNvSpPr>
            <p:nvPr/>
          </p:nvSpPr>
          <p:spPr bwMode="auto">
            <a:xfrm>
              <a:off x="2982913" y="4572000"/>
              <a:ext cx="58738" cy="82550"/>
            </a:xfrm>
            <a:custGeom>
              <a:avLst/>
              <a:gdLst>
                <a:gd name="T0" fmla="*/ 11 w 40"/>
                <a:gd name="T1" fmla="*/ 2 h 56"/>
                <a:gd name="T2" fmla="*/ 6 w 40"/>
                <a:gd name="T3" fmla="*/ 0 h 56"/>
                <a:gd name="T4" fmla="*/ 8 w 40"/>
                <a:gd name="T5" fmla="*/ 1 h 56"/>
                <a:gd name="T6" fmla="*/ 3 w 40"/>
                <a:gd name="T7" fmla="*/ 5 h 56"/>
                <a:gd name="T8" fmla="*/ 0 w 40"/>
                <a:gd name="T9" fmla="*/ 10 h 56"/>
                <a:gd name="T10" fmla="*/ 1 w 40"/>
                <a:gd name="T11" fmla="*/ 14 h 56"/>
                <a:gd name="T12" fmla="*/ 1 w 40"/>
                <a:gd name="T13" fmla="*/ 16 h 56"/>
                <a:gd name="T14" fmla="*/ 1 w 40"/>
                <a:gd name="T15" fmla="*/ 21 h 56"/>
                <a:gd name="T16" fmla="*/ 4 w 40"/>
                <a:gd name="T17" fmla="*/ 23 h 56"/>
                <a:gd name="T18" fmla="*/ 6 w 40"/>
                <a:gd name="T19" fmla="*/ 27 h 56"/>
                <a:gd name="T20" fmla="*/ 7 w 40"/>
                <a:gd name="T21" fmla="*/ 31 h 56"/>
                <a:gd name="T22" fmla="*/ 7 w 40"/>
                <a:gd name="T23" fmla="*/ 33 h 56"/>
                <a:gd name="T24" fmla="*/ 4 w 40"/>
                <a:gd name="T25" fmla="*/ 35 h 56"/>
                <a:gd name="T26" fmla="*/ 4 w 40"/>
                <a:gd name="T27" fmla="*/ 39 h 56"/>
                <a:gd name="T28" fmla="*/ 6 w 40"/>
                <a:gd name="T29" fmla="*/ 40 h 56"/>
                <a:gd name="T30" fmla="*/ 4 w 40"/>
                <a:gd name="T31" fmla="*/ 43 h 56"/>
                <a:gd name="T32" fmla="*/ 1 w 40"/>
                <a:gd name="T33" fmla="*/ 45 h 56"/>
                <a:gd name="T34" fmla="*/ 1 w 40"/>
                <a:gd name="T35" fmla="*/ 45 h 56"/>
                <a:gd name="T36" fmla="*/ 1 w 40"/>
                <a:gd name="T37" fmla="*/ 48 h 56"/>
                <a:gd name="T38" fmla="*/ 3 w 40"/>
                <a:gd name="T39" fmla="*/ 49 h 56"/>
                <a:gd name="T40" fmla="*/ 3 w 40"/>
                <a:gd name="T41" fmla="*/ 50 h 56"/>
                <a:gd name="T42" fmla="*/ 4 w 40"/>
                <a:gd name="T43" fmla="*/ 52 h 56"/>
                <a:gd name="T44" fmla="*/ 7 w 40"/>
                <a:gd name="T45" fmla="*/ 53 h 56"/>
                <a:gd name="T46" fmla="*/ 9 w 40"/>
                <a:gd name="T47" fmla="*/ 51 h 56"/>
                <a:gd name="T48" fmla="*/ 11 w 40"/>
                <a:gd name="T49" fmla="*/ 51 h 56"/>
                <a:gd name="T50" fmla="*/ 12 w 40"/>
                <a:gd name="T51" fmla="*/ 52 h 56"/>
                <a:gd name="T52" fmla="*/ 12 w 40"/>
                <a:gd name="T53" fmla="*/ 55 h 56"/>
                <a:gd name="T54" fmla="*/ 14 w 40"/>
                <a:gd name="T55" fmla="*/ 56 h 56"/>
                <a:gd name="T56" fmla="*/ 17 w 40"/>
                <a:gd name="T57" fmla="*/ 54 h 56"/>
                <a:gd name="T58" fmla="*/ 18 w 40"/>
                <a:gd name="T59" fmla="*/ 52 h 56"/>
                <a:gd name="T60" fmla="*/ 21 w 40"/>
                <a:gd name="T61" fmla="*/ 51 h 56"/>
                <a:gd name="T62" fmla="*/ 22 w 40"/>
                <a:gd name="T63" fmla="*/ 49 h 56"/>
                <a:gd name="T64" fmla="*/ 27 w 40"/>
                <a:gd name="T65" fmla="*/ 40 h 56"/>
                <a:gd name="T66" fmla="*/ 27 w 40"/>
                <a:gd name="T67" fmla="*/ 37 h 56"/>
                <a:gd name="T68" fmla="*/ 31 w 40"/>
                <a:gd name="T69" fmla="*/ 32 h 56"/>
                <a:gd name="T70" fmla="*/ 40 w 40"/>
                <a:gd name="T71" fmla="*/ 20 h 56"/>
                <a:gd name="T72" fmla="*/ 11 w 40"/>
                <a:gd name="T73" fmla="*/ 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56">
                  <a:moveTo>
                    <a:pt x="11" y="2"/>
                  </a:moveTo>
                  <a:cubicBezTo>
                    <a:pt x="9" y="1"/>
                    <a:pt x="8" y="0"/>
                    <a:pt x="6" y="0"/>
                  </a:cubicBezTo>
                  <a:cubicBezTo>
                    <a:pt x="7" y="0"/>
                    <a:pt x="8" y="0"/>
                    <a:pt x="8" y="1"/>
                  </a:cubicBezTo>
                  <a:cubicBezTo>
                    <a:pt x="3" y="5"/>
                    <a:pt x="3" y="5"/>
                    <a:pt x="3" y="5"/>
                  </a:cubicBezTo>
                  <a:cubicBezTo>
                    <a:pt x="0" y="10"/>
                    <a:pt x="0" y="10"/>
                    <a:pt x="0" y="10"/>
                  </a:cubicBezTo>
                  <a:cubicBezTo>
                    <a:pt x="1" y="14"/>
                    <a:pt x="1" y="14"/>
                    <a:pt x="1" y="14"/>
                  </a:cubicBezTo>
                  <a:cubicBezTo>
                    <a:pt x="1" y="16"/>
                    <a:pt x="1" y="16"/>
                    <a:pt x="1" y="16"/>
                  </a:cubicBezTo>
                  <a:cubicBezTo>
                    <a:pt x="1" y="21"/>
                    <a:pt x="1" y="21"/>
                    <a:pt x="1" y="21"/>
                  </a:cubicBezTo>
                  <a:cubicBezTo>
                    <a:pt x="4" y="23"/>
                    <a:pt x="4" y="23"/>
                    <a:pt x="4" y="23"/>
                  </a:cubicBezTo>
                  <a:cubicBezTo>
                    <a:pt x="6" y="27"/>
                    <a:pt x="6" y="27"/>
                    <a:pt x="6" y="27"/>
                  </a:cubicBezTo>
                  <a:cubicBezTo>
                    <a:pt x="7" y="31"/>
                    <a:pt x="7" y="31"/>
                    <a:pt x="7" y="31"/>
                  </a:cubicBezTo>
                  <a:cubicBezTo>
                    <a:pt x="7" y="33"/>
                    <a:pt x="7" y="33"/>
                    <a:pt x="7" y="33"/>
                  </a:cubicBezTo>
                  <a:cubicBezTo>
                    <a:pt x="4" y="35"/>
                    <a:pt x="4" y="35"/>
                    <a:pt x="4" y="35"/>
                  </a:cubicBezTo>
                  <a:cubicBezTo>
                    <a:pt x="4" y="39"/>
                    <a:pt x="4" y="39"/>
                    <a:pt x="4" y="39"/>
                  </a:cubicBezTo>
                  <a:cubicBezTo>
                    <a:pt x="6" y="40"/>
                    <a:pt x="6" y="40"/>
                    <a:pt x="6" y="40"/>
                  </a:cubicBezTo>
                  <a:cubicBezTo>
                    <a:pt x="4" y="43"/>
                    <a:pt x="4" y="43"/>
                    <a:pt x="4" y="43"/>
                  </a:cubicBezTo>
                  <a:cubicBezTo>
                    <a:pt x="1" y="45"/>
                    <a:pt x="1" y="45"/>
                    <a:pt x="1" y="45"/>
                  </a:cubicBezTo>
                  <a:cubicBezTo>
                    <a:pt x="1" y="45"/>
                    <a:pt x="1" y="45"/>
                    <a:pt x="1" y="45"/>
                  </a:cubicBezTo>
                  <a:cubicBezTo>
                    <a:pt x="1" y="48"/>
                    <a:pt x="1" y="48"/>
                    <a:pt x="1" y="48"/>
                  </a:cubicBezTo>
                  <a:cubicBezTo>
                    <a:pt x="3" y="49"/>
                    <a:pt x="3" y="49"/>
                    <a:pt x="3" y="49"/>
                  </a:cubicBezTo>
                  <a:cubicBezTo>
                    <a:pt x="3" y="50"/>
                    <a:pt x="3" y="50"/>
                    <a:pt x="3" y="50"/>
                  </a:cubicBezTo>
                  <a:cubicBezTo>
                    <a:pt x="4" y="52"/>
                    <a:pt x="4" y="52"/>
                    <a:pt x="4" y="52"/>
                  </a:cubicBezTo>
                  <a:cubicBezTo>
                    <a:pt x="7" y="53"/>
                    <a:pt x="7" y="53"/>
                    <a:pt x="7" y="53"/>
                  </a:cubicBezTo>
                  <a:cubicBezTo>
                    <a:pt x="9" y="51"/>
                    <a:pt x="9" y="51"/>
                    <a:pt x="9" y="51"/>
                  </a:cubicBezTo>
                  <a:cubicBezTo>
                    <a:pt x="11" y="51"/>
                    <a:pt x="11" y="51"/>
                    <a:pt x="11" y="51"/>
                  </a:cubicBezTo>
                  <a:cubicBezTo>
                    <a:pt x="12" y="52"/>
                    <a:pt x="12" y="52"/>
                    <a:pt x="12" y="52"/>
                  </a:cubicBezTo>
                  <a:cubicBezTo>
                    <a:pt x="12" y="55"/>
                    <a:pt x="12" y="55"/>
                    <a:pt x="12" y="55"/>
                  </a:cubicBezTo>
                  <a:cubicBezTo>
                    <a:pt x="14" y="56"/>
                    <a:pt x="14" y="56"/>
                    <a:pt x="14" y="56"/>
                  </a:cubicBezTo>
                  <a:cubicBezTo>
                    <a:pt x="17" y="54"/>
                    <a:pt x="17" y="54"/>
                    <a:pt x="17" y="54"/>
                  </a:cubicBezTo>
                  <a:cubicBezTo>
                    <a:pt x="18" y="52"/>
                    <a:pt x="18" y="52"/>
                    <a:pt x="18" y="52"/>
                  </a:cubicBezTo>
                  <a:cubicBezTo>
                    <a:pt x="21" y="51"/>
                    <a:pt x="21" y="51"/>
                    <a:pt x="21" y="51"/>
                  </a:cubicBezTo>
                  <a:cubicBezTo>
                    <a:pt x="22" y="49"/>
                    <a:pt x="22" y="49"/>
                    <a:pt x="22" y="49"/>
                  </a:cubicBezTo>
                  <a:cubicBezTo>
                    <a:pt x="27" y="40"/>
                    <a:pt x="27" y="40"/>
                    <a:pt x="27" y="40"/>
                  </a:cubicBezTo>
                  <a:cubicBezTo>
                    <a:pt x="27" y="37"/>
                    <a:pt x="27" y="37"/>
                    <a:pt x="27" y="37"/>
                  </a:cubicBezTo>
                  <a:cubicBezTo>
                    <a:pt x="31" y="32"/>
                    <a:pt x="31" y="32"/>
                    <a:pt x="31" y="32"/>
                  </a:cubicBezTo>
                  <a:cubicBezTo>
                    <a:pt x="40" y="20"/>
                    <a:pt x="40" y="20"/>
                    <a:pt x="40" y="20"/>
                  </a:cubicBezTo>
                  <a:cubicBezTo>
                    <a:pt x="31" y="12"/>
                    <a:pt x="23" y="4"/>
                    <a:pt x="11"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3" name="Freeform 70">
              <a:extLst>
                <a:ext uri="{FF2B5EF4-FFF2-40B4-BE49-F238E27FC236}">
                  <a16:creationId xmlns:a16="http://schemas.microsoft.com/office/drawing/2014/main" id="{CAA23251-C5C6-438D-9CC2-A4006EF69669}"/>
                </a:ext>
              </a:extLst>
            </p:cNvPr>
            <p:cNvSpPr>
              <a:spLocks/>
            </p:cNvSpPr>
            <p:nvPr/>
          </p:nvSpPr>
          <p:spPr bwMode="auto">
            <a:xfrm>
              <a:off x="2990851" y="4570412"/>
              <a:ext cx="1588" cy="158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1"/>
                    <a:pt x="1" y="1"/>
                  </a:cubicBezTo>
                  <a:cubicBezTo>
                    <a:pt x="1"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4" name="Freeform 71">
              <a:extLst>
                <a:ext uri="{FF2B5EF4-FFF2-40B4-BE49-F238E27FC236}">
                  <a16:creationId xmlns:a16="http://schemas.microsoft.com/office/drawing/2014/main" id="{A55E7EC6-EE23-4D6E-8C7E-7978C74CD95A}"/>
                </a:ext>
              </a:extLst>
            </p:cNvPr>
            <p:cNvSpPr>
              <a:spLocks/>
            </p:cNvSpPr>
            <p:nvPr/>
          </p:nvSpPr>
          <p:spPr bwMode="auto">
            <a:xfrm>
              <a:off x="2690813" y="5132387"/>
              <a:ext cx="1588" cy="7938"/>
            </a:xfrm>
            <a:custGeom>
              <a:avLst/>
              <a:gdLst>
                <a:gd name="T0" fmla="*/ 0 w 1"/>
                <a:gd name="T1" fmla="*/ 6 h 6"/>
                <a:gd name="T2" fmla="*/ 1 w 1"/>
                <a:gd name="T3" fmla="*/ 0 h 6"/>
                <a:gd name="T4" fmla="*/ 0 w 1"/>
                <a:gd name="T5" fmla="*/ 6 h 6"/>
              </a:gdLst>
              <a:ahLst/>
              <a:cxnLst>
                <a:cxn ang="0">
                  <a:pos x="T0" y="T1"/>
                </a:cxn>
                <a:cxn ang="0">
                  <a:pos x="T2" y="T3"/>
                </a:cxn>
                <a:cxn ang="0">
                  <a:pos x="T4" y="T5"/>
                </a:cxn>
              </a:cxnLst>
              <a:rect l="0" t="0" r="r" b="b"/>
              <a:pathLst>
                <a:path w="1" h="6">
                  <a:moveTo>
                    <a:pt x="0" y="6"/>
                  </a:moveTo>
                  <a:cubicBezTo>
                    <a:pt x="0" y="4"/>
                    <a:pt x="1" y="2"/>
                    <a:pt x="1" y="0"/>
                  </a:cubicBezTo>
                  <a:cubicBezTo>
                    <a:pt x="1" y="2"/>
                    <a:pt x="0" y="4"/>
                    <a:pt x="0" y="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5" name="Freeform 72">
              <a:extLst>
                <a:ext uri="{FF2B5EF4-FFF2-40B4-BE49-F238E27FC236}">
                  <a16:creationId xmlns:a16="http://schemas.microsoft.com/office/drawing/2014/main" id="{0ED03879-5E5A-4AF1-8078-4C342FD61C91}"/>
                </a:ext>
              </a:extLst>
            </p:cNvPr>
            <p:cNvSpPr>
              <a:spLocks/>
            </p:cNvSpPr>
            <p:nvPr/>
          </p:nvSpPr>
          <p:spPr bwMode="auto">
            <a:xfrm>
              <a:off x="2690813" y="5121275"/>
              <a:ext cx="0" cy="6350"/>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1"/>
                    <a:pt x="0" y="0"/>
                  </a:cubicBezTo>
                  <a:cubicBezTo>
                    <a:pt x="0" y="1"/>
                    <a:pt x="0" y="3"/>
                    <a:pt x="0" y="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6" name="Freeform 73">
              <a:extLst>
                <a:ext uri="{FF2B5EF4-FFF2-40B4-BE49-F238E27FC236}">
                  <a16:creationId xmlns:a16="http://schemas.microsoft.com/office/drawing/2014/main" id="{B31193CD-5B62-47DC-BFAA-53C99E5C9ADD}"/>
                </a:ext>
              </a:extLst>
            </p:cNvPr>
            <p:cNvSpPr>
              <a:spLocks/>
            </p:cNvSpPr>
            <p:nvPr/>
          </p:nvSpPr>
          <p:spPr bwMode="auto">
            <a:xfrm>
              <a:off x="2698751" y="500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7" name="Freeform 74">
              <a:extLst>
                <a:ext uri="{FF2B5EF4-FFF2-40B4-BE49-F238E27FC236}">
                  <a16:creationId xmlns:a16="http://schemas.microsoft.com/office/drawing/2014/main" id="{529DA73A-CEA5-4F2A-841A-10C6B8B8717D}"/>
                </a:ext>
              </a:extLst>
            </p:cNvPr>
            <p:cNvSpPr>
              <a:spLocks/>
            </p:cNvSpPr>
            <p:nvPr/>
          </p:nvSpPr>
          <p:spPr bwMode="auto">
            <a:xfrm>
              <a:off x="2693988" y="4999037"/>
              <a:ext cx="1588" cy="3175"/>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2"/>
                    <a:pt x="1" y="1"/>
                    <a:pt x="0" y="0"/>
                  </a:cubicBezTo>
                  <a:cubicBezTo>
                    <a:pt x="1" y="1"/>
                    <a:pt x="1" y="2"/>
                    <a:pt x="2"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8" name="Freeform 75">
              <a:extLst>
                <a:ext uri="{FF2B5EF4-FFF2-40B4-BE49-F238E27FC236}">
                  <a16:creationId xmlns:a16="http://schemas.microsoft.com/office/drawing/2014/main" id="{B1433D1E-76C5-4F60-9340-CB717E2A2210}"/>
                </a:ext>
              </a:extLst>
            </p:cNvPr>
            <p:cNvSpPr>
              <a:spLocks/>
            </p:cNvSpPr>
            <p:nvPr/>
          </p:nvSpPr>
          <p:spPr bwMode="auto">
            <a:xfrm>
              <a:off x="2689226" y="5141912"/>
              <a:ext cx="1588" cy="11113"/>
            </a:xfrm>
            <a:custGeom>
              <a:avLst/>
              <a:gdLst>
                <a:gd name="T0" fmla="*/ 0 w 1"/>
                <a:gd name="T1" fmla="*/ 7 h 7"/>
                <a:gd name="T2" fmla="*/ 0 w 1"/>
                <a:gd name="T3" fmla="*/ 7 h 7"/>
                <a:gd name="T4" fmla="*/ 1 w 1"/>
                <a:gd name="T5" fmla="*/ 0 h 7"/>
                <a:gd name="T6" fmla="*/ 0 w 1"/>
                <a:gd name="T7" fmla="*/ 7 h 7"/>
              </a:gdLst>
              <a:ahLst/>
              <a:cxnLst>
                <a:cxn ang="0">
                  <a:pos x="T0" y="T1"/>
                </a:cxn>
                <a:cxn ang="0">
                  <a:pos x="T2" y="T3"/>
                </a:cxn>
                <a:cxn ang="0">
                  <a:pos x="T4" y="T5"/>
                </a:cxn>
                <a:cxn ang="0">
                  <a:pos x="T6" y="T7"/>
                </a:cxn>
              </a:cxnLst>
              <a:rect l="0" t="0" r="r" b="b"/>
              <a:pathLst>
                <a:path w="1" h="7">
                  <a:moveTo>
                    <a:pt x="0" y="7"/>
                  </a:moveTo>
                  <a:cubicBezTo>
                    <a:pt x="0" y="7"/>
                    <a:pt x="0" y="7"/>
                    <a:pt x="0" y="7"/>
                  </a:cubicBezTo>
                  <a:cubicBezTo>
                    <a:pt x="0" y="5"/>
                    <a:pt x="1" y="3"/>
                    <a:pt x="1" y="0"/>
                  </a:cubicBezTo>
                  <a:cubicBezTo>
                    <a:pt x="1" y="3"/>
                    <a:pt x="0" y="5"/>
                    <a:pt x="0" y="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9" name="Freeform 76">
              <a:extLst>
                <a:ext uri="{FF2B5EF4-FFF2-40B4-BE49-F238E27FC236}">
                  <a16:creationId xmlns:a16="http://schemas.microsoft.com/office/drawing/2014/main" id="{014B6142-9C0B-4B4C-83CA-0735D0600947}"/>
                </a:ext>
              </a:extLst>
            </p:cNvPr>
            <p:cNvSpPr>
              <a:spLocks/>
            </p:cNvSpPr>
            <p:nvPr/>
          </p:nvSpPr>
          <p:spPr bwMode="auto">
            <a:xfrm>
              <a:off x="2692401" y="4881562"/>
              <a:ext cx="241300" cy="269875"/>
            </a:xfrm>
            <a:custGeom>
              <a:avLst/>
              <a:gdLst>
                <a:gd name="T0" fmla="*/ 157 w 165"/>
                <a:gd name="T1" fmla="*/ 102 h 183"/>
                <a:gd name="T2" fmla="*/ 150 w 165"/>
                <a:gd name="T3" fmla="*/ 87 h 183"/>
                <a:gd name="T4" fmla="*/ 125 w 165"/>
                <a:gd name="T5" fmla="*/ 78 h 183"/>
                <a:gd name="T6" fmla="*/ 123 w 165"/>
                <a:gd name="T7" fmla="*/ 69 h 183"/>
                <a:gd name="T8" fmla="*/ 122 w 165"/>
                <a:gd name="T9" fmla="*/ 57 h 183"/>
                <a:gd name="T10" fmla="*/ 108 w 165"/>
                <a:gd name="T11" fmla="*/ 53 h 183"/>
                <a:gd name="T12" fmla="*/ 103 w 165"/>
                <a:gd name="T13" fmla="*/ 48 h 183"/>
                <a:gd name="T14" fmla="*/ 91 w 165"/>
                <a:gd name="T15" fmla="*/ 44 h 183"/>
                <a:gd name="T16" fmla="*/ 81 w 165"/>
                <a:gd name="T17" fmla="*/ 38 h 183"/>
                <a:gd name="T18" fmla="*/ 71 w 165"/>
                <a:gd name="T19" fmla="*/ 38 h 183"/>
                <a:gd name="T20" fmla="*/ 59 w 165"/>
                <a:gd name="T21" fmla="*/ 27 h 183"/>
                <a:gd name="T22" fmla="*/ 55 w 165"/>
                <a:gd name="T23" fmla="*/ 14 h 183"/>
                <a:gd name="T24" fmla="*/ 55 w 165"/>
                <a:gd name="T25" fmla="*/ 1 h 183"/>
                <a:gd name="T26" fmla="*/ 44 w 165"/>
                <a:gd name="T27" fmla="*/ 0 h 183"/>
                <a:gd name="T28" fmla="*/ 29 w 165"/>
                <a:gd name="T29" fmla="*/ 7 h 183"/>
                <a:gd name="T30" fmla="*/ 24 w 165"/>
                <a:gd name="T31" fmla="*/ 13 h 183"/>
                <a:gd name="T32" fmla="*/ 19 w 165"/>
                <a:gd name="T33" fmla="*/ 16 h 183"/>
                <a:gd name="T34" fmla="*/ 11 w 165"/>
                <a:gd name="T35" fmla="*/ 18 h 183"/>
                <a:gd name="T36" fmla="*/ 0 w 165"/>
                <a:gd name="T37" fmla="*/ 18 h 183"/>
                <a:gd name="T38" fmla="*/ 11 w 165"/>
                <a:gd name="T39" fmla="*/ 41 h 183"/>
                <a:gd name="T40" fmla="*/ 11 w 165"/>
                <a:gd name="T41" fmla="*/ 61 h 183"/>
                <a:gd name="T42" fmla="*/ 8 w 165"/>
                <a:gd name="T43" fmla="*/ 81 h 183"/>
                <a:gd name="T44" fmla="*/ 8 w 165"/>
                <a:gd name="T45" fmla="*/ 81 h 183"/>
                <a:gd name="T46" fmla="*/ 12 w 165"/>
                <a:gd name="T47" fmla="*/ 87 h 183"/>
                <a:gd name="T48" fmla="*/ 12 w 165"/>
                <a:gd name="T49" fmla="*/ 87 h 183"/>
                <a:gd name="T50" fmla="*/ 10 w 165"/>
                <a:gd name="T51" fmla="*/ 87 h 183"/>
                <a:gd name="T52" fmla="*/ 6 w 165"/>
                <a:gd name="T53" fmla="*/ 100 h 183"/>
                <a:gd name="T54" fmla="*/ 7 w 165"/>
                <a:gd name="T55" fmla="*/ 107 h 183"/>
                <a:gd name="T56" fmla="*/ 8 w 165"/>
                <a:gd name="T57" fmla="*/ 110 h 183"/>
                <a:gd name="T58" fmla="*/ 12 w 165"/>
                <a:gd name="T59" fmla="*/ 117 h 183"/>
                <a:gd name="T60" fmla="*/ 18 w 165"/>
                <a:gd name="T61" fmla="*/ 131 h 183"/>
                <a:gd name="T62" fmla="*/ 20 w 165"/>
                <a:gd name="T63" fmla="*/ 139 h 183"/>
                <a:gd name="T64" fmla="*/ 18 w 165"/>
                <a:gd name="T65" fmla="*/ 149 h 183"/>
                <a:gd name="T66" fmla="*/ 36 w 165"/>
                <a:gd name="T67" fmla="*/ 183 h 183"/>
                <a:gd name="T68" fmla="*/ 41 w 165"/>
                <a:gd name="T69" fmla="*/ 182 h 183"/>
                <a:gd name="T70" fmla="*/ 52 w 165"/>
                <a:gd name="T71" fmla="*/ 169 h 183"/>
                <a:gd name="T72" fmla="*/ 59 w 165"/>
                <a:gd name="T73" fmla="*/ 171 h 183"/>
                <a:gd name="T74" fmla="*/ 68 w 165"/>
                <a:gd name="T75" fmla="*/ 171 h 183"/>
                <a:gd name="T76" fmla="*/ 75 w 165"/>
                <a:gd name="T77" fmla="*/ 173 h 183"/>
                <a:gd name="T78" fmla="*/ 79 w 165"/>
                <a:gd name="T79" fmla="*/ 179 h 183"/>
                <a:gd name="T80" fmla="*/ 81 w 165"/>
                <a:gd name="T81" fmla="*/ 173 h 183"/>
                <a:gd name="T82" fmla="*/ 83 w 165"/>
                <a:gd name="T83" fmla="*/ 168 h 183"/>
                <a:gd name="T84" fmla="*/ 99 w 165"/>
                <a:gd name="T85" fmla="*/ 171 h 183"/>
                <a:gd name="T86" fmla="*/ 104 w 165"/>
                <a:gd name="T87" fmla="*/ 159 h 183"/>
                <a:gd name="T88" fmla="*/ 102 w 165"/>
                <a:gd name="T89" fmla="*/ 150 h 183"/>
                <a:gd name="T90" fmla="*/ 108 w 165"/>
                <a:gd name="T91" fmla="*/ 137 h 183"/>
                <a:gd name="T92" fmla="*/ 129 w 165"/>
                <a:gd name="T93" fmla="*/ 130 h 183"/>
                <a:gd name="T94" fmla="*/ 153 w 165"/>
                <a:gd name="T95" fmla="*/ 137 h 183"/>
                <a:gd name="T96" fmla="*/ 161 w 165"/>
                <a:gd name="T97" fmla="*/ 129 h 183"/>
                <a:gd name="T98" fmla="*/ 162 w 165"/>
                <a:gd name="T99" fmla="*/ 11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5" h="183">
                  <a:moveTo>
                    <a:pt x="162" y="111"/>
                  </a:moveTo>
                  <a:cubicBezTo>
                    <a:pt x="157" y="102"/>
                    <a:pt x="157" y="102"/>
                    <a:pt x="157" y="102"/>
                  </a:cubicBezTo>
                  <a:cubicBezTo>
                    <a:pt x="150" y="100"/>
                    <a:pt x="150" y="100"/>
                    <a:pt x="150" y="100"/>
                  </a:cubicBezTo>
                  <a:cubicBezTo>
                    <a:pt x="150" y="87"/>
                    <a:pt x="150" y="87"/>
                    <a:pt x="150" y="87"/>
                  </a:cubicBezTo>
                  <a:cubicBezTo>
                    <a:pt x="127" y="86"/>
                    <a:pt x="127" y="86"/>
                    <a:pt x="127" y="86"/>
                  </a:cubicBezTo>
                  <a:cubicBezTo>
                    <a:pt x="125" y="78"/>
                    <a:pt x="125" y="78"/>
                    <a:pt x="125" y="78"/>
                  </a:cubicBezTo>
                  <a:cubicBezTo>
                    <a:pt x="121" y="73"/>
                    <a:pt x="121" y="73"/>
                    <a:pt x="121" y="73"/>
                  </a:cubicBezTo>
                  <a:cubicBezTo>
                    <a:pt x="123" y="69"/>
                    <a:pt x="123" y="69"/>
                    <a:pt x="123" y="69"/>
                  </a:cubicBezTo>
                  <a:cubicBezTo>
                    <a:pt x="123" y="64"/>
                    <a:pt x="123" y="64"/>
                    <a:pt x="123" y="64"/>
                  </a:cubicBezTo>
                  <a:cubicBezTo>
                    <a:pt x="122" y="57"/>
                    <a:pt x="122" y="57"/>
                    <a:pt x="122" y="57"/>
                  </a:cubicBezTo>
                  <a:cubicBezTo>
                    <a:pt x="117" y="53"/>
                    <a:pt x="117" y="53"/>
                    <a:pt x="117" y="53"/>
                  </a:cubicBezTo>
                  <a:cubicBezTo>
                    <a:pt x="108" y="53"/>
                    <a:pt x="108" y="53"/>
                    <a:pt x="108" y="53"/>
                  </a:cubicBezTo>
                  <a:cubicBezTo>
                    <a:pt x="104" y="52"/>
                    <a:pt x="104" y="52"/>
                    <a:pt x="104" y="52"/>
                  </a:cubicBezTo>
                  <a:cubicBezTo>
                    <a:pt x="103" y="48"/>
                    <a:pt x="103" y="48"/>
                    <a:pt x="103" y="48"/>
                  </a:cubicBezTo>
                  <a:cubicBezTo>
                    <a:pt x="98" y="46"/>
                    <a:pt x="98" y="46"/>
                    <a:pt x="98" y="46"/>
                  </a:cubicBezTo>
                  <a:cubicBezTo>
                    <a:pt x="91" y="44"/>
                    <a:pt x="91" y="44"/>
                    <a:pt x="91" y="44"/>
                  </a:cubicBezTo>
                  <a:cubicBezTo>
                    <a:pt x="88" y="41"/>
                    <a:pt x="88" y="41"/>
                    <a:pt x="88" y="41"/>
                  </a:cubicBezTo>
                  <a:cubicBezTo>
                    <a:pt x="81" y="38"/>
                    <a:pt x="81" y="38"/>
                    <a:pt x="81" y="38"/>
                  </a:cubicBezTo>
                  <a:cubicBezTo>
                    <a:pt x="76" y="36"/>
                    <a:pt x="76" y="36"/>
                    <a:pt x="76" y="36"/>
                  </a:cubicBezTo>
                  <a:cubicBezTo>
                    <a:pt x="71" y="38"/>
                    <a:pt x="71" y="38"/>
                    <a:pt x="71" y="38"/>
                  </a:cubicBezTo>
                  <a:cubicBezTo>
                    <a:pt x="66" y="34"/>
                    <a:pt x="66" y="34"/>
                    <a:pt x="66" y="34"/>
                  </a:cubicBezTo>
                  <a:cubicBezTo>
                    <a:pt x="59" y="27"/>
                    <a:pt x="59" y="27"/>
                    <a:pt x="59" y="27"/>
                  </a:cubicBezTo>
                  <a:cubicBezTo>
                    <a:pt x="55" y="21"/>
                    <a:pt x="55" y="21"/>
                    <a:pt x="55" y="21"/>
                  </a:cubicBezTo>
                  <a:cubicBezTo>
                    <a:pt x="55" y="14"/>
                    <a:pt x="55" y="14"/>
                    <a:pt x="55" y="14"/>
                  </a:cubicBezTo>
                  <a:cubicBezTo>
                    <a:pt x="56" y="8"/>
                    <a:pt x="56" y="8"/>
                    <a:pt x="56" y="8"/>
                  </a:cubicBezTo>
                  <a:cubicBezTo>
                    <a:pt x="55" y="1"/>
                    <a:pt x="55" y="1"/>
                    <a:pt x="55" y="1"/>
                  </a:cubicBezTo>
                  <a:cubicBezTo>
                    <a:pt x="51" y="0"/>
                    <a:pt x="51" y="0"/>
                    <a:pt x="51" y="0"/>
                  </a:cubicBezTo>
                  <a:cubicBezTo>
                    <a:pt x="44" y="0"/>
                    <a:pt x="44" y="0"/>
                    <a:pt x="44" y="0"/>
                  </a:cubicBezTo>
                  <a:cubicBezTo>
                    <a:pt x="37" y="2"/>
                    <a:pt x="37" y="2"/>
                    <a:pt x="37" y="2"/>
                  </a:cubicBezTo>
                  <a:cubicBezTo>
                    <a:pt x="29" y="7"/>
                    <a:pt x="29" y="7"/>
                    <a:pt x="29" y="7"/>
                  </a:cubicBezTo>
                  <a:cubicBezTo>
                    <a:pt x="27" y="12"/>
                    <a:pt x="27" y="12"/>
                    <a:pt x="27" y="12"/>
                  </a:cubicBezTo>
                  <a:cubicBezTo>
                    <a:pt x="24" y="13"/>
                    <a:pt x="24" y="13"/>
                    <a:pt x="24" y="13"/>
                  </a:cubicBezTo>
                  <a:cubicBezTo>
                    <a:pt x="21" y="13"/>
                    <a:pt x="21" y="13"/>
                    <a:pt x="21" y="13"/>
                  </a:cubicBezTo>
                  <a:cubicBezTo>
                    <a:pt x="19" y="16"/>
                    <a:pt x="19" y="16"/>
                    <a:pt x="19" y="16"/>
                  </a:cubicBezTo>
                  <a:cubicBezTo>
                    <a:pt x="16" y="16"/>
                    <a:pt x="16" y="16"/>
                    <a:pt x="16" y="16"/>
                  </a:cubicBezTo>
                  <a:cubicBezTo>
                    <a:pt x="11" y="18"/>
                    <a:pt x="11" y="18"/>
                    <a:pt x="11" y="18"/>
                  </a:cubicBezTo>
                  <a:cubicBezTo>
                    <a:pt x="1" y="18"/>
                    <a:pt x="1" y="18"/>
                    <a:pt x="1" y="18"/>
                  </a:cubicBezTo>
                  <a:cubicBezTo>
                    <a:pt x="0" y="18"/>
                    <a:pt x="0" y="18"/>
                    <a:pt x="0" y="18"/>
                  </a:cubicBezTo>
                  <a:cubicBezTo>
                    <a:pt x="1" y="20"/>
                    <a:pt x="11" y="33"/>
                    <a:pt x="12" y="35"/>
                  </a:cubicBezTo>
                  <a:cubicBezTo>
                    <a:pt x="14" y="37"/>
                    <a:pt x="11" y="41"/>
                    <a:pt x="11" y="41"/>
                  </a:cubicBezTo>
                  <a:cubicBezTo>
                    <a:pt x="9" y="52"/>
                    <a:pt x="9" y="52"/>
                    <a:pt x="9" y="52"/>
                  </a:cubicBezTo>
                  <a:cubicBezTo>
                    <a:pt x="11" y="61"/>
                    <a:pt x="11" y="61"/>
                    <a:pt x="11" y="61"/>
                  </a:cubicBezTo>
                  <a:cubicBezTo>
                    <a:pt x="8" y="72"/>
                    <a:pt x="8" y="72"/>
                    <a:pt x="8" y="72"/>
                  </a:cubicBezTo>
                  <a:cubicBezTo>
                    <a:pt x="8" y="72"/>
                    <a:pt x="9" y="77"/>
                    <a:pt x="8" y="81"/>
                  </a:cubicBezTo>
                  <a:cubicBezTo>
                    <a:pt x="8" y="81"/>
                    <a:pt x="8" y="81"/>
                    <a:pt x="8" y="81"/>
                  </a:cubicBezTo>
                  <a:cubicBezTo>
                    <a:pt x="8" y="81"/>
                    <a:pt x="8" y="81"/>
                    <a:pt x="8" y="81"/>
                  </a:cubicBezTo>
                  <a:cubicBezTo>
                    <a:pt x="10" y="83"/>
                    <a:pt x="11" y="85"/>
                    <a:pt x="12" y="87"/>
                  </a:cubicBezTo>
                  <a:cubicBezTo>
                    <a:pt x="12" y="87"/>
                    <a:pt x="12" y="87"/>
                    <a:pt x="12" y="87"/>
                  </a:cubicBezTo>
                  <a:cubicBezTo>
                    <a:pt x="13" y="87"/>
                    <a:pt x="13" y="87"/>
                    <a:pt x="13" y="88"/>
                  </a:cubicBezTo>
                  <a:cubicBezTo>
                    <a:pt x="13" y="88"/>
                    <a:pt x="12" y="88"/>
                    <a:pt x="12" y="87"/>
                  </a:cubicBezTo>
                  <a:cubicBezTo>
                    <a:pt x="12" y="87"/>
                    <a:pt x="12" y="87"/>
                    <a:pt x="12" y="87"/>
                  </a:cubicBezTo>
                  <a:cubicBezTo>
                    <a:pt x="11" y="87"/>
                    <a:pt x="10" y="87"/>
                    <a:pt x="10" y="87"/>
                  </a:cubicBezTo>
                  <a:cubicBezTo>
                    <a:pt x="11" y="90"/>
                    <a:pt x="13" y="92"/>
                    <a:pt x="13" y="94"/>
                  </a:cubicBezTo>
                  <a:cubicBezTo>
                    <a:pt x="11" y="95"/>
                    <a:pt x="9" y="96"/>
                    <a:pt x="6" y="100"/>
                  </a:cubicBezTo>
                  <a:cubicBezTo>
                    <a:pt x="3" y="103"/>
                    <a:pt x="6" y="104"/>
                    <a:pt x="7" y="106"/>
                  </a:cubicBezTo>
                  <a:cubicBezTo>
                    <a:pt x="7" y="106"/>
                    <a:pt x="7" y="106"/>
                    <a:pt x="7" y="107"/>
                  </a:cubicBezTo>
                  <a:cubicBezTo>
                    <a:pt x="8" y="107"/>
                    <a:pt x="8" y="107"/>
                    <a:pt x="8" y="107"/>
                  </a:cubicBezTo>
                  <a:cubicBezTo>
                    <a:pt x="8" y="110"/>
                    <a:pt x="8" y="110"/>
                    <a:pt x="8" y="110"/>
                  </a:cubicBezTo>
                  <a:cubicBezTo>
                    <a:pt x="12" y="114"/>
                    <a:pt x="12" y="114"/>
                    <a:pt x="12" y="114"/>
                  </a:cubicBezTo>
                  <a:cubicBezTo>
                    <a:pt x="12" y="117"/>
                    <a:pt x="12" y="117"/>
                    <a:pt x="12" y="117"/>
                  </a:cubicBezTo>
                  <a:cubicBezTo>
                    <a:pt x="13" y="124"/>
                    <a:pt x="13" y="124"/>
                    <a:pt x="13" y="124"/>
                  </a:cubicBezTo>
                  <a:cubicBezTo>
                    <a:pt x="18" y="131"/>
                    <a:pt x="18" y="131"/>
                    <a:pt x="18" y="131"/>
                  </a:cubicBezTo>
                  <a:cubicBezTo>
                    <a:pt x="21" y="135"/>
                    <a:pt x="21" y="135"/>
                    <a:pt x="21" y="135"/>
                  </a:cubicBezTo>
                  <a:cubicBezTo>
                    <a:pt x="20" y="139"/>
                    <a:pt x="20" y="139"/>
                    <a:pt x="20" y="139"/>
                  </a:cubicBezTo>
                  <a:cubicBezTo>
                    <a:pt x="21" y="142"/>
                    <a:pt x="21" y="142"/>
                    <a:pt x="21" y="142"/>
                  </a:cubicBezTo>
                  <a:cubicBezTo>
                    <a:pt x="18" y="149"/>
                    <a:pt x="18" y="149"/>
                    <a:pt x="18" y="149"/>
                  </a:cubicBezTo>
                  <a:cubicBezTo>
                    <a:pt x="26" y="158"/>
                    <a:pt x="26" y="158"/>
                    <a:pt x="26" y="158"/>
                  </a:cubicBezTo>
                  <a:cubicBezTo>
                    <a:pt x="36" y="183"/>
                    <a:pt x="36" y="183"/>
                    <a:pt x="36" y="183"/>
                  </a:cubicBezTo>
                  <a:cubicBezTo>
                    <a:pt x="39" y="183"/>
                    <a:pt x="39" y="183"/>
                    <a:pt x="39" y="183"/>
                  </a:cubicBezTo>
                  <a:cubicBezTo>
                    <a:pt x="41" y="182"/>
                    <a:pt x="41" y="182"/>
                    <a:pt x="41" y="182"/>
                  </a:cubicBezTo>
                  <a:cubicBezTo>
                    <a:pt x="46" y="175"/>
                    <a:pt x="46" y="175"/>
                    <a:pt x="46" y="175"/>
                  </a:cubicBezTo>
                  <a:cubicBezTo>
                    <a:pt x="52" y="169"/>
                    <a:pt x="52" y="169"/>
                    <a:pt x="52" y="169"/>
                  </a:cubicBezTo>
                  <a:cubicBezTo>
                    <a:pt x="55" y="168"/>
                    <a:pt x="55" y="168"/>
                    <a:pt x="55" y="168"/>
                  </a:cubicBezTo>
                  <a:cubicBezTo>
                    <a:pt x="59" y="171"/>
                    <a:pt x="59" y="171"/>
                    <a:pt x="59" y="171"/>
                  </a:cubicBezTo>
                  <a:cubicBezTo>
                    <a:pt x="65" y="170"/>
                    <a:pt x="65" y="170"/>
                    <a:pt x="65" y="170"/>
                  </a:cubicBezTo>
                  <a:cubicBezTo>
                    <a:pt x="68" y="171"/>
                    <a:pt x="68" y="171"/>
                    <a:pt x="68" y="171"/>
                  </a:cubicBezTo>
                  <a:cubicBezTo>
                    <a:pt x="74" y="170"/>
                    <a:pt x="74" y="170"/>
                    <a:pt x="74" y="170"/>
                  </a:cubicBezTo>
                  <a:cubicBezTo>
                    <a:pt x="75" y="173"/>
                    <a:pt x="75" y="173"/>
                    <a:pt x="75" y="173"/>
                  </a:cubicBezTo>
                  <a:cubicBezTo>
                    <a:pt x="77" y="180"/>
                    <a:pt x="77" y="180"/>
                    <a:pt x="77" y="180"/>
                  </a:cubicBezTo>
                  <a:cubicBezTo>
                    <a:pt x="79" y="179"/>
                    <a:pt x="79" y="179"/>
                    <a:pt x="79" y="179"/>
                  </a:cubicBezTo>
                  <a:cubicBezTo>
                    <a:pt x="79" y="176"/>
                    <a:pt x="79" y="176"/>
                    <a:pt x="79" y="176"/>
                  </a:cubicBezTo>
                  <a:cubicBezTo>
                    <a:pt x="81" y="173"/>
                    <a:pt x="81" y="173"/>
                    <a:pt x="81" y="173"/>
                  </a:cubicBezTo>
                  <a:cubicBezTo>
                    <a:pt x="80" y="171"/>
                    <a:pt x="80" y="171"/>
                    <a:pt x="80" y="171"/>
                  </a:cubicBezTo>
                  <a:cubicBezTo>
                    <a:pt x="83" y="168"/>
                    <a:pt x="83" y="168"/>
                    <a:pt x="83" y="168"/>
                  </a:cubicBezTo>
                  <a:cubicBezTo>
                    <a:pt x="96" y="169"/>
                    <a:pt x="96" y="169"/>
                    <a:pt x="96" y="169"/>
                  </a:cubicBezTo>
                  <a:cubicBezTo>
                    <a:pt x="99" y="171"/>
                    <a:pt x="99" y="171"/>
                    <a:pt x="99" y="171"/>
                  </a:cubicBezTo>
                  <a:cubicBezTo>
                    <a:pt x="101" y="167"/>
                    <a:pt x="101" y="167"/>
                    <a:pt x="101" y="167"/>
                  </a:cubicBezTo>
                  <a:cubicBezTo>
                    <a:pt x="104" y="159"/>
                    <a:pt x="104" y="159"/>
                    <a:pt x="104" y="159"/>
                  </a:cubicBezTo>
                  <a:cubicBezTo>
                    <a:pt x="104" y="154"/>
                    <a:pt x="104" y="154"/>
                    <a:pt x="104" y="154"/>
                  </a:cubicBezTo>
                  <a:cubicBezTo>
                    <a:pt x="102" y="150"/>
                    <a:pt x="102" y="150"/>
                    <a:pt x="102" y="150"/>
                  </a:cubicBezTo>
                  <a:cubicBezTo>
                    <a:pt x="108" y="142"/>
                    <a:pt x="108" y="142"/>
                    <a:pt x="108" y="142"/>
                  </a:cubicBezTo>
                  <a:cubicBezTo>
                    <a:pt x="108" y="137"/>
                    <a:pt x="108" y="137"/>
                    <a:pt x="108" y="137"/>
                  </a:cubicBezTo>
                  <a:cubicBezTo>
                    <a:pt x="112" y="135"/>
                    <a:pt x="112" y="135"/>
                    <a:pt x="112" y="135"/>
                  </a:cubicBezTo>
                  <a:cubicBezTo>
                    <a:pt x="129" y="130"/>
                    <a:pt x="129" y="130"/>
                    <a:pt x="129" y="130"/>
                  </a:cubicBezTo>
                  <a:cubicBezTo>
                    <a:pt x="145" y="130"/>
                    <a:pt x="145" y="130"/>
                    <a:pt x="145" y="130"/>
                  </a:cubicBezTo>
                  <a:cubicBezTo>
                    <a:pt x="153" y="137"/>
                    <a:pt x="153" y="137"/>
                    <a:pt x="153" y="137"/>
                  </a:cubicBezTo>
                  <a:cubicBezTo>
                    <a:pt x="157" y="138"/>
                    <a:pt x="157" y="138"/>
                    <a:pt x="157" y="138"/>
                  </a:cubicBezTo>
                  <a:cubicBezTo>
                    <a:pt x="161" y="129"/>
                    <a:pt x="161" y="129"/>
                    <a:pt x="161" y="129"/>
                  </a:cubicBezTo>
                  <a:cubicBezTo>
                    <a:pt x="165" y="121"/>
                    <a:pt x="165" y="121"/>
                    <a:pt x="165" y="121"/>
                  </a:cubicBezTo>
                  <a:lnTo>
                    <a:pt x="162" y="1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0" name="Freeform 77">
              <a:extLst>
                <a:ext uri="{FF2B5EF4-FFF2-40B4-BE49-F238E27FC236}">
                  <a16:creationId xmlns:a16="http://schemas.microsoft.com/office/drawing/2014/main" id="{7A9CCD74-103D-4621-803A-1D34AC9F1BF0}"/>
                </a:ext>
              </a:extLst>
            </p:cNvPr>
            <p:cNvSpPr>
              <a:spLocks/>
            </p:cNvSpPr>
            <p:nvPr/>
          </p:nvSpPr>
          <p:spPr bwMode="auto">
            <a:xfrm>
              <a:off x="2701926" y="50085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1" name="Freeform 78">
              <a:extLst>
                <a:ext uri="{FF2B5EF4-FFF2-40B4-BE49-F238E27FC236}">
                  <a16:creationId xmlns:a16="http://schemas.microsoft.com/office/drawing/2014/main" id="{10335BDE-C560-4864-810A-1AA210B885CC}"/>
                </a:ext>
              </a:extLst>
            </p:cNvPr>
            <p:cNvSpPr>
              <a:spLocks/>
            </p:cNvSpPr>
            <p:nvPr/>
          </p:nvSpPr>
          <p:spPr bwMode="auto">
            <a:xfrm>
              <a:off x="2598738" y="5000625"/>
              <a:ext cx="19050" cy="14288"/>
            </a:xfrm>
            <a:custGeom>
              <a:avLst/>
              <a:gdLst>
                <a:gd name="T0" fmla="*/ 13 w 13"/>
                <a:gd name="T1" fmla="*/ 9 h 9"/>
                <a:gd name="T2" fmla="*/ 0 w 13"/>
                <a:gd name="T3" fmla="*/ 0 h 9"/>
                <a:gd name="T4" fmla="*/ 13 w 13"/>
                <a:gd name="T5" fmla="*/ 9 h 9"/>
              </a:gdLst>
              <a:ahLst/>
              <a:cxnLst>
                <a:cxn ang="0">
                  <a:pos x="T0" y="T1"/>
                </a:cxn>
                <a:cxn ang="0">
                  <a:pos x="T2" y="T3"/>
                </a:cxn>
                <a:cxn ang="0">
                  <a:pos x="T4" y="T5"/>
                </a:cxn>
              </a:cxnLst>
              <a:rect l="0" t="0" r="r" b="b"/>
              <a:pathLst>
                <a:path w="13" h="9">
                  <a:moveTo>
                    <a:pt x="13" y="9"/>
                  </a:moveTo>
                  <a:cubicBezTo>
                    <a:pt x="9" y="6"/>
                    <a:pt x="5" y="3"/>
                    <a:pt x="0" y="0"/>
                  </a:cubicBezTo>
                  <a:cubicBezTo>
                    <a:pt x="5" y="3"/>
                    <a:pt x="9" y="6"/>
                    <a:pt x="13" y="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2" name="Freeform 79">
              <a:extLst>
                <a:ext uri="{FF2B5EF4-FFF2-40B4-BE49-F238E27FC236}">
                  <a16:creationId xmlns:a16="http://schemas.microsoft.com/office/drawing/2014/main" id="{6A28B728-2971-4047-A4F4-D49C097D0DF0}"/>
                </a:ext>
              </a:extLst>
            </p:cNvPr>
            <p:cNvSpPr>
              <a:spLocks/>
            </p:cNvSpPr>
            <p:nvPr/>
          </p:nvSpPr>
          <p:spPr bwMode="auto">
            <a:xfrm>
              <a:off x="2695576" y="5800725"/>
              <a:ext cx="9525" cy="9525"/>
            </a:xfrm>
            <a:custGeom>
              <a:avLst/>
              <a:gdLst>
                <a:gd name="T0" fmla="*/ 2 w 6"/>
                <a:gd name="T1" fmla="*/ 1 h 6"/>
                <a:gd name="T2" fmla="*/ 2 w 6"/>
                <a:gd name="T3" fmla="*/ 5 h 6"/>
                <a:gd name="T4" fmla="*/ 6 w 6"/>
                <a:gd name="T5" fmla="*/ 6 h 6"/>
                <a:gd name="T6" fmla="*/ 6 w 6"/>
                <a:gd name="T7" fmla="*/ 0 h 6"/>
                <a:gd name="T8" fmla="*/ 2 w 6"/>
                <a:gd name="T9" fmla="*/ 1 h 6"/>
              </a:gdLst>
              <a:ahLst/>
              <a:cxnLst>
                <a:cxn ang="0">
                  <a:pos x="T0" y="T1"/>
                </a:cxn>
                <a:cxn ang="0">
                  <a:pos x="T2" y="T3"/>
                </a:cxn>
                <a:cxn ang="0">
                  <a:pos x="T4" y="T5"/>
                </a:cxn>
                <a:cxn ang="0">
                  <a:pos x="T6" y="T7"/>
                </a:cxn>
                <a:cxn ang="0">
                  <a:pos x="T8" y="T9"/>
                </a:cxn>
              </a:cxnLst>
              <a:rect l="0" t="0" r="r" b="b"/>
              <a:pathLst>
                <a:path w="6" h="6">
                  <a:moveTo>
                    <a:pt x="2" y="1"/>
                  </a:moveTo>
                  <a:cubicBezTo>
                    <a:pt x="0" y="2"/>
                    <a:pt x="0" y="4"/>
                    <a:pt x="2" y="5"/>
                  </a:cubicBezTo>
                  <a:cubicBezTo>
                    <a:pt x="3" y="5"/>
                    <a:pt x="5" y="6"/>
                    <a:pt x="6" y="6"/>
                  </a:cubicBezTo>
                  <a:cubicBezTo>
                    <a:pt x="6" y="4"/>
                    <a:pt x="6" y="2"/>
                    <a:pt x="6" y="0"/>
                  </a:cubicBezTo>
                  <a:cubicBezTo>
                    <a:pt x="5" y="0"/>
                    <a:pt x="3" y="0"/>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3" name="Freeform 80">
              <a:extLst>
                <a:ext uri="{FF2B5EF4-FFF2-40B4-BE49-F238E27FC236}">
                  <a16:creationId xmlns:a16="http://schemas.microsoft.com/office/drawing/2014/main" id="{D355BF2C-319E-4D7B-A176-A59FC93F5DD3}"/>
                </a:ext>
              </a:extLst>
            </p:cNvPr>
            <p:cNvSpPr>
              <a:spLocks/>
            </p:cNvSpPr>
            <p:nvPr/>
          </p:nvSpPr>
          <p:spPr bwMode="auto">
            <a:xfrm>
              <a:off x="2692401" y="5678487"/>
              <a:ext cx="0" cy="0"/>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1"/>
                    <a:pt x="0" y="1"/>
                  </a:cubicBezTo>
                  <a:cubicBezTo>
                    <a:pt x="0" y="1"/>
                    <a:pt x="0" y="1"/>
                    <a:pt x="0" y="1"/>
                  </a:cubicBezTo>
                  <a:cubicBezTo>
                    <a:pt x="0" y="1"/>
                    <a:pt x="0" y="1"/>
                    <a:pt x="0" y="1"/>
                  </a:cubicBezTo>
                  <a:cubicBezTo>
                    <a:pt x="0"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4" name="Freeform 81">
              <a:extLst>
                <a:ext uri="{FF2B5EF4-FFF2-40B4-BE49-F238E27FC236}">
                  <a16:creationId xmlns:a16="http://schemas.microsoft.com/office/drawing/2014/main" id="{75F73D12-EF41-4CC7-847E-5C5C5039F237}"/>
                </a:ext>
              </a:extLst>
            </p:cNvPr>
            <p:cNvSpPr>
              <a:spLocks/>
            </p:cNvSpPr>
            <p:nvPr/>
          </p:nvSpPr>
          <p:spPr bwMode="auto">
            <a:xfrm>
              <a:off x="2813051" y="5942012"/>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lnTo>
                    <a:pt x="1"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5" name="Freeform 82">
              <a:extLst>
                <a:ext uri="{FF2B5EF4-FFF2-40B4-BE49-F238E27FC236}">
                  <a16:creationId xmlns:a16="http://schemas.microsoft.com/office/drawing/2014/main" id="{84253B15-F3B5-4F72-B561-E444F0D220AE}"/>
                </a:ext>
              </a:extLst>
            </p:cNvPr>
            <p:cNvSpPr>
              <a:spLocks/>
            </p:cNvSpPr>
            <p:nvPr/>
          </p:nvSpPr>
          <p:spPr bwMode="auto">
            <a:xfrm>
              <a:off x="2689226" y="5667375"/>
              <a:ext cx="6350" cy="11113"/>
            </a:xfrm>
            <a:custGeom>
              <a:avLst/>
              <a:gdLst>
                <a:gd name="T0" fmla="*/ 4 w 5"/>
                <a:gd name="T1" fmla="*/ 1 h 7"/>
                <a:gd name="T2" fmla="*/ 2 w 5"/>
                <a:gd name="T3" fmla="*/ 0 h 7"/>
                <a:gd name="T4" fmla="*/ 0 w 5"/>
                <a:gd name="T5" fmla="*/ 2 h 7"/>
                <a:gd name="T6" fmla="*/ 2 w 5"/>
                <a:gd name="T7" fmla="*/ 7 h 7"/>
                <a:gd name="T8" fmla="*/ 5 w 5"/>
                <a:gd name="T9" fmla="*/ 4 h 7"/>
                <a:gd name="T10" fmla="*/ 4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4" y="1"/>
                  </a:moveTo>
                  <a:cubicBezTo>
                    <a:pt x="4" y="1"/>
                    <a:pt x="3" y="0"/>
                    <a:pt x="2" y="0"/>
                  </a:cubicBezTo>
                  <a:cubicBezTo>
                    <a:pt x="1" y="0"/>
                    <a:pt x="0" y="1"/>
                    <a:pt x="0" y="2"/>
                  </a:cubicBezTo>
                  <a:cubicBezTo>
                    <a:pt x="1" y="4"/>
                    <a:pt x="1" y="6"/>
                    <a:pt x="2" y="7"/>
                  </a:cubicBezTo>
                  <a:cubicBezTo>
                    <a:pt x="3" y="6"/>
                    <a:pt x="4" y="5"/>
                    <a:pt x="5" y="4"/>
                  </a:cubicBezTo>
                  <a:cubicBezTo>
                    <a:pt x="5" y="4"/>
                    <a:pt x="5" y="2"/>
                    <a:pt x="4"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6" name="Freeform 83">
              <a:extLst>
                <a:ext uri="{FF2B5EF4-FFF2-40B4-BE49-F238E27FC236}">
                  <a16:creationId xmlns:a16="http://schemas.microsoft.com/office/drawing/2014/main" id="{FB7A9D43-2CD7-4D81-A9A0-9DC762EC7F9C}"/>
                </a:ext>
              </a:extLst>
            </p:cNvPr>
            <p:cNvSpPr>
              <a:spLocks/>
            </p:cNvSpPr>
            <p:nvPr/>
          </p:nvSpPr>
          <p:spPr bwMode="auto">
            <a:xfrm>
              <a:off x="2774951" y="5915025"/>
              <a:ext cx="4763" cy="1588"/>
            </a:xfrm>
            <a:custGeom>
              <a:avLst/>
              <a:gdLst>
                <a:gd name="T0" fmla="*/ 3 w 3"/>
                <a:gd name="T1" fmla="*/ 0 h 1"/>
                <a:gd name="T2" fmla="*/ 0 w 3"/>
                <a:gd name="T3" fmla="*/ 0 h 1"/>
                <a:gd name="T4" fmla="*/ 3 w 3"/>
                <a:gd name="T5" fmla="*/ 0 h 1"/>
              </a:gdLst>
              <a:ahLst/>
              <a:cxnLst>
                <a:cxn ang="0">
                  <a:pos x="T0" y="T1"/>
                </a:cxn>
                <a:cxn ang="0">
                  <a:pos x="T2" y="T3"/>
                </a:cxn>
                <a:cxn ang="0">
                  <a:pos x="T4" y="T5"/>
                </a:cxn>
              </a:cxnLst>
              <a:rect l="0" t="0" r="r" b="b"/>
              <a:pathLst>
                <a:path w="3" h="1">
                  <a:moveTo>
                    <a:pt x="3" y="0"/>
                  </a:moveTo>
                  <a:cubicBezTo>
                    <a:pt x="2" y="0"/>
                    <a:pt x="1" y="0"/>
                    <a:pt x="0" y="0"/>
                  </a:cubicBezTo>
                  <a:cubicBezTo>
                    <a:pt x="1" y="1"/>
                    <a:pt x="2" y="1"/>
                    <a:pt x="3"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7" name="Freeform 84">
              <a:extLst>
                <a:ext uri="{FF2B5EF4-FFF2-40B4-BE49-F238E27FC236}">
                  <a16:creationId xmlns:a16="http://schemas.microsoft.com/office/drawing/2014/main" id="{3914F0B9-601B-42E8-AB2B-BD814659F470}"/>
                </a:ext>
              </a:extLst>
            </p:cNvPr>
            <p:cNvSpPr>
              <a:spLocks/>
            </p:cNvSpPr>
            <p:nvPr/>
          </p:nvSpPr>
          <p:spPr bwMode="auto">
            <a:xfrm>
              <a:off x="2774951" y="5913437"/>
              <a:ext cx="0" cy="1588"/>
            </a:xfrm>
            <a:custGeom>
              <a:avLst/>
              <a:gdLst>
                <a:gd name="T0" fmla="*/ 0 h 1"/>
                <a:gd name="T1" fmla="*/ 1 h 1"/>
                <a:gd name="T2" fmla="*/ 1 h 1"/>
                <a:gd name="T3" fmla="*/ 0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1"/>
                    <a:pt x="0" y="1"/>
                  </a:cubicBezTo>
                  <a:cubicBezTo>
                    <a:pt x="0" y="1"/>
                    <a:pt x="0" y="1"/>
                    <a:pt x="0" y="1"/>
                  </a:cubicBezTo>
                  <a:cubicBezTo>
                    <a:pt x="0" y="1"/>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8" name="Freeform 85">
              <a:extLst>
                <a:ext uri="{FF2B5EF4-FFF2-40B4-BE49-F238E27FC236}">
                  <a16:creationId xmlns:a16="http://schemas.microsoft.com/office/drawing/2014/main" id="{A253D8A8-7405-4BAA-B708-EB30672B9E0C}"/>
                </a:ext>
              </a:extLst>
            </p:cNvPr>
            <p:cNvSpPr>
              <a:spLocks/>
            </p:cNvSpPr>
            <p:nvPr/>
          </p:nvSpPr>
          <p:spPr bwMode="auto">
            <a:xfrm>
              <a:off x="2679701" y="5648325"/>
              <a:ext cx="7938" cy="9525"/>
            </a:xfrm>
            <a:custGeom>
              <a:avLst/>
              <a:gdLst>
                <a:gd name="T0" fmla="*/ 4 w 5"/>
                <a:gd name="T1" fmla="*/ 6 h 6"/>
                <a:gd name="T2" fmla="*/ 5 w 5"/>
                <a:gd name="T3" fmla="*/ 5 h 6"/>
                <a:gd name="T4" fmla="*/ 3 w 5"/>
                <a:gd name="T5" fmla="*/ 0 h 6"/>
                <a:gd name="T6" fmla="*/ 0 w 5"/>
                <a:gd name="T7" fmla="*/ 2 h 6"/>
                <a:gd name="T8" fmla="*/ 3 w 5"/>
                <a:gd name="T9" fmla="*/ 6 h 6"/>
                <a:gd name="T10" fmla="*/ 4 w 5"/>
                <a:gd name="T11" fmla="*/ 6 h 6"/>
              </a:gdLst>
              <a:ahLst/>
              <a:cxnLst>
                <a:cxn ang="0">
                  <a:pos x="T0" y="T1"/>
                </a:cxn>
                <a:cxn ang="0">
                  <a:pos x="T2" y="T3"/>
                </a:cxn>
                <a:cxn ang="0">
                  <a:pos x="T4" y="T5"/>
                </a:cxn>
                <a:cxn ang="0">
                  <a:pos x="T6" y="T7"/>
                </a:cxn>
                <a:cxn ang="0">
                  <a:pos x="T8" y="T9"/>
                </a:cxn>
                <a:cxn ang="0">
                  <a:pos x="T10" y="T11"/>
                </a:cxn>
              </a:cxnLst>
              <a:rect l="0" t="0" r="r" b="b"/>
              <a:pathLst>
                <a:path w="5" h="6">
                  <a:moveTo>
                    <a:pt x="4" y="6"/>
                  </a:moveTo>
                  <a:cubicBezTo>
                    <a:pt x="5" y="6"/>
                    <a:pt x="5" y="5"/>
                    <a:pt x="5" y="5"/>
                  </a:cubicBezTo>
                  <a:cubicBezTo>
                    <a:pt x="5" y="3"/>
                    <a:pt x="4" y="1"/>
                    <a:pt x="3" y="0"/>
                  </a:cubicBezTo>
                  <a:cubicBezTo>
                    <a:pt x="2" y="0"/>
                    <a:pt x="1" y="1"/>
                    <a:pt x="0" y="2"/>
                  </a:cubicBezTo>
                  <a:cubicBezTo>
                    <a:pt x="0" y="4"/>
                    <a:pt x="1" y="5"/>
                    <a:pt x="3" y="6"/>
                  </a:cubicBezTo>
                  <a:cubicBezTo>
                    <a:pt x="3" y="6"/>
                    <a:pt x="4" y="6"/>
                    <a:pt x="4" y="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9" name="Freeform 86">
              <a:extLst>
                <a:ext uri="{FF2B5EF4-FFF2-40B4-BE49-F238E27FC236}">
                  <a16:creationId xmlns:a16="http://schemas.microsoft.com/office/drawing/2014/main" id="{63E2F510-B1B3-4789-875B-663B3D5DB9D2}"/>
                </a:ext>
              </a:extLst>
            </p:cNvPr>
            <p:cNvSpPr>
              <a:spLocks noEditPoints="1"/>
            </p:cNvSpPr>
            <p:nvPr/>
          </p:nvSpPr>
          <p:spPr bwMode="auto">
            <a:xfrm>
              <a:off x="2663826" y="5038725"/>
              <a:ext cx="177800" cy="911225"/>
            </a:xfrm>
            <a:custGeom>
              <a:avLst/>
              <a:gdLst>
                <a:gd name="T0" fmla="*/ 102 w 121"/>
                <a:gd name="T1" fmla="*/ 559 h 619"/>
                <a:gd name="T2" fmla="*/ 93 w 121"/>
                <a:gd name="T3" fmla="*/ 578 h 619"/>
                <a:gd name="T4" fmla="*/ 102 w 121"/>
                <a:gd name="T5" fmla="*/ 559 h 619"/>
                <a:gd name="T6" fmla="*/ 67 w 121"/>
                <a:gd name="T7" fmla="*/ 548 h 619"/>
                <a:gd name="T8" fmla="*/ 43 w 121"/>
                <a:gd name="T9" fmla="*/ 509 h 619"/>
                <a:gd name="T10" fmla="*/ 52 w 121"/>
                <a:gd name="T11" fmla="*/ 465 h 619"/>
                <a:gd name="T12" fmla="*/ 42 w 121"/>
                <a:gd name="T13" fmla="*/ 420 h 619"/>
                <a:gd name="T14" fmla="*/ 35 w 121"/>
                <a:gd name="T15" fmla="*/ 368 h 619"/>
                <a:gd name="T16" fmla="*/ 37 w 121"/>
                <a:gd name="T17" fmla="*/ 321 h 619"/>
                <a:gd name="T18" fmla="*/ 34 w 121"/>
                <a:gd name="T19" fmla="*/ 284 h 619"/>
                <a:gd name="T20" fmla="*/ 38 w 121"/>
                <a:gd name="T21" fmla="*/ 260 h 619"/>
                <a:gd name="T22" fmla="*/ 31 w 121"/>
                <a:gd name="T23" fmla="*/ 210 h 619"/>
                <a:gd name="T24" fmla="*/ 35 w 121"/>
                <a:gd name="T25" fmla="*/ 186 h 619"/>
                <a:gd name="T26" fmla="*/ 38 w 121"/>
                <a:gd name="T27" fmla="*/ 151 h 619"/>
                <a:gd name="T28" fmla="*/ 46 w 121"/>
                <a:gd name="T29" fmla="*/ 127 h 619"/>
                <a:gd name="T30" fmla="*/ 46 w 121"/>
                <a:gd name="T31" fmla="*/ 110 h 619"/>
                <a:gd name="T32" fmla="*/ 63 w 121"/>
                <a:gd name="T33" fmla="*/ 78 h 619"/>
                <a:gd name="T34" fmla="*/ 37 w 121"/>
                <a:gd name="T35" fmla="*/ 42 h 619"/>
                <a:gd name="T36" fmla="*/ 32 w 121"/>
                <a:gd name="T37" fmla="*/ 17 h 619"/>
                <a:gd name="T38" fmla="*/ 26 w 121"/>
                <a:gd name="T39" fmla="*/ 0 h 619"/>
                <a:gd name="T40" fmla="*/ 15 w 121"/>
                <a:gd name="T41" fmla="*/ 26 h 619"/>
                <a:gd name="T42" fmla="*/ 18 w 121"/>
                <a:gd name="T43" fmla="*/ 132 h 619"/>
                <a:gd name="T44" fmla="*/ 13 w 121"/>
                <a:gd name="T45" fmla="*/ 198 h 619"/>
                <a:gd name="T46" fmla="*/ 14 w 121"/>
                <a:gd name="T47" fmla="*/ 252 h 619"/>
                <a:gd name="T48" fmla="*/ 9 w 121"/>
                <a:gd name="T49" fmla="*/ 336 h 619"/>
                <a:gd name="T50" fmla="*/ 7 w 121"/>
                <a:gd name="T51" fmla="*/ 375 h 619"/>
                <a:gd name="T52" fmla="*/ 18 w 121"/>
                <a:gd name="T53" fmla="*/ 379 h 619"/>
                <a:gd name="T54" fmla="*/ 26 w 121"/>
                <a:gd name="T55" fmla="*/ 396 h 619"/>
                <a:gd name="T56" fmla="*/ 21 w 121"/>
                <a:gd name="T57" fmla="*/ 441 h 619"/>
                <a:gd name="T58" fmla="*/ 7 w 121"/>
                <a:gd name="T59" fmla="*/ 459 h 619"/>
                <a:gd name="T60" fmla="*/ 22 w 121"/>
                <a:gd name="T61" fmla="*/ 476 h 619"/>
                <a:gd name="T62" fmla="*/ 21 w 121"/>
                <a:gd name="T63" fmla="*/ 476 h 619"/>
                <a:gd name="T64" fmla="*/ 16 w 121"/>
                <a:gd name="T65" fmla="*/ 500 h 619"/>
                <a:gd name="T66" fmla="*/ 18 w 121"/>
                <a:gd name="T67" fmla="*/ 502 h 619"/>
                <a:gd name="T68" fmla="*/ 28 w 121"/>
                <a:gd name="T69" fmla="*/ 518 h 619"/>
                <a:gd name="T70" fmla="*/ 29 w 121"/>
                <a:gd name="T71" fmla="*/ 540 h 619"/>
                <a:gd name="T72" fmla="*/ 37 w 121"/>
                <a:gd name="T73" fmla="*/ 527 h 619"/>
                <a:gd name="T74" fmla="*/ 43 w 121"/>
                <a:gd name="T75" fmla="*/ 545 h 619"/>
                <a:gd name="T76" fmla="*/ 38 w 121"/>
                <a:gd name="T77" fmla="*/ 553 h 619"/>
                <a:gd name="T78" fmla="*/ 61 w 121"/>
                <a:gd name="T79" fmla="*/ 576 h 619"/>
                <a:gd name="T80" fmla="*/ 63 w 121"/>
                <a:gd name="T81" fmla="*/ 578 h 619"/>
                <a:gd name="T82" fmla="*/ 44 w 121"/>
                <a:gd name="T83" fmla="*/ 572 h 619"/>
                <a:gd name="T84" fmla="*/ 76 w 121"/>
                <a:gd name="T85" fmla="*/ 594 h 619"/>
                <a:gd name="T86" fmla="*/ 82 w 121"/>
                <a:gd name="T87" fmla="*/ 595 h 619"/>
                <a:gd name="T88" fmla="*/ 107 w 121"/>
                <a:gd name="T89" fmla="*/ 607 h 619"/>
                <a:gd name="T90" fmla="*/ 120 w 121"/>
                <a:gd name="T91" fmla="*/ 619 h 619"/>
                <a:gd name="T92" fmla="*/ 27 w 121"/>
                <a:gd name="T93" fmla="*/ 488 h 619"/>
                <a:gd name="T94" fmla="*/ 60 w 121"/>
                <a:gd name="T95" fmla="*/ 549 h 619"/>
                <a:gd name="T96" fmla="*/ 66 w 121"/>
                <a:gd name="T97" fmla="*/ 567 h 619"/>
                <a:gd name="T98" fmla="*/ 72 w 121"/>
                <a:gd name="T99" fmla="*/ 584 h 619"/>
                <a:gd name="T100" fmla="*/ 80 w 121"/>
                <a:gd name="T101" fmla="*/ 572 h 619"/>
                <a:gd name="T102" fmla="*/ 76 w 121"/>
                <a:gd name="T103" fmla="*/ 576 h 619"/>
                <a:gd name="T104" fmla="*/ 80 w 121"/>
                <a:gd name="T105" fmla="*/ 572 h 619"/>
                <a:gd name="T106" fmla="*/ 99 w 121"/>
                <a:gd name="T107" fmla="*/ 595 h 619"/>
                <a:gd name="T108" fmla="*/ 92 w 121"/>
                <a:gd name="T109" fmla="*/ 592 h 619"/>
                <a:gd name="T110" fmla="*/ 92 w 121"/>
                <a:gd name="T111" fmla="*/ 591 h 619"/>
                <a:gd name="T112" fmla="*/ 99 w 121"/>
                <a:gd name="T113" fmla="*/ 593 h 619"/>
                <a:gd name="T114" fmla="*/ 102 w 121"/>
                <a:gd name="T115" fmla="*/ 583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1" h="619">
                  <a:moveTo>
                    <a:pt x="118" y="590"/>
                  </a:moveTo>
                  <a:cubicBezTo>
                    <a:pt x="114" y="575"/>
                    <a:pt x="114" y="566"/>
                    <a:pt x="113" y="560"/>
                  </a:cubicBezTo>
                  <a:cubicBezTo>
                    <a:pt x="111" y="559"/>
                    <a:pt x="110" y="559"/>
                    <a:pt x="108" y="559"/>
                  </a:cubicBezTo>
                  <a:cubicBezTo>
                    <a:pt x="106" y="559"/>
                    <a:pt x="104" y="559"/>
                    <a:pt x="102" y="559"/>
                  </a:cubicBezTo>
                  <a:cubicBezTo>
                    <a:pt x="102" y="559"/>
                    <a:pt x="102" y="559"/>
                    <a:pt x="102" y="559"/>
                  </a:cubicBezTo>
                  <a:cubicBezTo>
                    <a:pt x="102" y="559"/>
                    <a:pt x="102" y="560"/>
                    <a:pt x="101" y="560"/>
                  </a:cubicBezTo>
                  <a:cubicBezTo>
                    <a:pt x="101" y="561"/>
                    <a:pt x="101" y="563"/>
                    <a:pt x="100" y="563"/>
                  </a:cubicBezTo>
                  <a:cubicBezTo>
                    <a:pt x="95" y="566"/>
                    <a:pt x="95" y="571"/>
                    <a:pt x="95" y="575"/>
                  </a:cubicBezTo>
                  <a:cubicBezTo>
                    <a:pt x="94" y="576"/>
                    <a:pt x="94" y="576"/>
                    <a:pt x="94" y="577"/>
                  </a:cubicBezTo>
                  <a:cubicBezTo>
                    <a:pt x="94" y="577"/>
                    <a:pt x="93" y="578"/>
                    <a:pt x="93" y="578"/>
                  </a:cubicBezTo>
                  <a:cubicBezTo>
                    <a:pt x="93" y="577"/>
                    <a:pt x="92" y="577"/>
                    <a:pt x="92" y="576"/>
                  </a:cubicBezTo>
                  <a:cubicBezTo>
                    <a:pt x="92" y="574"/>
                    <a:pt x="92" y="572"/>
                    <a:pt x="92" y="570"/>
                  </a:cubicBezTo>
                  <a:cubicBezTo>
                    <a:pt x="93" y="565"/>
                    <a:pt x="96" y="561"/>
                    <a:pt x="101" y="560"/>
                  </a:cubicBezTo>
                  <a:cubicBezTo>
                    <a:pt x="101" y="559"/>
                    <a:pt x="101" y="559"/>
                    <a:pt x="102" y="559"/>
                  </a:cubicBezTo>
                  <a:cubicBezTo>
                    <a:pt x="102" y="559"/>
                    <a:pt x="102" y="559"/>
                    <a:pt x="102" y="559"/>
                  </a:cubicBezTo>
                  <a:cubicBezTo>
                    <a:pt x="104" y="556"/>
                    <a:pt x="105" y="553"/>
                    <a:pt x="109" y="555"/>
                  </a:cubicBezTo>
                  <a:cubicBezTo>
                    <a:pt x="109" y="555"/>
                    <a:pt x="110" y="555"/>
                    <a:pt x="110" y="555"/>
                  </a:cubicBezTo>
                  <a:cubicBezTo>
                    <a:pt x="111" y="555"/>
                    <a:pt x="111" y="555"/>
                    <a:pt x="111" y="555"/>
                  </a:cubicBezTo>
                  <a:cubicBezTo>
                    <a:pt x="109" y="552"/>
                    <a:pt x="105" y="551"/>
                    <a:pt x="99" y="551"/>
                  </a:cubicBezTo>
                  <a:cubicBezTo>
                    <a:pt x="80" y="550"/>
                    <a:pt x="67" y="548"/>
                    <a:pt x="67" y="548"/>
                  </a:cubicBezTo>
                  <a:cubicBezTo>
                    <a:pt x="61" y="535"/>
                    <a:pt x="61" y="535"/>
                    <a:pt x="61" y="535"/>
                  </a:cubicBezTo>
                  <a:cubicBezTo>
                    <a:pt x="60" y="527"/>
                    <a:pt x="60" y="527"/>
                    <a:pt x="60" y="527"/>
                  </a:cubicBezTo>
                  <a:cubicBezTo>
                    <a:pt x="51" y="531"/>
                    <a:pt x="51" y="531"/>
                    <a:pt x="51" y="531"/>
                  </a:cubicBezTo>
                  <a:cubicBezTo>
                    <a:pt x="43" y="520"/>
                    <a:pt x="43" y="520"/>
                    <a:pt x="43" y="520"/>
                  </a:cubicBezTo>
                  <a:cubicBezTo>
                    <a:pt x="43" y="509"/>
                    <a:pt x="43" y="509"/>
                    <a:pt x="43" y="509"/>
                  </a:cubicBezTo>
                  <a:cubicBezTo>
                    <a:pt x="44" y="500"/>
                    <a:pt x="44" y="500"/>
                    <a:pt x="44" y="500"/>
                  </a:cubicBezTo>
                  <a:cubicBezTo>
                    <a:pt x="50" y="493"/>
                    <a:pt x="50" y="493"/>
                    <a:pt x="50" y="493"/>
                  </a:cubicBezTo>
                  <a:cubicBezTo>
                    <a:pt x="51" y="479"/>
                    <a:pt x="51" y="479"/>
                    <a:pt x="51" y="479"/>
                  </a:cubicBezTo>
                  <a:cubicBezTo>
                    <a:pt x="49" y="471"/>
                    <a:pt x="49" y="471"/>
                    <a:pt x="49" y="471"/>
                  </a:cubicBezTo>
                  <a:cubicBezTo>
                    <a:pt x="52" y="465"/>
                    <a:pt x="52" y="465"/>
                    <a:pt x="52" y="465"/>
                  </a:cubicBezTo>
                  <a:cubicBezTo>
                    <a:pt x="51" y="456"/>
                    <a:pt x="51" y="456"/>
                    <a:pt x="51" y="456"/>
                  </a:cubicBezTo>
                  <a:cubicBezTo>
                    <a:pt x="50" y="441"/>
                    <a:pt x="50" y="441"/>
                    <a:pt x="50" y="441"/>
                  </a:cubicBezTo>
                  <a:cubicBezTo>
                    <a:pt x="50" y="441"/>
                    <a:pt x="50" y="436"/>
                    <a:pt x="51" y="432"/>
                  </a:cubicBezTo>
                  <a:cubicBezTo>
                    <a:pt x="52" y="428"/>
                    <a:pt x="52" y="422"/>
                    <a:pt x="48" y="422"/>
                  </a:cubicBezTo>
                  <a:cubicBezTo>
                    <a:pt x="43" y="422"/>
                    <a:pt x="42" y="420"/>
                    <a:pt x="42" y="420"/>
                  </a:cubicBezTo>
                  <a:cubicBezTo>
                    <a:pt x="42" y="420"/>
                    <a:pt x="49" y="419"/>
                    <a:pt x="49" y="415"/>
                  </a:cubicBezTo>
                  <a:cubicBezTo>
                    <a:pt x="49" y="410"/>
                    <a:pt x="43" y="409"/>
                    <a:pt x="43" y="409"/>
                  </a:cubicBezTo>
                  <a:cubicBezTo>
                    <a:pt x="43" y="409"/>
                    <a:pt x="39" y="400"/>
                    <a:pt x="40" y="394"/>
                  </a:cubicBezTo>
                  <a:cubicBezTo>
                    <a:pt x="40" y="394"/>
                    <a:pt x="34" y="383"/>
                    <a:pt x="34" y="378"/>
                  </a:cubicBezTo>
                  <a:cubicBezTo>
                    <a:pt x="34" y="374"/>
                    <a:pt x="39" y="371"/>
                    <a:pt x="35" y="368"/>
                  </a:cubicBezTo>
                  <a:cubicBezTo>
                    <a:pt x="32" y="364"/>
                    <a:pt x="32" y="356"/>
                    <a:pt x="32" y="348"/>
                  </a:cubicBezTo>
                  <a:cubicBezTo>
                    <a:pt x="33" y="339"/>
                    <a:pt x="31" y="337"/>
                    <a:pt x="32" y="331"/>
                  </a:cubicBezTo>
                  <a:cubicBezTo>
                    <a:pt x="35" y="328"/>
                    <a:pt x="35" y="328"/>
                    <a:pt x="35" y="328"/>
                  </a:cubicBezTo>
                  <a:cubicBezTo>
                    <a:pt x="35" y="322"/>
                    <a:pt x="35" y="322"/>
                    <a:pt x="35" y="322"/>
                  </a:cubicBezTo>
                  <a:cubicBezTo>
                    <a:pt x="37" y="321"/>
                    <a:pt x="37" y="321"/>
                    <a:pt x="37" y="321"/>
                  </a:cubicBezTo>
                  <a:cubicBezTo>
                    <a:pt x="39" y="319"/>
                    <a:pt x="39" y="319"/>
                    <a:pt x="39" y="319"/>
                  </a:cubicBezTo>
                  <a:cubicBezTo>
                    <a:pt x="41" y="317"/>
                    <a:pt x="41" y="317"/>
                    <a:pt x="41" y="317"/>
                  </a:cubicBezTo>
                  <a:cubicBezTo>
                    <a:pt x="33" y="302"/>
                    <a:pt x="33" y="302"/>
                    <a:pt x="33" y="302"/>
                  </a:cubicBezTo>
                  <a:cubicBezTo>
                    <a:pt x="35" y="295"/>
                    <a:pt x="35" y="295"/>
                    <a:pt x="35" y="295"/>
                  </a:cubicBezTo>
                  <a:cubicBezTo>
                    <a:pt x="34" y="284"/>
                    <a:pt x="34" y="284"/>
                    <a:pt x="34" y="284"/>
                  </a:cubicBezTo>
                  <a:cubicBezTo>
                    <a:pt x="37" y="278"/>
                    <a:pt x="37" y="278"/>
                    <a:pt x="37" y="278"/>
                  </a:cubicBezTo>
                  <a:cubicBezTo>
                    <a:pt x="40" y="275"/>
                    <a:pt x="40" y="275"/>
                    <a:pt x="40" y="275"/>
                  </a:cubicBezTo>
                  <a:cubicBezTo>
                    <a:pt x="39" y="271"/>
                    <a:pt x="39" y="271"/>
                    <a:pt x="39" y="271"/>
                  </a:cubicBezTo>
                  <a:cubicBezTo>
                    <a:pt x="39" y="271"/>
                    <a:pt x="37" y="264"/>
                    <a:pt x="35" y="264"/>
                  </a:cubicBezTo>
                  <a:cubicBezTo>
                    <a:pt x="38" y="260"/>
                    <a:pt x="38" y="260"/>
                    <a:pt x="38" y="260"/>
                  </a:cubicBezTo>
                  <a:cubicBezTo>
                    <a:pt x="38" y="260"/>
                    <a:pt x="38" y="255"/>
                    <a:pt x="39" y="252"/>
                  </a:cubicBezTo>
                  <a:cubicBezTo>
                    <a:pt x="39" y="248"/>
                    <a:pt x="42" y="248"/>
                    <a:pt x="42" y="248"/>
                  </a:cubicBezTo>
                  <a:cubicBezTo>
                    <a:pt x="42" y="248"/>
                    <a:pt x="44" y="244"/>
                    <a:pt x="42" y="235"/>
                  </a:cubicBezTo>
                  <a:cubicBezTo>
                    <a:pt x="40" y="226"/>
                    <a:pt x="38" y="223"/>
                    <a:pt x="38" y="223"/>
                  </a:cubicBezTo>
                  <a:cubicBezTo>
                    <a:pt x="31" y="210"/>
                    <a:pt x="31" y="210"/>
                    <a:pt x="31" y="210"/>
                  </a:cubicBezTo>
                  <a:cubicBezTo>
                    <a:pt x="31" y="210"/>
                    <a:pt x="28" y="201"/>
                    <a:pt x="29" y="200"/>
                  </a:cubicBezTo>
                  <a:cubicBezTo>
                    <a:pt x="29" y="198"/>
                    <a:pt x="29" y="197"/>
                    <a:pt x="29" y="197"/>
                  </a:cubicBezTo>
                  <a:cubicBezTo>
                    <a:pt x="33" y="194"/>
                    <a:pt x="33" y="194"/>
                    <a:pt x="33" y="194"/>
                  </a:cubicBezTo>
                  <a:cubicBezTo>
                    <a:pt x="34" y="189"/>
                    <a:pt x="34" y="189"/>
                    <a:pt x="34" y="189"/>
                  </a:cubicBezTo>
                  <a:cubicBezTo>
                    <a:pt x="35" y="186"/>
                    <a:pt x="35" y="186"/>
                    <a:pt x="35" y="186"/>
                  </a:cubicBezTo>
                  <a:cubicBezTo>
                    <a:pt x="35" y="178"/>
                    <a:pt x="35" y="178"/>
                    <a:pt x="35" y="178"/>
                  </a:cubicBezTo>
                  <a:cubicBezTo>
                    <a:pt x="33" y="174"/>
                    <a:pt x="33" y="174"/>
                    <a:pt x="33" y="174"/>
                  </a:cubicBezTo>
                  <a:cubicBezTo>
                    <a:pt x="34" y="166"/>
                    <a:pt x="34" y="166"/>
                    <a:pt x="34" y="166"/>
                  </a:cubicBezTo>
                  <a:cubicBezTo>
                    <a:pt x="36" y="156"/>
                    <a:pt x="36" y="156"/>
                    <a:pt x="36" y="156"/>
                  </a:cubicBezTo>
                  <a:cubicBezTo>
                    <a:pt x="38" y="151"/>
                    <a:pt x="38" y="151"/>
                    <a:pt x="38" y="151"/>
                  </a:cubicBezTo>
                  <a:cubicBezTo>
                    <a:pt x="42" y="143"/>
                    <a:pt x="42" y="143"/>
                    <a:pt x="42" y="143"/>
                  </a:cubicBezTo>
                  <a:cubicBezTo>
                    <a:pt x="46" y="139"/>
                    <a:pt x="46" y="139"/>
                    <a:pt x="46" y="139"/>
                  </a:cubicBezTo>
                  <a:cubicBezTo>
                    <a:pt x="49" y="135"/>
                    <a:pt x="49" y="135"/>
                    <a:pt x="49" y="135"/>
                  </a:cubicBezTo>
                  <a:cubicBezTo>
                    <a:pt x="47" y="130"/>
                    <a:pt x="47" y="130"/>
                    <a:pt x="47" y="130"/>
                  </a:cubicBezTo>
                  <a:cubicBezTo>
                    <a:pt x="46" y="127"/>
                    <a:pt x="46" y="127"/>
                    <a:pt x="46" y="127"/>
                  </a:cubicBezTo>
                  <a:cubicBezTo>
                    <a:pt x="46" y="125"/>
                    <a:pt x="46" y="125"/>
                    <a:pt x="46" y="125"/>
                  </a:cubicBezTo>
                  <a:cubicBezTo>
                    <a:pt x="49" y="124"/>
                    <a:pt x="49" y="124"/>
                    <a:pt x="49" y="124"/>
                  </a:cubicBezTo>
                  <a:cubicBezTo>
                    <a:pt x="48" y="120"/>
                    <a:pt x="48" y="120"/>
                    <a:pt x="48" y="120"/>
                  </a:cubicBezTo>
                  <a:cubicBezTo>
                    <a:pt x="46" y="117"/>
                    <a:pt x="46" y="117"/>
                    <a:pt x="46" y="117"/>
                  </a:cubicBezTo>
                  <a:cubicBezTo>
                    <a:pt x="46" y="110"/>
                    <a:pt x="46" y="110"/>
                    <a:pt x="46" y="110"/>
                  </a:cubicBezTo>
                  <a:cubicBezTo>
                    <a:pt x="46" y="110"/>
                    <a:pt x="45" y="107"/>
                    <a:pt x="44" y="105"/>
                  </a:cubicBezTo>
                  <a:cubicBezTo>
                    <a:pt x="42" y="103"/>
                    <a:pt x="45" y="100"/>
                    <a:pt x="45" y="100"/>
                  </a:cubicBezTo>
                  <a:cubicBezTo>
                    <a:pt x="53" y="97"/>
                    <a:pt x="53" y="97"/>
                    <a:pt x="53" y="97"/>
                  </a:cubicBezTo>
                  <a:cubicBezTo>
                    <a:pt x="60" y="93"/>
                    <a:pt x="60" y="93"/>
                    <a:pt x="60" y="93"/>
                  </a:cubicBezTo>
                  <a:cubicBezTo>
                    <a:pt x="63" y="78"/>
                    <a:pt x="63" y="78"/>
                    <a:pt x="63" y="78"/>
                  </a:cubicBezTo>
                  <a:cubicBezTo>
                    <a:pt x="61" y="74"/>
                    <a:pt x="61" y="74"/>
                    <a:pt x="61" y="74"/>
                  </a:cubicBezTo>
                  <a:cubicBezTo>
                    <a:pt x="58" y="76"/>
                    <a:pt x="58" y="76"/>
                    <a:pt x="58" y="76"/>
                  </a:cubicBezTo>
                  <a:cubicBezTo>
                    <a:pt x="55" y="76"/>
                    <a:pt x="55" y="76"/>
                    <a:pt x="55" y="76"/>
                  </a:cubicBezTo>
                  <a:cubicBezTo>
                    <a:pt x="45" y="51"/>
                    <a:pt x="45" y="51"/>
                    <a:pt x="45" y="51"/>
                  </a:cubicBezTo>
                  <a:cubicBezTo>
                    <a:pt x="37" y="42"/>
                    <a:pt x="37" y="42"/>
                    <a:pt x="37" y="42"/>
                  </a:cubicBezTo>
                  <a:cubicBezTo>
                    <a:pt x="40" y="35"/>
                    <a:pt x="40" y="35"/>
                    <a:pt x="40" y="35"/>
                  </a:cubicBezTo>
                  <a:cubicBezTo>
                    <a:pt x="39" y="32"/>
                    <a:pt x="39" y="32"/>
                    <a:pt x="39" y="32"/>
                  </a:cubicBezTo>
                  <a:cubicBezTo>
                    <a:pt x="40" y="28"/>
                    <a:pt x="40" y="28"/>
                    <a:pt x="40" y="28"/>
                  </a:cubicBezTo>
                  <a:cubicBezTo>
                    <a:pt x="37" y="24"/>
                    <a:pt x="37" y="24"/>
                    <a:pt x="37" y="24"/>
                  </a:cubicBezTo>
                  <a:cubicBezTo>
                    <a:pt x="32" y="17"/>
                    <a:pt x="32" y="17"/>
                    <a:pt x="32" y="17"/>
                  </a:cubicBezTo>
                  <a:cubicBezTo>
                    <a:pt x="31" y="10"/>
                    <a:pt x="31" y="10"/>
                    <a:pt x="31" y="10"/>
                  </a:cubicBezTo>
                  <a:cubicBezTo>
                    <a:pt x="31" y="7"/>
                    <a:pt x="31" y="7"/>
                    <a:pt x="31" y="7"/>
                  </a:cubicBezTo>
                  <a:cubicBezTo>
                    <a:pt x="27" y="3"/>
                    <a:pt x="27" y="3"/>
                    <a:pt x="27" y="3"/>
                  </a:cubicBezTo>
                  <a:cubicBezTo>
                    <a:pt x="27" y="0"/>
                    <a:pt x="27" y="0"/>
                    <a:pt x="27" y="0"/>
                  </a:cubicBezTo>
                  <a:cubicBezTo>
                    <a:pt x="26" y="0"/>
                    <a:pt x="26" y="0"/>
                    <a:pt x="26" y="0"/>
                  </a:cubicBezTo>
                  <a:cubicBezTo>
                    <a:pt x="25" y="0"/>
                    <a:pt x="23" y="0"/>
                    <a:pt x="24" y="3"/>
                  </a:cubicBezTo>
                  <a:cubicBezTo>
                    <a:pt x="24" y="7"/>
                    <a:pt x="23" y="9"/>
                    <a:pt x="18" y="10"/>
                  </a:cubicBezTo>
                  <a:cubicBezTo>
                    <a:pt x="17" y="11"/>
                    <a:pt x="14" y="12"/>
                    <a:pt x="12" y="13"/>
                  </a:cubicBezTo>
                  <a:cubicBezTo>
                    <a:pt x="13" y="14"/>
                    <a:pt x="14" y="16"/>
                    <a:pt x="14" y="18"/>
                  </a:cubicBezTo>
                  <a:cubicBezTo>
                    <a:pt x="15" y="21"/>
                    <a:pt x="15" y="24"/>
                    <a:pt x="15" y="26"/>
                  </a:cubicBezTo>
                  <a:cubicBezTo>
                    <a:pt x="17" y="31"/>
                    <a:pt x="17" y="37"/>
                    <a:pt x="16" y="42"/>
                  </a:cubicBezTo>
                  <a:cubicBezTo>
                    <a:pt x="15" y="44"/>
                    <a:pt x="16" y="46"/>
                    <a:pt x="16" y="48"/>
                  </a:cubicBezTo>
                  <a:cubicBezTo>
                    <a:pt x="20" y="59"/>
                    <a:pt x="19" y="69"/>
                    <a:pt x="16" y="80"/>
                  </a:cubicBezTo>
                  <a:cubicBezTo>
                    <a:pt x="16" y="81"/>
                    <a:pt x="15" y="83"/>
                    <a:pt x="16" y="84"/>
                  </a:cubicBezTo>
                  <a:cubicBezTo>
                    <a:pt x="20" y="100"/>
                    <a:pt x="17" y="116"/>
                    <a:pt x="18" y="132"/>
                  </a:cubicBezTo>
                  <a:cubicBezTo>
                    <a:pt x="18" y="136"/>
                    <a:pt x="17" y="140"/>
                    <a:pt x="17" y="145"/>
                  </a:cubicBezTo>
                  <a:cubicBezTo>
                    <a:pt x="16" y="150"/>
                    <a:pt x="15" y="155"/>
                    <a:pt x="13" y="160"/>
                  </a:cubicBezTo>
                  <a:cubicBezTo>
                    <a:pt x="13" y="163"/>
                    <a:pt x="12" y="166"/>
                    <a:pt x="14" y="169"/>
                  </a:cubicBezTo>
                  <a:cubicBezTo>
                    <a:pt x="15" y="174"/>
                    <a:pt x="15" y="179"/>
                    <a:pt x="13" y="184"/>
                  </a:cubicBezTo>
                  <a:cubicBezTo>
                    <a:pt x="11" y="188"/>
                    <a:pt x="11" y="193"/>
                    <a:pt x="13" y="198"/>
                  </a:cubicBezTo>
                  <a:cubicBezTo>
                    <a:pt x="16" y="204"/>
                    <a:pt x="14" y="210"/>
                    <a:pt x="17" y="216"/>
                  </a:cubicBezTo>
                  <a:cubicBezTo>
                    <a:pt x="18" y="219"/>
                    <a:pt x="16" y="223"/>
                    <a:pt x="16" y="226"/>
                  </a:cubicBezTo>
                  <a:cubicBezTo>
                    <a:pt x="17" y="228"/>
                    <a:pt x="17" y="231"/>
                    <a:pt x="18" y="234"/>
                  </a:cubicBezTo>
                  <a:cubicBezTo>
                    <a:pt x="18" y="236"/>
                    <a:pt x="18" y="239"/>
                    <a:pt x="17" y="241"/>
                  </a:cubicBezTo>
                  <a:cubicBezTo>
                    <a:pt x="16" y="245"/>
                    <a:pt x="15" y="249"/>
                    <a:pt x="14" y="252"/>
                  </a:cubicBezTo>
                  <a:cubicBezTo>
                    <a:pt x="12" y="264"/>
                    <a:pt x="9" y="276"/>
                    <a:pt x="6" y="288"/>
                  </a:cubicBezTo>
                  <a:cubicBezTo>
                    <a:pt x="6" y="290"/>
                    <a:pt x="5" y="292"/>
                    <a:pt x="3" y="293"/>
                  </a:cubicBezTo>
                  <a:cubicBezTo>
                    <a:pt x="0" y="296"/>
                    <a:pt x="0" y="300"/>
                    <a:pt x="2" y="304"/>
                  </a:cubicBezTo>
                  <a:cubicBezTo>
                    <a:pt x="5" y="309"/>
                    <a:pt x="6" y="316"/>
                    <a:pt x="9" y="321"/>
                  </a:cubicBezTo>
                  <a:cubicBezTo>
                    <a:pt x="12" y="326"/>
                    <a:pt x="12" y="331"/>
                    <a:pt x="9" y="336"/>
                  </a:cubicBezTo>
                  <a:cubicBezTo>
                    <a:pt x="8" y="339"/>
                    <a:pt x="7" y="342"/>
                    <a:pt x="8" y="346"/>
                  </a:cubicBezTo>
                  <a:cubicBezTo>
                    <a:pt x="8" y="349"/>
                    <a:pt x="8" y="352"/>
                    <a:pt x="8" y="355"/>
                  </a:cubicBezTo>
                  <a:cubicBezTo>
                    <a:pt x="8" y="359"/>
                    <a:pt x="9" y="362"/>
                    <a:pt x="11" y="365"/>
                  </a:cubicBezTo>
                  <a:cubicBezTo>
                    <a:pt x="13" y="367"/>
                    <a:pt x="14" y="369"/>
                    <a:pt x="15" y="370"/>
                  </a:cubicBezTo>
                  <a:cubicBezTo>
                    <a:pt x="10" y="370"/>
                    <a:pt x="9" y="371"/>
                    <a:pt x="7" y="375"/>
                  </a:cubicBezTo>
                  <a:cubicBezTo>
                    <a:pt x="7" y="377"/>
                    <a:pt x="6" y="378"/>
                    <a:pt x="6" y="380"/>
                  </a:cubicBezTo>
                  <a:cubicBezTo>
                    <a:pt x="7" y="385"/>
                    <a:pt x="8" y="390"/>
                    <a:pt x="9" y="395"/>
                  </a:cubicBezTo>
                  <a:cubicBezTo>
                    <a:pt x="9" y="397"/>
                    <a:pt x="13" y="398"/>
                    <a:pt x="14" y="397"/>
                  </a:cubicBezTo>
                  <a:cubicBezTo>
                    <a:pt x="16" y="395"/>
                    <a:pt x="18" y="393"/>
                    <a:pt x="18" y="390"/>
                  </a:cubicBezTo>
                  <a:cubicBezTo>
                    <a:pt x="18" y="386"/>
                    <a:pt x="18" y="383"/>
                    <a:pt x="18" y="379"/>
                  </a:cubicBezTo>
                  <a:cubicBezTo>
                    <a:pt x="19" y="376"/>
                    <a:pt x="17" y="373"/>
                    <a:pt x="15" y="371"/>
                  </a:cubicBezTo>
                  <a:cubicBezTo>
                    <a:pt x="18" y="371"/>
                    <a:pt x="20" y="371"/>
                    <a:pt x="23" y="369"/>
                  </a:cubicBezTo>
                  <a:cubicBezTo>
                    <a:pt x="25" y="368"/>
                    <a:pt x="25" y="369"/>
                    <a:pt x="26" y="371"/>
                  </a:cubicBezTo>
                  <a:cubicBezTo>
                    <a:pt x="26" y="373"/>
                    <a:pt x="27" y="374"/>
                    <a:pt x="27" y="376"/>
                  </a:cubicBezTo>
                  <a:cubicBezTo>
                    <a:pt x="27" y="383"/>
                    <a:pt x="25" y="389"/>
                    <a:pt x="26" y="396"/>
                  </a:cubicBezTo>
                  <a:cubicBezTo>
                    <a:pt x="26" y="403"/>
                    <a:pt x="25" y="410"/>
                    <a:pt x="24" y="416"/>
                  </a:cubicBezTo>
                  <a:cubicBezTo>
                    <a:pt x="24" y="418"/>
                    <a:pt x="24" y="420"/>
                    <a:pt x="25" y="422"/>
                  </a:cubicBezTo>
                  <a:cubicBezTo>
                    <a:pt x="28" y="428"/>
                    <a:pt x="27" y="434"/>
                    <a:pt x="24" y="440"/>
                  </a:cubicBezTo>
                  <a:cubicBezTo>
                    <a:pt x="24" y="442"/>
                    <a:pt x="23" y="442"/>
                    <a:pt x="22" y="442"/>
                  </a:cubicBezTo>
                  <a:cubicBezTo>
                    <a:pt x="21" y="441"/>
                    <a:pt x="21" y="441"/>
                    <a:pt x="21" y="441"/>
                  </a:cubicBezTo>
                  <a:cubicBezTo>
                    <a:pt x="20" y="439"/>
                    <a:pt x="19" y="437"/>
                    <a:pt x="19" y="435"/>
                  </a:cubicBezTo>
                  <a:cubicBezTo>
                    <a:pt x="14" y="435"/>
                    <a:pt x="10" y="438"/>
                    <a:pt x="9" y="442"/>
                  </a:cubicBezTo>
                  <a:cubicBezTo>
                    <a:pt x="8" y="447"/>
                    <a:pt x="5" y="451"/>
                    <a:pt x="3" y="456"/>
                  </a:cubicBezTo>
                  <a:cubicBezTo>
                    <a:pt x="3" y="456"/>
                    <a:pt x="3" y="458"/>
                    <a:pt x="4" y="458"/>
                  </a:cubicBezTo>
                  <a:cubicBezTo>
                    <a:pt x="5" y="459"/>
                    <a:pt x="6" y="460"/>
                    <a:pt x="7" y="459"/>
                  </a:cubicBezTo>
                  <a:cubicBezTo>
                    <a:pt x="8" y="459"/>
                    <a:pt x="9" y="457"/>
                    <a:pt x="11" y="457"/>
                  </a:cubicBezTo>
                  <a:cubicBezTo>
                    <a:pt x="14" y="457"/>
                    <a:pt x="17" y="458"/>
                    <a:pt x="20" y="459"/>
                  </a:cubicBezTo>
                  <a:cubicBezTo>
                    <a:pt x="21" y="459"/>
                    <a:pt x="23" y="462"/>
                    <a:pt x="23" y="464"/>
                  </a:cubicBezTo>
                  <a:cubicBezTo>
                    <a:pt x="22" y="468"/>
                    <a:pt x="21" y="472"/>
                    <a:pt x="21" y="476"/>
                  </a:cubicBezTo>
                  <a:cubicBezTo>
                    <a:pt x="22" y="476"/>
                    <a:pt x="22" y="476"/>
                    <a:pt x="22" y="476"/>
                  </a:cubicBezTo>
                  <a:cubicBezTo>
                    <a:pt x="22" y="476"/>
                    <a:pt x="22" y="476"/>
                    <a:pt x="22" y="476"/>
                  </a:cubicBezTo>
                  <a:cubicBezTo>
                    <a:pt x="22" y="477"/>
                    <a:pt x="23" y="477"/>
                    <a:pt x="23" y="477"/>
                  </a:cubicBezTo>
                  <a:cubicBezTo>
                    <a:pt x="22" y="477"/>
                    <a:pt x="22" y="477"/>
                    <a:pt x="22" y="476"/>
                  </a:cubicBezTo>
                  <a:cubicBezTo>
                    <a:pt x="22" y="476"/>
                    <a:pt x="22" y="476"/>
                    <a:pt x="21" y="476"/>
                  </a:cubicBezTo>
                  <a:cubicBezTo>
                    <a:pt x="21" y="476"/>
                    <a:pt x="21" y="476"/>
                    <a:pt x="21" y="476"/>
                  </a:cubicBezTo>
                  <a:cubicBezTo>
                    <a:pt x="18" y="476"/>
                    <a:pt x="16" y="477"/>
                    <a:pt x="13" y="479"/>
                  </a:cubicBezTo>
                  <a:cubicBezTo>
                    <a:pt x="12" y="481"/>
                    <a:pt x="11" y="482"/>
                    <a:pt x="11" y="484"/>
                  </a:cubicBezTo>
                  <a:cubicBezTo>
                    <a:pt x="11" y="486"/>
                    <a:pt x="12" y="489"/>
                    <a:pt x="13" y="490"/>
                  </a:cubicBezTo>
                  <a:cubicBezTo>
                    <a:pt x="13" y="492"/>
                    <a:pt x="15" y="493"/>
                    <a:pt x="15" y="494"/>
                  </a:cubicBezTo>
                  <a:cubicBezTo>
                    <a:pt x="15" y="496"/>
                    <a:pt x="15" y="498"/>
                    <a:pt x="16" y="500"/>
                  </a:cubicBezTo>
                  <a:cubicBezTo>
                    <a:pt x="17" y="501"/>
                    <a:pt x="17" y="501"/>
                    <a:pt x="18" y="502"/>
                  </a:cubicBezTo>
                  <a:cubicBezTo>
                    <a:pt x="18" y="502"/>
                    <a:pt x="18" y="502"/>
                    <a:pt x="18" y="502"/>
                  </a:cubicBezTo>
                  <a:cubicBezTo>
                    <a:pt x="19" y="501"/>
                    <a:pt x="19" y="501"/>
                    <a:pt x="19" y="501"/>
                  </a:cubicBezTo>
                  <a:cubicBezTo>
                    <a:pt x="18" y="502"/>
                    <a:pt x="18" y="502"/>
                    <a:pt x="18" y="502"/>
                  </a:cubicBezTo>
                  <a:cubicBezTo>
                    <a:pt x="18" y="502"/>
                    <a:pt x="18" y="502"/>
                    <a:pt x="18" y="502"/>
                  </a:cubicBezTo>
                  <a:cubicBezTo>
                    <a:pt x="18" y="503"/>
                    <a:pt x="18" y="505"/>
                    <a:pt x="18" y="506"/>
                  </a:cubicBezTo>
                  <a:cubicBezTo>
                    <a:pt x="17" y="511"/>
                    <a:pt x="17" y="511"/>
                    <a:pt x="21" y="513"/>
                  </a:cubicBezTo>
                  <a:cubicBezTo>
                    <a:pt x="23" y="514"/>
                    <a:pt x="26" y="516"/>
                    <a:pt x="28" y="518"/>
                  </a:cubicBezTo>
                  <a:cubicBezTo>
                    <a:pt x="28" y="518"/>
                    <a:pt x="28" y="518"/>
                    <a:pt x="28" y="518"/>
                  </a:cubicBezTo>
                  <a:cubicBezTo>
                    <a:pt x="28" y="518"/>
                    <a:pt x="28" y="518"/>
                    <a:pt x="28" y="518"/>
                  </a:cubicBezTo>
                  <a:cubicBezTo>
                    <a:pt x="30" y="521"/>
                    <a:pt x="30" y="522"/>
                    <a:pt x="28" y="524"/>
                  </a:cubicBezTo>
                  <a:cubicBezTo>
                    <a:pt x="28" y="524"/>
                    <a:pt x="28" y="524"/>
                    <a:pt x="28" y="524"/>
                  </a:cubicBezTo>
                  <a:cubicBezTo>
                    <a:pt x="28" y="524"/>
                    <a:pt x="28" y="524"/>
                    <a:pt x="28" y="524"/>
                  </a:cubicBezTo>
                  <a:cubicBezTo>
                    <a:pt x="28" y="524"/>
                    <a:pt x="28" y="524"/>
                    <a:pt x="28" y="524"/>
                  </a:cubicBezTo>
                  <a:cubicBezTo>
                    <a:pt x="28" y="529"/>
                    <a:pt x="30" y="534"/>
                    <a:pt x="29" y="540"/>
                  </a:cubicBezTo>
                  <a:cubicBezTo>
                    <a:pt x="28" y="542"/>
                    <a:pt x="30" y="543"/>
                    <a:pt x="32" y="543"/>
                  </a:cubicBezTo>
                  <a:cubicBezTo>
                    <a:pt x="35" y="543"/>
                    <a:pt x="36" y="542"/>
                    <a:pt x="36" y="539"/>
                  </a:cubicBezTo>
                  <a:cubicBezTo>
                    <a:pt x="36" y="536"/>
                    <a:pt x="36" y="532"/>
                    <a:pt x="38" y="528"/>
                  </a:cubicBezTo>
                  <a:cubicBezTo>
                    <a:pt x="38" y="528"/>
                    <a:pt x="38" y="528"/>
                    <a:pt x="38" y="528"/>
                  </a:cubicBezTo>
                  <a:cubicBezTo>
                    <a:pt x="37" y="527"/>
                    <a:pt x="37" y="527"/>
                    <a:pt x="37" y="527"/>
                  </a:cubicBezTo>
                  <a:cubicBezTo>
                    <a:pt x="38" y="527"/>
                    <a:pt x="38" y="527"/>
                    <a:pt x="38" y="527"/>
                  </a:cubicBezTo>
                  <a:cubicBezTo>
                    <a:pt x="38" y="527"/>
                    <a:pt x="38" y="528"/>
                    <a:pt x="38" y="528"/>
                  </a:cubicBezTo>
                  <a:cubicBezTo>
                    <a:pt x="39" y="529"/>
                    <a:pt x="40" y="531"/>
                    <a:pt x="40" y="533"/>
                  </a:cubicBezTo>
                  <a:cubicBezTo>
                    <a:pt x="40" y="536"/>
                    <a:pt x="41" y="537"/>
                    <a:pt x="42" y="539"/>
                  </a:cubicBezTo>
                  <a:cubicBezTo>
                    <a:pt x="44" y="541"/>
                    <a:pt x="45" y="542"/>
                    <a:pt x="43" y="545"/>
                  </a:cubicBezTo>
                  <a:cubicBezTo>
                    <a:pt x="42" y="546"/>
                    <a:pt x="41" y="548"/>
                    <a:pt x="38" y="548"/>
                  </a:cubicBezTo>
                  <a:cubicBezTo>
                    <a:pt x="37" y="548"/>
                    <a:pt x="36" y="548"/>
                    <a:pt x="35" y="548"/>
                  </a:cubicBezTo>
                  <a:cubicBezTo>
                    <a:pt x="34" y="548"/>
                    <a:pt x="33" y="549"/>
                    <a:pt x="33" y="550"/>
                  </a:cubicBezTo>
                  <a:cubicBezTo>
                    <a:pt x="32" y="551"/>
                    <a:pt x="33" y="552"/>
                    <a:pt x="34" y="552"/>
                  </a:cubicBezTo>
                  <a:cubicBezTo>
                    <a:pt x="35" y="553"/>
                    <a:pt x="37" y="553"/>
                    <a:pt x="38" y="553"/>
                  </a:cubicBezTo>
                  <a:cubicBezTo>
                    <a:pt x="44" y="554"/>
                    <a:pt x="45" y="558"/>
                    <a:pt x="47" y="561"/>
                  </a:cubicBezTo>
                  <a:cubicBezTo>
                    <a:pt x="46" y="564"/>
                    <a:pt x="47" y="566"/>
                    <a:pt x="50" y="568"/>
                  </a:cubicBezTo>
                  <a:cubicBezTo>
                    <a:pt x="53" y="570"/>
                    <a:pt x="56" y="573"/>
                    <a:pt x="59" y="575"/>
                  </a:cubicBezTo>
                  <a:cubicBezTo>
                    <a:pt x="60" y="575"/>
                    <a:pt x="60" y="575"/>
                    <a:pt x="60" y="575"/>
                  </a:cubicBezTo>
                  <a:cubicBezTo>
                    <a:pt x="60" y="575"/>
                    <a:pt x="61" y="575"/>
                    <a:pt x="61" y="576"/>
                  </a:cubicBezTo>
                  <a:cubicBezTo>
                    <a:pt x="62" y="576"/>
                    <a:pt x="62" y="577"/>
                    <a:pt x="63" y="578"/>
                  </a:cubicBezTo>
                  <a:cubicBezTo>
                    <a:pt x="63" y="578"/>
                    <a:pt x="63" y="578"/>
                    <a:pt x="63" y="578"/>
                  </a:cubicBezTo>
                  <a:cubicBezTo>
                    <a:pt x="64" y="579"/>
                    <a:pt x="64" y="579"/>
                    <a:pt x="64" y="579"/>
                  </a:cubicBezTo>
                  <a:cubicBezTo>
                    <a:pt x="63" y="579"/>
                    <a:pt x="63" y="579"/>
                    <a:pt x="63" y="579"/>
                  </a:cubicBezTo>
                  <a:cubicBezTo>
                    <a:pt x="63" y="578"/>
                    <a:pt x="63" y="578"/>
                    <a:pt x="63" y="578"/>
                  </a:cubicBezTo>
                  <a:cubicBezTo>
                    <a:pt x="62" y="577"/>
                    <a:pt x="61" y="577"/>
                    <a:pt x="61" y="576"/>
                  </a:cubicBezTo>
                  <a:cubicBezTo>
                    <a:pt x="60" y="576"/>
                    <a:pt x="60" y="575"/>
                    <a:pt x="60" y="575"/>
                  </a:cubicBezTo>
                  <a:cubicBezTo>
                    <a:pt x="60" y="575"/>
                    <a:pt x="60" y="575"/>
                    <a:pt x="59" y="575"/>
                  </a:cubicBezTo>
                  <a:cubicBezTo>
                    <a:pt x="55" y="576"/>
                    <a:pt x="51" y="575"/>
                    <a:pt x="47" y="572"/>
                  </a:cubicBezTo>
                  <a:cubicBezTo>
                    <a:pt x="46" y="572"/>
                    <a:pt x="45" y="572"/>
                    <a:pt x="44" y="572"/>
                  </a:cubicBezTo>
                  <a:cubicBezTo>
                    <a:pt x="43" y="572"/>
                    <a:pt x="43" y="572"/>
                    <a:pt x="43" y="573"/>
                  </a:cubicBezTo>
                  <a:cubicBezTo>
                    <a:pt x="43" y="574"/>
                    <a:pt x="43" y="575"/>
                    <a:pt x="43" y="575"/>
                  </a:cubicBezTo>
                  <a:cubicBezTo>
                    <a:pt x="50" y="580"/>
                    <a:pt x="56" y="584"/>
                    <a:pt x="62" y="590"/>
                  </a:cubicBezTo>
                  <a:cubicBezTo>
                    <a:pt x="64" y="592"/>
                    <a:pt x="67" y="593"/>
                    <a:pt x="70" y="594"/>
                  </a:cubicBezTo>
                  <a:cubicBezTo>
                    <a:pt x="72" y="595"/>
                    <a:pt x="74" y="594"/>
                    <a:pt x="76" y="594"/>
                  </a:cubicBezTo>
                  <a:cubicBezTo>
                    <a:pt x="77" y="593"/>
                    <a:pt x="77" y="592"/>
                    <a:pt x="78" y="591"/>
                  </a:cubicBezTo>
                  <a:cubicBezTo>
                    <a:pt x="78" y="590"/>
                    <a:pt x="78" y="590"/>
                    <a:pt x="79" y="590"/>
                  </a:cubicBezTo>
                  <a:cubicBezTo>
                    <a:pt x="80" y="590"/>
                    <a:pt x="80" y="591"/>
                    <a:pt x="80" y="592"/>
                  </a:cubicBezTo>
                  <a:cubicBezTo>
                    <a:pt x="79" y="593"/>
                    <a:pt x="80" y="594"/>
                    <a:pt x="80" y="594"/>
                  </a:cubicBezTo>
                  <a:cubicBezTo>
                    <a:pt x="80" y="595"/>
                    <a:pt x="81" y="595"/>
                    <a:pt x="82" y="595"/>
                  </a:cubicBezTo>
                  <a:cubicBezTo>
                    <a:pt x="86" y="596"/>
                    <a:pt x="88" y="598"/>
                    <a:pt x="87" y="602"/>
                  </a:cubicBezTo>
                  <a:cubicBezTo>
                    <a:pt x="87" y="603"/>
                    <a:pt x="87" y="604"/>
                    <a:pt x="89" y="604"/>
                  </a:cubicBezTo>
                  <a:cubicBezTo>
                    <a:pt x="92" y="605"/>
                    <a:pt x="95" y="607"/>
                    <a:pt x="96" y="611"/>
                  </a:cubicBezTo>
                  <a:cubicBezTo>
                    <a:pt x="97" y="613"/>
                    <a:pt x="99" y="613"/>
                    <a:pt x="102" y="614"/>
                  </a:cubicBezTo>
                  <a:cubicBezTo>
                    <a:pt x="103" y="611"/>
                    <a:pt x="105" y="608"/>
                    <a:pt x="107" y="607"/>
                  </a:cubicBezTo>
                  <a:cubicBezTo>
                    <a:pt x="109" y="607"/>
                    <a:pt x="110" y="607"/>
                    <a:pt x="110" y="608"/>
                  </a:cubicBezTo>
                  <a:cubicBezTo>
                    <a:pt x="110" y="609"/>
                    <a:pt x="110" y="610"/>
                    <a:pt x="110" y="611"/>
                  </a:cubicBezTo>
                  <a:cubicBezTo>
                    <a:pt x="110" y="613"/>
                    <a:pt x="110" y="615"/>
                    <a:pt x="112" y="617"/>
                  </a:cubicBezTo>
                  <a:cubicBezTo>
                    <a:pt x="114" y="618"/>
                    <a:pt x="116" y="618"/>
                    <a:pt x="118" y="619"/>
                  </a:cubicBezTo>
                  <a:cubicBezTo>
                    <a:pt x="118" y="619"/>
                    <a:pt x="119" y="619"/>
                    <a:pt x="120" y="619"/>
                  </a:cubicBezTo>
                  <a:cubicBezTo>
                    <a:pt x="121" y="612"/>
                    <a:pt x="121" y="603"/>
                    <a:pt x="118" y="590"/>
                  </a:cubicBezTo>
                  <a:close/>
                  <a:moveTo>
                    <a:pt x="27" y="489"/>
                  </a:moveTo>
                  <a:cubicBezTo>
                    <a:pt x="27" y="489"/>
                    <a:pt x="26" y="489"/>
                    <a:pt x="26" y="488"/>
                  </a:cubicBezTo>
                  <a:cubicBezTo>
                    <a:pt x="26" y="488"/>
                    <a:pt x="26" y="487"/>
                    <a:pt x="26" y="487"/>
                  </a:cubicBezTo>
                  <a:cubicBezTo>
                    <a:pt x="27" y="486"/>
                    <a:pt x="27" y="486"/>
                    <a:pt x="27" y="488"/>
                  </a:cubicBezTo>
                  <a:cubicBezTo>
                    <a:pt x="27" y="488"/>
                    <a:pt x="27" y="489"/>
                    <a:pt x="27" y="489"/>
                  </a:cubicBezTo>
                  <a:close/>
                  <a:moveTo>
                    <a:pt x="61" y="549"/>
                  </a:moveTo>
                  <a:cubicBezTo>
                    <a:pt x="61" y="549"/>
                    <a:pt x="61" y="550"/>
                    <a:pt x="60" y="550"/>
                  </a:cubicBezTo>
                  <a:cubicBezTo>
                    <a:pt x="59" y="550"/>
                    <a:pt x="59" y="550"/>
                    <a:pt x="59" y="550"/>
                  </a:cubicBezTo>
                  <a:cubicBezTo>
                    <a:pt x="60" y="549"/>
                    <a:pt x="60" y="549"/>
                    <a:pt x="60" y="549"/>
                  </a:cubicBezTo>
                  <a:cubicBezTo>
                    <a:pt x="60" y="549"/>
                    <a:pt x="60" y="549"/>
                    <a:pt x="61" y="549"/>
                  </a:cubicBezTo>
                  <a:cubicBezTo>
                    <a:pt x="61" y="549"/>
                    <a:pt x="61" y="549"/>
                    <a:pt x="61" y="549"/>
                  </a:cubicBezTo>
                  <a:cubicBezTo>
                    <a:pt x="62" y="549"/>
                    <a:pt x="61" y="549"/>
                    <a:pt x="61" y="549"/>
                  </a:cubicBezTo>
                  <a:close/>
                  <a:moveTo>
                    <a:pt x="69" y="565"/>
                  </a:moveTo>
                  <a:cubicBezTo>
                    <a:pt x="68" y="566"/>
                    <a:pt x="67" y="566"/>
                    <a:pt x="66" y="567"/>
                  </a:cubicBezTo>
                  <a:cubicBezTo>
                    <a:pt x="66" y="567"/>
                    <a:pt x="65" y="566"/>
                    <a:pt x="65" y="566"/>
                  </a:cubicBezTo>
                  <a:cubicBezTo>
                    <a:pt x="64" y="565"/>
                    <a:pt x="65" y="564"/>
                    <a:pt x="66" y="564"/>
                  </a:cubicBezTo>
                  <a:cubicBezTo>
                    <a:pt x="67" y="564"/>
                    <a:pt x="68" y="564"/>
                    <a:pt x="69" y="564"/>
                  </a:cubicBezTo>
                  <a:cubicBezTo>
                    <a:pt x="69" y="564"/>
                    <a:pt x="69" y="565"/>
                    <a:pt x="69" y="565"/>
                  </a:cubicBezTo>
                  <a:close/>
                  <a:moveTo>
                    <a:pt x="72" y="584"/>
                  </a:moveTo>
                  <a:cubicBezTo>
                    <a:pt x="72" y="584"/>
                    <a:pt x="72" y="583"/>
                    <a:pt x="72" y="583"/>
                  </a:cubicBezTo>
                  <a:cubicBezTo>
                    <a:pt x="72" y="583"/>
                    <a:pt x="72" y="583"/>
                    <a:pt x="73" y="583"/>
                  </a:cubicBezTo>
                  <a:cubicBezTo>
                    <a:pt x="73" y="583"/>
                    <a:pt x="73" y="583"/>
                    <a:pt x="73" y="584"/>
                  </a:cubicBezTo>
                  <a:cubicBezTo>
                    <a:pt x="73" y="584"/>
                    <a:pt x="72" y="584"/>
                    <a:pt x="72" y="584"/>
                  </a:cubicBezTo>
                  <a:close/>
                  <a:moveTo>
                    <a:pt x="80" y="572"/>
                  </a:moveTo>
                  <a:cubicBezTo>
                    <a:pt x="80" y="572"/>
                    <a:pt x="80" y="572"/>
                    <a:pt x="79" y="572"/>
                  </a:cubicBezTo>
                  <a:cubicBezTo>
                    <a:pt x="79" y="572"/>
                    <a:pt x="79" y="572"/>
                    <a:pt x="79" y="573"/>
                  </a:cubicBezTo>
                  <a:cubicBezTo>
                    <a:pt x="78" y="574"/>
                    <a:pt x="78" y="574"/>
                    <a:pt x="77" y="575"/>
                  </a:cubicBezTo>
                  <a:cubicBezTo>
                    <a:pt x="77" y="575"/>
                    <a:pt x="76" y="575"/>
                    <a:pt x="76" y="575"/>
                  </a:cubicBezTo>
                  <a:cubicBezTo>
                    <a:pt x="76" y="576"/>
                    <a:pt x="76" y="576"/>
                    <a:pt x="76" y="576"/>
                  </a:cubicBezTo>
                  <a:cubicBezTo>
                    <a:pt x="76" y="575"/>
                    <a:pt x="76" y="575"/>
                    <a:pt x="76" y="575"/>
                  </a:cubicBezTo>
                  <a:cubicBezTo>
                    <a:pt x="76" y="575"/>
                    <a:pt x="76" y="575"/>
                    <a:pt x="77" y="575"/>
                  </a:cubicBezTo>
                  <a:cubicBezTo>
                    <a:pt x="77" y="574"/>
                    <a:pt x="78" y="573"/>
                    <a:pt x="79" y="573"/>
                  </a:cubicBezTo>
                  <a:cubicBezTo>
                    <a:pt x="79" y="572"/>
                    <a:pt x="79" y="572"/>
                    <a:pt x="79" y="572"/>
                  </a:cubicBezTo>
                  <a:cubicBezTo>
                    <a:pt x="79" y="572"/>
                    <a:pt x="80" y="572"/>
                    <a:pt x="80" y="572"/>
                  </a:cubicBezTo>
                  <a:cubicBezTo>
                    <a:pt x="80" y="571"/>
                    <a:pt x="80" y="571"/>
                    <a:pt x="80" y="571"/>
                  </a:cubicBezTo>
                  <a:cubicBezTo>
                    <a:pt x="81" y="571"/>
                    <a:pt x="81" y="572"/>
                    <a:pt x="80" y="572"/>
                  </a:cubicBezTo>
                  <a:close/>
                  <a:moveTo>
                    <a:pt x="102" y="594"/>
                  </a:moveTo>
                  <a:cubicBezTo>
                    <a:pt x="101" y="594"/>
                    <a:pt x="100" y="595"/>
                    <a:pt x="99" y="595"/>
                  </a:cubicBezTo>
                  <a:cubicBezTo>
                    <a:pt x="99" y="595"/>
                    <a:pt x="99" y="595"/>
                    <a:pt x="99" y="595"/>
                  </a:cubicBezTo>
                  <a:cubicBezTo>
                    <a:pt x="99" y="595"/>
                    <a:pt x="99" y="595"/>
                    <a:pt x="99" y="595"/>
                  </a:cubicBezTo>
                  <a:cubicBezTo>
                    <a:pt x="98" y="595"/>
                    <a:pt x="97" y="596"/>
                    <a:pt x="96" y="596"/>
                  </a:cubicBezTo>
                  <a:cubicBezTo>
                    <a:pt x="95" y="596"/>
                    <a:pt x="93" y="596"/>
                    <a:pt x="93" y="594"/>
                  </a:cubicBezTo>
                  <a:cubicBezTo>
                    <a:pt x="93" y="593"/>
                    <a:pt x="93" y="593"/>
                    <a:pt x="93" y="592"/>
                  </a:cubicBezTo>
                  <a:cubicBezTo>
                    <a:pt x="92" y="592"/>
                    <a:pt x="92" y="592"/>
                    <a:pt x="92" y="592"/>
                  </a:cubicBezTo>
                  <a:cubicBezTo>
                    <a:pt x="92" y="591"/>
                    <a:pt x="92" y="591"/>
                    <a:pt x="92" y="591"/>
                  </a:cubicBezTo>
                  <a:cubicBezTo>
                    <a:pt x="91" y="591"/>
                    <a:pt x="90" y="591"/>
                    <a:pt x="89" y="590"/>
                  </a:cubicBezTo>
                  <a:cubicBezTo>
                    <a:pt x="89" y="589"/>
                    <a:pt x="91" y="589"/>
                    <a:pt x="91" y="589"/>
                  </a:cubicBezTo>
                  <a:cubicBezTo>
                    <a:pt x="91" y="590"/>
                    <a:pt x="91" y="590"/>
                    <a:pt x="92" y="591"/>
                  </a:cubicBezTo>
                  <a:cubicBezTo>
                    <a:pt x="92" y="591"/>
                    <a:pt x="92" y="591"/>
                    <a:pt x="92" y="591"/>
                  </a:cubicBezTo>
                  <a:cubicBezTo>
                    <a:pt x="92" y="591"/>
                    <a:pt x="93" y="592"/>
                    <a:pt x="93" y="592"/>
                  </a:cubicBezTo>
                  <a:cubicBezTo>
                    <a:pt x="95" y="593"/>
                    <a:pt x="97" y="594"/>
                    <a:pt x="99" y="595"/>
                  </a:cubicBezTo>
                  <a:cubicBezTo>
                    <a:pt x="99" y="595"/>
                    <a:pt x="99" y="595"/>
                    <a:pt x="99" y="595"/>
                  </a:cubicBezTo>
                  <a:cubicBezTo>
                    <a:pt x="99" y="595"/>
                    <a:pt x="99" y="595"/>
                    <a:pt x="99" y="595"/>
                  </a:cubicBezTo>
                  <a:cubicBezTo>
                    <a:pt x="99" y="594"/>
                    <a:pt x="99" y="593"/>
                    <a:pt x="99" y="593"/>
                  </a:cubicBezTo>
                  <a:cubicBezTo>
                    <a:pt x="99" y="591"/>
                    <a:pt x="100" y="591"/>
                    <a:pt x="101" y="591"/>
                  </a:cubicBezTo>
                  <a:cubicBezTo>
                    <a:pt x="102" y="591"/>
                    <a:pt x="102" y="591"/>
                    <a:pt x="102" y="592"/>
                  </a:cubicBezTo>
                  <a:cubicBezTo>
                    <a:pt x="103" y="593"/>
                    <a:pt x="103" y="594"/>
                    <a:pt x="102" y="594"/>
                  </a:cubicBezTo>
                  <a:close/>
                  <a:moveTo>
                    <a:pt x="105" y="582"/>
                  </a:moveTo>
                  <a:cubicBezTo>
                    <a:pt x="104" y="582"/>
                    <a:pt x="103" y="583"/>
                    <a:pt x="102" y="583"/>
                  </a:cubicBezTo>
                  <a:cubicBezTo>
                    <a:pt x="102" y="583"/>
                    <a:pt x="101" y="583"/>
                    <a:pt x="101" y="583"/>
                  </a:cubicBezTo>
                  <a:cubicBezTo>
                    <a:pt x="100" y="583"/>
                    <a:pt x="101" y="581"/>
                    <a:pt x="103" y="580"/>
                  </a:cubicBezTo>
                  <a:cubicBezTo>
                    <a:pt x="104" y="579"/>
                    <a:pt x="105" y="579"/>
                    <a:pt x="105" y="580"/>
                  </a:cubicBezTo>
                  <a:cubicBezTo>
                    <a:pt x="105" y="581"/>
                    <a:pt x="105" y="581"/>
                    <a:pt x="105" y="58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0" name="Freeform 87">
              <a:extLst>
                <a:ext uri="{FF2B5EF4-FFF2-40B4-BE49-F238E27FC236}">
                  <a16:creationId xmlns:a16="http://schemas.microsoft.com/office/drawing/2014/main" id="{B6007DB5-A98C-4A3E-884B-D3A384857389}"/>
                </a:ext>
              </a:extLst>
            </p:cNvPr>
            <p:cNvSpPr>
              <a:spLocks/>
            </p:cNvSpPr>
            <p:nvPr/>
          </p:nvSpPr>
          <p:spPr bwMode="auto">
            <a:xfrm>
              <a:off x="2779713" y="5913437"/>
              <a:ext cx="1588" cy="1588"/>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0"/>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1" name="Freeform 88">
              <a:extLst>
                <a:ext uri="{FF2B5EF4-FFF2-40B4-BE49-F238E27FC236}">
                  <a16:creationId xmlns:a16="http://schemas.microsoft.com/office/drawing/2014/main" id="{E5D6FE9A-82A9-4E55-85BC-5676C5A744DC}"/>
                </a:ext>
              </a:extLst>
            </p:cNvPr>
            <p:cNvSpPr>
              <a:spLocks/>
            </p:cNvSpPr>
            <p:nvPr/>
          </p:nvSpPr>
          <p:spPr bwMode="auto">
            <a:xfrm>
              <a:off x="2836863" y="5073650"/>
              <a:ext cx="165100" cy="174625"/>
            </a:xfrm>
            <a:custGeom>
              <a:avLst/>
              <a:gdLst>
                <a:gd name="T0" fmla="*/ 110 w 112"/>
                <a:gd name="T1" fmla="*/ 64 h 119"/>
                <a:gd name="T2" fmla="*/ 101 w 112"/>
                <a:gd name="T3" fmla="*/ 65 h 119"/>
                <a:gd name="T4" fmla="*/ 97 w 112"/>
                <a:gd name="T5" fmla="*/ 58 h 119"/>
                <a:gd name="T6" fmla="*/ 93 w 112"/>
                <a:gd name="T7" fmla="*/ 42 h 119"/>
                <a:gd name="T8" fmla="*/ 80 w 112"/>
                <a:gd name="T9" fmla="*/ 41 h 119"/>
                <a:gd name="T10" fmla="*/ 75 w 112"/>
                <a:gd name="T11" fmla="*/ 41 h 119"/>
                <a:gd name="T12" fmla="*/ 69 w 112"/>
                <a:gd name="T13" fmla="*/ 39 h 119"/>
                <a:gd name="T14" fmla="*/ 63 w 112"/>
                <a:gd name="T15" fmla="*/ 38 h 119"/>
                <a:gd name="T16" fmla="*/ 63 w 112"/>
                <a:gd name="T17" fmla="*/ 29 h 119"/>
                <a:gd name="T18" fmla="*/ 62 w 112"/>
                <a:gd name="T19" fmla="*/ 18 h 119"/>
                <a:gd name="T20" fmla="*/ 58 w 112"/>
                <a:gd name="T21" fmla="*/ 13 h 119"/>
                <a:gd name="T22" fmla="*/ 58 w 112"/>
                <a:gd name="T23" fmla="*/ 8 h 119"/>
                <a:gd name="T24" fmla="*/ 46 w 112"/>
                <a:gd name="T25" fmla="*/ 0 h 119"/>
                <a:gd name="T26" fmla="*/ 13 w 112"/>
                <a:gd name="T27" fmla="*/ 5 h 119"/>
                <a:gd name="T28" fmla="*/ 9 w 112"/>
                <a:gd name="T29" fmla="*/ 12 h 119"/>
                <a:gd name="T30" fmla="*/ 5 w 112"/>
                <a:gd name="T31" fmla="*/ 24 h 119"/>
                <a:gd name="T32" fmla="*/ 2 w 112"/>
                <a:gd name="T33" fmla="*/ 37 h 119"/>
                <a:gd name="T34" fmla="*/ 3 w 112"/>
                <a:gd name="T35" fmla="*/ 44 h 119"/>
                <a:gd name="T36" fmla="*/ 9 w 112"/>
                <a:gd name="T37" fmla="*/ 51 h 119"/>
                <a:gd name="T38" fmla="*/ 20 w 112"/>
                <a:gd name="T39" fmla="*/ 59 h 119"/>
                <a:gd name="T40" fmla="*/ 26 w 112"/>
                <a:gd name="T41" fmla="*/ 66 h 119"/>
                <a:gd name="T42" fmla="*/ 38 w 112"/>
                <a:gd name="T43" fmla="*/ 70 h 119"/>
                <a:gd name="T44" fmla="*/ 47 w 112"/>
                <a:gd name="T45" fmla="*/ 76 h 119"/>
                <a:gd name="T46" fmla="*/ 61 w 112"/>
                <a:gd name="T47" fmla="*/ 80 h 119"/>
                <a:gd name="T48" fmla="*/ 70 w 112"/>
                <a:gd name="T49" fmla="*/ 90 h 119"/>
                <a:gd name="T50" fmla="*/ 67 w 112"/>
                <a:gd name="T51" fmla="*/ 96 h 119"/>
                <a:gd name="T52" fmla="*/ 63 w 112"/>
                <a:gd name="T53" fmla="*/ 100 h 119"/>
                <a:gd name="T54" fmla="*/ 62 w 112"/>
                <a:gd name="T55" fmla="*/ 107 h 119"/>
                <a:gd name="T56" fmla="*/ 57 w 112"/>
                <a:gd name="T57" fmla="*/ 115 h 119"/>
                <a:gd name="T58" fmla="*/ 77 w 112"/>
                <a:gd name="T59" fmla="*/ 116 h 119"/>
                <a:gd name="T60" fmla="*/ 86 w 112"/>
                <a:gd name="T61" fmla="*/ 118 h 119"/>
                <a:gd name="T62" fmla="*/ 89 w 112"/>
                <a:gd name="T63" fmla="*/ 119 h 119"/>
                <a:gd name="T64" fmla="*/ 92 w 112"/>
                <a:gd name="T65" fmla="*/ 115 h 119"/>
                <a:gd name="T66" fmla="*/ 98 w 112"/>
                <a:gd name="T67" fmla="*/ 112 h 119"/>
                <a:gd name="T68" fmla="*/ 105 w 112"/>
                <a:gd name="T69" fmla="*/ 105 h 119"/>
                <a:gd name="T70" fmla="*/ 109 w 112"/>
                <a:gd name="T71" fmla="*/ 98 h 119"/>
                <a:gd name="T72" fmla="*/ 110 w 112"/>
                <a:gd name="T73" fmla="*/ 92 h 119"/>
                <a:gd name="T74" fmla="*/ 110 w 112"/>
                <a:gd name="T75" fmla="*/ 87 h 119"/>
                <a:gd name="T76" fmla="*/ 111 w 112"/>
                <a:gd name="T77" fmla="*/ 77 h 119"/>
                <a:gd name="T78" fmla="*/ 112 w 112"/>
                <a:gd name="T79" fmla="*/ 6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 h="119">
                  <a:moveTo>
                    <a:pt x="112" y="66"/>
                  </a:moveTo>
                  <a:cubicBezTo>
                    <a:pt x="110" y="64"/>
                    <a:pt x="110" y="64"/>
                    <a:pt x="110" y="64"/>
                  </a:cubicBezTo>
                  <a:cubicBezTo>
                    <a:pt x="107" y="62"/>
                    <a:pt x="107" y="62"/>
                    <a:pt x="107" y="62"/>
                  </a:cubicBezTo>
                  <a:cubicBezTo>
                    <a:pt x="101" y="65"/>
                    <a:pt x="101" y="65"/>
                    <a:pt x="101" y="65"/>
                  </a:cubicBezTo>
                  <a:cubicBezTo>
                    <a:pt x="99" y="65"/>
                    <a:pt x="99" y="65"/>
                    <a:pt x="99" y="65"/>
                  </a:cubicBezTo>
                  <a:cubicBezTo>
                    <a:pt x="97" y="58"/>
                    <a:pt x="97" y="58"/>
                    <a:pt x="97" y="58"/>
                  </a:cubicBezTo>
                  <a:cubicBezTo>
                    <a:pt x="94" y="48"/>
                    <a:pt x="94" y="48"/>
                    <a:pt x="94" y="48"/>
                  </a:cubicBezTo>
                  <a:cubicBezTo>
                    <a:pt x="93" y="42"/>
                    <a:pt x="93" y="42"/>
                    <a:pt x="93" y="42"/>
                  </a:cubicBezTo>
                  <a:cubicBezTo>
                    <a:pt x="90" y="42"/>
                    <a:pt x="87" y="39"/>
                    <a:pt x="87" y="39"/>
                  </a:cubicBezTo>
                  <a:cubicBezTo>
                    <a:pt x="80" y="41"/>
                    <a:pt x="80" y="41"/>
                    <a:pt x="80" y="41"/>
                  </a:cubicBezTo>
                  <a:cubicBezTo>
                    <a:pt x="78" y="41"/>
                    <a:pt x="78" y="41"/>
                    <a:pt x="78" y="41"/>
                  </a:cubicBezTo>
                  <a:cubicBezTo>
                    <a:pt x="75" y="41"/>
                    <a:pt x="75" y="41"/>
                    <a:pt x="75" y="41"/>
                  </a:cubicBezTo>
                  <a:cubicBezTo>
                    <a:pt x="71" y="40"/>
                    <a:pt x="71" y="40"/>
                    <a:pt x="71" y="40"/>
                  </a:cubicBezTo>
                  <a:cubicBezTo>
                    <a:pt x="69" y="39"/>
                    <a:pt x="69" y="39"/>
                    <a:pt x="69" y="39"/>
                  </a:cubicBezTo>
                  <a:cubicBezTo>
                    <a:pt x="64" y="40"/>
                    <a:pt x="64" y="40"/>
                    <a:pt x="64" y="40"/>
                  </a:cubicBezTo>
                  <a:cubicBezTo>
                    <a:pt x="63" y="38"/>
                    <a:pt x="63" y="38"/>
                    <a:pt x="63" y="38"/>
                  </a:cubicBezTo>
                  <a:cubicBezTo>
                    <a:pt x="64" y="34"/>
                    <a:pt x="64" y="34"/>
                    <a:pt x="64" y="34"/>
                  </a:cubicBezTo>
                  <a:cubicBezTo>
                    <a:pt x="63" y="29"/>
                    <a:pt x="63" y="29"/>
                    <a:pt x="63" y="29"/>
                  </a:cubicBezTo>
                  <a:cubicBezTo>
                    <a:pt x="63" y="23"/>
                    <a:pt x="63" y="23"/>
                    <a:pt x="63" y="23"/>
                  </a:cubicBezTo>
                  <a:cubicBezTo>
                    <a:pt x="62" y="18"/>
                    <a:pt x="62" y="18"/>
                    <a:pt x="62" y="18"/>
                  </a:cubicBezTo>
                  <a:cubicBezTo>
                    <a:pt x="61" y="15"/>
                    <a:pt x="61" y="15"/>
                    <a:pt x="61" y="15"/>
                  </a:cubicBezTo>
                  <a:cubicBezTo>
                    <a:pt x="58" y="13"/>
                    <a:pt x="58" y="13"/>
                    <a:pt x="58" y="13"/>
                  </a:cubicBezTo>
                  <a:cubicBezTo>
                    <a:pt x="59" y="10"/>
                    <a:pt x="59" y="10"/>
                    <a:pt x="59" y="10"/>
                  </a:cubicBezTo>
                  <a:cubicBezTo>
                    <a:pt x="58" y="8"/>
                    <a:pt x="58" y="8"/>
                    <a:pt x="58" y="8"/>
                  </a:cubicBezTo>
                  <a:cubicBezTo>
                    <a:pt x="54" y="7"/>
                    <a:pt x="54" y="7"/>
                    <a:pt x="54" y="7"/>
                  </a:cubicBezTo>
                  <a:cubicBezTo>
                    <a:pt x="46" y="0"/>
                    <a:pt x="46" y="0"/>
                    <a:pt x="46" y="0"/>
                  </a:cubicBezTo>
                  <a:cubicBezTo>
                    <a:pt x="30" y="0"/>
                    <a:pt x="30" y="0"/>
                    <a:pt x="30" y="0"/>
                  </a:cubicBezTo>
                  <a:cubicBezTo>
                    <a:pt x="13" y="5"/>
                    <a:pt x="13" y="5"/>
                    <a:pt x="13" y="5"/>
                  </a:cubicBezTo>
                  <a:cubicBezTo>
                    <a:pt x="9" y="7"/>
                    <a:pt x="9" y="7"/>
                    <a:pt x="9" y="7"/>
                  </a:cubicBezTo>
                  <a:cubicBezTo>
                    <a:pt x="9" y="12"/>
                    <a:pt x="9" y="12"/>
                    <a:pt x="9" y="12"/>
                  </a:cubicBezTo>
                  <a:cubicBezTo>
                    <a:pt x="3" y="20"/>
                    <a:pt x="3" y="20"/>
                    <a:pt x="3" y="20"/>
                  </a:cubicBezTo>
                  <a:cubicBezTo>
                    <a:pt x="5" y="24"/>
                    <a:pt x="5" y="24"/>
                    <a:pt x="5" y="24"/>
                  </a:cubicBezTo>
                  <a:cubicBezTo>
                    <a:pt x="5" y="29"/>
                    <a:pt x="5" y="29"/>
                    <a:pt x="5" y="29"/>
                  </a:cubicBezTo>
                  <a:cubicBezTo>
                    <a:pt x="2" y="37"/>
                    <a:pt x="2" y="37"/>
                    <a:pt x="2" y="37"/>
                  </a:cubicBezTo>
                  <a:cubicBezTo>
                    <a:pt x="0" y="41"/>
                    <a:pt x="0" y="41"/>
                    <a:pt x="0" y="41"/>
                  </a:cubicBezTo>
                  <a:cubicBezTo>
                    <a:pt x="3" y="44"/>
                    <a:pt x="3" y="44"/>
                    <a:pt x="3" y="44"/>
                  </a:cubicBezTo>
                  <a:cubicBezTo>
                    <a:pt x="6" y="45"/>
                    <a:pt x="6" y="45"/>
                    <a:pt x="6" y="45"/>
                  </a:cubicBezTo>
                  <a:cubicBezTo>
                    <a:pt x="9" y="51"/>
                    <a:pt x="9" y="51"/>
                    <a:pt x="9" y="51"/>
                  </a:cubicBezTo>
                  <a:cubicBezTo>
                    <a:pt x="18" y="59"/>
                    <a:pt x="18" y="59"/>
                    <a:pt x="18" y="59"/>
                  </a:cubicBezTo>
                  <a:cubicBezTo>
                    <a:pt x="20" y="59"/>
                    <a:pt x="20" y="59"/>
                    <a:pt x="20" y="59"/>
                  </a:cubicBezTo>
                  <a:cubicBezTo>
                    <a:pt x="24" y="63"/>
                    <a:pt x="24" y="63"/>
                    <a:pt x="24" y="63"/>
                  </a:cubicBezTo>
                  <a:cubicBezTo>
                    <a:pt x="26" y="66"/>
                    <a:pt x="26" y="66"/>
                    <a:pt x="26" y="66"/>
                  </a:cubicBezTo>
                  <a:cubicBezTo>
                    <a:pt x="33" y="68"/>
                    <a:pt x="33" y="68"/>
                    <a:pt x="33" y="68"/>
                  </a:cubicBezTo>
                  <a:cubicBezTo>
                    <a:pt x="38" y="70"/>
                    <a:pt x="38" y="70"/>
                    <a:pt x="38" y="70"/>
                  </a:cubicBezTo>
                  <a:cubicBezTo>
                    <a:pt x="42" y="70"/>
                    <a:pt x="42" y="70"/>
                    <a:pt x="42" y="70"/>
                  </a:cubicBezTo>
                  <a:cubicBezTo>
                    <a:pt x="47" y="76"/>
                    <a:pt x="47" y="76"/>
                    <a:pt x="47" y="76"/>
                  </a:cubicBezTo>
                  <a:cubicBezTo>
                    <a:pt x="53" y="79"/>
                    <a:pt x="53" y="79"/>
                    <a:pt x="53" y="79"/>
                  </a:cubicBezTo>
                  <a:cubicBezTo>
                    <a:pt x="61" y="80"/>
                    <a:pt x="61" y="80"/>
                    <a:pt x="61" y="80"/>
                  </a:cubicBezTo>
                  <a:cubicBezTo>
                    <a:pt x="69" y="87"/>
                    <a:pt x="69" y="87"/>
                    <a:pt x="69" y="87"/>
                  </a:cubicBezTo>
                  <a:cubicBezTo>
                    <a:pt x="70" y="90"/>
                    <a:pt x="70" y="90"/>
                    <a:pt x="70" y="90"/>
                  </a:cubicBezTo>
                  <a:cubicBezTo>
                    <a:pt x="68" y="94"/>
                    <a:pt x="68" y="94"/>
                    <a:pt x="68" y="94"/>
                  </a:cubicBezTo>
                  <a:cubicBezTo>
                    <a:pt x="67" y="96"/>
                    <a:pt x="67" y="96"/>
                    <a:pt x="67" y="96"/>
                  </a:cubicBezTo>
                  <a:cubicBezTo>
                    <a:pt x="64" y="98"/>
                    <a:pt x="64" y="98"/>
                    <a:pt x="64" y="98"/>
                  </a:cubicBezTo>
                  <a:cubicBezTo>
                    <a:pt x="63" y="100"/>
                    <a:pt x="63" y="100"/>
                    <a:pt x="63" y="100"/>
                  </a:cubicBezTo>
                  <a:cubicBezTo>
                    <a:pt x="64" y="102"/>
                    <a:pt x="64" y="102"/>
                    <a:pt x="64" y="102"/>
                  </a:cubicBezTo>
                  <a:cubicBezTo>
                    <a:pt x="62" y="107"/>
                    <a:pt x="62" y="107"/>
                    <a:pt x="62" y="107"/>
                  </a:cubicBezTo>
                  <a:cubicBezTo>
                    <a:pt x="58" y="112"/>
                    <a:pt x="58" y="112"/>
                    <a:pt x="58" y="112"/>
                  </a:cubicBezTo>
                  <a:cubicBezTo>
                    <a:pt x="57" y="115"/>
                    <a:pt x="57" y="115"/>
                    <a:pt x="57" y="115"/>
                  </a:cubicBezTo>
                  <a:cubicBezTo>
                    <a:pt x="69" y="113"/>
                    <a:pt x="69" y="113"/>
                    <a:pt x="69" y="113"/>
                  </a:cubicBezTo>
                  <a:cubicBezTo>
                    <a:pt x="77" y="116"/>
                    <a:pt x="77" y="116"/>
                    <a:pt x="77" y="116"/>
                  </a:cubicBezTo>
                  <a:cubicBezTo>
                    <a:pt x="83" y="119"/>
                    <a:pt x="83" y="119"/>
                    <a:pt x="83" y="119"/>
                  </a:cubicBezTo>
                  <a:cubicBezTo>
                    <a:pt x="86" y="118"/>
                    <a:pt x="86" y="118"/>
                    <a:pt x="86" y="118"/>
                  </a:cubicBezTo>
                  <a:cubicBezTo>
                    <a:pt x="87" y="118"/>
                    <a:pt x="87" y="118"/>
                    <a:pt x="87" y="118"/>
                  </a:cubicBezTo>
                  <a:cubicBezTo>
                    <a:pt x="89" y="119"/>
                    <a:pt x="89" y="119"/>
                    <a:pt x="89" y="119"/>
                  </a:cubicBezTo>
                  <a:cubicBezTo>
                    <a:pt x="91" y="116"/>
                    <a:pt x="91" y="116"/>
                    <a:pt x="91" y="116"/>
                  </a:cubicBezTo>
                  <a:cubicBezTo>
                    <a:pt x="92" y="115"/>
                    <a:pt x="92" y="115"/>
                    <a:pt x="92" y="115"/>
                  </a:cubicBezTo>
                  <a:cubicBezTo>
                    <a:pt x="95" y="116"/>
                    <a:pt x="95" y="116"/>
                    <a:pt x="95" y="116"/>
                  </a:cubicBezTo>
                  <a:cubicBezTo>
                    <a:pt x="98" y="112"/>
                    <a:pt x="98" y="112"/>
                    <a:pt x="98" y="112"/>
                  </a:cubicBezTo>
                  <a:cubicBezTo>
                    <a:pt x="99" y="109"/>
                    <a:pt x="99" y="109"/>
                    <a:pt x="99" y="109"/>
                  </a:cubicBezTo>
                  <a:cubicBezTo>
                    <a:pt x="105" y="105"/>
                    <a:pt x="105" y="105"/>
                    <a:pt x="105" y="105"/>
                  </a:cubicBezTo>
                  <a:cubicBezTo>
                    <a:pt x="106" y="101"/>
                    <a:pt x="106" y="101"/>
                    <a:pt x="106" y="101"/>
                  </a:cubicBezTo>
                  <a:cubicBezTo>
                    <a:pt x="109" y="98"/>
                    <a:pt x="109" y="98"/>
                    <a:pt x="109" y="98"/>
                  </a:cubicBezTo>
                  <a:cubicBezTo>
                    <a:pt x="110" y="94"/>
                    <a:pt x="110" y="94"/>
                    <a:pt x="110" y="94"/>
                  </a:cubicBezTo>
                  <a:cubicBezTo>
                    <a:pt x="110" y="92"/>
                    <a:pt x="110" y="92"/>
                    <a:pt x="110" y="92"/>
                  </a:cubicBezTo>
                  <a:cubicBezTo>
                    <a:pt x="109" y="87"/>
                    <a:pt x="109" y="87"/>
                    <a:pt x="109" y="87"/>
                  </a:cubicBezTo>
                  <a:cubicBezTo>
                    <a:pt x="110" y="87"/>
                    <a:pt x="110" y="87"/>
                    <a:pt x="110" y="87"/>
                  </a:cubicBezTo>
                  <a:cubicBezTo>
                    <a:pt x="111" y="80"/>
                    <a:pt x="111" y="80"/>
                    <a:pt x="111" y="80"/>
                  </a:cubicBezTo>
                  <a:cubicBezTo>
                    <a:pt x="111" y="77"/>
                    <a:pt x="111" y="77"/>
                    <a:pt x="111" y="77"/>
                  </a:cubicBezTo>
                  <a:cubicBezTo>
                    <a:pt x="112" y="72"/>
                    <a:pt x="112" y="72"/>
                    <a:pt x="112" y="72"/>
                  </a:cubicBezTo>
                  <a:lnTo>
                    <a:pt x="112" y="66"/>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2" name="Freeform 89">
              <a:extLst>
                <a:ext uri="{FF2B5EF4-FFF2-40B4-BE49-F238E27FC236}">
                  <a16:creationId xmlns:a16="http://schemas.microsoft.com/office/drawing/2014/main" id="{87EDF0DB-6BE2-4A13-8613-6CB5F1B6DB64}"/>
                </a:ext>
              </a:extLst>
            </p:cNvPr>
            <p:cNvSpPr>
              <a:spLocks/>
            </p:cNvSpPr>
            <p:nvPr/>
          </p:nvSpPr>
          <p:spPr bwMode="auto">
            <a:xfrm>
              <a:off x="3068638" y="4679950"/>
              <a:ext cx="7938" cy="6350"/>
            </a:xfrm>
            <a:custGeom>
              <a:avLst/>
              <a:gdLst>
                <a:gd name="T0" fmla="*/ 6 w 6"/>
                <a:gd name="T1" fmla="*/ 3 h 4"/>
                <a:gd name="T2" fmla="*/ 0 w 6"/>
                <a:gd name="T3" fmla="*/ 0 h 4"/>
                <a:gd name="T4" fmla="*/ 6 w 6"/>
                <a:gd name="T5" fmla="*/ 3 h 4"/>
              </a:gdLst>
              <a:ahLst/>
              <a:cxnLst>
                <a:cxn ang="0">
                  <a:pos x="T0" y="T1"/>
                </a:cxn>
                <a:cxn ang="0">
                  <a:pos x="T2" y="T3"/>
                </a:cxn>
                <a:cxn ang="0">
                  <a:pos x="T4" y="T5"/>
                </a:cxn>
              </a:cxnLst>
              <a:rect l="0" t="0" r="r" b="b"/>
              <a:pathLst>
                <a:path w="6" h="4">
                  <a:moveTo>
                    <a:pt x="6" y="3"/>
                  </a:moveTo>
                  <a:cubicBezTo>
                    <a:pt x="4" y="1"/>
                    <a:pt x="2" y="0"/>
                    <a:pt x="0" y="0"/>
                  </a:cubicBezTo>
                  <a:cubicBezTo>
                    <a:pt x="1" y="3"/>
                    <a:pt x="3" y="4"/>
                    <a:pt x="6"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3" name="Freeform 90">
              <a:extLst>
                <a:ext uri="{FF2B5EF4-FFF2-40B4-BE49-F238E27FC236}">
                  <a16:creationId xmlns:a16="http://schemas.microsoft.com/office/drawing/2014/main" id="{CBF06203-5B17-4DEE-A21E-A500D6373C83}"/>
                </a:ext>
              </a:extLst>
            </p:cNvPr>
            <p:cNvSpPr>
              <a:spLocks/>
            </p:cNvSpPr>
            <p:nvPr/>
          </p:nvSpPr>
          <p:spPr bwMode="auto">
            <a:xfrm>
              <a:off x="3076576" y="4684712"/>
              <a:ext cx="0" cy="1588"/>
            </a:xfrm>
            <a:custGeom>
              <a:avLst/>
              <a:gdLst>
                <a:gd name="T0" fmla="*/ 1 h 1"/>
                <a:gd name="T1" fmla="*/ 0 h 1"/>
                <a:gd name="T2" fmla="*/ 0 h 1"/>
                <a:gd name="T3" fmla="*/ 1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0"/>
                    <a:pt x="0" y="0"/>
                  </a:cubicBezTo>
                  <a:cubicBezTo>
                    <a:pt x="0" y="0"/>
                    <a:pt x="0" y="0"/>
                    <a:pt x="0" y="0"/>
                  </a:cubicBezTo>
                  <a:cubicBezTo>
                    <a:pt x="0" y="0"/>
                    <a:pt x="0" y="1"/>
                    <a:pt x="0" y="1"/>
                  </a:cubicBezTo>
                  <a:cubicBezTo>
                    <a:pt x="0" y="1"/>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4" name="Freeform 91">
              <a:extLst>
                <a:ext uri="{FF2B5EF4-FFF2-40B4-BE49-F238E27FC236}">
                  <a16:creationId xmlns:a16="http://schemas.microsoft.com/office/drawing/2014/main" id="{F8563FEA-EBA7-48C3-ABDC-47680F90846E}"/>
                </a:ext>
              </a:extLst>
            </p:cNvPr>
            <p:cNvSpPr>
              <a:spLocks/>
            </p:cNvSpPr>
            <p:nvPr/>
          </p:nvSpPr>
          <p:spPr bwMode="auto">
            <a:xfrm>
              <a:off x="2963863" y="4589462"/>
              <a:ext cx="1588" cy="1588"/>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1"/>
                    <a:pt x="0" y="1"/>
                    <a:pt x="0" y="0"/>
                  </a:cubicBezTo>
                  <a:cubicBezTo>
                    <a:pt x="0" y="1"/>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5" name="Freeform 92">
              <a:extLst>
                <a:ext uri="{FF2B5EF4-FFF2-40B4-BE49-F238E27FC236}">
                  <a16:creationId xmlns:a16="http://schemas.microsoft.com/office/drawing/2014/main" id="{C914561E-DC53-46AC-8CBB-0049D3C5C9E1}"/>
                </a:ext>
              </a:extLst>
            </p:cNvPr>
            <p:cNvSpPr>
              <a:spLocks/>
            </p:cNvSpPr>
            <p:nvPr/>
          </p:nvSpPr>
          <p:spPr bwMode="auto">
            <a:xfrm>
              <a:off x="3032126" y="4594225"/>
              <a:ext cx="1588" cy="1588"/>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0" y="0"/>
                    <a:pt x="1" y="0"/>
                    <a:pt x="1"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6" name="Freeform 93">
              <a:extLst>
                <a:ext uri="{FF2B5EF4-FFF2-40B4-BE49-F238E27FC236}">
                  <a16:creationId xmlns:a16="http://schemas.microsoft.com/office/drawing/2014/main" id="{4BF8D188-8360-4BF7-867D-56F7794DB811}"/>
                </a:ext>
              </a:extLst>
            </p:cNvPr>
            <p:cNvSpPr>
              <a:spLocks/>
            </p:cNvSpPr>
            <p:nvPr/>
          </p:nvSpPr>
          <p:spPr bwMode="auto">
            <a:xfrm>
              <a:off x="2963863" y="458946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7" name="Freeform 94">
              <a:extLst>
                <a:ext uri="{FF2B5EF4-FFF2-40B4-BE49-F238E27FC236}">
                  <a16:creationId xmlns:a16="http://schemas.microsoft.com/office/drawing/2014/main" id="{3B147DDF-94DA-491F-B2E8-89F89672216B}"/>
                </a:ext>
              </a:extLst>
            </p:cNvPr>
            <p:cNvSpPr>
              <a:spLocks noEditPoints="1"/>
            </p:cNvSpPr>
            <p:nvPr/>
          </p:nvSpPr>
          <p:spPr bwMode="auto">
            <a:xfrm>
              <a:off x="2605088" y="4583112"/>
              <a:ext cx="763588" cy="798513"/>
            </a:xfrm>
            <a:custGeom>
              <a:avLst/>
              <a:gdLst>
                <a:gd name="T0" fmla="*/ 474 w 519"/>
                <a:gd name="T1" fmla="*/ 125 h 543"/>
                <a:gd name="T2" fmla="*/ 391 w 519"/>
                <a:gd name="T3" fmla="*/ 104 h 543"/>
                <a:gd name="T4" fmla="*/ 337 w 519"/>
                <a:gd name="T5" fmla="*/ 87 h 543"/>
                <a:gd name="T6" fmla="*/ 321 w 519"/>
                <a:gd name="T7" fmla="*/ 73 h 543"/>
                <a:gd name="T8" fmla="*/ 314 w 519"/>
                <a:gd name="T9" fmla="*/ 66 h 543"/>
                <a:gd name="T10" fmla="*/ 297 w 519"/>
                <a:gd name="T11" fmla="*/ 12 h 543"/>
                <a:gd name="T12" fmla="*/ 275 w 519"/>
                <a:gd name="T13" fmla="*/ 44 h 543"/>
                <a:gd name="T14" fmla="*/ 266 w 519"/>
                <a:gd name="T15" fmla="*/ 43 h 543"/>
                <a:gd name="T16" fmla="*/ 258 w 519"/>
                <a:gd name="T17" fmla="*/ 37 h 543"/>
                <a:gd name="T18" fmla="*/ 242 w 519"/>
                <a:gd name="T19" fmla="*/ 35 h 543"/>
                <a:gd name="T20" fmla="*/ 239 w 519"/>
                <a:gd name="T21" fmla="*/ 47 h 543"/>
                <a:gd name="T22" fmla="*/ 232 w 519"/>
                <a:gd name="T23" fmla="*/ 45 h 543"/>
                <a:gd name="T24" fmla="*/ 216 w 519"/>
                <a:gd name="T25" fmla="*/ 50 h 543"/>
                <a:gd name="T26" fmla="*/ 203 w 519"/>
                <a:gd name="T27" fmla="*/ 53 h 543"/>
                <a:gd name="T28" fmla="*/ 190 w 519"/>
                <a:gd name="T29" fmla="*/ 46 h 543"/>
                <a:gd name="T30" fmla="*/ 186 w 519"/>
                <a:gd name="T31" fmla="*/ 25 h 543"/>
                <a:gd name="T32" fmla="*/ 183 w 519"/>
                <a:gd name="T33" fmla="*/ 12 h 543"/>
                <a:gd name="T34" fmla="*/ 177 w 519"/>
                <a:gd name="T35" fmla="*/ 1 h 543"/>
                <a:gd name="T36" fmla="*/ 161 w 519"/>
                <a:gd name="T37" fmla="*/ 11 h 543"/>
                <a:gd name="T38" fmla="*/ 131 w 519"/>
                <a:gd name="T39" fmla="*/ 18 h 543"/>
                <a:gd name="T40" fmla="*/ 124 w 519"/>
                <a:gd name="T41" fmla="*/ 28 h 543"/>
                <a:gd name="T42" fmla="*/ 138 w 519"/>
                <a:gd name="T43" fmla="*/ 41 h 543"/>
                <a:gd name="T44" fmla="*/ 110 w 519"/>
                <a:gd name="T45" fmla="*/ 62 h 543"/>
                <a:gd name="T46" fmla="*/ 71 w 519"/>
                <a:gd name="T47" fmla="*/ 48 h 543"/>
                <a:gd name="T48" fmla="*/ 51 w 519"/>
                <a:gd name="T49" fmla="*/ 69 h 543"/>
                <a:gd name="T50" fmla="*/ 42 w 519"/>
                <a:gd name="T51" fmla="*/ 129 h 543"/>
                <a:gd name="T52" fmla="*/ 8 w 519"/>
                <a:gd name="T53" fmla="*/ 154 h 543"/>
                <a:gd name="T54" fmla="*/ 8 w 519"/>
                <a:gd name="T55" fmla="*/ 198 h 543"/>
                <a:gd name="T56" fmla="*/ 58 w 519"/>
                <a:gd name="T57" fmla="*/ 221 h 543"/>
                <a:gd name="T58" fmla="*/ 78 w 519"/>
                <a:gd name="T59" fmla="*/ 219 h 543"/>
                <a:gd name="T60" fmla="*/ 103 w 519"/>
                <a:gd name="T61" fmla="*/ 203 h 543"/>
                <a:gd name="T62" fmla="*/ 118 w 519"/>
                <a:gd name="T63" fmla="*/ 230 h 543"/>
                <a:gd name="T64" fmla="*/ 150 w 519"/>
                <a:gd name="T65" fmla="*/ 247 h 543"/>
                <a:gd name="T66" fmla="*/ 181 w 519"/>
                <a:gd name="T67" fmla="*/ 260 h 543"/>
                <a:gd name="T68" fmla="*/ 209 w 519"/>
                <a:gd name="T69" fmla="*/ 290 h 543"/>
                <a:gd name="T70" fmla="*/ 216 w 519"/>
                <a:gd name="T71" fmla="*/ 341 h 543"/>
                <a:gd name="T72" fmla="*/ 221 w 519"/>
                <a:gd name="T73" fmla="*/ 356 h 543"/>
                <a:gd name="T74" fmla="*/ 229 w 519"/>
                <a:gd name="T75" fmla="*/ 373 h 543"/>
                <a:gd name="T76" fmla="*/ 252 w 519"/>
                <a:gd name="T77" fmla="*/ 381 h 543"/>
                <a:gd name="T78" fmla="*/ 270 w 519"/>
                <a:gd name="T79" fmla="*/ 399 h 543"/>
                <a:gd name="T80" fmla="*/ 277 w 519"/>
                <a:gd name="T81" fmla="*/ 419 h 543"/>
                <a:gd name="T82" fmla="*/ 279 w 519"/>
                <a:gd name="T83" fmla="*/ 444 h 543"/>
                <a:gd name="T84" fmla="*/ 265 w 519"/>
                <a:gd name="T85" fmla="*/ 453 h 543"/>
                <a:gd name="T86" fmla="*/ 255 w 519"/>
                <a:gd name="T87" fmla="*/ 462 h 543"/>
                <a:gd name="T88" fmla="*/ 244 w 519"/>
                <a:gd name="T89" fmla="*/ 474 h 543"/>
                <a:gd name="T90" fmla="*/ 235 w 519"/>
                <a:gd name="T91" fmla="*/ 488 h 543"/>
                <a:gd name="T92" fmla="*/ 253 w 519"/>
                <a:gd name="T93" fmla="*/ 494 h 543"/>
                <a:gd name="T94" fmla="*/ 266 w 519"/>
                <a:gd name="T95" fmla="*/ 505 h 543"/>
                <a:gd name="T96" fmla="*/ 285 w 519"/>
                <a:gd name="T97" fmla="*/ 517 h 543"/>
                <a:gd name="T98" fmla="*/ 290 w 519"/>
                <a:gd name="T99" fmla="*/ 537 h 543"/>
                <a:gd name="T100" fmla="*/ 308 w 519"/>
                <a:gd name="T101" fmla="*/ 514 h 543"/>
                <a:gd name="T102" fmla="*/ 321 w 519"/>
                <a:gd name="T103" fmla="*/ 492 h 543"/>
                <a:gd name="T104" fmla="*/ 347 w 519"/>
                <a:gd name="T105" fmla="*/ 439 h 543"/>
                <a:gd name="T106" fmla="*/ 400 w 519"/>
                <a:gd name="T107" fmla="*/ 382 h 543"/>
                <a:gd name="T108" fmla="*/ 445 w 519"/>
                <a:gd name="T109" fmla="*/ 356 h 543"/>
                <a:gd name="T110" fmla="*/ 465 w 519"/>
                <a:gd name="T111" fmla="*/ 253 h 543"/>
                <a:gd name="T112" fmla="*/ 515 w 519"/>
                <a:gd name="T113" fmla="*/ 186 h 543"/>
                <a:gd name="T114" fmla="*/ 302 w 519"/>
                <a:gd name="T115" fmla="*/ 75 h 543"/>
                <a:gd name="T116" fmla="*/ 325 w 519"/>
                <a:gd name="T117" fmla="*/ 95 h 543"/>
                <a:gd name="T118" fmla="*/ 323 w 519"/>
                <a:gd name="T119" fmla="*/ 129 h 543"/>
                <a:gd name="T120" fmla="*/ 336 w 519"/>
                <a:gd name="T121" fmla="*/ 317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9" h="543">
                  <a:moveTo>
                    <a:pt x="517" y="164"/>
                  </a:moveTo>
                  <a:cubicBezTo>
                    <a:pt x="515" y="157"/>
                    <a:pt x="512" y="150"/>
                    <a:pt x="510" y="143"/>
                  </a:cubicBezTo>
                  <a:cubicBezTo>
                    <a:pt x="509" y="142"/>
                    <a:pt x="508" y="141"/>
                    <a:pt x="506" y="140"/>
                  </a:cubicBezTo>
                  <a:cubicBezTo>
                    <a:pt x="504" y="139"/>
                    <a:pt x="501" y="138"/>
                    <a:pt x="499" y="138"/>
                  </a:cubicBezTo>
                  <a:cubicBezTo>
                    <a:pt x="494" y="139"/>
                    <a:pt x="490" y="137"/>
                    <a:pt x="487" y="134"/>
                  </a:cubicBezTo>
                  <a:cubicBezTo>
                    <a:pt x="483" y="131"/>
                    <a:pt x="477" y="130"/>
                    <a:pt x="474" y="125"/>
                  </a:cubicBezTo>
                  <a:cubicBezTo>
                    <a:pt x="469" y="117"/>
                    <a:pt x="461" y="114"/>
                    <a:pt x="454" y="110"/>
                  </a:cubicBezTo>
                  <a:cubicBezTo>
                    <a:pt x="450" y="108"/>
                    <a:pt x="447" y="107"/>
                    <a:pt x="443" y="107"/>
                  </a:cubicBezTo>
                  <a:cubicBezTo>
                    <a:pt x="430" y="108"/>
                    <a:pt x="418" y="105"/>
                    <a:pt x="405" y="102"/>
                  </a:cubicBezTo>
                  <a:cubicBezTo>
                    <a:pt x="404" y="102"/>
                    <a:pt x="402" y="102"/>
                    <a:pt x="401" y="103"/>
                  </a:cubicBezTo>
                  <a:cubicBezTo>
                    <a:pt x="399" y="103"/>
                    <a:pt x="397" y="105"/>
                    <a:pt x="395" y="105"/>
                  </a:cubicBezTo>
                  <a:cubicBezTo>
                    <a:pt x="394" y="106"/>
                    <a:pt x="392" y="105"/>
                    <a:pt x="391" y="104"/>
                  </a:cubicBezTo>
                  <a:cubicBezTo>
                    <a:pt x="390" y="101"/>
                    <a:pt x="390" y="98"/>
                    <a:pt x="389" y="96"/>
                  </a:cubicBezTo>
                  <a:cubicBezTo>
                    <a:pt x="387" y="94"/>
                    <a:pt x="386" y="92"/>
                    <a:pt x="384" y="92"/>
                  </a:cubicBezTo>
                  <a:cubicBezTo>
                    <a:pt x="377" y="92"/>
                    <a:pt x="371" y="87"/>
                    <a:pt x="365" y="85"/>
                  </a:cubicBezTo>
                  <a:cubicBezTo>
                    <a:pt x="360" y="83"/>
                    <a:pt x="355" y="81"/>
                    <a:pt x="349" y="81"/>
                  </a:cubicBezTo>
                  <a:cubicBezTo>
                    <a:pt x="345" y="80"/>
                    <a:pt x="341" y="81"/>
                    <a:pt x="339" y="86"/>
                  </a:cubicBezTo>
                  <a:cubicBezTo>
                    <a:pt x="338" y="86"/>
                    <a:pt x="338" y="87"/>
                    <a:pt x="337" y="87"/>
                  </a:cubicBezTo>
                  <a:cubicBezTo>
                    <a:pt x="336" y="87"/>
                    <a:pt x="336" y="86"/>
                    <a:pt x="336" y="84"/>
                  </a:cubicBezTo>
                  <a:cubicBezTo>
                    <a:pt x="337" y="83"/>
                    <a:pt x="337" y="82"/>
                    <a:pt x="337" y="81"/>
                  </a:cubicBezTo>
                  <a:cubicBezTo>
                    <a:pt x="338" y="77"/>
                    <a:pt x="335" y="75"/>
                    <a:pt x="333" y="74"/>
                  </a:cubicBezTo>
                  <a:cubicBezTo>
                    <a:pt x="329" y="72"/>
                    <a:pt x="325" y="71"/>
                    <a:pt x="321" y="70"/>
                  </a:cubicBezTo>
                  <a:cubicBezTo>
                    <a:pt x="321" y="71"/>
                    <a:pt x="321" y="72"/>
                    <a:pt x="320" y="72"/>
                  </a:cubicBezTo>
                  <a:cubicBezTo>
                    <a:pt x="321" y="73"/>
                    <a:pt x="321" y="73"/>
                    <a:pt x="321" y="73"/>
                  </a:cubicBezTo>
                  <a:cubicBezTo>
                    <a:pt x="321" y="73"/>
                    <a:pt x="321" y="73"/>
                    <a:pt x="321" y="73"/>
                  </a:cubicBezTo>
                  <a:cubicBezTo>
                    <a:pt x="320" y="73"/>
                    <a:pt x="320" y="73"/>
                    <a:pt x="320" y="73"/>
                  </a:cubicBezTo>
                  <a:cubicBezTo>
                    <a:pt x="320" y="73"/>
                    <a:pt x="320" y="73"/>
                    <a:pt x="320" y="72"/>
                  </a:cubicBezTo>
                  <a:cubicBezTo>
                    <a:pt x="316" y="72"/>
                    <a:pt x="312" y="72"/>
                    <a:pt x="308" y="75"/>
                  </a:cubicBezTo>
                  <a:cubicBezTo>
                    <a:pt x="307" y="73"/>
                    <a:pt x="304" y="73"/>
                    <a:pt x="302" y="72"/>
                  </a:cubicBezTo>
                  <a:cubicBezTo>
                    <a:pt x="305" y="69"/>
                    <a:pt x="310" y="67"/>
                    <a:pt x="314" y="66"/>
                  </a:cubicBezTo>
                  <a:cubicBezTo>
                    <a:pt x="315" y="62"/>
                    <a:pt x="317" y="58"/>
                    <a:pt x="317" y="54"/>
                  </a:cubicBezTo>
                  <a:cubicBezTo>
                    <a:pt x="318" y="52"/>
                    <a:pt x="318" y="49"/>
                    <a:pt x="316" y="47"/>
                  </a:cubicBezTo>
                  <a:cubicBezTo>
                    <a:pt x="314" y="44"/>
                    <a:pt x="313" y="41"/>
                    <a:pt x="311" y="39"/>
                  </a:cubicBezTo>
                  <a:cubicBezTo>
                    <a:pt x="306" y="34"/>
                    <a:pt x="303" y="28"/>
                    <a:pt x="302" y="22"/>
                  </a:cubicBezTo>
                  <a:cubicBezTo>
                    <a:pt x="302" y="19"/>
                    <a:pt x="300" y="16"/>
                    <a:pt x="298" y="14"/>
                  </a:cubicBezTo>
                  <a:cubicBezTo>
                    <a:pt x="297" y="13"/>
                    <a:pt x="297" y="13"/>
                    <a:pt x="297" y="12"/>
                  </a:cubicBezTo>
                  <a:cubicBezTo>
                    <a:pt x="288" y="24"/>
                    <a:pt x="288" y="24"/>
                    <a:pt x="288" y="24"/>
                  </a:cubicBezTo>
                  <a:cubicBezTo>
                    <a:pt x="284" y="29"/>
                    <a:pt x="284" y="29"/>
                    <a:pt x="284" y="29"/>
                  </a:cubicBezTo>
                  <a:cubicBezTo>
                    <a:pt x="284" y="32"/>
                    <a:pt x="284" y="32"/>
                    <a:pt x="284" y="32"/>
                  </a:cubicBezTo>
                  <a:cubicBezTo>
                    <a:pt x="279" y="41"/>
                    <a:pt x="279" y="41"/>
                    <a:pt x="279" y="41"/>
                  </a:cubicBezTo>
                  <a:cubicBezTo>
                    <a:pt x="278" y="43"/>
                    <a:pt x="278" y="43"/>
                    <a:pt x="278" y="43"/>
                  </a:cubicBezTo>
                  <a:cubicBezTo>
                    <a:pt x="275" y="44"/>
                    <a:pt x="275" y="44"/>
                    <a:pt x="275" y="44"/>
                  </a:cubicBezTo>
                  <a:cubicBezTo>
                    <a:pt x="274" y="46"/>
                    <a:pt x="274" y="46"/>
                    <a:pt x="274" y="46"/>
                  </a:cubicBezTo>
                  <a:cubicBezTo>
                    <a:pt x="271" y="48"/>
                    <a:pt x="271" y="48"/>
                    <a:pt x="271" y="48"/>
                  </a:cubicBezTo>
                  <a:cubicBezTo>
                    <a:pt x="269" y="47"/>
                    <a:pt x="269" y="47"/>
                    <a:pt x="269" y="47"/>
                  </a:cubicBezTo>
                  <a:cubicBezTo>
                    <a:pt x="269" y="44"/>
                    <a:pt x="269" y="44"/>
                    <a:pt x="269" y="44"/>
                  </a:cubicBezTo>
                  <a:cubicBezTo>
                    <a:pt x="268" y="43"/>
                    <a:pt x="268" y="43"/>
                    <a:pt x="268" y="43"/>
                  </a:cubicBezTo>
                  <a:cubicBezTo>
                    <a:pt x="266" y="43"/>
                    <a:pt x="266" y="43"/>
                    <a:pt x="266" y="43"/>
                  </a:cubicBezTo>
                  <a:cubicBezTo>
                    <a:pt x="264" y="45"/>
                    <a:pt x="264" y="45"/>
                    <a:pt x="264" y="45"/>
                  </a:cubicBezTo>
                  <a:cubicBezTo>
                    <a:pt x="261" y="44"/>
                    <a:pt x="261" y="44"/>
                    <a:pt x="261" y="44"/>
                  </a:cubicBezTo>
                  <a:cubicBezTo>
                    <a:pt x="260" y="42"/>
                    <a:pt x="260" y="42"/>
                    <a:pt x="260" y="42"/>
                  </a:cubicBezTo>
                  <a:cubicBezTo>
                    <a:pt x="260" y="41"/>
                    <a:pt x="260" y="41"/>
                    <a:pt x="260" y="41"/>
                  </a:cubicBezTo>
                  <a:cubicBezTo>
                    <a:pt x="258" y="40"/>
                    <a:pt x="258" y="40"/>
                    <a:pt x="258" y="40"/>
                  </a:cubicBezTo>
                  <a:cubicBezTo>
                    <a:pt x="258" y="37"/>
                    <a:pt x="258" y="37"/>
                    <a:pt x="258" y="37"/>
                  </a:cubicBezTo>
                  <a:cubicBezTo>
                    <a:pt x="255" y="36"/>
                    <a:pt x="255" y="36"/>
                    <a:pt x="255" y="36"/>
                  </a:cubicBezTo>
                  <a:cubicBezTo>
                    <a:pt x="254" y="34"/>
                    <a:pt x="254" y="34"/>
                    <a:pt x="254" y="34"/>
                  </a:cubicBezTo>
                  <a:cubicBezTo>
                    <a:pt x="250" y="34"/>
                    <a:pt x="250" y="34"/>
                    <a:pt x="250" y="34"/>
                  </a:cubicBezTo>
                  <a:cubicBezTo>
                    <a:pt x="247" y="35"/>
                    <a:pt x="247" y="35"/>
                    <a:pt x="247" y="35"/>
                  </a:cubicBezTo>
                  <a:cubicBezTo>
                    <a:pt x="244" y="36"/>
                    <a:pt x="244" y="36"/>
                    <a:pt x="244" y="36"/>
                  </a:cubicBezTo>
                  <a:cubicBezTo>
                    <a:pt x="242" y="35"/>
                    <a:pt x="242" y="35"/>
                    <a:pt x="242" y="35"/>
                  </a:cubicBezTo>
                  <a:cubicBezTo>
                    <a:pt x="239" y="35"/>
                    <a:pt x="239" y="35"/>
                    <a:pt x="239" y="35"/>
                  </a:cubicBezTo>
                  <a:cubicBezTo>
                    <a:pt x="236" y="37"/>
                    <a:pt x="236" y="37"/>
                    <a:pt x="236" y="37"/>
                  </a:cubicBezTo>
                  <a:cubicBezTo>
                    <a:pt x="236" y="39"/>
                    <a:pt x="236" y="39"/>
                    <a:pt x="236" y="39"/>
                  </a:cubicBezTo>
                  <a:cubicBezTo>
                    <a:pt x="238" y="41"/>
                    <a:pt x="238" y="41"/>
                    <a:pt x="238" y="41"/>
                  </a:cubicBezTo>
                  <a:cubicBezTo>
                    <a:pt x="240" y="46"/>
                    <a:pt x="240" y="46"/>
                    <a:pt x="240" y="46"/>
                  </a:cubicBezTo>
                  <a:cubicBezTo>
                    <a:pt x="239" y="47"/>
                    <a:pt x="239" y="47"/>
                    <a:pt x="239" y="47"/>
                  </a:cubicBezTo>
                  <a:cubicBezTo>
                    <a:pt x="238" y="46"/>
                    <a:pt x="238" y="46"/>
                    <a:pt x="238" y="46"/>
                  </a:cubicBezTo>
                  <a:cubicBezTo>
                    <a:pt x="235" y="46"/>
                    <a:pt x="235" y="46"/>
                    <a:pt x="235" y="46"/>
                  </a:cubicBezTo>
                  <a:cubicBezTo>
                    <a:pt x="234" y="45"/>
                    <a:pt x="234" y="45"/>
                    <a:pt x="234" y="45"/>
                  </a:cubicBezTo>
                  <a:cubicBezTo>
                    <a:pt x="231" y="44"/>
                    <a:pt x="231" y="44"/>
                    <a:pt x="231" y="44"/>
                  </a:cubicBezTo>
                  <a:cubicBezTo>
                    <a:pt x="231" y="44"/>
                    <a:pt x="231" y="44"/>
                    <a:pt x="231" y="44"/>
                  </a:cubicBezTo>
                  <a:cubicBezTo>
                    <a:pt x="232" y="45"/>
                    <a:pt x="232" y="45"/>
                    <a:pt x="232" y="45"/>
                  </a:cubicBezTo>
                  <a:cubicBezTo>
                    <a:pt x="227" y="45"/>
                    <a:pt x="227" y="45"/>
                    <a:pt x="227" y="45"/>
                  </a:cubicBezTo>
                  <a:cubicBezTo>
                    <a:pt x="225" y="45"/>
                    <a:pt x="225" y="45"/>
                    <a:pt x="225" y="45"/>
                  </a:cubicBezTo>
                  <a:cubicBezTo>
                    <a:pt x="224" y="44"/>
                    <a:pt x="224" y="44"/>
                    <a:pt x="224" y="44"/>
                  </a:cubicBezTo>
                  <a:cubicBezTo>
                    <a:pt x="222" y="44"/>
                    <a:pt x="222" y="44"/>
                    <a:pt x="222" y="44"/>
                  </a:cubicBezTo>
                  <a:cubicBezTo>
                    <a:pt x="217" y="46"/>
                    <a:pt x="217" y="46"/>
                    <a:pt x="217" y="46"/>
                  </a:cubicBezTo>
                  <a:cubicBezTo>
                    <a:pt x="216" y="50"/>
                    <a:pt x="216" y="50"/>
                    <a:pt x="216" y="50"/>
                  </a:cubicBezTo>
                  <a:cubicBezTo>
                    <a:pt x="213" y="50"/>
                    <a:pt x="213" y="50"/>
                    <a:pt x="213" y="50"/>
                  </a:cubicBezTo>
                  <a:cubicBezTo>
                    <a:pt x="210" y="50"/>
                    <a:pt x="210" y="50"/>
                    <a:pt x="210" y="50"/>
                  </a:cubicBezTo>
                  <a:cubicBezTo>
                    <a:pt x="208" y="51"/>
                    <a:pt x="208" y="51"/>
                    <a:pt x="208" y="51"/>
                  </a:cubicBezTo>
                  <a:cubicBezTo>
                    <a:pt x="206" y="54"/>
                    <a:pt x="206" y="54"/>
                    <a:pt x="206" y="54"/>
                  </a:cubicBezTo>
                  <a:cubicBezTo>
                    <a:pt x="203" y="54"/>
                    <a:pt x="203" y="54"/>
                    <a:pt x="203" y="54"/>
                  </a:cubicBezTo>
                  <a:cubicBezTo>
                    <a:pt x="203" y="53"/>
                    <a:pt x="203" y="53"/>
                    <a:pt x="203" y="53"/>
                  </a:cubicBezTo>
                  <a:cubicBezTo>
                    <a:pt x="201" y="54"/>
                    <a:pt x="201" y="54"/>
                    <a:pt x="201" y="54"/>
                  </a:cubicBezTo>
                  <a:cubicBezTo>
                    <a:pt x="199" y="56"/>
                    <a:pt x="199" y="56"/>
                    <a:pt x="199" y="56"/>
                  </a:cubicBezTo>
                  <a:cubicBezTo>
                    <a:pt x="197" y="55"/>
                    <a:pt x="197" y="55"/>
                    <a:pt x="197" y="55"/>
                  </a:cubicBezTo>
                  <a:cubicBezTo>
                    <a:pt x="193" y="51"/>
                    <a:pt x="193" y="51"/>
                    <a:pt x="193" y="51"/>
                  </a:cubicBezTo>
                  <a:cubicBezTo>
                    <a:pt x="190" y="49"/>
                    <a:pt x="190" y="49"/>
                    <a:pt x="190" y="49"/>
                  </a:cubicBezTo>
                  <a:cubicBezTo>
                    <a:pt x="190" y="46"/>
                    <a:pt x="190" y="46"/>
                    <a:pt x="190" y="46"/>
                  </a:cubicBezTo>
                  <a:cubicBezTo>
                    <a:pt x="184" y="41"/>
                    <a:pt x="184" y="41"/>
                    <a:pt x="184" y="41"/>
                  </a:cubicBezTo>
                  <a:cubicBezTo>
                    <a:pt x="184" y="38"/>
                    <a:pt x="184" y="38"/>
                    <a:pt x="184" y="38"/>
                  </a:cubicBezTo>
                  <a:cubicBezTo>
                    <a:pt x="184" y="36"/>
                    <a:pt x="184" y="36"/>
                    <a:pt x="184" y="36"/>
                  </a:cubicBezTo>
                  <a:cubicBezTo>
                    <a:pt x="184" y="32"/>
                    <a:pt x="184" y="32"/>
                    <a:pt x="184" y="32"/>
                  </a:cubicBezTo>
                  <a:cubicBezTo>
                    <a:pt x="185" y="29"/>
                    <a:pt x="185" y="29"/>
                    <a:pt x="185" y="29"/>
                  </a:cubicBezTo>
                  <a:cubicBezTo>
                    <a:pt x="186" y="25"/>
                    <a:pt x="186" y="25"/>
                    <a:pt x="186" y="25"/>
                  </a:cubicBezTo>
                  <a:cubicBezTo>
                    <a:pt x="188" y="21"/>
                    <a:pt x="188" y="21"/>
                    <a:pt x="188" y="21"/>
                  </a:cubicBezTo>
                  <a:cubicBezTo>
                    <a:pt x="191" y="17"/>
                    <a:pt x="191" y="17"/>
                    <a:pt x="191" y="17"/>
                  </a:cubicBezTo>
                  <a:cubicBezTo>
                    <a:pt x="191" y="15"/>
                    <a:pt x="191" y="15"/>
                    <a:pt x="191" y="15"/>
                  </a:cubicBezTo>
                  <a:cubicBezTo>
                    <a:pt x="189" y="16"/>
                    <a:pt x="189" y="16"/>
                    <a:pt x="189" y="16"/>
                  </a:cubicBezTo>
                  <a:cubicBezTo>
                    <a:pt x="186" y="12"/>
                    <a:pt x="186" y="12"/>
                    <a:pt x="186" y="12"/>
                  </a:cubicBezTo>
                  <a:cubicBezTo>
                    <a:pt x="183" y="12"/>
                    <a:pt x="183" y="12"/>
                    <a:pt x="183" y="12"/>
                  </a:cubicBezTo>
                  <a:cubicBezTo>
                    <a:pt x="181" y="11"/>
                    <a:pt x="181" y="11"/>
                    <a:pt x="181" y="11"/>
                  </a:cubicBezTo>
                  <a:cubicBezTo>
                    <a:pt x="184" y="7"/>
                    <a:pt x="184" y="7"/>
                    <a:pt x="184" y="7"/>
                  </a:cubicBezTo>
                  <a:cubicBezTo>
                    <a:pt x="184" y="3"/>
                    <a:pt x="184" y="3"/>
                    <a:pt x="184" y="3"/>
                  </a:cubicBezTo>
                  <a:cubicBezTo>
                    <a:pt x="182" y="1"/>
                    <a:pt x="182" y="1"/>
                    <a:pt x="182" y="1"/>
                  </a:cubicBezTo>
                  <a:cubicBezTo>
                    <a:pt x="179" y="0"/>
                    <a:pt x="179" y="0"/>
                    <a:pt x="179" y="0"/>
                  </a:cubicBezTo>
                  <a:cubicBezTo>
                    <a:pt x="177" y="1"/>
                    <a:pt x="177" y="1"/>
                    <a:pt x="177" y="1"/>
                  </a:cubicBezTo>
                  <a:cubicBezTo>
                    <a:pt x="176" y="0"/>
                    <a:pt x="176" y="0"/>
                    <a:pt x="176" y="0"/>
                  </a:cubicBezTo>
                  <a:cubicBezTo>
                    <a:pt x="175" y="0"/>
                    <a:pt x="175" y="0"/>
                    <a:pt x="175" y="0"/>
                  </a:cubicBezTo>
                  <a:cubicBezTo>
                    <a:pt x="173" y="5"/>
                    <a:pt x="173" y="5"/>
                    <a:pt x="173" y="5"/>
                  </a:cubicBezTo>
                  <a:cubicBezTo>
                    <a:pt x="169" y="9"/>
                    <a:pt x="169" y="9"/>
                    <a:pt x="169" y="9"/>
                  </a:cubicBezTo>
                  <a:cubicBezTo>
                    <a:pt x="166" y="11"/>
                    <a:pt x="166" y="11"/>
                    <a:pt x="166" y="11"/>
                  </a:cubicBezTo>
                  <a:cubicBezTo>
                    <a:pt x="161" y="11"/>
                    <a:pt x="161" y="11"/>
                    <a:pt x="161" y="11"/>
                  </a:cubicBezTo>
                  <a:cubicBezTo>
                    <a:pt x="157" y="14"/>
                    <a:pt x="157" y="14"/>
                    <a:pt x="157" y="14"/>
                  </a:cubicBezTo>
                  <a:cubicBezTo>
                    <a:pt x="153" y="13"/>
                    <a:pt x="153" y="13"/>
                    <a:pt x="153" y="13"/>
                  </a:cubicBezTo>
                  <a:cubicBezTo>
                    <a:pt x="149" y="15"/>
                    <a:pt x="149" y="15"/>
                    <a:pt x="149" y="15"/>
                  </a:cubicBezTo>
                  <a:cubicBezTo>
                    <a:pt x="144" y="17"/>
                    <a:pt x="144" y="17"/>
                    <a:pt x="144" y="17"/>
                  </a:cubicBezTo>
                  <a:cubicBezTo>
                    <a:pt x="139" y="18"/>
                    <a:pt x="139" y="18"/>
                    <a:pt x="139" y="18"/>
                  </a:cubicBezTo>
                  <a:cubicBezTo>
                    <a:pt x="131" y="18"/>
                    <a:pt x="131" y="18"/>
                    <a:pt x="131" y="18"/>
                  </a:cubicBezTo>
                  <a:cubicBezTo>
                    <a:pt x="126" y="16"/>
                    <a:pt x="126" y="16"/>
                    <a:pt x="126" y="16"/>
                  </a:cubicBezTo>
                  <a:cubicBezTo>
                    <a:pt x="119" y="14"/>
                    <a:pt x="119" y="14"/>
                    <a:pt x="119" y="14"/>
                  </a:cubicBezTo>
                  <a:cubicBezTo>
                    <a:pt x="122" y="18"/>
                    <a:pt x="122" y="18"/>
                    <a:pt x="122" y="18"/>
                  </a:cubicBezTo>
                  <a:cubicBezTo>
                    <a:pt x="125" y="19"/>
                    <a:pt x="125" y="19"/>
                    <a:pt x="125" y="19"/>
                  </a:cubicBezTo>
                  <a:cubicBezTo>
                    <a:pt x="126" y="25"/>
                    <a:pt x="126" y="25"/>
                    <a:pt x="126" y="25"/>
                  </a:cubicBezTo>
                  <a:cubicBezTo>
                    <a:pt x="124" y="28"/>
                    <a:pt x="124" y="28"/>
                    <a:pt x="124" y="28"/>
                  </a:cubicBezTo>
                  <a:cubicBezTo>
                    <a:pt x="124" y="32"/>
                    <a:pt x="124" y="32"/>
                    <a:pt x="124" y="32"/>
                  </a:cubicBezTo>
                  <a:cubicBezTo>
                    <a:pt x="124" y="32"/>
                    <a:pt x="123" y="33"/>
                    <a:pt x="124" y="34"/>
                  </a:cubicBezTo>
                  <a:cubicBezTo>
                    <a:pt x="125" y="35"/>
                    <a:pt x="126" y="37"/>
                    <a:pt x="126" y="37"/>
                  </a:cubicBezTo>
                  <a:cubicBezTo>
                    <a:pt x="126" y="37"/>
                    <a:pt x="130" y="37"/>
                    <a:pt x="132" y="37"/>
                  </a:cubicBezTo>
                  <a:cubicBezTo>
                    <a:pt x="133" y="38"/>
                    <a:pt x="135" y="38"/>
                    <a:pt x="137" y="39"/>
                  </a:cubicBezTo>
                  <a:cubicBezTo>
                    <a:pt x="138" y="39"/>
                    <a:pt x="140" y="40"/>
                    <a:pt x="138" y="41"/>
                  </a:cubicBezTo>
                  <a:cubicBezTo>
                    <a:pt x="136" y="42"/>
                    <a:pt x="136" y="42"/>
                    <a:pt x="134" y="43"/>
                  </a:cubicBezTo>
                  <a:cubicBezTo>
                    <a:pt x="133" y="43"/>
                    <a:pt x="131" y="44"/>
                    <a:pt x="129" y="44"/>
                  </a:cubicBezTo>
                  <a:cubicBezTo>
                    <a:pt x="128" y="45"/>
                    <a:pt x="126" y="47"/>
                    <a:pt x="126" y="48"/>
                  </a:cubicBezTo>
                  <a:cubicBezTo>
                    <a:pt x="125" y="50"/>
                    <a:pt x="124" y="52"/>
                    <a:pt x="123" y="53"/>
                  </a:cubicBezTo>
                  <a:cubicBezTo>
                    <a:pt x="121" y="53"/>
                    <a:pt x="115" y="56"/>
                    <a:pt x="115" y="57"/>
                  </a:cubicBezTo>
                  <a:cubicBezTo>
                    <a:pt x="114" y="57"/>
                    <a:pt x="111" y="60"/>
                    <a:pt x="110" y="62"/>
                  </a:cubicBezTo>
                  <a:cubicBezTo>
                    <a:pt x="108" y="64"/>
                    <a:pt x="105" y="63"/>
                    <a:pt x="102" y="63"/>
                  </a:cubicBezTo>
                  <a:cubicBezTo>
                    <a:pt x="101" y="63"/>
                    <a:pt x="94" y="58"/>
                    <a:pt x="91" y="55"/>
                  </a:cubicBezTo>
                  <a:cubicBezTo>
                    <a:pt x="90" y="55"/>
                    <a:pt x="88" y="56"/>
                    <a:pt x="87" y="55"/>
                  </a:cubicBezTo>
                  <a:cubicBezTo>
                    <a:pt x="87" y="55"/>
                    <a:pt x="87" y="44"/>
                    <a:pt x="82" y="45"/>
                  </a:cubicBezTo>
                  <a:cubicBezTo>
                    <a:pt x="77" y="45"/>
                    <a:pt x="78" y="49"/>
                    <a:pt x="77" y="48"/>
                  </a:cubicBezTo>
                  <a:cubicBezTo>
                    <a:pt x="75" y="47"/>
                    <a:pt x="73" y="46"/>
                    <a:pt x="71" y="48"/>
                  </a:cubicBezTo>
                  <a:cubicBezTo>
                    <a:pt x="68" y="50"/>
                    <a:pt x="56" y="49"/>
                    <a:pt x="56" y="49"/>
                  </a:cubicBezTo>
                  <a:cubicBezTo>
                    <a:pt x="56" y="49"/>
                    <a:pt x="55" y="54"/>
                    <a:pt x="57" y="56"/>
                  </a:cubicBezTo>
                  <a:cubicBezTo>
                    <a:pt x="59" y="58"/>
                    <a:pt x="62" y="57"/>
                    <a:pt x="62" y="60"/>
                  </a:cubicBezTo>
                  <a:cubicBezTo>
                    <a:pt x="63" y="62"/>
                    <a:pt x="65" y="67"/>
                    <a:pt x="62" y="66"/>
                  </a:cubicBezTo>
                  <a:cubicBezTo>
                    <a:pt x="59" y="65"/>
                    <a:pt x="60" y="63"/>
                    <a:pt x="57" y="65"/>
                  </a:cubicBezTo>
                  <a:cubicBezTo>
                    <a:pt x="53" y="66"/>
                    <a:pt x="50" y="66"/>
                    <a:pt x="51" y="69"/>
                  </a:cubicBezTo>
                  <a:cubicBezTo>
                    <a:pt x="51" y="72"/>
                    <a:pt x="49" y="76"/>
                    <a:pt x="54" y="79"/>
                  </a:cubicBezTo>
                  <a:cubicBezTo>
                    <a:pt x="60" y="82"/>
                    <a:pt x="61" y="87"/>
                    <a:pt x="61" y="91"/>
                  </a:cubicBezTo>
                  <a:cubicBezTo>
                    <a:pt x="61" y="94"/>
                    <a:pt x="51" y="127"/>
                    <a:pt x="51" y="127"/>
                  </a:cubicBezTo>
                  <a:cubicBezTo>
                    <a:pt x="51" y="127"/>
                    <a:pt x="51" y="127"/>
                    <a:pt x="51" y="126"/>
                  </a:cubicBezTo>
                  <a:cubicBezTo>
                    <a:pt x="49" y="131"/>
                    <a:pt x="49" y="131"/>
                    <a:pt x="49" y="131"/>
                  </a:cubicBezTo>
                  <a:cubicBezTo>
                    <a:pt x="49" y="131"/>
                    <a:pt x="43" y="129"/>
                    <a:pt x="42" y="129"/>
                  </a:cubicBezTo>
                  <a:cubicBezTo>
                    <a:pt x="40" y="129"/>
                    <a:pt x="31" y="132"/>
                    <a:pt x="31" y="132"/>
                  </a:cubicBezTo>
                  <a:cubicBezTo>
                    <a:pt x="20" y="137"/>
                    <a:pt x="20" y="137"/>
                    <a:pt x="20" y="137"/>
                  </a:cubicBezTo>
                  <a:cubicBezTo>
                    <a:pt x="15" y="140"/>
                    <a:pt x="15" y="140"/>
                    <a:pt x="15" y="140"/>
                  </a:cubicBezTo>
                  <a:cubicBezTo>
                    <a:pt x="11" y="143"/>
                    <a:pt x="11" y="143"/>
                    <a:pt x="11" y="143"/>
                  </a:cubicBezTo>
                  <a:cubicBezTo>
                    <a:pt x="11" y="149"/>
                    <a:pt x="11" y="149"/>
                    <a:pt x="11" y="149"/>
                  </a:cubicBezTo>
                  <a:cubicBezTo>
                    <a:pt x="8" y="154"/>
                    <a:pt x="8" y="154"/>
                    <a:pt x="8" y="154"/>
                  </a:cubicBezTo>
                  <a:cubicBezTo>
                    <a:pt x="8" y="154"/>
                    <a:pt x="9" y="161"/>
                    <a:pt x="8" y="161"/>
                  </a:cubicBezTo>
                  <a:cubicBezTo>
                    <a:pt x="7" y="162"/>
                    <a:pt x="5" y="164"/>
                    <a:pt x="3" y="164"/>
                  </a:cubicBezTo>
                  <a:cubicBezTo>
                    <a:pt x="1" y="164"/>
                    <a:pt x="1" y="170"/>
                    <a:pt x="1" y="171"/>
                  </a:cubicBezTo>
                  <a:cubicBezTo>
                    <a:pt x="0" y="172"/>
                    <a:pt x="1" y="178"/>
                    <a:pt x="2" y="179"/>
                  </a:cubicBezTo>
                  <a:cubicBezTo>
                    <a:pt x="3" y="180"/>
                    <a:pt x="10" y="194"/>
                    <a:pt x="10" y="194"/>
                  </a:cubicBezTo>
                  <a:cubicBezTo>
                    <a:pt x="8" y="198"/>
                    <a:pt x="8" y="198"/>
                    <a:pt x="8" y="198"/>
                  </a:cubicBezTo>
                  <a:cubicBezTo>
                    <a:pt x="8" y="198"/>
                    <a:pt x="18" y="197"/>
                    <a:pt x="20" y="198"/>
                  </a:cubicBezTo>
                  <a:cubicBezTo>
                    <a:pt x="22" y="199"/>
                    <a:pt x="23" y="206"/>
                    <a:pt x="28" y="206"/>
                  </a:cubicBezTo>
                  <a:cubicBezTo>
                    <a:pt x="33" y="206"/>
                    <a:pt x="36" y="207"/>
                    <a:pt x="40" y="202"/>
                  </a:cubicBezTo>
                  <a:cubicBezTo>
                    <a:pt x="45" y="196"/>
                    <a:pt x="47" y="200"/>
                    <a:pt x="45" y="203"/>
                  </a:cubicBezTo>
                  <a:cubicBezTo>
                    <a:pt x="43" y="207"/>
                    <a:pt x="46" y="217"/>
                    <a:pt x="47" y="221"/>
                  </a:cubicBezTo>
                  <a:cubicBezTo>
                    <a:pt x="47" y="224"/>
                    <a:pt x="57" y="220"/>
                    <a:pt x="58" y="221"/>
                  </a:cubicBezTo>
                  <a:cubicBezTo>
                    <a:pt x="59" y="221"/>
                    <a:pt x="61" y="224"/>
                    <a:pt x="63" y="227"/>
                  </a:cubicBezTo>
                  <a:cubicBezTo>
                    <a:pt x="61" y="224"/>
                    <a:pt x="59" y="222"/>
                    <a:pt x="59" y="221"/>
                  </a:cubicBezTo>
                  <a:cubicBezTo>
                    <a:pt x="60" y="221"/>
                    <a:pt x="60" y="221"/>
                    <a:pt x="60" y="221"/>
                  </a:cubicBezTo>
                  <a:cubicBezTo>
                    <a:pt x="70" y="221"/>
                    <a:pt x="70" y="221"/>
                    <a:pt x="70" y="221"/>
                  </a:cubicBezTo>
                  <a:cubicBezTo>
                    <a:pt x="75" y="219"/>
                    <a:pt x="75" y="219"/>
                    <a:pt x="75" y="219"/>
                  </a:cubicBezTo>
                  <a:cubicBezTo>
                    <a:pt x="78" y="219"/>
                    <a:pt x="78" y="219"/>
                    <a:pt x="78" y="219"/>
                  </a:cubicBezTo>
                  <a:cubicBezTo>
                    <a:pt x="80" y="216"/>
                    <a:pt x="80" y="216"/>
                    <a:pt x="80" y="216"/>
                  </a:cubicBezTo>
                  <a:cubicBezTo>
                    <a:pt x="83" y="216"/>
                    <a:pt x="83" y="216"/>
                    <a:pt x="83" y="216"/>
                  </a:cubicBezTo>
                  <a:cubicBezTo>
                    <a:pt x="86" y="215"/>
                    <a:pt x="86" y="215"/>
                    <a:pt x="86" y="215"/>
                  </a:cubicBezTo>
                  <a:cubicBezTo>
                    <a:pt x="88" y="210"/>
                    <a:pt x="88" y="210"/>
                    <a:pt x="88" y="210"/>
                  </a:cubicBezTo>
                  <a:cubicBezTo>
                    <a:pt x="96" y="205"/>
                    <a:pt x="96" y="205"/>
                    <a:pt x="96" y="205"/>
                  </a:cubicBezTo>
                  <a:cubicBezTo>
                    <a:pt x="103" y="203"/>
                    <a:pt x="103" y="203"/>
                    <a:pt x="103" y="203"/>
                  </a:cubicBezTo>
                  <a:cubicBezTo>
                    <a:pt x="110" y="203"/>
                    <a:pt x="110" y="203"/>
                    <a:pt x="110" y="203"/>
                  </a:cubicBezTo>
                  <a:cubicBezTo>
                    <a:pt x="114" y="204"/>
                    <a:pt x="114" y="204"/>
                    <a:pt x="114" y="204"/>
                  </a:cubicBezTo>
                  <a:cubicBezTo>
                    <a:pt x="115" y="211"/>
                    <a:pt x="115" y="211"/>
                    <a:pt x="115" y="211"/>
                  </a:cubicBezTo>
                  <a:cubicBezTo>
                    <a:pt x="114" y="217"/>
                    <a:pt x="114" y="217"/>
                    <a:pt x="114" y="217"/>
                  </a:cubicBezTo>
                  <a:cubicBezTo>
                    <a:pt x="114" y="224"/>
                    <a:pt x="114" y="224"/>
                    <a:pt x="114" y="224"/>
                  </a:cubicBezTo>
                  <a:cubicBezTo>
                    <a:pt x="118" y="230"/>
                    <a:pt x="118" y="230"/>
                    <a:pt x="118" y="230"/>
                  </a:cubicBezTo>
                  <a:cubicBezTo>
                    <a:pt x="125" y="237"/>
                    <a:pt x="125" y="237"/>
                    <a:pt x="125" y="237"/>
                  </a:cubicBezTo>
                  <a:cubicBezTo>
                    <a:pt x="130" y="241"/>
                    <a:pt x="130" y="241"/>
                    <a:pt x="130" y="241"/>
                  </a:cubicBezTo>
                  <a:cubicBezTo>
                    <a:pt x="135" y="239"/>
                    <a:pt x="135" y="239"/>
                    <a:pt x="135" y="239"/>
                  </a:cubicBezTo>
                  <a:cubicBezTo>
                    <a:pt x="140" y="241"/>
                    <a:pt x="140" y="241"/>
                    <a:pt x="140" y="241"/>
                  </a:cubicBezTo>
                  <a:cubicBezTo>
                    <a:pt x="147" y="244"/>
                    <a:pt x="147" y="244"/>
                    <a:pt x="147" y="244"/>
                  </a:cubicBezTo>
                  <a:cubicBezTo>
                    <a:pt x="150" y="247"/>
                    <a:pt x="150" y="247"/>
                    <a:pt x="150" y="247"/>
                  </a:cubicBezTo>
                  <a:cubicBezTo>
                    <a:pt x="157" y="249"/>
                    <a:pt x="157" y="249"/>
                    <a:pt x="157" y="249"/>
                  </a:cubicBezTo>
                  <a:cubicBezTo>
                    <a:pt x="162" y="251"/>
                    <a:pt x="162" y="251"/>
                    <a:pt x="162" y="251"/>
                  </a:cubicBezTo>
                  <a:cubicBezTo>
                    <a:pt x="163" y="255"/>
                    <a:pt x="163" y="255"/>
                    <a:pt x="163" y="255"/>
                  </a:cubicBezTo>
                  <a:cubicBezTo>
                    <a:pt x="167" y="256"/>
                    <a:pt x="167" y="256"/>
                    <a:pt x="167" y="256"/>
                  </a:cubicBezTo>
                  <a:cubicBezTo>
                    <a:pt x="176" y="256"/>
                    <a:pt x="176" y="256"/>
                    <a:pt x="176" y="256"/>
                  </a:cubicBezTo>
                  <a:cubicBezTo>
                    <a:pt x="181" y="260"/>
                    <a:pt x="181" y="260"/>
                    <a:pt x="181" y="260"/>
                  </a:cubicBezTo>
                  <a:cubicBezTo>
                    <a:pt x="182" y="267"/>
                    <a:pt x="182" y="267"/>
                    <a:pt x="182" y="267"/>
                  </a:cubicBezTo>
                  <a:cubicBezTo>
                    <a:pt x="182" y="272"/>
                    <a:pt x="182" y="272"/>
                    <a:pt x="182" y="272"/>
                  </a:cubicBezTo>
                  <a:cubicBezTo>
                    <a:pt x="180" y="276"/>
                    <a:pt x="180" y="276"/>
                    <a:pt x="180" y="276"/>
                  </a:cubicBezTo>
                  <a:cubicBezTo>
                    <a:pt x="184" y="281"/>
                    <a:pt x="184" y="281"/>
                    <a:pt x="184" y="281"/>
                  </a:cubicBezTo>
                  <a:cubicBezTo>
                    <a:pt x="186" y="289"/>
                    <a:pt x="186" y="289"/>
                    <a:pt x="186" y="289"/>
                  </a:cubicBezTo>
                  <a:cubicBezTo>
                    <a:pt x="209" y="290"/>
                    <a:pt x="209" y="290"/>
                    <a:pt x="209" y="290"/>
                  </a:cubicBezTo>
                  <a:cubicBezTo>
                    <a:pt x="209" y="303"/>
                    <a:pt x="209" y="303"/>
                    <a:pt x="209" y="303"/>
                  </a:cubicBezTo>
                  <a:cubicBezTo>
                    <a:pt x="216" y="305"/>
                    <a:pt x="216" y="305"/>
                    <a:pt x="216" y="305"/>
                  </a:cubicBezTo>
                  <a:cubicBezTo>
                    <a:pt x="221" y="314"/>
                    <a:pt x="221" y="314"/>
                    <a:pt x="221" y="314"/>
                  </a:cubicBezTo>
                  <a:cubicBezTo>
                    <a:pt x="224" y="324"/>
                    <a:pt x="224" y="324"/>
                    <a:pt x="224" y="324"/>
                  </a:cubicBezTo>
                  <a:cubicBezTo>
                    <a:pt x="220" y="332"/>
                    <a:pt x="220" y="332"/>
                    <a:pt x="220" y="332"/>
                  </a:cubicBezTo>
                  <a:cubicBezTo>
                    <a:pt x="216" y="341"/>
                    <a:pt x="216" y="341"/>
                    <a:pt x="216" y="341"/>
                  </a:cubicBezTo>
                  <a:cubicBezTo>
                    <a:pt x="216" y="341"/>
                    <a:pt x="216" y="341"/>
                    <a:pt x="216" y="341"/>
                  </a:cubicBezTo>
                  <a:cubicBezTo>
                    <a:pt x="217" y="343"/>
                    <a:pt x="217" y="343"/>
                    <a:pt x="217" y="343"/>
                  </a:cubicBezTo>
                  <a:cubicBezTo>
                    <a:pt x="216" y="346"/>
                    <a:pt x="216" y="346"/>
                    <a:pt x="216" y="346"/>
                  </a:cubicBezTo>
                  <a:cubicBezTo>
                    <a:pt x="219" y="348"/>
                    <a:pt x="219" y="348"/>
                    <a:pt x="219" y="348"/>
                  </a:cubicBezTo>
                  <a:cubicBezTo>
                    <a:pt x="220" y="351"/>
                    <a:pt x="220" y="351"/>
                    <a:pt x="220" y="351"/>
                  </a:cubicBezTo>
                  <a:cubicBezTo>
                    <a:pt x="221" y="356"/>
                    <a:pt x="221" y="356"/>
                    <a:pt x="221" y="356"/>
                  </a:cubicBezTo>
                  <a:cubicBezTo>
                    <a:pt x="221" y="362"/>
                    <a:pt x="221" y="362"/>
                    <a:pt x="221" y="362"/>
                  </a:cubicBezTo>
                  <a:cubicBezTo>
                    <a:pt x="222" y="367"/>
                    <a:pt x="222" y="367"/>
                    <a:pt x="222" y="367"/>
                  </a:cubicBezTo>
                  <a:cubicBezTo>
                    <a:pt x="221" y="371"/>
                    <a:pt x="221" y="371"/>
                    <a:pt x="221" y="371"/>
                  </a:cubicBezTo>
                  <a:cubicBezTo>
                    <a:pt x="222" y="373"/>
                    <a:pt x="222" y="373"/>
                    <a:pt x="222" y="373"/>
                  </a:cubicBezTo>
                  <a:cubicBezTo>
                    <a:pt x="227" y="372"/>
                    <a:pt x="227" y="372"/>
                    <a:pt x="227" y="372"/>
                  </a:cubicBezTo>
                  <a:cubicBezTo>
                    <a:pt x="229" y="373"/>
                    <a:pt x="229" y="373"/>
                    <a:pt x="229" y="373"/>
                  </a:cubicBezTo>
                  <a:cubicBezTo>
                    <a:pt x="233" y="374"/>
                    <a:pt x="233" y="374"/>
                    <a:pt x="233" y="374"/>
                  </a:cubicBezTo>
                  <a:cubicBezTo>
                    <a:pt x="236" y="374"/>
                    <a:pt x="236" y="374"/>
                    <a:pt x="236" y="374"/>
                  </a:cubicBezTo>
                  <a:cubicBezTo>
                    <a:pt x="238" y="374"/>
                    <a:pt x="238" y="374"/>
                    <a:pt x="238" y="374"/>
                  </a:cubicBezTo>
                  <a:cubicBezTo>
                    <a:pt x="245" y="372"/>
                    <a:pt x="245" y="372"/>
                    <a:pt x="245" y="372"/>
                  </a:cubicBezTo>
                  <a:cubicBezTo>
                    <a:pt x="245" y="372"/>
                    <a:pt x="248" y="375"/>
                    <a:pt x="251" y="375"/>
                  </a:cubicBezTo>
                  <a:cubicBezTo>
                    <a:pt x="252" y="381"/>
                    <a:pt x="252" y="381"/>
                    <a:pt x="252" y="381"/>
                  </a:cubicBezTo>
                  <a:cubicBezTo>
                    <a:pt x="255" y="391"/>
                    <a:pt x="255" y="391"/>
                    <a:pt x="255" y="391"/>
                  </a:cubicBezTo>
                  <a:cubicBezTo>
                    <a:pt x="257" y="398"/>
                    <a:pt x="257" y="398"/>
                    <a:pt x="257" y="398"/>
                  </a:cubicBezTo>
                  <a:cubicBezTo>
                    <a:pt x="259" y="398"/>
                    <a:pt x="259" y="398"/>
                    <a:pt x="259" y="398"/>
                  </a:cubicBezTo>
                  <a:cubicBezTo>
                    <a:pt x="265" y="395"/>
                    <a:pt x="265" y="395"/>
                    <a:pt x="265" y="395"/>
                  </a:cubicBezTo>
                  <a:cubicBezTo>
                    <a:pt x="268" y="397"/>
                    <a:pt x="268" y="397"/>
                    <a:pt x="268" y="397"/>
                  </a:cubicBezTo>
                  <a:cubicBezTo>
                    <a:pt x="270" y="399"/>
                    <a:pt x="270" y="399"/>
                    <a:pt x="270" y="399"/>
                  </a:cubicBezTo>
                  <a:cubicBezTo>
                    <a:pt x="270" y="405"/>
                    <a:pt x="270" y="405"/>
                    <a:pt x="270" y="405"/>
                  </a:cubicBezTo>
                  <a:cubicBezTo>
                    <a:pt x="269" y="410"/>
                    <a:pt x="269" y="410"/>
                    <a:pt x="269" y="410"/>
                  </a:cubicBezTo>
                  <a:cubicBezTo>
                    <a:pt x="269" y="413"/>
                    <a:pt x="269" y="413"/>
                    <a:pt x="269" y="413"/>
                  </a:cubicBezTo>
                  <a:cubicBezTo>
                    <a:pt x="268" y="420"/>
                    <a:pt x="268" y="420"/>
                    <a:pt x="268" y="420"/>
                  </a:cubicBezTo>
                  <a:cubicBezTo>
                    <a:pt x="271" y="418"/>
                    <a:pt x="271" y="418"/>
                    <a:pt x="271" y="418"/>
                  </a:cubicBezTo>
                  <a:cubicBezTo>
                    <a:pt x="277" y="419"/>
                    <a:pt x="277" y="419"/>
                    <a:pt x="277" y="419"/>
                  </a:cubicBezTo>
                  <a:cubicBezTo>
                    <a:pt x="277" y="422"/>
                    <a:pt x="277" y="422"/>
                    <a:pt x="277" y="422"/>
                  </a:cubicBezTo>
                  <a:cubicBezTo>
                    <a:pt x="279" y="428"/>
                    <a:pt x="279" y="428"/>
                    <a:pt x="279" y="428"/>
                  </a:cubicBezTo>
                  <a:cubicBezTo>
                    <a:pt x="280" y="430"/>
                    <a:pt x="280" y="430"/>
                    <a:pt x="280" y="430"/>
                  </a:cubicBezTo>
                  <a:cubicBezTo>
                    <a:pt x="280" y="433"/>
                    <a:pt x="280" y="433"/>
                    <a:pt x="280" y="433"/>
                  </a:cubicBezTo>
                  <a:cubicBezTo>
                    <a:pt x="281" y="442"/>
                    <a:pt x="281" y="442"/>
                    <a:pt x="281" y="442"/>
                  </a:cubicBezTo>
                  <a:cubicBezTo>
                    <a:pt x="279" y="444"/>
                    <a:pt x="279" y="444"/>
                    <a:pt x="279" y="444"/>
                  </a:cubicBezTo>
                  <a:cubicBezTo>
                    <a:pt x="277" y="444"/>
                    <a:pt x="277" y="444"/>
                    <a:pt x="277" y="444"/>
                  </a:cubicBezTo>
                  <a:cubicBezTo>
                    <a:pt x="274" y="445"/>
                    <a:pt x="274" y="445"/>
                    <a:pt x="274" y="445"/>
                  </a:cubicBezTo>
                  <a:cubicBezTo>
                    <a:pt x="272" y="448"/>
                    <a:pt x="272" y="448"/>
                    <a:pt x="272" y="448"/>
                  </a:cubicBezTo>
                  <a:cubicBezTo>
                    <a:pt x="271" y="447"/>
                    <a:pt x="271" y="447"/>
                    <a:pt x="271" y="447"/>
                  </a:cubicBezTo>
                  <a:cubicBezTo>
                    <a:pt x="265" y="451"/>
                    <a:pt x="265" y="451"/>
                    <a:pt x="265" y="451"/>
                  </a:cubicBezTo>
                  <a:cubicBezTo>
                    <a:pt x="265" y="453"/>
                    <a:pt x="265" y="453"/>
                    <a:pt x="265" y="453"/>
                  </a:cubicBezTo>
                  <a:cubicBezTo>
                    <a:pt x="262" y="453"/>
                    <a:pt x="262" y="453"/>
                    <a:pt x="262" y="453"/>
                  </a:cubicBezTo>
                  <a:cubicBezTo>
                    <a:pt x="260" y="454"/>
                    <a:pt x="260" y="454"/>
                    <a:pt x="260" y="454"/>
                  </a:cubicBezTo>
                  <a:cubicBezTo>
                    <a:pt x="258" y="457"/>
                    <a:pt x="258" y="457"/>
                    <a:pt x="258" y="457"/>
                  </a:cubicBezTo>
                  <a:cubicBezTo>
                    <a:pt x="255" y="458"/>
                    <a:pt x="255" y="458"/>
                    <a:pt x="255" y="458"/>
                  </a:cubicBezTo>
                  <a:cubicBezTo>
                    <a:pt x="256" y="461"/>
                    <a:pt x="256" y="461"/>
                    <a:pt x="256" y="461"/>
                  </a:cubicBezTo>
                  <a:cubicBezTo>
                    <a:pt x="255" y="462"/>
                    <a:pt x="255" y="462"/>
                    <a:pt x="255" y="462"/>
                  </a:cubicBezTo>
                  <a:cubicBezTo>
                    <a:pt x="252" y="462"/>
                    <a:pt x="252" y="462"/>
                    <a:pt x="252" y="462"/>
                  </a:cubicBezTo>
                  <a:cubicBezTo>
                    <a:pt x="247" y="467"/>
                    <a:pt x="247" y="467"/>
                    <a:pt x="247" y="467"/>
                  </a:cubicBezTo>
                  <a:cubicBezTo>
                    <a:pt x="247" y="470"/>
                    <a:pt x="247" y="470"/>
                    <a:pt x="247" y="470"/>
                  </a:cubicBezTo>
                  <a:cubicBezTo>
                    <a:pt x="247" y="472"/>
                    <a:pt x="247" y="472"/>
                    <a:pt x="247" y="472"/>
                  </a:cubicBezTo>
                  <a:cubicBezTo>
                    <a:pt x="245" y="472"/>
                    <a:pt x="245" y="472"/>
                    <a:pt x="245" y="472"/>
                  </a:cubicBezTo>
                  <a:cubicBezTo>
                    <a:pt x="244" y="474"/>
                    <a:pt x="244" y="474"/>
                    <a:pt x="244" y="474"/>
                  </a:cubicBezTo>
                  <a:cubicBezTo>
                    <a:pt x="241" y="479"/>
                    <a:pt x="241" y="479"/>
                    <a:pt x="241" y="479"/>
                  </a:cubicBezTo>
                  <a:cubicBezTo>
                    <a:pt x="237" y="484"/>
                    <a:pt x="237" y="484"/>
                    <a:pt x="237" y="484"/>
                  </a:cubicBezTo>
                  <a:cubicBezTo>
                    <a:pt x="237" y="485"/>
                    <a:pt x="237" y="485"/>
                    <a:pt x="237" y="485"/>
                  </a:cubicBezTo>
                  <a:cubicBezTo>
                    <a:pt x="235" y="487"/>
                    <a:pt x="235" y="487"/>
                    <a:pt x="235" y="487"/>
                  </a:cubicBezTo>
                  <a:cubicBezTo>
                    <a:pt x="234" y="488"/>
                    <a:pt x="234" y="488"/>
                    <a:pt x="234" y="488"/>
                  </a:cubicBezTo>
                  <a:cubicBezTo>
                    <a:pt x="235" y="488"/>
                    <a:pt x="235" y="488"/>
                    <a:pt x="235" y="488"/>
                  </a:cubicBezTo>
                  <a:cubicBezTo>
                    <a:pt x="238" y="489"/>
                    <a:pt x="238" y="489"/>
                    <a:pt x="238" y="489"/>
                  </a:cubicBezTo>
                  <a:cubicBezTo>
                    <a:pt x="245" y="487"/>
                    <a:pt x="245" y="487"/>
                    <a:pt x="245" y="487"/>
                  </a:cubicBezTo>
                  <a:cubicBezTo>
                    <a:pt x="247" y="489"/>
                    <a:pt x="247" y="489"/>
                    <a:pt x="247" y="489"/>
                  </a:cubicBezTo>
                  <a:cubicBezTo>
                    <a:pt x="248" y="491"/>
                    <a:pt x="248" y="491"/>
                    <a:pt x="248" y="491"/>
                  </a:cubicBezTo>
                  <a:cubicBezTo>
                    <a:pt x="250" y="493"/>
                    <a:pt x="250" y="493"/>
                    <a:pt x="250" y="493"/>
                  </a:cubicBezTo>
                  <a:cubicBezTo>
                    <a:pt x="253" y="494"/>
                    <a:pt x="253" y="494"/>
                    <a:pt x="253" y="494"/>
                  </a:cubicBezTo>
                  <a:cubicBezTo>
                    <a:pt x="255" y="498"/>
                    <a:pt x="255" y="498"/>
                    <a:pt x="255" y="498"/>
                  </a:cubicBezTo>
                  <a:cubicBezTo>
                    <a:pt x="258" y="503"/>
                    <a:pt x="258" y="503"/>
                    <a:pt x="258" y="503"/>
                  </a:cubicBezTo>
                  <a:cubicBezTo>
                    <a:pt x="259" y="503"/>
                    <a:pt x="259" y="503"/>
                    <a:pt x="259" y="503"/>
                  </a:cubicBezTo>
                  <a:cubicBezTo>
                    <a:pt x="262" y="500"/>
                    <a:pt x="262" y="500"/>
                    <a:pt x="262" y="500"/>
                  </a:cubicBezTo>
                  <a:cubicBezTo>
                    <a:pt x="263" y="501"/>
                    <a:pt x="263" y="501"/>
                    <a:pt x="263" y="501"/>
                  </a:cubicBezTo>
                  <a:cubicBezTo>
                    <a:pt x="266" y="505"/>
                    <a:pt x="266" y="505"/>
                    <a:pt x="266" y="505"/>
                  </a:cubicBezTo>
                  <a:cubicBezTo>
                    <a:pt x="269" y="507"/>
                    <a:pt x="269" y="507"/>
                    <a:pt x="269" y="507"/>
                  </a:cubicBezTo>
                  <a:cubicBezTo>
                    <a:pt x="273" y="508"/>
                    <a:pt x="273" y="508"/>
                    <a:pt x="273" y="508"/>
                  </a:cubicBezTo>
                  <a:cubicBezTo>
                    <a:pt x="276" y="511"/>
                    <a:pt x="276" y="511"/>
                    <a:pt x="276" y="511"/>
                  </a:cubicBezTo>
                  <a:cubicBezTo>
                    <a:pt x="277" y="514"/>
                    <a:pt x="277" y="514"/>
                    <a:pt x="277" y="514"/>
                  </a:cubicBezTo>
                  <a:cubicBezTo>
                    <a:pt x="278" y="514"/>
                    <a:pt x="278" y="514"/>
                    <a:pt x="278" y="514"/>
                  </a:cubicBezTo>
                  <a:cubicBezTo>
                    <a:pt x="285" y="517"/>
                    <a:pt x="285" y="517"/>
                    <a:pt x="285" y="517"/>
                  </a:cubicBezTo>
                  <a:cubicBezTo>
                    <a:pt x="289" y="524"/>
                    <a:pt x="289" y="524"/>
                    <a:pt x="289" y="524"/>
                  </a:cubicBezTo>
                  <a:cubicBezTo>
                    <a:pt x="292" y="527"/>
                    <a:pt x="292" y="527"/>
                    <a:pt x="292" y="527"/>
                  </a:cubicBezTo>
                  <a:cubicBezTo>
                    <a:pt x="292" y="529"/>
                    <a:pt x="292" y="529"/>
                    <a:pt x="292" y="529"/>
                  </a:cubicBezTo>
                  <a:cubicBezTo>
                    <a:pt x="288" y="534"/>
                    <a:pt x="288" y="534"/>
                    <a:pt x="288" y="534"/>
                  </a:cubicBezTo>
                  <a:cubicBezTo>
                    <a:pt x="290" y="536"/>
                    <a:pt x="290" y="536"/>
                    <a:pt x="290" y="536"/>
                  </a:cubicBezTo>
                  <a:cubicBezTo>
                    <a:pt x="290" y="537"/>
                    <a:pt x="290" y="537"/>
                    <a:pt x="290" y="537"/>
                  </a:cubicBezTo>
                  <a:cubicBezTo>
                    <a:pt x="292" y="540"/>
                    <a:pt x="292" y="540"/>
                    <a:pt x="292" y="540"/>
                  </a:cubicBezTo>
                  <a:cubicBezTo>
                    <a:pt x="295" y="543"/>
                    <a:pt x="295" y="543"/>
                    <a:pt x="295" y="543"/>
                  </a:cubicBezTo>
                  <a:cubicBezTo>
                    <a:pt x="296" y="543"/>
                    <a:pt x="296" y="542"/>
                    <a:pt x="297" y="542"/>
                  </a:cubicBezTo>
                  <a:cubicBezTo>
                    <a:pt x="301" y="539"/>
                    <a:pt x="303" y="534"/>
                    <a:pt x="304" y="530"/>
                  </a:cubicBezTo>
                  <a:cubicBezTo>
                    <a:pt x="305" y="524"/>
                    <a:pt x="307" y="519"/>
                    <a:pt x="308" y="514"/>
                  </a:cubicBezTo>
                  <a:cubicBezTo>
                    <a:pt x="308" y="514"/>
                    <a:pt x="308" y="514"/>
                    <a:pt x="308" y="514"/>
                  </a:cubicBezTo>
                  <a:cubicBezTo>
                    <a:pt x="308" y="514"/>
                    <a:pt x="308" y="514"/>
                    <a:pt x="308" y="514"/>
                  </a:cubicBezTo>
                  <a:cubicBezTo>
                    <a:pt x="308" y="514"/>
                    <a:pt x="308" y="514"/>
                    <a:pt x="308" y="514"/>
                  </a:cubicBezTo>
                  <a:cubicBezTo>
                    <a:pt x="307" y="510"/>
                    <a:pt x="307" y="508"/>
                    <a:pt x="311" y="506"/>
                  </a:cubicBezTo>
                  <a:cubicBezTo>
                    <a:pt x="312" y="505"/>
                    <a:pt x="313" y="505"/>
                    <a:pt x="314" y="504"/>
                  </a:cubicBezTo>
                  <a:cubicBezTo>
                    <a:pt x="315" y="500"/>
                    <a:pt x="317" y="497"/>
                    <a:pt x="319" y="493"/>
                  </a:cubicBezTo>
                  <a:cubicBezTo>
                    <a:pt x="319" y="492"/>
                    <a:pt x="321" y="492"/>
                    <a:pt x="321" y="492"/>
                  </a:cubicBezTo>
                  <a:cubicBezTo>
                    <a:pt x="322" y="492"/>
                    <a:pt x="323" y="493"/>
                    <a:pt x="323" y="494"/>
                  </a:cubicBezTo>
                  <a:cubicBezTo>
                    <a:pt x="324" y="495"/>
                    <a:pt x="324" y="497"/>
                    <a:pt x="324" y="498"/>
                  </a:cubicBezTo>
                  <a:cubicBezTo>
                    <a:pt x="327" y="498"/>
                    <a:pt x="329" y="495"/>
                    <a:pt x="330" y="493"/>
                  </a:cubicBezTo>
                  <a:cubicBezTo>
                    <a:pt x="334" y="483"/>
                    <a:pt x="339" y="473"/>
                    <a:pt x="345" y="463"/>
                  </a:cubicBezTo>
                  <a:cubicBezTo>
                    <a:pt x="349" y="457"/>
                    <a:pt x="352" y="450"/>
                    <a:pt x="348" y="442"/>
                  </a:cubicBezTo>
                  <a:cubicBezTo>
                    <a:pt x="347" y="441"/>
                    <a:pt x="347" y="440"/>
                    <a:pt x="347" y="439"/>
                  </a:cubicBezTo>
                  <a:cubicBezTo>
                    <a:pt x="346" y="430"/>
                    <a:pt x="347" y="421"/>
                    <a:pt x="355" y="415"/>
                  </a:cubicBezTo>
                  <a:cubicBezTo>
                    <a:pt x="358" y="412"/>
                    <a:pt x="362" y="409"/>
                    <a:pt x="364" y="406"/>
                  </a:cubicBezTo>
                  <a:cubicBezTo>
                    <a:pt x="369" y="401"/>
                    <a:pt x="375" y="398"/>
                    <a:pt x="382" y="395"/>
                  </a:cubicBezTo>
                  <a:cubicBezTo>
                    <a:pt x="386" y="394"/>
                    <a:pt x="389" y="393"/>
                    <a:pt x="391" y="390"/>
                  </a:cubicBezTo>
                  <a:cubicBezTo>
                    <a:pt x="394" y="388"/>
                    <a:pt x="396" y="386"/>
                    <a:pt x="397" y="383"/>
                  </a:cubicBezTo>
                  <a:cubicBezTo>
                    <a:pt x="397" y="382"/>
                    <a:pt x="399" y="381"/>
                    <a:pt x="400" y="382"/>
                  </a:cubicBezTo>
                  <a:cubicBezTo>
                    <a:pt x="403" y="382"/>
                    <a:pt x="406" y="382"/>
                    <a:pt x="409" y="381"/>
                  </a:cubicBezTo>
                  <a:cubicBezTo>
                    <a:pt x="412" y="381"/>
                    <a:pt x="416" y="381"/>
                    <a:pt x="419" y="381"/>
                  </a:cubicBezTo>
                  <a:cubicBezTo>
                    <a:pt x="425" y="381"/>
                    <a:pt x="430" y="380"/>
                    <a:pt x="434" y="375"/>
                  </a:cubicBezTo>
                  <a:cubicBezTo>
                    <a:pt x="436" y="372"/>
                    <a:pt x="439" y="372"/>
                    <a:pt x="442" y="370"/>
                  </a:cubicBezTo>
                  <a:cubicBezTo>
                    <a:pt x="444" y="368"/>
                    <a:pt x="445" y="366"/>
                    <a:pt x="444" y="364"/>
                  </a:cubicBezTo>
                  <a:cubicBezTo>
                    <a:pt x="444" y="361"/>
                    <a:pt x="444" y="359"/>
                    <a:pt x="445" y="356"/>
                  </a:cubicBezTo>
                  <a:cubicBezTo>
                    <a:pt x="448" y="351"/>
                    <a:pt x="451" y="345"/>
                    <a:pt x="455" y="340"/>
                  </a:cubicBezTo>
                  <a:cubicBezTo>
                    <a:pt x="457" y="335"/>
                    <a:pt x="459" y="331"/>
                    <a:pt x="458" y="326"/>
                  </a:cubicBezTo>
                  <a:cubicBezTo>
                    <a:pt x="458" y="322"/>
                    <a:pt x="458" y="318"/>
                    <a:pt x="460" y="315"/>
                  </a:cubicBezTo>
                  <a:cubicBezTo>
                    <a:pt x="464" y="309"/>
                    <a:pt x="465" y="302"/>
                    <a:pt x="465" y="296"/>
                  </a:cubicBezTo>
                  <a:cubicBezTo>
                    <a:pt x="465" y="287"/>
                    <a:pt x="465" y="279"/>
                    <a:pt x="465" y="270"/>
                  </a:cubicBezTo>
                  <a:cubicBezTo>
                    <a:pt x="465" y="264"/>
                    <a:pt x="465" y="258"/>
                    <a:pt x="465" y="253"/>
                  </a:cubicBezTo>
                  <a:cubicBezTo>
                    <a:pt x="465" y="250"/>
                    <a:pt x="466" y="247"/>
                    <a:pt x="469" y="246"/>
                  </a:cubicBezTo>
                  <a:cubicBezTo>
                    <a:pt x="476" y="243"/>
                    <a:pt x="480" y="237"/>
                    <a:pt x="483" y="229"/>
                  </a:cubicBezTo>
                  <a:cubicBezTo>
                    <a:pt x="483" y="228"/>
                    <a:pt x="484" y="226"/>
                    <a:pt x="485" y="225"/>
                  </a:cubicBezTo>
                  <a:cubicBezTo>
                    <a:pt x="487" y="221"/>
                    <a:pt x="489" y="217"/>
                    <a:pt x="493" y="214"/>
                  </a:cubicBezTo>
                  <a:cubicBezTo>
                    <a:pt x="498" y="210"/>
                    <a:pt x="502" y="205"/>
                    <a:pt x="506" y="201"/>
                  </a:cubicBezTo>
                  <a:cubicBezTo>
                    <a:pt x="510" y="197"/>
                    <a:pt x="513" y="192"/>
                    <a:pt x="515" y="186"/>
                  </a:cubicBezTo>
                  <a:cubicBezTo>
                    <a:pt x="517" y="181"/>
                    <a:pt x="519" y="169"/>
                    <a:pt x="517" y="164"/>
                  </a:cubicBezTo>
                  <a:close/>
                  <a:moveTo>
                    <a:pt x="306" y="79"/>
                  </a:moveTo>
                  <a:cubicBezTo>
                    <a:pt x="305" y="81"/>
                    <a:pt x="302" y="81"/>
                    <a:pt x="301" y="80"/>
                  </a:cubicBezTo>
                  <a:cubicBezTo>
                    <a:pt x="299" y="79"/>
                    <a:pt x="299" y="78"/>
                    <a:pt x="300" y="76"/>
                  </a:cubicBezTo>
                  <a:cubicBezTo>
                    <a:pt x="300" y="75"/>
                    <a:pt x="301" y="74"/>
                    <a:pt x="302" y="73"/>
                  </a:cubicBezTo>
                  <a:cubicBezTo>
                    <a:pt x="302" y="74"/>
                    <a:pt x="302" y="75"/>
                    <a:pt x="302" y="75"/>
                  </a:cubicBezTo>
                  <a:cubicBezTo>
                    <a:pt x="303" y="77"/>
                    <a:pt x="304" y="78"/>
                    <a:pt x="306" y="77"/>
                  </a:cubicBezTo>
                  <a:cubicBezTo>
                    <a:pt x="306" y="77"/>
                    <a:pt x="307" y="77"/>
                    <a:pt x="308" y="76"/>
                  </a:cubicBezTo>
                  <a:cubicBezTo>
                    <a:pt x="307" y="77"/>
                    <a:pt x="307" y="78"/>
                    <a:pt x="306" y="79"/>
                  </a:cubicBezTo>
                  <a:close/>
                  <a:moveTo>
                    <a:pt x="322" y="97"/>
                  </a:moveTo>
                  <a:cubicBezTo>
                    <a:pt x="322" y="97"/>
                    <a:pt x="322" y="96"/>
                    <a:pt x="322" y="96"/>
                  </a:cubicBezTo>
                  <a:cubicBezTo>
                    <a:pt x="323" y="95"/>
                    <a:pt x="324" y="95"/>
                    <a:pt x="325" y="95"/>
                  </a:cubicBezTo>
                  <a:cubicBezTo>
                    <a:pt x="325" y="95"/>
                    <a:pt x="325" y="95"/>
                    <a:pt x="325" y="96"/>
                  </a:cubicBezTo>
                  <a:cubicBezTo>
                    <a:pt x="325" y="96"/>
                    <a:pt x="325" y="97"/>
                    <a:pt x="325" y="97"/>
                  </a:cubicBezTo>
                  <a:cubicBezTo>
                    <a:pt x="324" y="97"/>
                    <a:pt x="323" y="97"/>
                    <a:pt x="322" y="97"/>
                  </a:cubicBezTo>
                  <a:close/>
                  <a:moveTo>
                    <a:pt x="326" y="133"/>
                  </a:moveTo>
                  <a:cubicBezTo>
                    <a:pt x="326" y="133"/>
                    <a:pt x="325" y="133"/>
                    <a:pt x="325" y="133"/>
                  </a:cubicBezTo>
                  <a:cubicBezTo>
                    <a:pt x="324" y="131"/>
                    <a:pt x="324" y="130"/>
                    <a:pt x="323" y="129"/>
                  </a:cubicBezTo>
                  <a:cubicBezTo>
                    <a:pt x="322" y="128"/>
                    <a:pt x="322" y="127"/>
                    <a:pt x="323" y="126"/>
                  </a:cubicBezTo>
                  <a:cubicBezTo>
                    <a:pt x="324" y="126"/>
                    <a:pt x="324" y="127"/>
                    <a:pt x="325" y="127"/>
                  </a:cubicBezTo>
                  <a:cubicBezTo>
                    <a:pt x="325" y="129"/>
                    <a:pt x="326" y="130"/>
                    <a:pt x="326" y="131"/>
                  </a:cubicBezTo>
                  <a:cubicBezTo>
                    <a:pt x="326" y="132"/>
                    <a:pt x="326" y="132"/>
                    <a:pt x="326" y="133"/>
                  </a:cubicBezTo>
                  <a:close/>
                  <a:moveTo>
                    <a:pt x="337" y="318"/>
                  </a:moveTo>
                  <a:cubicBezTo>
                    <a:pt x="336" y="317"/>
                    <a:pt x="336" y="317"/>
                    <a:pt x="336" y="317"/>
                  </a:cubicBezTo>
                  <a:cubicBezTo>
                    <a:pt x="337" y="317"/>
                    <a:pt x="337" y="317"/>
                    <a:pt x="337" y="317"/>
                  </a:cubicBezTo>
                  <a:lnTo>
                    <a:pt x="337" y="31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8" name="Oval 95">
              <a:extLst>
                <a:ext uri="{FF2B5EF4-FFF2-40B4-BE49-F238E27FC236}">
                  <a16:creationId xmlns:a16="http://schemas.microsoft.com/office/drawing/2014/main" id="{2B055520-B7D5-47FD-B695-C758DC56C6FC}"/>
                </a:ext>
              </a:extLst>
            </p:cNvPr>
            <p:cNvSpPr>
              <a:spLocks noChangeArrowheads="1"/>
            </p:cNvSpPr>
            <p:nvPr/>
          </p:nvSpPr>
          <p:spPr bwMode="auto">
            <a:xfrm>
              <a:off x="3081338" y="5316537"/>
              <a:ext cx="1588" cy="1588"/>
            </a:xfrm>
            <a:prstGeom prst="ellipse">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9" name="Freeform 96">
              <a:extLst>
                <a:ext uri="{FF2B5EF4-FFF2-40B4-BE49-F238E27FC236}">
                  <a16:creationId xmlns:a16="http://schemas.microsoft.com/office/drawing/2014/main" id="{C20BE97B-4611-4397-BF1C-0F0D24569936}"/>
                </a:ext>
              </a:extLst>
            </p:cNvPr>
            <p:cNvSpPr>
              <a:spLocks/>
            </p:cNvSpPr>
            <p:nvPr/>
          </p:nvSpPr>
          <p:spPr bwMode="auto">
            <a:xfrm>
              <a:off x="3057526" y="5316537"/>
              <a:ext cx="23813" cy="22225"/>
            </a:xfrm>
            <a:custGeom>
              <a:avLst/>
              <a:gdLst>
                <a:gd name="T0" fmla="*/ 6 w 16"/>
                <a:gd name="T1" fmla="*/ 7 h 16"/>
                <a:gd name="T2" fmla="*/ 2 w 16"/>
                <a:gd name="T3" fmla="*/ 12 h 16"/>
                <a:gd name="T4" fmla="*/ 0 w 16"/>
                <a:gd name="T5" fmla="*/ 16 h 16"/>
                <a:gd name="T6" fmla="*/ 16 w 16"/>
                <a:gd name="T7" fmla="*/ 2 h 16"/>
                <a:gd name="T8" fmla="*/ 16 w 16"/>
                <a:gd name="T9" fmla="*/ 0 h 16"/>
                <a:gd name="T10" fmla="*/ 12 w 16"/>
                <a:gd name="T11" fmla="*/ 2 h 16"/>
                <a:gd name="T12" fmla="*/ 6 w 16"/>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6" y="7"/>
                  </a:moveTo>
                  <a:cubicBezTo>
                    <a:pt x="5" y="9"/>
                    <a:pt x="3" y="10"/>
                    <a:pt x="2" y="12"/>
                  </a:cubicBezTo>
                  <a:cubicBezTo>
                    <a:pt x="1" y="13"/>
                    <a:pt x="1" y="15"/>
                    <a:pt x="0" y="16"/>
                  </a:cubicBezTo>
                  <a:cubicBezTo>
                    <a:pt x="9" y="15"/>
                    <a:pt x="14" y="10"/>
                    <a:pt x="16" y="2"/>
                  </a:cubicBezTo>
                  <a:cubicBezTo>
                    <a:pt x="16" y="1"/>
                    <a:pt x="16" y="1"/>
                    <a:pt x="16" y="0"/>
                  </a:cubicBezTo>
                  <a:cubicBezTo>
                    <a:pt x="15" y="1"/>
                    <a:pt x="13" y="1"/>
                    <a:pt x="12" y="2"/>
                  </a:cubicBezTo>
                  <a:cubicBezTo>
                    <a:pt x="10" y="4"/>
                    <a:pt x="8" y="5"/>
                    <a:pt x="6" y="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0" name="Freeform 97">
              <a:extLst>
                <a:ext uri="{FF2B5EF4-FFF2-40B4-BE49-F238E27FC236}">
                  <a16:creationId xmlns:a16="http://schemas.microsoft.com/office/drawing/2014/main" id="{53680235-6D6C-458F-AB5C-08A50732C9C5}"/>
                </a:ext>
              </a:extLst>
            </p:cNvPr>
            <p:cNvSpPr>
              <a:spLocks/>
            </p:cNvSpPr>
            <p:nvPr/>
          </p:nvSpPr>
          <p:spPr bwMode="auto">
            <a:xfrm>
              <a:off x="3067051" y="5324475"/>
              <a:ext cx="1588" cy="1588"/>
            </a:xfrm>
            <a:custGeom>
              <a:avLst/>
              <a:gdLst>
                <a:gd name="T0" fmla="*/ 0 w 1"/>
                <a:gd name="T1" fmla="*/ 1 h 1"/>
                <a:gd name="T2" fmla="*/ 1 w 1"/>
                <a:gd name="T3" fmla="*/ 0 h 1"/>
                <a:gd name="T4" fmla="*/ 0 w 1"/>
                <a:gd name="T5" fmla="*/ 0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0"/>
                  </a:cubicBezTo>
                  <a:cubicBezTo>
                    <a:pt x="1" y="0"/>
                    <a:pt x="1" y="0"/>
                    <a:pt x="0" y="0"/>
                  </a:cubicBezTo>
                  <a:cubicBezTo>
                    <a:pt x="0" y="1"/>
                    <a:pt x="0" y="1"/>
                    <a:pt x="0" y="1"/>
                  </a:cubicBezTo>
                  <a:cubicBezTo>
                    <a:pt x="0" y="1"/>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1" name="Freeform 98">
              <a:extLst>
                <a:ext uri="{FF2B5EF4-FFF2-40B4-BE49-F238E27FC236}">
                  <a16:creationId xmlns:a16="http://schemas.microsoft.com/office/drawing/2014/main" id="{D3DDCE7A-7613-4C97-A526-D6BB50BEF102}"/>
                </a:ext>
              </a:extLst>
            </p:cNvPr>
            <p:cNvSpPr>
              <a:spLocks/>
            </p:cNvSpPr>
            <p:nvPr/>
          </p:nvSpPr>
          <p:spPr bwMode="auto">
            <a:xfrm>
              <a:off x="3067051" y="4679950"/>
              <a:ext cx="1588" cy="0"/>
            </a:xfrm>
            <a:custGeom>
              <a:avLst/>
              <a:gdLst>
                <a:gd name="T0" fmla="*/ 1 w 1"/>
                <a:gd name="T1" fmla="*/ 1 w 1"/>
                <a:gd name="T2" fmla="*/ 0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0" y="0"/>
                    <a:pt x="0" y="0"/>
                    <a:pt x="0" y="0"/>
                  </a:cubicBezTo>
                  <a:cubicBezTo>
                    <a:pt x="0" y="0"/>
                    <a:pt x="1"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2" name="Freeform 99">
              <a:extLst>
                <a:ext uri="{FF2B5EF4-FFF2-40B4-BE49-F238E27FC236}">
                  <a16:creationId xmlns:a16="http://schemas.microsoft.com/office/drawing/2014/main" id="{381A40D2-57C7-45D7-9F9C-E5942E652C84}"/>
                </a:ext>
              </a:extLst>
            </p:cNvPr>
            <p:cNvSpPr>
              <a:spLocks/>
            </p:cNvSpPr>
            <p:nvPr/>
          </p:nvSpPr>
          <p:spPr bwMode="auto">
            <a:xfrm>
              <a:off x="2938463" y="5299075"/>
              <a:ext cx="100013" cy="112713"/>
            </a:xfrm>
            <a:custGeom>
              <a:avLst/>
              <a:gdLst>
                <a:gd name="T0" fmla="*/ 65 w 68"/>
                <a:gd name="T1" fmla="*/ 53 h 76"/>
                <a:gd name="T2" fmla="*/ 63 w 68"/>
                <a:gd name="T3" fmla="*/ 50 h 76"/>
                <a:gd name="T4" fmla="*/ 63 w 68"/>
                <a:gd name="T5" fmla="*/ 49 h 76"/>
                <a:gd name="T6" fmla="*/ 61 w 68"/>
                <a:gd name="T7" fmla="*/ 47 h 76"/>
                <a:gd name="T8" fmla="*/ 65 w 68"/>
                <a:gd name="T9" fmla="*/ 42 h 76"/>
                <a:gd name="T10" fmla="*/ 65 w 68"/>
                <a:gd name="T11" fmla="*/ 40 h 76"/>
                <a:gd name="T12" fmla="*/ 62 w 68"/>
                <a:gd name="T13" fmla="*/ 37 h 76"/>
                <a:gd name="T14" fmla="*/ 58 w 68"/>
                <a:gd name="T15" fmla="*/ 30 h 76"/>
                <a:gd name="T16" fmla="*/ 51 w 68"/>
                <a:gd name="T17" fmla="*/ 27 h 76"/>
                <a:gd name="T18" fmla="*/ 50 w 68"/>
                <a:gd name="T19" fmla="*/ 27 h 76"/>
                <a:gd name="T20" fmla="*/ 49 w 68"/>
                <a:gd name="T21" fmla="*/ 24 h 76"/>
                <a:gd name="T22" fmla="*/ 46 w 68"/>
                <a:gd name="T23" fmla="*/ 21 h 76"/>
                <a:gd name="T24" fmla="*/ 42 w 68"/>
                <a:gd name="T25" fmla="*/ 20 h 76"/>
                <a:gd name="T26" fmla="*/ 39 w 68"/>
                <a:gd name="T27" fmla="*/ 18 h 76"/>
                <a:gd name="T28" fmla="*/ 36 w 68"/>
                <a:gd name="T29" fmla="*/ 14 h 76"/>
                <a:gd name="T30" fmla="*/ 35 w 68"/>
                <a:gd name="T31" fmla="*/ 13 h 76"/>
                <a:gd name="T32" fmla="*/ 32 w 68"/>
                <a:gd name="T33" fmla="*/ 16 h 76"/>
                <a:gd name="T34" fmla="*/ 31 w 68"/>
                <a:gd name="T35" fmla="*/ 16 h 76"/>
                <a:gd name="T36" fmla="*/ 28 w 68"/>
                <a:gd name="T37" fmla="*/ 11 h 76"/>
                <a:gd name="T38" fmla="*/ 26 w 68"/>
                <a:gd name="T39" fmla="*/ 7 h 76"/>
                <a:gd name="T40" fmla="*/ 23 w 68"/>
                <a:gd name="T41" fmla="*/ 6 h 76"/>
                <a:gd name="T42" fmla="*/ 21 w 68"/>
                <a:gd name="T43" fmla="*/ 4 h 76"/>
                <a:gd name="T44" fmla="*/ 20 w 68"/>
                <a:gd name="T45" fmla="*/ 2 h 76"/>
                <a:gd name="T46" fmla="*/ 18 w 68"/>
                <a:gd name="T47" fmla="*/ 0 h 76"/>
                <a:gd name="T48" fmla="*/ 11 w 68"/>
                <a:gd name="T49" fmla="*/ 2 h 76"/>
                <a:gd name="T50" fmla="*/ 8 w 68"/>
                <a:gd name="T51" fmla="*/ 1 h 76"/>
                <a:gd name="T52" fmla="*/ 7 w 68"/>
                <a:gd name="T53" fmla="*/ 1 h 76"/>
                <a:gd name="T54" fmla="*/ 6 w 68"/>
                <a:gd name="T55" fmla="*/ 5 h 76"/>
                <a:gd name="T56" fmla="*/ 3 w 68"/>
                <a:gd name="T57" fmla="*/ 9 h 76"/>
                <a:gd name="T58" fmla="*/ 4 w 68"/>
                <a:gd name="T59" fmla="*/ 12 h 76"/>
                <a:gd name="T60" fmla="*/ 3 w 68"/>
                <a:gd name="T61" fmla="*/ 14 h 76"/>
                <a:gd name="T62" fmla="*/ 4 w 68"/>
                <a:gd name="T63" fmla="*/ 18 h 76"/>
                <a:gd name="T64" fmla="*/ 4 w 68"/>
                <a:gd name="T65" fmla="*/ 22 h 76"/>
                <a:gd name="T66" fmla="*/ 3 w 68"/>
                <a:gd name="T67" fmla="*/ 23 h 76"/>
                <a:gd name="T68" fmla="*/ 3 w 68"/>
                <a:gd name="T69" fmla="*/ 26 h 76"/>
                <a:gd name="T70" fmla="*/ 1 w 68"/>
                <a:gd name="T71" fmla="*/ 30 h 76"/>
                <a:gd name="T72" fmla="*/ 3 w 68"/>
                <a:gd name="T73" fmla="*/ 34 h 76"/>
                <a:gd name="T74" fmla="*/ 2 w 68"/>
                <a:gd name="T75" fmla="*/ 35 h 76"/>
                <a:gd name="T76" fmla="*/ 2 w 68"/>
                <a:gd name="T77" fmla="*/ 40 h 76"/>
                <a:gd name="T78" fmla="*/ 3 w 68"/>
                <a:gd name="T79" fmla="*/ 45 h 76"/>
                <a:gd name="T80" fmla="*/ 3 w 68"/>
                <a:gd name="T81" fmla="*/ 48 h 76"/>
                <a:gd name="T82" fmla="*/ 1 w 68"/>
                <a:gd name="T83" fmla="*/ 48 h 76"/>
                <a:gd name="T84" fmla="*/ 0 w 68"/>
                <a:gd name="T85" fmla="*/ 50 h 76"/>
                <a:gd name="T86" fmla="*/ 0 w 68"/>
                <a:gd name="T87" fmla="*/ 56 h 76"/>
                <a:gd name="T88" fmla="*/ 2 w 68"/>
                <a:gd name="T89" fmla="*/ 60 h 76"/>
                <a:gd name="T90" fmla="*/ 6 w 68"/>
                <a:gd name="T91" fmla="*/ 67 h 76"/>
                <a:gd name="T92" fmla="*/ 11 w 68"/>
                <a:gd name="T93" fmla="*/ 69 h 76"/>
                <a:gd name="T94" fmla="*/ 30 w 68"/>
                <a:gd name="T95" fmla="*/ 74 h 76"/>
                <a:gd name="T96" fmla="*/ 35 w 68"/>
                <a:gd name="T97" fmla="*/ 75 h 76"/>
                <a:gd name="T98" fmla="*/ 45 w 68"/>
                <a:gd name="T99" fmla="*/ 75 h 76"/>
                <a:gd name="T100" fmla="*/ 63 w 68"/>
                <a:gd name="T101" fmla="*/ 66 h 76"/>
                <a:gd name="T102" fmla="*/ 68 w 68"/>
                <a:gd name="T103" fmla="*/ 56 h 76"/>
                <a:gd name="T104" fmla="*/ 65 w 68"/>
                <a:gd name="T105" fmla="*/ 5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 h="76">
                  <a:moveTo>
                    <a:pt x="65" y="53"/>
                  </a:moveTo>
                  <a:cubicBezTo>
                    <a:pt x="63" y="50"/>
                    <a:pt x="63" y="50"/>
                    <a:pt x="63" y="50"/>
                  </a:cubicBezTo>
                  <a:cubicBezTo>
                    <a:pt x="63" y="49"/>
                    <a:pt x="63" y="49"/>
                    <a:pt x="63" y="49"/>
                  </a:cubicBezTo>
                  <a:cubicBezTo>
                    <a:pt x="61" y="47"/>
                    <a:pt x="61" y="47"/>
                    <a:pt x="61" y="47"/>
                  </a:cubicBezTo>
                  <a:cubicBezTo>
                    <a:pt x="65" y="42"/>
                    <a:pt x="65" y="42"/>
                    <a:pt x="65" y="42"/>
                  </a:cubicBezTo>
                  <a:cubicBezTo>
                    <a:pt x="65" y="40"/>
                    <a:pt x="65" y="40"/>
                    <a:pt x="65" y="40"/>
                  </a:cubicBezTo>
                  <a:cubicBezTo>
                    <a:pt x="62" y="37"/>
                    <a:pt x="62" y="37"/>
                    <a:pt x="62" y="37"/>
                  </a:cubicBezTo>
                  <a:cubicBezTo>
                    <a:pt x="58" y="30"/>
                    <a:pt x="58" y="30"/>
                    <a:pt x="58" y="30"/>
                  </a:cubicBezTo>
                  <a:cubicBezTo>
                    <a:pt x="51" y="27"/>
                    <a:pt x="51" y="27"/>
                    <a:pt x="51" y="27"/>
                  </a:cubicBezTo>
                  <a:cubicBezTo>
                    <a:pt x="50" y="27"/>
                    <a:pt x="50" y="27"/>
                    <a:pt x="50" y="27"/>
                  </a:cubicBezTo>
                  <a:cubicBezTo>
                    <a:pt x="49" y="24"/>
                    <a:pt x="49" y="24"/>
                    <a:pt x="49" y="24"/>
                  </a:cubicBezTo>
                  <a:cubicBezTo>
                    <a:pt x="46" y="21"/>
                    <a:pt x="46" y="21"/>
                    <a:pt x="46" y="21"/>
                  </a:cubicBezTo>
                  <a:cubicBezTo>
                    <a:pt x="42" y="20"/>
                    <a:pt x="42" y="20"/>
                    <a:pt x="42" y="20"/>
                  </a:cubicBezTo>
                  <a:cubicBezTo>
                    <a:pt x="39" y="18"/>
                    <a:pt x="39" y="18"/>
                    <a:pt x="39" y="18"/>
                  </a:cubicBezTo>
                  <a:cubicBezTo>
                    <a:pt x="36" y="14"/>
                    <a:pt x="36" y="14"/>
                    <a:pt x="36" y="14"/>
                  </a:cubicBezTo>
                  <a:cubicBezTo>
                    <a:pt x="35" y="13"/>
                    <a:pt x="35" y="13"/>
                    <a:pt x="35" y="13"/>
                  </a:cubicBezTo>
                  <a:cubicBezTo>
                    <a:pt x="32" y="16"/>
                    <a:pt x="32" y="16"/>
                    <a:pt x="32" y="16"/>
                  </a:cubicBezTo>
                  <a:cubicBezTo>
                    <a:pt x="31" y="16"/>
                    <a:pt x="31" y="16"/>
                    <a:pt x="31" y="16"/>
                  </a:cubicBezTo>
                  <a:cubicBezTo>
                    <a:pt x="28" y="11"/>
                    <a:pt x="28" y="11"/>
                    <a:pt x="28" y="11"/>
                  </a:cubicBezTo>
                  <a:cubicBezTo>
                    <a:pt x="26" y="7"/>
                    <a:pt x="26" y="7"/>
                    <a:pt x="26" y="7"/>
                  </a:cubicBezTo>
                  <a:cubicBezTo>
                    <a:pt x="23" y="6"/>
                    <a:pt x="23" y="6"/>
                    <a:pt x="23" y="6"/>
                  </a:cubicBezTo>
                  <a:cubicBezTo>
                    <a:pt x="21" y="4"/>
                    <a:pt x="21" y="4"/>
                    <a:pt x="21" y="4"/>
                  </a:cubicBezTo>
                  <a:cubicBezTo>
                    <a:pt x="20" y="2"/>
                    <a:pt x="20" y="2"/>
                    <a:pt x="20" y="2"/>
                  </a:cubicBezTo>
                  <a:cubicBezTo>
                    <a:pt x="18" y="0"/>
                    <a:pt x="18" y="0"/>
                    <a:pt x="18" y="0"/>
                  </a:cubicBezTo>
                  <a:cubicBezTo>
                    <a:pt x="11" y="2"/>
                    <a:pt x="11" y="2"/>
                    <a:pt x="11" y="2"/>
                  </a:cubicBezTo>
                  <a:cubicBezTo>
                    <a:pt x="8" y="1"/>
                    <a:pt x="8" y="1"/>
                    <a:pt x="8" y="1"/>
                  </a:cubicBezTo>
                  <a:cubicBezTo>
                    <a:pt x="7" y="1"/>
                    <a:pt x="7" y="1"/>
                    <a:pt x="7" y="1"/>
                  </a:cubicBezTo>
                  <a:cubicBezTo>
                    <a:pt x="6" y="5"/>
                    <a:pt x="6" y="5"/>
                    <a:pt x="6" y="5"/>
                  </a:cubicBezTo>
                  <a:cubicBezTo>
                    <a:pt x="3" y="9"/>
                    <a:pt x="3" y="9"/>
                    <a:pt x="3" y="9"/>
                  </a:cubicBezTo>
                  <a:cubicBezTo>
                    <a:pt x="4" y="12"/>
                    <a:pt x="4" y="12"/>
                    <a:pt x="4" y="12"/>
                  </a:cubicBezTo>
                  <a:cubicBezTo>
                    <a:pt x="3" y="14"/>
                    <a:pt x="3" y="14"/>
                    <a:pt x="3" y="14"/>
                  </a:cubicBezTo>
                  <a:cubicBezTo>
                    <a:pt x="4" y="18"/>
                    <a:pt x="4" y="18"/>
                    <a:pt x="4" y="18"/>
                  </a:cubicBezTo>
                  <a:cubicBezTo>
                    <a:pt x="4" y="22"/>
                    <a:pt x="4" y="22"/>
                    <a:pt x="4" y="22"/>
                  </a:cubicBezTo>
                  <a:cubicBezTo>
                    <a:pt x="3" y="23"/>
                    <a:pt x="3" y="23"/>
                    <a:pt x="3" y="23"/>
                  </a:cubicBezTo>
                  <a:cubicBezTo>
                    <a:pt x="3" y="26"/>
                    <a:pt x="3" y="26"/>
                    <a:pt x="3" y="26"/>
                  </a:cubicBezTo>
                  <a:cubicBezTo>
                    <a:pt x="1" y="30"/>
                    <a:pt x="1" y="30"/>
                    <a:pt x="1" y="30"/>
                  </a:cubicBezTo>
                  <a:cubicBezTo>
                    <a:pt x="3" y="34"/>
                    <a:pt x="3" y="34"/>
                    <a:pt x="3" y="34"/>
                  </a:cubicBezTo>
                  <a:cubicBezTo>
                    <a:pt x="2" y="35"/>
                    <a:pt x="2" y="35"/>
                    <a:pt x="2" y="35"/>
                  </a:cubicBezTo>
                  <a:cubicBezTo>
                    <a:pt x="2" y="40"/>
                    <a:pt x="2" y="40"/>
                    <a:pt x="2" y="40"/>
                  </a:cubicBezTo>
                  <a:cubicBezTo>
                    <a:pt x="3" y="45"/>
                    <a:pt x="3" y="45"/>
                    <a:pt x="3" y="45"/>
                  </a:cubicBezTo>
                  <a:cubicBezTo>
                    <a:pt x="3" y="48"/>
                    <a:pt x="3" y="48"/>
                    <a:pt x="3" y="48"/>
                  </a:cubicBezTo>
                  <a:cubicBezTo>
                    <a:pt x="1" y="48"/>
                    <a:pt x="1" y="48"/>
                    <a:pt x="1" y="48"/>
                  </a:cubicBezTo>
                  <a:cubicBezTo>
                    <a:pt x="0" y="50"/>
                    <a:pt x="0" y="50"/>
                    <a:pt x="0" y="50"/>
                  </a:cubicBezTo>
                  <a:cubicBezTo>
                    <a:pt x="0" y="56"/>
                    <a:pt x="0" y="56"/>
                    <a:pt x="0" y="56"/>
                  </a:cubicBezTo>
                  <a:cubicBezTo>
                    <a:pt x="2" y="60"/>
                    <a:pt x="2" y="60"/>
                    <a:pt x="2" y="60"/>
                  </a:cubicBezTo>
                  <a:cubicBezTo>
                    <a:pt x="6" y="67"/>
                    <a:pt x="6" y="67"/>
                    <a:pt x="6" y="67"/>
                  </a:cubicBezTo>
                  <a:cubicBezTo>
                    <a:pt x="11" y="69"/>
                    <a:pt x="11" y="69"/>
                    <a:pt x="11" y="69"/>
                  </a:cubicBezTo>
                  <a:cubicBezTo>
                    <a:pt x="17" y="70"/>
                    <a:pt x="24" y="70"/>
                    <a:pt x="30" y="74"/>
                  </a:cubicBezTo>
                  <a:cubicBezTo>
                    <a:pt x="32" y="75"/>
                    <a:pt x="33" y="75"/>
                    <a:pt x="35" y="75"/>
                  </a:cubicBezTo>
                  <a:cubicBezTo>
                    <a:pt x="38" y="75"/>
                    <a:pt x="41" y="75"/>
                    <a:pt x="45" y="75"/>
                  </a:cubicBezTo>
                  <a:cubicBezTo>
                    <a:pt x="53" y="76"/>
                    <a:pt x="59" y="73"/>
                    <a:pt x="63" y="66"/>
                  </a:cubicBezTo>
                  <a:cubicBezTo>
                    <a:pt x="65" y="62"/>
                    <a:pt x="66" y="59"/>
                    <a:pt x="68" y="56"/>
                  </a:cubicBezTo>
                  <a:lnTo>
                    <a:pt x="65" y="5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3" name="Freeform 100">
              <a:extLst>
                <a:ext uri="{FF2B5EF4-FFF2-40B4-BE49-F238E27FC236}">
                  <a16:creationId xmlns:a16="http://schemas.microsoft.com/office/drawing/2014/main" id="{2E7B28D7-FE91-4234-9C76-FB9DBDA64D68}"/>
                </a:ext>
              </a:extLst>
            </p:cNvPr>
            <p:cNvSpPr>
              <a:spLocks/>
            </p:cNvSpPr>
            <p:nvPr/>
          </p:nvSpPr>
          <p:spPr bwMode="auto">
            <a:xfrm>
              <a:off x="3046413" y="5375275"/>
              <a:ext cx="0" cy="158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4" name="Rectangle 101">
              <a:extLst>
                <a:ext uri="{FF2B5EF4-FFF2-40B4-BE49-F238E27FC236}">
                  <a16:creationId xmlns:a16="http://schemas.microsoft.com/office/drawing/2014/main" id="{4CF40882-1206-4993-A2D9-DEEEA142BE83}"/>
                </a:ext>
              </a:extLst>
            </p:cNvPr>
            <p:cNvSpPr>
              <a:spLocks noChangeArrowheads="1"/>
            </p:cNvSpPr>
            <p:nvPr/>
          </p:nvSpPr>
          <p:spPr bwMode="auto">
            <a:xfrm>
              <a:off x="3049588" y="5368925"/>
              <a:ext cx="1588" cy="1588"/>
            </a:xfrm>
            <a:prstGeom prst="rect">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5" name="Freeform 102">
              <a:extLst>
                <a:ext uri="{FF2B5EF4-FFF2-40B4-BE49-F238E27FC236}">
                  <a16:creationId xmlns:a16="http://schemas.microsoft.com/office/drawing/2014/main" id="{635F2A04-FF37-4A81-8252-7F7AF7F9E044}"/>
                </a:ext>
              </a:extLst>
            </p:cNvPr>
            <p:cNvSpPr>
              <a:spLocks/>
            </p:cNvSpPr>
            <p:nvPr/>
          </p:nvSpPr>
          <p:spPr bwMode="auto">
            <a:xfrm>
              <a:off x="3636963" y="3132137"/>
              <a:ext cx="166688" cy="104775"/>
            </a:xfrm>
            <a:custGeom>
              <a:avLst/>
              <a:gdLst>
                <a:gd name="T0" fmla="*/ 113 w 113"/>
                <a:gd name="T1" fmla="*/ 25 h 72"/>
                <a:gd name="T2" fmla="*/ 112 w 113"/>
                <a:gd name="T3" fmla="*/ 23 h 72"/>
                <a:gd name="T4" fmla="*/ 107 w 113"/>
                <a:gd name="T5" fmla="*/ 20 h 72"/>
                <a:gd name="T6" fmla="*/ 105 w 113"/>
                <a:gd name="T7" fmla="*/ 13 h 72"/>
                <a:gd name="T8" fmla="*/ 101 w 113"/>
                <a:gd name="T9" fmla="*/ 6 h 72"/>
                <a:gd name="T10" fmla="*/ 99 w 113"/>
                <a:gd name="T11" fmla="*/ 5 h 72"/>
                <a:gd name="T12" fmla="*/ 93 w 113"/>
                <a:gd name="T13" fmla="*/ 4 h 72"/>
                <a:gd name="T14" fmla="*/ 85 w 113"/>
                <a:gd name="T15" fmla="*/ 4 h 72"/>
                <a:gd name="T16" fmla="*/ 69 w 113"/>
                <a:gd name="T17" fmla="*/ 8 h 72"/>
                <a:gd name="T18" fmla="*/ 62 w 113"/>
                <a:gd name="T19" fmla="*/ 8 h 72"/>
                <a:gd name="T20" fmla="*/ 52 w 113"/>
                <a:gd name="T21" fmla="*/ 13 h 72"/>
                <a:gd name="T22" fmla="*/ 50 w 113"/>
                <a:gd name="T23" fmla="*/ 13 h 72"/>
                <a:gd name="T24" fmla="*/ 47 w 113"/>
                <a:gd name="T25" fmla="*/ 9 h 72"/>
                <a:gd name="T26" fmla="*/ 43 w 113"/>
                <a:gd name="T27" fmla="*/ 10 h 72"/>
                <a:gd name="T28" fmla="*/ 42 w 113"/>
                <a:gd name="T29" fmla="*/ 16 h 72"/>
                <a:gd name="T30" fmla="*/ 38 w 113"/>
                <a:gd name="T31" fmla="*/ 22 h 72"/>
                <a:gd name="T32" fmla="*/ 35 w 113"/>
                <a:gd name="T33" fmla="*/ 23 h 72"/>
                <a:gd name="T34" fmla="*/ 35 w 113"/>
                <a:gd name="T35" fmla="*/ 23 h 72"/>
                <a:gd name="T36" fmla="*/ 34 w 113"/>
                <a:gd name="T37" fmla="*/ 24 h 72"/>
                <a:gd name="T38" fmla="*/ 35 w 113"/>
                <a:gd name="T39" fmla="*/ 23 h 72"/>
                <a:gd name="T40" fmla="*/ 35 w 113"/>
                <a:gd name="T41" fmla="*/ 23 h 72"/>
                <a:gd name="T42" fmla="*/ 33 w 113"/>
                <a:gd name="T43" fmla="*/ 15 h 72"/>
                <a:gd name="T44" fmla="*/ 29 w 113"/>
                <a:gd name="T45" fmla="*/ 7 h 72"/>
                <a:gd name="T46" fmla="*/ 26 w 113"/>
                <a:gd name="T47" fmla="*/ 3 h 72"/>
                <a:gd name="T48" fmla="*/ 16 w 113"/>
                <a:gd name="T49" fmla="*/ 4 h 72"/>
                <a:gd name="T50" fmla="*/ 16 w 113"/>
                <a:gd name="T51" fmla="*/ 4 h 72"/>
                <a:gd name="T52" fmla="*/ 15 w 113"/>
                <a:gd name="T53" fmla="*/ 4 h 72"/>
                <a:gd name="T54" fmla="*/ 16 w 113"/>
                <a:gd name="T55" fmla="*/ 4 h 72"/>
                <a:gd name="T56" fmla="*/ 16 w 113"/>
                <a:gd name="T57" fmla="*/ 4 h 72"/>
                <a:gd name="T58" fmla="*/ 9 w 113"/>
                <a:gd name="T59" fmla="*/ 7 h 72"/>
                <a:gd name="T60" fmla="*/ 1 w 113"/>
                <a:gd name="T61" fmla="*/ 19 h 72"/>
                <a:gd name="T62" fmla="*/ 4 w 113"/>
                <a:gd name="T63" fmla="*/ 23 h 72"/>
                <a:gd name="T64" fmla="*/ 8 w 113"/>
                <a:gd name="T65" fmla="*/ 22 h 72"/>
                <a:gd name="T66" fmla="*/ 19 w 113"/>
                <a:gd name="T67" fmla="*/ 24 h 72"/>
                <a:gd name="T68" fmla="*/ 20 w 113"/>
                <a:gd name="T69" fmla="*/ 26 h 72"/>
                <a:gd name="T70" fmla="*/ 14 w 113"/>
                <a:gd name="T71" fmla="*/ 31 h 72"/>
                <a:gd name="T72" fmla="*/ 3 w 113"/>
                <a:gd name="T73" fmla="*/ 33 h 72"/>
                <a:gd name="T74" fmla="*/ 2 w 113"/>
                <a:gd name="T75" fmla="*/ 36 h 72"/>
                <a:gd name="T76" fmla="*/ 4 w 113"/>
                <a:gd name="T77" fmla="*/ 38 h 72"/>
                <a:gd name="T78" fmla="*/ 12 w 113"/>
                <a:gd name="T79" fmla="*/ 40 h 72"/>
                <a:gd name="T80" fmla="*/ 16 w 113"/>
                <a:gd name="T81" fmla="*/ 42 h 72"/>
                <a:gd name="T82" fmla="*/ 20 w 113"/>
                <a:gd name="T83" fmla="*/ 49 h 72"/>
                <a:gd name="T84" fmla="*/ 19 w 113"/>
                <a:gd name="T85" fmla="*/ 52 h 72"/>
                <a:gd name="T86" fmla="*/ 16 w 113"/>
                <a:gd name="T87" fmla="*/ 53 h 72"/>
                <a:gd name="T88" fmla="*/ 12 w 113"/>
                <a:gd name="T89" fmla="*/ 57 h 72"/>
                <a:gd name="T90" fmla="*/ 18 w 113"/>
                <a:gd name="T91" fmla="*/ 62 h 72"/>
                <a:gd name="T92" fmla="*/ 22 w 113"/>
                <a:gd name="T93" fmla="*/ 62 h 72"/>
                <a:gd name="T94" fmla="*/ 37 w 113"/>
                <a:gd name="T95" fmla="*/ 66 h 72"/>
                <a:gd name="T96" fmla="*/ 52 w 113"/>
                <a:gd name="T97" fmla="*/ 71 h 72"/>
                <a:gd name="T98" fmla="*/ 58 w 113"/>
                <a:gd name="T99" fmla="*/ 71 h 72"/>
                <a:gd name="T100" fmla="*/ 82 w 113"/>
                <a:gd name="T101" fmla="*/ 60 h 72"/>
                <a:gd name="T102" fmla="*/ 85 w 113"/>
                <a:gd name="T103" fmla="*/ 58 h 72"/>
                <a:gd name="T104" fmla="*/ 99 w 113"/>
                <a:gd name="T105" fmla="*/ 50 h 72"/>
                <a:gd name="T106" fmla="*/ 104 w 113"/>
                <a:gd name="T107" fmla="*/ 47 h 72"/>
                <a:gd name="T108" fmla="*/ 110 w 113"/>
                <a:gd name="T109" fmla="*/ 41 h 72"/>
                <a:gd name="T110" fmla="*/ 111 w 113"/>
                <a:gd name="T111" fmla="*/ 38 h 72"/>
                <a:gd name="T112" fmla="*/ 113 w 113"/>
                <a:gd name="T113" fmla="*/ 26 h 72"/>
                <a:gd name="T114" fmla="*/ 113 w 113"/>
                <a:gd name="T115" fmla="*/ 2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3" h="72">
                  <a:moveTo>
                    <a:pt x="113" y="25"/>
                  </a:moveTo>
                  <a:cubicBezTo>
                    <a:pt x="113" y="24"/>
                    <a:pt x="113" y="24"/>
                    <a:pt x="112" y="23"/>
                  </a:cubicBezTo>
                  <a:cubicBezTo>
                    <a:pt x="110" y="22"/>
                    <a:pt x="108" y="21"/>
                    <a:pt x="107" y="20"/>
                  </a:cubicBezTo>
                  <a:cubicBezTo>
                    <a:pt x="104" y="18"/>
                    <a:pt x="106" y="15"/>
                    <a:pt x="105" y="13"/>
                  </a:cubicBezTo>
                  <a:cubicBezTo>
                    <a:pt x="104" y="10"/>
                    <a:pt x="102" y="8"/>
                    <a:pt x="101" y="6"/>
                  </a:cubicBezTo>
                  <a:cubicBezTo>
                    <a:pt x="101" y="5"/>
                    <a:pt x="100" y="5"/>
                    <a:pt x="99" y="5"/>
                  </a:cubicBezTo>
                  <a:cubicBezTo>
                    <a:pt x="96" y="6"/>
                    <a:pt x="94" y="6"/>
                    <a:pt x="93" y="4"/>
                  </a:cubicBezTo>
                  <a:cubicBezTo>
                    <a:pt x="90" y="1"/>
                    <a:pt x="87" y="1"/>
                    <a:pt x="85" y="4"/>
                  </a:cubicBezTo>
                  <a:cubicBezTo>
                    <a:pt x="80" y="8"/>
                    <a:pt x="75" y="10"/>
                    <a:pt x="69" y="8"/>
                  </a:cubicBezTo>
                  <a:cubicBezTo>
                    <a:pt x="67" y="7"/>
                    <a:pt x="64" y="9"/>
                    <a:pt x="62" y="8"/>
                  </a:cubicBezTo>
                  <a:cubicBezTo>
                    <a:pt x="57" y="6"/>
                    <a:pt x="54" y="8"/>
                    <a:pt x="52" y="13"/>
                  </a:cubicBezTo>
                  <a:cubicBezTo>
                    <a:pt x="52" y="13"/>
                    <a:pt x="50" y="13"/>
                    <a:pt x="50" y="13"/>
                  </a:cubicBezTo>
                  <a:cubicBezTo>
                    <a:pt x="48" y="12"/>
                    <a:pt x="48" y="10"/>
                    <a:pt x="47" y="9"/>
                  </a:cubicBezTo>
                  <a:cubicBezTo>
                    <a:pt x="46" y="8"/>
                    <a:pt x="43" y="8"/>
                    <a:pt x="43" y="10"/>
                  </a:cubicBezTo>
                  <a:cubicBezTo>
                    <a:pt x="41" y="12"/>
                    <a:pt x="41" y="14"/>
                    <a:pt x="42" y="16"/>
                  </a:cubicBezTo>
                  <a:cubicBezTo>
                    <a:pt x="42" y="19"/>
                    <a:pt x="40" y="21"/>
                    <a:pt x="38" y="22"/>
                  </a:cubicBezTo>
                  <a:cubicBezTo>
                    <a:pt x="37" y="22"/>
                    <a:pt x="36" y="23"/>
                    <a:pt x="35" y="23"/>
                  </a:cubicBezTo>
                  <a:cubicBezTo>
                    <a:pt x="35" y="23"/>
                    <a:pt x="35" y="23"/>
                    <a:pt x="35" y="23"/>
                  </a:cubicBezTo>
                  <a:cubicBezTo>
                    <a:pt x="35" y="24"/>
                    <a:pt x="35" y="24"/>
                    <a:pt x="34" y="24"/>
                  </a:cubicBezTo>
                  <a:cubicBezTo>
                    <a:pt x="34" y="24"/>
                    <a:pt x="35" y="23"/>
                    <a:pt x="35" y="23"/>
                  </a:cubicBezTo>
                  <a:cubicBezTo>
                    <a:pt x="35" y="23"/>
                    <a:pt x="35" y="23"/>
                    <a:pt x="35" y="23"/>
                  </a:cubicBezTo>
                  <a:cubicBezTo>
                    <a:pt x="33" y="21"/>
                    <a:pt x="33" y="18"/>
                    <a:pt x="33" y="15"/>
                  </a:cubicBezTo>
                  <a:cubicBezTo>
                    <a:pt x="33" y="12"/>
                    <a:pt x="32" y="9"/>
                    <a:pt x="29" y="7"/>
                  </a:cubicBezTo>
                  <a:cubicBezTo>
                    <a:pt x="28" y="6"/>
                    <a:pt x="27" y="4"/>
                    <a:pt x="26" y="3"/>
                  </a:cubicBezTo>
                  <a:cubicBezTo>
                    <a:pt x="22" y="0"/>
                    <a:pt x="21" y="0"/>
                    <a:pt x="16" y="4"/>
                  </a:cubicBezTo>
                  <a:cubicBezTo>
                    <a:pt x="16" y="4"/>
                    <a:pt x="16" y="4"/>
                    <a:pt x="16" y="4"/>
                  </a:cubicBezTo>
                  <a:cubicBezTo>
                    <a:pt x="15" y="4"/>
                    <a:pt x="15" y="4"/>
                    <a:pt x="15" y="4"/>
                  </a:cubicBezTo>
                  <a:cubicBezTo>
                    <a:pt x="15" y="4"/>
                    <a:pt x="16" y="4"/>
                    <a:pt x="16" y="4"/>
                  </a:cubicBezTo>
                  <a:cubicBezTo>
                    <a:pt x="16" y="4"/>
                    <a:pt x="16" y="4"/>
                    <a:pt x="16" y="4"/>
                  </a:cubicBezTo>
                  <a:cubicBezTo>
                    <a:pt x="13" y="4"/>
                    <a:pt x="10" y="5"/>
                    <a:pt x="9" y="7"/>
                  </a:cubicBezTo>
                  <a:cubicBezTo>
                    <a:pt x="6" y="11"/>
                    <a:pt x="3" y="15"/>
                    <a:pt x="1" y="19"/>
                  </a:cubicBezTo>
                  <a:cubicBezTo>
                    <a:pt x="0" y="20"/>
                    <a:pt x="2" y="23"/>
                    <a:pt x="4" y="23"/>
                  </a:cubicBezTo>
                  <a:cubicBezTo>
                    <a:pt x="5" y="23"/>
                    <a:pt x="7" y="23"/>
                    <a:pt x="8" y="22"/>
                  </a:cubicBezTo>
                  <a:cubicBezTo>
                    <a:pt x="12" y="20"/>
                    <a:pt x="16" y="22"/>
                    <a:pt x="19" y="24"/>
                  </a:cubicBezTo>
                  <a:cubicBezTo>
                    <a:pt x="20" y="24"/>
                    <a:pt x="20" y="25"/>
                    <a:pt x="20" y="26"/>
                  </a:cubicBezTo>
                  <a:cubicBezTo>
                    <a:pt x="18" y="28"/>
                    <a:pt x="18" y="31"/>
                    <a:pt x="14" y="31"/>
                  </a:cubicBezTo>
                  <a:cubicBezTo>
                    <a:pt x="11" y="31"/>
                    <a:pt x="7" y="32"/>
                    <a:pt x="3" y="33"/>
                  </a:cubicBezTo>
                  <a:cubicBezTo>
                    <a:pt x="3" y="33"/>
                    <a:pt x="2" y="35"/>
                    <a:pt x="2" y="36"/>
                  </a:cubicBezTo>
                  <a:cubicBezTo>
                    <a:pt x="2" y="37"/>
                    <a:pt x="3" y="38"/>
                    <a:pt x="4" y="38"/>
                  </a:cubicBezTo>
                  <a:cubicBezTo>
                    <a:pt x="6" y="39"/>
                    <a:pt x="9" y="39"/>
                    <a:pt x="12" y="40"/>
                  </a:cubicBezTo>
                  <a:cubicBezTo>
                    <a:pt x="13" y="40"/>
                    <a:pt x="15" y="41"/>
                    <a:pt x="16" y="42"/>
                  </a:cubicBezTo>
                  <a:cubicBezTo>
                    <a:pt x="17" y="44"/>
                    <a:pt x="19" y="46"/>
                    <a:pt x="20" y="49"/>
                  </a:cubicBezTo>
                  <a:cubicBezTo>
                    <a:pt x="20" y="49"/>
                    <a:pt x="19" y="51"/>
                    <a:pt x="19" y="52"/>
                  </a:cubicBezTo>
                  <a:cubicBezTo>
                    <a:pt x="18" y="52"/>
                    <a:pt x="17" y="53"/>
                    <a:pt x="16" y="53"/>
                  </a:cubicBezTo>
                  <a:cubicBezTo>
                    <a:pt x="13" y="53"/>
                    <a:pt x="12" y="55"/>
                    <a:pt x="12" y="57"/>
                  </a:cubicBezTo>
                  <a:cubicBezTo>
                    <a:pt x="13" y="60"/>
                    <a:pt x="14" y="62"/>
                    <a:pt x="18" y="62"/>
                  </a:cubicBezTo>
                  <a:cubicBezTo>
                    <a:pt x="19" y="62"/>
                    <a:pt x="21" y="62"/>
                    <a:pt x="22" y="62"/>
                  </a:cubicBezTo>
                  <a:cubicBezTo>
                    <a:pt x="28" y="62"/>
                    <a:pt x="33" y="62"/>
                    <a:pt x="37" y="66"/>
                  </a:cubicBezTo>
                  <a:cubicBezTo>
                    <a:pt x="42" y="68"/>
                    <a:pt x="47" y="70"/>
                    <a:pt x="52" y="71"/>
                  </a:cubicBezTo>
                  <a:cubicBezTo>
                    <a:pt x="54" y="72"/>
                    <a:pt x="56" y="71"/>
                    <a:pt x="58" y="71"/>
                  </a:cubicBezTo>
                  <a:cubicBezTo>
                    <a:pt x="66" y="67"/>
                    <a:pt x="73" y="63"/>
                    <a:pt x="82" y="60"/>
                  </a:cubicBezTo>
                  <a:cubicBezTo>
                    <a:pt x="83" y="60"/>
                    <a:pt x="84" y="59"/>
                    <a:pt x="85" y="58"/>
                  </a:cubicBezTo>
                  <a:cubicBezTo>
                    <a:pt x="89" y="54"/>
                    <a:pt x="94" y="52"/>
                    <a:pt x="99" y="50"/>
                  </a:cubicBezTo>
                  <a:cubicBezTo>
                    <a:pt x="102" y="50"/>
                    <a:pt x="103" y="48"/>
                    <a:pt x="104" y="47"/>
                  </a:cubicBezTo>
                  <a:cubicBezTo>
                    <a:pt x="106" y="45"/>
                    <a:pt x="108" y="43"/>
                    <a:pt x="110" y="41"/>
                  </a:cubicBezTo>
                  <a:cubicBezTo>
                    <a:pt x="110" y="40"/>
                    <a:pt x="111" y="39"/>
                    <a:pt x="111" y="38"/>
                  </a:cubicBezTo>
                  <a:cubicBezTo>
                    <a:pt x="108" y="33"/>
                    <a:pt x="110" y="30"/>
                    <a:pt x="113" y="26"/>
                  </a:cubicBezTo>
                  <a:cubicBezTo>
                    <a:pt x="113" y="26"/>
                    <a:pt x="113" y="25"/>
                    <a:pt x="113" y="2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6" name="Freeform 103">
              <a:extLst>
                <a:ext uri="{FF2B5EF4-FFF2-40B4-BE49-F238E27FC236}">
                  <a16:creationId xmlns:a16="http://schemas.microsoft.com/office/drawing/2014/main" id="{A6105B15-0AF4-4349-849D-E83B1AEF1727}"/>
                </a:ext>
              </a:extLst>
            </p:cNvPr>
            <p:cNvSpPr>
              <a:spLocks noEditPoints="1"/>
            </p:cNvSpPr>
            <p:nvPr/>
          </p:nvSpPr>
          <p:spPr bwMode="auto">
            <a:xfrm>
              <a:off x="2705101" y="5127625"/>
              <a:ext cx="312738" cy="728663"/>
            </a:xfrm>
            <a:custGeom>
              <a:avLst/>
              <a:gdLst>
                <a:gd name="T0" fmla="*/ 181 w 213"/>
                <a:gd name="T1" fmla="*/ 204 h 495"/>
                <a:gd name="T2" fmla="*/ 166 w 213"/>
                <a:gd name="T3" fmla="*/ 185 h 495"/>
                <a:gd name="T4" fmla="*/ 167 w 213"/>
                <a:gd name="T5" fmla="*/ 186 h 495"/>
                <a:gd name="T6" fmla="*/ 165 w 213"/>
                <a:gd name="T7" fmla="*/ 184 h 495"/>
                <a:gd name="T8" fmla="*/ 160 w 213"/>
                <a:gd name="T9" fmla="*/ 165 h 495"/>
                <a:gd name="T10" fmla="*/ 161 w 213"/>
                <a:gd name="T11" fmla="*/ 152 h 495"/>
                <a:gd name="T12" fmla="*/ 162 w 213"/>
                <a:gd name="T13" fmla="*/ 140 h 495"/>
                <a:gd name="T14" fmla="*/ 163 w 213"/>
                <a:gd name="T15" fmla="*/ 129 h 495"/>
                <a:gd name="T16" fmla="*/ 167 w 213"/>
                <a:gd name="T17" fmla="*/ 117 h 495"/>
                <a:gd name="T18" fmla="*/ 176 w 213"/>
                <a:gd name="T19" fmla="*/ 104 h 495"/>
                <a:gd name="T20" fmla="*/ 179 w 213"/>
                <a:gd name="T21" fmla="*/ 97 h 495"/>
                <a:gd name="T22" fmla="*/ 187 w 213"/>
                <a:gd name="T23" fmla="*/ 88 h 495"/>
                <a:gd name="T24" fmla="*/ 197 w 213"/>
                <a:gd name="T25" fmla="*/ 83 h 495"/>
                <a:gd name="T26" fmla="*/ 206 w 213"/>
                <a:gd name="T27" fmla="*/ 75 h 495"/>
                <a:gd name="T28" fmla="*/ 212 w 213"/>
                <a:gd name="T29" fmla="*/ 63 h 495"/>
                <a:gd name="T30" fmla="*/ 209 w 213"/>
                <a:gd name="T31" fmla="*/ 49 h 495"/>
                <a:gd name="T32" fmla="*/ 199 w 213"/>
                <a:gd name="T33" fmla="*/ 50 h 495"/>
                <a:gd name="T34" fmla="*/ 196 w 213"/>
                <a:gd name="T35" fmla="*/ 64 h 495"/>
                <a:gd name="T36" fmla="*/ 185 w 213"/>
                <a:gd name="T37" fmla="*/ 79 h 495"/>
                <a:gd name="T38" fmla="*/ 177 w 213"/>
                <a:gd name="T39" fmla="*/ 81 h 495"/>
                <a:gd name="T40" fmla="*/ 159 w 213"/>
                <a:gd name="T41" fmla="*/ 76 h 495"/>
                <a:gd name="T42" fmla="*/ 154 w 213"/>
                <a:gd name="T43" fmla="*/ 65 h 495"/>
                <a:gd name="T44" fmla="*/ 158 w 213"/>
                <a:gd name="T45" fmla="*/ 57 h 495"/>
                <a:gd name="T46" fmla="*/ 143 w 213"/>
                <a:gd name="T47" fmla="*/ 42 h 495"/>
                <a:gd name="T48" fmla="*/ 123 w 213"/>
                <a:gd name="T49" fmla="*/ 31 h 495"/>
                <a:gd name="T50" fmla="*/ 108 w 213"/>
                <a:gd name="T51" fmla="*/ 22 h 495"/>
                <a:gd name="T52" fmla="*/ 90 w 213"/>
                <a:gd name="T53" fmla="*/ 4 h 495"/>
                <a:gd name="T54" fmla="*/ 74 w 213"/>
                <a:gd name="T55" fmla="*/ 1 h 495"/>
                <a:gd name="T56" fmla="*/ 70 w 213"/>
                <a:gd name="T57" fmla="*/ 12 h 495"/>
                <a:gd name="T58" fmla="*/ 59 w 213"/>
                <a:gd name="T59" fmla="*/ 4 h 495"/>
                <a:gd name="T60" fmla="*/ 43 w 213"/>
                <a:gd name="T61" fmla="*/ 2 h 495"/>
                <a:gd name="T62" fmla="*/ 35 w 213"/>
                <a:gd name="T63" fmla="*/ 18 h 495"/>
                <a:gd name="T64" fmla="*/ 16 w 213"/>
                <a:gd name="T65" fmla="*/ 45 h 495"/>
                <a:gd name="T66" fmla="*/ 21 w 213"/>
                <a:gd name="T67" fmla="*/ 64 h 495"/>
                <a:gd name="T68" fmla="*/ 21 w 213"/>
                <a:gd name="T69" fmla="*/ 75 h 495"/>
                <a:gd name="T70" fmla="*/ 8 w 213"/>
                <a:gd name="T71" fmla="*/ 96 h 495"/>
                <a:gd name="T72" fmla="*/ 7 w 213"/>
                <a:gd name="T73" fmla="*/ 126 h 495"/>
                <a:gd name="T74" fmla="*/ 1 w 213"/>
                <a:gd name="T75" fmla="*/ 140 h 495"/>
                <a:gd name="T76" fmla="*/ 14 w 213"/>
                <a:gd name="T77" fmla="*/ 188 h 495"/>
                <a:gd name="T78" fmla="*/ 11 w 213"/>
                <a:gd name="T79" fmla="*/ 211 h 495"/>
                <a:gd name="T80" fmla="*/ 7 w 213"/>
                <a:gd name="T81" fmla="*/ 235 h 495"/>
                <a:gd name="T82" fmla="*/ 9 w 213"/>
                <a:gd name="T83" fmla="*/ 261 h 495"/>
                <a:gd name="T84" fmla="*/ 4 w 213"/>
                <a:gd name="T85" fmla="*/ 288 h 495"/>
                <a:gd name="T86" fmla="*/ 15 w 213"/>
                <a:gd name="T87" fmla="*/ 349 h 495"/>
                <a:gd name="T88" fmla="*/ 23 w 213"/>
                <a:gd name="T89" fmla="*/ 372 h 495"/>
                <a:gd name="T90" fmla="*/ 21 w 213"/>
                <a:gd name="T91" fmla="*/ 411 h 495"/>
                <a:gd name="T92" fmla="*/ 15 w 213"/>
                <a:gd name="T93" fmla="*/ 449 h 495"/>
                <a:gd name="T94" fmla="*/ 33 w 213"/>
                <a:gd name="T95" fmla="*/ 475 h 495"/>
                <a:gd name="T96" fmla="*/ 82 w 213"/>
                <a:gd name="T97" fmla="*/ 495 h 495"/>
                <a:gd name="T98" fmla="*/ 74 w 213"/>
                <a:gd name="T99" fmla="*/ 468 h 495"/>
                <a:gd name="T100" fmla="*/ 91 w 213"/>
                <a:gd name="T101" fmla="*/ 428 h 495"/>
                <a:gd name="T102" fmla="*/ 93 w 213"/>
                <a:gd name="T103" fmla="*/ 397 h 495"/>
                <a:gd name="T104" fmla="*/ 83 w 213"/>
                <a:gd name="T105" fmla="*/ 367 h 495"/>
                <a:gd name="T106" fmla="*/ 96 w 213"/>
                <a:gd name="T107" fmla="*/ 342 h 495"/>
                <a:gd name="T108" fmla="*/ 105 w 213"/>
                <a:gd name="T109" fmla="*/ 323 h 495"/>
                <a:gd name="T110" fmla="*/ 105 w 213"/>
                <a:gd name="T111" fmla="*/ 323 h 495"/>
                <a:gd name="T112" fmla="*/ 115 w 213"/>
                <a:gd name="T113" fmla="*/ 318 h 495"/>
                <a:gd name="T114" fmla="*/ 95 w 213"/>
                <a:gd name="T115" fmla="*/ 305 h 495"/>
                <a:gd name="T116" fmla="*/ 105 w 213"/>
                <a:gd name="T117" fmla="*/ 293 h 495"/>
                <a:gd name="T118" fmla="*/ 127 w 213"/>
                <a:gd name="T119" fmla="*/ 265 h 495"/>
                <a:gd name="T120" fmla="*/ 164 w 213"/>
                <a:gd name="T121" fmla="*/ 253 h 495"/>
                <a:gd name="T122" fmla="*/ 189 w 213"/>
                <a:gd name="T123" fmla="*/ 222 h 495"/>
                <a:gd name="T124" fmla="*/ 101 w 213"/>
                <a:gd name="T125" fmla="*/ 126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 h="495">
                  <a:moveTo>
                    <a:pt x="186" y="215"/>
                  </a:moveTo>
                  <a:cubicBezTo>
                    <a:pt x="185" y="214"/>
                    <a:pt x="184" y="214"/>
                    <a:pt x="182" y="213"/>
                  </a:cubicBezTo>
                  <a:cubicBezTo>
                    <a:pt x="181" y="212"/>
                    <a:pt x="180" y="211"/>
                    <a:pt x="180" y="209"/>
                  </a:cubicBezTo>
                  <a:cubicBezTo>
                    <a:pt x="180" y="207"/>
                    <a:pt x="181" y="206"/>
                    <a:pt x="181" y="204"/>
                  </a:cubicBezTo>
                  <a:cubicBezTo>
                    <a:pt x="183" y="200"/>
                    <a:pt x="181" y="197"/>
                    <a:pt x="178" y="194"/>
                  </a:cubicBezTo>
                  <a:cubicBezTo>
                    <a:pt x="175" y="191"/>
                    <a:pt x="170" y="190"/>
                    <a:pt x="167" y="186"/>
                  </a:cubicBezTo>
                  <a:cubicBezTo>
                    <a:pt x="167" y="186"/>
                    <a:pt x="167" y="186"/>
                    <a:pt x="166" y="186"/>
                  </a:cubicBezTo>
                  <a:cubicBezTo>
                    <a:pt x="166" y="186"/>
                    <a:pt x="166" y="186"/>
                    <a:pt x="166" y="185"/>
                  </a:cubicBezTo>
                  <a:cubicBezTo>
                    <a:pt x="166" y="185"/>
                    <a:pt x="166" y="185"/>
                    <a:pt x="165" y="185"/>
                  </a:cubicBezTo>
                  <a:cubicBezTo>
                    <a:pt x="166" y="185"/>
                    <a:pt x="166" y="185"/>
                    <a:pt x="166" y="185"/>
                  </a:cubicBezTo>
                  <a:cubicBezTo>
                    <a:pt x="166" y="185"/>
                    <a:pt x="166" y="185"/>
                    <a:pt x="166" y="185"/>
                  </a:cubicBezTo>
                  <a:cubicBezTo>
                    <a:pt x="166" y="185"/>
                    <a:pt x="166" y="186"/>
                    <a:pt x="167" y="186"/>
                  </a:cubicBezTo>
                  <a:cubicBezTo>
                    <a:pt x="167" y="186"/>
                    <a:pt x="167" y="186"/>
                    <a:pt x="167" y="186"/>
                  </a:cubicBezTo>
                  <a:cubicBezTo>
                    <a:pt x="170" y="187"/>
                    <a:pt x="174" y="187"/>
                    <a:pt x="177" y="187"/>
                  </a:cubicBezTo>
                  <a:cubicBezTo>
                    <a:pt x="175" y="187"/>
                    <a:pt x="172" y="187"/>
                    <a:pt x="170" y="186"/>
                  </a:cubicBezTo>
                  <a:cubicBezTo>
                    <a:pt x="165" y="184"/>
                    <a:pt x="165" y="184"/>
                    <a:pt x="165" y="184"/>
                  </a:cubicBezTo>
                  <a:cubicBezTo>
                    <a:pt x="161" y="177"/>
                    <a:pt x="161" y="177"/>
                    <a:pt x="161" y="177"/>
                  </a:cubicBezTo>
                  <a:cubicBezTo>
                    <a:pt x="159" y="173"/>
                    <a:pt x="159" y="173"/>
                    <a:pt x="159" y="173"/>
                  </a:cubicBezTo>
                  <a:cubicBezTo>
                    <a:pt x="159" y="167"/>
                    <a:pt x="159" y="167"/>
                    <a:pt x="159" y="167"/>
                  </a:cubicBezTo>
                  <a:cubicBezTo>
                    <a:pt x="160" y="165"/>
                    <a:pt x="160" y="165"/>
                    <a:pt x="160" y="165"/>
                  </a:cubicBezTo>
                  <a:cubicBezTo>
                    <a:pt x="162" y="165"/>
                    <a:pt x="162" y="165"/>
                    <a:pt x="162" y="165"/>
                  </a:cubicBezTo>
                  <a:cubicBezTo>
                    <a:pt x="162" y="162"/>
                    <a:pt x="162" y="162"/>
                    <a:pt x="162" y="162"/>
                  </a:cubicBezTo>
                  <a:cubicBezTo>
                    <a:pt x="161" y="157"/>
                    <a:pt x="161" y="157"/>
                    <a:pt x="161" y="157"/>
                  </a:cubicBezTo>
                  <a:cubicBezTo>
                    <a:pt x="161" y="152"/>
                    <a:pt x="161" y="152"/>
                    <a:pt x="161" y="152"/>
                  </a:cubicBezTo>
                  <a:cubicBezTo>
                    <a:pt x="162" y="151"/>
                    <a:pt x="162" y="151"/>
                    <a:pt x="162" y="151"/>
                  </a:cubicBezTo>
                  <a:cubicBezTo>
                    <a:pt x="160" y="147"/>
                    <a:pt x="160" y="147"/>
                    <a:pt x="160" y="147"/>
                  </a:cubicBezTo>
                  <a:cubicBezTo>
                    <a:pt x="162" y="143"/>
                    <a:pt x="162" y="143"/>
                    <a:pt x="162" y="143"/>
                  </a:cubicBezTo>
                  <a:cubicBezTo>
                    <a:pt x="162" y="140"/>
                    <a:pt x="162" y="140"/>
                    <a:pt x="162" y="140"/>
                  </a:cubicBezTo>
                  <a:cubicBezTo>
                    <a:pt x="163" y="139"/>
                    <a:pt x="163" y="139"/>
                    <a:pt x="163" y="139"/>
                  </a:cubicBezTo>
                  <a:cubicBezTo>
                    <a:pt x="163" y="135"/>
                    <a:pt x="163" y="135"/>
                    <a:pt x="163" y="135"/>
                  </a:cubicBezTo>
                  <a:cubicBezTo>
                    <a:pt x="162" y="131"/>
                    <a:pt x="162" y="131"/>
                    <a:pt x="162" y="131"/>
                  </a:cubicBezTo>
                  <a:cubicBezTo>
                    <a:pt x="163" y="129"/>
                    <a:pt x="163" y="129"/>
                    <a:pt x="163" y="129"/>
                  </a:cubicBezTo>
                  <a:cubicBezTo>
                    <a:pt x="162" y="126"/>
                    <a:pt x="162" y="126"/>
                    <a:pt x="162" y="126"/>
                  </a:cubicBezTo>
                  <a:cubicBezTo>
                    <a:pt x="165" y="122"/>
                    <a:pt x="165" y="122"/>
                    <a:pt x="165" y="122"/>
                  </a:cubicBezTo>
                  <a:cubicBezTo>
                    <a:pt x="166" y="118"/>
                    <a:pt x="166" y="118"/>
                    <a:pt x="166" y="118"/>
                  </a:cubicBezTo>
                  <a:cubicBezTo>
                    <a:pt x="167" y="117"/>
                    <a:pt x="167" y="117"/>
                    <a:pt x="167" y="117"/>
                  </a:cubicBezTo>
                  <a:cubicBezTo>
                    <a:pt x="169" y="115"/>
                    <a:pt x="169" y="115"/>
                    <a:pt x="169" y="115"/>
                  </a:cubicBezTo>
                  <a:cubicBezTo>
                    <a:pt x="169" y="114"/>
                    <a:pt x="169" y="114"/>
                    <a:pt x="169" y="114"/>
                  </a:cubicBezTo>
                  <a:cubicBezTo>
                    <a:pt x="173" y="109"/>
                    <a:pt x="173" y="109"/>
                    <a:pt x="173" y="109"/>
                  </a:cubicBezTo>
                  <a:cubicBezTo>
                    <a:pt x="176" y="104"/>
                    <a:pt x="176" y="104"/>
                    <a:pt x="176" y="104"/>
                  </a:cubicBezTo>
                  <a:cubicBezTo>
                    <a:pt x="177" y="102"/>
                    <a:pt x="177" y="102"/>
                    <a:pt x="177" y="102"/>
                  </a:cubicBezTo>
                  <a:cubicBezTo>
                    <a:pt x="179" y="102"/>
                    <a:pt x="179" y="102"/>
                    <a:pt x="179" y="102"/>
                  </a:cubicBezTo>
                  <a:cubicBezTo>
                    <a:pt x="179" y="100"/>
                    <a:pt x="179" y="100"/>
                    <a:pt x="179" y="100"/>
                  </a:cubicBezTo>
                  <a:cubicBezTo>
                    <a:pt x="179" y="97"/>
                    <a:pt x="179" y="97"/>
                    <a:pt x="179" y="97"/>
                  </a:cubicBezTo>
                  <a:cubicBezTo>
                    <a:pt x="184" y="92"/>
                    <a:pt x="184" y="92"/>
                    <a:pt x="184" y="92"/>
                  </a:cubicBezTo>
                  <a:cubicBezTo>
                    <a:pt x="187" y="92"/>
                    <a:pt x="187" y="92"/>
                    <a:pt x="187" y="92"/>
                  </a:cubicBezTo>
                  <a:cubicBezTo>
                    <a:pt x="188" y="91"/>
                    <a:pt x="188" y="91"/>
                    <a:pt x="188" y="91"/>
                  </a:cubicBezTo>
                  <a:cubicBezTo>
                    <a:pt x="187" y="88"/>
                    <a:pt x="187" y="88"/>
                    <a:pt x="187" y="88"/>
                  </a:cubicBezTo>
                  <a:cubicBezTo>
                    <a:pt x="190" y="87"/>
                    <a:pt x="190" y="87"/>
                    <a:pt x="190" y="87"/>
                  </a:cubicBezTo>
                  <a:cubicBezTo>
                    <a:pt x="192" y="84"/>
                    <a:pt x="192" y="84"/>
                    <a:pt x="192" y="84"/>
                  </a:cubicBezTo>
                  <a:cubicBezTo>
                    <a:pt x="194" y="83"/>
                    <a:pt x="194" y="83"/>
                    <a:pt x="194" y="83"/>
                  </a:cubicBezTo>
                  <a:cubicBezTo>
                    <a:pt x="197" y="83"/>
                    <a:pt x="197" y="83"/>
                    <a:pt x="197" y="83"/>
                  </a:cubicBezTo>
                  <a:cubicBezTo>
                    <a:pt x="197" y="81"/>
                    <a:pt x="197" y="81"/>
                    <a:pt x="197" y="81"/>
                  </a:cubicBezTo>
                  <a:cubicBezTo>
                    <a:pt x="203" y="77"/>
                    <a:pt x="203" y="77"/>
                    <a:pt x="203" y="77"/>
                  </a:cubicBezTo>
                  <a:cubicBezTo>
                    <a:pt x="204" y="78"/>
                    <a:pt x="204" y="78"/>
                    <a:pt x="204" y="78"/>
                  </a:cubicBezTo>
                  <a:cubicBezTo>
                    <a:pt x="206" y="75"/>
                    <a:pt x="206" y="75"/>
                    <a:pt x="206" y="75"/>
                  </a:cubicBezTo>
                  <a:cubicBezTo>
                    <a:pt x="209" y="74"/>
                    <a:pt x="209" y="74"/>
                    <a:pt x="209" y="74"/>
                  </a:cubicBezTo>
                  <a:cubicBezTo>
                    <a:pt x="211" y="74"/>
                    <a:pt x="211" y="74"/>
                    <a:pt x="211" y="74"/>
                  </a:cubicBezTo>
                  <a:cubicBezTo>
                    <a:pt x="213" y="72"/>
                    <a:pt x="213" y="72"/>
                    <a:pt x="213" y="72"/>
                  </a:cubicBezTo>
                  <a:cubicBezTo>
                    <a:pt x="212" y="63"/>
                    <a:pt x="212" y="63"/>
                    <a:pt x="212" y="63"/>
                  </a:cubicBezTo>
                  <a:cubicBezTo>
                    <a:pt x="212" y="60"/>
                    <a:pt x="212" y="60"/>
                    <a:pt x="212" y="60"/>
                  </a:cubicBezTo>
                  <a:cubicBezTo>
                    <a:pt x="211" y="58"/>
                    <a:pt x="211" y="58"/>
                    <a:pt x="211" y="58"/>
                  </a:cubicBezTo>
                  <a:cubicBezTo>
                    <a:pt x="209" y="52"/>
                    <a:pt x="209" y="52"/>
                    <a:pt x="209" y="52"/>
                  </a:cubicBezTo>
                  <a:cubicBezTo>
                    <a:pt x="209" y="49"/>
                    <a:pt x="209" y="49"/>
                    <a:pt x="209" y="49"/>
                  </a:cubicBezTo>
                  <a:cubicBezTo>
                    <a:pt x="203" y="48"/>
                    <a:pt x="203" y="48"/>
                    <a:pt x="203" y="48"/>
                  </a:cubicBezTo>
                  <a:cubicBezTo>
                    <a:pt x="200" y="50"/>
                    <a:pt x="200" y="50"/>
                    <a:pt x="200" y="50"/>
                  </a:cubicBezTo>
                  <a:cubicBezTo>
                    <a:pt x="200" y="50"/>
                    <a:pt x="200" y="50"/>
                    <a:pt x="200" y="50"/>
                  </a:cubicBezTo>
                  <a:cubicBezTo>
                    <a:pt x="199" y="50"/>
                    <a:pt x="199" y="50"/>
                    <a:pt x="199" y="50"/>
                  </a:cubicBezTo>
                  <a:cubicBezTo>
                    <a:pt x="200" y="55"/>
                    <a:pt x="200" y="55"/>
                    <a:pt x="200" y="55"/>
                  </a:cubicBezTo>
                  <a:cubicBezTo>
                    <a:pt x="200" y="57"/>
                    <a:pt x="200" y="57"/>
                    <a:pt x="200" y="57"/>
                  </a:cubicBezTo>
                  <a:cubicBezTo>
                    <a:pt x="199" y="61"/>
                    <a:pt x="199" y="61"/>
                    <a:pt x="199" y="61"/>
                  </a:cubicBezTo>
                  <a:cubicBezTo>
                    <a:pt x="196" y="64"/>
                    <a:pt x="196" y="64"/>
                    <a:pt x="196" y="64"/>
                  </a:cubicBezTo>
                  <a:cubicBezTo>
                    <a:pt x="195" y="68"/>
                    <a:pt x="195" y="68"/>
                    <a:pt x="195" y="68"/>
                  </a:cubicBezTo>
                  <a:cubicBezTo>
                    <a:pt x="189" y="72"/>
                    <a:pt x="189" y="72"/>
                    <a:pt x="189" y="72"/>
                  </a:cubicBezTo>
                  <a:cubicBezTo>
                    <a:pt x="188" y="75"/>
                    <a:pt x="188" y="75"/>
                    <a:pt x="188" y="75"/>
                  </a:cubicBezTo>
                  <a:cubicBezTo>
                    <a:pt x="185" y="79"/>
                    <a:pt x="185" y="79"/>
                    <a:pt x="185" y="79"/>
                  </a:cubicBezTo>
                  <a:cubicBezTo>
                    <a:pt x="182" y="78"/>
                    <a:pt x="182" y="78"/>
                    <a:pt x="182" y="78"/>
                  </a:cubicBezTo>
                  <a:cubicBezTo>
                    <a:pt x="181" y="79"/>
                    <a:pt x="181" y="79"/>
                    <a:pt x="181" y="79"/>
                  </a:cubicBezTo>
                  <a:cubicBezTo>
                    <a:pt x="179" y="82"/>
                    <a:pt x="179" y="82"/>
                    <a:pt x="179" y="82"/>
                  </a:cubicBezTo>
                  <a:cubicBezTo>
                    <a:pt x="177" y="81"/>
                    <a:pt x="177" y="81"/>
                    <a:pt x="177" y="81"/>
                  </a:cubicBezTo>
                  <a:cubicBezTo>
                    <a:pt x="176" y="81"/>
                    <a:pt x="176" y="81"/>
                    <a:pt x="176" y="81"/>
                  </a:cubicBezTo>
                  <a:cubicBezTo>
                    <a:pt x="173" y="82"/>
                    <a:pt x="173" y="82"/>
                    <a:pt x="173" y="82"/>
                  </a:cubicBezTo>
                  <a:cubicBezTo>
                    <a:pt x="167" y="79"/>
                    <a:pt x="167" y="79"/>
                    <a:pt x="167" y="79"/>
                  </a:cubicBezTo>
                  <a:cubicBezTo>
                    <a:pt x="159" y="76"/>
                    <a:pt x="159" y="76"/>
                    <a:pt x="159" y="76"/>
                  </a:cubicBezTo>
                  <a:cubicBezTo>
                    <a:pt x="147" y="78"/>
                    <a:pt x="147" y="78"/>
                    <a:pt x="147" y="78"/>
                  </a:cubicBezTo>
                  <a:cubicBezTo>
                    <a:pt x="148" y="75"/>
                    <a:pt x="148" y="75"/>
                    <a:pt x="148" y="75"/>
                  </a:cubicBezTo>
                  <a:cubicBezTo>
                    <a:pt x="152" y="70"/>
                    <a:pt x="152" y="70"/>
                    <a:pt x="152" y="70"/>
                  </a:cubicBezTo>
                  <a:cubicBezTo>
                    <a:pt x="154" y="65"/>
                    <a:pt x="154" y="65"/>
                    <a:pt x="154" y="65"/>
                  </a:cubicBezTo>
                  <a:cubicBezTo>
                    <a:pt x="153" y="63"/>
                    <a:pt x="153" y="63"/>
                    <a:pt x="153" y="63"/>
                  </a:cubicBezTo>
                  <a:cubicBezTo>
                    <a:pt x="154" y="61"/>
                    <a:pt x="154" y="61"/>
                    <a:pt x="154" y="61"/>
                  </a:cubicBezTo>
                  <a:cubicBezTo>
                    <a:pt x="157" y="59"/>
                    <a:pt x="157" y="59"/>
                    <a:pt x="157" y="59"/>
                  </a:cubicBezTo>
                  <a:cubicBezTo>
                    <a:pt x="158" y="57"/>
                    <a:pt x="158" y="57"/>
                    <a:pt x="158" y="57"/>
                  </a:cubicBezTo>
                  <a:cubicBezTo>
                    <a:pt x="160" y="53"/>
                    <a:pt x="160" y="53"/>
                    <a:pt x="160" y="53"/>
                  </a:cubicBezTo>
                  <a:cubicBezTo>
                    <a:pt x="159" y="50"/>
                    <a:pt x="159" y="50"/>
                    <a:pt x="159" y="50"/>
                  </a:cubicBezTo>
                  <a:cubicBezTo>
                    <a:pt x="151" y="43"/>
                    <a:pt x="151" y="43"/>
                    <a:pt x="151" y="43"/>
                  </a:cubicBezTo>
                  <a:cubicBezTo>
                    <a:pt x="143" y="42"/>
                    <a:pt x="143" y="42"/>
                    <a:pt x="143" y="42"/>
                  </a:cubicBezTo>
                  <a:cubicBezTo>
                    <a:pt x="137" y="39"/>
                    <a:pt x="137" y="39"/>
                    <a:pt x="137" y="39"/>
                  </a:cubicBezTo>
                  <a:cubicBezTo>
                    <a:pt x="132" y="33"/>
                    <a:pt x="132" y="33"/>
                    <a:pt x="132" y="33"/>
                  </a:cubicBezTo>
                  <a:cubicBezTo>
                    <a:pt x="128" y="33"/>
                    <a:pt x="128" y="33"/>
                    <a:pt x="128" y="33"/>
                  </a:cubicBezTo>
                  <a:cubicBezTo>
                    <a:pt x="123" y="31"/>
                    <a:pt x="123" y="31"/>
                    <a:pt x="123" y="31"/>
                  </a:cubicBezTo>
                  <a:cubicBezTo>
                    <a:pt x="116" y="29"/>
                    <a:pt x="116" y="29"/>
                    <a:pt x="116" y="29"/>
                  </a:cubicBezTo>
                  <a:cubicBezTo>
                    <a:pt x="114" y="26"/>
                    <a:pt x="114" y="26"/>
                    <a:pt x="114" y="26"/>
                  </a:cubicBezTo>
                  <a:cubicBezTo>
                    <a:pt x="110" y="22"/>
                    <a:pt x="110" y="22"/>
                    <a:pt x="110" y="22"/>
                  </a:cubicBezTo>
                  <a:cubicBezTo>
                    <a:pt x="108" y="22"/>
                    <a:pt x="108" y="22"/>
                    <a:pt x="108" y="22"/>
                  </a:cubicBezTo>
                  <a:cubicBezTo>
                    <a:pt x="99" y="14"/>
                    <a:pt x="99" y="14"/>
                    <a:pt x="99" y="14"/>
                  </a:cubicBezTo>
                  <a:cubicBezTo>
                    <a:pt x="96" y="8"/>
                    <a:pt x="96" y="8"/>
                    <a:pt x="96" y="8"/>
                  </a:cubicBezTo>
                  <a:cubicBezTo>
                    <a:pt x="93" y="7"/>
                    <a:pt x="93" y="7"/>
                    <a:pt x="93" y="7"/>
                  </a:cubicBezTo>
                  <a:cubicBezTo>
                    <a:pt x="90" y="4"/>
                    <a:pt x="90" y="4"/>
                    <a:pt x="90" y="4"/>
                  </a:cubicBezTo>
                  <a:cubicBezTo>
                    <a:pt x="92" y="0"/>
                    <a:pt x="92" y="0"/>
                    <a:pt x="92" y="0"/>
                  </a:cubicBezTo>
                  <a:cubicBezTo>
                    <a:pt x="90" y="4"/>
                    <a:pt x="90" y="4"/>
                    <a:pt x="90" y="4"/>
                  </a:cubicBezTo>
                  <a:cubicBezTo>
                    <a:pt x="87" y="2"/>
                    <a:pt x="87" y="2"/>
                    <a:pt x="87" y="2"/>
                  </a:cubicBezTo>
                  <a:cubicBezTo>
                    <a:pt x="74" y="1"/>
                    <a:pt x="74" y="1"/>
                    <a:pt x="74" y="1"/>
                  </a:cubicBezTo>
                  <a:cubicBezTo>
                    <a:pt x="71" y="4"/>
                    <a:pt x="71" y="4"/>
                    <a:pt x="71" y="4"/>
                  </a:cubicBezTo>
                  <a:cubicBezTo>
                    <a:pt x="72" y="6"/>
                    <a:pt x="72" y="6"/>
                    <a:pt x="72" y="6"/>
                  </a:cubicBezTo>
                  <a:cubicBezTo>
                    <a:pt x="70" y="9"/>
                    <a:pt x="70" y="9"/>
                    <a:pt x="70" y="9"/>
                  </a:cubicBezTo>
                  <a:cubicBezTo>
                    <a:pt x="70" y="12"/>
                    <a:pt x="70" y="12"/>
                    <a:pt x="70" y="12"/>
                  </a:cubicBezTo>
                  <a:cubicBezTo>
                    <a:pt x="68" y="13"/>
                    <a:pt x="68" y="13"/>
                    <a:pt x="68" y="13"/>
                  </a:cubicBezTo>
                  <a:cubicBezTo>
                    <a:pt x="66" y="6"/>
                    <a:pt x="66" y="6"/>
                    <a:pt x="66" y="6"/>
                  </a:cubicBezTo>
                  <a:cubicBezTo>
                    <a:pt x="65" y="3"/>
                    <a:pt x="65" y="3"/>
                    <a:pt x="65" y="3"/>
                  </a:cubicBezTo>
                  <a:cubicBezTo>
                    <a:pt x="59" y="4"/>
                    <a:pt x="59" y="4"/>
                    <a:pt x="59" y="4"/>
                  </a:cubicBezTo>
                  <a:cubicBezTo>
                    <a:pt x="56" y="3"/>
                    <a:pt x="56" y="3"/>
                    <a:pt x="56" y="3"/>
                  </a:cubicBezTo>
                  <a:cubicBezTo>
                    <a:pt x="50" y="4"/>
                    <a:pt x="50" y="4"/>
                    <a:pt x="50" y="4"/>
                  </a:cubicBezTo>
                  <a:cubicBezTo>
                    <a:pt x="46" y="1"/>
                    <a:pt x="46" y="1"/>
                    <a:pt x="46" y="1"/>
                  </a:cubicBezTo>
                  <a:cubicBezTo>
                    <a:pt x="43" y="2"/>
                    <a:pt x="43" y="2"/>
                    <a:pt x="43" y="2"/>
                  </a:cubicBezTo>
                  <a:cubicBezTo>
                    <a:pt x="37" y="8"/>
                    <a:pt x="37" y="8"/>
                    <a:pt x="37" y="8"/>
                  </a:cubicBezTo>
                  <a:cubicBezTo>
                    <a:pt x="32" y="15"/>
                    <a:pt x="32" y="15"/>
                    <a:pt x="32" y="15"/>
                  </a:cubicBezTo>
                  <a:cubicBezTo>
                    <a:pt x="33" y="14"/>
                    <a:pt x="33" y="14"/>
                    <a:pt x="33" y="14"/>
                  </a:cubicBezTo>
                  <a:cubicBezTo>
                    <a:pt x="35" y="18"/>
                    <a:pt x="35" y="18"/>
                    <a:pt x="35" y="18"/>
                  </a:cubicBezTo>
                  <a:cubicBezTo>
                    <a:pt x="32" y="33"/>
                    <a:pt x="32" y="33"/>
                    <a:pt x="32" y="33"/>
                  </a:cubicBezTo>
                  <a:cubicBezTo>
                    <a:pt x="25" y="37"/>
                    <a:pt x="25" y="37"/>
                    <a:pt x="25" y="37"/>
                  </a:cubicBezTo>
                  <a:cubicBezTo>
                    <a:pt x="17" y="40"/>
                    <a:pt x="17" y="40"/>
                    <a:pt x="17" y="40"/>
                  </a:cubicBezTo>
                  <a:cubicBezTo>
                    <a:pt x="17" y="40"/>
                    <a:pt x="14" y="43"/>
                    <a:pt x="16" y="45"/>
                  </a:cubicBezTo>
                  <a:cubicBezTo>
                    <a:pt x="17" y="47"/>
                    <a:pt x="18" y="50"/>
                    <a:pt x="18" y="50"/>
                  </a:cubicBezTo>
                  <a:cubicBezTo>
                    <a:pt x="18" y="57"/>
                    <a:pt x="18" y="57"/>
                    <a:pt x="18" y="57"/>
                  </a:cubicBezTo>
                  <a:cubicBezTo>
                    <a:pt x="20" y="60"/>
                    <a:pt x="20" y="60"/>
                    <a:pt x="20" y="60"/>
                  </a:cubicBezTo>
                  <a:cubicBezTo>
                    <a:pt x="21" y="64"/>
                    <a:pt x="21" y="64"/>
                    <a:pt x="21" y="64"/>
                  </a:cubicBezTo>
                  <a:cubicBezTo>
                    <a:pt x="18" y="65"/>
                    <a:pt x="18" y="65"/>
                    <a:pt x="18" y="65"/>
                  </a:cubicBezTo>
                  <a:cubicBezTo>
                    <a:pt x="18" y="67"/>
                    <a:pt x="18" y="67"/>
                    <a:pt x="18" y="67"/>
                  </a:cubicBezTo>
                  <a:cubicBezTo>
                    <a:pt x="19" y="70"/>
                    <a:pt x="19" y="70"/>
                    <a:pt x="19" y="70"/>
                  </a:cubicBezTo>
                  <a:cubicBezTo>
                    <a:pt x="21" y="75"/>
                    <a:pt x="21" y="75"/>
                    <a:pt x="21" y="75"/>
                  </a:cubicBezTo>
                  <a:cubicBezTo>
                    <a:pt x="18" y="79"/>
                    <a:pt x="18" y="79"/>
                    <a:pt x="18" y="79"/>
                  </a:cubicBezTo>
                  <a:cubicBezTo>
                    <a:pt x="14" y="83"/>
                    <a:pt x="14" y="83"/>
                    <a:pt x="14" y="83"/>
                  </a:cubicBezTo>
                  <a:cubicBezTo>
                    <a:pt x="10" y="91"/>
                    <a:pt x="10" y="91"/>
                    <a:pt x="10" y="91"/>
                  </a:cubicBezTo>
                  <a:cubicBezTo>
                    <a:pt x="8" y="96"/>
                    <a:pt x="8" y="96"/>
                    <a:pt x="8" y="96"/>
                  </a:cubicBezTo>
                  <a:cubicBezTo>
                    <a:pt x="6" y="106"/>
                    <a:pt x="6" y="106"/>
                    <a:pt x="6" y="106"/>
                  </a:cubicBezTo>
                  <a:cubicBezTo>
                    <a:pt x="5" y="114"/>
                    <a:pt x="5" y="114"/>
                    <a:pt x="5" y="114"/>
                  </a:cubicBezTo>
                  <a:cubicBezTo>
                    <a:pt x="7" y="118"/>
                    <a:pt x="7" y="118"/>
                    <a:pt x="7" y="118"/>
                  </a:cubicBezTo>
                  <a:cubicBezTo>
                    <a:pt x="7" y="126"/>
                    <a:pt x="7" y="126"/>
                    <a:pt x="7" y="126"/>
                  </a:cubicBezTo>
                  <a:cubicBezTo>
                    <a:pt x="6" y="129"/>
                    <a:pt x="6" y="129"/>
                    <a:pt x="6" y="129"/>
                  </a:cubicBezTo>
                  <a:cubicBezTo>
                    <a:pt x="5" y="134"/>
                    <a:pt x="5" y="134"/>
                    <a:pt x="5" y="134"/>
                  </a:cubicBezTo>
                  <a:cubicBezTo>
                    <a:pt x="1" y="137"/>
                    <a:pt x="1" y="137"/>
                    <a:pt x="1" y="137"/>
                  </a:cubicBezTo>
                  <a:cubicBezTo>
                    <a:pt x="1" y="137"/>
                    <a:pt x="1" y="138"/>
                    <a:pt x="1" y="140"/>
                  </a:cubicBezTo>
                  <a:cubicBezTo>
                    <a:pt x="0" y="141"/>
                    <a:pt x="3" y="150"/>
                    <a:pt x="3" y="150"/>
                  </a:cubicBezTo>
                  <a:cubicBezTo>
                    <a:pt x="10" y="163"/>
                    <a:pt x="10" y="163"/>
                    <a:pt x="10" y="163"/>
                  </a:cubicBezTo>
                  <a:cubicBezTo>
                    <a:pt x="10" y="163"/>
                    <a:pt x="12" y="166"/>
                    <a:pt x="14" y="175"/>
                  </a:cubicBezTo>
                  <a:cubicBezTo>
                    <a:pt x="16" y="184"/>
                    <a:pt x="14" y="188"/>
                    <a:pt x="14" y="188"/>
                  </a:cubicBezTo>
                  <a:cubicBezTo>
                    <a:pt x="14" y="188"/>
                    <a:pt x="11" y="188"/>
                    <a:pt x="11" y="192"/>
                  </a:cubicBezTo>
                  <a:cubicBezTo>
                    <a:pt x="10" y="195"/>
                    <a:pt x="10" y="200"/>
                    <a:pt x="10" y="200"/>
                  </a:cubicBezTo>
                  <a:cubicBezTo>
                    <a:pt x="7" y="204"/>
                    <a:pt x="7" y="204"/>
                    <a:pt x="7" y="204"/>
                  </a:cubicBezTo>
                  <a:cubicBezTo>
                    <a:pt x="9" y="204"/>
                    <a:pt x="11" y="211"/>
                    <a:pt x="11" y="211"/>
                  </a:cubicBezTo>
                  <a:cubicBezTo>
                    <a:pt x="12" y="215"/>
                    <a:pt x="12" y="215"/>
                    <a:pt x="12" y="215"/>
                  </a:cubicBezTo>
                  <a:cubicBezTo>
                    <a:pt x="9" y="218"/>
                    <a:pt x="9" y="218"/>
                    <a:pt x="9" y="218"/>
                  </a:cubicBezTo>
                  <a:cubicBezTo>
                    <a:pt x="6" y="224"/>
                    <a:pt x="6" y="224"/>
                    <a:pt x="6" y="224"/>
                  </a:cubicBezTo>
                  <a:cubicBezTo>
                    <a:pt x="7" y="235"/>
                    <a:pt x="7" y="235"/>
                    <a:pt x="7" y="235"/>
                  </a:cubicBezTo>
                  <a:cubicBezTo>
                    <a:pt x="5" y="242"/>
                    <a:pt x="5" y="242"/>
                    <a:pt x="5" y="242"/>
                  </a:cubicBezTo>
                  <a:cubicBezTo>
                    <a:pt x="13" y="257"/>
                    <a:pt x="13" y="257"/>
                    <a:pt x="13" y="257"/>
                  </a:cubicBezTo>
                  <a:cubicBezTo>
                    <a:pt x="11" y="259"/>
                    <a:pt x="11" y="259"/>
                    <a:pt x="11" y="259"/>
                  </a:cubicBezTo>
                  <a:cubicBezTo>
                    <a:pt x="9" y="261"/>
                    <a:pt x="9" y="261"/>
                    <a:pt x="9" y="261"/>
                  </a:cubicBezTo>
                  <a:cubicBezTo>
                    <a:pt x="7" y="262"/>
                    <a:pt x="7" y="262"/>
                    <a:pt x="7" y="262"/>
                  </a:cubicBezTo>
                  <a:cubicBezTo>
                    <a:pt x="7" y="268"/>
                    <a:pt x="7" y="268"/>
                    <a:pt x="7" y="268"/>
                  </a:cubicBezTo>
                  <a:cubicBezTo>
                    <a:pt x="4" y="271"/>
                    <a:pt x="4" y="271"/>
                    <a:pt x="4" y="271"/>
                  </a:cubicBezTo>
                  <a:cubicBezTo>
                    <a:pt x="3" y="277"/>
                    <a:pt x="5" y="279"/>
                    <a:pt x="4" y="288"/>
                  </a:cubicBezTo>
                  <a:cubicBezTo>
                    <a:pt x="4" y="296"/>
                    <a:pt x="4" y="304"/>
                    <a:pt x="7" y="308"/>
                  </a:cubicBezTo>
                  <a:cubicBezTo>
                    <a:pt x="11" y="311"/>
                    <a:pt x="6" y="314"/>
                    <a:pt x="6" y="318"/>
                  </a:cubicBezTo>
                  <a:cubicBezTo>
                    <a:pt x="6" y="323"/>
                    <a:pt x="12" y="334"/>
                    <a:pt x="12" y="334"/>
                  </a:cubicBezTo>
                  <a:cubicBezTo>
                    <a:pt x="11" y="340"/>
                    <a:pt x="15" y="349"/>
                    <a:pt x="15" y="349"/>
                  </a:cubicBezTo>
                  <a:cubicBezTo>
                    <a:pt x="15" y="349"/>
                    <a:pt x="21" y="350"/>
                    <a:pt x="21" y="355"/>
                  </a:cubicBezTo>
                  <a:cubicBezTo>
                    <a:pt x="21" y="359"/>
                    <a:pt x="14" y="360"/>
                    <a:pt x="14" y="360"/>
                  </a:cubicBezTo>
                  <a:cubicBezTo>
                    <a:pt x="14" y="360"/>
                    <a:pt x="15" y="362"/>
                    <a:pt x="20" y="362"/>
                  </a:cubicBezTo>
                  <a:cubicBezTo>
                    <a:pt x="24" y="362"/>
                    <a:pt x="24" y="368"/>
                    <a:pt x="23" y="372"/>
                  </a:cubicBezTo>
                  <a:cubicBezTo>
                    <a:pt x="22" y="376"/>
                    <a:pt x="22" y="381"/>
                    <a:pt x="22" y="381"/>
                  </a:cubicBezTo>
                  <a:cubicBezTo>
                    <a:pt x="23" y="396"/>
                    <a:pt x="23" y="396"/>
                    <a:pt x="23" y="396"/>
                  </a:cubicBezTo>
                  <a:cubicBezTo>
                    <a:pt x="24" y="405"/>
                    <a:pt x="24" y="405"/>
                    <a:pt x="24" y="405"/>
                  </a:cubicBezTo>
                  <a:cubicBezTo>
                    <a:pt x="21" y="411"/>
                    <a:pt x="21" y="411"/>
                    <a:pt x="21" y="411"/>
                  </a:cubicBezTo>
                  <a:cubicBezTo>
                    <a:pt x="23" y="419"/>
                    <a:pt x="23" y="419"/>
                    <a:pt x="23" y="419"/>
                  </a:cubicBezTo>
                  <a:cubicBezTo>
                    <a:pt x="22" y="433"/>
                    <a:pt x="22" y="433"/>
                    <a:pt x="22" y="433"/>
                  </a:cubicBezTo>
                  <a:cubicBezTo>
                    <a:pt x="16" y="440"/>
                    <a:pt x="16" y="440"/>
                    <a:pt x="16" y="440"/>
                  </a:cubicBezTo>
                  <a:cubicBezTo>
                    <a:pt x="15" y="449"/>
                    <a:pt x="15" y="449"/>
                    <a:pt x="15" y="449"/>
                  </a:cubicBezTo>
                  <a:cubicBezTo>
                    <a:pt x="15" y="460"/>
                    <a:pt x="15" y="460"/>
                    <a:pt x="15" y="460"/>
                  </a:cubicBezTo>
                  <a:cubicBezTo>
                    <a:pt x="23" y="471"/>
                    <a:pt x="23" y="471"/>
                    <a:pt x="23" y="471"/>
                  </a:cubicBezTo>
                  <a:cubicBezTo>
                    <a:pt x="32" y="467"/>
                    <a:pt x="32" y="467"/>
                    <a:pt x="32" y="467"/>
                  </a:cubicBezTo>
                  <a:cubicBezTo>
                    <a:pt x="33" y="475"/>
                    <a:pt x="33" y="475"/>
                    <a:pt x="33" y="475"/>
                  </a:cubicBezTo>
                  <a:cubicBezTo>
                    <a:pt x="39" y="488"/>
                    <a:pt x="39" y="488"/>
                    <a:pt x="39" y="488"/>
                  </a:cubicBezTo>
                  <a:cubicBezTo>
                    <a:pt x="39" y="488"/>
                    <a:pt x="52" y="490"/>
                    <a:pt x="71" y="491"/>
                  </a:cubicBezTo>
                  <a:cubicBezTo>
                    <a:pt x="77" y="491"/>
                    <a:pt x="81" y="492"/>
                    <a:pt x="83" y="495"/>
                  </a:cubicBezTo>
                  <a:cubicBezTo>
                    <a:pt x="83" y="495"/>
                    <a:pt x="83" y="495"/>
                    <a:pt x="82" y="495"/>
                  </a:cubicBezTo>
                  <a:cubicBezTo>
                    <a:pt x="83" y="495"/>
                    <a:pt x="85" y="494"/>
                    <a:pt x="85" y="494"/>
                  </a:cubicBezTo>
                  <a:cubicBezTo>
                    <a:pt x="86" y="493"/>
                    <a:pt x="86" y="491"/>
                    <a:pt x="85" y="491"/>
                  </a:cubicBezTo>
                  <a:cubicBezTo>
                    <a:pt x="83" y="487"/>
                    <a:pt x="80" y="484"/>
                    <a:pt x="78" y="480"/>
                  </a:cubicBezTo>
                  <a:cubicBezTo>
                    <a:pt x="76" y="477"/>
                    <a:pt x="75" y="472"/>
                    <a:pt x="74" y="468"/>
                  </a:cubicBezTo>
                  <a:cubicBezTo>
                    <a:pt x="73" y="464"/>
                    <a:pt x="74" y="460"/>
                    <a:pt x="77" y="456"/>
                  </a:cubicBezTo>
                  <a:cubicBezTo>
                    <a:pt x="78" y="455"/>
                    <a:pt x="79" y="453"/>
                    <a:pt x="81" y="452"/>
                  </a:cubicBezTo>
                  <a:cubicBezTo>
                    <a:pt x="85" y="449"/>
                    <a:pt x="87" y="445"/>
                    <a:pt x="87" y="440"/>
                  </a:cubicBezTo>
                  <a:cubicBezTo>
                    <a:pt x="86" y="435"/>
                    <a:pt x="88" y="432"/>
                    <a:pt x="91" y="428"/>
                  </a:cubicBezTo>
                  <a:cubicBezTo>
                    <a:pt x="94" y="425"/>
                    <a:pt x="97" y="421"/>
                    <a:pt x="100" y="417"/>
                  </a:cubicBezTo>
                  <a:cubicBezTo>
                    <a:pt x="102" y="415"/>
                    <a:pt x="103" y="413"/>
                    <a:pt x="102" y="410"/>
                  </a:cubicBezTo>
                  <a:cubicBezTo>
                    <a:pt x="102" y="408"/>
                    <a:pt x="102" y="407"/>
                    <a:pt x="101" y="405"/>
                  </a:cubicBezTo>
                  <a:cubicBezTo>
                    <a:pt x="101" y="401"/>
                    <a:pt x="99" y="397"/>
                    <a:pt x="93" y="397"/>
                  </a:cubicBezTo>
                  <a:cubicBezTo>
                    <a:pt x="91" y="397"/>
                    <a:pt x="88" y="396"/>
                    <a:pt x="86" y="394"/>
                  </a:cubicBezTo>
                  <a:cubicBezTo>
                    <a:pt x="84" y="392"/>
                    <a:pt x="81" y="390"/>
                    <a:pt x="79" y="388"/>
                  </a:cubicBezTo>
                  <a:cubicBezTo>
                    <a:pt x="74" y="383"/>
                    <a:pt x="73" y="378"/>
                    <a:pt x="77" y="372"/>
                  </a:cubicBezTo>
                  <a:cubicBezTo>
                    <a:pt x="79" y="370"/>
                    <a:pt x="81" y="368"/>
                    <a:pt x="83" y="367"/>
                  </a:cubicBezTo>
                  <a:cubicBezTo>
                    <a:pt x="86" y="365"/>
                    <a:pt x="90" y="364"/>
                    <a:pt x="93" y="362"/>
                  </a:cubicBezTo>
                  <a:cubicBezTo>
                    <a:pt x="94" y="362"/>
                    <a:pt x="95" y="361"/>
                    <a:pt x="95" y="360"/>
                  </a:cubicBezTo>
                  <a:cubicBezTo>
                    <a:pt x="96" y="356"/>
                    <a:pt x="100" y="352"/>
                    <a:pt x="97" y="347"/>
                  </a:cubicBezTo>
                  <a:cubicBezTo>
                    <a:pt x="97" y="345"/>
                    <a:pt x="97" y="343"/>
                    <a:pt x="96" y="342"/>
                  </a:cubicBezTo>
                  <a:cubicBezTo>
                    <a:pt x="96" y="337"/>
                    <a:pt x="97" y="334"/>
                    <a:pt x="100" y="330"/>
                  </a:cubicBezTo>
                  <a:cubicBezTo>
                    <a:pt x="102" y="328"/>
                    <a:pt x="104" y="326"/>
                    <a:pt x="106" y="323"/>
                  </a:cubicBezTo>
                  <a:cubicBezTo>
                    <a:pt x="106" y="323"/>
                    <a:pt x="106" y="323"/>
                    <a:pt x="106" y="323"/>
                  </a:cubicBezTo>
                  <a:cubicBezTo>
                    <a:pt x="106" y="323"/>
                    <a:pt x="106" y="323"/>
                    <a:pt x="105" y="323"/>
                  </a:cubicBezTo>
                  <a:cubicBezTo>
                    <a:pt x="104" y="323"/>
                    <a:pt x="103" y="323"/>
                    <a:pt x="102" y="322"/>
                  </a:cubicBezTo>
                  <a:cubicBezTo>
                    <a:pt x="101" y="322"/>
                    <a:pt x="101" y="321"/>
                    <a:pt x="102" y="320"/>
                  </a:cubicBezTo>
                  <a:cubicBezTo>
                    <a:pt x="102" y="320"/>
                    <a:pt x="103" y="320"/>
                    <a:pt x="103" y="320"/>
                  </a:cubicBezTo>
                  <a:cubicBezTo>
                    <a:pt x="104" y="321"/>
                    <a:pt x="105" y="322"/>
                    <a:pt x="105" y="323"/>
                  </a:cubicBezTo>
                  <a:cubicBezTo>
                    <a:pt x="106" y="323"/>
                    <a:pt x="106" y="323"/>
                    <a:pt x="106" y="323"/>
                  </a:cubicBezTo>
                  <a:cubicBezTo>
                    <a:pt x="106" y="323"/>
                    <a:pt x="106" y="323"/>
                    <a:pt x="106" y="323"/>
                  </a:cubicBezTo>
                  <a:cubicBezTo>
                    <a:pt x="107" y="324"/>
                    <a:pt x="108" y="324"/>
                    <a:pt x="109" y="324"/>
                  </a:cubicBezTo>
                  <a:cubicBezTo>
                    <a:pt x="113" y="324"/>
                    <a:pt x="115" y="321"/>
                    <a:pt x="115" y="318"/>
                  </a:cubicBezTo>
                  <a:cubicBezTo>
                    <a:pt x="114" y="315"/>
                    <a:pt x="113" y="313"/>
                    <a:pt x="113" y="310"/>
                  </a:cubicBezTo>
                  <a:cubicBezTo>
                    <a:pt x="112" y="309"/>
                    <a:pt x="110" y="308"/>
                    <a:pt x="108" y="309"/>
                  </a:cubicBezTo>
                  <a:cubicBezTo>
                    <a:pt x="107" y="309"/>
                    <a:pt x="107" y="310"/>
                    <a:pt x="106" y="310"/>
                  </a:cubicBezTo>
                  <a:cubicBezTo>
                    <a:pt x="101" y="312"/>
                    <a:pt x="96" y="310"/>
                    <a:pt x="95" y="305"/>
                  </a:cubicBezTo>
                  <a:cubicBezTo>
                    <a:pt x="94" y="302"/>
                    <a:pt x="93" y="299"/>
                    <a:pt x="93" y="296"/>
                  </a:cubicBezTo>
                  <a:cubicBezTo>
                    <a:pt x="92" y="295"/>
                    <a:pt x="92" y="294"/>
                    <a:pt x="92" y="293"/>
                  </a:cubicBezTo>
                  <a:cubicBezTo>
                    <a:pt x="91" y="291"/>
                    <a:pt x="94" y="289"/>
                    <a:pt x="96" y="289"/>
                  </a:cubicBezTo>
                  <a:cubicBezTo>
                    <a:pt x="99" y="290"/>
                    <a:pt x="102" y="291"/>
                    <a:pt x="105" y="293"/>
                  </a:cubicBezTo>
                  <a:cubicBezTo>
                    <a:pt x="109" y="295"/>
                    <a:pt x="113" y="296"/>
                    <a:pt x="117" y="295"/>
                  </a:cubicBezTo>
                  <a:cubicBezTo>
                    <a:pt x="121" y="294"/>
                    <a:pt x="127" y="289"/>
                    <a:pt x="126" y="285"/>
                  </a:cubicBezTo>
                  <a:cubicBezTo>
                    <a:pt x="126" y="282"/>
                    <a:pt x="125" y="279"/>
                    <a:pt x="125" y="276"/>
                  </a:cubicBezTo>
                  <a:cubicBezTo>
                    <a:pt x="125" y="272"/>
                    <a:pt x="126" y="269"/>
                    <a:pt x="127" y="265"/>
                  </a:cubicBezTo>
                  <a:cubicBezTo>
                    <a:pt x="127" y="265"/>
                    <a:pt x="126" y="264"/>
                    <a:pt x="126" y="264"/>
                  </a:cubicBezTo>
                  <a:cubicBezTo>
                    <a:pt x="126" y="262"/>
                    <a:pt x="126" y="261"/>
                    <a:pt x="125" y="260"/>
                  </a:cubicBezTo>
                  <a:cubicBezTo>
                    <a:pt x="125" y="257"/>
                    <a:pt x="126" y="255"/>
                    <a:pt x="129" y="256"/>
                  </a:cubicBezTo>
                  <a:cubicBezTo>
                    <a:pt x="141" y="258"/>
                    <a:pt x="153" y="257"/>
                    <a:pt x="164" y="253"/>
                  </a:cubicBezTo>
                  <a:cubicBezTo>
                    <a:pt x="167" y="251"/>
                    <a:pt x="170" y="251"/>
                    <a:pt x="173" y="249"/>
                  </a:cubicBezTo>
                  <a:cubicBezTo>
                    <a:pt x="178" y="247"/>
                    <a:pt x="182" y="244"/>
                    <a:pt x="183" y="238"/>
                  </a:cubicBezTo>
                  <a:cubicBezTo>
                    <a:pt x="184" y="235"/>
                    <a:pt x="186" y="231"/>
                    <a:pt x="188" y="228"/>
                  </a:cubicBezTo>
                  <a:cubicBezTo>
                    <a:pt x="189" y="226"/>
                    <a:pt x="189" y="224"/>
                    <a:pt x="189" y="222"/>
                  </a:cubicBezTo>
                  <a:cubicBezTo>
                    <a:pt x="190" y="220"/>
                    <a:pt x="189" y="216"/>
                    <a:pt x="186" y="215"/>
                  </a:cubicBezTo>
                  <a:close/>
                  <a:moveTo>
                    <a:pt x="102" y="128"/>
                  </a:moveTo>
                  <a:cubicBezTo>
                    <a:pt x="101" y="127"/>
                    <a:pt x="100" y="127"/>
                    <a:pt x="100" y="127"/>
                  </a:cubicBezTo>
                  <a:cubicBezTo>
                    <a:pt x="100" y="126"/>
                    <a:pt x="100" y="126"/>
                    <a:pt x="101" y="126"/>
                  </a:cubicBezTo>
                  <a:cubicBezTo>
                    <a:pt x="101" y="126"/>
                    <a:pt x="102" y="126"/>
                    <a:pt x="102" y="126"/>
                  </a:cubicBezTo>
                  <a:cubicBezTo>
                    <a:pt x="103" y="126"/>
                    <a:pt x="103" y="126"/>
                    <a:pt x="103" y="127"/>
                  </a:cubicBezTo>
                  <a:cubicBezTo>
                    <a:pt x="103" y="127"/>
                    <a:pt x="102" y="127"/>
                    <a:pt x="102" y="128"/>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7" name="Freeform 104">
              <a:extLst>
                <a:ext uri="{FF2B5EF4-FFF2-40B4-BE49-F238E27FC236}">
                  <a16:creationId xmlns:a16="http://schemas.microsoft.com/office/drawing/2014/main" id="{CE79C3BB-8DA1-449F-89DF-C9BB35E20B15}"/>
                </a:ext>
              </a:extLst>
            </p:cNvPr>
            <p:cNvSpPr>
              <a:spLocks/>
            </p:cNvSpPr>
            <p:nvPr/>
          </p:nvSpPr>
          <p:spPr bwMode="auto">
            <a:xfrm>
              <a:off x="2687638" y="5111750"/>
              <a:ext cx="6350" cy="44450"/>
            </a:xfrm>
            <a:custGeom>
              <a:avLst/>
              <a:gdLst>
                <a:gd name="T0" fmla="*/ 0 w 4"/>
                <a:gd name="T1" fmla="*/ 31 h 31"/>
                <a:gd name="T2" fmla="*/ 1 w 4"/>
                <a:gd name="T3" fmla="*/ 0 h 31"/>
                <a:gd name="T4" fmla="*/ 0 w 4"/>
                <a:gd name="T5" fmla="*/ 31 h 31"/>
              </a:gdLst>
              <a:ahLst/>
              <a:cxnLst>
                <a:cxn ang="0">
                  <a:pos x="T0" y="T1"/>
                </a:cxn>
                <a:cxn ang="0">
                  <a:pos x="T2" y="T3"/>
                </a:cxn>
                <a:cxn ang="0">
                  <a:pos x="T4" y="T5"/>
                </a:cxn>
              </a:cxnLst>
              <a:rect l="0" t="0" r="r" b="b"/>
              <a:pathLst>
                <a:path w="4" h="31">
                  <a:moveTo>
                    <a:pt x="0" y="31"/>
                  </a:moveTo>
                  <a:cubicBezTo>
                    <a:pt x="3" y="20"/>
                    <a:pt x="4" y="10"/>
                    <a:pt x="1" y="0"/>
                  </a:cubicBezTo>
                  <a:cubicBezTo>
                    <a:pt x="4" y="10"/>
                    <a:pt x="3" y="20"/>
                    <a:pt x="0" y="3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8" name="Freeform 105">
              <a:extLst>
                <a:ext uri="{FF2B5EF4-FFF2-40B4-BE49-F238E27FC236}">
                  <a16:creationId xmlns:a16="http://schemas.microsoft.com/office/drawing/2014/main" id="{7C2710BC-D455-4FAA-8918-059D56281B9A}"/>
                </a:ext>
              </a:extLst>
            </p:cNvPr>
            <p:cNvSpPr>
              <a:spLocks/>
            </p:cNvSpPr>
            <p:nvPr/>
          </p:nvSpPr>
          <p:spPr bwMode="auto">
            <a:xfrm>
              <a:off x="2822576" y="5861050"/>
              <a:ext cx="79375" cy="88900"/>
            </a:xfrm>
            <a:custGeom>
              <a:avLst/>
              <a:gdLst>
                <a:gd name="T0" fmla="*/ 48 w 54"/>
                <a:gd name="T1" fmla="*/ 37 h 60"/>
                <a:gd name="T2" fmla="*/ 27 w 54"/>
                <a:gd name="T3" fmla="*/ 28 h 60"/>
                <a:gd name="T4" fmla="*/ 25 w 54"/>
                <a:gd name="T5" fmla="*/ 27 h 60"/>
                <a:gd name="T6" fmla="*/ 15 w 54"/>
                <a:gd name="T7" fmla="*/ 17 h 60"/>
                <a:gd name="T8" fmla="*/ 12 w 54"/>
                <a:gd name="T9" fmla="*/ 10 h 60"/>
                <a:gd name="T10" fmla="*/ 0 w 54"/>
                <a:gd name="T11" fmla="*/ 0 h 60"/>
                <a:gd name="T12" fmla="*/ 5 w 54"/>
                <a:gd name="T13" fmla="*/ 1 h 60"/>
                <a:gd name="T14" fmla="*/ 10 w 54"/>
                <a:gd name="T15" fmla="*/ 31 h 60"/>
                <a:gd name="T16" fmla="*/ 12 w 54"/>
                <a:gd name="T17" fmla="*/ 60 h 60"/>
                <a:gd name="T18" fmla="*/ 10 w 54"/>
                <a:gd name="T19" fmla="*/ 60 h 60"/>
                <a:gd name="T20" fmla="*/ 14 w 54"/>
                <a:gd name="T21" fmla="*/ 59 h 60"/>
                <a:gd name="T22" fmla="*/ 20 w 54"/>
                <a:gd name="T23" fmla="*/ 60 h 60"/>
                <a:gd name="T24" fmla="*/ 23 w 54"/>
                <a:gd name="T25" fmla="*/ 55 h 60"/>
                <a:gd name="T26" fmla="*/ 22 w 54"/>
                <a:gd name="T27" fmla="*/ 55 h 60"/>
                <a:gd name="T28" fmla="*/ 22 w 54"/>
                <a:gd name="T29" fmla="*/ 54 h 60"/>
                <a:gd name="T30" fmla="*/ 21 w 54"/>
                <a:gd name="T31" fmla="*/ 54 h 60"/>
                <a:gd name="T32" fmla="*/ 22 w 54"/>
                <a:gd name="T33" fmla="*/ 54 h 60"/>
                <a:gd name="T34" fmla="*/ 23 w 54"/>
                <a:gd name="T35" fmla="*/ 55 h 60"/>
                <a:gd name="T36" fmla="*/ 23 w 54"/>
                <a:gd name="T37" fmla="*/ 55 h 60"/>
                <a:gd name="T38" fmla="*/ 31 w 54"/>
                <a:gd name="T39" fmla="*/ 53 h 60"/>
                <a:gd name="T40" fmla="*/ 35 w 54"/>
                <a:gd name="T41" fmla="*/ 48 h 60"/>
                <a:gd name="T42" fmla="*/ 38 w 54"/>
                <a:gd name="T43" fmla="*/ 47 h 60"/>
                <a:gd name="T44" fmla="*/ 44 w 54"/>
                <a:gd name="T45" fmla="*/ 48 h 60"/>
                <a:gd name="T46" fmla="*/ 54 w 54"/>
                <a:gd name="T47" fmla="*/ 40 h 60"/>
                <a:gd name="T48" fmla="*/ 53 w 54"/>
                <a:gd name="T49" fmla="*/ 39 h 60"/>
                <a:gd name="T50" fmla="*/ 48 w 54"/>
                <a:gd name="T51" fmla="*/ 3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 h="60">
                  <a:moveTo>
                    <a:pt x="48" y="37"/>
                  </a:moveTo>
                  <a:cubicBezTo>
                    <a:pt x="41" y="34"/>
                    <a:pt x="34" y="31"/>
                    <a:pt x="27" y="28"/>
                  </a:cubicBezTo>
                  <a:cubicBezTo>
                    <a:pt x="27" y="28"/>
                    <a:pt x="26" y="27"/>
                    <a:pt x="25" y="27"/>
                  </a:cubicBezTo>
                  <a:cubicBezTo>
                    <a:pt x="22" y="23"/>
                    <a:pt x="18" y="21"/>
                    <a:pt x="15" y="17"/>
                  </a:cubicBezTo>
                  <a:cubicBezTo>
                    <a:pt x="13" y="15"/>
                    <a:pt x="12" y="13"/>
                    <a:pt x="12" y="10"/>
                  </a:cubicBezTo>
                  <a:cubicBezTo>
                    <a:pt x="10" y="3"/>
                    <a:pt x="7" y="0"/>
                    <a:pt x="0" y="0"/>
                  </a:cubicBezTo>
                  <a:cubicBezTo>
                    <a:pt x="2" y="0"/>
                    <a:pt x="3" y="0"/>
                    <a:pt x="5" y="1"/>
                  </a:cubicBezTo>
                  <a:cubicBezTo>
                    <a:pt x="6" y="7"/>
                    <a:pt x="6" y="16"/>
                    <a:pt x="10" y="31"/>
                  </a:cubicBezTo>
                  <a:cubicBezTo>
                    <a:pt x="13" y="44"/>
                    <a:pt x="13" y="53"/>
                    <a:pt x="12" y="60"/>
                  </a:cubicBezTo>
                  <a:cubicBezTo>
                    <a:pt x="11" y="60"/>
                    <a:pt x="10" y="60"/>
                    <a:pt x="10" y="60"/>
                  </a:cubicBezTo>
                  <a:cubicBezTo>
                    <a:pt x="11" y="60"/>
                    <a:pt x="13" y="59"/>
                    <a:pt x="14" y="59"/>
                  </a:cubicBezTo>
                  <a:cubicBezTo>
                    <a:pt x="16" y="59"/>
                    <a:pt x="18" y="60"/>
                    <a:pt x="20" y="60"/>
                  </a:cubicBezTo>
                  <a:cubicBezTo>
                    <a:pt x="24" y="60"/>
                    <a:pt x="24" y="60"/>
                    <a:pt x="23" y="55"/>
                  </a:cubicBezTo>
                  <a:cubicBezTo>
                    <a:pt x="23" y="55"/>
                    <a:pt x="22" y="55"/>
                    <a:pt x="22" y="55"/>
                  </a:cubicBezTo>
                  <a:cubicBezTo>
                    <a:pt x="22" y="55"/>
                    <a:pt x="22" y="55"/>
                    <a:pt x="22" y="54"/>
                  </a:cubicBezTo>
                  <a:cubicBezTo>
                    <a:pt x="22" y="54"/>
                    <a:pt x="22" y="54"/>
                    <a:pt x="21" y="54"/>
                  </a:cubicBezTo>
                  <a:cubicBezTo>
                    <a:pt x="22" y="54"/>
                    <a:pt x="22" y="54"/>
                    <a:pt x="22" y="54"/>
                  </a:cubicBezTo>
                  <a:cubicBezTo>
                    <a:pt x="22" y="55"/>
                    <a:pt x="22" y="55"/>
                    <a:pt x="23" y="55"/>
                  </a:cubicBezTo>
                  <a:cubicBezTo>
                    <a:pt x="23" y="55"/>
                    <a:pt x="23" y="55"/>
                    <a:pt x="23" y="55"/>
                  </a:cubicBezTo>
                  <a:cubicBezTo>
                    <a:pt x="26" y="54"/>
                    <a:pt x="28" y="53"/>
                    <a:pt x="31" y="53"/>
                  </a:cubicBezTo>
                  <a:cubicBezTo>
                    <a:pt x="34" y="52"/>
                    <a:pt x="35" y="50"/>
                    <a:pt x="35" y="48"/>
                  </a:cubicBezTo>
                  <a:cubicBezTo>
                    <a:pt x="35" y="47"/>
                    <a:pt x="36" y="47"/>
                    <a:pt x="38" y="47"/>
                  </a:cubicBezTo>
                  <a:cubicBezTo>
                    <a:pt x="40" y="47"/>
                    <a:pt x="42" y="48"/>
                    <a:pt x="44" y="48"/>
                  </a:cubicBezTo>
                  <a:cubicBezTo>
                    <a:pt x="47" y="46"/>
                    <a:pt x="50" y="43"/>
                    <a:pt x="54" y="40"/>
                  </a:cubicBezTo>
                  <a:cubicBezTo>
                    <a:pt x="54" y="40"/>
                    <a:pt x="54" y="39"/>
                    <a:pt x="53" y="39"/>
                  </a:cubicBezTo>
                  <a:cubicBezTo>
                    <a:pt x="52" y="37"/>
                    <a:pt x="49" y="38"/>
                    <a:pt x="48" y="3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9" name="Freeform 106">
              <a:extLst>
                <a:ext uri="{FF2B5EF4-FFF2-40B4-BE49-F238E27FC236}">
                  <a16:creationId xmlns:a16="http://schemas.microsoft.com/office/drawing/2014/main" id="{5A1C54AE-FB84-47BA-86B1-C98387397CE5}"/>
                </a:ext>
              </a:extLst>
            </p:cNvPr>
            <p:cNvSpPr>
              <a:spLocks/>
            </p:cNvSpPr>
            <p:nvPr/>
          </p:nvSpPr>
          <p:spPr bwMode="auto">
            <a:xfrm>
              <a:off x="3217863" y="51435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0" name="Freeform 107">
              <a:extLst>
                <a:ext uri="{FF2B5EF4-FFF2-40B4-BE49-F238E27FC236}">
                  <a16:creationId xmlns:a16="http://schemas.microsoft.com/office/drawing/2014/main" id="{5CB13808-F090-4973-8397-082F26933066}"/>
                </a:ext>
              </a:extLst>
            </p:cNvPr>
            <p:cNvSpPr>
              <a:spLocks/>
            </p:cNvSpPr>
            <p:nvPr/>
          </p:nvSpPr>
          <p:spPr bwMode="auto">
            <a:xfrm>
              <a:off x="2974976" y="5405437"/>
              <a:ext cx="7938" cy="3175"/>
            </a:xfrm>
            <a:custGeom>
              <a:avLst/>
              <a:gdLst>
                <a:gd name="T0" fmla="*/ 5 w 5"/>
                <a:gd name="T1" fmla="*/ 2 h 2"/>
                <a:gd name="T2" fmla="*/ 0 w 5"/>
                <a:gd name="T3" fmla="*/ 0 h 2"/>
                <a:gd name="T4" fmla="*/ 5 w 5"/>
                <a:gd name="T5" fmla="*/ 2 h 2"/>
              </a:gdLst>
              <a:ahLst/>
              <a:cxnLst>
                <a:cxn ang="0">
                  <a:pos x="T0" y="T1"/>
                </a:cxn>
                <a:cxn ang="0">
                  <a:pos x="T2" y="T3"/>
                </a:cxn>
                <a:cxn ang="0">
                  <a:pos x="T4" y="T5"/>
                </a:cxn>
              </a:cxnLst>
              <a:rect l="0" t="0" r="r" b="b"/>
              <a:pathLst>
                <a:path w="5" h="2">
                  <a:moveTo>
                    <a:pt x="5" y="2"/>
                  </a:moveTo>
                  <a:cubicBezTo>
                    <a:pt x="4" y="1"/>
                    <a:pt x="2" y="1"/>
                    <a:pt x="0" y="0"/>
                  </a:cubicBezTo>
                  <a:cubicBezTo>
                    <a:pt x="2" y="0"/>
                    <a:pt x="4" y="1"/>
                    <a:pt x="5"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1" name="Freeform 108">
              <a:extLst>
                <a:ext uri="{FF2B5EF4-FFF2-40B4-BE49-F238E27FC236}">
                  <a16:creationId xmlns:a16="http://schemas.microsoft.com/office/drawing/2014/main" id="{9317AF23-54C0-42C5-90D4-21C1A642C4A2}"/>
                </a:ext>
              </a:extLst>
            </p:cNvPr>
            <p:cNvSpPr>
              <a:spLocks/>
            </p:cNvSpPr>
            <p:nvPr/>
          </p:nvSpPr>
          <p:spPr bwMode="auto">
            <a:xfrm>
              <a:off x="2968626" y="5403850"/>
              <a:ext cx="4763"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2" y="0"/>
                    <a:pt x="1"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2" name="Freeform 109">
              <a:extLst>
                <a:ext uri="{FF2B5EF4-FFF2-40B4-BE49-F238E27FC236}">
                  <a16:creationId xmlns:a16="http://schemas.microsoft.com/office/drawing/2014/main" id="{351B4097-A9D4-4431-B4AE-191FA7885B3B}"/>
                </a:ext>
              </a:extLst>
            </p:cNvPr>
            <p:cNvSpPr>
              <a:spLocks/>
            </p:cNvSpPr>
            <p:nvPr/>
          </p:nvSpPr>
          <p:spPr bwMode="auto">
            <a:xfrm>
              <a:off x="2919413" y="5919787"/>
              <a:ext cx="3175" cy="1588"/>
            </a:xfrm>
            <a:custGeom>
              <a:avLst/>
              <a:gdLst>
                <a:gd name="T0" fmla="*/ 1 w 2"/>
                <a:gd name="T1" fmla="*/ 1 h 1"/>
                <a:gd name="T2" fmla="*/ 2 w 2"/>
                <a:gd name="T3" fmla="*/ 0 h 1"/>
                <a:gd name="T4" fmla="*/ 1 w 2"/>
                <a:gd name="T5" fmla="*/ 0 h 1"/>
                <a:gd name="T6" fmla="*/ 1 w 2"/>
                <a:gd name="T7" fmla="*/ 1 h 1"/>
              </a:gdLst>
              <a:ahLst/>
              <a:cxnLst>
                <a:cxn ang="0">
                  <a:pos x="T0" y="T1"/>
                </a:cxn>
                <a:cxn ang="0">
                  <a:pos x="T2" y="T3"/>
                </a:cxn>
                <a:cxn ang="0">
                  <a:pos x="T4" y="T5"/>
                </a:cxn>
                <a:cxn ang="0">
                  <a:pos x="T6" y="T7"/>
                </a:cxn>
              </a:cxnLst>
              <a:rect l="0" t="0" r="r" b="b"/>
              <a:pathLst>
                <a:path w="2" h="1">
                  <a:moveTo>
                    <a:pt x="1" y="1"/>
                  </a:moveTo>
                  <a:cubicBezTo>
                    <a:pt x="2" y="1"/>
                    <a:pt x="2" y="1"/>
                    <a:pt x="2" y="0"/>
                  </a:cubicBezTo>
                  <a:cubicBezTo>
                    <a:pt x="2" y="0"/>
                    <a:pt x="2" y="0"/>
                    <a:pt x="1" y="0"/>
                  </a:cubicBezTo>
                  <a:cubicBezTo>
                    <a:pt x="0" y="0"/>
                    <a:pt x="0" y="0"/>
                    <a:pt x="1"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3" name="Freeform 110">
              <a:extLst>
                <a:ext uri="{FF2B5EF4-FFF2-40B4-BE49-F238E27FC236}">
                  <a16:creationId xmlns:a16="http://schemas.microsoft.com/office/drawing/2014/main" id="{C763C501-09E9-4EDC-9C08-139FC09294FA}"/>
                </a:ext>
              </a:extLst>
            </p:cNvPr>
            <p:cNvSpPr>
              <a:spLocks/>
            </p:cNvSpPr>
            <p:nvPr/>
          </p:nvSpPr>
          <p:spPr bwMode="auto">
            <a:xfrm>
              <a:off x="3032126" y="5391150"/>
              <a:ext cx="1588" cy="6350"/>
            </a:xfrm>
            <a:custGeom>
              <a:avLst/>
              <a:gdLst>
                <a:gd name="T0" fmla="*/ 2 w 2"/>
                <a:gd name="T1" fmla="*/ 0 h 4"/>
                <a:gd name="T2" fmla="*/ 0 w 2"/>
                <a:gd name="T3" fmla="*/ 4 h 4"/>
                <a:gd name="T4" fmla="*/ 2 w 2"/>
                <a:gd name="T5" fmla="*/ 0 h 4"/>
              </a:gdLst>
              <a:ahLst/>
              <a:cxnLst>
                <a:cxn ang="0">
                  <a:pos x="T0" y="T1"/>
                </a:cxn>
                <a:cxn ang="0">
                  <a:pos x="T2" y="T3"/>
                </a:cxn>
                <a:cxn ang="0">
                  <a:pos x="T4" y="T5"/>
                </a:cxn>
              </a:cxnLst>
              <a:rect l="0" t="0" r="r" b="b"/>
              <a:pathLst>
                <a:path w="2" h="4">
                  <a:moveTo>
                    <a:pt x="2" y="0"/>
                  </a:moveTo>
                  <a:cubicBezTo>
                    <a:pt x="1" y="1"/>
                    <a:pt x="1" y="2"/>
                    <a:pt x="0" y="4"/>
                  </a:cubicBezTo>
                  <a:cubicBezTo>
                    <a:pt x="1" y="2"/>
                    <a:pt x="1" y="1"/>
                    <a:pt x="2"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5" name="Freeform 112">
              <a:extLst>
                <a:ext uri="{FF2B5EF4-FFF2-40B4-BE49-F238E27FC236}">
                  <a16:creationId xmlns:a16="http://schemas.microsoft.com/office/drawing/2014/main" id="{654A598A-29AB-4054-BC58-E32AA29DBBE2}"/>
                </a:ext>
              </a:extLst>
            </p:cNvPr>
            <p:cNvSpPr>
              <a:spLocks/>
            </p:cNvSpPr>
            <p:nvPr/>
          </p:nvSpPr>
          <p:spPr bwMode="auto">
            <a:xfrm>
              <a:off x="3840163" y="3479800"/>
              <a:ext cx="79375" cy="103188"/>
            </a:xfrm>
            <a:custGeom>
              <a:avLst/>
              <a:gdLst>
                <a:gd name="T0" fmla="*/ 52 w 54"/>
                <a:gd name="T1" fmla="*/ 30 h 70"/>
                <a:gd name="T2" fmla="*/ 53 w 54"/>
                <a:gd name="T3" fmla="*/ 26 h 70"/>
                <a:gd name="T4" fmla="*/ 53 w 54"/>
                <a:gd name="T5" fmla="*/ 26 h 70"/>
                <a:gd name="T6" fmla="*/ 49 w 54"/>
                <a:gd name="T7" fmla="*/ 23 h 70"/>
                <a:gd name="T8" fmla="*/ 47 w 54"/>
                <a:gd name="T9" fmla="*/ 22 h 70"/>
                <a:gd name="T10" fmla="*/ 44 w 54"/>
                <a:gd name="T11" fmla="*/ 17 h 70"/>
                <a:gd name="T12" fmla="*/ 40 w 54"/>
                <a:gd name="T13" fmla="*/ 16 h 70"/>
                <a:gd name="T14" fmla="*/ 39 w 54"/>
                <a:gd name="T15" fmla="*/ 17 h 70"/>
                <a:gd name="T16" fmla="*/ 38 w 54"/>
                <a:gd name="T17" fmla="*/ 21 h 70"/>
                <a:gd name="T18" fmla="*/ 36 w 54"/>
                <a:gd name="T19" fmla="*/ 20 h 70"/>
                <a:gd name="T20" fmla="*/ 31 w 54"/>
                <a:gd name="T21" fmla="*/ 15 h 70"/>
                <a:gd name="T22" fmla="*/ 33 w 54"/>
                <a:gd name="T23" fmla="*/ 10 h 70"/>
                <a:gd name="T24" fmla="*/ 36 w 54"/>
                <a:gd name="T25" fmla="*/ 9 h 70"/>
                <a:gd name="T26" fmla="*/ 37 w 54"/>
                <a:gd name="T27" fmla="*/ 7 h 70"/>
                <a:gd name="T28" fmla="*/ 40 w 54"/>
                <a:gd name="T29" fmla="*/ 4 h 70"/>
                <a:gd name="T30" fmla="*/ 44 w 54"/>
                <a:gd name="T31" fmla="*/ 1 h 70"/>
                <a:gd name="T32" fmla="*/ 38 w 54"/>
                <a:gd name="T33" fmla="*/ 0 h 70"/>
                <a:gd name="T34" fmla="*/ 35 w 54"/>
                <a:gd name="T35" fmla="*/ 1 h 70"/>
                <a:gd name="T36" fmla="*/ 26 w 54"/>
                <a:gd name="T37" fmla="*/ 7 h 70"/>
                <a:gd name="T38" fmla="*/ 23 w 54"/>
                <a:gd name="T39" fmla="*/ 14 h 70"/>
                <a:gd name="T40" fmla="*/ 21 w 54"/>
                <a:gd name="T41" fmla="*/ 16 h 70"/>
                <a:gd name="T42" fmla="*/ 11 w 54"/>
                <a:gd name="T43" fmla="*/ 16 h 70"/>
                <a:gd name="T44" fmla="*/ 8 w 54"/>
                <a:gd name="T45" fmla="*/ 19 h 70"/>
                <a:gd name="T46" fmla="*/ 7 w 54"/>
                <a:gd name="T47" fmla="*/ 29 h 70"/>
                <a:gd name="T48" fmla="*/ 10 w 54"/>
                <a:gd name="T49" fmla="*/ 36 h 70"/>
                <a:gd name="T50" fmla="*/ 11 w 54"/>
                <a:gd name="T51" fmla="*/ 45 h 70"/>
                <a:gd name="T52" fmla="*/ 6 w 54"/>
                <a:gd name="T53" fmla="*/ 53 h 70"/>
                <a:gd name="T54" fmla="*/ 3 w 54"/>
                <a:gd name="T55" fmla="*/ 55 h 70"/>
                <a:gd name="T56" fmla="*/ 5 w 54"/>
                <a:gd name="T57" fmla="*/ 66 h 70"/>
                <a:gd name="T58" fmla="*/ 21 w 54"/>
                <a:gd name="T59" fmla="*/ 68 h 70"/>
                <a:gd name="T60" fmla="*/ 29 w 54"/>
                <a:gd name="T61" fmla="*/ 64 h 70"/>
                <a:gd name="T62" fmla="*/ 44 w 54"/>
                <a:gd name="T63" fmla="*/ 58 h 70"/>
                <a:gd name="T64" fmla="*/ 49 w 54"/>
                <a:gd name="T65" fmla="*/ 55 h 70"/>
                <a:gd name="T66" fmla="*/ 53 w 54"/>
                <a:gd name="T67" fmla="*/ 35 h 70"/>
                <a:gd name="T68" fmla="*/ 52 w 54"/>
                <a:gd name="T69" fmla="*/ 3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 h="70">
                  <a:moveTo>
                    <a:pt x="52" y="30"/>
                  </a:moveTo>
                  <a:cubicBezTo>
                    <a:pt x="52" y="29"/>
                    <a:pt x="52" y="28"/>
                    <a:pt x="53" y="26"/>
                  </a:cubicBezTo>
                  <a:cubicBezTo>
                    <a:pt x="53" y="26"/>
                    <a:pt x="53" y="26"/>
                    <a:pt x="53" y="26"/>
                  </a:cubicBezTo>
                  <a:cubicBezTo>
                    <a:pt x="49" y="23"/>
                    <a:pt x="49" y="23"/>
                    <a:pt x="49" y="23"/>
                  </a:cubicBezTo>
                  <a:cubicBezTo>
                    <a:pt x="47" y="22"/>
                    <a:pt x="47" y="22"/>
                    <a:pt x="47" y="22"/>
                  </a:cubicBezTo>
                  <a:cubicBezTo>
                    <a:pt x="44" y="17"/>
                    <a:pt x="44" y="17"/>
                    <a:pt x="44" y="17"/>
                  </a:cubicBezTo>
                  <a:cubicBezTo>
                    <a:pt x="40" y="16"/>
                    <a:pt x="40" y="16"/>
                    <a:pt x="40" y="16"/>
                  </a:cubicBezTo>
                  <a:cubicBezTo>
                    <a:pt x="39" y="17"/>
                    <a:pt x="39" y="17"/>
                    <a:pt x="39" y="17"/>
                  </a:cubicBezTo>
                  <a:cubicBezTo>
                    <a:pt x="38" y="21"/>
                    <a:pt x="38" y="21"/>
                    <a:pt x="38" y="21"/>
                  </a:cubicBezTo>
                  <a:cubicBezTo>
                    <a:pt x="36" y="20"/>
                    <a:pt x="36" y="20"/>
                    <a:pt x="36" y="20"/>
                  </a:cubicBezTo>
                  <a:cubicBezTo>
                    <a:pt x="31" y="15"/>
                    <a:pt x="31" y="15"/>
                    <a:pt x="31" y="15"/>
                  </a:cubicBezTo>
                  <a:cubicBezTo>
                    <a:pt x="33" y="10"/>
                    <a:pt x="33" y="10"/>
                    <a:pt x="33" y="10"/>
                  </a:cubicBezTo>
                  <a:cubicBezTo>
                    <a:pt x="36" y="9"/>
                    <a:pt x="36" y="9"/>
                    <a:pt x="36" y="9"/>
                  </a:cubicBezTo>
                  <a:cubicBezTo>
                    <a:pt x="37" y="7"/>
                    <a:pt x="37" y="7"/>
                    <a:pt x="37" y="7"/>
                  </a:cubicBezTo>
                  <a:cubicBezTo>
                    <a:pt x="40" y="4"/>
                    <a:pt x="40" y="4"/>
                    <a:pt x="40" y="4"/>
                  </a:cubicBezTo>
                  <a:cubicBezTo>
                    <a:pt x="44" y="1"/>
                    <a:pt x="44" y="1"/>
                    <a:pt x="44" y="1"/>
                  </a:cubicBezTo>
                  <a:cubicBezTo>
                    <a:pt x="42" y="1"/>
                    <a:pt x="40" y="1"/>
                    <a:pt x="38" y="0"/>
                  </a:cubicBezTo>
                  <a:cubicBezTo>
                    <a:pt x="37" y="0"/>
                    <a:pt x="36" y="1"/>
                    <a:pt x="35" y="1"/>
                  </a:cubicBezTo>
                  <a:cubicBezTo>
                    <a:pt x="31" y="1"/>
                    <a:pt x="28" y="3"/>
                    <a:pt x="26" y="7"/>
                  </a:cubicBezTo>
                  <a:cubicBezTo>
                    <a:pt x="25" y="9"/>
                    <a:pt x="24" y="12"/>
                    <a:pt x="23" y="14"/>
                  </a:cubicBezTo>
                  <a:cubicBezTo>
                    <a:pt x="23" y="15"/>
                    <a:pt x="22" y="16"/>
                    <a:pt x="21" y="16"/>
                  </a:cubicBezTo>
                  <a:cubicBezTo>
                    <a:pt x="18" y="16"/>
                    <a:pt x="14" y="16"/>
                    <a:pt x="11" y="16"/>
                  </a:cubicBezTo>
                  <a:cubicBezTo>
                    <a:pt x="9" y="17"/>
                    <a:pt x="8" y="18"/>
                    <a:pt x="8" y="19"/>
                  </a:cubicBezTo>
                  <a:cubicBezTo>
                    <a:pt x="8" y="22"/>
                    <a:pt x="8" y="26"/>
                    <a:pt x="7" y="29"/>
                  </a:cubicBezTo>
                  <a:cubicBezTo>
                    <a:pt x="7" y="32"/>
                    <a:pt x="8" y="34"/>
                    <a:pt x="10" y="36"/>
                  </a:cubicBezTo>
                  <a:cubicBezTo>
                    <a:pt x="12" y="38"/>
                    <a:pt x="12" y="42"/>
                    <a:pt x="11" y="45"/>
                  </a:cubicBezTo>
                  <a:cubicBezTo>
                    <a:pt x="9" y="47"/>
                    <a:pt x="7" y="50"/>
                    <a:pt x="6" y="53"/>
                  </a:cubicBezTo>
                  <a:cubicBezTo>
                    <a:pt x="5" y="53"/>
                    <a:pt x="4" y="54"/>
                    <a:pt x="3" y="55"/>
                  </a:cubicBezTo>
                  <a:cubicBezTo>
                    <a:pt x="0" y="58"/>
                    <a:pt x="2" y="63"/>
                    <a:pt x="5" y="66"/>
                  </a:cubicBezTo>
                  <a:cubicBezTo>
                    <a:pt x="10" y="69"/>
                    <a:pt x="15" y="70"/>
                    <a:pt x="21" y="68"/>
                  </a:cubicBezTo>
                  <a:cubicBezTo>
                    <a:pt x="24" y="67"/>
                    <a:pt x="26" y="65"/>
                    <a:pt x="29" y="64"/>
                  </a:cubicBezTo>
                  <a:cubicBezTo>
                    <a:pt x="34" y="61"/>
                    <a:pt x="39" y="59"/>
                    <a:pt x="44" y="58"/>
                  </a:cubicBezTo>
                  <a:cubicBezTo>
                    <a:pt x="46" y="58"/>
                    <a:pt x="48" y="56"/>
                    <a:pt x="49" y="55"/>
                  </a:cubicBezTo>
                  <a:cubicBezTo>
                    <a:pt x="53" y="49"/>
                    <a:pt x="54" y="42"/>
                    <a:pt x="53" y="35"/>
                  </a:cubicBezTo>
                  <a:cubicBezTo>
                    <a:pt x="52" y="33"/>
                    <a:pt x="52" y="32"/>
                    <a:pt x="52" y="3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6" name="Freeform 113">
              <a:extLst>
                <a:ext uri="{FF2B5EF4-FFF2-40B4-BE49-F238E27FC236}">
                  <a16:creationId xmlns:a16="http://schemas.microsoft.com/office/drawing/2014/main" id="{FFA2CAC9-AAC8-47C6-8A38-3F9E33DC1C31}"/>
                </a:ext>
              </a:extLst>
            </p:cNvPr>
            <p:cNvSpPr>
              <a:spLocks/>
            </p:cNvSpPr>
            <p:nvPr/>
          </p:nvSpPr>
          <p:spPr bwMode="auto">
            <a:xfrm>
              <a:off x="3905251" y="348138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7" name="Freeform 114">
              <a:extLst>
                <a:ext uri="{FF2B5EF4-FFF2-40B4-BE49-F238E27FC236}">
                  <a16:creationId xmlns:a16="http://schemas.microsoft.com/office/drawing/2014/main" id="{ADE42580-FE2F-412C-85E0-96F1E1A019E3}"/>
                </a:ext>
              </a:extLst>
            </p:cNvPr>
            <p:cNvSpPr>
              <a:spLocks/>
            </p:cNvSpPr>
            <p:nvPr/>
          </p:nvSpPr>
          <p:spPr bwMode="auto">
            <a:xfrm>
              <a:off x="3919538" y="3513137"/>
              <a:ext cx="3175" cy="1588"/>
            </a:xfrm>
            <a:custGeom>
              <a:avLst/>
              <a:gdLst>
                <a:gd name="T0" fmla="*/ 0 w 2"/>
                <a:gd name="T1" fmla="*/ 2 h 2"/>
                <a:gd name="T2" fmla="*/ 2 w 2"/>
                <a:gd name="T3" fmla="*/ 0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0" y="2"/>
                    <a:pt x="1" y="1"/>
                    <a:pt x="2" y="0"/>
                  </a:cubicBezTo>
                  <a:cubicBezTo>
                    <a:pt x="2" y="0"/>
                    <a:pt x="2" y="0"/>
                    <a:pt x="2" y="0"/>
                  </a:cubicBezTo>
                  <a:cubicBezTo>
                    <a:pt x="1" y="1"/>
                    <a:pt x="0" y="2"/>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9" name="Freeform 116">
              <a:extLst>
                <a:ext uri="{FF2B5EF4-FFF2-40B4-BE49-F238E27FC236}">
                  <a16:creationId xmlns:a16="http://schemas.microsoft.com/office/drawing/2014/main" id="{383B4ED5-70B9-45E5-A24B-33D1381EF8F4}"/>
                </a:ext>
              </a:extLst>
            </p:cNvPr>
            <p:cNvSpPr>
              <a:spLocks noEditPoints="1"/>
            </p:cNvSpPr>
            <p:nvPr/>
          </p:nvSpPr>
          <p:spPr bwMode="auto">
            <a:xfrm>
              <a:off x="4095751" y="2495550"/>
              <a:ext cx="387350" cy="914400"/>
            </a:xfrm>
            <a:custGeom>
              <a:avLst/>
              <a:gdLst>
                <a:gd name="T0" fmla="*/ 93 w 264"/>
                <a:gd name="T1" fmla="*/ 391 h 621"/>
                <a:gd name="T2" fmla="*/ 178 w 264"/>
                <a:gd name="T3" fmla="*/ 326 h 621"/>
                <a:gd name="T4" fmla="*/ 39 w 264"/>
                <a:gd name="T5" fmla="*/ 79 h 621"/>
                <a:gd name="T6" fmla="*/ 234 w 264"/>
                <a:gd name="T7" fmla="*/ 325 h 621"/>
                <a:gd name="T8" fmla="*/ 215 w 264"/>
                <a:gd name="T9" fmla="*/ 327 h 621"/>
                <a:gd name="T10" fmla="*/ 177 w 264"/>
                <a:gd name="T11" fmla="*/ 330 h 621"/>
                <a:gd name="T12" fmla="*/ 171 w 264"/>
                <a:gd name="T13" fmla="*/ 336 h 621"/>
                <a:gd name="T14" fmla="*/ 142 w 264"/>
                <a:gd name="T15" fmla="*/ 353 h 621"/>
                <a:gd name="T16" fmla="*/ 139 w 264"/>
                <a:gd name="T17" fmla="*/ 353 h 621"/>
                <a:gd name="T18" fmla="*/ 123 w 264"/>
                <a:gd name="T19" fmla="*/ 373 h 621"/>
                <a:gd name="T20" fmla="*/ 96 w 264"/>
                <a:gd name="T21" fmla="*/ 379 h 621"/>
                <a:gd name="T22" fmla="*/ 117 w 264"/>
                <a:gd name="T23" fmla="*/ 390 h 621"/>
                <a:gd name="T24" fmla="*/ 94 w 264"/>
                <a:gd name="T25" fmla="*/ 421 h 621"/>
                <a:gd name="T26" fmla="*/ 69 w 264"/>
                <a:gd name="T27" fmla="*/ 472 h 621"/>
                <a:gd name="T28" fmla="*/ 38 w 264"/>
                <a:gd name="T29" fmla="*/ 506 h 621"/>
                <a:gd name="T30" fmla="*/ 2 w 264"/>
                <a:gd name="T31" fmla="*/ 536 h 621"/>
                <a:gd name="T32" fmla="*/ 6 w 264"/>
                <a:gd name="T33" fmla="*/ 592 h 621"/>
                <a:gd name="T34" fmla="*/ 54 w 264"/>
                <a:gd name="T35" fmla="*/ 603 h 621"/>
                <a:gd name="T36" fmla="*/ 77 w 264"/>
                <a:gd name="T37" fmla="*/ 585 h 621"/>
                <a:gd name="T38" fmla="*/ 86 w 264"/>
                <a:gd name="T39" fmla="*/ 570 h 621"/>
                <a:gd name="T40" fmla="*/ 83 w 264"/>
                <a:gd name="T41" fmla="*/ 540 h 621"/>
                <a:gd name="T42" fmla="*/ 79 w 264"/>
                <a:gd name="T43" fmla="*/ 496 h 621"/>
                <a:gd name="T44" fmla="*/ 98 w 264"/>
                <a:gd name="T45" fmla="*/ 467 h 621"/>
                <a:gd name="T46" fmla="*/ 107 w 264"/>
                <a:gd name="T47" fmla="*/ 439 h 621"/>
                <a:gd name="T48" fmla="*/ 118 w 264"/>
                <a:gd name="T49" fmla="*/ 406 h 621"/>
                <a:gd name="T50" fmla="*/ 133 w 264"/>
                <a:gd name="T51" fmla="*/ 395 h 621"/>
                <a:gd name="T52" fmla="*/ 145 w 264"/>
                <a:gd name="T53" fmla="*/ 383 h 621"/>
                <a:gd name="T54" fmla="*/ 153 w 264"/>
                <a:gd name="T55" fmla="*/ 378 h 621"/>
                <a:gd name="T56" fmla="*/ 161 w 264"/>
                <a:gd name="T57" fmla="*/ 370 h 621"/>
                <a:gd name="T58" fmla="*/ 175 w 264"/>
                <a:gd name="T59" fmla="*/ 373 h 621"/>
                <a:gd name="T60" fmla="*/ 204 w 264"/>
                <a:gd name="T61" fmla="*/ 374 h 621"/>
                <a:gd name="T62" fmla="*/ 212 w 264"/>
                <a:gd name="T63" fmla="*/ 353 h 621"/>
                <a:gd name="T64" fmla="*/ 223 w 264"/>
                <a:gd name="T65" fmla="*/ 344 h 621"/>
                <a:gd name="T66" fmla="*/ 248 w 264"/>
                <a:gd name="T67" fmla="*/ 355 h 621"/>
                <a:gd name="T68" fmla="*/ 256 w 264"/>
                <a:gd name="T69" fmla="*/ 355 h 621"/>
                <a:gd name="T70" fmla="*/ 248 w 264"/>
                <a:gd name="T71" fmla="*/ 343 h 621"/>
                <a:gd name="T72" fmla="*/ 160 w 264"/>
                <a:gd name="T73" fmla="*/ 348 h 621"/>
                <a:gd name="T74" fmla="*/ 180 w 264"/>
                <a:gd name="T75" fmla="*/ 338 h 621"/>
                <a:gd name="T76" fmla="*/ 201 w 264"/>
                <a:gd name="T77" fmla="*/ 339 h 621"/>
                <a:gd name="T78" fmla="*/ 113 w 264"/>
                <a:gd name="T79" fmla="*/ 1 h 621"/>
                <a:gd name="T80" fmla="*/ 117 w 264"/>
                <a:gd name="T81" fmla="*/ 2 h 621"/>
                <a:gd name="T82" fmla="*/ 147 w 264"/>
                <a:gd name="T83" fmla="*/ 344 h 621"/>
                <a:gd name="T84" fmla="*/ 71 w 264"/>
                <a:gd name="T85" fmla="*/ 96 h 621"/>
                <a:gd name="T86" fmla="*/ 65 w 264"/>
                <a:gd name="T87" fmla="*/ 103 h 621"/>
                <a:gd name="T88" fmla="*/ 79 w 264"/>
                <a:gd name="T89" fmla="*/ 120 h 621"/>
                <a:gd name="T90" fmla="*/ 88 w 264"/>
                <a:gd name="T91" fmla="*/ 146 h 621"/>
                <a:gd name="T92" fmla="*/ 101 w 264"/>
                <a:gd name="T93" fmla="*/ 155 h 621"/>
                <a:gd name="T94" fmla="*/ 123 w 264"/>
                <a:gd name="T95" fmla="*/ 89 h 621"/>
                <a:gd name="T96" fmla="*/ 150 w 264"/>
                <a:gd name="T97" fmla="*/ 129 h 621"/>
                <a:gd name="T98" fmla="*/ 137 w 264"/>
                <a:gd name="T99" fmla="*/ 81 h 621"/>
                <a:gd name="T100" fmla="*/ 88 w 264"/>
                <a:gd name="T101" fmla="*/ 35 h 621"/>
                <a:gd name="T102" fmla="*/ 75 w 264"/>
                <a:gd name="T103" fmla="*/ 53 h 621"/>
                <a:gd name="T104" fmla="*/ 61 w 264"/>
                <a:gd name="T105" fmla="*/ 48 h 621"/>
                <a:gd name="T106" fmla="*/ 55 w 264"/>
                <a:gd name="T107" fmla="*/ 39 h 621"/>
                <a:gd name="T108" fmla="*/ 81 w 264"/>
                <a:gd name="T109" fmla="*/ 114 h 621"/>
                <a:gd name="T110" fmla="*/ 174 w 264"/>
                <a:gd name="T111" fmla="*/ 23 h 621"/>
                <a:gd name="T112" fmla="*/ 122 w 264"/>
                <a:gd name="T113" fmla="*/ 41 h 621"/>
                <a:gd name="T114" fmla="*/ 129 w 264"/>
                <a:gd name="T115" fmla="*/ 57 h 621"/>
                <a:gd name="T116" fmla="*/ 149 w 264"/>
                <a:gd name="T117" fmla="*/ 15 h 621"/>
                <a:gd name="T118" fmla="*/ 125 w 264"/>
                <a:gd name="T119" fmla="*/ 21 h 621"/>
                <a:gd name="T120" fmla="*/ 98 w 264"/>
                <a:gd name="T121" fmla="*/ 19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621">
                  <a:moveTo>
                    <a:pt x="93" y="391"/>
                  </a:moveTo>
                  <a:cubicBezTo>
                    <a:pt x="94" y="391"/>
                    <a:pt x="94" y="391"/>
                    <a:pt x="94" y="391"/>
                  </a:cubicBezTo>
                  <a:cubicBezTo>
                    <a:pt x="94" y="391"/>
                    <a:pt x="94" y="391"/>
                    <a:pt x="94" y="391"/>
                  </a:cubicBezTo>
                  <a:cubicBezTo>
                    <a:pt x="94" y="391"/>
                    <a:pt x="94" y="391"/>
                    <a:pt x="94" y="391"/>
                  </a:cubicBezTo>
                  <a:cubicBezTo>
                    <a:pt x="94" y="391"/>
                    <a:pt x="94" y="391"/>
                    <a:pt x="93" y="391"/>
                  </a:cubicBezTo>
                  <a:close/>
                  <a:moveTo>
                    <a:pt x="90" y="395"/>
                  </a:moveTo>
                  <a:cubicBezTo>
                    <a:pt x="90" y="395"/>
                    <a:pt x="91" y="395"/>
                    <a:pt x="91" y="394"/>
                  </a:cubicBezTo>
                  <a:cubicBezTo>
                    <a:pt x="92" y="393"/>
                    <a:pt x="93" y="392"/>
                    <a:pt x="93" y="391"/>
                  </a:cubicBezTo>
                  <a:cubicBezTo>
                    <a:pt x="92" y="392"/>
                    <a:pt x="91" y="392"/>
                    <a:pt x="90" y="393"/>
                  </a:cubicBezTo>
                  <a:cubicBezTo>
                    <a:pt x="89" y="393"/>
                    <a:pt x="89" y="394"/>
                    <a:pt x="90" y="395"/>
                  </a:cubicBezTo>
                  <a:close/>
                  <a:moveTo>
                    <a:pt x="177" y="327"/>
                  </a:moveTo>
                  <a:cubicBezTo>
                    <a:pt x="177" y="327"/>
                    <a:pt x="177" y="327"/>
                    <a:pt x="177" y="327"/>
                  </a:cubicBezTo>
                  <a:cubicBezTo>
                    <a:pt x="177" y="327"/>
                    <a:pt x="177" y="327"/>
                    <a:pt x="177" y="327"/>
                  </a:cubicBezTo>
                  <a:cubicBezTo>
                    <a:pt x="177" y="327"/>
                    <a:pt x="177" y="327"/>
                    <a:pt x="177" y="327"/>
                  </a:cubicBezTo>
                  <a:cubicBezTo>
                    <a:pt x="177" y="327"/>
                    <a:pt x="177" y="327"/>
                    <a:pt x="177" y="327"/>
                  </a:cubicBezTo>
                  <a:close/>
                  <a:moveTo>
                    <a:pt x="178" y="326"/>
                  </a:moveTo>
                  <a:cubicBezTo>
                    <a:pt x="178" y="326"/>
                    <a:pt x="177" y="327"/>
                    <a:pt x="177" y="327"/>
                  </a:cubicBezTo>
                  <a:cubicBezTo>
                    <a:pt x="178" y="327"/>
                    <a:pt x="178" y="326"/>
                    <a:pt x="178" y="326"/>
                  </a:cubicBezTo>
                  <a:close/>
                  <a:moveTo>
                    <a:pt x="38" y="79"/>
                  </a:moveTo>
                  <a:cubicBezTo>
                    <a:pt x="38" y="80"/>
                    <a:pt x="37" y="80"/>
                    <a:pt x="37" y="81"/>
                  </a:cubicBezTo>
                  <a:cubicBezTo>
                    <a:pt x="37" y="89"/>
                    <a:pt x="41" y="94"/>
                    <a:pt x="47" y="98"/>
                  </a:cubicBezTo>
                  <a:cubicBezTo>
                    <a:pt x="48" y="98"/>
                    <a:pt x="48" y="97"/>
                    <a:pt x="48" y="97"/>
                  </a:cubicBezTo>
                  <a:cubicBezTo>
                    <a:pt x="49" y="96"/>
                    <a:pt x="49" y="96"/>
                    <a:pt x="49" y="95"/>
                  </a:cubicBezTo>
                  <a:cubicBezTo>
                    <a:pt x="47" y="89"/>
                    <a:pt x="42" y="85"/>
                    <a:pt x="39" y="79"/>
                  </a:cubicBezTo>
                  <a:cubicBezTo>
                    <a:pt x="39" y="79"/>
                    <a:pt x="38" y="79"/>
                    <a:pt x="38" y="79"/>
                  </a:cubicBezTo>
                  <a:close/>
                  <a:moveTo>
                    <a:pt x="250" y="341"/>
                  </a:moveTo>
                  <a:cubicBezTo>
                    <a:pt x="252" y="341"/>
                    <a:pt x="255" y="341"/>
                    <a:pt x="257" y="339"/>
                  </a:cubicBezTo>
                  <a:cubicBezTo>
                    <a:pt x="259" y="337"/>
                    <a:pt x="261" y="335"/>
                    <a:pt x="263" y="334"/>
                  </a:cubicBezTo>
                  <a:cubicBezTo>
                    <a:pt x="264" y="333"/>
                    <a:pt x="264" y="330"/>
                    <a:pt x="262" y="330"/>
                  </a:cubicBezTo>
                  <a:cubicBezTo>
                    <a:pt x="256" y="326"/>
                    <a:pt x="248" y="323"/>
                    <a:pt x="240" y="321"/>
                  </a:cubicBezTo>
                  <a:cubicBezTo>
                    <a:pt x="239" y="321"/>
                    <a:pt x="237" y="322"/>
                    <a:pt x="236" y="323"/>
                  </a:cubicBezTo>
                  <a:cubicBezTo>
                    <a:pt x="235" y="323"/>
                    <a:pt x="235" y="324"/>
                    <a:pt x="234" y="325"/>
                  </a:cubicBezTo>
                  <a:cubicBezTo>
                    <a:pt x="234" y="326"/>
                    <a:pt x="233" y="327"/>
                    <a:pt x="232" y="326"/>
                  </a:cubicBezTo>
                  <a:cubicBezTo>
                    <a:pt x="232" y="326"/>
                    <a:pt x="232" y="325"/>
                    <a:pt x="232" y="325"/>
                  </a:cubicBezTo>
                  <a:cubicBezTo>
                    <a:pt x="232" y="323"/>
                    <a:pt x="232" y="322"/>
                    <a:pt x="232" y="320"/>
                  </a:cubicBezTo>
                  <a:cubicBezTo>
                    <a:pt x="232" y="317"/>
                    <a:pt x="230" y="315"/>
                    <a:pt x="227" y="314"/>
                  </a:cubicBezTo>
                  <a:cubicBezTo>
                    <a:pt x="225" y="313"/>
                    <a:pt x="223" y="314"/>
                    <a:pt x="222" y="316"/>
                  </a:cubicBezTo>
                  <a:cubicBezTo>
                    <a:pt x="220" y="317"/>
                    <a:pt x="219" y="319"/>
                    <a:pt x="218" y="321"/>
                  </a:cubicBezTo>
                  <a:cubicBezTo>
                    <a:pt x="218" y="323"/>
                    <a:pt x="218" y="324"/>
                    <a:pt x="217" y="326"/>
                  </a:cubicBezTo>
                  <a:cubicBezTo>
                    <a:pt x="217" y="326"/>
                    <a:pt x="216" y="327"/>
                    <a:pt x="215" y="327"/>
                  </a:cubicBezTo>
                  <a:cubicBezTo>
                    <a:pt x="214" y="327"/>
                    <a:pt x="214" y="327"/>
                    <a:pt x="214" y="326"/>
                  </a:cubicBezTo>
                  <a:cubicBezTo>
                    <a:pt x="213" y="323"/>
                    <a:pt x="212" y="321"/>
                    <a:pt x="209" y="321"/>
                  </a:cubicBezTo>
                  <a:cubicBezTo>
                    <a:pt x="207" y="321"/>
                    <a:pt x="207" y="319"/>
                    <a:pt x="206" y="318"/>
                  </a:cubicBezTo>
                  <a:cubicBezTo>
                    <a:pt x="205" y="314"/>
                    <a:pt x="202" y="313"/>
                    <a:pt x="201" y="315"/>
                  </a:cubicBezTo>
                  <a:cubicBezTo>
                    <a:pt x="198" y="320"/>
                    <a:pt x="192" y="320"/>
                    <a:pt x="190" y="324"/>
                  </a:cubicBezTo>
                  <a:cubicBezTo>
                    <a:pt x="185" y="325"/>
                    <a:pt x="183" y="328"/>
                    <a:pt x="179" y="330"/>
                  </a:cubicBezTo>
                  <a:cubicBezTo>
                    <a:pt x="178" y="330"/>
                    <a:pt x="178" y="330"/>
                    <a:pt x="177" y="330"/>
                  </a:cubicBezTo>
                  <a:cubicBezTo>
                    <a:pt x="177" y="330"/>
                    <a:pt x="177" y="330"/>
                    <a:pt x="177" y="330"/>
                  </a:cubicBezTo>
                  <a:cubicBezTo>
                    <a:pt x="177" y="331"/>
                    <a:pt x="177" y="331"/>
                    <a:pt x="177" y="331"/>
                  </a:cubicBezTo>
                  <a:cubicBezTo>
                    <a:pt x="177" y="330"/>
                    <a:pt x="177" y="330"/>
                    <a:pt x="177" y="330"/>
                  </a:cubicBezTo>
                  <a:cubicBezTo>
                    <a:pt x="177" y="330"/>
                    <a:pt x="177" y="330"/>
                    <a:pt x="177" y="330"/>
                  </a:cubicBezTo>
                  <a:cubicBezTo>
                    <a:pt x="177" y="329"/>
                    <a:pt x="177" y="328"/>
                    <a:pt x="177" y="327"/>
                  </a:cubicBezTo>
                  <a:cubicBezTo>
                    <a:pt x="177" y="327"/>
                    <a:pt x="176" y="327"/>
                    <a:pt x="176" y="327"/>
                  </a:cubicBezTo>
                  <a:cubicBezTo>
                    <a:pt x="169" y="327"/>
                    <a:pt x="168" y="328"/>
                    <a:pt x="170" y="334"/>
                  </a:cubicBezTo>
                  <a:cubicBezTo>
                    <a:pt x="170" y="335"/>
                    <a:pt x="170" y="336"/>
                    <a:pt x="170" y="336"/>
                  </a:cubicBezTo>
                  <a:cubicBezTo>
                    <a:pt x="170" y="336"/>
                    <a:pt x="171" y="336"/>
                    <a:pt x="171" y="336"/>
                  </a:cubicBezTo>
                  <a:cubicBezTo>
                    <a:pt x="171" y="337"/>
                    <a:pt x="171" y="337"/>
                    <a:pt x="171" y="337"/>
                  </a:cubicBezTo>
                  <a:cubicBezTo>
                    <a:pt x="170" y="337"/>
                    <a:pt x="170" y="337"/>
                    <a:pt x="170" y="337"/>
                  </a:cubicBezTo>
                  <a:cubicBezTo>
                    <a:pt x="170" y="337"/>
                    <a:pt x="170" y="337"/>
                    <a:pt x="170" y="336"/>
                  </a:cubicBezTo>
                  <a:cubicBezTo>
                    <a:pt x="164" y="336"/>
                    <a:pt x="159" y="340"/>
                    <a:pt x="153" y="342"/>
                  </a:cubicBezTo>
                  <a:cubicBezTo>
                    <a:pt x="152" y="342"/>
                    <a:pt x="152" y="344"/>
                    <a:pt x="153" y="345"/>
                  </a:cubicBezTo>
                  <a:cubicBezTo>
                    <a:pt x="153" y="346"/>
                    <a:pt x="154" y="348"/>
                    <a:pt x="153" y="349"/>
                  </a:cubicBezTo>
                  <a:cubicBezTo>
                    <a:pt x="153" y="351"/>
                    <a:pt x="151" y="350"/>
                    <a:pt x="149" y="351"/>
                  </a:cubicBezTo>
                  <a:cubicBezTo>
                    <a:pt x="147" y="351"/>
                    <a:pt x="144" y="352"/>
                    <a:pt x="142" y="353"/>
                  </a:cubicBezTo>
                  <a:cubicBezTo>
                    <a:pt x="142" y="353"/>
                    <a:pt x="142" y="353"/>
                    <a:pt x="142" y="353"/>
                  </a:cubicBezTo>
                  <a:cubicBezTo>
                    <a:pt x="142" y="353"/>
                    <a:pt x="142" y="353"/>
                    <a:pt x="142" y="353"/>
                  </a:cubicBezTo>
                  <a:cubicBezTo>
                    <a:pt x="142" y="351"/>
                    <a:pt x="142" y="350"/>
                    <a:pt x="142" y="348"/>
                  </a:cubicBezTo>
                  <a:cubicBezTo>
                    <a:pt x="142" y="347"/>
                    <a:pt x="140" y="346"/>
                    <a:pt x="139" y="346"/>
                  </a:cubicBezTo>
                  <a:cubicBezTo>
                    <a:pt x="138" y="346"/>
                    <a:pt x="136" y="347"/>
                    <a:pt x="137" y="347"/>
                  </a:cubicBezTo>
                  <a:cubicBezTo>
                    <a:pt x="137" y="349"/>
                    <a:pt x="138" y="351"/>
                    <a:pt x="139" y="353"/>
                  </a:cubicBezTo>
                  <a:cubicBezTo>
                    <a:pt x="138" y="353"/>
                    <a:pt x="138" y="353"/>
                    <a:pt x="138" y="353"/>
                  </a:cubicBezTo>
                  <a:cubicBezTo>
                    <a:pt x="139" y="353"/>
                    <a:pt x="139" y="353"/>
                    <a:pt x="139" y="353"/>
                  </a:cubicBezTo>
                  <a:cubicBezTo>
                    <a:pt x="134" y="353"/>
                    <a:pt x="131" y="354"/>
                    <a:pt x="129" y="359"/>
                  </a:cubicBezTo>
                  <a:cubicBezTo>
                    <a:pt x="129" y="359"/>
                    <a:pt x="129" y="359"/>
                    <a:pt x="129" y="359"/>
                  </a:cubicBezTo>
                  <a:cubicBezTo>
                    <a:pt x="129" y="358"/>
                    <a:pt x="131" y="360"/>
                    <a:pt x="129" y="359"/>
                  </a:cubicBezTo>
                  <a:cubicBezTo>
                    <a:pt x="129" y="359"/>
                    <a:pt x="129" y="359"/>
                    <a:pt x="129" y="359"/>
                  </a:cubicBezTo>
                  <a:cubicBezTo>
                    <a:pt x="128" y="359"/>
                    <a:pt x="126" y="359"/>
                    <a:pt x="125" y="359"/>
                  </a:cubicBezTo>
                  <a:cubicBezTo>
                    <a:pt x="122" y="359"/>
                    <a:pt x="120" y="360"/>
                    <a:pt x="119" y="363"/>
                  </a:cubicBezTo>
                  <a:cubicBezTo>
                    <a:pt x="118" y="366"/>
                    <a:pt x="118" y="369"/>
                    <a:pt x="121" y="372"/>
                  </a:cubicBezTo>
                  <a:cubicBezTo>
                    <a:pt x="121" y="372"/>
                    <a:pt x="122" y="373"/>
                    <a:pt x="123" y="373"/>
                  </a:cubicBezTo>
                  <a:cubicBezTo>
                    <a:pt x="124" y="375"/>
                    <a:pt x="124" y="376"/>
                    <a:pt x="122" y="377"/>
                  </a:cubicBezTo>
                  <a:cubicBezTo>
                    <a:pt x="121" y="379"/>
                    <a:pt x="119" y="380"/>
                    <a:pt x="117" y="379"/>
                  </a:cubicBezTo>
                  <a:cubicBezTo>
                    <a:pt x="114" y="378"/>
                    <a:pt x="111" y="379"/>
                    <a:pt x="109" y="379"/>
                  </a:cubicBezTo>
                  <a:cubicBezTo>
                    <a:pt x="107" y="379"/>
                    <a:pt x="106" y="377"/>
                    <a:pt x="106" y="376"/>
                  </a:cubicBezTo>
                  <a:cubicBezTo>
                    <a:pt x="107" y="373"/>
                    <a:pt x="108" y="371"/>
                    <a:pt x="109" y="368"/>
                  </a:cubicBezTo>
                  <a:cubicBezTo>
                    <a:pt x="109" y="368"/>
                    <a:pt x="108" y="368"/>
                    <a:pt x="108" y="367"/>
                  </a:cubicBezTo>
                  <a:cubicBezTo>
                    <a:pt x="108" y="367"/>
                    <a:pt x="107" y="367"/>
                    <a:pt x="107" y="367"/>
                  </a:cubicBezTo>
                  <a:cubicBezTo>
                    <a:pt x="103" y="371"/>
                    <a:pt x="99" y="375"/>
                    <a:pt x="96" y="379"/>
                  </a:cubicBezTo>
                  <a:cubicBezTo>
                    <a:pt x="95" y="380"/>
                    <a:pt x="96" y="382"/>
                    <a:pt x="97" y="383"/>
                  </a:cubicBezTo>
                  <a:cubicBezTo>
                    <a:pt x="98" y="385"/>
                    <a:pt x="98" y="387"/>
                    <a:pt x="96" y="388"/>
                  </a:cubicBezTo>
                  <a:cubicBezTo>
                    <a:pt x="95" y="389"/>
                    <a:pt x="95" y="390"/>
                    <a:pt x="94" y="391"/>
                  </a:cubicBezTo>
                  <a:cubicBezTo>
                    <a:pt x="96" y="391"/>
                    <a:pt x="98" y="391"/>
                    <a:pt x="100" y="391"/>
                  </a:cubicBezTo>
                  <a:cubicBezTo>
                    <a:pt x="104" y="390"/>
                    <a:pt x="107" y="389"/>
                    <a:pt x="111" y="388"/>
                  </a:cubicBezTo>
                  <a:cubicBezTo>
                    <a:pt x="113" y="388"/>
                    <a:pt x="115" y="388"/>
                    <a:pt x="117" y="389"/>
                  </a:cubicBezTo>
                  <a:cubicBezTo>
                    <a:pt x="118" y="389"/>
                    <a:pt x="118" y="389"/>
                    <a:pt x="118" y="389"/>
                  </a:cubicBezTo>
                  <a:cubicBezTo>
                    <a:pt x="118" y="390"/>
                    <a:pt x="118" y="390"/>
                    <a:pt x="117" y="390"/>
                  </a:cubicBezTo>
                  <a:cubicBezTo>
                    <a:pt x="115" y="391"/>
                    <a:pt x="114" y="392"/>
                    <a:pt x="112" y="393"/>
                  </a:cubicBezTo>
                  <a:cubicBezTo>
                    <a:pt x="111" y="394"/>
                    <a:pt x="110" y="394"/>
                    <a:pt x="108" y="394"/>
                  </a:cubicBezTo>
                  <a:cubicBezTo>
                    <a:pt x="106" y="395"/>
                    <a:pt x="106" y="396"/>
                    <a:pt x="106" y="399"/>
                  </a:cubicBezTo>
                  <a:cubicBezTo>
                    <a:pt x="105" y="400"/>
                    <a:pt x="102" y="401"/>
                    <a:pt x="102" y="402"/>
                  </a:cubicBezTo>
                  <a:cubicBezTo>
                    <a:pt x="101" y="404"/>
                    <a:pt x="102" y="406"/>
                    <a:pt x="102" y="408"/>
                  </a:cubicBezTo>
                  <a:cubicBezTo>
                    <a:pt x="102" y="409"/>
                    <a:pt x="101" y="410"/>
                    <a:pt x="100" y="411"/>
                  </a:cubicBezTo>
                  <a:cubicBezTo>
                    <a:pt x="99" y="412"/>
                    <a:pt x="98" y="414"/>
                    <a:pt x="98" y="415"/>
                  </a:cubicBezTo>
                  <a:cubicBezTo>
                    <a:pt x="98" y="418"/>
                    <a:pt x="97" y="420"/>
                    <a:pt x="94" y="421"/>
                  </a:cubicBezTo>
                  <a:cubicBezTo>
                    <a:pt x="91" y="423"/>
                    <a:pt x="89" y="425"/>
                    <a:pt x="88" y="428"/>
                  </a:cubicBezTo>
                  <a:cubicBezTo>
                    <a:pt x="88" y="431"/>
                    <a:pt x="85" y="434"/>
                    <a:pt x="85" y="437"/>
                  </a:cubicBezTo>
                  <a:cubicBezTo>
                    <a:pt x="84" y="440"/>
                    <a:pt x="84" y="442"/>
                    <a:pt x="81" y="443"/>
                  </a:cubicBezTo>
                  <a:cubicBezTo>
                    <a:pt x="80" y="444"/>
                    <a:pt x="79" y="445"/>
                    <a:pt x="80" y="447"/>
                  </a:cubicBezTo>
                  <a:cubicBezTo>
                    <a:pt x="80" y="450"/>
                    <a:pt x="81" y="453"/>
                    <a:pt x="80" y="456"/>
                  </a:cubicBezTo>
                  <a:cubicBezTo>
                    <a:pt x="78" y="459"/>
                    <a:pt x="78" y="462"/>
                    <a:pt x="78" y="466"/>
                  </a:cubicBezTo>
                  <a:cubicBezTo>
                    <a:pt x="77" y="468"/>
                    <a:pt x="75" y="469"/>
                    <a:pt x="73" y="470"/>
                  </a:cubicBezTo>
                  <a:cubicBezTo>
                    <a:pt x="72" y="470"/>
                    <a:pt x="70" y="471"/>
                    <a:pt x="69" y="472"/>
                  </a:cubicBezTo>
                  <a:cubicBezTo>
                    <a:pt x="68" y="472"/>
                    <a:pt x="67" y="473"/>
                    <a:pt x="67" y="474"/>
                  </a:cubicBezTo>
                  <a:cubicBezTo>
                    <a:pt x="67" y="477"/>
                    <a:pt x="67" y="479"/>
                    <a:pt x="64" y="481"/>
                  </a:cubicBezTo>
                  <a:cubicBezTo>
                    <a:pt x="59" y="484"/>
                    <a:pt x="55" y="490"/>
                    <a:pt x="53" y="496"/>
                  </a:cubicBezTo>
                  <a:cubicBezTo>
                    <a:pt x="52" y="497"/>
                    <a:pt x="52" y="499"/>
                    <a:pt x="51" y="500"/>
                  </a:cubicBezTo>
                  <a:cubicBezTo>
                    <a:pt x="50" y="502"/>
                    <a:pt x="48" y="503"/>
                    <a:pt x="46" y="503"/>
                  </a:cubicBezTo>
                  <a:cubicBezTo>
                    <a:pt x="44" y="503"/>
                    <a:pt x="42" y="502"/>
                    <a:pt x="39" y="502"/>
                  </a:cubicBezTo>
                  <a:cubicBezTo>
                    <a:pt x="39" y="502"/>
                    <a:pt x="38" y="502"/>
                    <a:pt x="38" y="503"/>
                  </a:cubicBezTo>
                  <a:cubicBezTo>
                    <a:pt x="37" y="504"/>
                    <a:pt x="37" y="505"/>
                    <a:pt x="38" y="506"/>
                  </a:cubicBezTo>
                  <a:cubicBezTo>
                    <a:pt x="38" y="506"/>
                    <a:pt x="39" y="506"/>
                    <a:pt x="39" y="507"/>
                  </a:cubicBezTo>
                  <a:cubicBezTo>
                    <a:pt x="40" y="508"/>
                    <a:pt x="40" y="511"/>
                    <a:pt x="39" y="511"/>
                  </a:cubicBezTo>
                  <a:cubicBezTo>
                    <a:pt x="34" y="511"/>
                    <a:pt x="31" y="517"/>
                    <a:pt x="26" y="516"/>
                  </a:cubicBezTo>
                  <a:cubicBezTo>
                    <a:pt x="22" y="519"/>
                    <a:pt x="19" y="521"/>
                    <a:pt x="16" y="524"/>
                  </a:cubicBezTo>
                  <a:cubicBezTo>
                    <a:pt x="15" y="524"/>
                    <a:pt x="15" y="525"/>
                    <a:pt x="15" y="525"/>
                  </a:cubicBezTo>
                  <a:cubicBezTo>
                    <a:pt x="16" y="529"/>
                    <a:pt x="14" y="530"/>
                    <a:pt x="11" y="530"/>
                  </a:cubicBezTo>
                  <a:cubicBezTo>
                    <a:pt x="9" y="531"/>
                    <a:pt x="7" y="531"/>
                    <a:pt x="5" y="532"/>
                  </a:cubicBezTo>
                  <a:cubicBezTo>
                    <a:pt x="4" y="533"/>
                    <a:pt x="3" y="534"/>
                    <a:pt x="2" y="536"/>
                  </a:cubicBezTo>
                  <a:cubicBezTo>
                    <a:pt x="2" y="538"/>
                    <a:pt x="2" y="540"/>
                    <a:pt x="2" y="542"/>
                  </a:cubicBezTo>
                  <a:cubicBezTo>
                    <a:pt x="1" y="547"/>
                    <a:pt x="3" y="553"/>
                    <a:pt x="0" y="559"/>
                  </a:cubicBezTo>
                  <a:cubicBezTo>
                    <a:pt x="0" y="559"/>
                    <a:pt x="1" y="560"/>
                    <a:pt x="1" y="560"/>
                  </a:cubicBezTo>
                  <a:cubicBezTo>
                    <a:pt x="2" y="565"/>
                    <a:pt x="5" y="567"/>
                    <a:pt x="7" y="571"/>
                  </a:cubicBezTo>
                  <a:cubicBezTo>
                    <a:pt x="8" y="574"/>
                    <a:pt x="9" y="576"/>
                    <a:pt x="10" y="579"/>
                  </a:cubicBezTo>
                  <a:cubicBezTo>
                    <a:pt x="10" y="580"/>
                    <a:pt x="10" y="582"/>
                    <a:pt x="9" y="583"/>
                  </a:cubicBezTo>
                  <a:cubicBezTo>
                    <a:pt x="8" y="585"/>
                    <a:pt x="6" y="586"/>
                    <a:pt x="5" y="588"/>
                  </a:cubicBezTo>
                  <a:cubicBezTo>
                    <a:pt x="4" y="589"/>
                    <a:pt x="5" y="592"/>
                    <a:pt x="6" y="592"/>
                  </a:cubicBezTo>
                  <a:cubicBezTo>
                    <a:pt x="7" y="593"/>
                    <a:pt x="9" y="593"/>
                    <a:pt x="10" y="594"/>
                  </a:cubicBezTo>
                  <a:cubicBezTo>
                    <a:pt x="12" y="595"/>
                    <a:pt x="13" y="596"/>
                    <a:pt x="12" y="597"/>
                  </a:cubicBezTo>
                  <a:cubicBezTo>
                    <a:pt x="10" y="599"/>
                    <a:pt x="9" y="601"/>
                    <a:pt x="8" y="602"/>
                  </a:cubicBezTo>
                  <a:cubicBezTo>
                    <a:pt x="7" y="604"/>
                    <a:pt x="7" y="607"/>
                    <a:pt x="8" y="608"/>
                  </a:cubicBezTo>
                  <a:cubicBezTo>
                    <a:pt x="14" y="613"/>
                    <a:pt x="20" y="617"/>
                    <a:pt x="27" y="620"/>
                  </a:cubicBezTo>
                  <a:cubicBezTo>
                    <a:pt x="28" y="620"/>
                    <a:pt x="29" y="621"/>
                    <a:pt x="30" y="620"/>
                  </a:cubicBezTo>
                  <a:cubicBezTo>
                    <a:pt x="37" y="618"/>
                    <a:pt x="44" y="617"/>
                    <a:pt x="48" y="611"/>
                  </a:cubicBezTo>
                  <a:cubicBezTo>
                    <a:pt x="50" y="608"/>
                    <a:pt x="52" y="605"/>
                    <a:pt x="54" y="603"/>
                  </a:cubicBezTo>
                  <a:cubicBezTo>
                    <a:pt x="58" y="600"/>
                    <a:pt x="64" y="599"/>
                    <a:pt x="66" y="594"/>
                  </a:cubicBezTo>
                  <a:cubicBezTo>
                    <a:pt x="66" y="594"/>
                    <a:pt x="67" y="594"/>
                    <a:pt x="68" y="594"/>
                  </a:cubicBezTo>
                  <a:cubicBezTo>
                    <a:pt x="69" y="595"/>
                    <a:pt x="71" y="596"/>
                    <a:pt x="72" y="598"/>
                  </a:cubicBezTo>
                  <a:cubicBezTo>
                    <a:pt x="73" y="600"/>
                    <a:pt x="73" y="602"/>
                    <a:pt x="73" y="605"/>
                  </a:cubicBezTo>
                  <a:cubicBezTo>
                    <a:pt x="76" y="602"/>
                    <a:pt x="76" y="602"/>
                    <a:pt x="76" y="602"/>
                  </a:cubicBezTo>
                  <a:cubicBezTo>
                    <a:pt x="79" y="598"/>
                    <a:pt x="79" y="598"/>
                    <a:pt x="79" y="598"/>
                  </a:cubicBezTo>
                  <a:cubicBezTo>
                    <a:pt x="79" y="590"/>
                    <a:pt x="79" y="590"/>
                    <a:pt x="79" y="590"/>
                  </a:cubicBezTo>
                  <a:cubicBezTo>
                    <a:pt x="77" y="585"/>
                    <a:pt x="77" y="585"/>
                    <a:pt x="77" y="585"/>
                  </a:cubicBezTo>
                  <a:cubicBezTo>
                    <a:pt x="80" y="584"/>
                    <a:pt x="80" y="584"/>
                    <a:pt x="80" y="584"/>
                  </a:cubicBezTo>
                  <a:cubicBezTo>
                    <a:pt x="79" y="582"/>
                    <a:pt x="79" y="582"/>
                    <a:pt x="79" y="582"/>
                  </a:cubicBezTo>
                  <a:cubicBezTo>
                    <a:pt x="79" y="580"/>
                    <a:pt x="79" y="580"/>
                    <a:pt x="79" y="580"/>
                  </a:cubicBezTo>
                  <a:cubicBezTo>
                    <a:pt x="80" y="579"/>
                    <a:pt x="80" y="579"/>
                    <a:pt x="80" y="579"/>
                  </a:cubicBezTo>
                  <a:cubicBezTo>
                    <a:pt x="82" y="579"/>
                    <a:pt x="82" y="579"/>
                    <a:pt x="82" y="579"/>
                  </a:cubicBezTo>
                  <a:cubicBezTo>
                    <a:pt x="85" y="578"/>
                    <a:pt x="85" y="578"/>
                    <a:pt x="85" y="578"/>
                  </a:cubicBezTo>
                  <a:cubicBezTo>
                    <a:pt x="84" y="575"/>
                    <a:pt x="84" y="575"/>
                    <a:pt x="84" y="575"/>
                  </a:cubicBezTo>
                  <a:cubicBezTo>
                    <a:pt x="86" y="570"/>
                    <a:pt x="86" y="570"/>
                    <a:pt x="86" y="570"/>
                  </a:cubicBezTo>
                  <a:cubicBezTo>
                    <a:pt x="84" y="568"/>
                    <a:pt x="84" y="568"/>
                    <a:pt x="84" y="568"/>
                  </a:cubicBezTo>
                  <a:cubicBezTo>
                    <a:pt x="83" y="562"/>
                    <a:pt x="83" y="562"/>
                    <a:pt x="83" y="562"/>
                  </a:cubicBezTo>
                  <a:cubicBezTo>
                    <a:pt x="81" y="557"/>
                    <a:pt x="81" y="557"/>
                    <a:pt x="81" y="557"/>
                  </a:cubicBezTo>
                  <a:cubicBezTo>
                    <a:pt x="81" y="555"/>
                    <a:pt x="81" y="555"/>
                    <a:pt x="81" y="555"/>
                  </a:cubicBezTo>
                  <a:cubicBezTo>
                    <a:pt x="87" y="552"/>
                    <a:pt x="87" y="552"/>
                    <a:pt x="87" y="552"/>
                  </a:cubicBezTo>
                  <a:cubicBezTo>
                    <a:pt x="87" y="548"/>
                    <a:pt x="87" y="548"/>
                    <a:pt x="87" y="548"/>
                  </a:cubicBezTo>
                  <a:cubicBezTo>
                    <a:pt x="88" y="545"/>
                    <a:pt x="88" y="545"/>
                    <a:pt x="88" y="545"/>
                  </a:cubicBezTo>
                  <a:cubicBezTo>
                    <a:pt x="83" y="540"/>
                    <a:pt x="83" y="540"/>
                    <a:pt x="83" y="540"/>
                  </a:cubicBezTo>
                  <a:cubicBezTo>
                    <a:pt x="80" y="538"/>
                    <a:pt x="80" y="538"/>
                    <a:pt x="80" y="538"/>
                  </a:cubicBezTo>
                  <a:cubicBezTo>
                    <a:pt x="80" y="533"/>
                    <a:pt x="80" y="533"/>
                    <a:pt x="80" y="533"/>
                  </a:cubicBezTo>
                  <a:cubicBezTo>
                    <a:pt x="80" y="528"/>
                    <a:pt x="80" y="528"/>
                    <a:pt x="80" y="528"/>
                  </a:cubicBezTo>
                  <a:cubicBezTo>
                    <a:pt x="80" y="523"/>
                    <a:pt x="80" y="523"/>
                    <a:pt x="80" y="523"/>
                  </a:cubicBezTo>
                  <a:cubicBezTo>
                    <a:pt x="79" y="520"/>
                    <a:pt x="79" y="520"/>
                    <a:pt x="79" y="520"/>
                  </a:cubicBezTo>
                  <a:cubicBezTo>
                    <a:pt x="80" y="515"/>
                    <a:pt x="80" y="515"/>
                    <a:pt x="80" y="515"/>
                  </a:cubicBezTo>
                  <a:cubicBezTo>
                    <a:pt x="78" y="502"/>
                    <a:pt x="78" y="502"/>
                    <a:pt x="78" y="502"/>
                  </a:cubicBezTo>
                  <a:cubicBezTo>
                    <a:pt x="79" y="496"/>
                    <a:pt x="79" y="496"/>
                    <a:pt x="79" y="496"/>
                  </a:cubicBezTo>
                  <a:cubicBezTo>
                    <a:pt x="82" y="490"/>
                    <a:pt x="82" y="490"/>
                    <a:pt x="82" y="490"/>
                  </a:cubicBezTo>
                  <a:cubicBezTo>
                    <a:pt x="84" y="490"/>
                    <a:pt x="84" y="490"/>
                    <a:pt x="84" y="490"/>
                  </a:cubicBezTo>
                  <a:cubicBezTo>
                    <a:pt x="92" y="490"/>
                    <a:pt x="92" y="490"/>
                    <a:pt x="92" y="490"/>
                  </a:cubicBezTo>
                  <a:cubicBezTo>
                    <a:pt x="94" y="487"/>
                    <a:pt x="94" y="487"/>
                    <a:pt x="94" y="487"/>
                  </a:cubicBezTo>
                  <a:cubicBezTo>
                    <a:pt x="94" y="482"/>
                    <a:pt x="94" y="482"/>
                    <a:pt x="94" y="482"/>
                  </a:cubicBezTo>
                  <a:cubicBezTo>
                    <a:pt x="93" y="480"/>
                    <a:pt x="93" y="480"/>
                    <a:pt x="93" y="480"/>
                  </a:cubicBezTo>
                  <a:cubicBezTo>
                    <a:pt x="94" y="478"/>
                    <a:pt x="94" y="478"/>
                    <a:pt x="94" y="478"/>
                  </a:cubicBezTo>
                  <a:cubicBezTo>
                    <a:pt x="98" y="467"/>
                    <a:pt x="98" y="467"/>
                    <a:pt x="98" y="467"/>
                  </a:cubicBezTo>
                  <a:cubicBezTo>
                    <a:pt x="98" y="459"/>
                    <a:pt x="98" y="459"/>
                    <a:pt x="98" y="459"/>
                  </a:cubicBezTo>
                  <a:cubicBezTo>
                    <a:pt x="100" y="452"/>
                    <a:pt x="100" y="452"/>
                    <a:pt x="100" y="452"/>
                  </a:cubicBezTo>
                  <a:cubicBezTo>
                    <a:pt x="101" y="449"/>
                    <a:pt x="101" y="449"/>
                    <a:pt x="101" y="449"/>
                  </a:cubicBezTo>
                  <a:cubicBezTo>
                    <a:pt x="100" y="446"/>
                    <a:pt x="100" y="446"/>
                    <a:pt x="100" y="446"/>
                  </a:cubicBezTo>
                  <a:cubicBezTo>
                    <a:pt x="99" y="445"/>
                    <a:pt x="99" y="445"/>
                    <a:pt x="99" y="445"/>
                  </a:cubicBezTo>
                  <a:cubicBezTo>
                    <a:pt x="99" y="442"/>
                    <a:pt x="99" y="442"/>
                    <a:pt x="99" y="442"/>
                  </a:cubicBezTo>
                  <a:cubicBezTo>
                    <a:pt x="104" y="439"/>
                    <a:pt x="104" y="439"/>
                    <a:pt x="104" y="439"/>
                  </a:cubicBezTo>
                  <a:cubicBezTo>
                    <a:pt x="107" y="439"/>
                    <a:pt x="107" y="439"/>
                    <a:pt x="107" y="439"/>
                  </a:cubicBezTo>
                  <a:cubicBezTo>
                    <a:pt x="109" y="437"/>
                    <a:pt x="109" y="437"/>
                    <a:pt x="109" y="437"/>
                  </a:cubicBezTo>
                  <a:cubicBezTo>
                    <a:pt x="110" y="433"/>
                    <a:pt x="110" y="433"/>
                    <a:pt x="110" y="433"/>
                  </a:cubicBezTo>
                  <a:cubicBezTo>
                    <a:pt x="116" y="423"/>
                    <a:pt x="116" y="423"/>
                    <a:pt x="116" y="423"/>
                  </a:cubicBezTo>
                  <a:cubicBezTo>
                    <a:pt x="118" y="420"/>
                    <a:pt x="118" y="420"/>
                    <a:pt x="118" y="420"/>
                  </a:cubicBezTo>
                  <a:cubicBezTo>
                    <a:pt x="116" y="415"/>
                    <a:pt x="116" y="415"/>
                    <a:pt x="116" y="415"/>
                  </a:cubicBezTo>
                  <a:cubicBezTo>
                    <a:pt x="115" y="414"/>
                    <a:pt x="115" y="414"/>
                    <a:pt x="115" y="414"/>
                  </a:cubicBezTo>
                  <a:cubicBezTo>
                    <a:pt x="115" y="409"/>
                    <a:pt x="115" y="409"/>
                    <a:pt x="115" y="409"/>
                  </a:cubicBezTo>
                  <a:cubicBezTo>
                    <a:pt x="118" y="406"/>
                    <a:pt x="118" y="406"/>
                    <a:pt x="118" y="406"/>
                  </a:cubicBezTo>
                  <a:cubicBezTo>
                    <a:pt x="118" y="403"/>
                    <a:pt x="118" y="403"/>
                    <a:pt x="118" y="403"/>
                  </a:cubicBezTo>
                  <a:cubicBezTo>
                    <a:pt x="119" y="402"/>
                    <a:pt x="119" y="402"/>
                    <a:pt x="119" y="402"/>
                  </a:cubicBezTo>
                  <a:cubicBezTo>
                    <a:pt x="121" y="400"/>
                    <a:pt x="121" y="400"/>
                    <a:pt x="121" y="400"/>
                  </a:cubicBezTo>
                  <a:cubicBezTo>
                    <a:pt x="123" y="397"/>
                    <a:pt x="123" y="397"/>
                    <a:pt x="123" y="397"/>
                  </a:cubicBezTo>
                  <a:cubicBezTo>
                    <a:pt x="125" y="395"/>
                    <a:pt x="125" y="395"/>
                    <a:pt x="125" y="395"/>
                  </a:cubicBezTo>
                  <a:cubicBezTo>
                    <a:pt x="129" y="397"/>
                    <a:pt x="129" y="397"/>
                    <a:pt x="129" y="397"/>
                  </a:cubicBezTo>
                  <a:cubicBezTo>
                    <a:pt x="131" y="397"/>
                    <a:pt x="131" y="397"/>
                    <a:pt x="131" y="397"/>
                  </a:cubicBezTo>
                  <a:cubicBezTo>
                    <a:pt x="133" y="395"/>
                    <a:pt x="133" y="395"/>
                    <a:pt x="133" y="395"/>
                  </a:cubicBezTo>
                  <a:cubicBezTo>
                    <a:pt x="132" y="392"/>
                    <a:pt x="132" y="392"/>
                    <a:pt x="132" y="392"/>
                  </a:cubicBezTo>
                  <a:cubicBezTo>
                    <a:pt x="134" y="391"/>
                    <a:pt x="134" y="391"/>
                    <a:pt x="134" y="391"/>
                  </a:cubicBezTo>
                  <a:cubicBezTo>
                    <a:pt x="134" y="389"/>
                    <a:pt x="134" y="389"/>
                    <a:pt x="134" y="389"/>
                  </a:cubicBezTo>
                  <a:cubicBezTo>
                    <a:pt x="132" y="384"/>
                    <a:pt x="132" y="384"/>
                    <a:pt x="132" y="384"/>
                  </a:cubicBezTo>
                  <a:cubicBezTo>
                    <a:pt x="134" y="383"/>
                    <a:pt x="134" y="383"/>
                    <a:pt x="134" y="383"/>
                  </a:cubicBezTo>
                  <a:cubicBezTo>
                    <a:pt x="137" y="384"/>
                    <a:pt x="137" y="384"/>
                    <a:pt x="137" y="384"/>
                  </a:cubicBezTo>
                  <a:cubicBezTo>
                    <a:pt x="140" y="382"/>
                    <a:pt x="140" y="382"/>
                    <a:pt x="140" y="382"/>
                  </a:cubicBezTo>
                  <a:cubicBezTo>
                    <a:pt x="145" y="383"/>
                    <a:pt x="145" y="383"/>
                    <a:pt x="145" y="383"/>
                  </a:cubicBezTo>
                  <a:cubicBezTo>
                    <a:pt x="147" y="385"/>
                    <a:pt x="147" y="385"/>
                    <a:pt x="147" y="385"/>
                  </a:cubicBezTo>
                  <a:cubicBezTo>
                    <a:pt x="150" y="385"/>
                    <a:pt x="150" y="385"/>
                    <a:pt x="150" y="385"/>
                  </a:cubicBezTo>
                  <a:cubicBezTo>
                    <a:pt x="152" y="387"/>
                    <a:pt x="152" y="387"/>
                    <a:pt x="152" y="387"/>
                  </a:cubicBezTo>
                  <a:cubicBezTo>
                    <a:pt x="153" y="386"/>
                    <a:pt x="153" y="386"/>
                    <a:pt x="153" y="386"/>
                  </a:cubicBezTo>
                  <a:cubicBezTo>
                    <a:pt x="155" y="387"/>
                    <a:pt x="155" y="387"/>
                    <a:pt x="155" y="387"/>
                  </a:cubicBezTo>
                  <a:cubicBezTo>
                    <a:pt x="155" y="384"/>
                    <a:pt x="155" y="384"/>
                    <a:pt x="155" y="384"/>
                  </a:cubicBezTo>
                  <a:cubicBezTo>
                    <a:pt x="153" y="381"/>
                    <a:pt x="153" y="381"/>
                    <a:pt x="153" y="381"/>
                  </a:cubicBezTo>
                  <a:cubicBezTo>
                    <a:pt x="153" y="378"/>
                    <a:pt x="153" y="378"/>
                    <a:pt x="153" y="378"/>
                  </a:cubicBezTo>
                  <a:cubicBezTo>
                    <a:pt x="156" y="376"/>
                    <a:pt x="156" y="376"/>
                    <a:pt x="156" y="376"/>
                  </a:cubicBezTo>
                  <a:cubicBezTo>
                    <a:pt x="155" y="374"/>
                    <a:pt x="155" y="374"/>
                    <a:pt x="155" y="374"/>
                  </a:cubicBezTo>
                  <a:cubicBezTo>
                    <a:pt x="153" y="372"/>
                    <a:pt x="153" y="372"/>
                    <a:pt x="153" y="372"/>
                  </a:cubicBezTo>
                  <a:cubicBezTo>
                    <a:pt x="153" y="370"/>
                    <a:pt x="153" y="370"/>
                    <a:pt x="153" y="370"/>
                  </a:cubicBezTo>
                  <a:cubicBezTo>
                    <a:pt x="156" y="371"/>
                    <a:pt x="156" y="371"/>
                    <a:pt x="156" y="371"/>
                  </a:cubicBezTo>
                  <a:cubicBezTo>
                    <a:pt x="160" y="370"/>
                    <a:pt x="160" y="370"/>
                    <a:pt x="160" y="370"/>
                  </a:cubicBezTo>
                  <a:cubicBezTo>
                    <a:pt x="160" y="369"/>
                    <a:pt x="160" y="369"/>
                    <a:pt x="160" y="369"/>
                  </a:cubicBezTo>
                  <a:cubicBezTo>
                    <a:pt x="161" y="370"/>
                    <a:pt x="161" y="370"/>
                    <a:pt x="161" y="370"/>
                  </a:cubicBezTo>
                  <a:cubicBezTo>
                    <a:pt x="162" y="369"/>
                    <a:pt x="162" y="369"/>
                    <a:pt x="162" y="369"/>
                  </a:cubicBezTo>
                  <a:cubicBezTo>
                    <a:pt x="162" y="367"/>
                    <a:pt x="162" y="367"/>
                    <a:pt x="162" y="367"/>
                  </a:cubicBezTo>
                  <a:cubicBezTo>
                    <a:pt x="162" y="365"/>
                    <a:pt x="162" y="365"/>
                    <a:pt x="162" y="365"/>
                  </a:cubicBezTo>
                  <a:cubicBezTo>
                    <a:pt x="164" y="363"/>
                    <a:pt x="164" y="363"/>
                    <a:pt x="164" y="363"/>
                  </a:cubicBezTo>
                  <a:cubicBezTo>
                    <a:pt x="166" y="364"/>
                    <a:pt x="166" y="364"/>
                    <a:pt x="166" y="364"/>
                  </a:cubicBezTo>
                  <a:cubicBezTo>
                    <a:pt x="168" y="366"/>
                    <a:pt x="168" y="366"/>
                    <a:pt x="168" y="366"/>
                  </a:cubicBezTo>
                  <a:cubicBezTo>
                    <a:pt x="173" y="371"/>
                    <a:pt x="173" y="371"/>
                    <a:pt x="173" y="371"/>
                  </a:cubicBezTo>
                  <a:cubicBezTo>
                    <a:pt x="175" y="373"/>
                    <a:pt x="175" y="373"/>
                    <a:pt x="175" y="373"/>
                  </a:cubicBezTo>
                  <a:cubicBezTo>
                    <a:pt x="177" y="377"/>
                    <a:pt x="177" y="377"/>
                    <a:pt x="177" y="377"/>
                  </a:cubicBezTo>
                  <a:cubicBezTo>
                    <a:pt x="180" y="378"/>
                    <a:pt x="180" y="378"/>
                    <a:pt x="180" y="378"/>
                  </a:cubicBezTo>
                  <a:cubicBezTo>
                    <a:pt x="186" y="379"/>
                    <a:pt x="186" y="379"/>
                    <a:pt x="186" y="379"/>
                  </a:cubicBezTo>
                  <a:cubicBezTo>
                    <a:pt x="192" y="373"/>
                    <a:pt x="192" y="373"/>
                    <a:pt x="192" y="373"/>
                  </a:cubicBezTo>
                  <a:cubicBezTo>
                    <a:pt x="195" y="374"/>
                    <a:pt x="195" y="374"/>
                    <a:pt x="195" y="374"/>
                  </a:cubicBezTo>
                  <a:cubicBezTo>
                    <a:pt x="199" y="377"/>
                    <a:pt x="199" y="377"/>
                    <a:pt x="199" y="377"/>
                  </a:cubicBezTo>
                  <a:cubicBezTo>
                    <a:pt x="203" y="377"/>
                    <a:pt x="203" y="377"/>
                    <a:pt x="203" y="377"/>
                  </a:cubicBezTo>
                  <a:cubicBezTo>
                    <a:pt x="204" y="374"/>
                    <a:pt x="204" y="374"/>
                    <a:pt x="204" y="374"/>
                  </a:cubicBezTo>
                  <a:cubicBezTo>
                    <a:pt x="206" y="373"/>
                    <a:pt x="206" y="373"/>
                    <a:pt x="206" y="373"/>
                  </a:cubicBezTo>
                  <a:cubicBezTo>
                    <a:pt x="207" y="372"/>
                    <a:pt x="207" y="372"/>
                    <a:pt x="207" y="372"/>
                  </a:cubicBezTo>
                  <a:cubicBezTo>
                    <a:pt x="209" y="371"/>
                    <a:pt x="209" y="371"/>
                    <a:pt x="209" y="371"/>
                  </a:cubicBezTo>
                  <a:cubicBezTo>
                    <a:pt x="212" y="370"/>
                    <a:pt x="212" y="370"/>
                    <a:pt x="212" y="370"/>
                  </a:cubicBezTo>
                  <a:cubicBezTo>
                    <a:pt x="213" y="369"/>
                    <a:pt x="213" y="369"/>
                    <a:pt x="213" y="369"/>
                  </a:cubicBezTo>
                  <a:cubicBezTo>
                    <a:pt x="211" y="362"/>
                    <a:pt x="211" y="362"/>
                    <a:pt x="211" y="362"/>
                  </a:cubicBezTo>
                  <a:cubicBezTo>
                    <a:pt x="211" y="355"/>
                    <a:pt x="211" y="355"/>
                    <a:pt x="211" y="355"/>
                  </a:cubicBezTo>
                  <a:cubicBezTo>
                    <a:pt x="212" y="353"/>
                    <a:pt x="212" y="353"/>
                    <a:pt x="212" y="353"/>
                  </a:cubicBezTo>
                  <a:cubicBezTo>
                    <a:pt x="211" y="351"/>
                    <a:pt x="211" y="351"/>
                    <a:pt x="211" y="351"/>
                  </a:cubicBezTo>
                  <a:cubicBezTo>
                    <a:pt x="212" y="351"/>
                    <a:pt x="212" y="351"/>
                    <a:pt x="212" y="351"/>
                  </a:cubicBezTo>
                  <a:cubicBezTo>
                    <a:pt x="214" y="347"/>
                    <a:pt x="214" y="347"/>
                    <a:pt x="214" y="347"/>
                  </a:cubicBezTo>
                  <a:cubicBezTo>
                    <a:pt x="214" y="346"/>
                    <a:pt x="214" y="346"/>
                    <a:pt x="214" y="346"/>
                  </a:cubicBezTo>
                  <a:cubicBezTo>
                    <a:pt x="217" y="345"/>
                    <a:pt x="217" y="345"/>
                    <a:pt x="217" y="345"/>
                  </a:cubicBezTo>
                  <a:cubicBezTo>
                    <a:pt x="221" y="345"/>
                    <a:pt x="221" y="345"/>
                    <a:pt x="221" y="345"/>
                  </a:cubicBezTo>
                  <a:cubicBezTo>
                    <a:pt x="223" y="345"/>
                    <a:pt x="223" y="345"/>
                    <a:pt x="223" y="345"/>
                  </a:cubicBezTo>
                  <a:cubicBezTo>
                    <a:pt x="223" y="344"/>
                    <a:pt x="223" y="344"/>
                    <a:pt x="223" y="344"/>
                  </a:cubicBezTo>
                  <a:cubicBezTo>
                    <a:pt x="225" y="341"/>
                    <a:pt x="225" y="341"/>
                    <a:pt x="225" y="341"/>
                  </a:cubicBezTo>
                  <a:cubicBezTo>
                    <a:pt x="230" y="341"/>
                    <a:pt x="230" y="341"/>
                    <a:pt x="230" y="341"/>
                  </a:cubicBezTo>
                  <a:cubicBezTo>
                    <a:pt x="233" y="343"/>
                    <a:pt x="233" y="343"/>
                    <a:pt x="233" y="343"/>
                  </a:cubicBezTo>
                  <a:cubicBezTo>
                    <a:pt x="238" y="349"/>
                    <a:pt x="238" y="349"/>
                    <a:pt x="238" y="349"/>
                  </a:cubicBezTo>
                  <a:cubicBezTo>
                    <a:pt x="241" y="350"/>
                    <a:pt x="241" y="350"/>
                    <a:pt x="241" y="350"/>
                  </a:cubicBezTo>
                  <a:cubicBezTo>
                    <a:pt x="245" y="350"/>
                    <a:pt x="245" y="350"/>
                    <a:pt x="245" y="350"/>
                  </a:cubicBezTo>
                  <a:cubicBezTo>
                    <a:pt x="246" y="352"/>
                    <a:pt x="246" y="352"/>
                    <a:pt x="246" y="352"/>
                  </a:cubicBezTo>
                  <a:cubicBezTo>
                    <a:pt x="248" y="355"/>
                    <a:pt x="248" y="355"/>
                    <a:pt x="248" y="355"/>
                  </a:cubicBezTo>
                  <a:cubicBezTo>
                    <a:pt x="248" y="358"/>
                    <a:pt x="248" y="358"/>
                    <a:pt x="248" y="358"/>
                  </a:cubicBezTo>
                  <a:cubicBezTo>
                    <a:pt x="246" y="361"/>
                    <a:pt x="246" y="361"/>
                    <a:pt x="246" y="361"/>
                  </a:cubicBezTo>
                  <a:cubicBezTo>
                    <a:pt x="246" y="367"/>
                    <a:pt x="246" y="367"/>
                    <a:pt x="246" y="367"/>
                  </a:cubicBezTo>
                  <a:cubicBezTo>
                    <a:pt x="248" y="367"/>
                    <a:pt x="248" y="367"/>
                    <a:pt x="248" y="367"/>
                  </a:cubicBezTo>
                  <a:cubicBezTo>
                    <a:pt x="248" y="362"/>
                    <a:pt x="248" y="362"/>
                    <a:pt x="248" y="362"/>
                  </a:cubicBezTo>
                  <a:cubicBezTo>
                    <a:pt x="251" y="359"/>
                    <a:pt x="251" y="359"/>
                    <a:pt x="251" y="359"/>
                  </a:cubicBezTo>
                  <a:cubicBezTo>
                    <a:pt x="254" y="358"/>
                    <a:pt x="254" y="358"/>
                    <a:pt x="254" y="358"/>
                  </a:cubicBezTo>
                  <a:cubicBezTo>
                    <a:pt x="256" y="355"/>
                    <a:pt x="256" y="355"/>
                    <a:pt x="256" y="355"/>
                  </a:cubicBezTo>
                  <a:cubicBezTo>
                    <a:pt x="256" y="352"/>
                    <a:pt x="256" y="352"/>
                    <a:pt x="256" y="352"/>
                  </a:cubicBezTo>
                  <a:cubicBezTo>
                    <a:pt x="258" y="351"/>
                    <a:pt x="258" y="351"/>
                    <a:pt x="258" y="351"/>
                  </a:cubicBezTo>
                  <a:cubicBezTo>
                    <a:pt x="261" y="353"/>
                    <a:pt x="261" y="353"/>
                    <a:pt x="261" y="353"/>
                  </a:cubicBezTo>
                  <a:cubicBezTo>
                    <a:pt x="263" y="350"/>
                    <a:pt x="263" y="350"/>
                    <a:pt x="263" y="350"/>
                  </a:cubicBezTo>
                  <a:cubicBezTo>
                    <a:pt x="263" y="348"/>
                    <a:pt x="263" y="348"/>
                    <a:pt x="263" y="348"/>
                  </a:cubicBezTo>
                  <a:cubicBezTo>
                    <a:pt x="260" y="347"/>
                    <a:pt x="257" y="347"/>
                    <a:pt x="253" y="347"/>
                  </a:cubicBezTo>
                  <a:cubicBezTo>
                    <a:pt x="252" y="348"/>
                    <a:pt x="250" y="347"/>
                    <a:pt x="249" y="346"/>
                  </a:cubicBezTo>
                  <a:cubicBezTo>
                    <a:pt x="248" y="345"/>
                    <a:pt x="248" y="344"/>
                    <a:pt x="248" y="343"/>
                  </a:cubicBezTo>
                  <a:cubicBezTo>
                    <a:pt x="248" y="342"/>
                    <a:pt x="248" y="341"/>
                    <a:pt x="250" y="341"/>
                  </a:cubicBezTo>
                  <a:close/>
                  <a:moveTo>
                    <a:pt x="61" y="505"/>
                  </a:moveTo>
                  <a:cubicBezTo>
                    <a:pt x="61" y="504"/>
                    <a:pt x="61" y="504"/>
                    <a:pt x="61" y="504"/>
                  </a:cubicBezTo>
                  <a:cubicBezTo>
                    <a:pt x="62" y="505"/>
                    <a:pt x="62" y="505"/>
                    <a:pt x="62" y="505"/>
                  </a:cubicBezTo>
                  <a:lnTo>
                    <a:pt x="61" y="505"/>
                  </a:lnTo>
                  <a:close/>
                  <a:moveTo>
                    <a:pt x="164" y="347"/>
                  </a:moveTo>
                  <a:cubicBezTo>
                    <a:pt x="164" y="348"/>
                    <a:pt x="163" y="348"/>
                    <a:pt x="162" y="348"/>
                  </a:cubicBezTo>
                  <a:cubicBezTo>
                    <a:pt x="161" y="349"/>
                    <a:pt x="160" y="348"/>
                    <a:pt x="160" y="348"/>
                  </a:cubicBezTo>
                  <a:cubicBezTo>
                    <a:pt x="160" y="347"/>
                    <a:pt x="159" y="346"/>
                    <a:pt x="159" y="346"/>
                  </a:cubicBezTo>
                  <a:cubicBezTo>
                    <a:pt x="159" y="345"/>
                    <a:pt x="161" y="344"/>
                    <a:pt x="161" y="344"/>
                  </a:cubicBezTo>
                  <a:cubicBezTo>
                    <a:pt x="163" y="345"/>
                    <a:pt x="165" y="347"/>
                    <a:pt x="164" y="347"/>
                  </a:cubicBezTo>
                  <a:close/>
                  <a:moveTo>
                    <a:pt x="181" y="337"/>
                  </a:moveTo>
                  <a:cubicBezTo>
                    <a:pt x="180" y="337"/>
                    <a:pt x="180" y="338"/>
                    <a:pt x="180" y="338"/>
                  </a:cubicBezTo>
                  <a:cubicBezTo>
                    <a:pt x="180" y="339"/>
                    <a:pt x="180" y="340"/>
                    <a:pt x="178" y="340"/>
                  </a:cubicBezTo>
                  <a:cubicBezTo>
                    <a:pt x="178" y="340"/>
                    <a:pt x="178" y="339"/>
                    <a:pt x="178" y="339"/>
                  </a:cubicBezTo>
                  <a:cubicBezTo>
                    <a:pt x="179" y="338"/>
                    <a:pt x="180" y="338"/>
                    <a:pt x="180" y="338"/>
                  </a:cubicBezTo>
                  <a:cubicBezTo>
                    <a:pt x="180" y="337"/>
                    <a:pt x="180" y="337"/>
                    <a:pt x="180" y="337"/>
                  </a:cubicBezTo>
                  <a:cubicBezTo>
                    <a:pt x="181" y="336"/>
                    <a:pt x="181" y="336"/>
                    <a:pt x="181" y="336"/>
                  </a:cubicBezTo>
                  <a:lnTo>
                    <a:pt x="181" y="337"/>
                  </a:lnTo>
                  <a:close/>
                  <a:moveTo>
                    <a:pt x="203" y="330"/>
                  </a:moveTo>
                  <a:cubicBezTo>
                    <a:pt x="203" y="330"/>
                    <a:pt x="203" y="330"/>
                    <a:pt x="203" y="330"/>
                  </a:cubicBezTo>
                  <a:cubicBezTo>
                    <a:pt x="202" y="331"/>
                    <a:pt x="202" y="331"/>
                    <a:pt x="202" y="331"/>
                  </a:cubicBezTo>
                  <a:cubicBezTo>
                    <a:pt x="202" y="334"/>
                    <a:pt x="202" y="336"/>
                    <a:pt x="202" y="338"/>
                  </a:cubicBezTo>
                  <a:cubicBezTo>
                    <a:pt x="202" y="338"/>
                    <a:pt x="202" y="338"/>
                    <a:pt x="201" y="339"/>
                  </a:cubicBezTo>
                  <a:cubicBezTo>
                    <a:pt x="201" y="338"/>
                    <a:pt x="201" y="338"/>
                    <a:pt x="201" y="338"/>
                  </a:cubicBezTo>
                  <a:cubicBezTo>
                    <a:pt x="201" y="335"/>
                    <a:pt x="201" y="333"/>
                    <a:pt x="202" y="331"/>
                  </a:cubicBezTo>
                  <a:cubicBezTo>
                    <a:pt x="202" y="331"/>
                    <a:pt x="202" y="331"/>
                    <a:pt x="202" y="330"/>
                  </a:cubicBezTo>
                  <a:cubicBezTo>
                    <a:pt x="203" y="330"/>
                    <a:pt x="203" y="330"/>
                    <a:pt x="203" y="330"/>
                  </a:cubicBezTo>
                  <a:cubicBezTo>
                    <a:pt x="203" y="330"/>
                    <a:pt x="203" y="329"/>
                    <a:pt x="203" y="329"/>
                  </a:cubicBezTo>
                  <a:cubicBezTo>
                    <a:pt x="204" y="330"/>
                    <a:pt x="204" y="330"/>
                    <a:pt x="203" y="330"/>
                  </a:cubicBezTo>
                  <a:close/>
                  <a:moveTo>
                    <a:pt x="114" y="1"/>
                  </a:moveTo>
                  <a:cubicBezTo>
                    <a:pt x="113" y="1"/>
                    <a:pt x="113" y="1"/>
                    <a:pt x="113" y="1"/>
                  </a:cubicBezTo>
                  <a:cubicBezTo>
                    <a:pt x="112" y="0"/>
                    <a:pt x="112" y="0"/>
                    <a:pt x="112" y="0"/>
                  </a:cubicBezTo>
                  <a:cubicBezTo>
                    <a:pt x="113" y="1"/>
                    <a:pt x="113" y="1"/>
                    <a:pt x="113" y="1"/>
                  </a:cubicBezTo>
                  <a:cubicBezTo>
                    <a:pt x="113" y="1"/>
                    <a:pt x="113" y="1"/>
                    <a:pt x="114" y="1"/>
                  </a:cubicBezTo>
                  <a:close/>
                  <a:moveTo>
                    <a:pt x="117" y="2"/>
                  </a:moveTo>
                  <a:cubicBezTo>
                    <a:pt x="117" y="2"/>
                    <a:pt x="116" y="1"/>
                    <a:pt x="116" y="1"/>
                  </a:cubicBezTo>
                  <a:cubicBezTo>
                    <a:pt x="115" y="1"/>
                    <a:pt x="114" y="1"/>
                    <a:pt x="114" y="1"/>
                  </a:cubicBezTo>
                  <a:cubicBezTo>
                    <a:pt x="114" y="2"/>
                    <a:pt x="114" y="3"/>
                    <a:pt x="115" y="3"/>
                  </a:cubicBezTo>
                  <a:cubicBezTo>
                    <a:pt x="116" y="4"/>
                    <a:pt x="117" y="3"/>
                    <a:pt x="117" y="2"/>
                  </a:cubicBezTo>
                  <a:close/>
                  <a:moveTo>
                    <a:pt x="174" y="77"/>
                  </a:moveTo>
                  <a:cubicBezTo>
                    <a:pt x="175" y="78"/>
                    <a:pt x="175" y="78"/>
                    <a:pt x="175" y="79"/>
                  </a:cubicBezTo>
                  <a:cubicBezTo>
                    <a:pt x="176" y="79"/>
                    <a:pt x="176" y="79"/>
                    <a:pt x="177" y="78"/>
                  </a:cubicBezTo>
                  <a:cubicBezTo>
                    <a:pt x="177" y="77"/>
                    <a:pt x="177" y="76"/>
                    <a:pt x="176" y="76"/>
                  </a:cubicBezTo>
                  <a:cubicBezTo>
                    <a:pt x="175" y="76"/>
                    <a:pt x="174" y="76"/>
                    <a:pt x="174" y="77"/>
                  </a:cubicBezTo>
                  <a:close/>
                  <a:moveTo>
                    <a:pt x="146" y="344"/>
                  </a:moveTo>
                  <a:cubicBezTo>
                    <a:pt x="146" y="344"/>
                    <a:pt x="146" y="344"/>
                    <a:pt x="146" y="345"/>
                  </a:cubicBezTo>
                  <a:cubicBezTo>
                    <a:pt x="147" y="344"/>
                    <a:pt x="147" y="344"/>
                    <a:pt x="147" y="344"/>
                  </a:cubicBezTo>
                  <a:cubicBezTo>
                    <a:pt x="147" y="342"/>
                    <a:pt x="147" y="342"/>
                    <a:pt x="146" y="344"/>
                  </a:cubicBezTo>
                  <a:close/>
                  <a:moveTo>
                    <a:pt x="42" y="71"/>
                  </a:moveTo>
                  <a:cubicBezTo>
                    <a:pt x="41" y="76"/>
                    <a:pt x="44" y="79"/>
                    <a:pt x="46" y="82"/>
                  </a:cubicBezTo>
                  <a:cubicBezTo>
                    <a:pt x="48" y="85"/>
                    <a:pt x="51" y="88"/>
                    <a:pt x="52" y="92"/>
                  </a:cubicBezTo>
                  <a:cubicBezTo>
                    <a:pt x="56" y="95"/>
                    <a:pt x="59" y="101"/>
                    <a:pt x="65" y="103"/>
                  </a:cubicBezTo>
                  <a:cubicBezTo>
                    <a:pt x="65" y="103"/>
                    <a:pt x="65" y="103"/>
                    <a:pt x="65" y="103"/>
                  </a:cubicBezTo>
                  <a:cubicBezTo>
                    <a:pt x="65" y="103"/>
                    <a:pt x="65" y="103"/>
                    <a:pt x="65" y="103"/>
                  </a:cubicBezTo>
                  <a:cubicBezTo>
                    <a:pt x="67" y="101"/>
                    <a:pt x="69" y="98"/>
                    <a:pt x="71" y="96"/>
                  </a:cubicBezTo>
                  <a:cubicBezTo>
                    <a:pt x="73" y="94"/>
                    <a:pt x="73" y="91"/>
                    <a:pt x="73" y="89"/>
                  </a:cubicBezTo>
                  <a:cubicBezTo>
                    <a:pt x="73" y="88"/>
                    <a:pt x="73" y="87"/>
                    <a:pt x="74" y="86"/>
                  </a:cubicBezTo>
                  <a:cubicBezTo>
                    <a:pt x="75" y="86"/>
                    <a:pt x="76" y="86"/>
                    <a:pt x="77" y="87"/>
                  </a:cubicBezTo>
                  <a:cubicBezTo>
                    <a:pt x="78" y="91"/>
                    <a:pt x="81" y="91"/>
                    <a:pt x="84" y="90"/>
                  </a:cubicBezTo>
                  <a:cubicBezTo>
                    <a:pt x="85" y="90"/>
                    <a:pt x="85" y="90"/>
                    <a:pt x="86" y="91"/>
                  </a:cubicBezTo>
                  <a:cubicBezTo>
                    <a:pt x="86" y="91"/>
                    <a:pt x="86" y="92"/>
                    <a:pt x="86" y="92"/>
                  </a:cubicBezTo>
                  <a:cubicBezTo>
                    <a:pt x="82" y="94"/>
                    <a:pt x="79" y="97"/>
                    <a:pt x="76" y="100"/>
                  </a:cubicBezTo>
                  <a:cubicBezTo>
                    <a:pt x="73" y="103"/>
                    <a:pt x="69" y="104"/>
                    <a:pt x="65" y="103"/>
                  </a:cubicBezTo>
                  <a:cubicBezTo>
                    <a:pt x="65" y="103"/>
                    <a:pt x="65" y="103"/>
                    <a:pt x="65" y="103"/>
                  </a:cubicBezTo>
                  <a:cubicBezTo>
                    <a:pt x="65" y="103"/>
                    <a:pt x="65" y="103"/>
                    <a:pt x="65" y="103"/>
                  </a:cubicBezTo>
                  <a:cubicBezTo>
                    <a:pt x="65" y="106"/>
                    <a:pt x="65" y="109"/>
                    <a:pt x="65" y="112"/>
                  </a:cubicBezTo>
                  <a:cubicBezTo>
                    <a:pt x="65" y="114"/>
                    <a:pt x="66" y="115"/>
                    <a:pt x="68" y="116"/>
                  </a:cubicBezTo>
                  <a:cubicBezTo>
                    <a:pt x="71" y="117"/>
                    <a:pt x="73" y="117"/>
                    <a:pt x="74" y="119"/>
                  </a:cubicBezTo>
                  <a:cubicBezTo>
                    <a:pt x="74" y="119"/>
                    <a:pt x="74" y="119"/>
                    <a:pt x="75" y="119"/>
                  </a:cubicBezTo>
                  <a:cubicBezTo>
                    <a:pt x="75" y="119"/>
                    <a:pt x="75" y="119"/>
                    <a:pt x="75" y="120"/>
                  </a:cubicBezTo>
                  <a:cubicBezTo>
                    <a:pt x="76" y="120"/>
                    <a:pt x="78" y="120"/>
                    <a:pt x="79" y="120"/>
                  </a:cubicBezTo>
                  <a:cubicBezTo>
                    <a:pt x="80" y="120"/>
                    <a:pt x="81" y="120"/>
                    <a:pt x="80" y="121"/>
                  </a:cubicBezTo>
                  <a:cubicBezTo>
                    <a:pt x="79" y="122"/>
                    <a:pt x="79" y="121"/>
                    <a:pt x="78" y="121"/>
                  </a:cubicBezTo>
                  <a:cubicBezTo>
                    <a:pt x="77" y="121"/>
                    <a:pt x="76" y="121"/>
                    <a:pt x="75" y="120"/>
                  </a:cubicBezTo>
                  <a:cubicBezTo>
                    <a:pt x="74" y="120"/>
                    <a:pt x="74" y="120"/>
                    <a:pt x="74" y="120"/>
                  </a:cubicBezTo>
                  <a:cubicBezTo>
                    <a:pt x="74" y="119"/>
                    <a:pt x="74" y="119"/>
                    <a:pt x="74" y="119"/>
                  </a:cubicBezTo>
                  <a:cubicBezTo>
                    <a:pt x="72" y="120"/>
                    <a:pt x="70" y="120"/>
                    <a:pt x="69" y="122"/>
                  </a:cubicBezTo>
                  <a:cubicBezTo>
                    <a:pt x="68" y="124"/>
                    <a:pt x="68" y="127"/>
                    <a:pt x="69" y="129"/>
                  </a:cubicBezTo>
                  <a:cubicBezTo>
                    <a:pt x="74" y="137"/>
                    <a:pt x="79" y="143"/>
                    <a:pt x="88" y="146"/>
                  </a:cubicBezTo>
                  <a:cubicBezTo>
                    <a:pt x="88" y="145"/>
                    <a:pt x="88" y="145"/>
                    <a:pt x="88" y="145"/>
                  </a:cubicBezTo>
                  <a:cubicBezTo>
                    <a:pt x="88" y="144"/>
                    <a:pt x="88" y="144"/>
                    <a:pt x="88" y="144"/>
                  </a:cubicBezTo>
                  <a:cubicBezTo>
                    <a:pt x="88" y="146"/>
                    <a:pt x="88" y="146"/>
                    <a:pt x="88" y="146"/>
                  </a:cubicBezTo>
                  <a:cubicBezTo>
                    <a:pt x="88" y="146"/>
                    <a:pt x="88" y="146"/>
                    <a:pt x="88" y="146"/>
                  </a:cubicBezTo>
                  <a:cubicBezTo>
                    <a:pt x="88" y="147"/>
                    <a:pt x="87" y="147"/>
                    <a:pt x="87" y="148"/>
                  </a:cubicBezTo>
                  <a:cubicBezTo>
                    <a:pt x="89" y="152"/>
                    <a:pt x="91" y="156"/>
                    <a:pt x="94" y="159"/>
                  </a:cubicBezTo>
                  <a:cubicBezTo>
                    <a:pt x="96" y="160"/>
                    <a:pt x="99" y="159"/>
                    <a:pt x="100" y="158"/>
                  </a:cubicBezTo>
                  <a:cubicBezTo>
                    <a:pt x="101" y="157"/>
                    <a:pt x="101" y="156"/>
                    <a:pt x="101" y="155"/>
                  </a:cubicBezTo>
                  <a:cubicBezTo>
                    <a:pt x="101" y="148"/>
                    <a:pt x="104" y="141"/>
                    <a:pt x="104" y="134"/>
                  </a:cubicBezTo>
                  <a:cubicBezTo>
                    <a:pt x="104" y="131"/>
                    <a:pt x="105" y="127"/>
                    <a:pt x="107" y="124"/>
                  </a:cubicBezTo>
                  <a:cubicBezTo>
                    <a:pt x="109" y="122"/>
                    <a:pt x="110" y="120"/>
                    <a:pt x="110" y="118"/>
                  </a:cubicBezTo>
                  <a:cubicBezTo>
                    <a:pt x="109" y="110"/>
                    <a:pt x="114" y="102"/>
                    <a:pt x="113" y="93"/>
                  </a:cubicBezTo>
                  <a:cubicBezTo>
                    <a:pt x="113" y="92"/>
                    <a:pt x="114" y="91"/>
                    <a:pt x="114" y="90"/>
                  </a:cubicBezTo>
                  <a:cubicBezTo>
                    <a:pt x="115" y="86"/>
                    <a:pt x="117" y="83"/>
                    <a:pt x="121" y="82"/>
                  </a:cubicBezTo>
                  <a:cubicBezTo>
                    <a:pt x="122" y="81"/>
                    <a:pt x="123" y="82"/>
                    <a:pt x="124" y="83"/>
                  </a:cubicBezTo>
                  <a:cubicBezTo>
                    <a:pt x="124" y="85"/>
                    <a:pt x="123" y="88"/>
                    <a:pt x="123" y="89"/>
                  </a:cubicBezTo>
                  <a:cubicBezTo>
                    <a:pt x="127" y="94"/>
                    <a:pt x="128" y="101"/>
                    <a:pt x="131" y="106"/>
                  </a:cubicBezTo>
                  <a:cubicBezTo>
                    <a:pt x="132" y="109"/>
                    <a:pt x="133" y="111"/>
                    <a:pt x="132" y="114"/>
                  </a:cubicBezTo>
                  <a:cubicBezTo>
                    <a:pt x="131" y="117"/>
                    <a:pt x="131" y="119"/>
                    <a:pt x="130" y="122"/>
                  </a:cubicBezTo>
                  <a:cubicBezTo>
                    <a:pt x="130" y="124"/>
                    <a:pt x="132" y="126"/>
                    <a:pt x="134" y="126"/>
                  </a:cubicBezTo>
                  <a:cubicBezTo>
                    <a:pt x="136" y="125"/>
                    <a:pt x="139" y="124"/>
                    <a:pt x="141" y="123"/>
                  </a:cubicBezTo>
                  <a:cubicBezTo>
                    <a:pt x="144" y="122"/>
                    <a:pt x="144" y="122"/>
                    <a:pt x="145" y="126"/>
                  </a:cubicBezTo>
                  <a:cubicBezTo>
                    <a:pt x="145" y="126"/>
                    <a:pt x="145" y="127"/>
                    <a:pt x="145" y="127"/>
                  </a:cubicBezTo>
                  <a:cubicBezTo>
                    <a:pt x="146" y="130"/>
                    <a:pt x="148" y="130"/>
                    <a:pt x="150" y="129"/>
                  </a:cubicBezTo>
                  <a:cubicBezTo>
                    <a:pt x="156" y="124"/>
                    <a:pt x="159" y="117"/>
                    <a:pt x="161" y="110"/>
                  </a:cubicBezTo>
                  <a:cubicBezTo>
                    <a:pt x="161" y="109"/>
                    <a:pt x="160" y="108"/>
                    <a:pt x="159" y="107"/>
                  </a:cubicBezTo>
                  <a:cubicBezTo>
                    <a:pt x="159" y="107"/>
                    <a:pt x="157" y="106"/>
                    <a:pt x="156" y="106"/>
                  </a:cubicBezTo>
                  <a:cubicBezTo>
                    <a:pt x="151" y="106"/>
                    <a:pt x="149" y="104"/>
                    <a:pt x="149" y="99"/>
                  </a:cubicBezTo>
                  <a:cubicBezTo>
                    <a:pt x="149" y="94"/>
                    <a:pt x="147" y="93"/>
                    <a:pt x="141" y="94"/>
                  </a:cubicBezTo>
                  <a:cubicBezTo>
                    <a:pt x="138" y="95"/>
                    <a:pt x="138" y="95"/>
                    <a:pt x="139" y="92"/>
                  </a:cubicBezTo>
                  <a:cubicBezTo>
                    <a:pt x="139" y="91"/>
                    <a:pt x="140" y="89"/>
                    <a:pt x="140" y="88"/>
                  </a:cubicBezTo>
                  <a:cubicBezTo>
                    <a:pt x="140" y="84"/>
                    <a:pt x="139" y="82"/>
                    <a:pt x="137" y="81"/>
                  </a:cubicBezTo>
                  <a:cubicBezTo>
                    <a:pt x="134" y="80"/>
                    <a:pt x="131" y="80"/>
                    <a:pt x="129" y="77"/>
                  </a:cubicBezTo>
                  <a:cubicBezTo>
                    <a:pt x="127" y="73"/>
                    <a:pt x="123" y="71"/>
                    <a:pt x="122" y="66"/>
                  </a:cubicBezTo>
                  <a:cubicBezTo>
                    <a:pt x="122" y="66"/>
                    <a:pt x="120" y="65"/>
                    <a:pt x="119" y="65"/>
                  </a:cubicBezTo>
                  <a:cubicBezTo>
                    <a:pt x="117" y="64"/>
                    <a:pt x="115" y="64"/>
                    <a:pt x="113" y="63"/>
                  </a:cubicBezTo>
                  <a:cubicBezTo>
                    <a:pt x="109" y="62"/>
                    <a:pt x="106" y="59"/>
                    <a:pt x="105" y="55"/>
                  </a:cubicBezTo>
                  <a:cubicBezTo>
                    <a:pt x="103" y="51"/>
                    <a:pt x="102" y="47"/>
                    <a:pt x="98" y="45"/>
                  </a:cubicBezTo>
                  <a:cubicBezTo>
                    <a:pt x="96" y="44"/>
                    <a:pt x="95" y="42"/>
                    <a:pt x="95" y="41"/>
                  </a:cubicBezTo>
                  <a:cubicBezTo>
                    <a:pt x="93" y="38"/>
                    <a:pt x="91" y="36"/>
                    <a:pt x="88" y="35"/>
                  </a:cubicBezTo>
                  <a:cubicBezTo>
                    <a:pt x="86" y="34"/>
                    <a:pt x="84" y="33"/>
                    <a:pt x="82" y="32"/>
                  </a:cubicBezTo>
                  <a:cubicBezTo>
                    <a:pt x="80" y="31"/>
                    <a:pt x="78" y="32"/>
                    <a:pt x="77" y="34"/>
                  </a:cubicBezTo>
                  <a:cubicBezTo>
                    <a:pt x="76" y="38"/>
                    <a:pt x="76" y="42"/>
                    <a:pt x="75" y="45"/>
                  </a:cubicBezTo>
                  <a:cubicBezTo>
                    <a:pt x="75" y="45"/>
                    <a:pt x="75" y="45"/>
                    <a:pt x="75" y="45"/>
                  </a:cubicBezTo>
                  <a:cubicBezTo>
                    <a:pt x="75" y="45"/>
                    <a:pt x="75" y="46"/>
                    <a:pt x="75" y="46"/>
                  </a:cubicBezTo>
                  <a:cubicBezTo>
                    <a:pt x="77" y="48"/>
                    <a:pt x="77" y="50"/>
                    <a:pt x="77" y="52"/>
                  </a:cubicBezTo>
                  <a:cubicBezTo>
                    <a:pt x="77" y="53"/>
                    <a:pt x="77" y="53"/>
                    <a:pt x="77" y="54"/>
                  </a:cubicBezTo>
                  <a:cubicBezTo>
                    <a:pt x="76" y="55"/>
                    <a:pt x="75" y="54"/>
                    <a:pt x="75" y="53"/>
                  </a:cubicBezTo>
                  <a:cubicBezTo>
                    <a:pt x="75" y="50"/>
                    <a:pt x="75" y="48"/>
                    <a:pt x="75" y="46"/>
                  </a:cubicBezTo>
                  <a:cubicBezTo>
                    <a:pt x="75" y="46"/>
                    <a:pt x="75" y="46"/>
                    <a:pt x="75" y="45"/>
                  </a:cubicBezTo>
                  <a:cubicBezTo>
                    <a:pt x="75" y="45"/>
                    <a:pt x="75" y="45"/>
                    <a:pt x="75" y="45"/>
                  </a:cubicBezTo>
                  <a:cubicBezTo>
                    <a:pt x="74" y="45"/>
                    <a:pt x="73" y="45"/>
                    <a:pt x="72" y="45"/>
                  </a:cubicBezTo>
                  <a:cubicBezTo>
                    <a:pt x="69" y="42"/>
                    <a:pt x="65" y="43"/>
                    <a:pt x="62" y="45"/>
                  </a:cubicBezTo>
                  <a:cubicBezTo>
                    <a:pt x="62" y="45"/>
                    <a:pt x="62" y="45"/>
                    <a:pt x="62" y="46"/>
                  </a:cubicBezTo>
                  <a:cubicBezTo>
                    <a:pt x="62" y="46"/>
                    <a:pt x="62" y="46"/>
                    <a:pt x="62" y="46"/>
                  </a:cubicBezTo>
                  <a:cubicBezTo>
                    <a:pt x="62" y="46"/>
                    <a:pt x="62" y="47"/>
                    <a:pt x="61" y="48"/>
                  </a:cubicBezTo>
                  <a:cubicBezTo>
                    <a:pt x="61" y="49"/>
                    <a:pt x="60" y="50"/>
                    <a:pt x="59" y="49"/>
                  </a:cubicBezTo>
                  <a:cubicBezTo>
                    <a:pt x="59" y="49"/>
                    <a:pt x="58" y="49"/>
                    <a:pt x="58" y="48"/>
                  </a:cubicBezTo>
                  <a:cubicBezTo>
                    <a:pt x="57" y="47"/>
                    <a:pt x="58" y="47"/>
                    <a:pt x="59" y="46"/>
                  </a:cubicBezTo>
                  <a:cubicBezTo>
                    <a:pt x="60" y="46"/>
                    <a:pt x="61" y="46"/>
                    <a:pt x="62" y="46"/>
                  </a:cubicBezTo>
                  <a:cubicBezTo>
                    <a:pt x="62" y="45"/>
                    <a:pt x="62" y="45"/>
                    <a:pt x="62" y="45"/>
                  </a:cubicBezTo>
                  <a:cubicBezTo>
                    <a:pt x="62" y="45"/>
                    <a:pt x="62" y="45"/>
                    <a:pt x="62" y="45"/>
                  </a:cubicBezTo>
                  <a:cubicBezTo>
                    <a:pt x="62" y="45"/>
                    <a:pt x="62" y="44"/>
                    <a:pt x="62" y="44"/>
                  </a:cubicBezTo>
                  <a:cubicBezTo>
                    <a:pt x="61" y="40"/>
                    <a:pt x="58" y="38"/>
                    <a:pt x="55" y="39"/>
                  </a:cubicBezTo>
                  <a:cubicBezTo>
                    <a:pt x="51" y="41"/>
                    <a:pt x="47" y="42"/>
                    <a:pt x="43" y="42"/>
                  </a:cubicBezTo>
                  <a:cubicBezTo>
                    <a:pt x="40" y="42"/>
                    <a:pt x="38" y="44"/>
                    <a:pt x="37" y="47"/>
                  </a:cubicBezTo>
                  <a:cubicBezTo>
                    <a:pt x="37" y="48"/>
                    <a:pt x="36" y="50"/>
                    <a:pt x="36" y="51"/>
                  </a:cubicBezTo>
                  <a:cubicBezTo>
                    <a:pt x="33" y="57"/>
                    <a:pt x="34" y="63"/>
                    <a:pt x="39" y="67"/>
                  </a:cubicBezTo>
                  <a:cubicBezTo>
                    <a:pt x="40" y="68"/>
                    <a:pt x="42" y="69"/>
                    <a:pt x="42" y="71"/>
                  </a:cubicBezTo>
                  <a:close/>
                  <a:moveTo>
                    <a:pt x="81" y="115"/>
                  </a:moveTo>
                  <a:cubicBezTo>
                    <a:pt x="80" y="114"/>
                    <a:pt x="80" y="114"/>
                    <a:pt x="80" y="114"/>
                  </a:cubicBezTo>
                  <a:cubicBezTo>
                    <a:pt x="81" y="114"/>
                    <a:pt x="81" y="114"/>
                    <a:pt x="81" y="114"/>
                  </a:cubicBezTo>
                  <a:lnTo>
                    <a:pt x="81" y="115"/>
                  </a:lnTo>
                  <a:close/>
                  <a:moveTo>
                    <a:pt x="78" y="65"/>
                  </a:moveTo>
                  <a:cubicBezTo>
                    <a:pt x="78" y="65"/>
                    <a:pt x="78" y="65"/>
                    <a:pt x="78" y="65"/>
                  </a:cubicBezTo>
                  <a:cubicBezTo>
                    <a:pt x="77" y="65"/>
                    <a:pt x="77" y="65"/>
                    <a:pt x="77" y="65"/>
                  </a:cubicBezTo>
                  <a:cubicBezTo>
                    <a:pt x="77" y="64"/>
                    <a:pt x="77" y="64"/>
                    <a:pt x="77" y="64"/>
                  </a:cubicBezTo>
                  <a:lnTo>
                    <a:pt x="78" y="65"/>
                  </a:lnTo>
                  <a:close/>
                  <a:moveTo>
                    <a:pt x="174" y="22"/>
                  </a:moveTo>
                  <a:cubicBezTo>
                    <a:pt x="174" y="22"/>
                    <a:pt x="174" y="23"/>
                    <a:pt x="174" y="23"/>
                  </a:cubicBezTo>
                  <a:cubicBezTo>
                    <a:pt x="175" y="22"/>
                    <a:pt x="175" y="22"/>
                    <a:pt x="174" y="22"/>
                  </a:cubicBezTo>
                  <a:close/>
                  <a:moveTo>
                    <a:pt x="97" y="33"/>
                  </a:moveTo>
                  <a:cubicBezTo>
                    <a:pt x="98" y="41"/>
                    <a:pt x="101" y="43"/>
                    <a:pt x="108" y="43"/>
                  </a:cubicBezTo>
                  <a:cubicBezTo>
                    <a:pt x="110" y="43"/>
                    <a:pt x="113" y="43"/>
                    <a:pt x="115" y="42"/>
                  </a:cubicBezTo>
                  <a:cubicBezTo>
                    <a:pt x="115" y="42"/>
                    <a:pt x="115" y="42"/>
                    <a:pt x="116" y="42"/>
                  </a:cubicBezTo>
                  <a:cubicBezTo>
                    <a:pt x="116" y="42"/>
                    <a:pt x="116" y="42"/>
                    <a:pt x="117" y="42"/>
                  </a:cubicBezTo>
                  <a:cubicBezTo>
                    <a:pt x="118" y="41"/>
                    <a:pt x="119" y="41"/>
                    <a:pt x="120" y="41"/>
                  </a:cubicBezTo>
                  <a:cubicBezTo>
                    <a:pt x="121" y="40"/>
                    <a:pt x="121" y="40"/>
                    <a:pt x="122" y="41"/>
                  </a:cubicBezTo>
                  <a:cubicBezTo>
                    <a:pt x="122" y="41"/>
                    <a:pt x="122" y="42"/>
                    <a:pt x="120" y="42"/>
                  </a:cubicBezTo>
                  <a:cubicBezTo>
                    <a:pt x="119" y="42"/>
                    <a:pt x="118" y="42"/>
                    <a:pt x="117" y="42"/>
                  </a:cubicBezTo>
                  <a:cubicBezTo>
                    <a:pt x="117" y="42"/>
                    <a:pt x="116" y="42"/>
                    <a:pt x="116" y="42"/>
                  </a:cubicBezTo>
                  <a:cubicBezTo>
                    <a:pt x="116" y="42"/>
                    <a:pt x="115" y="42"/>
                    <a:pt x="115" y="42"/>
                  </a:cubicBezTo>
                  <a:cubicBezTo>
                    <a:pt x="114" y="43"/>
                    <a:pt x="113" y="44"/>
                    <a:pt x="112" y="45"/>
                  </a:cubicBezTo>
                  <a:cubicBezTo>
                    <a:pt x="111" y="47"/>
                    <a:pt x="111" y="49"/>
                    <a:pt x="112" y="50"/>
                  </a:cubicBezTo>
                  <a:cubicBezTo>
                    <a:pt x="115" y="52"/>
                    <a:pt x="118" y="53"/>
                    <a:pt x="120" y="55"/>
                  </a:cubicBezTo>
                  <a:cubicBezTo>
                    <a:pt x="123" y="57"/>
                    <a:pt x="126" y="57"/>
                    <a:pt x="129" y="57"/>
                  </a:cubicBezTo>
                  <a:cubicBezTo>
                    <a:pt x="133" y="56"/>
                    <a:pt x="136" y="56"/>
                    <a:pt x="139" y="60"/>
                  </a:cubicBezTo>
                  <a:cubicBezTo>
                    <a:pt x="143" y="63"/>
                    <a:pt x="146" y="63"/>
                    <a:pt x="150" y="59"/>
                  </a:cubicBezTo>
                  <a:cubicBezTo>
                    <a:pt x="152" y="58"/>
                    <a:pt x="153" y="56"/>
                    <a:pt x="155" y="56"/>
                  </a:cubicBezTo>
                  <a:cubicBezTo>
                    <a:pt x="161" y="56"/>
                    <a:pt x="164" y="54"/>
                    <a:pt x="165" y="48"/>
                  </a:cubicBezTo>
                  <a:cubicBezTo>
                    <a:pt x="166" y="45"/>
                    <a:pt x="168" y="42"/>
                    <a:pt x="170" y="40"/>
                  </a:cubicBezTo>
                  <a:cubicBezTo>
                    <a:pt x="173" y="35"/>
                    <a:pt x="174" y="29"/>
                    <a:pt x="174" y="23"/>
                  </a:cubicBezTo>
                  <a:cubicBezTo>
                    <a:pt x="171" y="22"/>
                    <a:pt x="168" y="20"/>
                    <a:pt x="165" y="20"/>
                  </a:cubicBezTo>
                  <a:cubicBezTo>
                    <a:pt x="159" y="19"/>
                    <a:pt x="154" y="18"/>
                    <a:pt x="149" y="15"/>
                  </a:cubicBezTo>
                  <a:cubicBezTo>
                    <a:pt x="146" y="14"/>
                    <a:pt x="144" y="15"/>
                    <a:pt x="142" y="17"/>
                  </a:cubicBezTo>
                  <a:cubicBezTo>
                    <a:pt x="139" y="19"/>
                    <a:pt x="139" y="19"/>
                    <a:pt x="137" y="16"/>
                  </a:cubicBezTo>
                  <a:cubicBezTo>
                    <a:pt x="137" y="15"/>
                    <a:pt x="137" y="14"/>
                    <a:pt x="136" y="13"/>
                  </a:cubicBezTo>
                  <a:cubicBezTo>
                    <a:pt x="136" y="11"/>
                    <a:pt x="133" y="10"/>
                    <a:pt x="132" y="11"/>
                  </a:cubicBezTo>
                  <a:cubicBezTo>
                    <a:pt x="131" y="12"/>
                    <a:pt x="130" y="12"/>
                    <a:pt x="130" y="13"/>
                  </a:cubicBezTo>
                  <a:cubicBezTo>
                    <a:pt x="130" y="15"/>
                    <a:pt x="130" y="16"/>
                    <a:pt x="129" y="18"/>
                  </a:cubicBezTo>
                  <a:cubicBezTo>
                    <a:pt x="129" y="19"/>
                    <a:pt x="129" y="21"/>
                    <a:pt x="128" y="22"/>
                  </a:cubicBezTo>
                  <a:cubicBezTo>
                    <a:pt x="127" y="24"/>
                    <a:pt x="126" y="22"/>
                    <a:pt x="125" y="21"/>
                  </a:cubicBezTo>
                  <a:cubicBezTo>
                    <a:pt x="124" y="20"/>
                    <a:pt x="124" y="20"/>
                    <a:pt x="123" y="20"/>
                  </a:cubicBezTo>
                  <a:cubicBezTo>
                    <a:pt x="118" y="21"/>
                    <a:pt x="114" y="18"/>
                    <a:pt x="111" y="14"/>
                  </a:cubicBezTo>
                  <a:cubicBezTo>
                    <a:pt x="110" y="13"/>
                    <a:pt x="109" y="13"/>
                    <a:pt x="109" y="12"/>
                  </a:cubicBezTo>
                  <a:cubicBezTo>
                    <a:pt x="107" y="11"/>
                    <a:pt x="104" y="12"/>
                    <a:pt x="104" y="15"/>
                  </a:cubicBezTo>
                  <a:cubicBezTo>
                    <a:pt x="104" y="16"/>
                    <a:pt x="104" y="17"/>
                    <a:pt x="104" y="18"/>
                  </a:cubicBezTo>
                  <a:cubicBezTo>
                    <a:pt x="104" y="19"/>
                    <a:pt x="104" y="20"/>
                    <a:pt x="103" y="20"/>
                  </a:cubicBezTo>
                  <a:cubicBezTo>
                    <a:pt x="102" y="20"/>
                    <a:pt x="101" y="20"/>
                    <a:pt x="100" y="19"/>
                  </a:cubicBezTo>
                  <a:cubicBezTo>
                    <a:pt x="99" y="19"/>
                    <a:pt x="98" y="19"/>
                    <a:pt x="98" y="19"/>
                  </a:cubicBezTo>
                  <a:cubicBezTo>
                    <a:pt x="96" y="22"/>
                    <a:pt x="95" y="24"/>
                    <a:pt x="95" y="27"/>
                  </a:cubicBezTo>
                  <a:cubicBezTo>
                    <a:pt x="95" y="29"/>
                    <a:pt x="96" y="31"/>
                    <a:pt x="97" y="33"/>
                  </a:cubicBezTo>
                  <a:close/>
                  <a:moveTo>
                    <a:pt x="174" y="23"/>
                  </a:moveTo>
                  <a:cubicBezTo>
                    <a:pt x="174" y="23"/>
                    <a:pt x="174" y="23"/>
                    <a:pt x="174" y="23"/>
                  </a:cubicBezTo>
                  <a:cubicBezTo>
                    <a:pt x="174" y="23"/>
                    <a:pt x="174" y="23"/>
                    <a:pt x="174" y="23"/>
                  </a:cubicBezTo>
                  <a:cubicBezTo>
                    <a:pt x="174" y="24"/>
                    <a:pt x="174" y="24"/>
                    <a:pt x="174" y="24"/>
                  </a:cubicBezTo>
                  <a:cubicBezTo>
                    <a:pt x="174" y="23"/>
                    <a:pt x="174" y="23"/>
                    <a:pt x="174" y="2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0" name="Freeform 117">
              <a:extLst>
                <a:ext uri="{FF2B5EF4-FFF2-40B4-BE49-F238E27FC236}">
                  <a16:creationId xmlns:a16="http://schemas.microsoft.com/office/drawing/2014/main" id="{D5F22446-725C-4D2A-8A99-C91FE3757FC4}"/>
                </a:ext>
              </a:extLst>
            </p:cNvPr>
            <p:cNvSpPr>
              <a:spLocks/>
            </p:cNvSpPr>
            <p:nvPr/>
          </p:nvSpPr>
          <p:spPr bwMode="auto">
            <a:xfrm>
              <a:off x="4202113" y="3379787"/>
              <a:ext cx="0" cy="3175"/>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1" name="Freeform 118">
              <a:extLst>
                <a:ext uri="{FF2B5EF4-FFF2-40B4-BE49-F238E27FC236}">
                  <a16:creationId xmlns:a16="http://schemas.microsoft.com/office/drawing/2014/main" id="{922E3923-5CF1-44F1-8EA3-8CD3EDFAC4B4}"/>
                </a:ext>
              </a:extLst>
            </p:cNvPr>
            <p:cNvSpPr>
              <a:spLocks/>
            </p:cNvSpPr>
            <p:nvPr/>
          </p:nvSpPr>
          <p:spPr bwMode="auto">
            <a:xfrm>
              <a:off x="4268788" y="3481387"/>
              <a:ext cx="4763" cy="7938"/>
            </a:xfrm>
            <a:custGeom>
              <a:avLst/>
              <a:gdLst>
                <a:gd name="T0" fmla="*/ 0 w 3"/>
                <a:gd name="T1" fmla="*/ 1 h 5"/>
                <a:gd name="T2" fmla="*/ 0 w 3"/>
                <a:gd name="T3" fmla="*/ 4 h 5"/>
                <a:gd name="T4" fmla="*/ 2 w 3"/>
                <a:gd name="T5" fmla="*/ 5 h 5"/>
                <a:gd name="T6" fmla="*/ 3 w 3"/>
                <a:gd name="T7" fmla="*/ 4 h 5"/>
                <a:gd name="T8" fmla="*/ 2 w 3"/>
                <a:gd name="T9" fmla="*/ 1 h 5"/>
                <a:gd name="T10" fmla="*/ 0 w 3"/>
                <a:gd name="T11" fmla="*/ 1 h 5"/>
              </a:gdLst>
              <a:ahLst/>
              <a:cxnLst>
                <a:cxn ang="0">
                  <a:pos x="T0" y="T1"/>
                </a:cxn>
                <a:cxn ang="0">
                  <a:pos x="T2" y="T3"/>
                </a:cxn>
                <a:cxn ang="0">
                  <a:pos x="T4" y="T5"/>
                </a:cxn>
                <a:cxn ang="0">
                  <a:pos x="T6" y="T7"/>
                </a:cxn>
                <a:cxn ang="0">
                  <a:pos x="T8" y="T9"/>
                </a:cxn>
                <a:cxn ang="0">
                  <a:pos x="T10" y="T11"/>
                </a:cxn>
              </a:cxnLst>
              <a:rect l="0" t="0" r="r" b="b"/>
              <a:pathLst>
                <a:path w="3" h="5">
                  <a:moveTo>
                    <a:pt x="0" y="1"/>
                  </a:moveTo>
                  <a:cubicBezTo>
                    <a:pt x="0" y="2"/>
                    <a:pt x="0" y="3"/>
                    <a:pt x="0" y="4"/>
                  </a:cubicBezTo>
                  <a:cubicBezTo>
                    <a:pt x="1" y="4"/>
                    <a:pt x="2" y="4"/>
                    <a:pt x="2" y="5"/>
                  </a:cubicBezTo>
                  <a:cubicBezTo>
                    <a:pt x="3" y="5"/>
                    <a:pt x="3" y="4"/>
                    <a:pt x="3" y="4"/>
                  </a:cubicBezTo>
                  <a:cubicBezTo>
                    <a:pt x="3" y="3"/>
                    <a:pt x="3" y="2"/>
                    <a:pt x="2" y="1"/>
                  </a:cubicBezTo>
                  <a:cubicBezTo>
                    <a:pt x="1" y="0"/>
                    <a:pt x="0"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2" name="Freeform 119">
              <a:extLst>
                <a:ext uri="{FF2B5EF4-FFF2-40B4-BE49-F238E27FC236}">
                  <a16:creationId xmlns:a16="http://schemas.microsoft.com/office/drawing/2014/main" id="{C26A964B-796B-4081-B400-80EF19502C45}"/>
                </a:ext>
              </a:extLst>
            </p:cNvPr>
            <p:cNvSpPr>
              <a:spLocks/>
            </p:cNvSpPr>
            <p:nvPr/>
          </p:nvSpPr>
          <p:spPr bwMode="auto">
            <a:xfrm>
              <a:off x="4303713" y="3013075"/>
              <a:ext cx="9525" cy="1588"/>
            </a:xfrm>
            <a:custGeom>
              <a:avLst/>
              <a:gdLst>
                <a:gd name="T0" fmla="*/ 6 w 6"/>
                <a:gd name="T1" fmla="*/ 0 h 2"/>
                <a:gd name="T2" fmla="*/ 0 w 6"/>
                <a:gd name="T3" fmla="*/ 2 h 2"/>
                <a:gd name="T4" fmla="*/ 6 w 6"/>
                <a:gd name="T5" fmla="*/ 0 h 2"/>
              </a:gdLst>
              <a:ahLst/>
              <a:cxnLst>
                <a:cxn ang="0">
                  <a:pos x="T0" y="T1"/>
                </a:cxn>
                <a:cxn ang="0">
                  <a:pos x="T2" y="T3"/>
                </a:cxn>
                <a:cxn ang="0">
                  <a:pos x="T4" y="T5"/>
                </a:cxn>
              </a:cxnLst>
              <a:rect l="0" t="0" r="r" b="b"/>
              <a:pathLst>
                <a:path w="6" h="2">
                  <a:moveTo>
                    <a:pt x="6" y="0"/>
                  </a:moveTo>
                  <a:cubicBezTo>
                    <a:pt x="4" y="1"/>
                    <a:pt x="2" y="1"/>
                    <a:pt x="0" y="2"/>
                  </a:cubicBezTo>
                  <a:cubicBezTo>
                    <a:pt x="2" y="1"/>
                    <a:pt x="4" y="1"/>
                    <a:pt x="6"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3" name="Freeform 120">
              <a:extLst>
                <a:ext uri="{FF2B5EF4-FFF2-40B4-BE49-F238E27FC236}">
                  <a16:creationId xmlns:a16="http://schemas.microsoft.com/office/drawing/2014/main" id="{70AFA353-B819-4E7A-B0CB-7230EF71035F}"/>
                </a:ext>
              </a:extLst>
            </p:cNvPr>
            <p:cNvSpPr>
              <a:spLocks/>
            </p:cNvSpPr>
            <p:nvPr/>
          </p:nvSpPr>
          <p:spPr bwMode="auto">
            <a:xfrm>
              <a:off x="4321176" y="3411537"/>
              <a:ext cx="17463" cy="23813"/>
            </a:xfrm>
            <a:custGeom>
              <a:avLst/>
              <a:gdLst>
                <a:gd name="T0" fmla="*/ 0 w 11"/>
                <a:gd name="T1" fmla="*/ 11 h 17"/>
                <a:gd name="T2" fmla="*/ 1 w 11"/>
                <a:gd name="T3" fmla="*/ 14 h 17"/>
                <a:gd name="T4" fmla="*/ 3 w 11"/>
                <a:gd name="T5" fmla="*/ 16 h 17"/>
                <a:gd name="T6" fmla="*/ 7 w 11"/>
                <a:gd name="T7" fmla="*/ 14 h 17"/>
                <a:gd name="T8" fmla="*/ 10 w 11"/>
                <a:gd name="T9" fmla="*/ 0 h 17"/>
                <a:gd name="T10" fmla="*/ 3 w 11"/>
                <a:gd name="T11" fmla="*/ 2 h 17"/>
                <a:gd name="T12" fmla="*/ 0 w 11"/>
                <a:gd name="T13" fmla="*/ 11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0" y="11"/>
                  </a:moveTo>
                  <a:cubicBezTo>
                    <a:pt x="1" y="12"/>
                    <a:pt x="1" y="13"/>
                    <a:pt x="1" y="14"/>
                  </a:cubicBezTo>
                  <a:cubicBezTo>
                    <a:pt x="2" y="15"/>
                    <a:pt x="2" y="16"/>
                    <a:pt x="3" y="16"/>
                  </a:cubicBezTo>
                  <a:cubicBezTo>
                    <a:pt x="4" y="17"/>
                    <a:pt x="6" y="16"/>
                    <a:pt x="7" y="14"/>
                  </a:cubicBezTo>
                  <a:cubicBezTo>
                    <a:pt x="11" y="10"/>
                    <a:pt x="11" y="5"/>
                    <a:pt x="10" y="0"/>
                  </a:cubicBezTo>
                  <a:cubicBezTo>
                    <a:pt x="7" y="0"/>
                    <a:pt x="5" y="0"/>
                    <a:pt x="3" y="2"/>
                  </a:cubicBezTo>
                  <a:cubicBezTo>
                    <a:pt x="1" y="5"/>
                    <a:pt x="0" y="8"/>
                    <a:pt x="0" y="1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4" name="Freeform 121">
              <a:extLst>
                <a:ext uri="{FF2B5EF4-FFF2-40B4-BE49-F238E27FC236}">
                  <a16:creationId xmlns:a16="http://schemas.microsoft.com/office/drawing/2014/main" id="{116937CA-F880-470B-B79E-653BECE13DD9}"/>
                </a:ext>
              </a:extLst>
            </p:cNvPr>
            <p:cNvSpPr>
              <a:spLocks/>
            </p:cNvSpPr>
            <p:nvPr/>
          </p:nvSpPr>
          <p:spPr bwMode="auto">
            <a:xfrm>
              <a:off x="4337051" y="3409950"/>
              <a:ext cx="1588" cy="1588"/>
            </a:xfrm>
            <a:custGeom>
              <a:avLst/>
              <a:gdLst>
                <a:gd name="T0" fmla="*/ 1 w 1"/>
                <a:gd name="T1" fmla="*/ 0 h 1"/>
                <a:gd name="T2" fmla="*/ 0 w 1"/>
                <a:gd name="T3" fmla="*/ 0 h 1"/>
                <a:gd name="T4" fmla="*/ 0 w 1"/>
                <a:gd name="T5" fmla="*/ 1 h 1"/>
                <a:gd name="T6" fmla="*/ 0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1"/>
                    <a:pt x="0" y="1"/>
                    <a:pt x="0" y="1"/>
                  </a:cubicBezTo>
                  <a:cubicBezTo>
                    <a:pt x="0" y="1"/>
                    <a:pt x="0" y="1"/>
                    <a:pt x="0" y="1"/>
                  </a:cubicBezTo>
                  <a:lnTo>
                    <a:pt x="1"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5" name="Freeform 122">
              <a:extLst>
                <a:ext uri="{FF2B5EF4-FFF2-40B4-BE49-F238E27FC236}">
                  <a16:creationId xmlns:a16="http://schemas.microsoft.com/office/drawing/2014/main" id="{D36AEE3B-187C-44E2-B655-830364FA996C}"/>
                </a:ext>
              </a:extLst>
            </p:cNvPr>
            <p:cNvSpPr>
              <a:spLocks noEditPoints="1"/>
            </p:cNvSpPr>
            <p:nvPr/>
          </p:nvSpPr>
          <p:spPr bwMode="auto">
            <a:xfrm>
              <a:off x="4202113" y="3040062"/>
              <a:ext cx="195263" cy="442913"/>
            </a:xfrm>
            <a:custGeom>
              <a:avLst/>
              <a:gdLst>
                <a:gd name="T0" fmla="*/ 124 w 132"/>
                <a:gd name="T1" fmla="*/ 63 h 301"/>
                <a:gd name="T2" fmla="*/ 124 w 132"/>
                <a:gd name="T3" fmla="*/ 55 h 301"/>
                <a:gd name="T4" fmla="*/ 123 w 132"/>
                <a:gd name="T5" fmla="*/ 45 h 301"/>
                <a:gd name="T6" fmla="*/ 122 w 132"/>
                <a:gd name="T7" fmla="*/ 37 h 301"/>
                <a:gd name="T8" fmla="*/ 119 w 132"/>
                <a:gd name="T9" fmla="*/ 34 h 301"/>
                <a:gd name="T10" fmla="*/ 120 w 132"/>
                <a:gd name="T11" fmla="*/ 25 h 301"/>
                <a:gd name="T12" fmla="*/ 115 w 132"/>
                <a:gd name="T13" fmla="*/ 20 h 301"/>
                <a:gd name="T14" fmla="*/ 109 w 132"/>
                <a:gd name="T15" fmla="*/ 14 h 301"/>
                <a:gd name="T16" fmla="*/ 100 w 132"/>
                <a:gd name="T17" fmla="*/ 12 h 301"/>
                <a:gd name="T18" fmla="*/ 88 w 132"/>
                <a:gd name="T19" fmla="*/ 2 h 301"/>
                <a:gd name="T20" fmla="*/ 83 w 132"/>
                <a:gd name="T21" fmla="*/ 1 h 301"/>
                <a:gd name="T22" fmla="*/ 82 w 132"/>
                <a:gd name="T23" fmla="*/ 4 h 301"/>
                <a:gd name="T24" fmla="*/ 80 w 132"/>
                <a:gd name="T25" fmla="*/ 11 h 301"/>
                <a:gd name="T26" fmla="*/ 80 w 132"/>
                <a:gd name="T27" fmla="*/ 16 h 301"/>
                <a:gd name="T28" fmla="*/ 74 w 132"/>
                <a:gd name="T29" fmla="*/ 15 h 301"/>
                <a:gd name="T30" fmla="*/ 64 w 132"/>
                <a:gd name="T31" fmla="*/ 14 h 301"/>
                <a:gd name="T32" fmla="*/ 61 w 132"/>
                <a:gd name="T33" fmla="*/ 19 h 301"/>
                <a:gd name="T34" fmla="*/ 60 w 132"/>
                <a:gd name="T35" fmla="*/ 25 h 301"/>
                <a:gd name="T36" fmla="*/ 52 w 132"/>
                <a:gd name="T37" fmla="*/ 25 h 301"/>
                <a:gd name="T38" fmla="*/ 46 w 132"/>
                <a:gd name="T39" fmla="*/ 32 h 301"/>
                <a:gd name="T40" fmla="*/ 42 w 132"/>
                <a:gd name="T41" fmla="*/ 39 h 301"/>
                <a:gd name="T42" fmla="*/ 45 w 132"/>
                <a:gd name="T43" fmla="*/ 50 h 301"/>
                <a:gd name="T44" fmla="*/ 36 w 132"/>
                <a:gd name="T45" fmla="*/ 67 h 301"/>
                <a:gd name="T46" fmla="*/ 26 w 132"/>
                <a:gd name="T47" fmla="*/ 72 h 301"/>
                <a:gd name="T48" fmla="*/ 28 w 132"/>
                <a:gd name="T49" fmla="*/ 79 h 301"/>
                <a:gd name="T50" fmla="*/ 25 w 132"/>
                <a:gd name="T51" fmla="*/ 97 h 301"/>
                <a:gd name="T52" fmla="*/ 21 w 132"/>
                <a:gd name="T53" fmla="*/ 112 h 301"/>
                <a:gd name="T54" fmla="*/ 11 w 132"/>
                <a:gd name="T55" fmla="*/ 120 h 301"/>
                <a:gd name="T56" fmla="*/ 5 w 132"/>
                <a:gd name="T57" fmla="*/ 132 h 301"/>
                <a:gd name="T58" fmla="*/ 7 w 132"/>
                <a:gd name="T59" fmla="*/ 153 h 301"/>
                <a:gd name="T60" fmla="*/ 7 w 132"/>
                <a:gd name="T61" fmla="*/ 168 h 301"/>
                <a:gd name="T62" fmla="*/ 14 w 132"/>
                <a:gd name="T63" fmla="*/ 178 h 301"/>
                <a:gd name="T64" fmla="*/ 8 w 132"/>
                <a:gd name="T65" fmla="*/ 187 h 301"/>
                <a:gd name="T66" fmla="*/ 13 w 132"/>
                <a:gd name="T67" fmla="*/ 200 h 301"/>
                <a:gd name="T68" fmla="*/ 9 w 132"/>
                <a:gd name="T69" fmla="*/ 209 h 301"/>
                <a:gd name="T70" fmla="*/ 6 w 132"/>
                <a:gd name="T71" fmla="*/ 212 h 301"/>
                <a:gd name="T72" fmla="*/ 6 w 132"/>
                <a:gd name="T73" fmla="*/ 220 h 301"/>
                <a:gd name="T74" fmla="*/ 0 w 132"/>
                <a:gd name="T75" fmla="*/ 235 h 301"/>
                <a:gd name="T76" fmla="*/ 10 w 132"/>
                <a:gd name="T77" fmla="*/ 264 h 301"/>
                <a:gd name="T78" fmla="*/ 18 w 132"/>
                <a:gd name="T79" fmla="*/ 286 h 301"/>
                <a:gd name="T80" fmla="*/ 20 w 132"/>
                <a:gd name="T81" fmla="*/ 290 h 301"/>
                <a:gd name="T82" fmla="*/ 45 w 132"/>
                <a:gd name="T83" fmla="*/ 287 h 301"/>
                <a:gd name="T84" fmla="*/ 69 w 132"/>
                <a:gd name="T85" fmla="*/ 272 h 301"/>
                <a:gd name="T86" fmla="*/ 64 w 132"/>
                <a:gd name="T87" fmla="*/ 267 h 301"/>
                <a:gd name="T88" fmla="*/ 66 w 132"/>
                <a:gd name="T89" fmla="*/ 242 h 301"/>
                <a:gd name="T90" fmla="*/ 84 w 132"/>
                <a:gd name="T91" fmla="*/ 216 h 301"/>
                <a:gd name="T92" fmla="*/ 70 w 132"/>
                <a:gd name="T93" fmla="*/ 193 h 301"/>
                <a:gd name="T94" fmla="*/ 68 w 132"/>
                <a:gd name="T95" fmla="*/ 155 h 301"/>
                <a:gd name="T96" fmla="*/ 104 w 132"/>
                <a:gd name="T97" fmla="*/ 113 h 301"/>
                <a:gd name="T98" fmla="*/ 119 w 132"/>
                <a:gd name="T99" fmla="*/ 80 h 301"/>
                <a:gd name="T100" fmla="*/ 132 w 132"/>
                <a:gd name="T101" fmla="*/ 75 h 301"/>
                <a:gd name="T102" fmla="*/ 30 w 132"/>
                <a:gd name="T103" fmla="*/ 233 h 301"/>
                <a:gd name="T104" fmla="*/ 18 w 132"/>
                <a:gd name="T105" fmla="*/ 239 h 301"/>
                <a:gd name="T106" fmla="*/ 18 w 132"/>
                <a:gd name="T107" fmla="*/ 238 h 301"/>
                <a:gd name="T108" fmla="*/ 28 w 132"/>
                <a:gd name="T109" fmla="*/ 224 h 301"/>
                <a:gd name="T110" fmla="*/ 40 w 132"/>
                <a:gd name="T111" fmla="*/ 241 h 301"/>
                <a:gd name="T112" fmla="*/ 39 w 132"/>
                <a:gd name="T113" fmla="*/ 244 h 301"/>
                <a:gd name="T114" fmla="*/ 41 w 132"/>
                <a:gd name="T115" fmla="*/ 238 h 301"/>
                <a:gd name="T116" fmla="*/ 66 w 132"/>
                <a:gd name="T117" fmla="*/ 217 h 301"/>
                <a:gd name="T118" fmla="*/ 70 w 132"/>
                <a:gd name="T119" fmla="*/ 21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2" h="301">
                  <a:moveTo>
                    <a:pt x="128" y="68"/>
                  </a:moveTo>
                  <a:cubicBezTo>
                    <a:pt x="125" y="67"/>
                    <a:pt x="125" y="67"/>
                    <a:pt x="125" y="67"/>
                  </a:cubicBezTo>
                  <a:cubicBezTo>
                    <a:pt x="124" y="63"/>
                    <a:pt x="124" y="63"/>
                    <a:pt x="124" y="63"/>
                  </a:cubicBezTo>
                  <a:cubicBezTo>
                    <a:pt x="125" y="62"/>
                    <a:pt x="125" y="62"/>
                    <a:pt x="125" y="62"/>
                  </a:cubicBezTo>
                  <a:cubicBezTo>
                    <a:pt x="125" y="56"/>
                    <a:pt x="125" y="56"/>
                    <a:pt x="125" y="56"/>
                  </a:cubicBezTo>
                  <a:cubicBezTo>
                    <a:pt x="124" y="55"/>
                    <a:pt x="124" y="55"/>
                    <a:pt x="124" y="55"/>
                  </a:cubicBezTo>
                  <a:cubicBezTo>
                    <a:pt x="125" y="52"/>
                    <a:pt x="125" y="52"/>
                    <a:pt x="125" y="52"/>
                  </a:cubicBezTo>
                  <a:cubicBezTo>
                    <a:pt x="124" y="48"/>
                    <a:pt x="124" y="48"/>
                    <a:pt x="124" y="48"/>
                  </a:cubicBezTo>
                  <a:cubicBezTo>
                    <a:pt x="123" y="45"/>
                    <a:pt x="123" y="45"/>
                    <a:pt x="123" y="45"/>
                  </a:cubicBezTo>
                  <a:cubicBezTo>
                    <a:pt x="122" y="42"/>
                    <a:pt x="122" y="42"/>
                    <a:pt x="122" y="42"/>
                  </a:cubicBezTo>
                  <a:cubicBezTo>
                    <a:pt x="123" y="40"/>
                    <a:pt x="123" y="40"/>
                    <a:pt x="123" y="40"/>
                  </a:cubicBezTo>
                  <a:cubicBezTo>
                    <a:pt x="122" y="37"/>
                    <a:pt x="122" y="37"/>
                    <a:pt x="122" y="37"/>
                  </a:cubicBezTo>
                  <a:cubicBezTo>
                    <a:pt x="121" y="36"/>
                    <a:pt x="121" y="36"/>
                    <a:pt x="121" y="36"/>
                  </a:cubicBezTo>
                  <a:cubicBezTo>
                    <a:pt x="119" y="36"/>
                    <a:pt x="119" y="36"/>
                    <a:pt x="119" y="36"/>
                  </a:cubicBezTo>
                  <a:cubicBezTo>
                    <a:pt x="119" y="34"/>
                    <a:pt x="119" y="34"/>
                    <a:pt x="119" y="34"/>
                  </a:cubicBezTo>
                  <a:cubicBezTo>
                    <a:pt x="120" y="31"/>
                    <a:pt x="120" y="31"/>
                    <a:pt x="120" y="31"/>
                  </a:cubicBezTo>
                  <a:cubicBezTo>
                    <a:pt x="119" y="28"/>
                    <a:pt x="119" y="28"/>
                    <a:pt x="119" y="28"/>
                  </a:cubicBezTo>
                  <a:cubicBezTo>
                    <a:pt x="120" y="25"/>
                    <a:pt x="120" y="25"/>
                    <a:pt x="120" y="25"/>
                  </a:cubicBezTo>
                  <a:cubicBezTo>
                    <a:pt x="119" y="23"/>
                    <a:pt x="119" y="23"/>
                    <a:pt x="119" y="23"/>
                  </a:cubicBezTo>
                  <a:cubicBezTo>
                    <a:pt x="117" y="23"/>
                    <a:pt x="117" y="23"/>
                    <a:pt x="117" y="23"/>
                  </a:cubicBezTo>
                  <a:cubicBezTo>
                    <a:pt x="115" y="20"/>
                    <a:pt x="115" y="20"/>
                    <a:pt x="115" y="20"/>
                  </a:cubicBezTo>
                  <a:cubicBezTo>
                    <a:pt x="113" y="20"/>
                    <a:pt x="113" y="20"/>
                    <a:pt x="113" y="20"/>
                  </a:cubicBezTo>
                  <a:cubicBezTo>
                    <a:pt x="112" y="17"/>
                    <a:pt x="112" y="17"/>
                    <a:pt x="112" y="17"/>
                  </a:cubicBezTo>
                  <a:cubicBezTo>
                    <a:pt x="109" y="14"/>
                    <a:pt x="109" y="14"/>
                    <a:pt x="109" y="14"/>
                  </a:cubicBezTo>
                  <a:cubicBezTo>
                    <a:pt x="106" y="13"/>
                    <a:pt x="106" y="13"/>
                    <a:pt x="106" y="13"/>
                  </a:cubicBezTo>
                  <a:cubicBezTo>
                    <a:pt x="104" y="12"/>
                    <a:pt x="104" y="12"/>
                    <a:pt x="104" y="12"/>
                  </a:cubicBezTo>
                  <a:cubicBezTo>
                    <a:pt x="100" y="12"/>
                    <a:pt x="100" y="12"/>
                    <a:pt x="100" y="12"/>
                  </a:cubicBezTo>
                  <a:cubicBezTo>
                    <a:pt x="97" y="9"/>
                    <a:pt x="97" y="9"/>
                    <a:pt x="97" y="9"/>
                  </a:cubicBezTo>
                  <a:cubicBezTo>
                    <a:pt x="92" y="4"/>
                    <a:pt x="92" y="4"/>
                    <a:pt x="92" y="4"/>
                  </a:cubicBezTo>
                  <a:cubicBezTo>
                    <a:pt x="88" y="2"/>
                    <a:pt x="88" y="2"/>
                    <a:pt x="88" y="2"/>
                  </a:cubicBezTo>
                  <a:cubicBezTo>
                    <a:pt x="87" y="0"/>
                    <a:pt x="87" y="0"/>
                    <a:pt x="87" y="0"/>
                  </a:cubicBezTo>
                  <a:cubicBezTo>
                    <a:pt x="87" y="0"/>
                    <a:pt x="87" y="0"/>
                    <a:pt x="87" y="0"/>
                  </a:cubicBezTo>
                  <a:cubicBezTo>
                    <a:pt x="83" y="1"/>
                    <a:pt x="83" y="1"/>
                    <a:pt x="83" y="1"/>
                  </a:cubicBezTo>
                  <a:cubicBezTo>
                    <a:pt x="80" y="0"/>
                    <a:pt x="80" y="0"/>
                    <a:pt x="80" y="0"/>
                  </a:cubicBezTo>
                  <a:cubicBezTo>
                    <a:pt x="80" y="2"/>
                    <a:pt x="80" y="2"/>
                    <a:pt x="80" y="2"/>
                  </a:cubicBezTo>
                  <a:cubicBezTo>
                    <a:pt x="82" y="4"/>
                    <a:pt x="82" y="4"/>
                    <a:pt x="82" y="4"/>
                  </a:cubicBezTo>
                  <a:cubicBezTo>
                    <a:pt x="83" y="6"/>
                    <a:pt x="83" y="6"/>
                    <a:pt x="83" y="6"/>
                  </a:cubicBezTo>
                  <a:cubicBezTo>
                    <a:pt x="80" y="8"/>
                    <a:pt x="80" y="8"/>
                    <a:pt x="80" y="8"/>
                  </a:cubicBezTo>
                  <a:cubicBezTo>
                    <a:pt x="80" y="11"/>
                    <a:pt x="80" y="11"/>
                    <a:pt x="80" y="11"/>
                  </a:cubicBezTo>
                  <a:cubicBezTo>
                    <a:pt x="82" y="14"/>
                    <a:pt x="82" y="14"/>
                    <a:pt x="82" y="14"/>
                  </a:cubicBezTo>
                  <a:cubicBezTo>
                    <a:pt x="82" y="17"/>
                    <a:pt x="82" y="17"/>
                    <a:pt x="82" y="17"/>
                  </a:cubicBezTo>
                  <a:cubicBezTo>
                    <a:pt x="80" y="16"/>
                    <a:pt x="80" y="16"/>
                    <a:pt x="80" y="16"/>
                  </a:cubicBezTo>
                  <a:cubicBezTo>
                    <a:pt x="79" y="17"/>
                    <a:pt x="79" y="17"/>
                    <a:pt x="79" y="17"/>
                  </a:cubicBezTo>
                  <a:cubicBezTo>
                    <a:pt x="77" y="15"/>
                    <a:pt x="77" y="15"/>
                    <a:pt x="77" y="15"/>
                  </a:cubicBezTo>
                  <a:cubicBezTo>
                    <a:pt x="74" y="15"/>
                    <a:pt x="74" y="15"/>
                    <a:pt x="74" y="15"/>
                  </a:cubicBezTo>
                  <a:cubicBezTo>
                    <a:pt x="72" y="13"/>
                    <a:pt x="72" y="13"/>
                    <a:pt x="72" y="13"/>
                  </a:cubicBezTo>
                  <a:cubicBezTo>
                    <a:pt x="67" y="12"/>
                    <a:pt x="67" y="12"/>
                    <a:pt x="67" y="12"/>
                  </a:cubicBezTo>
                  <a:cubicBezTo>
                    <a:pt x="64" y="14"/>
                    <a:pt x="64" y="14"/>
                    <a:pt x="64" y="14"/>
                  </a:cubicBezTo>
                  <a:cubicBezTo>
                    <a:pt x="61" y="13"/>
                    <a:pt x="61" y="13"/>
                    <a:pt x="61" y="13"/>
                  </a:cubicBezTo>
                  <a:cubicBezTo>
                    <a:pt x="59" y="14"/>
                    <a:pt x="59" y="14"/>
                    <a:pt x="59" y="14"/>
                  </a:cubicBezTo>
                  <a:cubicBezTo>
                    <a:pt x="61" y="19"/>
                    <a:pt x="61" y="19"/>
                    <a:pt x="61" y="19"/>
                  </a:cubicBezTo>
                  <a:cubicBezTo>
                    <a:pt x="61" y="21"/>
                    <a:pt x="61" y="21"/>
                    <a:pt x="61" y="21"/>
                  </a:cubicBezTo>
                  <a:cubicBezTo>
                    <a:pt x="59" y="22"/>
                    <a:pt x="59" y="22"/>
                    <a:pt x="59" y="22"/>
                  </a:cubicBezTo>
                  <a:cubicBezTo>
                    <a:pt x="60" y="25"/>
                    <a:pt x="60" y="25"/>
                    <a:pt x="60" y="25"/>
                  </a:cubicBezTo>
                  <a:cubicBezTo>
                    <a:pt x="58" y="27"/>
                    <a:pt x="58" y="27"/>
                    <a:pt x="58" y="27"/>
                  </a:cubicBezTo>
                  <a:cubicBezTo>
                    <a:pt x="56" y="27"/>
                    <a:pt x="56" y="27"/>
                    <a:pt x="56" y="27"/>
                  </a:cubicBezTo>
                  <a:cubicBezTo>
                    <a:pt x="52" y="25"/>
                    <a:pt x="52" y="25"/>
                    <a:pt x="52" y="25"/>
                  </a:cubicBezTo>
                  <a:cubicBezTo>
                    <a:pt x="50" y="27"/>
                    <a:pt x="50" y="27"/>
                    <a:pt x="50" y="27"/>
                  </a:cubicBezTo>
                  <a:cubicBezTo>
                    <a:pt x="48" y="30"/>
                    <a:pt x="48" y="30"/>
                    <a:pt x="48" y="30"/>
                  </a:cubicBezTo>
                  <a:cubicBezTo>
                    <a:pt x="46" y="32"/>
                    <a:pt x="46" y="32"/>
                    <a:pt x="46" y="32"/>
                  </a:cubicBezTo>
                  <a:cubicBezTo>
                    <a:pt x="45" y="33"/>
                    <a:pt x="45" y="33"/>
                    <a:pt x="45" y="33"/>
                  </a:cubicBezTo>
                  <a:cubicBezTo>
                    <a:pt x="45" y="36"/>
                    <a:pt x="45" y="36"/>
                    <a:pt x="45" y="36"/>
                  </a:cubicBezTo>
                  <a:cubicBezTo>
                    <a:pt x="42" y="39"/>
                    <a:pt x="42" y="39"/>
                    <a:pt x="42" y="39"/>
                  </a:cubicBezTo>
                  <a:cubicBezTo>
                    <a:pt x="42" y="44"/>
                    <a:pt x="42" y="44"/>
                    <a:pt x="42" y="44"/>
                  </a:cubicBezTo>
                  <a:cubicBezTo>
                    <a:pt x="43" y="45"/>
                    <a:pt x="43" y="45"/>
                    <a:pt x="43" y="45"/>
                  </a:cubicBezTo>
                  <a:cubicBezTo>
                    <a:pt x="45" y="50"/>
                    <a:pt x="45" y="50"/>
                    <a:pt x="45" y="50"/>
                  </a:cubicBezTo>
                  <a:cubicBezTo>
                    <a:pt x="43" y="53"/>
                    <a:pt x="43" y="53"/>
                    <a:pt x="43" y="53"/>
                  </a:cubicBezTo>
                  <a:cubicBezTo>
                    <a:pt x="37" y="63"/>
                    <a:pt x="37" y="63"/>
                    <a:pt x="37" y="63"/>
                  </a:cubicBezTo>
                  <a:cubicBezTo>
                    <a:pt x="36" y="67"/>
                    <a:pt x="36" y="67"/>
                    <a:pt x="36" y="67"/>
                  </a:cubicBezTo>
                  <a:cubicBezTo>
                    <a:pt x="34" y="69"/>
                    <a:pt x="34" y="69"/>
                    <a:pt x="34" y="69"/>
                  </a:cubicBezTo>
                  <a:cubicBezTo>
                    <a:pt x="31" y="69"/>
                    <a:pt x="31" y="69"/>
                    <a:pt x="31" y="69"/>
                  </a:cubicBezTo>
                  <a:cubicBezTo>
                    <a:pt x="26" y="72"/>
                    <a:pt x="26" y="72"/>
                    <a:pt x="26" y="72"/>
                  </a:cubicBezTo>
                  <a:cubicBezTo>
                    <a:pt x="26" y="75"/>
                    <a:pt x="26" y="75"/>
                    <a:pt x="26" y="75"/>
                  </a:cubicBezTo>
                  <a:cubicBezTo>
                    <a:pt x="27" y="76"/>
                    <a:pt x="27" y="76"/>
                    <a:pt x="27" y="76"/>
                  </a:cubicBezTo>
                  <a:cubicBezTo>
                    <a:pt x="28" y="79"/>
                    <a:pt x="28" y="79"/>
                    <a:pt x="28" y="79"/>
                  </a:cubicBezTo>
                  <a:cubicBezTo>
                    <a:pt x="27" y="82"/>
                    <a:pt x="27" y="82"/>
                    <a:pt x="27" y="82"/>
                  </a:cubicBezTo>
                  <a:cubicBezTo>
                    <a:pt x="25" y="89"/>
                    <a:pt x="25" y="89"/>
                    <a:pt x="25" y="89"/>
                  </a:cubicBezTo>
                  <a:cubicBezTo>
                    <a:pt x="25" y="97"/>
                    <a:pt x="25" y="97"/>
                    <a:pt x="25" y="97"/>
                  </a:cubicBezTo>
                  <a:cubicBezTo>
                    <a:pt x="21" y="108"/>
                    <a:pt x="21" y="108"/>
                    <a:pt x="21" y="108"/>
                  </a:cubicBezTo>
                  <a:cubicBezTo>
                    <a:pt x="20" y="110"/>
                    <a:pt x="20" y="110"/>
                    <a:pt x="20" y="110"/>
                  </a:cubicBezTo>
                  <a:cubicBezTo>
                    <a:pt x="21" y="112"/>
                    <a:pt x="21" y="112"/>
                    <a:pt x="21" y="112"/>
                  </a:cubicBezTo>
                  <a:cubicBezTo>
                    <a:pt x="21" y="117"/>
                    <a:pt x="21" y="117"/>
                    <a:pt x="21" y="117"/>
                  </a:cubicBezTo>
                  <a:cubicBezTo>
                    <a:pt x="19" y="120"/>
                    <a:pt x="19" y="120"/>
                    <a:pt x="19" y="120"/>
                  </a:cubicBezTo>
                  <a:cubicBezTo>
                    <a:pt x="11" y="120"/>
                    <a:pt x="11" y="120"/>
                    <a:pt x="11" y="120"/>
                  </a:cubicBezTo>
                  <a:cubicBezTo>
                    <a:pt x="9" y="120"/>
                    <a:pt x="9" y="120"/>
                    <a:pt x="9" y="120"/>
                  </a:cubicBezTo>
                  <a:cubicBezTo>
                    <a:pt x="6" y="126"/>
                    <a:pt x="6" y="126"/>
                    <a:pt x="6" y="126"/>
                  </a:cubicBezTo>
                  <a:cubicBezTo>
                    <a:pt x="5" y="132"/>
                    <a:pt x="5" y="132"/>
                    <a:pt x="5" y="132"/>
                  </a:cubicBezTo>
                  <a:cubicBezTo>
                    <a:pt x="7" y="145"/>
                    <a:pt x="7" y="145"/>
                    <a:pt x="7" y="145"/>
                  </a:cubicBezTo>
                  <a:cubicBezTo>
                    <a:pt x="6" y="150"/>
                    <a:pt x="6" y="150"/>
                    <a:pt x="6" y="150"/>
                  </a:cubicBezTo>
                  <a:cubicBezTo>
                    <a:pt x="7" y="153"/>
                    <a:pt x="7" y="153"/>
                    <a:pt x="7" y="153"/>
                  </a:cubicBezTo>
                  <a:cubicBezTo>
                    <a:pt x="7" y="158"/>
                    <a:pt x="7" y="158"/>
                    <a:pt x="7" y="158"/>
                  </a:cubicBezTo>
                  <a:cubicBezTo>
                    <a:pt x="7" y="163"/>
                    <a:pt x="7" y="163"/>
                    <a:pt x="7" y="163"/>
                  </a:cubicBezTo>
                  <a:cubicBezTo>
                    <a:pt x="7" y="168"/>
                    <a:pt x="7" y="168"/>
                    <a:pt x="7" y="168"/>
                  </a:cubicBezTo>
                  <a:cubicBezTo>
                    <a:pt x="10" y="170"/>
                    <a:pt x="10" y="170"/>
                    <a:pt x="10" y="170"/>
                  </a:cubicBezTo>
                  <a:cubicBezTo>
                    <a:pt x="15" y="175"/>
                    <a:pt x="15" y="175"/>
                    <a:pt x="15" y="175"/>
                  </a:cubicBezTo>
                  <a:cubicBezTo>
                    <a:pt x="14" y="178"/>
                    <a:pt x="14" y="178"/>
                    <a:pt x="14" y="178"/>
                  </a:cubicBezTo>
                  <a:cubicBezTo>
                    <a:pt x="14" y="182"/>
                    <a:pt x="14" y="182"/>
                    <a:pt x="14" y="182"/>
                  </a:cubicBezTo>
                  <a:cubicBezTo>
                    <a:pt x="8" y="185"/>
                    <a:pt x="8" y="185"/>
                    <a:pt x="8" y="185"/>
                  </a:cubicBezTo>
                  <a:cubicBezTo>
                    <a:pt x="8" y="187"/>
                    <a:pt x="8" y="187"/>
                    <a:pt x="8" y="187"/>
                  </a:cubicBezTo>
                  <a:cubicBezTo>
                    <a:pt x="10" y="192"/>
                    <a:pt x="10" y="192"/>
                    <a:pt x="10" y="192"/>
                  </a:cubicBezTo>
                  <a:cubicBezTo>
                    <a:pt x="11" y="198"/>
                    <a:pt x="11" y="198"/>
                    <a:pt x="11" y="198"/>
                  </a:cubicBezTo>
                  <a:cubicBezTo>
                    <a:pt x="13" y="200"/>
                    <a:pt x="13" y="200"/>
                    <a:pt x="13" y="200"/>
                  </a:cubicBezTo>
                  <a:cubicBezTo>
                    <a:pt x="11" y="205"/>
                    <a:pt x="11" y="205"/>
                    <a:pt x="11" y="205"/>
                  </a:cubicBezTo>
                  <a:cubicBezTo>
                    <a:pt x="12" y="208"/>
                    <a:pt x="12" y="208"/>
                    <a:pt x="12" y="208"/>
                  </a:cubicBezTo>
                  <a:cubicBezTo>
                    <a:pt x="9" y="209"/>
                    <a:pt x="9" y="209"/>
                    <a:pt x="9" y="209"/>
                  </a:cubicBezTo>
                  <a:cubicBezTo>
                    <a:pt x="7" y="209"/>
                    <a:pt x="7" y="209"/>
                    <a:pt x="7" y="209"/>
                  </a:cubicBezTo>
                  <a:cubicBezTo>
                    <a:pt x="6" y="210"/>
                    <a:pt x="6" y="210"/>
                    <a:pt x="6" y="210"/>
                  </a:cubicBezTo>
                  <a:cubicBezTo>
                    <a:pt x="6" y="212"/>
                    <a:pt x="6" y="212"/>
                    <a:pt x="6" y="212"/>
                  </a:cubicBezTo>
                  <a:cubicBezTo>
                    <a:pt x="7" y="214"/>
                    <a:pt x="7" y="214"/>
                    <a:pt x="7" y="214"/>
                  </a:cubicBezTo>
                  <a:cubicBezTo>
                    <a:pt x="4" y="215"/>
                    <a:pt x="4" y="215"/>
                    <a:pt x="4" y="215"/>
                  </a:cubicBezTo>
                  <a:cubicBezTo>
                    <a:pt x="6" y="220"/>
                    <a:pt x="6" y="220"/>
                    <a:pt x="6" y="220"/>
                  </a:cubicBezTo>
                  <a:cubicBezTo>
                    <a:pt x="6" y="228"/>
                    <a:pt x="6" y="228"/>
                    <a:pt x="6" y="228"/>
                  </a:cubicBezTo>
                  <a:cubicBezTo>
                    <a:pt x="3" y="232"/>
                    <a:pt x="3" y="232"/>
                    <a:pt x="3" y="232"/>
                  </a:cubicBezTo>
                  <a:cubicBezTo>
                    <a:pt x="0" y="235"/>
                    <a:pt x="0" y="235"/>
                    <a:pt x="0" y="235"/>
                  </a:cubicBezTo>
                  <a:cubicBezTo>
                    <a:pt x="0" y="236"/>
                    <a:pt x="0" y="237"/>
                    <a:pt x="1" y="237"/>
                  </a:cubicBezTo>
                  <a:cubicBezTo>
                    <a:pt x="2" y="241"/>
                    <a:pt x="4" y="244"/>
                    <a:pt x="4" y="248"/>
                  </a:cubicBezTo>
                  <a:cubicBezTo>
                    <a:pt x="5" y="254"/>
                    <a:pt x="8" y="259"/>
                    <a:pt x="10" y="264"/>
                  </a:cubicBezTo>
                  <a:cubicBezTo>
                    <a:pt x="13" y="269"/>
                    <a:pt x="16" y="273"/>
                    <a:pt x="19" y="277"/>
                  </a:cubicBezTo>
                  <a:cubicBezTo>
                    <a:pt x="20" y="279"/>
                    <a:pt x="19" y="280"/>
                    <a:pt x="19" y="282"/>
                  </a:cubicBezTo>
                  <a:cubicBezTo>
                    <a:pt x="18" y="283"/>
                    <a:pt x="18" y="285"/>
                    <a:pt x="18" y="286"/>
                  </a:cubicBezTo>
                  <a:cubicBezTo>
                    <a:pt x="18" y="286"/>
                    <a:pt x="18" y="286"/>
                    <a:pt x="18" y="286"/>
                  </a:cubicBezTo>
                  <a:cubicBezTo>
                    <a:pt x="18" y="286"/>
                    <a:pt x="18" y="287"/>
                    <a:pt x="18" y="287"/>
                  </a:cubicBezTo>
                  <a:cubicBezTo>
                    <a:pt x="19" y="288"/>
                    <a:pt x="20" y="289"/>
                    <a:pt x="20" y="290"/>
                  </a:cubicBezTo>
                  <a:cubicBezTo>
                    <a:pt x="24" y="301"/>
                    <a:pt x="26" y="298"/>
                    <a:pt x="35" y="297"/>
                  </a:cubicBezTo>
                  <a:cubicBezTo>
                    <a:pt x="37" y="297"/>
                    <a:pt x="38" y="295"/>
                    <a:pt x="39" y="293"/>
                  </a:cubicBezTo>
                  <a:cubicBezTo>
                    <a:pt x="40" y="289"/>
                    <a:pt x="42" y="287"/>
                    <a:pt x="45" y="287"/>
                  </a:cubicBezTo>
                  <a:cubicBezTo>
                    <a:pt x="47" y="286"/>
                    <a:pt x="49" y="286"/>
                    <a:pt x="50" y="286"/>
                  </a:cubicBezTo>
                  <a:cubicBezTo>
                    <a:pt x="55" y="286"/>
                    <a:pt x="59" y="285"/>
                    <a:pt x="61" y="281"/>
                  </a:cubicBezTo>
                  <a:cubicBezTo>
                    <a:pt x="68" y="282"/>
                    <a:pt x="68" y="276"/>
                    <a:pt x="69" y="272"/>
                  </a:cubicBezTo>
                  <a:cubicBezTo>
                    <a:pt x="69" y="271"/>
                    <a:pt x="69" y="270"/>
                    <a:pt x="69" y="269"/>
                  </a:cubicBezTo>
                  <a:cubicBezTo>
                    <a:pt x="69" y="267"/>
                    <a:pt x="68" y="266"/>
                    <a:pt x="66" y="267"/>
                  </a:cubicBezTo>
                  <a:cubicBezTo>
                    <a:pt x="65" y="267"/>
                    <a:pt x="65" y="267"/>
                    <a:pt x="64" y="267"/>
                  </a:cubicBezTo>
                  <a:cubicBezTo>
                    <a:pt x="64" y="266"/>
                    <a:pt x="63" y="266"/>
                    <a:pt x="63" y="265"/>
                  </a:cubicBezTo>
                  <a:cubicBezTo>
                    <a:pt x="63" y="260"/>
                    <a:pt x="63" y="255"/>
                    <a:pt x="65" y="250"/>
                  </a:cubicBezTo>
                  <a:cubicBezTo>
                    <a:pt x="66" y="247"/>
                    <a:pt x="66" y="244"/>
                    <a:pt x="66" y="242"/>
                  </a:cubicBezTo>
                  <a:cubicBezTo>
                    <a:pt x="66" y="237"/>
                    <a:pt x="68" y="234"/>
                    <a:pt x="72" y="231"/>
                  </a:cubicBezTo>
                  <a:cubicBezTo>
                    <a:pt x="75" y="230"/>
                    <a:pt x="78" y="228"/>
                    <a:pt x="80" y="226"/>
                  </a:cubicBezTo>
                  <a:cubicBezTo>
                    <a:pt x="83" y="224"/>
                    <a:pt x="85" y="221"/>
                    <a:pt x="84" y="216"/>
                  </a:cubicBezTo>
                  <a:cubicBezTo>
                    <a:pt x="84" y="214"/>
                    <a:pt x="85" y="212"/>
                    <a:pt x="85" y="210"/>
                  </a:cubicBezTo>
                  <a:cubicBezTo>
                    <a:pt x="85" y="209"/>
                    <a:pt x="85" y="207"/>
                    <a:pt x="84" y="206"/>
                  </a:cubicBezTo>
                  <a:cubicBezTo>
                    <a:pt x="80" y="200"/>
                    <a:pt x="77" y="195"/>
                    <a:pt x="70" y="193"/>
                  </a:cubicBezTo>
                  <a:cubicBezTo>
                    <a:pt x="67" y="191"/>
                    <a:pt x="66" y="188"/>
                    <a:pt x="66" y="185"/>
                  </a:cubicBezTo>
                  <a:cubicBezTo>
                    <a:pt x="66" y="176"/>
                    <a:pt x="66" y="168"/>
                    <a:pt x="66" y="159"/>
                  </a:cubicBezTo>
                  <a:cubicBezTo>
                    <a:pt x="66" y="158"/>
                    <a:pt x="67" y="156"/>
                    <a:pt x="68" y="155"/>
                  </a:cubicBezTo>
                  <a:cubicBezTo>
                    <a:pt x="72" y="148"/>
                    <a:pt x="77" y="141"/>
                    <a:pt x="85" y="136"/>
                  </a:cubicBezTo>
                  <a:cubicBezTo>
                    <a:pt x="88" y="134"/>
                    <a:pt x="91" y="131"/>
                    <a:pt x="94" y="128"/>
                  </a:cubicBezTo>
                  <a:cubicBezTo>
                    <a:pt x="100" y="122"/>
                    <a:pt x="100" y="122"/>
                    <a:pt x="104" y="113"/>
                  </a:cubicBezTo>
                  <a:cubicBezTo>
                    <a:pt x="105" y="111"/>
                    <a:pt x="105" y="108"/>
                    <a:pt x="104" y="106"/>
                  </a:cubicBezTo>
                  <a:cubicBezTo>
                    <a:pt x="103" y="100"/>
                    <a:pt x="104" y="92"/>
                    <a:pt x="107" y="88"/>
                  </a:cubicBezTo>
                  <a:cubicBezTo>
                    <a:pt x="109" y="83"/>
                    <a:pt x="113" y="79"/>
                    <a:pt x="119" y="80"/>
                  </a:cubicBezTo>
                  <a:cubicBezTo>
                    <a:pt x="122" y="80"/>
                    <a:pt x="125" y="80"/>
                    <a:pt x="128" y="80"/>
                  </a:cubicBezTo>
                  <a:cubicBezTo>
                    <a:pt x="131" y="78"/>
                    <a:pt x="131" y="78"/>
                    <a:pt x="131" y="78"/>
                  </a:cubicBezTo>
                  <a:cubicBezTo>
                    <a:pt x="132" y="75"/>
                    <a:pt x="132" y="75"/>
                    <a:pt x="132" y="75"/>
                  </a:cubicBezTo>
                  <a:cubicBezTo>
                    <a:pt x="130" y="73"/>
                    <a:pt x="130" y="73"/>
                    <a:pt x="130" y="73"/>
                  </a:cubicBezTo>
                  <a:lnTo>
                    <a:pt x="128" y="68"/>
                  </a:lnTo>
                  <a:close/>
                  <a:moveTo>
                    <a:pt x="30" y="233"/>
                  </a:moveTo>
                  <a:cubicBezTo>
                    <a:pt x="30" y="235"/>
                    <a:pt x="28" y="237"/>
                    <a:pt x="25" y="238"/>
                  </a:cubicBezTo>
                  <a:cubicBezTo>
                    <a:pt x="23" y="238"/>
                    <a:pt x="20" y="238"/>
                    <a:pt x="18" y="238"/>
                  </a:cubicBezTo>
                  <a:cubicBezTo>
                    <a:pt x="18" y="238"/>
                    <a:pt x="18" y="239"/>
                    <a:pt x="18" y="239"/>
                  </a:cubicBezTo>
                  <a:cubicBezTo>
                    <a:pt x="18" y="239"/>
                    <a:pt x="18" y="239"/>
                    <a:pt x="17" y="239"/>
                  </a:cubicBezTo>
                  <a:cubicBezTo>
                    <a:pt x="17" y="239"/>
                    <a:pt x="17" y="239"/>
                    <a:pt x="17" y="238"/>
                  </a:cubicBezTo>
                  <a:cubicBezTo>
                    <a:pt x="18" y="238"/>
                    <a:pt x="18" y="238"/>
                    <a:pt x="18" y="238"/>
                  </a:cubicBezTo>
                  <a:cubicBezTo>
                    <a:pt x="18" y="235"/>
                    <a:pt x="18" y="231"/>
                    <a:pt x="22" y="230"/>
                  </a:cubicBezTo>
                  <a:cubicBezTo>
                    <a:pt x="23" y="229"/>
                    <a:pt x="24" y="227"/>
                    <a:pt x="24" y="226"/>
                  </a:cubicBezTo>
                  <a:cubicBezTo>
                    <a:pt x="26" y="224"/>
                    <a:pt x="27" y="223"/>
                    <a:pt x="28" y="224"/>
                  </a:cubicBezTo>
                  <a:cubicBezTo>
                    <a:pt x="29" y="225"/>
                    <a:pt x="30" y="227"/>
                    <a:pt x="30" y="228"/>
                  </a:cubicBezTo>
                  <a:cubicBezTo>
                    <a:pt x="30" y="229"/>
                    <a:pt x="30" y="231"/>
                    <a:pt x="30" y="233"/>
                  </a:cubicBezTo>
                  <a:close/>
                  <a:moveTo>
                    <a:pt x="40" y="241"/>
                  </a:moveTo>
                  <a:cubicBezTo>
                    <a:pt x="40" y="241"/>
                    <a:pt x="40" y="241"/>
                    <a:pt x="40" y="242"/>
                  </a:cubicBezTo>
                  <a:cubicBezTo>
                    <a:pt x="40" y="242"/>
                    <a:pt x="40" y="242"/>
                    <a:pt x="40" y="243"/>
                  </a:cubicBezTo>
                  <a:cubicBezTo>
                    <a:pt x="39" y="243"/>
                    <a:pt x="39" y="243"/>
                    <a:pt x="39" y="244"/>
                  </a:cubicBezTo>
                  <a:cubicBezTo>
                    <a:pt x="39" y="243"/>
                    <a:pt x="40" y="242"/>
                    <a:pt x="40" y="241"/>
                  </a:cubicBezTo>
                  <a:cubicBezTo>
                    <a:pt x="40" y="241"/>
                    <a:pt x="40" y="241"/>
                    <a:pt x="40" y="241"/>
                  </a:cubicBezTo>
                  <a:cubicBezTo>
                    <a:pt x="40" y="240"/>
                    <a:pt x="40" y="239"/>
                    <a:pt x="41" y="238"/>
                  </a:cubicBezTo>
                  <a:cubicBezTo>
                    <a:pt x="42" y="239"/>
                    <a:pt x="42" y="239"/>
                    <a:pt x="42" y="239"/>
                  </a:cubicBezTo>
                  <a:cubicBezTo>
                    <a:pt x="41" y="240"/>
                    <a:pt x="41" y="240"/>
                    <a:pt x="40" y="241"/>
                  </a:cubicBezTo>
                  <a:close/>
                  <a:moveTo>
                    <a:pt x="66" y="217"/>
                  </a:moveTo>
                  <a:cubicBezTo>
                    <a:pt x="67" y="217"/>
                    <a:pt x="67" y="217"/>
                    <a:pt x="68" y="217"/>
                  </a:cubicBezTo>
                  <a:cubicBezTo>
                    <a:pt x="69" y="217"/>
                    <a:pt x="70" y="218"/>
                    <a:pt x="71" y="218"/>
                  </a:cubicBezTo>
                  <a:cubicBezTo>
                    <a:pt x="71" y="218"/>
                    <a:pt x="71" y="219"/>
                    <a:pt x="70" y="219"/>
                  </a:cubicBezTo>
                  <a:cubicBezTo>
                    <a:pt x="69" y="219"/>
                    <a:pt x="68" y="219"/>
                    <a:pt x="68" y="219"/>
                  </a:cubicBezTo>
                  <a:cubicBezTo>
                    <a:pt x="66" y="219"/>
                    <a:pt x="66" y="218"/>
                    <a:pt x="66" y="21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6" name="Freeform 123">
              <a:extLst>
                <a:ext uri="{FF2B5EF4-FFF2-40B4-BE49-F238E27FC236}">
                  <a16:creationId xmlns:a16="http://schemas.microsoft.com/office/drawing/2014/main" id="{7EAA2890-5E6C-432E-B247-B4D4C5003895}"/>
                </a:ext>
              </a:extLst>
            </p:cNvPr>
            <p:cNvSpPr>
              <a:spLocks/>
            </p:cNvSpPr>
            <p:nvPr/>
          </p:nvSpPr>
          <p:spPr bwMode="auto">
            <a:xfrm>
              <a:off x="4229101" y="3462337"/>
              <a:ext cx="0" cy="158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lnTo>
                    <a:pt x="0"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7" name="Freeform 124">
              <a:extLst>
                <a:ext uri="{FF2B5EF4-FFF2-40B4-BE49-F238E27FC236}">
                  <a16:creationId xmlns:a16="http://schemas.microsoft.com/office/drawing/2014/main" id="{A8AC2483-969C-4C0D-B3F5-EBB4A27D33CB}"/>
                </a:ext>
              </a:extLst>
            </p:cNvPr>
            <p:cNvSpPr>
              <a:spLocks/>
            </p:cNvSpPr>
            <p:nvPr/>
          </p:nvSpPr>
          <p:spPr bwMode="auto">
            <a:xfrm>
              <a:off x="4229101" y="34607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8" name="Freeform 125">
              <a:extLst>
                <a:ext uri="{FF2B5EF4-FFF2-40B4-BE49-F238E27FC236}">
                  <a16:creationId xmlns:a16="http://schemas.microsoft.com/office/drawing/2014/main" id="{8952877A-E111-45A9-A07A-8A54ED88A82E}"/>
                </a:ext>
              </a:extLst>
            </p:cNvPr>
            <p:cNvSpPr>
              <a:spLocks/>
            </p:cNvSpPr>
            <p:nvPr/>
          </p:nvSpPr>
          <p:spPr bwMode="auto">
            <a:xfrm>
              <a:off x="4459288" y="3032125"/>
              <a:ext cx="1588" cy="1588"/>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1"/>
                  </a:lnTo>
                  <a:lnTo>
                    <a:pt x="1" y="1"/>
                  </a:lnTo>
                  <a:lnTo>
                    <a:pt x="0"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9" name="Freeform 126">
              <a:extLst>
                <a:ext uri="{FF2B5EF4-FFF2-40B4-BE49-F238E27FC236}">
                  <a16:creationId xmlns:a16="http://schemas.microsoft.com/office/drawing/2014/main" id="{4C5304B5-B26D-4159-A198-84D739AA4A69}"/>
                </a:ext>
              </a:extLst>
            </p:cNvPr>
            <p:cNvSpPr>
              <a:spLocks/>
            </p:cNvSpPr>
            <p:nvPr/>
          </p:nvSpPr>
          <p:spPr bwMode="auto">
            <a:xfrm>
              <a:off x="4467226" y="3006725"/>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0" name="Freeform 127">
              <a:extLst>
                <a:ext uri="{FF2B5EF4-FFF2-40B4-BE49-F238E27FC236}">
                  <a16:creationId xmlns:a16="http://schemas.microsoft.com/office/drawing/2014/main" id="{842F27FD-B6F9-4EFC-8F20-88FB4E32B300}"/>
                </a:ext>
              </a:extLst>
            </p:cNvPr>
            <p:cNvSpPr>
              <a:spLocks/>
            </p:cNvSpPr>
            <p:nvPr/>
          </p:nvSpPr>
          <p:spPr bwMode="auto">
            <a:xfrm>
              <a:off x="4497388" y="3000375"/>
              <a:ext cx="3175" cy="1588"/>
            </a:xfrm>
            <a:custGeom>
              <a:avLst/>
              <a:gdLst>
                <a:gd name="T0" fmla="*/ 0 w 3"/>
                <a:gd name="T1" fmla="*/ 1 h 1"/>
                <a:gd name="T2" fmla="*/ 3 w 3"/>
                <a:gd name="T3" fmla="*/ 1 h 1"/>
                <a:gd name="T4" fmla="*/ 0 w 3"/>
                <a:gd name="T5" fmla="*/ 1 h 1"/>
              </a:gdLst>
              <a:ahLst/>
              <a:cxnLst>
                <a:cxn ang="0">
                  <a:pos x="T0" y="T1"/>
                </a:cxn>
                <a:cxn ang="0">
                  <a:pos x="T2" y="T3"/>
                </a:cxn>
                <a:cxn ang="0">
                  <a:pos x="T4" y="T5"/>
                </a:cxn>
              </a:cxnLst>
              <a:rect l="0" t="0" r="r" b="b"/>
              <a:pathLst>
                <a:path w="3" h="1">
                  <a:moveTo>
                    <a:pt x="0" y="1"/>
                  </a:moveTo>
                  <a:cubicBezTo>
                    <a:pt x="3" y="1"/>
                    <a:pt x="3" y="1"/>
                    <a:pt x="3" y="1"/>
                  </a:cubicBezTo>
                  <a:cubicBezTo>
                    <a:pt x="2" y="1"/>
                    <a:pt x="1"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1" name="Freeform 128">
              <a:extLst>
                <a:ext uri="{FF2B5EF4-FFF2-40B4-BE49-F238E27FC236}">
                  <a16:creationId xmlns:a16="http://schemas.microsoft.com/office/drawing/2014/main" id="{C8005FD8-58B3-4DC8-8C51-19607528DA07}"/>
                </a:ext>
              </a:extLst>
            </p:cNvPr>
            <p:cNvSpPr>
              <a:spLocks/>
            </p:cNvSpPr>
            <p:nvPr/>
          </p:nvSpPr>
          <p:spPr bwMode="auto">
            <a:xfrm>
              <a:off x="4197351" y="318928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2" name="Freeform 129">
              <a:extLst>
                <a:ext uri="{FF2B5EF4-FFF2-40B4-BE49-F238E27FC236}">
                  <a16:creationId xmlns:a16="http://schemas.microsoft.com/office/drawing/2014/main" id="{54F5EE5B-5B58-4685-9B40-96D7FA0020F2}"/>
                </a:ext>
              </a:extLst>
            </p:cNvPr>
            <p:cNvSpPr>
              <a:spLocks noEditPoints="1"/>
            </p:cNvSpPr>
            <p:nvPr/>
          </p:nvSpPr>
          <p:spPr bwMode="auto">
            <a:xfrm>
              <a:off x="4330701" y="2997200"/>
              <a:ext cx="192088" cy="347663"/>
            </a:xfrm>
            <a:custGeom>
              <a:avLst/>
              <a:gdLst>
                <a:gd name="T0" fmla="*/ 116 w 131"/>
                <a:gd name="T1" fmla="*/ 151 h 236"/>
                <a:gd name="T2" fmla="*/ 114 w 131"/>
                <a:gd name="T3" fmla="*/ 128 h 236"/>
                <a:gd name="T4" fmla="*/ 110 w 131"/>
                <a:gd name="T5" fmla="*/ 117 h 236"/>
                <a:gd name="T6" fmla="*/ 99 w 131"/>
                <a:gd name="T7" fmla="*/ 77 h 236"/>
                <a:gd name="T8" fmla="*/ 90 w 131"/>
                <a:gd name="T9" fmla="*/ 48 h 236"/>
                <a:gd name="T10" fmla="*/ 78 w 131"/>
                <a:gd name="T11" fmla="*/ 29 h 236"/>
                <a:gd name="T12" fmla="*/ 88 w 131"/>
                <a:gd name="T13" fmla="*/ 17 h 236"/>
                <a:gd name="T14" fmla="*/ 81 w 131"/>
                <a:gd name="T15" fmla="*/ 9 h 236"/>
                <a:gd name="T16" fmla="*/ 65 w 131"/>
                <a:gd name="T17" fmla="*/ 0 h 236"/>
                <a:gd name="T18" fmla="*/ 57 w 131"/>
                <a:gd name="T19" fmla="*/ 4 h 236"/>
                <a:gd name="T20" fmla="*/ 51 w 131"/>
                <a:gd name="T21" fmla="*/ 10 h 236"/>
                <a:gd name="T22" fmla="*/ 53 w 131"/>
                <a:gd name="T23" fmla="*/ 28 h 236"/>
                <a:gd name="T24" fmla="*/ 46 w 131"/>
                <a:gd name="T25" fmla="*/ 32 h 236"/>
                <a:gd name="T26" fmla="*/ 35 w 131"/>
                <a:gd name="T27" fmla="*/ 33 h 236"/>
                <a:gd name="T28" fmla="*/ 17 w 131"/>
                <a:gd name="T29" fmla="*/ 36 h 236"/>
                <a:gd name="T30" fmla="*/ 6 w 131"/>
                <a:gd name="T31" fmla="*/ 23 h 236"/>
                <a:gd name="T32" fmla="*/ 2 w 131"/>
                <a:gd name="T33" fmla="*/ 28 h 236"/>
                <a:gd name="T34" fmla="*/ 0 w 131"/>
                <a:gd name="T35" fmla="*/ 29 h 236"/>
                <a:gd name="T36" fmla="*/ 13 w 131"/>
                <a:gd name="T37" fmla="*/ 41 h 236"/>
                <a:gd name="T38" fmla="*/ 25 w 131"/>
                <a:gd name="T39" fmla="*/ 46 h 236"/>
                <a:gd name="T40" fmla="*/ 32 w 131"/>
                <a:gd name="T41" fmla="*/ 52 h 236"/>
                <a:gd name="T42" fmla="*/ 32 w 131"/>
                <a:gd name="T43" fmla="*/ 63 h 236"/>
                <a:gd name="T44" fmla="*/ 36 w 131"/>
                <a:gd name="T45" fmla="*/ 69 h 236"/>
                <a:gd name="T46" fmla="*/ 38 w 131"/>
                <a:gd name="T47" fmla="*/ 81 h 236"/>
                <a:gd name="T48" fmla="*/ 37 w 131"/>
                <a:gd name="T49" fmla="*/ 92 h 236"/>
                <a:gd name="T50" fmla="*/ 45 w 131"/>
                <a:gd name="T51" fmla="*/ 104 h 236"/>
                <a:gd name="T52" fmla="*/ 55 w 131"/>
                <a:gd name="T53" fmla="*/ 120 h 236"/>
                <a:gd name="T54" fmla="*/ 29 w 131"/>
                <a:gd name="T55" fmla="*/ 160 h 236"/>
                <a:gd name="T56" fmla="*/ 18 w 131"/>
                <a:gd name="T57" fmla="*/ 181 h 236"/>
                <a:gd name="T58" fmla="*/ 28 w 131"/>
                <a:gd name="T59" fmla="*/ 223 h 236"/>
                <a:gd name="T60" fmla="*/ 34 w 131"/>
                <a:gd name="T61" fmla="*/ 225 h 236"/>
                <a:gd name="T62" fmla="*/ 53 w 131"/>
                <a:gd name="T63" fmla="*/ 235 h 236"/>
                <a:gd name="T64" fmla="*/ 105 w 131"/>
                <a:gd name="T65" fmla="*/ 217 h 236"/>
                <a:gd name="T66" fmla="*/ 116 w 131"/>
                <a:gd name="T67" fmla="*/ 202 h 236"/>
                <a:gd name="T68" fmla="*/ 130 w 131"/>
                <a:gd name="T69" fmla="*/ 168 h 236"/>
                <a:gd name="T70" fmla="*/ 70 w 131"/>
                <a:gd name="T71" fmla="*/ 197 h 236"/>
                <a:gd name="T72" fmla="*/ 75 w 131"/>
                <a:gd name="T73" fmla="*/ 24 h 236"/>
                <a:gd name="T74" fmla="*/ 74 w 131"/>
                <a:gd name="T75" fmla="*/ 31 h 236"/>
                <a:gd name="T76" fmla="*/ 77 w 131"/>
                <a:gd name="T77" fmla="*/ 174 h 236"/>
                <a:gd name="T78" fmla="*/ 79 w 131"/>
                <a:gd name="T79" fmla="*/ 173 h 236"/>
                <a:gd name="T80" fmla="*/ 83 w 131"/>
                <a:gd name="T81" fmla="*/ 141 h 236"/>
                <a:gd name="T82" fmla="*/ 86 w 131"/>
                <a:gd name="T83" fmla="*/ 140 h 236"/>
                <a:gd name="T84" fmla="*/ 102 w 131"/>
                <a:gd name="T85" fmla="*/ 186 h 236"/>
                <a:gd name="T86" fmla="*/ 100 w 131"/>
                <a:gd name="T87" fmla="*/ 206 h 236"/>
                <a:gd name="T88" fmla="*/ 107 w 131"/>
                <a:gd name="T89" fmla="*/ 196 h 236"/>
                <a:gd name="T90" fmla="*/ 114 w 131"/>
                <a:gd name="T91" fmla="*/ 161 h 236"/>
                <a:gd name="T92" fmla="*/ 114 w 131"/>
                <a:gd name="T93" fmla="*/ 182 h 236"/>
                <a:gd name="T94" fmla="*/ 114 w 131"/>
                <a:gd name="T95" fmla="*/ 18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1" h="236">
                  <a:moveTo>
                    <a:pt x="130" y="168"/>
                  </a:moveTo>
                  <a:cubicBezTo>
                    <a:pt x="125" y="161"/>
                    <a:pt x="125" y="161"/>
                    <a:pt x="125" y="161"/>
                  </a:cubicBezTo>
                  <a:cubicBezTo>
                    <a:pt x="121" y="159"/>
                    <a:pt x="121" y="159"/>
                    <a:pt x="121" y="159"/>
                  </a:cubicBezTo>
                  <a:cubicBezTo>
                    <a:pt x="116" y="151"/>
                    <a:pt x="116" y="151"/>
                    <a:pt x="116" y="151"/>
                  </a:cubicBezTo>
                  <a:cubicBezTo>
                    <a:pt x="117" y="145"/>
                    <a:pt x="117" y="145"/>
                    <a:pt x="117" y="145"/>
                  </a:cubicBezTo>
                  <a:cubicBezTo>
                    <a:pt x="118" y="140"/>
                    <a:pt x="118" y="140"/>
                    <a:pt x="118" y="140"/>
                  </a:cubicBezTo>
                  <a:cubicBezTo>
                    <a:pt x="113" y="135"/>
                    <a:pt x="113" y="135"/>
                    <a:pt x="113" y="135"/>
                  </a:cubicBezTo>
                  <a:cubicBezTo>
                    <a:pt x="114" y="128"/>
                    <a:pt x="114" y="128"/>
                    <a:pt x="114" y="128"/>
                  </a:cubicBezTo>
                  <a:cubicBezTo>
                    <a:pt x="113" y="126"/>
                    <a:pt x="113" y="126"/>
                    <a:pt x="113" y="126"/>
                  </a:cubicBezTo>
                  <a:cubicBezTo>
                    <a:pt x="110" y="125"/>
                    <a:pt x="110" y="125"/>
                    <a:pt x="110" y="125"/>
                  </a:cubicBezTo>
                  <a:cubicBezTo>
                    <a:pt x="108" y="117"/>
                    <a:pt x="108" y="117"/>
                    <a:pt x="108" y="117"/>
                  </a:cubicBezTo>
                  <a:cubicBezTo>
                    <a:pt x="110" y="117"/>
                    <a:pt x="110" y="117"/>
                    <a:pt x="110" y="117"/>
                  </a:cubicBezTo>
                  <a:cubicBezTo>
                    <a:pt x="107" y="114"/>
                    <a:pt x="107" y="114"/>
                    <a:pt x="107" y="114"/>
                  </a:cubicBezTo>
                  <a:cubicBezTo>
                    <a:pt x="108" y="105"/>
                    <a:pt x="108" y="105"/>
                    <a:pt x="108" y="105"/>
                  </a:cubicBezTo>
                  <a:cubicBezTo>
                    <a:pt x="110" y="104"/>
                    <a:pt x="110" y="104"/>
                    <a:pt x="110" y="104"/>
                  </a:cubicBezTo>
                  <a:cubicBezTo>
                    <a:pt x="99" y="77"/>
                    <a:pt x="99" y="77"/>
                    <a:pt x="99" y="77"/>
                  </a:cubicBezTo>
                  <a:cubicBezTo>
                    <a:pt x="94" y="73"/>
                    <a:pt x="94" y="73"/>
                    <a:pt x="94" y="73"/>
                  </a:cubicBezTo>
                  <a:cubicBezTo>
                    <a:pt x="100" y="59"/>
                    <a:pt x="100" y="59"/>
                    <a:pt x="100" y="59"/>
                  </a:cubicBezTo>
                  <a:cubicBezTo>
                    <a:pt x="94" y="54"/>
                    <a:pt x="94" y="54"/>
                    <a:pt x="94" y="54"/>
                  </a:cubicBezTo>
                  <a:cubicBezTo>
                    <a:pt x="90" y="48"/>
                    <a:pt x="90" y="48"/>
                    <a:pt x="90" y="48"/>
                  </a:cubicBezTo>
                  <a:cubicBezTo>
                    <a:pt x="85" y="46"/>
                    <a:pt x="85" y="46"/>
                    <a:pt x="85" y="46"/>
                  </a:cubicBezTo>
                  <a:cubicBezTo>
                    <a:pt x="81" y="37"/>
                    <a:pt x="81" y="37"/>
                    <a:pt x="81" y="37"/>
                  </a:cubicBezTo>
                  <a:cubicBezTo>
                    <a:pt x="82" y="29"/>
                    <a:pt x="82" y="29"/>
                    <a:pt x="82" y="29"/>
                  </a:cubicBezTo>
                  <a:cubicBezTo>
                    <a:pt x="78" y="29"/>
                    <a:pt x="78" y="29"/>
                    <a:pt x="78" y="29"/>
                  </a:cubicBezTo>
                  <a:cubicBezTo>
                    <a:pt x="80" y="27"/>
                    <a:pt x="80" y="27"/>
                    <a:pt x="80" y="27"/>
                  </a:cubicBezTo>
                  <a:cubicBezTo>
                    <a:pt x="86" y="26"/>
                    <a:pt x="86" y="26"/>
                    <a:pt x="86" y="26"/>
                  </a:cubicBezTo>
                  <a:cubicBezTo>
                    <a:pt x="86" y="20"/>
                    <a:pt x="86" y="20"/>
                    <a:pt x="86" y="20"/>
                  </a:cubicBezTo>
                  <a:cubicBezTo>
                    <a:pt x="88" y="17"/>
                    <a:pt x="88" y="17"/>
                    <a:pt x="88" y="17"/>
                  </a:cubicBezTo>
                  <a:cubicBezTo>
                    <a:pt x="88" y="14"/>
                    <a:pt x="88" y="14"/>
                    <a:pt x="88" y="14"/>
                  </a:cubicBezTo>
                  <a:cubicBezTo>
                    <a:pt x="86" y="11"/>
                    <a:pt x="86" y="11"/>
                    <a:pt x="86" y="11"/>
                  </a:cubicBezTo>
                  <a:cubicBezTo>
                    <a:pt x="85" y="9"/>
                    <a:pt x="85" y="9"/>
                    <a:pt x="85" y="9"/>
                  </a:cubicBezTo>
                  <a:cubicBezTo>
                    <a:pt x="81" y="9"/>
                    <a:pt x="81" y="9"/>
                    <a:pt x="81" y="9"/>
                  </a:cubicBezTo>
                  <a:cubicBezTo>
                    <a:pt x="78" y="8"/>
                    <a:pt x="78" y="8"/>
                    <a:pt x="78" y="8"/>
                  </a:cubicBezTo>
                  <a:cubicBezTo>
                    <a:pt x="73" y="2"/>
                    <a:pt x="73" y="2"/>
                    <a:pt x="73" y="2"/>
                  </a:cubicBezTo>
                  <a:cubicBezTo>
                    <a:pt x="70" y="0"/>
                    <a:pt x="70" y="0"/>
                    <a:pt x="70" y="0"/>
                  </a:cubicBezTo>
                  <a:cubicBezTo>
                    <a:pt x="65" y="0"/>
                    <a:pt x="65" y="0"/>
                    <a:pt x="65" y="0"/>
                  </a:cubicBezTo>
                  <a:cubicBezTo>
                    <a:pt x="63" y="3"/>
                    <a:pt x="63" y="3"/>
                    <a:pt x="63" y="3"/>
                  </a:cubicBezTo>
                  <a:cubicBezTo>
                    <a:pt x="63" y="4"/>
                    <a:pt x="63" y="4"/>
                    <a:pt x="63" y="4"/>
                  </a:cubicBezTo>
                  <a:cubicBezTo>
                    <a:pt x="61" y="4"/>
                    <a:pt x="61" y="4"/>
                    <a:pt x="61" y="4"/>
                  </a:cubicBezTo>
                  <a:cubicBezTo>
                    <a:pt x="57" y="4"/>
                    <a:pt x="57" y="4"/>
                    <a:pt x="57" y="4"/>
                  </a:cubicBezTo>
                  <a:cubicBezTo>
                    <a:pt x="54" y="5"/>
                    <a:pt x="54" y="5"/>
                    <a:pt x="54" y="5"/>
                  </a:cubicBezTo>
                  <a:cubicBezTo>
                    <a:pt x="54" y="6"/>
                    <a:pt x="54" y="6"/>
                    <a:pt x="54" y="6"/>
                  </a:cubicBezTo>
                  <a:cubicBezTo>
                    <a:pt x="52" y="10"/>
                    <a:pt x="52" y="10"/>
                    <a:pt x="52" y="10"/>
                  </a:cubicBezTo>
                  <a:cubicBezTo>
                    <a:pt x="51" y="10"/>
                    <a:pt x="51" y="10"/>
                    <a:pt x="51" y="10"/>
                  </a:cubicBezTo>
                  <a:cubicBezTo>
                    <a:pt x="52" y="12"/>
                    <a:pt x="52" y="12"/>
                    <a:pt x="52" y="12"/>
                  </a:cubicBezTo>
                  <a:cubicBezTo>
                    <a:pt x="51" y="14"/>
                    <a:pt x="51" y="14"/>
                    <a:pt x="51" y="14"/>
                  </a:cubicBezTo>
                  <a:cubicBezTo>
                    <a:pt x="51" y="21"/>
                    <a:pt x="51" y="21"/>
                    <a:pt x="51" y="21"/>
                  </a:cubicBezTo>
                  <a:cubicBezTo>
                    <a:pt x="53" y="28"/>
                    <a:pt x="53" y="28"/>
                    <a:pt x="53" y="28"/>
                  </a:cubicBezTo>
                  <a:cubicBezTo>
                    <a:pt x="52" y="29"/>
                    <a:pt x="52" y="29"/>
                    <a:pt x="52" y="29"/>
                  </a:cubicBezTo>
                  <a:cubicBezTo>
                    <a:pt x="49" y="30"/>
                    <a:pt x="49" y="30"/>
                    <a:pt x="49" y="30"/>
                  </a:cubicBezTo>
                  <a:cubicBezTo>
                    <a:pt x="47" y="31"/>
                    <a:pt x="47" y="31"/>
                    <a:pt x="47" y="31"/>
                  </a:cubicBezTo>
                  <a:cubicBezTo>
                    <a:pt x="46" y="32"/>
                    <a:pt x="46" y="32"/>
                    <a:pt x="46" y="32"/>
                  </a:cubicBezTo>
                  <a:cubicBezTo>
                    <a:pt x="44" y="33"/>
                    <a:pt x="44" y="33"/>
                    <a:pt x="44" y="33"/>
                  </a:cubicBezTo>
                  <a:cubicBezTo>
                    <a:pt x="43" y="36"/>
                    <a:pt x="43" y="36"/>
                    <a:pt x="43" y="36"/>
                  </a:cubicBezTo>
                  <a:cubicBezTo>
                    <a:pt x="39" y="36"/>
                    <a:pt x="39" y="36"/>
                    <a:pt x="39" y="36"/>
                  </a:cubicBezTo>
                  <a:cubicBezTo>
                    <a:pt x="35" y="33"/>
                    <a:pt x="35" y="33"/>
                    <a:pt x="35" y="33"/>
                  </a:cubicBezTo>
                  <a:cubicBezTo>
                    <a:pt x="32" y="32"/>
                    <a:pt x="32" y="32"/>
                    <a:pt x="32" y="32"/>
                  </a:cubicBezTo>
                  <a:cubicBezTo>
                    <a:pt x="26" y="38"/>
                    <a:pt x="26" y="38"/>
                    <a:pt x="26" y="38"/>
                  </a:cubicBezTo>
                  <a:cubicBezTo>
                    <a:pt x="20" y="37"/>
                    <a:pt x="20" y="37"/>
                    <a:pt x="20" y="37"/>
                  </a:cubicBezTo>
                  <a:cubicBezTo>
                    <a:pt x="17" y="36"/>
                    <a:pt x="17" y="36"/>
                    <a:pt x="17" y="36"/>
                  </a:cubicBezTo>
                  <a:cubicBezTo>
                    <a:pt x="15" y="32"/>
                    <a:pt x="15" y="32"/>
                    <a:pt x="15" y="32"/>
                  </a:cubicBezTo>
                  <a:cubicBezTo>
                    <a:pt x="13" y="30"/>
                    <a:pt x="13" y="30"/>
                    <a:pt x="13" y="30"/>
                  </a:cubicBezTo>
                  <a:cubicBezTo>
                    <a:pt x="8" y="25"/>
                    <a:pt x="8" y="25"/>
                    <a:pt x="8" y="25"/>
                  </a:cubicBezTo>
                  <a:cubicBezTo>
                    <a:pt x="6" y="23"/>
                    <a:pt x="6" y="23"/>
                    <a:pt x="6" y="23"/>
                  </a:cubicBezTo>
                  <a:cubicBezTo>
                    <a:pt x="4" y="22"/>
                    <a:pt x="4" y="22"/>
                    <a:pt x="4" y="22"/>
                  </a:cubicBezTo>
                  <a:cubicBezTo>
                    <a:pt x="2" y="24"/>
                    <a:pt x="2" y="24"/>
                    <a:pt x="2" y="24"/>
                  </a:cubicBezTo>
                  <a:cubicBezTo>
                    <a:pt x="2" y="26"/>
                    <a:pt x="2" y="26"/>
                    <a:pt x="2" y="26"/>
                  </a:cubicBezTo>
                  <a:cubicBezTo>
                    <a:pt x="2" y="28"/>
                    <a:pt x="2" y="28"/>
                    <a:pt x="2" y="28"/>
                  </a:cubicBezTo>
                  <a:cubicBezTo>
                    <a:pt x="1" y="29"/>
                    <a:pt x="1" y="29"/>
                    <a:pt x="1" y="29"/>
                  </a:cubicBezTo>
                  <a:cubicBezTo>
                    <a:pt x="0" y="28"/>
                    <a:pt x="0" y="28"/>
                    <a:pt x="0" y="28"/>
                  </a:cubicBezTo>
                  <a:cubicBezTo>
                    <a:pt x="0" y="29"/>
                    <a:pt x="0" y="29"/>
                    <a:pt x="0" y="29"/>
                  </a:cubicBezTo>
                  <a:cubicBezTo>
                    <a:pt x="0" y="29"/>
                    <a:pt x="0" y="29"/>
                    <a:pt x="0" y="29"/>
                  </a:cubicBezTo>
                  <a:cubicBezTo>
                    <a:pt x="1" y="31"/>
                    <a:pt x="1" y="31"/>
                    <a:pt x="1" y="31"/>
                  </a:cubicBezTo>
                  <a:cubicBezTo>
                    <a:pt x="5" y="33"/>
                    <a:pt x="5" y="33"/>
                    <a:pt x="5" y="33"/>
                  </a:cubicBezTo>
                  <a:cubicBezTo>
                    <a:pt x="10" y="38"/>
                    <a:pt x="10" y="38"/>
                    <a:pt x="10" y="38"/>
                  </a:cubicBezTo>
                  <a:cubicBezTo>
                    <a:pt x="13" y="41"/>
                    <a:pt x="13" y="41"/>
                    <a:pt x="13" y="41"/>
                  </a:cubicBezTo>
                  <a:cubicBezTo>
                    <a:pt x="17" y="41"/>
                    <a:pt x="17" y="41"/>
                    <a:pt x="17" y="41"/>
                  </a:cubicBezTo>
                  <a:cubicBezTo>
                    <a:pt x="19" y="42"/>
                    <a:pt x="19" y="42"/>
                    <a:pt x="19" y="42"/>
                  </a:cubicBezTo>
                  <a:cubicBezTo>
                    <a:pt x="22" y="43"/>
                    <a:pt x="22" y="43"/>
                    <a:pt x="22" y="43"/>
                  </a:cubicBezTo>
                  <a:cubicBezTo>
                    <a:pt x="25" y="46"/>
                    <a:pt x="25" y="46"/>
                    <a:pt x="25" y="46"/>
                  </a:cubicBezTo>
                  <a:cubicBezTo>
                    <a:pt x="26" y="49"/>
                    <a:pt x="26" y="49"/>
                    <a:pt x="26" y="49"/>
                  </a:cubicBezTo>
                  <a:cubicBezTo>
                    <a:pt x="28" y="49"/>
                    <a:pt x="28" y="49"/>
                    <a:pt x="28" y="49"/>
                  </a:cubicBezTo>
                  <a:cubicBezTo>
                    <a:pt x="30" y="52"/>
                    <a:pt x="30" y="52"/>
                    <a:pt x="30" y="52"/>
                  </a:cubicBezTo>
                  <a:cubicBezTo>
                    <a:pt x="32" y="52"/>
                    <a:pt x="32" y="52"/>
                    <a:pt x="32" y="52"/>
                  </a:cubicBezTo>
                  <a:cubicBezTo>
                    <a:pt x="33" y="54"/>
                    <a:pt x="33" y="54"/>
                    <a:pt x="33" y="54"/>
                  </a:cubicBezTo>
                  <a:cubicBezTo>
                    <a:pt x="32" y="57"/>
                    <a:pt x="32" y="57"/>
                    <a:pt x="32" y="57"/>
                  </a:cubicBezTo>
                  <a:cubicBezTo>
                    <a:pt x="33" y="60"/>
                    <a:pt x="33" y="60"/>
                    <a:pt x="33" y="60"/>
                  </a:cubicBezTo>
                  <a:cubicBezTo>
                    <a:pt x="32" y="63"/>
                    <a:pt x="32" y="63"/>
                    <a:pt x="32" y="63"/>
                  </a:cubicBezTo>
                  <a:cubicBezTo>
                    <a:pt x="32" y="65"/>
                    <a:pt x="32" y="65"/>
                    <a:pt x="32" y="65"/>
                  </a:cubicBezTo>
                  <a:cubicBezTo>
                    <a:pt x="34" y="65"/>
                    <a:pt x="34" y="65"/>
                    <a:pt x="34" y="65"/>
                  </a:cubicBezTo>
                  <a:cubicBezTo>
                    <a:pt x="35" y="66"/>
                    <a:pt x="35" y="66"/>
                    <a:pt x="35" y="66"/>
                  </a:cubicBezTo>
                  <a:cubicBezTo>
                    <a:pt x="36" y="69"/>
                    <a:pt x="36" y="69"/>
                    <a:pt x="36" y="69"/>
                  </a:cubicBezTo>
                  <a:cubicBezTo>
                    <a:pt x="35" y="71"/>
                    <a:pt x="35" y="71"/>
                    <a:pt x="35" y="71"/>
                  </a:cubicBezTo>
                  <a:cubicBezTo>
                    <a:pt x="36" y="74"/>
                    <a:pt x="36" y="74"/>
                    <a:pt x="36" y="74"/>
                  </a:cubicBezTo>
                  <a:cubicBezTo>
                    <a:pt x="37" y="77"/>
                    <a:pt x="37" y="77"/>
                    <a:pt x="37" y="77"/>
                  </a:cubicBezTo>
                  <a:cubicBezTo>
                    <a:pt x="38" y="81"/>
                    <a:pt x="38" y="81"/>
                    <a:pt x="38" y="81"/>
                  </a:cubicBezTo>
                  <a:cubicBezTo>
                    <a:pt x="37" y="84"/>
                    <a:pt x="37" y="84"/>
                    <a:pt x="37" y="84"/>
                  </a:cubicBezTo>
                  <a:cubicBezTo>
                    <a:pt x="38" y="85"/>
                    <a:pt x="38" y="85"/>
                    <a:pt x="38" y="85"/>
                  </a:cubicBezTo>
                  <a:cubicBezTo>
                    <a:pt x="38" y="91"/>
                    <a:pt x="38" y="91"/>
                    <a:pt x="38" y="91"/>
                  </a:cubicBezTo>
                  <a:cubicBezTo>
                    <a:pt x="37" y="92"/>
                    <a:pt x="37" y="92"/>
                    <a:pt x="37" y="92"/>
                  </a:cubicBezTo>
                  <a:cubicBezTo>
                    <a:pt x="38" y="96"/>
                    <a:pt x="38" y="96"/>
                    <a:pt x="38" y="96"/>
                  </a:cubicBezTo>
                  <a:cubicBezTo>
                    <a:pt x="41" y="97"/>
                    <a:pt x="41" y="97"/>
                    <a:pt x="41" y="97"/>
                  </a:cubicBezTo>
                  <a:cubicBezTo>
                    <a:pt x="43" y="102"/>
                    <a:pt x="43" y="102"/>
                    <a:pt x="43" y="102"/>
                  </a:cubicBezTo>
                  <a:cubicBezTo>
                    <a:pt x="45" y="104"/>
                    <a:pt x="45" y="104"/>
                    <a:pt x="45" y="104"/>
                  </a:cubicBezTo>
                  <a:cubicBezTo>
                    <a:pt x="44" y="107"/>
                    <a:pt x="44" y="107"/>
                    <a:pt x="44" y="107"/>
                  </a:cubicBezTo>
                  <a:cubicBezTo>
                    <a:pt x="41" y="109"/>
                    <a:pt x="41" y="109"/>
                    <a:pt x="41" y="109"/>
                  </a:cubicBezTo>
                  <a:cubicBezTo>
                    <a:pt x="45" y="109"/>
                    <a:pt x="50" y="111"/>
                    <a:pt x="54" y="113"/>
                  </a:cubicBezTo>
                  <a:cubicBezTo>
                    <a:pt x="56" y="114"/>
                    <a:pt x="57" y="118"/>
                    <a:pt x="55" y="120"/>
                  </a:cubicBezTo>
                  <a:cubicBezTo>
                    <a:pt x="53" y="121"/>
                    <a:pt x="51" y="122"/>
                    <a:pt x="51" y="125"/>
                  </a:cubicBezTo>
                  <a:cubicBezTo>
                    <a:pt x="51" y="127"/>
                    <a:pt x="50" y="130"/>
                    <a:pt x="49" y="131"/>
                  </a:cubicBezTo>
                  <a:cubicBezTo>
                    <a:pt x="44" y="139"/>
                    <a:pt x="39" y="147"/>
                    <a:pt x="33" y="154"/>
                  </a:cubicBezTo>
                  <a:cubicBezTo>
                    <a:pt x="31" y="155"/>
                    <a:pt x="30" y="157"/>
                    <a:pt x="29" y="160"/>
                  </a:cubicBezTo>
                  <a:cubicBezTo>
                    <a:pt x="28" y="164"/>
                    <a:pt x="25" y="165"/>
                    <a:pt x="21" y="164"/>
                  </a:cubicBezTo>
                  <a:cubicBezTo>
                    <a:pt x="19" y="164"/>
                    <a:pt x="18" y="165"/>
                    <a:pt x="19" y="167"/>
                  </a:cubicBezTo>
                  <a:cubicBezTo>
                    <a:pt x="19" y="170"/>
                    <a:pt x="19" y="172"/>
                    <a:pt x="18" y="175"/>
                  </a:cubicBezTo>
                  <a:cubicBezTo>
                    <a:pt x="17" y="177"/>
                    <a:pt x="18" y="179"/>
                    <a:pt x="18" y="181"/>
                  </a:cubicBezTo>
                  <a:cubicBezTo>
                    <a:pt x="18" y="183"/>
                    <a:pt x="19" y="185"/>
                    <a:pt x="20" y="187"/>
                  </a:cubicBezTo>
                  <a:cubicBezTo>
                    <a:pt x="22" y="196"/>
                    <a:pt x="24" y="204"/>
                    <a:pt x="23" y="212"/>
                  </a:cubicBezTo>
                  <a:cubicBezTo>
                    <a:pt x="23" y="214"/>
                    <a:pt x="23" y="216"/>
                    <a:pt x="23" y="217"/>
                  </a:cubicBezTo>
                  <a:cubicBezTo>
                    <a:pt x="24" y="220"/>
                    <a:pt x="25" y="222"/>
                    <a:pt x="28" y="223"/>
                  </a:cubicBezTo>
                  <a:cubicBezTo>
                    <a:pt x="30" y="224"/>
                    <a:pt x="31" y="225"/>
                    <a:pt x="33" y="226"/>
                  </a:cubicBezTo>
                  <a:cubicBezTo>
                    <a:pt x="33" y="226"/>
                    <a:pt x="33" y="226"/>
                    <a:pt x="33" y="226"/>
                  </a:cubicBezTo>
                  <a:cubicBezTo>
                    <a:pt x="33" y="226"/>
                    <a:pt x="33" y="226"/>
                    <a:pt x="33" y="226"/>
                  </a:cubicBezTo>
                  <a:cubicBezTo>
                    <a:pt x="34" y="225"/>
                    <a:pt x="34" y="225"/>
                    <a:pt x="34" y="225"/>
                  </a:cubicBezTo>
                  <a:cubicBezTo>
                    <a:pt x="33" y="226"/>
                    <a:pt x="33" y="226"/>
                    <a:pt x="33" y="226"/>
                  </a:cubicBezTo>
                  <a:cubicBezTo>
                    <a:pt x="34" y="227"/>
                    <a:pt x="36" y="228"/>
                    <a:pt x="37" y="228"/>
                  </a:cubicBezTo>
                  <a:cubicBezTo>
                    <a:pt x="41" y="228"/>
                    <a:pt x="43" y="229"/>
                    <a:pt x="45" y="232"/>
                  </a:cubicBezTo>
                  <a:cubicBezTo>
                    <a:pt x="46" y="235"/>
                    <a:pt x="50" y="236"/>
                    <a:pt x="53" y="235"/>
                  </a:cubicBezTo>
                  <a:cubicBezTo>
                    <a:pt x="56" y="234"/>
                    <a:pt x="59" y="232"/>
                    <a:pt x="62" y="231"/>
                  </a:cubicBezTo>
                  <a:cubicBezTo>
                    <a:pt x="71" y="226"/>
                    <a:pt x="81" y="223"/>
                    <a:pt x="92" y="223"/>
                  </a:cubicBezTo>
                  <a:cubicBezTo>
                    <a:pt x="95" y="223"/>
                    <a:pt x="99" y="223"/>
                    <a:pt x="102" y="222"/>
                  </a:cubicBezTo>
                  <a:cubicBezTo>
                    <a:pt x="103" y="220"/>
                    <a:pt x="105" y="217"/>
                    <a:pt x="105" y="217"/>
                  </a:cubicBezTo>
                  <a:cubicBezTo>
                    <a:pt x="103" y="216"/>
                    <a:pt x="103" y="216"/>
                    <a:pt x="103" y="216"/>
                  </a:cubicBezTo>
                  <a:cubicBezTo>
                    <a:pt x="110" y="210"/>
                    <a:pt x="110" y="210"/>
                    <a:pt x="110" y="210"/>
                  </a:cubicBezTo>
                  <a:cubicBezTo>
                    <a:pt x="115" y="207"/>
                    <a:pt x="115" y="207"/>
                    <a:pt x="115" y="207"/>
                  </a:cubicBezTo>
                  <a:cubicBezTo>
                    <a:pt x="116" y="202"/>
                    <a:pt x="116" y="202"/>
                    <a:pt x="116" y="202"/>
                  </a:cubicBezTo>
                  <a:cubicBezTo>
                    <a:pt x="122" y="192"/>
                    <a:pt x="122" y="192"/>
                    <a:pt x="122" y="192"/>
                  </a:cubicBezTo>
                  <a:cubicBezTo>
                    <a:pt x="128" y="179"/>
                    <a:pt x="128" y="179"/>
                    <a:pt x="128" y="179"/>
                  </a:cubicBezTo>
                  <a:cubicBezTo>
                    <a:pt x="131" y="171"/>
                    <a:pt x="131" y="171"/>
                    <a:pt x="131" y="171"/>
                  </a:cubicBezTo>
                  <a:lnTo>
                    <a:pt x="130" y="168"/>
                  </a:lnTo>
                  <a:close/>
                  <a:moveTo>
                    <a:pt x="70" y="197"/>
                  </a:moveTo>
                  <a:cubicBezTo>
                    <a:pt x="70" y="196"/>
                    <a:pt x="70" y="196"/>
                    <a:pt x="70" y="196"/>
                  </a:cubicBezTo>
                  <a:cubicBezTo>
                    <a:pt x="71" y="198"/>
                    <a:pt x="71" y="198"/>
                    <a:pt x="71" y="198"/>
                  </a:cubicBezTo>
                  <a:lnTo>
                    <a:pt x="70" y="197"/>
                  </a:lnTo>
                  <a:close/>
                  <a:moveTo>
                    <a:pt x="72" y="28"/>
                  </a:moveTo>
                  <a:cubicBezTo>
                    <a:pt x="73" y="27"/>
                    <a:pt x="74" y="26"/>
                    <a:pt x="75" y="25"/>
                  </a:cubicBezTo>
                  <a:cubicBezTo>
                    <a:pt x="75" y="25"/>
                    <a:pt x="74" y="25"/>
                    <a:pt x="74" y="25"/>
                  </a:cubicBezTo>
                  <a:cubicBezTo>
                    <a:pt x="75" y="24"/>
                    <a:pt x="75" y="24"/>
                    <a:pt x="75" y="24"/>
                  </a:cubicBezTo>
                  <a:cubicBezTo>
                    <a:pt x="75" y="25"/>
                    <a:pt x="75" y="25"/>
                    <a:pt x="75" y="25"/>
                  </a:cubicBezTo>
                  <a:cubicBezTo>
                    <a:pt x="75" y="25"/>
                    <a:pt x="75" y="25"/>
                    <a:pt x="75" y="25"/>
                  </a:cubicBezTo>
                  <a:cubicBezTo>
                    <a:pt x="75" y="26"/>
                    <a:pt x="76" y="28"/>
                    <a:pt x="76" y="29"/>
                  </a:cubicBezTo>
                  <a:cubicBezTo>
                    <a:pt x="76" y="30"/>
                    <a:pt x="75" y="30"/>
                    <a:pt x="74" y="31"/>
                  </a:cubicBezTo>
                  <a:cubicBezTo>
                    <a:pt x="74" y="31"/>
                    <a:pt x="73" y="31"/>
                    <a:pt x="73" y="31"/>
                  </a:cubicBezTo>
                  <a:cubicBezTo>
                    <a:pt x="72" y="30"/>
                    <a:pt x="72" y="29"/>
                    <a:pt x="72" y="28"/>
                  </a:cubicBezTo>
                  <a:close/>
                  <a:moveTo>
                    <a:pt x="78" y="174"/>
                  </a:moveTo>
                  <a:cubicBezTo>
                    <a:pt x="77" y="174"/>
                    <a:pt x="77" y="174"/>
                    <a:pt x="77" y="174"/>
                  </a:cubicBezTo>
                  <a:cubicBezTo>
                    <a:pt x="75" y="174"/>
                    <a:pt x="73" y="174"/>
                    <a:pt x="73" y="172"/>
                  </a:cubicBezTo>
                  <a:cubicBezTo>
                    <a:pt x="73" y="172"/>
                    <a:pt x="74" y="171"/>
                    <a:pt x="74" y="171"/>
                  </a:cubicBezTo>
                  <a:cubicBezTo>
                    <a:pt x="75" y="172"/>
                    <a:pt x="76" y="172"/>
                    <a:pt x="77" y="173"/>
                  </a:cubicBezTo>
                  <a:cubicBezTo>
                    <a:pt x="78" y="173"/>
                    <a:pt x="78" y="173"/>
                    <a:pt x="79" y="173"/>
                  </a:cubicBezTo>
                  <a:cubicBezTo>
                    <a:pt x="79" y="173"/>
                    <a:pt x="79" y="174"/>
                    <a:pt x="79" y="174"/>
                  </a:cubicBezTo>
                  <a:cubicBezTo>
                    <a:pt x="79" y="174"/>
                    <a:pt x="78" y="175"/>
                    <a:pt x="78" y="174"/>
                  </a:cubicBezTo>
                  <a:close/>
                  <a:moveTo>
                    <a:pt x="86" y="140"/>
                  </a:moveTo>
                  <a:cubicBezTo>
                    <a:pt x="85" y="140"/>
                    <a:pt x="84" y="141"/>
                    <a:pt x="83" y="141"/>
                  </a:cubicBezTo>
                  <a:cubicBezTo>
                    <a:pt x="82" y="140"/>
                    <a:pt x="81" y="139"/>
                    <a:pt x="80" y="138"/>
                  </a:cubicBezTo>
                  <a:cubicBezTo>
                    <a:pt x="80" y="137"/>
                    <a:pt x="81" y="136"/>
                    <a:pt x="81" y="135"/>
                  </a:cubicBezTo>
                  <a:cubicBezTo>
                    <a:pt x="84" y="135"/>
                    <a:pt x="85" y="137"/>
                    <a:pt x="86" y="139"/>
                  </a:cubicBezTo>
                  <a:cubicBezTo>
                    <a:pt x="86" y="139"/>
                    <a:pt x="86" y="140"/>
                    <a:pt x="86" y="140"/>
                  </a:cubicBezTo>
                  <a:close/>
                  <a:moveTo>
                    <a:pt x="102" y="186"/>
                  </a:moveTo>
                  <a:cubicBezTo>
                    <a:pt x="101" y="186"/>
                    <a:pt x="101" y="186"/>
                    <a:pt x="101" y="186"/>
                  </a:cubicBezTo>
                  <a:cubicBezTo>
                    <a:pt x="100" y="186"/>
                    <a:pt x="100" y="186"/>
                    <a:pt x="100" y="186"/>
                  </a:cubicBezTo>
                  <a:lnTo>
                    <a:pt x="102" y="186"/>
                  </a:lnTo>
                  <a:close/>
                  <a:moveTo>
                    <a:pt x="106" y="199"/>
                  </a:moveTo>
                  <a:cubicBezTo>
                    <a:pt x="105" y="200"/>
                    <a:pt x="104" y="202"/>
                    <a:pt x="105" y="203"/>
                  </a:cubicBezTo>
                  <a:cubicBezTo>
                    <a:pt x="105" y="205"/>
                    <a:pt x="106" y="207"/>
                    <a:pt x="104" y="207"/>
                  </a:cubicBezTo>
                  <a:cubicBezTo>
                    <a:pt x="103" y="208"/>
                    <a:pt x="101" y="207"/>
                    <a:pt x="100" y="206"/>
                  </a:cubicBezTo>
                  <a:cubicBezTo>
                    <a:pt x="98" y="205"/>
                    <a:pt x="98" y="202"/>
                    <a:pt x="99" y="201"/>
                  </a:cubicBezTo>
                  <a:cubicBezTo>
                    <a:pt x="101" y="199"/>
                    <a:pt x="103" y="197"/>
                    <a:pt x="105" y="195"/>
                  </a:cubicBezTo>
                  <a:cubicBezTo>
                    <a:pt x="105" y="195"/>
                    <a:pt x="106" y="195"/>
                    <a:pt x="106" y="195"/>
                  </a:cubicBezTo>
                  <a:cubicBezTo>
                    <a:pt x="107" y="196"/>
                    <a:pt x="107" y="196"/>
                    <a:pt x="107" y="196"/>
                  </a:cubicBezTo>
                  <a:cubicBezTo>
                    <a:pt x="107" y="197"/>
                    <a:pt x="107" y="198"/>
                    <a:pt x="106" y="199"/>
                  </a:cubicBezTo>
                  <a:close/>
                  <a:moveTo>
                    <a:pt x="110" y="161"/>
                  </a:moveTo>
                  <a:cubicBezTo>
                    <a:pt x="110" y="161"/>
                    <a:pt x="111" y="160"/>
                    <a:pt x="111" y="160"/>
                  </a:cubicBezTo>
                  <a:cubicBezTo>
                    <a:pt x="112" y="160"/>
                    <a:pt x="113" y="160"/>
                    <a:pt x="114" y="161"/>
                  </a:cubicBezTo>
                  <a:cubicBezTo>
                    <a:pt x="114" y="161"/>
                    <a:pt x="114" y="162"/>
                    <a:pt x="114" y="162"/>
                  </a:cubicBezTo>
                  <a:cubicBezTo>
                    <a:pt x="114" y="162"/>
                    <a:pt x="114" y="163"/>
                    <a:pt x="114" y="163"/>
                  </a:cubicBezTo>
                  <a:cubicBezTo>
                    <a:pt x="113" y="162"/>
                    <a:pt x="111" y="162"/>
                    <a:pt x="110" y="161"/>
                  </a:cubicBezTo>
                  <a:close/>
                  <a:moveTo>
                    <a:pt x="114" y="182"/>
                  </a:moveTo>
                  <a:cubicBezTo>
                    <a:pt x="114" y="182"/>
                    <a:pt x="114" y="181"/>
                    <a:pt x="114" y="181"/>
                  </a:cubicBezTo>
                  <a:cubicBezTo>
                    <a:pt x="114" y="180"/>
                    <a:pt x="114" y="180"/>
                    <a:pt x="115" y="180"/>
                  </a:cubicBezTo>
                  <a:cubicBezTo>
                    <a:pt x="115" y="180"/>
                    <a:pt x="115" y="181"/>
                    <a:pt x="115" y="181"/>
                  </a:cubicBezTo>
                  <a:cubicBezTo>
                    <a:pt x="115" y="181"/>
                    <a:pt x="115" y="182"/>
                    <a:pt x="114" y="18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3" name="Freeform 130">
              <a:extLst>
                <a:ext uri="{FF2B5EF4-FFF2-40B4-BE49-F238E27FC236}">
                  <a16:creationId xmlns:a16="http://schemas.microsoft.com/office/drawing/2014/main" id="{30EC730B-A58F-4E5F-A9AC-8111FC48A75D}"/>
                </a:ext>
              </a:extLst>
            </p:cNvPr>
            <p:cNvSpPr>
              <a:spLocks/>
            </p:cNvSpPr>
            <p:nvPr/>
          </p:nvSpPr>
          <p:spPr bwMode="auto">
            <a:xfrm>
              <a:off x="4325938" y="3357562"/>
              <a:ext cx="0" cy="1588"/>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4" name="Freeform 131">
              <a:extLst>
                <a:ext uri="{FF2B5EF4-FFF2-40B4-BE49-F238E27FC236}">
                  <a16:creationId xmlns:a16="http://schemas.microsoft.com/office/drawing/2014/main" id="{C6B9A967-D60F-477E-B7D3-6935EB1C1918}"/>
                </a:ext>
              </a:extLst>
            </p:cNvPr>
            <p:cNvSpPr>
              <a:spLocks/>
            </p:cNvSpPr>
            <p:nvPr/>
          </p:nvSpPr>
          <p:spPr bwMode="auto">
            <a:xfrm>
              <a:off x="4378326" y="3157537"/>
              <a:ext cx="6350"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2" y="0"/>
                    <a:pt x="3" y="0"/>
                    <a:pt x="5" y="0"/>
                  </a:cubicBezTo>
                  <a:cubicBezTo>
                    <a:pt x="3" y="0"/>
                    <a:pt x="2"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5" name="Freeform 132">
              <a:extLst>
                <a:ext uri="{FF2B5EF4-FFF2-40B4-BE49-F238E27FC236}">
                  <a16:creationId xmlns:a16="http://schemas.microsoft.com/office/drawing/2014/main" id="{1ED338EF-83B8-4C89-BA39-62A257F18CEA}"/>
                </a:ext>
              </a:extLst>
            </p:cNvPr>
            <p:cNvSpPr>
              <a:spLocks/>
            </p:cNvSpPr>
            <p:nvPr/>
          </p:nvSpPr>
          <p:spPr bwMode="auto">
            <a:xfrm>
              <a:off x="4340226" y="3328987"/>
              <a:ext cx="11113" cy="11113"/>
            </a:xfrm>
            <a:custGeom>
              <a:avLst/>
              <a:gdLst>
                <a:gd name="T0" fmla="*/ 3 w 7"/>
                <a:gd name="T1" fmla="*/ 0 h 8"/>
                <a:gd name="T2" fmla="*/ 2 w 7"/>
                <a:gd name="T3" fmla="*/ 1 h 8"/>
                <a:gd name="T4" fmla="*/ 0 w 7"/>
                <a:gd name="T5" fmla="*/ 5 h 8"/>
                <a:gd name="T6" fmla="*/ 4 w 7"/>
                <a:gd name="T7" fmla="*/ 8 h 8"/>
                <a:gd name="T8" fmla="*/ 5 w 7"/>
                <a:gd name="T9" fmla="*/ 7 h 8"/>
                <a:gd name="T10" fmla="*/ 6 w 7"/>
                <a:gd name="T11" fmla="*/ 3 h 8"/>
                <a:gd name="T12" fmla="*/ 3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3" y="0"/>
                  </a:moveTo>
                  <a:cubicBezTo>
                    <a:pt x="2" y="1"/>
                    <a:pt x="2" y="1"/>
                    <a:pt x="2" y="1"/>
                  </a:cubicBezTo>
                  <a:cubicBezTo>
                    <a:pt x="0" y="2"/>
                    <a:pt x="0" y="4"/>
                    <a:pt x="0" y="5"/>
                  </a:cubicBezTo>
                  <a:cubicBezTo>
                    <a:pt x="1" y="7"/>
                    <a:pt x="2" y="8"/>
                    <a:pt x="4" y="8"/>
                  </a:cubicBezTo>
                  <a:cubicBezTo>
                    <a:pt x="4" y="8"/>
                    <a:pt x="5" y="8"/>
                    <a:pt x="5" y="7"/>
                  </a:cubicBezTo>
                  <a:cubicBezTo>
                    <a:pt x="7" y="6"/>
                    <a:pt x="7" y="5"/>
                    <a:pt x="6" y="3"/>
                  </a:cubicBezTo>
                  <a:cubicBezTo>
                    <a:pt x="6" y="2"/>
                    <a:pt x="4" y="1"/>
                    <a:pt x="3"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6" name="Freeform 133">
              <a:extLst>
                <a:ext uri="{FF2B5EF4-FFF2-40B4-BE49-F238E27FC236}">
                  <a16:creationId xmlns:a16="http://schemas.microsoft.com/office/drawing/2014/main" id="{B7A2E522-F2BD-412D-B7B7-A63CD6DB5000}"/>
                </a:ext>
              </a:extLst>
            </p:cNvPr>
            <p:cNvSpPr>
              <a:spLocks/>
            </p:cNvSpPr>
            <p:nvPr/>
          </p:nvSpPr>
          <p:spPr bwMode="auto">
            <a:xfrm>
              <a:off x="4151313" y="3417887"/>
              <a:ext cx="79375" cy="85725"/>
            </a:xfrm>
            <a:custGeom>
              <a:avLst/>
              <a:gdLst>
                <a:gd name="T0" fmla="*/ 18 w 54"/>
                <a:gd name="T1" fmla="*/ 51 h 58"/>
                <a:gd name="T2" fmla="*/ 22 w 54"/>
                <a:gd name="T3" fmla="*/ 50 h 58"/>
                <a:gd name="T4" fmla="*/ 23 w 54"/>
                <a:gd name="T5" fmla="*/ 48 h 58"/>
                <a:gd name="T6" fmla="*/ 24 w 54"/>
                <a:gd name="T7" fmla="*/ 48 h 58"/>
                <a:gd name="T8" fmla="*/ 37 w 54"/>
                <a:gd name="T9" fmla="*/ 54 h 58"/>
                <a:gd name="T10" fmla="*/ 49 w 54"/>
                <a:gd name="T11" fmla="*/ 51 h 58"/>
                <a:gd name="T12" fmla="*/ 53 w 54"/>
                <a:gd name="T13" fmla="*/ 31 h 58"/>
                <a:gd name="T14" fmla="*/ 52 w 54"/>
                <a:gd name="T15" fmla="*/ 29 h 58"/>
                <a:gd name="T16" fmla="*/ 39 w 54"/>
                <a:gd name="T17" fmla="*/ 35 h 58"/>
                <a:gd name="T18" fmla="*/ 38 w 54"/>
                <a:gd name="T19" fmla="*/ 41 h 58"/>
                <a:gd name="T20" fmla="*/ 42 w 54"/>
                <a:gd name="T21" fmla="*/ 46 h 58"/>
                <a:gd name="T22" fmla="*/ 41 w 54"/>
                <a:gd name="T23" fmla="*/ 49 h 58"/>
                <a:gd name="T24" fmla="*/ 39 w 54"/>
                <a:gd name="T25" fmla="*/ 49 h 58"/>
                <a:gd name="T26" fmla="*/ 37 w 54"/>
                <a:gd name="T27" fmla="*/ 48 h 58"/>
                <a:gd name="T28" fmla="*/ 28 w 54"/>
                <a:gd name="T29" fmla="*/ 38 h 58"/>
                <a:gd name="T30" fmla="*/ 27 w 54"/>
                <a:gd name="T31" fmla="*/ 35 h 58"/>
                <a:gd name="T32" fmla="*/ 34 w 54"/>
                <a:gd name="T33" fmla="*/ 26 h 58"/>
                <a:gd name="T34" fmla="*/ 34 w 54"/>
                <a:gd name="T35" fmla="*/ 24 h 58"/>
                <a:gd name="T36" fmla="*/ 33 w 54"/>
                <a:gd name="T37" fmla="*/ 23 h 58"/>
                <a:gd name="T38" fmla="*/ 28 w 54"/>
                <a:gd name="T39" fmla="*/ 11 h 58"/>
                <a:gd name="T40" fmla="*/ 30 w 54"/>
                <a:gd name="T41" fmla="*/ 3 h 58"/>
                <a:gd name="T42" fmla="*/ 27 w 54"/>
                <a:gd name="T43" fmla="*/ 0 h 58"/>
                <a:gd name="T44" fmla="*/ 23 w 54"/>
                <a:gd name="T45" fmla="*/ 1 h 58"/>
                <a:gd name="T46" fmla="*/ 6 w 54"/>
                <a:gd name="T47" fmla="*/ 12 h 58"/>
                <a:gd name="T48" fmla="*/ 5 w 54"/>
                <a:gd name="T49" fmla="*/ 15 h 58"/>
                <a:gd name="T50" fmla="*/ 3 w 54"/>
                <a:gd name="T51" fmla="*/ 33 h 58"/>
                <a:gd name="T52" fmla="*/ 2 w 54"/>
                <a:gd name="T53" fmla="*/ 36 h 58"/>
                <a:gd name="T54" fmla="*/ 4 w 54"/>
                <a:gd name="T55" fmla="*/ 42 h 58"/>
                <a:gd name="T56" fmla="*/ 6 w 54"/>
                <a:gd name="T57" fmla="*/ 46 h 58"/>
                <a:gd name="T58" fmla="*/ 7 w 54"/>
                <a:gd name="T59" fmla="*/ 49 h 58"/>
                <a:gd name="T60" fmla="*/ 10 w 54"/>
                <a:gd name="T61" fmla="*/ 49 h 58"/>
                <a:gd name="T62" fmla="*/ 12 w 54"/>
                <a:gd name="T63" fmla="*/ 49 h 58"/>
                <a:gd name="T64" fmla="*/ 18 w 54"/>
                <a:gd name="T65" fmla="*/ 5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 h="58">
                  <a:moveTo>
                    <a:pt x="18" y="51"/>
                  </a:moveTo>
                  <a:cubicBezTo>
                    <a:pt x="22" y="50"/>
                    <a:pt x="22" y="50"/>
                    <a:pt x="22" y="50"/>
                  </a:cubicBezTo>
                  <a:cubicBezTo>
                    <a:pt x="22" y="50"/>
                    <a:pt x="22" y="49"/>
                    <a:pt x="23" y="48"/>
                  </a:cubicBezTo>
                  <a:cubicBezTo>
                    <a:pt x="23" y="48"/>
                    <a:pt x="24" y="48"/>
                    <a:pt x="24" y="48"/>
                  </a:cubicBezTo>
                  <a:cubicBezTo>
                    <a:pt x="28" y="50"/>
                    <a:pt x="33" y="50"/>
                    <a:pt x="37" y="54"/>
                  </a:cubicBezTo>
                  <a:cubicBezTo>
                    <a:pt x="41" y="58"/>
                    <a:pt x="46" y="56"/>
                    <a:pt x="49" y="51"/>
                  </a:cubicBezTo>
                  <a:cubicBezTo>
                    <a:pt x="52" y="44"/>
                    <a:pt x="54" y="38"/>
                    <a:pt x="53" y="31"/>
                  </a:cubicBezTo>
                  <a:cubicBezTo>
                    <a:pt x="52" y="29"/>
                    <a:pt x="52" y="29"/>
                    <a:pt x="52" y="29"/>
                  </a:cubicBezTo>
                  <a:cubicBezTo>
                    <a:pt x="47" y="29"/>
                    <a:pt x="43" y="32"/>
                    <a:pt x="39" y="35"/>
                  </a:cubicBezTo>
                  <a:cubicBezTo>
                    <a:pt x="37" y="37"/>
                    <a:pt x="37" y="39"/>
                    <a:pt x="38" y="41"/>
                  </a:cubicBezTo>
                  <a:cubicBezTo>
                    <a:pt x="39" y="43"/>
                    <a:pt x="41" y="45"/>
                    <a:pt x="42" y="46"/>
                  </a:cubicBezTo>
                  <a:cubicBezTo>
                    <a:pt x="42" y="47"/>
                    <a:pt x="42" y="49"/>
                    <a:pt x="41" y="49"/>
                  </a:cubicBezTo>
                  <a:cubicBezTo>
                    <a:pt x="41" y="49"/>
                    <a:pt x="39" y="49"/>
                    <a:pt x="39" y="49"/>
                  </a:cubicBezTo>
                  <a:cubicBezTo>
                    <a:pt x="38" y="49"/>
                    <a:pt x="38" y="48"/>
                    <a:pt x="37" y="48"/>
                  </a:cubicBezTo>
                  <a:cubicBezTo>
                    <a:pt x="33" y="45"/>
                    <a:pt x="32" y="40"/>
                    <a:pt x="28" y="38"/>
                  </a:cubicBezTo>
                  <a:cubicBezTo>
                    <a:pt x="27" y="37"/>
                    <a:pt x="27" y="36"/>
                    <a:pt x="27" y="35"/>
                  </a:cubicBezTo>
                  <a:cubicBezTo>
                    <a:pt x="28" y="31"/>
                    <a:pt x="30" y="28"/>
                    <a:pt x="34" y="26"/>
                  </a:cubicBezTo>
                  <a:cubicBezTo>
                    <a:pt x="35" y="26"/>
                    <a:pt x="35" y="25"/>
                    <a:pt x="34" y="24"/>
                  </a:cubicBezTo>
                  <a:cubicBezTo>
                    <a:pt x="33" y="23"/>
                    <a:pt x="33" y="23"/>
                    <a:pt x="33" y="23"/>
                  </a:cubicBezTo>
                  <a:cubicBezTo>
                    <a:pt x="27" y="20"/>
                    <a:pt x="26" y="16"/>
                    <a:pt x="28" y="11"/>
                  </a:cubicBezTo>
                  <a:cubicBezTo>
                    <a:pt x="29" y="8"/>
                    <a:pt x="30" y="6"/>
                    <a:pt x="30" y="3"/>
                  </a:cubicBezTo>
                  <a:cubicBezTo>
                    <a:pt x="29" y="1"/>
                    <a:pt x="28" y="0"/>
                    <a:pt x="27" y="0"/>
                  </a:cubicBezTo>
                  <a:cubicBezTo>
                    <a:pt x="25" y="0"/>
                    <a:pt x="24" y="0"/>
                    <a:pt x="23" y="1"/>
                  </a:cubicBezTo>
                  <a:cubicBezTo>
                    <a:pt x="17" y="4"/>
                    <a:pt x="13" y="10"/>
                    <a:pt x="6" y="12"/>
                  </a:cubicBezTo>
                  <a:cubicBezTo>
                    <a:pt x="6" y="12"/>
                    <a:pt x="5" y="14"/>
                    <a:pt x="5" y="15"/>
                  </a:cubicBezTo>
                  <a:cubicBezTo>
                    <a:pt x="5" y="21"/>
                    <a:pt x="0" y="27"/>
                    <a:pt x="3" y="33"/>
                  </a:cubicBezTo>
                  <a:cubicBezTo>
                    <a:pt x="4" y="34"/>
                    <a:pt x="3" y="35"/>
                    <a:pt x="2" y="36"/>
                  </a:cubicBezTo>
                  <a:cubicBezTo>
                    <a:pt x="2" y="38"/>
                    <a:pt x="2" y="40"/>
                    <a:pt x="4" y="42"/>
                  </a:cubicBezTo>
                  <a:cubicBezTo>
                    <a:pt x="5" y="43"/>
                    <a:pt x="6" y="44"/>
                    <a:pt x="6" y="46"/>
                  </a:cubicBezTo>
                  <a:cubicBezTo>
                    <a:pt x="7" y="47"/>
                    <a:pt x="7" y="48"/>
                    <a:pt x="7" y="49"/>
                  </a:cubicBezTo>
                  <a:cubicBezTo>
                    <a:pt x="10" y="49"/>
                    <a:pt x="10" y="49"/>
                    <a:pt x="10" y="49"/>
                  </a:cubicBezTo>
                  <a:cubicBezTo>
                    <a:pt x="12" y="49"/>
                    <a:pt x="12" y="49"/>
                    <a:pt x="12" y="49"/>
                  </a:cubicBezTo>
                  <a:lnTo>
                    <a:pt x="18" y="5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7" name="Freeform 134">
              <a:extLst>
                <a:ext uri="{FF2B5EF4-FFF2-40B4-BE49-F238E27FC236}">
                  <a16:creationId xmlns:a16="http://schemas.microsoft.com/office/drawing/2014/main" id="{960C5631-7DD7-43E8-BD1A-6739815E9FA2}"/>
                </a:ext>
              </a:extLst>
            </p:cNvPr>
            <p:cNvSpPr>
              <a:spLocks/>
            </p:cNvSpPr>
            <p:nvPr/>
          </p:nvSpPr>
          <p:spPr bwMode="auto">
            <a:xfrm>
              <a:off x="4075113" y="3530600"/>
              <a:ext cx="68263" cy="65088"/>
            </a:xfrm>
            <a:custGeom>
              <a:avLst/>
              <a:gdLst>
                <a:gd name="T0" fmla="*/ 1 w 47"/>
                <a:gd name="T1" fmla="*/ 39 h 45"/>
                <a:gd name="T2" fmla="*/ 2 w 47"/>
                <a:gd name="T3" fmla="*/ 40 h 45"/>
                <a:gd name="T4" fmla="*/ 4 w 47"/>
                <a:gd name="T5" fmla="*/ 41 h 45"/>
                <a:gd name="T6" fmla="*/ 6 w 47"/>
                <a:gd name="T7" fmla="*/ 42 h 45"/>
                <a:gd name="T8" fmla="*/ 7 w 47"/>
                <a:gd name="T9" fmla="*/ 41 h 45"/>
                <a:gd name="T10" fmla="*/ 10 w 47"/>
                <a:gd name="T11" fmla="*/ 40 h 45"/>
                <a:gd name="T12" fmla="*/ 10 w 47"/>
                <a:gd name="T13" fmla="*/ 39 h 45"/>
                <a:gd name="T14" fmla="*/ 12 w 47"/>
                <a:gd name="T15" fmla="*/ 39 h 45"/>
                <a:gd name="T16" fmla="*/ 13 w 47"/>
                <a:gd name="T17" fmla="*/ 37 h 45"/>
                <a:gd name="T18" fmla="*/ 17 w 47"/>
                <a:gd name="T19" fmla="*/ 37 h 45"/>
                <a:gd name="T20" fmla="*/ 19 w 47"/>
                <a:gd name="T21" fmla="*/ 39 h 45"/>
                <a:gd name="T22" fmla="*/ 21 w 47"/>
                <a:gd name="T23" fmla="*/ 39 h 45"/>
                <a:gd name="T24" fmla="*/ 23 w 47"/>
                <a:gd name="T25" fmla="*/ 41 h 45"/>
                <a:gd name="T26" fmla="*/ 23 w 47"/>
                <a:gd name="T27" fmla="*/ 40 h 45"/>
                <a:gd name="T28" fmla="*/ 26 w 47"/>
                <a:gd name="T29" fmla="*/ 40 h 45"/>
                <a:gd name="T30" fmla="*/ 27 w 47"/>
                <a:gd name="T31" fmla="*/ 42 h 45"/>
                <a:gd name="T32" fmla="*/ 27 w 47"/>
                <a:gd name="T33" fmla="*/ 44 h 45"/>
                <a:gd name="T34" fmla="*/ 29 w 47"/>
                <a:gd name="T35" fmla="*/ 45 h 45"/>
                <a:gd name="T36" fmla="*/ 31 w 47"/>
                <a:gd name="T37" fmla="*/ 38 h 45"/>
                <a:gd name="T38" fmla="*/ 30 w 47"/>
                <a:gd name="T39" fmla="*/ 33 h 45"/>
                <a:gd name="T40" fmla="*/ 34 w 47"/>
                <a:gd name="T41" fmla="*/ 29 h 45"/>
                <a:gd name="T42" fmla="*/ 37 w 47"/>
                <a:gd name="T43" fmla="*/ 28 h 45"/>
                <a:gd name="T44" fmla="*/ 41 w 47"/>
                <a:gd name="T45" fmla="*/ 29 h 45"/>
                <a:gd name="T46" fmla="*/ 42 w 47"/>
                <a:gd name="T47" fmla="*/ 27 h 45"/>
                <a:gd name="T48" fmla="*/ 42 w 47"/>
                <a:gd name="T49" fmla="*/ 25 h 45"/>
                <a:gd name="T50" fmla="*/ 43 w 47"/>
                <a:gd name="T51" fmla="*/ 24 h 45"/>
                <a:gd name="T52" fmla="*/ 43 w 47"/>
                <a:gd name="T53" fmla="*/ 21 h 45"/>
                <a:gd name="T54" fmla="*/ 45 w 47"/>
                <a:gd name="T55" fmla="*/ 21 h 45"/>
                <a:gd name="T56" fmla="*/ 43 w 47"/>
                <a:gd name="T57" fmla="*/ 19 h 45"/>
                <a:gd name="T58" fmla="*/ 39 w 47"/>
                <a:gd name="T59" fmla="*/ 18 h 45"/>
                <a:gd name="T60" fmla="*/ 39 w 47"/>
                <a:gd name="T61" fmla="*/ 17 h 45"/>
                <a:gd name="T62" fmla="*/ 40 w 47"/>
                <a:gd name="T63" fmla="*/ 14 h 45"/>
                <a:gd name="T64" fmla="*/ 43 w 47"/>
                <a:gd name="T65" fmla="*/ 15 h 45"/>
                <a:gd name="T66" fmla="*/ 44 w 47"/>
                <a:gd name="T67" fmla="*/ 14 h 45"/>
                <a:gd name="T68" fmla="*/ 45 w 47"/>
                <a:gd name="T69" fmla="*/ 12 h 45"/>
                <a:gd name="T70" fmla="*/ 45 w 47"/>
                <a:gd name="T71" fmla="*/ 10 h 45"/>
                <a:gd name="T72" fmla="*/ 46 w 47"/>
                <a:gd name="T73" fmla="*/ 7 h 45"/>
                <a:gd name="T74" fmla="*/ 47 w 47"/>
                <a:gd name="T75" fmla="*/ 6 h 45"/>
                <a:gd name="T76" fmla="*/ 46 w 47"/>
                <a:gd name="T77" fmla="*/ 4 h 45"/>
                <a:gd name="T78" fmla="*/ 43 w 47"/>
                <a:gd name="T79" fmla="*/ 2 h 45"/>
                <a:gd name="T80" fmla="*/ 42 w 47"/>
                <a:gd name="T81" fmla="*/ 0 h 45"/>
                <a:gd name="T82" fmla="*/ 32 w 47"/>
                <a:gd name="T83" fmla="*/ 3 h 45"/>
                <a:gd name="T84" fmla="*/ 19 w 47"/>
                <a:gd name="T85" fmla="*/ 9 h 45"/>
                <a:gd name="T86" fmla="*/ 11 w 47"/>
                <a:gd name="T87" fmla="*/ 18 h 45"/>
                <a:gd name="T88" fmla="*/ 0 w 47"/>
                <a:gd name="T89" fmla="*/ 38 h 45"/>
                <a:gd name="T90" fmla="*/ 1 w 47"/>
                <a:gd name="T91" fmla="*/ 3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5">
                  <a:moveTo>
                    <a:pt x="1" y="39"/>
                  </a:moveTo>
                  <a:cubicBezTo>
                    <a:pt x="2" y="40"/>
                    <a:pt x="2" y="40"/>
                    <a:pt x="2" y="40"/>
                  </a:cubicBezTo>
                  <a:cubicBezTo>
                    <a:pt x="4" y="41"/>
                    <a:pt x="4" y="41"/>
                    <a:pt x="4" y="41"/>
                  </a:cubicBezTo>
                  <a:cubicBezTo>
                    <a:pt x="6" y="42"/>
                    <a:pt x="6" y="42"/>
                    <a:pt x="6" y="42"/>
                  </a:cubicBezTo>
                  <a:cubicBezTo>
                    <a:pt x="7" y="41"/>
                    <a:pt x="7" y="41"/>
                    <a:pt x="7" y="41"/>
                  </a:cubicBezTo>
                  <a:cubicBezTo>
                    <a:pt x="10" y="40"/>
                    <a:pt x="10" y="40"/>
                    <a:pt x="10" y="40"/>
                  </a:cubicBezTo>
                  <a:cubicBezTo>
                    <a:pt x="10" y="39"/>
                    <a:pt x="10" y="39"/>
                    <a:pt x="10" y="39"/>
                  </a:cubicBezTo>
                  <a:cubicBezTo>
                    <a:pt x="12" y="39"/>
                    <a:pt x="12" y="39"/>
                    <a:pt x="12" y="39"/>
                  </a:cubicBezTo>
                  <a:cubicBezTo>
                    <a:pt x="13" y="37"/>
                    <a:pt x="13" y="37"/>
                    <a:pt x="13" y="37"/>
                  </a:cubicBezTo>
                  <a:cubicBezTo>
                    <a:pt x="17" y="37"/>
                    <a:pt x="17" y="37"/>
                    <a:pt x="17" y="37"/>
                  </a:cubicBezTo>
                  <a:cubicBezTo>
                    <a:pt x="19" y="39"/>
                    <a:pt x="19" y="39"/>
                    <a:pt x="19" y="39"/>
                  </a:cubicBezTo>
                  <a:cubicBezTo>
                    <a:pt x="21" y="39"/>
                    <a:pt x="21" y="39"/>
                    <a:pt x="21" y="39"/>
                  </a:cubicBezTo>
                  <a:cubicBezTo>
                    <a:pt x="23" y="41"/>
                    <a:pt x="23" y="41"/>
                    <a:pt x="23" y="41"/>
                  </a:cubicBezTo>
                  <a:cubicBezTo>
                    <a:pt x="23" y="40"/>
                    <a:pt x="23" y="40"/>
                    <a:pt x="23" y="40"/>
                  </a:cubicBezTo>
                  <a:cubicBezTo>
                    <a:pt x="26" y="40"/>
                    <a:pt x="26" y="40"/>
                    <a:pt x="26" y="40"/>
                  </a:cubicBezTo>
                  <a:cubicBezTo>
                    <a:pt x="27" y="42"/>
                    <a:pt x="27" y="42"/>
                    <a:pt x="27" y="42"/>
                  </a:cubicBezTo>
                  <a:cubicBezTo>
                    <a:pt x="27" y="44"/>
                    <a:pt x="27" y="44"/>
                    <a:pt x="27" y="44"/>
                  </a:cubicBezTo>
                  <a:cubicBezTo>
                    <a:pt x="29" y="45"/>
                    <a:pt x="29" y="45"/>
                    <a:pt x="29" y="45"/>
                  </a:cubicBezTo>
                  <a:cubicBezTo>
                    <a:pt x="31" y="38"/>
                    <a:pt x="31" y="38"/>
                    <a:pt x="31" y="38"/>
                  </a:cubicBezTo>
                  <a:cubicBezTo>
                    <a:pt x="30" y="33"/>
                    <a:pt x="30" y="33"/>
                    <a:pt x="30" y="33"/>
                  </a:cubicBezTo>
                  <a:cubicBezTo>
                    <a:pt x="34" y="29"/>
                    <a:pt x="34" y="29"/>
                    <a:pt x="34" y="29"/>
                  </a:cubicBezTo>
                  <a:cubicBezTo>
                    <a:pt x="37" y="28"/>
                    <a:pt x="37" y="28"/>
                    <a:pt x="37" y="28"/>
                  </a:cubicBezTo>
                  <a:cubicBezTo>
                    <a:pt x="41" y="29"/>
                    <a:pt x="41" y="29"/>
                    <a:pt x="41" y="29"/>
                  </a:cubicBezTo>
                  <a:cubicBezTo>
                    <a:pt x="42" y="27"/>
                    <a:pt x="42" y="27"/>
                    <a:pt x="42" y="27"/>
                  </a:cubicBezTo>
                  <a:cubicBezTo>
                    <a:pt x="42" y="25"/>
                    <a:pt x="42" y="25"/>
                    <a:pt x="42" y="25"/>
                  </a:cubicBezTo>
                  <a:cubicBezTo>
                    <a:pt x="43" y="24"/>
                    <a:pt x="43" y="24"/>
                    <a:pt x="43" y="24"/>
                  </a:cubicBezTo>
                  <a:cubicBezTo>
                    <a:pt x="43" y="21"/>
                    <a:pt x="43" y="21"/>
                    <a:pt x="43" y="21"/>
                  </a:cubicBezTo>
                  <a:cubicBezTo>
                    <a:pt x="45" y="21"/>
                    <a:pt x="45" y="21"/>
                    <a:pt x="45" y="21"/>
                  </a:cubicBezTo>
                  <a:cubicBezTo>
                    <a:pt x="43" y="19"/>
                    <a:pt x="43" y="19"/>
                    <a:pt x="43" y="19"/>
                  </a:cubicBezTo>
                  <a:cubicBezTo>
                    <a:pt x="39" y="18"/>
                    <a:pt x="39" y="18"/>
                    <a:pt x="39" y="18"/>
                  </a:cubicBezTo>
                  <a:cubicBezTo>
                    <a:pt x="39" y="17"/>
                    <a:pt x="39" y="17"/>
                    <a:pt x="39" y="17"/>
                  </a:cubicBezTo>
                  <a:cubicBezTo>
                    <a:pt x="40" y="14"/>
                    <a:pt x="40" y="14"/>
                    <a:pt x="40" y="14"/>
                  </a:cubicBezTo>
                  <a:cubicBezTo>
                    <a:pt x="43" y="15"/>
                    <a:pt x="43" y="15"/>
                    <a:pt x="43" y="15"/>
                  </a:cubicBezTo>
                  <a:cubicBezTo>
                    <a:pt x="44" y="14"/>
                    <a:pt x="44" y="14"/>
                    <a:pt x="44" y="14"/>
                  </a:cubicBezTo>
                  <a:cubicBezTo>
                    <a:pt x="45" y="12"/>
                    <a:pt x="45" y="12"/>
                    <a:pt x="45" y="12"/>
                  </a:cubicBezTo>
                  <a:cubicBezTo>
                    <a:pt x="45" y="10"/>
                    <a:pt x="45" y="10"/>
                    <a:pt x="45" y="10"/>
                  </a:cubicBezTo>
                  <a:cubicBezTo>
                    <a:pt x="46" y="7"/>
                    <a:pt x="46" y="7"/>
                    <a:pt x="46" y="7"/>
                  </a:cubicBezTo>
                  <a:cubicBezTo>
                    <a:pt x="47" y="6"/>
                    <a:pt x="47" y="6"/>
                    <a:pt x="47" y="6"/>
                  </a:cubicBezTo>
                  <a:cubicBezTo>
                    <a:pt x="46" y="4"/>
                    <a:pt x="46" y="4"/>
                    <a:pt x="46" y="4"/>
                  </a:cubicBezTo>
                  <a:cubicBezTo>
                    <a:pt x="43" y="2"/>
                    <a:pt x="43" y="2"/>
                    <a:pt x="43" y="2"/>
                  </a:cubicBezTo>
                  <a:cubicBezTo>
                    <a:pt x="42" y="0"/>
                    <a:pt x="42" y="0"/>
                    <a:pt x="42" y="0"/>
                  </a:cubicBezTo>
                  <a:cubicBezTo>
                    <a:pt x="39" y="1"/>
                    <a:pt x="35" y="3"/>
                    <a:pt x="32" y="3"/>
                  </a:cubicBezTo>
                  <a:cubicBezTo>
                    <a:pt x="27" y="4"/>
                    <a:pt x="23" y="7"/>
                    <a:pt x="19" y="9"/>
                  </a:cubicBezTo>
                  <a:cubicBezTo>
                    <a:pt x="15" y="11"/>
                    <a:pt x="12" y="14"/>
                    <a:pt x="11" y="18"/>
                  </a:cubicBezTo>
                  <a:cubicBezTo>
                    <a:pt x="7" y="30"/>
                    <a:pt x="7" y="32"/>
                    <a:pt x="0" y="38"/>
                  </a:cubicBezTo>
                  <a:lnTo>
                    <a:pt x="1" y="3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8" name="Freeform 135">
              <a:extLst>
                <a:ext uri="{FF2B5EF4-FFF2-40B4-BE49-F238E27FC236}">
                  <a16:creationId xmlns:a16="http://schemas.microsoft.com/office/drawing/2014/main" id="{6DE85F85-D2B4-4139-B0D0-577D3814F419}"/>
                </a:ext>
              </a:extLst>
            </p:cNvPr>
            <p:cNvSpPr>
              <a:spLocks/>
            </p:cNvSpPr>
            <p:nvPr/>
          </p:nvSpPr>
          <p:spPr bwMode="auto">
            <a:xfrm>
              <a:off x="4086226" y="3567112"/>
              <a:ext cx="1588" cy="3175"/>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2"/>
                    <a:pt x="1" y="1"/>
                    <a:pt x="1" y="0"/>
                  </a:cubicBezTo>
                  <a:cubicBezTo>
                    <a:pt x="1" y="1"/>
                    <a:pt x="0" y="2"/>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9" name="Freeform 136">
              <a:extLst>
                <a:ext uri="{FF2B5EF4-FFF2-40B4-BE49-F238E27FC236}">
                  <a16:creationId xmlns:a16="http://schemas.microsoft.com/office/drawing/2014/main" id="{3EB2AE75-C130-4923-9FEE-94EEA026E054}"/>
                </a:ext>
              </a:extLst>
            </p:cNvPr>
            <p:cNvSpPr>
              <a:spLocks/>
            </p:cNvSpPr>
            <p:nvPr/>
          </p:nvSpPr>
          <p:spPr bwMode="auto">
            <a:xfrm>
              <a:off x="4065588" y="3584575"/>
              <a:ext cx="55563" cy="47625"/>
            </a:xfrm>
            <a:custGeom>
              <a:avLst/>
              <a:gdLst>
                <a:gd name="T0" fmla="*/ 36 w 38"/>
                <a:gd name="T1" fmla="*/ 14 h 32"/>
                <a:gd name="T2" fmla="*/ 35 w 38"/>
                <a:gd name="T3" fmla="*/ 10 h 32"/>
                <a:gd name="T4" fmla="*/ 36 w 38"/>
                <a:gd name="T5" fmla="*/ 5 h 32"/>
                <a:gd name="T6" fmla="*/ 36 w 38"/>
                <a:gd name="T7" fmla="*/ 5 h 32"/>
                <a:gd name="T8" fmla="*/ 35 w 38"/>
                <a:gd name="T9" fmla="*/ 8 h 32"/>
                <a:gd name="T10" fmla="*/ 33 w 38"/>
                <a:gd name="T11" fmla="*/ 7 h 32"/>
                <a:gd name="T12" fmla="*/ 33 w 38"/>
                <a:gd name="T13" fmla="*/ 5 h 32"/>
                <a:gd name="T14" fmla="*/ 32 w 38"/>
                <a:gd name="T15" fmla="*/ 3 h 32"/>
                <a:gd name="T16" fmla="*/ 29 w 38"/>
                <a:gd name="T17" fmla="*/ 3 h 32"/>
                <a:gd name="T18" fmla="*/ 29 w 38"/>
                <a:gd name="T19" fmla="*/ 4 h 32"/>
                <a:gd name="T20" fmla="*/ 27 w 38"/>
                <a:gd name="T21" fmla="*/ 2 h 32"/>
                <a:gd name="T22" fmla="*/ 25 w 38"/>
                <a:gd name="T23" fmla="*/ 2 h 32"/>
                <a:gd name="T24" fmla="*/ 23 w 38"/>
                <a:gd name="T25" fmla="*/ 0 h 32"/>
                <a:gd name="T26" fmla="*/ 19 w 38"/>
                <a:gd name="T27" fmla="*/ 0 h 32"/>
                <a:gd name="T28" fmla="*/ 18 w 38"/>
                <a:gd name="T29" fmla="*/ 2 h 32"/>
                <a:gd name="T30" fmla="*/ 16 w 38"/>
                <a:gd name="T31" fmla="*/ 2 h 32"/>
                <a:gd name="T32" fmla="*/ 16 w 38"/>
                <a:gd name="T33" fmla="*/ 3 h 32"/>
                <a:gd name="T34" fmla="*/ 13 w 38"/>
                <a:gd name="T35" fmla="*/ 4 h 32"/>
                <a:gd name="T36" fmla="*/ 12 w 38"/>
                <a:gd name="T37" fmla="*/ 5 h 32"/>
                <a:gd name="T38" fmla="*/ 10 w 38"/>
                <a:gd name="T39" fmla="*/ 4 h 32"/>
                <a:gd name="T40" fmla="*/ 8 w 38"/>
                <a:gd name="T41" fmla="*/ 3 h 32"/>
                <a:gd name="T42" fmla="*/ 7 w 38"/>
                <a:gd name="T43" fmla="*/ 2 h 32"/>
                <a:gd name="T44" fmla="*/ 6 w 38"/>
                <a:gd name="T45" fmla="*/ 1 h 32"/>
                <a:gd name="T46" fmla="*/ 7 w 38"/>
                <a:gd name="T47" fmla="*/ 0 h 32"/>
                <a:gd name="T48" fmla="*/ 2 w 38"/>
                <a:gd name="T49" fmla="*/ 4 h 32"/>
                <a:gd name="T50" fmla="*/ 0 w 38"/>
                <a:gd name="T51" fmla="*/ 5 h 32"/>
                <a:gd name="T52" fmla="*/ 3 w 38"/>
                <a:gd name="T53" fmla="*/ 7 h 32"/>
                <a:gd name="T54" fmla="*/ 3 w 38"/>
                <a:gd name="T55" fmla="*/ 12 h 32"/>
                <a:gd name="T56" fmla="*/ 6 w 38"/>
                <a:gd name="T57" fmla="*/ 13 h 32"/>
                <a:gd name="T58" fmla="*/ 7 w 38"/>
                <a:gd name="T59" fmla="*/ 15 h 32"/>
                <a:gd name="T60" fmla="*/ 11 w 38"/>
                <a:gd name="T61" fmla="*/ 19 h 32"/>
                <a:gd name="T62" fmla="*/ 12 w 38"/>
                <a:gd name="T63" fmla="*/ 18 h 32"/>
                <a:gd name="T64" fmla="*/ 16 w 38"/>
                <a:gd name="T65" fmla="*/ 21 h 32"/>
                <a:gd name="T66" fmla="*/ 15 w 38"/>
                <a:gd name="T67" fmla="*/ 24 h 32"/>
                <a:gd name="T68" fmla="*/ 19 w 38"/>
                <a:gd name="T69" fmla="*/ 25 h 32"/>
                <a:gd name="T70" fmla="*/ 20 w 38"/>
                <a:gd name="T71" fmla="*/ 25 h 32"/>
                <a:gd name="T72" fmla="*/ 21 w 38"/>
                <a:gd name="T73" fmla="*/ 25 h 32"/>
                <a:gd name="T74" fmla="*/ 23 w 38"/>
                <a:gd name="T75" fmla="*/ 26 h 32"/>
                <a:gd name="T76" fmla="*/ 24 w 38"/>
                <a:gd name="T77" fmla="*/ 26 h 32"/>
                <a:gd name="T78" fmla="*/ 28 w 38"/>
                <a:gd name="T79" fmla="*/ 30 h 32"/>
                <a:gd name="T80" fmla="*/ 30 w 38"/>
                <a:gd name="T81" fmla="*/ 30 h 32"/>
                <a:gd name="T82" fmla="*/ 32 w 38"/>
                <a:gd name="T83" fmla="*/ 32 h 32"/>
                <a:gd name="T84" fmla="*/ 34 w 38"/>
                <a:gd name="T85" fmla="*/ 31 h 32"/>
                <a:gd name="T86" fmla="*/ 35 w 38"/>
                <a:gd name="T87" fmla="*/ 31 h 32"/>
                <a:gd name="T88" fmla="*/ 35 w 38"/>
                <a:gd name="T89" fmla="*/ 29 h 32"/>
                <a:gd name="T90" fmla="*/ 34 w 38"/>
                <a:gd name="T91" fmla="*/ 27 h 32"/>
                <a:gd name="T92" fmla="*/ 34 w 38"/>
                <a:gd name="T93" fmla="*/ 26 h 32"/>
                <a:gd name="T94" fmla="*/ 35 w 38"/>
                <a:gd name="T95" fmla="*/ 24 h 32"/>
                <a:gd name="T96" fmla="*/ 36 w 38"/>
                <a:gd name="T97" fmla="*/ 21 h 32"/>
                <a:gd name="T98" fmla="*/ 37 w 38"/>
                <a:gd name="T99" fmla="*/ 22 h 32"/>
                <a:gd name="T100" fmla="*/ 38 w 38"/>
                <a:gd name="T101" fmla="*/ 18 h 32"/>
                <a:gd name="T102" fmla="*/ 36 w 38"/>
                <a:gd name="T103" fmla="*/ 16 h 32"/>
                <a:gd name="T104" fmla="*/ 36 w 38"/>
                <a:gd name="T105"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 h="32">
                  <a:moveTo>
                    <a:pt x="36" y="14"/>
                  </a:moveTo>
                  <a:cubicBezTo>
                    <a:pt x="35" y="10"/>
                    <a:pt x="35" y="10"/>
                    <a:pt x="35" y="10"/>
                  </a:cubicBezTo>
                  <a:cubicBezTo>
                    <a:pt x="36" y="5"/>
                    <a:pt x="36" y="5"/>
                    <a:pt x="36" y="5"/>
                  </a:cubicBezTo>
                  <a:cubicBezTo>
                    <a:pt x="36" y="5"/>
                    <a:pt x="36" y="5"/>
                    <a:pt x="36" y="5"/>
                  </a:cubicBezTo>
                  <a:cubicBezTo>
                    <a:pt x="35" y="8"/>
                    <a:pt x="35" y="8"/>
                    <a:pt x="35" y="8"/>
                  </a:cubicBezTo>
                  <a:cubicBezTo>
                    <a:pt x="33" y="7"/>
                    <a:pt x="33" y="7"/>
                    <a:pt x="33" y="7"/>
                  </a:cubicBezTo>
                  <a:cubicBezTo>
                    <a:pt x="33" y="5"/>
                    <a:pt x="33" y="5"/>
                    <a:pt x="33" y="5"/>
                  </a:cubicBezTo>
                  <a:cubicBezTo>
                    <a:pt x="32" y="3"/>
                    <a:pt x="32" y="3"/>
                    <a:pt x="32" y="3"/>
                  </a:cubicBezTo>
                  <a:cubicBezTo>
                    <a:pt x="29" y="3"/>
                    <a:pt x="29" y="3"/>
                    <a:pt x="29" y="3"/>
                  </a:cubicBezTo>
                  <a:cubicBezTo>
                    <a:pt x="29" y="4"/>
                    <a:pt x="29" y="4"/>
                    <a:pt x="29" y="4"/>
                  </a:cubicBezTo>
                  <a:cubicBezTo>
                    <a:pt x="27" y="2"/>
                    <a:pt x="27" y="2"/>
                    <a:pt x="27" y="2"/>
                  </a:cubicBezTo>
                  <a:cubicBezTo>
                    <a:pt x="25" y="2"/>
                    <a:pt x="25" y="2"/>
                    <a:pt x="25" y="2"/>
                  </a:cubicBezTo>
                  <a:cubicBezTo>
                    <a:pt x="23" y="0"/>
                    <a:pt x="23" y="0"/>
                    <a:pt x="23" y="0"/>
                  </a:cubicBezTo>
                  <a:cubicBezTo>
                    <a:pt x="19" y="0"/>
                    <a:pt x="19" y="0"/>
                    <a:pt x="19" y="0"/>
                  </a:cubicBezTo>
                  <a:cubicBezTo>
                    <a:pt x="18" y="2"/>
                    <a:pt x="18" y="2"/>
                    <a:pt x="18" y="2"/>
                  </a:cubicBezTo>
                  <a:cubicBezTo>
                    <a:pt x="16" y="2"/>
                    <a:pt x="16" y="2"/>
                    <a:pt x="16" y="2"/>
                  </a:cubicBezTo>
                  <a:cubicBezTo>
                    <a:pt x="16" y="3"/>
                    <a:pt x="16" y="3"/>
                    <a:pt x="16" y="3"/>
                  </a:cubicBezTo>
                  <a:cubicBezTo>
                    <a:pt x="13" y="4"/>
                    <a:pt x="13" y="4"/>
                    <a:pt x="13" y="4"/>
                  </a:cubicBezTo>
                  <a:cubicBezTo>
                    <a:pt x="12" y="5"/>
                    <a:pt x="12" y="5"/>
                    <a:pt x="12" y="5"/>
                  </a:cubicBezTo>
                  <a:cubicBezTo>
                    <a:pt x="10" y="4"/>
                    <a:pt x="10" y="4"/>
                    <a:pt x="10" y="4"/>
                  </a:cubicBezTo>
                  <a:cubicBezTo>
                    <a:pt x="8" y="3"/>
                    <a:pt x="8" y="3"/>
                    <a:pt x="8" y="3"/>
                  </a:cubicBezTo>
                  <a:cubicBezTo>
                    <a:pt x="7" y="2"/>
                    <a:pt x="7" y="2"/>
                    <a:pt x="7" y="2"/>
                  </a:cubicBezTo>
                  <a:cubicBezTo>
                    <a:pt x="6" y="1"/>
                    <a:pt x="6" y="1"/>
                    <a:pt x="6" y="1"/>
                  </a:cubicBezTo>
                  <a:cubicBezTo>
                    <a:pt x="6" y="1"/>
                    <a:pt x="6" y="0"/>
                    <a:pt x="7" y="0"/>
                  </a:cubicBezTo>
                  <a:cubicBezTo>
                    <a:pt x="5" y="1"/>
                    <a:pt x="4" y="3"/>
                    <a:pt x="2" y="4"/>
                  </a:cubicBezTo>
                  <a:cubicBezTo>
                    <a:pt x="1" y="5"/>
                    <a:pt x="1" y="5"/>
                    <a:pt x="0" y="5"/>
                  </a:cubicBezTo>
                  <a:cubicBezTo>
                    <a:pt x="3" y="7"/>
                    <a:pt x="3" y="7"/>
                    <a:pt x="3" y="7"/>
                  </a:cubicBezTo>
                  <a:cubicBezTo>
                    <a:pt x="3" y="12"/>
                    <a:pt x="3" y="12"/>
                    <a:pt x="3" y="12"/>
                  </a:cubicBezTo>
                  <a:cubicBezTo>
                    <a:pt x="6" y="13"/>
                    <a:pt x="6" y="13"/>
                    <a:pt x="6" y="13"/>
                  </a:cubicBezTo>
                  <a:cubicBezTo>
                    <a:pt x="7" y="15"/>
                    <a:pt x="7" y="15"/>
                    <a:pt x="7" y="15"/>
                  </a:cubicBezTo>
                  <a:cubicBezTo>
                    <a:pt x="11" y="19"/>
                    <a:pt x="11" y="19"/>
                    <a:pt x="11" y="19"/>
                  </a:cubicBezTo>
                  <a:cubicBezTo>
                    <a:pt x="12" y="18"/>
                    <a:pt x="12" y="18"/>
                    <a:pt x="12" y="18"/>
                  </a:cubicBezTo>
                  <a:cubicBezTo>
                    <a:pt x="16" y="21"/>
                    <a:pt x="16" y="21"/>
                    <a:pt x="16" y="21"/>
                  </a:cubicBezTo>
                  <a:cubicBezTo>
                    <a:pt x="15" y="24"/>
                    <a:pt x="15" y="24"/>
                    <a:pt x="15" y="24"/>
                  </a:cubicBezTo>
                  <a:cubicBezTo>
                    <a:pt x="19" y="25"/>
                    <a:pt x="19" y="25"/>
                    <a:pt x="19" y="25"/>
                  </a:cubicBezTo>
                  <a:cubicBezTo>
                    <a:pt x="20" y="25"/>
                    <a:pt x="20" y="25"/>
                    <a:pt x="20" y="25"/>
                  </a:cubicBezTo>
                  <a:cubicBezTo>
                    <a:pt x="21" y="25"/>
                    <a:pt x="21" y="25"/>
                    <a:pt x="21" y="25"/>
                  </a:cubicBezTo>
                  <a:cubicBezTo>
                    <a:pt x="23" y="26"/>
                    <a:pt x="23" y="26"/>
                    <a:pt x="23" y="26"/>
                  </a:cubicBezTo>
                  <a:cubicBezTo>
                    <a:pt x="24" y="26"/>
                    <a:pt x="24" y="26"/>
                    <a:pt x="24" y="26"/>
                  </a:cubicBezTo>
                  <a:cubicBezTo>
                    <a:pt x="28" y="30"/>
                    <a:pt x="28" y="30"/>
                    <a:pt x="28" y="30"/>
                  </a:cubicBezTo>
                  <a:cubicBezTo>
                    <a:pt x="30" y="30"/>
                    <a:pt x="30" y="30"/>
                    <a:pt x="30" y="30"/>
                  </a:cubicBezTo>
                  <a:cubicBezTo>
                    <a:pt x="32" y="32"/>
                    <a:pt x="32" y="32"/>
                    <a:pt x="32" y="32"/>
                  </a:cubicBezTo>
                  <a:cubicBezTo>
                    <a:pt x="34" y="31"/>
                    <a:pt x="34" y="31"/>
                    <a:pt x="34" y="31"/>
                  </a:cubicBezTo>
                  <a:cubicBezTo>
                    <a:pt x="35" y="31"/>
                    <a:pt x="35" y="31"/>
                    <a:pt x="35" y="31"/>
                  </a:cubicBezTo>
                  <a:cubicBezTo>
                    <a:pt x="35" y="29"/>
                    <a:pt x="35" y="29"/>
                    <a:pt x="35" y="29"/>
                  </a:cubicBezTo>
                  <a:cubicBezTo>
                    <a:pt x="34" y="27"/>
                    <a:pt x="34" y="27"/>
                    <a:pt x="34" y="27"/>
                  </a:cubicBezTo>
                  <a:cubicBezTo>
                    <a:pt x="34" y="26"/>
                    <a:pt x="34" y="26"/>
                    <a:pt x="34" y="26"/>
                  </a:cubicBezTo>
                  <a:cubicBezTo>
                    <a:pt x="35" y="24"/>
                    <a:pt x="35" y="24"/>
                    <a:pt x="35" y="24"/>
                  </a:cubicBezTo>
                  <a:cubicBezTo>
                    <a:pt x="36" y="21"/>
                    <a:pt x="36" y="21"/>
                    <a:pt x="36" y="21"/>
                  </a:cubicBezTo>
                  <a:cubicBezTo>
                    <a:pt x="37" y="22"/>
                    <a:pt x="37" y="22"/>
                    <a:pt x="37" y="22"/>
                  </a:cubicBezTo>
                  <a:cubicBezTo>
                    <a:pt x="38" y="18"/>
                    <a:pt x="38" y="18"/>
                    <a:pt x="38" y="18"/>
                  </a:cubicBezTo>
                  <a:cubicBezTo>
                    <a:pt x="36" y="16"/>
                    <a:pt x="36" y="16"/>
                    <a:pt x="36" y="16"/>
                  </a:cubicBezTo>
                  <a:lnTo>
                    <a:pt x="36" y="1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0" name="Freeform 137">
              <a:extLst>
                <a:ext uri="{FF2B5EF4-FFF2-40B4-BE49-F238E27FC236}">
                  <a16:creationId xmlns:a16="http://schemas.microsoft.com/office/drawing/2014/main" id="{509FC9FF-A6D2-43E9-8391-084E95040ACD}"/>
                </a:ext>
              </a:extLst>
            </p:cNvPr>
            <p:cNvSpPr>
              <a:spLocks/>
            </p:cNvSpPr>
            <p:nvPr/>
          </p:nvSpPr>
          <p:spPr bwMode="auto">
            <a:xfrm>
              <a:off x="4087813" y="3560762"/>
              <a:ext cx="1588" cy="4763"/>
            </a:xfrm>
            <a:custGeom>
              <a:avLst/>
              <a:gdLst>
                <a:gd name="T0" fmla="*/ 0 w 1"/>
                <a:gd name="T1" fmla="*/ 3 h 3"/>
                <a:gd name="T2" fmla="*/ 1 w 1"/>
                <a:gd name="T3" fmla="*/ 0 h 3"/>
                <a:gd name="T4" fmla="*/ 0 w 1"/>
                <a:gd name="T5" fmla="*/ 3 h 3"/>
              </a:gdLst>
              <a:ahLst/>
              <a:cxnLst>
                <a:cxn ang="0">
                  <a:pos x="T0" y="T1"/>
                </a:cxn>
                <a:cxn ang="0">
                  <a:pos x="T2" y="T3"/>
                </a:cxn>
                <a:cxn ang="0">
                  <a:pos x="T4" y="T5"/>
                </a:cxn>
              </a:cxnLst>
              <a:rect l="0" t="0" r="r" b="b"/>
              <a:pathLst>
                <a:path w="1" h="3">
                  <a:moveTo>
                    <a:pt x="0" y="3"/>
                  </a:moveTo>
                  <a:cubicBezTo>
                    <a:pt x="1" y="2"/>
                    <a:pt x="1" y="1"/>
                    <a:pt x="1" y="0"/>
                  </a:cubicBezTo>
                  <a:cubicBezTo>
                    <a:pt x="1" y="1"/>
                    <a:pt x="1" y="2"/>
                    <a:pt x="0"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1" name="Freeform 138">
              <a:extLst>
                <a:ext uri="{FF2B5EF4-FFF2-40B4-BE49-F238E27FC236}">
                  <a16:creationId xmlns:a16="http://schemas.microsoft.com/office/drawing/2014/main" id="{E073F389-9BAF-4DC4-A096-E7F60BEAF0B6}"/>
                </a:ext>
              </a:extLst>
            </p:cNvPr>
            <p:cNvSpPr>
              <a:spLocks/>
            </p:cNvSpPr>
            <p:nvPr/>
          </p:nvSpPr>
          <p:spPr bwMode="auto">
            <a:xfrm>
              <a:off x="4084638" y="3571875"/>
              <a:ext cx="1588" cy="1588"/>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1" y="1"/>
                    <a:pt x="1" y="0"/>
                  </a:cubicBezTo>
                  <a:cubicBezTo>
                    <a:pt x="1" y="1"/>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2" name="Freeform 139">
              <a:extLst>
                <a:ext uri="{FF2B5EF4-FFF2-40B4-BE49-F238E27FC236}">
                  <a16:creationId xmlns:a16="http://schemas.microsoft.com/office/drawing/2014/main" id="{CA45E976-D19D-43D6-BC3E-ED0AF1E84650}"/>
                </a:ext>
              </a:extLst>
            </p:cNvPr>
            <p:cNvSpPr>
              <a:spLocks/>
            </p:cNvSpPr>
            <p:nvPr/>
          </p:nvSpPr>
          <p:spPr bwMode="auto">
            <a:xfrm>
              <a:off x="4078288" y="3581400"/>
              <a:ext cx="3175" cy="158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1" y="0"/>
                    <a:pt x="2" y="0"/>
                  </a:cubicBezTo>
                  <a:cubicBezTo>
                    <a:pt x="1" y="0"/>
                    <a:pt x="1"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3" name="Freeform 140">
              <a:extLst>
                <a:ext uri="{FF2B5EF4-FFF2-40B4-BE49-F238E27FC236}">
                  <a16:creationId xmlns:a16="http://schemas.microsoft.com/office/drawing/2014/main" id="{CB38A23D-7E14-4381-8C5C-1D7ACFD9BB8D}"/>
                </a:ext>
              </a:extLst>
            </p:cNvPr>
            <p:cNvSpPr>
              <a:spLocks/>
            </p:cNvSpPr>
            <p:nvPr/>
          </p:nvSpPr>
          <p:spPr bwMode="auto">
            <a:xfrm>
              <a:off x="4081463" y="3573462"/>
              <a:ext cx="3175" cy="6350"/>
            </a:xfrm>
            <a:custGeom>
              <a:avLst/>
              <a:gdLst>
                <a:gd name="T0" fmla="*/ 3 w 3"/>
                <a:gd name="T1" fmla="*/ 0 h 4"/>
                <a:gd name="T2" fmla="*/ 0 w 3"/>
                <a:gd name="T3" fmla="*/ 4 h 4"/>
                <a:gd name="T4" fmla="*/ 3 w 3"/>
                <a:gd name="T5" fmla="*/ 0 h 4"/>
              </a:gdLst>
              <a:ahLst/>
              <a:cxnLst>
                <a:cxn ang="0">
                  <a:pos x="T0" y="T1"/>
                </a:cxn>
                <a:cxn ang="0">
                  <a:pos x="T2" y="T3"/>
                </a:cxn>
                <a:cxn ang="0">
                  <a:pos x="T4" y="T5"/>
                </a:cxn>
              </a:cxnLst>
              <a:rect l="0" t="0" r="r" b="b"/>
              <a:pathLst>
                <a:path w="3" h="4">
                  <a:moveTo>
                    <a:pt x="3" y="0"/>
                  </a:moveTo>
                  <a:cubicBezTo>
                    <a:pt x="2" y="2"/>
                    <a:pt x="1" y="3"/>
                    <a:pt x="0" y="4"/>
                  </a:cubicBezTo>
                  <a:cubicBezTo>
                    <a:pt x="1" y="3"/>
                    <a:pt x="2" y="2"/>
                    <a:pt x="3"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4" name="Freeform 141">
              <a:extLst>
                <a:ext uri="{FF2B5EF4-FFF2-40B4-BE49-F238E27FC236}">
                  <a16:creationId xmlns:a16="http://schemas.microsoft.com/office/drawing/2014/main" id="{57994040-24DD-45E9-A4ED-2BCB996E46EF}"/>
                </a:ext>
              </a:extLst>
            </p:cNvPr>
            <p:cNvSpPr>
              <a:spLocks/>
            </p:cNvSpPr>
            <p:nvPr/>
          </p:nvSpPr>
          <p:spPr bwMode="auto">
            <a:xfrm>
              <a:off x="4116388" y="3614737"/>
              <a:ext cx="12700" cy="19050"/>
            </a:xfrm>
            <a:custGeom>
              <a:avLst/>
              <a:gdLst>
                <a:gd name="T0" fmla="*/ 6 w 8"/>
                <a:gd name="T1" fmla="*/ 7 h 12"/>
                <a:gd name="T2" fmla="*/ 5 w 8"/>
                <a:gd name="T3" fmla="*/ 4 h 12"/>
                <a:gd name="T4" fmla="*/ 3 w 8"/>
                <a:gd name="T5" fmla="*/ 1 h 12"/>
                <a:gd name="T6" fmla="*/ 3 w 8"/>
                <a:gd name="T7" fmla="*/ 0 h 12"/>
                <a:gd name="T8" fmla="*/ 3 w 8"/>
                <a:gd name="T9" fmla="*/ 1 h 12"/>
                <a:gd name="T10" fmla="*/ 2 w 8"/>
                <a:gd name="T11" fmla="*/ 0 h 12"/>
                <a:gd name="T12" fmla="*/ 1 w 8"/>
                <a:gd name="T13" fmla="*/ 3 h 12"/>
                <a:gd name="T14" fmla="*/ 0 w 8"/>
                <a:gd name="T15" fmla="*/ 5 h 12"/>
                <a:gd name="T16" fmla="*/ 0 w 8"/>
                <a:gd name="T17" fmla="*/ 6 h 12"/>
                <a:gd name="T18" fmla="*/ 1 w 8"/>
                <a:gd name="T19" fmla="*/ 8 h 12"/>
                <a:gd name="T20" fmla="*/ 1 w 8"/>
                <a:gd name="T21" fmla="*/ 10 h 12"/>
                <a:gd name="T22" fmla="*/ 3 w 8"/>
                <a:gd name="T23" fmla="*/ 11 h 12"/>
                <a:gd name="T24" fmla="*/ 5 w 8"/>
                <a:gd name="T25" fmla="*/ 12 h 12"/>
                <a:gd name="T26" fmla="*/ 7 w 8"/>
                <a:gd name="T27" fmla="*/ 12 h 12"/>
                <a:gd name="T28" fmla="*/ 8 w 8"/>
                <a:gd name="T29" fmla="*/ 9 h 12"/>
                <a:gd name="T30" fmla="*/ 6 w 8"/>
                <a:gd name="T3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12">
                  <a:moveTo>
                    <a:pt x="6" y="7"/>
                  </a:moveTo>
                  <a:lnTo>
                    <a:pt x="5" y="4"/>
                  </a:lnTo>
                  <a:lnTo>
                    <a:pt x="3" y="1"/>
                  </a:lnTo>
                  <a:lnTo>
                    <a:pt x="3" y="0"/>
                  </a:lnTo>
                  <a:lnTo>
                    <a:pt x="3" y="1"/>
                  </a:lnTo>
                  <a:lnTo>
                    <a:pt x="2" y="0"/>
                  </a:lnTo>
                  <a:lnTo>
                    <a:pt x="1" y="3"/>
                  </a:lnTo>
                  <a:lnTo>
                    <a:pt x="0" y="5"/>
                  </a:lnTo>
                  <a:lnTo>
                    <a:pt x="0" y="6"/>
                  </a:lnTo>
                  <a:lnTo>
                    <a:pt x="1" y="8"/>
                  </a:lnTo>
                  <a:lnTo>
                    <a:pt x="1" y="10"/>
                  </a:lnTo>
                  <a:lnTo>
                    <a:pt x="3" y="11"/>
                  </a:lnTo>
                  <a:lnTo>
                    <a:pt x="5" y="12"/>
                  </a:lnTo>
                  <a:lnTo>
                    <a:pt x="7" y="12"/>
                  </a:lnTo>
                  <a:lnTo>
                    <a:pt x="8" y="9"/>
                  </a:lnTo>
                  <a:lnTo>
                    <a:pt x="6" y="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5" name="Freeform 142">
              <a:extLst>
                <a:ext uri="{FF2B5EF4-FFF2-40B4-BE49-F238E27FC236}">
                  <a16:creationId xmlns:a16="http://schemas.microsoft.com/office/drawing/2014/main" id="{DB9E72F8-B795-4167-9240-F0129A902FA4}"/>
                </a:ext>
              </a:extLst>
            </p:cNvPr>
            <p:cNvSpPr>
              <a:spLocks/>
            </p:cNvSpPr>
            <p:nvPr/>
          </p:nvSpPr>
          <p:spPr bwMode="auto">
            <a:xfrm>
              <a:off x="3849688" y="3811587"/>
              <a:ext cx="60325" cy="120650"/>
            </a:xfrm>
            <a:custGeom>
              <a:avLst/>
              <a:gdLst>
                <a:gd name="T0" fmla="*/ 27 w 41"/>
                <a:gd name="T1" fmla="*/ 75 h 82"/>
                <a:gd name="T2" fmla="*/ 25 w 41"/>
                <a:gd name="T3" fmla="*/ 72 h 82"/>
                <a:gd name="T4" fmla="*/ 28 w 41"/>
                <a:gd name="T5" fmla="*/ 66 h 82"/>
                <a:gd name="T6" fmla="*/ 31 w 41"/>
                <a:gd name="T7" fmla="*/ 63 h 82"/>
                <a:gd name="T8" fmla="*/ 31 w 41"/>
                <a:gd name="T9" fmla="*/ 61 h 82"/>
                <a:gd name="T10" fmla="*/ 29 w 41"/>
                <a:gd name="T11" fmla="*/ 60 h 82"/>
                <a:gd name="T12" fmla="*/ 27 w 41"/>
                <a:gd name="T13" fmla="*/ 57 h 82"/>
                <a:gd name="T14" fmla="*/ 31 w 41"/>
                <a:gd name="T15" fmla="*/ 53 h 82"/>
                <a:gd name="T16" fmla="*/ 31 w 41"/>
                <a:gd name="T17" fmla="*/ 47 h 82"/>
                <a:gd name="T18" fmla="*/ 28 w 41"/>
                <a:gd name="T19" fmla="*/ 45 h 82"/>
                <a:gd name="T20" fmla="*/ 24 w 41"/>
                <a:gd name="T21" fmla="*/ 39 h 82"/>
                <a:gd name="T22" fmla="*/ 27 w 41"/>
                <a:gd name="T23" fmla="*/ 38 h 82"/>
                <a:gd name="T24" fmla="*/ 29 w 41"/>
                <a:gd name="T25" fmla="*/ 38 h 82"/>
                <a:gd name="T26" fmla="*/ 33 w 41"/>
                <a:gd name="T27" fmla="*/ 34 h 82"/>
                <a:gd name="T28" fmla="*/ 31 w 41"/>
                <a:gd name="T29" fmla="*/ 32 h 82"/>
                <a:gd name="T30" fmla="*/ 34 w 41"/>
                <a:gd name="T31" fmla="*/ 29 h 82"/>
                <a:gd name="T32" fmla="*/ 34 w 41"/>
                <a:gd name="T33" fmla="*/ 22 h 82"/>
                <a:gd name="T34" fmla="*/ 34 w 41"/>
                <a:gd name="T35" fmla="*/ 17 h 82"/>
                <a:gd name="T36" fmla="*/ 39 w 41"/>
                <a:gd name="T37" fmla="*/ 12 h 82"/>
                <a:gd name="T38" fmla="*/ 41 w 41"/>
                <a:gd name="T39" fmla="*/ 12 h 82"/>
                <a:gd name="T40" fmla="*/ 41 w 41"/>
                <a:gd name="T41" fmla="*/ 9 h 82"/>
                <a:gd name="T42" fmla="*/ 39 w 41"/>
                <a:gd name="T43" fmla="*/ 6 h 82"/>
                <a:gd name="T44" fmla="*/ 38 w 41"/>
                <a:gd name="T45" fmla="*/ 3 h 82"/>
                <a:gd name="T46" fmla="*/ 32 w 41"/>
                <a:gd name="T47" fmla="*/ 2 h 82"/>
                <a:gd name="T48" fmla="*/ 30 w 41"/>
                <a:gd name="T49" fmla="*/ 4 h 82"/>
                <a:gd name="T50" fmla="*/ 22 w 41"/>
                <a:gd name="T51" fmla="*/ 3 h 82"/>
                <a:gd name="T52" fmla="*/ 18 w 41"/>
                <a:gd name="T53" fmla="*/ 5 h 82"/>
                <a:gd name="T54" fmla="*/ 17 w 41"/>
                <a:gd name="T55" fmla="*/ 3 h 82"/>
                <a:gd name="T56" fmla="*/ 17 w 41"/>
                <a:gd name="T57" fmla="*/ 0 h 82"/>
                <a:gd name="T58" fmla="*/ 14 w 41"/>
                <a:gd name="T59" fmla="*/ 0 h 82"/>
                <a:gd name="T60" fmla="*/ 9 w 41"/>
                <a:gd name="T61" fmla="*/ 0 h 82"/>
                <a:gd name="T62" fmla="*/ 9 w 41"/>
                <a:gd name="T63" fmla="*/ 4 h 82"/>
                <a:gd name="T64" fmla="*/ 9 w 41"/>
                <a:gd name="T65" fmla="*/ 5 h 82"/>
                <a:gd name="T66" fmla="*/ 5 w 41"/>
                <a:gd name="T67" fmla="*/ 39 h 82"/>
                <a:gd name="T68" fmla="*/ 1 w 41"/>
                <a:gd name="T69" fmla="*/ 48 h 82"/>
                <a:gd name="T70" fmla="*/ 2 w 41"/>
                <a:gd name="T71" fmla="*/ 54 h 82"/>
                <a:gd name="T72" fmla="*/ 8 w 41"/>
                <a:gd name="T73" fmla="*/ 73 h 82"/>
                <a:gd name="T74" fmla="*/ 8 w 41"/>
                <a:gd name="T75" fmla="*/ 76 h 82"/>
                <a:gd name="T76" fmla="*/ 10 w 41"/>
                <a:gd name="T77" fmla="*/ 79 h 82"/>
                <a:gd name="T78" fmla="*/ 22 w 41"/>
                <a:gd name="T79" fmla="*/ 81 h 82"/>
                <a:gd name="T80" fmla="*/ 24 w 41"/>
                <a:gd name="T81" fmla="*/ 81 h 82"/>
                <a:gd name="T82" fmla="*/ 27 w 41"/>
                <a:gd name="T83" fmla="*/ 78 h 82"/>
                <a:gd name="T84" fmla="*/ 27 w 41"/>
                <a:gd name="T85" fmla="*/ 7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 h="82">
                  <a:moveTo>
                    <a:pt x="27" y="75"/>
                  </a:moveTo>
                  <a:cubicBezTo>
                    <a:pt x="25" y="72"/>
                    <a:pt x="25" y="72"/>
                    <a:pt x="25" y="72"/>
                  </a:cubicBezTo>
                  <a:cubicBezTo>
                    <a:pt x="28" y="66"/>
                    <a:pt x="28" y="66"/>
                    <a:pt x="28" y="66"/>
                  </a:cubicBezTo>
                  <a:cubicBezTo>
                    <a:pt x="31" y="63"/>
                    <a:pt x="31" y="63"/>
                    <a:pt x="31" y="63"/>
                  </a:cubicBezTo>
                  <a:cubicBezTo>
                    <a:pt x="31" y="61"/>
                    <a:pt x="31" y="61"/>
                    <a:pt x="31" y="61"/>
                  </a:cubicBezTo>
                  <a:cubicBezTo>
                    <a:pt x="29" y="60"/>
                    <a:pt x="29" y="60"/>
                    <a:pt x="29" y="60"/>
                  </a:cubicBezTo>
                  <a:cubicBezTo>
                    <a:pt x="27" y="57"/>
                    <a:pt x="27" y="57"/>
                    <a:pt x="27" y="57"/>
                  </a:cubicBezTo>
                  <a:cubicBezTo>
                    <a:pt x="31" y="53"/>
                    <a:pt x="31" y="53"/>
                    <a:pt x="31" y="53"/>
                  </a:cubicBezTo>
                  <a:cubicBezTo>
                    <a:pt x="31" y="47"/>
                    <a:pt x="31" y="47"/>
                    <a:pt x="31" y="47"/>
                  </a:cubicBezTo>
                  <a:cubicBezTo>
                    <a:pt x="28" y="45"/>
                    <a:pt x="28" y="45"/>
                    <a:pt x="28" y="45"/>
                  </a:cubicBezTo>
                  <a:cubicBezTo>
                    <a:pt x="24" y="39"/>
                    <a:pt x="24" y="39"/>
                    <a:pt x="24" y="39"/>
                  </a:cubicBezTo>
                  <a:cubicBezTo>
                    <a:pt x="27" y="38"/>
                    <a:pt x="27" y="38"/>
                    <a:pt x="27" y="38"/>
                  </a:cubicBezTo>
                  <a:cubicBezTo>
                    <a:pt x="29" y="38"/>
                    <a:pt x="29" y="38"/>
                    <a:pt x="29" y="38"/>
                  </a:cubicBezTo>
                  <a:cubicBezTo>
                    <a:pt x="33" y="34"/>
                    <a:pt x="33" y="34"/>
                    <a:pt x="33" y="34"/>
                  </a:cubicBezTo>
                  <a:cubicBezTo>
                    <a:pt x="31" y="32"/>
                    <a:pt x="31" y="32"/>
                    <a:pt x="31" y="32"/>
                  </a:cubicBezTo>
                  <a:cubicBezTo>
                    <a:pt x="34" y="29"/>
                    <a:pt x="34" y="29"/>
                    <a:pt x="34" y="29"/>
                  </a:cubicBezTo>
                  <a:cubicBezTo>
                    <a:pt x="34" y="22"/>
                    <a:pt x="34" y="22"/>
                    <a:pt x="34" y="22"/>
                  </a:cubicBezTo>
                  <a:cubicBezTo>
                    <a:pt x="34" y="17"/>
                    <a:pt x="34" y="17"/>
                    <a:pt x="34" y="17"/>
                  </a:cubicBezTo>
                  <a:cubicBezTo>
                    <a:pt x="39" y="12"/>
                    <a:pt x="39" y="12"/>
                    <a:pt x="39" y="12"/>
                  </a:cubicBezTo>
                  <a:cubicBezTo>
                    <a:pt x="41" y="12"/>
                    <a:pt x="41" y="12"/>
                    <a:pt x="41" y="12"/>
                  </a:cubicBezTo>
                  <a:cubicBezTo>
                    <a:pt x="41" y="9"/>
                    <a:pt x="41" y="9"/>
                    <a:pt x="41" y="9"/>
                  </a:cubicBezTo>
                  <a:cubicBezTo>
                    <a:pt x="39" y="6"/>
                    <a:pt x="39" y="6"/>
                    <a:pt x="39" y="6"/>
                  </a:cubicBezTo>
                  <a:cubicBezTo>
                    <a:pt x="38" y="3"/>
                    <a:pt x="38" y="3"/>
                    <a:pt x="38" y="3"/>
                  </a:cubicBezTo>
                  <a:cubicBezTo>
                    <a:pt x="32" y="2"/>
                    <a:pt x="32" y="2"/>
                    <a:pt x="32" y="2"/>
                  </a:cubicBezTo>
                  <a:cubicBezTo>
                    <a:pt x="30" y="4"/>
                    <a:pt x="30" y="4"/>
                    <a:pt x="30" y="4"/>
                  </a:cubicBezTo>
                  <a:cubicBezTo>
                    <a:pt x="22" y="3"/>
                    <a:pt x="22" y="3"/>
                    <a:pt x="22" y="3"/>
                  </a:cubicBezTo>
                  <a:cubicBezTo>
                    <a:pt x="18" y="5"/>
                    <a:pt x="18" y="5"/>
                    <a:pt x="18" y="5"/>
                  </a:cubicBezTo>
                  <a:cubicBezTo>
                    <a:pt x="17" y="3"/>
                    <a:pt x="17" y="3"/>
                    <a:pt x="17" y="3"/>
                  </a:cubicBezTo>
                  <a:cubicBezTo>
                    <a:pt x="17" y="0"/>
                    <a:pt x="17" y="0"/>
                    <a:pt x="17" y="0"/>
                  </a:cubicBezTo>
                  <a:cubicBezTo>
                    <a:pt x="14" y="0"/>
                    <a:pt x="14" y="0"/>
                    <a:pt x="14" y="0"/>
                  </a:cubicBezTo>
                  <a:cubicBezTo>
                    <a:pt x="9" y="0"/>
                    <a:pt x="9" y="0"/>
                    <a:pt x="9" y="0"/>
                  </a:cubicBezTo>
                  <a:cubicBezTo>
                    <a:pt x="9" y="1"/>
                    <a:pt x="9" y="2"/>
                    <a:pt x="9" y="4"/>
                  </a:cubicBezTo>
                  <a:cubicBezTo>
                    <a:pt x="9" y="4"/>
                    <a:pt x="9" y="5"/>
                    <a:pt x="9" y="5"/>
                  </a:cubicBezTo>
                  <a:cubicBezTo>
                    <a:pt x="12" y="17"/>
                    <a:pt x="10" y="28"/>
                    <a:pt x="5" y="39"/>
                  </a:cubicBezTo>
                  <a:cubicBezTo>
                    <a:pt x="3" y="42"/>
                    <a:pt x="2" y="45"/>
                    <a:pt x="1" y="48"/>
                  </a:cubicBezTo>
                  <a:cubicBezTo>
                    <a:pt x="0" y="50"/>
                    <a:pt x="0" y="53"/>
                    <a:pt x="2" y="54"/>
                  </a:cubicBezTo>
                  <a:cubicBezTo>
                    <a:pt x="6" y="60"/>
                    <a:pt x="9" y="66"/>
                    <a:pt x="8" y="73"/>
                  </a:cubicBezTo>
                  <a:cubicBezTo>
                    <a:pt x="8" y="74"/>
                    <a:pt x="8" y="75"/>
                    <a:pt x="8" y="76"/>
                  </a:cubicBezTo>
                  <a:cubicBezTo>
                    <a:pt x="8" y="77"/>
                    <a:pt x="9" y="79"/>
                    <a:pt x="10" y="79"/>
                  </a:cubicBezTo>
                  <a:cubicBezTo>
                    <a:pt x="14" y="80"/>
                    <a:pt x="18" y="82"/>
                    <a:pt x="22" y="81"/>
                  </a:cubicBezTo>
                  <a:cubicBezTo>
                    <a:pt x="23" y="81"/>
                    <a:pt x="23" y="81"/>
                    <a:pt x="24" y="81"/>
                  </a:cubicBezTo>
                  <a:cubicBezTo>
                    <a:pt x="27" y="78"/>
                    <a:pt x="27" y="78"/>
                    <a:pt x="27" y="78"/>
                  </a:cubicBezTo>
                  <a:lnTo>
                    <a:pt x="27" y="7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6" name="Freeform 143">
              <a:extLst>
                <a:ext uri="{FF2B5EF4-FFF2-40B4-BE49-F238E27FC236}">
                  <a16:creationId xmlns:a16="http://schemas.microsoft.com/office/drawing/2014/main" id="{F3900686-BA42-4BC0-9E2F-60047951EE2F}"/>
                </a:ext>
              </a:extLst>
            </p:cNvPr>
            <p:cNvSpPr>
              <a:spLocks/>
            </p:cNvSpPr>
            <p:nvPr/>
          </p:nvSpPr>
          <p:spPr bwMode="auto">
            <a:xfrm>
              <a:off x="4051301" y="3887787"/>
              <a:ext cx="3175" cy="1588"/>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lnTo>
                    <a:pt x="2" y="0"/>
                  </a:lnTo>
                  <a:lnTo>
                    <a:pt x="0" y="0"/>
                  </a:lnTo>
                  <a:lnTo>
                    <a:pt x="0"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7" name="Freeform 144">
              <a:extLst>
                <a:ext uri="{FF2B5EF4-FFF2-40B4-BE49-F238E27FC236}">
                  <a16:creationId xmlns:a16="http://schemas.microsoft.com/office/drawing/2014/main" id="{FDE95DAC-FBE2-47FF-8A24-8D99A1EC10FE}"/>
                </a:ext>
              </a:extLst>
            </p:cNvPr>
            <p:cNvSpPr>
              <a:spLocks/>
            </p:cNvSpPr>
            <p:nvPr/>
          </p:nvSpPr>
          <p:spPr bwMode="auto">
            <a:xfrm>
              <a:off x="4068763" y="3870325"/>
              <a:ext cx="9525" cy="4763"/>
            </a:xfrm>
            <a:custGeom>
              <a:avLst/>
              <a:gdLst>
                <a:gd name="T0" fmla="*/ 4 w 6"/>
                <a:gd name="T1" fmla="*/ 0 h 4"/>
                <a:gd name="T2" fmla="*/ 1 w 6"/>
                <a:gd name="T3" fmla="*/ 3 h 4"/>
                <a:gd name="T4" fmla="*/ 4 w 6"/>
                <a:gd name="T5" fmla="*/ 4 h 4"/>
                <a:gd name="T6" fmla="*/ 6 w 6"/>
                <a:gd name="T7" fmla="*/ 2 h 4"/>
                <a:gd name="T8" fmla="*/ 4 w 6"/>
                <a:gd name="T9" fmla="*/ 0 h 4"/>
              </a:gdLst>
              <a:ahLst/>
              <a:cxnLst>
                <a:cxn ang="0">
                  <a:pos x="T0" y="T1"/>
                </a:cxn>
                <a:cxn ang="0">
                  <a:pos x="T2" y="T3"/>
                </a:cxn>
                <a:cxn ang="0">
                  <a:pos x="T4" y="T5"/>
                </a:cxn>
                <a:cxn ang="0">
                  <a:pos x="T6" y="T7"/>
                </a:cxn>
                <a:cxn ang="0">
                  <a:pos x="T8" y="T9"/>
                </a:cxn>
              </a:cxnLst>
              <a:rect l="0" t="0" r="r" b="b"/>
              <a:pathLst>
                <a:path w="6" h="4">
                  <a:moveTo>
                    <a:pt x="4" y="0"/>
                  </a:moveTo>
                  <a:cubicBezTo>
                    <a:pt x="2" y="0"/>
                    <a:pt x="0" y="2"/>
                    <a:pt x="1" y="3"/>
                  </a:cubicBezTo>
                  <a:cubicBezTo>
                    <a:pt x="2" y="4"/>
                    <a:pt x="3" y="4"/>
                    <a:pt x="4" y="4"/>
                  </a:cubicBezTo>
                  <a:cubicBezTo>
                    <a:pt x="5" y="4"/>
                    <a:pt x="6" y="2"/>
                    <a:pt x="6" y="2"/>
                  </a:cubicBezTo>
                  <a:cubicBezTo>
                    <a:pt x="5" y="1"/>
                    <a:pt x="4" y="1"/>
                    <a:pt x="4"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8" name="Freeform 145">
              <a:extLst>
                <a:ext uri="{FF2B5EF4-FFF2-40B4-BE49-F238E27FC236}">
                  <a16:creationId xmlns:a16="http://schemas.microsoft.com/office/drawing/2014/main" id="{529D9947-9692-4F32-8319-36082ADB8EAC}"/>
                </a:ext>
              </a:extLst>
            </p:cNvPr>
            <p:cNvSpPr>
              <a:spLocks/>
            </p:cNvSpPr>
            <p:nvPr/>
          </p:nvSpPr>
          <p:spPr bwMode="auto">
            <a:xfrm>
              <a:off x="3857626" y="3771900"/>
              <a:ext cx="220663" cy="182563"/>
            </a:xfrm>
            <a:custGeom>
              <a:avLst/>
              <a:gdLst>
                <a:gd name="T0" fmla="*/ 133 w 150"/>
                <a:gd name="T1" fmla="*/ 18 h 124"/>
                <a:gd name="T2" fmla="*/ 127 w 150"/>
                <a:gd name="T3" fmla="*/ 17 h 124"/>
                <a:gd name="T4" fmla="*/ 119 w 150"/>
                <a:gd name="T5" fmla="*/ 20 h 124"/>
                <a:gd name="T6" fmla="*/ 114 w 150"/>
                <a:gd name="T7" fmla="*/ 19 h 124"/>
                <a:gd name="T8" fmla="*/ 108 w 150"/>
                <a:gd name="T9" fmla="*/ 18 h 124"/>
                <a:gd name="T10" fmla="*/ 102 w 150"/>
                <a:gd name="T11" fmla="*/ 13 h 124"/>
                <a:gd name="T12" fmla="*/ 97 w 150"/>
                <a:gd name="T13" fmla="*/ 11 h 124"/>
                <a:gd name="T14" fmla="*/ 94 w 150"/>
                <a:gd name="T15" fmla="*/ 7 h 124"/>
                <a:gd name="T16" fmla="*/ 87 w 150"/>
                <a:gd name="T17" fmla="*/ 6 h 124"/>
                <a:gd name="T18" fmla="*/ 65 w 150"/>
                <a:gd name="T19" fmla="*/ 4 h 124"/>
                <a:gd name="T20" fmla="*/ 32 w 150"/>
                <a:gd name="T21" fmla="*/ 2 h 124"/>
                <a:gd name="T22" fmla="*/ 10 w 150"/>
                <a:gd name="T23" fmla="*/ 6 h 124"/>
                <a:gd name="T24" fmla="*/ 3 w 150"/>
                <a:gd name="T25" fmla="*/ 9 h 124"/>
                <a:gd name="T26" fmla="*/ 4 w 150"/>
                <a:gd name="T27" fmla="*/ 27 h 124"/>
                <a:gd name="T28" fmla="*/ 12 w 150"/>
                <a:gd name="T29" fmla="*/ 27 h 124"/>
                <a:gd name="T30" fmla="*/ 13 w 150"/>
                <a:gd name="T31" fmla="*/ 32 h 124"/>
                <a:gd name="T32" fmla="*/ 25 w 150"/>
                <a:gd name="T33" fmla="*/ 31 h 124"/>
                <a:gd name="T34" fmla="*/ 33 w 150"/>
                <a:gd name="T35" fmla="*/ 30 h 124"/>
                <a:gd name="T36" fmla="*/ 36 w 150"/>
                <a:gd name="T37" fmla="*/ 36 h 124"/>
                <a:gd name="T38" fmla="*/ 34 w 150"/>
                <a:gd name="T39" fmla="*/ 39 h 124"/>
                <a:gd name="T40" fmla="*/ 29 w 150"/>
                <a:gd name="T41" fmla="*/ 49 h 124"/>
                <a:gd name="T42" fmla="*/ 26 w 150"/>
                <a:gd name="T43" fmla="*/ 59 h 124"/>
                <a:gd name="T44" fmla="*/ 24 w 150"/>
                <a:gd name="T45" fmla="*/ 65 h 124"/>
                <a:gd name="T46" fmla="*/ 19 w 150"/>
                <a:gd name="T47" fmla="*/ 66 h 124"/>
                <a:gd name="T48" fmla="*/ 26 w 150"/>
                <a:gd name="T49" fmla="*/ 74 h 124"/>
                <a:gd name="T50" fmla="*/ 22 w 150"/>
                <a:gd name="T51" fmla="*/ 84 h 124"/>
                <a:gd name="T52" fmla="*/ 26 w 150"/>
                <a:gd name="T53" fmla="*/ 88 h 124"/>
                <a:gd name="T54" fmla="*/ 23 w 150"/>
                <a:gd name="T55" fmla="*/ 93 h 124"/>
                <a:gd name="T56" fmla="*/ 22 w 150"/>
                <a:gd name="T57" fmla="*/ 102 h 124"/>
                <a:gd name="T58" fmla="*/ 19 w 150"/>
                <a:gd name="T59" fmla="*/ 108 h 124"/>
                <a:gd name="T60" fmla="*/ 24 w 150"/>
                <a:gd name="T61" fmla="*/ 107 h 124"/>
                <a:gd name="T62" fmla="*/ 37 w 150"/>
                <a:gd name="T63" fmla="*/ 120 h 124"/>
                <a:gd name="T64" fmla="*/ 53 w 150"/>
                <a:gd name="T65" fmla="*/ 118 h 124"/>
                <a:gd name="T66" fmla="*/ 86 w 150"/>
                <a:gd name="T67" fmla="*/ 113 h 124"/>
                <a:gd name="T68" fmla="*/ 100 w 150"/>
                <a:gd name="T69" fmla="*/ 103 h 124"/>
                <a:gd name="T70" fmla="*/ 114 w 150"/>
                <a:gd name="T71" fmla="*/ 85 h 124"/>
                <a:gd name="T72" fmla="*/ 117 w 150"/>
                <a:gd name="T73" fmla="*/ 59 h 124"/>
                <a:gd name="T74" fmla="*/ 136 w 150"/>
                <a:gd name="T75" fmla="*/ 44 h 124"/>
                <a:gd name="T76" fmla="*/ 150 w 150"/>
                <a:gd name="T77" fmla="*/ 23 h 124"/>
                <a:gd name="T78" fmla="*/ 137 w 150"/>
                <a:gd name="T79" fmla="*/ 2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0" h="124">
                  <a:moveTo>
                    <a:pt x="137" y="20"/>
                  </a:moveTo>
                  <a:cubicBezTo>
                    <a:pt x="133" y="18"/>
                    <a:pt x="133" y="18"/>
                    <a:pt x="133" y="18"/>
                  </a:cubicBezTo>
                  <a:cubicBezTo>
                    <a:pt x="130" y="19"/>
                    <a:pt x="130" y="19"/>
                    <a:pt x="130" y="19"/>
                  </a:cubicBezTo>
                  <a:cubicBezTo>
                    <a:pt x="127" y="17"/>
                    <a:pt x="127" y="17"/>
                    <a:pt x="127" y="17"/>
                  </a:cubicBezTo>
                  <a:cubicBezTo>
                    <a:pt x="121" y="18"/>
                    <a:pt x="121" y="18"/>
                    <a:pt x="121" y="18"/>
                  </a:cubicBezTo>
                  <a:cubicBezTo>
                    <a:pt x="119" y="20"/>
                    <a:pt x="119" y="20"/>
                    <a:pt x="119" y="20"/>
                  </a:cubicBezTo>
                  <a:cubicBezTo>
                    <a:pt x="117" y="19"/>
                    <a:pt x="117" y="19"/>
                    <a:pt x="117" y="19"/>
                  </a:cubicBezTo>
                  <a:cubicBezTo>
                    <a:pt x="114" y="19"/>
                    <a:pt x="114" y="19"/>
                    <a:pt x="114" y="19"/>
                  </a:cubicBezTo>
                  <a:cubicBezTo>
                    <a:pt x="111" y="16"/>
                    <a:pt x="111" y="16"/>
                    <a:pt x="111" y="16"/>
                  </a:cubicBezTo>
                  <a:cubicBezTo>
                    <a:pt x="108" y="18"/>
                    <a:pt x="108" y="18"/>
                    <a:pt x="108" y="18"/>
                  </a:cubicBezTo>
                  <a:cubicBezTo>
                    <a:pt x="106" y="15"/>
                    <a:pt x="106" y="15"/>
                    <a:pt x="106" y="15"/>
                  </a:cubicBezTo>
                  <a:cubicBezTo>
                    <a:pt x="102" y="13"/>
                    <a:pt x="102" y="13"/>
                    <a:pt x="102" y="13"/>
                  </a:cubicBezTo>
                  <a:cubicBezTo>
                    <a:pt x="96" y="13"/>
                    <a:pt x="96" y="13"/>
                    <a:pt x="96" y="13"/>
                  </a:cubicBezTo>
                  <a:cubicBezTo>
                    <a:pt x="97" y="11"/>
                    <a:pt x="97" y="11"/>
                    <a:pt x="97" y="11"/>
                  </a:cubicBezTo>
                  <a:cubicBezTo>
                    <a:pt x="96" y="9"/>
                    <a:pt x="96" y="9"/>
                    <a:pt x="96" y="9"/>
                  </a:cubicBezTo>
                  <a:cubicBezTo>
                    <a:pt x="94" y="7"/>
                    <a:pt x="94" y="7"/>
                    <a:pt x="94" y="7"/>
                  </a:cubicBezTo>
                  <a:cubicBezTo>
                    <a:pt x="92" y="6"/>
                    <a:pt x="92" y="6"/>
                    <a:pt x="92" y="6"/>
                  </a:cubicBezTo>
                  <a:cubicBezTo>
                    <a:pt x="90" y="6"/>
                    <a:pt x="88" y="7"/>
                    <a:pt x="87" y="6"/>
                  </a:cubicBezTo>
                  <a:cubicBezTo>
                    <a:pt x="81" y="4"/>
                    <a:pt x="75" y="7"/>
                    <a:pt x="70" y="4"/>
                  </a:cubicBezTo>
                  <a:cubicBezTo>
                    <a:pt x="69" y="4"/>
                    <a:pt x="67" y="4"/>
                    <a:pt x="65" y="4"/>
                  </a:cubicBezTo>
                  <a:cubicBezTo>
                    <a:pt x="60" y="6"/>
                    <a:pt x="55" y="5"/>
                    <a:pt x="50" y="4"/>
                  </a:cubicBezTo>
                  <a:cubicBezTo>
                    <a:pt x="44" y="2"/>
                    <a:pt x="38" y="1"/>
                    <a:pt x="32" y="2"/>
                  </a:cubicBezTo>
                  <a:cubicBezTo>
                    <a:pt x="31" y="3"/>
                    <a:pt x="29" y="3"/>
                    <a:pt x="28" y="2"/>
                  </a:cubicBezTo>
                  <a:cubicBezTo>
                    <a:pt x="21" y="0"/>
                    <a:pt x="15" y="0"/>
                    <a:pt x="10" y="6"/>
                  </a:cubicBezTo>
                  <a:cubicBezTo>
                    <a:pt x="10" y="7"/>
                    <a:pt x="8" y="7"/>
                    <a:pt x="6" y="7"/>
                  </a:cubicBezTo>
                  <a:cubicBezTo>
                    <a:pt x="5" y="8"/>
                    <a:pt x="4" y="8"/>
                    <a:pt x="3" y="9"/>
                  </a:cubicBezTo>
                  <a:cubicBezTo>
                    <a:pt x="1" y="10"/>
                    <a:pt x="0" y="12"/>
                    <a:pt x="1" y="14"/>
                  </a:cubicBezTo>
                  <a:cubicBezTo>
                    <a:pt x="3" y="18"/>
                    <a:pt x="5" y="23"/>
                    <a:pt x="4" y="27"/>
                  </a:cubicBezTo>
                  <a:cubicBezTo>
                    <a:pt x="9" y="27"/>
                    <a:pt x="9" y="27"/>
                    <a:pt x="9" y="27"/>
                  </a:cubicBezTo>
                  <a:cubicBezTo>
                    <a:pt x="12" y="27"/>
                    <a:pt x="12" y="27"/>
                    <a:pt x="12" y="27"/>
                  </a:cubicBezTo>
                  <a:cubicBezTo>
                    <a:pt x="12" y="30"/>
                    <a:pt x="12" y="30"/>
                    <a:pt x="12" y="30"/>
                  </a:cubicBezTo>
                  <a:cubicBezTo>
                    <a:pt x="13" y="32"/>
                    <a:pt x="13" y="32"/>
                    <a:pt x="13" y="32"/>
                  </a:cubicBezTo>
                  <a:cubicBezTo>
                    <a:pt x="17" y="30"/>
                    <a:pt x="17" y="30"/>
                    <a:pt x="17" y="30"/>
                  </a:cubicBezTo>
                  <a:cubicBezTo>
                    <a:pt x="25" y="31"/>
                    <a:pt x="25" y="31"/>
                    <a:pt x="25" y="31"/>
                  </a:cubicBezTo>
                  <a:cubicBezTo>
                    <a:pt x="27" y="29"/>
                    <a:pt x="27" y="29"/>
                    <a:pt x="27" y="29"/>
                  </a:cubicBezTo>
                  <a:cubicBezTo>
                    <a:pt x="33" y="30"/>
                    <a:pt x="33" y="30"/>
                    <a:pt x="33" y="30"/>
                  </a:cubicBezTo>
                  <a:cubicBezTo>
                    <a:pt x="34" y="33"/>
                    <a:pt x="34" y="33"/>
                    <a:pt x="34" y="33"/>
                  </a:cubicBezTo>
                  <a:cubicBezTo>
                    <a:pt x="36" y="36"/>
                    <a:pt x="36" y="36"/>
                    <a:pt x="36" y="36"/>
                  </a:cubicBezTo>
                  <a:cubicBezTo>
                    <a:pt x="36" y="39"/>
                    <a:pt x="36" y="39"/>
                    <a:pt x="36" y="39"/>
                  </a:cubicBezTo>
                  <a:cubicBezTo>
                    <a:pt x="34" y="39"/>
                    <a:pt x="34" y="39"/>
                    <a:pt x="34" y="39"/>
                  </a:cubicBezTo>
                  <a:cubicBezTo>
                    <a:pt x="29" y="44"/>
                    <a:pt x="29" y="44"/>
                    <a:pt x="29" y="44"/>
                  </a:cubicBezTo>
                  <a:cubicBezTo>
                    <a:pt x="29" y="49"/>
                    <a:pt x="29" y="49"/>
                    <a:pt x="29" y="49"/>
                  </a:cubicBezTo>
                  <a:cubicBezTo>
                    <a:pt x="29" y="56"/>
                    <a:pt x="29" y="56"/>
                    <a:pt x="29" y="56"/>
                  </a:cubicBezTo>
                  <a:cubicBezTo>
                    <a:pt x="26" y="59"/>
                    <a:pt x="26" y="59"/>
                    <a:pt x="26" y="59"/>
                  </a:cubicBezTo>
                  <a:cubicBezTo>
                    <a:pt x="28" y="61"/>
                    <a:pt x="28" y="61"/>
                    <a:pt x="28" y="61"/>
                  </a:cubicBezTo>
                  <a:cubicBezTo>
                    <a:pt x="24" y="65"/>
                    <a:pt x="24" y="65"/>
                    <a:pt x="24" y="65"/>
                  </a:cubicBezTo>
                  <a:cubicBezTo>
                    <a:pt x="22" y="65"/>
                    <a:pt x="22" y="65"/>
                    <a:pt x="22" y="65"/>
                  </a:cubicBezTo>
                  <a:cubicBezTo>
                    <a:pt x="19" y="66"/>
                    <a:pt x="19" y="66"/>
                    <a:pt x="19" y="66"/>
                  </a:cubicBezTo>
                  <a:cubicBezTo>
                    <a:pt x="23" y="72"/>
                    <a:pt x="23" y="72"/>
                    <a:pt x="23" y="72"/>
                  </a:cubicBezTo>
                  <a:cubicBezTo>
                    <a:pt x="26" y="74"/>
                    <a:pt x="26" y="74"/>
                    <a:pt x="26" y="74"/>
                  </a:cubicBezTo>
                  <a:cubicBezTo>
                    <a:pt x="26" y="80"/>
                    <a:pt x="26" y="80"/>
                    <a:pt x="26" y="80"/>
                  </a:cubicBezTo>
                  <a:cubicBezTo>
                    <a:pt x="22" y="84"/>
                    <a:pt x="22" y="84"/>
                    <a:pt x="22" y="84"/>
                  </a:cubicBezTo>
                  <a:cubicBezTo>
                    <a:pt x="24" y="87"/>
                    <a:pt x="24" y="87"/>
                    <a:pt x="24" y="87"/>
                  </a:cubicBezTo>
                  <a:cubicBezTo>
                    <a:pt x="26" y="88"/>
                    <a:pt x="26" y="88"/>
                    <a:pt x="26" y="88"/>
                  </a:cubicBezTo>
                  <a:cubicBezTo>
                    <a:pt x="26" y="90"/>
                    <a:pt x="26" y="90"/>
                    <a:pt x="26" y="90"/>
                  </a:cubicBezTo>
                  <a:cubicBezTo>
                    <a:pt x="23" y="93"/>
                    <a:pt x="23" y="93"/>
                    <a:pt x="23" y="93"/>
                  </a:cubicBezTo>
                  <a:cubicBezTo>
                    <a:pt x="20" y="99"/>
                    <a:pt x="20" y="99"/>
                    <a:pt x="20" y="99"/>
                  </a:cubicBezTo>
                  <a:cubicBezTo>
                    <a:pt x="22" y="102"/>
                    <a:pt x="22" y="102"/>
                    <a:pt x="22" y="102"/>
                  </a:cubicBezTo>
                  <a:cubicBezTo>
                    <a:pt x="22" y="105"/>
                    <a:pt x="22" y="105"/>
                    <a:pt x="22" y="105"/>
                  </a:cubicBezTo>
                  <a:cubicBezTo>
                    <a:pt x="19" y="108"/>
                    <a:pt x="19" y="108"/>
                    <a:pt x="19" y="108"/>
                  </a:cubicBezTo>
                  <a:cubicBezTo>
                    <a:pt x="18" y="108"/>
                    <a:pt x="18" y="108"/>
                    <a:pt x="17" y="108"/>
                  </a:cubicBezTo>
                  <a:cubicBezTo>
                    <a:pt x="19" y="107"/>
                    <a:pt x="21" y="107"/>
                    <a:pt x="24" y="107"/>
                  </a:cubicBezTo>
                  <a:cubicBezTo>
                    <a:pt x="26" y="107"/>
                    <a:pt x="29" y="108"/>
                    <a:pt x="30" y="110"/>
                  </a:cubicBezTo>
                  <a:cubicBezTo>
                    <a:pt x="33" y="114"/>
                    <a:pt x="34" y="117"/>
                    <a:pt x="37" y="120"/>
                  </a:cubicBezTo>
                  <a:cubicBezTo>
                    <a:pt x="39" y="123"/>
                    <a:pt x="44" y="124"/>
                    <a:pt x="47" y="122"/>
                  </a:cubicBezTo>
                  <a:cubicBezTo>
                    <a:pt x="49" y="121"/>
                    <a:pt x="51" y="120"/>
                    <a:pt x="53" y="118"/>
                  </a:cubicBezTo>
                  <a:cubicBezTo>
                    <a:pt x="59" y="114"/>
                    <a:pt x="65" y="113"/>
                    <a:pt x="71" y="113"/>
                  </a:cubicBezTo>
                  <a:cubicBezTo>
                    <a:pt x="76" y="114"/>
                    <a:pt x="81" y="113"/>
                    <a:pt x="86" y="113"/>
                  </a:cubicBezTo>
                  <a:cubicBezTo>
                    <a:pt x="89" y="112"/>
                    <a:pt x="91" y="111"/>
                    <a:pt x="92" y="109"/>
                  </a:cubicBezTo>
                  <a:cubicBezTo>
                    <a:pt x="94" y="106"/>
                    <a:pt x="97" y="104"/>
                    <a:pt x="100" y="103"/>
                  </a:cubicBezTo>
                  <a:cubicBezTo>
                    <a:pt x="103" y="102"/>
                    <a:pt x="105" y="100"/>
                    <a:pt x="106" y="97"/>
                  </a:cubicBezTo>
                  <a:cubicBezTo>
                    <a:pt x="108" y="92"/>
                    <a:pt x="110" y="88"/>
                    <a:pt x="114" y="85"/>
                  </a:cubicBezTo>
                  <a:cubicBezTo>
                    <a:pt x="115" y="83"/>
                    <a:pt x="116" y="81"/>
                    <a:pt x="115" y="79"/>
                  </a:cubicBezTo>
                  <a:cubicBezTo>
                    <a:pt x="108" y="71"/>
                    <a:pt x="112" y="65"/>
                    <a:pt x="117" y="59"/>
                  </a:cubicBezTo>
                  <a:cubicBezTo>
                    <a:pt x="119" y="58"/>
                    <a:pt x="120" y="56"/>
                    <a:pt x="121" y="54"/>
                  </a:cubicBezTo>
                  <a:cubicBezTo>
                    <a:pt x="126" y="50"/>
                    <a:pt x="129" y="44"/>
                    <a:pt x="136" y="44"/>
                  </a:cubicBezTo>
                  <a:cubicBezTo>
                    <a:pt x="144" y="41"/>
                    <a:pt x="149" y="36"/>
                    <a:pt x="149" y="27"/>
                  </a:cubicBezTo>
                  <a:cubicBezTo>
                    <a:pt x="149" y="26"/>
                    <a:pt x="149" y="25"/>
                    <a:pt x="150" y="23"/>
                  </a:cubicBezTo>
                  <a:cubicBezTo>
                    <a:pt x="143" y="20"/>
                    <a:pt x="143" y="20"/>
                    <a:pt x="143" y="20"/>
                  </a:cubicBezTo>
                  <a:lnTo>
                    <a:pt x="137" y="2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9" name="Freeform 146">
              <a:extLst>
                <a:ext uri="{FF2B5EF4-FFF2-40B4-BE49-F238E27FC236}">
                  <a16:creationId xmlns:a16="http://schemas.microsoft.com/office/drawing/2014/main" id="{87FEE095-3D98-4B57-AEBF-74EA25711F0F}"/>
                </a:ext>
              </a:extLst>
            </p:cNvPr>
            <p:cNvSpPr>
              <a:spLocks/>
            </p:cNvSpPr>
            <p:nvPr/>
          </p:nvSpPr>
          <p:spPr bwMode="auto">
            <a:xfrm>
              <a:off x="4089401" y="3862387"/>
              <a:ext cx="4763" cy="3175"/>
            </a:xfrm>
            <a:custGeom>
              <a:avLst/>
              <a:gdLst>
                <a:gd name="T0" fmla="*/ 2 w 3"/>
                <a:gd name="T1" fmla="*/ 1 h 2"/>
                <a:gd name="T2" fmla="*/ 1 w 3"/>
                <a:gd name="T3" fmla="*/ 0 h 2"/>
                <a:gd name="T4" fmla="*/ 1 w 3"/>
                <a:gd name="T5" fmla="*/ 2 h 2"/>
                <a:gd name="T6" fmla="*/ 3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0"/>
                    <a:pt x="1" y="0"/>
                    <a:pt x="1" y="0"/>
                  </a:cubicBezTo>
                  <a:cubicBezTo>
                    <a:pt x="0" y="1"/>
                    <a:pt x="0" y="2"/>
                    <a:pt x="1" y="2"/>
                  </a:cubicBezTo>
                  <a:cubicBezTo>
                    <a:pt x="2" y="2"/>
                    <a:pt x="2" y="2"/>
                    <a:pt x="3" y="2"/>
                  </a:cubicBezTo>
                  <a:cubicBezTo>
                    <a:pt x="3" y="1"/>
                    <a:pt x="3" y="1"/>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0" name="Freeform 147">
              <a:extLst>
                <a:ext uri="{FF2B5EF4-FFF2-40B4-BE49-F238E27FC236}">
                  <a16:creationId xmlns:a16="http://schemas.microsoft.com/office/drawing/2014/main" id="{1F46A9E4-4867-4387-9E23-31058015885D}"/>
                </a:ext>
              </a:extLst>
            </p:cNvPr>
            <p:cNvSpPr>
              <a:spLocks noEditPoints="1"/>
            </p:cNvSpPr>
            <p:nvPr/>
          </p:nvSpPr>
          <p:spPr bwMode="auto">
            <a:xfrm>
              <a:off x="4117976" y="3486150"/>
              <a:ext cx="161925" cy="198438"/>
            </a:xfrm>
            <a:custGeom>
              <a:avLst/>
              <a:gdLst>
                <a:gd name="T0" fmla="*/ 30 w 110"/>
                <a:gd name="T1" fmla="*/ 1 h 135"/>
                <a:gd name="T2" fmla="*/ 107 w 110"/>
                <a:gd name="T3" fmla="*/ 62 h 135"/>
                <a:gd name="T4" fmla="*/ 104 w 110"/>
                <a:gd name="T5" fmla="*/ 52 h 135"/>
                <a:gd name="T6" fmla="*/ 103 w 110"/>
                <a:gd name="T7" fmla="*/ 44 h 135"/>
                <a:gd name="T8" fmla="*/ 103 w 110"/>
                <a:gd name="T9" fmla="*/ 36 h 135"/>
                <a:gd name="T10" fmla="*/ 102 w 110"/>
                <a:gd name="T11" fmla="*/ 24 h 135"/>
                <a:gd name="T12" fmla="*/ 90 w 110"/>
                <a:gd name="T13" fmla="*/ 11 h 135"/>
                <a:gd name="T14" fmla="*/ 65 w 110"/>
                <a:gd name="T15" fmla="*/ 20 h 135"/>
                <a:gd name="T16" fmla="*/ 49 w 110"/>
                <a:gd name="T17" fmla="*/ 12 h 135"/>
                <a:gd name="T18" fmla="*/ 41 w 110"/>
                <a:gd name="T19" fmla="*/ 5 h 135"/>
                <a:gd name="T20" fmla="*/ 30 w 110"/>
                <a:gd name="T21" fmla="*/ 3 h 135"/>
                <a:gd name="T22" fmla="*/ 13 w 110"/>
                <a:gd name="T23" fmla="*/ 29 h 135"/>
                <a:gd name="T24" fmla="*/ 14 w 110"/>
                <a:gd name="T25" fmla="*/ 32 h 135"/>
                <a:gd name="T26" fmla="*/ 17 w 110"/>
                <a:gd name="T27" fmla="*/ 37 h 135"/>
                <a:gd name="T28" fmla="*/ 15 w 110"/>
                <a:gd name="T29" fmla="*/ 44 h 135"/>
                <a:gd name="T30" fmla="*/ 10 w 110"/>
                <a:gd name="T31" fmla="*/ 47 h 135"/>
                <a:gd name="T32" fmla="*/ 16 w 110"/>
                <a:gd name="T33" fmla="*/ 51 h 135"/>
                <a:gd name="T34" fmla="*/ 13 w 110"/>
                <a:gd name="T35" fmla="*/ 55 h 135"/>
                <a:gd name="T36" fmla="*/ 8 w 110"/>
                <a:gd name="T37" fmla="*/ 58 h 135"/>
                <a:gd name="T38" fmla="*/ 2 w 110"/>
                <a:gd name="T39" fmla="*/ 68 h 135"/>
                <a:gd name="T40" fmla="*/ 0 w 110"/>
                <a:gd name="T41" fmla="*/ 77 h 135"/>
                <a:gd name="T42" fmla="*/ 3 w 110"/>
                <a:gd name="T43" fmla="*/ 85 h 135"/>
                <a:gd name="T44" fmla="*/ 5 w 110"/>
                <a:gd name="T45" fmla="*/ 92 h 135"/>
                <a:gd name="T46" fmla="*/ 7 w 110"/>
                <a:gd name="T47" fmla="*/ 101 h 135"/>
                <a:gd name="T48" fmla="*/ 10 w 110"/>
                <a:gd name="T49" fmla="*/ 104 h 135"/>
                <a:gd name="T50" fmla="*/ 17 w 110"/>
                <a:gd name="T51" fmla="*/ 105 h 135"/>
                <a:gd name="T52" fmla="*/ 24 w 110"/>
                <a:gd name="T53" fmla="*/ 107 h 135"/>
                <a:gd name="T54" fmla="*/ 26 w 110"/>
                <a:gd name="T55" fmla="*/ 112 h 135"/>
                <a:gd name="T56" fmla="*/ 23 w 110"/>
                <a:gd name="T57" fmla="*/ 119 h 135"/>
                <a:gd name="T58" fmla="*/ 22 w 110"/>
                <a:gd name="T59" fmla="*/ 128 h 135"/>
                <a:gd name="T60" fmla="*/ 27 w 110"/>
                <a:gd name="T61" fmla="*/ 132 h 135"/>
                <a:gd name="T62" fmla="*/ 34 w 110"/>
                <a:gd name="T63" fmla="*/ 130 h 135"/>
                <a:gd name="T64" fmla="*/ 37 w 110"/>
                <a:gd name="T65" fmla="*/ 130 h 135"/>
                <a:gd name="T66" fmla="*/ 42 w 110"/>
                <a:gd name="T67" fmla="*/ 130 h 135"/>
                <a:gd name="T68" fmla="*/ 49 w 110"/>
                <a:gd name="T69" fmla="*/ 133 h 135"/>
                <a:gd name="T70" fmla="*/ 57 w 110"/>
                <a:gd name="T71" fmla="*/ 135 h 135"/>
                <a:gd name="T72" fmla="*/ 61 w 110"/>
                <a:gd name="T73" fmla="*/ 131 h 135"/>
                <a:gd name="T74" fmla="*/ 68 w 110"/>
                <a:gd name="T75" fmla="*/ 132 h 135"/>
                <a:gd name="T76" fmla="*/ 77 w 110"/>
                <a:gd name="T77" fmla="*/ 130 h 135"/>
                <a:gd name="T78" fmla="*/ 85 w 110"/>
                <a:gd name="T79" fmla="*/ 129 h 135"/>
                <a:gd name="T80" fmla="*/ 89 w 110"/>
                <a:gd name="T81" fmla="*/ 128 h 135"/>
                <a:gd name="T82" fmla="*/ 89 w 110"/>
                <a:gd name="T83" fmla="*/ 120 h 135"/>
                <a:gd name="T84" fmla="*/ 96 w 110"/>
                <a:gd name="T85" fmla="*/ 116 h 135"/>
                <a:gd name="T86" fmla="*/ 82 w 110"/>
                <a:gd name="T87" fmla="*/ 99 h 135"/>
                <a:gd name="T88" fmla="*/ 77 w 110"/>
                <a:gd name="T89" fmla="*/ 88 h 135"/>
                <a:gd name="T90" fmla="*/ 76 w 110"/>
                <a:gd name="T91" fmla="*/ 84 h 135"/>
                <a:gd name="T92" fmla="*/ 86 w 110"/>
                <a:gd name="T93" fmla="*/ 82 h 135"/>
                <a:gd name="T94" fmla="*/ 93 w 110"/>
                <a:gd name="T95" fmla="*/ 76 h 135"/>
                <a:gd name="T96" fmla="*/ 101 w 110"/>
                <a:gd name="T97" fmla="*/ 76 h 135"/>
                <a:gd name="T98" fmla="*/ 107 w 110"/>
                <a:gd name="T99" fmla="*/ 73 h 135"/>
                <a:gd name="T100" fmla="*/ 110 w 110"/>
                <a:gd name="T101" fmla="*/ 6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0" h="135">
                  <a:moveTo>
                    <a:pt x="30" y="0"/>
                  </a:moveTo>
                  <a:cubicBezTo>
                    <a:pt x="30" y="0"/>
                    <a:pt x="30" y="0"/>
                    <a:pt x="30" y="0"/>
                  </a:cubicBezTo>
                  <a:cubicBezTo>
                    <a:pt x="30" y="1"/>
                    <a:pt x="30" y="1"/>
                    <a:pt x="30" y="1"/>
                  </a:cubicBezTo>
                  <a:cubicBezTo>
                    <a:pt x="30" y="1"/>
                    <a:pt x="30" y="1"/>
                    <a:pt x="30" y="0"/>
                  </a:cubicBezTo>
                  <a:close/>
                  <a:moveTo>
                    <a:pt x="110" y="65"/>
                  </a:moveTo>
                  <a:cubicBezTo>
                    <a:pt x="107" y="62"/>
                    <a:pt x="107" y="62"/>
                    <a:pt x="107" y="62"/>
                  </a:cubicBezTo>
                  <a:cubicBezTo>
                    <a:pt x="104" y="57"/>
                    <a:pt x="104" y="57"/>
                    <a:pt x="104" y="57"/>
                  </a:cubicBezTo>
                  <a:cubicBezTo>
                    <a:pt x="105" y="54"/>
                    <a:pt x="105" y="54"/>
                    <a:pt x="105" y="54"/>
                  </a:cubicBezTo>
                  <a:cubicBezTo>
                    <a:pt x="104" y="52"/>
                    <a:pt x="104" y="52"/>
                    <a:pt x="104" y="52"/>
                  </a:cubicBezTo>
                  <a:cubicBezTo>
                    <a:pt x="104" y="49"/>
                    <a:pt x="104" y="49"/>
                    <a:pt x="104" y="49"/>
                  </a:cubicBezTo>
                  <a:cubicBezTo>
                    <a:pt x="102" y="47"/>
                    <a:pt x="102" y="47"/>
                    <a:pt x="102" y="47"/>
                  </a:cubicBezTo>
                  <a:cubicBezTo>
                    <a:pt x="103" y="44"/>
                    <a:pt x="103" y="44"/>
                    <a:pt x="103" y="44"/>
                  </a:cubicBezTo>
                  <a:cubicBezTo>
                    <a:pt x="98" y="40"/>
                    <a:pt x="98" y="40"/>
                    <a:pt x="98" y="40"/>
                  </a:cubicBezTo>
                  <a:cubicBezTo>
                    <a:pt x="99" y="38"/>
                    <a:pt x="99" y="38"/>
                    <a:pt x="99" y="38"/>
                  </a:cubicBezTo>
                  <a:cubicBezTo>
                    <a:pt x="103" y="36"/>
                    <a:pt x="103" y="36"/>
                    <a:pt x="103" y="36"/>
                  </a:cubicBezTo>
                  <a:cubicBezTo>
                    <a:pt x="103" y="32"/>
                    <a:pt x="103" y="32"/>
                    <a:pt x="103" y="32"/>
                  </a:cubicBezTo>
                  <a:cubicBezTo>
                    <a:pt x="101" y="26"/>
                    <a:pt x="101" y="26"/>
                    <a:pt x="101" y="26"/>
                  </a:cubicBezTo>
                  <a:cubicBezTo>
                    <a:pt x="102" y="24"/>
                    <a:pt x="102" y="24"/>
                    <a:pt x="102" y="24"/>
                  </a:cubicBezTo>
                  <a:cubicBezTo>
                    <a:pt x="100" y="24"/>
                    <a:pt x="98" y="25"/>
                    <a:pt x="97" y="24"/>
                  </a:cubicBezTo>
                  <a:cubicBezTo>
                    <a:pt x="95" y="22"/>
                    <a:pt x="92" y="19"/>
                    <a:pt x="90" y="16"/>
                  </a:cubicBezTo>
                  <a:cubicBezTo>
                    <a:pt x="89" y="15"/>
                    <a:pt x="90" y="13"/>
                    <a:pt x="90" y="11"/>
                  </a:cubicBezTo>
                  <a:cubicBezTo>
                    <a:pt x="89" y="10"/>
                    <a:pt x="87" y="9"/>
                    <a:pt x="86" y="10"/>
                  </a:cubicBezTo>
                  <a:cubicBezTo>
                    <a:pt x="83" y="12"/>
                    <a:pt x="81" y="14"/>
                    <a:pt x="78" y="14"/>
                  </a:cubicBezTo>
                  <a:cubicBezTo>
                    <a:pt x="73" y="14"/>
                    <a:pt x="69" y="17"/>
                    <a:pt x="65" y="20"/>
                  </a:cubicBezTo>
                  <a:cubicBezTo>
                    <a:pt x="64" y="20"/>
                    <a:pt x="62" y="20"/>
                    <a:pt x="62" y="19"/>
                  </a:cubicBezTo>
                  <a:cubicBezTo>
                    <a:pt x="60" y="17"/>
                    <a:pt x="59" y="15"/>
                    <a:pt x="56" y="15"/>
                  </a:cubicBezTo>
                  <a:cubicBezTo>
                    <a:pt x="53" y="14"/>
                    <a:pt x="50" y="14"/>
                    <a:pt x="49" y="12"/>
                  </a:cubicBezTo>
                  <a:cubicBezTo>
                    <a:pt x="47" y="11"/>
                    <a:pt x="46" y="8"/>
                    <a:pt x="45" y="5"/>
                  </a:cubicBezTo>
                  <a:cubicBezTo>
                    <a:pt x="45" y="5"/>
                    <a:pt x="45" y="5"/>
                    <a:pt x="45" y="4"/>
                  </a:cubicBezTo>
                  <a:cubicBezTo>
                    <a:pt x="41" y="5"/>
                    <a:pt x="41" y="5"/>
                    <a:pt x="41" y="5"/>
                  </a:cubicBezTo>
                  <a:cubicBezTo>
                    <a:pt x="35" y="3"/>
                    <a:pt x="35" y="3"/>
                    <a:pt x="35" y="3"/>
                  </a:cubicBezTo>
                  <a:cubicBezTo>
                    <a:pt x="33" y="3"/>
                    <a:pt x="33" y="3"/>
                    <a:pt x="33" y="3"/>
                  </a:cubicBezTo>
                  <a:cubicBezTo>
                    <a:pt x="30" y="3"/>
                    <a:pt x="30" y="3"/>
                    <a:pt x="30" y="3"/>
                  </a:cubicBezTo>
                  <a:cubicBezTo>
                    <a:pt x="32" y="8"/>
                    <a:pt x="33" y="14"/>
                    <a:pt x="34" y="20"/>
                  </a:cubicBezTo>
                  <a:cubicBezTo>
                    <a:pt x="34" y="23"/>
                    <a:pt x="29" y="29"/>
                    <a:pt x="26" y="28"/>
                  </a:cubicBezTo>
                  <a:cubicBezTo>
                    <a:pt x="21" y="27"/>
                    <a:pt x="17" y="27"/>
                    <a:pt x="13" y="29"/>
                  </a:cubicBezTo>
                  <a:cubicBezTo>
                    <a:pt x="13" y="29"/>
                    <a:pt x="13" y="29"/>
                    <a:pt x="12" y="30"/>
                  </a:cubicBezTo>
                  <a:cubicBezTo>
                    <a:pt x="13" y="30"/>
                    <a:pt x="13" y="30"/>
                    <a:pt x="13" y="30"/>
                  </a:cubicBezTo>
                  <a:cubicBezTo>
                    <a:pt x="14" y="32"/>
                    <a:pt x="14" y="32"/>
                    <a:pt x="14" y="32"/>
                  </a:cubicBezTo>
                  <a:cubicBezTo>
                    <a:pt x="17" y="34"/>
                    <a:pt x="17" y="34"/>
                    <a:pt x="17" y="34"/>
                  </a:cubicBezTo>
                  <a:cubicBezTo>
                    <a:pt x="18" y="36"/>
                    <a:pt x="18" y="36"/>
                    <a:pt x="18" y="36"/>
                  </a:cubicBezTo>
                  <a:cubicBezTo>
                    <a:pt x="17" y="37"/>
                    <a:pt x="17" y="37"/>
                    <a:pt x="17" y="37"/>
                  </a:cubicBezTo>
                  <a:cubicBezTo>
                    <a:pt x="16" y="40"/>
                    <a:pt x="16" y="40"/>
                    <a:pt x="16" y="40"/>
                  </a:cubicBezTo>
                  <a:cubicBezTo>
                    <a:pt x="16" y="42"/>
                    <a:pt x="16" y="42"/>
                    <a:pt x="16" y="42"/>
                  </a:cubicBezTo>
                  <a:cubicBezTo>
                    <a:pt x="15" y="44"/>
                    <a:pt x="15" y="44"/>
                    <a:pt x="15" y="44"/>
                  </a:cubicBezTo>
                  <a:cubicBezTo>
                    <a:pt x="14" y="45"/>
                    <a:pt x="14" y="45"/>
                    <a:pt x="14" y="45"/>
                  </a:cubicBezTo>
                  <a:cubicBezTo>
                    <a:pt x="11" y="44"/>
                    <a:pt x="11" y="44"/>
                    <a:pt x="11" y="44"/>
                  </a:cubicBezTo>
                  <a:cubicBezTo>
                    <a:pt x="10" y="47"/>
                    <a:pt x="10" y="47"/>
                    <a:pt x="10" y="47"/>
                  </a:cubicBezTo>
                  <a:cubicBezTo>
                    <a:pt x="10" y="48"/>
                    <a:pt x="10" y="48"/>
                    <a:pt x="10" y="48"/>
                  </a:cubicBezTo>
                  <a:cubicBezTo>
                    <a:pt x="14" y="49"/>
                    <a:pt x="14" y="49"/>
                    <a:pt x="14" y="49"/>
                  </a:cubicBezTo>
                  <a:cubicBezTo>
                    <a:pt x="16" y="51"/>
                    <a:pt x="16" y="51"/>
                    <a:pt x="16" y="51"/>
                  </a:cubicBezTo>
                  <a:cubicBezTo>
                    <a:pt x="14" y="51"/>
                    <a:pt x="14" y="51"/>
                    <a:pt x="14" y="51"/>
                  </a:cubicBezTo>
                  <a:cubicBezTo>
                    <a:pt x="14" y="54"/>
                    <a:pt x="14" y="54"/>
                    <a:pt x="14" y="54"/>
                  </a:cubicBezTo>
                  <a:cubicBezTo>
                    <a:pt x="13" y="55"/>
                    <a:pt x="13" y="55"/>
                    <a:pt x="13" y="55"/>
                  </a:cubicBezTo>
                  <a:cubicBezTo>
                    <a:pt x="13" y="57"/>
                    <a:pt x="13" y="57"/>
                    <a:pt x="13" y="57"/>
                  </a:cubicBezTo>
                  <a:cubicBezTo>
                    <a:pt x="12" y="59"/>
                    <a:pt x="12" y="59"/>
                    <a:pt x="12" y="59"/>
                  </a:cubicBezTo>
                  <a:cubicBezTo>
                    <a:pt x="8" y="58"/>
                    <a:pt x="8" y="58"/>
                    <a:pt x="8" y="58"/>
                  </a:cubicBezTo>
                  <a:cubicBezTo>
                    <a:pt x="5" y="59"/>
                    <a:pt x="5" y="59"/>
                    <a:pt x="5" y="59"/>
                  </a:cubicBezTo>
                  <a:cubicBezTo>
                    <a:pt x="1" y="63"/>
                    <a:pt x="1" y="63"/>
                    <a:pt x="1" y="63"/>
                  </a:cubicBezTo>
                  <a:cubicBezTo>
                    <a:pt x="2" y="68"/>
                    <a:pt x="2" y="68"/>
                    <a:pt x="2" y="68"/>
                  </a:cubicBezTo>
                  <a:cubicBezTo>
                    <a:pt x="1" y="72"/>
                    <a:pt x="1" y="72"/>
                    <a:pt x="1" y="72"/>
                  </a:cubicBezTo>
                  <a:cubicBezTo>
                    <a:pt x="1" y="72"/>
                    <a:pt x="1" y="72"/>
                    <a:pt x="1" y="72"/>
                  </a:cubicBezTo>
                  <a:cubicBezTo>
                    <a:pt x="0" y="77"/>
                    <a:pt x="0" y="77"/>
                    <a:pt x="0" y="77"/>
                  </a:cubicBezTo>
                  <a:cubicBezTo>
                    <a:pt x="1" y="81"/>
                    <a:pt x="1" y="81"/>
                    <a:pt x="1" y="81"/>
                  </a:cubicBezTo>
                  <a:cubicBezTo>
                    <a:pt x="1" y="83"/>
                    <a:pt x="1" y="83"/>
                    <a:pt x="1" y="83"/>
                  </a:cubicBezTo>
                  <a:cubicBezTo>
                    <a:pt x="3" y="85"/>
                    <a:pt x="3" y="85"/>
                    <a:pt x="3" y="85"/>
                  </a:cubicBezTo>
                  <a:cubicBezTo>
                    <a:pt x="2" y="88"/>
                    <a:pt x="2" y="88"/>
                    <a:pt x="2" y="88"/>
                  </a:cubicBezTo>
                  <a:cubicBezTo>
                    <a:pt x="3" y="89"/>
                    <a:pt x="3" y="89"/>
                    <a:pt x="3" y="89"/>
                  </a:cubicBezTo>
                  <a:cubicBezTo>
                    <a:pt x="5" y="92"/>
                    <a:pt x="5" y="92"/>
                    <a:pt x="5" y="92"/>
                  </a:cubicBezTo>
                  <a:cubicBezTo>
                    <a:pt x="6" y="95"/>
                    <a:pt x="6" y="95"/>
                    <a:pt x="6" y="95"/>
                  </a:cubicBezTo>
                  <a:cubicBezTo>
                    <a:pt x="8" y="97"/>
                    <a:pt x="8" y="97"/>
                    <a:pt x="8" y="97"/>
                  </a:cubicBezTo>
                  <a:cubicBezTo>
                    <a:pt x="7" y="101"/>
                    <a:pt x="7" y="101"/>
                    <a:pt x="7" y="101"/>
                  </a:cubicBezTo>
                  <a:cubicBezTo>
                    <a:pt x="7" y="101"/>
                    <a:pt x="7" y="101"/>
                    <a:pt x="7" y="101"/>
                  </a:cubicBezTo>
                  <a:cubicBezTo>
                    <a:pt x="10" y="103"/>
                    <a:pt x="10" y="103"/>
                    <a:pt x="10" y="103"/>
                  </a:cubicBezTo>
                  <a:cubicBezTo>
                    <a:pt x="10" y="104"/>
                    <a:pt x="10" y="104"/>
                    <a:pt x="10" y="104"/>
                  </a:cubicBezTo>
                  <a:cubicBezTo>
                    <a:pt x="12" y="106"/>
                    <a:pt x="12" y="106"/>
                    <a:pt x="12" y="106"/>
                  </a:cubicBezTo>
                  <a:cubicBezTo>
                    <a:pt x="14" y="105"/>
                    <a:pt x="14" y="105"/>
                    <a:pt x="14" y="105"/>
                  </a:cubicBezTo>
                  <a:cubicBezTo>
                    <a:pt x="17" y="105"/>
                    <a:pt x="17" y="105"/>
                    <a:pt x="17" y="105"/>
                  </a:cubicBezTo>
                  <a:cubicBezTo>
                    <a:pt x="18" y="106"/>
                    <a:pt x="18" y="106"/>
                    <a:pt x="18" y="106"/>
                  </a:cubicBezTo>
                  <a:cubicBezTo>
                    <a:pt x="20" y="105"/>
                    <a:pt x="20" y="105"/>
                    <a:pt x="20" y="105"/>
                  </a:cubicBezTo>
                  <a:cubicBezTo>
                    <a:pt x="24" y="107"/>
                    <a:pt x="24" y="107"/>
                    <a:pt x="24" y="107"/>
                  </a:cubicBezTo>
                  <a:cubicBezTo>
                    <a:pt x="26" y="107"/>
                    <a:pt x="26" y="107"/>
                    <a:pt x="26" y="107"/>
                  </a:cubicBezTo>
                  <a:cubicBezTo>
                    <a:pt x="29" y="108"/>
                    <a:pt x="29" y="108"/>
                    <a:pt x="29" y="108"/>
                  </a:cubicBezTo>
                  <a:cubicBezTo>
                    <a:pt x="26" y="112"/>
                    <a:pt x="26" y="112"/>
                    <a:pt x="26" y="112"/>
                  </a:cubicBezTo>
                  <a:cubicBezTo>
                    <a:pt x="24" y="115"/>
                    <a:pt x="24" y="115"/>
                    <a:pt x="24" y="115"/>
                  </a:cubicBezTo>
                  <a:cubicBezTo>
                    <a:pt x="25" y="118"/>
                    <a:pt x="25" y="118"/>
                    <a:pt x="25" y="118"/>
                  </a:cubicBezTo>
                  <a:cubicBezTo>
                    <a:pt x="23" y="119"/>
                    <a:pt x="23" y="119"/>
                    <a:pt x="23" y="119"/>
                  </a:cubicBezTo>
                  <a:cubicBezTo>
                    <a:pt x="21" y="124"/>
                    <a:pt x="21" y="124"/>
                    <a:pt x="21" y="124"/>
                  </a:cubicBezTo>
                  <a:cubicBezTo>
                    <a:pt x="22" y="125"/>
                    <a:pt x="22" y="125"/>
                    <a:pt x="22" y="125"/>
                  </a:cubicBezTo>
                  <a:cubicBezTo>
                    <a:pt x="22" y="128"/>
                    <a:pt x="22" y="128"/>
                    <a:pt x="22" y="128"/>
                  </a:cubicBezTo>
                  <a:cubicBezTo>
                    <a:pt x="24" y="129"/>
                    <a:pt x="24" y="129"/>
                    <a:pt x="24" y="129"/>
                  </a:cubicBezTo>
                  <a:cubicBezTo>
                    <a:pt x="25" y="132"/>
                    <a:pt x="25" y="132"/>
                    <a:pt x="25" y="132"/>
                  </a:cubicBezTo>
                  <a:cubicBezTo>
                    <a:pt x="27" y="132"/>
                    <a:pt x="27" y="132"/>
                    <a:pt x="27" y="132"/>
                  </a:cubicBezTo>
                  <a:cubicBezTo>
                    <a:pt x="30" y="131"/>
                    <a:pt x="30" y="131"/>
                    <a:pt x="30" y="131"/>
                  </a:cubicBezTo>
                  <a:cubicBezTo>
                    <a:pt x="33" y="132"/>
                    <a:pt x="33" y="132"/>
                    <a:pt x="33" y="132"/>
                  </a:cubicBezTo>
                  <a:cubicBezTo>
                    <a:pt x="34" y="130"/>
                    <a:pt x="34" y="130"/>
                    <a:pt x="34" y="130"/>
                  </a:cubicBezTo>
                  <a:cubicBezTo>
                    <a:pt x="33" y="129"/>
                    <a:pt x="33" y="129"/>
                    <a:pt x="33" y="129"/>
                  </a:cubicBezTo>
                  <a:cubicBezTo>
                    <a:pt x="36" y="128"/>
                    <a:pt x="36" y="128"/>
                    <a:pt x="36" y="128"/>
                  </a:cubicBezTo>
                  <a:cubicBezTo>
                    <a:pt x="37" y="130"/>
                    <a:pt x="37" y="130"/>
                    <a:pt x="37" y="130"/>
                  </a:cubicBezTo>
                  <a:cubicBezTo>
                    <a:pt x="39" y="131"/>
                    <a:pt x="39" y="131"/>
                    <a:pt x="39" y="131"/>
                  </a:cubicBezTo>
                  <a:cubicBezTo>
                    <a:pt x="40" y="130"/>
                    <a:pt x="40" y="130"/>
                    <a:pt x="40" y="130"/>
                  </a:cubicBezTo>
                  <a:cubicBezTo>
                    <a:pt x="42" y="130"/>
                    <a:pt x="42" y="130"/>
                    <a:pt x="42" y="130"/>
                  </a:cubicBezTo>
                  <a:cubicBezTo>
                    <a:pt x="43" y="131"/>
                    <a:pt x="43" y="131"/>
                    <a:pt x="43" y="131"/>
                  </a:cubicBezTo>
                  <a:cubicBezTo>
                    <a:pt x="47" y="132"/>
                    <a:pt x="47" y="132"/>
                    <a:pt x="47" y="132"/>
                  </a:cubicBezTo>
                  <a:cubicBezTo>
                    <a:pt x="49" y="133"/>
                    <a:pt x="49" y="133"/>
                    <a:pt x="49" y="133"/>
                  </a:cubicBezTo>
                  <a:cubicBezTo>
                    <a:pt x="52" y="132"/>
                    <a:pt x="52" y="132"/>
                    <a:pt x="52" y="132"/>
                  </a:cubicBezTo>
                  <a:cubicBezTo>
                    <a:pt x="53" y="134"/>
                    <a:pt x="53" y="134"/>
                    <a:pt x="53" y="134"/>
                  </a:cubicBezTo>
                  <a:cubicBezTo>
                    <a:pt x="57" y="135"/>
                    <a:pt x="57" y="135"/>
                    <a:pt x="57" y="135"/>
                  </a:cubicBezTo>
                  <a:cubicBezTo>
                    <a:pt x="58" y="134"/>
                    <a:pt x="58" y="134"/>
                    <a:pt x="58" y="134"/>
                  </a:cubicBezTo>
                  <a:cubicBezTo>
                    <a:pt x="57" y="132"/>
                    <a:pt x="57" y="132"/>
                    <a:pt x="57" y="132"/>
                  </a:cubicBezTo>
                  <a:cubicBezTo>
                    <a:pt x="61" y="131"/>
                    <a:pt x="61" y="131"/>
                    <a:pt x="61" y="131"/>
                  </a:cubicBezTo>
                  <a:cubicBezTo>
                    <a:pt x="64" y="132"/>
                    <a:pt x="64" y="132"/>
                    <a:pt x="64" y="132"/>
                  </a:cubicBezTo>
                  <a:cubicBezTo>
                    <a:pt x="66" y="133"/>
                    <a:pt x="66" y="133"/>
                    <a:pt x="66" y="133"/>
                  </a:cubicBezTo>
                  <a:cubicBezTo>
                    <a:pt x="68" y="132"/>
                    <a:pt x="68" y="132"/>
                    <a:pt x="68" y="132"/>
                  </a:cubicBezTo>
                  <a:cubicBezTo>
                    <a:pt x="68" y="132"/>
                    <a:pt x="70" y="133"/>
                    <a:pt x="70" y="133"/>
                  </a:cubicBezTo>
                  <a:cubicBezTo>
                    <a:pt x="70" y="133"/>
                    <a:pt x="73" y="133"/>
                    <a:pt x="73" y="133"/>
                  </a:cubicBezTo>
                  <a:cubicBezTo>
                    <a:pt x="77" y="130"/>
                    <a:pt x="77" y="130"/>
                    <a:pt x="77" y="130"/>
                  </a:cubicBezTo>
                  <a:cubicBezTo>
                    <a:pt x="79" y="129"/>
                    <a:pt x="79" y="129"/>
                    <a:pt x="79" y="129"/>
                  </a:cubicBezTo>
                  <a:cubicBezTo>
                    <a:pt x="82" y="130"/>
                    <a:pt x="82" y="130"/>
                    <a:pt x="82" y="130"/>
                  </a:cubicBezTo>
                  <a:cubicBezTo>
                    <a:pt x="85" y="129"/>
                    <a:pt x="85" y="129"/>
                    <a:pt x="85" y="129"/>
                  </a:cubicBezTo>
                  <a:cubicBezTo>
                    <a:pt x="88" y="132"/>
                    <a:pt x="88" y="132"/>
                    <a:pt x="88" y="132"/>
                  </a:cubicBezTo>
                  <a:cubicBezTo>
                    <a:pt x="89" y="130"/>
                    <a:pt x="89" y="130"/>
                    <a:pt x="89" y="130"/>
                  </a:cubicBezTo>
                  <a:cubicBezTo>
                    <a:pt x="89" y="128"/>
                    <a:pt x="89" y="128"/>
                    <a:pt x="89" y="128"/>
                  </a:cubicBezTo>
                  <a:cubicBezTo>
                    <a:pt x="86" y="126"/>
                    <a:pt x="86" y="126"/>
                    <a:pt x="86" y="126"/>
                  </a:cubicBezTo>
                  <a:cubicBezTo>
                    <a:pt x="86" y="125"/>
                    <a:pt x="86" y="125"/>
                    <a:pt x="86" y="125"/>
                  </a:cubicBezTo>
                  <a:cubicBezTo>
                    <a:pt x="89" y="120"/>
                    <a:pt x="89" y="120"/>
                    <a:pt x="89" y="120"/>
                  </a:cubicBezTo>
                  <a:cubicBezTo>
                    <a:pt x="92" y="119"/>
                    <a:pt x="92" y="119"/>
                    <a:pt x="92" y="119"/>
                  </a:cubicBezTo>
                  <a:cubicBezTo>
                    <a:pt x="94" y="116"/>
                    <a:pt x="94" y="116"/>
                    <a:pt x="94" y="116"/>
                  </a:cubicBezTo>
                  <a:cubicBezTo>
                    <a:pt x="96" y="116"/>
                    <a:pt x="96" y="116"/>
                    <a:pt x="96" y="116"/>
                  </a:cubicBezTo>
                  <a:cubicBezTo>
                    <a:pt x="96" y="111"/>
                    <a:pt x="96" y="111"/>
                    <a:pt x="96" y="111"/>
                  </a:cubicBezTo>
                  <a:cubicBezTo>
                    <a:pt x="90" y="104"/>
                    <a:pt x="90" y="104"/>
                    <a:pt x="90" y="104"/>
                  </a:cubicBezTo>
                  <a:cubicBezTo>
                    <a:pt x="82" y="99"/>
                    <a:pt x="82" y="99"/>
                    <a:pt x="82" y="99"/>
                  </a:cubicBezTo>
                  <a:cubicBezTo>
                    <a:pt x="80" y="96"/>
                    <a:pt x="80" y="96"/>
                    <a:pt x="80" y="96"/>
                  </a:cubicBezTo>
                  <a:cubicBezTo>
                    <a:pt x="80" y="93"/>
                    <a:pt x="80" y="93"/>
                    <a:pt x="80" y="93"/>
                  </a:cubicBezTo>
                  <a:cubicBezTo>
                    <a:pt x="77" y="88"/>
                    <a:pt x="77" y="88"/>
                    <a:pt x="77" y="88"/>
                  </a:cubicBezTo>
                  <a:cubicBezTo>
                    <a:pt x="74" y="86"/>
                    <a:pt x="74" y="86"/>
                    <a:pt x="74" y="86"/>
                  </a:cubicBezTo>
                  <a:cubicBezTo>
                    <a:pt x="74" y="85"/>
                    <a:pt x="74" y="85"/>
                    <a:pt x="74" y="85"/>
                  </a:cubicBezTo>
                  <a:cubicBezTo>
                    <a:pt x="76" y="84"/>
                    <a:pt x="76" y="84"/>
                    <a:pt x="76" y="84"/>
                  </a:cubicBezTo>
                  <a:cubicBezTo>
                    <a:pt x="79" y="86"/>
                    <a:pt x="79" y="86"/>
                    <a:pt x="79" y="86"/>
                  </a:cubicBezTo>
                  <a:cubicBezTo>
                    <a:pt x="84" y="82"/>
                    <a:pt x="84" y="82"/>
                    <a:pt x="84" y="82"/>
                  </a:cubicBezTo>
                  <a:cubicBezTo>
                    <a:pt x="86" y="82"/>
                    <a:pt x="86" y="82"/>
                    <a:pt x="86" y="82"/>
                  </a:cubicBezTo>
                  <a:cubicBezTo>
                    <a:pt x="88" y="79"/>
                    <a:pt x="88" y="79"/>
                    <a:pt x="88" y="79"/>
                  </a:cubicBezTo>
                  <a:cubicBezTo>
                    <a:pt x="91" y="79"/>
                    <a:pt x="91" y="79"/>
                    <a:pt x="91" y="79"/>
                  </a:cubicBezTo>
                  <a:cubicBezTo>
                    <a:pt x="93" y="76"/>
                    <a:pt x="93" y="76"/>
                    <a:pt x="93" y="76"/>
                  </a:cubicBezTo>
                  <a:cubicBezTo>
                    <a:pt x="97" y="76"/>
                    <a:pt x="97" y="76"/>
                    <a:pt x="97" y="76"/>
                  </a:cubicBezTo>
                  <a:cubicBezTo>
                    <a:pt x="99" y="77"/>
                    <a:pt x="99" y="77"/>
                    <a:pt x="99" y="77"/>
                  </a:cubicBezTo>
                  <a:cubicBezTo>
                    <a:pt x="101" y="76"/>
                    <a:pt x="101" y="76"/>
                    <a:pt x="101" y="76"/>
                  </a:cubicBezTo>
                  <a:cubicBezTo>
                    <a:pt x="101" y="73"/>
                    <a:pt x="101" y="73"/>
                    <a:pt x="101" y="73"/>
                  </a:cubicBezTo>
                  <a:cubicBezTo>
                    <a:pt x="105" y="74"/>
                    <a:pt x="105" y="74"/>
                    <a:pt x="105" y="74"/>
                  </a:cubicBezTo>
                  <a:cubicBezTo>
                    <a:pt x="107" y="73"/>
                    <a:pt x="107" y="73"/>
                    <a:pt x="107" y="73"/>
                  </a:cubicBezTo>
                  <a:cubicBezTo>
                    <a:pt x="109" y="74"/>
                    <a:pt x="109" y="74"/>
                    <a:pt x="109" y="74"/>
                  </a:cubicBezTo>
                  <a:cubicBezTo>
                    <a:pt x="110" y="72"/>
                    <a:pt x="110" y="72"/>
                    <a:pt x="110" y="72"/>
                  </a:cubicBezTo>
                  <a:lnTo>
                    <a:pt x="110" y="6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1" name="Freeform 148">
              <a:extLst>
                <a:ext uri="{FF2B5EF4-FFF2-40B4-BE49-F238E27FC236}">
                  <a16:creationId xmlns:a16="http://schemas.microsoft.com/office/drawing/2014/main" id="{B1AB18FD-8E0F-4CB1-8C62-8F37399024AA}"/>
                </a:ext>
              </a:extLst>
            </p:cNvPr>
            <p:cNvSpPr>
              <a:spLocks/>
            </p:cNvSpPr>
            <p:nvPr/>
          </p:nvSpPr>
          <p:spPr bwMode="auto">
            <a:xfrm>
              <a:off x="4127501" y="3627437"/>
              <a:ext cx="1588" cy="1588"/>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lnTo>
                    <a:pt x="0" y="0"/>
                  </a:lnTo>
                  <a:lnTo>
                    <a:pt x="0" y="0"/>
                  </a:lnTo>
                  <a:lnTo>
                    <a:pt x="1"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2" name="Freeform 149">
              <a:extLst>
                <a:ext uri="{FF2B5EF4-FFF2-40B4-BE49-F238E27FC236}">
                  <a16:creationId xmlns:a16="http://schemas.microsoft.com/office/drawing/2014/main" id="{42E3DEF8-9B21-4215-BBB6-186DA57D0328}"/>
                </a:ext>
              </a:extLst>
            </p:cNvPr>
            <p:cNvSpPr>
              <a:spLocks/>
            </p:cNvSpPr>
            <p:nvPr/>
          </p:nvSpPr>
          <p:spPr bwMode="auto">
            <a:xfrm>
              <a:off x="4040188" y="3844925"/>
              <a:ext cx="1588" cy="3175"/>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1" y="1"/>
                    <a:pt x="1" y="0"/>
                  </a:cubicBezTo>
                  <a:cubicBezTo>
                    <a:pt x="1" y="1"/>
                    <a:pt x="0"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4" name="Freeform 151">
              <a:extLst>
                <a:ext uri="{FF2B5EF4-FFF2-40B4-BE49-F238E27FC236}">
                  <a16:creationId xmlns:a16="http://schemas.microsoft.com/office/drawing/2014/main" id="{E0F0316F-08CF-4EFA-9A80-18E01645EB2A}"/>
                </a:ext>
              </a:extLst>
            </p:cNvPr>
            <p:cNvSpPr>
              <a:spLocks/>
            </p:cNvSpPr>
            <p:nvPr/>
          </p:nvSpPr>
          <p:spPr bwMode="auto">
            <a:xfrm>
              <a:off x="4121151" y="3673475"/>
              <a:ext cx="87313" cy="49213"/>
            </a:xfrm>
            <a:custGeom>
              <a:avLst/>
              <a:gdLst>
                <a:gd name="T0" fmla="*/ 53 w 55"/>
                <a:gd name="T1" fmla="*/ 12 h 31"/>
                <a:gd name="T2" fmla="*/ 52 w 55"/>
                <a:gd name="T3" fmla="*/ 12 h 31"/>
                <a:gd name="T4" fmla="*/ 50 w 55"/>
                <a:gd name="T5" fmla="*/ 13 h 31"/>
                <a:gd name="T6" fmla="*/ 47 w 55"/>
                <a:gd name="T7" fmla="*/ 11 h 31"/>
                <a:gd name="T8" fmla="*/ 44 w 55"/>
                <a:gd name="T9" fmla="*/ 12 h 31"/>
                <a:gd name="T10" fmla="*/ 43 w 55"/>
                <a:gd name="T11" fmla="*/ 9 h 31"/>
                <a:gd name="T12" fmla="*/ 42 w 55"/>
                <a:gd name="T13" fmla="*/ 8 h 31"/>
                <a:gd name="T14" fmla="*/ 41 w 55"/>
                <a:gd name="T15" fmla="*/ 4 h 31"/>
                <a:gd name="T16" fmla="*/ 38 w 55"/>
                <a:gd name="T17" fmla="*/ 3 h 31"/>
                <a:gd name="T18" fmla="*/ 37 w 55"/>
                <a:gd name="T19" fmla="*/ 2 h 31"/>
                <a:gd name="T20" fmla="*/ 35 w 55"/>
                <a:gd name="T21" fmla="*/ 2 h 31"/>
                <a:gd name="T22" fmla="*/ 34 w 55"/>
                <a:gd name="T23" fmla="*/ 3 h 31"/>
                <a:gd name="T24" fmla="*/ 32 w 55"/>
                <a:gd name="T25" fmla="*/ 2 h 31"/>
                <a:gd name="T26" fmla="*/ 31 w 55"/>
                <a:gd name="T27" fmla="*/ 0 h 31"/>
                <a:gd name="T28" fmla="*/ 28 w 55"/>
                <a:gd name="T29" fmla="*/ 1 h 31"/>
                <a:gd name="T30" fmla="*/ 29 w 55"/>
                <a:gd name="T31" fmla="*/ 2 h 31"/>
                <a:gd name="T32" fmla="*/ 28 w 55"/>
                <a:gd name="T33" fmla="*/ 4 h 31"/>
                <a:gd name="T34" fmla="*/ 25 w 55"/>
                <a:gd name="T35" fmla="*/ 3 h 31"/>
                <a:gd name="T36" fmla="*/ 23 w 55"/>
                <a:gd name="T37" fmla="*/ 4 h 31"/>
                <a:gd name="T38" fmla="*/ 21 w 55"/>
                <a:gd name="T39" fmla="*/ 4 h 31"/>
                <a:gd name="T40" fmla="*/ 21 w 55"/>
                <a:gd name="T41" fmla="*/ 4 h 31"/>
                <a:gd name="T42" fmla="*/ 17 w 55"/>
                <a:gd name="T43" fmla="*/ 5 h 31"/>
                <a:gd name="T44" fmla="*/ 14 w 55"/>
                <a:gd name="T45" fmla="*/ 4 h 31"/>
                <a:gd name="T46" fmla="*/ 14 w 55"/>
                <a:gd name="T47" fmla="*/ 3 h 31"/>
                <a:gd name="T48" fmla="*/ 12 w 55"/>
                <a:gd name="T49" fmla="*/ 3 h 31"/>
                <a:gd name="T50" fmla="*/ 10 w 55"/>
                <a:gd name="T51" fmla="*/ 5 h 31"/>
                <a:gd name="T52" fmla="*/ 13 w 55"/>
                <a:gd name="T53" fmla="*/ 7 h 31"/>
                <a:gd name="T54" fmla="*/ 13 w 55"/>
                <a:gd name="T55" fmla="*/ 9 h 31"/>
                <a:gd name="T56" fmla="*/ 11 w 55"/>
                <a:gd name="T57" fmla="*/ 10 h 31"/>
                <a:gd name="T58" fmla="*/ 8 w 55"/>
                <a:gd name="T59" fmla="*/ 13 h 31"/>
                <a:gd name="T60" fmla="*/ 6 w 55"/>
                <a:gd name="T61" fmla="*/ 13 h 31"/>
                <a:gd name="T62" fmla="*/ 3 w 55"/>
                <a:gd name="T63" fmla="*/ 19 h 31"/>
                <a:gd name="T64" fmla="*/ 2 w 55"/>
                <a:gd name="T65" fmla="*/ 25 h 31"/>
                <a:gd name="T66" fmla="*/ 1 w 55"/>
                <a:gd name="T67" fmla="*/ 25 h 31"/>
                <a:gd name="T68" fmla="*/ 0 w 55"/>
                <a:gd name="T69" fmla="*/ 25 h 31"/>
                <a:gd name="T70" fmla="*/ 0 w 55"/>
                <a:gd name="T71" fmla="*/ 26 h 31"/>
                <a:gd name="T72" fmla="*/ 2 w 55"/>
                <a:gd name="T73" fmla="*/ 27 h 31"/>
                <a:gd name="T74" fmla="*/ 5 w 55"/>
                <a:gd name="T75" fmla="*/ 26 h 31"/>
                <a:gd name="T76" fmla="*/ 4 w 55"/>
                <a:gd name="T77" fmla="*/ 24 h 31"/>
                <a:gd name="T78" fmla="*/ 7 w 55"/>
                <a:gd name="T79" fmla="*/ 22 h 31"/>
                <a:gd name="T80" fmla="*/ 10 w 55"/>
                <a:gd name="T81" fmla="*/ 22 h 31"/>
                <a:gd name="T82" fmla="*/ 11 w 55"/>
                <a:gd name="T83" fmla="*/ 24 h 31"/>
                <a:gd name="T84" fmla="*/ 12 w 55"/>
                <a:gd name="T85" fmla="*/ 27 h 31"/>
                <a:gd name="T86" fmla="*/ 13 w 55"/>
                <a:gd name="T87" fmla="*/ 28 h 31"/>
                <a:gd name="T88" fmla="*/ 13 w 55"/>
                <a:gd name="T89" fmla="*/ 30 h 31"/>
                <a:gd name="T90" fmla="*/ 16 w 55"/>
                <a:gd name="T91" fmla="*/ 31 h 31"/>
                <a:gd name="T92" fmla="*/ 21 w 55"/>
                <a:gd name="T93" fmla="*/ 28 h 31"/>
                <a:gd name="T94" fmla="*/ 25 w 55"/>
                <a:gd name="T95" fmla="*/ 29 h 31"/>
                <a:gd name="T96" fmla="*/ 28 w 55"/>
                <a:gd name="T97" fmla="*/ 22 h 31"/>
                <a:gd name="T98" fmla="*/ 31 w 55"/>
                <a:gd name="T99" fmla="*/ 24 h 31"/>
                <a:gd name="T100" fmla="*/ 31 w 55"/>
                <a:gd name="T101" fmla="*/ 26 h 31"/>
                <a:gd name="T102" fmla="*/ 35 w 55"/>
                <a:gd name="T103" fmla="*/ 28 h 31"/>
                <a:gd name="T104" fmla="*/ 37 w 55"/>
                <a:gd name="T105" fmla="*/ 31 h 31"/>
                <a:gd name="T106" fmla="*/ 38 w 55"/>
                <a:gd name="T107" fmla="*/ 26 h 31"/>
                <a:gd name="T108" fmla="*/ 38 w 55"/>
                <a:gd name="T109" fmla="*/ 23 h 31"/>
                <a:gd name="T110" fmla="*/ 44 w 55"/>
                <a:gd name="T111" fmla="*/ 25 h 31"/>
                <a:gd name="T112" fmla="*/ 46 w 55"/>
                <a:gd name="T113" fmla="*/ 25 h 31"/>
                <a:gd name="T114" fmla="*/ 48 w 55"/>
                <a:gd name="T115" fmla="*/ 25 h 31"/>
                <a:gd name="T116" fmla="*/ 49 w 55"/>
                <a:gd name="T117" fmla="*/ 22 h 31"/>
                <a:gd name="T118" fmla="*/ 53 w 55"/>
                <a:gd name="T119" fmla="*/ 20 h 31"/>
                <a:gd name="T120" fmla="*/ 52 w 55"/>
                <a:gd name="T121" fmla="*/ 16 h 31"/>
                <a:gd name="T122" fmla="*/ 55 w 55"/>
                <a:gd name="T123" fmla="*/ 13 h 31"/>
                <a:gd name="T124" fmla="*/ 53 w 55"/>
                <a:gd name="T125"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 h="31">
                  <a:moveTo>
                    <a:pt x="53" y="12"/>
                  </a:moveTo>
                  <a:lnTo>
                    <a:pt x="52" y="12"/>
                  </a:lnTo>
                  <a:lnTo>
                    <a:pt x="50" y="13"/>
                  </a:lnTo>
                  <a:lnTo>
                    <a:pt x="47" y="11"/>
                  </a:lnTo>
                  <a:lnTo>
                    <a:pt x="44" y="12"/>
                  </a:lnTo>
                  <a:lnTo>
                    <a:pt x="43" y="9"/>
                  </a:lnTo>
                  <a:lnTo>
                    <a:pt x="42" y="8"/>
                  </a:lnTo>
                  <a:lnTo>
                    <a:pt x="41" y="4"/>
                  </a:lnTo>
                  <a:lnTo>
                    <a:pt x="38" y="3"/>
                  </a:lnTo>
                  <a:lnTo>
                    <a:pt x="37" y="2"/>
                  </a:lnTo>
                  <a:lnTo>
                    <a:pt x="35" y="2"/>
                  </a:lnTo>
                  <a:lnTo>
                    <a:pt x="34" y="3"/>
                  </a:lnTo>
                  <a:lnTo>
                    <a:pt x="32" y="2"/>
                  </a:lnTo>
                  <a:lnTo>
                    <a:pt x="31" y="0"/>
                  </a:lnTo>
                  <a:lnTo>
                    <a:pt x="28" y="1"/>
                  </a:lnTo>
                  <a:lnTo>
                    <a:pt x="29" y="2"/>
                  </a:lnTo>
                  <a:lnTo>
                    <a:pt x="28" y="4"/>
                  </a:lnTo>
                  <a:lnTo>
                    <a:pt x="25" y="3"/>
                  </a:lnTo>
                  <a:lnTo>
                    <a:pt x="23" y="4"/>
                  </a:lnTo>
                  <a:lnTo>
                    <a:pt x="21" y="4"/>
                  </a:lnTo>
                  <a:lnTo>
                    <a:pt x="21" y="4"/>
                  </a:lnTo>
                  <a:lnTo>
                    <a:pt x="17" y="5"/>
                  </a:lnTo>
                  <a:lnTo>
                    <a:pt x="14" y="4"/>
                  </a:lnTo>
                  <a:lnTo>
                    <a:pt x="14" y="3"/>
                  </a:lnTo>
                  <a:lnTo>
                    <a:pt x="12" y="3"/>
                  </a:lnTo>
                  <a:lnTo>
                    <a:pt x="10" y="5"/>
                  </a:lnTo>
                  <a:lnTo>
                    <a:pt x="13" y="7"/>
                  </a:lnTo>
                  <a:lnTo>
                    <a:pt x="13" y="9"/>
                  </a:lnTo>
                  <a:lnTo>
                    <a:pt x="11" y="10"/>
                  </a:lnTo>
                  <a:lnTo>
                    <a:pt x="8" y="13"/>
                  </a:lnTo>
                  <a:lnTo>
                    <a:pt x="6" y="13"/>
                  </a:lnTo>
                  <a:lnTo>
                    <a:pt x="3" y="19"/>
                  </a:lnTo>
                  <a:lnTo>
                    <a:pt x="2" y="25"/>
                  </a:lnTo>
                  <a:lnTo>
                    <a:pt x="1" y="25"/>
                  </a:lnTo>
                  <a:lnTo>
                    <a:pt x="0" y="25"/>
                  </a:lnTo>
                  <a:lnTo>
                    <a:pt x="0" y="26"/>
                  </a:lnTo>
                  <a:lnTo>
                    <a:pt x="2" y="27"/>
                  </a:lnTo>
                  <a:lnTo>
                    <a:pt x="5" y="26"/>
                  </a:lnTo>
                  <a:lnTo>
                    <a:pt x="4" y="24"/>
                  </a:lnTo>
                  <a:lnTo>
                    <a:pt x="7" y="22"/>
                  </a:lnTo>
                  <a:lnTo>
                    <a:pt x="10" y="22"/>
                  </a:lnTo>
                  <a:lnTo>
                    <a:pt x="11" y="24"/>
                  </a:lnTo>
                  <a:lnTo>
                    <a:pt x="12" y="27"/>
                  </a:lnTo>
                  <a:lnTo>
                    <a:pt x="13" y="28"/>
                  </a:lnTo>
                  <a:lnTo>
                    <a:pt x="13" y="30"/>
                  </a:lnTo>
                  <a:lnTo>
                    <a:pt x="16" y="31"/>
                  </a:lnTo>
                  <a:lnTo>
                    <a:pt x="21" y="28"/>
                  </a:lnTo>
                  <a:lnTo>
                    <a:pt x="25" y="29"/>
                  </a:lnTo>
                  <a:lnTo>
                    <a:pt x="28" y="22"/>
                  </a:lnTo>
                  <a:lnTo>
                    <a:pt x="31" y="24"/>
                  </a:lnTo>
                  <a:lnTo>
                    <a:pt x="31" y="26"/>
                  </a:lnTo>
                  <a:lnTo>
                    <a:pt x="35" y="28"/>
                  </a:lnTo>
                  <a:lnTo>
                    <a:pt x="37" y="31"/>
                  </a:lnTo>
                  <a:lnTo>
                    <a:pt x="38" y="26"/>
                  </a:lnTo>
                  <a:lnTo>
                    <a:pt x="38" y="23"/>
                  </a:lnTo>
                  <a:lnTo>
                    <a:pt x="44" y="25"/>
                  </a:lnTo>
                  <a:lnTo>
                    <a:pt x="46" y="25"/>
                  </a:lnTo>
                  <a:lnTo>
                    <a:pt x="48" y="25"/>
                  </a:lnTo>
                  <a:lnTo>
                    <a:pt x="49" y="22"/>
                  </a:lnTo>
                  <a:lnTo>
                    <a:pt x="53" y="20"/>
                  </a:lnTo>
                  <a:lnTo>
                    <a:pt x="52" y="16"/>
                  </a:lnTo>
                  <a:lnTo>
                    <a:pt x="55" y="13"/>
                  </a:lnTo>
                  <a:lnTo>
                    <a:pt x="53" y="1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5" name="Freeform 152">
              <a:extLst>
                <a:ext uri="{FF2B5EF4-FFF2-40B4-BE49-F238E27FC236}">
                  <a16:creationId xmlns:a16="http://schemas.microsoft.com/office/drawing/2014/main" id="{700A7654-CB2A-4DC1-984A-B54CF285F70B}"/>
                </a:ext>
              </a:extLst>
            </p:cNvPr>
            <p:cNvSpPr>
              <a:spLocks/>
            </p:cNvSpPr>
            <p:nvPr/>
          </p:nvSpPr>
          <p:spPr bwMode="auto">
            <a:xfrm>
              <a:off x="4205288" y="3792537"/>
              <a:ext cx="4763" cy="1588"/>
            </a:xfrm>
            <a:custGeom>
              <a:avLst/>
              <a:gdLst>
                <a:gd name="T0" fmla="*/ 1 w 3"/>
                <a:gd name="T1" fmla="*/ 1 h 2"/>
                <a:gd name="T2" fmla="*/ 3 w 3"/>
                <a:gd name="T3" fmla="*/ 0 h 2"/>
                <a:gd name="T4" fmla="*/ 0 w 3"/>
                <a:gd name="T5" fmla="*/ 1 h 2"/>
                <a:gd name="T6" fmla="*/ 1 w 3"/>
                <a:gd name="T7" fmla="*/ 1 h 2"/>
              </a:gdLst>
              <a:ahLst/>
              <a:cxnLst>
                <a:cxn ang="0">
                  <a:pos x="T0" y="T1"/>
                </a:cxn>
                <a:cxn ang="0">
                  <a:pos x="T2" y="T3"/>
                </a:cxn>
                <a:cxn ang="0">
                  <a:pos x="T4" y="T5"/>
                </a:cxn>
                <a:cxn ang="0">
                  <a:pos x="T6" y="T7"/>
                </a:cxn>
              </a:cxnLst>
              <a:rect l="0" t="0" r="r" b="b"/>
              <a:pathLst>
                <a:path w="3" h="2">
                  <a:moveTo>
                    <a:pt x="1" y="1"/>
                  </a:moveTo>
                  <a:cubicBezTo>
                    <a:pt x="2" y="1"/>
                    <a:pt x="2" y="0"/>
                    <a:pt x="3" y="0"/>
                  </a:cubicBezTo>
                  <a:cubicBezTo>
                    <a:pt x="2" y="0"/>
                    <a:pt x="0" y="0"/>
                    <a:pt x="0" y="1"/>
                  </a:cubicBezTo>
                  <a:cubicBezTo>
                    <a:pt x="0" y="1"/>
                    <a:pt x="1" y="2"/>
                    <a:pt x="1"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6" name="Freeform 153">
              <a:extLst>
                <a:ext uri="{FF2B5EF4-FFF2-40B4-BE49-F238E27FC236}">
                  <a16:creationId xmlns:a16="http://schemas.microsoft.com/office/drawing/2014/main" id="{F9C80C9A-3BA4-4D4A-B832-2EEFC032F6CE}"/>
                </a:ext>
              </a:extLst>
            </p:cNvPr>
            <p:cNvSpPr>
              <a:spLocks/>
            </p:cNvSpPr>
            <p:nvPr/>
          </p:nvSpPr>
          <p:spPr bwMode="auto">
            <a:xfrm>
              <a:off x="4144963" y="3776662"/>
              <a:ext cx="3175" cy="3175"/>
            </a:xfrm>
            <a:custGeom>
              <a:avLst/>
              <a:gdLst>
                <a:gd name="T0" fmla="*/ 0 w 2"/>
                <a:gd name="T1" fmla="*/ 2 h 2"/>
                <a:gd name="T2" fmla="*/ 0 w 2"/>
                <a:gd name="T3" fmla="*/ 2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0" y="2"/>
                    <a:pt x="0" y="2"/>
                    <a:pt x="0" y="2"/>
                  </a:cubicBezTo>
                  <a:cubicBezTo>
                    <a:pt x="1" y="1"/>
                    <a:pt x="1" y="1"/>
                    <a:pt x="2" y="0"/>
                  </a:cubicBezTo>
                  <a:cubicBezTo>
                    <a:pt x="1" y="1"/>
                    <a:pt x="1"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7" name="Oval 154">
              <a:extLst>
                <a:ext uri="{FF2B5EF4-FFF2-40B4-BE49-F238E27FC236}">
                  <a16:creationId xmlns:a16="http://schemas.microsoft.com/office/drawing/2014/main" id="{247BFEF6-4753-49C8-8BF0-2D57D6E69480}"/>
                </a:ext>
              </a:extLst>
            </p:cNvPr>
            <p:cNvSpPr>
              <a:spLocks noChangeArrowheads="1"/>
            </p:cNvSpPr>
            <p:nvPr/>
          </p:nvSpPr>
          <p:spPr bwMode="auto">
            <a:xfrm>
              <a:off x="4210051" y="3792537"/>
              <a:ext cx="1588" cy="1588"/>
            </a:xfrm>
            <a:prstGeom prst="ellipse">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8" name="Freeform 155">
              <a:extLst>
                <a:ext uri="{FF2B5EF4-FFF2-40B4-BE49-F238E27FC236}">
                  <a16:creationId xmlns:a16="http://schemas.microsoft.com/office/drawing/2014/main" id="{D7FFE1BD-8C25-4FA6-A9E3-C58B2F7FF5DC}"/>
                </a:ext>
              </a:extLst>
            </p:cNvPr>
            <p:cNvSpPr>
              <a:spLocks/>
            </p:cNvSpPr>
            <p:nvPr/>
          </p:nvSpPr>
          <p:spPr bwMode="auto">
            <a:xfrm>
              <a:off x="4137026" y="3692525"/>
              <a:ext cx="222250" cy="249238"/>
            </a:xfrm>
            <a:custGeom>
              <a:avLst/>
              <a:gdLst>
                <a:gd name="T0" fmla="*/ 124 w 151"/>
                <a:gd name="T1" fmla="*/ 93 h 170"/>
                <a:gd name="T2" fmla="*/ 118 w 151"/>
                <a:gd name="T3" fmla="*/ 85 h 170"/>
                <a:gd name="T4" fmla="*/ 99 w 151"/>
                <a:gd name="T5" fmla="*/ 77 h 170"/>
                <a:gd name="T6" fmla="*/ 81 w 151"/>
                <a:gd name="T7" fmla="*/ 53 h 170"/>
                <a:gd name="T8" fmla="*/ 71 w 151"/>
                <a:gd name="T9" fmla="*/ 40 h 170"/>
                <a:gd name="T10" fmla="*/ 74 w 151"/>
                <a:gd name="T11" fmla="*/ 28 h 170"/>
                <a:gd name="T12" fmla="*/ 84 w 151"/>
                <a:gd name="T13" fmla="*/ 27 h 170"/>
                <a:gd name="T14" fmla="*/ 85 w 151"/>
                <a:gd name="T15" fmla="*/ 23 h 170"/>
                <a:gd name="T16" fmla="*/ 86 w 151"/>
                <a:gd name="T17" fmla="*/ 16 h 170"/>
                <a:gd name="T18" fmla="*/ 88 w 151"/>
                <a:gd name="T19" fmla="*/ 9 h 170"/>
                <a:gd name="T20" fmla="*/ 82 w 151"/>
                <a:gd name="T21" fmla="*/ 9 h 170"/>
                <a:gd name="T22" fmla="*/ 67 w 151"/>
                <a:gd name="T23" fmla="*/ 3 h 170"/>
                <a:gd name="T24" fmla="*/ 63 w 151"/>
                <a:gd name="T25" fmla="*/ 1 h 170"/>
                <a:gd name="T26" fmla="*/ 53 w 151"/>
                <a:gd name="T27" fmla="*/ 4 h 170"/>
                <a:gd name="T28" fmla="*/ 46 w 151"/>
                <a:gd name="T29" fmla="*/ 5 h 170"/>
                <a:gd name="T30" fmla="*/ 42 w 151"/>
                <a:gd name="T31" fmla="*/ 11 h 170"/>
                <a:gd name="T32" fmla="*/ 39 w 151"/>
                <a:gd name="T33" fmla="*/ 14 h 170"/>
                <a:gd name="T34" fmla="*/ 31 w 151"/>
                <a:gd name="T35" fmla="*/ 12 h 170"/>
                <a:gd name="T36" fmla="*/ 29 w 151"/>
                <a:gd name="T37" fmla="*/ 21 h 170"/>
                <a:gd name="T38" fmla="*/ 23 w 151"/>
                <a:gd name="T39" fmla="*/ 16 h 170"/>
                <a:gd name="T40" fmla="*/ 20 w 151"/>
                <a:gd name="T41" fmla="*/ 11 h 170"/>
                <a:gd name="T42" fmla="*/ 12 w 151"/>
                <a:gd name="T43" fmla="*/ 18 h 170"/>
                <a:gd name="T44" fmla="*/ 4 w 151"/>
                <a:gd name="T45" fmla="*/ 20 h 170"/>
                <a:gd name="T46" fmla="*/ 3 w 151"/>
                <a:gd name="T47" fmla="*/ 25 h 170"/>
                <a:gd name="T48" fmla="*/ 5 w 151"/>
                <a:gd name="T49" fmla="*/ 31 h 170"/>
                <a:gd name="T50" fmla="*/ 0 w 151"/>
                <a:gd name="T51" fmla="*/ 34 h 170"/>
                <a:gd name="T52" fmla="*/ 4 w 151"/>
                <a:gd name="T53" fmla="*/ 44 h 170"/>
                <a:gd name="T54" fmla="*/ 12 w 151"/>
                <a:gd name="T55" fmla="*/ 47 h 170"/>
                <a:gd name="T56" fmla="*/ 12 w 151"/>
                <a:gd name="T57" fmla="*/ 56 h 170"/>
                <a:gd name="T58" fmla="*/ 16 w 151"/>
                <a:gd name="T59" fmla="*/ 54 h 170"/>
                <a:gd name="T60" fmla="*/ 34 w 151"/>
                <a:gd name="T61" fmla="*/ 47 h 170"/>
                <a:gd name="T62" fmla="*/ 50 w 151"/>
                <a:gd name="T63" fmla="*/ 68 h 170"/>
                <a:gd name="T64" fmla="*/ 85 w 151"/>
                <a:gd name="T65" fmla="*/ 97 h 170"/>
                <a:gd name="T66" fmla="*/ 113 w 151"/>
                <a:gd name="T67" fmla="*/ 116 h 170"/>
                <a:gd name="T68" fmla="*/ 121 w 151"/>
                <a:gd name="T69" fmla="*/ 131 h 170"/>
                <a:gd name="T70" fmla="*/ 112 w 151"/>
                <a:gd name="T71" fmla="*/ 144 h 170"/>
                <a:gd name="T72" fmla="*/ 79 w 151"/>
                <a:gd name="T73" fmla="*/ 148 h 170"/>
                <a:gd name="T74" fmla="*/ 78 w 151"/>
                <a:gd name="T75" fmla="*/ 154 h 170"/>
                <a:gd name="T76" fmla="*/ 107 w 151"/>
                <a:gd name="T77" fmla="*/ 169 h 170"/>
                <a:gd name="T78" fmla="*/ 113 w 151"/>
                <a:gd name="T79" fmla="*/ 163 h 170"/>
                <a:gd name="T80" fmla="*/ 118 w 151"/>
                <a:gd name="T81" fmla="*/ 151 h 170"/>
                <a:gd name="T82" fmla="*/ 134 w 151"/>
                <a:gd name="T83" fmla="*/ 133 h 170"/>
                <a:gd name="T84" fmla="*/ 131 w 151"/>
                <a:gd name="T85" fmla="*/ 120 h 170"/>
                <a:gd name="T86" fmla="*/ 139 w 151"/>
                <a:gd name="T87" fmla="*/ 111 h 170"/>
                <a:gd name="T88" fmla="*/ 149 w 151"/>
                <a:gd name="T89" fmla="*/ 116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1" h="170">
                  <a:moveTo>
                    <a:pt x="148" y="107"/>
                  </a:moveTo>
                  <a:cubicBezTo>
                    <a:pt x="140" y="102"/>
                    <a:pt x="133" y="95"/>
                    <a:pt x="124" y="93"/>
                  </a:cubicBezTo>
                  <a:cubicBezTo>
                    <a:pt x="120" y="92"/>
                    <a:pt x="120" y="90"/>
                    <a:pt x="120" y="87"/>
                  </a:cubicBezTo>
                  <a:cubicBezTo>
                    <a:pt x="119" y="86"/>
                    <a:pt x="119" y="85"/>
                    <a:pt x="118" y="85"/>
                  </a:cubicBezTo>
                  <a:cubicBezTo>
                    <a:pt x="116" y="84"/>
                    <a:pt x="114" y="83"/>
                    <a:pt x="112" y="83"/>
                  </a:cubicBezTo>
                  <a:cubicBezTo>
                    <a:pt x="106" y="83"/>
                    <a:pt x="103" y="81"/>
                    <a:pt x="99" y="77"/>
                  </a:cubicBezTo>
                  <a:cubicBezTo>
                    <a:pt x="97" y="74"/>
                    <a:pt x="94" y="71"/>
                    <a:pt x="93" y="68"/>
                  </a:cubicBezTo>
                  <a:cubicBezTo>
                    <a:pt x="90" y="62"/>
                    <a:pt x="86" y="57"/>
                    <a:pt x="81" y="53"/>
                  </a:cubicBezTo>
                  <a:cubicBezTo>
                    <a:pt x="79" y="51"/>
                    <a:pt x="76" y="50"/>
                    <a:pt x="74" y="48"/>
                  </a:cubicBezTo>
                  <a:cubicBezTo>
                    <a:pt x="72" y="46"/>
                    <a:pt x="71" y="43"/>
                    <a:pt x="71" y="40"/>
                  </a:cubicBezTo>
                  <a:cubicBezTo>
                    <a:pt x="71" y="37"/>
                    <a:pt x="71" y="35"/>
                    <a:pt x="71" y="32"/>
                  </a:cubicBezTo>
                  <a:cubicBezTo>
                    <a:pt x="71" y="30"/>
                    <a:pt x="72" y="29"/>
                    <a:pt x="74" y="28"/>
                  </a:cubicBezTo>
                  <a:cubicBezTo>
                    <a:pt x="76" y="27"/>
                    <a:pt x="79" y="26"/>
                    <a:pt x="81" y="25"/>
                  </a:cubicBezTo>
                  <a:cubicBezTo>
                    <a:pt x="82" y="25"/>
                    <a:pt x="83" y="26"/>
                    <a:pt x="84" y="27"/>
                  </a:cubicBezTo>
                  <a:cubicBezTo>
                    <a:pt x="84" y="27"/>
                    <a:pt x="84" y="27"/>
                    <a:pt x="84" y="27"/>
                  </a:cubicBezTo>
                  <a:cubicBezTo>
                    <a:pt x="85" y="23"/>
                    <a:pt x="85" y="23"/>
                    <a:pt x="85" y="23"/>
                  </a:cubicBezTo>
                  <a:cubicBezTo>
                    <a:pt x="84" y="19"/>
                    <a:pt x="84" y="19"/>
                    <a:pt x="84" y="19"/>
                  </a:cubicBezTo>
                  <a:cubicBezTo>
                    <a:pt x="86" y="16"/>
                    <a:pt x="86" y="16"/>
                    <a:pt x="86" y="16"/>
                  </a:cubicBezTo>
                  <a:cubicBezTo>
                    <a:pt x="85" y="14"/>
                    <a:pt x="85" y="14"/>
                    <a:pt x="85" y="14"/>
                  </a:cubicBezTo>
                  <a:cubicBezTo>
                    <a:pt x="88" y="9"/>
                    <a:pt x="88" y="9"/>
                    <a:pt x="88" y="9"/>
                  </a:cubicBezTo>
                  <a:cubicBezTo>
                    <a:pt x="86" y="8"/>
                    <a:pt x="86" y="8"/>
                    <a:pt x="86" y="8"/>
                  </a:cubicBezTo>
                  <a:cubicBezTo>
                    <a:pt x="82" y="9"/>
                    <a:pt x="82" y="9"/>
                    <a:pt x="82" y="9"/>
                  </a:cubicBezTo>
                  <a:cubicBezTo>
                    <a:pt x="73" y="6"/>
                    <a:pt x="73" y="6"/>
                    <a:pt x="73" y="6"/>
                  </a:cubicBezTo>
                  <a:cubicBezTo>
                    <a:pt x="67" y="3"/>
                    <a:pt x="67" y="3"/>
                    <a:pt x="67" y="3"/>
                  </a:cubicBezTo>
                  <a:cubicBezTo>
                    <a:pt x="67" y="0"/>
                    <a:pt x="67" y="0"/>
                    <a:pt x="67" y="0"/>
                  </a:cubicBezTo>
                  <a:cubicBezTo>
                    <a:pt x="63" y="1"/>
                    <a:pt x="63" y="1"/>
                    <a:pt x="63" y="1"/>
                  </a:cubicBezTo>
                  <a:cubicBezTo>
                    <a:pt x="60" y="0"/>
                    <a:pt x="60" y="0"/>
                    <a:pt x="60" y="0"/>
                  </a:cubicBezTo>
                  <a:cubicBezTo>
                    <a:pt x="53" y="4"/>
                    <a:pt x="53" y="4"/>
                    <a:pt x="53" y="4"/>
                  </a:cubicBezTo>
                  <a:cubicBezTo>
                    <a:pt x="49" y="2"/>
                    <a:pt x="49" y="2"/>
                    <a:pt x="49" y="2"/>
                  </a:cubicBezTo>
                  <a:cubicBezTo>
                    <a:pt x="46" y="5"/>
                    <a:pt x="46" y="5"/>
                    <a:pt x="46" y="5"/>
                  </a:cubicBezTo>
                  <a:cubicBezTo>
                    <a:pt x="47" y="9"/>
                    <a:pt x="47" y="9"/>
                    <a:pt x="47" y="9"/>
                  </a:cubicBezTo>
                  <a:cubicBezTo>
                    <a:pt x="42" y="11"/>
                    <a:pt x="42" y="11"/>
                    <a:pt x="42" y="11"/>
                  </a:cubicBezTo>
                  <a:cubicBezTo>
                    <a:pt x="41" y="15"/>
                    <a:pt x="41" y="15"/>
                    <a:pt x="41" y="15"/>
                  </a:cubicBezTo>
                  <a:cubicBezTo>
                    <a:pt x="39" y="14"/>
                    <a:pt x="39" y="14"/>
                    <a:pt x="39" y="14"/>
                  </a:cubicBezTo>
                  <a:cubicBezTo>
                    <a:pt x="37" y="14"/>
                    <a:pt x="37" y="14"/>
                    <a:pt x="37" y="14"/>
                  </a:cubicBezTo>
                  <a:cubicBezTo>
                    <a:pt x="31" y="12"/>
                    <a:pt x="31" y="12"/>
                    <a:pt x="31" y="12"/>
                  </a:cubicBezTo>
                  <a:cubicBezTo>
                    <a:pt x="31" y="16"/>
                    <a:pt x="31" y="16"/>
                    <a:pt x="31" y="16"/>
                  </a:cubicBezTo>
                  <a:cubicBezTo>
                    <a:pt x="29" y="21"/>
                    <a:pt x="29" y="21"/>
                    <a:pt x="29" y="21"/>
                  </a:cubicBezTo>
                  <a:cubicBezTo>
                    <a:pt x="27" y="18"/>
                    <a:pt x="27" y="18"/>
                    <a:pt x="27" y="18"/>
                  </a:cubicBezTo>
                  <a:cubicBezTo>
                    <a:pt x="23" y="16"/>
                    <a:pt x="23" y="16"/>
                    <a:pt x="23" y="16"/>
                  </a:cubicBezTo>
                  <a:cubicBezTo>
                    <a:pt x="23" y="13"/>
                    <a:pt x="23" y="13"/>
                    <a:pt x="23" y="13"/>
                  </a:cubicBezTo>
                  <a:cubicBezTo>
                    <a:pt x="20" y="11"/>
                    <a:pt x="20" y="11"/>
                    <a:pt x="20" y="11"/>
                  </a:cubicBezTo>
                  <a:cubicBezTo>
                    <a:pt x="16" y="19"/>
                    <a:pt x="16" y="19"/>
                    <a:pt x="16" y="19"/>
                  </a:cubicBezTo>
                  <a:cubicBezTo>
                    <a:pt x="12" y="18"/>
                    <a:pt x="12" y="18"/>
                    <a:pt x="12" y="18"/>
                  </a:cubicBezTo>
                  <a:cubicBezTo>
                    <a:pt x="7" y="21"/>
                    <a:pt x="7" y="21"/>
                    <a:pt x="7" y="21"/>
                  </a:cubicBezTo>
                  <a:cubicBezTo>
                    <a:pt x="4" y="20"/>
                    <a:pt x="4" y="20"/>
                    <a:pt x="4" y="20"/>
                  </a:cubicBezTo>
                  <a:cubicBezTo>
                    <a:pt x="3" y="22"/>
                    <a:pt x="3" y="22"/>
                    <a:pt x="3" y="22"/>
                  </a:cubicBezTo>
                  <a:cubicBezTo>
                    <a:pt x="3" y="25"/>
                    <a:pt x="3" y="25"/>
                    <a:pt x="3" y="25"/>
                  </a:cubicBezTo>
                  <a:cubicBezTo>
                    <a:pt x="6" y="27"/>
                    <a:pt x="6" y="27"/>
                    <a:pt x="6" y="27"/>
                  </a:cubicBezTo>
                  <a:cubicBezTo>
                    <a:pt x="5" y="31"/>
                    <a:pt x="5" y="31"/>
                    <a:pt x="5" y="31"/>
                  </a:cubicBezTo>
                  <a:cubicBezTo>
                    <a:pt x="2" y="32"/>
                    <a:pt x="2" y="32"/>
                    <a:pt x="2" y="32"/>
                  </a:cubicBezTo>
                  <a:cubicBezTo>
                    <a:pt x="0" y="34"/>
                    <a:pt x="0" y="34"/>
                    <a:pt x="0" y="34"/>
                  </a:cubicBezTo>
                  <a:cubicBezTo>
                    <a:pt x="3" y="37"/>
                    <a:pt x="3" y="37"/>
                    <a:pt x="3" y="37"/>
                  </a:cubicBezTo>
                  <a:cubicBezTo>
                    <a:pt x="4" y="44"/>
                    <a:pt x="4" y="44"/>
                    <a:pt x="4" y="44"/>
                  </a:cubicBezTo>
                  <a:cubicBezTo>
                    <a:pt x="8" y="47"/>
                    <a:pt x="8" y="47"/>
                    <a:pt x="8" y="47"/>
                  </a:cubicBezTo>
                  <a:cubicBezTo>
                    <a:pt x="12" y="47"/>
                    <a:pt x="12" y="47"/>
                    <a:pt x="12" y="47"/>
                  </a:cubicBezTo>
                  <a:cubicBezTo>
                    <a:pt x="10" y="51"/>
                    <a:pt x="10" y="51"/>
                    <a:pt x="10" y="51"/>
                  </a:cubicBezTo>
                  <a:cubicBezTo>
                    <a:pt x="10" y="51"/>
                    <a:pt x="11" y="54"/>
                    <a:pt x="12" y="56"/>
                  </a:cubicBezTo>
                  <a:cubicBezTo>
                    <a:pt x="12" y="56"/>
                    <a:pt x="11" y="56"/>
                    <a:pt x="11" y="56"/>
                  </a:cubicBezTo>
                  <a:cubicBezTo>
                    <a:pt x="13" y="55"/>
                    <a:pt x="14" y="55"/>
                    <a:pt x="16" y="54"/>
                  </a:cubicBezTo>
                  <a:cubicBezTo>
                    <a:pt x="18" y="53"/>
                    <a:pt x="20" y="52"/>
                    <a:pt x="21" y="50"/>
                  </a:cubicBezTo>
                  <a:cubicBezTo>
                    <a:pt x="25" y="46"/>
                    <a:pt x="29" y="45"/>
                    <a:pt x="34" y="47"/>
                  </a:cubicBezTo>
                  <a:cubicBezTo>
                    <a:pt x="39" y="49"/>
                    <a:pt x="42" y="52"/>
                    <a:pt x="45" y="56"/>
                  </a:cubicBezTo>
                  <a:cubicBezTo>
                    <a:pt x="46" y="60"/>
                    <a:pt x="48" y="64"/>
                    <a:pt x="50" y="68"/>
                  </a:cubicBezTo>
                  <a:cubicBezTo>
                    <a:pt x="57" y="74"/>
                    <a:pt x="64" y="80"/>
                    <a:pt x="69" y="86"/>
                  </a:cubicBezTo>
                  <a:cubicBezTo>
                    <a:pt x="74" y="92"/>
                    <a:pt x="79" y="95"/>
                    <a:pt x="85" y="97"/>
                  </a:cubicBezTo>
                  <a:cubicBezTo>
                    <a:pt x="93" y="98"/>
                    <a:pt x="98" y="104"/>
                    <a:pt x="104" y="108"/>
                  </a:cubicBezTo>
                  <a:cubicBezTo>
                    <a:pt x="106" y="112"/>
                    <a:pt x="110" y="114"/>
                    <a:pt x="113" y="116"/>
                  </a:cubicBezTo>
                  <a:cubicBezTo>
                    <a:pt x="115" y="117"/>
                    <a:pt x="116" y="118"/>
                    <a:pt x="117" y="119"/>
                  </a:cubicBezTo>
                  <a:cubicBezTo>
                    <a:pt x="118" y="123"/>
                    <a:pt x="120" y="127"/>
                    <a:pt x="121" y="131"/>
                  </a:cubicBezTo>
                  <a:cubicBezTo>
                    <a:pt x="121" y="132"/>
                    <a:pt x="121" y="134"/>
                    <a:pt x="121" y="135"/>
                  </a:cubicBezTo>
                  <a:cubicBezTo>
                    <a:pt x="119" y="139"/>
                    <a:pt x="118" y="143"/>
                    <a:pt x="112" y="144"/>
                  </a:cubicBezTo>
                  <a:cubicBezTo>
                    <a:pt x="102" y="146"/>
                    <a:pt x="93" y="148"/>
                    <a:pt x="83" y="147"/>
                  </a:cubicBezTo>
                  <a:cubicBezTo>
                    <a:pt x="82" y="147"/>
                    <a:pt x="80" y="147"/>
                    <a:pt x="79" y="148"/>
                  </a:cubicBezTo>
                  <a:cubicBezTo>
                    <a:pt x="78" y="149"/>
                    <a:pt x="78" y="150"/>
                    <a:pt x="77" y="151"/>
                  </a:cubicBezTo>
                  <a:cubicBezTo>
                    <a:pt x="77" y="152"/>
                    <a:pt x="77" y="153"/>
                    <a:pt x="78" y="154"/>
                  </a:cubicBezTo>
                  <a:cubicBezTo>
                    <a:pt x="81" y="156"/>
                    <a:pt x="84" y="157"/>
                    <a:pt x="88" y="159"/>
                  </a:cubicBezTo>
                  <a:cubicBezTo>
                    <a:pt x="94" y="163"/>
                    <a:pt x="101" y="166"/>
                    <a:pt x="107" y="169"/>
                  </a:cubicBezTo>
                  <a:cubicBezTo>
                    <a:pt x="108" y="170"/>
                    <a:pt x="111" y="169"/>
                    <a:pt x="111" y="167"/>
                  </a:cubicBezTo>
                  <a:cubicBezTo>
                    <a:pt x="112" y="166"/>
                    <a:pt x="113" y="164"/>
                    <a:pt x="113" y="163"/>
                  </a:cubicBezTo>
                  <a:cubicBezTo>
                    <a:pt x="113" y="161"/>
                    <a:pt x="112" y="159"/>
                    <a:pt x="112" y="156"/>
                  </a:cubicBezTo>
                  <a:cubicBezTo>
                    <a:pt x="112" y="153"/>
                    <a:pt x="115" y="151"/>
                    <a:pt x="118" y="151"/>
                  </a:cubicBezTo>
                  <a:cubicBezTo>
                    <a:pt x="122" y="151"/>
                    <a:pt x="124" y="150"/>
                    <a:pt x="126" y="147"/>
                  </a:cubicBezTo>
                  <a:cubicBezTo>
                    <a:pt x="129" y="142"/>
                    <a:pt x="131" y="137"/>
                    <a:pt x="134" y="133"/>
                  </a:cubicBezTo>
                  <a:cubicBezTo>
                    <a:pt x="135" y="130"/>
                    <a:pt x="135" y="127"/>
                    <a:pt x="133" y="124"/>
                  </a:cubicBezTo>
                  <a:cubicBezTo>
                    <a:pt x="132" y="122"/>
                    <a:pt x="131" y="121"/>
                    <a:pt x="131" y="120"/>
                  </a:cubicBezTo>
                  <a:cubicBezTo>
                    <a:pt x="130" y="118"/>
                    <a:pt x="130" y="115"/>
                    <a:pt x="131" y="114"/>
                  </a:cubicBezTo>
                  <a:cubicBezTo>
                    <a:pt x="132" y="110"/>
                    <a:pt x="136" y="109"/>
                    <a:pt x="139" y="111"/>
                  </a:cubicBezTo>
                  <a:cubicBezTo>
                    <a:pt x="141" y="112"/>
                    <a:pt x="144" y="115"/>
                    <a:pt x="146" y="117"/>
                  </a:cubicBezTo>
                  <a:cubicBezTo>
                    <a:pt x="147" y="117"/>
                    <a:pt x="148" y="116"/>
                    <a:pt x="149" y="116"/>
                  </a:cubicBezTo>
                  <a:cubicBezTo>
                    <a:pt x="151" y="113"/>
                    <a:pt x="151" y="109"/>
                    <a:pt x="148" y="10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9" name="Freeform 156">
              <a:extLst>
                <a:ext uri="{FF2B5EF4-FFF2-40B4-BE49-F238E27FC236}">
                  <a16:creationId xmlns:a16="http://schemas.microsoft.com/office/drawing/2014/main" id="{D9E4BC20-0B89-43DA-8A92-4F209C31A4DB}"/>
                </a:ext>
              </a:extLst>
            </p:cNvPr>
            <p:cNvSpPr>
              <a:spLocks/>
            </p:cNvSpPr>
            <p:nvPr/>
          </p:nvSpPr>
          <p:spPr bwMode="auto">
            <a:xfrm>
              <a:off x="4171951" y="3794125"/>
              <a:ext cx="20638" cy="34925"/>
            </a:xfrm>
            <a:custGeom>
              <a:avLst/>
              <a:gdLst>
                <a:gd name="T0" fmla="*/ 9 w 14"/>
                <a:gd name="T1" fmla="*/ 1 h 24"/>
                <a:gd name="T2" fmla="*/ 3 w 14"/>
                <a:gd name="T3" fmla="*/ 4 h 24"/>
                <a:gd name="T4" fmla="*/ 0 w 14"/>
                <a:gd name="T5" fmla="*/ 11 h 24"/>
                <a:gd name="T6" fmla="*/ 5 w 14"/>
                <a:gd name="T7" fmla="*/ 22 h 24"/>
                <a:gd name="T8" fmla="*/ 10 w 14"/>
                <a:gd name="T9" fmla="*/ 22 h 24"/>
                <a:gd name="T10" fmla="*/ 13 w 14"/>
                <a:gd name="T11" fmla="*/ 18 h 24"/>
                <a:gd name="T12" fmla="*/ 14 w 14"/>
                <a:gd name="T13" fmla="*/ 10 h 24"/>
                <a:gd name="T14" fmla="*/ 13 w 14"/>
                <a:gd name="T15" fmla="*/ 6 h 24"/>
                <a:gd name="T16" fmla="*/ 13 w 14"/>
                <a:gd name="T17" fmla="*/ 4 h 24"/>
                <a:gd name="T18" fmla="*/ 9 w 14"/>
                <a:gd name="T19"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24">
                  <a:moveTo>
                    <a:pt x="9" y="1"/>
                  </a:moveTo>
                  <a:cubicBezTo>
                    <a:pt x="7" y="2"/>
                    <a:pt x="5" y="3"/>
                    <a:pt x="3" y="4"/>
                  </a:cubicBezTo>
                  <a:cubicBezTo>
                    <a:pt x="1" y="6"/>
                    <a:pt x="0" y="8"/>
                    <a:pt x="0" y="11"/>
                  </a:cubicBezTo>
                  <a:cubicBezTo>
                    <a:pt x="1" y="15"/>
                    <a:pt x="2" y="19"/>
                    <a:pt x="5" y="22"/>
                  </a:cubicBezTo>
                  <a:cubicBezTo>
                    <a:pt x="6" y="24"/>
                    <a:pt x="10" y="24"/>
                    <a:pt x="10" y="22"/>
                  </a:cubicBezTo>
                  <a:cubicBezTo>
                    <a:pt x="11" y="21"/>
                    <a:pt x="12" y="20"/>
                    <a:pt x="13" y="18"/>
                  </a:cubicBezTo>
                  <a:cubicBezTo>
                    <a:pt x="13" y="15"/>
                    <a:pt x="14" y="12"/>
                    <a:pt x="14" y="10"/>
                  </a:cubicBezTo>
                  <a:cubicBezTo>
                    <a:pt x="14" y="8"/>
                    <a:pt x="14" y="7"/>
                    <a:pt x="13" y="6"/>
                  </a:cubicBezTo>
                  <a:cubicBezTo>
                    <a:pt x="13" y="5"/>
                    <a:pt x="13" y="5"/>
                    <a:pt x="13" y="4"/>
                  </a:cubicBezTo>
                  <a:cubicBezTo>
                    <a:pt x="13" y="2"/>
                    <a:pt x="11" y="0"/>
                    <a:pt x="9"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0" name="Freeform 157">
              <a:extLst>
                <a:ext uri="{FF2B5EF4-FFF2-40B4-BE49-F238E27FC236}">
                  <a16:creationId xmlns:a16="http://schemas.microsoft.com/office/drawing/2014/main" id="{9C50EADA-408A-4811-BF4E-3B3035B8490D}"/>
                </a:ext>
              </a:extLst>
            </p:cNvPr>
            <p:cNvSpPr>
              <a:spLocks/>
            </p:cNvSpPr>
            <p:nvPr/>
          </p:nvSpPr>
          <p:spPr bwMode="auto">
            <a:xfrm>
              <a:off x="4167188" y="3829050"/>
              <a:ext cx="30163" cy="63500"/>
            </a:xfrm>
            <a:custGeom>
              <a:avLst/>
              <a:gdLst>
                <a:gd name="T0" fmla="*/ 20 w 20"/>
                <a:gd name="T1" fmla="*/ 17 h 43"/>
                <a:gd name="T2" fmla="*/ 19 w 20"/>
                <a:gd name="T3" fmla="*/ 12 h 43"/>
                <a:gd name="T4" fmla="*/ 7 w 20"/>
                <a:gd name="T5" fmla="*/ 5 h 43"/>
                <a:gd name="T6" fmla="*/ 2 w 20"/>
                <a:gd name="T7" fmla="*/ 9 h 43"/>
                <a:gd name="T8" fmla="*/ 0 w 20"/>
                <a:gd name="T9" fmla="*/ 13 h 43"/>
                <a:gd name="T10" fmla="*/ 3 w 20"/>
                <a:gd name="T11" fmla="*/ 31 h 43"/>
                <a:gd name="T12" fmla="*/ 16 w 20"/>
                <a:gd name="T13" fmla="*/ 38 h 43"/>
                <a:gd name="T14" fmla="*/ 19 w 20"/>
                <a:gd name="T15" fmla="*/ 32 h 43"/>
                <a:gd name="T16" fmla="*/ 20 w 20"/>
                <a:gd name="T17" fmla="*/ 23 h 43"/>
                <a:gd name="T18" fmla="*/ 20 w 20"/>
                <a:gd name="T19" fmla="*/ 23 h 43"/>
                <a:gd name="T20" fmla="*/ 20 w 20"/>
                <a:gd name="T21"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3">
                  <a:moveTo>
                    <a:pt x="20" y="17"/>
                  </a:moveTo>
                  <a:cubicBezTo>
                    <a:pt x="20" y="15"/>
                    <a:pt x="20" y="13"/>
                    <a:pt x="19" y="12"/>
                  </a:cubicBezTo>
                  <a:cubicBezTo>
                    <a:pt x="19" y="7"/>
                    <a:pt x="13" y="0"/>
                    <a:pt x="7" y="5"/>
                  </a:cubicBezTo>
                  <a:cubicBezTo>
                    <a:pt x="5" y="6"/>
                    <a:pt x="4" y="7"/>
                    <a:pt x="2" y="9"/>
                  </a:cubicBezTo>
                  <a:cubicBezTo>
                    <a:pt x="0" y="10"/>
                    <a:pt x="0" y="11"/>
                    <a:pt x="0" y="13"/>
                  </a:cubicBezTo>
                  <a:cubicBezTo>
                    <a:pt x="3" y="19"/>
                    <a:pt x="3" y="25"/>
                    <a:pt x="3" y="31"/>
                  </a:cubicBezTo>
                  <a:cubicBezTo>
                    <a:pt x="3" y="41"/>
                    <a:pt x="8" y="43"/>
                    <a:pt x="16" y="38"/>
                  </a:cubicBezTo>
                  <a:cubicBezTo>
                    <a:pt x="18" y="36"/>
                    <a:pt x="19" y="35"/>
                    <a:pt x="19" y="32"/>
                  </a:cubicBezTo>
                  <a:cubicBezTo>
                    <a:pt x="20" y="29"/>
                    <a:pt x="20" y="26"/>
                    <a:pt x="20" y="23"/>
                  </a:cubicBezTo>
                  <a:cubicBezTo>
                    <a:pt x="20" y="23"/>
                    <a:pt x="20" y="23"/>
                    <a:pt x="20" y="23"/>
                  </a:cubicBezTo>
                  <a:cubicBezTo>
                    <a:pt x="20" y="21"/>
                    <a:pt x="20" y="19"/>
                    <a:pt x="20" y="1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1" name="Freeform 158">
              <a:extLst>
                <a:ext uri="{FF2B5EF4-FFF2-40B4-BE49-F238E27FC236}">
                  <a16:creationId xmlns:a16="http://schemas.microsoft.com/office/drawing/2014/main" id="{24ADE4DB-E554-4F3C-8E3B-D851AF34C3E2}"/>
                </a:ext>
              </a:extLst>
            </p:cNvPr>
            <p:cNvSpPr>
              <a:spLocks/>
            </p:cNvSpPr>
            <p:nvPr/>
          </p:nvSpPr>
          <p:spPr bwMode="auto">
            <a:xfrm>
              <a:off x="4357688" y="3471862"/>
              <a:ext cx="50800" cy="26988"/>
            </a:xfrm>
            <a:custGeom>
              <a:avLst/>
              <a:gdLst>
                <a:gd name="T0" fmla="*/ 34 w 35"/>
                <a:gd name="T1" fmla="*/ 17 h 19"/>
                <a:gd name="T2" fmla="*/ 34 w 35"/>
                <a:gd name="T3" fmla="*/ 13 h 19"/>
                <a:gd name="T4" fmla="*/ 35 w 35"/>
                <a:gd name="T5" fmla="*/ 11 h 19"/>
                <a:gd name="T6" fmla="*/ 34 w 35"/>
                <a:gd name="T7" fmla="*/ 9 h 19"/>
                <a:gd name="T8" fmla="*/ 33 w 35"/>
                <a:gd name="T9" fmla="*/ 9 h 19"/>
                <a:gd name="T10" fmla="*/ 32 w 35"/>
                <a:gd name="T11" fmla="*/ 6 h 19"/>
                <a:gd name="T12" fmla="*/ 31 w 35"/>
                <a:gd name="T13" fmla="*/ 5 h 19"/>
                <a:gd name="T14" fmla="*/ 25 w 35"/>
                <a:gd name="T15" fmla="*/ 6 h 19"/>
                <a:gd name="T16" fmla="*/ 22 w 35"/>
                <a:gd name="T17" fmla="*/ 5 h 19"/>
                <a:gd name="T18" fmla="*/ 18 w 35"/>
                <a:gd name="T19" fmla="*/ 0 h 19"/>
                <a:gd name="T20" fmla="*/ 13 w 35"/>
                <a:gd name="T21" fmla="*/ 1 h 19"/>
                <a:gd name="T22" fmla="*/ 14 w 35"/>
                <a:gd name="T23" fmla="*/ 5 h 19"/>
                <a:gd name="T24" fmla="*/ 12 w 35"/>
                <a:gd name="T25" fmla="*/ 8 h 19"/>
                <a:gd name="T26" fmla="*/ 5 w 35"/>
                <a:gd name="T27" fmla="*/ 11 h 19"/>
                <a:gd name="T28" fmla="*/ 0 w 35"/>
                <a:gd name="T29" fmla="*/ 17 h 19"/>
                <a:gd name="T30" fmla="*/ 0 w 35"/>
                <a:gd name="T31" fmla="*/ 17 h 19"/>
                <a:gd name="T32" fmla="*/ 1 w 35"/>
                <a:gd name="T33" fmla="*/ 19 h 19"/>
                <a:gd name="T34" fmla="*/ 3 w 35"/>
                <a:gd name="T35" fmla="*/ 18 h 19"/>
                <a:gd name="T36" fmla="*/ 20 w 35"/>
                <a:gd name="T37" fmla="*/ 19 h 19"/>
                <a:gd name="T38" fmla="*/ 34 w 35"/>
                <a:gd name="T39"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19">
                  <a:moveTo>
                    <a:pt x="34" y="17"/>
                  </a:moveTo>
                  <a:cubicBezTo>
                    <a:pt x="34" y="13"/>
                    <a:pt x="34" y="13"/>
                    <a:pt x="34" y="13"/>
                  </a:cubicBezTo>
                  <a:cubicBezTo>
                    <a:pt x="35" y="11"/>
                    <a:pt x="35" y="11"/>
                    <a:pt x="35" y="11"/>
                  </a:cubicBezTo>
                  <a:cubicBezTo>
                    <a:pt x="34" y="9"/>
                    <a:pt x="34" y="9"/>
                    <a:pt x="34" y="9"/>
                  </a:cubicBezTo>
                  <a:cubicBezTo>
                    <a:pt x="33" y="9"/>
                    <a:pt x="33" y="9"/>
                    <a:pt x="33" y="9"/>
                  </a:cubicBezTo>
                  <a:cubicBezTo>
                    <a:pt x="32" y="6"/>
                    <a:pt x="32" y="6"/>
                    <a:pt x="32" y="6"/>
                  </a:cubicBezTo>
                  <a:cubicBezTo>
                    <a:pt x="31" y="5"/>
                    <a:pt x="31" y="5"/>
                    <a:pt x="31" y="5"/>
                  </a:cubicBezTo>
                  <a:cubicBezTo>
                    <a:pt x="25" y="6"/>
                    <a:pt x="25" y="6"/>
                    <a:pt x="25" y="6"/>
                  </a:cubicBezTo>
                  <a:cubicBezTo>
                    <a:pt x="22" y="5"/>
                    <a:pt x="22" y="5"/>
                    <a:pt x="22" y="5"/>
                  </a:cubicBezTo>
                  <a:cubicBezTo>
                    <a:pt x="18" y="0"/>
                    <a:pt x="18" y="0"/>
                    <a:pt x="18" y="0"/>
                  </a:cubicBezTo>
                  <a:cubicBezTo>
                    <a:pt x="13" y="1"/>
                    <a:pt x="13" y="1"/>
                    <a:pt x="13" y="1"/>
                  </a:cubicBezTo>
                  <a:cubicBezTo>
                    <a:pt x="13" y="2"/>
                    <a:pt x="13" y="4"/>
                    <a:pt x="14" y="5"/>
                  </a:cubicBezTo>
                  <a:cubicBezTo>
                    <a:pt x="14" y="6"/>
                    <a:pt x="13" y="8"/>
                    <a:pt x="12" y="8"/>
                  </a:cubicBezTo>
                  <a:cubicBezTo>
                    <a:pt x="10" y="9"/>
                    <a:pt x="7" y="10"/>
                    <a:pt x="5" y="11"/>
                  </a:cubicBezTo>
                  <a:cubicBezTo>
                    <a:pt x="2" y="12"/>
                    <a:pt x="1" y="14"/>
                    <a:pt x="0" y="17"/>
                  </a:cubicBezTo>
                  <a:cubicBezTo>
                    <a:pt x="0" y="17"/>
                    <a:pt x="0" y="17"/>
                    <a:pt x="0" y="17"/>
                  </a:cubicBezTo>
                  <a:cubicBezTo>
                    <a:pt x="1" y="19"/>
                    <a:pt x="1" y="19"/>
                    <a:pt x="1" y="19"/>
                  </a:cubicBezTo>
                  <a:cubicBezTo>
                    <a:pt x="3" y="18"/>
                    <a:pt x="3" y="18"/>
                    <a:pt x="3" y="18"/>
                  </a:cubicBezTo>
                  <a:cubicBezTo>
                    <a:pt x="20" y="19"/>
                    <a:pt x="20" y="19"/>
                    <a:pt x="20" y="19"/>
                  </a:cubicBezTo>
                  <a:lnTo>
                    <a:pt x="34" y="1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2" name="Freeform 159">
              <a:extLst>
                <a:ext uri="{FF2B5EF4-FFF2-40B4-BE49-F238E27FC236}">
                  <a16:creationId xmlns:a16="http://schemas.microsoft.com/office/drawing/2014/main" id="{352E1F50-DA88-41A3-A8C8-568F6D04AF77}"/>
                </a:ext>
              </a:extLst>
            </p:cNvPr>
            <p:cNvSpPr>
              <a:spLocks/>
            </p:cNvSpPr>
            <p:nvPr/>
          </p:nvSpPr>
          <p:spPr bwMode="auto">
            <a:xfrm>
              <a:off x="4225926" y="3592512"/>
              <a:ext cx="142875" cy="61913"/>
            </a:xfrm>
            <a:custGeom>
              <a:avLst/>
              <a:gdLst>
                <a:gd name="T0" fmla="*/ 88 w 90"/>
                <a:gd name="T1" fmla="*/ 24 h 39"/>
                <a:gd name="T2" fmla="*/ 84 w 90"/>
                <a:gd name="T3" fmla="*/ 25 h 39"/>
                <a:gd name="T4" fmla="*/ 80 w 90"/>
                <a:gd name="T5" fmla="*/ 21 h 39"/>
                <a:gd name="T6" fmla="*/ 68 w 90"/>
                <a:gd name="T7" fmla="*/ 14 h 39"/>
                <a:gd name="T8" fmla="*/ 61 w 90"/>
                <a:gd name="T9" fmla="*/ 13 h 39"/>
                <a:gd name="T10" fmla="*/ 59 w 90"/>
                <a:gd name="T11" fmla="*/ 12 h 39"/>
                <a:gd name="T12" fmla="*/ 51 w 90"/>
                <a:gd name="T13" fmla="*/ 10 h 39"/>
                <a:gd name="T14" fmla="*/ 52 w 90"/>
                <a:gd name="T15" fmla="*/ 13 h 39"/>
                <a:gd name="T16" fmla="*/ 49 w 90"/>
                <a:gd name="T17" fmla="*/ 13 h 39"/>
                <a:gd name="T18" fmla="*/ 47 w 90"/>
                <a:gd name="T19" fmla="*/ 10 h 39"/>
                <a:gd name="T20" fmla="*/ 47 w 90"/>
                <a:gd name="T21" fmla="*/ 5 h 39"/>
                <a:gd name="T22" fmla="*/ 43 w 90"/>
                <a:gd name="T23" fmla="*/ 3 h 39"/>
                <a:gd name="T24" fmla="*/ 38 w 90"/>
                <a:gd name="T25" fmla="*/ 1 h 39"/>
                <a:gd name="T26" fmla="*/ 35 w 90"/>
                <a:gd name="T27" fmla="*/ 1 h 39"/>
                <a:gd name="T28" fmla="*/ 33 w 90"/>
                <a:gd name="T29" fmla="*/ 0 h 39"/>
                <a:gd name="T30" fmla="*/ 31 w 90"/>
                <a:gd name="T31" fmla="*/ 0 h 39"/>
                <a:gd name="T32" fmla="*/ 25 w 90"/>
                <a:gd name="T33" fmla="*/ 0 h 39"/>
                <a:gd name="T34" fmla="*/ 23 w 90"/>
                <a:gd name="T35" fmla="*/ 4 h 39"/>
                <a:gd name="T36" fmla="*/ 18 w 90"/>
                <a:gd name="T37" fmla="*/ 3 h 39"/>
                <a:gd name="T38" fmla="*/ 13 w 90"/>
                <a:gd name="T39" fmla="*/ 6 h 39"/>
                <a:gd name="T40" fmla="*/ 9 w 90"/>
                <a:gd name="T41" fmla="*/ 9 h 39"/>
                <a:gd name="T42" fmla="*/ 2 w 90"/>
                <a:gd name="T43" fmla="*/ 11 h 39"/>
                <a:gd name="T44" fmla="*/ 0 w 90"/>
                <a:gd name="T45" fmla="*/ 13 h 39"/>
                <a:gd name="T46" fmla="*/ 6 w 90"/>
                <a:gd name="T47" fmla="*/ 19 h 39"/>
                <a:gd name="T48" fmla="*/ 8 w 90"/>
                <a:gd name="T49" fmla="*/ 25 h 39"/>
                <a:gd name="T50" fmla="*/ 21 w 90"/>
                <a:gd name="T51" fmla="*/ 36 h 39"/>
                <a:gd name="T52" fmla="*/ 29 w 90"/>
                <a:gd name="T53" fmla="*/ 39 h 39"/>
                <a:gd name="T54" fmla="*/ 33 w 90"/>
                <a:gd name="T55" fmla="*/ 38 h 39"/>
                <a:gd name="T56" fmla="*/ 34 w 90"/>
                <a:gd name="T57" fmla="*/ 35 h 39"/>
                <a:gd name="T58" fmla="*/ 38 w 90"/>
                <a:gd name="T59" fmla="*/ 34 h 39"/>
                <a:gd name="T60" fmla="*/ 46 w 90"/>
                <a:gd name="T61" fmla="*/ 36 h 39"/>
                <a:gd name="T62" fmla="*/ 52 w 90"/>
                <a:gd name="T63" fmla="*/ 36 h 39"/>
                <a:gd name="T64" fmla="*/ 59 w 90"/>
                <a:gd name="T65" fmla="*/ 38 h 39"/>
                <a:gd name="T66" fmla="*/ 65 w 90"/>
                <a:gd name="T67" fmla="*/ 37 h 39"/>
                <a:gd name="T68" fmla="*/ 71 w 90"/>
                <a:gd name="T69" fmla="*/ 36 h 39"/>
                <a:gd name="T70" fmla="*/ 79 w 90"/>
                <a:gd name="T71" fmla="*/ 31 h 39"/>
                <a:gd name="T72" fmla="*/ 84 w 90"/>
                <a:gd name="T73" fmla="*/ 28 h 39"/>
                <a:gd name="T74" fmla="*/ 90 w 90"/>
                <a:gd name="T75" fmla="*/ 2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0" h="39">
                  <a:moveTo>
                    <a:pt x="90" y="25"/>
                  </a:moveTo>
                  <a:lnTo>
                    <a:pt x="88" y="24"/>
                  </a:lnTo>
                  <a:lnTo>
                    <a:pt x="84" y="24"/>
                  </a:lnTo>
                  <a:lnTo>
                    <a:pt x="84" y="25"/>
                  </a:lnTo>
                  <a:lnTo>
                    <a:pt x="82" y="25"/>
                  </a:lnTo>
                  <a:lnTo>
                    <a:pt x="80" y="21"/>
                  </a:lnTo>
                  <a:lnTo>
                    <a:pt x="72" y="15"/>
                  </a:lnTo>
                  <a:lnTo>
                    <a:pt x="68" y="14"/>
                  </a:lnTo>
                  <a:lnTo>
                    <a:pt x="63" y="16"/>
                  </a:lnTo>
                  <a:lnTo>
                    <a:pt x="61" y="13"/>
                  </a:lnTo>
                  <a:lnTo>
                    <a:pt x="62" y="11"/>
                  </a:lnTo>
                  <a:lnTo>
                    <a:pt x="59" y="12"/>
                  </a:lnTo>
                  <a:lnTo>
                    <a:pt x="52" y="9"/>
                  </a:lnTo>
                  <a:lnTo>
                    <a:pt x="51" y="10"/>
                  </a:lnTo>
                  <a:lnTo>
                    <a:pt x="54" y="13"/>
                  </a:lnTo>
                  <a:lnTo>
                    <a:pt x="52" y="13"/>
                  </a:lnTo>
                  <a:lnTo>
                    <a:pt x="51" y="14"/>
                  </a:lnTo>
                  <a:lnTo>
                    <a:pt x="49" y="13"/>
                  </a:lnTo>
                  <a:lnTo>
                    <a:pt x="49" y="12"/>
                  </a:lnTo>
                  <a:lnTo>
                    <a:pt x="47" y="10"/>
                  </a:lnTo>
                  <a:lnTo>
                    <a:pt x="49" y="7"/>
                  </a:lnTo>
                  <a:lnTo>
                    <a:pt x="47" y="5"/>
                  </a:lnTo>
                  <a:lnTo>
                    <a:pt x="46" y="5"/>
                  </a:lnTo>
                  <a:lnTo>
                    <a:pt x="43" y="3"/>
                  </a:lnTo>
                  <a:lnTo>
                    <a:pt x="44" y="1"/>
                  </a:lnTo>
                  <a:lnTo>
                    <a:pt x="38" y="1"/>
                  </a:lnTo>
                  <a:lnTo>
                    <a:pt x="37" y="1"/>
                  </a:lnTo>
                  <a:lnTo>
                    <a:pt x="35" y="1"/>
                  </a:lnTo>
                  <a:lnTo>
                    <a:pt x="34" y="2"/>
                  </a:lnTo>
                  <a:lnTo>
                    <a:pt x="33" y="0"/>
                  </a:lnTo>
                  <a:lnTo>
                    <a:pt x="33" y="1"/>
                  </a:lnTo>
                  <a:lnTo>
                    <a:pt x="31" y="0"/>
                  </a:lnTo>
                  <a:lnTo>
                    <a:pt x="29" y="1"/>
                  </a:lnTo>
                  <a:lnTo>
                    <a:pt x="25" y="0"/>
                  </a:lnTo>
                  <a:lnTo>
                    <a:pt x="25" y="3"/>
                  </a:lnTo>
                  <a:lnTo>
                    <a:pt x="23" y="4"/>
                  </a:lnTo>
                  <a:lnTo>
                    <a:pt x="22" y="3"/>
                  </a:lnTo>
                  <a:lnTo>
                    <a:pt x="18" y="3"/>
                  </a:lnTo>
                  <a:lnTo>
                    <a:pt x="16" y="6"/>
                  </a:lnTo>
                  <a:lnTo>
                    <a:pt x="13" y="6"/>
                  </a:lnTo>
                  <a:lnTo>
                    <a:pt x="11" y="9"/>
                  </a:lnTo>
                  <a:lnTo>
                    <a:pt x="9" y="9"/>
                  </a:lnTo>
                  <a:lnTo>
                    <a:pt x="5" y="13"/>
                  </a:lnTo>
                  <a:lnTo>
                    <a:pt x="2" y="11"/>
                  </a:lnTo>
                  <a:lnTo>
                    <a:pt x="0" y="12"/>
                  </a:lnTo>
                  <a:lnTo>
                    <a:pt x="0" y="13"/>
                  </a:lnTo>
                  <a:lnTo>
                    <a:pt x="3" y="14"/>
                  </a:lnTo>
                  <a:lnTo>
                    <a:pt x="6" y="19"/>
                  </a:lnTo>
                  <a:lnTo>
                    <a:pt x="6" y="22"/>
                  </a:lnTo>
                  <a:lnTo>
                    <a:pt x="8" y="25"/>
                  </a:lnTo>
                  <a:lnTo>
                    <a:pt x="15" y="29"/>
                  </a:lnTo>
                  <a:lnTo>
                    <a:pt x="21" y="36"/>
                  </a:lnTo>
                  <a:lnTo>
                    <a:pt x="22" y="36"/>
                  </a:lnTo>
                  <a:lnTo>
                    <a:pt x="29" y="39"/>
                  </a:lnTo>
                  <a:lnTo>
                    <a:pt x="30" y="38"/>
                  </a:lnTo>
                  <a:lnTo>
                    <a:pt x="33" y="38"/>
                  </a:lnTo>
                  <a:lnTo>
                    <a:pt x="34" y="36"/>
                  </a:lnTo>
                  <a:lnTo>
                    <a:pt x="34" y="35"/>
                  </a:lnTo>
                  <a:lnTo>
                    <a:pt x="35" y="33"/>
                  </a:lnTo>
                  <a:lnTo>
                    <a:pt x="38" y="34"/>
                  </a:lnTo>
                  <a:lnTo>
                    <a:pt x="43" y="34"/>
                  </a:lnTo>
                  <a:lnTo>
                    <a:pt x="46" y="36"/>
                  </a:lnTo>
                  <a:lnTo>
                    <a:pt x="49" y="36"/>
                  </a:lnTo>
                  <a:lnTo>
                    <a:pt x="52" y="36"/>
                  </a:lnTo>
                  <a:lnTo>
                    <a:pt x="54" y="37"/>
                  </a:lnTo>
                  <a:lnTo>
                    <a:pt x="59" y="38"/>
                  </a:lnTo>
                  <a:lnTo>
                    <a:pt x="63" y="36"/>
                  </a:lnTo>
                  <a:lnTo>
                    <a:pt x="65" y="37"/>
                  </a:lnTo>
                  <a:lnTo>
                    <a:pt x="67" y="38"/>
                  </a:lnTo>
                  <a:lnTo>
                    <a:pt x="71" y="36"/>
                  </a:lnTo>
                  <a:lnTo>
                    <a:pt x="76" y="35"/>
                  </a:lnTo>
                  <a:lnTo>
                    <a:pt x="79" y="31"/>
                  </a:lnTo>
                  <a:lnTo>
                    <a:pt x="83" y="31"/>
                  </a:lnTo>
                  <a:lnTo>
                    <a:pt x="84" y="28"/>
                  </a:lnTo>
                  <a:lnTo>
                    <a:pt x="90" y="29"/>
                  </a:lnTo>
                  <a:lnTo>
                    <a:pt x="90" y="2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3" name="Freeform 160">
              <a:extLst>
                <a:ext uri="{FF2B5EF4-FFF2-40B4-BE49-F238E27FC236}">
                  <a16:creationId xmlns:a16="http://schemas.microsoft.com/office/drawing/2014/main" id="{D61A6594-A39F-49DD-B85A-AE877AAEBC99}"/>
                </a:ext>
              </a:extLst>
            </p:cNvPr>
            <p:cNvSpPr>
              <a:spLocks/>
            </p:cNvSpPr>
            <p:nvPr/>
          </p:nvSpPr>
          <p:spPr bwMode="auto">
            <a:xfrm>
              <a:off x="4186238" y="3638550"/>
              <a:ext cx="133350" cy="71438"/>
            </a:xfrm>
            <a:custGeom>
              <a:avLst/>
              <a:gdLst>
                <a:gd name="T0" fmla="*/ 67 w 91"/>
                <a:gd name="T1" fmla="*/ 46 h 48"/>
                <a:gd name="T2" fmla="*/ 74 w 91"/>
                <a:gd name="T3" fmla="*/ 45 h 48"/>
                <a:gd name="T4" fmla="*/ 82 w 91"/>
                <a:gd name="T5" fmla="*/ 41 h 48"/>
                <a:gd name="T6" fmla="*/ 87 w 91"/>
                <a:gd name="T7" fmla="*/ 38 h 48"/>
                <a:gd name="T8" fmla="*/ 87 w 91"/>
                <a:gd name="T9" fmla="*/ 30 h 48"/>
                <a:gd name="T10" fmla="*/ 86 w 91"/>
                <a:gd name="T11" fmla="*/ 26 h 48"/>
                <a:gd name="T12" fmla="*/ 91 w 91"/>
                <a:gd name="T13" fmla="*/ 24 h 48"/>
                <a:gd name="T14" fmla="*/ 90 w 91"/>
                <a:gd name="T15" fmla="*/ 13 h 48"/>
                <a:gd name="T16" fmla="*/ 85 w 91"/>
                <a:gd name="T17" fmla="*/ 8 h 48"/>
                <a:gd name="T18" fmla="*/ 80 w 91"/>
                <a:gd name="T19" fmla="*/ 7 h 48"/>
                <a:gd name="T20" fmla="*/ 73 w 91"/>
                <a:gd name="T21" fmla="*/ 5 h 48"/>
                <a:gd name="T22" fmla="*/ 65 w 91"/>
                <a:gd name="T23" fmla="*/ 4 h 48"/>
                <a:gd name="T24" fmla="*/ 63 w 91"/>
                <a:gd name="T25" fmla="*/ 7 h 48"/>
                <a:gd name="T26" fmla="*/ 59 w 91"/>
                <a:gd name="T27" fmla="*/ 10 h 48"/>
                <a:gd name="T28" fmla="*/ 51 w 91"/>
                <a:gd name="T29" fmla="*/ 7 h 48"/>
                <a:gd name="T30" fmla="*/ 43 w 91"/>
                <a:gd name="T31" fmla="*/ 0 h 48"/>
                <a:gd name="T32" fmla="*/ 49 w 91"/>
                <a:gd name="T33" fmla="*/ 12 h 48"/>
                <a:gd name="T34" fmla="*/ 45 w 91"/>
                <a:gd name="T35" fmla="*/ 15 h 48"/>
                <a:gd name="T36" fmla="*/ 39 w 91"/>
                <a:gd name="T37" fmla="*/ 21 h 48"/>
                <a:gd name="T38" fmla="*/ 42 w 91"/>
                <a:gd name="T39" fmla="*/ 24 h 48"/>
                <a:gd name="T40" fmla="*/ 41 w 91"/>
                <a:gd name="T41" fmla="*/ 28 h 48"/>
                <a:gd name="T42" fmla="*/ 35 w 91"/>
                <a:gd name="T43" fmla="*/ 26 h 48"/>
                <a:gd name="T44" fmla="*/ 30 w 91"/>
                <a:gd name="T45" fmla="*/ 26 h 48"/>
                <a:gd name="T46" fmla="*/ 23 w 91"/>
                <a:gd name="T47" fmla="*/ 29 h 48"/>
                <a:gd name="T48" fmla="*/ 19 w 91"/>
                <a:gd name="T49" fmla="*/ 29 h 48"/>
                <a:gd name="T50" fmla="*/ 14 w 91"/>
                <a:gd name="T51" fmla="*/ 27 h 48"/>
                <a:gd name="T52" fmla="*/ 11 w 91"/>
                <a:gd name="T53" fmla="*/ 30 h 48"/>
                <a:gd name="T54" fmla="*/ 6 w 91"/>
                <a:gd name="T55" fmla="*/ 30 h 48"/>
                <a:gd name="T56" fmla="*/ 2 w 91"/>
                <a:gd name="T57" fmla="*/ 29 h 48"/>
                <a:gd name="T58" fmla="*/ 0 w 91"/>
                <a:gd name="T59" fmla="*/ 28 h 48"/>
                <a:gd name="T60" fmla="*/ 2 w 91"/>
                <a:gd name="T61" fmla="*/ 33 h 48"/>
                <a:gd name="T62" fmla="*/ 6 w 91"/>
                <a:gd name="T63" fmla="*/ 35 h 48"/>
                <a:gd name="T64" fmla="*/ 12 w 91"/>
                <a:gd name="T65" fmla="*/ 36 h 48"/>
                <a:gd name="T66" fmla="*/ 15 w 91"/>
                <a:gd name="T67" fmla="*/ 38 h 48"/>
                <a:gd name="T68" fmla="*/ 19 w 91"/>
                <a:gd name="T69" fmla="*/ 40 h 48"/>
                <a:gd name="T70" fmla="*/ 29 w 91"/>
                <a:gd name="T71" fmla="*/ 37 h 48"/>
                <a:gd name="T72" fmla="*/ 33 w 91"/>
                <a:gd name="T73" fmla="*/ 39 h 48"/>
                <a:gd name="T74" fmla="*/ 48 w 91"/>
                <a:gd name="T75" fmla="*/ 45 h 48"/>
                <a:gd name="T76" fmla="*/ 54 w 91"/>
                <a:gd name="T77" fmla="*/ 45 h 48"/>
                <a:gd name="T78" fmla="*/ 64 w 91"/>
                <a:gd name="T7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1" h="48">
                  <a:moveTo>
                    <a:pt x="64" y="48"/>
                  </a:moveTo>
                  <a:cubicBezTo>
                    <a:pt x="67" y="46"/>
                    <a:pt x="67" y="46"/>
                    <a:pt x="67" y="46"/>
                  </a:cubicBezTo>
                  <a:cubicBezTo>
                    <a:pt x="70" y="46"/>
                    <a:pt x="70" y="46"/>
                    <a:pt x="70" y="46"/>
                  </a:cubicBezTo>
                  <a:cubicBezTo>
                    <a:pt x="74" y="45"/>
                    <a:pt x="74" y="45"/>
                    <a:pt x="74" y="45"/>
                  </a:cubicBezTo>
                  <a:cubicBezTo>
                    <a:pt x="75" y="45"/>
                    <a:pt x="75" y="45"/>
                    <a:pt x="75" y="45"/>
                  </a:cubicBezTo>
                  <a:cubicBezTo>
                    <a:pt x="82" y="41"/>
                    <a:pt x="82" y="41"/>
                    <a:pt x="82" y="41"/>
                  </a:cubicBezTo>
                  <a:cubicBezTo>
                    <a:pt x="85" y="41"/>
                    <a:pt x="85" y="41"/>
                    <a:pt x="85" y="41"/>
                  </a:cubicBezTo>
                  <a:cubicBezTo>
                    <a:pt x="87" y="38"/>
                    <a:pt x="87" y="38"/>
                    <a:pt x="87" y="38"/>
                  </a:cubicBezTo>
                  <a:cubicBezTo>
                    <a:pt x="86" y="35"/>
                    <a:pt x="86" y="35"/>
                    <a:pt x="86" y="35"/>
                  </a:cubicBezTo>
                  <a:cubicBezTo>
                    <a:pt x="87" y="30"/>
                    <a:pt x="87" y="30"/>
                    <a:pt x="87" y="30"/>
                  </a:cubicBezTo>
                  <a:cubicBezTo>
                    <a:pt x="85" y="27"/>
                    <a:pt x="85" y="27"/>
                    <a:pt x="85" y="27"/>
                  </a:cubicBezTo>
                  <a:cubicBezTo>
                    <a:pt x="86" y="26"/>
                    <a:pt x="86" y="26"/>
                    <a:pt x="86" y="26"/>
                  </a:cubicBezTo>
                  <a:cubicBezTo>
                    <a:pt x="91" y="26"/>
                    <a:pt x="91" y="26"/>
                    <a:pt x="91" y="26"/>
                  </a:cubicBezTo>
                  <a:cubicBezTo>
                    <a:pt x="91" y="24"/>
                    <a:pt x="91" y="24"/>
                    <a:pt x="91" y="24"/>
                  </a:cubicBezTo>
                  <a:cubicBezTo>
                    <a:pt x="91" y="19"/>
                    <a:pt x="91" y="19"/>
                    <a:pt x="91" y="19"/>
                  </a:cubicBezTo>
                  <a:cubicBezTo>
                    <a:pt x="90" y="13"/>
                    <a:pt x="90" y="13"/>
                    <a:pt x="90" y="13"/>
                  </a:cubicBezTo>
                  <a:cubicBezTo>
                    <a:pt x="91" y="10"/>
                    <a:pt x="91" y="10"/>
                    <a:pt x="91" y="10"/>
                  </a:cubicBezTo>
                  <a:cubicBezTo>
                    <a:pt x="85" y="8"/>
                    <a:pt x="85" y="8"/>
                    <a:pt x="85" y="8"/>
                  </a:cubicBezTo>
                  <a:cubicBezTo>
                    <a:pt x="83" y="7"/>
                    <a:pt x="83" y="7"/>
                    <a:pt x="83" y="7"/>
                  </a:cubicBezTo>
                  <a:cubicBezTo>
                    <a:pt x="80" y="7"/>
                    <a:pt x="80" y="7"/>
                    <a:pt x="80" y="7"/>
                  </a:cubicBezTo>
                  <a:cubicBezTo>
                    <a:pt x="76" y="7"/>
                    <a:pt x="76" y="7"/>
                    <a:pt x="76" y="7"/>
                  </a:cubicBezTo>
                  <a:cubicBezTo>
                    <a:pt x="73" y="5"/>
                    <a:pt x="73" y="5"/>
                    <a:pt x="73" y="5"/>
                  </a:cubicBezTo>
                  <a:cubicBezTo>
                    <a:pt x="68" y="5"/>
                    <a:pt x="68" y="5"/>
                    <a:pt x="68" y="5"/>
                  </a:cubicBezTo>
                  <a:cubicBezTo>
                    <a:pt x="65" y="4"/>
                    <a:pt x="65" y="4"/>
                    <a:pt x="65" y="4"/>
                  </a:cubicBezTo>
                  <a:cubicBezTo>
                    <a:pt x="64" y="6"/>
                    <a:pt x="64" y="6"/>
                    <a:pt x="64" y="6"/>
                  </a:cubicBezTo>
                  <a:cubicBezTo>
                    <a:pt x="63" y="7"/>
                    <a:pt x="63" y="7"/>
                    <a:pt x="63" y="7"/>
                  </a:cubicBezTo>
                  <a:cubicBezTo>
                    <a:pt x="62" y="9"/>
                    <a:pt x="62" y="9"/>
                    <a:pt x="62" y="9"/>
                  </a:cubicBezTo>
                  <a:cubicBezTo>
                    <a:pt x="59" y="10"/>
                    <a:pt x="59" y="10"/>
                    <a:pt x="59" y="10"/>
                  </a:cubicBezTo>
                  <a:cubicBezTo>
                    <a:pt x="58" y="11"/>
                    <a:pt x="58" y="11"/>
                    <a:pt x="58" y="11"/>
                  </a:cubicBezTo>
                  <a:cubicBezTo>
                    <a:pt x="51" y="7"/>
                    <a:pt x="51" y="7"/>
                    <a:pt x="51" y="7"/>
                  </a:cubicBezTo>
                  <a:cubicBezTo>
                    <a:pt x="49" y="7"/>
                    <a:pt x="49" y="7"/>
                    <a:pt x="49" y="7"/>
                  </a:cubicBezTo>
                  <a:cubicBezTo>
                    <a:pt x="43" y="0"/>
                    <a:pt x="43" y="0"/>
                    <a:pt x="43" y="0"/>
                  </a:cubicBezTo>
                  <a:cubicBezTo>
                    <a:pt x="49" y="7"/>
                    <a:pt x="49" y="7"/>
                    <a:pt x="49" y="7"/>
                  </a:cubicBezTo>
                  <a:cubicBezTo>
                    <a:pt x="49" y="12"/>
                    <a:pt x="49" y="12"/>
                    <a:pt x="49" y="12"/>
                  </a:cubicBezTo>
                  <a:cubicBezTo>
                    <a:pt x="47" y="12"/>
                    <a:pt x="47" y="12"/>
                    <a:pt x="47" y="12"/>
                  </a:cubicBezTo>
                  <a:cubicBezTo>
                    <a:pt x="45" y="15"/>
                    <a:pt x="45" y="15"/>
                    <a:pt x="45" y="15"/>
                  </a:cubicBezTo>
                  <a:cubicBezTo>
                    <a:pt x="42" y="16"/>
                    <a:pt x="42" y="16"/>
                    <a:pt x="42" y="16"/>
                  </a:cubicBezTo>
                  <a:cubicBezTo>
                    <a:pt x="39" y="21"/>
                    <a:pt x="39" y="21"/>
                    <a:pt x="39" y="21"/>
                  </a:cubicBezTo>
                  <a:cubicBezTo>
                    <a:pt x="39" y="22"/>
                    <a:pt x="39" y="22"/>
                    <a:pt x="39" y="22"/>
                  </a:cubicBezTo>
                  <a:cubicBezTo>
                    <a:pt x="42" y="24"/>
                    <a:pt x="42" y="24"/>
                    <a:pt x="42" y="24"/>
                  </a:cubicBezTo>
                  <a:cubicBezTo>
                    <a:pt x="42" y="26"/>
                    <a:pt x="42" y="26"/>
                    <a:pt x="42" y="26"/>
                  </a:cubicBezTo>
                  <a:cubicBezTo>
                    <a:pt x="41" y="28"/>
                    <a:pt x="41" y="28"/>
                    <a:pt x="41" y="28"/>
                  </a:cubicBezTo>
                  <a:cubicBezTo>
                    <a:pt x="38" y="25"/>
                    <a:pt x="38" y="25"/>
                    <a:pt x="38" y="25"/>
                  </a:cubicBezTo>
                  <a:cubicBezTo>
                    <a:pt x="35" y="26"/>
                    <a:pt x="35" y="26"/>
                    <a:pt x="35" y="26"/>
                  </a:cubicBezTo>
                  <a:cubicBezTo>
                    <a:pt x="32" y="25"/>
                    <a:pt x="32" y="25"/>
                    <a:pt x="32" y="25"/>
                  </a:cubicBezTo>
                  <a:cubicBezTo>
                    <a:pt x="30" y="26"/>
                    <a:pt x="30" y="26"/>
                    <a:pt x="30" y="26"/>
                  </a:cubicBezTo>
                  <a:cubicBezTo>
                    <a:pt x="26" y="29"/>
                    <a:pt x="26" y="29"/>
                    <a:pt x="26" y="29"/>
                  </a:cubicBezTo>
                  <a:cubicBezTo>
                    <a:pt x="26" y="29"/>
                    <a:pt x="23" y="29"/>
                    <a:pt x="23" y="29"/>
                  </a:cubicBezTo>
                  <a:cubicBezTo>
                    <a:pt x="23" y="29"/>
                    <a:pt x="21" y="28"/>
                    <a:pt x="21" y="28"/>
                  </a:cubicBezTo>
                  <a:cubicBezTo>
                    <a:pt x="19" y="29"/>
                    <a:pt x="19" y="29"/>
                    <a:pt x="19" y="29"/>
                  </a:cubicBezTo>
                  <a:cubicBezTo>
                    <a:pt x="17" y="28"/>
                    <a:pt x="17" y="28"/>
                    <a:pt x="17" y="28"/>
                  </a:cubicBezTo>
                  <a:cubicBezTo>
                    <a:pt x="14" y="27"/>
                    <a:pt x="14" y="27"/>
                    <a:pt x="14" y="27"/>
                  </a:cubicBezTo>
                  <a:cubicBezTo>
                    <a:pt x="10" y="28"/>
                    <a:pt x="10" y="28"/>
                    <a:pt x="10" y="28"/>
                  </a:cubicBezTo>
                  <a:cubicBezTo>
                    <a:pt x="11" y="30"/>
                    <a:pt x="11" y="30"/>
                    <a:pt x="11" y="30"/>
                  </a:cubicBezTo>
                  <a:cubicBezTo>
                    <a:pt x="10" y="31"/>
                    <a:pt x="10" y="31"/>
                    <a:pt x="10" y="31"/>
                  </a:cubicBezTo>
                  <a:cubicBezTo>
                    <a:pt x="6" y="30"/>
                    <a:pt x="6" y="30"/>
                    <a:pt x="6" y="30"/>
                  </a:cubicBezTo>
                  <a:cubicBezTo>
                    <a:pt x="5" y="28"/>
                    <a:pt x="5" y="28"/>
                    <a:pt x="5" y="28"/>
                  </a:cubicBezTo>
                  <a:cubicBezTo>
                    <a:pt x="2" y="29"/>
                    <a:pt x="2" y="29"/>
                    <a:pt x="2" y="29"/>
                  </a:cubicBezTo>
                  <a:cubicBezTo>
                    <a:pt x="0" y="28"/>
                    <a:pt x="0" y="28"/>
                    <a:pt x="0" y="28"/>
                  </a:cubicBezTo>
                  <a:cubicBezTo>
                    <a:pt x="0" y="28"/>
                    <a:pt x="0" y="28"/>
                    <a:pt x="0" y="28"/>
                  </a:cubicBezTo>
                  <a:cubicBezTo>
                    <a:pt x="1" y="32"/>
                    <a:pt x="1" y="32"/>
                    <a:pt x="1" y="32"/>
                  </a:cubicBezTo>
                  <a:cubicBezTo>
                    <a:pt x="2" y="33"/>
                    <a:pt x="2" y="33"/>
                    <a:pt x="2" y="33"/>
                  </a:cubicBezTo>
                  <a:cubicBezTo>
                    <a:pt x="3" y="36"/>
                    <a:pt x="3" y="36"/>
                    <a:pt x="3" y="36"/>
                  </a:cubicBezTo>
                  <a:cubicBezTo>
                    <a:pt x="6" y="35"/>
                    <a:pt x="6" y="35"/>
                    <a:pt x="6" y="35"/>
                  </a:cubicBezTo>
                  <a:cubicBezTo>
                    <a:pt x="9" y="38"/>
                    <a:pt x="9" y="38"/>
                    <a:pt x="9" y="38"/>
                  </a:cubicBezTo>
                  <a:cubicBezTo>
                    <a:pt x="12" y="36"/>
                    <a:pt x="12" y="36"/>
                    <a:pt x="12" y="36"/>
                  </a:cubicBezTo>
                  <a:cubicBezTo>
                    <a:pt x="13" y="36"/>
                    <a:pt x="13" y="36"/>
                    <a:pt x="13" y="36"/>
                  </a:cubicBezTo>
                  <a:cubicBezTo>
                    <a:pt x="15" y="38"/>
                    <a:pt x="15" y="38"/>
                    <a:pt x="15" y="38"/>
                  </a:cubicBezTo>
                  <a:cubicBezTo>
                    <a:pt x="15" y="38"/>
                    <a:pt x="15" y="38"/>
                    <a:pt x="15" y="38"/>
                  </a:cubicBezTo>
                  <a:cubicBezTo>
                    <a:pt x="19" y="40"/>
                    <a:pt x="19" y="40"/>
                    <a:pt x="19" y="40"/>
                  </a:cubicBezTo>
                  <a:cubicBezTo>
                    <a:pt x="26" y="36"/>
                    <a:pt x="26" y="36"/>
                    <a:pt x="26" y="36"/>
                  </a:cubicBezTo>
                  <a:cubicBezTo>
                    <a:pt x="29" y="37"/>
                    <a:pt x="29" y="37"/>
                    <a:pt x="29" y="37"/>
                  </a:cubicBezTo>
                  <a:cubicBezTo>
                    <a:pt x="33" y="36"/>
                    <a:pt x="33" y="36"/>
                    <a:pt x="33" y="36"/>
                  </a:cubicBezTo>
                  <a:cubicBezTo>
                    <a:pt x="33" y="39"/>
                    <a:pt x="33" y="39"/>
                    <a:pt x="33" y="39"/>
                  </a:cubicBezTo>
                  <a:cubicBezTo>
                    <a:pt x="39" y="42"/>
                    <a:pt x="39" y="42"/>
                    <a:pt x="39" y="42"/>
                  </a:cubicBezTo>
                  <a:cubicBezTo>
                    <a:pt x="48" y="45"/>
                    <a:pt x="48" y="45"/>
                    <a:pt x="48" y="45"/>
                  </a:cubicBezTo>
                  <a:cubicBezTo>
                    <a:pt x="52" y="44"/>
                    <a:pt x="52" y="44"/>
                    <a:pt x="52" y="44"/>
                  </a:cubicBezTo>
                  <a:cubicBezTo>
                    <a:pt x="54" y="45"/>
                    <a:pt x="54" y="45"/>
                    <a:pt x="54" y="45"/>
                  </a:cubicBezTo>
                  <a:cubicBezTo>
                    <a:pt x="62" y="46"/>
                    <a:pt x="62" y="46"/>
                    <a:pt x="62" y="46"/>
                  </a:cubicBezTo>
                  <a:lnTo>
                    <a:pt x="64" y="4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4" name="Freeform 161">
              <a:extLst>
                <a:ext uri="{FF2B5EF4-FFF2-40B4-BE49-F238E27FC236}">
                  <a16:creationId xmlns:a16="http://schemas.microsoft.com/office/drawing/2014/main" id="{2D0346EF-862E-42D6-A0CE-3A27338CC551}"/>
                </a:ext>
              </a:extLst>
            </p:cNvPr>
            <p:cNvSpPr>
              <a:spLocks/>
            </p:cNvSpPr>
            <p:nvPr/>
          </p:nvSpPr>
          <p:spPr bwMode="auto">
            <a:xfrm>
              <a:off x="4252913" y="3698875"/>
              <a:ext cx="63500" cy="36513"/>
            </a:xfrm>
            <a:custGeom>
              <a:avLst/>
              <a:gdLst>
                <a:gd name="T0" fmla="*/ 10 w 43"/>
                <a:gd name="T1" fmla="*/ 24 h 25"/>
                <a:gd name="T2" fmla="*/ 14 w 43"/>
                <a:gd name="T3" fmla="*/ 22 h 25"/>
                <a:gd name="T4" fmla="*/ 17 w 43"/>
                <a:gd name="T5" fmla="*/ 21 h 25"/>
                <a:gd name="T6" fmla="*/ 22 w 43"/>
                <a:gd name="T7" fmla="*/ 23 h 25"/>
                <a:gd name="T8" fmla="*/ 24 w 43"/>
                <a:gd name="T9" fmla="*/ 23 h 25"/>
                <a:gd name="T10" fmla="*/ 25 w 43"/>
                <a:gd name="T11" fmla="*/ 18 h 25"/>
                <a:gd name="T12" fmla="*/ 29 w 43"/>
                <a:gd name="T13" fmla="*/ 16 h 25"/>
                <a:gd name="T14" fmla="*/ 30 w 43"/>
                <a:gd name="T15" fmla="*/ 13 h 25"/>
                <a:gd name="T16" fmla="*/ 38 w 43"/>
                <a:gd name="T17" fmla="*/ 9 h 25"/>
                <a:gd name="T18" fmla="*/ 43 w 43"/>
                <a:gd name="T19" fmla="*/ 9 h 25"/>
                <a:gd name="T20" fmla="*/ 43 w 43"/>
                <a:gd name="T21" fmla="*/ 4 h 25"/>
                <a:gd name="T22" fmla="*/ 40 w 43"/>
                <a:gd name="T23" fmla="*/ 0 h 25"/>
                <a:gd name="T24" fmla="*/ 40 w 43"/>
                <a:gd name="T25" fmla="*/ 0 h 25"/>
                <a:gd name="T26" fmla="*/ 37 w 43"/>
                <a:gd name="T27" fmla="*/ 0 h 25"/>
                <a:gd name="T28" fmla="*/ 30 w 43"/>
                <a:gd name="T29" fmla="*/ 4 h 25"/>
                <a:gd name="T30" fmla="*/ 29 w 43"/>
                <a:gd name="T31" fmla="*/ 4 h 25"/>
                <a:gd name="T32" fmla="*/ 25 w 43"/>
                <a:gd name="T33" fmla="*/ 5 h 25"/>
                <a:gd name="T34" fmla="*/ 22 w 43"/>
                <a:gd name="T35" fmla="*/ 5 h 25"/>
                <a:gd name="T36" fmla="*/ 19 w 43"/>
                <a:gd name="T37" fmla="*/ 7 h 25"/>
                <a:gd name="T38" fmla="*/ 17 w 43"/>
                <a:gd name="T39" fmla="*/ 5 h 25"/>
                <a:gd name="T40" fmla="*/ 9 w 43"/>
                <a:gd name="T41" fmla="*/ 4 h 25"/>
                <a:gd name="T42" fmla="*/ 6 w 43"/>
                <a:gd name="T43" fmla="*/ 9 h 25"/>
                <a:gd name="T44" fmla="*/ 7 w 43"/>
                <a:gd name="T45" fmla="*/ 11 h 25"/>
                <a:gd name="T46" fmla="*/ 5 w 43"/>
                <a:gd name="T47" fmla="*/ 14 h 25"/>
                <a:gd name="T48" fmla="*/ 6 w 43"/>
                <a:gd name="T49" fmla="*/ 18 h 25"/>
                <a:gd name="T50" fmla="*/ 5 w 43"/>
                <a:gd name="T51" fmla="*/ 22 h 25"/>
                <a:gd name="T52" fmla="*/ 5 w 43"/>
                <a:gd name="T53" fmla="*/ 22 h 25"/>
                <a:gd name="T54" fmla="*/ 2 w 43"/>
                <a:gd name="T55" fmla="*/ 20 h 25"/>
                <a:gd name="T56" fmla="*/ 0 w 43"/>
                <a:gd name="T57" fmla="*/ 21 h 25"/>
                <a:gd name="T58" fmla="*/ 3 w 43"/>
                <a:gd name="T59" fmla="*/ 25 h 25"/>
                <a:gd name="T60" fmla="*/ 10 w 43"/>
                <a:gd name="T61"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 h="25">
                  <a:moveTo>
                    <a:pt x="10" y="24"/>
                  </a:moveTo>
                  <a:cubicBezTo>
                    <a:pt x="14" y="22"/>
                    <a:pt x="14" y="22"/>
                    <a:pt x="14" y="22"/>
                  </a:cubicBezTo>
                  <a:cubicBezTo>
                    <a:pt x="17" y="21"/>
                    <a:pt x="17" y="21"/>
                    <a:pt x="17" y="21"/>
                  </a:cubicBezTo>
                  <a:cubicBezTo>
                    <a:pt x="22" y="23"/>
                    <a:pt x="22" y="23"/>
                    <a:pt x="22" y="23"/>
                  </a:cubicBezTo>
                  <a:cubicBezTo>
                    <a:pt x="24" y="23"/>
                    <a:pt x="24" y="23"/>
                    <a:pt x="24" y="23"/>
                  </a:cubicBezTo>
                  <a:cubicBezTo>
                    <a:pt x="25" y="18"/>
                    <a:pt x="25" y="18"/>
                    <a:pt x="25" y="18"/>
                  </a:cubicBezTo>
                  <a:cubicBezTo>
                    <a:pt x="29" y="16"/>
                    <a:pt x="29" y="16"/>
                    <a:pt x="29" y="16"/>
                  </a:cubicBezTo>
                  <a:cubicBezTo>
                    <a:pt x="30" y="13"/>
                    <a:pt x="30" y="13"/>
                    <a:pt x="30" y="13"/>
                  </a:cubicBezTo>
                  <a:cubicBezTo>
                    <a:pt x="38" y="9"/>
                    <a:pt x="38" y="9"/>
                    <a:pt x="38" y="9"/>
                  </a:cubicBezTo>
                  <a:cubicBezTo>
                    <a:pt x="43" y="9"/>
                    <a:pt x="43" y="9"/>
                    <a:pt x="43" y="9"/>
                  </a:cubicBezTo>
                  <a:cubicBezTo>
                    <a:pt x="43" y="4"/>
                    <a:pt x="43" y="4"/>
                    <a:pt x="43" y="4"/>
                  </a:cubicBezTo>
                  <a:cubicBezTo>
                    <a:pt x="40" y="0"/>
                    <a:pt x="40" y="0"/>
                    <a:pt x="40" y="0"/>
                  </a:cubicBezTo>
                  <a:cubicBezTo>
                    <a:pt x="40" y="0"/>
                    <a:pt x="40" y="0"/>
                    <a:pt x="40" y="0"/>
                  </a:cubicBezTo>
                  <a:cubicBezTo>
                    <a:pt x="37" y="0"/>
                    <a:pt x="37" y="0"/>
                    <a:pt x="37" y="0"/>
                  </a:cubicBezTo>
                  <a:cubicBezTo>
                    <a:pt x="30" y="4"/>
                    <a:pt x="30" y="4"/>
                    <a:pt x="30" y="4"/>
                  </a:cubicBezTo>
                  <a:cubicBezTo>
                    <a:pt x="29" y="4"/>
                    <a:pt x="29" y="4"/>
                    <a:pt x="29" y="4"/>
                  </a:cubicBezTo>
                  <a:cubicBezTo>
                    <a:pt x="25" y="5"/>
                    <a:pt x="25" y="5"/>
                    <a:pt x="25" y="5"/>
                  </a:cubicBezTo>
                  <a:cubicBezTo>
                    <a:pt x="22" y="5"/>
                    <a:pt x="22" y="5"/>
                    <a:pt x="22" y="5"/>
                  </a:cubicBezTo>
                  <a:cubicBezTo>
                    <a:pt x="19" y="7"/>
                    <a:pt x="19" y="7"/>
                    <a:pt x="19" y="7"/>
                  </a:cubicBezTo>
                  <a:cubicBezTo>
                    <a:pt x="17" y="5"/>
                    <a:pt x="17" y="5"/>
                    <a:pt x="17" y="5"/>
                  </a:cubicBezTo>
                  <a:cubicBezTo>
                    <a:pt x="9" y="4"/>
                    <a:pt x="9" y="4"/>
                    <a:pt x="9" y="4"/>
                  </a:cubicBezTo>
                  <a:cubicBezTo>
                    <a:pt x="6" y="9"/>
                    <a:pt x="6" y="9"/>
                    <a:pt x="6" y="9"/>
                  </a:cubicBezTo>
                  <a:cubicBezTo>
                    <a:pt x="7" y="11"/>
                    <a:pt x="7" y="11"/>
                    <a:pt x="7" y="11"/>
                  </a:cubicBezTo>
                  <a:cubicBezTo>
                    <a:pt x="5" y="14"/>
                    <a:pt x="5" y="14"/>
                    <a:pt x="5" y="14"/>
                  </a:cubicBezTo>
                  <a:cubicBezTo>
                    <a:pt x="6" y="18"/>
                    <a:pt x="6" y="18"/>
                    <a:pt x="6" y="18"/>
                  </a:cubicBezTo>
                  <a:cubicBezTo>
                    <a:pt x="5" y="22"/>
                    <a:pt x="5" y="22"/>
                    <a:pt x="5" y="22"/>
                  </a:cubicBezTo>
                  <a:cubicBezTo>
                    <a:pt x="5" y="22"/>
                    <a:pt x="5" y="22"/>
                    <a:pt x="5" y="22"/>
                  </a:cubicBezTo>
                  <a:cubicBezTo>
                    <a:pt x="4" y="21"/>
                    <a:pt x="3" y="20"/>
                    <a:pt x="2" y="20"/>
                  </a:cubicBezTo>
                  <a:cubicBezTo>
                    <a:pt x="1" y="21"/>
                    <a:pt x="1" y="21"/>
                    <a:pt x="0" y="21"/>
                  </a:cubicBezTo>
                  <a:cubicBezTo>
                    <a:pt x="3" y="25"/>
                    <a:pt x="3" y="25"/>
                    <a:pt x="3" y="25"/>
                  </a:cubicBezTo>
                  <a:lnTo>
                    <a:pt x="10" y="2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5" name="Freeform 162">
              <a:extLst>
                <a:ext uri="{FF2B5EF4-FFF2-40B4-BE49-F238E27FC236}">
                  <a16:creationId xmlns:a16="http://schemas.microsoft.com/office/drawing/2014/main" id="{6B30A5D4-1803-4960-B924-2DDC7228BCA8}"/>
                </a:ext>
              </a:extLst>
            </p:cNvPr>
            <p:cNvSpPr>
              <a:spLocks/>
            </p:cNvSpPr>
            <p:nvPr/>
          </p:nvSpPr>
          <p:spPr bwMode="auto">
            <a:xfrm>
              <a:off x="4246563" y="3730625"/>
              <a:ext cx="6350" cy="3175"/>
            </a:xfrm>
            <a:custGeom>
              <a:avLst/>
              <a:gdLst>
                <a:gd name="T0" fmla="*/ 0 w 4"/>
                <a:gd name="T1" fmla="*/ 2 h 2"/>
                <a:gd name="T2" fmla="*/ 4 w 4"/>
                <a:gd name="T3" fmla="*/ 0 h 2"/>
                <a:gd name="T4" fmla="*/ 4 w 4"/>
                <a:gd name="T5" fmla="*/ 0 h 2"/>
                <a:gd name="T6" fmla="*/ 0 w 4"/>
                <a:gd name="T7" fmla="*/ 2 h 2"/>
              </a:gdLst>
              <a:ahLst/>
              <a:cxnLst>
                <a:cxn ang="0">
                  <a:pos x="T0" y="T1"/>
                </a:cxn>
                <a:cxn ang="0">
                  <a:pos x="T2" y="T3"/>
                </a:cxn>
                <a:cxn ang="0">
                  <a:pos x="T4" y="T5"/>
                </a:cxn>
                <a:cxn ang="0">
                  <a:pos x="T6" y="T7"/>
                </a:cxn>
              </a:cxnLst>
              <a:rect l="0" t="0" r="r" b="b"/>
              <a:pathLst>
                <a:path w="4" h="2">
                  <a:moveTo>
                    <a:pt x="0" y="2"/>
                  </a:moveTo>
                  <a:cubicBezTo>
                    <a:pt x="1" y="1"/>
                    <a:pt x="2" y="1"/>
                    <a:pt x="4" y="0"/>
                  </a:cubicBezTo>
                  <a:cubicBezTo>
                    <a:pt x="4" y="0"/>
                    <a:pt x="4" y="0"/>
                    <a:pt x="4" y="0"/>
                  </a:cubicBezTo>
                  <a:cubicBezTo>
                    <a:pt x="2" y="1"/>
                    <a:pt x="1" y="1"/>
                    <a:pt x="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6" name="Freeform 163">
              <a:extLst>
                <a:ext uri="{FF2B5EF4-FFF2-40B4-BE49-F238E27FC236}">
                  <a16:creationId xmlns:a16="http://schemas.microsoft.com/office/drawing/2014/main" id="{C94E3830-684E-44C4-8794-AA3F799C47B3}"/>
                </a:ext>
              </a:extLst>
            </p:cNvPr>
            <p:cNvSpPr>
              <a:spLocks/>
            </p:cNvSpPr>
            <p:nvPr/>
          </p:nvSpPr>
          <p:spPr bwMode="auto">
            <a:xfrm>
              <a:off x="4260851" y="3711575"/>
              <a:ext cx="106363" cy="82550"/>
            </a:xfrm>
            <a:custGeom>
              <a:avLst/>
              <a:gdLst>
                <a:gd name="T0" fmla="*/ 70 w 73"/>
                <a:gd name="T1" fmla="*/ 18 h 56"/>
                <a:gd name="T2" fmla="*/ 66 w 73"/>
                <a:gd name="T3" fmla="*/ 9 h 56"/>
                <a:gd name="T4" fmla="*/ 63 w 73"/>
                <a:gd name="T5" fmla="*/ 11 h 56"/>
                <a:gd name="T6" fmla="*/ 49 w 73"/>
                <a:gd name="T7" fmla="*/ 7 h 56"/>
                <a:gd name="T8" fmla="*/ 41 w 73"/>
                <a:gd name="T9" fmla="*/ 1 h 56"/>
                <a:gd name="T10" fmla="*/ 38 w 73"/>
                <a:gd name="T11" fmla="*/ 1 h 56"/>
                <a:gd name="T12" fmla="*/ 25 w 73"/>
                <a:gd name="T13" fmla="*/ 5 h 56"/>
                <a:gd name="T14" fmla="*/ 20 w 73"/>
                <a:gd name="T15" fmla="*/ 10 h 56"/>
                <a:gd name="T16" fmla="*/ 17 w 73"/>
                <a:gd name="T17" fmla="*/ 15 h 56"/>
                <a:gd name="T18" fmla="*/ 9 w 73"/>
                <a:gd name="T19" fmla="*/ 14 h 56"/>
                <a:gd name="T20" fmla="*/ 0 w 73"/>
                <a:gd name="T21" fmla="*/ 16 h 56"/>
                <a:gd name="T22" fmla="*/ 6 w 73"/>
                <a:gd name="T23" fmla="*/ 25 h 56"/>
                <a:gd name="T24" fmla="*/ 20 w 73"/>
                <a:gd name="T25" fmla="*/ 30 h 56"/>
                <a:gd name="T26" fmla="*/ 48 w 73"/>
                <a:gd name="T27" fmla="*/ 53 h 56"/>
                <a:gd name="T28" fmla="*/ 53 w 73"/>
                <a:gd name="T29" fmla="*/ 54 h 56"/>
                <a:gd name="T30" fmla="*/ 34 w 73"/>
                <a:gd name="T31" fmla="*/ 34 h 56"/>
                <a:gd name="T32" fmla="*/ 34 w 73"/>
                <a:gd name="T33" fmla="*/ 31 h 56"/>
                <a:gd name="T34" fmla="*/ 32 w 73"/>
                <a:gd name="T35" fmla="*/ 27 h 56"/>
                <a:gd name="T36" fmla="*/ 28 w 73"/>
                <a:gd name="T37" fmla="*/ 24 h 56"/>
                <a:gd name="T38" fmla="*/ 28 w 73"/>
                <a:gd name="T39" fmla="*/ 21 h 56"/>
                <a:gd name="T40" fmla="*/ 30 w 73"/>
                <a:gd name="T41" fmla="*/ 16 h 56"/>
                <a:gd name="T42" fmla="*/ 34 w 73"/>
                <a:gd name="T43" fmla="*/ 21 h 56"/>
                <a:gd name="T44" fmla="*/ 35 w 73"/>
                <a:gd name="T45" fmla="*/ 18 h 56"/>
                <a:gd name="T46" fmla="*/ 40 w 73"/>
                <a:gd name="T47" fmla="*/ 18 h 56"/>
                <a:gd name="T48" fmla="*/ 43 w 73"/>
                <a:gd name="T49" fmla="*/ 18 h 56"/>
                <a:gd name="T50" fmla="*/ 46 w 73"/>
                <a:gd name="T51" fmla="*/ 18 h 56"/>
                <a:gd name="T52" fmla="*/ 50 w 73"/>
                <a:gd name="T53" fmla="*/ 18 h 56"/>
                <a:gd name="T54" fmla="*/ 54 w 73"/>
                <a:gd name="T55" fmla="*/ 19 h 56"/>
                <a:gd name="T56" fmla="*/ 58 w 73"/>
                <a:gd name="T57" fmla="*/ 19 h 56"/>
                <a:gd name="T58" fmla="*/ 63 w 73"/>
                <a:gd name="T59" fmla="*/ 20 h 56"/>
                <a:gd name="T60" fmla="*/ 69 w 73"/>
                <a:gd name="T61" fmla="*/ 22 h 56"/>
                <a:gd name="T62" fmla="*/ 71 w 73"/>
                <a:gd name="T63" fmla="*/ 20 h 56"/>
                <a:gd name="T64" fmla="*/ 73 w 73"/>
                <a:gd name="T65" fmla="*/ 1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3" h="56">
                  <a:moveTo>
                    <a:pt x="73" y="18"/>
                  </a:moveTo>
                  <a:cubicBezTo>
                    <a:pt x="70" y="18"/>
                    <a:pt x="70" y="18"/>
                    <a:pt x="70" y="18"/>
                  </a:cubicBezTo>
                  <a:cubicBezTo>
                    <a:pt x="69" y="17"/>
                    <a:pt x="69" y="17"/>
                    <a:pt x="69" y="17"/>
                  </a:cubicBezTo>
                  <a:cubicBezTo>
                    <a:pt x="66" y="9"/>
                    <a:pt x="66" y="9"/>
                    <a:pt x="66" y="9"/>
                  </a:cubicBezTo>
                  <a:cubicBezTo>
                    <a:pt x="65" y="9"/>
                    <a:pt x="65" y="9"/>
                    <a:pt x="65" y="9"/>
                  </a:cubicBezTo>
                  <a:cubicBezTo>
                    <a:pt x="63" y="11"/>
                    <a:pt x="63" y="11"/>
                    <a:pt x="63" y="11"/>
                  </a:cubicBezTo>
                  <a:cubicBezTo>
                    <a:pt x="51" y="9"/>
                    <a:pt x="51" y="9"/>
                    <a:pt x="51" y="9"/>
                  </a:cubicBezTo>
                  <a:cubicBezTo>
                    <a:pt x="49" y="7"/>
                    <a:pt x="49" y="7"/>
                    <a:pt x="49" y="7"/>
                  </a:cubicBezTo>
                  <a:cubicBezTo>
                    <a:pt x="46" y="6"/>
                    <a:pt x="46" y="6"/>
                    <a:pt x="46" y="6"/>
                  </a:cubicBezTo>
                  <a:cubicBezTo>
                    <a:pt x="41" y="1"/>
                    <a:pt x="41" y="1"/>
                    <a:pt x="41" y="1"/>
                  </a:cubicBezTo>
                  <a:cubicBezTo>
                    <a:pt x="38" y="0"/>
                    <a:pt x="38" y="0"/>
                    <a:pt x="38" y="0"/>
                  </a:cubicBezTo>
                  <a:cubicBezTo>
                    <a:pt x="38" y="1"/>
                    <a:pt x="38" y="1"/>
                    <a:pt x="38" y="1"/>
                  </a:cubicBezTo>
                  <a:cubicBezTo>
                    <a:pt x="33" y="1"/>
                    <a:pt x="33" y="1"/>
                    <a:pt x="33" y="1"/>
                  </a:cubicBezTo>
                  <a:cubicBezTo>
                    <a:pt x="25" y="5"/>
                    <a:pt x="25" y="5"/>
                    <a:pt x="25" y="5"/>
                  </a:cubicBezTo>
                  <a:cubicBezTo>
                    <a:pt x="24" y="8"/>
                    <a:pt x="24" y="8"/>
                    <a:pt x="24" y="8"/>
                  </a:cubicBezTo>
                  <a:cubicBezTo>
                    <a:pt x="20" y="10"/>
                    <a:pt x="20" y="10"/>
                    <a:pt x="20" y="10"/>
                  </a:cubicBezTo>
                  <a:cubicBezTo>
                    <a:pt x="19" y="15"/>
                    <a:pt x="19" y="15"/>
                    <a:pt x="19" y="15"/>
                  </a:cubicBezTo>
                  <a:cubicBezTo>
                    <a:pt x="17" y="15"/>
                    <a:pt x="17" y="15"/>
                    <a:pt x="17" y="15"/>
                  </a:cubicBezTo>
                  <a:cubicBezTo>
                    <a:pt x="12" y="13"/>
                    <a:pt x="12" y="13"/>
                    <a:pt x="12" y="13"/>
                  </a:cubicBezTo>
                  <a:cubicBezTo>
                    <a:pt x="9" y="14"/>
                    <a:pt x="9" y="14"/>
                    <a:pt x="9" y="14"/>
                  </a:cubicBezTo>
                  <a:cubicBezTo>
                    <a:pt x="5" y="16"/>
                    <a:pt x="5" y="16"/>
                    <a:pt x="5" y="16"/>
                  </a:cubicBezTo>
                  <a:cubicBezTo>
                    <a:pt x="0" y="16"/>
                    <a:pt x="0" y="16"/>
                    <a:pt x="0" y="16"/>
                  </a:cubicBezTo>
                  <a:cubicBezTo>
                    <a:pt x="1" y="18"/>
                    <a:pt x="1" y="20"/>
                    <a:pt x="2" y="21"/>
                  </a:cubicBezTo>
                  <a:cubicBezTo>
                    <a:pt x="2" y="23"/>
                    <a:pt x="4" y="26"/>
                    <a:pt x="6" y="25"/>
                  </a:cubicBezTo>
                  <a:cubicBezTo>
                    <a:pt x="10" y="24"/>
                    <a:pt x="12" y="28"/>
                    <a:pt x="15" y="27"/>
                  </a:cubicBezTo>
                  <a:cubicBezTo>
                    <a:pt x="18" y="27"/>
                    <a:pt x="19" y="28"/>
                    <a:pt x="20" y="30"/>
                  </a:cubicBezTo>
                  <a:cubicBezTo>
                    <a:pt x="22" y="38"/>
                    <a:pt x="27" y="42"/>
                    <a:pt x="33" y="46"/>
                  </a:cubicBezTo>
                  <a:cubicBezTo>
                    <a:pt x="38" y="49"/>
                    <a:pt x="42" y="53"/>
                    <a:pt x="48" y="53"/>
                  </a:cubicBezTo>
                  <a:cubicBezTo>
                    <a:pt x="50" y="54"/>
                    <a:pt x="51" y="55"/>
                    <a:pt x="52" y="56"/>
                  </a:cubicBezTo>
                  <a:cubicBezTo>
                    <a:pt x="53" y="54"/>
                    <a:pt x="53" y="54"/>
                    <a:pt x="53" y="54"/>
                  </a:cubicBezTo>
                  <a:cubicBezTo>
                    <a:pt x="44" y="43"/>
                    <a:pt x="44" y="43"/>
                    <a:pt x="44" y="43"/>
                  </a:cubicBezTo>
                  <a:cubicBezTo>
                    <a:pt x="34" y="34"/>
                    <a:pt x="34" y="34"/>
                    <a:pt x="34" y="34"/>
                  </a:cubicBezTo>
                  <a:cubicBezTo>
                    <a:pt x="33" y="32"/>
                    <a:pt x="33" y="32"/>
                    <a:pt x="33" y="32"/>
                  </a:cubicBezTo>
                  <a:cubicBezTo>
                    <a:pt x="34" y="31"/>
                    <a:pt x="34" y="31"/>
                    <a:pt x="34" y="31"/>
                  </a:cubicBezTo>
                  <a:cubicBezTo>
                    <a:pt x="32" y="29"/>
                    <a:pt x="32" y="29"/>
                    <a:pt x="32" y="29"/>
                  </a:cubicBezTo>
                  <a:cubicBezTo>
                    <a:pt x="32" y="27"/>
                    <a:pt x="32" y="27"/>
                    <a:pt x="32" y="27"/>
                  </a:cubicBezTo>
                  <a:cubicBezTo>
                    <a:pt x="29" y="24"/>
                    <a:pt x="29" y="24"/>
                    <a:pt x="29" y="24"/>
                  </a:cubicBezTo>
                  <a:cubicBezTo>
                    <a:pt x="28" y="24"/>
                    <a:pt x="28" y="24"/>
                    <a:pt x="28" y="24"/>
                  </a:cubicBezTo>
                  <a:cubicBezTo>
                    <a:pt x="28" y="22"/>
                    <a:pt x="28" y="22"/>
                    <a:pt x="28" y="22"/>
                  </a:cubicBezTo>
                  <a:cubicBezTo>
                    <a:pt x="28" y="21"/>
                    <a:pt x="28" y="21"/>
                    <a:pt x="28" y="21"/>
                  </a:cubicBezTo>
                  <a:cubicBezTo>
                    <a:pt x="28" y="17"/>
                    <a:pt x="28" y="17"/>
                    <a:pt x="28" y="17"/>
                  </a:cubicBezTo>
                  <a:cubicBezTo>
                    <a:pt x="30" y="16"/>
                    <a:pt x="30" y="16"/>
                    <a:pt x="30" y="16"/>
                  </a:cubicBezTo>
                  <a:cubicBezTo>
                    <a:pt x="33" y="19"/>
                    <a:pt x="33" y="19"/>
                    <a:pt x="33" y="19"/>
                  </a:cubicBezTo>
                  <a:cubicBezTo>
                    <a:pt x="34" y="21"/>
                    <a:pt x="34" y="21"/>
                    <a:pt x="34" y="21"/>
                  </a:cubicBezTo>
                  <a:cubicBezTo>
                    <a:pt x="35" y="20"/>
                    <a:pt x="35" y="20"/>
                    <a:pt x="35" y="20"/>
                  </a:cubicBezTo>
                  <a:cubicBezTo>
                    <a:pt x="35" y="18"/>
                    <a:pt x="35" y="18"/>
                    <a:pt x="35" y="18"/>
                  </a:cubicBezTo>
                  <a:cubicBezTo>
                    <a:pt x="38" y="18"/>
                    <a:pt x="38" y="18"/>
                    <a:pt x="38" y="18"/>
                  </a:cubicBezTo>
                  <a:cubicBezTo>
                    <a:pt x="40" y="18"/>
                    <a:pt x="40" y="18"/>
                    <a:pt x="40" y="18"/>
                  </a:cubicBezTo>
                  <a:cubicBezTo>
                    <a:pt x="41" y="17"/>
                    <a:pt x="41" y="17"/>
                    <a:pt x="41" y="17"/>
                  </a:cubicBezTo>
                  <a:cubicBezTo>
                    <a:pt x="43" y="18"/>
                    <a:pt x="43" y="18"/>
                    <a:pt x="43" y="18"/>
                  </a:cubicBezTo>
                  <a:cubicBezTo>
                    <a:pt x="43" y="18"/>
                    <a:pt x="44" y="17"/>
                    <a:pt x="44" y="17"/>
                  </a:cubicBezTo>
                  <a:cubicBezTo>
                    <a:pt x="45" y="17"/>
                    <a:pt x="46" y="18"/>
                    <a:pt x="46" y="18"/>
                  </a:cubicBezTo>
                  <a:cubicBezTo>
                    <a:pt x="48" y="20"/>
                    <a:pt x="48" y="20"/>
                    <a:pt x="48" y="20"/>
                  </a:cubicBezTo>
                  <a:cubicBezTo>
                    <a:pt x="50" y="18"/>
                    <a:pt x="50" y="18"/>
                    <a:pt x="50" y="18"/>
                  </a:cubicBezTo>
                  <a:cubicBezTo>
                    <a:pt x="52" y="19"/>
                    <a:pt x="52" y="19"/>
                    <a:pt x="52" y="19"/>
                  </a:cubicBezTo>
                  <a:cubicBezTo>
                    <a:pt x="54" y="19"/>
                    <a:pt x="54" y="19"/>
                    <a:pt x="54" y="19"/>
                  </a:cubicBezTo>
                  <a:cubicBezTo>
                    <a:pt x="55" y="20"/>
                    <a:pt x="55" y="20"/>
                    <a:pt x="55" y="20"/>
                  </a:cubicBezTo>
                  <a:cubicBezTo>
                    <a:pt x="58" y="19"/>
                    <a:pt x="58" y="19"/>
                    <a:pt x="58" y="19"/>
                  </a:cubicBezTo>
                  <a:cubicBezTo>
                    <a:pt x="61" y="20"/>
                    <a:pt x="61" y="20"/>
                    <a:pt x="61" y="20"/>
                  </a:cubicBezTo>
                  <a:cubicBezTo>
                    <a:pt x="63" y="20"/>
                    <a:pt x="63" y="20"/>
                    <a:pt x="63" y="20"/>
                  </a:cubicBezTo>
                  <a:cubicBezTo>
                    <a:pt x="66" y="22"/>
                    <a:pt x="66" y="22"/>
                    <a:pt x="66" y="22"/>
                  </a:cubicBezTo>
                  <a:cubicBezTo>
                    <a:pt x="69" y="22"/>
                    <a:pt x="69" y="22"/>
                    <a:pt x="69" y="22"/>
                  </a:cubicBezTo>
                  <a:cubicBezTo>
                    <a:pt x="69" y="21"/>
                    <a:pt x="69" y="21"/>
                    <a:pt x="69" y="21"/>
                  </a:cubicBezTo>
                  <a:cubicBezTo>
                    <a:pt x="71" y="20"/>
                    <a:pt x="71" y="20"/>
                    <a:pt x="71" y="20"/>
                  </a:cubicBezTo>
                  <a:cubicBezTo>
                    <a:pt x="73" y="19"/>
                    <a:pt x="73" y="19"/>
                    <a:pt x="73" y="19"/>
                  </a:cubicBezTo>
                  <a:lnTo>
                    <a:pt x="73" y="1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7" name="Freeform 164">
              <a:extLst>
                <a:ext uri="{FF2B5EF4-FFF2-40B4-BE49-F238E27FC236}">
                  <a16:creationId xmlns:a16="http://schemas.microsoft.com/office/drawing/2014/main" id="{3A0F0793-EC2C-4451-81C5-9AB02C3CA0C0}"/>
                </a:ext>
              </a:extLst>
            </p:cNvPr>
            <p:cNvSpPr>
              <a:spLocks/>
            </p:cNvSpPr>
            <p:nvPr/>
          </p:nvSpPr>
          <p:spPr bwMode="auto">
            <a:xfrm>
              <a:off x="4324351" y="3789362"/>
              <a:ext cx="6350"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3" y="0"/>
                    <a:pt x="2" y="0"/>
                    <a:pt x="0" y="0"/>
                  </a:cubicBezTo>
                  <a:cubicBezTo>
                    <a:pt x="2" y="0"/>
                    <a:pt x="3" y="0"/>
                    <a:pt x="4"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8" name="Freeform 165">
              <a:extLst>
                <a:ext uri="{FF2B5EF4-FFF2-40B4-BE49-F238E27FC236}">
                  <a16:creationId xmlns:a16="http://schemas.microsoft.com/office/drawing/2014/main" id="{FB0C97C9-FFD1-4428-BE35-D2AE2DE51C90}"/>
                </a:ext>
              </a:extLst>
            </p:cNvPr>
            <p:cNvSpPr>
              <a:spLocks/>
            </p:cNvSpPr>
            <p:nvPr/>
          </p:nvSpPr>
          <p:spPr bwMode="auto">
            <a:xfrm>
              <a:off x="4319588" y="378618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9" name="Freeform 166">
              <a:extLst>
                <a:ext uri="{FF2B5EF4-FFF2-40B4-BE49-F238E27FC236}">
                  <a16:creationId xmlns:a16="http://schemas.microsoft.com/office/drawing/2014/main" id="{DC257F53-BEF4-4A53-AD8A-C6305D5F0D0C}"/>
                </a:ext>
              </a:extLst>
            </p:cNvPr>
            <p:cNvSpPr>
              <a:spLocks/>
            </p:cNvSpPr>
            <p:nvPr/>
          </p:nvSpPr>
          <p:spPr bwMode="auto">
            <a:xfrm>
              <a:off x="4330701" y="3789362"/>
              <a:ext cx="6350" cy="4763"/>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2" y="1"/>
                    <a:pt x="3" y="2"/>
                    <a:pt x="4" y="3"/>
                  </a:cubicBezTo>
                  <a:cubicBezTo>
                    <a:pt x="3" y="2"/>
                    <a:pt x="2"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0" name="Freeform 167">
              <a:extLst>
                <a:ext uri="{FF2B5EF4-FFF2-40B4-BE49-F238E27FC236}">
                  <a16:creationId xmlns:a16="http://schemas.microsoft.com/office/drawing/2014/main" id="{A6233B20-5BFF-4859-A499-9FFA44EC7AE4}"/>
                </a:ext>
              </a:extLst>
            </p:cNvPr>
            <p:cNvSpPr>
              <a:spLocks/>
            </p:cNvSpPr>
            <p:nvPr/>
          </p:nvSpPr>
          <p:spPr bwMode="auto">
            <a:xfrm>
              <a:off x="4300538" y="3733800"/>
              <a:ext cx="73025" cy="66675"/>
            </a:xfrm>
            <a:custGeom>
              <a:avLst/>
              <a:gdLst>
                <a:gd name="T0" fmla="*/ 49 w 49"/>
                <a:gd name="T1" fmla="*/ 21 h 45"/>
                <a:gd name="T2" fmla="*/ 46 w 49"/>
                <a:gd name="T3" fmla="*/ 19 h 45"/>
                <a:gd name="T4" fmla="*/ 42 w 49"/>
                <a:gd name="T5" fmla="*/ 15 h 45"/>
                <a:gd name="T6" fmla="*/ 45 w 49"/>
                <a:gd name="T7" fmla="*/ 7 h 45"/>
                <a:gd name="T8" fmla="*/ 42 w 49"/>
                <a:gd name="T9" fmla="*/ 7 h 45"/>
                <a:gd name="T10" fmla="*/ 41 w 49"/>
                <a:gd name="T11" fmla="*/ 6 h 45"/>
                <a:gd name="T12" fmla="*/ 35 w 49"/>
                <a:gd name="T13" fmla="*/ 4 h 45"/>
                <a:gd name="T14" fmla="*/ 30 w 49"/>
                <a:gd name="T15" fmla="*/ 3 h 45"/>
                <a:gd name="T16" fmla="*/ 26 w 49"/>
                <a:gd name="T17" fmla="*/ 3 h 45"/>
                <a:gd name="T18" fmla="*/ 22 w 49"/>
                <a:gd name="T19" fmla="*/ 2 h 45"/>
                <a:gd name="T20" fmla="*/ 18 w 49"/>
                <a:gd name="T21" fmla="*/ 2 h 45"/>
                <a:gd name="T22" fmla="*/ 15 w 49"/>
                <a:gd name="T23" fmla="*/ 2 h 45"/>
                <a:gd name="T24" fmla="*/ 12 w 49"/>
                <a:gd name="T25" fmla="*/ 2 h 45"/>
                <a:gd name="T26" fmla="*/ 7 w 49"/>
                <a:gd name="T27" fmla="*/ 2 h 45"/>
                <a:gd name="T28" fmla="*/ 6 w 49"/>
                <a:gd name="T29" fmla="*/ 5 h 45"/>
                <a:gd name="T30" fmla="*/ 2 w 49"/>
                <a:gd name="T31" fmla="*/ 0 h 45"/>
                <a:gd name="T32" fmla="*/ 0 w 49"/>
                <a:gd name="T33" fmla="*/ 5 h 45"/>
                <a:gd name="T34" fmla="*/ 0 w 49"/>
                <a:gd name="T35" fmla="*/ 8 h 45"/>
                <a:gd name="T36" fmla="*/ 4 w 49"/>
                <a:gd name="T37" fmla="*/ 11 h 45"/>
                <a:gd name="T38" fmla="*/ 6 w 49"/>
                <a:gd name="T39" fmla="*/ 15 h 45"/>
                <a:gd name="T40" fmla="*/ 6 w 49"/>
                <a:gd name="T41" fmla="*/ 18 h 45"/>
                <a:gd name="T42" fmla="*/ 25 w 49"/>
                <a:gd name="T43" fmla="*/ 38 h 45"/>
                <a:gd name="T44" fmla="*/ 29 w 49"/>
                <a:gd name="T45" fmla="*/ 42 h 45"/>
                <a:gd name="T46" fmla="*/ 37 w 49"/>
                <a:gd name="T47" fmla="*/ 44 h 45"/>
                <a:gd name="T48" fmla="*/ 38 w 49"/>
                <a:gd name="T49" fmla="*/ 37 h 45"/>
                <a:gd name="T50" fmla="*/ 42 w 49"/>
                <a:gd name="T51" fmla="*/ 34 h 45"/>
                <a:gd name="T52" fmla="*/ 42 w 49"/>
                <a:gd name="T53" fmla="*/ 31 h 45"/>
                <a:gd name="T54" fmla="*/ 40 w 49"/>
                <a:gd name="T55" fmla="*/ 28 h 45"/>
                <a:gd name="T56" fmla="*/ 44 w 49"/>
                <a:gd name="T57" fmla="*/ 28 h 45"/>
                <a:gd name="T58" fmla="*/ 48 w 49"/>
                <a:gd name="T59" fmla="*/ 28 h 45"/>
                <a:gd name="T60" fmla="*/ 44 w 49"/>
                <a:gd name="T61" fmla="*/ 22 h 45"/>
                <a:gd name="T62" fmla="*/ 48 w 49"/>
                <a:gd name="T63"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 h="45">
                  <a:moveTo>
                    <a:pt x="48" y="22"/>
                  </a:moveTo>
                  <a:cubicBezTo>
                    <a:pt x="49" y="21"/>
                    <a:pt x="49" y="21"/>
                    <a:pt x="49" y="21"/>
                  </a:cubicBezTo>
                  <a:cubicBezTo>
                    <a:pt x="47" y="19"/>
                    <a:pt x="47" y="19"/>
                    <a:pt x="47" y="19"/>
                  </a:cubicBezTo>
                  <a:cubicBezTo>
                    <a:pt x="46" y="19"/>
                    <a:pt x="46" y="19"/>
                    <a:pt x="46" y="19"/>
                  </a:cubicBezTo>
                  <a:cubicBezTo>
                    <a:pt x="42" y="16"/>
                    <a:pt x="42" y="16"/>
                    <a:pt x="42" y="16"/>
                  </a:cubicBezTo>
                  <a:cubicBezTo>
                    <a:pt x="42" y="15"/>
                    <a:pt x="42" y="15"/>
                    <a:pt x="42" y="15"/>
                  </a:cubicBezTo>
                  <a:cubicBezTo>
                    <a:pt x="44" y="10"/>
                    <a:pt x="44" y="10"/>
                    <a:pt x="44" y="10"/>
                  </a:cubicBezTo>
                  <a:cubicBezTo>
                    <a:pt x="45" y="7"/>
                    <a:pt x="45" y="7"/>
                    <a:pt x="45" y="7"/>
                  </a:cubicBezTo>
                  <a:cubicBezTo>
                    <a:pt x="43" y="7"/>
                    <a:pt x="43" y="7"/>
                    <a:pt x="43" y="7"/>
                  </a:cubicBezTo>
                  <a:cubicBezTo>
                    <a:pt x="42" y="7"/>
                    <a:pt x="42" y="7"/>
                    <a:pt x="42" y="7"/>
                  </a:cubicBezTo>
                  <a:cubicBezTo>
                    <a:pt x="41" y="6"/>
                    <a:pt x="41" y="6"/>
                    <a:pt x="41" y="6"/>
                  </a:cubicBezTo>
                  <a:cubicBezTo>
                    <a:pt x="41" y="6"/>
                    <a:pt x="41" y="6"/>
                    <a:pt x="41" y="6"/>
                  </a:cubicBezTo>
                  <a:cubicBezTo>
                    <a:pt x="38" y="6"/>
                    <a:pt x="38" y="6"/>
                    <a:pt x="38" y="6"/>
                  </a:cubicBezTo>
                  <a:cubicBezTo>
                    <a:pt x="35" y="4"/>
                    <a:pt x="35" y="4"/>
                    <a:pt x="35" y="4"/>
                  </a:cubicBezTo>
                  <a:cubicBezTo>
                    <a:pt x="33" y="4"/>
                    <a:pt x="33" y="4"/>
                    <a:pt x="33" y="4"/>
                  </a:cubicBezTo>
                  <a:cubicBezTo>
                    <a:pt x="30" y="3"/>
                    <a:pt x="30" y="3"/>
                    <a:pt x="30" y="3"/>
                  </a:cubicBezTo>
                  <a:cubicBezTo>
                    <a:pt x="27" y="4"/>
                    <a:pt x="27" y="4"/>
                    <a:pt x="27" y="4"/>
                  </a:cubicBezTo>
                  <a:cubicBezTo>
                    <a:pt x="26" y="3"/>
                    <a:pt x="26" y="3"/>
                    <a:pt x="26" y="3"/>
                  </a:cubicBezTo>
                  <a:cubicBezTo>
                    <a:pt x="24" y="3"/>
                    <a:pt x="24" y="3"/>
                    <a:pt x="24" y="3"/>
                  </a:cubicBezTo>
                  <a:cubicBezTo>
                    <a:pt x="22" y="2"/>
                    <a:pt x="22" y="2"/>
                    <a:pt x="22" y="2"/>
                  </a:cubicBezTo>
                  <a:cubicBezTo>
                    <a:pt x="20" y="4"/>
                    <a:pt x="20" y="4"/>
                    <a:pt x="20" y="4"/>
                  </a:cubicBezTo>
                  <a:cubicBezTo>
                    <a:pt x="18" y="2"/>
                    <a:pt x="18" y="2"/>
                    <a:pt x="18" y="2"/>
                  </a:cubicBezTo>
                  <a:cubicBezTo>
                    <a:pt x="18" y="2"/>
                    <a:pt x="17" y="1"/>
                    <a:pt x="16" y="1"/>
                  </a:cubicBezTo>
                  <a:cubicBezTo>
                    <a:pt x="16" y="1"/>
                    <a:pt x="15" y="2"/>
                    <a:pt x="15" y="2"/>
                  </a:cubicBezTo>
                  <a:cubicBezTo>
                    <a:pt x="13" y="1"/>
                    <a:pt x="13" y="1"/>
                    <a:pt x="13" y="1"/>
                  </a:cubicBezTo>
                  <a:cubicBezTo>
                    <a:pt x="12" y="2"/>
                    <a:pt x="12" y="2"/>
                    <a:pt x="12" y="2"/>
                  </a:cubicBezTo>
                  <a:cubicBezTo>
                    <a:pt x="10" y="2"/>
                    <a:pt x="10" y="2"/>
                    <a:pt x="10" y="2"/>
                  </a:cubicBezTo>
                  <a:cubicBezTo>
                    <a:pt x="7" y="2"/>
                    <a:pt x="7" y="2"/>
                    <a:pt x="7" y="2"/>
                  </a:cubicBezTo>
                  <a:cubicBezTo>
                    <a:pt x="7" y="4"/>
                    <a:pt x="7" y="4"/>
                    <a:pt x="7" y="4"/>
                  </a:cubicBezTo>
                  <a:cubicBezTo>
                    <a:pt x="6" y="5"/>
                    <a:pt x="6" y="5"/>
                    <a:pt x="6" y="5"/>
                  </a:cubicBezTo>
                  <a:cubicBezTo>
                    <a:pt x="5" y="3"/>
                    <a:pt x="5" y="3"/>
                    <a:pt x="5" y="3"/>
                  </a:cubicBezTo>
                  <a:cubicBezTo>
                    <a:pt x="2" y="0"/>
                    <a:pt x="2" y="0"/>
                    <a:pt x="2" y="0"/>
                  </a:cubicBezTo>
                  <a:cubicBezTo>
                    <a:pt x="0" y="1"/>
                    <a:pt x="0" y="1"/>
                    <a:pt x="0" y="1"/>
                  </a:cubicBezTo>
                  <a:cubicBezTo>
                    <a:pt x="0" y="5"/>
                    <a:pt x="0" y="5"/>
                    <a:pt x="0" y="5"/>
                  </a:cubicBezTo>
                  <a:cubicBezTo>
                    <a:pt x="0" y="6"/>
                    <a:pt x="0" y="6"/>
                    <a:pt x="0" y="6"/>
                  </a:cubicBezTo>
                  <a:cubicBezTo>
                    <a:pt x="0" y="8"/>
                    <a:pt x="0" y="8"/>
                    <a:pt x="0" y="8"/>
                  </a:cubicBezTo>
                  <a:cubicBezTo>
                    <a:pt x="1" y="8"/>
                    <a:pt x="1" y="8"/>
                    <a:pt x="1" y="8"/>
                  </a:cubicBezTo>
                  <a:cubicBezTo>
                    <a:pt x="4" y="11"/>
                    <a:pt x="4" y="11"/>
                    <a:pt x="4" y="11"/>
                  </a:cubicBezTo>
                  <a:cubicBezTo>
                    <a:pt x="4" y="13"/>
                    <a:pt x="4" y="13"/>
                    <a:pt x="4" y="13"/>
                  </a:cubicBezTo>
                  <a:cubicBezTo>
                    <a:pt x="6" y="15"/>
                    <a:pt x="6" y="15"/>
                    <a:pt x="6" y="15"/>
                  </a:cubicBezTo>
                  <a:cubicBezTo>
                    <a:pt x="5" y="16"/>
                    <a:pt x="5" y="16"/>
                    <a:pt x="5" y="16"/>
                  </a:cubicBezTo>
                  <a:cubicBezTo>
                    <a:pt x="6" y="18"/>
                    <a:pt x="6" y="18"/>
                    <a:pt x="6" y="18"/>
                  </a:cubicBezTo>
                  <a:cubicBezTo>
                    <a:pt x="16" y="27"/>
                    <a:pt x="16" y="27"/>
                    <a:pt x="16" y="27"/>
                  </a:cubicBezTo>
                  <a:cubicBezTo>
                    <a:pt x="25" y="38"/>
                    <a:pt x="25" y="38"/>
                    <a:pt x="25" y="38"/>
                  </a:cubicBezTo>
                  <a:cubicBezTo>
                    <a:pt x="24" y="40"/>
                    <a:pt x="24" y="40"/>
                    <a:pt x="24" y="40"/>
                  </a:cubicBezTo>
                  <a:cubicBezTo>
                    <a:pt x="25" y="41"/>
                    <a:pt x="27" y="42"/>
                    <a:pt x="29" y="42"/>
                  </a:cubicBezTo>
                  <a:cubicBezTo>
                    <a:pt x="31" y="42"/>
                    <a:pt x="33" y="43"/>
                    <a:pt x="34" y="45"/>
                  </a:cubicBezTo>
                  <a:cubicBezTo>
                    <a:pt x="37" y="44"/>
                    <a:pt x="37" y="44"/>
                    <a:pt x="37" y="44"/>
                  </a:cubicBezTo>
                  <a:cubicBezTo>
                    <a:pt x="38" y="41"/>
                    <a:pt x="38" y="41"/>
                    <a:pt x="38" y="41"/>
                  </a:cubicBezTo>
                  <a:cubicBezTo>
                    <a:pt x="38" y="37"/>
                    <a:pt x="38" y="37"/>
                    <a:pt x="38" y="37"/>
                  </a:cubicBezTo>
                  <a:cubicBezTo>
                    <a:pt x="39" y="34"/>
                    <a:pt x="39" y="34"/>
                    <a:pt x="39" y="34"/>
                  </a:cubicBezTo>
                  <a:cubicBezTo>
                    <a:pt x="42" y="34"/>
                    <a:pt x="42" y="34"/>
                    <a:pt x="42" y="34"/>
                  </a:cubicBezTo>
                  <a:cubicBezTo>
                    <a:pt x="43" y="33"/>
                    <a:pt x="43" y="33"/>
                    <a:pt x="43" y="33"/>
                  </a:cubicBezTo>
                  <a:cubicBezTo>
                    <a:pt x="42" y="31"/>
                    <a:pt x="42" y="31"/>
                    <a:pt x="42" y="31"/>
                  </a:cubicBezTo>
                  <a:cubicBezTo>
                    <a:pt x="40" y="30"/>
                    <a:pt x="40" y="30"/>
                    <a:pt x="40" y="30"/>
                  </a:cubicBezTo>
                  <a:cubicBezTo>
                    <a:pt x="40" y="28"/>
                    <a:pt x="40" y="28"/>
                    <a:pt x="40" y="28"/>
                  </a:cubicBezTo>
                  <a:cubicBezTo>
                    <a:pt x="42" y="27"/>
                    <a:pt x="42" y="27"/>
                    <a:pt x="42" y="27"/>
                  </a:cubicBezTo>
                  <a:cubicBezTo>
                    <a:pt x="44" y="28"/>
                    <a:pt x="44" y="28"/>
                    <a:pt x="44" y="28"/>
                  </a:cubicBezTo>
                  <a:cubicBezTo>
                    <a:pt x="46" y="29"/>
                    <a:pt x="46" y="29"/>
                    <a:pt x="46" y="29"/>
                  </a:cubicBezTo>
                  <a:cubicBezTo>
                    <a:pt x="48" y="28"/>
                    <a:pt x="48" y="28"/>
                    <a:pt x="48" y="28"/>
                  </a:cubicBezTo>
                  <a:cubicBezTo>
                    <a:pt x="45" y="25"/>
                    <a:pt x="45" y="25"/>
                    <a:pt x="45" y="25"/>
                  </a:cubicBezTo>
                  <a:cubicBezTo>
                    <a:pt x="44" y="22"/>
                    <a:pt x="44" y="22"/>
                    <a:pt x="44" y="22"/>
                  </a:cubicBezTo>
                  <a:cubicBezTo>
                    <a:pt x="45" y="21"/>
                    <a:pt x="45" y="21"/>
                    <a:pt x="45" y="21"/>
                  </a:cubicBezTo>
                  <a:lnTo>
                    <a:pt x="48" y="2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1" name="Freeform 168">
              <a:extLst>
                <a:ext uri="{FF2B5EF4-FFF2-40B4-BE49-F238E27FC236}">
                  <a16:creationId xmlns:a16="http://schemas.microsoft.com/office/drawing/2014/main" id="{708D0FF4-4842-4FFC-9C2C-9E367397AC0F}"/>
                </a:ext>
              </a:extLst>
            </p:cNvPr>
            <p:cNvSpPr>
              <a:spLocks/>
            </p:cNvSpPr>
            <p:nvPr/>
          </p:nvSpPr>
          <p:spPr bwMode="auto">
            <a:xfrm>
              <a:off x="4311651" y="3654425"/>
              <a:ext cx="109538" cy="73025"/>
            </a:xfrm>
            <a:custGeom>
              <a:avLst/>
              <a:gdLst>
                <a:gd name="T0" fmla="*/ 69 w 69"/>
                <a:gd name="T1" fmla="*/ 5 h 46"/>
                <a:gd name="T2" fmla="*/ 63 w 69"/>
                <a:gd name="T3" fmla="*/ 0 h 46"/>
                <a:gd name="T4" fmla="*/ 60 w 69"/>
                <a:gd name="T5" fmla="*/ 2 h 46"/>
                <a:gd name="T6" fmla="*/ 56 w 69"/>
                <a:gd name="T7" fmla="*/ 1 h 46"/>
                <a:gd name="T8" fmla="*/ 51 w 69"/>
                <a:gd name="T9" fmla="*/ 1 h 46"/>
                <a:gd name="T10" fmla="*/ 48 w 69"/>
                <a:gd name="T11" fmla="*/ 0 h 46"/>
                <a:gd name="T12" fmla="*/ 44 w 69"/>
                <a:gd name="T13" fmla="*/ 1 h 46"/>
                <a:gd name="T14" fmla="*/ 42 w 69"/>
                <a:gd name="T15" fmla="*/ 4 h 46"/>
                <a:gd name="T16" fmla="*/ 40 w 69"/>
                <a:gd name="T17" fmla="*/ 6 h 46"/>
                <a:gd name="T18" fmla="*/ 40 w 69"/>
                <a:gd name="T19" fmla="*/ 8 h 46"/>
                <a:gd name="T20" fmla="*/ 36 w 69"/>
                <a:gd name="T21" fmla="*/ 5 h 46"/>
                <a:gd name="T22" fmla="*/ 33 w 69"/>
                <a:gd name="T23" fmla="*/ 8 h 46"/>
                <a:gd name="T24" fmla="*/ 29 w 69"/>
                <a:gd name="T25" fmla="*/ 9 h 46"/>
                <a:gd name="T26" fmla="*/ 29 w 69"/>
                <a:gd name="T27" fmla="*/ 12 h 46"/>
                <a:gd name="T28" fmla="*/ 22 w 69"/>
                <a:gd name="T29" fmla="*/ 12 h 46"/>
                <a:gd name="T30" fmla="*/ 18 w 69"/>
                <a:gd name="T31" fmla="*/ 13 h 46"/>
                <a:gd name="T32" fmla="*/ 14 w 69"/>
                <a:gd name="T33" fmla="*/ 12 h 46"/>
                <a:gd name="T34" fmla="*/ 5 w 69"/>
                <a:gd name="T35" fmla="*/ 9 h 46"/>
                <a:gd name="T36" fmla="*/ 5 w 69"/>
                <a:gd name="T37" fmla="*/ 12 h 46"/>
                <a:gd name="T38" fmla="*/ 5 w 69"/>
                <a:gd name="T39" fmla="*/ 14 h 46"/>
                <a:gd name="T40" fmla="*/ 1 w 69"/>
                <a:gd name="T41" fmla="*/ 14 h 46"/>
                <a:gd name="T42" fmla="*/ 0 w 69"/>
                <a:gd name="T43" fmla="*/ 15 h 46"/>
                <a:gd name="T44" fmla="*/ 2 w 69"/>
                <a:gd name="T45" fmla="*/ 18 h 46"/>
                <a:gd name="T46" fmla="*/ 1 w 69"/>
                <a:gd name="T47" fmla="*/ 23 h 46"/>
                <a:gd name="T48" fmla="*/ 2 w 69"/>
                <a:gd name="T49" fmla="*/ 25 h 46"/>
                <a:gd name="T50" fmla="*/ 0 w 69"/>
                <a:gd name="T51" fmla="*/ 28 h 46"/>
                <a:gd name="T52" fmla="*/ 3 w 69"/>
                <a:gd name="T53" fmla="*/ 32 h 46"/>
                <a:gd name="T54" fmla="*/ 3 w 69"/>
                <a:gd name="T55" fmla="*/ 37 h 46"/>
                <a:gd name="T56" fmla="*/ 3 w 69"/>
                <a:gd name="T57" fmla="*/ 36 h 46"/>
                <a:gd name="T58" fmla="*/ 5 w 69"/>
                <a:gd name="T59" fmla="*/ 37 h 46"/>
                <a:gd name="T60" fmla="*/ 10 w 69"/>
                <a:gd name="T61" fmla="*/ 41 h 46"/>
                <a:gd name="T62" fmla="*/ 13 w 69"/>
                <a:gd name="T63" fmla="*/ 42 h 46"/>
                <a:gd name="T64" fmla="*/ 15 w 69"/>
                <a:gd name="T65" fmla="*/ 44 h 46"/>
                <a:gd name="T66" fmla="*/ 26 w 69"/>
                <a:gd name="T67" fmla="*/ 46 h 46"/>
                <a:gd name="T68" fmla="*/ 28 w 69"/>
                <a:gd name="T69" fmla="*/ 44 h 46"/>
                <a:gd name="T70" fmla="*/ 29 w 69"/>
                <a:gd name="T71" fmla="*/ 44 h 46"/>
                <a:gd name="T72" fmla="*/ 29 w 69"/>
                <a:gd name="T73" fmla="*/ 45 h 46"/>
                <a:gd name="T74" fmla="*/ 30 w 69"/>
                <a:gd name="T75" fmla="*/ 42 h 46"/>
                <a:gd name="T76" fmla="*/ 33 w 69"/>
                <a:gd name="T77" fmla="*/ 41 h 46"/>
                <a:gd name="T78" fmla="*/ 35 w 69"/>
                <a:gd name="T79" fmla="*/ 41 h 46"/>
                <a:gd name="T80" fmla="*/ 36 w 69"/>
                <a:gd name="T81" fmla="*/ 40 h 46"/>
                <a:gd name="T82" fmla="*/ 39 w 69"/>
                <a:gd name="T83" fmla="*/ 37 h 46"/>
                <a:gd name="T84" fmla="*/ 45 w 69"/>
                <a:gd name="T85" fmla="*/ 39 h 46"/>
                <a:gd name="T86" fmla="*/ 47 w 69"/>
                <a:gd name="T87" fmla="*/ 37 h 46"/>
                <a:gd name="T88" fmla="*/ 50 w 69"/>
                <a:gd name="T89" fmla="*/ 37 h 46"/>
                <a:gd name="T90" fmla="*/ 51 w 69"/>
                <a:gd name="T91" fmla="*/ 34 h 46"/>
                <a:gd name="T92" fmla="*/ 55 w 69"/>
                <a:gd name="T93" fmla="*/ 34 h 46"/>
                <a:gd name="T94" fmla="*/ 56 w 69"/>
                <a:gd name="T95" fmla="*/ 32 h 46"/>
                <a:gd name="T96" fmla="*/ 56 w 69"/>
                <a:gd name="T97" fmla="*/ 30 h 46"/>
                <a:gd name="T98" fmla="*/ 60 w 69"/>
                <a:gd name="T99" fmla="*/ 24 h 46"/>
                <a:gd name="T100" fmla="*/ 63 w 69"/>
                <a:gd name="T101" fmla="*/ 16 h 46"/>
                <a:gd name="T102" fmla="*/ 66 w 69"/>
                <a:gd name="T103" fmla="*/ 12 h 46"/>
                <a:gd name="T104" fmla="*/ 68 w 69"/>
                <a:gd name="T105" fmla="*/ 11 h 46"/>
                <a:gd name="T106" fmla="*/ 69 w 69"/>
                <a:gd name="T107" fmla="*/ 8 h 46"/>
                <a:gd name="T108" fmla="*/ 69 w 69"/>
                <a:gd name="T10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 h="46">
                  <a:moveTo>
                    <a:pt x="69" y="5"/>
                  </a:moveTo>
                  <a:lnTo>
                    <a:pt x="63" y="0"/>
                  </a:lnTo>
                  <a:lnTo>
                    <a:pt x="60" y="2"/>
                  </a:lnTo>
                  <a:lnTo>
                    <a:pt x="56" y="1"/>
                  </a:lnTo>
                  <a:lnTo>
                    <a:pt x="51" y="1"/>
                  </a:lnTo>
                  <a:lnTo>
                    <a:pt x="48" y="0"/>
                  </a:lnTo>
                  <a:lnTo>
                    <a:pt x="44" y="1"/>
                  </a:lnTo>
                  <a:lnTo>
                    <a:pt x="42" y="4"/>
                  </a:lnTo>
                  <a:lnTo>
                    <a:pt x="40" y="6"/>
                  </a:lnTo>
                  <a:lnTo>
                    <a:pt x="40" y="8"/>
                  </a:lnTo>
                  <a:lnTo>
                    <a:pt x="36" y="5"/>
                  </a:lnTo>
                  <a:lnTo>
                    <a:pt x="33" y="8"/>
                  </a:lnTo>
                  <a:lnTo>
                    <a:pt x="29" y="9"/>
                  </a:lnTo>
                  <a:lnTo>
                    <a:pt x="29" y="12"/>
                  </a:lnTo>
                  <a:lnTo>
                    <a:pt x="22" y="12"/>
                  </a:lnTo>
                  <a:lnTo>
                    <a:pt x="18" y="13"/>
                  </a:lnTo>
                  <a:lnTo>
                    <a:pt x="14" y="12"/>
                  </a:lnTo>
                  <a:lnTo>
                    <a:pt x="5" y="9"/>
                  </a:lnTo>
                  <a:lnTo>
                    <a:pt x="5" y="12"/>
                  </a:lnTo>
                  <a:lnTo>
                    <a:pt x="5" y="14"/>
                  </a:lnTo>
                  <a:lnTo>
                    <a:pt x="1" y="14"/>
                  </a:lnTo>
                  <a:lnTo>
                    <a:pt x="0" y="15"/>
                  </a:lnTo>
                  <a:lnTo>
                    <a:pt x="2" y="18"/>
                  </a:lnTo>
                  <a:lnTo>
                    <a:pt x="1" y="23"/>
                  </a:lnTo>
                  <a:lnTo>
                    <a:pt x="2" y="25"/>
                  </a:lnTo>
                  <a:lnTo>
                    <a:pt x="0" y="28"/>
                  </a:lnTo>
                  <a:lnTo>
                    <a:pt x="3" y="32"/>
                  </a:lnTo>
                  <a:lnTo>
                    <a:pt x="3" y="37"/>
                  </a:lnTo>
                  <a:lnTo>
                    <a:pt x="3" y="36"/>
                  </a:lnTo>
                  <a:lnTo>
                    <a:pt x="5" y="37"/>
                  </a:lnTo>
                  <a:lnTo>
                    <a:pt x="10" y="41"/>
                  </a:lnTo>
                  <a:lnTo>
                    <a:pt x="13" y="42"/>
                  </a:lnTo>
                  <a:lnTo>
                    <a:pt x="15" y="44"/>
                  </a:lnTo>
                  <a:lnTo>
                    <a:pt x="26" y="46"/>
                  </a:lnTo>
                  <a:lnTo>
                    <a:pt x="28" y="44"/>
                  </a:lnTo>
                  <a:lnTo>
                    <a:pt x="29" y="44"/>
                  </a:lnTo>
                  <a:lnTo>
                    <a:pt x="29" y="45"/>
                  </a:lnTo>
                  <a:lnTo>
                    <a:pt x="30" y="42"/>
                  </a:lnTo>
                  <a:lnTo>
                    <a:pt x="33" y="41"/>
                  </a:lnTo>
                  <a:lnTo>
                    <a:pt x="35" y="41"/>
                  </a:lnTo>
                  <a:lnTo>
                    <a:pt x="36" y="40"/>
                  </a:lnTo>
                  <a:lnTo>
                    <a:pt x="39" y="37"/>
                  </a:lnTo>
                  <a:lnTo>
                    <a:pt x="45" y="39"/>
                  </a:lnTo>
                  <a:lnTo>
                    <a:pt x="47" y="37"/>
                  </a:lnTo>
                  <a:lnTo>
                    <a:pt x="50" y="37"/>
                  </a:lnTo>
                  <a:lnTo>
                    <a:pt x="51" y="34"/>
                  </a:lnTo>
                  <a:lnTo>
                    <a:pt x="55" y="34"/>
                  </a:lnTo>
                  <a:lnTo>
                    <a:pt x="56" y="32"/>
                  </a:lnTo>
                  <a:lnTo>
                    <a:pt x="56" y="30"/>
                  </a:lnTo>
                  <a:lnTo>
                    <a:pt x="60" y="24"/>
                  </a:lnTo>
                  <a:lnTo>
                    <a:pt x="63" y="16"/>
                  </a:lnTo>
                  <a:lnTo>
                    <a:pt x="66" y="12"/>
                  </a:lnTo>
                  <a:lnTo>
                    <a:pt x="68" y="11"/>
                  </a:lnTo>
                  <a:lnTo>
                    <a:pt x="69" y="8"/>
                  </a:lnTo>
                  <a:lnTo>
                    <a:pt x="69" y="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2" name="Freeform 169">
              <a:extLst>
                <a:ext uri="{FF2B5EF4-FFF2-40B4-BE49-F238E27FC236}">
                  <a16:creationId xmlns:a16="http://schemas.microsoft.com/office/drawing/2014/main" id="{084B7071-389A-42A6-8C4D-0E083C618C35}"/>
                </a:ext>
              </a:extLst>
            </p:cNvPr>
            <p:cNvSpPr>
              <a:spLocks/>
            </p:cNvSpPr>
            <p:nvPr/>
          </p:nvSpPr>
          <p:spPr bwMode="auto">
            <a:xfrm>
              <a:off x="4319588" y="3633787"/>
              <a:ext cx="98425" cy="41275"/>
            </a:xfrm>
            <a:custGeom>
              <a:avLst/>
              <a:gdLst>
                <a:gd name="T0" fmla="*/ 28 w 67"/>
                <a:gd name="T1" fmla="*/ 2 h 28"/>
                <a:gd name="T2" fmla="*/ 26 w 67"/>
                <a:gd name="T3" fmla="*/ 5 h 28"/>
                <a:gd name="T4" fmla="*/ 22 w 67"/>
                <a:gd name="T5" fmla="*/ 5 h 28"/>
                <a:gd name="T6" fmla="*/ 19 w 67"/>
                <a:gd name="T7" fmla="*/ 9 h 28"/>
                <a:gd name="T8" fmla="*/ 13 w 67"/>
                <a:gd name="T9" fmla="*/ 10 h 28"/>
                <a:gd name="T10" fmla="*/ 9 w 67"/>
                <a:gd name="T11" fmla="*/ 12 h 28"/>
                <a:gd name="T12" fmla="*/ 7 w 67"/>
                <a:gd name="T13" fmla="*/ 11 h 28"/>
                <a:gd name="T14" fmla="*/ 5 w 67"/>
                <a:gd name="T15" fmla="*/ 10 h 28"/>
                <a:gd name="T16" fmla="*/ 1 w 67"/>
                <a:gd name="T17" fmla="*/ 13 h 28"/>
                <a:gd name="T18" fmla="*/ 1 w 67"/>
                <a:gd name="T19" fmla="*/ 13 h 28"/>
                <a:gd name="T20" fmla="*/ 1 w 67"/>
                <a:gd name="T21" fmla="*/ 13 h 28"/>
                <a:gd name="T22" fmla="*/ 0 w 67"/>
                <a:gd name="T23" fmla="*/ 16 h 28"/>
                <a:gd name="T24" fmla="*/ 1 w 67"/>
                <a:gd name="T25" fmla="*/ 22 h 28"/>
                <a:gd name="T26" fmla="*/ 1 w 67"/>
                <a:gd name="T27" fmla="*/ 23 h 28"/>
                <a:gd name="T28" fmla="*/ 1 w 67"/>
                <a:gd name="T29" fmla="*/ 23 h 28"/>
                <a:gd name="T30" fmla="*/ 1 w 67"/>
                <a:gd name="T31" fmla="*/ 23 h 28"/>
                <a:gd name="T32" fmla="*/ 1 w 67"/>
                <a:gd name="T33" fmla="*/ 23 h 28"/>
                <a:gd name="T34" fmla="*/ 1 w 67"/>
                <a:gd name="T35" fmla="*/ 23 h 28"/>
                <a:gd name="T36" fmla="*/ 10 w 67"/>
                <a:gd name="T37" fmla="*/ 27 h 28"/>
                <a:gd name="T38" fmla="*/ 14 w 67"/>
                <a:gd name="T39" fmla="*/ 28 h 28"/>
                <a:gd name="T40" fmla="*/ 19 w 67"/>
                <a:gd name="T41" fmla="*/ 27 h 28"/>
                <a:gd name="T42" fmla="*/ 26 w 67"/>
                <a:gd name="T43" fmla="*/ 26 h 28"/>
                <a:gd name="T44" fmla="*/ 26 w 67"/>
                <a:gd name="T45" fmla="*/ 23 h 28"/>
                <a:gd name="T46" fmla="*/ 31 w 67"/>
                <a:gd name="T47" fmla="*/ 22 h 28"/>
                <a:gd name="T48" fmla="*/ 34 w 67"/>
                <a:gd name="T49" fmla="*/ 19 h 28"/>
                <a:gd name="T50" fmla="*/ 38 w 67"/>
                <a:gd name="T51" fmla="*/ 22 h 28"/>
                <a:gd name="T52" fmla="*/ 38 w 67"/>
                <a:gd name="T53" fmla="*/ 20 h 28"/>
                <a:gd name="T54" fmla="*/ 40 w 67"/>
                <a:gd name="T55" fmla="*/ 18 h 28"/>
                <a:gd name="T56" fmla="*/ 43 w 67"/>
                <a:gd name="T57" fmla="*/ 15 h 28"/>
                <a:gd name="T58" fmla="*/ 47 w 67"/>
                <a:gd name="T59" fmla="*/ 14 h 28"/>
                <a:gd name="T60" fmla="*/ 50 w 67"/>
                <a:gd name="T61" fmla="*/ 15 h 28"/>
                <a:gd name="T62" fmla="*/ 56 w 67"/>
                <a:gd name="T63" fmla="*/ 15 h 28"/>
                <a:gd name="T64" fmla="*/ 60 w 67"/>
                <a:gd name="T65" fmla="*/ 16 h 28"/>
                <a:gd name="T66" fmla="*/ 63 w 67"/>
                <a:gd name="T67" fmla="*/ 14 h 28"/>
                <a:gd name="T68" fmla="*/ 64 w 67"/>
                <a:gd name="T69" fmla="*/ 9 h 28"/>
                <a:gd name="T70" fmla="*/ 67 w 67"/>
                <a:gd name="T71" fmla="*/ 3 h 28"/>
                <a:gd name="T72" fmla="*/ 61 w 67"/>
                <a:gd name="T73" fmla="*/ 0 h 28"/>
                <a:gd name="T74" fmla="*/ 56 w 67"/>
                <a:gd name="T75" fmla="*/ 0 h 28"/>
                <a:gd name="T76" fmla="*/ 54 w 67"/>
                <a:gd name="T77" fmla="*/ 1 h 28"/>
                <a:gd name="T78" fmla="*/ 52 w 67"/>
                <a:gd name="T79" fmla="*/ 0 h 28"/>
                <a:gd name="T80" fmla="*/ 50 w 67"/>
                <a:gd name="T81" fmla="*/ 0 h 28"/>
                <a:gd name="T82" fmla="*/ 48 w 67"/>
                <a:gd name="T83" fmla="*/ 2 h 28"/>
                <a:gd name="T84" fmla="*/ 47 w 67"/>
                <a:gd name="T85" fmla="*/ 0 h 28"/>
                <a:gd name="T86" fmla="*/ 41 w 67"/>
                <a:gd name="T87" fmla="*/ 0 h 28"/>
                <a:gd name="T88" fmla="*/ 39 w 67"/>
                <a:gd name="T89" fmla="*/ 1 h 28"/>
                <a:gd name="T90" fmla="*/ 37 w 67"/>
                <a:gd name="T91" fmla="*/ 3 h 28"/>
                <a:gd name="T92" fmla="*/ 35 w 67"/>
                <a:gd name="T93" fmla="*/ 3 h 28"/>
                <a:gd name="T94" fmla="*/ 34 w 67"/>
                <a:gd name="T95" fmla="*/ 3 h 28"/>
                <a:gd name="T96" fmla="*/ 34 w 67"/>
                <a:gd name="T97" fmla="*/ 3 h 28"/>
                <a:gd name="T98" fmla="*/ 28 w 67"/>
                <a:gd name="T9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 h="28">
                  <a:moveTo>
                    <a:pt x="28" y="2"/>
                  </a:moveTo>
                  <a:cubicBezTo>
                    <a:pt x="26" y="5"/>
                    <a:pt x="26" y="5"/>
                    <a:pt x="26" y="5"/>
                  </a:cubicBezTo>
                  <a:cubicBezTo>
                    <a:pt x="22" y="5"/>
                    <a:pt x="22" y="5"/>
                    <a:pt x="22" y="5"/>
                  </a:cubicBezTo>
                  <a:cubicBezTo>
                    <a:pt x="19" y="9"/>
                    <a:pt x="19" y="9"/>
                    <a:pt x="19" y="9"/>
                  </a:cubicBezTo>
                  <a:cubicBezTo>
                    <a:pt x="13" y="10"/>
                    <a:pt x="13" y="10"/>
                    <a:pt x="13" y="10"/>
                  </a:cubicBezTo>
                  <a:cubicBezTo>
                    <a:pt x="9" y="12"/>
                    <a:pt x="9" y="12"/>
                    <a:pt x="9" y="12"/>
                  </a:cubicBezTo>
                  <a:cubicBezTo>
                    <a:pt x="7" y="11"/>
                    <a:pt x="7" y="11"/>
                    <a:pt x="7" y="11"/>
                  </a:cubicBezTo>
                  <a:cubicBezTo>
                    <a:pt x="5" y="10"/>
                    <a:pt x="5" y="10"/>
                    <a:pt x="5" y="10"/>
                  </a:cubicBezTo>
                  <a:cubicBezTo>
                    <a:pt x="1" y="13"/>
                    <a:pt x="1" y="13"/>
                    <a:pt x="1" y="13"/>
                  </a:cubicBezTo>
                  <a:cubicBezTo>
                    <a:pt x="1" y="13"/>
                    <a:pt x="1" y="13"/>
                    <a:pt x="1" y="13"/>
                  </a:cubicBezTo>
                  <a:cubicBezTo>
                    <a:pt x="1" y="13"/>
                    <a:pt x="1" y="13"/>
                    <a:pt x="1" y="13"/>
                  </a:cubicBezTo>
                  <a:cubicBezTo>
                    <a:pt x="0" y="16"/>
                    <a:pt x="0" y="16"/>
                    <a:pt x="0" y="16"/>
                  </a:cubicBezTo>
                  <a:cubicBezTo>
                    <a:pt x="1" y="22"/>
                    <a:pt x="1" y="22"/>
                    <a:pt x="1" y="22"/>
                  </a:cubicBezTo>
                  <a:cubicBezTo>
                    <a:pt x="1" y="23"/>
                    <a:pt x="1" y="23"/>
                    <a:pt x="1" y="23"/>
                  </a:cubicBezTo>
                  <a:cubicBezTo>
                    <a:pt x="1" y="23"/>
                    <a:pt x="1" y="23"/>
                    <a:pt x="1" y="23"/>
                  </a:cubicBezTo>
                  <a:cubicBezTo>
                    <a:pt x="1" y="23"/>
                    <a:pt x="1" y="23"/>
                    <a:pt x="1" y="23"/>
                  </a:cubicBezTo>
                  <a:cubicBezTo>
                    <a:pt x="1" y="23"/>
                    <a:pt x="1" y="23"/>
                    <a:pt x="1" y="23"/>
                  </a:cubicBezTo>
                  <a:cubicBezTo>
                    <a:pt x="1" y="23"/>
                    <a:pt x="1" y="23"/>
                    <a:pt x="1" y="23"/>
                  </a:cubicBezTo>
                  <a:cubicBezTo>
                    <a:pt x="10" y="27"/>
                    <a:pt x="10" y="27"/>
                    <a:pt x="10" y="27"/>
                  </a:cubicBezTo>
                  <a:cubicBezTo>
                    <a:pt x="14" y="28"/>
                    <a:pt x="14" y="28"/>
                    <a:pt x="14" y="28"/>
                  </a:cubicBezTo>
                  <a:cubicBezTo>
                    <a:pt x="19" y="27"/>
                    <a:pt x="19" y="27"/>
                    <a:pt x="19" y="27"/>
                  </a:cubicBezTo>
                  <a:cubicBezTo>
                    <a:pt x="26" y="26"/>
                    <a:pt x="26" y="26"/>
                    <a:pt x="26" y="26"/>
                  </a:cubicBezTo>
                  <a:cubicBezTo>
                    <a:pt x="26" y="23"/>
                    <a:pt x="26" y="23"/>
                    <a:pt x="26" y="23"/>
                  </a:cubicBezTo>
                  <a:cubicBezTo>
                    <a:pt x="31" y="22"/>
                    <a:pt x="31" y="22"/>
                    <a:pt x="31" y="22"/>
                  </a:cubicBezTo>
                  <a:cubicBezTo>
                    <a:pt x="34" y="19"/>
                    <a:pt x="34" y="19"/>
                    <a:pt x="34" y="19"/>
                  </a:cubicBezTo>
                  <a:cubicBezTo>
                    <a:pt x="38" y="22"/>
                    <a:pt x="38" y="22"/>
                    <a:pt x="38" y="22"/>
                  </a:cubicBezTo>
                  <a:cubicBezTo>
                    <a:pt x="38" y="20"/>
                    <a:pt x="38" y="20"/>
                    <a:pt x="38" y="20"/>
                  </a:cubicBezTo>
                  <a:cubicBezTo>
                    <a:pt x="40" y="18"/>
                    <a:pt x="40" y="18"/>
                    <a:pt x="40" y="18"/>
                  </a:cubicBezTo>
                  <a:cubicBezTo>
                    <a:pt x="43" y="15"/>
                    <a:pt x="43" y="15"/>
                    <a:pt x="43" y="15"/>
                  </a:cubicBezTo>
                  <a:cubicBezTo>
                    <a:pt x="47" y="14"/>
                    <a:pt x="47" y="14"/>
                    <a:pt x="47" y="14"/>
                  </a:cubicBezTo>
                  <a:cubicBezTo>
                    <a:pt x="50" y="15"/>
                    <a:pt x="50" y="15"/>
                    <a:pt x="50" y="15"/>
                  </a:cubicBezTo>
                  <a:cubicBezTo>
                    <a:pt x="56" y="15"/>
                    <a:pt x="56" y="15"/>
                    <a:pt x="56" y="15"/>
                  </a:cubicBezTo>
                  <a:cubicBezTo>
                    <a:pt x="60" y="16"/>
                    <a:pt x="60" y="16"/>
                    <a:pt x="60" y="16"/>
                  </a:cubicBezTo>
                  <a:cubicBezTo>
                    <a:pt x="63" y="14"/>
                    <a:pt x="63" y="14"/>
                    <a:pt x="63" y="14"/>
                  </a:cubicBezTo>
                  <a:cubicBezTo>
                    <a:pt x="64" y="9"/>
                    <a:pt x="64" y="9"/>
                    <a:pt x="64" y="9"/>
                  </a:cubicBezTo>
                  <a:cubicBezTo>
                    <a:pt x="67" y="3"/>
                    <a:pt x="67" y="3"/>
                    <a:pt x="67" y="3"/>
                  </a:cubicBezTo>
                  <a:cubicBezTo>
                    <a:pt x="61" y="0"/>
                    <a:pt x="61" y="0"/>
                    <a:pt x="61" y="0"/>
                  </a:cubicBezTo>
                  <a:cubicBezTo>
                    <a:pt x="56" y="0"/>
                    <a:pt x="56" y="0"/>
                    <a:pt x="56" y="0"/>
                  </a:cubicBezTo>
                  <a:cubicBezTo>
                    <a:pt x="54" y="1"/>
                    <a:pt x="54" y="1"/>
                    <a:pt x="54" y="1"/>
                  </a:cubicBezTo>
                  <a:cubicBezTo>
                    <a:pt x="52" y="0"/>
                    <a:pt x="52" y="0"/>
                    <a:pt x="52" y="0"/>
                  </a:cubicBezTo>
                  <a:cubicBezTo>
                    <a:pt x="50" y="0"/>
                    <a:pt x="50" y="0"/>
                    <a:pt x="50" y="0"/>
                  </a:cubicBezTo>
                  <a:cubicBezTo>
                    <a:pt x="48" y="2"/>
                    <a:pt x="48" y="2"/>
                    <a:pt x="48" y="2"/>
                  </a:cubicBezTo>
                  <a:cubicBezTo>
                    <a:pt x="47" y="0"/>
                    <a:pt x="47" y="0"/>
                    <a:pt x="47" y="0"/>
                  </a:cubicBezTo>
                  <a:cubicBezTo>
                    <a:pt x="41" y="0"/>
                    <a:pt x="41" y="0"/>
                    <a:pt x="41" y="0"/>
                  </a:cubicBezTo>
                  <a:cubicBezTo>
                    <a:pt x="39" y="1"/>
                    <a:pt x="39" y="1"/>
                    <a:pt x="39" y="1"/>
                  </a:cubicBezTo>
                  <a:cubicBezTo>
                    <a:pt x="37" y="3"/>
                    <a:pt x="37" y="3"/>
                    <a:pt x="37" y="3"/>
                  </a:cubicBezTo>
                  <a:cubicBezTo>
                    <a:pt x="35" y="3"/>
                    <a:pt x="35" y="3"/>
                    <a:pt x="35" y="3"/>
                  </a:cubicBezTo>
                  <a:cubicBezTo>
                    <a:pt x="34" y="3"/>
                    <a:pt x="34" y="3"/>
                    <a:pt x="34" y="3"/>
                  </a:cubicBezTo>
                  <a:cubicBezTo>
                    <a:pt x="34" y="3"/>
                    <a:pt x="34" y="3"/>
                    <a:pt x="34" y="3"/>
                  </a:cubicBezTo>
                  <a:lnTo>
                    <a:pt x="28" y="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3" name="Freeform 170">
              <a:extLst>
                <a:ext uri="{FF2B5EF4-FFF2-40B4-BE49-F238E27FC236}">
                  <a16:creationId xmlns:a16="http://schemas.microsoft.com/office/drawing/2014/main" id="{F6ACD529-62F7-43F6-9353-930D90799782}"/>
                </a:ext>
              </a:extLst>
            </p:cNvPr>
            <p:cNvSpPr>
              <a:spLocks/>
            </p:cNvSpPr>
            <p:nvPr/>
          </p:nvSpPr>
          <p:spPr bwMode="auto">
            <a:xfrm>
              <a:off x="4260851" y="3489325"/>
              <a:ext cx="179388" cy="149225"/>
            </a:xfrm>
            <a:custGeom>
              <a:avLst/>
              <a:gdLst>
                <a:gd name="T0" fmla="*/ 121 w 122"/>
                <a:gd name="T1" fmla="*/ 71 h 102"/>
                <a:gd name="T2" fmla="*/ 116 w 122"/>
                <a:gd name="T3" fmla="*/ 64 h 102"/>
                <a:gd name="T4" fmla="*/ 115 w 122"/>
                <a:gd name="T5" fmla="*/ 55 h 102"/>
                <a:gd name="T6" fmla="*/ 113 w 122"/>
                <a:gd name="T7" fmla="*/ 50 h 102"/>
                <a:gd name="T8" fmla="*/ 114 w 122"/>
                <a:gd name="T9" fmla="*/ 42 h 102"/>
                <a:gd name="T10" fmla="*/ 116 w 122"/>
                <a:gd name="T11" fmla="*/ 32 h 102"/>
                <a:gd name="T12" fmla="*/ 114 w 122"/>
                <a:gd name="T13" fmla="*/ 28 h 102"/>
                <a:gd name="T14" fmla="*/ 110 w 122"/>
                <a:gd name="T15" fmla="*/ 19 h 102"/>
                <a:gd name="T16" fmla="*/ 108 w 122"/>
                <a:gd name="T17" fmla="*/ 13 h 102"/>
                <a:gd name="T18" fmla="*/ 105 w 122"/>
                <a:gd name="T19" fmla="*/ 7 h 102"/>
                <a:gd name="T20" fmla="*/ 99 w 122"/>
                <a:gd name="T21" fmla="*/ 5 h 102"/>
                <a:gd name="T22" fmla="*/ 85 w 122"/>
                <a:gd name="T23" fmla="*/ 7 h 102"/>
                <a:gd name="T24" fmla="*/ 66 w 122"/>
                <a:gd name="T25" fmla="*/ 7 h 102"/>
                <a:gd name="T26" fmla="*/ 52 w 122"/>
                <a:gd name="T27" fmla="*/ 7 h 102"/>
                <a:gd name="T28" fmla="*/ 44 w 122"/>
                <a:gd name="T29" fmla="*/ 1 h 102"/>
                <a:gd name="T30" fmla="*/ 9 w 122"/>
                <a:gd name="T31" fmla="*/ 16 h 102"/>
                <a:gd name="T32" fmla="*/ 4 w 122"/>
                <a:gd name="T33" fmla="*/ 22 h 102"/>
                <a:gd name="T34" fmla="*/ 5 w 122"/>
                <a:gd name="T35" fmla="*/ 30 h 102"/>
                <a:gd name="T36" fmla="*/ 1 w 122"/>
                <a:gd name="T37" fmla="*/ 36 h 102"/>
                <a:gd name="T38" fmla="*/ 5 w 122"/>
                <a:gd name="T39" fmla="*/ 42 h 102"/>
                <a:gd name="T40" fmla="*/ 6 w 122"/>
                <a:gd name="T41" fmla="*/ 47 h 102"/>
                <a:gd name="T42" fmla="*/ 7 w 122"/>
                <a:gd name="T43" fmla="*/ 52 h 102"/>
                <a:gd name="T44" fmla="*/ 9 w 122"/>
                <a:gd name="T45" fmla="*/ 60 h 102"/>
                <a:gd name="T46" fmla="*/ 12 w 122"/>
                <a:gd name="T47" fmla="*/ 70 h 102"/>
                <a:gd name="T48" fmla="*/ 12 w 122"/>
                <a:gd name="T49" fmla="*/ 73 h 102"/>
                <a:gd name="T50" fmla="*/ 16 w 122"/>
                <a:gd name="T51" fmla="*/ 72 h 102"/>
                <a:gd name="T52" fmla="*/ 23 w 122"/>
                <a:gd name="T53" fmla="*/ 72 h 102"/>
                <a:gd name="T54" fmla="*/ 25 w 122"/>
                <a:gd name="T55" fmla="*/ 76 h 102"/>
                <a:gd name="T56" fmla="*/ 29 w 122"/>
                <a:gd name="T57" fmla="*/ 78 h 102"/>
                <a:gd name="T58" fmla="*/ 29 w 122"/>
                <a:gd name="T59" fmla="*/ 83 h 102"/>
                <a:gd name="T60" fmla="*/ 31 w 122"/>
                <a:gd name="T61" fmla="*/ 86 h 102"/>
                <a:gd name="T62" fmla="*/ 34 w 122"/>
                <a:gd name="T63" fmla="*/ 85 h 102"/>
                <a:gd name="T64" fmla="*/ 32 w 122"/>
                <a:gd name="T65" fmla="*/ 80 h 102"/>
                <a:gd name="T66" fmla="*/ 43 w 122"/>
                <a:gd name="T67" fmla="*/ 82 h 102"/>
                <a:gd name="T68" fmla="*/ 44 w 122"/>
                <a:gd name="T69" fmla="*/ 88 h 102"/>
                <a:gd name="T70" fmla="*/ 53 w 122"/>
                <a:gd name="T71" fmla="*/ 87 h 102"/>
                <a:gd name="T72" fmla="*/ 64 w 122"/>
                <a:gd name="T73" fmla="*/ 98 h 102"/>
                <a:gd name="T74" fmla="*/ 67 w 122"/>
                <a:gd name="T75" fmla="*/ 96 h 102"/>
                <a:gd name="T76" fmla="*/ 73 w 122"/>
                <a:gd name="T77" fmla="*/ 98 h 102"/>
                <a:gd name="T78" fmla="*/ 73 w 122"/>
                <a:gd name="T79" fmla="*/ 102 h 102"/>
                <a:gd name="T80" fmla="*/ 76 w 122"/>
                <a:gd name="T81" fmla="*/ 102 h 102"/>
                <a:gd name="T82" fmla="*/ 80 w 122"/>
                <a:gd name="T83" fmla="*/ 99 h 102"/>
                <a:gd name="T84" fmla="*/ 87 w 122"/>
                <a:gd name="T85" fmla="*/ 101 h 102"/>
                <a:gd name="T86" fmla="*/ 91 w 122"/>
                <a:gd name="T87" fmla="*/ 99 h 102"/>
                <a:gd name="T88" fmla="*/ 95 w 122"/>
                <a:gd name="T89" fmla="*/ 99 h 102"/>
                <a:gd name="T90" fmla="*/ 105 w 122"/>
                <a:gd name="T91" fmla="*/ 102 h 102"/>
                <a:gd name="T92" fmla="*/ 108 w 122"/>
                <a:gd name="T93" fmla="*/ 97 h 102"/>
                <a:gd name="T94" fmla="*/ 109 w 122"/>
                <a:gd name="T95" fmla="*/ 94 h 102"/>
                <a:gd name="T96" fmla="*/ 116 w 122"/>
                <a:gd name="T97" fmla="*/ 83 h 102"/>
                <a:gd name="T98" fmla="*/ 121 w 122"/>
                <a:gd name="T99" fmla="*/ 80 h 102"/>
                <a:gd name="T100" fmla="*/ 121 w 122"/>
                <a:gd name="T101" fmla="*/ 7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2" h="102">
                  <a:moveTo>
                    <a:pt x="121" y="72"/>
                  </a:moveTo>
                  <a:cubicBezTo>
                    <a:pt x="121" y="71"/>
                    <a:pt x="121" y="71"/>
                    <a:pt x="121" y="71"/>
                  </a:cubicBezTo>
                  <a:cubicBezTo>
                    <a:pt x="119" y="69"/>
                    <a:pt x="119" y="69"/>
                    <a:pt x="119" y="69"/>
                  </a:cubicBezTo>
                  <a:cubicBezTo>
                    <a:pt x="116" y="64"/>
                    <a:pt x="116" y="64"/>
                    <a:pt x="116" y="64"/>
                  </a:cubicBezTo>
                  <a:cubicBezTo>
                    <a:pt x="115" y="63"/>
                    <a:pt x="115" y="63"/>
                    <a:pt x="115" y="63"/>
                  </a:cubicBezTo>
                  <a:cubicBezTo>
                    <a:pt x="115" y="55"/>
                    <a:pt x="115" y="55"/>
                    <a:pt x="115" y="55"/>
                  </a:cubicBezTo>
                  <a:cubicBezTo>
                    <a:pt x="115" y="53"/>
                    <a:pt x="115" y="53"/>
                    <a:pt x="115" y="53"/>
                  </a:cubicBezTo>
                  <a:cubicBezTo>
                    <a:pt x="113" y="50"/>
                    <a:pt x="113" y="50"/>
                    <a:pt x="113" y="50"/>
                  </a:cubicBezTo>
                  <a:cubicBezTo>
                    <a:pt x="112" y="45"/>
                    <a:pt x="112" y="45"/>
                    <a:pt x="112" y="45"/>
                  </a:cubicBezTo>
                  <a:cubicBezTo>
                    <a:pt x="114" y="42"/>
                    <a:pt x="114" y="42"/>
                    <a:pt x="114" y="42"/>
                  </a:cubicBezTo>
                  <a:cubicBezTo>
                    <a:pt x="116" y="41"/>
                    <a:pt x="116" y="41"/>
                    <a:pt x="116" y="41"/>
                  </a:cubicBezTo>
                  <a:cubicBezTo>
                    <a:pt x="116" y="32"/>
                    <a:pt x="116" y="32"/>
                    <a:pt x="116" y="32"/>
                  </a:cubicBezTo>
                  <a:cubicBezTo>
                    <a:pt x="115" y="31"/>
                    <a:pt x="115" y="31"/>
                    <a:pt x="115" y="31"/>
                  </a:cubicBezTo>
                  <a:cubicBezTo>
                    <a:pt x="114" y="28"/>
                    <a:pt x="114" y="28"/>
                    <a:pt x="114" y="28"/>
                  </a:cubicBezTo>
                  <a:cubicBezTo>
                    <a:pt x="112" y="25"/>
                    <a:pt x="112" y="25"/>
                    <a:pt x="112" y="25"/>
                  </a:cubicBezTo>
                  <a:cubicBezTo>
                    <a:pt x="110" y="19"/>
                    <a:pt x="110" y="19"/>
                    <a:pt x="110" y="19"/>
                  </a:cubicBezTo>
                  <a:cubicBezTo>
                    <a:pt x="108" y="15"/>
                    <a:pt x="108" y="15"/>
                    <a:pt x="108" y="15"/>
                  </a:cubicBezTo>
                  <a:cubicBezTo>
                    <a:pt x="108" y="13"/>
                    <a:pt x="108" y="13"/>
                    <a:pt x="108" y="13"/>
                  </a:cubicBezTo>
                  <a:cubicBezTo>
                    <a:pt x="107" y="7"/>
                    <a:pt x="107" y="7"/>
                    <a:pt x="107" y="7"/>
                  </a:cubicBezTo>
                  <a:cubicBezTo>
                    <a:pt x="105" y="7"/>
                    <a:pt x="105" y="7"/>
                    <a:pt x="105" y="7"/>
                  </a:cubicBezTo>
                  <a:cubicBezTo>
                    <a:pt x="102" y="5"/>
                    <a:pt x="102" y="5"/>
                    <a:pt x="102" y="5"/>
                  </a:cubicBezTo>
                  <a:cubicBezTo>
                    <a:pt x="99" y="5"/>
                    <a:pt x="99" y="5"/>
                    <a:pt x="99" y="5"/>
                  </a:cubicBezTo>
                  <a:cubicBezTo>
                    <a:pt x="99" y="5"/>
                    <a:pt x="99" y="5"/>
                    <a:pt x="99" y="5"/>
                  </a:cubicBezTo>
                  <a:cubicBezTo>
                    <a:pt x="85" y="7"/>
                    <a:pt x="85" y="7"/>
                    <a:pt x="85" y="7"/>
                  </a:cubicBezTo>
                  <a:cubicBezTo>
                    <a:pt x="68" y="6"/>
                    <a:pt x="68" y="6"/>
                    <a:pt x="68" y="6"/>
                  </a:cubicBezTo>
                  <a:cubicBezTo>
                    <a:pt x="66" y="7"/>
                    <a:pt x="66" y="7"/>
                    <a:pt x="66" y="7"/>
                  </a:cubicBezTo>
                  <a:cubicBezTo>
                    <a:pt x="65" y="5"/>
                    <a:pt x="65" y="5"/>
                    <a:pt x="65" y="5"/>
                  </a:cubicBezTo>
                  <a:cubicBezTo>
                    <a:pt x="64" y="10"/>
                    <a:pt x="55" y="11"/>
                    <a:pt x="52" y="7"/>
                  </a:cubicBezTo>
                  <a:cubicBezTo>
                    <a:pt x="52" y="6"/>
                    <a:pt x="51" y="5"/>
                    <a:pt x="51" y="4"/>
                  </a:cubicBezTo>
                  <a:cubicBezTo>
                    <a:pt x="49" y="1"/>
                    <a:pt x="47" y="0"/>
                    <a:pt x="44" y="1"/>
                  </a:cubicBezTo>
                  <a:cubicBezTo>
                    <a:pt x="39" y="1"/>
                    <a:pt x="34" y="3"/>
                    <a:pt x="29" y="5"/>
                  </a:cubicBezTo>
                  <a:cubicBezTo>
                    <a:pt x="23" y="9"/>
                    <a:pt x="16" y="13"/>
                    <a:pt x="9" y="16"/>
                  </a:cubicBezTo>
                  <a:cubicBezTo>
                    <a:pt x="7" y="17"/>
                    <a:pt x="6" y="20"/>
                    <a:pt x="4" y="22"/>
                  </a:cubicBezTo>
                  <a:cubicBezTo>
                    <a:pt x="4" y="22"/>
                    <a:pt x="4" y="22"/>
                    <a:pt x="4" y="22"/>
                  </a:cubicBezTo>
                  <a:cubicBezTo>
                    <a:pt x="3" y="24"/>
                    <a:pt x="3" y="24"/>
                    <a:pt x="3" y="24"/>
                  </a:cubicBezTo>
                  <a:cubicBezTo>
                    <a:pt x="5" y="30"/>
                    <a:pt x="5" y="30"/>
                    <a:pt x="5" y="30"/>
                  </a:cubicBezTo>
                  <a:cubicBezTo>
                    <a:pt x="5" y="34"/>
                    <a:pt x="5" y="34"/>
                    <a:pt x="5" y="34"/>
                  </a:cubicBezTo>
                  <a:cubicBezTo>
                    <a:pt x="1" y="36"/>
                    <a:pt x="1" y="36"/>
                    <a:pt x="1" y="36"/>
                  </a:cubicBezTo>
                  <a:cubicBezTo>
                    <a:pt x="0" y="38"/>
                    <a:pt x="0" y="38"/>
                    <a:pt x="0" y="38"/>
                  </a:cubicBezTo>
                  <a:cubicBezTo>
                    <a:pt x="5" y="42"/>
                    <a:pt x="5" y="42"/>
                    <a:pt x="5" y="42"/>
                  </a:cubicBezTo>
                  <a:cubicBezTo>
                    <a:pt x="4" y="45"/>
                    <a:pt x="4" y="45"/>
                    <a:pt x="4" y="45"/>
                  </a:cubicBezTo>
                  <a:cubicBezTo>
                    <a:pt x="6" y="47"/>
                    <a:pt x="6" y="47"/>
                    <a:pt x="6" y="47"/>
                  </a:cubicBezTo>
                  <a:cubicBezTo>
                    <a:pt x="6" y="50"/>
                    <a:pt x="6" y="50"/>
                    <a:pt x="6" y="50"/>
                  </a:cubicBezTo>
                  <a:cubicBezTo>
                    <a:pt x="7" y="52"/>
                    <a:pt x="7" y="52"/>
                    <a:pt x="7" y="52"/>
                  </a:cubicBezTo>
                  <a:cubicBezTo>
                    <a:pt x="6" y="55"/>
                    <a:pt x="6" y="55"/>
                    <a:pt x="6" y="55"/>
                  </a:cubicBezTo>
                  <a:cubicBezTo>
                    <a:pt x="9" y="60"/>
                    <a:pt x="9" y="60"/>
                    <a:pt x="9" y="60"/>
                  </a:cubicBezTo>
                  <a:cubicBezTo>
                    <a:pt x="12" y="63"/>
                    <a:pt x="12" y="63"/>
                    <a:pt x="12" y="63"/>
                  </a:cubicBezTo>
                  <a:cubicBezTo>
                    <a:pt x="12" y="70"/>
                    <a:pt x="12" y="70"/>
                    <a:pt x="12" y="70"/>
                  </a:cubicBezTo>
                  <a:cubicBezTo>
                    <a:pt x="11" y="71"/>
                    <a:pt x="11" y="71"/>
                    <a:pt x="11" y="71"/>
                  </a:cubicBezTo>
                  <a:cubicBezTo>
                    <a:pt x="12" y="73"/>
                    <a:pt x="12" y="73"/>
                    <a:pt x="12" y="73"/>
                  </a:cubicBezTo>
                  <a:cubicBezTo>
                    <a:pt x="14" y="72"/>
                    <a:pt x="14" y="72"/>
                    <a:pt x="14" y="72"/>
                  </a:cubicBezTo>
                  <a:cubicBezTo>
                    <a:pt x="16" y="72"/>
                    <a:pt x="16" y="72"/>
                    <a:pt x="16" y="72"/>
                  </a:cubicBezTo>
                  <a:cubicBezTo>
                    <a:pt x="17" y="72"/>
                    <a:pt x="17" y="72"/>
                    <a:pt x="17" y="72"/>
                  </a:cubicBezTo>
                  <a:cubicBezTo>
                    <a:pt x="23" y="72"/>
                    <a:pt x="23" y="72"/>
                    <a:pt x="23" y="72"/>
                  </a:cubicBezTo>
                  <a:cubicBezTo>
                    <a:pt x="22" y="74"/>
                    <a:pt x="22" y="74"/>
                    <a:pt x="22" y="74"/>
                  </a:cubicBezTo>
                  <a:cubicBezTo>
                    <a:pt x="25" y="76"/>
                    <a:pt x="25" y="76"/>
                    <a:pt x="25" y="76"/>
                  </a:cubicBezTo>
                  <a:cubicBezTo>
                    <a:pt x="27" y="76"/>
                    <a:pt x="27" y="76"/>
                    <a:pt x="27" y="76"/>
                  </a:cubicBezTo>
                  <a:cubicBezTo>
                    <a:pt x="29" y="78"/>
                    <a:pt x="29" y="78"/>
                    <a:pt x="29" y="78"/>
                  </a:cubicBezTo>
                  <a:cubicBezTo>
                    <a:pt x="27" y="81"/>
                    <a:pt x="27" y="81"/>
                    <a:pt x="27" y="81"/>
                  </a:cubicBezTo>
                  <a:cubicBezTo>
                    <a:pt x="29" y="83"/>
                    <a:pt x="29" y="83"/>
                    <a:pt x="29" y="83"/>
                  </a:cubicBezTo>
                  <a:cubicBezTo>
                    <a:pt x="29" y="85"/>
                    <a:pt x="29" y="85"/>
                    <a:pt x="29" y="85"/>
                  </a:cubicBezTo>
                  <a:cubicBezTo>
                    <a:pt x="31" y="86"/>
                    <a:pt x="31" y="86"/>
                    <a:pt x="31" y="86"/>
                  </a:cubicBezTo>
                  <a:cubicBezTo>
                    <a:pt x="32" y="85"/>
                    <a:pt x="32" y="85"/>
                    <a:pt x="32" y="85"/>
                  </a:cubicBezTo>
                  <a:cubicBezTo>
                    <a:pt x="34" y="85"/>
                    <a:pt x="34" y="85"/>
                    <a:pt x="34" y="85"/>
                  </a:cubicBezTo>
                  <a:cubicBezTo>
                    <a:pt x="31" y="81"/>
                    <a:pt x="31" y="81"/>
                    <a:pt x="31" y="81"/>
                  </a:cubicBezTo>
                  <a:cubicBezTo>
                    <a:pt x="32" y="80"/>
                    <a:pt x="32" y="80"/>
                    <a:pt x="32" y="80"/>
                  </a:cubicBezTo>
                  <a:cubicBezTo>
                    <a:pt x="39" y="83"/>
                    <a:pt x="39" y="83"/>
                    <a:pt x="39" y="83"/>
                  </a:cubicBezTo>
                  <a:cubicBezTo>
                    <a:pt x="43" y="82"/>
                    <a:pt x="43" y="82"/>
                    <a:pt x="43" y="82"/>
                  </a:cubicBezTo>
                  <a:cubicBezTo>
                    <a:pt x="42" y="85"/>
                    <a:pt x="42" y="85"/>
                    <a:pt x="42" y="85"/>
                  </a:cubicBezTo>
                  <a:cubicBezTo>
                    <a:pt x="44" y="88"/>
                    <a:pt x="44" y="88"/>
                    <a:pt x="44" y="88"/>
                  </a:cubicBezTo>
                  <a:cubicBezTo>
                    <a:pt x="49" y="86"/>
                    <a:pt x="49" y="86"/>
                    <a:pt x="49" y="86"/>
                  </a:cubicBezTo>
                  <a:cubicBezTo>
                    <a:pt x="53" y="87"/>
                    <a:pt x="53" y="87"/>
                    <a:pt x="53" y="87"/>
                  </a:cubicBezTo>
                  <a:cubicBezTo>
                    <a:pt x="62" y="93"/>
                    <a:pt x="62" y="93"/>
                    <a:pt x="62" y="93"/>
                  </a:cubicBezTo>
                  <a:cubicBezTo>
                    <a:pt x="64" y="98"/>
                    <a:pt x="64" y="98"/>
                    <a:pt x="64" y="98"/>
                  </a:cubicBezTo>
                  <a:cubicBezTo>
                    <a:pt x="66" y="98"/>
                    <a:pt x="66" y="98"/>
                    <a:pt x="66" y="98"/>
                  </a:cubicBezTo>
                  <a:cubicBezTo>
                    <a:pt x="67" y="96"/>
                    <a:pt x="67" y="96"/>
                    <a:pt x="67" y="96"/>
                  </a:cubicBezTo>
                  <a:cubicBezTo>
                    <a:pt x="71" y="96"/>
                    <a:pt x="71" y="96"/>
                    <a:pt x="71" y="96"/>
                  </a:cubicBezTo>
                  <a:cubicBezTo>
                    <a:pt x="73" y="98"/>
                    <a:pt x="73" y="98"/>
                    <a:pt x="73" y="98"/>
                  </a:cubicBezTo>
                  <a:cubicBezTo>
                    <a:pt x="73" y="102"/>
                    <a:pt x="73" y="102"/>
                    <a:pt x="73" y="102"/>
                  </a:cubicBezTo>
                  <a:cubicBezTo>
                    <a:pt x="73" y="102"/>
                    <a:pt x="73" y="102"/>
                    <a:pt x="73" y="102"/>
                  </a:cubicBezTo>
                  <a:cubicBezTo>
                    <a:pt x="74" y="102"/>
                    <a:pt x="74" y="102"/>
                    <a:pt x="74" y="102"/>
                  </a:cubicBezTo>
                  <a:cubicBezTo>
                    <a:pt x="76" y="102"/>
                    <a:pt x="76" y="102"/>
                    <a:pt x="76" y="102"/>
                  </a:cubicBezTo>
                  <a:cubicBezTo>
                    <a:pt x="78" y="100"/>
                    <a:pt x="78" y="100"/>
                    <a:pt x="78" y="100"/>
                  </a:cubicBezTo>
                  <a:cubicBezTo>
                    <a:pt x="80" y="99"/>
                    <a:pt x="80" y="99"/>
                    <a:pt x="80" y="99"/>
                  </a:cubicBezTo>
                  <a:cubicBezTo>
                    <a:pt x="86" y="99"/>
                    <a:pt x="86" y="99"/>
                    <a:pt x="86" y="99"/>
                  </a:cubicBezTo>
                  <a:cubicBezTo>
                    <a:pt x="87" y="101"/>
                    <a:pt x="87" y="101"/>
                    <a:pt x="87" y="101"/>
                  </a:cubicBezTo>
                  <a:cubicBezTo>
                    <a:pt x="89" y="99"/>
                    <a:pt x="89" y="99"/>
                    <a:pt x="89" y="99"/>
                  </a:cubicBezTo>
                  <a:cubicBezTo>
                    <a:pt x="91" y="99"/>
                    <a:pt x="91" y="99"/>
                    <a:pt x="91" y="99"/>
                  </a:cubicBezTo>
                  <a:cubicBezTo>
                    <a:pt x="93" y="100"/>
                    <a:pt x="93" y="100"/>
                    <a:pt x="93" y="100"/>
                  </a:cubicBezTo>
                  <a:cubicBezTo>
                    <a:pt x="95" y="99"/>
                    <a:pt x="95" y="99"/>
                    <a:pt x="95" y="99"/>
                  </a:cubicBezTo>
                  <a:cubicBezTo>
                    <a:pt x="100" y="99"/>
                    <a:pt x="100" y="99"/>
                    <a:pt x="100" y="99"/>
                  </a:cubicBezTo>
                  <a:cubicBezTo>
                    <a:pt x="105" y="102"/>
                    <a:pt x="105" y="102"/>
                    <a:pt x="105" y="102"/>
                  </a:cubicBezTo>
                  <a:cubicBezTo>
                    <a:pt x="108" y="102"/>
                    <a:pt x="108" y="102"/>
                    <a:pt x="108" y="102"/>
                  </a:cubicBezTo>
                  <a:cubicBezTo>
                    <a:pt x="108" y="97"/>
                    <a:pt x="108" y="97"/>
                    <a:pt x="108" y="97"/>
                  </a:cubicBezTo>
                  <a:cubicBezTo>
                    <a:pt x="107" y="95"/>
                    <a:pt x="107" y="95"/>
                    <a:pt x="107" y="95"/>
                  </a:cubicBezTo>
                  <a:cubicBezTo>
                    <a:pt x="109" y="94"/>
                    <a:pt x="109" y="94"/>
                    <a:pt x="109" y="94"/>
                  </a:cubicBezTo>
                  <a:cubicBezTo>
                    <a:pt x="116" y="86"/>
                    <a:pt x="116" y="86"/>
                    <a:pt x="116" y="86"/>
                  </a:cubicBezTo>
                  <a:cubicBezTo>
                    <a:pt x="116" y="83"/>
                    <a:pt x="116" y="83"/>
                    <a:pt x="116" y="83"/>
                  </a:cubicBezTo>
                  <a:cubicBezTo>
                    <a:pt x="119" y="80"/>
                    <a:pt x="119" y="80"/>
                    <a:pt x="119" y="80"/>
                  </a:cubicBezTo>
                  <a:cubicBezTo>
                    <a:pt x="121" y="80"/>
                    <a:pt x="121" y="80"/>
                    <a:pt x="121" y="80"/>
                  </a:cubicBezTo>
                  <a:cubicBezTo>
                    <a:pt x="122" y="75"/>
                    <a:pt x="122" y="75"/>
                    <a:pt x="122" y="75"/>
                  </a:cubicBezTo>
                  <a:lnTo>
                    <a:pt x="121" y="7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4" name="Freeform 171">
              <a:extLst>
                <a:ext uri="{FF2B5EF4-FFF2-40B4-BE49-F238E27FC236}">
                  <a16:creationId xmlns:a16="http://schemas.microsoft.com/office/drawing/2014/main" id="{116E3CDA-F730-4676-A402-EBA53DA3CE47}"/>
                </a:ext>
              </a:extLst>
            </p:cNvPr>
            <p:cNvSpPr>
              <a:spLocks noEditPoints="1"/>
            </p:cNvSpPr>
            <p:nvPr/>
          </p:nvSpPr>
          <p:spPr bwMode="auto">
            <a:xfrm>
              <a:off x="4383088" y="3351212"/>
              <a:ext cx="103188" cy="68263"/>
            </a:xfrm>
            <a:custGeom>
              <a:avLst/>
              <a:gdLst>
                <a:gd name="T0" fmla="*/ 70 w 70"/>
                <a:gd name="T1" fmla="*/ 37 h 47"/>
                <a:gd name="T2" fmla="*/ 69 w 70"/>
                <a:gd name="T3" fmla="*/ 36 h 47"/>
                <a:gd name="T4" fmla="*/ 69 w 70"/>
                <a:gd name="T5" fmla="*/ 35 h 47"/>
                <a:gd name="T6" fmla="*/ 64 w 70"/>
                <a:gd name="T7" fmla="*/ 27 h 47"/>
                <a:gd name="T8" fmla="*/ 62 w 70"/>
                <a:gd name="T9" fmla="*/ 26 h 47"/>
                <a:gd name="T10" fmla="*/ 61 w 70"/>
                <a:gd name="T11" fmla="*/ 26 h 47"/>
                <a:gd name="T12" fmla="*/ 61 w 70"/>
                <a:gd name="T13" fmla="*/ 24 h 47"/>
                <a:gd name="T14" fmla="*/ 58 w 70"/>
                <a:gd name="T15" fmla="*/ 16 h 47"/>
                <a:gd name="T16" fmla="*/ 59 w 70"/>
                <a:gd name="T17" fmla="*/ 15 h 47"/>
                <a:gd name="T18" fmla="*/ 66 w 70"/>
                <a:gd name="T19" fmla="*/ 13 h 47"/>
                <a:gd name="T20" fmla="*/ 66 w 70"/>
                <a:gd name="T21" fmla="*/ 10 h 47"/>
                <a:gd name="T22" fmla="*/ 66 w 70"/>
                <a:gd name="T23" fmla="*/ 9 h 47"/>
                <a:gd name="T24" fmla="*/ 67 w 70"/>
                <a:gd name="T25" fmla="*/ 8 h 47"/>
                <a:gd name="T26" fmla="*/ 69 w 70"/>
                <a:gd name="T27" fmla="*/ 7 h 47"/>
                <a:gd name="T28" fmla="*/ 69 w 70"/>
                <a:gd name="T29" fmla="*/ 6 h 47"/>
                <a:gd name="T30" fmla="*/ 67 w 70"/>
                <a:gd name="T31" fmla="*/ 1 h 47"/>
                <a:gd name="T32" fmla="*/ 55 w 70"/>
                <a:gd name="T33" fmla="*/ 3 h 47"/>
                <a:gd name="T34" fmla="*/ 44 w 70"/>
                <a:gd name="T35" fmla="*/ 1 h 47"/>
                <a:gd name="T36" fmla="*/ 40 w 70"/>
                <a:gd name="T37" fmla="*/ 0 h 47"/>
                <a:gd name="T38" fmla="*/ 25 w 70"/>
                <a:gd name="T39" fmla="*/ 5 h 47"/>
                <a:gd name="T40" fmla="*/ 15 w 70"/>
                <a:gd name="T41" fmla="*/ 17 h 47"/>
                <a:gd name="T42" fmla="*/ 11 w 70"/>
                <a:gd name="T43" fmla="*/ 23 h 47"/>
                <a:gd name="T44" fmla="*/ 5 w 70"/>
                <a:gd name="T45" fmla="*/ 24 h 47"/>
                <a:gd name="T46" fmla="*/ 3 w 70"/>
                <a:gd name="T47" fmla="*/ 33 h 47"/>
                <a:gd name="T48" fmla="*/ 3 w 70"/>
                <a:gd name="T49" fmla="*/ 34 h 47"/>
                <a:gd name="T50" fmla="*/ 14 w 70"/>
                <a:gd name="T51" fmla="*/ 28 h 47"/>
                <a:gd name="T52" fmla="*/ 20 w 70"/>
                <a:gd name="T53" fmla="*/ 28 h 47"/>
                <a:gd name="T54" fmla="*/ 25 w 70"/>
                <a:gd name="T55" fmla="*/ 32 h 47"/>
                <a:gd name="T56" fmla="*/ 28 w 70"/>
                <a:gd name="T57" fmla="*/ 35 h 47"/>
                <a:gd name="T58" fmla="*/ 28 w 70"/>
                <a:gd name="T59" fmla="*/ 37 h 47"/>
                <a:gd name="T60" fmla="*/ 30 w 70"/>
                <a:gd name="T61" fmla="*/ 37 h 47"/>
                <a:gd name="T62" fmla="*/ 34 w 70"/>
                <a:gd name="T63" fmla="*/ 34 h 47"/>
                <a:gd name="T64" fmla="*/ 38 w 70"/>
                <a:gd name="T65" fmla="*/ 34 h 47"/>
                <a:gd name="T66" fmla="*/ 41 w 70"/>
                <a:gd name="T67" fmla="*/ 36 h 47"/>
                <a:gd name="T68" fmla="*/ 42 w 70"/>
                <a:gd name="T69" fmla="*/ 36 h 47"/>
                <a:gd name="T70" fmla="*/ 43 w 70"/>
                <a:gd name="T71" fmla="*/ 34 h 47"/>
                <a:gd name="T72" fmla="*/ 45 w 70"/>
                <a:gd name="T73" fmla="*/ 35 h 47"/>
                <a:gd name="T74" fmla="*/ 46 w 70"/>
                <a:gd name="T75" fmla="*/ 37 h 47"/>
                <a:gd name="T76" fmla="*/ 48 w 70"/>
                <a:gd name="T77" fmla="*/ 37 h 47"/>
                <a:gd name="T78" fmla="*/ 52 w 70"/>
                <a:gd name="T79" fmla="*/ 39 h 47"/>
                <a:gd name="T80" fmla="*/ 53 w 70"/>
                <a:gd name="T81" fmla="*/ 43 h 47"/>
                <a:gd name="T82" fmla="*/ 55 w 70"/>
                <a:gd name="T83" fmla="*/ 44 h 47"/>
                <a:gd name="T84" fmla="*/ 58 w 70"/>
                <a:gd name="T85" fmla="*/ 47 h 47"/>
                <a:gd name="T86" fmla="*/ 62 w 70"/>
                <a:gd name="T87" fmla="*/ 44 h 47"/>
                <a:gd name="T88" fmla="*/ 67 w 70"/>
                <a:gd name="T89" fmla="*/ 45 h 47"/>
                <a:gd name="T90" fmla="*/ 68 w 70"/>
                <a:gd name="T91" fmla="*/ 42 h 47"/>
                <a:gd name="T92" fmla="*/ 68 w 70"/>
                <a:gd name="T93" fmla="*/ 40 h 47"/>
                <a:gd name="T94" fmla="*/ 70 w 70"/>
                <a:gd name="T95" fmla="*/ 38 h 47"/>
                <a:gd name="T96" fmla="*/ 70 w 70"/>
                <a:gd name="T97" fmla="*/ 37 h 47"/>
                <a:gd name="T98" fmla="*/ 3 w 70"/>
                <a:gd name="T99" fmla="*/ 35 h 47"/>
                <a:gd name="T100" fmla="*/ 4 w 70"/>
                <a:gd name="T101" fmla="*/ 34 h 47"/>
                <a:gd name="T102" fmla="*/ 3 w 70"/>
                <a:gd name="T103" fmla="*/ 34 h 47"/>
                <a:gd name="T104" fmla="*/ 3 w 70"/>
                <a:gd name="T105" fmla="*/ 34 h 47"/>
                <a:gd name="T106" fmla="*/ 3 w 70"/>
                <a:gd name="T107" fmla="*/ 35 h 47"/>
                <a:gd name="T108" fmla="*/ 7 w 70"/>
                <a:gd name="T109" fmla="*/ 20 h 47"/>
                <a:gd name="T110" fmla="*/ 11 w 70"/>
                <a:gd name="T111" fmla="*/ 18 h 47"/>
                <a:gd name="T112" fmla="*/ 11 w 70"/>
                <a:gd name="T113" fmla="*/ 17 h 47"/>
                <a:gd name="T114" fmla="*/ 7 w 70"/>
                <a:gd name="T115" fmla="*/ 15 h 47"/>
                <a:gd name="T116" fmla="*/ 6 w 70"/>
                <a:gd name="T117" fmla="*/ 17 h 47"/>
                <a:gd name="T118" fmla="*/ 7 w 70"/>
                <a:gd name="T119"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 h="47">
                  <a:moveTo>
                    <a:pt x="70" y="37"/>
                  </a:moveTo>
                  <a:cubicBezTo>
                    <a:pt x="69" y="36"/>
                    <a:pt x="69" y="36"/>
                    <a:pt x="69" y="36"/>
                  </a:cubicBezTo>
                  <a:cubicBezTo>
                    <a:pt x="69" y="35"/>
                    <a:pt x="69" y="35"/>
                    <a:pt x="69" y="35"/>
                  </a:cubicBezTo>
                  <a:cubicBezTo>
                    <a:pt x="64" y="27"/>
                    <a:pt x="64" y="27"/>
                    <a:pt x="64" y="27"/>
                  </a:cubicBezTo>
                  <a:cubicBezTo>
                    <a:pt x="62" y="26"/>
                    <a:pt x="62" y="26"/>
                    <a:pt x="62" y="26"/>
                  </a:cubicBezTo>
                  <a:cubicBezTo>
                    <a:pt x="61" y="26"/>
                    <a:pt x="61" y="26"/>
                    <a:pt x="61" y="26"/>
                  </a:cubicBezTo>
                  <a:cubicBezTo>
                    <a:pt x="61" y="24"/>
                    <a:pt x="61" y="24"/>
                    <a:pt x="61" y="24"/>
                  </a:cubicBezTo>
                  <a:cubicBezTo>
                    <a:pt x="58" y="16"/>
                    <a:pt x="58" y="16"/>
                    <a:pt x="58" y="16"/>
                  </a:cubicBezTo>
                  <a:cubicBezTo>
                    <a:pt x="59" y="15"/>
                    <a:pt x="59" y="15"/>
                    <a:pt x="59" y="15"/>
                  </a:cubicBezTo>
                  <a:cubicBezTo>
                    <a:pt x="66" y="13"/>
                    <a:pt x="66" y="13"/>
                    <a:pt x="66" y="13"/>
                  </a:cubicBezTo>
                  <a:cubicBezTo>
                    <a:pt x="66" y="10"/>
                    <a:pt x="66" y="10"/>
                    <a:pt x="66" y="10"/>
                  </a:cubicBezTo>
                  <a:cubicBezTo>
                    <a:pt x="66" y="9"/>
                    <a:pt x="66" y="9"/>
                    <a:pt x="66" y="9"/>
                  </a:cubicBezTo>
                  <a:cubicBezTo>
                    <a:pt x="67" y="8"/>
                    <a:pt x="67" y="8"/>
                    <a:pt x="67" y="8"/>
                  </a:cubicBezTo>
                  <a:cubicBezTo>
                    <a:pt x="69" y="7"/>
                    <a:pt x="69" y="7"/>
                    <a:pt x="69" y="7"/>
                  </a:cubicBezTo>
                  <a:cubicBezTo>
                    <a:pt x="69" y="6"/>
                    <a:pt x="69" y="6"/>
                    <a:pt x="69" y="6"/>
                  </a:cubicBezTo>
                  <a:cubicBezTo>
                    <a:pt x="67" y="1"/>
                    <a:pt x="67" y="1"/>
                    <a:pt x="67" y="1"/>
                  </a:cubicBezTo>
                  <a:cubicBezTo>
                    <a:pt x="64" y="5"/>
                    <a:pt x="60" y="5"/>
                    <a:pt x="55" y="3"/>
                  </a:cubicBezTo>
                  <a:cubicBezTo>
                    <a:pt x="52" y="2"/>
                    <a:pt x="48" y="1"/>
                    <a:pt x="44" y="1"/>
                  </a:cubicBezTo>
                  <a:cubicBezTo>
                    <a:pt x="43" y="0"/>
                    <a:pt x="41" y="0"/>
                    <a:pt x="40" y="0"/>
                  </a:cubicBezTo>
                  <a:cubicBezTo>
                    <a:pt x="35" y="2"/>
                    <a:pt x="30" y="4"/>
                    <a:pt x="25" y="5"/>
                  </a:cubicBezTo>
                  <a:cubicBezTo>
                    <a:pt x="20" y="7"/>
                    <a:pt x="16" y="11"/>
                    <a:pt x="15" y="17"/>
                  </a:cubicBezTo>
                  <a:cubicBezTo>
                    <a:pt x="15" y="20"/>
                    <a:pt x="13" y="22"/>
                    <a:pt x="11" y="23"/>
                  </a:cubicBezTo>
                  <a:cubicBezTo>
                    <a:pt x="9" y="23"/>
                    <a:pt x="6" y="24"/>
                    <a:pt x="5" y="24"/>
                  </a:cubicBezTo>
                  <a:cubicBezTo>
                    <a:pt x="0" y="26"/>
                    <a:pt x="0" y="28"/>
                    <a:pt x="3" y="33"/>
                  </a:cubicBezTo>
                  <a:cubicBezTo>
                    <a:pt x="3" y="33"/>
                    <a:pt x="3" y="33"/>
                    <a:pt x="3" y="34"/>
                  </a:cubicBezTo>
                  <a:cubicBezTo>
                    <a:pt x="8" y="34"/>
                    <a:pt x="11" y="30"/>
                    <a:pt x="14" y="28"/>
                  </a:cubicBezTo>
                  <a:cubicBezTo>
                    <a:pt x="17" y="26"/>
                    <a:pt x="18" y="26"/>
                    <a:pt x="20" y="28"/>
                  </a:cubicBezTo>
                  <a:cubicBezTo>
                    <a:pt x="22" y="29"/>
                    <a:pt x="23" y="31"/>
                    <a:pt x="25" y="32"/>
                  </a:cubicBezTo>
                  <a:cubicBezTo>
                    <a:pt x="27" y="32"/>
                    <a:pt x="28" y="34"/>
                    <a:pt x="28" y="35"/>
                  </a:cubicBezTo>
                  <a:cubicBezTo>
                    <a:pt x="28" y="36"/>
                    <a:pt x="28" y="37"/>
                    <a:pt x="28" y="37"/>
                  </a:cubicBezTo>
                  <a:cubicBezTo>
                    <a:pt x="30" y="37"/>
                    <a:pt x="30" y="37"/>
                    <a:pt x="30" y="37"/>
                  </a:cubicBezTo>
                  <a:cubicBezTo>
                    <a:pt x="34" y="34"/>
                    <a:pt x="34" y="34"/>
                    <a:pt x="34" y="34"/>
                  </a:cubicBezTo>
                  <a:cubicBezTo>
                    <a:pt x="38" y="34"/>
                    <a:pt x="38" y="34"/>
                    <a:pt x="38" y="34"/>
                  </a:cubicBezTo>
                  <a:cubicBezTo>
                    <a:pt x="41" y="36"/>
                    <a:pt x="41" y="36"/>
                    <a:pt x="41" y="36"/>
                  </a:cubicBezTo>
                  <a:cubicBezTo>
                    <a:pt x="42" y="36"/>
                    <a:pt x="42" y="36"/>
                    <a:pt x="42" y="36"/>
                  </a:cubicBezTo>
                  <a:cubicBezTo>
                    <a:pt x="43" y="34"/>
                    <a:pt x="43" y="34"/>
                    <a:pt x="43" y="34"/>
                  </a:cubicBezTo>
                  <a:cubicBezTo>
                    <a:pt x="45" y="35"/>
                    <a:pt x="45" y="35"/>
                    <a:pt x="45" y="35"/>
                  </a:cubicBezTo>
                  <a:cubicBezTo>
                    <a:pt x="46" y="37"/>
                    <a:pt x="46" y="37"/>
                    <a:pt x="46" y="37"/>
                  </a:cubicBezTo>
                  <a:cubicBezTo>
                    <a:pt x="48" y="37"/>
                    <a:pt x="48" y="37"/>
                    <a:pt x="48" y="37"/>
                  </a:cubicBezTo>
                  <a:cubicBezTo>
                    <a:pt x="52" y="39"/>
                    <a:pt x="52" y="39"/>
                    <a:pt x="52" y="39"/>
                  </a:cubicBezTo>
                  <a:cubicBezTo>
                    <a:pt x="53" y="43"/>
                    <a:pt x="53" y="43"/>
                    <a:pt x="53" y="43"/>
                  </a:cubicBezTo>
                  <a:cubicBezTo>
                    <a:pt x="55" y="44"/>
                    <a:pt x="55" y="44"/>
                    <a:pt x="55" y="44"/>
                  </a:cubicBezTo>
                  <a:cubicBezTo>
                    <a:pt x="58" y="47"/>
                    <a:pt x="58" y="47"/>
                    <a:pt x="58" y="47"/>
                  </a:cubicBezTo>
                  <a:cubicBezTo>
                    <a:pt x="62" y="44"/>
                    <a:pt x="62" y="44"/>
                    <a:pt x="62" y="44"/>
                  </a:cubicBezTo>
                  <a:cubicBezTo>
                    <a:pt x="67" y="45"/>
                    <a:pt x="67" y="45"/>
                    <a:pt x="67" y="45"/>
                  </a:cubicBezTo>
                  <a:cubicBezTo>
                    <a:pt x="68" y="42"/>
                    <a:pt x="68" y="42"/>
                    <a:pt x="68" y="42"/>
                  </a:cubicBezTo>
                  <a:cubicBezTo>
                    <a:pt x="68" y="40"/>
                    <a:pt x="68" y="40"/>
                    <a:pt x="68" y="40"/>
                  </a:cubicBezTo>
                  <a:cubicBezTo>
                    <a:pt x="70" y="38"/>
                    <a:pt x="70" y="38"/>
                    <a:pt x="70" y="38"/>
                  </a:cubicBezTo>
                  <a:lnTo>
                    <a:pt x="70" y="37"/>
                  </a:lnTo>
                  <a:close/>
                  <a:moveTo>
                    <a:pt x="3" y="35"/>
                  </a:moveTo>
                  <a:cubicBezTo>
                    <a:pt x="4" y="34"/>
                    <a:pt x="4" y="34"/>
                    <a:pt x="4" y="34"/>
                  </a:cubicBezTo>
                  <a:cubicBezTo>
                    <a:pt x="4" y="34"/>
                    <a:pt x="4" y="34"/>
                    <a:pt x="3" y="34"/>
                  </a:cubicBezTo>
                  <a:cubicBezTo>
                    <a:pt x="3" y="34"/>
                    <a:pt x="3" y="34"/>
                    <a:pt x="3" y="34"/>
                  </a:cubicBezTo>
                  <a:lnTo>
                    <a:pt x="3" y="35"/>
                  </a:lnTo>
                  <a:close/>
                  <a:moveTo>
                    <a:pt x="7" y="20"/>
                  </a:moveTo>
                  <a:cubicBezTo>
                    <a:pt x="9" y="20"/>
                    <a:pt x="10" y="19"/>
                    <a:pt x="11" y="18"/>
                  </a:cubicBezTo>
                  <a:cubicBezTo>
                    <a:pt x="11" y="17"/>
                    <a:pt x="11" y="17"/>
                    <a:pt x="11" y="17"/>
                  </a:cubicBezTo>
                  <a:cubicBezTo>
                    <a:pt x="11" y="15"/>
                    <a:pt x="9" y="15"/>
                    <a:pt x="7" y="15"/>
                  </a:cubicBezTo>
                  <a:cubicBezTo>
                    <a:pt x="7" y="16"/>
                    <a:pt x="6" y="17"/>
                    <a:pt x="6" y="17"/>
                  </a:cubicBezTo>
                  <a:cubicBezTo>
                    <a:pt x="6" y="18"/>
                    <a:pt x="7" y="19"/>
                    <a:pt x="7" y="2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5" name="Freeform 172">
              <a:extLst>
                <a:ext uri="{FF2B5EF4-FFF2-40B4-BE49-F238E27FC236}">
                  <a16:creationId xmlns:a16="http://schemas.microsoft.com/office/drawing/2014/main" id="{38E5E4DB-806D-4052-AFDE-996C9ABC2633}"/>
                </a:ext>
              </a:extLst>
            </p:cNvPr>
            <p:cNvSpPr>
              <a:spLocks/>
            </p:cNvSpPr>
            <p:nvPr/>
          </p:nvSpPr>
          <p:spPr bwMode="auto">
            <a:xfrm>
              <a:off x="4419601" y="3397250"/>
              <a:ext cx="3175" cy="1588"/>
            </a:xfrm>
            <a:custGeom>
              <a:avLst/>
              <a:gdLst>
                <a:gd name="T0" fmla="*/ 2 w 2"/>
                <a:gd name="T1" fmla="*/ 1 h 1"/>
                <a:gd name="T2" fmla="*/ 0 w 2"/>
                <a:gd name="T3" fmla="*/ 0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0"/>
                    <a:pt x="0" y="0"/>
                  </a:cubicBezTo>
                  <a:cubicBezTo>
                    <a:pt x="0" y="0"/>
                    <a:pt x="0" y="0"/>
                    <a:pt x="0" y="0"/>
                  </a:cubicBezTo>
                  <a:cubicBezTo>
                    <a:pt x="1" y="0"/>
                    <a:pt x="2" y="1"/>
                    <a:pt x="2"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6" name="Freeform 173">
              <a:extLst>
                <a:ext uri="{FF2B5EF4-FFF2-40B4-BE49-F238E27FC236}">
                  <a16:creationId xmlns:a16="http://schemas.microsoft.com/office/drawing/2014/main" id="{8F67A2BB-57D9-4C1F-B7C6-EA33D91431BF}"/>
                </a:ext>
              </a:extLst>
            </p:cNvPr>
            <p:cNvSpPr>
              <a:spLocks/>
            </p:cNvSpPr>
            <p:nvPr/>
          </p:nvSpPr>
          <p:spPr bwMode="auto">
            <a:xfrm>
              <a:off x="4371976" y="3400425"/>
              <a:ext cx="125413" cy="66675"/>
            </a:xfrm>
            <a:custGeom>
              <a:avLst/>
              <a:gdLst>
                <a:gd name="T0" fmla="*/ 82 w 85"/>
                <a:gd name="T1" fmla="*/ 28 h 45"/>
                <a:gd name="T2" fmla="*/ 78 w 85"/>
                <a:gd name="T3" fmla="*/ 20 h 45"/>
                <a:gd name="T4" fmla="*/ 78 w 85"/>
                <a:gd name="T5" fmla="*/ 16 h 45"/>
                <a:gd name="T6" fmla="*/ 77 w 85"/>
                <a:gd name="T7" fmla="*/ 13 h 45"/>
                <a:gd name="T8" fmla="*/ 75 w 85"/>
                <a:gd name="T9" fmla="*/ 10 h 45"/>
                <a:gd name="T10" fmla="*/ 70 w 85"/>
                <a:gd name="T11" fmla="*/ 10 h 45"/>
                <a:gd name="T12" fmla="*/ 63 w 85"/>
                <a:gd name="T13" fmla="*/ 10 h 45"/>
                <a:gd name="T14" fmla="*/ 60 w 85"/>
                <a:gd name="T15" fmla="*/ 5 h 45"/>
                <a:gd name="T16" fmla="*/ 54 w 85"/>
                <a:gd name="T17" fmla="*/ 3 h 45"/>
                <a:gd name="T18" fmla="*/ 51 w 85"/>
                <a:gd name="T19" fmla="*/ 0 h 45"/>
                <a:gd name="T20" fmla="*/ 49 w 85"/>
                <a:gd name="T21" fmla="*/ 2 h 45"/>
                <a:gd name="T22" fmla="*/ 42 w 85"/>
                <a:gd name="T23" fmla="*/ 0 h 45"/>
                <a:gd name="T24" fmla="*/ 36 w 85"/>
                <a:gd name="T25" fmla="*/ 3 h 45"/>
                <a:gd name="T26" fmla="*/ 32 w 85"/>
                <a:gd name="T27" fmla="*/ 18 h 45"/>
                <a:gd name="T28" fmla="*/ 21 w 85"/>
                <a:gd name="T29" fmla="*/ 10 h 45"/>
                <a:gd name="T30" fmla="*/ 5 w 85"/>
                <a:gd name="T31" fmla="*/ 16 h 45"/>
                <a:gd name="T32" fmla="*/ 1 w 85"/>
                <a:gd name="T33" fmla="*/ 38 h 45"/>
                <a:gd name="T34" fmla="*/ 6 w 85"/>
                <a:gd name="T35" fmla="*/ 39 h 45"/>
                <a:gd name="T36" fmla="*/ 10 w 85"/>
                <a:gd name="T37" fmla="*/ 32 h 45"/>
                <a:gd name="T38" fmla="*/ 21 w 85"/>
                <a:gd name="T39" fmla="*/ 32 h 45"/>
                <a:gd name="T40" fmla="*/ 25 w 85"/>
                <a:gd name="T41" fmla="*/ 33 h 45"/>
                <a:gd name="T42" fmla="*/ 31 w 85"/>
                <a:gd name="T43" fmla="*/ 31 h 45"/>
                <a:gd name="T44" fmla="*/ 34 w 85"/>
                <a:gd name="T45" fmla="*/ 32 h 45"/>
                <a:gd name="T46" fmla="*/ 40 w 85"/>
                <a:gd name="T47" fmla="*/ 34 h 45"/>
                <a:gd name="T48" fmla="*/ 46 w 85"/>
                <a:gd name="T49" fmla="*/ 32 h 45"/>
                <a:gd name="T50" fmla="*/ 54 w 85"/>
                <a:gd name="T51" fmla="*/ 35 h 45"/>
                <a:gd name="T52" fmla="*/ 61 w 85"/>
                <a:gd name="T53" fmla="*/ 40 h 45"/>
                <a:gd name="T54" fmla="*/ 68 w 85"/>
                <a:gd name="T55" fmla="*/ 44 h 45"/>
                <a:gd name="T56" fmla="*/ 73 w 85"/>
                <a:gd name="T57" fmla="*/ 43 h 45"/>
                <a:gd name="T58" fmla="*/ 79 w 85"/>
                <a:gd name="T59" fmla="*/ 39 h 45"/>
                <a:gd name="T60" fmla="*/ 82 w 85"/>
                <a:gd name="T61" fmla="*/ 35 h 45"/>
                <a:gd name="T62" fmla="*/ 84 w 85"/>
                <a:gd name="T63" fmla="*/ 3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5" h="45">
                  <a:moveTo>
                    <a:pt x="84" y="30"/>
                  </a:moveTo>
                  <a:cubicBezTo>
                    <a:pt x="82" y="28"/>
                    <a:pt x="82" y="28"/>
                    <a:pt x="82" y="28"/>
                  </a:cubicBezTo>
                  <a:cubicBezTo>
                    <a:pt x="80" y="24"/>
                    <a:pt x="80" y="24"/>
                    <a:pt x="80" y="24"/>
                  </a:cubicBezTo>
                  <a:cubicBezTo>
                    <a:pt x="78" y="20"/>
                    <a:pt x="78" y="20"/>
                    <a:pt x="78" y="20"/>
                  </a:cubicBezTo>
                  <a:cubicBezTo>
                    <a:pt x="78" y="18"/>
                    <a:pt x="78" y="18"/>
                    <a:pt x="78" y="18"/>
                  </a:cubicBezTo>
                  <a:cubicBezTo>
                    <a:pt x="78" y="16"/>
                    <a:pt x="78" y="16"/>
                    <a:pt x="78" y="16"/>
                  </a:cubicBezTo>
                  <a:cubicBezTo>
                    <a:pt x="76" y="15"/>
                    <a:pt x="76" y="15"/>
                    <a:pt x="76" y="15"/>
                  </a:cubicBezTo>
                  <a:cubicBezTo>
                    <a:pt x="77" y="13"/>
                    <a:pt x="77" y="13"/>
                    <a:pt x="77" y="13"/>
                  </a:cubicBezTo>
                  <a:cubicBezTo>
                    <a:pt x="77" y="11"/>
                    <a:pt x="77" y="11"/>
                    <a:pt x="77" y="11"/>
                  </a:cubicBezTo>
                  <a:cubicBezTo>
                    <a:pt x="75" y="10"/>
                    <a:pt x="75" y="10"/>
                    <a:pt x="75" y="10"/>
                  </a:cubicBezTo>
                  <a:cubicBezTo>
                    <a:pt x="75" y="11"/>
                    <a:pt x="75" y="11"/>
                    <a:pt x="75" y="11"/>
                  </a:cubicBezTo>
                  <a:cubicBezTo>
                    <a:pt x="70" y="10"/>
                    <a:pt x="70" y="10"/>
                    <a:pt x="70" y="10"/>
                  </a:cubicBezTo>
                  <a:cubicBezTo>
                    <a:pt x="66" y="13"/>
                    <a:pt x="66" y="13"/>
                    <a:pt x="66" y="13"/>
                  </a:cubicBezTo>
                  <a:cubicBezTo>
                    <a:pt x="63" y="10"/>
                    <a:pt x="63" y="10"/>
                    <a:pt x="63" y="10"/>
                  </a:cubicBezTo>
                  <a:cubicBezTo>
                    <a:pt x="61" y="9"/>
                    <a:pt x="61" y="9"/>
                    <a:pt x="61" y="9"/>
                  </a:cubicBezTo>
                  <a:cubicBezTo>
                    <a:pt x="60" y="5"/>
                    <a:pt x="60" y="5"/>
                    <a:pt x="60" y="5"/>
                  </a:cubicBezTo>
                  <a:cubicBezTo>
                    <a:pt x="56" y="3"/>
                    <a:pt x="56" y="3"/>
                    <a:pt x="56" y="3"/>
                  </a:cubicBezTo>
                  <a:cubicBezTo>
                    <a:pt x="54" y="3"/>
                    <a:pt x="54" y="3"/>
                    <a:pt x="54" y="3"/>
                  </a:cubicBezTo>
                  <a:cubicBezTo>
                    <a:pt x="53" y="1"/>
                    <a:pt x="53" y="1"/>
                    <a:pt x="53" y="1"/>
                  </a:cubicBezTo>
                  <a:cubicBezTo>
                    <a:pt x="51" y="0"/>
                    <a:pt x="51" y="0"/>
                    <a:pt x="51" y="0"/>
                  </a:cubicBezTo>
                  <a:cubicBezTo>
                    <a:pt x="50" y="2"/>
                    <a:pt x="50" y="2"/>
                    <a:pt x="50" y="2"/>
                  </a:cubicBezTo>
                  <a:cubicBezTo>
                    <a:pt x="49" y="2"/>
                    <a:pt x="49" y="2"/>
                    <a:pt x="49" y="2"/>
                  </a:cubicBezTo>
                  <a:cubicBezTo>
                    <a:pt x="46" y="0"/>
                    <a:pt x="46" y="0"/>
                    <a:pt x="46" y="0"/>
                  </a:cubicBezTo>
                  <a:cubicBezTo>
                    <a:pt x="42" y="0"/>
                    <a:pt x="42" y="0"/>
                    <a:pt x="42" y="0"/>
                  </a:cubicBezTo>
                  <a:cubicBezTo>
                    <a:pt x="38" y="3"/>
                    <a:pt x="38" y="3"/>
                    <a:pt x="38" y="3"/>
                  </a:cubicBezTo>
                  <a:cubicBezTo>
                    <a:pt x="36" y="3"/>
                    <a:pt x="36" y="3"/>
                    <a:pt x="36" y="3"/>
                  </a:cubicBezTo>
                  <a:cubicBezTo>
                    <a:pt x="36" y="7"/>
                    <a:pt x="36" y="10"/>
                    <a:pt x="36" y="14"/>
                  </a:cubicBezTo>
                  <a:cubicBezTo>
                    <a:pt x="36" y="16"/>
                    <a:pt x="34" y="18"/>
                    <a:pt x="32" y="18"/>
                  </a:cubicBezTo>
                  <a:cubicBezTo>
                    <a:pt x="31" y="19"/>
                    <a:pt x="29" y="18"/>
                    <a:pt x="28" y="17"/>
                  </a:cubicBezTo>
                  <a:cubicBezTo>
                    <a:pt x="25" y="15"/>
                    <a:pt x="24" y="12"/>
                    <a:pt x="21" y="10"/>
                  </a:cubicBezTo>
                  <a:cubicBezTo>
                    <a:pt x="19" y="7"/>
                    <a:pt x="18" y="7"/>
                    <a:pt x="14" y="8"/>
                  </a:cubicBezTo>
                  <a:cubicBezTo>
                    <a:pt x="10" y="9"/>
                    <a:pt x="7" y="12"/>
                    <a:pt x="5" y="16"/>
                  </a:cubicBezTo>
                  <a:cubicBezTo>
                    <a:pt x="4" y="19"/>
                    <a:pt x="3" y="22"/>
                    <a:pt x="2" y="25"/>
                  </a:cubicBezTo>
                  <a:cubicBezTo>
                    <a:pt x="1" y="29"/>
                    <a:pt x="0" y="33"/>
                    <a:pt x="1" y="38"/>
                  </a:cubicBezTo>
                  <a:cubicBezTo>
                    <a:pt x="1" y="38"/>
                    <a:pt x="1" y="39"/>
                    <a:pt x="1" y="39"/>
                  </a:cubicBezTo>
                  <a:cubicBezTo>
                    <a:pt x="6" y="39"/>
                    <a:pt x="6" y="39"/>
                    <a:pt x="6" y="39"/>
                  </a:cubicBezTo>
                  <a:cubicBezTo>
                    <a:pt x="6" y="36"/>
                    <a:pt x="6" y="36"/>
                    <a:pt x="6" y="36"/>
                  </a:cubicBezTo>
                  <a:cubicBezTo>
                    <a:pt x="10" y="32"/>
                    <a:pt x="10" y="32"/>
                    <a:pt x="10" y="32"/>
                  </a:cubicBezTo>
                  <a:cubicBezTo>
                    <a:pt x="16" y="31"/>
                    <a:pt x="16" y="31"/>
                    <a:pt x="16" y="31"/>
                  </a:cubicBezTo>
                  <a:cubicBezTo>
                    <a:pt x="21" y="32"/>
                    <a:pt x="21" y="32"/>
                    <a:pt x="21" y="32"/>
                  </a:cubicBezTo>
                  <a:cubicBezTo>
                    <a:pt x="24" y="31"/>
                    <a:pt x="24" y="31"/>
                    <a:pt x="24" y="31"/>
                  </a:cubicBezTo>
                  <a:cubicBezTo>
                    <a:pt x="25" y="33"/>
                    <a:pt x="25" y="33"/>
                    <a:pt x="25" y="33"/>
                  </a:cubicBezTo>
                  <a:cubicBezTo>
                    <a:pt x="28" y="31"/>
                    <a:pt x="28" y="31"/>
                    <a:pt x="28" y="31"/>
                  </a:cubicBezTo>
                  <a:cubicBezTo>
                    <a:pt x="31" y="31"/>
                    <a:pt x="31" y="31"/>
                    <a:pt x="31" y="31"/>
                  </a:cubicBezTo>
                  <a:cubicBezTo>
                    <a:pt x="31" y="32"/>
                    <a:pt x="31" y="32"/>
                    <a:pt x="31" y="32"/>
                  </a:cubicBezTo>
                  <a:cubicBezTo>
                    <a:pt x="34" y="32"/>
                    <a:pt x="34" y="32"/>
                    <a:pt x="34" y="32"/>
                  </a:cubicBezTo>
                  <a:cubicBezTo>
                    <a:pt x="36" y="35"/>
                    <a:pt x="36" y="35"/>
                    <a:pt x="36" y="35"/>
                  </a:cubicBezTo>
                  <a:cubicBezTo>
                    <a:pt x="40" y="34"/>
                    <a:pt x="40" y="34"/>
                    <a:pt x="40" y="34"/>
                  </a:cubicBezTo>
                  <a:cubicBezTo>
                    <a:pt x="41" y="35"/>
                    <a:pt x="41" y="35"/>
                    <a:pt x="41" y="35"/>
                  </a:cubicBezTo>
                  <a:cubicBezTo>
                    <a:pt x="46" y="32"/>
                    <a:pt x="46" y="32"/>
                    <a:pt x="46" y="32"/>
                  </a:cubicBezTo>
                  <a:cubicBezTo>
                    <a:pt x="50" y="35"/>
                    <a:pt x="50" y="35"/>
                    <a:pt x="50" y="35"/>
                  </a:cubicBezTo>
                  <a:cubicBezTo>
                    <a:pt x="54" y="35"/>
                    <a:pt x="54" y="35"/>
                    <a:pt x="54" y="35"/>
                  </a:cubicBezTo>
                  <a:cubicBezTo>
                    <a:pt x="58" y="39"/>
                    <a:pt x="58" y="39"/>
                    <a:pt x="58" y="39"/>
                  </a:cubicBezTo>
                  <a:cubicBezTo>
                    <a:pt x="61" y="40"/>
                    <a:pt x="61" y="40"/>
                    <a:pt x="61" y="40"/>
                  </a:cubicBezTo>
                  <a:cubicBezTo>
                    <a:pt x="63" y="44"/>
                    <a:pt x="63" y="44"/>
                    <a:pt x="63" y="44"/>
                  </a:cubicBezTo>
                  <a:cubicBezTo>
                    <a:pt x="68" y="44"/>
                    <a:pt x="68" y="44"/>
                    <a:pt x="68" y="44"/>
                  </a:cubicBezTo>
                  <a:cubicBezTo>
                    <a:pt x="68" y="45"/>
                    <a:pt x="68" y="45"/>
                    <a:pt x="68" y="45"/>
                  </a:cubicBezTo>
                  <a:cubicBezTo>
                    <a:pt x="73" y="43"/>
                    <a:pt x="73" y="43"/>
                    <a:pt x="73" y="43"/>
                  </a:cubicBezTo>
                  <a:cubicBezTo>
                    <a:pt x="78" y="42"/>
                    <a:pt x="78" y="42"/>
                    <a:pt x="78" y="42"/>
                  </a:cubicBezTo>
                  <a:cubicBezTo>
                    <a:pt x="79" y="39"/>
                    <a:pt x="79" y="39"/>
                    <a:pt x="79" y="39"/>
                  </a:cubicBezTo>
                  <a:cubicBezTo>
                    <a:pt x="81" y="38"/>
                    <a:pt x="81" y="38"/>
                    <a:pt x="81" y="38"/>
                  </a:cubicBezTo>
                  <a:cubicBezTo>
                    <a:pt x="82" y="35"/>
                    <a:pt x="82" y="35"/>
                    <a:pt x="82" y="35"/>
                  </a:cubicBezTo>
                  <a:cubicBezTo>
                    <a:pt x="85" y="34"/>
                    <a:pt x="85" y="34"/>
                    <a:pt x="85" y="34"/>
                  </a:cubicBezTo>
                  <a:lnTo>
                    <a:pt x="84" y="3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7" name="Freeform 174">
              <a:extLst>
                <a:ext uri="{FF2B5EF4-FFF2-40B4-BE49-F238E27FC236}">
                  <a16:creationId xmlns:a16="http://schemas.microsoft.com/office/drawing/2014/main" id="{5C79235B-BD12-47DC-B967-30AF094C0FBC}"/>
                </a:ext>
              </a:extLst>
            </p:cNvPr>
            <p:cNvSpPr>
              <a:spLocks/>
            </p:cNvSpPr>
            <p:nvPr/>
          </p:nvSpPr>
          <p:spPr bwMode="auto">
            <a:xfrm>
              <a:off x="4367213" y="3482975"/>
              <a:ext cx="7938" cy="3175"/>
            </a:xfrm>
            <a:custGeom>
              <a:avLst/>
              <a:gdLst>
                <a:gd name="T0" fmla="*/ 5 w 5"/>
                <a:gd name="T1" fmla="*/ 0 h 2"/>
                <a:gd name="T2" fmla="*/ 0 w 5"/>
                <a:gd name="T3" fmla="*/ 2 h 2"/>
                <a:gd name="T4" fmla="*/ 5 w 5"/>
                <a:gd name="T5" fmla="*/ 0 h 2"/>
              </a:gdLst>
              <a:ahLst/>
              <a:cxnLst>
                <a:cxn ang="0">
                  <a:pos x="T0" y="T1"/>
                </a:cxn>
                <a:cxn ang="0">
                  <a:pos x="T2" y="T3"/>
                </a:cxn>
                <a:cxn ang="0">
                  <a:pos x="T4" y="T5"/>
                </a:cxn>
              </a:cxnLst>
              <a:rect l="0" t="0" r="r" b="b"/>
              <a:pathLst>
                <a:path w="5" h="2">
                  <a:moveTo>
                    <a:pt x="5" y="0"/>
                  </a:moveTo>
                  <a:cubicBezTo>
                    <a:pt x="3" y="1"/>
                    <a:pt x="1" y="2"/>
                    <a:pt x="0" y="2"/>
                  </a:cubicBezTo>
                  <a:cubicBezTo>
                    <a:pt x="1" y="2"/>
                    <a:pt x="3" y="1"/>
                    <a:pt x="5"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8" name="Freeform 175">
              <a:extLst>
                <a:ext uri="{FF2B5EF4-FFF2-40B4-BE49-F238E27FC236}">
                  <a16:creationId xmlns:a16="http://schemas.microsoft.com/office/drawing/2014/main" id="{377E2090-E4FD-4295-9695-F2D221277259}"/>
                </a:ext>
              </a:extLst>
            </p:cNvPr>
            <p:cNvSpPr>
              <a:spLocks/>
            </p:cNvSpPr>
            <p:nvPr/>
          </p:nvSpPr>
          <p:spPr bwMode="auto">
            <a:xfrm>
              <a:off x="4373563" y="3446462"/>
              <a:ext cx="100013" cy="68263"/>
            </a:xfrm>
            <a:custGeom>
              <a:avLst/>
              <a:gdLst>
                <a:gd name="T0" fmla="*/ 67 w 68"/>
                <a:gd name="T1" fmla="*/ 14 h 47"/>
                <a:gd name="T2" fmla="*/ 62 w 68"/>
                <a:gd name="T3" fmla="*/ 13 h 47"/>
                <a:gd name="T4" fmla="*/ 57 w 68"/>
                <a:gd name="T5" fmla="*/ 8 h 47"/>
                <a:gd name="T6" fmla="*/ 49 w 68"/>
                <a:gd name="T7" fmla="*/ 4 h 47"/>
                <a:gd name="T8" fmla="*/ 40 w 68"/>
                <a:gd name="T9" fmla="*/ 4 h 47"/>
                <a:gd name="T10" fmla="*/ 35 w 68"/>
                <a:gd name="T11" fmla="*/ 4 h 47"/>
                <a:gd name="T12" fmla="*/ 30 w 68"/>
                <a:gd name="T13" fmla="*/ 1 h 47"/>
                <a:gd name="T14" fmla="*/ 27 w 68"/>
                <a:gd name="T15" fmla="*/ 0 h 47"/>
                <a:gd name="T16" fmla="*/ 23 w 68"/>
                <a:gd name="T17" fmla="*/ 0 h 47"/>
                <a:gd name="T18" fmla="*/ 15 w 68"/>
                <a:gd name="T19" fmla="*/ 0 h 47"/>
                <a:gd name="T20" fmla="*/ 5 w 68"/>
                <a:gd name="T21" fmla="*/ 5 h 47"/>
                <a:gd name="T22" fmla="*/ 0 w 68"/>
                <a:gd name="T23" fmla="*/ 8 h 47"/>
                <a:gd name="T24" fmla="*/ 3 w 68"/>
                <a:gd name="T25" fmla="*/ 22 h 47"/>
                <a:gd name="T26" fmla="*/ 7 w 68"/>
                <a:gd name="T27" fmla="*/ 17 h 47"/>
                <a:gd name="T28" fmla="*/ 14 w 68"/>
                <a:gd name="T29" fmla="*/ 23 h 47"/>
                <a:gd name="T30" fmla="*/ 21 w 68"/>
                <a:gd name="T31" fmla="*/ 23 h 47"/>
                <a:gd name="T32" fmla="*/ 23 w 68"/>
                <a:gd name="T33" fmla="*/ 26 h 47"/>
                <a:gd name="T34" fmla="*/ 23 w 68"/>
                <a:gd name="T35" fmla="*/ 30 h 47"/>
                <a:gd name="T36" fmla="*/ 23 w 68"/>
                <a:gd name="T37" fmla="*/ 34 h 47"/>
                <a:gd name="T38" fmla="*/ 29 w 68"/>
                <a:gd name="T39" fmla="*/ 36 h 47"/>
                <a:gd name="T40" fmla="*/ 32 w 68"/>
                <a:gd name="T41" fmla="*/ 42 h 47"/>
                <a:gd name="T42" fmla="*/ 34 w 68"/>
                <a:gd name="T43" fmla="*/ 47 h 47"/>
                <a:gd name="T44" fmla="*/ 41 w 68"/>
                <a:gd name="T45" fmla="*/ 44 h 47"/>
                <a:gd name="T46" fmla="*/ 48 w 68"/>
                <a:gd name="T47" fmla="*/ 44 h 47"/>
                <a:gd name="T48" fmla="*/ 49 w 68"/>
                <a:gd name="T49" fmla="*/ 40 h 47"/>
                <a:gd name="T50" fmla="*/ 54 w 68"/>
                <a:gd name="T51" fmla="*/ 36 h 47"/>
                <a:gd name="T52" fmla="*/ 57 w 68"/>
                <a:gd name="T53" fmla="*/ 37 h 47"/>
                <a:gd name="T54" fmla="*/ 60 w 68"/>
                <a:gd name="T55" fmla="*/ 34 h 47"/>
                <a:gd name="T56" fmla="*/ 58 w 68"/>
                <a:gd name="T57" fmla="*/ 29 h 47"/>
                <a:gd name="T58" fmla="*/ 62 w 68"/>
                <a:gd name="T59" fmla="*/ 24 h 47"/>
                <a:gd name="T60" fmla="*/ 67 w 68"/>
                <a:gd name="T61" fmla="*/ 19 h 47"/>
                <a:gd name="T62" fmla="*/ 68 w 68"/>
                <a:gd name="T63" fmla="*/ 1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8" h="47">
                  <a:moveTo>
                    <a:pt x="68" y="14"/>
                  </a:moveTo>
                  <a:cubicBezTo>
                    <a:pt x="67" y="14"/>
                    <a:pt x="67" y="14"/>
                    <a:pt x="67" y="14"/>
                  </a:cubicBezTo>
                  <a:cubicBezTo>
                    <a:pt x="67" y="13"/>
                    <a:pt x="67" y="13"/>
                    <a:pt x="67" y="13"/>
                  </a:cubicBezTo>
                  <a:cubicBezTo>
                    <a:pt x="62" y="13"/>
                    <a:pt x="62" y="13"/>
                    <a:pt x="62" y="13"/>
                  </a:cubicBezTo>
                  <a:cubicBezTo>
                    <a:pt x="60" y="9"/>
                    <a:pt x="60" y="9"/>
                    <a:pt x="60" y="9"/>
                  </a:cubicBezTo>
                  <a:cubicBezTo>
                    <a:pt x="57" y="8"/>
                    <a:pt x="57" y="8"/>
                    <a:pt x="57" y="8"/>
                  </a:cubicBezTo>
                  <a:cubicBezTo>
                    <a:pt x="53" y="4"/>
                    <a:pt x="53" y="4"/>
                    <a:pt x="53" y="4"/>
                  </a:cubicBezTo>
                  <a:cubicBezTo>
                    <a:pt x="49" y="4"/>
                    <a:pt x="49" y="4"/>
                    <a:pt x="49" y="4"/>
                  </a:cubicBezTo>
                  <a:cubicBezTo>
                    <a:pt x="45" y="1"/>
                    <a:pt x="45" y="1"/>
                    <a:pt x="45" y="1"/>
                  </a:cubicBezTo>
                  <a:cubicBezTo>
                    <a:pt x="40" y="4"/>
                    <a:pt x="40" y="4"/>
                    <a:pt x="40" y="4"/>
                  </a:cubicBezTo>
                  <a:cubicBezTo>
                    <a:pt x="39" y="3"/>
                    <a:pt x="39" y="3"/>
                    <a:pt x="39" y="3"/>
                  </a:cubicBezTo>
                  <a:cubicBezTo>
                    <a:pt x="35" y="4"/>
                    <a:pt x="35" y="4"/>
                    <a:pt x="35" y="4"/>
                  </a:cubicBezTo>
                  <a:cubicBezTo>
                    <a:pt x="33" y="1"/>
                    <a:pt x="33" y="1"/>
                    <a:pt x="33" y="1"/>
                  </a:cubicBezTo>
                  <a:cubicBezTo>
                    <a:pt x="30" y="1"/>
                    <a:pt x="30" y="1"/>
                    <a:pt x="30" y="1"/>
                  </a:cubicBezTo>
                  <a:cubicBezTo>
                    <a:pt x="30" y="0"/>
                    <a:pt x="30" y="0"/>
                    <a:pt x="30" y="0"/>
                  </a:cubicBezTo>
                  <a:cubicBezTo>
                    <a:pt x="27" y="0"/>
                    <a:pt x="27" y="0"/>
                    <a:pt x="27" y="0"/>
                  </a:cubicBezTo>
                  <a:cubicBezTo>
                    <a:pt x="24" y="2"/>
                    <a:pt x="24" y="2"/>
                    <a:pt x="24" y="2"/>
                  </a:cubicBezTo>
                  <a:cubicBezTo>
                    <a:pt x="23" y="0"/>
                    <a:pt x="23" y="0"/>
                    <a:pt x="23" y="0"/>
                  </a:cubicBezTo>
                  <a:cubicBezTo>
                    <a:pt x="20" y="1"/>
                    <a:pt x="20" y="1"/>
                    <a:pt x="20" y="1"/>
                  </a:cubicBezTo>
                  <a:cubicBezTo>
                    <a:pt x="15" y="0"/>
                    <a:pt x="15" y="0"/>
                    <a:pt x="15" y="0"/>
                  </a:cubicBezTo>
                  <a:cubicBezTo>
                    <a:pt x="9" y="1"/>
                    <a:pt x="9" y="1"/>
                    <a:pt x="9" y="1"/>
                  </a:cubicBezTo>
                  <a:cubicBezTo>
                    <a:pt x="5" y="5"/>
                    <a:pt x="5" y="5"/>
                    <a:pt x="5" y="5"/>
                  </a:cubicBezTo>
                  <a:cubicBezTo>
                    <a:pt x="5" y="8"/>
                    <a:pt x="5" y="8"/>
                    <a:pt x="5" y="8"/>
                  </a:cubicBezTo>
                  <a:cubicBezTo>
                    <a:pt x="0" y="8"/>
                    <a:pt x="0" y="8"/>
                    <a:pt x="0" y="8"/>
                  </a:cubicBezTo>
                  <a:cubicBezTo>
                    <a:pt x="0" y="8"/>
                    <a:pt x="0" y="7"/>
                    <a:pt x="0" y="7"/>
                  </a:cubicBezTo>
                  <a:cubicBezTo>
                    <a:pt x="1" y="12"/>
                    <a:pt x="2" y="17"/>
                    <a:pt x="3" y="22"/>
                  </a:cubicBezTo>
                  <a:cubicBezTo>
                    <a:pt x="2" y="21"/>
                    <a:pt x="2" y="19"/>
                    <a:pt x="2" y="18"/>
                  </a:cubicBezTo>
                  <a:cubicBezTo>
                    <a:pt x="7" y="17"/>
                    <a:pt x="7" y="17"/>
                    <a:pt x="7" y="17"/>
                  </a:cubicBezTo>
                  <a:cubicBezTo>
                    <a:pt x="11" y="22"/>
                    <a:pt x="11" y="22"/>
                    <a:pt x="11" y="22"/>
                  </a:cubicBezTo>
                  <a:cubicBezTo>
                    <a:pt x="14" y="23"/>
                    <a:pt x="14" y="23"/>
                    <a:pt x="14" y="23"/>
                  </a:cubicBezTo>
                  <a:cubicBezTo>
                    <a:pt x="20" y="22"/>
                    <a:pt x="20" y="22"/>
                    <a:pt x="20" y="22"/>
                  </a:cubicBezTo>
                  <a:cubicBezTo>
                    <a:pt x="21" y="23"/>
                    <a:pt x="21" y="23"/>
                    <a:pt x="21" y="23"/>
                  </a:cubicBezTo>
                  <a:cubicBezTo>
                    <a:pt x="22" y="26"/>
                    <a:pt x="22" y="26"/>
                    <a:pt x="22" y="26"/>
                  </a:cubicBezTo>
                  <a:cubicBezTo>
                    <a:pt x="23" y="26"/>
                    <a:pt x="23" y="26"/>
                    <a:pt x="23" y="26"/>
                  </a:cubicBezTo>
                  <a:cubicBezTo>
                    <a:pt x="24" y="28"/>
                    <a:pt x="24" y="28"/>
                    <a:pt x="24" y="28"/>
                  </a:cubicBezTo>
                  <a:cubicBezTo>
                    <a:pt x="23" y="30"/>
                    <a:pt x="23" y="30"/>
                    <a:pt x="23" y="30"/>
                  </a:cubicBezTo>
                  <a:cubicBezTo>
                    <a:pt x="23" y="34"/>
                    <a:pt x="23" y="34"/>
                    <a:pt x="23" y="34"/>
                  </a:cubicBezTo>
                  <a:cubicBezTo>
                    <a:pt x="23" y="34"/>
                    <a:pt x="23" y="34"/>
                    <a:pt x="23" y="34"/>
                  </a:cubicBezTo>
                  <a:cubicBezTo>
                    <a:pt x="26" y="34"/>
                    <a:pt x="26" y="34"/>
                    <a:pt x="26" y="34"/>
                  </a:cubicBezTo>
                  <a:cubicBezTo>
                    <a:pt x="29" y="36"/>
                    <a:pt x="29" y="36"/>
                    <a:pt x="29" y="36"/>
                  </a:cubicBezTo>
                  <a:cubicBezTo>
                    <a:pt x="31" y="36"/>
                    <a:pt x="31" y="36"/>
                    <a:pt x="31" y="36"/>
                  </a:cubicBezTo>
                  <a:cubicBezTo>
                    <a:pt x="32" y="42"/>
                    <a:pt x="32" y="42"/>
                    <a:pt x="32" y="42"/>
                  </a:cubicBezTo>
                  <a:cubicBezTo>
                    <a:pt x="32" y="44"/>
                    <a:pt x="32" y="44"/>
                    <a:pt x="32" y="44"/>
                  </a:cubicBezTo>
                  <a:cubicBezTo>
                    <a:pt x="34" y="47"/>
                    <a:pt x="34" y="47"/>
                    <a:pt x="34" y="47"/>
                  </a:cubicBezTo>
                  <a:cubicBezTo>
                    <a:pt x="37" y="45"/>
                    <a:pt x="37" y="45"/>
                    <a:pt x="37" y="45"/>
                  </a:cubicBezTo>
                  <a:cubicBezTo>
                    <a:pt x="41" y="44"/>
                    <a:pt x="41" y="44"/>
                    <a:pt x="41" y="44"/>
                  </a:cubicBezTo>
                  <a:cubicBezTo>
                    <a:pt x="45" y="45"/>
                    <a:pt x="45" y="45"/>
                    <a:pt x="45" y="45"/>
                  </a:cubicBezTo>
                  <a:cubicBezTo>
                    <a:pt x="48" y="44"/>
                    <a:pt x="48" y="44"/>
                    <a:pt x="48" y="44"/>
                  </a:cubicBezTo>
                  <a:cubicBezTo>
                    <a:pt x="50" y="43"/>
                    <a:pt x="50" y="43"/>
                    <a:pt x="50" y="43"/>
                  </a:cubicBezTo>
                  <a:cubicBezTo>
                    <a:pt x="49" y="40"/>
                    <a:pt x="49" y="40"/>
                    <a:pt x="49" y="40"/>
                  </a:cubicBezTo>
                  <a:cubicBezTo>
                    <a:pt x="53" y="39"/>
                    <a:pt x="53" y="39"/>
                    <a:pt x="53" y="39"/>
                  </a:cubicBezTo>
                  <a:cubicBezTo>
                    <a:pt x="54" y="36"/>
                    <a:pt x="54" y="36"/>
                    <a:pt x="54" y="36"/>
                  </a:cubicBezTo>
                  <a:cubicBezTo>
                    <a:pt x="57" y="35"/>
                    <a:pt x="57" y="35"/>
                    <a:pt x="57" y="35"/>
                  </a:cubicBezTo>
                  <a:cubicBezTo>
                    <a:pt x="57" y="37"/>
                    <a:pt x="57" y="37"/>
                    <a:pt x="57" y="37"/>
                  </a:cubicBezTo>
                  <a:cubicBezTo>
                    <a:pt x="60" y="37"/>
                    <a:pt x="60" y="37"/>
                    <a:pt x="60" y="37"/>
                  </a:cubicBezTo>
                  <a:cubicBezTo>
                    <a:pt x="60" y="34"/>
                    <a:pt x="60" y="34"/>
                    <a:pt x="60" y="34"/>
                  </a:cubicBezTo>
                  <a:cubicBezTo>
                    <a:pt x="57" y="32"/>
                    <a:pt x="57" y="32"/>
                    <a:pt x="57" y="32"/>
                  </a:cubicBezTo>
                  <a:cubicBezTo>
                    <a:pt x="58" y="29"/>
                    <a:pt x="58" y="29"/>
                    <a:pt x="58" y="29"/>
                  </a:cubicBezTo>
                  <a:cubicBezTo>
                    <a:pt x="60" y="28"/>
                    <a:pt x="60" y="28"/>
                    <a:pt x="60" y="28"/>
                  </a:cubicBezTo>
                  <a:cubicBezTo>
                    <a:pt x="62" y="24"/>
                    <a:pt x="62" y="24"/>
                    <a:pt x="62" y="24"/>
                  </a:cubicBezTo>
                  <a:cubicBezTo>
                    <a:pt x="67" y="21"/>
                    <a:pt x="67" y="21"/>
                    <a:pt x="67" y="21"/>
                  </a:cubicBezTo>
                  <a:cubicBezTo>
                    <a:pt x="67" y="19"/>
                    <a:pt x="67" y="19"/>
                    <a:pt x="67" y="19"/>
                  </a:cubicBezTo>
                  <a:cubicBezTo>
                    <a:pt x="65" y="18"/>
                    <a:pt x="65" y="18"/>
                    <a:pt x="65" y="18"/>
                  </a:cubicBezTo>
                  <a:lnTo>
                    <a:pt x="68" y="1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9" name="Freeform 176">
              <a:extLst>
                <a:ext uri="{FF2B5EF4-FFF2-40B4-BE49-F238E27FC236}">
                  <a16:creationId xmlns:a16="http://schemas.microsoft.com/office/drawing/2014/main" id="{95541DE2-A493-4832-B3C8-64C858B22CEC}"/>
                </a:ext>
              </a:extLst>
            </p:cNvPr>
            <p:cNvSpPr>
              <a:spLocks/>
            </p:cNvSpPr>
            <p:nvPr/>
          </p:nvSpPr>
          <p:spPr bwMode="auto">
            <a:xfrm>
              <a:off x="4422776" y="3451225"/>
              <a:ext cx="161925" cy="122238"/>
            </a:xfrm>
            <a:custGeom>
              <a:avLst/>
              <a:gdLst>
                <a:gd name="T0" fmla="*/ 107 w 110"/>
                <a:gd name="T1" fmla="*/ 44 h 84"/>
                <a:gd name="T2" fmla="*/ 97 w 110"/>
                <a:gd name="T3" fmla="*/ 38 h 84"/>
                <a:gd name="T4" fmla="*/ 91 w 110"/>
                <a:gd name="T5" fmla="*/ 29 h 84"/>
                <a:gd name="T6" fmla="*/ 85 w 110"/>
                <a:gd name="T7" fmla="*/ 17 h 84"/>
                <a:gd name="T8" fmla="*/ 84 w 110"/>
                <a:gd name="T9" fmla="*/ 11 h 84"/>
                <a:gd name="T10" fmla="*/ 77 w 110"/>
                <a:gd name="T11" fmla="*/ 6 h 84"/>
                <a:gd name="T12" fmla="*/ 74 w 110"/>
                <a:gd name="T13" fmla="*/ 4 h 84"/>
                <a:gd name="T14" fmla="*/ 67 w 110"/>
                <a:gd name="T15" fmla="*/ 7 h 84"/>
                <a:gd name="T16" fmla="*/ 61 w 110"/>
                <a:gd name="T17" fmla="*/ 3 h 84"/>
                <a:gd name="T18" fmla="*/ 55 w 110"/>
                <a:gd name="T19" fmla="*/ 0 h 84"/>
                <a:gd name="T20" fmla="*/ 50 w 110"/>
                <a:gd name="T21" fmla="*/ 0 h 84"/>
                <a:gd name="T22" fmla="*/ 50 w 110"/>
                <a:gd name="T23" fmla="*/ 0 h 84"/>
                <a:gd name="T24" fmla="*/ 46 w 110"/>
                <a:gd name="T25" fmla="*/ 4 h 84"/>
                <a:gd name="T26" fmla="*/ 43 w 110"/>
                <a:gd name="T27" fmla="*/ 8 h 84"/>
                <a:gd name="T28" fmla="*/ 34 w 110"/>
                <a:gd name="T29" fmla="*/ 11 h 84"/>
                <a:gd name="T30" fmla="*/ 33 w 110"/>
                <a:gd name="T31" fmla="*/ 16 h 84"/>
                <a:gd name="T32" fmla="*/ 28 w 110"/>
                <a:gd name="T33" fmla="*/ 21 h 84"/>
                <a:gd name="T34" fmla="*/ 24 w 110"/>
                <a:gd name="T35" fmla="*/ 26 h 84"/>
                <a:gd name="T36" fmla="*/ 26 w 110"/>
                <a:gd name="T37" fmla="*/ 31 h 84"/>
                <a:gd name="T38" fmla="*/ 23 w 110"/>
                <a:gd name="T39" fmla="*/ 34 h 84"/>
                <a:gd name="T40" fmla="*/ 20 w 110"/>
                <a:gd name="T41" fmla="*/ 33 h 84"/>
                <a:gd name="T42" fmla="*/ 15 w 110"/>
                <a:gd name="T43" fmla="*/ 37 h 84"/>
                <a:gd name="T44" fmla="*/ 14 w 110"/>
                <a:gd name="T45" fmla="*/ 41 h 84"/>
                <a:gd name="T46" fmla="*/ 7 w 110"/>
                <a:gd name="T47" fmla="*/ 41 h 84"/>
                <a:gd name="T48" fmla="*/ 0 w 110"/>
                <a:gd name="T49" fmla="*/ 44 h 84"/>
                <a:gd name="T50" fmla="*/ 2 w 110"/>
                <a:gd name="T51" fmla="*/ 51 h 84"/>
                <a:gd name="T52" fmla="*/ 5 w 110"/>
                <a:gd name="T53" fmla="*/ 57 h 84"/>
                <a:gd name="T54" fmla="*/ 6 w 110"/>
                <a:gd name="T55" fmla="*/ 67 h 84"/>
                <a:gd name="T56" fmla="*/ 2 w 110"/>
                <a:gd name="T57" fmla="*/ 71 h 84"/>
                <a:gd name="T58" fmla="*/ 5 w 110"/>
                <a:gd name="T59" fmla="*/ 79 h 84"/>
                <a:gd name="T60" fmla="*/ 7 w 110"/>
                <a:gd name="T61" fmla="*/ 80 h 84"/>
                <a:gd name="T62" fmla="*/ 14 w 110"/>
                <a:gd name="T63" fmla="*/ 81 h 84"/>
                <a:gd name="T64" fmla="*/ 30 w 110"/>
                <a:gd name="T65" fmla="*/ 77 h 84"/>
                <a:gd name="T66" fmla="*/ 44 w 110"/>
                <a:gd name="T67" fmla="*/ 81 h 84"/>
                <a:gd name="T68" fmla="*/ 51 w 110"/>
                <a:gd name="T69" fmla="*/ 82 h 84"/>
                <a:gd name="T70" fmla="*/ 57 w 110"/>
                <a:gd name="T71" fmla="*/ 83 h 84"/>
                <a:gd name="T72" fmla="*/ 65 w 110"/>
                <a:gd name="T73" fmla="*/ 82 h 84"/>
                <a:gd name="T74" fmla="*/ 70 w 110"/>
                <a:gd name="T75" fmla="*/ 84 h 84"/>
                <a:gd name="T76" fmla="*/ 76 w 110"/>
                <a:gd name="T77" fmla="*/ 82 h 84"/>
                <a:gd name="T78" fmla="*/ 83 w 110"/>
                <a:gd name="T79" fmla="*/ 82 h 84"/>
                <a:gd name="T80" fmla="*/ 88 w 110"/>
                <a:gd name="T81" fmla="*/ 84 h 84"/>
                <a:gd name="T82" fmla="*/ 90 w 110"/>
                <a:gd name="T83" fmla="*/ 75 h 84"/>
                <a:gd name="T84" fmla="*/ 101 w 110"/>
                <a:gd name="T85" fmla="*/ 74 h 84"/>
                <a:gd name="T86" fmla="*/ 97 w 110"/>
                <a:gd name="T87" fmla="*/ 63 h 84"/>
                <a:gd name="T88" fmla="*/ 95 w 110"/>
                <a:gd name="T89" fmla="*/ 57 h 84"/>
                <a:gd name="T90" fmla="*/ 99 w 110"/>
                <a:gd name="T91" fmla="*/ 55 h 84"/>
                <a:gd name="T92" fmla="*/ 108 w 110"/>
                <a:gd name="T93" fmla="*/ 52 h 84"/>
                <a:gd name="T94" fmla="*/ 107 w 110"/>
                <a:gd name="T95" fmla="*/ 4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0" h="84">
                  <a:moveTo>
                    <a:pt x="107" y="47"/>
                  </a:moveTo>
                  <a:cubicBezTo>
                    <a:pt x="107" y="44"/>
                    <a:pt x="107" y="44"/>
                    <a:pt x="107" y="44"/>
                  </a:cubicBezTo>
                  <a:cubicBezTo>
                    <a:pt x="102" y="40"/>
                    <a:pt x="102" y="40"/>
                    <a:pt x="102" y="40"/>
                  </a:cubicBezTo>
                  <a:cubicBezTo>
                    <a:pt x="97" y="38"/>
                    <a:pt x="97" y="38"/>
                    <a:pt x="97" y="38"/>
                  </a:cubicBezTo>
                  <a:cubicBezTo>
                    <a:pt x="96" y="34"/>
                    <a:pt x="96" y="34"/>
                    <a:pt x="96" y="34"/>
                  </a:cubicBezTo>
                  <a:cubicBezTo>
                    <a:pt x="91" y="29"/>
                    <a:pt x="91" y="29"/>
                    <a:pt x="91" y="29"/>
                  </a:cubicBezTo>
                  <a:cubicBezTo>
                    <a:pt x="86" y="21"/>
                    <a:pt x="86" y="21"/>
                    <a:pt x="86" y="21"/>
                  </a:cubicBezTo>
                  <a:cubicBezTo>
                    <a:pt x="85" y="17"/>
                    <a:pt x="85" y="17"/>
                    <a:pt x="85" y="17"/>
                  </a:cubicBezTo>
                  <a:cubicBezTo>
                    <a:pt x="83" y="14"/>
                    <a:pt x="83" y="14"/>
                    <a:pt x="83" y="14"/>
                  </a:cubicBezTo>
                  <a:cubicBezTo>
                    <a:pt x="84" y="11"/>
                    <a:pt x="84" y="11"/>
                    <a:pt x="84" y="11"/>
                  </a:cubicBezTo>
                  <a:cubicBezTo>
                    <a:pt x="83" y="7"/>
                    <a:pt x="83" y="7"/>
                    <a:pt x="83" y="7"/>
                  </a:cubicBezTo>
                  <a:cubicBezTo>
                    <a:pt x="77" y="6"/>
                    <a:pt x="77" y="6"/>
                    <a:pt x="77" y="6"/>
                  </a:cubicBezTo>
                  <a:cubicBezTo>
                    <a:pt x="75" y="6"/>
                    <a:pt x="75" y="6"/>
                    <a:pt x="75" y="6"/>
                  </a:cubicBezTo>
                  <a:cubicBezTo>
                    <a:pt x="74" y="4"/>
                    <a:pt x="74" y="4"/>
                    <a:pt x="74" y="4"/>
                  </a:cubicBezTo>
                  <a:cubicBezTo>
                    <a:pt x="70" y="5"/>
                    <a:pt x="70" y="5"/>
                    <a:pt x="70" y="5"/>
                  </a:cubicBezTo>
                  <a:cubicBezTo>
                    <a:pt x="67" y="7"/>
                    <a:pt x="67" y="7"/>
                    <a:pt x="67" y="7"/>
                  </a:cubicBezTo>
                  <a:cubicBezTo>
                    <a:pt x="65" y="3"/>
                    <a:pt x="65" y="3"/>
                    <a:pt x="65" y="3"/>
                  </a:cubicBezTo>
                  <a:cubicBezTo>
                    <a:pt x="61" y="3"/>
                    <a:pt x="61" y="3"/>
                    <a:pt x="61" y="3"/>
                  </a:cubicBezTo>
                  <a:cubicBezTo>
                    <a:pt x="58" y="4"/>
                    <a:pt x="58" y="4"/>
                    <a:pt x="58" y="4"/>
                  </a:cubicBezTo>
                  <a:cubicBezTo>
                    <a:pt x="55" y="0"/>
                    <a:pt x="55" y="0"/>
                    <a:pt x="55" y="0"/>
                  </a:cubicBezTo>
                  <a:cubicBezTo>
                    <a:pt x="52" y="1"/>
                    <a:pt x="52" y="1"/>
                    <a:pt x="52" y="1"/>
                  </a:cubicBezTo>
                  <a:cubicBezTo>
                    <a:pt x="50" y="0"/>
                    <a:pt x="50" y="0"/>
                    <a:pt x="50" y="0"/>
                  </a:cubicBezTo>
                  <a:cubicBezTo>
                    <a:pt x="50" y="0"/>
                    <a:pt x="50" y="0"/>
                    <a:pt x="50" y="0"/>
                  </a:cubicBezTo>
                  <a:cubicBezTo>
                    <a:pt x="50" y="0"/>
                    <a:pt x="50" y="0"/>
                    <a:pt x="50" y="0"/>
                  </a:cubicBezTo>
                  <a:cubicBezTo>
                    <a:pt x="47" y="1"/>
                    <a:pt x="47" y="1"/>
                    <a:pt x="47" y="1"/>
                  </a:cubicBezTo>
                  <a:cubicBezTo>
                    <a:pt x="46" y="4"/>
                    <a:pt x="46" y="4"/>
                    <a:pt x="46" y="4"/>
                  </a:cubicBezTo>
                  <a:cubicBezTo>
                    <a:pt x="44" y="5"/>
                    <a:pt x="44" y="5"/>
                    <a:pt x="44" y="5"/>
                  </a:cubicBezTo>
                  <a:cubicBezTo>
                    <a:pt x="43" y="8"/>
                    <a:pt x="43" y="8"/>
                    <a:pt x="43" y="8"/>
                  </a:cubicBezTo>
                  <a:cubicBezTo>
                    <a:pt x="38" y="9"/>
                    <a:pt x="38" y="9"/>
                    <a:pt x="38" y="9"/>
                  </a:cubicBezTo>
                  <a:cubicBezTo>
                    <a:pt x="34" y="11"/>
                    <a:pt x="34" y="11"/>
                    <a:pt x="34" y="11"/>
                  </a:cubicBezTo>
                  <a:cubicBezTo>
                    <a:pt x="31" y="15"/>
                    <a:pt x="31" y="15"/>
                    <a:pt x="31" y="15"/>
                  </a:cubicBezTo>
                  <a:cubicBezTo>
                    <a:pt x="33" y="16"/>
                    <a:pt x="33" y="16"/>
                    <a:pt x="33" y="16"/>
                  </a:cubicBezTo>
                  <a:cubicBezTo>
                    <a:pt x="33" y="18"/>
                    <a:pt x="33" y="18"/>
                    <a:pt x="33" y="18"/>
                  </a:cubicBezTo>
                  <a:cubicBezTo>
                    <a:pt x="28" y="21"/>
                    <a:pt x="28" y="21"/>
                    <a:pt x="28" y="21"/>
                  </a:cubicBezTo>
                  <a:cubicBezTo>
                    <a:pt x="26" y="25"/>
                    <a:pt x="26" y="25"/>
                    <a:pt x="26" y="25"/>
                  </a:cubicBezTo>
                  <a:cubicBezTo>
                    <a:pt x="24" y="26"/>
                    <a:pt x="24" y="26"/>
                    <a:pt x="24" y="26"/>
                  </a:cubicBezTo>
                  <a:cubicBezTo>
                    <a:pt x="23" y="29"/>
                    <a:pt x="23" y="29"/>
                    <a:pt x="23" y="29"/>
                  </a:cubicBezTo>
                  <a:cubicBezTo>
                    <a:pt x="26" y="31"/>
                    <a:pt x="26" y="31"/>
                    <a:pt x="26" y="31"/>
                  </a:cubicBezTo>
                  <a:cubicBezTo>
                    <a:pt x="26" y="34"/>
                    <a:pt x="26" y="34"/>
                    <a:pt x="26" y="34"/>
                  </a:cubicBezTo>
                  <a:cubicBezTo>
                    <a:pt x="23" y="34"/>
                    <a:pt x="23" y="34"/>
                    <a:pt x="23" y="34"/>
                  </a:cubicBezTo>
                  <a:cubicBezTo>
                    <a:pt x="23" y="32"/>
                    <a:pt x="23" y="32"/>
                    <a:pt x="23" y="32"/>
                  </a:cubicBezTo>
                  <a:cubicBezTo>
                    <a:pt x="20" y="33"/>
                    <a:pt x="20" y="33"/>
                    <a:pt x="20" y="33"/>
                  </a:cubicBezTo>
                  <a:cubicBezTo>
                    <a:pt x="19" y="36"/>
                    <a:pt x="19" y="36"/>
                    <a:pt x="19" y="36"/>
                  </a:cubicBezTo>
                  <a:cubicBezTo>
                    <a:pt x="15" y="37"/>
                    <a:pt x="15" y="37"/>
                    <a:pt x="15" y="37"/>
                  </a:cubicBezTo>
                  <a:cubicBezTo>
                    <a:pt x="16" y="40"/>
                    <a:pt x="16" y="40"/>
                    <a:pt x="16" y="40"/>
                  </a:cubicBezTo>
                  <a:cubicBezTo>
                    <a:pt x="14" y="41"/>
                    <a:pt x="14" y="41"/>
                    <a:pt x="14" y="41"/>
                  </a:cubicBezTo>
                  <a:cubicBezTo>
                    <a:pt x="11" y="42"/>
                    <a:pt x="11" y="42"/>
                    <a:pt x="11" y="42"/>
                  </a:cubicBezTo>
                  <a:cubicBezTo>
                    <a:pt x="7" y="41"/>
                    <a:pt x="7" y="41"/>
                    <a:pt x="7" y="41"/>
                  </a:cubicBezTo>
                  <a:cubicBezTo>
                    <a:pt x="3" y="42"/>
                    <a:pt x="3" y="42"/>
                    <a:pt x="3" y="42"/>
                  </a:cubicBezTo>
                  <a:cubicBezTo>
                    <a:pt x="0" y="44"/>
                    <a:pt x="0" y="44"/>
                    <a:pt x="0" y="44"/>
                  </a:cubicBezTo>
                  <a:cubicBezTo>
                    <a:pt x="0" y="45"/>
                    <a:pt x="0" y="45"/>
                    <a:pt x="0" y="45"/>
                  </a:cubicBezTo>
                  <a:cubicBezTo>
                    <a:pt x="2" y="51"/>
                    <a:pt x="2" y="51"/>
                    <a:pt x="2" y="51"/>
                  </a:cubicBezTo>
                  <a:cubicBezTo>
                    <a:pt x="4" y="54"/>
                    <a:pt x="4" y="54"/>
                    <a:pt x="4" y="54"/>
                  </a:cubicBezTo>
                  <a:cubicBezTo>
                    <a:pt x="5" y="57"/>
                    <a:pt x="5" y="57"/>
                    <a:pt x="5" y="57"/>
                  </a:cubicBezTo>
                  <a:cubicBezTo>
                    <a:pt x="6" y="58"/>
                    <a:pt x="6" y="58"/>
                    <a:pt x="6" y="58"/>
                  </a:cubicBezTo>
                  <a:cubicBezTo>
                    <a:pt x="6" y="67"/>
                    <a:pt x="6" y="67"/>
                    <a:pt x="6" y="67"/>
                  </a:cubicBezTo>
                  <a:cubicBezTo>
                    <a:pt x="4" y="68"/>
                    <a:pt x="4" y="68"/>
                    <a:pt x="4" y="68"/>
                  </a:cubicBezTo>
                  <a:cubicBezTo>
                    <a:pt x="2" y="71"/>
                    <a:pt x="2" y="71"/>
                    <a:pt x="2" y="71"/>
                  </a:cubicBezTo>
                  <a:cubicBezTo>
                    <a:pt x="3" y="76"/>
                    <a:pt x="3" y="76"/>
                    <a:pt x="3" y="76"/>
                  </a:cubicBezTo>
                  <a:cubicBezTo>
                    <a:pt x="5" y="79"/>
                    <a:pt x="5" y="79"/>
                    <a:pt x="5" y="79"/>
                  </a:cubicBezTo>
                  <a:cubicBezTo>
                    <a:pt x="5" y="80"/>
                    <a:pt x="5" y="80"/>
                    <a:pt x="5" y="80"/>
                  </a:cubicBezTo>
                  <a:cubicBezTo>
                    <a:pt x="7" y="80"/>
                    <a:pt x="7" y="80"/>
                    <a:pt x="7" y="80"/>
                  </a:cubicBezTo>
                  <a:cubicBezTo>
                    <a:pt x="11" y="83"/>
                    <a:pt x="11" y="83"/>
                    <a:pt x="11" y="83"/>
                  </a:cubicBezTo>
                  <a:cubicBezTo>
                    <a:pt x="14" y="81"/>
                    <a:pt x="14" y="81"/>
                    <a:pt x="14" y="81"/>
                  </a:cubicBezTo>
                  <a:cubicBezTo>
                    <a:pt x="24" y="80"/>
                    <a:pt x="24" y="80"/>
                    <a:pt x="24" y="80"/>
                  </a:cubicBezTo>
                  <a:cubicBezTo>
                    <a:pt x="30" y="77"/>
                    <a:pt x="30" y="77"/>
                    <a:pt x="30" y="77"/>
                  </a:cubicBezTo>
                  <a:cubicBezTo>
                    <a:pt x="34" y="79"/>
                    <a:pt x="34" y="79"/>
                    <a:pt x="34" y="79"/>
                  </a:cubicBezTo>
                  <a:cubicBezTo>
                    <a:pt x="44" y="81"/>
                    <a:pt x="44" y="81"/>
                    <a:pt x="44" y="81"/>
                  </a:cubicBezTo>
                  <a:cubicBezTo>
                    <a:pt x="47" y="83"/>
                    <a:pt x="47" y="83"/>
                    <a:pt x="47" y="83"/>
                  </a:cubicBezTo>
                  <a:cubicBezTo>
                    <a:pt x="51" y="82"/>
                    <a:pt x="51" y="82"/>
                    <a:pt x="51" y="82"/>
                  </a:cubicBezTo>
                  <a:cubicBezTo>
                    <a:pt x="53" y="84"/>
                    <a:pt x="53" y="84"/>
                    <a:pt x="53" y="84"/>
                  </a:cubicBezTo>
                  <a:cubicBezTo>
                    <a:pt x="57" y="83"/>
                    <a:pt x="57" y="83"/>
                    <a:pt x="57" y="83"/>
                  </a:cubicBezTo>
                  <a:cubicBezTo>
                    <a:pt x="62" y="84"/>
                    <a:pt x="62" y="84"/>
                    <a:pt x="62" y="84"/>
                  </a:cubicBezTo>
                  <a:cubicBezTo>
                    <a:pt x="65" y="82"/>
                    <a:pt x="65" y="82"/>
                    <a:pt x="65" y="82"/>
                  </a:cubicBezTo>
                  <a:cubicBezTo>
                    <a:pt x="69" y="82"/>
                    <a:pt x="69" y="82"/>
                    <a:pt x="69" y="82"/>
                  </a:cubicBezTo>
                  <a:cubicBezTo>
                    <a:pt x="70" y="84"/>
                    <a:pt x="70" y="84"/>
                    <a:pt x="70" y="84"/>
                  </a:cubicBezTo>
                  <a:cubicBezTo>
                    <a:pt x="73" y="84"/>
                    <a:pt x="73" y="84"/>
                    <a:pt x="73" y="84"/>
                  </a:cubicBezTo>
                  <a:cubicBezTo>
                    <a:pt x="76" y="82"/>
                    <a:pt x="76" y="82"/>
                    <a:pt x="76" y="82"/>
                  </a:cubicBezTo>
                  <a:cubicBezTo>
                    <a:pt x="80" y="84"/>
                    <a:pt x="80" y="84"/>
                    <a:pt x="80" y="84"/>
                  </a:cubicBezTo>
                  <a:cubicBezTo>
                    <a:pt x="83" y="82"/>
                    <a:pt x="83" y="82"/>
                    <a:pt x="83" y="82"/>
                  </a:cubicBezTo>
                  <a:cubicBezTo>
                    <a:pt x="85" y="84"/>
                    <a:pt x="85" y="84"/>
                    <a:pt x="85" y="84"/>
                  </a:cubicBezTo>
                  <a:cubicBezTo>
                    <a:pt x="88" y="84"/>
                    <a:pt x="88" y="84"/>
                    <a:pt x="88" y="84"/>
                  </a:cubicBezTo>
                  <a:cubicBezTo>
                    <a:pt x="88" y="82"/>
                    <a:pt x="88" y="82"/>
                    <a:pt x="88" y="82"/>
                  </a:cubicBezTo>
                  <a:cubicBezTo>
                    <a:pt x="90" y="75"/>
                    <a:pt x="90" y="75"/>
                    <a:pt x="90" y="75"/>
                  </a:cubicBezTo>
                  <a:cubicBezTo>
                    <a:pt x="94" y="74"/>
                    <a:pt x="94" y="74"/>
                    <a:pt x="94" y="74"/>
                  </a:cubicBezTo>
                  <a:cubicBezTo>
                    <a:pt x="101" y="74"/>
                    <a:pt x="101" y="74"/>
                    <a:pt x="101" y="74"/>
                  </a:cubicBezTo>
                  <a:cubicBezTo>
                    <a:pt x="100" y="69"/>
                    <a:pt x="100" y="69"/>
                    <a:pt x="100" y="69"/>
                  </a:cubicBezTo>
                  <a:cubicBezTo>
                    <a:pt x="97" y="63"/>
                    <a:pt x="97" y="63"/>
                    <a:pt x="97" y="63"/>
                  </a:cubicBezTo>
                  <a:cubicBezTo>
                    <a:pt x="96" y="60"/>
                    <a:pt x="96" y="60"/>
                    <a:pt x="96" y="60"/>
                  </a:cubicBezTo>
                  <a:cubicBezTo>
                    <a:pt x="95" y="57"/>
                    <a:pt x="95" y="57"/>
                    <a:pt x="95" y="57"/>
                  </a:cubicBezTo>
                  <a:cubicBezTo>
                    <a:pt x="97" y="54"/>
                    <a:pt x="97" y="54"/>
                    <a:pt x="97" y="54"/>
                  </a:cubicBezTo>
                  <a:cubicBezTo>
                    <a:pt x="99" y="55"/>
                    <a:pt x="99" y="55"/>
                    <a:pt x="99" y="55"/>
                  </a:cubicBezTo>
                  <a:cubicBezTo>
                    <a:pt x="99" y="55"/>
                    <a:pt x="105" y="55"/>
                    <a:pt x="105" y="55"/>
                  </a:cubicBezTo>
                  <a:cubicBezTo>
                    <a:pt x="106" y="55"/>
                    <a:pt x="108" y="52"/>
                    <a:pt x="108" y="52"/>
                  </a:cubicBezTo>
                  <a:cubicBezTo>
                    <a:pt x="110" y="48"/>
                    <a:pt x="110" y="48"/>
                    <a:pt x="110" y="48"/>
                  </a:cubicBezTo>
                  <a:lnTo>
                    <a:pt x="107" y="4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0" name="Freeform 177">
              <a:extLst>
                <a:ext uri="{FF2B5EF4-FFF2-40B4-BE49-F238E27FC236}">
                  <a16:creationId xmlns:a16="http://schemas.microsoft.com/office/drawing/2014/main" id="{1C2891B7-0403-4D39-885E-70D3989D3C3A}"/>
                </a:ext>
              </a:extLst>
            </p:cNvPr>
            <p:cNvSpPr>
              <a:spLocks noEditPoints="1"/>
            </p:cNvSpPr>
            <p:nvPr/>
          </p:nvSpPr>
          <p:spPr bwMode="auto">
            <a:xfrm>
              <a:off x="4411663" y="3551237"/>
              <a:ext cx="319088" cy="201613"/>
            </a:xfrm>
            <a:custGeom>
              <a:avLst/>
              <a:gdLst>
                <a:gd name="T0" fmla="*/ 215 w 217"/>
                <a:gd name="T1" fmla="*/ 54 h 137"/>
                <a:gd name="T2" fmla="*/ 209 w 217"/>
                <a:gd name="T3" fmla="*/ 45 h 137"/>
                <a:gd name="T4" fmla="*/ 189 w 217"/>
                <a:gd name="T5" fmla="*/ 41 h 137"/>
                <a:gd name="T6" fmla="*/ 175 w 217"/>
                <a:gd name="T7" fmla="*/ 34 h 137"/>
                <a:gd name="T8" fmla="*/ 165 w 217"/>
                <a:gd name="T9" fmla="*/ 32 h 137"/>
                <a:gd name="T10" fmla="*/ 154 w 217"/>
                <a:gd name="T11" fmla="*/ 21 h 137"/>
                <a:gd name="T12" fmla="*/ 144 w 217"/>
                <a:gd name="T13" fmla="*/ 17 h 137"/>
                <a:gd name="T14" fmla="*/ 138 w 217"/>
                <a:gd name="T15" fmla="*/ 7 h 137"/>
                <a:gd name="T16" fmla="*/ 115 w 217"/>
                <a:gd name="T17" fmla="*/ 0 h 137"/>
                <a:gd name="T18" fmla="*/ 111 w 217"/>
                <a:gd name="T19" fmla="*/ 6 h 137"/>
                <a:gd name="T20" fmla="*/ 102 w 217"/>
                <a:gd name="T21" fmla="*/ 6 h 137"/>
                <a:gd name="T22" fmla="*/ 96 w 217"/>
                <a:gd name="T23" fmla="*/ 16 h 137"/>
                <a:gd name="T24" fmla="*/ 88 w 217"/>
                <a:gd name="T25" fmla="*/ 16 h 137"/>
                <a:gd name="T26" fmla="*/ 78 w 217"/>
                <a:gd name="T27" fmla="*/ 16 h 137"/>
                <a:gd name="T28" fmla="*/ 70 w 217"/>
                <a:gd name="T29" fmla="*/ 16 h 137"/>
                <a:gd name="T30" fmla="*/ 59 w 217"/>
                <a:gd name="T31" fmla="*/ 14 h 137"/>
                <a:gd name="T32" fmla="*/ 42 w 217"/>
                <a:gd name="T33" fmla="*/ 11 h 137"/>
                <a:gd name="T34" fmla="*/ 22 w 217"/>
                <a:gd name="T35" fmla="*/ 13 h 137"/>
                <a:gd name="T36" fmla="*/ 13 w 217"/>
                <a:gd name="T37" fmla="*/ 12 h 137"/>
                <a:gd name="T38" fmla="*/ 13 w 217"/>
                <a:gd name="T39" fmla="*/ 21 h 137"/>
                <a:gd name="T40" fmla="*/ 19 w 217"/>
                <a:gd name="T41" fmla="*/ 29 h 137"/>
                <a:gd name="T42" fmla="*/ 19 w 217"/>
                <a:gd name="T43" fmla="*/ 38 h 137"/>
                <a:gd name="T44" fmla="*/ 14 w 217"/>
                <a:gd name="T45" fmla="*/ 44 h 137"/>
                <a:gd name="T46" fmla="*/ 6 w 217"/>
                <a:gd name="T47" fmla="*/ 55 h 137"/>
                <a:gd name="T48" fmla="*/ 4 w 217"/>
                <a:gd name="T49" fmla="*/ 60 h 137"/>
                <a:gd name="T50" fmla="*/ 0 w 217"/>
                <a:gd name="T51" fmla="*/ 71 h 137"/>
                <a:gd name="T52" fmla="*/ 10 w 217"/>
                <a:gd name="T53" fmla="*/ 79 h 137"/>
                <a:gd name="T54" fmla="*/ 19 w 217"/>
                <a:gd name="T55" fmla="*/ 80 h 137"/>
                <a:gd name="T56" fmla="*/ 27 w 217"/>
                <a:gd name="T57" fmla="*/ 84 h 137"/>
                <a:gd name="T58" fmla="*/ 37 w 217"/>
                <a:gd name="T59" fmla="*/ 82 h 137"/>
                <a:gd name="T60" fmla="*/ 54 w 217"/>
                <a:gd name="T61" fmla="*/ 76 h 137"/>
                <a:gd name="T62" fmla="*/ 56 w 217"/>
                <a:gd name="T63" fmla="*/ 68 h 137"/>
                <a:gd name="T64" fmla="*/ 62 w 217"/>
                <a:gd name="T65" fmla="*/ 68 h 137"/>
                <a:gd name="T66" fmla="*/ 69 w 217"/>
                <a:gd name="T67" fmla="*/ 71 h 137"/>
                <a:gd name="T68" fmla="*/ 78 w 217"/>
                <a:gd name="T69" fmla="*/ 73 h 137"/>
                <a:gd name="T70" fmla="*/ 86 w 217"/>
                <a:gd name="T71" fmla="*/ 79 h 137"/>
                <a:gd name="T72" fmla="*/ 93 w 217"/>
                <a:gd name="T73" fmla="*/ 92 h 137"/>
                <a:gd name="T74" fmla="*/ 97 w 217"/>
                <a:gd name="T75" fmla="*/ 99 h 137"/>
                <a:gd name="T76" fmla="*/ 95 w 217"/>
                <a:gd name="T77" fmla="*/ 103 h 137"/>
                <a:gd name="T78" fmla="*/ 87 w 217"/>
                <a:gd name="T79" fmla="*/ 103 h 137"/>
                <a:gd name="T80" fmla="*/ 82 w 217"/>
                <a:gd name="T81" fmla="*/ 115 h 137"/>
                <a:gd name="T82" fmla="*/ 78 w 217"/>
                <a:gd name="T83" fmla="*/ 118 h 137"/>
                <a:gd name="T84" fmla="*/ 91 w 217"/>
                <a:gd name="T85" fmla="*/ 121 h 137"/>
                <a:gd name="T86" fmla="*/ 97 w 217"/>
                <a:gd name="T87" fmla="*/ 124 h 137"/>
                <a:gd name="T88" fmla="*/ 100 w 217"/>
                <a:gd name="T89" fmla="*/ 118 h 137"/>
                <a:gd name="T90" fmla="*/ 119 w 217"/>
                <a:gd name="T91" fmla="*/ 103 h 137"/>
                <a:gd name="T92" fmla="*/ 135 w 217"/>
                <a:gd name="T93" fmla="*/ 118 h 137"/>
                <a:gd name="T94" fmla="*/ 144 w 217"/>
                <a:gd name="T95" fmla="*/ 131 h 137"/>
                <a:gd name="T96" fmla="*/ 165 w 217"/>
                <a:gd name="T97" fmla="*/ 129 h 137"/>
                <a:gd name="T98" fmla="*/ 182 w 217"/>
                <a:gd name="T99" fmla="*/ 120 h 137"/>
                <a:gd name="T100" fmla="*/ 158 w 217"/>
                <a:gd name="T101" fmla="*/ 109 h 137"/>
                <a:gd name="T102" fmla="*/ 158 w 217"/>
                <a:gd name="T103" fmla="*/ 109 h 137"/>
                <a:gd name="T104" fmla="*/ 183 w 217"/>
                <a:gd name="T105" fmla="*/ 95 h 137"/>
                <a:gd name="T106" fmla="*/ 202 w 217"/>
                <a:gd name="T107" fmla="*/ 81 h 137"/>
                <a:gd name="T108" fmla="*/ 214 w 217"/>
                <a:gd name="T109" fmla="*/ 75 h 137"/>
                <a:gd name="T110" fmla="*/ 215 w 217"/>
                <a:gd name="T111" fmla="*/ 62 h 137"/>
                <a:gd name="T112" fmla="*/ 127 w 217"/>
                <a:gd name="T113" fmla="*/ 55 h 137"/>
                <a:gd name="T114" fmla="*/ 128 w 217"/>
                <a:gd name="T115" fmla="*/ 56 h 137"/>
                <a:gd name="T116" fmla="*/ 158 w 217"/>
                <a:gd name="T117" fmla="*/ 8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7" h="137">
                  <a:moveTo>
                    <a:pt x="212" y="60"/>
                  </a:moveTo>
                  <a:cubicBezTo>
                    <a:pt x="213" y="54"/>
                    <a:pt x="213" y="54"/>
                    <a:pt x="213" y="54"/>
                  </a:cubicBezTo>
                  <a:cubicBezTo>
                    <a:pt x="215" y="54"/>
                    <a:pt x="215" y="54"/>
                    <a:pt x="215" y="54"/>
                  </a:cubicBezTo>
                  <a:cubicBezTo>
                    <a:pt x="217" y="50"/>
                    <a:pt x="217" y="50"/>
                    <a:pt x="217" y="50"/>
                  </a:cubicBezTo>
                  <a:cubicBezTo>
                    <a:pt x="215" y="43"/>
                    <a:pt x="215" y="43"/>
                    <a:pt x="215" y="43"/>
                  </a:cubicBezTo>
                  <a:cubicBezTo>
                    <a:pt x="209" y="45"/>
                    <a:pt x="209" y="45"/>
                    <a:pt x="209" y="45"/>
                  </a:cubicBezTo>
                  <a:cubicBezTo>
                    <a:pt x="203" y="43"/>
                    <a:pt x="203" y="43"/>
                    <a:pt x="203" y="43"/>
                  </a:cubicBezTo>
                  <a:cubicBezTo>
                    <a:pt x="192" y="40"/>
                    <a:pt x="192" y="40"/>
                    <a:pt x="192" y="40"/>
                  </a:cubicBezTo>
                  <a:cubicBezTo>
                    <a:pt x="189" y="41"/>
                    <a:pt x="189" y="41"/>
                    <a:pt x="189" y="41"/>
                  </a:cubicBezTo>
                  <a:cubicBezTo>
                    <a:pt x="184" y="37"/>
                    <a:pt x="184" y="37"/>
                    <a:pt x="184" y="37"/>
                  </a:cubicBezTo>
                  <a:cubicBezTo>
                    <a:pt x="180" y="30"/>
                    <a:pt x="180" y="30"/>
                    <a:pt x="180" y="30"/>
                  </a:cubicBezTo>
                  <a:cubicBezTo>
                    <a:pt x="175" y="34"/>
                    <a:pt x="175" y="34"/>
                    <a:pt x="175" y="34"/>
                  </a:cubicBezTo>
                  <a:cubicBezTo>
                    <a:pt x="172" y="34"/>
                    <a:pt x="172" y="34"/>
                    <a:pt x="172" y="34"/>
                  </a:cubicBezTo>
                  <a:cubicBezTo>
                    <a:pt x="170" y="34"/>
                    <a:pt x="170" y="34"/>
                    <a:pt x="170" y="34"/>
                  </a:cubicBezTo>
                  <a:cubicBezTo>
                    <a:pt x="165" y="32"/>
                    <a:pt x="165" y="32"/>
                    <a:pt x="165" y="32"/>
                  </a:cubicBezTo>
                  <a:cubicBezTo>
                    <a:pt x="162" y="34"/>
                    <a:pt x="162" y="34"/>
                    <a:pt x="162" y="34"/>
                  </a:cubicBezTo>
                  <a:cubicBezTo>
                    <a:pt x="158" y="29"/>
                    <a:pt x="158" y="29"/>
                    <a:pt x="158" y="29"/>
                  </a:cubicBezTo>
                  <a:cubicBezTo>
                    <a:pt x="154" y="21"/>
                    <a:pt x="154" y="21"/>
                    <a:pt x="154" y="21"/>
                  </a:cubicBezTo>
                  <a:cubicBezTo>
                    <a:pt x="151" y="18"/>
                    <a:pt x="151" y="18"/>
                    <a:pt x="151" y="18"/>
                  </a:cubicBezTo>
                  <a:cubicBezTo>
                    <a:pt x="149" y="15"/>
                    <a:pt x="149" y="15"/>
                    <a:pt x="149" y="15"/>
                  </a:cubicBezTo>
                  <a:cubicBezTo>
                    <a:pt x="144" y="17"/>
                    <a:pt x="144" y="17"/>
                    <a:pt x="144" y="17"/>
                  </a:cubicBezTo>
                  <a:cubicBezTo>
                    <a:pt x="139" y="13"/>
                    <a:pt x="139" y="13"/>
                    <a:pt x="139" y="13"/>
                  </a:cubicBezTo>
                  <a:cubicBezTo>
                    <a:pt x="141" y="10"/>
                    <a:pt x="141" y="10"/>
                    <a:pt x="141" y="10"/>
                  </a:cubicBezTo>
                  <a:cubicBezTo>
                    <a:pt x="138" y="7"/>
                    <a:pt x="138" y="7"/>
                    <a:pt x="138" y="7"/>
                  </a:cubicBezTo>
                  <a:cubicBezTo>
                    <a:pt x="134" y="0"/>
                    <a:pt x="134" y="0"/>
                    <a:pt x="134" y="0"/>
                  </a:cubicBezTo>
                  <a:cubicBezTo>
                    <a:pt x="123" y="2"/>
                    <a:pt x="123" y="2"/>
                    <a:pt x="123" y="2"/>
                  </a:cubicBezTo>
                  <a:cubicBezTo>
                    <a:pt x="115" y="0"/>
                    <a:pt x="115" y="0"/>
                    <a:pt x="115" y="0"/>
                  </a:cubicBezTo>
                  <a:cubicBezTo>
                    <a:pt x="113" y="2"/>
                    <a:pt x="113" y="2"/>
                    <a:pt x="113" y="2"/>
                  </a:cubicBezTo>
                  <a:cubicBezTo>
                    <a:pt x="114" y="4"/>
                    <a:pt x="114" y="4"/>
                    <a:pt x="114" y="4"/>
                  </a:cubicBezTo>
                  <a:cubicBezTo>
                    <a:pt x="111" y="6"/>
                    <a:pt x="111" y="6"/>
                    <a:pt x="111" y="6"/>
                  </a:cubicBezTo>
                  <a:cubicBezTo>
                    <a:pt x="109" y="5"/>
                    <a:pt x="109" y="5"/>
                    <a:pt x="109" y="5"/>
                  </a:cubicBezTo>
                  <a:cubicBezTo>
                    <a:pt x="109" y="6"/>
                    <a:pt x="109" y="6"/>
                    <a:pt x="109" y="6"/>
                  </a:cubicBezTo>
                  <a:cubicBezTo>
                    <a:pt x="102" y="6"/>
                    <a:pt x="102" y="6"/>
                    <a:pt x="102" y="6"/>
                  </a:cubicBezTo>
                  <a:cubicBezTo>
                    <a:pt x="98" y="7"/>
                    <a:pt x="98" y="7"/>
                    <a:pt x="98" y="7"/>
                  </a:cubicBezTo>
                  <a:cubicBezTo>
                    <a:pt x="96" y="14"/>
                    <a:pt x="96" y="14"/>
                    <a:pt x="96" y="14"/>
                  </a:cubicBezTo>
                  <a:cubicBezTo>
                    <a:pt x="96" y="16"/>
                    <a:pt x="96" y="16"/>
                    <a:pt x="96" y="16"/>
                  </a:cubicBezTo>
                  <a:cubicBezTo>
                    <a:pt x="93" y="16"/>
                    <a:pt x="93" y="16"/>
                    <a:pt x="93" y="16"/>
                  </a:cubicBezTo>
                  <a:cubicBezTo>
                    <a:pt x="91" y="14"/>
                    <a:pt x="91" y="14"/>
                    <a:pt x="91" y="14"/>
                  </a:cubicBezTo>
                  <a:cubicBezTo>
                    <a:pt x="88" y="16"/>
                    <a:pt x="88" y="16"/>
                    <a:pt x="88" y="16"/>
                  </a:cubicBezTo>
                  <a:cubicBezTo>
                    <a:pt x="84" y="14"/>
                    <a:pt x="84" y="14"/>
                    <a:pt x="84" y="14"/>
                  </a:cubicBezTo>
                  <a:cubicBezTo>
                    <a:pt x="81" y="16"/>
                    <a:pt x="81" y="16"/>
                    <a:pt x="81" y="16"/>
                  </a:cubicBezTo>
                  <a:cubicBezTo>
                    <a:pt x="78" y="16"/>
                    <a:pt x="78" y="16"/>
                    <a:pt x="78" y="16"/>
                  </a:cubicBezTo>
                  <a:cubicBezTo>
                    <a:pt x="77" y="14"/>
                    <a:pt x="77" y="14"/>
                    <a:pt x="77" y="14"/>
                  </a:cubicBezTo>
                  <a:cubicBezTo>
                    <a:pt x="73" y="14"/>
                    <a:pt x="73" y="14"/>
                    <a:pt x="73" y="14"/>
                  </a:cubicBezTo>
                  <a:cubicBezTo>
                    <a:pt x="70" y="16"/>
                    <a:pt x="70" y="16"/>
                    <a:pt x="70" y="16"/>
                  </a:cubicBezTo>
                  <a:cubicBezTo>
                    <a:pt x="65" y="15"/>
                    <a:pt x="65" y="15"/>
                    <a:pt x="65" y="15"/>
                  </a:cubicBezTo>
                  <a:cubicBezTo>
                    <a:pt x="61" y="16"/>
                    <a:pt x="61" y="16"/>
                    <a:pt x="61" y="16"/>
                  </a:cubicBezTo>
                  <a:cubicBezTo>
                    <a:pt x="59" y="14"/>
                    <a:pt x="59" y="14"/>
                    <a:pt x="59" y="14"/>
                  </a:cubicBezTo>
                  <a:cubicBezTo>
                    <a:pt x="55" y="15"/>
                    <a:pt x="55" y="15"/>
                    <a:pt x="55" y="15"/>
                  </a:cubicBezTo>
                  <a:cubicBezTo>
                    <a:pt x="52" y="13"/>
                    <a:pt x="52" y="13"/>
                    <a:pt x="52" y="13"/>
                  </a:cubicBezTo>
                  <a:cubicBezTo>
                    <a:pt x="42" y="11"/>
                    <a:pt x="42" y="11"/>
                    <a:pt x="42" y="11"/>
                  </a:cubicBezTo>
                  <a:cubicBezTo>
                    <a:pt x="38" y="9"/>
                    <a:pt x="38" y="9"/>
                    <a:pt x="38" y="9"/>
                  </a:cubicBezTo>
                  <a:cubicBezTo>
                    <a:pt x="32" y="12"/>
                    <a:pt x="32" y="12"/>
                    <a:pt x="32" y="12"/>
                  </a:cubicBezTo>
                  <a:cubicBezTo>
                    <a:pt x="22" y="13"/>
                    <a:pt x="22" y="13"/>
                    <a:pt x="22" y="13"/>
                  </a:cubicBezTo>
                  <a:cubicBezTo>
                    <a:pt x="19" y="15"/>
                    <a:pt x="19" y="15"/>
                    <a:pt x="19" y="15"/>
                  </a:cubicBezTo>
                  <a:cubicBezTo>
                    <a:pt x="15" y="12"/>
                    <a:pt x="15" y="12"/>
                    <a:pt x="15" y="12"/>
                  </a:cubicBezTo>
                  <a:cubicBezTo>
                    <a:pt x="13" y="12"/>
                    <a:pt x="13" y="12"/>
                    <a:pt x="13" y="12"/>
                  </a:cubicBezTo>
                  <a:cubicBezTo>
                    <a:pt x="13" y="11"/>
                    <a:pt x="13" y="11"/>
                    <a:pt x="13" y="11"/>
                  </a:cubicBezTo>
                  <a:cubicBezTo>
                    <a:pt x="13" y="13"/>
                    <a:pt x="13" y="13"/>
                    <a:pt x="13" y="13"/>
                  </a:cubicBezTo>
                  <a:cubicBezTo>
                    <a:pt x="13" y="21"/>
                    <a:pt x="13" y="21"/>
                    <a:pt x="13" y="21"/>
                  </a:cubicBezTo>
                  <a:cubicBezTo>
                    <a:pt x="14" y="22"/>
                    <a:pt x="14" y="22"/>
                    <a:pt x="14" y="22"/>
                  </a:cubicBezTo>
                  <a:cubicBezTo>
                    <a:pt x="17" y="27"/>
                    <a:pt x="17" y="27"/>
                    <a:pt x="17" y="27"/>
                  </a:cubicBezTo>
                  <a:cubicBezTo>
                    <a:pt x="19" y="29"/>
                    <a:pt x="19" y="29"/>
                    <a:pt x="19" y="29"/>
                  </a:cubicBezTo>
                  <a:cubicBezTo>
                    <a:pt x="19" y="30"/>
                    <a:pt x="19" y="30"/>
                    <a:pt x="19" y="30"/>
                  </a:cubicBezTo>
                  <a:cubicBezTo>
                    <a:pt x="20" y="33"/>
                    <a:pt x="20" y="33"/>
                    <a:pt x="20" y="33"/>
                  </a:cubicBezTo>
                  <a:cubicBezTo>
                    <a:pt x="19" y="38"/>
                    <a:pt x="19" y="38"/>
                    <a:pt x="19" y="38"/>
                  </a:cubicBezTo>
                  <a:cubicBezTo>
                    <a:pt x="17" y="38"/>
                    <a:pt x="17" y="38"/>
                    <a:pt x="17" y="38"/>
                  </a:cubicBezTo>
                  <a:cubicBezTo>
                    <a:pt x="14" y="41"/>
                    <a:pt x="14" y="41"/>
                    <a:pt x="14" y="41"/>
                  </a:cubicBezTo>
                  <a:cubicBezTo>
                    <a:pt x="14" y="44"/>
                    <a:pt x="14" y="44"/>
                    <a:pt x="14" y="44"/>
                  </a:cubicBezTo>
                  <a:cubicBezTo>
                    <a:pt x="7" y="52"/>
                    <a:pt x="7" y="52"/>
                    <a:pt x="7" y="52"/>
                  </a:cubicBezTo>
                  <a:cubicBezTo>
                    <a:pt x="5" y="53"/>
                    <a:pt x="5" y="53"/>
                    <a:pt x="5" y="53"/>
                  </a:cubicBezTo>
                  <a:cubicBezTo>
                    <a:pt x="6" y="55"/>
                    <a:pt x="6" y="55"/>
                    <a:pt x="6" y="55"/>
                  </a:cubicBezTo>
                  <a:cubicBezTo>
                    <a:pt x="6" y="60"/>
                    <a:pt x="6" y="60"/>
                    <a:pt x="6" y="60"/>
                  </a:cubicBezTo>
                  <a:cubicBezTo>
                    <a:pt x="3" y="60"/>
                    <a:pt x="3" y="60"/>
                    <a:pt x="3" y="60"/>
                  </a:cubicBezTo>
                  <a:cubicBezTo>
                    <a:pt x="4" y="60"/>
                    <a:pt x="4" y="60"/>
                    <a:pt x="4" y="60"/>
                  </a:cubicBezTo>
                  <a:cubicBezTo>
                    <a:pt x="1" y="66"/>
                    <a:pt x="1" y="66"/>
                    <a:pt x="1" y="66"/>
                  </a:cubicBezTo>
                  <a:cubicBezTo>
                    <a:pt x="0" y="71"/>
                    <a:pt x="0" y="71"/>
                    <a:pt x="0" y="71"/>
                  </a:cubicBezTo>
                  <a:cubicBezTo>
                    <a:pt x="0" y="71"/>
                    <a:pt x="0" y="71"/>
                    <a:pt x="0" y="71"/>
                  </a:cubicBezTo>
                  <a:cubicBezTo>
                    <a:pt x="7" y="76"/>
                    <a:pt x="7" y="76"/>
                    <a:pt x="7" y="76"/>
                  </a:cubicBezTo>
                  <a:cubicBezTo>
                    <a:pt x="7" y="79"/>
                    <a:pt x="7" y="79"/>
                    <a:pt x="7" y="79"/>
                  </a:cubicBezTo>
                  <a:cubicBezTo>
                    <a:pt x="10" y="79"/>
                    <a:pt x="10" y="79"/>
                    <a:pt x="10" y="79"/>
                  </a:cubicBezTo>
                  <a:cubicBezTo>
                    <a:pt x="11" y="77"/>
                    <a:pt x="11" y="77"/>
                    <a:pt x="11" y="77"/>
                  </a:cubicBezTo>
                  <a:cubicBezTo>
                    <a:pt x="14" y="77"/>
                    <a:pt x="14" y="77"/>
                    <a:pt x="14" y="77"/>
                  </a:cubicBezTo>
                  <a:cubicBezTo>
                    <a:pt x="19" y="80"/>
                    <a:pt x="19" y="80"/>
                    <a:pt x="19" y="80"/>
                  </a:cubicBezTo>
                  <a:cubicBezTo>
                    <a:pt x="21" y="80"/>
                    <a:pt x="21" y="80"/>
                    <a:pt x="21" y="80"/>
                  </a:cubicBezTo>
                  <a:cubicBezTo>
                    <a:pt x="24" y="81"/>
                    <a:pt x="24" y="81"/>
                    <a:pt x="24" y="81"/>
                  </a:cubicBezTo>
                  <a:cubicBezTo>
                    <a:pt x="27" y="84"/>
                    <a:pt x="27" y="84"/>
                    <a:pt x="27" y="84"/>
                  </a:cubicBezTo>
                  <a:cubicBezTo>
                    <a:pt x="29" y="84"/>
                    <a:pt x="29" y="84"/>
                    <a:pt x="29" y="84"/>
                  </a:cubicBezTo>
                  <a:cubicBezTo>
                    <a:pt x="34" y="84"/>
                    <a:pt x="34" y="84"/>
                    <a:pt x="34" y="84"/>
                  </a:cubicBezTo>
                  <a:cubicBezTo>
                    <a:pt x="37" y="82"/>
                    <a:pt x="37" y="82"/>
                    <a:pt x="37" y="82"/>
                  </a:cubicBezTo>
                  <a:cubicBezTo>
                    <a:pt x="40" y="80"/>
                    <a:pt x="40" y="80"/>
                    <a:pt x="40" y="80"/>
                  </a:cubicBezTo>
                  <a:cubicBezTo>
                    <a:pt x="48" y="79"/>
                    <a:pt x="48" y="79"/>
                    <a:pt x="48" y="79"/>
                  </a:cubicBezTo>
                  <a:cubicBezTo>
                    <a:pt x="54" y="76"/>
                    <a:pt x="54" y="76"/>
                    <a:pt x="54" y="76"/>
                  </a:cubicBezTo>
                  <a:cubicBezTo>
                    <a:pt x="54" y="72"/>
                    <a:pt x="54" y="72"/>
                    <a:pt x="54" y="72"/>
                  </a:cubicBezTo>
                  <a:cubicBezTo>
                    <a:pt x="54" y="69"/>
                    <a:pt x="54" y="69"/>
                    <a:pt x="54" y="69"/>
                  </a:cubicBezTo>
                  <a:cubicBezTo>
                    <a:pt x="56" y="68"/>
                    <a:pt x="56" y="68"/>
                    <a:pt x="56" y="68"/>
                  </a:cubicBezTo>
                  <a:cubicBezTo>
                    <a:pt x="59" y="70"/>
                    <a:pt x="59" y="70"/>
                    <a:pt x="59" y="70"/>
                  </a:cubicBezTo>
                  <a:cubicBezTo>
                    <a:pt x="58" y="68"/>
                    <a:pt x="58" y="68"/>
                    <a:pt x="58" y="68"/>
                  </a:cubicBezTo>
                  <a:cubicBezTo>
                    <a:pt x="62" y="68"/>
                    <a:pt x="62" y="68"/>
                    <a:pt x="62" y="68"/>
                  </a:cubicBezTo>
                  <a:cubicBezTo>
                    <a:pt x="63" y="68"/>
                    <a:pt x="63" y="68"/>
                    <a:pt x="63" y="68"/>
                  </a:cubicBezTo>
                  <a:cubicBezTo>
                    <a:pt x="65" y="70"/>
                    <a:pt x="65" y="70"/>
                    <a:pt x="65" y="70"/>
                  </a:cubicBezTo>
                  <a:cubicBezTo>
                    <a:pt x="69" y="71"/>
                    <a:pt x="69" y="71"/>
                    <a:pt x="69" y="71"/>
                  </a:cubicBezTo>
                  <a:cubicBezTo>
                    <a:pt x="72" y="74"/>
                    <a:pt x="72" y="74"/>
                    <a:pt x="72" y="74"/>
                  </a:cubicBezTo>
                  <a:cubicBezTo>
                    <a:pt x="77" y="75"/>
                    <a:pt x="77" y="75"/>
                    <a:pt x="77" y="75"/>
                  </a:cubicBezTo>
                  <a:cubicBezTo>
                    <a:pt x="78" y="73"/>
                    <a:pt x="78" y="73"/>
                    <a:pt x="78" y="73"/>
                  </a:cubicBezTo>
                  <a:cubicBezTo>
                    <a:pt x="79" y="73"/>
                    <a:pt x="79" y="73"/>
                    <a:pt x="79" y="73"/>
                  </a:cubicBezTo>
                  <a:cubicBezTo>
                    <a:pt x="83" y="77"/>
                    <a:pt x="83" y="77"/>
                    <a:pt x="83" y="77"/>
                  </a:cubicBezTo>
                  <a:cubicBezTo>
                    <a:pt x="86" y="79"/>
                    <a:pt x="86" y="79"/>
                    <a:pt x="86" y="79"/>
                  </a:cubicBezTo>
                  <a:cubicBezTo>
                    <a:pt x="88" y="84"/>
                    <a:pt x="88" y="84"/>
                    <a:pt x="88" y="84"/>
                  </a:cubicBezTo>
                  <a:cubicBezTo>
                    <a:pt x="89" y="87"/>
                    <a:pt x="89" y="87"/>
                    <a:pt x="89" y="87"/>
                  </a:cubicBezTo>
                  <a:cubicBezTo>
                    <a:pt x="93" y="92"/>
                    <a:pt x="93" y="92"/>
                    <a:pt x="93" y="92"/>
                  </a:cubicBezTo>
                  <a:cubicBezTo>
                    <a:pt x="98" y="95"/>
                    <a:pt x="98" y="95"/>
                    <a:pt x="98" y="95"/>
                  </a:cubicBezTo>
                  <a:cubicBezTo>
                    <a:pt x="98" y="97"/>
                    <a:pt x="98" y="97"/>
                    <a:pt x="98" y="97"/>
                  </a:cubicBezTo>
                  <a:cubicBezTo>
                    <a:pt x="97" y="99"/>
                    <a:pt x="97" y="99"/>
                    <a:pt x="97" y="99"/>
                  </a:cubicBezTo>
                  <a:cubicBezTo>
                    <a:pt x="99" y="101"/>
                    <a:pt x="99" y="101"/>
                    <a:pt x="99" y="101"/>
                  </a:cubicBezTo>
                  <a:cubicBezTo>
                    <a:pt x="99" y="103"/>
                    <a:pt x="99" y="103"/>
                    <a:pt x="99" y="103"/>
                  </a:cubicBezTo>
                  <a:cubicBezTo>
                    <a:pt x="95" y="103"/>
                    <a:pt x="95" y="103"/>
                    <a:pt x="95" y="103"/>
                  </a:cubicBezTo>
                  <a:cubicBezTo>
                    <a:pt x="92" y="101"/>
                    <a:pt x="92" y="101"/>
                    <a:pt x="92" y="101"/>
                  </a:cubicBezTo>
                  <a:cubicBezTo>
                    <a:pt x="89" y="103"/>
                    <a:pt x="89" y="103"/>
                    <a:pt x="89" y="103"/>
                  </a:cubicBezTo>
                  <a:cubicBezTo>
                    <a:pt x="87" y="103"/>
                    <a:pt x="87" y="103"/>
                    <a:pt x="87" y="103"/>
                  </a:cubicBezTo>
                  <a:cubicBezTo>
                    <a:pt x="86" y="111"/>
                    <a:pt x="86" y="111"/>
                    <a:pt x="86" y="111"/>
                  </a:cubicBezTo>
                  <a:cubicBezTo>
                    <a:pt x="85" y="110"/>
                    <a:pt x="85" y="110"/>
                    <a:pt x="85" y="110"/>
                  </a:cubicBezTo>
                  <a:cubicBezTo>
                    <a:pt x="82" y="115"/>
                    <a:pt x="82" y="115"/>
                    <a:pt x="82" y="115"/>
                  </a:cubicBezTo>
                  <a:cubicBezTo>
                    <a:pt x="82" y="117"/>
                    <a:pt x="82" y="117"/>
                    <a:pt x="82" y="117"/>
                  </a:cubicBezTo>
                  <a:cubicBezTo>
                    <a:pt x="80" y="117"/>
                    <a:pt x="80" y="117"/>
                    <a:pt x="80" y="117"/>
                  </a:cubicBezTo>
                  <a:cubicBezTo>
                    <a:pt x="78" y="118"/>
                    <a:pt x="78" y="118"/>
                    <a:pt x="78" y="118"/>
                  </a:cubicBezTo>
                  <a:cubicBezTo>
                    <a:pt x="80" y="122"/>
                    <a:pt x="80" y="122"/>
                    <a:pt x="80" y="122"/>
                  </a:cubicBezTo>
                  <a:cubicBezTo>
                    <a:pt x="89" y="123"/>
                    <a:pt x="89" y="123"/>
                    <a:pt x="89" y="123"/>
                  </a:cubicBezTo>
                  <a:cubicBezTo>
                    <a:pt x="91" y="121"/>
                    <a:pt x="91" y="121"/>
                    <a:pt x="91" y="121"/>
                  </a:cubicBezTo>
                  <a:cubicBezTo>
                    <a:pt x="95" y="121"/>
                    <a:pt x="95" y="121"/>
                    <a:pt x="95" y="121"/>
                  </a:cubicBezTo>
                  <a:cubicBezTo>
                    <a:pt x="97" y="123"/>
                    <a:pt x="97" y="123"/>
                    <a:pt x="97" y="123"/>
                  </a:cubicBezTo>
                  <a:cubicBezTo>
                    <a:pt x="97" y="124"/>
                    <a:pt x="97" y="124"/>
                    <a:pt x="97" y="124"/>
                  </a:cubicBezTo>
                  <a:cubicBezTo>
                    <a:pt x="98" y="125"/>
                    <a:pt x="98" y="125"/>
                    <a:pt x="98" y="125"/>
                  </a:cubicBezTo>
                  <a:cubicBezTo>
                    <a:pt x="98" y="125"/>
                    <a:pt x="98" y="124"/>
                    <a:pt x="98" y="124"/>
                  </a:cubicBezTo>
                  <a:cubicBezTo>
                    <a:pt x="98" y="122"/>
                    <a:pt x="99" y="120"/>
                    <a:pt x="100" y="118"/>
                  </a:cubicBezTo>
                  <a:cubicBezTo>
                    <a:pt x="103" y="113"/>
                    <a:pt x="107" y="109"/>
                    <a:pt x="110" y="104"/>
                  </a:cubicBezTo>
                  <a:cubicBezTo>
                    <a:pt x="112" y="102"/>
                    <a:pt x="115" y="101"/>
                    <a:pt x="118" y="102"/>
                  </a:cubicBezTo>
                  <a:cubicBezTo>
                    <a:pt x="118" y="103"/>
                    <a:pt x="119" y="103"/>
                    <a:pt x="119" y="103"/>
                  </a:cubicBezTo>
                  <a:cubicBezTo>
                    <a:pt x="124" y="108"/>
                    <a:pt x="130" y="110"/>
                    <a:pt x="138" y="110"/>
                  </a:cubicBezTo>
                  <a:cubicBezTo>
                    <a:pt x="139" y="110"/>
                    <a:pt x="140" y="113"/>
                    <a:pt x="139" y="114"/>
                  </a:cubicBezTo>
                  <a:cubicBezTo>
                    <a:pt x="138" y="115"/>
                    <a:pt x="136" y="117"/>
                    <a:pt x="135" y="118"/>
                  </a:cubicBezTo>
                  <a:cubicBezTo>
                    <a:pt x="134" y="119"/>
                    <a:pt x="134" y="121"/>
                    <a:pt x="136" y="122"/>
                  </a:cubicBezTo>
                  <a:cubicBezTo>
                    <a:pt x="137" y="123"/>
                    <a:pt x="138" y="123"/>
                    <a:pt x="139" y="123"/>
                  </a:cubicBezTo>
                  <a:cubicBezTo>
                    <a:pt x="142" y="125"/>
                    <a:pt x="143" y="127"/>
                    <a:pt x="144" y="131"/>
                  </a:cubicBezTo>
                  <a:cubicBezTo>
                    <a:pt x="145" y="135"/>
                    <a:pt x="149" y="137"/>
                    <a:pt x="152" y="135"/>
                  </a:cubicBezTo>
                  <a:cubicBezTo>
                    <a:pt x="154" y="135"/>
                    <a:pt x="155" y="134"/>
                    <a:pt x="157" y="133"/>
                  </a:cubicBezTo>
                  <a:cubicBezTo>
                    <a:pt x="159" y="132"/>
                    <a:pt x="162" y="131"/>
                    <a:pt x="165" y="129"/>
                  </a:cubicBezTo>
                  <a:cubicBezTo>
                    <a:pt x="169" y="126"/>
                    <a:pt x="173" y="126"/>
                    <a:pt x="177" y="125"/>
                  </a:cubicBezTo>
                  <a:cubicBezTo>
                    <a:pt x="178" y="125"/>
                    <a:pt x="179" y="125"/>
                    <a:pt x="180" y="124"/>
                  </a:cubicBezTo>
                  <a:cubicBezTo>
                    <a:pt x="181" y="124"/>
                    <a:pt x="182" y="122"/>
                    <a:pt x="182" y="120"/>
                  </a:cubicBezTo>
                  <a:cubicBezTo>
                    <a:pt x="181" y="118"/>
                    <a:pt x="180" y="117"/>
                    <a:pt x="178" y="117"/>
                  </a:cubicBezTo>
                  <a:cubicBezTo>
                    <a:pt x="178" y="117"/>
                    <a:pt x="177" y="117"/>
                    <a:pt x="177" y="117"/>
                  </a:cubicBezTo>
                  <a:cubicBezTo>
                    <a:pt x="165" y="119"/>
                    <a:pt x="165" y="119"/>
                    <a:pt x="158" y="109"/>
                  </a:cubicBezTo>
                  <a:cubicBezTo>
                    <a:pt x="157" y="110"/>
                    <a:pt x="157" y="110"/>
                    <a:pt x="157" y="110"/>
                  </a:cubicBezTo>
                  <a:cubicBezTo>
                    <a:pt x="157" y="109"/>
                    <a:pt x="157" y="109"/>
                    <a:pt x="157" y="109"/>
                  </a:cubicBezTo>
                  <a:cubicBezTo>
                    <a:pt x="157" y="109"/>
                    <a:pt x="158" y="109"/>
                    <a:pt x="158" y="109"/>
                  </a:cubicBezTo>
                  <a:cubicBezTo>
                    <a:pt x="158" y="109"/>
                    <a:pt x="158" y="109"/>
                    <a:pt x="158" y="109"/>
                  </a:cubicBezTo>
                  <a:cubicBezTo>
                    <a:pt x="162" y="105"/>
                    <a:pt x="167" y="101"/>
                    <a:pt x="173" y="100"/>
                  </a:cubicBezTo>
                  <a:cubicBezTo>
                    <a:pt x="177" y="99"/>
                    <a:pt x="180" y="98"/>
                    <a:pt x="183" y="95"/>
                  </a:cubicBezTo>
                  <a:cubicBezTo>
                    <a:pt x="188" y="91"/>
                    <a:pt x="193" y="90"/>
                    <a:pt x="199" y="90"/>
                  </a:cubicBezTo>
                  <a:cubicBezTo>
                    <a:pt x="201" y="88"/>
                    <a:pt x="201" y="88"/>
                    <a:pt x="201" y="88"/>
                  </a:cubicBezTo>
                  <a:cubicBezTo>
                    <a:pt x="202" y="81"/>
                    <a:pt x="202" y="81"/>
                    <a:pt x="202" y="81"/>
                  </a:cubicBezTo>
                  <a:cubicBezTo>
                    <a:pt x="206" y="76"/>
                    <a:pt x="206" y="76"/>
                    <a:pt x="206" y="76"/>
                  </a:cubicBezTo>
                  <a:cubicBezTo>
                    <a:pt x="209" y="76"/>
                    <a:pt x="209" y="76"/>
                    <a:pt x="209" y="76"/>
                  </a:cubicBezTo>
                  <a:cubicBezTo>
                    <a:pt x="214" y="75"/>
                    <a:pt x="214" y="75"/>
                    <a:pt x="214" y="75"/>
                  </a:cubicBezTo>
                  <a:cubicBezTo>
                    <a:pt x="214" y="71"/>
                    <a:pt x="214" y="71"/>
                    <a:pt x="214" y="71"/>
                  </a:cubicBezTo>
                  <a:cubicBezTo>
                    <a:pt x="215" y="66"/>
                    <a:pt x="215" y="66"/>
                    <a:pt x="215" y="66"/>
                  </a:cubicBezTo>
                  <a:cubicBezTo>
                    <a:pt x="215" y="62"/>
                    <a:pt x="215" y="62"/>
                    <a:pt x="215" y="62"/>
                  </a:cubicBezTo>
                  <a:lnTo>
                    <a:pt x="212" y="60"/>
                  </a:lnTo>
                  <a:close/>
                  <a:moveTo>
                    <a:pt x="128" y="56"/>
                  </a:moveTo>
                  <a:cubicBezTo>
                    <a:pt x="127" y="56"/>
                    <a:pt x="127" y="56"/>
                    <a:pt x="127" y="55"/>
                  </a:cubicBezTo>
                  <a:cubicBezTo>
                    <a:pt x="127" y="55"/>
                    <a:pt x="128" y="55"/>
                    <a:pt x="128" y="55"/>
                  </a:cubicBezTo>
                  <a:cubicBezTo>
                    <a:pt x="128" y="55"/>
                    <a:pt x="129" y="56"/>
                    <a:pt x="129" y="56"/>
                  </a:cubicBezTo>
                  <a:cubicBezTo>
                    <a:pt x="128" y="56"/>
                    <a:pt x="128" y="56"/>
                    <a:pt x="128" y="56"/>
                  </a:cubicBezTo>
                  <a:close/>
                  <a:moveTo>
                    <a:pt x="158" y="83"/>
                  </a:moveTo>
                  <a:cubicBezTo>
                    <a:pt x="158" y="83"/>
                    <a:pt x="158" y="82"/>
                    <a:pt x="157" y="82"/>
                  </a:cubicBezTo>
                  <a:cubicBezTo>
                    <a:pt x="157" y="82"/>
                    <a:pt x="157" y="82"/>
                    <a:pt x="158" y="82"/>
                  </a:cubicBezTo>
                  <a:cubicBezTo>
                    <a:pt x="158" y="81"/>
                    <a:pt x="158" y="82"/>
                    <a:pt x="159" y="82"/>
                  </a:cubicBezTo>
                  <a:cubicBezTo>
                    <a:pt x="159" y="82"/>
                    <a:pt x="158" y="83"/>
                    <a:pt x="158" y="8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1" name="Freeform 178">
              <a:extLst>
                <a:ext uri="{FF2B5EF4-FFF2-40B4-BE49-F238E27FC236}">
                  <a16:creationId xmlns:a16="http://schemas.microsoft.com/office/drawing/2014/main" id="{DC02D783-0B63-4EFC-9F15-D0AE54EE2F96}"/>
                </a:ext>
              </a:extLst>
            </p:cNvPr>
            <p:cNvSpPr>
              <a:spLocks/>
            </p:cNvSpPr>
            <p:nvPr/>
          </p:nvSpPr>
          <p:spPr bwMode="auto">
            <a:xfrm>
              <a:off x="4489451" y="3651250"/>
              <a:ext cx="68263" cy="73025"/>
            </a:xfrm>
            <a:custGeom>
              <a:avLst/>
              <a:gdLst>
                <a:gd name="T0" fmla="*/ 27 w 43"/>
                <a:gd name="T1" fmla="*/ 45 h 46"/>
                <a:gd name="T2" fmla="*/ 27 w 43"/>
                <a:gd name="T3" fmla="*/ 43 h 46"/>
                <a:gd name="T4" fmla="*/ 30 w 43"/>
                <a:gd name="T5" fmla="*/ 39 h 46"/>
                <a:gd name="T6" fmla="*/ 30 w 43"/>
                <a:gd name="T7" fmla="*/ 39 h 46"/>
                <a:gd name="T8" fmla="*/ 31 w 43"/>
                <a:gd name="T9" fmla="*/ 32 h 46"/>
                <a:gd name="T10" fmla="*/ 33 w 43"/>
                <a:gd name="T11" fmla="*/ 32 h 46"/>
                <a:gd name="T12" fmla="*/ 36 w 43"/>
                <a:gd name="T13" fmla="*/ 30 h 46"/>
                <a:gd name="T14" fmla="*/ 39 w 43"/>
                <a:gd name="T15" fmla="*/ 32 h 46"/>
                <a:gd name="T16" fmla="*/ 43 w 43"/>
                <a:gd name="T17" fmla="*/ 32 h 46"/>
                <a:gd name="T18" fmla="*/ 43 w 43"/>
                <a:gd name="T19" fmla="*/ 30 h 46"/>
                <a:gd name="T20" fmla="*/ 41 w 43"/>
                <a:gd name="T21" fmla="*/ 28 h 46"/>
                <a:gd name="T22" fmla="*/ 42 w 43"/>
                <a:gd name="T23" fmla="*/ 26 h 46"/>
                <a:gd name="T24" fmla="*/ 42 w 43"/>
                <a:gd name="T25" fmla="*/ 25 h 46"/>
                <a:gd name="T26" fmla="*/ 37 w 43"/>
                <a:gd name="T27" fmla="*/ 22 h 46"/>
                <a:gd name="T28" fmla="*/ 33 w 43"/>
                <a:gd name="T29" fmla="*/ 17 h 46"/>
                <a:gd name="T30" fmla="*/ 32 w 43"/>
                <a:gd name="T31" fmla="*/ 14 h 46"/>
                <a:gd name="T32" fmla="*/ 30 w 43"/>
                <a:gd name="T33" fmla="*/ 10 h 46"/>
                <a:gd name="T34" fmla="*/ 28 w 43"/>
                <a:gd name="T35" fmla="*/ 8 h 46"/>
                <a:gd name="T36" fmla="*/ 24 w 43"/>
                <a:gd name="T37" fmla="*/ 4 h 46"/>
                <a:gd name="T38" fmla="*/ 23 w 43"/>
                <a:gd name="T39" fmla="*/ 4 h 46"/>
                <a:gd name="T40" fmla="*/ 22 w 43"/>
                <a:gd name="T41" fmla="*/ 6 h 46"/>
                <a:gd name="T42" fmla="*/ 18 w 43"/>
                <a:gd name="T43" fmla="*/ 5 h 46"/>
                <a:gd name="T44" fmla="*/ 15 w 43"/>
                <a:gd name="T45" fmla="*/ 2 h 46"/>
                <a:gd name="T46" fmla="*/ 11 w 43"/>
                <a:gd name="T47" fmla="*/ 1 h 46"/>
                <a:gd name="T48" fmla="*/ 9 w 43"/>
                <a:gd name="T49" fmla="*/ 0 h 46"/>
                <a:gd name="T50" fmla="*/ 8 w 43"/>
                <a:gd name="T51" fmla="*/ 0 h 46"/>
                <a:gd name="T52" fmla="*/ 5 w 43"/>
                <a:gd name="T53" fmla="*/ 0 h 46"/>
                <a:gd name="T54" fmla="*/ 5 w 43"/>
                <a:gd name="T55" fmla="*/ 1 h 46"/>
                <a:gd name="T56" fmla="*/ 3 w 43"/>
                <a:gd name="T57" fmla="*/ 0 h 46"/>
                <a:gd name="T58" fmla="*/ 1 w 43"/>
                <a:gd name="T59" fmla="*/ 1 h 46"/>
                <a:gd name="T60" fmla="*/ 1 w 43"/>
                <a:gd name="T61" fmla="*/ 3 h 46"/>
                <a:gd name="T62" fmla="*/ 1 w 43"/>
                <a:gd name="T63" fmla="*/ 7 h 46"/>
                <a:gd name="T64" fmla="*/ 0 w 43"/>
                <a:gd name="T65" fmla="*/ 7 h 46"/>
                <a:gd name="T66" fmla="*/ 5 w 43"/>
                <a:gd name="T67" fmla="*/ 7 h 46"/>
                <a:gd name="T68" fmla="*/ 7 w 43"/>
                <a:gd name="T69" fmla="*/ 13 h 46"/>
                <a:gd name="T70" fmla="*/ 12 w 43"/>
                <a:gd name="T71" fmla="*/ 16 h 46"/>
                <a:gd name="T72" fmla="*/ 13 w 43"/>
                <a:gd name="T73" fmla="*/ 19 h 46"/>
                <a:gd name="T74" fmla="*/ 19 w 43"/>
                <a:gd name="T75" fmla="*/ 24 h 46"/>
                <a:gd name="T76" fmla="*/ 20 w 43"/>
                <a:gd name="T77" fmla="*/ 27 h 46"/>
                <a:gd name="T78" fmla="*/ 22 w 43"/>
                <a:gd name="T79" fmla="*/ 31 h 46"/>
                <a:gd name="T80" fmla="*/ 21 w 43"/>
                <a:gd name="T81" fmla="*/ 42 h 46"/>
                <a:gd name="T82" fmla="*/ 23 w 43"/>
                <a:gd name="T83" fmla="*/ 46 h 46"/>
                <a:gd name="T84" fmla="*/ 25 w 43"/>
                <a:gd name="T85" fmla="*/ 45 h 46"/>
                <a:gd name="T86" fmla="*/ 27 w 43"/>
                <a:gd name="T8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 h="46">
                  <a:moveTo>
                    <a:pt x="27" y="45"/>
                  </a:moveTo>
                  <a:lnTo>
                    <a:pt x="27" y="43"/>
                  </a:lnTo>
                  <a:lnTo>
                    <a:pt x="30" y="39"/>
                  </a:lnTo>
                  <a:lnTo>
                    <a:pt x="30" y="39"/>
                  </a:lnTo>
                  <a:lnTo>
                    <a:pt x="31" y="32"/>
                  </a:lnTo>
                  <a:lnTo>
                    <a:pt x="33" y="32"/>
                  </a:lnTo>
                  <a:lnTo>
                    <a:pt x="36" y="30"/>
                  </a:lnTo>
                  <a:lnTo>
                    <a:pt x="39" y="32"/>
                  </a:lnTo>
                  <a:lnTo>
                    <a:pt x="43" y="32"/>
                  </a:lnTo>
                  <a:lnTo>
                    <a:pt x="43" y="30"/>
                  </a:lnTo>
                  <a:lnTo>
                    <a:pt x="41" y="28"/>
                  </a:lnTo>
                  <a:lnTo>
                    <a:pt x="42" y="26"/>
                  </a:lnTo>
                  <a:lnTo>
                    <a:pt x="42" y="25"/>
                  </a:lnTo>
                  <a:lnTo>
                    <a:pt x="37" y="22"/>
                  </a:lnTo>
                  <a:lnTo>
                    <a:pt x="33" y="17"/>
                  </a:lnTo>
                  <a:lnTo>
                    <a:pt x="32" y="14"/>
                  </a:lnTo>
                  <a:lnTo>
                    <a:pt x="30" y="10"/>
                  </a:lnTo>
                  <a:lnTo>
                    <a:pt x="28" y="8"/>
                  </a:lnTo>
                  <a:lnTo>
                    <a:pt x="24" y="4"/>
                  </a:lnTo>
                  <a:lnTo>
                    <a:pt x="23" y="4"/>
                  </a:lnTo>
                  <a:lnTo>
                    <a:pt x="22" y="6"/>
                  </a:lnTo>
                  <a:lnTo>
                    <a:pt x="18" y="5"/>
                  </a:lnTo>
                  <a:lnTo>
                    <a:pt x="15" y="2"/>
                  </a:lnTo>
                  <a:lnTo>
                    <a:pt x="11" y="1"/>
                  </a:lnTo>
                  <a:lnTo>
                    <a:pt x="9" y="0"/>
                  </a:lnTo>
                  <a:lnTo>
                    <a:pt x="8" y="0"/>
                  </a:lnTo>
                  <a:lnTo>
                    <a:pt x="5" y="0"/>
                  </a:lnTo>
                  <a:lnTo>
                    <a:pt x="5" y="1"/>
                  </a:lnTo>
                  <a:lnTo>
                    <a:pt x="3" y="0"/>
                  </a:lnTo>
                  <a:lnTo>
                    <a:pt x="1" y="1"/>
                  </a:lnTo>
                  <a:lnTo>
                    <a:pt x="1" y="3"/>
                  </a:lnTo>
                  <a:lnTo>
                    <a:pt x="1" y="7"/>
                  </a:lnTo>
                  <a:lnTo>
                    <a:pt x="0" y="7"/>
                  </a:lnTo>
                  <a:lnTo>
                    <a:pt x="5" y="7"/>
                  </a:lnTo>
                  <a:lnTo>
                    <a:pt x="7" y="13"/>
                  </a:lnTo>
                  <a:lnTo>
                    <a:pt x="12" y="16"/>
                  </a:lnTo>
                  <a:lnTo>
                    <a:pt x="13" y="19"/>
                  </a:lnTo>
                  <a:lnTo>
                    <a:pt x="19" y="24"/>
                  </a:lnTo>
                  <a:lnTo>
                    <a:pt x="20" y="27"/>
                  </a:lnTo>
                  <a:lnTo>
                    <a:pt x="22" y="31"/>
                  </a:lnTo>
                  <a:lnTo>
                    <a:pt x="21" y="42"/>
                  </a:lnTo>
                  <a:lnTo>
                    <a:pt x="23" y="46"/>
                  </a:lnTo>
                  <a:lnTo>
                    <a:pt x="25" y="45"/>
                  </a:lnTo>
                  <a:lnTo>
                    <a:pt x="27" y="4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2" name="Freeform 179">
              <a:extLst>
                <a:ext uri="{FF2B5EF4-FFF2-40B4-BE49-F238E27FC236}">
                  <a16:creationId xmlns:a16="http://schemas.microsoft.com/office/drawing/2014/main" id="{3F01C5F8-2FA1-4C37-B835-9DAFBD32F153}"/>
                </a:ext>
              </a:extLst>
            </p:cNvPr>
            <p:cNvSpPr>
              <a:spLocks/>
            </p:cNvSpPr>
            <p:nvPr/>
          </p:nvSpPr>
          <p:spPr bwMode="auto">
            <a:xfrm>
              <a:off x="4346576" y="3797300"/>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3" name="Freeform 180">
              <a:extLst>
                <a:ext uri="{FF2B5EF4-FFF2-40B4-BE49-F238E27FC236}">
                  <a16:creationId xmlns:a16="http://schemas.microsoft.com/office/drawing/2014/main" id="{5AC543C3-C35C-4BD3-8706-2AB5C7330489}"/>
                </a:ext>
              </a:extLst>
            </p:cNvPr>
            <p:cNvSpPr>
              <a:spLocks/>
            </p:cNvSpPr>
            <p:nvPr/>
          </p:nvSpPr>
          <p:spPr bwMode="auto">
            <a:xfrm>
              <a:off x="4340226" y="3794125"/>
              <a:ext cx="3175" cy="1588"/>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4" name="Freeform 181">
              <a:extLst>
                <a:ext uri="{FF2B5EF4-FFF2-40B4-BE49-F238E27FC236}">
                  <a16:creationId xmlns:a16="http://schemas.microsoft.com/office/drawing/2014/main" id="{FCF30EDB-CF73-4CF8-8E65-29401AB1E3FA}"/>
                </a:ext>
              </a:extLst>
            </p:cNvPr>
            <p:cNvSpPr>
              <a:spLocks/>
            </p:cNvSpPr>
            <p:nvPr/>
          </p:nvSpPr>
          <p:spPr bwMode="auto">
            <a:xfrm>
              <a:off x="4351338" y="3773487"/>
              <a:ext cx="36513" cy="44450"/>
            </a:xfrm>
            <a:custGeom>
              <a:avLst/>
              <a:gdLst>
                <a:gd name="T0" fmla="*/ 25 w 25"/>
                <a:gd name="T1" fmla="*/ 11 h 30"/>
                <a:gd name="T2" fmla="*/ 22 w 25"/>
                <a:gd name="T3" fmla="*/ 10 h 30"/>
                <a:gd name="T4" fmla="*/ 19 w 25"/>
                <a:gd name="T5" fmla="*/ 8 h 30"/>
                <a:gd name="T6" fmla="*/ 16 w 25"/>
                <a:gd name="T7" fmla="*/ 8 h 30"/>
                <a:gd name="T8" fmla="*/ 16 w 25"/>
                <a:gd name="T9" fmla="*/ 7 h 30"/>
                <a:gd name="T10" fmla="*/ 15 w 25"/>
                <a:gd name="T11" fmla="*/ 5 h 30"/>
                <a:gd name="T12" fmla="*/ 13 w 25"/>
                <a:gd name="T13" fmla="*/ 2 h 30"/>
                <a:gd name="T14" fmla="*/ 12 w 25"/>
                <a:gd name="T15" fmla="*/ 2 h 30"/>
                <a:gd name="T16" fmla="*/ 10 w 25"/>
                <a:gd name="T17" fmla="*/ 1 h 30"/>
                <a:gd name="T18" fmla="*/ 8 w 25"/>
                <a:gd name="T19" fmla="*/ 0 h 30"/>
                <a:gd name="T20" fmla="*/ 6 w 25"/>
                <a:gd name="T21" fmla="*/ 1 h 30"/>
                <a:gd name="T22" fmla="*/ 6 w 25"/>
                <a:gd name="T23" fmla="*/ 3 h 30"/>
                <a:gd name="T24" fmla="*/ 8 w 25"/>
                <a:gd name="T25" fmla="*/ 4 h 30"/>
                <a:gd name="T26" fmla="*/ 9 w 25"/>
                <a:gd name="T27" fmla="*/ 6 h 30"/>
                <a:gd name="T28" fmla="*/ 8 w 25"/>
                <a:gd name="T29" fmla="*/ 7 h 30"/>
                <a:gd name="T30" fmla="*/ 5 w 25"/>
                <a:gd name="T31" fmla="*/ 7 h 30"/>
                <a:gd name="T32" fmla="*/ 4 w 25"/>
                <a:gd name="T33" fmla="*/ 10 h 30"/>
                <a:gd name="T34" fmla="*/ 4 w 25"/>
                <a:gd name="T35" fmla="*/ 14 h 30"/>
                <a:gd name="T36" fmla="*/ 3 w 25"/>
                <a:gd name="T37" fmla="*/ 17 h 30"/>
                <a:gd name="T38" fmla="*/ 0 w 25"/>
                <a:gd name="T39" fmla="*/ 18 h 30"/>
                <a:gd name="T40" fmla="*/ 0 w 25"/>
                <a:gd name="T41" fmla="*/ 18 h 30"/>
                <a:gd name="T42" fmla="*/ 4 w 25"/>
                <a:gd name="T43" fmla="*/ 21 h 30"/>
                <a:gd name="T44" fmla="*/ 12 w 25"/>
                <a:gd name="T45" fmla="*/ 30 h 30"/>
                <a:gd name="T46" fmla="*/ 13 w 25"/>
                <a:gd name="T47" fmla="*/ 26 h 30"/>
                <a:gd name="T48" fmla="*/ 13 w 25"/>
                <a:gd name="T49" fmla="*/ 24 h 30"/>
                <a:gd name="T50" fmla="*/ 15 w 25"/>
                <a:gd name="T51" fmla="*/ 20 h 30"/>
                <a:gd name="T52" fmla="*/ 18 w 25"/>
                <a:gd name="T53" fmla="*/ 17 h 30"/>
                <a:gd name="T54" fmla="*/ 20 w 25"/>
                <a:gd name="T55" fmla="*/ 20 h 30"/>
                <a:gd name="T56" fmla="*/ 23 w 25"/>
                <a:gd name="T57" fmla="*/ 17 h 30"/>
                <a:gd name="T58" fmla="*/ 23 w 25"/>
                <a:gd name="T59" fmla="*/ 16 h 30"/>
                <a:gd name="T60" fmla="*/ 25 w 25"/>
                <a:gd name="T61" fmla="*/ 14 h 30"/>
                <a:gd name="T62" fmla="*/ 25 w 25"/>
                <a:gd name="T6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 h="30">
                  <a:moveTo>
                    <a:pt x="25" y="11"/>
                  </a:moveTo>
                  <a:cubicBezTo>
                    <a:pt x="22" y="10"/>
                    <a:pt x="22" y="10"/>
                    <a:pt x="22" y="10"/>
                  </a:cubicBezTo>
                  <a:cubicBezTo>
                    <a:pt x="19" y="8"/>
                    <a:pt x="19" y="8"/>
                    <a:pt x="19" y="8"/>
                  </a:cubicBezTo>
                  <a:cubicBezTo>
                    <a:pt x="16" y="8"/>
                    <a:pt x="16" y="8"/>
                    <a:pt x="16" y="8"/>
                  </a:cubicBezTo>
                  <a:cubicBezTo>
                    <a:pt x="16" y="7"/>
                    <a:pt x="16" y="7"/>
                    <a:pt x="16" y="7"/>
                  </a:cubicBezTo>
                  <a:cubicBezTo>
                    <a:pt x="15" y="5"/>
                    <a:pt x="15" y="5"/>
                    <a:pt x="15" y="5"/>
                  </a:cubicBezTo>
                  <a:cubicBezTo>
                    <a:pt x="13" y="2"/>
                    <a:pt x="13" y="2"/>
                    <a:pt x="13" y="2"/>
                  </a:cubicBezTo>
                  <a:cubicBezTo>
                    <a:pt x="12" y="2"/>
                    <a:pt x="12" y="2"/>
                    <a:pt x="12" y="2"/>
                  </a:cubicBezTo>
                  <a:cubicBezTo>
                    <a:pt x="10" y="1"/>
                    <a:pt x="10" y="1"/>
                    <a:pt x="10" y="1"/>
                  </a:cubicBezTo>
                  <a:cubicBezTo>
                    <a:pt x="8" y="0"/>
                    <a:pt x="8" y="0"/>
                    <a:pt x="8" y="0"/>
                  </a:cubicBezTo>
                  <a:cubicBezTo>
                    <a:pt x="6" y="1"/>
                    <a:pt x="6" y="1"/>
                    <a:pt x="6" y="1"/>
                  </a:cubicBezTo>
                  <a:cubicBezTo>
                    <a:pt x="6" y="3"/>
                    <a:pt x="6" y="3"/>
                    <a:pt x="6" y="3"/>
                  </a:cubicBezTo>
                  <a:cubicBezTo>
                    <a:pt x="8" y="4"/>
                    <a:pt x="8" y="4"/>
                    <a:pt x="8" y="4"/>
                  </a:cubicBezTo>
                  <a:cubicBezTo>
                    <a:pt x="9" y="6"/>
                    <a:pt x="9" y="6"/>
                    <a:pt x="9" y="6"/>
                  </a:cubicBezTo>
                  <a:cubicBezTo>
                    <a:pt x="8" y="7"/>
                    <a:pt x="8" y="7"/>
                    <a:pt x="8" y="7"/>
                  </a:cubicBezTo>
                  <a:cubicBezTo>
                    <a:pt x="5" y="7"/>
                    <a:pt x="5" y="7"/>
                    <a:pt x="5" y="7"/>
                  </a:cubicBezTo>
                  <a:cubicBezTo>
                    <a:pt x="4" y="10"/>
                    <a:pt x="4" y="10"/>
                    <a:pt x="4" y="10"/>
                  </a:cubicBezTo>
                  <a:cubicBezTo>
                    <a:pt x="4" y="14"/>
                    <a:pt x="4" y="14"/>
                    <a:pt x="4" y="14"/>
                  </a:cubicBezTo>
                  <a:cubicBezTo>
                    <a:pt x="3" y="17"/>
                    <a:pt x="3" y="17"/>
                    <a:pt x="3" y="17"/>
                  </a:cubicBezTo>
                  <a:cubicBezTo>
                    <a:pt x="0" y="18"/>
                    <a:pt x="0" y="18"/>
                    <a:pt x="0" y="18"/>
                  </a:cubicBezTo>
                  <a:cubicBezTo>
                    <a:pt x="0" y="18"/>
                    <a:pt x="0" y="18"/>
                    <a:pt x="0" y="18"/>
                  </a:cubicBezTo>
                  <a:cubicBezTo>
                    <a:pt x="1" y="19"/>
                    <a:pt x="3" y="20"/>
                    <a:pt x="4" y="21"/>
                  </a:cubicBezTo>
                  <a:cubicBezTo>
                    <a:pt x="7" y="24"/>
                    <a:pt x="9" y="27"/>
                    <a:pt x="12" y="30"/>
                  </a:cubicBezTo>
                  <a:cubicBezTo>
                    <a:pt x="13" y="26"/>
                    <a:pt x="13" y="26"/>
                    <a:pt x="13" y="26"/>
                  </a:cubicBezTo>
                  <a:cubicBezTo>
                    <a:pt x="13" y="24"/>
                    <a:pt x="13" y="24"/>
                    <a:pt x="13" y="24"/>
                  </a:cubicBezTo>
                  <a:cubicBezTo>
                    <a:pt x="15" y="20"/>
                    <a:pt x="15" y="20"/>
                    <a:pt x="15" y="20"/>
                  </a:cubicBezTo>
                  <a:cubicBezTo>
                    <a:pt x="18" y="17"/>
                    <a:pt x="18" y="17"/>
                    <a:pt x="18" y="17"/>
                  </a:cubicBezTo>
                  <a:cubicBezTo>
                    <a:pt x="20" y="20"/>
                    <a:pt x="20" y="20"/>
                    <a:pt x="20" y="20"/>
                  </a:cubicBezTo>
                  <a:cubicBezTo>
                    <a:pt x="23" y="17"/>
                    <a:pt x="23" y="17"/>
                    <a:pt x="23" y="17"/>
                  </a:cubicBezTo>
                  <a:cubicBezTo>
                    <a:pt x="23" y="16"/>
                    <a:pt x="23" y="16"/>
                    <a:pt x="23" y="16"/>
                  </a:cubicBezTo>
                  <a:cubicBezTo>
                    <a:pt x="25" y="14"/>
                    <a:pt x="25" y="14"/>
                    <a:pt x="25" y="14"/>
                  </a:cubicBezTo>
                  <a:lnTo>
                    <a:pt x="25" y="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5" name="Freeform 182">
              <a:extLst>
                <a:ext uri="{FF2B5EF4-FFF2-40B4-BE49-F238E27FC236}">
                  <a16:creationId xmlns:a16="http://schemas.microsoft.com/office/drawing/2014/main" id="{C809D909-999E-4E93-808A-DB182CADD6B5}"/>
                </a:ext>
              </a:extLst>
            </p:cNvPr>
            <p:cNvSpPr>
              <a:spLocks/>
            </p:cNvSpPr>
            <p:nvPr/>
          </p:nvSpPr>
          <p:spPr bwMode="auto">
            <a:xfrm>
              <a:off x="4360863" y="3810000"/>
              <a:ext cx="7938" cy="7938"/>
            </a:xfrm>
            <a:custGeom>
              <a:avLst/>
              <a:gdLst>
                <a:gd name="T0" fmla="*/ 0 w 5"/>
                <a:gd name="T1" fmla="*/ 0 h 6"/>
                <a:gd name="T2" fmla="*/ 0 w 5"/>
                <a:gd name="T3" fmla="*/ 0 h 6"/>
                <a:gd name="T4" fmla="*/ 5 w 5"/>
                <a:gd name="T5" fmla="*/ 6 h 6"/>
                <a:gd name="T6" fmla="*/ 0 w 5"/>
                <a:gd name="T7" fmla="*/ 0 h 6"/>
              </a:gdLst>
              <a:ahLst/>
              <a:cxnLst>
                <a:cxn ang="0">
                  <a:pos x="T0" y="T1"/>
                </a:cxn>
                <a:cxn ang="0">
                  <a:pos x="T2" y="T3"/>
                </a:cxn>
                <a:cxn ang="0">
                  <a:pos x="T4" y="T5"/>
                </a:cxn>
                <a:cxn ang="0">
                  <a:pos x="T6" y="T7"/>
                </a:cxn>
              </a:cxnLst>
              <a:rect l="0" t="0" r="r" b="b"/>
              <a:pathLst>
                <a:path w="5" h="6">
                  <a:moveTo>
                    <a:pt x="0" y="0"/>
                  </a:moveTo>
                  <a:cubicBezTo>
                    <a:pt x="0" y="0"/>
                    <a:pt x="0" y="0"/>
                    <a:pt x="0" y="0"/>
                  </a:cubicBezTo>
                  <a:cubicBezTo>
                    <a:pt x="2" y="2"/>
                    <a:pt x="3" y="4"/>
                    <a:pt x="5" y="6"/>
                  </a:cubicBezTo>
                  <a:cubicBezTo>
                    <a:pt x="3" y="4"/>
                    <a:pt x="2" y="2"/>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6" name="Freeform 183">
              <a:extLst>
                <a:ext uri="{FF2B5EF4-FFF2-40B4-BE49-F238E27FC236}">
                  <a16:creationId xmlns:a16="http://schemas.microsoft.com/office/drawing/2014/main" id="{CB042179-10AD-4494-BB63-1E5F88840F0A}"/>
                </a:ext>
              </a:extLst>
            </p:cNvPr>
            <p:cNvSpPr>
              <a:spLocks/>
            </p:cNvSpPr>
            <p:nvPr/>
          </p:nvSpPr>
          <p:spPr bwMode="auto">
            <a:xfrm>
              <a:off x="4368801" y="3798887"/>
              <a:ext cx="38100" cy="71438"/>
            </a:xfrm>
            <a:custGeom>
              <a:avLst/>
              <a:gdLst>
                <a:gd name="T0" fmla="*/ 23 w 26"/>
                <a:gd name="T1" fmla="*/ 29 h 48"/>
                <a:gd name="T2" fmla="*/ 19 w 26"/>
                <a:gd name="T3" fmla="*/ 22 h 48"/>
                <a:gd name="T4" fmla="*/ 18 w 26"/>
                <a:gd name="T5" fmla="*/ 15 h 48"/>
                <a:gd name="T6" fmla="*/ 19 w 26"/>
                <a:gd name="T7" fmla="*/ 13 h 48"/>
                <a:gd name="T8" fmla="*/ 18 w 26"/>
                <a:gd name="T9" fmla="*/ 11 h 48"/>
                <a:gd name="T10" fmla="*/ 19 w 26"/>
                <a:gd name="T11" fmla="*/ 7 h 48"/>
                <a:gd name="T12" fmla="*/ 17 w 26"/>
                <a:gd name="T13" fmla="*/ 5 h 48"/>
                <a:gd name="T14" fmla="*/ 13 w 26"/>
                <a:gd name="T15" fmla="*/ 3 h 48"/>
                <a:gd name="T16" fmla="*/ 12 w 26"/>
                <a:gd name="T17" fmla="*/ 0 h 48"/>
                <a:gd name="T18" fmla="*/ 11 w 26"/>
                <a:gd name="T19" fmla="*/ 0 h 48"/>
                <a:gd name="T20" fmla="*/ 11 w 26"/>
                <a:gd name="T21" fmla="*/ 0 h 48"/>
                <a:gd name="T22" fmla="*/ 8 w 26"/>
                <a:gd name="T23" fmla="*/ 3 h 48"/>
                <a:gd name="T24" fmla="*/ 6 w 26"/>
                <a:gd name="T25" fmla="*/ 0 h 48"/>
                <a:gd name="T26" fmla="*/ 3 w 26"/>
                <a:gd name="T27" fmla="*/ 3 h 48"/>
                <a:gd name="T28" fmla="*/ 1 w 26"/>
                <a:gd name="T29" fmla="*/ 7 h 48"/>
                <a:gd name="T30" fmla="*/ 1 w 26"/>
                <a:gd name="T31" fmla="*/ 9 h 48"/>
                <a:gd name="T32" fmla="*/ 0 w 26"/>
                <a:gd name="T33" fmla="*/ 13 h 48"/>
                <a:gd name="T34" fmla="*/ 0 w 26"/>
                <a:gd name="T35" fmla="*/ 13 h 48"/>
                <a:gd name="T36" fmla="*/ 2 w 26"/>
                <a:gd name="T37" fmla="*/ 19 h 48"/>
                <a:gd name="T38" fmla="*/ 2 w 26"/>
                <a:gd name="T39" fmla="*/ 29 h 48"/>
                <a:gd name="T40" fmla="*/ 8 w 26"/>
                <a:gd name="T41" fmla="*/ 43 h 48"/>
                <a:gd name="T42" fmla="*/ 9 w 26"/>
                <a:gd name="T43" fmla="*/ 44 h 48"/>
                <a:gd name="T44" fmla="*/ 8 w 26"/>
                <a:gd name="T45" fmla="*/ 47 h 48"/>
                <a:gd name="T46" fmla="*/ 14 w 26"/>
                <a:gd name="T47" fmla="*/ 48 h 48"/>
                <a:gd name="T48" fmla="*/ 16 w 26"/>
                <a:gd name="T49" fmla="*/ 47 h 48"/>
                <a:gd name="T50" fmla="*/ 18 w 26"/>
                <a:gd name="T51" fmla="*/ 43 h 48"/>
                <a:gd name="T52" fmla="*/ 17 w 26"/>
                <a:gd name="T53" fmla="*/ 39 h 48"/>
                <a:gd name="T54" fmla="*/ 23 w 26"/>
                <a:gd name="T55" fmla="*/ 38 h 48"/>
                <a:gd name="T56" fmla="*/ 25 w 26"/>
                <a:gd name="T57" fmla="*/ 34 h 48"/>
                <a:gd name="T58" fmla="*/ 26 w 26"/>
                <a:gd name="T59" fmla="*/ 31 h 48"/>
                <a:gd name="T60" fmla="*/ 23 w 26"/>
                <a:gd name="T61" fmla="*/ 2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 h="48">
                  <a:moveTo>
                    <a:pt x="23" y="29"/>
                  </a:moveTo>
                  <a:cubicBezTo>
                    <a:pt x="19" y="22"/>
                    <a:pt x="19" y="22"/>
                    <a:pt x="19" y="22"/>
                  </a:cubicBezTo>
                  <a:cubicBezTo>
                    <a:pt x="18" y="15"/>
                    <a:pt x="18" y="15"/>
                    <a:pt x="18" y="15"/>
                  </a:cubicBezTo>
                  <a:cubicBezTo>
                    <a:pt x="19" y="13"/>
                    <a:pt x="19" y="13"/>
                    <a:pt x="19" y="13"/>
                  </a:cubicBezTo>
                  <a:cubicBezTo>
                    <a:pt x="18" y="11"/>
                    <a:pt x="18" y="11"/>
                    <a:pt x="18" y="11"/>
                  </a:cubicBezTo>
                  <a:cubicBezTo>
                    <a:pt x="19" y="7"/>
                    <a:pt x="19" y="7"/>
                    <a:pt x="19" y="7"/>
                  </a:cubicBezTo>
                  <a:cubicBezTo>
                    <a:pt x="17" y="5"/>
                    <a:pt x="17" y="5"/>
                    <a:pt x="17" y="5"/>
                  </a:cubicBezTo>
                  <a:cubicBezTo>
                    <a:pt x="13" y="3"/>
                    <a:pt x="13" y="3"/>
                    <a:pt x="13" y="3"/>
                  </a:cubicBezTo>
                  <a:cubicBezTo>
                    <a:pt x="12" y="0"/>
                    <a:pt x="12" y="0"/>
                    <a:pt x="12" y="0"/>
                  </a:cubicBezTo>
                  <a:cubicBezTo>
                    <a:pt x="11" y="0"/>
                    <a:pt x="11" y="0"/>
                    <a:pt x="11" y="0"/>
                  </a:cubicBezTo>
                  <a:cubicBezTo>
                    <a:pt x="11" y="0"/>
                    <a:pt x="11" y="0"/>
                    <a:pt x="11" y="0"/>
                  </a:cubicBezTo>
                  <a:cubicBezTo>
                    <a:pt x="8" y="3"/>
                    <a:pt x="8" y="3"/>
                    <a:pt x="8" y="3"/>
                  </a:cubicBezTo>
                  <a:cubicBezTo>
                    <a:pt x="6" y="0"/>
                    <a:pt x="6" y="0"/>
                    <a:pt x="6" y="0"/>
                  </a:cubicBezTo>
                  <a:cubicBezTo>
                    <a:pt x="3" y="3"/>
                    <a:pt x="3" y="3"/>
                    <a:pt x="3" y="3"/>
                  </a:cubicBezTo>
                  <a:cubicBezTo>
                    <a:pt x="1" y="7"/>
                    <a:pt x="1" y="7"/>
                    <a:pt x="1" y="7"/>
                  </a:cubicBezTo>
                  <a:cubicBezTo>
                    <a:pt x="1" y="9"/>
                    <a:pt x="1" y="9"/>
                    <a:pt x="1" y="9"/>
                  </a:cubicBezTo>
                  <a:cubicBezTo>
                    <a:pt x="0" y="13"/>
                    <a:pt x="0" y="13"/>
                    <a:pt x="0" y="13"/>
                  </a:cubicBezTo>
                  <a:cubicBezTo>
                    <a:pt x="0" y="13"/>
                    <a:pt x="0" y="13"/>
                    <a:pt x="0" y="13"/>
                  </a:cubicBezTo>
                  <a:cubicBezTo>
                    <a:pt x="2" y="15"/>
                    <a:pt x="3" y="17"/>
                    <a:pt x="2" y="19"/>
                  </a:cubicBezTo>
                  <a:cubicBezTo>
                    <a:pt x="2" y="22"/>
                    <a:pt x="3" y="25"/>
                    <a:pt x="2" y="29"/>
                  </a:cubicBezTo>
                  <a:cubicBezTo>
                    <a:pt x="2" y="34"/>
                    <a:pt x="3" y="39"/>
                    <a:pt x="8" y="43"/>
                  </a:cubicBezTo>
                  <a:cubicBezTo>
                    <a:pt x="8" y="43"/>
                    <a:pt x="9" y="44"/>
                    <a:pt x="9" y="44"/>
                  </a:cubicBezTo>
                  <a:cubicBezTo>
                    <a:pt x="8" y="45"/>
                    <a:pt x="8" y="46"/>
                    <a:pt x="8" y="47"/>
                  </a:cubicBezTo>
                  <a:cubicBezTo>
                    <a:pt x="14" y="48"/>
                    <a:pt x="14" y="48"/>
                    <a:pt x="14" y="48"/>
                  </a:cubicBezTo>
                  <a:cubicBezTo>
                    <a:pt x="16" y="47"/>
                    <a:pt x="16" y="47"/>
                    <a:pt x="16" y="47"/>
                  </a:cubicBezTo>
                  <a:cubicBezTo>
                    <a:pt x="18" y="43"/>
                    <a:pt x="18" y="43"/>
                    <a:pt x="18" y="43"/>
                  </a:cubicBezTo>
                  <a:cubicBezTo>
                    <a:pt x="17" y="39"/>
                    <a:pt x="17" y="39"/>
                    <a:pt x="17" y="39"/>
                  </a:cubicBezTo>
                  <a:cubicBezTo>
                    <a:pt x="23" y="38"/>
                    <a:pt x="23" y="38"/>
                    <a:pt x="23" y="38"/>
                  </a:cubicBezTo>
                  <a:cubicBezTo>
                    <a:pt x="25" y="34"/>
                    <a:pt x="25" y="34"/>
                    <a:pt x="25" y="34"/>
                  </a:cubicBezTo>
                  <a:cubicBezTo>
                    <a:pt x="26" y="31"/>
                    <a:pt x="26" y="31"/>
                    <a:pt x="26" y="31"/>
                  </a:cubicBezTo>
                  <a:lnTo>
                    <a:pt x="23" y="2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7" name="Freeform 184">
              <a:extLst>
                <a:ext uri="{FF2B5EF4-FFF2-40B4-BE49-F238E27FC236}">
                  <a16:creationId xmlns:a16="http://schemas.microsoft.com/office/drawing/2014/main" id="{F02863C3-2708-493F-9B2A-8C0BF7B46107}"/>
                </a:ext>
              </a:extLst>
            </p:cNvPr>
            <p:cNvSpPr>
              <a:spLocks/>
            </p:cNvSpPr>
            <p:nvPr/>
          </p:nvSpPr>
          <p:spPr bwMode="auto">
            <a:xfrm>
              <a:off x="4357688" y="3713162"/>
              <a:ext cx="79375" cy="104775"/>
            </a:xfrm>
            <a:custGeom>
              <a:avLst/>
              <a:gdLst>
                <a:gd name="T0" fmla="*/ 52 w 54"/>
                <a:gd name="T1" fmla="*/ 44 h 71"/>
                <a:gd name="T2" fmla="*/ 47 w 54"/>
                <a:gd name="T3" fmla="*/ 35 h 71"/>
                <a:gd name="T4" fmla="*/ 47 w 54"/>
                <a:gd name="T5" fmla="*/ 26 h 71"/>
                <a:gd name="T6" fmla="*/ 44 w 54"/>
                <a:gd name="T7" fmla="*/ 23 h 71"/>
                <a:gd name="T8" fmla="*/ 41 w 54"/>
                <a:gd name="T9" fmla="*/ 24 h 71"/>
                <a:gd name="T10" fmla="*/ 36 w 54"/>
                <a:gd name="T11" fmla="*/ 22 h 71"/>
                <a:gd name="T12" fmla="*/ 31 w 54"/>
                <a:gd name="T13" fmla="*/ 19 h 71"/>
                <a:gd name="T14" fmla="*/ 26 w 54"/>
                <a:gd name="T15" fmla="*/ 12 h 71"/>
                <a:gd name="T16" fmla="*/ 20 w 54"/>
                <a:gd name="T17" fmla="*/ 3 h 71"/>
                <a:gd name="T18" fmla="*/ 11 w 54"/>
                <a:gd name="T19" fmla="*/ 0 h 71"/>
                <a:gd name="T20" fmla="*/ 7 w 54"/>
                <a:gd name="T21" fmla="*/ 4 h 71"/>
                <a:gd name="T22" fmla="*/ 2 w 54"/>
                <a:gd name="T23" fmla="*/ 5 h 71"/>
                <a:gd name="T24" fmla="*/ 3 w 54"/>
                <a:gd name="T25" fmla="*/ 15 h 71"/>
                <a:gd name="T26" fmla="*/ 7 w 54"/>
                <a:gd name="T27" fmla="*/ 16 h 71"/>
                <a:gd name="T28" fmla="*/ 5 w 54"/>
                <a:gd name="T29" fmla="*/ 18 h 71"/>
                <a:gd name="T30" fmla="*/ 3 w 54"/>
                <a:gd name="T31" fmla="*/ 20 h 71"/>
                <a:gd name="T32" fmla="*/ 5 w 54"/>
                <a:gd name="T33" fmla="*/ 21 h 71"/>
                <a:gd name="T34" fmla="*/ 6 w 54"/>
                <a:gd name="T35" fmla="*/ 24 h 71"/>
                <a:gd name="T36" fmla="*/ 4 w 54"/>
                <a:gd name="T37" fmla="*/ 30 h 71"/>
                <a:gd name="T38" fmla="*/ 9 w 54"/>
                <a:gd name="T39" fmla="*/ 33 h 71"/>
                <a:gd name="T40" fmla="*/ 10 w 54"/>
                <a:gd name="T41" fmla="*/ 36 h 71"/>
                <a:gd name="T42" fmla="*/ 6 w 54"/>
                <a:gd name="T43" fmla="*/ 36 h 71"/>
                <a:gd name="T44" fmla="*/ 10 w 54"/>
                <a:gd name="T45" fmla="*/ 42 h 71"/>
                <a:gd name="T46" fmla="*/ 11 w 54"/>
                <a:gd name="T47" fmla="*/ 46 h 71"/>
                <a:gd name="T48" fmla="*/ 12 w 54"/>
                <a:gd name="T49" fmla="*/ 49 h 71"/>
                <a:gd name="T50" fmla="*/ 18 w 54"/>
                <a:gd name="T51" fmla="*/ 51 h 71"/>
                <a:gd name="T52" fmla="*/ 21 w 54"/>
                <a:gd name="T53" fmla="*/ 55 h 71"/>
                <a:gd name="T54" fmla="*/ 19 w 54"/>
                <a:gd name="T55" fmla="*/ 58 h 71"/>
                <a:gd name="T56" fmla="*/ 21 w 54"/>
                <a:gd name="T57" fmla="*/ 61 h 71"/>
                <a:gd name="T58" fmla="*/ 27 w 54"/>
                <a:gd name="T59" fmla="*/ 65 h 71"/>
                <a:gd name="T60" fmla="*/ 27 w 54"/>
                <a:gd name="T61" fmla="*/ 71 h 71"/>
                <a:gd name="T62" fmla="*/ 28 w 54"/>
                <a:gd name="T63" fmla="*/ 68 h 71"/>
                <a:gd name="T64" fmla="*/ 34 w 54"/>
                <a:gd name="T65" fmla="*/ 66 h 71"/>
                <a:gd name="T66" fmla="*/ 41 w 54"/>
                <a:gd name="T67" fmla="*/ 63 h 71"/>
                <a:gd name="T68" fmla="*/ 49 w 54"/>
                <a:gd name="T69" fmla="*/ 62 h 71"/>
                <a:gd name="T70" fmla="*/ 49 w 54"/>
                <a:gd name="T71" fmla="*/ 57 h 71"/>
                <a:gd name="T72" fmla="*/ 53 w 54"/>
                <a:gd name="T73" fmla="*/ 5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4" h="71">
                  <a:moveTo>
                    <a:pt x="54" y="48"/>
                  </a:moveTo>
                  <a:cubicBezTo>
                    <a:pt x="52" y="44"/>
                    <a:pt x="52" y="44"/>
                    <a:pt x="52" y="44"/>
                  </a:cubicBezTo>
                  <a:cubicBezTo>
                    <a:pt x="48" y="40"/>
                    <a:pt x="48" y="40"/>
                    <a:pt x="48" y="40"/>
                  </a:cubicBezTo>
                  <a:cubicBezTo>
                    <a:pt x="47" y="35"/>
                    <a:pt x="47" y="35"/>
                    <a:pt x="47" y="35"/>
                  </a:cubicBezTo>
                  <a:cubicBezTo>
                    <a:pt x="49" y="33"/>
                    <a:pt x="49" y="33"/>
                    <a:pt x="49" y="33"/>
                  </a:cubicBezTo>
                  <a:cubicBezTo>
                    <a:pt x="49" y="33"/>
                    <a:pt x="47" y="26"/>
                    <a:pt x="47" y="26"/>
                  </a:cubicBezTo>
                  <a:cubicBezTo>
                    <a:pt x="47" y="25"/>
                    <a:pt x="49" y="23"/>
                    <a:pt x="49" y="23"/>
                  </a:cubicBezTo>
                  <a:cubicBezTo>
                    <a:pt x="44" y="23"/>
                    <a:pt x="44" y="23"/>
                    <a:pt x="44" y="23"/>
                  </a:cubicBezTo>
                  <a:cubicBezTo>
                    <a:pt x="42" y="26"/>
                    <a:pt x="42" y="26"/>
                    <a:pt x="42" y="26"/>
                  </a:cubicBezTo>
                  <a:cubicBezTo>
                    <a:pt x="41" y="24"/>
                    <a:pt x="41" y="24"/>
                    <a:pt x="41" y="24"/>
                  </a:cubicBezTo>
                  <a:cubicBezTo>
                    <a:pt x="38" y="24"/>
                    <a:pt x="38" y="24"/>
                    <a:pt x="38" y="24"/>
                  </a:cubicBezTo>
                  <a:cubicBezTo>
                    <a:pt x="36" y="22"/>
                    <a:pt x="36" y="22"/>
                    <a:pt x="36" y="22"/>
                  </a:cubicBezTo>
                  <a:cubicBezTo>
                    <a:pt x="32" y="21"/>
                    <a:pt x="32" y="21"/>
                    <a:pt x="32" y="21"/>
                  </a:cubicBezTo>
                  <a:cubicBezTo>
                    <a:pt x="31" y="19"/>
                    <a:pt x="31" y="19"/>
                    <a:pt x="31" y="19"/>
                  </a:cubicBezTo>
                  <a:cubicBezTo>
                    <a:pt x="33" y="17"/>
                    <a:pt x="33" y="17"/>
                    <a:pt x="33" y="17"/>
                  </a:cubicBezTo>
                  <a:cubicBezTo>
                    <a:pt x="26" y="12"/>
                    <a:pt x="26" y="12"/>
                    <a:pt x="26" y="12"/>
                  </a:cubicBezTo>
                  <a:cubicBezTo>
                    <a:pt x="25" y="9"/>
                    <a:pt x="25" y="9"/>
                    <a:pt x="25" y="9"/>
                  </a:cubicBezTo>
                  <a:cubicBezTo>
                    <a:pt x="20" y="3"/>
                    <a:pt x="20" y="3"/>
                    <a:pt x="20" y="3"/>
                  </a:cubicBezTo>
                  <a:cubicBezTo>
                    <a:pt x="18" y="2"/>
                    <a:pt x="18" y="2"/>
                    <a:pt x="18" y="2"/>
                  </a:cubicBezTo>
                  <a:cubicBezTo>
                    <a:pt x="11" y="0"/>
                    <a:pt x="11" y="0"/>
                    <a:pt x="11" y="0"/>
                  </a:cubicBezTo>
                  <a:cubicBezTo>
                    <a:pt x="8" y="3"/>
                    <a:pt x="8" y="3"/>
                    <a:pt x="8" y="3"/>
                  </a:cubicBezTo>
                  <a:cubicBezTo>
                    <a:pt x="7" y="4"/>
                    <a:pt x="7" y="4"/>
                    <a:pt x="7" y="4"/>
                  </a:cubicBezTo>
                  <a:cubicBezTo>
                    <a:pt x="5" y="4"/>
                    <a:pt x="5" y="4"/>
                    <a:pt x="5" y="4"/>
                  </a:cubicBezTo>
                  <a:cubicBezTo>
                    <a:pt x="2" y="5"/>
                    <a:pt x="2" y="5"/>
                    <a:pt x="2" y="5"/>
                  </a:cubicBezTo>
                  <a:cubicBezTo>
                    <a:pt x="0" y="8"/>
                    <a:pt x="0" y="8"/>
                    <a:pt x="0" y="8"/>
                  </a:cubicBezTo>
                  <a:cubicBezTo>
                    <a:pt x="3" y="15"/>
                    <a:pt x="3" y="15"/>
                    <a:pt x="3" y="15"/>
                  </a:cubicBezTo>
                  <a:cubicBezTo>
                    <a:pt x="4" y="16"/>
                    <a:pt x="4" y="16"/>
                    <a:pt x="4" y="16"/>
                  </a:cubicBezTo>
                  <a:cubicBezTo>
                    <a:pt x="7" y="16"/>
                    <a:pt x="7" y="16"/>
                    <a:pt x="7" y="16"/>
                  </a:cubicBezTo>
                  <a:cubicBezTo>
                    <a:pt x="7" y="17"/>
                    <a:pt x="7" y="17"/>
                    <a:pt x="7" y="17"/>
                  </a:cubicBezTo>
                  <a:cubicBezTo>
                    <a:pt x="5" y="18"/>
                    <a:pt x="5" y="18"/>
                    <a:pt x="5" y="18"/>
                  </a:cubicBezTo>
                  <a:cubicBezTo>
                    <a:pt x="3" y="19"/>
                    <a:pt x="3" y="19"/>
                    <a:pt x="3" y="19"/>
                  </a:cubicBezTo>
                  <a:cubicBezTo>
                    <a:pt x="3" y="20"/>
                    <a:pt x="3" y="20"/>
                    <a:pt x="3" y="20"/>
                  </a:cubicBezTo>
                  <a:cubicBezTo>
                    <a:pt x="4" y="21"/>
                    <a:pt x="4" y="21"/>
                    <a:pt x="4" y="21"/>
                  </a:cubicBezTo>
                  <a:cubicBezTo>
                    <a:pt x="5" y="21"/>
                    <a:pt x="5" y="21"/>
                    <a:pt x="5" y="21"/>
                  </a:cubicBezTo>
                  <a:cubicBezTo>
                    <a:pt x="7" y="21"/>
                    <a:pt x="7" y="21"/>
                    <a:pt x="7" y="21"/>
                  </a:cubicBezTo>
                  <a:cubicBezTo>
                    <a:pt x="6" y="24"/>
                    <a:pt x="6" y="24"/>
                    <a:pt x="6" y="24"/>
                  </a:cubicBezTo>
                  <a:cubicBezTo>
                    <a:pt x="4" y="29"/>
                    <a:pt x="4" y="29"/>
                    <a:pt x="4" y="29"/>
                  </a:cubicBezTo>
                  <a:cubicBezTo>
                    <a:pt x="4" y="30"/>
                    <a:pt x="4" y="30"/>
                    <a:pt x="4" y="30"/>
                  </a:cubicBezTo>
                  <a:cubicBezTo>
                    <a:pt x="8" y="33"/>
                    <a:pt x="8" y="33"/>
                    <a:pt x="8" y="33"/>
                  </a:cubicBezTo>
                  <a:cubicBezTo>
                    <a:pt x="9" y="33"/>
                    <a:pt x="9" y="33"/>
                    <a:pt x="9" y="33"/>
                  </a:cubicBezTo>
                  <a:cubicBezTo>
                    <a:pt x="11" y="35"/>
                    <a:pt x="11" y="35"/>
                    <a:pt x="11" y="35"/>
                  </a:cubicBezTo>
                  <a:cubicBezTo>
                    <a:pt x="10" y="36"/>
                    <a:pt x="10" y="36"/>
                    <a:pt x="10" y="36"/>
                  </a:cubicBezTo>
                  <a:cubicBezTo>
                    <a:pt x="7" y="35"/>
                    <a:pt x="7" y="35"/>
                    <a:pt x="7" y="35"/>
                  </a:cubicBezTo>
                  <a:cubicBezTo>
                    <a:pt x="6" y="36"/>
                    <a:pt x="6" y="36"/>
                    <a:pt x="6" y="36"/>
                  </a:cubicBezTo>
                  <a:cubicBezTo>
                    <a:pt x="7" y="39"/>
                    <a:pt x="7" y="39"/>
                    <a:pt x="7" y="39"/>
                  </a:cubicBezTo>
                  <a:cubicBezTo>
                    <a:pt x="10" y="42"/>
                    <a:pt x="10" y="42"/>
                    <a:pt x="10" y="42"/>
                  </a:cubicBezTo>
                  <a:cubicBezTo>
                    <a:pt x="9" y="43"/>
                    <a:pt x="9" y="43"/>
                    <a:pt x="9" y="43"/>
                  </a:cubicBezTo>
                  <a:cubicBezTo>
                    <a:pt x="11" y="46"/>
                    <a:pt x="11" y="46"/>
                    <a:pt x="11" y="46"/>
                  </a:cubicBezTo>
                  <a:cubicBezTo>
                    <a:pt x="12" y="48"/>
                    <a:pt x="12" y="48"/>
                    <a:pt x="12" y="48"/>
                  </a:cubicBezTo>
                  <a:cubicBezTo>
                    <a:pt x="12" y="49"/>
                    <a:pt x="12" y="49"/>
                    <a:pt x="12" y="49"/>
                  </a:cubicBezTo>
                  <a:cubicBezTo>
                    <a:pt x="15" y="49"/>
                    <a:pt x="15" y="49"/>
                    <a:pt x="15" y="49"/>
                  </a:cubicBezTo>
                  <a:cubicBezTo>
                    <a:pt x="18" y="51"/>
                    <a:pt x="18" y="51"/>
                    <a:pt x="18" y="51"/>
                  </a:cubicBezTo>
                  <a:cubicBezTo>
                    <a:pt x="21" y="52"/>
                    <a:pt x="21" y="52"/>
                    <a:pt x="21" y="52"/>
                  </a:cubicBezTo>
                  <a:cubicBezTo>
                    <a:pt x="21" y="55"/>
                    <a:pt x="21" y="55"/>
                    <a:pt x="21" y="55"/>
                  </a:cubicBezTo>
                  <a:cubicBezTo>
                    <a:pt x="19" y="57"/>
                    <a:pt x="19" y="57"/>
                    <a:pt x="19" y="57"/>
                  </a:cubicBezTo>
                  <a:cubicBezTo>
                    <a:pt x="19" y="58"/>
                    <a:pt x="19" y="58"/>
                    <a:pt x="19" y="58"/>
                  </a:cubicBezTo>
                  <a:cubicBezTo>
                    <a:pt x="20" y="58"/>
                    <a:pt x="20" y="58"/>
                    <a:pt x="20" y="58"/>
                  </a:cubicBezTo>
                  <a:cubicBezTo>
                    <a:pt x="21" y="61"/>
                    <a:pt x="21" y="61"/>
                    <a:pt x="21" y="61"/>
                  </a:cubicBezTo>
                  <a:cubicBezTo>
                    <a:pt x="25" y="63"/>
                    <a:pt x="25" y="63"/>
                    <a:pt x="25" y="63"/>
                  </a:cubicBezTo>
                  <a:cubicBezTo>
                    <a:pt x="27" y="65"/>
                    <a:pt x="27" y="65"/>
                    <a:pt x="27" y="65"/>
                  </a:cubicBezTo>
                  <a:cubicBezTo>
                    <a:pt x="26" y="69"/>
                    <a:pt x="26" y="69"/>
                    <a:pt x="26" y="69"/>
                  </a:cubicBezTo>
                  <a:cubicBezTo>
                    <a:pt x="27" y="71"/>
                    <a:pt x="27" y="71"/>
                    <a:pt x="27" y="71"/>
                  </a:cubicBezTo>
                  <a:cubicBezTo>
                    <a:pt x="28" y="70"/>
                    <a:pt x="28" y="70"/>
                    <a:pt x="28" y="70"/>
                  </a:cubicBezTo>
                  <a:cubicBezTo>
                    <a:pt x="28" y="68"/>
                    <a:pt x="28" y="68"/>
                    <a:pt x="28" y="68"/>
                  </a:cubicBezTo>
                  <a:cubicBezTo>
                    <a:pt x="31" y="67"/>
                    <a:pt x="31" y="67"/>
                    <a:pt x="31" y="67"/>
                  </a:cubicBezTo>
                  <a:cubicBezTo>
                    <a:pt x="34" y="66"/>
                    <a:pt x="34" y="66"/>
                    <a:pt x="34" y="66"/>
                  </a:cubicBezTo>
                  <a:cubicBezTo>
                    <a:pt x="36" y="64"/>
                    <a:pt x="36" y="64"/>
                    <a:pt x="36" y="64"/>
                  </a:cubicBezTo>
                  <a:cubicBezTo>
                    <a:pt x="41" y="63"/>
                    <a:pt x="41" y="63"/>
                    <a:pt x="41" y="63"/>
                  </a:cubicBezTo>
                  <a:cubicBezTo>
                    <a:pt x="44" y="63"/>
                    <a:pt x="44" y="63"/>
                    <a:pt x="44" y="63"/>
                  </a:cubicBezTo>
                  <a:cubicBezTo>
                    <a:pt x="49" y="62"/>
                    <a:pt x="49" y="62"/>
                    <a:pt x="49" y="62"/>
                  </a:cubicBezTo>
                  <a:cubicBezTo>
                    <a:pt x="50" y="60"/>
                    <a:pt x="50" y="60"/>
                    <a:pt x="50" y="60"/>
                  </a:cubicBezTo>
                  <a:cubicBezTo>
                    <a:pt x="49" y="57"/>
                    <a:pt x="49" y="57"/>
                    <a:pt x="49" y="57"/>
                  </a:cubicBezTo>
                  <a:cubicBezTo>
                    <a:pt x="48" y="55"/>
                    <a:pt x="48" y="55"/>
                    <a:pt x="48" y="55"/>
                  </a:cubicBezTo>
                  <a:cubicBezTo>
                    <a:pt x="53" y="51"/>
                    <a:pt x="53" y="51"/>
                    <a:pt x="53" y="51"/>
                  </a:cubicBezTo>
                  <a:lnTo>
                    <a:pt x="54" y="4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8" name="Freeform 185">
              <a:extLst>
                <a:ext uri="{FF2B5EF4-FFF2-40B4-BE49-F238E27FC236}">
                  <a16:creationId xmlns:a16="http://schemas.microsoft.com/office/drawing/2014/main" id="{80EB3B88-8B20-40D9-9F01-A23E877246E8}"/>
                </a:ext>
              </a:extLst>
            </p:cNvPr>
            <p:cNvSpPr>
              <a:spLocks/>
            </p:cNvSpPr>
            <p:nvPr/>
          </p:nvSpPr>
          <p:spPr bwMode="auto">
            <a:xfrm>
              <a:off x="4375151" y="3714750"/>
              <a:ext cx="7938" cy="1588"/>
            </a:xfrm>
            <a:custGeom>
              <a:avLst/>
              <a:gdLst>
                <a:gd name="T0" fmla="*/ 0 w 5"/>
                <a:gd name="T1" fmla="*/ 0 h 1"/>
                <a:gd name="T2" fmla="*/ 5 w 5"/>
                <a:gd name="T3" fmla="*/ 1 h 1"/>
                <a:gd name="T4" fmla="*/ 0 w 5"/>
                <a:gd name="T5" fmla="*/ 0 h 1"/>
                <a:gd name="T6" fmla="*/ 0 w 5"/>
                <a:gd name="T7" fmla="*/ 0 h 1"/>
              </a:gdLst>
              <a:ahLst/>
              <a:cxnLst>
                <a:cxn ang="0">
                  <a:pos x="T0" y="T1"/>
                </a:cxn>
                <a:cxn ang="0">
                  <a:pos x="T2" y="T3"/>
                </a:cxn>
                <a:cxn ang="0">
                  <a:pos x="T4" y="T5"/>
                </a:cxn>
                <a:cxn ang="0">
                  <a:pos x="T6" y="T7"/>
                </a:cxn>
              </a:cxnLst>
              <a:rect l="0" t="0" r="r" b="b"/>
              <a:pathLst>
                <a:path w="5" h="1">
                  <a:moveTo>
                    <a:pt x="0" y="0"/>
                  </a:moveTo>
                  <a:lnTo>
                    <a:pt x="5" y="1"/>
                  </a:lnTo>
                  <a:lnTo>
                    <a:pt x="0" y="0"/>
                  </a:lnTo>
                  <a:lnTo>
                    <a:pt x="0"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9" name="Freeform 186">
              <a:extLst>
                <a:ext uri="{FF2B5EF4-FFF2-40B4-BE49-F238E27FC236}">
                  <a16:creationId xmlns:a16="http://schemas.microsoft.com/office/drawing/2014/main" id="{EB0E0D95-E067-497E-86C5-3D2056B3E82A}"/>
                </a:ext>
              </a:extLst>
            </p:cNvPr>
            <p:cNvSpPr>
              <a:spLocks/>
            </p:cNvSpPr>
            <p:nvPr/>
          </p:nvSpPr>
          <p:spPr bwMode="auto">
            <a:xfrm>
              <a:off x="4383088" y="3662362"/>
              <a:ext cx="173038" cy="109538"/>
            </a:xfrm>
            <a:custGeom>
              <a:avLst/>
              <a:gdLst>
                <a:gd name="T0" fmla="*/ 116 w 117"/>
                <a:gd name="T1" fmla="*/ 47 h 74"/>
                <a:gd name="T2" fmla="*/ 110 w 117"/>
                <a:gd name="T3" fmla="*/ 45 h 74"/>
                <a:gd name="T4" fmla="*/ 99 w 117"/>
                <a:gd name="T5" fmla="*/ 46 h 74"/>
                <a:gd name="T6" fmla="*/ 95 w 117"/>
                <a:gd name="T7" fmla="*/ 38 h 74"/>
                <a:gd name="T8" fmla="*/ 94 w 117"/>
                <a:gd name="T9" fmla="*/ 22 h 74"/>
                <a:gd name="T10" fmla="*/ 86 w 117"/>
                <a:gd name="T11" fmla="*/ 13 h 74"/>
                <a:gd name="T12" fmla="*/ 80 w 117"/>
                <a:gd name="T13" fmla="*/ 6 h 74"/>
                <a:gd name="T14" fmla="*/ 72 w 117"/>
                <a:gd name="T15" fmla="*/ 0 h 74"/>
                <a:gd name="T16" fmla="*/ 59 w 117"/>
                <a:gd name="T17" fmla="*/ 4 h 74"/>
                <a:gd name="T18" fmla="*/ 53 w 117"/>
                <a:gd name="T19" fmla="*/ 8 h 74"/>
                <a:gd name="T20" fmla="*/ 46 w 117"/>
                <a:gd name="T21" fmla="*/ 8 h 74"/>
                <a:gd name="T22" fmla="*/ 40 w 117"/>
                <a:gd name="T23" fmla="*/ 4 h 74"/>
                <a:gd name="T24" fmla="*/ 33 w 117"/>
                <a:gd name="T25" fmla="*/ 1 h 74"/>
                <a:gd name="T26" fmla="*/ 29 w 117"/>
                <a:gd name="T27" fmla="*/ 3 h 74"/>
                <a:gd name="T28" fmla="*/ 26 w 117"/>
                <a:gd name="T29" fmla="*/ 3 h 74"/>
                <a:gd name="T30" fmla="*/ 22 w 117"/>
                <a:gd name="T31" fmla="*/ 7 h 74"/>
                <a:gd name="T32" fmla="*/ 16 w 117"/>
                <a:gd name="T33" fmla="*/ 20 h 74"/>
                <a:gd name="T34" fmla="*/ 12 w 117"/>
                <a:gd name="T35" fmla="*/ 29 h 74"/>
                <a:gd name="T36" fmla="*/ 6 w 117"/>
                <a:gd name="T37" fmla="*/ 31 h 74"/>
                <a:gd name="T38" fmla="*/ 2 w 117"/>
                <a:gd name="T39" fmla="*/ 34 h 74"/>
                <a:gd name="T40" fmla="*/ 2 w 117"/>
                <a:gd name="T41" fmla="*/ 38 h 74"/>
                <a:gd name="T42" fmla="*/ 8 w 117"/>
                <a:gd name="T43" fmla="*/ 47 h 74"/>
                <a:gd name="T44" fmla="*/ 13 w 117"/>
                <a:gd name="T45" fmla="*/ 54 h 74"/>
                <a:gd name="T46" fmla="*/ 18 w 117"/>
                <a:gd name="T47" fmla="*/ 57 h 74"/>
                <a:gd name="T48" fmla="*/ 23 w 117"/>
                <a:gd name="T49" fmla="*/ 59 h 74"/>
                <a:gd name="T50" fmla="*/ 26 w 117"/>
                <a:gd name="T51" fmla="*/ 58 h 74"/>
                <a:gd name="T52" fmla="*/ 29 w 117"/>
                <a:gd name="T53" fmla="*/ 61 h 74"/>
                <a:gd name="T54" fmla="*/ 34 w 117"/>
                <a:gd name="T55" fmla="*/ 66 h 74"/>
                <a:gd name="T56" fmla="*/ 34 w 117"/>
                <a:gd name="T57" fmla="*/ 70 h 74"/>
                <a:gd name="T58" fmla="*/ 39 w 117"/>
                <a:gd name="T59" fmla="*/ 71 h 74"/>
                <a:gd name="T60" fmla="*/ 44 w 117"/>
                <a:gd name="T61" fmla="*/ 73 h 74"/>
                <a:gd name="T62" fmla="*/ 50 w 117"/>
                <a:gd name="T63" fmla="*/ 74 h 74"/>
                <a:gd name="T64" fmla="*/ 56 w 117"/>
                <a:gd name="T65" fmla="*/ 74 h 74"/>
                <a:gd name="T66" fmla="*/ 61 w 117"/>
                <a:gd name="T67" fmla="*/ 73 h 74"/>
                <a:gd name="T68" fmla="*/ 70 w 117"/>
                <a:gd name="T69" fmla="*/ 73 h 74"/>
                <a:gd name="T70" fmla="*/ 74 w 117"/>
                <a:gd name="T71" fmla="*/ 70 h 74"/>
                <a:gd name="T72" fmla="*/ 89 w 117"/>
                <a:gd name="T73" fmla="*/ 66 h 74"/>
                <a:gd name="T74" fmla="*/ 95 w 117"/>
                <a:gd name="T75" fmla="*/ 69 h 74"/>
                <a:gd name="T76" fmla="*/ 101 w 117"/>
                <a:gd name="T77" fmla="*/ 70 h 74"/>
                <a:gd name="T78" fmla="*/ 106 w 117"/>
                <a:gd name="T79" fmla="*/ 71 h 74"/>
                <a:gd name="T80" fmla="*/ 107 w 117"/>
                <a:gd name="T81" fmla="*/ 61 h 74"/>
                <a:gd name="T82" fmla="*/ 117 w 117"/>
                <a:gd name="T83" fmla="*/ 4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7" h="74">
                  <a:moveTo>
                    <a:pt x="116" y="48"/>
                  </a:moveTo>
                  <a:cubicBezTo>
                    <a:pt x="116" y="47"/>
                    <a:pt x="116" y="47"/>
                    <a:pt x="116" y="47"/>
                  </a:cubicBezTo>
                  <a:cubicBezTo>
                    <a:pt x="114" y="45"/>
                    <a:pt x="114" y="45"/>
                    <a:pt x="114" y="45"/>
                  </a:cubicBezTo>
                  <a:cubicBezTo>
                    <a:pt x="110" y="45"/>
                    <a:pt x="110" y="45"/>
                    <a:pt x="110" y="45"/>
                  </a:cubicBezTo>
                  <a:cubicBezTo>
                    <a:pt x="108" y="47"/>
                    <a:pt x="108" y="47"/>
                    <a:pt x="108" y="47"/>
                  </a:cubicBezTo>
                  <a:cubicBezTo>
                    <a:pt x="99" y="46"/>
                    <a:pt x="99" y="46"/>
                    <a:pt x="99" y="46"/>
                  </a:cubicBezTo>
                  <a:cubicBezTo>
                    <a:pt x="97" y="42"/>
                    <a:pt x="97" y="42"/>
                    <a:pt x="97" y="42"/>
                  </a:cubicBezTo>
                  <a:cubicBezTo>
                    <a:pt x="95" y="38"/>
                    <a:pt x="95" y="38"/>
                    <a:pt x="95" y="38"/>
                  </a:cubicBezTo>
                  <a:cubicBezTo>
                    <a:pt x="96" y="26"/>
                    <a:pt x="96" y="26"/>
                    <a:pt x="96" y="26"/>
                  </a:cubicBezTo>
                  <a:cubicBezTo>
                    <a:pt x="94" y="22"/>
                    <a:pt x="94" y="22"/>
                    <a:pt x="94" y="22"/>
                  </a:cubicBezTo>
                  <a:cubicBezTo>
                    <a:pt x="93" y="18"/>
                    <a:pt x="93" y="18"/>
                    <a:pt x="93" y="18"/>
                  </a:cubicBezTo>
                  <a:cubicBezTo>
                    <a:pt x="86" y="13"/>
                    <a:pt x="86" y="13"/>
                    <a:pt x="86" y="13"/>
                  </a:cubicBezTo>
                  <a:cubicBezTo>
                    <a:pt x="85" y="10"/>
                    <a:pt x="85" y="10"/>
                    <a:pt x="85" y="10"/>
                  </a:cubicBezTo>
                  <a:cubicBezTo>
                    <a:pt x="80" y="6"/>
                    <a:pt x="80" y="6"/>
                    <a:pt x="80" y="6"/>
                  </a:cubicBezTo>
                  <a:cubicBezTo>
                    <a:pt x="78" y="0"/>
                    <a:pt x="78" y="0"/>
                    <a:pt x="78" y="0"/>
                  </a:cubicBezTo>
                  <a:cubicBezTo>
                    <a:pt x="72" y="0"/>
                    <a:pt x="72" y="0"/>
                    <a:pt x="72" y="0"/>
                  </a:cubicBezTo>
                  <a:cubicBezTo>
                    <a:pt x="67" y="3"/>
                    <a:pt x="67" y="3"/>
                    <a:pt x="67" y="3"/>
                  </a:cubicBezTo>
                  <a:cubicBezTo>
                    <a:pt x="59" y="4"/>
                    <a:pt x="59" y="4"/>
                    <a:pt x="59" y="4"/>
                  </a:cubicBezTo>
                  <a:cubicBezTo>
                    <a:pt x="56" y="6"/>
                    <a:pt x="56" y="6"/>
                    <a:pt x="56" y="6"/>
                  </a:cubicBezTo>
                  <a:cubicBezTo>
                    <a:pt x="53" y="8"/>
                    <a:pt x="53" y="8"/>
                    <a:pt x="53" y="8"/>
                  </a:cubicBezTo>
                  <a:cubicBezTo>
                    <a:pt x="48" y="8"/>
                    <a:pt x="48" y="8"/>
                    <a:pt x="48" y="8"/>
                  </a:cubicBezTo>
                  <a:cubicBezTo>
                    <a:pt x="46" y="8"/>
                    <a:pt x="46" y="8"/>
                    <a:pt x="46" y="8"/>
                  </a:cubicBezTo>
                  <a:cubicBezTo>
                    <a:pt x="43" y="5"/>
                    <a:pt x="43" y="5"/>
                    <a:pt x="43" y="5"/>
                  </a:cubicBezTo>
                  <a:cubicBezTo>
                    <a:pt x="40" y="4"/>
                    <a:pt x="40" y="4"/>
                    <a:pt x="40" y="4"/>
                  </a:cubicBezTo>
                  <a:cubicBezTo>
                    <a:pt x="38" y="4"/>
                    <a:pt x="38" y="4"/>
                    <a:pt x="38" y="4"/>
                  </a:cubicBezTo>
                  <a:cubicBezTo>
                    <a:pt x="33" y="1"/>
                    <a:pt x="33" y="1"/>
                    <a:pt x="33" y="1"/>
                  </a:cubicBezTo>
                  <a:cubicBezTo>
                    <a:pt x="30" y="1"/>
                    <a:pt x="30" y="1"/>
                    <a:pt x="30" y="1"/>
                  </a:cubicBezTo>
                  <a:cubicBezTo>
                    <a:pt x="29" y="3"/>
                    <a:pt x="29" y="3"/>
                    <a:pt x="29" y="3"/>
                  </a:cubicBezTo>
                  <a:cubicBezTo>
                    <a:pt x="26" y="3"/>
                    <a:pt x="26" y="3"/>
                    <a:pt x="26" y="3"/>
                  </a:cubicBezTo>
                  <a:cubicBezTo>
                    <a:pt x="26" y="3"/>
                    <a:pt x="26" y="3"/>
                    <a:pt x="26" y="3"/>
                  </a:cubicBezTo>
                  <a:cubicBezTo>
                    <a:pt x="25" y="6"/>
                    <a:pt x="25" y="6"/>
                    <a:pt x="25" y="6"/>
                  </a:cubicBezTo>
                  <a:cubicBezTo>
                    <a:pt x="22" y="7"/>
                    <a:pt x="22" y="7"/>
                    <a:pt x="22" y="7"/>
                  </a:cubicBezTo>
                  <a:cubicBezTo>
                    <a:pt x="19" y="12"/>
                    <a:pt x="19" y="12"/>
                    <a:pt x="19" y="12"/>
                  </a:cubicBezTo>
                  <a:cubicBezTo>
                    <a:pt x="16" y="20"/>
                    <a:pt x="16" y="20"/>
                    <a:pt x="16" y="20"/>
                  </a:cubicBezTo>
                  <a:cubicBezTo>
                    <a:pt x="12" y="27"/>
                    <a:pt x="12" y="27"/>
                    <a:pt x="12" y="27"/>
                  </a:cubicBezTo>
                  <a:cubicBezTo>
                    <a:pt x="12" y="29"/>
                    <a:pt x="12" y="29"/>
                    <a:pt x="12" y="29"/>
                  </a:cubicBezTo>
                  <a:cubicBezTo>
                    <a:pt x="10" y="31"/>
                    <a:pt x="10" y="31"/>
                    <a:pt x="10" y="31"/>
                  </a:cubicBezTo>
                  <a:cubicBezTo>
                    <a:pt x="6" y="31"/>
                    <a:pt x="6" y="31"/>
                    <a:pt x="6" y="31"/>
                  </a:cubicBezTo>
                  <a:cubicBezTo>
                    <a:pt x="5" y="34"/>
                    <a:pt x="5" y="34"/>
                    <a:pt x="5" y="34"/>
                  </a:cubicBezTo>
                  <a:cubicBezTo>
                    <a:pt x="2" y="34"/>
                    <a:pt x="2" y="34"/>
                    <a:pt x="2" y="34"/>
                  </a:cubicBezTo>
                  <a:cubicBezTo>
                    <a:pt x="0" y="37"/>
                    <a:pt x="0" y="37"/>
                    <a:pt x="0" y="37"/>
                  </a:cubicBezTo>
                  <a:cubicBezTo>
                    <a:pt x="2" y="38"/>
                    <a:pt x="2" y="38"/>
                    <a:pt x="2" y="38"/>
                  </a:cubicBezTo>
                  <a:cubicBezTo>
                    <a:pt x="7" y="44"/>
                    <a:pt x="7" y="44"/>
                    <a:pt x="7" y="44"/>
                  </a:cubicBezTo>
                  <a:cubicBezTo>
                    <a:pt x="8" y="47"/>
                    <a:pt x="8" y="47"/>
                    <a:pt x="8" y="47"/>
                  </a:cubicBezTo>
                  <a:cubicBezTo>
                    <a:pt x="15" y="52"/>
                    <a:pt x="15" y="52"/>
                    <a:pt x="15" y="52"/>
                  </a:cubicBezTo>
                  <a:cubicBezTo>
                    <a:pt x="13" y="54"/>
                    <a:pt x="13" y="54"/>
                    <a:pt x="13" y="54"/>
                  </a:cubicBezTo>
                  <a:cubicBezTo>
                    <a:pt x="14" y="56"/>
                    <a:pt x="14" y="56"/>
                    <a:pt x="14" y="56"/>
                  </a:cubicBezTo>
                  <a:cubicBezTo>
                    <a:pt x="18" y="57"/>
                    <a:pt x="18" y="57"/>
                    <a:pt x="18" y="57"/>
                  </a:cubicBezTo>
                  <a:cubicBezTo>
                    <a:pt x="20" y="59"/>
                    <a:pt x="20" y="59"/>
                    <a:pt x="20" y="59"/>
                  </a:cubicBezTo>
                  <a:cubicBezTo>
                    <a:pt x="23" y="59"/>
                    <a:pt x="23" y="59"/>
                    <a:pt x="23" y="59"/>
                  </a:cubicBezTo>
                  <a:cubicBezTo>
                    <a:pt x="24" y="61"/>
                    <a:pt x="24" y="61"/>
                    <a:pt x="24" y="61"/>
                  </a:cubicBezTo>
                  <a:cubicBezTo>
                    <a:pt x="26" y="58"/>
                    <a:pt x="26" y="58"/>
                    <a:pt x="26" y="58"/>
                  </a:cubicBezTo>
                  <a:cubicBezTo>
                    <a:pt x="31" y="58"/>
                    <a:pt x="31" y="58"/>
                    <a:pt x="31" y="58"/>
                  </a:cubicBezTo>
                  <a:cubicBezTo>
                    <a:pt x="31" y="58"/>
                    <a:pt x="29" y="60"/>
                    <a:pt x="29" y="61"/>
                  </a:cubicBezTo>
                  <a:cubicBezTo>
                    <a:pt x="29" y="61"/>
                    <a:pt x="30" y="64"/>
                    <a:pt x="30" y="66"/>
                  </a:cubicBezTo>
                  <a:cubicBezTo>
                    <a:pt x="34" y="66"/>
                    <a:pt x="34" y="66"/>
                    <a:pt x="34" y="66"/>
                  </a:cubicBezTo>
                  <a:cubicBezTo>
                    <a:pt x="35" y="68"/>
                    <a:pt x="35" y="68"/>
                    <a:pt x="35" y="68"/>
                  </a:cubicBezTo>
                  <a:cubicBezTo>
                    <a:pt x="34" y="70"/>
                    <a:pt x="34" y="70"/>
                    <a:pt x="34" y="70"/>
                  </a:cubicBezTo>
                  <a:cubicBezTo>
                    <a:pt x="36" y="73"/>
                    <a:pt x="36" y="73"/>
                    <a:pt x="36" y="73"/>
                  </a:cubicBezTo>
                  <a:cubicBezTo>
                    <a:pt x="39" y="71"/>
                    <a:pt x="39" y="71"/>
                    <a:pt x="39" y="71"/>
                  </a:cubicBezTo>
                  <a:cubicBezTo>
                    <a:pt x="42" y="71"/>
                    <a:pt x="42" y="71"/>
                    <a:pt x="42" y="71"/>
                  </a:cubicBezTo>
                  <a:cubicBezTo>
                    <a:pt x="44" y="73"/>
                    <a:pt x="44" y="73"/>
                    <a:pt x="44" y="73"/>
                  </a:cubicBezTo>
                  <a:cubicBezTo>
                    <a:pt x="45" y="72"/>
                    <a:pt x="45" y="72"/>
                    <a:pt x="45" y="72"/>
                  </a:cubicBezTo>
                  <a:cubicBezTo>
                    <a:pt x="50" y="74"/>
                    <a:pt x="50" y="74"/>
                    <a:pt x="50" y="74"/>
                  </a:cubicBezTo>
                  <a:cubicBezTo>
                    <a:pt x="53" y="72"/>
                    <a:pt x="53" y="72"/>
                    <a:pt x="53" y="72"/>
                  </a:cubicBezTo>
                  <a:cubicBezTo>
                    <a:pt x="56" y="74"/>
                    <a:pt x="56" y="74"/>
                    <a:pt x="56" y="74"/>
                  </a:cubicBezTo>
                  <a:cubicBezTo>
                    <a:pt x="58" y="72"/>
                    <a:pt x="58" y="72"/>
                    <a:pt x="58" y="72"/>
                  </a:cubicBezTo>
                  <a:cubicBezTo>
                    <a:pt x="61" y="73"/>
                    <a:pt x="61" y="73"/>
                    <a:pt x="61" y="73"/>
                  </a:cubicBezTo>
                  <a:cubicBezTo>
                    <a:pt x="69" y="74"/>
                    <a:pt x="69" y="74"/>
                    <a:pt x="69" y="74"/>
                  </a:cubicBezTo>
                  <a:cubicBezTo>
                    <a:pt x="70" y="73"/>
                    <a:pt x="70" y="73"/>
                    <a:pt x="70" y="73"/>
                  </a:cubicBezTo>
                  <a:cubicBezTo>
                    <a:pt x="73" y="71"/>
                    <a:pt x="73" y="71"/>
                    <a:pt x="73" y="71"/>
                  </a:cubicBezTo>
                  <a:cubicBezTo>
                    <a:pt x="74" y="70"/>
                    <a:pt x="74" y="70"/>
                    <a:pt x="74" y="70"/>
                  </a:cubicBezTo>
                  <a:cubicBezTo>
                    <a:pt x="83" y="66"/>
                    <a:pt x="83" y="66"/>
                    <a:pt x="83" y="66"/>
                  </a:cubicBezTo>
                  <a:cubicBezTo>
                    <a:pt x="89" y="66"/>
                    <a:pt x="89" y="66"/>
                    <a:pt x="89" y="66"/>
                  </a:cubicBezTo>
                  <a:cubicBezTo>
                    <a:pt x="93" y="68"/>
                    <a:pt x="93" y="68"/>
                    <a:pt x="93" y="68"/>
                  </a:cubicBezTo>
                  <a:cubicBezTo>
                    <a:pt x="95" y="69"/>
                    <a:pt x="95" y="69"/>
                    <a:pt x="95" y="69"/>
                  </a:cubicBezTo>
                  <a:cubicBezTo>
                    <a:pt x="98" y="68"/>
                    <a:pt x="98" y="68"/>
                    <a:pt x="98" y="68"/>
                  </a:cubicBezTo>
                  <a:cubicBezTo>
                    <a:pt x="101" y="70"/>
                    <a:pt x="101" y="70"/>
                    <a:pt x="101" y="70"/>
                  </a:cubicBezTo>
                  <a:cubicBezTo>
                    <a:pt x="102" y="71"/>
                    <a:pt x="102" y="71"/>
                    <a:pt x="102" y="71"/>
                  </a:cubicBezTo>
                  <a:cubicBezTo>
                    <a:pt x="102" y="71"/>
                    <a:pt x="104" y="71"/>
                    <a:pt x="106" y="71"/>
                  </a:cubicBezTo>
                  <a:cubicBezTo>
                    <a:pt x="106" y="71"/>
                    <a:pt x="106" y="71"/>
                    <a:pt x="106" y="71"/>
                  </a:cubicBezTo>
                  <a:cubicBezTo>
                    <a:pt x="106" y="67"/>
                    <a:pt x="106" y="64"/>
                    <a:pt x="107" y="61"/>
                  </a:cubicBezTo>
                  <a:cubicBezTo>
                    <a:pt x="107" y="59"/>
                    <a:pt x="108" y="57"/>
                    <a:pt x="111" y="56"/>
                  </a:cubicBezTo>
                  <a:cubicBezTo>
                    <a:pt x="114" y="55"/>
                    <a:pt x="116" y="53"/>
                    <a:pt x="117" y="49"/>
                  </a:cubicBezTo>
                  <a:lnTo>
                    <a:pt x="116" y="4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0" name="Freeform 187">
              <a:extLst>
                <a:ext uri="{FF2B5EF4-FFF2-40B4-BE49-F238E27FC236}">
                  <a16:creationId xmlns:a16="http://schemas.microsoft.com/office/drawing/2014/main" id="{76FAD476-FFE8-486E-8F87-9633CB92AB21}"/>
                </a:ext>
              </a:extLst>
            </p:cNvPr>
            <p:cNvSpPr>
              <a:spLocks/>
            </p:cNvSpPr>
            <p:nvPr/>
          </p:nvSpPr>
          <p:spPr bwMode="auto">
            <a:xfrm>
              <a:off x="4425951" y="3759200"/>
              <a:ext cx="112713" cy="71438"/>
            </a:xfrm>
            <a:custGeom>
              <a:avLst/>
              <a:gdLst>
                <a:gd name="T0" fmla="*/ 77 w 77"/>
                <a:gd name="T1" fmla="*/ 5 h 48"/>
                <a:gd name="T2" fmla="*/ 72 w 77"/>
                <a:gd name="T3" fmla="*/ 4 h 48"/>
                <a:gd name="T4" fmla="*/ 66 w 77"/>
                <a:gd name="T5" fmla="*/ 3 h 48"/>
                <a:gd name="T6" fmla="*/ 60 w 77"/>
                <a:gd name="T7" fmla="*/ 0 h 48"/>
                <a:gd name="T8" fmla="*/ 45 w 77"/>
                <a:gd name="T9" fmla="*/ 4 h 48"/>
                <a:gd name="T10" fmla="*/ 41 w 77"/>
                <a:gd name="T11" fmla="*/ 7 h 48"/>
                <a:gd name="T12" fmla="*/ 32 w 77"/>
                <a:gd name="T13" fmla="*/ 7 h 48"/>
                <a:gd name="T14" fmla="*/ 27 w 77"/>
                <a:gd name="T15" fmla="*/ 8 h 48"/>
                <a:gd name="T16" fmla="*/ 21 w 77"/>
                <a:gd name="T17" fmla="*/ 8 h 48"/>
                <a:gd name="T18" fmla="*/ 15 w 77"/>
                <a:gd name="T19" fmla="*/ 7 h 48"/>
                <a:gd name="T20" fmla="*/ 10 w 77"/>
                <a:gd name="T21" fmla="*/ 5 h 48"/>
                <a:gd name="T22" fmla="*/ 5 w 77"/>
                <a:gd name="T23" fmla="*/ 4 h 48"/>
                <a:gd name="T24" fmla="*/ 5 w 77"/>
                <a:gd name="T25" fmla="*/ 0 h 48"/>
                <a:gd name="T26" fmla="*/ 2 w 77"/>
                <a:gd name="T27" fmla="*/ 2 h 48"/>
                <a:gd name="T28" fmla="*/ 1 w 77"/>
                <a:gd name="T29" fmla="*/ 9 h 48"/>
                <a:gd name="T30" fmla="*/ 7 w 77"/>
                <a:gd name="T31" fmla="*/ 17 h 48"/>
                <a:gd name="T32" fmla="*/ 1 w 77"/>
                <a:gd name="T33" fmla="*/ 24 h 48"/>
                <a:gd name="T34" fmla="*/ 3 w 77"/>
                <a:gd name="T35" fmla="*/ 29 h 48"/>
                <a:gd name="T36" fmla="*/ 2 w 77"/>
                <a:gd name="T37" fmla="*/ 31 h 48"/>
                <a:gd name="T38" fmla="*/ 11 w 77"/>
                <a:gd name="T39" fmla="*/ 41 h 48"/>
                <a:gd name="T40" fmla="*/ 13 w 77"/>
                <a:gd name="T41" fmla="*/ 48 h 48"/>
                <a:gd name="T42" fmla="*/ 21 w 77"/>
                <a:gd name="T43" fmla="*/ 47 h 48"/>
                <a:gd name="T44" fmla="*/ 27 w 77"/>
                <a:gd name="T45" fmla="*/ 46 h 48"/>
                <a:gd name="T46" fmla="*/ 31 w 77"/>
                <a:gd name="T47" fmla="*/ 48 h 48"/>
                <a:gd name="T48" fmla="*/ 35 w 77"/>
                <a:gd name="T49" fmla="*/ 46 h 48"/>
                <a:gd name="T50" fmla="*/ 39 w 77"/>
                <a:gd name="T51" fmla="*/ 48 h 48"/>
                <a:gd name="T52" fmla="*/ 48 w 77"/>
                <a:gd name="T53" fmla="*/ 47 h 48"/>
                <a:gd name="T54" fmla="*/ 48 w 77"/>
                <a:gd name="T55" fmla="*/ 42 h 48"/>
                <a:gd name="T56" fmla="*/ 52 w 77"/>
                <a:gd name="T57" fmla="*/ 38 h 48"/>
                <a:gd name="T58" fmla="*/ 56 w 77"/>
                <a:gd name="T59" fmla="*/ 35 h 48"/>
                <a:gd name="T60" fmla="*/ 59 w 77"/>
                <a:gd name="T61" fmla="*/ 34 h 48"/>
                <a:gd name="T62" fmla="*/ 66 w 77"/>
                <a:gd name="T63" fmla="*/ 36 h 48"/>
                <a:gd name="T64" fmla="*/ 71 w 77"/>
                <a:gd name="T65" fmla="*/ 35 h 48"/>
                <a:gd name="T66" fmla="*/ 68 w 77"/>
                <a:gd name="T67"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7" h="48">
                  <a:moveTo>
                    <a:pt x="73" y="14"/>
                  </a:moveTo>
                  <a:cubicBezTo>
                    <a:pt x="76" y="12"/>
                    <a:pt x="77" y="9"/>
                    <a:pt x="77" y="5"/>
                  </a:cubicBezTo>
                  <a:cubicBezTo>
                    <a:pt x="75" y="5"/>
                    <a:pt x="73" y="5"/>
                    <a:pt x="73" y="5"/>
                  </a:cubicBezTo>
                  <a:cubicBezTo>
                    <a:pt x="72" y="4"/>
                    <a:pt x="72" y="4"/>
                    <a:pt x="72" y="4"/>
                  </a:cubicBezTo>
                  <a:cubicBezTo>
                    <a:pt x="69" y="2"/>
                    <a:pt x="69" y="2"/>
                    <a:pt x="69" y="2"/>
                  </a:cubicBezTo>
                  <a:cubicBezTo>
                    <a:pt x="66" y="3"/>
                    <a:pt x="66" y="3"/>
                    <a:pt x="66" y="3"/>
                  </a:cubicBezTo>
                  <a:cubicBezTo>
                    <a:pt x="64" y="2"/>
                    <a:pt x="64" y="2"/>
                    <a:pt x="64" y="2"/>
                  </a:cubicBezTo>
                  <a:cubicBezTo>
                    <a:pt x="60" y="0"/>
                    <a:pt x="60" y="0"/>
                    <a:pt x="60" y="0"/>
                  </a:cubicBezTo>
                  <a:cubicBezTo>
                    <a:pt x="54" y="0"/>
                    <a:pt x="54" y="0"/>
                    <a:pt x="54" y="0"/>
                  </a:cubicBezTo>
                  <a:cubicBezTo>
                    <a:pt x="45" y="4"/>
                    <a:pt x="45" y="4"/>
                    <a:pt x="45" y="4"/>
                  </a:cubicBezTo>
                  <a:cubicBezTo>
                    <a:pt x="44" y="5"/>
                    <a:pt x="44" y="5"/>
                    <a:pt x="44" y="5"/>
                  </a:cubicBezTo>
                  <a:cubicBezTo>
                    <a:pt x="41" y="7"/>
                    <a:pt x="41" y="7"/>
                    <a:pt x="41" y="7"/>
                  </a:cubicBezTo>
                  <a:cubicBezTo>
                    <a:pt x="40" y="8"/>
                    <a:pt x="40" y="8"/>
                    <a:pt x="40" y="8"/>
                  </a:cubicBezTo>
                  <a:cubicBezTo>
                    <a:pt x="32" y="7"/>
                    <a:pt x="32" y="7"/>
                    <a:pt x="32" y="7"/>
                  </a:cubicBezTo>
                  <a:cubicBezTo>
                    <a:pt x="29" y="6"/>
                    <a:pt x="29" y="6"/>
                    <a:pt x="29" y="6"/>
                  </a:cubicBezTo>
                  <a:cubicBezTo>
                    <a:pt x="27" y="8"/>
                    <a:pt x="27" y="8"/>
                    <a:pt x="27" y="8"/>
                  </a:cubicBezTo>
                  <a:cubicBezTo>
                    <a:pt x="24" y="6"/>
                    <a:pt x="24" y="6"/>
                    <a:pt x="24" y="6"/>
                  </a:cubicBezTo>
                  <a:cubicBezTo>
                    <a:pt x="21" y="8"/>
                    <a:pt x="21" y="8"/>
                    <a:pt x="21" y="8"/>
                  </a:cubicBezTo>
                  <a:cubicBezTo>
                    <a:pt x="16" y="6"/>
                    <a:pt x="16" y="6"/>
                    <a:pt x="16" y="6"/>
                  </a:cubicBezTo>
                  <a:cubicBezTo>
                    <a:pt x="15" y="7"/>
                    <a:pt x="15" y="7"/>
                    <a:pt x="15" y="7"/>
                  </a:cubicBezTo>
                  <a:cubicBezTo>
                    <a:pt x="13" y="5"/>
                    <a:pt x="13" y="5"/>
                    <a:pt x="13" y="5"/>
                  </a:cubicBezTo>
                  <a:cubicBezTo>
                    <a:pt x="10" y="5"/>
                    <a:pt x="10" y="5"/>
                    <a:pt x="10" y="5"/>
                  </a:cubicBezTo>
                  <a:cubicBezTo>
                    <a:pt x="7" y="7"/>
                    <a:pt x="7" y="7"/>
                    <a:pt x="7" y="7"/>
                  </a:cubicBezTo>
                  <a:cubicBezTo>
                    <a:pt x="5" y="4"/>
                    <a:pt x="5" y="4"/>
                    <a:pt x="5" y="4"/>
                  </a:cubicBezTo>
                  <a:cubicBezTo>
                    <a:pt x="6" y="2"/>
                    <a:pt x="6" y="2"/>
                    <a:pt x="6" y="2"/>
                  </a:cubicBezTo>
                  <a:cubicBezTo>
                    <a:pt x="5" y="0"/>
                    <a:pt x="5" y="0"/>
                    <a:pt x="5" y="0"/>
                  </a:cubicBezTo>
                  <a:cubicBezTo>
                    <a:pt x="1" y="0"/>
                    <a:pt x="1" y="0"/>
                    <a:pt x="1" y="0"/>
                  </a:cubicBezTo>
                  <a:cubicBezTo>
                    <a:pt x="2" y="1"/>
                    <a:pt x="2" y="2"/>
                    <a:pt x="2" y="2"/>
                  </a:cubicBezTo>
                  <a:cubicBezTo>
                    <a:pt x="0" y="4"/>
                    <a:pt x="0" y="4"/>
                    <a:pt x="0" y="4"/>
                  </a:cubicBezTo>
                  <a:cubicBezTo>
                    <a:pt x="1" y="9"/>
                    <a:pt x="1" y="9"/>
                    <a:pt x="1" y="9"/>
                  </a:cubicBezTo>
                  <a:cubicBezTo>
                    <a:pt x="5" y="13"/>
                    <a:pt x="5" y="13"/>
                    <a:pt x="5" y="13"/>
                  </a:cubicBezTo>
                  <a:cubicBezTo>
                    <a:pt x="7" y="17"/>
                    <a:pt x="7" y="17"/>
                    <a:pt x="7" y="17"/>
                  </a:cubicBezTo>
                  <a:cubicBezTo>
                    <a:pt x="6" y="20"/>
                    <a:pt x="6" y="20"/>
                    <a:pt x="6" y="20"/>
                  </a:cubicBezTo>
                  <a:cubicBezTo>
                    <a:pt x="1" y="24"/>
                    <a:pt x="1" y="24"/>
                    <a:pt x="1" y="24"/>
                  </a:cubicBezTo>
                  <a:cubicBezTo>
                    <a:pt x="2" y="26"/>
                    <a:pt x="2" y="26"/>
                    <a:pt x="2" y="26"/>
                  </a:cubicBezTo>
                  <a:cubicBezTo>
                    <a:pt x="3" y="29"/>
                    <a:pt x="3" y="29"/>
                    <a:pt x="3" y="29"/>
                  </a:cubicBezTo>
                  <a:cubicBezTo>
                    <a:pt x="2" y="31"/>
                    <a:pt x="2" y="31"/>
                    <a:pt x="2" y="31"/>
                  </a:cubicBezTo>
                  <a:cubicBezTo>
                    <a:pt x="2" y="31"/>
                    <a:pt x="2" y="31"/>
                    <a:pt x="2" y="31"/>
                  </a:cubicBezTo>
                  <a:cubicBezTo>
                    <a:pt x="8" y="35"/>
                    <a:pt x="8" y="35"/>
                    <a:pt x="8" y="35"/>
                  </a:cubicBezTo>
                  <a:cubicBezTo>
                    <a:pt x="11" y="41"/>
                    <a:pt x="11" y="41"/>
                    <a:pt x="11" y="41"/>
                  </a:cubicBezTo>
                  <a:cubicBezTo>
                    <a:pt x="12" y="47"/>
                    <a:pt x="12" y="47"/>
                    <a:pt x="12" y="47"/>
                  </a:cubicBezTo>
                  <a:cubicBezTo>
                    <a:pt x="13" y="48"/>
                    <a:pt x="13" y="48"/>
                    <a:pt x="13" y="48"/>
                  </a:cubicBezTo>
                  <a:cubicBezTo>
                    <a:pt x="19" y="47"/>
                    <a:pt x="19" y="47"/>
                    <a:pt x="19" y="47"/>
                  </a:cubicBezTo>
                  <a:cubicBezTo>
                    <a:pt x="21" y="47"/>
                    <a:pt x="21" y="47"/>
                    <a:pt x="21" y="47"/>
                  </a:cubicBezTo>
                  <a:cubicBezTo>
                    <a:pt x="23" y="45"/>
                    <a:pt x="23" y="45"/>
                    <a:pt x="23" y="45"/>
                  </a:cubicBezTo>
                  <a:cubicBezTo>
                    <a:pt x="27" y="46"/>
                    <a:pt x="27" y="46"/>
                    <a:pt x="27" y="46"/>
                  </a:cubicBezTo>
                  <a:cubicBezTo>
                    <a:pt x="30" y="46"/>
                    <a:pt x="30" y="46"/>
                    <a:pt x="30" y="46"/>
                  </a:cubicBezTo>
                  <a:cubicBezTo>
                    <a:pt x="31" y="48"/>
                    <a:pt x="31" y="48"/>
                    <a:pt x="31" y="48"/>
                  </a:cubicBezTo>
                  <a:cubicBezTo>
                    <a:pt x="33" y="48"/>
                    <a:pt x="33" y="48"/>
                    <a:pt x="33" y="48"/>
                  </a:cubicBezTo>
                  <a:cubicBezTo>
                    <a:pt x="35" y="46"/>
                    <a:pt x="35" y="46"/>
                    <a:pt x="35" y="46"/>
                  </a:cubicBezTo>
                  <a:cubicBezTo>
                    <a:pt x="37" y="46"/>
                    <a:pt x="37" y="46"/>
                    <a:pt x="37" y="46"/>
                  </a:cubicBezTo>
                  <a:cubicBezTo>
                    <a:pt x="39" y="48"/>
                    <a:pt x="39" y="48"/>
                    <a:pt x="39" y="48"/>
                  </a:cubicBezTo>
                  <a:cubicBezTo>
                    <a:pt x="42" y="46"/>
                    <a:pt x="42" y="46"/>
                    <a:pt x="42" y="46"/>
                  </a:cubicBezTo>
                  <a:cubicBezTo>
                    <a:pt x="48" y="47"/>
                    <a:pt x="48" y="47"/>
                    <a:pt x="48" y="47"/>
                  </a:cubicBezTo>
                  <a:cubicBezTo>
                    <a:pt x="50" y="46"/>
                    <a:pt x="50" y="46"/>
                    <a:pt x="50" y="46"/>
                  </a:cubicBezTo>
                  <a:cubicBezTo>
                    <a:pt x="48" y="42"/>
                    <a:pt x="48" y="42"/>
                    <a:pt x="48" y="42"/>
                  </a:cubicBezTo>
                  <a:cubicBezTo>
                    <a:pt x="48" y="42"/>
                    <a:pt x="49" y="40"/>
                    <a:pt x="49" y="40"/>
                  </a:cubicBezTo>
                  <a:cubicBezTo>
                    <a:pt x="49" y="39"/>
                    <a:pt x="52" y="38"/>
                    <a:pt x="52" y="38"/>
                  </a:cubicBezTo>
                  <a:cubicBezTo>
                    <a:pt x="53" y="38"/>
                    <a:pt x="53" y="38"/>
                    <a:pt x="53" y="38"/>
                  </a:cubicBezTo>
                  <a:cubicBezTo>
                    <a:pt x="56" y="35"/>
                    <a:pt x="56" y="35"/>
                    <a:pt x="56" y="35"/>
                  </a:cubicBezTo>
                  <a:cubicBezTo>
                    <a:pt x="57" y="35"/>
                    <a:pt x="57" y="35"/>
                    <a:pt x="57" y="35"/>
                  </a:cubicBezTo>
                  <a:cubicBezTo>
                    <a:pt x="59" y="34"/>
                    <a:pt x="59" y="34"/>
                    <a:pt x="59" y="34"/>
                  </a:cubicBezTo>
                  <a:cubicBezTo>
                    <a:pt x="63" y="33"/>
                    <a:pt x="63" y="33"/>
                    <a:pt x="63" y="33"/>
                  </a:cubicBezTo>
                  <a:cubicBezTo>
                    <a:pt x="66" y="36"/>
                    <a:pt x="66" y="36"/>
                    <a:pt x="66" y="36"/>
                  </a:cubicBezTo>
                  <a:cubicBezTo>
                    <a:pt x="68" y="34"/>
                    <a:pt x="68" y="34"/>
                    <a:pt x="68" y="34"/>
                  </a:cubicBezTo>
                  <a:cubicBezTo>
                    <a:pt x="71" y="35"/>
                    <a:pt x="71" y="35"/>
                    <a:pt x="71" y="35"/>
                  </a:cubicBezTo>
                  <a:cubicBezTo>
                    <a:pt x="70" y="33"/>
                    <a:pt x="69" y="31"/>
                    <a:pt x="68" y="29"/>
                  </a:cubicBezTo>
                  <a:cubicBezTo>
                    <a:pt x="68" y="28"/>
                    <a:pt x="68" y="26"/>
                    <a:pt x="68" y="24"/>
                  </a:cubicBezTo>
                  <a:cubicBezTo>
                    <a:pt x="69" y="21"/>
                    <a:pt x="70" y="17"/>
                    <a:pt x="73" y="1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1" name="Freeform 188">
              <a:extLst>
                <a:ext uri="{FF2B5EF4-FFF2-40B4-BE49-F238E27FC236}">
                  <a16:creationId xmlns:a16="http://schemas.microsoft.com/office/drawing/2014/main" id="{8485EE2A-3104-4D09-BEDE-4E26AAFA5C92}"/>
                </a:ext>
              </a:extLst>
            </p:cNvPr>
            <p:cNvSpPr>
              <a:spLocks/>
            </p:cNvSpPr>
            <p:nvPr/>
          </p:nvSpPr>
          <p:spPr bwMode="auto">
            <a:xfrm>
              <a:off x="4395788" y="3805237"/>
              <a:ext cx="47625" cy="39688"/>
            </a:xfrm>
            <a:custGeom>
              <a:avLst/>
              <a:gdLst>
                <a:gd name="T0" fmla="*/ 29 w 30"/>
                <a:gd name="T1" fmla="*/ 9 h 25"/>
                <a:gd name="T2" fmla="*/ 27 w 30"/>
                <a:gd name="T3" fmla="*/ 4 h 25"/>
                <a:gd name="T4" fmla="*/ 21 w 30"/>
                <a:gd name="T5" fmla="*/ 0 h 25"/>
                <a:gd name="T6" fmla="*/ 21 w 30"/>
                <a:gd name="T7" fmla="*/ 0 h 25"/>
                <a:gd name="T8" fmla="*/ 16 w 30"/>
                <a:gd name="T9" fmla="*/ 1 h 25"/>
                <a:gd name="T10" fmla="*/ 14 w 30"/>
                <a:gd name="T11" fmla="*/ 1 h 25"/>
                <a:gd name="T12" fmla="*/ 9 w 30"/>
                <a:gd name="T13" fmla="*/ 2 h 25"/>
                <a:gd name="T14" fmla="*/ 7 w 30"/>
                <a:gd name="T15" fmla="*/ 4 h 25"/>
                <a:gd name="T16" fmla="*/ 4 w 30"/>
                <a:gd name="T17" fmla="*/ 5 h 25"/>
                <a:gd name="T18" fmla="*/ 2 w 30"/>
                <a:gd name="T19" fmla="*/ 5 h 25"/>
                <a:gd name="T20" fmla="*/ 2 w 30"/>
                <a:gd name="T21" fmla="*/ 7 h 25"/>
                <a:gd name="T22" fmla="*/ 1 w 30"/>
                <a:gd name="T23" fmla="*/ 8 h 25"/>
                <a:gd name="T24" fmla="*/ 0 w 30"/>
                <a:gd name="T25" fmla="*/ 6 h 25"/>
                <a:gd name="T26" fmla="*/ 1 w 30"/>
                <a:gd name="T27" fmla="*/ 8 h 25"/>
                <a:gd name="T28" fmla="*/ 0 w 30"/>
                <a:gd name="T29" fmla="*/ 10 h 25"/>
                <a:gd name="T30" fmla="*/ 1 w 30"/>
                <a:gd name="T31" fmla="*/ 17 h 25"/>
                <a:gd name="T32" fmla="*/ 4 w 30"/>
                <a:gd name="T33" fmla="*/ 23 h 25"/>
                <a:gd name="T34" fmla="*/ 6 w 30"/>
                <a:gd name="T35" fmla="*/ 25 h 25"/>
                <a:gd name="T36" fmla="*/ 12 w 30"/>
                <a:gd name="T37" fmla="*/ 21 h 25"/>
                <a:gd name="T38" fmla="*/ 15 w 30"/>
                <a:gd name="T39" fmla="*/ 20 h 25"/>
                <a:gd name="T40" fmla="*/ 15 w 30"/>
                <a:gd name="T41" fmla="*/ 19 h 25"/>
                <a:gd name="T42" fmla="*/ 17 w 30"/>
                <a:gd name="T43" fmla="*/ 18 h 25"/>
                <a:gd name="T44" fmla="*/ 24 w 30"/>
                <a:gd name="T45" fmla="*/ 18 h 25"/>
                <a:gd name="T46" fmla="*/ 27 w 30"/>
                <a:gd name="T47" fmla="*/ 17 h 25"/>
                <a:gd name="T48" fmla="*/ 28 w 30"/>
                <a:gd name="T49" fmla="*/ 17 h 25"/>
                <a:gd name="T50" fmla="*/ 30 w 30"/>
                <a:gd name="T51" fmla="*/ 15 h 25"/>
                <a:gd name="T52" fmla="*/ 29 w 30"/>
                <a:gd name="T5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 h="25">
                  <a:moveTo>
                    <a:pt x="29" y="9"/>
                  </a:moveTo>
                  <a:lnTo>
                    <a:pt x="27" y="4"/>
                  </a:lnTo>
                  <a:lnTo>
                    <a:pt x="21" y="0"/>
                  </a:lnTo>
                  <a:lnTo>
                    <a:pt x="21" y="0"/>
                  </a:lnTo>
                  <a:lnTo>
                    <a:pt x="16" y="1"/>
                  </a:lnTo>
                  <a:lnTo>
                    <a:pt x="14" y="1"/>
                  </a:lnTo>
                  <a:lnTo>
                    <a:pt x="9" y="2"/>
                  </a:lnTo>
                  <a:lnTo>
                    <a:pt x="7" y="4"/>
                  </a:lnTo>
                  <a:lnTo>
                    <a:pt x="4" y="5"/>
                  </a:lnTo>
                  <a:lnTo>
                    <a:pt x="2" y="5"/>
                  </a:lnTo>
                  <a:lnTo>
                    <a:pt x="2" y="7"/>
                  </a:lnTo>
                  <a:lnTo>
                    <a:pt x="1" y="8"/>
                  </a:lnTo>
                  <a:lnTo>
                    <a:pt x="0" y="6"/>
                  </a:lnTo>
                  <a:lnTo>
                    <a:pt x="1" y="8"/>
                  </a:lnTo>
                  <a:lnTo>
                    <a:pt x="0" y="10"/>
                  </a:lnTo>
                  <a:lnTo>
                    <a:pt x="1" y="17"/>
                  </a:lnTo>
                  <a:lnTo>
                    <a:pt x="4" y="23"/>
                  </a:lnTo>
                  <a:lnTo>
                    <a:pt x="6" y="25"/>
                  </a:lnTo>
                  <a:lnTo>
                    <a:pt x="12" y="21"/>
                  </a:lnTo>
                  <a:lnTo>
                    <a:pt x="15" y="20"/>
                  </a:lnTo>
                  <a:lnTo>
                    <a:pt x="15" y="19"/>
                  </a:lnTo>
                  <a:lnTo>
                    <a:pt x="17" y="18"/>
                  </a:lnTo>
                  <a:lnTo>
                    <a:pt x="24" y="18"/>
                  </a:lnTo>
                  <a:lnTo>
                    <a:pt x="27" y="17"/>
                  </a:lnTo>
                  <a:lnTo>
                    <a:pt x="28" y="17"/>
                  </a:lnTo>
                  <a:lnTo>
                    <a:pt x="30" y="15"/>
                  </a:lnTo>
                  <a:lnTo>
                    <a:pt x="29" y="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2" name="Freeform 189">
              <a:extLst>
                <a:ext uri="{FF2B5EF4-FFF2-40B4-BE49-F238E27FC236}">
                  <a16:creationId xmlns:a16="http://schemas.microsoft.com/office/drawing/2014/main" id="{8D60EB91-62A6-495B-AFA6-32B975DFCBAB}"/>
                </a:ext>
              </a:extLst>
            </p:cNvPr>
            <p:cNvSpPr>
              <a:spLocks noEditPoints="1"/>
            </p:cNvSpPr>
            <p:nvPr/>
          </p:nvSpPr>
          <p:spPr bwMode="auto">
            <a:xfrm>
              <a:off x="4379913" y="3814762"/>
              <a:ext cx="127000" cy="125413"/>
            </a:xfrm>
            <a:custGeom>
              <a:avLst/>
              <a:gdLst>
                <a:gd name="T0" fmla="*/ 20 w 87"/>
                <a:gd name="T1" fmla="*/ 67 h 85"/>
                <a:gd name="T2" fmla="*/ 19 w 87"/>
                <a:gd name="T3" fmla="*/ 67 h 85"/>
                <a:gd name="T4" fmla="*/ 17 w 87"/>
                <a:gd name="T5" fmla="*/ 59 h 85"/>
                <a:gd name="T6" fmla="*/ 13 w 87"/>
                <a:gd name="T7" fmla="*/ 58 h 85"/>
                <a:gd name="T8" fmla="*/ 14 w 87"/>
                <a:gd name="T9" fmla="*/ 63 h 85"/>
                <a:gd name="T10" fmla="*/ 19 w 87"/>
                <a:gd name="T11" fmla="*/ 60 h 85"/>
                <a:gd name="T12" fmla="*/ 16 w 87"/>
                <a:gd name="T13" fmla="*/ 68 h 85"/>
                <a:gd name="T14" fmla="*/ 19 w 87"/>
                <a:gd name="T15" fmla="*/ 67 h 85"/>
                <a:gd name="T16" fmla="*/ 87 w 87"/>
                <a:gd name="T17" fmla="*/ 4 h 85"/>
                <a:gd name="T18" fmla="*/ 85 w 87"/>
                <a:gd name="T19" fmla="*/ 0 h 85"/>
                <a:gd name="T20" fmla="*/ 81 w 87"/>
                <a:gd name="T21" fmla="*/ 2 h 85"/>
                <a:gd name="T22" fmla="*/ 82 w 87"/>
                <a:gd name="T23" fmla="*/ 8 h 85"/>
                <a:gd name="T24" fmla="*/ 74 w 87"/>
                <a:gd name="T25" fmla="*/ 8 h 85"/>
                <a:gd name="T26" fmla="*/ 69 w 87"/>
                <a:gd name="T27" fmla="*/ 8 h 85"/>
                <a:gd name="T28" fmla="*/ 65 w 87"/>
                <a:gd name="T29" fmla="*/ 10 h 85"/>
                <a:gd name="T30" fmla="*/ 62 w 87"/>
                <a:gd name="T31" fmla="*/ 8 h 85"/>
                <a:gd name="T32" fmla="*/ 55 w 87"/>
                <a:gd name="T33" fmla="*/ 7 h 85"/>
                <a:gd name="T34" fmla="*/ 51 w 87"/>
                <a:gd name="T35" fmla="*/ 9 h 85"/>
                <a:gd name="T36" fmla="*/ 44 w 87"/>
                <a:gd name="T37" fmla="*/ 9 h 85"/>
                <a:gd name="T38" fmla="*/ 42 w 87"/>
                <a:gd name="T39" fmla="*/ 11 h 85"/>
                <a:gd name="T40" fmla="*/ 37 w 87"/>
                <a:gd name="T41" fmla="*/ 12 h 85"/>
                <a:gd name="T42" fmla="*/ 28 w 87"/>
                <a:gd name="T43" fmla="*/ 14 h 85"/>
                <a:gd name="T44" fmla="*/ 24 w 87"/>
                <a:gd name="T45" fmla="*/ 16 h 85"/>
                <a:gd name="T46" fmla="*/ 16 w 87"/>
                <a:gd name="T47" fmla="*/ 18 h 85"/>
                <a:gd name="T48" fmla="*/ 18 w 87"/>
                <a:gd name="T49" fmla="*/ 23 h 85"/>
                <a:gd name="T50" fmla="*/ 10 w 87"/>
                <a:gd name="T51" fmla="*/ 28 h 85"/>
                <a:gd name="T52" fmla="*/ 9 w 87"/>
                <a:gd name="T53" fmla="*/ 36 h 85"/>
                <a:gd name="T54" fmla="*/ 1 w 87"/>
                <a:gd name="T55" fmla="*/ 36 h 85"/>
                <a:gd name="T56" fmla="*/ 7 w 87"/>
                <a:gd name="T57" fmla="*/ 42 h 85"/>
                <a:gd name="T58" fmla="*/ 20 w 87"/>
                <a:gd name="T59" fmla="*/ 60 h 85"/>
                <a:gd name="T60" fmla="*/ 20 w 87"/>
                <a:gd name="T61" fmla="*/ 67 h 85"/>
                <a:gd name="T62" fmla="*/ 32 w 87"/>
                <a:gd name="T63" fmla="*/ 82 h 85"/>
                <a:gd name="T64" fmla="*/ 47 w 87"/>
                <a:gd name="T65" fmla="*/ 81 h 85"/>
                <a:gd name="T66" fmla="*/ 51 w 87"/>
                <a:gd name="T67" fmla="*/ 68 h 85"/>
                <a:gd name="T68" fmla="*/ 63 w 87"/>
                <a:gd name="T69" fmla="*/ 62 h 85"/>
                <a:gd name="T70" fmla="*/ 51 w 87"/>
                <a:gd name="T71" fmla="*/ 48 h 85"/>
                <a:gd name="T72" fmla="*/ 39 w 87"/>
                <a:gd name="T73" fmla="*/ 28 h 85"/>
                <a:gd name="T74" fmla="*/ 42 w 87"/>
                <a:gd name="T75" fmla="*/ 26 h 85"/>
                <a:gd name="T76" fmla="*/ 55 w 87"/>
                <a:gd name="T77" fmla="*/ 25 h 85"/>
                <a:gd name="T78" fmla="*/ 60 w 87"/>
                <a:gd name="T79" fmla="*/ 19 h 85"/>
                <a:gd name="T80" fmla="*/ 75 w 87"/>
                <a:gd name="T81" fmla="*/ 17 h 85"/>
                <a:gd name="T82" fmla="*/ 80 w 87"/>
                <a:gd name="T83" fmla="*/ 16 h 85"/>
                <a:gd name="T84" fmla="*/ 85 w 87"/>
                <a:gd name="T85" fmla="*/ 12 h 85"/>
                <a:gd name="T86" fmla="*/ 87 w 87"/>
                <a:gd name="T87" fmla="*/ 8 h 85"/>
                <a:gd name="T88" fmla="*/ 19 w 87"/>
                <a:gd name="T89" fmla="*/ 63 h 85"/>
                <a:gd name="T90" fmla="*/ 20 w 87"/>
                <a:gd name="T91" fmla="*/ 63 h 85"/>
                <a:gd name="T92" fmla="*/ 19 w 87"/>
                <a:gd name="T93" fmla="*/ 63 h 85"/>
                <a:gd name="T94" fmla="*/ 19 w 87"/>
                <a:gd name="T95" fmla="*/ 60 h 85"/>
                <a:gd name="T96" fmla="*/ 20 w 87"/>
                <a:gd name="T97"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 h="85">
                  <a:moveTo>
                    <a:pt x="19" y="67"/>
                  </a:moveTo>
                  <a:cubicBezTo>
                    <a:pt x="19" y="67"/>
                    <a:pt x="20" y="67"/>
                    <a:pt x="20" y="67"/>
                  </a:cubicBezTo>
                  <a:cubicBezTo>
                    <a:pt x="20" y="67"/>
                    <a:pt x="20" y="67"/>
                    <a:pt x="20" y="67"/>
                  </a:cubicBezTo>
                  <a:cubicBezTo>
                    <a:pt x="20" y="67"/>
                    <a:pt x="20" y="67"/>
                    <a:pt x="19" y="67"/>
                  </a:cubicBezTo>
                  <a:cubicBezTo>
                    <a:pt x="19" y="67"/>
                    <a:pt x="19" y="67"/>
                    <a:pt x="19" y="67"/>
                  </a:cubicBezTo>
                  <a:close/>
                  <a:moveTo>
                    <a:pt x="17" y="59"/>
                  </a:moveTo>
                  <a:cubicBezTo>
                    <a:pt x="16" y="59"/>
                    <a:pt x="16" y="59"/>
                    <a:pt x="16" y="58"/>
                  </a:cubicBezTo>
                  <a:cubicBezTo>
                    <a:pt x="15" y="58"/>
                    <a:pt x="14" y="57"/>
                    <a:pt x="13" y="58"/>
                  </a:cubicBezTo>
                  <a:cubicBezTo>
                    <a:pt x="12" y="59"/>
                    <a:pt x="12" y="60"/>
                    <a:pt x="12" y="61"/>
                  </a:cubicBezTo>
                  <a:cubicBezTo>
                    <a:pt x="12" y="62"/>
                    <a:pt x="13" y="63"/>
                    <a:pt x="14" y="63"/>
                  </a:cubicBezTo>
                  <a:cubicBezTo>
                    <a:pt x="15" y="63"/>
                    <a:pt x="17" y="63"/>
                    <a:pt x="19" y="63"/>
                  </a:cubicBezTo>
                  <a:cubicBezTo>
                    <a:pt x="19" y="62"/>
                    <a:pt x="19" y="61"/>
                    <a:pt x="19" y="60"/>
                  </a:cubicBezTo>
                  <a:cubicBezTo>
                    <a:pt x="18" y="60"/>
                    <a:pt x="18" y="60"/>
                    <a:pt x="17" y="59"/>
                  </a:cubicBezTo>
                  <a:close/>
                  <a:moveTo>
                    <a:pt x="16" y="68"/>
                  </a:moveTo>
                  <a:cubicBezTo>
                    <a:pt x="16" y="68"/>
                    <a:pt x="17" y="69"/>
                    <a:pt x="17" y="69"/>
                  </a:cubicBezTo>
                  <a:cubicBezTo>
                    <a:pt x="18" y="68"/>
                    <a:pt x="19" y="68"/>
                    <a:pt x="19" y="67"/>
                  </a:cubicBezTo>
                  <a:cubicBezTo>
                    <a:pt x="18" y="67"/>
                    <a:pt x="17" y="67"/>
                    <a:pt x="16" y="68"/>
                  </a:cubicBezTo>
                  <a:close/>
                  <a:moveTo>
                    <a:pt x="87" y="4"/>
                  </a:moveTo>
                  <a:cubicBezTo>
                    <a:pt x="85" y="3"/>
                    <a:pt x="85" y="3"/>
                    <a:pt x="85" y="3"/>
                  </a:cubicBezTo>
                  <a:cubicBezTo>
                    <a:pt x="85" y="0"/>
                    <a:pt x="85" y="0"/>
                    <a:pt x="85" y="0"/>
                  </a:cubicBezTo>
                  <a:cubicBezTo>
                    <a:pt x="84" y="0"/>
                    <a:pt x="84" y="0"/>
                    <a:pt x="84" y="0"/>
                  </a:cubicBezTo>
                  <a:cubicBezTo>
                    <a:pt x="84" y="0"/>
                    <a:pt x="81" y="1"/>
                    <a:pt x="81" y="2"/>
                  </a:cubicBezTo>
                  <a:cubicBezTo>
                    <a:pt x="81" y="2"/>
                    <a:pt x="80" y="4"/>
                    <a:pt x="80" y="4"/>
                  </a:cubicBezTo>
                  <a:cubicBezTo>
                    <a:pt x="82" y="8"/>
                    <a:pt x="82" y="8"/>
                    <a:pt x="82" y="8"/>
                  </a:cubicBezTo>
                  <a:cubicBezTo>
                    <a:pt x="80" y="9"/>
                    <a:pt x="80" y="9"/>
                    <a:pt x="80" y="9"/>
                  </a:cubicBezTo>
                  <a:cubicBezTo>
                    <a:pt x="74" y="8"/>
                    <a:pt x="74" y="8"/>
                    <a:pt x="74" y="8"/>
                  </a:cubicBezTo>
                  <a:cubicBezTo>
                    <a:pt x="71" y="10"/>
                    <a:pt x="71" y="10"/>
                    <a:pt x="71" y="10"/>
                  </a:cubicBezTo>
                  <a:cubicBezTo>
                    <a:pt x="69" y="8"/>
                    <a:pt x="69" y="8"/>
                    <a:pt x="69" y="8"/>
                  </a:cubicBezTo>
                  <a:cubicBezTo>
                    <a:pt x="67" y="8"/>
                    <a:pt x="67" y="8"/>
                    <a:pt x="67" y="8"/>
                  </a:cubicBezTo>
                  <a:cubicBezTo>
                    <a:pt x="65" y="10"/>
                    <a:pt x="65" y="10"/>
                    <a:pt x="65" y="10"/>
                  </a:cubicBezTo>
                  <a:cubicBezTo>
                    <a:pt x="63" y="10"/>
                    <a:pt x="63" y="10"/>
                    <a:pt x="63" y="10"/>
                  </a:cubicBezTo>
                  <a:cubicBezTo>
                    <a:pt x="62" y="8"/>
                    <a:pt x="62" y="8"/>
                    <a:pt x="62" y="8"/>
                  </a:cubicBezTo>
                  <a:cubicBezTo>
                    <a:pt x="59" y="8"/>
                    <a:pt x="59" y="8"/>
                    <a:pt x="59" y="8"/>
                  </a:cubicBezTo>
                  <a:cubicBezTo>
                    <a:pt x="55" y="7"/>
                    <a:pt x="55" y="7"/>
                    <a:pt x="55" y="7"/>
                  </a:cubicBezTo>
                  <a:cubicBezTo>
                    <a:pt x="53" y="9"/>
                    <a:pt x="53" y="9"/>
                    <a:pt x="53" y="9"/>
                  </a:cubicBezTo>
                  <a:cubicBezTo>
                    <a:pt x="51" y="9"/>
                    <a:pt x="51" y="9"/>
                    <a:pt x="51" y="9"/>
                  </a:cubicBezTo>
                  <a:cubicBezTo>
                    <a:pt x="45" y="10"/>
                    <a:pt x="45" y="10"/>
                    <a:pt x="45" y="10"/>
                  </a:cubicBezTo>
                  <a:cubicBezTo>
                    <a:pt x="44" y="9"/>
                    <a:pt x="44" y="9"/>
                    <a:pt x="44" y="9"/>
                  </a:cubicBezTo>
                  <a:cubicBezTo>
                    <a:pt x="44" y="9"/>
                    <a:pt x="44" y="9"/>
                    <a:pt x="44" y="9"/>
                  </a:cubicBezTo>
                  <a:cubicBezTo>
                    <a:pt x="42" y="11"/>
                    <a:pt x="42" y="11"/>
                    <a:pt x="42" y="11"/>
                  </a:cubicBezTo>
                  <a:cubicBezTo>
                    <a:pt x="40" y="11"/>
                    <a:pt x="40" y="11"/>
                    <a:pt x="40" y="11"/>
                  </a:cubicBezTo>
                  <a:cubicBezTo>
                    <a:pt x="37" y="12"/>
                    <a:pt x="37" y="12"/>
                    <a:pt x="37" y="12"/>
                  </a:cubicBezTo>
                  <a:cubicBezTo>
                    <a:pt x="30" y="12"/>
                    <a:pt x="30" y="12"/>
                    <a:pt x="30" y="12"/>
                  </a:cubicBezTo>
                  <a:cubicBezTo>
                    <a:pt x="28" y="14"/>
                    <a:pt x="28" y="14"/>
                    <a:pt x="28" y="14"/>
                  </a:cubicBezTo>
                  <a:cubicBezTo>
                    <a:pt x="28" y="15"/>
                    <a:pt x="28" y="15"/>
                    <a:pt x="28" y="15"/>
                  </a:cubicBezTo>
                  <a:cubicBezTo>
                    <a:pt x="24" y="16"/>
                    <a:pt x="24" y="16"/>
                    <a:pt x="24" y="16"/>
                  </a:cubicBezTo>
                  <a:cubicBezTo>
                    <a:pt x="18" y="20"/>
                    <a:pt x="18" y="20"/>
                    <a:pt x="18" y="20"/>
                  </a:cubicBezTo>
                  <a:cubicBezTo>
                    <a:pt x="16" y="18"/>
                    <a:pt x="16" y="18"/>
                    <a:pt x="16" y="18"/>
                  </a:cubicBezTo>
                  <a:cubicBezTo>
                    <a:pt x="19" y="20"/>
                    <a:pt x="19" y="20"/>
                    <a:pt x="19" y="20"/>
                  </a:cubicBezTo>
                  <a:cubicBezTo>
                    <a:pt x="18" y="23"/>
                    <a:pt x="18" y="23"/>
                    <a:pt x="18" y="23"/>
                  </a:cubicBezTo>
                  <a:cubicBezTo>
                    <a:pt x="16" y="27"/>
                    <a:pt x="16" y="27"/>
                    <a:pt x="16" y="27"/>
                  </a:cubicBezTo>
                  <a:cubicBezTo>
                    <a:pt x="10" y="28"/>
                    <a:pt x="10" y="28"/>
                    <a:pt x="10" y="28"/>
                  </a:cubicBezTo>
                  <a:cubicBezTo>
                    <a:pt x="11" y="32"/>
                    <a:pt x="11" y="32"/>
                    <a:pt x="11" y="32"/>
                  </a:cubicBezTo>
                  <a:cubicBezTo>
                    <a:pt x="9" y="36"/>
                    <a:pt x="9" y="36"/>
                    <a:pt x="9" y="36"/>
                  </a:cubicBezTo>
                  <a:cubicBezTo>
                    <a:pt x="7" y="37"/>
                    <a:pt x="7" y="37"/>
                    <a:pt x="7" y="37"/>
                  </a:cubicBezTo>
                  <a:cubicBezTo>
                    <a:pt x="1" y="36"/>
                    <a:pt x="1" y="36"/>
                    <a:pt x="1" y="36"/>
                  </a:cubicBezTo>
                  <a:cubicBezTo>
                    <a:pt x="1" y="35"/>
                    <a:pt x="1" y="34"/>
                    <a:pt x="2" y="33"/>
                  </a:cubicBezTo>
                  <a:cubicBezTo>
                    <a:pt x="0" y="38"/>
                    <a:pt x="4" y="39"/>
                    <a:pt x="7" y="42"/>
                  </a:cubicBezTo>
                  <a:cubicBezTo>
                    <a:pt x="9" y="44"/>
                    <a:pt x="11" y="46"/>
                    <a:pt x="13" y="48"/>
                  </a:cubicBezTo>
                  <a:cubicBezTo>
                    <a:pt x="14" y="53"/>
                    <a:pt x="19" y="55"/>
                    <a:pt x="20" y="60"/>
                  </a:cubicBezTo>
                  <a:cubicBezTo>
                    <a:pt x="21" y="62"/>
                    <a:pt x="21" y="62"/>
                    <a:pt x="20" y="63"/>
                  </a:cubicBezTo>
                  <a:cubicBezTo>
                    <a:pt x="20" y="65"/>
                    <a:pt x="20" y="66"/>
                    <a:pt x="20" y="67"/>
                  </a:cubicBezTo>
                  <a:cubicBezTo>
                    <a:pt x="24" y="70"/>
                    <a:pt x="28" y="73"/>
                    <a:pt x="29" y="79"/>
                  </a:cubicBezTo>
                  <a:cubicBezTo>
                    <a:pt x="29" y="80"/>
                    <a:pt x="31" y="81"/>
                    <a:pt x="32" y="82"/>
                  </a:cubicBezTo>
                  <a:cubicBezTo>
                    <a:pt x="36" y="84"/>
                    <a:pt x="40" y="85"/>
                    <a:pt x="44" y="84"/>
                  </a:cubicBezTo>
                  <a:cubicBezTo>
                    <a:pt x="46" y="84"/>
                    <a:pt x="48" y="83"/>
                    <a:pt x="47" y="81"/>
                  </a:cubicBezTo>
                  <a:cubicBezTo>
                    <a:pt x="45" y="76"/>
                    <a:pt x="50" y="73"/>
                    <a:pt x="50" y="68"/>
                  </a:cubicBezTo>
                  <a:cubicBezTo>
                    <a:pt x="50" y="68"/>
                    <a:pt x="51" y="68"/>
                    <a:pt x="51" y="68"/>
                  </a:cubicBezTo>
                  <a:cubicBezTo>
                    <a:pt x="55" y="69"/>
                    <a:pt x="58" y="66"/>
                    <a:pt x="61" y="65"/>
                  </a:cubicBezTo>
                  <a:cubicBezTo>
                    <a:pt x="63" y="65"/>
                    <a:pt x="63" y="64"/>
                    <a:pt x="63" y="62"/>
                  </a:cubicBezTo>
                  <a:cubicBezTo>
                    <a:pt x="61" y="58"/>
                    <a:pt x="60" y="54"/>
                    <a:pt x="56" y="52"/>
                  </a:cubicBezTo>
                  <a:cubicBezTo>
                    <a:pt x="54" y="51"/>
                    <a:pt x="52" y="50"/>
                    <a:pt x="51" y="48"/>
                  </a:cubicBezTo>
                  <a:cubicBezTo>
                    <a:pt x="47" y="43"/>
                    <a:pt x="43" y="37"/>
                    <a:pt x="39" y="31"/>
                  </a:cubicBezTo>
                  <a:cubicBezTo>
                    <a:pt x="39" y="30"/>
                    <a:pt x="39" y="29"/>
                    <a:pt x="39" y="28"/>
                  </a:cubicBezTo>
                  <a:cubicBezTo>
                    <a:pt x="39" y="28"/>
                    <a:pt x="39" y="27"/>
                    <a:pt x="39" y="27"/>
                  </a:cubicBezTo>
                  <a:cubicBezTo>
                    <a:pt x="40" y="25"/>
                    <a:pt x="41" y="25"/>
                    <a:pt x="42" y="26"/>
                  </a:cubicBezTo>
                  <a:cubicBezTo>
                    <a:pt x="43" y="27"/>
                    <a:pt x="43" y="28"/>
                    <a:pt x="44" y="28"/>
                  </a:cubicBezTo>
                  <a:cubicBezTo>
                    <a:pt x="49" y="32"/>
                    <a:pt x="53" y="31"/>
                    <a:pt x="55" y="25"/>
                  </a:cubicBezTo>
                  <a:cubicBezTo>
                    <a:pt x="56" y="24"/>
                    <a:pt x="56" y="21"/>
                    <a:pt x="57" y="20"/>
                  </a:cubicBezTo>
                  <a:cubicBezTo>
                    <a:pt x="58" y="19"/>
                    <a:pt x="59" y="18"/>
                    <a:pt x="60" y="19"/>
                  </a:cubicBezTo>
                  <a:cubicBezTo>
                    <a:pt x="62" y="19"/>
                    <a:pt x="64" y="20"/>
                    <a:pt x="66" y="18"/>
                  </a:cubicBezTo>
                  <a:cubicBezTo>
                    <a:pt x="68" y="16"/>
                    <a:pt x="72" y="16"/>
                    <a:pt x="75" y="17"/>
                  </a:cubicBezTo>
                  <a:cubicBezTo>
                    <a:pt x="76" y="17"/>
                    <a:pt x="77" y="17"/>
                    <a:pt x="77" y="17"/>
                  </a:cubicBezTo>
                  <a:cubicBezTo>
                    <a:pt x="80" y="16"/>
                    <a:pt x="80" y="16"/>
                    <a:pt x="80" y="16"/>
                  </a:cubicBezTo>
                  <a:cubicBezTo>
                    <a:pt x="83" y="15"/>
                    <a:pt x="83" y="15"/>
                    <a:pt x="83" y="15"/>
                  </a:cubicBezTo>
                  <a:cubicBezTo>
                    <a:pt x="85" y="12"/>
                    <a:pt x="85" y="12"/>
                    <a:pt x="85" y="12"/>
                  </a:cubicBezTo>
                  <a:cubicBezTo>
                    <a:pt x="84" y="9"/>
                    <a:pt x="84" y="9"/>
                    <a:pt x="84" y="9"/>
                  </a:cubicBezTo>
                  <a:cubicBezTo>
                    <a:pt x="87" y="8"/>
                    <a:pt x="87" y="8"/>
                    <a:pt x="87" y="8"/>
                  </a:cubicBezTo>
                  <a:lnTo>
                    <a:pt x="87" y="4"/>
                  </a:lnTo>
                  <a:close/>
                  <a:moveTo>
                    <a:pt x="19" y="63"/>
                  </a:moveTo>
                  <a:cubicBezTo>
                    <a:pt x="19" y="64"/>
                    <a:pt x="19" y="64"/>
                    <a:pt x="19" y="64"/>
                  </a:cubicBezTo>
                  <a:cubicBezTo>
                    <a:pt x="19" y="64"/>
                    <a:pt x="19" y="64"/>
                    <a:pt x="20" y="63"/>
                  </a:cubicBezTo>
                  <a:cubicBezTo>
                    <a:pt x="20" y="63"/>
                    <a:pt x="20" y="63"/>
                    <a:pt x="20" y="63"/>
                  </a:cubicBezTo>
                  <a:cubicBezTo>
                    <a:pt x="19" y="63"/>
                    <a:pt x="19" y="63"/>
                    <a:pt x="19" y="63"/>
                  </a:cubicBezTo>
                  <a:close/>
                  <a:moveTo>
                    <a:pt x="20" y="60"/>
                  </a:moveTo>
                  <a:cubicBezTo>
                    <a:pt x="19" y="60"/>
                    <a:pt x="19" y="60"/>
                    <a:pt x="19" y="60"/>
                  </a:cubicBezTo>
                  <a:cubicBezTo>
                    <a:pt x="19" y="60"/>
                    <a:pt x="19" y="60"/>
                    <a:pt x="19" y="60"/>
                  </a:cubicBezTo>
                  <a:cubicBezTo>
                    <a:pt x="19" y="61"/>
                    <a:pt x="19" y="61"/>
                    <a:pt x="20" y="61"/>
                  </a:cubicBezTo>
                  <a:cubicBezTo>
                    <a:pt x="20" y="61"/>
                    <a:pt x="20" y="61"/>
                    <a:pt x="20" y="6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3" name="Freeform 190">
              <a:extLst>
                <a:ext uri="{FF2B5EF4-FFF2-40B4-BE49-F238E27FC236}">
                  <a16:creationId xmlns:a16="http://schemas.microsoft.com/office/drawing/2014/main" id="{C38EBFDB-4DE8-4A9B-B2F5-AECC3A8BA247}"/>
                </a:ext>
              </a:extLst>
            </p:cNvPr>
            <p:cNvSpPr>
              <a:spLocks/>
            </p:cNvSpPr>
            <p:nvPr/>
          </p:nvSpPr>
          <p:spPr bwMode="auto">
            <a:xfrm>
              <a:off x="4459288" y="3962400"/>
              <a:ext cx="47625" cy="14288"/>
            </a:xfrm>
            <a:custGeom>
              <a:avLst/>
              <a:gdLst>
                <a:gd name="T0" fmla="*/ 5 w 32"/>
                <a:gd name="T1" fmla="*/ 0 h 10"/>
                <a:gd name="T2" fmla="*/ 2 w 32"/>
                <a:gd name="T3" fmla="*/ 1 h 10"/>
                <a:gd name="T4" fmla="*/ 0 w 32"/>
                <a:gd name="T5" fmla="*/ 4 h 10"/>
                <a:gd name="T6" fmla="*/ 1 w 32"/>
                <a:gd name="T7" fmla="*/ 6 h 10"/>
                <a:gd name="T8" fmla="*/ 17 w 32"/>
                <a:gd name="T9" fmla="*/ 10 h 10"/>
                <a:gd name="T10" fmla="*/ 18 w 32"/>
                <a:gd name="T11" fmla="*/ 10 h 10"/>
                <a:gd name="T12" fmla="*/ 31 w 32"/>
                <a:gd name="T13" fmla="*/ 8 h 10"/>
                <a:gd name="T14" fmla="*/ 32 w 32"/>
                <a:gd name="T15" fmla="*/ 8 h 10"/>
                <a:gd name="T16" fmla="*/ 31 w 32"/>
                <a:gd name="T17" fmla="*/ 5 h 10"/>
                <a:gd name="T18" fmla="*/ 19 w 32"/>
                <a:gd name="T19" fmla="*/ 1 h 10"/>
                <a:gd name="T20" fmla="*/ 5 w 32"/>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10">
                  <a:moveTo>
                    <a:pt x="5" y="0"/>
                  </a:moveTo>
                  <a:cubicBezTo>
                    <a:pt x="4" y="0"/>
                    <a:pt x="3" y="1"/>
                    <a:pt x="2" y="1"/>
                  </a:cubicBezTo>
                  <a:cubicBezTo>
                    <a:pt x="1" y="2"/>
                    <a:pt x="0" y="3"/>
                    <a:pt x="0" y="4"/>
                  </a:cubicBezTo>
                  <a:cubicBezTo>
                    <a:pt x="0" y="5"/>
                    <a:pt x="1" y="6"/>
                    <a:pt x="1" y="6"/>
                  </a:cubicBezTo>
                  <a:cubicBezTo>
                    <a:pt x="6" y="8"/>
                    <a:pt x="11" y="9"/>
                    <a:pt x="17" y="10"/>
                  </a:cubicBezTo>
                  <a:cubicBezTo>
                    <a:pt x="17" y="10"/>
                    <a:pt x="18" y="10"/>
                    <a:pt x="18" y="10"/>
                  </a:cubicBezTo>
                  <a:cubicBezTo>
                    <a:pt x="22" y="10"/>
                    <a:pt x="26" y="9"/>
                    <a:pt x="31" y="8"/>
                  </a:cubicBezTo>
                  <a:cubicBezTo>
                    <a:pt x="31" y="8"/>
                    <a:pt x="32" y="8"/>
                    <a:pt x="32" y="8"/>
                  </a:cubicBezTo>
                  <a:cubicBezTo>
                    <a:pt x="32" y="7"/>
                    <a:pt x="31" y="5"/>
                    <a:pt x="31" y="5"/>
                  </a:cubicBezTo>
                  <a:cubicBezTo>
                    <a:pt x="27" y="2"/>
                    <a:pt x="23" y="1"/>
                    <a:pt x="19" y="1"/>
                  </a:cubicBezTo>
                  <a:cubicBezTo>
                    <a:pt x="14" y="1"/>
                    <a:pt x="10" y="1"/>
                    <a:pt x="5"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4" name="Freeform 191">
              <a:extLst>
                <a:ext uri="{FF2B5EF4-FFF2-40B4-BE49-F238E27FC236}">
                  <a16:creationId xmlns:a16="http://schemas.microsoft.com/office/drawing/2014/main" id="{FD8128EA-0BBF-43A8-8AA8-804DE986D19D}"/>
                </a:ext>
              </a:extLst>
            </p:cNvPr>
            <p:cNvSpPr>
              <a:spLocks/>
            </p:cNvSpPr>
            <p:nvPr/>
          </p:nvSpPr>
          <p:spPr bwMode="auto">
            <a:xfrm>
              <a:off x="4478338" y="3838575"/>
              <a:ext cx="4763" cy="1588"/>
            </a:xfrm>
            <a:custGeom>
              <a:avLst/>
              <a:gdLst>
                <a:gd name="T0" fmla="*/ 0 w 3"/>
                <a:gd name="T1" fmla="*/ 1 h 1"/>
                <a:gd name="T2" fmla="*/ 0 w 3"/>
                <a:gd name="T3" fmla="*/ 1 h 1"/>
                <a:gd name="T4" fmla="*/ 3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0" y="1"/>
                    <a:pt x="0" y="1"/>
                    <a:pt x="0" y="1"/>
                  </a:cubicBezTo>
                  <a:cubicBezTo>
                    <a:pt x="1" y="1"/>
                    <a:pt x="2" y="0"/>
                    <a:pt x="3" y="0"/>
                  </a:cubicBezTo>
                  <a:cubicBezTo>
                    <a:pt x="2" y="0"/>
                    <a:pt x="1"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5" name="Freeform 192">
              <a:extLst>
                <a:ext uri="{FF2B5EF4-FFF2-40B4-BE49-F238E27FC236}">
                  <a16:creationId xmlns:a16="http://schemas.microsoft.com/office/drawing/2014/main" id="{52274984-E8D9-4381-B47D-18DDA8AE5927}"/>
                </a:ext>
              </a:extLst>
            </p:cNvPr>
            <p:cNvSpPr>
              <a:spLocks/>
            </p:cNvSpPr>
            <p:nvPr/>
          </p:nvSpPr>
          <p:spPr bwMode="auto">
            <a:xfrm>
              <a:off x="4525963" y="379412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6" name="Freeform 193">
              <a:extLst>
                <a:ext uri="{FF2B5EF4-FFF2-40B4-BE49-F238E27FC236}">
                  <a16:creationId xmlns:a16="http://schemas.microsoft.com/office/drawing/2014/main" id="{5AB9001A-DE38-41AA-9184-7635FCCE51D9}"/>
                </a:ext>
              </a:extLst>
            </p:cNvPr>
            <p:cNvSpPr>
              <a:spLocks/>
            </p:cNvSpPr>
            <p:nvPr/>
          </p:nvSpPr>
          <p:spPr bwMode="auto">
            <a:xfrm>
              <a:off x="4479926" y="3859212"/>
              <a:ext cx="6350" cy="6350"/>
            </a:xfrm>
            <a:custGeom>
              <a:avLst/>
              <a:gdLst>
                <a:gd name="T0" fmla="*/ 0 w 4"/>
                <a:gd name="T1" fmla="*/ 3 h 4"/>
                <a:gd name="T2" fmla="*/ 3 w 4"/>
                <a:gd name="T3" fmla="*/ 2 h 4"/>
                <a:gd name="T4" fmla="*/ 2 w 4"/>
                <a:gd name="T5" fmla="*/ 0 h 4"/>
                <a:gd name="T6" fmla="*/ 1 w 4"/>
                <a:gd name="T7" fmla="*/ 0 h 4"/>
                <a:gd name="T8" fmla="*/ 0 w 4"/>
                <a:gd name="T9" fmla="*/ 3 h 4"/>
              </a:gdLst>
              <a:ahLst/>
              <a:cxnLst>
                <a:cxn ang="0">
                  <a:pos x="T0" y="T1"/>
                </a:cxn>
                <a:cxn ang="0">
                  <a:pos x="T2" y="T3"/>
                </a:cxn>
                <a:cxn ang="0">
                  <a:pos x="T4" y="T5"/>
                </a:cxn>
                <a:cxn ang="0">
                  <a:pos x="T6" y="T7"/>
                </a:cxn>
                <a:cxn ang="0">
                  <a:pos x="T8" y="T9"/>
                </a:cxn>
              </a:cxnLst>
              <a:rect l="0" t="0" r="r" b="b"/>
              <a:pathLst>
                <a:path w="4" h="4">
                  <a:moveTo>
                    <a:pt x="0" y="3"/>
                  </a:moveTo>
                  <a:cubicBezTo>
                    <a:pt x="1" y="4"/>
                    <a:pt x="2" y="3"/>
                    <a:pt x="3" y="2"/>
                  </a:cubicBezTo>
                  <a:cubicBezTo>
                    <a:pt x="4" y="1"/>
                    <a:pt x="3" y="0"/>
                    <a:pt x="2" y="0"/>
                  </a:cubicBezTo>
                  <a:cubicBezTo>
                    <a:pt x="2" y="0"/>
                    <a:pt x="1" y="0"/>
                    <a:pt x="1" y="0"/>
                  </a:cubicBezTo>
                  <a:cubicBezTo>
                    <a:pt x="0" y="1"/>
                    <a:pt x="0" y="2"/>
                    <a:pt x="0"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7" name="Freeform 194">
              <a:extLst>
                <a:ext uri="{FF2B5EF4-FFF2-40B4-BE49-F238E27FC236}">
                  <a16:creationId xmlns:a16="http://schemas.microsoft.com/office/drawing/2014/main" id="{27B868D9-4F8D-4F23-BE9C-2F9B91C4E0BA}"/>
                </a:ext>
              </a:extLst>
            </p:cNvPr>
            <p:cNvSpPr>
              <a:spLocks noEditPoints="1"/>
            </p:cNvSpPr>
            <p:nvPr/>
          </p:nvSpPr>
          <p:spPr bwMode="auto">
            <a:xfrm>
              <a:off x="4492626" y="3802062"/>
              <a:ext cx="357188" cy="150813"/>
            </a:xfrm>
            <a:custGeom>
              <a:avLst/>
              <a:gdLst>
                <a:gd name="T0" fmla="*/ 237 w 243"/>
                <a:gd name="T1" fmla="*/ 70 h 102"/>
                <a:gd name="T2" fmla="*/ 238 w 243"/>
                <a:gd name="T3" fmla="*/ 61 h 102"/>
                <a:gd name="T4" fmla="*/ 234 w 243"/>
                <a:gd name="T5" fmla="*/ 49 h 102"/>
                <a:gd name="T6" fmla="*/ 234 w 243"/>
                <a:gd name="T7" fmla="*/ 44 h 102"/>
                <a:gd name="T8" fmla="*/ 235 w 243"/>
                <a:gd name="T9" fmla="*/ 35 h 102"/>
                <a:gd name="T10" fmla="*/ 224 w 243"/>
                <a:gd name="T11" fmla="*/ 33 h 102"/>
                <a:gd name="T12" fmla="*/ 221 w 243"/>
                <a:gd name="T13" fmla="*/ 19 h 102"/>
                <a:gd name="T14" fmla="*/ 215 w 243"/>
                <a:gd name="T15" fmla="*/ 14 h 102"/>
                <a:gd name="T16" fmla="*/ 207 w 243"/>
                <a:gd name="T17" fmla="*/ 10 h 102"/>
                <a:gd name="T18" fmla="*/ 200 w 243"/>
                <a:gd name="T19" fmla="*/ 11 h 102"/>
                <a:gd name="T20" fmla="*/ 195 w 243"/>
                <a:gd name="T21" fmla="*/ 7 h 102"/>
                <a:gd name="T22" fmla="*/ 186 w 243"/>
                <a:gd name="T23" fmla="*/ 18 h 102"/>
                <a:gd name="T24" fmla="*/ 161 w 243"/>
                <a:gd name="T25" fmla="*/ 20 h 102"/>
                <a:gd name="T26" fmla="*/ 133 w 243"/>
                <a:gd name="T27" fmla="*/ 14 h 102"/>
                <a:gd name="T28" fmla="*/ 127 w 243"/>
                <a:gd name="T29" fmla="*/ 9 h 102"/>
                <a:gd name="T30" fmla="*/ 79 w 243"/>
                <a:gd name="T31" fmla="*/ 9 h 102"/>
                <a:gd name="T32" fmla="*/ 62 w 243"/>
                <a:gd name="T33" fmla="*/ 19 h 102"/>
                <a:gd name="T34" fmla="*/ 27 w 243"/>
                <a:gd name="T35" fmla="*/ 7 h 102"/>
                <a:gd name="T36" fmla="*/ 26 w 243"/>
                <a:gd name="T37" fmla="*/ 6 h 102"/>
                <a:gd name="T38" fmla="*/ 21 w 243"/>
                <a:gd name="T39" fmla="*/ 7 h 102"/>
                <a:gd name="T40" fmla="*/ 14 w 243"/>
                <a:gd name="T41" fmla="*/ 5 h 102"/>
                <a:gd name="T42" fmla="*/ 11 w 243"/>
                <a:gd name="T43" fmla="*/ 6 h 102"/>
                <a:gd name="T44" fmla="*/ 8 w 243"/>
                <a:gd name="T45" fmla="*/ 9 h 102"/>
                <a:gd name="T46" fmla="*/ 10 w 243"/>
                <a:gd name="T47" fmla="*/ 13 h 102"/>
                <a:gd name="T48" fmla="*/ 7 w 243"/>
                <a:gd name="T49" fmla="*/ 18 h 102"/>
                <a:gd name="T50" fmla="*/ 6 w 243"/>
                <a:gd name="T51" fmla="*/ 24 h 102"/>
                <a:gd name="T52" fmla="*/ 0 w 243"/>
                <a:gd name="T53" fmla="*/ 26 h 102"/>
                <a:gd name="T54" fmla="*/ 4 w 243"/>
                <a:gd name="T55" fmla="*/ 53 h 102"/>
                <a:gd name="T56" fmla="*/ 12 w 243"/>
                <a:gd name="T57" fmla="*/ 56 h 102"/>
                <a:gd name="T58" fmla="*/ 14 w 243"/>
                <a:gd name="T59" fmla="*/ 57 h 102"/>
                <a:gd name="T60" fmla="*/ 6 w 243"/>
                <a:gd name="T61" fmla="*/ 64 h 102"/>
                <a:gd name="T62" fmla="*/ 6 w 243"/>
                <a:gd name="T63" fmla="*/ 68 h 102"/>
                <a:gd name="T64" fmla="*/ 16 w 243"/>
                <a:gd name="T65" fmla="*/ 73 h 102"/>
                <a:gd name="T66" fmla="*/ 22 w 243"/>
                <a:gd name="T67" fmla="*/ 85 h 102"/>
                <a:gd name="T68" fmla="*/ 35 w 243"/>
                <a:gd name="T69" fmla="*/ 93 h 102"/>
                <a:gd name="T70" fmla="*/ 50 w 243"/>
                <a:gd name="T71" fmla="*/ 100 h 102"/>
                <a:gd name="T72" fmla="*/ 67 w 243"/>
                <a:gd name="T73" fmla="*/ 95 h 102"/>
                <a:gd name="T74" fmla="*/ 86 w 243"/>
                <a:gd name="T75" fmla="*/ 98 h 102"/>
                <a:gd name="T76" fmla="*/ 116 w 243"/>
                <a:gd name="T77" fmla="*/ 93 h 102"/>
                <a:gd name="T78" fmla="*/ 134 w 243"/>
                <a:gd name="T79" fmla="*/ 92 h 102"/>
                <a:gd name="T80" fmla="*/ 135 w 243"/>
                <a:gd name="T81" fmla="*/ 92 h 102"/>
                <a:gd name="T82" fmla="*/ 134 w 243"/>
                <a:gd name="T83" fmla="*/ 92 h 102"/>
                <a:gd name="T84" fmla="*/ 138 w 243"/>
                <a:gd name="T85" fmla="*/ 101 h 102"/>
                <a:gd name="T86" fmla="*/ 143 w 243"/>
                <a:gd name="T87" fmla="*/ 97 h 102"/>
                <a:gd name="T88" fmla="*/ 144 w 243"/>
                <a:gd name="T89" fmla="*/ 89 h 102"/>
                <a:gd name="T90" fmla="*/ 168 w 243"/>
                <a:gd name="T91" fmla="*/ 86 h 102"/>
                <a:gd name="T92" fmla="*/ 181 w 243"/>
                <a:gd name="T93" fmla="*/ 89 h 102"/>
                <a:gd name="T94" fmla="*/ 196 w 243"/>
                <a:gd name="T95" fmla="*/ 83 h 102"/>
                <a:gd name="T96" fmla="*/ 215 w 243"/>
                <a:gd name="T97" fmla="*/ 82 h 102"/>
                <a:gd name="T98" fmla="*/ 228 w 243"/>
                <a:gd name="T99" fmla="*/ 78 h 102"/>
                <a:gd name="T100" fmla="*/ 237 w 243"/>
                <a:gd name="T101" fmla="*/ 79 h 102"/>
                <a:gd name="T102" fmla="*/ 243 w 243"/>
                <a:gd name="T103" fmla="*/ 82 h 102"/>
                <a:gd name="T104" fmla="*/ 240 w 243"/>
                <a:gd name="T105" fmla="*/ 72 h 102"/>
                <a:gd name="T106" fmla="*/ 34 w 243"/>
                <a:gd name="T107" fmla="*/ 33 h 102"/>
                <a:gd name="T108" fmla="*/ 28 w 243"/>
                <a:gd name="T109" fmla="*/ 33 h 102"/>
                <a:gd name="T110" fmla="*/ 20 w 243"/>
                <a:gd name="T111" fmla="*/ 30 h 102"/>
                <a:gd name="T112" fmla="*/ 36 w 243"/>
                <a:gd name="T113" fmla="*/ 2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3" h="102">
                  <a:moveTo>
                    <a:pt x="240" y="72"/>
                  </a:moveTo>
                  <a:cubicBezTo>
                    <a:pt x="240" y="72"/>
                    <a:pt x="237" y="71"/>
                    <a:pt x="237" y="70"/>
                  </a:cubicBezTo>
                  <a:cubicBezTo>
                    <a:pt x="237" y="68"/>
                    <a:pt x="236" y="65"/>
                    <a:pt x="236" y="65"/>
                  </a:cubicBezTo>
                  <a:cubicBezTo>
                    <a:pt x="238" y="61"/>
                    <a:pt x="238" y="61"/>
                    <a:pt x="238" y="61"/>
                  </a:cubicBezTo>
                  <a:cubicBezTo>
                    <a:pt x="235" y="60"/>
                    <a:pt x="235" y="60"/>
                    <a:pt x="235" y="60"/>
                  </a:cubicBezTo>
                  <a:cubicBezTo>
                    <a:pt x="234" y="49"/>
                    <a:pt x="234" y="49"/>
                    <a:pt x="234" y="49"/>
                  </a:cubicBezTo>
                  <a:cubicBezTo>
                    <a:pt x="231" y="45"/>
                    <a:pt x="231" y="45"/>
                    <a:pt x="231" y="45"/>
                  </a:cubicBezTo>
                  <a:cubicBezTo>
                    <a:pt x="234" y="44"/>
                    <a:pt x="234" y="44"/>
                    <a:pt x="234" y="44"/>
                  </a:cubicBezTo>
                  <a:cubicBezTo>
                    <a:pt x="239" y="39"/>
                    <a:pt x="239" y="39"/>
                    <a:pt x="239" y="39"/>
                  </a:cubicBezTo>
                  <a:cubicBezTo>
                    <a:pt x="235" y="35"/>
                    <a:pt x="235" y="35"/>
                    <a:pt x="235" y="35"/>
                  </a:cubicBezTo>
                  <a:cubicBezTo>
                    <a:pt x="228" y="35"/>
                    <a:pt x="228" y="35"/>
                    <a:pt x="228" y="35"/>
                  </a:cubicBezTo>
                  <a:cubicBezTo>
                    <a:pt x="224" y="33"/>
                    <a:pt x="224" y="33"/>
                    <a:pt x="224" y="33"/>
                  </a:cubicBezTo>
                  <a:cubicBezTo>
                    <a:pt x="224" y="21"/>
                    <a:pt x="224" y="21"/>
                    <a:pt x="224" y="21"/>
                  </a:cubicBezTo>
                  <a:cubicBezTo>
                    <a:pt x="221" y="19"/>
                    <a:pt x="221" y="19"/>
                    <a:pt x="221" y="19"/>
                  </a:cubicBezTo>
                  <a:cubicBezTo>
                    <a:pt x="218" y="16"/>
                    <a:pt x="218" y="16"/>
                    <a:pt x="218" y="16"/>
                  </a:cubicBezTo>
                  <a:cubicBezTo>
                    <a:pt x="215" y="14"/>
                    <a:pt x="215" y="14"/>
                    <a:pt x="215" y="14"/>
                  </a:cubicBezTo>
                  <a:cubicBezTo>
                    <a:pt x="210" y="11"/>
                    <a:pt x="210" y="11"/>
                    <a:pt x="210" y="11"/>
                  </a:cubicBezTo>
                  <a:cubicBezTo>
                    <a:pt x="207" y="10"/>
                    <a:pt x="207" y="10"/>
                    <a:pt x="207" y="10"/>
                  </a:cubicBezTo>
                  <a:cubicBezTo>
                    <a:pt x="206" y="12"/>
                    <a:pt x="206" y="12"/>
                    <a:pt x="206" y="12"/>
                  </a:cubicBezTo>
                  <a:cubicBezTo>
                    <a:pt x="200" y="11"/>
                    <a:pt x="200" y="11"/>
                    <a:pt x="200" y="11"/>
                  </a:cubicBezTo>
                  <a:cubicBezTo>
                    <a:pt x="198" y="10"/>
                    <a:pt x="198" y="10"/>
                    <a:pt x="198" y="10"/>
                  </a:cubicBezTo>
                  <a:cubicBezTo>
                    <a:pt x="195" y="7"/>
                    <a:pt x="195" y="7"/>
                    <a:pt x="195" y="7"/>
                  </a:cubicBezTo>
                  <a:cubicBezTo>
                    <a:pt x="194" y="10"/>
                    <a:pt x="193" y="12"/>
                    <a:pt x="191" y="14"/>
                  </a:cubicBezTo>
                  <a:cubicBezTo>
                    <a:pt x="189" y="15"/>
                    <a:pt x="187" y="17"/>
                    <a:pt x="186" y="18"/>
                  </a:cubicBezTo>
                  <a:cubicBezTo>
                    <a:pt x="182" y="20"/>
                    <a:pt x="179" y="21"/>
                    <a:pt x="175" y="19"/>
                  </a:cubicBezTo>
                  <a:cubicBezTo>
                    <a:pt x="170" y="18"/>
                    <a:pt x="166" y="18"/>
                    <a:pt x="161" y="20"/>
                  </a:cubicBezTo>
                  <a:cubicBezTo>
                    <a:pt x="158" y="21"/>
                    <a:pt x="155" y="21"/>
                    <a:pt x="152" y="20"/>
                  </a:cubicBezTo>
                  <a:cubicBezTo>
                    <a:pt x="145" y="18"/>
                    <a:pt x="139" y="16"/>
                    <a:pt x="133" y="14"/>
                  </a:cubicBezTo>
                  <a:cubicBezTo>
                    <a:pt x="132" y="13"/>
                    <a:pt x="131" y="12"/>
                    <a:pt x="129" y="11"/>
                  </a:cubicBezTo>
                  <a:cubicBezTo>
                    <a:pt x="129" y="10"/>
                    <a:pt x="128" y="9"/>
                    <a:pt x="127" y="9"/>
                  </a:cubicBezTo>
                  <a:cubicBezTo>
                    <a:pt x="121" y="9"/>
                    <a:pt x="116" y="6"/>
                    <a:pt x="110" y="5"/>
                  </a:cubicBezTo>
                  <a:cubicBezTo>
                    <a:pt x="100" y="3"/>
                    <a:pt x="89" y="6"/>
                    <a:pt x="79" y="9"/>
                  </a:cubicBezTo>
                  <a:cubicBezTo>
                    <a:pt x="75" y="11"/>
                    <a:pt x="72" y="13"/>
                    <a:pt x="69" y="17"/>
                  </a:cubicBezTo>
                  <a:cubicBezTo>
                    <a:pt x="67" y="19"/>
                    <a:pt x="65" y="20"/>
                    <a:pt x="62" y="19"/>
                  </a:cubicBezTo>
                  <a:cubicBezTo>
                    <a:pt x="56" y="17"/>
                    <a:pt x="50" y="18"/>
                    <a:pt x="45" y="18"/>
                  </a:cubicBezTo>
                  <a:cubicBezTo>
                    <a:pt x="37" y="18"/>
                    <a:pt x="30" y="15"/>
                    <a:pt x="27" y="7"/>
                  </a:cubicBezTo>
                  <a:cubicBezTo>
                    <a:pt x="26" y="5"/>
                    <a:pt x="24" y="2"/>
                    <a:pt x="23" y="0"/>
                  </a:cubicBezTo>
                  <a:cubicBezTo>
                    <a:pt x="24" y="2"/>
                    <a:pt x="25" y="4"/>
                    <a:pt x="26" y="6"/>
                  </a:cubicBezTo>
                  <a:cubicBezTo>
                    <a:pt x="23" y="5"/>
                    <a:pt x="23" y="5"/>
                    <a:pt x="23" y="5"/>
                  </a:cubicBezTo>
                  <a:cubicBezTo>
                    <a:pt x="21" y="7"/>
                    <a:pt x="21" y="7"/>
                    <a:pt x="21" y="7"/>
                  </a:cubicBezTo>
                  <a:cubicBezTo>
                    <a:pt x="18" y="4"/>
                    <a:pt x="18" y="4"/>
                    <a:pt x="18" y="4"/>
                  </a:cubicBezTo>
                  <a:cubicBezTo>
                    <a:pt x="14" y="5"/>
                    <a:pt x="14" y="5"/>
                    <a:pt x="14" y="5"/>
                  </a:cubicBezTo>
                  <a:cubicBezTo>
                    <a:pt x="12" y="6"/>
                    <a:pt x="12" y="6"/>
                    <a:pt x="12" y="6"/>
                  </a:cubicBezTo>
                  <a:cubicBezTo>
                    <a:pt x="11" y="6"/>
                    <a:pt x="11" y="6"/>
                    <a:pt x="11" y="6"/>
                  </a:cubicBezTo>
                  <a:cubicBezTo>
                    <a:pt x="8" y="9"/>
                    <a:pt x="8" y="9"/>
                    <a:pt x="8" y="9"/>
                  </a:cubicBezTo>
                  <a:cubicBezTo>
                    <a:pt x="8" y="9"/>
                    <a:pt x="8" y="9"/>
                    <a:pt x="8" y="9"/>
                  </a:cubicBezTo>
                  <a:cubicBezTo>
                    <a:pt x="8" y="12"/>
                    <a:pt x="8" y="12"/>
                    <a:pt x="8" y="12"/>
                  </a:cubicBezTo>
                  <a:cubicBezTo>
                    <a:pt x="10" y="13"/>
                    <a:pt x="10" y="13"/>
                    <a:pt x="10" y="13"/>
                  </a:cubicBezTo>
                  <a:cubicBezTo>
                    <a:pt x="10" y="17"/>
                    <a:pt x="10" y="17"/>
                    <a:pt x="10" y="17"/>
                  </a:cubicBezTo>
                  <a:cubicBezTo>
                    <a:pt x="7" y="18"/>
                    <a:pt x="7" y="18"/>
                    <a:pt x="7" y="18"/>
                  </a:cubicBezTo>
                  <a:cubicBezTo>
                    <a:pt x="8" y="21"/>
                    <a:pt x="8" y="21"/>
                    <a:pt x="8" y="21"/>
                  </a:cubicBezTo>
                  <a:cubicBezTo>
                    <a:pt x="6" y="24"/>
                    <a:pt x="6" y="24"/>
                    <a:pt x="6" y="24"/>
                  </a:cubicBezTo>
                  <a:cubicBezTo>
                    <a:pt x="3" y="25"/>
                    <a:pt x="3" y="25"/>
                    <a:pt x="3" y="25"/>
                  </a:cubicBezTo>
                  <a:cubicBezTo>
                    <a:pt x="0" y="26"/>
                    <a:pt x="0" y="26"/>
                    <a:pt x="0" y="26"/>
                  </a:cubicBezTo>
                  <a:cubicBezTo>
                    <a:pt x="4" y="28"/>
                    <a:pt x="6" y="31"/>
                    <a:pt x="6" y="34"/>
                  </a:cubicBezTo>
                  <a:cubicBezTo>
                    <a:pt x="6" y="41"/>
                    <a:pt x="6" y="47"/>
                    <a:pt x="4" y="53"/>
                  </a:cubicBezTo>
                  <a:cubicBezTo>
                    <a:pt x="4" y="54"/>
                    <a:pt x="6" y="56"/>
                    <a:pt x="7" y="56"/>
                  </a:cubicBezTo>
                  <a:cubicBezTo>
                    <a:pt x="9" y="56"/>
                    <a:pt x="10" y="56"/>
                    <a:pt x="12" y="56"/>
                  </a:cubicBezTo>
                  <a:cubicBezTo>
                    <a:pt x="12" y="56"/>
                    <a:pt x="13" y="56"/>
                    <a:pt x="13" y="56"/>
                  </a:cubicBezTo>
                  <a:cubicBezTo>
                    <a:pt x="14" y="56"/>
                    <a:pt x="14" y="57"/>
                    <a:pt x="14" y="57"/>
                  </a:cubicBezTo>
                  <a:cubicBezTo>
                    <a:pt x="15" y="58"/>
                    <a:pt x="15" y="59"/>
                    <a:pt x="14" y="60"/>
                  </a:cubicBezTo>
                  <a:cubicBezTo>
                    <a:pt x="12" y="63"/>
                    <a:pt x="9" y="63"/>
                    <a:pt x="6" y="64"/>
                  </a:cubicBezTo>
                  <a:cubicBezTo>
                    <a:pt x="6" y="65"/>
                    <a:pt x="5" y="65"/>
                    <a:pt x="5" y="65"/>
                  </a:cubicBezTo>
                  <a:cubicBezTo>
                    <a:pt x="4" y="67"/>
                    <a:pt x="5" y="68"/>
                    <a:pt x="6" y="68"/>
                  </a:cubicBezTo>
                  <a:cubicBezTo>
                    <a:pt x="8" y="69"/>
                    <a:pt x="10" y="70"/>
                    <a:pt x="12" y="71"/>
                  </a:cubicBezTo>
                  <a:cubicBezTo>
                    <a:pt x="13" y="72"/>
                    <a:pt x="15" y="72"/>
                    <a:pt x="16" y="73"/>
                  </a:cubicBezTo>
                  <a:cubicBezTo>
                    <a:pt x="17" y="75"/>
                    <a:pt x="13" y="77"/>
                    <a:pt x="15" y="78"/>
                  </a:cubicBezTo>
                  <a:cubicBezTo>
                    <a:pt x="18" y="80"/>
                    <a:pt x="21" y="82"/>
                    <a:pt x="22" y="85"/>
                  </a:cubicBezTo>
                  <a:cubicBezTo>
                    <a:pt x="24" y="88"/>
                    <a:pt x="26" y="89"/>
                    <a:pt x="29" y="92"/>
                  </a:cubicBezTo>
                  <a:cubicBezTo>
                    <a:pt x="30" y="93"/>
                    <a:pt x="32" y="94"/>
                    <a:pt x="35" y="93"/>
                  </a:cubicBezTo>
                  <a:cubicBezTo>
                    <a:pt x="39" y="92"/>
                    <a:pt x="43" y="93"/>
                    <a:pt x="46" y="97"/>
                  </a:cubicBezTo>
                  <a:cubicBezTo>
                    <a:pt x="47" y="98"/>
                    <a:pt x="48" y="99"/>
                    <a:pt x="50" y="100"/>
                  </a:cubicBezTo>
                  <a:cubicBezTo>
                    <a:pt x="50" y="100"/>
                    <a:pt x="52" y="101"/>
                    <a:pt x="53" y="101"/>
                  </a:cubicBezTo>
                  <a:cubicBezTo>
                    <a:pt x="58" y="100"/>
                    <a:pt x="63" y="100"/>
                    <a:pt x="67" y="95"/>
                  </a:cubicBezTo>
                  <a:cubicBezTo>
                    <a:pt x="70" y="91"/>
                    <a:pt x="73" y="91"/>
                    <a:pt x="77" y="92"/>
                  </a:cubicBezTo>
                  <a:cubicBezTo>
                    <a:pt x="81" y="93"/>
                    <a:pt x="84" y="95"/>
                    <a:pt x="86" y="98"/>
                  </a:cubicBezTo>
                  <a:cubicBezTo>
                    <a:pt x="91" y="102"/>
                    <a:pt x="96" y="102"/>
                    <a:pt x="101" y="101"/>
                  </a:cubicBezTo>
                  <a:cubicBezTo>
                    <a:pt x="107" y="100"/>
                    <a:pt x="112" y="97"/>
                    <a:pt x="116" y="93"/>
                  </a:cubicBezTo>
                  <a:cubicBezTo>
                    <a:pt x="117" y="91"/>
                    <a:pt x="120" y="90"/>
                    <a:pt x="122" y="91"/>
                  </a:cubicBezTo>
                  <a:cubicBezTo>
                    <a:pt x="126" y="93"/>
                    <a:pt x="130" y="92"/>
                    <a:pt x="134" y="92"/>
                  </a:cubicBezTo>
                  <a:cubicBezTo>
                    <a:pt x="134" y="92"/>
                    <a:pt x="134" y="92"/>
                    <a:pt x="134" y="92"/>
                  </a:cubicBezTo>
                  <a:cubicBezTo>
                    <a:pt x="135" y="92"/>
                    <a:pt x="135" y="92"/>
                    <a:pt x="135" y="92"/>
                  </a:cubicBezTo>
                  <a:cubicBezTo>
                    <a:pt x="135" y="92"/>
                    <a:pt x="135" y="92"/>
                    <a:pt x="135" y="92"/>
                  </a:cubicBezTo>
                  <a:cubicBezTo>
                    <a:pt x="134" y="92"/>
                    <a:pt x="134" y="92"/>
                    <a:pt x="134" y="92"/>
                  </a:cubicBezTo>
                  <a:cubicBezTo>
                    <a:pt x="133" y="95"/>
                    <a:pt x="133" y="98"/>
                    <a:pt x="133" y="101"/>
                  </a:cubicBezTo>
                  <a:cubicBezTo>
                    <a:pt x="138" y="101"/>
                    <a:pt x="138" y="101"/>
                    <a:pt x="138" y="101"/>
                  </a:cubicBezTo>
                  <a:cubicBezTo>
                    <a:pt x="143" y="100"/>
                    <a:pt x="143" y="100"/>
                    <a:pt x="143" y="100"/>
                  </a:cubicBezTo>
                  <a:cubicBezTo>
                    <a:pt x="143" y="97"/>
                    <a:pt x="143" y="97"/>
                    <a:pt x="143" y="97"/>
                  </a:cubicBezTo>
                  <a:cubicBezTo>
                    <a:pt x="144" y="97"/>
                    <a:pt x="144" y="97"/>
                    <a:pt x="144" y="97"/>
                  </a:cubicBezTo>
                  <a:cubicBezTo>
                    <a:pt x="144" y="89"/>
                    <a:pt x="144" y="89"/>
                    <a:pt x="144" y="89"/>
                  </a:cubicBezTo>
                  <a:cubicBezTo>
                    <a:pt x="151" y="90"/>
                    <a:pt x="151" y="90"/>
                    <a:pt x="151" y="90"/>
                  </a:cubicBezTo>
                  <a:cubicBezTo>
                    <a:pt x="168" y="86"/>
                    <a:pt x="168" y="86"/>
                    <a:pt x="168" y="86"/>
                  </a:cubicBezTo>
                  <a:cubicBezTo>
                    <a:pt x="173" y="88"/>
                    <a:pt x="173" y="88"/>
                    <a:pt x="173" y="88"/>
                  </a:cubicBezTo>
                  <a:cubicBezTo>
                    <a:pt x="181" y="89"/>
                    <a:pt x="181" y="89"/>
                    <a:pt x="181" y="89"/>
                  </a:cubicBezTo>
                  <a:cubicBezTo>
                    <a:pt x="187" y="85"/>
                    <a:pt x="187" y="85"/>
                    <a:pt x="187" y="85"/>
                  </a:cubicBezTo>
                  <a:cubicBezTo>
                    <a:pt x="196" y="83"/>
                    <a:pt x="196" y="83"/>
                    <a:pt x="196" y="83"/>
                  </a:cubicBezTo>
                  <a:cubicBezTo>
                    <a:pt x="206" y="84"/>
                    <a:pt x="206" y="84"/>
                    <a:pt x="206" y="84"/>
                  </a:cubicBezTo>
                  <a:cubicBezTo>
                    <a:pt x="215" y="82"/>
                    <a:pt x="215" y="82"/>
                    <a:pt x="215" y="82"/>
                  </a:cubicBezTo>
                  <a:cubicBezTo>
                    <a:pt x="219" y="80"/>
                    <a:pt x="219" y="80"/>
                    <a:pt x="219" y="80"/>
                  </a:cubicBezTo>
                  <a:cubicBezTo>
                    <a:pt x="228" y="78"/>
                    <a:pt x="228" y="78"/>
                    <a:pt x="228" y="78"/>
                  </a:cubicBezTo>
                  <a:cubicBezTo>
                    <a:pt x="233" y="80"/>
                    <a:pt x="233" y="80"/>
                    <a:pt x="233" y="80"/>
                  </a:cubicBezTo>
                  <a:cubicBezTo>
                    <a:pt x="237" y="79"/>
                    <a:pt x="237" y="79"/>
                    <a:pt x="237" y="79"/>
                  </a:cubicBezTo>
                  <a:cubicBezTo>
                    <a:pt x="239" y="83"/>
                    <a:pt x="239" y="83"/>
                    <a:pt x="239" y="83"/>
                  </a:cubicBezTo>
                  <a:cubicBezTo>
                    <a:pt x="243" y="82"/>
                    <a:pt x="243" y="82"/>
                    <a:pt x="243" y="82"/>
                  </a:cubicBezTo>
                  <a:cubicBezTo>
                    <a:pt x="243" y="80"/>
                    <a:pt x="243" y="80"/>
                    <a:pt x="243" y="80"/>
                  </a:cubicBezTo>
                  <a:cubicBezTo>
                    <a:pt x="243" y="80"/>
                    <a:pt x="241" y="72"/>
                    <a:pt x="240" y="72"/>
                  </a:cubicBezTo>
                  <a:close/>
                  <a:moveTo>
                    <a:pt x="38" y="31"/>
                  </a:moveTo>
                  <a:cubicBezTo>
                    <a:pt x="37" y="32"/>
                    <a:pt x="35" y="32"/>
                    <a:pt x="34" y="33"/>
                  </a:cubicBezTo>
                  <a:cubicBezTo>
                    <a:pt x="33" y="33"/>
                    <a:pt x="32" y="33"/>
                    <a:pt x="31" y="33"/>
                  </a:cubicBezTo>
                  <a:cubicBezTo>
                    <a:pt x="30" y="33"/>
                    <a:pt x="29" y="33"/>
                    <a:pt x="28" y="33"/>
                  </a:cubicBezTo>
                  <a:cubicBezTo>
                    <a:pt x="26" y="33"/>
                    <a:pt x="25" y="33"/>
                    <a:pt x="23" y="33"/>
                  </a:cubicBezTo>
                  <a:cubicBezTo>
                    <a:pt x="21" y="33"/>
                    <a:pt x="20" y="31"/>
                    <a:pt x="20" y="30"/>
                  </a:cubicBezTo>
                  <a:cubicBezTo>
                    <a:pt x="21" y="29"/>
                    <a:pt x="21" y="27"/>
                    <a:pt x="23" y="26"/>
                  </a:cubicBezTo>
                  <a:cubicBezTo>
                    <a:pt x="27" y="24"/>
                    <a:pt x="32" y="25"/>
                    <a:pt x="36" y="25"/>
                  </a:cubicBezTo>
                  <a:cubicBezTo>
                    <a:pt x="39" y="25"/>
                    <a:pt x="40" y="27"/>
                    <a:pt x="38" y="3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8" name="Freeform 195">
              <a:extLst>
                <a:ext uri="{FF2B5EF4-FFF2-40B4-BE49-F238E27FC236}">
                  <a16:creationId xmlns:a16="http://schemas.microsoft.com/office/drawing/2014/main" id="{1F3FA9C4-4986-4F43-904F-6D4E86481708}"/>
                </a:ext>
              </a:extLst>
            </p:cNvPr>
            <p:cNvSpPr>
              <a:spLocks/>
            </p:cNvSpPr>
            <p:nvPr/>
          </p:nvSpPr>
          <p:spPr bwMode="auto">
            <a:xfrm>
              <a:off x="4491038" y="3852862"/>
              <a:ext cx="3175" cy="0"/>
            </a:xfrm>
            <a:custGeom>
              <a:avLst/>
              <a:gdLst>
                <a:gd name="T0" fmla="*/ 0 w 2"/>
                <a:gd name="T1" fmla="*/ 0 h 1"/>
                <a:gd name="T2" fmla="*/ 2 w 2"/>
                <a:gd name="T3" fmla="*/ 1 h 1"/>
                <a:gd name="T4" fmla="*/ 1 w 2"/>
                <a:gd name="T5" fmla="*/ 0 h 1"/>
                <a:gd name="T6" fmla="*/ 0 w 2"/>
                <a:gd name="T7" fmla="*/ 0 h 1"/>
              </a:gdLst>
              <a:ahLst/>
              <a:cxnLst>
                <a:cxn ang="0">
                  <a:pos x="T0" y="T1"/>
                </a:cxn>
                <a:cxn ang="0">
                  <a:pos x="T2" y="T3"/>
                </a:cxn>
                <a:cxn ang="0">
                  <a:pos x="T4" y="T5"/>
                </a:cxn>
                <a:cxn ang="0">
                  <a:pos x="T6" y="T7"/>
                </a:cxn>
              </a:cxnLst>
              <a:rect l="0" t="0" r="r" b="b"/>
              <a:pathLst>
                <a:path w="2" h="1">
                  <a:moveTo>
                    <a:pt x="0" y="0"/>
                  </a:moveTo>
                  <a:cubicBezTo>
                    <a:pt x="1" y="1"/>
                    <a:pt x="1" y="1"/>
                    <a:pt x="2" y="1"/>
                  </a:cubicBezTo>
                  <a:cubicBezTo>
                    <a:pt x="1" y="0"/>
                    <a:pt x="1" y="0"/>
                    <a:pt x="1" y="0"/>
                  </a:cubicBezTo>
                  <a:lnTo>
                    <a:pt x="0"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9" name="Freeform 196">
              <a:extLst>
                <a:ext uri="{FF2B5EF4-FFF2-40B4-BE49-F238E27FC236}">
                  <a16:creationId xmlns:a16="http://schemas.microsoft.com/office/drawing/2014/main" id="{482C347E-013A-4A27-B3BE-4A2AD71C9959}"/>
                </a:ext>
              </a:extLst>
            </p:cNvPr>
            <p:cNvSpPr>
              <a:spLocks/>
            </p:cNvSpPr>
            <p:nvPr/>
          </p:nvSpPr>
          <p:spPr bwMode="auto">
            <a:xfrm>
              <a:off x="4535488" y="3948112"/>
              <a:ext cx="6350" cy="6350"/>
            </a:xfrm>
            <a:custGeom>
              <a:avLst/>
              <a:gdLst>
                <a:gd name="T0" fmla="*/ 1 w 5"/>
                <a:gd name="T1" fmla="*/ 3 h 4"/>
                <a:gd name="T2" fmla="*/ 2 w 5"/>
                <a:gd name="T3" fmla="*/ 4 h 4"/>
                <a:gd name="T4" fmla="*/ 4 w 5"/>
                <a:gd name="T5" fmla="*/ 4 h 4"/>
                <a:gd name="T6" fmla="*/ 5 w 5"/>
                <a:gd name="T7" fmla="*/ 1 h 4"/>
                <a:gd name="T8" fmla="*/ 3 w 5"/>
                <a:gd name="T9" fmla="*/ 0 h 4"/>
                <a:gd name="T10" fmla="*/ 1 w 5"/>
                <a:gd name="T11" fmla="*/ 3 h 4"/>
              </a:gdLst>
              <a:ahLst/>
              <a:cxnLst>
                <a:cxn ang="0">
                  <a:pos x="T0" y="T1"/>
                </a:cxn>
                <a:cxn ang="0">
                  <a:pos x="T2" y="T3"/>
                </a:cxn>
                <a:cxn ang="0">
                  <a:pos x="T4" y="T5"/>
                </a:cxn>
                <a:cxn ang="0">
                  <a:pos x="T6" y="T7"/>
                </a:cxn>
                <a:cxn ang="0">
                  <a:pos x="T8" y="T9"/>
                </a:cxn>
                <a:cxn ang="0">
                  <a:pos x="T10" y="T11"/>
                </a:cxn>
              </a:cxnLst>
              <a:rect l="0" t="0" r="r" b="b"/>
              <a:pathLst>
                <a:path w="5" h="4">
                  <a:moveTo>
                    <a:pt x="1" y="3"/>
                  </a:moveTo>
                  <a:cubicBezTo>
                    <a:pt x="1" y="4"/>
                    <a:pt x="2" y="4"/>
                    <a:pt x="2" y="4"/>
                  </a:cubicBezTo>
                  <a:cubicBezTo>
                    <a:pt x="3" y="4"/>
                    <a:pt x="3" y="4"/>
                    <a:pt x="4" y="4"/>
                  </a:cubicBezTo>
                  <a:cubicBezTo>
                    <a:pt x="4" y="3"/>
                    <a:pt x="5" y="2"/>
                    <a:pt x="5" y="1"/>
                  </a:cubicBezTo>
                  <a:cubicBezTo>
                    <a:pt x="5" y="1"/>
                    <a:pt x="4" y="0"/>
                    <a:pt x="3" y="0"/>
                  </a:cubicBezTo>
                  <a:cubicBezTo>
                    <a:pt x="1" y="0"/>
                    <a:pt x="0" y="2"/>
                    <a:pt x="1"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0" name="Freeform 197">
              <a:extLst>
                <a:ext uri="{FF2B5EF4-FFF2-40B4-BE49-F238E27FC236}">
                  <a16:creationId xmlns:a16="http://schemas.microsoft.com/office/drawing/2014/main" id="{B83C5474-883E-40D4-A54F-4F36CE8009E3}"/>
                </a:ext>
              </a:extLst>
            </p:cNvPr>
            <p:cNvSpPr>
              <a:spLocks/>
            </p:cNvSpPr>
            <p:nvPr/>
          </p:nvSpPr>
          <p:spPr bwMode="auto">
            <a:xfrm>
              <a:off x="4484688" y="3838575"/>
              <a:ext cx="4763" cy="1588"/>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1" name="Freeform 198">
              <a:extLst>
                <a:ext uri="{FF2B5EF4-FFF2-40B4-BE49-F238E27FC236}">
                  <a16:creationId xmlns:a16="http://schemas.microsoft.com/office/drawing/2014/main" id="{22F11D7A-F84B-42C1-A87D-103A79750B23}"/>
                </a:ext>
              </a:extLst>
            </p:cNvPr>
            <p:cNvSpPr>
              <a:spLocks/>
            </p:cNvSpPr>
            <p:nvPr/>
          </p:nvSpPr>
          <p:spPr bwMode="auto">
            <a:xfrm>
              <a:off x="4813301" y="3821112"/>
              <a:ext cx="69850" cy="60325"/>
            </a:xfrm>
            <a:custGeom>
              <a:avLst/>
              <a:gdLst>
                <a:gd name="T0" fmla="*/ 44 w 44"/>
                <a:gd name="T1" fmla="*/ 29 h 38"/>
                <a:gd name="T2" fmla="*/ 41 w 44"/>
                <a:gd name="T3" fmla="*/ 27 h 38"/>
                <a:gd name="T4" fmla="*/ 38 w 44"/>
                <a:gd name="T5" fmla="*/ 27 h 38"/>
                <a:gd name="T6" fmla="*/ 32 w 44"/>
                <a:gd name="T7" fmla="*/ 24 h 38"/>
                <a:gd name="T8" fmla="*/ 30 w 44"/>
                <a:gd name="T9" fmla="*/ 20 h 38"/>
                <a:gd name="T10" fmla="*/ 32 w 44"/>
                <a:gd name="T11" fmla="*/ 18 h 38"/>
                <a:gd name="T12" fmla="*/ 32 w 44"/>
                <a:gd name="T13" fmla="*/ 15 h 38"/>
                <a:gd name="T14" fmla="*/ 27 w 44"/>
                <a:gd name="T15" fmla="*/ 11 h 38"/>
                <a:gd name="T16" fmla="*/ 27 w 44"/>
                <a:gd name="T17" fmla="*/ 6 h 38"/>
                <a:gd name="T18" fmla="*/ 26 w 44"/>
                <a:gd name="T19" fmla="*/ 4 h 38"/>
                <a:gd name="T20" fmla="*/ 21 w 44"/>
                <a:gd name="T21" fmla="*/ 3 h 38"/>
                <a:gd name="T22" fmla="*/ 18 w 44"/>
                <a:gd name="T23" fmla="*/ 0 h 38"/>
                <a:gd name="T24" fmla="*/ 11 w 44"/>
                <a:gd name="T25" fmla="*/ 0 h 38"/>
                <a:gd name="T26" fmla="*/ 9 w 44"/>
                <a:gd name="T27" fmla="*/ 0 h 38"/>
                <a:gd name="T28" fmla="*/ 0 w 44"/>
                <a:gd name="T29" fmla="*/ 3 h 38"/>
                <a:gd name="T30" fmla="*/ 0 w 44"/>
                <a:gd name="T31" fmla="*/ 3 h 38"/>
                <a:gd name="T32" fmla="*/ 2 w 44"/>
                <a:gd name="T33" fmla="*/ 6 h 38"/>
                <a:gd name="T34" fmla="*/ 5 w 44"/>
                <a:gd name="T35" fmla="*/ 8 h 38"/>
                <a:gd name="T36" fmla="*/ 5 w 44"/>
                <a:gd name="T37" fmla="*/ 19 h 38"/>
                <a:gd name="T38" fmla="*/ 9 w 44"/>
                <a:gd name="T39" fmla="*/ 20 h 38"/>
                <a:gd name="T40" fmla="*/ 15 w 44"/>
                <a:gd name="T41" fmla="*/ 20 h 38"/>
                <a:gd name="T42" fmla="*/ 18 w 44"/>
                <a:gd name="T43" fmla="*/ 24 h 38"/>
                <a:gd name="T44" fmla="*/ 22 w 44"/>
                <a:gd name="T45" fmla="*/ 23 h 38"/>
                <a:gd name="T46" fmla="*/ 26 w 44"/>
                <a:gd name="T47" fmla="*/ 25 h 38"/>
                <a:gd name="T48" fmla="*/ 26 w 44"/>
                <a:gd name="T49" fmla="*/ 24 h 38"/>
                <a:gd name="T50" fmla="*/ 28 w 44"/>
                <a:gd name="T51" fmla="*/ 24 h 38"/>
                <a:gd name="T52" fmla="*/ 30 w 44"/>
                <a:gd name="T53" fmla="*/ 28 h 38"/>
                <a:gd name="T54" fmla="*/ 34 w 44"/>
                <a:gd name="T55" fmla="*/ 30 h 38"/>
                <a:gd name="T56" fmla="*/ 39 w 44"/>
                <a:gd name="T57" fmla="*/ 38 h 38"/>
                <a:gd name="T58" fmla="*/ 42 w 44"/>
                <a:gd name="T59" fmla="*/ 37 h 38"/>
                <a:gd name="T60" fmla="*/ 42 w 44"/>
                <a:gd name="T61" fmla="*/ 34 h 38"/>
                <a:gd name="T62" fmla="*/ 43 w 44"/>
                <a:gd name="T63" fmla="*/ 33 h 38"/>
                <a:gd name="T64" fmla="*/ 41 w 44"/>
                <a:gd name="T65" fmla="*/ 31 h 38"/>
                <a:gd name="T66" fmla="*/ 44 w 44"/>
                <a:gd name="T67"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 h="38">
                  <a:moveTo>
                    <a:pt x="44" y="29"/>
                  </a:moveTo>
                  <a:lnTo>
                    <a:pt x="41" y="27"/>
                  </a:lnTo>
                  <a:lnTo>
                    <a:pt x="38" y="27"/>
                  </a:lnTo>
                  <a:lnTo>
                    <a:pt x="32" y="24"/>
                  </a:lnTo>
                  <a:lnTo>
                    <a:pt x="30" y="20"/>
                  </a:lnTo>
                  <a:lnTo>
                    <a:pt x="32" y="18"/>
                  </a:lnTo>
                  <a:lnTo>
                    <a:pt x="32" y="15"/>
                  </a:lnTo>
                  <a:lnTo>
                    <a:pt x="27" y="11"/>
                  </a:lnTo>
                  <a:lnTo>
                    <a:pt x="27" y="6"/>
                  </a:lnTo>
                  <a:lnTo>
                    <a:pt x="26" y="4"/>
                  </a:lnTo>
                  <a:lnTo>
                    <a:pt x="21" y="3"/>
                  </a:lnTo>
                  <a:lnTo>
                    <a:pt x="18" y="0"/>
                  </a:lnTo>
                  <a:lnTo>
                    <a:pt x="11" y="0"/>
                  </a:lnTo>
                  <a:lnTo>
                    <a:pt x="9" y="0"/>
                  </a:lnTo>
                  <a:lnTo>
                    <a:pt x="0" y="3"/>
                  </a:lnTo>
                  <a:lnTo>
                    <a:pt x="0" y="3"/>
                  </a:lnTo>
                  <a:lnTo>
                    <a:pt x="2" y="6"/>
                  </a:lnTo>
                  <a:lnTo>
                    <a:pt x="5" y="8"/>
                  </a:lnTo>
                  <a:lnTo>
                    <a:pt x="5" y="19"/>
                  </a:lnTo>
                  <a:lnTo>
                    <a:pt x="9" y="20"/>
                  </a:lnTo>
                  <a:lnTo>
                    <a:pt x="15" y="20"/>
                  </a:lnTo>
                  <a:lnTo>
                    <a:pt x="18" y="24"/>
                  </a:lnTo>
                  <a:lnTo>
                    <a:pt x="22" y="23"/>
                  </a:lnTo>
                  <a:lnTo>
                    <a:pt x="26" y="25"/>
                  </a:lnTo>
                  <a:lnTo>
                    <a:pt x="26" y="24"/>
                  </a:lnTo>
                  <a:lnTo>
                    <a:pt x="28" y="24"/>
                  </a:lnTo>
                  <a:lnTo>
                    <a:pt x="30" y="28"/>
                  </a:lnTo>
                  <a:lnTo>
                    <a:pt x="34" y="30"/>
                  </a:lnTo>
                  <a:lnTo>
                    <a:pt x="39" y="38"/>
                  </a:lnTo>
                  <a:lnTo>
                    <a:pt x="42" y="37"/>
                  </a:lnTo>
                  <a:lnTo>
                    <a:pt x="42" y="34"/>
                  </a:lnTo>
                  <a:lnTo>
                    <a:pt x="43" y="33"/>
                  </a:lnTo>
                  <a:lnTo>
                    <a:pt x="41" y="31"/>
                  </a:lnTo>
                  <a:lnTo>
                    <a:pt x="44" y="2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2" name="Freeform 199">
              <a:extLst>
                <a:ext uri="{FF2B5EF4-FFF2-40B4-BE49-F238E27FC236}">
                  <a16:creationId xmlns:a16="http://schemas.microsoft.com/office/drawing/2014/main" id="{CC8D47E0-97D8-45F4-BF72-F11A8956F4C4}"/>
                </a:ext>
              </a:extLst>
            </p:cNvPr>
            <p:cNvSpPr>
              <a:spLocks/>
            </p:cNvSpPr>
            <p:nvPr/>
          </p:nvSpPr>
          <p:spPr bwMode="auto">
            <a:xfrm>
              <a:off x="4841876" y="3857625"/>
              <a:ext cx="33338" cy="25400"/>
            </a:xfrm>
            <a:custGeom>
              <a:avLst/>
              <a:gdLst>
                <a:gd name="T0" fmla="*/ 16 w 21"/>
                <a:gd name="T1" fmla="*/ 7 h 16"/>
                <a:gd name="T2" fmla="*/ 12 w 21"/>
                <a:gd name="T3" fmla="*/ 5 h 16"/>
                <a:gd name="T4" fmla="*/ 10 w 21"/>
                <a:gd name="T5" fmla="*/ 1 h 16"/>
                <a:gd name="T6" fmla="*/ 8 w 21"/>
                <a:gd name="T7" fmla="*/ 1 h 16"/>
                <a:gd name="T8" fmla="*/ 8 w 21"/>
                <a:gd name="T9" fmla="*/ 2 h 16"/>
                <a:gd name="T10" fmla="*/ 4 w 21"/>
                <a:gd name="T11" fmla="*/ 0 h 16"/>
                <a:gd name="T12" fmla="*/ 0 w 21"/>
                <a:gd name="T13" fmla="*/ 1 h 16"/>
                <a:gd name="T14" fmla="*/ 1 w 21"/>
                <a:gd name="T15" fmla="*/ 1 h 16"/>
                <a:gd name="T16" fmla="*/ 0 w 21"/>
                <a:gd name="T17" fmla="*/ 2 h 16"/>
                <a:gd name="T18" fmla="*/ 2 w 21"/>
                <a:gd name="T19" fmla="*/ 3 h 16"/>
                <a:gd name="T20" fmla="*/ 3 w 21"/>
                <a:gd name="T21" fmla="*/ 4 h 16"/>
                <a:gd name="T22" fmla="*/ 4 w 21"/>
                <a:gd name="T23" fmla="*/ 4 h 16"/>
                <a:gd name="T24" fmla="*/ 5 w 21"/>
                <a:gd name="T25" fmla="*/ 6 h 16"/>
                <a:gd name="T26" fmla="*/ 5 w 21"/>
                <a:gd name="T27" fmla="*/ 8 h 16"/>
                <a:gd name="T28" fmla="*/ 10 w 21"/>
                <a:gd name="T29" fmla="*/ 10 h 16"/>
                <a:gd name="T30" fmla="*/ 10 w 21"/>
                <a:gd name="T31" fmla="*/ 13 h 16"/>
                <a:gd name="T32" fmla="*/ 13 w 21"/>
                <a:gd name="T33" fmla="*/ 14 h 16"/>
                <a:gd name="T34" fmla="*/ 17 w 21"/>
                <a:gd name="T35" fmla="*/ 14 h 16"/>
                <a:gd name="T36" fmla="*/ 21 w 21"/>
                <a:gd name="T37" fmla="*/ 16 h 16"/>
                <a:gd name="T38" fmla="*/ 21 w 21"/>
                <a:gd name="T39" fmla="*/ 14 h 16"/>
                <a:gd name="T40" fmla="*/ 16 w 21"/>
                <a:gd name="T41"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16">
                  <a:moveTo>
                    <a:pt x="16" y="7"/>
                  </a:moveTo>
                  <a:lnTo>
                    <a:pt x="12" y="5"/>
                  </a:lnTo>
                  <a:lnTo>
                    <a:pt x="10" y="1"/>
                  </a:lnTo>
                  <a:lnTo>
                    <a:pt x="8" y="1"/>
                  </a:lnTo>
                  <a:lnTo>
                    <a:pt x="8" y="2"/>
                  </a:lnTo>
                  <a:lnTo>
                    <a:pt x="4" y="0"/>
                  </a:lnTo>
                  <a:lnTo>
                    <a:pt x="0" y="1"/>
                  </a:lnTo>
                  <a:lnTo>
                    <a:pt x="1" y="1"/>
                  </a:lnTo>
                  <a:lnTo>
                    <a:pt x="0" y="2"/>
                  </a:lnTo>
                  <a:lnTo>
                    <a:pt x="2" y="3"/>
                  </a:lnTo>
                  <a:lnTo>
                    <a:pt x="3" y="4"/>
                  </a:lnTo>
                  <a:lnTo>
                    <a:pt x="4" y="4"/>
                  </a:lnTo>
                  <a:lnTo>
                    <a:pt x="5" y="6"/>
                  </a:lnTo>
                  <a:lnTo>
                    <a:pt x="5" y="8"/>
                  </a:lnTo>
                  <a:lnTo>
                    <a:pt x="10" y="10"/>
                  </a:lnTo>
                  <a:lnTo>
                    <a:pt x="10" y="13"/>
                  </a:lnTo>
                  <a:lnTo>
                    <a:pt x="13" y="14"/>
                  </a:lnTo>
                  <a:lnTo>
                    <a:pt x="17" y="14"/>
                  </a:lnTo>
                  <a:lnTo>
                    <a:pt x="21" y="16"/>
                  </a:lnTo>
                  <a:lnTo>
                    <a:pt x="21" y="14"/>
                  </a:lnTo>
                  <a:lnTo>
                    <a:pt x="16" y="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3" name="Freeform 200">
              <a:extLst>
                <a:ext uri="{FF2B5EF4-FFF2-40B4-BE49-F238E27FC236}">
                  <a16:creationId xmlns:a16="http://schemas.microsoft.com/office/drawing/2014/main" id="{DC8278AB-D0AD-49A8-AEDE-9A4157B65607}"/>
                </a:ext>
              </a:extLst>
            </p:cNvPr>
            <p:cNvSpPr>
              <a:spLocks/>
            </p:cNvSpPr>
            <p:nvPr/>
          </p:nvSpPr>
          <p:spPr bwMode="auto">
            <a:xfrm>
              <a:off x="4841876" y="3803650"/>
              <a:ext cx="103188" cy="88900"/>
            </a:xfrm>
            <a:custGeom>
              <a:avLst/>
              <a:gdLst>
                <a:gd name="T0" fmla="*/ 69 w 70"/>
                <a:gd name="T1" fmla="*/ 23 h 60"/>
                <a:gd name="T2" fmla="*/ 67 w 70"/>
                <a:gd name="T3" fmla="*/ 22 h 60"/>
                <a:gd name="T4" fmla="*/ 55 w 70"/>
                <a:gd name="T5" fmla="*/ 11 h 60"/>
                <a:gd name="T6" fmla="*/ 47 w 70"/>
                <a:gd name="T7" fmla="*/ 0 h 60"/>
                <a:gd name="T8" fmla="*/ 42 w 70"/>
                <a:gd name="T9" fmla="*/ 7 h 60"/>
                <a:gd name="T10" fmla="*/ 38 w 70"/>
                <a:gd name="T11" fmla="*/ 8 h 60"/>
                <a:gd name="T12" fmla="*/ 37 w 70"/>
                <a:gd name="T13" fmla="*/ 11 h 60"/>
                <a:gd name="T14" fmla="*/ 31 w 70"/>
                <a:gd name="T15" fmla="*/ 10 h 60"/>
                <a:gd name="T16" fmla="*/ 29 w 70"/>
                <a:gd name="T17" fmla="*/ 7 h 60"/>
                <a:gd name="T18" fmla="*/ 23 w 70"/>
                <a:gd name="T19" fmla="*/ 2 h 60"/>
                <a:gd name="T20" fmla="*/ 19 w 70"/>
                <a:gd name="T21" fmla="*/ 1 h 60"/>
                <a:gd name="T22" fmla="*/ 18 w 70"/>
                <a:gd name="T23" fmla="*/ 6 h 60"/>
                <a:gd name="T24" fmla="*/ 21 w 70"/>
                <a:gd name="T25" fmla="*/ 8 h 60"/>
                <a:gd name="T26" fmla="*/ 24 w 70"/>
                <a:gd name="T27" fmla="*/ 12 h 60"/>
                <a:gd name="T28" fmla="*/ 23 w 70"/>
                <a:gd name="T29" fmla="*/ 16 h 60"/>
                <a:gd name="T30" fmla="*/ 18 w 70"/>
                <a:gd name="T31" fmla="*/ 13 h 60"/>
                <a:gd name="T32" fmla="*/ 13 w 70"/>
                <a:gd name="T33" fmla="*/ 13 h 60"/>
                <a:gd name="T34" fmla="*/ 6 w 70"/>
                <a:gd name="T35" fmla="*/ 9 h 60"/>
                <a:gd name="T36" fmla="*/ 1 w 70"/>
                <a:gd name="T37" fmla="*/ 11 h 60"/>
                <a:gd name="T38" fmla="*/ 0 w 70"/>
                <a:gd name="T39" fmla="*/ 13 h 60"/>
                <a:gd name="T40" fmla="*/ 3 w 70"/>
                <a:gd name="T41" fmla="*/ 15 h 60"/>
                <a:gd name="T42" fmla="*/ 8 w 70"/>
                <a:gd name="T43" fmla="*/ 16 h 60"/>
                <a:gd name="T44" fmla="*/ 10 w 70"/>
                <a:gd name="T45" fmla="*/ 18 h 60"/>
                <a:gd name="T46" fmla="*/ 10 w 70"/>
                <a:gd name="T47" fmla="*/ 24 h 60"/>
                <a:gd name="T48" fmla="*/ 15 w 70"/>
                <a:gd name="T49" fmla="*/ 28 h 60"/>
                <a:gd name="T50" fmla="*/ 15 w 70"/>
                <a:gd name="T51" fmla="*/ 31 h 60"/>
                <a:gd name="T52" fmla="*/ 13 w 70"/>
                <a:gd name="T53" fmla="*/ 33 h 60"/>
                <a:gd name="T54" fmla="*/ 15 w 70"/>
                <a:gd name="T55" fmla="*/ 38 h 60"/>
                <a:gd name="T56" fmla="*/ 21 w 70"/>
                <a:gd name="T57" fmla="*/ 41 h 60"/>
                <a:gd name="T58" fmla="*/ 25 w 70"/>
                <a:gd name="T59" fmla="*/ 41 h 60"/>
                <a:gd name="T60" fmla="*/ 28 w 70"/>
                <a:gd name="T61" fmla="*/ 43 h 60"/>
                <a:gd name="T62" fmla="*/ 25 w 70"/>
                <a:gd name="T63" fmla="*/ 45 h 60"/>
                <a:gd name="T64" fmla="*/ 27 w 70"/>
                <a:gd name="T65" fmla="*/ 48 h 60"/>
                <a:gd name="T66" fmla="*/ 26 w 70"/>
                <a:gd name="T67" fmla="*/ 49 h 60"/>
                <a:gd name="T68" fmla="*/ 26 w 70"/>
                <a:gd name="T69" fmla="*/ 52 h 60"/>
                <a:gd name="T70" fmla="*/ 27 w 70"/>
                <a:gd name="T71" fmla="*/ 53 h 60"/>
                <a:gd name="T72" fmla="*/ 30 w 70"/>
                <a:gd name="T73" fmla="*/ 51 h 60"/>
                <a:gd name="T74" fmla="*/ 31 w 70"/>
                <a:gd name="T75" fmla="*/ 49 h 60"/>
                <a:gd name="T76" fmla="*/ 35 w 70"/>
                <a:gd name="T77" fmla="*/ 45 h 60"/>
                <a:gd name="T78" fmla="*/ 38 w 70"/>
                <a:gd name="T79" fmla="*/ 43 h 60"/>
                <a:gd name="T80" fmla="*/ 40 w 70"/>
                <a:gd name="T81" fmla="*/ 42 h 60"/>
                <a:gd name="T82" fmla="*/ 42 w 70"/>
                <a:gd name="T83" fmla="*/ 41 h 60"/>
                <a:gd name="T84" fmla="*/ 44 w 70"/>
                <a:gd name="T85" fmla="*/ 41 h 60"/>
                <a:gd name="T86" fmla="*/ 45 w 70"/>
                <a:gd name="T87" fmla="*/ 42 h 60"/>
                <a:gd name="T88" fmla="*/ 48 w 70"/>
                <a:gd name="T89" fmla="*/ 45 h 60"/>
                <a:gd name="T90" fmla="*/ 46 w 70"/>
                <a:gd name="T91" fmla="*/ 47 h 60"/>
                <a:gd name="T92" fmla="*/ 47 w 70"/>
                <a:gd name="T93" fmla="*/ 48 h 60"/>
                <a:gd name="T94" fmla="*/ 50 w 70"/>
                <a:gd name="T95" fmla="*/ 50 h 60"/>
                <a:gd name="T96" fmla="*/ 47 w 70"/>
                <a:gd name="T97" fmla="*/ 52 h 60"/>
                <a:gd name="T98" fmla="*/ 51 w 70"/>
                <a:gd name="T99" fmla="*/ 58 h 60"/>
                <a:gd name="T100" fmla="*/ 53 w 70"/>
                <a:gd name="T101" fmla="*/ 59 h 60"/>
                <a:gd name="T102" fmla="*/ 55 w 70"/>
                <a:gd name="T103" fmla="*/ 60 h 60"/>
                <a:gd name="T104" fmla="*/ 58 w 70"/>
                <a:gd name="T105" fmla="*/ 60 h 60"/>
                <a:gd name="T106" fmla="*/ 59 w 70"/>
                <a:gd name="T107" fmla="*/ 48 h 60"/>
                <a:gd name="T108" fmla="*/ 62 w 70"/>
                <a:gd name="T109" fmla="*/ 38 h 60"/>
                <a:gd name="T110" fmla="*/ 69 w 70"/>
                <a:gd name="T111" fmla="*/ 26 h 60"/>
                <a:gd name="T112" fmla="*/ 69 w 70"/>
                <a:gd name="T113" fmla="*/ 2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 h="60">
                  <a:moveTo>
                    <a:pt x="69" y="23"/>
                  </a:moveTo>
                  <a:cubicBezTo>
                    <a:pt x="69" y="23"/>
                    <a:pt x="68" y="22"/>
                    <a:pt x="67" y="22"/>
                  </a:cubicBezTo>
                  <a:cubicBezTo>
                    <a:pt x="61" y="20"/>
                    <a:pt x="57" y="16"/>
                    <a:pt x="55" y="11"/>
                  </a:cubicBezTo>
                  <a:cubicBezTo>
                    <a:pt x="53" y="7"/>
                    <a:pt x="50" y="3"/>
                    <a:pt x="47" y="0"/>
                  </a:cubicBezTo>
                  <a:cubicBezTo>
                    <a:pt x="42" y="7"/>
                    <a:pt x="42" y="7"/>
                    <a:pt x="42" y="7"/>
                  </a:cubicBezTo>
                  <a:cubicBezTo>
                    <a:pt x="38" y="8"/>
                    <a:pt x="38" y="8"/>
                    <a:pt x="38" y="8"/>
                  </a:cubicBezTo>
                  <a:cubicBezTo>
                    <a:pt x="37" y="11"/>
                    <a:pt x="37" y="11"/>
                    <a:pt x="37" y="11"/>
                  </a:cubicBezTo>
                  <a:cubicBezTo>
                    <a:pt x="31" y="10"/>
                    <a:pt x="31" y="10"/>
                    <a:pt x="31" y="10"/>
                  </a:cubicBezTo>
                  <a:cubicBezTo>
                    <a:pt x="29" y="7"/>
                    <a:pt x="29" y="7"/>
                    <a:pt x="29" y="7"/>
                  </a:cubicBezTo>
                  <a:cubicBezTo>
                    <a:pt x="23" y="2"/>
                    <a:pt x="23" y="2"/>
                    <a:pt x="23" y="2"/>
                  </a:cubicBezTo>
                  <a:cubicBezTo>
                    <a:pt x="19" y="1"/>
                    <a:pt x="19" y="1"/>
                    <a:pt x="19" y="1"/>
                  </a:cubicBezTo>
                  <a:cubicBezTo>
                    <a:pt x="18" y="6"/>
                    <a:pt x="18" y="6"/>
                    <a:pt x="18" y="6"/>
                  </a:cubicBezTo>
                  <a:cubicBezTo>
                    <a:pt x="21" y="8"/>
                    <a:pt x="21" y="8"/>
                    <a:pt x="21" y="8"/>
                  </a:cubicBezTo>
                  <a:cubicBezTo>
                    <a:pt x="24" y="12"/>
                    <a:pt x="24" y="12"/>
                    <a:pt x="24" y="12"/>
                  </a:cubicBezTo>
                  <a:cubicBezTo>
                    <a:pt x="23" y="16"/>
                    <a:pt x="23" y="16"/>
                    <a:pt x="23" y="16"/>
                  </a:cubicBezTo>
                  <a:cubicBezTo>
                    <a:pt x="18" y="13"/>
                    <a:pt x="18" y="13"/>
                    <a:pt x="18" y="13"/>
                  </a:cubicBezTo>
                  <a:cubicBezTo>
                    <a:pt x="13" y="13"/>
                    <a:pt x="13" y="13"/>
                    <a:pt x="13" y="13"/>
                  </a:cubicBezTo>
                  <a:cubicBezTo>
                    <a:pt x="6" y="9"/>
                    <a:pt x="6" y="9"/>
                    <a:pt x="6" y="9"/>
                  </a:cubicBezTo>
                  <a:cubicBezTo>
                    <a:pt x="1" y="11"/>
                    <a:pt x="1" y="11"/>
                    <a:pt x="1" y="11"/>
                  </a:cubicBezTo>
                  <a:cubicBezTo>
                    <a:pt x="0" y="13"/>
                    <a:pt x="0" y="13"/>
                    <a:pt x="0" y="13"/>
                  </a:cubicBezTo>
                  <a:cubicBezTo>
                    <a:pt x="3" y="15"/>
                    <a:pt x="3" y="15"/>
                    <a:pt x="3" y="15"/>
                  </a:cubicBezTo>
                  <a:cubicBezTo>
                    <a:pt x="8" y="16"/>
                    <a:pt x="8" y="16"/>
                    <a:pt x="8" y="16"/>
                  </a:cubicBezTo>
                  <a:cubicBezTo>
                    <a:pt x="10" y="18"/>
                    <a:pt x="10" y="18"/>
                    <a:pt x="10" y="18"/>
                  </a:cubicBezTo>
                  <a:cubicBezTo>
                    <a:pt x="10" y="24"/>
                    <a:pt x="10" y="24"/>
                    <a:pt x="10" y="24"/>
                  </a:cubicBezTo>
                  <a:cubicBezTo>
                    <a:pt x="15" y="28"/>
                    <a:pt x="15" y="28"/>
                    <a:pt x="15" y="28"/>
                  </a:cubicBezTo>
                  <a:cubicBezTo>
                    <a:pt x="15" y="31"/>
                    <a:pt x="15" y="31"/>
                    <a:pt x="15" y="31"/>
                  </a:cubicBezTo>
                  <a:cubicBezTo>
                    <a:pt x="13" y="33"/>
                    <a:pt x="13" y="33"/>
                    <a:pt x="13" y="33"/>
                  </a:cubicBezTo>
                  <a:cubicBezTo>
                    <a:pt x="15" y="38"/>
                    <a:pt x="15" y="38"/>
                    <a:pt x="15" y="38"/>
                  </a:cubicBezTo>
                  <a:cubicBezTo>
                    <a:pt x="21" y="41"/>
                    <a:pt x="21" y="41"/>
                    <a:pt x="21" y="41"/>
                  </a:cubicBezTo>
                  <a:cubicBezTo>
                    <a:pt x="25" y="41"/>
                    <a:pt x="25" y="41"/>
                    <a:pt x="25" y="41"/>
                  </a:cubicBezTo>
                  <a:cubicBezTo>
                    <a:pt x="28" y="43"/>
                    <a:pt x="28" y="43"/>
                    <a:pt x="28" y="43"/>
                  </a:cubicBezTo>
                  <a:cubicBezTo>
                    <a:pt x="25" y="45"/>
                    <a:pt x="25" y="45"/>
                    <a:pt x="25" y="45"/>
                  </a:cubicBezTo>
                  <a:cubicBezTo>
                    <a:pt x="27" y="48"/>
                    <a:pt x="27" y="48"/>
                    <a:pt x="27" y="48"/>
                  </a:cubicBezTo>
                  <a:cubicBezTo>
                    <a:pt x="26" y="49"/>
                    <a:pt x="26" y="49"/>
                    <a:pt x="26" y="49"/>
                  </a:cubicBezTo>
                  <a:cubicBezTo>
                    <a:pt x="26" y="52"/>
                    <a:pt x="26" y="52"/>
                    <a:pt x="26" y="52"/>
                  </a:cubicBezTo>
                  <a:cubicBezTo>
                    <a:pt x="27" y="53"/>
                    <a:pt x="27" y="53"/>
                    <a:pt x="27" y="53"/>
                  </a:cubicBezTo>
                  <a:cubicBezTo>
                    <a:pt x="30" y="51"/>
                    <a:pt x="30" y="51"/>
                    <a:pt x="30" y="51"/>
                  </a:cubicBezTo>
                  <a:cubicBezTo>
                    <a:pt x="31" y="49"/>
                    <a:pt x="31" y="49"/>
                    <a:pt x="31" y="49"/>
                  </a:cubicBezTo>
                  <a:cubicBezTo>
                    <a:pt x="35" y="45"/>
                    <a:pt x="35" y="45"/>
                    <a:pt x="35" y="45"/>
                  </a:cubicBezTo>
                  <a:cubicBezTo>
                    <a:pt x="38" y="43"/>
                    <a:pt x="38" y="43"/>
                    <a:pt x="38" y="43"/>
                  </a:cubicBezTo>
                  <a:cubicBezTo>
                    <a:pt x="38" y="43"/>
                    <a:pt x="39" y="42"/>
                    <a:pt x="40" y="42"/>
                  </a:cubicBezTo>
                  <a:cubicBezTo>
                    <a:pt x="40" y="42"/>
                    <a:pt x="42" y="41"/>
                    <a:pt x="42" y="41"/>
                  </a:cubicBezTo>
                  <a:cubicBezTo>
                    <a:pt x="44" y="41"/>
                    <a:pt x="44" y="41"/>
                    <a:pt x="44" y="41"/>
                  </a:cubicBezTo>
                  <a:cubicBezTo>
                    <a:pt x="45" y="42"/>
                    <a:pt x="45" y="42"/>
                    <a:pt x="45" y="42"/>
                  </a:cubicBezTo>
                  <a:cubicBezTo>
                    <a:pt x="48" y="45"/>
                    <a:pt x="48" y="45"/>
                    <a:pt x="48" y="45"/>
                  </a:cubicBezTo>
                  <a:cubicBezTo>
                    <a:pt x="46" y="47"/>
                    <a:pt x="46" y="47"/>
                    <a:pt x="46" y="47"/>
                  </a:cubicBezTo>
                  <a:cubicBezTo>
                    <a:pt x="47" y="48"/>
                    <a:pt x="47" y="48"/>
                    <a:pt x="47" y="48"/>
                  </a:cubicBezTo>
                  <a:cubicBezTo>
                    <a:pt x="50" y="50"/>
                    <a:pt x="50" y="50"/>
                    <a:pt x="50" y="50"/>
                  </a:cubicBezTo>
                  <a:cubicBezTo>
                    <a:pt x="47" y="52"/>
                    <a:pt x="47" y="52"/>
                    <a:pt x="47" y="52"/>
                  </a:cubicBezTo>
                  <a:cubicBezTo>
                    <a:pt x="51" y="58"/>
                    <a:pt x="51" y="58"/>
                    <a:pt x="51" y="58"/>
                  </a:cubicBezTo>
                  <a:cubicBezTo>
                    <a:pt x="53" y="59"/>
                    <a:pt x="53" y="59"/>
                    <a:pt x="53" y="59"/>
                  </a:cubicBezTo>
                  <a:cubicBezTo>
                    <a:pt x="55" y="60"/>
                    <a:pt x="55" y="60"/>
                    <a:pt x="55" y="60"/>
                  </a:cubicBezTo>
                  <a:cubicBezTo>
                    <a:pt x="58" y="60"/>
                    <a:pt x="58" y="60"/>
                    <a:pt x="58" y="60"/>
                  </a:cubicBezTo>
                  <a:cubicBezTo>
                    <a:pt x="57" y="56"/>
                    <a:pt x="57" y="52"/>
                    <a:pt x="59" y="48"/>
                  </a:cubicBezTo>
                  <a:cubicBezTo>
                    <a:pt x="60" y="45"/>
                    <a:pt x="61" y="41"/>
                    <a:pt x="62" y="38"/>
                  </a:cubicBezTo>
                  <a:cubicBezTo>
                    <a:pt x="62" y="32"/>
                    <a:pt x="65" y="29"/>
                    <a:pt x="69" y="26"/>
                  </a:cubicBezTo>
                  <a:cubicBezTo>
                    <a:pt x="70" y="26"/>
                    <a:pt x="70" y="24"/>
                    <a:pt x="69" y="2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4" name="Freeform 201">
              <a:extLst>
                <a:ext uri="{FF2B5EF4-FFF2-40B4-BE49-F238E27FC236}">
                  <a16:creationId xmlns:a16="http://schemas.microsoft.com/office/drawing/2014/main" id="{E7F4822D-E55F-4A41-A0EA-5A149069C2FD}"/>
                </a:ext>
              </a:extLst>
            </p:cNvPr>
            <p:cNvSpPr>
              <a:spLocks/>
            </p:cNvSpPr>
            <p:nvPr/>
          </p:nvSpPr>
          <p:spPr bwMode="auto">
            <a:xfrm>
              <a:off x="4624388" y="3962400"/>
              <a:ext cx="36513" cy="22225"/>
            </a:xfrm>
            <a:custGeom>
              <a:avLst/>
              <a:gdLst>
                <a:gd name="T0" fmla="*/ 10 w 25"/>
                <a:gd name="T1" fmla="*/ 15 h 15"/>
                <a:gd name="T2" fmla="*/ 18 w 25"/>
                <a:gd name="T3" fmla="*/ 11 h 15"/>
                <a:gd name="T4" fmla="*/ 25 w 25"/>
                <a:gd name="T5" fmla="*/ 1 h 15"/>
                <a:gd name="T6" fmla="*/ 24 w 25"/>
                <a:gd name="T7" fmla="*/ 0 h 15"/>
                <a:gd name="T8" fmla="*/ 12 w 25"/>
                <a:gd name="T9" fmla="*/ 2 h 15"/>
                <a:gd name="T10" fmla="*/ 1 w 25"/>
                <a:gd name="T11" fmla="*/ 6 h 15"/>
                <a:gd name="T12" fmla="*/ 1 w 25"/>
                <a:gd name="T13" fmla="*/ 12 h 15"/>
                <a:gd name="T14" fmla="*/ 10 w 2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5">
                  <a:moveTo>
                    <a:pt x="10" y="15"/>
                  </a:moveTo>
                  <a:cubicBezTo>
                    <a:pt x="13" y="14"/>
                    <a:pt x="16" y="13"/>
                    <a:pt x="18" y="11"/>
                  </a:cubicBezTo>
                  <a:cubicBezTo>
                    <a:pt x="23" y="9"/>
                    <a:pt x="24" y="5"/>
                    <a:pt x="25" y="1"/>
                  </a:cubicBezTo>
                  <a:cubicBezTo>
                    <a:pt x="25" y="1"/>
                    <a:pt x="24" y="0"/>
                    <a:pt x="24" y="0"/>
                  </a:cubicBezTo>
                  <a:cubicBezTo>
                    <a:pt x="20" y="0"/>
                    <a:pt x="16" y="1"/>
                    <a:pt x="12" y="2"/>
                  </a:cubicBezTo>
                  <a:cubicBezTo>
                    <a:pt x="8" y="2"/>
                    <a:pt x="5" y="4"/>
                    <a:pt x="1" y="6"/>
                  </a:cubicBezTo>
                  <a:cubicBezTo>
                    <a:pt x="0" y="7"/>
                    <a:pt x="0" y="10"/>
                    <a:pt x="1" y="12"/>
                  </a:cubicBezTo>
                  <a:cubicBezTo>
                    <a:pt x="3" y="14"/>
                    <a:pt x="6" y="15"/>
                    <a:pt x="10" y="1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5" name="Freeform 202">
              <a:extLst>
                <a:ext uri="{FF2B5EF4-FFF2-40B4-BE49-F238E27FC236}">
                  <a16:creationId xmlns:a16="http://schemas.microsoft.com/office/drawing/2014/main" id="{91BD6F85-CF87-461A-9069-CC4CBD4AF499}"/>
                </a:ext>
              </a:extLst>
            </p:cNvPr>
            <p:cNvSpPr>
              <a:spLocks/>
            </p:cNvSpPr>
            <p:nvPr/>
          </p:nvSpPr>
          <p:spPr bwMode="auto">
            <a:xfrm>
              <a:off x="4687888" y="3922712"/>
              <a:ext cx="120650" cy="107950"/>
            </a:xfrm>
            <a:custGeom>
              <a:avLst/>
              <a:gdLst>
                <a:gd name="T0" fmla="*/ 73 w 82"/>
                <a:gd name="T1" fmla="*/ 2 h 73"/>
                <a:gd name="T2" fmla="*/ 63 w 82"/>
                <a:gd name="T3" fmla="*/ 1 h 73"/>
                <a:gd name="T4" fmla="*/ 54 w 82"/>
                <a:gd name="T5" fmla="*/ 3 h 73"/>
                <a:gd name="T6" fmla="*/ 48 w 82"/>
                <a:gd name="T7" fmla="*/ 7 h 73"/>
                <a:gd name="T8" fmla="*/ 40 w 82"/>
                <a:gd name="T9" fmla="*/ 6 h 73"/>
                <a:gd name="T10" fmla="*/ 35 w 82"/>
                <a:gd name="T11" fmla="*/ 4 h 73"/>
                <a:gd name="T12" fmla="*/ 18 w 82"/>
                <a:gd name="T13" fmla="*/ 8 h 73"/>
                <a:gd name="T14" fmla="*/ 11 w 82"/>
                <a:gd name="T15" fmla="*/ 7 h 73"/>
                <a:gd name="T16" fmla="*/ 11 w 82"/>
                <a:gd name="T17" fmla="*/ 15 h 73"/>
                <a:gd name="T18" fmla="*/ 10 w 82"/>
                <a:gd name="T19" fmla="*/ 15 h 73"/>
                <a:gd name="T20" fmla="*/ 10 w 82"/>
                <a:gd name="T21" fmla="*/ 18 h 73"/>
                <a:gd name="T22" fmla="*/ 5 w 82"/>
                <a:gd name="T23" fmla="*/ 19 h 73"/>
                <a:gd name="T24" fmla="*/ 0 w 82"/>
                <a:gd name="T25" fmla="*/ 19 h 73"/>
                <a:gd name="T26" fmla="*/ 1 w 82"/>
                <a:gd name="T27" fmla="*/ 27 h 73"/>
                <a:gd name="T28" fmla="*/ 1 w 82"/>
                <a:gd name="T29" fmla="*/ 40 h 73"/>
                <a:gd name="T30" fmla="*/ 8 w 82"/>
                <a:gd name="T31" fmla="*/ 40 h 73"/>
                <a:gd name="T32" fmla="*/ 10 w 82"/>
                <a:gd name="T33" fmla="*/ 43 h 73"/>
                <a:gd name="T34" fmla="*/ 12 w 82"/>
                <a:gd name="T35" fmla="*/ 44 h 73"/>
                <a:gd name="T36" fmla="*/ 12 w 82"/>
                <a:gd name="T37" fmla="*/ 47 h 73"/>
                <a:gd name="T38" fmla="*/ 13 w 82"/>
                <a:gd name="T39" fmla="*/ 50 h 73"/>
                <a:gd name="T40" fmla="*/ 12 w 82"/>
                <a:gd name="T41" fmla="*/ 51 h 73"/>
                <a:gd name="T42" fmla="*/ 10 w 82"/>
                <a:gd name="T43" fmla="*/ 51 h 73"/>
                <a:gd name="T44" fmla="*/ 7 w 82"/>
                <a:gd name="T45" fmla="*/ 52 h 73"/>
                <a:gd name="T46" fmla="*/ 4 w 82"/>
                <a:gd name="T47" fmla="*/ 59 h 73"/>
                <a:gd name="T48" fmla="*/ 6 w 82"/>
                <a:gd name="T49" fmla="*/ 61 h 73"/>
                <a:gd name="T50" fmla="*/ 7 w 82"/>
                <a:gd name="T51" fmla="*/ 66 h 73"/>
                <a:gd name="T52" fmla="*/ 6 w 82"/>
                <a:gd name="T53" fmla="*/ 69 h 73"/>
                <a:gd name="T54" fmla="*/ 11 w 82"/>
                <a:gd name="T55" fmla="*/ 70 h 73"/>
                <a:gd name="T56" fmla="*/ 14 w 82"/>
                <a:gd name="T57" fmla="*/ 72 h 73"/>
                <a:gd name="T58" fmla="*/ 17 w 82"/>
                <a:gd name="T59" fmla="*/ 73 h 73"/>
                <a:gd name="T60" fmla="*/ 43 w 82"/>
                <a:gd name="T61" fmla="*/ 57 h 73"/>
                <a:gd name="T62" fmla="*/ 67 w 82"/>
                <a:gd name="T63" fmla="*/ 40 h 73"/>
                <a:gd name="T64" fmla="*/ 70 w 82"/>
                <a:gd name="T65" fmla="*/ 35 h 73"/>
                <a:gd name="T66" fmla="*/ 70 w 82"/>
                <a:gd name="T67" fmla="*/ 32 h 73"/>
                <a:gd name="T68" fmla="*/ 70 w 82"/>
                <a:gd name="T69" fmla="*/ 30 h 73"/>
                <a:gd name="T70" fmla="*/ 71 w 82"/>
                <a:gd name="T71" fmla="*/ 25 h 73"/>
                <a:gd name="T72" fmla="*/ 72 w 82"/>
                <a:gd name="T73" fmla="*/ 22 h 73"/>
                <a:gd name="T74" fmla="*/ 69 w 82"/>
                <a:gd name="T75" fmla="*/ 15 h 73"/>
                <a:gd name="T76" fmla="*/ 69 w 82"/>
                <a:gd name="T77" fmla="*/ 12 h 73"/>
                <a:gd name="T78" fmla="*/ 71 w 82"/>
                <a:gd name="T79" fmla="*/ 7 h 73"/>
                <a:gd name="T80" fmla="*/ 77 w 82"/>
                <a:gd name="T81" fmla="*/ 6 h 73"/>
                <a:gd name="T82" fmla="*/ 79 w 82"/>
                <a:gd name="T83" fmla="*/ 4 h 73"/>
                <a:gd name="T84" fmla="*/ 81 w 82"/>
                <a:gd name="T85" fmla="*/ 4 h 73"/>
                <a:gd name="T86" fmla="*/ 82 w 82"/>
                <a:gd name="T87" fmla="*/ 0 h 73"/>
                <a:gd name="T88" fmla="*/ 73 w 82"/>
                <a:gd name="T89" fmla="*/ 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2" h="73">
                  <a:moveTo>
                    <a:pt x="73" y="2"/>
                  </a:moveTo>
                  <a:cubicBezTo>
                    <a:pt x="63" y="1"/>
                    <a:pt x="63" y="1"/>
                    <a:pt x="63" y="1"/>
                  </a:cubicBezTo>
                  <a:cubicBezTo>
                    <a:pt x="54" y="3"/>
                    <a:pt x="54" y="3"/>
                    <a:pt x="54" y="3"/>
                  </a:cubicBezTo>
                  <a:cubicBezTo>
                    <a:pt x="48" y="7"/>
                    <a:pt x="48" y="7"/>
                    <a:pt x="48" y="7"/>
                  </a:cubicBezTo>
                  <a:cubicBezTo>
                    <a:pt x="40" y="6"/>
                    <a:pt x="40" y="6"/>
                    <a:pt x="40" y="6"/>
                  </a:cubicBezTo>
                  <a:cubicBezTo>
                    <a:pt x="35" y="4"/>
                    <a:pt x="35" y="4"/>
                    <a:pt x="35" y="4"/>
                  </a:cubicBezTo>
                  <a:cubicBezTo>
                    <a:pt x="18" y="8"/>
                    <a:pt x="18" y="8"/>
                    <a:pt x="18" y="8"/>
                  </a:cubicBezTo>
                  <a:cubicBezTo>
                    <a:pt x="11" y="7"/>
                    <a:pt x="11" y="7"/>
                    <a:pt x="11" y="7"/>
                  </a:cubicBezTo>
                  <a:cubicBezTo>
                    <a:pt x="11" y="15"/>
                    <a:pt x="11" y="15"/>
                    <a:pt x="11" y="15"/>
                  </a:cubicBezTo>
                  <a:cubicBezTo>
                    <a:pt x="10" y="15"/>
                    <a:pt x="10" y="15"/>
                    <a:pt x="10" y="15"/>
                  </a:cubicBezTo>
                  <a:cubicBezTo>
                    <a:pt x="10" y="18"/>
                    <a:pt x="10" y="18"/>
                    <a:pt x="10" y="18"/>
                  </a:cubicBezTo>
                  <a:cubicBezTo>
                    <a:pt x="5" y="19"/>
                    <a:pt x="5" y="19"/>
                    <a:pt x="5" y="19"/>
                  </a:cubicBezTo>
                  <a:cubicBezTo>
                    <a:pt x="0" y="19"/>
                    <a:pt x="0" y="19"/>
                    <a:pt x="0" y="19"/>
                  </a:cubicBezTo>
                  <a:cubicBezTo>
                    <a:pt x="0" y="22"/>
                    <a:pt x="0" y="25"/>
                    <a:pt x="1" y="27"/>
                  </a:cubicBezTo>
                  <a:cubicBezTo>
                    <a:pt x="2" y="32"/>
                    <a:pt x="1" y="36"/>
                    <a:pt x="1" y="40"/>
                  </a:cubicBezTo>
                  <a:cubicBezTo>
                    <a:pt x="8" y="40"/>
                    <a:pt x="8" y="40"/>
                    <a:pt x="8" y="40"/>
                  </a:cubicBezTo>
                  <a:cubicBezTo>
                    <a:pt x="10" y="43"/>
                    <a:pt x="10" y="43"/>
                    <a:pt x="10" y="43"/>
                  </a:cubicBezTo>
                  <a:cubicBezTo>
                    <a:pt x="12" y="44"/>
                    <a:pt x="12" y="44"/>
                    <a:pt x="12" y="44"/>
                  </a:cubicBezTo>
                  <a:cubicBezTo>
                    <a:pt x="12" y="47"/>
                    <a:pt x="12" y="47"/>
                    <a:pt x="12" y="47"/>
                  </a:cubicBezTo>
                  <a:cubicBezTo>
                    <a:pt x="13" y="50"/>
                    <a:pt x="13" y="50"/>
                    <a:pt x="13" y="50"/>
                  </a:cubicBezTo>
                  <a:cubicBezTo>
                    <a:pt x="12" y="51"/>
                    <a:pt x="12" y="51"/>
                    <a:pt x="12" y="51"/>
                  </a:cubicBezTo>
                  <a:cubicBezTo>
                    <a:pt x="10" y="51"/>
                    <a:pt x="10" y="51"/>
                    <a:pt x="10" y="51"/>
                  </a:cubicBezTo>
                  <a:cubicBezTo>
                    <a:pt x="7" y="52"/>
                    <a:pt x="7" y="52"/>
                    <a:pt x="7" y="52"/>
                  </a:cubicBezTo>
                  <a:cubicBezTo>
                    <a:pt x="4" y="59"/>
                    <a:pt x="4" y="59"/>
                    <a:pt x="4" y="59"/>
                  </a:cubicBezTo>
                  <a:cubicBezTo>
                    <a:pt x="6" y="61"/>
                    <a:pt x="6" y="61"/>
                    <a:pt x="6" y="61"/>
                  </a:cubicBezTo>
                  <a:cubicBezTo>
                    <a:pt x="7" y="66"/>
                    <a:pt x="7" y="66"/>
                    <a:pt x="7" y="66"/>
                  </a:cubicBezTo>
                  <a:cubicBezTo>
                    <a:pt x="6" y="69"/>
                    <a:pt x="6" y="69"/>
                    <a:pt x="6" y="69"/>
                  </a:cubicBezTo>
                  <a:cubicBezTo>
                    <a:pt x="11" y="70"/>
                    <a:pt x="11" y="70"/>
                    <a:pt x="11" y="70"/>
                  </a:cubicBezTo>
                  <a:cubicBezTo>
                    <a:pt x="14" y="72"/>
                    <a:pt x="14" y="72"/>
                    <a:pt x="14" y="72"/>
                  </a:cubicBezTo>
                  <a:cubicBezTo>
                    <a:pt x="17" y="73"/>
                    <a:pt x="17" y="73"/>
                    <a:pt x="17" y="73"/>
                  </a:cubicBezTo>
                  <a:cubicBezTo>
                    <a:pt x="43" y="57"/>
                    <a:pt x="43" y="57"/>
                    <a:pt x="43" y="57"/>
                  </a:cubicBezTo>
                  <a:cubicBezTo>
                    <a:pt x="67" y="40"/>
                    <a:pt x="67" y="40"/>
                    <a:pt x="67" y="40"/>
                  </a:cubicBezTo>
                  <a:cubicBezTo>
                    <a:pt x="70" y="35"/>
                    <a:pt x="70" y="35"/>
                    <a:pt x="70" y="35"/>
                  </a:cubicBezTo>
                  <a:cubicBezTo>
                    <a:pt x="70" y="32"/>
                    <a:pt x="70" y="32"/>
                    <a:pt x="70" y="32"/>
                  </a:cubicBezTo>
                  <a:cubicBezTo>
                    <a:pt x="70" y="30"/>
                    <a:pt x="70" y="30"/>
                    <a:pt x="70" y="30"/>
                  </a:cubicBezTo>
                  <a:cubicBezTo>
                    <a:pt x="71" y="25"/>
                    <a:pt x="71" y="25"/>
                    <a:pt x="71" y="25"/>
                  </a:cubicBezTo>
                  <a:cubicBezTo>
                    <a:pt x="72" y="22"/>
                    <a:pt x="72" y="22"/>
                    <a:pt x="72" y="22"/>
                  </a:cubicBezTo>
                  <a:cubicBezTo>
                    <a:pt x="69" y="15"/>
                    <a:pt x="69" y="15"/>
                    <a:pt x="69" y="15"/>
                  </a:cubicBezTo>
                  <a:cubicBezTo>
                    <a:pt x="69" y="12"/>
                    <a:pt x="69" y="12"/>
                    <a:pt x="69" y="12"/>
                  </a:cubicBezTo>
                  <a:cubicBezTo>
                    <a:pt x="71" y="7"/>
                    <a:pt x="71" y="7"/>
                    <a:pt x="71" y="7"/>
                  </a:cubicBezTo>
                  <a:cubicBezTo>
                    <a:pt x="77" y="6"/>
                    <a:pt x="77" y="6"/>
                    <a:pt x="77" y="6"/>
                  </a:cubicBezTo>
                  <a:cubicBezTo>
                    <a:pt x="79" y="4"/>
                    <a:pt x="79" y="4"/>
                    <a:pt x="79" y="4"/>
                  </a:cubicBezTo>
                  <a:cubicBezTo>
                    <a:pt x="81" y="4"/>
                    <a:pt x="81" y="4"/>
                    <a:pt x="81" y="4"/>
                  </a:cubicBezTo>
                  <a:cubicBezTo>
                    <a:pt x="82" y="0"/>
                    <a:pt x="82" y="0"/>
                    <a:pt x="82" y="0"/>
                  </a:cubicBezTo>
                  <a:lnTo>
                    <a:pt x="73" y="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6" name="Freeform 203">
              <a:extLst>
                <a:ext uri="{FF2B5EF4-FFF2-40B4-BE49-F238E27FC236}">
                  <a16:creationId xmlns:a16="http://schemas.microsoft.com/office/drawing/2014/main" id="{5F3C011D-AA3A-403C-9964-63E926155E77}"/>
                </a:ext>
              </a:extLst>
            </p:cNvPr>
            <p:cNvSpPr>
              <a:spLocks/>
            </p:cNvSpPr>
            <p:nvPr/>
          </p:nvSpPr>
          <p:spPr bwMode="auto">
            <a:xfrm>
              <a:off x="4678363" y="3981450"/>
              <a:ext cx="28575" cy="31750"/>
            </a:xfrm>
            <a:custGeom>
              <a:avLst/>
              <a:gdLst>
                <a:gd name="T0" fmla="*/ 16 w 19"/>
                <a:gd name="T1" fmla="*/ 11 h 22"/>
                <a:gd name="T2" fmla="*/ 18 w 19"/>
                <a:gd name="T3" fmla="*/ 11 h 22"/>
                <a:gd name="T4" fmla="*/ 19 w 19"/>
                <a:gd name="T5" fmla="*/ 10 h 22"/>
                <a:gd name="T6" fmla="*/ 18 w 19"/>
                <a:gd name="T7" fmla="*/ 7 h 22"/>
                <a:gd name="T8" fmla="*/ 18 w 19"/>
                <a:gd name="T9" fmla="*/ 4 h 22"/>
                <a:gd name="T10" fmla="*/ 16 w 19"/>
                <a:gd name="T11" fmla="*/ 3 h 22"/>
                <a:gd name="T12" fmla="*/ 14 w 19"/>
                <a:gd name="T13" fmla="*/ 1 h 22"/>
                <a:gd name="T14" fmla="*/ 14 w 19"/>
                <a:gd name="T15" fmla="*/ 0 h 22"/>
                <a:gd name="T16" fmla="*/ 7 w 19"/>
                <a:gd name="T17" fmla="*/ 0 h 22"/>
                <a:gd name="T18" fmla="*/ 6 w 19"/>
                <a:gd name="T19" fmla="*/ 3 h 22"/>
                <a:gd name="T20" fmla="*/ 2 w 19"/>
                <a:gd name="T21" fmla="*/ 15 h 22"/>
                <a:gd name="T22" fmla="*/ 0 w 19"/>
                <a:gd name="T23" fmla="*/ 21 h 22"/>
                <a:gd name="T24" fmla="*/ 7 w 19"/>
                <a:gd name="T25" fmla="*/ 22 h 22"/>
                <a:gd name="T26" fmla="*/ 9 w 19"/>
                <a:gd name="T27" fmla="*/ 19 h 22"/>
                <a:gd name="T28" fmla="*/ 10 w 19"/>
                <a:gd name="T29" fmla="*/ 19 h 22"/>
                <a:gd name="T30" fmla="*/ 13 w 19"/>
                <a:gd name="T31" fmla="*/ 12 h 22"/>
                <a:gd name="T32" fmla="*/ 16 w 19"/>
                <a:gd name="T33"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22">
                  <a:moveTo>
                    <a:pt x="16" y="11"/>
                  </a:moveTo>
                  <a:cubicBezTo>
                    <a:pt x="18" y="11"/>
                    <a:pt x="18" y="11"/>
                    <a:pt x="18" y="11"/>
                  </a:cubicBezTo>
                  <a:cubicBezTo>
                    <a:pt x="19" y="10"/>
                    <a:pt x="19" y="10"/>
                    <a:pt x="19" y="10"/>
                  </a:cubicBezTo>
                  <a:cubicBezTo>
                    <a:pt x="18" y="7"/>
                    <a:pt x="18" y="7"/>
                    <a:pt x="18" y="7"/>
                  </a:cubicBezTo>
                  <a:cubicBezTo>
                    <a:pt x="18" y="4"/>
                    <a:pt x="18" y="4"/>
                    <a:pt x="18" y="4"/>
                  </a:cubicBezTo>
                  <a:cubicBezTo>
                    <a:pt x="16" y="3"/>
                    <a:pt x="16" y="3"/>
                    <a:pt x="16" y="3"/>
                  </a:cubicBezTo>
                  <a:cubicBezTo>
                    <a:pt x="14" y="1"/>
                    <a:pt x="14" y="1"/>
                    <a:pt x="14" y="1"/>
                  </a:cubicBezTo>
                  <a:cubicBezTo>
                    <a:pt x="14" y="0"/>
                    <a:pt x="14" y="0"/>
                    <a:pt x="14" y="0"/>
                  </a:cubicBezTo>
                  <a:cubicBezTo>
                    <a:pt x="7" y="0"/>
                    <a:pt x="7" y="0"/>
                    <a:pt x="7" y="0"/>
                  </a:cubicBezTo>
                  <a:cubicBezTo>
                    <a:pt x="7" y="1"/>
                    <a:pt x="6" y="2"/>
                    <a:pt x="6" y="3"/>
                  </a:cubicBezTo>
                  <a:cubicBezTo>
                    <a:pt x="5" y="7"/>
                    <a:pt x="4" y="11"/>
                    <a:pt x="2" y="15"/>
                  </a:cubicBezTo>
                  <a:cubicBezTo>
                    <a:pt x="1" y="17"/>
                    <a:pt x="1" y="19"/>
                    <a:pt x="0" y="21"/>
                  </a:cubicBezTo>
                  <a:cubicBezTo>
                    <a:pt x="7" y="22"/>
                    <a:pt x="7" y="22"/>
                    <a:pt x="7" y="22"/>
                  </a:cubicBezTo>
                  <a:cubicBezTo>
                    <a:pt x="9" y="19"/>
                    <a:pt x="9" y="19"/>
                    <a:pt x="9" y="19"/>
                  </a:cubicBezTo>
                  <a:cubicBezTo>
                    <a:pt x="10" y="19"/>
                    <a:pt x="10" y="19"/>
                    <a:pt x="10" y="19"/>
                  </a:cubicBezTo>
                  <a:cubicBezTo>
                    <a:pt x="13" y="12"/>
                    <a:pt x="13" y="12"/>
                    <a:pt x="13" y="12"/>
                  </a:cubicBezTo>
                  <a:lnTo>
                    <a:pt x="16" y="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7" name="Freeform 204">
              <a:extLst>
                <a:ext uri="{FF2B5EF4-FFF2-40B4-BE49-F238E27FC236}">
                  <a16:creationId xmlns:a16="http://schemas.microsoft.com/office/drawing/2014/main" id="{BC352ACB-9720-41CC-91E9-829959CEFCC8}"/>
                </a:ext>
              </a:extLst>
            </p:cNvPr>
            <p:cNvSpPr>
              <a:spLocks/>
            </p:cNvSpPr>
            <p:nvPr/>
          </p:nvSpPr>
          <p:spPr bwMode="auto">
            <a:xfrm>
              <a:off x="4660901" y="4010025"/>
              <a:ext cx="33338" cy="84138"/>
            </a:xfrm>
            <a:custGeom>
              <a:avLst/>
              <a:gdLst>
                <a:gd name="T0" fmla="*/ 5 w 22"/>
                <a:gd name="T1" fmla="*/ 33 h 57"/>
                <a:gd name="T2" fmla="*/ 7 w 22"/>
                <a:gd name="T3" fmla="*/ 38 h 57"/>
                <a:gd name="T4" fmla="*/ 10 w 22"/>
                <a:gd name="T5" fmla="*/ 43 h 57"/>
                <a:gd name="T6" fmla="*/ 14 w 22"/>
                <a:gd name="T7" fmla="*/ 50 h 57"/>
                <a:gd name="T8" fmla="*/ 13 w 22"/>
                <a:gd name="T9" fmla="*/ 53 h 57"/>
                <a:gd name="T10" fmla="*/ 14 w 22"/>
                <a:gd name="T11" fmla="*/ 57 h 57"/>
                <a:gd name="T12" fmla="*/ 16 w 22"/>
                <a:gd name="T13" fmla="*/ 56 h 57"/>
                <a:gd name="T14" fmla="*/ 16 w 22"/>
                <a:gd name="T15" fmla="*/ 53 h 57"/>
                <a:gd name="T16" fmla="*/ 17 w 22"/>
                <a:gd name="T17" fmla="*/ 52 h 57"/>
                <a:gd name="T18" fmla="*/ 17 w 22"/>
                <a:gd name="T19" fmla="*/ 49 h 57"/>
                <a:gd name="T20" fmla="*/ 18 w 22"/>
                <a:gd name="T21" fmla="*/ 44 h 57"/>
                <a:gd name="T22" fmla="*/ 18 w 22"/>
                <a:gd name="T23" fmla="*/ 42 h 57"/>
                <a:gd name="T24" fmla="*/ 19 w 22"/>
                <a:gd name="T25" fmla="*/ 41 h 57"/>
                <a:gd name="T26" fmla="*/ 19 w 22"/>
                <a:gd name="T27" fmla="*/ 38 h 57"/>
                <a:gd name="T28" fmla="*/ 19 w 22"/>
                <a:gd name="T29" fmla="*/ 33 h 57"/>
                <a:gd name="T30" fmla="*/ 18 w 22"/>
                <a:gd name="T31" fmla="*/ 30 h 57"/>
                <a:gd name="T32" fmla="*/ 18 w 22"/>
                <a:gd name="T33" fmla="*/ 28 h 57"/>
                <a:gd name="T34" fmla="*/ 17 w 22"/>
                <a:gd name="T35" fmla="*/ 28 h 57"/>
                <a:gd name="T36" fmla="*/ 15 w 22"/>
                <a:gd name="T37" fmla="*/ 29 h 57"/>
                <a:gd name="T38" fmla="*/ 14 w 22"/>
                <a:gd name="T39" fmla="*/ 28 h 57"/>
                <a:gd name="T40" fmla="*/ 14 w 22"/>
                <a:gd name="T41" fmla="*/ 18 h 57"/>
                <a:gd name="T42" fmla="*/ 14 w 22"/>
                <a:gd name="T43" fmla="*/ 16 h 57"/>
                <a:gd name="T44" fmla="*/ 14 w 22"/>
                <a:gd name="T45" fmla="*/ 13 h 57"/>
                <a:gd name="T46" fmla="*/ 17 w 22"/>
                <a:gd name="T47" fmla="*/ 13 h 57"/>
                <a:gd name="T48" fmla="*/ 17 w 22"/>
                <a:gd name="T49" fmla="*/ 15 h 57"/>
                <a:gd name="T50" fmla="*/ 19 w 22"/>
                <a:gd name="T51" fmla="*/ 15 h 57"/>
                <a:gd name="T52" fmla="*/ 20 w 22"/>
                <a:gd name="T53" fmla="*/ 14 h 57"/>
                <a:gd name="T54" fmla="*/ 21 w 22"/>
                <a:gd name="T55" fmla="*/ 12 h 57"/>
                <a:gd name="T56" fmla="*/ 20 w 22"/>
                <a:gd name="T57" fmla="*/ 10 h 57"/>
                <a:gd name="T58" fmla="*/ 19 w 22"/>
                <a:gd name="T59" fmla="*/ 7 h 57"/>
                <a:gd name="T60" fmla="*/ 20 w 22"/>
                <a:gd name="T61" fmla="*/ 6 h 57"/>
                <a:gd name="T62" fmla="*/ 22 w 22"/>
                <a:gd name="T63" fmla="*/ 0 h 57"/>
                <a:gd name="T64" fmla="*/ 21 w 22"/>
                <a:gd name="T65" fmla="*/ 0 h 57"/>
                <a:gd name="T66" fmla="*/ 19 w 22"/>
                <a:gd name="T67" fmla="*/ 3 h 57"/>
                <a:gd name="T68" fmla="*/ 12 w 22"/>
                <a:gd name="T69" fmla="*/ 2 h 57"/>
                <a:gd name="T70" fmla="*/ 8 w 22"/>
                <a:gd name="T71" fmla="*/ 13 h 57"/>
                <a:gd name="T72" fmla="*/ 1 w 22"/>
                <a:gd name="T73" fmla="*/ 27 h 57"/>
                <a:gd name="T74" fmla="*/ 0 w 22"/>
                <a:gd name="T75" fmla="*/ 28 h 57"/>
                <a:gd name="T76" fmla="*/ 3 w 22"/>
                <a:gd name="T77" fmla="*/ 29 h 57"/>
                <a:gd name="T78" fmla="*/ 5 w 22"/>
                <a:gd name="T79" fmla="*/ 3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 h="57">
                  <a:moveTo>
                    <a:pt x="5" y="33"/>
                  </a:moveTo>
                  <a:cubicBezTo>
                    <a:pt x="7" y="38"/>
                    <a:pt x="7" y="38"/>
                    <a:pt x="7" y="38"/>
                  </a:cubicBezTo>
                  <a:cubicBezTo>
                    <a:pt x="10" y="43"/>
                    <a:pt x="10" y="43"/>
                    <a:pt x="10" y="43"/>
                  </a:cubicBezTo>
                  <a:cubicBezTo>
                    <a:pt x="14" y="50"/>
                    <a:pt x="14" y="50"/>
                    <a:pt x="14" y="50"/>
                  </a:cubicBezTo>
                  <a:cubicBezTo>
                    <a:pt x="13" y="53"/>
                    <a:pt x="13" y="53"/>
                    <a:pt x="13" y="53"/>
                  </a:cubicBezTo>
                  <a:cubicBezTo>
                    <a:pt x="14" y="57"/>
                    <a:pt x="14" y="57"/>
                    <a:pt x="14" y="57"/>
                  </a:cubicBezTo>
                  <a:cubicBezTo>
                    <a:pt x="16" y="56"/>
                    <a:pt x="16" y="56"/>
                    <a:pt x="16" y="56"/>
                  </a:cubicBezTo>
                  <a:cubicBezTo>
                    <a:pt x="16" y="53"/>
                    <a:pt x="16" y="53"/>
                    <a:pt x="16" y="53"/>
                  </a:cubicBezTo>
                  <a:cubicBezTo>
                    <a:pt x="17" y="52"/>
                    <a:pt x="17" y="52"/>
                    <a:pt x="17" y="52"/>
                  </a:cubicBezTo>
                  <a:cubicBezTo>
                    <a:pt x="17" y="49"/>
                    <a:pt x="17" y="49"/>
                    <a:pt x="17" y="49"/>
                  </a:cubicBezTo>
                  <a:cubicBezTo>
                    <a:pt x="18" y="44"/>
                    <a:pt x="18" y="44"/>
                    <a:pt x="18" y="44"/>
                  </a:cubicBezTo>
                  <a:cubicBezTo>
                    <a:pt x="18" y="42"/>
                    <a:pt x="18" y="42"/>
                    <a:pt x="18" y="42"/>
                  </a:cubicBezTo>
                  <a:cubicBezTo>
                    <a:pt x="19" y="41"/>
                    <a:pt x="19" y="41"/>
                    <a:pt x="19" y="41"/>
                  </a:cubicBezTo>
                  <a:cubicBezTo>
                    <a:pt x="19" y="38"/>
                    <a:pt x="19" y="38"/>
                    <a:pt x="19" y="38"/>
                  </a:cubicBezTo>
                  <a:cubicBezTo>
                    <a:pt x="19" y="33"/>
                    <a:pt x="19" y="33"/>
                    <a:pt x="19" y="33"/>
                  </a:cubicBezTo>
                  <a:cubicBezTo>
                    <a:pt x="18" y="30"/>
                    <a:pt x="18" y="30"/>
                    <a:pt x="18" y="30"/>
                  </a:cubicBezTo>
                  <a:cubicBezTo>
                    <a:pt x="18" y="28"/>
                    <a:pt x="18" y="28"/>
                    <a:pt x="18" y="28"/>
                  </a:cubicBezTo>
                  <a:cubicBezTo>
                    <a:pt x="17" y="28"/>
                    <a:pt x="17" y="28"/>
                    <a:pt x="17" y="28"/>
                  </a:cubicBezTo>
                  <a:cubicBezTo>
                    <a:pt x="15" y="29"/>
                    <a:pt x="15" y="29"/>
                    <a:pt x="15" y="29"/>
                  </a:cubicBezTo>
                  <a:cubicBezTo>
                    <a:pt x="14" y="28"/>
                    <a:pt x="14" y="28"/>
                    <a:pt x="14" y="28"/>
                  </a:cubicBezTo>
                  <a:cubicBezTo>
                    <a:pt x="14" y="18"/>
                    <a:pt x="14" y="18"/>
                    <a:pt x="14" y="18"/>
                  </a:cubicBezTo>
                  <a:cubicBezTo>
                    <a:pt x="14" y="16"/>
                    <a:pt x="14" y="16"/>
                    <a:pt x="14" y="16"/>
                  </a:cubicBezTo>
                  <a:cubicBezTo>
                    <a:pt x="14" y="13"/>
                    <a:pt x="14" y="13"/>
                    <a:pt x="14" y="13"/>
                  </a:cubicBezTo>
                  <a:cubicBezTo>
                    <a:pt x="14" y="13"/>
                    <a:pt x="17" y="13"/>
                    <a:pt x="17" y="13"/>
                  </a:cubicBezTo>
                  <a:cubicBezTo>
                    <a:pt x="18" y="13"/>
                    <a:pt x="17" y="15"/>
                    <a:pt x="17" y="15"/>
                  </a:cubicBezTo>
                  <a:cubicBezTo>
                    <a:pt x="19" y="15"/>
                    <a:pt x="19" y="15"/>
                    <a:pt x="19" y="15"/>
                  </a:cubicBezTo>
                  <a:cubicBezTo>
                    <a:pt x="20" y="14"/>
                    <a:pt x="20" y="14"/>
                    <a:pt x="20" y="14"/>
                  </a:cubicBezTo>
                  <a:cubicBezTo>
                    <a:pt x="21" y="12"/>
                    <a:pt x="21" y="12"/>
                    <a:pt x="21" y="12"/>
                  </a:cubicBezTo>
                  <a:cubicBezTo>
                    <a:pt x="20" y="10"/>
                    <a:pt x="20" y="10"/>
                    <a:pt x="20" y="10"/>
                  </a:cubicBezTo>
                  <a:cubicBezTo>
                    <a:pt x="19" y="7"/>
                    <a:pt x="19" y="7"/>
                    <a:pt x="19" y="7"/>
                  </a:cubicBezTo>
                  <a:cubicBezTo>
                    <a:pt x="20" y="6"/>
                    <a:pt x="20" y="6"/>
                    <a:pt x="20" y="6"/>
                  </a:cubicBezTo>
                  <a:cubicBezTo>
                    <a:pt x="22" y="0"/>
                    <a:pt x="22" y="0"/>
                    <a:pt x="22" y="0"/>
                  </a:cubicBezTo>
                  <a:cubicBezTo>
                    <a:pt x="21" y="0"/>
                    <a:pt x="21" y="0"/>
                    <a:pt x="21" y="0"/>
                  </a:cubicBezTo>
                  <a:cubicBezTo>
                    <a:pt x="19" y="3"/>
                    <a:pt x="19" y="3"/>
                    <a:pt x="19" y="3"/>
                  </a:cubicBezTo>
                  <a:cubicBezTo>
                    <a:pt x="12" y="2"/>
                    <a:pt x="12" y="2"/>
                    <a:pt x="12" y="2"/>
                  </a:cubicBezTo>
                  <a:cubicBezTo>
                    <a:pt x="10" y="6"/>
                    <a:pt x="9" y="9"/>
                    <a:pt x="8" y="13"/>
                  </a:cubicBezTo>
                  <a:cubicBezTo>
                    <a:pt x="8" y="18"/>
                    <a:pt x="5" y="23"/>
                    <a:pt x="1" y="27"/>
                  </a:cubicBezTo>
                  <a:cubicBezTo>
                    <a:pt x="1" y="27"/>
                    <a:pt x="1" y="28"/>
                    <a:pt x="0" y="28"/>
                  </a:cubicBezTo>
                  <a:cubicBezTo>
                    <a:pt x="3" y="29"/>
                    <a:pt x="3" y="29"/>
                    <a:pt x="3" y="29"/>
                  </a:cubicBezTo>
                  <a:lnTo>
                    <a:pt x="5" y="3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206">
              <a:extLst>
                <a:ext uri="{FF2B5EF4-FFF2-40B4-BE49-F238E27FC236}">
                  <a16:creationId xmlns:a16="http://schemas.microsoft.com/office/drawing/2014/main" id="{D59B6E25-4C85-426B-8D09-D62DB140D19B}"/>
                </a:ext>
              </a:extLst>
            </p:cNvPr>
            <p:cNvSpPr>
              <a:spLocks noEditPoints="1"/>
            </p:cNvSpPr>
            <p:nvPr/>
          </p:nvSpPr>
          <p:spPr bwMode="auto">
            <a:xfrm>
              <a:off x="4681538" y="4010025"/>
              <a:ext cx="15875" cy="42863"/>
            </a:xfrm>
            <a:custGeom>
              <a:avLst/>
              <a:gdLst>
                <a:gd name="T0" fmla="*/ 5 w 11"/>
                <a:gd name="T1" fmla="*/ 15 h 29"/>
                <a:gd name="T2" fmla="*/ 3 w 11"/>
                <a:gd name="T3" fmla="*/ 15 h 29"/>
                <a:gd name="T4" fmla="*/ 3 w 11"/>
                <a:gd name="T5" fmla="*/ 13 h 29"/>
                <a:gd name="T6" fmla="*/ 0 w 11"/>
                <a:gd name="T7" fmla="*/ 13 h 29"/>
                <a:gd name="T8" fmla="*/ 0 w 11"/>
                <a:gd name="T9" fmla="*/ 16 h 29"/>
                <a:gd name="T10" fmla="*/ 0 w 11"/>
                <a:gd name="T11" fmla="*/ 18 h 29"/>
                <a:gd name="T12" fmla="*/ 0 w 11"/>
                <a:gd name="T13" fmla="*/ 28 h 29"/>
                <a:gd name="T14" fmla="*/ 1 w 11"/>
                <a:gd name="T15" fmla="*/ 29 h 29"/>
                <a:gd name="T16" fmla="*/ 3 w 11"/>
                <a:gd name="T17" fmla="*/ 28 h 29"/>
                <a:gd name="T18" fmla="*/ 4 w 11"/>
                <a:gd name="T19" fmla="*/ 28 h 29"/>
                <a:gd name="T20" fmla="*/ 4 w 11"/>
                <a:gd name="T21" fmla="*/ 29 h 29"/>
                <a:gd name="T22" fmla="*/ 5 w 11"/>
                <a:gd name="T23" fmla="*/ 29 h 29"/>
                <a:gd name="T24" fmla="*/ 5 w 11"/>
                <a:gd name="T25" fmla="*/ 23 h 29"/>
                <a:gd name="T26" fmla="*/ 6 w 11"/>
                <a:gd name="T27" fmla="*/ 23 h 29"/>
                <a:gd name="T28" fmla="*/ 6 w 11"/>
                <a:gd name="T29" fmla="*/ 18 h 29"/>
                <a:gd name="T30" fmla="*/ 7 w 11"/>
                <a:gd name="T31" fmla="*/ 16 h 29"/>
                <a:gd name="T32" fmla="*/ 6 w 11"/>
                <a:gd name="T33" fmla="*/ 14 h 29"/>
                <a:gd name="T34" fmla="*/ 5 w 11"/>
                <a:gd name="T35" fmla="*/ 15 h 29"/>
                <a:gd name="T36" fmla="*/ 10 w 11"/>
                <a:gd name="T37" fmla="*/ 2 h 29"/>
                <a:gd name="T38" fmla="*/ 8 w 11"/>
                <a:gd name="T39" fmla="*/ 0 h 29"/>
                <a:gd name="T40" fmla="*/ 7 w 11"/>
                <a:gd name="T41" fmla="*/ 0 h 29"/>
                <a:gd name="T42" fmla="*/ 8 w 11"/>
                <a:gd name="T43" fmla="*/ 0 h 29"/>
                <a:gd name="T44" fmla="*/ 6 w 11"/>
                <a:gd name="T45" fmla="*/ 6 h 29"/>
                <a:gd name="T46" fmla="*/ 5 w 11"/>
                <a:gd name="T47" fmla="*/ 7 h 29"/>
                <a:gd name="T48" fmla="*/ 6 w 11"/>
                <a:gd name="T49" fmla="*/ 10 h 29"/>
                <a:gd name="T50" fmla="*/ 7 w 11"/>
                <a:gd name="T51" fmla="*/ 12 h 29"/>
                <a:gd name="T52" fmla="*/ 7 w 11"/>
                <a:gd name="T53" fmla="*/ 12 h 29"/>
                <a:gd name="T54" fmla="*/ 7 w 11"/>
                <a:gd name="T55" fmla="*/ 12 h 29"/>
                <a:gd name="T56" fmla="*/ 9 w 11"/>
                <a:gd name="T57" fmla="*/ 10 h 29"/>
                <a:gd name="T58" fmla="*/ 10 w 11"/>
                <a:gd name="T59" fmla="*/ 9 h 29"/>
                <a:gd name="T60" fmla="*/ 11 w 11"/>
                <a:gd name="T61" fmla="*/ 7 h 29"/>
                <a:gd name="T62" fmla="*/ 10 w 11"/>
                <a:gd name="T63" fmla="*/ 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 h="29">
                  <a:moveTo>
                    <a:pt x="5" y="15"/>
                  </a:moveTo>
                  <a:cubicBezTo>
                    <a:pt x="3" y="15"/>
                    <a:pt x="3" y="15"/>
                    <a:pt x="3" y="15"/>
                  </a:cubicBezTo>
                  <a:cubicBezTo>
                    <a:pt x="3" y="15"/>
                    <a:pt x="4" y="13"/>
                    <a:pt x="3" y="13"/>
                  </a:cubicBezTo>
                  <a:cubicBezTo>
                    <a:pt x="3" y="13"/>
                    <a:pt x="0" y="13"/>
                    <a:pt x="0" y="13"/>
                  </a:cubicBezTo>
                  <a:cubicBezTo>
                    <a:pt x="0" y="16"/>
                    <a:pt x="0" y="16"/>
                    <a:pt x="0" y="16"/>
                  </a:cubicBezTo>
                  <a:cubicBezTo>
                    <a:pt x="0" y="18"/>
                    <a:pt x="0" y="18"/>
                    <a:pt x="0" y="18"/>
                  </a:cubicBezTo>
                  <a:cubicBezTo>
                    <a:pt x="0" y="28"/>
                    <a:pt x="0" y="28"/>
                    <a:pt x="0" y="28"/>
                  </a:cubicBezTo>
                  <a:cubicBezTo>
                    <a:pt x="1" y="29"/>
                    <a:pt x="1" y="29"/>
                    <a:pt x="1" y="29"/>
                  </a:cubicBezTo>
                  <a:cubicBezTo>
                    <a:pt x="3" y="28"/>
                    <a:pt x="3" y="28"/>
                    <a:pt x="3" y="28"/>
                  </a:cubicBezTo>
                  <a:cubicBezTo>
                    <a:pt x="4" y="28"/>
                    <a:pt x="4" y="28"/>
                    <a:pt x="4" y="28"/>
                  </a:cubicBezTo>
                  <a:cubicBezTo>
                    <a:pt x="4" y="29"/>
                    <a:pt x="4" y="29"/>
                    <a:pt x="4" y="29"/>
                  </a:cubicBezTo>
                  <a:cubicBezTo>
                    <a:pt x="5" y="29"/>
                    <a:pt x="5" y="29"/>
                    <a:pt x="5" y="29"/>
                  </a:cubicBezTo>
                  <a:cubicBezTo>
                    <a:pt x="5" y="23"/>
                    <a:pt x="5" y="23"/>
                    <a:pt x="5" y="23"/>
                  </a:cubicBezTo>
                  <a:cubicBezTo>
                    <a:pt x="6" y="23"/>
                    <a:pt x="6" y="23"/>
                    <a:pt x="6" y="23"/>
                  </a:cubicBezTo>
                  <a:cubicBezTo>
                    <a:pt x="6" y="18"/>
                    <a:pt x="6" y="18"/>
                    <a:pt x="6" y="18"/>
                  </a:cubicBezTo>
                  <a:cubicBezTo>
                    <a:pt x="7" y="16"/>
                    <a:pt x="7" y="16"/>
                    <a:pt x="7" y="16"/>
                  </a:cubicBezTo>
                  <a:cubicBezTo>
                    <a:pt x="6" y="14"/>
                    <a:pt x="6" y="14"/>
                    <a:pt x="6" y="14"/>
                  </a:cubicBezTo>
                  <a:lnTo>
                    <a:pt x="5" y="15"/>
                  </a:lnTo>
                  <a:close/>
                  <a:moveTo>
                    <a:pt x="10" y="2"/>
                  </a:moveTo>
                  <a:cubicBezTo>
                    <a:pt x="8" y="0"/>
                    <a:pt x="8" y="0"/>
                    <a:pt x="8" y="0"/>
                  </a:cubicBezTo>
                  <a:cubicBezTo>
                    <a:pt x="7" y="0"/>
                    <a:pt x="7" y="0"/>
                    <a:pt x="7" y="0"/>
                  </a:cubicBezTo>
                  <a:cubicBezTo>
                    <a:pt x="8" y="0"/>
                    <a:pt x="8" y="0"/>
                    <a:pt x="8" y="0"/>
                  </a:cubicBezTo>
                  <a:cubicBezTo>
                    <a:pt x="6" y="6"/>
                    <a:pt x="6" y="6"/>
                    <a:pt x="6" y="6"/>
                  </a:cubicBezTo>
                  <a:cubicBezTo>
                    <a:pt x="5" y="7"/>
                    <a:pt x="5" y="7"/>
                    <a:pt x="5" y="7"/>
                  </a:cubicBezTo>
                  <a:cubicBezTo>
                    <a:pt x="6" y="10"/>
                    <a:pt x="6" y="10"/>
                    <a:pt x="6" y="10"/>
                  </a:cubicBezTo>
                  <a:cubicBezTo>
                    <a:pt x="7" y="12"/>
                    <a:pt x="7" y="12"/>
                    <a:pt x="7" y="12"/>
                  </a:cubicBezTo>
                  <a:cubicBezTo>
                    <a:pt x="7" y="12"/>
                    <a:pt x="7" y="12"/>
                    <a:pt x="7" y="12"/>
                  </a:cubicBezTo>
                  <a:cubicBezTo>
                    <a:pt x="7" y="12"/>
                    <a:pt x="7" y="12"/>
                    <a:pt x="7" y="12"/>
                  </a:cubicBezTo>
                  <a:cubicBezTo>
                    <a:pt x="9" y="10"/>
                    <a:pt x="9" y="10"/>
                    <a:pt x="9" y="10"/>
                  </a:cubicBezTo>
                  <a:cubicBezTo>
                    <a:pt x="10" y="9"/>
                    <a:pt x="10" y="9"/>
                    <a:pt x="10" y="9"/>
                  </a:cubicBezTo>
                  <a:cubicBezTo>
                    <a:pt x="11" y="7"/>
                    <a:pt x="11" y="7"/>
                    <a:pt x="11" y="7"/>
                  </a:cubicBezTo>
                  <a:lnTo>
                    <a:pt x="10" y="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207">
              <a:extLst>
                <a:ext uri="{FF2B5EF4-FFF2-40B4-BE49-F238E27FC236}">
                  <a16:creationId xmlns:a16="http://schemas.microsoft.com/office/drawing/2014/main" id="{6971798D-BC42-4E96-A418-937884F969B1}"/>
                </a:ext>
              </a:extLst>
            </p:cNvPr>
            <p:cNvSpPr>
              <a:spLocks/>
            </p:cNvSpPr>
            <p:nvPr/>
          </p:nvSpPr>
          <p:spPr bwMode="auto">
            <a:xfrm>
              <a:off x="4979988" y="3779838"/>
              <a:ext cx="280987" cy="174625"/>
            </a:xfrm>
            <a:custGeom>
              <a:avLst/>
              <a:gdLst>
                <a:gd name="T0" fmla="*/ 190 w 191"/>
                <a:gd name="T1" fmla="*/ 77 h 118"/>
                <a:gd name="T2" fmla="*/ 185 w 191"/>
                <a:gd name="T3" fmla="*/ 70 h 118"/>
                <a:gd name="T4" fmla="*/ 181 w 191"/>
                <a:gd name="T5" fmla="*/ 69 h 118"/>
                <a:gd name="T6" fmla="*/ 164 w 191"/>
                <a:gd name="T7" fmla="*/ 61 h 118"/>
                <a:gd name="T8" fmla="*/ 133 w 191"/>
                <a:gd name="T9" fmla="*/ 42 h 118"/>
                <a:gd name="T10" fmla="*/ 127 w 191"/>
                <a:gd name="T11" fmla="*/ 32 h 118"/>
                <a:gd name="T12" fmla="*/ 116 w 191"/>
                <a:gd name="T13" fmla="*/ 20 h 118"/>
                <a:gd name="T14" fmla="*/ 97 w 191"/>
                <a:gd name="T15" fmla="*/ 12 h 118"/>
                <a:gd name="T16" fmla="*/ 78 w 191"/>
                <a:gd name="T17" fmla="*/ 0 h 118"/>
                <a:gd name="T18" fmla="*/ 75 w 191"/>
                <a:gd name="T19" fmla="*/ 3 h 118"/>
                <a:gd name="T20" fmla="*/ 71 w 191"/>
                <a:gd name="T21" fmla="*/ 2 h 118"/>
                <a:gd name="T22" fmla="*/ 65 w 191"/>
                <a:gd name="T23" fmla="*/ 7 h 118"/>
                <a:gd name="T24" fmla="*/ 58 w 191"/>
                <a:gd name="T25" fmla="*/ 13 h 118"/>
                <a:gd name="T26" fmla="*/ 61 w 191"/>
                <a:gd name="T27" fmla="*/ 20 h 118"/>
                <a:gd name="T28" fmla="*/ 55 w 191"/>
                <a:gd name="T29" fmla="*/ 22 h 118"/>
                <a:gd name="T30" fmla="*/ 33 w 191"/>
                <a:gd name="T31" fmla="*/ 14 h 118"/>
                <a:gd name="T32" fmla="*/ 15 w 191"/>
                <a:gd name="T33" fmla="*/ 7 h 118"/>
                <a:gd name="T34" fmla="*/ 0 w 191"/>
                <a:gd name="T35" fmla="*/ 17 h 118"/>
                <a:gd name="T36" fmla="*/ 6 w 191"/>
                <a:gd name="T37" fmla="*/ 38 h 118"/>
                <a:gd name="T38" fmla="*/ 14 w 191"/>
                <a:gd name="T39" fmla="*/ 50 h 118"/>
                <a:gd name="T40" fmla="*/ 17 w 191"/>
                <a:gd name="T41" fmla="*/ 56 h 118"/>
                <a:gd name="T42" fmla="*/ 20 w 191"/>
                <a:gd name="T43" fmla="*/ 61 h 118"/>
                <a:gd name="T44" fmla="*/ 30 w 191"/>
                <a:gd name="T45" fmla="*/ 91 h 118"/>
                <a:gd name="T46" fmla="*/ 40 w 191"/>
                <a:gd name="T47" fmla="*/ 88 h 118"/>
                <a:gd name="T48" fmla="*/ 45 w 191"/>
                <a:gd name="T49" fmla="*/ 82 h 118"/>
                <a:gd name="T50" fmla="*/ 56 w 191"/>
                <a:gd name="T51" fmla="*/ 76 h 118"/>
                <a:gd name="T52" fmla="*/ 62 w 191"/>
                <a:gd name="T53" fmla="*/ 75 h 118"/>
                <a:gd name="T54" fmla="*/ 68 w 191"/>
                <a:gd name="T55" fmla="*/ 75 h 118"/>
                <a:gd name="T56" fmla="*/ 75 w 191"/>
                <a:gd name="T57" fmla="*/ 78 h 118"/>
                <a:gd name="T58" fmla="*/ 87 w 191"/>
                <a:gd name="T59" fmla="*/ 85 h 118"/>
                <a:gd name="T60" fmla="*/ 91 w 191"/>
                <a:gd name="T61" fmla="*/ 84 h 118"/>
                <a:gd name="T62" fmla="*/ 99 w 191"/>
                <a:gd name="T63" fmla="*/ 85 h 118"/>
                <a:gd name="T64" fmla="*/ 101 w 191"/>
                <a:gd name="T65" fmla="*/ 90 h 118"/>
                <a:gd name="T66" fmla="*/ 109 w 191"/>
                <a:gd name="T67" fmla="*/ 91 h 118"/>
                <a:gd name="T68" fmla="*/ 119 w 191"/>
                <a:gd name="T69" fmla="*/ 99 h 118"/>
                <a:gd name="T70" fmla="*/ 125 w 191"/>
                <a:gd name="T71" fmla="*/ 104 h 118"/>
                <a:gd name="T72" fmla="*/ 127 w 191"/>
                <a:gd name="T73" fmla="*/ 114 h 118"/>
                <a:gd name="T74" fmla="*/ 130 w 191"/>
                <a:gd name="T75" fmla="*/ 113 h 118"/>
                <a:gd name="T76" fmla="*/ 135 w 191"/>
                <a:gd name="T77" fmla="*/ 115 h 118"/>
                <a:gd name="T78" fmla="*/ 139 w 191"/>
                <a:gd name="T79" fmla="*/ 113 h 118"/>
                <a:gd name="T80" fmla="*/ 144 w 191"/>
                <a:gd name="T81" fmla="*/ 118 h 118"/>
                <a:gd name="T82" fmla="*/ 150 w 191"/>
                <a:gd name="T83" fmla="*/ 116 h 118"/>
                <a:gd name="T84" fmla="*/ 153 w 191"/>
                <a:gd name="T85" fmla="*/ 110 h 118"/>
                <a:gd name="T86" fmla="*/ 161 w 191"/>
                <a:gd name="T87" fmla="*/ 107 h 118"/>
                <a:gd name="T88" fmla="*/ 166 w 191"/>
                <a:gd name="T89" fmla="*/ 102 h 118"/>
                <a:gd name="T90" fmla="*/ 167 w 191"/>
                <a:gd name="T91" fmla="*/ 95 h 118"/>
                <a:gd name="T92" fmla="*/ 170 w 191"/>
                <a:gd name="T93" fmla="*/ 90 h 118"/>
                <a:gd name="T94" fmla="*/ 169 w 191"/>
                <a:gd name="T95" fmla="*/ 87 h 118"/>
                <a:gd name="T96" fmla="*/ 181 w 191"/>
                <a:gd name="T97" fmla="*/ 82 h 118"/>
                <a:gd name="T98" fmla="*/ 185 w 191"/>
                <a:gd name="T99" fmla="*/ 83 h 118"/>
                <a:gd name="T100" fmla="*/ 191 w 191"/>
                <a:gd name="T101" fmla="*/ 8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18">
                  <a:moveTo>
                    <a:pt x="191" y="83"/>
                  </a:moveTo>
                  <a:cubicBezTo>
                    <a:pt x="190" y="77"/>
                    <a:pt x="190" y="77"/>
                    <a:pt x="190" y="77"/>
                  </a:cubicBezTo>
                  <a:cubicBezTo>
                    <a:pt x="190" y="74"/>
                    <a:pt x="190" y="74"/>
                    <a:pt x="190" y="74"/>
                  </a:cubicBezTo>
                  <a:cubicBezTo>
                    <a:pt x="185" y="70"/>
                    <a:pt x="185" y="70"/>
                    <a:pt x="185" y="70"/>
                  </a:cubicBezTo>
                  <a:cubicBezTo>
                    <a:pt x="183" y="70"/>
                    <a:pt x="183" y="70"/>
                    <a:pt x="183" y="70"/>
                  </a:cubicBezTo>
                  <a:cubicBezTo>
                    <a:pt x="181" y="69"/>
                    <a:pt x="181" y="69"/>
                    <a:pt x="181" y="69"/>
                  </a:cubicBezTo>
                  <a:cubicBezTo>
                    <a:pt x="174" y="68"/>
                    <a:pt x="174" y="68"/>
                    <a:pt x="174" y="68"/>
                  </a:cubicBezTo>
                  <a:cubicBezTo>
                    <a:pt x="164" y="61"/>
                    <a:pt x="164" y="61"/>
                    <a:pt x="164" y="61"/>
                  </a:cubicBezTo>
                  <a:cubicBezTo>
                    <a:pt x="140" y="47"/>
                    <a:pt x="140" y="47"/>
                    <a:pt x="140" y="47"/>
                  </a:cubicBezTo>
                  <a:cubicBezTo>
                    <a:pt x="133" y="42"/>
                    <a:pt x="133" y="42"/>
                    <a:pt x="133" y="42"/>
                  </a:cubicBezTo>
                  <a:cubicBezTo>
                    <a:pt x="130" y="34"/>
                    <a:pt x="130" y="34"/>
                    <a:pt x="130" y="34"/>
                  </a:cubicBezTo>
                  <a:cubicBezTo>
                    <a:pt x="127" y="32"/>
                    <a:pt x="127" y="32"/>
                    <a:pt x="127" y="32"/>
                  </a:cubicBezTo>
                  <a:cubicBezTo>
                    <a:pt x="124" y="24"/>
                    <a:pt x="124" y="24"/>
                    <a:pt x="124" y="24"/>
                  </a:cubicBezTo>
                  <a:cubicBezTo>
                    <a:pt x="116" y="20"/>
                    <a:pt x="116" y="20"/>
                    <a:pt x="116" y="20"/>
                  </a:cubicBezTo>
                  <a:cubicBezTo>
                    <a:pt x="114" y="21"/>
                    <a:pt x="114" y="21"/>
                    <a:pt x="114" y="21"/>
                  </a:cubicBezTo>
                  <a:cubicBezTo>
                    <a:pt x="97" y="12"/>
                    <a:pt x="97" y="12"/>
                    <a:pt x="97" y="12"/>
                  </a:cubicBezTo>
                  <a:cubicBezTo>
                    <a:pt x="96" y="9"/>
                    <a:pt x="96" y="9"/>
                    <a:pt x="96" y="9"/>
                  </a:cubicBezTo>
                  <a:cubicBezTo>
                    <a:pt x="78" y="0"/>
                    <a:pt x="78" y="0"/>
                    <a:pt x="78" y="0"/>
                  </a:cubicBezTo>
                  <a:cubicBezTo>
                    <a:pt x="73" y="0"/>
                    <a:pt x="73" y="0"/>
                    <a:pt x="73" y="0"/>
                  </a:cubicBezTo>
                  <a:cubicBezTo>
                    <a:pt x="75" y="3"/>
                    <a:pt x="75" y="3"/>
                    <a:pt x="75" y="3"/>
                  </a:cubicBezTo>
                  <a:cubicBezTo>
                    <a:pt x="73" y="4"/>
                    <a:pt x="73" y="4"/>
                    <a:pt x="73" y="4"/>
                  </a:cubicBezTo>
                  <a:cubicBezTo>
                    <a:pt x="71" y="2"/>
                    <a:pt x="71" y="2"/>
                    <a:pt x="71" y="2"/>
                  </a:cubicBezTo>
                  <a:cubicBezTo>
                    <a:pt x="67" y="4"/>
                    <a:pt x="67" y="4"/>
                    <a:pt x="67" y="4"/>
                  </a:cubicBezTo>
                  <a:cubicBezTo>
                    <a:pt x="65" y="7"/>
                    <a:pt x="65" y="7"/>
                    <a:pt x="65" y="7"/>
                  </a:cubicBezTo>
                  <a:cubicBezTo>
                    <a:pt x="62" y="6"/>
                    <a:pt x="62" y="6"/>
                    <a:pt x="62" y="6"/>
                  </a:cubicBezTo>
                  <a:cubicBezTo>
                    <a:pt x="58" y="13"/>
                    <a:pt x="58" y="13"/>
                    <a:pt x="58" y="13"/>
                  </a:cubicBezTo>
                  <a:cubicBezTo>
                    <a:pt x="59" y="18"/>
                    <a:pt x="59" y="18"/>
                    <a:pt x="59" y="18"/>
                  </a:cubicBezTo>
                  <a:cubicBezTo>
                    <a:pt x="61" y="20"/>
                    <a:pt x="61" y="20"/>
                    <a:pt x="61" y="20"/>
                  </a:cubicBezTo>
                  <a:cubicBezTo>
                    <a:pt x="60" y="24"/>
                    <a:pt x="60" y="24"/>
                    <a:pt x="60" y="24"/>
                  </a:cubicBezTo>
                  <a:cubicBezTo>
                    <a:pt x="55" y="22"/>
                    <a:pt x="55" y="22"/>
                    <a:pt x="55" y="22"/>
                  </a:cubicBezTo>
                  <a:cubicBezTo>
                    <a:pt x="41" y="24"/>
                    <a:pt x="41" y="24"/>
                    <a:pt x="41" y="24"/>
                  </a:cubicBezTo>
                  <a:cubicBezTo>
                    <a:pt x="33" y="14"/>
                    <a:pt x="33" y="14"/>
                    <a:pt x="33" y="14"/>
                  </a:cubicBezTo>
                  <a:cubicBezTo>
                    <a:pt x="24" y="9"/>
                    <a:pt x="24" y="9"/>
                    <a:pt x="24" y="9"/>
                  </a:cubicBezTo>
                  <a:cubicBezTo>
                    <a:pt x="15" y="7"/>
                    <a:pt x="15" y="7"/>
                    <a:pt x="15" y="7"/>
                  </a:cubicBezTo>
                  <a:cubicBezTo>
                    <a:pt x="9" y="10"/>
                    <a:pt x="9" y="10"/>
                    <a:pt x="9" y="10"/>
                  </a:cubicBezTo>
                  <a:cubicBezTo>
                    <a:pt x="0" y="17"/>
                    <a:pt x="0" y="17"/>
                    <a:pt x="0" y="17"/>
                  </a:cubicBezTo>
                  <a:cubicBezTo>
                    <a:pt x="0" y="19"/>
                    <a:pt x="1" y="21"/>
                    <a:pt x="3" y="23"/>
                  </a:cubicBezTo>
                  <a:cubicBezTo>
                    <a:pt x="6" y="28"/>
                    <a:pt x="7" y="32"/>
                    <a:pt x="6" y="38"/>
                  </a:cubicBezTo>
                  <a:cubicBezTo>
                    <a:pt x="6" y="40"/>
                    <a:pt x="6" y="42"/>
                    <a:pt x="7" y="44"/>
                  </a:cubicBezTo>
                  <a:cubicBezTo>
                    <a:pt x="8" y="47"/>
                    <a:pt x="10" y="50"/>
                    <a:pt x="14" y="50"/>
                  </a:cubicBezTo>
                  <a:cubicBezTo>
                    <a:pt x="15" y="50"/>
                    <a:pt x="17" y="50"/>
                    <a:pt x="18" y="52"/>
                  </a:cubicBezTo>
                  <a:cubicBezTo>
                    <a:pt x="19" y="53"/>
                    <a:pt x="18" y="55"/>
                    <a:pt x="17" y="56"/>
                  </a:cubicBezTo>
                  <a:cubicBezTo>
                    <a:pt x="17" y="57"/>
                    <a:pt x="17" y="57"/>
                    <a:pt x="17" y="58"/>
                  </a:cubicBezTo>
                  <a:cubicBezTo>
                    <a:pt x="18" y="59"/>
                    <a:pt x="19" y="60"/>
                    <a:pt x="20" y="61"/>
                  </a:cubicBezTo>
                  <a:cubicBezTo>
                    <a:pt x="24" y="64"/>
                    <a:pt x="26" y="68"/>
                    <a:pt x="26" y="72"/>
                  </a:cubicBezTo>
                  <a:cubicBezTo>
                    <a:pt x="25" y="79"/>
                    <a:pt x="28" y="85"/>
                    <a:pt x="30" y="91"/>
                  </a:cubicBezTo>
                  <a:cubicBezTo>
                    <a:pt x="34" y="88"/>
                    <a:pt x="34" y="88"/>
                    <a:pt x="34" y="88"/>
                  </a:cubicBezTo>
                  <a:cubicBezTo>
                    <a:pt x="40" y="88"/>
                    <a:pt x="40" y="88"/>
                    <a:pt x="40" y="88"/>
                  </a:cubicBezTo>
                  <a:cubicBezTo>
                    <a:pt x="43" y="82"/>
                    <a:pt x="43" y="82"/>
                    <a:pt x="43" y="82"/>
                  </a:cubicBezTo>
                  <a:cubicBezTo>
                    <a:pt x="45" y="82"/>
                    <a:pt x="45" y="82"/>
                    <a:pt x="45" y="82"/>
                  </a:cubicBezTo>
                  <a:cubicBezTo>
                    <a:pt x="51" y="77"/>
                    <a:pt x="51" y="77"/>
                    <a:pt x="51" y="77"/>
                  </a:cubicBezTo>
                  <a:cubicBezTo>
                    <a:pt x="56" y="76"/>
                    <a:pt x="56" y="76"/>
                    <a:pt x="56" y="76"/>
                  </a:cubicBezTo>
                  <a:cubicBezTo>
                    <a:pt x="61" y="78"/>
                    <a:pt x="61" y="78"/>
                    <a:pt x="61" y="78"/>
                  </a:cubicBezTo>
                  <a:cubicBezTo>
                    <a:pt x="62" y="75"/>
                    <a:pt x="62" y="75"/>
                    <a:pt x="62" y="75"/>
                  </a:cubicBezTo>
                  <a:cubicBezTo>
                    <a:pt x="66" y="74"/>
                    <a:pt x="66" y="74"/>
                    <a:pt x="66" y="74"/>
                  </a:cubicBezTo>
                  <a:cubicBezTo>
                    <a:pt x="68" y="75"/>
                    <a:pt x="68" y="75"/>
                    <a:pt x="68" y="75"/>
                  </a:cubicBezTo>
                  <a:cubicBezTo>
                    <a:pt x="70" y="75"/>
                    <a:pt x="70" y="75"/>
                    <a:pt x="70" y="75"/>
                  </a:cubicBezTo>
                  <a:cubicBezTo>
                    <a:pt x="75" y="78"/>
                    <a:pt x="75" y="78"/>
                    <a:pt x="75" y="78"/>
                  </a:cubicBezTo>
                  <a:cubicBezTo>
                    <a:pt x="79" y="80"/>
                    <a:pt x="79" y="80"/>
                    <a:pt x="79" y="80"/>
                  </a:cubicBezTo>
                  <a:cubicBezTo>
                    <a:pt x="87" y="85"/>
                    <a:pt x="87" y="85"/>
                    <a:pt x="87" y="85"/>
                  </a:cubicBezTo>
                  <a:cubicBezTo>
                    <a:pt x="88" y="85"/>
                    <a:pt x="88" y="85"/>
                    <a:pt x="88" y="85"/>
                  </a:cubicBezTo>
                  <a:cubicBezTo>
                    <a:pt x="91" y="84"/>
                    <a:pt x="91" y="84"/>
                    <a:pt x="91" y="84"/>
                  </a:cubicBezTo>
                  <a:cubicBezTo>
                    <a:pt x="97" y="85"/>
                    <a:pt x="97" y="85"/>
                    <a:pt x="97" y="85"/>
                  </a:cubicBezTo>
                  <a:cubicBezTo>
                    <a:pt x="99" y="85"/>
                    <a:pt x="99" y="85"/>
                    <a:pt x="99" y="85"/>
                  </a:cubicBezTo>
                  <a:cubicBezTo>
                    <a:pt x="100" y="89"/>
                    <a:pt x="100" y="89"/>
                    <a:pt x="100" y="89"/>
                  </a:cubicBezTo>
                  <a:cubicBezTo>
                    <a:pt x="101" y="90"/>
                    <a:pt x="101" y="90"/>
                    <a:pt x="101" y="90"/>
                  </a:cubicBezTo>
                  <a:cubicBezTo>
                    <a:pt x="105" y="90"/>
                    <a:pt x="105" y="90"/>
                    <a:pt x="105" y="90"/>
                  </a:cubicBezTo>
                  <a:cubicBezTo>
                    <a:pt x="109" y="91"/>
                    <a:pt x="109" y="91"/>
                    <a:pt x="109" y="91"/>
                  </a:cubicBezTo>
                  <a:cubicBezTo>
                    <a:pt x="114" y="99"/>
                    <a:pt x="114" y="99"/>
                    <a:pt x="114" y="99"/>
                  </a:cubicBezTo>
                  <a:cubicBezTo>
                    <a:pt x="119" y="99"/>
                    <a:pt x="119" y="99"/>
                    <a:pt x="119" y="99"/>
                  </a:cubicBezTo>
                  <a:cubicBezTo>
                    <a:pt x="123" y="101"/>
                    <a:pt x="123" y="101"/>
                    <a:pt x="123" y="101"/>
                  </a:cubicBezTo>
                  <a:cubicBezTo>
                    <a:pt x="125" y="104"/>
                    <a:pt x="125" y="104"/>
                    <a:pt x="125" y="104"/>
                  </a:cubicBezTo>
                  <a:cubicBezTo>
                    <a:pt x="125" y="106"/>
                    <a:pt x="125" y="106"/>
                    <a:pt x="125" y="106"/>
                  </a:cubicBezTo>
                  <a:cubicBezTo>
                    <a:pt x="127" y="114"/>
                    <a:pt x="127" y="114"/>
                    <a:pt x="127" y="114"/>
                  </a:cubicBezTo>
                  <a:cubicBezTo>
                    <a:pt x="128" y="113"/>
                    <a:pt x="128" y="113"/>
                    <a:pt x="128" y="113"/>
                  </a:cubicBezTo>
                  <a:cubicBezTo>
                    <a:pt x="130" y="113"/>
                    <a:pt x="130" y="113"/>
                    <a:pt x="130" y="113"/>
                  </a:cubicBezTo>
                  <a:cubicBezTo>
                    <a:pt x="133" y="115"/>
                    <a:pt x="133" y="115"/>
                    <a:pt x="133" y="115"/>
                  </a:cubicBezTo>
                  <a:cubicBezTo>
                    <a:pt x="135" y="115"/>
                    <a:pt x="135" y="115"/>
                    <a:pt x="135" y="115"/>
                  </a:cubicBezTo>
                  <a:cubicBezTo>
                    <a:pt x="136" y="113"/>
                    <a:pt x="136" y="113"/>
                    <a:pt x="136" y="113"/>
                  </a:cubicBezTo>
                  <a:cubicBezTo>
                    <a:pt x="139" y="113"/>
                    <a:pt x="139" y="113"/>
                    <a:pt x="139" y="113"/>
                  </a:cubicBezTo>
                  <a:cubicBezTo>
                    <a:pt x="142" y="115"/>
                    <a:pt x="142" y="115"/>
                    <a:pt x="142" y="115"/>
                  </a:cubicBezTo>
                  <a:cubicBezTo>
                    <a:pt x="144" y="118"/>
                    <a:pt x="144" y="118"/>
                    <a:pt x="144" y="118"/>
                  </a:cubicBezTo>
                  <a:cubicBezTo>
                    <a:pt x="146" y="118"/>
                    <a:pt x="146" y="118"/>
                    <a:pt x="146" y="118"/>
                  </a:cubicBezTo>
                  <a:cubicBezTo>
                    <a:pt x="150" y="116"/>
                    <a:pt x="150" y="116"/>
                    <a:pt x="150" y="116"/>
                  </a:cubicBezTo>
                  <a:cubicBezTo>
                    <a:pt x="151" y="114"/>
                    <a:pt x="151" y="114"/>
                    <a:pt x="151" y="114"/>
                  </a:cubicBezTo>
                  <a:cubicBezTo>
                    <a:pt x="153" y="110"/>
                    <a:pt x="153" y="110"/>
                    <a:pt x="153" y="110"/>
                  </a:cubicBezTo>
                  <a:cubicBezTo>
                    <a:pt x="158" y="106"/>
                    <a:pt x="158" y="106"/>
                    <a:pt x="158" y="106"/>
                  </a:cubicBezTo>
                  <a:cubicBezTo>
                    <a:pt x="161" y="107"/>
                    <a:pt x="161" y="107"/>
                    <a:pt x="161" y="107"/>
                  </a:cubicBezTo>
                  <a:cubicBezTo>
                    <a:pt x="164" y="103"/>
                    <a:pt x="164" y="103"/>
                    <a:pt x="164" y="103"/>
                  </a:cubicBezTo>
                  <a:cubicBezTo>
                    <a:pt x="166" y="102"/>
                    <a:pt x="166" y="102"/>
                    <a:pt x="166" y="102"/>
                  </a:cubicBezTo>
                  <a:cubicBezTo>
                    <a:pt x="167" y="98"/>
                    <a:pt x="167" y="98"/>
                    <a:pt x="167" y="98"/>
                  </a:cubicBezTo>
                  <a:cubicBezTo>
                    <a:pt x="167" y="95"/>
                    <a:pt x="167" y="95"/>
                    <a:pt x="167" y="95"/>
                  </a:cubicBezTo>
                  <a:cubicBezTo>
                    <a:pt x="171" y="92"/>
                    <a:pt x="171" y="92"/>
                    <a:pt x="171" y="92"/>
                  </a:cubicBezTo>
                  <a:cubicBezTo>
                    <a:pt x="170" y="90"/>
                    <a:pt x="170" y="90"/>
                    <a:pt x="170" y="90"/>
                  </a:cubicBezTo>
                  <a:cubicBezTo>
                    <a:pt x="169" y="89"/>
                    <a:pt x="169" y="89"/>
                    <a:pt x="169" y="89"/>
                  </a:cubicBezTo>
                  <a:cubicBezTo>
                    <a:pt x="169" y="87"/>
                    <a:pt x="169" y="87"/>
                    <a:pt x="169" y="87"/>
                  </a:cubicBezTo>
                  <a:cubicBezTo>
                    <a:pt x="176" y="85"/>
                    <a:pt x="176" y="85"/>
                    <a:pt x="176" y="85"/>
                  </a:cubicBezTo>
                  <a:cubicBezTo>
                    <a:pt x="181" y="82"/>
                    <a:pt x="181" y="82"/>
                    <a:pt x="181" y="82"/>
                  </a:cubicBezTo>
                  <a:cubicBezTo>
                    <a:pt x="184" y="81"/>
                    <a:pt x="184" y="81"/>
                    <a:pt x="184" y="81"/>
                  </a:cubicBezTo>
                  <a:cubicBezTo>
                    <a:pt x="185" y="83"/>
                    <a:pt x="185" y="83"/>
                    <a:pt x="185" y="83"/>
                  </a:cubicBezTo>
                  <a:cubicBezTo>
                    <a:pt x="189" y="82"/>
                    <a:pt x="189" y="82"/>
                    <a:pt x="189" y="82"/>
                  </a:cubicBezTo>
                  <a:lnTo>
                    <a:pt x="191" y="8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Freeform 208">
              <a:extLst>
                <a:ext uri="{FF2B5EF4-FFF2-40B4-BE49-F238E27FC236}">
                  <a16:creationId xmlns:a16="http://schemas.microsoft.com/office/drawing/2014/main" id="{7710B9AC-CB81-4CE5-AD1F-C828652A6E1D}"/>
                </a:ext>
              </a:extLst>
            </p:cNvPr>
            <p:cNvSpPr>
              <a:spLocks/>
            </p:cNvSpPr>
            <p:nvPr/>
          </p:nvSpPr>
          <p:spPr bwMode="auto">
            <a:xfrm>
              <a:off x="5035550" y="3713163"/>
              <a:ext cx="314325" cy="193675"/>
            </a:xfrm>
            <a:custGeom>
              <a:avLst/>
              <a:gdLst>
                <a:gd name="T0" fmla="*/ 204 w 213"/>
                <a:gd name="T1" fmla="*/ 56 h 132"/>
                <a:gd name="T2" fmla="*/ 189 w 213"/>
                <a:gd name="T3" fmla="*/ 56 h 132"/>
                <a:gd name="T4" fmla="*/ 193 w 213"/>
                <a:gd name="T5" fmla="*/ 43 h 132"/>
                <a:gd name="T6" fmla="*/ 182 w 213"/>
                <a:gd name="T7" fmla="*/ 54 h 132"/>
                <a:gd name="T8" fmla="*/ 170 w 213"/>
                <a:gd name="T9" fmla="*/ 69 h 132"/>
                <a:gd name="T10" fmla="*/ 156 w 213"/>
                <a:gd name="T11" fmla="*/ 65 h 132"/>
                <a:gd name="T12" fmla="*/ 153 w 213"/>
                <a:gd name="T13" fmla="*/ 68 h 132"/>
                <a:gd name="T14" fmla="*/ 154 w 213"/>
                <a:gd name="T15" fmla="*/ 72 h 132"/>
                <a:gd name="T16" fmla="*/ 147 w 213"/>
                <a:gd name="T17" fmla="*/ 71 h 132"/>
                <a:gd name="T18" fmla="*/ 140 w 213"/>
                <a:gd name="T19" fmla="*/ 53 h 132"/>
                <a:gd name="T20" fmla="*/ 131 w 213"/>
                <a:gd name="T21" fmla="*/ 33 h 132"/>
                <a:gd name="T22" fmla="*/ 123 w 213"/>
                <a:gd name="T23" fmla="*/ 27 h 132"/>
                <a:gd name="T24" fmla="*/ 95 w 213"/>
                <a:gd name="T25" fmla="*/ 22 h 132"/>
                <a:gd name="T26" fmla="*/ 56 w 213"/>
                <a:gd name="T27" fmla="*/ 14 h 132"/>
                <a:gd name="T28" fmla="*/ 0 w 213"/>
                <a:gd name="T29" fmla="*/ 6 h 132"/>
                <a:gd name="T30" fmla="*/ 17 w 213"/>
                <a:gd name="T31" fmla="*/ 68 h 132"/>
                <a:gd name="T32" fmla="*/ 23 w 213"/>
                <a:gd name="T33" fmla="*/ 66 h 132"/>
                <a:gd name="T34" fmla="*/ 20 w 213"/>
                <a:gd name="T35" fmla="*/ 59 h 132"/>
                <a:gd name="T36" fmla="*/ 27 w 213"/>
                <a:gd name="T37" fmla="*/ 53 h 132"/>
                <a:gd name="T38" fmla="*/ 33 w 213"/>
                <a:gd name="T39" fmla="*/ 48 h 132"/>
                <a:gd name="T40" fmla="*/ 37 w 213"/>
                <a:gd name="T41" fmla="*/ 49 h 132"/>
                <a:gd name="T42" fmla="*/ 40 w 213"/>
                <a:gd name="T43" fmla="*/ 46 h 132"/>
                <a:gd name="T44" fmla="*/ 59 w 213"/>
                <a:gd name="T45" fmla="*/ 58 h 132"/>
                <a:gd name="T46" fmla="*/ 78 w 213"/>
                <a:gd name="T47" fmla="*/ 66 h 132"/>
                <a:gd name="T48" fmla="*/ 89 w 213"/>
                <a:gd name="T49" fmla="*/ 78 h 132"/>
                <a:gd name="T50" fmla="*/ 95 w 213"/>
                <a:gd name="T51" fmla="*/ 88 h 132"/>
                <a:gd name="T52" fmla="*/ 126 w 213"/>
                <a:gd name="T53" fmla="*/ 107 h 132"/>
                <a:gd name="T54" fmla="*/ 143 w 213"/>
                <a:gd name="T55" fmla="*/ 115 h 132"/>
                <a:gd name="T56" fmla="*/ 147 w 213"/>
                <a:gd name="T57" fmla="*/ 116 h 132"/>
                <a:gd name="T58" fmla="*/ 152 w 213"/>
                <a:gd name="T59" fmla="*/ 123 h 132"/>
                <a:gd name="T60" fmla="*/ 156 w 213"/>
                <a:gd name="T61" fmla="*/ 128 h 132"/>
                <a:gd name="T62" fmla="*/ 161 w 213"/>
                <a:gd name="T63" fmla="*/ 132 h 132"/>
                <a:gd name="T64" fmla="*/ 168 w 213"/>
                <a:gd name="T65" fmla="*/ 131 h 132"/>
                <a:gd name="T66" fmla="*/ 173 w 213"/>
                <a:gd name="T67" fmla="*/ 115 h 132"/>
                <a:gd name="T68" fmla="*/ 169 w 213"/>
                <a:gd name="T69" fmla="*/ 107 h 132"/>
                <a:gd name="T70" fmla="*/ 163 w 213"/>
                <a:gd name="T71" fmla="*/ 102 h 132"/>
                <a:gd name="T72" fmla="*/ 168 w 213"/>
                <a:gd name="T73" fmla="*/ 92 h 132"/>
                <a:gd name="T74" fmla="*/ 175 w 213"/>
                <a:gd name="T75" fmla="*/ 83 h 132"/>
                <a:gd name="T76" fmla="*/ 181 w 213"/>
                <a:gd name="T77" fmla="*/ 76 h 132"/>
                <a:gd name="T78" fmla="*/ 188 w 213"/>
                <a:gd name="T79" fmla="*/ 68 h 132"/>
                <a:gd name="T80" fmla="*/ 199 w 213"/>
                <a:gd name="T81" fmla="*/ 70 h 132"/>
                <a:gd name="T82" fmla="*/ 209 w 213"/>
                <a:gd name="T83" fmla="*/ 68 h 132"/>
                <a:gd name="T84" fmla="*/ 212 w 213"/>
                <a:gd name="T85" fmla="*/ 6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 h="132">
                  <a:moveTo>
                    <a:pt x="212" y="62"/>
                  </a:moveTo>
                  <a:cubicBezTo>
                    <a:pt x="204" y="56"/>
                    <a:pt x="204" y="56"/>
                    <a:pt x="204" y="56"/>
                  </a:cubicBezTo>
                  <a:cubicBezTo>
                    <a:pt x="201" y="63"/>
                    <a:pt x="201" y="63"/>
                    <a:pt x="201" y="63"/>
                  </a:cubicBezTo>
                  <a:cubicBezTo>
                    <a:pt x="189" y="56"/>
                    <a:pt x="189" y="56"/>
                    <a:pt x="189" y="56"/>
                  </a:cubicBezTo>
                  <a:cubicBezTo>
                    <a:pt x="194" y="47"/>
                    <a:pt x="194" y="47"/>
                    <a:pt x="194" y="47"/>
                  </a:cubicBezTo>
                  <a:cubicBezTo>
                    <a:pt x="193" y="43"/>
                    <a:pt x="193" y="43"/>
                    <a:pt x="193" y="43"/>
                  </a:cubicBezTo>
                  <a:cubicBezTo>
                    <a:pt x="187" y="47"/>
                    <a:pt x="187" y="47"/>
                    <a:pt x="187" y="47"/>
                  </a:cubicBezTo>
                  <a:cubicBezTo>
                    <a:pt x="182" y="54"/>
                    <a:pt x="182" y="54"/>
                    <a:pt x="182" y="54"/>
                  </a:cubicBezTo>
                  <a:cubicBezTo>
                    <a:pt x="176" y="64"/>
                    <a:pt x="176" y="64"/>
                    <a:pt x="176" y="64"/>
                  </a:cubicBezTo>
                  <a:cubicBezTo>
                    <a:pt x="170" y="69"/>
                    <a:pt x="170" y="69"/>
                    <a:pt x="170" y="69"/>
                  </a:cubicBezTo>
                  <a:cubicBezTo>
                    <a:pt x="159" y="65"/>
                    <a:pt x="159" y="65"/>
                    <a:pt x="159" y="65"/>
                  </a:cubicBezTo>
                  <a:cubicBezTo>
                    <a:pt x="156" y="65"/>
                    <a:pt x="156" y="65"/>
                    <a:pt x="156" y="65"/>
                  </a:cubicBezTo>
                  <a:cubicBezTo>
                    <a:pt x="157" y="67"/>
                    <a:pt x="157" y="67"/>
                    <a:pt x="157" y="67"/>
                  </a:cubicBezTo>
                  <a:cubicBezTo>
                    <a:pt x="153" y="68"/>
                    <a:pt x="153" y="68"/>
                    <a:pt x="153" y="68"/>
                  </a:cubicBezTo>
                  <a:cubicBezTo>
                    <a:pt x="152" y="70"/>
                    <a:pt x="152" y="70"/>
                    <a:pt x="152" y="70"/>
                  </a:cubicBezTo>
                  <a:cubicBezTo>
                    <a:pt x="154" y="72"/>
                    <a:pt x="154" y="72"/>
                    <a:pt x="154" y="72"/>
                  </a:cubicBezTo>
                  <a:cubicBezTo>
                    <a:pt x="152" y="74"/>
                    <a:pt x="152" y="74"/>
                    <a:pt x="152" y="74"/>
                  </a:cubicBezTo>
                  <a:cubicBezTo>
                    <a:pt x="147" y="71"/>
                    <a:pt x="147" y="71"/>
                    <a:pt x="147" y="71"/>
                  </a:cubicBezTo>
                  <a:cubicBezTo>
                    <a:pt x="144" y="62"/>
                    <a:pt x="144" y="62"/>
                    <a:pt x="144" y="62"/>
                  </a:cubicBezTo>
                  <a:cubicBezTo>
                    <a:pt x="140" y="53"/>
                    <a:pt x="140" y="53"/>
                    <a:pt x="140" y="53"/>
                  </a:cubicBezTo>
                  <a:cubicBezTo>
                    <a:pt x="131" y="51"/>
                    <a:pt x="131" y="51"/>
                    <a:pt x="131" y="51"/>
                  </a:cubicBezTo>
                  <a:cubicBezTo>
                    <a:pt x="131" y="33"/>
                    <a:pt x="131" y="33"/>
                    <a:pt x="131" y="33"/>
                  </a:cubicBezTo>
                  <a:cubicBezTo>
                    <a:pt x="126" y="35"/>
                    <a:pt x="126" y="35"/>
                    <a:pt x="126" y="35"/>
                  </a:cubicBezTo>
                  <a:cubicBezTo>
                    <a:pt x="123" y="27"/>
                    <a:pt x="123" y="27"/>
                    <a:pt x="123" y="27"/>
                  </a:cubicBezTo>
                  <a:cubicBezTo>
                    <a:pt x="116" y="22"/>
                    <a:pt x="116" y="22"/>
                    <a:pt x="116" y="22"/>
                  </a:cubicBezTo>
                  <a:cubicBezTo>
                    <a:pt x="95" y="22"/>
                    <a:pt x="95" y="22"/>
                    <a:pt x="95" y="22"/>
                  </a:cubicBezTo>
                  <a:cubicBezTo>
                    <a:pt x="74" y="24"/>
                    <a:pt x="74" y="24"/>
                    <a:pt x="74" y="24"/>
                  </a:cubicBezTo>
                  <a:cubicBezTo>
                    <a:pt x="56" y="14"/>
                    <a:pt x="56" y="14"/>
                    <a:pt x="56" y="14"/>
                  </a:cubicBezTo>
                  <a:cubicBezTo>
                    <a:pt x="32" y="0"/>
                    <a:pt x="32" y="0"/>
                    <a:pt x="32" y="0"/>
                  </a:cubicBezTo>
                  <a:cubicBezTo>
                    <a:pt x="0" y="6"/>
                    <a:pt x="0" y="6"/>
                    <a:pt x="0" y="6"/>
                  </a:cubicBezTo>
                  <a:cubicBezTo>
                    <a:pt x="11" y="69"/>
                    <a:pt x="11" y="69"/>
                    <a:pt x="11" y="69"/>
                  </a:cubicBezTo>
                  <a:cubicBezTo>
                    <a:pt x="17" y="68"/>
                    <a:pt x="17" y="68"/>
                    <a:pt x="17" y="68"/>
                  </a:cubicBezTo>
                  <a:cubicBezTo>
                    <a:pt x="22" y="70"/>
                    <a:pt x="22" y="70"/>
                    <a:pt x="22" y="70"/>
                  </a:cubicBezTo>
                  <a:cubicBezTo>
                    <a:pt x="23" y="66"/>
                    <a:pt x="23" y="66"/>
                    <a:pt x="23" y="66"/>
                  </a:cubicBezTo>
                  <a:cubicBezTo>
                    <a:pt x="21" y="64"/>
                    <a:pt x="21" y="64"/>
                    <a:pt x="21" y="64"/>
                  </a:cubicBezTo>
                  <a:cubicBezTo>
                    <a:pt x="20" y="59"/>
                    <a:pt x="20" y="59"/>
                    <a:pt x="20" y="59"/>
                  </a:cubicBezTo>
                  <a:cubicBezTo>
                    <a:pt x="24" y="52"/>
                    <a:pt x="24" y="52"/>
                    <a:pt x="24" y="52"/>
                  </a:cubicBezTo>
                  <a:cubicBezTo>
                    <a:pt x="27" y="53"/>
                    <a:pt x="27" y="53"/>
                    <a:pt x="27" y="53"/>
                  </a:cubicBezTo>
                  <a:cubicBezTo>
                    <a:pt x="29" y="50"/>
                    <a:pt x="29" y="50"/>
                    <a:pt x="29" y="50"/>
                  </a:cubicBezTo>
                  <a:cubicBezTo>
                    <a:pt x="33" y="48"/>
                    <a:pt x="33" y="48"/>
                    <a:pt x="33" y="48"/>
                  </a:cubicBezTo>
                  <a:cubicBezTo>
                    <a:pt x="35" y="50"/>
                    <a:pt x="35" y="50"/>
                    <a:pt x="35" y="50"/>
                  </a:cubicBezTo>
                  <a:cubicBezTo>
                    <a:pt x="37" y="49"/>
                    <a:pt x="37" y="49"/>
                    <a:pt x="37" y="49"/>
                  </a:cubicBezTo>
                  <a:cubicBezTo>
                    <a:pt x="35" y="46"/>
                    <a:pt x="35" y="46"/>
                    <a:pt x="35" y="46"/>
                  </a:cubicBezTo>
                  <a:cubicBezTo>
                    <a:pt x="40" y="46"/>
                    <a:pt x="40" y="46"/>
                    <a:pt x="40" y="46"/>
                  </a:cubicBezTo>
                  <a:cubicBezTo>
                    <a:pt x="58" y="55"/>
                    <a:pt x="58" y="55"/>
                    <a:pt x="58" y="55"/>
                  </a:cubicBezTo>
                  <a:cubicBezTo>
                    <a:pt x="59" y="58"/>
                    <a:pt x="59" y="58"/>
                    <a:pt x="59" y="58"/>
                  </a:cubicBezTo>
                  <a:cubicBezTo>
                    <a:pt x="76" y="67"/>
                    <a:pt x="76" y="67"/>
                    <a:pt x="76" y="67"/>
                  </a:cubicBezTo>
                  <a:cubicBezTo>
                    <a:pt x="78" y="66"/>
                    <a:pt x="78" y="66"/>
                    <a:pt x="78" y="66"/>
                  </a:cubicBezTo>
                  <a:cubicBezTo>
                    <a:pt x="86" y="70"/>
                    <a:pt x="86" y="70"/>
                    <a:pt x="86" y="70"/>
                  </a:cubicBezTo>
                  <a:cubicBezTo>
                    <a:pt x="89" y="78"/>
                    <a:pt x="89" y="78"/>
                    <a:pt x="89" y="78"/>
                  </a:cubicBezTo>
                  <a:cubicBezTo>
                    <a:pt x="92" y="80"/>
                    <a:pt x="92" y="80"/>
                    <a:pt x="92" y="80"/>
                  </a:cubicBezTo>
                  <a:cubicBezTo>
                    <a:pt x="95" y="88"/>
                    <a:pt x="95" y="88"/>
                    <a:pt x="95" y="88"/>
                  </a:cubicBezTo>
                  <a:cubicBezTo>
                    <a:pt x="102" y="93"/>
                    <a:pt x="102" y="93"/>
                    <a:pt x="102" y="93"/>
                  </a:cubicBezTo>
                  <a:cubicBezTo>
                    <a:pt x="126" y="107"/>
                    <a:pt x="126" y="107"/>
                    <a:pt x="126" y="107"/>
                  </a:cubicBezTo>
                  <a:cubicBezTo>
                    <a:pt x="136" y="114"/>
                    <a:pt x="136" y="114"/>
                    <a:pt x="136" y="114"/>
                  </a:cubicBezTo>
                  <a:cubicBezTo>
                    <a:pt x="143" y="115"/>
                    <a:pt x="143" y="115"/>
                    <a:pt x="143" y="115"/>
                  </a:cubicBezTo>
                  <a:cubicBezTo>
                    <a:pt x="145" y="116"/>
                    <a:pt x="145" y="116"/>
                    <a:pt x="145" y="116"/>
                  </a:cubicBezTo>
                  <a:cubicBezTo>
                    <a:pt x="147" y="116"/>
                    <a:pt x="147" y="116"/>
                    <a:pt x="147" y="116"/>
                  </a:cubicBezTo>
                  <a:cubicBezTo>
                    <a:pt x="152" y="120"/>
                    <a:pt x="152" y="120"/>
                    <a:pt x="152" y="120"/>
                  </a:cubicBezTo>
                  <a:cubicBezTo>
                    <a:pt x="152" y="123"/>
                    <a:pt x="152" y="123"/>
                    <a:pt x="152" y="123"/>
                  </a:cubicBezTo>
                  <a:cubicBezTo>
                    <a:pt x="152" y="128"/>
                    <a:pt x="152" y="128"/>
                    <a:pt x="152" y="128"/>
                  </a:cubicBezTo>
                  <a:cubicBezTo>
                    <a:pt x="156" y="128"/>
                    <a:pt x="156" y="128"/>
                    <a:pt x="156" y="128"/>
                  </a:cubicBezTo>
                  <a:cubicBezTo>
                    <a:pt x="160" y="129"/>
                    <a:pt x="160" y="129"/>
                    <a:pt x="160" y="129"/>
                  </a:cubicBezTo>
                  <a:cubicBezTo>
                    <a:pt x="161" y="132"/>
                    <a:pt x="161" y="132"/>
                    <a:pt x="161" y="132"/>
                  </a:cubicBezTo>
                  <a:cubicBezTo>
                    <a:pt x="165" y="130"/>
                    <a:pt x="165" y="130"/>
                    <a:pt x="165" y="130"/>
                  </a:cubicBezTo>
                  <a:cubicBezTo>
                    <a:pt x="168" y="131"/>
                    <a:pt x="168" y="131"/>
                    <a:pt x="168" y="131"/>
                  </a:cubicBezTo>
                  <a:cubicBezTo>
                    <a:pt x="169" y="123"/>
                    <a:pt x="169" y="123"/>
                    <a:pt x="169" y="123"/>
                  </a:cubicBezTo>
                  <a:cubicBezTo>
                    <a:pt x="173" y="115"/>
                    <a:pt x="173" y="115"/>
                    <a:pt x="173" y="115"/>
                  </a:cubicBezTo>
                  <a:cubicBezTo>
                    <a:pt x="173" y="112"/>
                    <a:pt x="173" y="112"/>
                    <a:pt x="173" y="112"/>
                  </a:cubicBezTo>
                  <a:cubicBezTo>
                    <a:pt x="169" y="107"/>
                    <a:pt x="169" y="107"/>
                    <a:pt x="169" y="107"/>
                  </a:cubicBezTo>
                  <a:cubicBezTo>
                    <a:pt x="169" y="101"/>
                    <a:pt x="169" y="101"/>
                    <a:pt x="169" y="101"/>
                  </a:cubicBezTo>
                  <a:cubicBezTo>
                    <a:pt x="163" y="102"/>
                    <a:pt x="163" y="102"/>
                    <a:pt x="163" y="102"/>
                  </a:cubicBezTo>
                  <a:cubicBezTo>
                    <a:pt x="160" y="94"/>
                    <a:pt x="160" y="94"/>
                    <a:pt x="160" y="94"/>
                  </a:cubicBezTo>
                  <a:cubicBezTo>
                    <a:pt x="160" y="94"/>
                    <a:pt x="168" y="92"/>
                    <a:pt x="168" y="92"/>
                  </a:cubicBezTo>
                  <a:cubicBezTo>
                    <a:pt x="169" y="92"/>
                    <a:pt x="176" y="87"/>
                    <a:pt x="176" y="87"/>
                  </a:cubicBezTo>
                  <a:cubicBezTo>
                    <a:pt x="175" y="83"/>
                    <a:pt x="175" y="83"/>
                    <a:pt x="175" y="83"/>
                  </a:cubicBezTo>
                  <a:cubicBezTo>
                    <a:pt x="185" y="80"/>
                    <a:pt x="185" y="80"/>
                    <a:pt x="185" y="80"/>
                  </a:cubicBezTo>
                  <a:cubicBezTo>
                    <a:pt x="181" y="76"/>
                    <a:pt x="181" y="76"/>
                    <a:pt x="181" y="76"/>
                  </a:cubicBezTo>
                  <a:cubicBezTo>
                    <a:pt x="181" y="73"/>
                    <a:pt x="181" y="73"/>
                    <a:pt x="181" y="73"/>
                  </a:cubicBezTo>
                  <a:cubicBezTo>
                    <a:pt x="188" y="68"/>
                    <a:pt x="188" y="68"/>
                    <a:pt x="188" y="68"/>
                  </a:cubicBezTo>
                  <a:cubicBezTo>
                    <a:pt x="195" y="65"/>
                    <a:pt x="195" y="65"/>
                    <a:pt x="195" y="65"/>
                  </a:cubicBezTo>
                  <a:cubicBezTo>
                    <a:pt x="199" y="70"/>
                    <a:pt x="199" y="70"/>
                    <a:pt x="199" y="70"/>
                  </a:cubicBezTo>
                  <a:cubicBezTo>
                    <a:pt x="205" y="68"/>
                    <a:pt x="205" y="68"/>
                    <a:pt x="205" y="68"/>
                  </a:cubicBezTo>
                  <a:cubicBezTo>
                    <a:pt x="209" y="68"/>
                    <a:pt x="209" y="68"/>
                    <a:pt x="209" y="68"/>
                  </a:cubicBezTo>
                  <a:cubicBezTo>
                    <a:pt x="213" y="65"/>
                    <a:pt x="213" y="65"/>
                    <a:pt x="213" y="65"/>
                  </a:cubicBezTo>
                  <a:lnTo>
                    <a:pt x="212" y="6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Freeform 209">
              <a:extLst>
                <a:ext uri="{FF2B5EF4-FFF2-40B4-BE49-F238E27FC236}">
                  <a16:creationId xmlns:a16="http://schemas.microsoft.com/office/drawing/2014/main" id="{196DC2C0-21C2-4D6D-9C32-A517B90B3ABE}"/>
                </a:ext>
              </a:extLst>
            </p:cNvPr>
            <p:cNvSpPr>
              <a:spLocks noEditPoints="1"/>
            </p:cNvSpPr>
            <p:nvPr/>
          </p:nvSpPr>
          <p:spPr bwMode="auto">
            <a:xfrm>
              <a:off x="4848225" y="3429000"/>
              <a:ext cx="738187" cy="392113"/>
            </a:xfrm>
            <a:custGeom>
              <a:avLst/>
              <a:gdLst>
                <a:gd name="T0" fmla="*/ 478 w 502"/>
                <a:gd name="T1" fmla="*/ 97 h 267"/>
                <a:gd name="T2" fmla="*/ 457 w 502"/>
                <a:gd name="T3" fmla="*/ 84 h 267"/>
                <a:gd name="T4" fmla="*/ 436 w 502"/>
                <a:gd name="T5" fmla="*/ 76 h 267"/>
                <a:gd name="T6" fmla="*/ 417 w 502"/>
                <a:gd name="T7" fmla="*/ 77 h 267"/>
                <a:gd name="T8" fmla="*/ 408 w 502"/>
                <a:gd name="T9" fmla="*/ 76 h 267"/>
                <a:gd name="T10" fmla="*/ 349 w 502"/>
                <a:gd name="T11" fmla="*/ 14 h 267"/>
                <a:gd name="T12" fmla="*/ 328 w 502"/>
                <a:gd name="T13" fmla="*/ 27 h 267"/>
                <a:gd name="T14" fmla="*/ 310 w 502"/>
                <a:gd name="T15" fmla="*/ 33 h 267"/>
                <a:gd name="T16" fmla="*/ 304 w 502"/>
                <a:gd name="T17" fmla="*/ 25 h 267"/>
                <a:gd name="T18" fmla="*/ 294 w 502"/>
                <a:gd name="T19" fmla="*/ 26 h 267"/>
                <a:gd name="T20" fmla="*/ 287 w 502"/>
                <a:gd name="T21" fmla="*/ 21 h 267"/>
                <a:gd name="T22" fmla="*/ 281 w 502"/>
                <a:gd name="T23" fmla="*/ 22 h 267"/>
                <a:gd name="T24" fmla="*/ 273 w 502"/>
                <a:gd name="T25" fmla="*/ 7 h 267"/>
                <a:gd name="T26" fmla="*/ 246 w 502"/>
                <a:gd name="T27" fmla="*/ 1 h 267"/>
                <a:gd name="T28" fmla="*/ 234 w 502"/>
                <a:gd name="T29" fmla="*/ 11 h 267"/>
                <a:gd name="T30" fmla="*/ 209 w 502"/>
                <a:gd name="T31" fmla="*/ 21 h 267"/>
                <a:gd name="T32" fmla="*/ 194 w 502"/>
                <a:gd name="T33" fmla="*/ 30 h 267"/>
                <a:gd name="T34" fmla="*/ 174 w 502"/>
                <a:gd name="T35" fmla="*/ 34 h 267"/>
                <a:gd name="T36" fmla="*/ 162 w 502"/>
                <a:gd name="T37" fmla="*/ 36 h 267"/>
                <a:gd name="T38" fmla="*/ 160 w 502"/>
                <a:gd name="T39" fmla="*/ 46 h 267"/>
                <a:gd name="T40" fmla="*/ 173 w 502"/>
                <a:gd name="T41" fmla="*/ 56 h 267"/>
                <a:gd name="T42" fmla="*/ 161 w 502"/>
                <a:gd name="T43" fmla="*/ 69 h 267"/>
                <a:gd name="T44" fmla="*/ 164 w 502"/>
                <a:gd name="T45" fmla="*/ 81 h 267"/>
                <a:gd name="T46" fmla="*/ 162 w 502"/>
                <a:gd name="T47" fmla="*/ 98 h 267"/>
                <a:gd name="T48" fmla="*/ 150 w 502"/>
                <a:gd name="T49" fmla="*/ 102 h 267"/>
                <a:gd name="T50" fmla="*/ 132 w 502"/>
                <a:gd name="T51" fmla="*/ 94 h 267"/>
                <a:gd name="T52" fmla="*/ 119 w 502"/>
                <a:gd name="T53" fmla="*/ 93 h 267"/>
                <a:gd name="T54" fmla="*/ 107 w 502"/>
                <a:gd name="T55" fmla="*/ 104 h 267"/>
                <a:gd name="T56" fmla="*/ 93 w 502"/>
                <a:gd name="T57" fmla="*/ 105 h 267"/>
                <a:gd name="T58" fmla="*/ 72 w 502"/>
                <a:gd name="T59" fmla="*/ 87 h 267"/>
                <a:gd name="T60" fmla="*/ 51 w 502"/>
                <a:gd name="T61" fmla="*/ 91 h 267"/>
                <a:gd name="T62" fmla="*/ 38 w 502"/>
                <a:gd name="T63" fmla="*/ 89 h 267"/>
                <a:gd name="T64" fmla="*/ 29 w 502"/>
                <a:gd name="T65" fmla="*/ 106 h 267"/>
                <a:gd name="T66" fmla="*/ 15 w 502"/>
                <a:gd name="T67" fmla="*/ 116 h 267"/>
                <a:gd name="T68" fmla="*/ 2 w 502"/>
                <a:gd name="T69" fmla="*/ 132 h 267"/>
                <a:gd name="T70" fmla="*/ 11 w 502"/>
                <a:gd name="T71" fmla="*/ 153 h 267"/>
                <a:gd name="T72" fmla="*/ 27 w 502"/>
                <a:gd name="T73" fmla="*/ 173 h 267"/>
                <a:gd name="T74" fmla="*/ 63 w 502"/>
                <a:gd name="T75" fmla="*/ 168 h 267"/>
                <a:gd name="T76" fmla="*/ 82 w 502"/>
                <a:gd name="T77" fmla="*/ 194 h 267"/>
                <a:gd name="T78" fmla="*/ 59 w 502"/>
                <a:gd name="T79" fmla="*/ 215 h 267"/>
                <a:gd name="T80" fmla="*/ 90 w 502"/>
                <a:gd name="T81" fmla="*/ 256 h 267"/>
                <a:gd name="T82" fmla="*/ 131 w 502"/>
                <a:gd name="T83" fmla="*/ 263 h 267"/>
                <a:gd name="T84" fmla="*/ 161 w 502"/>
                <a:gd name="T85" fmla="*/ 193 h 267"/>
                <a:gd name="T86" fmla="*/ 182 w 502"/>
                <a:gd name="T87" fmla="*/ 206 h 267"/>
                <a:gd name="T88" fmla="*/ 251 w 502"/>
                <a:gd name="T89" fmla="*/ 220 h 267"/>
                <a:gd name="T90" fmla="*/ 272 w 502"/>
                <a:gd name="T91" fmla="*/ 255 h 267"/>
                <a:gd name="T92" fmla="*/ 281 w 502"/>
                <a:gd name="T93" fmla="*/ 261 h 267"/>
                <a:gd name="T94" fmla="*/ 304 w 502"/>
                <a:gd name="T95" fmla="*/ 257 h 267"/>
                <a:gd name="T96" fmla="*/ 322 w 502"/>
                <a:gd name="T97" fmla="*/ 235 h 267"/>
                <a:gd name="T98" fmla="*/ 365 w 502"/>
                <a:gd name="T99" fmla="*/ 221 h 267"/>
                <a:gd name="T100" fmla="*/ 420 w 502"/>
                <a:gd name="T101" fmla="*/ 224 h 267"/>
                <a:gd name="T102" fmla="*/ 441 w 502"/>
                <a:gd name="T103" fmla="*/ 226 h 267"/>
                <a:gd name="T104" fmla="*/ 438 w 502"/>
                <a:gd name="T105" fmla="*/ 206 h 267"/>
                <a:gd name="T106" fmla="*/ 435 w 502"/>
                <a:gd name="T107" fmla="*/ 183 h 267"/>
                <a:gd name="T108" fmla="*/ 453 w 502"/>
                <a:gd name="T109" fmla="*/ 169 h 267"/>
                <a:gd name="T110" fmla="*/ 478 w 502"/>
                <a:gd name="T111" fmla="*/ 146 h 267"/>
                <a:gd name="T112" fmla="*/ 487 w 502"/>
                <a:gd name="T113" fmla="*/ 129 h 267"/>
                <a:gd name="T114" fmla="*/ 496 w 502"/>
                <a:gd name="T115" fmla="*/ 107 h 267"/>
                <a:gd name="T116" fmla="*/ 278 w 502"/>
                <a:gd name="T117" fmla="*/ 263 h 267"/>
                <a:gd name="T118" fmla="*/ 344 w 502"/>
                <a:gd name="T119" fmla="*/ 178 h 267"/>
                <a:gd name="T120" fmla="*/ 360 w 502"/>
                <a:gd name="T121" fmla="*/ 160 h 267"/>
                <a:gd name="T122" fmla="*/ 455 w 502"/>
                <a:gd name="T123" fmla="*/ 122 h 267"/>
                <a:gd name="T124" fmla="*/ 475 w 502"/>
                <a:gd name="T125" fmla="*/ 13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02" h="267">
                  <a:moveTo>
                    <a:pt x="496" y="100"/>
                  </a:moveTo>
                  <a:cubicBezTo>
                    <a:pt x="492" y="95"/>
                    <a:pt x="492" y="95"/>
                    <a:pt x="492" y="95"/>
                  </a:cubicBezTo>
                  <a:cubicBezTo>
                    <a:pt x="491" y="91"/>
                    <a:pt x="491" y="91"/>
                    <a:pt x="491" y="91"/>
                  </a:cubicBezTo>
                  <a:cubicBezTo>
                    <a:pt x="486" y="95"/>
                    <a:pt x="486" y="95"/>
                    <a:pt x="486" y="95"/>
                  </a:cubicBezTo>
                  <a:cubicBezTo>
                    <a:pt x="478" y="97"/>
                    <a:pt x="478" y="97"/>
                    <a:pt x="478" y="97"/>
                  </a:cubicBezTo>
                  <a:cubicBezTo>
                    <a:pt x="473" y="99"/>
                    <a:pt x="473" y="99"/>
                    <a:pt x="473" y="99"/>
                  </a:cubicBezTo>
                  <a:cubicBezTo>
                    <a:pt x="468" y="93"/>
                    <a:pt x="468" y="93"/>
                    <a:pt x="468" y="93"/>
                  </a:cubicBezTo>
                  <a:cubicBezTo>
                    <a:pt x="466" y="89"/>
                    <a:pt x="466" y="89"/>
                    <a:pt x="466" y="89"/>
                  </a:cubicBezTo>
                  <a:cubicBezTo>
                    <a:pt x="462" y="86"/>
                    <a:pt x="462" y="86"/>
                    <a:pt x="462" y="86"/>
                  </a:cubicBezTo>
                  <a:cubicBezTo>
                    <a:pt x="457" y="84"/>
                    <a:pt x="457" y="84"/>
                    <a:pt x="457" y="84"/>
                  </a:cubicBezTo>
                  <a:cubicBezTo>
                    <a:pt x="455" y="80"/>
                    <a:pt x="455" y="80"/>
                    <a:pt x="455" y="80"/>
                  </a:cubicBezTo>
                  <a:cubicBezTo>
                    <a:pt x="451" y="75"/>
                    <a:pt x="451" y="75"/>
                    <a:pt x="451" y="75"/>
                  </a:cubicBezTo>
                  <a:cubicBezTo>
                    <a:pt x="442" y="73"/>
                    <a:pt x="442" y="73"/>
                    <a:pt x="442" y="73"/>
                  </a:cubicBezTo>
                  <a:cubicBezTo>
                    <a:pt x="435" y="74"/>
                    <a:pt x="435" y="74"/>
                    <a:pt x="435" y="74"/>
                  </a:cubicBezTo>
                  <a:cubicBezTo>
                    <a:pt x="436" y="76"/>
                    <a:pt x="436" y="76"/>
                    <a:pt x="436" y="76"/>
                  </a:cubicBezTo>
                  <a:cubicBezTo>
                    <a:pt x="433" y="78"/>
                    <a:pt x="433" y="78"/>
                    <a:pt x="433" y="78"/>
                  </a:cubicBezTo>
                  <a:cubicBezTo>
                    <a:pt x="429" y="79"/>
                    <a:pt x="429" y="79"/>
                    <a:pt x="429" y="79"/>
                  </a:cubicBezTo>
                  <a:cubicBezTo>
                    <a:pt x="425" y="77"/>
                    <a:pt x="425" y="77"/>
                    <a:pt x="425" y="77"/>
                  </a:cubicBezTo>
                  <a:cubicBezTo>
                    <a:pt x="421" y="79"/>
                    <a:pt x="421" y="79"/>
                    <a:pt x="421" y="79"/>
                  </a:cubicBezTo>
                  <a:cubicBezTo>
                    <a:pt x="417" y="77"/>
                    <a:pt x="417" y="77"/>
                    <a:pt x="417" y="77"/>
                  </a:cubicBezTo>
                  <a:cubicBezTo>
                    <a:pt x="413" y="77"/>
                    <a:pt x="413" y="77"/>
                    <a:pt x="413" y="77"/>
                  </a:cubicBezTo>
                  <a:cubicBezTo>
                    <a:pt x="413" y="73"/>
                    <a:pt x="413" y="73"/>
                    <a:pt x="413" y="73"/>
                  </a:cubicBezTo>
                  <a:cubicBezTo>
                    <a:pt x="410" y="71"/>
                    <a:pt x="410" y="71"/>
                    <a:pt x="410" y="71"/>
                  </a:cubicBezTo>
                  <a:cubicBezTo>
                    <a:pt x="408" y="73"/>
                    <a:pt x="408" y="73"/>
                    <a:pt x="408" y="73"/>
                  </a:cubicBezTo>
                  <a:cubicBezTo>
                    <a:pt x="408" y="76"/>
                    <a:pt x="408" y="76"/>
                    <a:pt x="408" y="76"/>
                  </a:cubicBezTo>
                  <a:cubicBezTo>
                    <a:pt x="403" y="80"/>
                    <a:pt x="403" y="80"/>
                    <a:pt x="403" y="80"/>
                  </a:cubicBezTo>
                  <a:cubicBezTo>
                    <a:pt x="369" y="39"/>
                    <a:pt x="369" y="39"/>
                    <a:pt x="369" y="39"/>
                  </a:cubicBezTo>
                  <a:cubicBezTo>
                    <a:pt x="346" y="19"/>
                    <a:pt x="346" y="19"/>
                    <a:pt x="346" y="19"/>
                  </a:cubicBezTo>
                  <a:cubicBezTo>
                    <a:pt x="349" y="17"/>
                    <a:pt x="349" y="17"/>
                    <a:pt x="349" y="17"/>
                  </a:cubicBezTo>
                  <a:cubicBezTo>
                    <a:pt x="349" y="14"/>
                    <a:pt x="349" y="14"/>
                    <a:pt x="349" y="14"/>
                  </a:cubicBezTo>
                  <a:cubicBezTo>
                    <a:pt x="343" y="14"/>
                    <a:pt x="343" y="14"/>
                    <a:pt x="343" y="14"/>
                  </a:cubicBezTo>
                  <a:cubicBezTo>
                    <a:pt x="338" y="17"/>
                    <a:pt x="338" y="17"/>
                    <a:pt x="338" y="17"/>
                  </a:cubicBezTo>
                  <a:cubicBezTo>
                    <a:pt x="335" y="21"/>
                    <a:pt x="335" y="21"/>
                    <a:pt x="335" y="21"/>
                  </a:cubicBezTo>
                  <a:cubicBezTo>
                    <a:pt x="333" y="25"/>
                    <a:pt x="333" y="25"/>
                    <a:pt x="333" y="25"/>
                  </a:cubicBezTo>
                  <a:cubicBezTo>
                    <a:pt x="328" y="27"/>
                    <a:pt x="328" y="27"/>
                    <a:pt x="328" y="27"/>
                  </a:cubicBezTo>
                  <a:cubicBezTo>
                    <a:pt x="323" y="29"/>
                    <a:pt x="323" y="29"/>
                    <a:pt x="323" y="29"/>
                  </a:cubicBezTo>
                  <a:cubicBezTo>
                    <a:pt x="324" y="32"/>
                    <a:pt x="324" y="32"/>
                    <a:pt x="324" y="32"/>
                  </a:cubicBezTo>
                  <a:cubicBezTo>
                    <a:pt x="322" y="33"/>
                    <a:pt x="322" y="33"/>
                    <a:pt x="322" y="33"/>
                  </a:cubicBezTo>
                  <a:cubicBezTo>
                    <a:pt x="315" y="31"/>
                    <a:pt x="315" y="31"/>
                    <a:pt x="315" y="31"/>
                  </a:cubicBezTo>
                  <a:cubicBezTo>
                    <a:pt x="310" y="33"/>
                    <a:pt x="310" y="33"/>
                    <a:pt x="310" y="33"/>
                  </a:cubicBezTo>
                  <a:cubicBezTo>
                    <a:pt x="307" y="33"/>
                    <a:pt x="307" y="33"/>
                    <a:pt x="307" y="33"/>
                  </a:cubicBezTo>
                  <a:cubicBezTo>
                    <a:pt x="308" y="29"/>
                    <a:pt x="308" y="29"/>
                    <a:pt x="308" y="29"/>
                  </a:cubicBezTo>
                  <a:cubicBezTo>
                    <a:pt x="310" y="26"/>
                    <a:pt x="310" y="26"/>
                    <a:pt x="310" y="26"/>
                  </a:cubicBezTo>
                  <a:cubicBezTo>
                    <a:pt x="309" y="24"/>
                    <a:pt x="309" y="24"/>
                    <a:pt x="309" y="24"/>
                  </a:cubicBezTo>
                  <a:cubicBezTo>
                    <a:pt x="304" y="25"/>
                    <a:pt x="304" y="25"/>
                    <a:pt x="304" y="25"/>
                  </a:cubicBezTo>
                  <a:cubicBezTo>
                    <a:pt x="300" y="23"/>
                    <a:pt x="300" y="23"/>
                    <a:pt x="300" y="23"/>
                  </a:cubicBezTo>
                  <a:cubicBezTo>
                    <a:pt x="297" y="24"/>
                    <a:pt x="297" y="24"/>
                    <a:pt x="297" y="24"/>
                  </a:cubicBezTo>
                  <a:cubicBezTo>
                    <a:pt x="299" y="26"/>
                    <a:pt x="299" y="26"/>
                    <a:pt x="299" y="26"/>
                  </a:cubicBezTo>
                  <a:cubicBezTo>
                    <a:pt x="296" y="27"/>
                    <a:pt x="296" y="27"/>
                    <a:pt x="296" y="27"/>
                  </a:cubicBezTo>
                  <a:cubicBezTo>
                    <a:pt x="294" y="26"/>
                    <a:pt x="294" y="26"/>
                    <a:pt x="294" y="26"/>
                  </a:cubicBezTo>
                  <a:cubicBezTo>
                    <a:pt x="293" y="20"/>
                    <a:pt x="293" y="20"/>
                    <a:pt x="293" y="20"/>
                  </a:cubicBezTo>
                  <a:cubicBezTo>
                    <a:pt x="289" y="17"/>
                    <a:pt x="289" y="17"/>
                    <a:pt x="289" y="17"/>
                  </a:cubicBezTo>
                  <a:cubicBezTo>
                    <a:pt x="289" y="19"/>
                    <a:pt x="289" y="19"/>
                    <a:pt x="289" y="19"/>
                  </a:cubicBezTo>
                  <a:cubicBezTo>
                    <a:pt x="289" y="21"/>
                    <a:pt x="289" y="21"/>
                    <a:pt x="289" y="21"/>
                  </a:cubicBezTo>
                  <a:cubicBezTo>
                    <a:pt x="287" y="21"/>
                    <a:pt x="287" y="21"/>
                    <a:pt x="287" y="21"/>
                  </a:cubicBezTo>
                  <a:cubicBezTo>
                    <a:pt x="286" y="19"/>
                    <a:pt x="286" y="19"/>
                    <a:pt x="286" y="19"/>
                  </a:cubicBezTo>
                  <a:cubicBezTo>
                    <a:pt x="285" y="20"/>
                    <a:pt x="285" y="20"/>
                    <a:pt x="285" y="20"/>
                  </a:cubicBezTo>
                  <a:cubicBezTo>
                    <a:pt x="285" y="23"/>
                    <a:pt x="285" y="23"/>
                    <a:pt x="285" y="23"/>
                  </a:cubicBezTo>
                  <a:cubicBezTo>
                    <a:pt x="283" y="23"/>
                    <a:pt x="283" y="23"/>
                    <a:pt x="283" y="23"/>
                  </a:cubicBezTo>
                  <a:cubicBezTo>
                    <a:pt x="281" y="22"/>
                    <a:pt x="281" y="22"/>
                    <a:pt x="281" y="22"/>
                  </a:cubicBezTo>
                  <a:cubicBezTo>
                    <a:pt x="278" y="23"/>
                    <a:pt x="278" y="23"/>
                    <a:pt x="278" y="23"/>
                  </a:cubicBezTo>
                  <a:cubicBezTo>
                    <a:pt x="276" y="20"/>
                    <a:pt x="276" y="20"/>
                    <a:pt x="276" y="20"/>
                  </a:cubicBezTo>
                  <a:cubicBezTo>
                    <a:pt x="277" y="19"/>
                    <a:pt x="277" y="19"/>
                    <a:pt x="277" y="19"/>
                  </a:cubicBezTo>
                  <a:cubicBezTo>
                    <a:pt x="278" y="12"/>
                    <a:pt x="278" y="12"/>
                    <a:pt x="278" y="12"/>
                  </a:cubicBezTo>
                  <a:cubicBezTo>
                    <a:pt x="273" y="7"/>
                    <a:pt x="273" y="7"/>
                    <a:pt x="273" y="7"/>
                  </a:cubicBezTo>
                  <a:cubicBezTo>
                    <a:pt x="269" y="1"/>
                    <a:pt x="269" y="1"/>
                    <a:pt x="269" y="1"/>
                  </a:cubicBezTo>
                  <a:cubicBezTo>
                    <a:pt x="265" y="3"/>
                    <a:pt x="265" y="3"/>
                    <a:pt x="265" y="3"/>
                  </a:cubicBezTo>
                  <a:cubicBezTo>
                    <a:pt x="258" y="0"/>
                    <a:pt x="258" y="0"/>
                    <a:pt x="258" y="0"/>
                  </a:cubicBezTo>
                  <a:cubicBezTo>
                    <a:pt x="252" y="0"/>
                    <a:pt x="252" y="0"/>
                    <a:pt x="252" y="0"/>
                  </a:cubicBezTo>
                  <a:cubicBezTo>
                    <a:pt x="246" y="1"/>
                    <a:pt x="246" y="1"/>
                    <a:pt x="246" y="1"/>
                  </a:cubicBezTo>
                  <a:cubicBezTo>
                    <a:pt x="244" y="4"/>
                    <a:pt x="244" y="4"/>
                    <a:pt x="244" y="4"/>
                  </a:cubicBezTo>
                  <a:cubicBezTo>
                    <a:pt x="240" y="5"/>
                    <a:pt x="240" y="5"/>
                    <a:pt x="240" y="5"/>
                  </a:cubicBezTo>
                  <a:cubicBezTo>
                    <a:pt x="241" y="9"/>
                    <a:pt x="241" y="9"/>
                    <a:pt x="241" y="9"/>
                  </a:cubicBezTo>
                  <a:cubicBezTo>
                    <a:pt x="236" y="9"/>
                    <a:pt x="236" y="9"/>
                    <a:pt x="236" y="9"/>
                  </a:cubicBezTo>
                  <a:cubicBezTo>
                    <a:pt x="234" y="11"/>
                    <a:pt x="234" y="11"/>
                    <a:pt x="234" y="11"/>
                  </a:cubicBezTo>
                  <a:cubicBezTo>
                    <a:pt x="227" y="14"/>
                    <a:pt x="227" y="14"/>
                    <a:pt x="227" y="14"/>
                  </a:cubicBezTo>
                  <a:cubicBezTo>
                    <a:pt x="217" y="19"/>
                    <a:pt x="217" y="19"/>
                    <a:pt x="217" y="19"/>
                  </a:cubicBezTo>
                  <a:cubicBezTo>
                    <a:pt x="215" y="17"/>
                    <a:pt x="215" y="17"/>
                    <a:pt x="215" y="17"/>
                  </a:cubicBezTo>
                  <a:cubicBezTo>
                    <a:pt x="212" y="20"/>
                    <a:pt x="212" y="20"/>
                    <a:pt x="212" y="20"/>
                  </a:cubicBezTo>
                  <a:cubicBezTo>
                    <a:pt x="209" y="21"/>
                    <a:pt x="209" y="21"/>
                    <a:pt x="209" y="21"/>
                  </a:cubicBezTo>
                  <a:cubicBezTo>
                    <a:pt x="208" y="26"/>
                    <a:pt x="208" y="26"/>
                    <a:pt x="208" y="26"/>
                  </a:cubicBezTo>
                  <a:cubicBezTo>
                    <a:pt x="205" y="25"/>
                    <a:pt x="205" y="25"/>
                    <a:pt x="205" y="25"/>
                  </a:cubicBezTo>
                  <a:cubicBezTo>
                    <a:pt x="202" y="26"/>
                    <a:pt x="202" y="26"/>
                    <a:pt x="202" y="26"/>
                  </a:cubicBezTo>
                  <a:cubicBezTo>
                    <a:pt x="198" y="27"/>
                    <a:pt x="198" y="27"/>
                    <a:pt x="198" y="27"/>
                  </a:cubicBezTo>
                  <a:cubicBezTo>
                    <a:pt x="194" y="30"/>
                    <a:pt x="194" y="30"/>
                    <a:pt x="194" y="30"/>
                  </a:cubicBezTo>
                  <a:cubicBezTo>
                    <a:pt x="192" y="30"/>
                    <a:pt x="192" y="30"/>
                    <a:pt x="192" y="30"/>
                  </a:cubicBezTo>
                  <a:cubicBezTo>
                    <a:pt x="188" y="31"/>
                    <a:pt x="188" y="31"/>
                    <a:pt x="188" y="31"/>
                  </a:cubicBezTo>
                  <a:cubicBezTo>
                    <a:pt x="178" y="34"/>
                    <a:pt x="178" y="34"/>
                    <a:pt x="178" y="34"/>
                  </a:cubicBezTo>
                  <a:cubicBezTo>
                    <a:pt x="178" y="37"/>
                    <a:pt x="178" y="37"/>
                    <a:pt x="178" y="37"/>
                  </a:cubicBezTo>
                  <a:cubicBezTo>
                    <a:pt x="174" y="34"/>
                    <a:pt x="174" y="34"/>
                    <a:pt x="174" y="34"/>
                  </a:cubicBezTo>
                  <a:cubicBezTo>
                    <a:pt x="171" y="37"/>
                    <a:pt x="171" y="37"/>
                    <a:pt x="171" y="37"/>
                  </a:cubicBezTo>
                  <a:cubicBezTo>
                    <a:pt x="170" y="39"/>
                    <a:pt x="170" y="39"/>
                    <a:pt x="170" y="39"/>
                  </a:cubicBezTo>
                  <a:cubicBezTo>
                    <a:pt x="168" y="38"/>
                    <a:pt x="168" y="38"/>
                    <a:pt x="168" y="38"/>
                  </a:cubicBezTo>
                  <a:cubicBezTo>
                    <a:pt x="165" y="38"/>
                    <a:pt x="165" y="38"/>
                    <a:pt x="165" y="38"/>
                  </a:cubicBezTo>
                  <a:cubicBezTo>
                    <a:pt x="162" y="36"/>
                    <a:pt x="162" y="36"/>
                    <a:pt x="162" y="36"/>
                  </a:cubicBezTo>
                  <a:cubicBezTo>
                    <a:pt x="160" y="38"/>
                    <a:pt x="160" y="38"/>
                    <a:pt x="160" y="38"/>
                  </a:cubicBezTo>
                  <a:cubicBezTo>
                    <a:pt x="157" y="39"/>
                    <a:pt x="157" y="39"/>
                    <a:pt x="157" y="39"/>
                  </a:cubicBezTo>
                  <a:cubicBezTo>
                    <a:pt x="158" y="44"/>
                    <a:pt x="158" y="44"/>
                    <a:pt x="158" y="44"/>
                  </a:cubicBezTo>
                  <a:cubicBezTo>
                    <a:pt x="162" y="47"/>
                    <a:pt x="162" y="47"/>
                    <a:pt x="162" y="47"/>
                  </a:cubicBezTo>
                  <a:cubicBezTo>
                    <a:pt x="160" y="46"/>
                    <a:pt x="160" y="46"/>
                    <a:pt x="160" y="46"/>
                  </a:cubicBezTo>
                  <a:cubicBezTo>
                    <a:pt x="159" y="49"/>
                    <a:pt x="159" y="49"/>
                    <a:pt x="159" y="49"/>
                  </a:cubicBezTo>
                  <a:cubicBezTo>
                    <a:pt x="166" y="50"/>
                    <a:pt x="166" y="50"/>
                    <a:pt x="166" y="50"/>
                  </a:cubicBezTo>
                  <a:cubicBezTo>
                    <a:pt x="169" y="49"/>
                    <a:pt x="169" y="49"/>
                    <a:pt x="169" y="49"/>
                  </a:cubicBezTo>
                  <a:cubicBezTo>
                    <a:pt x="173" y="53"/>
                    <a:pt x="173" y="53"/>
                    <a:pt x="173" y="53"/>
                  </a:cubicBezTo>
                  <a:cubicBezTo>
                    <a:pt x="173" y="56"/>
                    <a:pt x="173" y="56"/>
                    <a:pt x="173" y="56"/>
                  </a:cubicBezTo>
                  <a:cubicBezTo>
                    <a:pt x="169" y="55"/>
                    <a:pt x="169" y="55"/>
                    <a:pt x="169" y="55"/>
                  </a:cubicBezTo>
                  <a:cubicBezTo>
                    <a:pt x="164" y="56"/>
                    <a:pt x="164" y="56"/>
                    <a:pt x="164" y="56"/>
                  </a:cubicBezTo>
                  <a:cubicBezTo>
                    <a:pt x="159" y="63"/>
                    <a:pt x="159" y="63"/>
                    <a:pt x="159" y="63"/>
                  </a:cubicBezTo>
                  <a:cubicBezTo>
                    <a:pt x="160" y="66"/>
                    <a:pt x="160" y="66"/>
                    <a:pt x="160" y="66"/>
                  </a:cubicBezTo>
                  <a:cubicBezTo>
                    <a:pt x="161" y="69"/>
                    <a:pt x="161" y="69"/>
                    <a:pt x="161" y="69"/>
                  </a:cubicBezTo>
                  <a:cubicBezTo>
                    <a:pt x="160" y="71"/>
                    <a:pt x="160" y="71"/>
                    <a:pt x="160" y="71"/>
                  </a:cubicBezTo>
                  <a:cubicBezTo>
                    <a:pt x="159" y="74"/>
                    <a:pt x="159" y="74"/>
                    <a:pt x="159" y="74"/>
                  </a:cubicBezTo>
                  <a:cubicBezTo>
                    <a:pt x="156" y="75"/>
                    <a:pt x="156" y="75"/>
                    <a:pt x="156" y="75"/>
                  </a:cubicBezTo>
                  <a:cubicBezTo>
                    <a:pt x="158" y="79"/>
                    <a:pt x="158" y="79"/>
                    <a:pt x="158" y="79"/>
                  </a:cubicBezTo>
                  <a:cubicBezTo>
                    <a:pt x="164" y="81"/>
                    <a:pt x="164" y="81"/>
                    <a:pt x="164" y="81"/>
                  </a:cubicBezTo>
                  <a:cubicBezTo>
                    <a:pt x="168" y="84"/>
                    <a:pt x="168" y="84"/>
                    <a:pt x="168" y="84"/>
                  </a:cubicBezTo>
                  <a:cubicBezTo>
                    <a:pt x="172" y="86"/>
                    <a:pt x="172" y="86"/>
                    <a:pt x="172" y="86"/>
                  </a:cubicBezTo>
                  <a:cubicBezTo>
                    <a:pt x="173" y="98"/>
                    <a:pt x="173" y="98"/>
                    <a:pt x="173" y="98"/>
                  </a:cubicBezTo>
                  <a:cubicBezTo>
                    <a:pt x="166" y="99"/>
                    <a:pt x="166" y="99"/>
                    <a:pt x="166" y="99"/>
                  </a:cubicBezTo>
                  <a:cubicBezTo>
                    <a:pt x="162" y="98"/>
                    <a:pt x="162" y="98"/>
                    <a:pt x="162" y="98"/>
                  </a:cubicBezTo>
                  <a:cubicBezTo>
                    <a:pt x="159" y="98"/>
                    <a:pt x="159" y="98"/>
                    <a:pt x="159" y="98"/>
                  </a:cubicBezTo>
                  <a:cubicBezTo>
                    <a:pt x="159" y="100"/>
                    <a:pt x="159" y="100"/>
                    <a:pt x="159" y="100"/>
                  </a:cubicBezTo>
                  <a:cubicBezTo>
                    <a:pt x="159" y="103"/>
                    <a:pt x="159" y="103"/>
                    <a:pt x="159" y="103"/>
                  </a:cubicBezTo>
                  <a:cubicBezTo>
                    <a:pt x="155" y="104"/>
                    <a:pt x="155" y="104"/>
                    <a:pt x="155" y="104"/>
                  </a:cubicBezTo>
                  <a:cubicBezTo>
                    <a:pt x="150" y="102"/>
                    <a:pt x="150" y="102"/>
                    <a:pt x="150" y="102"/>
                  </a:cubicBezTo>
                  <a:cubicBezTo>
                    <a:pt x="143" y="101"/>
                    <a:pt x="143" y="101"/>
                    <a:pt x="143" y="101"/>
                  </a:cubicBezTo>
                  <a:cubicBezTo>
                    <a:pt x="139" y="97"/>
                    <a:pt x="139" y="97"/>
                    <a:pt x="139" y="97"/>
                  </a:cubicBezTo>
                  <a:cubicBezTo>
                    <a:pt x="141" y="94"/>
                    <a:pt x="141" y="94"/>
                    <a:pt x="141" y="94"/>
                  </a:cubicBezTo>
                  <a:cubicBezTo>
                    <a:pt x="136" y="93"/>
                    <a:pt x="136" y="93"/>
                    <a:pt x="136" y="93"/>
                  </a:cubicBezTo>
                  <a:cubicBezTo>
                    <a:pt x="132" y="94"/>
                    <a:pt x="132" y="94"/>
                    <a:pt x="132" y="94"/>
                  </a:cubicBezTo>
                  <a:cubicBezTo>
                    <a:pt x="129" y="94"/>
                    <a:pt x="129" y="94"/>
                    <a:pt x="129" y="94"/>
                  </a:cubicBezTo>
                  <a:cubicBezTo>
                    <a:pt x="129" y="97"/>
                    <a:pt x="129" y="97"/>
                    <a:pt x="129" y="97"/>
                  </a:cubicBezTo>
                  <a:cubicBezTo>
                    <a:pt x="126" y="97"/>
                    <a:pt x="126" y="97"/>
                    <a:pt x="126" y="97"/>
                  </a:cubicBezTo>
                  <a:cubicBezTo>
                    <a:pt x="123" y="92"/>
                    <a:pt x="123" y="92"/>
                    <a:pt x="123" y="92"/>
                  </a:cubicBezTo>
                  <a:cubicBezTo>
                    <a:pt x="119" y="93"/>
                    <a:pt x="119" y="93"/>
                    <a:pt x="119" y="93"/>
                  </a:cubicBezTo>
                  <a:cubicBezTo>
                    <a:pt x="118" y="95"/>
                    <a:pt x="118" y="95"/>
                    <a:pt x="118" y="95"/>
                  </a:cubicBezTo>
                  <a:cubicBezTo>
                    <a:pt x="115" y="94"/>
                    <a:pt x="115" y="94"/>
                    <a:pt x="115" y="94"/>
                  </a:cubicBezTo>
                  <a:cubicBezTo>
                    <a:pt x="111" y="96"/>
                    <a:pt x="111" y="96"/>
                    <a:pt x="111" y="96"/>
                  </a:cubicBezTo>
                  <a:cubicBezTo>
                    <a:pt x="110" y="102"/>
                    <a:pt x="110" y="102"/>
                    <a:pt x="110" y="102"/>
                  </a:cubicBezTo>
                  <a:cubicBezTo>
                    <a:pt x="107" y="104"/>
                    <a:pt x="107" y="104"/>
                    <a:pt x="107" y="104"/>
                  </a:cubicBezTo>
                  <a:cubicBezTo>
                    <a:pt x="104" y="102"/>
                    <a:pt x="104" y="102"/>
                    <a:pt x="104" y="102"/>
                  </a:cubicBezTo>
                  <a:cubicBezTo>
                    <a:pt x="101" y="100"/>
                    <a:pt x="101" y="100"/>
                    <a:pt x="101" y="100"/>
                  </a:cubicBezTo>
                  <a:cubicBezTo>
                    <a:pt x="97" y="97"/>
                    <a:pt x="97" y="97"/>
                    <a:pt x="97" y="97"/>
                  </a:cubicBezTo>
                  <a:cubicBezTo>
                    <a:pt x="95" y="99"/>
                    <a:pt x="95" y="99"/>
                    <a:pt x="95" y="99"/>
                  </a:cubicBezTo>
                  <a:cubicBezTo>
                    <a:pt x="93" y="105"/>
                    <a:pt x="93" y="105"/>
                    <a:pt x="93" y="105"/>
                  </a:cubicBezTo>
                  <a:cubicBezTo>
                    <a:pt x="92" y="101"/>
                    <a:pt x="92" y="101"/>
                    <a:pt x="92" y="101"/>
                  </a:cubicBezTo>
                  <a:cubicBezTo>
                    <a:pt x="88" y="99"/>
                    <a:pt x="88" y="99"/>
                    <a:pt x="88" y="99"/>
                  </a:cubicBezTo>
                  <a:cubicBezTo>
                    <a:pt x="83" y="94"/>
                    <a:pt x="83" y="94"/>
                    <a:pt x="83" y="94"/>
                  </a:cubicBezTo>
                  <a:cubicBezTo>
                    <a:pt x="77" y="91"/>
                    <a:pt x="77" y="91"/>
                    <a:pt x="77" y="91"/>
                  </a:cubicBezTo>
                  <a:cubicBezTo>
                    <a:pt x="72" y="87"/>
                    <a:pt x="72" y="87"/>
                    <a:pt x="72" y="87"/>
                  </a:cubicBezTo>
                  <a:cubicBezTo>
                    <a:pt x="68" y="90"/>
                    <a:pt x="68" y="90"/>
                    <a:pt x="68" y="90"/>
                  </a:cubicBezTo>
                  <a:cubicBezTo>
                    <a:pt x="65" y="88"/>
                    <a:pt x="65" y="88"/>
                    <a:pt x="65" y="88"/>
                  </a:cubicBezTo>
                  <a:cubicBezTo>
                    <a:pt x="62" y="84"/>
                    <a:pt x="62" y="84"/>
                    <a:pt x="62" y="84"/>
                  </a:cubicBezTo>
                  <a:cubicBezTo>
                    <a:pt x="56" y="87"/>
                    <a:pt x="56" y="87"/>
                    <a:pt x="56" y="87"/>
                  </a:cubicBezTo>
                  <a:cubicBezTo>
                    <a:pt x="51" y="91"/>
                    <a:pt x="51" y="91"/>
                    <a:pt x="51" y="91"/>
                  </a:cubicBezTo>
                  <a:cubicBezTo>
                    <a:pt x="46" y="91"/>
                    <a:pt x="46" y="91"/>
                    <a:pt x="46" y="91"/>
                  </a:cubicBezTo>
                  <a:cubicBezTo>
                    <a:pt x="50" y="87"/>
                    <a:pt x="50" y="87"/>
                    <a:pt x="50" y="87"/>
                  </a:cubicBezTo>
                  <a:cubicBezTo>
                    <a:pt x="41" y="84"/>
                    <a:pt x="41" y="84"/>
                    <a:pt x="41" y="84"/>
                  </a:cubicBezTo>
                  <a:cubicBezTo>
                    <a:pt x="41" y="89"/>
                    <a:pt x="41" y="89"/>
                    <a:pt x="41" y="89"/>
                  </a:cubicBezTo>
                  <a:cubicBezTo>
                    <a:pt x="38" y="89"/>
                    <a:pt x="38" y="89"/>
                    <a:pt x="38" y="89"/>
                  </a:cubicBezTo>
                  <a:cubicBezTo>
                    <a:pt x="36" y="94"/>
                    <a:pt x="36" y="94"/>
                    <a:pt x="36" y="94"/>
                  </a:cubicBezTo>
                  <a:cubicBezTo>
                    <a:pt x="34" y="94"/>
                    <a:pt x="34" y="94"/>
                    <a:pt x="34" y="94"/>
                  </a:cubicBezTo>
                  <a:cubicBezTo>
                    <a:pt x="29" y="99"/>
                    <a:pt x="29" y="99"/>
                    <a:pt x="29" y="99"/>
                  </a:cubicBezTo>
                  <a:cubicBezTo>
                    <a:pt x="30" y="101"/>
                    <a:pt x="30" y="101"/>
                    <a:pt x="30" y="101"/>
                  </a:cubicBezTo>
                  <a:cubicBezTo>
                    <a:pt x="29" y="106"/>
                    <a:pt x="29" y="106"/>
                    <a:pt x="29" y="106"/>
                  </a:cubicBezTo>
                  <a:cubicBezTo>
                    <a:pt x="21" y="106"/>
                    <a:pt x="21" y="106"/>
                    <a:pt x="21" y="106"/>
                  </a:cubicBezTo>
                  <a:cubicBezTo>
                    <a:pt x="24" y="116"/>
                    <a:pt x="24" y="116"/>
                    <a:pt x="24" y="116"/>
                  </a:cubicBezTo>
                  <a:cubicBezTo>
                    <a:pt x="24" y="122"/>
                    <a:pt x="24" y="122"/>
                    <a:pt x="24" y="122"/>
                  </a:cubicBezTo>
                  <a:cubicBezTo>
                    <a:pt x="16" y="121"/>
                    <a:pt x="16" y="121"/>
                    <a:pt x="16" y="121"/>
                  </a:cubicBezTo>
                  <a:cubicBezTo>
                    <a:pt x="15" y="116"/>
                    <a:pt x="15" y="116"/>
                    <a:pt x="15" y="116"/>
                  </a:cubicBezTo>
                  <a:cubicBezTo>
                    <a:pt x="9" y="110"/>
                    <a:pt x="9" y="110"/>
                    <a:pt x="9" y="110"/>
                  </a:cubicBezTo>
                  <a:cubicBezTo>
                    <a:pt x="6" y="112"/>
                    <a:pt x="6" y="112"/>
                    <a:pt x="6" y="112"/>
                  </a:cubicBezTo>
                  <a:cubicBezTo>
                    <a:pt x="6" y="117"/>
                    <a:pt x="6" y="117"/>
                    <a:pt x="6" y="117"/>
                  </a:cubicBezTo>
                  <a:cubicBezTo>
                    <a:pt x="1" y="123"/>
                    <a:pt x="1" y="123"/>
                    <a:pt x="1" y="123"/>
                  </a:cubicBezTo>
                  <a:cubicBezTo>
                    <a:pt x="2" y="132"/>
                    <a:pt x="2" y="132"/>
                    <a:pt x="2" y="132"/>
                  </a:cubicBezTo>
                  <a:cubicBezTo>
                    <a:pt x="0" y="144"/>
                    <a:pt x="0" y="144"/>
                    <a:pt x="0" y="144"/>
                  </a:cubicBezTo>
                  <a:cubicBezTo>
                    <a:pt x="4" y="146"/>
                    <a:pt x="4" y="146"/>
                    <a:pt x="4" y="146"/>
                  </a:cubicBezTo>
                  <a:cubicBezTo>
                    <a:pt x="6" y="151"/>
                    <a:pt x="6" y="151"/>
                    <a:pt x="6" y="151"/>
                  </a:cubicBezTo>
                  <a:cubicBezTo>
                    <a:pt x="10" y="155"/>
                    <a:pt x="10" y="155"/>
                    <a:pt x="10" y="155"/>
                  </a:cubicBezTo>
                  <a:cubicBezTo>
                    <a:pt x="11" y="153"/>
                    <a:pt x="11" y="153"/>
                    <a:pt x="11" y="153"/>
                  </a:cubicBezTo>
                  <a:cubicBezTo>
                    <a:pt x="11" y="153"/>
                    <a:pt x="15" y="155"/>
                    <a:pt x="17" y="155"/>
                  </a:cubicBezTo>
                  <a:cubicBezTo>
                    <a:pt x="19" y="155"/>
                    <a:pt x="22" y="157"/>
                    <a:pt x="22" y="157"/>
                  </a:cubicBezTo>
                  <a:cubicBezTo>
                    <a:pt x="32" y="170"/>
                    <a:pt x="32" y="170"/>
                    <a:pt x="32" y="170"/>
                  </a:cubicBezTo>
                  <a:cubicBezTo>
                    <a:pt x="27" y="170"/>
                    <a:pt x="27" y="170"/>
                    <a:pt x="27" y="170"/>
                  </a:cubicBezTo>
                  <a:cubicBezTo>
                    <a:pt x="27" y="173"/>
                    <a:pt x="27" y="173"/>
                    <a:pt x="27" y="173"/>
                  </a:cubicBezTo>
                  <a:cubicBezTo>
                    <a:pt x="31" y="175"/>
                    <a:pt x="31" y="175"/>
                    <a:pt x="31" y="175"/>
                  </a:cubicBezTo>
                  <a:cubicBezTo>
                    <a:pt x="35" y="174"/>
                    <a:pt x="35" y="174"/>
                    <a:pt x="35" y="174"/>
                  </a:cubicBezTo>
                  <a:cubicBezTo>
                    <a:pt x="40" y="179"/>
                    <a:pt x="40" y="179"/>
                    <a:pt x="40" y="179"/>
                  </a:cubicBezTo>
                  <a:cubicBezTo>
                    <a:pt x="46" y="176"/>
                    <a:pt x="52" y="172"/>
                    <a:pt x="58" y="169"/>
                  </a:cubicBezTo>
                  <a:cubicBezTo>
                    <a:pt x="59" y="168"/>
                    <a:pt x="62" y="168"/>
                    <a:pt x="63" y="168"/>
                  </a:cubicBezTo>
                  <a:cubicBezTo>
                    <a:pt x="68" y="171"/>
                    <a:pt x="73" y="171"/>
                    <a:pt x="78" y="170"/>
                  </a:cubicBezTo>
                  <a:cubicBezTo>
                    <a:pt x="81" y="170"/>
                    <a:pt x="83" y="172"/>
                    <a:pt x="84" y="174"/>
                  </a:cubicBezTo>
                  <a:cubicBezTo>
                    <a:pt x="85" y="177"/>
                    <a:pt x="86" y="179"/>
                    <a:pt x="86" y="182"/>
                  </a:cubicBezTo>
                  <a:cubicBezTo>
                    <a:pt x="86" y="185"/>
                    <a:pt x="85" y="188"/>
                    <a:pt x="85" y="191"/>
                  </a:cubicBezTo>
                  <a:cubicBezTo>
                    <a:pt x="84" y="193"/>
                    <a:pt x="83" y="194"/>
                    <a:pt x="82" y="194"/>
                  </a:cubicBezTo>
                  <a:cubicBezTo>
                    <a:pt x="79" y="195"/>
                    <a:pt x="76" y="195"/>
                    <a:pt x="74" y="195"/>
                  </a:cubicBezTo>
                  <a:cubicBezTo>
                    <a:pt x="67" y="195"/>
                    <a:pt x="65" y="198"/>
                    <a:pt x="66" y="205"/>
                  </a:cubicBezTo>
                  <a:cubicBezTo>
                    <a:pt x="66" y="209"/>
                    <a:pt x="66" y="209"/>
                    <a:pt x="63" y="210"/>
                  </a:cubicBezTo>
                  <a:cubicBezTo>
                    <a:pt x="63" y="210"/>
                    <a:pt x="62" y="210"/>
                    <a:pt x="62" y="210"/>
                  </a:cubicBezTo>
                  <a:cubicBezTo>
                    <a:pt x="57" y="212"/>
                    <a:pt x="56" y="213"/>
                    <a:pt x="59" y="215"/>
                  </a:cubicBezTo>
                  <a:cubicBezTo>
                    <a:pt x="63" y="218"/>
                    <a:pt x="66" y="222"/>
                    <a:pt x="68" y="226"/>
                  </a:cubicBezTo>
                  <a:cubicBezTo>
                    <a:pt x="72" y="234"/>
                    <a:pt x="78" y="239"/>
                    <a:pt x="86" y="241"/>
                  </a:cubicBezTo>
                  <a:cubicBezTo>
                    <a:pt x="88" y="241"/>
                    <a:pt x="89" y="243"/>
                    <a:pt x="89" y="245"/>
                  </a:cubicBezTo>
                  <a:cubicBezTo>
                    <a:pt x="89" y="246"/>
                    <a:pt x="89" y="248"/>
                    <a:pt x="89" y="249"/>
                  </a:cubicBezTo>
                  <a:cubicBezTo>
                    <a:pt x="89" y="251"/>
                    <a:pt x="89" y="254"/>
                    <a:pt x="90" y="256"/>
                  </a:cubicBezTo>
                  <a:cubicBezTo>
                    <a:pt x="99" y="249"/>
                    <a:pt x="99" y="249"/>
                    <a:pt x="99" y="249"/>
                  </a:cubicBezTo>
                  <a:cubicBezTo>
                    <a:pt x="105" y="246"/>
                    <a:pt x="105" y="246"/>
                    <a:pt x="105" y="246"/>
                  </a:cubicBezTo>
                  <a:cubicBezTo>
                    <a:pt x="114" y="248"/>
                    <a:pt x="114" y="248"/>
                    <a:pt x="114" y="248"/>
                  </a:cubicBezTo>
                  <a:cubicBezTo>
                    <a:pt x="123" y="253"/>
                    <a:pt x="123" y="253"/>
                    <a:pt x="123" y="253"/>
                  </a:cubicBezTo>
                  <a:cubicBezTo>
                    <a:pt x="131" y="263"/>
                    <a:pt x="131" y="263"/>
                    <a:pt x="131" y="263"/>
                  </a:cubicBezTo>
                  <a:cubicBezTo>
                    <a:pt x="145" y="261"/>
                    <a:pt x="145" y="261"/>
                    <a:pt x="145" y="261"/>
                  </a:cubicBezTo>
                  <a:cubicBezTo>
                    <a:pt x="139" y="262"/>
                    <a:pt x="139" y="262"/>
                    <a:pt x="139" y="262"/>
                  </a:cubicBezTo>
                  <a:cubicBezTo>
                    <a:pt x="128" y="199"/>
                    <a:pt x="128" y="199"/>
                    <a:pt x="128" y="199"/>
                  </a:cubicBezTo>
                  <a:cubicBezTo>
                    <a:pt x="160" y="193"/>
                    <a:pt x="160" y="193"/>
                    <a:pt x="160" y="193"/>
                  </a:cubicBezTo>
                  <a:cubicBezTo>
                    <a:pt x="161" y="193"/>
                    <a:pt x="161" y="193"/>
                    <a:pt x="161" y="193"/>
                  </a:cubicBezTo>
                  <a:cubicBezTo>
                    <a:pt x="165" y="187"/>
                    <a:pt x="172" y="183"/>
                    <a:pt x="178" y="183"/>
                  </a:cubicBezTo>
                  <a:cubicBezTo>
                    <a:pt x="180" y="184"/>
                    <a:pt x="182" y="184"/>
                    <a:pt x="183" y="187"/>
                  </a:cubicBezTo>
                  <a:cubicBezTo>
                    <a:pt x="184" y="189"/>
                    <a:pt x="185" y="191"/>
                    <a:pt x="186" y="194"/>
                  </a:cubicBezTo>
                  <a:cubicBezTo>
                    <a:pt x="185" y="198"/>
                    <a:pt x="184" y="202"/>
                    <a:pt x="182" y="206"/>
                  </a:cubicBezTo>
                  <a:cubicBezTo>
                    <a:pt x="182" y="206"/>
                    <a:pt x="182" y="206"/>
                    <a:pt x="182" y="206"/>
                  </a:cubicBezTo>
                  <a:cubicBezTo>
                    <a:pt x="184" y="207"/>
                    <a:pt x="184" y="207"/>
                    <a:pt x="184" y="207"/>
                  </a:cubicBezTo>
                  <a:cubicBezTo>
                    <a:pt x="202" y="217"/>
                    <a:pt x="202" y="217"/>
                    <a:pt x="202" y="217"/>
                  </a:cubicBezTo>
                  <a:cubicBezTo>
                    <a:pt x="223" y="215"/>
                    <a:pt x="223" y="215"/>
                    <a:pt x="223" y="215"/>
                  </a:cubicBezTo>
                  <a:cubicBezTo>
                    <a:pt x="244" y="215"/>
                    <a:pt x="244" y="215"/>
                    <a:pt x="244" y="215"/>
                  </a:cubicBezTo>
                  <a:cubicBezTo>
                    <a:pt x="251" y="220"/>
                    <a:pt x="251" y="220"/>
                    <a:pt x="251" y="220"/>
                  </a:cubicBezTo>
                  <a:cubicBezTo>
                    <a:pt x="254" y="228"/>
                    <a:pt x="254" y="228"/>
                    <a:pt x="254" y="228"/>
                  </a:cubicBezTo>
                  <a:cubicBezTo>
                    <a:pt x="259" y="226"/>
                    <a:pt x="259" y="226"/>
                    <a:pt x="259" y="226"/>
                  </a:cubicBezTo>
                  <a:cubicBezTo>
                    <a:pt x="259" y="244"/>
                    <a:pt x="259" y="244"/>
                    <a:pt x="259" y="244"/>
                  </a:cubicBezTo>
                  <a:cubicBezTo>
                    <a:pt x="268" y="246"/>
                    <a:pt x="268" y="246"/>
                    <a:pt x="268" y="246"/>
                  </a:cubicBezTo>
                  <a:cubicBezTo>
                    <a:pt x="272" y="255"/>
                    <a:pt x="272" y="255"/>
                    <a:pt x="272" y="255"/>
                  </a:cubicBezTo>
                  <a:cubicBezTo>
                    <a:pt x="275" y="264"/>
                    <a:pt x="275" y="264"/>
                    <a:pt x="275" y="264"/>
                  </a:cubicBezTo>
                  <a:cubicBezTo>
                    <a:pt x="280" y="267"/>
                    <a:pt x="280" y="267"/>
                    <a:pt x="280" y="267"/>
                  </a:cubicBezTo>
                  <a:cubicBezTo>
                    <a:pt x="282" y="265"/>
                    <a:pt x="282" y="265"/>
                    <a:pt x="282" y="265"/>
                  </a:cubicBezTo>
                  <a:cubicBezTo>
                    <a:pt x="280" y="263"/>
                    <a:pt x="280" y="263"/>
                    <a:pt x="280" y="263"/>
                  </a:cubicBezTo>
                  <a:cubicBezTo>
                    <a:pt x="281" y="261"/>
                    <a:pt x="281" y="261"/>
                    <a:pt x="281" y="261"/>
                  </a:cubicBezTo>
                  <a:cubicBezTo>
                    <a:pt x="285" y="260"/>
                    <a:pt x="285" y="260"/>
                    <a:pt x="285" y="260"/>
                  </a:cubicBezTo>
                  <a:cubicBezTo>
                    <a:pt x="284" y="258"/>
                    <a:pt x="284" y="258"/>
                    <a:pt x="284" y="258"/>
                  </a:cubicBezTo>
                  <a:cubicBezTo>
                    <a:pt x="287" y="258"/>
                    <a:pt x="287" y="258"/>
                    <a:pt x="287" y="258"/>
                  </a:cubicBezTo>
                  <a:cubicBezTo>
                    <a:pt x="298" y="262"/>
                    <a:pt x="298" y="262"/>
                    <a:pt x="298" y="262"/>
                  </a:cubicBezTo>
                  <a:cubicBezTo>
                    <a:pt x="304" y="257"/>
                    <a:pt x="304" y="257"/>
                    <a:pt x="304" y="257"/>
                  </a:cubicBezTo>
                  <a:cubicBezTo>
                    <a:pt x="310" y="247"/>
                    <a:pt x="310" y="247"/>
                    <a:pt x="310" y="247"/>
                  </a:cubicBezTo>
                  <a:cubicBezTo>
                    <a:pt x="315" y="240"/>
                    <a:pt x="315" y="240"/>
                    <a:pt x="315" y="240"/>
                  </a:cubicBezTo>
                  <a:cubicBezTo>
                    <a:pt x="321" y="236"/>
                    <a:pt x="321" y="236"/>
                    <a:pt x="321" y="236"/>
                  </a:cubicBezTo>
                  <a:cubicBezTo>
                    <a:pt x="321" y="237"/>
                    <a:pt x="321" y="237"/>
                    <a:pt x="321" y="237"/>
                  </a:cubicBezTo>
                  <a:cubicBezTo>
                    <a:pt x="322" y="235"/>
                    <a:pt x="322" y="235"/>
                    <a:pt x="322" y="235"/>
                  </a:cubicBezTo>
                  <a:cubicBezTo>
                    <a:pt x="325" y="230"/>
                    <a:pt x="325" y="230"/>
                    <a:pt x="325" y="230"/>
                  </a:cubicBezTo>
                  <a:cubicBezTo>
                    <a:pt x="336" y="231"/>
                    <a:pt x="336" y="231"/>
                    <a:pt x="336" y="231"/>
                  </a:cubicBezTo>
                  <a:cubicBezTo>
                    <a:pt x="355" y="230"/>
                    <a:pt x="355" y="230"/>
                    <a:pt x="355" y="230"/>
                  </a:cubicBezTo>
                  <a:cubicBezTo>
                    <a:pt x="355" y="222"/>
                    <a:pt x="355" y="222"/>
                    <a:pt x="355" y="222"/>
                  </a:cubicBezTo>
                  <a:cubicBezTo>
                    <a:pt x="365" y="221"/>
                    <a:pt x="365" y="221"/>
                    <a:pt x="365" y="221"/>
                  </a:cubicBezTo>
                  <a:cubicBezTo>
                    <a:pt x="380" y="226"/>
                    <a:pt x="380" y="226"/>
                    <a:pt x="380" y="226"/>
                  </a:cubicBezTo>
                  <a:cubicBezTo>
                    <a:pt x="387" y="222"/>
                    <a:pt x="387" y="222"/>
                    <a:pt x="387" y="222"/>
                  </a:cubicBezTo>
                  <a:cubicBezTo>
                    <a:pt x="398" y="222"/>
                    <a:pt x="398" y="222"/>
                    <a:pt x="398" y="222"/>
                  </a:cubicBezTo>
                  <a:cubicBezTo>
                    <a:pt x="408" y="221"/>
                    <a:pt x="408" y="221"/>
                    <a:pt x="408" y="221"/>
                  </a:cubicBezTo>
                  <a:cubicBezTo>
                    <a:pt x="420" y="224"/>
                    <a:pt x="420" y="224"/>
                    <a:pt x="420" y="224"/>
                  </a:cubicBezTo>
                  <a:cubicBezTo>
                    <a:pt x="425" y="222"/>
                    <a:pt x="425" y="222"/>
                    <a:pt x="425" y="222"/>
                  </a:cubicBezTo>
                  <a:cubicBezTo>
                    <a:pt x="430" y="230"/>
                    <a:pt x="430" y="230"/>
                    <a:pt x="430" y="230"/>
                  </a:cubicBezTo>
                  <a:cubicBezTo>
                    <a:pt x="437" y="231"/>
                    <a:pt x="437" y="231"/>
                    <a:pt x="437" y="231"/>
                  </a:cubicBezTo>
                  <a:cubicBezTo>
                    <a:pt x="439" y="230"/>
                    <a:pt x="439" y="230"/>
                    <a:pt x="439" y="230"/>
                  </a:cubicBezTo>
                  <a:cubicBezTo>
                    <a:pt x="441" y="226"/>
                    <a:pt x="441" y="226"/>
                    <a:pt x="441" y="226"/>
                  </a:cubicBezTo>
                  <a:cubicBezTo>
                    <a:pt x="444" y="222"/>
                    <a:pt x="444" y="222"/>
                    <a:pt x="444" y="222"/>
                  </a:cubicBezTo>
                  <a:cubicBezTo>
                    <a:pt x="442" y="220"/>
                    <a:pt x="442" y="220"/>
                    <a:pt x="442" y="220"/>
                  </a:cubicBezTo>
                  <a:cubicBezTo>
                    <a:pt x="442" y="217"/>
                    <a:pt x="442" y="217"/>
                    <a:pt x="442" y="217"/>
                  </a:cubicBezTo>
                  <a:cubicBezTo>
                    <a:pt x="442" y="212"/>
                    <a:pt x="442" y="212"/>
                    <a:pt x="442" y="212"/>
                  </a:cubicBezTo>
                  <a:cubicBezTo>
                    <a:pt x="438" y="206"/>
                    <a:pt x="438" y="206"/>
                    <a:pt x="438" y="206"/>
                  </a:cubicBezTo>
                  <a:cubicBezTo>
                    <a:pt x="435" y="194"/>
                    <a:pt x="435" y="194"/>
                    <a:pt x="435" y="194"/>
                  </a:cubicBezTo>
                  <a:cubicBezTo>
                    <a:pt x="435" y="189"/>
                    <a:pt x="435" y="189"/>
                    <a:pt x="435" y="189"/>
                  </a:cubicBezTo>
                  <a:cubicBezTo>
                    <a:pt x="426" y="187"/>
                    <a:pt x="426" y="187"/>
                    <a:pt x="426" y="187"/>
                  </a:cubicBezTo>
                  <a:cubicBezTo>
                    <a:pt x="430" y="183"/>
                    <a:pt x="430" y="183"/>
                    <a:pt x="430" y="183"/>
                  </a:cubicBezTo>
                  <a:cubicBezTo>
                    <a:pt x="435" y="183"/>
                    <a:pt x="435" y="183"/>
                    <a:pt x="435" y="183"/>
                  </a:cubicBezTo>
                  <a:cubicBezTo>
                    <a:pt x="449" y="179"/>
                    <a:pt x="449" y="179"/>
                    <a:pt x="449" y="179"/>
                  </a:cubicBezTo>
                  <a:cubicBezTo>
                    <a:pt x="450" y="180"/>
                    <a:pt x="450" y="180"/>
                    <a:pt x="450" y="180"/>
                  </a:cubicBezTo>
                  <a:cubicBezTo>
                    <a:pt x="456" y="179"/>
                    <a:pt x="456" y="179"/>
                    <a:pt x="456" y="179"/>
                  </a:cubicBezTo>
                  <a:cubicBezTo>
                    <a:pt x="457" y="174"/>
                    <a:pt x="457" y="174"/>
                    <a:pt x="457" y="174"/>
                  </a:cubicBezTo>
                  <a:cubicBezTo>
                    <a:pt x="453" y="169"/>
                    <a:pt x="453" y="169"/>
                    <a:pt x="453" y="169"/>
                  </a:cubicBezTo>
                  <a:cubicBezTo>
                    <a:pt x="454" y="155"/>
                    <a:pt x="454" y="155"/>
                    <a:pt x="454" y="155"/>
                  </a:cubicBezTo>
                  <a:cubicBezTo>
                    <a:pt x="458" y="144"/>
                    <a:pt x="458" y="144"/>
                    <a:pt x="458" y="144"/>
                  </a:cubicBezTo>
                  <a:cubicBezTo>
                    <a:pt x="465" y="145"/>
                    <a:pt x="465" y="145"/>
                    <a:pt x="465" y="145"/>
                  </a:cubicBezTo>
                  <a:cubicBezTo>
                    <a:pt x="472" y="146"/>
                    <a:pt x="472" y="146"/>
                    <a:pt x="472" y="146"/>
                  </a:cubicBezTo>
                  <a:cubicBezTo>
                    <a:pt x="478" y="146"/>
                    <a:pt x="478" y="146"/>
                    <a:pt x="478" y="146"/>
                  </a:cubicBezTo>
                  <a:cubicBezTo>
                    <a:pt x="482" y="147"/>
                    <a:pt x="482" y="147"/>
                    <a:pt x="482" y="147"/>
                  </a:cubicBezTo>
                  <a:cubicBezTo>
                    <a:pt x="483" y="144"/>
                    <a:pt x="483" y="144"/>
                    <a:pt x="483" y="144"/>
                  </a:cubicBezTo>
                  <a:cubicBezTo>
                    <a:pt x="487" y="142"/>
                    <a:pt x="487" y="142"/>
                    <a:pt x="487" y="142"/>
                  </a:cubicBezTo>
                  <a:cubicBezTo>
                    <a:pt x="490" y="137"/>
                    <a:pt x="490" y="137"/>
                    <a:pt x="490" y="137"/>
                  </a:cubicBezTo>
                  <a:cubicBezTo>
                    <a:pt x="487" y="129"/>
                    <a:pt x="487" y="129"/>
                    <a:pt x="487" y="129"/>
                  </a:cubicBezTo>
                  <a:cubicBezTo>
                    <a:pt x="486" y="121"/>
                    <a:pt x="486" y="121"/>
                    <a:pt x="486" y="121"/>
                  </a:cubicBezTo>
                  <a:cubicBezTo>
                    <a:pt x="488" y="117"/>
                    <a:pt x="488" y="117"/>
                    <a:pt x="488" y="117"/>
                  </a:cubicBezTo>
                  <a:cubicBezTo>
                    <a:pt x="494" y="115"/>
                    <a:pt x="494" y="115"/>
                    <a:pt x="494" y="115"/>
                  </a:cubicBezTo>
                  <a:cubicBezTo>
                    <a:pt x="494" y="111"/>
                    <a:pt x="494" y="111"/>
                    <a:pt x="494" y="111"/>
                  </a:cubicBezTo>
                  <a:cubicBezTo>
                    <a:pt x="496" y="107"/>
                    <a:pt x="496" y="107"/>
                    <a:pt x="496" y="107"/>
                  </a:cubicBezTo>
                  <a:cubicBezTo>
                    <a:pt x="502" y="102"/>
                    <a:pt x="502" y="102"/>
                    <a:pt x="502" y="102"/>
                  </a:cubicBezTo>
                  <a:lnTo>
                    <a:pt x="496" y="100"/>
                  </a:lnTo>
                  <a:close/>
                  <a:moveTo>
                    <a:pt x="278" y="264"/>
                  </a:moveTo>
                  <a:cubicBezTo>
                    <a:pt x="277" y="263"/>
                    <a:pt x="277" y="263"/>
                    <a:pt x="277" y="263"/>
                  </a:cubicBezTo>
                  <a:cubicBezTo>
                    <a:pt x="278" y="263"/>
                    <a:pt x="278" y="263"/>
                    <a:pt x="278" y="263"/>
                  </a:cubicBezTo>
                  <a:lnTo>
                    <a:pt x="278" y="264"/>
                  </a:lnTo>
                  <a:close/>
                  <a:moveTo>
                    <a:pt x="356" y="167"/>
                  </a:moveTo>
                  <a:cubicBezTo>
                    <a:pt x="352" y="170"/>
                    <a:pt x="351" y="174"/>
                    <a:pt x="349" y="179"/>
                  </a:cubicBezTo>
                  <a:cubicBezTo>
                    <a:pt x="349" y="180"/>
                    <a:pt x="348" y="180"/>
                    <a:pt x="347" y="181"/>
                  </a:cubicBezTo>
                  <a:cubicBezTo>
                    <a:pt x="346" y="181"/>
                    <a:pt x="344" y="179"/>
                    <a:pt x="344" y="178"/>
                  </a:cubicBezTo>
                  <a:cubicBezTo>
                    <a:pt x="344" y="177"/>
                    <a:pt x="344" y="177"/>
                    <a:pt x="344" y="176"/>
                  </a:cubicBezTo>
                  <a:cubicBezTo>
                    <a:pt x="344" y="172"/>
                    <a:pt x="345" y="168"/>
                    <a:pt x="348" y="165"/>
                  </a:cubicBezTo>
                  <a:cubicBezTo>
                    <a:pt x="350" y="163"/>
                    <a:pt x="351" y="161"/>
                    <a:pt x="353" y="159"/>
                  </a:cubicBezTo>
                  <a:cubicBezTo>
                    <a:pt x="354" y="158"/>
                    <a:pt x="356" y="158"/>
                    <a:pt x="358" y="158"/>
                  </a:cubicBezTo>
                  <a:cubicBezTo>
                    <a:pt x="358" y="158"/>
                    <a:pt x="360" y="160"/>
                    <a:pt x="360" y="160"/>
                  </a:cubicBezTo>
                  <a:cubicBezTo>
                    <a:pt x="358" y="162"/>
                    <a:pt x="357" y="165"/>
                    <a:pt x="356" y="167"/>
                  </a:cubicBezTo>
                  <a:close/>
                  <a:moveTo>
                    <a:pt x="475" y="132"/>
                  </a:moveTo>
                  <a:cubicBezTo>
                    <a:pt x="474" y="133"/>
                    <a:pt x="472" y="134"/>
                    <a:pt x="471" y="133"/>
                  </a:cubicBezTo>
                  <a:cubicBezTo>
                    <a:pt x="466" y="131"/>
                    <a:pt x="461" y="129"/>
                    <a:pt x="456" y="127"/>
                  </a:cubicBezTo>
                  <a:cubicBezTo>
                    <a:pt x="454" y="126"/>
                    <a:pt x="454" y="125"/>
                    <a:pt x="455" y="122"/>
                  </a:cubicBezTo>
                  <a:cubicBezTo>
                    <a:pt x="455" y="120"/>
                    <a:pt x="455" y="118"/>
                    <a:pt x="456" y="118"/>
                  </a:cubicBezTo>
                  <a:cubicBezTo>
                    <a:pt x="457" y="116"/>
                    <a:pt x="458" y="119"/>
                    <a:pt x="459" y="120"/>
                  </a:cubicBezTo>
                  <a:cubicBezTo>
                    <a:pt x="461" y="123"/>
                    <a:pt x="464" y="125"/>
                    <a:pt x="468" y="126"/>
                  </a:cubicBezTo>
                  <a:cubicBezTo>
                    <a:pt x="470" y="126"/>
                    <a:pt x="472" y="128"/>
                    <a:pt x="475" y="129"/>
                  </a:cubicBezTo>
                  <a:cubicBezTo>
                    <a:pt x="475" y="129"/>
                    <a:pt x="475" y="130"/>
                    <a:pt x="475" y="130"/>
                  </a:cubicBezTo>
                  <a:cubicBezTo>
                    <a:pt x="475" y="131"/>
                    <a:pt x="475" y="131"/>
                    <a:pt x="475" y="13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6" name="Freeform 210">
              <a:extLst>
                <a:ext uri="{FF2B5EF4-FFF2-40B4-BE49-F238E27FC236}">
                  <a16:creationId xmlns:a16="http://schemas.microsoft.com/office/drawing/2014/main" id="{24ED20B1-9A79-448E-9521-2F119999D5EA}"/>
                </a:ext>
              </a:extLst>
            </p:cNvPr>
            <p:cNvSpPr>
              <a:spLocks/>
            </p:cNvSpPr>
            <p:nvPr/>
          </p:nvSpPr>
          <p:spPr bwMode="auto">
            <a:xfrm>
              <a:off x="5589588" y="3478213"/>
              <a:ext cx="600075" cy="284163"/>
            </a:xfrm>
            <a:custGeom>
              <a:avLst/>
              <a:gdLst>
                <a:gd name="T0" fmla="*/ 12 w 378"/>
                <a:gd name="T1" fmla="*/ 59 h 179"/>
                <a:gd name="T2" fmla="*/ 18 w 378"/>
                <a:gd name="T3" fmla="*/ 50 h 179"/>
                <a:gd name="T4" fmla="*/ 28 w 378"/>
                <a:gd name="T5" fmla="*/ 36 h 179"/>
                <a:gd name="T6" fmla="*/ 50 w 378"/>
                <a:gd name="T7" fmla="*/ 31 h 179"/>
                <a:gd name="T8" fmla="*/ 68 w 378"/>
                <a:gd name="T9" fmla="*/ 38 h 179"/>
                <a:gd name="T10" fmla="*/ 95 w 378"/>
                <a:gd name="T11" fmla="*/ 43 h 179"/>
                <a:gd name="T12" fmla="*/ 113 w 378"/>
                <a:gd name="T13" fmla="*/ 39 h 179"/>
                <a:gd name="T14" fmla="*/ 106 w 378"/>
                <a:gd name="T15" fmla="*/ 24 h 179"/>
                <a:gd name="T16" fmla="*/ 108 w 378"/>
                <a:gd name="T17" fmla="*/ 8 h 179"/>
                <a:gd name="T18" fmla="*/ 113 w 378"/>
                <a:gd name="T19" fmla="*/ 0 h 179"/>
                <a:gd name="T20" fmla="*/ 140 w 378"/>
                <a:gd name="T21" fmla="*/ 9 h 179"/>
                <a:gd name="T22" fmla="*/ 161 w 378"/>
                <a:gd name="T23" fmla="*/ 26 h 179"/>
                <a:gd name="T24" fmla="*/ 189 w 378"/>
                <a:gd name="T25" fmla="*/ 25 h 179"/>
                <a:gd name="T26" fmla="*/ 222 w 378"/>
                <a:gd name="T27" fmla="*/ 31 h 179"/>
                <a:gd name="T28" fmla="*/ 244 w 378"/>
                <a:gd name="T29" fmla="*/ 40 h 179"/>
                <a:gd name="T30" fmla="*/ 278 w 378"/>
                <a:gd name="T31" fmla="*/ 33 h 179"/>
                <a:gd name="T32" fmla="*/ 292 w 378"/>
                <a:gd name="T33" fmla="*/ 23 h 179"/>
                <a:gd name="T34" fmla="*/ 308 w 378"/>
                <a:gd name="T35" fmla="*/ 19 h 179"/>
                <a:gd name="T36" fmla="*/ 326 w 378"/>
                <a:gd name="T37" fmla="*/ 19 h 179"/>
                <a:gd name="T38" fmla="*/ 325 w 378"/>
                <a:gd name="T39" fmla="*/ 51 h 179"/>
                <a:gd name="T40" fmla="*/ 336 w 378"/>
                <a:gd name="T41" fmla="*/ 59 h 179"/>
                <a:gd name="T42" fmla="*/ 351 w 378"/>
                <a:gd name="T43" fmla="*/ 58 h 179"/>
                <a:gd name="T44" fmla="*/ 364 w 378"/>
                <a:gd name="T45" fmla="*/ 55 h 179"/>
                <a:gd name="T46" fmla="*/ 377 w 378"/>
                <a:gd name="T47" fmla="*/ 79 h 179"/>
                <a:gd name="T48" fmla="*/ 364 w 378"/>
                <a:gd name="T49" fmla="*/ 77 h 179"/>
                <a:gd name="T50" fmla="*/ 352 w 378"/>
                <a:gd name="T51" fmla="*/ 86 h 179"/>
                <a:gd name="T52" fmla="*/ 346 w 378"/>
                <a:gd name="T53" fmla="*/ 97 h 179"/>
                <a:gd name="T54" fmla="*/ 326 w 378"/>
                <a:gd name="T55" fmla="*/ 108 h 179"/>
                <a:gd name="T56" fmla="*/ 310 w 378"/>
                <a:gd name="T57" fmla="*/ 113 h 179"/>
                <a:gd name="T58" fmla="*/ 294 w 378"/>
                <a:gd name="T59" fmla="*/ 117 h 179"/>
                <a:gd name="T60" fmla="*/ 303 w 378"/>
                <a:gd name="T61" fmla="*/ 133 h 179"/>
                <a:gd name="T62" fmla="*/ 290 w 378"/>
                <a:gd name="T63" fmla="*/ 155 h 179"/>
                <a:gd name="T64" fmla="*/ 269 w 378"/>
                <a:gd name="T65" fmla="*/ 161 h 179"/>
                <a:gd name="T66" fmla="*/ 231 w 378"/>
                <a:gd name="T67" fmla="*/ 179 h 179"/>
                <a:gd name="T68" fmla="*/ 217 w 378"/>
                <a:gd name="T69" fmla="*/ 177 h 179"/>
                <a:gd name="T70" fmla="*/ 192 w 378"/>
                <a:gd name="T71" fmla="*/ 167 h 179"/>
                <a:gd name="T72" fmla="*/ 164 w 378"/>
                <a:gd name="T73" fmla="*/ 165 h 179"/>
                <a:gd name="T74" fmla="*/ 131 w 378"/>
                <a:gd name="T75" fmla="*/ 165 h 179"/>
                <a:gd name="T76" fmla="*/ 113 w 378"/>
                <a:gd name="T77" fmla="*/ 148 h 179"/>
                <a:gd name="T78" fmla="*/ 106 w 378"/>
                <a:gd name="T79" fmla="*/ 140 h 179"/>
                <a:gd name="T80" fmla="*/ 88 w 378"/>
                <a:gd name="T81" fmla="*/ 134 h 179"/>
                <a:gd name="T82" fmla="*/ 73 w 378"/>
                <a:gd name="T83" fmla="*/ 129 h 179"/>
                <a:gd name="T84" fmla="*/ 49 w 378"/>
                <a:gd name="T85" fmla="*/ 123 h 179"/>
                <a:gd name="T86" fmla="*/ 50 w 378"/>
                <a:gd name="T87" fmla="*/ 110 h 179"/>
                <a:gd name="T88" fmla="*/ 44 w 378"/>
                <a:gd name="T89" fmla="*/ 97 h 179"/>
                <a:gd name="T90" fmla="*/ 33 w 378"/>
                <a:gd name="T91" fmla="*/ 84 h 179"/>
                <a:gd name="T92" fmla="*/ 23 w 378"/>
                <a:gd name="T93" fmla="*/ 84 h 179"/>
                <a:gd name="T94" fmla="*/ 15 w 378"/>
                <a:gd name="T95" fmla="*/ 84 h 179"/>
                <a:gd name="T96" fmla="*/ 4 w 378"/>
                <a:gd name="T97" fmla="*/ 6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8" h="179">
                  <a:moveTo>
                    <a:pt x="0" y="64"/>
                  </a:moveTo>
                  <a:lnTo>
                    <a:pt x="4" y="60"/>
                  </a:lnTo>
                  <a:lnTo>
                    <a:pt x="12" y="59"/>
                  </a:lnTo>
                  <a:lnTo>
                    <a:pt x="13" y="56"/>
                  </a:lnTo>
                  <a:lnTo>
                    <a:pt x="17" y="53"/>
                  </a:lnTo>
                  <a:lnTo>
                    <a:pt x="18" y="50"/>
                  </a:lnTo>
                  <a:lnTo>
                    <a:pt x="23" y="46"/>
                  </a:lnTo>
                  <a:lnTo>
                    <a:pt x="28" y="40"/>
                  </a:lnTo>
                  <a:lnTo>
                    <a:pt x="28" y="36"/>
                  </a:lnTo>
                  <a:lnTo>
                    <a:pt x="33" y="36"/>
                  </a:lnTo>
                  <a:lnTo>
                    <a:pt x="37" y="34"/>
                  </a:lnTo>
                  <a:lnTo>
                    <a:pt x="50" y="31"/>
                  </a:lnTo>
                  <a:lnTo>
                    <a:pt x="55" y="34"/>
                  </a:lnTo>
                  <a:lnTo>
                    <a:pt x="65" y="34"/>
                  </a:lnTo>
                  <a:lnTo>
                    <a:pt x="68" y="38"/>
                  </a:lnTo>
                  <a:lnTo>
                    <a:pt x="80" y="46"/>
                  </a:lnTo>
                  <a:lnTo>
                    <a:pt x="88" y="42"/>
                  </a:lnTo>
                  <a:lnTo>
                    <a:pt x="95" y="43"/>
                  </a:lnTo>
                  <a:lnTo>
                    <a:pt x="104" y="44"/>
                  </a:lnTo>
                  <a:lnTo>
                    <a:pt x="111" y="43"/>
                  </a:lnTo>
                  <a:lnTo>
                    <a:pt x="113" y="39"/>
                  </a:lnTo>
                  <a:lnTo>
                    <a:pt x="111" y="36"/>
                  </a:lnTo>
                  <a:lnTo>
                    <a:pt x="111" y="27"/>
                  </a:lnTo>
                  <a:lnTo>
                    <a:pt x="106" y="24"/>
                  </a:lnTo>
                  <a:lnTo>
                    <a:pt x="102" y="19"/>
                  </a:lnTo>
                  <a:lnTo>
                    <a:pt x="103" y="13"/>
                  </a:lnTo>
                  <a:lnTo>
                    <a:pt x="108" y="8"/>
                  </a:lnTo>
                  <a:lnTo>
                    <a:pt x="112" y="7"/>
                  </a:lnTo>
                  <a:lnTo>
                    <a:pt x="110" y="4"/>
                  </a:lnTo>
                  <a:lnTo>
                    <a:pt x="113" y="0"/>
                  </a:lnTo>
                  <a:lnTo>
                    <a:pt x="121" y="3"/>
                  </a:lnTo>
                  <a:lnTo>
                    <a:pt x="131" y="8"/>
                  </a:lnTo>
                  <a:lnTo>
                    <a:pt x="140" y="9"/>
                  </a:lnTo>
                  <a:lnTo>
                    <a:pt x="150" y="10"/>
                  </a:lnTo>
                  <a:lnTo>
                    <a:pt x="152" y="18"/>
                  </a:lnTo>
                  <a:lnTo>
                    <a:pt x="161" y="26"/>
                  </a:lnTo>
                  <a:lnTo>
                    <a:pt x="171" y="32"/>
                  </a:lnTo>
                  <a:lnTo>
                    <a:pt x="181" y="30"/>
                  </a:lnTo>
                  <a:lnTo>
                    <a:pt x="189" y="25"/>
                  </a:lnTo>
                  <a:lnTo>
                    <a:pt x="201" y="23"/>
                  </a:lnTo>
                  <a:lnTo>
                    <a:pt x="213" y="26"/>
                  </a:lnTo>
                  <a:lnTo>
                    <a:pt x="222" y="31"/>
                  </a:lnTo>
                  <a:lnTo>
                    <a:pt x="226" y="30"/>
                  </a:lnTo>
                  <a:lnTo>
                    <a:pt x="235" y="38"/>
                  </a:lnTo>
                  <a:lnTo>
                    <a:pt x="244" y="40"/>
                  </a:lnTo>
                  <a:lnTo>
                    <a:pt x="262" y="40"/>
                  </a:lnTo>
                  <a:lnTo>
                    <a:pt x="270" y="36"/>
                  </a:lnTo>
                  <a:lnTo>
                    <a:pt x="278" y="33"/>
                  </a:lnTo>
                  <a:lnTo>
                    <a:pt x="284" y="32"/>
                  </a:lnTo>
                  <a:lnTo>
                    <a:pt x="287" y="27"/>
                  </a:lnTo>
                  <a:lnTo>
                    <a:pt x="292" y="23"/>
                  </a:lnTo>
                  <a:lnTo>
                    <a:pt x="296" y="19"/>
                  </a:lnTo>
                  <a:lnTo>
                    <a:pt x="301" y="17"/>
                  </a:lnTo>
                  <a:lnTo>
                    <a:pt x="308" y="19"/>
                  </a:lnTo>
                  <a:lnTo>
                    <a:pt x="313" y="22"/>
                  </a:lnTo>
                  <a:lnTo>
                    <a:pt x="321" y="19"/>
                  </a:lnTo>
                  <a:lnTo>
                    <a:pt x="326" y="19"/>
                  </a:lnTo>
                  <a:lnTo>
                    <a:pt x="329" y="21"/>
                  </a:lnTo>
                  <a:lnTo>
                    <a:pt x="326" y="42"/>
                  </a:lnTo>
                  <a:lnTo>
                    <a:pt x="325" y="51"/>
                  </a:lnTo>
                  <a:lnTo>
                    <a:pt x="326" y="59"/>
                  </a:lnTo>
                  <a:lnTo>
                    <a:pt x="332" y="62"/>
                  </a:lnTo>
                  <a:lnTo>
                    <a:pt x="336" y="59"/>
                  </a:lnTo>
                  <a:lnTo>
                    <a:pt x="347" y="60"/>
                  </a:lnTo>
                  <a:lnTo>
                    <a:pt x="349" y="62"/>
                  </a:lnTo>
                  <a:lnTo>
                    <a:pt x="351" y="58"/>
                  </a:lnTo>
                  <a:lnTo>
                    <a:pt x="352" y="52"/>
                  </a:lnTo>
                  <a:lnTo>
                    <a:pt x="356" y="52"/>
                  </a:lnTo>
                  <a:lnTo>
                    <a:pt x="364" y="55"/>
                  </a:lnTo>
                  <a:lnTo>
                    <a:pt x="375" y="66"/>
                  </a:lnTo>
                  <a:lnTo>
                    <a:pt x="378" y="72"/>
                  </a:lnTo>
                  <a:lnTo>
                    <a:pt x="377" y="79"/>
                  </a:lnTo>
                  <a:lnTo>
                    <a:pt x="374" y="77"/>
                  </a:lnTo>
                  <a:lnTo>
                    <a:pt x="369" y="78"/>
                  </a:lnTo>
                  <a:lnTo>
                    <a:pt x="364" y="77"/>
                  </a:lnTo>
                  <a:lnTo>
                    <a:pt x="356" y="84"/>
                  </a:lnTo>
                  <a:lnTo>
                    <a:pt x="353" y="83"/>
                  </a:lnTo>
                  <a:lnTo>
                    <a:pt x="352" y="86"/>
                  </a:lnTo>
                  <a:lnTo>
                    <a:pt x="349" y="86"/>
                  </a:lnTo>
                  <a:lnTo>
                    <a:pt x="345" y="92"/>
                  </a:lnTo>
                  <a:lnTo>
                    <a:pt x="346" y="97"/>
                  </a:lnTo>
                  <a:lnTo>
                    <a:pt x="336" y="104"/>
                  </a:lnTo>
                  <a:lnTo>
                    <a:pt x="330" y="103"/>
                  </a:lnTo>
                  <a:lnTo>
                    <a:pt x="326" y="108"/>
                  </a:lnTo>
                  <a:lnTo>
                    <a:pt x="320" y="114"/>
                  </a:lnTo>
                  <a:lnTo>
                    <a:pt x="317" y="117"/>
                  </a:lnTo>
                  <a:lnTo>
                    <a:pt x="310" y="113"/>
                  </a:lnTo>
                  <a:lnTo>
                    <a:pt x="306" y="111"/>
                  </a:lnTo>
                  <a:lnTo>
                    <a:pt x="297" y="113"/>
                  </a:lnTo>
                  <a:lnTo>
                    <a:pt x="294" y="117"/>
                  </a:lnTo>
                  <a:lnTo>
                    <a:pt x="294" y="124"/>
                  </a:lnTo>
                  <a:lnTo>
                    <a:pt x="299" y="129"/>
                  </a:lnTo>
                  <a:lnTo>
                    <a:pt x="303" y="133"/>
                  </a:lnTo>
                  <a:lnTo>
                    <a:pt x="302" y="136"/>
                  </a:lnTo>
                  <a:lnTo>
                    <a:pt x="296" y="145"/>
                  </a:lnTo>
                  <a:lnTo>
                    <a:pt x="290" y="155"/>
                  </a:lnTo>
                  <a:lnTo>
                    <a:pt x="283" y="156"/>
                  </a:lnTo>
                  <a:lnTo>
                    <a:pt x="276" y="160"/>
                  </a:lnTo>
                  <a:lnTo>
                    <a:pt x="269" y="161"/>
                  </a:lnTo>
                  <a:lnTo>
                    <a:pt x="244" y="168"/>
                  </a:lnTo>
                  <a:lnTo>
                    <a:pt x="238" y="174"/>
                  </a:lnTo>
                  <a:lnTo>
                    <a:pt x="231" y="179"/>
                  </a:lnTo>
                  <a:lnTo>
                    <a:pt x="225" y="177"/>
                  </a:lnTo>
                  <a:lnTo>
                    <a:pt x="225" y="175"/>
                  </a:lnTo>
                  <a:lnTo>
                    <a:pt x="217" y="177"/>
                  </a:lnTo>
                  <a:lnTo>
                    <a:pt x="210" y="173"/>
                  </a:lnTo>
                  <a:lnTo>
                    <a:pt x="199" y="170"/>
                  </a:lnTo>
                  <a:lnTo>
                    <a:pt x="192" y="167"/>
                  </a:lnTo>
                  <a:lnTo>
                    <a:pt x="189" y="164"/>
                  </a:lnTo>
                  <a:lnTo>
                    <a:pt x="167" y="162"/>
                  </a:lnTo>
                  <a:lnTo>
                    <a:pt x="164" y="165"/>
                  </a:lnTo>
                  <a:lnTo>
                    <a:pt x="157" y="166"/>
                  </a:lnTo>
                  <a:lnTo>
                    <a:pt x="142" y="165"/>
                  </a:lnTo>
                  <a:lnTo>
                    <a:pt x="131" y="165"/>
                  </a:lnTo>
                  <a:lnTo>
                    <a:pt x="124" y="166"/>
                  </a:lnTo>
                  <a:lnTo>
                    <a:pt x="119" y="157"/>
                  </a:lnTo>
                  <a:lnTo>
                    <a:pt x="113" y="148"/>
                  </a:lnTo>
                  <a:lnTo>
                    <a:pt x="111" y="144"/>
                  </a:lnTo>
                  <a:lnTo>
                    <a:pt x="108" y="143"/>
                  </a:lnTo>
                  <a:lnTo>
                    <a:pt x="106" y="140"/>
                  </a:lnTo>
                  <a:lnTo>
                    <a:pt x="99" y="139"/>
                  </a:lnTo>
                  <a:lnTo>
                    <a:pt x="95" y="135"/>
                  </a:lnTo>
                  <a:lnTo>
                    <a:pt x="88" y="134"/>
                  </a:lnTo>
                  <a:lnTo>
                    <a:pt x="85" y="132"/>
                  </a:lnTo>
                  <a:lnTo>
                    <a:pt x="78" y="129"/>
                  </a:lnTo>
                  <a:lnTo>
                    <a:pt x="73" y="129"/>
                  </a:lnTo>
                  <a:lnTo>
                    <a:pt x="62" y="130"/>
                  </a:lnTo>
                  <a:lnTo>
                    <a:pt x="53" y="127"/>
                  </a:lnTo>
                  <a:lnTo>
                    <a:pt x="49" y="123"/>
                  </a:lnTo>
                  <a:lnTo>
                    <a:pt x="48" y="118"/>
                  </a:lnTo>
                  <a:lnTo>
                    <a:pt x="50" y="114"/>
                  </a:lnTo>
                  <a:lnTo>
                    <a:pt x="50" y="110"/>
                  </a:lnTo>
                  <a:lnTo>
                    <a:pt x="50" y="106"/>
                  </a:lnTo>
                  <a:lnTo>
                    <a:pt x="47" y="100"/>
                  </a:lnTo>
                  <a:lnTo>
                    <a:pt x="44" y="97"/>
                  </a:lnTo>
                  <a:lnTo>
                    <a:pt x="40" y="92"/>
                  </a:lnTo>
                  <a:lnTo>
                    <a:pt x="37" y="86"/>
                  </a:lnTo>
                  <a:lnTo>
                    <a:pt x="33" y="84"/>
                  </a:lnTo>
                  <a:lnTo>
                    <a:pt x="29" y="85"/>
                  </a:lnTo>
                  <a:lnTo>
                    <a:pt x="24" y="84"/>
                  </a:lnTo>
                  <a:lnTo>
                    <a:pt x="23" y="84"/>
                  </a:lnTo>
                  <a:lnTo>
                    <a:pt x="19" y="84"/>
                  </a:lnTo>
                  <a:lnTo>
                    <a:pt x="17" y="86"/>
                  </a:lnTo>
                  <a:lnTo>
                    <a:pt x="15" y="84"/>
                  </a:lnTo>
                  <a:lnTo>
                    <a:pt x="13" y="81"/>
                  </a:lnTo>
                  <a:lnTo>
                    <a:pt x="7" y="75"/>
                  </a:lnTo>
                  <a:lnTo>
                    <a:pt x="4" y="69"/>
                  </a:lnTo>
                  <a:lnTo>
                    <a:pt x="2" y="70"/>
                  </a:lnTo>
                  <a:lnTo>
                    <a:pt x="0" y="6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7" name="Freeform 211">
              <a:extLst>
                <a:ext uri="{FF2B5EF4-FFF2-40B4-BE49-F238E27FC236}">
                  <a16:creationId xmlns:a16="http://schemas.microsoft.com/office/drawing/2014/main" id="{49BAD082-8302-4188-BCB8-736E635616E4}"/>
                </a:ext>
              </a:extLst>
            </p:cNvPr>
            <p:cNvSpPr>
              <a:spLocks/>
            </p:cNvSpPr>
            <p:nvPr/>
          </p:nvSpPr>
          <p:spPr bwMode="auto">
            <a:xfrm>
              <a:off x="6335713" y="3686175"/>
              <a:ext cx="95250" cy="157163"/>
            </a:xfrm>
            <a:custGeom>
              <a:avLst/>
              <a:gdLst>
                <a:gd name="T0" fmla="*/ 65 w 65"/>
                <a:gd name="T1" fmla="*/ 11 h 107"/>
                <a:gd name="T2" fmla="*/ 64 w 65"/>
                <a:gd name="T3" fmla="*/ 11 h 107"/>
                <a:gd name="T4" fmla="*/ 62 w 65"/>
                <a:gd name="T5" fmla="*/ 7 h 107"/>
                <a:gd name="T6" fmla="*/ 61 w 65"/>
                <a:gd name="T7" fmla="*/ 6 h 107"/>
                <a:gd name="T8" fmla="*/ 61 w 65"/>
                <a:gd name="T9" fmla="*/ 6 h 107"/>
                <a:gd name="T10" fmla="*/ 57 w 65"/>
                <a:gd name="T11" fmla="*/ 4 h 107"/>
                <a:gd name="T12" fmla="*/ 56 w 65"/>
                <a:gd name="T13" fmla="*/ 1 h 107"/>
                <a:gd name="T14" fmla="*/ 55 w 65"/>
                <a:gd name="T15" fmla="*/ 0 h 107"/>
                <a:gd name="T16" fmla="*/ 53 w 65"/>
                <a:gd name="T17" fmla="*/ 1 h 107"/>
                <a:gd name="T18" fmla="*/ 53 w 65"/>
                <a:gd name="T19" fmla="*/ 6 h 107"/>
                <a:gd name="T20" fmla="*/ 54 w 65"/>
                <a:gd name="T21" fmla="*/ 8 h 107"/>
                <a:gd name="T22" fmla="*/ 53 w 65"/>
                <a:gd name="T23" fmla="*/ 11 h 107"/>
                <a:gd name="T24" fmla="*/ 50 w 65"/>
                <a:gd name="T25" fmla="*/ 10 h 107"/>
                <a:gd name="T26" fmla="*/ 48 w 65"/>
                <a:gd name="T27" fmla="*/ 14 h 107"/>
                <a:gd name="T28" fmla="*/ 46 w 65"/>
                <a:gd name="T29" fmla="*/ 18 h 107"/>
                <a:gd name="T30" fmla="*/ 41 w 65"/>
                <a:gd name="T31" fmla="*/ 21 h 107"/>
                <a:gd name="T32" fmla="*/ 38 w 65"/>
                <a:gd name="T33" fmla="*/ 22 h 107"/>
                <a:gd name="T34" fmla="*/ 44 w 65"/>
                <a:gd name="T35" fmla="*/ 27 h 107"/>
                <a:gd name="T36" fmla="*/ 42 w 65"/>
                <a:gd name="T37" fmla="*/ 33 h 107"/>
                <a:gd name="T38" fmla="*/ 38 w 65"/>
                <a:gd name="T39" fmla="*/ 32 h 107"/>
                <a:gd name="T40" fmla="*/ 33 w 65"/>
                <a:gd name="T41" fmla="*/ 33 h 107"/>
                <a:gd name="T42" fmla="*/ 30 w 65"/>
                <a:gd name="T43" fmla="*/ 32 h 107"/>
                <a:gd name="T44" fmla="*/ 27 w 65"/>
                <a:gd name="T45" fmla="*/ 33 h 107"/>
                <a:gd name="T46" fmla="*/ 22 w 65"/>
                <a:gd name="T47" fmla="*/ 28 h 107"/>
                <a:gd name="T48" fmla="*/ 20 w 65"/>
                <a:gd name="T49" fmla="*/ 26 h 107"/>
                <a:gd name="T50" fmla="*/ 19 w 65"/>
                <a:gd name="T51" fmla="*/ 29 h 107"/>
                <a:gd name="T52" fmla="*/ 18 w 65"/>
                <a:gd name="T53" fmla="*/ 35 h 107"/>
                <a:gd name="T54" fmla="*/ 15 w 65"/>
                <a:gd name="T55" fmla="*/ 44 h 107"/>
                <a:gd name="T56" fmla="*/ 13 w 65"/>
                <a:gd name="T57" fmla="*/ 45 h 107"/>
                <a:gd name="T58" fmla="*/ 10 w 65"/>
                <a:gd name="T59" fmla="*/ 49 h 107"/>
                <a:gd name="T60" fmla="*/ 7 w 65"/>
                <a:gd name="T61" fmla="*/ 51 h 107"/>
                <a:gd name="T62" fmla="*/ 6 w 65"/>
                <a:gd name="T63" fmla="*/ 57 h 107"/>
                <a:gd name="T64" fmla="*/ 2 w 65"/>
                <a:gd name="T65" fmla="*/ 60 h 107"/>
                <a:gd name="T66" fmla="*/ 0 w 65"/>
                <a:gd name="T67" fmla="*/ 70 h 107"/>
                <a:gd name="T68" fmla="*/ 0 w 65"/>
                <a:gd name="T69" fmla="*/ 70 h 107"/>
                <a:gd name="T70" fmla="*/ 2 w 65"/>
                <a:gd name="T71" fmla="*/ 71 h 107"/>
                <a:gd name="T72" fmla="*/ 6 w 65"/>
                <a:gd name="T73" fmla="*/ 72 h 107"/>
                <a:gd name="T74" fmla="*/ 13 w 65"/>
                <a:gd name="T75" fmla="*/ 81 h 107"/>
                <a:gd name="T76" fmla="*/ 13 w 65"/>
                <a:gd name="T77" fmla="*/ 97 h 107"/>
                <a:gd name="T78" fmla="*/ 16 w 65"/>
                <a:gd name="T79" fmla="*/ 104 h 107"/>
                <a:gd name="T80" fmla="*/ 21 w 65"/>
                <a:gd name="T81" fmla="*/ 106 h 107"/>
                <a:gd name="T82" fmla="*/ 26 w 65"/>
                <a:gd name="T83" fmla="*/ 105 h 107"/>
                <a:gd name="T84" fmla="*/ 28 w 65"/>
                <a:gd name="T85" fmla="*/ 105 h 107"/>
                <a:gd name="T86" fmla="*/ 30 w 65"/>
                <a:gd name="T87" fmla="*/ 102 h 107"/>
                <a:gd name="T88" fmla="*/ 35 w 65"/>
                <a:gd name="T89" fmla="*/ 97 h 107"/>
                <a:gd name="T90" fmla="*/ 38 w 65"/>
                <a:gd name="T91" fmla="*/ 96 h 107"/>
                <a:gd name="T92" fmla="*/ 44 w 65"/>
                <a:gd name="T93" fmla="*/ 92 h 107"/>
                <a:gd name="T94" fmla="*/ 52 w 65"/>
                <a:gd name="T95" fmla="*/ 91 h 107"/>
                <a:gd name="T96" fmla="*/ 57 w 65"/>
                <a:gd name="T97" fmla="*/ 88 h 107"/>
                <a:gd name="T98" fmla="*/ 50 w 65"/>
                <a:gd name="T99" fmla="*/ 81 h 107"/>
                <a:gd name="T100" fmla="*/ 42 w 65"/>
                <a:gd name="T101" fmla="*/ 76 h 107"/>
                <a:gd name="T102" fmla="*/ 41 w 65"/>
                <a:gd name="T103" fmla="*/ 66 h 107"/>
                <a:gd name="T104" fmla="*/ 45 w 65"/>
                <a:gd name="T105" fmla="*/ 61 h 107"/>
                <a:gd name="T106" fmla="*/ 53 w 65"/>
                <a:gd name="T107" fmla="*/ 53 h 107"/>
                <a:gd name="T108" fmla="*/ 58 w 65"/>
                <a:gd name="T109" fmla="*/ 30 h 107"/>
                <a:gd name="T110" fmla="*/ 63 w 65"/>
                <a:gd name="T111" fmla="*/ 12 h 107"/>
                <a:gd name="T112" fmla="*/ 65 w 65"/>
                <a:gd name="T113" fmla="*/ 1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5" h="107">
                  <a:moveTo>
                    <a:pt x="65" y="11"/>
                  </a:moveTo>
                  <a:cubicBezTo>
                    <a:pt x="64" y="11"/>
                    <a:pt x="64" y="11"/>
                    <a:pt x="64" y="11"/>
                  </a:cubicBezTo>
                  <a:cubicBezTo>
                    <a:pt x="62" y="7"/>
                    <a:pt x="62" y="7"/>
                    <a:pt x="62" y="7"/>
                  </a:cubicBezTo>
                  <a:cubicBezTo>
                    <a:pt x="61" y="6"/>
                    <a:pt x="61" y="6"/>
                    <a:pt x="61" y="6"/>
                  </a:cubicBezTo>
                  <a:cubicBezTo>
                    <a:pt x="61" y="6"/>
                    <a:pt x="61" y="6"/>
                    <a:pt x="61" y="6"/>
                  </a:cubicBezTo>
                  <a:cubicBezTo>
                    <a:pt x="57" y="4"/>
                    <a:pt x="57" y="4"/>
                    <a:pt x="57" y="4"/>
                  </a:cubicBezTo>
                  <a:cubicBezTo>
                    <a:pt x="56" y="1"/>
                    <a:pt x="56" y="1"/>
                    <a:pt x="56" y="1"/>
                  </a:cubicBezTo>
                  <a:cubicBezTo>
                    <a:pt x="55" y="0"/>
                    <a:pt x="55" y="0"/>
                    <a:pt x="55" y="0"/>
                  </a:cubicBezTo>
                  <a:cubicBezTo>
                    <a:pt x="53" y="1"/>
                    <a:pt x="53" y="1"/>
                    <a:pt x="53" y="1"/>
                  </a:cubicBezTo>
                  <a:cubicBezTo>
                    <a:pt x="53" y="6"/>
                    <a:pt x="53" y="6"/>
                    <a:pt x="53" y="6"/>
                  </a:cubicBezTo>
                  <a:cubicBezTo>
                    <a:pt x="54" y="8"/>
                    <a:pt x="54" y="8"/>
                    <a:pt x="54" y="8"/>
                  </a:cubicBezTo>
                  <a:cubicBezTo>
                    <a:pt x="53" y="11"/>
                    <a:pt x="53" y="11"/>
                    <a:pt x="53" y="11"/>
                  </a:cubicBezTo>
                  <a:cubicBezTo>
                    <a:pt x="50" y="10"/>
                    <a:pt x="50" y="10"/>
                    <a:pt x="50" y="10"/>
                  </a:cubicBezTo>
                  <a:cubicBezTo>
                    <a:pt x="48" y="14"/>
                    <a:pt x="48" y="14"/>
                    <a:pt x="48" y="14"/>
                  </a:cubicBezTo>
                  <a:cubicBezTo>
                    <a:pt x="46" y="18"/>
                    <a:pt x="46" y="18"/>
                    <a:pt x="46" y="18"/>
                  </a:cubicBezTo>
                  <a:cubicBezTo>
                    <a:pt x="41" y="21"/>
                    <a:pt x="41" y="21"/>
                    <a:pt x="41" y="21"/>
                  </a:cubicBezTo>
                  <a:cubicBezTo>
                    <a:pt x="38" y="22"/>
                    <a:pt x="38" y="22"/>
                    <a:pt x="38" y="22"/>
                  </a:cubicBezTo>
                  <a:cubicBezTo>
                    <a:pt x="44" y="27"/>
                    <a:pt x="44" y="27"/>
                    <a:pt x="44" y="27"/>
                  </a:cubicBezTo>
                  <a:cubicBezTo>
                    <a:pt x="42" y="33"/>
                    <a:pt x="42" y="33"/>
                    <a:pt x="42" y="33"/>
                  </a:cubicBezTo>
                  <a:cubicBezTo>
                    <a:pt x="38" y="32"/>
                    <a:pt x="38" y="32"/>
                    <a:pt x="38" y="32"/>
                  </a:cubicBezTo>
                  <a:cubicBezTo>
                    <a:pt x="33" y="33"/>
                    <a:pt x="33" y="33"/>
                    <a:pt x="33" y="33"/>
                  </a:cubicBezTo>
                  <a:cubicBezTo>
                    <a:pt x="30" y="32"/>
                    <a:pt x="30" y="32"/>
                    <a:pt x="30" y="32"/>
                  </a:cubicBezTo>
                  <a:cubicBezTo>
                    <a:pt x="27" y="33"/>
                    <a:pt x="27" y="33"/>
                    <a:pt x="27" y="33"/>
                  </a:cubicBezTo>
                  <a:cubicBezTo>
                    <a:pt x="22" y="28"/>
                    <a:pt x="22" y="28"/>
                    <a:pt x="22" y="28"/>
                  </a:cubicBezTo>
                  <a:cubicBezTo>
                    <a:pt x="20" y="26"/>
                    <a:pt x="20" y="26"/>
                    <a:pt x="20" y="26"/>
                  </a:cubicBezTo>
                  <a:cubicBezTo>
                    <a:pt x="19" y="29"/>
                    <a:pt x="19" y="29"/>
                    <a:pt x="19" y="29"/>
                  </a:cubicBezTo>
                  <a:cubicBezTo>
                    <a:pt x="18" y="35"/>
                    <a:pt x="18" y="35"/>
                    <a:pt x="18" y="35"/>
                  </a:cubicBezTo>
                  <a:cubicBezTo>
                    <a:pt x="15" y="44"/>
                    <a:pt x="15" y="44"/>
                    <a:pt x="15" y="44"/>
                  </a:cubicBezTo>
                  <a:cubicBezTo>
                    <a:pt x="13" y="45"/>
                    <a:pt x="13" y="45"/>
                    <a:pt x="13" y="45"/>
                  </a:cubicBezTo>
                  <a:cubicBezTo>
                    <a:pt x="10" y="49"/>
                    <a:pt x="10" y="49"/>
                    <a:pt x="10" y="49"/>
                  </a:cubicBezTo>
                  <a:cubicBezTo>
                    <a:pt x="7" y="51"/>
                    <a:pt x="7" y="51"/>
                    <a:pt x="7" y="51"/>
                  </a:cubicBezTo>
                  <a:cubicBezTo>
                    <a:pt x="6" y="57"/>
                    <a:pt x="6" y="57"/>
                    <a:pt x="6" y="57"/>
                  </a:cubicBezTo>
                  <a:cubicBezTo>
                    <a:pt x="2" y="60"/>
                    <a:pt x="2" y="60"/>
                    <a:pt x="2" y="60"/>
                  </a:cubicBezTo>
                  <a:cubicBezTo>
                    <a:pt x="0" y="70"/>
                    <a:pt x="0" y="70"/>
                    <a:pt x="0" y="70"/>
                  </a:cubicBezTo>
                  <a:cubicBezTo>
                    <a:pt x="0" y="70"/>
                    <a:pt x="0" y="70"/>
                    <a:pt x="0" y="70"/>
                  </a:cubicBezTo>
                  <a:cubicBezTo>
                    <a:pt x="1" y="71"/>
                    <a:pt x="1" y="71"/>
                    <a:pt x="2" y="71"/>
                  </a:cubicBezTo>
                  <a:cubicBezTo>
                    <a:pt x="3" y="71"/>
                    <a:pt x="5" y="72"/>
                    <a:pt x="6" y="72"/>
                  </a:cubicBezTo>
                  <a:cubicBezTo>
                    <a:pt x="13" y="74"/>
                    <a:pt x="13" y="74"/>
                    <a:pt x="13" y="81"/>
                  </a:cubicBezTo>
                  <a:cubicBezTo>
                    <a:pt x="12" y="86"/>
                    <a:pt x="13" y="92"/>
                    <a:pt x="13" y="97"/>
                  </a:cubicBezTo>
                  <a:cubicBezTo>
                    <a:pt x="13" y="100"/>
                    <a:pt x="14" y="102"/>
                    <a:pt x="16" y="104"/>
                  </a:cubicBezTo>
                  <a:cubicBezTo>
                    <a:pt x="17" y="106"/>
                    <a:pt x="19" y="107"/>
                    <a:pt x="21" y="106"/>
                  </a:cubicBezTo>
                  <a:cubicBezTo>
                    <a:pt x="23" y="106"/>
                    <a:pt x="24" y="105"/>
                    <a:pt x="26" y="105"/>
                  </a:cubicBezTo>
                  <a:cubicBezTo>
                    <a:pt x="27" y="105"/>
                    <a:pt x="27" y="105"/>
                    <a:pt x="28" y="105"/>
                  </a:cubicBezTo>
                  <a:cubicBezTo>
                    <a:pt x="30" y="102"/>
                    <a:pt x="30" y="102"/>
                    <a:pt x="30" y="102"/>
                  </a:cubicBezTo>
                  <a:cubicBezTo>
                    <a:pt x="35" y="97"/>
                    <a:pt x="35" y="97"/>
                    <a:pt x="35" y="97"/>
                  </a:cubicBezTo>
                  <a:cubicBezTo>
                    <a:pt x="38" y="96"/>
                    <a:pt x="38" y="96"/>
                    <a:pt x="38" y="96"/>
                  </a:cubicBezTo>
                  <a:cubicBezTo>
                    <a:pt x="44" y="92"/>
                    <a:pt x="44" y="92"/>
                    <a:pt x="44" y="92"/>
                  </a:cubicBezTo>
                  <a:cubicBezTo>
                    <a:pt x="52" y="91"/>
                    <a:pt x="52" y="91"/>
                    <a:pt x="52" y="91"/>
                  </a:cubicBezTo>
                  <a:cubicBezTo>
                    <a:pt x="57" y="88"/>
                    <a:pt x="57" y="88"/>
                    <a:pt x="57" y="88"/>
                  </a:cubicBezTo>
                  <a:cubicBezTo>
                    <a:pt x="55" y="85"/>
                    <a:pt x="53" y="83"/>
                    <a:pt x="50" y="81"/>
                  </a:cubicBezTo>
                  <a:cubicBezTo>
                    <a:pt x="48" y="80"/>
                    <a:pt x="45" y="78"/>
                    <a:pt x="42" y="76"/>
                  </a:cubicBezTo>
                  <a:cubicBezTo>
                    <a:pt x="40" y="74"/>
                    <a:pt x="39" y="69"/>
                    <a:pt x="41" y="66"/>
                  </a:cubicBezTo>
                  <a:cubicBezTo>
                    <a:pt x="42" y="64"/>
                    <a:pt x="43" y="62"/>
                    <a:pt x="45" y="61"/>
                  </a:cubicBezTo>
                  <a:cubicBezTo>
                    <a:pt x="48" y="59"/>
                    <a:pt x="50" y="56"/>
                    <a:pt x="53" y="53"/>
                  </a:cubicBezTo>
                  <a:cubicBezTo>
                    <a:pt x="59" y="46"/>
                    <a:pt x="61" y="39"/>
                    <a:pt x="58" y="30"/>
                  </a:cubicBezTo>
                  <a:cubicBezTo>
                    <a:pt x="56" y="23"/>
                    <a:pt x="58" y="17"/>
                    <a:pt x="63" y="12"/>
                  </a:cubicBezTo>
                  <a:cubicBezTo>
                    <a:pt x="64" y="12"/>
                    <a:pt x="64" y="11"/>
                    <a:pt x="65" y="1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Freeform 212">
              <a:extLst>
                <a:ext uri="{FF2B5EF4-FFF2-40B4-BE49-F238E27FC236}">
                  <a16:creationId xmlns:a16="http://schemas.microsoft.com/office/drawing/2014/main" id="{7F425561-65A0-46C2-AB4D-1EB5FF82B52B}"/>
                </a:ext>
              </a:extLst>
            </p:cNvPr>
            <p:cNvSpPr>
              <a:spLocks/>
            </p:cNvSpPr>
            <p:nvPr/>
          </p:nvSpPr>
          <p:spPr bwMode="auto">
            <a:xfrm>
              <a:off x="6403975" y="3802063"/>
              <a:ext cx="4762" cy="3175"/>
            </a:xfrm>
            <a:custGeom>
              <a:avLst/>
              <a:gdLst>
                <a:gd name="T0" fmla="*/ 0 w 3"/>
                <a:gd name="T1" fmla="*/ 0 h 2"/>
                <a:gd name="T2" fmla="*/ 0 w 3"/>
                <a:gd name="T3" fmla="*/ 0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0"/>
                    <a:pt x="0" y="0"/>
                    <a:pt x="0" y="0"/>
                  </a:cubicBezTo>
                  <a:cubicBezTo>
                    <a:pt x="1" y="1"/>
                    <a:pt x="2" y="2"/>
                    <a:pt x="3" y="2"/>
                  </a:cubicBezTo>
                  <a:cubicBezTo>
                    <a:pt x="2" y="2"/>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Freeform 213">
              <a:extLst>
                <a:ext uri="{FF2B5EF4-FFF2-40B4-BE49-F238E27FC236}">
                  <a16:creationId xmlns:a16="http://schemas.microsoft.com/office/drawing/2014/main" id="{A3E8A6C2-7A68-4375-987A-3A3F2BB9DCD6}"/>
                </a:ext>
              </a:extLst>
            </p:cNvPr>
            <p:cNvSpPr>
              <a:spLocks/>
            </p:cNvSpPr>
            <p:nvPr/>
          </p:nvSpPr>
          <p:spPr bwMode="auto">
            <a:xfrm>
              <a:off x="6373813" y="3810000"/>
              <a:ext cx="87312" cy="115888"/>
            </a:xfrm>
            <a:custGeom>
              <a:avLst/>
              <a:gdLst>
                <a:gd name="T0" fmla="*/ 56 w 59"/>
                <a:gd name="T1" fmla="*/ 49 h 79"/>
                <a:gd name="T2" fmla="*/ 53 w 59"/>
                <a:gd name="T3" fmla="*/ 40 h 79"/>
                <a:gd name="T4" fmla="*/ 41 w 59"/>
                <a:gd name="T5" fmla="*/ 18 h 79"/>
                <a:gd name="T6" fmla="*/ 33 w 59"/>
                <a:gd name="T7" fmla="*/ 7 h 79"/>
                <a:gd name="T8" fmla="*/ 28 w 59"/>
                <a:gd name="T9" fmla="*/ 0 h 79"/>
                <a:gd name="T10" fmla="*/ 31 w 59"/>
                <a:gd name="T11" fmla="*/ 4 h 79"/>
                <a:gd name="T12" fmla="*/ 26 w 59"/>
                <a:gd name="T13" fmla="*/ 7 h 79"/>
                <a:gd name="T14" fmla="*/ 18 w 59"/>
                <a:gd name="T15" fmla="*/ 8 h 79"/>
                <a:gd name="T16" fmla="*/ 12 w 59"/>
                <a:gd name="T17" fmla="*/ 12 h 79"/>
                <a:gd name="T18" fmla="*/ 9 w 59"/>
                <a:gd name="T19" fmla="*/ 13 h 79"/>
                <a:gd name="T20" fmla="*/ 4 w 59"/>
                <a:gd name="T21" fmla="*/ 18 h 79"/>
                <a:gd name="T22" fmla="*/ 2 w 59"/>
                <a:gd name="T23" fmla="*/ 21 h 79"/>
                <a:gd name="T24" fmla="*/ 0 w 59"/>
                <a:gd name="T25" fmla="*/ 21 h 79"/>
                <a:gd name="T26" fmla="*/ 7 w 59"/>
                <a:gd name="T27" fmla="*/ 23 h 79"/>
                <a:gd name="T28" fmla="*/ 13 w 59"/>
                <a:gd name="T29" fmla="*/ 28 h 79"/>
                <a:gd name="T30" fmla="*/ 12 w 59"/>
                <a:gd name="T31" fmla="*/ 35 h 79"/>
                <a:gd name="T32" fmla="*/ 11 w 59"/>
                <a:gd name="T33" fmla="*/ 41 h 79"/>
                <a:gd name="T34" fmla="*/ 17 w 59"/>
                <a:gd name="T35" fmla="*/ 61 h 79"/>
                <a:gd name="T36" fmla="*/ 17 w 59"/>
                <a:gd name="T37" fmla="*/ 67 h 79"/>
                <a:gd name="T38" fmla="*/ 22 w 59"/>
                <a:gd name="T39" fmla="*/ 79 h 79"/>
                <a:gd name="T40" fmla="*/ 23 w 59"/>
                <a:gd name="T41" fmla="*/ 79 h 79"/>
                <a:gd name="T42" fmla="*/ 30 w 59"/>
                <a:gd name="T43" fmla="*/ 75 h 79"/>
                <a:gd name="T44" fmla="*/ 40 w 59"/>
                <a:gd name="T45" fmla="*/ 71 h 79"/>
                <a:gd name="T46" fmla="*/ 45 w 59"/>
                <a:gd name="T47" fmla="*/ 72 h 79"/>
                <a:gd name="T48" fmla="*/ 53 w 59"/>
                <a:gd name="T49" fmla="*/ 67 h 79"/>
                <a:gd name="T50" fmla="*/ 56 w 59"/>
                <a:gd name="T51" fmla="*/ 4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79">
                  <a:moveTo>
                    <a:pt x="56" y="49"/>
                  </a:moveTo>
                  <a:cubicBezTo>
                    <a:pt x="55" y="46"/>
                    <a:pt x="54" y="43"/>
                    <a:pt x="53" y="40"/>
                  </a:cubicBezTo>
                  <a:cubicBezTo>
                    <a:pt x="50" y="28"/>
                    <a:pt x="50" y="28"/>
                    <a:pt x="41" y="18"/>
                  </a:cubicBezTo>
                  <a:cubicBezTo>
                    <a:pt x="38" y="14"/>
                    <a:pt x="35" y="11"/>
                    <a:pt x="33" y="7"/>
                  </a:cubicBezTo>
                  <a:cubicBezTo>
                    <a:pt x="32" y="4"/>
                    <a:pt x="30" y="2"/>
                    <a:pt x="28" y="0"/>
                  </a:cubicBezTo>
                  <a:cubicBezTo>
                    <a:pt x="29" y="1"/>
                    <a:pt x="30" y="2"/>
                    <a:pt x="31" y="4"/>
                  </a:cubicBezTo>
                  <a:cubicBezTo>
                    <a:pt x="26" y="7"/>
                    <a:pt x="26" y="7"/>
                    <a:pt x="26" y="7"/>
                  </a:cubicBezTo>
                  <a:cubicBezTo>
                    <a:pt x="18" y="8"/>
                    <a:pt x="18" y="8"/>
                    <a:pt x="18" y="8"/>
                  </a:cubicBezTo>
                  <a:cubicBezTo>
                    <a:pt x="12" y="12"/>
                    <a:pt x="12" y="12"/>
                    <a:pt x="12" y="12"/>
                  </a:cubicBezTo>
                  <a:cubicBezTo>
                    <a:pt x="9" y="13"/>
                    <a:pt x="9" y="13"/>
                    <a:pt x="9" y="13"/>
                  </a:cubicBezTo>
                  <a:cubicBezTo>
                    <a:pt x="4" y="18"/>
                    <a:pt x="4" y="18"/>
                    <a:pt x="4" y="18"/>
                  </a:cubicBezTo>
                  <a:cubicBezTo>
                    <a:pt x="2" y="21"/>
                    <a:pt x="2" y="21"/>
                    <a:pt x="2" y="21"/>
                  </a:cubicBezTo>
                  <a:cubicBezTo>
                    <a:pt x="1" y="21"/>
                    <a:pt x="1" y="21"/>
                    <a:pt x="0" y="21"/>
                  </a:cubicBezTo>
                  <a:cubicBezTo>
                    <a:pt x="3" y="20"/>
                    <a:pt x="5" y="21"/>
                    <a:pt x="7" y="23"/>
                  </a:cubicBezTo>
                  <a:cubicBezTo>
                    <a:pt x="9" y="24"/>
                    <a:pt x="11" y="26"/>
                    <a:pt x="13" y="28"/>
                  </a:cubicBezTo>
                  <a:cubicBezTo>
                    <a:pt x="14" y="31"/>
                    <a:pt x="14" y="32"/>
                    <a:pt x="12" y="35"/>
                  </a:cubicBezTo>
                  <a:cubicBezTo>
                    <a:pt x="9" y="38"/>
                    <a:pt x="9" y="39"/>
                    <a:pt x="11" y="41"/>
                  </a:cubicBezTo>
                  <a:cubicBezTo>
                    <a:pt x="17" y="46"/>
                    <a:pt x="18" y="53"/>
                    <a:pt x="17" y="61"/>
                  </a:cubicBezTo>
                  <a:cubicBezTo>
                    <a:pt x="17" y="63"/>
                    <a:pt x="17" y="65"/>
                    <a:pt x="17" y="67"/>
                  </a:cubicBezTo>
                  <a:cubicBezTo>
                    <a:pt x="17" y="72"/>
                    <a:pt x="20" y="75"/>
                    <a:pt x="22" y="79"/>
                  </a:cubicBezTo>
                  <a:cubicBezTo>
                    <a:pt x="22" y="79"/>
                    <a:pt x="23" y="79"/>
                    <a:pt x="23" y="79"/>
                  </a:cubicBezTo>
                  <a:cubicBezTo>
                    <a:pt x="26" y="79"/>
                    <a:pt x="28" y="77"/>
                    <a:pt x="30" y="75"/>
                  </a:cubicBezTo>
                  <a:cubicBezTo>
                    <a:pt x="33" y="73"/>
                    <a:pt x="36" y="71"/>
                    <a:pt x="40" y="71"/>
                  </a:cubicBezTo>
                  <a:cubicBezTo>
                    <a:pt x="42" y="72"/>
                    <a:pt x="43" y="71"/>
                    <a:pt x="45" y="72"/>
                  </a:cubicBezTo>
                  <a:cubicBezTo>
                    <a:pt x="49" y="72"/>
                    <a:pt x="51" y="70"/>
                    <a:pt x="53" y="67"/>
                  </a:cubicBezTo>
                  <a:cubicBezTo>
                    <a:pt x="57" y="62"/>
                    <a:pt x="59" y="56"/>
                    <a:pt x="56" y="4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214">
              <a:extLst>
                <a:ext uri="{FF2B5EF4-FFF2-40B4-BE49-F238E27FC236}">
                  <a16:creationId xmlns:a16="http://schemas.microsoft.com/office/drawing/2014/main" id="{4066A036-B1F9-4B28-B2CA-3FBE839F3FE6}"/>
                </a:ext>
              </a:extLst>
            </p:cNvPr>
            <p:cNvSpPr>
              <a:spLocks/>
            </p:cNvSpPr>
            <p:nvPr/>
          </p:nvSpPr>
          <p:spPr bwMode="auto">
            <a:xfrm>
              <a:off x="6407150" y="3948113"/>
              <a:ext cx="12700" cy="7938"/>
            </a:xfrm>
            <a:custGeom>
              <a:avLst/>
              <a:gdLst>
                <a:gd name="T0" fmla="*/ 5 w 8"/>
                <a:gd name="T1" fmla="*/ 0 h 6"/>
                <a:gd name="T2" fmla="*/ 2 w 8"/>
                <a:gd name="T3" fmla="*/ 1 h 6"/>
                <a:gd name="T4" fmla="*/ 1 w 8"/>
                <a:gd name="T5" fmla="*/ 4 h 6"/>
                <a:gd name="T6" fmla="*/ 3 w 8"/>
                <a:gd name="T7" fmla="*/ 6 h 6"/>
                <a:gd name="T8" fmla="*/ 8 w 8"/>
                <a:gd name="T9" fmla="*/ 2 h 6"/>
                <a:gd name="T10" fmla="*/ 5 w 8"/>
                <a:gd name="T11" fmla="*/ 0 h 6"/>
              </a:gdLst>
              <a:ahLst/>
              <a:cxnLst>
                <a:cxn ang="0">
                  <a:pos x="T0" y="T1"/>
                </a:cxn>
                <a:cxn ang="0">
                  <a:pos x="T2" y="T3"/>
                </a:cxn>
                <a:cxn ang="0">
                  <a:pos x="T4" y="T5"/>
                </a:cxn>
                <a:cxn ang="0">
                  <a:pos x="T6" y="T7"/>
                </a:cxn>
                <a:cxn ang="0">
                  <a:pos x="T8" y="T9"/>
                </a:cxn>
                <a:cxn ang="0">
                  <a:pos x="T10" y="T11"/>
                </a:cxn>
              </a:cxnLst>
              <a:rect l="0" t="0" r="r" b="b"/>
              <a:pathLst>
                <a:path w="8" h="6">
                  <a:moveTo>
                    <a:pt x="5" y="0"/>
                  </a:moveTo>
                  <a:cubicBezTo>
                    <a:pt x="4" y="0"/>
                    <a:pt x="3" y="0"/>
                    <a:pt x="2" y="1"/>
                  </a:cubicBezTo>
                  <a:cubicBezTo>
                    <a:pt x="1" y="2"/>
                    <a:pt x="0" y="4"/>
                    <a:pt x="1" y="4"/>
                  </a:cubicBezTo>
                  <a:cubicBezTo>
                    <a:pt x="2" y="5"/>
                    <a:pt x="3" y="6"/>
                    <a:pt x="3" y="6"/>
                  </a:cubicBezTo>
                  <a:cubicBezTo>
                    <a:pt x="6" y="6"/>
                    <a:pt x="7" y="5"/>
                    <a:pt x="8" y="2"/>
                  </a:cubicBezTo>
                  <a:cubicBezTo>
                    <a:pt x="8" y="1"/>
                    <a:pt x="6" y="0"/>
                    <a:pt x="5"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1" name="Freeform 215">
              <a:extLst>
                <a:ext uri="{FF2B5EF4-FFF2-40B4-BE49-F238E27FC236}">
                  <a16:creationId xmlns:a16="http://schemas.microsoft.com/office/drawing/2014/main" id="{2608DB35-140A-4C5B-8168-735FFCE73723}"/>
                </a:ext>
              </a:extLst>
            </p:cNvPr>
            <p:cNvSpPr>
              <a:spLocks noEditPoints="1"/>
            </p:cNvSpPr>
            <p:nvPr/>
          </p:nvSpPr>
          <p:spPr bwMode="auto">
            <a:xfrm>
              <a:off x="6459538" y="3551238"/>
              <a:ext cx="303212" cy="573088"/>
            </a:xfrm>
            <a:custGeom>
              <a:avLst/>
              <a:gdLst>
                <a:gd name="T0" fmla="*/ 120 w 207"/>
                <a:gd name="T1" fmla="*/ 39 h 390"/>
                <a:gd name="T2" fmla="*/ 102 w 207"/>
                <a:gd name="T3" fmla="*/ 35 h 390"/>
                <a:gd name="T4" fmla="*/ 108 w 207"/>
                <a:gd name="T5" fmla="*/ 72 h 390"/>
                <a:gd name="T6" fmla="*/ 100 w 207"/>
                <a:gd name="T7" fmla="*/ 78 h 390"/>
                <a:gd name="T8" fmla="*/ 101 w 207"/>
                <a:gd name="T9" fmla="*/ 102 h 390"/>
                <a:gd name="T10" fmla="*/ 118 w 207"/>
                <a:gd name="T11" fmla="*/ 104 h 390"/>
                <a:gd name="T12" fmla="*/ 107 w 207"/>
                <a:gd name="T13" fmla="*/ 92 h 390"/>
                <a:gd name="T14" fmla="*/ 140 w 207"/>
                <a:gd name="T15" fmla="*/ 96 h 390"/>
                <a:gd name="T16" fmla="*/ 152 w 207"/>
                <a:gd name="T17" fmla="*/ 77 h 390"/>
                <a:gd name="T18" fmla="*/ 159 w 207"/>
                <a:gd name="T19" fmla="*/ 58 h 390"/>
                <a:gd name="T20" fmla="*/ 167 w 207"/>
                <a:gd name="T21" fmla="*/ 44 h 390"/>
                <a:gd name="T22" fmla="*/ 159 w 207"/>
                <a:gd name="T23" fmla="*/ 58 h 390"/>
                <a:gd name="T24" fmla="*/ 159 w 207"/>
                <a:gd name="T25" fmla="*/ 58 h 390"/>
                <a:gd name="T26" fmla="*/ 159 w 207"/>
                <a:gd name="T27" fmla="*/ 58 h 390"/>
                <a:gd name="T28" fmla="*/ 103 w 207"/>
                <a:gd name="T29" fmla="*/ 179 h 390"/>
                <a:gd name="T30" fmla="*/ 105 w 207"/>
                <a:gd name="T31" fmla="*/ 181 h 390"/>
                <a:gd name="T32" fmla="*/ 199 w 207"/>
                <a:gd name="T33" fmla="*/ 10 h 390"/>
                <a:gd name="T34" fmla="*/ 207 w 207"/>
                <a:gd name="T35" fmla="*/ 2 h 390"/>
                <a:gd name="T36" fmla="*/ 184 w 207"/>
                <a:gd name="T37" fmla="*/ 20 h 390"/>
                <a:gd name="T38" fmla="*/ 173 w 207"/>
                <a:gd name="T39" fmla="*/ 37 h 390"/>
                <a:gd name="T40" fmla="*/ 191 w 207"/>
                <a:gd name="T41" fmla="*/ 21 h 390"/>
                <a:gd name="T42" fmla="*/ 15 w 207"/>
                <a:gd name="T43" fmla="*/ 286 h 390"/>
                <a:gd name="T44" fmla="*/ 0 w 207"/>
                <a:gd name="T45" fmla="*/ 284 h 390"/>
                <a:gd name="T46" fmla="*/ 1 w 207"/>
                <a:gd name="T47" fmla="*/ 284 h 390"/>
                <a:gd name="T48" fmla="*/ 22 w 207"/>
                <a:gd name="T49" fmla="*/ 361 h 390"/>
                <a:gd name="T50" fmla="*/ 25 w 207"/>
                <a:gd name="T51" fmla="*/ 357 h 390"/>
                <a:gd name="T52" fmla="*/ 7 w 207"/>
                <a:gd name="T53" fmla="*/ 388 h 390"/>
                <a:gd name="T54" fmla="*/ 10 w 207"/>
                <a:gd name="T55" fmla="*/ 387 h 390"/>
                <a:gd name="T56" fmla="*/ 137 w 207"/>
                <a:gd name="T57" fmla="*/ 180 h 390"/>
                <a:gd name="T58" fmla="*/ 142 w 207"/>
                <a:gd name="T59" fmla="*/ 158 h 390"/>
                <a:gd name="T60" fmla="*/ 117 w 207"/>
                <a:gd name="T61" fmla="*/ 112 h 390"/>
                <a:gd name="T62" fmla="*/ 114 w 207"/>
                <a:gd name="T63" fmla="*/ 149 h 390"/>
                <a:gd name="T64" fmla="*/ 94 w 207"/>
                <a:gd name="T65" fmla="*/ 201 h 390"/>
                <a:gd name="T66" fmla="*/ 87 w 207"/>
                <a:gd name="T67" fmla="*/ 193 h 390"/>
                <a:gd name="T68" fmla="*/ 83 w 207"/>
                <a:gd name="T69" fmla="*/ 208 h 390"/>
                <a:gd name="T70" fmla="*/ 63 w 207"/>
                <a:gd name="T71" fmla="*/ 227 h 390"/>
                <a:gd name="T72" fmla="*/ 24 w 207"/>
                <a:gd name="T73" fmla="*/ 254 h 390"/>
                <a:gd name="T74" fmla="*/ 14 w 207"/>
                <a:gd name="T75" fmla="*/ 271 h 390"/>
                <a:gd name="T76" fmla="*/ 15 w 207"/>
                <a:gd name="T77" fmla="*/ 285 h 390"/>
                <a:gd name="T78" fmla="*/ 16 w 207"/>
                <a:gd name="T79" fmla="*/ 284 h 390"/>
                <a:gd name="T80" fmla="*/ 18 w 207"/>
                <a:gd name="T81" fmla="*/ 291 h 390"/>
                <a:gd name="T82" fmla="*/ 25 w 207"/>
                <a:gd name="T83" fmla="*/ 308 h 390"/>
                <a:gd name="T84" fmla="*/ 40 w 207"/>
                <a:gd name="T85" fmla="*/ 304 h 390"/>
                <a:gd name="T86" fmla="*/ 31 w 207"/>
                <a:gd name="T87" fmla="*/ 263 h 390"/>
                <a:gd name="T88" fmla="*/ 42 w 207"/>
                <a:gd name="T89" fmla="*/ 257 h 390"/>
                <a:gd name="T90" fmla="*/ 60 w 207"/>
                <a:gd name="T91" fmla="*/ 254 h 390"/>
                <a:gd name="T92" fmla="*/ 60 w 207"/>
                <a:gd name="T93" fmla="*/ 254 h 390"/>
                <a:gd name="T94" fmla="*/ 45 w 207"/>
                <a:gd name="T95" fmla="*/ 268 h 390"/>
                <a:gd name="T96" fmla="*/ 56 w 207"/>
                <a:gd name="T97" fmla="*/ 275 h 390"/>
                <a:gd name="T98" fmla="*/ 69 w 207"/>
                <a:gd name="T99" fmla="*/ 268 h 390"/>
                <a:gd name="T100" fmla="*/ 69 w 207"/>
                <a:gd name="T101" fmla="*/ 247 h 390"/>
                <a:gd name="T102" fmla="*/ 75 w 207"/>
                <a:gd name="T103" fmla="*/ 247 h 390"/>
                <a:gd name="T104" fmla="*/ 84 w 207"/>
                <a:gd name="T105" fmla="*/ 265 h 390"/>
                <a:gd name="T106" fmla="*/ 103 w 207"/>
                <a:gd name="T107" fmla="*/ 245 h 390"/>
                <a:gd name="T108" fmla="*/ 122 w 207"/>
                <a:gd name="T109" fmla="*/ 241 h 390"/>
                <a:gd name="T110" fmla="*/ 132 w 207"/>
                <a:gd name="T111" fmla="*/ 228 h 390"/>
                <a:gd name="T112" fmla="*/ 137 w 207"/>
                <a:gd name="T113" fmla="*/ 236 h 390"/>
                <a:gd name="T114" fmla="*/ 118 w 207"/>
                <a:gd name="T115" fmla="*/ 119 h 390"/>
                <a:gd name="T116" fmla="*/ 118 w 207"/>
                <a:gd name="T117" fmla="*/ 118 h 390"/>
                <a:gd name="T118" fmla="*/ 33 w 207"/>
                <a:gd name="T119" fmla="*/ 325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7" h="390">
                  <a:moveTo>
                    <a:pt x="153" y="52"/>
                  </a:moveTo>
                  <a:cubicBezTo>
                    <a:pt x="148" y="55"/>
                    <a:pt x="143" y="55"/>
                    <a:pt x="138" y="52"/>
                  </a:cubicBezTo>
                  <a:cubicBezTo>
                    <a:pt x="131" y="49"/>
                    <a:pt x="125" y="45"/>
                    <a:pt x="120" y="39"/>
                  </a:cubicBezTo>
                  <a:cubicBezTo>
                    <a:pt x="116" y="35"/>
                    <a:pt x="112" y="32"/>
                    <a:pt x="107" y="30"/>
                  </a:cubicBezTo>
                  <a:cubicBezTo>
                    <a:pt x="106" y="29"/>
                    <a:pt x="104" y="30"/>
                    <a:pt x="103" y="31"/>
                  </a:cubicBezTo>
                  <a:cubicBezTo>
                    <a:pt x="102" y="32"/>
                    <a:pt x="101" y="33"/>
                    <a:pt x="102" y="35"/>
                  </a:cubicBezTo>
                  <a:cubicBezTo>
                    <a:pt x="102" y="37"/>
                    <a:pt x="104" y="40"/>
                    <a:pt x="105" y="42"/>
                  </a:cubicBezTo>
                  <a:cubicBezTo>
                    <a:pt x="106" y="45"/>
                    <a:pt x="107" y="47"/>
                    <a:pt x="107" y="50"/>
                  </a:cubicBezTo>
                  <a:cubicBezTo>
                    <a:pt x="108" y="57"/>
                    <a:pt x="108" y="64"/>
                    <a:pt x="108" y="72"/>
                  </a:cubicBezTo>
                  <a:cubicBezTo>
                    <a:pt x="108" y="72"/>
                    <a:pt x="107" y="73"/>
                    <a:pt x="106" y="74"/>
                  </a:cubicBezTo>
                  <a:cubicBezTo>
                    <a:pt x="105" y="74"/>
                    <a:pt x="104" y="74"/>
                    <a:pt x="103" y="74"/>
                  </a:cubicBezTo>
                  <a:cubicBezTo>
                    <a:pt x="100" y="74"/>
                    <a:pt x="100" y="74"/>
                    <a:pt x="100" y="78"/>
                  </a:cubicBezTo>
                  <a:cubicBezTo>
                    <a:pt x="100" y="79"/>
                    <a:pt x="100" y="80"/>
                    <a:pt x="100" y="81"/>
                  </a:cubicBezTo>
                  <a:cubicBezTo>
                    <a:pt x="98" y="84"/>
                    <a:pt x="95" y="87"/>
                    <a:pt x="95" y="91"/>
                  </a:cubicBezTo>
                  <a:cubicBezTo>
                    <a:pt x="95" y="96"/>
                    <a:pt x="100" y="98"/>
                    <a:pt x="101" y="102"/>
                  </a:cubicBezTo>
                  <a:cubicBezTo>
                    <a:pt x="102" y="105"/>
                    <a:pt x="104" y="108"/>
                    <a:pt x="105" y="110"/>
                  </a:cubicBezTo>
                  <a:cubicBezTo>
                    <a:pt x="105" y="111"/>
                    <a:pt x="107" y="112"/>
                    <a:pt x="108" y="111"/>
                  </a:cubicBezTo>
                  <a:cubicBezTo>
                    <a:pt x="111" y="109"/>
                    <a:pt x="114" y="107"/>
                    <a:pt x="118" y="104"/>
                  </a:cubicBezTo>
                  <a:cubicBezTo>
                    <a:pt x="119" y="103"/>
                    <a:pt x="119" y="101"/>
                    <a:pt x="118" y="100"/>
                  </a:cubicBezTo>
                  <a:cubicBezTo>
                    <a:pt x="114" y="98"/>
                    <a:pt x="111" y="96"/>
                    <a:pt x="107" y="94"/>
                  </a:cubicBezTo>
                  <a:cubicBezTo>
                    <a:pt x="107" y="93"/>
                    <a:pt x="107" y="92"/>
                    <a:pt x="107" y="92"/>
                  </a:cubicBezTo>
                  <a:cubicBezTo>
                    <a:pt x="109" y="91"/>
                    <a:pt x="111" y="91"/>
                    <a:pt x="113" y="90"/>
                  </a:cubicBezTo>
                  <a:cubicBezTo>
                    <a:pt x="119" y="86"/>
                    <a:pt x="124" y="87"/>
                    <a:pt x="130" y="92"/>
                  </a:cubicBezTo>
                  <a:cubicBezTo>
                    <a:pt x="133" y="94"/>
                    <a:pt x="136" y="95"/>
                    <a:pt x="140" y="96"/>
                  </a:cubicBezTo>
                  <a:cubicBezTo>
                    <a:pt x="141" y="96"/>
                    <a:pt x="142" y="96"/>
                    <a:pt x="143" y="94"/>
                  </a:cubicBezTo>
                  <a:cubicBezTo>
                    <a:pt x="143" y="91"/>
                    <a:pt x="144" y="88"/>
                    <a:pt x="145" y="85"/>
                  </a:cubicBezTo>
                  <a:cubicBezTo>
                    <a:pt x="146" y="81"/>
                    <a:pt x="148" y="79"/>
                    <a:pt x="152" y="77"/>
                  </a:cubicBezTo>
                  <a:cubicBezTo>
                    <a:pt x="155" y="76"/>
                    <a:pt x="159" y="74"/>
                    <a:pt x="162" y="73"/>
                  </a:cubicBezTo>
                  <a:cubicBezTo>
                    <a:pt x="165" y="71"/>
                    <a:pt x="165" y="67"/>
                    <a:pt x="164" y="65"/>
                  </a:cubicBezTo>
                  <a:cubicBezTo>
                    <a:pt x="162" y="62"/>
                    <a:pt x="161" y="60"/>
                    <a:pt x="159" y="58"/>
                  </a:cubicBezTo>
                  <a:cubicBezTo>
                    <a:pt x="157" y="57"/>
                    <a:pt x="157" y="55"/>
                    <a:pt x="156" y="53"/>
                  </a:cubicBezTo>
                  <a:cubicBezTo>
                    <a:pt x="155" y="51"/>
                    <a:pt x="154" y="50"/>
                    <a:pt x="153" y="52"/>
                  </a:cubicBezTo>
                  <a:close/>
                  <a:moveTo>
                    <a:pt x="167" y="44"/>
                  </a:moveTo>
                  <a:cubicBezTo>
                    <a:pt x="166" y="44"/>
                    <a:pt x="164" y="44"/>
                    <a:pt x="164" y="44"/>
                  </a:cubicBezTo>
                  <a:cubicBezTo>
                    <a:pt x="163" y="44"/>
                    <a:pt x="162" y="45"/>
                    <a:pt x="162" y="46"/>
                  </a:cubicBezTo>
                  <a:cubicBezTo>
                    <a:pt x="160" y="50"/>
                    <a:pt x="159" y="54"/>
                    <a:pt x="159" y="58"/>
                  </a:cubicBezTo>
                  <a:cubicBezTo>
                    <a:pt x="164" y="53"/>
                    <a:pt x="167" y="50"/>
                    <a:pt x="167" y="46"/>
                  </a:cubicBezTo>
                  <a:cubicBezTo>
                    <a:pt x="167" y="45"/>
                    <a:pt x="167" y="44"/>
                    <a:pt x="167" y="44"/>
                  </a:cubicBezTo>
                  <a:close/>
                  <a:moveTo>
                    <a:pt x="159" y="58"/>
                  </a:moveTo>
                  <a:cubicBezTo>
                    <a:pt x="159" y="58"/>
                    <a:pt x="159" y="58"/>
                    <a:pt x="159" y="58"/>
                  </a:cubicBezTo>
                  <a:cubicBezTo>
                    <a:pt x="159" y="58"/>
                    <a:pt x="159" y="58"/>
                    <a:pt x="159" y="58"/>
                  </a:cubicBezTo>
                  <a:cubicBezTo>
                    <a:pt x="159" y="58"/>
                    <a:pt x="159" y="58"/>
                    <a:pt x="159" y="58"/>
                  </a:cubicBezTo>
                  <a:cubicBezTo>
                    <a:pt x="159" y="58"/>
                    <a:pt x="159" y="58"/>
                    <a:pt x="159" y="58"/>
                  </a:cubicBezTo>
                  <a:close/>
                  <a:moveTo>
                    <a:pt x="105" y="181"/>
                  </a:moveTo>
                  <a:cubicBezTo>
                    <a:pt x="104" y="181"/>
                    <a:pt x="104" y="180"/>
                    <a:pt x="103" y="179"/>
                  </a:cubicBezTo>
                  <a:cubicBezTo>
                    <a:pt x="103" y="180"/>
                    <a:pt x="102" y="180"/>
                    <a:pt x="102" y="181"/>
                  </a:cubicBezTo>
                  <a:cubicBezTo>
                    <a:pt x="102" y="182"/>
                    <a:pt x="103" y="183"/>
                    <a:pt x="103" y="184"/>
                  </a:cubicBezTo>
                  <a:cubicBezTo>
                    <a:pt x="104" y="183"/>
                    <a:pt x="104" y="182"/>
                    <a:pt x="105" y="181"/>
                  </a:cubicBezTo>
                  <a:close/>
                  <a:moveTo>
                    <a:pt x="206" y="1"/>
                  </a:moveTo>
                  <a:cubicBezTo>
                    <a:pt x="205" y="0"/>
                    <a:pt x="205" y="1"/>
                    <a:pt x="204" y="1"/>
                  </a:cubicBezTo>
                  <a:cubicBezTo>
                    <a:pt x="201" y="3"/>
                    <a:pt x="200" y="7"/>
                    <a:pt x="199" y="10"/>
                  </a:cubicBezTo>
                  <a:cubicBezTo>
                    <a:pt x="199" y="11"/>
                    <a:pt x="199" y="11"/>
                    <a:pt x="200" y="11"/>
                  </a:cubicBezTo>
                  <a:cubicBezTo>
                    <a:pt x="200" y="12"/>
                    <a:pt x="201" y="12"/>
                    <a:pt x="201" y="12"/>
                  </a:cubicBezTo>
                  <a:cubicBezTo>
                    <a:pt x="205" y="10"/>
                    <a:pt x="207" y="6"/>
                    <a:pt x="207" y="2"/>
                  </a:cubicBezTo>
                  <a:cubicBezTo>
                    <a:pt x="206" y="1"/>
                    <a:pt x="206" y="1"/>
                    <a:pt x="206" y="1"/>
                  </a:cubicBezTo>
                  <a:close/>
                  <a:moveTo>
                    <a:pt x="190" y="18"/>
                  </a:moveTo>
                  <a:cubicBezTo>
                    <a:pt x="187" y="17"/>
                    <a:pt x="186" y="20"/>
                    <a:pt x="184" y="20"/>
                  </a:cubicBezTo>
                  <a:cubicBezTo>
                    <a:pt x="181" y="21"/>
                    <a:pt x="178" y="22"/>
                    <a:pt x="177" y="26"/>
                  </a:cubicBezTo>
                  <a:cubicBezTo>
                    <a:pt x="176" y="29"/>
                    <a:pt x="174" y="31"/>
                    <a:pt x="173" y="34"/>
                  </a:cubicBezTo>
                  <a:cubicBezTo>
                    <a:pt x="173" y="35"/>
                    <a:pt x="172" y="36"/>
                    <a:pt x="173" y="37"/>
                  </a:cubicBezTo>
                  <a:cubicBezTo>
                    <a:pt x="173" y="38"/>
                    <a:pt x="174" y="39"/>
                    <a:pt x="174" y="40"/>
                  </a:cubicBezTo>
                  <a:cubicBezTo>
                    <a:pt x="174" y="40"/>
                    <a:pt x="175" y="40"/>
                    <a:pt x="176" y="39"/>
                  </a:cubicBezTo>
                  <a:cubicBezTo>
                    <a:pt x="180" y="33"/>
                    <a:pt x="185" y="27"/>
                    <a:pt x="191" y="21"/>
                  </a:cubicBezTo>
                  <a:cubicBezTo>
                    <a:pt x="191" y="21"/>
                    <a:pt x="191" y="20"/>
                    <a:pt x="191" y="19"/>
                  </a:cubicBezTo>
                  <a:cubicBezTo>
                    <a:pt x="190" y="18"/>
                    <a:pt x="190" y="18"/>
                    <a:pt x="190" y="18"/>
                  </a:cubicBezTo>
                  <a:close/>
                  <a:moveTo>
                    <a:pt x="15" y="286"/>
                  </a:moveTo>
                  <a:cubicBezTo>
                    <a:pt x="16" y="288"/>
                    <a:pt x="16" y="290"/>
                    <a:pt x="18" y="291"/>
                  </a:cubicBezTo>
                  <a:cubicBezTo>
                    <a:pt x="18" y="289"/>
                    <a:pt x="18" y="287"/>
                    <a:pt x="15" y="286"/>
                  </a:cubicBezTo>
                  <a:close/>
                  <a:moveTo>
                    <a:pt x="0" y="284"/>
                  </a:moveTo>
                  <a:cubicBezTo>
                    <a:pt x="0" y="284"/>
                    <a:pt x="0" y="285"/>
                    <a:pt x="0" y="285"/>
                  </a:cubicBezTo>
                  <a:cubicBezTo>
                    <a:pt x="1" y="285"/>
                    <a:pt x="1" y="285"/>
                    <a:pt x="2" y="285"/>
                  </a:cubicBezTo>
                  <a:cubicBezTo>
                    <a:pt x="1" y="285"/>
                    <a:pt x="1" y="284"/>
                    <a:pt x="1" y="284"/>
                  </a:cubicBezTo>
                  <a:cubicBezTo>
                    <a:pt x="1" y="284"/>
                    <a:pt x="0" y="284"/>
                    <a:pt x="0" y="284"/>
                  </a:cubicBezTo>
                  <a:close/>
                  <a:moveTo>
                    <a:pt x="22" y="357"/>
                  </a:moveTo>
                  <a:cubicBezTo>
                    <a:pt x="20" y="359"/>
                    <a:pt x="20" y="361"/>
                    <a:pt x="22" y="361"/>
                  </a:cubicBezTo>
                  <a:cubicBezTo>
                    <a:pt x="23" y="361"/>
                    <a:pt x="24" y="360"/>
                    <a:pt x="25" y="360"/>
                  </a:cubicBezTo>
                  <a:cubicBezTo>
                    <a:pt x="25" y="360"/>
                    <a:pt x="25" y="359"/>
                    <a:pt x="25" y="358"/>
                  </a:cubicBezTo>
                  <a:cubicBezTo>
                    <a:pt x="25" y="358"/>
                    <a:pt x="25" y="357"/>
                    <a:pt x="25" y="357"/>
                  </a:cubicBezTo>
                  <a:cubicBezTo>
                    <a:pt x="24" y="356"/>
                    <a:pt x="23" y="356"/>
                    <a:pt x="22" y="357"/>
                  </a:cubicBezTo>
                  <a:close/>
                  <a:moveTo>
                    <a:pt x="9" y="386"/>
                  </a:moveTo>
                  <a:cubicBezTo>
                    <a:pt x="7" y="385"/>
                    <a:pt x="6" y="387"/>
                    <a:pt x="7" y="388"/>
                  </a:cubicBezTo>
                  <a:cubicBezTo>
                    <a:pt x="7" y="389"/>
                    <a:pt x="7" y="389"/>
                    <a:pt x="7" y="390"/>
                  </a:cubicBezTo>
                  <a:cubicBezTo>
                    <a:pt x="8" y="389"/>
                    <a:pt x="8" y="389"/>
                    <a:pt x="9" y="389"/>
                  </a:cubicBezTo>
                  <a:cubicBezTo>
                    <a:pt x="9" y="388"/>
                    <a:pt x="10" y="387"/>
                    <a:pt x="10" y="387"/>
                  </a:cubicBezTo>
                  <a:cubicBezTo>
                    <a:pt x="10" y="386"/>
                    <a:pt x="9" y="386"/>
                    <a:pt x="9" y="386"/>
                  </a:cubicBezTo>
                  <a:close/>
                  <a:moveTo>
                    <a:pt x="141" y="203"/>
                  </a:moveTo>
                  <a:cubicBezTo>
                    <a:pt x="141" y="195"/>
                    <a:pt x="140" y="188"/>
                    <a:pt x="137" y="180"/>
                  </a:cubicBezTo>
                  <a:cubicBezTo>
                    <a:pt x="136" y="177"/>
                    <a:pt x="137" y="175"/>
                    <a:pt x="140" y="173"/>
                  </a:cubicBezTo>
                  <a:cubicBezTo>
                    <a:pt x="142" y="171"/>
                    <a:pt x="143" y="169"/>
                    <a:pt x="143" y="166"/>
                  </a:cubicBezTo>
                  <a:cubicBezTo>
                    <a:pt x="143" y="164"/>
                    <a:pt x="142" y="161"/>
                    <a:pt x="142" y="158"/>
                  </a:cubicBezTo>
                  <a:cubicBezTo>
                    <a:pt x="143" y="150"/>
                    <a:pt x="141" y="143"/>
                    <a:pt x="137" y="136"/>
                  </a:cubicBezTo>
                  <a:cubicBezTo>
                    <a:pt x="132" y="128"/>
                    <a:pt x="126" y="121"/>
                    <a:pt x="123" y="113"/>
                  </a:cubicBezTo>
                  <a:cubicBezTo>
                    <a:pt x="122" y="111"/>
                    <a:pt x="118" y="111"/>
                    <a:pt x="117" y="112"/>
                  </a:cubicBezTo>
                  <a:cubicBezTo>
                    <a:pt x="110" y="118"/>
                    <a:pt x="107" y="125"/>
                    <a:pt x="110" y="135"/>
                  </a:cubicBezTo>
                  <a:cubicBezTo>
                    <a:pt x="110" y="139"/>
                    <a:pt x="108" y="143"/>
                    <a:pt x="113" y="146"/>
                  </a:cubicBezTo>
                  <a:cubicBezTo>
                    <a:pt x="113" y="146"/>
                    <a:pt x="114" y="148"/>
                    <a:pt x="114" y="149"/>
                  </a:cubicBezTo>
                  <a:cubicBezTo>
                    <a:pt x="114" y="160"/>
                    <a:pt x="116" y="172"/>
                    <a:pt x="109" y="183"/>
                  </a:cubicBezTo>
                  <a:cubicBezTo>
                    <a:pt x="108" y="185"/>
                    <a:pt x="108" y="187"/>
                    <a:pt x="107" y="189"/>
                  </a:cubicBezTo>
                  <a:cubicBezTo>
                    <a:pt x="106" y="196"/>
                    <a:pt x="100" y="199"/>
                    <a:pt x="94" y="201"/>
                  </a:cubicBezTo>
                  <a:cubicBezTo>
                    <a:pt x="93" y="202"/>
                    <a:pt x="91" y="201"/>
                    <a:pt x="90" y="199"/>
                  </a:cubicBezTo>
                  <a:cubicBezTo>
                    <a:pt x="90" y="198"/>
                    <a:pt x="90" y="197"/>
                    <a:pt x="90" y="196"/>
                  </a:cubicBezTo>
                  <a:cubicBezTo>
                    <a:pt x="89" y="194"/>
                    <a:pt x="89" y="192"/>
                    <a:pt x="87" y="193"/>
                  </a:cubicBezTo>
                  <a:cubicBezTo>
                    <a:pt x="86" y="194"/>
                    <a:pt x="84" y="194"/>
                    <a:pt x="84" y="196"/>
                  </a:cubicBezTo>
                  <a:cubicBezTo>
                    <a:pt x="82" y="198"/>
                    <a:pt x="83" y="200"/>
                    <a:pt x="84" y="202"/>
                  </a:cubicBezTo>
                  <a:cubicBezTo>
                    <a:pt x="84" y="204"/>
                    <a:pt x="84" y="206"/>
                    <a:pt x="83" y="208"/>
                  </a:cubicBezTo>
                  <a:cubicBezTo>
                    <a:pt x="81" y="213"/>
                    <a:pt x="80" y="219"/>
                    <a:pt x="78" y="225"/>
                  </a:cubicBezTo>
                  <a:cubicBezTo>
                    <a:pt x="78" y="226"/>
                    <a:pt x="77" y="227"/>
                    <a:pt x="76" y="226"/>
                  </a:cubicBezTo>
                  <a:cubicBezTo>
                    <a:pt x="72" y="226"/>
                    <a:pt x="67" y="226"/>
                    <a:pt x="63" y="227"/>
                  </a:cubicBezTo>
                  <a:cubicBezTo>
                    <a:pt x="58" y="229"/>
                    <a:pt x="53" y="230"/>
                    <a:pt x="48" y="231"/>
                  </a:cubicBezTo>
                  <a:cubicBezTo>
                    <a:pt x="45" y="231"/>
                    <a:pt x="43" y="233"/>
                    <a:pt x="41" y="235"/>
                  </a:cubicBezTo>
                  <a:cubicBezTo>
                    <a:pt x="36" y="242"/>
                    <a:pt x="30" y="248"/>
                    <a:pt x="24" y="254"/>
                  </a:cubicBezTo>
                  <a:cubicBezTo>
                    <a:pt x="23" y="255"/>
                    <a:pt x="23" y="257"/>
                    <a:pt x="23" y="258"/>
                  </a:cubicBezTo>
                  <a:cubicBezTo>
                    <a:pt x="23" y="260"/>
                    <a:pt x="23" y="261"/>
                    <a:pt x="21" y="263"/>
                  </a:cubicBezTo>
                  <a:cubicBezTo>
                    <a:pt x="19" y="265"/>
                    <a:pt x="16" y="268"/>
                    <a:pt x="14" y="271"/>
                  </a:cubicBezTo>
                  <a:cubicBezTo>
                    <a:pt x="12" y="273"/>
                    <a:pt x="11" y="275"/>
                    <a:pt x="11" y="278"/>
                  </a:cubicBezTo>
                  <a:cubicBezTo>
                    <a:pt x="12" y="281"/>
                    <a:pt x="13" y="283"/>
                    <a:pt x="15" y="285"/>
                  </a:cubicBezTo>
                  <a:cubicBezTo>
                    <a:pt x="15" y="285"/>
                    <a:pt x="15" y="285"/>
                    <a:pt x="15" y="285"/>
                  </a:cubicBezTo>
                  <a:cubicBezTo>
                    <a:pt x="15" y="285"/>
                    <a:pt x="15" y="285"/>
                    <a:pt x="15" y="286"/>
                  </a:cubicBezTo>
                  <a:cubicBezTo>
                    <a:pt x="15" y="285"/>
                    <a:pt x="15" y="285"/>
                    <a:pt x="15" y="285"/>
                  </a:cubicBezTo>
                  <a:cubicBezTo>
                    <a:pt x="16" y="285"/>
                    <a:pt x="16" y="285"/>
                    <a:pt x="16" y="284"/>
                  </a:cubicBezTo>
                  <a:cubicBezTo>
                    <a:pt x="19" y="284"/>
                    <a:pt x="20" y="284"/>
                    <a:pt x="20" y="287"/>
                  </a:cubicBezTo>
                  <a:cubicBezTo>
                    <a:pt x="21" y="289"/>
                    <a:pt x="20" y="290"/>
                    <a:pt x="19" y="292"/>
                  </a:cubicBezTo>
                  <a:cubicBezTo>
                    <a:pt x="18" y="291"/>
                    <a:pt x="18" y="291"/>
                    <a:pt x="18" y="291"/>
                  </a:cubicBezTo>
                  <a:cubicBezTo>
                    <a:pt x="18" y="291"/>
                    <a:pt x="18" y="292"/>
                    <a:pt x="18" y="292"/>
                  </a:cubicBezTo>
                  <a:cubicBezTo>
                    <a:pt x="19" y="292"/>
                    <a:pt x="19" y="292"/>
                    <a:pt x="19" y="292"/>
                  </a:cubicBezTo>
                  <a:cubicBezTo>
                    <a:pt x="21" y="297"/>
                    <a:pt x="23" y="303"/>
                    <a:pt x="25" y="308"/>
                  </a:cubicBezTo>
                  <a:cubicBezTo>
                    <a:pt x="25" y="311"/>
                    <a:pt x="32" y="313"/>
                    <a:pt x="34" y="311"/>
                  </a:cubicBezTo>
                  <a:cubicBezTo>
                    <a:pt x="35" y="311"/>
                    <a:pt x="35" y="311"/>
                    <a:pt x="36" y="310"/>
                  </a:cubicBezTo>
                  <a:cubicBezTo>
                    <a:pt x="37" y="308"/>
                    <a:pt x="39" y="306"/>
                    <a:pt x="40" y="304"/>
                  </a:cubicBezTo>
                  <a:cubicBezTo>
                    <a:pt x="41" y="295"/>
                    <a:pt x="41" y="287"/>
                    <a:pt x="42" y="278"/>
                  </a:cubicBezTo>
                  <a:cubicBezTo>
                    <a:pt x="40" y="273"/>
                    <a:pt x="39" y="266"/>
                    <a:pt x="31" y="265"/>
                  </a:cubicBezTo>
                  <a:cubicBezTo>
                    <a:pt x="31" y="264"/>
                    <a:pt x="31" y="264"/>
                    <a:pt x="31" y="263"/>
                  </a:cubicBezTo>
                  <a:cubicBezTo>
                    <a:pt x="31" y="263"/>
                    <a:pt x="31" y="262"/>
                    <a:pt x="32" y="262"/>
                  </a:cubicBezTo>
                  <a:cubicBezTo>
                    <a:pt x="32" y="261"/>
                    <a:pt x="33" y="261"/>
                    <a:pt x="34" y="261"/>
                  </a:cubicBezTo>
                  <a:cubicBezTo>
                    <a:pt x="38" y="261"/>
                    <a:pt x="41" y="261"/>
                    <a:pt x="42" y="257"/>
                  </a:cubicBezTo>
                  <a:cubicBezTo>
                    <a:pt x="43" y="256"/>
                    <a:pt x="45" y="255"/>
                    <a:pt x="46" y="255"/>
                  </a:cubicBezTo>
                  <a:cubicBezTo>
                    <a:pt x="51" y="254"/>
                    <a:pt x="55" y="253"/>
                    <a:pt x="60" y="254"/>
                  </a:cubicBezTo>
                  <a:cubicBezTo>
                    <a:pt x="60" y="254"/>
                    <a:pt x="60" y="254"/>
                    <a:pt x="60" y="254"/>
                  </a:cubicBezTo>
                  <a:cubicBezTo>
                    <a:pt x="61" y="253"/>
                    <a:pt x="61" y="253"/>
                    <a:pt x="61" y="253"/>
                  </a:cubicBezTo>
                  <a:cubicBezTo>
                    <a:pt x="60" y="254"/>
                    <a:pt x="60" y="254"/>
                    <a:pt x="60" y="254"/>
                  </a:cubicBezTo>
                  <a:cubicBezTo>
                    <a:pt x="60" y="254"/>
                    <a:pt x="60" y="254"/>
                    <a:pt x="60" y="254"/>
                  </a:cubicBezTo>
                  <a:cubicBezTo>
                    <a:pt x="58" y="256"/>
                    <a:pt x="56" y="259"/>
                    <a:pt x="53" y="259"/>
                  </a:cubicBezTo>
                  <a:cubicBezTo>
                    <a:pt x="52" y="259"/>
                    <a:pt x="51" y="259"/>
                    <a:pt x="50" y="259"/>
                  </a:cubicBezTo>
                  <a:cubicBezTo>
                    <a:pt x="46" y="260"/>
                    <a:pt x="43" y="265"/>
                    <a:pt x="45" y="268"/>
                  </a:cubicBezTo>
                  <a:cubicBezTo>
                    <a:pt x="45" y="270"/>
                    <a:pt x="47" y="273"/>
                    <a:pt x="48" y="275"/>
                  </a:cubicBezTo>
                  <a:cubicBezTo>
                    <a:pt x="48" y="276"/>
                    <a:pt x="48" y="276"/>
                    <a:pt x="49" y="276"/>
                  </a:cubicBezTo>
                  <a:cubicBezTo>
                    <a:pt x="51" y="279"/>
                    <a:pt x="55" y="279"/>
                    <a:pt x="56" y="275"/>
                  </a:cubicBezTo>
                  <a:cubicBezTo>
                    <a:pt x="57" y="273"/>
                    <a:pt x="57" y="270"/>
                    <a:pt x="60" y="268"/>
                  </a:cubicBezTo>
                  <a:cubicBezTo>
                    <a:pt x="62" y="266"/>
                    <a:pt x="65" y="268"/>
                    <a:pt x="67" y="268"/>
                  </a:cubicBezTo>
                  <a:cubicBezTo>
                    <a:pt x="68" y="268"/>
                    <a:pt x="68" y="268"/>
                    <a:pt x="69" y="268"/>
                  </a:cubicBezTo>
                  <a:cubicBezTo>
                    <a:pt x="72" y="267"/>
                    <a:pt x="75" y="260"/>
                    <a:pt x="73" y="257"/>
                  </a:cubicBezTo>
                  <a:cubicBezTo>
                    <a:pt x="71" y="255"/>
                    <a:pt x="69" y="253"/>
                    <a:pt x="68" y="251"/>
                  </a:cubicBezTo>
                  <a:cubicBezTo>
                    <a:pt x="67" y="250"/>
                    <a:pt x="68" y="248"/>
                    <a:pt x="69" y="247"/>
                  </a:cubicBezTo>
                  <a:cubicBezTo>
                    <a:pt x="70" y="246"/>
                    <a:pt x="72" y="245"/>
                    <a:pt x="73" y="245"/>
                  </a:cubicBezTo>
                  <a:cubicBezTo>
                    <a:pt x="73" y="245"/>
                    <a:pt x="74" y="245"/>
                    <a:pt x="75" y="245"/>
                  </a:cubicBezTo>
                  <a:cubicBezTo>
                    <a:pt x="76" y="245"/>
                    <a:pt x="75" y="246"/>
                    <a:pt x="75" y="247"/>
                  </a:cubicBezTo>
                  <a:cubicBezTo>
                    <a:pt x="74" y="249"/>
                    <a:pt x="73" y="251"/>
                    <a:pt x="74" y="252"/>
                  </a:cubicBezTo>
                  <a:cubicBezTo>
                    <a:pt x="75" y="255"/>
                    <a:pt x="76" y="258"/>
                    <a:pt x="78" y="260"/>
                  </a:cubicBezTo>
                  <a:cubicBezTo>
                    <a:pt x="80" y="262"/>
                    <a:pt x="82" y="264"/>
                    <a:pt x="84" y="265"/>
                  </a:cubicBezTo>
                  <a:cubicBezTo>
                    <a:pt x="86" y="266"/>
                    <a:pt x="89" y="265"/>
                    <a:pt x="90" y="264"/>
                  </a:cubicBezTo>
                  <a:cubicBezTo>
                    <a:pt x="93" y="258"/>
                    <a:pt x="96" y="253"/>
                    <a:pt x="100" y="247"/>
                  </a:cubicBezTo>
                  <a:cubicBezTo>
                    <a:pt x="100" y="246"/>
                    <a:pt x="101" y="245"/>
                    <a:pt x="103" y="245"/>
                  </a:cubicBezTo>
                  <a:cubicBezTo>
                    <a:pt x="106" y="244"/>
                    <a:pt x="108" y="244"/>
                    <a:pt x="111" y="244"/>
                  </a:cubicBezTo>
                  <a:cubicBezTo>
                    <a:pt x="115" y="244"/>
                    <a:pt x="116" y="241"/>
                    <a:pt x="119" y="240"/>
                  </a:cubicBezTo>
                  <a:cubicBezTo>
                    <a:pt x="120" y="239"/>
                    <a:pt x="121" y="241"/>
                    <a:pt x="122" y="241"/>
                  </a:cubicBezTo>
                  <a:cubicBezTo>
                    <a:pt x="124" y="241"/>
                    <a:pt x="126" y="241"/>
                    <a:pt x="126" y="239"/>
                  </a:cubicBezTo>
                  <a:cubicBezTo>
                    <a:pt x="127" y="236"/>
                    <a:pt x="127" y="232"/>
                    <a:pt x="130" y="229"/>
                  </a:cubicBezTo>
                  <a:cubicBezTo>
                    <a:pt x="131" y="229"/>
                    <a:pt x="131" y="229"/>
                    <a:pt x="132" y="228"/>
                  </a:cubicBezTo>
                  <a:cubicBezTo>
                    <a:pt x="132" y="229"/>
                    <a:pt x="132" y="229"/>
                    <a:pt x="132" y="229"/>
                  </a:cubicBezTo>
                  <a:cubicBezTo>
                    <a:pt x="133" y="231"/>
                    <a:pt x="133" y="233"/>
                    <a:pt x="134" y="234"/>
                  </a:cubicBezTo>
                  <a:cubicBezTo>
                    <a:pt x="134" y="236"/>
                    <a:pt x="136" y="236"/>
                    <a:pt x="137" y="236"/>
                  </a:cubicBezTo>
                  <a:cubicBezTo>
                    <a:pt x="144" y="232"/>
                    <a:pt x="147" y="225"/>
                    <a:pt x="144" y="219"/>
                  </a:cubicBezTo>
                  <a:cubicBezTo>
                    <a:pt x="142" y="214"/>
                    <a:pt x="140" y="209"/>
                    <a:pt x="141" y="203"/>
                  </a:cubicBezTo>
                  <a:close/>
                  <a:moveTo>
                    <a:pt x="118" y="119"/>
                  </a:moveTo>
                  <a:cubicBezTo>
                    <a:pt x="117" y="119"/>
                    <a:pt x="117" y="119"/>
                    <a:pt x="117" y="119"/>
                  </a:cubicBezTo>
                  <a:cubicBezTo>
                    <a:pt x="118" y="119"/>
                    <a:pt x="118" y="119"/>
                    <a:pt x="118" y="119"/>
                  </a:cubicBezTo>
                  <a:cubicBezTo>
                    <a:pt x="118" y="118"/>
                    <a:pt x="118" y="118"/>
                    <a:pt x="118" y="118"/>
                  </a:cubicBezTo>
                  <a:lnTo>
                    <a:pt x="118" y="119"/>
                  </a:lnTo>
                  <a:close/>
                  <a:moveTo>
                    <a:pt x="32" y="324"/>
                  </a:moveTo>
                  <a:cubicBezTo>
                    <a:pt x="32" y="324"/>
                    <a:pt x="33" y="325"/>
                    <a:pt x="33" y="325"/>
                  </a:cubicBezTo>
                  <a:cubicBezTo>
                    <a:pt x="33" y="325"/>
                    <a:pt x="33" y="325"/>
                    <a:pt x="34" y="324"/>
                  </a:cubicBezTo>
                  <a:cubicBezTo>
                    <a:pt x="33" y="323"/>
                    <a:pt x="33" y="323"/>
                    <a:pt x="32" y="32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217">
              <a:extLst>
                <a:ext uri="{FF2B5EF4-FFF2-40B4-BE49-F238E27FC236}">
                  <a16:creationId xmlns:a16="http://schemas.microsoft.com/office/drawing/2014/main" id="{D13D3D8C-9FCC-4698-9ADB-DD8509A192A5}"/>
                </a:ext>
              </a:extLst>
            </p:cNvPr>
            <p:cNvSpPr>
              <a:spLocks noEditPoints="1"/>
            </p:cNvSpPr>
            <p:nvPr/>
          </p:nvSpPr>
          <p:spPr bwMode="auto">
            <a:xfrm>
              <a:off x="5270500" y="3379788"/>
              <a:ext cx="1190625" cy="892175"/>
            </a:xfrm>
            <a:custGeom>
              <a:avLst/>
              <a:gdLst>
                <a:gd name="T0" fmla="*/ 423 w 809"/>
                <a:gd name="T1" fmla="*/ 491 h 606"/>
                <a:gd name="T2" fmla="*/ 431 w 809"/>
                <a:gd name="T3" fmla="*/ 536 h 606"/>
                <a:gd name="T4" fmla="*/ 444 w 809"/>
                <a:gd name="T5" fmla="*/ 556 h 606"/>
                <a:gd name="T6" fmla="*/ 456 w 809"/>
                <a:gd name="T7" fmla="*/ 581 h 606"/>
                <a:gd name="T8" fmla="*/ 479 w 809"/>
                <a:gd name="T9" fmla="*/ 593 h 606"/>
                <a:gd name="T10" fmla="*/ 509 w 809"/>
                <a:gd name="T11" fmla="*/ 572 h 606"/>
                <a:gd name="T12" fmla="*/ 547 w 809"/>
                <a:gd name="T13" fmla="*/ 568 h 606"/>
                <a:gd name="T14" fmla="*/ 586 w 809"/>
                <a:gd name="T15" fmla="*/ 596 h 606"/>
                <a:gd name="T16" fmla="*/ 635 w 809"/>
                <a:gd name="T17" fmla="*/ 573 h 606"/>
                <a:gd name="T18" fmla="*/ 706 w 809"/>
                <a:gd name="T19" fmla="*/ 528 h 606"/>
                <a:gd name="T20" fmla="*/ 715 w 809"/>
                <a:gd name="T21" fmla="*/ 446 h 606"/>
                <a:gd name="T22" fmla="*/ 714 w 809"/>
                <a:gd name="T23" fmla="*/ 423 h 606"/>
                <a:gd name="T24" fmla="*/ 679 w 809"/>
                <a:gd name="T25" fmla="*/ 364 h 606"/>
                <a:gd name="T26" fmla="*/ 688 w 809"/>
                <a:gd name="T27" fmla="*/ 316 h 606"/>
                <a:gd name="T28" fmla="*/ 668 w 809"/>
                <a:gd name="T29" fmla="*/ 275 h 606"/>
                <a:gd name="T30" fmla="*/ 686 w 809"/>
                <a:gd name="T31" fmla="*/ 295 h 606"/>
                <a:gd name="T32" fmla="*/ 737 w 809"/>
                <a:gd name="T33" fmla="*/ 253 h 606"/>
                <a:gd name="T34" fmla="*/ 766 w 809"/>
                <a:gd name="T35" fmla="*/ 241 h 606"/>
                <a:gd name="T36" fmla="*/ 777 w 809"/>
                <a:gd name="T37" fmla="*/ 209 h 606"/>
                <a:gd name="T38" fmla="*/ 789 w 809"/>
                <a:gd name="T39" fmla="*/ 185 h 606"/>
                <a:gd name="T40" fmla="*/ 807 w 809"/>
                <a:gd name="T41" fmla="*/ 129 h 606"/>
                <a:gd name="T42" fmla="*/ 781 w 809"/>
                <a:gd name="T43" fmla="*/ 108 h 606"/>
                <a:gd name="T44" fmla="*/ 735 w 809"/>
                <a:gd name="T45" fmla="*/ 82 h 606"/>
                <a:gd name="T46" fmla="*/ 688 w 809"/>
                <a:gd name="T47" fmla="*/ 50 h 606"/>
                <a:gd name="T48" fmla="*/ 656 w 809"/>
                <a:gd name="T49" fmla="*/ 8 h 606"/>
                <a:gd name="T50" fmla="*/ 613 w 809"/>
                <a:gd name="T51" fmla="*/ 5 h 606"/>
                <a:gd name="T52" fmla="*/ 603 w 809"/>
                <a:gd name="T53" fmla="*/ 33 h 606"/>
                <a:gd name="T54" fmla="*/ 602 w 809"/>
                <a:gd name="T55" fmla="*/ 75 h 606"/>
                <a:gd name="T56" fmla="*/ 568 w 809"/>
                <a:gd name="T57" fmla="*/ 122 h 606"/>
                <a:gd name="T58" fmla="*/ 622 w 809"/>
                <a:gd name="T59" fmla="*/ 138 h 606"/>
                <a:gd name="T60" fmla="*/ 589 w 809"/>
                <a:gd name="T61" fmla="*/ 166 h 606"/>
                <a:gd name="T62" fmla="*/ 534 w 809"/>
                <a:gd name="T63" fmla="*/ 193 h 606"/>
                <a:gd name="T64" fmla="*/ 480 w 809"/>
                <a:gd name="T65" fmla="*/ 248 h 606"/>
                <a:gd name="T66" fmla="*/ 397 w 809"/>
                <a:gd name="T67" fmla="*/ 242 h 606"/>
                <a:gd name="T68" fmla="*/ 331 w 809"/>
                <a:gd name="T69" fmla="*/ 218 h 606"/>
                <a:gd name="T70" fmla="*/ 268 w 809"/>
                <a:gd name="T71" fmla="*/ 194 h 606"/>
                <a:gd name="T72" fmla="*/ 243 w 809"/>
                <a:gd name="T73" fmla="*/ 157 h 606"/>
                <a:gd name="T74" fmla="*/ 213 w 809"/>
                <a:gd name="T75" fmla="*/ 136 h 606"/>
                <a:gd name="T76" fmla="*/ 194 w 809"/>
                <a:gd name="T77" fmla="*/ 180 h 606"/>
                <a:gd name="T78" fmla="*/ 161 w 809"/>
                <a:gd name="T79" fmla="*/ 212 h 606"/>
                <a:gd name="T80" fmla="*/ 156 w 809"/>
                <a:gd name="T81" fmla="*/ 255 h 606"/>
                <a:gd name="T82" fmla="*/ 92 w 809"/>
                <a:gd name="T83" fmla="*/ 259 h 606"/>
                <a:gd name="T84" fmla="*/ 29 w 809"/>
                <a:gd name="T85" fmla="*/ 282 h 606"/>
                <a:gd name="T86" fmla="*/ 21 w 809"/>
                <a:gd name="T87" fmla="*/ 299 h 606"/>
                <a:gd name="T88" fmla="*/ 13 w 809"/>
                <a:gd name="T89" fmla="*/ 338 h 606"/>
                <a:gd name="T90" fmla="*/ 33 w 809"/>
                <a:gd name="T91" fmla="*/ 350 h 606"/>
                <a:gd name="T92" fmla="*/ 57 w 809"/>
                <a:gd name="T93" fmla="*/ 362 h 606"/>
                <a:gd name="T94" fmla="*/ 99 w 809"/>
                <a:gd name="T95" fmla="*/ 354 h 606"/>
                <a:gd name="T96" fmla="*/ 141 w 809"/>
                <a:gd name="T97" fmla="*/ 382 h 606"/>
                <a:gd name="T98" fmla="*/ 162 w 809"/>
                <a:gd name="T99" fmla="*/ 428 h 606"/>
                <a:gd name="T100" fmla="*/ 203 w 809"/>
                <a:gd name="T101" fmla="*/ 463 h 606"/>
                <a:gd name="T102" fmla="*/ 245 w 809"/>
                <a:gd name="T103" fmla="*/ 483 h 606"/>
                <a:gd name="T104" fmla="*/ 287 w 809"/>
                <a:gd name="T105" fmla="*/ 498 h 606"/>
                <a:gd name="T106" fmla="*/ 333 w 809"/>
                <a:gd name="T107" fmla="*/ 494 h 606"/>
                <a:gd name="T108" fmla="*/ 376 w 809"/>
                <a:gd name="T109" fmla="*/ 474 h 606"/>
                <a:gd name="T110" fmla="*/ 701 w 809"/>
                <a:gd name="T111" fmla="*/ 429 h 606"/>
                <a:gd name="T112" fmla="*/ 674 w 809"/>
                <a:gd name="T113" fmla="*/ 396 h 606"/>
                <a:gd name="T114" fmla="*/ 796 w 809"/>
                <a:gd name="T115" fmla="*/ 161 h 606"/>
                <a:gd name="T116" fmla="*/ 583 w 809"/>
                <a:gd name="T117" fmla="*/ 104 h 606"/>
                <a:gd name="T118" fmla="*/ 602 w 809"/>
                <a:gd name="T119" fmla="*/ 472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9" h="606">
                  <a:moveTo>
                    <a:pt x="400" y="479"/>
                  </a:moveTo>
                  <a:cubicBezTo>
                    <a:pt x="402" y="479"/>
                    <a:pt x="402" y="479"/>
                    <a:pt x="402" y="479"/>
                  </a:cubicBezTo>
                  <a:cubicBezTo>
                    <a:pt x="405" y="483"/>
                    <a:pt x="405" y="483"/>
                    <a:pt x="405" y="483"/>
                  </a:cubicBezTo>
                  <a:cubicBezTo>
                    <a:pt x="403" y="487"/>
                    <a:pt x="403" y="487"/>
                    <a:pt x="403" y="487"/>
                  </a:cubicBezTo>
                  <a:cubicBezTo>
                    <a:pt x="404" y="490"/>
                    <a:pt x="404" y="490"/>
                    <a:pt x="404" y="490"/>
                  </a:cubicBezTo>
                  <a:cubicBezTo>
                    <a:pt x="408" y="490"/>
                    <a:pt x="408" y="490"/>
                    <a:pt x="408" y="490"/>
                  </a:cubicBezTo>
                  <a:cubicBezTo>
                    <a:pt x="412" y="492"/>
                    <a:pt x="412" y="492"/>
                    <a:pt x="412" y="492"/>
                  </a:cubicBezTo>
                  <a:cubicBezTo>
                    <a:pt x="416" y="492"/>
                    <a:pt x="416" y="492"/>
                    <a:pt x="416" y="492"/>
                  </a:cubicBezTo>
                  <a:cubicBezTo>
                    <a:pt x="419" y="491"/>
                    <a:pt x="419" y="491"/>
                    <a:pt x="419" y="491"/>
                  </a:cubicBezTo>
                  <a:cubicBezTo>
                    <a:pt x="423" y="491"/>
                    <a:pt x="423" y="491"/>
                    <a:pt x="423" y="491"/>
                  </a:cubicBezTo>
                  <a:cubicBezTo>
                    <a:pt x="427" y="497"/>
                    <a:pt x="427" y="497"/>
                    <a:pt x="427" y="497"/>
                  </a:cubicBezTo>
                  <a:cubicBezTo>
                    <a:pt x="428" y="501"/>
                    <a:pt x="428" y="501"/>
                    <a:pt x="428" y="501"/>
                  </a:cubicBezTo>
                  <a:cubicBezTo>
                    <a:pt x="431" y="502"/>
                    <a:pt x="431" y="502"/>
                    <a:pt x="431" y="502"/>
                  </a:cubicBezTo>
                  <a:cubicBezTo>
                    <a:pt x="432" y="506"/>
                    <a:pt x="432" y="506"/>
                    <a:pt x="432" y="506"/>
                  </a:cubicBezTo>
                  <a:cubicBezTo>
                    <a:pt x="434" y="512"/>
                    <a:pt x="434" y="512"/>
                    <a:pt x="434" y="512"/>
                  </a:cubicBezTo>
                  <a:cubicBezTo>
                    <a:pt x="435" y="522"/>
                    <a:pt x="435" y="522"/>
                    <a:pt x="435" y="522"/>
                  </a:cubicBezTo>
                  <a:cubicBezTo>
                    <a:pt x="432" y="526"/>
                    <a:pt x="432" y="526"/>
                    <a:pt x="432" y="526"/>
                  </a:cubicBezTo>
                  <a:cubicBezTo>
                    <a:pt x="430" y="530"/>
                    <a:pt x="430" y="530"/>
                    <a:pt x="430" y="530"/>
                  </a:cubicBezTo>
                  <a:cubicBezTo>
                    <a:pt x="429" y="531"/>
                    <a:pt x="429" y="531"/>
                    <a:pt x="429" y="531"/>
                  </a:cubicBezTo>
                  <a:cubicBezTo>
                    <a:pt x="431" y="536"/>
                    <a:pt x="431" y="536"/>
                    <a:pt x="431" y="536"/>
                  </a:cubicBezTo>
                  <a:cubicBezTo>
                    <a:pt x="428" y="536"/>
                    <a:pt x="428" y="536"/>
                    <a:pt x="428" y="536"/>
                  </a:cubicBezTo>
                  <a:cubicBezTo>
                    <a:pt x="426" y="536"/>
                    <a:pt x="426" y="536"/>
                    <a:pt x="426" y="536"/>
                  </a:cubicBezTo>
                  <a:cubicBezTo>
                    <a:pt x="425" y="541"/>
                    <a:pt x="425" y="541"/>
                    <a:pt x="425" y="541"/>
                  </a:cubicBezTo>
                  <a:cubicBezTo>
                    <a:pt x="426" y="546"/>
                    <a:pt x="426" y="546"/>
                    <a:pt x="426" y="546"/>
                  </a:cubicBezTo>
                  <a:cubicBezTo>
                    <a:pt x="430" y="549"/>
                    <a:pt x="430" y="549"/>
                    <a:pt x="430" y="549"/>
                  </a:cubicBezTo>
                  <a:cubicBezTo>
                    <a:pt x="430" y="555"/>
                    <a:pt x="430" y="555"/>
                    <a:pt x="430" y="555"/>
                  </a:cubicBezTo>
                  <a:cubicBezTo>
                    <a:pt x="433" y="552"/>
                    <a:pt x="433" y="552"/>
                    <a:pt x="433" y="552"/>
                  </a:cubicBezTo>
                  <a:cubicBezTo>
                    <a:pt x="438" y="552"/>
                    <a:pt x="438" y="552"/>
                    <a:pt x="438" y="552"/>
                  </a:cubicBezTo>
                  <a:cubicBezTo>
                    <a:pt x="440" y="557"/>
                    <a:pt x="440" y="557"/>
                    <a:pt x="440" y="557"/>
                  </a:cubicBezTo>
                  <a:cubicBezTo>
                    <a:pt x="444" y="556"/>
                    <a:pt x="444" y="556"/>
                    <a:pt x="444" y="556"/>
                  </a:cubicBezTo>
                  <a:cubicBezTo>
                    <a:pt x="444" y="561"/>
                    <a:pt x="444" y="561"/>
                    <a:pt x="444" y="561"/>
                  </a:cubicBezTo>
                  <a:cubicBezTo>
                    <a:pt x="448" y="563"/>
                    <a:pt x="448" y="563"/>
                    <a:pt x="448" y="563"/>
                  </a:cubicBezTo>
                  <a:cubicBezTo>
                    <a:pt x="448" y="564"/>
                    <a:pt x="448" y="564"/>
                    <a:pt x="448" y="564"/>
                  </a:cubicBezTo>
                  <a:cubicBezTo>
                    <a:pt x="454" y="565"/>
                    <a:pt x="454" y="565"/>
                    <a:pt x="454" y="565"/>
                  </a:cubicBezTo>
                  <a:cubicBezTo>
                    <a:pt x="456" y="567"/>
                    <a:pt x="456" y="567"/>
                    <a:pt x="456" y="567"/>
                  </a:cubicBezTo>
                  <a:cubicBezTo>
                    <a:pt x="455" y="571"/>
                    <a:pt x="455" y="571"/>
                    <a:pt x="455" y="571"/>
                  </a:cubicBezTo>
                  <a:cubicBezTo>
                    <a:pt x="454" y="575"/>
                    <a:pt x="454" y="575"/>
                    <a:pt x="454" y="575"/>
                  </a:cubicBezTo>
                  <a:cubicBezTo>
                    <a:pt x="450" y="580"/>
                    <a:pt x="450" y="580"/>
                    <a:pt x="450" y="580"/>
                  </a:cubicBezTo>
                  <a:cubicBezTo>
                    <a:pt x="453" y="581"/>
                    <a:pt x="453" y="581"/>
                    <a:pt x="453" y="581"/>
                  </a:cubicBezTo>
                  <a:cubicBezTo>
                    <a:pt x="456" y="581"/>
                    <a:pt x="456" y="581"/>
                    <a:pt x="456" y="581"/>
                  </a:cubicBezTo>
                  <a:cubicBezTo>
                    <a:pt x="458" y="580"/>
                    <a:pt x="458" y="580"/>
                    <a:pt x="458" y="580"/>
                  </a:cubicBezTo>
                  <a:cubicBezTo>
                    <a:pt x="460" y="581"/>
                    <a:pt x="460" y="581"/>
                    <a:pt x="460" y="581"/>
                  </a:cubicBezTo>
                  <a:cubicBezTo>
                    <a:pt x="460" y="586"/>
                    <a:pt x="460" y="586"/>
                    <a:pt x="460" y="586"/>
                  </a:cubicBezTo>
                  <a:cubicBezTo>
                    <a:pt x="462" y="589"/>
                    <a:pt x="462" y="589"/>
                    <a:pt x="462" y="589"/>
                  </a:cubicBezTo>
                  <a:cubicBezTo>
                    <a:pt x="465" y="588"/>
                    <a:pt x="465" y="588"/>
                    <a:pt x="465" y="588"/>
                  </a:cubicBezTo>
                  <a:cubicBezTo>
                    <a:pt x="469" y="588"/>
                    <a:pt x="469" y="588"/>
                    <a:pt x="469" y="588"/>
                  </a:cubicBezTo>
                  <a:cubicBezTo>
                    <a:pt x="475" y="585"/>
                    <a:pt x="475" y="585"/>
                    <a:pt x="475" y="585"/>
                  </a:cubicBezTo>
                  <a:cubicBezTo>
                    <a:pt x="477" y="587"/>
                    <a:pt x="477" y="587"/>
                    <a:pt x="477" y="587"/>
                  </a:cubicBezTo>
                  <a:cubicBezTo>
                    <a:pt x="477" y="589"/>
                    <a:pt x="477" y="589"/>
                    <a:pt x="477" y="589"/>
                  </a:cubicBezTo>
                  <a:cubicBezTo>
                    <a:pt x="479" y="593"/>
                    <a:pt x="479" y="593"/>
                    <a:pt x="479" y="593"/>
                  </a:cubicBezTo>
                  <a:cubicBezTo>
                    <a:pt x="484" y="592"/>
                    <a:pt x="484" y="592"/>
                    <a:pt x="484" y="592"/>
                  </a:cubicBezTo>
                  <a:cubicBezTo>
                    <a:pt x="483" y="584"/>
                    <a:pt x="483" y="584"/>
                    <a:pt x="483" y="584"/>
                  </a:cubicBezTo>
                  <a:cubicBezTo>
                    <a:pt x="481" y="579"/>
                    <a:pt x="481" y="579"/>
                    <a:pt x="481" y="579"/>
                  </a:cubicBezTo>
                  <a:cubicBezTo>
                    <a:pt x="483" y="577"/>
                    <a:pt x="483" y="577"/>
                    <a:pt x="483" y="577"/>
                  </a:cubicBezTo>
                  <a:cubicBezTo>
                    <a:pt x="484" y="576"/>
                    <a:pt x="484" y="576"/>
                    <a:pt x="484" y="576"/>
                  </a:cubicBezTo>
                  <a:cubicBezTo>
                    <a:pt x="488" y="575"/>
                    <a:pt x="488" y="575"/>
                    <a:pt x="488" y="575"/>
                  </a:cubicBezTo>
                  <a:cubicBezTo>
                    <a:pt x="491" y="574"/>
                    <a:pt x="491" y="574"/>
                    <a:pt x="491" y="574"/>
                  </a:cubicBezTo>
                  <a:cubicBezTo>
                    <a:pt x="496" y="572"/>
                    <a:pt x="496" y="572"/>
                    <a:pt x="496" y="572"/>
                  </a:cubicBezTo>
                  <a:cubicBezTo>
                    <a:pt x="503" y="574"/>
                    <a:pt x="503" y="574"/>
                    <a:pt x="503" y="574"/>
                  </a:cubicBezTo>
                  <a:cubicBezTo>
                    <a:pt x="509" y="572"/>
                    <a:pt x="509" y="572"/>
                    <a:pt x="509" y="572"/>
                  </a:cubicBezTo>
                  <a:cubicBezTo>
                    <a:pt x="512" y="572"/>
                    <a:pt x="512" y="572"/>
                    <a:pt x="512" y="572"/>
                  </a:cubicBezTo>
                  <a:cubicBezTo>
                    <a:pt x="516" y="568"/>
                    <a:pt x="516" y="568"/>
                    <a:pt x="516" y="568"/>
                  </a:cubicBezTo>
                  <a:cubicBezTo>
                    <a:pt x="518" y="568"/>
                    <a:pt x="518" y="568"/>
                    <a:pt x="518" y="568"/>
                  </a:cubicBezTo>
                  <a:cubicBezTo>
                    <a:pt x="524" y="569"/>
                    <a:pt x="524" y="569"/>
                    <a:pt x="524" y="569"/>
                  </a:cubicBezTo>
                  <a:cubicBezTo>
                    <a:pt x="523" y="565"/>
                    <a:pt x="523" y="565"/>
                    <a:pt x="523" y="565"/>
                  </a:cubicBezTo>
                  <a:cubicBezTo>
                    <a:pt x="528" y="564"/>
                    <a:pt x="528" y="564"/>
                    <a:pt x="528" y="564"/>
                  </a:cubicBezTo>
                  <a:cubicBezTo>
                    <a:pt x="531" y="563"/>
                    <a:pt x="531" y="563"/>
                    <a:pt x="531" y="563"/>
                  </a:cubicBezTo>
                  <a:cubicBezTo>
                    <a:pt x="535" y="566"/>
                    <a:pt x="535" y="566"/>
                    <a:pt x="535" y="566"/>
                  </a:cubicBezTo>
                  <a:cubicBezTo>
                    <a:pt x="535" y="566"/>
                    <a:pt x="540" y="567"/>
                    <a:pt x="541" y="567"/>
                  </a:cubicBezTo>
                  <a:cubicBezTo>
                    <a:pt x="541" y="567"/>
                    <a:pt x="547" y="568"/>
                    <a:pt x="547" y="568"/>
                  </a:cubicBezTo>
                  <a:cubicBezTo>
                    <a:pt x="548" y="573"/>
                    <a:pt x="548" y="573"/>
                    <a:pt x="548" y="573"/>
                  </a:cubicBezTo>
                  <a:cubicBezTo>
                    <a:pt x="549" y="578"/>
                    <a:pt x="549" y="578"/>
                    <a:pt x="549" y="578"/>
                  </a:cubicBezTo>
                  <a:cubicBezTo>
                    <a:pt x="551" y="581"/>
                    <a:pt x="551" y="581"/>
                    <a:pt x="551" y="581"/>
                  </a:cubicBezTo>
                  <a:cubicBezTo>
                    <a:pt x="556" y="584"/>
                    <a:pt x="556" y="584"/>
                    <a:pt x="556" y="584"/>
                  </a:cubicBezTo>
                  <a:cubicBezTo>
                    <a:pt x="562" y="585"/>
                    <a:pt x="562" y="585"/>
                    <a:pt x="562" y="585"/>
                  </a:cubicBezTo>
                  <a:cubicBezTo>
                    <a:pt x="570" y="587"/>
                    <a:pt x="570" y="587"/>
                    <a:pt x="570" y="587"/>
                  </a:cubicBezTo>
                  <a:cubicBezTo>
                    <a:pt x="570" y="588"/>
                    <a:pt x="570" y="588"/>
                    <a:pt x="570" y="588"/>
                  </a:cubicBezTo>
                  <a:cubicBezTo>
                    <a:pt x="572" y="588"/>
                    <a:pt x="573" y="588"/>
                    <a:pt x="574" y="588"/>
                  </a:cubicBezTo>
                  <a:cubicBezTo>
                    <a:pt x="576" y="588"/>
                    <a:pt x="577" y="589"/>
                    <a:pt x="579" y="589"/>
                  </a:cubicBezTo>
                  <a:cubicBezTo>
                    <a:pt x="583" y="590"/>
                    <a:pt x="586" y="592"/>
                    <a:pt x="586" y="596"/>
                  </a:cubicBezTo>
                  <a:cubicBezTo>
                    <a:pt x="587" y="600"/>
                    <a:pt x="589" y="602"/>
                    <a:pt x="592" y="604"/>
                  </a:cubicBezTo>
                  <a:cubicBezTo>
                    <a:pt x="594" y="606"/>
                    <a:pt x="599" y="605"/>
                    <a:pt x="599" y="601"/>
                  </a:cubicBezTo>
                  <a:cubicBezTo>
                    <a:pt x="599" y="600"/>
                    <a:pt x="599" y="598"/>
                    <a:pt x="599" y="597"/>
                  </a:cubicBezTo>
                  <a:cubicBezTo>
                    <a:pt x="599" y="597"/>
                    <a:pt x="599" y="597"/>
                    <a:pt x="599" y="597"/>
                  </a:cubicBezTo>
                  <a:cubicBezTo>
                    <a:pt x="600" y="596"/>
                    <a:pt x="600" y="596"/>
                    <a:pt x="600" y="596"/>
                  </a:cubicBezTo>
                  <a:cubicBezTo>
                    <a:pt x="599" y="596"/>
                    <a:pt x="599" y="596"/>
                    <a:pt x="599" y="596"/>
                  </a:cubicBezTo>
                  <a:cubicBezTo>
                    <a:pt x="599" y="596"/>
                    <a:pt x="598" y="595"/>
                    <a:pt x="598" y="594"/>
                  </a:cubicBezTo>
                  <a:cubicBezTo>
                    <a:pt x="598" y="593"/>
                    <a:pt x="599" y="592"/>
                    <a:pt x="600" y="592"/>
                  </a:cubicBezTo>
                  <a:cubicBezTo>
                    <a:pt x="607" y="591"/>
                    <a:pt x="614" y="587"/>
                    <a:pt x="621" y="585"/>
                  </a:cubicBezTo>
                  <a:cubicBezTo>
                    <a:pt x="627" y="583"/>
                    <a:pt x="632" y="579"/>
                    <a:pt x="635" y="573"/>
                  </a:cubicBezTo>
                  <a:cubicBezTo>
                    <a:pt x="636" y="571"/>
                    <a:pt x="637" y="571"/>
                    <a:pt x="639" y="572"/>
                  </a:cubicBezTo>
                  <a:cubicBezTo>
                    <a:pt x="640" y="573"/>
                    <a:pt x="642" y="575"/>
                    <a:pt x="645" y="573"/>
                  </a:cubicBezTo>
                  <a:cubicBezTo>
                    <a:pt x="649" y="571"/>
                    <a:pt x="653" y="570"/>
                    <a:pt x="658" y="569"/>
                  </a:cubicBezTo>
                  <a:cubicBezTo>
                    <a:pt x="662" y="569"/>
                    <a:pt x="665" y="567"/>
                    <a:pt x="669" y="566"/>
                  </a:cubicBezTo>
                  <a:cubicBezTo>
                    <a:pt x="672" y="565"/>
                    <a:pt x="675" y="563"/>
                    <a:pt x="676" y="559"/>
                  </a:cubicBezTo>
                  <a:cubicBezTo>
                    <a:pt x="677" y="557"/>
                    <a:pt x="679" y="557"/>
                    <a:pt x="680" y="556"/>
                  </a:cubicBezTo>
                  <a:cubicBezTo>
                    <a:pt x="685" y="552"/>
                    <a:pt x="691" y="549"/>
                    <a:pt x="693" y="543"/>
                  </a:cubicBezTo>
                  <a:cubicBezTo>
                    <a:pt x="693" y="542"/>
                    <a:pt x="693" y="542"/>
                    <a:pt x="694" y="541"/>
                  </a:cubicBezTo>
                  <a:cubicBezTo>
                    <a:pt x="698" y="539"/>
                    <a:pt x="700" y="535"/>
                    <a:pt x="702" y="530"/>
                  </a:cubicBezTo>
                  <a:cubicBezTo>
                    <a:pt x="702" y="528"/>
                    <a:pt x="704" y="528"/>
                    <a:pt x="706" y="528"/>
                  </a:cubicBezTo>
                  <a:cubicBezTo>
                    <a:pt x="708" y="527"/>
                    <a:pt x="709" y="525"/>
                    <a:pt x="708" y="523"/>
                  </a:cubicBezTo>
                  <a:cubicBezTo>
                    <a:pt x="707" y="519"/>
                    <a:pt x="707" y="515"/>
                    <a:pt x="708" y="511"/>
                  </a:cubicBezTo>
                  <a:cubicBezTo>
                    <a:pt x="708" y="508"/>
                    <a:pt x="707" y="506"/>
                    <a:pt x="710" y="504"/>
                  </a:cubicBezTo>
                  <a:cubicBezTo>
                    <a:pt x="715" y="501"/>
                    <a:pt x="717" y="497"/>
                    <a:pt x="718" y="491"/>
                  </a:cubicBezTo>
                  <a:cubicBezTo>
                    <a:pt x="718" y="488"/>
                    <a:pt x="719" y="485"/>
                    <a:pt x="722" y="483"/>
                  </a:cubicBezTo>
                  <a:cubicBezTo>
                    <a:pt x="726" y="480"/>
                    <a:pt x="727" y="476"/>
                    <a:pt x="727" y="472"/>
                  </a:cubicBezTo>
                  <a:cubicBezTo>
                    <a:pt x="727" y="469"/>
                    <a:pt x="727" y="466"/>
                    <a:pt x="729" y="464"/>
                  </a:cubicBezTo>
                  <a:cubicBezTo>
                    <a:pt x="731" y="459"/>
                    <a:pt x="730" y="456"/>
                    <a:pt x="727" y="452"/>
                  </a:cubicBezTo>
                  <a:cubicBezTo>
                    <a:pt x="725" y="450"/>
                    <a:pt x="723" y="449"/>
                    <a:pt x="721" y="447"/>
                  </a:cubicBezTo>
                  <a:cubicBezTo>
                    <a:pt x="719" y="446"/>
                    <a:pt x="717" y="446"/>
                    <a:pt x="715" y="446"/>
                  </a:cubicBezTo>
                  <a:cubicBezTo>
                    <a:pt x="715" y="446"/>
                    <a:pt x="715" y="446"/>
                    <a:pt x="715" y="446"/>
                  </a:cubicBezTo>
                  <a:cubicBezTo>
                    <a:pt x="714" y="446"/>
                    <a:pt x="714" y="446"/>
                    <a:pt x="714" y="446"/>
                  </a:cubicBezTo>
                  <a:cubicBezTo>
                    <a:pt x="715" y="446"/>
                    <a:pt x="715" y="446"/>
                    <a:pt x="715" y="446"/>
                  </a:cubicBezTo>
                  <a:cubicBezTo>
                    <a:pt x="715" y="446"/>
                    <a:pt x="715" y="446"/>
                    <a:pt x="715" y="446"/>
                  </a:cubicBezTo>
                  <a:cubicBezTo>
                    <a:pt x="715" y="445"/>
                    <a:pt x="715" y="443"/>
                    <a:pt x="716" y="442"/>
                  </a:cubicBezTo>
                  <a:cubicBezTo>
                    <a:pt x="718" y="440"/>
                    <a:pt x="720" y="439"/>
                    <a:pt x="722" y="437"/>
                  </a:cubicBezTo>
                  <a:cubicBezTo>
                    <a:pt x="724" y="435"/>
                    <a:pt x="724" y="433"/>
                    <a:pt x="723" y="431"/>
                  </a:cubicBezTo>
                  <a:cubicBezTo>
                    <a:pt x="721" y="428"/>
                    <a:pt x="718" y="426"/>
                    <a:pt x="715" y="424"/>
                  </a:cubicBezTo>
                  <a:cubicBezTo>
                    <a:pt x="715" y="424"/>
                    <a:pt x="715" y="424"/>
                    <a:pt x="715" y="424"/>
                  </a:cubicBezTo>
                  <a:cubicBezTo>
                    <a:pt x="714" y="423"/>
                    <a:pt x="714" y="423"/>
                    <a:pt x="714" y="423"/>
                  </a:cubicBezTo>
                  <a:cubicBezTo>
                    <a:pt x="715" y="424"/>
                    <a:pt x="715" y="424"/>
                    <a:pt x="715" y="424"/>
                  </a:cubicBezTo>
                  <a:cubicBezTo>
                    <a:pt x="715" y="424"/>
                    <a:pt x="715" y="424"/>
                    <a:pt x="715" y="424"/>
                  </a:cubicBezTo>
                  <a:cubicBezTo>
                    <a:pt x="716" y="424"/>
                    <a:pt x="717" y="424"/>
                    <a:pt x="718" y="423"/>
                  </a:cubicBezTo>
                  <a:cubicBezTo>
                    <a:pt x="721" y="421"/>
                    <a:pt x="722" y="418"/>
                    <a:pt x="719" y="415"/>
                  </a:cubicBezTo>
                  <a:cubicBezTo>
                    <a:pt x="718" y="413"/>
                    <a:pt x="716" y="411"/>
                    <a:pt x="714" y="410"/>
                  </a:cubicBezTo>
                  <a:cubicBezTo>
                    <a:pt x="710" y="408"/>
                    <a:pt x="707" y="405"/>
                    <a:pt x="705" y="401"/>
                  </a:cubicBezTo>
                  <a:cubicBezTo>
                    <a:pt x="703" y="395"/>
                    <a:pt x="700" y="390"/>
                    <a:pt x="697" y="385"/>
                  </a:cubicBezTo>
                  <a:cubicBezTo>
                    <a:pt x="696" y="382"/>
                    <a:pt x="693" y="379"/>
                    <a:pt x="690" y="377"/>
                  </a:cubicBezTo>
                  <a:cubicBezTo>
                    <a:pt x="688" y="376"/>
                    <a:pt x="686" y="375"/>
                    <a:pt x="684" y="374"/>
                  </a:cubicBezTo>
                  <a:cubicBezTo>
                    <a:pt x="680" y="372"/>
                    <a:pt x="678" y="368"/>
                    <a:pt x="679" y="364"/>
                  </a:cubicBezTo>
                  <a:cubicBezTo>
                    <a:pt x="679" y="360"/>
                    <a:pt x="679" y="357"/>
                    <a:pt x="682" y="355"/>
                  </a:cubicBezTo>
                  <a:cubicBezTo>
                    <a:pt x="683" y="353"/>
                    <a:pt x="685" y="350"/>
                    <a:pt x="686" y="348"/>
                  </a:cubicBezTo>
                  <a:cubicBezTo>
                    <a:pt x="688" y="343"/>
                    <a:pt x="691" y="340"/>
                    <a:pt x="695" y="338"/>
                  </a:cubicBezTo>
                  <a:cubicBezTo>
                    <a:pt x="699" y="335"/>
                    <a:pt x="704" y="333"/>
                    <a:pt x="709" y="333"/>
                  </a:cubicBezTo>
                  <a:cubicBezTo>
                    <a:pt x="711" y="333"/>
                    <a:pt x="712" y="332"/>
                    <a:pt x="712" y="330"/>
                  </a:cubicBezTo>
                  <a:cubicBezTo>
                    <a:pt x="712" y="328"/>
                    <a:pt x="712" y="327"/>
                    <a:pt x="712" y="325"/>
                  </a:cubicBezTo>
                  <a:cubicBezTo>
                    <a:pt x="712" y="323"/>
                    <a:pt x="710" y="320"/>
                    <a:pt x="708" y="320"/>
                  </a:cubicBezTo>
                  <a:cubicBezTo>
                    <a:pt x="705" y="320"/>
                    <a:pt x="703" y="320"/>
                    <a:pt x="700" y="320"/>
                  </a:cubicBezTo>
                  <a:cubicBezTo>
                    <a:pt x="698" y="320"/>
                    <a:pt x="696" y="320"/>
                    <a:pt x="694" y="319"/>
                  </a:cubicBezTo>
                  <a:cubicBezTo>
                    <a:pt x="692" y="318"/>
                    <a:pt x="690" y="317"/>
                    <a:pt x="688" y="316"/>
                  </a:cubicBezTo>
                  <a:cubicBezTo>
                    <a:pt x="686" y="315"/>
                    <a:pt x="684" y="315"/>
                    <a:pt x="682" y="316"/>
                  </a:cubicBezTo>
                  <a:cubicBezTo>
                    <a:pt x="678" y="318"/>
                    <a:pt x="676" y="322"/>
                    <a:pt x="673" y="325"/>
                  </a:cubicBezTo>
                  <a:cubicBezTo>
                    <a:pt x="672" y="326"/>
                    <a:pt x="670" y="327"/>
                    <a:pt x="669" y="327"/>
                  </a:cubicBezTo>
                  <a:cubicBezTo>
                    <a:pt x="666" y="328"/>
                    <a:pt x="664" y="327"/>
                    <a:pt x="663" y="324"/>
                  </a:cubicBezTo>
                  <a:cubicBezTo>
                    <a:pt x="661" y="320"/>
                    <a:pt x="659" y="316"/>
                    <a:pt x="654" y="315"/>
                  </a:cubicBezTo>
                  <a:cubicBezTo>
                    <a:pt x="649" y="314"/>
                    <a:pt x="646" y="310"/>
                    <a:pt x="643" y="306"/>
                  </a:cubicBezTo>
                  <a:cubicBezTo>
                    <a:pt x="640" y="303"/>
                    <a:pt x="642" y="297"/>
                    <a:pt x="646" y="296"/>
                  </a:cubicBezTo>
                  <a:cubicBezTo>
                    <a:pt x="648" y="296"/>
                    <a:pt x="650" y="296"/>
                    <a:pt x="651" y="296"/>
                  </a:cubicBezTo>
                  <a:cubicBezTo>
                    <a:pt x="655" y="295"/>
                    <a:pt x="657" y="294"/>
                    <a:pt x="658" y="290"/>
                  </a:cubicBezTo>
                  <a:cubicBezTo>
                    <a:pt x="660" y="284"/>
                    <a:pt x="661" y="278"/>
                    <a:pt x="668" y="275"/>
                  </a:cubicBezTo>
                  <a:cubicBezTo>
                    <a:pt x="670" y="274"/>
                    <a:pt x="670" y="271"/>
                    <a:pt x="671" y="270"/>
                  </a:cubicBezTo>
                  <a:cubicBezTo>
                    <a:pt x="673" y="267"/>
                    <a:pt x="674" y="264"/>
                    <a:pt x="676" y="261"/>
                  </a:cubicBezTo>
                  <a:cubicBezTo>
                    <a:pt x="677" y="260"/>
                    <a:pt x="679" y="259"/>
                    <a:pt x="680" y="259"/>
                  </a:cubicBezTo>
                  <a:cubicBezTo>
                    <a:pt x="684" y="258"/>
                    <a:pt x="687" y="260"/>
                    <a:pt x="690" y="263"/>
                  </a:cubicBezTo>
                  <a:cubicBezTo>
                    <a:pt x="692" y="265"/>
                    <a:pt x="691" y="268"/>
                    <a:pt x="690" y="270"/>
                  </a:cubicBezTo>
                  <a:cubicBezTo>
                    <a:pt x="689" y="271"/>
                    <a:pt x="689" y="272"/>
                    <a:pt x="688" y="273"/>
                  </a:cubicBezTo>
                  <a:cubicBezTo>
                    <a:pt x="686" y="276"/>
                    <a:pt x="686" y="280"/>
                    <a:pt x="688" y="284"/>
                  </a:cubicBezTo>
                  <a:cubicBezTo>
                    <a:pt x="688" y="285"/>
                    <a:pt x="688" y="287"/>
                    <a:pt x="689" y="288"/>
                  </a:cubicBezTo>
                  <a:cubicBezTo>
                    <a:pt x="690" y="291"/>
                    <a:pt x="688" y="292"/>
                    <a:pt x="687" y="294"/>
                  </a:cubicBezTo>
                  <a:cubicBezTo>
                    <a:pt x="687" y="294"/>
                    <a:pt x="686" y="295"/>
                    <a:pt x="686" y="295"/>
                  </a:cubicBezTo>
                  <a:cubicBezTo>
                    <a:pt x="687" y="296"/>
                    <a:pt x="687" y="297"/>
                    <a:pt x="687" y="298"/>
                  </a:cubicBezTo>
                  <a:cubicBezTo>
                    <a:pt x="688" y="298"/>
                    <a:pt x="689" y="299"/>
                    <a:pt x="690" y="298"/>
                  </a:cubicBezTo>
                  <a:cubicBezTo>
                    <a:pt x="694" y="297"/>
                    <a:pt x="696" y="294"/>
                    <a:pt x="698" y="291"/>
                  </a:cubicBezTo>
                  <a:cubicBezTo>
                    <a:pt x="704" y="283"/>
                    <a:pt x="712" y="280"/>
                    <a:pt x="721" y="278"/>
                  </a:cubicBezTo>
                  <a:cubicBezTo>
                    <a:pt x="722" y="278"/>
                    <a:pt x="723" y="278"/>
                    <a:pt x="724" y="278"/>
                  </a:cubicBezTo>
                  <a:cubicBezTo>
                    <a:pt x="726" y="268"/>
                    <a:pt x="726" y="268"/>
                    <a:pt x="726" y="268"/>
                  </a:cubicBezTo>
                  <a:cubicBezTo>
                    <a:pt x="730" y="265"/>
                    <a:pt x="730" y="265"/>
                    <a:pt x="730" y="265"/>
                  </a:cubicBezTo>
                  <a:cubicBezTo>
                    <a:pt x="731" y="259"/>
                    <a:pt x="731" y="259"/>
                    <a:pt x="731" y="259"/>
                  </a:cubicBezTo>
                  <a:cubicBezTo>
                    <a:pt x="734" y="257"/>
                    <a:pt x="734" y="257"/>
                    <a:pt x="734" y="257"/>
                  </a:cubicBezTo>
                  <a:cubicBezTo>
                    <a:pt x="737" y="253"/>
                    <a:pt x="737" y="253"/>
                    <a:pt x="737" y="253"/>
                  </a:cubicBezTo>
                  <a:cubicBezTo>
                    <a:pt x="739" y="252"/>
                    <a:pt x="739" y="252"/>
                    <a:pt x="739" y="252"/>
                  </a:cubicBezTo>
                  <a:cubicBezTo>
                    <a:pt x="742" y="243"/>
                    <a:pt x="742" y="243"/>
                    <a:pt x="742" y="243"/>
                  </a:cubicBezTo>
                  <a:cubicBezTo>
                    <a:pt x="743" y="237"/>
                    <a:pt x="743" y="237"/>
                    <a:pt x="743" y="237"/>
                  </a:cubicBezTo>
                  <a:cubicBezTo>
                    <a:pt x="744" y="234"/>
                    <a:pt x="744" y="234"/>
                    <a:pt x="744" y="234"/>
                  </a:cubicBezTo>
                  <a:cubicBezTo>
                    <a:pt x="746" y="236"/>
                    <a:pt x="746" y="236"/>
                    <a:pt x="746" y="236"/>
                  </a:cubicBezTo>
                  <a:cubicBezTo>
                    <a:pt x="751" y="241"/>
                    <a:pt x="751" y="241"/>
                    <a:pt x="751" y="241"/>
                  </a:cubicBezTo>
                  <a:cubicBezTo>
                    <a:pt x="754" y="240"/>
                    <a:pt x="754" y="240"/>
                    <a:pt x="754" y="240"/>
                  </a:cubicBezTo>
                  <a:cubicBezTo>
                    <a:pt x="757" y="241"/>
                    <a:pt x="757" y="241"/>
                    <a:pt x="757" y="241"/>
                  </a:cubicBezTo>
                  <a:cubicBezTo>
                    <a:pt x="762" y="240"/>
                    <a:pt x="762" y="240"/>
                    <a:pt x="762" y="240"/>
                  </a:cubicBezTo>
                  <a:cubicBezTo>
                    <a:pt x="766" y="241"/>
                    <a:pt x="766" y="241"/>
                    <a:pt x="766" y="241"/>
                  </a:cubicBezTo>
                  <a:cubicBezTo>
                    <a:pt x="768" y="235"/>
                    <a:pt x="768" y="235"/>
                    <a:pt x="768" y="235"/>
                  </a:cubicBezTo>
                  <a:cubicBezTo>
                    <a:pt x="762" y="230"/>
                    <a:pt x="762" y="230"/>
                    <a:pt x="762" y="230"/>
                  </a:cubicBezTo>
                  <a:cubicBezTo>
                    <a:pt x="765" y="229"/>
                    <a:pt x="765" y="229"/>
                    <a:pt x="765" y="229"/>
                  </a:cubicBezTo>
                  <a:cubicBezTo>
                    <a:pt x="770" y="226"/>
                    <a:pt x="770" y="226"/>
                    <a:pt x="770" y="226"/>
                  </a:cubicBezTo>
                  <a:cubicBezTo>
                    <a:pt x="772" y="222"/>
                    <a:pt x="772" y="222"/>
                    <a:pt x="772" y="222"/>
                  </a:cubicBezTo>
                  <a:cubicBezTo>
                    <a:pt x="774" y="218"/>
                    <a:pt x="774" y="218"/>
                    <a:pt x="774" y="218"/>
                  </a:cubicBezTo>
                  <a:cubicBezTo>
                    <a:pt x="777" y="219"/>
                    <a:pt x="777" y="219"/>
                    <a:pt x="777" y="219"/>
                  </a:cubicBezTo>
                  <a:cubicBezTo>
                    <a:pt x="778" y="216"/>
                    <a:pt x="778" y="216"/>
                    <a:pt x="778" y="216"/>
                  </a:cubicBezTo>
                  <a:cubicBezTo>
                    <a:pt x="777" y="214"/>
                    <a:pt x="777" y="214"/>
                    <a:pt x="777" y="214"/>
                  </a:cubicBezTo>
                  <a:cubicBezTo>
                    <a:pt x="777" y="209"/>
                    <a:pt x="777" y="209"/>
                    <a:pt x="777" y="209"/>
                  </a:cubicBezTo>
                  <a:cubicBezTo>
                    <a:pt x="779" y="208"/>
                    <a:pt x="779" y="208"/>
                    <a:pt x="779" y="208"/>
                  </a:cubicBezTo>
                  <a:cubicBezTo>
                    <a:pt x="780" y="209"/>
                    <a:pt x="780" y="209"/>
                    <a:pt x="780" y="209"/>
                  </a:cubicBezTo>
                  <a:cubicBezTo>
                    <a:pt x="781" y="212"/>
                    <a:pt x="781" y="212"/>
                    <a:pt x="781" y="212"/>
                  </a:cubicBezTo>
                  <a:cubicBezTo>
                    <a:pt x="785" y="214"/>
                    <a:pt x="785" y="214"/>
                    <a:pt x="785" y="214"/>
                  </a:cubicBezTo>
                  <a:cubicBezTo>
                    <a:pt x="785" y="208"/>
                    <a:pt x="785" y="208"/>
                    <a:pt x="785" y="208"/>
                  </a:cubicBezTo>
                  <a:cubicBezTo>
                    <a:pt x="792" y="209"/>
                    <a:pt x="792" y="209"/>
                    <a:pt x="792" y="209"/>
                  </a:cubicBezTo>
                  <a:cubicBezTo>
                    <a:pt x="792" y="204"/>
                    <a:pt x="792" y="204"/>
                    <a:pt x="792" y="204"/>
                  </a:cubicBezTo>
                  <a:cubicBezTo>
                    <a:pt x="792" y="197"/>
                    <a:pt x="792" y="197"/>
                    <a:pt x="792" y="197"/>
                  </a:cubicBezTo>
                  <a:cubicBezTo>
                    <a:pt x="790" y="195"/>
                    <a:pt x="790" y="195"/>
                    <a:pt x="790" y="195"/>
                  </a:cubicBezTo>
                  <a:cubicBezTo>
                    <a:pt x="789" y="185"/>
                    <a:pt x="789" y="185"/>
                    <a:pt x="789" y="185"/>
                  </a:cubicBezTo>
                  <a:cubicBezTo>
                    <a:pt x="782" y="169"/>
                    <a:pt x="782" y="169"/>
                    <a:pt x="782" y="169"/>
                  </a:cubicBezTo>
                  <a:cubicBezTo>
                    <a:pt x="792" y="165"/>
                    <a:pt x="792" y="165"/>
                    <a:pt x="792" y="165"/>
                  </a:cubicBezTo>
                  <a:cubicBezTo>
                    <a:pt x="795" y="172"/>
                    <a:pt x="795" y="172"/>
                    <a:pt x="795" y="172"/>
                  </a:cubicBezTo>
                  <a:cubicBezTo>
                    <a:pt x="799" y="176"/>
                    <a:pt x="799" y="176"/>
                    <a:pt x="799" y="176"/>
                  </a:cubicBezTo>
                  <a:cubicBezTo>
                    <a:pt x="801" y="175"/>
                    <a:pt x="801" y="175"/>
                    <a:pt x="801" y="175"/>
                  </a:cubicBezTo>
                  <a:cubicBezTo>
                    <a:pt x="801" y="162"/>
                    <a:pt x="801" y="162"/>
                    <a:pt x="801" y="162"/>
                  </a:cubicBezTo>
                  <a:cubicBezTo>
                    <a:pt x="805" y="157"/>
                    <a:pt x="805" y="157"/>
                    <a:pt x="805" y="157"/>
                  </a:cubicBezTo>
                  <a:cubicBezTo>
                    <a:pt x="808" y="146"/>
                    <a:pt x="808" y="146"/>
                    <a:pt x="808" y="146"/>
                  </a:cubicBezTo>
                  <a:cubicBezTo>
                    <a:pt x="809" y="138"/>
                    <a:pt x="809" y="138"/>
                    <a:pt x="809" y="138"/>
                  </a:cubicBezTo>
                  <a:cubicBezTo>
                    <a:pt x="807" y="129"/>
                    <a:pt x="807" y="129"/>
                    <a:pt x="807" y="129"/>
                  </a:cubicBezTo>
                  <a:cubicBezTo>
                    <a:pt x="806" y="122"/>
                    <a:pt x="806" y="122"/>
                    <a:pt x="806" y="122"/>
                  </a:cubicBezTo>
                  <a:cubicBezTo>
                    <a:pt x="806" y="115"/>
                    <a:pt x="806" y="115"/>
                    <a:pt x="806" y="115"/>
                  </a:cubicBezTo>
                  <a:cubicBezTo>
                    <a:pt x="809" y="111"/>
                    <a:pt x="809" y="111"/>
                    <a:pt x="809" y="111"/>
                  </a:cubicBezTo>
                  <a:cubicBezTo>
                    <a:pt x="808" y="106"/>
                    <a:pt x="808" y="106"/>
                    <a:pt x="808" y="106"/>
                  </a:cubicBezTo>
                  <a:cubicBezTo>
                    <a:pt x="804" y="100"/>
                    <a:pt x="804" y="100"/>
                    <a:pt x="804" y="100"/>
                  </a:cubicBezTo>
                  <a:cubicBezTo>
                    <a:pt x="802" y="94"/>
                    <a:pt x="802" y="94"/>
                    <a:pt x="802" y="94"/>
                  </a:cubicBezTo>
                  <a:cubicBezTo>
                    <a:pt x="797" y="93"/>
                    <a:pt x="797" y="93"/>
                    <a:pt x="797" y="93"/>
                  </a:cubicBezTo>
                  <a:cubicBezTo>
                    <a:pt x="790" y="99"/>
                    <a:pt x="790" y="99"/>
                    <a:pt x="790" y="99"/>
                  </a:cubicBezTo>
                  <a:cubicBezTo>
                    <a:pt x="785" y="102"/>
                    <a:pt x="785" y="102"/>
                    <a:pt x="785" y="102"/>
                  </a:cubicBezTo>
                  <a:cubicBezTo>
                    <a:pt x="781" y="108"/>
                    <a:pt x="781" y="108"/>
                    <a:pt x="781" y="108"/>
                  </a:cubicBezTo>
                  <a:cubicBezTo>
                    <a:pt x="777" y="112"/>
                    <a:pt x="777" y="112"/>
                    <a:pt x="777" y="112"/>
                  </a:cubicBezTo>
                  <a:cubicBezTo>
                    <a:pt x="769" y="114"/>
                    <a:pt x="769" y="114"/>
                    <a:pt x="769" y="114"/>
                  </a:cubicBezTo>
                  <a:cubicBezTo>
                    <a:pt x="767" y="111"/>
                    <a:pt x="767" y="111"/>
                    <a:pt x="767" y="111"/>
                  </a:cubicBezTo>
                  <a:cubicBezTo>
                    <a:pt x="761" y="112"/>
                    <a:pt x="761" y="112"/>
                    <a:pt x="761" y="112"/>
                  </a:cubicBezTo>
                  <a:cubicBezTo>
                    <a:pt x="753" y="104"/>
                    <a:pt x="753" y="104"/>
                    <a:pt x="753" y="104"/>
                  </a:cubicBezTo>
                  <a:cubicBezTo>
                    <a:pt x="755" y="97"/>
                    <a:pt x="755" y="97"/>
                    <a:pt x="755" y="97"/>
                  </a:cubicBezTo>
                  <a:cubicBezTo>
                    <a:pt x="751" y="93"/>
                    <a:pt x="751" y="93"/>
                    <a:pt x="751" y="93"/>
                  </a:cubicBezTo>
                  <a:cubicBezTo>
                    <a:pt x="752" y="90"/>
                    <a:pt x="752" y="90"/>
                    <a:pt x="752" y="90"/>
                  </a:cubicBezTo>
                  <a:cubicBezTo>
                    <a:pt x="744" y="90"/>
                    <a:pt x="744" y="90"/>
                    <a:pt x="744" y="90"/>
                  </a:cubicBezTo>
                  <a:cubicBezTo>
                    <a:pt x="735" y="82"/>
                    <a:pt x="735" y="82"/>
                    <a:pt x="735" y="82"/>
                  </a:cubicBezTo>
                  <a:cubicBezTo>
                    <a:pt x="730" y="79"/>
                    <a:pt x="730" y="79"/>
                    <a:pt x="730" y="79"/>
                  </a:cubicBezTo>
                  <a:cubicBezTo>
                    <a:pt x="724" y="81"/>
                    <a:pt x="724" y="81"/>
                    <a:pt x="724" y="81"/>
                  </a:cubicBezTo>
                  <a:cubicBezTo>
                    <a:pt x="718" y="76"/>
                    <a:pt x="718" y="76"/>
                    <a:pt x="718" y="76"/>
                  </a:cubicBezTo>
                  <a:cubicBezTo>
                    <a:pt x="713" y="76"/>
                    <a:pt x="713" y="76"/>
                    <a:pt x="713" y="76"/>
                  </a:cubicBezTo>
                  <a:cubicBezTo>
                    <a:pt x="705" y="74"/>
                    <a:pt x="705" y="74"/>
                    <a:pt x="705" y="74"/>
                  </a:cubicBezTo>
                  <a:cubicBezTo>
                    <a:pt x="700" y="69"/>
                    <a:pt x="700" y="69"/>
                    <a:pt x="700" y="69"/>
                  </a:cubicBezTo>
                  <a:cubicBezTo>
                    <a:pt x="699" y="64"/>
                    <a:pt x="699" y="64"/>
                    <a:pt x="699" y="64"/>
                  </a:cubicBezTo>
                  <a:cubicBezTo>
                    <a:pt x="697" y="62"/>
                    <a:pt x="697" y="62"/>
                    <a:pt x="697" y="62"/>
                  </a:cubicBezTo>
                  <a:cubicBezTo>
                    <a:pt x="694" y="54"/>
                    <a:pt x="694" y="54"/>
                    <a:pt x="694" y="54"/>
                  </a:cubicBezTo>
                  <a:cubicBezTo>
                    <a:pt x="688" y="50"/>
                    <a:pt x="688" y="50"/>
                    <a:pt x="688" y="50"/>
                  </a:cubicBezTo>
                  <a:cubicBezTo>
                    <a:pt x="685" y="43"/>
                    <a:pt x="685" y="43"/>
                    <a:pt x="685" y="43"/>
                  </a:cubicBezTo>
                  <a:cubicBezTo>
                    <a:pt x="683" y="44"/>
                    <a:pt x="683" y="44"/>
                    <a:pt x="683" y="44"/>
                  </a:cubicBezTo>
                  <a:cubicBezTo>
                    <a:pt x="680" y="37"/>
                    <a:pt x="680" y="37"/>
                    <a:pt x="680" y="37"/>
                  </a:cubicBezTo>
                  <a:cubicBezTo>
                    <a:pt x="673" y="29"/>
                    <a:pt x="673" y="29"/>
                    <a:pt x="673" y="29"/>
                  </a:cubicBezTo>
                  <a:cubicBezTo>
                    <a:pt x="674" y="25"/>
                    <a:pt x="674" y="25"/>
                    <a:pt x="674" y="25"/>
                  </a:cubicBezTo>
                  <a:cubicBezTo>
                    <a:pt x="670" y="24"/>
                    <a:pt x="670" y="24"/>
                    <a:pt x="670" y="24"/>
                  </a:cubicBezTo>
                  <a:cubicBezTo>
                    <a:pt x="668" y="18"/>
                    <a:pt x="668" y="18"/>
                    <a:pt x="668" y="18"/>
                  </a:cubicBezTo>
                  <a:cubicBezTo>
                    <a:pt x="665" y="15"/>
                    <a:pt x="665" y="15"/>
                    <a:pt x="665" y="15"/>
                  </a:cubicBezTo>
                  <a:cubicBezTo>
                    <a:pt x="661" y="11"/>
                    <a:pt x="661" y="11"/>
                    <a:pt x="661" y="11"/>
                  </a:cubicBezTo>
                  <a:cubicBezTo>
                    <a:pt x="656" y="8"/>
                    <a:pt x="656" y="8"/>
                    <a:pt x="656" y="8"/>
                  </a:cubicBezTo>
                  <a:cubicBezTo>
                    <a:pt x="656" y="8"/>
                    <a:pt x="655" y="5"/>
                    <a:pt x="654" y="5"/>
                  </a:cubicBezTo>
                  <a:cubicBezTo>
                    <a:pt x="653" y="5"/>
                    <a:pt x="647" y="5"/>
                    <a:pt x="647" y="5"/>
                  </a:cubicBezTo>
                  <a:cubicBezTo>
                    <a:pt x="646" y="7"/>
                    <a:pt x="646" y="7"/>
                    <a:pt x="646" y="7"/>
                  </a:cubicBezTo>
                  <a:cubicBezTo>
                    <a:pt x="641" y="5"/>
                    <a:pt x="641" y="5"/>
                    <a:pt x="641" y="5"/>
                  </a:cubicBezTo>
                  <a:cubicBezTo>
                    <a:pt x="638" y="5"/>
                    <a:pt x="638" y="5"/>
                    <a:pt x="638" y="5"/>
                  </a:cubicBezTo>
                  <a:cubicBezTo>
                    <a:pt x="634" y="2"/>
                    <a:pt x="634" y="2"/>
                    <a:pt x="634" y="2"/>
                  </a:cubicBezTo>
                  <a:cubicBezTo>
                    <a:pt x="628" y="0"/>
                    <a:pt x="628" y="0"/>
                    <a:pt x="628" y="0"/>
                  </a:cubicBezTo>
                  <a:cubicBezTo>
                    <a:pt x="622" y="1"/>
                    <a:pt x="622" y="1"/>
                    <a:pt x="622" y="1"/>
                  </a:cubicBezTo>
                  <a:cubicBezTo>
                    <a:pt x="619" y="4"/>
                    <a:pt x="619" y="4"/>
                    <a:pt x="619" y="4"/>
                  </a:cubicBezTo>
                  <a:cubicBezTo>
                    <a:pt x="613" y="5"/>
                    <a:pt x="613" y="5"/>
                    <a:pt x="613" y="5"/>
                  </a:cubicBezTo>
                  <a:cubicBezTo>
                    <a:pt x="608" y="7"/>
                    <a:pt x="608" y="7"/>
                    <a:pt x="608" y="7"/>
                  </a:cubicBezTo>
                  <a:cubicBezTo>
                    <a:pt x="604" y="9"/>
                    <a:pt x="604" y="9"/>
                    <a:pt x="604" y="9"/>
                  </a:cubicBezTo>
                  <a:cubicBezTo>
                    <a:pt x="595" y="10"/>
                    <a:pt x="595" y="10"/>
                    <a:pt x="595" y="10"/>
                  </a:cubicBezTo>
                  <a:cubicBezTo>
                    <a:pt x="592" y="16"/>
                    <a:pt x="592" y="16"/>
                    <a:pt x="592" y="16"/>
                  </a:cubicBezTo>
                  <a:cubicBezTo>
                    <a:pt x="589" y="23"/>
                    <a:pt x="589" y="23"/>
                    <a:pt x="589" y="23"/>
                  </a:cubicBezTo>
                  <a:cubicBezTo>
                    <a:pt x="592" y="25"/>
                    <a:pt x="592" y="25"/>
                    <a:pt x="592" y="25"/>
                  </a:cubicBezTo>
                  <a:cubicBezTo>
                    <a:pt x="594" y="24"/>
                    <a:pt x="594" y="24"/>
                    <a:pt x="594" y="24"/>
                  </a:cubicBezTo>
                  <a:cubicBezTo>
                    <a:pt x="594" y="24"/>
                    <a:pt x="597" y="21"/>
                    <a:pt x="597" y="22"/>
                  </a:cubicBezTo>
                  <a:cubicBezTo>
                    <a:pt x="598" y="23"/>
                    <a:pt x="600" y="27"/>
                    <a:pt x="600" y="27"/>
                  </a:cubicBezTo>
                  <a:cubicBezTo>
                    <a:pt x="603" y="33"/>
                    <a:pt x="603" y="33"/>
                    <a:pt x="603" y="33"/>
                  </a:cubicBezTo>
                  <a:cubicBezTo>
                    <a:pt x="603" y="38"/>
                    <a:pt x="603" y="38"/>
                    <a:pt x="603" y="38"/>
                  </a:cubicBezTo>
                  <a:cubicBezTo>
                    <a:pt x="600" y="41"/>
                    <a:pt x="600" y="41"/>
                    <a:pt x="600" y="41"/>
                  </a:cubicBezTo>
                  <a:cubicBezTo>
                    <a:pt x="599" y="45"/>
                    <a:pt x="599" y="45"/>
                    <a:pt x="599" y="45"/>
                  </a:cubicBezTo>
                  <a:cubicBezTo>
                    <a:pt x="596" y="49"/>
                    <a:pt x="596" y="49"/>
                    <a:pt x="596" y="49"/>
                  </a:cubicBezTo>
                  <a:cubicBezTo>
                    <a:pt x="598" y="54"/>
                    <a:pt x="598" y="54"/>
                    <a:pt x="598" y="54"/>
                  </a:cubicBezTo>
                  <a:cubicBezTo>
                    <a:pt x="599" y="60"/>
                    <a:pt x="599" y="60"/>
                    <a:pt x="599" y="60"/>
                  </a:cubicBezTo>
                  <a:cubicBezTo>
                    <a:pt x="596" y="65"/>
                    <a:pt x="596" y="65"/>
                    <a:pt x="596" y="65"/>
                  </a:cubicBezTo>
                  <a:cubicBezTo>
                    <a:pt x="597" y="71"/>
                    <a:pt x="597" y="71"/>
                    <a:pt x="597" y="71"/>
                  </a:cubicBezTo>
                  <a:cubicBezTo>
                    <a:pt x="598" y="75"/>
                    <a:pt x="598" y="75"/>
                    <a:pt x="598" y="75"/>
                  </a:cubicBezTo>
                  <a:cubicBezTo>
                    <a:pt x="602" y="75"/>
                    <a:pt x="602" y="75"/>
                    <a:pt x="602" y="75"/>
                  </a:cubicBezTo>
                  <a:cubicBezTo>
                    <a:pt x="602" y="79"/>
                    <a:pt x="602" y="79"/>
                    <a:pt x="602" y="79"/>
                  </a:cubicBezTo>
                  <a:cubicBezTo>
                    <a:pt x="599" y="83"/>
                    <a:pt x="599" y="83"/>
                    <a:pt x="599" y="83"/>
                  </a:cubicBezTo>
                  <a:cubicBezTo>
                    <a:pt x="593" y="84"/>
                    <a:pt x="593" y="84"/>
                    <a:pt x="593" y="84"/>
                  </a:cubicBezTo>
                  <a:cubicBezTo>
                    <a:pt x="585" y="92"/>
                    <a:pt x="585" y="92"/>
                    <a:pt x="585" y="92"/>
                  </a:cubicBezTo>
                  <a:cubicBezTo>
                    <a:pt x="579" y="89"/>
                    <a:pt x="579" y="89"/>
                    <a:pt x="579" y="89"/>
                  </a:cubicBezTo>
                  <a:cubicBezTo>
                    <a:pt x="576" y="89"/>
                    <a:pt x="576" y="89"/>
                    <a:pt x="576" y="89"/>
                  </a:cubicBezTo>
                  <a:cubicBezTo>
                    <a:pt x="572" y="89"/>
                    <a:pt x="572" y="89"/>
                    <a:pt x="572" y="89"/>
                  </a:cubicBezTo>
                  <a:cubicBezTo>
                    <a:pt x="572" y="89"/>
                    <a:pt x="572" y="89"/>
                    <a:pt x="572" y="89"/>
                  </a:cubicBezTo>
                  <a:cubicBezTo>
                    <a:pt x="569" y="112"/>
                    <a:pt x="569" y="112"/>
                    <a:pt x="569" y="112"/>
                  </a:cubicBezTo>
                  <a:cubicBezTo>
                    <a:pt x="568" y="122"/>
                    <a:pt x="568" y="122"/>
                    <a:pt x="568" y="122"/>
                  </a:cubicBezTo>
                  <a:cubicBezTo>
                    <a:pt x="569" y="130"/>
                    <a:pt x="569" y="130"/>
                    <a:pt x="569" y="130"/>
                  </a:cubicBezTo>
                  <a:cubicBezTo>
                    <a:pt x="575" y="134"/>
                    <a:pt x="575" y="134"/>
                    <a:pt x="575" y="134"/>
                  </a:cubicBezTo>
                  <a:cubicBezTo>
                    <a:pt x="579" y="130"/>
                    <a:pt x="579" y="130"/>
                    <a:pt x="579" y="130"/>
                  </a:cubicBezTo>
                  <a:cubicBezTo>
                    <a:pt x="591" y="131"/>
                    <a:pt x="591" y="131"/>
                    <a:pt x="591" y="131"/>
                  </a:cubicBezTo>
                  <a:cubicBezTo>
                    <a:pt x="593" y="134"/>
                    <a:pt x="593" y="134"/>
                    <a:pt x="593" y="134"/>
                  </a:cubicBezTo>
                  <a:cubicBezTo>
                    <a:pt x="596" y="129"/>
                    <a:pt x="596" y="129"/>
                    <a:pt x="596" y="129"/>
                  </a:cubicBezTo>
                  <a:cubicBezTo>
                    <a:pt x="597" y="123"/>
                    <a:pt x="597" y="123"/>
                    <a:pt x="597" y="123"/>
                  </a:cubicBezTo>
                  <a:cubicBezTo>
                    <a:pt x="601" y="123"/>
                    <a:pt x="601" y="123"/>
                    <a:pt x="601" y="123"/>
                  </a:cubicBezTo>
                  <a:cubicBezTo>
                    <a:pt x="610" y="126"/>
                    <a:pt x="610" y="126"/>
                    <a:pt x="610" y="126"/>
                  </a:cubicBezTo>
                  <a:cubicBezTo>
                    <a:pt x="622" y="138"/>
                    <a:pt x="622" y="138"/>
                    <a:pt x="622" y="138"/>
                  </a:cubicBezTo>
                  <a:cubicBezTo>
                    <a:pt x="625" y="144"/>
                    <a:pt x="625" y="144"/>
                    <a:pt x="625" y="144"/>
                  </a:cubicBezTo>
                  <a:cubicBezTo>
                    <a:pt x="624" y="152"/>
                    <a:pt x="624" y="152"/>
                    <a:pt x="624" y="152"/>
                  </a:cubicBezTo>
                  <a:cubicBezTo>
                    <a:pt x="620" y="150"/>
                    <a:pt x="620" y="150"/>
                    <a:pt x="620" y="150"/>
                  </a:cubicBezTo>
                  <a:cubicBezTo>
                    <a:pt x="615" y="151"/>
                    <a:pt x="615" y="151"/>
                    <a:pt x="615" y="151"/>
                  </a:cubicBezTo>
                  <a:cubicBezTo>
                    <a:pt x="610" y="150"/>
                    <a:pt x="610" y="150"/>
                    <a:pt x="610" y="150"/>
                  </a:cubicBezTo>
                  <a:cubicBezTo>
                    <a:pt x="601" y="157"/>
                    <a:pt x="601" y="157"/>
                    <a:pt x="601" y="157"/>
                  </a:cubicBezTo>
                  <a:cubicBezTo>
                    <a:pt x="598" y="156"/>
                    <a:pt x="598" y="156"/>
                    <a:pt x="598" y="156"/>
                  </a:cubicBezTo>
                  <a:cubicBezTo>
                    <a:pt x="597" y="160"/>
                    <a:pt x="597" y="160"/>
                    <a:pt x="597" y="160"/>
                  </a:cubicBezTo>
                  <a:cubicBezTo>
                    <a:pt x="594" y="160"/>
                    <a:pt x="594" y="160"/>
                    <a:pt x="594" y="160"/>
                  </a:cubicBezTo>
                  <a:cubicBezTo>
                    <a:pt x="589" y="166"/>
                    <a:pt x="589" y="166"/>
                    <a:pt x="589" y="166"/>
                  </a:cubicBezTo>
                  <a:cubicBezTo>
                    <a:pt x="590" y="171"/>
                    <a:pt x="590" y="171"/>
                    <a:pt x="590" y="171"/>
                  </a:cubicBezTo>
                  <a:cubicBezTo>
                    <a:pt x="579" y="179"/>
                    <a:pt x="579" y="179"/>
                    <a:pt x="579" y="179"/>
                  </a:cubicBezTo>
                  <a:cubicBezTo>
                    <a:pt x="573" y="178"/>
                    <a:pt x="573" y="178"/>
                    <a:pt x="573" y="178"/>
                  </a:cubicBezTo>
                  <a:cubicBezTo>
                    <a:pt x="569" y="183"/>
                    <a:pt x="569" y="183"/>
                    <a:pt x="569" y="183"/>
                  </a:cubicBezTo>
                  <a:cubicBezTo>
                    <a:pt x="562" y="190"/>
                    <a:pt x="562" y="190"/>
                    <a:pt x="562" y="190"/>
                  </a:cubicBezTo>
                  <a:cubicBezTo>
                    <a:pt x="559" y="193"/>
                    <a:pt x="559" y="193"/>
                    <a:pt x="559" y="193"/>
                  </a:cubicBezTo>
                  <a:cubicBezTo>
                    <a:pt x="551" y="189"/>
                    <a:pt x="551" y="189"/>
                    <a:pt x="551" y="189"/>
                  </a:cubicBezTo>
                  <a:cubicBezTo>
                    <a:pt x="547" y="187"/>
                    <a:pt x="547" y="187"/>
                    <a:pt x="547" y="187"/>
                  </a:cubicBezTo>
                  <a:cubicBezTo>
                    <a:pt x="537" y="189"/>
                    <a:pt x="537" y="189"/>
                    <a:pt x="537" y="189"/>
                  </a:cubicBezTo>
                  <a:cubicBezTo>
                    <a:pt x="534" y="193"/>
                    <a:pt x="534" y="193"/>
                    <a:pt x="534" y="193"/>
                  </a:cubicBezTo>
                  <a:cubicBezTo>
                    <a:pt x="534" y="201"/>
                    <a:pt x="534" y="201"/>
                    <a:pt x="534" y="201"/>
                  </a:cubicBezTo>
                  <a:cubicBezTo>
                    <a:pt x="540" y="206"/>
                    <a:pt x="540" y="206"/>
                    <a:pt x="540" y="206"/>
                  </a:cubicBezTo>
                  <a:cubicBezTo>
                    <a:pt x="544" y="210"/>
                    <a:pt x="544" y="210"/>
                    <a:pt x="544" y="210"/>
                  </a:cubicBezTo>
                  <a:cubicBezTo>
                    <a:pt x="543" y="214"/>
                    <a:pt x="543" y="214"/>
                    <a:pt x="543" y="214"/>
                  </a:cubicBezTo>
                  <a:cubicBezTo>
                    <a:pt x="536" y="223"/>
                    <a:pt x="536" y="223"/>
                    <a:pt x="536" y="223"/>
                  </a:cubicBezTo>
                  <a:cubicBezTo>
                    <a:pt x="530" y="234"/>
                    <a:pt x="530" y="234"/>
                    <a:pt x="530" y="234"/>
                  </a:cubicBezTo>
                  <a:cubicBezTo>
                    <a:pt x="522" y="235"/>
                    <a:pt x="522" y="235"/>
                    <a:pt x="522" y="235"/>
                  </a:cubicBezTo>
                  <a:cubicBezTo>
                    <a:pt x="515" y="239"/>
                    <a:pt x="515" y="239"/>
                    <a:pt x="515" y="239"/>
                  </a:cubicBezTo>
                  <a:cubicBezTo>
                    <a:pt x="507" y="241"/>
                    <a:pt x="507" y="241"/>
                    <a:pt x="507" y="241"/>
                  </a:cubicBezTo>
                  <a:cubicBezTo>
                    <a:pt x="480" y="248"/>
                    <a:pt x="480" y="248"/>
                    <a:pt x="480" y="248"/>
                  </a:cubicBezTo>
                  <a:cubicBezTo>
                    <a:pt x="474" y="255"/>
                    <a:pt x="474" y="255"/>
                    <a:pt x="474" y="255"/>
                  </a:cubicBezTo>
                  <a:cubicBezTo>
                    <a:pt x="466" y="260"/>
                    <a:pt x="466" y="260"/>
                    <a:pt x="466" y="260"/>
                  </a:cubicBezTo>
                  <a:cubicBezTo>
                    <a:pt x="460" y="258"/>
                    <a:pt x="460" y="258"/>
                    <a:pt x="460" y="258"/>
                  </a:cubicBezTo>
                  <a:cubicBezTo>
                    <a:pt x="460" y="256"/>
                    <a:pt x="460" y="256"/>
                    <a:pt x="460" y="256"/>
                  </a:cubicBezTo>
                  <a:cubicBezTo>
                    <a:pt x="451" y="258"/>
                    <a:pt x="451" y="258"/>
                    <a:pt x="451" y="258"/>
                  </a:cubicBezTo>
                  <a:cubicBezTo>
                    <a:pt x="443" y="254"/>
                    <a:pt x="443" y="254"/>
                    <a:pt x="443" y="254"/>
                  </a:cubicBezTo>
                  <a:cubicBezTo>
                    <a:pt x="432" y="250"/>
                    <a:pt x="432" y="250"/>
                    <a:pt x="432" y="250"/>
                  </a:cubicBezTo>
                  <a:cubicBezTo>
                    <a:pt x="424" y="247"/>
                    <a:pt x="424" y="247"/>
                    <a:pt x="424" y="247"/>
                  </a:cubicBezTo>
                  <a:cubicBezTo>
                    <a:pt x="421" y="244"/>
                    <a:pt x="421" y="244"/>
                    <a:pt x="421" y="244"/>
                  </a:cubicBezTo>
                  <a:cubicBezTo>
                    <a:pt x="397" y="242"/>
                    <a:pt x="397" y="242"/>
                    <a:pt x="397" y="242"/>
                  </a:cubicBezTo>
                  <a:cubicBezTo>
                    <a:pt x="394" y="245"/>
                    <a:pt x="394" y="245"/>
                    <a:pt x="394" y="245"/>
                  </a:cubicBezTo>
                  <a:cubicBezTo>
                    <a:pt x="386" y="246"/>
                    <a:pt x="386" y="246"/>
                    <a:pt x="386" y="246"/>
                  </a:cubicBezTo>
                  <a:cubicBezTo>
                    <a:pt x="370" y="245"/>
                    <a:pt x="370" y="245"/>
                    <a:pt x="370" y="245"/>
                  </a:cubicBezTo>
                  <a:cubicBezTo>
                    <a:pt x="358" y="245"/>
                    <a:pt x="358" y="245"/>
                    <a:pt x="358" y="245"/>
                  </a:cubicBezTo>
                  <a:cubicBezTo>
                    <a:pt x="350" y="246"/>
                    <a:pt x="350" y="246"/>
                    <a:pt x="350" y="246"/>
                  </a:cubicBezTo>
                  <a:cubicBezTo>
                    <a:pt x="345" y="236"/>
                    <a:pt x="345" y="236"/>
                    <a:pt x="345" y="236"/>
                  </a:cubicBezTo>
                  <a:cubicBezTo>
                    <a:pt x="339" y="227"/>
                    <a:pt x="339" y="227"/>
                    <a:pt x="339" y="227"/>
                  </a:cubicBezTo>
                  <a:cubicBezTo>
                    <a:pt x="336" y="222"/>
                    <a:pt x="336" y="222"/>
                    <a:pt x="336" y="222"/>
                  </a:cubicBezTo>
                  <a:cubicBezTo>
                    <a:pt x="333" y="221"/>
                    <a:pt x="333" y="221"/>
                    <a:pt x="333" y="221"/>
                  </a:cubicBezTo>
                  <a:cubicBezTo>
                    <a:pt x="331" y="218"/>
                    <a:pt x="331" y="218"/>
                    <a:pt x="331" y="218"/>
                  </a:cubicBezTo>
                  <a:cubicBezTo>
                    <a:pt x="324" y="217"/>
                    <a:pt x="324" y="217"/>
                    <a:pt x="324" y="217"/>
                  </a:cubicBezTo>
                  <a:cubicBezTo>
                    <a:pt x="319" y="213"/>
                    <a:pt x="319" y="213"/>
                    <a:pt x="319" y="213"/>
                  </a:cubicBezTo>
                  <a:cubicBezTo>
                    <a:pt x="312" y="211"/>
                    <a:pt x="312" y="211"/>
                    <a:pt x="312" y="211"/>
                  </a:cubicBezTo>
                  <a:cubicBezTo>
                    <a:pt x="308" y="209"/>
                    <a:pt x="308" y="209"/>
                    <a:pt x="308" y="209"/>
                  </a:cubicBezTo>
                  <a:cubicBezTo>
                    <a:pt x="301" y="206"/>
                    <a:pt x="301" y="206"/>
                    <a:pt x="301" y="206"/>
                  </a:cubicBezTo>
                  <a:cubicBezTo>
                    <a:pt x="295" y="206"/>
                    <a:pt x="295" y="206"/>
                    <a:pt x="295" y="206"/>
                  </a:cubicBezTo>
                  <a:cubicBezTo>
                    <a:pt x="284" y="207"/>
                    <a:pt x="284" y="207"/>
                    <a:pt x="284" y="207"/>
                  </a:cubicBezTo>
                  <a:cubicBezTo>
                    <a:pt x="274" y="204"/>
                    <a:pt x="274" y="204"/>
                    <a:pt x="274" y="204"/>
                  </a:cubicBezTo>
                  <a:cubicBezTo>
                    <a:pt x="270" y="200"/>
                    <a:pt x="270" y="200"/>
                    <a:pt x="270" y="200"/>
                  </a:cubicBezTo>
                  <a:cubicBezTo>
                    <a:pt x="268" y="194"/>
                    <a:pt x="268" y="194"/>
                    <a:pt x="268" y="194"/>
                  </a:cubicBezTo>
                  <a:cubicBezTo>
                    <a:pt x="271" y="190"/>
                    <a:pt x="271" y="190"/>
                    <a:pt x="271" y="190"/>
                  </a:cubicBezTo>
                  <a:cubicBezTo>
                    <a:pt x="271" y="186"/>
                    <a:pt x="271" y="186"/>
                    <a:pt x="271" y="186"/>
                  </a:cubicBezTo>
                  <a:cubicBezTo>
                    <a:pt x="271" y="181"/>
                    <a:pt x="271" y="181"/>
                    <a:pt x="271" y="181"/>
                  </a:cubicBezTo>
                  <a:cubicBezTo>
                    <a:pt x="267" y="175"/>
                    <a:pt x="267" y="175"/>
                    <a:pt x="267" y="175"/>
                  </a:cubicBezTo>
                  <a:cubicBezTo>
                    <a:pt x="264" y="172"/>
                    <a:pt x="264" y="172"/>
                    <a:pt x="264" y="172"/>
                  </a:cubicBezTo>
                  <a:cubicBezTo>
                    <a:pt x="260" y="166"/>
                    <a:pt x="260" y="166"/>
                    <a:pt x="260" y="166"/>
                  </a:cubicBezTo>
                  <a:cubicBezTo>
                    <a:pt x="257" y="160"/>
                    <a:pt x="257" y="160"/>
                    <a:pt x="257" y="160"/>
                  </a:cubicBezTo>
                  <a:cubicBezTo>
                    <a:pt x="252" y="157"/>
                    <a:pt x="252" y="157"/>
                    <a:pt x="252" y="157"/>
                  </a:cubicBezTo>
                  <a:cubicBezTo>
                    <a:pt x="248" y="159"/>
                    <a:pt x="248" y="159"/>
                    <a:pt x="248" y="159"/>
                  </a:cubicBezTo>
                  <a:cubicBezTo>
                    <a:pt x="243" y="157"/>
                    <a:pt x="243" y="157"/>
                    <a:pt x="243" y="157"/>
                  </a:cubicBezTo>
                  <a:cubicBezTo>
                    <a:pt x="241" y="157"/>
                    <a:pt x="241" y="157"/>
                    <a:pt x="241" y="157"/>
                  </a:cubicBezTo>
                  <a:cubicBezTo>
                    <a:pt x="237" y="157"/>
                    <a:pt x="237" y="157"/>
                    <a:pt x="237" y="157"/>
                  </a:cubicBezTo>
                  <a:cubicBezTo>
                    <a:pt x="235" y="160"/>
                    <a:pt x="235" y="160"/>
                    <a:pt x="235" y="160"/>
                  </a:cubicBezTo>
                  <a:cubicBezTo>
                    <a:pt x="233" y="157"/>
                    <a:pt x="233" y="157"/>
                    <a:pt x="233" y="157"/>
                  </a:cubicBezTo>
                  <a:cubicBezTo>
                    <a:pt x="231" y="154"/>
                    <a:pt x="231" y="154"/>
                    <a:pt x="231" y="154"/>
                  </a:cubicBezTo>
                  <a:cubicBezTo>
                    <a:pt x="224" y="148"/>
                    <a:pt x="224" y="148"/>
                    <a:pt x="224" y="148"/>
                  </a:cubicBezTo>
                  <a:cubicBezTo>
                    <a:pt x="221" y="141"/>
                    <a:pt x="221" y="141"/>
                    <a:pt x="221" y="141"/>
                  </a:cubicBezTo>
                  <a:cubicBezTo>
                    <a:pt x="219" y="142"/>
                    <a:pt x="219" y="142"/>
                    <a:pt x="219" y="142"/>
                  </a:cubicBezTo>
                  <a:cubicBezTo>
                    <a:pt x="218" y="137"/>
                    <a:pt x="218" y="137"/>
                    <a:pt x="218" y="137"/>
                  </a:cubicBezTo>
                  <a:cubicBezTo>
                    <a:pt x="213" y="136"/>
                    <a:pt x="213" y="136"/>
                    <a:pt x="213" y="136"/>
                  </a:cubicBezTo>
                  <a:cubicBezTo>
                    <a:pt x="208" y="140"/>
                    <a:pt x="208" y="140"/>
                    <a:pt x="208" y="140"/>
                  </a:cubicBezTo>
                  <a:cubicBezTo>
                    <a:pt x="206" y="144"/>
                    <a:pt x="206" y="144"/>
                    <a:pt x="206" y="144"/>
                  </a:cubicBezTo>
                  <a:cubicBezTo>
                    <a:pt x="206" y="148"/>
                    <a:pt x="206" y="148"/>
                    <a:pt x="206" y="148"/>
                  </a:cubicBezTo>
                  <a:cubicBezTo>
                    <a:pt x="200" y="150"/>
                    <a:pt x="200" y="150"/>
                    <a:pt x="200" y="150"/>
                  </a:cubicBezTo>
                  <a:cubicBezTo>
                    <a:pt x="198" y="154"/>
                    <a:pt x="198" y="154"/>
                    <a:pt x="198" y="154"/>
                  </a:cubicBezTo>
                  <a:cubicBezTo>
                    <a:pt x="199" y="162"/>
                    <a:pt x="199" y="162"/>
                    <a:pt x="199" y="162"/>
                  </a:cubicBezTo>
                  <a:cubicBezTo>
                    <a:pt x="202" y="170"/>
                    <a:pt x="202" y="170"/>
                    <a:pt x="202" y="170"/>
                  </a:cubicBezTo>
                  <a:cubicBezTo>
                    <a:pt x="199" y="175"/>
                    <a:pt x="199" y="175"/>
                    <a:pt x="199" y="175"/>
                  </a:cubicBezTo>
                  <a:cubicBezTo>
                    <a:pt x="195" y="177"/>
                    <a:pt x="195" y="177"/>
                    <a:pt x="195" y="177"/>
                  </a:cubicBezTo>
                  <a:cubicBezTo>
                    <a:pt x="194" y="180"/>
                    <a:pt x="194" y="180"/>
                    <a:pt x="194" y="180"/>
                  </a:cubicBezTo>
                  <a:cubicBezTo>
                    <a:pt x="190" y="179"/>
                    <a:pt x="190" y="179"/>
                    <a:pt x="190" y="179"/>
                  </a:cubicBezTo>
                  <a:cubicBezTo>
                    <a:pt x="184" y="179"/>
                    <a:pt x="184" y="179"/>
                    <a:pt x="184" y="179"/>
                  </a:cubicBezTo>
                  <a:cubicBezTo>
                    <a:pt x="177" y="178"/>
                    <a:pt x="177" y="178"/>
                    <a:pt x="177" y="178"/>
                  </a:cubicBezTo>
                  <a:cubicBezTo>
                    <a:pt x="170" y="177"/>
                    <a:pt x="170" y="177"/>
                    <a:pt x="170" y="177"/>
                  </a:cubicBezTo>
                  <a:cubicBezTo>
                    <a:pt x="166" y="188"/>
                    <a:pt x="166" y="188"/>
                    <a:pt x="166" y="188"/>
                  </a:cubicBezTo>
                  <a:cubicBezTo>
                    <a:pt x="165" y="202"/>
                    <a:pt x="165" y="202"/>
                    <a:pt x="165" y="202"/>
                  </a:cubicBezTo>
                  <a:cubicBezTo>
                    <a:pt x="169" y="207"/>
                    <a:pt x="169" y="207"/>
                    <a:pt x="169" y="207"/>
                  </a:cubicBezTo>
                  <a:cubicBezTo>
                    <a:pt x="168" y="212"/>
                    <a:pt x="168" y="212"/>
                    <a:pt x="168" y="212"/>
                  </a:cubicBezTo>
                  <a:cubicBezTo>
                    <a:pt x="162" y="213"/>
                    <a:pt x="162" y="213"/>
                    <a:pt x="162" y="213"/>
                  </a:cubicBezTo>
                  <a:cubicBezTo>
                    <a:pt x="161" y="212"/>
                    <a:pt x="161" y="212"/>
                    <a:pt x="161" y="212"/>
                  </a:cubicBezTo>
                  <a:cubicBezTo>
                    <a:pt x="147" y="216"/>
                    <a:pt x="147" y="216"/>
                    <a:pt x="147" y="216"/>
                  </a:cubicBezTo>
                  <a:cubicBezTo>
                    <a:pt x="142" y="216"/>
                    <a:pt x="142" y="216"/>
                    <a:pt x="142" y="216"/>
                  </a:cubicBezTo>
                  <a:cubicBezTo>
                    <a:pt x="138" y="220"/>
                    <a:pt x="138" y="220"/>
                    <a:pt x="138" y="220"/>
                  </a:cubicBezTo>
                  <a:cubicBezTo>
                    <a:pt x="147" y="222"/>
                    <a:pt x="147" y="222"/>
                    <a:pt x="147" y="222"/>
                  </a:cubicBezTo>
                  <a:cubicBezTo>
                    <a:pt x="147" y="227"/>
                    <a:pt x="147" y="227"/>
                    <a:pt x="147" y="227"/>
                  </a:cubicBezTo>
                  <a:cubicBezTo>
                    <a:pt x="150" y="239"/>
                    <a:pt x="150" y="239"/>
                    <a:pt x="150" y="239"/>
                  </a:cubicBezTo>
                  <a:cubicBezTo>
                    <a:pt x="154" y="245"/>
                    <a:pt x="154" y="245"/>
                    <a:pt x="154" y="245"/>
                  </a:cubicBezTo>
                  <a:cubicBezTo>
                    <a:pt x="154" y="250"/>
                    <a:pt x="154" y="250"/>
                    <a:pt x="154" y="250"/>
                  </a:cubicBezTo>
                  <a:cubicBezTo>
                    <a:pt x="154" y="253"/>
                    <a:pt x="154" y="253"/>
                    <a:pt x="154" y="253"/>
                  </a:cubicBezTo>
                  <a:cubicBezTo>
                    <a:pt x="156" y="255"/>
                    <a:pt x="156" y="255"/>
                    <a:pt x="156" y="255"/>
                  </a:cubicBezTo>
                  <a:cubicBezTo>
                    <a:pt x="153" y="259"/>
                    <a:pt x="153" y="259"/>
                    <a:pt x="153" y="259"/>
                  </a:cubicBezTo>
                  <a:cubicBezTo>
                    <a:pt x="151" y="263"/>
                    <a:pt x="151" y="263"/>
                    <a:pt x="151" y="263"/>
                  </a:cubicBezTo>
                  <a:cubicBezTo>
                    <a:pt x="149" y="264"/>
                    <a:pt x="149" y="264"/>
                    <a:pt x="149" y="264"/>
                  </a:cubicBezTo>
                  <a:cubicBezTo>
                    <a:pt x="142" y="263"/>
                    <a:pt x="142" y="263"/>
                    <a:pt x="142" y="263"/>
                  </a:cubicBezTo>
                  <a:cubicBezTo>
                    <a:pt x="137" y="255"/>
                    <a:pt x="137" y="255"/>
                    <a:pt x="137" y="255"/>
                  </a:cubicBezTo>
                  <a:cubicBezTo>
                    <a:pt x="132" y="257"/>
                    <a:pt x="132" y="257"/>
                    <a:pt x="132" y="257"/>
                  </a:cubicBezTo>
                  <a:cubicBezTo>
                    <a:pt x="120" y="254"/>
                    <a:pt x="120" y="254"/>
                    <a:pt x="120" y="254"/>
                  </a:cubicBezTo>
                  <a:cubicBezTo>
                    <a:pt x="110" y="255"/>
                    <a:pt x="110" y="255"/>
                    <a:pt x="110" y="255"/>
                  </a:cubicBezTo>
                  <a:cubicBezTo>
                    <a:pt x="99" y="255"/>
                    <a:pt x="99" y="255"/>
                    <a:pt x="99" y="255"/>
                  </a:cubicBezTo>
                  <a:cubicBezTo>
                    <a:pt x="92" y="259"/>
                    <a:pt x="92" y="259"/>
                    <a:pt x="92" y="259"/>
                  </a:cubicBezTo>
                  <a:cubicBezTo>
                    <a:pt x="77" y="254"/>
                    <a:pt x="77" y="254"/>
                    <a:pt x="77" y="254"/>
                  </a:cubicBezTo>
                  <a:cubicBezTo>
                    <a:pt x="67" y="255"/>
                    <a:pt x="67" y="255"/>
                    <a:pt x="67" y="255"/>
                  </a:cubicBezTo>
                  <a:cubicBezTo>
                    <a:pt x="67" y="263"/>
                    <a:pt x="67" y="263"/>
                    <a:pt x="67" y="263"/>
                  </a:cubicBezTo>
                  <a:cubicBezTo>
                    <a:pt x="48" y="264"/>
                    <a:pt x="48" y="264"/>
                    <a:pt x="48" y="264"/>
                  </a:cubicBezTo>
                  <a:cubicBezTo>
                    <a:pt x="37" y="263"/>
                    <a:pt x="37" y="263"/>
                    <a:pt x="37" y="263"/>
                  </a:cubicBezTo>
                  <a:cubicBezTo>
                    <a:pt x="34" y="268"/>
                    <a:pt x="34" y="268"/>
                    <a:pt x="34" y="268"/>
                  </a:cubicBezTo>
                  <a:cubicBezTo>
                    <a:pt x="33" y="270"/>
                    <a:pt x="33" y="270"/>
                    <a:pt x="33" y="270"/>
                  </a:cubicBezTo>
                  <a:cubicBezTo>
                    <a:pt x="33" y="269"/>
                    <a:pt x="33" y="269"/>
                    <a:pt x="33" y="269"/>
                  </a:cubicBezTo>
                  <a:cubicBezTo>
                    <a:pt x="34" y="273"/>
                    <a:pt x="34" y="273"/>
                    <a:pt x="34" y="273"/>
                  </a:cubicBezTo>
                  <a:cubicBezTo>
                    <a:pt x="29" y="282"/>
                    <a:pt x="29" y="282"/>
                    <a:pt x="29" y="282"/>
                  </a:cubicBezTo>
                  <a:cubicBezTo>
                    <a:pt x="41" y="289"/>
                    <a:pt x="41" y="289"/>
                    <a:pt x="41" y="289"/>
                  </a:cubicBezTo>
                  <a:cubicBezTo>
                    <a:pt x="44" y="282"/>
                    <a:pt x="44" y="282"/>
                    <a:pt x="44" y="282"/>
                  </a:cubicBezTo>
                  <a:cubicBezTo>
                    <a:pt x="52" y="288"/>
                    <a:pt x="52" y="288"/>
                    <a:pt x="52" y="288"/>
                  </a:cubicBezTo>
                  <a:cubicBezTo>
                    <a:pt x="53" y="291"/>
                    <a:pt x="53" y="291"/>
                    <a:pt x="53" y="291"/>
                  </a:cubicBezTo>
                  <a:cubicBezTo>
                    <a:pt x="49" y="294"/>
                    <a:pt x="49" y="294"/>
                    <a:pt x="49" y="294"/>
                  </a:cubicBezTo>
                  <a:cubicBezTo>
                    <a:pt x="45" y="294"/>
                    <a:pt x="45" y="294"/>
                    <a:pt x="45" y="294"/>
                  </a:cubicBezTo>
                  <a:cubicBezTo>
                    <a:pt x="39" y="296"/>
                    <a:pt x="39" y="296"/>
                    <a:pt x="39" y="296"/>
                  </a:cubicBezTo>
                  <a:cubicBezTo>
                    <a:pt x="35" y="291"/>
                    <a:pt x="35" y="291"/>
                    <a:pt x="35" y="291"/>
                  </a:cubicBezTo>
                  <a:cubicBezTo>
                    <a:pt x="28" y="294"/>
                    <a:pt x="28" y="294"/>
                    <a:pt x="28" y="294"/>
                  </a:cubicBezTo>
                  <a:cubicBezTo>
                    <a:pt x="21" y="299"/>
                    <a:pt x="21" y="299"/>
                    <a:pt x="21" y="299"/>
                  </a:cubicBezTo>
                  <a:cubicBezTo>
                    <a:pt x="21" y="302"/>
                    <a:pt x="21" y="302"/>
                    <a:pt x="21" y="302"/>
                  </a:cubicBezTo>
                  <a:cubicBezTo>
                    <a:pt x="25" y="306"/>
                    <a:pt x="25" y="306"/>
                    <a:pt x="25" y="306"/>
                  </a:cubicBezTo>
                  <a:cubicBezTo>
                    <a:pt x="15" y="309"/>
                    <a:pt x="15" y="309"/>
                    <a:pt x="15" y="309"/>
                  </a:cubicBezTo>
                  <a:cubicBezTo>
                    <a:pt x="16" y="313"/>
                    <a:pt x="16" y="313"/>
                    <a:pt x="16" y="313"/>
                  </a:cubicBezTo>
                  <a:cubicBezTo>
                    <a:pt x="16" y="313"/>
                    <a:pt x="9" y="318"/>
                    <a:pt x="8" y="318"/>
                  </a:cubicBezTo>
                  <a:cubicBezTo>
                    <a:pt x="8" y="318"/>
                    <a:pt x="0" y="320"/>
                    <a:pt x="0" y="320"/>
                  </a:cubicBezTo>
                  <a:cubicBezTo>
                    <a:pt x="3" y="328"/>
                    <a:pt x="3" y="328"/>
                    <a:pt x="3" y="328"/>
                  </a:cubicBezTo>
                  <a:cubicBezTo>
                    <a:pt x="9" y="327"/>
                    <a:pt x="9" y="327"/>
                    <a:pt x="9" y="327"/>
                  </a:cubicBezTo>
                  <a:cubicBezTo>
                    <a:pt x="9" y="333"/>
                    <a:pt x="9" y="333"/>
                    <a:pt x="9" y="333"/>
                  </a:cubicBezTo>
                  <a:cubicBezTo>
                    <a:pt x="13" y="338"/>
                    <a:pt x="13" y="338"/>
                    <a:pt x="13" y="338"/>
                  </a:cubicBezTo>
                  <a:cubicBezTo>
                    <a:pt x="13" y="341"/>
                    <a:pt x="13" y="341"/>
                    <a:pt x="13" y="341"/>
                  </a:cubicBezTo>
                  <a:cubicBezTo>
                    <a:pt x="9" y="349"/>
                    <a:pt x="9" y="349"/>
                    <a:pt x="9" y="349"/>
                  </a:cubicBezTo>
                  <a:cubicBezTo>
                    <a:pt x="8" y="357"/>
                    <a:pt x="8" y="357"/>
                    <a:pt x="8" y="357"/>
                  </a:cubicBezTo>
                  <a:cubicBezTo>
                    <a:pt x="12" y="361"/>
                    <a:pt x="12" y="361"/>
                    <a:pt x="12" y="361"/>
                  </a:cubicBezTo>
                  <a:cubicBezTo>
                    <a:pt x="18" y="359"/>
                    <a:pt x="18" y="359"/>
                    <a:pt x="18" y="359"/>
                  </a:cubicBezTo>
                  <a:cubicBezTo>
                    <a:pt x="23" y="354"/>
                    <a:pt x="23" y="354"/>
                    <a:pt x="23" y="354"/>
                  </a:cubicBezTo>
                  <a:cubicBezTo>
                    <a:pt x="26" y="358"/>
                    <a:pt x="26" y="358"/>
                    <a:pt x="26" y="358"/>
                  </a:cubicBezTo>
                  <a:cubicBezTo>
                    <a:pt x="30" y="358"/>
                    <a:pt x="30" y="358"/>
                    <a:pt x="30" y="358"/>
                  </a:cubicBezTo>
                  <a:cubicBezTo>
                    <a:pt x="30" y="353"/>
                    <a:pt x="30" y="353"/>
                    <a:pt x="30" y="353"/>
                  </a:cubicBezTo>
                  <a:cubicBezTo>
                    <a:pt x="33" y="350"/>
                    <a:pt x="33" y="350"/>
                    <a:pt x="33" y="350"/>
                  </a:cubicBezTo>
                  <a:cubicBezTo>
                    <a:pt x="39" y="351"/>
                    <a:pt x="39" y="351"/>
                    <a:pt x="39" y="351"/>
                  </a:cubicBezTo>
                  <a:cubicBezTo>
                    <a:pt x="41" y="347"/>
                    <a:pt x="41" y="347"/>
                    <a:pt x="41" y="347"/>
                  </a:cubicBezTo>
                  <a:cubicBezTo>
                    <a:pt x="40" y="343"/>
                    <a:pt x="40" y="343"/>
                    <a:pt x="40" y="343"/>
                  </a:cubicBezTo>
                  <a:cubicBezTo>
                    <a:pt x="41" y="340"/>
                    <a:pt x="41" y="340"/>
                    <a:pt x="41" y="340"/>
                  </a:cubicBezTo>
                  <a:cubicBezTo>
                    <a:pt x="45" y="336"/>
                    <a:pt x="45" y="336"/>
                    <a:pt x="45" y="336"/>
                  </a:cubicBezTo>
                  <a:cubicBezTo>
                    <a:pt x="50" y="338"/>
                    <a:pt x="50" y="338"/>
                    <a:pt x="50" y="338"/>
                  </a:cubicBezTo>
                  <a:cubicBezTo>
                    <a:pt x="51" y="344"/>
                    <a:pt x="51" y="344"/>
                    <a:pt x="51" y="344"/>
                  </a:cubicBezTo>
                  <a:cubicBezTo>
                    <a:pt x="54" y="348"/>
                    <a:pt x="54" y="348"/>
                    <a:pt x="54" y="348"/>
                  </a:cubicBezTo>
                  <a:cubicBezTo>
                    <a:pt x="55" y="356"/>
                    <a:pt x="55" y="356"/>
                    <a:pt x="55" y="356"/>
                  </a:cubicBezTo>
                  <a:cubicBezTo>
                    <a:pt x="57" y="362"/>
                    <a:pt x="57" y="362"/>
                    <a:pt x="57" y="362"/>
                  </a:cubicBezTo>
                  <a:cubicBezTo>
                    <a:pt x="63" y="365"/>
                    <a:pt x="63" y="365"/>
                    <a:pt x="63" y="365"/>
                  </a:cubicBezTo>
                  <a:cubicBezTo>
                    <a:pt x="66" y="363"/>
                    <a:pt x="66" y="363"/>
                    <a:pt x="66" y="363"/>
                  </a:cubicBezTo>
                  <a:cubicBezTo>
                    <a:pt x="73" y="358"/>
                    <a:pt x="73" y="358"/>
                    <a:pt x="73" y="358"/>
                  </a:cubicBezTo>
                  <a:cubicBezTo>
                    <a:pt x="77" y="354"/>
                    <a:pt x="77" y="354"/>
                    <a:pt x="77" y="354"/>
                  </a:cubicBezTo>
                  <a:cubicBezTo>
                    <a:pt x="82" y="350"/>
                    <a:pt x="82" y="350"/>
                    <a:pt x="82" y="350"/>
                  </a:cubicBezTo>
                  <a:cubicBezTo>
                    <a:pt x="87" y="351"/>
                    <a:pt x="87" y="351"/>
                    <a:pt x="87" y="351"/>
                  </a:cubicBezTo>
                  <a:cubicBezTo>
                    <a:pt x="96" y="349"/>
                    <a:pt x="96" y="349"/>
                    <a:pt x="96" y="349"/>
                  </a:cubicBezTo>
                  <a:cubicBezTo>
                    <a:pt x="98" y="352"/>
                    <a:pt x="98" y="352"/>
                    <a:pt x="98" y="352"/>
                  </a:cubicBezTo>
                  <a:cubicBezTo>
                    <a:pt x="96" y="354"/>
                    <a:pt x="96" y="354"/>
                    <a:pt x="96" y="354"/>
                  </a:cubicBezTo>
                  <a:cubicBezTo>
                    <a:pt x="99" y="354"/>
                    <a:pt x="99" y="354"/>
                    <a:pt x="99" y="354"/>
                  </a:cubicBezTo>
                  <a:cubicBezTo>
                    <a:pt x="102" y="356"/>
                    <a:pt x="102" y="356"/>
                    <a:pt x="102" y="356"/>
                  </a:cubicBezTo>
                  <a:cubicBezTo>
                    <a:pt x="103" y="356"/>
                    <a:pt x="103" y="356"/>
                    <a:pt x="103" y="356"/>
                  </a:cubicBezTo>
                  <a:cubicBezTo>
                    <a:pt x="107" y="355"/>
                    <a:pt x="107" y="355"/>
                    <a:pt x="107" y="355"/>
                  </a:cubicBezTo>
                  <a:cubicBezTo>
                    <a:pt x="110" y="354"/>
                    <a:pt x="110" y="354"/>
                    <a:pt x="110" y="354"/>
                  </a:cubicBezTo>
                  <a:cubicBezTo>
                    <a:pt x="112" y="357"/>
                    <a:pt x="112" y="357"/>
                    <a:pt x="112" y="357"/>
                  </a:cubicBezTo>
                  <a:cubicBezTo>
                    <a:pt x="122" y="369"/>
                    <a:pt x="122" y="369"/>
                    <a:pt x="122" y="369"/>
                  </a:cubicBezTo>
                  <a:cubicBezTo>
                    <a:pt x="123" y="373"/>
                    <a:pt x="123" y="373"/>
                    <a:pt x="123" y="373"/>
                  </a:cubicBezTo>
                  <a:cubicBezTo>
                    <a:pt x="126" y="377"/>
                    <a:pt x="126" y="377"/>
                    <a:pt x="126" y="377"/>
                  </a:cubicBezTo>
                  <a:cubicBezTo>
                    <a:pt x="139" y="378"/>
                    <a:pt x="139" y="378"/>
                    <a:pt x="139" y="378"/>
                  </a:cubicBezTo>
                  <a:cubicBezTo>
                    <a:pt x="141" y="382"/>
                    <a:pt x="141" y="382"/>
                    <a:pt x="141" y="382"/>
                  </a:cubicBezTo>
                  <a:cubicBezTo>
                    <a:pt x="149" y="384"/>
                    <a:pt x="149" y="384"/>
                    <a:pt x="149" y="384"/>
                  </a:cubicBezTo>
                  <a:cubicBezTo>
                    <a:pt x="152" y="393"/>
                    <a:pt x="152" y="393"/>
                    <a:pt x="152" y="393"/>
                  </a:cubicBezTo>
                  <a:cubicBezTo>
                    <a:pt x="157" y="397"/>
                    <a:pt x="157" y="397"/>
                    <a:pt x="157" y="397"/>
                  </a:cubicBezTo>
                  <a:cubicBezTo>
                    <a:pt x="161" y="401"/>
                    <a:pt x="161" y="401"/>
                    <a:pt x="161" y="401"/>
                  </a:cubicBezTo>
                  <a:cubicBezTo>
                    <a:pt x="162" y="409"/>
                    <a:pt x="162" y="409"/>
                    <a:pt x="162" y="409"/>
                  </a:cubicBezTo>
                  <a:cubicBezTo>
                    <a:pt x="166" y="415"/>
                    <a:pt x="166" y="415"/>
                    <a:pt x="166" y="415"/>
                  </a:cubicBezTo>
                  <a:cubicBezTo>
                    <a:pt x="169" y="424"/>
                    <a:pt x="169" y="424"/>
                    <a:pt x="169" y="424"/>
                  </a:cubicBezTo>
                  <a:cubicBezTo>
                    <a:pt x="167" y="427"/>
                    <a:pt x="167" y="427"/>
                    <a:pt x="167" y="427"/>
                  </a:cubicBezTo>
                  <a:cubicBezTo>
                    <a:pt x="166" y="425"/>
                    <a:pt x="166" y="425"/>
                    <a:pt x="166" y="425"/>
                  </a:cubicBezTo>
                  <a:cubicBezTo>
                    <a:pt x="162" y="428"/>
                    <a:pt x="162" y="428"/>
                    <a:pt x="162" y="428"/>
                  </a:cubicBezTo>
                  <a:cubicBezTo>
                    <a:pt x="166" y="434"/>
                    <a:pt x="166" y="434"/>
                    <a:pt x="166" y="434"/>
                  </a:cubicBezTo>
                  <a:cubicBezTo>
                    <a:pt x="166" y="440"/>
                    <a:pt x="166" y="440"/>
                    <a:pt x="166" y="440"/>
                  </a:cubicBezTo>
                  <a:cubicBezTo>
                    <a:pt x="168" y="445"/>
                    <a:pt x="168" y="445"/>
                    <a:pt x="168" y="445"/>
                  </a:cubicBezTo>
                  <a:cubicBezTo>
                    <a:pt x="173" y="454"/>
                    <a:pt x="173" y="454"/>
                    <a:pt x="173" y="454"/>
                  </a:cubicBezTo>
                  <a:cubicBezTo>
                    <a:pt x="176" y="452"/>
                    <a:pt x="176" y="452"/>
                    <a:pt x="176" y="452"/>
                  </a:cubicBezTo>
                  <a:cubicBezTo>
                    <a:pt x="179" y="452"/>
                    <a:pt x="179" y="452"/>
                    <a:pt x="179" y="452"/>
                  </a:cubicBezTo>
                  <a:cubicBezTo>
                    <a:pt x="186" y="457"/>
                    <a:pt x="186" y="457"/>
                    <a:pt x="186" y="457"/>
                  </a:cubicBezTo>
                  <a:cubicBezTo>
                    <a:pt x="191" y="462"/>
                    <a:pt x="191" y="462"/>
                    <a:pt x="191" y="462"/>
                  </a:cubicBezTo>
                  <a:cubicBezTo>
                    <a:pt x="200" y="466"/>
                    <a:pt x="200" y="466"/>
                    <a:pt x="200" y="466"/>
                  </a:cubicBezTo>
                  <a:cubicBezTo>
                    <a:pt x="203" y="463"/>
                    <a:pt x="203" y="463"/>
                    <a:pt x="203" y="463"/>
                  </a:cubicBezTo>
                  <a:cubicBezTo>
                    <a:pt x="209" y="463"/>
                    <a:pt x="209" y="463"/>
                    <a:pt x="209" y="463"/>
                  </a:cubicBezTo>
                  <a:cubicBezTo>
                    <a:pt x="214" y="467"/>
                    <a:pt x="214" y="467"/>
                    <a:pt x="214" y="467"/>
                  </a:cubicBezTo>
                  <a:cubicBezTo>
                    <a:pt x="218" y="467"/>
                    <a:pt x="218" y="467"/>
                    <a:pt x="218" y="467"/>
                  </a:cubicBezTo>
                  <a:cubicBezTo>
                    <a:pt x="223" y="471"/>
                    <a:pt x="223" y="471"/>
                    <a:pt x="223" y="471"/>
                  </a:cubicBezTo>
                  <a:cubicBezTo>
                    <a:pt x="227" y="473"/>
                    <a:pt x="227" y="473"/>
                    <a:pt x="227" y="473"/>
                  </a:cubicBezTo>
                  <a:cubicBezTo>
                    <a:pt x="231" y="479"/>
                    <a:pt x="231" y="479"/>
                    <a:pt x="231" y="479"/>
                  </a:cubicBezTo>
                  <a:cubicBezTo>
                    <a:pt x="234" y="476"/>
                    <a:pt x="234" y="476"/>
                    <a:pt x="234" y="476"/>
                  </a:cubicBezTo>
                  <a:cubicBezTo>
                    <a:pt x="237" y="476"/>
                    <a:pt x="237" y="476"/>
                    <a:pt x="237" y="476"/>
                  </a:cubicBezTo>
                  <a:cubicBezTo>
                    <a:pt x="242" y="479"/>
                    <a:pt x="242" y="479"/>
                    <a:pt x="242" y="479"/>
                  </a:cubicBezTo>
                  <a:cubicBezTo>
                    <a:pt x="245" y="483"/>
                    <a:pt x="245" y="483"/>
                    <a:pt x="245" y="483"/>
                  </a:cubicBezTo>
                  <a:cubicBezTo>
                    <a:pt x="251" y="483"/>
                    <a:pt x="251" y="483"/>
                    <a:pt x="251" y="483"/>
                  </a:cubicBezTo>
                  <a:cubicBezTo>
                    <a:pt x="253" y="488"/>
                    <a:pt x="253" y="488"/>
                    <a:pt x="253" y="488"/>
                  </a:cubicBezTo>
                  <a:cubicBezTo>
                    <a:pt x="259" y="493"/>
                    <a:pt x="259" y="493"/>
                    <a:pt x="259" y="493"/>
                  </a:cubicBezTo>
                  <a:cubicBezTo>
                    <a:pt x="263" y="491"/>
                    <a:pt x="263" y="491"/>
                    <a:pt x="263" y="491"/>
                  </a:cubicBezTo>
                  <a:cubicBezTo>
                    <a:pt x="266" y="489"/>
                    <a:pt x="266" y="489"/>
                    <a:pt x="266" y="489"/>
                  </a:cubicBezTo>
                  <a:cubicBezTo>
                    <a:pt x="273" y="490"/>
                    <a:pt x="273" y="490"/>
                    <a:pt x="273" y="490"/>
                  </a:cubicBezTo>
                  <a:cubicBezTo>
                    <a:pt x="276" y="493"/>
                    <a:pt x="276" y="493"/>
                    <a:pt x="276" y="493"/>
                  </a:cubicBezTo>
                  <a:cubicBezTo>
                    <a:pt x="279" y="495"/>
                    <a:pt x="279" y="495"/>
                    <a:pt x="279" y="495"/>
                  </a:cubicBezTo>
                  <a:cubicBezTo>
                    <a:pt x="283" y="498"/>
                    <a:pt x="283" y="498"/>
                    <a:pt x="283" y="498"/>
                  </a:cubicBezTo>
                  <a:cubicBezTo>
                    <a:pt x="287" y="498"/>
                    <a:pt x="287" y="498"/>
                    <a:pt x="287" y="498"/>
                  </a:cubicBezTo>
                  <a:cubicBezTo>
                    <a:pt x="293" y="497"/>
                    <a:pt x="293" y="497"/>
                    <a:pt x="293" y="497"/>
                  </a:cubicBezTo>
                  <a:cubicBezTo>
                    <a:pt x="297" y="496"/>
                    <a:pt x="297" y="496"/>
                    <a:pt x="297" y="496"/>
                  </a:cubicBezTo>
                  <a:cubicBezTo>
                    <a:pt x="301" y="496"/>
                    <a:pt x="301" y="496"/>
                    <a:pt x="301" y="496"/>
                  </a:cubicBezTo>
                  <a:cubicBezTo>
                    <a:pt x="303" y="500"/>
                    <a:pt x="303" y="500"/>
                    <a:pt x="303" y="500"/>
                  </a:cubicBezTo>
                  <a:cubicBezTo>
                    <a:pt x="305" y="503"/>
                    <a:pt x="305" y="503"/>
                    <a:pt x="305" y="503"/>
                  </a:cubicBezTo>
                  <a:cubicBezTo>
                    <a:pt x="309" y="496"/>
                    <a:pt x="309" y="496"/>
                    <a:pt x="309" y="496"/>
                  </a:cubicBezTo>
                  <a:cubicBezTo>
                    <a:pt x="315" y="492"/>
                    <a:pt x="315" y="492"/>
                    <a:pt x="315" y="492"/>
                  </a:cubicBezTo>
                  <a:cubicBezTo>
                    <a:pt x="320" y="490"/>
                    <a:pt x="320" y="490"/>
                    <a:pt x="320" y="490"/>
                  </a:cubicBezTo>
                  <a:cubicBezTo>
                    <a:pt x="327" y="494"/>
                    <a:pt x="327" y="494"/>
                    <a:pt x="327" y="494"/>
                  </a:cubicBezTo>
                  <a:cubicBezTo>
                    <a:pt x="333" y="494"/>
                    <a:pt x="333" y="494"/>
                    <a:pt x="333" y="494"/>
                  </a:cubicBezTo>
                  <a:cubicBezTo>
                    <a:pt x="340" y="495"/>
                    <a:pt x="340" y="495"/>
                    <a:pt x="340" y="495"/>
                  </a:cubicBezTo>
                  <a:cubicBezTo>
                    <a:pt x="343" y="497"/>
                    <a:pt x="343" y="497"/>
                    <a:pt x="343" y="497"/>
                  </a:cubicBezTo>
                  <a:cubicBezTo>
                    <a:pt x="350" y="495"/>
                    <a:pt x="350" y="495"/>
                    <a:pt x="350" y="495"/>
                  </a:cubicBezTo>
                  <a:cubicBezTo>
                    <a:pt x="353" y="491"/>
                    <a:pt x="353" y="491"/>
                    <a:pt x="353" y="491"/>
                  </a:cubicBezTo>
                  <a:cubicBezTo>
                    <a:pt x="355" y="491"/>
                    <a:pt x="355" y="491"/>
                    <a:pt x="355" y="491"/>
                  </a:cubicBezTo>
                  <a:cubicBezTo>
                    <a:pt x="359" y="488"/>
                    <a:pt x="359" y="488"/>
                    <a:pt x="359" y="488"/>
                  </a:cubicBezTo>
                  <a:cubicBezTo>
                    <a:pt x="361" y="484"/>
                    <a:pt x="361" y="484"/>
                    <a:pt x="361" y="484"/>
                  </a:cubicBezTo>
                  <a:cubicBezTo>
                    <a:pt x="369" y="482"/>
                    <a:pt x="369" y="482"/>
                    <a:pt x="369" y="482"/>
                  </a:cubicBezTo>
                  <a:cubicBezTo>
                    <a:pt x="372" y="476"/>
                    <a:pt x="372" y="476"/>
                    <a:pt x="372" y="476"/>
                  </a:cubicBezTo>
                  <a:cubicBezTo>
                    <a:pt x="376" y="474"/>
                    <a:pt x="376" y="474"/>
                    <a:pt x="376" y="474"/>
                  </a:cubicBezTo>
                  <a:cubicBezTo>
                    <a:pt x="378" y="476"/>
                    <a:pt x="378" y="476"/>
                    <a:pt x="378" y="476"/>
                  </a:cubicBezTo>
                  <a:cubicBezTo>
                    <a:pt x="383" y="475"/>
                    <a:pt x="383" y="475"/>
                    <a:pt x="383" y="475"/>
                  </a:cubicBezTo>
                  <a:cubicBezTo>
                    <a:pt x="387" y="477"/>
                    <a:pt x="387" y="477"/>
                    <a:pt x="387" y="477"/>
                  </a:cubicBezTo>
                  <a:cubicBezTo>
                    <a:pt x="388" y="475"/>
                    <a:pt x="388" y="475"/>
                    <a:pt x="388" y="475"/>
                  </a:cubicBezTo>
                  <a:cubicBezTo>
                    <a:pt x="388" y="475"/>
                    <a:pt x="388" y="474"/>
                    <a:pt x="389" y="473"/>
                  </a:cubicBezTo>
                  <a:cubicBezTo>
                    <a:pt x="390" y="473"/>
                    <a:pt x="396" y="471"/>
                    <a:pt x="396" y="471"/>
                  </a:cubicBezTo>
                  <a:cubicBezTo>
                    <a:pt x="399" y="473"/>
                    <a:pt x="399" y="473"/>
                    <a:pt x="399" y="473"/>
                  </a:cubicBezTo>
                  <a:cubicBezTo>
                    <a:pt x="398" y="477"/>
                    <a:pt x="398" y="477"/>
                    <a:pt x="398" y="477"/>
                  </a:cubicBezTo>
                  <a:lnTo>
                    <a:pt x="400" y="479"/>
                  </a:lnTo>
                  <a:close/>
                  <a:moveTo>
                    <a:pt x="701" y="429"/>
                  </a:moveTo>
                  <a:cubicBezTo>
                    <a:pt x="701" y="429"/>
                    <a:pt x="701" y="430"/>
                    <a:pt x="701" y="431"/>
                  </a:cubicBezTo>
                  <a:cubicBezTo>
                    <a:pt x="702" y="431"/>
                    <a:pt x="701" y="432"/>
                    <a:pt x="701" y="433"/>
                  </a:cubicBezTo>
                  <a:cubicBezTo>
                    <a:pt x="701" y="433"/>
                    <a:pt x="702" y="433"/>
                    <a:pt x="702" y="433"/>
                  </a:cubicBezTo>
                  <a:cubicBezTo>
                    <a:pt x="702" y="434"/>
                    <a:pt x="702" y="434"/>
                    <a:pt x="702" y="434"/>
                  </a:cubicBezTo>
                  <a:cubicBezTo>
                    <a:pt x="701" y="433"/>
                    <a:pt x="701" y="433"/>
                    <a:pt x="701" y="433"/>
                  </a:cubicBezTo>
                  <a:cubicBezTo>
                    <a:pt x="701" y="433"/>
                    <a:pt x="701" y="433"/>
                    <a:pt x="701" y="433"/>
                  </a:cubicBezTo>
                  <a:cubicBezTo>
                    <a:pt x="701" y="432"/>
                    <a:pt x="700" y="432"/>
                    <a:pt x="700" y="431"/>
                  </a:cubicBezTo>
                  <a:cubicBezTo>
                    <a:pt x="699" y="430"/>
                    <a:pt x="700" y="430"/>
                    <a:pt x="701" y="429"/>
                  </a:cubicBezTo>
                  <a:close/>
                  <a:moveTo>
                    <a:pt x="673" y="396"/>
                  </a:moveTo>
                  <a:cubicBezTo>
                    <a:pt x="674" y="396"/>
                    <a:pt x="674" y="396"/>
                    <a:pt x="674" y="396"/>
                  </a:cubicBezTo>
                  <a:cubicBezTo>
                    <a:pt x="674" y="397"/>
                    <a:pt x="673" y="397"/>
                    <a:pt x="673" y="397"/>
                  </a:cubicBezTo>
                  <a:cubicBezTo>
                    <a:pt x="673" y="397"/>
                    <a:pt x="672" y="397"/>
                    <a:pt x="672" y="397"/>
                  </a:cubicBezTo>
                  <a:cubicBezTo>
                    <a:pt x="672" y="396"/>
                    <a:pt x="672" y="395"/>
                    <a:pt x="673" y="396"/>
                  </a:cubicBezTo>
                  <a:close/>
                  <a:moveTo>
                    <a:pt x="658" y="467"/>
                  </a:moveTo>
                  <a:cubicBezTo>
                    <a:pt x="658" y="467"/>
                    <a:pt x="659" y="467"/>
                    <a:pt x="659" y="468"/>
                  </a:cubicBezTo>
                  <a:cubicBezTo>
                    <a:pt x="659" y="469"/>
                    <a:pt x="659" y="470"/>
                    <a:pt x="659" y="471"/>
                  </a:cubicBezTo>
                  <a:cubicBezTo>
                    <a:pt x="659" y="471"/>
                    <a:pt x="658" y="471"/>
                    <a:pt x="658" y="471"/>
                  </a:cubicBezTo>
                  <a:cubicBezTo>
                    <a:pt x="658" y="470"/>
                    <a:pt x="657" y="469"/>
                    <a:pt x="657" y="467"/>
                  </a:cubicBezTo>
                  <a:cubicBezTo>
                    <a:pt x="657" y="467"/>
                    <a:pt x="657" y="467"/>
                    <a:pt x="658" y="467"/>
                  </a:cubicBezTo>
                  <a:close/>
                  <a:moveTo>
                    <a:pt x="796" y="161"/>
                  </a:moveTo>
                  <a:cubicBezTo>
                    <a:pt x="797" y="161"/>
                    <a:pt x="799" y="162"/>
                    <a:pt x="800" y="163"/>
                  </a:cubicBezTo>
                  <a:cubicBezTo>
                    <a:pt x="800" y="165"/>
                    <a:pt x="800" y="166"/>
                    <a:pt x="800" y="168"/>
                  </a:cubicBezTo>
                  <a:cubicBezTo>
                    <a:pt x="800" y="169"/>
                    <a:pt x="799" y="171"/>
                    <a:pt x="799" y="172"/>
                  </a:cubicBezTo>
                  <a:cubicBezTo>
                    <a:pt x="798" y="172"/>
                    <a:pt x="796" y="172"/>
                    <a:pt x="796" y="172"/>
                  </a:cubicBezTo>
                  <a:cubicBezTo>
                    <a:pt x="795" y="170"/>
                    <a:pt x="794" y="168"/>
                    <a:pt x="793" y="165"/>
                  </a:cubicBezTo>
                  <a:cubicBezTo>
                    <a:pt x="792" y="163"/>
                    <a:pt x="794" y="161"/>
                    <a:pt x="796" y="161"/>
                  </a:cubicBezTo>
                  <a:close/>
                  <a:moveTo>
                    <a:pt x="582" y="106"/>
                  </a:moveTo>
                  <a:cubicBezTo>
                    <a:pt x="581" y="106"/>
                    <a:pt x="581" y="106"/>
                    <a:pt x="581" y="106"/>
                  </a:cubicBezTo>
                  <a:cubicBezTo>
                    <a:pt x="581" y="105"/>
                    <a:pt x="581" y="104"/>
                    <a:pt x="582" y="103"/>
                  </a:cubicBezTo>
                  <a:cubicBezTo>
                    <a:pt x="582" y="103"/>
                    <a:pt x="583" y="104"/>
                    <a:pt x="583" y="104"/>
                  </a:cubicBezTo>
                  <a:cubicBezTo>
                    <a:pt x="582" y="105"/>
                    <a:pt x="582" y="105"/>
                    <a:pt x="582" y="106"/>
                  </a:cubicBezTo>
                  <a:close/>
                  <a:moveTo>
                    <a:pt x="602" y="472"/>
                  </a:moveTo>
                  <a:cubicBezTo>
                    <a:pt x="603" y="472"/>
                    <a:pt x="603" y="472"/>
                    <a:pt x="603" y="472"/>
                  </a:cubicBezTo>
                  <a:cubicBezTo>
                    <a:pt x="605" y="471"/>
                    <a:pt x="607" y="472"/>
                    <a:pt x="609" y="470"/>
                  </a:cubicBezTo>
                  <a:cubicBezTo>
                    <a:pt x="610" y="469"/>
                    <a:pt x="611" y="469"/>
                    <a:pt x="611" y="471"/>
                  </a:cubicBezTo>
                  <a:cubicBezTo>
                    <a:pt x="611" y="472"/>
                    <a:pt x="610" y="473"/>
                    <a:pt x="609" y="473"/>
                  </a:cubicBezTo>
                  <a:cubicBezTo>
                    <a:pt x="607" y="474"/>
                    <a:pt x="605" y="474"/>
                    <a:pt x="603" y="472"/>
                  </a:cubicBezTo>
                  <a:cubicBezTo>
                    <a:pt x="603" y="472"/>
                    <a:pt x="602" y="472"/>
                    <a:pt x="602" y="472"/>
                  </a:cubicBezTo>
                  <a:cubicBezTo>
                    <a:pt x="602" y="472"/>
                    <a:pt x="602" y="471"/>
                    <a:pt x="602" y="471"/>
                  </a:cubicBezTo>
                  <a:cubicBezTo>
                    <a:pt x="602" y="471"/>
                    <a:pt x="602" y="472"/>
                    <a:pt x="602" y="47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218">
              <a:extLst>
                <a:ext uri="{FF2B5EF4-FFF2-40B4-BE49-F238E27FC236}">
                  <a16:creationId xmlns:a16="http://schemas.microsoft.com/office/drawing/2014/main" id="{8A228DE2-3854-4C1F-93D1-B474065F4A03}"/>
                </a:ext>
              </a:extLst>
            </p:cNvPr>
            <p:cNvSpPr>
              <a:spLocks/>
            </p:cNvSpPr>
            <p:nvPr/>
          </p:nvSpPr>
          <p:spPr bwMode="auto">
            <a:xfrm>
              <a:off x="6118225" y="4275138"/>
              <a:ext cx="46037" cy="39688"/>
            </a:xfrm>
            <a:custGeom>
              <a:avLst/>
              <a:gdLst>
                <a:gd name="T0" fmla="*/ 26 w 32"/>
                <a:gd name="T1" fmla="*/ 21 h 28"/>
                <a:gd name="T2" fmla="*/ 32 w 32"/>
                <a:gd name="T3" fmla="*/ 6 h 28"/>
                <a:gd name="T4" fmla="*/ 29 w 32"/>
                <a:gd name="T5" fmla="*/ 2 h 28"/>
                <a:gd name="T6" fmla="*/ 24 w 32"/>
                <a:gd name="T7" fmla="*/ 0 h 28"/>
                <a:gd name="T8" fmla="*/ 22 w 32"/>
                <a:gd name="T9" fmla="*/ 0 h 28"/>
                <a:gd name="T10" fmla="*/ 2 w 32"/>
                <a:gd name="T11" fmla="*/ 9 h 28"/>
                <a:gd name="T12" fmla="*/ 1 w 32"/>
                <a:gd name="T13" fmla="*/ 12 h 28"/>
                <a:gd name="T14" fmla="*/ 9 w 32"/>
                <a:gd name="T15" fmla="*/ 26 h 28"/>
                <a:gd name="T16" fmla="*/ 26 w 32"/>
                <a:gd name="T1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8">
                  <a:moveTo>
                    <a:pt x="26" y="21"/>
                  </a:moveTo>
                  <a:cubicBezTo>
                    <a:pt x="28" y="16"/>
                    <a:pt x="31" y="11"/>
                    <a:pt x="32" y="6"/>
                  </a:cubicBezTo>
                  <a:cubicBezTo>
                    <a:pt x="32" y="5"/>
                    <a:pt x="30" y="3"/>
                    <a:pt x="29" y="2"/>
                  </a:cubicBezTo>
                  <a:cubicBezTo>
                    <a:pt x="28" y="1"/>
                    <a:pt x="25" y="1"/>
                    <a:pt x="24" y="0"/>
                  </a:cubicBezTo>
                  <a:cubicBezTo>
                    <a:pt x="23" y="0"/>
                    <a:pt x="22" y="0"/>
                    <a:pt x="22" y="0"/>
                  </a:cubicBezTo>
                  <a:cubicBezTo>
                    <a:pt x="14" y="0"/>
                    <a:pt x="7" y="3"/>
                    <a:pt x="2" y="9"/>
                  </a:cubicBezTo>
                  <a:cubicBezTo>
                    <a:pt x="2" y="10"/>
                    <a:pt x="1" y="11"/>
                    <a:pt x="1" y="12"/>
                  </a:cubicBezTo>
                  <a:cubicBezTo>
                    <a:pt x="0" y="18"/>
                    <a:pt x="3" y="24"/>
                    <a:pt x="9" y="26"/>
                  </a:cubicBezTo>
                  <a:cubicBezTo>
                    <a:pt x="14" y="28"/>
                    <a:pt x="22" y="26"/>
                    <a:pt x="26" y="2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219">
              <a:extLst>
                <a:ext uri="{FF2B5EF4-FFF2-40B4-BE49-F238E27FC236}">
                  <a16:creationId xmlns:a16="http://schemas.microsoft.com/office/drawing/2014/main" id="{03A0E756-5AED-427A-A45F-E2E3DAF5EA89}"/>
                </a:ext>
              </a:extLst>
            </p:cNvPr>
            <p:cNvSpPr>
              <a:spLocks/>
            </p:cNvSpPr>
            <p:nvPr/>
          </p:nvSpPr>
          <p:spPr bwMode="auto">
            <a:xfrm>
              <a:off x="5988050" y="4208463"/>
              <a:ext cx="158750" cy="306388"/>
            </a:xfrm>
            <a:custGeom>
              <a:avLst/>
              <a:gdLst>
                <a:gd name="T0" fmla="*/ 96 w 108"/>
                <a:gd name="T1" fmla="*/ 111 h 209"/>
                <a:gd name="T2" fmla="*/ 72 w 108"/>
                <a:gd name="T3" fmla="*/ 89 h 209"/>
                <a:gd name="T4" fmla="*/ 58 w 108"/>
                <a:gd name="T5" fmla="*/ 72 h 209"/>
                <a:gd name="T6" fmla="*/ 52 w 108"/>
                <a:gd name="T7" fmla="*/ 65 h 209"/>
                <a:gd name="T8" fmla="*/ 60 w 108"/>
                <a:gd name="T9" fmla="*/ 40 h 209"/>
                <a:gd name="T10" fmla="*/ 82 w 108"/>
                <a:gd name="T11" fmla="*/ 25 h 209"/>
                <a:gd name="T12" fmla="*/ 82 w 108"/>
                <a:gd name="T13" fmla="*/ 25 h 209"/>
                <a:gd name="T14" fmla="*/ 74 w 108"/>
                <a:gd name="T15" fmla="*/ 22 h 209"/>
                <a:gd name="T16" fmla="*/ 63 w 108"/>
                <a:gd name="T17" fmla="*/ 18 h 209"/>
                <a:gd name="T18" fmla="*/ 60 w 108"/>
                <a:gd name="T19" fmla="*/ 10 h 209"/>
                <a:gd name="T20" fmla="*/ 53 w 108"/>
                <a:gd name="T21" fmla="*/ 4 h 209"/>
                <a:gd name="T22" fmla="*/ 43 w 108"/>
                <a:gd name="T23" fmla="*/ 0 h 209"/>
                <a:gd name="T24" fmla="*/ 35 w 108"/>
                <a:gd name="T25" fmla="*/ 2 h 209"/>
                <a:gd name="T26" fmla="*/ 30 w 108"/>
                <a:gd name="T27" fmla="*/ 5 h 209"/>
                <a:gd name="T28" fmla="*/ 24 w 108"/>
                <a:gd name="T29" fmla="*/ 9 h 209"/>
                <a:gd name="T30" fmla="*/ 15 w 108"/>
                <a:gd name="T31" fmla="*/ 11 h 209"/>
                <a:gd name="T32" fmla="*/ 3 w 108"/>
                <a:gd name="T33" fmla="*/ 11 h 209"/>
                <a:gd name="T34" fmla="*/ 0 w 108"/>
                <a:gd name="T35" fmla="*/ 12 h 209"/>
                <a:gd name="T36" fmla="*/ 5 w 108"/>
                <a:gd name="T37" fmla="*/ 16 h 209"/>
                <a:gd name="T38" fmla="*/ 11 w 108"/>
                <a:gd name="T39" fmla="*/ 22 h 209"/>
                <a:gd name="T40" fmla="*/ 11 w 108"/>
                <a:gd name="T41" fmla="*/ 28 h 209"/>
                <a:gd name="T42" fmla="*/ 17 w 108"/>
                <a:gd name="T43" fmla="*/ 35 h 209"/>
                <a:gd name="T44" fmla="*/ 26 w 108"/>
                <a:gd name="T45" fmla="*/ 37 h 209"/>
                <a:gd name="T46" fmla="*/ 33 w 108"/>
                <a:gd name="T47" fmla="*/ 34 h 209"/>
                <a:gd name="T48" fmla="*/ 38 w 108"/>
                <a:gd name="T49" fmla="*/ 38 h 209"/>
                <a:gd name="T50" fmla="*/ 42 w 108"/>
                <a:gd name="T51" fmla="*/ 44 h 209"/>
                <a:gd name="T52" fmla="*/ 41 w 108"/>
                <a:gd name="T53" fmla="*/ 47 h 209"/>
                <a:gd name="T54" fmla="*/ 29 w 108"/>
                <a:gd name="T55" fmla="*/ 55 h 209"/>
                <a:gd name="T56" fmla="*/ 32 w 108"/>
                <a:gd name="T57" fmla="*/ 60 h 209"/>
                <a:gd name="T58" fmla="*/ 32 w 108"/>
                <a:gd name="T59" fmla="*/ 64 h 209"/>
                <a:gd name="T60" fmla="*/ 35 w 108"/>
                <a:gd name="T61" fmla="*/ 67 h 209"/>
                <a:gd name="T62" fmla="*/ 44 w 108"/>
                <a:gd name="T63" fmla="*/ 70 h 209"/>
                <a:gd name="T64" fmla="*/ 50 w 108"/>
                <a:gd name="T65" fmla="*/ 75 h 209"/>
                <a:gd name="T66" fmla="*/ 55 w 108"/>
                <a:gd name="T67" fmla="*/ 80 h 209"/>
                <a:gd name="T68" fmla="*/ 59 w 108"/>
                <a:gd name="T69" fmla="*/ 86 h 209"/>
                <a:gd name="T70" fmla="*/ 65 w 108"/>
                <a:gd name="T71" fmla="*/ 90 h 209"/>
                <a:gd name="T72" fmla="*/ 69 w 108"/>
                <a:gd name="T73" fmla="*/ 97 h 209"/>
                <a:gd name="T74" fmla="*/ 72 w 108"/>
                <a:gd name="T75" fmla="*/ 100 h 209"/>
                <a:gd name="T76" fmla="*/ 78 w 108"/>
                <a:gd name="T77" fmla="*/ 104 h 209"/>
                <a:gd name="T78" fmla="*/ 82 w 108"/>
                <a:gd name="T79" fmla="*/ 105 h 209"/>
                <a:gd name="T80" fmla="*/ 80 w 108"/>
                <a:gd name="T81" fmla="*/ 111 h 209"/>
                <a:gd name="T82" fmla="*/ 82 w 108"/>
                <a:gd name="T83" fmla="*/ 115 h 209"/>
                <a:gd name="T84" fmla="*/ 80 w 108"/>
                <a:gd name="T85" fmla="*/ 122 h 209"/>
                <a:gd name="T86" fmla="*/ 78 w 108"/>
                <a:gd name="T87" fmla="*/ 128 h 209"/>
                <a:gd name="T88" fmla="*/ 82 w 108"/>
                <a:gd name="T89" fmla="*/ 135 h 209"/>
                <a:gd name="T90" fmla="*/ 84 w 108"/>
                <a:gd name="T91" fmla="*/ 144 h 209"/>
                <a:gd name="T92" fmla="*/ 83 w 108"/>
                <a:gd name="T93" fmla="*/ 156 h 209"/>
                <a:gd name="T94" fmla="*/ 74 w 108"/>
                <a:gd name="T95" fmla="*/ 161 h 209"/>
                <a:gd name="T96" fmla="*/ 66 w 108"/>
                <a:gd name="T97" fmla="*/ 165 h 209"/>
                <a:gd name="T98" fmla="*/ 64 w 108"/>
                <a:gd name="T99" fmla="*/ 171 h 209"/>
                <a:gd name="T100" fmla="*/ 69 w 108"/>
                <a:gd name="T101" fmla="*/ 178 h 209"/>
                <a:gd name="T102" fmla="*/ 64 w 108"/>
                <a:gd name="T103" fmla="*/ 177 h 209"/>
                <a:gd name="T104" fmla="*/ 56 w 108"/>
                <a:gd name="T105" fmla="*/ 178 h 209"/>
                <a:gd name="T106" fmla="*/ 52 w 108"/>
                <a:gd name="T107" fmla="*/ 178 h 209"/>
                <a:gd name="T108" fmla="*/ 47 w 108"/>
                <a:gd name="T109" fmla="*/ 182 h 209"/>
                <a:gd name="T110" fmla="*/ 49 w 108"/>
                <a:gd name="T111" fmla="*/ 194 h 209"/>
                <a:gd name="T112" fmla="*/ 54 w 108"/>
                <a:gd name="T113" fmla="*/ 209 h 209"/>
                <a:gd name="T114" fmla="*/ 73 w 108"/>
                <a:gd name="T115" fmla="*/ 190 h 209"/>
                <a:gd name="T116" fmla="*/ 99 w 108"/>
                <a:gd name="T117" fmla="*/ 174 h 209"/>
                <a:gd name="T118" fmla="*/ 105 w 108"/>
                <a:gd name="T119" fmla="*/ 14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 h="209">
                  <a:moveTo>
                    <a:pt x="105" y="138"/>
                  </a:moveTo>
                  <a:cubicBezTo>
                    <a:pt x="104" y="129"/>
                    <a:pt x="100" y="120"/>
                    <a:pt x="96" y="111"/>
                  </a:cubicBezTo>
                  <a:cubicBezTo>
                    <a:pt x="94" y="108"/>
                    <a:pt x="92" y="105"/>
                    <a:pt x="89" y="103"/>
                  </a:cubicBezTo>
                  <a:cubicBezTo>
                    <a:pt x="84" y="97"/>
                    <a:pt x="78" y="93"/>
                    <a:pt x="72" y="89"/>
                  </a:cubicBezTo>
                  <a:cubicBezTo>
                    <a:pt x="68" y="86"/>
                    <a:pt x="64" y="83"/>
                    <a:pt x="63" y="78"/>
                  </a:cubicBezTo>
                  <a:cubicBezTo>
                    <a:pt x="62" y="75"/>
                    <a:pt x="60" y="74"/>
                    <a:pt x="58" y="72"/>
                  </a:cubicBezTo>
                  <a:cubicBezTo>
                    <a:pt x="57" y="70"/>
                    <a:pt x="55" y="69"/>
                    <a:pt x="53" y="67"/>
                  </a:cubicBezTo>
                  <a:cubicBezTo>
                    <a:pt x="53" y="67"/>
                    <a:pt x="52" y="66"/>
                    <a:pt x="52" y="65"/>
                  </a:cubicBezTo>
                  <a:cubicBezTo>
                    <a:pt x="52" y="59"/>
                    <a:pt x="50" y="53"/>
                    <a:pt x="56" y="49"/>
                  </a:cubicBezTo>
                  <a:cubicBezTo>
                    <a:pt x="58" y="47"/>
                    <a:pt x="60" y="44"/>
                    <a:pt x="60" y="40"/>
                  </a:cubicBezTo>
                  <a:cubicBezTo>
                    <a:pt x="61" y="38"/>
                    <a:pt x="62" y="36"/>
                    <a:pt x="64" y="35"/>
                  </a:cubicBezTo>
                  <a:cubicBezTo>
                    <a:pt x="70" y="32"/>
                    <a:pt x="76" y="28"/>
                    <a:pt x="82" y="25"/>
                  </a:cubicBezTo>
                  <a:cubicBezTo>
                    <a:pt x="82" y="25"/>
                    <a:pt x="83" y="25"/>
                    <a:pt x="84" y="25"/>
                  </a:cubicBezTo>
                  <a:cubicBezTo>
                    <a:pt x="83" y="25"/>
                    <a:pt x="83" y="25"/>
                    <a:pt x="82" y="25"/>
                  </a:cubicBezTo>
                  <a:cubicBezTo>
                    <a:pt x="82" y="24"/>
                    <a:pt x="82" y="24"/>
                    <a:pt x="82" y="24"/>
                  </a:cubicBezTo>
                  <a:cubicBezTo>
                    <a:pt x="74" y="22"/>
                    <a:pt x="74" y="22"/>
                    <a:pt x="74" y="22"/>
                  </a:cubicBezTo>
                  <a:cubicBezTo>
                    <a:pt x="68" y="21"/>
                    <a:pt x="68" y="21"/>
                    <a:pt x="68" y="21"/>
                  </a:cubicBezTo>
                  <a:cubicBezTo>
                    <a:pt x="63" y="18"/>
                    <a:pt x="63" y="18"/>
                    <a:pt x="63" y="18"/>
                  </a:cubicBezTo>
                  <a:cubicBezTo>
                    <a:pt x="61" y="15"/>
                    <a:pt x="61" y="15"/>
                    <a:pt x="61" y="15"/>
                  </a:cubicBezTo>
                  <a:cubicBezTo>
                    <a:pt x="60" y="10"/>
                    <a:pt x="60" y="10"/>
                    <a:pt x="60" y="10"/>
                  </a:cubicBezTo>
                  <a:cubicBezTo>
                    <a:pt x="59" y="5"/>
                    <a:pt x="59" y="5"/>
                    <a:pt x="59" y="5"/>
                  </a:cubicBezTo>
                  <a:cubicBezTo>
                    <a:pt x="59" y="5"/>
                    <a:pt x="53" y="4"/>
                    <a:pt x="53" y="4"/>
                  </a:cubicBezTo>
                  <a:cubicBezTo>
                    <a:pt x="52" y="4"/>
                    <a:pt x="47" y="3"/>
                    <a:pt x="47" y="3"/>
                  </a:cubicBezTo>
                  <a:cubicBezTo>
                    <a:pt x="43" y="0"/>
                    <a:pt x="43" y="0"/>
                    <a:pt x="43" y="0"/>
                  </a:cubicBezTo>
                  <a:cubicBezTo>
                    <a:pt x="40" y="1"/>
                    <a:pt x="40" y="1"/>
                    <a:pt x="40" y="1"/>
                  </a:cubicBezTo>
                  <a:cubicBezTo>
                    <a:pt x="35" y="2"/>
                    <a:pt x="35" y="2"/>
                    <a:pt x="35" y="2"/>
                  </a:cubicBezTo>
                  <a:cubicBezTo>
                    <a:pt x="36" y="6"/>
                    <a:pt x="36" y="6"/>
                    <a:pt x="36" y="6"/>
                  </a:cubicBezTo>
                  <a:cubicBezTo>
                    <a:pt x="30" y="5"/>
                    <a:pt x="30" y="5"/>
                    <a:pt x="30" y="5"/>
                  </a:cubicBezTo>
                  <a:cubicBezTo>
                    <a:pt x="28" y="5"/>
                    <a:pt x="28" y="5"/>
                    <a:pt x="28" y="5"/>
                  </a:cubicBezTo>
                  <a:cubicBezTo>
                    <a:pt x="24" y="9"/>
                    <a:pt x="24" y="9"/>
                    <a:pt x="24" y="9"/>
                  </a:cubicBezTo>
                  <a:cubicBezTo>
                    <a:pt x="21" y="9"/>
                    <a:pt x="21" y="9"/>
                    <a:pt x="21" y="9"/>
                  </a:cubicBezTo>
                  <a:cubicBezTo>
                    <a:pt x="15" y="11"/>
                    <a:pt x="15" y="11"/>
                    <a:pt x="15" y="11"/>
                  </a:cubicBezTo>
                  <a:cubicBezTo>
                    <a:pt x="8" y="9"/>
                    <a:pt x="8" y="9"/>
                    <a:pt x="8" y="9"/>
                  </a:cubicBezTo>
                  <a:cubicBezTo>
                    <a:pt x="3" y="11"/>
                    <a:pt x="3" y="11"/>
                    <a:pt x="3" y="11"/>
                  </a:cubicBezTo>
                  <a:cubicBezTo>
                    <a:pt x="0" y="12"/>
                    <a:pt x="0" y="12"/>
                    <a:pt x="0" y="12"/>
                  </a:cubicBezTo>
                  <a:cubicBezTo>
                    <a:pt x="0" y="12"/>
                    <a:pt x="0" y="12"/>
                    <a:pt x="0" y="12"/>
                  </a:cubicBezTo>
                  <a:cubicBezTo>
                    <a:pt x="1" y="15"/>
                    <a:pt x="1" y="15"/>
                    <a:pt x="1" y="15"/>
                  </a:cubicBezTo>
                  <a:cubicBezTo>
                    <a:pt x="5" y="16"/>
                    <a:pt x="5" y="16"/>
                    <a:pt x="5" y="16"/>
                  </a:cubicBezTo>
                  <a:cubicBezTo>
                    <a:pt x="9" y="20"/>
                    <a:pt x="9" y="20"/>
                    <a:pt x="9" y="20"/>
                  </a:cubicBezTo>
                  <a:cubicBezTo>
                    <a:pt x="11" y="22"/>
                    <a:pt x="11" y="22"/>
                    <a:pt x="11" y="22"/>
                  </a:cubicBezTo>
                  <a:cubicBezTo>
                    <a:pt x="11" y="25"/>
                    <a:pt x="11" y="25"/>
                    <a:pt x="11" y="25"/>
                  </a:cubicBezTo>
                  <a:cubicBezTo>
                    <a:pt x="11" y="28"/>
                    <a:pt x="11" y="28"/>
                    <a:pt x="11" y="28"/>
                  </a:cubicBezTo>
                  <a:cubicBezTo>
                    <a:pt x="14" y="31"/>
                    <a:pt x="14" y="31"/>
                    <a:pt x="14" y="31"/>
                  </a:cubicBezTo>
                  <a:cubicBezTo>
                    <a:pt x="17" y="35"/>
                    <a:pt x="17" y="35"/>
                    <a:pt x="17" y="35"/>
                  </a:cubicBezTo>
                  <a:cubicBezTo>
                    <a:pt x="22" y="35"/>
                    <a:pt x="22" y="35"/>
                    <a:pt x="22" y="35"/>
                  </a:cubicBezTo>
                  <a:cubicBezTo>
                    <a:pt x="26" y="37"/>
                    <a:pt x="26" y="37"/>
                    <a:pt x="26" y="37"/>
                  </a:cubicBezTo>
                  <a:cubicBezTo>
                    <a:pt x="29" y="35"/>
                    <a:pt x="29" y="35"/>
                    <a:pt x="29" y="35"/>
                  </a:cubicBezTo>
                  <a:cubicBezTo>
                    <a:pt x="33" y="34"/>
                    <a:pt x="33" y="34"/>
                    <a:pt x="33" y="34"/>
                  </a:cubicBezTo>
                  <a:cubicBezTo>
                    <a:pt x="35" y="37"/>
                    <a:pt x="35" y="37"/>
                    <a:pt x="35" y="37"/>
                  </a:cubicBezTo>
                  <a:cubicBezTo>
                    <a:pt x="38" y="38"/>
                    <a:pt x="38" y="38"/>
                    <a:pt x="38" y="38"/>
                  </a:cubicBezTo>
                  <a:cubicBezTo>
                    <a:pt x="39" y="43"/>
                    <a:pt x="39" y="43"/>
                    <a:pt x="39" y="43"/>
                  </a:cubicBezTo>
                  <a:cubicBezTo>
                    <a:pt x="42" y="44"/>
                    <a:pt x="42" y="44"/>
                    <a:pt x="42" y="44"/>
                  </a:cubicBezTo>
                  <a:cubicBezTo>
                    <a:pt x="42" y="46"/>
                    <a:pt x="42" y="46"/>
                    <a:pt x="42" y="46"/>
                  </a:cubicBezTo>
                  <a:cubicBezTo>
                    <a:pt x="41" y="47"/>
                    <a:pt x="41" y="47"/>
                    <a:pt x="41" y="47"/>
                  </a:cubicBezTo>
                  <a:cubicBezTo>
                    <a:pt x="39" y="52"/>
                    <a:pt x="39" y="52"/>
                    <a:pt x="39" y="52"/>
                  </a:cubicBezTo>
                  <a:cubicBezTo>
                    <a:pt x="29" y="55"/>
                    <a:pt x="29" y="55"/>
                    <a:pt x="29" y="55"/>
                  </a:cubicBezTo>
                  <a:cubicBezTo>
                    <a:pt x="31" y="57"/>
                    <a:pt x="31" y="57"/>
                    <a:pt x="31" y="57"/>
                  </a:cubicBezTo>
                  <a:cubicBezTo>
                    <a:pt x="32" y="60"/>
                    <a:pt x="32" y="60"/>
                    <a:pt x="32" y="60"/>
                  </a:cubicBezTo>
                  <a:cubicBezTo>
                    <a:pt x="30" y="62"/>
                    <a:pt x="30" y="62"/>
                    <a:pt x="30" y="62"/>
                  </a:cubicBezTo>
                  <a:cubicBezTo>
                    <a:pt x="32" y="64"/>
                    <a:pt x="32" y="64"/>
                    <a:pt x="32" y="64"/>
                  </a:cubicBezTo>
                  <a:cubicBezTo>
                    <a:pt x="33" y="64"/>
                    <a:pt x="33" y="64"/>
                    <a:pt x="33" y="64"/>
                  </a:cubicBezTo>
                  <a:cubicBezTo>
                    <a:pt x="35" y="67"/>
                    <a:pt x="35" y="67"/>
                    <a:pt x="35" y="67"/>
                  </a:cubicBezTo>
                  <a:cubicBezTo>
                    <a:pt x="39" y="67"/>
                    <a:pt x="39" y="67"/>
                    <a:pt x="39" y="67"/>
                  </a:cubicBezTo>
                  <a:cubicBezTo>
                    <a:pt x="44" y="70"/>
                    <a:pt x="44" y="70"/>
                    <a:pt x="44" y="70"/>
                  </a:cubicBezTo>
                  <a:cubicBezTo>
                    <a:pt x="46" y="71"/>
                    <a:pt x="46" y="71"/>
                    <a:pt x="46" y="71"/>
                  </a:cubicBezTo>
                  <a:cubicBezTo>
                    <a:pt x="50" y="75"/>
                    <a:pt x="50" y="75"/>
                    <a:pt x="50" y="75"/>
                  </a:cubicBezTo>
                  <a:cubicBezTo>
                    <a:pt x="52" y="75"/>
                    <a:pt x="52" y="75"/>
                    <a:pt x="52" y="75"/>
                  </a:cubicBezTo>
                  <a:cubicBezTo>
                    <a:pt x="55" y="80"/>
                    <a:pt x="55" y="80"/>
                    <a:pt x="55" y="80"/>
                  </a:cubicBezTo>
                  <a:cubicBezTo>
                    <a:pt x="55" y="83"/>
                    <a:pt x="55" y="83"/>
                    <a:pt x="55" y="83"/>
                  </a:cubicBezTo>
                  <a:cubicBezTo>
                    <a:pt x="59" y="86"/>
                    <a:pt x="59" y="86"/>
                    <a:pt x="59" y="86"/>
                  </a:cubicBezTo>
                  <a:cubicBezTo>
                    <a:pt x="61" y="90"/>
                    <a:pt x="61" y="90"/>
                    <a:pt x="61" y="90"/>
                  </a:cubicBezTo>
                  <a:cubicBezTo>
                    <a:pt x="65" y="90"/>
                    <a:pt x="65" y="90"/>
                    <a:pt x="65" y="90"/>
                  </a:cubicBezTo>
                  <a:cubicBezTo>
                    <a:pt x="67" y="95"/>
                    <a:pt x="67" y="95"/>
                    <a:pt x="67" y="95"/>
                  </a:cubicBezTo>
                  <a:cubicBezTo>
                    <a:pt x="69" y="97"/>
                    <a:pt x="69" y="97"/>
                    <a:pt x="69" y="97"/>
                  </a:cubicBezTo>
                  <a:cubicBezTo>
                    <a:pt x="72" y="98"/>
                    <a:pt x="72" y="98"/>
                    <a:pt x="72" y="98"/>
                  </a:cubicBezTo>
                  <a:cubicBezTo>
                    <a:pt x="72" y="100"/>
                    <a:pt x="72" y="100"/>
                    <a:pt x="72" y="100"/>
                  </a:cubicBezTo>
                  <a:cubicBezTo>
                    <a:pt x="75" y="102"/>
                    <a:pt x="75" y="102"/>
                    <a:pt x="75" y="102"/>
                  </a:cubicBezTo>
                  <a:cubicBezTo>
                    <a:pt x="78" y="104"/>
                    <a:pt x="78" y="104"/>
                    <a:pt x="78" y="104"/>
                  </a:cubicBezTo>
                  <a:cubicBezTo>
                    <a:pt x="81" y="103"/>
                    <a:pt x="81" y="103"/>
                    <a:pt x="81" y="103"/>
                  </a:cubicBezTo>
                  <a:cubicBezTo>
                    <a:pt x="82" y="105"/>
                    <a:pt x="82" y="105"/>
                    <a:pt x="82" y="105"/>
                  </a:cubicBezTo>
                  <a:cubicBezTo>
                    <a:pt x="80" y="106"/>
                    <a:pt x="80" y="106"/>
                    <a:pt x="80" y="106"/>
                  </a:cubicBezTo>
                  <a:cubicBezTo>
                    <a:pt x="80" y="111"/>
                    <a:pt x="80" y="111"/>
                    <a:pt x="80" y="111"/>
                  </a:cubicBezTo>
                  <a:cubicBezTo>
                    <a:pt x="82" y="112"/>
                    <a:pt x="82" y="112"/>
                    <a:pt x="82" y="112"/>
                  </a:cubicBezTo>
                  <a:cubicBezTo>
                    <a:pt x="82" y="115"/>
                    <a:pt x="82" y="115"/>
                    <a:pt x="82" y="115"/>
                  </a:cubicBezTo>
                  <a:cubicBezTo>
                    <a:pt x="79" y="118"/>
                    <a:pt x="79" y="118"/>
                    <a:pt x="79" y="118"/>
                  </a:cubicBezTo>
                  <a:cubicBezTo>
                    <a:pt x="80" y="122"/>
                    <a:pt x="80" y="122"/>
                    <a:pt x="80" y="122"/>
                  </a:cubicBezTo>
                  <a:cubicBezTo>
                    <a:pt x="81" y="127"/>
                    <a:pt x="81" y="127"/>
                    <a:pt x="81" y="127"/>
                  </a:cubicBezTo>
                  <a:cubicBezTo>
                    <a:pt x="78" y="128"/>
                    <a:pt x="78" y="128"/>
                    <a:pt x="78" y="128"/>
                  </a:cubicBezTo>
                  <a:cubicBezTo>
                    <a:pt x="80" y="133"/>
                    <a:pt x="80" y="133"/>
                    <a:pt x="80" y="133"/>
                  </a:cubicBezTo>
                  <a:cubicBezTo>
                    <a:pt x="82" y="135"/>
                    <a:pt x="82" y="135"/>
                    <a:pt x="82" y="135"/>
                  </a:cubicBezTo>
                  <a:cubicBezTo>
                    <a:pt x="83" y="139"/>
                    <a:pt x="83" y="139"/>
                    <a:pt x="83" y="139"/>
                  </a:cubicBezTo>
                  <a:cubicBezTo>
                    <a:pt x="84" y="144"/>
                    <a:pt x="84" y="144"/>
                    <a:pt x="84" y="144"/>
                  </a:cubicBezTo>
                  <a:cubicBezTo>
                    <a:pt x="84" y="150"/>
                    <a:pt x="84" y="150"/>
                    <a:pt x="84" y="150"/>
                  </a:cubicBezTo>
                  <a:cubicBezTo>
                    <a:pt x="83" y="156"/>
                    <a:pt x="83" y="156"/>
                    <a:pt x="83" y="156"/>
                  </a:cubicBezTo>
                  <a:cubicBezTo>
                    <a:pt x="80" y="157"/>
                    <a:pt x="80" y="157"/>
                    <a:pt x="80" y="157"/>
                  </a:cubicBezTo>
                  <a:cubicBezTo>
                    <a:pt x="74" y="161"/>
                    <a:pt x="74" y="161"/>
                    <a:pt x="74" y="161"/>
                  </a:cubicBezTo>
                  <a:cubicBezTo>
                    <a:pt x="71" y="164"/>
                    <a:pt x="71" y="164"/>
                    <a:pt x="71" y="164"/>
                  </a:cubicBezTo>
                  <a:cubicBezTo>
                    <a:pt x="66" y="165"/>
                    <a:pt x="66" y="165"/>
                    <a:pt x="66" y="165"/>
                  </a:cubicBezTo>
                  <a:cubicBezTo>
                    <a:pt x="64" y="167"/>
                    <a:pt x="64" y="167"/>
                    <a:pt x="64" y="167"/>
                  </a:cubicBezTo>
                  <a:cubicBezTo>
                    <a:pt x="64" y="171"/>
                    <a:pt x="64" y="171"/>
                    <a:pt x="64" y="171"/>
                  </a:cubicBezTo>
                  <a:cubicBezTo>
                    <a:pt x="68" y="173"/>
                    <a:pt x="68" y="173"/>
                    <a:pt x="68" y="173"/>
                  </a:cubicBezTo>
                  <a:cubicBezTo>
                    <a:pt x="69" y="178"/>
                    <a:pt x="69" y="178"/>
                    <a:pt x="69" y="178"/>
                  </a:cubicBezTo>
                  <a:cubicBezTo>
                    <a:pt x="66" y="180"/>
                    <a:pt x="66" y="180"/>
                    <a:pt x="66" y="180"/>
                  </a:cubicBezTo>
                  <a:cubicBezTo>
                    <a:pt x="64" y="177"/>
                    <a:pt x="64" y="177"/>
                    <a:pt x="64" y="177"/>
                  </a:cubicBezTo>
                  <a:cubicBezTo>
                    <a:pt x="60" y="177"/>
                    <a:pt x="60" y="177"/>
                    <a:pt x="60" y="177"/>
                  </a:cubicBezTo>
                  <a:cubicBezTo>
                    <a:pt x="56" y="178"/>
                    <a:pt x="56" y="178"/>
                    <a:pt x="56" y="178"/>
                  </a:cubicBezTo>
                  <a:cubicBezTo>
                    <a:pt x="53" y="177"/>
                    <a:pt x="53" y="177"/>
                    <a:pt x="53" y="177"/>
                  </a:cubicBezTo>
                  <a:cubicBezTo>
                    <a:pt x="52" y="178"/>
                    <a:pt x="52" y="178"/>
                    <a:pt x="52" y="178"/>
                  </a:cubicBezTo>
                  <a:cubicBezTo>
                    <a:pt x="51" y="181"/>
                    <a:pt x="51" y="181"/>
                    <a:pt x="51" y="181"/>
                  </a:cubicBezTo>
                  <a:cubicBezTo>
                    <a:pt x="47" y="182"/>
                    <a:pt x="47" y="182"/>
                    <a:pt x="47" y="182"/>
                  </a:cubicBezTo>
                  <a:cubicBezTo>
                    <a:pt x="43" y="186"/>
                    <a:pt x="43" y="186"/>
                    <a:pt x="43" y="186"/>
                  </a:cubicBezTo>
                  <a:cubicBezTo>
                    <a:pt x="46" y="188"/>
                    <a:pt x="50" y="190"/>
                    <a:pt x="49" y="194"/>
                  </a:cubicBezTo>
                  <a:cubicBezTo>
                    <a:pt x="49" y="199"/>
                    <a:pt x="50" y="203"/>
                    <a:pt x="50" y="207"/>
                  </a:cubicBezTo>
                  <a:cubicBezTo>
                    <a:pt x="50" y="208"/>
                    <a:pt x="53" y="209"/>
                    <a:pt x="54" y="209"/>
                  </a:cubicBezTo>
                  <a:cubicBezTo>
                    <a:pt x="54" y="208"/>
                    <a:pt x="55" y="208"/>
                    <a:pt x="55" y="208"/>
                  </a:cubicBezTo>
                  <a:cubicBezTo>
                    <a:pt x="61" y="202"/>
                    <a:pt x="68" y="196"/>
                    <a:pt x="73" y="190"/>
                  </a:cubicBezTo>
                  <a:cubicBezTo>
                    <a:pt x="75" y="189"/>
                    <a:pt x="76" y="187"/>
                    <a:pt x="79" y="187"/>
                  </a:cubicBezTo>
                  <a:cubicBezTo>
                    <a:pt x="87" y="185"/>
                    <a:pt x="93" y="179"/>
                    <a:pt x="99" y="174"/>
                  </a:cubicBezTo>
                  <a:cubicBezTo>
                    <a:pt x="102" y="171"/>
                    <a:pt x="104" y="167"/>
                    <a:pt x="106" y="162"/>
                  </a:cubicBezTo>
                  <a:cubicBezTo>
                    <a:pt x="107" y="154"/>
                    <a:pt x="108" y="147"/>
                    <a:pt x="105" y="140"/>
                  </a:cubicBezTo>
                  <a:cubicBezTo>
                    <a:pt x="105" y="140"/>
                    <a:pt x="105" y="139"/>
                    <a:pt x="105" y="138"/>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Freeform 220">
              <a:extLst>
                <a:ext uri="{FF2B5EF4-FFF2-40B4-BE49-F238E27FC236}">
                  <a16:creationId xmlns:a16="http://schemas.microsoft.com/office/drawing/2014/main" id="{3E6E940A-77D9-4E8F-806D-D69BFA92C291}"/>
                </a:ext>
              </a:extLst>
            </p:cNvPr>
            <p:cNvSpPr>
              <a:spLocks/>
            </p:cNvSpPr>
            <p:nvPr/>
          </p:nvSpPr>
          <p:spPr bwMode="auto">
            <a:xfrm>
              <a:off x="6118225" y="43561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7" name="Freeform 221">
              <a:extLst>
                <a:ext uri="{FF2B5EF4-FFF2-40B4-BE49-F238E27FC236}">
                  <a16:creationId xmlns:a16="http://schemas.microsoft.com/office/drawing/2014/main" id="{5381881B-604B-4BEE-B902-47C81A968839}"/>
                </a:ext>
              </a:extLst>
            </p:cNvPr>
            <p:cNvSpPr>
              <a:spLocks/>
            </p:cNvSpPr>
            <p:nvPr/>
          </p:nvSpPr>
          <p:spPr bwMode="auto">
            <a:xfrm>
              <a:off x="5951538" y="4225925"/>
              <a:ext cx="157162" cy="184150"/>
            </a:xfrm>
            <a:custGeom>
              <a:avLst/>
              <a:gdLst>
                <a:gd name="T0" fmla="*/ 70 w 99"/>
                <a:gd name="T1" fmla="*/ 85 h 116"/>
                <a:gd name="T2" fmla="*/ 74 w 99"/>
                <a:gd name="T3" fmla="*/ 91 h 116"/>
                <a:gd name="T4" fmla="*/ 74 w 99"/>
                <a:gd name="T5" fmla="*/ 100 h 116"/>
                <a:gd name="T6" fmla="*/ 72 w 99"/>
                <a:gd name="T7" fmla="*/ 107 h 116"/>
                <a:gd name="T8" fmla="*/ 78 w 99"/>
                <a:gd name="T9" fmla="*/ 111 h 116"/>
                <a:gd name="T10" fmla="*/ 85 w 99"/>
                <a:gd name="T11" fmla="*/ 116 h 116"/>
                <a:gd name="T12" fmla="*/ 84 w 99"/>
                <a:gd name="T13" fmla="*/ 109 h 116"/>
                <a:gd name="T14" fmla="*/ 83 w 99"/>
                <a:gd name="T15" fmla="*/ 105 h 116"/>
                <a:gd name="T16" fmla="*/ 89 w 99"/>
                <a:gd name="T17" fmla="*/ 106 h 116"/>
                <a:gd name="T18" fmla="*/ 96 w 99"/>
                <a:gd name="T19" fmla="*/ 108 h 116"/>
                <a:gd name="T20" fmla="*/ 98 w 99"/>
                <a:gd name="T21" fmla="*/ 106 h 116"/>
                <a:gd name="T22" fmla="*/ 96 w 99"/>
                <a:gd name="T23" fmla="*/ 98 h 116"/>
                <a:gd name="T24" fmla="*/ 99 w 99"/>
                <a:gd name="T25" fmla="*/ 93 h 116"/>
                <a:gd name="T26" fmla="*/ 97 w 99"/>
                <a:gd name="T27" fmla="*/ 87 h 116"/>
                <a:gd name="T28" fmla="*/ 98 w 99"/>
                <a:gd name="T29" fmla="*/ 84 h 116"/>
                <a:gd name="T30" fmla="*/ 93 w 99"/>
                <a:gd name="T31" fmla="*/ 83 h 116"/>
                <a:gd name="T32" fmla="*/ 90 w 99"/>
                <a:gd name="T33" fmla="*/ 80 h 116"/>
                <a:gd name="T34" fmla="*/ 85 w 99"/>
                <a:gd name="T35" fmla="*/ 77 h 116"/>
                <a:gd name="T36" fmla="*/ 80 w 99"/>
                <a:gd name="T37" fmla="*/ 72 h 116"/>
                <a:gd name="T38" fmla="*/ 74 w 99"/>
                <a:gd name="T39" fmla="*/ 66 h 116"/>
                <a:gd name="T40" fmla="*/ 71 w 99"/>
                <a:gd name="T41" fmla="*/ 58 h 116"/>
                <a:gd name="T42" fmla="*/ 66 w 99"/>
                <a:gd name="T43" fmla="*/ 55 h 116"/>
                <a:gd name="T44" fmla="*/ 59 w 99"/>
                <a:gd name="T45" fmla="*/ 51 h 116"/>
                <a:gd name="T46" fmla="*/ 54 w 99"/>
                <a:gd name="T47" fmla="*/ 48 h 116"/>
                <a:gd name="T48" fmla="*/ 51 w 99"/>
                <a:gd name="T49" fmla="*/ 46 h 116"/>
                <a:gd name="T50" fmla="*/ 52 w 99"/>
                <a:gd name="T51" fmla="*/ 42 h 116"/>
                <a:gd name="T52" fmla="*/ 59 w 99"/>
                <a:gd name="T53" fmla="*/ 37 h 116"/>
                <a:gd name="T54" fmla="*/ 62 w 99"/>
                <a:gd name="T55" fmla="*/ 31 h 116"/>
                <a:gd name="T56" fmla="*/ 59 w 99"/>
                <a:gd name="T57" fmla="*/ 29 h 116"/>
                <a:gd name="T58" fmla="*/ 56 w 99"/>
                <a:gd name="T59" fmla="*/ 23 h 116"/>
                <a:gd name="T60" fmla="*/ 50 w 99"/>
                <a:gd name="T61" fmla="*/ 21 h 116"/>
                <a:gd name="T62" fmla="*/ 44 w 99"/>
                <a:gd name="T63" fmla="*/ 21 h 116"/>
                <a:gd name="T64" fmla="*/ 36 w 99"/>
                <a:gd name="T65" fmla="*/ 18 h 116"/>
                <a:gd name="T66" fmla="*/ 33 w 99"/>
                <a:gd name="T67" fmla="*/ 12 h 116"/>
                <a:gd name="T68" fmla="*/ 32 w 99"/>
                <a:gd name="T69" fmla="*/ 7 h 116"/>
                <a:gd name="T70" fmla="*/ 24 w 99"/>
                <a:gd name="T71" fmla="*/ 3 h 116"/>
                <a:gd name="T72" fmla="*/ 20 w 99"/>
                <a:gd name="T73" fmla="*/ 1 h 116"/>
                <a:gd name="T74" fmla="*/ 17 w 99"/>
                <a:gd name="T75" fmla="*/ 4 h 116"/>
                <a:gd name="T76" fmla="*/ 20 w 99"/>
                <a:gd name="T77" fmla="*/ 16 h 116"/>
                <a:gd name="T78" fmla="*/ 13 w 99"/>
                <a:gd name="T79" fmla="*/ 14 h 116"/>
                <a:gd name="T80" fmla="*/ 6 w 99"/>
                <a:gd name="T81" fmla="*/ 17 h 116"/>
                <a:gd name="T82" fmla="*/ 5 w 99"/>
                <a:gd name="T83" fmla="*/ 23 h 116"/>
                <a:gd name="T84" fmla="*/ 2 w 99"/>
                <a:gd name="T85" fmla="*/ 25 h 116"/>
                <a:gd name="T86" fmla="*/ 1 w 99"/>
                <a:gd name="T87" fmla="*/ 30 h 116"/>
                <a:gd name="T88" fmla="*/ 7 w 99"/>
                <a:gd name="T89" fmla="*/ 31 h 116"/>
                <a:gd name="T90" fmla="*/ 7 w 99"/>
                <a:gd name="T91" fmla="*/ 38 h 116"/>
                <a:gd name="T92" fmla="*/ 12 w 99"/>
                <a:gd name="T93" fmla="*/ 40 h 116"/>
                <a:gd name="T94" fmla="*/ 17 w 99"/>
                <a:gd name="T95" fmla="*/ 42 h 116"/>
                <a:gd name="T96" fmla="*/ 16 w 99"/>
                <a:gd name="T97" fmla="*/ 47 h 116"/>
                <a:gd name="T98" fmla="*/ 16 w 99"/>
                <a:gd name="T99" fmla="*/ 63 h 116"/>
                <a:gd name="T100" fmla="*/ 21 w 99"/>
                <a:gd name="T101" fmla="*/ 62 h 116"/>
                <a:gd name="T102" fmla="*/ 25 w 99"/>
                <a:gd name="T103" fmla="*/ 58 h 116"/>
                <a:gd name="T104" fmla="*/ 33 w 99"/>
                <a:gd name="T105" fmla="*/ 60 h 116"/>
                <a:gd name="T106" fmla="*/ 39 w 99"/>
                <a:gd name="T107" fmla="*/ 63 h 116"/>
                <a:gd name="T108" fmla="*/ 46 w 99"/>
                <a:gd name="T109" fmla="*/ 56 h 116"/>
                <a:gd name="T110" fmla="*/ 54 w 99"/>
                <a:gd name="T111" fmla="*/ 60 h 116"/>
                <a:gd name="T112" fmla="*/ 64 w 99"/>
                <a:gd name="T113" fmla="*/ 69 h 116"/>
                <a:gd name="T114" fmla="*/ 64 w 99"/>
                <a:gd name="T115" fmla="*/ 76 h 116"/>
                <a:gd name="T116" fmla="*/ 68 w 99"/>
                <a:gd name="T117" fmla="*/ 8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9" h="116">
                  <a:moveTo>
                    <a:pt x="68" y="86"/>
                  </a:moveTo>
                  <a:lnTo>
                    <a:pt x="70" y="85"/>
                  </a:lnTo>
                  <a:lnTo>
                    <a:pt x="71" y="86"/>
                  </a:lnTo>
                  <a:lnTo>
                    <a:pt x="74" y="91"/>
                  </a:lnTo>
                  <a:lnTo>
                    <a:pt x="74" y="95"/>
                  </a:lnTo>
                  <a:lnTo>
                    <a:pt x="74" y="100"/>
                  </a:lnTo>
                  <a:lnTo>
                    <a:pt x="74" y="105"/>
                  </a:lnTo>
                  <a:lnTo>
                    <a:pt x="72" y="107"/>
                  </a:lnTo>
                  <a:lnTo>
                    <a:pt x="75" y="110"/>
                  </a:lnTo>
                  <a:lnTo>
                    <a:pt x="78" y="111"/>
                  </a:lnTo>
                  <a:lnTo>
                    <a:pt x="81" y="115"/>
                  </a:lnTo>
                  <a:lnTo>
                    <a:pt x="85" y="116"/>
                  </a:lnTo>
                  <a:lnTo>
                    <a:pt x="83" y="111"/>
                  </a:lnTo>
                  <a:lnTo>
                    <a:pt x="84" y="109"/>
                  </a:lnTo>
                  <a:lnTo>
                    <a:pt x="82" y="106"/>
                  </a:lnTo>
                  <a:lnTo>
                    <a:pt x="83" y="105"/>
                  </a:lnTo>
                  <a:lnTo>
                    <a:pt x="87" y="105"/>
                  </a:lnTo>
                  <a:lnTo>
                    <a:pt x="89" y="106"/>
                  </a:lnTo>
                  <a:lnTo>
                    <a:pt x="94" y="108"/>
                  </a:lnTo>
                  <a:lnTo>
                    <a:pt x="96" y="108"/>
                  </a:lnTo>
                  <a:lnTo>
                    <a:pt x="96" y="107"/>
                  </a:lnTo>
                  <a:lnTo>
                    <a:pt x="98" y="106"/>
                  </a:lnTo>
                  <a:lnTo>
                    <a:pt x="97" y="102"/>
                  </a:lnTo>
                  <a:lnTo>
                    <a:pt x="96" y="98"/>
                  </a:lnTo>
                  <a:lnTo>
                    <a:pt x="99" y="95"/>
                  </a:lnTo>
                  <a:lnTo>
                    <a:pt x="99" y="93"/>
                  </a:lnTo>
                  <a:lnTo>
                    <a:pt x="97" y="92"/>
                  </a:lnTo>
                  <a:lnTo>
                    <a:pt x="97" y="87"/>
                  </a:lnTo>
                  <a:lnTo>
                    <a:pt x="99" y="86"/>
                  </a:lnTo>
                  <a:lnTo>
                    <a:pt x="98" y="84"/>
                  </a:lnTo>
                  <a:lnTo>
                    <a:pt x="96" y="85"/>
                  </a:lnTo>
                  <a:lnTo>
                    <a:pt x="93" y="83"/>
                  </a:lnTo>
                  <a:lnTo>
                    <a:pt x="90" y="81"/>
                  </a:lnTo>
                  <a:lnTo>
                    <a:pt x="90" y="80"/>
                  </a:lnTo>
                  <a:lnTo>
                    <a:pt x="87" y="79"/>
                  </a:lnTo>
                  <a:lnTo>
                    <a:pt x="85" y="77"/>
                  </a:lnTo>
                  <a:lnTo>
                    <a:pt x="83" y="72"/>
                  </a:lnTo>
                  <a:lnTo>
                    <a:pt x="80" y="72"/>
                  </a:lnTo>
                  <a:lnTo>
                    <a:pt x="78" y="69"/>
                  </a:lnTo>
                  <a:lnTo>
                    <a:pt x="74" y="66"/>
                  </a:lnTo>
                  <a:lnTo>
                    <a:pt x="74" y="63"/>
                  </a:lnTo>
                  <a:lnTo>
                    <a:pt x="71" y="58"/>
                  </a:lnTo>
                  <a:lnTo>
                    <a:pt x="70" y="58"/>
                  </a:lnTo>
                  <a:lnTo>
                    <a:pt x="66" y="55"/>
                  </a:lnTo>
                  <a:lnTo>
                    <a:pt x="64" y="54"/>
                  </a:lnTo>
                  <a:lnTo>
                    <a:pt x="59" y="51"/>
                  </a:lnTo>
                  <a:lnTo>
                    <a:pt x="56" y="51"/>
                  </a:lnTo>
                  <a:lnTo>
                    <a:pt x="54" y="48"/>
                  </a:lnTo>
                  <a:lnTo>
                    <a:pt x="53" y="48"/>
                  </a:lnTo>
                  <a:lnTo>
                    <a:pt x="51" y="46"/>
                  </a:lnTo>
                  <a:lnTo>
                    <a:pt x="53" y="44"/>
                  </a:lnTo>
                  <a:lnTo>
                    <a:pt x="52" y="42"/>
                  </a:lnTo>
                  <a:lnTo>
                    <a:pt x="50" y="40"/>
                  </a:lnTo>
                  <a:lnTo>
                    <a:pt x="59" y="37"/>
                  </a:lnTo>
                  <a:lnTo>
                    <a:pt x="61" y="32"/>
                  </a:lnTo>
                  <a:lnTo>
                    <a:pt x="62" y="31"/>
                  </a:lnTo>
                  <a:lnTo>
                    <a:pt x="62" y="30"/>
                  </a:lnTo>
                  <a:lnTo>
                    <a:pt x="59" y="29"/>
                  </a:lnTo>
                  <a:lnTo>
                    <a:pt x="58" y="24"/>
                  </a:lnTo>
                  <a:lnTo>
                    <a:pt x="56" y="23"/>
                  </a:lnTo>
                  <a:lnTo>
                    <a:pt x="54" y="20"/>
                  </a:lnTo>
                  <a:lnTo>
                    <a:pt x="50" y="21"/>
                  </a:lnTo>
                  <a:lnTo>
                    <a:pt x="47" y="23"/>
                  </a:lnTo>
                  <a:lnTo>
                    <a:pt x="44" y="21"/>
                  </a:lnTo>
                  <a:lnTo>
                    <a:pt x="39" y="21"/>
                  </a:lnTo>
                  <a:lnTo>
                    <a:pt x="36" y="18"/>
                  </a:lnTo>
                  <a:lnTo>
                    <a:pt x="33" y="15"/>
                  </a:lnTo>
                  <a:lnTo>
                    <a:pt x="33" y="12"/>
                  </a:lnTo>
                  <a:lnTo>
                    <a:pt x="33" y="9"/>
                  </a:lnTo>
                  <a:lnTo>
                    <a:pt x="32" y="7"/>
                  </a:lnTo>
                  <a:lnTo>
                    <a:pt x="28" y="4"/>
                  </a:lnTo>
                  <a:lnTo>
                    <a:pt x="24" y="3"/>
                  </a:lnTo>
                  <a:lnTo>
                    <a:pt x="23" y="0"/>
                  </a:lnTo>
                  <a:lnTo>
                    <a:pt x="20" y="1"/>
                  </a:lnTo>
                  <a:lnTo>
                    <a:pt x="19" y="2"/>
                  </a:lnTo>
                  <a:lnTo>
                    <a:pt x="17" y="4"/>
                  </a:lnTo>
                  <a:lnTo>
                    <a:pt x="19" y="8"/>
                  </a:lnTo>
                  <a:lnTo>
                    <a:pt x="20" y="16"/>
                  </a:lnTo>
                  <a:lnTo>
                    <a:pt x="15" y="17"/>
                  </a:lnTo>
                  <a:lnTo>
                    <a:pt x="13" y="14"/>
                  </a:lnTo>
                  <a:lnTo>
                    <a:pt x="9" y="16"/>
                  </a:lnTo>
                  <a:lnTo>
                    <a:pt x="6" y="17"/>
                  </a:lnTo>
                  <a:lnTo>
                    <a:pt x="5" y="20"/>
                  </a:lnTo>
                  <a:lnTo>
                    <a:pt x="5" y="23"/>
                  </a:lnTo>
                  <a:lnTo>
                    <a:pt x="3" y="25"/>
                  </a:lnTo>
                  <a:lnTo>
                    <a:pt x="2" y="25"/>
                  </a:lnTo>
                  <a:lnTo>
                    <a:pt x="0" y="28"/>
                  </a:lnTo>
                  <a:lnTo>
                    <a:pt x="1" y="30"/>
                  </a:lnTo>
                  <a:lnTo>
                    <a:pt x="5" y="30"/>
                  </a:lnTo>
                  <a:lnTo>
                    <a:pt x="7" y="31"/>
                  </a:lnTo>
                  <a:lnTo>
                    <a:pt x="8" y="36"/>
                  </a:lnTo>
                  <a:lnTo>
                    <a:pt x="7" y="38"/>
                  </a:lnTo>
                  <a:lnTo>
                    <a:pt x="8" y="41"/>
                  </a:lnTo>
                  <a:lnTo>
                    <a:pt x="12" y="40"/>
                  </a:lnTo>
                  <a:lnTo>
                    <a:pt x="15" y="40"/>
                  </a:lnTo>
                  <a:lnTo>
                    <a:pt x="17" y="42"/>
                  </a:lnTo>
                  <a:lnTo>
                    <a:pt x="15" y="44"/>
                  </a:lnTo>
                  <a:lnTo>
                    <a:pt x="16" y="47"/>
                  </a:lnTo>
                  <a:lnTo>
                    <a:pt x="16" y="51"/>
                  </a:lnTo>
                  <a:lnTo>
                    <a:pt x="16" y="63"/>
                  </a:lnTo>
                  <a:lnTo>
                    <a:pt x="19" y="64"/>
                  </a:lnTo>
                  <a:lnTo>
                    <a:pt x="21" y="62"/>
                  </a:lnTo>
                  <a:lnTo>
                    <a:pt x="22" y="60"/>
                  </a:lnTo>
                  <a:lnTo>
                    <a:pt x="25" y="58"/>
                  </a:lnTo>
                  <a:lnTo>
                    <a:pt x="29" y="59"/>
                  </a:lnTo>
                  <a:lnTo>
                    <a:pt x="33" y="60"/>
                  </a:lnTo>
                  <a:lnTo>
                    <a:pt x="34" y="63"/>
                  </a:lnTo>
                  <a:lnTo>
                    <a:pt x="39" y="63"/>
                  </a:lnTo>
                  <a:lnTo>
                    <a:pt x="43" y="57"/>
                  </a:lnTo>
                  <a:lnTo>
                    <a:pt x="46" y="56"/>
                  </a:lnTo>
                  <a:lnTo>
                    <a:pt x="52" y="57"/>
                  </a:lnTo>
                  <a:lnTo>
                    <a:pt x="54" y="60"/>
                  </a:lnTo>
                  <a:lnTo>
                    <a:pt x="62" y="67"/>
                  </a:lnTo>
                  <a:lnTo>
                    <a:pt x="64" y="69"/>
                  </a:lnTo>
                  <a:lnTo>
                    <a:pt x="62" y="72"/>
                  </a:lnTo>
                  <a:lnTo>
                    <a:pt x="64" y="76"/>
                  </a:lnTo>
                  <a:lnTo>
                    <a:pt x="63" y="81"/>
                  </a:lnTo>
                  <a:lnTo>
                    <a:pt x="68" y="86"/>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8" name="Freeform 222">
              <a:extLst>
                <a:ext uri="{FF2B5EF4-FFF2-40B4-BE49-F238E27FC236}">
                  <a16:creationId xmlns:a16="http://schemas.microsoft.com/office/drawing/2014/main" id="{0E053D07-5A3B-4EC3-86D7-CC85931DF883}"/>
                </a:ext>
              </a:extLst>
            </p:cNvPr>
            <p:cNvSpPr>
              <a:spLocks noEditPoints="1"/>
            </p:cNvSpPr>
            <p:nvPr/>
          </p:nvSpPr>
          <p:spPr bwMode="auto">
            <a:xfrm>
              <a:off x="6010275" y="4392613"/>
              <a:ext cx="101600" cy="92075"/>
            </a:xfrm>
            <a:custGeom>
              <a:avLst/>
              <a:gdLst>
                <a:gd name="T0" fmla="*/ 32 w 69"/>
                <a:gd name="T1" fmla="*/ 57 h 63"/>
                <a:gd name="T2" fmla="*/ 36 w 69"/>
                <a:gd name="T3" fmla="*/ 56 h 63"/>
                <a:gd name="T4" fmla="*/ 37 w 69"/>
                <a:gd name="T5" fmla="*/ 53 h 63"/>
                <a:gd name="T6" fmla="*/ 38 w 69"/>
                <a:gd name="T7" fmla="*/ 52 h 63"/>
                <a:gd name="T8" fmla="*/ 41 w 69"/>
                <a:gd name="T9" fmla="*/ 53 h 63"/>
                <a:gd name="T10" fmla="*/ 45 w 69"/>
                <a:gd name="T11" fmla="*/ 52 h 63"/>
                <a:gd name="T12" fmla="*/ 49 w 69"/>
                <a:gd name="T13" fmla="*/ 52 h 63"/>
                <a:gd name="T14" fmla="*/ 51 w 69"/>
                <a:gd name="T15" fmla="*/ 55 h 63"/>
                <a:gd name="T16" fmla="*/ 54 w 69"/>
                <a:gd name="T17" fmla="*/ 53 h 63"/>
                <a:gd name="T18" fmla="*/ 53 w 69"/>
                <a:gd name="T19" fmla="*/ 48 h 63"/>
                <a:gd name="T20" fmla="*/ 49 w 69"/>
                <a:gd name="T21" fmla="*/ 46 h 63"/>
                <a:gd name="T22" fmla="*/ 49 w 69"/>
                <a:gd name="T23" fmla="*/ 42 h 63"/>
                <a:gd name="T24" fmla="*/ 51 w 69"/>
                <a:gd name="T25" fmla="*/ 40 h 63"/>
                <a:gd name="T26" fmla="*/ 56 w 69"/>
                <a:gd name="T27" fmla="*/ 39 h 63"/>
                <a:gd name="T28" fmla="*/ 59 w 69"/>
                <a:gd name="T29" fmla="*/ 36 h 63"/>
                <a:gd name="T30" fmla="*/ 65 w 69"/>
                <a:gd name="T31" fmla="*/ 32 h 63"/>
                <a:gd name="T32" fmla="*/ 68 w 69"/>
                <a:gd name="T33" fmla="*/ 31 h 63"/>
                <a:gd name="T34" fmla="*/ 69 w 69"/>
                <a:gd name="T35" fmla="*/ 25 h 63"/>
                <a:gd name="T36" fmla="*/ 69 w 69"/>
                <a:gd name="T37" fmla="*/ 19 h 63"/>
                <a:gd name="T38" fmla="*/ 68 w 69"/>
                <a:gd name="T39" fmla="*/ 14 h 63"/>
                <a:gd name="T40" fmla="*/ 67 w 69"/>
                <a:gd name="T41" fmla="*/ 10 h 63"/>
                <a:gd name="T42" fmla="*/ 65 w 69"/>
                <a:gd name="T43" fmla="*/ 8 h 63"/>
                <a:gd name="T44" fmla="*/ 64 w 69"/>
                <a:gd name="T45" fmla="*/ 4 h 63"/>
                <a:gd name="T46" fmla="*/ 61 w 69"/>
                <a:gd name="T47" fmla="*/ 4 h 63"/>
                <a:gd name="T48" fmla="*/ 56 w 69"/>
                <a:gd name="T49" fmla="*/ 2 h 63"/>
                <a:gd name="T50" fmla="*/ 54 w 69"/>
                <a:gd name="T51" fmla="*/ 0 h 63"/>
                <a:gd name="T52" fmla="*/ 50 w 69"/>
                <a:gd name="T53" fmla="*/ 0 h 63"/>
                <a:gd name="T54" fmla="*/ 48 w 69"/>
                <a:gd name="T55" fmla="*/ 2 h 63"/>
                <a:gd name="T56" fmla="*/ 51 w 69"/>
                <a:gd name="T57" fmla="*/ 5 h 63"/>
                <a:gd name="T58" fmla="*/ 50 w 69"/>
                <a:gd name="T59" fmla="*/ 7 h 63"/>
                <a:gd name="T60" fmla="*/ 52 w 69"/>
                <a:gd name="T61" fmla="*/ 12 h 63"/>
                <a:gd name="T62" fmla="*/ 47 w 69"/>
                <a:gd name="T63" fmla="*/ 11 h 63"/>
                <a:gd name="T64" fmla="*/ 44 w 69"/>
                <a:gd name="T65" fmla="*/ 7 h 63"/>
                <a:gd name="T66" fmla="*/ 41 w 69"/>
                <a:gd name="T67" fmla="*/ 6 h 63"/>
                <a:gd name="T68" fmla="*/ 38 w 69"/>
                <a:gd name="T69" fmla="*/ 3 h 63"/>
                <a:gd name="T70" fmla="*/ 38 w 69"/>
                <a:gd name="T71" fmla="*/ 3 h 63"/>
                <a:gd name="T72" fmla="*/ 34 w 69"/>
                <a:gd name="T73" fmla="*/ 3 h 63"/>
                <a:gd name="T74" fmla="*/ 34 w 69"/>
                <a:gd name="T75" fmla="*/ 1 h 63"/>
                <a:gd name="T76" fmla="*/ 29 w 69"/>
                <a:gd name="T77" fmla="*/ 2 h 63"/>
                <a:gd name="T78" fmla="*/ 25 w 69"/>
                <a:gd name="T79" fmla="*/ 1 h 63"/>
                <a:gd name="T80" fmla="*/ 20 w 69"/>
                <a:gd name="T81" fmla="*/ 2 h 63"/>
                <a:gd name="T82" fmla="*/ 18 w 69"/>
                <a:gd name="T83" fmla="*/ 2 h 63"/>
                <a:gd name="T84" fmla="*/ 16 w 69"/>
                <a:gd name="T85" fmla="*/ 1 h 63"/>
                <a:gd name="T86" fmla="*/ 9 w 69"/>
                <a:gd name="T87" fmla="*/ 3 h 63"/>
                <a:gd name="T88" fmla="*/ 7 w 69"/>
                <a:gd name="T89" fmla="*/ 3 h 63"/>
                <a:gd name="T90" fmla="*/ 5 w 69"/>
                <a:gd name="T91" fmla="*/ 4 h 63"/>
                <a:gd name="T92" fmla="*/ 3 w 69"/>
                <a:gd name="T93" fmla="*/ 7 h 63"/>
                <a:gd name="T94" fmla="*/ 3 w 69"/>
                <a:gd name="T95" fmla="*/ 11 h 63"/>
                <a:gd name="T96" fmla="*/ 0 w 69"/>
                <a:gd name="T97" fmla="*/ 14 h 63"/>
                <a:gd name="T98" fmla="*/ 0 w 69"/>
                <a:gd name="T99" fmla="*/ 19 h 63"/>
                <a:gd name="T100" fmla="*/ 1 w 69"/>
                <a:gd name="T101" fmla="*/ 25 h 63"/>
                <a:gd name="T102" fmla="*/ 3 w 69"/>
                <a:gd name="T103" fmla="*/ 25 h 63"/>
                <a:gd name="T104" fmla="*/ 5 w 69"/>
                <a:gd name="T105" fmla="*/ 28 h 63"/>
                <a:gd name="T106" fmla="*/ 3 w 69"/>
                <a:gd name="T107" fmla="*/ 35 h 63"/>
                <a:gd name="T108" fmla="*/ 2 w 69"/>
                <a:gd name="T109" fmla="*/ 39 h 63"/>
                <a:gd name="T110" fmla="*/ 7 w 69"/>
                <a:gd name="T111" fmla="*/ 44 h 63"/>
                <a:gd name="T112" fmla="*/ 24 w 69"/>
                <a:gd name="T113" fmla="*/ 63 h 63"/>
                <a:gd name="T114" fmla="*/ 28 w 69"/>
                <a:gd name="T115" fmla="*/ 61 h 63"/>
                <a:gd name="T116" fmla="*/ 32 w 69"/>
                <a:gd name="T117" fmla="*/ 57 h 63"/>
                <a:gd name="T118" fmla="*/ 21 w 69"/>
                <a:gd name="T119" fmla="*/ 24 h 63"/>
                <a:gd name="T120" fmla="*/ 22 w 69"/>
                <a:gd name="T121" fmla="*/ 24 h 63"/>
                <a:gd name="T122" fmla="*/ 23 w 69"/>
                <a:gd name="T123" fmla="*/ 25 h 63"/>
                <a:gd name="T124" fmla="*/ 21 w 69"/>
                <a:gd name="T125" fmla="*/ 2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9" h="63">
                  <a:moveTo>
                    <a:pt x="32" y="57"/>
                  </a:moveTo>
                  <a:cubicBezTo>
                    <a:pt x="36" y="56"/>
                    <a:pt x="36" y="56"/>
                    <a:pt x="36" y="56"/>
                  </a:cubicBezTo>
                  <a:cubicBezTo>
                    <a:pt x="37" y="53"/>
                    <a:pt x="37" y="53"/>
                    <a:pt x="37" y="53"/>
                  </a:cubicBezTo>
                  <a:cubicBezTo>
                    <a:pt x="38" y="52"/>
                    <a:pt x="38" y="52"/>
                    <a:pt x="38" y="52"/>
                  </a:cubicBezTo>
                  <a:cubicBezTo>
                    <a:pt x="41" y="53"/>
                    <a:pt x="41" y="53"/>
                    <a:pt x="41" y="53"/>
                  </a:cubicBezTo>
                  <a:cubicBezTo>
                    <a:pt x="45" y="52"/>
                    <a:pt x="45" y="52"/>
                    <a:pt x="45" y="52"/>
                  </a:cubicBezTo>
                  <a:cubicBezTo>
                    <a:pt x="49" y="52"/>
                    <a:pt x="49" y="52"/>
                    <a:pt x="49" y="52"/>
                  </a:cubicBezTo>
                  <a:cubicBezTo>
                    <a:pt x="51" y="55"/>
                    <a:pt x="51" y="55"/>
                    <a:pt x="51" y="55"/>
                  </a:cubicBezTo>
                  <a:cubicBezTo>
                    <a:pt x="54" y="53"/>
                    <a:pt x="54" y="53"/>
                    <a:pt x="54" y="53"/>
                  </a:cubicBezTo>
                  <a:cubicBezTo>
                    <a:pt x="53" y="48"/>
                    <a:pt x="53" y="48"/>
                    <a:pt x="53" y="48"/>
                  </a:cubicBezTo>
                  <a:cubicBezTo>
                    <a:pt x="49" y="46"/>
                    <a:pt x="49" y="46"/>
                    <a:pt x="49" y="46"/>
                  </a:cubicBezTo>
                  <a:cubicBezTo>
                    <a:pt x="49" y="42"/>
                    <a:pt x="49" y="42"/>
                    <a:pt x="49" y="42"/>
                  </a:cubicBezTo>
                  <a:cubicBezTo>
                    <a:pt x="51" y="40"/>
                    <a:pt x="51" y="40"/>
                    <a:pt x="51" y="40"/>
                  </a:cubicBezTo>
                  <a:cubicBezTo>
                    <a:pt x="56" y="39"/>
                    <a:pt x="56" y="39"/>
                    <a:pt x="56" y="39"/>
                  </a:cubicBezTo>
                  <a:cubicBezTo>
                    <a:pt x="59" y="36"/>
                    <a:pt x="59" y="36"/>
                    <a:pt x="59" y="36"/>
                  </a:cubicBezTo>
                  <a:cubicBezTo>
                    <a:pt x="65" y="32"/>
                    <a:pt x="65" y="32"/>
                    <a:pt x="65" y="32"/>
                  </a:cubicBezTo>
                  <a:cubicBezTo>
                    <a:pt x="68" y="31"/>
                    <a:pt x="68" y="31"/>
                    <a:pt x="68" y="31"/>
                  </a:cubicBezTo>
                  <a:cubicBezTo>
                    <a:pt x="69" y="25"/>
                    <a:pt x="69" y="25"/>
                    <a:pt x="69" y="25"/>
                  </a:cubicBezTo>
                  <a:cubicBezTo>
                    <a:pt x="69" y="19"/>
                    <a:pt x="69" y="19"/>
                    <a:pt x="69" y="19"/>
                  </a:cubicBezTo>
                  <a:cubicBezTo>
                    <a:pt x="68" y="14"/>
                    <a:pt x="68" y="14"/>
                    <a:pt x="68" y="14"/>
                  </a:cubicBezTo>
                  <a:cubicBezTo>
                    <a:pt x="67" y="10"/>
                    <a:pt x="67" y="10"/>
                    <a:pt x="67" y="10"/>
                  </a:cubicBezTo>
                  <a:cubicBezTo>
                    <a:pt x="65" y="8"/>
                    <a:pt x="65" y="8"/>
                    <a:pt x="65" y="8"/>
                  </a:cubicBezTo>
                  <a:cubicBezTo>
                    <a:pt x="64" y="4"/>
                    <a:pt x="64" y="4"/>
                    <a:pt x="64" y="4"/>
                  </a:cubicBezTo>
                  <a:cubicBezTo>
                    <a:pt x="61" y="4"/>
                    <a:pt x="61" y="4"/>
                    <a:pt x="61" y="4"/>
                  </a:cubicBezTo>
                  <a:cubicBezTo>
                    <a:pt x="56" y="2"/>
                    <a:pt x="56" y="2"/>
                    <a:pt x="56" y="2"/>
                  </a:cubicBezTo>
                  <a:cubicBezTo>
                    <a:pt x="54" y="0"/>
                    <a:pt x="54" y="0"/>
                    <a:pt x="54" y="0"/>
                  </a:cubicBezTo>
                  <a:cubicBezTo>
                    <a:pt x="50" y="0"/>
                    <a:pt x="50" y="0"/>
                    <a:pt x="50" y="0"/>
                  </a:cubicBezTo>
                  <a:cubicBezTo>
                    <a:pt x="48" y="2"/>
                    <a:pt x="48" y="2"/>
                    <a:pt x="48" y="2"/>
                  </a:cubicBezTo>
                  <a:cubicBezTo>
                    <a:pt x="51" y="5"/>
                    <a:pt x="51" y="5"/>
                    <a:pt x="51" y="5"/>
                  </a:cubicBezTo>
                  <a:cubicBezTo>
                    <a:pt x="50" y="7"/>
                    <a:pt x="50" y="7"/>
                    <a:pt x="50" y="7"/>
                  </a:cubicBezTo>
                  <a:cubicBezTo>
                    <a:pt x="52" y="12"/>
                    <a:pt x="52" y="12"/>
                    <a:pt x="52" y="12"/>
                  </a:cubicBezTo>
                  <a:cubicBezTo>
                    <a:pt x="47" y="11"/>
                    <a:pt x="47" y="11"/>
                    <a:pt x="47" y="11"/>
                  </a:cubicBezTo>
                  <a:cubicBezTo>
                    <a:pt x="44" y="7"/>
                    <a:pt x="44" y="7"/>
                    <a:pt x="44" y="7"/>
                  </a:cubicBezTo>
                  <a:cubicBezTo>
                    <a:pt x="41" y="6"/>
                    <a:pt x="41" y="6"/>
                    <a:pt x="41" y="6"/>
                  </a:cubicBezTo>
                  <a:cubicBezTo>
                    <a:pt x="38" y="3"/>
                    <a:pt x="38" y="3"/>
                    <a:pt x="38" y="3"/>
                  </a:cubicBezTo>
                  <a:cubicBezTo>
                    <a:pt x="38" y="3"/>
                    <a:pt x="38" y="3"/>
                    <a:pt x="38" y="3"/>
                  </a:cubicBezTo>
                  <a:cubicBezTo>
                    <a:pt x="34" y="3"/>
                    <a:pt x="34" y="3"/>
                    <a:pt x="34" y="3"/>
                  </a:cubicBezTo>
                  <a:cubicBezTo>
                    <a:pt x="34" y="1"/>
                    <a:pt x="34" y="1"/>
                    <a:pt x="34" y="1"/>
                  </a:cubicBezTo>
                  <a:cubicBezTo>
                    <a:pt x="29" y="2"/>
                    <a:pt x="29" y="2"/>
                    <a:pt x="29" y="2"/>
                  </a:cubicBezTo>
                  <a:cubicBezTo>
                    <a:pt x="25" y="1"/>
                    <a:pt x="25" y="1"/>
                    <a:pt x="25" y="1"/>
                  </a:cubicBezTo>
                  <a:cubicBezTo>
                    <a:pt x="20" y="2"/>
                    <a:pt x="20" y="2"/>
                    <a:pt x="20" y="2"/>
                  </a:cubicBezTo>
                  <a:cubicBezTo>
                    <a:pt x="18" y="2"/>
                    <a:pt x="18" y="2"/>
                    <a:pt x="18" y="2"/>
                  </a:cubicBezTo>
                  <a:cubicBezTo>
                    <a:pt x="16" y="1"/>
                    <a:pt x="16" y="1"/>
                    <a:pt x="16" y="1"/>
                  </a:cubicBezTo>
                  <a:cubicBezTo>
                    <a:pt x="9" y="3"/>
                    <a:pt x="9" y="3"/>
                    <a:pt x="9" y="3"/>
                  </a:cubicBezTo>
                  <a:cubicBezTo>
                    <a:pt x="7" y="3"/>
                    <a:pt x="7" y="3"/>
                    <a:pt x="7" y="3"/>
                  </a:cubicBezTo>
                  <a:cubicBezTo>
                    <a:pt x="5" y="4"/>
                    <a:pt x="5" y="4"/>
                    <a:pt x="5" y="4"/>
                  </a:cubicBezTo>
                  <a:cubicBezTo>
                    <a:pt x="3" y="7"/>
                    <a:pt x="3" y="7"/>
                    <a:pt x="3" y="7"/>
                  </a:cubicBezTo>
                  <a:cubicBezTo>
                    <a:pt x="3" y="11"/>
                    <a:pt x="3" y="11"/>
                    <a:pt x="3" y="11"/>
                  </a:cubicBezTo>
                  <a:cubicBezTo>
                    <a:pt x="0" y="14"/>
                    <a:pt x="0" y="14"/>
                    <a:pt x="0" y="14"/>
                  </a:cubicBezTo>
                  <a:cubicBezTo>
                    <a:pt x="0" y="19"/>
                    <a:pt x="0" y="19"/>
                    <a:pt x="0" y="19"/>
                  </a:cubicBezTo>
                  <a:cubicBezTo>
                    <a:pt x="1" y="25"/>
                    <a:pt x="1" y="25"/>
                    <a:pt x="1" y="25"/>
                  </a:cubicBezTo>
                  <a:cubicBezTo>
                    <a:pt x="3" y="25"/>
                    <a:pt x="3" y="25"/>
                    <a:pt x="3" y="25"/>
                  </a:cubicBezTo>
                  <a:cubicBezTo>
                    <a:pt x="5" y="28"/>
                    <a:pt x="5" y="28"/>
                    <a:pt x="5" y="28"/>
                  </a:cubicBezTo>
                  <a:cubicBezTo>
                    <a:pt x="3" y="35"/>
                    <a:pt x="3" y="35"/>
                    <a:pt x="3" y="35"/>
                  </a:cubicBezTo>
                  <a:cubicBezTo>
                    <a:pt x="2" y="39"/>
                    <a:pt x="2" y="39"/>
                    <a:pt x="2" y="39"/>
                  </a:cubicBezTo>
                  <a:cubicBezTo>
                    <a:pt x="4" y="40"/>
                    <a:pt x="6" y="42"/>
                    <a:pt x="7" y="44"/>
                  </a:cubicBezTo>
                  <a:cubicBezTo>
                    <a:pt x="10" y="52"/>
                    <a:pt x="18" y="57"/>
                    <a:pt x="24" y="63"/>
                  </a:cubicBezTo>
                  <a:cubicBezTo>
                    <a:pt x="25" y="62"/>
                    <a:pt x="27" y="61"/>
                    <a:pt x="28" y="61"/>
                  </a:cubicBezTo>
                  <a:lnTo>
                    <a:pt x="32" y="57"/>
                  </a:lnTo>
                  <a:close/>
                  <a:moveTo>
                    <a:pt x="21" y="24"/>
                  </a:moveTo>
                  <a:cubicBezTo>
                    <a:pt x="21" y="24"/>
                    <a:pt x="22" y="24"/>
                    <a:pt x="22" y="24"/>
                  </a:cubicBezTo>
                  <a:cubicBezTo>
                    <a:pt x="22" y="24"/>
                    <a:pt x="23" y="24"/>
                    <a:pt x="23" y="25"/>
                  </a:cubicBezTo>
                  <a:cubicBezTo>
                    <a:pt x="22" y="25"/>
                    <a:pt x="21" y="25"/>
                    <a:pt x="21" y="2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223">
              <a:extLst>
                <a:ext uri="{FF2B5EF4-FFF2-40B4-BE49-F238E27FC236}">
                  <a16:creationId xmlns:a16="http://schemas.microsoft.com/office/drawing/2014/main" id="{D7CE9A14-B86C-41E2-9DD9-32E4DAB5BE59}"/>
                </a:ext>
              </a:extLst>
            </p:cNvPr>
            <p:cNvSpPr>
              <a:spLocks/>
            </p:cNvSpPr>
            <p:nvPr/>
          </p:nvSpPr>
          <p:spPr bwMode="auto">
            <a:xfrm>
              <a:off x="6143625" y="4410075"/>
              <a:ext cx="0" cy="158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0"/>
                    <a:pt x="0" y="0"/>
                    <a:pt x="0" y="0"/>
                  </a:cubicBezTo>
                  <a:cubicBezTo>
                    <a:pt x="0" y="0"/>
                    <a:pt x="0"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0" name="Freeform 224">
              <a:extLst>
                <a:ext uri="{FF2B5EF4-FFF2-40B4-BE49-F238E27FC236}">
                  <a16:creationId xmlns:a16="http://schemas.microsoft.com/office/drawing/2014/main" id="{6F155BDB-E04F-441B-B7AC-F57E89EA1E43}"/>
                </a:ext>
              </a:extLst>
            </p:cNvPr>
            <p:cNvSpPr>
              <a:spLocks/>
            </p:cNvSpPr>
            <p:nvPr/>
          </p:nvSpPr>
          <p:spPr bwMode="auto">
            <a:xfrm>
              <a:off x="5157788" y="3873500"/>
              <a:ext cx="257175" cy="214313"/>
            </a:xfrm>
            <a:custGeom>
              <a:avLst/>
              <a:gdLst>
                <a:gd name="T0" fmla="*/ 162 w 162"/>
                <a:gd name="T1" fmla="*/ 15 h 135"/>
                <a:gd name="T2" fmla="*/ 152 w 162"/>
                <a:gd name="T3" fmla="*/ 14 h 135"/>
                <a:gd name="T4" fmla="*/ 143 w 162"/>
                <a:gd name="T5" fmla="*/ 17 h 135"/>
                <a:gd name="T6" fmla="*/ 133 w 162"/>
                <a:gd name="T7" fmla="*/ 25 h 135"/>
                <a:gd name="T8" fmla="*/ 124 w 162"/>
                <a:gd name="T9" fmla="*/ 25 h 135"/>
                <a:gd name="T10" fmla="*/ 121 w 162"/>
                <a:gd name="T11" fmla="*/ 12 h 135"/>
                <a:gd name="T12" fmla="*/ 118 w 162"/>
                <a:gd name="T13" fmla="*/ 2 h 135"/>
                <a:gd name="T14" fmla="*/ 109 w 162"/>
                <a:gd name="T15" fmla="*/ 4 h 135"/>
                <a:gd name="T16" fmla="*/ 109 w 162"/>
                <a:gd name="T17" fmla="*/ 11 h 135"/>
                <a:gd name="T18" fmla="*/ 102 w 162"/>
                <a:gd name="T19" fmla="*/ 13 h 135"/>
                <a:gd name="T20" fmla="*/ 99 w 162"/>
                <a:gd name="T21" fmla="*/ 21 h 135"/>
                <a:gd name="T22" fmla="*/ 93 w 162"/>
                <a:gd name="T23" fmla="*/ 17 h 135"/>
                <a:gd name="T24" fmla="*/ 83 w 162"/>
                <a:gd name="T25" fmla="*/ 24 h 135"/>
                <a:gd name="T26" fmla="*/ 79 w 162"/>
                <a:gd name="T27" fmla="*/ 20 h 135"/>
                <a:gd name="T28" fmla="*/ 72 w 162"/>
                <a:gd name="T29" fmla="*/ 21 h 135"/>
                <a:gd name="T30" fmla="*/ 68 w 162"/>
                <a:gd name="T31" fmla="*/ 17 h 135"/>
                <a:gd name="T32" fmla="*/ 64 w 162"/>
                <a:gd name="T33" fmla="*/ 13 h 135"/>
                <a:gd name="T34" fmla="*/ 63 w 162"/>
                <a:gd name="T35" fmla="*/ 17 h 135"/>
                <a:gd name="T36" fmla="*/ 59 w 162"/>
                <a:gd name="T37" fmla="*/ 16 h 135"/>
                <a:gd name="T38" fmla="*/ 51 w 162"/>
                <a:gd name="T39" fmla="*/ 20 h 135"/>
                <a:gd name="T40" fmla="*/ 45 w 162"/>
                <a:gd name="T41" fmla="*/ 24 h 135"/>
                <a:gd name="T42" fmla="*/ 46 w 162"/>
                <a:gd name="T43" fmla="*/ 26 h 135"/>
                <a:gd name="T44" fmla="*/ 43 w 162"/>
                <a:gd name="T45" fmla="*/ 32 h 135"/>
                <a:gd name="T46" fmla="*/ 40 w 162"/>
                <a:gd name="T47" fmla="*/ 37 h 135"/>
                <a:gd name="T48" fmla="*/ 34 w 162"/>
                <a:gd name="T49" fmla="*/ 39 h 135"/>
                <a:gd name="T50" fmla="*/ 28 w 162"/>
                <a:gd name="T51" fmla="*/ 47 h 135"/>
                <a:gd name="T52" fmla="*/ 23 w 162"/>
                <a:gd name="T53" fmla="*/ 51 h 135"/>
                <a:gd name="T54" fmla="*/ 20 w 162"/>
                <a:gd name="T55" fmla="*/ 48 h 135"/>
                <a:gd name="T56" fmla="*/ 14 w 162"/>
                <a:gd name="T57" fmla="*/ 46 h 135"/>
                <a:gd name="T58" fmla="*/ 11 w 162"/>
                <a:gd name="T59" fmla="*/ 48 h 135"/>
                <a:gd name="T60" fmla="*/ 7 w 162"/>
                <a:gd name="T61" fmla="*/ 46 h 135"/>
                <a:gd name="T62" fmla="*/ 6 w 162"/>
                <a:gd name="T63" fmla="*/ 53 h 135"/>
                <a:gd name="T64" fmla="*/ 0 w 162"/>
                <a:gd name="T65" fmla="*/ 62 h 135"/>
                <a:gd name="T66" fmla="*/ 0 w 162"/>
                <a:gd name="T67" fmla="*/ 67 h 135"/>
                <a:gd name="T68" fmla="*/ 8 w 162"/>
                <a:gd name="T69" fmla="*/ 76 h 135"/>
                <a:gd name="T70" fmla="*/ 6 w 162"/>
                <a:gd name="T71" fmla="*/ 88 h 135"/>
                <a:gd name="T72" fmla="*/ 9 w 162"/>
                <a:gd name="T73" fmla="*/ 103 h 135"/>
                <a:gd name="T74" fmla="*/ 21 w 162"/>
                <a:gd name="T75" fmla="*/ 109 h 135"/>
                <a:gd name="T76" fmla="*/ 22 w 162"/>
                <a:gd name="T77" fmla="*/ 117 h 135"/>
                <a:gd name="T78" fmla="*/ 31 w 162"/>
                <a:gd name="T79" fmla="*/ 135 h 135"/>
                <a:gd name="T80" fmla="*/ 53 w 162"/>
                <a:gd name="T81" fmla="*/ 132 h 135"/>
                <a:gd name="T82" fmla="*/ 77 w 162"/>
                <a:gd name="T83" fmla="*/ 128 h 135"/>
                <a:gd name="T84" fmla="*/ 75 w 162"/>
                <a:gd name="T85" fmla="*/ 114 h 135"/>
                <a:gd name="T86" fmla="*/ 81 w 162"/>
                <a:gd name="T87" fmla="*/ 108 h 135"/>
                <a:gd name="T88" fmla="*/ 90 w 162"/>
                <a:gd name="T89" fmla="*/ 105 h 135"/>
                <a:gd name="T90" fmla="*/ 96 w 162"/>
                <a:gd name="T91" fmla="*/ 99 h 135"/>
                <a:gd name="T92" fmla="*/ 105 w 162"/>
                <a:gd name="T93" fmla="*/ 97 h 135"/>
                <a:gd name="T94" fmla="*/ 109 w 162"/>
                <a:gd name="T95" fmla="*/ 97 h 135"/>
                <a:gd name="T96" fmla="*/ 110 w 162"/>
                <a:gd name="T97" fmla="*/ 79 h 135"/>
                <a:gd name="T98" fmla="*/ 117 w 162"/>
                <a:gd name="T99" fmla="*/ 76 h 135"/>
                <a:gd name="T100" fmla="*/ 112 w 162"/>
                <a:gd name="T101" fmla="*/ 71 h 135"/>
                <a:gd name="T102" fmla="*/ 114 w 162"/>
                <a:gd name="T103" fmla="*/ 65 h 135"/>
                <a:gd name="T104" fmla="*/ 122 w 162"/>
                <a:gd name="T105" fmla="*/ 67 h 135"/>
                <a:gd name="T106" fmla="*/ 124 w 162"/>
                <a:gd name="T107" fmla="*/ 57 h 135"/>
                <a:gd name="T108" fmla="*/ 129 w 162"/>
                <a:gd name="T109" fmla="*/ 46 h 135"/>
                <a:gd name="T110" fmla="*/ 126 w 162"/>
                <a:gd name="T111" fmla="*/ 31 h 135"/>
                <a:gd name="T112" fmla="*/ 137 w 162"/>
                <a:gd name="T113" fmla="*/ 26 h 135"/>
                <a:gd name="T114" fmla="*/ 150 w 162"/>
                <a:gd name="T115" fmla="*/ 25 h 135"/>
                <a:gd name="T116" fmla="*/ 162 w 162"/>
                <a:gd name="T117" fmla="*/ 1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2" h="135">
                  <a:moveTo>
                    <a:pt x="160" y="17"/>
                  </a:moveTo>
                  <a:lnTo>
                    <a:pt x="162" y="15"/>
                  </a:lnTo>
                  <a:lnTo>
                    <a:pt x="160" y="13"/>
                  </a:lnTo>
                  <a:lnTo>
                    <a:pt x="152" y="14"/>
                  </a:lnTo>
                  <a:lnTo>
                    <a:pt x="147" y="13"/>
                  </a:lnTo>
                  <a:lnTo>
                    <a:pt x="143" y="17"/>
                  </a:lnTo>
                  <a:lnTo>
                    <a:pt x="139" y="21"/>
                  </a:lnTo>
                  <a:lnTo>
                    <a:pt x="133" y="25"/>
                  </a:lnTo>
                  <a:lnTo>
                    <a:pt x="130" y="27"/>
                  </a:lnTo>
                  <a:lnTo>
                    <a:pt x="124" y="25"/>
                  </a:lnTo>
                  <a:lnTo>
                    <a:pt x="122" y="19"/>
                  </a:lnTo>
                  <a:lnTo>
                    <a:pt x="121" y="12"/>
                  </a:lnTo>
                  <a:lnTo>
                    <a:pt x="119" y="8"/>
                  </a:lnTo>
                  <a:lnTo>
                    <a:pt x="118" y="2"/>
                  </a:lnTo>
                  <a:lnTo>
                    <a:pt x="113" y="0"/>
                  </a:lnTo>
                  <a:lnTo>
                    <a:pt x="109" y="4"/>
                  </a:lnTo>
                  <a:lnTo>
                    <a:pt x="109" y="7"/>
                  </a:lnTo>
                  <a:lnTo>
                    <a:pt x="109" y="11"/>
                  </a:lnTo>
                  <a:lnTo>
                    <a:pt x="108" y="14"/>
                  </a:lnTo>
                  <a:lnTo>
                    <a:pt x="102" y="13"/>
                  </a:lnTo>
                  <a:lnTo>
                    <a:pt x="99" y="16"/>
                  </a:lnTo>
                  <a:lnTo>
                    <a:pt x="99" y="21"/>
                  </a:lnTo>
                  <a:lnTo>
                    <a:pt x="96" y="21"/>
                  </a:lnTo>
                  <a:lnTo>
                    <a:pt x="93" y="17"/>
                  </a:lnTo>
                  <a:lnTo>
                    <a:pt x="88" y="22"/>
                  </a:lnTo>
                  <a:lnTo>
                    <a:pt x="83" y="24"/>
                  </a:lnTo>
                  <a:lnTo>
                    <a:pt x="79" y="20"/>
                  </a:lnTo>
                  <a:lnTo>
                    <a:pt x="79" y="20"/>
                  </a:lnTo>
                  <a:lnTo>
                    <a:pt x="76" y="19"/>
                  </a:lnTo>
                  <a:lnTo>
                    <a:pt x="72" y="21"/>
                  </a:lnTo>
                  <a:lnTo>
                    <a:pt x="71" y="18"/>
                  </a:lnTo>
                  <a:lnTo>
                    <a:pt x="68" y="17"/>
                  </a:lnTo>
                  <a:lnTo>
                    <a:pt x="64" y="17"/>
                  </a:lnTo>
                  <a:lnTo>
                    <a:pt x="64" y="13"/>
                  </a:lnTo>
                  <a:lnTo>
                    <a:pt x="65" y="18"/>
                  </a:lnTo>
                  <a:lnTo>
                    <a:pt x="63" y="17"/>
                  </a:lnTo>
                  <a:lnTo>
                    <a:pt x="59" y="18"/>
                  </a:lnTo>
                  <a:lnTo>
                    <a:pt x="59" y="16"/>
                  </a:lnTo>
                  <a:lnTo>
                    <a:pt x="56" y="17"/>
                  </a:lnTo>
                  <a:lnTo>
                    <a:pt x="51" y="20"/>
                  </a:lnTo>
                  <a:lnTo>
                    <a:pt x="45" y="22"/>
                  </a:lnTo>
                  <a:lnTo>
                    <a:pt x="45" y="24"/>
                  </a:lnTo>
                  <a:lnTo>
                    <a:pt x="46" y="25"/>
                  </a:lnTo>
                  <a:lnTo>
                    <a:pt x="46" y="26"/>
                  </a:lnTo>
                  <a:lnTo>
                    <a:pt x="43" y="29"/>
                  </a:lnTo>
                  <a:lnTo>
                    <a:pt x="43" y="32"/>
                  </a:lnTo>
                  <a:lnTo>
                    <a:pt x="42" y="36"/>
                  </a:lnTo>
                  <a:lnTo>
                    <a:pt x="40" y="37"/>
                  </a:lnTo>
                  <a:lnTo>
                    <a:pt x="37" y="40"/>
                  </a:lnTo>
                  <a:lnTo>
                    <a:pt x="34" y="39"/>
                  </a:lnTo>
                  <a:lnTo>
                    <a:pt x="30" y="43"/>
                  </a:lnTo>
                  <a:lnTo>
                    <a:pt x="28" y="47"/>
                  </a:lnTo>
                  <a:lnTo>
                    <a:pt x="27" y="49"/>
                  </a:lnTo>
                  <a:lnTo>
                    <a:pt x="23" y="51"/>
                  </a:lnTo>
                  <a:lnTo>
                    <a:pt x="21" y="51"/>
                  </a:lnTo>
                  <a:lnTo>
                    <a:pt x="20" y="48"/>
                  </a:lnTo>
                  <a:lnTo>
                    <a:pt x="17" y="46"/>
                  </a:lnTo>
                  <a:lnTo>
                    <a:pt x="14" y="46"/>
                  </a:lnTo>
                  <a:lnTo>
                    <a:pt x="13" y="48"/>
                  </a:lnTo>
                  <a:lnTo>
                    <a:pt x="11" y="48"/>
                  </a:lnTo>
                  <a:lnTo>
                    <a:pt x="9" y="46"/>
                  </a:lnTo>
                  <a:lnTo>
                    <a:pt x="7" y="46"/>
                  </a:lnTo>
                  <a:lnTo>
                    <a:pt x="6" y="46"/>
                  </a:lnTo>
                  <a:lnTo>
                    <a:pt x="6" y="53"/>
                  </a:lnTo>
                  <a:lnTo>
                    <a:pt x="6" y="56"/>
                  </a:lnTo>
                  <a:lnTo>
                    <a:pt x="0" y="62"/>
                  </a:lnTo>
                  <a:lnTo>
                    <a:pt x="2" y="64"/>
                  </a:lnTo>
                  <a:lnTo>
                    <a:pt x="0" y="67"/>
                  </a:lnTo>
                  <a:lnTo>
                    <a:pt x="2" y="75"/>
                  </a:lnTo>
                  <a:lnTo>
                    <a:pt x="8" y="76"/>
                  </a:lnTo>
                  <a:lnTo>
                    <a:pt x="3" y="82"/>
                  </a:lnTo>
                  <a:lnTo>
                    <a:pt x="6" y="88"/>
                  </a:lnTo>
                  <a:lnTo>
                    <a:pt x="9" y="101"/>
                  </a:lnTo>
                  <a:lnTo>
                    <a:pt x="9" y="103"/>
                  </a:lnTo>
                  <a:lnTo>
                    <a:pt x="20" y="104"/>
                  </a:lnTo>
                  <a:lnTo>
                    <a:pt x="21" y="109"/>
                  </a:lnTo>
                  <a:lnTo>
                    <a:pt x="21" y="114"/>
                  </a:lnTo>
                  <a:lnTo>
                    <a:pt x="22" y="117"/>
                  </a:lnTo>
                  <a:lnTo>
                    <a:pt x="12" y="130"/>
                  </a:lnTo>
                  <a:lnTo>
                    <a:pt x="31" y="135"/>
                  </a:lnTo>
                  <a:lnTo>
                    <a:pt x="44" y="135"/>
                  </a:lnTo>
                  <a:lnTo>
                    <a:pt x="53" y="132"/>
                  </a:lnTo>
                  <a:lnTo>
                    <a:pt x="68" y="130"/>
                  </a:lnTo>
                  <a:lnTo>
                    <a:pt x="77" y="128"/>
                  </a:lnTo>
                  <a:lnTo>
                    <a:pt x="76" y="122"/>
                  </a:lnTo>
                  <a:lnTo>
                    <a:pt x="75" y="114"/>
                  </a:lnTo>
                  <a:lnTo>
                    <a:pt x="77" y="112"/>
                  </a:lnTo>
                  <a:lnTo>
                    <a:pt x="81" y="108"/>
                  </a:lnTo>
                  <a:lnTo>
                    <a:pt x="85" y="107"/>
                  </a:lnTo>
                  <a:lnTo>
                    <a:pt x="90" y="105"/>
                  </a:lnTo>
                  <a:lnTo>
                    <a:pt x="91" y="102"/>
                  </a:lnTo>
                  <a:lnTo>
                    <a:pt x="96" y="99"/>
                  </a:lnTo>
                  <a:lnTo>
                    <a:pt x="99" y="99"/>
                  </a:lnTo>
                  <a:lnTo>
                    <a:pt x="105" y="97"/>
                  </a:lnTo>
                  <a:lnTo>
                    <a:pt x="106" y="101"/>
                  </a:lnTo>
                  <a:lnTo>
                    <a:pt x="109" y="97"/>
                  </a:lnTo>
                  <a:lnTo>
                    <a:pt x="108" y="92"/>
                  </a:lnTo>
                  <a:lnTo>
                    <a:pt x="110" y="79"/>
                  </a:lnTo>
                  <a:lnTo>
                    <a:pt x="115" y="78"/>
                  </a:lnTo>
                  <a:lnTo>
                    <a:pt x="117" y="76"/>
                  </a:lnTo>
                  <a:lnTo>
                    <a:pt x="114" y="72"/>
                  </a:lnTo>
                  <a:lnTo>
                    <a:pt x="112" y="71"/>
                  </a:lnTo>
                  <a:lnTo>
                    <a:pt x="111" y="68"/>
                  </a:lnTo>
                  <a:lnTo>
                    <a:pt x="114" y="65"/>
                  </a:lnTo>
                  <a:lnTo>
                    <a:pt x="118" y="66"/>
                  </a:lnTo>
                  <a:lnTo>
                    <a:pt x="122" y="67"/>
                  </a:lnTo>
                  <a:lnTo>
                    <a:pt x="126" y="61"/>
                  </a:lnTo>
                  <a:lnTo>
                    <a:pt x="124" y="57"/>
                  </a:lnTo>
                  <a:lnTo>
                    <a:pt x="128" y="51"/>
                  </a:lnTo>
                  <a:lnTo>
                    <a:pt x="129" y="46"/>
                  </a:lnTo>
                  <a:lnTo>
                    <a:pt x="124" y="36"/>
                  </a:lnTo>
                  <a:lnTo>
                    <a:pt x="126" y="31"/>
                  </a:lnTo>
                  <a:lnTo>
                    <a:pt x="131" y="29"/>
                  </a:lnTo>
                  <a:lnTo>
                    <a:pt x="137" y="26"/>
                  </a:lnTo>
                  <a:lnTo>
                    <a:pt x="143" y="26"/>
                  </a:lnTo>
                  <a:lnTo>
                    <a:pt x="150" y="25"/>
                  </a:lnTo>
                  <a:lnTo>
                    <a:pt x="158" y="22"/>
                  </a:lnTo>
                  <a:lnTo>
                    <a:pt x="162" y="17"/>
                  </a:lnTo>
                  <a:lnTo>
                    <a:pt x="160" y="1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1" name="Freeform 225">
              <a:extLst>
                <a:ext uri="{FF2B5EF4-FFF2-40B4-BE49-F238E27FC236}">
                  <a16:creationId xmlns:a16="http://schemas.microsoft.com/office/drawing/2014/main" id="{F279E5D0-ABAA-42FE-8C49-DD1AD2C21F73}"/>
                </a:ext>
              </a:extLst>
            </p:cNvPr>
            <p:cNvSpPr>
              <a:spLocks/>
            </p:cNvSpPr>
            <p:nvPr/>
          </p:nvSpPr>
          <p:spPr bwMode="auto">
            <a:xfrm>
              <a:off x="5378450" y="3894138"/>
              <a:ext cx="141287" cy="120650"/>
            </a:xfrm>
            <a:custGeom>
              <a:avLst/>
              <a:gdLst>
                <a:gd name="T0" fmla="*/ 82 w 89"/>
                <a:gd name="T1" fmla="*/ 73 h 76"/>
                <a:gd name="T2" fmla="*/ 86 w 89"/>
                <a:gd name="T3" fmla="*/ 70 h 76"/>
                <a:gd name="T4" fmla="*/ 87 w 89"/>
                <a:gd name="T5" fmla="*/ 72 h 76"/>
                <a:gd name="T6" fmla="*/ 89 w 89"/>
                <a:gd name="T7" fmla="*/ 69 h 76"/>
                <a:gd name="T8" fmla="*/ 86 w 89"/>
                <a:gd name="T9" fmla="*/ 61 h 76"/>
                <a:gd name="T10" fmla="*/ 82 w 89"/>
                <a:gd name="T11" fmla="*/ 55 h 76"/>
                <a:gd name="T12" fmla="*/ 82 w 89"/>
                <a:gd name="T13" fmla="*/ 48 h 76"/>
                <a:gd name="T14" fmla="*/ 78 w 89"/>
                <a:gd name="T15" fmla="*/ 44 h 76"/>
                <a:gd name="T16" fmla="*/ 73 w 89"/>
                <a:gd name="T17" fmla="*/ 40 h 76"/>
                <a:gd name="T18" fmla="*/ 70 w 89"/>
                <a:gd name="T19" fmla="*/ 32 h 76"/>
                <a:gd name="T20" fmla="*/ 63 w 89"/>
                <a:gd name="T21" fmla="*/ 30 h 76"/>
                <a:gd name="T22" fmla="*/ 61 w 89"/>
                <a:gd name="T23" fmla="*/ 26 h 76"/>
                <a:gd name="T24" fmla="*/ 49 w 89"/>
                <a:gd name="T25" fmla="*/ 25 h 76"/>
                <a:gd name="T26" fmla="*/ 46 w 89"/>
                <a:gd name="T27" fmla="*/ 22 h 76"/>
                <a:gd name="T28" fmla="*/ 45 w 89"/>
                <a:gd name="T29" fmla="*/ 18 h 76"/>
                <a:gd name="T30" fmla="*/ 36 w 89"/>
                <a:gd name="T31" fmla="*/ 7 h 76"/>
                <a:gd name="T32" fmla="*/ 34 w 89"/>
                <a:gd name="T33" fmla="*/ 4 h 76"/>
                <a:gd name="T34" fmla="*/ 32 w 89"/>
                <a:gd name="T35" fmla="*/ 5 h 76"/>
                <a:gd name="T36" fmla="*/ 28 w 89"/>
                <a:gd name="T37" fmla="*/ 6 h 76"/>
                <a:gd name="T38" fmla="*/ 27 w 89"/>
                <a:gd name="T39" fmla="*/ 6 h 76"/>
                <a:gd name="T40" fmla="*/ 24 w 89"/>
                <a:gd name="T41" fmla="*/ 4 h 76"/>
                <a:gd name="T42" fmla="*/ 21 w 89"/>
                <a:gd name="T43" fmla="*/ 4 h 76"/>
                <a:gd name="T44" fmla="*/ 23 w 89"/>
                <a:gd name="T45" fmla="*/ 2 h 76"/>
                <a:gd name="T46" fmla="*/ 21 w 89"/>
                <a:gd name="T47" fmla="*/ 0 h 76"/>
                <a:gd name="T48" fmla="*/ 13 w 89"/>
                <a:gd name="T49" fmla="*/ 1 h 76"/>
                <a:gd name="T50" fmla="*/ 12 w 89"/>
                <a:gd name="T51" fmla="*/ 1 h 76"/>
                <a:gd name="T52" fmla="*/ 4 w 89"/>
                <a:gd name="T53" fmla="*/ 11 h 76"/>
                <a:gd name="T54" fmla="*/ 6 w 89"/>
                <a:gd name="T55" fmla="*/ 15 h 76"/>
                <a:gd name="T56" fmla="*/ 0 w 89"/>
                <a:gd name="T57" fmla="*/ 20 h 76"/>
                <a:gd name="T58" fmla="*/ 1 w 89"/>
                <a:gd name="T59" fmla="*/ 25 h 76"/>
                <a:gd name="T60" fmla="*/ 7 w 89"/>
                <a:gd name="T61" fmla="*/ 25 h 76"/>
                <a:gd name="T62" fmla="*/ 14 w 89"/>
                <a:gd name="T63" fmla="*/ 30 h 76"/>
                <a:gd name="T64" fmla="*/ 16 w 89"/>
                <a:gd name="T65" fmla="*/ 33 h 76"/>
                <a:gd name="T66" fmla="*/ 20 w 89"/>
                <a:gd name="T67" fmla="*/ 36 h 76"/>
                <a:gd name="T68" fmla="*/ 20 w 89"/>
                <a:gd name="T69" fmla="*/ 38 h 76"/>
                <a:gd name="T70" fmla="*/ 16 w 89"/>
                <a:gd name="T71" fmla="*/ 41 h 76"/>
                <a:gd name="T72" fmla="*/ 16 w 89"/>
                <a:gd name="T73" fmla="*/ 44 h 76"/>
                <a:gd name="T74" fmla="*/ 14 w 89"/>
                <a:gd name="T75" fmla="*/ 44 h 76"/>
                <a:gd name="T76" fmla="*/ 15 w 89"/>
                <a:gd name="T77" fmla="*/ 49 h 76"/>
                <a:gd name="T78" fmla="*/ 18 w 89"/>
                <a:gd name="T79" fmla="*/ 58 h 76"/>
                <a:gd name="T80" fmla="*/ 19 w 89"/>
                <a:gd name="T81" fmla="*/ 64 h 76"/>
                <a:gd name="T82" fmla="*/ 22 w 89"/>
                <a:gd name="T83" fmla="*/ 67 h 76"/>
                <a:gd name="T84" fmla="*/ 29 w 89"/>
                <a:gd name="T85" fmla="*/ 69 h 76"/>
                <a:gd name="T86" fmla="*/ 32 w 89"/>
                <a:gd name="T87" fmla="*/ 71 h 76"/>
                <a:gd name="T88" fmla="*/ 33 w 89"/>
                <a:gd name="T89" fmla="*/ 74 h 76"/>
                <a:gd name="T90" fmla="*/ 37 w 89"/>
                <a:gd name="T91" fmla="*/ 75 h 76"/>
                <a:gd name="T92" fmla="*/ 41 w 89"/>
                <a:gd name="T93" fmla="*/ 73 h 76"/>
                <a:gd name="T94" fmla="*/ 43 w 89"/>
                <a:gd name="T95" fmla="*/ 75 h 76"/>
                <a:gd name="T96" fmla="*/ 44 w 89"/>
                <a:gd name="T97" fmla="*/ 76 h 76"/>
                <a:gd name="T98" fmla="*/ 45 w 89"/>
                <a:gd name="T99" fmla="*/ 74 h 76"/>
                <a:gd name="T100" fmla="*/ 52 w 89"/>
                <a:gd name="T101" fmla="*/ 65 h 76"/>
                <a:gd name="T102" fmla="*/ 56 w 89"/>
                <a:gd name="T103" fmla="*/ 66 h 76"/>
                <a:gd name="T104" fmla="*/ 58 w 89"/>
                <a:gd name="T105" fmla="*/ 63 h 76"/>
                <a:gd name="T106" fmla="*/ 66 w 89"/>
                <a:gd name="T107" fmla="*/ 68 h 76"/>
                <a:gd name="T108" fmla="*/ 71 w 89"/>
                <a:gd name="T109" fmla="*/ 67 h 76"/>
                <a:gd name="T110" fmla="*/ 74 w 89"/>
                <a:gd name="T111" fmla="*/ 71 h 76"/>
                <a:gd name="T112" fmla="*/ 82 w 89"/>
                <a:gd name="T113" fmla="*/ 75 h 76"/>
                <a:gd name="T114" fmla="*/ 83 w 89"/>
                <a:gd name="T115" fmla="*/ 75 h 76"/>
                <a:gd name="T116" fmla="*/ 82 w 89"/>
                <a:gd name="T117" fmla="*/ 7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 h="76">
                  <a:moveTo>
                    <a:pt x="82" y="73"/>
                  </a:moveTo>
                  <a:lnTo>
                    <a:pt x="86" y="70"/>
                  </a:lnTo>
                  <a:lnTo>
                    <a:pt x="87" y="72"/>
                  </a:lnTo>
                  <a:lnTo>
                    <a:pt x="89" y="69"/>
                  </a:lnTo>
                  <a:lnTo>
                    <a:pt x="86" y="61"/>
                  </a:lnTo>
                  <a:lnTo>
                    <a:pt x="82" y="55"/>
                  </a:lnTo>
                  <a:lnTo>
                    <a:pt x="82" y="48"/>
                  </a:lnTo>
                  <a:lnTo>
                    <a:pt x="78" y="44"/>
                  </a:lnTo>
                  <a:lnTo>
                    <a:pt x="73" y="40"/>
                  </a:lnTo>
                  <a:lnTo>
                    <a:pt x="70" y="32"/>
                  </a:lnTo>
                  <a:lnTo>
                    <a:pt x="63" y="30"/>
                  </a:lnTo>
                  <a:lnTo>
                    <a:pt x="61" y="26"/>
                  </a:lnTo>
                  <a:lnTo>
                    <a:pt x="49" y="25"/>
                  </a:lnTo>
                  <a:lnTo>
                    <a:pt x="46" y="22"/>
                  </a:lnTo>
                  <a:lnTo>
                    <a:pt x="45" y="18"/>
                  </a:lnTo>
                  <a:lnTo>
                    <a:pt x="36" y="7"/>
                  </a:lnTo>
                  <a:lnTo>
                    <a:pt x="34" y="4"/>
                  </a:lnTo>
                  <a:lnTo>
                    <a:pt x="32" y="5"/>
                  </a:lnTo>
                  <a:lnTo>
                    <a:pt x="28" y="6"/>
                  </a:lnTo>
                  <a:lnTo>
                    <a:pt x="27" y="6"/>
                  </a:lnTo>
                  <a:lnTo>
                    <a:pt x="24" y="4"/>
                  </a:lnTo>
                  <a:lnTo>
                    <a:pt x="21" y="4"/>
                  </a:lnTo>
                  <a:lnTo>
                    <a:pt x="23" y="2"/>
                  </a:lnTo>
                  <a:lnTo>
                    <a:pt x="21" y="0"/>
                  </a:lnTo>
                  <a:lnTo>
                    <a:pt x="13" y="1"/>
                  </a:lnTo>
                  <a:lnTo>
                    <a:pt x="12" y="1"/>
                  </a:lnTo>
                  <a:lnTo>
                    <a:pt x="4" y="11"/>
                  </a:lnTo>
                  <a:lnTo>
                    <a:pt x="6" y="15"/>
                  </a:lnTo>
                  <a:lnTo>
                    <a:pt x="0" y="20"/>
                  </a:lnTo>
                  <a:lnTo>
                    <a:pt x="1" y="25"/>
                  </a:lnTo>
                  <a:lnTo>
                    <a:pt x="7" y="25"/>
                  </a:lnTo>
                  <a:lnTo>
                    <a:pt x="14" y="30"/>
                  </a:lnTo>
                  <a:lnTo>
                    <a:pt x="16" y="33"/>
                  </a:lnTo>
                  <a:lnTo>
                    <a:pt x="20" y="36"/>
                  </a:lnTo>
                  <a:lnTo>
                    <a:pt x="20" y="38"/>
                  </a:lnTo>
                  <a:lnTo>
                    <a:pt x="16" y="41"/>
                  </a:lnTo>
                  <a:lnTo>
                    <a:pt x="16" y="44"/>
                  </a:lnTo>
                  <a:lnTo>
                    <a:pt x="14" y="44"/>
                  </a:lnTo>
                  <a:lnTo>
                    <a:pt x="15" y="49"/>
                  </a:lnTo>
                  <a:lnTo>
                    <a:pt x="18" y="58"/>
                  </a:lnTo>
                  <a:lnTo>
                    <a:pt x="19" y="64"/>
                  </a:lnTo>
                  <a:lnTo>
                    <a:pt x="22" y="67"/>
                  </a:lnTo>
                  <a:lnTo>
                    <a:pt x="29" y="69"/>
                  </a:lnTo>
                  <a:lnTo>
                    <a:pt x="32" y="71"/>
                  </a:lnTo>
                  <a:lnTo>
                    <a:pt x="33" y="74"/>
                  </a:lnTo>
                  <a:lnTo>
                    <a:pt x="37" y="75"/>
                  </a:lnTo>
                  <a:lnTo>
                    <a:pt x="41" y="73"/>
                  </a:lnTo>
                  <a:lnTo>
                    <a:pt x="43" y="75"/>
                  </a:lnTo>
                  <a:lnTo>
                    <a:pt x="44" y="76"/>
                  </a:lnTo>
                  <a:lnTo>
                    <a:pt x="45" y="74"/>
                  </a:lnTo>
                  <a:lnTo>
                    <a:pt x="52" y="65"/>
                  </a:lnTo>
                  <a:lnTo>
                    <a:pt x="56" y="66"/>
                  </a:lnTo>
                  <a:lnTo>
                    <a:pt x="58" y="63"/>
                  </a:lnTo>
                  <a:lnTo>
                    <a:pt x="66" y="68"/>
                  </a:lnTo>
                  <a:lnTo>
                    <a:pt x="71" y="67"/>
                  </a:lnTo>
                  <a:lnTo>
                    <a:pt x="74" y="71"/>
                  </a:lnTo>
                  <a:lnTo>
                    <a:pt x="82" y="75"/>
                  </a:lnTo>
                  <a:lnTo>
                    <a:pt x="83" y="75"/>
                  </a:lnTo>
                  <a:lnTo>
                    <a:pt x="82" y="7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2" name="Freeform 226">
              <a:extLst>
                <a:ext uri="{FF2B5EF4-FFF2-40B4-BE49-F238E27FC236}">
                  <a16:creationId xmlns:a16="http://schemas.microsoft.com/office/drawing/2014/main" id="{82B7643E-A0A0-4818-9AE4-C30789F6A89A}"/>
                </a:ext>
              </a:extLst>
            </p:cNvPr>
            <p:cNvSpPr>
              <a:spLocks/>
            </p:cNvSpPr>
            <p:nvPr/>
          </p:nvSpPr>
          <p:spPr bwMode="auto">
            <a:xfrm>
              <a:off x="5176838" y="3914775"/>
              <a:ext cx="271462" cy="315913"/>
            </a:xfrm>
            <a:custGeom>
              <a:avLst/>
              <a:gdLst>
                <a:gd name="T0" fmla="*/ 164 w 171"/>
                <a:gd name="T1" fmla="*/ 62 h 199"/>
                <a:gd name="T2" fmla="*/ 159 w 171"/>
                <a:gd name="T3" fmla="*/ 58 h 199"/>
                <a:gd name="T4" fmla="*/ 149 w 171"/>
                <a:gd name="T5" fmla="*/ 54 h 199"/>
                <a:gd name="T6" fmla="*/ 145 w 171"/>
                <a:gd name="T7" fmla="*/ 45 h 199"/>
                <a:gd name="T8" fmla="*/ 141 w 171"/>
                <a:gd name="T9" fmla="*/ 31 h 199"/>
                <a:gd name="T10" fmla="*/ 143 w 171"/>
                <a:gd name="T11" fmla="*/ 28 h 199"/>
                <a:gd name="T12" fmla="*/ 147 w 171"/>
                <a:gd name="T13" fmla="*/ 23 h 199"/>
                <a:gd name="T14" fmla="*/ 141 w 171"/>
                <a:gd name="T15" fmla="*/ 17 h 199"/>
                <a:gd name="T16" fmla="*/ 128 w 171"/>
                <a:gd name="T17" fmla="*/ 12 h 199"/>
                <a:gd name="T18" fmla="*/ 133 w 171"/>
                <a:gd name="T19" fmla="*/ 2 h 199"/>
                <a:gd name="T20" fmla="*/ 131 w 171"/>
                <a:gd name="T21" fmla="*/ 0 h 199"/>
                <a:gd name="T22" fmla="*/ 119 w 171"/>
                <a:gd name="T23" fmla="*/ 3 h 199"/>
                <a:gd name="T24" fmla="*/ 112 w 171"/>
                <a:gd name="T25" fmla="*/ 10 h 199"/>
                <a:gd name="T26" fmla="*/ 116 w 171"/>
                <a:gd name="T27" fmla="*/ 25 h 199"/>
                <a:gd name="T28" fmla="*/ 114 w 171"/>
                <a:gd name="T29" fmla="*/ 35 h 199"/>
                <a:gd name="T30" fmla="*/ 106 w 171"/>
                <a:gd name="T31" fmla="*/ 40 h 199"/>
                <a:gd name="T32" fmla="*/ 99 w 171"/>
                <a:gd name="T33" fmla="*/ 42 h 199"/>
                <a:gd name="T34" fmla="*/ 102 w 171"/>
                <a:gd name="T35" fmla="*/ 46 h 199"/>
                <a:gd name="T36" fmla="*/ 103 w 171"/>
                <a:gd name="T37" fmla="*/ 52 h 199"/>
                <a:gd name="T38" fmla="*/ 96 w 171"/>
                <a:gd name="T39" fmla="*/ 66 h 199"/>
                <a:gd name="T40" fmla="*/ 94 w 171"/>
                <a:gd name="T41" fmla="*/ 75 h 199"/>
                <a:gd name="T42" fmla="*/ 87 w 171"/>
                <a:gd name="T43" fmla="*/ 73 h 199"/>
                <a:gd name="T44" fmla="*/ 79 w 171"/>
                <a:gd name="T45" fmla="*/ 76 h 199"/>
                <a:gd name="T46" fmla="*/ 73 w 171"/>
                <a:gd name="T47" fmla="*/ 81 h 199"/>
                <a:gd name="T48" fmla="*/ 65 w 171"/>
                <a:gd name="T49" fmla="*/ 86 h 199"/>
                <a:gd name="T50" fmla="*/ 64 w 171"/>
                <a:gd name="T51" fmla="*/ 96 h 199"/>
                <a:gd name="T52" fmla="*/ 56 w 171"/>
                <a:gd name="T53" fmla="*/ 104 h 199"/>
                <a:gd name="T54" fmla="*/ 32 w 171"/>
                <a:gd name="T55" fmla="*/ 109 h 199"/>
                <a:gd name="T56" fmla="*/ 0 w 171"/>
                <a:gd name="T57" fmla="*/ 104 h 199"/>
                <a:gd name="T58" fmla="*/ 15 w 171"/>
                <a:gd name="T59" fmla="*/ 122 h 199"/>
                <a:gd name="T60" fmla="*/ 24 w 171"/>
                <a:gd name="T61" fmla="*/ 125 h 199"/>
                <a:gd name="T62" fmla="*/ 29 w 171"/>
                <a:gd name="T63" fmla="*/ 137 h 199"/>
                <a:gd name="T64" fmla="*/ 34 w 171"/>
                <a:gd name="T65" fmla="*/ 143 h 199"/>
                <a:gd name="T66" fmla="*/ 28 w 171"/>
                <a:gd name="T67" fmla="*/ 144 h 199"/>
                <a:gd name="T68" fmla="*/ 17 w 171"/>
                <a:gd name="T69" fmla="*/ 150 h 199"/>
                <a:gd name="T70" fmla="*/ 15 w 171"/>
                <a:gd name="T71" fmla="*/ 156 h 199"/>
                <a:gd name="T72" fmla="*/ 15 w 171"/>
                <a:gd name="T73" fmla="*/ 162 h 199"/>
                <a:gd name="T74" fmla="*/ 94 w 171"/>
                <a:gd name="T75" fmla="*/ 199 h 199"/>
                <a:gd name="T76" fmla="*/ 104 w 171"/>
                <a:gd name="T77" fmla="*/ 178 h 199"/>
                <a:gd name="T78" fmla="*/ 117 w 171"/>
                <a:gd name="T79" fmla="*/ 177 h 199"/>
                <a:gd name="T80" fmla="*/ 124 w 171"/>
                <a:gd name="T81" fmla="*/ 177 h 199"/>
                <a:gd name="T82" fmla="*/ 126 w 171"/>
                <a:gd name="T83" fmla="*/ 163 h 199"/>
                <a:gd name="T84" fmla="*/ 116 w 171"/>
                <a:gd name="T85" fmla="*/ 154 h 199"/>
                <a:gd name="T86" fmla="*/ 114 w 171"/>
                <a:gd name="T87" fmla="*/ 143 h 199"/>
                <a:gd name="T88" fmla="*/ 107 w 171"/>
                <a:gd name="T89" fmla="*/ 143 h 199"/>
                <a:gd name="T90" fmla="*/ 109 w 171"/>
                <a:gd name="T91" fmla="*/ 135 h 199"/>
                <a:gd name="T92" fmla="*/ 113 w 171"/>
                <a:gd name="T93" fmla="*/ 128 h 199"/>
                <a:gd name="T94" fmla="*/ 121 w 171"/>
                <a:gd name="T95" fmla="*/ 126 h 199"/>
                <a:gd name="T96" fmla="*/ 126 w 171"/>
                <a:gd name="T97" fmla="*/ 127 h 199"/>
                <a:gd name="T98" fmla="*/ 137 w 171"/>
                <a:gd name="T99" fmla="*/ 123 h 199"/>
                <a:gd name="T100" fmla="*/ 146 w 171"/>
                <a:gd name="T101" fmla="*/ 112 h 199"/>
                <a:gd name="T102" fmla="*/ 149 w 171"/>
                <a:gd name="T103" fmla="*/ 101 h 199"/>
                <a:gd name="T104" fmla="*/ 155 w 171"/>
                <a:gd name="T105" fmla="*/ 94 h 199"/>
                <a:gd name="T106" fmla="*/ 159 w 171"/>
                <a:gd name="T107" fmla="*/ 87 h 199"/>
                <a:gd name="T108" fmla="*/ 159 w 171"/>
                <a:gd name="T109" fmla="*/ 72 h 199"/>
                <a:gd name="T110" fmla="*/ 168 w 171"/>
                <a:gd name="T111" fmla="*/ 67 h 199"/>
                <a:gd name="T112" fmla="*/ 170 w 171"/>
                <a:gd name="T113" fmla="*/ 6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 h="199">
                  <a:moveTo>
                    <a:pt x="168" y="60"/>
                  </a:moveTo>
                  <a:lnTo>
                    <a:pt x="164" y="62"/>
                  </a:lnTo>
                  <a:lnTo>
                    <a:pt x="160" y="61"/>
                  </a:lnTo>
                  <a:lnTo>
                    <a:pt x="159" y="58"/>
                  </a:lnTo>
                  <a:lnTo>
                    <a:pt x="156" y="56"/>
                  </a:lnTo>
                  <a:lnTo>
                    <a:pt x="149" y="54"/>
                  </a:lnTo>
                  <a:lnTo>
                    <a:pt x="146" y="51"/>
                  </a:lnTo>
                  <a:lnTo>
                    <a:pt x="145" y="45"/>
                  </a:lnTo>
                  <a:lnTo>
                    <a:pt x="142" y="36"/>
                  </a:lnTo>
                  <a:lnTo>
                    <a:pt x="141" y="31"/>
                  </a:lnTo>
                  <a:lnTo>
                    <a:pt x="143" y="31"/>
                  </a:lnTo>
                  <a:lnTo>
                    <a:pt x="143" y="28"/>
                  </a:lnTo>
                  <a:lnTo>
                    <a:pt x="147" y="25"/>
                  </a:lnTo>
                  <a:lnTo>
                    <a:pt x="147" y="23"/>
                  </a:lnTo>
                  <a:lnTo>
                    <a:pt x="143" y="20"/>
                  </a:lnTo>
                  <a:lnTo>
                    <a:pt x="141" y="17"/>
                  </a:lnTo>
                  <a:lnTo>
                    <a:pt x="134" y="12"/>
                  </a:lnTo>
                  <a:lnTo>
                    <a:pt x="128" y="12"/>
                  </a:lnTo>
                  <a:lnTo>
                    <a:pt x="127" y="7"/>
                  </a:lnTo>
                  <a:lnTo>
                    <a:pt x="133" y="2"/>
                  </a:lnTo>
                  <a:lnTo>
                    <a:pt x="132" y="0"/>
                  </a:lnTo>
                  <a:lnTo>
                    <a:pt x="131" y="0"/>
                  </a:lnTo>
                  <a:lnTo>
                    <a:pt x="125" y="0"/>
                  </a:lnTo>
                  <a:lnTo>
                    <a:pt x="119" y="3"/>
                  </a:lnTo>
                  <a:lnTo>
                    <a:pt x="114" y="5"/>
                  </a:lnTo>
                  <a:lnTo>
                    <a:pt x="112" y="10"/>
                  </a:lnTo>
                  <a:lnTo>
                    <a:pt x="117" y="20"/>
                  </a:lnTo>
                  <a:lnTo>
                    <a:pt x="116" y="25"/>
                  </a:lnTo>
                  <a:lnTo>
                    <a:pt x="112" y="31"/>
                  </a:lnTo>
                  <a:lnTo>
                    <a:pt x="114" y="35"/>
                  </a:lnTo>
                  <a:lnTo>
                    <a:pt x="110" y="41"/>
                  </a:lnTo>
                  <a:lnTo>
                    <a:pt x="106" y="40"/>
                  </a:lnTo>
                  <a:lnTo>
                    <a:pt x="102" y="39"/>
                  </a:lnTo>
                  <a:lnTo>
                    <a:pt x="99" y="42"/>
                  </a:lnTo>
                  <a:lnTo>
                    <a:pt x="100" y="45"/>
                  </a:lnTo>
                  <a:lnTo>
                    <a:pt x="102" y="46"/>
                  </a:lnTo>
                  <a:lnTo>
                    <a:pt x="105" y="50"/>
                  </a:lnTo>
                  <a:lnTo>
                    <a:pt x="103" y="52"/>
                  </a:lnTo>
                  <a:lnTo>
                    <a:pt x="98" y="53"/>
                  </a:lnTo>
                  <a:lnTo>
                    <a:pt x="96" y="66"/>
                  </a:lnTo>
                  <a:lnTo>
                    <a:pt x="97" y="71"/>
                  </a:lnTo>
                  <a:lnTo>
                    <a:pt x="94" y="75"/>
                  </a:lnTo>
                  <a:lnTo>
                    <a:pt x="93" y="71"/>
                  </a:lnTo>
                  <a:lnTo>
                    <a:pt x="87" y="73"/>
                  </a:lnTo>
                  <a:lnTo>
                    <a:pt x="84" y="73"/>
                  </a:lnTo>
                  <a:lnTo>
                    <a:pt x="79" y="76"/>
                  </a:lnTo>
                  <a:lnTo>
                    <a:pt x="78" y="79"/>
                  </a:lnTo>
                  <a:lnTo>
                    <a:pt x="73" y="81"/>
                  </a:lnTo>
                  <a:lnTo>
                    <a:pt x="69" y="82"/>
                  </a:lnTo>
                  <a:lnTo>
                    <a:pt x="65" y="86"/>
                  </a:lnTo>
                  <a:lnTo>
                    <a:pt x="63" y="88"/>
                  </a:lnTo>
                  <a:lnTo>
                    <a:pt x="64" y="96"/>
                  </a:lnTo>
                  <a:lnTo>
                    <a:pt x="65" y="102"/>
                  </a:lnTo>
                  <a:lnTo>
                    <a:pt x="56" y="104"/>
                  </a:lnTo>
                  <a:lnTo>
                    <a:pt x="41" y="106"/>
                  </a:lnTo>
                  <a:lnTo>
                    <a:pt x="32" y="109"/>
                  </a:lnTo>
                  <a:lnTo>
                    <a:pt x="19" y="109"/>
                  </a:lnTo>
                  <a:lnTo>
                    <a:pt x="0" y="104"/>
                  </a:lnTo>
                  <a:lnTo>
                    <a:pt x="10" y="119"/>
                  </a:lnTo>
                  <a:lnTo>
                    <a:pt x="15" y="122"/>
                  </a:lnTo>
                  <a:lnTo>
                    <a:pt x="21" y="123"/>
                  </a:lnTo>
                  <a:lnTo>
                    <a:pt x="24" y="125"/>
                  </a:lnTo>
                  <a:lnTo>
                    <a:pt x="28" y="137"/>
                  </a:lnTo>
                  <a:lnTo>
                    <a:pt x="29" y="137"/>
                  </a:lnTo>
                  <a:lnTo>
                    <a:pt x="34" y="139"/>
                  </a:lnTo>
                  <a:lnTo>
                    <a:pt x="34" y="143"/>
                  </a:lnTo>
                  <a:lnTo>
                    <a:pt x="32" y="146"/>
                  </a:lnTo>
                  <a:lnTo>
                    <a:pt x="28" y="144"/>
                  </a:lnTo>
                  <a:lnTo>
                    <a:pt x="22" y="147"/>
                  </a:lnTo>
                  <a:lnTo>
                    <a:pt x="17" y="150"/>
                  </a:lnTo>
                  <a:lnTo>
                    <a:pt x="16" y="154"/>
                  </a:lnTo>
                  <a:lnTo>
                    <a:pt x="15" y="156"/>
                  </a:lnTo>
                  <a:lnTo>
                    <a:pt x="17" y="158"/>
                  </a:lnTo>
                  <a:lnTo>
                    <a:pt x="15" y="162"/>
                  </a:lnTo>
                  <a:lnTo>
                    <a:pt x="15" y="174"/>
                  </a:lnTo>
                  <a:lnTo>
                    <a:pt x="94" y="199"/>
                  </a:lnTo>
                  <a:lnTo>
                    <a:pt x="98" y="183"/>
                  </a:lnTo>
                  <a:lnTo>
                    <a:pt x="104" y="178"/>
                  </a:lnTo>
                  <a:lnTo>
                    <a:pt x="109" y="177"/>
                  </a:lnTo>
                  <a:lnTo>
                    <a:pt x="117" y="177"/>
                  </a:lnTo>
                  <a:lnTo>
                    <a:pt x="124" y="174"/>
                  </a:lnTo>
                  <a:lnTo>
                    <a:pt x="124" y="177"/>
                  </a:lnTo>
                  <a:lnTo>
                    <a:pt x="129" y="173"/>
                  </a:lnTo>
                  <a:lnTo>
                    <a:pt x="126" y="163"/>
                  </a:lnTo>
                  <a:lnTo>
                    <a:pt x="123" y="157"/>
                  </a:lnTo>
                  <a:lnTo>
                    <a:pt x="116" y="154"/>
                  </a:lnTo>
                  <a:lnTo>
                    <a:pt x="117" y="147"/>
                  </a:lnTo>
                  <a:lnTo>
                    <a:pt x="114" y="143"/>
                  </a:lnTo>
                  <a:lnTo>
                    <a:pt x="109" y="144"/>
                  </a:lnTo>
                  <a:lnTo>
                    <a:pt x="107" y="143"/>
                  </a:lnTo>
                  <a:lnTo>
                    <a:pt x="107" y="138"/>
                  </a:lnTo>
                  <a:lnTo>
                    <a:pt x="109" y="135"/>
                  </a:lnTo>
                  <a:lnTo>
                    <a:pt x="112" y="131"/>
                  </a:lnTo>
                  <a:lnTo>
                    <a:pt x="113" y="128"/>
                  </a:lnTo>
                  <a:lnTo>
                    <a:pt x="117" y="126"/>
                  </a:lnTo>
                  <a:lnTo>
                    <a:pt x="121" y="126"/>
                  </a:lnTo>
                  <a:lnTo>
                    <a:pt x="122" y="129"/>
                  </a:lnTo>
                  <a:lnTo>
                    <a:pt x="126" y="127"/>
                  </a:lnTo>
                  <a:lnTo>
                    <a:pt x="134" y="126"/>
                  </a:lnTo>
                  <a:lnTo>
                    <a:pt x="137" y="123"/>
                  </a:lnTo>
                  <a:lnTo>
                    <a:pt x="140" y="115"/>
                  </a:lnTo>
                  <a:lnTo>
                    <a:pt x="146" y="112"/>
                  </a:lnTo>
                  <a:lnTo>
                    <a:pt x="147" y="105"/>
                  </a:lnTo>
                  <a:lnTo>
                    <a:pt x="149" y="101"/>
                  </a:lnTo>
                  <a:lnTo>
                    <a:pt x="153" y="100"/>
                  </a:lnTo>
                  <a:lnTo>
                    <a:pt x="155" y="94"/>
                  </a:lnTo>
                  <a:lnTo>
                    <a:pt x="154" y="92"/>
                  </a:lnTo>
                  <a:lnTo>
                    <a:pt x="159" y="87"/>
                  </a:lnTo>
                  <a:lnTo>
                    <a:pt x="160" y="77"/>
                  </a:lnTo>
                  <a:lnTo>
                    <a:pt x="159" y="72"/>
                  </a:lnTo>
                  <a:lnTo>
                    <a:pt x="164" y="67"/>
                  </a:lnTo>
                  <a:lnTo>
                    <a:pt x="168" y="67"/>
                  </a:lnTo>
                  <a:lnTo>
                    <a:pt x="171" y="63"/>
                  </a:lnTo>
                  <a:lnTo>
                    <a:pt x="170" y="62"/>
                  </a:lnTo>
                  <a:lnTo>
                    <a:pt x="168" y="6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227">
              <a:extLst>
                <a:ext uri="{FF2B5EF4-FFF2-40B4-BE49-F238E27FC236}">
                  <a16:creationId xmlns:a16="http://schemas.microsoft.com/office/drawing/2014/main" id="{344B51A6-4C96-41EF-A724-2BEF1AF99174}"/>
                </a:ext>
              </a:extLst>
            </p:cNvPr>
            <p:cNvSpPr>
              <a:spLocks/>
            </p:cNvSpPr>
            <p:nvPr/>
          </p:nvSpPr>
          <p:spPr bwMode="auto">
            <a:xfrm>
              <a:off x="5548313" y="4059238"/>
              <a:ext cx="158750" cy="84138"/>
            </a:xfrm>
            <a:custGeom>
              <a:avLst/>
              <a:gdLst>
                <a:gd name="T0" fmla="*/ 99 w 100"/>
                <a:gd name="T1" fmla="*/ 35 h 53"/>
                <a:gd name="T2" fmla="*/ 98 w 100"/>
                <a:gd name="T3" fmla="*/ 33 h 53"/>
                <a:gd name="T4" fmla="*/ 97 w 100"/>
                <a:gd name="T5" fmla="*/ 33 h 53"/>
                <a:gd name="T6" fmla="*/ 91 w 100"/>
                <a:gd name="T7" fmla="*/ 34 h 53"/>
                <a:gd name="T8" fmla="*/ 88 w 100"/>
                <a:gd name="T9" fmla="*/ 34 h 53"/>
                <a:gd name="T10" fmla="*/ 84 w 100"/>
                <a:gd name="T11" fmla="*/ 31 h 53"/>
                <a:gd name="T12" fmla="*/ 81 w 100"/>
                <a:gd name="T13" fmla="*/ 29 h 53"/>
                <a:gd name="T14" fmla="*/ 78 w 100"/>
                <a:gd name="T15" fmla="*/ 26 h 53"/>
                <a:gd name="T16" fmla="*/ 72 w 100"/>
                <a:gd name="T17" fmla="*/ 25 h 53"/>
                <a:gd name="T18" fmla="*/ 69 w 100"/>
                <a:gd name="T19" fmla="*/ 27 h 53"/>
                <a:gd name="T20" fmla="*/ 65 w 100"/>
                <a:gd name="T21" fmla="*/ 29 h 53"/>
                <a:gd name="T22" fmla="*/ 60 w 100"/>
                <a:gd name="T23" fmla="*/ 24 h 53"/>
                <a:gd name="T24" fmla="*/ 58 w 100"/>
                <a:gd name="T25" fmla="*/ 20 h 53"/>
                <a:gd name="T26" fmla="*/ 52 w 100"/>
                <a:gd name="T27" fmla="*/ 20 h 53"/>
                <a:gd name="T28" fmla="*/ 50 w 100"/>
                <a:gd name="T29" fmla="*/ 16 h 53"/>
                <a:gd name="T30" fmla="*/ 45 w 100"/>
                <a:gd name="T31" fmla="*/ 13 h 53"/>
                <a:gd name="T32" fmla="*/ 42 w 100"/>
                <a:gd name="T33" fmla="*/ 13 h 53"/>
                <a:gd name="T34" fmla="*/ 39 w 100"/>
                <a:gd name="T35" fmla="*/ 16 h 53"/>
                <a:gd name="T36" fmla="*/ 36 w 100"/>
                <a:gd name="T37" fmla="*/ 10 h 53"/>
                <a:gd name="T38" fmla="*/ 32 w 100"/>
                <a:gd name="T39" fmla="*/ 9 h 53"/>
                <a:gd name="T40" fmla="*/ 27 w 100"/>
                <a:gd name="T41" fmla="*/ 5 h 53"/>
                <a:gd name="T42" fmla="*/ 24 w 100"/>
                <a:gd name="T43" fmla="*/ 5 h 53"/>
                <a:gd name="T44" fmla="*/ 19 w 100"/>
                <a:gd name="T45" fmla="*/ 1 h 53"/>
                <a:gd name="T46" fmla="*/ 13 w 100"/>
                <a:gd name="T47" fmla="*/ 1 h 53"/>
                <a:gd name="T48" fmla="*/ 11 w 100"/>
                <a:gd name="T49" fmla="*/ 4 h 53"/>
                <a:gd name="T50" fmla="*/ 3 w 100"/>
                <a:gd name="T51" fmla="*/ 0 h 53"/>
                <a:gd name="T52" fmla="*/ 3 w 100"/>
                <a:gd name="T53" fmla="*/ 4 h 53"/>
                <a:gd name="T54" fmla="*/ 1 w 100"/>
                <a:gd name="T55" fmla="*/ 14 h 53"/>
                <a:gd name="T56" fmla="*/ 0 w 100"/>
                <a:gd name="T57" fmla="*/ 20 h 53"/>
                <a:gd name="T58" fmla="*/ 1 w 100"/>
                <a:gd name="T59" fmla="*/ 23 h 53"/>
                <a:gd name="T60" fmla="*/ 11 w 100"/>
                <a:gd name="T61" fmla="*/ 26 h 53"/>
                <a:gd name="T62" fmla="*/ 21 w 100"/>
                <a:gd name="T63" fmla="*/ 32 h 53"/>
                <a:gd name="T64" fmla="*/ 31 w 100"/>
                <a:gd name="T65" fmla="*/ 39 h 53"/>
                <a:gd name="T66" fmla="*/ 37 w 100"/>
                <a:gd name="T67" fmla="*/ 41 h 53"/>
                <a:gd name="T68" fmla="*/ 43 w 100"/>
                <a:gd name="T69" fmla="*/ 41 h 53"/>
                <a:gd name="T70" fmla="*/ 47 w 100"/>
                <a:gd name="T71" fmla="*/ 44 h 53"/>
                <a:gd name="T72" fmla="*/ 50 w 100"/>
                <a:gd name="T73" fmla="*/ 41 h 53"/>
                <a:gd name="T74" fmla="*/ 56 w 100"/>
                <a:gd name="T75" fmla="*/ 42 h 53"/>
                <a:gd name="T76" fmla="*/ 57 w 100"/>
                <a:gd name="T77" fmla="*/ 45 h 53"/>
                <a:gd name="T78" fmla="*/ 65 w 100"/>
                <a:gd name="T79" fmla="*/ 49 h 53"/>
                <a:gd name="T80" fmla="*/ 74 w 100"/>
                <a:gd name="T81" fmla="*/ 49 h 53"/>
                <a:gd name="T82" fmla="*/ 79 w 100"/>
                <a:gd name="T83" fmla="*/ 50 h 53"/>
                <a:gd name="T84" fmla="*/ 86 w 100"/>
                <a:gd name="T85" fmla="*/ 53 h 53"/>
                <a:gd name="T86" fmla="*/ 87 w 100"/>
                <a:gd name="T87" fmla="*/ 51 h 53"/>
                <a:gd name="T88" fmla="*/ 92 w 100"/>
                <a:gd name="T89" fmla="*/ 53 h 53"/>
                <a:gd name="T90" fmla="*/ 100 w 100"/>
                <a:gd name="T91" fmla="*/ 52 h 53"/>
                <a:gd name="T92" fmla="*/ 100 w 100"/>
                <a:gd name="T93" fmla="*/ 46 h 53"/>
                <a:gd name="T94" fmla="*/ 98 w 100"/>
                <a:gd name="T95" fmla="*/ 41 h 53"/>
                <a:gd name="T96" fmla="*/ 99 w 100"/>
                <a:gd name="T97" fmla="*/ 3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 h="53">
                  <a:moveTo>
                    <a:pt x="99" y="35"/>
                  </a:moveTo>
                  <a:lnTo>
                    <a:pt x="98" y="33"/>
                  </a:lnTo>
                  <a:lnTo>
                    <a:pt x="97" y="33"/>
                  </a:lnTo>
                  <a:lnTo>
                    <a:pt x="91" y="34"/>
                  </a:lnTo>
                  <a:lnTo>
                    <a:pt x="88" y="34"/>
                  </a:lnTo>
                  <a:lnTo>
                    <a:pt x="84" y="31"/>
                  </a:lnTo>
                  <a:lnTo>
                    <a:pt x="81" y="29"/>
                  </a:lnTo>
                  <a:lnTo>
                    <a:pt x="78" y="26"/>
                  </a:lnTo>
                  <a:lnTo>
                    <a:pt x="72" y="25"/>
                  </a:lnTo>
                  <a:lnTo>
                    <a:pt x="69" y="27"/>
                  </a:lnTo>
                  <a:lnTo>
                    <a:pt x="65" y="29"/>
                  </a:lnTo>
                  <a:lnTo>
                    <a:pt x="60" y="24"/>
                  </a:lnTo>
                  <a:lnTo>
                    <a:pt x="58" y="20"/>
                  </a:lnTo>
                  <a:lnTo>
                    <a:pt x="52" y="20"/>
                  </a:lnTo>
                  <a:lnTo>
                    <a:pt x="50" y="16"/>
                  </a:lnTo>
                  <a:lnTo>
                    <a:pt x="45" y="13"/>
                  </a:lnTo>
                  <a:lnTo>
                    <a:pt x="42" y="13"/>
                  </a:lnTo>
                  <a:lnTo>
                    <a:pt x="39" y="16"/>
                  </a:lnTo>
                  <a:lnTo>
                    <a:pt x="36" y="10"/>
                  </a:lnTo>
                  <a:lnTo>
                    <a:pt x="32" y="9"/>
                  </a:lnTo>
                  <a:lnTo>
                    <a:pt x="27" y="5"/>
                  </a:lnTo>
                  <a:lnTo>
                    <a:pt x="24" y="5"/>
                  </a:lnTo>
                  <a:lnTo>
                    <a:pt x="19" y="1"/>
                  </a:lnTo>
                  <a:lnTo>
                    <a:pt x="13" y="1"/>
                  </a:lnTo>
                  <a:lnTo>
                    <a:pt x="11" y="4"/>
                  </a:lnTo>
                  <a:lnTo>
                    <a:pt x="3" y="0"/>
                  </a:lnTo>
                  <a:lnTo>
                    <a:pt x="3" y="4"/>
                  </a:lnTo>
                  <a:lnTo>
                    <a:pt x="1" y="14"/>
                  </a:lnTo>
                  <a:lnTo>
                    <a:pt x="0" y="20"/>
                  </a:lnTo>
                  <a:lnTo>
                    <a:pt x="1" y="23"/>
                  </a:lnTo>
                  <a:lnTo>
                    <a:pt x="11" y="26"/>
                  </a:lnTo>
                  <a:lnTo>
                    <a:pt x="21" y="32"/>
                  </a:lnTo>
                  <a:lnTo>
                    <a:pt x="31" y="39"/>
                  </a:lnTo>
                  <a:lnTo>
                    <a:pt x="37" y="41"/>
                  </a:lnTo>
                  <a:lnTo>
                    <a:pt x="43" y="41"/>
                  </a:lnTo>
                  <a:lnTo>
                    <a:pt x="47" y="44"/>
                  </a:lnTo>
                  <a:lnTo>
                    <a:pt x="50" y="41"/>
                  </a:lnTo>
                  <a:lnTo>
                    <a:pt x="56" y="42"/>
                  </a:lnTo>
                  <a:lnTo>
                    <a:pt x="57" y="45"/>
                  </a:lnTo>
                  <a:lnTo>
                    <a:pt x="65" y="49"/>
                  </a:lnTo>
                  <a:lnTo>
                    <a:pt x="74" y="49"/>
                  </a:lnTo>
                  <a:lnTo>
                    <a:pt x="79" y="50"/>
                  </a:lnTo>
                  <a:lnTo>
                    <a:pt x="86" y="53"/>
                  </a:lnTo>
                  <a:lnTo>
                    <a:pt x="87" y="51"/>
                  </a:lnTo>
                  <a:lnTo>
                    <a:pt x="92" y="53"/>
                  </a:lnTo>
                  <a:lnTo>
                    <a:pt x="100" y="52"/>
                  </a:lnTo>
                  <a:lnTo>
                    <a:pt x="100" y="46"/>
                  </a:lnTo>
                  <a:lnTo>
                    <a:pt x="98" y="41"/>
                  </a:lnTo>
                  <a:lnTo>
                    <a:pt x="99" y="3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228">
              <a:extLst>
                <a:ext uri="{FF2B5EF4-FFF2-40B4-BE49-F238E27FC236}">
                  <a16:creationId xmlns:a16="http://schemas.microsoft.com/office/drawing/2014/main" id="{4F98BBD6-087A-4B05-B9A8-FFF429C15D84}"/>
                </a:ext>
              </a:extLst>
            </p:cNvPr>
            <p:cNvSpPr>
              <a:spLocks/>
            </p:cNvSpPr>
            <p:nvPr/>
          </p:nvSpPr>
          <p:spPr bwMode="auto">
            <a:xfrm>
              <a:off x="5718175" y="4100513"/>
              <a:ext cx="58737" cy="38100"/>
            </a:xfrm>
            <a:custGeom>
              <a:avLst/>
              <a:gdLst>
                <a:gd name="T0" fmla="*/ 33 w 37"/>
                <a:gd name="T1" fmla="*/ 11 h 24"/>
                <a:gd name="T2" fmla="*/ 33 w 37"/>
                <a:gd name="T3" fmla="*/ 9 h 24"/>
                <a:gd name="T4" fmla="*/ 34 w 37"/>
                <a:gd name="T5" fmla="*/ 6 h 24"/>
                <a:gd name="T6" fmla="*/ 33 w 37"/>
                <a:gd name="T7" fmla="*/ 5 h 24"/>
                <a:gd name="T8" fmla="*/ 27 w 37"/>
                <a:gd name="T9" fmla="*/ 4 h 24"/>
                <a:gd name="T10" fmla="*/ 21 w 37"/>
                <a:gd name="T11" fmla="*/ 4 h 24"/>
                <a:gd name="T12" fmla="*/ 15 w 37"/>
                <a:gd name="T13" fmla="*/ 0 h 24"/>
                <a:gd name="T14" fmla="*/ 10 w 37"/>
                <a:gd name="T15" fmla="*/ 2 h 24"/>
                <a:gd name="T16" fmla="*/ 5 w 37"/>
                <a:gd name="T17" fmla="*/ 6 h 24"/>
                <a:gd name="T18" fmla="*/ 1 w 37"/>
                <a:gd name="T19" fmla="*/ 12 h 24"/>
                <a:gd name="T20" fmla="*/ 0 w 37"/>
                <a:gd name="T21" fmla="*/ 11 h 24"/>
                <a:gd name="T22" fmla="*/ 1 w 37"/>
                <a:gd name="T23" fmla="*/ 16 h 24"/>
                <a:gd name="T24" fmla="*/ 0 w 37"/>
                <a:gd name="T25" fmla="*/ 17 h 24"/>
                <a:gd name="T26" fmla="*/ 2 w 37"/>
                <a:gd name="T27" fmla="*/ 21 h 24"/>
                <a:gd name="T28" fmla="*/ 6 w 37"/>
                <a:gd name="T29" fmla="*/ 21 h 24"/>
                <a:gd name="T30" fmla="*/ 8 w 37"/>
                <a:gd name="T31" fmla="*/ 21 h 24"/>
                <a:gd name="T32" fmla="*/ 14 w 37"/>
                <a:gd name="T33" fmla="*/ 24 h 24"/>
                <a:gd name="T34" fmla="*/ 17 w 37"/>
                <a:gd name="T35" fmla="*/ 24 h 24"/>
                <a:gd name="T36" fmla="*/ 20 w 37"/>
                <a:gd name="T37" fmla="*/ 21 h 24"/>
                <a:gd name="T38" fmla="*/ 22 w 37"/>
                <a:gd name="T39" fmla="*/ 21 h 24"/>
                <a:gd name="T40" fmla="*/ 25 w 37"/>
                <a:gd name="T41" fmla="*/ 21 h 24"/>
                <a:gd name="T42" fmla="*/ 30 w 37"/>
                <a:gd name="T43" fmla="*/ 21 h 24"/>
                <a:gd name="T44" fmla="*/ 32 w 37"/>
                <a:gd name="T45" fmla="*/ 21 h 24"/>
                <a:gd name="T46" fmla="*/ 37 w 37"/>
                <a:gd name="T47" fmla="*/ 19 h 24"/>
                <a:gd name="T48" fmla="*/ 37 w 37"/>
                <a:gd name="T49" fmla="*/ 13 h 24"/>
                <a:gd name="T50" fmla="*/ 33 w 37"/>
                <a:gd name="T51"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 h="24">
                  <a:moveTo>
                    <a:pt x="33" y="11"/>
                  </a:moveTo>
                  <a:lnTo>
                    <a:pt x="33" y="9"/>
                  </a:lnTo>
                  <a:lnTo>
                    <a:pt x="34" y="6"/>
                  </a:lnTo>
                  <a:lnTo>
                    <a:pt x="33" y="5"/>
                  </a:lnTo>
                  <a:lnTo>
                    <a:pt x="27" y="4"/>
                  </a:lnTo>
                  <a:lnTo>
                    <a:pt x="21" y="4"/>
                  </a:lnTo>
                  <a:lnTo>
                    <a:pt x="15" y="0"/>
                  </a:lnTo>
                  <a:lnTo>
                    <a:pt x="10" y="2"/>
                  </a:lnTo>
                  <a:lnTo>
                    <a:pt x="5" y="6"/>
                  </a:lnTo>
                  <a:lnTo>
                    <a:pt x="1" y="12"/>
                  </a:lnTo>
                  <a:lnTo>
                    <a:pt x="0" y="11"/>
                  </a:lnTo>
                  <a:lnTo>
                    <a:pt x="1" y="16"/>
                  </a:lnTo>
                  <a:lnTo>
                    <a:pt x="0" y="17"/>
                  </a:lnTo>
                  <a:lnTo>
                    <a:pt x="2" y="21"/>
                  </a:lnTo>
                  <a:lnTo>
                    <a:pt x="6" y="21"/>
                  </a:lnTo>
                  <a:lnTo>
                    <a:pt x="8" y="21"/>
                  </a:lnTo>
                  <a:lnTo>
                    <a:pt x="14" y="24"/>
                  </a:lnTo>
                  <a:lnTo>
                    <a:pt x="17" y="24"/>
                  </a:lnTo>
                  <a:lnTo>
                    <a:pt x="20" y="21"/>
                  </a:lnTo>
                  <a:lnTo>
                    <a:pt x="22" y="21"/>
                  </a:lnTo>
                  <a:lnTo>
                    <a:pt x="25" y="21"/>
                  </a:lnTo>
                  <a:lnTo>
                    <a:pt x="30" y="21"/>
                  </a:lnTo>
                  <a:lnTo>
                    <a:pt x="32" y="21"/>
                  </a:lnTo>
                  <a:lnTo>
                    <a:pt x="37" y="19"/>
                  </a:lnTo>
                  <a:lnTo>
                    <a:pt x="37" y="13"/>
                  </a:lnTo>
                  <a:lnTo>
                    <a:pt x="33" y="1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229">
              <a:extLst>
                <a:ext uri="{FF2B5EF4-FFF2-40B4-BE49-F238E27FC236}">
                  <a16:creationId xmlns:a16="http://schemas.microsoft.com/office/drawing/2014/main" id="{C4C3A80F-06AF-414F-BF3A-508E5613E3F4}"/>
                </a:ext>
              </a:extLst>
            </p:cNvPr>
            <p:cNvSpPr>
              <a:spLocks/>
            </p:cNvSpPr>
            <p:nvPr/>
          </p:nvSpPr>
          <p:spPr bwMode="auto">
            <a:xfrm>
              <a:off x="5708650" y="4137025"/>
              <a:ext cx="98425" cy="131763"/>
            </a:xfrm>
            <a:custGeom>
              <a:avLst/>
              <a:gdLst>
                <a:gd name="T0" fmla="*/ 61 w 67"/>
                <a:gd name="T1" fmla="*/ 55 h 89"/>
                <a:gd name="T2" fmla="*/ 59 w 67"/>
                <a:gd name="T3" fmla="*/ 45 h 89"/>
                <a:gd name="T4" fmla="*/ 54 w 67"/>
                <a:gd name="T5" fmla="*/ 44 h 89"/>
                <a:gd name="T6" fmla="*/ 54 w 67"/>
                <a:gd name="T7" fmla="*/ 48 h 89"/>
                <a:gd name="T8" fmla="*/ 53 w 67"/>
                <a:gd name="T9" fmla="*/ 55 h 89"/>
                <a:gd name="T10" fmla="*/ 47 w 67"/>
                <a:gd name="T11" fmla="*/ 50 h 89"/>
                <a:gd name="T12" fmla="*/ 44 w 67"/>
                <a:gd name="T13" fmla="*/ 43 h 89"/>
                <a:gd name="T14" fmla="*/ 45 w 67"/>
                <a:gd name="T15" fmla="*/ 39 h 89"/>
                <a:gd name="T16" fmla="*/ 49 w 67"/>
                <a:gd name="T17" fmla="*/ 38 h 89"/>
                <a:gd name="T18" fmla="*/ 51 w 67"/>
                <a:gd name="T19" fmla="*/ 36 h 89"/>
                <a:gd name="T20" fmla="*/ 55 w 67"/>
                <a:gd name="T21" fmla="*/ 29 h 89"/>
                <a:gd name="T22" fmla="*/ 55 w 67"/>
                <a:gd name="T23" fmla="*/ 24 h 89"/>
                <a:gd name="T24" fmla="*/ 50 w 67"/>
                <a:gd name="T25" fmla="*/ 21 h 89"/>
                <a:gd name="T26" fmla="*/ 31 w 67"/>
                <a:gd name="T27" fmla="*/ 21 h 89"/>
                <a:gd name="T28" fmla="*/ 26 w 67"/>
                <a:gd name="T29" fmla="*/ 20 h 89"/>
                <a:gd name="T30" fmla="*/ 24 w 67"/>
                <a:gd name="T31" fmla="*/ 17 h 89"/>
                <a:gd name="T32" fmla="*/ 19 w 67"/>
                <a:gd name="T33" fmla="*/ 7 h 89"/>
                <a:gd name="T34" fmla="*/ 13 w 67"/>
                <a:gd name="T35" fmla="*/ 5 h 89"/>
                <a:gd name="T36" fmla="*/ 11 w 67"/>
                <a:gd name="T37" fmla="*/ 6 h 89"/>
                <a:gd name="T38" fmla="*/ 8 w 67"/>
                <a:gd name="T39" fmla="*/ 7 h 89"/>
                <a:gd name="T40" fmla="*/ 7 w 67"/>
                <a:gd name="T41" fmla="*/ 3 h 89"/>
                <a:gd name="T42" fmla="*/ 3 w 67"/>
                <a:gd name="T43" fmla="*/ 2 h 89"/>
                <a:gd name="T44" fmla="*/ 4 w 67"/>
                <a:gd name="T45" fmla="*/ 5 h 89"/>
                <a:gd name="T46" fmla="*/ 0 w 67"/>
                <a:gd name="T47" fmla="*/ 10 h 89"/>
                <a:gd name="T48" fmla="*/ 5 w 67"/>
                <a:gd name="T49" fmla="*/ 16 h 89"/>
                <a:gd name="T50" fmla="*/ 11 w 67"/>
                <a:gd name="T51" fmla="*/ 15 h 89"/>
                <a:gd name="T52" fmla="*/ 11 w 67"/>
                <a:gd name="T53" fmla="*/ 21 h 89"/>
                <a:gd name="T54" fmla="*/ 8 w 67"/>
                <a:gd name="T55" fmla="*/ 22 h 89"/>
                <a:gd name="T56" fmla="*/ 5 w 67"/>
                <a:gd name="T57" fmla="*/ 26 h 89"/>
                <a:gd name="T58" fmla="*/ 3 w 67"/>
                <a:gd name="T59" fmla="*/ 32 h 89"/>
                <a:gd name="T60" fmla="*/ 9 w 67"/>
                <a:gd name="T61" fmla="*/ 37 h 89"/>
                <a:gd name="T62" fmla="*/ 12 w 67"/>
                <a:gd name="T63" fmla="*/ 45 h 89"/>
                <a:gd name="T64" fmla="*/ 13 w 67"/>
                <a:gd name="T65" fmla="*/ 53 h 89"/>
                <a:gd name="T66" fmla="*/ 17 w 67"/>
                <a:gd name="T67" fmla="*/ 64 h 89"/>
                <a:gd name="T68" fmla="*/ 36 w 67"/>
                <a:gd name="T69" fmla="*/ 68 h 89"/>
                <a:gd name="T70" fmla="*/ 50 w 67"/>
                <a:gd name="T71" fmla="*/ 64 h 89"/>
                <a:gd name="T72" fmla="*/ 61 w 67"/>
                <a:gd name="T73" fmla="*/ 89 h 89"/>
                <a:gd name="T74" fmla="*/ 62 w 67"/>
                <a:gd name="T75" fmla="*/ 81 h 89"/>
                <a:gd name="T76" fmla="*/ 66 w 67"/>
                <a:gd name="T77" fmla="*/ 78 h 89"/>
                <a:gd name="T78" fmla="*/ 66 w 67"/>
                <a:gd name="T79" fmla="*/ 7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7" h="89">
                  <a:moveTo>
                    <a:pt x="64" y="65"/>
                  </a:moveTo>
                  <a:cubicBezTo>
                    <a:pt x="61" y="55"/>
                    <a:pt x="61" y="55"/>
                    <a:pt x="61" y="55"/>
                  </a:cubicBezTo>
                  <a:cubicBezTo>
                    <a:pt x="60" y="48"/>
                    <a:pt x="60" y="48"/>
                    <a:pt x="60" y="48"/>
                  </a:cubicBezTo>
                  <a:cubicBezTo>
                    <a:pt x="59" y="45"/>
                    <a:pt x="59" y="45"/>
                    <a:pt x="59" y="45"/>
                  </a:cubicBezTo>
                  <a:cubicBezTo>
                    <a:pt x="56" y="46"/>
                    <a:pt x="56" y="46"/>
                    <a:pt x="56" y="46"/>
                  </a:cubicBezTo>
                  <a:cubicBezTo>
                    <a:pt x="56" y="46"/>
                    <a:pt x="55" y="44"/>
                    <a:pt x="54" y="44"/>
                  </a:cubicBezTo>
                  <a:cubicBezTo>
                    <a:pt x="54" y="45"/>
                    <a:pt x="53" y="46"/>
                    <a:pt x="53" y="46"/>
                  </a:cubicBezTo>
                  <a:cubicBezTo>
                    <a:pt x="54" y="48"/>
                    <a:pt x="54" y="48"/>
                    <a:pt x="54" y="48"/>
                  </a:cubicBezTo>
                  <a:cubicBezTo>
                    <a:pt x="52" y="52"/>
                    <a:pt x="52" y="52"/>
                    <a:pt x="52" y="52"/>
                  </a:cubicBezTo>
                  <a:cubicBezTo>
                    <a:pt x="53" y="55"/>
                    <a:pt x="53" y="55"/>
                    <a:pt x="53" y="55"/>
                  </a:cubicBezTo>
                  <a:cubicBezTo>
                    <a:pt x="52" y="54"/>
                    <a:pt x="52" y="54"/>
                    <a:pt x="52" y="54"/>
                  </a:cubicBezTo>
                  <a:cubicBezTo>
                    <a:pt x="47" y="50"/>
                    <a:pt x="47" y="50"/>
                    <a:pt x="47" y="50"/>
                  </a:cubicBezTo>
                  <a:cubicBezTo>
                    <a:pt x="46" y="48"/>
                    <a:pt x="46" y="48"/>
                    <a:pt x="46" y="48"/>
                  </a:cubicBezTo>
                  <a:cubicBezTo>
                    <a:pt x="44" y="43"/>
                    <a:pt x="44" y="43"/>
                    <a:pt x="44" y="43"/>
                  </a:cubicBezTo>
                  <a:cubicBezTo>
                    <a:pt x="45" y="41"/>
                    <a:pt x="45" y="41"/>
                    <a:pt x="45" y="41"/>
                  </a:cubicBezTo>
                  <a:cubicBezTo>
                    <a:pt x="45" y="39"/>
                    <a:pt x="45" y="39"/>
                    <a:pt x="45" y="39"/>
                  </a:cubicBezTo>
                  <a:cubicBezTo>
                    <a:pt x="47" y="38"/>
                    <a:pt x="47" y="38"/>
                    <a:pt x="47" y="38"/>
                  </a:cubicBezTo>
                  <a:cubicBezTo>
                    <a:pt x="49" y="38"/>
                    <a:pt x="49" y="38"/>
                    <a:pt x="49" y="38"/>
                  </a:cubicBezTo>
                  <a:cubicBezTo>
                    <a:pt x="51" y="37"/>
                    <a:pt x="51" y="37"/>
                    <a:pt x="51" y="37"/>
                  </a:cubicBezTo>
                  <a:cubicBezTo>
                    <a:pt x="51" y="36"/>
                    <a:pt x="51" y="36"/>
                    <a:pt x="51" y="36"/>
                  </a:cubicBezTo>
                  <a:cubicBezTo>
                    <a:pt x="53" y="35"/>
                    <a:pt x="53" y="35"/>
                    <a:pt x="53" y="35"/>
                  </a:cubicBezTo>
                  <a:cubicBezTo>
                    <a:pt x="55" y="29"/>
                    <a:pt x="55" y="29"/>
                    <a:pt x="55" y="29"/>
                  </a:cubicBezTo>
                  <a:cubicBezTo>
                    <a:pt x="57" y="25"/>
                    <a:pt x="57" y="25"/>
                    <a:pt x="57" y="25"/>
                  </a:cubicBezTo>
                  <a:cubicBezTo>
                    <a:pt x="55" y="24"/>
                    <a:pt x="55" y="24"/>
                    <a:pt x="55" y="24"/>
                  </a:cubicBezTo>
                  <a:cubicBezTo>
                    <a:pt x="53" y="21"/>
                    <a:pt x="53" y="21"/>
                    <a:pt x="53" y="21"/>
                  </a:cubicBezTo>
                  <a:cubicBezTo>
                    <a:pt x="50" y="21"/>
                    <a:pt x="50" y="21"/>
                    <a:pt x="50" y="21"/>
                  </a:cubicBezTo>
                  <a:cubicBezTo>
                    <a:pt x="41" y="21"/>
                    <a:pt x="41" y="21"/>
                    <a:pt x="41" y="21"/>
                  </a:cubicBezTo>
                  <a:cubicBezTo>
                    <a:pt x="31" y="21"/>
                    <a:pt x="31" y="21"/>
                    <a:pt x="31" y="21"/>
                  </a:cubicBezTo>
                  <a:cubicBezTo>
                    <a:pt x="28" y="20"/>
                    <a:pt x="28" y="20"/>
                    <a:pt x="28" y="20"/>
                  </a:cubicBezTo>
                  <a:cubicBezTo>
                    <a:pt x="26" y="20"/>
                    <a:pt x="26" y="20"/>
                    <a:pt x="26" y="20"/>
                  </a:cubicBezTo>
                  <a:cubicBezTo>
                    <a:pt x="24" y="20"/>
                    <a:pt x="24" y="20"/>
                    <a:pt x="24" y="20"/>
                  </a:cubicBezTo>
                  <a:cubicBezTo>
                    <a:pt x="24" y="17"/>
                    <a:pt x="24" y="17"/>
                    <a:pt x="24" y="17"/>
                  </a:cubicBezTo>
                  <a:cubicBezTo>
                    <a:pt x="21" y="9"/>
                    <a:pt x="21" y="9"/>
                    <a:pt x="21" y="9"/>
                  </a:cubicBezTo>
                  <a:cubicBezTo>
                    <a:pt x="19" y="7"/>
                    <a:pt x="19" y="7"/>
                    <a:pt x="19" y="7"/>
                  </a:cubicBezTo>
                  <a:cubicBezTo>
                    <a:pt x="17" y="8"/>
                    <a:pt x="17" y="8"/>
                    <a:pt x="17" y="8"/>
                  </a:cubicBezTo>
                  <a:cubicBezTo>
                    <a:pt x="13" y="5"/>
                    <a:pt x="13" y="5"/>
                    <a:pt x="13" y="5"/>
                  </a:cubicBezTo>
                  <a:cubicBezTo>
                    <a:pt x="11" y="4"/>
                    <a:pt x="11" y="4"/>
                    <a:pt x="11" y="4"/>
                  </a:cubicBezTo>
                  <a:cubicBezTo>
                    <a:pt x="11" y="6"/>
                    <a:pt x="11" y="6"/>
                    <a:pt x="11" y="6"/>
                  </a:cubicBezTo>
                  <a:cubicBezTo>
                    <a:pt x="12" y="7"/>
                    <a:pt x="12" y="7"/>
                    <a:pt x="12" y="7"/>
                  </a:cubicBezTo>
                  <a:cubicBezTo>
                    <a:pt x="8" y="7"/>
                    <a:pt x="8" y="7"/>
                    <a:pt x="8" y="7"/>
                  </a:cubicBezTo>
                  <a:cubicBezTo>
                    <a:pt x="7" y="5"/>
                    <a:pt x="7" y="5"/>
                    <a:pt x="7" y="5"/>
                  </a:cubicBezTo>
                  <a:cubicBezTo>
                    <a:pt x="7" y="3"/>
                    <a:pt x="7" y="3"/>
                    <a:pt x="7" y="3"/>
                  </a:cubicBezTo>
                  <a:cubicBezTo>
                    <a:pt x="4" y="0"/>
                    <a:pt x="4" y="0"/>
                    <a:pt x="4" y="0"/>
                  </a:cubicBezTo>
                  <a:cubicBezTo>
                    <a:pt x="3" y="2"/>
                    <a:pt x="3" y="2"/>
                    <a:pt x="3" y="2"/>
                  </a:cubicBezTo>
                  <a:cubicBezTo>
                    <a:pt x="3" y="4"/>
                    <a:pt x="3" y="4"/>
                    <a:pt x="3" y="4"/>
                  </a:cubicBezTo>
                  <a:cubicBezTo>
                    <a:pt x="4" y="5"/>
                    <a:pt x="4" y="5"/>
                    <a:pt x="4" y="5"/>
                  </a:cubicBezTo>
                  <a:cubicBezTo>
                    <a:pt x="3" y="7"/>
                    <a:pt x="3" y="7"/>
                    <a:pt x="3" y="7"/>
                  </a:cubicBezTo>
                  <a:cubicBezTo>
                    <a:pt x="0" y="10"/>
                    <a:pt x="0" y="10"/>
                    <a:pt x="0" y="10"/>
                  </a:cubicBezTo>
                  <a:cubicBezTo>
                    <a:pt x="0" y="13"/>
                    <a:pt x="0" y="13"/>
                    <a:pt x="0" y="13"/>
                  </a:cubicBezTo>
                  <a:cubicBezTo>
                    <a:pt x="5" y="16"/>
                    <a:pt x="5" y="16"/>
                    <a:pt x="5" y="16"/>
                  </a:cubicBezTo>
                  <a:cubicBezTo>
                    <a:pt x="8" y="15"/>
                    <a:pt x="8" y="15"/>
                    <a:pt x="8" y="15"/>
                  </a:cubicBezTo>
                  <a:cubicBezTo>
                    <a:pt x="11" y="15"/>
                    <a:pt x="11" y="15"/>
                    <a:pt x="11" y="15"/>
                  </a:cubicBezTo>
                  <a:cubicBezTo>
                    <a:pt x="10" y="18"/>
                    <a:pt x="10" y="18"/>
                    <a:pt x="10" y="18"/>
                  </a:cubicBezTo>
                  <a:cubicBezTo>
                    <a:pt x="11" y="21"/>
                    <a:pt x="11" y="21"/>
                    <a:pt x="11" y="21"/>
                  </a:cubicBezTo>
                  <a:cubicBezTo>
                    <a:pt x="10" y="22"/>
                    <a:pt x="10" y="22"/>
                    <a:pt x="10" y="22"/>
                  </a:cubicBezTo>
                  <a:cubicBezTo>
                    <a:pt x="8" y="22"/>
                    <a:pt x="8" y="22"/>
                    <a:pt x="8" y="22"/>
                  </a:cubicBezTo>
                  <a:cubicBezTo>
                    <a:pt x="6" y="23"/>
                    <a:pt x="6" y="23"/>
                    <a:pt x="6" y="23"/>
                  </a:cubicBezTo>
                  <a:cubicBezTo>
                    <a:pt x="5" y="26"/>
                    <a:pt x="5" y="26"/>
                    <a:pt x="5" y="26"/>
                  </a:cubicBezTo>
                  <a:cubicBezTo>
                    <a:pt x="3" y="27"/>
                    <a:pt x="3" y="27"/>
                    <a:pt x="3" y="27"/>
                  </a:cubicBezTo>
                  <a:cubicBezTo>
                    <a:pt x="3" y="32"/>
                    <a:pt x="3" y="32"/>
                    <a:pt x="3" y="32"/>
                  </a:cubicBezTo>
                  <a:cubicBezTo>
                    <a:pt x="5" y="35"/>
                    <a:pt x="5" y="35"/>
                    <a:pt x="5" y="35"/>
                  </a:cubicBezTo>
                  <a:cubicBezTo>
                    <a:pt x="9" y="37"/>
                    <a:pt x="9" y="37"/>
                    <a:pt x="9" y="37"/>
                  </a:cubicBezTo>
                  <a:cubicBezTo>
                    <a:pt x="12" y="41"/>
                    <a:pt x="12" y="41"/>
                    <a:pt x="12" y="41"/>
                  </a:cubicBezTo>
                  <a:cubicBezTo>
                    <a:pt x="12" y="45"/>
                    <a:pt x="12" y="45"/>
                    <a:pt x="12" y="45"/>
                  </a:cubicBezTo>
                  <a:cubicBezTo>
                    <a:pt x="13" y="48"/>
                    <a:pt x="13" y="48"/>
                    <a:pt x="13" y="48"/>
                  </a:cubicBezTo>
                  <a:cubicBezTo>
                    <a:pt x="13" y="53"/>
                    <a:pt x="13" y="53"/>
                    <a:pt x="13" y="53"/>
                  </a:cubicBezTo>
                  <a:cubicBezTo>
                    <a:pt x="16" y="59"/>
                    <a:pt x="16" y="59"/>
                    <a:pt x="16" y="59"/>
                  </a:cubicBezTo>
                  <a:cubicBezTo>
                    <a:pt x="17" y="64"/>
                    <a:pt x="17" y="64"/>
                    <a:pt x="17" y="64"/>
                  </a:cubicBezTo>
                  <a:cubicBezTo>
                    <a:pt x="19" y="74"/>
                    <a:pt x="19" y="74"/>
                    <a:pt x="19" y="74"/>
                  </a:cubicBezTo>
                  <a:cubicBezTo>
                    <a:pt x="25" y="73"/>
                    <a:pt x="31" y="71"/>
                    <a:pt x="36" y="68"/>
                  </a:cubicBezTo>
                  <a:cubicBezTo>
                    <a:pt x="39" y="65"/>
                    <a:pt x="44" y="66"/>
                    <a:pt x="47" y="62"/>
                  </a:cubicBezTo>
                  <a:cubicBezTo>
                    <a:pt x="47" y="62"/>
                    <a:pt x="49" y="63"/>
                    <a:pt x="50" y="64"/>
                  </a:cubicBezTo>
                  <a:cubicBezTo>
                    <a:pt x="51" y="67"/>
                    <a:pt x="52" y="70"/>
                    <a:pt x="53" y="73"/>
                  </a:cubicBezTo>
                  <a:cubicBezTo>
                    <a:pt x="55" y="79"/>
                    <a:pt x="57" y="84"/>
                    <a:pt x="61" y="89"/>
                  </a:cubicBezTo>
                  <a:cubicBezTo>
                    <a:pt x="61" y="87"/>
                    <a:pt x="61" y="84"/>
                    <a:pt x="61" y="84"/>
                  </a:cubicBezTo>
                  <a:cubicBezTo>
                    <a:pt x="62" y="81"/>
                    <a:pt x="62" y="81"/>
                    <a:pt x="62" y="81"/>
                  </a:cubicBezTo>
                  <a:cubicBezTo>
                    <a:pt x="65" y="78"/>
                    <a:pt x="65" y="78"/>
                    <a:pt x="65" y="78"/>
                  </a:cubicBezTo>
                  <a:cubicBezTo>
                    <a:pt x="66" y="78"/>
                    <a:pt x="66" y="78"/>
                    <a:pt x="66" y="78"/>
                  </a:cubicBezTo>
                  <a:cubicBezTo>
                    <a:pt x="67" y="74"/>
                    <a:pt x="67" y="74"/>
                    <a:pt x="67" y="74"/>
                  </a:cubicBezTo>
                  <a:cubicBezTo>
                    <a:pt x="66" y="71"/>
                    <a:pt x="66" y="71"/>
                    <a:pt x="66" y="71"/>
                  </a:cubicBezTo>
                  <a:lnTo>
                    <a:pt x="64" y="6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6" name="Freeform 230">
              <a:extLst>
                <a:ext uri="{FF2B5EF4-FFF2-40B4-BE49-F238E27FC236}">
                  <a16:creationId xmlns:a16="http://schemas.microsoft.com/office/drawing/2014/main" id="{72AEC8B3-D1AF-4EE5-BCC5-EDBF97574823}"/>
                </a:ext>
              </a:extLst>
            </p:cNvPr>
            <p:cNvSpPr>
              <a:spLocks noEditPoints="1"/>
            </p:cNvSpPr>
            <p:nvPr/>
          </p:nvSpPr>
          <p:spPr bwMode="auto">
            <a:xfrm>
              <a:off x="5330825" y="3994150"/>
              <a:ext cx="547687" cy="536575"/>
            </a:xfrm>
            <a:custGeom>
              <a:avLst/>
              <a:gdLst>
                <a:gd name="T0" fmla="*/ 372 w 372"/>
                <a:gd name="T1" fmla="*/ 77 h 364"/>
                <a:gd name="T2" fmla="*/ 362 w 372"/>
                <a:gd name="T3" fmla="*/ 69 h 364"/>
                <a:gd name="T4" fmla="*/ 358 w 372"/>
                <a:gd name="T5" fmla="*/ 55 h 364"/>
                <a:gd name="T6" fmla="*/ 342 w 372"/>
                <a:gd name="T7" fmla="*/ 57 h 364"/>
                <a:gd name="T8" fmla="*/ 320 w 372"/>
                <a:gd name="T9" fmla="*/ 66 h 364"/>
                <a:gd name="T10" fmla="*/ 302 w 372"/>
                <a:gd name="T11" fmla="*/ 79 h 364"/>
                <a:gd name="T12" fmla="*/ 303 w 372"/>
                <a:gd name="T13" fmla="*/ 86 h 364"/>
                <a:gd name="T14" fmla="*/ 287 w 372"/>
                <a:gd name="T15" fmla="*/ 94 h 364"/>
                <a:gd name="T16" fmla="*/ 270 w 372"/>
                <a:gd name="T17" fmla="*/ 95 h 364"/>
                <a:gd name="T18" fmla="*/ 262 w 372"/>
                <a:gd name="T19" fmla="*/ 82 h 364"/>
                <a:gd name="T20" fmla="*/ 253 w 372"/>
                <a:gd name="T21" fmla="*/ 88 h 364"/>
                <a:gd name="T22" fmla="*/ 240 w 372"/>
                <a:gd name="T23" fmla="*/ 101 h 364"/>
                <a:gd name="T24" fmla="*/ 208 w 372"/>
                <a:gd name="T25" fmla="*/ 89 h 364"/>
                <a:gd name="T26" fmla="*/ 181 w 372"/>
                <a:gd name="T27" fmla="*/ 86 h 364"/>
                <a:gd name="T28" fmla="*/ 149 w 372"/>
                <a:gd name="T29" fmla="*/ 59 h 364"/>
                <a:gd name="T30" fmla="*/ 138 w 372"/>
                <a:gd name="T31" fmla="*/ 34 h 364"/>
                <a:gd name="T32" fmla="*/ 125 w 372"/>
                <a:gd name="T33" fmla="*/ 16 h 364"/>
                <a:gd name="T34" fmla="*/ 103 w 372"/>
                <a:gd name="T35" fmla="*/ 5 h 364"/>
                <a:gd name="T36" fmla="*/ 79 w 372"/>
                <a:gd name="T37" fmla="*/ 14 h 364"/>
                <a:gd name="T38" fmla="*/ 67 w 372"/>
                <a:gd name="T39" fmla="*/ 39 h 364"/>
                <a:gd name="T40" fmla="*/ 54 w 372"/>
                <a:gd name="T41" fmla="*/ 59 h 364"/>
                <a:gd name="T42" fmla="*/ 31 w 372"/>
                <a:gd name="T43" fmla="*/ 83 h 364"/>
                <a:gd name="T44" fmla="*/ 16 w 372"/>
                <a:gd name="T45" fmla="*/ 87 h 364"/>
                <a:gd name="T46" fmla="*/ 18 w 372"/>
                <a:gd name="T47" fmla="*/ 100 h 364"/>
                <a:gd name="T48" fmla="*/ 34 w 372"/>
                <a:gd name="T49" fmla="*/ 132 h 364"/>
                <a:gd name="T50" fmla="*/ 7 w 372"/>
                <a:gd name="T51" fmla="*/ 138 h 364"/>
                <a:gd name="T52" fmla="*/ 23 w 372"/>
                <a:gd name="T53" fmla="*/ 160 h 364"/>
                <a:gd name="T54" fmla="*/ 13 w 372"/>
                <a:gd name="T55" fmla="*/ 163 h 364"/>
                <a:gd name="T56" fmla="*/ 56 w 372"/>
                <a:gd name="T57" fmla="*/ 173 h 364"/>
                <a:gd name="T58" fmla="*/ 57 w 372"/>
                <a:gd name="T59" fmla="*/ 173 h 364"/>
                <a:gd name="T60" fmla="*/ 77 w 372"/>
                <a:gd name="T61" fmla="*/ 255 h 364"/>
                <a:gd name="T62" fmla="*/ 111 w 372"/>
                <a:gd name="T63" fmla="*/ 321 h 364"/>
                <a:gd name="T64" fmla="*/ 145 w 372"/>
                <a:gd name="T65" fmla="*/ 355 h 364"/>
                <a:gd name="T66" fmla="*/ 166 w 372"/>
                <a:gd name="T67" fmla="*/ 318 h 364"/>
                <a:gd name="T68" fmla="*/ 168 w 372"/>
                <a:gd name="T69" fmla="*/ 264 h 364"/>
                <a:gd name="T70" fmla="*/ 197 w 372"/>
                <a:gd name="T71" fmla="*/ 236 h 364"/>
                <a:gd name="T72" fmla="*/ 249 w 372"/>
                <a:gd name="T73" fmla="*/ 181 h 364"/>
                <a:gd name="T74" fmla="*/ 273 w 372"/>
                <a:gd name="T75" fmla="*/ 156 h 364"/>
                <a:gd name="T76" fmla="*/ 266 w 372"/>
                <a:gd name="T77" fmla="*/ 134 h 364"/>
                <a:gd name="T78" fmla="*/ 263 w 372"/>
                <a:gd name="T79" fmla="*/ 120 h 364"/>
                <a:gd name="T80" fmla="*/ 268 w 372"/>
                <a:gd name="T81" fmla="*/ 112 h 364"/>
                <a:gd name="T82" fmla="*/ 260 w 372"/>
                <a:gd name="T83" fmla="*/ 104 h 364"/>
                <a:gd name="T84" fmla="*/ 264 w 372"/>
                <a:gd name="T85" fmla="*/ 100 h 364"/>
                <a:gd name="T86" fmla="*/ 268 w 372"/>
                <a:gd name="T87" fmla="*/ 101 h 364"/>
                <a:gd name="T88" fmla="*/ 281 w 372"/>
                <a:gd name="T89" fmla="*/ 114 h 364"/>
                <a:gd name="T90" fmla="*/ 298 w 372"/>
                <a:gd name="T91" fmla="*/ 118 h 364"/>
                <a:gd name="T92" fmla="*/ 312 w 372"/>
                <a:gd name="T93" fmla="*/ 126 h 364"/>
                <a:gd name="T94" fmla="*/ 304 w 372"/>
                <a:gd name="T95" fmla="*/ 135 h 364"/>
                <a:gd name="T96" fmla="*/ 304 w 372"/>
                <a:gd name="T97" fmla="*/ 147 h 364"/>
                <a:gd name="T98" fmla="*/ 310 w 372"/>
                <a:gd name="T99" fmla="*/ 143 h 364"/>
                <a:gd name="T100" fmla="*/ 318 w 372"/>
                <a:gd name="T101" fmla="*/ 152 h 364"/>
                <a:gd name="T102" fmla="*/ 326 w 372"/>
                <a:gd name="T103" fmla="*/ 166 h 364"/>
                <a:gd name="T104" fmla="*/ 330 w 372"/>
                <a:gd name="T105" fmla="*/ 151 h 364"/>
                <a:gd name="T106" fmla="*/ 340 w 372"/>
                <a:gd name="T107" fmla="*/ 133 h 364"/>
                <a:gd name="T108" fmla="*/ 346 w 372"/>
                <a:gd name="T109" fmla="*/ 106 h 364"/>
                <a:gd name="T110" fmla="*/ 357 w 372"/>
                <a:gd name="T111" fmla="*/ 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2" h="364">
                  <a:moveTo>
                    <a:pt x="315" y="182"/>
                  </a:moveTo>
                  <a:cubicBezTo>
                    <a:pt x="315" y="182"/>
                    <a:pt x="315" y="182"/>
                    <a:pt x="315" y="182"/>
                  </a:cubicBezTo>
                  <a:cubicBezTo>
                    <a:pt x="315" y="181"/>
                    <a:pt x="315" y="180"/>
                    <a:pt x="314" y="180"/>
                  </a:cubicBezTo>
                  <a:cubicBezTo>
                    <a:pt x="315" y="180"/>
                    <a:pt x="315" y="181"/>
                    <a:pt x="315" y="182"/>
                  </a:cubicBezTo>
                  <a:close/>
                  <a:moveTo>
                    <a:pt x="372" y="77"/>
                  </a:moveTo>
                  <a:cubicBezTo>
                    <a:pt x="372" y="74"/>
                    <a:pt x="372" y="74"/>
                    <a:pt x="372" y="74"/>
                  </a:cubicBezTo>
                  <a:cubicBezTo>
                    <a:pt x="371" y="74"/>
                    <a:pt x="371" y="74"/>
                    <a:pt x="371" y="74"/>
                  </a:cubicBezTo>
                  <a:cubicBezTo>
                    <a:pt x="367" y="72"/>
                    <a:pt x="367" y="72"/>
                    <a:pt x="367" y="72"/>
                  </a:cubicBezTo>
                  <a:cubicBezTo>
                    <a:pt x="363" y="72"/>
                    <a:pt x="363" y="72"/>
                    <a:pt x="363" y="72"/>
                  </a:cubicBezTo>
                  <a:cubicBezTo>
                    <a:pt x="362" y="69"/>
                    <a:pt x="362" y="69"/>
                    <a:pt x="362" y="69"/>
                  </a:cubicBezTo>
                  <a:cubicBezTo>
                    <a:pt x="364" y="65"/>
                    <a:pt x="364" y="65"/>
                    <a:pt x="364" y="65"/>
                  </a:cubicBezTo>
                  <a:cubicBezTo>
                    <a:pt x="361" y="61"/>
                    <a:pt x="361" y="61"/>
                    <a:pt x="361" y="61"/>
                  </a:cubicBezTo>
                  <a:cubicBezTo>
                    <a:pt x="359" y="61"/>
                    <a:pt x="359" y="61"/>
                    <a:pt x="359" y="61"/>
                  </a:cubicBezTo>
                  <a:cubicBezTo>
                    <a:pt x="357" y="59"/>
                    <a:pt x="357" y="59"/>
                    <a:pt x="357" y="59"/>
                  </a:cubicBezTo>
                  <a:cubicBezTo>
                    <a:pt x="358" y="55"/>
                    <a:pt x="358" y="55"/>
                    <a:pt x="358" y="55"/>
                  </a:cubicBezTo>
                  <a:cubicBezTo>
                    <a:pt x="355" y="53"/>
                    <a:pt x="355" y="53"/>
                    <a:pt x="355" y="53"/>
                  </a:cubicBezTo>
                  <a:cubicBezTo>
                    <a:pt x="355" y="53"/>
                    <a:pt x="349" y="55"/>
                    <a:pt x="348" y="55"/>
                  </a:cubicBezTo>
                  <a:cubicBezTo>
                    <a:pt x="347" y="56"/>
                    <a:pt x="347" y="57"/>
                    <a:pt x="347" y="57"/>
                  </a:cubicBezTo>
                  <a:cubicBezTo>
                    <a:pt x="346" y="59"/>
                    <a:pt x="346" y="59"/>
                    <a:pt x="346" y="59"/>
                  </a:cubicBezTo>
                  <a:cubicBezTo>
                    <a:pt x="342" y="57"/>
                    <a:pt x="342" y="57"/>
                    <a:pt x="342" y="57"/>
                  </a:cubicBezTo>
                  <a:cubicBezTo>
                    <a:pt x="337" y="58"/>
                    <a:pt x="337" y="58"/>
                    <a:pt x="337" y="58"/>
                  </a:cubicBezTo>
                  <a:cubicBezTo>
                    <a:pt x="335" y="56"/>
                    <a:pt x="335" y="56"/>
                    <a:pt x="335" y="56"/>
                  </a:cubicBezTo>
                  <a:cubicBezTo>
                    <a:pt x="331" y="58"/>
                    <a:pt x="331" y="58"/>
                    <a:pt x="331" y="58"/>
                  </a:cubicBezTo>
                  <a:cubicBezTo>
                    <a:pt x="328" y="64"/>
                    <a:pt x="328" y="64"/>
                    <a:pt x="328" y="64"/>
                  </a:cubicBezTo>
                  <a:cubicBezTo>
                    <a:pt x="320" y="66"/>
                    <a:pt x="320" y="66"/>
                    <a:pt x="320" y="66"/>
                  </a:cubicBezTo>
                  <a:cubicBezTo>
                    <a:pt x="318" y="70"/>
                    <a:pt x="318" y="70"/>
                    <a:pt x="318" y="70"/>
                  </a:cubicBezTo>
                  <a:cubicBezTo>
                    <a:pt x="314" y="73"/>
                    <a:pt x="314" y="73"/>
                    <a:pt x="314" y="73"/>
                  </a:cubicBezTo>
                  <a:cubicBezTo>
                    <a:pt x="312" y="73"/>
                    <a:pt x="312" y="73"/>
                    <a:pt x="312" y="73"/>
                  </a:cubicBezTo>
                  <a:cubicBezTo>
                    <a:pt x="309" y="77"/>
                    <a:pt x="309" y="77"/>
                    <a:pt x="309" y="77"/>
                  </a:cubicBezTo>
                  <a:cubicBezTo>
                    <a:pt x="302" y="79"/>
                    <a:pt x="302" y="79"/>
                    <a:pt x="302" y="79"/>
                  </a:cubicBezTo>
                  <a:cubicBezTo>
                    <a:pt x="299" y="77"/>
                    <a:pt x="299" y="77"/>
                    <a:pt x="299" y="77"/>
                  </a:cubicBezTo>
                  <a:cubicBezTo>
                    <a:pt x="300" y="78"/>
                    <a:pt x="300" y="78"/>
                    <a:pt x="300" y="78"/>
                  </a:cubicBezTo>
                  <a:cubicBezTo>
                    <a:pt x="299" y="82"/>
                    <a:pt x="299" y="82"/>
                    <a:pt x="299" y="82"/>
                  </a:cubicBezTo>
                  <a:cubicBezTo>
                    <a:pt x="299" y="84"/>
                    <a:pt x="299" y="84"/>
                    <a:pt x="299" y="84"/>
                  </a:cubicBezTo>
                  <a:cubicBezTo>
                    <a:pt x="303" y="86"/>
                    <a:pt x="303" y="86"/>
                    <a:pt x="303" y="86"/>
                  </a:cubicBezTo>
                  <a:cubicBezTo>
                    <a:pt x="303" y="92"/>
                    <a:pt x="303" y="92"/>
                    <a:pt x="303" y="92"/>
                  </a:cubicBezTo>
                  <a:cubicBezTo>
                    <a:pt x="298" y="95"/>
                    <a:pt x="298" y="95"/>
                    <a:pt x="298" y="95"/>
                  </a:cubicBezTo>
                  <a:cubicBezTo>
                    <a:pt x="295" y="94"/>
                    <a:pt x="295" y="94"/>
                    <a:pt x="295" y="94"/>
                  </a:cubicBezTo>
                  <a:cubicBezTo>
                    <a:pt x="290" y="95"/>
                    <a:pt x="290" y="95"/>
                    <a:pt x="290" y="95"/>
                  </a:cubicBezTo>
                  <a:cubicBezTo>
                    <a:pt x="287" y="94"/>
                    <a:pt x="287" y="94"/>
                    <a:pt x="287" y="94"/>
                  </a:cubicBezTo>
                  <a:cubicBezTo>
                    <a:pt x="285" y="94"/>
                    <a:pt x="285" y="94"/>
                    <a:pt x="285" y="94"/>
                  </a:cubicBezTo>
                  <a:cubicBezTo>
                    <a:pt x="281" y="98"/>
                    <a:pt x="281" y="98"/>
                    <a:pt x="281" y="98"/>
                  </a:cubicBezTo>
                  <a:cubicBezTo>
                    <a:pt x="278" y="98"/>
                    <a:pt x="278" y="98"/>
                    <a:pt x="278" y="98"/>
                  </a:cubicBezTo>
                  <a:cubicBezTo>
                    <a:pt x="272" y="94"/>
                    <a:pt x="272" y="94"/>
                    <a:pt x="272" y="94"/>
                  </a:cubicBezTo>
                  <a:cubicBezTo>
                    <a:pt x="270" y="95"/>
                    <a:pt x="270" y="95"/>
                    <a:pt x="270" y="95"/>
                  </a:cubicBezTo>
                  <a:cubicBezTo>
                    <a:pt x="265" y="94"/>
                    <a:pt x="265" y="94"/>
                    <a:pt x="265" y="94"/>
                  </a:cubicBezTo>
                  <a:cubicBezTo>
                    <a:pt x="263" y="90"/>
                    <a:pt x="263" y="90"/>
                    <a:pt x="263" y="90"/>
                  </a:cubicBezTo>
                  <a:cubicBezTo>
                    <a:pt x="264" y="89"/>
                    <a:pt x="264" y="89"/>
                    <a:pt x="264" y="89"/>
                  </a:cubicBezTo>
                  <a:cubicBezTo>
                    <a:pt x="263" y="84"/>
                    <a:pt x="263" y="84"/>
                    <a:pt x="263" y="84"/>
                  </a:cubicBezTo>
                  <a:cubicBezTo>
                    <a:pt x="262" y="82"/>
                    <a:pt x="262" y="82"/>
                    <a:pt x="262" y="82"/>
                  </a:cubicBezTo>
                  <a:cubicBezTo>
                    <a:pt x="260" y="78"/>
                    <a:pt x="260" y="78"/>
                    <a:pt x="260" y="78"/>
                  </a:cubicBezTo>
                  <a:cubicBezTo>
                    <a:pt x="256" y="78"/>
                    <a:pt x="256" y="78"/>
                    <a:pt x="256" y="78"/>
                  </a:cubicBezTo>
                  <a:cubicBezTo>
                    <a:pt x="253" y="79"/>
                    <a:pt x="253" y="79"/>
                    <a:pt x="253" y="79"/>
                  </a:cubicBezTo>
                  <a:cubicBezTo>
                    <a:pt x="254" y="82"/>
                    <a:pt x="254" y="82"/>
                    <a:pt x="254" y="82"/>
                  </a:cubicBezTo>
                  <a:cubicBezTo>
                    <a:pt x="253" y="88"/>
                    <a:pt x="253" y="88"/>
                    <a:pt x="253" y="88"/>
                  </a:cubicBezTo>
                  <a:cubicBezTo>
                    <a:pt x="256" y="93"/>
                    <a:pt x="256" y="93"/>
                    <a:pt x="256" y="93"/>
                  </a:cubicBezTo>
                  <a:cubicBezTo>
                    <a:pt x="255" y="100"/>
                    <a:pt x="255" y="100"/>
                    <a:pt x="255" y="100"/>
                  </a:cubicBezTo>
                  <a:cubicBezTo>
                    <a:pt x="247" y="101"/>
                    <a:pt x="247" y="101"/>
                    <a:pt x="247" y="101"/>
                  </a:cubicBezTo>
                  <a:cubicBezTo>
                    <a:pt x="241" y="99"/>
                    <a:pt x="241" y="99"/>
                    <a:pt x="241" y="99"/>
                  </a:cubicBezTo>
                  <a:cubicBezTo>
                    <a:pt x="240" y="101"/>
                    <a:pt x="240" y="101"/>
                    <a:pt x="240" y="101"/>
                  </a:cubicBezTo>
                  <a:cubicBezTo>
                    <a:pt x="233" y="98"/>
                    <a:pt x="233" y="98"/>
                    <a:pt x="233" y="98"/>
                  </a:cubicBezTo>
                  <a:cubicBezTo>
                    <a:pt x="227" y="97"/>
                    <a:pt x="227" y="97"/>
                    <a:pt x="227" y="97"/>
                  </a:cubicBezTo>
                  <a:cubicBezTo>
                    <a:pt x="218" y="97"/>
                    <a:pt x="218" y="97"/>
                    <a:pt x="218" y="97"/>
                  </a:cubicBezTo>
                  <a:cubicBezTo>
                    <a:pt x="209" y="92"/>
                    <a:pt x="209" y="92"/>
                    <a:pt x="209" y="92"/>
                  </a:cubicBezTo>
                  <a:cubicBezTo>
                    <a:pt x="208" y="89"/>
                    <a:pt x="208" y="89"/>
                    <a:pt x="208" y="89"/>
                  </a:cubicBezTo>
                  <a:cubicBezTo>
                    <a:pt x="202" y="88"/>
                    <a:pt x="202" y="88"/>
                    <a:pt x="202" y="88"/>
                  </a:cubicBezTo>
                  <a:cubicBezTo>
                    <a:pt x="198" y="91"/>
                    <a:pt x="198" y="91"/>
                    <a:pt x="198" y="91"/>
                  </a:cubicBezTo>
                  <a:cubicBezTo>
                    <a:pt x="194" y="88"/>
                    <a:pt x="194" y="88"/>
                    <a:pt x="194" y="88"/>
                  </a:cubicBezTo>
                  <a:cubicBezTo>
                    <a:pt x="187" y="88"/>
                    <a:pt x="187" y="88"/>
                    <a:pt x="187" y="88"/>
                  </a:cubicBezTo>
                  <a:cubicBezTo>
                    <a:pt x="181" y="86"/>
                    <a:pt x="181" y="86"/>
                    <a:pt x="181" y="86"/>
                  </a:cubicBezTo>
                  <a:cubicBezTo>
                    <a:pt x="170" y="78"/>
                    <a:pt x="170" y="78"/>
                    <a:pt x="170" y="78"/>
                  </a:cubicBezTo>
                  <a:cubicBezTo>
                    <a:pt x="159" y="72"/>
                    <a:pt x="159" y="72"/>
                    <a:pt x="159" y="72"/>
                  </a:cubicBezTo>
                  <a:cubicBezTo>
                    <a:pt x="149" y="69"/>
                    <a:pt x="149" y="69"/>
                    <a:pt x="149" y="69"/>
                  </a:cubicBezTo>
                  <a:cubicBezTo>
                    <a:pt x="147" y="65"/>
                    <a:pt x="147" y="65"/>
                    <a:pt x="147" y="65"/>
                  </a:cubicBezTo>
                  <a:cubicBezTo>
                    <a:pt x="149" y="59"/>
                    <a:pt x="149" y="59"/>
                    <a:pt x="149" y="59"/>
                  </a:cubicBezTo>
                  <a:cubicBezTo>
                    <a:pt x="151" y="48"/>
                    <a:pt x="151" y="48"/>
                    <a:pt x="151" y="48"/>
                  </a:cubicBezTo>
                  <a:cubicBezTo>
                    <a:pt x="151" y="44"/>
                    <a:pt x="151" y="44"/>
                    <a:pt x="151" y="44"/>
                  </a:cubicBezTo>
                  <a:cubicBezTo>
                    <a:pt x="150" y="44"/>
                    <a:pt x="150" y="44"/>
                    <a:pt x="150" y="44"/>
                  </a:cubicBezTo>
                  <a:cubicBezTo>
                    <a:pt x="145" y="39"/>
                    <a:pt x="145" y="39"/>
                    <a:pt x="145" y="39"/>
                  </a:cubicBezTo>
                  <a:cubicBezTo>
                    <a:pt x="138" y="34"/>
                    <a:pt x="138" y="34"/>
                    <a:pt x="138" y="34"/>
                  </a:cubicBezTo>
                  <a:cubicBezTo>
                    <a:pt x="135" y="34"/>
                    <a:pt x="135" y="34"/>
                    <a:pt x="135" y="34"/>
                  </a:cubicBezTo>
                  <a:cubicBezTo>
                    <a:pt x="132" y="36"/>
                    <a:pt x="132" y="36"/>
                    <a:pt x="132" y="36"/>
                  </a:cubicBezTo>
                  <a:cubicBezTo>
                    <a:pt x="127" y="27"/>
                    <a:pt x="127" y="27"/>
                    <a:pt x="127" y="27"/>
                  </a:cubicBezTo>
                  <a:cubicBezTo>
                    <a:pt x="125" y="22"/>
                    <a:pt x="125" y="22"/>
                    <a:pt x="125" y="22"/>
                  </a:cubicBezTo>
                  <a:cubicBezTo>
                    <a:pt x="125" y="16"/>
                    <a:pt x="125" y="16"/>
                    <a:pt x="125" y="16"/>
                  </a:cubicBezTo>
                  <a:cubicBezTo>
                    <a:pt x="122" y="12"/>
                    <a:pt x="122" y="12"/>
                    <a:pt x="122" y="12"/>
                  </a:cubicBezTo>
                  <a:cubicBezTo>
                    <a:pt x="121" y="12"/>
                    <a:pt x="121" y="12"/>
                    <a:pt x="121" y="12"/>
                  </a:cubicBezTo>
                  <a:cubicBezTo>
                    <a:pt x="112" y="8"/>
                    <a:pt x="112" y="8"/>
                    <a:pt x="112" y="8"/>
                  </a:cubicBezTo>
                  <a:cubicBezTo>
                    <a:pt x="109" y="4"/>
                    <a:pt x="109" y="4"/>
                    <a:pt x="109" y="4"/>
                  </a:cubicBezTo>
                  <a:cubicBezTo>
                    <a:pt x="103" y="5"/>
                    <a:pt x="103" y="5"/>
                    <a:pt x="103" y="5"/>
                  </a:cubicBezTo>
                  <a:cubicBezTo>
                    <a:pt x="95" y="0"/>
                    <a:pt x="95" y="0"/>
                    <a:pt x="95" y="0"/>
                  </a:cubicBezTo>
                  <a:cubicBezTo>
                    <a:pt x="92" y="3"/>
                    <a:pt x="92" y="3"/>
                    <a:pt x="92" y="3"/>
                  </a:cubicBezTo>
                  <a:cubicBezTo>
                    <a:pt x="88" y="2"/>
                    <a:pt x="88" y="2"/>
                    <a:pt x="88" y="2"/>
                  </a:cubicBezTo>
                  <a:cubicBezTo>
                    <a:pt x="81" y="11"/>
                    <a:pt x="81" y="11"/>
                    <a:pt x="81" y="11"/>
                  </a:cubicBezTo>
                  <a:cubicBezTo>
                    <a:pt x="79" y="14"/>
                    <a:pt x="79" y="14"/>
                    <a:pt x="79" y="14"/>
                  </a:cubicBezTo>
                  <a:cubicBezTo>
                    <a:pt x="76" y="18"/>
                    <a:pt x="76" y="18"/>
                    <a:pt x="76" y="18"/>
                  </a:cubicBezTo>
                  <a:cubicBezTo>
                    <a:pt x="72" y="18"/>
                    <a:pt x="72" y="18"/>
                    <a:pt x="72" y="18"/>
                  </a:cubicBezTo>
                  <a:cubicBezTo>
                    <a:pt x="66" y="23"/>
                    <a:pt x="66" y="23"/>
                    <a:pt x="66" y="23"/>
                  </a:cubicBezTo>
                  <a:cubicBezTo>
                    <a:pt x="68" y="29"/>
                    <a:pt x="68" y="29"/>
                    <a:pt x="68" y="29"/>
                  </a:cubicBezTo>
                  <a:cubicBezTo>
                    <a:pt x="67" y="39"/>
                    <a:pt x="67" y="39"/>
                    <a:pt x="67" y="39"/>
                  </a:cubicBezTo>
                  <a:cubicBezTo>
                    <a:pt x="61" y="45"/>
                    <a:pt x="61" y="45"/>
                    <a:pt x="61" y="45"/>
                  </a:cubicBezTo>
                  <a:cubicBezTo>
                    <a:pt x="62" y="47"/>
                    <a:pt x="62" y="47"/>
                    <a:pt x="62" y="47"/>
                  </a:cubicBezTo>
                  <a:cubicBezTo>
                    <a:pt x="60" y="53"/>
                    <a:pt x="60" y="53"/>
                    <a:pt x="60" y="53"/>
                  </a:cubicBezTo>
                  <a:cubicBezTo>
                    <a:pt x="56" y="55"/>
                    <a:pt x="56" y="55"/>
                    <a:pt x="56" y="55"/>
                  </a:cubicBezTo>
                  <a:cubicBezTo>
                    <a:pt x="54" y="59"/>
                    <a:pt x="54" y="59"/>
                    <a:pt x="54" y="59"/>
                  </a:cubicBezTo>
                  <a:cubicBezTo>
                    <a:pt x="52" y="66"/>
                    <a:pt x="52" y="66"/>
                    <a:pt x="52" y="66"/>
                  </a:cubicBezTo>
                  <a:cubicBezTo>
                    <a:pt x="46" y="70"/>
                    <a:pt x="46" y="70"/>
                    <a:pt x="46" y="70"/>
                  </a:cubicBezTo>
                  <a:cubicBezTo>
                    <a:pt x="43" y="78"/>
                    <a:pt x="43" y="78"/>
                    <a:pt x="43" y="78"/>
                  </a:cubicBezTo>
                  <a:cubicBezTo>
                    <a:pt x="39" y="82"/>
                    <a:pt x="39" y="82"/>
                    <a:pt x="39" y="82"/>
                  </a:cubicBezTo>
                  <a:cubicBezTo>
                    <a:pt x="31" y="83"/>
                    <a:pt x="31" y="83"/>
                    <a:pt x="31" y="83"/>
                  </a:cubicBezTo>
                  <a:cubicBezTo>
                    <a:pt x="26" y="85"/>
                    <a:pt x="26" y="85"/>
                    <a:pt x="26" y="85"/>
                  </a:cubicBezTo>
                  <a:cubicBezTo>
                    <a:pt x="25" y="82"/>
                    <a:pt x="25" y="82"/>
                    <a:pt x="25" y="82"/>
                  </a:cubicBezTo>
                  <a:cubicBezTo>
                    <a:pt x="21" y="81"/>
                    <a:pt x="21" y="81"/>
                    <a:pt x="21" y="81"/>
                  </a:cubicBezTo>
                  <a:cubicBezTo>
                    <a:pt x="17" y="84"/>
                    <a:pt x="17" y="84"/>
                    <a:pt x="17" y="84"/>
                  </a:cubicBezTo>
                  <a:cubicBezTo>
                    <a:pt x="16" y="87"/>
                    <a:pt x="16" y="87"/>
                    <a:pt x="16" y="87"/>
                  </a:cubicBezTo>
                  <a:cubicBezTo>
                    <a:pt x="13" y="91"/>
                    <a:pt x="13" y="91"/>
                    <a:pt x="13" y="91"/>
                  </a:cubicBezTo>
                  <a:cubicBezTo>
                    <a:pt x="10" y="95"/>
                    <a:pt x="10" y="95"/>
                    <a:pt x="10" y="95"/>
                  </a:cubicBezTo>
                  <a:cubicBezTo>
                    <a:pt x="10" y="100"/>
                    <a:pt x="10" y="100"/>
                    <a:pt x="10" y="100"/>
                  </a:cubicBezTo>
                  <a:cubicBezTo>
                    <a:pt x="13" y="101"/>
                    <a:pt x="13" y="101"/>
                    <a:pt x="13" y="101"/>
                  </a:cubicBezTo>
                  <a:cubicBezTo>
                    <a:pt x="18" y="100"/>
                    <a:pt x="18" y="100"/>
                    <a:pt x="18" y="100"/>
                  </a:cubicBezTo>
                  <a:cubicBezTo>
                    <a:pt x="21" y="104"/>
                    <a:pt x="21" y="104"/>
                    <a:pt x="21" y="104"/>
                  </a:cubicBezTo>
                  <a:cubicBezTo>
                    <a:pt x="20" y="112"/>
                    <a:pt x="20" y="112"/>
                    <a:pt x="20" y="112"/>
                  </a:cubicBezTo>
                  <a:cubicBezTo>
                    <a:pt x="28" y="115"/>
                    <a:pt x="28" y="115"/>
                    <a:pt x="28" y="115"/>
                  </a:cubicBezTo>
                  <a:cubicBezTo>
                    <a:pt x="31" y="121"/>
                    <a:pt x="31" y="121"/>
                    <a:pt x="31" y="121"/>
                  </a:cubicBezTo>
                  <a:cubicBezTo>
                    <a:pt x="34" y="132"/>
                    <a:pt x="34" y="132"/>
                    <a:pt x="34" y="132"/>
                  </a:cubicBezTo>
                  <a:cubicBezTo>
                    <a:pt x="29" y="137"/>
                    <a:pt x="29" y="137"/>
                    <a:pt x="29" y="137"/>
                  </a:cubicBezTo>
                  <a:cubicBezTo>
                    <a:pt x="29" y="133"/>
                    <a:pt x="29" y="133"/>
                    <a:pt x="29" y="133"/>
                  </a:cubicBezTo>
                  <a:cubicBezTo>
                    <a:pt x="21" y="137"/>
                    <a:pt x="21" y="137"/>
                    <a:pt x="21" y="137"/>
                  </a:cubicBezTo>
                  <a:cubicBezTo>
                    <a:pt x="13" y="137"/>
                    <a:pt x="13" y="137"/>
                    <a:pt x="13" y="137"/>
                  </a:cubicBezTo>
                  <a:cubicBezTo>
                    <a:pt x="7" y="138"/>
                    <a:pt x="7" y="138"/>
                    <a:pt x="7" y="138"/>
                  </a:cubicBezTo>
                  <a:cubicBezTo>
                    <a:pt x="1" y="143"/>
                    <a:pt x="1" y="143"/>
                    <a:pt x="1" y="143"/>
                  </a:cubicBezTo>
                  <a:cubicBezTo>
                    <a:pt x="0" y="148"/>
                    <a:pt x="0" y="148"/>
                    <a:pt x="0" y="148"/>
                  </a:cubicBezTo>
                  <a:cubicBezTo>
                    <a:pt x="1" y="149"/>
                    <a:pt x="2" y="150"/>
                    <a:pt x="3" y="151"/>
                  </a:cubicBezTo>
                  <a:cubicBezTo>
                    <a:pt x="7" y="157"/>
                    <a:pt x="12" y="159"/>
                    <a:pt x="19" y="159"/>
                  </a:cubicBezTo>
                  <a:cubicBezTo>
                    <a:pt x="21" y="159"/>
                    <a:pt x="22" y="159"/>
                    <a:pt x="23" y="160"/>
                  </a:cubicBezTo>
                  <a:cubicBezTo>
                    <a:pt x="24" y="159"/>
                    <a:pt x="24" y="159"/>
                    <a:pt x="24" y="159"/>
                  </a:cubicBezTo>
                  <a:cubicBezTo>
                    <a:pt x="24" y="159"/>
                    <a:pt x="24" y="159"/>
                    <a:pt x="24" y="159"/>
                  </a:cubicBezTo>
                  <a:cubicBezTo>
                    <a:pt x="24" y="160"/>
                    <a:pt x="24" y="160"/>
                    <a:pt x="24" y="160"/>
                  </a:cubicBezTo>
                  <a:cubicBezTo>
                    <a:pt x="24" y="160"/>
                    <a:pt x="24" y="160"/>
                    <a:pt x="23" y="160"/>
                  </a:cubicBezTo>
                  <a:cubicBezTo>
                    <a:pt x="21" y="163"/>
                    <a:pt x="18" y="165"/>
                    <a:pt x="13" y="163"/>
                  </a:cubicBezTo>
                  <a:cubicBezTo>
                    <a:pt x="13" y="163"/>
                    <a:pt x="11" y="164"/>
                    <a:pt x="11" y="165"/>
                  </a:cubicBezTo>
                  <a:cubicBezTo>
                    <a:pt x="10" y="165"/>
                    <a:pt x="10" y="167"/>
                    <a:pt x="11" y="167"/>
                  </a:cubicBezTo>
                  <a:cubicBezTo>
                    <a:pt x="16" y="172"/>
                    <a:pt x="20" y="177"/>
                    <a:pt x="25" y="182"/>
                  </a:cubicBezTo>
                  <a:cubicBezTo>
                    <a:pt x="34" y="190"/>
                    <a:pt x="38" y="190"/>
                    <a:pt x="49" y="184"/>
                  </a:cubicBezTo>
                  <a:cubicBezTo>
                    <a:pt x="53" y="181"/>
                    <a:pt x="56" y="178"/>
                    <a:pt x="56" y="173"/>
                  </a:cubicBezTo>
                  <a:cubicBezTo>
                    <a:pt x="56" y="173"/>
                    <a:pt x="56" y="173"/>
                    <a:pt x="56" y="173"/>
                  </a:cubicBezTo>
                  <a:cubicBezTo>
                    <a:pt x="56" y="172"/>
                    <a:pt x="56" y="172"/>
                    <a:pt x="56" y="172"/>
                  </a:cubicBezTo>
                  <a:cubicBezTo>
                    <a:pt x="56" y="172"/>
                    <a:pt x="56" y="172"/>
                    <a:pt x="56" y="172"/>
                  </a:cubicBezTo>
                  <a:cubicBezTo>
                    <a:pt x="56" y="172"/>
                    <a:pt x="56" y="172"/>
                    <a:pt x="56" y="173"/>
                  </a:cubicBezTo>
                  <a:cubicBezTo>
                    <a:pt x="56" y="173"/>
                    <a:pt x="57" y="173"/>
                    <a:pt x="57" y="173"/>
                  </a:cubicBezTo>
                  <a:cubicBezTo>
                    <a:pt x="59" y="180"/>
                    <a:pt x="62" y="187"/>
                    <a:pt x="62" y="195"/>
                  </a:cubicBezTo>
                  <a:cubicBezTo>
                    <a:pt x="62" y="198"/>
                    <a:pt x="61" y="201"/>
                    <a:pt x="62" y="204"/>
                  </a:cubicBezTo>
                  <a:cubicBezTo>
                    <a:pt x="65" y="212"/>
                    <a:pt x="66" y="220"/>
                    <a:pt x="68" y="227"/>
                  </a:cubicBezTo>
                  <a:cubicBezTo>
                    <a:pt x="70" y="235"/>
                    <a:pt x="75" y="242"/>
                    <a:pt x="75" y="250"/>
                  </a:cubicBezTo>
                  <a:cubicBezTo>
                    <a:pt x="75" y="252"/>
                    <a:pt x="76" y="253"/>
                    <a:pt x="77" y="255"/>
                  </a:cubicBezTo>
                  <a:cubicBezTo>
                    <a:pt x="80" y="259"/>
                    <a:pt x="82" y="264"/>
                    <a:pt x="85" y="269"/>
                  </a:cubicBezTo>
                  <a:cubicBezTo>
                    <a:pt x="89" y="274"/>
                    <a:pt x="91" y="280"/>
                    <a:pt x="93" y="286"/>
                  </a:cubicBezTo>
                  <a:cubicBezTo>
                    <a:pt x="94" y="289"/>
                    <a:pt x="95" y="292"/>
                    <a:pt x="96" y="295"/>
                  </a:cubicBezTo>
                  <a:cubicBezTo>
                    <a:pt x="98" y="301"/>
                    <a:pt x="100" y="307"/>
                    <a:pt x="105" y="311"/>
                  </a:cubicBezTo>
                  <a:cubicBezTo>
                    <a:pt x="108" y="314"/>
                    <a:pt x="110" y="317"/>
                    <a:pt x="111" y="321"/>
                  </a:cubicBezTo>
                  <a:cubicBezTo>
                    <a:pt x="114" y="328"/>
                    <a:pt x="119" y="335"/>
                    <a:pt x="120" y="343"/>
                  </a:cubicBezTo>
                  <a:cubicBezTo>
                    <a:pt x="120" y="348"/>
                    <a:pt x="123" y="352"/>
                    <a:pt x="125" y="356"/>
                  </a:cubicBezTo>
                  <a:cubicBezTo>
                    <a:pt x="127" y="358"/>
                    <a:pt x="128" y="359"/>
                    <a:pt x="130" y="360"/>
                  </a:cubicBezTo>
                  <a:cubicBezTo>
                    <a:pt x="134" y="364"/>
                    <a:pt x="140" y="363"/>
                    <a:pt x="143" y="359"/>
                  </a:cubicBezTo>
                  <a:cubicBezTo>
                    <a:pt x="144" y="358"/>
                    <a:pt x="144" y="356"/>
                    <a:pt x="145" y="355"/>
                  </a:cubicBezTo>
                  <a:cubicBezTo>
                    <a:pt x="146" y="352"/>
                    <a:pt x="148" y="350"/>
                    <a:pt x="151" y="349"/>
                  </a:cubicBezTo>
                  <a:cubicBezTo>
                    <a:pt x="154" y="348"/>
                    <a:pt x="155" y="345"/>
                    <a:pt x="156" y="342"/>
                  </a:cubicBezTo>
                  <a:cubicBezTo>
                    <a:pt x="158" y="338"/>
                    <a:pt x="160" y="335"/>
                    <a:pt x="164" y="333"/>
                  </a:cubicBezTo>
                  <a:cubicBezTo>
                    <a:pt x="167" y="331"/>
                    <a:pt x="168" y="329"/>
                    <a:pt x="167" y="326"/>
                  </a:cubicBezTo>
                  <a:cubicBezTo>
                    <a:pt x="167" y="323"/>
                    <a:pt x="166" y="321"/>
                    <a:pt x="166" y="318"/>
                  </a:cubicBezTo>
                  <a:cubicBezTo>
                    <a:pt x="165" y="315"/>
                    <a:pt x="165" y="312"/>
                    <a:pt x="167" y="309"/>
                  </a:cubicBezTo>
                  <a:cubicBezTo>
                    <a:pt x="168" y="307"/>
                    <a:pt x="168" y="305"/>
                    <a:pt x="169" y="303"/>
                  </a:cubicBezTo>
                  <a:cubicBezTo>
                    <a:pt x="171" y="298"/>
                    <a:pt x="172" y="294"/>
                    <a:pt x="170" y="289"/>
                  </a:cubicBezTo>
                  <a:cubicBezTo>
                    <a:pt x="169" y="286"/>
                    <a:pt x="168" y="284"/>
                    <a:pt x="168" y="281"/>
                  </a:cubicBezTo>
                  <a:cubicBezTo>
                    <a:pt x="168" y="275"/>
                    <a:pt x="168" y="269"/>
                    <a:pt x="168" y="264"/>
                  </a:cubicBezTo>
                  <a:cubicBezTo>
                    <a:pt x="168" y="260"/>
                    <a:pt x="170" y="258"/>
                    <a:pt x="174" y="257"/>
                  </a:cubicBezTo>
                  <a:cubicBezTo>
                    <a:pt x="175" y="257"/>
                    <a:pt x="178" y="256"/>
                    <a:pt x="178" y="255"/>
                  </a:cubicBezTo>
                  <a:cubicBezTo>
                    <a:pt x="181" y="251"/>
                    <a:pt x="185" y="249"/>
                    <a:pt x="190" y="248"/>
                  </a:cubicBezTo>
                  <a:cubicBezTo>
                    <a:pt x="192" y="247"/>
                    <a:pt x="193" y="245"/>
                    <a:pt x="194" y="243"/>
                  </a:cubicBezTo>
                  <a:cubicBezTo>
                    <a:pt x="194" y="240"/>
                    <a:pt x="195" y="237"/>
                    <a:pt x="197" y="236"/>
                  </a:cubicBezTo>
                  <a:cubicBezTo>
                    <a:pt x="204" y="232"/>
                    <a:pt x="208" y="226"/>
                    <a:pt x="214" y="221"/>
                  </a:cubicBezTo>
                  <a:cubicBezTo>
                    <a:pt x="217" y="220"/>
                    <a:pt x="219" y="217"/>
                    <a:pt x="221" y="214"/>
                  </a:cubicBezTo>
                  <a:cubicBezTo>
                    <a:pt x="222" y="211"/>
                    <a:pt x="225" y="208"/>
                    <a:pt x="227" y="205"/>
                  </a:cubicBezTo>
                  <a:cubicBezTo>
                    <a:pt x="229" y="203"/>
                    <a:pt x="231" y="202"/>
                    <a:pt x="234" y="201"/>
                  </a:cubicBezTo>
                  <a:cubicBezTo>
                    <a:pt x="242" y="197"/>
                    <a:pt x="248" y="191"/>
                    <a:pt x="249" y="181"/>
                  </a:cubicBezTo>
                  <a:cubicBezTo>
                    <a:pt x="249" y="178"/>
                    <a:pt x="251" y="176"/>
                    <a:pt x="253" y="174"/>
                  </a:cubicBezTo>
                  <a:cubicBezTo>
                    <a:pt x="257" y="172"/>
                    <a:pt x="261" y="172"/>
                    <a:pt x="266" y="172"/>
                  </a:cubicBezTo>
                  <a:cubicBezTo>
                    <a:pt x="269" y="172"/>
                    <a:pt x="273" y="172"/>
                    <a:pt x="276" y="171"/>
                  </a:cubicBezTo>
                  <a:cubicBezTo>
                    <a:pt x="274" y="161"/>
                    <a:pt x="274" y="161"/>
                    <a:pt x="274" y="161"/>
                  </a:cubicBezTo>
                  <a:cubicBezTo>
                    <a:pt x="273" y="156"/>
                    <a:pt x="273" y="156"/>
                    <a:pt x="273" y="156"/>
                  </a:cubicBezTo>
                  <a:cubicBezTo>
                    <a:pt x="270" y="150"/>
                    <a:pt x="270" y="150"/>
                    <a:pt x="270" y="150"/>
                  </a:cubicBezTo>
                  <a:cubicBezTo>
                    <a:pt x="270" y="145"/>
                    <a:pt x="270" y="145"/>
                    <a:pt x="270" y="145"/>
                  </a:cubicBezTo>
                  <a:cubicBezTo>
                    <a:pt x="269" y="142"/>
                    <a:pt x="269" y="142"/>
                    <a:pt x="269" y="142"/>
                  </a:cubicBezTo>
                  <a:cubicBezTo>
                    <a:pt x="269" y="138"/>
                    <a:pt x="269" y="138"/>
                    <a:pt x="269" y="138"/>
                  </a:cubicBezTo>
                  <a:cubicBezTo>
                    <a:pt x="266" y="134"/>
                    <a:pt x="266" y="134"/>
                    <a:pt x="266" y="134"/>
                  </a:cubicBezTo>
                  <a:cubicBezTo>
                    <a:pt x="262" y="132"/>
                    <a:pt x="262" y="132"/>
                    <a:pt x="262" y="132"/>
                  </a:cubicBezTo>
                  <a:cubicBezTo>
                    <a:pt x="260" y="129"/>
                    <a:pt x="260" y="129"/>
                    <a:pt x="260" y="129"/>
                  </a:cubicBezTo>
                  <a:cubicBezTo>
                    <a:pt x="260" y="124"/>
                    <a:pt x="260" y="124"/>
                    <a:pt x="260" y="124"/>
                  </a:cubicBezTo>
                  <a:cubicBezTo>
                    <a:pt x="262" y="123"/>
                    <a:pt x="262" y="123"/>
                    <a:pt x="262" y="123"/>
                  </a:cubicBezTo>
                  <a:cubicBezTo>
                    <a:pt x="263" y="120"/>
                    <a:pt x="263" y="120"/>
                    <a:pt x="263" y="120"/>
                  </a:cubicBezTo>
                  <a:cubicBezTo>
                    <a:pt x="265" y="119"/>
                    <a:pt x="265" y="119"/>
                    <a:pt x="265" y="119"/>
                  </a:cubicBezTo>
                  <a:cubicBezTo>
                    <a:pt x="267" y="119"/>
                    <a:pt x="267" y="119"/>
                    <a:pt x="267" y="119"/>
                  </a:cubicBezTo>
                  <a:cubicBezTo>
                    <a:pt x="268" y="118"/>
                    <a:pt x="268" y="118"/>
                    <a:pt x="268" y="118"/>
                  </a:cubicBezTo>
                  <a:cubicBezTo>
                    <a:pt x="267" y="115"/>
                    <a:pt x="267" y="115"/>
                    <a:pt x="267" y="115"/>
                  </a:cubicBezTo>
                  <a:cubicBezTo>
                    <a:pt x="268" y="112"/>
                    <a:pt x="268" y="112"/>
                    <a:pt x="268" y="112"/>
                  </a:cubicBezTo>
                  <a:cubicBezTo>
                    <a:pt x="265" y="112"/>
                    <a:pt x="265" y="112"/>
                    <a:pt x="265" y="112"/>
                  </a:cubicBezTo>
                  <a:cubicBezTo>
                    <a:pt x="262" y="113"/>
                    <a:pt x="262" y="113"/>
                    <a:pt x="262" y="113"/>
                  </a:cubicBezTo>
                  <a:cubicBezTo>
                    <a:pt x="257" y="110"/>
                    <a:pt x="257" y="110"/>
                    <a:pt x="257" y="110"/>
                  </a:cubicBezTo>
                  <a:cubicBezTo>
                    <a:pt x="257" y="107"/>
                    <a:pt x="257" y="107"/>
                    <a:pt x="257" y="107"/>
                  </a:cubicBezTo>
                  <a:cubicBezTo>
                    <a:pt x="260" y="104"/>
                    <a:pt x="260" y="104"/>
                    <a:pt x="260" y="104"/>
                  </a:cubicBezTo>
                  <a:cubicBezTo>
                    <a:pt x="261" y="102"/>
                    <a:pt x="261" y="102"/>
                    <a:pt x="261" y="102"/>
                  </a:cubicBezTo>
                  <a:cubicBezTo>
                    <a:pt x="260" y="101"/>
                    <a:pt x="260" y="101"/>
                    <a:pt x="260" y="101"/>
                  </a:cubicBezTo>
                  <a:cubicBezTo>
                    <a:pt x="260" y="99"/>
                    <a:pt x="260" y="99"/>
                    <a:pt x="260" y="99"/>
                  </a:cubicBezTo>
                  <a:cubicBezTo>
                    <a:pt x="261" y="97"/>
                    <a:pt x="261" y="97"/>
                    <a:pt x="261" y="97"/>
                  </a:cubicBezTo>
                  <a:cubicBezTo>
                    <a:pt x="264" y="100"/>
                    <a:pt x="264" y="100"/>
                    <a:pt x="264" y="100"/>
                  </a:cubicBezTo>
                  <a:cubicBezTo>
                    <a:pt x="264" y="102"/>
                    <a:pt x="264" y="102"/>
                    <a:pt x="264" y="102"/>
                  </a:cubicBezTo>
                  <a:cubicBezTo>
                    <a:pt x="265" y="104"/>
                    <a:pt x="265" y="104"/>
                    <a:pt x="265" y="104"/>
                  </a:cubicBezTo>
                  <a:cubicBezTo>
                    <a:pt x="269" y="104"/>
                    <a:pt x="269" y="104"/>
                    <a:pt x="269" y="104"/>
                  </a:cubicBezTo>
                  <a:cubicBezTo>
                    <a:pt x="268" y="103"/>
                    <a:pt x="268" y="103"/>
                    <a:pt x="268" y="103"/>
                  </a:cubicBezTo>
                  <a:cubicBezTo>
                    <a:pt x="268" y="101"/>
                    <a:pt x="268" y="101"/>
                    <a:pt x="268" y="101"/>
                  </a:cubicBezTo>
                  <a:cubicBezTo>
                    <a:pt x="270" y="102"/>
                    <a:pt x="270" y="102"/>
                    <a:pt x="270" y="102"/>
                  </a:cubicBezTo>
                  <a:cubicBezTo>
                    <a:pt x="274" y="105"/>
                    <a:pt x="274" y="105"/>
                    <a:pt x="274" y="105"/>
                  </a:cubicBezTo>
                  <a:cubicBezTo>
                    <a:pt x="276" y="104"/>
                    <a:pt x="276" y="104"/>
                    <a:pt x="276" y="104"/>
                  </a:cubicBezTo>
                  <a:cubicBezTo>
                    <a:pt x="278" y="106"/>
                    <a:pt x="278" y="106"/>
                    <a:pt x="278" y="106"/>
                  </a:cubicBezTo>
                  <a:cubicBezTo>
                    <a:pt x="281" y="114"/>
                    <a:pt x="281" y="114"/>
                    <a:pt x="281" y="114"/>
                  </a:cubicBezTo>
                  <a:cubicBezTo>
                    <a:pt x="281" y="117"/>
                    <a:pt x="281" y="117"/>
                    <a:pt x="281" y="117"/>
                  </a:cubicBezTo>
                  <a:cubicBezTo>
                    <a:pt x="283" y="117"/>
                    <a:pt x="283" y="117"/>
                    <a:pt x="283" y="117"/>
                  </a:cubicBezTo>
                  <a:cubicBezTo>
                    <a:pt x="285" y="117"/>
                    <a:pt x="285" y="117"/>
                    <a:pt x="285" y="117"/>
                  </a:cubicBezTo>
                  <a:cubicBezTo>
                    <a:pt x="288" y="118"/>
                    <a:pt x="288" y="118"/>
                    <a:pt x="288" y="118"/>
                  </a:cubicBezTo>
                  <a:cubicBezTo>
                    <a:pt x="298" y="118"/>
                    <a:pt x="298" y="118"/>
                    <a:pt x="298" y="118"/>
                  </a:cubicBezTo>
                  <a:cubicBezTo>
                    <a:pt x="307" y="118"/>
                    <a:pt x="307" y="118"/>
                    <a:pt x="307" y="118"/>
                  </a:cubicBezTo>
                  <a:cubicBezTo>
                    <a:pt x="310" y="118"/>
                    <a:pt x="310" y="118"/>
                    <a:pt x="310" y="118"/>
                  </a:cubicBezTo>
                  <a:cubicBezTo>
                    <a:pt x="312" y="121"/>
                    <a:pt x="312" y="121"/>
                    <a:pt x="312" y="121"/>
                  </a:cubicBezTo>
                  <a:cubicBezTo>
                    <a:pt x="314" y="122"/>
                    <a:pt x="314" y="122"/>
                    <a:pt x="314" y="122"/>
                  </a:cubicBezTo>
                  <a:cubicBezTo>
                    <a:pt x="312" y="126"/>
                    <a:pt x="312" y="126"/>
                    <a:pt x="312" y="126"/>
                  </a:cubicBezTo>
                  <a:cubicBezTo>
                    <a:pt x="310" y="132"/>
                    <a:pt x="310" y="132"/>
                    <a:pt x="310" y="132"/>
                  </a:cubicBezTo>
                  <a:cubicBezTo>
                    <a:pt x="308" y="133"/>
                    <a:pt x="308" y="133"/>
                    <a:pt x="308" y="133"/>
                  </a:cubicBezTo>
                  <a:cubicBezTo>
                    <a:pt x="308" y="134"/>
                    <a:pt x="308" y="134"/>
                    <a:pt x="308" y="134"/>
                  </a:cubicBezTo>
                  <a:cubicBezTo>
                    <a:pt x="306" y="135"/>
                    <a:pt x="306" y="135"/>
                    <a:pt x="306" y="135"/>
                  </a:cubicBezTo>
                  <a:cubicBezTo>
                    <a:pt x="304" y="135"/>
                    <a:pt x="304" y="135"/>
                    <a:pt x="304" y="135"/>
                  </a:cubicBezTo>
                  <a:cubicBezTo>
                    <a:pt x="302" y="136"/>
                    <a:pt x="302" y="136"/>
                    <a:pt x="302" y="136"/>
                  </a:cubicBezTo>
                  <a:cubicBezTo>
                    <a:pt x="302" y="138"/>
                    <a:pt x="302" y="138"/>
                    <a:pt x="302" y="138"/>
                  </a:cubicBezTo>
                  <a:cubicBezTo>
                    <a:pt x="301" y="140"/>
                    <a:pt x="301" y="140"/>
                    <a:pt x="301" y="140"/>
                  </a:cubicBezTo>
                  <a:cubicBezTo>
                    <a:pt x="303" y="145"/>
                    <a:pt x="303" y="145"/>
                    <a:pt x="303" y="145"/>
                  </a:cubicBezTo>
                  <a:cubicBezTo>
                    <a:pt x="304" y="147"/>
                    <a:pt x="304" y="147"/>
                    <a:pt x="304" y="147"/>
                  </a:cubicBezTo>
                  <a:cubicBezTo>
                    <a:pt x="309" y="151"/>
                    <a:pt x="309" y="151"/>
                    <a:pt x="309" y="151"/>
                  </a:cubicBezTo>
                  <a:cubicBezTo>
                    <a:pt x="310" y="152"/>
                    <a:pt x="310" y="152"/>
                    <a:pt x="310" y="152"/>
                  </a:cubicBezTo>
                  <a:cubicBezTo>
                    <a:pt x="309" y="149"/>
                    <a:pt x="309" y="149"/>
                    <a:pt x="309" y="149"/>
                  </a:cubicBezTo>
                  <a:cubicBezTo>
                    <a:pt x="311" y="145"/>
                    <a:pt x="311" y="145"/>
                    <a:pt x="311" y="145"/>
                  </a:cubicBezTo>
                  <a:cubicBezTo>
                    <a:pt x="310" y="143"/>
                    <a:pt x="310" y="143"/>
                    <a:pt x="310" y="143"/>
                  </a:cubicBezTo>
                  <a:cubicBezTo>
                    <a:pt x="310" y="143"/>
                    <a:pt x="311" y="142"/>
                    <a:pt x="311" y="141"/>
                  </a:cubicBezTo>
                  <a:cubicBezTo>
                    <a:pt x="312" y="141"/>
                    <a:pt x="313" y="143"/>
                    <a:pt x="313" y="143"/>
                  </a:cubicBezTo>
                  <a:cubicBezTo>
                    <a:pt x="316" y="142"/>
                    <a:pt x="316" y="142"/>
                    <a:pt x="316" y="142"/>
                  </a:cubicBezTo>
                  <a:cubicBezTo>
                    <a:pt x="317" y="145"/>
                    <a:pt x="317" y="145"/>
                    <a:pt x="317" y="145"/>
                  </a:cubicBezTo>
                  <a:cubicBezTo>
                    <a:pt x="318" y="152"/>
                    <a:pt x="318" y="152"/>
                    <a:pt x="318" y="152"/>
                  </a:cubicBezTo>
                  <a:cubicBezTo>
                    <a:pt x="321" y="162"/>
                    <a:pt x="321" y="162"/>
                    <a:pt x="321" y="162"/>
                  </a:cubicBezTo>
                  <a:cubicBezTo>
                    <a:pt x="323" y="168"/>
                    <a:pt x="323" y="168"/>
                    <a:pt x="323" y="168"/>
                  </a:cubicBezTo>
                  <a:cubicBezTo>
                    <a:pt x="324" y="171"/>
                    <a:pt x="324" y="171"/>
                    <a:pt x="324" y="171"/>
                  </a:cubicBezTo>
                  <a:cubicBezTo>
                    <a:pt x="324" y="165"/>
                    <a:pt x="324" y="165"/>
                    <a:pt x="324" y="165"/>
                  </a:cubicBezTo>
                  <a:cubicBezTo>
                    <a:pt x="326" y="166"/>
                    <a:pt x="326" y="166"/>
                    <a:pt x="326" y="166"/>
                  </a:cubicBezTo>
                  <a:cubicBezTo>
                    <a:pt x="327" y="165"/>
                    <a:pt x="327" y="165"/>
                    <a:pt x="327" y="165"/>
                  </a:cubicBezTo>
                  <a:cubicBezTo>
                    <a:pt x="328" y="160"/>
                    <a:pt x="328" y="160"/>
                    <a:pt x="328" y="160"/>
                  </a:cubicBezTo>
                  <a:cubicBezTo>
                    <a:pt x="328" y="158"/>
                    <a:pt x="328" y="158"/>
                    <a:pt x="328" y="158"/>
                  </a:cubicBezTo>
                  <a:cubicBezTo>
                    <a:pt x="328" y="151"/>
                    <a:pt x="328" y="151"/>
                    <a:pt x="328" y="151"/>
                  </a:cubicBezTo>
                  <a:cubicBezTo>
                    <a:pt x="330" y="151"/>
                    <a:pt x="330" y="151"/>
                    <a:pt x="330" y="151"/>
                  </a:cubicBezTo>
                  <a:cubicBezTo>
                    <a:pt x="331" y="143"/>
                    <a:pt x="331" y="143"/>
                    <a:pt x="331" y="143"/>
                  </a:cubicBezTo>
                  <a:cubicBezTo>
                    <a:pt x="329" y="137"/>
                    <a:pt x="329" y="137"/>
                    <a:pt x="329" y="137"/>
                  </a:cubicBezTo>
                  <a:cubicBezTo>
                    <a:pt x="332" y="137"/>
                    <a:pt x="332" y="137"/>
                    <a:pt x="332" y="137"/>
                  </a:cubicBezTo>
                  <a:cubicBezTo>
                    <a:pt x="337" y="138"/>
                    <a:pt x="337" y="138"/>
                    <a:pt x="337" y="138"/>
                  </a:cubicBezTo>
                  <a:cubicBezTo>
                    <a:pt x="340" y="133"/>
                    <a:pt x="340" y="133"/>
                    <a:pt x="340" y="133"/>
                  </a:cubicBezTo>
                  <a:cubicBezTo>
                    <a:pt x="344" y="119"/>
                    <a:pt x="344" y="119"/>
                    <a:pt x="344" y="119"/>
                  </a:cubicBezTo>
                  <a:cubicBezTo>
                    <a:pt x="341" y="119"/>
                    <a:pt x="341" y="119"/>
                    <a:pt x="341" y="119"/>
                  </a:cubicBezTo>
                  <a:cubicBezTo>
                    <a:pt x="341" y="116"/>
                    <a:pt x="341" y="116"/>
                    <a:pt x="341" y="116"/>
                  </a:cubicBezTo>
                  <a:cubicBezTo>
                    <a:pt x="345" y="110"/>
                    <a:pt x="345" y="110"/>
                    <a:pt x="345" y="110"/>
                  </a:cubicBezTo>
                  <a:cubicBezTo>
                    <a:pt x="346" y="106"/>
                    <a:pt x="346" y="106"/>
                    <a:pt x="346" y="106"/>
                  </a:cubicBezTo>
                  <a:cubicBezTo>
                    <a:pt x="345" y="104"/>
                    <a:pt x="345" y="104"/>
                    <a:pt x="345" y="104"/>
                  </a:cubicBezTo>
                  <a:cubicBezTo>
                    <a:pt x="345" y="101"/>
                    <a:pt x="345" y="101"/>
                    <a:pt x="345" y="101"/>
                  </a:cubicBezTo>
                  <a:cubicBezTo>
                    <a:pt x="350" y="94"/>
                    <a:pt x="350" y="94"/>
                    <a:pt x="350" y="94"/>
                  </a:cubicBezTo>
                  <a:cubicBezTo>
                    <a:pt x="354" y="92"/>
                    <a:pt x="354" y="92"/>
                    <a:pt x="354" y="92"/>
                  </a:cubicBezTo>
                  <a:cubicBezTo>
                    <a:pt x="357" y="85"/>
                    <a:pt x="357" y="85"/>
                    <a:pt x="357" y="85"/>
                  </a:cubicBezTo>
                  <a:cubicBezTo>
                    <a:pt x="366" y="82"/>
                    <a:pt x="366" y="82"/>
                    <a:pt x="366" y="82"/>
                  </a:cubicBezTo>
                  <a:cubicBezTo>
                    <a:pt x="369" y="83"/>
                    <a:pt x="369" y="83"/>
                    <a:pt x="369" y="83"/>
                  </a:cubicBezTo>
                  <a:cubicBezTo>
                    <a:pt x="369" y="79"/>
                    <a:pt x="369" y="79"/>
                    <a:pt x="369" y="79"/>
                  </a:cubicBezTo>
                  <a:lnTo>
                    <a:pt x="372" y="7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231">
              <a:extLst>
                <a:ext uri="{FF2B5EF4-FFF2-40B4-BE49-F238E27FC236}">
                  <a16:creationId xmlns:a16="http://schemas.microsoft.com/office/drawing/2014/main" id="{D05271B9-C8EA-4B25-8AC7-9E7052086CEC}"/>
                </a:ext>
              </a:extLst>
            </p:cNvPr>
            <p:cNvSpPr>
              <a:spLocks/>
            </p:cNvSpPr>
            <p:nvPr/>
          </p:nvSpPr>
          <p:spPr bwMode="auto">
            <a:xfrm>
              <a:off x="5780088" y="4229100"/>
              <a:ext cx="1587" cy="158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Freeform 232">
              <a:extLst>
                <a:ext uri="{FF2B5EF4-FFF2-40B4-BE49-F238E27FC236}">
                  <a16:creationId xmlns:a16="http://schemas.microsoft.com/office/drawing/2014/main" id="{FE8787BE-828B-4AAF-B3E2-57EEFDE5358E}"/>
                </a:ext>
              </a:extLst>
            </p:cNvPr>
            <p:cNvSpPr>
              <a:spLocks/>
            </p:cNvSpPr>
            <p:nvPr/>
          </p:nvSpPr>
          <p:spPr bwMode="auto">
            <a:xfrm>
              <a:off x="5781675" y="4230688"/>
              <a:ext cx="1587" cy="158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1"/>
                    <a:pt x="1" y="1"/>
                  </a:cubicBezTo>
                  <a:cubicBezTo>
                    <a:pt x="1"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Freeform 233">
              <a:extLst>
                <a:ext uri="{FF2B5EF4-FFF2-40B4-BE49-F238E27FC236}">
                  <a16:creationId xmlns:a16="http://schemas.microsoft.com/office/drawing/2014/main" id="{A6968AB8-8BD0-403D-BFC0-E9CB6FEA9929}"/>
                </a:ext>
              </a:extLst>
            </p:cNvPr>
            <p:cNvSpPr>
              <a:spLocks/>
            </p:cNvSpPr>
            <p:nvPr/>
          </p:nvSpPr>
          <p:spPr bwMode="auto">
            <a:xfrm>
              <a:off x="5789613" y="4252913"/>
              <a:ext cx="4762" cy="9525"/>
            </a:xfrm>
            <a:custGeom>
              <a:avLst/>
              <a:gdLst>
                <a:gd name="T0" fmla="*/ 2 w 3"/>
                <a:gd name="T1" fmla="*/ 5 h 7"/>
                <a:gd name="T2" fmla="*/ 0 w 3"/>
                <a:gd name="T3" fmla="*/ 0 h 7"/>
                <a:gd name="T4" fmla="*/ 3 w 3"/>
                <a:gd name="T5" fmla="*/ 7 h 7"/>
                <a:gd name="T6" fmla="*/ 2 w 3"/>
                <a:gd name="T7" fmla="*/ 5 h 7"/>
              </a:gdLst>
              <a:ahLst/>
              <a:cxnLst>
                <a:cxn ang="0">
                  <a:pos x="T0" y="T1"/>
                </a:cxn>
                <a:cxn ang="0">
                  <a:pos x="T2" y="T3"/>
                </a:cxn>
                <a:cxn ang="0">
                  <a:pos x="T4" y="T5"/>
                </a:cxn>
                <a:cxn ang="0">
                  <a:pos x="T6" y="T7"/>
                </a:cxn>
              </a:cxnLst>
              <a:rect l="0" t="0" r="r" b="b"/>
              <a:pathLst>
                <a:path w="3" h="7">
                  <a:moveTo>
                    <a:pt x="2" y="5"/>
                  </a:moveTo>
                  <a:cubicBezTo>
                    <a:pt x="1" y="3"/>
                    <a:pt x="1" y="2"/>
                    <a:pt x="0" y="0"/>
                  </a:cubicBezTo>
                  <a:cubicBezTo>
                    <a:pt x="1" y="2"/>
                    <a:pt x="2" y="5"/>
                    <a:pt x="3" y="7"/>
                  </a:cubicBezTo>
                  <a:cubicBezTo>
                    <a:pt x="3" y="6"/>
                    <a:pt x="3" y="5"/>
                    <a:pt x="2" y="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0" name="Freeform 234">
              <a:extLst>
                <a:ext uri="{FF2B5EF4-FFF2-40B4-BE49-F238E27FC236}">
                  <a16:creationId xmlns:a16="http://schemas.microsoft.com/office/drawing/2014/main" id="{DEED4FFA-0173-40E3-AE93-B37A1DBE56AB}"/>
                </a:ext>
              </a:extLst>
            </p:cNvPr>
            <p:cNvSpPr>
              <a:spLocks/>
            </p:cNvSpPr>
            <p:nvPr/>
          </p:nvSpPr>
          <p:spPr bwMode="auto">
            <a:xfrm>
              <a:off x="5794375" y="4102100"/>
              <a:ext cx="180975" cy="385763"/>
            </a:xfrm>
            <a:custGeom>
              <a:avLst/>
              <a:gdLst>
                <a:gd name="T0" fmla="*/ 104 w 123"/>
                <a:gd name="T1" fmla="*/ 206 h 262"/>
                <a:gd name="T2" fmla="*/ 93 w 123"/>
                <a:gd name="T3" fmla="*/ 186 h 262"/>
                <a:gd name="T4" fmla="*/ 95 w 123"/>
                <a:gd name="T5" fmla="*/ 172 h 262"/>
                <a:gd name="T6" fmla="*/ 88 w 123"/>
                <a:gd name="T7" fmla="*/ 164 h 262"/>
                <a:gd name="T8" fmla="*/ 77 w 123"/>
                <a:gd name="T9" fmla="*/ 147 h 262"/>
                <a:gd name="T10" fmla="*/ 80 w 123"/>
                <a:gd name="T11" fmla="*/ 138 h 262"/>
                <a:gd name="T12" fmla="*/ 83 w 123"/>
                <a:gd name="T13" fmla="*/ 126 h 262"/>
                <a:gd name="T14" fmla="*/ 95 w 123"/>
                <a:gd name="T15" fmla="*/ 126 h 262"/>
                <a:gd name="T16" fmla="*/ 101 w 123"/>
                <a:gd name="T17" fmla="*/ 120 h 262"/>
                <a:gd name="T18" fmla="*/ 101 w 123"/>
                <a:gd name="T19" fmla="*/ 115 h 262"/>
                <a:gd name="T20" fmla="*/ 109 w 123"/>
                <a:gd name="T21" fmla="*/ 111 h 262"/>
                <a:gd name="T22" fmla="*/ 112 w 123"/>
                <a:gd name="T23" fmla="*/ 106 h 262"/>
                <a:gd name="T24" fmla="*/ 121 w 123"/>
                <a:gd name="T25" fmla="*/ 99 h 262"/>
                <a:gd name="T26" fmla="*/ 121 w 123"/>
                <a:gd name="T27" fmla="*/ 96 h 262"/>
                <a:gd name="T28" fmla="*/ 109 w 123"/>
                <a:gd name="T29" fmla="*/ 97 h 262"/>
                <a:gd name="T30" fmla="*/ 104 w 123"/>
                <a:gd name="T31" fmla="*/ 90 h 262"/>
                <a:gd name="T32" fmla="*/ 97 w 123"/>
                <a:gd name="T33" fmla="*/ 90 h 262"/>
                <a:gd name="T34" fmla="*/ 99 w 123"/>
                <a:gd name="T35" fmla="*/ 80 h 262"/>
                <a:gd name="T36" fmla="*/ 92 w 123"/>
                <a:gd name="T37" fmla="*/ 73 h 262"/>
                <a:gd name="T38" fmla="*/ 88 w 123"/>
                <a:gd name="T39" fmla="*/ 65 h 262"/>
                <a:gd name="T40" fmla="*/ 77 w 123"/>
                <a:gd name="T41" fmla="*/ 61 h 262"/>
                <a:gd name="T42" fmla="*/ 70 w 123"/>
                <a:gd name="T43" fmla="*/ 55 h 262"/>
                <a:gd name="T44" fmla="*/ 72 w 123"/>
                <a:gd name="T45" fmla="*/ 45 h 262"/>
                <a:gd name="T46" fmla="*/ 74 w 123"/>
                <a:gd name="T47" fmla="*/ 39 h 262"/>
                <a:gd name="T48" fmla="*/ 78 w 123"/>
                <a:gd name="T49" fmla="*/ 21 h 262"/>
                <a:gd name="T50" fmla="*/ 72 w 123"/>
                <a:gd name="T51" fmla="*/ 10 h 262"/>
                <a:gd name="T52" fmla="*/ 63 w 123"/>
                <a:gd name="T53" fmla="*/ 0 h 262"/>
                <a:gd name="T54" fmla="*/ 57 w 123"/>
                <a:gd name="T55" fmla="*/ 4 h 262"/>
                <a:gd name="T56" fmla="*/ 51 w 123"/>
                <a:gd name="T57" fmla="*/ 9 h 262"/>
                <a:gd name="T58" fmla="*/ 35 w 123"/>
                <a:gd name="T59" fmla="*/ 21 h 262"/>
                <a:gd name="T60" fmla="*/ 31 w 123"/>
                <a:gd name="T61" fmla="*/ 33 h 262"/>
                <a:gd name="T62" fmla="*/ 26 w 123"/>
                <a:gd name="T63" fmla="*/ 46 h 262"/>
                <a:gd name="T64" fmla="*/ 22 w 123"/>
                <a:gd name="T65" fmla="*/ 65 h 262"/>
                <a:gd name="T66" fmla="*/ 16 w 123"/>
                <a:gd name="T67" fmla="*/ 70 h 262"/>
                <a:gd name="T68" fmla="*/ 13 w 123"/>
                <a:gd name="T69" fmla="*/ 85 h 262"/>
                <a:gd name="T70" fmla="*/ 11 w 123"/>
                <a:gd name="T71" fmla="*/ 93 h 262"/>
                <a:gd name="T72" fmla="*/ 8 w 123"/>
                <a:gd name="T73" fmla="*/ 102 h 262"/>
                <a:gd name="T74" fmla="*/ 3 w 123"/>
                <a:gd name="T75" fmla="*/ 108 h 262"/>
                <a:gd name="T76" fmla="*/ 0 w 123"/>
                <a:gd name="T77" fmla="*/ 109 h 262"/>
                <a:gd name="T78" fmla="*/ 20 w 123"/>
                <a:gd name="T79" fmla="*/ 130 h 262"/>
                <a:gd name="T80" fmla="*/ 32 w 123"/>
                <a:gd name="T81" fmla="*/ 146 h 262"/>
                <a:gd name="T82" fmla="*/ 40 w 123"/>
                <a:gd name="T83" fmla="*/ 180 h 262"/>
                <a:gd name="T84" fmla="*/ 72 w 123"/>
                <a:gd name="T85" fmla="*/ 168 h 262"/>
                <a:gd name="T86" fmla="*/ 92 w 123"/>
                <a:gd name="T87" fmla="*/ 215 h 262"/>
                <a:gd name="T88" fmla="*/ 96 w 123"/>
                <a:gd name="T89" fmla="*/ 251 h 262"/>
                <a:gd name="T90" fmla="*/ 98 w 123"/>
                <a:gd name="T91" fmla="*/ 260 h 262"/>
                <a:gd name="T92" fmla="*/ 105 w 123"/>
                <a:gd name="T93" fmla="*/ 247 h 262"/>
                <a:gd name="T94" fmla="*/ 108 w 123"/>
                <a:gd name="T95" fmla="*/ 2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 h="262">
                  <a:moveTo>
                    <a:pt x="105" y="220"/>
                  </a:moveTo>
                  <a:cubicBezTo>
                    <a:pt x="105" y="211"/>
                    <a:pt x="105" y="211"/>
                    <a:pt x="105" y="211"/>
                  </a:cubicBezTo>
                  <a:cubicBezTo>
                    <a:pt x="104" y="206"/>
                    <a:pt x="104" y="206"/>
                    <a:pt x="104" y="206"/>
                  </a:cubicBezTo>
                  <a:cubicBezTo>
                    <a:pt x="93" y="196"/>
                    <a:pt x="93" y="196"/>
                    <a:pt x="93" y="196"/>
                  </a:cubicBezTo>
                  <a:cubicBezTo>
                    <a:pt x="91" y="188"/>
                    <a:pt x="91" y="188"/>
                    <a:pt x="91" y="188"/>
                  </a:cubicBezTo>
                  <a:cubicBezTo>
                    <a:pt x="93" y="186"/>
                    <a:pt x="93" y="186"/>
                    <a:pt x="93" y="186"/>
                  </a:cubicBezTo>
                  <a:cubicBezTo>
                    <a:pt x="92" y="178"/>
                    <a:pt x="92" y="178"/>
                    <a:pt x="92" y="178"/>
                  </a:cubicBezTo>
                  <a:cubicBezTo>
                    <a:pt x="95" y="174"/>
                    <a:pt x="95" y="174"/>
                    <a:pt x="95" y="174"/>
                  </a:cubicBezTo>
                  <a:cubicBezTo>
                    <a:pt x="95" y="172"/>
                    <a:pt x="95" y="172"/>
                    <a:pt x="95" y="172"/>
                  </a:cubicBezTo>
                  <a:cubicBezTo>
                    <a:pt x="94" y="170"/>
                    <a:pt x="94" y="170"/>
                    <a:pt x="94" y="170"/>
                  </a:cubicBezTo>
                  <a:cubicBezTo>
                    <a:pt x="92" y="166"/>
                    <a:pt x="92" y="166"/>
                    <a:pt x="92" y="166"/>
                  </a:cubicBezTo>
                  <a:cubicBezTo>
                    <a:pt x="88" y="164"/>
                    <a:pt x="88" y="164"/>
                    <a:pt x="88" y="164"/>
                  </a:cubicBezTo>
                  <a:cubicBezTo>
                    <a:pt x="87" y="158"/>
                    <a:pt x="87" y="158"/>
                    <a:pt x="87" y="158"/>
                  </a:cubicBezTo>
                  <a:cubicBezTo>
                    <a:pt x="81" y="154"/>
                    <a:pt x="81" y="154"/>
                    <a:pt x="81" y="154"/>
                  </a:cubicBezTo>
                  <a:cubicBezTo>
                    <a:pt x="77" y="147"/>
                    <a:pt x="77" y="147"/>
                    <a:pt x="77" y="147"/>
                  </a:cubicBezTo>
                  <a:cubicBezTo>
                    <a:pt x="75" y="146"/>
                    <a:pt x="75" y="146"/>
                    <a:pt x="75" y="146"/>
                  </a:cubicBezTo>
                  <a:cubicBezTo>
                    <a:pt x="80" y="141"/>
                    <a:pt x="80" y="141"/>
                    <a:pt x="80" y="141"/>
                  </a:cubicBezTo>
                  <a:cubicBezTo>
                    <a:pt x="80" y="138"/>
                    <a:pt x="80" y="138"/>
                    <a:pt x="80" y="138"/>
                  </a:cubicBezTo>
                  <a:cubicBezTo>
                    <a:pt x="82" y="134"/>
                    <a:pt x="82" y="134"/>
                    <a:pt x="82" y="134"/>
                  </a:cubicBezTo>
                  <a:cubicBezTo>
                    <a:pt x="82" y="130"/>
                    <a:pt x="82" y="130"/>
                    <a:pt x="82" y="130"/>
                  </a:cubicBezTo>
                  <a:cubicBezTo>
                    <a:pt x="83" y="126"/>
                    <a:pt x="83" y="126"/>
                    <a:pt x="83" y="126"/>
                  </a:cubicBezTo>
                  <a:cubicBezTo>
                    <a:pt x="87" y="127"/>
                    <a:pt x="87" y="127"/>
                    <a:pt x="87" y="127"/>
                  </a:cubicBezTo>
                  <a:cubicBezTo>
                    <a:pt x="91" y="126"/>
                    <a:pt x="91" y="126"/>
                    <a:pt x="91" y="126"/>
                  </a:cubicBezTo>
                  <a:cubicBezTo>
                    <a:pt x="95" y="126"/>
                    <a:pt x="95" y="126"/>
                    <a:pt x="95" y="126"/>
                  </a:cubicBezTo>
                  <a:cubicBezTo>
                    <a:pt x="96" y="122"/>
                    <a:pt x="96" y="122"/>
                    <a:pt x="96" y="122"/>
                  </a:cubicBezTo>
                  <a:cubicBezTo>
                    <a:pt x="98" y="120"/>
                    <a:pt x="98" y="120"/>
                    <a:pt x="98" y="120"/>
                  </a:cubicBezTo>
                  <a:cubicBezTo>
                    <a:pt x="101" y="120"/>
                    <a:pt x="101" y="120"/>
                    <a:pt x="101" y="120"/>
                  </a:cubicBezTo>
                  <a:cubicBezTo>
                    <a:pt x="101" y="118"/>
                    <a:pt x="101" y="118"/>
                    <a:pt x="101" y="118"/>
                  </a:cubicBezTo>
                  <a:cubicBezTo>
                    <a:pt x="99" y="116"/>
                    <a:pt x="99" y="116"/>
                    <a:pt x="99" y="116"/>
                  </a:cubicBezTo>
                  <a:cubicBezTo>
                    <a:pt x="101" y="115"/>
                    <a:pt x="101" y="115"/>
                    <a:pt x="101" y="115"/>
                  </a:cubicBezTo>
                  <a:cubicBezTo>
                    <a:pt x="107" y="114"/>
                    <a:pt x="107" y="114"/>
                    <a:pt x="107" y="114"/>
                  </a:cubicBezTo>
                  <a:cubicBezTo>
                    <a:pt x="107" y="114"/>
                    <a:pt x="107" y="114"/>
                    <a:pt x="107" y="114"/>
                  </a:cubicBezTo>
                  <a:cubicBezTo>
                    <a:pt x="109" y="111"/>
                    <a:pt x="109" y="111"/>
                    <a:pt x="109" y="111"/>
                  </a:cubicBezTo>
                  <a:cubicBezTo>
                    <a:pt x="110" y="111"/>
                    <a:pt x="110" y="111"/>
                    <a:pt x="110" y="111"/>
                  </a:cubicBezTo>
                  <a:cubicBezTo>
                    <a:pt x="112" y="109"/>
                    <a:pt x="112" y="109"/>
                    <a:pt x="112" y="109"/>
                  </a:cubicBezTo>
                  <a:cubicBezTo>
                    <a:pt x="112" y="106"/>
                    <a:pt x="112" y="106"/>
                    <a:pt x="112" y="106"/>
                  </a:cubicBezTo>
                  <a:cubicBezTo>
                    <a:pt x="113" y="102"/>
                    <a:pt x="113" y="102"/>
                    <a:pt x="113" y="102"/>
                  </a:cubicBezTo>
                  <a:cubicBezTo>
                    <a:pt x="117" y="101"/>
                    <a:pt x="117" y="101"/>
                    <a:pt x="117" y="101"/>
                  </a:cubicBezTo>
                  <a:cubicBezTo>
                    <a:pt x="121" y="99"/>
                    <a:pt x="121" y="99"/>
                    <a:pt x="121" y="99"/>
                  </a:cubicBezTo>
                  <a:cubicBezTo>
                    <a:pt x="123" y="102"/>
                    <a:pt x="123" y="102"/>
                    <a:pt x="123" y="102"/>
                  </a:cubicBezTo>
                  <a:cubicBezTo>
                    <a:pt x="121" y="98"/>
                    <a:pt x="121" y="98"/>
                    <a:pt x="121" y="98"/>
                  </a:cubicBezTo>
                  <a:cubicBezTo>
                    <a:pt x="121" y="96"/>
                    <a:pt x="121" y="96"/>
                    <a:pt x="121" y="96"/>
                  </a:cubicBezTo>
                  <a:cubicBezTo>
                    <a:pt x="119" y="94"/>
                    <a:pt x="119" y="94"/>
                    <a:pt x="119" y="94"/>
                  </a:cubicBezTo>
                  <a:cubicBezTo>
                    <a:pt x="113" y="97"/>
                    <a:pt x="113" y="97"/>
                    <a:pt x="113" y="97"/>
                  </a:cubicBezTo>
                  <a:cubicBezTo>
                    <a:pt x="109" y="97"/>
                    <a:pt x="109" y="97"/>
                    <a:pt x="109" y="97"/>
                  </a:cubicBezTo>
                  <a:cubicBezTo>
                    <a:pt x="106" y="98"/>
                    <a:pt x="106" y="98"/>
                    <a:pt x="106" y="98"/>
                  </a:cubicBezTo>
                  <a:cubicBezTo>
                    <a:pt x="104" y="95"/>
                    <a:pt x="104" y="95"/>
                    <a:pt x="104" y="95"/>
                  </a:cubicBezTo>
                  <a:cubicBezTo>
                    <a:pt x="104" y="90"/>
                    <a:pt x="104" y="90"/>
                    <a:pt x="104" y="90"/>
                  </a:cubicBezTo>
                  <a:cubicBezTo>
                    <a:pt x="102" y="89"/>
                    <a:pt x="102" y="89"/>
                    <a:pt x="102" y="89"/>
                  </a:cubicBezTo>
                  <a:cubicBezTo>
                    <a:pt x="100" y="90"/>
                    <a:pt x="100" y="90"/>
                    <a:pt x="100" y="90"/>
                  </a:cubicBezTo>
                  <a:cubicBezTo>
                    <a:pt x="97" y="90"/>
                    <a:pt x="97" y="90"/>
                    <a:pt x="97" y="90"/>
                  </a:cubicBezTo>
                  <a:cubicBezTo>
                    <a:pt x="94" y="89"/>
                    <a:pt x="94" y="89"/>
                    <a:pt x="94" y="89"/>
                  </a:cubicBezTo>
                  <a:cubicBezTo>
                    <a:pt x="98" y="84"/>
                    <a:pt x="98" y="84"/>
                    <a:pt x="98" y="84"/>
                  </a:cubicBezTo>
                  <a:cubicBezTo>
                    <a:pt x="99" y="80"/>
                    <a:pt x="99" y="80"/>
                    <a:pt x="99" y="80"/>
                  </a:cubicBezTo>
                  <a:cubicBezTo>
                    <a:pt x="100" y="76"/>
                    <a:pt x="100" y="76"/>
                    <a:pt x="100" y="76"/>
                  </a:cubicBezTo>
                  <a:cubicBezTo>
                    <a:pt x="98" y="74"/>
                    <a:pt x="98" y="74"/>
                    <a:pt x="98" y="74"/>
                  </a:cubicBezTo>
                  <a:cubicBezTo>
                    <a:pt x="92" y="73"/>
                    <a:pt x="92" y="73"/>
                    <a:pt x="92" y="73"/>
                  </a:cubicBezTo>
                  <a:cubicBezTo>
                    <a:pt x="92" y="72"/>
                    <a:pt x="92" y="72"/>
                    <a:pt x="92" y="72"/>
                  </a:cubicBezTo>
                  <a:cubicBezTo>
                    <a:pt x="88" y="70"/>
                    <a:pt x="88" y="70"/>
                    <a:pt x="88" y="70"/>
                  </a:cubicBezTo>
                  <a:cubicBezTo>
                    <a:pt x="88" y="65"/>
                    <a:pt x="88" y="65"/>
                    <a:pt x="88" y="65"/>
                  </a:cubicBezTo>
                  <a:cubicBezTo>
                    <a:pt x="84" y="66"/>
                    <a:pt x="84" y="66"/>
                    <a:pt x="84" y="66"/>
                  </a:cubicBezTo>
                  <a:cubicBezTo>
                    <a:pt x="82" y="61"/>
                    <a:pt x="82" y="61"/>
                    <a:pt x="82" y="61"/>
                  </a:cubicBezTo>
                  <a:cubicBezTo>
                    <a:pt x="77" y="61"/>
                    <a:pt x="77" y="61"/>
                    <a:pt x="77" y="61"/>
                  </a:cubicBezTo>
                  <a:cubicBezTo>
                    <a:pt x="74" y="64"/>
                    <a:pt x="74" y="64"/>
                    <a:pt x="74" y="64"/>
                  </a:cubicBezTo>
                  <a:cubicBezTo>
                    <a:pt x="74" y="58"/>
                    <a:pt x="74" y="58"/>
                    <a:pt x="74" y="58"/>
                  </a:cubicBezTo>
                  <a:cubicBezTo>
                    <a:pt x="70" y="55"/>
                    <a:pt x="70" y="55"/>
                    <a:pt x="70" y="55"/>
                  </a:cubicBezTo>
                  <a:cubicBezTo>
                    <a:pt x="69" y="50"/>
                    <a:pt x="69" y="50"/>
                    <a:pt x="69" y="50"/>
                  </a:cubicBezTo>
                  <a:cubicBezTo>
                    <a:pt x="70" y="45"/>
                    <a:pt x="70" y="45"/>
                    <a:pt x="70" y="45"/>
                  </a:cubicBezTo>
                  <a:cubicBezTo>
                    <a:pt x="72" y="45"/>
                    <a:pt x="72" y="45"/>
                    <a:pt x="72" y="45"/>
                  </a:cubicBezTo>
                  <a:cubicBezTo>
                    <a:pt x="75" y="45"/>
                    <a:pt x="75" y="45"/>
                    <a:pt x="75" y="45"/>
                  </a:cubicBezTo>
                  <a:cubicBezTo>
                    <a:pt x="73" y="40"/>
                    <a:pt x="73" y="40"/>
                    <a:pt x="73" y="40"/>
                  </a:cubicBezTo>
                  <a:cubicBezTo>
                    <a:pt x="74" y="39"/>
                    <a:pt x="74" y="39"/>
                    <a:pt x="74" y="39"/>
                  </a:cubicBezTo>
                  <a:cubicBezTo>
                    <a:pt x="76" y="35"/>
                    <a:pt x="76" y="35"/>
                    <a:pt x="76" y="35"/>
                  </a:cubicBezTo>
                  <a:cubicBezTo>
                    <a:pt x="79" y="31"/>
                    <a:pt x="79" y="31"/>
                    <a:pt x="79" y="31"/>
                  </a:cubicBezTo>
                  <a:cubicBezTo>
                    <a:pt x="78" y="21"/>
                    <a:pt x="78" y="21"/>
                    <a:pt x="78" y="21"/>
                  </a:cubicBezTo>
                  <a:cubicBezTo>
                    <a:pt x="76" y="15"/>
                    <a:pt x="76" y="15"/>
                    <a:pt x="76" y="15"/>
                  </a:cubicBezTo>
                  <a:cubicBezTo>
                    <a:pt x="75" y="11"/>
                    <a:pt x="75" y="11"/>
                    <a:pt x="75" y="11"/>
                  </a:cubicBezTo>
                  <a:cubicBezTo>
                    <a:pt x="72" y="10"/>
                    <a:pt x="72" y="10"/>
                    <a:pt x="72" y="10"/>
                  </a:cubicBezTo>
                  <a:cubicBezTo>
                    <a:pt x="71" y="6"/>
                    <a:pt x="71" y="6"/>
                    <a:pt x="71" y="6"/>
                  </a:cubicBezTo>
                  <a:cubicBezTo>
                    <a:pt x="67" y="0"/>
                    <a:pt x="67" y="0"/>
                    <a:pt x="67" y="0"/>
                  </a:cubicBezTo>
                  <a:cubicBezTo>
                    <a:pt x="63" y="0"/>
                    <a:pt x="63" y="0"/>
                    <a:pt x="63" y="0"/>
                  </a:cubicBezTo>
                  <a:cubicBezTo>
                    <a:pt x="60" y="1"/>
                    <a:pt x="60" y="1"/>
                    <a:pt x="60" y="1"/>
                  </a:cubicBezTo>
                  <a:cubicBezTo>
                    <a:pt x="57" y="1"/>
                    <a:pt x="57" y="1"/>
                    <a:pt x="57" y="1"/>
                  </a:cubicBezTo>
                  <a:cubicBezTo>
                    <a:pt x="57" y="4"/>
                    <a:pt x="57" y="4"/>
                    <a:pt x="57" y="4"/>
                  </a:cubicBezTo>
                  <a:cubicBezTo>
                    <a:pt x="54" y="6"/>
                    <a:pt x="54" y="6"/>
                    <a:pt x="54" y="6"/>
                  </a:cubicBezTo>
                  <a:cubicBezTo>
                    <a:pt x="54" y="10"/>
                    <a:pt x="54" y="10"/>
                    <a:pt x="54" y="10"/>
                  </a:cubicBezTo>
                  <a:cubicBezTo>
                    <a:pt x="51" y="9"/>
                    <a:pt x="51" y="9"/>
                    <a:pt x="51" y="9"/>
                  </a:cubicBezTo>
                  <a:cubicBezTo>
                    <a:pt x="42" y="12"/>
                    <a:pt x="42" y="12"/>
                    <a:pt x="42" y="12"/>
                  </a:cubicBezTo>
                  <a:cubicBezTo>
                    <a:pt x="39" y="19"/>
                    <a:pt x="39" y="19"/>
                    <a:pt x="39" y="19"/>
                  </a:cubicBezTo>
                  <a:cubicBezTo>
                    <a:pt x="35" y="21"/>
                    <a:pt x="35" y="21"/>
                    <a:pt x="35" y="21"/>
                  </a:cubicBezTo>
                  <a:cubicBezTo>
                    <a:pt x="30" y="28"/>
                    <a:pt x="30" y="28"/>
                    <a:pt x="30" y="28"/>
                  </a:cubicBezTo>
                  <a:cubicBezTo>
                    <a:pt x="30" y="31"/>
                    <a:pt x="30" y="31"/>
                    <a:pt x="30" y="31"/>
                  </a:cubicBezTo>
                  <a:cubicBezTo>
                    <a:pt x="31" y="33"/>
                    <a:pt x="31" y="33"/>
                    <a:pt x="31" y="33"/>
                  </a:cubicBezTo>
                  <a:cubicBezTo>
                    <a:pt x="30" y="37"/>
                    <a:pt x="30" y="37"/>
                    <a:pt x="30" y="37"/>
                  </a:cubicBezTo>
                  <a:cubicBezTo>
                    <a:pt x="26" y="43"/>
                    <a:pt x="26" y="43"/>
                    <a:pt x="26" y="43"/>
                  </a:cubicBezTo>
                  <a:cubicBezTo>
                    <a:pt x="26" y="46"/>
                    <a:pt x="26" y="46"/>
                    <a:pt x="26" y="46"/>
                  </a:cubicBezTo>
                  <a:cubicBezTo>
                    <a:pt x="29" y="46"/>
                    <a:pt x="29" y="46"/>
                    <a:pt x="29" y="46"/>
                  </a:cubicBezTo>
                  <a:cubicBezTo>
                    <a:pt x="25" y="60"/>
                    <a:pt x="25" y="60"/>
                    <a:pt x="25" y="60"/>
                  </a:cubicBezTo>
                  <a:cubicBezTo>
                    <a:pt x="22" y="65"/>
                    <a:pt x="22" y="65"/>
                    <a:pt x="22" y="65"/>
                  </a:cubicBezTo>
                  <a:cubicBezTo>
                    <a:pt x="17" y="64"/>
                    <a:pt x="17" y="64"/>
                    <a:pt x="17" y="64"/>
                  </a:cubicBezTo>
                  <a:cubicBezTo>
                    <a:pt x="14" y="64"/>
                    <a:pt x="14" y="64"/>
                    <a:pt x="14" y="64"/>
                  </a:cubicBezTo>
                  <a:cubicBezTo>
                    <a:pt x="16" y="70"/>
                    <a:pt x="16" y="70"/>
                    <a:pt x="16" y="70"/>
                  </a:cubicBezTo>
                  <a:cubicBezTo>
                    <a:pt x="15" y="78"/>
                    <a:pt x="15" y="78"/>
                    <a:pt x="15" y="78"/>
                  </a:cubicBezTo>
                  <a:cubicBezTo>
                    <a:pt x="13" y="78"/>
                    <a:pt x="13" y="78"/>
                    <a:pt x="13" y="78"/>
                  </a:cubicBezTo>
                  <a:cubicBezTo>
                    <a:pt x="13" y="85"/>
                    <a:pt x="13" y="85"/>
                    <a:pt x="13" y="85"/>
                  </a:cubicBezTo>
                  <a:cubicBezTo>
                    <a:pt x="13" y="87"/>
                    <a:pt x="13" y="87"/>
                    <a:pt x="13" y="87"/>
                  </a:cubicBezTo>
                  <a:cubicBezTo>
                    <a:pt x="12" y="92"/>
                    <a:pt x="12" y="92"/>
                    <a:pt x="12" y="92"/>
                  </a:cubicBezTo>
                  <a:cubicBezTo>
                    <a:pt x="11" y="93"/>
                    <a:pt x="11" y="93"/>
                    <a:pt x="11" y="93"/>
                  </a:cubicBezTo>
                  <a:cubicBezTo>
                    <a:pt x="9" y="92"/>
                    <a:pt x="9" y="92"/>
                    <a:pt x="9" y="92"/>
                  </a:cubicBezTo>
                  <a:cubicBezTo>
                    <a:pt x="9" y="98"/>
                    <a:pt x="9" y="98"/>
                    <a:pt x="9" y="98"/>
                  </a:cubicBezTo>
                  <a:cubicBezTo>
                    <a:pt x="8" y="102"/>
                    <a:pt x="8" y="102"/>
                    <a:pt x="8" y="102"/>
                  </a:cubicBezTo>
                  <a:cubicBezTo>
                    <a:pt x="7" y="102"/>
                    <a:pt x="7" y="102"/>
                    <a:pt x="7" y="102"/>
                  </a:cubicBezTo>
                  <a:cubicBezTo>
                    <a:pt x="4" y="105"/>
                    <a:pt x="4" y="105"/>
                    <a:pt x="4" y="105"/>
                  </a:cubicBezTo>
                  <a:cubicBezTo>
                    <a:pt x="3" y="108"/>
                    <a:pt x="3" y="108"/>
                    <a:pt x="3" y="108"/>
                  </a:cubicBezTo>
                  <a:cubicBezTo>
                    <a:pt x="3" y="108"/>
                    <a:pt x="3" y="111"/>
                    <a:pt x="3" y="113"/>
                  </a:cubicBezTo>
                  <a:cubicBezTo>
                    <a:pt x="2" y="112"/>
                    <a:pt x="1" y="110"/>
                    <a:pt x="0" y="109"/>
                  </a:cubicBezTo>
                  <a:cubicBezTo>
                    <a:pt x="0" y="109"/>
                    <a:pt x="0" y="109"/>
                    <a:pt x="0" y="109"/>
                  </a:cubicBezTo>
                  <a:cubicBezTo>
                    <a:pt x="4" y="114"/>
                    <a:pt x="8" y="118"/>
                    <a:pt x="14" y="121"/>
                  </a:cubicBezTo>
                  <a:cubicBezTo>
                    <a:pt x="15" y="122"/>
                    <a:pt x="17" y="122"/>
                    <a:pt x="18" y="123"/>
                  </a:cubicBezTo>
                  <a:cubicBezTo>
                    <a:pt x="21" y="124"/>
                    <a:pt x="21" y="126"/>
                    <a:pt x="20" y="130"/>
                  </a:cubicBezTo>
                  <a:cubicBezTo>
                    <a:pt x="19" y="135"/>
                    <a:pt x="20" y="136"/>
                    <a:pt x="25" y="138"/>
                  </a:cubicBezTo>
                  <a:cubicBezTo>
                    <a:pt x="28" y="140"/>
                    <a:pt x="30" y="141"/>
                    <a:pt x="32" y="144"/>
                  </a:cubicBezTo>
                  <a:cubicBezTo>
                    <a:pt x="32" y="145"/>
                    <a:pt x="32" y="145"/>
                    <a:pt x="32" y="146"/>
                  </a:cubicBezTo>
                  <a:cubicBezTo>
                    <a:pt x="36" y="153"/>
                    <a:pt x="37" y="160"/>
                    <a:pt x="35" y="167"/>
                  </a:cubicBezTo>
                  <a:cubicBezTo>
                    <a:pt x="34" y="170"/>
                    <a:pt x="35" y="173"/>
                    <a:pt x="35" y="175"/>
                  </a:cubicBezTo>
                  <a:cubicBezTo>
                    <a:pt x="35" y="177"/>
                    <a:pt x="38" y="180"/>
                    <a:pt x="40" y="180"/>
                  </a:cubicBezTo>
                  <a:cubicBezTo>
                    <a:pt x="46" y="180"/>
                    <a:pt x="52" y="180"/>
                    <a:pt x="57" y="176"/>
                  </a:cubicBezTo>
                  <a:cubicBezTo>
                    <a:pt x="61" y="173"/>
                    <a:pt x="65" y="171"/>
                    <a:pt x="69" y="168"/>
                  </a:cubicBezTo>
                  <a:cubicBezTo>
                    <a:pt x="70" y="168"/>
                    <a:pt x="71" y="168"/>
                    <a:pt x="72" y="168"/>
                  </a:cubicBezTo>
                  <a:cubicBezTo>
                    <a:pt x="75" y="171"/>
                    <a:pt x="79" y="173"/>
                    <a:pt x="80" y="178"/>
                  </a:cubicBezTo>
                  <a:cubicBezTo>
                    <a:pt x="80" y="181"/>
                    <a:pt x="81" y="185"/>
                    <a:pt x="82" y="188"/>
                  </a:cubicBezTo>
                  <a:cubicBezTo>
                    <a:pt x="85" y="198"/>
                    <a:pt x="87" y="207"/>
                    <a:pt x="92" y="215"/>
                  </a:cubicBezTo>
                  <a:cubicBezTo>
                    <a:pt x="94" y="217"/>
                    <a:pt x="94" y="219"/>
                    <a:pt x="95" y="221"/>
                  </a:cubicBezTo>
                  <a:cubicBezTo>
                    <a:pt x="95" y="223"/>
                    <a:pt x="95" y="225"/>
                    <a:pt x="96" y="227"/>
                  </a:cubicBezTo>
                  <a:cubicBezTo>
                    <a:pt x="99" y="235"/>
                    <a:pt x="99" y="243"/>
                    <a:pt x="96" y="251"/>
                  </a:cubicBezTo>
                  <a:cubicBezTo>
                    <a:pt x="96" y="253"/>
                    <a:pt x="95" y="255"/>
                    <a:pt x="96" y="257"/>
                  </a:cubicBezTo>
                  <a:cubicBezTo>
                    <a:pt x="96" y="259"/>
                    <a:pt x="96" y="260"/>
                    <a:pt x="97" y="262"/>
                  </a:cubicBezTo>
                  <a:cubicBezTo>
                    <a:pt x="98" y="260"/>
                    <a:pt x="98" y="260"/>
                    <a:pt x="98" y="260"/>
                  </a:cubicBezTo>
                  <a:cubicBezTo>
                    <a:pt x="101" y="254"/>
                    <a:pt x="101" y="254"/>
                    <a:pt x="101" y="254"/>
                  </a:cubicBezTo>
                  <a:cubicBezTo>
                    <a:pt x="102" y="250"/>
                    <a:pt x="102" y="250"/>
                    <a:pt x="102" y="250"/>
                  </a:cubicBezTo>
                  <a:cubicBezTo>
                    <a:pt x="105" y="247"/>
                    <a:pt x="105" y="247"/>
                    <a:pt x="105" y="247"/>
                  </a:cubicBezTo>
                  <a:cubicBezTo>
                    <a:pt x="108" y="240"/>
                    <a:pt x="108" y="240"/>
                    <a:pt x="108" y="240"/>
                  </a:cubicBezTo>
                  <a:cubicBezTo>
                    <a:pt x="110" y="239"/>
                    <a:pt x="110" y="239"/>
                    <a:pt x="110" y="239"/>
                  </a:cubicBezTo>
                  <a:cubicBezTo>
                    <a:pt x="108" y="231"/>
                    <a:pt x="108" y="231"/>
                    <a:pt x="108" y="231"/>
                  </a:cubicBezTo>
                  <a:lnTo>
                    <a:pt x="105" y="22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1" name="Freeform 235">
              <a:extLst>
                <a:ext uri="{FF2B5EF4-FFF2-40B4-BE49-F238E27FC236}">
                  <a16:creationId xmlns:a16="http://schemas.microsoft.com/office/drawing/2014/main" id="{8C4D1CAC-1FC7-4E1E-BED6-6AF537B773B5}"/>
                </a:ext>
              </a:extLst>
            </p:cNvPr>
            <p:cNvSpPr>
              <a:spLocks noEditPoints="1"/>
            </p:cNvSpPr>
            <p:nvPr/>
          </p:nvSpPr>
          <p:spPr bwMode="auto">
            <a:xfrm>
              <a:off x="5905500" y="4270375"/>
              <a:ext cx="163512" cy="304800"/>
            </a:xfrm>
            <a:custGeom>
              <a:avLst/>
              <a:gdLst>
                <a:gd name="T0" fmla="*/ 40 w 112"/>
                <a:gd name="T1" fmla="*/ 158 h 207"/>
                <a:gd name="T2" fmla="*/ 105 w 112"/>
                <a:gd name="T3" fmla="*/ 63 h 207"/>
                <a:gd name="T4" fmla="*/ 99 w 112"/>
                <a:gd name="T5" fmla="*/ 48 h 207"/>
                <a:gd name="T6" fmla="*/ 90 w 112"/>
                <a:gd name="T7" fmla="*/ 35 h 207"/>
                <a:gd name="T8" fmla="*/ 78 w 112"/>
                <a:gd name="T9" fmla="*/ 32 h 207"/>
                <a:gd name="T10" fmla="*/ 68 w 112"/>
                <a:gd name="T11" fmla="*/ 35 h 207"/>
                <a:gd name="T12" fmla="*/ 56 w 112"/>
                <a:gd name="T13" fmla="*/ 35 h 207"/>
                <a:gd name="T14" fmla="*/ 49 w 112"/>
                <a:gd name="T15" fmla="*/ 38 h 207"/>
                <a:gd name="T16" fmla="*/ 48 w 112"/>
                <a:gd name="T17" fmla="*/ 18 h 207"/>
                <a:gd name="T18" fmla="*/ 45 w 112"/>
                <a:gd name="T19" fmla="*/ 13 h 207"/>
                <a:gd name="T20" fmla="*/ 40 w 112"/>
                <a:gd name="T21" fmla="*/ 9 h 207"/>
                <a:gd name="T22" fmla="*/ 33 w 112"/>
                <a:gd name="T23" fmla="*/ 2 h 207"/>
                <a:gd name="T24" fmla="*/ 24 w 112"/>
                <a:gd name="T25" fmla="*/ 2 h 207"/>
                <a:gd name="T26" fmla="*/ 23 w 112"/>
                <a:gd name="T27" fmla="*/ 6 h 207"/>
                <a:gd name="T28" fmla="*/ 16 w 112"/>
                <a:gd name="T29" fmla="*/ 12 h 207"/>
                <a:gd name="T30" fmla="*/ 7 w 112"/>
                <a:gd name="T31" fmla="*/ 16 h 207"/>
                <a:gd name="T32" fmla="*/ 5 w 112"/>
                <a:gd name="T33" fmla="*/ 27 h 207"/>
                <a:gd name="T34" fmla="*/ 6 w 112"/>
                <a:gd name="T35" fmla="*/ 40 h 207"/>
                <a:gd name="T36" fmla="*/ 17 w 112"/>
                <a:gd name="T37" fmla="*/ 52 h 207"/>
                <a:gd name="T38" fmla="*/ 20 w 112"/>
                <a:gd name="T39" fmla="*/ 60 h 207"/>
                <a:gd name="T40" fmla="*/ 16 w 112"/>
                <a:gd name="T41" fmla="*/ 74 h 207"/>
                <a:gd name="T42" fmla="*/ 30 w 112"/>
                <a:gd name="T43" fmla="*/ 97 h 207"/>
                <a:gd name="T44" fmla="*/ 35 w 112"/>
                <a:gd name="T45" fmla="*/ 125 h 207"/>
                <a:gd name="T46" fmla="*/ 27 w 112"/>
                <a:gd name="T47" fmla="*/ 136 h 207"/>
                <a:gd name="T48" fmla="*/ 22 w 112"/>
                <a:gd name="T49" fmla="*/ 148 h 207"/>
                <a:gd name="T50" fmla="*/ 25 w 112"/>
                <a:gd name="T51" fmla="*/ 175 h 207"/>
                <a:gd name="T52" fmla="*/ 48 w 112"/>
                <a:gd name="T53" fmla="*/ 194 h 207"/>
                <a:gd name="T54" fmla="*/ 60 w 112"/>
                <a:gd name="T55" fmla="*/ 207 h 207"/>
                <a:gd name="T56" fmla="*/ 71 w 112"/>
                <a:gd name="T57" fmla="*/ 204 h 207"/>
                <a:gd name="T58" fmla="*/ 58 w 112"/>
                <a:gd name="T59" fmla="*/ 190 h 207"/>
                <a:gd name="T60" fmla="*/ 40 w 112"/>
                <a:gd name="T61" fmla="*/ 158 h 207"/>
                <a:gd name="T62" fmla="*/ 41 w 112"/>
                <a:gd name="T63" fmla="*/ 104 h 207"/>
                <a:gd name="T64" fmla="*/ 48 w 112"/>
                <a:gd name="T65" fmla="*/ 102 h 207"/>
                <a:gd name="T66" fmla="*/ 64 w 112"/>
                <a:gd name="T67" fmla="*/ 114 h 207"/>
                <a:gd name="T68" fmla="*/ 77 w 112"/>
                <a:gd name="T69" fmla="*/ 111 h 207"/>
                <a:gd name="T70" fmla="*/ 72 w 112"/>
                <a:gd name="T71" fmla="*/ 102 h 207"/>
                <a:gd name="T72" fmla="*/ 75 w 112"/>
                <a:gd name="T73" fmla="*/ 90 h 207"/>
                <a:gd name="T74" fmla="*/ 81 w 112"/>
                <a:gd name="T75" fmla="*/ 86 h 207"/>
                <a:gd name="T76" fmla="*/ 92 w 112"/>
                <a:gd name="T77" fmla="*/ 85 h 207"/>
                <a:gd name="T78" fmla="*/ 106 w 112"/>
                <a:gd name="T79" fmla="*/ 84 h 207"/>
                <a:gd name="T80" fmla="*/ 110 w 112"/>
                <a:gd name="T81" fmla="*/ 86 h 207"/>
                <a:gd name="T82" fmla="*/ 112 w 112"/>
                <a:gd name="T83" fmla="*/ 7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2" h="207">
                  <a:moveTo>
                    <a:pt x="40" y="158"/>
                  </a:moveTo>
                  <a:cubicBezTo>
                    <a:pt x="40" y="158"/>
                    <a:pt x="40" y="158"/>
                    <a:pt x="40" y="158"/>
                  </a:cubicBezTo>
                  <a:cubicBezTo>
                    <a:pt x="40" y="158"/>
                    <a:pt x="40" y="158"/>
                    <a:pt x="40" y="158"/>
                  </a:cubicBezTo>
                  <a:close/>
                  <a:moveTo>
                    <a:pt x="109" y="63"/>
                  </a:moveTo>
                  <a:cubicBezTo>
                    <a:pt x="107" y="62"/>
                    <a:pt x="107" y="62"/>
                    <a:pt x="107" y="62"/>
                  </a:cubicBezTo>
                  <a:cubicBezTo>
                    <a:pt x="105" y="63"/>
                    <a:pt x="105" y="63"/>
                    <a:pt x="105" y="63"/>
                  </a:cubicBezTo>
                  <a:cubicBezTo>
                    <a:pt x="100" y="57"/>
                    <a:pt x="100" y="57"/>
                    <a:pt x="100" y="57"/>
                  </a:cubicBezTo>
                  <a:cubicBezTo>
                    <a:pt x="101" y="52"/>
                    <a:pt x="101" y="52"/>
                    <a:pt x="101" y="52"/>
                  </a:cubicBezTo>
                  <a:cubicBezTo>
                    <a:pt x="99" y="48"/>
                    <a:pt x="99" y="48"/>
                    <a:pt x="99" y="48"/>
                  </a:cubicBezTo>
                  <a:cubicBezTo>
                    <a:pt x="101" y="45"/>
                    <a:pt x="101" y="45"/>
                    <a:pt x="101" y="45"/>
                  </a:cubicBezTo>
                  <a:cubicBezTo>
                    <a:pt x="99" y="42"/>
                    <a:pt x="99" y="42"/>
                    <a:pt x="99" y="42"/>
                  </a:cubicBezTo>
                  <a:cubicBezTo>
                    <a:pt x="90" y="35"/>
                    <a:pt x="90" y="35"/>
                    <a:pt x="90" y="35"/>
                  </a:cubicBezTo>
                  <a:cubicBezTo>
                    <a:pt x="88" y="32"/>
                    <a:pt x="88" y="32"/>
                    <a:pt x="88" y="32"/>
                  </a:cubicBezTo>
                  <a:cubicBezTo>
                    <a:pt x="82" y="30"/>
                    <a:pt x="82" y="30"/>
                    <a:pt x="82" y="30"/>
                  </a:cubicBezTo>
                  <a:cubicBezTo>
                    <a:pt x="78" y="32"/>
                    <a:pt x="78" y="32"/>
                    <a:pt x="78" y="32"/>
                  </a:cubicBezTo>
                  <a:cubicBezTo>
                    <a:pt x="74" y="38"/>
                    <a:pt x="74" y="38"/>
                    <a:pt x="74" y="38"/>
                  </a:cubicBezTo>
                  <a:cubicBezTo>
                    <a:pt x="69" y="38"/>
                    <a:pt x="69" y="38"/>
                    <a:pt x="69" y="38"/>
                  </a:cubicBezTo>
                  <a:cubicBezTo>
                    <a:pt x="68" y="35"/>
                    <a:pt x="68" y="35"/>
                    <a:pt x="68" y="35"/>
                  </a:cubicBezTo>
                  <a:cubicBezTo>
                    <a:pt x="63" y="34"/>
                    <a:pt x="63" y="34"/>
                    <a:pt x="63" y="34"/>
                  </a:cubicBezTo>
                  <a:cubicBezTo>
                    <a:pt x="59" y="33"/>
                    <a:pt x="59" y="33"/>
                    <a:pt x="59" y="33"/>
                  </a:cubicBezTo>
                  <a:cubicBezTo>
                    <a:pt x="56" y="35"/>
                    <a:pt x="56" y="35"/>
                    <a:pt x="56" y="35"/>
                  </a:cubicBezTo>
                  <a:cubicBezTo>
                    <a:pt x="54" y="37"/>
                    <a:pt x="54" y="37"/>
                    <a:pt x="54" y="37"/>
                  </a:cubicBezTo>
                  <a:cubicBezTo>
                    <a:pt x="52" y="39"/>
                    <a:pt x="52" y="39"/>
                    <a:pt x="52" y="39"/>
                  </a:cubicBezTo>
                  <a:cubicBezTo>
                    <a:pt x="49" y="38"/>
                    <a:pt x="49" y="38"/>
                    <a:pt x="49" y="38"/>
                  </a:cubicBezTo>
                  <a:cubicBezTo>
                    <a:pt x="49" y="25"/>
                    <a:pt x="49" y="25"/>
                    <a:pt x="49" y="25"/>
                  </a:cubicBezTo>
                  <a:cubicBezTo>
                    <a:pt x="49" y="21"/>
                    <a:pt x="49" y="21"/>
                    <a:pt x="49" y="21"/>
                  </a:cubicBezTo>
                  <a:cubicBezTo>
                    <a:pt x="48" y="18"/>
                    <a:pt x="48" y="18"/>
                    <a:pt x="48" y="18"/>
                  </a:cubicBezTo>
                  <a:cubicBezTo>
                    <a:pt x="50" y="15"/>
                    <a:pt x="50" y="15"/>
                    <a:pt x="50" y="15"/>
                  </a:cubicBezTo>
                  <a:cubicBezTo>
                    <a:pt x="48" y="13"/>
                    <a:pt x="48" y="13"/>
                    <a:pt x="48" y="13"/>
                  </a:cubicBezTo>
                  <a:cubicBezTo>
                    <a:pt x="45" y="13"/>
                    <a:pt x="45" y="13"/>
                    <a:pt x="45" y="13"/>
                  </a:cubicBezTo>
                  <a:cubicBezTo>
                    <a:pt x="41" y="14"/>
                    <a:pt x="41" y="14"/>
                    <a:pt x="41" y="14"/>
                  </a:cubicBezTo>
                  <a:cubicBezTo>
                    <a:pt x="39" y="11"/>
                    <a:pt x="39" y="11"/>
                    <a:pt x="39" y="11"/>
                  </a:cubicBezTo>
                  <a:cubicBezTo>
                    <a:pt x="40" y="9"/>
                    <a:pt x="40" y="9"/>
                    <a:pt x="40" y="9"/>
                  </a:cubicBezTo>
                  <a:cubicBezTo>
                    <a:pt x="39" y="4"/>
                    <a:pt x="39" y="4"/>
                    <a:pt x="39" y="4"/>
                  </a:cubicBezTo>
                  <a:cubicBezTo>
                    <a:pt x="37" y="2"/>
                    <a:pt x="37" y="2"/>
                    <a:pt x="37" y="2"/>
                  </a:cubicBezTo>
                  <a:cubicBezTo>
                    <a:pt x="33" y="2"/>
                    <a:pt x="33" y="2"/>
                    <a:pt x="33" y="2"/>
                  </a:cubicBezTo>
                  <a:cubicBezTo>
                    <a:pt x="32" y="0"/>
                    <a:pt x="32" y="0"/>
                    <a:pt x="32" y="0"/>
                  </a:cubicBezTo>
                  <a:cubicBezTo>
                    <a:pt x="26" y="1"/>
                    <a:pt x="26" y="1"/>
                    <a:pt x="26" y="1"/>
                  </a:cubicBezTo>
                  <a:cubicBezTo>
                    <a:pt x="24" y="2"/>
                    <a:pt x="24" y="2"/>
                    <a:pt x="24" y="2"/>
                  </a:cubicBezTo>
                  <a:cubicBezTo>
                    <a:pt x="26" y="4"/>
                    <a:pt x="26" y="4"/>
                    <a:pt x="26" y="4"/>
                  </a:cubicBezTo>
                  <a:cubicBezTo>
                    <a:pt x="26" y="6"/>
                    <a:pt x="26" y="6"/>
                    <a:pt x="26" y="6"/>
                  </a:cubicBezTo>
                  <a:cubicBezTo>
                    <a:pt x="23" y="6"/>
                    <a:pt x="23" y="6"/>
                    <a:pt x="23" y="6"/>
                  </a:cubicBezTo>
                  <a:cubicBezTo>
                    <a:pt x="21" y="8"/>
                    <a:pt x="21" y="8"/>
                    <a:pt x="21" y="8"/>
                  </a:cubicBezTo>
                  <a:cubicBezTo>
                    <a:pt x="20" y="12"/>
                    <a:pt x="20" y="12"/>
                    <a:pt x="20" y="12"/>
                  </a:cubicBezTo>
                  <a:cubicBezTo>
                    <a:pt x="16" y="12"/>
                    <a:pt x="16" y="12"/>
                    <a:pt x="16" y="12"/>
                  </a:cubicBezTo>
                  <a:cubicBezTo>
                    <a:pt x="12" y="13"/>
                    <a:pt x="12" y="13"/>
                    <a:pt x="12" y="13"/>
                  </a:cubicBezTo>
                  <a:cubicBezTo>
                    <a:pt x="8" y="12"/>
                    <a:pt x="8" y="12"/>
                    <a:pt x="8" y="12"/>
                  </a:cubicBezTo>
                  <a:cubicBezTo>
                    <a:pt x="7" y="16"/>
                    <a:pt x="7" y="16"/>
                    <a:pt x="7" y="16"/>
                  </a:cubicBezTo>
                  <a:cubicBezTo>
                    <a:pt x="7" y="20"/>
                    <a:pt x="7" y="20"/>
                    <a:pt x="7" y="20"/>
                  </a:cubicBezTo>
                  <a:cubicBezTo>
                    <a:pt x="5" y="24"/>
                    <a:pt x="5" y="24"/>
                    <a:pt x="5" y="24"/>
                  </a:cubicBezTo>
                  <a:cubicBezTo>
                    <a:pt x="5" y="27"/>
                    <a:pt x="5" y="27"/>
                    <a:pt x="5" y="27"/>
                  </a:cubicBezTo>
                  <a:cubicBezTo>
                    <a:pt x="0" y="32"/>
                    <a:pt x="0" y="32"/>
                    <a:pt x="0" y="32"/>
                  </a:cubicBezTo>
                  <a:cubicBezTo>
                    <a:pt x="2" y="33"/>
                    <a:pt x="2" y="33"/>
                    <a:pt x="2" y="33"/>
                  </a:cubicBezTo>
                  <a:cubicBezTo>
                    <a:pt x="6" y="40"/>
                    <a:pt x="6" y="40"/>
                    <a:pt x="6" y="40"/>
                  </a:cubicBezTo>
                  <a:cubicBezTo>
                    <a:pt x="12" y="44"/>
                    <a:pt x="12" y="44"/>
                    <a:pt x="12" y="44"/>
                  </a:cubicBezTo>
                  <a:cubicBezTo>
                    <a:pt x="13" y="50"/>
                    <a:pt x="13" y="50"/>
                    <a:pt x="13" y="50"/>
                  </a:cubicBezTo>
                  <a:cubicBezTo>
                    <a:pt x="17" y="52"/>
                    <a:pt x="17" y="52"/>
                    <a:pt x="17" y="52"/>
                  </a:cubicBezTo>
                  <a:cubicBezTo>
                    <a:pt x="19" y="56"/>
                    <a:pt x="19" y="56"/>
                    <a:pt x="19" y="56"/>
                  </a:cubicBezTo>
                  <a:cubicBezTo>
                    <a:pt x="20" y="58"/>
                    <a:pt x="20" y="58"/>
                    <a:pt x="20" y="58"/>
                  </a:cubicBezTo>
                  <a:cubicBezTo>
                    <a:pt x="20" y="60"/>
                    <a:pt x="20" y="60"/>
                    <a:pt x="20" y="60"/>
                  </a:cubicBezTo>
                  <a:cubicBezTo>
                    <a:pt x="17" y="64"/>
                    <a:pt x="17" y="64"/>
                    <a:pt x="17" y="64"/>
                  </a:cubicBezTo>
                  <a:cubicBezTo>
                    <a:pt x="18" y="72"/>
                    <a:pt x="18" y="72"/>
                    <a:pt x="18" y="72"/>
                  </a:cubicBezTo>
                  <a:cubicBezTo>
                    <a:pt x="16" y="74"/>
                    <a:pt x="16" y="74"/>
                    <a:pt x="16" y="74"/>
                  </a:cubicBezTo>
                  <a:cubicBezTo>
                    <a:pt x="18" y="82"/>
                    <a:pt x="18" y="82"/>
                    <a:pt x="18" y="82"/>
                  </a:cubicBezTo>
                  <a:cubicBezTo>
                    <a:pt x="29" y="92"/>
                    <a:pt x="29" y="92"/>
                    <a:pt x="29" y="92"/>
                  </a:cubicBezTo>
                  <a:cubicBezTo>
                    <a:pt x="30" y="97"/>
                    <a:pt x="30" y="97"/>
                    <a:pt x="30" y="97"/>
                  </a:cubicBezTo>
                  <a:cubicBezTo>
                    <a:pt x="30" y="106"/>
                    <a:pt x="30" y="106"/>
                    <a:pt x="30" y="106"/>
                  </a:cubicBezTo>
                  <a:cubicBezTo>
                    <a:pt x="33" y="117"/>
                    <a:pt x="33" y="117"/>
                    <a:pt x="33" y="117"/>
                  </a:cubicBezTo>
                  <a:cubicBezTo>
                    <a:pt x="35" y="125"/>
                    <a:pt x="35" y="125"/>
                    <a:pt x="35" y="125"/>
                  </a:cubicBezTo>
                  <a:cubicBezTo>
                    <a:pt x="33" y="126"/>
                    <a:pt x="33" y="126"/>
                    <a:pt x="33" y="126"/>
                  </a:cubicBezTo>
                  <a:cubicBezTo>
                    <a:pt x="30" y="133"/>
                    <a:pt x="30" y="133"/>
                    <a:pt x="30" y="133"/>
                  </a:cubicBezTo>
                  <a:cubicBezTo>
                    <a:pt x="27" y="136"/>
                    <a:pt x="27" y="136"/>
                    <a:pt x="27" y="136"/>
                  </a:cubicBezTo>
                  <a:cubicBezTo>
                    <a:pt x="26" y="140"/>
                    <a:pt x="26" y="140"/>
                    <a:pt x="26" y="140"/>
                  </a:cubicBezTo>
                  <a:cubicBezTo>
                    <a:pt x="23" y="146"/>
                    <a:pt x="23" y="146"/>
                    <a:pt x="23" y="146"/>
                  </a:cubicBezTo>
                  <a:cubicBezTo>
                    <a:pt x="22" y="148"/>
                    <a:pt x="22" y="148"/>
                    <a:pt x="22" y="148"/>
                  </a:cubicBezTo>
                  <a:cubicBezTo>
                    <a:pt x="22" y="148"/>
                    <a:pt x="22" y="148"/>
                    <a:pt x="22" y="148"/>
                  </a:cubicBezTo>
                  <a:cubicBezTo>
                    <a:pt x="22" y="152"/>
                    <a:pt x="21" y="156"/>
                    <a:pt x="20" y="160"/>
                  </a:cubicBezTo>
                  <a:cubicBezTo>
                    <a:pt x="18" y="167"/>
                    <a:pt x="18" y="172"/>
                    <a:pt x="25" y="175"/>
                  </a:cubicBezTo>
                  <a:cubicBezTo>
                    <a:pt x="26" y="175"/>
                    <a:pt x="26" y="175"/>
                    <a:pt x="27" y="175"/>
                  </a:cubicBezTo>
                  <a:cubicBezTo>
                    <a:pt x="33" y="183"/>
                    <a:pt x="38" y="190"/>
                    <a:pt x="44" y="197"/>
                  </a:cubicBezTo>
                  <a:cubicBezTo>
                    <a:pt x="48" y="194"/>
                    <a:pt x="48" y="194"/>
                    <a:pt x="48" y="194"/>
                  </a:cubicBezTo>
                  <a:cubicBezTo>
                    <a:pt x="60" y="198"/>
                    <a:pt x="60" y="198"/>
                    <a:pt x="60" y="198"/>
                  </a:cubicBezTo>
                  <a:cubicBezTo>
                    <a:pt x="59" y="205"/>
                    <a:pt x="59" y="205"/>
                    <a:pt x="59" y="205"/>
                  </a:cubicBezTo>
                  <a:cubicBezTo>
                    <a:pt x="60" y="207"/>
                    <a:pt x="60" y="207"/>
                    <a:pt x="60" y="207"/>
                  </a:cubicBezTo>
                  <a:cubicBezTo>
                    <a:pt x="67" y="205"/>
                    <a:pt x="67" y="205"/>
                    <a:pt x="67" y="205"/>
                  </a:cubicBezTo>
                  <a:cubicBezTo>
                    <a:pt x="70" y="206"/>
                    <a:pt x="70" y="206"/>
                    <a:pt x="70" y="206"/>
                  </a:cubicBezTo>
                  <a:cubicBezTo>
                    <a:pt x="71" y="204"/>
                    <a:pt x="71" y="204"/>
                    <a:pt x="71" y="204"/>
                  </a:cubicBezTo>
                  <a:cubicBezTo>
                    <a:pt x="75" y="201"/>
                    <a:pt x="75" y="201"/>
                    <a:pt x="75" y="201"/>
                  </a:cubicBezTo>
                  <a:cubicBezTo>
                    <a:pt x="75" y="201"/>
                    <a:pt x="75" y="201"/>
                    <a:pt x="75" y="201"/>
                  </a:cubicBezTo>
                  <a:cubicBezTo>
                    <a:pt x="69" y="198"/>
                    <a:pt x="64" y="192"/>
                    <a:pt x="58" y="190"/>
                  </a:cubicBezTo>
                  <a:cubicBezTo>
                    <a:pt x="54" y="188"/>
                    <a:pt x="51" y="184"/>
                    <a:pt x="51" y="178"/>
                  </a:cubicBezTo>
                  <a:cubicBezTo>
                    <a:pt x="51" y="175"/>
                    <a:pt x="49" y="172"/>
                    <a:pt x="47" y="170"/>
                  </a:cubicBezTo>
                  <a:cubicBezTo>
                    <a:pt x="44" y="166"/>
                    <a:pt x="42" y="162"/>
                    <a:pt x="40" y="158"/>
                  </a:cubicBezTo>
                  <a:cubicBezTo>
                    <a:pt x="35" y="157"/>
                    <a:pt x="33" y="154"/>
                    <a:pt x="32" y="149"/>
                  </a:cubicBezTo>
                  <a:cubicBezTo>
                    <a:pt x="32" y="146"/>
                    <a:pt x="32" y="143"/>
                    <a:pt x="33" y="140"/>
                  </a:cubicBezTo>
                  <a:cubicBezTo>
                    <a:pt x="37" y="128"/>
                    <a:pt x="41" y="117"/>
                    <a:pt x="41" y="104"/>
                  </a:cubicBezTo>
                  <a:cubicBezTo>
                    <a:pt x="41" y="104"/>
                    <a:pt x="42" y="103"/>
                    <a:pt x="42" y="103"/>
                  </a:cubicBezTo>
                  <a:cubicBezTo>
                    <a:pt x="43" y="102"/>
                    <a:pt x="44" y="102"/>
                    <a:pt x="45" y="102"/>
                  </a:cubicBezTo>
                  <a:cubicBezTo>
                    <a:pt x="46" y="101"/>
                    <a:pt x="47" y="102"/>
                    <a:pt x="48" y="102"/>
                  </a:cubicBezTo>
                  <a:cubicBezTo>
                    <a:pt x="48" y="103"/>
                    <a:pt x="49" y="104"/>
                    <a:pt x="49" y="105"/>
                  </a:cubicBezTo>
                  <a:cubicBezTo>
                    <a:pt x="50" y="111"/>
                    <a:pt x="53" y="113"/>
                    <a:pt x="59" y="113"/>
                  </a:cubicBezTo>
                  <a:cubicBezTo>
                    <a:pt x="61" y="113"/>
                    <a:pt x="62" y="113"/>
                    <a:pt x="64" y="114"/>
                  </a:cubicBezTo>
                  <a:cubicBezTo>
                    <a:pt x="67" y="117"/>
                    <a:pt x="71" y="119"/>
                    <a:pt x="74" y="122"/>
                  </a:cubicBezTo>
                  <a:cubicBezTo>
                    <a:pt x="75" y="118"/>
                    <a:pt x="75" y="118"/>
                    <a:pt x="75" y="118"/>
                  </a:cubicBezTo>
                  <a:cubicBezTo>
                    <a:pt x="77" y="111"/>
                    <a:pt x="77" y="111"/>
                    <a:pt x="77" y="111"/>
                  </a:cubicBezTo>
                  <a:cubicBezTo>
                    <a:pt x="75" y="108"/>
                    <a:pt x="75" y="108"/>
                    <a:pt x="75" y="108"/>
                  </a:cubicBezTo>
                  <a:cubicBezTo>
                    <a:pt x="73" y="108"/>
                    <a:pt x="73" y="108"/>
                    <a:pt x="73" y="108"/>
                  </a:cubicBezTo>
                  <a:cubicBezTo>
                    <a:pt x="72" y="102"/>
                    <a:pt x="72" y="102"/>
                    <a:pt x="72" y="102"/>
                  </a:cubicBezTo>
                  <a:cubicBezTo>
                    <a:pt x="72" y="97"/>
                    <a:pt x="72" y="97"/>
                    <a:pt x="72" y="97"/>
                  </a:cubicBezTo>
                  <a:cubicBezTo>
                    <a:pt x="75" y="94"/>
                    <a:pt x="75" y="94"/>
                    <a:pt x="75" y="94"/>
                  </a:cubicBezTo>
                  <a:cubicBezTo>
                    <a:pt x="75" y="90"/>
                    <a:pt x="75" y="90"/>
                    <a:pt x="75" y="90"/>
                  </a:cubicBezTo>
                  <a:cubicBezTo>
                    <a:pt x="77" y="87"/>
                    <a:pt x="77" y="87"/>
                    <a:pt x="77" y="87"/>
                  </a:cubicBezTo>
                  <a:cubicBezTo>
                    <a:pt x="79" y="86"/>
                    <a:pt x="79" y="86"/>
                    <a:pt x="79" y="86"/>
                  </a:cubicBezTo>
                  <a:cubicBezTo>
                    <a:pt x="81" y="86"/>
                    <a:pt x="81" y="86"/>
                    <a:pt x="81" y="86"/>
                  </a:cubicBezTo>
                  <a:cubicBezTo>
                    <a:pt x="88" y="84"/>
                    <a:pt x="88" y="84"/>
                    <a:pt x="88" y="84"/>
                  </a:cubicBezTo>
                  <a:cubicBezTo>
                    <a:pt x="90" y="85"/>
                    <a:pt x="90" y="85"/>
                    <a:pt x="90" y="85"/>
                  </a:cubicBezTo>
                  <a:cubicBezTo>
                    <a:pt x="92" y="85"/>
                    <a:pt x="92" y="85"/>
                    <a:pt x="92" y="85"/>
                  </a:cubicBezTo>
                  <a:cubicBezTo>
                    <a:pt x="97" y="84"/>
                    <a:pt x="97" y="84"/>
                    <a:pt x="97" y="84"/>
                  </a:cubicBezTo>
                  <a:cubicBezTo>
                    <a:pt x="101" y="85"/>
                    <a:pt x="101" y="85"/>
                    <a:pt x="101" y="85"/>
                  </a:cubicBezTo>
                  <a:cubicBezTo>
                    <a:pt x="106" y="84"/>
                    <a:pt x="106" y="84"/>
                    <a:pt x="106" y="84"/>
                  </a:cubicBezTo>
                  <a:cubicBezTo>
                    <a:pt x="106" y="86"/>
                    <a:pt x="106" y="86"/>
                    <a:pt x="106" y="86"/>
                  </a:cubicBezTo>
                  <a:cubicBezTo>
                    <a:pt x="110" y="86"/>
                    <a:pt x="110" y="86"/>
                    <a:pt x="110" y="86"/>
                  </a:cubicBezTo>
                  <a:cubicBezTo>
                    <a:pt x="110" y="86"/>
                    <a:pt x="110" y="86"/>
                    <a:pt x="110" y="86"/>
                  </a:cubicBezTo>
                  <a:cubicBezTo>
                    <a:pt x="112" y="83"/>
                    <a:pt x="112" y="83"/>
                    <a:pt x="112" y="83"/>
                  </a:cubicBezTo>
                  <a:cubicBezTo>
                    <a:pt x="112" y="78"/>
                    <a:pt x="112" y="78"/>
                    <a:pt x="112" y="78"/>
                  </a:cubicBezTo>
                  <a:cubicBezTo>
                    <a:pt x="112" y="73"/>
                    <a:pt x="112" y="73"/>
                    <a:pt x="112" y="73"/>
                  </a:cubicBezTo>
                  <a:cubicBezTo>
                    <a:pt x="112" y="68"/>
                    <a:pt x="112" y="68"/>
                    <a:pt x="112" y="68"/>
                  </a:cubicBezTo>
                  <a:lnTo>
                    <a:pt x="109" y="6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2" name="Freeform 236">
              <a:extLst>
                <a:ext uri="{FF2B5EF4-FFF2-40B4-BE49-F238E27FC236}">
                  <a16:creationId xmlns:a16="http://schemas.microsoft.com/office/drawing/2014/main" id="{B7261E5B-B45D-43C5-A50B-3CE819545C69}"/>
                </a:ext>
              </a:extLst>
            </p:cNvPr>
            <p:cNvSpPr>
              <a:spLocks noEditPoints="1"/>
            </p:cNvSpPr>
            <p:nvPr/>
          </p:nvSpPr>
          <p:spPr bwMode="auto">
            <a:xfrm>
              <a:off x="5818188" y="4421188"/>
              <a:ext cx="31750" cy="130175"/>
            </a:xfrm>
            <a:custGeom>
              <a:avLst/>
              <a:gdLst>
                <a:gd name="T0" fmla="*/ 21 w 22"/>
                <a:gd name="T1" fmla="*/ 85 h 88"/>
                <a:gd name="T2" fmla="*/ 20 w 22"/>
                <a:gd name="T3" fmla="*/ 87 h 88"/>
                <a:gd name="T4" fmla="*/ 21 w 22"/>
                <a:gd name="T5" fmla="*/ 88 h 88"/>
                <a:gd name="T6" fmla="*/ 22 w 22"/>
                <a:gd name="T7" fmla="*/ 86 h 88"/>
                <a:gd name="T8" fmla="*/ 21 w 22"/>
                <a:gd name="T9" fmla="*/ 85 h 88"/>
                <a:gd name="T10" fmla="*/ 5 w 22"/>
                <a:gd name="T11" fmla="*/ 0 h 88"/>
                <a:gd name="T12" fmla="*/ 4 w 22"/>
                <a:gd name="T13" fmla="*/ 2 h 88"/>
                <a:gd name="T14" fmla="*/ 3 w 22"/>
                <a:gd name="T15" fmla="*/ 5 h 88"/>
                <a:gd name="T16" fmla="*/ 3 w 22"/>
                <a:gd name="T17" fmla="*/ 8 h 88"/>
                <a:gd name="T18" fmla="*/ 5 w 22"/>
                <a:gd name="T19" fmla="*/ 10 h 88"/>
                <a:gd name="T20" fmla="*/ 6 w 22"/>
                <a:gd name="T21" fmla="*/ 8 h 88"/>
                <a:gd name="T22" fmla="*/ 6 w 22"/>
                <a:gd name="T23" fmla="*/ 1 h 88"/>
                <a:gd name="T24" fmla="*/ 5 w 22"/>
                <a:gd name="T25" fmla="*/ 0 h 88"/>
                <a:gd name="T26" fmla="*/ 1 w 22"/>
                <a:gd name="T27" fmla="*/ 20 h 88"/>
                <a:gd name="T28" fmla="*/ 2 w 22"/>
                <a:gd name="T29" fmla="*/ 23 h 88"/>
                <a:gd name="T30" fmla="*/ 3 w 22"/>
                <a:gd name="T31" fmla="*/ 22 h 88"/>
                <a:gd name="T32" fmla="*/ 2 w 22"/>
                <a:gd name="T33" fmla="*/ 19 h 88"/>
                <a:gd name="T34" fmla="*/ 1 w 22"/>
                <a:gd name="T35" fmla="*/ 20 h 88"/>
                <a:gd name="T36" fmla="*/ 1 w 22"/>
                <a:gd name="T37" fmla="*/ 37 h 88"/>
                <a:gd name="T38" fmla="*/ 2 w 22"/>
                <a:gd name="T39" fmla="*/ 38 h 88"/>
                <a:gd name="T40" fmla="*/ 3 w 22"/>
                <a:gd name="T41" fmla="*/ 37 h 88"/>
                <a:gd name="T42" fmla="*/ 2 w 22"/>
                <a:gd name="T43" fmla="*/ 35 h 88"/>
                <a:gd name="T44" fmla="*/ 1 w 22"/>
                <a:gd name="T45" fmla="*/ 3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88">
                  <a:moveTo>
                    <a:pt x="21" y="85"/>
                  </a:moveTo>
                  <a:cubicBezTo>
                    <a:pt x="20" y="85"/>
                    <a:pt x="20" y="86"/>
                    <a:pt x="20" y="87"/>
                  </a:cubicBezTo>
                  <a:cubicBezTo>
                    <a:pt x="20" y="87"/>
                    <a:pt x="21" y="88"/>
                    <a:pt x="21" y="88"/>
                  </a:cubicBezTo>
                  <a:cubicBezTo>
                    <a:pt x="21" y="87"/>
                    <a:pt x="22" y="86"/>
                    <a:pt x="22" y="86"/>
                  </a:cubicBezTo>
                  <a:cubicBezTo>
                    <a:pt x="22" y="85"/>
                    <a:pt x="21" y="85"/>
                    <a:pt x="21" y="85"/>
                  </a:cubicBezTo>
                  <a:close/>
                  <a:moveTo>
                    <a:pt x="5" y="0"/>
                  </a:moveTo>
                  <a:cubicBezTo>
                    <a:pt x="5" y="0"/>
                    <a:pt x="4" y="0"/>
                    <a:pt x="4" y="2"/>
                  </a:cubicBezTo>
                  <a:cubicBezTo>
                    <a:pt x="3" y="3"/>
                    <a:pt x="3" y="4"/>
                    <a:pt x="3" y="5"/>
                  </a:cubicBezTo>
                  <a:cubicBezTo>
                    <a:pt x="3" y="6"/>
                    <a:pt x="3" y="7"/>
                    <a:pt x="3" y="8"/>
                  </a:cubicBezTo>
                  <a:cubicBezTo>
                    <a:pt x="4" y="9"/>
                    <a:pt x="4" y="9"/>
                    <a:pt x="5" y="10"/>
                  </a:cubicBezTo>
                  <a:cubicBezTo>
                    <a:pt x="5" y="9"/>
                    <a:pt x="6" y="8"/>
                    <a:pt x="6" y="8"/>
                  </a:cubicBezTo>
                  <a:cubicBezTo>
                    <a:pt x="7" y="6"/>
                    <a:pt x="6" y="3"/>
                    <a:pt x="6" y="1"/>
                  </a:cubicBezTo>
                  <a:cubicBezTo>
                    <a:pt x="6" y="1"/>
                    <a:pt x="6" y="0"/>
                    <a:pt x="5" y="0"/>
                  </a:cubicBezTo>
                  <a:close/>
                  <a:moveTo>
                    <a:pt x="1" y="20"/>
                  </a:moveTo>
                  <a:cubicBezTo>
                    <a:pt x="0" y="21"/>
                    <a:pt x="1" y="23"/>
                    <a:pt x="2" y="23"/>
                  </a:cubicBezTo>
                  <a:cubicBezTo>
                    <a:pt x="2" y="23"/>
                    <a:pt x="3" y="22"/>
                    <a:pt x="3" y="22"/>
                  </a:cubicBezTo>
                  <a:cubicBezTo>
                    <a:pt x="3" y="21"/>
                    <a:pt x="3" y="20"/>
                    <a:pt x="2" y="19"/>
                  </a:cubicBezTo>
                  <a:cubicBezTo>
                    <a:pt x="2" y="19"/>
                    <a:pt x="1" y="19"/>
                    <a:pt x="1" y="20"/>
                  </a:cubicBezTo>
                  <a:close/>
                  <a:moveTo>
                    <a:pt x="1" y="37"/>
                  </a:moveTo>
                  <a:cubicBezTo>
                    <a:pt x="1" y="37"/>
                    <a:pt x="1" y="38"/>
                    <a:pt x="2" y="38"/>
                  </a:cubicBezTo>
                  <a:cubicBezTo>
                    <a:pt x="2" y="38"/>
                    <a:pt x="3" y="37"/>
                    <a:pt x="3" y="37"/>
                  </a:cubicBezTo>
                  <a:cubicBezTo>
                    <a:pt x="2" y="37"/>
                    <a:pt x="2" y="36"/>
                    <a:pt x="2" y="35"/>
                  </a:cubicBezTo>
                  <a:cubicBezTo>
                    <a:pt x="1" y="36"/>
                    <a:pt x="1" y="36"/>
                    <a:pt x="1" y="3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237">
              <a:extLst>
                <a:ext uri="{FF2B5EF4-FFF2-40B4-BE49-F238E27FC236}">
                  <a16:creationId xmlns:a16="http://schemas.microsoft.com/office/drawing/2014/main" id="{2EFA31BA-2815-4055-8E8E-AE1A73DC50D1}"/>
                </a:ext>
              </a:extLst>
            </p:cNvPr>
            <p:cNvSpPr>
              <a:spLocks/>
            </p:cNvSpPr>
            <p:nvPr/>
          </p:nvSpPr>
          <p:spPr bwMode="auto">
            <a:xfrm>
              <a:off x="6327775" y="4152900"/>
              <a:ext cx="34925" cy="79375"/>
            </a:xfrm>
            <a:custGeom>
              <a:avLst/>
              <a:gdLst>
                <a:gd name="T0" fmla="*/ 12 w 24"/>
                <a:gd name="T1" fmla="*/ 53 h 54"/>
                <a:gd name="T2" fmla="*/ 15 w 24"/>
                <a:gd name="T3" fmla="*/ 52 h 54"/>
                <a:gd name="T4" fmla="*/ 17 w 24"/>
                <a:gd name="T5" fmla="*/ 44 h 54"/>
                <a:gd name="T6" fmla="*/ 21 w 24"/>
                <a:gd name="T7" fmla="*/ 25 h 54"/>
                <a:gd name="T8" fmla="*/ 23 w 24"/>
                <a:gd name="T9" fmla="*/ 9 h 54"/>
                <a:gd name="T10" fmla="*/ 17 w 24"/>
                <a:gd name="T11" fmla="*/ 0 h 54"/>
                <a:gd name="T12" fmla="*/ 14 w 24"/>
                <a:gd name="T13" fmla="*/ 1 h 54"/>
                <a:gd name="T14" fmla="*/ 8 w 24"/>
                <a:gd name="T15" fmla="*/ 7 h 54"/>
                <a:gd name="T16" fmla="*/ 3 w 24"/>
                <a:gd name="T17" fmla="*/ 18 h 54"/>
                <a:gd name="T18" fmla="*/ 1 w 24"/>
                <a:gd name="T19" fmla="*/ 30 h 54"/>
                <a:gd name="T20" fmla="*/ 8 w 24"/>
                <a:gd name="T21" fmla="*/ 48 h 54"/>
                <a:gd name="T22" fmla="*/ 12 w 24"/>
                <a:gd name="T23" fmla="*/ 5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54">
                  <a:moveTo>
                    <a:pt x="12" y="53"/>
                  </a:moveTo>
                  <a:cubicBezTo>
                    <a:pt x="13" y="54"/>
                    <a:pt x="14" y="53"/>
                    <a:pt x="15" y="52"/>
                  </a:cubicBezTo>
                  <a:cubicBezTo>
                    <a:pt x="15" y="50"/>
                    <a:pt x="15" y="47"/>
                    <a:pt x="17" y="44"/>
                  </a:cubicBezTo>
                  <a:cubicBezTo>
                    <a:pt x="21" y="38"/>
                    <a:pt x="21" y="32"/>
                    <a:pt x="21" y="25"/>
                  </a:cubicBezTo>
                  <a:cubicBezTo>
                    <a:pt x="22" y="19"/>
                    <a:pt x="23" y="14"/>
                    <a:pt x="23" y="9"/>
                  </a:cubicBezTo>
                  <a:cubicBezTo>
                    <a:pt x="24" y="5"/>
                    <a:pt x="21" y="2"/>
                    <a:pt x="17" y="0"/>
                  </a:cubicBezTo>
                  <a:cubicBezTo>
                    <a:pt x="16" y="0"/>
                    <a:pt x="15" y="0"/>
                    <a:pt x="14" y="1"/>
                  </a:cubicBezTo>
                  <a:cubicBezTo>
                    <a:pt x="12" y="3"/>
                    <a:pt x="10" y="5"/>
                    <a:pt x="8" y="7"/>
                  </a:cubicBezTo>
                  <a:cubicBezTo>
                    <a:pt x="6" y="11"/>
                    <a:pt x="5" y="14"/>
                    <a:pt x="3" y="18"/>
                  </a:cubicBezTo>
                  <a:cubicBezTo>
                    <a:pt x="1" y="21"/>
                    <a:pt x="0" y="26"/>
                    <a:pt x="1" y="30"/>
                  </a:cubicBezTo>
                  <a:cubicBezTo>
                    <a:pt x="1" y="37"/>
                    <a:pt x="2" y="44"/>
                    <a:pt x="8" y="48"/>
                  </a:cubicBezTo>
                  <a:cubicBezTo>
                    <a:pt x="10" y="50"/>
                    <a:pt x="11" y="52"/>
                    <a:pt x="12" y="5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Freeform 238">
              <a:extLst>
                <a:ext uri="{FF2B5EF4-FFF2-40B4-BE49-F238E27FC236}">
                  <a16:creationId xmlns:a16="http://schemas.microsoft.com/office/drawing/2014/main" id="{24A01B9E-6EAF-4B70-AB11-BD8AD4B62226}"/>
                </a:ext>
              </a:extLst>
            </p:cNvPr>
            <p:cNvSpPr>
              <a:spLocks noEditPoints="1"/>
            </p:cNvSpPr>
            <p:nvPr/>
          </p:nvSpPr>
          <p:spPr bwMode="auto">
            <a:xfrm>
              <a:off x="5969000" y="4551363"/>
              <a:ext cx="373062" cy="123825"/>
            </a:xfrm>
            <a:custGeom>
              <a:avLst/>
              <a:gdLst>
                <a:gd name="T0" fmla="*/ 60 w 253"/>
                <a:gd name="T1" fmla="*/ 79 h 84"/>
                <a:gd name="T2" fmla="*/ 62 w 253"/>
                <a:gd name="T3" fmla="*/ 84 h 84"/>
                <a:gd name="T4" fmla="*/ 65 w 253"/>
                <a:gd name="T5" fmla="*/ 81 h 84"/>
                <a:gd name="T6" fmla="*/ 57 w 253"/>
                <a:gd name="T7" fmla="*/ 76 h 84"/>
                <a:gd name="T8" fmla="*/ 52 w 253"/>
                <a:gd name="T9" fmla="*/ 58 h 84"/>
                <a:gd name="T10" fmla="*/ 47 w 253"/>
                <a:gd name="T11" fmla="*/ 34 h 84"/>
                <a:gd name="T12" fmla="*/ 31 w 253"/>
                <a:gd name="T13" fmla="*/ 10 h 84"/>
                <a:gd name="T14" fmla="*/ 27 w 253"/>
                <a:gd name="T15" fmla="*/ 13 h 84"/>
                <a:gd name="T16" fmla="*/ 23 w 253"/>
                <a:gd name="T17" fmla="*/ 14 h 84"/>
                <a:gd name="T18" fmla="*/ 15 w 253"/>
                <a:gd name="T19" fmla="*/ 14 h 84"/>
                <a:gd name="T20" fmla="*/ 4 w 253"/>
                <a:gd name="T21" fmla="*/ 3 h 84"/>
                <a:gd name="T22" fmla="*/ 1 w 253"/>
                <a:gd name="T23" fmla="*/ 8 h 84"/>
                <a:gd name="T24" fmla="*/ 6 w 253"/>
                <a:gd name="T25" fmla="*/ 25 h 84"/>
                <a:gd name="T26" fmla="*/ 11 w 253"/>
                <a:gd name="T27" fmla="*/ 43 h 84"/>
                <a:gd name="T28" fmla="*/ 22 w 253"/>
                <a:gd name="T29" fmla="*/ 58 h 84"/>
                <a:gd name="T30" fmla="*/ 38 w 253"/>
                <a:gd name="T31" fmla="*/ 71 h 84"/>
                <a:gd name="T32" fmla="*/ 53 w 253"/>
                <a:gd name="T33" fmla="*/ 79 h 84"/>
                <a:gd name="T34" fmla="*/ 54 w 253"/>
                <a:gd name="T35" fmla="*/ 79 h 84"/>
                <a:gd name="T36" fmla="*/ 110 w 253"/>
                <a:gd name="T37" fmla="*/ 36 h 84"/>
                <a:gd name="T38" fmla="*/ 110 w 253"/>
                <a:gd name="T39" fmla="*/ 42 h 84"/>
                <a:gd name="T40" fmla="*/ 110 w 253"/>
                <a:gd name="T41" fmla="*/ 36 h 84"/>
                <a:gd name="T42" fmla="*/ 242 w 253"/>
                <a:gd name="T43" fmla="*/ 16 h 84"/>
                <a:gd name="T44" fmla="*/ 227 w 253"/>
                <a:gd name="T45" fmla="*/ 1 h 84"/>
                <a:gd name="T46" fmla="*/ 216 w 253"/>
                <a:gd name="T47" fmla="*/ 5 h 84"/>
                <a:gd name="T48" fmla="*/ 208 w 253"/>
                <a:gd name="T49" fmla="*/ 18 h 84"/>
                <a:gd name="T50" fmla="*/ 182 w 253"/>
                <a:gd name="T51" fmla="*/ 39 h 84"/>
                <a:gd name="T52" fmla="*/ 163 w 253"/>
                <a:gd name="T53" fmla="*/ 56 h 84"/>
                <a:gd name="T54" fmla="*/ 149 w 253"/>
                <a:gd name="T55" fmla="*/ 72 h 84"/>
                <a:gd name="T56" fmla="*/ 133 w 253"/>
                <a:gd name="T57" fmla="*/ 70 h 84"/>
                <a:gd name="T58" fmla="*/ 138 w 253"/>
                <a:gd name="T59" fmla="*/ 78 h 84"/>
                <a:gd name="T60" fmla="*/ 146 w 253"/>
                <a:gd name="T61" fmla="*/ 83 h 84"/>
                <a:gd name="T62" fmla="*/ 154 w 253"/>
                <a:gd name="T63" fmla="*/ 81 h 84"/>
                <a:gd name="T64" fmla="*/ 170 w 253"/>
                <a:gd name="T65" fmla="*/ 77 h 84"/>
                <a:gd name="T66" fmla="*/ 182 w 253"/>
                <a:gd name="T67" fmla="*/ 79 h 84"/>
                <a:gd name="T68" fmla="*/ 196 w 253"/>
                <a:gd name="T69" fmla="*/ 75 h 84"/>
                <a:gd name="T70" fmla="*/ 201 w 253"/>
                <a:gd name="T71" fmla="*/ 66 h 84"/>
                <a:gd name="T72" fmla="*/ 208 w 253"/>
                <a:gd name="T73" fmla="*/ 50 h 84"/>
                <a:gd name="T74" fmla="*/ 211 w 253"/>
                <a:gd name="T75" fmla="*/ 37 h 84"/>
                <a:gd name="T76" fmla="*/ 216 w 253"/>
                <a:gd name="T77" fmla="*/ 35 h 84"/>
                <a:gd name="T78" fmla="*/ 239 w 253"/>
                <a:gd name="T79" fmla="*/ 39 h 84"/>
                <a:gd name="T80" fmla="*/ 243 w 253"/>
                <a:gd name="T81" fmla="*/ 33 h 84"/>
                <a:gd name="T82" fmla="*/ 253 w 253"/>
                <a:gd name="T83" fmla="*/ 25 h 84"/>
                <a:gd name="T84" fmla="*/ 253 w 253"/>
                <a:gd name="T85" fmla="*/ 2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3" h="84">
                  <a:moveTo>
                    <a:pt x="63" y="79"/>
                  </a:moveTo>
                  <a:cubicBezTo>
                    <a:pt x="62" y="79"/>
                    <a:pt x="61" y="79"/>
                    <a:pt x="60" y="79"/>
                  </a:cubicBezTo>
                  <a:cubicBezTo>
                    <a:pt x="58" y="79"/>
                    <a:pt x="56" y="79"/>
                    <a:pt x="54" y="79"/>
                  </a:cubicBezTo>
                  <a:cubicBezTo>
                    <a:pt x="57" y="81"/>
                    <a:pt x="59" y="82"/>
                    <a:pt x="62" y="84"/>
                  </a:cubicBezTo>
                  <a:cubicBezTo>
                    <a:pt x="62" y="84"/>
                    <a:pt x="64" y="83"/>
                    <a:pt x="64" y="83"/>
                  </a:cubicBezTo>
                  <a:cubicBezTo>
                    <a:pt x="65" y="83"/>
                    <a:pt x="65" y="82"/>
                    <a:pt x="65" y="81"/>
                  </a:cubicBezTo>
                  <a:cubicBezTo>
                    <a:pt x="64" y="81"/>
                    <a:pt x="63" y="80"/>
                    <a:pt x="63" y="79"/>
                  </a:cubicBezTo>
                  <a:close/>
                  <a:moveTo>
                    <a:pt x="57" y="76"/>
                  </a:moveTo>
                  <a:cubicBezTo>
                    <a:pt x="59" y="75"/>
                    <a:pt x="59" y="73"/>
                    <a:pt x="58" y="71"/>
                  </a:cubicBezTo>
                  <a:cubicBezTo>
                    <a:pt x="56" y="66"/>
                    <a:pt x="55" y="61"/>
                    <a:pt x="52" y="58"/>
                  </a:cubicBezTo>
                  <a:cubicBezTo>
                    <a:pt x="48" y="53"/>
                    <a:pt x="48" y="49"/>
                    <a:pt x="47" y="43"/>
                  </a:cubicBezTo>
                  <a:cubicBezTo>
                    <a:pt x="47" y="40"/>
                    <a:pt x="47" y="37"/>
                    <a:pt x="47" y="34"/>
                  </a:cubicBezTo>
                  <a:cubicBezTo>
                    <a:pt x="47" y="30"/>
                    <a:pt x="46" y="26"/>
                    <a:pt x="44" y="23"/>
                  </a:cubicBezTo>
                  <a:cubicBezTo>
                    <a:pt x="40" y="19"/>
                    <a:pt x="35" y="14"/>
                    <a:pt x="31" y="10"/>
                  </a:cubicBezTo>
                  <a:cubicBezTo>
                    <a:pt x="31" y="10"/>
                    <a:pt x="31" y="10"/>
                    <a:pt x="31" y="10"/>
                  </a:cubicBezTo>
                  <a:cubicBezTo>
                    <a:pt x="27" y="13"/>
                    <a:pt x="27" y="13"/>
                    <a:pt x="27" y="13"/>
                  </a:cubicBezTo>
                  <a:cubicBezTo>
                    <a:pt x="26" y="15"/>
                    <a:pt x="26" y="15"/>
                    <a:pt x="26" y="15"/>
                  </a:cubicBezTo>
                  <a:cubicBezTo>
                    <a:pt x="23" y="14"/>
                    <a:pt x="23" y="14"/>
                    <a:pt x="23" y="14"/>
                  </a:cubicBezTo>
                  <a:cubicBezTo>
                    <a:pt x="16" y="16"/>
                    <a:pt x="16" y="16"/>
                    <a:pt x="16" y="16"/>
                  </a:cubicBezTo>
                  <a:cubicBezTo>
                    <a:pt x="15" y="14"/>
                    <a:pt x="15" y="14"/>
                    <a:pt x="15" y="14"/>
                  </a:cubicBezTo>
                  <a:cubicBezTo>
                    <a:pt x="16" y="7"/>
                    <a:pt x="16" y="7"/>
                    <a:pt x="16" y="7"/>
                  </a:cubicBezTo>
                  <a:cubicBezTo>
                    <a:pt x="4" y="3"/>
                    <a:pt x="4" y="3"/>
                    <a:pt x="4" y="3"/>
                  </a:cubicBezTo>
                  <a:cubicBezTo>
                    <a:pt x="0" y="6"/>
                    <a:pt x="0" y="6"/>
                    <a:pt x="0" y="6"/>
                  </a:cubicBezTo>
                  <a:cubicBezTo>
                    <a:pt x="1" y="7"/>
                    <a:pt x="1" y="8"/>
                    <a:pt x="1" y="8"/>
                  </a:cubicBezTo>
                  <a:cubicBezTo>
                    <a:pt x="4" y="12"/>
                    <a:pt x="4" y="17"/>
                    <a:pt x="5" y="22"/>
                  </a:cubicBezTo>
                  <a:cubicBezTo>
                    <a:pt x="5" y="23"/>
                    <a:pt x="5" y="24"/>
                    <a:pt x="6" y="25"/>
                  </a:cubicBezTo>
                  <a:cubicBezTo>
                    <a:pt x="8" y="28"/>
                    <a:pt x="8" y="31"/>
                    <a:pt x="8" y="34"/>
                  </a:cubicBezTo>
                  <a:cubicBezTo>
                    <a:pt x="8" y="37"/>
                    <a:pt x="9" y="40"/>
                    <a:pt x="11" y="43"/>
                  </a:cubicBezTo>
                  <a:cubicBezTo>
                    <a:pt x="15" y="46"/>
                    <a:pt x="18" y="49"/>
                    <a:pt x="19" y="54"/>
                  </a:cubicBezTo>
                  <a:cubicBezTo>
                    <a:pt x="19" y="56"/>
                    <a:pt x="21" y="57"/>
                    <a:pt x="22" y="58"/>
                  </a:cubicBezTo>
                  <a:cubicBezTo>
                    <a:pt x="24" y="60"/>
                    <a:pt x="26" y="60"/>
                    <a:pt x="27" y="62"/>
                  </a:cubicBezTo>
                  <a:cubicBezTo>
                    <a:pt x="29" y="67"/>
                    <a:pt x="34" y="69"/>
                    <a:pt x="38" y="71"/>
                  </a:cubicBezTo>
                  <a:cubicBezTo>
                    <a:pt x="43" y="73"/>
                    <a:pt x="48" y="76"/>
                    <a:pt x="54" y="79"/>
                  </a:cubicBezTo>
                  <a:cubicBezTo>
                    <a:pt x="53" y="79"/>
                    <a:pt x="53" y="79"/>
                    <a:pt x="53" y="79"/>
                  </a:cubicBezTo>
                  <a:cubicBezTo>
                    <a:pt x="54" y="79"/>
                    <a:pt x="54" y="79"/>
                    <a:pt x="54" y="79"/>
                  </a:cubicBezTo>
                  <a:cubicBezTo>
                    <a:pt x="54" y="79"/>
                    <a:pt x="54" y="79"/>
                    <a:pt x="54" y="79"/>
                  </a:cubicBezTo>
                  <a:cubicBezTo>
                    <a:pt x="55" y="78"/>
                    <a:pt x="56" y="77"/>
                    <a:pt x="57" y="76"/>
                  </a:cubicBezTo>
                  <a:close/>
                  <a:moveTo>
                    <a:pt x="110" y="36"/>
                  </a:moveTo>
                  <a:cubicBezTo>
                    <a:pt x="108" y="37"/>
                    <a:pt x="107" y="39"/>
                    <a:pt x="108" y="40"/>
                  </a:cubicBezTo>
                  <a:cubicBezTo>
                    <a:pt x="108" y="41"/>
                    <a:pt x="109" y="41"/>
                    <a:pt x="110" y="42"/>
                  </a:cubicBezTo>
                  <a:cubicBezTo>
                    <a:pt x="111" y="42"/>
                    <a:pt x="113" y="40"/>
                    <a:pt x="112" y="39"/>
                  </a:cubicBezTo>
                  <a:cubicBezTo>
                    <a:pt x="112" y="38"/>
                    <a:pt x="111" y="37"/>
                    <a:pt x="110" y="36"/>
                  </a:cubicBezTo>
                  <a:close/>
                  <a:moveTo>
                    <a:pt x="253" y="22"/>
                  </a:moveTo>
                  <a:cubicBezTo>
                    <a:pt x="249" y="20"/>
                    <a:pt x="246" y="18"/>
                    <a:pt x="242" y="16"/>
                  </a:cubicBezTo>
                  <a:cubicBezTo>
                    <a:pt x="238" y="14"/>
                    <a:pt x="234" y="13"/>
                    <a:pt x="234" y="8"/>
                  </a:cubicBezTo>
                  <a:cubicBezTo>
                    <a:pt x="231" y="5"/>
                    <a:pt x="229" y="3"/>
                    <a:pt x="227" y="1"/>
                  </a:cubicBezTo>
                  <a:cubicBezTo>
                    <a:pt x="226" y="0"/>
                    <a:pt x="224" y="0"/>
                    <a:pt x="223" y="1"/>
                  </a:cubicBezTo>
                  <a:cubicBezTo>
                    <a:pt x="220" y="1"/>
                    <a:pt x="218" y="3"/>
                    <a:pt x="216" y="5"/>
                  </a:cubicBezTo>
                  <a:cubicBezTo>
                    <a:pt x="215" y="8"/>
                    <a:pt x="213" y="11"/>
                    <a:pt x="212" y="13"/>
                  </a:cubicBezTo>
                  <a:cubicBezTo>
                    <a:pt x="211" y="15"/>
                    <a:pt x="210" y="17"/>
                    <a:pt x="208" y="18"/>
                  </a:cubicBezTo>
                  <a:cubicBezTo>
                    <a:pt x="204" y="21"/>
                    <a:pt x="201" y="24"/>
                    <a:pt x="196" y="26"/>
                  </a:cubicBezTo>
                  <a:cubicBezTo>
                    <a:pt x="190" y="29"/>
                    <a:pt x="185" y="33"/>
                    <a:pt x="182" y="39"/>
                  </a:cubicBezTo>
                  <a:cubicBezTo>
                    <a:pt x="181" y="41"/>
                    <a:pt x="178" y="44"/>
                    <a:pt x="177" y="46"/>
                  </a:cubicBezTo>
                  <a:cubicBezTo>
                    <a:pt x="173" y="51"/>
                    <a:pt x="169" y="55"/>
                    <a:pt x="163" y="56"/>
                  </a:cubicBezTo>
                  <a:cubicBezTo>
                    <a:pt x="157" y="57"/>
                    <a:pt x="153" y="61"/>
                    <a:pt x="151" y="66"/>
                  </a:cubicBezTo>
                  <a:cubicBezTo>
                    <a:pt x="150" y="68"/>
                    <a:pt x="150" y="70"/>
                    <a:pt x="149" y="72"/>
                  </a:cubicBezTo>
                  <a:cubicBezTo>
                    <a:pt x="148" y="74"/>
                    <a:pt x="145" y="75"/>
                    <a:pt x="143" y="74"/>
                  </a:cubicBezTo>
                  <a:cubicBezTo>
                    <a:pt x="140" y="73"/>
                    <a:pt x="137" y="72"/>
                    <a:pt x="133" y="70"/>
                  </a:cubicBezTo>
                  <a:cubicBezTo>
                    <a:pt x="133" y="70"/>
                    <a:pt x="132" y="70"/>
                    <a:pt x="132" y="70"/>
                  </a:cubicBezTo>
                  <a:cubicBezTo>
                    <a:pt x="138" y="78"/>
                    <a:pt x="138" y="78"/>
                    <a:pt x="138" y="78"/>
                  </a:cubicBezTo>
                  <a:cubicBezTo>
                    <a:pt x="142" y="83"/>
                    <a:pt x="142" y="83"/>
                    <a:pt x="142" y="83"/>
                  </a:cubicBezTo>
                  <a:cubicBezTo>
                    <a:pt x="146" y="83"/>
                    <a:pt x="146" y="83"/>
                    <a:pt x="146" y="83"/>
                  </a:cubicBezTo>
                  <a:cubicBezTo>
                    <a:pt x="148" y="81"/>
                    <a:pt x="148" y="81"/>
                    <a:pt x="148" y="81"/>
                  </a:cubicBezTo>
                  <a:cubicBezTo>
                    <a:pt x="154" y="81"/>
                    <a:pt x="154" y="81"/>
                    <a:pt x="154" y="81"/>
                  </a:cubicBezTo>
                  <a:cubicBezTo>
                    <a:pt x="154" y="81"/>
                    <a:pt x="161" y="81"/>
                    <a:pt x="162" y="80"/>
                  </a:cubicBezTo>
                  <a:cubicBezTo>
                    <a:pt x="163" y="80"/>
                    <a:pt x="170" y="77"/>
                    <a:pt x="170" y="77"/>
                  </a:cubicBezTo>
                  <a:cubicBezTo>
                    <a:pt x="176" y="76"/>
                    <a:pt x="176" y="76"/>
                    <a:pt x="176" y="76"/>
                  </a:cubicBezTo>
                  <a:cubicBezTo>
                    <a:pt x="182" y="79"/>
                    <a:pt x="182" y="79"/>
                    <a:pt x="182" y="79"/>
                  </a:cubicBezTo>
                  <a:cubicBezTo>
                    <a:pt x="187" y="77"/>
                    <a:pt x="187" y="77"/>
                    <a:pt x="187" y="77"/>
                  </a:cubicBezTo>
                  <a:cubicBezTo>
                    <a:pt x="196" y="75"/>
                    <a:pt x="196" y="75"/>
                    <a:pt x="196" y="75"/>
                  </a:cubicBezTo>
                  <a:cubicBezTo>
                    <a:pt x="196" y="73"/>
                    <a:pt x="196" y="73"/>
                    <a:pt x="196" y="73"/>
                  </a:cubicBezTo>
                  <a:cubicBezTo>
                    <a:pt x="201" y="66"/>
                    <a:pt x="201" y="66"/>
                    <a:pt x="201" y="66"/>
                  </a:cubicBezTo>
                  <a:cubicBezTo>
                    <a:pt x="204" y="58"/>
                    <a:pt x="204" y="58"/>
                    <a:pt x="204" y="58"/>
                  </a:cubicBezTo>
                  <a:cubicBezTo>
                    <a:pt x="208" y="50"/>
                    <a:pt x="208" y="50"/>
                    <a:pt x="208" y="50"/>
                  </a:cubicBezTo>
                  <a:cubicBezTo>
                    <a:pt x="210" y="41"/>
                    <a:pt x="210" y="41"/>
                    <a:pt x="210" y="41"/>
                  </a:cubicBezTo>
                  <a:cubicBezTo>
                    <a:pt x="211" y="37"/>
                    <a:pt x="211" y="37"/>
                    <a:pt x="211" y="37"/>
                  </a:cubicBezTo>
                  <a:cubicBezTo>
                    <a:pt x="214" y="35"/>
                    <a:pt x="214" y="35"/>
                    <a:pt x="214" y="35"/>
                  </a:cubicBezTo>
                  <a:cubicBezTo>
                    <a:pt x="216" y="35"/>
                    <a:pt x="216" y="35"/>
                    <a:pt x="216" y="35"/>
                  </a:cubicBezTo>
                  <a:cubicBezTo>
                    <a:pt x="227" y="36"/>
                    <a:pt x="227" y="36"/>
                    <a:pt x="227" y="36"/>
                  </a:cubicBezTo>
                  <a:cubicBezTo>
                    <a:pt x="239" y="39"/>
                    <a:pt x="239" y="39"/>
                    <a:pt x="239" y="39"/>
                  </a:cubicBezTo>
                  <a:cubicBezTo>
                    <a:pt x="239" y="38"/>
                    <a:pt x="240" y="38"/>
                    <a:pt x="240" y="38"/>
                  </a:cubicBezTo>
                  <a:cubicBezTo>
                    <a:pt x="242" y="37"/>
                    <a:pt x="243" y="35"/>
                    <a:pt x="243" y="33"/>
                  </a:cubicBezTo>
                  <a:cubicBezTo>
                    <a:pt x="244" y="30"/>
                    <a:pt x="245" y="29"/>
                    <a:pt x="247" y="28"/>
                  </a:cubicBezTo>
                  <a:cubicBezTo>
                    <a:pt x="249" y="28"/>
                    <a:pt x="251" y="27"/>
                    <a:pt x="253" y="25"/>
                  </a:cubicBezTo>
                  <a:cubicBezTo>
                    <a:pt x="253" y="25"/>
                    <a:pt x="253" y="24"/>
                    <a:pt x="253" y="24"/>
                  </a:cubicBezTo>
                  <a:cubicBezTo>
                    <a:pt x="253" y="23"/>
                    <a:pt x="253" y="23"/>
                    <a:pt x="253" y="2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Freeform 239">
              <a:extLst>
                <a:ext uri="{FF2B5EF4-FFF2-40B4-BE49-F238E27FC236}">
                  <a16:creationId xmlns:a16="http://schemas.microsoft.com/office/drawing/2014/main" id="{652381EF-08D3-4B93-8529-7B8037AA1503}"/>
                </a:ext>
              </a:extLst>
            </p:cNvPr>
            <p:cNvSpPr>
              <a:spLocks noEditPoints="1"/>
            </p:cNvSpPr>
            <p:nvPr/>
          </p:nvSpPr>
          <p:spPr bwMode="auto">
            <a:xfrm>
              <a:off x="5876925" y="4575175"/>
              <a:ext cx="895350" cy="336550"/>
            </a:xfrm>
            <a:custGeom>
              <a:avLst/>
              <a:gdLst>
                <a:gd name="T0" fmla="*/ 130 w 609"/>
                <a:gd name="T1" fmla="*/ 83 h 228"/>
                <a:gd name="T2" fmla="*/ 332 w 609"/>
                <a:gd name="T3" fmla="*/ 161 h 228"/>
                <a:gd name="T4" fmla="*/ 126 w 609"/>
                <a:gd name="T5" fmla="*/ 85 h 228"/>
                <a:gd name="T6" fmla="*/ 463 w 609"/>
                <a:gd name="T7" fmla="*/ 103 h 228"/>
                <a:gd name="T8" fmla="*/ 351 w 609"/>
                <a:gd name="T9" fmla="*/ 150 h 228"/>
                <a:gd name="T10" fmla="*/ 408 w 609"/>
                <a:gd name="T11" fmla="*/ 187 h 228"/>
                <a:gd name="T12" fmla="*/ 542 w 609"/>
                <a:gd name="T13" fmla="*/ 93 h 228"/>
                <a:gd name="T14" fmla="*/ 397 w 609"/>
                <a:gd name="T15" fmla="*/ 106 h 228"/>
                <a:gd name="T16" fmla="*/ 318 w 609"/>
                <a:gd name="T17" fmla="*/ 130 h 228"/>
                <a:gd name="T18" fmla="*/ 340 w 609"/>
                <a:gd name="T19" fmla="*/ 120 h 228"/>
                <a:gd name="T20" fmla="*/ 356 w 609"/>
                <a:gd name="T21" fmla="*/ 145 h 228"/>
                <a:gd name="T22" fmla="*/ 358 w 609"/>
                <a:gd name="T23" fmla="*/ 118 h 228"/>
                <a:gd name="T24" fmla="*/ 373 w 609"/>
                <a:gd name="T25" fmla="*/ 87 h 228"/>
                <a:gd name="T26" fmla="*/ 398 w 609"/>
                <a:gd name="T27" fmla="*/ 63 h 228"/>
                <a:gd name="T28" fmla="*/ 329 w 609"/>
                <a:gd name="T29" fmla="*/ 69 h 228"/>
                <a:gd name="T30" fmla="*/ 360 w 609"/>
                <a:gd name="T31" fmla="*/ 141 h 228"/>
                <a:gd name="T32" fmla="*/ 360 w 609"/>
                <a:gd name="T33" fmla="*/ 141 h 228"/>
                <a:gd name="T34" fmla="*/ 403 w 609"/>
                <a:gd name="T35" fmla="*/ 31 h 228"/>
                <a:gd name="T36" fmla="*/ 434 w 609"/>
                <a:gd name="T37" fmla="*/ 123 h 228"/>
                <a:gd name="T38" fmla="*/ 437 w 609"/>
                <a:gd name="T39" fmla="*/ 88 h 228"/>
                <a:gd name="T40" fmla="*/ 388 w 609"/>
                <a:gd name="T41" fmla="*/ 201 h 228"/>
                <a:gd name="T42" fmla="*/ 418 w 609"/>
                <a:gd name="T43" fmla="*/ 198 h 228"/>
                <a:gd name="T44" fmla="*/ 437 w 609"/>
                <a:gd name="T45" fmla="*/ 76 h 228"/>
                <a:gd name="T46" fmla="*/ 439 w 609"/>
                <a:gd name="T47" fmla="*/ 52 h 228"/>
                <a:gd name="T48" fmla="*/ 431 w 609"/>
                <a:gd name="T49" fmla="*/ 84 h 228"/>
                <a:gd name="T50" fmla="*/ 370 w 609"/>
                <a:gd name="T51" fmla="*/ 222 h 228"/>
                <a:gd name="T52" fmla="*/ 423 w 609"/>
                <a:gd name="T53" fmla="*/ 123 h 228"/>
                <a:gd name="T54" fmla="*/ 520 w 609"/>
                <a:gd name="T55" fmla="*/ 112 h 228"/>
                <a:gd name="T56" fmla="*/ 472 w 609"/>
                <a:gd name="T57" fmla="*/ 94 h 228"/>
                <a:gd name="T58" fmla="*/ 491 w 609"/>
                <a:gd name="T59" fmla="*/ 116 h 228"/>
                <a:gd name="T60" fmla="*/ 548 w 609"/>
                <a:gd name="T61" fmla="*/ 144 h 228"/>
                <a:gd name="T62" fmla="*/ 581 w 609"/>
                <a:gd name="T63" fmla="*/ 191 h 228"/>
                <a:gd name="T64" fmla="*/ 518 w 609"/>
                <a:gd name="T65" fmla="*/ 156 h 228"/>
                <a:gd name="T66" fmla="*/ 471 w 609"/>
                <a:gd name="T67" fmla="*/ 80 h 228"/>
                <a:gd name="T68" fmla="*/ 433 w 609"/>
                <a:gd name="T69" fmla="*/ 103 h 228"/>
                <a:gd name="T70" fmla="*/ 480 w 609"/>
                <a:gd name="T71" fmla="*/ 178 h 228"/>
                <a:gd name="T72" fmla="*/ 324 w 609"/>
                <a:gd name="T73" fmla="*/ 194 h 228"/>
                <a:gd name="T74" fmla="*/ 68 w 609"/>
                <a:gd name="T75" fmla="*/ 121 h 228"/>
                <a:gd name="T76" fmla="*/ 141 w 609"/>
                <a:gd name="T77" fmla="*/ 113 h 228"/>
                <a:gd name="T78" fmla="*/ 154 w 609"/>
                <a:gd name="T79" fmla="*/ 117 h 228"/>
                <a:gd name="T80" fmla="*/ 115 w 609"/>
                <a:gd name="T81" fmla="*/ 92 h 228"/>
                <a:gd name="T82" fmla="*/ 82 w 609"/>
                <a:gd name="T83" fmla="*/ 49 h 228"/>
                <a:gd name="T84" fmla="*/ 1 w 609"/>
                <a:gd name="T85" fmla="*/ 7 h 228"/>
                <a:gd name="T86" fmla="*/ 56 w 609"/>
                <a:gd name="T87" fmla="*/ 76 h 228"/>
                <a:gd name="T88" fmla="*/ 142 w 609"/>
                <a:gd name="T89" fmla="*/ 157 h 228"/>
                <a:gd name="T90" fmla="*/ 51 w 609"/>
                <a:gd name="T91" fmla="*/ 94 h 228"/>
                <a:gd name="T92" fmla="*/ 30 w 609"/>
                <a:gd name="T93" fmla="*/ 60 h 228"/>
                <a:gd name="T94" fmla="*/ 10 w 609"/>
                <a:gd name="T95" fmla="*/ 40 h 228"/>
                <a:gd name="T96" fmla="*/ 241 w 609"/>
                <a:gd name="T97" fmla="*/ 177 h 228"/>
                <a:gd name="T98" fmla="*/ 176 w 609"/>
                <a:gd name="T99" fmla="*/ 165 h 228"/>
                <a:gd name="T100" fmla="*/ 176 w 609"/>
                <a:gd name="T101" fmla="*/ 185 h 228"/>
                <a:gd name="T102" fmla="*/ 267 w 609"/>
                <a:gd name="T103" fmla="*/ 192 h 228"/>
                <a:gd name="T104" fmla="*/ 331 w 609"/>
                <a:gd name="T105" fmla="*/ 219 h 228"/>
                <a:gd name="T106" fmla="*/ 279 w 609"/>
                <a:gd name="T107" fmla="*/ 130 h 228"/>
                <a:gd name="T108" fmla="*/ 307 w 609"/>
                <a:gd name="T109" fmla="*/ 69 h 228"/>
                <a:gd name="T110" fmla="*/ 290 w 609"/>
                <a:gd name="T111" fmla="*/ 19 h 228"/>
                <a:gd name="T112" fmla="*/ 259 w 609"/>
                <a:gd name="T113" fmla="*/ 56 h 228"/>
                <a:gd name="T114" fmla="*/ 211 w 609"/>
                <a:gd name="T115" fmla="*/ 64 h 228"/>
                <a:gd name="T116" fmla="*/ 188 w 609"/>
                <a:gd name="T117" fmla="*/ 91 h 228"/>
                <a:gd name="T118" fmla="*/ 236 w 609"/>
                <a:gd name="T119" fmla="*/ 124 h 228"/>
                <a:gd name="T120" fmla="*/ 314 w 609"/>
                <a:gd name="T121" fmla="*/ 196 h 228"/>
                <a:gd name="T122" fmla="*/ 288 w 609"/>
                <a:gd name="T123" fmla="*/ 20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9" h="228">
                  <a:moveTo>
                    <a:pt x="170" y="122"/>
                  </a:moveTo>
                  <a:cubicBezTo>
                    <a:pt x="172" y="122"/>
                    <a:pt x="173" y="121"/>
                    <a:pt x="174" y="120"/>
                  </a:cubicBezTo>
                  <a:cubicBezTo>
                    <a:pt x="174" y="119"/>
                    <a:pt x="174" y="119"/>
                    <a:pt x="174" y="118"/>
                  </a:cubicBezTo>
                  <a:cubicBezTo>
                    <a:pt x="174" y="115"/>
                    <a:pt x="169" y="113"/>
                    <a:pt x="167" y="114"/>
                  </a:cubicBezTo>
                  <a:cubicBezTo>
                    <a:pt x="166" y="114"/>
                    <a:pt x="166" y="115"/>
                    <a:pt x="166" y="115"/>
                  </a:cubicBezTo>
                  <a:cubicBezTo>
                    <a:pt x="165" y="117"/>
                    <a:pt x="164" y="118"/>
                    <a:pt x="165" y="120"/>
                  </a:cubicBezTo>
                  <a:cubicBezTo>
                    <a:pt x="166" y="122"/>
                    <a:pt x="168" y="123"/>
                    <a:pt x="170" y="122"/>
                  </a:cubicBezTo>
                  <a:close/>
                  <a:moveTo>
                    <a:pt x="130" y="83"/>
                  </a:moveTo>
                  <a:cubicBezTo>
                    <a:pt x="130" y="82"/>
                    <a:pt x="129" y="81"/>
                    <a:pt x="128" y="82"/>
                  </a:cubicBezTo>
                  <a:cubicBezTo>
                    <a:pt x="127" y="82"/>
                    <a:pt x="127" y="83"/>
                    <a:pt x="127" y="84"/>
                  </a:cubicBezTo>
                  <a:cubicBezTo>
                    <a:pt x="127" y="84"/>
                    <a:pt x="128" y="84"/>
                    <a:pt x="129" y="84"/>
                  </a:cubicBezTo>
                  <a:cubicBezTo>
                    <a:pt x="130" y="84"/>
                    <a:pt x="130" y="83"/>
                    <a:pt x="130" y="83"/>
                  </a:cubicBezTo>
                  <a:close/>
                  <a:moveTo>
                    <a:pt x="333" y="162"/>
                  </a:moveTo>
                  <a:cubicBezTo>
                    <a:pt x="333" y="162"/>
                    <a:pt x="334" y="162"/>
                    <a:pt x="334" y="162"/>
                  </a:cubicBezTo>
                  <a:cubicBezTo>
                    <a:pt x="334" y="162"/>
                    <a:pt x="333" y="161"/>
                    <a:pt x="333" y="161"/>
                  </a:cubicBezTo>
                  <a:cubicBezTo>
                    <a:pt x="333" y="161"/>
                    <a:pt x="332" y="161"/>
                    <a:pt x="332" y="161"/>
                  </a:cubicBezTo>
                  <a:cubicBezTo>
                    <a:pt x="332" y="162"/>
                    <a:pt x="332" y="162"/>
                    <a:pt x="333" y="162"/>
                  </a:cubicBezTo>
                  <a:close/>
                  <a:moveTo>
                    <a:pt x="126" y="85"/>
                  </a:moveTo>
                  <a:cubicBezTo>
                    <a:pt x="126" y="85"/>
                    <a:pt x="125" y="86"/>
                    <a:pt x="125" y="86"/>
                  </a:cubicBezTo>
                  <a:cubicBezTo>
                    <a:pt x="125" y="86"/>
                    <a:pt x="125" y="87"/>
                    <a:pt x="125" y="87"/>
                  </a:cubicBezTo>
                  <a:cubicBezTo>
                    <a:pt x="125" y="86"/>
                    <a:pt x="126" y="86"/>
                    <a:pt x="126" y="85"/>
                  </a:cubicBezTo>
                  <a:close/>
                  <a:moveTo>
                    <a:pt x="127" y="84"/>
                  </a:moveTo>
                  <a:cubicBezTo>
                    <a:pt x="127" y="84"/>
                    <a:pt x="126" y="84"/>
                    <a:pt x="126" y="84"/>
                  </a:cubicBezTo>
                  <a:cubicBezTo>
                    <a:pt x="126" y="84"/>
                    <a:pt x="126" y="84"/>
                    <a:pt x="126" y="85"/>
                  </a:cubicBezTo>
                  <a:cubicBezTo>
                    <a:pt x="126" y="85"/>
                    <a:pt x="126" y="84"/>
                    <a:pt x="127" y="84"/>
                  </a:cubicBezTo>
                  <a:cubicBezTo>
                    <a:pt x="127" y="84"/>
                    <a:pt x="127" y="84"/>
                    <a:pt x="127" y="84"/>
                  </a:cubicBezTo>
                  <a:close/>
                  <a:moveTo>
                    <a:pt x="419" y="21"/>
                  </a:moveTo>
                  <a:cubicBezTo>
                    <a:pt x="419" y="21"/>
                    <a:pt x="419" y="21"/>
                    <a:pt x="419" y="21"/>
                  </a:cubicBezTo>
                  <a:cubicBezTo>
                    <a:pt x="419" y="21"/>
                    <a:pt x="419" y="21"/>
                    <a:pt x="419" y="21"/>
                  </a:cubicBezTo>
                  <a:cubicBezTo>
                    <a:pt x="419" y="21"/>
                    <a:pt x="419" y="21"/>
                    <a:pt x="419" y="21"/>
                  </a:cubicBezTo>
                  <a:close/>
                  <a:moveTo>
                    <a:pt x="465" y="104"/>
                  </a:moveTo>
                  <a:cubicBezTo>
                    <a:pt x="465" y="103"/>
                    <a:pt x="464" y="103"/>
                    <a:pt x="463" y="103"/>
                  </a:cubicBezTo>
                  <a:cubicBezTo>
                    <a:pt x="462" y="103"/>
                    <a:pt x="461" y="103"/>
                    <a:pt x="461" y="104"/>
                  </a:cubicBezTo>
                  <a:cubicBezTo>
                    <a:pt x="460" y="105"/>
                    <a:pt x="461" y="106"/>
                    <a:pt x="462" y="106"/>
                  </a:cubicBezTo>
                  <a:cubicBezTo>
                    <a:pt x="464" y="107"/>
                    <a:pt x="465" y="105"/>
                    <a:pt x="465" y="104"/>
                  </a:cubicBezTo>
                  <a:close/>
                  <a:moveTo>
                    <a:pt x="351" y="150"/>
                  </a:moveTo>
                  <a:cubicBezTo>
                    <a:pt x="351" y="152"/>
                    <a:pt x="352" y="152"/>
                    <a:pt x="353" y="152"/>
                  </a:cubicBezTo>
                  <a:cubicBezTo>
                    <a:pt x="353" y="152"/>
                    <a:pt x="353" y="151"/>
                    <a:pt x="353" y="151"/>
                  </a:cubicBezTo>
                  <a:cubicBezTo>
                    <a:pt x="353" y="150"/>
                    <a:pt x="352" y="150"/>
                    <a:pt x="352" y="149"/>
                  </a:cubicBezTo>
                  <a:cubicBezTo>
                    <a:pt x="352" y="150"/>
                    <a:pt x="351" y="150"/>
                    <a:pt x="351" y="150"/>
                  </a:cubicBezTo>
                  <a:close/>
                  <a:moveTo>
                    <a:pt x="408" y="187"/>
                  </a:moveTo>
                  <a:cubicBezTo>
                    <a:pt x="409" y="187"/>
                    <a:pt x="411" y="187"/>
                    <a:pt x="411" y="186"/>
                  </a:cubicBezTo>
                  <a:cubicBezTo>
                    <a:pt x="412" y="186"/>
                    <a:pt x="413" y="185"/>
                    <a:pt x="413" y="184"/>
                  </a:cubicBezTo>
                  <a:cubicBezTo>
                    <a:pt x="413" y="184"/>
                    <a:pt x="412" y="183"/>
                    <a:pt x="412" y="182"/>
                  </a:cubicBezTo>
                  <a:cubicBezTo>
                    <a:pt x="411" y="182"/>
                    <a:pt x="411" y="182"/>
                    <a:pt x="410" y="182"/>
                  </a:cubicBezTo>
                  <a:cubicBezTo>
                    <a:pt x="410" y="182"/>
                    <a:pt x="409" y="182"/>
                    <a:pt x="409" y="182"/>
                  </a:cubicBezTo>
                  <a:cubicBezTo>
                    <a:pt x="407" y="183"/>
                    <a:pt x="406" y="183"/>
                    <a:pt x="405" y="185"/>
                  </a:cubicBezTo>
                  <a:cubicBezTo>
                    <a:pt x="405" y="186"/>
                    <a:pt x="406" y="187"/>
                    <a:pt x="408" y="187"/>
                  </a:cubicBezTo>
                  <a:close/>
                  <a:moveTo>
                    <a:pt x="541" y="101"/>
                  </a:moveTo>
                  <a:cubicBezTo>
                    <a:pt x="540" y="101"/>
                    <a:pt x="540" y="101"/>
                    <a:pt x="540" y="102"/>
                  </a:cubicBezTo>
                  <a:cubicBezTo>
                    <a:pt x="540" y="102"/>
                    <a:pt x="540" y="103"/>
                    <a:pt x="541" y="103"/>
                  </a:cubicBezTo>
                  <a:cubicBezTo>
                    <a:pt x="541" y="103"/>
                    <a:pt x="541" y="103"/>
                    <a:pt x="542" y="103"/>
                  </a:cubicBezTo>
                  <a:cubicBezTo>
                    <a:pt x="544" y="103"/>
                    <a:pt x="545" y="103"/>
                    <a:pt x="546" y="102"/>
                  </a:cubicBezTo>
                  <a:cubicBezTo>
                    <a:pt x="545" y="101"/>
                    <a:pt x="544" y="101"/>
                    <a:pt x="543" y="100"/>
                  </a:cubicBezTo>
                  <a:cubicBezTo>
                    <a:pt x="542" y="100"/>
                    <a:pt x="541" y="100"/>
                    <a:pt x="541" y="101"/>
                  </a:cubicBezTo>
                  <a:close/>
                  <a:moveTo>
                    <a:pt x="542" y="93"/>
                  </a:moveTo>
                  <a:cubicBezTo>
                    <a:pt x="543" y="93"/>
                    <a:pt x="543" y="92"/>
                    <a:pt x="543" y="92"/>
                  </a:cubicBezTo>
                  <a:cubicBezTo>
                    <a:pt x="543" y="90"/>
                    <a:pt x="541" y="88"/>
                    <a:pt x="539" y="88"/>
                  </a:cubicBezTo>
                  <a:cubicBezTo>
                    <a:pt x="539" y="88"/>
                    <a:pt x="538" y="89"/>
                    <a:pt x="538" y="89"/>
                  </a:cubicBezTo>
                  <a:cubicBezTo>
                    <a:pt x="538" y="90"/>
                    <a:pt x="539" y="92"/>
                    <a:pt x="540" y="93"/>
                  </a:cubicBezTo>
                  <a:cubicBezTo>
                    <a:pt x="540" y="93"/>
                    <a:pt x="542" y="93"/>
                    <a:pt x="542" y="93"/>
                  </a:cubicBezTo>
                  <a:close/>
                  <a:moveTo>
                    <a:pt x="388" y="104"/>
                  </a:moveTo>
                  <a:cubicBezTo>
                    <a:pt x="387" y="105"/>
                    <a:pt x="388" y="106"/>
                    <a:pt x="389" y="106"/>
                  </a:cubicBezTo>
                  <a:cubicBezTo>
                    <a:pt x="392" y="106"/>
                    <a:pt x="394" y="106"/>
                    <a:pt x="397" y="106"/>
                  </a:cubicBezTo>
                  <a:cubicBezTo>
                    <a:pt x="397" y="106"/>
                    <a:pt x="397" y="106"/>
                    <a:pt x="397" y="106"/>
                  </a:cubicBezTo>
                  <a:cubicBezTo>
                    <a:pt x="399" y="106"/>
                    <a:pt x="401" y="106"/>
                    <a:pt x="403" y="106"/>
                  </a:cubicBezTo>
                  <a:cubicBezTo>
                    <a:pt x="404" y="106"/>
                    <a:pt x="404" y="105"/>
                    <a:pt x="405" y="105"/>
                  </a:cubicBezTo>
                  <a:cubicBezTo>
                    <a:pt x="404" y="104"/>
                    <a:pt x="404" y="104"/>
                    <a:pt x="404" y="104"/>
                  </a:cubicBezTo>
                  <a:cubicBezTo>
                    <a:pt x="399" y="103"/>
                    <a:pt x="394" y="103"/>
                    <a:pt x="390" y="102"/>
                  </a:cubicBezTo>
                  <a:cubicBezTo>
                    <a:pt x="389" y="102"/>
                    <a:pt x="388" y="103"/>
                    <a:pt x="388" y="104"/>
                  </a:cubicBezTo>
                  <a:close/>
                  <a:moveTo>
                    <a:pt x="314" y="127"/>
                  </a:moveTo>
                  <a:cubicBezTo>
                    <a:pt x="315" y="128"/>
                    <a:pt x="316" y="129"/>
                    <a:pt x="318" y="130"/>
                  </a:cubicBezTo>
                  <a:cubicBezTo>
                    <a:pt x="320" y="132"/>
                    <a:pt x="321" y="135"/>
                    <a:pt x="320" y="139"/>
                  </a:cubicBezTo>
                  <a:cubicBezTo>
                    <a:pt x="319" y="142"/>
                    <a:pt x="318" y="146"/>
                    <a:pt x="318" y="149"/>
                  </a:cubicBezTo>
                  <a:cubicBezTo>
                    <a:pt x="319" y="151"/>
                    <a:pt x="319" y="153"/>
                    <a:pt x="320" y="154"/>
                  </a:cubicBezTo>
                  <a:cubicBezTo>
                    <a:pt x="323" y="156"/>
                    <a:pt x="327" y="156"/>
                    <a:pt x="331" y="154"/>
                  </a:cubicBezTo>
                  <a:cubicBezTo>
                    <a:pt x="333" y="153"/>
                    <a:pt x="332" y="151"/>
                    <a:pt x="332" y="149"/>
                  </a:cubicBezTo>
                  <a:cubicBezTo>
                    <a:pt x="332" y="139"/>
                    <a:pt x="334" y="130"/>
                    <a:pt x="335" y="120"/>
                  </a:cubicBezTo>
                  <a:cubicBezTo>
                    <a:pt x="335" y="120"/>
                    <a:pt x="337" y="119"/>
                    <a:pt x="338" y="119"/>
                  </a:cubicBezTo>
                  <a:cubicBezTo>
                    <a:pt x="338" y="119"/>
                    <a:pt x="340" y="120"/>
                    <a:pt x="340" y="120"/>
                  </a:cubicBezTo>
                  <a:cubicBezTo>
                    <a:pt x="340" y="126"/>
                    <a:pt x="340" y="131"/>
                    <a:pt x="344" y="135"/>
                  </a:cubicBezTo>
                  <a:cubicBezTo>
                    <a:pt x="346" y="136"/>
                    <a:pt x="346" y="139"/>
                    <a:pt x="346" y="141"/>
                  </a:cubicBezTo>
                  <a:cubicBezTo>
                    <a:pt x="347" y="144"/>
                    <a:pt x="349" y="145"/>
                    <a:pt x="354" y="145"/>
                  </a:cubicBezTo>
                  <a:cubicBezTo>
                    <a:pt x="355" y="145"/>
                    <a:pt x="355" y="145"/>
                    <a:pt x="356" y="145"/>
                  </a:cubicBezTo>
                  <a:cubicBezTo>
                    <a:pt x="356" y="145"/>
                    <a:pt x="356" y="145"/>
                    <a:pt x="356" y="145"/>
                  </a:cubicBezTo>
                  <a:cubicBezTo>
                    <a:pt x="357" y="145"/>
                    <a:pt x="357" y="144"/>
                    <a:pt x="357" y="144"/>
                  </a:cubicBezTo>
                  <a:cubicBezTo>
                    <a:pt x="357" y="145"/>
                    <a:pt x="357" y="145"/>
                    <a:pt x="357" y="145"/>
                  </a:cubicBezTo>
                  <a:cubicBezTo>
                    <a:pt x="357" y="145"/>
                    <a:pt x="357" y="145"/>
                    <a:pt x="356" y="145"/>
                  </a:cubicBezTo>
                  <a:cubicBezTo>
                    <a:pt x="357" y="148"/>
                    <a:pt x="358" y="151"/>
                    <a:pt x="361" y="152"/>
                  </a:cubicBezTo>
                  <a:cubicBezTo>
                    <a:pt x="362" y="152"/>
                    <a:pt x="362" y="153"/>
                    <a:pt x="363" y="153"/>
                  </a:cubicBezTo>
                  <a:cubicBezTo>
                    <a:pt x="365" y="154"/>
                    <a:pt x="369" y="153"/>
                    <a:pt x="369" y="151"/>
                  </a:cubicBezTo>
                  <a:cubicBezTo>
                    <a:pt x="370" y="146"/>
                    <a:pt x="370" y="142"/>
                    <a:pt x="370" y="138"/>
                  </a:cubicBezTo>
                  <a:cubicBezTo>
                    <a:pt x="369" y="136"/>
                    <a:pt x="368" y="134"/>
                    <a:pt x="366" y="133"/>
                  </a:cubicBezTo>
                  <a:cubicBezTo>
                    <a:pt x="365" y="132"/>
                    <a:pt x="363" y="131"/>
                    <a:pt x="362" y="130"/>
                  </a:cubicBezTo>
                  <a:cubicBezTo>
                    <a:pt x="360" y="129"/>
                    <a:pt x="359" y="128"/>
                    <a:pt x="360" y="125"/>
                  </a:cubicBezTo>
                  <a:cubicBezTo>
                    <a:pt x="360" y="122"/>
                    <a:pt x="360" y="120"/>
                    <a:pt x="358" y="118"/>
                  </a:cubicBezTo>
                  <a:cubicBezTo>
                    <a:pt x="356" y="115"/>
                    <a:pt x="354" y="112"/>
                    <a:pt x="352" y="110"/>
                  </a:cubicBezTo>
                  <a:cubicBezTo>
                    <a:pt x="351" y="109"/>
                    <a:pt x="352" y="106"/>
                    <a:pt x="353" y="106"/>
                  </a:cubicBezTo>
                  <a:cubicBezTo>
                    <a:pt x="356" y="104"/>
                    <a:pt x="358" y="102"/>
                    <a:pt x="361" y="100"/>
                  </a:cubicBezTo>
                  <a:cubicBezTo>
                    <a:pt x="363" y="99"/>
                    <a:pt x="365" y="99"/>
                    <a:pt x="367" y="100"/>
                  </a:cubicBezTo>
                  <a:cubicBezTo>
                    <a:pt x="369" y="101"/>
                    <a:pt x="370" y="101"/>
                    <a:pt x="372" y="100"/>
                  </a:cubicBezTo>
                  <a:cubicBezTo>
                    <a:pt x="373" y="100"/>
                    <a:pt x="374" y="99"/>
                    <a:pt x="374" y="99"/>
                  </a:cubicBezTo>
                  <a:cubicBezTo>
                    <a:pt x="375" y="96"/>
                    <a:pt x="375" y="92"/>
                    <a:pt x="375" y="89"/>
                  </a:cubicBezTo>
                  <a:cubicBezTo>
                    <a:pt x="375" y="89"/>
                    <a:pt x="374" y="87"/>
                    <a:pt x="373" y="87"/>
                  </a:cubicBezTo>
                  <a:cubicBezTo>
                    <a:pt x="371" y="87"/>
                    <a:pt x="369" y="87"/>
                    <a:pt x="367" y="87"/>
                  </a:cubicBezTo>
                  <a:cubicBezTo>
                    <a:pt x="363" y="88"/>
                    <a:pt x="359" y="90"/>
                    <a:pt x="354" y="90"/>
                  </a:cubicBezTo>
                  <a:cubicBezTo>
                    <a:pt x="349" y="90"/>
                    <a:pt x="345" y="91"/>
                    <a:pt x="342" y="95"/>
                  </a:cubicBezTo>
                  <a:cubicBezTo>
                    <a:pt x="341" y="96"/>
                    <a:pt x="340" y="96"/>
                    <a:pt x="339" y="96"/>
                  </a:cubicBezTo>
                  <a:cubicBezTo>
                    <a:pt x="334" y="93"/>
                    <a:pt x="331" y="90"/>
                    <a:pt x="330" y="85"/>
                  </a:cubicBezTo>
                  <a:cubicBezTo>
                    <a:pt x="329" y="81"/>
                    <a:pt x="333" y="75"/>
                    <a:pt x="338" y="75"/>
                  </a:cubicBezTo>
                  <a:cubicBezTo>
                    <a:pt x="349" y="74"/>
                    <a:pt x="361" y="74"/>
                    <a:pt x="372" y="75"/>
                  </a:cubicBezTo>
                  <a:cubicBezTo>
                    <a:pt x="384" y="77"/>
                    <a:pt x="392" y="73"/>
                    <a:pt x="398" y="63"/>
                  </a:cubicBezTo>
                  <a:cubicBezTo>
                    <a:pt x="398" y="61"/>
                    <a:pt x="398" y="59"/>
                    <a:pt x="397" y="58"/>
                  </a:cubicBezTo>
                  <a:cubicBezTo>
                    <a:pt x="396" y="57"/>
                    <a:pt x="393" y="56"/>
                    <a:pt x="392" y="57"/>
                  </a:cubicBezTo>
                  <a:cubicBezTo>
                    <a:pt x="390" y="59"/>
                    <a:pt x="389" y="61"/>
                    <a:pt x="386" y="63"/>
                  </a:cubicBezTo>
                  <a:cubicBezTo>
                    <a:pt x="383" y="65"/>
                    <a:pt x="380" y="67"/>
                    <a:pt x="375" y="66"/>
                  </a:cubicBezTo>
                  <a:cubicBezTo>
                    <a:pt x="368" y="65"/>
                    <a:pt x="362" y="65"/>
                    <a:pt x="356" y="64"/>
                  </a:cubicBezTo>
                  <a:cubicBezTo>
                    <a:pt x="352" y="64"/>
                    <a:pt x="347" y="62"/>
                    <a:pt x="343" y="62"/>
                  </a:cubicBezTo>
                  <a:cubicBezTo>
                    <a:pt x="338" y="61"/>
                    <a:pt x="336" y="68"/>
                    <a:pt x="331" y="68"/>
                  </a:cubicBezTo>
                  <a:cubicBezTo>
                    <a:pt x="330" y="68"/>
                    <a:pt x="330" y="68"/>
                    <a:pt x="329" y="69"/>
                  </a:cubicBezTo>
                  <a:cubicBezTo>
                    <a:pt x="327" y="70"/>
                    <a:pt x="325" y="73"/>
                    <a:pt x="324" y="76"/>
                  </a:cubicBezTo>
                  <a:cubicBezTo>
                    <a:pt x="324" y="78"/>
                    <a:pt x="324" y="81"/>
                    <a:pt x="324" y="83"/>
                  </a:cubicBezTo>
                  <a:cubicBezTo>
                    <a:pt x="323" y="85"/>
                    <a:pt x="323" y="87"/>
                    <a:pt x="322" y="89"/>
                  </a:cubicBezTo>
                  <a:cubicBezTo>
                    <a:pt x="319" y="92"/>
                    <a:pt x="317" y="96"/>
                    <a:pt x="317" y="100"/>
                  </a:cubicBezTo>
                  <a:cubicBezTo>
                    <a:pt x="317" y="104"/>
                    <a:pt x="316" y="108"/>
                    <a:pt x="314" y="111"/>
                  </a:cubicBezTo>
                  <a:cubicBezTo>
                    <a:pt x="313" y="113"/>
                    <a:pt x="312" y="116"/>
                    <a:pt x="311" y="118"/>
                  </a:cubicBezTo>
                  <a:cubicBezTo>
                    <a:pt x="311" y="122"/>
                    <a:pt x="311" y="125"/>
                    <a:pt x="314" y="127"/>
                  </a:cubicBezTo>
                  <a:close/>
                  <a:moveTo>
                    <a:pt x="360" y="141"/>
                  </a:moveTo>
                  <a:cubicBezTo>
                    <a:pt x="360" y="141"/>
                    <a:pt x="360" y="141"/>
                    <a:pt x="360" y="142"/>
                  </a:cubicBezTo>
                  <a:cubicBezTo>
                    <a:pt x="361" y="140"/>
                    <a:pt x="362" y="140"/>
                    <a:pt x="364" y="140"/>
                  </a:cubicBezTo>
                  <a:cubicBezTo>
                    <a:pt x="365" y="140"/>
                    <a:pt x="365" y="141"/>
                    <a:pt x="365" y="142"/>
                  </a:cubicBezTo>
                  <a:cubicBezTo>
                    <a:pt x="365" y="142"/>
                    <a:pt x="364" y="143"/>
                    <a:pt x="364" y="143"/>
                  </a:cubicBezTo>
                  <a:cubicBezTo>
                    <a:pt x="363" y="142"/>
                    <a:pt x="362" y="142"/>
                    <a:pt x="360" y="142"/>
                  </a:cubicBezTo>
                  <a:cubicBezTo>
                    <a:pt x="360" y="142"/>
                    <a:pt x="360" y="142"/>
                    <a:pt x="360" y="142"/>
                  </a:cubicBezTo>
                  <a:cubicBezTo>
                    <a:pt x="360" y="142"/>
                    <a:pt x="360" y="142"/>
                    <a:pt x="359" y="142"/>
                  </a:cubicBezTo>
                  <a:cubicBezTo>
                    <a:pt x="360" y="142"/>
                    <a:pt x="360" y="142"/>
                    <a:pt x="360" y="141"/>
                  </a:cubicBezTo>
                  <a:close/>
                  <a:moveTo>
                    <a:pt x="373" y="194"/>
                  </a:moveTo>
                  <a:cubicBezTo>
                    <a:pt x="372" y="194"/>
                    <a:pt x="372" y="195"/>
                    <a:pt x="373" y="195"/>
                  </a:cubicBezTo>
                  <a:cubicBezTo>
                    <a:pt x="373" y="195"/>
                    <a:pt x="374" y="195"/>
                    <a:pt x="374" y="195"/>
                  </a:cubicBezTo>
                  <a:cubicBezTo>
                    <a:pt x="374" y="194"/>
                    <a:pt x="374" y="194"/>
                    <a:pt x="374" y="194"/>
                  </a:cubicBezTo>
                  <a:cubicBezTo>
                    <a:pt x="374" y="194"/>
                    <a:pt x="373" y="193"/>
                    <a:pt x="373" y="194"/>
                  </a:cubicBezTo>
                  <a:close/>
                  <a:moveTo>
                    <a:pt x="403" y="31"/>
                  </a:moveTo>
                  <a:cubicBezTo>
                    <a:pt x="403" y="31"/>
                    <a:pt x="403" y="31"/>
                    <a:pt x="403" y="31"/>
                  </a:cubicBezTo>
                  <a:cubicBezTo>
                    <a:pt x="403" y="31"/>
                    <a:pt x="403" y="31"/>
                    <a:pt x="403" y="31"/>
                  </a:cubicBezTo>
                  <a:close/>
                  <a:moveTo>
                    <a:pt x="387" y="192"/>
                  </a:moveTo>
                  <a:cubicBezTo>
                    <a:pt x="387" y="193"/>
                    <a:pt x="387" y="193"/>
                    <a:pt x="388" y="194"/>
                  </a:cubicBezTo>
                  <a:cubicBezTo>
                    <a:pt x="389" y="194"/>
                    <a:pt x="391" y="193"/>
                    <a:pt x="391" y="191"/>
                  </a:cubicBezTo>
                  <a:cubicBezTo>
                    <a:pt x="391" y="191"/>
                    <a:pt x="390" y="191"/>
                    <a:pt x="390" y="191"/>
                  </a:cubicBezTo>
                  <a:cubicBezTo>
                    <a:pt x="388" y="190"/>
                    <a:pt x="387" y="191"/>
                    <a:pt x="387" y="192"/>
                  </a:cubicBezTo>
                  <a:close/>
                  <a:moveTo>
                    <a:pt x="467" y="121"/>
                  </a:moveTo>
                  <a:cubicBezTo>
                    <a:pt x="458" y="116"/>
                    <a:pt x="449" y="116"/>
                    <a:pt x="439" y="117"/>
                  </a:cubicBezTo>
                  <a:cubicBezTo>
                    <a:pt x="437" y="118"/>
                    <a:pt x="435" y="120"/>
                    <a:pt x="434" y="123"/>
                  </a:cubicBezTo>
                  <a:cubicBezTo>
                    <a:pt x="433" y="126"/>
                    <a:pt x="435" y="128"/>
                    <a:pt x="438" y="128"/>
                  </a:cubicBezTo>
                  <a:cubicBezTo>
                    <a:pt x="448" y="125"/>
                    <a:pt x="457" y="125"/>
                    <a:pt x="467" y="130"/>
                  </a:cubicBezTo>
                  <a:cubicBezTo>
                    <a:pt x="467" y="130"/>
                    <a:pt x="468" y="130"/>
                    <a:pt x="468" y="131"/>
                  </a:cubicBezTo>
                  <a:cubicBezTo>
                    <a:pt x="470" y="131"/>
                    <a:pt x="471" y="130"/>
                    <a:pt x="472" y="127"/>
                  </a:cubicBezTo>
                  <a:cubicBezTo>
                    <a:pt x="472" y="127"/>
                    <a:pt x="471" y="125"/>
                    <a:pt x="471" y="124"/>
                  </a:cubicBezTo>
                  <a:cubicBezTo>
                    <a:pt x="470" y="123"/>
                    <a:pt x="468" y="122"/>
                    <a:pt x="467" y="121"/>
                  </a:cubicBezTo>
                  <a:close/>
                  <a:moveTo>
                    <a:pt x="438" y="88"/>
                  </a:moveTo>
                  <a:cubicBezTo>
                    <a:pt x="438" y="88"/>
                    <a:pt x="437" y="88"/>
                    <a:pt x="437" y="88"/>
                  </a:cubicBezTo>
                  <a:cubicBezTo>
                    <a:pt x="437" y="88"/>
                    <a:pt x="437" y="89"/>
                    <a:pt x="438" y="88"/>
                  </a:cubicBezTo>
                  <a:close/>
                  <a:moveTo>
                    <a:pt x="437" y="88"/>
                  </a:moveTo>
                  <a:cubicBezTo>
                    <a:pt x="437" y="87"/>
                    <a:pt x="437" y="87"/>
                    <a:pt x="437" y="87"/>
                  </a:cubicBezTo>
                  <a:cubicBezTo>
                    <a:pt x="437" y="87"/>
                    <a:pt x="437" y="87"/>
                    <a:pt x="437" y="87"/>
                  </a:cubicBezTo>
                  <a:cubicBezTo>
                    <a:pt x="437" y="87"/>
                    <a:pt x="437" y="87"/>
                    <a:pt x="437" y="87"/>
                  </a:cubicBezTo>
                  <a:cubicBezTo>
                    <a:pt x="437" y="87"/>
                    <a:pt x="437" y="87"/>
                    <a:pt x="437" y="88"/>
                  </a:cubicBezTo>
                  <a:close/>
                  <a:moveTo>
                    <a:pt x="413" y="195"/>
                  </a:moveTo>
                  <a:cubicBezTo>
                    <a:pt x="404" y="196"/>
                    <a:pt x="396" y="195"/>
                    <a:pt x="388" y="201"/>
                  </a:cubicBezTo>
                  <a:cubicBezTo>
                    <a:pt x="386" y="203"/>
                    <a:pt x="383" y="203"/>
                    <a:pt x="381" y="204"/>
                  </a:cubicBezTo>
                  <a:cubicBezTo>
                    <a:pt x="379" y="205"/>
                    <a:pt x="377" y="207"/>
                    <a:pt x="375" y="209"/>
                  </a:cubicBezTo>
                  <a:cubicBezTo>
                    <a:pt x="372" y="212"/>
                    <a:pt x="370" y="217"/>
                    <a:pt x="370" y="222"/>
                  </a:cubicBezTo>
                  <a:cubicBezTo>
                    <a:pt x="372" y="222"/>
                    <a:pt x="373" y="222"/>
                    <a:pt x="374" y="222"/>
                  </a:cubicBezTo>
                  <a:cubicBezTo>
                    <a:pt x="380" y="220"/>
                    <a:pt x="385" y="218"/>
                    <a:pt x="390" y="214"/>
                  </a:cubicBezTo>
                  <a:cubicBezTo>
                    <a:pt x="394" y="209"/>
                    <a:pt x="400" y="206"/>
                    <a:pt x="406" y="205"/>
                  </a:cubicBezTo>
                  <a:cubicBezTo>
                    <a:pt x="409" y="205"/>
                    <a:pt x="411" y="203"/>
                    <a:pt x="414" y="202"/>
                  </a:cubicBezTo>
                  <a:cubicBezTo>
                    <a:pt x="416" y="201"/>
                    <a:pt x="418" y="200"/>
                    <a:pt x="418" y="198"/>
                  </a:cubicBezTo>
                  <a:cubicBezTo>
                    <a:pt x="418" y="196"/>
                    <a:pt x="416" y="195"/>
                    <a:pt x="413" y="195"/>
                  </a:cubicBezTo>
                  <a:close/>
                  <a:moveTo>
                    <a:pt x="430" y="90"/>
                  </a:moveTo>
                  <a:cubicBezTo>
                    <a:pt x="431" y="89"/>
                    <a:pt x="432" y="88"/>
                    <a:pt x="434" y="87"/>
                  </a:cubicBezTo>
                  <a:cubicBezTo>
                    <a:pt x="434" y="88"/>
                    <a:pt x="434" y="88"/>
                    <a:pt x="434" y="88"/>
                  </a:cubicBezTo>
                  <a:cubicBezTo>
                    <a:pt x="434" y="87"/>
                    <a:pt x="434" y="87"/>
                    <a:pt x="434" y="87"/>
                  </a:cubicBezTo>
                  <a:cubicBezTo>
                    <a:pt x="435" y="87"/>
                    <a:pt x="436" y="87"/>
                    <a:pt x="437" y="87"/>
                  </a:cubicBezTo>
                  <a:cubicBezTo>
                    <a:pt x="436" y="84"/>
                    <a:pt x="435" y="82"/>
                    <a:pt x="435" y="80"/>
                  </a:cubicBezTo>
                  <a:cubicBezTo>
                    <a:pt x="435" y="78"/>
                    <a:pt x="435" y="76"/>
                    <a:pt x="437" y="76"/>
                  </a:cubicBezTo>
                  <a:cubicBezTo>
                    <a:pt x="437" y="75"/>
                    <a:pt x="438" y="75"/>
                    <a:pt x="438" y="75"/>
                  </a:cubicBezTo>
                  <a:cubicBezTo>
                    <a:pt x="441" y="75"/>
                    <a:pt x="443" y="74"/>
                    <a:pt x="442" y="70"/>
                  </a:cubicBezTo>
                  <a:cubicBezTo>
                    <a:pt x="442" y="69"/>
                    <a:pt x="443" y="67"/>
                    <a:pt x="443" y="66"/>
                  </a:cubicBezTo>
                  <a:cubicBezTo>
                    <a:pt x="445" y="64"/>
                    <a:pt x="446" y="63"/>
                    <a:pt x="446" y="61"/>
                  </a:cubicBezTo>
                  <a:cubicBezTo>
                    <a:pt x="446" y="60"/>
                    <a:pt x="446" y="58"/>
                    <a:pt x="445" y="58"/>
                  </a:cubicBezTo>
                  <a:cubicBezTo>
                    <a:pt x="444" y="57"/>
                    <a:pt x="442" y="57"/>
                    <a:pt x="441" y="57"/>
                  </a:cubicBezTo>
                  <a:cubicBezTo>
                    <a:pt x="439" y="57"/>
                    <a:pt x="438" y="57"/>
                    <a:pt x="437" y="55"/>
                  </a:cubicBezTo>
                  <a:cubicBezTo>
                    <a:pt x="436" y="54"/>
                    <a:pt x="436" y="53"/>
                    <a:pt x="439" y="52"/>
                  </a:cubicBezTo>
                  <a:cubicBezTo>
                    <a:pt x="440" y="51"/>
                    <a:pt x="441" y="51"/>
                    <a:pt x="441" y="50"/>
                  </a:cubicBezTo>
                  <a:cubicBezTo>
                    <a:pt x="442" y="50"/>
                    <a:pt x="442" y="48"/>
                    <a:pt x="442" y="48"/>
                  </a:cubicBezTo>
                  <a:cubicBezTo>
                    <a:pt x="442" y="47"/>
                    <a:pt x="441" y="47"/>
                    <a:pt x="440" y="47"/>
                  </a:cubicBezTo>
                  <a:cubicBezTo>
                    <a:pt x="429" y="50"/>
                    <a:pt x="427" y="57"/>
                    <a:pt x="427" y="67"/>
                  </a:cubicBezTo>
                  <a:cubicBezTo>
                    <a:pt x="428" y="69"/>
                    <a:pt x="428" y="71"/>
                    <a:pt x="428" y="73"/>
                  </a:cubicBezTo>
                  <a:cubicBezTo>
                    <a:pt x="429" y="77"/>
                    <a:pt x="430" y="81"/>
                    <a:pt x="431" y="84"/>
                  </a:cubicBezTo>
                  <a:cubicBezTo>
                    <a:pt x="430" y="84"/>
                    <a:pt x="430" y="84"/>
                    <a:pt x="430" y="84"/>
                  </a:cubicBezTo>
                  <a:cubicBezTo>
                    <a:pt x="431" y="84"/>
                    <a:pt x="431" y="84"/>
                    <a:pt x="431" y="84"/>
                  </a:cubicBezTo>
                  <a:cubicBezTo>
                    <a:pt x="430" y="84"/>
                    <a:pt x="429" y="84"/>
                    <a:pt x="428" y="85"/>
                  </a:cubicBezTo>
                  <a:cubicBezTo>
                    <a:pt x="426" y="86"/>
                    <a:pt x="426" y="87"/>
                    <a:pt x="426" y="88"/>
                  </a:cubicBezTo>
                  <a:cubicBezTo>
                    <a:pt x="427" y="90"/>
                    <a:pt x="429" y="90"/>
                    <a:pt x="430" y="90"/>
                  </a:cubicBezTo>
                  <a:close/>
                  <a:moveTo>
                    <a:pt x="366" y="225"/>
                  </a:moveTo>
                  <a:cubicBezTo>
                    <a:pt x="366" y="225"/>
                    <a:pt x="366" y="225"/>
                    <a:pt x="366" y="225"/>
                  </a:cubicBezTo>
                  <a:cubicBezTo>
                    <a:pt x="366" y="225"/>
                    <a:pt x="366" y="225"/>
                    <a:pt x="366" y="225"/>
                  </a:cubicBezTo>
                  <a:cubicBezTo>
                    <a:pt x="368" y="224"/>
                    <a:pt x="369" y="223"/>
                    <a:pt x="370" y="222"/>
                  </a:cubicBezTo>
                  <a:cubicBezTo>
                    <a:pt x="370" y="222"/>
                    <a:pt x="370" y="222"/>
                    <a:pt x="370" y="222"/>
                  </a:cubicBezTo>
                  <a:cubicBezTo>
                    <a:pt x="370" y="222"/>
                    <a:pt x="370" y="221"/>
                    <a:pt x="370" y="221"/>
                  </a:cubicBezTo>
                  <a:cubicBezTo>
                    <a:pt x="368" y="223"/>
                    <a:pt x="367" y="224"/>
                    <a:pt x="366" y="225"/>
                  </a:cubicBezTo>
                  <a:close/>
                  <a:moveTo>
                    <a:pt x="408" y="123"/>
                  </a:moveTo>
                  <a:cubicBezTo>
                    <a:pt x="407" y="124"/>
                    <a:pt x="407" y="127"/>
                    <a:pt x="408" y="128"/>
                  </a:cubicBezTo>
                  <a:cubicBezTo>
                    <a:pt x="411" y="131"/>
                    <a:pt x="414" y="132"/>
                    <a:pt x="419" y="131"/>
                  </a:cubicBezTo>
                  <a:cubicBezTo>
                    <a:pt x="420" y="131"/>
                    <a:pt x="422" y="130"/>
                    <a:pt x="423" y="129"/>
                  </a:cubicBezTo>
                  <a:cubicBezTo>
                    <a:pt x="423" y="128"/>
                    <a:pt x="423" y="127"/>
                    <a:pt x="424" y="126"/>
                  </a:cubicBezTo>
                  <a:cubicBezTo>
                    <a:pt x="423" y="125"/>
                    <a:pt x="423" y="124"/>
                    <a:pt x="423" y="123"/>
                  </a:cubicBezTo>
                  <a:cubicBezTo>
                    <a:pt x="418" y="119"/>
                    <a:pt x="412" y="119"/>
                    <a:pt x="408" y="123"/>
                  </a:cubicBezTo>
                  <a:close/>
                  <a:moveTo>
                    <a:pt x="599" y="110"/>
                  </a:moveTo>
                  <a:cubicBezTo>
                    <a:pt x="590" y="108"/>
                    <a:pt x="581" y="105"/>
                    <a:pt x="573" y="101"/>
                  </a:cubicBezTo>
                  <a:cubicBezTo>
                    <a:pt x="566" y="98"/>
                    <a:pt x="559" y="96"/>
                    <a:pt x="554" y="105"/>
                  </a:cubicBezTo>
                  <a:cubicBezTo>
                    <a:pt x="554" y="105"/>
                    <a:pt x="553" y="105"/>
                    <a:pt x="553" y="106"/>
                  </a:cubicBezTo>
                  <a:cubicBezTo>
                    <a:pt x="546" y="109"/>
                    <a:pt x="540" y="114"/>
                    <a:pt x="535" y="121"/>
                  </a:cubicBezTo>
                  <a:cubicBezTo>
                    <a:pt x="534" y="122"/>
                    <a:pt x="530" y="122"/>
                    <a:pt x="529" y="121"/>
                  </a:cubicBezTo>
                  <a:cubicBezTo>
                    <a:pt x="526" y="118"/>
                    <a:pt x="523" y="115"/>
                    <a:pt x="520" y="112"/>
                  </a:cubicBezTo>
                  <a:cubicBezTo>
                    <a:pt x="518" y="111"/>
                    <a:pt x="518" y="109"/>
                    <a:pt x="518" y="107"/>
                  </a:cubicBezTo>
                  <a:cubicBezTo>
                    <a:pt x="518" y="105"/>
                    <a:pt x="518" y="102"/>
                    <a:pt x="518" y="100"/>
                  </a:cubicBezTo>
                  <a:cubicBezTo>
                    <a:pt x="519" y="96"/>
                    <a:pt x="518" y="93"/>
                    <a:pt x="516" y="90"/>
                  </a:cubicBezTo>
                  <a:cubicBezTo>
                    <a:pt x="515" y="87"/>
                    <a:pt x="511" y="87"/>
                    <a:pt x="509" y="87"/>
                  </a:cubicBezTo>
                  <a:cubicBezTo>
                    <a:pt x="506" y="86"/>
                    <a:pt x="503" y="84"/>
                    <a:pt x="500" y="83"/>
                  </a:cubicBezTo>
                  <a:cubicBezTo>
                    <a:pt x="497" y="82"/>
                    <a:pt x="494" y="82"/>
                    <a:pt x="491" y="84"/>
                  </a:cubicBezTo>
                  <a:cubicBezTo>
                    <a:pt x="485" y="87"/>
                    <a:pt x="480" y="90"/>
                    <a:pt x="473" y="92"/>
                  </a:cubicBezTo>
                  <a:cubicBezTo>
                    <a:pt x="473" y="92"/>
                    <a:pt x="472" y="93"/>
                    <a:pt x="472" y="94"/>
                  </a:cubicBezTo>
                  <a:cubicBezTo>
                    <a:pt x="472" y="95"/>
                    <a:pt x="473" y="96"/>
                    <a:pt x="474" y="97"/>
                  </a:cubicBezTo>
                  <a:cubicBezTo>
                    <a:pt x="475" y="98"/>
                    <a:pt x="477" y="99"/>
                    <a:pt x="479" y="99"/>
                  </a:cubicBezTo>
                  <a:cubicBezTo>
                    <a:pt x="482" y="100"/>
                    <a:pt x="485" y="101"/>
                    <a:pt x="486" y="104"/>
                  </a:cubicBezTo>
                  <a:cubicBezTo>
                    <a:pt x="488" y="109"/>
                    <a:pt x="493" y="110"/>
                    <a:pt x="498" y="110"/>
                  </a:cubicBezTo>
                  <a:cubicBezTo>
                    <a:pt x="501" y="110"/>
                    <a:pt x="504" y="110"/>
                    <a:pt x="507" y="110"/>
                  </a:cubicBezTo>
                  <a:cubicBezTo>
                    <a:pt x="508" y="110"/>
                    <a:pt x="509" y="111"/>
                    <a:pt x="509" y="111"/>
                  </a:cubicBezTo>
                  <a:cubicBezTo>
                    <a:pt x="509" y="112"/>
                    <a:pt x="509" y="112"/>
                    <a:pt x="508" y="112"/>
                  </a:cubicBezTo>
                  <a:cubicBezTo>
                    <a:pt x="502" y="112"/>
                    <a:pt x="497" y="116"/>
                    <a:pt x="491" y="116"/>
                  </a:cubicBezTo>
                  <a:cubicBezTo>
                    <a:pt x="490" y="116"/>
                    <a:pt x="489" y="117"/>
                    <a:pt x="490" y="118"/>
                  </a:cubicBezTo>
                  <a:cubicBezTo>
                    <a:pt x="494" y="122"/>
                    <a:pt x="496" y="127"/>
                    <a:pt x="498" y="132"/>
                  </a:cubicBezTo>
                  <a:cubicBezTo>
                    <a:pt x="498" y="135"/>
                    <a:pt x="502" y="135"/>
                    <a:pt x="504" y="134"/>
                  </a:cubicBezTo>
                  <a:cubicBezTo>
                    <a:pt x="506" y="133"/>
                    <a:pt x="506" y="131"/>
                    <a:pt x="507" y="130"/>
                  </a:cubicBezTo>
                  <a:cubicBezTo>
                    <a:pt x="508" y="129"/>
                    <a:pt x="510" y="128"/>
                    <a:pt x="511" y="129"/>
                  </a:cubicBezTo>
                  <a:cubicBezTo>
                    <a:pt x="516" y="131"/>
                    <a:pt x="520" y="133"/>
                    <a:pt x="524" y="136"/>
                  </a:cubicBezTo>
                  <a:cubicBezTo>
                    <a:pt x="527" y="137"/>
                    <a:pt x="529" y="139"/>
                    <a:pt x="532" y="140"/>
                  </a:cubicBezTo>
                  <a:cubicBezTo>
                    <a:pt x="538" y="141"/>
                    <a:pt x="543" y="143"/>
                    <a:pt x="548" y="144"/>
                  </a:cubicBezTo>
                  <a:cubicBezTo>
                    <a:pt x="551" y="145"/>
                    <a:pt x="554" y="146"/>
                    <a:pt x="557" y="148"/>
                  </a:cubicBezTo>
                  <a:cubicBezTo>
                    <a:pt x="563" y="151"/>
                    <a:pt x="568" y="154"/>
                    <a:pt x="569" y="161"/>
                  </a:cubicBezTo>
                  <a:cubicBezTo>
                    <a:pt x="570" y="164"/>
                    <a:pt x="571" y="166"/>
                    <a:pt x="573" y="168"/>
                  </a:cubicBezTo>
                  <a:cubicBezTo>
                    <a:pt x="573" y="170"/>
                    <a:pt x="574" y="172"/>
                    <a:pt x="575" y="174"/>
                  </a:cubicBezTo>
                  <a:cubicBezTo>
                    <a:pt x="576" y="176"/>
                    <a:pt x="576" y="178"/>
                    <a:pt x="574" y="178"/>
                  </a:cubicBezTo>
                  <a:cubicBezTo>
                    <a:pt x="568" y="179"/>
                    <a:pt x="566" y="183"/>
                    <a:pt x="564" y="187"/>
                  </a:cubicBezTo>
                  <a:cubicBezTo>
                    <a:pt x="562" y="190"/>
                    <a:pt x="563" y="192"/>
                    <a:pt x="566" y="193"/>
                  </a:cubicBezTo>
                  <a:cubicBezTo>
                    <a:pt x="571" y="193"/>
                    <a:pt x="576" y="192"/>
                    <a:pt x="581" y="191"/>
                  </a:cubicBezTo>
                  <a:cubicBezTo>
                    <a:pt x="586" y="189"/>
                    <a:pt x="591" y="190"/>
                    <a:pt x="595" y="195"/>
                  </a:cubicBezTo>
                  <a:cubicBezTo>
                    <a:pt x="596" y="197"/>
                    <a:pt x="597" y="198"/>
                    <a:pt x="598" y="199"/>
                  </a:cubicBezTo>
                  <a:cubicBezTo>
                    <a:pt x="600" y="202"/>
                    <a:pt x="602" y="203"/>
                    <a:pt x="605" y="203"/>
                  </a:cubicBezTo>
                  <a:cubicBezTo>
                    <a:pt x="609" y="134"/>
                    <a:pt x="609" y="134"/>
                    <a:pt x="609" y="134"/>
                  </a:cubicBezTo>
                  <a:cubicBezTo>
                    <a:pt x="609" y="113"/>
                    <a:pt x="609" y="113"/>
                    <a:pt x="609" y="113"/>
                  </a:cubicBezTo>
                  <a:cubicBezTo>
                    <a:pt x="606" y="112"/>
                    <a:pt x="602" y="110"/>
                    <a:pt x="599" y="110"/>
                  </a:cubicBezTo>
                  <a:close/>
                  <a:moveTo>
                    <a:pt x="520" y="155"/>
                  </a:moveTo>
                  <a:cubicBezTo>
                    <a:pt x="519" y="155"/>
                    <a:pt x="519" y="155"/>
                    <a:pt x="518" y="156"/>
                  </a:cubicBezTo>
                  <a:cubicBezTo>
                    <a:pt x="516" y="159"/>
                    <a:pt x="514" y="163"/>
                    <a:pt x="514" y="167"/>
                  </a:cubicBezTo>
                  <a:cubicBezTo>
                    <a:pt x="514" y="168"/>
                    <a:pt x="515" y="169"/>
                    <a:pt x="516" y="169"/>
                  </a:cubicBezTo>
                  <a:cubicBezTo>
                    <a:pt x="516" y="170"/>
                    <a:pt x="517" y="170"/>
                    <a:pt x="517" y="170"/>
                  </a:cubicBezTo>
                  <a:cubicBezTo>
                    <a:pt x="522" y="167"/>
                    <a:pt x="524" y="162"/>
                    <a:pt x="522" y="157"/>
                  </a:cubicBezTo>
                  <a:cubicBezTo>
                    <a:pt x="522" y="155"/>
                    <a:pt x="521" y="155"/>
                    <a:pt x="520" y="155"/>
                  </a:cubicBezTo>
                  <a:close/>
                  <a:moveTo>
                    <a:pt x="479" y="82"/>
                  </a:moveTo>
                  <a:cubicBezTo>
                    <a:pt x="479" y="82"/>
                    <a:pt x="479" y="81"/>
                    <a:pt x="479" y="81"/>
                  </a:cubicBezTo>
                  <a:cubicBezTo>
                    <a:pt x="477" y="78"/>
                    <a:pt x="474" y="78"/>
                    <a:pt x="471" y="80"/>
                  </a:cubicBezTo>
                  <a:cubicBezTo>
                    <a:pt x="471" y="81"/>
                    <a:pt x="470" y="82"/>
                    <a:pt x="471" y="82"/>
                  </a:cubicBezTo>
                  <a:cubicBezTo>
                    <a:pt x="471" y="83"/>
                    <a:pt x="472" y="84"/>
                    <a:pt x="472" y="84"/>
                  </a:cubicBezTo>
                  <a:cubicBezTo>
                    <a:pt x="474" y="84"/>
                    <a:pt x="476" y="83"/>
                    <a:pt x="478" y="83"/>
                  </a:cubicBezTo>
                  <a:cubicBezTo>
                    <a:pt x="478" y="83"/>
                    <a:pt x="479" y="83"/>
                    <a:pt x="479" y="82"/>
                  </a:cubicBezTo>
                  <a:close/>
                  <a:moveTo>
                    <a:pt x="435" y="100"/>
                  </a:moveTo>
                  <a:cubicBezTo>
                    <a:pt x="434" y="98"/>
                    <a:pt x="432" y="98"/>
                    <a:pt x="431" y="98"/>
                  </a:cubicBezTo>
                  <a:cubicBezTo>
                    <a:pt x="429" y="98"/>
                    <a:pt x="428" y="101"/>
                    <a:pt x="428" y="102"/>
                  </a:cubicBezTo>
                  <a:cubicBezTo>
                    <a:pt x="429" y="103"/>
                    <a:pt x="431" y="103"/>
                    <a:pt x="433" y="103"/>
                  </a:cubicBezTo>
                  <a:cubicBezTo>
                    <a:pt x="433" y="103"/>
                    <a:pt x="434" y="102"/>
                    <a:pt x="435" y="101"/>
                  </a:cubicBezTo>
                  <a:cubicBezTo>
                    <a:pt x="435" y="101"/>
                    <a:pt x="435" y="100"/>
                    <a:pt x="435" y="100"/>
                  </a:cubicBezTo>
                  <a:close/>
                  <a:moveTo>
                    <a:pt x="477" y="180"/>
                  </a:moveTo>
                  <a:cubicBezTo>
                    <a:pt x="477" y="181"/>
                    <a:pt x="476" y="182"/>
                    <a:pt x="476" y="184"/>
                  </a:cubicBezTo>
                  <a:cubicBezTo>
                    <a:pt x="475" y="184"/>
                    <a:pt x="477" y="185"/>
                    <a:pt x="477" y="186"/>
                  </a:cubicBezTo>
                  <a:cubicBezTo>
                    <a:pt x="477" y="186"/>
                    <a:pt x="478" y="186"/>
                    <a:pt x="479" y="186"/>
                  </a:cubicBezTo>
                  <a:cubicBezTo>
                    <a:pt x="481" y="185"/>
                    <a:pt x="482" y="183"/>
                    <a:pt x="482" y="181"/>
                  </a:cubicBezTo>
                  <a:cubicBezTo>
                    <a:pt x="481" y="180"/>
                    <a:pt x="481" y="179"/>
                    <a:pt x="480" y="178"/>
                  </a:cubicBezTo>
                  <a:cubicBezTo>
                    <a:pt x="479" y="178"/>
                    <a:pt x="478" y="179"/>
                    <a:pt x="477" y="180"/>
                  </a:cubicBezTo>
                  <a:close/>
                  <a:moveTo>
                    <a:pt x="365" y="194"/>
                  </a:moveTo>
                  <a:cubicBezTo>
                    <a:pt x="366" y="192"/>
                    <a:pt x="366" y="191"/>
                    <a:pt x="365" y="191"/>
                  </a:cubicBezTo>
                  <a:cubicBezTo>
                    <a:pt x="364" y="191"/>
                    <a:pt x="364" y="190"/>
                    <a:pt x="363" y="190"/>
                  </a:cubicBezTo>
                  <a:cubicBezTo>
                    <a:pt x="359" y="191"/>
                    <a:pt x="354" y="194"/>
                    <a:pt x="349" y="193"/>
                  </a:cubicBezTo>
                  <a:cubicBezTo>
                    <a:pt x="345" y="192"/>
                    <a:pt x="340" y="191"/>
                    <a:pt x="335" y="191"/>
                  </a:cubicBezTo>
                  <a:cubicBezTo>
                    <a:pt x="335" y="191"/>
                    <a:pt x="334" y="190"/>
                    <a:pt x="334" y="190"/>
                  </a:cubicBezTo>
                  <a:cubicBezTo>
                    <a:pt x="330" y="190"/>
                    <a:pt x="326" y="191"/>
                    <a:pt x="324" y="194"/>
                  </a:cubicBezTo>
                  <a:cubicBezTo>
                    <a:pt x="323" y="195"/>
                    <a:pt x="323" y="196"/>
                    <a:pt x="323" y="197"/>
                  </a:cubicBezTo>
                  <a:cubicBezTo>
                    <a:pt x="323" y="198"/>
                    <a:pt x="324" y="199"/>
                    <a:pt x="324" y="199"/>
                  </a:cubicBezTo>
                  <a:cubicBezTo>
                    <a:pt x="329" y="200"/>
                    <a:pt x="333" y="201"/>
                    <a:pt x="337" y="201"/>
                  </a:cubicBezTo>
                  <a:cubicBezTo>
                    <a:pt x="344" y="200"/>
                    <a:pt x="352" y="199"/>
                    <a:pt x="359" y="198"/>
                  </a:cubicBezTo>
                  <a:cubicBezTo>
                    <a:pt x="360" y="198"/>
                    <a:pt x="362" y="197"/>
                    <a:pt x="363" y="196"/>
                  </a:cubicBezTo>
                  <a:cubicBezTo>
                    <a:pt x="364" y="195"/>
                    <a:pt x="365" y="194"/>
                    <a:pt x="365" y="194"/>
                  </a:cubicBezTo>
                  <a:close/>
                  <a:moveTo>
                    <a:pt x="70" y="120"/>
                  </a:moveTo>
                  <a:cubicBezTo>
                    <a:pt x="69" y="120"/>
                    <a:pt x="69" y="120"/>
                    <a:pt x="68" y="121"/>
                  </a:cubicBezTo>
                  <a:cubicBezTo>
                    <a:pt x="69" y="121"/>
                    <a:pt x="69" y="121"/>
                    <a:pt x="69" y="122"/>
                  </a:cubicBezTo>
                  <a:cubicBezTo>
                    <a:pt x="70" y="122"/>
                    <a:pt x="70" y="121"/>
                    <a:pt x="71" y="121"/>
                  </a:cubicBezTo>
                  <a:cubicBezTo>
                    <a:pt x="70" y="121"/>
                    <a:pt x="70" y="120"/>
                    <a:pt x="70" y="120"/>
                  </a:cubicBezTo>
                  <a:close/>
                  <a:moveTo>
                    <a:pt x="146" y="120"/>
                  </a:moveTo>
                  <a:cubicBezTo>
                    <a:pt x="146" y="120"/>
                    <a:pt x="146" y="120"/>
                    <a:pt x="146" y="120"/>
                  </a:cubicBezTo>
                  <a:cubicBezTo>
                    <a:pt x="145" y="118"/>
                    <a:pt x="143" y="117"/>
                    <a:pt x="142" y="116"/>
                  </a:cubicBezTo>
                  <a:cubicBezTo>
                    <a:pt x="142" y="116"/>
                    <a:pt x="142" y="115"/>
                    <a:pt x="142" y="115"/>
                  </a:cubicBezTo>
                  <a:cubicBezTo>
                    <a:pt x="141" y="114"/>
                    <a:pt x="141" y="114"/>
                    <a:pt x="141" y="113"/>
                  </a:cubicBezTo>
                  <a:cubicBezTo>
                    <a:pt x="141" y="113"/>
                    <a:pt x="141" y="113"/>
                    <a:pt x="141" y="113"/>
                  </a:cubicBezTo>
                  <a:cubicBezTo>
                    <a:pt x="142" y="114"/>
                    <a:pt x="142" y="114"/>
                    <a:pt x="142" y="115"/>
                  </a:cubicBezTo>
                  <a:cubicBezTo>
                    <a:pt x="142" y="115"/>
                    <a:pt x="142" y="115"/>
                    <a:pt x="142" y="116"/>
                  </a:cubicBezTo>
                  <a:cubicBezTo>
                    <a:pt x="144" y="117"/>
                    <a:pt x="145" y="118"/>
                    <a:pt x="146" y="119"/>
                  </a:cubicBezTo>
                  <a:cubicBezTo>
                    <a:pt x="146" y="119"/>
                    <a:pt x="146" y="120"/>
                    <a:pt x="146" y="120"/>
                  </a:cubicBezTo>
                  <a:cubicBezTo>
                    <a:pt x="148" y="120"/>
                    <a:pt x="149" y="120"/>
                    <a:pt x="150" y="121"/>
                  </a:cubicBezTo>
                  <a:cubicBezTo>
                    <a:pt x="151" y="121"/>
                    <a:pt x="151" y="121"/>
                    <a:pt x="152" y="120"/>
                  </a:cubicBezTo>
                  <a:cubicBezTo>
                    <a:pt x="153" y="120"/>
                    <a:pt x="154" y="118"/>
                    <a:pt x="154" y="117"/>
                  </a:cubicBezTo>
                  <a:cubicBezTo>
                    <a:pt x="151" y="112"/>
                    <a:pt x="148" y="107"/>
                    <a:pt x="144" y="102"/>
                  </a:cubicBezTo>
                  <a:cubicBezTo>
                    <a:pt x="144" y="102"/>
                    <a:pt x="143" y="101"/>
                    <a:pt x="142" y="101"/>
                  </a:cubicBezTo>
                  <a:cubicBezTo>
                    <a:pt x="139" y="102"/>
                    <a:pt x="137" y="103"/>
                    <a:pt x="136" y="104"/>
                  </a:cubicBezTo>
                  <a:cubicBezTo>
                    <a:pt x="136" y="105"/>
                    <a:pt x="135" y="106"/>
                    <a:pt x="135" y="107"/>
                  </a:cubicBezTo>
                  <a:cubicBezTo>
                    <a:pt x="133" y="109"/>
                    <a:pt x="130" y="109"/>
                    <a:pt x="129" y="107"/>
                  </a:cubicBezTo>
                  <a:cubicBezTo>
                    <a:pt x="128" y="104"/>
                    <a:pt x="127" y="101"/>
                    <a:pt x="126" y="98"/>
                  </a:cubicBezTo>
                  <a:cubicBezTo>
                    <a:pt x="125" y="96"/>
                    <a:pt x="124" y="94"/>
                    <a:pt x="121" y="94"/>
                  </a:cubicBezTo>
                  <a:cubicBezTo>
                    <a:pt x="119" y="93"/>
                    <a:pt x="117" y="93"/>
                    <a:pt x="115" y="92"/>
                  </a:cubicBezTo>
                  <a:cubicBezTo>
                    <a:pt x="115" y="92"/>
                    <a:pt x="113" y="90"/>
                    <a:pt x="114" y="90"/>
                  </a:cubicBezTo>
                  <a:cubicBezTo>
                    <a:pt x="116" y="87"/>
                    <a:pt x="112" y="84"/>
                    <a:pt x="114" y="81"/>
                  </a:cubicBezTo>
                  <a:cubicBezTo>
                    <a:pt x="116" y="80"/>
                    <a:pt x="116" y="78"/>
                    <a:pt x="115" y="77"/>
                  </a:cubicBezTo>
                  <a:cubicBezTo>
                    <a:pt x="112" y="73"/>
                    <a:pt x="107" y="71"/>
                    <a:pt x="106" y="66"/>
                  </a:cubicBezTo>
                  <a:cubicBezTo>
                    <a:pt x="106" y="64"/>
                    <a:pt x="104" y="63"/>
                    <a:pt x="103" y="63"/>
                  </a:cubicBezTo>
                  <a:cubicBezTo>
                    <a:pt x="100" y="61"/>
                    <a:pt x="97" y="60"/>
                    <a:pt x="94" y="58"/>
                  </a:cubicBezTo>
                  <a:cubicBezTo>
                    <a:pt x="93" y="58"/>
                    <a:pt x="91" y="57"/>
                    <a:pt x="90" y="56"/>
                  </a:cubicBezTo>
                  <a:cubicBezTo>
                    <a:pt x="89" y="52"/>
                    <a:pt x="84" y="51"/>
                    <a:pt x="82" y="49"/>
                  </a:cubicBezTo>
                  <a:cubicBezTo>
                    <a:pt x="79" y="46"/>
                    <a:pt x="75" y="44"/>
                    <a:pt x="71" y="43"/>
                  </a:cubicBezTo>
                  <a:cubicBezTo>
                    <a:pt x="68" y="42"/>
                    <a:pt x="66" y="40"/>
                    <a:pt x="65" y="37"/>
                  </a:cubicBezTo>
                  <a:cubicBezTo>
                    <a:pt x="63" y="34"/>
                    <a:pt x="60" y="32"/>
                    <a:pt x="57" y="30"/>
                  </a:cubicBezTo>
                  <a:cubicBezTo>
                    <a:pt x="48" y="25"/>
                    <a:pt x="41" y="18"/>
                    <a:pt x="35" y="10"/>
                  </a:cubicBezTo>
                  <a:cubicBezTo>
                    <a:pt x="33" y="7"/>
                    <a:pt x="30" y="5"/>
                    <a:pt x="27" y="5"/>
                  </a:cubicBezTo>
                  <a:cubicBezTo>
                    <a:pt x="20" y="4"/>
                    <a:pt x="13" y="4"/>
                    <a:pt x="7" y="1"/>
                  </a:cubicBezTo>
                  <a:cubicBezTo>
                    <a:pt x="6" y="0"/>
                    <a:pt x="4" y="1"/>
                    <a:pt x="2" y="1"/>
                  </a:cubicBezTo>
                  <a:cubicBezTo>
                    <a:pt x="1" y="2"/>
                    <a:pt x="0" y="5"/>
                    <a:pt x="1" y="7"/>
                  </a:cubicBezTo>
                  <a:cubicBezTo>
                    <a:pt x="2" y="9"/>
                    <a:pt x="3" y="12"/>
                    <a:pt x="4" y="14"/>
                  </a:cubicBezTo>
                  <a:cubicBezTo>
                    <a:pt x="8" y="19"/>
                    <a:pt x="13" y="23"/>
                    <a:pt x="19" y="26"/>
                  </a:cubicBezTo>
                  <a:cubicBezTo>
                    <a:pt x="22" y="28"/>
                    <a:pt x="25" y="31"/>
                    <a:pt x="27" y="34"/>
                  </a:cubicBezTo>
                  <a:cubicBezTo>
                    <a:pt x="29" y="36"/>
                    <a:pt x="32" y="38"/>
                    <a:pt x="33" y="41"/>
                  </a:cubicBezTo>
                  <a:cubicBezTo>
                    <a:pt x="36" y="47"/>
                    <a:pt x="40" y="51"/>
                    <a:pt x="45" y="56"/>
                  </a:cubicBezTo>
                  <a:cubicBezTo>
                    <a:pt x="47" y="57"/>
                    <a:pt x="48" y="59"/>
                    <a:pt x="49" y="61"/>
                  </a:cubicBezTo>
                  <a:cubicBezTo>
                    <a:pt x="50" y="64"/>
                    <a:pt x="51" y="68"/>
                    <a:pt x="53" y="71"/>
                  </a:cubicBezTo>
                  <a:cubicBezTo>
                    <a:pt x="54" y="73"/>
                    <a:pt x="55" y="75"/>
                    <a:pt x="56" y="76"/>
                  </a:cubicBezTo>
                  <a:cubicBezTo>
                    <a:pt x="62" y="82"/>
                    <a:pt x="66" y="88"/>
                    <a:pt x="69" y="96"/>
                  </a:cubicBezTo>
                  <a:cubicBezTo>
                    <a:pt x="70" y="100"/>
                    <a:pt x="72" y="103"/>
                    <a:pt x="73" y="107"/>
                  </a:cubicBezTo>
                  <a:cubicBezTo>
                    <a:pt x="74" y="110"/>
                    <a:pt x="76" y="113"/>
                    <a:pt x="78" y="116"/>
                  </a:cubicBezTo>
                  <a:cubicBezTo>
                    <a:pt x="83" y="122"/>
                    <a:pt x="89" y="126"/>
                    <a:pt x="93" y="131"/>
                  </a:cubicBezTo>
                  <a:cubicBezTo>
                    <a:pt x="97" y="136"/>
                    <a:pt x="102" y="141"/>
                    <a:pt x="108" y="145"/>
                  </a:cubicBezTo>
                  <a:cubicBezTo>
                    <a:pt x="112" y="148"/>
                    <a:pt x="116" y="151"/>
                    <a:pt x="120" y="155"/>
                  </a:cubicBezTo>
                  <a:cubicBezTo>
                    <a:pt x="121" y="157"/>
                    <a:pt x="123" y="157"/>
                    <a:pt x="126" y="157"/>
                  </a:cubicBezTo>
                  <a:cubicBezTo>
                    <a:pt x="131" y="157"/>
                    <a:pt x="137" y="156"/>
                    <a:pt x="142" y="157"/>
                  </a:cubicBezTo>
                  <a:cubicBezTo>
                    <a:pt x="143" y="151"/>
                    <a:pt x="143" y="145"/>
                    <a:pt x="143" y="139"/>
                  </a:cubicBezTo>
                  <a:cubicBezTo>
                    <a:pt x="143" y="132"/>
                    <a:pt x="146" y="126"/>
                    <a:pt x="146" y="120"/>
                  </a:cubicBezTo>
                  <a:close/>
                  <a:moveTo>
                    <a:pt x="142" y="157"/>
                  </a:moveTo>
                  <a:cubicBezTo>
                    <a:pt x="142" y="157"/>
                    <a:pt x="142" y="158"/>
                    <a:pt x="142" y="158"/>
                  </a:cubicBezTo>
                  <a:cubicBezTo>
                    <a:pt x="142" y="158"/>
                    <a:pt x="143" y="158"/>
                    <a:pt x="143" y="158"/>
                  </a:cubicBezTo>
                  <a:cubicBezTo>
                    <a:pt x="143" y="158"/>
                    <a:pt x="143" y="157"/>
                    <a:pt x="143" y="157"/>
                  </a:cubicBezTo>
                  <a:cubicBezTo>
                    <a:pt x="143" y="157"/>
                    <a:pt x="142" y="157"/>
                    <a:pt x="142" y="157"/>
                  </a:cubicBezTo>
                  <a:close/>
                  <a:moveTo>
                    <a:pt x="51" y="94"/>
                  </a:moveTo>
                  <a:cubicBezTo>
                    <a:pt x="50" y="94"/>
                    <a:pt x="49" y="94"/>
                    <a:pt x="48" y="94"/>
                  </a:cubicBezTo>
                  <a:cubicBezTo>
                    <a:pt x="47" y="95"/>
                    <a:pt x="46" y="96"/>
                    <a:pt x="47" y="97"/>
                  </a:cubicBezTo>
                  <a:cubicBezTo>
                    <a:pt x="48" y="99"/>
                    <a:pt x="49" y="102"/>
                    <a:pt x="52" y="102"/>
                  </a:cubicBezTo>
                  <a:cubicBezTo>
                    <a:pt x="52" y="102"/>
                    <a:pt x="53" y="103"/>
                    <a:pt x="53" y="102"/>
                  </a:cubicBezTo>
                  <a:cubicBezTo>
                    <a:pt x="54" y="102"/>
                    <a:pt x="55" y="101"/>
                    <a:pt x="55" y="100"/>
                  </a:cubicBezTo>
                  <a:cubicBezTo>
                    <a:pt x="55" y="97"/>
                    <a:pt x="53" y="95"/>
                    <a:pt x="51" y="94"/>
                  </a:cubicBezTo>
                  <a:close/>
                  <a:moveTo>
                    <a:pt x="32" y="60"/>
                  </a:moveTo>
                  <a:cubicBezTo>
                    <a:pt x="32" y="59"/>
                    <a:pt x="31" y="59"/>
                    <a:pt x="30" y="60"/>
                  </a:cubicBezTo>
                  <a:cubicBezTo>
                    <a:pt x="30" y="60"/>
                    <a:pt x="29" y="61"/>
                    <a:pt x="29" y="62"/>
                  </a:cubicBezTo>
                  <a:cubicBezTo>
                    <a:pt x="29" y="65"/>
                    <a:pt x="31" y="67"/>
                    <a:pt x="33" y="69"/>
                  </a:cubicBezTo>
                  <a:cubicBezTo>
                    <a:pt x="34" y="69"/>
                    <a:pt x="35" y="69"/>
                    <a:pt x="35" y="69"/>
                  </a:cubicBezTo>
                  <a:cubicBezTo>
                    <a:pt x="35" y="68"/>
                    <a:pt x="36" y="68"/>
                    <a:pt x="37" y="67"/>
                  </a:cubicBezTo>
                  <a:cubicBezTo>
                    <a:pt x="37" y="63"/>
                    <a:pt x="34" y="61"/>
                    <a:pt x="32" y="60"/>
                  </a:cubicBezTo>
                  <a:close/>
                  <a:moveTo>
                    <a:pt x="9" y="41"/>
                  </a:moveTo>
                  <a:cubicBezTo>
                    <a:pt x="10" y="41"/>
                    <a:pt x="10" y="41"/>
                    <a:pt x="10" y="41"/>
                  </a:cubicBezTo>
                  <a:cubicBezTo>
                    <a:pt x="10" y="40"/>
                    <a:pt x="10" y="40"/>
                    <a:pt x="10" y="40"/>
                  </a:cubicBezTo>
                  <a:lnTo>
                    <a:pt x="9" y="41"/>
                  </a:lnTo>
                  <a:close/>
                  <a:moveTo>
                    <a:pt x="264" y="189"/>
                  </a:moveTo>
                  <a:cubicBezTo>
                    <a:pt x="258" y="189"/>
                    <a:pt x="253" y="188"/>
                    <a:pt x="248" y="184"/>
                  </a:cubicBezTo>
                  <a:cubicBezTo>
                    <a:pt x="248" y="183"/>
                    <a:pt x="246" y="183"/>
                    <a:pt x="245" y="183"/>
                  </a:cubicBezTo>
                  <a:cubicBezTo>
                    <a:pt x="243" y="183"/>
                    <a:pt x="241" y="183"/>
                    <a:pt x="239" y="183"/>
                  </a:cubicBezTo>
                  <a:cubicBezTo>
                    <a:pt x="237" y="183"/>
                    <a:pt x="236" y="182"/>
                    <a:pt x="235" y="181"/>
                  </a:cubicBezTo>
                  <a:cubicBezTo>
                    <a:pt x="234" y="180"/>
                    <a:pt x="235" y="178"/>
                    <a:pt x="238" y="178"/>
                  </a:cubicBezTo>
                  <a:cubicBezTo>
                    <a:pt x="239" y="178"/>
                    <a:pt x="240" y="178"/>
                    <a:pt x="241" y="177"/>
                  </a:cubicBezTo>
                  <a:cubicBezTo>
                    <a:pt x="243" y="177"/>
                    <a:pt x="245" y="177"/>
                    <a:pt x="244" y="175"/>
                  </a:cubicBezTo>
                  <a:cubicBezTo>
                    <a:pt x="244" y="174"/>
                    <a:pt x="242" y="173"/>
                    <a:pt x="240" y="173"/>
                  </a:cubicBezTo>
                  <a:cubicBezTo>
                    <a:pt x="234" y="173"/>
                    <a:pt x="228" y="172"/>
                    <a:pt x="222" y="170"/>
                  </a:cubicBezTo>
                  <a:cubicBezTo>
                    <a:pt x="219" y="169"/>
                    <a:pt x="216" y="168"/>
                    <a:pt x="213" y="167"/>
                  </a:cubicBezTo>
                  <a:cubicBezTo>
                    <a:pt x="208" y="164"/>
                    <a:pt x="205" y="165"/>
                    <a:pt x="202" y="169"/>
                  </a:cubicBezTo>
                  <a:cubicBezTo>
                    <a:pt x="201" y="171"/>
                    <a:pt x="198" y="171"/>
                    <a:pt x="196" y="171"/>
                  </a:cubicBezTo>
                  <a:cubicBezTo>
                    <a:pt x="193" y="171"/>
                    <a:pt x="191" y="171"/>
                    <a:pt x="188" y="171"/>
                  </a:cubicBezTo>
                  <a:cubicBezTo>
                    <a:pt x="183" y="170"/>
                    <a:pt x="179" y="170"/>
                    <a:pt x="176" y="165"/>
                  </a:cubicBezTo>
                  <a:cubicBezTo>
                    <a:pt x="172" y="161"/>
                    <a:pt x="165" y="160"/>
                    <a:pt x="160" y="160"/>
                  </a:cubicBezTo>
                  <a:cubicBezTo>
                    <a:pt x="154" y="160"/>
                    <a:pt x="148" y="158"/>
                    <a:pt x="143" y="158"/>
                  </a:cubicBezTo>
                  <a:cubicBezTo>
                    <a:pt x="142" y="162"/>
                    <a:pt x="140" y="165"/>
                    <a:pt x="138" y="169"/>
                  </a:cubicBezTo>
                  <a:cubicBezTo>
                    <a:pt x="137" y="170"/>
                    <a:pt x="138" y="172"/>
                    <a:pt x="139" y="173"/>
                  </a:cubicBezTo>
                  <a:cubicBezTo>
                    <a:pt x="143" y="174"/>
                    <a:pt x="147" y="174"/>
                    <a:pt x="149" y="178"/>
                  </a:cubicBezTo>
                  <a:cubicBezTo>
                    <a:pt x="150" y="180"/>
                    <a:pt x="152" y="181"/>
                    <a:pt x="154" y="181"/>
                  </a:cubicBezTo>
                  <a:cubicBezTo>
                    <a:pt x="159" y="181"/>
                    <a:pt x="163" y="182"/>
                    <a:pt x="166" y="184"/>
                  </a:cubicBezTo>
                  <a:cubicBezTo>
                    <a:pt x="169" y="185"/>
                    <a:pt x="172" y="185"/>
                    <a:pt x="176" y="185"/>
                  </a:cubicBezTo>
                  <a:cubicBezTo>
                    <a:pt x="182" y="184"/>
                    <a:pt x="190" y="185"/>
                    <a:pt x="196" y="188"/>
                  </a:cubicBezTo>
                  <a:cubicBezTo>
                    <a:pt x="202" y="192"/>
                    <a:pt x="209" y="192"/>
                    <a:pt x="216" y="193"/>
                  </a:cubicBezTo>
                  <a:cubicBezTo>
                    <a:pt x="219" y="193"/>
                    <a:pt x="223" y="194"/>
                    <a:pt x="227" y="193"/>
                  </a:cubicBezTo>
                  <a:cubicBezTo>
                    <a:pt x="233" y="193"/>
                    <a:pt x="239" y="194"/>
                    <a:pt x="245" y="197"/>
                  </a:cubicBezTo>
                  <a:cubicBezTo>
                    <a:pt x="248" y="199"/>
                    <a:pt x="250" y="198"/>
                    <a:pt x="252" y="196"/>
                  </a:cubicBezTo>
                  <a:cubicBezTo>
                    <a:pt x="253" y="195"/>
                    <a:pt x="255" y="195"/>
                    <a:pt x="257" y="195"/>
                  </a:cubicBezTo>
                  <a:cubicBezTo>
                    <a:pt x="259" y="196"/>
                    <a:pt x="261" y="196"/>
                    <a:pt x="263" y="196"/>
                  </a:cubicBezTo>
                  <a:cubicBezTo>
                    <a:pt x="265" y="197"/>
                    <a:pt x="267" y="194"/>
                    <a:pt x="267" y="192"/>
                  </a:cubicBezTo>
                  <a:cubicBezTo>
                    <a:pt x="267" y="191"/>
                    <a:pt x="265" y="189"/>
                    <a:pt x="264" y="189"/>
                  </a:cubicBezTo>
                  <a:close/>
                  <a:moveTo>
                    <a:pt x="332" y="211"/>
                  </a:moveTo>
                  <a:cubicBezTo>
                    <a:pt x="328" y="207"/>
                    <a:pt x="323" y="205"/>
                    <a:pt x="316" y="205"/>
                  </a:cubicBezTo>
                  <a:cubicBezTo>
                    <a:pt x="316" y="206"/>
                    <a:pt x="315" y="206"/>
                    <a:pt x="313" y="206"/>
                  </a:cubicBezTo>
                  <a:cubicBezTo>
                    <a:pt x="312" y="207"/>
                    <a:pt x="312" y="208"/>
                    <a:pt x="312" y="209"/>
                  </a:cubicBezTo>
                  <a:cubicBezTo>
                    <a:pt x="312" y="210"/>
                    <a:pt x="312" y="211"/>
                    <a:pt x="313" y="212"/>
                  </a:cubicBezTo>
                  <a:cubicBezTo>
                    <a:pt x="318" y="213"/>
                    <a:pt x="322" y="216"/>
                    <a:pt x="327" y="219"/>
                  </a:cubicBezTo>
                  <a:cubicBezTo>
                    <a:pt x="328" y="219"/>
                    <a:pt x="330" y="219"/>
                    <a:pt x="331" y="219"/>
                  </a:cubicBezTo>
                  <a:cubicBezTo>
                    <a:pt x="333" y="219"/>
                    <a:pt x="335" y="216"/>
                    <a:pt x="334" y="214"/>
                  </a:cubicBezTo>
                  <a:cubicBezTo>
                    <a:pt x="333" y="213"/>
                    <a:pt x="333" y="212"/>
                    <a:pt x="332" y="211"/>
                  </a:cubicBezTo>
                  <a:close/>
                  <a:moveTo>
                    <a:pt x="363" y="226"/>
                  </a:moveTo>
                  <a:cubicBezTo>
                    <a:pt x="363" y="227"/>
                    <a:pt x="364" y="228"/>
                    <a:pt x="365" y="227"/>
                  </a:cubicBezTo>
                  <a:cubicBezTo>
                    <a:pt x="365" y="227"/>
                    <a:pt x="366" y="226"/>
                    <a:pt x="366" y="225"/>
                  </a:cubicBezTo>
                  <a:cubicBezTo>
                    <a:pt x="365" y="225"/>
                    <a:pt x="364" y="225"/>
                    <a:pt x="364" y="225"/>
                  </a:cubicBezTo>
                  <a:cubicBezTo>
                    <a:pt x="363" y="225"/>
                    <a:pt x="363" y="226"/>
                    <a:pt x="363" y="226"/>
                  </a:cubicBezTo>
                  <a:close/>
                  <a:moveTo>
                    <a:pt x="279" y="130"/>
                  </a:moveTo>
                  <a:cubicBezTo>
                    <a:pt x="279" y="129"/>
                    <a:pt x="279" y="128"/>
                    <a:pt x="279" y="128"/>
                  </a:cubicBezTo>
                  <a:cubicBezTo>
                    <a:pt x="278" y="124"/>
                    <a:pt x="277" y="121"/>
                    <a:pt x="280" y="118"/>
                  </a:cubicBezTo>
                  <a:cubicBezTo>
                    <a:pt x="281" y="115"/>
                    <a:pt x="282" y="112"/>
                    <a:pt x="281" y="110"/>
                  </a:cubicBezTo>
                  <a:cubicBezTo>
                    <a:pt x="281" y="105"/>
                    <a:pt x="282" y="101"/>
                    <a:pt x="285" y="98"/>
                  </a:cubicBezTo>
                  <a:cubicBezTo>
                    <a:pt x="290" y="93"/>
                    <a:pt x="292" y="87"/>
                    <a:pt x="294" y="82"/>
                  </a:cubicBezTo>
                  <a:cubicBezTo>
                    <a:pt x="295" y="79"/>
                    <a:pt x="296" y="76"/>
                    <a:pt x="297" y="73"/>
                  </a:cubicBezTo>
                  <a:cubicBezTo>
                    <a:pt x="298" y="70"/>
                    <a:pt x="300" y="69"/>
                    <a:pt x="302" y="69"/>
                  </a:cubicBezTo>
                  <a:cubicBezTo>
                    <a:pt x="304" y="69"/>
                    <a:pt x="306" y="69"/>
                    <a:pt x="307" y="69"/>
                  </a:cubicBezTo>
                  <a:cubicBezTo>
                    <a:pt x="308" y="69"/>
                    <a:pt x="309" y="68"/>
                    <a:pt x="310" y="68"/>
                  </a:cubicBezTo>
                  <a:cubicBezTo>
                    <a:pt x="311" y="67"/>
                    <a:pt x="312" y="65"/>
                    <a:pt x="311" y="64"/>
                  </a:cubicBezTo>
                  <a:cubicBezTo>
                    <a:pt x="309" y="60"/>
                    <a:pt x="305" y="58"/>
                    <a:pt x="302" y="55"/>
                  </a:cubicBezTo>
                  <a:cubicBezTo>
                    <a:pt x="301" y="53"/>
                    <a:pt x="300" y="51"/>
                    <a:pt x="301" y="49"/>
                  </a:cubicBezTo>
                  <a:cubicBezTo>
                    <a:pt x="302" y="47"/>
                    <a:pt x="302" y="45"/>
                    <a:pt x="300" y="43"/>
                  </a:cubicBezTo>
                  <a:cubicBezTo>
                    <a:pt x="295" y="37"/>
                    <a:pt x="296" y="31"/>
                    <a:pt x="299" y="25"/>
                  </a:cubicBezTo>
                  <a:cubicBezTo>
                    <a:pt x="299" y="24"/>
                    <a:pt x="301" y="23"/>
                    <a:pt x="302" y="22"/>
                  </a:cubicBezTo>
                  <a:cubicBezTo>
                    <a:pt x="290" y="19"/>
                    <a:pt x="290" y="19"/>
                    <a:pt x="290" y="19"/>
                  </a:cubicBezTo>
                  <a:cubicBezTo>
                    <a:pt x="279" y="18"/>
                    <a:pt x="279" y="18"/>
                    <a:pt x="279" y="18"/>
                  </a:cubicBezTo>
                  <a:cubicBezTo>
                    <a:pt x="277" y="18"/>
                    <a:pt x="277" y="18"/>
                    <a:pt x="277" y="18"/>
                  </a:cubicBezTo>
                  <a:cubicBezTo>
                    <a:pt x="274" y="20"/>
                    <a:pt x="274" y="20"/>
                    <a:pt x="274" y="20"/>
                  </a:cubicBezTo>
                  <a:cubicBezTo>
                    <a:pt x="273" y="24"/>
                    <a:pt x="273" y="24"/>
                    <a:pt x="273" y="24"/>
                  </a:cubicBezTo>
                  <a:cubicBezTo>
                    <a:pt x="271" y="33"/>
                    <a:pt x="271" y="33"/>
                    <a:pt x="271" y="33"/>
                  </a:cubicBezTo>
                  <a:cubicBezTo>
                    <a:pt x="267" y="41"/>
                    <a:pt x="267" y="41"/>
                    <a:pt x="267" y="41"/>
                  </a:cubicBezTo>
                  <a:cubicBezTo>
                    <a:pt x="264" y="49"/>
                    <a:pt x="264" y="49"/>
                    <a:pt x="264" y="49"/>
                  </a:cubicBezTo>
                  <a:cubicBezTo>
                    <a:pt x="259" y="56"/>
                    <a:pt x="259" y="56"/>
                    <a:pt x="259" y="56"/>
                  </a:cubicBezTo>
                  <a:cubicBezTo>
                    <a:pt x="259" y="58"/>
                    <a:pt x="259" y="58"/>
                    <a:pt x="259" y="58"/>
                  </a:cubicBezTo>
                  <a:cubicBezTo>
                    <a:pt x="250" y="60"/>
                    <a:pt x="250" y="60"/>
                    <a:pt x="250" y="60"/>
                  </a:cubicBezTo>
                  <a:cubicBezTo>
                    <a:pt x="245" y="62"/>
                    <a:pt x="245" y="62"/>
                    <a:pt x="245" y="62"/>
                  </a:cubicBezTo>
                  <a:cubicBezTo>
                    <a:pt x="239" y="59"/>
                    <a:pt x="239" y="59"/>
                    <a:pt x="239" y="59"/>
                  </a:cubicBezTo>
                  <a:cubicBezTo>
                    <a:pt x="233" y="60"/>
                    <a:pt x="233" y="60"/>
                    <a:pt x="233" y="60"/>
                  </a:cubicBezTo>
                  <a:cubicBezTo>
                    <a:pt x="233" y="60"/>
                    <a:pt x="226" y="63"/>
                    <a:pt x="225" y="63"/>
                  </a:cubicBezTo>
                  <a:cubicBezTo>
                    <a:pt x="224" y="64"/>
                    <a:pt x="217" y="64"/>
                    <a:pt x="217" y="64"/>
                  </a:cubicBezTo>
                  <a:cubicBezTo>
                    <a:pt x="211" y="64"/>
                    <a:pt x="211" y="64"/>
                    <a:pt x="211" y="64"/>
                  </a:cubicBezTo>
                  <a:cubicBezTo>
                    <a:pt x="209" y="66"/>
                    <a:pt x="209" y="66"/>
                    <a:pt x="209" y="66"/>
                  </a:cubicBezTo>
                  <a:cubicBezTo>
                    <a:pt x="205" y="66"/>
                    <a:pt x="205" y="66"/>
                    <a:pt x="205" y="66"/>
                  </a:cubicBezTo>
                  <a:cubicBezTo>
                    <a:pt x="201" y="61"/>
                    <a:pt x="201" y="61"/>
                    <a:pt x="201" y="61"/>
                  </a:cubicBezTo>
                  <a:cubicBezTo>
                    <a:pt x="195" y="53"/>
                    <a:pt x="195" y="53"/>
                    <a:pt x="195" y="53"/>
                  </a:cubicBezTo>
                  <a:cubicBezTo>
                    <a:pt x="192" y="52"/>
                    <a:pt x="190" y="53"/>
                    <a:pt x="188" y="56"/>
                  </a:cubicBezTo>
                  <a:cubicBezTo>
                    <a:pt x="187" y="57"/>
                    <a:pt x="186" y="58"/>
                    <a:pt x="185" y="60"/>
                  </a:cubicBezTo>
                  <a:cubicBezTo>
                    <a:pt x="183" y="64"/>
                    <a:pt x="181" y="69"/>
                    <a:pt x="183" y="74"/>
                  </a:cubicBezTo>
                  <a:cubicBezTo>
                    <a:pt x="185" y="79"/>
                    <a:pt x="186" y="85"/>
                    <a:pt x="188" y="91"/>
                  </a:cubicBezTo>
                  <a:cubicBezTo>
                    <a:pt x="189" y="94"/>
                    <a:pt x="190" y="98"/>
                    <a:pt x="194" y="99"/>
                  </a:cubicBezTo>
                  <a:cubicBezTo>
                    <a:pt x="195" y="99"/>
                    <a:pt x="196" y="100"/>
                    <a:pt x="196" y="101"/>
                  </a:cubicBezTo>
                  <a:cubicBezTo>
                    <a:pt x="196" y="105"/>
                    <a:pt x="198" y="109"/>
                    <a:pt x="199" y="113"/>
                  </a:cubicBezTo>
                  <a:cubicBezTo>
                    <a:pt x="199" y="118"/>
                    <a:pt x="202" y="120"/>
                    <a:pt x="206" y="120"/>
                  </a:cubicBezTo>
                  <a:cubicBezTo>
                    <a:pt x="209" y="121"/>
                    <a:pt x="211" y="121"/>
                    <a:pt x="214" y="121"/>
                  </a:cubicBezTo>
                  <a:cubicBezTo>
                    <a:pt x="217" y="120"/>
                    <a:pt x="219" y="122"/>
                    <a:pt x="220" y="124"/>
                  </a:cubicBezTo>
                  <a:cubicBezTo>
                    <a:pt x="222" y="127"/>
                    <a:pt x="224" y="128"/>
                    <a:pt x="227" y="127"/>
                  </a:cubicBezTo>
                  <a:cubicBezTo>
                    <a:pt x="230" y="126"/>
                    <a:pt x="233" y="125"/>
                    <a:pt x="236" y="124"/>
                  </a:cubicBezTo>
                  <a:cubicBezTo>
                    <a:pt x="237" y="124"/>
                    <a:pt x="238" y="123"/>
                    <a:pt x="239" y="124"/>
                  </a:cubicBezTo>
                  <a:cubicBezTo>
                    <a:pt x="244" y="125"/>
                    <a:pt x="248" y="127"/>
                    <a:pt x="253" y="129"/>
                  </a:cubicBezTo>
                  <a:cubicBezTo>
                    <a:pt x="254" y="129"/>
                    <a:pt x="254" y="131"/>
                    <a:pt x="255" y="133"/>
                  </a:cubicBezTo>
                  <a:cubicBezTo>
                    <a:pt x="257" y="134"/>
                    <a:pt x="258" y="135"/>
                    <a:pt x="261" y="135"/>
                  </a:cubicBezTo>
                  <a:cubicBezTo>
                    <a:pt x="264" y="134"/>
                    <a:pt x="267" y="133"/>
                    <a:pt x="270" y="132"/>
                  </a:cubicBezTo>
                  <a:cubicBezTo>
                    <a:pt x="271" y="132"/>
                    <a:pt x="273" y="132"/>
                    <a:pt x="274" y="133"/>
                  </a:cubicBezTo>
                  <a:cubicBezTo>
                    <a:pt x="277" y="133"/>
                    <a:pt x="279" y="132"/>
                    <a:pt x="279" y="130"/>
                  </a:cubicBezTo>
                  <a:close/>
                  <a:moveTo>
                    <a:pt x="314" y="196"/>
                  </a:moveTo>
                  <a:cubicBezTo>
                    <a:pt x="310" y="191"/>
                    <a:pt x="305" y="189"/>
                    <a:pt x="299" y="190"/>
                  </a:cubicBezTo>
                  <a:cubicBezTo>
                    <a:pt x="298" y="190"/>
                    <a:pt x="297" y="191"/>
                    <a:pt x="297" y="192"/>
                  </a:cubicBezTo>
                  <a:cubicBezTo>
                    <a:pt x="296" y="193"/>
                    <a:pt x="296" y="193"/>
                    <a:pt x="295" y="194"/>
                  </a:cubicBezTo>
                  <a:cubicBezTo>
                    <a:pt x="290" y="191"/>
                    <a:pt x="284" y="195"/>
                    <a:pt x="278" y="193"/>
                  </a:cubicBezTo>
                  <a:cubicBezTo>
                    <a:pt x="276" y="192"/>
                    <a:pt x="274" y="193"/>
                    <a:pt x="273" y="195"/>
                  </a:cubicBezTo>
                  <a:cubicBezTo>
                    <a:pt x="272" y="197"/>
                    <a:pt x="272" y="199"/>
                    <a:pt x="274" y="199"/>
                  </a:cubicBezTo>
                  <a:cubicBezTo>
                    <a:pt x="277" y="200"/>
                    <a:pt x="280" y="201"/>
                    <a:pt x="283" y="202"/>
                  </a:cubicBezTo>
                  <a:cubicBezTo>
                    <a:pt x="285" y="203"/>
                    <a:pt x="287" y="203"/>
                    <a:pt x="288" y="203"/>
                  </a:cubicBezTo>
                  <a:cubicBezTo>
                    <a:pt x="297" y="202"/>
                    <a:pt x="305" y="201"/>
                    <a:pt x="314" y="198"/>
                  </a:cubicBezTo>
                  <a:cubicBezTo>
                    <a:pt x="315" y="198"/>
                    <a:pt x="315" y="197"/>
                    <a:pt x="314" y="19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Freeform 240">
              <a:extLst>
                <a:ext uri="{FF2B5EF4-FFF2-40B4-BE49-F238E27FC236}">
                  <a16:creationId xmlns:a16="http://schemas.microsoft.com/office/drawing/2014/main" id="{8CCA6BEC-4C2A-452A-9EAD-D054A498FC91}"/>
                </a:ext>
              </a:extLst>
            </p:cNvPr>
            <p:cNvSpPr>
              <a:spLocks noEditPoints="1"/>
            </p:cNvSpPr>
            <p:nvPr/>
          </p:nvSpPr>
          <p:spPr bwMode="auto">
            <a:xfrm>
              <a:off x="6297613" y="4302125"/>
              <a:ext cx="196850" cy="304800"/>
            </a:xfrm>
            <a:custGeom>
              <a:avLst/>
              <a:gdLst>
                <a:gd name="T0" fmla="*/ 132 w 134"/>
                <a:gd name="T1" fmla="*/ 205 h 207"/>
                <a:gd name="T2" fmla="*/ 113 w 134"/>
                <a:gd name="T3" fmla="*/ 124 h 207"/>
                <a:gd name="T4" fmla="*/ 100 w 134"/>
                <a:gd name="T5" fmla="*/ 145 h 207"/>
                <a:gd name="T6" fmla="*/ 73 w 134"/>
                <a:gd name="T7" fmla="*/ 153 h 207"/>
                <a:gd name="T8" fmla="*/ 71 w 134"/>
                <a:gd name="T9" fmla="*/ 165 h 207"/>
                <a:gd name="T10" fmla="*/ 95 w 134"/>
                <a:gd name="T11" fmla="*/ 170 h 207"/>
                <a:gd name="T12" fmla="*/ 119 w 134"/>
                <a:gd name="T13" fmla="*/ 177 h 207"/>
                <a:gd name="T14" fmla="*/ 126 w 134"/>
                <a:gd name="T15" fmla="*/ 170 h 207"/>
                <a:gd name="T16" fmla="*/ 1 w 134"/>
                <a:gd name="T17" fmla="*/ 153 h 207"/>
                <a:gd name="T18" fmla="*/ 63 w 134"/>
                <a:gd name="T19" fmla="*/ 77 h 207"/>
                <a:gd name="T20" fmla="*/ 64 w 134"/>
                <a:gd name="T21" fmla="*/ 75 h 207"/>
                <a:gd name="T22" fmla="*/ 74 w 134"/>
                <a:gd name="T23" fmla="*/ 75 h 207"/>
                <a:gd name="T24" fmla="*/ 74 w 134"/>
                <a:gd name="T25" fmla="*/ 75 h 207"/>
                <a:gd name="T26" fmla="*/ 85 w 134"/>
                <a:gd name="T27" fmla="*/ 97 h 207"/>
                <a:gd name="T28" fmla="*/ 91 w 134"/>
                <a:gd name="T29" fmla="*/ 82 h 207"/>
                <a:gd name="T30" fmla="*/ 68 w 134"/>
                <a:gd name="T31" fmla="*/ 63 h 207"/>
                <a:gd name="T32" fmla="*/ 60 w 134"/>
                <a:gd name="T33" fmla="*/ 59 h 207"/>
                <a:gd name="T34" fmla="*/ 61 w 134"/>
                <a:gd name="T35" fmla="*/ 38 h 207"/>
                <a:gd name="T36" fmla="*/ 47 w 134"/>
                <a:gd name="T37" fmla="*/ 2 h 207"/>
                <a:gd name="T38" fmla="*/ 31 w 134"/>
                <a:gd name="T39" fmla="*/ 37 h 207"/>
                <a:gd name="T40" fmla="*/ 42 w 134"/>
                <a:gd name="T41" fmla="*/ 62 h 207"/>
                <a:gd name="T42" fmla="*/ 48 w 134"/>
                <a:gd name="T43" fmla="*/ 73 h 207"/>
                <a:gd name="T44" fmla="*/ 51 w 134"/>
                <a:gd name="T45" fmla="*/ 75 h 207"/>
                <a:gd name="T46" fmla="*/ 74 w 134"/>
                <a:gd name="T47" fmla="*/ 75 h 207"/>
                <a:gd name="T48" fmla="*/ 56 w 134"/>
                <a:gd name="T49" fmla="*/ 91 h 207"/>
                <a:gd name="T50" fmla="*/ 68 w 134"/>
                <a:gd name="T51" fmla="*/ 172 h 207"/>
                <a:gd name="T52" fmla="*/ 68 w 134"/>
                <a:gd name="T53" fmla="*/ 172 h 207"/>
                <a:gd name="T54" fmla="*/ 41 w 134"/>
                <a:gd name="T55" fmla="*/ 192 h 207"/>
                <a:gd name="T56" fmla="*/ 57 w 134"/>
                <a:gd name="T57" fmla="*/ 182 h 207"/>
                <a:gd name="T58" fmla="*/ 94 w 134"/>
                <a:gd name="T59" fmla="*/ 70 h 207"/>
                <a:gd name="T60" fmla="*/ 66 w 134"/>
                <a:gd name="T61" fmla="*/ 90 h 207"/>
                <a:gd name="T62" fmla="*/ 34 w 134"/>
                <a:gd name="T63" fmla="*/ 96 h 207"/>
                <a:gd name="T64" fmla="*/ 34 w 134"/>
                <a:gd name="T65" fmla="*/ 96 h 207"/>
                <a:gd name="T66" fmla="*/ 6 w 134"/>
                <a:gd name="T67" fmla="*/ 143 h 207"/>
                <a:gd name="T68" fmla="*/ 34 w 134"/>
                <a:gd name="T69" fmla="*/ 119 h 207"/>
                <a:gd name="T70" fmla="*/ 90 w 134"/>
                <a:gd name="T71" fmla="*/ 126 h 207"/>
                <a:gd name="T72" fmla="*/ 87 w 134"/>
                <a:gd name="T73" fmla="*/ 116 h 207"/>
                <a:gd name="T74" fmla="*/ 87 w 134"/>
                <a:gd name="T75" fmla="*/ 116 h 207"/>
                <a:gd name="T76" fmla="*/ 90 w 134"/>
                <a:gd name="T77" fmla="*/ 126 h 207"/>
                <a:gd name="T78" fmla="*/ 77 w 134"/>
                <a:gd name="T79" fmla="*/ 114 h 207"/>
                <a:gd name="T80" fmla="*/ 80 w 134"/>
                <a:gd name="T81" fmla="*/ 137 h 207"/>
                <a:gd name="T82" fmla="*/ 87 w 134"/>
                <a:gd name="T83" fmla="*/ 126 h 207"/>
                <a:gd name="T84" fmla="*/ 81 w 134"/>
                <a:gd name="T85" fmla="*/ 110 h 207"/>
                <a:gd name="T86" fmla="*/ 65 w 134"/>
                <a:gd name="T87" fmla="*/ 98 h 207"/>
                <a:gd name="T88" fmla="*/ 74 w 134"/>
                <a:gd name="T89" fmla="*/ 117 h 207"/>
                <a:gd name="T90" fmla="*/ 92 w 134"/>
                <a:gd name="T91" fmla="*/ 113 h 207"/>
                <a:gd name="T92" fmla="*/ 90 w 134"/>
                <a:gd name="T93" fmla="*/ 126 h 207"/>
                <a:gd name="T94" fmla="*/ 100 w 134"/>
                <a:gd name="T95" fmla="*/ 101 h 207"/>
                <a:gd name="T96" fmla="*/ 100 w 134"/>
                <a:gd name="T97" fmla="*/ 101 h 207"/>
                <a:gd name="T98" fmla="*/ 104 w 134"/>
                <a:gd name="T99" fmla="*/ 121 h 207"/>
                <a:gd name="T100" fmla="*/ 108 w 134"/>
                <a:gd name="T101" fmla="*/ 111 h 207"/>
                <a:gd name="T102" fmla="*/ 96 w 134"/>
                <a:gd name="T103" fmla="*/ 9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207">
                  <a:moveTo>
                    <a:pt x="132" y="205"/>
                  </a:moveTo>
                  <a:cubicBezTo>
                    <a:pt x="132" y="206"/>
                    <a:pt x="133" y="206"/>
                    <a:pt x="133" y="207"/>
                  </a:cubicBezTo>
                  <a:cubicBezTo>
                    <a:pt x="133" y="206"/>
                    <a:pt x="134" y="206"/>
                    <a:pt x="134" y="206"/>
                  </a:cubicBezTo>
                  <a:cubicBezTo>
                    <a:pt x="133" y="204"/>
                    <a:pt x="133" y="204"/>
                    <a:pt x="132" y="205"/>
                  </a:cubicBezTo>
                  <a:close/>
                  <a:moveTo>
                    <a:pt x="125" y="143"/>
                  </a:moveTo>
                  <a:cubicBezTo>
                    <a:pt x="125" y="140"/>
                    <a:pt x="124" y="137"/>
                    <a:pt x="122" y="135"/>
                  </a:cubicBezTo>
                  <a:cubicBezTo>
                    <a:pt x="119" y="132"/>
                    <a:pt x="116" y="130"/>
                    <a:pt x="115" y="126"/>
                  </a:cubicBezTo>
                  <a:cubicBezTo>
                    <a:pt x="115" y="124"/>
                    <a:pt x="114" y="124"/>
                    <a:pt x="113" y="124"/>
                  </a:cubicBezTo>
                  <a:cubicBezTo>
                    <a:pt x="113" y="125"/>
                    <a:pt x="113" y="125"/>
                    <a:pt x="113" y="126"/>
                  </a:cubicBezTo>
                  <a:cubicBezTo>
                    <a:pt x="112" y="129"/>
                    <a:pt x="112" y="132"/>
                    <a:pt x="110" y="135"/>
                  </a:cubicBezTo>
                  <a:cubicBezTo>
                    <a:pt x="109" y="137"/>
                    <a:pt x="105" y="139"/>
                    <a:pt x="103" y="141"/>
                  </a:cubicBezTo>
                  <a:cubicBezTo>
                    <a:pt x="102" y="142"/>
                    <a:pt x="101" y="144"/>
                    <a:pt x="100" y="145"/>
                  </a:cubicBezTo>
                  <a:cubicBezTo>
                    <a:pt x="99" y="146"/>
                    <a:pt x="97" y="147"/>
                    <a:pt x="96" y="148"/>
                  </a:cubicBezTo>
                  <a:cubicBezTo>
                    <a:pt x="94" y="149"/>
                    <a:pt x="94" y="148"/>
                    <a:pt x="92" y="147"/>
                  </a:cubicBezTo>
                  <a:cubicBezTo>
                    <a:pt x="89" y="143"/>
                    <a:pt x="87" y="141"/>
                    <a:pt x="82" y="146"/>
                  </a:cubicBezTo>
                  <a:cubicBezTo>
                    <a:pt x="79" y="149"/>
                    <a:pt x="76" y="151"/>
                    <a:pt x="73" y="153"/>
                  </a:cubicBezTo>
                  <a:cubicBezTo>
                    <a:pt x="69" y="154"/>
                    <a:pt x="68" y="158"/>
                    <a:pt x="68" y="162"/>
                  </a:cubicBezTo>
                  <a:cubicBezTo>
                    <a:pt x="68" y="162"/>
                    <a:pt x="67" y="163"/>
                    <a:pt x="68" y="163"/>
                  </a:cubicBezTo>
                  <a:cubicBezTo>
                    <a:pt x="68" y="164"/>
                    <a:pt x="68" y="166"/>
                    <a:pt x="69" y="166"/>
                  </a:cubicBezTo>
                  <a:cubicBezTo>
                    <a:pt x="69" y="166"/>
                    <a:pt x="71" y="166"/>
                    <a:pt x="71" y="165"/>
                  </a:cubicBezTo>
                  <a:cubicBezTo>
                    <a:pt x="73" y="164"/>
                    <a:pt x="74" y="163"/>
                    <a:pt x="76" y="161"/>
                  </a:cubicBezTo>
                  <a:cubicBezTo>
                    <a:pt x="81" y="161"/>
                    <a:pt x="85" y="162"/>
                    <a:pt x="90" y="160"/>
                  </a:cubicBezTo>
                  <a:cubicBezTo>
                    <a:pt x="91" y="159"/>
                    <a:pt x="95" y="162"/>
                    <a:pt x="95" y="164"/>
                  </a:cubicBezTo>
                  <a:cubicBezTo>
                    <a:pt x="95" y="166"/>
                    <a:pt x="94" y="168"/>
                    <a:pt x="95" y="170"/>
                  </a:cubicBezTo>
                  <a:cubicBezTo>
                    <a:pt x="95" y="177"/>
                    <a:pt x="99" y="182"/>
                    <a:pt x="106" y="184"/>
                  </a:cubicBezTo>
                  <a:cubicBezTo>
                    <a:pt x="108" y="185"/>
                    <a:pt x="111" y="185"/>
                    <a:pt x="113" y="185"/>
                  </a:cubicBezTo>
                  <a:cubicBezTo>
                    <a:pt x="115" y="185"/>
                    <a:pt x="116" y="184"/>
                    <a:pt x="117" y="183"/>
                  </a:cubicBezTo>
                  <a:cubicBezTo>
                    <a:pt x="119" y="182"/>
                    <a:pt x="119" y="180"/>
                    <a:pt x="119" y="177"/>
                  </a:cubicBezTo>
                  <a:cubicBezTo>
                    <a:pt x="118" y="174"/>
                    <a:pt x="116" y="172"/>
                    <a:pt x="117" y="168"/>
                  </a:cubicBezTo>
                  <a:cubicBezTo>
                    <a:pt x="117" y="168"/>
                    <a:pt x="119" y="167"/>
                    <a:pt x="119" y="167"/>
                  </a:cubicBezTo>
                  <a:cubicBezTo>
                    <a:pt x="120" y="167"/>
                    <a:pt x="121" y="168"/>
                    <a:pt x="122" y="169"/>
                  </a:cubicBezTo>
                  <a:cubicBezTo>
                    <a:pt x="124" y="172"/>
                    <a:pt x="124" y="172"/>
                    <a:pt x="126" y="170"/>
                  </a:cubicBezTo>
                  <a:cubicBezTo>
                    <a:pt x="130" y="167"/>
                    <a:pt x="131" y="163"/>
                    <a:pt x="129" y="158"/>
                  </a:cubicBezTo>
                  <a:cubicBezTo>
                    <a:pt x="128" y="153"/>
                    <a:pt x="126" y="148"/>
                    <a:pt x="125" y="143"/>
                  </a:cubicBezTo>
                  <a:close/>
                  <a:moveTo>
                    <a:pt x="1" y="154"/>
                  </a:moveTo>
                  <a:cubicBezTo>
                    <a:pt x="1" y="153"/>
                    <a:pt x="1" y="153"/>
                    <a:pt x="1" y="153"/>
                  </a:cubicBezTo>
                  <a:cubicBezTo>
                    <a:pt x="0" y="153"/>
                    <a:pt x="0" y="153"/>
                    <a:pt x="0" y="153"/>
                  </a:cubicBezTo>
                  <a:lnTo>
                    <a:pt x="1" y="154"/>
                  </a:lnTo>
                  <a:close/>
                  <a:moveTo>
                    <a:pt x="62" y="76"/>
                  </a:moveTo>
                  <a:cubicBezTo>
                    <a:pt x="63" y="76"/>
                    <a:pt x="63" y="77"/>
                    <a:pt x="63" y="77"/>
                  </a:cubicBezTo>
                  <a:cubicBezTo>
                    <a:pt x="64" y="76"/>
                    <a:pt x="64" y="76"/>
                    <a:pt x="64" y="75"/>
                  </a:cubicBezTo>
                  <a:cubicBezTo>
                    <a:pt x="64" y="75"/>
                    <a:pt x="63" y="76"/>
                    <a:pt x="62" y="76"/>
                  </a:cubicBezTo>
                  <a:close/>
                  <a:moveTo>
                    <a:pt x="64" y="75"/>
                  </a:moveTo>
                  <a:cubicBezTo>
                    <a:pt x="64" y="75"/>
                    <a:pt x="64" y="75"/>
                    <a:pt x="64" y="75"/>
                  </a:cubicBezTo>
                  <a:cubicBezTo>
                    <a:pt x="64" y="75"/>
                    <a:pt x="64" y="75"/>
                    <a:pt x="64" y="75"/>
                  </a:cubicBezTo>
                  <a:cubicBezTo>
                    <a:pt x="64" y="75"/>
                    <a:pt x="64" y="75"/>
                    <a:pt x="65" y="75"/>
                  </a:cubicBezTo>
                  <a:cubicBezTo>
                    <a:pt x="65" y="75"/>
                    <a:pt x="64" y="75"/>
                    <a:pt x="64" y="75"/>
                  </a:cubicBezTo>
                  <a:close/>
                  <a:moveTo>
                    <a:pt x="74" y="75"/>
                  </a:moveTo>
                  <a:cubicBezTo>
                    <a:pt x="74" y="74"/>
                    <a:pt x="74" y="74"/>
                    <a:pt x="74" y="74"/>
                  </a:cubicBezTo>
                  <a:cubicBezTo>
                    <a:pt x="75" y="75"/>
                    <a:pt x="75" y="75"/>
                    <a:pt x="75" y="75"/>
                  </a:cubicBezTo>
                  <a:cubicBezTo>
                    <a:pt x="75" y="75"/>
                    <a:pt x="74" y="75"/>
                    <a:pt x="74" y="75"/>
                  </a:cubicBezTo>
                  <a:cubicBezTo>
                    <a:pt x="74" y="75"/>
                    <a:pt x="74" y="75"/>
                    <a:pt x="74" y="75"/>
                  </a:cubicBezTo>
                  <a:cubicBezTo>
                    <a:pt x="76" y="76"/>
                    <a:pt x="78" y="77"/>
                    <a:pt x="78" y="78"/>
                  </a:cubicBezTo>
                  <a:cubicBezTo>
                    <a:pt x="79" y="82"/>
                    <a:pt x="80" y="84"/>
                    <a:pt x="84" y="85"/>
                  </a:cubicBezTo>
                  <a:cubicBezTo>
                    <a:pt x="86" y="86"/>
                    <a:pt x="86" y="88"/>
                    <a:pt x="84" y="89"/>
                  </a:cubicBezTo>
                  <a:cubicBezTo>
                    <a:pt x="80" y="93"/>
                    <a:pt x="80" y="94"/>
                    <a:pt x="85" y="97"/>
                  </a:cubicBezTo>
                  <a:cubicBezTo>
                    <a:pt x="86" y="97"/>
                    <a:pt x="88" y="98"/>
                    <a:pt x="89" y="98"/>
                  </a:cubicBezTo>
                  <a:cubicBezTo>
                    <a:pt x="90" y="98"/>
                    <a:pt x="92" y="97"/>
                    <a:pt x="92" y="97"/>
                  </a:cubicBezTo>
                  <a:cubicBezTo>
                    <a:pt x="91" y="93"/>
                    <a:pt x="93" y="90"/>
                    <a:pt x="93" y="86"/>
                  </a:cubicBezTo>
                  <a:cubicBezTo>
                    <a:pt x="93" y="85"/>
                    <a:pt x="92" y="83"/>
                    <a:pt x="91" y="82"/>
                  </a:cubicBezTo>
                  <a:cubicBezTo>
                    <a:pt x="89" y="80"/>
                    <a:pt x="87" y="79"/>
                    <a:pt x="87" y="76"/>
                  </a:cubicBezTo>
                  <a:cubicBezTo>
                    <a:pt x="87" y="71"/>
                    <a:pt x="83" y="69"/>
                    <a:pt x="79" y="67"/>
                  </a:cubicBezTo>
                  <a:cubicBezTo>
                    <a:pt x="77" y="66"/>
                    <a:pt x="76" y="64"/>
                    <a:pt x="74" y="63"/>
                  </a:cubicBezTo>
                  <a:cubicBezTo>
                    <a:pt x="72" y="62"/>
                    <a:pt x="70" y="62"/>
                    <a:pt x="68" y="63"/>
                  </a:cubicBezTo>
                  <a:cubicBezTo>
                    <a:pt x="67" y="63"/>
                    <a:pt x="66" y="63"/>
                    <a:pt x="65" y="64"/>
                  </a:cubicBezTo>
                  <a:cubicBezTo>
                    <a:pt x="64" y="64"/>
                    <a:pt x="64" y="64"/>
                    <a:pt x="63" y="64"/>
                  </a:cubicBezTo>
                  <a:cubicBezTo>
                    <a:pt x="62" y="64"/>
                    <a:pt x="61" y="64"/>
                    <a:pt x="60" y="63"/>
                  </a:cubicBezTo>
                  <a:cubicBezTo>
                    <a:pt x="59" y="63"/>
                    <a:pt x="59" y="61"/>
                    <a:pt x="60" y="59"/>
                  </a:cubicBezTo>
                  <a:cubicBezTo>
                    <a:pt x="63" y="54"/>
                    <a:pt x="63" y="54"/>
                    <a:pt x="58" y="53"/>
                  </a:cubicBezTo>
                  <a:cubicBezTo>
                    <a:pt x="56" y="53"/>
                    <a:pt x="55" y="52"/>
                    <a:pt x="55" y="51"/>
                  </a:cubicBezTo>
                  <a:cubicBezTo>
                    <a:pt x="55" y="47"/>
                    <a:pt x="56" y="44"/>
                    <a:pt x="58" y="42"/>
                  </a:cubicBezTo>
                  <a:cubicBezTo>
                    <a:pt x="59" y="40"/>
                    <a:pt x="60" y="39"/>
                    <a:pt x="61" y="38"/>
                  </a:cubicBezTo>
                  <a:cubicBezTo>
                    <a:pt x="65" y="32"/>
                    <a:pt x="67" y="25"/>
                    <a:pt x="63" y="18"/>
                  </a:cubicBezTo>
                  <a:cubicBezTo>
                    <a:pt x="61" y="14"/>
                    <a:pt x="60" y="11"/>
                    <a:pt x="61" y="6"/>
                  </a:cubicBezTo>
                  <a:cubicBezTo>
                    <a:pt x="61" y="5"/>
                    <a:pt x="60" y="4"/>
                    <a:pt x="58" y="4"/>
                  </a:cubicBezTo>
                  <a:cubicBezTo>
                    <a:pt x="54" y="4"/>
                    <a:pt x="50" y="4"/>
                    <a:pt x="47" y="2"/>
                  </a:cubicBezTo>
                  <a:cubicBezTo>
                    <a:pt x="41" y="0"/>
                    <a:pt x="38" y="4"/>
                    <a:pt x="37" y="8"/>
                  </a:cubicBezTo>
                  <a:cubicBezTo>
                    <a:pt x="36" y="10"/>
                    <a:pt x="36" y="12"/>
                    <a:pt x="35" y="14"/>
                  </a:cubicBezTo>
                  <a:cubicBezTo>
                    <a:pt x="35" y="20"/>
                    <a:pt x="34" y="26"/>
                    <a:pt x="34" y="31"/>
                  </a:cubicBezTo>
                  <a:cubicBezTo>
                    <a:pt x="33" y="34"/>
                    <a:pt x="33" y="35"/>
                    <a:pt x="31" y="37"/>
                  </a:cubicBezTo>
                  <a:cubicBezTo>
                    <a:pt x="30" y="37"/>
                    <a:pt x="30" y="39"/>
                    <a:pt x="30" y="40"/>
                  </a:cubicBezTo>
                  <a:cubicBezTo>
                    <a:pt x="31" y="45"/>
                    <a:pt x="32" y="50"/>
                    <a:pt x="34" y="55"/>
                  </a:cubicBezTo>
                  <a:cubicBezTo>
                    <a:pt x="36" y="58"/>
                    <a:pt x="38" y="61"/>
                    <a:pt x="42" y="62"/>
                  </a:cubicBezTo>
                  <a:cubicBezTo>
                    <a:pt x="42" y="62"/>
                    <a:pt x="42" y="62"/>
                    <a:pt x="42" y="62"/>
                  </a:cubicBezTo>
                  <a:cubicBezTo>
                    <a:pt x="42" y="61"/>
                    <a:pt x="42" y="61"/>
                    <a:pt x="43" y="62"/>
                  </a:cubicBezTo>
                  <a:cubicBezTo>
                    <a:pt x="42" y="62"/>
                    <a:pt x="42" y="62"/>
                    <a:pt x="42" y="62"/>
                  </a:cubicBezTo>
                  <a:cubicBezTo>
                    <a:pt x="42" y="62"/>
                    <a:pt x="42" y="62"/>
                    <a:pt x="42" y="62"/>
                  </a:cubicBezTo>
                  <a:cubicBezTo>
                    <a:pt x="42" y="67"/>
                    <a:pt x="43" y="71"/>
                    <a:pt x="48" y="73"/>
                  </a:cubicBezTo>
                  <a:cubicBezTo>
                    <a:pt x="49" y="73"/>
                    <a:pt x="50" y="74"/>
                    <a:pt x="51" y="75"/>
                  </a:cubicBezTo>
                  <a:cubicBezTo>
                    <a:pt x="51" y="75"/>
                    <a:pt x="52" y="75"/>
                    <a:pt x="52" y="75"/>
                  </a:cubicBezTo>
                  <a:cubicBezTo>
                    <a:pt x="52" y="75"/>
                    <a:pt x="52" y="75"/>
                    <a:pt x="52" y="75"/>
                  </a:cubicBezTo>
                  <a:cubicBezTo>
                    <a:pt x="51" y="75"/>
                    <a:pt x="51" y="75"/>
                    <a:pt x="51" y="75"/>
                  </a:cubicBezTo>
                  <a:cubicBezTo>
                    <a:pt x="53" y="74"/>
                    <a:pt x="56" y="73"/>
                    <a:pt x="58" y="71"/>
                  </a:cubicBezTo>
                  <a:cubicBezTo>
                    <a:pt x="59" y="71"/>
                    <a:pt x="61" y="71"/>
                    <a:pt x="62" y="72"/>
                  </a:cubicBezTo>
                  <a:cubicBezTo>
                    <a:pt x="63" y="73"/>
                    <a:pt x="63" y="74"/>
                    <a:pt x="64" y="75"/>
                  </a:cubicBezTo>
                  <a:cubicBezTo>
                    <a:pt x="68" y="77"/>
                    <a:pt x="71" y="78"/>
                    <a:pt x="74" y="75"/>
                  </a:cubicBezTo>
                  <a:close/>
                  <a:moveTo>
                    <a:pt x="44" y="75"/>
                  </a:moveTo>
                  <a:cubicBezTo>
                    <a:pt x="43" y="76"/>
                    <a:pt x="43" y="77"/>
                    <a:pt x="43" y="78"/>
                  </a:cubicBezTo>
                  <a:cubicBezTo>
                    <a:pt x="44" y="83"/>
                    <a:pt x="46" y="88"/>
                    <a:pt x="50" y="92"/>
                  </a:cubicBezTo>
                  <a:cubicBezTo>
                    <a:pt x="51" y="94"/>
                    <a:pt x="55" y="94"/>
                    <a:pt x="56" y="91"/>
                  </a:cubicBezTo>
                  <a:cubicBezTo>
                    <a:pt x="58" y="88"/>
                    <a:pt x="58" y="84"/>
                    <a:pt x="56" y="81"/>
                  </a:cubicBezTo>
                  <a:cubicBezTo>
                    <a:pt x="55" y="79"/>
                    <a:pt x="53" y="77"/>
                    <a:pt x="52" y="75"/>
                  </a:cubicBezTo>
                  <a:cubicBezTo>
                    <a:pt x="49" y="75"/>
                    <a:pt x="47" y="74"/>
                    <a:pt x="44" y="75"/>
                  </a:cubicBezTo>
                  <a:close/>
                  <a:moveTo>
                    <a:pt x="68" y="172"/>
                  </a:moveTo>
                  <a:cubicBezTo>
                    <a:pt x="67" y="172"/>
                    <a:pt x="66" y="173"/>
                    <a:pt x="67" y="174"/>
                  </a:cubicBezTo>
                  <a:cubicBezTo>
                    <a:pt x="67" y="175"/>
                    <a:pt x="68" y="175"/>
                    <a:pt x="69" y="175"/>
                  </a:cubicBezTo>
                  <a:cubicBezTo>
                    <a:pt x="70" y="175"/>
                    <a:pt x="70" y="174"/>
                    <a:pt x="70" y="173"/>
                  </a:cubicBezTo>
                  <a:cubicBezTo>
                    <a:pt x="70" y="172"/>
                    <a:pt x="69" y="171"/>
                    <a:pt x="68" y="172"/>
                  </a:cubicBezTo>
                  <a:close/>
                  <a:moveTo>
                    <a:pt x="41" y="192"/>
                  </a:moveTo>
                  <a:cubicBezTo>
                    <a:pt x="41" y="192"/>
                    <a:pt x="42" y="193"/>
                    <a:pt x="42" y="193"/>
                  </a:cubicBezTo>
                  <a:cubicBezTo>
                    <a:pt x="43" y="192"/>
                    <a:pt x="43" y="192"/>
                    <a:pt x="43" y="191"/>
                  </a:cubicBezTo>
                  <a:cubicBezTo>
                    <a:pt x="42" y="191"/>
                    <a:pt x="41" y="191"/>
                    <a:pt x="41" y="192"/>
                  </a:cubicBezTo>
                  <a:close/>
                  <a:moveTo>
                    <a:pt x="56" y="181"/>
                  </a:moveTo>
                  <a:cubicBezTo>
                    <a:pt x="55" y="181"/>
                    <a:pt x="55" y="182"/>
                    <a:pt x="54" y="182"/>
                  </a:cubicBezTo>
                  <a:cubicBezTo>
                    <a:pt x="55" y="182"/>
                    <a:pt x="55" y="183"/>
                    <a:pt x="55" y="183"/>
                  </a:cubicBezTo>
                  <a:cubicBezTo>
                    <a:pt x="56" y="183"/>
                    <a:pt x="56" y="182"/>
                    <a:pt x="57" y="182"/>
                  </a:cubicBezTo>
                  <a:cubicBezTo>
                    <a:pt x="56" y="182"/>
                    <a:pt x="56" y="181"/>
                    <a:pt x="56" y="181"/>
                  </a:cubicBezTo>
                  <a:close/>
                  <a:moveTo>
                    <a:pt x="93" y="74"/>
                  </a:moveTo>
                  <a:cubicBezTo>
                    <a:pt x="93" y="74"/>
                    <a:pt x="94" y="73"/>
                    <a:pt x="95" y="72"/>
                  </a:cubicBezTo>
                  <a:cubicBezTo>
                    <a:pt x="95" y="71"/>
                    <a:pt x="95" y="70"/>
                    <a:pt x="94" y="70"/>
                  </a:cubicBezTo>
                  <a:cubicBezTo>
                    <a:pt x="93" y="70"/>
                    <a:pt x="92" y="70"/>
                    <a:pt x="92" y="71"/>
                  </a:cubicBezTo>
                  <a:cubicBezTo>
                    <a:pt x="90" y="72"/>
                    <a:pt x="91" y="74"/>
                    <a:pt x="93" y="74"/>
                  </a:cubicBezTo>
                  <a:close/>
                  <a:moveTo>
                    <a:pt x="67" y="92"/>
                  </a:moveTo>
                  <a:cubicBezTo>
                    <a:pt x="67" y="92"/>
                    <a:pt x="66" y="91"/>
                    <a:pt x="66" y="90"/>
                  </a:cubicBezTo>
                  <a:cubicBezTo>
                    <a:pt x="65" y="91"/>
                    <a:pt x="64" y="92"/>
                    <a:pt x="64" y="92"/>
                  </a:cubicBezTo>
                  <a:cubicBezTo>
                    <a:pt x="65" y="93"/>
                    <a:pt x="65" y="93"/>
                    <a:pt x="66" y="93"/>
                  </a:cubicBezTo>
                  <a:cubicBezTo>
                    <a:pt x="66" y="93"/>
                    <a:pt x="67" y="93"/>
                    <a:pt x="67" y="92"/>
                  </a:cubicBezTo>
                  <a:close/>
                  <a:moveTo>
                    <a:pt x="34" y="96"/>
                  </a:moveTo>
                  <a:cubicBezTo>
                    <a:pt x="34" y="97"/>
                    <a:pt x="34" y="98"/>
                    <a:pt x="35" y="99"/>
                  </a:cubicBezTo>
                  <a:cubicBezTo>
                    <a:pt x="36" y="100"/>
                    <a:pt x="39" y="98"/>
                    <a:pt x="40" y="95"/>
                  </a:cubicBezTo>
                  <a:cubicBezTo>
                    <a:pt x="39" y="95"/>
                    <a:pt x="38" y="94"/>
                    <a:pt x="36" y="93"/>
                  </a:cubicBezTo>
                  <a:cubicBezTo>
                    <a:pt x="35" y="93"/>
                    <a:pt x="34" y="94"/>
                    <a:pt x="34" y="96"/>
                  </a:cubicBezTo>
                  <a:close/>
                  <a:moveTo>
                    <a:pt x="27" y="115"/>
                  </a:moveTo>
                  <a:cubicBezTo>
                    <a:pt x="21" y="123"/>
                    <a:pt x="15" y="132"/>
                    <a:pt x="7" y="139"/>
                  </a:cubicBezTo>
                  <a:cubicBezTo>
                    <a:pt x="6" y="140"/>
                    <a:pt x="6" y="141"/>
                    <a:pt x="6" y="142"/>
                  </a:cubicBezTo>
                  <a:cubicBezTo>
                    <a:pt x="5" y="142"/>
                    <a:pt x="5" y="143"/>
                    <a:pt x="6" y="143"/>
                  </a:cubicBezTo>
                  <a:cubicBezTo>
                    <a:pt x="6" y="144"/>
                    <a:pt x="6" y="144"/>
                    <a:pt x="7" y="144"/>
                  </a:cubicBezTo>
                  <a:cubicBezTo>
                    <a:pt x="7" y="144"/>
                    <a:pt x="8" y="144"/>
                    <a:pt x="8" y="144"/>
                  </a:cubicBezTo>
                  <a:cubicBezTo>
                    <a:pt x="14" y="141"/>
                    <a:pt x="18" y="138"/>
                    <a:pt x="21" y="133"/>
                  </a:cubicBezTo>
                  <a:cubicBezTo>
                    <a:pt x="25" y="127"/>
                    <a:pt x="29" y="123"/>
                    <a:pt x="34" y="119"/>
                  </a:cubicBezTo>
                  <a:cubicBezTo>
                    <a:pt x="36" y="118"/>
                    <a:pt x="36" y="118"/>
                    <a:pt x="34" y="116"/>
                  </a:cubicBezTo>
                  <a:cubicBezTo>
                    <a:pt x="31" y="111"/>
                    <a:pt x="29" y="112"/>
                    <a:pt x="27" y="115"/>
                  </a:cubicBezTo>
                  <a:close/>
                  <a:moveTo>
                    <a:pt x="90" y="126"/>
                  </a:moveTo>
                  <a:cubicBezTo>
                    <a:pt x="90" y="126"/>
                    <a:pt x="90" y="126"/>
                    <a:pt x="90" y="126"/>
                  </a:cubicBezTo>
                  <a:cubicBezTo>
                    <a:pt x="90" y="126"/>
                    <a:pt x="90" y="126"/>
                    <a:pt x="90" y="126"/>
                  </a:cubicBezTo>
                  <a:cubicBezTo>
                    <a:pt x="90" y="126"/>
                    <a:pt x="90" y="126"/>
                    <a:pt x="90" y="126"/>
                  </a:cubicBezTo>
                  <a:cubicBezTo>
                    <a:pt x="90" y="126"/>
                    <a:pt x="90" y="126"/>
                    <a:pt x="90" y="126"/>
                  </a:cubicBezTo>
                  <a:close/>
                  <a:moveTo>
                    <a:pt x="87" y="116"/>
                  </a:moveTo>
                  <a:cubicBezTo>
                    <a:pt x="87" y="116"/>
                    <a:pt x="87" y="116"/>
                    <a:pt x="87" y="116"/>
                  </a:cubicBezTo>
                  <a:cubicBezTo>
                    <a:pt x="87" y="116"/>
                    <a:pt x="87" y="117"/>
                    <a:pt x="87" y="117"/>
                  </a:cubicBezTo>
                  <a:cubicBezTo>
                    <a:pt x="87" y="117"/>
                    <a:pt x="87" y="117"/>
                    <a:pt x="87" y="117"/>
                  </a:cubicBezTo>
                  <a:cubicBezTo>
                    <a:pt x="87" y="117"/>
                    <a:pt x="87" y="117"/>
                    <a:pt x="87" y="116"/>
                  </a:cubicBezTo>
                  <a:close/>
                  <a:moveTo>
                    <a:pt x="97" y="130"/>
                  </a:moveTo>
                  <a:cubicBezTo>
                    <a:pt x="99" y="129"/>
                    <a:pt x="100" y="126"/>
                    <a:pt x="99" y="125"/>
                  </a:cubicBezTo>
                  <a:cubicBezTo>
                    <a:pt x="99" y="124"/>
                    <a:pt x="97" y="123"/>
                    <a:pt x="95" y="124"/>
                  </a:cubicBezTo>
                  <a:cubicBezTo>
                    <a:pt x="94" y="124"/>
                    <a:pt x="92" y="125"/>
                    <a:pt x="90" y="126"/>
                  </a:cubicBezTo>
                  <a:cubicBezTo>
                    <a:pt x="93" y="130"/>
                    <a:pt x="94" y="131"/>
                    <a:pt x="97" y="130"/>
                  </a:cubicBezTo>
                  <a:close/>
                  <a:moveTo>
                    <a:pt x="74" y="117"/>
                  </a:moveTo>
                  <a:cubicBezTo>
                    <a:pt x="75" y="115"/>
                    <a:pt x="76" y="114"/>
                    <a:pt x="77" y="113"/>
                  </a:cubicBezTo>
                  <a:cubicBezTo>
                    <a:pt x="77" y="114"/>
                    <a:pt x="77" y="114"/>
                    <a:pt x="77" y="114"/>
                  </a:cubicBezTo>
                  <a:cubicBezTo>
                    <a:pt x="77" y="113"/>
                    <a:pt x="77" y="113"/>
                    <a:pt x="77" y="113"/>
                  </a:cubicBezTo>
                  <a:cubicBezTo>
                    <a:pt x="76" y="117"/>
                    <a:pt x="77" y="121"/>
                    <a:pt x="74" y="125"/>
                  </a:cubicBezTo>
                  <a:cubicBezTo>
                    <a:pt x="70" y="129"/>
                    <a:pt x="71" y="130"/>
                    <a:pt x="75" y="133"/>
                  </a:cubicBezTo>
                  <a:cubicBezTo>
                    <a:pt x="77" y="135"/>
                    <a:pt x="79" y="136"/>
                    <a:pt x="80" y="137"/>
                  </a:cubicBezTo>
                  <a:cubicBezTo>
                    <a:pt x="82" y="137"/>
                    <a:pt x="84" y="137"/>
                    <a:pt x="84" y="135"/>
                  </a:cubicBezTo>
                  <a:cubicBezTo>
                    <a:pt x="85" y="132"/>
                    <a:pt x="87" y="129"/>
                    <a:pt x="87" y="126"/>
                  </a:cubicBezTo>
                  <a:cubicBezTo>
                    <a:pt x="87" y="126"/>
                    <a:pt x="87" y="126"/>
                    <a:pt x="87" y="126"/>
                  </a:cubicBezTo>
                  <a:cubicBezTo>
                    <a:pt x="87" y="126"/>
                    <a:pt x="87" y="126"/>
                    <a:pt x="87" y="126"/>
                  </a:cubicBezTo>
                  <a:cubicBezTo>
                    <a:pt x="87" y="126"/>
                    <a:pt x="87" y="126"/>
                    <a:pt x="87" y="126"/>
                  </a:cubicBezTo>
                  <a:cubicBezTo>
                    <a:pt x="84" y="123"/>
                    <a:pt x="84" y="120"/>
                    <a:pt x="87" y="117"/>
                  </a:cubicBezTo>
                  <a:cubicBezTo>
                    <a:pt x="87" y="113"/>
                    <a:pt x="83" y="112"/>
                    <a:pt x="80" y="110"/>
                  </a:cubicBezTo>
                  <a:cubicBezTo>
                    <a:pt x="81" y="110"/>
                    <a:pt x="81" y="110"/>
                    <a:pt x="81" y="110"/>
                  </a:cubicBezTo>
                  <a:cubicBezTo>
                    <a:pt x="81" y="110"/>
                    <a:pt x="80" y="110"/>
                    <a:pt x="80" y="110"/>
                  </a:cubicBezTo>
                  <a:cubicBezTo>
                    <a:pt x="80" y="109"/>
                    <a:pt x="80" y="108"/>
                    <a:pt x="80" y="107"/>
                  </a:cubicBezTo>
                  <a:cubicBezTo>
                    <a:pt x="80" y="106"/>
                    <a:pt x="80" y="105"/>
                    <a:pt x="79" y="104"/>
                  </a:cubicBezTo>
                  <a:cubicBezTo>
                    <a:pt x="75" y="101"/>
                    <a:pt x="70" y="100"/>
                    <a:pt x="65" y="98"/>
                  </a:cubicBezTo>
                  <a:cubicBezTo>
                    <a:pt x="65" y="98"/>
                    <a:pt x="64" y="99"/>
                    <a:pt x="64" y="99"/>
                  </a:cubicBezTo>
                  <a:cubicBezTo>
                    <a:pt x="64" y="104"/>
                    <a:pt x="65" y="109"/>
                    <a:pt x="65" y="115"/>
                  </a:cubicBezTo>
                  <a:cubicBezTo>
                    <a:pt x="65" y="116"/>
                    <a:pt x="67" y="117"/>
                    <a:pt x="69" y="117"/>
                  </a:cubicBezTo>
                  <a:cubicBezTo>
                    <a:pt x="71" y="118"/>
                    <a:pt x="73" y="118"/>
                    <a:pt x="74" y="117"/>
                  </a:cubicBezTo>
                  <a:close/>
                  <a:moveTo>
                    <a:pt x="90" y="126"/>
                  </a:moveTo>
                  <a:cubicBezTo>
                    <a:pt x="91" y="124"/>
                    <a:pt x="92" y="122"/>
                    <a:pt x="92" y="119"/>
                  </a:cubicBezTo>
                  <a:cubicBezTo>
                    <a:pt x="93" y="118"/>
                    <a:pt x="93" y="116"/>
                    <a:pt x="93" y="115"/>
                  </a:cubicBezTo>
                  <a:cubicBezTo>
                    <a:pt x="93" y="114"/>
                    <a:pt x="93" y="114"/>
                    <a:pt x="92" y="113"/>
                  </a:cubicBezTo>
                  <a:cubicBezTo>
                    <a:pt x="92" y="113"/>
                    <a:pt x="91" y="113"/>
                    <a:pt x="90" y="114"/>
                  </a:cubicBezTo>
                  <a:cubicBezTo>
                    <a:pt x="89" y="115"/>
                    <a:pt x="88" y="116"/>
                    <a:pt x="87" y="116"/>
                  </a:cubicBezTo>
                  <a:cubicBezTo>
                    <a:pt x="87" y="120"/>
                    <a:pt x="87" y="123"/>
                    <a:pt x="87" y="126"/>
                  </a:cubicBezTo>
                  <a:cubicBezTo>
                    <a:pt x="88" y="126"/>
                    <a:pt x="89" y="126"/>
                    <a:pt x="90" y="126"/>
                  </a:cubicBezTo>
                  <a:close/>
                  <a:moveTo>
                    <a:pt x="100" y="100"/>
                  </a:moveTo>
                  <a:cubicBezTo>
                    <a:pt x="100" y="101"/>
                    <a:pt x="100" y="101"/>
                    <a:pt x="100" y="101"/>
                  </a:cubicBezTo>
                  <a:cubicBezTo>
                    <a:pt x="100" y="100"/>
                    <a:pt x="100" y="100"/>
                    <a:pt x="100" y="100"/>
                  </a:cubicBezTo>
                  <a:cubicBezTo>
                    <a:pt x="100" y="100"/>
                    <a:pt x="100" y="101"/>
                    <a:pt x="100" y="101"/>
                  </a:cubicBezTo>
                  <a:cubicBezTo>
                    <a:pt x="100" y="101"/>
                    <a:pt x="101" y="102"/>
                    <a:pt x="102" y="102"/>
                  </a:cubicBezTo>
                  <a:cubicBezTo>
                    <a:pt x="102" y="102"/>
                    <a:pt x="102" y="103"/>
                    <a:pt x="102" y="103"/>
                  </a:cubicBezTo>
                  <a:cubicBezTo>
                    <a:pt x="101" y="104"/>
                    <a:pt x="100" y="104"/>
                    <a:pt x="100" y="103"/>
                  </a:cubicBezTo>
                  <a:cubicBezTo>
                    <a:pt x="100" y="102"/>
                    <a:pt x="100" y="101"/>
                    <a:pt x="100" y="101"/>
                  </a:cubicBezTo>
                  <a:cubicBezTo>
                    <a:pt x="100" y="101"/>
                    <a:pt x="100" y="101"/>
                    <a:pt x="100" y="101"/>
                  </a:cubicBezTo>
                  <a:cubicBezTo>
                    <a:pt x="99" y="101"/>
                    <a:pt x="99" y="101"/>
                    <a:pt x="99" y="101"/>
                  </a:cubicBezTo>
                  <a:cubicBezTo>
                    <a:pt x="96" y="105"/>
                    <a:pt x="96" y="109"/>
                    <a:pt x="98" y="113"/>
                  </a:cubicBezTo>
                  <a:cubicBezTo>
                    <a:pt x="100" y="116"/>
                    <a:pt x="102" y="119"/>
                    <a:pt x="104" y="121"/>
                  </a:cubicBezTo>
                  <a:cubicBezTo>
                    <a:pt x="104" y="122"/>
                    <a:pt x="105" y="122"/>
                    <a:pt x="106" y="122"/>
                  </a:cubicBezTo>
                  <a:cubicBezTo>
                    <a:pt x="108" y="122"/>
                    <a:pt x="109" y="120"/>
                    <a:pt x="109" y="119"/>
                  </a:cubicBezTo>
                  <a:cubicBezTo>
                    <a:pt x="109" y="117"/>
                    <a:pt x="108" y="116"/>
                    <a:pt x="108" y="114"/>
                  </a:cubicBezTo>
                  <a:cubicBezTo>
                    <a:pt x="107" y="113"/>
                    <a:pt x="108" y="112"/>
                    <a:pt x="108" y="111"/>
                  </a:cubicBezTo>
                  <a:cubicBezTo>
                    <a:pt x="114" y="110"/>
                    <a:pt x="114" y="106"/>
                    <a:pt x="113" y="101"/>
                  </a:cubicBezTo>
                  <a:cubicBezTo>
                    <a:pt x="112" y="98"/>
                    <a:pt x="112" y="95"/>
                    <a:pt x="110" y="92"/>
                  </a:cubicBezTo>
                  <a:cubicBezTo>
                    <a:pt x="108" y="88"/>
                    <a:pt x="104" y="87"/>
                    <a:pt x="99" y="88"/>
                  </a:cubicBezTo>
                  <a:cubicBezTo>
                    <a:pt x="97" y="89"/>
                    <a:pt x="96" y="91"/>
                    <a:pt x="96" y="93"/>
                  </a:cubicBezTo>
                  <a:cubicBezTo>
                    <a:pt x="97" y="96"/>
                    <a:pt x="99" y="98"/>
                    <a:pt x="100" y="10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241">
              <a:extLst>
                <a:ext uri="{FF2B5EF4-FFF2-40B4-BE49-F238E27FC236}">
                  <a16:creationId xmlns:a16="http://schemas.microsoft.com/office/drawing/2014/main" id="{5D96B4E3-7B28-407E-A6AB-302F708C4647}"/>
                </a:ext>
              </a:extLst>
            </p:cNvPr>
            <p:cNvSpPr>
              <a:spLocks noEditPoints="1"/>
            </p:cNvSpPr>
            <p:nvPr/>
          </p:nvSpPr>
          <p:spPr bwMode="auto">
            <a:xfrm>
              <a:off x="6765925" y="4727575"/>
              <a:ext cx="293687" cy="179388"/>
            </a:xfrm>
            <a:custGeom>
              <a:avLst/>
              <a:gdLst>
                <a:gd name="T0" fmla="*/ 119 w 200"/>
                <a:gd name="T1" fmla="*/ 106 h 122"/>
                <a:gd name="T2" fmla="*/ 119 w 200"/>
                <a:gd name="T3" fmla="*/ 105 h 122"/>
                <a:gd name="T4" fmla="*/ 110 w 200"/>
                <a:gd name="T5" fmla="*/ 102 h 122"/>
                <a:gd name="T6" fmla="*/ 101 w 200"/>
                <a:gd name="T7" fmla="*/ 95 h 122"/>
                <a:gd name="T8" fmla="*/ 90 w 200"/>
                <a:gd name="T9" fmla="*/ 81 h 122"/>
                <a:gd name="T10" fmla="*/ 86 w 200"/>
                <a:gd name="T11" fmla="*/ 69 h 122"/>
                <a:gd name="T12" fmla="*/ 89 w 200"/>
                <a:gd name="T13" fmla="*/ 58 h 122"/>
                <a:gd name="T14" fmla="*/ 74 w 200"/>
                <a:gd name="T15" fmla="*/ 51 h 122"/>
                <a:gd name="T16" fmla="*/ 62 w 200"/>
                <a:gd name="T17" fmla="*/ 37 h 122"/>
                <a:gd name="T18" fmla="*/ 12 w 200"/>
                <a:gd name="T19" fmla="*/ 13 h 122"/>
                <a:gd name="T20" fmla="*/ 4 w 200"/>
                <a:gd name="T21" fmla="*/ 31 h 122"/>
                <a:gd name="T22" fmla="*/ 1 w 200"/>
                <a:gd name="T23" fmla="*/ 100 h 122"/>
                <a:gd name="T24" fmla="*/ 28 w 200"/>
                <a:gd name="T25" fmla="*/ 102 h 122"/>
                <a:gd name="T26" fmla="*/ 30 w 200"/>
                <a:gd name="T27" fmla="*/ 91 h 122"/>
                <a:gd name="T28" fmla="*/ 52 w 200"/>
                <a:gd name="T29" fmla="*/ 81 h 122"/>
                <a:gd name="T30" fmla="*/ 69 w 200"/>
                <a:gd name="T31" fmla="*/ 92 h 122"/>
                <a:gd name="T32" fmla="*/ 96 w 200"/>
                <a:gd name="T33" fmla="*/ 116 h 122"/>
                <a:gd name="T34" fmla="*/ 122 w 200"/>
                <a:gd name="T35" fmla="*/ 122 h 122"/>
                <a:gd name="T36" fmla="*/ 125 w 200"/>
                <a:gd name="T37" fmla="*/ 118 h 122"/>
                <a:gd name="T38" fmla="*/ 119 w 200"/>
                <a:gd name="T39" fmla="*/ 106 h 122"/>
                <a:gd name="T40" fmla="*/ 122 w 200"/>
                <a:gd name="T41" fmla="*/ 104 h 122"/>
                <a:gd name="T42" fmla="*/ 129 w 200"/>
                <a:gd name="T43" fmla="*/ 109 h 122"/>
                <a:gd name="T44" fmla="*/ 122 w 200"/>
                <a:gd name="T45" fmla="*/ 104 h 122"/>
                <a:gd name="T46" fmla="*/ 130 w 200"/>
                <a:gd name="T47" fmla="*/ 110 h 122"/>
                <a:gd name="T48" fmla="*/ 134 w 200"/>
                <a:gd name="T49" fmla="*/ 112 h 122"/>
                <a:gd name="T50" fmla="*/ 125 w 200"/>
                <a:gd name="T51" fmla="*/ 12 h 122"/>
                <a:gd name="T52" fmla="*/ 125 w 200"/>
                <a:gd name="T53" fmla="*/ 9 h 122"/>
                <a:gd name="T54" fmla="*/ 125 w 200"/>
                <a:gd name="T55" fmla="*/ 12 h 122"/>
                <a:gd name="T56" fmla="*/ 92 w 200"/>
                <a:gd name="T57" fmla="*/ 51 h 122"/>
                <a:gd name="T58" fmla="*/ 93 w 200"/>
                <a:gd name="T59" fmla="*/ 52 h 122"/>
                <a:gd name="T60" fmla="*/ 85 w 200"/>
                <a:gd name="T61" fmla="*/ 3 h 122"/>
                <a:gd name="T62" fmla="*/ 81 w 200"/>
                <a:gd name="T63" fmla="*/ 1 h 122"/>
                <a:gd name="T64" fmla="*/ 80 w 200"/>
                <a:gd name="T65" fmla="*/ 4 h 122"/>
                <a:gd name="T66" fmla="*/ 129 w 200"/>
                <a:gd name="T67" fmla="*/ 109 h 122"/>
                <a:gd name="T68" fmla="*/ 130 w 200"/>
                <a:gd name="T69" fmla="*/ 110 h 122"/>
                <a:gd name="T70" fmla="*/ 129 w 200"/>
                <a:gd name="T71" fmla="*/ 109 h 122"/>
                <a:gd name="T72" fmla="*/ 148 w 200"/>
                <a:gd name="T73" fmla="*/ 20 h 122"/>
                <a:gd name="T74" fmla="*/ 149 w 200"/>
                <a:gd name="T75" fmla="*/ 19 h 122"/>
                <a:gd name="T76" fmla="*/ 156 w 200"/>
                <a:gd name="T77" fmla="*/ 23 h 122"/>
                <a:gd name="T78" fmla="*/ 160 w 200"/>
                <a:gd name="T79" fmla="*/ 38 h 122"/>
                <a:gd name="T80" fmla="*/ 156 w 200"/>
                <a:gd name="T81" fmla="*/ 23 h 122"/>
                <a:gd name="T82" fmla="*/ 155 w 200"/>
                <a:gd name="T83" fmla="*/ 23 h 122"/>
                <a:gd name="T84" fmla="*/ 156 w 200"/>
                <a:gd name="T85" fmla="*/ 22 h 122"/>
                <a:gd name="T86" fmla="*/ 198 w 200"/>
                <a:gd name="T87" fmla="*/ 60 h 122"/>
                <a:gd name="T88" fmla="*/ 185 w 200"/>
                <a:gd name="T89" fmla="*/ 50 h 122"/>
                <a:gd name="T90" fmla="*/ 190 w 200"/>
                <a:gd name="T91" fmla="*/ 66 h 122"/>
                <a:gd name="T92" fmla="*/ 198 w 200"/>
                <a:gd name="T93" fmla="*/ 60 h 122"/>
                <a:gd name="T94" fmla="*/ 149 w 200"/>
                <a:gd name="T95" fmla="*/ 20 h 122"/>
                <a:gd name="T96" fmla="*/ 150 w 200"/>
                <a:gd name="T97" fmla="*/ 32 h 122"/>
                <a:gd name="T98" fmla="*/ 131 w 200"/>
                <a:gd name="T99" fmla="*/ 48 h 122"/>
                <a:gd name="T100" fmla="*/ 123 w 200"/>
                <a:gd name="T101" fmla="*/ 45 h 122"/>
                <a:gd name="T102" fmla="*/ 123 w 200"/>
                <a:gd name="T103" fmla="*/ 46 h 122"/>
                <a:gd name="T104" fmla="*/ 105 w 200"/>
                <a:gd name="T105" fmla="*/ 48 h 122"/>
                <a:gd name="T106" fmla="*/ 99 w 200"/>
                <a:gd name="T107" fmla="*/ 51 h 122"/>
                <a:gd name="T108" fmla="*/ 133 w 200"/>
                <a:gd name="T109" fmla="*/ 61 h 122"/>
                <a:gd name="T110" fmla="*/ 148 w 200"/>
                <a:gd name="T111" fmla="*/ 50 h 122"/>
                <a:gd name="T112" fmla="*/ 154 w 200"/>
                <a:gd name="T113" fmla="*/ 39 h 122"/>
                <a:gd name="T114" fmla="*/ 136 w 200"/>
                <a:gd name="T115" fmla="*/ 13 h 122"/>
                <a:gd name="T116" fmla="*/ 136 w 200"/>
                <a:gd name="T117" fmla="*/ 13 h 122"/>
                <a:gd name="T118" fmla="*/ 136 w 200"/>
                <a:gd name="T119" fmla="*/ 14 h 122"/>
                <a:gd name="T120" fmla="*/ 136 w 200"/>
                <a:gd name="T121" fmla="*/ 1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0" h="122">
                  <a:moveTo>
                    <a:pt x="119" y="106"/>
                  </a:moveTo>
                  <a:cubicBezTo>
                    <a:pt x="119" y="106"/>
                    <a:pt x="119" y="106"/>
                    <a:pt x="119" y="106"/>
                  </a:cubicBezTo>
                  <a:cubicBezTo>
                    <a:pt x="119" y="106"/>
                    <a:pt x="120" y="105"/>
                    <a:pt x="120" y="105"/>
                  </a:cubicBezTo>
                  <a:cubicBezTo>
                    <a:pt x="120" y="105"/>
                    <a:pt x="119" y="105"/>
                    <a:pt x="119" y="105"/>
                  </a:cubicBezTo>
                  <a:cubicBezTo>
                    <a:pt x="119" y="105"/>
                    <a:pt x="119" y="105"/>
                    <a:pt x="119" y="106"/>
                  </a:cubicBezTo>
                  <a:close/>
                  <a:moveTo>
                    <a:pt x="110" y="102"/>
                  </a:moveTo>
                  <a:cubicBezTo>
                    <a:pt x="110" y="101"/>
                    <a:pt x="109" y="101"/>
                    <a:pt x="109" y="100"/>
                  </a:cubicBezTo>
                  <a:cubicBezTo>
                    <a:pt x="106" y="99"/>
                    <a:pt x="104" y="97"/>
                    <a:pt x="101" y="95"/>
                  </a:cubicBezTo>
                  <a:cubicBezTo>
                    <a:pt x="99" y="92"/>
                    <a:pt x="98" y="89"/>
                    <a:pt x="96" y="87"/>
                  </a:cubicBezTo>
                  <a:cubicBezTo>
                    <a:pt x="95" y="85"/>
                    <a:pt x="92" y="83"/>
                    <a:pt x="90" y="81"/>
                  </a:cubicBezTo>
                  <a:cubicBezTo>
                    <a:pt x="88" y="79"/>
                    <a:pt x="86" y="76"/>
                    <a:pt x="85" y="74"/>
                  </a:cubicBezTo>
                  <a:cubicBezTo>
                    <a:pt x="83" y="72"/>
                    <a:pt x="84" y="70"/>
                    <a:pt x="86" y="69"/>
                  </a:cubicBezTo>
                  <a:cubicBezTo>
                    <a:pt x="87" y="68"/>
                    <a:pt x="89" y="67"/>
                    <a:pt x="90" y="66"/>
                  </a:cubicBezTo>
                  <a:cubicBezTo>
                    <a:pt x="92" y="64"/>
                    <a:pt x="92" y="59"/>
                    <a:pt x="89" y="58"/>
                  </a:cubicBezTo>
                  <a:cubicBezTo>
                    <a:pt x="88" y="57"/>
                    <a:pt x="86" y="56"/>
                    <a:pt x="85" y="55"/>
                  </a:cubicBezTo>
                  <a:cubicBezTo>
                    <a:pt x="81" y="54"/>
                    <a:pt x="78" y="52"/>
                    <a:pt x="74" y="51"/>
                  </a:cubicBezTo>
                  <a:cubicBezTo>
                    <a:pt x="69" y="50"/>
                    <a:pt x="66" y="47"/>
                    <a:pt x="66" y="42"/>
                  </a:cubicBezTo>
                  <a:cubicBezTo>
                    <a:pt x="65" y="40"/>
                    <a:pt x="64" y="38"/>
                    <a:pt x="62" y="37"/>
                  </a:cubicBezTo>
                  <a:cubicBezTo>
                    <a:pt x="52" y="29"/>
                    <a:pt x="40" y="23"/>
                    <a:pt x="28" y="19"/>
                  </a:cubicBezTo>
                  <a:cubicBezTo>
                    <a:pt x="22" y="18"/>
                    <a:pt x="17" y="16"/>
                    <a:pt x="12" y="13"/>
                  </a:cubicBezTo>
                  <a:cubicBezTo>
                    <a:pt x="9" y="12"/>
                    <a:pt x="7" y="11"/>
                    <a:pt x="4" y="10"/>
                  </a:cubicBezTo>
                  <a:cubicBezTo>
                    <a:pt x="4" y="31"/>
                    <a:pt x="4" y="31"/>
                    <a:pt x="4" y="31"/>
                  </a:cubicBezTo>
                  <a:cubicBezTo>
                    <a:pt x="0" y="100"/>
                    <a:pt x="0" y="100"/>
                    <a:pt x="0" y="100"/>
                  </a:cubicBezTo>
                  <a:cubicBezTo>
                    <a:pt x="1" y="100"/>
                    <a:pt x="1" y="100"/>
                    <a:pt x="1" y="100"/>
                  </a:cubicBezTo>
                  <a:cubicBezTo>
                    <a:pt x="7" y="101"/>
                    <a:pt x="14" y="101"/>
                    <a:pt x="20" y="103"/>
                  </a:cubicBezTo>
                  <a:cubicBezTo>
                    <a:pt x="22" y="104"/>
                    <a:pt x="25" y="103"/>
                    <a:pt x="28" y="102"/>
                  </a:cubicBezTo>
                  <a:cubicBezTo>
                    <a:pt x="31" y="100"/>
                    <a:pt x="32" y="98"/>
                    <a:pt x="31" y="94"/>
                  </a:cubicBezTo>
                  <a:cubicBezTo>
                    <a:pt x="30" y="93"/>
                    <a:pt x="30" y="91"/>
                    <a:pt x="30" y="91"/>
                  </a:cubicBezTo>
                  <a:cubicBezTo>
                    <a:pt x="34" y="88"/>
                    <a:pt x="37" y="85"/>
                    <a:pt x="41" y="82"/>
                  </a:cubicBezTo>
                  <a:cubicBezTo>
                    <a:pt x="45" y="80"/>
                    <a:pt x="48" y="80"/>
                    <a:pt x="52" y="81"/>
                  </a:cubicBezTo>
                  <a:cubicBezTo>
                    <a:pt x="55" y="83"/>
                    <a:pt x="59" y="85"/>
                    <a:pt x="62" y="86"/>
                  </a:cubicBezTo>
                  <a:cubicBezTo>
                    <a:pt x="65" y="87"/>
                    <a:pt x="67" y="89"/>
                    <a:pt x="69" y="92"/>
                  </a:cubicBezTo>
                  <a:cubicBezTo>
                    <a:pt x="74" y="98"/>
                    <a:pt x="79" y="103"/>
                    <a:pt x="83" y="109"/>
                  </a:cubicBezTo>
                  <a:cubicBezTo>
                    <a:pt x="86" y="114"/>
                    <a:pt x="91" y="116"/>
                    <a:pt x="96" y="116"/>
                  </a:cubicBezTo>
                  <a:cubicBezTo>
                    <a:pt x="104" y="116"/>
                    <a:pt x="112" y="117"/>
                    <a:pt x="120" y="121"/>
                  </a:cubicBezTo>
                  <a:cubicBezTo>
                    <a:pt x="121" y="122"/>
                    <a:pt x="121" y="122"/>
                    <a:pt x="122" y="122"/>
                  </a:cubicBezTo>
                  <a:cubicBezTo>
                    <a:pt x="123" y="121"/>
                    <a:pt x="124" y="121"/>
                    <a:pt x="124" y="121"/>
                  </a:cubicBezTo>
                  <a:cubicBezTo>
                    <a:pt x="125" y="120"/>
                    <a:pt x="125" y="119"/>
                    <a:pt x="125" y="118"/>
                  </a:cubicBezTo>
                  <a:cubicBezTo>
                    <a:pt x="125" y="116"/>
                    <a:pt x="124" y="114"/>
                    <a:pt x="122" y="113"/>
                  </a:cubicBezTo>
                  <a:cubicBezTo>
                    <a:pt x="118" y="112"/>
                    <a:pt x="118" y="109"/>
                    <a:pt x="119" y="106"/>
                  </a:cubicBezTo>
                  <a:cubicBezTo>
                    <a:pt x="115" y="106"/>
                    <a:pt x="112" y="106"/>
                    <a:pt x="110" y="102"/>
                  </a:cubicBezTo>
                  <a:close/>
                  <a:moveTo>
                    <a:pt x="122" y="104"/>
                  </a:moveTo>
                  <a:cubicBezTo>
                    <a:pt x="121" y="104"/>
                    <a:pt x="121" y="105"/>
                    <a:pt x="120" y="105"/>
                  </a:cubicBezTo>
                  <a:cubicBezTo>
                    <a:pt x="123" y="106"/>
                    <a:pt x="126" y="107"/>
                    <a:pt x="129" y="109"/>
                  </a:cubicBezTo>
                  <a:cubicBezTo>
                    <a:pt x="129" y="108"/>
                    <a:pt x="129" y="108"/>
                    <a:pt x="129" y="108"/>
                  </a:cubicBezTo>
                  <a:cubicBezTo>
                    <a:pt x="127" y="104"/>
                    <a:pt x="126" y="103"/>
                    <a:pt x="122" y="104"/>
                  </a:cubicBezTo>
                  <a:close/>
                  <a:moveTo>
                    <a:pt x="133" y="110"/>
                  </a:moveTo>
                  <a:cubicBezTo>
                    <a:pt x="132" y="110"/>
                    <a:pt x="131" y="110"/>
                    <a:pt x="130" y="110"/>
                  </a:cubicBezTo>
                  <a:cubicBezTo>
                    <a:pt x="130" y="111"/>
                    <a:pt x="131" y="112"/>
                    <a:pt x="132" y="112"/>
                  </a:cubicBezTo>
                  <a:cubicBezTo>
                    <a:pt x="133" y="113"/>
                    <a:pt x="134" y="113"/>
                    <a:pt x="134" y="112"/>
                  </a:cubicBezTo>
                  <a:cubicBezTo>
                    <a:pt x="134" y="111"/>
                    <a:pt x="133" y="111"/>
                    <a:pt x="133" y="110"/>
                  </a:cubicBezTo>
                  <a:close/>
                  <a:moveTo>
                    <a:pt x="125" y="12"/>
                  </a:moveTo>
                  <a:cubicBezTo>
                    <a:pt x="125" y="11"/>
                    <a:pt x="125" y="11"/>
                    <a:pt x="126" y="10"/>
                  </a:cubicBezTo>
                  <a:cubicBezTo>
                    <a:pt x="125" y="10"/>
                    <a:pt x="125" y="10"/>
                    <a:pt x="125" y="9"/>
                  </a:cubicBezTo>
                  <a:cubicBezTo>
                    <a:pt x="124" y="10"/>
                    <a:pt x="124" y="10"/>
                    <a:pt x="124" y="10"/>
                  </a:cubicBezTo>
                  <a:cubicBezTo>
                    <a:pt x="124" y="11"/>
                    <a:pt x="124" y="12"/>
                    <a:pt x="125" y="12"/>
                  </a:cubicBezTo>
                  <a:close/>
                  <a:moveTo>
                    <a:pt x="93" y="51"/>
                  </a:moveTo>
                  <a:cubicBezTo>
                    <a:pt x="93" y="51"/>
                    <a:pt x="93" y="51"/>
                    <a:pt x="92" y="51"/>
                  </a:cubicBezTo>
                  <a:cubicBezTo>
                    <a:pt x="92" y="51"/>
                    <a:pt x="92" y="51"/>
                    <a:pt x="92" y="52"/>
                  </a:cubicBezTo>
                  <a:cubicBezTo>
                    <a:pt x="92" y="52"/>
                    <a:pt x="93" y="52"/>
                    <a:pt x="93" y="52"/>
                  </a:cubicBezTo>
                  <a:cubicBezTo>
                    <a:pt x="93" y="52"/>
                    <a:pt x="93" y="51"/>
                    <a:pt x="93" y="51"/>
                  </a:cubicBezTo>
                  <a:close/>
                  <a:moveTo>
                    <a:pt x="85" y="3"/>
                  </a:moveTo>
                  <a:cubicBezTo>
                    <a:pt x="85" y="2"/>
                    <a:pt x="85" y="2"/>
                    <a:pt x="85" y="2"/>
                  </a:cubicBezTo>
                  <a:cubicBezTo>
                    <a:pt x="84" y="0"/>
                    <a:pt x="82" y="0"/>
                    <a:pt x="81" y="1"/>
                  </a:cubicBezTo>
                  <a:cubicBezTo>
                    <a:pt x="80" y="1"/>
                    <a:pt x="80" y="1"/>
                    <a:pt x="80" y="1"/>
                  </a:cubicBezTo>
                  <a:cubicBezTo>
                    <a:pt x="80" y="2"/>
                    <a:pt x="80" y="3"/>
                    <a:pt x="80" y="4"/>
                  </a:cubicBezTo>
                  <a:cubicBezTo>
                    <a:pt x="82" y="5"/>
                    <a:pt x="84" y="5"/>
                    <a:pt x="85" y="3"/>
                  </a:cubicBezTo>
                  <a:close/>
                  <a:moveTo>
                    <a:pt x="129" y="109"/>
                  </a:moveTo>
                  <a:cubicBezTo>
                    <a:pt x="129" y="109"/>
                    <a:pt x="129" y="109"/>
                    <a:pt x="129" y="109"/>
                  </a:cubicBezTo>
                  <a:cubicBezTo>
                    <a:pt x="129" y="110"/>
                    <a:pt x="129" y="110"/>
                    <a:pt x="130" y="110"/>
                  </a:cubicBezTo>
                  <a:cubicBezTo>
                    <a:pt x="130" y="109"/>
                    <a:pt x="129" y="109"/>
                    <a:pt x="129" y="109"/>
                  </a:cubicBezTo>
                  <a:cubicBezTo>
                    <a:pt x="129" y="109"/>
                    <a:pt x="129" y="109"/>
                    <a:pt x="129" y="109"/>
                  </a:cubicBezTo>
                  <a:close/>
                  <a:moveTo>
                    <a:pt x="148" y="19"/>
                  </a:moveTo>
                  <a:cubicBezTo>
                    <a:pt x="148" y="19"/>
                    <a:pt x="148" y="20"/>
                    <a:pt x="148" y="20"/>
                  </a:cubicBezTo>
                  <a:cubicBezTo>
                    <a:pt x="148" y="20"/>
                    <a:pt x="149" y="20"/>
                    <a:pt x="149" y="20"/>
                  </a:cubicBezTo>
                  <a:cubicBezTo>
                    <a:pt x="149" y="20"/>
                    <a:pt x="149" y="19"/>
                    <a:pt x="149" y="19"/>
                  </a:cubicBezTo>
                  <a:cubicBezTo>
                    <a:pt x="148" y="19"/>
                    <a:pt x="148" y="19"/>
                    <a:pt x="148" y="19"/>
                  </a:cubicBezTo>
                  <a:close/>
                  <a:moveTo>
                    <a:pt x="156" y="23"/>
                  </a:moveTo>
                  <a:cubicBezTo>
                    <a:pt x="155" y="28"/>
                    <a:pt x="157" y="33"/>
                    <a:pt x="159" y="37"/>
                  </a:cubicBezTo>
                  <a:cubicBezTo>
                    <a:pt x="159" y="38"/>
                    <a:pt x="160" y="38"/>
                    <a:pt x="160" y="38"/>
                  </a:cubicBezTo>
                  <a:cubicBezTo>
                    <a:pt x="162" y="37"/>
                    <a:pt x="163" y="35"/>
                    <a:pt x="163" y="34"/>
                  </a:cubicBezTo>
                  <a:cubicBezTo>
                    <a:pt x="162" y="29"/>
                    <a:pt x="160" y="25"/>
                    <a:pt x="156" y="23"/>
                  </a:cubicBezTo>
                  <a:close/>
                  <a:moveTo>
                    <a:pt x="155" y="22"/>
                  </a:moveTo>
                  <a:cubicBezTo>
                    <a:pt x="155" y="22"/>
                    <a:pt x="155" y="22"/>
                    <a:pt x="155" y="23"/>
                  </a:cubicBezTo>
                  <a:cubicBezTo>
                    <a:pt x="155" y="23"/>
                    <a:pt x="156" y="23"/>
                    <a:pt x="156" y="23"/>
                  </a:cubicBezTo>
                  <a:cubicBezTo>
                    <a:pt x="156" y="23"/>
                    <a:pt x="156" y="22"/>
                    <a:pt x="156" y="22"/>
                  </a:cubicBezTo>
                  <a:cubicBezTo>
                    <a:pt x="155" y="22"/>
                    <a:pt x="155" y="22"/>
                    <a:pt x="155" y="22"/>
                  </a:cubicBezTo>
                  <a:close/>
                  <a:moveTo>
                    <a:pt x="198" y="60"/>
                  </a:moveTo>
                  <a:cubicBezTo>
                    <a:pt x="195" y="56"/>
                    <a:pt x="191" y="53"/>
                    <a:pt x="186" y="50"/>
                  </a:cubicBezTo>
                  <a:cubicBezTo>
                    <a:pt x="186" y="50"/>
                    <a:pt x="186" y="50"/>
                    <a:pt x="185" y="50"/>
                  </a:cubicBezTo>
                  <a:cubicBezTo>
                    <a:pt x="184" y="51"/>
                    <a:pt x="183" y="53"/>
                    <a:pt x="184" y="54"/>
                  </a:cubicBezTo>
                  <a:cubicBezTo>
                    <a:pt x="184" y="59"/>
                    <a:pt x="187" y="63"/>
                    <a:pt x="190" y="66"/>
                  </a:cubicBezTo>
                  <a:cubicBezTo>
                    <a:pt x="191" y="68"/>
                    <a:pt x="195" y="68"/>
                    <a:pt x="198" y="67"/>
                  </a:cubicBezTo>
                  <a:cubicBezTo>
                    <a:pt x="200" y="65"/>
                    <a:pt x="200" y="62"/>
                    <a:pt x="198" y="60"/>
                  </a:cubicBezTo>
                  <a:close/>
                  <a:moveTo>
                    <a:pt x="155" y="22"/>
                  </a:moveTo>
                  <a:cubicBezTo>
                    <a:pt x="153" y="21"/>
                    <a:pt x="151" y="20"/>
                    <a:pt x="149" y="20"/>
                  </a:cubicBezTo>
                  <a:cubicBezTo>
                    <a:pt x="150" y="22"/>
                    <a:pt x="152" y="22"/>
                    <a:pt x="155" y="22"/>
                  </a:cubicBezTo>
                  <a:close/>
                  <a:moveTo>
                    <a:pt x="150" y="32"/>
                  </a:moveTo>
                  <a:cubicBezTo>
                    <a:pt x="146" y="31"/>
                    <a:pt x="143" y="32"/>
                    <a:pt x="142" y="37"/>
                  </a:cubicBezTo>
                  <a:cubicBezTo>
                    <a:pt x="140" y="43"/>
                    <a:pt x="136" y="46"/>
                    <a:pt x="131" y="48"/>
                  </a:cubicBezTo>
                  <a:cubicBezTo>
                    <a:pt x="129" y="49"/>
                    <a:pt x="125" y="48"/>
                    <a:pt x="123" y="46"/>
                  </a:cubicBezTo>
                  <a:cubicBezTo>
                    <a:pt x="123" y="45"/>
                    <a:pt x="123" y="45"/>
                    <a:pt x="123" y="45"/>
                  </a:cubicBezTo>
                  <a:cubicBezTo>
                    <a:pt x="123" y="45"/>
                    <a:pt x="123" y="45"/>
                    <a:pt x="123" y="45"/>
                  </a:cubicBezTo>
                  <a:cubicBezTo>
                    <a:pt x="123" y="46"/>
                    <a:pt x="123" y="46"/>
                    <a:pt x="123" y="46"/>
                  </a:cubicBezTo>
                  <a:cubicBezTo>
                    <a:pt x="118" y="47"/>
                    <a:pt x="113" y="49"/>
                    <a:pt x="108" y="48"/>
                  </a:cubicBezTo>
                  <a:cubicBezTo>
                    <a:pt x="107" y="48"/>
                    <a:pt x="106" y="48"/>
                    <a:pt x="105" y="48"/>
                  </a:cubicBezTo>
                  <a:cubicBezTo>
                    <a:pt x="104" y="48"/>
                    <a:pt x="102" y="48"/>
                    <a:pt x="101" y="49"/>
                  </a:cubicBezTo>
                  <a:cubicBezTo>
                    <a:pt x="101" y="49"/>
                    <a:pt x="100" y="50"/>
                    <a:pt x="99" y="51"/>
                  </a:cubicBezTo>
                  <a:cubicBezTo>
                    <a:pt x="99" y="52"/>
                    <a:pt x="99" y="53"/>
                    <a:pt x="100" y="54"/>
                  </a:cubicBezTo>
                  <a:cubicBezTo>
                    <a:pt x="110" y="61"/>
                    <a:pt x="121" y="63"/>
                    <a:pt x="133" y="61"/>
                  </a:cubicBezTo>
                  <a:cubicBezTo>
                    <a:pt x="134" y="60"/>
                    <a:pt x="135" y="60"/>
                    <a:pt x="136" y="59"/>
                  </a:cubicBezTo>
                  <a:cubicBezTo>
                    <a:pt x="140" y="57"/>
                    <a:pt x="143" y="52"/>
                    <a:pt x="148" y="50"/>
                  </a:cubicBezTo>
                  <a:cubicBezTo>
                    <a:pt x="149" y="50"/>
                    <a:pt x="150" y="48"/>
                    <a:pt x="150" y="47"/>
                  </a:cubicBezTo>
                  <a:cubicBezTo>
                    <a:pt x="150" y="44"/>
                    <a:pt x="153" y="42"/>
                    <a:pt x="154" y="39"/>
                  </a:cubicBezTo>
                  <a:cubicBezTo>
                    <a:pt x="156" y="36"/>
                    <a:pt x="154" y="33"/>
                    <a:pt x="150" y="32"/>
                  </a:cubicBezTo>
                  <a:close/>
                  <a:moveTo>
                    <a:pt x="136" y="13"/>
                  </a:moveTo>
                  <a:cubicBezTo>
                    <a:pt x="139" y="17"/>
                    <a:pt x="143" y="19"/>
                    <a:pt x="148" y="19"/>
                  </a:cubicBezTo>
                  <a:cubicBezTo>
                    <a:pt x="145" y="14"/>
                    <a:pt x="141" y="13"/>
                    <a:pt x="136" y="13"/>
                  </a:cubicBezTo>
                  <a:close/>
                  <a:moveTo>
                    <a:pt x="135" y="12"/>
                  </a:moveTo>
                  <a:cubicBezTo>
                    <a:pt x="136" y="14"/>
                    <a:pt x="136" y="14"/>
                    <a:pt x="136" y="14"/>
                  </a:cubicBezTo>
                  <a:cubicBezTo>
                    <a:pt x="136" y="13"/>
                    <a:pt x="136" y="14"/>
                    <a:pt x="136" y="13"/>
                  </a:cubicBezTo>
                  <a:cubicBezTo>
                    <a:pt x="136" y="13"/>
                    <a:pt x="136" y="13"/>
                    <a:pt x="136" y="13"/>
                  </a:cubicBezTo>
                  <a:lnTo>
                    <a:pt x="135" y="1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242">
              <a:extLst>
                <a:ext uri="{FF2B5EF4-FFF2-40B4-BE49-F238E27FC236}">
                  <a16:creationId xmlns:a16="http://schemas.microsoft.com/office/drawing/2014/main" id="{2D328D2B-CA4E-476C-8873-D3C22D125A99}"/>
                </a:ext>
              </a:extLst>
            </p:cNvPr>
            <p:cNvSpPr>
              <a:spLocks noEditPoints="1"/>
            </p:cNvSpPr>
            <p:nvPr/>
          </p:nvSpPr>
          <p:spPr bwMode="auto">
            <a:xfrm>
              <a:off x="7072313" y="4824413"/>
              <a:ext cx="103187" cy="87313"/>
            </a:xfrm>
            <a:custGeom>
              <a:avLst/>
              <a:gdLst>
                <a:gd name="T0" fmla="*/ 43 w 71"/>
                <a:gd name="T1" fmla="*/ 37 h 59"/>
                <a:gd name="T2" fmla="*/ 41 w 71"/>
                <a:gd name="T3" fmla="*/ 38 h 59"/>
                <a:gd name="T4" fmla="*/ 41 w 71"/>
                <a:gd name="T5" fmla="*/ 42 h 59"/>
                <a:gd name="T6" fmla="*/ 50 w 71"/>
                <a:gd name="T7" fmla="*/ 45 h 59"/>
                <a:gd name="T8" fmla="*/ 52 w 71"/>
                <a:gd name="T9" fmla="*/ 43 h 59"/>
                <a:gd name="T10" fmla="*/ 51 w 71"/>
                <a:gd name="T11" fmla="*/ 41 h 59"/>
                <a:gd name="T12" fmla="*/ 43 w 71"/>
                <a:gd name="T13" fmla="*/ 37 h 59"/>
                <a:gd name="T14" fmla="*/ 64 w 71"/>
                <a:gd name="T15" fmla="*/ 40 h 59"/>
                <a:gd name="T16" fmla="*/ 64 w 71"/>
                <a:gd name="T17" fmla="*/ 38 h 59"/>
                <a:gd name="T18" fmla="*/ 61 w 71"/>
                <a:gd name="T19" fmla="*/ 33 h 59"/>
                <a:gd name="T20" fmla="*/ 60 w 71"/>
                <a:gd name="T21" fmla="*/ 33 h 59"/>
                <a:gd name="T22" fmla="*/ 56 w 71"/>
                <a:gd name="T23" fmla="*/ 27 h 59"/>
                <a:gd name="T24" fmla="*/ 54 w 71"/>
                <a:gd name="T25" fmla="*/ 26 h 59"/>
                <a:gd name="T26" fmla="*/ 53 w 71"/>
                <a:gd name="T27" fmla="*/ 30 h 59"/>
                <a:gd name="T28" fmla="*/ 62 w 71"/>
                <a:gd name="T29" fmla="*/ 40 h 59"/>
                <a:gd name="T30" fmla="*/ 64 w 71"/>
                <a:gd name="T31" fmla="*/ 40 h 59"/>
                <a:gd name="T32" fmla="*/ 70 w 71"/>
                <a:gd name="T33" fmla="*/ 55 h 59"/>
                <a:gd name="T34" fmla="*/ 63 w 71"/>
                <a:gd name="T35" fmla="*/ 52 h 59"/>
                <a:gd name="T36" fmla="*/ 61 w 71"/>
                <a:gd name="T37" fmla="*/ 53 h 59"/>
                <a:gd name="T38" fmla="*/ 61 w 71"/>
                <a:gd name="T39" fmla="*/ 55 h 59"/>
                <a:gd name="T40" fmla="*/ 67 w 71"/>
                <a:gd name="T41" fmla="*/ 59 h 59"/>
                <a:gd name="T42" fmla="*/ 71 w 71"/>
                <a:gd name="T43" fmla="*/ 57 h 59"/>
                <a:gd name="T44" fmla="*/ 70 w 71"/>
                <a:gd name="T45" fmla="*/ 55 h 59"/>
                <a:gd name="T46" fmla="*/ 30 w 71"/>
                <a:gd name="T47" fmla="*/ 13 h 59"/>
                <a:gd name="T48" fmla="*/ 29 w 71"/>
                <a:gd name="T49" fmla="*/ 14 h 59"/>
                <a:gd name="T50" fmla="*/ 29 w 71"/>
                <a:gd name="T51" fmla="*/ 15 h 59"/>
                <a:gd name="T52" fmla="*/ 36 w 71"/>
                <a:gd name="T53" fmla="*/ 23 h 59"/>
                <a:gd name="T54" fmla="*/ 39 w 71"/>
                <a:gd name="T55" fmla="*/ 22 h 59"/>
                <a:gd name="T56" fmla="*/ 39 w 71"/>
                <a:gd name="T57" fmla="*/ 19 h 59"/>
                <a:gd name="T58" fmla="*/ 30 w 71"/>
                <a:gd name="T59" fmla="*/ 13 h 59"/>
                <a:gd name="T60" fmla="*/ 1 w 71"/>
                <a:gd name="T61" fmla="*/ 1 h 59"/>
                <a:gd name="T62" fmla="*/ 1 w 71"/>
                <a:gd name="T63" fmla="*/ 2 h 59"/>
                <a:gd name="T64" fmla="*/ 2 w 71"/>
                <a:gd name="T65" fmla="*/ 2 h 59"/>
                <a:gd name="T66" fmla="*/ 1 w 71"/>
                <a:gd name="T67" fmla="*/ 1 h 59"/>
                <a:gd name="T68" fmla="*/ 1 w 71"/>
                <a:gd name="T69" fmla="*/ 1 h 59"/>
                <a:gd name="T70" fmla="*/ 10 w 71"/>
                <a:gd name="T71" fmla="*/ 6 h 59"/>
                <a:gd name="T72" fmla="*/ 9 w 71"/>
                <a:gd name="T73" fmla="*/ 5 h 59"/>
                <a:gd name="T74" fmla="*/ 2 w 71"/>
                <a:gd name="T75" fmla="*/ 2 h 59"/>
                <a:gd name="T76" fmla="*/ 7 w 71"/>
                <a:gd name="T77" fmla="*/ 8 h 59"/>
                <a:gd name="T78" fmla="*/ 10 w 71"/>
                <a:gd name="T79" fmla="*/ 6 h 59"/>
                <a:gd name="T80" fmla="*/ 0 w 71"/>
                <a:gd name="T81" fmla="*/ 0 h 59"/>
                <a:gd name="T82" fmla="*/ 1 w 71"/>
                <a:gd name="T83" fmla="*/ 1 h 59"/>
                <a:gd name="T84" fmla="*/ 1 w 71"/>
                <a:gd name="T85" fmla="*/ 0 h 59"/>
                <a:gd name="T86" fmla="*/ 0 w 71"/>
                <a:gd name="T87" fmla="*/ 0 h 59"/>
                <a:gd name="T88" fmla="*/ 7 w 71"/>
                <a:gd name="T89" fmla="*/ 17 h 59"/>
                <a:gd name="T90" fmla="*/ 8 w 71"/>
                <a:gd name="T91" fmla="*/ 18 h 59"/>
                <a:gd name="T92" fmla="*/ 8 w 71"/>
                <a:gd name="T93" fmla="*/ 18 h 59"/>
                <a:gd name="T94" fmla="*/ 8 w 71"/>
                <a:gd name="T95" fmla="*/ 17 h 59"/>
                <a:gd name="T96" fmla="*/ 7 w 71"/>
                <a:gd name="T97" fmla="*/ 17 h 59"/>
                <a:gd name="T98" fmla="*/ 8 w 71"/>
                <a:gd name="T99" fmla="*/ 18 h 59"/>
                <a:gd name="T100" fmla="*/ 12 w 71"/>
                <a:gd name="T101" fmla="*/ 23 h 59"/>
                <a:gd name="T102" fmla="*/ 14 w 71"/>
                <a:gd name="T103" fmla="*/ 23 h 59"/>
                <a:gd name="T104" fmla="*/ 14 w 71"/>
                <a:gd name="T105" fmla="*/ 20 h 59"/>
                <a:gd name="T106" fmla="*/ 8 w 71"/>
                <a:gd name="T107" fmla="*/ 1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 h="59">
                  <a:moveTo>
                    <a:pt x="43" y="37"/>
                  </a:moveTo>
                  <a:cubicBezTo>
                    <a:pt x="42" y="37"/>
                    <a:pt x="41" y="37"/>
                    <a:pt x="41" y="38"/>
                  </a:cubicBezTo>
                  <a:cubicBezTo>
                    <a:pt x="40" y="39"/>
                    <a:pt x="40" y="41"/>
                    <a:pt x="41" y="42"/>
                  </a:cubicBezTo>
                  <a:cubicBezTo>
                    <a:pt x="44" y="44"/>
                    <a:pt x="47" y="45"/>
                    <a:pt x="50" y="45"/>
                  </a:cubicBezTo>
                  <a:cubicBezTo>
                    <a:pt x="51" y="45"/>
                    <a:pt x="52" y="44"/>
                    <a:pt x="52" y="43"/>
                  </a:cubicBezTo>
                  <a:cubicBezTo>
                    <a:pt x="52" y="43"/>
                    <a:pt x="52" y="41"/>
                    <a:pt x="51" y="41"/>
                  </a:cubicBezTo>
                  <a:cubicBezTo>
                    <a:pt x="49" y="38"/>
                    <a:pt x="47" y="37"/>
                    <a:pt x="43" y="37"/>
                  </a:cubicBezTo>
                  <a:close/>
                  <a:moveTo>
                    <a:pt x="64" y="40"/>
                  </a:moveTo>
                  <a:cubicBezTo>
                    <a:pt x="64" y="39"/>
                    <a:pt x="64" y="39"/>
                    <a:pt x="64" y="38"/>
                  </a:cubicBezTo>
                  <a:cubicBezTo>
                    <a:pt x="63" y="37"/>
                    <a:pt x="62" y="35"/>
                    <a:pt x="61" y="33"/>
                  </a:cubicBezTo>
                  <a:cubicBezTo>
                    <a:pt x="61" y="33"/>
                    <a:pt x="61" y="33"/>
                    <a:pt x="60" y="33"/>
                  </a:cubicBezTo>
                  <a:cubicBezTo>
                    <a:pt x="59" y="31"/>
                    <a:pt x="58" y="29"/>
                    <a:pt x="56" y="27"/>
                  </a:cubicBezTo>
                  <a:cubicBezTo>
                    <a:pt x="55" y="26"/>
                    <a:pt x="54" y="26"/>
                    <a:pt x="54" y="26"/>
                  </a:cubicBezTo>
                  <a:cubicBezTo>
                    <a:pt x="53" y="26"/>
                    <a:pt x="52" y="29"/>
                    <a:pt x="53" y="30"/>
                  </a:cubicBezTo>
                  <a:cubicBezTo>
                    <a:pt x="55" y="35"/>
                    <a:pt x="58" y="38"/>
                    <a:pt x="62" y="40"/>
                  </a:cubicBezTo>
                  <a:cubicBezTo>
                    <a:pt x="63" y="40"/>
                    <a:pt x="63" y="40"/>
                    <a:pt x="64" y="40"/>
                  </a:cubicBezTo>
                  <a:close/>
                  <a:moveTo>
                    <a:pt x="70" y="55"/>
                  </a:moveTo>
                  <a:cubicBezTo>
                    <a:pt x="68" y="53"/>
                    <a:pt x="66" y="52"/>
                    <a:pt x="63" y="52"/>
                  </a:cubicBezTo>
                  <a:cubicBezTo>
                    <a:pt x="62" y="51"/>
                    <a:pt x="61" y="52"/>
                    <a:pt x="61" y="53"/>
                  </a:cubicBezTo>
                  <a:cubicBezTo>
                    <a:pt x="61" y="53"/>
                    <a:pt x="61" y="54"/>
                    <a:pt x="61" y="55"/>
                  </a:cubicBezTo>
                  <a:cubicBezTo>
                    <a:pt x="62" y="57"/>
                    <a:pt x="64" y="59"/>
                    <a:pt x="67" y="59"/>
                  </a:cubicBezTo>
                  <a:cubicBezTo>
                    <a:pt x="68" y="59"/>
                    <a:pt x="69" y="58"/>
                    <a:pt x="71" y="57"/>
                  </a:cubicBezTo>
                  <a:cubicBezTo>
                    <a:pt x="70" y="56"/>
                    <a:pt x="70" y="56"/>
                    <a:pt x="70" y="55"/>
                  </a:cubicBezTo>
                  <a:close/>
                  <a:moveTo>
                    <a:pt x="30" y="13"/>
                  </a:moveTo>
                  <a:cubicBezTo>
                    <a:pt x="29" y="13"/>
                    <a:pt x="29" y="14"/>
                    <a:pt x="29" y="14"/>
                  </a:cubicBezTo>
                  <a:cubicBezTo>
                    <a:pt x="28" y="14"/>
                    <a:pt x="28" y="15"/>
                    <a:pt x="29" y="15"/>
                  </a:cubicBezTo>
                  <a:cubicBezTo>
                    <a:pt x="30" y="19"/>
                    <a:pt x="33" y="21"/>
                    <a:pt x="36" y="23"/>
                  </a:cubicBezTo>
                  <a:cubicBezTo>
                    <a:pt x="38" y="23"/>
                    <a:pt x="38" y="23"/>
                    <a:pt x="39" y="22"/>
                  </a:cubicBezTo>
                  <a:cubicBezTo>
                    <a:pt x="39" y="21"/>
                    <a:pt x="39" y="20"/>
                    <a:pt x="39" y="19"/>
                  </a:cubicBezTo>
                  <a:cubicBezTo>
                    <a:pt x="37" y="16"/>
                    <a:pt x="34" y="14"/>
                    <a:pt x="30" y="13"/>
                  </a:cubicBezTo>
                  <a:close/>
                  <a:moveTo>
                    <a:pt x="1" y="1"/>
                  </a:moveTo>
                  <a:cubicBezTo>
                    <a:pt x="1" y="1"/>
                    <a:pt x="1" y="2"/>
                    <a:pt x="1" y="2"/>
                  </a:cubicBezTo>
                  <a:cubicBezTo>
                    <a:pt x="1" y="2"/>
                    <a:pt x="1" y="2"/>
                    <a:pt x="2" y="2"/>
                  </a:cubicBezTo>
                  <a:cubicBezTo>
                    <a:pt x="2" y="2"/>
                    <a:pt x="1" y="1"/>
                    <a:pt x="1" y="1"/>
                  </a:cubicBezTo>
                  <a:cubicBezTo>
                    <a:pt x="1" y="1"/>
                    <a:pt x="1" y="1"/>
                    <a:pt x="1" y="1"/>
                  </a:cubicBezTo>
                  <a:close/>
                  <a:moveTo>
                    <a:pt x="10" y="6"/>
                  </a:moveTo>
                  <a:cubicBezTo>
                    <a:pt x="10" y="6"/>
                    <a:pt x="10" y="5"/>
                    <a:pt x="9" y="5"/>
                  </a:cubicBezTo>
                  <a:cubicBezTo>
                    <a:pt x="7" y="2"/>
                    <a:pt x="5" y="1"/>
                    <a:pt x="2" y="2"/>
                  </a:cubicBezTo>
                  <a:cubicBezTo>
                    <a:pt x="2" y="5"/>
                    <a:pt x="4" y="7"/>
                    <a:pt x="7" y="8"/>
                  </a:cubicBezTo>
                  <a:cubicBezTo>
                    <a:pt x="8" y="8"/>
                    <a:pt x="9" y="7"/>
                    <a:pt x="10" y="6"/>
                  </a:cubicBezTo>
                  <a:close/>
                  <a:moveTo>
                    <a:pt x="0" y="0"/>
                  </a:moveTo>
                  <a:cubicBezTo>
                    <a:pt x="0" y="1"/>
                    <a:pt x="0" y="1"/>
                    <a:pt x="1" y="1"/>
                  </a:cubicBezTo>
                  <a:cubicBezTo>
                    <a:pt x="1" y="1"/>
                    <a:pt x="1" y="1"/>
                    <a:pt x="1" y="0"/>
                  </a:cubicBezTo>
                  <a:cubicBezTo>
                    <a:pt x="1" y="0"/>
                    <a:pt x="0" y="0"/>
                    <a:pt x="0" y="0"/>
                  </a:cubicBezTo>
                  <a:close/>
                  <a:moveTo>
                    <a:pt x="7" y="17"/>
                  </a:moveTo>
                  <a:cubicBezTo>
                    <a:pt x="8" y="18"/>
                    <a:pt x="8" y="18"/>
                    <a:pt x="8" y="18"/>
                  </a:cubicBezTo>
                  <a:cubicBezTo>
                    <a:pt x="8" y="18"/>
                    <a:pt x="8" y="18"/>
                    <a:pt x="8" y="18"/>
                  </a:cubicBezTo>
                  <a:cubicBezTo>
                    <a:pt x="8" y="17"/>
                    <a:pt x="8" y="17"/>
                    <a:pt x="8" y="17"/>
                  </a:cubicBezTo>
                  <a:lnTo>
                    <a:pt x="7" y="17"/>
                  </a:lnTo>
                  <a:close/>
                  <a:moveTo>
                    <a:pt x="8" y="18"/>
                  </a:moveTo>
                  <a:cubicBezTo>
                    <a:pt x="8" y="20"/>
                    <a:pt x="9" y="22"/>
                    <a:pt x="12" y="23"/>
                  </a:cubicBezTo>
                  <a:cubicBezTo>
                    <a:pt x="12" y="24"/>
                    <a:pt x="14" y="23"/>
                    <a:pt x="14" y="23"/>
                  </a:cubicBezTo>
                  <a:cubicBezTo>
                    <a:pt x="15" y="22"/>
                    <a:pt x="15" y="21"/>
                    <a:pt x="14" y="20"/>
                  </a:cubicBezTo>
                  <a:cubicBezTo>
                    <a:pt x="13" y="18"/>
                    <a:pt x="11" y="18"/>
                    <a:pt x="8" y="18"/>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243">
              <a:extLst>
                <a:ext uri="{FF2B5EF4-FFF2-40B4-BE49-F238E27FC236}">
                  <a16:creationId xmlns:a16="http://schemas.microsoft.com/office/drawing/2014/main" id="{99C0E010-6C09-45EC-AE1A-C340210EA520}"/>
                </a:ext>
              </a:extLst>
            </p:cNvPr>
            <p:cNvSpPr>
              <a:spLocks noEditPoints="1"/>
            </p:cNvSpPr>
            <p:nvPr/>
          </p:nvSpPr>
          <p:spPr bwMode="auto">
            <a:xfrm>
              <a:off x="7251700" y="4999038"/>
              <a:ext cx="31750" cy="66675"/>
            </a:xfrm>
            <a:custGeom>
              <a:avLst/>
              <a:gdLst>
                <a:gd name="T0" fmla="*/ 21 w 22"/>
                <a:gd name="T1" fmla="*/ 43 h 45"/>
                <a:gd name="T2" fmla="*/ 19 w 22"/>
                <a:gd name="T3" fmla="*/ 44 h 45"/>
                <a:gd name="T4" fmla="*/ 20 w 22"/>
                <a:gd name="T5" fmla="*/ 45 h 45"/>
                <a:gd name="T6" fmla="*/ 22 w 22"/>
                <a:gd name="T7" fmla="*/ 44 h 45"/>
                <a:gd name="T8" fmla="*/ 21 w 22"/>
                <a:gd name="T9" fmla="*/ 43 h 45"/>
                <a:gd name="T10" fmla="*/ 19 w 22"/>
                <a:gd name="T11" fmla="*/ 22 h 45"/>
                <a:gd name="T12" fmla="*/ 18 w 22"/>
                <a:gd name="T13" fmla="*/ 23 h 45"/>
                <a:gd name="T14" fmla="*/ 19 w 22"/>
                <a:gd name="T15" fmla="*/ 24 h 45"/>
                <a:gd name="T16" fmla="*/ 19 w 22"/>
                <a:gd name="T17" fmla="*/ 23 h 45"/>
                <a:gd name="T18" fmla="*/ 19 w 22"/>
                <a:gd name="T19" fmla="*/ 22 h 45"/>
                <a:gd name="T20" fmla="*/ 11 w 22"/>
                <a:gd name="T21" fmla="*/ 19 h 45"/>
                <a:gd name="T22" fmla="*/ 10 w 22"/>
                <a:gd name="T23" fmla="*/ 19 h 45"/>
                <a:gd name="T24" fmla="*/ 9 w 22"/>
                <a:gd name="T25" fmla="*/ 19 h 45"/>
                <a:gd name="T26" fmla="*/ 11 w 22"/>
                <a:gd name="T27" fmla="*/ 26 h 45"/>
                <a:gd name="T28" fmla="*/ 13 w 22"/>
                <a:gd name="T29" fmla="*/ 24 h 45"/>
                <a:gd name="T30" fmla="*/ 13 w 22"/>
                <a:gd name="T31" fmla="*/ 23 h 45"/>
                <a:gd name="T32" fmla="*/ 11 w 22"/>
                <a:gd name="T33" fmla="*/ 19 h 45"/>
                <a:gd name="T34" fmla="*/ 8 w 22"/>
                <a:gd name="T35" fmla="*/ 6 h 45"/>
                <a:gd name="T36" fmla="*/ 2 w 22"/>
                <a:gd name="T37" fmla="*/ 0 h 45"/>
                <a:gd name="T38" fmla="*/ 0 w 22"/>
                <a:gd name="T39" fmla="*/ 2 h 45"/>
                <a:gd name="T40" fmla="*/ 1 w 22"/>
                <a:gd name="T41" fmla="*/ 9 h 45"/>
                <a:gd name="T42" fmla="*/ 6 w 22"/>
                <a:gd name="T43" fmla="*/ 11 h 45"/>
                <a:gd name="T44" fmla="*/ 8 w 22"/>
                <a:gd name="T45" fmla="*/ 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5">
                  <a:moveTo>
                    <a:pt x="21" y="43"/>
                  </a:moveTo>
                  <a:cubicBezTo>
                    <a:pt x="20" y="42"/>
                    <a:pt x="19" y="43"/>
                    <a:pt x="19" y="44"/>
                  </a:cubicBezTo>
                  <a:cubicBezTo>
                    <a:pt x="19" y="44"/>
                    <a:pt x="20" y="45"/>
                    <a:pt x="20" y="45"/>
                  </a:cubicBezTo>
                  <a:cubicBezTo>
                    <a:pt x="21" y="45"/>
                    <a:pt x="21" y="44"/>
                    <a:pt x="22" y="44"/>
                  </a:cubicBezTo>
                  <a:cubicBezTo>
                    <a:pt x="22" y="44"/>
                    <a:pt x="22" y="43"/>
                    <a:pt x="21" y="43"/>
                  </a:cubicBezTo>
                  <a:close/>
                  <a:moveTo>
                    <a:pt x="19" y="22"/>
                  </a:moveTo>
                  <a:cubicBezTo>
                    <a:pt x="19" y="22"/>
                    <a:pt x="18" y="22"/>
                    <a:pt x="18" y="23"/>
                  </a:cubicBezTo>
                  <a:cubicBezTo>
                    <a:pt x="17" y="24"/>
                    <a:pt x="18" y="25"/>
                    <a:pt x="19" y="24"/>
                  </a:cubicBezTo>
                  <a:cubicBezTo>
                    <a:pt x="19" y="24"/>
                    <a:pt x="19" y="24"/>
                    <a:pt x="19" y="23"/>
                  </a:cubicBezTo>
                  <a:cubicBezTo>
                    <a:pt x="19" y="23"/>
                    <a:pt x="19" y="22"/>
                    <a:pt x="19" y="22"/>
                  </a:cubicBezTo>
                  <a:close/>
                  <a:moveTo>
                    <a:pt x="11" y="19"/>
                  </a:moveTo>
                  <a:cubicBezTo>
                    <a:pt x="11" y="19"/>
                    <a:pt x="10" y="19"/>
                    <a:pt x="10" y="19"/>
                  </a:cubicBezTo>
                  <a:cubicBezTo>
                    <a:pt x="9" y="19"/>
                    <a:pt x="9" y="19"/>
                    <a:pt x="9" y="19"/>
                  </a:cubicBezTo>
                  <a:cubicBezTo>
                    <a:pt x="8" y="23"/>
                    <a:pt x="9" y="25"/>
                    <a:pt x="11" y="26"/>
                  </a:cubicBezTo>
                  <a:cubicBezTo>
                    <a:pt x="12" y="25"/>
                    <a:pt x="13" y="25"/>
                    <a:pt x="13" y="24"/>
                  </a:cubicBezTo>
                  <a:cubicBezTo>
                    <a:pt x="14" y="24"/>
                    <a:pt x="13" y="23"/>
                    <a:pt x="13" y="23"/>
                  </a:cubicBezTo>
                  <a:cubicBezTo>
                    <a:pt x="13" y="22"/>
                    <a:pt x="12" y="20"/>
                    <a:pt x="11" y="19"/>
                  </a:cubicBezTo>
                  <a:close/>
                  <a:moveTo>
                    <a:pt x="8" y="6"/>
                  </a:moveTo>
                  <a:cubicBezTo>
                    <a:pt x="7" y="3"/>
                    <a:pt x="5" y="1"/>
                    <a:pt x="2" y="0"/>
                  </a:cubicBezTo>
                  <a:cubicBezTo>
                    <a:pt x="2" y="0"/>
                    <a:pt x="0" y="1"/>
                    <a:pt x="0" y="2"/>
                  </a:cubicBezTo>
                  <a:cubicBezTo>
                    <a:pt x="0" y="4"/>
                    <a:pt x="0" y="7"/>
                    <a:pt x="1" y="9"/>
                  </a:cubicBezTo>
                  <a:cubicBezTo>
                    <a:pt x="1" y="11"/>
                    <a:pt x="4" y="12"/>
                    <a:pt x="6" y="11"/>
                  </a:cubicBezTo>
                  <a:cubicBezTo>
                    <a:pt x="8" y="10"/>
                    <a:pt x="9" y="8"/>
                    <a:pt x="8" y="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Freeform 244">
              <a:extLst>
                <a:ext uri="{FF2B5EF4-FFF2-40B4-BE49-F238E27FC236}">
                  <a16:creationId xmlns:a16="http://schemas.microsoft.com/office/drawing/2014/main" id="{772DECDE-91E0-4573-832D-2FD620AD4072}"/>
                </a:ext>
              </a:extLst>
            </p:cNvPr>
            <p:cNvSpPr>
              <a:spLocks noEditPoints="1"/>
            </p:cNvSpPr>
            <p:nvPr/>
          </p:nvSpPr>
          <p:spPr bwMode="auto">
            <a:xfrm>
              <a:off x="7192963" y="5124450"/>
              <a:ext cx="73025" cy="50800"/>
            </a:xfrm>
            <a:custGeom>
              <a:avLst/>
              <a:gdLst>
                <a:gd name="T0" fmla="*/ 49 w 50"/>
                <a:gd name="T1" fmla="*/ 19 h 34"/>
                <a:gd name="T2" fmla="*/ 48 w 50"/>
                <a:gd name="T3" fmla="*/ 22 h 34"/>
                <a:gd name="T4" fmla="*/ 49 w 50"/>
                <a:gd name="T5" fmla="*/ 23 h 34"/>
                <a:gd name="T6" fmla="*/ 50 w 50"/>
                <a:gd name="T7" fmla="*/ 20 h 34"/>
                <a:gd name="T8" fmla="*/ 49 w 50"/>
                <a:gd name="T9" fmla="*/ 19 h 34"/>
                <a:gd name="T10" fmla="*/ 39 w 50"/>
                <a:gd name="T11" fmla="*/ 9 h 34"/>
                <a:gd name="T12" fmla="*/ 38 w 50"/>
                <a:gd name="T13" fmla="*/ 10 h 34"/>
                <a:gd name="T14" fmla="*/ 39 w 50"/>
                <a:gd name="T15" fmla="*/ 13 h 34"/>
                <a:gd name="T16" fmla="*/ 42 w 50"/>
                <a:gd name="T17" fmla="*/ 12 h 34"/>
                <a:gd name="T18" fmla="*/ 41 w 50"/>
                <a:gd name="T19" fmla="*/ 9 h 34"/>
                <a:gd name="T20" fmla="*/ 39 w 50"/>
                <a:gd name="T21" fmla="*/ 9 h 34"/>
                <a:gd name="T22" fmla="*/ 14 w 50"/>
                <a:gd name="T23" fmla="*/ 9 h 34"/>
                <a:gd name="T24" fmla="*/ 7 w 50"/>
                <a:gd name="T25" fmla="*/ 2 h 34"/>
                <a:gd name="T26" fmla="*/ 4 w 50"/>
                <a:gd name="T27" fmla="*/ 0 h 34"/>
                <a:gd name="T28" fmla="*/ 2 w 50"/>
                <a:gd name="T29" fmla="*/ 0 h 34"/>
                <a:gd name="T30" fmla="*/ 1 w 50"/>
                <a:gd name="T31" fmla="*/ 3 h 34"/>
                <a:gd name="T32" fmla="*/ 12 w 50"/>
                <a:gd name="T33" fmla="*/ 20 h 34"/>
                <a:gd name="T34" fmla="*/ 28 w 50"/>
                <a:gd name="T35" fmla="*/ 33 h 34"/>
                <a:gd name="T36" fmla="*/ 32 w 50"/>
                <a:gd name="T37" fmla="*/ 33 h 34"/>
                <a:gd name="T38" fmla="*/ 33 w 50"/>
                <a:gd name="T39" fmla="*/ 32 h 34"/>
                <a:gd name="T40" fmla="*/ 32 w 50"/>
                <a:gd name="T41" fmla="*/ 29 h 34"/>
                <a:gd name="T42" fmla="*/ 14 w 50"/>
                <a:gd name="T43"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34">
                  <a:moveTo>
                    <a:pt x="49" y="19"/>
                  </a:moveTo>
                  <a:cubicBezTo>
                    <a:pt x="48" y="20"/>
                    <a:pt x="47" y="21"/>
                    <a:pt x="48" y="22"/>
                  </a:cubicBezTo>
                  <a:cubicBezTo>
                    <a:pt x="48" y="22"/>
                    <a:pt x="48" y="23"/>
                    <a:pt x="49" y="23"/>
                  </a:cubicBezTo>
                  <a:cubicBezTo>
                    <a:pt x="50" y="22"/>
                    <a:pt x="50" y="22"/>
                    <a:pt x="50" y="20"/>
                  </a:cubicBezTo>
                  <a:cubicBezTo>
                    <a:pt x="50" y="20"/>
                    <a:pt x="49" y="19"/>
                    <a:pt x="49" y="19"/>
                  </a:cubicBezTo>
                  <a:close/>
                  <a:moveTo>
                    <a:pt x="39" y="9"/>
                  </a:moveTo>
                  <a:cubicBezTo>
                    <a:pt x="38" y="9"/>
                    <a:pt x="38" y="10"/>
                    <a:pt x="38" y="10"/>
                  </a:cubicBezTo>
                  <a:cubicBezTo>
                    <a:pt x="38" y="11"/>
                    <a:pt x="39" y="12"/>
                    <a:pt x="39" y="13"/>
                  </a:cubicBezTo>
                  <a:cubicBezTo>
                    <a:pt x="40" y="14"/>
                    <a:pt x="41" y="13"/>
                    <a:pt x="42" y="12"/>
                  </a:cubicBezTo>
                  <a:cubicBezTo>
                    <a:pt x="42" y="11"/>
                    <a:pt x="41" y="10"/>
                    <a:pt x="41" y="9"/>
                  </a:cubicBezTo>
                  <a:cubicBezTo>
                    <a:pt x="40" y="8"/>
                    <a:pt x="39" y="8"/>
                    <a:pt x="39" y="9"/>
                  </a:cubicBezTo>
                  <a:close/>
                  <a:moveTo>
                    <a:pt x="14" y="9"/>
                  </a:moveTo>
                  <a:cubicBezTo>
                    <a:pt x="12" y="6"/>
                    <a:pt x="9" y="4"/>
                    <a:pt x="7" y="2"/>
                  </a:cubicBezTo>
                  <a:cubicBezTo>
                    <a:pt x="6" y="1"/>
                    <a:pt x="5" y="0"/>
                    <a:pt x="4" y="0"/>
                  </a:cubicBezTo>
                  <a:cubicBezTo>
                    <a:pt x="4" y="0"/>
                    <a:pt x="2" y="0"/>
                    <a:pt x="2" y="0"/>
                  </a:cubicBezTo>
                  <a:cubicBezTo>
                    <a:pt x="1" y="1"/>
                    <a:pt x="0" y="2"/>
                    <a:pt x="1" y="3"/>
                  </a:cubicBezTo>
                  <a:cubicBezTo>
                    <a:pt x="2" y="10"/>
                    <a:pt x="7" y="15"/>
                    <a:pt x="12" y="20"/>
                  </a:cubicBezTo>
                  <a:cubicBezTo>
                    <a:pt x="17" y="25"/>
                    <a:pt x="21" y="31"/>
                    <a:pt x="28" y="33"/>
                  </a:cubicBezTo>
                  <a:cubicBezTo>
                    <a:pt x="29" y="34"/>
                    <a:pt x="31" y="33"/>
                    <a:pt x="32" y="33"/>
                  </a:cubicBezTo>
                  <a:cubicBezTo>
                    <a:pt x="32" y="33"/>
                    <a:pt x="33" y="32"/>
                    <a:pt x="33" y="32"/>
                  </a:cubicBezTo>
                  <a:cubicBezTo>
                    <a:pt x="32" y="31"/>
                    <a:pt x="32" y="30"/>
                    <a:pt x="32" y="29"/>
                  </a:cubicBezTo>
                  <a:cubicBezTo>
                    <a:pt x="26" y="22"/>
                    <a:pt x="20" y="15"/>
                    <a:pt x="14" y="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1" name="Freeform 245">
              <a:extLst>
                <a:ext uri="{FF2B5EF4-FFF2-40B4-BE49-F238E27FC236}">
                  <a16:creationId xmlns:a16="http://schemas.microsoft.com/office/drawing/2014/main" id="{BD809B79-B519-4D6C-B45A-33550B04E549}"/>
                </a:ext>
              </a:extLst>
            </p:cNvPr>
            <p:cNvSpPr>
              <a:spLocks noEditPoints="1"/>
            </p:cNvSpPr>
            <p:nvPr/>
          </p:nvSpPr>
          <p:spPr bwMode="auto">
            <a:xfrm>
              <a:off x="6186488" y="4913313"/>
              <a:ext cx="782637" cy="825500"/>
            </a:xfrm>
            <a:custGeom>
              <a:avLst/>
              <a:gdLst>
                <a:gd name="T0" fmla="*/ 8 w 532"/>
                <a:gd name="T1" fmla="*/ 223 h 562"/>
                <a:gd name="T2" fmla="*/ 5 w 532"/>
                <a:gd name="T3" fmla="*/ 223 h 562"/>
                <a:gd name="T4" fmla="*/ 8 w 532"/>
                <a:gd name="T5" fmla="*/ 223 h 562"/>
                <a:gd name="T6" fmla="*/ 364 w 532"/>
                <a:gd name="T7" fmla="*/ 84 h 562"/>
                <a:gd name="T8" fmla="*/ 5 w 532"/>
                <a:gd name="T9" fmla="*/ 223 h 562"/>
                <a:gd name="T10" fmla="*/ 360 w 532"/>
                <a:gd name="T11" fmla="*/ 86 h 562"/>
                <a:gd name="T12" fmla="*/ 258 w 532"/>
                <a:gd name="T13" fmla="*/ 5 h 562"/>
                <a:gd name="T14" fmla="*/ 527 w 532"/>
                <a:gd name="T15" fmla="*/ 241 h 562"/>
                <a:gd name="T16" fmla="*/ 522 w 532"/>
                <a:gd name="T17" fmla="*/ 214 h 562"/>
                <a:gd name="T18" fmla="*/ 491 w 532"/>
                <a:gd name="T19" fmla="*/ 169 h 562"/>
                <a:gd name="T20" fmla="*/ 457 w 532"/>
                <a:gd name="T21" fmla="*/ 122 h 562"/>
                <a:gd name="T22" fmla="*/ 444 w 532"/>
                <a:gd name="T23" fmla="*/ 63 h 562"/>
                <a:gd name="T24" fmla="*/ 422 w 532"/>
                <a:gd name="T25" fmla="*/ 24 h 562"/>
                <a:gd name="T26" fmla="*/ 402 w 532"/>
                <a:gd name="T27" fmla="*/ 17 h 562"/>
                <a:gd name="T28" fmla="*/ 384 w 532"/>
                <a:gd name="T29" fmla="*/ 92 h 562"/>
                <a:gd name="T30" fmla="*/ 346 w 532"/>
                <a:gd name="T31" fmla="*/ 80 h 562"/>
                <a:gd name="T32" fmla="*/ 323 w 532"/>
                <a:gd name="T33" fmla="*/ 38 h 562"/>
                <a:gd name="T34" fmla="*/ 328 w 532"/>
                <a:gd name="T35" fmla="*/ 15 h 562"/>
                <a:gd name="T36" fmla="*/ 276 w 532"/>
                <a:gd name="T37" fmla="*/ 3 h 562"/>
                <a:gd name="T38" fmla="*/ 276 w 532"/>
                <a:gd name="T39" fmla="*/ 15 h 562"/>
                <a:gd name="T40" fmla="*/ 234 w 532"/>
                <a:gd name="T41" fmla="*/ 52 h 562"/>
                <a:gd name="T42" fmla="*/ 200 w 532"/>
                <a:gd name="T43" fmla="*/ 42 h 562"/>
                <a:gd name="T44" fmla="*/ 165 w 532"/>
                <a:gd name="T45" fmla="*/ 71 h 562"/>
                <a:gd name="T46" fmla="*/ 155 w 532"/>
                <a:gd name="T47" fmla="*/ 87 h 562"/>
                <a:gd name="T48" fmla="*/ 135 w 532"/>
                <a:gd name="T49" fmla="*/ 87 h 562"/>
                <a:gd name="T50" fmla="*/ 91 w 532"/>
                <a:gd name="T51" fmla="*/ 129 h 562"/>
                <a:gd name="T52" fmla="*/ 24 w 532"/>
                <a:gd name="T53" fmla="*/ 158 h 562"/>
                <a:gd name="T54" fmla="*/ 10 w 532"/>
                <a:gd name="T55" fmla="*/ 183 h 562"/>
                <a:gd name="T56" fmla="*/ 8 w 532"/>
                <a:gd name="T57" fmla="*/ 223 h 562"/>
                <a:gd name="T58" fmla="*/ 6 w 532"/>
                <a:gd name="T59" fmla="*/ 234 h 562"/>
                <a:gd name="T60" fmla="*/ 17 w 532"/>
                <a:gd name="T61" fmla="*/ 314 h 562"/>
                <a:gd name="T62" fmla="*/ 23 w 532"/>
                <a:gd name="T63" fmla="*/ 367 h 562"/>
                <a:gd name="T64" fmla="*/ 89 w 532"/>
                <a:gd name="T65" fmla="*/ 350 h 562"/>
                <a:gd name="T66" fmla="*/ 155 w 532"/>
                <a:gd name="T67" fmla="*/ 326 h 562"/>
                <a:gd name="T68" fmla="*/ 238 w 532"/>
                <a:gd name="T69" fmla="*/ 326 h 562"/>
                <a:gd name="T70" fmla="*/ 264 w 532"/>
                <a:gd name="T71" fmla="*/ 367 h 562"/>
                <a:gd name="T72" fmla="*/ 284 w 532"/>
                <a:gd name="T73" fmla="*/ 361 h 562"/>
                <a:gd name="T74" fmla="*/ 301 w 532"/>
                <a:gd name="T75" fmla="*/ 354 h 562"/>
                <a:gd name="T76" fmla="*/ 288 w 532"/>
                <a:gd name="T77" fmla="*/ 384 h 562"/>
                <a:gd name="T78" fmla="*/ 300 w 532"/>
                <a:gd name="T79" fmla="*/ 389 h 562"/>
                <a:gd name="T80" fmla="*/ 309 w 532"/>
                <a:gd name="T81" fmla="*/ 393 h 562"/>
                <a:gd name="T82" fmla="*/ 314 w 532"/>
                <a:gd name="T83" fmla="*/ 434 h 562"/>
                <a:gd name="T84" fmla="*/ 371 w 532"/>
                <a:gd name="T85" fmla="*/ 446 h 562"/>
                <a:gd name="T86" fmla="*/ 388 w 532"/>
                <a:gd name="T87" fmla="*/ 467 h 562"/>
                <a:gd name="T88" fmla="*/ 449 w 532"/>
                <a:gd name="T89" fmla="*/ 417 h 562"/>
                <a:gd name="T90" fmla="*/ 498 w 532"/>
                <a:gd name="T91" fmla="*/ 344 h 562"/>
                <a:gd name="T92" fmla="*/ 525 w 532"/>
                <a:gd name="T93" fmla="*/ 260 h 562"/>
                <a:gd name="T94" fmla="*/ 279 w 532"/>
                <a:gd name="T95" fmla="*/ 398 h 562"/>
                <a:gd name="T96" fmla="*/ 291 w 532"/>
                <a:gd name="T97" fmla="*/ 394 h 562"/>
                <a:gd name="T98" fmla="*/ 333 w 532"/>
                <a:gd name="T99" fmla="*/ 42 h 562"/>
                <a:gd name="T100" fmla="*/ 354 w 532"/>
                <a:gd name="T101" fmla="*/ 480 h 562"/>
                <a:gd name="T102" fmla="*/ 353 w 532"/>
                <a:gd name="T103" fmla="*/ 484 h 562"/>
                <a:gd name="T104" fmla="*/ 356 w 532"/>
                <a:gd name="T105" fmla="*/ 499 h 562"/>
                <a:gd name="T106" fmla="*/ 353 w 532"/>
                <a:gd name="T107" fmla="*/ 553 h 562"/>
                <a:gd name="T108" fmla="*/ 385 w 532"/>
                <a:gd name="T109" fmla="*/ 550 h 562"/>
                <a:gd name="T110" fmla="*/ 396 w 532"/>
                <a:gd name="T111" fmla="*/ 506 h 562"/>
                <a:gd name="T112" fmla="*/ 404 w 532"/>
                <a:gd name="T113" fmla="*/ 488 h 562"/>
                <a:gd name="T114" fmla="*/ 404 w 532"/>
                <a:gd name="T115" fmla="*/ 497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2" h="562">
                  <a:moveTo>
                    <a:pt x="8" y="223"/>
                  </a:moveTo>
                  <a:cubicBezTo>
                    <a:pt x="8" y="223"/>
                    <a:pt x="8" y="223"/>
                    <a:pt x="8" y="223"/>
                  </a:cubicBezTo>
                  <a:cubicBezTo>
                    <a:pt x="8" y="223"/>
                    <a:pt x="8" y="223"/>
                    <a:pt x="8" y="223"/>
                  </a:cubicBezTo>
                  <a:cubicBezTo>
                    <a:pt x="8" y="223"/>
                    <a:pt x="8" y="223"/>
                    <a:pt x="8" y="223"/>
                  </a:cubicBezTo>
                  <a:cubicBezTo>
                    <a:pt x="8" y="223"/>
                    <a:pt x="8" y="223"/>
                    <a:pt x="8" y="223"/>
                  </a:cubicBezTo>
                  <a:close/>
                  <a:moveTo>
                    <a:pt x="5" y="223"/>
                  </a:moveTo>
                  <a:cubicBezTo>
                    <a:pt x="5" y="223"/>
                    <a:pt x="5" y="223"/>
                    <a:pt x="5" y="223"/>
                  </a:cubicBezTo>
                  <a:cubicBezTo>
                    <a:pt x="5" y="223"/>
                    <a:pt x="5" y="223"/>
                    <a:pt x="5" y="223"/>
                  </a:cubicBezTo>
                  <a:cubicBezTo>
                    <a:pt x="5" y="223"/>
                    <a:pt x="5" y="223"/>
                    <a:pt x="5" y="223"/>
                  </a:cubicBezTo>
                  <a:cubicBezTo>
                    <a:pt x="5" y="223"/>
                    <a:pt x="5" y="223"/>
                    <a:pt x="5" y="223"/>
                  </a:cubicBezTo>
                  <a:close/>
                  <a:moveTo>
                    <a:pt x="7" y="216"/>
                  </a:moveTo>
                  <a:cubicBezTo>
                    <a:pt x="6" y="215"/>
                    <a:pt x="5" y="215"/>
                    <a:pt x="4" y="215"/>
                  </a:cubicBezTo>
                  <a:cubicBezTo>
                    <a:pt x="4" y="216"/>
                    <a:pt x="3" y="217"/>
                    <a:pt x="3" y="218"/>
                  </a:cubicBezTo>
                  <a:cubicBezTo>
                    <a:pt x="3" y="219"/>
                    <a:pt x="4" y="221"/>
                    <a:pt x="5" y="223"/>
                  </a:cubicBezTo>
                  <a:cubicBezTo>
                    <a:pt x="6" y="223"/>
                    <a:pt x="7" y="223"/>
                    <a:pt x="8" y="223"/>
                  </a:cubicBezTo>
                  <a:cubicBezTo>
                    <a:pt x="9" y="220"/>
                    <a:pt x="9" y="218"/>
                    <a:pt x="7" y="216"/>
                  </a:cubicBezTo>
                  <a:close/>
                  <a:moveTo>
                    <a:pt x="364" y="82"/>
                  </a:moveTo>
                  <a:cubicBezTo>
                    <a:pt x="364" y="81"/>
                    <a:pt x="363" y="82"/>
                    <a:pt x="363" y="82"/>
                  </a:cubicBezTo>
                  <a:cubicBezTo>
                    <a:pt x="362" y="83"/>
                    <a:pt x="361" y="84"/>
                    <a:pt x="361" y="85"/>
                  </a:cubicBezTo>
                  <a:cubicBezTo>
                    <a:pt x="362" y="85"/>
                    <a:pt x="363" y="84"/>
                    <a:pt x="364" y="84"/>
                  </a:cubicBezTo>
                  <a:cubicBezTo>
                    <a:pt x="365" y="83"/>
                    <a:pt x="365" y="82"/>
                    <a:pt x="364" y="82"/>
                  </a:cubicBezTo>
                  <a:close/>
                  <a:moveTo>
                    <a:pt x="4" y="223"/>
                  </a:moveTo>
                  <a:cubicBezTo>
                    <a:pt x="1" y="224"/>
                    <a:pt x="0" y="226"/>
                    <a:pt x="3" y="228"/>
                  </a:cubicBezTo>
                  <a:cubicBezTo>
                    <a:pt x="3" y="229"/>
                    <a:pt x="4" y="229"/>
                    <a:pt x="5" y="229"/>
                  </a:cubicBezTo>
                  <a:cubicBezTo>
                    <a:pt x="5" y="227"/>
                    <a:pt x="5" y="225"/>
                    <a:pt x="5" y="223"/>
                  </a:cubicBezTo>
                  <a:cubicBezTo>
                    <a:pt x="5" y="223"/>
                    <a:pt x="4" y="223"/>
                    <a:pt x="4" y="223"/>
                  </a:cubicBezTo>
                  <a:close/>
                  <a:moveTo>
                    <a:pt x="361" y="85"/>
                  </a:moveTo>
                  <a:cubicBezTo>
                    <a:pt x="360" y="85"/>
                    <a:pt x="360" y="85"/>
                    <a:pt x="360" y="85"/>
                  </a:cubicBezTo>
                  <a:cubicBezTo>
                    <a:pt x="360" y="85"/>
                    <a:pt x="360" y="85"/>
                    <a:pt x="360" y="86"/>
                  </a:cubicBezTo>
                  <a:cubicBezTo>
                    <a:pt x="360" y="86"/>
                    <a:pt x="360" y="86"/>
                    <a:pt x="360" y="86"/>
                  </a:cubicBezTo>
                  <a:cubicBezTo>
                    <a:pt x="360" y="85"/>
                    <a:pt x="360" y="85"/>
                    <a:pt x="361" y="85"/>
                  </a:cubicBezTo>
                  <a:close/>
                  <a:moveTo>
                    <a:pt x="258" y="13"/>
                  </a:moveTo>
                  <a:cubicBezTo>
                    <a:pt x="260" y="14"/>
                    <a:pt x="262" y="12"/>
                    <a:pt x="263" y="9"/>
                  </a:cubicBezTo>
                  <a:cubicBezTo>
                    <a:pt x="264" y="8"/>
                    <a:pt x="263" y="6"/>
                    <a:pt x="262" y="6"/>
                  </a:cubicBezTo>
                  <a:cubicBezTo>
                    <a:pt x="261" y="5"/>
                    <a:pt x="259" y="5"/>
                    <a:pt x="258" y="5"/>
                  </a:cubicBezTo>
                  <a:cubicBezTo>
                    <a:pt x="255" y="5"/>
                    <a:pt x="253" y="5"/>
                    <a:pt x="251" y="6"/>
                  </a:cubicBezTo>
                  <a:cubicBezTo>
                    <a:pt x="251" y="6"/>
                    <a:pt x="250" y="7"/>
                    <a:pt x="250" y="8"/>
                  </a:cubicBezTo>
                  <a:cubicBezTo>
                    <a:pt x="249" y="9"/>
                    <a:pt x="250" y="10"/>
                    <a:pt x="251" y="10"/>
                  </a:cubicBezTo>
                  <a:cubicBezTo>
                    <a:pt x="253" y="12"/>
                    <a:pt x="255" y="12"/>
                    <a:pt x="258" y="13"/>
                  </a:cubicBezTo>
                  <a:close/>
                  <a:moveTo>
                    <a:pt x="527" y="241"/>
                  </a:moveTo>
                  <a:cubicBezTo>
                    <a:pt x="527" y="233"/>
                    <a:pt x="528" y="226"/>
                    <a:pt x="531" y="219"/>
                  </a:cubicBezTo>
                  <a:cubicBezTo>
                    <a:pt x="532" y="218"/>
                    <a:pt x="532" y="217"/>
                    <a:pt x="532" y="216"/>
                  </a:cubicBezTo>
                  <a:cubicBezTo>
                    <a:pt x="532" y="215"/>
                    <a:pt x="531" y="215"/>
                    <a:pt x="531" y="214"/>
                  </a:cubicBezTo>
                  <a:cubicBezTo>
                    <a:pt x="531" y="214"/>
                    <a:pt x="530" y="214"/>
                    <a:pt x="530" y="215"/>
                  </a:cubicBezTo>
                  <a:cubicBezTo>
                    <a:pt x="525" y="219"/>
                    <a:pt x="525" y="219"/>
                    <a:pt x="522" y="214"/>
                  </a:cubicBezTo>
                  <a:cubicBezTo>
                    <a:pt x="521" y="213"/>
                    <a:pt x="521" y="212"/>
                    <a:pt x="520" y="211"/>
                  </a:cubicBezTo>
                  <a:cubicBezTo>
                    <a:pt x="517" y="207"/>
                    <a:pt x="516" y="201"/>
                    <a:pt x="511" y="199"/>
                  </a:cubicBezTo>
                  <a:cubicBezTo>
                    <a:pt x="509" y="193"/>
                    <a:pt x="502" y="188"/>
                    <a:pt x="504" y="180"/>
                  </a:cubicBezTo>
                  <a:cubicBezTo>
                    <a:pt x="505" y="177"/>
                    <a:pt x="503" y="174"/>
                    <a:pt x="500" y="173"/>
                  </a:cubicBezTo>
                  <a:cubicBezTo>
                    <a:pt x="497" y="172"/>
                    <a:pt x="494" y="170"/>
                    <a:pt x="491" y="169"/>
                  </a:cubicBezTo>
                  <a:cubicBezTo>
                    <a:pt x="490" y="169"/>
                    <a:pt x="489" y="168"/>
                    <a:pt x="489" y="167"/>
                  </a:cubicBezTo>
                  <a:cubicBezTo>
                    <a:pt x="489" y="162"/>
                    <a:pt x="488" y="157"/>
                    <a:pt x="486" y="153"/>
                  </a:cubicBezTo>
                  <a:cubicBezTo>
                    <a:pt x="484" y="149"/>
                    <a:pt x="482" y="145"/>
                    <a:pt x="482" y="141"/>
                  </a:cubicBezTo>
                  <a:cubicBezTo>
                    <a:pt x="482" y="140"/>
                    <a:pt x="481" y="138"/>
                    <a:pt x="480" y="137"/>
                  </a:cubicBezTo>
                  <a:cubicBezTo>
                    <a:pt x="472" y="133"/>
                    <a:pt x="466" y="125"/>
                    <a:pt x="457" y="122"/>
                  </a:cubicBezTo>
                  <a:cubicBezTo>
                    <a:pt x="455" y="121"/>
                    <a:pt x="454" y="119"/>
                    <a:pt x="454" y="117"/>
                  </a:cubicBezTo>
                  <a:cubicBezTo>
                    <a:pt x="453" y="113"/>
                    <a:pt x="452" y="109"/>
                    <a:pt x="452" y="104"/>
                  </a:cubicBezTo>
                  <a:cubicBezTo>
                    <a:pt x="453" y="98"/>
                    <a:pt x="452" y="93"/>
                    <a:pt x="448" y="88"/>
                  </a:cubicBezTo>
                  <a:cubicBezTo>
                    <a:pt x="445" y="83"/>
                    <a:pt x="444" y="79"/>
                    <a:pt x="445" y="74"/>
                  </a:cubicBezTo>
                  <a:cubicBezTo>
                    <a:pt x="445" y="70"/>
                    <a:pt x="444" y="67"/>
                    <a:pt x="444" y="63"/>
                  </a:cubicBezTo>
                  <a:cubicBezTo>
                    <a:pt x="445" y="58"/>
                    <a:pt x="442" y="54"/>
                    <a:pt x="439" y="50"/>
                  </a:cubicBezTo>
                  <a:cubicBezTo>
                    <a:pt x="436" y="48"/>
                    <a:pt x="434" y="47"/>
                    <a:pt x="430" y="48"/>
                  </a:cubicBezTo>
                  <a:cubicBezTo>
                    <a:pt x="428" y="48"/>
                    <a:pt x="426" y="46"/>
                    <a:pt x="425" y="45"/>
                  </a:cubicBezTo>
                  <a:cubicBezTo>
                    <a:pt x="425" y="43"/>
                    <a:pt x="425" y="41"/>
                    <a:pt x="425" y="40"/>
                  </a:cubicBezTo>
                  <a:cubicBezTo>
                    <a:pt x="425" y="34"/>
                    <a:pt x="423" y="29"/>
                    <a:pt x="422" y="24"/>
                  </a:cubicBezTo>
                  <a:cubicBezTo>
                    <a:pt x="421" y="17"/>
                    <a:pt x="416" y="11"/>
                    <a:pt x="415" y="3"/>
                  </a:cubicBezTo>
                  <a:cubicBezTo>
                    <a:pt x="415" y="2"/>
                    <a:pt x="413" y="1"/>
                    <a:pt x="411" y="0"/>
                  </a:cubicBezTo>
                  <a:cubicBezTo>
                    <a:pt x="411" y="0"/>
                    <a:pt x="409" y="0"/>
                    <a:pt x="409" y="1"/>
                  </a:cubicBezTo>
                  <a:cubicBezTo>
                    <a:pt x="408" y="1"/>
                    <a:pt x="407" y="2"/>
                    <a:pt x="407" y="3"/>
                  </a:cubicBezTo>
                  <a:cubicBezTo>
                    <a:pt x="405" y="8"/>
                    <a:pt x="404" y="12"/>
                    <a:pt x="402" y="17"/>
                  </a:cubicBezTo>
                  <a:cubicBezTo>
                    <a:pt x="400" y="21"/>
                    <a:pt x="400" y="26"/>
                    <a:pt x="398" y="31"/>
                  </a:cubicBezTo>
                  <a:cubicBezTo>
                    <a:pt x="396" y="38"/>
                    <a:pt x="395" y="46"/>
                    <a:pt x="395" y="54"/>
                  </a:cubicBezTo>
                  <a:cubicBezTo>
                    <a:pt x="395" y="57"/>
                    <a:pt x="395" y="59"/>
                    <a:pt x="394" y="62"/>
                  </a:cubicBezTo>
                  <a:cubicBezTo>
                    <a:pt x="393" y="68"/>
                    <a:pt x="391" y="74"/>
                    <a:pt x="389" y="80"/>
                  </a:cubicBezTo>
                  <a:cubicBezTo>
                    <a:pt x="387" y="84"/>
                    <a:pt x="386" y="88"/>
                    <a:pt x="384" y="92"/>
                  </a:cubicBezTo>
                  <a:cubicBezTo>
                    <a:pt x="383" y="95"/>
                    <a:pt x="380" y="97"/>
                    <a:pt x="377" y="98"/>
                  </a:cubicBezTo>
                  <a:cubicBezTo>
                    <a:pt x="372" y="99"/>
                    <a:pt x="368" y="98"/>
                    <a:pt x="364" y="94"/>
                  </a:cubicBezTo>
                  <a:cubicBezTo>
                    <a:pt x="362" y="91"/>
                    <a:pt x="361" y="89"/>
                    <a:pt x="360" y="86"/>
                  </a:cubicBezTo>
                  <a:cubicBezTo>
                    <a:pt x="359" y="86"/>
                    <a:pt x="358" y="86"/>
                    <a:pt x="357" y="85"/>
                  </a:cubicBezTo>
                  <a:cubicBezTo>
                    <a:pt x="353" y="85"/>
                    <a:pt x="349" y="84"/>
                    <a:pt x="346" y="80"/>
                  </a:cubicBezTo>
                  <a:cubicBezTo>
                    <a:pt x="342" y="76"/>
                    <a:pt x="337" y="74"/>
                    <a:pt x="333" y="72"/>
                  </a:cubicBezTo>
                  <a:cubicBezTo>
                    <a:pt x="330" y="70"/>
                    <a:pt x="327" y="68"/>
                    <a:pt x="325" y="66"/>
                  </a:cubicBezTo>
                  <a:cubicBezTo>
                    <a:pt x="324" y="64"/>
                    <a:pt x="322" y="62"/>
                    <a:pt x="320" y="60"/>
                  </a:cubicBezTo>
                  <a:cubicBezTo>
                    <a:pt x="318" y="58"/>
                    <a:pt x="317" y="56"/>
                    <a:pt x="318" y="53"/>
                  </a:cubicBezTo>
                  <a:cubicBezTo>
                    <a:pt x="320" y="48"/>
                    <a:pt x="323" y="44"/>
                    <a:pt x="323" y="38"/>
                  </a:cubicBezTo>
                  <a:cubicBezTo>
                    <a:pt x="323" y="37"/>
                    <a:pt x="324" y="35"/>
                    <a:pt x="326" y="35"/>
                  </a:cubicBezTo>
                  <a:cubicBezTo>
                    <a:pt x="327" y="34"/>
                    <a:pt x="329" y="34"/>
                    <a:pt x="330" y="32"/>
                  </a:cubicBezTo>
                  <a:cubicBezTo>
                    <a:pt x="332" y="28"/>
                    <a:pt x="335" y="24"/>
                    <a:pt x="337" y="20"/>
                  </a:cubicBezTo>
                  <a:cubicBezTo>
                    <a:pt x="337" y="19"/>
                    <a:pt x="336" y="18"/>
                    <a:pt x="335" y="17"/>
                  </a:cubicBezTo>
                  <a:cubicBezTo>
                    <a:pt x="333" y="15"/>
                    <a:pt x="331" y="14"/>
                    <a:pt x="328" y="15"/>
                  </a:cubicBezTo>
                  <a:cubicBezTo>
                    <a:pt x="325" y="16"/>
                    <a:pt x="323" y="17"/>
                    <a:pt x="321" y="15"/>
                  </a:cubicBezTo>
                  <a:cubicBezTo>
                    <a:pt x="319" y="14"/>
                    <a:pt x="318" y="15"/>
                    <a:pt x="316" y="15"/>
                  </a:cubicBezTo>
                  <a:cubicBezTo>
                    <a:pt x="315" y="16"/>
                    <a:pt x="313" y="17"/>
                    <a:pt x="312" y="16"/>
                  </a:cubicBezTo>
                  <a:cubicBezTo>
                    <a:pt x="304" y="13"/>
                    <a:pt x="295" y="13"/>
                    <a:pt x="288" y="8"/>
                  </a:cubicBezTo>
                  <a:cubicBezTo>
                    <a:pt x="284" y="6"/>
                    <a:pt x="280" y="4"/>
                    <a:pt x="276" y="3"/>
                  </a:cubicBezTo>
                  <a:cubicBezTo>
                    <a:pt x="275" y="3"/>
                    <a:pt x="274" y="3"/>
                    <a:pt x="273" y="3"/>
                  </a:cubicBezTo>
                  <a:cubicBezTo>
                    <a:pt x="273" y="4"/>
                    <a:pt x="272" y="4"/>
                    <a:pt x="272" y="4"/>
                  </a:cubicBezTo>
                  <a:cubicBezTo>
                    <a:pt x="272" y="5"/>
                    <a:pt x="272" y="6"/>
                    <a:pt x="272" y="6"/>
                  </a:cubicBezTo>
                  <a:cubicBezTo>
                    <a:pt x="273" y="7"/>
                    <a:pt x="275" y="9"/>
                    <a:pt x="277" y="10"/>
                  </a:cubicBezTo>
                  <a:cubicBezTo>
                    <a:pt x="278" y="12"/>
                    <a:pt x="278" y="14"/>
                    <a:pt x="276" y="15"/>
                  </a:cubicBezTo>
                  <a:cubicBezTo>
                    <a:pt x="272" y="17"/>
                    <a:pt x="269" y="17"/>
                    <a:pt x="265" y="17"/>
                  </a:cubicBezTo>
                  <a:cubicBezTo>
                    <a:pt x="263" y="17"/>
                    <a:pt x="260" y="17"/>
                    <a:pt x="259" y="18"/>
                  </a:cubicBezTo>
                  <a:cubicBezTo>
                    <a:pt x="254" y="20"/>
                    <a:pt x="250" y="23"/>
                    <a:pt x="247" y="27"/>
                  </a:cubicBezTo>
                  <a:cubicBezTo>
                    <a:pt x="243" y="32"/>
                    <a:pt x="239" y="38"/>
                    <a:pt x="235" y="43"/>
                  </a:cubicBezTo>
                  <a:cubicBezTo>
                    <a:pt x="233" y="46"/>
                    <a:pt x="233" y="49"/>
                    <a:pt x="234" y="52"/>
                  </a:cubicBezTo>
                  <a:cubicBezTo>
                    <a:pt x="235" y="54"/>
                    <a:pt x="232" y="56"/>
                    <a:pt x="230" y="56"/>
                  </a:cubicBezTo>
                  <a:cubicBezTo>
                    <a:pt x="227" y="56"/>
                    <a:pt x="224" y="54"/>
                    <a:pt x="221" y="55"/>
                  </a:cubicBezTo>
                  <a:cubicBezTo>
                    <a:pt x="218" y="56"/>
                    <a:pt x="217" y="55"/>
                    <a:pt x="215" y="53"/>
                  </a:cubicBezTo>
                  <a:cubicBezTo>
                    <a:pt x="213" y="50"/>
                    <a:pt x="211" y="47"/>
                    <a:pt x="208" y="44"/>
                  </a:cubicBezTo>
                  <a:cubicBezTo>
                    <a:pt x="206" y="42"/>
                    <a:pt x="203" y="40"/>
                    <a:pt x="200" y="42"/>
                  </a:cubicBezTo>
                  <a:cubicBezTo>
                    <a:pt x="196" y="43"/>
                    <a:pt x="193" y="44"/>
                    <a:pt x="190" y="46"/>
                  </a:cubicBezTo>
                  <a:cubicBezTo>
                    <a:pt x="187" y="48"/>
                    <a:pt x="185" y="49"/>
                    <a:pt x="181" y="50"/>
                  </a:cubicBezTo>
                  <a:cubicBezTo>
                    <a:pt x="177" y="50"/>
                    <a:pt x="177" y="56"/>
                    <a:pt x="175" y="58"/>
                  </a:cubicBezTo>
                  <a:cubicBezTo>
                    <a:pt x="173" y="59"/>
                    <a:pt x="172" y="60"/>
                    <a:pt x="171" y="61"/>
                  </a:cubicBezTo>
                  <a:cubicBezTo>
                    <a:pt x="166" y="62"/>
                    <a:pt x="165" y="66"/>
                    <a:pt x="165" y="71"/>
                  </a:cubicBezTo>
                  <a:cubicBezTo>
                    <a:pt x="165" y="72"/>
                    <a:pt x="165" y="73"/>
                    <a:pt x="165" y="74"/>
                  </a:cubicBezTo>
                  <a:cubicBezTo>
                    <a:pt x="165" y="75"/>
                    <a:pt x="163" y="77"/>
                    <a:pt x="162" y="77"/>
                  </a:cubicBezTo>
                  <a:cubicBezTo>
                    <a:pt x="160" y="77"/>
                    <a:pt x="159" y="76"/>
                    <a:pt x="157" y="76"/>
                  </a:cubicBezTo>
                  <a:cubicBezTo>
                    <a:pt x="155" y="76"/>
                    <a:pt x="153" y="79"/>
                    <a:pt x="154" y="81"/>
                  </a:cubicBezTo>
                  <a:cubicBezTo>
                    <a:pt x="154" y="83"/>
                    <a:pt x="154" y="85"/>
                    <a:pt x="155" y="87"/>
                  </a:cubicBezTo>
                  <a:cubicBezTo>
                    <a:pt x="155" y="87"/>
                    <a:pt x="154" y="88"/>
                    <a:pt x="154" y="88"/>
                  </a:cubicBezTo>
                  <a:cubicBezTo>
                    <a:pt x="153" y="89"/>
                    <a:pt x="152" y="89"/>
                    <a:pt x="151" y="88"/>
                  </a:cubicBezTo>
                  <a:cubicBezTo>
                    <a:pt x="150" y="86"/>
                    <a:pt x="148" y="84"/>
                    <a:pt x="147" y="82"/>
                  </a:cubicBezTo>
                  <a:cubicBezTo>
                    <a:pt x="146" y="80"/>
                    <a:pt x="144" y="80"/>
                    <a:pt x="143" y="81"/>
                  </a:cubicBezTo>
                  <a:cubicBezTo>
                    <a:pt x="140" y="83"/>
                    <a:pt x="138" y="85"/>
                    <a:pt x="135" y="87"/>
                  </a:cubicBezTo>
                  <a:cubicBezTo>
                    <a:pt x="134" y="88"/>
                    <a:pt x="133" y="90"/>
                    <a:pt x="133" y="93"/>
                  </a:cubicBezTo>
                  <a:cubicBezTo>
                    <a:pt x="133" y="100"/>
                    <a:pt x="131" y="106"/>
                    <a:pt x="125" y="111"/>
                  </a:cubicBezTo>
                  <a:cubicBezTo>
                    <a:pt x="124" y="112"/>
                    <a:pt x="123" y="114"/>
                    <a:pt x="122" y="116"/>
                  </a:cubicBezTo>
                  <a:cubicBezTo>
                    <a:pt x="118" y="122"/>
                    <a:pt x="112" y="126"/>
                    <a:pt x="105" y="127"/>
                  </a:cubicBezTo>
                  <a:cubicBezTo>
                    <a:pt x="100" y="127"/>
                    <a:pt x="95" y="128"/>
                    <a:pt x="91" y="129"/>
                  </a:cubicBezTo>
                  <a:cubicBezTo>
                    <a:pt x="84" y="133"/>
                    <a:pt x="75" y="132"/>
                    <a:pt x="69" y="137"/>
                  </a:cubicBezTo>
                  <a:cubicBezTo>
                    <a:pt x="68" y="138"/>
                    <a:pt x="65" y="139"/>
                    <a:pt x="64" y="138"/>
                  </a:cubicBezTo>
                  <a:cubicBezTo>
                    <a:pt x="58" y="137"/>
                    <a:pt x="54" y="139"/>
                    <a:pt x="49" y="142"/>
                  </a:cubicBezTo>
                  <a:cubicBezTo>
                    <a:pt x="43" y="145"/>
                    <a:pt x="37" y="149"/>
                    <a:pt x="31" y="151"/>
                  </a:cubicBezTo>
                  <a:cubicBezTo>
                    <a:pt x="28" y="153"/>
                    <a:pt x="26" y="155"/>
                    <a:pt x="24" y="158"/>
                  </a:cubicBezTo>
                  <a:cubicBezTo>
                    <a:pt x="22" y="160"/>
                    <a:pt x="22" y="157"/>
                    <a:pt x="20" y="157"/>
                  </a:cubicBezTo>
                  <a:cubicBezTo>
                    <a:pt x="19" y="157"/>
                    <a:pt x="18" y="157"/>
                    <a:pt x="18" y="158"/>
                  </a:cubicBezTo>
                  <a:cubicBezTo>
                    <a:pt x="16" y="159"/>
                    <a:pt x="15" y="161"/>
                    <a:pt x="15" y="163"/>
                  </a:cubicBezTo>
                  <a:cubicBezTo>
                    <a:pt x="14" y="166"/>
                    <a:pt x="14" y="168"/>
                    <a:pt x="14" y="171"/>
                  </a:cubicBezTo>
                  <a:cubicBezTo>
                    <a:pt x="14" y="175"/>
                    <a:pt x="13" y="180"/>
                    <a:pt x="10" y="183"/>
                  </a:cubicBezTo>
                  <a:cubicBezTo>
                    <a:pt x="8" y="187"/>
                    <a:pt x="7" y="191"/>
                    <a:pt x="7" y="195"/>
                  </a:cubicBezTo>
                  <a:cubicBezTo>
                    <a:pt x="7" y="201"/>
                    <a:pt x="8" y="207"/>
                    <a:pt x="11" y="212"/>
                  </a:cubicBezTo>
                  <a:cubicBezTo>
                    <a:pt x="11" y="214"/>
                    <a:pt x="12" y="215"/>
                    <a:pt x="12" y="217"/>
                  </a:cubicBezTo>
                  <a:cubicBezTo>
                    <a:pt x="12" y="219"/>
                    <a:pt x="12" y="220"/>
                    <a:pt x="11" y="221"/>
                  </a:cubicBezTo>
                  <a:cubicBezTo>
                    <a:pt x="10" y="222"/>
                    <a:pt x="9" y="222"/>
                    <a:pt x="8" y="223"/>
                  </a:cubicBezTo>
                  <a:cubicBezTo>
                    <a:pt x="7" y="225"/>
                    <a:pt x="6" y="227"/>
                    <a:pt x="5" y="229"/>
                  </a:cubicBezTo>
                  <a:cubicBezTo>
                    <a:pt x="5" y="229"/>
                    <a:pt x="5" y="229"/>
                    <a:pt x="5" y="229"/>
                  </a:cubicBezTo>
                  <a:cubicBezTo>
                    <a:pt x="5" y="229"/>
                    <a:pt x="5" y="230"/>
                    <a:pt x="5" y="230"/>
                  </a:cubicBezTo>
                  <a:cubicBezTo>
                    <a:pt x="5" y="229"/>
                    <a:pt x="5" y="229"/>
                    <a:pt x="5" y="229"/>
                  </a:cubicBezTo>
                  <a:cubicBezTo>
                    <a:pt x="5" y="231"/>
                    <a:pt x="5" y="233"/>
                    <a:pt x="6" y="234"/>
                  </a:cubicBezTo>
                  <a:cubicBezTo>
                    <a:pt x="7" y="238"/>
                    <a:pt x="8" y="241"/>
                    <a:pt x="8" y="245"/>
                  </a:cubicBezTo>
                  <a:cubicBezTo>
                    <a:pt x="7" y="251"/>
                    <a:pt x="9" y="258"/>
                    <a:pt x="11" y="264"/>
                  </a:cubicBezTo>
                  <a:cubicBezTo>
                    <a:pt x="14" y="270"/>
                    <a:pt x="14" y="277"/>
                    <a:pt x="14" y="284"/>
                  </a:cubicBezTo>
                  <a:cubicBezTo>
                    <a:pt x="14" y="292"/>
                    <a:pt x="14" y="300"/>
                    <a:pt x="16" y="308"/>
                  </a:cubicBezTo>
                  <a:cubicBezTo>
                    <a:pt x="17" y="310"/>
                    <a:pt x="17" y="312"/>
                    <a:pt x="17" y="314"/>
                  </a:cubicBezTo>
                  <a:cubicBezTo>
                    <a:pt x="16" y="318"/>
                    <a:pt x="15" y="322"/>
                    <a:pt x="14" y="327"/>
                  </a:cubicBezTo>
                  <a:cubicBezTo>
                    <a:pt x="13" y="332"/>
                    <a:pt x="10" y="337"/>
                    <a:pt x="5" y="341"/>
                  </a:cubicBezTo>
                  <a:cubicBezTo>
                    <a:pt x="1" y="344"/>
                    <a:pt x="1" y="350"/>
                    <a:pt x="4" y="354"/>
                  </a:cubicBezTo>
                  <a:cubicBezTo>
                    <a:pt x="6" y="356"/>
                    <a:pt x="9" y="358"/>
                    <a:pt x="11" y="361"/>
                  </a:cubicBezTo>
                  <a:cubicBezTo>
                    <a:pt x="14" y="365"/>
                    <a:pt x="18" y="367"/>
                    <a:pt x="23" y="367"/>
                  </a:cubicBezTo>
                  <a:cubicBezTo>
                    <a:pt x="27" y="368"/>
                    <a:pt x="31" y="368"/>
                    <a:pt x="34" y="368"/>
                  </a:cubicBezTo>
                  <a:cubicBezTo>
                    <a:pt x="36" y="368"/>
                    <a:pt x="39" y="367"/>
                    <a:pt x="40" y="366"/>
                  </a:cubicBezTo>
                  <a:cubicBezTo>
                    <a:pt x="48" y="361"/>
                    <a:pt x="58" y="361"/>
                    <a:pt x="64" y="353"/>
                  </a:cubicBezTo>
                  <a:cubicBezTo>
                    <a:pt x="64" y="352"/>
                    <a:pt x="66" y="352"/>
                    <a:pt x="67" y="352"/>
                  </a:cubicBezTo>
                  <a:cubicBezTo>
                    <a:pt x="74" y="351"/>
                    <a:pt x="81" y="349"/>
                    <a:pt x="89" y="350"/>
                  </a:cubicBezTo>
                  <a:cubicBezTo>
                    <a:pt x="95" y="352"/>
                    <a:pt x="102" y="352"/>
                    <a:pt x="108" y="352"/>
                  </a:cubicBezTo>
                  <a:cubicBezTo>
                    <a:pt x="111" y="351"/>
                    <a:pt x="114" y="350"/>
                    <a:pt x="116" y="348"/>
                  </a:cubicBezTo>
                  <a:cubicBezTo>
                    <a:pt x="123" y="341"/>
                    <a:pt x="128" y="338"/>
                    <a:pt x="138" y="333"/>
                  </a:cubicBezTo>
                  <a:cubicBezTo>
                    <a:pt x="140" y="332"/>
                    <a:pt x="142" y="330"/>
                    <a:pt x="145" y="329"/>
                  </a:cubicBezTo>
                  <a:cubicBezTo>
                    <a:pt x="148" y="326"/>
                    <a:pt x="151" y="325"/>
                    <a:pt x="155" y="326"/>
                  </a:cubicBezTo>
                  <a:cubicBezTo>
                    <a:pt x="165" y="327"/>
                    <a:pt x="174" y="325"/>
                    <a:pt x="183" y="321"/>
                  </a:cubicBezTo>
                  <a:cubicBezTo>
                    <a:pt x="190" y="317"/>
                    <a:pt x="197" y="316"/>
                    <a:pt x="205" y="316"/>
                  </a:cubicBezTo>
                  <a:cubicBezTo>
                    <a:pt x="210" y="316"/>
                    <a:pt x="215" y="317"/>
                    <a:pt x="221" y="317"/>
                  </a:cubicBezTo>
                  <a:cubicBezTo>
                    <a:pt x="223" y="317"/>
                    <a:pt x="226" y="318"/>
                    <a:pt x="227" y="320"/>
                  </a:cubicBezTo>
                  <a:cubicBezTo>
                    <a:pt x="230" y="324"/>
                    <a:pt x="234" y="325"/>
                    <a:pt x="238" y="326"/>
                  </a:cubicBezTo>
                  <a:cubicBezTo>
                    <a:pt x="243" y="326"/>
                    <a:pt x="247" y="329"/>
                    <a:pt x="252" y="331"/>
                  </a:cubicBezTo>
                  <a:cubicBezTo>
                    <a:pt x="254" y="332"/>
                    <a:pt x="256" y="334"/>
                    <a:pt x="256" y="337"/>
                  </a:cubicBezTo>
                  <a:cubicBezTo>
                    <a:pt x="256" y="340"/>
                    <a:pt x="256" y="343"/>
                    <a:pt x="259" y="346"/>
                  </a:cubicBezTo>
                  <a:cubicBezTo>
                    <a:pt x="262" y="348"/>
                    <a:pt x="263" y="352"/>
                    <a:pt x="263" y="356"/>
                  </a:cubicBezTo>
                  <a:cubicBezTo>
                    <a:pt x="264" y="359"/>
                    <a:pt x="264" y="363"/>
                    <a:pt x="264" y="367"/>
                  </a:cubicBezTo>
                  <a:cubicBezTo>
                    <a:pt x="265" y="368"/>
                    <a:pt x="264" y="370"/>
                    <a:pt x="264" y="371"/>
                  </a:cubicBezTo>
                  <a:cubicBezTo>
                    <a:pt x="265" y="372"/>
                    <a:pt x="265" y="373"/>
                    <a:pt x="265" y="373"/>
                  </a:cubicBezTo>
                  <a:cubicBezTo>
                    <a:pt x="266" y="374"/>
                    <a:pt x="267" y="375"/>
                    <a:pt x="269" y="376"/>
                  </a:cubicBezTo>
                  <a:cubicBezTo>
                    <a:pt x="269" y="376"/>
                    <a:pt x="271" y="376"/>
                    <a:pt x="271" y="375"/>
                  </a:cubicBezTo>
                  <a:cubicBezTo>
                    <a:pt x="276" y="371"/>
                    <a:pt x="280" y="366"/>
                    <a:pt x="284" y="361"/>
                  </a:cubicBezTo>
                  <a:cubicBezTo>
                    <a:pt x="287" y="359"/>
                    <a:pt x="290" y="358"/>
                    <a:pt x="292" y="356"/>
                  </a:cubicBezTo>
                  <a:cubicBezTo>
                    <a:pt x="295" y="353"/>
                    <a:pt x="297" y="350"/>
                    <a:pt x="299" y="347"/>
                  </a:cubicBezTo>
                  <a:cubicBezTo>
                    <a:pt x="300" y="347"/>
                    <a:pt x="301" y="347"/>
                    <a:pt x="301" y="347"/>
                  </a:cubicBezTo>
                  <a:cubicBezTo>
                    <a:pt x="301" y="347"/>
                    <a:pt x="302" y="348"/>
                    <a:pt x="302" y="348"/>
                  </a:cubicBezTo>
                  <a:cubicBezTo>
                    <a:pt x="302" y="350"/>
                    <a:pt x="302" y="353"/>
                    <a:pt x="301" y="354"/>
                  </a:cubicBezTo>
                  <a:cubicBezTo>
                    <a:pt x="297" y="358"/>
                    <a:pt x="294" y="363"/>
                    <a:pt x="293" y="368"/>
                  </a:cubicBezTo>
                  <a:cubicBezTo>
                    <a:pt x="291" y="373"/>
                    <a:pt x="289" y="377"/>
                    <a:pt x="284" y="379"/>
                  </a:cubicBezTo>
                  <a:cubicBezTo>
                    <a:pt x="283" y="379"/>
                    <a:pt x="283" y="381"/>
                    <a:pt x="283" y="382"/>
                  </a:cubicBezTo>
                  <a:cubicBezTo>
                    <a:pt x="283" y="383"/>
                    <a:pt x="283" y="384"/>
                    <a:pt x="284" y="384"/>
                  </a:cubicBezTo>
                  <a:cubicBezTo>
                    <a:pt x="285" y="385"/>
                    <a:pt x="287" y="384"/>
                    <a:pt x="288" y="384"/>
                  </a:cubicBezTo>
                  <a:cubicBezTo>
                    <a:pt x="293" y="384"/>
                    <a:pt x="297" y="382"/>
                    <a:pt x="298" y="378"/>
                  </a:cubicBezTo>
                  <a:cubicBezTo>
                    <a:pt x="299" y="377"/>
                    <a:pt x="299" y="376"/>
                    <a:pt x="300" y="375"/>
                  </a:cubicBezTo>
                  <a:cubicBezTo>
                    <a:pt x="300" y="374"/>
                    <a:pt x="301" y="374"/>
                    <a:pt x="301" y="374"/>
                  </a:cubicBezTo>
                  <a:cubicBezTo>
                    <a:pt x="302" y="374"/>
                    <a:pt x="303" y="375"/>
                    <a:pt x="303" y="376"/>
                  </a:cubicBezTo>
                  <a:cubicBezTo>
                    <a:pt x="303" y="381"/>
                    <a:pt x="303" y="385"/>
                    <a:pt x="300" y="389"/>
                  </a:cubicBezTo>
                  <a:cubicBezTo>
                    <a:pt x="299" y="391"/>
                    <a:pt x="300" y="393"/>
                    <a:pt x="301" y="393"/>
                  </a:cubicBezTo>
                  <a:cubicBezTo>
                    <a:pt x="304" y="393"/>
                    <a:pt x="306" y="393"/>
                    <a:pt x="309" y="393"/>
                  </a:cubicBezTo>
                  <a:cubicBezTo>
                    <a:pt x="309" y="393"/>
                    <a:pt x="309" y="393"/>
                    <a:pt x="309" y="393"/>
                  </a:cubicBezTo>
                  <a:cubicBezTo>
                    <a:pt x="310" y="392"/>
                    <a:pt x="310" y="392"/>
                    <a:pt x="310" y="392"/>
                  </a:cubicBezTo>
                  <a:cubicBezTo>
                    <a:pt x="309" y="393"/>
                    <a:pt x="309" y="393"/>
                    <a:pt x="309" y="393"/>
                  </a:cubicBezTo>
                  <a:cubicBezTo>
                    <a:pt x="309" y="393"/>
                    <a:pt x="309" y="393"/>
                    <a:pt x="309" y="393"/>
                  </a:cubicBezTo>
                  <a:cubicBezTo>
                    <a:pt x="309" y="394"/>
                    <a:pt x="309" y="394"/>
                    <a:pt x="309" y="394"/>
                  </a:cubicBezTo>
                  <a:cubicBezTo>
                    <a:pt x="312" y="403"/>
                    <a:pt x="314" y="412"/>
                    <a:pt x="310" y="421"/>
                  </a:cubicBezTo>
                  <a:cubicBezTo>
                    <a:pt x="310" y="422"/>
                    <a:pt x="310" y="425"/>
                    <a:pt x="311" y="427"/>
                  </a:cubicBezTo>
                  <a:cubicBezTo>
                    <a:pt x="312" y="429"/>
                    <a:pt x="313" y="432"/>
                    <a:pt x="314" y="434"/>
                  </a:cubicBezTo>
                  <a:cubicBezTo>
                    <a:pt x="317" y="442"/>
                    <a:pt x="323" y="446"/>
                    <a:pt x="331" y="448"/>
                  </a:cubicBezTo>
                  <a:cubicBezTo>
                    <a:pt x="335" y="449"/>
                    <a:pt x="339" y="451"/>
                    <a:pt x="342" y="454"/>
                  </a:cubicBezTo>
                  <a:cubicBezTo>
                    <a:pt x="344" y="455"/>
                    <a:pt x="346" y="457"/>
                    <a:pt x="348" y="459"/>
                  </a:cubicBezTo>
                  <a:cubicBezTo>
                    <a:pt x="350" y="460"/>
                    <a:pt x="352" y="461"/>
                    <a:pt x="354" y="460"/>
                  </a:cubicBezTo>
                  <a:cubicBezTo>
                    <a:pt x="361" y="456"/>
                    <a:pt x="368" y="453"/>
                    <a:pt x="371" y="446"/>
                  </a:cubicBezTo>
                  <a:cubicBezTo>
                    <a:pt x="372" y="445"/>
                    <a:pt x="373" y="446"/>
                    <a:pt x="374" y="447"/>
                  </a:cubicBezTo>
                  <a:cubicBezTo>
                    <a:pt x="374" y="447"/>
                    <a:pt x="374" y="447"/>
                    <a:pt x="374" y="448"/>
                  </a:cubicBezTo>
                  <a:cubicBezTo>
                    <a:pt x="374" y="449"/>
                    <a:pt x="373" y="452"/>
                    <a:pt x="373" y="452"/>
                  </a:cubicBezTo>
                  <a:cubicBezTo>
                    <a:pt x="377" y="457"/>
                    <a:pt x="379" y="463"/>
                    <a:pt x="384" y="467"/>
                  </a:cubicBezTo>
                  <a:cubicBezTo>
                    <a:pt x="385" y="468"/>
                    <a:pt x="387" y="468"/>
                    <a:pt x="388" y="467"/>
                  </a:cubicBezTo>
                  <a:cubicBezTo>
                    <a:pt x="393" y="462"/>
                    <a:pt x="400" y="459"/>
                    <a:pt x="406" y="454"/>
                  </a:cubicBezTo>
                  <a:cubicBezTo>
                    <a:pt x="411" y="449"/>
                    <a:pt x="418" y="447"/>
                    <a:pt x="425" y="447"/>
                  </a:cubicBezTo>
                  <a:cubicBezTo>
                    <a:pt x="427" y="447"/>
                    <a:pt x="430" y="447"/>
                    <a:pt x="433" y="447"/>
                  </a:cubicBezTo>
                  <a:cubicBezTo>
                    <a:pt x="437" y="446"/>
                    <a:pt x="444" y="441"/>
                    <a:pt x="444" y="437"/>
                  </a:cubicBezTo>
                  <a:cubicBezTo>
                    <a:pt x="444" y="429"/>
                    <a:pt x="448" y="423"/>
                    <a:pt x="449" y="417"/>
                  </a:cubicBezTo>
                  <a:cubicBezTo>
                    <a:pt x="451" y="409"/>
                    <a:pt x="454" y="403"/>
                    <a:pt x="460" y="397"/>
                  </a:cubicBezTo>
                  <a:cubicBezTo>
                    <a:pt x="463" y="394"/>
                    <a:pt x="465" y="390"/>
                    <a:pt x="468" y="385"/>
                  </a:cubicBezTo>
                  <a:cubicBezTo>
                    <a:pt x="470" y="380"/>
                    <a:pt x="473" y="375"/>
                    <a:pt x="476" y="370"/>
                  </a:cubicBezTo>
                  <a:cubicBezTo>
                    <a:pt x="480" y="361"/>
                    <a:pt x="486" y="354"/>
                    <a:pt x="494" y="348"/>
                  </a:cubicBezTo>
                  <a:cubicBezTo>
                    <a:pt x="496" y="348"/>
                    <a:pt x="498" y="346"/>
                    <a:pt x="498" y="344"/>
                  </a:cubicBezTo>
                  <a:cubicBezTo>
                    <a:pt x="500" y="337"/>
                    <a:pt x="507" y="333"/>
                    <a:pt x="509" y="326"/>
                  </a:cubicBezTo>
                  <a:cubicBezTo>
                    <a:pt x="511" y="320"/>
                    <a:pt x="511" y="313"/>
                    <a:pt x="514" y="306"/>
                  </a:cubicBezTo>
                  <a:cubicBezTo>
                    <a:pt x="518" y="299"/>
                    <a:pt x="520" y="290"/>
                    <a:pt x="524" y="283"/>
                  </a:cubicBezTo>
                  <a:cubicBezTo>
                    <a:pt x="526" y="281"/>
                    <a:pt x="526" y="278"/>
                    <a:pt x="527" y="275"/>
                  </a:cubicBezTo>
                  <a:cubicBezTo>
                    <a:pt x="528" y="270"/>
                    <a:pt x="527" y="265"/>
                    <a:pt x="525" y="260"/>
                  </a:cubicBezTo>
                  <a:cubicBezTo>
                    <a:pt x="524" y="256"/>
                    <a:pt x="524" y="252"/>
                    <a:pt x="525" y="249"/>
                  </a:cubicBezTo>
                  <a:cubicBezTo>
                    <a:pt x="526" y="246"/>
                    <a:pt x="527" y="244"/>
                    <a:pt x="527" y="241"/>
                  </a:cubicBezTo>
                  <a:close/>
                  <a:moveTo>
                    <a:pt x="279" y="394"/>
                  </a:moveTo>
                  <a:cubicBezTo>
                    <a:pt x="278" y="395"/>
                    <a:pt x="278" y="396"/>
                    <a:pt x="278" y="397"/>
                  </a:cubicBezTo>
                  <a:cubicBezTo>
                    <a:pt x="278" y="397"/>
                    <a:pt x="279" y="398"/>
                    <a:pt x="279" y="398"/>
                  </a:cubicBezTo>
                  <a:cubicBezTo>
                    <a:pt x="281" y="399"/>
                    <a:pt x="283" y="399"/>
                    <a:pt x="284" y="399"/>
                  </a:cubicBezTo>
                  <a:cubicBezTo>
                    <a:pt x="287" y="399"/>
                    <a:pt x="288" y="399"/>
                    <a:pt x="289" y="399"/>
                  </a:cubicBezTo>
                  <a:cubicBezTo>
                    <a:pt x="289" y="399"/>
                    <a:pt x="290" y="399"/>
                    <a:pt x="290" y="399"/>
                  </a:cubicBezTo>
                  <a:cubicBezTo>
                    <a:pt x="291" y="398"/>
                    <a:pt x="292" y="398"/>
                    <a:pt x="293" y="397"/>
                  </a:cubicBezTo>
                  <a:cubicBezTo>
                    <a:pt x="292" y="396"/>
                    <a:pt x="292" y="394"/>
                    <a:pt x="291" y="394"/>
                  </a:cubicBezTo>
                  <a:cubicBezTo>
                    <a:pt x="287" y="391"/>
                    <a:pt x="282" y="391"/>
                    <a:pt x="279" y="394"/>
                  </a:cubicBezTo>
                  <a:close/>
                  <a:moveTo>
                    <a:pt x="328" y="44"/>
                  </a:moveTo>
                  <a:cubicBezTo>
                    <a:pt x="329" y="45"/>
                    <a:pt x="330" y="46"/>
                    <a:pt x="331" y="47"/>
                  </a:cubicBezTo>
                  <a:cubicBezTo>
                    <a:pt x="332" y="46"/>
                    <a:pt x="333" y="46"/>
                    <a:pt x="333" y="45"/>
                  </a:cubicBezTo>
                  <a:cubicBezTo>
                    <a:pt x="334" y="44"/>
                    <a:pt x="333" y="43"/>
                    <a:pt x="333" y="42"/>
                  </a:cubicBezTo>
                  <a:cubicBezTo>
                    <a:pt x="332" y="42"/>
                    <a:pt x="331" y="42"/>
                    <a:pt x="330" y="41"/>
                  </a:cubicBezTo>
                  <a:cubicBezTo>
                    <a:pt x="328" y="41"/>
                    <a:pt x="327" y="43"/>
                    <a:pt x="328" y="44"/>
                  </a:cubicBezTo>
                  <a:close/>
                  <a:moveTo>
                    <a:pt x="353" y="484"/>
                  </a:moveTo>
                  <a:cubicBezTo>
                    <a:pt x="354" y="483"/>
                    <a:pt x="354" y="482"/>
                    <a:pt x="354" y="481"/>
                  </a:cubicBezTo>
                  <a:cubicBezTo>
                    <a:pt x="354" y="481"/>
                    <a:pt x="354" y="480"/>
                    <a:pt x="354" y="480"/>
                  </a:cubicBezTo>
                  <a:cubicBezTo>
                    <a:pt x="354" y="479"/>
                    <a:pt x="353" y="478"/>
                    <a:pt x="353" y="477"/>
                  </a:cubicBezTo>
                  <a:cubicBezTo>
                    <a:pt x="352" y="477"/>
                    <a:pt x="351" y="478"/>
                    <a:pt x="350" y="479"/>
                  </a:cubicBezTo>
                  <a:cubicBezTo>
                    <a:pt x="349" y="480"/>
                    <a:pt x="349" y="481"/>
                    <a:pt x="349" y="483"/>
                  </a:cubicBezTo>
                  <a:cubicBezTo>
                    <a:pt x="349" y="484"/>
                    <a:pt x="350" y="484"/>
                    <a:pt x="351" y="485"/>
                  </a:cubicBezTo>
                  <a:cubicBezTo>
                    <a:pt x="352" y="485"/>
                    <a:pt x="353" y="485"/>
                    <a:pt x="353" y="484"/>
                  </a:cubicBezTo>
                  <a:close/>
                  <a:moveTo>
                    <a:pt x="396" y="506"/>
                  </a:moveTo>
                  <a:cubicBezTo>
                    <a:pt x="390" y="507"/>
                    <a:pt x="385" y="507"/>
                    <a:pt x="380" y="509"/>
                  </a:cubicBezTo>
                  <a:cubicBezTo>
                    <a:pt x="375" y="510"/>
                    <a:pt x="372" y="509"/>
                    <a:pt x="368" y="506"/>
                  </a:cubicBezTo>
                  <a:cubicBezTo>
                    <a:pt x="366" y="504"/>
                    <a:pt x="364" y="502"/>
                    <a:pt x="361" y="500"/>
                  </a:cubicBezTo>
                  <a:cubicBezTo>
                    <a:pt x="360" y="500"/>
                    <a:pt x="358" y="499"/>
                    <a:pt x="356" y="499"/>
                  </a:cubicBezTo>
                  <a:cubicBezTo>
                    <a:pt x="355" y="499"/>
                    <a:pt x="353" y="502"/>
                    <a:pt x="353" y="504"/>
                  </a:cubicBezTo>
                  <a:cubicBezTo>
                    <a:pt x="353" y="505"/>
                    <a:pt x="353" y="506"/>
                    <a:pt x="353" y="507"/>
                  </a:cubicBezTo>
                  <a:cubicBezTo>
                    <a:pt x="352" y="517"/>
                    <a:pt x="354" y="526"/>
                    <a:pt x="350" y="536"/>
                  </a:cubicBezTo>
                  <a:cubicBezTo>
                    <a:pt x="350" y="536"/>
                    <a:pt x="350" y="537"/>
                    <a:pt x="350" y="540"/>
                  </a:cubicBezTo>
                  <a:cubicBezTo>
                    <a:pt x="351" y="542"/>
                    <a:pt x="352" y="548"/>
                    <a:pt x="353" y="553"/>
                  </a:cubicBezTo>
                  <a:cubicBezTo>
                    <a:pt x="354" y="559"/>
                    <a:pt x="358" y="561"/>
                    <a:pt x="363" y="562"/>
                  </a:cubicBezTo>
                  <a:cubicBezTo>
                    <a:pt x="364" y="562"/>
                    <a:pt x="365" y="562"/>
                    <a:pt x="366" y="561"/>
                  </a:cubicBezTo>
                  <a:cubicBezTo>
                    <a:pt x="368" y="560"/>
                    <a:pt x="370" y="558"/>
                    <a:pt x="372" y="556"/>
                  </a:cubicBezTo>
                  <a:cubicBezTo>
                    <a:pt x="374" y="554"/>
                    <a:pt x="377" y="553"/>
                    <a:pt x="380" y="554"/>
                  </a:cubicBezTo>
                  <a:cubicBezTo>
                    <a:pt x="382" y="554"/>
                    <a:pt x="384" y="553"/>
                    <a:pt x="385" y="550"/>
                  </a:cubicBezTo>
                  <a:cubicBezTo>
                    <a:pt x="387" y="544"/>
                    <a:pt x="389" y="537"/>
                    <a:pt x="394" y="532"/>
                  </a:cubicBezTo>
                  <a:cubicBezTo>
                    <a:pt x="395" y="531"/>
                    <a:pt x="395" y="530"/>
                    <a:pt x="395" y="529"/>
                  </a:cubicBezTo>
                  <a:cubicBezTo>
                    <a:pt x="397" y="524"/>
                    <a:pt x="398" y="519"/>
                    <a:pt x="400" y="514"/>
                  </a:cubicBezTo>
                  <a:cubicBezTo>
                    <a:pt x="400" y="513"/>
                    <a:pt x="400" y="512"/>
                    <a:pt x="400" y="511"/>
                  </a:cubicBezTo>
                  <a:cubicBezTo>
                    <a:pt x="401" y="508"/>
                    <a:pt x="398" y="505"/>
                    <a:pt x="396" y="506"/>
                  </a:cubicBezTo>
                  <a:close/>
                  <a:moveTo>
                    <a:pt x="401" y="487"/>
                  </a:moveTo>
                  <a:cubicBezTo>
                    <a:pt x="401" y="487"/>
                    <a:pt x="400" y="488"/>
                    <a:pt x="400" y="489"/>
                  </a:cubicBezTo>
                  <a:cubicBezTo>
                    <a:pt x="401" y="490"/>
                    <a:pt x="401" y="491"/>
                    <a:pt x="402" y="491"/>
                  </a:cubicBezTo>
                  <a:cubicBezTo>
                    <a:pt x="403" y="492"/>
                    <a:pt x="404" y="492"/>
                    <a:pt x="404" y="490"/>
                  </a:cubicBezTo>
                  <a:cubicBezTo>
                    <a:pt x="405" y="490"/>
                    <a:pt x="404" y="488"/>
                    <a:pt x="404" y="488"/>
                  </a:cubicBezTo>
                  <a:cubicBezTo>
                    <a:pt x="404" y="486"/>
                    <a:pt x="402" y="486"/>
                    <a:pt x="401" y="487"/>
                  </a:cubicBezTo>
                  <a:close/>
                  <a:moveTo>
                    <a:pt x="401" y="495"/>
                  </a:moveTo>
                  <a:cubicBezTo>
                    <a:pt x="401" y="496"/>
                    <a:pt x="400" y="496"/>
                    <a:pt x="400" y="496"/>
                  </a:cubicBezTo>
                  <a:cubicBezTo>
                    <a:pt x="401" y="498"/>
                    <a:pt x="402" y="498"/>
                    <a:pt x="403" y="498"/>
                  </a:cubicBezTo>
                  <a:cubicBezTo>
                    <a:pt x="403" y="497"/>
                    <a:pt x="404" y="497"/>
                    <a:pt x="404" y="497"/>
                  </a:cubicBezTo>
                  <a:cubicBezTo>
                    <a:pt x="403" y="495"/>
                    <a:pt x="403" y="495"/>
                    <a:pt x="401" y="49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2" name="Freeform 246">
              <a:extLst>
                <a:ext uri="{FF2B5EF4-FFF2-40B4-BE49-F238E27FC236}">
                  <a16:creationId xmlns:a16="http://schemas.microsoft.com/office/drawing/2014/main" id="{2EF5E1D5-B801-478D-A9AF-DCD25458592D}"/>
                </a:ext>
              </a:extLst>
            </p:cNvPr>
            <p:cNvSpPr>
              <a:spLocks/>
            </p:cNvSpPr>
            <p:nvPr/>
          </p:nvSpPr>
          <p:spPr bwMode="auto">
            <a:xfrm>
              <a:off x="5572125" y="4494213"/>
              <a:ext cx="49212" cy="79375"/>
            </a:xfrm>
            <a:custGeom>
              <a:avLst/>
              <a:gdLst>
                <a:gd name="T0" fmla="*/ 10 w 33"/>
                <a:gd name="T1" fmla="*/ 2 h 54"/>
                <a:gd name="T2" fmla="*/ 6 w 33"/>
                <a:gd name="T3" fmla="*/ 0 h 54"/>
                <a:gd name="T4" fmla="*/ 4 w 33"/>
                <a:gd name="T5" fmla="*/ 1 h 54"/>
                <a:gd name="T6" fmla="*/ 5 w 33"/>
                <a:gd name="T7" fmla="*/ 6 h 54"/>
                <a:gd name="T8" fmla="*/ 1 w 33"/>
                <a:gd name="T9" fmla="*/ 24 h 54"/>
                <a:gd name="T10" fmla="*/ 5 w 33"/>
                <a:gd name="T11" fmla="*/ 49 h 54"/>
                <a:gd name="T12" fmla="*/ 14 w 33"/>
                <a:gd name="T13" fmla="*/ 54 h 54"/>
                <a:gd name="T14" fmla="*/ 29 w 33"/>
                <a:gd name="T15" fmla="*/ 31 h 54"/>
                <a:gd name="T16" fmla="*/ 10 w 33"/>
                <a:gd name="T17" fmla="*/ 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4">
                  <a:moveTo>
                    <a:pt x="10" y="2"/>
                  </a:moveTo>
                  <a:cubicBezTo>
                    <a:pt x="9" y="1"/>
                    <a:pt x="7" y="0"/>
                    <a:pt x="6" y="0"/>
                  </a:cubicBezTo>
                  <a:cubicBezTo>
                    <a:pt x="5" y="0"/>
                    <a:pt x="4" y="0"/>
                    <a:pt x="4" y="1"/>
                  </a:cubicBezTo>
                  <a:cubicBezTo>
                    <a:pt x="4" y="3"/>
                    <a:pt x="5" y="5"/>
                    <a:pt x="5" y="6"/>
                  </a:cubicBezTo>
                  <a:cubicBezTo>
                    <a:pt x="1" y="12"/>
                    <a:pt x="2" y="19"/>
                    <a:pt x="1" y="24"/>
                  </a:cubicBezTo>
                  <a:cubicBezTo>
                    <a:pt x="0" y="34"/>
                    <a:pt x="2" y="41"/>
                    <a:pt x="5" y="49"/>
                  </a:cubicBezTo>
                  <a:cubicBezTo>
                    <a:pt x="7" y="52"/>
                    <a:pt x="10" y="54"/>
                    <a:pt x="14" y="54"/>
                  </a:cubicBezTo>
                  <a:cubicBezTo>
                    <a:pt x="25" y="53"/>
                    <a:pt x="33" y="42"/>
                    <a:pt x="29" y="31"/>
                  </a:cubicBezTo>
                  <a:cubicBezTo>
                    <a:pt x="25" y="20"/>
                    <a:pt x="18" y="10"/>
                    <a:pt x="10"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247">
              <a:extLst>
                <a:ext uri="{FF2B5EF4-FFF2-40B4-BE49-F238E27FC236}">
                  <a16:creationId xmlns:a16="http://schemas.microsoft.com/office/drawing/2014/main" id="{7AF72620-A340-46DC-BE1E-369CB0E37085}"/>
                </a:ext>
              </a:extLst>
            </p:cNvPr>
            <p:cNvSpPr>
              <a:spLocks/>
            </p:cNvSpPr>
            <p:nvPr/>
          </p:nvSpPr>
          <p:spPr bwMode="auto">
            <a:xfrm>
              <a:off x="4832350" y="3860800"/>
              <a:ext cx="398462" cy="319088"/>
            </a:xfrm>
            <a:custGeom>
              <a:avLst/>
              <a:gdLst>
                <a:gd name="T0" fmla="*/ 265 w 271"/>
                <a:gd name="T1" fmla="*/ 184 h 217"/>
                <a:gd name="T2" fmla="*/ 251 w 271"/>
                <a:gd name="T3" fmla="*/ 168 h 217"/>
                <a:gd name="T4" fmla="*/ 246 w 271"/>
                <a:gd name="T5" fmla="*/ 135 h 217"/>
                <a:gd name="T6" fmla="*/ 243 w 271"/>
                <a:gd name="T7" fmla="*/ 121 h 217"/>
                <a:gd name="T8" fmla="*/ 228 w 271"/>
                <a:gd name="T9" fmla="*/ 104 h 217"/>
                <a:gd name="T10" fmla="*/ 224 w 271"/>
                <a:gd name="T11" fmla="*/ 89 h 217"/>
                <a:gd name="T12" fmla="*/ 222 w 271"/>
                <a:gd name="T13" fmla="*/ 75 h 217"/>
                <a:gd name="T14" fmla="*/ 228 w 271"/>
                <a:gd name="T15" fmla="*/ 58 h 217"/>
                <a:gd name="T16" fmla="*/ 226 w 271"/>
                <a:gd name="T17" fmla="*/ 49 h 217"/>
                <a:gd name="T18" fmla="*/ 215 w 271"/>
                <a:gd name="T19" fmla="*/ 44 h 217"/>
                <a:gd name="T20" fmla="*/ 202 w 271"/>
                <a:gd name="T21" fmla="*/ 35 h 217"/>
                <a:gd name="T22" fmla="*/ 198 w 271"/>
                <a:gd name="T23" fmla="*/ 30 h 217"/>
                <a:gd name="T24" fmla="*/ 188 w 271"/>
                <a:gd name="T25" fmla="*/ 30 h 217"/>
                <a:gd name="T26" fmla="*/ 171 w 271"/>
                <a:gd name="T27" fmla="*/ 20 h 217"/>
                <a:gd name="T28" fmla="*/ 163 w 271"/>
                <a:gd name="T29" fmla="*/ 20 h 217"/>
                <a:gd name="T30" fmla="*/ 152 w 271"/>
                <a:gd name="T31" fmla="*/ 22 h 217"/>
                <a:gd name="T32" fmla="*/ 141 w 271"/>
                <a:gd name="T33" fmla="*/ 33 h 217"/>
                <a:gd name="T34" fmla="*/ 132 w 271"/>
                <a:gd name="T35" fmla="*/ 40 h 217"/>
                <a:gd name="T36" fmla="*/ 106 w 271"/>
                <a:gd name="T37" fmla="*/ 46 h 217"/>
                <a:gd name="T38" fmla="*/ 72 w 271"/>
                <a:gd name="T39" fmla="*/ 33 h 217"/>
                <a:gd name="T40" fmla="*/ 62 w 271"/>
                <a:gd name="T41" fmla="*/ 21 h 217"/>
                <a:gd name="T42" fmla="*/ 54 w 271"/>
                <a:gd name="T43" fmla="*/ 13 h 217"/>
                <a:gd name="T44" fmla="*/ 53 w 271"/>
                <a:gd name="T45" fmla="*/ 8 h 217"/>
                <a:gd name="T46" fmla="*/ 51 w 271"/>
                <a:gd name="T47" fmla="*/ 2 h 217"/>
                <a:gd name="T48" fmla="*/ 45 w 271"/>
                <a:gd name="T49" fmla="*/ 4 h 217"/>
                <a:gd name="T50" fmla="*/ 37 w 271"/>
                <a:gd name="T51" fmla="*/ 12 h 217"/>
                <a:gd name="T52" fmla="*/ 33 w 271"/>
                <a:gd name="T53" fmla="*/ 13 h 217"/>
                <a:gd name="T54" fmla="*/ 29 w 271"/>
                <a:gd name="T55" fmla="*/ 13 h 217"/>
                <a:gd name="T56" fmla="*/ 21 w 271"/>
                <a:gd name="T57" fmla="*/ 13 h 217"/>
                <a:gd name="T58" fmla="*/ 12 w 271"/>
                <a:gd name="T59" fmla="*/ 6 h 217"/>
                <a:gd name="T60" fmla="*/ 10 w 271"/>
                <a:gd name="T61" fmla="*/ 2 h 217"/>
                <a:gd name="T62" fmla="*/ 3 w 271"/>
                <a:gd name="T63" fmla="*/ 4 h 217"/>
                <a:gd name="T64" fmla="*/ 4 w 271"/>
                <a:gd name="T65" fmla="*/ 20 h 217"/>
                <a:gd name="T66" fmla="*/ 6 w 271"/>
                <a:gd name="T67" fmla="*/ 30 h 217"/>
                <a:gd name="T68" fmla="*/ 12 w 271"/>
                <a:gd name="T69" fmla="*/ 41 h 217"/>
                <a:gd name="T70" fmla="*/ 39 w 271"/>
                <a:gd name="T71" fmla="*/ 63 h 217"/>
                <a:gd name="T72" fmla="*/ 30 w 271"/>
                <a:gd name="T73" fmla="*/ 75 h 217"/>
                <a:gd name="T74" fmla="*/ 39 w 271"/>
                <a:gd name="T75" fmla="*/ 104 h 217"/>
                <a:gd name="T76" fmla="*/ 60 w 271"/>
                <a:gd name="T77" fmla="*/ 115 h 217"/>
                <a:gd name="T78" fmla="*/ 63 w 271"/>
                <a:gd name="T79" fmla="*/ 132 h 217"/>
                <a:gd name="T80" fmla="*/ 74 w 271"/>
                <a:gd name="T81" fmla="*/ 144 h 217"/>
                <a:gd name="T82" fmla="*/ 72 w 271"/>
                <a:gd name="T83" fmla="*/ 149 h 217"/>
                <a:gd name="T84" fmla="*/ 93 w 271"/>
                <a:gd name="T85" fmla="*/ 148 h 217"/>
                <a:gd name="T86" fmla="*/ 117 w 271"/>
                <a:gd name="T87" fmla="*/ 179 h 217"/>
                <a:gd name="T88" fmla="*/ 137 w 271"/>
                <a:gd name="T89" fmla="*/ 190 h 217"/>
                <a:gd name="T90" fmla="*/ 175 w 271"/>
                <a:gd name="T91" fmla="*/ 190 h 217"/>
                <a:gd name="T92" fmla="*/ 198 w 271"/>
                <a:gd name="T93" fmla="*/ 209 h 217"/>
                <a:gd name="T94" fmla="*/ 251 w 271"/>
                <a:gd name="T95" fmla="*/ 211 h 217"/>
                <a:gd name="T96" fmla="*/ 252 w 271"/>
                <a:gd name="T97" fmla="*/ 203 h 217"/>
                <a:gd name="T98" fmla="*/ 265 w 271"/>
                <a:gd name="T99" fmla="*/ 192 h 217"/>
                <a:gd name="T100" fmla="*/ 271 w 271"/>
                <a:gd name="T101" fmla="*/ 18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1" h="217">
                  <a:moveTo>
                    <a:pt x="271" y="187"/>
                  </a:moveTo>
                  <a:cubicBezTo>
                    <a:pt x="266" y="184"/>
                    <a:pt x="266" y="184"/>
                    <a:pt x="266" y="184"/>
                  </a:cubicBezTo>
                  <a:cubicBezTo>
                    <a:pt x="265" y="184"/>
                    <a:pt x="265" y="184"/>
                    <a:pt x="265" y="184"/>
                  </a:cubicBezTo>
                  <a:cubicBezTo>
                    <a:pt x="261" y="171"/>
                    <a:pt x="261" y="171"/>
                    <a:pt x="261" y="171"/>
                  </a:cubicBezTo>
                  <a:cubicBezTo>
                    <a:pt x="257" y="169"/>
                    <a:pt x="257" y="169"/>
                    <a:pt x="257" y="169"/>
                  </a:cubicBezTo>
                  <a:cubicBezTo>
                    <a:pt x="251" y="168"/>
                    <a:pt x="251" y="168"/>
                    <a:pt x="251" y="168"/>
                  </a:cubicBezTo>
                  <a:cubicBezTo>
                    <a:pt x="246" y="165"/>
                    <a:pt x="246" y="165"/>
                    <a:pt x="246" y="165"/>
                  </a:cubicBezTo>
                  <a:cubicBezTo>
                    <a:pt x="235" y="149"/>
                    <a:pt x="235" y="149"/>
                    <a:pt x="235" y="149"/>
                  </a:cubicBezTo>
                  <a:cubicBezTo>
                    <a:pt x="246" y="135"/>
                    <a:pt x="246" y="135"/>
                    <a:pt x="246" y="135"/>
                  </a:cubicBezTo>
                  <a:cubicBezTo>
                    <a:pt x="245" y="131"/>
                    <a:pt x="245" y="131"/>
                    <a:pt x="245" y="131"/>
                  </a:cubicBezTo>
                  <a:cubicBezTo>
                    <a:pt x="245" y="126"/>
                    <a:pt x="245" y="126"/>
                    <a:pt x="245" y="126"/>
                  </a:cubicBezTo>
                  <a:cubicBezTo>
                    <a:pt x="243" y="121"/>
                    <a:pt x="243" y="121"/>
                    <a:pt x="243" y="121"/>
                  </a:cubicBezTo>
                  <a:cubicBezTo>
                    <a:pt x="231" y="120"/>
                    <a:pt x="231" y="120"/>
                    <a:pt x="231" y="120"/>
                  </a:cubicBezTo>
                  <a:cubicBezTo>
                    <a:pt x="231" y="117"/>
                    <a:pt x="231" y="117"/>
                    <a:pt x="231" y="117"/>
                  </a:cubicBezTo>
                  <a:cubicBezTo>
                    <a:pt x="228" y="104"/>
                    <a:pt x="228" y="104"/>
                    <a:pt x="228" y="104"/>
                  </a:cubicBezTo>
                  <a:cubicBezTo>
                    <a:pt x="225" y="97"/>
                    <a:pt x="225" y="97"/>
                    <a:pt x="225" y="97"/>
                  </a:cubicBezTo>
                  <a:cubicBezTo>
                    <a:pt x="230" y="90"/>
                    <a:pt x="230" y="90"/>
                    <a:pt x="230" y="90"/>
                  </a:cubicBezTo>
                  <a:cubicBezTo>
                    <a:pt x="224" y="89"/>
                    <a:pt x="224" y="89"/>
                    <a:pt x="224" y="89"/>
                  </a:cubicBezTo>
                  <a:cubicBezTo>
                    <a:pt x="222" y="81"/>
                    <a:pt x="222" y="81"/>
                    <a:pt x="222" y="81"/>
                  </a:cubicBezTo>
                  <a:cubicBezTo>
                    <a:pt x="224" y="78"/>
                    <a:pt x="224" y="78"/>
                    <a:pt x="224" y="78"/>
                  </a:cubicBezTo>
                  <a:cubicBezTo>
                    <a:pt x="222" y="75"/>
                    <a:pt x="222" y="75"/>
                    <a:pt x="222" y="75"/>
                  </a:cubicBezTo>
                  <a:cubicBezTo>
                    <a:pt x="228" y="69"/>
                    <a:pt x="228" y="69"/>
                    <a:pt x="228" y="69"/>
                  </a:cubicBezTo>
                  <a:cubicBezTo>
                    <a:pt x="228" y="66"/>
                    <a:pt x="228" y="66"/>
                    <a:pt x="228" y="66"/>
                  </a:cubicBezTo>
                  <a:cubicBezTo>
                    <a:pt x="228" y="58"/>
                    <a:pt x="228" y="58"/>
                    <a:pt x="228" y="58"/>
                  </a:cubicBezTo>
                  <a:cubicBezTo>
                    <a:pt x="228" y="59"/>
                    <a:pt x="228" y="59"/>
                    <a:pt x="228" y="59"/>
                  </a:cubicBezTo>
                  <a:cubicBezTo>
                    <a:pt x="226" y="51"/>
                    <a:pt x="226" y="51"/>
                    <a:pt x="226" y="51"/>
                  </a:cubicBezTo>
                  <a:cubicBezTo>
                    <a:pt x="226" y="49"/>
                    <a:pt x="226" y="49"/>
                    <a:pt x="226" y="49"/>
                  </a:cubicBezTo>
                  <a:cubicBezTo>
                    <a:pt x="224" y="46"/>
                    <a:pt x="224" y="46"/>
                    <a:pt x="224" y="46"/>
                  </a:cubicBezTo>
                  <a:cubicBezTo>
                    <a:pt x="220" y="44"/>
                    <a:pt x="220" y="44"/>
                    <a:pt x="220" y="44"/>
                  </a:cubicBezTo>
                  <a:cubicBezTo>
                    <a:pt x="215" y="44"/>
                    <a:pt x="215" y="44"/>
                    <a:pt x="215" y="44"/>
                  </a:cubicBezTo>
                  <a:cubicBezTo>
                    <a:pt x="210" y="36"/>
                    <a:pt x="210" y="36"/>
                    <a:pt x="210" y="36"/>
                  </a:cubicBezTo>
                  <a:cubicBezTo>
                    <a:pt x="206" y="35"/>
                    <a:pt x="206" y="35"/>
                    <a:pt x="206" y="35"/>
                  </a:cubicBezTo>
                  <a:cubicBezTo>
                    <a:pt x="202" y="35"/>
                    <a:pt x="202" y="35"/>
                    <a:pt x="202" y="35"/>
                  </a:cubicBezTo>
                  <a:cubicBezTo>
                    <a:pt x="201" y="34"/>
                    <a:pt x="201" y="34"/>
                    <a:pt x="201" y="34"/>
                  </a:cubicBezTo>
                  <a:cubicBezTo>
                    <a:pt x="200" y="30"/>
                    <a:pt x="200" y="30"/>
                    <a:pt x="200" y="30"/>
                  </a:cubicBezTo>
                  <a:cubicBezTo>
                    <a:pt x="198" y="30"/>
                    <a:pt x="198" y="30"/>
                    <a:pt x="198" y="30"/>
                  </a:cubicBezTo>
                  <a:cubicBezTo>
                    <a:pt x="192" y="29"/>
                    <a:pt x="192" y="29"/>
                    <a:pt x="192" y="29"/>
                  </a:cubicBezTo>
                  <a:cubicBezTo>
                    <a:pt x="189" y="30"/>
                    <a:pt x="189" y="30"/>
                    <a:pt x="189" y="30"/>
                  </a:cubicBezTo>
                  <a:cubicBezTo>
                    <a:pt x="188" y="30"/>
                    <a:pt x="188" y="30"/>
                    <a:pt x="188" y="30"/>
                  </a:cubicBezTo>
                  <a:cubicBezTo>
                    <a:pt x="180" y="25"/>
                    <a:pt x="180" y="25"/>
                    <a:pt x="180" y="25"/>
                  </a:cubicBezTo>
                  <a:cubicBezTo>
                    <a:pt x="176" y="23"/>
                    <a:pt x="176" y="23"/>
                    <a:pt x="176" y="23"/>
                  </a:cubicBezTo>
                  <a:cubicBezTo>
                    <a:pt x="171" y="20"/>
                    <a:pt x="171" y="20"/>
                    <a:pt x="171" y="20"/>
                  </a:cubicBezTo>
                  <a:cubicBezTo>
                    <a:pt x="169" y="20"/>
                    <a:pt x="169" y="20"/>
                    <a:pt x="169" y="20"/>
                  </a:cubicBezTo>
                  <a:cubicBezTo>
                    <a:pt x="167" y="19"/>
                    <a:pt x="167" y="19"/>
                    <a:pt x="167" y="19"/>
                  </a:cubicBezTo>
                  <a:cubicBezTo>
                    <a:pt x="163" y="20"/>
                    <a:pt x="163" y="20"/>
                    <a:pt x="163" y="20"/>
                  </a:cubicBezTo>
                  <a:cubicBezTo>
                    <a:pt x="162" y="23"/>
                    <a:pt x="162" y="23"/>
                    <a:pt x="162" y="23"/>
                  </a:cubicBezTo>
                  <a:cubicBezTo>
                    <a:pt x="157" y="21"/>
                    <a:pt x="157" y="21"/>
                    <a:pt x="157" y="21"/>
                  </a:cubicBezTo>
                  <a:cubicBezTo>
                    <a:pt x="152" y="22"/>
                    <a:pt x="152" y="22"/>
                    <a:pt x="152" y="22"/>
                  </a:cubicBezTo>
                  <a:cubicBezTo>
                    <a:pt x="146" y="27"/>
                    <a:pt x="146" y="27"/>
                    <a:pt x="146" y="27"/>
                  </a:cubicBezTo>
                  <a:cubicBezTo>
                    <a:pt x="144" y="27"/>
                    <a:pt x="144" y="27"/>
                    <a:pt x="144" y="27"/>
                  </a:cubicBezTo>
                  <a:cubicBezTo>
                    <a:pt x="141" y="33"/>
                    <a:pt x="141" y="33"/>
                    <a:pt x="141" y="33"/>
                  </a:cubicBezTo>
                  <a:cubicBezTo>
                    <a:pt x="135" y="33"/>
                    <a:pt x="135" y="33"/>
                    <a:pt x="135" y="33"/>
                  </a:cubicBezTo>
                  <a:cubicBezTo>
                    <a:pt x="131" y="36"/>
                    <a:pt x="131" y="36"/>
                    <a:pt x="131" y="36"/>
                  </a:cubicBezTo>
                  <a:cubicBezTo>
                    <a:pt x="131" y="37"/>
                    <a:pt x="132" y="39"/>
                    <a:pt x="132" y="40"/>
                  </a:cubicBezTo>
                  <a:cubicBezTo>
                    <a:pt x="133" y="42"/>
                    <a:pt x="132" y="43"/>
                    <a:pt x="131" y="43"/>
                  </a:cubicBezTo>
                  <a:cubicBezTo>
                    <a:pt x="124" y="44"/>
                    <a:pt x="117" y="45"/>
                    <a:pt x="110" y="45"/>
                  </a:cubicBezTo>
                  <a:cubicBezTo>
                    <a:pt x="109" y="45"/>
                    <a:pt x="107" y="46"/>
                    <a:pt x="106" y="46"/>
                  </a:cubicBezTo>
                  <a:cubicBezTo>
                    <a:pt x="98" y="45"/>
                    <a:pt x="91" y="44"/>
                    <a:pt x="85" y="38"/>
                  </a:cubicBezTo>
                  <a:cubicBezTo>
                    <a:pt x="83" y="36"/>
                    <a:pt x="81" y="35"/>
                    <a:pt x="78" y="35"/>
                  </a:cubicBezTo>
                  <a:cubicBezTo>
                    <a:pt x="76" y="35"/>
                    <a:pt x="74" y="34"/>
                    <a:pt x="72" y="33"/>
                  </a:cubicBezTo>
                  <a:cubicBezTo>
                    <a:pt x="71" y="33"/>
                    <a:pt x="69" y="32"/>
                    <a:pt x="68" y="31"/>
                  </a:cubicBezTo>
                  <a:cubicBezTo>
                    <a:pt x="67" y="27"/>
                    <a:pt x="65" y="24"/>
                    <a:pt x="65" y="21"/>
                  </a:cubicBezTo>
                  <a:cubicBezTo>
                    <a:pt x="62" y="21"/>
                    <a:pt x="62" y="21"/>
                    <a:pt x="62" y="21"/>
                  </a:cubicBezTo>
                  <a:cubicBezTo>
                    <a:pt x="60" y="20"/>
                    <a:pt x="60" y="20"/>
                    <a:pt x="60" y="20"/>
                  </a:cubicBezTo>
                  <a:cubicBezTo>
                    <a:pt x="58" y="19"/>
                    <a:pt x="58" y="19"/>
                    <a:pt x="58" y="19"/>
                  </a:cubicBezTo>
                  <a:cubicBezTo>
                    <a:pt x="54" y="13"/>
                    <a:pt x="54" y="13"/>
                    <a:pt x="54" y="13"/>
                  </a:cubicBezTo>
                  <a:cubicBezTo>
                    <a:pt x="57" y="11"/>
                    <a:pt x="57" y="11"/>
                    <a:pt x="57" y="11"/>
                  </a:cubicBezTo>
                  <a:cubicBezTo>
                    <a:pt x="54" y="9"/>
                    <a:pt x="54" y="9"/>
                    <a:pt x="54" y="9"/>
                  </a:cubicBezTo>
                  <a:cubicBezTo>
                    <a:pt x="53" y="8"/>
                    <a:pt x="53" y="8"/>
                    <a:pt x="53" y="8"/>
                  </a:cubicBezTo>
                  <a:cubicBezTo>
                    <a:pt x="55" y="6"/>
                    <a:pt x="55" y="6"/>
                    <a:pt x="55" y="6"/>
                  </a:cubicBezTo>
                  <a:cubicBezTo>
                    <a:pt x="52" y="3"/>
                    <a:pt x="52" y="3"/>
                    <a:pt x="52" y="3"/>
                  </a:cubicBezTo>
                  <a:cubicBezTo>
                    <a:pt x="51" y="2"/>
                    <a:pt x="51" y="2"/>
                    <a:pt x="51" y="2"/>
                  </a:cubicBezTo>
                  <a:cubicBezTo>
                    <a:pt x="49" y="2"/>
                    <a:pt x="49" y="2"/>
                    <a:pt x="49" y="2"/>
                  </a:cubicBezTo>
                  <a:cubicBezTo>
                    <a:pt x="49" y="2"/>
                    <a:pt x="47" y="3"/>
                    <a:pt x="47" y="3"/>
                  </a:cubicBezTo>
                  <a:cubicBezTo>
                    <a:pt x="46" y="3"/>
                    <a:pt x="45" y="4"/>
                    <a:pt x="45" y="4"/>
                  </a:cubicBezTo>
                  <a:cubicBezTo>
                    <a:pt x="42" y="6"/>
                    <a:pt x="42" y="6"/>
                    <a:pt x="42" y="6"/>
                  </a:cubicBezTo>
                  <a:cubicBezTo>
                    <a:pt x="38" y="10"/>
                    <a:pt x="38" y="10"/>
                    <a:pt x="38" y="10"/>
                  </a:cubicBezTo>
                  <a:cubicBezTo>
                    <a:pt x="37" y="12"/>
                    <a:pt x="37" y="12"/>
                    <a:pt x="37" y="12"/>
                  </a:cubicBezTo>
                  <a:cubicBezTo>
                    <a:pt x="34" y="14"/>
                    <a:pt x="34" y="14"/>
                    <a:pt x="34" y="14"/>
                  </a:cubicBezTo>
                  <a:cubicBezTo>
                    <a:pt x="33" y="13"/>
                    <a:pt x="33" y="13"/>
                    <a:pt x="33" y="13"/>
                  </a:cubicBezTo>
                  <a:cubicBezTo>
                    <a:pt x="33" y="13"/>
                    <a:pt x="33" y="13"/>
                    <a:pt x="33" y="13"/>
                  </a:cubicBezTo>
                  <a:cubicBezTo>
                    <a:pt x="29" y="14"/>
                    <a:pt x="29" y="14"/>
                    <a:pt x="29" y="14"/>
                  </a:cubicBezTo>
                  <a:cubicBezTo>
                    <a:pt x="24" y="5"/>
                    <a:pt x="24" y="5"/>
                    <a:pt x="24" y="5"/>
                  </a:cubicBezTo>
                  <a:cubicBezTo>
                    <a:pt x="29" y="13"/>
                    <a:pt x="29" y="13"/>
                    <a:pt x="29" y="13"/>
                  </a:cubicBezTo>
                  <a:cubicBezTo>
                    <a:pt x="29" y="15"/>
                    <a:pt x="29" y="15"/>
                    <a:pt x="29" y="15"/>
                  </a:cubicBezTo>
                  <a:cubicBezTo>
                    <a:pt x="25" y="13"/>
                    <a:pt x="25" y="13"/>
                    <a:pt x="25" y="13"/>
                  </a:cubicBezTo>
                  <a:cubicBezTo>
                    <a:pt x="21" y="13"/>
                    <a:pt x="21" y="13"/>
                    <a:pt x="21" y="13"/>
                  </a:cubicBezTo>
                  <a:cubicBezTo>
                    <a:pt x="18" y="12"/>
                    <a:pt x="18" y="12"/>
                    <a:pt x="18" y="12"/>
                  </a:cubicBezTo>
                  <a:cubicBezTo>
                    <a:pt x="18" y="9"/>
                    <a:pt x="18" y="9"/>
                    <a:pt x="18" y="9"/>
                  </a:cubicBezTo>
                  <a:cubicBezTo>
                    <a:pt x="12" y="6"/>
                    <a:pt x="12" y="6"/>
                    <a:pt x="12" y="6"/>
                  </a:cubicBezTo>
                  <a:cubicBezTo>
                    <a:pt x="12" y="4"/>
                    <a:pt x="12" y="4"/>
                    <a:pt x="12" y="4"/>
                  </a:cubicBezTo>
                  <a:cubicBezTo>
                    <a:pt x="11" y="2"/>
                    <a:pt x="11" y="2"/>
                    <a:pt x="11" y="2"/>
                  </a:cubicBezTo>
                  <a:cubicBezTo>
                    <a:pt x="10" y="2"/>
                    <a:pt x="10" y="2"/>
                    <a:pt x="10" y="2"/>
                  </a:cubicBezTo>
                  <a:cubicBezTo>
                    <a:pt x="9" y="1"/>
                    <a:pt x="9" y="1"/>
                    <a:pt x="9" y="1"/>
                  </a:cubicBezTo>
                  <a:cubicBezTo>
                    <a:pt x="7" y="0"/>
                    <a:pt x="7" y="0"/>
                    <a:pt x="7" y="0"/>
                  </a:cubicBezTo>
                  <a:cubicBezTo>
                    <a:pt x="3" y="4"/>
                    <a:pt x="3" y="4"/>
                    <a:pt x="3" y="4"/>
                  </a:cubicBezTo>
                  <a:cubicBezTo>
                    <a:pt x="0" y="5"/>
                    <a:pt x="0" y="5"/>
                    <a:pt x="0" y="5"/>
                  </a:cubicBezTo>
                  <a:cubicBezTo>
                    <a:pt x="3" y="9"/>
                    <a:pt x="3" y="9"/>
                    <a:pt x="3" y="9"/>
                  </a:cubicBezTo>
                  <a:cubicBezTo>
                    <a:pt x="4" y="20"/>
                    <a:pt x="4" y="20"/>
                    <a:pt x="4" y="20"/>
                  </a:cubicBezTo>
                  <a:cubicBezTo>
                    <a:pt x="7" y="21"/>
                    <a:pt x="7" y="21"/>
                    <a:pt x="7" y="21"/>
                  </a:cubicBezTo>
                  <a:cubicBezTo>
                    <a:pt x="5" y="25"/>
                    <a:pt x="5" y="25"/>
                    <a:pt x="5" y="25"/>
                  </a:cubicBezTo>
                  <a:cubicBezTo>
                    <a:pt x="5" y="25"/>
                    <a:pt x="6" y="28"/>
                    <a:pt x="6" y="30"/>
                  </a:cubicBezTo>
                  <a:cubicBezTo>
                    <a:pt x="6" y="31"/>
                    <a:pt x="9" y="32"/>
                    <a:pt x="9" y="32"/>
                  </a:cubicBezTo>
                  <a:cubicBezTo>
                    <a:pt x="10" y="32"/>
                    <a:pt x="12" y="40"/>
                    <a:pt x="12" y="40"/>
                  </a:cubicBezTo>
                  <a:cubicBezTo>
                    <a:pt x="12" y="41"/>
                    <a:pt x="12" y="41"/>
                    <a:pt x="12" y="41"/>
                  </a:cubicBezTo>
                  <a:cubicBezTo>
                    <a:pt x="18" y="51"/>
                    <a:pt x="18" y="51"/>
                    <a:pt x="18" y="51"/>
                  </a:cubicBezTo>
                  <a:cubicBezTo>
                    <a:pt x="27" y="59"/>
                    <a:pt x="27" y="59"/>
                    <a:pt x="27" y="59"/>
                  </a:cubicBezTo>
                  <a:cubicBezTo>
                    <a:pt x="39" y="63"/>
                    <a:pt x="39" y="63"/>
                    <a:pt x="39" y="63"/>
                  </a:cubicBezTo>
                  <a:cubicBezTo>
                    <a:pt x="34" y="65"/>
                    <a:pt x="34" y="65"/>
                    <a:pt x="34" y="65"/>
                  </a:cubicBezTo>
                  <a:cubicBezTo>
                    <a:pt x="35" y="73"/>
                    <a:pt x="35" y="73"/>
                    <a:pt x="35" y="73"/>
                  </a:cubicBezTo>
                  <a:cubicBezTo>
                    <a:pt x="30" y="75"/>
                    <a:pt x="30" y="75"/>
                    <a:pt x="30" y="75"/>
                  </a:cubicBezTo>
                  <a:cubicBezTo>
                    <a:pt x="29" y="90"/>
                    <a:pt x="29" y="90"/>
                    <a:pt x="29" y="90"/>
                  </a:cubicBezTo>
                  <a:cubicBezTo>
                    <a:pt x="36" y="94"/>
                    <a:pt x="36" y="94"/>
                    <a:pt x="36" y="94"/>
                  </a:cubicBezTo>
                  <a:cubicBezTo>
                    <a:pt x="39" y="104"/>
                    <a:pt x="39" y="104"/>
                    <a:pt x="39" y="104"/>
                  </a:cubicBezTo>
                  <a:cubicBezTo>
                    <a:pt x="45" y="103"/>
                    <a:pt x="45" y="103"/>
                    <a:pt x="45" y="103"/>
                  </a:cubicBezTo>
                  <a:cubicBezTo>
                    <a:pt x="54" y="110"/>
                    <a:pt x="54" y="110"/>
                    <a:pt x="54" y="110"/>
                  </a:cubicBezTo>
                  <a:cubicBezTo>
                    <a:pt x="60" y="115"/>
                    <a:pt x="60" y="115"/>
                    <a:pt x="60" y="115"/>
                  </a:cubicBezTo>
                  <a:cubicBezTo>
                    <a:pt x="64" y="122"/>
                    <a:pt x="64" y="122"/>
                    <a:pt x="64" y="122"/>
                  </a:cubicBezTo>
                  <a:cubicBezTo>
                    <a:pt x="61" y="128"/>
                    <a:pt x="61" y="128"/>
                    <a:pt x="61" y="128"/>
                  </a:cubicBezTo>
                  <a:cubicBezTo>
                    <a:pt x="63" y="132"/>
                    <a:pt x="63" y="132"/>
                    <a:pt x="63" y="132"/>
                  </a:cubicBezTo>
                  <a:cubicBezTo>
                    <a:pt x="67" y="132"/>
                    <a:pt x="67" y="132"/>
                    <a:pt x="67" y="132"/>
                  </a:cubicBezTo>
                  <a:cubicBezTo>
                    <a:pt x="68" y="141"/>
                    <a:pt x="68" y="141"/>
                    <a:pt x="68" y="141"/>
                  </a:cubicBezTo>
                  <a:cubicBezTo>
                    <a:pt x="74" y="144"/>
                    <a:pt x="74" y="144"/>
                    <a:pt x="74" y="144"/>
                  </a:cubicBezTo>
                  <a:cubicBezTo>
                    <a:pt x="71" y="148"/>
                    <a:pt x="71" y="148"/>
                    <a:pt x="71" y="148"/>
                  </a:cubicBezTo>
                  <a:cubicBezTo>
                    <a:pt x="71" y="152"/>
                    <a:pt x="71" y="152"/>
                    <a:pt x="71" y="152"/>
                  </a:cubicBezTo>
                  <a:cubicBezTo>
                    <a:pt x="72" y="151"/>
                    <a:pt x="72" y="150"/>
                    <a:pt x="72" y="149"/>
                  </a:cubicBezTo>
                  <a:cubicBezTo>
                    <a:pt x="72" y="148"/>
                    <a:pt x="73" y="147"/>
                    <a:pt x="74" y="147"/>
                  </a:cubicBezTo>
                  <a:cubicBezTo>
                    <a:pt x="77" y="147"/>
                    <a:pt x="80" y="146"/>
                    <a:pt x="83" y="146"/>
                  </a:cubicBezTo>
                  <a:cubicBezTo>
                    <a:pt x="87" y="146"/>
                    <a:pt x="90" y="146"/>
                    <a:pt x="93" y="148"/>
                  </a:cubicBezTo>
                  <a:cubicBezTo>
                    <a:pt x="95" y="149"/>
                    <a:pt x="96" y="152"/>
                    <a:pt x="97" y="154"/>
                  </a:cubicBezTo>
                  <a:cubicBezTo>
                    <a:pt x="101" y="160"/>
                    <a:pt x="105" y="167"/>
                    <a:pt x="109" y="173"/>
                  </a:cubicBezTo>
                  <a:cubicBezTo>
                    <a:pt x="111" y="176"/>
                    <a:pt x="113" y="178"/>
                    <a:pt x="117" y="179"/>
                  </a:cubicBezTo>
                  <a:cubicBezTo>
                    <a:pt x="118" y="179"/>
                    <a:pt x="120" y="180"/>
                    <a:pt x="121" y="180"/>
                  </a:cubicBezTo>
                  <a:cubicBezTo>
                    <a:pt x="125" y="181"/>
                    <a:pt x="128" y="182"/>
                    <a:pt x="131" y="185"/>
                  </a:cubicBezTo>
                  <a:cubicBezTo>
                    <a:pt x="132" y="187"/>
                    <a:pt x="135" y="189"/>
                    <a:pt x="137" y="190"/>
                  </a:cubicBezTo>
                  <a:cubicBezTo>
                    <a:pt x="143" y="194"/>
                    <a:pt x="150" y="195"/>
                    <a:pt x="156" y="197"/>
                  </a:cubicBezTo>
                  <a:cubicBezTo>
                    <a:pt x="159" y="197"/>
                    <a:pt x="162" y="197"/>
                    <a:pt x="164" y="196"/>
                  </a:cubicBezTo>
                  <a:cubicBezTo>
                    <a:pt x="168" y="194"/>
                    <a:pt x="172" y="192"/>
                    <a:pt x="175" y="190"/>
                  </a:cubicBezTo>
                  <a:cubicBezTo>
                    <a:pt x="180" y="188"/>
                    <a:pt x="184" y="190"/>
                    <a:pt x="186" y="194"/>
                  </a:cubicBezTo>
                  <a:cubicBezTo>
                    <a:pt x="188" y="197"/>
                    <a:pt x="189" y="201"/>
                    <a:pt x="191" y="204"/>
                  </a:cubicBezTo>
                  <a:cubicBezTo>
                    <a:pt x="192" y="208"/>
                    <a:pt x="195" y="209"/>
                    <a:pt x="198" y="209"/>
                  </a:cubicBezTo>
                  <a:cubicBezTo>
                    <a:pt x="213" y="210"/>
                    <a:pt x="228" y="214"/>
                    <a:pt x="242" y="216"/>
                  </a:cubicBezTo>
                  <a:cubicBezTo>
                    <a:pt x="245" y="217"/>
                    <a:pt x="248" y="217"/>
                    <a:pt x="251" y="217"/>
                  </a:cubicBezTo>
                  <a:cubicBezTo>
                    <a:pt x="251" y="211"/>
                    <a:pt x="251" y="211"/>
                    <a:pt x="251" y="211"/>
                  </a:cubicBezTo>
                  <a:cubicBezTo>
                    <a:pt x="253" y="207"/>
                    <a:pt x="253" y="207"/>
                    <a:pt x="253" y="207"/>
                  </a:cubicBezTo>
                  <a:cubicBezTo>
                    <a:pt x="251" y="205"/>
                    <a:pt x="251" y="205"/>
                    <a:pt x="251" y="205"/>
                  </a:cubicBezTo>
                  <a:cubicBezTo>
                    <a:pt x="252" y="203"/>
                    <a:pt x="252" y="203"/>
                    <a:pt x="252" y="203"/>
                  </a:cubicBezTo>
                  <a:cubicBezTo>
                    <a:pt x="253" y="198"/>
                    <a:pt x="253" y="198"/>
                    <a:pt x="253" y="198"/>
                  </a:cubicBezTo>
                  <a:cubicBezTo>
                    <a:pt x="258" y="195"/>
                    <a:pt x="258" y="195"/>
                    <a:pt x="258" y="195"/>
                  </a:cubicBezTo>
                  <a:cubicBezTo>
                    <a:pt x="265" y="192"/>
                    <a:pt x="265" y="192"/>
                    <a:pt x="265" y="192"/>
                  </a:cubicBezTo>
                  <a:cubicBezTo>
                    <a:pt x="269" y="194"/>
                    <a:pt x="269" y="194"/>
                    <a:pt x="269" y="194"/>
                  </a:cubicBezTo>
                  <a:cubicBezTo>
                    <a:pt x="271" y="191"/>
                    <a:pt x="271" y="191"/>
                    <a:pt x="271" y="191"/>
                  </a:cubicBezTo>
                  <a:lnTo>
                    <a:pt x="271" y="18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Freeform 248">
              <a:extLst>
                <a:ext uri="{FF2B5EF4-FFF2-40B4-BE49-F238E27FC236}">
                  <a16:creationId xmlns:a16="http://schemas.microsoft.com/office/drawing/2014/main" id="{7E708338-B4C2-4513-A8B2-2F03DF06D205}"/>
                </a:ext>
              </a:extLst>
            </p:cNvPr>
            <p:cNvSpPr>
              <a:spLocks/>
            </p:cNvSpPr>
            <p:nvPr/>
          </p:nvSpPr>
          <p:spPr bwMode="auto">
            <a:xfrm>
              <a:off x="5024438" y="4178300"/>
              <a:ext cx="147637" cy="177800"/>
            </a:xfrm>
            <a:custGeom>
              <a:avLst/>
              <a:gdLst>
                <a:gd name="T0" fmla="*/ 86 w 100"/>
                <a:gd name="T1" fmla="*/ 25 h 121"/>
                <a:gd name="T2" fmla="*/ 79 w 100"/>
                <a:gd name="T3" fmla="*/ 20 h 121"/>
                <a:gd name="T4" fmla="*/ 66 w 100"/>
                <a:gd name="T5" fmla="*/ 18 h 121"/>
                <a:gd name="T6" fmla="*/ 59 w 100"/>
                <a:gd name="T7" fmla="*/ 15 h 121"/>
                <a:gd name="T8" fmla="*/ 52 w 100"/>
                <a:gd name="T9" fmla="*/ 1 h 121"/>
                <a:gd name="T10" fmla="*/ 52 w 100"/>
                <a:gd name="T11" fmla="*/ 0 h 121"/>
                <a:gd name="T12" fmla="*/ 49 w 100"/>
                <a:gd name="T13" fmla="*/ 0 h 121"/>
                <a:gd name="T14" fmla="*/ 38 w 100"/>
                <a:gd name="T15" fmla="*/ 34 h 121"/>
                <a:gd name="T16" fmla="*/ 41 w 100"/>
                <a:gd name="T17" fmla="*/ 43 h 121"/>
                <a:gd name="T18" fmla="*/ 39 w 100"/>
                <a:gd name="T19" fmla="*/ 73 h 121"/>
                <a:gd name="T20" fmla="*/ 1 w 100"/>
                <a:gd name="T21" fmla="*/ 84 h 121"/>
                <a:gd name="T22" fmla="*/ 0 w 100"/>
                <a:gd name="T23" fmla="*/ 91 h 121"/>
                <a:gd name="T24" fmla="*/ 13 w 100"/>
                <a:gd name="T25" fmla="*/ 106 h 121"/>
                <a:gd name="T26" fmla="*/ 12 w 100"/>
                <a:gd name="T27" fmla="*/ 113 h 121"/>
                <a:gd name="T28" fmla="*/ 22 w 100"/>
                <a:gd name="T29" fmla="*/ 121 h 121"/>
                <a:gd name="T30" fmla="*/ 36 w 100"/>
                <a:gd name="T31" fmla="*/ 117 h 121"/>
                <a:gd name="T32" fmla="*/ 45 w 100"/>
                <a:gd name="T33" fmla="*/ 110 h 121"/>
                <a:gd name="T34" fmla="*/ 50 w 100"/>
                <a:gd name="T35" fmla="*/ 105 h 121"/>
                <a:gd name="T36" fmla="*/ 62 w 100"/>
                <a:gd name="T37" fmla="*/ 95 h 121"/>
                <a:gd name="T38" fmla="*/ 68 w 100"/>
                <a:gd name="T39" fmla="*/ 90 h 121"/>
                <a:gd name="T40" fmla="*/ 74 w 100"/>
                <a:gd name="T41" fmla="*/ 88 h 121"/>
                <a:gd name="T42" fmla="*/ 76 w 100"/>
                <a:gd name="T43" fmla="*/ 85 h 121"/>
                <a:gd name="T44" fmla="*/ 76 w 100"/>
                <a:gd name="T45" fmla="*/ 75 h 121"/>
                <a:gd name="T46" fmla="*/ 80 w 100"/>
                <a:gd name="T47" fmla="*/ 68 h 121"/>
                <a:gd name="T48" fmla="*/ 97 w 100"/>
                <a:gd name="T49" fmla="*/ 48 h 121"/>
                <a:gd name="T50" fmla="*/ 94 w 100"/>
                <a:gd name="T51" fmla="*/ 35 h 121"/>
                <a:gd name="T52" fmla="*/ 86 w 100"/>
                <a:gd name="T53" fmla="*/ 25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21">
                  <a:moveTo>
                    <a:pt x="86" y="25"/>
                  </a:moveTo>
                  <a:cubicBezTo>
                    <a:pt x="85" y="22"/>
                    <a:pt x="82" y="21"/>
                    <a:pt x="79" y="20"/>
                  </a:cubicBezTo>
                  <a:cubicBezTo>
                    <a:pt x="74" y="20"/>
                    <a:pt x="70" y="19"/>
                    <a:pt x="66" y="18"/>
                  </a:cubicBezTo>
                  <a:cubicBezTo>
                    <a:pt x="64" y="18"/>
                    <a:pt x="61" y="16"/>
                    <a:pt x="59" y="15"/>
                  </a:cubicBezTo>
                  <a:cubicBezTo>
                    <a:pt x="55" y="11"/>
                    <a:pt x="53" y="6"/>
                    <a:pt x="52" y="1"/>
                  </a:cubicBezTo>
                  <a:cubicBezTo>
                    <a:pt x="52" y="0"/>
                    <a:pt x="52" y="0"/>
                    <a:pt x="52" y="0"/>
                  </a:cubicBezTo>
                  <a:cubicBezTo>
                    <a:pt x="49" y="0"/>
                    <a:pt x="49" y="0"/>
                    <a:pt x="49" y="0"/>
                  </a:cubicBezTo>
                  <a:cubicBezTo>
                    <a:pt x="38" y="34"/>
                    <a:pt x="38" y="34"/>
                    <a:pt x="38" y="34"/>
                  </a:cubicBezTo>
                  <a:cubicBezTo>
                    <a:pt x="41" y="43"/>
                    <a:pt x="41" y="43"/>
                    <a:pt x="41" y="43"/>
                  </a:cubicBezTo>
                  <a:cubicBezTo>
                    <a:pt x="39" y="73"/>
                    <a:pt x="39" y="73"/>
                    <a:pt x="39" y="73"/>
                  </a:cubicBezTo>
                  <a:cubicBezTo>
                    <a:pt x="1" y="84"/>
                    <a:pt x="1" y="84"/>
                    <a:pt x="1" y="84"/>
                  </a:cubicBezTo>
                  <a:cubicBezTo>
                    <a:pt x="0" y="91"/>
                    <a:pt x="0" y="91"/>
                    <a:pt x="0" y="91"/>
                  </a:cubicBezTo>
                  <a:cubicBezTo>
                    <a:pt x="13" y="106"/>
                    <a:pt x="13" y="106"/>
                    <a:pt x="13" y="106"/>
                  </a:cubicBezTo>
                  <a:cubicBezTo>
                    <a:pt x="12" y="113"/>
                    <a:pt x="12" y="113"/>
                    <a:pt x="12" y="113"/>
                  </a:cubicBezTo>
                  <a:cubicBezTo>
                    <a:pt x="22" y="121"/>
                    <a:pt x="22" y="121"/>
                    <a:pt x="22" y="121"/>
                  </a:cubicBezTo>
                  <a:cubicBezTo>
                    <a:pt x="27" y="119"/>
                    <a:pt x="31" y="118"/>
                    <a:pt x="36" y="117"/>
                  </a:cubicBezTo>
                  <a:cubicBezTo>
                    <a:pt x="40" y="117"/>
                    <a:pt x="44" y="115"/>
                    <a:pt x="45" y="110"/>
                  </a:cubicBezTo>
                  <a:cubicBezTo>
                    <a:pt x="45" y="107"/>
                    <a:pt x="47" y="105"/>
                    <a:pt x="50" y="105"/>
                  </a:cubicBezTo>
                  <a:cubicBezTo>
                    <a:pt x="56" y="104"/>
                    <a:pt x="60" y="101"/>
                    <a:pt x="62" y="95"/>
                  </a:cubicBezTo>
                  <a:cubicBezTo>
                    <a:pt x="63" y="93"/>
                    <a:pt x="65" y="91"/>
                    <a:pt x="68" y="90"/>
                  </a:cubicBezTo>
                  <a:cubicBezTo>
                    <a:pt x="70" y="90"/>
                    <a:pt x="72" y="89"/>
                    <a:pt x="74" y="88"/>
                  </a:cubicBezTo>
                  <a:cubicBezTo>
                    <a:pt x="75" y="88"/>
                    <a:pt x="76" y="86"/>
                    <a:pt x="76" y="85"/>
                  </a:cubicBezTo>
                  <a:cubicBezTo>
                    <a:pt x="77" y="82"/>
                    <a:pt x="76" y="78"/>
                    <a:pt x="76" y="75"/>
                  </a:cubicBezTo>
                  <a:cubicBezTo>
                    <a:pt x="77" y="73"/>
                    <a:pt x="78" y="70"/>
                    <a:pt x="80" y="68"/>
                  </a:cubicBezTo>
                  <a:cubicBezTo>
                    <a:pt x="88" y="63"/>
                    <a:pt x="93" y="56"/>
                    <a:pt x="97" y="48"/>
                  </a:cubicBezTo>
                  <a:cubicBezTo>
                    <a:pt x="100" y="42"/>
                    <a:pt x="99" y="40"/>
                    <a:pt x="94" y="35"/>
                  </a:cubicBezTo>
                  <a:cubicBezTo>
                    <a:pt x="91" y="32"/>
                    <a:pt x="89" y="29"/>
                    <a:pt x="86" y="2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5" name="Freeform 249">
              <a:extLst>
                <a:ext uri="{FF2B5EF4-FFF2-40B4-BE49-F238E27FC236}">
                  <a16:creationId xmlns:a16="http://schemas.microsoft.com/office/drawing/2014/main" id="{DF3E8D08-6F2C-419D-83FD-FEEE5AA7C095}"/>
                </a:ext>
              </a:extLst>
            </p:cNvPr>
            <p:cNvSpPr>
              <a:spLocks/>
            </p:cNvSpPr>
            <p:nvPr/>
          </p:nvSpPr>
          <p:spPr bwMode="auto">
            <a:xfrm>
              <a:off x="4845050" y="4302125"/>
              <a:ext cx="211137" cy="134938"/>
            </a:xfrm>
            <a:custGeom>
              <a:avLst/>
              <a:gdLst>
                <a:gd name="T0" fmla="*/ 144 w 144"/>
                <a:gd name="T1" fmla="*/ 37 h 92"/>
                <a:gd name="T2" fmla="*/ 134 w 144"/>
                <a:gd name="T3" fmla="*/ 29 h 92"/>
                <a:gd name="T4" fmla="*/ 135 w 144"/>
                <a:gd name="T5" fmla="*/ 22 h 92"/>
                <a:gd name="T6" fmla="*/ 122 w 144"/>
                <a:gd name="T7" fmla="*/ 7 h 92"/>
                <a:gd name="T8" fmla="*/ 123 w 144"/>
                <a:gd name="T9" fmla="*/ 0 h 92"/>
                <a:gd name="T10" fmla="*/ 73 w 144"/>
                <a:gd name="T11" fmla="*/ 15 h 92"/>
                <a:gd name="T12" fmla="*/ 49 w 144"/>
                <a:gd name="T13" fmla="*/ 48 h 92"/>
                <a:gd name="T14" fmla="*/ 49 w 144"/>
                <a:gd name="T15" fmla="*/ 36 h 92"/>
                <a:gd name="T16" fmla="*/ 26 w 144"/>
                <a:gd name="T17" fmla="*/ 26 h 92"/>
                <a:gd name="T18" fmla="*/ 18 w 144"/>
                <a:gd name="T19" fmla="*/ 25 h 92"/>
                <a:gd name="T20" fmla="*/ 13 w 144"/>
                <a:gd name="T21" fmla="*/ 22 h 92"/>
                <a:gd name="T22" fmla="*/ 10 w 144"/>
                <a:gd name="T23" fmla="*/ 24 h 92"/>
                <a:gd name="T24" fmla="*/ 8 w 144"/>
                <a:gd name="T25" fmla="*/ 29 h 92"/>
                <a:gd name="T26" fmla="*/ 10 w 144"/>
                <a:gd name="T27" fmla="*/ 34 h 92"/>
                <a:gd name="T28" fmla="*/ 7 w 144"/>
                <a:gd name="T29" fmla="*/ 36 h 92"/>
                <a:gd name="T30" fmla="*/ 6 w 144"/>
                <a:gd name="T31" fmla="*/ 39 h 92"/>
                <a:gd name="T32" fmla="*/ 0 w 144"/>
                <a:gd name="T33" fmla="*/ 38 h 92"/>
                <a:gd name="T34" fmla="*/ 1 w 144"/>
                <a:gd name="T35" fmla="*/ 50 h 92"/>
                <a:gd name="T36" fmla="*/ 2 w 144"/>
                <a:gd name="T37" fmla="*/ 56 h 92"/>
                <a:gd name="T38" fmla="*/ 9 w 144"/>
                <a:gd name="T39" fmla="*/ 79 h 92"/>
                <a:gd name="T40" fmla="*/ 12 w 144"/>
                <a:gd name="T41" fmla="*/ 88 h 92"/>
                <a:gd name="T42" fmla="*/ 19 w 144"/>
                <a:gd name="T43" fmla="*/ 92 h 92"/>
                <a:gd name="T44" fmla="*/ 27 w 144"/>
                <a:gd name="T45" fmla="*/ 91 h 92"/>
                <a:gd name="T46" fmla="*/ 37 w 144"/>
                <a:gd name="T47" fmla="*/ 87 h 92"/>
                <a:gd name="T48" fmla="*/ 49 w 144"/>
                <a:gd name="T49" fmla="*/ 82 h 92"/>
                <a:gd name="T50" fmla="*/ 66 w 144"/>
                <a:gd name="T51" fmla="*/ 78 h 92"/>
                <a:gd name="T52" fmla="*/ 77 w 144"/>
                <a:gd name="T53" fmla="*/ 74 h 92"/>
                <a:gd name="T54" fmla="*/ 85 w 144"/>
                <a:gd name="T55" fmla="*/ 70 h 92"/>
                <a:gd name="T56" fmla="*/ 94 w 144"/>
                <a:gd name="T57" fmla="*/ 64 h 92"/>
                <a:gd name="T58" fmla="*/ 111 w 144"/>
                <a:gd name="T59" fmla="*/ 59 h 92"/>
                <a:gd name="T60" fmla="*/ 124 w 144"/>
                <a:gd name="T61" fmla="*/ 53 h 92"/>
                <a:gd name="T62" fmla="*/ 128 w 144"/>
                <a:gd name="T63" fmla="*/ 48 h 92"/>
                <a:gd name="T64" fmla="*/ 138 w 144"/>
                <a:gd name="T65" fmla="*/ 39 h 92"/>
                <a:gd name="T66" fmla="*/ 144 w 144"/>
                <a:gd name="T67" fmla="*/ 37 h 92"/>
                <a:gd name="T68" fmla="*/ 144 w 144"/>
                <a:gd name="T69" fmla="*/ 3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92">
                  <a:moveTo>
                    <a:pt x="144" y="37"/>
                  </a:moveTo>
                  <a:cubicBezTo>
                    <a:pt x="134" y="29"/>
                    <a:pt x="134" y="29"/>
                    <a:pt x="134" y="29"/>
                  </a:cubicBezTo>
                  <a:cubicBezTo>
                    <a:pt x="135" y="22"/>
                    <a:pt x="135" y="22"/>
                    <a:pt x="135" y="22"/>
                  </a:cubicBezTo>
                  <a:cubicBezTo>
                    <a:pt x="122" y="7"/>
                    <a:pt x="122" y="7"/>
                    <a:pt x="122" y="7"/>
                  </a:cubicBezTo>
                  <a:cubicBezTo>
                    <a:pt x="123" y="0"/>
                    <a:pt x="123" y="0"/>
                    <a:pt x="123" y="0"/>
                  </a:cubicBezTo>
                  <a:cubicBezTo>
                    <a:pt x="73" y="15"/>
                    <a:pt x="73" y="15"/>
                    <a:pt x="73" y="15"/>
                  </a:cubicBezTo>
                  <a:cubicBezTo>
                    <a:pt x="49" y="48"/>
                    <a:pt x="49" y="48"/>
                    <a:pt x="49" y="48"/>
                  </a:cubicBezTo>
                  <a:cubicBezTo>
                    <a:pt x="49" y="36"/>
                    <a:pt x="49" y="36"/>
                    <a:pt x="49" y="36"/>
                  </a:cubicBezTo>
                  <a:cubicBezTo>
                    <a:pt x="26" y="26"/>
                    <a:pt x="26" y="26"/>
                    <a:pt x="26" y="26"/>
                  </a:cubicBezTo>
                  <a:cubicBezTo>
                    <a:pt x="18" y="25"/>
                    <a:pt x="18" y="25"/>
                    <a:pt x="18" y="25"/>
                  </a:cubicBezTo>
                  <a:cubicBezTo>
                    <a:pt x="13" y="22"/>
                    <a:pt x="13" y="22"/>
                    <a:pt x="13" y="22"/>
                  </a:cubicBezTo>
                  <a:cubicBezTo>
                    <a:pt x="10" y="24"/>
                    <a:pt x="10" y="24"/>
                    <a:pt x="10" y="24"/>
                  </a:cubicBezTo>
                  <a:cubicBezTo>
                    <a:pt x="8" y="29"/>
                    <a:pt x="8" y="29"/>
                    <a:pt x="8" y="29"/>
                  </a:cubicBezTo>
                  <a:cubicBezTo>
                    <a:pt x="10" y="34"/>
                    <a:pt x="10" y="34"/>
                    <a:pt x="10" y="34"/>
                  </a:cubicBezTo>
                  <a:cubicBezTo>
                    <a:pt x="7" y="36"/>
                    <a:pt x="7" y="36"/>
                    <a:pt x="7" y="36"/>
                  </a:cubicBezTo>
                  <a:cubicBezTo>
                    <a:pt x="6" y="39"/>
                    <a:pt x="6" y="39"/>
                    <a:pt x="6" y="39"/>
                  </a:cubicBezTo>
                  <a:cubicBezTo>
                    <a:pt x="0" y="38"/>
                    <a:pt x="0" y="38"/>
                    <a:pt x="0" y="38"/>
                  </a:cubicBezTo>
                  <a:cubicBezTo>
                    <a:pt x="1" y="42"/>
                    <a:pt x="2" y="46"/>
                    <a:pt x="1" y="50"/>
                  </a:cubicBezTo>
                  <a:cubicBezTo>
                    <a:pt x="1" y="52"/>
                    <a:pt x="1" y="54"/>
                    <a:pt x="2" y="56"/>
                  </a:cubicBezTo>
                  <a:cubicBezTo>
                    <a:pt x="5" y="64"/>
                    <a:pt x="6" y="72"/>
                    <a:pt x="9" y="79"/>
                  </a:cubicBezTo>
                  <a:cubicBezTo>
                    <a:pt x="10" y="82"/>
                    <a:pt x="11" y="85"/>
                    <a:pt x="12" y="88"/>
                  </a:cubicBezTo>
                  <a:cubicBezTo>
                    <a:pt x="14" y="91"/>
                    <a:pt x="16" y="92"/>
                    <a:pt x="19" y="92"/>
                  </a:cubicBezTo>
                  <a:cubicBezTo>
                    <a:pt x="22" y="92"/>
                    <a:pt x="24" y="91"/>
                    <a:pt x="27" y="91"/>
                  </a:cubicBezTo>
                  <a:cubicBezTo>
                    <a:pt x="31" y="91"/>
                    <a:pt x="34" y="90"/>
                    <a:pt x="37" y="87"/>
                  </a:cubicBezTo>
                  <a:cubicBezTo>
                    <a:pt x="40" y="82"/>
                    <a:pt x="44" y="81"/>
                    <a:pt x="49" y="82"/>
                  </a:cubicBezTo>
                  <a:cubicBezTo>
                    <a:pt x="55" y="83"/>
                    <a:pt x="61" y="81"/>
                    <a:pt x="66" y="78"/>
                  </a:cubicBezTo>
                  <a:cubicBezTo>
                    <a:pt x="69" y="76"/>
                    <a:pt x="73" y="75"/>
                    <a:pt x="77" y="74"/>
                  </a:cubicBezTo>
                  <a:cubicBezTo>
                    <a:pt x="80" y="74"/>
                    <a:pt x="83" y="72"/>
                    <a:pt x="85" y="70"/>
                  </a:cubicBezTo>
                  <a:cubicBezTo>
                    <a:pt x="87" y="67"/>
                    <a:pt x="91" y="65"/>
                    <a:pt x="94" y="64"/>
                  </a:cubicBezTo>
                  <a:cubicBezTo>
                    <a:pt x="100" y="62"/>
                    <a:pt x="106" y="61"/>
                    <a:pt x="111" y="59"/>
                  </a:cubicBezTo>
                  <a:cubicBezTo>
                    <a:pt x="116" y="57"/>
                    <a:pt x="120" y="55"/>
                    <a:pt x="124" y="53"/>
                  </a:cubicBezTo>
                  <a:cubicBezTo>
                    <a:pt x="126" y="52"/>
                    <a:pt x="128" y="50"/>
                    <a:pt x="128" y="48"/>
                  </a:cubicBezTo>
                  <a:cubicBezTo>
                    <a:pt x="129" y="43"/>
                    <a:pt x="133" y="40"/>
                    <a:pt x="138" y="39"/>
                  </a:cubicBezTo>
                  <a:cubicBezTo>
                    <a:pt x="140" y="38"/>
                    <a:pt x="142" y="37"/>
                    <a:pt x="144" y="37"/>
                  </a:cubicBezTo>
                  <a:cubicBezTo>
                    <a:pt x="144" y="37"/>
                    <a:pt x="144" y="37"/>
                    <a:pt x="144" y="3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6" name="Freeform 250">
              <a:extLst>
                <a:ext uri="{FF2B5EF4-FFF2-40B4-BE49-F238E27FC236}">
                  <a16:creationId xmlns:a16="http://schemas.microsoft.com/office/drawing/2014/main" id="{28B0FDF3-610A-419C-B16B-3E6648699506}"/>
                </a:ext>
              </a:extLst>
            </p:cNvPr>
            <p:cNvSpPr>
              <a:spLocks/>
            </p:cNvSpPr>
            <p:nvPr/>
          </p:nvSpPr>
          <p:spPr bwMode="auto">
            <a:xfrm>
              <a:off x="5064125" y="4351338"/>
              <a:ext cx="12700" cy="3175"/>
            </a:xfrm>
            <a:custGeom>
              <a:avLst/>
              <a:gdLst>
                <a:gd name="T0" fmla="*/ 9 w 9"/>
                <a:gd name="T1" fmla="*/ 0 h 3"/>
                <a:gd name="T2" fmla="*/ 0 w 9"/>
                <a:gd name="T3" fmla="*/ 3 h 3"/>
                <a:gd name="T4" fmla="*/ 9 w 9"/>
                <a:gd name="T5" fmla="*/ 0 h 3"/>
              </a:gdLst>
              <a:ahLst/>
              <a:cxnLst>
                <a:cxn ang="0">
                  <a:pos x="T0" y="T1"/>
                </a:cxn>
                <a:cxn ang="0">
                  <a:pos x="T2" y="T3"/>
                </a:cxn>
                <a:cxn ang="0">
                  <a:pos x="T4" y="T5"/>
                </a:cxn>
              </a:cxnLst>
              <a:rect l="0" t="0" r="r" b="b"/>
              <a:pathLst>
                <a:path w="9" h="3">
                  <a:moveTo>
                    <a:pt x="9" y="0"/>
                  </a:moveTo>
                  <a:cubicBezTo>
                    <a:pt x="6" y="1"/>
                    <a:pt x="3" y="2"/>
                    <a:pt x="0" y="3"/>
                  </a:cubicBezTo>
                  <a:cubicBezTo>
                    <a:pt x="3" y="2"/>
                    <a:pt x="6" y="1"/>
                    <a:pt x="9"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7" name="Freeform 251">
              <a:extLst>
                <a:ext uri="{FF2B5EF4-FFF2-40B4-BE49-F238E27FC236}">
                  <a16:creationId xmlns:a16="http://schemas.microsoft.com/office/drawing/2014/main" id="{3EFF19EC-0ADA-4962-8773-45B46950D791}"/>
                </a:ext>
              </a:extLst>
            </p:cNvPr>
            <p:cNvSpPr>
              <a:spLocks/>
            </p:cNvSpPr>
            <p:nvPr/>
          </p:nvSpPr>
          <p:spPr bwMode="auto">
            <a:xfrm>
              <a:off x="5006975" y="4159250"/>
              <a:ext cx="93662" cy="74613"/>
            </a:xfrm>
            <a:custGeom>
              <a:avLst/>
              <a:gdLst>
                <a:gd name="T0" fmla="*/ 50 w 64"/>
                <a:gd name="T1" fmla="*/ 47 h 51"/>
                <a:gd name="T2" fmla="*/ 61 w 64"/>
                <a:gd name="T3" fmla="*/ 13 h 51"/>
                <a:gd name="T4" fmla="*/ 64 w 64"/>
                <a:gd name="T5" fmla="*/ 13 h 51"/>
                <a:gd name="T6" fmla="*/ 64 w 64"/>
                <a:gd name="T7" fmla="*/ 14 h 51"/>
                <a:gd name="T8" fmla="*/ 63 w 64"/>
                <a:gd name="T9" fmla="*/ 6 h 51"/>
                <a:gd name="T10" fmla="*/ 60 w 64"/>
                <a:gd name="T11" fmla="*/ 6 h 51"/>
                <a:gd name="T12" fmla="*/ 59 w 64"/>
                <a:gd name="T13" fmla="*/ 1 h 51"/>
                <a:gd name="T14" fmla="*/ 57 w 64"/>
                <a:gd name="T15" fmla="*/ 0 h 51"/>
                <a:gd name="T16" fmla="*/ 41 w 64"/>
                <a:gd name="T17" fmla="*/ 19 h 51"/>
                <a:gd name="T18" fmla="*/ 25 w 64"/>
                <a:gd name="T19" fmla="*/ 28 h 51"/>
                <a:gd name="T20" fmla="*/ 9 w 64"/>
                <a:gd name="T21" fmla="*/ 30 h 51"/>
                <a:gd name="T22" fmla="*/ 3 w 64"/>
                <a:gd name="T23" fmla="*/ 28 h 51"/>
                <a:gd name="T24" fmla="*/ 1 w 64"/>
                <a:gd name="T25" fmla="*/ 24 h 51"/>
                <a:gd name="T26" fmla="*/ 0 w 64"/>
                <a:gd name="T27" fmla="*/ 31 h 51"/>
                <a:gd name="T28" fmla="*/ 4 w 64"/>
                <a:gd name="T29" fmla="*/ 35 h 51"/>
                <a:gd name="T30" fmla="*/ 7 w 64"/>
                <a:gd name="T31" fmla="*/ 45 h 51"/>
                <a:gd name="T32" fmla="*/ 45 w 64"/>
                <a:gd name="T33" fmla="*/ 51 h 51"/>
                <a:gd name="T34" fmla="*/ 50 w 64"/>
                <a:gd name="T35"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51">
                  <a:moveTo>
                    <a:pt x="50" y="47"/>
                  </a:moveTo>
                  <a:cubicBezTo>
                    <a:pt x="61" y="13"/>
                    <a:pt x="61" y="13"/>
                    <a:pt x="61" y="13"/>
                  </a:cubicBezTo>
                  <a:cubicBezTo>
                    <a:pt x="64" y="13"/>
                    <a:pt x="64" y="13"/>
                    <a:pt x="64" y="13"/>
                  </a:cubicBezTo>
                  <a:cubicBezTo>
                    <a:pt x="64" y="13"/>
                    <a:pt x="64" y="13"/>
                    <a:pt x="64" y="14"/>
                  </a:cubicBezTo>
                  <a:cubicBezTo>
                    <a:pt x="64" y="11"/>
                    <a:pt x="63" y="9"/>
                    <a:pt x="63" y="6"/>
                  </a:cubicBezTo>
                  <a:cubicBezTo>
                    <a:pt x="60" y="6"/>
                    <a:pt x="60" y="6"/>
                    <a:pt x="60" y="6"/>
                  </a:cubicBezTo>
                  <a:cubicBezTo>
                    <a:pt x="59" y="1"/>
                    <a:pt x="59" y="1"/>
                    <a:pt x="59" y="1"/>
                  </a:cubicBezTo>
                  <a:cubicBezTo>
                    <a:pt x="57" y="0"/>
                    <a:pt x="57" y="0"/>
                    <a:pt x="57" y="0"/>
                  </a:cubicBezTo>
                  <a:cubicBezTo>
                    <a:pt x="51" y="7"/>
                    <a:pt x="45" y="12"/>
                    <a:pt x="41" y="19"/>
                  </a:cubicBezTo>
                  <a:cubicBezTo>
                    <a:pt x="37" y="25"/>
                    <a:pt x="32" y="28"/>
                    <a:pt x="25" y="28"/>
                  </a:cubicBezTo>
                  <a:cubicBezTo>
                    <a:pt x="19" y="27"/>
                    <a:pt x="14" y="28"/>
                    <a:pt x="9" y="30"/>
                  </a:cubicBezTo>
                  <a:cubicBezTo>
                    <a:pt x="7" y="31"/>
                    <a:pt x="5" y="29"/>
                    <a:pt x="3" y="28"/>
                  </a:cubicBezTo>
                  <a:cubicBezTo>
                    <a:pt x="2" y="27"/>
                    <a:pt x="2" y="26"/>
                    <a:pt x="1" y="24"/>
                  </a:cubicBezTo>
                  <a:cubicBezTo>
                    <a:pt x="0" y="31"/>
                    <a:pt x="0" y="31"/>
                    <a:pt x="0" y="31"/>
                  </a:cubicBezTo>
                  <a:cubicBezTo>
                    <a:pt x="4" y="35"/>
                    <a:pt x="4" y="35"/>
                    <a:pt x="4" y="35"/>
                  </a:cubicBezTo>
                  <a:cubicBezTo>
                    <a:pt x="7" y="45"/>
                    <a:pt x="7" y="45"/>
                    <a:pt x="7" y="45"/>
                  </a:cubicBezTo>
                  <a:cubicBezTo>
                    <a:pt x="45" y="51"/>
                    <a:pt x="45" y="51"/>
                    <a:pt x="45" y="51"/>
                  </a:cubicBezTo>
                  <a:lnTo>
                    <a:pt x="50" y="4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8" name="Freeform 252">
              <a:extLst>
                <a:ext uri="{FF2B5EF4-FFF2-40B4-BE49-F238E27FC236}">
                  <a16:creationId xmlns:a16="http://schemas.microsoft.com/office/drawing/2014/main" id="{8CAF10E4-1952-49DF-AC9F-B931974865CC}"/>
                </a:ext>
              </a:extLst>
            </p:cNvPr>
            <p:cNvSpPr>
              <a:spLocks/>
            </p:cNvSpPr>
            <p:nvPr/>
          </p:nvSpPr>
          <p:spPr bwMode="auto">
            <a:xfrm>
              <a:off x="5100638" y="4179888"/>
              <a:ext cx="1587" cy="6350"/>
            </a:xfrm>
            <a:custGeom>
              <a:avLst/>
              <a:gdLst>
                <a:gd name="T0" fmla="*/ 0 w 1"/>
                <a:gd name="T1" fmla="*/ 0 h 4"/>
                <a:gd name="T2" fmla="*/ 1 w 1"/>
                <a:gd name="T3" fmla="*/ 4 h 4"/>
                <a:gd name="T4" fmla="*/ 0 w 1"/>
                <a:gd name="T5" fmla="*/ 0 h 4"/>
              </a:gdLst>
              <a:ahLst/>
              <a:cxnLst>
                <a:cxn ang="0">
                  <a:pos x="T0" y="T1"/>
                </a:cxn>
                <a:cxn ang="0">
                  <a:pos x="T2" y="T3"/>
                </a:cxn>
                <a:cxn ang="0">
                  <a:pos x="T4" y="T5"/>
                </a:cxn>
              </a:cxnLst>
              <a:rect l="0" t="0" r="r" b="b"/>
              <a:pathLst>
                <a:path w="1" h="4">
                  <a:moveTo>
                    <a:pt x="0" y="0"/>
                  </a:moveTo>
                  <a:cubicBezTo>
                    <a:pt x="0" y="1"/>
                    <a:pt x="0" y="3"/>
                    <a:pt x="1" y="4"/>
                  </a:cubicBezTo>
                  <a:cubicBezTo>
                    <a:pt x="0" y="3"/>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9" name="Freeform 253">
              <a:extLst>
                <a:ext uri="{FF2B5EF4-FFF2-40B4-BE49-F238E27FC236}">
                  <a16:creationId xmlns:a16="http://schemas.microsoft.com/office/drawing/2014/main" id="{E50BD95C-CEF4-4751-9036-0E82F2FE69C8}"/>
                </a:ext>
              </a:extLst>
            </p:cNvPr>
            <p:cNvSpPr>
              <a:spLocks/>
            </p:cNvSpPr>
            <p:nvPr/>
          </p:nvSpPr>
          <p:spPr bwMode="auto">
            <a:xfrm>
              <a:off x="5102225" y="4186238"/>
              <a:ext cx="3175" cy="6350"/>
            </a:xfrm>
            <a:custGeom>
              <a:avLst/>
              <a:gdLst>
                <a:gd name="T0" fmla="*/ 0 w 2"/>
                <a:gd name="T1" fmla="*/ 0 h 4"/>
                <a:gd name="T2" fmla="*/ 2 w 2"/>
                <a:gd name="T3" fmla="*/ 4 h 4"/>
                <a:gd name="T4" fmla="*/ 0 w 2"/>
                <a:gd name="T5" fmla="*/ 0 h 4"/>
              </a:gdLst>
              <a:ahLst/>
              <a:cxnLst>
                <a:cxn ang="0">
                  <a:pos x="T0" y="T1"/>
                </a:cxn>
                <a:cxn ang="0">
                  <a:pos x="T2" y="T3"/>
                </a:cxn>
                <a:cxn ang="0">
                  <a:pos x="T4" y="T5"/>
                </a:cxn>
              </a:cxnLst>
              <a:rect l="0" t="0" r="r" b="b"/>
              <a:pathLst>
                <a:path w="2" h="4">
                  <a:moveTo>
                    <a:pt x="0" y="0"/>
                  </a:moveTo>
                  <a:cubicBezTo>
                    <a:pt x="0" y="1"/>
                    <a:pt x="1" y="3"/>
                    <a:pt x="2" y="4"/>
                  </a:cubicBezTo>
                  <a:cubicBezTo>
                    <a:pt x="1" y="3"/>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0" name="Freeform 254">
              <a:extLst>
                <a:ext uri="{FF2B5EF4-FFF2-40B4-BE49-F238E27FC236}">
                  <a16:creationId xmlns:a16="http://schemas.microsoft.com/office/drawing/2014/main" id="{A06D6CCF-0D28-4B50-950E-FD04DF660759}"/>
                </a:ext>
              </a:extLst>
            </p:cNvPr>
            <p:cNvSpPr>
              <a:spLocks/>
            </p:cNvSpPr>
            <p:nvPr/>
          </p:nvSpPr>
          <p:spPr bwMode="auto">
            <a:xfrm>
              <a:off x="5089525" y="4156075"/>
              <a:ext cx="9525" cy="12700"/>
            </a:xfrm>
            <a:custGeom>
              <a:avLst/>
              <a:gdLst>
                <a:gd name="T0" fmla="*/ 1 w 7"/>
                <a:gd name="T1" fmla="*/ 2 h 8"/>
                <a:gd name="T2" fmla="*/ 3 w 7"/>
                <a:gd name="T3" fmla="*/ 3 h 8"/>
                <a:gd name="T4" fmla="*/ 4 w 7"/>
                <a:gd name="T5" fmla="*/ 8 h 8"/>
                <a:gd name="T6" fmla="*/ 7 w 7"/>
                <a:gd name="T7" fmla="*/ 8 h 8"/>
                <a:gd name="T8" fmla="*/ 6 w 7"/>
                <a:gd name="T9" fmla="*/ 2 h 8"/>
                <a:gd name="T10" fmla="*/ 5 w 7"/>
                <a:gd name="T11" fmla="*/ 0 h 8"/>
                <a:gd name="T12" fmla="*/ 2 w 7"/>
                <a:gd name="T13" fmla="*/ 1 h 8"/>
                <a:gd name="T14" fmla="*/ 0 w 7"/>
                <a:gd name="T15" fmla="*/ 3 h 8"/>
                <a:gd name="T16" fmla="*/ 1 w 7"/>
                <a:gd name="T1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2"/>
                  </a:moveTo>
                  <a:cubicBezTo>
                    <a:pt x="3" y="3"/>
                    <a:pt x="3" y="3"/>
                    <a:pt x="3" y="3"/>
                  </a:cubicBezTo>
                  <a:cubicBezTo>
                    <a:pt x="4" y="8"/>
                    <a:pt x="4" y="8"/>
                    <a:pt x="4" y="8"/>
                  </a:cubicBezTo>
                  <a:cubicBezTo>
                    <a:pt x="7" y="8"/>
                    <a:pt x="7" y="8"/>
                    <a:pt x="7" y="8"/>
                  </a:cubicBezTo>
                  <a:cubicBezTo>
                    <a:pt x="7" y="6"/>
                    <a:pt x="6" y="4"/>
                    <a:pt x="6" y="2"/>
                  </a:cubicBezTo>
                  <a:cubicBezTo>
                    <a:pt x="6" y="1"/>
                    <a:pt x="5" y="0"/>
                    <a:pt x="5" y="0"/>
                  </a:cubicBezTo>
                  <a:cubicBezTo>
                    <a:pt x="4" y="0"/>
                    <a:pt x="3" y="0"/>
                    <a:pt x="2" y="1"/>
                  </a:cubicBezTo>
                  <a:cubicBezTo>
                    <a:pt x="2" y="2"/>
                    <a:pt x="1" y="2"/>
                    <a:pt x="0" y="3"/>
                  </a:cubicBezTo>
                  <a:cubicBezTo>
                    <a:pt x="1" y="3"/>
                    <a:pt x="1" y="3"/>
                    <a:pt x="1" y="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1" name="Freeform 255">
              <a:extLst>
                <a:ext uri="{FF2B5EF4-FFF2-40B4-BE49-F238E27FC236}">
                  <a16:creationId xmlns:a16="http://schemas.microsoft.com/office/drawing/2014/main" id="{D67264B9-5A06-41DF-B494-CFB83AB07AA4}"/>
                </a:ext>
              </a:extLst>
            </p:cNvPr>
            <p:cNvSpPr>
              <a:spLocks/>
            </p:cNvSpPr>
            <p:nvPr/>
          </p:nvSpPr>
          <p:spPr bwMode="auto">
            <a:xfrm>
              <a:off x="4989513" y="4159250"/>
              <a:ext cx="17462" cy="33338"/>
            </a:xfrm>
            <a:custGeom>
              <a:avLst/>
              <a:gdLst>
                <a:gd name="T0" fmla="*/ 12 w 12"/>
                <a:gd name="T1" fmla="*/ 21 h 22"/>
                <a:gd name="T2" fmla="*/ 10 w 12"/>
                <a:gd name="T3" fmla="*/ 5 h 22"/>
                <a:gd name="T4" fmla="*/ 9 w 12"/>
                <a:gd name="T5" fmla="*/ 2 h 22"/>
                <a:gd name="T6" fmla="*/ 6 w 12"/>
                <a:gd name="T7" fmla="*/ 0 h 22"/>
                <a:gd name="T8" fmla="*/ 4 w 12"/>
                <a:gd name="T9" fmla="*/ 2 h 22"/>
                <a:gd name="T10" fmla="*/ 1 w 12"/>
                <a:gd name="T11" fmla="*/ 7 h 22"/>
                <a:gd name="T12" fmla="*/ 0 w 12"/>
                <a:gd name="T13" fmla="*/ 9 h 22"/>
                <a:gd name="T14" fmla="*/ 3 w 12"/>
                <a:gd name="T15" fmla="*/ 19 h 22"/>
                <a:gd name="T16" fmla="*/ 7 w 12"/>
                <a:gd name="T17" fmla="*/ 21 h 22"/>
                <a:gd name="T18" fmla="*/ 12 w 12"/>
                <a:gd name="T19" fmla="*/ 22 h 22"/>
                <a:gd name="T20" fmla="*/ 12 w 12"/>
                <a:gd name="T2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2">
                  <a:moveTo>
                    <a:pt x="12" y="21"/>
                  </a:moveTo>
                  <a:cubicBezTo>
                    <a:pt x="11" y="16"/>
                    <a:pt x="11" y="10"/>
                    <a:pt x="10" y="5"/>
                  </a:cubicBezTo>
                  <a:cubicBezTo>
                    <a:pt x="10" y="4"/>
                    <a:pt x="10" y="3"/>
                    <a:pt x="9" y="2"/>
                  </a:cubicBezTo>
                  <a:cubicBezTo>
                    <a:pt x="8" y="1"/>
                    <a:pt x="7" y="1"/>
                    <a:pt x="6" y="0"/>
                  </a:cubicBezTo>
                  <a:cubicBezTo>
                    <a:pt x="6" y="0"/>
                    <a:pt x="4" y="1"/>
                    <a:pt x="4" y="2"/>
                  </a:cubicBezTo>
                  <a:cubicBezTo>
                    <a:pt x="3" y="3"/>
                    <a:pt x="2" y="5"/>
                    <a:pt x="1" y="7"/>
                  </a:cubicBezTo>
                  <a:cubicBezTo>
                    <a:pt x="1" y="8"/>
                    <a:pt x="0" y="8"/>
                    <a:pt x="0" y="9"/>
                  </a:cubicBezTo>
                  <a:cubicBezTo>
                    <a:pt x="3" y="19"/>
                    <a:pt x="3" y="19"/>
                    <a:pt x="3" y="19"/>
                  </a:cubicBezTo>
                  <a:cubicBezTo>
                    <a:pt x="7" y="21"/>
                    <a:pt x="7" y="21"/>
                    <a:pt x="7" y="21"/>
                  </a:cubicBezTo>
                  <a:cubicBezTo>
                    <a:pt x="12" y="22"/>
                    <a:pt x="12" y="22"/>
                    <a:pt x="12" y="22"/>
                  </a:cubicBezTo>
                  <a:cubicBezTo>
                    <a:pt x="12" y="21"/>
                    <a:pt x="12" y="21"/>
                    <a:pt x="12" y="2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2" name="Freeform 256">
              <a:extLst>
                <a:ext uri="{FF2B5EF4-FFF2-40B4-BE49-F238E27FC236}">
                  <a16:creationId xmlns:a16="http://schemas.microsoft.com/office/drawing/2014/main" id="{973651FF-0DB5-49E4-8069-B11EA5D35448}"/>
                </a:ext>
              </a:extLst>
            </p:cNvPr>
            <p:cNvSpPr>
              <a:spLocks noEditPoints="1"/>
            </p:cNvSpPr>
            <p:nvPr/>
          </p:nvSpPr>
          <p:spPr bwMode="auto">
            <a:xfrm>
              <a:off x="4678363" y="4032250"/>
              <a:ext cx="414337" cy="341313"/>
            </a:xfrm>
            <a:custGeom>
              <a:avLst/>
              <a:gdLst>
                <a:gd name="T0" fmla="*/ 280 w 281"/>
                <a:gd name="T1" fmla="*/ 87 h 232"/>
                <a:gd name="T2" fmla="*/ 280 w 281"/>
                <a:gd name="T3" fmla="*/ 88 h 232"/>
                <a:gd name="T4" fmla="*/ 268 w 281"/>
                <a:gd name="T5" fmla="*/ 138 h 232"/>
                <a:gd name="T6" fmla="*/ 227 w 281"/>
                <a:gd name="T7" fmla="*/ 122 h 232"/>
                <a:gd name="T8" fmla="*/ 224 w 281"/>
                <a:gd name="T9" fmla="*/ 111 h 232"/>
                <a:gd name="T10" fmla="*/ 223 w 281"/>
                <a:gd name="T11" fmla="*/ 109 h 232"/>
                <a:gd name="T12" fmla="*/ 214 w 281"/>
                <a:gd name="T13" fmla="*/ 106 h 232"/>
                <a:gd name="T14" fmla="*/ 207 w 281"/>
                <a:gd name="T15" fmla="*/ 94 h 232"/>
                <a:gd name="T16" fmla="*/ 196 w 281"/>
                <a:gd name="T17" fmla="*/ 72 h 232"/>
                <a:gd name="T18" fmla="*/ 184 w 281"/>
                <a:gd name="T19" fmla="*/ 61 h 232"/>
                <a:gd name="T20" fmla="*/ 168 w 281"/>
                <a:gd name="T21" fmla="*/ 53 h 232"/>
                <a:gd name="T22" fmla="*/ 157 w 281"/>
                <a:gd name="T23" fmla="*/ 44 h 232"/>
                <a:gd name="T24" fmla="*/ 67 w 281"/>
                <a:gd name="T25" fmla="*/ 2 h 232"/>
                <a:gd name="T26" fmla="*/ 51 w 281"/>
                <a:gd name="T27" fmla="*/ 5 h 232"/>
                <a:gd name="T28" fmla="*/ 45 w 281"/>
                <a:gd name="T29" fmla="*/ 28 h 232"/>
                <a:gd name="T30" fmla="*/ 40 w 281"/>
                <a:gd name="T31" fmla="*/ 38 h 232"/>
                <a:gd name="T32" fmla="*/ 20 w 281"/>
                <a:gd name="T33" fmla="*/ 49 h 232"/>
                <a:gd name="T34" fmla="*/ 0 w 281"/>
                <a:gd name="T35" fmla="*/ 62 h 232"/>
                <a:gd name="T36" fmla="*/ 9 w 281"/>
                <a:gd name="T37" fmla="*/ 66 h 232"/>
                <a:gd name="T38" fmla="*/ 29 w 281"/>
                <a:gd name="T39" fmla="*/ 95 h 232"/>
                <a:gd name="T40" fmla="*/ 42 w 281"/>
                <a:gd name="T41" fmla="*/ 116 h 232"/>
                <a:gd name="T42" fmla="*/ 58 w 281"/>
                <a:gd name="T43" fmla="*/ 134 h 232"/>
                <a:gd name="T44" fmla="*/ 61 w 281"/>
                <a:gd name="T45" fmla="*/ 150 h 232"/>
                <a:gd name="T46" fmla="*/ 80 w 281"/>
                <a:gd name="T47" fmla="*/ 175 h 232"/>
                <a:gd name="T48" fmla="*/ 99 w 281"/>
                <a:gd name="T49" fmla="*/ 204 h 232"/>
                <a:gd name="T50" fmla="*/ 113 w 281"/>
                <a:gd name="T51" fmla="*/ 222 h 232"/>
                <a:gd name="T52" fmla="*/ 119 w 281"/>
                <a:gd name="T53" fmla="*/ 223 h 232"/>
                <a:gd name="T54" fmla="*/ 123 w 281"/>
                <a:gd name="T55" fmla="*/ 218 h 232"/>
                <a:gd name="T56" fmla="*/ 123 w 281"/>
                <a:gd name="T57" fmla="*/ 208 h 232"/>
                <a:gd name="T58" fmla="*/ 131 w 281"/>
                <a:gd name="T59" fmla="*/ 209 h 232"/>
                <a:gd name="T60" fmla="*/ 162 w 281"/>
                <a:gd name="T61" fmla="*/ 220 h 232"/>
                <a:gd name="T62" fmla="*/ 186 w 281"/>
                <a:gd name="T63" fmla="*/ 199 h 232"/>
                <a:gd name="T64" fmla="*/ 274 w 281"/>
                <a:gd name="T65" fmla="*/ 173 h 232"/>
                <a:gd name="T66" fmla="*/ 273 w 281"/>
                <a:gd name="T67" fmla="*/ 134 h 232"/>
                <a:gd name="T68" fmla="*/ 257 w 281"/>
                <a:gd name="T69" fmla="*/ 221 h 232"/>
                <a:gd name="T70" fmla="*/ 257 w 281"/>
                <a:gd name="T71" fmla="*/ 221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1" h="232">
                  <a:moveTo>
                    <a:pt x="280" y="88"/>
                  </a:moveTo>
                  <a:cubicBezTo>
                    <a:pt x="280" y="88"/>
                    <a:pt x="280" y="88"/>
                    <a:pt x="280" y="87"/>
                  </a:cubicBezTo>
                  <a:cubicBezTo>
                    <a:pt x="280" y="87"/>
                    <a:pt x="281" y="86"/>
                    <a:pt x="281" y="86"/>
                  </a:cubicBezTo>
                  <a:cubicBezTo>
                    <a:pt x="281" y="87"/>
                    <a:pt x="280" y="87"/>
                    <a:pt x="280" y="88"/>
                  </a:cubicBezTo>
                  <a:close/>
                  <a:moveTo>
                    <a:pt x="273" y="134"/>
                  </a:moveTo>
                  <a:cubicBezTo>
                    <a:pt x="268" y="138"/>
                    <a:pt x="268" y="138"/>
                    <a:pt x="268" y="138"/>
                  </a:cubicBezTo>
                  <a:cubicBezTo>
                    <a:pt x="230" y="132"/>
                    <a:pt x="230" y="132"/>
                    <a:pt x="230" y="132"/>
                  </a:cubicBezTo>
                  <a:cubicBezTo>
                    <a:pt x="227" y="122"/>
                    <a:pt x="227" y="122"/>
                    <a:pt x="227" y="122"/>
                  </a:cubicBezTo>
                  <a:cubicBezTo>
                    <a:pt x="223" y="118"/>
                    <a:pt x="223" y="118"/>
                    <a:pt x="223" y="118"/>
                  </a:cubicBezTo>
                  <a:cubicBezTo>
                    <a:pt x="224" y="111"/>
                    <a:pt x="224" y="111"/>
                    <a:pt x="224" y="111"/>
                  </a:cubicBezTo>
                  <a:cubicBezTo>
                    <a:pt x="224" y="111"/>
                    <a:pt x="224" y="111"/>
                    <a:pt x="224" y="111"/>
                  </a:cubicBezTo>
                  <a:cubicBezTo>
                    <a:pt x="223" y="111"/>
                    <a:pt x="223" y="110"/>
                    <a:pt x="223" y="109"/>
                  </a:cubicBezTo>
                  <a:cubicBezTo>
                    <a:pt x="218" y="108"/>
                    <a:pt x="218" y="108"/>
                    <a:pt x="218" y="108"/>
                  </a:cubicBezTo>
                  <a:cubicBezTo>
                    <a:pt x="214" y="106"/>
                    <a:pt x="214" y="106"/>
                    <a:pt x="214" y="106"/>
                  </a:cubicBezTo>
                  <a:cubicBezTo>
                    <a:pt x="211" y="96"/>
                    <a:pt x="211" y="96"/>
                    <a:pt x="211" y="96"/>
                  </a:cubicBezTo>
                  <a:cubicBezTo>
                    <a:pt x="210" y="96"/>
                    <a:pt x="208" y="96"/>
                    <a:pt x="207" y="94"/>
                  </a:cubicBezTo>
                  <a:cubicBezTo>
                    <a:pt x="205" y="92"/>
                    <a:pt x="203" y="89"/>
                    <a:pt x="203" y="86"/>
                  </a:cubicBezTo>
                  <a:cubicBezTo>
                    <a:pt x="202" y="80"/>
                    <a:pt x="199" y="76"/>
                    <a:pt x="196" y="72"/>
                  </a:cubicBezTo>
                  <a:cubicBezTo>
                    <a:pt x="193" y="69"/>
                    <a:pt x="190" y="66"/>
                    <a:pt x="188" y="64"/>
                  </a:cubicBezTo>
                  <a:cubicBezTo>
                    <a:pt x="187" y="63"/>
                    <a:pt x="185" y="62"/>
                    <a:pt x="184" y="61"/>
                  </a:cubicBezTo>
                  <a:cubicBezTo>
                    <a:pt x="182" y="57"/>
                    <a:pt x="180" y="53"/>
                    <a:pt x="178" y="49"/>
                  </a:cubicBezTo>
                  <a:cubicBezTo>
                    <a:pt x="168" y="53"/>
                    <a:pt x="168" y="53"/>
                    <a:pt x="168" y="53"/>
                  </a:cubicBezTo>
                  <a:cubicBezTo>
                    <a:pt x="168" y="49"/>
                    <a:pt x="168" y="49"/>
                    <a:pt x="168" y="49"/>
                  </a:cubicBezTo>
                  <a:cubicBezTo>
                    <a:pt x="157" y="44"/>
                    <a:pt x="157" y="44"/>
                    <a:pt x="157" y="44"/>
                  </a:cubicBezTo>
                  <a:cubicBezTo>
                    <a:pt x="130" y="46"/>
                    <a:pt x="130" y="46"/>
                    <a:pt x="130" y="46"/>
                  </a:cubicBezTo>
                  <a:cubicBezTo>
                    <a:pt x="67" y="2"/>
                    <a:pt x="67" y="2"/>
                    <a:pt x="67" y="2"/>
                  </a:cubicBezTo>
                  <a:cubicBezTo>
                    <a:pt x="55" y="0"/>
                    <a:pt x="55" y="0"/>
                    <a:pt x="55" y="0"/>
                  </a:cubicBezTo>
                  <a:cubicBezTo>
                    <a:pt x="51" y="5"/>
                    <a:pt x="51" y="5"/>
                    <a:pt x="51" y="5"/>
                  </a:cubicBezTo>
                  <a:cubicBezTo>
                    <a:pt x="31" y="12"/>
                    <a:pt x="31" y="12"/>
                    <a:pt x="31" y="12"/>
                  </a:cubicBezTo>
                  <a:cubicBezTo>
                    <a:pt x="45" y="28"/>
                    <a:pt x="45" y="28"/>
                    <a:pt x="45" y="28"/>
                  </a:cubicBezTo>
                  <a:cubicBezTo>
                    <a:pt x="40" y="35"/>
                    <a:pt x="40" y="35"/>
                    <a:pt x="40" y="35"/>
                  </a:cubicBezTo>
                  <a:cubicBezTo>
                    <a:pt x="40" y="38"/>
                    <a:pt x="40" y="38"/>
                    <a:pt x="40" y="38"/>
                  </a:cubicBezTo>
                  <a:cubicBezTo>
                    <a:pt x="29" y="40"/>
                    <a:pt x="29" y="40"/>
                    <a:pt x="29" y="40"/>
                  </a:cubicBezTo>
                  <a:cubicBezTo>
                    <a:pt x="20" y="49"/>
                    <a:pt x="20" y="49"/>
                    <a:pt x="20" y="49"/>
                  </a:cubicBezTo>
                  <a:cubicBezTo>
                    <a:pt x="2" y="46"/>
                    <a:pt x="2" y="46"/>
                    <a:pt x="2" y="46"/>
                  </a:cubicBezTo>
                  <a:cubicBezTo>
                    <a:pt x="0" y="62"/>
                    <a:pt x="0" y="62"/>
                    <a:pt x="0" y="62"/>
                  </a:cubicBezTo>
                  <a:cubicBezTo>
                    <a:pt x="1" y="62"/>
                    <a:pt x="2" y="62"/>
                    <a:pt x="3" y="62"/>
                  </a:cubicBezTo>
                  <a:cubicBezTo>
                    <a:pt x="6" y="62"/>
                    <a:pt x="8" y="64"/>
                    <a:pt x="9" y="66"/>
                  </a:cubicBezTo>
                  <a:cubicBezTo>
                    <a:pt x="11" y="67"/>
                    <a:pt x="12" y="69"/>
                    <a:pt x="13" y="71"/>
                  </a:cubicBezTo>
                  <a:cubicBezTo>
                    <a:pt x="19" y="78"/>
                    <a:pt x="23" y="87"/>
                    <a:pt x="29" y="95"/>
                  </a:cubicBezTo>
                  <a:cubicBezTo>
                    <a:pt x="33" y="99"/>
                    <a:pt x="35" y="103"/>
                    <a:pt x="36" y="109"/>
                  </a:cubicBezTo>
                  <a:cubicBezTo>
                    <a:pt x="37" y="112"/>
                    <a:pt x="39" y="115"/>
                    <a:pt x="42" y="116"/>
                  </a:cubicBezTo>
                  <a:cubicBezTo>
                    <a:pt x="49" y="118"/>
                    <a:pt x="53" y="122"/>
                    <a:pt x="55" y="129"/>
                  </a:cubicBezTo>
                  <a:cubicBezTo>
                    <a:pt x="56" y="131"/>
                    <a:pt x="57" y="132"/>
                    <a:pt x="58" y="134"/>
                  </a:cubicBezTo>
                  <a:cubicBezTo>
                    <a:pt x="60" y="138"/>
                    <a:pt x="61" y="141"/>
                    <a:pt x="61" y="145"/>
                  </a:cubicBezTo>
                  <a:cubicBezTo>
                    <a:pt x="61" y="147"/>
                    <a:pt x="61" y="148"/>
                    <a:pt x="61" y="150"/>
                  </a:cubicBezTo>
                  <a:cubicBezTo>
                    <a:pt x="61" y="158"/>
                    <a:pt x="66" y="165"/>
                    <a:pt x="72" y="170"/>
                  </a:cubicBezTo>
                  <a:cubicBezTo>
                    <a:pt x="75" y="172"/>
                    <a:pt x="78" y="173"/>
                    <a:pt x="80" y="175"/>
                  </a:cubicBezTo>
                  <a:cubicBezTo>
                    <a:pt x="85" y="178"/>
                    <a:pt x="88" y="182"/>
                    <a:pt x="90" y="188"/>
                  </a:cubicBezTo>
                  <a:cubicBezTo>
                    <a:pt x="91" y="194"/>
                    <a:pt x="95" y="199"/>
                    <a:pt x="99" y="204"/>
                  </a:cubicBezTo>
                  <a:cubicBezTo>
                    <a:pt x="103" y="208"/>
                    <a:pt x="107" y="212"/>
                    <a:pt x="110" y="216"/>
                  </a:cubicBezTo>
                  <a:cubicBezTo>
                    <a:pt x="111" y="218"/>
                    <a:pt x="112" y="220"/>
                    <a:pt x="113" y="222"/>
                  </a:cubicBezTo>
                  <a:cubicBezTo>
                    <a:pt x="113" y="222"/>
                    <a:pt x="113" y="222"/>
                    <a:pt x="113" y="222"/>
                  </a:cubicBezTo>
                  <a:cubicBezTo>
                    <a:pt x="119" y="223"/>
                    <a:pt x="119" y="223"/>
                    <a:pt x="119" y="223"/>
                  </a:cubicBezTo>
                  <a:cubicBezTo>
                    <a:pt x="120" y="220"/>
                    <a:pt x="120" y="220"/>
                    <a:pt x="120" y="220"/>
                  </a:cubicBezTo>
                  <a:cubicBezTo>
                    <a:pt x="123" y="218"/>
                    <a:pt x="123" y="218"/>
                    <a:pt x="123" y="218"/>
                  </a:cubicBezTo>
                  <a:cubicBezTo>
                    <a:pt x="121" y="213"/>
                    <a:pt x="121" y="213"/>
                    <a:pt x="121" y="213"/>
                  </a:cubicBezTo>
                  <a:cubicBezTo>
                    <a:pt x="123" y="208"/>
                    <a:pt x="123" y="208"/>
                    <a:pt x="123" y="208"/>
                  </a:cubicBezTo>
                  <a:cubicBezTo>
                    <a:pt x="126" y="206"/>
                    <a:pt x="126" y="206"/>
                    <a:pt x="126" y="206"/>
                  </a:cubicBezTo>
                  <a:cubicBezTo>
                    <a:pt x="131" y="209"/>
                    <a:pt x="131" y="209"/>
                    <a:pt x="131" y="209"/>
                  </a:cubicBezTo>
                  <a:cubicBezTo>
                    <a:pt x="139" y="210"/>
                    <a:pt x="139" y="210"/>
                    <a:pt x="139" y="210"/>
                  </a:cubicBezTo>
                  <a:cubicBezTo>
                    <a:pt x="162" y="220"/>
                    <a:pt x="162" y="220"/>
                    <a:pt x="162" y="220"/>
                  </a:cubicBezTo>
                  <a:cubicBezTo>
                    <a:pt x="162" y="232"/>
                    <a:pt x="162" y="232"/>
                    <a:pt x="162" y="232"/>
                  </a:cubicBezTo>
                  <a:cubicBezTo>
                    <a:pt x="186" y="199"/>
                    <a:pt x="186" y="199"/>
                    <a:pt x="186" y="199"/>
                  </a:cubicBezTo>
                  <a:cubicBezTo>
                    <a:pt x="236" y="184"/>
                    <a:pt x="236" y="184"/>
                    <a:pt x="236" y="184"/>
                  </a:cubicBezTo>
                  <a:cubicBezTo>
                    <a:pt x="274" y="173"/>
                    <a:pt x="274" y="173"/>
                    <a:pt x="274" y="173"/>
                  </a:cubicBezTo>
                  <a:cubicBezTo>
                    <a:pt x="276" y="143"/>
                    <a:pt x="276" y="143"/>
                    <a:pt x="276" y="143"/>
                  </a:cubicBezTo>
                  <a:cubicBezTo>
                    <a:pt x="273" y="134"/>
                    <a:pt x="273" y="134"/>
                    <a:pt x="273" y="134"/>
                  </a:cubicBezTo>
                  <a:close/>
                  <a:moveTo>
                    <a:pt x="257" y="221"/>
                  </a:moveTo>
                  <a:cubicBezTo>
                    <a:pt x="257" y="221"/>
                    <a:pt x="257" y="221"/>
                    <a:pt x="257" y="221"/>
                  </a:cubicBezTo>
                  <a:cubicBezTo>
                    <a:pt x="255" y="221"/>
                    <a:pt x="253" y="222"/>
                    <a:pt x="251" y="223"/>
                  </a:cubicBezTo>
                  <a:cubicBezTo>
                    <a:pt x="253" y="222"/>
                    <a:pt x="255" y="221"/>
                    <a:pt x="257" y="22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3" name="Freeform 257">
              <a:extLst>
                <a:ext uri="{FF2B5EF4-FFF2-40B4-BE49-F238E27FC236}">
                  <a16:creationId xmlns:a16="http://schemas.microsoft.com/office/drawing/2014/main" id="{6F11EA11-CE78-4A2E-8619-DA6C39248A58}"/>
                </a:ext>
              </a:extLst>
            </p:cNvPr>
            <p:cNvSpPr>
              <a:spLocks/>
            </p:cNvSpPr>
            <p:nvPr/>
          </p:nvSpPr>
          <p:spPr bwMode="auto">
            <a:xfrm>
              <a:off x="4905375" y="4075113"/>
              <a:ext cx="34925" cy="34925"/>
            </a:xfrm>
            <a:custGeom>
              <a:avLst/>
              <a:gdLst>
                <a:gd name="T0" fmla="*/ 24 w 24"/>
                <a:gd name="T1" fmla="*/ 19 h 23"/>
                <a:gd name="T2" fmla="*/ 21 w 24"/>
                <a:gd name="T3" fmla="*/ 14 h 23"/>
                <a:gd name="T4" fmla="*/ 21 w 24"/>
                <a:gd name="T5" fmla="*/ 9 h 23"/>
                <a:gd name="T6" fmla="*/ 22 w 24"/>
                <a:gd name="T7" fmla="*/ 3 h 23"/>
                <a:gd name="T8" fmla="*/ 23 w 24"/>
                <a:gd name="T9" fmla="*/ 2 h 23"/>
                <a:gd name="T10" fmla="*/ 19 w 24"/>
                <a:gd name="T11" fmla="*/ 1 h 23"/>
                <a:gd name="T12" fmla="*/ 16 w 24"/>
                <a:gd name="T13" fmla="*/ 2 h 23"/>
                <a:gd name="T14" fmla="*/ 12 w 24"/>
                <a:gd name="T15" fmla="*/ 0 h 23"/>
                <a:gd name="T16" fmla="*/ 6 w 24"/>
                <a:gd name="T17" fmla="*/ 3 h 23"/>
                <a:gd name="T18" fmla="*/ 0 w 24"/>
                <a:gd name="T19" fmla="*/ 15 h 23"/>
                <a:gd name="T20" fmla="*/ 3 w 24"/>
                <a:gd name="T21" fmla="*/ 14 h 23"/>
                <a:gd name="T22" fmla="*/ 14 w 24"/>
                <a:gd name="T23" fmla="*/ 19 h 23"/>
                <a:gd name="T24" fmla="*/ 14 w 24"/>
                <a:gd name="T25" fmla="*/ 23 h 23"/>
                <a:gd name="T26" fmla="*/ 24 w 24"/>
                <a:gd name="T2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3">
                  <a:moveTo>
                    <a:pt x="24" y="19"/>
                  </a:moveTo>
                  <a:cubicBezTo>
                    <a:pt x="23" y="17"/>
                    <a:pt x="22" y="16"/>
                    <a:pt x="21" y="14"/>
                  </a:cubicBezTo>
                  <a:cubicBezTo>
                    <a:pt x="20" y="13"/>
                    <a:pt x="20" y="11"/>
                    <a:pt x="21" y="9"/>
                  </a:cubicBezTo>
                  <a:cubicBezTo>
                    <a:pt x="21" y="7"/>
                    <a:pt x="21" y="5"/>
                    <a:pt x="22" y="3"/>
                  </a:cubicBezTo>
                  <a:cubicBezTo>
                    <a:pt x="22" y="3"/>
                    <a:pt x="22" y="2"/>
                    <a:pt x="23" y="2"/>
                  </a:cubicBezTo>
                  <a:cubicBezTo>
                    <a:pt x="19" y="1"/>
                    <a:pt x="19" y="1"/>
                    <a:pt x="19" y="1"/>
                  </a:cubicBezTo>
                  <a:cubicBezTo>
                    <a:pt x="16" y="2"/>
                    <a:pt x="16" y="2"/>
                    <a:pt x="16" y="2"/>
                  </a:cubicBezTo>
                  <a:cubicBezTo>
                    <a:pt x="12" y="0"/>
                    <a:pt x="12" y="0"/>
                    <a:pt x="12" y="0"/>
                  </a:cubicBezTo>
                  <a:cubicBezTo>
                    <a:pt x="6" y="3"/>
                    <a:pt x="6" y="3"/>
                    <a:pt x="6" y="3"/>
                  </a:cubicBezTo>
                  <a:cubicBezTo>
                    <a:pt x="0" y="15"/>
                    <a:pt x="0" y="15"/>
                    <a:pt x="0" y="15"/>
                  </a:cubicBezTo>
                  <a:cubicBezTo>
                    <a:pt x="3" y="14"/>
                    <a:pt x="3" y="14"/>
                    <a:pt x="3" y="14"/>
                  </a:cubicBezTo>
                  <a:cubicBezTo>
                    <a:pt x="14" y="19"/>
                    <a:pt x="14" y="19"/>
                    <a:pt x="14" y="19"/>
                  </a:cubicBezTo>
                  <a:cubicBezTo>
                    <a:pt x="14" y="23"/>
                    <a:pt x="14" y="23"/>
                    <a:pt x="14" y="23"/>
                  </a:cubicBezTo>
                  <a:lnTo>
                    <a:pt x="24" y="1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4" name="Freeform 258">
              <a:extLst>
                <a:ext uri="{FF2B5EF4-FFF2-40B4-BE49-F238E27FC236}">
                  <a16:creationId xmlns:a16="http://schemas.microsoft.com/office/drawing/2014/main" id="{87682F94-F101-404F-B3F3-2F585261F320}"/>
                </a:ext>
              </a:extLst>
            </p:cNvPr>
            <p:cNvSpPr>
              <a:spLocks/>
            </p:cNvSpPr>
            <p:nvPr/>
          </p:nvSpPr>
          <p:spPr bwMode="auto">
            <a:xfrm>
              <a:off x="4683125" y="4006850"/>
              <a:ext cx="77787" cy="96838"/>
            </a:xfrm>
            <a:custGeom>
              <a:avLst/>
              <a:gdLst>
                <a:gd name="T0" fmla="*/ 43 w 49"/>
                <a:gd name="T1" fmla="*/ 0 h 61"/>
                <a:gd name="T2" fmla="*/ 43 w 49"/>
                <a:gd name="T3" fmla="*/ 0 h 61"/>
                <a:gd name="T4" fmla="*/ 19 w 49"/>
                <a:gd name="T5" fmla="*/ 15 h 61"/>
                <a:gd name="T6" fmla="*/ 16 w 49"/>
                <a:gd name="T7" fmla="*/ 14 h 61"/>
                <a:gd name="T8" fmla="*/ 13 w 49"/>
                <a:gd name="T9" fmla="*/ 12 h 61"/>
                <a:gd name="T10" fmla="*/ 8 w 49"/>
                <a:gd name="T11" fmla="*/ 11 h 61"/>
                <a:gd name="T12" fmla="*/ 9 w 49"/>
                <a:gd name="T13" fmla="*/ 8 h 61"/>
                <a:gd name="T14" fmla="*/ 8 w 49"/>
                <a:gd name="T15" fmla="*/ 10 h 61"/>
                <a:gd name="T16" fmla="*/ 8 w 49"/>
                <a:gd name="T17" fmla="*/ 11 h 61"/>
                <a:gd name="T18" fmla="*/ 6 w 49"/>
                <a:gd name="T19" fmla="*/ 13 h 61"/>
                <a:gd name="T20" fmla="*/ 6 w 49"/>
                <a:gd name="T21" fmla="*/ 13 h 61"/>
                <a:gd name="T22" fmla="*/ 6 w 49"/>
                <a:gd name="T23" fmla="*/ 13 h 61"/>
                <a:gd name="T24" fmla="*/ 5 w 49"/>
                <a:gd name="T25" fmla="*/ 15 h 61"/>
                <a:gd name="T26" fmla="*/ 6 w 49"/>
                <a:gd name="T27" fmla="*/ 17 h 61"/>
                <a:gd name="T28" fmla="*/ 5 w 49"/>
                <a:gd name="T29" fmla="*/ 18 h 61"/>
                <a:gd name="T30" fmla="*/ 5 w 49"/>
                <a:gd name="T31" fmla="*/ 23 h 61"/>
                <a:gd name="T32" fmla="*/ 4 w 49"/>
                <a:gd name="T33" fmla="*/ 23 h 61"/>
                <a:gd name="T34" fmla="*/ 4 w 49"/>
                <a:gd name="T35" fmla="*/ 29 h 61"/>
                <a:gd name="T36" fmla="*/ 3 w 49"/>
                <a:gd name="T37" fmla="*/ 29 h 61"/>
                <a:gd name="T38" fmla="*/ 3 w 49"/>
                <a:gd name="T39" fmla="*/ 30 h 61"/>
                <a:gd name="T40" fmla="*/ 4 w 49"/>
                <a:gd name="T41" fmla="*/ 32 h 61"/>
                <a:gd name="T42" fmla="*/ 4 w 49"/>
                <a:gd name="T43" fmla="*/ 37 h 61"/>
                <a:gd name="T44" fmla="*/ 4 w 49"/>
                <a:gd name="T45" fmla="*/ 40 h 61"/>
                <a:gd name="T46" fmla="*/ 3 w 49"/>
                <a:gd name="T47" fmla="*/ 41 h 61"/>
                <a:gd name="T48" fmla="*/ 3 w 49"/>
                <a:gd name="T49" fmla="*/ 42 h 61"/>
                <a:gd name="T50" fmla="*/ 2 w 49"/>
                <a:gd name="T51" fmla="*/ 47 h 61"/>
                <a:gd name="T52" fmla="*/ 2 w 49"/>
                <a:gd name="T53" fmla="*/ 50 h 61"/>
                <a:gd name="T54" fmla="*/ 1 w 49"/>
                <a:gd name="T55" fmla="*/ 51 h 61"/>
                <a:gd name="T56" fmla="*/ 1 w 49"/>
                <a:gd name="T57" fmla="*/ 54 h 61"/>
                <a:gd name="T58" fmla="*/ 1 w 49"/>
                <a:gd name="T59" fmla="*/ 54 h 61"/>
                <a:gd name="T60" fmla="*/ 1 w 49"/>
                <a:gd name="T61" fmla="*/ 55 h 61"/>
                <a:gd name="T62" fmla="*/ 0 w 49"/>
                <a:gd name="T63" fmla="*/ 57 h 61"/>
                <a:gd name="T64" fmla="*/ 0 w 49"/>
                <a:gd name="T65" fmla="*/ 58 h 61"/>
                <a:gd name="T66" fmla="*/ 16 w 49"/>
                <a:gd name="T67" fmla="*/ 61 h 61"/>
                <a:gd name="T68" fmla="*/ 19 w 49"/>
                <a:gd name="T69" fmla="*/ 57 h 61"/>
                <a:gd name="T70" fmla="*/ 24 w 49"/>
                <a:gd name="T71" fmla="*/ 53 h 61"/>
                <a:gd name="T72" fmla="*/ 33 w 49"/>
                <a:gd name="T73" fmla="*/ 51 h 61"/>
                <a:gd name="T74" fmla="*/ 34 w 49"/>
                <a:gd name="T75" fmla="*/ 50 h 61"/>
                <a:gd name="T76" fmla="*/ 34 w 49"/>
                <a:gd name="T77" fmla="*/ 48 h 61"/>
                <a:gd name="T78" fmla="*/ 39 w 49"/>
                <a:gd name="T79" fmla="*/ 42 h 61"/>
                <a:gd name="T80" fmla="*/ 26 w 49"/>
                <a:gd name="T81" fmla="*/ 27 h 61"/>
                <a:gd name="T82" fmla="*/ 45 w 49"/>
                <a:gd name="T83" fmla="*/ 20 h 61"/>
                <a:gd name="T84" fmla="*/ 48 w 49"/>
                <a:gd name="T85" fmla="*/ 16 h 61"/>
                <a:gd name="T86" fmla="*/ 49 w 49"/>
                <a:gd name="T87" fmla="*/ 17 h 61"/>
                <a:gd name="T88" fmla="*/ 43 w 49"/>
                <a:gd name="T8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 h="61">
                  <a:moveTo>
                    <a:pt x="43" y="0"/>
                  </a:moveTo>
                  <a:lnTo>
                    <a:pt x="43" y="0"/>
                  </a:lnTo>
                  <a:lnTo>
                    <a:pt x="19" y="15"/>
                  </a:lnTo>
                  <a:lnTo>
                    <a:pt x="16" y="14"/>
                  </a:lnTo>
                  <a:lnTo>
                    <a:pt x="13" y="12"/>
                  </a:lnTo>
                  <a:lnTo>
                    <a:pt x="8" y="11"/>
                  </a:lnTo>
                  <a:lnTo>
                    <a:pt x="9" y="8"/>
                  </a:lnTo>
                  <a:lnTo>
                    <a:pt x="8" y="10"/>
                  </a:lnTo>
                  <a:lnTo>
                    <a:pt x="8" y="11"/>
                  </a:lnTo>
                  <a:lnTo>
                    <a:pt x="6" y="13"/>
                  </a:lnTo>
                  <a:lnTo>
                    <a:pt x="6" y="13"/>
                  </a:lnTo>
                  <a:lnTo>
                    <a:pt x="6" y="13"/>
                  </a:lnTo>
                  <a:lnTo>
                    <a:pt x="5" y="15"/>
                  </a:lnTo>
                  <a:lnTo>
                    <a:pt x="6" y="17"/>
                  </a:lnTo>
                  <a:lnTo>
                    <a:pt x="5" y="18"/>
                  </a:lnTo>
                  <a:lnTo>
                    <a:pt x="5" y="23"/>
                  </a:lnTo>
                  <a:lnTo>
                    <a:pt x="4" y="23"/>
                  </a:lnTo>
                  <a:lnTo>
                    <a:pt x="4" y="29"/>
                  </a:lnTo>
                  <a:lnTo>
                    <a:pt x="3" y="29"/>
                  </a:lnTo>
                  <a:lnTo>
                    <a:pt x="3" y="30"/>
                  </a:lnTo>
                  <a:lnTo>
                    <a:pt x="4" y="32"/>
                  </a:lnTo>
                  <a:lnTo>
                    <a:pt x="4" y="37"/>
                  </a:lnTo>
                  <a:lnTo>
                    <a:pt x="4" y="40"/>
                  </a:lnTo>
                  <a:lnTo>
                    <a:pt x="3" y="41"/>
                  </a:lnTo>
                  <a:lnTo>
                    <a:pt x="3" y="42"/>
                  </a:lnTo>
                  <a:lnTo>
                    <a:pt x="2" y="47"/>
                  </a:lnTo>
                  <a:lnTo>
                    <a:pt x="2" y="50"/>
                  </a:lnTo>
                  <a:lnTo>
                    <a:pt x="1" y="51"/>
                  </a:lnTo>
                  <a:lnTo>
                    <a:pt x="1" y="54"/>
                  </a:lnTo>
                  <a:lnTo>
                    <a:pt x="1" y="54"/>
                  </a:lnTo>
                  <a:lnTo>
                    <a:pt x="1" y="55"/>
                  </a:lnTo>
                  <a:lnTo>
                    <a:pt x="0" y="57"/>
                  </a:lnTo>
                  <a:lnTo>
                    <a:pt x="0" y="58"/>
                  </a:lnTo>
                  <a:lnTo>
                    <a:pt x="16" y="61"/>
                  </a:lnTo>
                  <a:lnTo>
                    <a:pt x="19" y="57"/>
                  </a:lnTo>
                  <a:lnTo>
                    <a:pt x="24" y="53"/>
                  </a:lnTo>
                  <a:lnTo>
                    <a:pt x="33" y="51"/>
                  </a:lnTo>
                  <a:lnTo>
                    <a:pt x="34" y="50"/>
                  </a:lnTo>
                  <a:lnTo>
                    <a:pt x="34" y="48"/>
                  </a:lnTo>
                  <a:lnTo>
                    <a:pt x="39" y="42"/>
                  </a:lnTo>
                  <a:lnTo>
                    <a:pt x="26" y="27"/>
                  </a:lnTo>
                  <a:lnTo>
                    <a:pt x="45" y="20"/>
                  </a:lnTo>
                  <a:lnTo>
                    <a:pt x="48" y="16"/>
                  </a:lnTo>
                  <a:lnTo>
                    <a:pt x="49" y="17"/>
                  </a:lnTo>
                  <a:lnTo>
                    <a:pt x="43"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259">
              <a:extLst>
                <a:ext uri="{FF2B5EF4-FFF2-40B4-BE49-F238E27FC236}">
                  <a16:creationId xmlns:a16="http://schemas.microsoft.com/office/drawing/2014/main" id="{772D0C07-702E-461A-BB7F-7BD556A1DA62}"/>
                </a:ext>
              </a:extLst>
            </p:cNvPr>
            <p:cNvSpPr>
              <a:spLocks/>
            </p:cNvSpPr>
            <p:nvPr/>
          </p:nvSpPr>
          <p:spPr bwMode="auto">
            <a:xfrm>
              <a:off x="4751388" y="3916363"/>
              <a:ext cx="188912" cy="182563"/>
            </a:xfrm>
            <a:custGeom>
              <a:avLst/>
              <a:gdLst>
                <a:gd name="T0" fmla="*/ 108 w 119"/>
                <a:gd name="T1" fmla="*/ 100 h 115"/>
                <a:gd name="T2" fmla="*/ 112 w 119"/>
                <a:gd name="T3" fmla="*/ 102 h 115"/>
                <a:gd name="T4" fmla="*/ 115 w 119"/>
                <a:gd name="T5" fmla="*/ 101 h 115"/>
                <a:gd name="T6" fmla="*/ 116 w 119"/>
                <a:gd name="T7" fmla="*/ 102 h 115"/>
                <a:gd name="T8" fmla="*/ 119 w 119"/>
                <a:gd name="T9" fmla="*/ 99 h 115"/>
                <a:gd name="T10" fmla="*/ 114 w 119"/>
                <a:gd name="T11" fmla="*/ 96 h 115"/>
                <a:gd name="T12" fmla="*/ 113 w 119"/>
                <a:gd name="T13" fmla="*/ 87 h 115"/>
                <a:gd name="T14" fmla="*/ 109 w 119"/>
                <a:gd name="T15" fmla="*/ 87 h 115"/>
                <a:gd name="T16" fmla="*/ 107 w 119"/>
                <a:gd name="T17" fmla="*/ 84 h 115"/>
                <a:gd name="T18" fmla="*/ 110 w 119"/>
                <a:gd name="T19" fmla="*/ 78 h 115"/>
                <a:gd name="T20" fmla="*/ 106 w 119"/>
                <a:gd name="T21" fmla="*/ 72 h 115"/>
                <a:gd name="T22" fmla="*/ 101 w 119"/>
                <a:gd name="T23" fmla="*/ 67 h 115"/>
                <a:gd name="T24" fmla="*/ 92 w 119"/>
                <a:gd name="T25" fmla="*/ 61 h 115"/>
                <a:gd name="T26" fmla="*/ 87 w 119"/>
                <a:gd name="T27" fmla="*/ 61 h 115"/>
                <a:gd name="T28" fmla="*/ 84 w 119"/>
                <a:gd name="T29" fmla="*/ 52 h 115"/>
                <a:gd name="T30" fmla="*/ 78 w 119"/>
                <a:gd name="T31" fmla="*/ 49 h 115"/>
                <a:gd name="T32" fmla="*/ 78 w 119"/>
                <a:gd name="T33" fmla="*/ 35 h 115"/>
                <a:gd name="T34" fmla="*/ 83 w 119"/>
                <a:gd name="T35" fmla="*/ 33 h 115"/>
                <a:gd name="T36" fmla="*/ 82 w 119"/>
                <a:gd name="T37" fmla="*/ 25 h 115"/>
                <a:gd name="T38" fmla="*/ 87 w 119"/>
                <a:gd name="T39" fmla="*/ 24 h 115"/>
                <a:gd name="T40" fmla="*/ 76 w 119"/>
                <a:gd name="T41" fmla="*/ 20 h 115"/>
                <a:gd name="T42" fmla="*/ 67 w 119"/>
                <a:gd name="T43" fmla="*/ 12 h 115"/>
                <a:gd name="T44" fmla="*/ 62 w 119"/>
                <a:gd name="T45" fmla="*/ 3 h 115"/>
                <a:gd name="T46" fmla="*/ 62 w 119"/>
                <a:gd name="T47" fmla="*/ 4 h 115"/>
                <a:gd name="T48" fmla="*/ 58 w 119"/>
                <a:gd name="T49" fmla="*/ 5 h 115"/>
                <a:gd name="T50" fmla="*/ 56 w 119"/>
                <a:gd name="T51" fmla="*/ 1 h 115"/>
                <a:gd name="T52" fmla="*/ 53 w 119"/>
                <a:gd name="T53" fmla="*/ 2 h 115"/>
                <a:gd name="T54" fmla="*/ 48 w 119"/>
                <a:gd name="T55" fmla="*/ 0 h 115"/>
                <a:gd name="T56" fmla="*/ 40 w 119"/>
                <a:gd name="T57" fmla="*/ 2 h 115"/>
                <a:gd name="T58" fmla="*/ 36 w 119"/>
                <a:gd name="T59" fmla="*/ 4 h 115"/>
                <a:gd name="T60" fmla="*/ 35 w 119"/>
                <a:gd name="T61" fmla="*/ 8 h 115"/>
                <a:gd name="T62" fmla="*/ 33 w 119"/>
                <a:gd name="T63" fmla="*/ 8 h 115"/>
                <a:gd name="T64" fmla="*/ 31 w 119"/>
                <a:gd name="T65" fmla="*/ 10 h 115"/>
                <a:gd name="T66" fmla="*/ 26 w 119"/>
                <a:gd name="T67" fmla="*/ 11 h 115"/>
                <a:gd name="T68" fmla="*/ 24 w 119"/>
                <a:gd name="T69" fmla="*/ 15 h 115"/>
                <a:gd name="T70" fmla="*/ 24 w 119"/>
                <a:gd name="T71" fmla="*/ 18 h 115"/>
                <a:gd name="T72" fmla="*/ 27 w 119"/>
                <a:gd name="T73" fmla="*/ 24 h 115"/>
                <a:gd name="T74" fmla="*/ 26 w 119"/>
                <a:gd name="T75" fmla="*/ 27 h 115"/>
                <a:gd name="T76" fmla="*/ 25 w 119"/>
                <a:gd name="T77" fmla="*/ 32 h 115"/>
                <a:gd name="T78" fmla="*/ 25 w 119"/>
                <a:gd name="T79" fmla="*/ 34 h 115"/>
                <a:gd name="T80" fmla="*/ 25 w 119"/>
                <a:gd name="T81" fmla="*/ 36 h 115"/>
                <a:gd name="T82" fmla="*/ 22 w 119"/>
                <a:gd name="T83" fmla="*/ 41 h 115"/>
                <a:gd name="T84" fmla="*/ 0 w 119"/>
                <a:gd name="T85" fmla="*/ 57 h 115"/>
                <a:gd name="T86" fmla="*/ 6 w 119"/>
                <a:gd name="T87" fmla="*/ 74 h 115"/>
                <a:gd name="T88" fmla="*/ 5 w 119"/>
                <a:gd name="T89" fmla="*/ 73 h 115"/>
                <a:gd name="T90" fmla="*/ 16 w 119"/>
                <a:gd name="T91" fmla="*/ 74 h 115"/>
                <a:gd name="T92" fmla="*/ 75 w 119"/>
                <a:gd name="T93" fmla="*/ 115 h 115"/>
                <a:gd name="T94" fmla="*/ 100 w 119"/>
                <a:gd name="T95" fmla="*/ 113 h 115"/>
                <a:gd name="T96" fmla="*/ 97 w 119"/>
                <a:gd name="T97" fmla="*/ 114 h 115"/>
                <a:gd name="T98" fmla="*/ 103 w 119"/>
                <a:gd name="T99" fmla="*/ 103 h 115"/>
                <a:gd name="T100" fmla="*/ 108 w 119"/>
                <a:gd name="T101" fmla="*/ 10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9" h="115">
                  <a:moveTo>
                    <a:pt x="108" y="100"/>
                  </a:moveTo>
                  <a:lnTo>
                    <a:pt x="112" y="102"/>
                  </a:lnTo>
                  <a:lnTo>
                    <a:pt x="115" y="101"/>
                  </a:lnTo>
                  <a:lnTo>
                    <a:pt x="116" y="102"/>
                  </a:lnTo>
                  <a:lnTo>
                    <a:pt x="119" y="99"/>
                  </a:lnTo>
                  <a:lnTo>
                    <a:pt x="114" y="96"/>
                  </a:lnTo>
                  <a:lnTo>
                    <a:pt x="113" y="87"/>
                  </a:lnTo>
                  <a:lnTo>
                    <a:pt x="109" y="87"/>
                  </a:lnTo>
                  <a:lnTo>
                    <a:pt x="107" y="84"/>
                  </a:lnTo>
                  <a:lnTo>
                    <a:pt x="110" y="78"/>
                  </a:lnTo>
                  <a:lnTo>
                    <a:pt x="106" y="72"/>
                  </a:lnTo>
                  <a:lnTo>
                    <a:pt x="101" y="67"/>
                  </a:lnTo>
                  <a:lnTo>
                    <a:pt x="92" y="61"/>
                  </a:lnTo>
                  <a:lnTo>
                    <a:pt x="87" y="61"/>
                  </a:lnTo>
                  <a:lnTo>
                    <a:pt x="84" y="52"/>
                  </a:lnTo>
                  <a:lnTo>
                    <a:pt x="78" y="49"/>
                  </a:lnTo>
                  <a:lnTo>
                    <a:pt x="78" y="35"/>
                  </a:lnTo>
                  <a:lnTo>
                    <a:pt x="83" y="33"/>
                  </a:lnTo>
                  <a:lnTo>
                    <a:pt x="82" y="25"/>
                  </a:lnTo>
                  <a:lnTo>
                    <a:pt x="87" y="24"/>
                  </a:lnTo>
                  <a:lnTo>
                    <a:pt x="76" y="20"/>
                  </a:lnTo>
                  <a:lnTo>
                    <a:pt x="67" y="12"/>
                  </a:lnTo>
                  <a:lnTo>
                    <a:pt x="62" y="3"/>
                  </a:lnTo>
                  <a:lnTo>
                    <a:pt x="62" y="4"/>
                  </a:lnTo>
                  <a:lnTo>
                    <a:pt x="58" y="5"/>
                  </a:lnTo>
                  <a:lnTo>
                    <a:pt x="56" y="1"/>
                  </a:lnTo>
                  <a:lnTo>
                    <a:pt x="53" y="2"/>
                  </a:lnTo>
                  <a:lnTo>
                    <a:pt x="48" y="0"/>
                  </a:lnTo>
                  <a:lnTo>
                    <a:pt x="40" y="2"/>
                  </a:lnTo>
                  <a:lnTo>
                    <a:pt x="36" y="4"/>
                  </a:lnTo>
                  <a:lnTo>
                    <a:pt x="35" y="8"/>
                  </a:lnTo>
                  <a:lnTo>
                    <a:pt x="33" y="8"/>
                  </a:lnTo>
                  <a:lnTo>
                    <a:pt x="31" y="10"/>
                  </a:lnTo>
                  <a:lnTo>
                    <a:pt x="26" y="11"/>
                  </a:lnTo>
                  <a:lnTo>
                    <a:pt x="24" y="15"/>
                  </a:lnTo>
                  <a:lnTo>
                    <a:pt x="24" y="18"/>
                  </a:lnTo>
                  <a:lnTo>
                    <a:pt x="27" y="24"/>
                  </a:lnTo>
                  <a:lnTo>
                    <a:pt x="26" y="27"/>
                  </a:lnTo>
                  <a:lnTo>
                    <a:pt x="25" y="32"/>
                  </a:lnTo>
                  <a:lnTo>
                    <a:pt x="25" y="34"/>
                  </a:lnTo>
                  <a:lnTo>
                    <a:pt x="25" y="36"/>
                  </a:lnTo>
                  <a:lnTo>
                    <a:pt x="22" y="41"/>
                  </a:lnTo>
                  <a:lnTo>
                    <a:pt x="0" y="57"/>
                  </a:lnTo>
                  <a:lnTo>
                    <a:pt x="6" y="74"/>
                  </a:lnTo>
                  <a:lnTo>
                    <a:pt x="5" y="73"/>
                  </a:lnTo>
                  <a:lnTo>
                    <a:pt x="16" y="74"/>
                  </a:lnTo>
                  <a:lnTo>
                    <a:pt x="75" y="115"/>
                  </a:lnTo>
                  <a:lnTo>
                    <a:pt x="100" y="113"/>
                  </a:lnTo>
                  <a:lnTo>
                    <a:pt x="97" y="114"/>
                  </a:lnTo>
                  <a:lnTo>
                    <a:pt x="103" y="103"/>
                  </a:lnTo>
                  <a:lnTo>
                    <a:pt x="108" y="10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6" name="Freeform 260">
              <a:extLst>
                <a:ext uri="{FF2B5EF4-FFF2-40B4-BE49-F238E27FC236}">
                  <a16:creationId xmlns:a16="http://schemas.microsoft.com/office/drawing/2014/main" id="{B6128D7B-0CD9-4E10-A565-E81BF396D218}"/>
                </a:ext>
              </a:extLst>
            </p:cNvPr>
            <p:cNvSpPr>
              <a:spLocks noEditPoints="1"/>
            </p:cNvSpPr>
            <p:nvPr/>
          </p:nvSpPr>
          <p:spPr bwMode="auto">
            <a:xfrm>
              <a:off x="4841875" y="4924425"/>
              <a:ext cx="152400" cy="273050"/>
            </a:xfrm>
            <a:custGeom>
              <a:avLst/>
              <a:gdLst>
                <a:gd name="T0" fmla="*/ 78 w 103"/>
                <a:gd name="T1" fmla="*/ 16 h 186"/>
                <a:gd name="T2" fmla="*/ 79 w 103"/>
                <a:gd name="T3" fmla="*/ 17 h 186"/>
                <a:gd name="T4" fmla="*/ 79 w 103"/>
                <a:gd name="T5" fmla="*/ 17 h 186"/>
                <a:gd name="T6" fmla="*/ 79 w 103"/>
                <a:gd name="T7" fmla="*/ 17 h 186"/>
                <a:gd name="T8" fmla="*/ 78 w 103"/>
                <a:gd name="T9" fmla="*/ 16 h 186"/>
                <a:gd name="T10" fmla="*/ 101 w 103"/>
                <a:gd name="T11" fmla="*/ 29 h 186"/>
                <a:gd name="T12" fmla="*/ 91 w 103"/>
                <a:gd name="T13" fmla="*/ 1 h 186"/>
                <a:gd name="T14" fmla="*/ 88 w 103"/>
                <a:gd name="T15" fmla="*/ 1 h 186"/>
                <a:gd name="T16" fmla="*/ 84 w 103"/>
                <a:gd name="T17" fmla="*/ 9 h 186"/>
                <a:gd name="T18" fmla="*/ 79 w 103"/>
                <a:gd name="T19" fmla="*/ 17 h 186"/>
                <a:gd name="T20" fmla="*/ 78 w 103"/>
                <a:gd name="T21" fmla="*/ 19 h 186"/>
                <a:gd name="T22" fmla="*/ 71 w 103"/>
                <a:gd name="T23" fmla="*/ 27 h 186"/>
                <a:gd name="T24" fmla="*/ 62 w 103"/>
                <a:gd name="T25" fmla="*/ 38 h 186"/>
                <a:gd name="T26" fmla="*/ 51 w 103"/>
                <a:gd name="T27" fmla="*/ 46 h 186"/>
                <a:gd name="T28" fmla="*/ 38 w 103"/>
                <a:gd name="T29" fmla="*/ 51 h 186"/>
                <a:gd name="T30" fmla="*/ 36 w 103"/>
                <a:gd name="T31" fmla="*/ 51 h 186"/>
                <a:gd name="T32" fmla="*/ 23 w 103"/>
                <a:gd name="T33" fmla="*/ 56 h 186"/>
                <a:gd name="T34" fmla="*/ 18 w 103"/>
                <a:gd name="T35" fmla="*/ 66 h 186"/>
                <a:gd name="T36" fmla="*/ 16 w 103"/>
                <a:gd name="T37" fmla="*/ 86 h 186"/>
                <a:gd name="T38" fmla="*/ 19 w 103"/>
                <a:gd name="T39" fmla="*/ 92 h 186"/>
                <a:gd name="T40" fmla="*/ 17 w 103"/>
                <a:gd name="T41" fmla="*/ 109 h 186"/>
                <a:gd name="T42" fmla="*/ 6 w 103"/>
                <a:gd name="T43" fmla="*/ 125 h 186"/>
                <a:gd name="T44" fmla="*/ 3 w 103"/>
                <a:gd name="T45" fmla="*/ 146 h 186"/>
                <a:gd name="T46" fmla="*/ 5 w 103"/>
                <a:gd name="T47" fmla="*/ 157 h 186"/>
                <a:gd name="T48" fmla="*/ 5 w 103"/>
                <a:gd name="T49" fmla="*/ 167 h 186"/>
                <a:gd name="T50" fmla="*/ 7 w 103"/>
                <a:gd name="T51" fmla="*/ 172 h 186"/>
                <a:gd name="T52" fmla="*/ 24 w 103"/>
                <a:gd name="T53" fmla="*/ 185 h 186"/>
                <a:gd name="T54" fmla="*/ 34 w 103"/>
                <a:gd name="T55" fmla="*/ 182 h 186"/>
                <a:gd name="T56" fmla="*/ 42 w 103"/>
                <a:gd name="T57" fmla="*/ 180 h 186"/>
                <a:gd name="T58" fmla="*/ 54 w 103"/>
                <a:gd name="T59" fmla="*/ 171 h 186"/>
                <a:gd name="T60" fmla="*/ 59 w 103"/>
                <a:gd name="T61" fmla="*/ 160 h 186"/>
                <a:gd name="T62" fmla="*/ 70 w 103"/>
                <a:gd name="T63" fmla="*/ 131 h 186"/>
                <a:gd name="T64" fmla="*/ 86 w 103"/>
                <a:gd name="T65" fmla="*/ 90 h 186"/>
                <a:gd name="T66" fmla="*/ 89 w 103"/>
                <a:gd name="T67" fmla="*/ 77 h 186"/>
                <a:gd name="T68" fmla="*/ 93 w 103"/>
                <a:gd name="T69" fmla="*/ 62 h 186"/>
                <a:gd name="T70" fmla="*/ 100 w 103"/>
                <a:gd name="T71" fmla="*/ 50 h 186"/>
                <a:gd name="T72" fmla="*/ 102 w 103"/>
                <a:gd name="T73" fmla="*/ 43 h 186"/>
                <a:gd name="T74" fmla="*/ 101 w 103"/>
                <a:gd name="T75" fmla="*/ 2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 h="186">
                  <a:moveTo>
                    <a:pt x="78" y="16"/>
                  </a:moveTo>
                  <a:cubicBezTo>
                    <a:pt x="79" y="17"/>
                    <a:pt x="79" y="17"/>
                    <a:pt x="79" y="17"/>
                  </a:cubicBezTo>
                  <a:cubicBezTo>
                    <a:pt x="79" y="17"/>
                    <a:pt x="79" y="17"/>
                    <a:pt x="79" y="17"/>
                  </a:cubicBezTo>
                  <a:cubicBezTo>
                    <a:pt x="79" y="17"/>
                    <a:pt x="79" y="17"/>
                    <a:pt x="79" y="17"/>
                  </a:cubicBezTo>
                  <a:lnTo>
                    <a:pt x="78" y="16"/>
                  </a:lnTo>
                  <a:close/>
                  <a:moveTo>
                    <a:pt x="101" y="29"/>
                  </a:moveTo>
                  <a:cubicBezTo>
                    <a:pt x="101" y="18"/>
                    <a:pt x="98" y="9"/>
                    <a:pt x="91" y="1"/>
                  </a:cubicBezTo>
                  <a:cubicBezTo>
                    <a:pt x="90" y="0"/>
                    <a:pt x="89" y="0"/>
                    <a:pt x="88" y="1"/>
                  </a:cubicBezTo>
                  <a:cubicBezTo>
                    <a:pt x="86" y="3"/>
                    <a:pt x="84" y="6"/>
                    <a:pt x="84" y="9"/>
                  </a:cubicBezTo>
                  <a:cubicBezTo>
                    <a:pt x="84" y="13"/>
                    <a:pt x="82" y="15"/>
                    <a:pt x="79" y="17"/>
                  </a:cubicBezTo>
                  <a:cubicBezTo>
                    <a:pt x="79" y="18"/>
                    <a:pt x="79" y="19"/>
                    <a:pt x="78" y="19"/>
                  </a:cubicBezTo>
                  <a:cubicBezTo>
                    <a:pt x="75" y="21"/>
                    <a:pt x="72" y="22"/>
                    <a:pt x="71" y="27"/>
                  </a:cubicBezTo>
                  <a:cubicBezTo>
                    <a:pt x="70" y="32"/>
                    <a:pt x="67" y="35"/>
                    <a:pt x="62" y="38"/>
                  </a:cubicBezTo>
                  <a:cubicBezTo>
                    <a:pt x="58" y="40"/>
                    <a:pt x="55" y="44"/>
                    <a:pt x="51" y="46"/>
                  </a:cubicBezTo>
                  <a:cubicBezTo>
                    <a:pt x="47" y="48"/>
                    <a:pt x="42" y="49"/>
                    <a:pt x="38" y="51"/>
                  </a:cubicBezTo>
                  <a:cubicBezTo>
                    <a:pt x="37" y="51"/>
                    <a:pt x="36" y="51"/>
                    <a:pt x="36" y="51"/>
                  </a:cubicBezTo>
                  <a:cubicBezTo>
                    <a:pt x="32" y="53"/>
                    <a:pt x="27" y="55"/>
                    <a:pt x="23" y="56"/>
                  </a:cubicBezTo>
                  <a:cubicBezTo>
                    <a:pt x="21" y="60"/>
                    <a:pt x="20" y="63"/>
                    <a:pt x="18" y="66"/>
                  </a:cubicBezTo>
                  <a:cubicBezTo>
                    <a:pt x="14" y="73"/>
                    <a:pt x="14" y="79"/>
                    <a:pt x="16" y="86"/>
                  </a:cubicBezTo>
                  <a:cubicBezTo>
                    <a:pt x="17" y="88"/>
                    <a:pt x="18" y="90"/>
                    <a:pt x="19" y="92"/>
                  </a:cubicBezTo>
                  <a:cubicBezTo>
                    <a:pt x="21" y="98"/>
                    <a:pt x="20" y="104"/>
                    <a:pt x="17" y="109"/>
                  </a:cubicBezTo>
                  <a:cubicBezTo>
                    <a:pt x="13" y="114"/>
                    <a:pt x="10" y="120"/>
                    <a:pt x="6" y="125"/>
                  </a:cubicBezTo>
                  <a:cubicBezTo>
                    <a:pt x="2" y="131"/>
                    <a:pt x="0" y="138"/>
                    <a:pt x="3" y="146"/>
                  </a:cubicBezTo>
                  <a:cubicBezTo>
                    <a:pt x="4" y="150"/>
                    <a:pt x="5" y="153"/>
                    <a:pt x="5" y="157"/>
                  </a:cubicBezTo>
                  <a:cubicBezTo>
                    <a:pt x="5" y="160"/>
                    <a:pt x="5" y="163"/>
                    <a:pt x="5" y="167"/>
                  </a:cubicBezTo>
                  <a:cubicBezTo>
                    <a:pt x="5" y="169"/>
                    <a:pt x="6" y="171"/>
                    <a:pt x="7" y="172"/>
                  </a:cubicBezTo>
                  <a:cubicBezTo>
                    <a:pt x="11" y="179"/>
                    <a:pt x="17" y="182"/>
                    <a:pt x="24" y="185"/>
                  </a:cubicBezTo>
                  <a:cubicBezTo>
                    <a:pt x="27" y="186"/>
                    <a:pt x="31" y="183"/>
                    <a:pt x="34" y="182"/>
                  </a:cubicBezTo>
                  <a:cubicBezTo>
                    <a:pt x="36" y="181"/>
                    <a:pt x="39" y="180"/>
                    <a:pt x="42" y="180"/>
                  </a:cubicBezTo>
                  <a:cubicBezTo>
                    <a:pt x="48" y="180"/>
                    <a:pt x="52" y="177"/>
                    <a:pt x="54" y="171"/>
                  </a:cubicBezTo>
                  <a:cubicBezTo>
                    <a:pt x="56" y="168"/>
                    <a:pt x="58" y="164"/>
                    <a:pt x="59" y="160"/>
                  </a:cubicBezTo>
                  <a:cubicBezTo>
                    <a:pt x="63" y="150"/>
                    <a:pt x="66" y="140"/>
                    <a:pt x="70" y="131"/>
                  </a:cubicBezTo>
                  <a:cubicBezTo>
                    <a:pt x="76" y="118"/>
                    <a:pt x="80" y="103"/>
                    <a:pt x="86" y="90"/>
                  </a:cubicBezTo>
                  <a:cubicBezTo>
                    <a:pt x="88" y="86"/>
                    <a:pt x="88" y="81"/>
                    <a:pt x="89" y="77"/>
                  </a:cubicBezTo>
                  <a:cubicBezTo>
                    <a:pt x="90" y="72"/>
                    <a:pt x="91" y="67"/>
                    <a:pt x="93" y="62"/>
                  </a:cubicBezTo>
                  <a:cubicBezTo>
                    <a:pt x="95" y="58"/>
                    <a:pt x="94" y="52"/>
                    <a:pt x="100" y="50"/>
                  </a:cubicBezTo>
                  <a:cubicBezTo>
                    <a:pt x="102" y="48"/>
                    <a:pt x="103" y="46"/>
                    <a:pt x="102" y="43"/>
                  </a:cubicBezTo>
                  <a:cubicBezTo>
                    <a:pt x="102" y="38"/>
                    <a:pt x="101" y="33"/>
                    <a:pt x="101" y="2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7" name="Freeform 261">
              <a:extLst>
                <a:ext uri="{FF2B5EF4-FFF2-40B4-BE49-F238E27FC236}">
                  <a16:creationId xmlns:a16="http://schemas.microsoft.com/office/drawing/2014/main" id="{24A75F75-E14D-4D12-95DF-29DCCAA609F6}"/>
                </a:ext>
              </a:extLst>
            </p:cNvPr>
            <p:cNvSpPr>
              <a:spLocks/>
            </p:cNvSpPr>
            <p:nvPr/>
          </p:nvSpPr>
          <p:spPr bwMode="auto">
            <a:xfrm>
              <a:off x="4527550" y="5257800"/>
              <a:ext cx="44450" cy="42863"/>
            </a:xfrm>
            <a:custGeom>
              <a:avLst/>
              <a:gdLst>
                <a:gd name="T0" fmla="*/ 7 w 28"/>
                <a:gd name="T1" fmla="*/ 25 h 27"/>
                <a:gd name="T2" fmla="*/ 10 w 28"/>
                <a:gd name="T3" fmla="*/ 27 h 27"/>
                <a:gd name="T4" fmla="*/ 12 w 28"/>
                <a:gd name="T5" fmla="*/ 27 h 27"/>
                <a:gd name="T6" fmla="*/ 13 w 28"/>
                <a:gd name="T7" fmla="*/ 25 h 27"/>
                <a:gd name="T8" fmla="*/ 15 w 28"/>
                <a:gd name="T9" fmla="*/ 22 h 27"/>
                <a:gd name="T10" fmla="*/ 18 w 28"/>
                <a:gd name="T11" fmla="*/ 21 h 27"/>
                <a:gd name="T12" fmla="*/ 19 w 28"/>
                <a:gd name="T13" fmla="*/ 20 h 27"/>
                <a:gd name="T14" fmla="*/ 20 w 28"/>
                <a:gd name="T15" fmla="*/ 20 h 27"/>
                <a:gd name="T16" fmla="*/ 22 w 28"/>
                <a:gd name="T17" fmla="*/ 20 h 27"/>
                <a:gd name="T18" fmla="*/ 24 w 28"/>
                <a:gd name="T19" fmla="*/ 19 h 27"/>
                <a:gd name="T20" fmla="*/ 25 w 28"/>
                <a:gd name="T21" fmla="*/ 16 h 27"/>
                <a:gd name="T22" fmla="*/ 23 w 28"/>
                <a:gd name="T23" fmla="*/ 15 h 27"/>
                <a:gd name="T24" fmla="*/ 26 w 28"/>
                <a:gd name="T25" fmla="*/ 13 h 27"/>
                <a:gd name="T26" fmla="*/ 28 w 28"/>
                <a:gd name="T27" fmla="*/ 11 h 27"/>
                <a:gd name="T28" fmla="*/ 28 w 28"/>
                <a:gd name="T29" fmla="*/ 8 h 27"/>
                <a:gd name="T30" fmla="*/ 26 w 28"/>
                <a:gd name="T31" fmla="*/ 3 h 27"/>
                <a:gd name="T32" fmla="*/ 23 w 28"/>
                <a:gd name="T33" fmla="*/ 1 h 27"/>
                <a:gd name="T34" fmla="*/ 21 w 28"/>
                <a:gd name="T35" fmla="*/ 2 h 27"/>
                <a:gd name="T36" fmla="*/ 19 w 28"/>
                <a:gd name="T37" fmla="*/ 0 h 27"/>
                <a:gd name="T38" fmla="*/ 19 w 28"/>
                <a:gd name="T39" fmla="*/ 1 h 27"/>
                <a:gd name="T40" fmla="*/ 18 w 28"/>
                <a:gd name="T41" fmla="*/ 0 h 27"/>
                <a:gd name="T42" fmla="*/ 17 w 28"/>
                <a:gd name="T43" fmla="*/ 0 h 27"/>
                <a:gd name="T44" fmla="*/ 16 w 28"/>
                <a:gd name="T45" fmla="*/ 1 h 27"/>
                <a:gd name="T46" fmla="*/ 14 w 28"/>
                <a:gd name="T47" fmla="*/ 2 h 27"/>
                <a:gd name="T48" fmla="*/ 13 w 28"/>
                <a:gd name="T49" fmla="*/ 3 h 27"/>
                <a:gd name="T50" fmla="*/ 9 w 28"/>
                <a:gd name="T51" fmla="*/ 4 h 27"/>
                <a:gd name="T52" fmla="*/ 6 w 28"/>
                <a:gd name="T53" fmla="*/ 6 h 27"/>
                <a:gd name="T54" fmla="*/ 5 w 28"/>
                <a:gd name="T55" fmla="*/ 10 h 27"/>
                <a:gd name="T56" fmla="*/ 0 w 28"/>
                <a:gd name="T57" fmla="*/ 13 h 27"/>
                <a:gd name="T58" fmla="*/ 7 w 28"/>
                <a:gd name="T59"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 h="27">
                  <a:moveTo>
                    <a:pt x="7" y="25"/>
                  </a:moveTo>
                  <a:lnTo>
                    <a:pt x="10" y="27"/>
                  </a:lnTo>
                  <a:lnTo>
                    <a:pt x="12" y="27"/>
                  </a:lnTo>
                  <a:lnTo>
                    <a:pt x="13" y="25"/>
                  </a:lnTo>
                  <a:lnTo>
                    <a:pt x="15" y="22"/>
                  </a:lnTo>
                  <a:lnTo>
                    <a:pt x="18" y="21"/>
                  </a:lnTo>
                  <a:lnTo>
                    <a:pt x="19" y="20"/>
                  </a:lnTo>
                  <a:lnTo>
                    <a:pt x="20" y="20"/>
                  </a:lnTo>
                  <a:lnTo>
                    <a:pt x="22" y="20"/>
                  </a:lnTo>
                  <a:lnTo>
                    <a:pt x="24" y="19"/>
                  </a:lnTo>
                  <a:lnTo>
                    <a:pt x="25" y="16"/>
                  </a:lnTo>
                  <a:lnTo>
                    <a:pt x="23" y="15"/>
                  </a:lnTo>
                  <a:lnTo>
                    <a:pt x="26" y="13"/>
                  </a:lnTo>
                  <a:lnTo>
                    <a:pt x="28" y="11"/>
                  </a:lnTo>
                  <a:lnTo>
                    <a:pt x="28" y="8"/>
                  </a:lnTo>
                  <a:lnTo>
                    <a:pt x="26" y="3"/>
                  </a:lnTo>
                  <a:lnTo>
                    <a:pt x="23" y="1"/>
                  </a:lnTo>
                  <a:lnTo>
                    <a:pt x="21" y="2"/>
                  </a:lnTo>
                  <a:lnTo>
                    <a:pt x="19" y="0"/>
                  </a:lnTo>
                  <a:lnTo>
                    <a:pt x="19" y="1"/>
                  </a:lnTo>
                  <a:lnTo>
                    <a:pt x="18" y="0"/>
                  </a:lnTo>
                  <a:lnTo>
                    <a:pt x="17" y="0"/>
                  </a:lnTo>
                  <a:lnTo>
                    <a:pt x="16" y="1"/>
                  </a:lnTo>
                  <a:lnTo>
                    <a:pt x="14" y="2"/>
                  </a:lnTo>
                  <a:lnTo>
                    <a:pt x="13" y="3"/>
                  </a:lnTo>
                  <a:lnTo>
                    <a:pt x="9" y="4"/>
                  </a:lnTo>
                  <a:lnTo>
                    <a:pt x="6" y="6"/>
                  </a:lnTo>
                  <a:lnTo>
                    <a:pt x="5" y="10"/>
                  </a:lnTo>
                  <a:lnTo>
                    <a:pt x="0" y="13"/>
                  </a:lnTo>
                  <a:lnTo>
                    <a:pt x="7" y="2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8" name="Freeform 262">
              <a:extLst>
                <a:ext uri="{FF2B5EF4-FFF2-40B4-BE49-F238E27FC236}">
                  <a16:creationId xmlns:a16="http://schemas.microsoft.com/office/drawing/2014/main" id="{12E681E0-B6ED-4FCC-897C-6652D8A5716A}"/>
                </a:ext>
              </a:extLst>
            </p:cNvPr>
            <p:cNvSpPr>
              <a:spLocks/>
            </p:cNvSpPr>
            <p:nvPr/>
          </p:nvSpPr>
          <p:spPr bwMode="auto">
            <a:xfrm>
              <a:off x="4603750" y="5195888"/>
              <a:ext cx="28575" cy="30163"/>
            </a:xfrm>
            <a:custGeom>
              <a:avLst/>
              <a:gdLst>
                <a:gd name="T0" fmla="*/ 13 w 18"/>
                <a:gd name="T1" fmla="*/ 19 h 19"/>
                <a:gd name="T2" fmla="*/ 14 w 18"/>
                <a:gd name="T3" fmla="*/ 15 h 19"/>
                <a:gd name="T4" fmla="*/ 17 w 18"/>
                <a:gd name="T5" fmla="*/ 13 h 19"/>
                <a:gd name="T6" fmla="*/ 18 w 18"/>
                <a:gd name="T7" fmla="*/ 8 h 19"/>
                <a:gd name="T8" fmla="*/ 13 w 18"/>
                <a:gd name="T9" fmla="*/ 4 h 19"/>
                <a:gd name="T10" fmla="*/ 7 w 18"/>
                <a:gd name="T11" fmla="*/ 0 h 19"/>
                <a:gd name="T12" fmla="*/ 3 w 18"/>
                <a:gd name="T13" fmla="*/ 4 h 19"/>
                <a:gd name="T14" fmla="*/ 0 w 18"/>
                <a:gd name="T15" fmla="*/ 13 h 19"/>
                <a:gd name="T16" fmla="*/ 4 w 18"/>
                <a:gd name="T17" fmla="*/ 17 h 19"/>
                <a:gd name="T18" fmla="*/ 13 w 18"/>
                <a:gd name="T1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9">
                  <a:moveTo>
                    <a:pt x="13" y="19"/>
                  </a:moveTo>
                  <a:lnTo>
                    <a:pt x="14" y="15"/>
                  </a:lnTo>
                  <a:lnTo>
                    <a:pt x="17" y="13"/>
                  </a:lnTo>
                  <a:lnTo>
                    <a:pt x="18" y="8"/>
                  </a:lnTo>
                  <a:lnTo>
                    <a:pt x="13" y="4"/>
                  </a:lnTo>
                  <a:lnTo>
                    <a:pt x="7" y="0"/>
                  </a:lnTo>
                  <a:lnTo>
                    <a:pt x="3" y="4"/>
                  </a:lnTo>
                  <a:lnTo>
                    <a:pt x="0" y="13"/>
                  </a:lnTo>
                  <a:lnTo>
                    <a:pt x="4" y="17"/>
                  </a:lnTo>
                  <a:lnTo>
                    <a:pt x="13" y="1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9" name="Freeform 263">
              <a:extLst>
                <a:ext uri="{FF2B5EF4-FFF2-40B4-BE49-F238E27FC236}">
                  <a16:creationId xmlns:a16="http://schemas.microsoft.com/office/drawing/2014/main" id="{86D20C2C-B0EB-4562-9622-06C91323EAAE}"/>
                </a:ext>
              </a:extLst>
            </p:cNvPr>
            <p:cNvSpPr>
              <a:spLocks noEditPoints="1"/>
            </p:cNvSpPr>
            <p:nvPr/>
          </p:nvSpPr>
          <p:spPr bwMode="auto">
            <a:xfrm>
              <a:off x="4324350" y="5122863"/>
              <a:ext cx="317500" cy="268288"/>
            </a:xfrm>
            <a:custGeom>
              <a:avLst/>
              <a:gdLst>
                <a:gd name="T0" fmla="*/ 204 w 216"/>
                <a:gd name="T1" fmla="*/ 70 h 182"/>
                <a:gd name="T2" fmla="*/ 193 w 216"/>
                <a:gd name="T3" fmla="*/ 54 h 182"/>
                <a:gd name="T4" fmla="*/ 205 w 216"/>
                <a:gd name="T5" fmla="*/ 47 h 182"/>
                <a:gd name="T6" fmla="*/ 204 w 216"/>
                <a:gd name="T7" fmla="*/ 25 h 182"/>
                <a:gd name="T8" fmla="*/ 201 w 216"/>
                <a:gd name="T9" fmla="*/ 6 h 182"/>
                <a:gd name="T10" fmla="*/ 189 w 216"/>
                <a:gd name="T11" fmla="*/ 4 h 182"/>
                <a:gd name="T12" fmla="*/ 182 w 216"/>
                <a:gd name="T13" fmla="*/ 1 h 182"/>
                <a:gd name="T14" fmla="*/ 167 w 216"/>
                <a:gd name="T15" fmla="*/ 6 h 182"/>
                <a:gd name="T16" fmla="*/ 158 w 216"/>
                <a:gd name="T17" fmla="*/ 8 h 182"/>
                <a:gd name="T18" fmla="*/ 144 w 216"/>
                <a:gd name="T19" fmla="*/ 18 h 182"/>
                <a:gd name="T20" fmla="*/ 135 w 216"/>
                <a:gd name="T21" fmla="*/ 33 h 182"/>
                <a:gd name="T22" fmla="*/ 124 w 216"/>
                <a:gd name="T23" fmla="*/ 45 h 182"/>
                <a:gd name="T24" fmla="*/ 118 w 216"/>
                <a:gd name="T25" fmla="*/ 50 h 182"/>
                <a:gd name="T26" fmla="*/ 94 w 216"/>
                <a:gd name="T27" fmla="*/ 45 h 182"/>
                <a:gd name="T28" fmla="*/ 75 w 216"/>
                <a:gd name="T29" fmla="*/ 62 h 182"/>
                <a:gd name="T30" fmla="*/ 64 w 216"/>
                <a:gd name="T31" fmla="*/ 65 h 182"/>
                <a:gd name="T32" fmla="*/ 60 w 216"/>
                <a:gd name="T33" fmla="*/ 57 h 182"/>
                <a:gd name="T34" fmla="*/ 50 w 216"/>
                <a:gd name="T35" fmla="*/ 40 h 182"/>
                <a:gd name="T36" fmla="*/ 40 w 216"/>
                <a:gd name="T37" fmla="*/ 89 h 182"/>
                <a:gd name="T38" fmla="*/ 35 w 216"/>
                <a:gd name="T39" fmla="*/ 96 h 182"/>
                <a:gd name="T40" fmla="*/ 22 w 216"/>
                <a:gd name="T41" fmla="*/ 94 h 182"/>
                <a:gd name="T42" fmla="*/ 14 w 216"/>
                <a:gd name="T43" fmla="*/ 86 h 182"/>
                <a:gd name="T44" fmla="*/ 6 w 216"/>
                <a:gd name="T45" fmla="*/ 86 h 182"/>
                <a:gd name="T46" fmla="*/ 3 w 216"/>
                <a:gd name="T47" fmla="*/ 95 h 182"/>
                <a:gd name="T48" fmla="*/ 19 w 216"/>
                <a:gd name="T49" fmla="*/ 136 h 182"/>
                <a:gd name="T50" fmla="*/ 21 w 216"/>
                <a:gd name="T51" fmla="*/ 170 h 182"/>
                <a:gd name="T52" fmla="*/ 44 w 216"/>
                <a:gd name="T53" fmla="*/ 181 h 182"/>
                <a:gd name="T54" fmla="*/ 83 w 216"/>
                <a:gd name="T55" fmla="*/ 172 h 182"/>
                <a:gd name="T56" fmla="*/ 118 w 216"/>
                <a:gd name="T57" fmla="*/ 169 h 182"/>
                <a:gd name="T58" fmla="*/ 167 w 216"/>
                <a:gd name="T59" fmla="*/ 138 h 182"/>
                <a:gd name="T60" fmla="*/ 200 w 216"/>
                <a:gd name="T61" fmla="*/ 98 h 182"/>
                <a:gd name="T62" fmla="*/ 208 w 216"/>
                <a:gd name="T63" fmla="*/ 64 h 182"/>
                <a:gd name="T64" fmla="*/ 121 w 216"/>
                <a:gd name="T65" fmla="*/ 120 h 182"/>
                <a:gd name="T66" fmla="*/ 163 w 216"/>
                <a:gd name="T67" fmla="*/ 108 h 182"/>
                <a:gd name="T68" fmla="*/ 162 w 216"/>
                <a:gd name="T69" fmla="*/ 113 h 182"/>
                <a:gd name="T70" fmla="*/ 157 w 216"/>
                <a:gd name="T71" fmla="*/ 114 h 182"/>
                <a:gd name="T72" fmla="*/ 151 w 216"/>
                <a:gd name="T73" fmla="*/ 121 h 182"/>
                <a:gd name="T74" fmla="*/ 138 w 216"/>
                <a:gd name="T75" fmla="*/ 106 h 182"/>
                <a:gd name="T76" fmla="*/ 148 w 216"/>
                <a:gd name="T77" fmla="*/ 96 h 182"/>
                <a:gd name="T78" fmla="*/ 155 w 216"/>
                <a:gd name="T79" fmla="*/ 93 h 182"/>
                <a:gd name="T80" fmla="*/ 159 w 216"/>
                <a:gd name="T81" fmla="*/ 93 h 182"/>
                <a:gd name="T82" fmla="*/ 163 w 216"/>
                <a:gd name="T83" fmla="*/ 93 h 182"/>
                <a:gd name="T84" fmla="*/ 168 w 216"/>
                <a:gd name="T85" fmla="*/ 103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6" h="182">
                  <a:moveTo>
                    <a:pt x="208" y="64"/>
                  </a:moveTo>
                  <a:cubicBezTo>
                    <a:pt x="205" y="66"/>
                    <a:pt x="205" y="66"/>
                    <a:pt x="205" y="66"/>
                  </a:cubicBezTo>
                  <a:cubicBezTo>
                    <a:pt x="204" y="70"/>
                    <a:pt x="204" y="70"/>
                    <a:pt x="204" y="70"/>
                  </a:cubicBezTo>
                  <a:cubicBezTo>
                    <a:pt x="194" y="68"/>
                    <a:pt x="194" y="68"/>
                    <a:pt x="194" y="68"/>
                  </a:cubicBezTo>
                  <a:cubicBezTo>
                    <a:pt x="190" y="63"/>
                    <a:pt x="190" y="63"/>
                    <a:pt x="190" y="63"/>
                  </a:cubicBezTo>
                  <a:cubicBezTo>
                    <a:pt x="193" y="54"/>
                    <a:pt x="193" y="54"/>
                    <a:pt x="193" y="54"/>
                  </a:cubicBezTo>
                  <a:cubicBezTo>
                    <a:pt x="197" y="49"/>
                    <a:pt x="197" y="49"/>
                    <a:pt x="197" y="49"/>
                  </a:cubicBezTo>
                  <a:cubicBezTo>
                    <a:pt x="204" y="54"/>
                    <a:pt x="204" y="54"/>
                    <a:pt x="204" y="54"/>
                  </a:cubicBezTo>
                  <a:cubicBezTo>
                    <a:pt x="205" y="47"/>
                    <a:pt x="205" y="47"/>
                    <a:pt x="205" y="47"/>
                  </a:cubicBezTo>
                  <a:cubicBezTo>
                    <a:pt x="205" y="40"/>
                    <a:pt x="205" y="40"/>
                    <a:pt x="205" y="40"/>
                  </a:cubicBezTo>
                  <a:cubicBezTo>
                    <a:pt x="205" y="31"/>
                    <a:pt x="205" y="31"/>
                    <a:pt x="205" y="31"/>
                  </a:cubicBezTo>
                  <a:cubicBezTo>
                    <a:pt x="204" y="25"/>
                    <a:pt x="204" y="25"/>
                    <a:pt x="204" y="25"/>
                  </a:cubicBezTo>
                  <a:cubicBezTo>
                    <a:pt x="204" y="16"/>
                    <a:pt x="204" y="16"/>
                    <a:pt x="204" y="16"/>
                  </a:cubicBezTo>
                  <a:cubicBezTo>
                    <a:pt x="202" y="13"/>
                    <a:pt x="202" y="13"/>
                    <a:pt x="202" y="13"/>
                  </a:cubicBezTo>
                  <a:cubicBezTo>
                    <a:pt x="201" y="6"/>
                    <a:pt x="201" y="6"/>
                    <a:pt x="201" y="6"/>
                  </a:cubicBezTo>
                  <a:cubicBezTo>
                    <a:pt x="198" y="4"/>
                    <a:pt x="198" y="4"/>
                    <a:pt x="198" y="4"/>
                  </a:cubicBezTo>
                  <a:cubicBezTo>
                    <a:pt x="194" y="3"/>
                    <a:pt x="194" y="3"/>
                    <a:pt x="194" y="3"/>
                  </a:cubicBezTo>
                  <a:cubicBezTo>
                    <a:pt x="189" y="4"/>
                    <a:pt x="189" y="4"/>
                    <a:pt x="189" y="4"/>
                  </a:cubicBezTo>
                  <a:cubicBezTo>
                    <a:pt x="185" y="3"/>
                    <a:pt x="185" y="3"/>
                    <a:pt x="185" y="3"/>
                  </a:cubicBezTo>
                  <a:cubicBezTo>
                    <a:pt x="183" y="2"/>
                    <a:pt x="183" y="2"/>
                    <a:pt x="183" y="2"/>
                  </a:cubicBezTo>
                  <a:cubicBezTo>
                    <a:pt x="182" y="1"/>
                    <a:pt x="182" y="1"/>
                    <a:pt x="182" y="1"/>
                  </a:cubicBezTo>
                  <a:cubicBezTo>
                    <a:pt x="175" y="0"/>
                    <a:pt x="175" y="0"/>
                    <a:pt x="175" y="0"/>
                  </a:cubicBezTo>
                  <a:cubicBezTo>
                    <a:pt x="168" y="3"/>
                    <a:pt x="168" y="3"/>
                    <a:pt x="168" y="3"/>
                  </a:cubicBezTo>
                  <a:cubicBezTo>
                    <a:pt x="167" y="6"/>
                    <a:pt x="167" y="6"/>
                    <a:pt x="167" y="6"/>
                  </a:cubicBezTo>
                  <a:cubicBezTo>
                    <a:pt x="164" y="9"/>
                    <a:pt x="164" y="9"/>
                    <a:pt x="164" y="9"/>
                  </a:cubicBezTo>
                  <a:cubicBezTo>
                    <a:pt x="161" y="9"/>
                    <a:pt x="161" y="9"/>
                    <a:pt x="161" y="9"/>
                  </a:cubicBezTo>
                  <a:cubicBezTo>
                    <a:pt x="158" y="8"/>
                    <a:pt x="158" y="8"/>
                    <a:pt x="158" y="8"/>
                  </a:cubicBezTo>
                  <a:cubicBezTo>
                    <a:pt x="151" y="13"/>
                    <a:pt x="151" y="13"/>
                    <a:pt x="151" y="13"/>
                  </a:cubicBezTo>
                  <a:cubicBezTo>
                    <a:pt x="147" y="16"/>
                    <a:pt x="147" y="16"/>
                    <a:pt x="147" y="16"/>
                  </a:cubicBezTo>
                  <a:cubicBezTo>
                    <a:pt x="144" y="18"/>
                    <a:pt x="144" y="18"/>
                    <a:pt x="144" y="18"/>
                  </a:cubicBezTo>
                  <a:cubicBezTo>
                    <a:pt x="141" y="23"/>
                    <a:pt x="141" y="23"/>
                    <a:pt x="141" y="23"/>
                  </a:cubicBezTo>
                  <a:cubicBezTo>
                    <a:pt x="141" y="29"/>
                    <a:pt x="141" y="29"/>
                    <a:pt x="141" y="29"/>
                  </a:cubicBezTo>
                  <a:cubicBezTo>
                    <a:pt x="135" y="33"/>
                    <a:pt x="135" y="33"/>
                    <a:pt x="135" y="33"/>
                  </a:cubicBezTo>
                  <a:cubicBezTo>
                    <a:pt x="129" y="37"/>
                    <a:pt x="129" y="37"/>
                    <a:pt x="129" y="37"/>
                  </a:cubicBezTo>
                  <a:cubicBezTo>
                    <a:pt x="125" y="41"/>
                    <a:pt x="125" y="41"/>
                    <a:pt x="125" y="41"/>
                  </a:cubicBezTo>
                  <a:cubicBezTo>
                    <a:pt x="124" y="45"/>
                    <a:pt x="124" y="45"/>
                    <a:pt x="124" y="45"/>
                  </a:cubicBezTo>
                  <a:cubicBezTo>
                    <a:pt x="124" y="50"/>
                    <a:pt x="124" y="50"/>
                    <a:pt x="124" y="50"/>
                  </a:cubicBezTo>
                  <a:cubicBezTo>
                    <a:pt x="121" y="52"/>
                    <a:pt x="121" y="52"/>
                    <a:pt x="121" y="52"/>
                  </a:cubicBezTo>
                  <a:cubicBezTo>
                    <a:pt x="118" y="50"/>
                    <a:pt x="118" y="50"/>
                    <a:pt x="118" y="50"/>
                  </a:cubicBezTo>
                  <a:cubicBezTo>
                    <a:pt x="108" y="50"/>
                    <a:pt x="108" y="50"/>
                    <a:pt x="108" y="50"/>
                  </a:cubicBezTo>
                  <a:cubicBezTo>
                    <a:pt x="101" y="47"/>
                    <a:pt x="101" y="47"/>
                    <a:pt x="101" y="47"/>
                  </a:cubicBezTo>
                  <a:cubicBezTo>
                    <a:pt x="94" y="45"/>
                    <a:pt x="94" y="45"/>
                    <a:pt x="94" y="45"/>
                  </a:cubicBezTo>
                  <a:cubicBezTo>
                    <a:pt x="87" y="48"/>
                    <a:pt x="87" y="48"/>
                    <a:pt x="87" y="48"/>
                  </a:cubicBezTo>
                  <a:cubicBezTo>
                    <a:pt x="82" y="57"/>
                    <a:pt x="82" y="57"/>
                    <a:pt x="82" y="57"/>
                  </a:cubicBezTo>
                  <a:cubicBezTo>
                    <a:pt x="75" y="62"/>
                    <a:pt x="75" y="62"/>
                    <a:pt x="75" y="62"/>
                  </a:cubicBezTo>
                  <a:cubicBezTo>
                    <a:pt x="70" y="64"/>
                    <a:pt x="70" y="64"/>
                    <a:pt x="70" y="64"/>
                  </a:cubicBezTo>
                  <a:cubicBezTo>
                    <a:pt x="67" y="64"/>
                    <a:pt x="67" y="64"/>
                    <a:pt x="67" y="64"/>
                  </a:cubicBezTo>
                  <a:cubicBezTo>
                    <a:pt x="64" y="65"/>
                    <a:pt x="64" y="65"/>
                    <a:pt x="64" y="65"/>
                  </a:cubicBezTo>
                  <a:cubicBezTo>
                    <a:pt x="61" y="64"/>
                    <a:pt x="61" y="64"/>
                    <a:pt x="61" y="64"/>
                  </a:cubicBezTo>
                  <a:cubicBezTo>
                    <a:pt x="58" y="64"/>
                    <a:pt x="58" y="64"/>
                    <a:pt x="58" y="64"/>
                  </a:cubicBezTo>
                  <a:cubicBezTo>
                    <a:pt x="60" y="57"/>
                    <a:pt x="60" y="57"/>
                    <a:pt x="60" y="57"/>
                  </a:cubicBezTo>
                  <a:cubicBezTo>
                    <a:pt x="59" y="54"/>
                    <a:pt x="59" y="54"/>
                    <a:pt x="59" y="54"/>
                  </a:cubicBezTo>
                  <a:cubicBezTo>
                    <a:pt x="54" y="43"/>
                    <a:pt x="54" y="43"/>
                    <a:pt x="54" y="43"/>
                  </a:cubicBezTo>
                  <a:cubicBezTo>
                    <a:pt x="50" y="40"/>
                    <a:pt x="50" y="40"/>
                    <a:pt x="50" y="40"/>
                  </a:cubicBezTo>
                  <a:cubicBezTo>
                    <a:pt x="48" y="88"/>
                    <a:pt x="48" y="88"/>
                    <a:pt x="48" y="88"/>
                  </a:cubicBezTo>
                  <a:cubicBezTo>
                    <a:pt x="43" y="87"/>
                    <a:pt x="43" y="87"/>
                    <a:pt x="43" y="87"/>
                  </a:cubicBezTo>
                  <a:cubicBezTo>
                    <a:pt x="40" y="89"/>
                    <a:pt x="40" y="89"/>
                    <a:pt x="40" y="89"/>
                  </a:cubicBezTo>
                  <a:cubicBezTo>
                    <a:pt x="38" y="91"/>
                    <a:pt x="38" y="91"/>
                    <a:pt x="38" y="91"/>
                  </a:cubicBezTo>
                  <a:cubicBezTo>
                    <a:pt x="36" y="93"/>
                    <a:pt x="36" y="93"/>
                    <a:pt x="36" y="93"/>
                  </a:cubicBezTo>
                  <a:cubicBezTo>
                    <a:pt x="35" y="96"/>
                    <a:pt x="35" y="96"/>
                    <a:pt x="35" y="96"/>
                  </a:cubicBezTo>
                  <a:cubicBezTo>
                    <a:pt x="32" y="94"/>
                    <a:pt x="32" y="94"/>
                    <a:pt x="32" y="94"/>
                  </a:cubicBezTo>
                  <a:cubicBezTo>
                    <a:pt x="28" y="95"/>
                    <a:pt x="28" y="95"/>
                    <a:pt x="28" y="95"/>
                  </a:cubicBezTo>
                  <a:cubicBezTo>
                    <a:pt x="22" y="94"/>
                    <a:pt x="22" y="94"/>
                    <a:pt x="22" y="94"/>
                  </a:cubicBezTo>
                  <a:cubicBezTo>
                    <a:pt x="15" y="92"/>
                    <a:pt x="15" y="92"/>
                    <a:pt x="15" y="92"/>
                  </a:cubicBezTo>
                  <a:cubicBezTo>
                    <a:pt x="13" y="88"/>
                    <a:pt x="13" y="88"/>
                    <a:pt x="13" y="88"/>
                  </a:cubicBezTo>
                  <a:cubicBezTo>
                    <a:pt x="14" y="86"/>
                    <a:pt x="14" y="86"/>
                    <a:pt x="14" y="86"/>
                  </a:cubicBezTo>
                  <a:cubicBezTo>
                    <a:pt x="10" y="83"/>
                    <a:pt x="10" y="83"/>
                    <a:pt x="10" y="83"/>
                  </a:cubicBezTo>
                  <a:cubicBezTo>
                    <a:pt x="7" y="84"/>
                    <a:pt x="7" y="84"/>
                    <a:pt x="7" y="84"/>
                  </a:cubicBezTo>
                  <a:cubicBezTo>
                    <a:pt x="6" y="86"/>
                    <a:pt x="6" y="86"/>
                    <a:pt x="6" y="86"/>
                  </a:cubicBezTo>
                  <a:cubicBezTo>
                    <a:pt x="6" y="89"/>
                    <a:pt x="6" y="89"/>
                    <a:pt x="6" y="89"/>
                  </a:cubicBezTo>
                  <a:cubicBezTo>
                    <a:pt x="0" y="91"/>
                    <a:pt x="0" y="91"/>
                    <a:pt x="0" y="91"/>
                  </a:cubicBezTo>
                  <a:cubicBezTo>
                    <a:pt x="1" y="92"/>
                    <a:pt x="2" y="94"/>
                    <a:pt x="3" y="95"/>
                  </a:cubicBezTo>
                  <a:cubicBezTo>
                    <a:pt x="6" y="99"/>
                    <a:pt x="7" y="102"/>
                    <a:pt x="8" y="107"/>
                  </a:cubicBezTo>
                  <a:cubicBezTo>
                    <a:pt x="10" y="115"/>
                    <a:pt x="13" y="123"/>
                    <a:pt x="17" y="131"/>
                  </a:cubicBezTo>
                  <a:cubicBezTo>
                    <a:pt x="18" y="132"/>
                    <a:pt x="19" y="134"/>
                    <a:pt x="19" y="136"/>
                  </a:cubicBezTo>
                  <a:cubicBezTo>
                    <a:pt x="21" y="141"/>
                    <a:pt x="22" y="146"/>
                    <a:pt x="18" y="150"/>
                  </a:cubicBezTo>
                  <a:cubicBezTo>
                    <a:pt x="16" y="152"/>
                    <a:pt x="16" y="154"/>
                    <a:pt x="18" y="156"/>
                  </a:cubicBezTo>
                  <a:cubicBezTo>
                    <a:pt x="21" y="160"/>
                    <a:pt x="21" y="165"/>
                    <a:pt x="21" y="170"/>
                  </a:cubicBezTo>
                  <a:cubicBezTo>
                    <a:pt x="21" y="171"/>
                    <a:pt x="22" y="172"/>
                    <a:pt x="23" y="172"/>
                  </a:cubicBezTo>
                  <a:cubicBezTo>
                    <a:pt x="28" y="175"/>
                    <a:pt x="34" y="179"/>
                    <a:pt x="40" y="181"/>
                  </a:cubicBezTo>
                  <a:cubicBezTo>
                    <a:pt x="41" y="182"/>
                    <a:pt x="43" y="182"/>
                    <a:pt x="44" y="181"/>
                  </a:cubicBezTo>
                  <a:cubicBezTo>
                    <a:pt x="49" y="178"/>
                    <a:pt x="55" y="176"/>
                    <a:pt x="61" y="177"/>
                  </a:cubicBezTo>
                  <a:cubicBezTo>
                    <a:pt x="63" y="177"/>
                    <a:pt x="66" y="176"/>
                    <a:pt x="69" y="175"/>
                  </a:cubicBezTo>
                  <a:cubicBezTo>
                    <a:pt x="73" y="173"/>
                    <a:pt x="78" y="172"/>
                    <a:pt x="83" y="172"/>
                  </a:cubicBezTo>
                  <a:cubicBezTo>
                    <a:pt x="88" y="172"/>
                    <a:pt x="93" y="171"/>
                    <a:pt x="98" y="173"/>
                  </a:cubicBezTo>
                  <a:cubicBezTo>
                    <a:pt x="100" y="174"/>
                    <a:pt x="102" y="174"/>
                    <a:pt x="103" y="173"/>
                  </a:cubicBezTo>
                  <a:cubicBezTo>
                    <a:pt x="107" y="171"/>
                    <a:pt x="114" y="174"/>
                    <a:pt x="118" y="169"/>
                  </a:cubicBezTo>
                  <a:cubicBezTo>
                    <a:pt x="118" y="168"/>
                    <a:pt x="120" y="167"/>
                    <a:pt x="122" y="167"/>
                  </a:cubicBezTo>
                  <a:cubicBezTo>
                    <a:pt x="130" y="167"/>
                    <a:pt x="136" y="163"/>
                    <a:pt x="142" y="159"/>
                  </a:cubicBezTo>
                  <a:cubicBezTo>
                    <a:pt x="151" y="153"/>
                    <a:pt x="159" y="146"/>
                    <a:pt x="167" y="138"/>
                  </a:cubicBezTo>
                  <a:cubicBezTo>
                    <a:pt x="172" y="134"/>
                    <a:pt x="177" y="129"/>
                    <a:pt x="180" y="123"/>
                  </a:cubicBezTo>
                  <a:cubicBezTo>
                    <a:pt x="184" y="117"/>
                    <a:pt x="188" y="112"/>
                    <a:pt x="192" y="106"/>
                  </a:cubicBezTo>
                  <a:cubicBezTo>
                    <a:pt x="194" y="103"/>
                    <a:pt x="196" y="100"/>
                    <a:pt x="200" y="98"/>
                  </a:cubicBezTo>
                  <a:cubicBezTo>
                    <a:pt x="207" y="94"/>
                    <a:pt x="210" y="87"/>
                    <a:pt x="212" y="80"/>
                  </a:cubicBezTo>
                  <a:cubicBezTo>
                    <a:pt x="214" y="75"/>
                    <a:pt x="215" y="70"/>
                    <a:pt x="216" y="65"/>
                  </a:cubicBezTo>
                  <a:lnTo>
                    <a:pt x="208" y="64"/>
                  </a:lnTo>
                  <a:close/>
                  <a:moveTo>
                    <a:pt x="120" y="120"/>
                  </a:moveTo>
                  <a:cubicBezTo>
                    <a:pt x="120" y="120"/>
                    <a:pt x="120" y="120"/>
                    <a:pt x="120" y="120"/>
                  </a:cubicBezTo>
                  <a:cubicBezTo>
                    <a:pt x="121" y="120"/>
                    <a:pt x="121" y="120"/>
                    <a:pt x="121" y="120"/>
                  </a:cubicBezTo>
                  <a:lnTo>
                    <a:pt x="120" y="120"/>
                  </a:lnTo>
                  <a:close/>
                  <a:moveTo>
                    <a:pt x="166" y="106"/>
                  </a:moveTo>
                  <a:cubicBezTo>
                    <a:pt x="163" y="108"/>
                    <a:pt x="163" y="108"/>
                    <a:pt x="163" y="108"/>
                  </a:cubicBezTo>
                  <a:cubicBezTo>
                    <a:pt x="165" y="109"/>
                    <a:pt x="165" y="109"/>
                    <a:pt x="165" y="109"/>
                  </a:cubicBezTo>
                  <a:cubicBezTo>
                    <a:pt x="164" y="112"/>
                    <a:pt x="164" y="112"/>
                    <a:pt x="164" y="112"/>
                  </a:cubicBezTo>
                  <a:cubicBezTo>
                    <a:pt x="162" y="113"/>
                    <a:pt x="162" y="113"/>
                    <a:pt x="162" y="113"/>
                  </a:cubicBezTo>
                  <a:cubicBezTo>
                    <a:pt x="160" y="113"/>
                    <a:pt x="160" y="113"/>
                    <a:pt x="160" y="113"/>
                  </a:cubicBezTo>
                  <a:cubicBezTo>
                    <a:pt x="158" y="113"/>
                    <a:pt x="158" y="113"/>
                    <a:pt x="158" y="113"/>
                  </a:cubicBezTo>
                  <a:cubicBezTo>
                    <a:pt x="157" y="114"/>
                    <a:pt x="157" y="114"/>
                    <a:pt x="157" y="114"/>
                  </a:cubicBezTo>
                  <a:cubicBezTo>
                    <a:pt x="154" y="115"/>
                    <a:pt x="154" y="115"/>
                    <a:pt x="154" y="115"/>
                  </a:cubicBezTo>
                  <a:cubicBezTo>
                    <a:pt x="152" y="119"/>
                    <a:pt x="152" y="119"/>
                    <a:pt x="152" y="119"/>
                  </a:cubicBezTo>
                  <a:cubicBezTo>
                    <a:pt x="151" y="121"/>
                    <a:pt x="151" y="121"/>
                    <a:pt x="151" y="121"/>
                  </a:cubicBezTo>
                  <a:cubicBezTo>
                    <a:pt x="149" y="121"/>
                    <a:pt x="149" y="121"/>
                    <a:pt x="149" y="121"/>
                  </a:cubicBezTo>
                  <a:cubicBezTo>
                    <a:pt x="146" y="119"/>
                    <a:pt x="146" y="119"/>
                    <a:pt x="146" y="119"/>
                  </a:cubicBezTo>
                  <a:cubicBezTo>
                    <a:pt x="138" y="106"/>
                    <a:pt x="138" y="106"/>
                    <a:pt x="138" y="106"/>
                  </a:cubicBezTo>
                  <a:cubicBezTo>
                    <a:pt x="143" y="102"/>
                    <a:pt x="143" y="102"/>
                    <a:pt x="143" y="102"/>
                  </a:cubicBezTo>
                  <a:cubicBezTo>
                    <a:pt x="144" y="98"/>
                    <a:pt x="144" y="98"/>
                    <a:pt x="144" y="98"/>
                  </a:cubicBezTo>
                  <a:cubicBezTo>
                    <a:pt x="148" y="96"/>
                    <a:pt x="148" y="96"/>
                    <a:pt x="148" y="96"/>
                  </a:cubicBezTo>
                  <a:cubicBezTo>
                    <a:pt x="152" y="95"/>
                    <a:pt x="152" y="95"/>
                    <a:pt x="152" y="95"/>
                  </a:cubicBezTo>
                  <a:cubicBezTo>
                    <a:pt x="153" y="94"/>
                    <a:pt x="153" y="94"/>
                    <a:pt x="153" y="94"/>
                  </a:cubicBezTo>
                  <a:cubicBezTo>
                    <a:pt x="155" y="93"/>
                    <a:pt x="155" y="93"/>
                    <a:pt x="155" y="93"/>
                  </a:cubicBezTo>
                  <a:cubicBezTo>
                    <a:pt x="156" y="92"/>
                    <a:pt x="156" y="92"/>
                    <a:pt x="156" y="92"/>
                  </a:cubicBezTo>
                  <a:cubicBezTo>
                    <a:pt x="157" y="92"/>
                    <a:pt x="157" y="92"/>
                    <a:pt x="157" y="92"/>
                  </a:cubicBezTo>
                  <a:cubicBezTo>
                    <a:pt x="159" y="93"/>
                    <a:pt x="159" y="93"/>
                    <a:pt x="159" y="93"/>
                  </a:cubicBezTo>
                  <a:cubicBezTo>
                    <a:pt x="159" y="92"/>
                    <a:pt x="159" y="92"/>
                    <a:pt x="159" y="92"/>
                  </a:cubicBezTo>
                  <a:cubicBezTo>
                    <a:pt x="161" y="94"/>
                    <a:pt x="161" y="94"/>
                    <a:pt x="161" y="94"/>
                  </a:cubicBezTo>
                  <a:cubicBezTo>
                    <a:pt x="163" y="93"/>
                    <a:pt x="163" y="93"/>
                    <a:pt x="163" y="93"/>
                  </a:cubicBezTo>
                  <a:cubicBezTo>
                    <a:pt x="166" y="95"/>
                    <a:pt x="166" y="95"/>
                    <a:pt x="166" y="95"/>
                  </a:cubicBezTo>
                  <a:cubicBezTo>
                    <a:pt x="168" y="100"/>
                    <a:pt x="168" y="100"/>
                    <a:pt x="168" y="100"/>
                  </a:cubicBezTo>
                  <a:cubicBezTo>
                    <a:pt x="168" y="103"/>
                    <a:pt x="168" y="103"/>
                    <a:pt x="168" y="103"/>
                  </a:cubicBezTo>
                  <a:lnTo>
                    <a:pt x="166" y="106"/>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0" name="Freeform 264">
              <a:extLst>
                <a:ext uri="{FF2B5EF4-FFF2-40B4-BE49-F238E27FC236}">
                  <a16:creationId xmlns:a16="http://schemas.microsoft.com/office/drawing/2014/main" id="{ABB26E86-5DCF-4A2A-A4FC-D5890FB8A251}"/>
                </a:ext>
              </a:extLst>
            </p:cNvPr>
            <p:cNvSpPr>
              <a:spLocks/>
            </p:cNvSpPr>
            <p:nvPr/>
          </p:nvSpPr>
          <p:spPr bwMode="auto">
            <a:xfrm>
              <a:off x="4241800" y="5019675"/>
              <a:ext cx="261937" cy="244475"/>
            </a:xfrm>
            <a:custGeom>
              <a:avLst/>
              <a:gdLst>
                <a:gd name="T0" fmla="*/ 62 w 178"/>
                <a:gd name="T1" fmla="*/ 156 h 166"/>
                <a:gd name="T2" fmla="*/ 66 w 178"/>
                <a:gd name="T3" fmla="*/ 153 h 166"/>
                <a:gd name="T4" fmla="*/ 69 w 178"/>
                <a:gd name="T5" fmla="*/ 158 h 166"/>
                <a:gd name="T6" fmla="*/ 78 w 178"/>
                <a:gd name="T7" fmla="*/ 164 h 166"/>
                <a:gd name="T8" fmla="*/ 88 w 178"/>
                <a:gd name="T9" fmla="*/ 164 h 166"/>
                <a:gd name="T10" fmla="*/ 92 w 178"/>
                <a:gd name="T11" fmla="*/ 163 h 166"/>
                <a:gd name="T12" fmla="*/ 96 w 178"/>
                <a:gd name="T13" fmla="*/ 159 h 166"/>
                <a:gd name="T14" fmla="*/ 104 w 178"/>
                <a:gd name="T15" fmla="*/ 158 h 166"/>
                <a:gd name="T16" fmla="*/ 109 w 178"/>
                <a:gd name="T17" fmla="*/ 68 h 166"/>
                <a:gd name="T18" fmla="*/ 123 w 178"/>
                <a:gd name="T19" fmla="*/ 20 h 166"/>
                <a:gd name="T20" fmla="*/ 152 w 178"/>
                <a:gd name="T21" fmla="*/ 16 h 166"/>
                <a:gd name="T22" fmla="*/ 162 w 178"/>
                <a:gd name="T23" fmla="*/ 15 h 166"/>
                <a:gd name="T24" fmla="*/ 169 w 178"/>
                <a:gd name="T25" fmla="*/ 15 h 166"/>
                <a:gd name="T26" fmla="*/ 174 w 178"/>
                <a:gd name="T27" fmla="*/ 8 h 166"/>
                <a:gd name="T28" fmla="*/ 133 w 178"/>
                <a:gd name="T29" fmla="*/ 15 h 166"/>
                <a:gd name="T30" fmla="*/ 121 w 178"/>
                <a:gd name="T31" fmla="*/ 15 h 166"/>
                <a:gd name="T32" fmla="*/ 112 w 178"/>
                <a:gd name="T33" fmla="*/ 11 h 166"/>
                <a:gd name="T34" fmla="*/ 105 w 178"/>
                <a:gd name="T35" fmla="*/ 11 h 166"/>
                <a:gd name="T36" fmla="*/ 99 w 178"/>
                <a:gd name="T37" fmla="*/ 11 h 166"/>
                <a:gd name="T38" fmla="*/ 88 w 178"/>
                <a:gd name="T39" fmla="*/ 6 h 166"/>
                <a:gd name="T40" fmla="*/ 37 w 178"/>
                <a:gd name="T41" fmla="*/ 5 h 166"/>
                <a:gd name="T42" fmla="*/ 27 w 178"/>
                <a:gd name="T43" fmla="*/ 5 h 166"/>
                <a:gd name="T44" fmla="*/ 20 w 178"/>
                <a:gd name="T45" fmla="*/ 1 h 166"/>
                <a:gd name="T46" fmla="*/ 12 w 178"/>
                <a:gd name="T47" fmla="*/ 2 h 166"/>
                <a:gd name="T48" fmla="*/ 9 w 178"/>
                <a:gd name="T49" fmla="*/ 4 h 166"/>
                <a:gd name="T50" fmla="*/ 3 w 178"/>
                <a:gd name="T51" fmla="*/ 6 h 166"/>
                <a:gd name="T52" fmla="*/ 0 w 178"/>
                <a:gd name="T53" fmla="*/ 10 h 166"/>
                <a:gd name="T54" fmla="*/ 16 w 178"/>
                <a:gd name="T55" fmla="*/ 41 h 166"/>
                <a:gd name="T56" fmla="*/ 32 w 178"/>
                <a:gd name="T57" fmla="*/ 84 h 166"/>
                <a:gd name="T58" fmla="*/ 38 w 178"/>
                <a:gd name="T59" fmla="*/ 112 h 166"/>
                <a:gd name="T60" fmla="*/ 51 w 178"/>
                <a:gd name="T61" fmla="*/ 155 h 166"/>
                <a:gd name="T62" fmla="*/ 56 w 178"/>
                <a:gd name="T63" fmla="*/ 16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8" h="166">
                  <a:moveTo>
                    <a:pt x="62" y="159"/>
                  </a:moveTo>
                  <a:cubicBezTo>
                    <a:pt x="62" y="156"/>
                    <a:pt x="62" y="156"/>
                    <a:pt x="62" y="156"/>
                  </a:cubicBezTo>
                  <a:cubicBezTo>
                    <a:pt x="63" y="154"/>
                    <a:pt x="63" y="154"/>
                    <a:pt x="63" y="154"/>
                  </a:cubicBezTo>
                  <a:cubicBezTo>
                    <a:pt x="66" y="153"/>
                    <a:pt x="66" y="153"/>
                    <a:pt x="66" y="153"/>
                  </a:cubicBezTo>
                  <a:cubicBezTo>
                    <a:pt x="70" y="156"/>
                    <a:pt x="70" y="156"/>
                    <a:pt x="70" y="156"/>
                  </a:cubicBezTo>
                  <a:cubicBezTo>
                    <a:pt x="69" y="158"/>
                    <a:pt x="69" y="158"/>
                    <a:pt x="69" y="158"/>
                  </a:cubicBezTo>
                  <a:cubicBezTo>
                    <a:pt x="71" y="162"/>
                    <a:pt x="71" y="162"/>
                    <a:pt x="71" y="162"/>
                  </a:cubicBezTo>
                  <a:cubicBezTo>
                    <a:pt x="78" y="164"/>
                    <a:pt x="78" y="164"/>
                    <a:pt x="78" y="164"/>
                  </a:cubicBezTo>
                  <a:cubicBezTo>
                    <a:pt x="84" y="165"/>
                    <a:pt x="84" y="165"/>
                    <a:pt x="84" y="165"/>
                  </a:cubicBezTo>
                  <a:cubicBezTo>
                    <a:pt x="88" y="164"/>
                    <a:pt x="88" y="164"/>
                    <a:pt x="88" y="164"/>
                  </a:cubicBezTo>
                  <a:cubicBezTo>
                    <a:pt x="91" y="166"/>
                    <a:pt x="91" y="166"/>
                    <a:pt x="91" y="166"/>
                  </a:cubicBezTo>
                  <a:cubicBezTo>
                    <a:pt x="92" y="163"/>
                    <a:pt x="92" y="163"/>
                    <a:pt x="92" y="163"/>
                  </a:cubicBezTo>
                  <a:cubicBezTo>
                    <a:pt x="94" y="161"/>
                    <a:pt x="94" y="161"/>
                    <a:pt x="94" y="161"/>
                  </a:cubicBezTo>
                  <a:cubicBezTo>
                    <a:pt x="96" y="159"/>
                    <a:pt x="96" y="159"/>
                    <a:pt x="96" y="159"/>
                  </a:cubicBezTo>
                  <a:cubicBezTo>
                    <a:pt x="99" y="157"/>
                    <a:pt x="99" y="157"/>
                    <a:pt x="99" y="157"/>
                  </a:cubicBezTo>
                  <a:cubicBezTo>
                    <a:pt x="104" y="158"/>
                    <a:pt x="104" y="158"/>
                    <a:pt x="104" y="158"/>
                  </a:cubicBezTo>
                  <a:cubicBezTo>
                    <a:pt x="106" y="110"/>
                    <a:pt x="106" y="110"/>
                    <a:pt x="106" y="110"/>
                  </a:cubicBezTo>
                  <a:cubicBezTo>
                    <a:pt x="109" y="68"/>
                    <a:pt x="109" y="68"/>
                    <a:pt x="109" y="68"/>
                  </a:cubicBezTo>
                  <a:cubicBezTo>
                    <a:pt x="120" y="67"/>
                    <a:pt x="120" y="67"/>
                    <a:pt x="120" y="67"/>
                  </a:cubicBezTo>
                  <a:cubicBezTo>
                    <a:pt x="123" y="20"/>
                    <a:pt x="123" y="20"/>
                    <a:pt x="123" y="20"/>
                  </a:cubicBezTo>
                  <a:cubicBezTo>
                    <a:pt x="134" y="20"/>
                    <a:pt x="134" y="20"/>
                    <a:pt x="134" y="20"/>
                  </a:cubicBezTo>
                  <a:cubicBezTo>
                    <a:pt x="152" y="16"/>
                    <a:pt x="152" y="16"/>
                    <a:pt x="152" y="16"/>
                  </a:cubicBezTo>
                  <a:cubicBezTo>
                    <a:pt x="154" y="22"/>
                    <a:pt x="154" y="22"/>
                    <a:pt x="154" y="22"/>
                  </a:cubicBezTo>
                  <a:cubicBezTo>
                    <a:pt x="162" y="15"/>
                    <a:pt x="162" y="15"/>
                    <a:pt x="162" y="15"/>
                  </a:cubicBezTo>
                  <a:cubicBezTo>
                    <a:pt x="166" y="13"/>
                    <a:pt x="166" y="13"/>
                    <a:pt x="166" y="13"/>
                  </a:cubicBezTo>
                  <a:cubicBezTo>
                    <a:pt x="169" y="15"/>
                    <a:pt x="169" y="15"/>
                    <a:pt x="169" y="15"/>
                  </a:cubicBezTo>
                  <a:cubicBezTo>
                    <a:pt x="178" y="11"/>
                    <a:pt x="178" y="11"/>
                    <a:pt x="178" y="11"/>
                  </a:cubicBezTo>
                  <a:cubicBezTo>
                    <a:pt x="174" y="8"/>
                    <a:pt x="174" y="8"/>
                    <a:pt x="174" y="8"/>
                  </a:cubicBezTo>
                  <a:cubicBezTo>
                    <a:pt x="169" y="7"/>
                    <a:pt x="169" y="7"/>
                    <a:pt x="169" y="7"/>
                  </a:cubicBezTo>
                  <a:cubicBezTo>
                    <a:pt x="133" y="15"/>
                    <a:pt x="133" y="15"/>
                    <a:pt x="133" y="15"/>
                  </a:cubicBezTo>
                  <a:cubicBezTo>
                    <a:pt x="124" y="13"/>
                    <a:pt x="124" y="13"/>
                    <a:pt x="124" y="13"/>
                  </a:cubicBezTo>
                  <a:cubicBezTo>
                    <a:pt x="121" y="15"/>
                    <a:pt x="121" y="15"/>
                    <a:pt x="121" y="15"/>
                  </a:cubicBezTo>
                  <a:cubicBezTo>
                    <a:pt x="116" y="13"/>
                    <a:pt x="116" y="13"/>
                    <a:pt x="116" y="13"/>
                  </a:cubicBezTo>
                  <a:cubicBezTo>
                    <a:pt x="112" y="11"/>
                    <a:pt x="112" y="11"/>
                    <a:pt x="112" y="11"/>
                  </a:cubicBezTo>
                  <a:cubicBezTo>
                    <a:pt x="110" y="12"/>
                    <a:pt x="110" y="12"/>
                    <a:pt x="110" y="12"/>
                  </a:cubicBezTo>
                  <a:cubicBezTo>
                    <a:pt x="105" y="11"/>
                    <a:pt x="105" y="11"/>
                    <a:pt x="105" y="11"/>
                  </a:cubicBezTo>
                  <a:cubicBezTo>
                    <a:pt x="101" y="13"/>
                    <a:pt x="101" y="13"/>
                    <a:pt x="101" y="13"/>
                  </a:cubicBezTo>
                  <a:cubicBezTo>
                    <a:pt x="101" y="13"/>
                    <a:pt x="100" y="11"/>
                    <a:pt x="99" y="11"/>
                  </a:cubicBezTo>
                  <a:cubicBezTo>
                    <a:pt x="98" y="11"/>
                    <a:pt x="93" y="10"/>
                    <a:pt x="93" y="10"/>
                  </a:cubicBezTo>
                  <a:cubicBezTo>
                    <a:pt x="88" y="6"/>
                    <a:pt x="88" y="6"/>
                    <a:pt x="88" y="6"/>
                  </a:cubicBezTo>
                  <a:cubicBezTo>
                    <a:pt x="66" y="5"/>
                    <a:pt x="66" y="5"/>
                    <a:pt x="66" y="5"/>
                  </a:cubicBezTo>
                  <a:cubicBezTo>
                    <a:pt x="37" y="5"/>
                    <a:pt x="37" y="5"/>
                    <a:pt x="37" y="5"/>
                  </a:cubicBezTo>
                  <a:cubicBezTo>
                    <a:pt x="31" y="7"/>
                    <a:pt x="31" y="7"/>
                    <a:pt x="31" y="7"/>
                  </a:cubicBezTo>
                  <a:cubicBezTo>
                    <a:pt x="27" y="5"/>
                    <a:pt x="27" y="5"/>
                    <a:pt x="27" y="5"/>
                  </a:cubicBezTo>
                  <a:cubicBezTo>
                    <a:pt x="24" y="2"/>
                    <a:pt x="24" y="2"/>
                    <a:pt x="24" y="2"/>
                  </a:cubicBezTo>
                  <a:cubicBezTo>
                    <a:pt x="20" y="1"/>
                    <a:pt x="20" y="1"/>
                    <a:pt x="20" y="1"/>
                  </a:cubicBezTo>
                  <a:cubicBezTo>
                    <a:pt x="16" y="0"/>
                    <a:pt x="16" y="0"/>
                    <a:pt x="16" y="0"/>
                  </a:cubicBezTo>
                  <a:cubicBezTo>
                    <a:pt x="12" y="2"/>
                    <a:pt x="12" y="2"/>
                    <a:pt x="12" y="2"/>
                  </a:cubicBezTo>
                  <a:cubicBezTo>
                    <a:pt x="11" y="5"/>
                    <a:pt x="11" y="5"/>
                    <a:pt x="11" y="5"/>
                  </a:cubicBezTo>
                  <a:cubicBezTo>
                    <a:pt x="9" y="4"/>
                    <a:pt x="9" y="4"/>
                    <a:pt x="9" y="4"/>
                  </a:cubicBezTo>
                  <a:cubicBezTo>
                    <a:pt x="5" y="4"/>
                    <a:pt x="5" y="4"/>
                    <a:pt x="5" y="4"/>
                  </a:cubicBezTo>
                  <a:cubicBezTo>
                    <a:pt x="3" y="6"/>
                    <a:pt x="3" y="6"/>
                    <a:pt x="3" y="6"/>
                  </a:cubicBezTo>
                  <a:cubicBezTo>
                    <a:pt x="0" y="6"/>
                    <a:pt x="0" y="6"/>
                    <a:pt x="0" y="6"/>
                  </a:cubicBezTo>
                  <a:cubicBezTo>
                    <a:pt x="0" y="8"/>
                    <a:pt x="0" y="9"/>
                    <a:pt x="0" y="10"/>
                  </a:cubicBezTo>
                  <a:cubicBezTo>
                    <a:pt x="0" y="14"/>
                    <a:pt x="1" y="17"/>
                    <a:pt x="3" y="19"/>
                  </a:cubicBezTo>
                  <a:cubicBezTo>
                    <a:pt x="9" y="25"/>
                    <a:pt x="13" y="33"/>
                    <a:pt x="16" y="41"/>
                  </a:cubicBezTo>
                  <a:cubicBezTo>
                    <a:pt x="19" y="49"/>
                    <a:pt x="23" y="58"/>
                    <a:pt x="27" y="66"/>
                  </a:cubicBezTo>
                  <a:cubicBezTo>
                    <a:pt x="30" y="71"/>
                    <a:pt x="32" y="77"/>
                    <a:pt x="32" y="84"/>
                  </a:cubicBezTo>
                  <a:cubicBezTo>
                    <a:pt x="32" y="90"/>
                    <a:pt x="34" y="97"/>
                    <a:pt x="36" y="104"/>
                  </a:cubicBezTo>
                  <a:cubicBezTo>
                    <a:pt x="37" y="106"/>
                    <a:pt x="38" y="109"/>
                    <a:pt x="38" y="112"/>
                  </a:cubicBezTo>
                  <a:cubicBezTo>
                    <a:pt x="37" y="119"/>
                    <a:pt x="40" y="126"/>
                    <a:pt x="41" y="134"/>
                  </a:cubicBezTo>
                  <a:cubicBezTo>
                    <a:pt x="43" y="142"/>
                    <a:pt x="46" y="149"/>
                    <a:pt x="51" y="155"/>
                  </a:cubicBezTo>
                  <a:cubicBezTo>
                    <a:pt x="54" y="158"/>
                    <a:pt x="56" y="162"/>
                    <a:pt x="59" y="165"/>
                  </a:cubicBezTo>
                  <a:cubicBezTo>
                    <a:pt x="58" y="164"/>
                    <a:pt x="57" y="162"/>
                    <a:pt x="56" y="161"/>
                  </a:cubicBezTo>
                  <a:lnTo>
                    <a:pt x="62" y="15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1" name="Freeform 265">
              <a:extLst>
                <a:ext uri="{FF2B5EF4-FFF2-40B4-BE49-F238E27FC236}">
                  <a16:creationId xmlns:a16="http://schemas.microsoft.com/office/drawing/2014/main" id="{E78AD0EA-B739-47F3-BD7F-9A30104FAEC3}"/>
                </a:ext>
              </a:extLst>
            </p:cNvPr>
            <p:cNvSpPr>
              <a:spLocks/>
            </p:cNvSpPr>
            <p:nvPr/>
          </p:nvSpPr>
          <p:spPr bwMode="auto">
            <a:xfrm>
              <a:off x="4398963" y="5037138"/>
              <a:ext cx="180975" cy="180975"/>
            </a:xfrm>
            <a:custGeom>
              <a:avLst/>
              <a:gdLst>
                <a:gd name="T0" fmla="*/ 55 w 114"/>
                <a:gd name="T1" fmla="*/ 1 h 114"/>
                <a:gd name="T2" fmla="*/ 51 w 114"/>
                <a:gd name="T3" fmla="*/ 3 h 114"/>
                <a:gd name="T4" fmla="*/ 44 w 114"/>
                <a:gd name="T5" fmla="*/ 10 h 114"/>
                <a:gd name="T6" fmla="*/ 42 w 114"/>
                <a:gd name="T7" fmla="*/ 4 h 114"/>
                <a:gd name="T8" fmla="*/ 25 w 114"/>
                <a:gd name="T9" fmla="*/ 8 h 114"/>
                <a:gd name="T10" fmla="*/ 15 w 114"/>
                <a:gd name="T11" fmla="*/ 8 h 114"/>
                <a:gd name="T12" fmla="*/ 13 w 114"/>
                <a:gd name="T13" fmla="*/ 51 h 114"/>
                <a:gd name="T14" fmla="*/ 2 w 114"/>
                <a:gd name="T15" fmla="*/ 52 h 114"/>
                <a:gd name="T16" fmla="*/ 0 w 114"/>
                <a:gd name="T17" fmla="*/ 91 h 114"/>
                <a:gd name="T18" fmla="*/ 3 w 114"/>
                <a:gd name="T19" fmla="*/ 94 h 114"/>
                <a:gd name="T20" fmla="*/ 8 w 114"/>
                <a:gd name="T21" fmla="*/ 104 h 114"/>
                <a:gd name="T22" fmla="*/ 9 w 114"/>
                <a:gd name="T23" fmla="*/ 107 h 114"/>
                <a:gd name="T24" fmla="*/ 7 w 114"/>
                <a:gd name="T25" fmla="*/ 113 h 114"/>
                <a:gd name="T26" fmla="*/ 10 w 114"/>
                <a:gd name="T27" fmla="*/ 113 h 114"/>
                <a:gd name="T28" fmla="*/ 13 w 114"/>
                <a:gd name="T29" fmla="*/ 114 h 114"/>
                <a:gd name="T30" fmla="*/ 15 w 114"/>
                <a:gd name="T31" fmla="*/ 113 h 114"/>
                <a:gd name="T32" fmla="*/ 18 w 114"/>
                <a:gd name="T33" fmla="*/ 113 h 114"/>
                <a:gd name="T34" fmla="*/ 23 w 114"/>
                <a:gd name="T35" fmla="*/ 112 h 114"/>
                <a:gd name="T36" fmla="*/ 29 w 114"/>
                <a:gd name="T37" fmla="*/ 107 h 114"/>
                <a:gd name="T38" fmla="*/ 34 w 114"/>
                <a:gd name="T39" fmla="*/ 99 h 114"/>
                <a:gd name="T40" fmla="*/ 40 w 114"/>
                <a:gd name="T41" fmla="*/ 96 h 114"/>
                <a:gd name="T42" fmla="*/ 47 w 114"/>
                <a:gd name="T43" fmla="*/ 98 h 114"/>
                <a:gd name="T44" fmla="*/ 53 w 114"/>
                <a:gd name="T45" fmla="*/ 101 h 114"/>
                <a:gd name="T46" fmla="*/ 62 w 114"/>
                <a:gd name="T47" fmla="*/ 101 h 114"/>
                <a:gd name="T48" fmla="*/ 65 w 114"/>
                <a:gd name="T49" fmla="*/ 102 h 114"/>
                <a:gd name="T50" fmla="*/ 68 w 114"/>
                <a:gd name="T51" fmla="*/ 101 h 114"/>
                <a:gd name="T52" fmla="*/ 68 w 114"/>
                <a:gd name="T53" fmla="*/ 96 h 114"/>
                <a:gd name="T54" fmla="*/ 69 w 114"/>
                <a:gd name="T55" fmla="*/ 92 h 114"/>
                <a:gd name="T56" fmla="*/ 73 w 114"/>
                <a:gd name="T57" fmla="*/ 88 h 114"/>
                <a:gd name="T58" fmla="*/ 78 w 114"/>
                <a:gd name="T59" fmla="*/ 85 h 114"/>
                <a:gd name="T60" fmla="*/ 84 w 114"/>
                <a:gd name="T61" fmla="*/ 81 h 114"/>
                <a:gd name="T62" fmla="*/ 84 w 114"/>
                <a:gd name="T63" fmla="*/ 75 h 114"/>
                <a:gd name="T64" fmla="*/ 87 w 114"/>
                <a:gd name="T65" fmla="*/ 71 h 114"/>
                <a:gd name="T66" fmla="*/ 89 w 114"/>
                <a:gd name="T67" fmla="*/ 69 h 114"/>
                <a:gd name="T68" fmla="*/ 93 w 114"/>
                <a:gd name="T69" fmla="*/ 66 h 114"/>
                <a:gd name="T70" fmla="*/ 100 w 114"/>
                <a:gd name="T71" fmla="*/ 62 h 114"/>
                <a:gd name="T72" fmla="*/ 102 w 114"/>
                <a:gd name="T73" fmla="*/ 63 h 114"/>
                <a:gd name="T74" fmla="*/ 105 w 114"/>
                <a:gd name="T75" fmla="*/ 63 h 114"/>
                <a:gd name="T76" fmla="*/ 108 w 114"/>
                <a:gd name="T77" fmla="*/ 60 h 114"/>
                <a:gd name="T78" fmla="*/ 109 w 114"/>
                <a:gd name="T79" fmla="*/ 57 h 114"/>
                <a:gd name="T80" fmla="*/ 114 w 114"/>
                <a:gd name="T81" fmla="*/ 55 h 114"/>
                <a:gd name="T82" fmla="*/ 112 w 114"/>
                <a:gd name="T83" fmla="*/ 52 h 114"/>
                <a:gd name="T84" fmla="*/ 112 w 114"/>
                <a:gd name="T85" fmla="*/ 50 h 114"/>
                <a:gd name="T86" fmla="*/ 107 w 114"/>
                <a:gd name="T87" fmla="*/ 49 h 114"/>
                <a:gd name="T88" fmla="*/ 102 w 114"/>
                <a:gd name="T89" fmla="*/ 48 h 114"/>
                <a:gd name="T90" fmla="*/ 99 w 114"/>
                <a:gd name="T91" fmla="*/ 48 h 114"/>
                <a:gd name="T92" fmla="*/ 96 w 114"/>
                <a:gd name="T93" fmla="*/ 44 h 114"/>
                <a:gd name="T94" fmla="*/ 94 w 114"/>
                <a:gd name="T95" fmla="*/ 38 h 114"/>
                <a:gd name="T96" fmla="*/ 94 w 114"/>
                <a:gd name="T97" fmla="*/ 36 h 114"/>
                <a:gd name="T98" fmla="*/ 91 w 114"/>
                <a:gd name="T99" fmla="*/ 33 h 114"/>
                <a:gd name="T100" fmla="*/ 90 w 114"/>
                <a:gd name="T101" fmla="*/ 31 h 114"/>
                <a:gd name="T102" fmla="*/ 82 w 114"/>
                <a:gd name="T103" fmla="*/ 25 h 114"/>
                <a:gd name="T104" fmla="*/ 77 w 114"/>
                <a:gd name="T105" fmla="*/ 18 h 114"/>
                <a:gd name="T106" fmla="*/ 75 w 114"/>
                <a:gd name="T107" fmla="*/ 17 h 114"/>
                <a:gd name="T108" fmla="*/ 75 w 114"/>
                <a:gd name="T109" fmla="*/ 14 h 114"/>
                <a:gd name="T110" fmla="*/ 73 w 114"/>
                <a:gd name="T111" fmla="*/ 11 h 114"/>
                <a:gd name="T112" fmla="*/ 68 w 114"/>
                <a:gd name="T113" fmla="*/ 5 h 114"/>
                <a:gd name="T114" fmla="*/ 67 w 114"/>
                <a:gd name="T115" fmla="*/ 4 h 114"/>
                <a:gd name="T116" fmla="*/ 66 w 114"/>
                <a:gd name="T117" fmla="*/ 1 h 114"/>
                <a:gd name="T118" fmla="*/ 66 w 114"/>
                <a:gd name="T119" fmla="*/ 0 h 114"/>
                <a:gd name="T120" fmla="*/ 58 w 114"/>
                <a:gd name="T121" fmla="*/ 3 h 114"/>
                <a:gd name="T122" fmla="*/ 55 w 114"/>
                <a:gd name="T123" fmla="*/ 1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4" h="114">
                  <a:moveTo>
                    <a:pt x="55" y="1"/>
                  </a:moveTo>
                  <a:lnTo>
                    <a:pt x="51" y="3"/>
                  </a:lnTo>
                  <a:lnTo>
                    <a:pt x="44" y="10"/>
                  </a:lnTo>
                  <a:lnTo>
                    <a:pt x="42" y="4"/>
                  </a:lnTo>
                  <a:lnTo>
                    <a:pt x="25" y="8"/>
                  </a:lnTo>
                  <a:lnTo>
                    <a:pt x="15" y="8"/>
                  </a:lnTo>
                  <a:lnTo>
                    <a:pt x="13" y="51"/>
                  </a:lnTo>
                  <a:lnTo>
                    <a:pt x="2" y="52"/>
                  </a:lnTo>
                  <a:lnTo>
                    <a:pt x="0" y="91"/>
                  </a:lnTo>
                  <a:lnTo>
                    <a:pt x="3" y="94"/>
                  </a:lnTo>
                  <a:lnTo>
                    <a:pt x="8" y="104"/>
                  </a:lnTo>
                  <a:lnTo>
                    <a:pt x="9" y="107"/>
                  </a:lnTo>
                  <a:lnTo>
                    <a:pt x="7" y="113"/>
                  </a:lnTo>
                  <a:lnTo>
                    <a:pt x="10" y="113"/>
                  </a:lnTo>
                  <a:lnTo>
                    <a:pt x="13" y="114"/>
                  </a:lnTo>
                  <a:lnTo>
                    <a:pt x="15" y="113"/>
                  </a:lnTo>
                  <a:lnTo>
                    <a:pt x="18" y="113"/>
                  </a:lnTo>
                  <a:lnTo>
                    <a:pt x="23" y="112"/>
                  </a:lnTo>
                  <a:lnTo>
                    <a:pt x="29" y="107"/>
                  </a:lnTo>
                  <a:lnTo>
                    <a:pt x="34" y="99"/>
                  </a:lnTo>
                  <a:lnTo>
                    <a:pt x="40" y="96"/>
                  </a:lnTo>
                  <a:lnTo>
                    <a:pt x="47" y="98"/>
                  </a:lnTo>
                  <a:lnTo>
                    <a:pt x="53" y="101"/>
                  </a:lnTo>
                  <a:lnTo>
                    <a:pt x="62" y="101"/>
                  </a:lnTo>
                  <a:lnTo>
                    <a:pt x="65" y="102"/>
                  </a:lnTo>
                  <a:lnTo>
                    <a:pt x="68" y="101"/>
                  </a:lnTo>
                  <a:lnTo>
                    <a:pt x="68" y="96"/>
                  </a:lnTo>
                  <a:lnTo>
                    <a:pt x="69" y="92"/>
                  </a:lnTo>
                  <a:lnTo>
                    <a:pt x="73" y="88"/>
                  </a:lnTo>
                  <a:lnTo>
                    <a:pt x="78" y="85"/>
                  </a:lnTo>
                  <a:lnTo>
                    <a:pt x="84" y="81"/>
                  </a:lnTo>
                  <a:lnTo>
                    <a:pt x="84" y="75"/>
                  </a:lnTo>
                  <a:lnTo>
                    <a:pt x="87" y="71"/>
                  </a:lnTo>
                  <a:lnTo>
                    <a:pt x="89" y="69"/>
                  </a:lnTo>
                  <a:lnTo>
                    <a:pt x="93" y="66"/>
                  </a:lnTo>
                  <a:lnTo>
                    <a:pt x="100" y="62"/>
                  </a:lnTo>
                  <a:lnTo>
                    <a:pt x="102" y="63"/>
                  </a:lnTo>
                  <a:lnTo>
                    <a:pt x="105" y="63"/>
                  </a:lnTo>
                  <a:lnTo>
                    <a:pt x="108" y="60"/>
                  </a:lnTo>
                  <a:lnTo>
                    <a:pt x="109" y="57"/>
                  </a:lnTo>
                  <a:lnTo>
                    <a:pt x="114" y="55"/>
                  </a:lnTo>
                  <a:lnTo>
                    <a:pt x="112" y="52"/>
                  </a:lnTo>
                  <a:lnTo>
                    <a:pt x="112" y="50"/>
                  </a:lnTo>
                  <a:lnTo>
                    <a:pt x="107" y="49"/>
                  </a:lnTo>
                  <a:lnTo>
                    <a:pt x="102" y="48"/>
                  </a:lnTo>
                  <a:lnTo>
                    <a:pt x="99" y="48"/>
                  </a:lnTo>
                  <a:lnTo>
                    <a:pt x="96" y="44"/>
                  </a:lnTo>
                  <a:lnTo>
                    <a:pt x="94" y="38"/>
                  </a:lnTo>
                  <a:lnTo>
                    <a:pt x="94" y="36"/>
                  </a:lnTo>
                  <a:lnTo>
                    <a:pt x="91" y="33"/>
                  </a:lnTo>
                  <a:lnTo>
                    <a:pt x="90" y="31"/>
                  </a:lnTo>
                  <a:lnTo>
                    <a:pt x="82" y="25"/>
                  </a:lnTo>
                  <a:lnTo>
                    <a:pt x="77" y="18"/>
                  </a:lnTo>
                  <a:lnTo>
                    <a:pt x="75" y="17"/>
                  </a:lnTo>
                  <a:lnTo>
                    <a:pt x="75" y="14"/>
                  </a:lnTo>
                  <a:lnTo>
                    <a:pt x="73" y="11"/>
                  </a:lnTo>
                  <a:lnTo>
                    <a:pt x="68" y="5"/>
                  </a:lnTo>
                  <a:lnTo>
                    <a:pt x="67" y="4"/>
                  </a:lnTo>
                  <a:lnTo>
                    <a:pt x="66" y="1"/>
                  </a:lnTo>
                  <a:lnTo>
                    <a:pt x="66" y="0"/>
                  </a:lnTo>
                  <a:lnTo>
                    <a:pt x="58" y="3"/>
                  </a:lnTo>
                  <a:lnTo>
                    <a:pt x="55"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2" name="Freeform 266">
              <a:extLst>
                <a:ext uri="{FF2B5EF4-FFF2-40B4-BE49-F238E27FC236}">
                  <a16:creationId xmlns:a16="http://schemas.microsoft.com/office/drawing/2014/main" id="{AC5363B2-9FA6-4DDD-90E9-0D0EA03B094D}"/>
                </a:ext>
              </a:extLst>
            </p:cNvPr>
            <p:cNvSpPr>
              <a:spLocks/>
            </p:cNvSpPr>
            <p:nvPr/>
          </p:nvSpPr>
          <p:spPr bwMode="auto">
            <a:xfrm>
              <a:off x="4605338" y="4892675"/>
              <a:ext cx="203200" cy="325438"/>
            </a:xfrm>
            <a:custGeom>
              <a:avLst/>
              <a:gdLst>
                <a:gd name="T0" fmla="*/ 136 w 138"/>
                <a:gd name="T1" fmla="*/ 2 h 222"/>
                <a:gd name="T2" fmla="*/ 132 w 138"/>
                <a:gd name="T3" fmla="*/ 3 h 222"/>
                <a:gd name="T4" fmla="*/ 123 w 138"/>
                <a:gd name="T5" fmla="*/ 7 h 222"/>
                <a:gd name="T6" fmla="*/ 113 w 138"/>
                <a:gd name="T7" fmla="*/ 10 h 222"/>
                <a:gd name="T8" fmla="*/ 106 w 138"/>
                <a:gd name="T9" fmla="*/ 10 h 222"/>
                <a:gd name="T10" fmla="*/ 102 w 138"/>
                <a:gd name="T11" fmla="*/ 12 h 222"/>
                <a:gd name="T12" fmla="*/ 95 w 138"/>
                <a:gd name="T13" fmla="*/ 16 h 222"/>
                <a:gd name="T14" fmla="*/ 90 w 138"/>
                <a:gd name="T15" fmla="*/ 13 h 222"/>
                <a:gd name="T16" fmla="*/ 81 w 138"/>
                <a:gd name="T17" fmla="*/ 17 h 222"/>
                <a:gd name="T18" fmla="*/ 76 w 138"/>
                <a:gd name="T19" fmla="*/ 13 h 222"/>
                <a:gd name="T20" fmla="*/ 73 w 138"/>
                <a:gd name="T21" fmla="*/ 13 h 222"/>
                <a:gd name="T22" fmla="*/ 60 w 138"/>
                <a:gd name="T23" fmla="*/ 14 h 222"/>
                <a:gd name="T24" fmla="*/ 58 w 138"/>
                <a:gd name="T25" fmla="*/ 34 h 222"/>
                <a:gd name="T26" fmla="*/ 61 w 138"/>
                <a:gd name="T27" fmla="*/ 40 h 222"/>
                <a:gd name="T28" fmla="*/ 72 w 138"/>
                <a:gd name="T29" fmla="*/ 53 h 222"/>
                <a:gd name="T30" fmla="*/ 72 w 138"/>
                <a:gd name="T31" fmla="*/ 63 h 222"/>
                <a:gd name="T32" fmla="*/ 73 w 138"/>
                <a:gd name="T33" fmla="*/ 71 h 222"/>
                <a:gd name="T34" fmla="*/ 67 w 138"/>
                <a:gd name="T35" fmla="*/ 77 h 222"/>
                <a:gd name="T36" fmla="*/ 65 w 138"/>
                <a:gd name="T37" fmla="*/ 88 h 222"/>
                <a:gd name="T38" fmla="*/ 62 w 138"/>
                <a:gd name="T39" fmla="*/ 91 h 222"/>
                <a:gd name="T40" fmla="*/ 57 w 138"/>
                <a:gd name="T41" fmla="*/ 82 h 222"/>
                <a:gd name="T42" fmla="*/ 52 w 138"/>
                <a:gd name="T43" fmla="*/ 68 h 222"/>
                <a:gd name="T44" fmla="*/ 56 w 138"/>
                <a:gd name="T45" fmla="*/ 55 h 222"/>
                <a:gd name="T46" fmla="*/ 45 w 138"/>
                <a:gd name="T47" fmla="*/ 55 h 222"/>
                <a:gd name="T48" fmla="*/ 40 w 138"/>
                <a:gd name="T49" fmla="*/ 48 h 222"/>
                <a:gd name="T50" fmla="*/ 9 w 138"/>
                <a:gd name="T51" fmla="*/ 59 h 222"/>
                <a:gd name="T52" fmla="*/ 2 w 138"/>
                <a:gd name="T53" fmla="*/ 62 h 222"/>
                <a:gd name="T54" fmla="*/ 2 w 138"/>
                <a:gd name="T55" fmla="*/ 74 h 222"/>
                <a:gd name="T56" fmla="*/ 9 w 138"/>
                <a:gd name="T57" fmla="*/ 76 h 222"/>
                <a:gd name="T58" fmla="*/ 18 w 138"/>
                <a:gd name="T59" fmla="*/ 77 h 222"/>
                <a:gd name="T60" fmla="*/ 28 w 138"/>
                <a:gd name="T61" fmla="*/ 82 h 222"/>
                <a:gd name="T62" fmla="*/ 34 w 138"/>
                <a:gd name="T63" fmla="*/ 85 h 222"/>
                <a:gd name="T64" fmla="*/ 33 w 138"/>
                <a:gd name="T65" fmla="*/ 91 h 222"/>
                <a:gd name="T66" fmla="*/ 32 w 138"/>
                <a:gd name="T67" fmla="*/ 101 h 222"/>
                <a:gd name="T68" fmla="*/ 34 w 138"/>
                <a:gd name="T69" fmla="*/ 106 h 222"/>
                <a:gd name="T70" fmla="*/ 30 w 138"/>
                <a:gd name="T71" fmla="*/ 114 h 222"/>
                <a:gd name="T72" fmla="*/ 32 w 138"/>
                <a:gd name="T73" fmla="*/ 120 h 222"/>
                <a:gd name="T74" fmla="*/ 32 w 138"/>
                <a:gd name="T75" fmla="*/ 126 h 222"/>
                <a:gd name="T76" fmla="*/ 25 w 138"/>
                <a:gd name="T77" fmla="*/ 134 h 222"/>
                <a:gd name="T78" fmla="*/ 24 w 138"/>
                <a:gd name="T79" fmla="*/ 148 h 222"/>
                <a:gd name="T80" fmla="*/ 10 w 138"/>
                <a:gd name="T81" fmla="*/ 163 h 222"/>
                <a:gd name="T82" fmla="*/ 13 w 138"/>
                <a:gd name="T83" fmla="*/ 173 h 222"/>
                <a:gd name="T84" fmla="*/ 14 w 138"/>
                <a:gd name="T85" fmla="*/ 188 h 222"/>
                <a:gd name="T86" fmla="*/ 14 w 138"/>
                <a:gd name="T87" fmla="*/ 204 h 222"/>
                <a:gd name="T88" fmla="*/ 18 w 138"/>
                <a:gd name="T89" fmla="*/ 215 h 222"/>
                <a:gd name="T90" fmla="*/ 25 w 138"/>
                <a:gd name="T91" fmla="*/ 222 h 222"/>
                <a:gd name="T92" fmla="*/ 25 w 138"/>
                <a:gd name="T93" fmla="*/ 214 h 222"/>
                <a:gd name="T94" fmla="*/ 39 w 138"/>
                <a:gd name="T95" fmla="*/ 198 h 222"/>
                <a:gd name="T96" fmla="*/ 61 w 138"/>
                <a:gd name="T97" fmla="*/ 182 h 222"/>
                <a:gd name="T98" fmla="*/ 63 w 138"/>
                <a:gd name="T99" fmla="*/ 159 h 222"/>
                <a:gd name="T100" fmla="*/ 58 w 138"/>
                <a:gd name="T101" fmla="*/ 127 h 222"/>
                <a:gd name="T102" fmla="*/ 103 w 138"/>
                <a:gd name="T103" fmla="*/ 92 h 222"/>
                <a:gd name="T104" fmla="*/ 135 w 138"/>
                <a:gd name="T105" fmla="*/ 63 h 222"/>
                <a:gd name="T106" fmla="*/ 137 w 138"/>
                <a:gd name="T107" fmla="*/ 35 h 222"/>
                <a:gd name="T108" fmla="*/ 138 w 138"/>
                <a:gd name="T109" fmla="*/ 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 h="222">
                  <a:moveTo>
                    <a:pt x="138" y="0"/>
                  </a:moveTo>
                  <a:cubicBezTo>
                    <a:pt x="136" y="2"/>
                    <a:pt x="136" y="2"/>
                    <a:pt x="136" y="2"/>
                  </a:cubicBezTo>
                  <a:cubicBezTo>
                    <a:pt x="134" y="2"/>
                    <a:pt x="134" y="2"/>
                    <a:pt x="134" y="2"/>
                  </a:cubicBezTo>
                  <a:cubicBezTo>
                    <a:pt x="132" y="3"/>
                    <a:pt x="132" y="3"/>
                    <a:pt x="132" y="3"/>
                  </a:cubicBezTo>
                  <a:cubicBezTo>
                    <a:pt x="128" y="6"/>
                    <a:pt x="128" y="6"/>
                    <a:pt x="128" y="6"/>
                  </a:cubicBezTo>
                  <a:cubicBezTo>
                    <a:pt x="123" y="7"/>
                    <a:pt x="123" y="7"/>
                    <a:pt x="123" y="7"/>
                  </a:cubicBezTo>
                  <a:cubicBezTo>
                    <a:pt x="119" y="9"/>
                    <a:pt x="119" y="9"/>
                    <a:pt x="119" y="9"/>
                  </a:cubicBezTo>
                  <a:cubicBezTo>
                    <a:pt x="113" y="10"/>
                    <a:pt x="113" y="10"/>
                    <a:pt x="113" y="10"/>
                  </a:cubicBezTo>
                  <a:cubicBezTo>
                    <a:pt x="110" y="11"/>
                    <a:pt x="110" y="11"/>
                    <a:pt x="110" y="11"/>
                  </a:cubicBezTo>
                  <a:cubicBezTo>
                    <a:pt x="106" y="10"/>
                    <a:pt x="106" y="10"/>
                    <a:pt x="106" y="10"/>
                  </a:cubicBezTo>
                  <a:cubicBezTo>
                    <a:pt x="103" y="10"/>
                    <a:pt x="103" y="10"/>
                    <a:pt x="103" y="10"/>
                  </a:cubicBezTo>
                  <a:cubicBezTo>
                    <a:pt x="102" y="12"/>
                    <a:pt x="102" y="12"/>
                    <a:pt x="102" y="12"/>
                  </a:cubicBezTo>
                  <a:cubicBezTo>
                    <a:pt x="100" y="14"/>
                    <a:pt x="100" y="14"/>
                    <a:pt x="100" y="14"/>
                  </a:cubicBezTo>
                  <a:cubicBezTo>
                    <a:pt x="95" y="16"/>
                    <a:pt x="95" y="16"/>
                    <a:pt x="95" y="16"/>
                  </a:cubicBezTo>
                  <a:cubicBezTo>
                    <a:pt x="93" y="14"/>
                    <a:pt x="93" y="14"/>
                    <a:pt x="93" y="14"/>
                  </a:cubicBezTo>
                  <a:cubicBezTo>
                    <a:pt x="90" y="13"/>
                    <a:pt x="90" y="13"/>
                    <a:pt x="90" y="13"/>
                  </a:cubicBezTo>
                  <a:cubicBezTo>
                    <a:pt x="85" y="16"/>
                    <a:pt x="85" y="16"/>
                    <a:pt x="85" y="16"/>
                  </a:cubicBezTo>
                  <a:cubicBezTo>
                    <a:pt x="81" y="17"/>
                    <a:pt x="81" y="17"/>
                    <a:pt x="81" y="17"/>
                  </a:cubicBezTo>
                  <a:cubicBezTo>
                    <a:pt x="79" y="15"/>
                    <a:pt x="79" y="15"/>
                    <a:pt x="79" y="15"/>
                  </a:cubicBezTo>
                  <a:cubicBezTo>
                    <a:pt x="76" y="13"/>
                    <a:pt x="76" y="13"/>
                    <a:pt x="76" y="13"/>
                  </a:cubicBezTo>
                  <a:cubicBezTo>
                    <a:pt x="74" y="12"/>
                    <a:pt x="74" y="12"/>
                    <a:pt x="74" y="12"/>
                  </a:cubicBezTo>
                  <a:cubicBezTo>
                    <a:pt x="73" y="13"/>
                    <a:pt x="73" y="13"/>
                    <a:pt x="73" y="13"/>
                  </a:cubicBezTo>
                  <a:cubicBezTo>
                    <a:pt x="66" y="13"/>
                    <a:pt x="66" y="13"/>
                    <a:pt x="66" y="13"/>
                  </a:cubicBezTo>
                  <a:cubicBezTo>
                    <a:pt x="60" y="14"/>
                    <a:pt x="60" y="14"/>
                    <a:pt x="60" y="14"/>
                  </a:cubicBezTo>
                  <a:cubicBezTo>
                    <a:pt x="60" y="16"/>
                    <a:pt x="60" y="19"/>
                    <a:pt x="59" y="22"/>
                  </a:cubicBezTo>
                  <a:cubicBezTo>
                    <a:pt x="57" y="26"/>
                    <a:pt x="57" y="30"/>
                    <a:pt x="58" y="34"/>
                  </a:cubicBezTo>
                  <a:cubicBezTo>
                    <a:pt x="59" y="36"/>
                    <a:pt x="59" y="38"/>
                    <a:pt x="60" y="40"/>
                  </a:cubicBezTo>
                  <a:cubicBezTo>
                    <a:pt x="61" y="40"/>
                    <a:pt x="61" y="40"/>
                    <a:pt x="61" y="40"/>
                  </a:cubicBezTo>
                  <a:cubicBezTo>
                    <a:pt x="67" y="45"/>
                    <a:pt x="67" y="45"/>
                    <a:pt x="67" y="45"/>
                  </a:cubicBezTo>
                  <a:cubicBezTo>
                    <a:pt x="72" y="53"/>
                    <a:pt x="72" y="53"/>
                    <a:pt x="72" y="53"/>
                  </a:cubicBezTo>
                  <a:cubicBezTo>
                    <a:pt x="75" y="60"/>
                    <a:pt x="75" y="60"/>
                    <a:pt x="75" y="60"/>
                  </a:cubicBezTo>
                  <a:cubicBezTo>
                    <a:pt x="72" y="63"/>
                    <a:pt x="72" y="63"/>
                    <a:pt x="72" y="63"/>
                  </a:cubicBezTo>
                  <a:cubicBezTo>
                    <a:pt x="72" y="66"/>
                    <a:pt x="72" y="66"/>
                    <a:pt x="72" y="66"/>
                  </a:cubicBezTo>
                  <a:cubicBezTo>
                    <a:pt x="73" y="71"/>
                    <a:pt x="73" y="71"/>
                    <a:pt x="73" y="71"/>
                  </a:cubicBezTo>
                  <a:cubicBezTo>
                    <a:pt x="71" y="76"/>
                    <a:pt x="71" y="76"/>
                    <a:pt x="71" y="76"/>
                  </a:cubicBezTo>
                  <a:cubicBezTo>
                    <a:pt x="67" y="77"/>
                    <a:pt x="67" y="77"/>
                    <a:pt x="67" y="77"/>
                  </a:cubicBezTo>
                  <a:cubicBezTo>
                    <a:pt x="66" y="83"/>
                    <a:pt x="66" y="83"/>
                    <a:pt x="66" y="83"/>
                  </a:cubicBezTo>
                  <a:cubicBezTo>
                    <a:pt x="65" y="88"/>
                    <a:pt x="65" y="88"/>
                    <a:pt x="65" y="88"/>
                  </a:cubicBezTo>
                  <a:cubicBezTo>
                    <a:pt x="65" y="91"/>
                    <a:pt x="65" y="91"/>
                    <a:pt x="65" y="91"/>
                  </a:cubicBezTo>
                  <a:cubicBezTo>
                    <a:pt x="62" y="91"/>
                    <a:pt x="62" y="91"/>
                    <a:pt x="62" y="91"/>
                  </a:cubicBezTo>
                  <a:cubicBezTo>
                    <a:pt x="62" y="87"/>
                    <a:pt x="62" y="87"/>
                    <a:pt x="62" y="87"/>
                  </a:cubicBezTo>
                  <a:cubicBezTo>
                    <a:pt x="57" y="82"/>
                    <a:pt x="57" y="82"/>
                    <a:pt x="57" y="82"/>
                  </a:cubicBezTo>
                  <a:cubicBezTo>
                    <a:pt x="53" y="75"/>
                    <a:pt x="53" y="75"/>
                    <a:pt x="53" y="75"/>
                  </a:cubicBezTo>
                  <a:cubicBezTo>
                    <a:pt x="52" y="68"/>
                    <a:pt x="52" y="68"/>
                    <a:pt x="52" y="68"/>
                  </a:cubicBezTo>
                  <a:cubicBezTo>
                    <a:pt x="56" y="62"/>
                    <a:pt x="56" y="62"/>
                    <a:pt x="56" y="62"/>
                  </a:cubicBezTo>
                  <a:cubicBezTo>
                    <a:pt x="56" y="55"/>
                    <a:pt x="56" y="55"/>
                    <a:pt x="56" y="55"/>
                  </a:cubicBezTo>
                  <a:cubicBezTo>
                    <a:pt x="50" y="52"/>
                    <a:pt x="50" y="52"/>
                    <a:pt x="50" y="52"/>
                  </a:cubicBezTo>
                  <a:cubicBezTo>
                    <a:pt x="45" y="55"/>
                    <a:pt x="45" y="55"/>
                    <a:pt x="45" y="55"/>
                  </a:cubicBezTo>
                  <a:cubicBezTo>
                    <a:pt x="43" y="53"/>
                    <a:pt x="43" y="53"/>
                    <a:pt x="43" y="53"/>
                  </a:cubicBezTo>
                  <a:cubicBezTo>
                    <a:pt x="40" y="48"/>
                    <a:pt x="40" y="48"/>
                    <a:pt x="40" y="48"/>
                  </a:cubicBezTo>
                  <a:cubicBezTo>
                    <a:pt x="23" y="53"/>
                    <a:pt x="23" y="53"/>
                    <a:pt x="23" y="53"/>
                  </a:cubicBezTo>
                  <a:cubicBezTo>
                    <a:pt x="9" y="59"/>
                    <a:pt x="9" y="59"/>
                    <a:pt x="9" y="59"/>
                  </a:cubicBezTo>
                  <a:cubicBezTo>
                    <a:pt x="7" y="59"/>
                    <a:pt x="7" y="59"/>
                    <a:pt x="7" y="59"/>
                  </a:cubicBezTo>
                  <a:cubicBezTo>
                    <a:pt x="2" y="62"/>
                    <a:pt x="2" y="62"/>
                    <a:pt x="2" y="62"/>
                  </a:cubicBezTo>
                  <a:cubicBezTo>
                    <a:pt x="0" y="64"/>
                    <a:pt x="0" y="64"/>
                    <a:pt x="0" y="64"/>
                  </a:cubicBezTo>
                  <a:cubicBezTo>
                    <a:pt x="2" y="74"/>
                    <a:pt x="2" y="74"/>
                    <a:pt x="2" y="74"/>
                  </a:cubicBezTo>
                  <a:cubicBezTo>
                    <a:pt x="8" y="74"/>
                    <a:pt x="8" y="74"/>
                    <a:pt x="8" y="74"/>
                  </a:cubicBezTo>
                  <a:cubicBezTo>
                    <a:pt x="9" y="76"/>
                    <a:pt x="9" y="76"/>
                    <a:pt x="9" y="76"/>
                  </a:cubicBezTo>
                  <a:cubicBezTo>
                    <a:pt x="11" y="74"/>
                    <a:pt x="11" y="74"/>
                    <a:pt x="11" y="74"/>
                  </a:cubicBezTo>
                  <a:cubicBezTo>
                    <a:pt x="18" y="77"/>
                    <a:pt x="18" y="77"/>
                    <a:pt x="18" y="77"/>
                  </a:cubicBezTo>
                  <a:cubicBezTo>
                    <a:pt x="21" y="80"/>
                    <a:pt x="21" y="80"/>
                    <a:pt x="21" y="80"/>
                  </a:cubicBezTo>
                  <a:cubicBezTo>
                    <a:pt x="28" y="82"/>
                    <a:pt x="28" y="82"/>
                    <a:pt x="28" y="82"/>
                  </a:cubicBezTo>
                  <a:cubicBezTo>
                    <a:pt x="31" y="84"/>
                    <a:pt x="31" y="84"/>
                    <a:pt x="31" y="84"/>
                  </a:cubicBezTo>
                  <a:cubicBezTo>
                    <a:pt x="34" y="85"/>
                    <a:pt x="34" y="85"/>
                    <a:pt x="34" y="85"/>
                  </a:cubicBezTo>
                  <a:cubicBezTo>
                    <a:pt x="34" y="87"/>
                    <a:pt x="34" y="87"/>
                    <a:pt x="34" y="87"/>
                  </a:cubicBezTo>
                  <a:cubicBezTo>
                    <a:pt x="33" y="91"/>
                    <a:pt x="33" y="91"/>
                    <a:pt x="33" y="91"/>
                  </a:cubicBezTo>
                  <a:cubicBezTo>
                    <a:pt x="33" y="95"/>
                    <a:pt x="33" y="95"/>
                    <a:pt x="33" y="95"/>
                  </a:cubicBezTo>
                  <a:cubicBezTo>
                    <a:pt x="32" y="101"/>
                    <a:pt x="32" y="101"/>
                    <a:pt x="32" y="101"/>
                  </a:cubicBezTo>
                  <a:cubicBezTo>
                    <a:pt x="30" y="104"/>
                    <a:pt x="30" y="104"/>
                    <a:pt x="30" y="104"/>
                  </a:cubicBezTo>
                  <a:cubicBezTo>
                    <a:pt x="34" y="106"/>
                    <a:pt x="34" y="106"/>
                    <a:pt x="34" y="106"/>
                  </a:cubicBezTo>
                  <a:cubicBezTo>
                    <a:pt x="31" y="109"/>
                    <a:pt x="31" y="109"/>
                    <a:pt x="31" y="109"/>
                  </a:cubicBezTo>
                  <a:cubicBezTo>
                    <a:pt x="30" y="114"/>
                    <a:pt x="30" y="114"/>
                    <a:pt x="30" y="114"/>
                  </a:cubicBezTo>
                  <a:cubicBezTo>
                    <a:pt x="30" y="116"/>
                    <a:pt x="30" y="116"/>
                    <a:pt x="30" y="116"/>
                  </a:cubicBezTo>
                  <a:cubicBezTo>
                    <a:pt x="32" y="120"/>
                    <a:pt x="32" y="120"/>
                    <a:pt x="32" y="120"/>
                  </a:cubicBezTo>
                  <a:cubicBezTo>
                    <a:pt x="30" y="124"/>
                    <a:pt x="30" y="124"/>
                    <a:pt x="30" y="124"/>
                  </a:cubicBezTo>
                  <a:cubicBezTo>
                    <a:pt x="32" y="126"/>
                    <a:pt x="32" y="126"/>
                    <a:pt x="32" y="126"/>
                  </a:cubicBezTo>
                  <a:cubicBezTo>
                    <a:pt x="27" y="133"/>
                    <a:pt x="27" y="133"/>
                    <a:pt x="27" y="133"/>
                  </a:cubicBezTo>
                  <a:cubicBezTo>
                    <a:pt x="25" y="134"/>
                    <a:pt x="25" y="134"/>
                    <a:pt x="25" y="134"/>
                  </a:cubicBezTo>
                  <a:cubicBezTo>
                    <a:pt x="25" y="137"/>
                    <a:pt x="25" y="137"/>
                    <a:pt x="25" y="137"/>
                  </a:cubicBezTo>
                  <a:cubicBezTo>
                    <a:pt x="24" y="148"/>
                    <a:pt x="24" y="148"/>
                    <a:pt x="24" y="148"/>
                  </a:cubicBezTo>
                  <a:cubicBezTo>
                    <a:pt x="9" y="162"/>
                    <a:pt x="9" y="162"/>
                    <a:pt x="9" y="162"/>
                  </a:cubicBezTo>
                  <a:cubicBezTo>
                    <a:pt x="10" y="163"/>
                    <a:pt x="10" y="163"/>
                    <a:pt x="10" y="163"/>
                  </a:cubicBezTo>
                  <a:cubicBezTo>
                    <a:pt x="11" y="170"/>
                    <a:pt x="11" y="170"/>
                    <a:pt x="11" y="170"/>
                  </a:cubicBezTo>
                  <a:cubicBezTo>
                    <a:pt x="13" y="173"/>
                    <a:pt x="13" y="173"/>
                    <a:pt x="13" y="173"/>
                  </a:cubicBezTo>
                  <a:cubicBezTo>
                    <a:pt x="13" y="182"/>
                    <a:pt x="13" y="182"/>
                    <a:pt x="13" y="182"/>
                  </a:cubicBezTo>
                  <a:cubicBezTo>
                    <a:pt x="14" y="188"/>
                    <a:pt x="14" y="188"/>
                    <a:pt x="14" y="188"/>
                  </a:cubicBezTo>
                  <a:cubicBezTo>
                    <a:pt x="14" y="197"/>
                    <a:pt x="14" y="197"/>
                    <a:pt x="14" y="197"/>
                  </a:cubicBezTo>
                  <a:cubicBezTo>
                    <a:pt x="14" y="204"/>
                    <a:pt x="14" y="204"/>
                    <a:pt x="14" y="204"/>
                  </a:cubicBezTo>
                  <a:cubicBezTo>
                    <a:pt x="13" y="211"/>
                    <a:pt x="13" y="211"/>
                    <a:pt x="13" y="211"/>
                  </a:cubicBezTo>
                  <a:cubicBezTo>
                    <a:pt x="18" y="215"/>
                    <a:pt x="18" y="215"/>
                    <a:pt x="18" y="215"/>
                  </a:cubicBezTo>
                  <a:cubicBezTo>
                    <a:pt x="17" y="221"/>
                    <a:pt x="17" y="221"/>
                    <a:pt x="17" y="221"/>
                  </a:cubicBezTo>
                  <a:cubicBezTo>
                    <a:pt x="25" y="222"/>
                    <a:pt x="25" y="222"/>
                    <a:pt x="25" y="222"/>
                  </a:cubicBezTo>
                  <a:cubicBezTo>
                    <a:pt x="25" y="222"/>
                    <a:pt x="25" y="222"/>
                    <a:pt x="25" y="221"/>
                  </a:cubicBezTo>
                  <a:cubicBezTo>
                    <a:pt x="26" y="219"/>
                    <a:pt x="26" y="216"/>
                    <a:pt x="25" y="214"/>
                  </a:cubicBezTo>
                  <a:cubicBezTo>
                    <a:pt x="22" y="210"/>
                    <a:pt x="24" y="208"/>
                    <a:pt x="27" y="205"/>
                  </a:cubicBezTo>
                  <a:cubicBezTo>
                    <a:pt x="30" y="202"/>
                    <a:pt x="34" y="200"/>
                    <a:pt x="39" y="198"/>
                  </a:cubicBezTo>
                  <a:cubicBezTo>
                    <a:pt x="44" y="197"/>
                    <a:pt x="50" y="196"/>
                    <a:pt x="54" y="193"/>
                  </a:cubicBezTo>
                  <a:cubicBezTo>
                    <a:pt x="58" y="190"/>
                    <a:pt x="61" y="187"/>
                    <a:pt x="61" y="182"/>
                  </a:cubicBezTo>
                  <a:cubicBezTo>
                    <a:pt x="61" y="177"/>
                    <a:pt x="62" y="172"/>
                    <a:pt x="63" y="167"/>
                  </a:cubicBezTo>
                  <a:cubicBezTo>
                    <a:pt x="64" y="164"/>
                    <a:pt x="63" y="161"/>
                    <a:pt x="63" y="159"/>
                  </a:cubicBezTo>
                  <a:cubicBezTo>
                    <a:pt x="60" y="151"/>
                    <a:pt x="58" y="142"/>
                    <a:pt x="56" y="134"/>
                  </a:cubicBezTo>
                  <a:cubicBezTo>
                    <a:pt x="55" y="131"/>
                    <a:pt x="56" y="128"/>
                    <a:pt x="58" y="127"/>
                  </a:cubicBezTo>
                  <a:cubicBezTo>
                    <a:pt x="69" y="118"/>
                    <a:pt x="80" y="108"/>
                    <a:pt x="92" y="98"/>
                  </a:cubicBezTo>
                  <a:cubicBezTo>
                    <a:pt x="95" y="96"/>
                    <a:pt x="99" y="94"/>
                    <a:pt x="103" y="92"/>
                  </a:cubicBezTo>
                  <a:cubicBezTo>
                    <a:pt x="107" y="90"/>
                    <a:pt x="111" y="88"/>
                    <a:pt x="116" y="86"/>
                  </a:cubicBezTo>
                  <a:cubicBezTo>
                    <a:pt x="125" y="80"/>
                    <a:pt x="131" y="73"/>
                    <a:pt x="135" y="63"/>
                  </a:cubicBezTo>
                  <a:cubicBezTo>
                    <a:pt x="137" y="58"/>
                    <a:pt x="138" y="54"/>
                    <a:pt x="137" y="49"/>
                  </a:cubicBezTo>
                  <a:cubicBezTo>
                    <a:pt x="136" y="44"/>
                    <a:pt x="137" y="40"/>
                    <a:pt x="137" y="35"/>
                  </a:cubicBezTo>
                  <a:cubicBezTo>
                    <a:pt x="137" y="31"/>
                    <a:pt x="138" y="27"/>
                    <a:pt x="137" y="24"/>
                  </a:cubicBezTo>
                  <a:cubicBezTo>
                    <a:pt x="136" y="17"/>
                    <a:pt x="136" y="11"/>
                    <a:pt x="138" y="5"/>
                  </a:cubicBezTo>
                  <a:cubicBezTo>
                    <a:pt x="138" y="3"/>
                    <a:pt x="138" y="2"/>
                    <a:pt x="138"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3" name="Freeform 267">
              <a:extLst>
                <a:ext uri="{FF2B5EF4-FFF2-40B4-BE49-F238E27FC236}">
                  <a16:creationId xmlns:a16="http://schemas.microsoft.com/office/drawing/2014/main" id="{1BA1A69A-32E3-49DE-A926-DEEE7656B238}"/>
                </a:ext>
              </a:extLst>
            </p:cNvPr>
            <p:cNvSpPr>
              <a:spLocks/>
            </p:cNvSpPr>
            <p:nvPr/>
          </p:nvSpPr>
          <p:spPr bwMode="auto">
            <a:xfrm>
              <a:off x="4503738" y="4994275"/>
              <a:ext cx="152400" cy="136525"/>
            </a:xfrm>
            <a:custGeom>
              <a:avLst/>
              <a:gdLst>
                <a:gd name="T0" fmla="*/ 2 w 96"/>
                <a:gd name="T1" fmla="*/ 32 h 86"/>
                <a:gd name="T2" fmla="*/ 9 w 96"/>
                <a:gd name="T3" fmla="*/ 41 h 86"/>
                <a:gd name="T4" fmla="*/ 11 w 96"/>
                <a:gd name="T5" fmla="*/ 45 h 86"/>
                <a:gd name="T6" fmla="*/ 24 w 96"/>
                <a:gd name="T7" fmla="*/ 58 h 86"/>
                <a:gd name="T8" fmla="*/ 28 w 96"/>
                <a:gd name="T9" fmla="*/ 63 h 86"/>
                <a:gd name="T10" fmla="*/ 30 w 96"/>
                <a:gd name="T11" fmla="*/ 71 h 86"/>
                <a:gd name="T12" fmla="*/ 36 w 96"/>
                <a:gd name="T13" fmla="*/ 75 h 86"/>
                <a:gd name="T14" fmla="*/ 46 w 96"/>
                <a:gd name="T15" fmla="*/ 77 h 86"/>
                <a:gd name="T16" fmla="*/ 48 w 96"/>
                <a:gd name="T17" fmla="*/ 82 h 86"/>
                <a:gd name="T18" fmla="*/ 49 w 96"/>
                <a:gd name="T19" fmla="*/ 81 h 86"/>
                <a:gd name="T20" fmla="*/ 57 w 96"/>
                <a:gd name="T21" fmla="*/ 83 h 86"/>
                <a:gd name="T22" fmla="*/ 62 w 96"/>
                <a:gd name="T23" fmla="*/ 85 h 86"/>
                <a:gd name="T24" fmla="*/ 71 w 96"/>
                <a:gd name="T25" fmla="*/ 85 h 86"/>
                <a:gd name="T26" fmla="*/ 86 w 96"/>
                <a:gd name="T27" fmla="*/ 73 h 86"/>
                <a:gd name="T28" fmla="*/ 87 w 96"/>
                <a:gd name="T29" fmla="*/ 60 h 86"/>
                <a:gd name="T30" fmla="*/ 94 w 96"/>
                <a:gd name="T31" fmla="*/ 52 h 86"/>
                <a:gd name="T32" fmla="*/ 94 w 96"/>
                <a:gd name="T33" fmla="*/ 47 h 86"/>
                <a:gd name="T34" fmla="*/ 92 w 96"/>
                <a:gd name="T35" fmla="*/ 41 h 86"/>
                <a:gd name="T36" fmla="*/ 96 w 96"/>
                <a:gd name="T37" fmla="*/ 34 h 86"/>
                <a:gd name="T38" fmla="*/ 94 w 96"/>
                <a:gd name="T39" fmla="*/ 29 h 86"/>
                <a:gd name="T40" fmla="*/ 95 w 96"/>
                <a:gd name="T41" fmla="*/ 20 h 86"/>
                <a:gd name="T42" fmla="*/ 96 w 96"/>
                <a:gd name="T43" fmla="*/ 14 h 86"/>
                <a:gd name="T44" fmla="*/ 90 w 96"/>
                <a:gd name="T45" fmla="*/ 12 h 86"/>
                <a:gd name="T46" fmla="*/ 81 w 96"/>
                <a:gd name="T47" fmla="*/ 7 h 86"/>
                <a:gd name="T48" fmla="*/ 72 w 96"/>
                <a:gd name="T49" fmla="*/ 6 h 86"/>
                <a:gd name="T50" fmla="*/ 66 w 96"/>
                <a:gd name="T51" fmla="*/ 4 h 86"/>
                <a:gd name="T52" fmla="*/ 60 w 96"/>
                <a:gd name="T53" fmla="*/ 0 h 86"/>
                <a:gd name="T54" fmla="*/ 46 w 96"/>
                <a:gd name="T55" fmla="*/ 3 h 86"/>
                <a:gd name="T56" fmla="*/ 45 w 96"/>
                <a:gd name="T57" fmla="*/ 12 h 86"/>
                <a:gd name="T58" fmla="*/ 42 w 96"/>
                <a:gd name="T59" fmla="*/ 13 h 86"/>
                <a:gd name="T60" fmla="*/ 36 w 96"/>
                <a:gd name="T61" fmla="*/ 15 h 86"/>
                <a:gd name="T62" fmla="*/ 32 w 96"/>
                <a:gd name="T63" fmla="*/ 19 h 86"/>
                <a:gd name="T64" fmla="*/ 27 w 96"/>
                <a:gd name="T65" fmla="*/ 26 h 86"/>
                <a:gd name="T66" fmla="*/ 16 w 96"/>
                <a:gd name="T67" fmla="*/ 28 h 86"/>
                <a:gd name="T68" fmla="*/ 9 w 96"/>
                <a:gd name="T69" fmla="*/ 29 h 86"/>
                <a:gd name="T70" fmla="*/ 0 w 96"/>
                <a:gd name="T71" fmla="*/ 27 h 86"/>
                <a:gd name="T72" fmla="*/ 1 w 96"/>
                <a:gd name="T73" fmla="*/ 3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6" h="86">
                  <a:moveTo>
                    <a:pt x="1" y="31"/>
                  </a:moveTo>
                  <a:lnTo>
                    <a:pt x="2" y="32"/>
                  </a:lnTo>
                  <a:lnTo>
                    <a:pt x="7" y="38"/>
                  </a:lnTo>
                  <a:lnTo>
                    <a:pt x="9" y="41"/>
                  </a:lnTo>
                  <a:lnTo>
                    <a:pt x="9" y="44"/>
                  </a:lnTo>
                  <a:lnTo>
                    <a:pt x="11" y="45"/>
                  </a:lnTo>
                  <a:lnTo>
                    <a:pt x="16" y="52"/>
                  </a:lnTo>
                  <a:lnTo>
                    <a:pt x="24" y="58"/>
                  </a:lnTo>
                  <a:lnTo>
                    <a:pt x="25" y="60"/>
                  </a:lnTo>
                  <a:lnTo>
                    <a:pt x="28" y="63"/>
                  </a:lnTo>
                  <a:lnTo>
                    <a:pt x="28" y="65"/>
                  </a:lnTo>
                  <a:lnTo>
                    <a:pt x="30" y="71"/>
                  </a:lnTo>
                  <a:lnTo>
                    <a:pt x="33" y="75"/>
                  </a:lnTo>
                  <a:lnTo>
                    <a:pt x="36" y="75"/>
                  </a:lnTo>
                  <a:lnTo>
                    <a:pt x="41" y="76"/>
                  </a:lnTo>
                  <a:lnTo>
                    <a:pt x="46" y="77"/>
                  </a:lnTo>
                  <a:lnTo>
                    <a:pt x="46" y="79"/>
                  </a:lnTo>
                  <a:lnTo>
                    <a:pt x="48" y="82"/>
                  </a:lnTo>
                  <a:lnTo>
                    <a:pt x="43" y="84"/>
                  </a:lnTo>
                  <a:lnTo>
                    <a:pt x="49" y="81"/>
                  </a:lnTo>
                  <a:lnTo>
                    <a:pt x="56" y="82"/>
                  </a:lnTo>
                  <a:lnTo>
                    <a:pt x="57" y="83"/>
                  </a:lnTo>
                  <a:lnTo>
                    <a:pt x="59" y="84"/>
                  </a:lnTo>
                  <a:lnTo>
                    <a:pt x="62" y="85"/>
                  </a:lnTo>
                  <a:lnTo>
                    <a:pt x="67" y="84"/>
                  </a:lnTo>
                  <a:lnTo>
                    <a:pt x="71" y="85"/>
                  </a:lnTo>
                  <a:lnTo>
                    <a:pt x="72" y="86"/>
                  </a:lnTo>
                  <a:lnTo>
                    <a:pt x="86" y="73"/>
                  </a:lnTo>
                  <a:lnTo>
                    <a:pt x="87" y="63"/>
                  </a:lnTo>
                  <a:lnTo>
                    <a:pt x="87" y="60"/>
                  </a:lnTo>
                  <a:lnTo>
                    <a:pt x="89" y="59"/>
                  </a:lnTo>
                  <a:lnTo>
                    <a:pt x="94" y="52"/>
                  </a:lnTo>
                  <a:lnTo>
                    <a:pt x="92" y="51"/>
                  </a:lnTo>
                  <a:lnTo>
                    <a:pt x="94" y="47"/>
                  </a:lnTo>
                  <a:lnTo>
                    <a:pt x="92" y="43"/>
                  </a:lnTo>
                  <a:lnTo>
                    <a:pt x="92" y="41"/>
                  </a:lnTo>
                  <a:lnTo>
                    <a:pt x="93" y="37"/>
                  </a:lnTo>
                  <a:lnTo>
                    <a:pt x="96" y="34"/>
                  </a:lnTo>
                  <a:lnTo>
                    <a:pt x="92" y="32"/>
                  </a:lnTo>
                  <a:lnTo>
                    <a:pt x="94" y="29"/>
                  </a:lnTo>
                  <a:lnTo>
                    <a:pt x="95" y="24"/>
                  </a:lnTo>
                  <a:lnTo>
                    <a:pt x="95" y="20"/>
                  </a:lnTo>
                  <a:lnTo>
                    <a:pt x="96" y="16"/>
                  </a:lnTo>
                  <a:lnTo>
                    <a:pt x="96" y="14"/>
                  </a:lnTo>
                  <a:lnTo>
                    <a:pt x="93" y="14"/>
                  </a:lnTo>
                  <a:lnTo>
                    <a:pt x="90" y="12"/>
                  </a:lnTo>
                  <a:lnTo>
                    <a:pt x="84" y="10"/>
                  </a:lnTo>
                  <a:lnTo>
                    <a:pt x="81" y="7"/>
                  </a:lnTo>
                  <a:lnTo>
                    <a:pt x="74" y="4"/>
                  </a:lnTo>
                  <a:lnTo>
                    <a:pt x="72" y="6"/>
                  </a:lnTo>
                  <a:lnTo>
                    <a:pt x="71" y="4"/>
                  </a:lnTo>
                  <a:lnTo>
                    <a:pt x="66" y="4"/>
                  </a:lnTo>
                  <a:lnTo>
                    <a:pt x="65" y="1"/>
                  </a:lnTo>
                  <a:lnTo>
                    <a:pt x="60" y="0"/>
                  </a:lnTo>
                  <a:lnTo>
                    <a:pt x="56" y="0"/>
                  </a:lnTo>
                  <a:lnTo>
                    <a:pt x="46" y="3"/>
                  </a:lnTo>
                  <a:lnTo>
                    <a:pt x="46" y="10"/>
                  </a:lnTo>
                  <a:lnTo>
                    <a:pt x="45" y="12"/>
                  </a:lnTo>
                  <a:lnTo>
                    <a:pt x="44" y="14"/>
                  </a:lnTo>
                  <a:lnTo>
                    <a:pt x="42" y="13"/>
                  </a:lnTo>
                  <a:lnTo>
                    <a:pt x="39" y="15"/>
                  </a:lnTo>
                  <a:lnTo>
                    <a:pt x="36" y="15"/>
                  </a:lnTo>
                  <a:lnTo>
                    <a:pt x="34" y="18"/>
                  </a:lnTo>
                  <a:lnTo>
                    <a:pt x="32" y="19"/>
                  </a:lnTo>
                  <a:lnTo>
                    <a:pt x="29" y="23"/>
                  </a:lnTo>
                  <a:lnTo>
                    <a:pt x="27" y="26"/>
                  </a:lnTo>
                  <a:lnTo>
                    <a:pt x="21" y="30"/>
                  </a:lnTo>
                  <a:lnTo>
                    <a:pt x="16" y="28"/>
                  </a:lnTo>
                  <a:lnTo>
                    <a:pt x="10" y="27"/>
                  </a:lnTo>
                  <a:lnTo>
                    <a:pt x="9" y="29"/>
                  </a:lnTo>
                  <a:lnTo>
                    <a:pt x="4" y="27"/>
                  </a:lnTo>
                  <a:lnTo>
                    <a:pt x="0" y="27"/>
                  </a:lnTo>
                  <a:lnTo>
                    <a:pt x="0" y="28"/>
                  </a:lnTo>
                  <a:lnTo>
                    <a:pt x="1" y="3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4" name="Freeform 268">
              <a:extLst>
                <a:ext uri="{FF2B5EF4-FFF2-40B4-BE49-F238E27FC236}">
                  <a16:creationId xmlns:a16="http://schemas.microsoft.com/office/drawing/2014/main" id="{ADC23E43-8A80-4473-A77F-3E76ED2AA2CA}"/>
                </a:ext>
              </a:extLst>
            </p:cNvPr>
            <p:cNvSpPr>
              <a:spLocks/>
            </p:cNvSpPr>
            <p:nvPr/>
          </p:nvSpPr>
          <p:spPr bwMode="auto">
            <a:xfrm>
              <a:off x="4257675" y="5062538"/>
              <a:ext cx="3175" cy="6350"/>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3"/>
                    <a:pt x="1" y="1"/>
                    <a:pt x="0" y="0"/>
                  </a:cubicBezTo>
                  <a:cubicBezTo>
                    <a:pt x="1" y="1"/>
                    <a:pt x="2" y="3"/>
                    <a:pt x="3" y="4"/>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5" name="Freeform 269">
              <a:extLst>
                <a:ext uri="{FF2B5EF4-FFF2-40B4-BE49-F238E27FC236}">
                  <a16:creationId xmlns:a16="http://schemas.microsoft.com/office/drawing/2014/main" id="{98C36A46-BB9F-45BD-A95C-A1F8653669C4}"/>
                </a:ext>
              </a:extLst>
            </p:cNvPr>
            <p:cNvSpPr>
              <a:spLocks/>
            </p:cNvSpPr>
            <p:nvPr/>
          </p:nvSpPr>
          <p:spPr bwMode="auto">
            <a:xfrm>
              <a:off x="4241800" y="4800600"/>
              <a:ext cx="242887" cy="241300"/>
            </a:xfrm>
            <a:custGeom>
              <a:avLst/>
              <a:gdLst>
                <a:gd name="T0" fmla="*/ 5 w 165"/>
                <a:gd name="T1" fmla="*/ 153 h 164"/>
                <a:gd name="T2" fmla="*/ 11 w 165"/>
                <a:gd name="T3" fmla="*/ 154 h 164"/>
                <a:gd name="T4" fmla="*/ 16 w 165"/>
                <a:gd name="T5" fmla="*/ 149 h 164"/>
                <a:gd name="T6" fmla="*/ 24 w 165"/>
                <a:gd name="T7" fmla="*/ 151 h 164"/>
                <a:gd name="T8" fmla="*/ 31 w 165"/>
                <a:gd name="T9" fmla="*/ 156 h 164"/>
                <a:gd name="T10" fmla="*/ 66 w 165"/>
                <a:gd name="T11" fmla="*/ 154 h 164"/>
                <a:gd name="T12" fmla="*/ 93 w 165"/>
                <a:gd name="T13" fmla="*/ 159 h 164"/>
                <a:gd name="T14" fmla="*/ 101 w 165"/>
                <a:gd name="T15" fmla="*/ 162 h 164"/>
                <a:gd name="T16" fmla="*/ 110 w 165"/>
                <a:gd name="T17" fmla="*/ 161 h 164"/>
                <a:gd name="T18" fmla="*/ 116 w 165"/>
                <a:gd name="T19" fmla="*/ 162 h 164"/>
                <a:gd name="T20" fmla="*/ 124 w 165"/>
                <a:gd name="T21" fmla="*/ 162 h 164"/>
                <a:gd name="T22" fmla="*/ 155 w 165"/>
                <a:gd name="T23" fmla="*/ 159 h 164"/>
                <a:gd name="T24" fmla="*/ 137 w 165"/>
                <a:gd name="T25" fmla="*/ 96 h 164"/>
                <a:gd name="T26" fmla="*/ 165 w 165"/>
                <a:gd name="T27" fmla="*/ 89 h 164"/>
                <a:gd name="T28" fmla="*/ 165 w 165"/>
                <a:gd name="T29" fmla="*/ 70 h 164"/>
                <a:gd name="T30" fmla="*/ 156 w 165"/>
                <a:gd name="T31" fmla="*/ 72 h 164"/>
                <a:gd name="T32" fmla="*/ 146 w 165"/>
                <a:gd name="T33" fmla="*/ 70 h 164"/>
                <a:gd name="T34" fmla="*/ 143 w 165"/>
                <a:gd name="T35" fmla="*/ 68 h 164"/>
                <a:gd name="T36" fmla="*/ 141 w 165"/>
                <a:gd name="T37" fmla="*/ 61 h 164"/>
                <a:gd name="T38" fmla="*/ 140 w 165"/>
                <a:gd name="T39" fmla="*/ 53 h 164"/>
                <a:gd name="T40" fmla="*/ 136 w 165"/>
                <a:gd name="T41" fmla="*/ 43 h 164"/>
                <a:gd name="T42" fmla="*/ 136 w 165"/>
                <a:gd name="T43" fmla="*/ 35 h 164"/>
                <a:gd name="T44" fmla="*/ 135 w 165"/>
                <a:gd name="T45" fmla="*/ 30 h 164"/>
                <a:gd name="T46" fmla="*/ 137 w 165"/>
                <a:gd name="T47" fmla="*/ 20 h 164"/>
                <a:gd name="T48" fmla="*/ 121 w 165"/>
                <a:gd name="T49" fmla="*/ 17 h 164"/>
                <a:gd name="T50" fmla="*/ 118 w 165"/>
                <a:gd name="T51" fmla="*/ 14 h 164"/>
                <a:gd name="T52" fmla="*/ 105 w 165"/>
                <a:gd name="T53" fmla="*/ 16 h 164"/>
                <a:gd name="T54" fmla="*/ 103 w 165"/>
                <a:gd name="T55" fmla="*/ 22 h 164"/>
                <a:gd name="T56" fmla="*/ 91 w 165"/>
                <a:gd name="T57" fmla="*/ 29 h 164"/>
                <a:gd name="T58" fmla="*/ 77 w 165"/>
                <a:gd name="T59" fmla="*/ 24 h 164"/>
                <a:gd name="T60" fmla="*/ 71 w 165"/>
                <a:gd name="T61" fmla="*/ 12 h 164"/>
                <a:gd name="T62" fmla="*/ 72 w 165"/>
                <a:gd name="T63" fmla="*/ 8 h 164"/>
                <a:gd name="T64" fmla="*/ 69 w 165"/>
                <a:gd name="T65" fmla="*/ 3 h 164"/>
                <a:gd name="T66" fmla="*/ 26 w 165"/>
                <a:gd name="T67" fmla="*/ 1 h 164"/>
                <a:gd name="T68" fmla="*/ 16 w 165"/>
                <a:gd name="T69" fmla="*/ 2 h 164"/>
                <a:gd name="T70" fmla="*/ 16 w 165"/>
                <a:gd name="T71" fmla="*/ 14 h 164"/>
                <a:gd name="T72" fmla="*/ 21 w 165"/>
                <a:gd name="T73" fmla="*/ 40 h 164"/>
                <a:gd name="T74" fmla="*/ 25 w 165"/>
                <a:gd name="T75" fmla="*/ 60 h 164"/>
                <a:gd name="T76" fmla="*/ 22 w 165"/>
                <a:gd name="T77" fmla="*/ 89 h 164"/>
                <a:gd name="T78" fmla="*/ 8 w 165"/>
                <a:gd name="T79" fmla="*/ 110 h 164"/>
                <a:gd name="T80" fmla="*/ 0 w 165"/>
                <a:gd name="T81" fmla="*/ 140 h 164"/>
                <a:gd name="T82" fmla="*/ 0 w 165"/>
                <a:gd name="T83" fmla="*/ 155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5" h="164">
                  <a:moveTo>
                    <a:pt x="3" y="155"/>
                  </a:moveTo>
                  <a:cubicBezTo>
                    <a:pt x="5" y="153"/>
                    <a:pt x="5" y="153"/>
                    <a:pt x="5" y="153"/>
                  </a:cubicBezTo>
                  <a:cubicBezTo>
                    <a:pt x="9" y="153"/>
                    <a:pt x="9" y="153"/>
                    <a:pt x="9" y="153"/>
                  </a:cubicBezTo>
                  <a:cubicBezTo>
                    <a:pt x="11" y="154"/>
                    <a:pt x="11" y="154"/>
                    <a:pt x="11" y="154"/>
                  </a:cubicBezTo>
                  <a:cubicBezTo>
                    <a:pt x="12" y="151"/>
                    <a:pt x="12" y="151"/>
                    <a:pt x="12" y="151"/>
                  </a:cubicBezTo>
                  <a:cubicBezTo>
                    <a:pt x="16" y="149"/>
                    <a:pt x="16" y="149"/>
                    <a:pt x="16" y="149"/>
                  </a:cubicBezTo>
                  <a:cubicBezTo>
                    <a:pt x="20" y="150"/>
                    <a:pt x="20" y="150"/>
                    <a:pt x="20" y="150"/>
                  </a:cubicBezTo>
                  <a:cubicBezTo>
                    <a:pt x="24" y="151"/>
                    <a:pt x="24" y="151"/>
                    <a:pt x="24" y="151"/>
                  </a:cubicBezTo>
                  <a:cubicBezTo>
                    <a:pt x="27" y="154"/>
                    <a:pt x="27" y="154"/>
                    <a:pt x="27" y="154"/>
                  </a:cubicBezTo>
                  <a:cubicBezTo>
                    <a:pt x="31" y="156"/>
                    <a:pt x="31" y="156"/>
                    <a:pt x="31" y="156"/>
                  </a:cubicBezTo>
                  <a:cubicBezTo>
                    <a:pt x="37" y="154"/>
                    <a:pt x="37" y="154"/>
                    <a:pt x="37" y="154"/>
                  </a:cubicBezTo>
                  <a:cubicBezTo>
                    <a:pt x="66" y="154"/>
                    <a:pt x="66" y="154"/>
                    <a:pt x="66" y="154"/>
                  </a:cubicBezTo>
                  <a:cubicBezTo>
                    <a:pt x="88" y="155"/>
                    <a:pt x="88" y="155"/>
                    <a:pt x="88" y="155"/>
                  </a:cubicBezTo>
                  <a:cubicBezTo>
                    <a:pt x="93" y="159"/>
                    <a:pt x="93" y="159"/>
                    <a:pt x="93" y="159"/>
                  </a:cubicBezTo>
                  <a:cubicBezTo>
                    <a:pt x="93" y="159"/>
                    <a:pt x="98" y="160"/>
                    <a:pt x="99" y="160"/>
                  </a:cubicBezTo>
                  <a:cubicBezTo>
                    <a:pt x="100" y="160"/>
                    <a:pt x="101" y="162"/>
                    <a:pt x="101" y="162"/>
                  </a:cubicBezTo>
                  <a:cubicBezTo>
                    <a:pt x="105" y="160"/>
                    <a:pt x="105" y="160"/>
                    <a:pt x="105" y="160"/>
                  </a:cubicBezTo>
                  <a:cubicBezTo>
                    <a:pt x="110" y="161"/>
                    <a:pt x="110" y="161"/>
                    <a:pt x="110" y="161"/>
                  </a:cubicBezTo>
                  <a:cubicBezTo>
                    <a:pt x="112" y="160"/>
                    <a:pt x="112" y="160"/>
                    <a:pt x="112" y="160"/>
                  </a:cubicBezTo>
                  <a:cubicBezTo>
                    <a:pt x="116" y="162"/>
                    <a:pt x="116" y="162"/>
                    <a:pt x="116" y="162"/>
                  </a:cubicBezTo>
                  <a:cubicBezTo>
                    <a:pt x="121" y="164"/>
                    <a:pt x="121" y="164"/>
                    <a:pt x="121" y="164"/>
                  </a:cubicBezTo>
                  <a:cubicBezTo>
                    <a:pt x="124" y="162"/>
                    <a:pt x="124" y="162"/>
                    <a:pt x="124" y="162"/>
                  </a:cubicBezTo>
                  <a:cubicBezTo>
                    <a:pt x="133" y="164"/>
                    <a:pt x="133" y="164"/>
                    <a:pt x="133" y="164"/>
                  </a:cubicBezTo>
                  <a:cubicBezTo>
                    <a:pt x="155" y="159"/>
                    <a:pt x="155" y="159"/>
                    <a:pt x="155" y="159"/>
                  </a:cubicBezTo>
                  <a:cubicBezTo>
                    <a:pt x="136" y="141"/>
                    <a:pt x="136" y="141"/>
                    <a:pt x="136" y="141"/>
                  </a:cubicBezTo>
                  <a:cubicBezTo>
                    <a:pt x="137" y="96"/>
                    <a:pt x="137" y="96"/>
                    <a:pt x="137" y="96"/>
                  </a:cubicBezTo>
                  <a:cubicBezTo>
                    <a:pt x="165" y="96"/>
                    <a:pt x="165" y="96"/>
                    <a:pt x="165" y="96"/>
                  </a:cubicBezTo>
                  <a:cubicBezTo>
                    <a:pt x="165" y="89"/>
                    <a:pt x="165" y="89"/>
                    <a:pt x="165" y="89"/>
                  </a:cubicBezTo>
                  <a:cubicBezTo>
                    <a:pt x="164" y="83"/>
                    <a:pt x="164" y="83"/>
                    <a:pt x="164" y="83"/>
                  </a:cubicBezTo>
                  <a:cubicBezTo>
                    <a:pt x="165" y="70"/>
                    <a:pt x="165" y="70"/>
                    <a:pt x="165" y="70"/>
                  </a:cubicBezTo>
                  <a:cubicBezTo>
                    <a:pt x="163" y="69"/>
                    <a:pt x="163" y="69"/>
                    <a:pt x="163" y="69"/>
                  </a:cubicBezTo>
                  <a:cubicBezTo>
                    <a:pt x="156" y="72"/>
                    <a:pt x="156" y="72"/>
                    <a:pt x="156" y="72"/>
                  </a:cubicBezTo>
                  <a:cubicBezTo>
                    <a:pt x="149" y="72"/>
                    <a:pt x="149" y="72"/>
                    <a:pt x="149" y="72"/>
                  </a:cubicBezTo>
                  <a:cubicBezTo>
                    <a:pt x="146" y="70"/>
                    <a:pt x="146" y="70"/>
                    <a:pt x="146" y="70"/>
                  </a:cubicBezTo>
                  <a:cubicBezTo>
                    <a:pt x="142" y="72"/>
                    <a:pt x="142" y="72"/>
                    <a:pt x="142" y="72"/>
                  </a:cubicBezTo>
                  <a:cubicBezTo>
                    <a:pt x="143" y="68"/>
                    <a:pt x="143" y="68"/>
                    <a:pt x="143" y="68"/>
                  </a:cubicBezTo>
                  <a:cubicBezTo>
                    <a:pt x="143" y="64"/>
                    <a:pt x="143" y="64"/>
                    <a:pt x="143" y="64"/>
                  </a:cubicBezTo>
                  <a:cubicBezTo>
                    <a:pt x="141" y="61"/>
                    <a:pt x="141" y="61"/>
                    <a:pt x="141" y="61"/>
                  </a:cubicBezTo>
                  <a:cubicBezTo>
                    <a:pt x="140" y="56"/>
                    <a:pt x="140" y="56"/>
                    <a:pt x="140" y="56"/>
                  </a:cubicBezTo>
                  <a:cubicBezTo>
                    <a:pt x="140" y="53"/>
                    <a:pt x="140" y="53"/>
                    <a:pt x="140" y="53"/>
                  </a:cubicBezTo>
                  <a:cubicBezTo>
                    <a:pt x="137" y="48"/>
                    <a:pt x="137" y="48"/>
                    <a:pt x="137" y="48"/>
                  </a:cubicBezTo>
                  <a:cubicBezTo>
                    <a:pt x="136" y="43"/>
                    <a:pt x="136" y="43"/>
                    <a:pt x="136" y="43"/>
                  </a:cubicBezTo>
                  <a:cubicBezTo>
                    <a:pt x="136" y="40"/>
                    <a:pt x="136" y="40"/>
                    <a:pt x="136" y="40"/>
                  </a:cubicBezTo>
                  <a:cubicBezTo>
                    <a:pt x="136" y="35"/>
                    <a:pt x="136" y="35"/>
                    <a:pt x="136" y="35"/>
                  </a:cubicBezTo>
                  <a:cubicBezTo>
                    <a:pt x="137" y="32"/>
                    <a:pt x="137" y="32"/>
                    <a:pt x="137" y="32"/>
                  </a:cubicBezTo>
                  <a:cubicBezTo>
                    <a:pt x="135" y="30"/>
                    <a:pt x="135" y="30"/>
                    <a:pt x="135" y="30"/>
                  </a:cubicBezTo>
                  <a:cubicBezTo>
                    <a:pt x="136" y="26"/>
                    <a:pt x="136" y="26"/>
                    <a:pt x="136" y="26"/>
                  </a:cubicBezTo>
                  <a:cubicBezTo>
                    <a:pt x="137" y="20"/>
                    <a:pt x="137" y="20"/>
                    <a:pt x="137" y="20"/>
                  </a:cubicBezTo>
                  <a:cubicBezTo>
                    <a:pt x="121" y="19"/>
                    <a:pt x="121" y="19"/>
                    <a:pt x="121" y="19"/>
                  </a:cubicBezTo>
                  <a:cubicBezTo>
                    <a:pt x="121" y="17"/>
                    <a:pt x="121" y="17"/>
                    <a:pt x="121" y="17"/>
                  </a:cubicBezTo>
                  <a:cubicBezTo>
                    <a:pt x="121" y="15"/>
                    <a:pt x="121" y="15"/>
                    <a:pt x="121" y="15"/>
                  </a:cubicBezTo>
                  <a:cubicBezTo>
                    <a:pt x="118" y="14"/>
                    <a:pt x="118" y="14"/>
                    <a:pt x="118" y="14"/>
                  </a:cubicBezTo>
                  <a:cubicBezTo>
                    <a:pt x="117" y="15"/>
                    <a:pt x="117" y="15"/>
                    <a:pt x="117" y="15"/>
                  </a:cubicBezTo>
                  <a:cubicBezTo>
                    <a:pt x="105" y="16"/>
                    <a:pt x="105" y="16"/>
                    <a:pt x="105" y="16"/>
                  </a:cubicBezTo>
                  <a:cubicBezTo>
                    <a:pt x="104" y="20"/>
                    <a:pt x="104" y="20"/>
                    <a:pt x="104" y="20"/>
                  </a:cubicBezTo>
                  <a:cubicBezTo>
                    <a:pt x="103" y="22"/>
                    <a:pt x="103" y="22"/>
                    <a:pt x="103" y="22"/>
                  </a:cubicBezTo>
                  <a:cubicBezTo>
                    <a:pt x="103" y="28"/>
                    <a:pt x="103" y="28"/>
                    <a:pt x="103" y="28"/>
                  </a:cubicBezTo>
                  <a:cubicBezTo>
                    <a:pt x="91" y="29"/>
                    <a:pt x="91" y="29"/>
                    <a:pt x="91" y="29"/>
                  </a:cubicBezTo>
                  <a:cubicBezTo>
                    <a:pt x="78" y="29"/>
                    <a:pt x="78" y="29"/>
                    <a:pt x="78" y="29"/>
                  </a:cubicBezTo>
                  <a:cubicBezTo>
                    <a:pt x="77" y="24"/>
                    <a:pt x="77" y="24"/>
                    <a:pt x="77" y="24"/>
                  </a:cubicBezTo>
                  <a:cubicBezTo>
                    <a:pt x="74" y="19"/>
                    <a:pt x="74" y="19"/>
                    <a:pt x="74" y="19"/>
                  </a:cubicBezTo>
                  <a:cubicBezTo>
                    <a:pt x="71" y="12"/>
                    <a:pt x="71" y="12"/>
                    <a:pt x="71" y="12"/>
                  </a:cubicBezTo>
                  <a:cubicBezTo>
                    <a:pt x="70" y="9"/>
                    <a:pt x="70" y="9"/>
                    <a:pt x="70" y="9"/>
                  </a:cubicBezTo>
                  <a:cubicBezTo>
                    <a:pt x="72" y="8"/>
                    <a:pt x="72" y="8"/>
                    <a:pt x="72" y="8"/>
                  </a:cubicBezTo>
                  <a:cubicBezTo>
                    <a:pt x="70" y="5"/>
                    <a:pt x="70" y="5"/>
                    <a:pt x="70" y="5"/>
                  </a:cubicBezTo>
                  <a:cubicBezTo>
                    <a:pt x="69" y="3"/>
                    <a:pt x="69" y="3"/>
                    <a:pt x="69" y="3"/>
                  </a:cubicBezTo>
                  <a:cubicBezTo>
                    <a:pt x="69" y="1"/>
                    <a:pt x="69" y="1"/>
                    <a:pt x="69" y="1"/>
                  </a:cubicBezTo>
                  <a:cubicBezTo>
                    <a:pt x="26" y="1"/>
                    <a:pt x="26" y="1"/>
                    <a:pt x="26" y="1"/>
                  </a:cubicBezTo>
                  <a:cubicBezTo>
                    <a:pt x="22" y="0"/>
                    <a:pt x="22" y="0"/>
                    <a:pt x="22" y="0"/>
                  </a:cubicBezTo>
                  <a:cubicBezTo>
                    <a:pt x="16" y="2"/>
                    <a:pt x="16" y="2"/>
                    <a:pt x="16" y="2"/>
                  </a:cubicBezTo>
                  <a:cubicBezTo>
                    <a:pt x="11" y="4"/>
                    <a:pt x="11" y="4"/>
                    <a:pt x="11" y="4"/>
                  </a:cubicBezTo>
                  <a:cubicBezTo>
                    <a:pt x="13" y="8"/>
                    <a:pt x="14" y="11"/>
                    <a:pt x="16" y="14"/>
                  </a:cubicBezTo>
                  <a:cubicBezTo>
                    <a:pt x="20" y="20"/>
                    <a:pt x="20" y="28"/>
                    <a:pt x="22" y="35"/>
                  </a:cubicBezTo>
                  <a:cubicBezTo>
                    <a:pt x="22" y="36"/>
                    <a:pt x="21" y="38"/>
                    <a:pt x="21" y="40"/>
                  </a:cubicBezTo>
                  <a:cubicBezTo>
                    <a:pt x="21" y="42"/>
                    <a:pt x="20" y="44"/>
                    <a:pt x="21" y="46"/>
                  </a:cubicBezTo>
                  <a:cubicBezTo>
                    <a:pt x="22" y="51"/>
                    <a:pt x="23" y="55"/>
                    <a:pt x="25" y="60"/>
                  </a:cubicBezTo>
                  <a:cubicBezTo>
                    <a:pt x="26" y="61"/>
                    <a:pt x="27" y="63"/>
                    <a:pt x="28" y="65"/>
                  </a:cubicBezTo>
                  <a:cubicBezTo>
                    <a:pt x="30" y="74"/>
                    <a:pt x="30" y="82"/>
                    <a:pt x="22" y="89"/>
                  </a:cubicBezTo>
                  <a:cubicBezTo>
                    <a:pt x="19" y="92"/>
                    <a:pt x="17" y="95"/>
                    <a:pt x="14" y="98"/>
                  </a:cubicBezTo>
                  <a:cubicBezTo>
                    <a:pt x="11" y="102"/>
                    <a:pt x="9" y="105"/>
                    <a:pt x="8" y="110"/>
                  </a:cubicBezTo>
                  <a:cubicBezTo>
                    <a:pt x="7" y="117"/>
                    <a:pt x="6" y="123"/>
                    <a:pt x="2" y="129"/>
                  </a:cubicBezTo>
                  <a:cubicBezTo>
                    <a:pt x="1" y="133"/>
                    <a:pt x="0" y="136"/>
                    <a:pt x="0" y="140"/>
                  </a:cubicBezTo>
                  <a:cubicBezTo>
                    <a:pt x="0" y="147"/>
                    <a:pt x="0" y="153"/>
                    <a:pt x="0" y="159"/>
                  </a:cubicBezTo>
                  <a:cubicBezTo>
                    <a:pt x="0" y="158"/>
                    <a:pt x="0" y="157"/>
                    <a:pt x="0" y="155"/>
                  </a:cubicBezTo>
                  <a:lnTo>
                    <a:pt x="3" y="15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6" name="Freeform 270">
              <a:extLst>
                <a:ext uri="{FF2B5EF4-FFF2-40B4-BE49-F238E27FC236}">
                  <a16:creationId xmlns:a16="http://schemas.microsoft.com/office/drawing/2014/main" id="{F7C9BEA6-09A2-477B-8012-1267A79F5ACE}"/>
                </a:ext>
              </a:extLst>
            </p:cNvPr>
            <p:cNvSpPr>
              <a:spLocks/>
            </p:cNvSpPr>
            <p:nvPr/>
          </p:nvSpPr>
          <p:spPr bwMode="auto">
            <a:xfrm>
              <a:off x="4260850" y="5070475"/>
              <a:ext cx="3175" cy="6350"/>
            </a:xfrm>
            <a:custGeom>
              <a:avLst/>
              <a:gdLst>
                <a:gd name="T0" fmla="*/ 0 w 2"/>
                <a:gd name="T1" fmla="*/ 0 h 5"/>
                <a:gd name="T2" fmla="*/ 2 w 2"/>
                <a:gd name="T3" fmla="*/ 5 h 5"/>
                <a:gd name="T4" fmla="*/ 2 w 2"/>
                <a:gd name="T5" fmla="*/ 5 h 5"/>
                <a:gd name="T6" fmla="*/ 0 w 2"/>
                <a:gd name="T7" fmla="*/ 0 h 5"/>
              </a:gdLst>
              <a:ahLst/>
              <a:cxnLst>
                <a:cxn ang="0">
                  <a:pos x="T0" y="T1"/>
                </a:cxn>
                <a:cxn ang="0">
                  <a:pos x="T2" y="T3"/>
                </a:cxn>
                <a:cxn ang="0">
                  <a:pos x="T4" y="T5"/>
                </a:cxn>
                <a:cxn ang="0">
                  <a:pos x="T6" y="T7"/>
                </a:cxn>
              </a:cxnLst>
              <a:rect l="0" t="0" r="r" b="b"/>
              <a:pathLst>
                <a:path w="2" h="5">
                  <a:moveTo>
                    <a:pt x="0" y="0"/>
                  </a:moveTo>
                  <a:cubicBezTo>
                    <a:pt x="1" y="1"/>
                    <a:pt x="2" y="3"/>
                    <a:pt x="2" y="5"/>
                  </a:cubicBezTo>
                  <a:cubicBezTo>
                    <a:pt x="2" y="5"/>
                    <a:pt x="2" y="5"/>
                    <a:pt x="2" y="5"/>
                  </a:cubicBezTo>
                  <a:cubicBezTo>
                    <a:pt x="2" y="3"/>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7" name="Freeform 271">
              <a:extLst>
                <a:ext uri="{FF2B5EF4-FFF2-40B4-BE49-F238E27FC236}">
                  <a16:creationId xmlns:a16="http://schemas.microsoft.com/office/drawing/2014/main" id="{BD625B47-0D10-43CF-AF9E-E0A2D07A54E2}"/>
                </a:ext>
              </a:extLst>
            </p:cNvPr>
            <p:cNvSpPr>
              <a:spLocks/>
            </p:cNvSpPr>
            <p:nvPr/>
          </p:nvSpPr>
          <p:spPr bwMode="auto">
            <a:xfrm>
              <a:off x="4252913" y="5056188"/>
              <a:ext cx="3175" cy="3175"/>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2" y="2"/>
                    <a:pt x="1" y="1"/>
                    <a:pt x="0" y="0"/>
                  </a:cubicBezTo>
                  <a:cubicBezTo>
                    <a:pt x="1" y="1"/>
                    <a:pt x="2" y="2"/>
                    <a:pt x="2"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8" name="Freeform 272">
              <a:extLst>
                <a:ext uri="{FF2B5EF4-FFF2-40B4-BE49-F238E27FC236}">
                  <a16:creationId xmlns:a16="http://schemas.microsoft.com/office/drawing/2014/main" id="{07C5F40C-E6AA-4FC1-BCB9-86F281BD7AE9}"/>
                </a:ext>
              </a:extLst>
            </p:cNvPr>
            <p:cNvSpPr>
              <a:spLocks/>
            </p:cNvSpPr>
            <p:nvPr/>
          </p:nvSpPr>
          <p:spPr bwMode="auto">
            <a:xfrm>
              <a:off x="4654550" y="4870450"/>
              <a:ext cx="61912" cy="155575"/>
            </a:xfrm>
            <a:custGeom>
              <a:avLst/>
              <a:gdLst>
                <a:gd name="T0" fmla="*/ 4 w 42"/>
                <a:gd name="T1" fmla="*/ 64 h 106"/>
                <a:gd name="T2" fmla="*/ 7 w 42"/>
                <a:gd name="T3" fmla="*/ 63 h 106"/>
                <a:gd name="T4" fmla="*/ 10 w 42"/>
                <a:gd name="T5" fmla="*/ 68 h 106"/>
                <a:gd name="T6" fmla="*/ 12 w 42"/>
                <a:gd name="T7" fmla="*/ 70 h 106"/>
                <a:gd name="T8" fmla="*/ 17 w 42"/>
                <a:gd name="T9" fmla="*/ 67 h 106"/>
                <a:gd name="T10" fmla="*/ 23 w 42"/>
                <a:gd name="T11" fmla="*/ 70 h 106"/>
                <a:gd name="T12" fmla="*/ 23 w 42"/>
                <a:gd name="T13" fmla="*/ 77 h 106"/>
                <a:gd name="T14" fmla="*/ 19 w 42"/>
                <a:gd name="T15" fmla="*/ 83 h 106"/>
                <a:gd name="T16" fmla="*/ 20 w 42"/>
                <a:gd name="T17" fmla="*/ 90 h 106"/>
                <a:gd name="T18" fmla="*/ 24 w 42"/>
                <a:gd name="T19" fmla="*/ 97 h 106"/>
                <a:gd name="T20" fmla="*/ 29 w 42"/>
                <a:gd name="T21" fmla="*/ 102 h 106"/>
                <a:gd name="T22" fmla="*/ 29 w 42"/>
                <a:gd name="T23" fmla="*/ 106 h 106"/>
                <a:gd name="T24" fmla="*/ 32 w 42"/>
                <a:gd name="T25" fmla="*/ 106 h 106"/>
                <a:gd name="T26" fmla="*/ 32 w 42"/>
                <a:gd name="T27" fmla="*/ 103 h 106"/>
                <a:gd name="T28" fmla="*/ 33 w 42"/>
                <a:gd name="T29" fmla="*/ 98 h 106"/>
                <a:gd name="T30" fmla="*/ 34 w 42"/>
                <a:gd name="T31" fmla="*/ 92 h 106"/>
                <a:gd name="T32" fmla="*/ 38 w 42"/>
                <a:gd name="T33" fmla="*/ 91 h 106"/>
                <a:gd name="T34" fmla="*/ 40 w 42"/>
                <a:gd name="T35" fmla="*/ 86 h 106"/>
                <a:gd name="T36" fmla="*/ 39 w 42"/>
                <a:gd name="T37" fmla="*/ 81 h 106"/>
                <a:gd name="T38" fmla="*/ 39 w 42"/>
                <a:gd name="T39" fmla="*/ 78 h 106"/>
                <a:gd name="T40" fmla="*/ 42 w 42"/>
                <a:gd name="T41" fmla="*/ 75 h 106"/>
                <a:gd name="T42" fmla="*/ 39 w 42"/>
                <a:gd name="T43" fmla="*/ 68 h 106"/>
                <a:gd name="T44" fmla="*/ 34 w 42"/>
                <a:gd name="T45" fmla="*/ 60 h 106"/>
                <a:gd name="T46" fmla="*/ 28 w 42"/>
                <a:gd name="T47" fmla="*/ 55 h 106"/>
                <a:gd name="T48" fmla="*/ 27 w 42"/>
                <a:gd name="T49" fmla="*/ 55 h 106"/>
                <a:gd name="T50" fmla="*/ 27 w 42"/>
                <a:gd name="T51" fmla="*/ 59 h 106"/>
                <a:gd name="T52" fmla="*/ 27 w 42"/>
                <a:gd name="T53" fmla="*/ 61 h 106"/>
                <a:gd name="T54" fmla="*/ 25 w 42"/>
                <a:gd name="T55" fmla="*/ 60 h 106"/>
                <a:gd name="T56" fmla="*/ 18 w 42"/>
                <a:gd name="T57" fmla="*/ 42 h 106"/>
                <a:gd name="T58" fmla="*/ 19 w 42"/>
                <a:gd name="T59" fmla="*/ 36 h 106"/>
                <a:gd name="T60" fmla="*/ 19 w 42"/>
                <a:gd name="T61" fmla="*/ 19 h 106"/>
                <a:gd name="T62" fmla="*/ 19 w 42"/>
                <a:gd name="T63" fmla="*/ 12 h 106"/>
                <a:gd name="T64" fmla="*/ 16 w 42"/>
                <a:gd name="T65" fmla="*/ 9 h 106"/>
                <a:gd name="T66" fmla="*/ 15 w 42"/>
                <a:gd name="T67" fmla="*/ 5 h 106"/>
                <a:gd name="T68" fmla="*/ 12 w 42"/>
                <a:gd name="T69" fmla="*/ 2 h 106"/>
                <a:gd name="T70" fmla="*/ 10 w 42"/>
                <a:gd name="T71" fmla="*/ 2 h 106"/>
                <a:gd name="T72" fmla="*/ 7 w 42"/>
                <a:gd name="T73" fmla="*/ 1 h 106"/>
                <a:gd name="T74" fmla="*/ 6 w 42"/>
                <a:gd name="T75" fmla="*/ 0 h 106"/>
                <a:gd name="T76" fmla="*/ 5 w 42"/>
                <a:gd name="T77" fmla="*/ 0 h 106"/>
                <a:gd name="T78" fmla="*/ 6 w 42"/>
                <a:gd name="T79" fmla="*/ 3 h 106"/>
                <a:gd name="T80" fmla="*/ 7 w 42"/>
                <a:gd name="T81" fmla="*/ 5 h 106"/>
                <a:gd name="T82" fmla="*/ 10 w 42"/>
                <a:gd name="T83" fmla="*/ 6 h 106"/>
                <a:gd name="T84" fmla="*/ 10 w 42"/>
                <a:gd name="T85" fmla="*/ 7 h 106"/>
                <a:gd name="T86" fmla="*/ 9 w 42"/>
                <a:gd name="T87" fmla="*/ 10 h 106"/>
                <a:gd name="T88" fmla="*/ 9 w 42"/>
                <a:gd name="T89" fmla="*/ 12 h 106"/>
                <a:gd name="T90" fmla="*/ 11 w 42"/>
                <a:gd name="T91" fmla="*/ 13 h 106"/>
                <a:gd name="T92" fmla="*/ 12 w 42"/>
                <a:gd name="T93" fmla="*/ 18 h 106"/>
                <a:gd name="T94" fmla="*/ 11 w 42"/>
                <a:gd name="T95" fmla="*/ 20 h 106"/>
                <a:gd name="T96" fmla="*/ 8 w 42"/>
                <a:gd name="T97" fmla="*/ 24 h 106"/>
                <a:gd name="T98" fmla="*/ 9 w 42"/>
                <a:gd name="T99" fmla="*/ 29 h 106"/>
                <a:gd name="T100" fmla="*/ 9 w 42"/>
                <a:gd name="T101" fmla="*/ 32 h 106"/>
                <a:gd name="T102" fmla="*/ 10 w 42"/>
                <a:gd name="T103" fmla="*/ 35 h 106"/>
                <a:gd name="T104" fmla="*/ 9 w 42"/>
                <a:gd name="T105" fmla="*/ 36 h 106"/>
                <a:gd name="T106" fmla="*/ 10 w 42"/>
                <a:gd name="T107" fmla="*/ 39 h 106"/>
                <a:gd name="T108" fmla="*/ 11 w 42"/>
                <a:gd name="T109" fmla="*/ 41 h 106"/>
                <a:gd name="T110" fmla="*/ 10 w 42"/>
                <a:gd name="T111" fmla="*/ 42 h 106"/>
                <a:gd name="T112" fmla="*/ 7 w 42"/>
                <a:gd name="T113" fmla="*/ 44 h 106"/>
                <a:gd name="T114" fmla="*/ 4 w 42"/>
                <a:gd name="T115" fmla="*/ 47 h 106"/>
                <a:gd name="T116" fmla="*/ 4 w 42"/>
                <a:gd name="T117" fmla="*/ 50 h 106"/>
                <a:gd name="T118" fmla="*/ 3 w 42"/>
                <a:gd name="T119" fmla="*/ 54 h 106"/>
                <a:gd name="T120" fmla="*/ 0 w 42"/>
                <a:gd name="T121" fmla="*/ 57 h 106"/>
                <a:gd name="T122" fmla="*/ 3 w 42"/>
                <a:gd name="T123" fmla="*/ 60 h 106"/>
                <a:gd name="T124" fmla="*/ 4 w 42"/>
                <a:gd name="T125" fmla="*/ 6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 h="106">
                  <a:moveTo>
                    <a:pt x="4" y="64"/>
                  </a:moveTo>
                  <a:cubicBezTo>
                    <a:pt x="7" y="63"/>
                    <a:pt x="7" y="63"/>
                    <a:pt x="7" y="63"/>
                  </a:cubicBezTo>
                  <a:cubicBezTo>
                    <a:pt x="10" y="68"/>
                    <a:pt x="10" y="68"/>
                    <a:pt x="10" y="68"/>
                  </a:cubicBezTo>
                  <a:cubicBezTo>
                    <a:pt x="12" y="70"/>
                    <a:pt x="12" y="70"/>
                    <a:pt x="12" y="70"/>
                  </a:cubicBezTo>
                  <a:cubicBezTo>
                    <a:pt x="17" y="67"/>
                    <a:pt x="17" y="67"/>
                    <a:pt x="17" y="67"/>
                  </a:cubicBezTo>
                  <a:cubicBezTo>
                    <a:pt x="23" y="70"/>
                    <a:pt x="23" y="70"/>
                    <a:pt x="23" y="70"/>
                  </a:cubicBezTo>
                  <a:cubicBezTo>
                    <a:pt x="23" y="77"/>
                    <a:pt x="23" y="77"/>
                    <a:pt x="23" y="77"/>
                  </a:cubicBezTo>
                  <a:cubicBezTo>
                    <a:pt x="19" y="83"/>
                    <a:pt x="19" y="83"/>
                    <a:pt x="19" y="83"/>
                  </a:cubicBezTo>
                  <a:cubicBezTo>
                    <a:pt x="20" y="90"/>
                    <a:pt x="20" y="90"/>
                    <a:pt x="20" y="90"/>
                  </a:cubicBezTo>
                  <a:cubicBezTo>
                    <a:pt x="24" y="97"/>
                    <a:pt x="24" y="97"/>
                    <a:pt x="24" y="97"/>
                  </a:cubicBezTo>
                  <a:cubicBezTo>
                    <a:pt x="29" y="102"/>
                    <a:pt x="29" y="102"/>
                    <a:pt x="29" y="102"/>
                  </a:cubicBezTo>
                  <a:cubicBezTo>
                    <a:pt x="29" y="106"/>
                    <a:pt x="29" y="106"/>
                    <a:pt x="29" y="106"/>
                  </a:cubicBezTo>
                  <a:cubicBezTo>
                    <a:pt x="32" y="106"/>
                    <a:pt x="32" y="106"/>
                    <a:pt x="32" y="106"/>
                  </a:cubicBezTo>
                  <a:cubicBezTo>
                    <a:pt x="32" y="103"/>
                    <a:pt x="32" y="103"/>
                    <a:pt x="32" y="103"/>
                  </a:cubicBezTo>
                  <a:cubicBezTo>
                    <a:pt x="33" y="98"/>
                    <a:pt x="33" y="98"/>
                    <a:pt x="33" y="98"/>
                  </a:cubicBezTo>
                  <a:cubicBezTo>
                    <a:pt x="34" y="92"/>
                    <a:pt x="34" y="92"/>
                    <a:pt x="34" y="92"/>
                  </a:cubicBezTo>
                  <a:cubicBezTo>
                    <a:pt x="38" y="91"/>
                    <a:pt x="38" y="91"/>
                    <a:pt x="38" y="91"/>
                  </a:cubicBezTo>
                  <a:cubicBezTo>
                    <a:pt x="40" y="86"/>
                    <a:pt x="40" y="86"/>
                    <a:pt x="40" y="86"/>
                  </a:cubicBezTo>
                  <a:cubicBezTo>
                    <a:pt x="39" y="81"/>
                    <a:pt x="39" y="81"/>
                    <a:pt x="39" y="81"/>
                  </a:cubicBezTo>
                  <a:cubicBezTo>
                    <a:pt x="39" y="78"/>
                    <a:pt x="39" y="78"/>
                    <a:pt x="39" y="78"/>
                  </a:cubicBezTo>
                  <a:cubicBezTo>
                    <a:pt x="42" y="75"/>
                    <a:pt x="42" y="75"/>
                    <a:pt x="42" y="75"/>
                  </a:cubicBezTo>
                  <a:cubicBezTo>
                    <a:pt x="39" y="68"/>
                    <a:pt x="39" y="68"/>
                    <a:pt x="39" y="68"/>
                  </a:cubicBezTo>
                  <a:cubicBezTo>
                    <a:pt x="34" y="60"/>
                    <a:pt x="34" y="60"/>
                    <a:pt x="34" y="60"/>
                  </a:cubicBezTo>
                  <a:cubicBezTo>
                    <a:pt x="28" y="55"/>
                    <a:pt x="28" y="55"/>
                    <a:pt x="28" y="55"/>
                  </a:cubicBezTo>
                  <a:cubicBezTo>
                    <a:pt x="27" y="55"/>
                    <a:pt x="27" y="55"/>
                    <a:pt x="27" y="55"/>
                  </a:cubicBezTo>
                  <a:cubicBezTo>
                    <a:pt x="27" y="56"/>
                    <a:pt x="27" y="57"/>
                    <a:pt x="27" y="59"/>
                  </a:cubicBezTo>
                  <a:cubicBezTo>
                    <a:pt x="28" y="60"/>
                    <a:pt x="27" y="61"/>
                    <a:pt x="27" y="61"/>
                  </a:cubicBezTo>
                  <a:cubicBezTo>
                    <a:pt x="26" y="62"/>
                    <a:pt x="25" y="61"/>
                    <a:pt x="25" y="60"/>
                  </a:cubicBezTo>
                  <a:cubicBezTo>
                    <a:pt x="21" y="54"/>
                    <a:pt x="20" y="48"/>
                    <a:pt x="18" y="42"/>
                  </a:cubicBezTo>
                  <a:cubicBezTo>
                    <a:pt x="18" y="40"/>
                    <a:pt x="18" y="38"/>
                    <a:pt x="19" y="36"/>
                  </a:cubicBezTo>
                  <a:cubicBezTo>
                    <a:pt x="21" y="30"/>
                    <a:pt x="21" y="25"/>
                    <a:pt x="19" y="19"/>
                  </a:cubicBezTo>
                  <a:cubicBezTo>
                    <a:pt x="19" y="17"/>
                    <a:pt x="19" y="14"/>
                    <a:pt x="19" y="12"/>
                  </a:cubicBezTo>
                  <a:cubicBezTo>
                    <a:pt x="16" y="9"/>
                    <a:pt x="16" y="9"/>
                    <a:pt x="16" y="9"/>
                  </a:cubicBezTo>
                  <a:cubicBezTo>
                    <a:pt x="15" y="5"/>
                    <a:pt x="15" y="5"/>
                    <a:pt x="15" y="5"/>
                  </a:cubicBezTo>
                  <a:cubicBezTo>
                    <a:pt x="12" y="2"/>
                    <a:pt x="12" y="2"/>
                    <a:pt x="12" y="2"/>
                  </a:cubicBezTo>
                  <a:cubicBezTo>
                    <a:pt x="10" y="2"/>
                    <a:pt x="10" y="2"/>
                    <a:pt x="10" y="2"/>
                  </a:cubicBezTo>
                  <a:cubicBezTo>
                    <a:pt x="7" y="1"/>
                    <a:pt x="7" y="1"/>
                    <a:pt x="7" y="1"/>
                  </a:cubicBezTo>
                  <a:cubicBezTo>
                    <a:pt x="6" y="0"/>
                    <a:pt x="6" y="0"/>
                    <a:pt x="6" y="0"/>
                  </a:cubicBezTo>
                  <a:cubicBezTo>
                    <a:pt x="5" y="0"/>
                    <a:pt x="5" y="0"/>
                    <a:pt x="5" y="0"/>
                  </a:cubicBezTo>
                  <a:cubicBezTo>
                    <a:pt x="6" y="3"/>
                    <a:pt x="6" y="3"/>
                    <a:pt x="6" y="3"/>
                  </a:cubicBezTo>
                  <a:cubicBezTo>
                    <a:pt x="7" y="5"/>
                    <a:pt x="7" y="5"/>
                    <a:pt x="7" y="5"/>
                  </a:cubicBezTo>
                  <a:cubicBezTo>
                    <a:pt x="10" y="6"/>
                    <a:pt x="10" y="6"/>
                    <a:pt x="10" y="6"/>
                  </a:cubicBezTo>
                  <a:cubicBezTo>
                    <a:pt x="10" y="7"/>
                    <a:pt x="10" y="7"/>
                    <a:pt x="10" y="7"/>
                  </a:cubicBezTo>
                  <a:cubicBezTo>
                    <a:pt x="9" y="10"/>
                    <a:pt x="9" y="10"/>
                    <a:pt x="9" y="10"/>
                  </a:cubicBezTo>
                  <a:cubicBezTo>
                    <a:pt x="9" y="12"/>
                    <a:pt x="9" y="12"/>
                    <a:pt x="9" y="12"/>
                  </a:cubicBezTo>
                  <a:cubicBezTo>
                    <a:pt x="11" y="13"/>
                    <a:pt x="11" y="13"/>
                    <a:pt x="11" y="13"/>
                  </a:cubicBezTo>
                  <a:cubicBezTo>
                    <a:pt x="12" y="18"/>
                    <a:pt x="12" y="18"/>
                    <a:pt x="12" y="18"/>
                  </a:cubicBezTo>
                  <a:cubicBezTo>
                    <a:pt x="11" y="20"/>
                    <a:pt x="11" y="20"/>
                    <a:pt x="11" y="20"/>
                  </a:cubicBezTo>
                  <a:cubicBezTo>
                    <a:pt x="8" y="24"/>
                    <a:pt x="8" y="24"/>
                    <a:pt x="8" y="24"/>
                  </a:cubicBezTo>
                  <a:cubicBezTo>
                    <a:pt x="9" y="29"/>
                    <a:pt x="9" y="29"/>
                    <a:pt x="9" y="29"/>
                  </a:cubicBezTo>
                  <a:cubicBezTo>
                    <a:pt x="9" y="32"/>
                    <a:pt x="9" y="32"/>
                    <a:pt x="9" y="32"/>
                  </a:cubicBezTo>
                  <a:cubicBezTo>
                    <a:pt x="10" y="35"/>
                    <a:pt x="10" y="35"/>
                    <a:pt x="10" y="35"/>
                  </a:cubicBezTo>
                  <a:cubicBezTo>
                    <a:pt x="9" y="36"/>
                    <a:pt x="9" y="36"/>
                    <a:pt x="9" y="36"/>
                  </a:cubicBezTo>
                  <a:cubicBezTo>
                    <a:pt x="10" y="39"/>
                    <a:pt x="10" y="39"/>
                    <a:pt x="10" y="39"/>
                  </a:cubicBezTo>
                  <a:cubicBezTo>
                    <a:pt x="11" y="41"/>
                    <a:pt x="11" y="41"/>
                    <a:pt x="11" y="41"/>
                  </a:cubicBezTo>
                  <a:cubicBezTo>
                    <a:pt x="10" y="42"/>
                    <a:pt x="10" y="42"/>
                    <a:pt x="10" y="42"/>
                  </a:cubicBezTo>
                  <a:cubicBezTo>
                    <a:pt x="7" y="44"/>
                    <a:pt x="7" y="44"/>
                    <a:pt x="7" y="44"/>
                  </a:cubicBezTo>
                  <a:cubicBezTo>
                    <a:pt x="4" y="47"/>
                    <a:pt x="4" y="47"/>
                    <a:pt x="4" y="47"/>
                  </a:cubicBezTo>
                  <a:cubicBezTo>
                    <a:pt x="4" y="50"/>
                    <a:pt x="4" y="50"/>
                    <a:pt x="4" y="50"/>
                  </a:cubicBezTo>
                  <a:cubicBezTo>
                    <a:pt x="3" y="54"/>
                    <a:pt x="3" y="54"/>
                    <a:pt x="3" y="54"/>
                  </a:cubicBezTo>
                  <a:cubicBezTo>
                    <a:pt x="0" y="57"/>
                    <a:pt x="0" y="57"/>
                    <a:pt x="0" y="57"/>
                  </a:cubicBezTo>
                  <a:cubicBezTo>
                    <a:pt x="3" y="60"/>
                    <a:pt x="3" y="60"/>
                    <a:pt x="3" y="60"/>
                  </a:cubicBezTo>
                  <a:lnTo>
                    <a:pt x="4" y="6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9" name="Freeform 273">
              <a:extLst>
                <a:ext uri="{FF2B5EF4-FFF2-40B4-BE49-F238E27FC236}">
                  <a16:creationId xmlns:a16="http://schemas.microsoft.com/office/drawing/2014/main" id="{0035A274-2C22-4505-AC35-61C3E8CD901F}"/>
                </a:ext>
              </a:extLst>
            </p:cNvPr>
            <p:cNvSpPr>
              <a:spLocks/>
            </p:cNvSpPr>
            <p:nvPr/>
          </p:nvSpPr>
          <p:spPr bwMode="auto">
            <a:xfrm>
              <a:off x="4694238" y="491648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0" name="Freeform 274">
              <a:extLst>
                <a:ext uri="{FF2B5EF4-FFF2-40B4-BE49-F238E27FC236}">
                  <a16:creationId xmlns:a16="http://schemas.microsoft.com/office/drawing/2014/main" id="{4777B009-14FF-412A-8160-8BA94033F4D6}"/>
                </a:ext>
              </a:extLst>
            </p:cNvPr>
            <p:cNvSpPr>
              <a:spLocks noEditPoints="1"/>
            </p:cNvSpPr>
            <p:nvPr/>
          </p:nvSpPr>
          <p:spPr bwMode="auto">
            <a:xfrm>
              <a:off x="4594225" y="4703763"/>
              <a:ext cx="214312" cy="212725"/>
            </a:xfrm>
            <a:custGeom>
              <a:avLst/>
              <a:gdLst>
                <a:gd name="T0" fmla="*/ 133 w 146"/>
                <a:gd name="T1" fmla="*/ 110 h 145"/>
                <a:gd name="T2" fmla="*/ 132 w 146"/>
                <a:gd name="T3" fmla="*/ 84 h 145"/>
                <a:gd name="T4" fmla="*/ 127 w 146"/>
                <a:gd name="T5" fmla="*/ 60 h 145"/>
                <a:gd name="T6" fmla="*/ 113 w 146"/>
                <a:gd name="T7" fmla="*/ 37 h 145"/>
                <a:gd name="T8" fmla="*/ 112 w 146"/>
                <a:gd name="T9" fmla="*/ 33 h 145"/>
                <a:gd name="T10" fmla="*/ 61 w 146"/>
                <a:gd name="T11" fmla="*/ 1 h 145"/>
                <a:gd name="T12" fmla="*/ 53 w 146"/>
                <a:gd name="T13" fmla="*/ 10 h 145"/>
                <a:gd name="T14" fmla="*/ 50 w 146"/>
                <a:gd name="T15" fmla="*/ 18 h 145"/>
                <a:gd name="T16" fmla="*/ 43 w 146"/>
                <a:gd name="T17" fmla="*/ 20 h 145"/>
                <a:gd name="T18" fmla="*/ 33 w 146"/>
                <a:gd name="T19" fmla="*/ 20 h 145"/>
                <a:gd name="T20" fmla="*/ 31 w 146"/>
                <a:gd name="T21" fmla="*/ 15 h 145"/>
                <a:gd name="T22" fmla="*/ 32 w 146"/>
                <a:gd name="T23" fmla="*/ 2 h 145"/>
                <a:gd name="T24" fmla="*/ 16 w 146"/>
                <a:gd name="T25" fmla="*/ 2 h 145"/>
                <a:gd name="T26" fmla="*/ 17 w 146"/>
                <a:gd name="T27" fmla="*/ 7 h 145"/>
                <a:gd name="T28" fmla="*/ 20 w 146"/>
                <a:gd name="T29" fmla="*/ 17 h 145"/>
                <a:gd name="T30" fmla="*/ 17 w 146"/>
                <a:gd name="T31" fmla="*/ 22 h 145"/>
                <a:gd name="T32" fmla="*/ 15 w 146"/>
                <a:gd name="T33" fmla="*/ 23 h 145"/>
                <a:gd name="T34" fmla="*/ 17 w 146"/>
                <a:gd name="T35" fmla="*/ 27 h 145"/>
                <a:gd name="T36" fmla="*/ 20 w 146"/>
                <a:gd name="T37" fmla="*/ 29 h 145"/>
                <a:gd name="T38" fmla="*/ 11 w 146"/>
                <a:gd name="T39" fmla="*/ 44 h 145"/>
                <a:gd name="T40" fmla="*/ 4 w 146"/>
                <a:gd name="T41" fmla="*/ 48 h 145"/>
                <a:gd name="T42" fmla="*/ 3 w 146"/>
                <a:gd name="T43" fmla="*/ 62 h 145"/>
                <a:gd name="T44" fmla="*/ 13 w 146"/>
                <a:gd name="T45" fmla="*/ 85 h 145"/>
                <a:gd name="T46" fmla="*/ 14 w 146"/>
                <a:gd name="T47" fmla="*/ 92 h 145"/>
                <a:gd name="T48" fmla="*/ 14 w 146"/>
                <a:gd name="T49" fmla="*/ 93 h 145"/>
                <a:gd name="T50" fmla="*/ 18 w 146"/>
                <a:gd name="T51" fmla="*/ 100 h 145"/>
                <a:gd name="T52" fmla="*/ 27 w 146"/>
                <a:gd name="T53" fmla="*/ 103 h 145"/>
                <a:gd name="T54" fmla="*/ 37 w 146"/>
                <a:gd name="T55" fmla="*/ 107 h 145"/>
                <a:gd name="T56" fmla="*/ 44 w 146"/>
                <a:gd name="T57" fmla="*/ 112 h 145"/>
                <a:gd name="T58" fmla="*/ 46 w 146"/>
                <a:gd name="T59" fmla="*/ 113 h 145"/>
                <a:gd name="T60" fmla="*/ 48 w 146"/>
                <a:gd name="T61" fmla="*/ 114 h 145"/>
                <a:gd name="T62" fmla="*/ 53 w 146"/>
                <a:gd name="T63" fmla="*/ 115 h 145"/>
                <a:gd name="T64" fmla="*/ 57 w 146"/>
                <a:gd name="T65" fmla="*/ 120 h 145"/>
                <a:gd name="T66" fmla="*/ 60 w 146"/>
                <a:gd name="T67" fmla="*/ 123 h 145"/>
                <a:gd name="T68" fmla="*/ 60 w 146"/>
                <a:gd name="T69" fmla="*/ 121 h 145"/>
                <a:gd name="T70" fmla="*/ 64 w 146"/>
                <a:gd name="T71" fmla="*/ 129 h 145"/>
                <a:gd name="T72" fmla="*/ 68 w 146"/>
                <a:gd name="T73" fmla="*/ 142 h 145"/>
                <a:gd name="T74" fmla="*/ 74 w 146"/>
                <a:gd name="T75" fmla="*/ 141 h 145"/>
                <a:gd name="T76" fmla="*/ 82 w 146"/>
                <a:gd name="T77" fmla="*/ 140 h 145"/>
                <a:gd name="T78" fmla="*/ 87 w 146"/>
                <a:gd name="T79" fmla="*/ 143 h 145"/>
                <a:gd name="T80" fmla="*/ 93 w 146"/>
                <a:gd name="T81" fmla="*/ 144 h 145"/>
                <a:gd name="T82" fmla="*/ 101 w 146"/>
                <a:gd name="T83" fmla="*/ 142 h 145"/>
                <a:gd name="T84" fmla="*/ 108 w 146"/>
                <a:gd name="T85" fmla="*/ 142 h 145"/>
                <a:gd name="T86" fmla="*/ 111 w 146"/>
                <a:gd name="T87" fmla="*/ 138 h 145"/>
                <a:gd name="T88" fmla="*/ 118 w 146"/>
                <a:gd name="T89" fmla="*/ 139 h 145"/>
                <a:gd name="T90" fmla="*/ 127 w 146"/>
                <a:gd name="T91" fmla="*/ 137 h 145"/>
                <a:gd name="T92" fmla="*/ 136 w 146"/>
                <a:gd name="T93" fmla="*/ 134 h 145"/>
                <a:gd name="T94" fmla="*/ 142 w 146"/>
                <a:gd name="T95" fmla="*/ 130 h 145"/>
                <a:gd name="T96" fmla="*/ 146 w 146"/>
                <a:gd name="T97" fmla="*/ 128 h 145"/>
                <a:gd name="T98" fmla="*/ 146 w 146"/>
                <a:gd name="T99" fmla="*/ 128 h 145"/>
                <a:gd name="T100" fmla="*/ 146 w 146"/>
                <a:gd name="T101" fmla="*/ 130 h 145"/>
                <a:gd name="T102" fmla="*/ 14 w 146"/>
                <a:gd name="T103" fmla="*/ 93 h 145"/>
                <a:gd name="T104" fmla="*/ 14 w 146"/>
                <a:gd name="T105" fmla="*/ 93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145">
                  <a:moveTo>
                    <a:pt x="142" y="124"/>
                  </a:moveTo>
                  <a:cubicBezTo>
                    <a:pt x="137" y="121"/>
                    <a:pt x="135" y="116"/>
                    <a:pt x="133" y="110"/>
                  </a:cubicBezTo>
                  <a:cubicBezTo>
                    <a:pt x="131" y="103"/>
                    <a:pt x="132" y="96"/>
                    <a:pt x="131" y="88"/>
                  </a:cubicBezTo>
                  <a:cubicBezTo>
                    <a:pt x="130" y="87"/>
                    <a:pt x="131" y="85"/>
                    <a:pt x="132" y="84"/>
                  </a:cubicBezTo>
                  <a:cubicBezTo>
                    <a:pt x="133" y="80"/>
                    <a:pt x="133" y="77"/>
                    <a:pt x="130" y="75"/>
                  </a:cubicBezTo>
                  <a:cubicBezTo>
                    <a:pt x="125" y="71"/>
                    <a:pt x="124" y="66"/>
                    <a:pt x="127" y="60"/>
                  </a:cubicBezTo>
                  <a:cubicBezTo>
                    <a:pt x="128" y="56"/>
                    <a:pt x="129" y="53"/>
                    <a:pt x="131" y="50"/>
                  </a:cubicBezTo>
                  <a:cubicBezTo>
                    <a:pt x="113" y="37"/>
                    <a:pt x="113" y="37"/>
                    <a:pt x="113" y="37"/>
                  </a:cubicBezTo>
                  <a:cubicBezTo>
                    <a:pt x="111" y="35"/>
                    <a:pt x="111" y="35"/>
                    <a:pt x="111" y="35"/>
                  </a:cubicBezTo>
                  <a:cubicBezTo>
                    <a:pt x="112" y="33"/>
                    <a:pt x="112" y="33"/>
                    <a:pt x="112" y="33"/>
                  </a:cubicBezTo>
                  <a:cubicBezTo>
                    <a:pt x="108" y="28"/>
                    <a:pt x="108" y="28"/>
                    <a:pt x="108" y="28"/>
                  </a:cubicBezTo>
                  <a:cubicBezTo>
                    <a:pt x="61" y="1"/>
                    <a:pt x="61" y="1"/>
                    <a:pt x="61" y="1"/>
                  </a:cubicBezTo>
                  <a:cubicBezTo>
                    <a:pt x="59" y="0"/>
                    <a:pt x="59" y="0"/>
                    <a:pt x="59" y="0"/>
                  </a:cubicBezTo>
                  <a:cubicBezTo>
                    <a:pt x="57" y="4"/>
                    <a:pt x="55" y="7"/>
                    <a:pt x="53" y="10"/>
                  </a:cubicBezTo>
                  <a:cubicBezTo>
                    <a:pt x="51" y="11"/>
                    <a:pt x="50" y="13"/>
                    <a:pt x="50" y="16"/>
                  </a:cubicBezTo>
                  <a:cubicBezTo>
                    <a:pt x="50" y="17"/>
                    <a:pt x="50" y="18"/>
                    <a:pt x="50" y="18"/>
                  </a:cubicBezTo>
                  <a:cubicBezTo>
                    <a:pt x="49" y="19"/>
                    <a:pt x="47" y="20"/>
                    <a:pt x="46" y="20"/>
                  </a:cubicBezTo>
                  <a:cubicBezTo>
                    <a:pt x="45" y="21"/>
                    <a:pt x="44" y="21"/>
                    <a:pt x="43" y="20"/>
                  </a:cubicBezTo>
                  <a:cubicBezTo>
                    <a:pt x="42" y="20"/>
                    <a:pt x="41" y="20"/>
                    <a:pt x="40" y="20"/>
                  </a:cubicBezTo>
                  <a:cubicBezTo>
                    <a:pt x="37" y="20"/>
                    <a:pt x="35" y="20"/>
                    <a:pt x="33" y="20"/>
                  </a:cubicBezTo>
                  <a:cubicBezTo>
                    <a:pt x="33" y="20"/>
                    <a:pt x="32" y="19"/>
                    <a:pt x="32" y="18"/>
                  </a:cubicBezTo>
                  <a:cubicBezTo>
                    <a:pt x="31" y="17"/>
                    <a:pt x="31" y="16"/>
                    <a:pt x="31" y="15"/>
                  </a:cubicBezTo>
                  <a:cubicBezTo>
                    <a:pt x="32" y="10"/>
                    <a:pt x="33" y="6"/>
                    <a:pt x="33" y="1"/>
                  </a:cubicBezTo>
                  <a:cubicBezTo>
                    <a:pt x="32" y="2"/>
                    <a:pt x="32" y="2"/>
                    <a:pt x="32" y="2"/>
                  </a:cubicBezTo>
                  <a:cubicBezTo>
                    <a:pt x="18" y="1"/>
                    <a:pt x="18" y="1"/>
                    <a:pt x="18" y="1"/>
                  </a:cubicBezTo>
                  <a:cubicBezTo>
                    <a:pt x="16" y="2"/>
                    <a:pt x="16" y="2"/>
                    <a:pt x="16" y="2"/>
                  </a:cubicBezTo>
                  <a:cubicBezTo>
                    <a:pt x="14" y="3"/>
                    <a:pt x="14" y="3"/>
                    <a:pt x="14" y="3"/>
                  </a:cubicBezTo>
                  <a:cubicBezTo>
                    <a:pt x="17" y="7"/>
                    <a:pt x="17" y="7"/>
                    <a:pt x="17" y="7"/>
                  </a:cubicBezTo>
                  <a:cubicBezTo>
                    <a:pt x="18" y="9"/>
                    <a:pt x="18" y="9"/>
                    <a:pt x="18" y="9"/>
                  </a:cubicBezTo>
                  <a:cubicBezTo>
                    <a:pt x="20" y="17"/>
                    <a:pt x="20" y="17"/>
                    <a:pt x="20" y="17"/>
                  </a:cubicBezTo>
                  <a:cubicBezTo>
                    <a:pt x="19" y="20"/>
                    <a:pt x="19" y="20"/>
                    <a:pt x="19" y="20"/>
                  </a:cubicBezTo>
                  <a:cubicBezTo>
                    <a:pt x="17" y="22"/>
                    <a:pt x="17" y="22"/>
                    <a:pt x="17" y="22"/>
                  </a:cubicBezTo>
                  <a:cubicBezTo>
                    <a:pt x="15" y="22"/>
                    <a:pt x="15" y="22"/>
                    <a:pt x="15" y="22"/>
                  </a:cubicBezTo>
                  <a:cubicBezTo>
                    <a:pt x="15" y="23"/>
                    <a:pt x="15" y="23"/>
                    <a:pt x="15" y="23"/>
                  </a:cubicBezTo>
                  <a:cubicBezTo>
                    <a:pt x="15" y="26"/>
                    <a:pt x="15" y="26"/>
                    <a:pt x="15" y="26"/>
                  </a:cubicBezTo>
                  <a:cubicBezTo>
                    <a:pt x="17" y="27"/>
                    <a:pt x="17" y="27"/>
                    <a:pt x="17" y="27"/>
                  </a:cubicBezTo>
                  <a:cubicBezTo>
                    <a:pt x="18" y="28"/>
                    <a:pt x="18" y="28"/>
                    <a:pt x="18" y="28"/>
                  </a:cubicBezTo>
                  <a:cubicBezTo>
                    <a:pt x="20" y="29"/>
                    <a:pt x="20" y="29"/>
                    <a:pt x="20" y="29"/>
                  </a:cubicBezTo>
                  <a:cubicBezTo>
                    <a:pt x="20" y="35"/>
                    <a:pt x="20" y="35"/>
                    <a:pt x="20" y="35"/>
                  </a:cubicBezTo>
                  <a:cubicBezTo>
                    <a:pt x="11" y="44"/>
                    <a:pt x="11" y="44"/>
                    <a:pt x="11" y="44"/>
                  </a:cubicBezTo>
                  <a:cubicBezTo>
                    <a:pt x="8" y="47"/>
                    <a:pt x="8" y="47"/>
                    <a:pt x="8" y="47"/>
                  </a:cubicBezTo>
                  <a:cubicBezTo>
                    <a:pt x="4" y="48"/>
                    <a:pt x="4" y="48"/>
                    <a:pt x="4" y="48"/>
                  </a:cubicBezTo>
                  <a:cubicBezTo>
                    <a:pt x="0" y="48"/>
                    <a:pt x="0" y="48"/>
                    <a:pt x="0" y="48"/>
                  </a:cubicBezTo>
                  <a:cubicBezTo>
                    <a:pt x="1" y="53"/>
                    <a:pt x="2" y="57"/>
                    <a:pt x="3" y="62"/>
                  </a:cubicBezTo>
                  <a:cubicBezTo>
                    <a:pt x="2" y="68"/>
                    <a:pt x="3" y="73"/>
                    <a:pt x="9" y="77"/>
                  </a:cubicBezTo>
                  <a:cubicBezTo>
                    <a:pt x="12" y="79"/>
                    <a:pt x="13" y="82"/>
                    <a:pt x="13" y="85"/>
                  </a:cubicBezTo>
                  <a:cubicBezTo>
                    <a:pt x="13" y="88"/>
                    <a:pt x="14" y="90"/>
                    <a:pt x="14" y="92"/>
                  </a:cubicBezTo>
                  <a:cubicBezTo>
                    <a:pt x="14" y="92"/>
                    <a:pt x="14" y="92"/>
                    <a:pt x="14" y="92"/>
                  </a:cubicBezTo>
                  <a:cubicBezTo>
                    <a:pt x="14" y="93"/>
                    <a:pt x="14" y="93"/>
                    <a:pt x="14" y="93"/>
                  </a:cubicBezTo>
                  <a:cubicBezTo>
                    <a:pt x="14" y="93"/>
                    <a:pt x="14" y="93"/>
                    <a:pt x="14" y="93"/>
                  </a:cubicBezTo>
                  <a:cubicBezTo>
                    <a:pt x="17" y="94"/>
                    <a:pt x="17" y="97"/>
                    <a:pt x="18" y="99"/>
                  </a:cubicBezTo>
                  <a:cubicBezTo>
                    <a:pt x="18" y="99"/>
                    <a:pt x="18" y="100"/>
                    <a:pt x="18" y="100"/>
                  </a:cubicBezTo>
                  <a:cubicBezTo>
                    <a:pt x="25" y="101"/>
                    <a:pt x="25" y="101"/>
                    <a:pt x="25" y="101"/>
                  </a:cubicBezTo>
                  <a:cubicBezTo>
                    <a:pt x="27" y="103"/>
                    <a:pt x="27" y="103"/>
                    <a:pt x="27" y="103"/>
                  </a:cubicBezTo>
                  <a:cubicBezTo>
                    <a:pt x="29" y="105"/>
                    <a:pt x="29" y="105"/>
                    <a:pt x="29" y="105"/>
                  </a:cubicBezTo>
                  <a:cubicBezTo>
                    <a:pt x="37" y="107"/>
                    <a:pt x="37" y="107"/>
                    <a:pt x="37" y="107"/>
                  </a:cubicBezTo>
                  <a:cubicBezTo>
                    <a:pt x="40" y="108"/>
                    <a:pt x="40" y="108"/>
                    <a:pt x="40" y="108"/>
                  </a:cubicBezTo>
                  <a:cubicBezTo>
                    <a:pt x="44" y="112"/>
                    <a:pt x="44" y="112"/>
                    <a:pt x="44" y="112"/>
                  </a:cubicBezTo>
                  <a:cubicBezTo>
                    <a:pt x="46" y="113"/>
                    <a:pt x="46" y="113"/>
                    <a:pt x="46" y="113"/>
                  </a:cubicBezTo>
                  <a:cubicBezTo>
                    <a:pt x="46" y="113"/>
                    <a:pt x="46" y="113"/>
                    <a:pt x="46" y="113"/>
                  </a:cubicBezTo>
                  <a:cubicBezTo>
                    <a:pt x="47" y="113"/>
                    <a:pt x="47" y="113"/>
                    <a:pt x="47" y="113"/>
                  </a:cubicBezTo>
                  <a:cubicBezTo>
                    <a:pt x="48" y="114"/>
                    <a:pt x="48" y="114"/>
                    <a:pt x="48" y="114"/>
                  </a:cubicBezTo>
                  <a:cubicBezTo>
                    <a:pt x="51" y="115"/>
                    <a:pt x="51" y="115"/>
                    <a:pt x="51" y="115"/>
                  </a:cubicBezTo>
                  <a:cubicBezTo>
                    <a:pt x="53" y="115"/>
                    <a:pt x="53" y="115"/>
                    <a:pt x="53" y="115"/>
                  </a:cubicBezTo>
                  <a:cubicBezTo>
                    <a:pt x="56" y="118"/>
                    <a:pt x="56" y="118"/>
                    <a:pt x="56" y="118"/>
                  </a:cubicBezTo>
                  <a:cubicBezTo>
                    <a:pt x="57" y="120"/>
                    <a:pt x="57" y="120"/>
                    <a:pt x="57" y="120"/>
                  </a:cubicBezTo>
                  <a:cubicBezTo>
                    <a:pt x="58" y="120"/>
                    <a:pt x="58" y="120"/>
                    <a:pt x="58" y="120"/>
                  </a:cubicBezTo>
                  <a:cubicBezTo>
                    <a:pt x="60" y="123"/>
                    <a:pt x="60" y="123"/>
                    <a:pt x="60" y="123"/>
                  </a:cubicBezTo>
                  <a:cubicBezTo>
                    <a:pt x="60" y="123"/>
                    <a:pt x="60" y="123"/>
                    <a:pt x="60" y="123"/>
                  </a:cubicBezTo>
                  <a:cubicBezTo>
                    <a:pt x="60" y="122"/>
                    <a:pt x="60" y="122"/>
                    <a:pt x="60" y="121"/>
                  </a:cubicBezTo>
                  <a:cubicBezTo>
                    <a:pt x="61" y="122"/>
                    <a:pt x="63" y="122"/>
                    <a:pt x="63" y="123"/>
                  </a:cubicBezTo>
                  <a:cubicBezTo>
                    <a:pt x="64" y="125"/>
                    <a:pt x="64" y="127"/>
                    <a:pt x="64" y="129"/>
                  </a:cubicBezTo>
                  <a:cubicBezTo>
                    <a:pt x="65" y="132"/>
                    <a:pt x="65" y="135"/>
                    <a:pt x="67" y="138"/>
                  </a:cubicBezTo>
                  <a:cubicBezTo>
                    <a:pt x="67" y="139"/>
                    <a:pt x="68" y="140"/>
                    <a:pt x="68" y="142"/>
                  </a:cubicBezTo>
                  <a:cubicBezTo>
                    <a:pt x="68" y="142"/>
                    <a:pt x="68" y="142"/>
                    <a:pt x="68" y="142"/>
                  </a:cubicBezTo>
                  <a:cubicBezTo>
                    <a:pt x="74" y="141"/>
                    <a:pt x="74" y="141"/>
                    <a:pt x="74" y="141"/>
                  </a:cubicBezTo>
                  <a:cubicBezTo>
                    <a:pt x="81" y="141"/>
                    <a:pt x="81" y="141"/>
                    <a:pt x="81" y="141"/>
                  </a:cubicBezTo>
                  <a:cubicBezTo>
                    <a:pt x="82" y="140"/>
                    <a:pt x="82" y="140"/>
                    <a:pt x="82" y="140"/>
                  </a:cubicBezTo>
                  <a:cubicBezTo>
                    <a:pt x="84" y="141"/>
                    <a:pt x="84" y="141"/>
                    <a:pt x="84" y="141"/>
                  </a:cubicBezTo>
                  <a:cubicBezTo>
                    <a:pt x="87" y="143"/>
                    <a:pt x="87" y="143"/>
                    <a:pt x="87" y="143"/>
                  </a:cubicBezTo>
                  <a:cubicBezTo>
                    <a:pt x="89" y="145"/>
                    <a:pt x="89" y="145"/>
                    <a:pt x="89" y="145"/>
                  </a:cubicBezTo>
                  <a:cubicBezTo>
                    <a:pt x="93" y="144"/>
                    <a:pt x="93" y="144"/>
                    <a:pt x="93" y="144"/>
                  </a:cubicBezTo>
                  <a:cubicBezTo>
                    <a:pt x="98" y="141"/>
                    <a:pt x="98" y="141"/>
                    <a:pt x="98" y="141"/>
                  </a:cubicBezTo>
                  <a:cubicBezTo>
                    <a:pt x="101" y="142"/>
                    <a:pt x="101" y="142"/>
                    <a:pt x="101" y="142"/>
                  </a:cubicBezTo>
                  <a:cubicBezTo>
                    <a:pt x="103" y="144"/>
                    <a:pt x="103" y="144"/>
                    <a:pt x="103" y="144"/>
                  </a:cubicBezTo>
                  <a:cubicBezTo>
                    <a:pt x="108" y="142"/>
                    <a:pt x="108" y="142"/>
                    <a:pt x="108" y="142"/>
                  </a:cubicBezTo>
                  <a:cubicBezTo>
                    <a:pt x="110" y="140"/>
                    <a:pt x="110" y="140"/>
                    <a:pt x="110" y="140"/>
                  </a:cubicBezTo>
                  <a:cubicBezTo>
                    <a:pt x="111" y="138"/>
                    <a:pt x="111" y="138"/>
                    <a:pt x="111" y="138"/>
                  </a:cubicBezTo>
                  <a:cubicBezTo>
                    <a:pt x="114" y="138"/>
                    <a:pt x="114" y="138"/>
                    <a:pt x="114" y="138"/>
                  </a:cubicBezTo>
                  <a:cubicBezTo>
                    <a:pt x="118" y="139"/>
                    <a:pt x="118" y="139"/>
                    <a:pt x="118" y="139"/>
                  </a:cubicBezTo>
                  <a:cubicBezTo>
                    <a:pt x="121" y="138"/>
                    <a:pt x="121" y="138"/>
                    <a:pt x="121" y="138"/>
                  </a:cubicBezTo>
                  <a:cubicBezTo>
                    <a:pt x="127" y="137"/>
                    <a:pt x="127" y="137"/>
                    <a:pt x="127" y="137"/>
                  </a:cubicBezTo>
                  <a:cubicBezTo>
                    <a:pt x="131" y="135"/>
                    <a:pt x="131" y="135"/>
                    <a:pt x="131" y="135"/>
                  </a:cubicBezTo>
                  <a:cubicBezTo>
                    <a:pt x="136" y="134"/>
                    <a:pt x="136" y="134"/>
                    <a:pt x="136" y="134"/>
                  </a:cubicBezTo>
                  <a:cubicBezTo>
                    <a:pt x="140" y="131"/>
                    <a:pt x="140" y="131"/>
                    <a:pt x="140" y="131"/>
                  </a:cubicBezTo>
                  <a:cubicBezTo>
                    <a:pt x="142" y="130"/>
                    <a:pt x="142" y="130"/>
                    <a:pt x="142" y="130"/>
                  </a:cubicBezTo>
                  <a:cubicBezTo>
                    <a:pt x="144" y="130"/>
                    <a:pt x="144" y="130"/>
                    <a:pt x="144" y="130"/>
                  </a:cubicBezTo>
                  <a:cubicBezTo>
                    <a:pt x="146" y="128"/>
                    <a:pt x="146" y="128"/>
                    <a:pt x="146" y="128"/>
                  </a:cubicBezTo>
                  <a:cubicBezTo>
                    <a:pt x="145" y="127"/>
                    <a:pt x="144" y="125"/>
                    <a:pt x="142" y="124"/>
                  </a:cubicBezTo>
                  <a:close/>
                  <a:moveTo>
                    <a:pt x="146" y="128"/>
                  </a:moveTo>
                  <a:cubicBezTo>
                    <a:pt x="146" y="128"/>
                    <a:pt x="146" y="128"/>
                    <a:pt x="146" y="128"/>
                  </a:cubicBezTo>
                  <a:cubicBezTo>
                    <a:pt x="146" y="129"/>
                    <a:pt x="146" y="130"/>
                    <a:pt x="146" y="130"/>
                  </a:cubicBezTo>
                  <a:cubicBezTo>
                    <a:pt x="146" y="130"/>
                    <a:pt x="146" y="129"/>
                    <a:pt x="146" y="128"/>
                  </a:cubicBezTo>
                  <a:close/>
                  <a:moveTo>
                    <a:pt x="14" y="93"/>
                  </a:moveTo>
                  <a:cubicBezTo>
                    <a:pt x="14" y="93"/>
                    <a:pt x="14" y="93"/>
                    <a:pt x="14" y="93"/>
                  </a:cubicBezTo>
                  <a:cubicBezTo>
                    <a:pt x="14" y="93"/>
                    <a:pt x="14" y="93"/>
                    <a:pt x="14" y="9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1" name="Freeform 275">
              <a:extLst>
                <a:ext uri="{FF2B5EF4-FFF2-40B4-BE49-F238E27FC236}">
                  <a16:creationId xmlns:a16="http://schemas.microsoft.com/office/drawing/2014/main" id="{EC2603C0-6DCD-4B37-9624-D654DA608120}"/>
                </a:ext>
              </a:extLst>
            </p:cNvPr>
            <p:cNvSpPr>
              <a:spLocks/>
            </p:cNvSpPr>
            <p:nvPr/>
          </p:nvSpPr>
          <p:spPr bwMode="auto">
            <a:xfrm>
              <a:off x="4681538" y="4892675"/>
              <a:ext cx="0" cy="4763"/>
            </a:xfrm>
            <a:custGeom>
              <a:avLst/>
              <a:gdLst>
                <a:gd name="T0" fmla="*/ 0 h 4"/>
                <a:gd name="T1" fmla="*/ 4 h 4"/>
                <a:gd name="T2" fmla="*/ 0 h 4"/>
              </a:gdLst>
              <a:ahLst/>
              <a:cxnLst>
                <a:cxn ang="0">
                  <a:pos x="0" y="T0"/>
                </a:cxn>
                <a:cxn ang="0">
                  <a:pos x="0" y="T1"/>
                </a:cxn>
                <a:cxn ang="0">
                  <a:pos x="0" y="T2"/>
                </a:cxn>
              </a:cxnLst>
              <a:rect l="0" t="0" r="r" b="b"/>
              <a:pathLst>
                <a:path h="4">
                  <a:moveTo>
                    <a:pt x="0" y="0"/>
                  </a:moveTo>
                  <a:cubicBezTo>
                    <a:pt x="0" y="1"/>
                    <a:pt x="0" y="3"/>
                    <a:pt x="0" y="4"/>
                  </a:cubicBezTo>
                  <a:cubicBezTo>
                    <a:pt x="0" y="3"/>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2" name="Freeform 276">
              <a:extLst>
                <a:ext uri="{FF2B5EF4-FFF2-40B4-BE49-F238E27FC236}">
                  <a16:creationId xmlns:a16="http://schemas.microsoft.com/office/drawing/2014/main" id="{A471E036-D62D-4DFD-8F2D-98D701780C4B}"/>
                </a:ext>
              </a:extLst>
            </p:cNvPr>
            <p:cNvSpPr>
              <a:spLocks/>
            </p:cNvSpPr>
            <p:nvPr/>
          </p:nvSpPr>
          <p:spPr bwMode="auto">
            <a:xfrm>
              <a:off x="4618038" y="4845050"/>
              <a:ext cx="1587" cy="4763"/>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1" y="2"/>
                    <a:pt x="0" y="1"/>
                    <a:pt x="0" y="0"/>
                  </a:cubicBezTo>
                  <a:cubicBezTo>
                    <a:pt x="0" y="1"/>
                    <a:pt x="1" y="2"/>
                    <a:pt x="1"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3" name="Freeform 277">
              <a:extLst>
                <a:ext uri="{FF2B5EF4-FFF2-40B4-BE49-F238E27FC236}">
                  <a16:creationId xmlns:a16="http://schemas.microsoft.com/office/drawing/2014/main" id="{89C22292-CF1F-461A-B67D-72800DC9A8C2}"/>
                </a:ext>
              </a:extLst>
            </p:cNvPr>
            <p:cNvSpPr>
              <a:spLocks/>
            </p:cNvSpPr>
            <p:nvPr/>
          </p:nvSpPr>
          <p:spPr bwMode="auto">
            <a:xfrm>
              <a:off x="4694238" y="491648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4" name="Freeform 278">
              <a:extLst>
                <a:ext uri="{FF2B5EF4-FFF2-40B4-BE49-F238E27FC236}">
                  <a16:creationId xmlns:a16="http://schemas.microsoft.com/office/drawing/2014/main" id="{3C425620-99DC-4714-8559-E55F45948AA4}"/>
                </a:ext>
              </a:extLst>
            </p:cNvPr>
            <p:cNvSpPr>
              <a:spLocks noEditPoints="1"/>
            </p:cNvSpPr>
            <p:nvPr/>
          </p:nvSpPr>
          <p:spPr bwMode="auto">
            <a:xfrm>
              <a:off x="4441825" y="4846638"/>
              <a:ext cx="230187" cy="195263"/>
            </a:xfrm>
            <a:custGeom>
              <a:avLst/>
              <a:gdLst>
                <a:gd name="T0" fmla="*/ 29 w 156"/>
                <a:gd name="T1" fmla="*/ 58 h 133"/>
                <a:gd name="T2" fmla="*/ 0 w 156"/>
                <a:gd name="T3" fmla="*/ 110 h 133"/>
                <a:gd name="T4" fmla="*/ 38 w 156"/>
                <a:gd name="T5" fmla="*/ 126 h 133"/>
                <a:gd name="T6" fmla="*/ 51 w 156"/>
                <a:gd name="T7" fmla="*/ 132 h 133"/>
                <a:gd name="T8" fmla="*/ 65 w 156"/>
                <a:gd name="T9" fmla="*/ 133 h 133"/>
                <a:gd name="T10" fmla="*/ 76 w 156"/>
                <a:gd name="T11" fmla="*/ 121 h 133"/>
                <a:gd name="T12" fmla="*/ 84 w 156"/>
                <a:gd name="T13" fmla="*/ 117 h 133"/>
                <a:gd name="T14" fmla="*/ 90 w 156"/>
                <a:gd name="T15" fmla="*/ 113 h 133"/>
                <a:gd name="T16" fmla="*/ 102 w 156"/>
                <a:gd name="T17" fmla="*/ 100 h 133"/>
                <a:gd name="T18" fmla="*/ 111 w 156"/>
                <a:gd name="T19" fmla="*/ 95 h 133"/>
                <a:gd name="T20" fmla="*/ 120 w 156"/>
                <a:gd name="T21" fmla="*/ 90 h 133"/>
                <a:gd name="T22" fmla="*/ 147 w 156"/>
                <a:gd name="T23" fmla="*/ 76 h 133"/>
                <a:gd name="T24" fmla="*/ 148 w 156"/>
                <a:gd name="T25" fmla="*/ 66 h 133"/>
                <a:gd name="T26" fmla="*/ 154 w 156"/>
                <a:gd name="T27" fmla="*/ 58 h 133"/>
                <a:gd name="T28" fmla="*/ 153 w 156"/>
                <a:gd name="T29" fmla="*/ 52 h 133"/>
                <a:gd name="T30" fmla="*/ 153 w 156"/>
                <a:gd name="T31" fmla="*/ 45 h 133"/>
                <a:gd name="T32" fmla="*/ 156 w 156"/>
                <a:gd name="T33" fmla="*/ 34 h 133"/>
                <a:gd name="T34" fmla="*/ 153 w 156"/>
                <a:gd name="T35" fmla="*/ 26 h 133"/>
                <a:gd name="T36" fmla="*/ 151 w 156"/>
                <a:gd name="T37" fmla="*/ 21 h 133"/>
                <a:gd name="T38" fmla="*/ 149 w 156"/>
                <a:gd name="T39" fmla="*/ 16 h 133"/>
                <a:gd name="T40" fmla="*/ 140 w 156"/>
                <a:gd name="T41" fmla="*/ 10 h 133"/>
                <a:gd name="T42" fmla="*/ 128 w 156"/>
                <a:gd name="T43" fmla="*/ 4 h 133"/>
                <a:gd name="T44" fmla="*/ 119 w 156"/>
                <a:gd name="T45" fmla="*/ 3 h 133"/>
                <a:gd name="T46" fmla="*/ 93 w 156"/>
                <a:gd name="T47" fmla="*/ 9 h 133"/>
                <a:gd name="T48" fmla="*/ 93 w 156"/>
                <a:gd name="T49" fmla="*/ 11 h 133"/>
                <a:gd name="T50" fmla="*/ 90 w 156"/>
                <a:gd name="T51" fmla="*/ 18 h 133"/>
                <a:gd name="T52" fmla="*/ 92 w 156"/>
                <a:gd name="T53" fmla="*/ 27 h 133"/>
                <a:gd name="T54" fmla="*/ 90 w 156"/>
                <a:gd name="T55" fmla="*/ 33 h 133"/>
                <a:gd name="T56" fmla="*/ 88 w 156"/>
                <a:gd name="T57" fmla="*/ 49 h 133"/>
                <a:gd name="T58" fmla="*/ 98 w 156"/>
                <a:gd name="T59" fmla="*/ 58 h 133"/>
                <a:gd name="T60" fmla="*/ 103 w 156"/>
                <a:gd name="T61" fmla="*/ 54 h 133"/>
                <a:gd name="T62" fmla="*/ 104 w 156"/>
                <a:gd name="T63" fmla="*/ 70 h 133"/>
                <a:gd name="T64" fmla="*/ 98 w 156"/>
                <a:gd name="T65" fmla="*/ 69 h 133"/>
                <a:gd name="T66" fmla="*/ 86 w 156"/>
                <a:gd name="T67" fmla="*/ 61 h 133"/>
                <a:gd name="T68" fmla="*/ 74 w 156"/>
                <a:gd name="T69" fmla="*/ 53 h 133"/>
                <a:gd name="T70" fmla="*/ 72 w 156"/>
                <a:gd name="T71" fmla="*/ 46 h 133"/>
                <a:gd name="T72" fmla="*/ 68 w 156"/>
                <a:gd name="T73" fmla="*/ 46 h 133"/>
                <a:gd name="T74" fmla="*/ 63 w 156"/>
                <a:gd name="T75" fmla="*/ 52 h 133"/>
                <a:gd name="T76" fmla="*/ 54 w 156"/>
                <a:gd name="T77" fmla="*/ 50 h 133"/>
                <a:gd name="T78" fmla="*/ 46 w 156"/>
                <a:gd name="T79" fmla="*/ 47 h 133"/>
                <a:gd name="T80" fmla="*/ 45 w 156"/>
                <a:gd name="T81" fmla="*/ 41 h 133"/>
                <a:gd name="T82" fmla="*/ 40 w 156"/>
                <a:gd name="T83" fmla="*/ 42 h 133"/>
                <a:gd name="T84" fmla="*/ 34 w 156"/>
                <a:gd name="T85" fmla="*/ 44 h 133"/>
                <a:gd name="T86" fmla="*/ 29 w 156"/>
                <a:gd name="T87" fmla="*/ 39 h 133"/>
                <a:gd name="T88" fmla="*/ 29 w 156"/>
                <a:gd name="T89" fmla="*/ 39 h 133"/>
                <a:gd name="T90" fmla="*/ 103 w 156"/>
                <a:gd name="T91" fmla="*/ 40 h 133"/>
                <a:gd name="T92" fmla="*/ 104 w 156"/>
                <a:gd name="T93" fmla="*/ 37 h 133"/>
                <a:gd name="T94" fmla="*/ 85 w 156"/>
                <a:gd name="T95" fmla="*/ 112 h 133"/>
                <a:gd name="T96" fmla="*/ 85 w 156"/>
                <a:gd name="T97" fmla="*/ 11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6" h="133">
                  <a:moveTo>
                    <a:pt x="29" y="39"/>
                  </a:moveTo>
                  <a:cubicBezTo>
                    <a:pt x="28" y="52"/>
                    <a:pt x="28" y="52"/>
                    <a:pt x="28" y="52"/>
                  </a:cubicBezTo>
                  <a:cubicBezTo>
                    <a:pt x="29" y="58"/>
                    <a:pt x="29" y="58"/>
                    <a:pt x="29" y="58"/>
                  </a:cubicBezTo>
                  <a:cubicBezTo>
                    <a:pt x="29" y="65"/>
                    <a:pt x="29" y="65"/>
                    <a:pt x="29" y="65"/>
                  </a:cubicBezTo>
                  <a:cubicBezTo>
                    <a:pt x="1" y="65"/>
                    <a:pt x="1" y="65"/>
                    <a:pt x="1" y="65"/>
                  </a:cubicBezTo>
                  <a:cubicBezTo>
                    <a:pt x="0" y="110"/>
                    <a:pt x="0" y="110"/>
                    <a:pt x="0" y="110"/>
                  </a:cubicBezTo>
                  <a:cubicBezTo>
                    <a:pt x="19" y="128"/>
                    <a:pt x="19" y="128"/>
                    <a:pt x="19" y="128"/>
                  </a:cubicBezTo>
                  <a:cubicBezTo>
                    <a:pt x="33" y="125"/>
                    <a:pt x="33" y="125"/>
                    <a:pt x="33" y="125"/>
                  </a:cubicBezTo>
                  <a:cubicBezTo>
                    <a:pt x="38" y="126"/>
                    <a:pt x="38" y="126"/>
                    <a:pt x="38" y="126"/>
                  </a:cubicBezTo>
                  <a:cubicBezTo>
                    <a:pt x="42" y="129"/>
                    <a:pt x="42" y="129"/>
                    <a:pt x="42" y="129"/>
                  </a:cubicBezTo>
                  <a:cubicBezTo>
                    <a:pt x="46" y="129"/>
                    <a:pt x="46" y="129"/>
                    <a:pt x="46" y="129"/>
                  </a:cubicBezTo>
                  <a:cubicBezTo>
                    <a:pt x="51" y="132"/>
                    <a:pt x="51" y="132"/>
                    <a:pt x="51" y="132"/>
                  </a:cubicBezTo>
                  <a:cubicBezTo>
                    <a:pt x="53" y="130"/>
                    <a:pt x="53" y="130"/>
                    <a:pt x="53" y="130"/>
                  </a:cubicBezTo>
                  <a:cubicBezTo>
                    <a:pt x="59" y="131"/>
                    <a:pt x="59" y="131"/>
                    <a:pt x="59" y="131"/>
                  </a:cubicBezTo>
                  <a:cubicBezTo>
                    <a:pt x="65" y="133"/>
                    <a:pt x="65" y="133"/>
                    <a:pt x="65" y="133"/>
                  </a:cubicBezTo>
                  <a:cubicBezTo>
                    <a:pt x="71" y="128"/>
                    <a:pt x="71" y="128"/>
                    <a:pt x="71" y="128"/>
                  </a:cubicBezTo>
                  <a:cubicBezTo>
                    <a:pt x="73" y="125"/>
                    <a:pt x="73" y="125"/>
                    <a:pt x="73" y="125"/>
                  </a:cubicBezTo>
                  <a:cubicBezTo>
                    <a:pt x="76" y="121"/>
                    <a:pt x="76" y="121"/>
                    <a:pt x="76" y="121"/>
                  </a:cubicBezTo>
                  <a:cubicBezTo>
                    <a:pt x="78" y="120"/>
                    <a:pt x="78" y="120"/>
                    <a:pt x="78" y="120"/>
                  </a:cubicBezTo>
                  <a:cubicBezTo>
                    <a:pt x="81" y="117"/>
                    <a:pt x="81" y="117"/>
                    <a:pt x="81" y="117"/>
                  </a:cubicBezTo>
                  <a:cubicBezTo>
                    <a:pt x="84" y="117"/>
                    <a:pt x="84" y="117"/>
                    <a:pt x="84" y="117"/>
                  </a:cubicBezTo>
                  <a:cubicBezTo>
                    <a:pt x="87" y="114"/>
                    <a:pt x="87" y="114"/>
                    <a:pt x="87" y="114"/>
                  </a:cubicBezTo>
                  <a:cubicBezTo>
                    <a:pt x="89" y="116"/>
                    <a:pt x="89" y="116"/>
                    <a:pt x="89" y="116"/>
                  </a:cubicBezTo>
                  <a:cubicBezTo>
                    <a:pt x="90" y="113"/>
                    <a:pt x="90" y="113"/>
                    <a:pt x="90" y="113"/>
                  </a:cubicBezTo>
                  <a:cubicBezTo>
                    <a:pt x="91" y="111"/>
                    <a:pt x="91" y="111"/>
                    <a:pt x="91" y="111"/>
                  </a:cubicBezTo>
                  <a:cubicBezTo>
                    <a:pt x="92" y="104"/>
                    <a:pt x="92" y="104"/>
                    <a:pt x="92" y="104"/>
                  </a:cubicBezTo>
                  <a:cubicBezTo>
                    <a:pt x="102" y="100"/>
                    <a:pt x="102" y="100"/>
                    <a:pt x="102" y="100"/>
                  </a:cubicBezTo>
                  <a:cubicBezTo>
                    <a:pt x="107" y="100"/>
                    <a:pt x="107" y="100"/>
                    <a:pt x="107" y="100"/>
                  </a:cubicBezTo>
                  <a:cubicBezTo>
                    <a:pt x="112" y="101"/>
                    <a:pt x="112" y="101"/>
                    <a:pt x="112" y="101"/>
                  </a:cubicBezTo>
                  <a:cubicBezTo>
                    <a:pt x="111" y="95"/>
                    <a:pt x="111" y="95"/>
                    <a:pt x="111" y="95"/>
                  </a:cubicBezTo>
                  <a:cubicBezTo>
                    <a:pt x="113" y="93"/>
                    <a:pt x="113" y="93"/>
                    <a:pt x="113" y="93"/>
                  </a:cubicBezTo>
                  <a:cubicBezTo>
                    <a:pt x="118" y="90"/>
                    <a:pt x="118" y="90"/>
                    <a:pt x="118" y="90"/>
                  </a:cubicBezTo>
                  <a:cubicBezTo>
                    <a:pt x="120" y="90"/>
                    <a:pt x="120" y="90"/>
                    <a:pt x="120" y="90"/>
                  </a:cubicBezTo>
                  <a:cubicBezTo>
                    <a:pt x="134" y="84"/>
                    <a:pt x="134" y="84"/>
                    <a:pt x="134" y="84"/>
                  </a:cubicBezTo>
                  <a:cubicBezTo>
                    <a:pt x="148" y="80"/>
                    <a:pt x="148" y="80"/>
                    <a:pt x="148" y="80"/>
                  </a:cubicBezTo>
                  <a:cubicBezTo>
                    <a:pt x="147" y="76"/>
                    <a:pt x="147" y="76"/>
                    <a:pt x="147" y="76"/>
                  </a:cubicBezTo>
                  <a:cubicBezTo>
                    <a:pt x="144" y="73"/>
                    <a:pt x="144" y="73"/>
                    <a:pt x="144" y="73"/>
                  </a:cubicBezTo>
                  <a:cubicBezTo>
                    <a:pt x="147" y="70"/>
                    <a:pt x="147" y="70"/>
                    <a:pt x="147" y="70"/>
                  </a:cubicBezTo>
                  <a:cubicBezTo>
                    <a:pt x="148" y="66"/>
                    <a:pt x="148" y="66"/>
                    <a:pt x="148" y="66"/>
                  </a:cubicBezTo>
                  <a:cubicBezTo>
                    <a:pt x="148" y="63"/>
                    <a:pt x="148" y="63"/>
                    <a:pt x="148" y="63"/>
                  </a:cubicBezTo>
                  <a:cubicBezTo>
                    <a:pt x="151" y="60"/>
                    <a:pt x="151" y="60"/>
                    <a:pt x="151" y="60"/>
                  </a:cubicBezTo>
                  <a:cubicBezTo>
                    <a:pt x="154" y="58"/>
                    <a:pt x="154" y="58"/>
                    <a:pt x="154" y="58"/>
                  </a:cubicBezTo>
                  <a:cubicBezTo>
                    <a:pt x="155" y="57"/>
                    <a:pt x="155" y="57"/>
                    <a:pt x="155" y="57"/>
                  </a:cubicBezTo>
                  <a:cubicBezTo>
                    <a:pt x="154" y="55"/>
                    <a:pt x="154" y="55"/>
                    <a:pt x="154" y="55"/>
                  </a:cubicBezTo>
                  <a:cubicBezTo>
                    <a:pt x="153" y="52"/>
                    <a:pt x="153" y="52"/>
                    <a:pt x="153" y="52"/>
                  </a:cubicBezTo>
                  <a:cubicBezTo>
                    <a:pt x="154" y="51"/>
                    <a:pt x="154" y="51"/>
                    <a:pt x="154" y="51"/>
                  </a:cubicBezTo>
                  <a:cubicBezTo>
                    <a:pt x="153" y="48"/>
                    <a:pt x="153" y="48"/>
                    <a:pt x="153" y="48"/>
                  </a:cubicBezTo>
                  <a:cubicBezTo>
                    <a:pt x="153" y="45"/>
                    <a:pt x="153" y="45"/>
                    <a:pt x="153" y="45"/>
                  </a:cubicBezTo>
                  <a:cubicBezTo>
                    <a:pt x="152" y="40"/>
                    <a:pt x="152" y="40"/>
                    <a:pt x="152" y="40"/>
                  </a:cubicBezTo>
                  <a:cubicBezTo>
                    <a:pt x="155" y="36"/>
                    <a:pt x="155" y="36"/>
                    <a:pt x="155" y="36"/>
                  </a:cubicBezTo>
                  <a:cubicBezTo>
                    <a:pt x="156" y="34"/>
                    <a:pt x="156" y="34"/>
                    <a:pt x="156" y="34"/>
                  </a:cubicBezTo>
                  <a:cubicBezTo>
                    <a:pt x="155" y="29"/>
                    <a:pt x="155" y="29"/>
                    <a:pt x="155" y="29"/>
                  </a:cubicBezTo>
                  <a:cubicBezTo>
                    <a:pt x="153" y="28"/>
                    <a:pt x="153" y="28"/>
                    <a:pt x="153" y="28"/>
                  </a:cubicBezTo>
                  <a:cubicBezTo>
                    <a:pt x="153" y="26"/>
                    <a:pt x="153" y="26"/>
                    <a:pt x="153" y="26"/>
                  </a:cubicBezTo>
                  <a:cubicBezTo>
                    <a:pt x="154" y="23"/>
                    <a:pt x="154" y="23"/>
                    <a:pt x="154" y="23"/>
                  </a:cubicBezTo>
                  <a:cubicBezTo>
                    <a:pt x="154" y="22"/>
                    <a:pt x="154" y="22"/>
                    <a:pt x="154" y="22"/>
                  </a:cubicBezTo>
                  <a:cubicBezTo>
                    <a:pt x="151" y="21"/>
                    <a:pt x="151" y="21"/>
                    <a:pt x="151" y="21"/>
                  </a:cubicBezTo>
                  <a:cubicBezTo>
                    <a:pt x="150" y="19"/>
                    <a:pt x="150" y="19"/>
                    <a:pt x="150" y="19"/>
                  </a:cubicBezTo>
                  <a:cubicBezTo>
                    <a:pt x="149" y="16"/>
                    <a:pt x="149" y="16"/>
                    <a:pt x="149" y="16"/>
                  </a:cubicBezTo>
                  <a:cubicBezTo>
                    <a:pt x="149" y="16"/>
                    <a:pt x="149" y="16"/>
                    <a:pt x="149" y="16"/>
                  </a:cubicBezTo>
                  <a:cubicBezTo>
                    <a:pt x="147" y="15"/>
                    <a:pt x="147" y="15"/>
                    <a:pt x="147" y="15"/>
                  </a:cubicBezTo>
                  <a:cubicBezTo>
                    <a:pt x="143" y="11"/>
                    <a:pt x="143" y="11"/>
                    <a:pt x="143" y="11"/>
                  </a:cubicBezTo>
                  <a:cubicBezTo>
                    <a:pt x="140" y="10"/>
                    <a:pt x="140" y="10"/>
                    <a:pt x="140" y="10"/>
                  </a:cubicBezTo>
                  <a:cubicBezTo>
                    <a:pt x="132" y="8"/>
                    <a:pt x="132" y="8"/>
                    <a:pt x="132" y="8"/>
                  </a:cubicBezTo>
                  <a:cubicBezTo>
                    <a:pt x="130" y="6"/>
                    <a:pt x="130" y="6"/>
                    <a:pt x="130" y="6"/>
                  </a:cubicBezTo>
                  <a:cubicBezTo>
                    <a:pt x="128" y="4"/>
                    <a:pt x="128" y="4"/>
                    <a:pt x="128" y="4"/>
                  </a:cubicBezTo>
                  <a:cubicBezTo>
                    <a:pt x="121" y="3"/>
                    <a:pt x="121" y="3"/>
                    <a:pt x="121" y="3"/>
                  </a:cubicBezTo>
                  <a:cubicBezTo>
                    <a:pt x="121" y="3"/>
                    <a:pt x="120" y="3"/>
                    <a:pt x="120" y="3"/>
                  </a:cubicBezTo>
                  <a:cubicBezTo>
                    <a:pt x="119" y="3"/>
                    <a:pt x="119" y="3"/>
                    <a:pt x="119" y="3"/>
                  </a:cubicBezTo>
                  <a:cubicBezTo>
                    <a:pt x="118" y="2"/>
                    <a:pt x="117" y="1"/>
                    <a:pt x="117" y="0"/>
                  </a:cubicBezTo>
                  <a:cubicBezTo>
                    <a:pt x="95" y="5"/>
                    <a:pt x="95" y="5"/>
                    <a:pt x="95" y="5"/>
                  </a:cubicBezTo>
                  <a:cubicBezTo>
                    <a:pt x="93" y="9"/>
                    <a:pt x="93" y="9"/>
                    <a:pt x="93" y="9"/>
                  </a:cubicBezTo>
                  <a:cubicBezTo>
                    <a:pt x="93" y="9"/>
                    <a:pt x="93" y="9"/>
                    <a:pt x="93" y="9"/>
                  </a:cubicBezTo>
                  <a:cubicBezTo>
                    <a:pt x="93" y="9"/>
                    <a:pt x="93" y="10"/>
                    <a:pt x="93" y="10"/>
                  </a:cubicBezTo>
                  <a:cubicBezTo>
                    <a:pt x="93" y="11"/>
                    <a:pt x="93" y="11"/>
                    <a:pt x="93" y="11"/>
                  </a:cubicBezTo>
                  <a:cubicBezTo>
                    <a:pt x="92" y="12"/>
                    <a:pt x="92" y="12"/>
                    <a:pt x="91" y="12"/>
                  </a:cubicBezTo>
                  <a:cubicBezTo>
                    <a:pt x="90" y="15"/>
                    <a:pt x="90" y="15"/>
                    <a:pt x="90" y="15"/>
                  </a:cubicBezTo>
                  <a:cubicBezTo>
                    <a:pt x="90" y="18"/>
                    <a:pt x="90" y="18"/>
                    <a:pt x="90" y="18"/>
                  </a:cubicBezTo>
                  <a:cubicBezTo>
                    <a:pt x="92" y="21"/>
                    <a:pt x="92" y="21"/>
                    <a:pt x="92" y="21"/>
                  </a:cubicBezTo>
                  <a:cubicBezTo>
                    <a:pt x="92" y="23"/>
                    <a:pt x="92" y="23"/>
                    <a:pt x="92" y="23"/>
                  </a:cubicBezTo>
                  <a:cubicBezTo>
                    <a:pt x="92" y="27"/>
                    <a:pt x="92" y="27"/>
                    <a:pt x="92" y="27"/>
                  </a:cubicBezTo>
                  <a:cubicBezTo>
                    <a:pt x="91" y="31"/>
                    <a:pt x="91" y="31"/>
                    <a:pt x="91" y="31"/>
                  </a:cubicBezTo>
                  <a:cubicBezTo>
                    <a:pt x="91" y="32"/>
                    <a:pt x="91" y="32"/>
                    <a:pt x="91" y="32"/>
                  </a:cubicBezTo>
                  <a:cubicBezTo>
                    <a:pt x="90" y="33"/>
                    <a:pt x="90" y="33"/>
                    <a:pt x="90" y="33"/>
                  </a:cubicBezTo>
                  <a:cubicBezTo>
                    <a:pt x="87" y="37"/>
                    <a:pt x="87" y="37"/>
                    <a:pt x="87" y="37"/>
                  </a:cubicBezTo>
                  <a:cubicBezTo>
                    <a:pt x="87" y="47"/>
                    <a:pt x="87" y="47"/>
                    <a:pt x="87" y="47"/>
                  </a:cubicBezTo>
                  <a:cubicBezTo>
                    <a:pt x="88" y="49"/>
                    <a:pt x="88" y="49"/>
                    <a:pt x="88" y="49"/>
                  </a:cubicBezTo>
                  <a:cubicBezTo>
                    <a:pt x="93" y="54"/>
                    <a:pt x="93" y="54"/>
                    <a:pt x="93" y="54"/>
                  </a:cubicBezTo>
                  <a:cubicBezTo>
                    <a:pt x="95" y="57"/>
                    <a:pt x="95" y="57"/>
                    <a:pt x="95" y="57"/>
                  </a:cubicBezTo>
                  <a:cubicBezTo>
                    <a:pt x="98" y="58"/>
                    <a:pt x="98" y="58"/>
                    <a:pt x="98" y="58"/>
                  </a:cubicBezTo>
                  <a:cubicBezTo>
                    <a:pt x="101" y="58"/>
                    <a:pt x="101" y="58"/>
                    <a:pt x="101" y="58"/>
                  </a:cubicBezTo>
                  <a:cubicBezTo>
                    <a:pt x="100" y="55"/>
                    <a:pt x="100" y="55"/>
                    <a:pt x="100" y="55"/>
                  </a:cubicBezTo>
                  <a:cubicBezTo>
                    <a:pt x="103" y="54"/>
                    <a:pt x="103" y="54"/>
                    <a:pt x="103" y="54"/>
                  </a:cubicBezTo>
                  <a:cubicBezTo>
                    <a:pt x="104" y="55"/>
                    <a:pt x="104" y="55"/>
                    <a:pt x="104" y="55"/>
                  </a:cubicBezTo>
                  <a:cubicBezTo>
                    <a:pt x="105" y="67"/>
                    <a:pt x="105" y="67"/>
                    <a:pt x="105" y="67"/>
                  </a:cubicBezTo>
                  <a:cubicBezTo>
                    <a:pt x="104" y="70"/>
                    <a:pt x="104" y="70"/>
                    <a:pt x="104" y="70"/>
                  </a:cubicBezTo>
                  <a:cubicBezTo>
                    <a:pt x="103" y="69"/>
                    <a:pt x="103" y="69"/>
                    <a:pt x="103" y="69"/>
                  </a:cubicBezTo>
                  <a:cubicBezTo>
                    <a:pt x="101" y="69"/>
                    <a:pt x="101" y="69"/>
                    <a:pt x="101" y="69"/>
                  </a:cubicBezTo>
                  <a:cubicBezTo>
                    <a:pt x="98" y="69"/>
                    <a:pt x="98" y="69"/>
                    <a:pt x="98" y="69"/>
                  </a:cubicBezTo>
                  <a:cubicBezTo>
                    <a:pt x="95" y="70"/>
                    <a:pt x="95" y="70"/>
                    <a:pt x="95" y="70"/>
                  </a:cubicBezTo>
                  <a:cubicBezTo>
                    <a:pt x="89" y="63"/>
                    <a:pt x="89" y="63"/>
                    <a:pt x="89" y="63"/>
                  </a:cubicBezTo>
                  <a:cubicBezTo>
                    <a:pt x="86" y="61"/>
                    <a:pt x="86" y="61"/>
                    <a:pt x="86" y="61"/>
                  </a:cubicBezTo>
                  <a:cubicBezTo>
                    <a:pt x="84" y="58"/>
                    <a:pt x="84" y="58"/>
                    <a:pt x="84" y="58"/>
                  </a:cubicBezTo>
                  <a:cubicBezTo>
                    <a:pt x="81" y="56"/>
                    <a:pt x="81" y="56"/>
                    <a:pt x="81" y="56"/>
                  </a:cubicBezTo>
                  <a:cubicBezTo>
                    <a:pt x="74" y="53"/>
                    <a:pt x="74" y="53"/>
                    <a:pt x="74" y="53"/>
                  </a:cubicBezTo>
                  <a:cubicBezTo>
                    <a:pt x="74" y="52"/>
                    <a:pt x="74" y="52"/>
                    <a:pt x="74" y="52"/>
                  </a:cubicBezTo>
                  <a:cubicBezTo>
                    <a:pt x="72" y="50"/>
                    <a:pt x="72" y="50"/>
                    <a:pt x="72" y="50"/>
                  </a:cubicBezTo>
                  <a:cubicBezTo>
                    <a:pt x="72" y="46"/>
                    <a:pt x="72" y="46"/>
                    <a:pt x="72" y="46"/>
                  </a:cubicBezTo>
                  <a:cubicBezTo>
                    <a:pt x="71" y="45"/>
                    <a:pt x="71" y="45"/>
                    <a:pt x="71" y="45"/>
                  </a:cubicBezTo>
                  <a:cubicBezTo>
                    <a:pt x="69" y="46"/>
                    <a:pt x="69" y="46"/>
                    <a:pt x="69" y="46"/>
                  </a:cubicBezTo>
                  <a:cubicBezTo>
                    <a:pt x="68" y="46"/>
                    <a:pt x="68" y="46"/>
                    <a:pt x="68" y="46"/>
                  </a:cubicBezTo>
                  <a:cubicBezTo>
                    <a:pt x="67" y="50"/>
                    <a:pt x="67" y="50"/>
                    <a:pt x="67" y="50"/>
                  </a:cubicBezTo>
                  <a:cubicBezTo>
                    <a:pt x="67" y="51"/>
                    <a:pt x="67" y="51"/>
                    <a:pt x="67" y="51"/>
                  </a:cubicBezTo>
                  <a:cubicBezTo>
                    <a:pt x="63" y="52"/>
                    <a:pt x="63" y="52"/>
                    <a:pt x="63" y="52"/>
                  </a:cubicBezTo>
                  <a:cubicBezTo>
                    <a:pt x="60" y="52"/>
                    <a:pt x="60" y="52"/>
                    <a:pt x="60" y="52"/>
                  </a:cubicBezTo>
                  <a:cubicBezTo>
                    <a:pt x="60" y="52"/>
                    <a:pt x="60" y="52"/>
                    <a:pt x="60" y="52"/>
                  </a:cubicBezTo>
                  <a:cubicBezTo>
                    <a:pt x="54" y="50"/>
                    <a:pt x="54" y="50"/>
                    <a:pt x="54" y="50"/>
                  </a:cubicBezTo>
                  <a:cubicBezTo>
                    <a:pt x="51" y="48"/>
                    <a:pt x="51" y="48"/>
                    <a:pt x="51" y="48"/>
                  </a:cubicBezTo>
                  <a:cubicBezTo>
                    <a:pt x="50" y="48"/>
                    <a:pt x="50" y="48"/>
                    <a:pt x="50" y="48"/>
                  </a:cubicBezTo>
                  <a:cubicBezTo>
                    <a:pt x="46" y="47"/>
                    <a:pt x="46" y="47"/>
                    <a:pt x="46" y="47"/>
                  </a:cubicBezTo>
                  <a:cubicBezTo>
                    <a:pt x="46" y="45"/>
                    <a:pt x="46" y="45"/>
                    <a:pt x="46" y="45"/>
                  </a:cubicBezTo>
                  <a:cubicBezTo>
                    <a:pt x="46" y="43"/>
                    <a:pt x="46" y="43"/>
                    <a:pt x="46" y="43"/>
                  </a:cubicBezTo>
                  <a:cubicBezTo>
                    <a:pt x="45" y="41"/>
                    <a:pt x="45" y="41"/>
                    <a:pt x="45" y="41"/>
                  </a:cubicBezTo>
                  <a:cubicBezTo>
                    <a:pt x="44" y="40"/>
                    <a:pt x="44" y="40"/>
                    <a:pt x="44" y="40"/>
                  </a:cubicBezTo>
                  <a:cubicBezTo>
                    <a:pt x="41" y="41"/>
                    <a:pt x="41" y="41"/>
                    <a:pt x="41" y="41"/>
                  </a:cubicBezTo>
                  <a:cubicBezTo>
                    <a:pt x="40" y="42"/>
                    <a:pt x="40" y="42"/>
                    <a:pt x="40" y="42"/>
                  </a:cubicBezTo>
                  <a:cubicBezTo>
                    <a:pt x="37" y="43"/>
                    <a:pt x="37" y="43"/>
                    <a:pt x="37" y="43"/>
                  </a:cubicBezTo>
                  <a:cubicBezTo>
                    <a:pt x="35" y="44"/>
                    <a:pt x="35" y="44"/>
                    <a:pt x="35" y="44"/>
                  </a:cubicBezTo>
                  <a:cubicBezTo>
                    <a:pt x="34" y="44"/>
                    <a:pt x="34" y="44"/>
                    <a:pt x="34" y="44"/>
                  </a:cubicBezTo>
                  <a:cubicBezTo>
                    <a:pt x="34" y="41"/>
                    <a:pt x="34" y="41"/>
                    <a:pt x="34" y="41"/>
                  </a:cubicBezTo>
                  <a:cubicBezTo>
                    <a:pt x="32" y="40"/>
                    <a:pt x="32" y="40"/>
                    <a:pt x="32" y="40"/>
                  </a:cubicBezTo>
                  <a:cubicBezTo>
                    <a:pt x="29" y="39"/>
                    <a:pt x="29" y="39"/>
                    <a:pt x="29" y="39"/>
                  </a:cubicBezTo>
                  <a:cubicBezTo>
                    <a:pt x="28" y="38"/>
                    <a:pt x="28" y="38"/>
                    <a:pt x="28" y="38"/>
                  </a:cubicBezTo>
                  <a:cubicBezTo>
                    <a:pt x="28" y="39"/>
                    <a:pt x="28" y="39"/>
                    <a:pt x="28" y="39"/>
                  </a:cubicBezTo>
                  <a:lnTo>
                    <a:pt x="29" y="39"/>
                  </a:lnTo>
                  <a:close/>
                  <a:moveTo>
                    <a:pt x="104" y="38"/>
                  </a:moveTo>
                  <a:cubicBezTo>
                    <a:pt x="104" y="38"/>
                    <a:pt x="104" y="38"/>
                    <a:pt x="104" y="38"/>
                  </a:cubicBezTo>
                  <a:cubicBezTo>
                    <a:pt x="104" y="39"/>
                    <a:pt x="103" y="39"/>
                    <a:pt x="103" y="40"/>
                  </a:cubicBezTo>
                  <a:cubicBezTo>
                    <a:pt x="103" y="40"/>
                    <a:pt x="103" y="40"/>
                    <a:pt x="103" y="40"/>
                  </a:cubicBezTo>
                  <a:cubicBezTo>
                    <a:pt x="103" y="39"/>
                    <a:pt x="103" y="39"/>
                    <a:pt x="104" y="38"/>
                  </a:cubicBezTo>
                  <a:cubicBezTo>
                    <a:pt x="104" y="38"/>
                    <a:pt x="104" y="38"/>
                    <a:pt x="104" y="37"/>
                  </a:cubicBezTo>
                  <a:cubicBezTo>
                    <a:pt x="105" y="37"/>
                    <a:pt x="105" y="37"/>
                    <a:pt x="105" y="37"/>
                  </a:cubicBezTo>
                  <a:lnTo>
                    <a:pt x="104" y="38"/>
                  </a:lnTo>
                  <a:close/>
                  <a:moveTo>
                    <a:pt x="85" y="112"/>
                  </a:moveTo>
                  <a:cubicBezTo>
                    <a:pt x="85" y="113"/>
                    <a:pt x="85" y="113"/>
                    <a:pt x="86" y="113"/>
                  </a:cubicBezTo>
                  <a:cubicBezTo>
                    <a:pt x="85" y="113"/>
                    <a:pt x="85" y="114"/>
                    <a:pt x="84" y="113"/>
                  </a:cubicBezTo>
                  <a:cubicBezTo>
                    <a:pt x="84" y="113"/>
                    <a:pt x="84" y="112"/>
                    <a:pt x="85" y="11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5" name="Freeform 279">
              <a:extLst>
                <a:ext uri="{FF2B5EF4-FFF2-40B4-BE49-F238E27FC236}">
                  <a16:creationId xmlns:a16="http://schemas.microsoft.com/office/drawing/2014/main" id="{282B50DB-DDA0-4B19-9F3C-24339858B5E4}"/>
                </a:ext>
              </a:extLst>
            </p:cNvPr>
            <p:cNvSpPr>
              <a:spLocks/>
            </p:cNvSpPr>
            <p:nvPr/>
          </p:nvSpPr>
          <p:spPr bwMode="auto">
            <a:xfrm>
              <a:off x="4676775" y="4879975"/>
              <a:ext cx="4762" cy="7938"/>
            </a:xfrm>
            <a:custGeom>
              <a:avLst/>
              <a:gdLst>
                <a:gd name="T0" fmla="*/ 3 w 3"/>
                <a:gd name="T1" fmla="*/ 5 h 5"/>
                <a:gd name="T2" fmla="*/ 3 w 3"/>
                <a:gd name="T3" fmla="*/ 3 h 5"/>
                <a:gd name="T4" fmla="*/ 1 w 3"/>
                <a:gd name="T5" fmla="*/ 0 h 5"/>
                <a:gd name="T6" fmla="*/ 0 w 3"/>
                <a:gd name="T7" fmla="*/ 0 h 5"/>
                <a:gd name="T8" fmla="*/ 0 w 3"/>
                <a:gd name="T9" fmla="*/ 2 h 5"/>
                <a:gd name="T10" fmla="*/ 3 w 3"/>
                <a:gd name="T11" fmla="*/ 5 h 5"/>
              </a:gdLst>
              <a:ahLst/>
              <a:cxnLst>
                <a:cxn ang="0">
                  <a:pos x="T0" y="T1"/>
                </a:cxn>
                <a:cxn ang="0">
                  <a:pos x="T2" y="T3"/>
                </a:cxn>
                <a:cxn ang="0">
                  <a:pos x="T4" y="T5"/>
                </a:cxn>
                <a:cxn ang="0">
                  <a:pos x="T6" y="T7"/>
                </a:cxn>
                <a:cxn ang="0">
                  <a:pos x="T8" y="T9"/>
                </a:cxn>
                <a:cxn ang="0">
                  <a:pos x="T10" y="T11"/>
                </a:cxn>
              </a:cxnLst>
              <a:rect l="0" t="0" r="r" b="b"/>
              <a:pathLst>
                <a:path w="3" h="5">
                  <a:moveTo>
                    <a:pt x="3" y="5"/>
                  </a:moveTo>
                  <a:cubicBezTo>
                    <a:pt x="3" y="4"/>
                    <a:pt x="3" y="4"/>
                    <a:pt x="3" y="3"/>
                  </a:cubicBezTo>
                  <a:cubicBezTo>
                    <a:pt x="1" y="0"/>
                    <a:pt x="1" y="0"/>
                    <a:pt x="1" y="0"/>
                  </a:cubicBezTo>
                  <a:cubicBezTo>
                    <a:pt x="0" y="0"/>
                    <a:pt x="0" y="0"/>
                    <a:pt x="0" y="0"/>
                  </a:cubicBezTo>
                  <a:cubicBezTo>
                    <a:pt x="0" y="2"/>
                    <a:pt x="0" y="2"/>
                    <a:pt x="0" y="2"/>
                  </a:cubicBezTo>
                  <a:lnTo>
                    <a:pt x="3" y="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6" name="Freeform 280">
              <a:extLst>
                <a:ext uri="{FF2B5EF4-FFF2-40B4-BE49-F238E27FC236}">
                  <a16:creationId xmlns:a16="http://schemas.microsoft.com/office/drawing/2014/main" id="{EFE1B5D9-664B-4F0E-850B-0E02FFE0EE30}"/>
                </a:ext>
              </a:extLst>
            </p:cNvPr>
            <p:cNvSpPr>
              <a:spLocks/>
            </p:cNvSpPr>
            <p:nvPr/>
          </p:nvSpPr>
          <p:spPr bwMode="auto">
            <a:xfrm>
              <a:off x="4583113" y="4727575"/>
              <a:ext cx="39687" cy="47625"/>
            </a:xfrm>
            <a:custGeom>
              <a:avLst/>
              <a:gdLst>
                <a:gd name="T0" fmla="*/ 4 w 25"/>
                <a:gd name="T1" fmla="*/ 20 h 30"/>
                <a:gd name="T2" fmla="*/ 8 w 25"/>
                <a:gd name="T3" fmla="*/ 24 h 30"/>
                <a:gd name="T4" fmla="*/ 9 w 25"/>
                <a:gd name="T5" fmla="*/ 29 h 30"/>
                <a:gd name="T6" fmla="*/ 9 w 25"/>
                <a:gd name="T7" fmla="*/ 30 h 30"/>
                <a:gd name="T8" fmla="*/ 14 w 25"/>
                <a:gd name="T9" fmla="*/ 29 h 30"/>
                <a:gd name="T10" fmla="*/ 25 w 25"/>
                <a:gd name="T11" fmla="*/ 18 h 30"/>
                <a:gd name="T12" fmla="*/ 25 w 25"/>
                <a:gd name="T13" fmla="*/ 12 h 30"/>
                <a:gd name="T14" fmla="*/ 21 w 25"/>
                <a:gd name="T15" fmla="*/ 9 h 30"/>
                <a:gd name="T16" fmla="*/ 21 w 25"/>
                <a:gd name="T17" fmla="*/ 6 h 30"/>
                <a:gd name="T18" fmla="*/ 21 w 25"/>
                <a:gd name="T19" fmla="*/ 5 h 30"/>
                <a:gd name="T20" fmla="*/ 19 w 25"/>
                <a:gd name="T21" fmla="*/ 4 h 30"/>
                <a:gd name="T22" fmla="*/ 18 w 25"/>
                <a:gd name="T23" fmla="*/ 2 h 30"/>
                <a:gd name="T24" fmla="*/ 17 w 25"/>
                <a:gd name="T25" fmla="*/ 2 h 30"/>
                <a:gd name="T26" fmla="*/ 16 w 25"/>
                <a:gd name="T27" fmla="*/ 0 h 30"/>
                <a:gd name="T28" fmla="*/ 15 w 25"/>
                <a:gd name="T29" fmla="*/ 0 h 30"/>
                <a:gd name="T30" fmla="*/ 15 w 25"/>
                <a:gd name="T31" fmla="*/ 2 h 30"/>
                <a:gd name="T32" fmla="*/ 13 w 25"/>
                <a:gd name="T33" fmla="*/ 6 h 30"/>
                <a:gd name="T34" fmla="*/ 13 w 25"/>
                <a:gd name="T35" fmla="*/ 7 h 30"/>
                <a:gd name="T36" fmla="*/ 11 w 25"/>
                <a:gd name="T37" fmla="*/ 8 h 30"/>
                <a:gd name="T38" fmla="*/ 9 w 25"/>
                <a:gd name="T39" fmla="*/ 7 h 30"/>
                <a:gd name="T40" fmla="*/ 9 w 25"/>
                <a:gd name="T41" fmla="*/ 8 h 30"/>
                <a:gd name="T42" fmla="*/ 6 w 25"/>
                <a:gd name="T43" fmla="*/ 7 h 30"/>
                <a:gd name="T44" fmla="*/ 6 w 25"/>
                <a:gd name="T45" fmla="*/ 5 h 30"/>
                <a:gd name="T46" fmla="*/ 2 w 25"/>
                <a:gd name="T47" fmla="*/ 5 h 30"/>
                <a:gd name="T48" fmla="*/ 0 w 25"/>
                <a:gd name="T49" fmla="*/ 5 h 30"/>
                <a:gd name="T50" fmla="*/ 1 w 25"/>
                <a:gd name="T51" fmla="*/ 6 h 30"/>
                <a:gd name="T52" fmla="*/ 2 w 25"/>
                <a:gd name="T53" fmla="*/ 9 h 30"/>
                <a:gd name="T54" fmla="*/ 2 w 25"/>
                <a:gd name="T55" fmla="*/ 12 h 30"/>
                <a:gd name="T56" fmla="*/ 4 w 25"/>
                <a:gd name="T57"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 h="30">
                  <a:moveTo>
                    <a:pt x="4" y="20"/>
                  </a:moveTo>
                  <a:lnTo>
                    <a:pt x="8" y="24"/>
                  </a:lnTo>
                  <a:lnTo>
                    <a:pt x="9" y="29"/>
                  </a:lnTo>
                  <a:lnTo>
                    <a:pt x="9" y="30"/>
                  </a:lnTo>
                  <a:lnTo>
                    <a:pt x="14" y="29"/>
                  </a:lnTo>
                  <a:lnTo>
                    <a:pt x="25" y="18"/>
                  </a:lnTo>
                  <a:lnTo>
                    <a:pt x="25" y="12"/>
                  </a:lnTo>
                  <a:lnTo>
                    <a:pt x="21" y="9"/>
                  </a:lnTo>
                  <a:lnTo>
                    <a:pt x="21" y="6"/>
                  </a:lnTo>
                  <a:lnTo>
                    <a:pt x="21" y="5"/>
                  </a:lnTo>
                  <a:lnTo>
                    <a:pt x="19" y="4"/>
                  </a:lnTo>
                  <a:lnTo>
                    <a:pt x="18" y="2"/>
                  </a:lnTo>
                  <a:lnTo>
                    <a:pt x="17" y="2"/>
                  </a:lnTo>
                  <a:lnTo>
                    <a:pt x="16" y="0"/>
                  </a:lnTo>
                  <a:lnTo>
                    <a:pt x="15" y="0"/>
                  </a:lnTo>
                  <a:lnTo>
                    <a:pt x="15" y="2"/>
                  </a:lnTo>
                  <a:lnTo>
                    <a:pt x="13" y="6"/>
                  </a:lnTo>
                  <a:lnTo>
                    <a:pt x="13" y="7"/>
                  </a:lnTo>
                  <a:lnTo>
                    <a:pt x="11" y="8"/>
                  </a:lnTo>
                  <a:lnTo>
                    <a:pt x="9" y="7"/>
                  </a:lnTo>
                  <a:lnTo>
                    <a:pt x="9" y="8"/>
                  </a:lnTo>
                  <a:lnTo>
                    <a:pt x="6" y="7"/>
                  </a:lnTo>
                  <a:lnTo>
                    <a:pt x="6" y="5"/>
                  </a:lnTo>
                  <a:lnTo>
                    <a:pt x="2" y="5"/>
                  </a:lnTo>
                  <a:lnTo>
                    <a:pt x="0" y="5"/>
                  </a:lnTo>
                  <a:lnTo>
                    <a:pt x="1" y="6"/>
                  </a:lnTo>
                  <a:lnTo>
                    <a:pt x="2" y="9"/>
                  </a:lnTo>
                  <a:lnTo>
                    <a:pt x="2" y="12"/>
                  </a:lnTo>
                  <a:lnTo>
                    <a:pt x="4" y="2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7" name="Freeform 281">
              <a:extLst>
                <a:ext uri="{FF2B5EF4-FFF2-40B4-BE49-F238E27FC236}">
                  <a16:creationId xmlns:a16="http://schemas.microsoft.com/office/drawing/2014/main" id="{6D3C0401-B8A3-4080-AD3E-4A02CD014805}"/>
                </a:ext>
              </a:extLst>
            </p:cNvPr>
            <p:cNvSpPr>
              <a:spLocks/>
            </p:cNvSpPr>
            <p:nvPr/>
          </p:nvSpPr>
          <p:spPr bwMode="auto">
            <a:xfrm>
              <a:off x="4584700" y="4708525"/>
              <a:ext cx="38100" cy="31750"/>
            </a:xfrm>
            <a:custGeom>
              <a:avLst/>
              <a:gdLst>
                <a:gd name="T0" fmla="*/ 1 w 24"/>
                <a:gd name="T1" fmla="*/ 17 h 20"/>
                <a:gd name="T2" fmla="*/ 5 w 24"/>
                <a:gd name="T3" fmla="*/ 17 h 20"/>
                <a:gd name="T4" fmla="*/ 5 w 24"/>
                <a:gd name="T5" fmla="*/ 19 h 20"/>
                <a:gd name="T6" fmla="*/ 8 w 24"/>
                <a:gd name="T7" fmla="*/ 20 h 20"/>
                <a:gd name="T8" fmla="*/ 8 w 24"/>
                <a:gd name="T9" fmla="*/ 19 h 20"/>
                <a:gd name="T10" fmla="*/ 10 w 24"/>
                <a:gd name="T11" fmla="*/ 20 h 20"/>
                <a:gd name="T12" fmla="*/ 12 w 24"/>
                <a:gd name="T13" fmla="*/ 19 h 20"/>
                <a:gd name="T14" fmla="*/ 12 w 24"/>
                <a:gd name="T15" fmla="*/ 18 h 20"/>
                <a:gd name="T16" fmla="*/ 14 w 24"/>
                <a:gd name="T17" fmla="*/ 14 h 20"/>
                <a:gd name="T18" fmla="*/ 14 w 24"/>
                <a:gd name="T19" fmla="*/ 12 h 20"/>
                <a:gd name="T20" fmla="*/ 15 w 24"/>
                <a:gd name="T21" fmla="*/ 12 h 20"/>
                <a:gd name="T22" fmla="*/ 16 w 24"/>
                <a:gd name="T23" fmla="*/ 14 h 20"/>
                <a:gd name="T24" fmla="*/ 17 w 24"/>
                <a:gd name="T25" fmla="*/ 14 h 20"/>
                <a:gd name="T26" fmla="*/ 18 w 24"/>
                <a:gd name="T27" fmla="*/ 16 h 20"/>
                <a:gd name="T28" fmla="*/ 20 w 24"/>
                <a:gd name="T29" fmla="*/ 17 h 20"/>
                <a:gd name="T30" fmla="*/ 20 w 24"/>
                <a:gd name="T31" fmla="*/ 17 h 20"/>
                <a:gd name="T32" fmla="*/ 21 w 24"/>
                <a:gd name="T33" fmla="*/ 17 h 20"/>
                <a:gd name="T34" fmla="*/ 23 w 24"/>
                <a:gd name="T35" fmla="*/ 16 h 20"/>
                <a:gd name="T36" fmla="*/ 24 w 24"/>
                <a:gd name="T37" fmla="*/ 13 h 20"/>
                <a:gd name="T38" fmla="*/ 21 w 24"/>
                <a:gd name="T39" fmla="*/ 4 h 20"/>
                <a:gd name="T40" fmla="*/ 19 w 24"/>
                <a:gd name="T41" fmla="*/ 0 h 20"/>
                <a:gd name="T42" fmla="*/ 17 w 24"/>
                <a:gd name="T43" fmla="*/ 0 h 20"/>
                <a:gd name="T44" fmla="*/ 16 w 24"/>
                <a:gd name="T45" fmla="*/ 2 h 20"/>
                <a:gd name="T46" fmla="*/ 14 w 24"/>
                <a:gd name="T47" fmla="*/ 3 h 20"/>
                <a:gd name="T48" fmla="*/ 11 w 24"/>
                <a:gd name="T49" fmla="*/ 1 h 20"/>
                <a:gd name="T50" fmla="*/ 9 w 24"/>
                <a:gd name="T51" fmla="*/ 3 h 20"/>
                <a:gd name="T52" fmla="*/ 7 w 24"/>
                <a:gd name="T53" fmla="*/ 3 h 20"/>
                <a:gd name="T54" fmla="*/ 4 w 24"/>
                <a:gd name="T55" fmla="*/ 6 h 20"/>
                <a:gd name="T56" fmla="*/ 2 w 24"/>
                <a:gd name="T57" fmla="*/ 9 h 20"/>
                <a:gd name="T58" fmla="*/ 0 w 24"/>
                <a:gd name="T59" fmla="*/ 16 h 20"/>
                <a:gd name="T60" fmla="*/ 0 w 24"/>
                <a:gd name="T61" fmla="*/ 17 h 20"/>
                <a:gd name="T62" fmla="*/ 1 w 24"/>
                <a:gd name="T63"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20">
                  <a:moveTo>
                    <a:pt x="1" y="17"/>
                  </a:moveTo>
                  <a:lnTo>
                    <a:pt x="5" y="17"/>
                  </a:lnTo>
                  <a:lnTo>
                    <a:pt x="5" y="19"/>
                  </a:lnTo>
                  <a:lnTo>
                    <a:pt x="8" y="20"/>
                  </a:lnTo>
                  <a:lnTo>
                    <a:pt x="8" y="19"/>
                  </a:lnTo>
                  <a:lnTo>
                    <a:pt x="10" y="20"/>
                  </a:lnTo>
                  <a:lnTo>
                    <a:pt x="12" y="19"/>
                  </a:lnTo>
                  <a:lnTo>
                    <a:pt x="12" y="18"/>
                  </a:lnTo>
                  <a:lnTo>
                    <a:pt x="14" y="14"/>
                  </a:lnTo>
                  <a:lnTo>
                    <a:pt x="14" y="12"/>
                  </a:lnTo>
                  <a:lnTo>
                    <a:pt x="15" y="12"/>
                  </a:lnTo>
                  <a:lnTo>
                    <a:pt x="16" y="14"/>
                  </a:lnTo>
                  <a:lnTo>
                    <a:pt x="17" y="14"/>
                  </a:lnTo>
                  <a:lnTo>
                    <a:pt x="18" y="16"/>
                  </a:lnTo>
                  <a:lnTo>
                    <a:pt x="20" y="17"/>
                  </a:lnTo>
                  <a:lnTo>
                    <a:pt x="20" y="17"/>
                  </a:lnTo>
                  <a:lnTo>
                    <a:pt x="21" y="17"/>
                  </a:lnTo>
                  <a:lnTo>
                    <a:pt x="23" y="16"/>
                  </a:lnTo>
                  <a:lnTo>
                    <a:pt x="24" y="13"/>
                  </a:lnTo>
                  <a:lnTo>
                    <a:pt x="21" y="4"/>
                  </a:lnTo>
                  <a:lnTo>
                    <a:pt x="19" y="0"/>
                  </a:lnTo>
                  <a:lnTo>
                    <a:pt x="17" y="0"/>
                  </a:lnTo>
                  <a:lnTo>
                    <a:pt x="16" y="2"/>
                  </a:lnTo>
                  <a:lnTo>
                    <a:pt x="14" y="3"/>
                  </a:lnTo>
                  <a:lnTo>
                    <a:pt x="11" y="1"/>
                  </a:lnTo>
                  <a:lnTo>
                    <a:pt x="9" y="3"/>
                  </a:lnTo>
                  <a:lnTo>
                    <a:pt x="7" y="3"/>
                  </a:lnTo>
                  <a:lnTo>
                    <a:pt x="4" y="6"/>
                  </a:lnTo>
                  <a:lnTo>
                    <a:pt x="2" y="9"/>
                  </a:lnTo>
                  <a:lnTo>
                    <a:pt x="0" y="16"/>
                  </a:lnTo>
                  <a:lnTo>
                    <a:pt x="0" y="17"/>
                  </a:lnTo>
                  <a:lnTo>
                    <a:pt x="1" y="1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8" name="Freeform 282">
              <a:extLst>
                <a:ext uri="{FF2B5EF4-FFF2-40B4-BE49-F238E27FC236}">
                  <a16:creationId xmlns:a16="http://schemas.microsoft.com/office/drawing/2014/main" id="{751EB300-E8BC-4443-A66F-F96BDF3ADD16}"/>
                </a:ext>
              </a:extLst>
            </p:cNvPr>
            <p:cNvSpPr>
              <a:spLocks/>
            </p:cNvSpPr>
            <p:nvPr/>
          </p:nvSpPr>
          <p:spPr bwMode="auto">
            <a:xfrm>
              <a:off x="4679950" y="4576763"/>
              <a:ext cx="158750" cy="200025"/>
            </a:xfrm>
            <a:custGeom>
              <a:avLst/>
              <a:gdLst>
                <a:gd name="T0" fmla="*/ 96 w 108"/>
                <a:gd name="T1" fmla="*/ 32 h 136"/>
                <a:gd name="T2" fmla="*/ 108 w 108"/>
                <a:gd name="T3" fmla="*/ 21 h 136"/>
                <a:gd name="T4" fmla="*/ 103 w 108"/>
                <a:gd name="T5" fmla="*/ 21 h 136"/>
                <a:gd name="T6" fmla="*/ 99 w 108"/>
                <a:gd name="T7" fmla="*/ 21 h 136"/>
                <a:gd name="T8" fmla="*/ 97 w 108"/>
                <a:gd name="T9" fmla="*/ 18 h 136"/>
                <a:gd name="T10" fmla="*/ 93 w 108"/>
                <a:gd name="T11" fmla="*/ 17 h 136"/>
                <a:gd name="T12" fmla="*/ 86 w 108"/>
                <a:gd name="T13" fmla="*/ 18 h 136"/>
                <a:gd name="T14" fmla="*/ 82 w 108"/>
                <a:gd name="T15" fmla="*/ 19 h 136"/>
                <a:gd name="T16" fmla="*/ 77 w 108"/>
                <a:gd name="T17" fmla="*/ 26 h 136"/>
                <a:gd name="T18" fmla="*/ 73 w 108"/>
                <a:gd name="T19" fmla="*/ 26 h 136"/>
                <a:gd name="T20" fmla="*/ 70 w 108"/>
                <a:gd name="T21" fmla="*/ 25 h 136"/>
                <a:gd name="T22" fmla="*/ 66 w 108"/>
                <a:gd name="T23" fmla="*/ 26 h 136"/>
                <a:gd name="T24" fmla="*/ 63 w 108"/>
                <a:gd name="T25" fmla="*/ 25 h 136"/>
                <a:gd name="T26" fmla="*/ 57 w 108"/>
                <a:gd name="T27" fmla="*/ 24 h 136"/>
                <a:gd name="T28" fmla="*/ 53 w 108"/>
                <a:gd name="T29" fmla="*/ 20 h 136"/>
                <a:gd name="T30" fmla="*/ 45 w 108"/>
                <a:gd name="T31" fmla="*/ 13 h 136"/>
                <a:gd name="T32" fmla="*/ 42 w 108"/>
                <a:gd name="T33" fmla="*/ 13 h 136"/>
                <a:gd name="T34" fmla="*/ 37 w 108"/>
                <a:gd name="T35" fmla="*/ 13 h 136"/>
                <a:gd name="T36" fmla="*/ 34 w 108"/>
                <a:gd name="T37" fmla="*/ 12 h 136"/>
                <a:gd name="T38" fmla="*/ 31 w 108"/>
                <a:gd name="T39" fmla="*/ 13 h 136"/>
                <a:gd name="T40" fmla="*/ 29 w 108"/>
                <a:gd name="T41" fmla="*/ 13 h 136"/>
                <a:gd name="T42" fmla="*/ 26 w 108"/>
                <a:gd name="T43" fmla="*/ 10 h 136"/>
                <a:gd name="T44" fmla="*/ 26 w 108"/>
                <a:gd name="T45" fmla="*/ 2 h 136"/>
                <a:gd name="T46" fmla="*/ 22 w 108"/>
                <a:gd name="T47" fmla="*/ 2 h 136"/>
                <a:gd name="T48" fmla="*/ 20 w 108"/>
                <a:gd name="T49" fmla="*/ 0 h 136"/>
                <a:gd name="T50" fmla="*/ 13 w 108"/>
                <a:gd name="T51" fmla="*/ 8 h 136"/>
                <a:gd name="T52" fmla="*/ 12 w 108"/>
                <a:gd name="T53" fmla="*/ 11 h 136"/>
                <a:gd name="T54" fmla="*/ 10 w 108"/>
                <a:gd name="T55" fmla="*/ 11 h 136"/>
                <a:gd name="T56" fmla="*/ 4 w 108"/>
                <a:gd name="T57" fmla="*/ 17 h 136"/>
                <a:gd name="T58" fmla="*/ 7 w 108"/>
                <a:gd name="T59" fmla="*/ 23 h 136"/>
                <a:gd name="T60" fmla="*/ 10 w 108"/>
                <a:gd name="T61" fmla="*/ 31 h 136"/>
                <a:gd name="T62" fmla="*/ 14 w 108"/>
                <a:gd name="T63" fmla="*/ 38 h 136"/>
                <a:gd name="T64" fmla="*/ 19 w 108"/>
                <a:gd name="T65" fmla="*/ 46 h 136"/>
                <a:gd name="T66" fmla="*/ 16 w 108"/>
                <a:gd name="T67" fmla="*/ 52 h 136"/>
                <a:gd name="T68" fmla="*/ 15 w 108"/>
                <a:gd name="T69" fmla="*/ 56 h 136"/>
                <a:gd name="T70" fmla="*/ 10 w 108"/>
                <a:gd name="T71" fmla="*/ 57 h 136"/>
                <a:gd name="T72" fmla="*/ 7 w 108"/>
                <a:gd name="T73" fmla="*/ 62 h 136"/>
                <a:gd name="T74" fmla="*/ 2 w 108"/>
                <a:gd name="T75" fmla="*/ 70 h 136"/>
                <a:gd name="T76" fmla="*/ 0 w 108"/>
                <a:gd name="T77" fmla="*/ 73 h 136"/>
                <a:gd name="T78" fmla="*/ 3 w 108"/>
                <a:gd name="T79" fmla="*/ 77 h 136"/>
                <a:gd name="T80" fmla="*/ 4 w 108"/>
                <a:gd name="T81" fmla="*/ 80 h 136"/>
                <a:gd name="T82" fmla="*/ 0 w 108"/>
                <a:gd name="T83" fmla="*/ 86 h 136"/>
                <a:gd name="T84" fmla="*/ 2 w 108"/>
                <a:gd name="T85" fmla="*/ 87 h 136"/>
                <a:gd name="T86" fmla="*/ 49 w 108"/>
                <a:gd name="T87" fmla="*/ 114 h 136"/>
                <a:gd name="T88" fmla="*/ 53 w 108"/>
                <a:gd name="T89" fmla="*/ 119 h 136"/>
                <a:gd name="T90" fmla="*/ 52 w 108"/>
                <a:gd name="T91" fmla="*/ 121 h 136"/>
                <a:gd name="T92" fmla="*/ 54 w 108"/>
                <a:gd name="T93" fmla="*/ 123 h 136"/>
                <a:gd name="T94" fmla="*/ 72 w 108"/>
                <a:gd name="T95" fmla="*/ 136 h 136"/>
                <a:gd name="T96" fmla="*/ 75 w 108"/>
                <a:gd name="T97" fmla="*/ 132 h 136"/>
                <a:gd name="T98" fmla="*/ 84 w 108"/>
                <a:gd name="T99" fmla="*/ 115 h 136"/>
                <a:gd name="T100" fmla="*/ 91 w 108"/>
                <a:gd name="T101" fmla="*/ 108 h 136"/>
                <a:gd name="T102" fmla="*/ 104 w 108"/>
                <a:gd name="T103" fmla="*/ 96 h 136"/>
                <a:gd name="T104" fmla="*/ 106 w 108"/>
                <a:gd name="T105" fmla="*/ 94 h 136"/>
                <a:gd name="T106" fmla="*/ 96 w 108"/>
                <a:gd name="T107" fmla="*/ 85 h 136"/>
                <a:gd name="T108" fmla="*/ 96 w 108"/>
                <a:gd name="T109" fmla="*/ 3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 h="136">
                  <a:moveTo>
                    <a:pt x="96" y="32"/>
                  </a:moveTo>
                  <a:cubicBezTo>
                    <a:pt x="108" y="21"/>
                    <a:pt x="108" y="21"/>
                    <a:pt x="108" y="21"/>
                  </a:cubicBezTo>
                  <a:cubicBezTo>
                    <a:pt x="103" y="21"/>
                    <a:pt x="103" y="21"/>
                    <a:pt x="103" y="21"/>
                  </a:cubicBezTo>
                  <a:cubicBezTo>
                    <a:pt x="99" y="21"/>
                    <a:pt x="99" y="21"/>
                    <a:pt x="99" y="21"/>
                  </a:cubicBezTo>
                  <a:cubicBezTo>
                    <a:pt x="97" y="18"/>
                    <a:pt x="97" y="18"/>
                    <a:pt x="97" y="18"/>
                  </a:cubicBezTo>
                  <a:cubicBezTo>
                    <a:pt x="93" y="17"/>
                    <a:pt x="93" y="17"/>
                    <a:pt x="93" y="17"/>
                  </a:cubicBezTo>
                  <a:cubicBezTo>
                    <a:pt x="86" y="18"/>
                    <a:pt x="86" y="18"/>
                    <a:pt x="86" y="18"/>
                  </a:cubicBezTo>
                  <a:cubicBezTo>
                    <a:pt x="82" y="19"/>
                    <a:pt x="82" y="19"/>
                    <a:pt x="82" y="19"/>
                  </a:cubicBezTo>
                  <a:cubicBezTo>
                    <a:pt x="77" y="26"/>
                    <a:pt x="77" y="26"/>
                    <a:pt x="77" y="26"/>
                  </a:cubicBezTo>
                  <a:cubicBezTo>
                    <a:pt x="73" y="26"/>
                    <a:pt x="73" y="26"/>
                    <a:pt x="73" y="26"/>
                  </a:cubicBezTo>
                  <a:cubicBezTo>
                    <a:pt x="70" y="25"/>
                    <a:pt x="70" y="25"/>
                    <a:pt x="70" y="25"/>
                  </a:cubicBezTo>
                  <a:cubicBezTo>
                    <a:pt x="66" y="26"/>
                    <a:pt x="66" y="26"/>
                    <a:pt x="66" y="26"/>
                  </a:cubicBezTo>
                  <a:cubicBezTo>
                    <a:pt x="63" y="25"/>
                    <a:pt x="63" y="25"/>
                    <a:pt x="63" y="25"/>
                  </a:cubicBezTo>
                  <a:cubicBezTo>
                    <a:pt x="57" y="24"/>
                    <a:pt x="57" y="24"/>
                    <a:pt x="57" y="24"/>
                  </a:cubicBezTo>
                  <a:cubicBezTo>
                    <a:pt x="53" y="20"/>
                    <a:pt x="53" y="20"/>
                    <a:pt x="53" y="20"/>
                  </a:cubicBezTo>
                  <a:cubicBezTo>
                    <a:pt x="45" y="13"/>
                    <a:pt x="45" y="13"/>
                    <a:pt x="45" y="13"/>
                  </a:cubicBezTo>
                  <a:cubicBezTo>
                    <a:pt x="42" y="13"/>
                    <a:pt x="42" y="13"/>
                    <a:pt x="42" y="13"/>
                  </a:cubicBezTo>
                  <a:cubicBezTo>
                    <a:pt x="37" y="13"/>
                    <a:pt x="37" y="13"/>
                    <a:pt x="37" y="13"/>
                  </a:cubicBezTo>
                  <a:cubicBezTo>
                    <a:pt x="34" y="12"/>
                    <a:pt x="34" y="12"/>
                    <a:pt x="34" y="12"/>
                  </a:cubicBezTo>
                  <a:cubicBezTo>
                    <a:pt x="31" y="13"/>
                    <a:pt x="31" y="13"/>
                    <a:pt x="31" y="13"/>
                  </a:cubicBezTo>
                  <a:cubicBezTo>
                    <a:pt x="29" y="13"/>
                    <a:pt x="29" y="13"/>
                    <a:pt x="29" y="13"/>
                  </a:cubicBezTo>
                  <a:cubicBezTo>
                    <a:pt x="26" y="10"/>
                    <a:pt x="26" y="10"/>
                    <a:pt x="26" y="10"/>
                  </a:cubicBezTo>
                  <a:cubicBezTo>
                    <a:pt x="26" y="2"/>
                    <a:pt x="26" y="2"/>
                    <a:pt x="26" y="2"/>
                  </a:cubicBezTo>
                  <a:cubicBezTo>
                    <a:pt x="22" y="2"/>
                    <a:pt x="22" y="2"/>
                    <a:pt x="22" y="2"/>
                  </a:cubicBezTo>
                  <a:cubicBezTo>
                    <a:pt x="20" y="0"/>
                    <a:pt x="20" y="0"/>
                    <a:pt x="20" y="0"/>
                  </a:cubicBezTo>
                  <a:cubicBezTo>
                    <a:pt x="13" y="8"/>
                    <a:pt x="13" y="8"/>
                    <a:pt x="13" y="8"/>
                  </a:cubicBezTo>
                  <a:cubicBezTo>
                    <a:pt x="12" y="11"/>
                    <a:pt x="12" y="11"/>
                    <a:pt x="12" y="11"/>
                  </a:cubicBezTo>
                  <a:cubicBezTo>
                    <a:pt x="10" y="11"/>
                    <a:pt x="10" y="11"/>
                    <a:pt x="10" y="11"/>
                  </a:cubicBezTo>
                  <a:cubicBezTo>
                    <a:pt x="4" y="17"/>
                    <a:pt x="4" y="17"/>
                    <a:pt x="4" y="17"/>
                  </a:cubicBezTo>
                  <a:cubicBezTo>
                    <a:pt x="7" y="23"/>
                    <a:pt x="7" y="23"/>
                    <a:pt x="7" y="23"/>
                  </a:cubicBezTo>
                  <a:cubicBezTo>
                    <a:pt x="10" y="31"/>
                    <a:pt x="10" y="31"/>
                    <a:pt x="10" y="31"/>
                  </a:cubicBezTo>
                  <a:cubicBezTo>
                    <a:pt x="14" y="38"/>
                    <a:pt x="14" y="38"/>
                    <a:pt x="14" y="38"/>
                  </a:cubicBezTo>
                  <a:cubicBezTo>
                    <a:pt x="19" y="46"/>
                    <a:pt x="19" y="46"/>
                    <a:pt x="19" y="46"/>
                  </a:cubicBezTo>
                  <a:cubicBezTo>
                    <a:pt x="16" y="52"/>
                    <a:pt x="16" y="52"/>
                    <a:pt x="16" y="52"/>
                  </a:cubicBezTo>
                  <a:cubicBezTo>
                    <a:pt x="15" y="56"/>
                    <a:pt x="15" y="56"/>
                    <a:pt x="15" y="56"/>
                  </a:cubicBezTo>
                  <a:cubicBezTo>
                    <a:pt x="10" y="57"/>
                    <a:pt x="10" y="57"/>
                    <a:pt x="10" y="57"/>
                  </a:cubicBezTo>
                  <a:cubicBezTo>
                    <a:pt x="7" y="62"/>
                    <a:pt x="7" y="62"/>
                    <a:pt x="7" y="62"/>
                  </a:cubicBezTo>
                  <a:cubicBezTo>
                    <a:pt x="2" y="70"/>
                    <a:pt x="2" y="70"/>
                    <a:pt x="2" y="70"/>
                  </a:cubicBezTo>
                  <a:cubicBezTo>
                    <a:pt x="0" y="73"/>
                    <a:pt x="0" y="73"/>
                    <a:pt x="0" y="73"/>
                  </a:cubicBezTo>
                  <a:cubicBezTo>
                    <a:pt x="1" y="74"/>
                    <a:pt x="2" y="76"/>
                    <a:pt x="3" y="77"/>
                  </a:cubicBezTo>
                  <a:cubicBezTo>
                    <a:pt x="3" y="78"/>
                    <a:pt x="4" y="79"/>
                    <a:pt x="4" y="80"/>
                  </a:cubicBezTo>
                  <a:cubicBezTo>
                    <a:pt x="3" y="82"/>
                    <a:pt x="2" y="84"/>
                    <a:pt x="0" y="86"/>
                  </a:cubicBezTo>
                  <a:cubicBezTo>
                    <a:pt x="2" y="87"/>
                    <a:pt x="2" y="87"/>
                    <a:pt x="2" y="87"/>
                  </a:cubicBezTo>
                  <a:cubicBezTo>
                    <a:pt x="49" y="114"/>
                    <a:pt x="49" y="114"/>
                    <a:pt x="49" y="114"/>
                  </a:cubicBezTo>
                  <a:cubicBezTo>
                    <a:pt x="53" y="119"/>
                    <a:pt x="53" y="119"/>
                    <a:pt x="53" y="119"/>
                  </a:cubicBezTo>
                  <a:cubicBezTo>
                    <a:pt x="52" y="121"/>
                    <a:pt x="52" y="121"/>
                    <a:pt x="52" y="121"/>
                  </a:cubicBezTo>
                  <a:cubicBezTo>
                    <a:pt x="54" y="123"/>
                    <a:pt x="54" y="123"/>
                    <a:pt x="54" y="123"/>
                  </a:cubicBezTo>
                  <a:cubicBezTo>
                    <a:pt x="72" y="136"/>
                    <a:pt x="72" y="136"/>
                    <a:pt x="72" y="136"/>
                  </a:cubicBezTo>
                  <a:cubicBezTo>
                    <a:pt x="73" y="135"/>
                    <a:pt x="74" y="133"/>
                    <a:pt x="75" y="132"/>
                  </a:cubicBezTo>
                  <a:cubicBezTo>
                    <a:pt x="80" y="127"/>
                    <a:pt x="81" y="120"/>
                    <a:pt x="84" y="115"/>
                  </a:cubicBezTo>
                  <a:cubicBezTo>
                    <a:pt x="86" y="112"/>
                    <a:pt x="88" y="110"/>
                    <a:pt x="91" y="108"/>
                  </a:cubicBezTo>
                  <a:cubicBezTo>
                    <a:pt x="96" y="105"/>
                    <a:pt x="100" y="101"/>
                    <a:pt x="104" y="96"/>
                  </a:cubicBezTo>
                  <a:cubicBezTo>
                    <a:pt x="104" y="95"/>
                    <a:pt x="105" y="95"/>
                    <a:pt x="106" y="94"/>
                  </a:cubicBezTo>
                  <a:cubicBezTo>
                    <a:pt x="96" y="85"/>
                    <a:pt x="96" y="85"/>
                    <a:pt x="96" y="85"/>
                  </a:cubicBezTo>
                  <a:lnTo>
                    <a:pt x="96" y="3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9" name="Freeform 283">
              <a:extLst>
                <a:ext uri="{FF2B5EF4-FFF2-40B4-BE49-F238E27FC236}">
                  <a16:creationId xmlns:a16="http://schemas.microsoft.com/office/drawing/2014/main" id="{86181A2F-A5C1-4169-902B-A4230A32C6CB}"/>
                </a:ext>
              </a:extLst>
            </p:cNvPr>
            <p:cNvSpPr>
              <a:spLocks/>
            </p:cNvSpPr>
            <p:nvPr/>
          </p:nvSpPr>
          <p:spPr bwMode="auto">
            <a:xfrm>
              <a:off x="4821238" y="4451350"/>
              <a:ext cx="195262" cy="266700"/>
            </a:xfrm>
            <a:custGeom>
              <a:avLst/>
              <a:gdLst>
                <a:gd name="T0" fmla="*/ 127 w 133"/>
                <a:gd name="T1" fmla="*/ 1 h 182"/>
                <a:gd name="T2" fmla="*/ 125 w 133"/>
                <a:gd name="T3" fmla="*/ 1 h 182"/>
                <a:gd name="T4" fmla="*/ 105 w 133"/>
                <a:gd name="T5" fmla="*/ 9 h 182"/>
                <a:gd name="T6" fmla="*/ 73 w 133"/>
                <a:gd name="T7" fmla="*/ 15 h 182"/>
                <a:gd name="T8" fmla="*/ 69 w 133"/>
                <a:gd name="T9" fmla="*/ 15 h 182"/>
                <a:gd name="T10" fmla="*/ 52 w 133"/>
                <a:gd name="T11" fmla="*/ 19 h 182"/>
                <a:gd name="T12" fmla="*/ 47 w 133"/>
                <a:gd name="T13" fmla="*/ 21 h 182"/>
                <a:gd name="T14" fmla="*/ 41 w 133"/>
                <a:gd name="T15" fmla="*/ 20 h 182"/>
                <a:gd name="T16" fmla="*/ 38 w 133"/>
                <a:gd name="T17" fmla="*/ 17 h 182"/>
                <a:gd name="T18" fmla="*/ 28 w 133"/>
                <a:gd name="T19" fmla="*/ 7 h 182"/>
                <a:gd name="T20" fmla="*/ 22 w 133"/>
                <a:gd name="T21" fmla="*/ 14 h 182"/>
                <a:gd name="T22" fmla="*/ 26 w 133"/>
                <a:gd name="T23" fmla="*/ 27 h 182"/>
                <a:gd name="T24" fmla="*/ 29 w 133"/>
                <a:gd name="T25" fmla="*/ 28 h 182"/>
                <a:gd name="T26" fmla="*/ 28 w 133"/>
                <a:gd name="T27" fmla="*/ 32 h 182"/>
                <a:gd name="T28" fmla="*/ 32 w 133"/>
                <a:gd name="T29" fmla="*/ 37 h 182"/>
                <a:gd name="T30" fmla="*/ 35 w 133"/>
                <a:gd name="T31" fmla="*/ 38 h 182"/>
                <a:gd name="T32" fmla="*/ 38 w 133"/>
                <a:gd name="T33" fmla="*/ 40 h 182"/>
                <a:gd name="T34" fmla="*/ 77 w 133"/>
                <a:gd name="T35" fmla="*/ 52 h 182"/>
                <a:gd name="T36" fmla="*/ 94 w 133"/>
                <a:gd name="T37" fmla="*/ 52 h 182"/>
                <a:gd name="T38" fmla="*/ 53 w 133"/>
                <a:gd name="T39" fmla="*/ 92 h 182"/>
                <a:gd name="T40" fmla="*/ 36 w 133"/>
                <a:gd name="T41" fmla="*/ 92 h 182"/>
                <a:gd name="T42" fmla="*/ 29 w 133"/>
                <a:gd name="T43" fmla="*/ 96 h 182"/>
                <a:gd name="T44" fmla="*/ 28 w 133"/>
                <a:gd name="T45" fmla="*/ 99 h 182"/>
                <a:gd name="T46" fmla="*/ 21 w 133"/>
                <a:gd name="T47" fmla="*/ 102 h 182"/>
                <a:gd name="T48" fmla="*/ 19 w 133"/>
                <a:gd name="T49" fmla="*/ 102 h 182"/>
                <a:gd name="T50" fmla="*/ 14 w 133"/>
                <a:gd name="T51" fmla="*/ 104 h 182"/>
                <a:gd name="T52" fmla="*/ 12 w 133"/>
                <a:gd name="T53" fmla="*/ 107 h 182"/>
                <a:gd name="T54" fmla="*/ 12 w 133"/>
                <a:gd name="T55" fmla="*/ 107 h 182"/>
                <a:gd name="T56" fmla="*/ 12 w 133"/>
                <a:gd name="T57" fmla="*/ 107 h 182"/>
                <a:gd name="T58" fmla="*/ 0 w 133"/>
                <a:gd name="T59" fmla="*/ 118 h 182"/>
                <a:gd name="T60" fmla="*/ 0 w 133"/>
                <a:gd name="T61" fmla="*/ 171 h 182"/>
                <a:gd name="T62" fmla="*/ 10 w 133"/>
                <a:gd name="T63" fmla="*/ 180 h 182"/>
                <a:gd name="T64" fmla="*/ 8 w 133"/>
                <a:gd name="T65" fmla="*/ 182 h 182"/>
                <a:gd name="T66" fmla="*/ 8 w 133"/>
                <a:gd name="T67" fmla="*/ 182 h 182"/>
                <a:gd name="T68" fmla="*/ 39 w 133"/>
                <a:gd name="T69" fmla="*/ 149 h 182"/>
                <a:gd name="T70" fmla="*/ 61 w 133"/>
                <a:gd name="T71" fmla="*/ 132 h 182"/>
                <a:gd name="T72" fmla="*/ 63 w 133"/>
                <a:gd name="T73" fmla="*/ 131 h 182"/>
                <a:gd name="T74" fmla="*/ 109 w 133"/>
                <a:gd name="T75" fmla="*/ 72 h 182"/>
                <a:gd name="T76" fmla="*/ 123 w 133"/>
                <a:gd name="T77" fmla="*/ 47 h 182"/>
                <a:gd name="T78" fmla="*/ 131 w 133"/>
                <a:gd name="T79" fmla="*/ 30 h 182"/>
                <a:gd name="T80" fmla="*/ 133 w 133"/>
                <a:gd name="T81" fmla="*/ 4 h 182"/>
                <a:gd name="T82" fmla="*/ 127 w 133"/>
                <a:gd name="T83" fmla="*/ 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3" h="182">
                  <a:moveTo>
                    <a:pt x="127" y="1"/>
                  </a:moveTo>
                  <a:cubicBezTo>
                    <a:pt x="126" y="1"/>
                    <a:pt x="126" y="1"/>
                    <a:pt x="125" y="1"/>
                  </a:cubicBezTo>
                  <a:cubicBezTo>
                    <a:pt x="119" y="6"/>
                    <a:pt x="112" y="7"/>
                    <a:pt x="105" y="9"/>
                  </a:cubicBezTo>
                  <a:cubicBezTo>
                    <a:pt x="94" y="10"/>
                    <a:pt x="83" y="11"/>
                    <a:pt x="73" y="15"/>
                  </a:cubicBezTo>
                  <a:cubicBezTo>
                    <a:pt x="72" y="15"/>
                    <a:pt x="70" y="15"/>
                    <a:pt x="69" y="15"/>
                  </a:cubicBezTo>
                  <a:cubicBezTo>
                    <a:pt x="63" y="15"/>
                    <a:pt x="57" y="17"/>
                    <a:pt x="52" y="19"/>
                  </a:cubicBezTo>
                  <a:cubicBezTo>
                    <a:pt x="51" y="20"/>
                    <a:pt x="49" y="21"/>
                    <a:pt x="47" y="21"/>
                  </a:cubicBezTo>
                  <a:cubicBezTo>
                    <a:pt x="45" y="22"/>
                    <a:pt x="43" y="21"/>
                    <a:pt x="41" y="20"/>
                  </a:cubicBezTo>
                  <a:cubicBezTo>
                    <a:pt x="40" y="19"/>
                    <a:pt x="39" y="18"/>
                    <a:pt x="38" y="17"/>
                  </a:cubicBezTo>
                  <a:cubicBezTo>
                    <a:pt x="34" y="14"/>
                    <a:pt x="31" y="10"/>
                    <a:pt x="28" y="7"/>
                  </a:cubicBezTo>
                  <a:cubicBezTo>
                    <a:pt x="22" y="14"/>
                    <a:pt x="22" y="14"/>
                    <a:pt x="22" y="14"/>
                  </a:cubicBezTo>
                  <a:cubicBezTo>
                    <a:pt x="26" y="27"/>
                    <a:pt x="26" y="27"/>
                    <a:pt x="26" y="27"/>
                  </a:cubicBezTo>
                  <a:cubicBezTo>
                    <a:pt x="29" y="28"/>
                    <a:pt x="29" y="28"/>
                    <a:pt x="29" y="28"/>
                  </a:cubicBezTo>
                  <a:cubicBezTo>
                    <a:pt x="28" y="32"/>
                    <a:pt x="28" y="32"/>
                    <a:pt x="28" y="32"/>
                  </a:cubicBezTo>
                  <a:cubicBezTo>
                    <a:pt x="32" y="37"/>
                    <a:pt x="32" y="37"/>
                    <a:pt x="32" y="37"/>
                  </a:cubicBezTo>
                  <a:cubicBezTo>
                    <a:pt x="35" y="38"/>
                    <a:pt x="35" y="38"/>
                    <a:pt x="35" y="38"/>
                  </a:cubicBezTo>
                  <a:cubicBezTo>
                    <a:pt x="38" y="40"/>
                    <a:pt x="38" y="40"/>
                    <a:pt x="38" y="40"/>
                  </a:cubicBezTo>
                  <a:cubicBezTo>
                    <a:pt x="77" y="52"/>
                    <a:pt x="77" y="52"/>
                    <a:pt x="77" y="52"/>
                  </a:cubicBezTo>
                  <a:cubicBezTo>
                    <a:pt x="94" y="52"/>
                    <a:pt x="94" y="52"/>
                    <a:pt x="94" y="52"/>
                  </a:cubicBezTo>
                  <a:cubicBezTo>
                    <a:pt x="53" y="92"/>
                    <a:pt x="53" y="92"/>
                    <a:pt x="53" y="92"/>
                  </a:cubicBezTo>
                  <a:cubicBezTo>
                    <a:pt x="36" y="92"/>
                    <a:pt x="36" y="92"/>
                    <a:pt x="36" y="92"/>
                  </a:cubicBezTo>
                  <a:cubicBezTo>
                    <a:pt x="29" y="96"/>
                    <a:pt x="29" y="96"/>
                    <a:pt x="29" y="96"/>
                  </a:cubicBezTo>
                  <a:cubicBezTo>
                    <a:pt x="28" y="99"/>
                    <a:pt x="28" y="99"/>
                    <a:pt x="28" y="99"/>
                  </a:cubicBezTo>
                  <a:cubicBezTo>
                    <a:pt x="21" y="102"/>
                    <a:pt x="21" y="102"/>
                    <a:pt x="21" y="102"/>
                  </a:cubicBezTo>
                  <a:cubicBezTo>
                    <a:pt x="19" y="102"/>
                    <a:pt x="19" y="102"/>
                    <a:pt x="19" y="102"/>
                  </a:cubicBezTo>
                  <a:cubicBezTo>
                    <a:pt x="14" y="104"/>
                    <a:pt x="14" y="104"/>
                    <a:pt x="14" y="104"/>
                  </a:cubicBezTo>
                  <a:cubicBezTo>
                    <a:pt x="12" y="107"/>
                    <a:pt x="12" y="107"/>
                    <a:pt x="12" y="107"/>
                  </a:cubicBezTo>
                  <a:cubicBezTo>
                    <a:pt x="12" y="107"/>
                    <a:pt x="12" y="107"/>
                    <a:pt x="12" y="107"/>
                  </a:cubicBezTo>
                  <a:cubicBezTo>
                    <a:pt x="12" y="107"/>
                    <a:pt x="12" y="107"/>
                    <a:pt x="12" y="107"/>
                  </a:cubicBezTo>
                  <a:cubicBezTo>
                    <a:pt x="0" y="118"/>
                    <a:pt x="0" y="118"/>
                    <a:pt x="0" y="118"/>
                  </a:cubicBezTo>
                  <a:cubicBezTo>
                    <a:pt x="0" y="171"/>
                    <a:pt x="0" y="171"/>
                    <a:pt x="0" y="171"/>
                  </a:cubicBezTo>
                  <a:cubicBezTo>
                    <a:pt x="10" y="180"/>
                    <a:pt x="10" y="180"/>
                    <a:pt x="10" y="180"/>
                  </a:cubicBezTo>
                  <a:cubicBezTo>
                    <a:pt x="9" y="181"/>
                    <a:pt x="8" y="181"/>
                    <a:pt x="8" y="182"/>
                  </a:cubicBezTo>
                  <a:cubicBezTo>
                    <a:pt x="8" y="182"/>
                    <a:pt x="8" y="182"/>
                    <a:pt x="8" y="182"/>
                  </a:cubicBezTo>
                  <a:cubicBezTo>
                    <a:pt x="17" y="170"/>
                    <a:pt x="28" y="159"/>
                    <a:pt x="39" y="149"/>
                  </a:cubicBezTo>
                  <a:cubicBezTo>
                    <a:pt x="46" y="142"/>
                    <a:pt x="52" y="136"/>
                    <a:pt x="61" y="132"/>
                  </a:cubicBezTo>
                  <a:cubicBezTo>
                    <a:pt x="62" y="132"/>
                    <a:pt x="62" y="131"/>
                    <a:pt x="63" y="131"/>
                  </a:cubicBezTo>
                  <a:cubicBezTo>
                    <a:pt x="83" y="115"/>
                    <a:pt x="99" y="96"/>
                    <a:pt x="109" y="72"/>
                  </a:cubicBezTo>
                  <a:cubicBezTo>
                    <a:pt x="113" y="64"/>
                    <a:pt x="117" y="55"/>
                    <a:pt x="123" y="47"/>
                  </a:cubicBezTo>
                  <a:cubicBezTo>
                    <a:pt x="127" y="42"/>
                    <a:pt x="129" y="36"/>
                    <a:pt x="131" y="30"/>
                  </a:cubicBezTo>
                  <a:cubicBezTo>
                    <a:pt x="133" y="21"/>
                    <a:pt x="132" y="13"/>
                    <a:pt x="133" y="4"/>
                  </a:cubicBezTo>
                  <a:cubicBezTo>
                    <a:pt x="133" y="2"/>
                    <a:pt x="129" y="0"/>
                    <a:pt x="127"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0" name="Freeform 284">
              <a:extLst>
                <a:ext uri="{FF2B5EF4-FFF2-40B4-BE49-F238E27FC236}">
                  <a16:creationId xmlns:a16="http://schemas.microsoft.com/office/drawing/2014/main" id="{2437C999-7538-4D37-A429-024915833F16}"/>
                </a:ext>
              </a:extLst>
            </p:cNvPr>
            <p:cNvSpPr>
              <a:spLocks/>
            </p:cNvSpPr>
            <p:nvPr/>
          </p:nvSpPr>
          <p:spPr bwMode="auto">
            <a:xfrm>
              <a:off x="4833938" y="4435475"/>
              <a:ext cx="30162" cy="36513"/>
            </a:xfrm>
            <a:custGeom>
              <a:avLst/>
              <a:gdLst>
                <a:gd name="T0" fmla="*/ 7 w 21"/>
                <a:gd name="T1" fmla="*/ 24 h 24"/>
                <a:gd name="T2" fmla="*/ 10 w 21"/>
                <a:gd name="T3" fmla="*/ 22 h 24"/>
                <a:gd name="T4" fmla="*/ 13 w 21"/>
                <a:gd name="T5" fmla="*/ 22 h 24"/>
                <a:gd name="T6" fmla="*/ 15 w 21"/>
                <a:gd name="T7" fmla="*/ 23 h 24"/>
                <a:gd name="T8" fmla="*/ 20 w 21"/>
                <a:gd name="T9" fmla="*/ 17 h 24"/>
                <a:gd name="T10" fmla="*/ 18 w 21"/>
                <a:gd name="T11" fmla="*/ 16 h 24"/>
                <a:gd name="T12" fmla="*/ 18 w 21"/>
                <a:gd name="T13" fmla="*/ 12 h 24"/>
                <a:gd name="T14" fmla="*/ 17 w 21"/>
                <a:gd name="T15" fmla="*/ 1 h 24"/>
                <a:gd name="T16" fmla="*/ 16 w 21"/>
                <a:gd name="T17" fmla="*/ 0 h 24"/>
                <a:gd name="T18" fmla="*/ 14 w 21"/>
                <a:gd name="T19" fmla="*/ 2 h 24"/>
                <a:gd name="T20" fmla="*/ 12 w 21"/>
                <a:gd name="T21" fmla="*/ 3 h 24"/>
                <a:gd name="T22" fmla="*/ 10 w 21"/>
                <a:gd name="T23" fmla="*/ 5 h 24"/>
                <a:gd name="T24" fmla="*/ 5 w 21"/>
                <a:gd name="T25" fmla="*/ 6 h 24"/>
                <a:gd name="T26" fmla="*/ 4 w 21"/>
                <a:gd name="T27" fmla="*/ 10 h 24"/>
                <a:gd name="T28" fmla="*/ 3 w 21"/>
                <a:gd name="T29" fmla="*/ 12 h 24"/>
                <a:gd name="T30" fmla="*/ 4 w 21"/>
                <a:gd name="T31" fmla="*/ 14 h 24"/>
                <a:gd name="T32" fmla="*/ 3 w 21"/>
                <a:gd name="T33" fmla="*/ 16 h 24"/>
                <a:gd name="T34" fmla="*/ 2 w 21"/>
                <a:gd name="T35" fmla="*/ 20 h 24"/>
                <a:gd name="T36" fmla="*/ 0 w 21"/>
                <a:gd name="T37" fmla="*/ 23 h 24"/>
                <a:gd name="T38" fmla="*/ 1 w 21"/>
                <a:gd name="T39" fmla="*/ 24 h 24"/>
                <a:gd name="T40" fmla="*/ 7 w 21"/>
                <a:gd name="T4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4">
                  <a:moveTo>
                    <a:pt x="7" y="24"/>
                  </a:moveTo>
                  <a:cubicBezTo>
                    <a:pt x="10" y="22"/>
                    <a:pt x="10" y="22"/>
                    <a:pt x="10" y="22"/>
                  </a:cubicBezTo>
                  <a:cubicBezTo>
                    <a:pt x="13" y="22"/>
                    <a:pt x="13" y="22"/>
                    <a:pt x="13" y="22"/>
                  </a:cubicBezTo>
                  <a:cubicBezTo>
                    <a:pt x="15" y="23"/>
                    <a:pt x="15" y="23"/>
                    <a:pt x="15" y="23"/>
                  </a:cubicBezTo>
                  <a:cubicBezTo>
                    <a:pt x="20" y="17"/>
                    <a:pt x="20" y="17"/>
                    <a:pt x="20" y="17"/>
                  </a:cubicBezTo>
                  <a:cubicBezTo>
                    <a:pt x="19" y="17"/>
                    <a:pt x="19" y="16"/>
                    <a:pt x="18" y="16"/>
                  </a:cubicBezTo>
                  <a:cubicBezTo>
                    <a:pt x="17" y="15"/>
                    <a:pt x="17" y="13"/>
                    <a:pt x="18" y="12"/>
                  </a:cubicBezTo>
                  <a:cubicBezTo>
                    <a:pt x="21" y="6"/>
                    <a:pt x="21" y="4"/>
                    <a:pt x="17" y="1"/>
                  </a:cubicBezTo>
                  <a:cubicBezTo>
                    <a:pt x="16" y="1"/>
                    <a:pt x="16" y="0"/>
                    <a:pt x="16" y="0"/>
                  </a:cubicBezTo>
                  <a:cubicBezTo>
                    <a:pt x="14" y="2"/>
                    <a:pt x="14" y="2"/>
                    <a:pt x="14" y="2"/>
                  </a:cubicBezTo>
                  <a:cubicBezTo>
                    <a:pt x="12" y="3"/>
                    <a:pt x="12" y="3"/>
                    <a:pt x="12" y="3"/>
                  </a:cubicBezTo>
                  <a:cubicBezTo>
                    <a:pt x="10" y="5"/>
                    <a:pt x="10" y="5"/>
                    <a:pt x="10" y="5"/>
                  </a:cubicBezTo>
                  <a:cubicBezTo>
                    <a:pt x="5" y="6"/>
                    <a:pt x="5" y="6"/>
                    <a:pt x="5" y="6"/>
                  </a:cubicBezTo>
                  <a:cubicBezTo>
                    <a:pt x="4" y="10"/>
                    <a:pt x="4" y="10"/>
                    <a:pt x="4" y="10"/>
                  </a:cubicBezTo>
                  <a:cubicBezTo>
                    <a:pt x="3" y="12"/>
                    <a:pt x="3" y="12"/>
                    <a:pt x="3" y="12"/>
                  </a:cubicBezTo>
                  <a:cubicBezTo>
                    <a:pt x="4" y="14"/>
                    <a:pt x="4" y="14"/>
                    <a:pt x="4" y="14"/>
                  </a:cubicBezTo>
                  <a:cubicBezTo>
                    <a:pt x="3" y="16"/>
                    <a:pt x="3" y="16"/>
                    <a:pt x="3" y="16"/>
                  </a:cubicBezTo>
                  <a:cubicBezTo>
                    <a:pt x="2" y="20"/>
                    <a:pt x="2" y="20"/>
                    <a:pt x="2" y="20"/>
                  </a:cubicBezTo>
                  <a:cubicBezTo>
                    <a:pt x="0" y="23"/>
                    <a:pt x="0" y="23"/>
                    <a:pt x="0" y="23"/>
                  </a:cubicBezTo>
                  <a:cubicBezTo>
                    <a:pt x="1" y="24"/>
                    <a:pt x="1" y="24"/>
                    <a:pt x="1" y="24"/>
                  </a:cubicBezTo>
                  <a:lnTo>
                    <a:pt x="7" y="2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1" name="Freeform 285">
              <a:extLst>
                <a:ext uri="{FF2B5EF4-FFF2-40B4-BE49-F238E27FC236}">
                  <a16:creationId xmlns:a16="http://schemas.microsoft.com/office/drawing/2014/main" id="{F6C2A9D1-48B8-4911-85B5-9A62A3EBF953}"/>
                </a:ext>
              </a:extLst>
            </p:cNvPr>
            <p:cNvSpPr>
              <a:spLocks/>
            </p:cNvSpPr>
            <p:nvPr/>
          </p:nvSpPr>
          <p:spPr bwMode="auto">
            <a:xfrm>
              <a:off x="4727575" y="4327525"/>
              <a:ext cx="128587" cy="115888"/>
            </a:xfrm>
            <a:custGeom>
              <a:avLst/>
              <a:gdLst>
                <a:gd name="T0" fmla="*/ 73 w 88"/>
                <a:gd name="T1" fmla="*/ 72 h 79"/>
                <a:gd name="T2" fmla="*/ 74 w 88"/>
                <a:gd name="T3" fmla="*/ 74 h 79"/>
                <a:gd name="T4" fmla="*/ 76 w 88"/>
                <a:gd name="T5" fmla="*/ 75 h 79"/>
                <a:gd name="T6" fmla="*/ 80 w 88"/>
                <a:gd name="T7" fmla="*/ 79 h 79"/>
                <a:gd name="T8" fmla="*/ 82 w 88"/>
                <a:gd name="T9" fmla="*/ 79 h 79"/>
                <a:gd name="T10" fmla="*/ 84 w 88"/>
                <a:gd name="T11" fmla="*/ 77 h 79"/>
                <a:gd name="T12" fmla="*/ 86 w 88"/>
                <a:gd name="T13" fmla="*/ 76 h 79"/>
                <a:gd name="T14" fmla="*/ 88 w 88"/>
                <a:gd name="T15" fmla="*/ 74 h 79"/>
                <a:gd name="T16" fmla="*/ 81 w 88"/>
                <a:gd name="T17" fmla="*/ 67 h 79"/>
                <a:gd name="T18" fmla="*/ 65 w 88"/>
                <a:gd name="T19" fmla="*/ 49 h 79"/>
                <a:gd name="T20" fmla="*/ 53 w 88"/>
                <a:gd name="T21" fmla="*/ 42 h 79"/>
                <a:gd name="T22" fmla="*/ 36 w 88"/>
                <a:gd name="T23" fmla="*/ 23 h 79"/>
                <a:gd name="T24" fmla="*/ 32 w 88"/>
                <a:gd name="T25" fmla="*/ 10 h 79"/>
                <a:gd name="T26" fmla="*/ 27 w 88"/>
                <a:gd name="T27" fmla="*/ 0 h 79"/>
                <a:gd name="T28" fmla="*/ 24 w 88"/>
                <a:gd name="T29" fmla="*/ 4 h 79"/>
                <a:gd name="T30" fmla="*/ 20 w 88"/>
                <a:gd name="T31" fmla="*/ 5 h 79"/>
                <a:gd name="T32" fmla="*/ 18 w 88"/>
                <a:gd name="T33" fmla="*/ 7 h 79"/>
                <a:gd name="T34" fmla="*/ 15 w 88"/>
                <a:gd name="T35" fmla="*/ 8 h 79"/>
                <a:gd name="T36" fmla="*/ 12 w 88"/>
                <a:gd name="T37" fmla="*/ 10 h 79"/>
                <a:gd name="T38" fmla="*/ 13 w 88"/>
                <a:gd name="T39" fmla="*/ 12 h 79"/>
                <a:gd name="T40" fmla="*/ 12 w 88"/>
                <a:gd name="T41" fmla="*/ 13 h 79"/>
                <a:gd name="T42" fmla="*/ 9 w 88"/>
                <a:gd name="T43" fmla="*/ 13 h 79"/>
                <a:gd name="T44" fmla="*/ 8 w 88"/>
                <a:gd name="T45" fmla="*/ 14 h 79"/>
                <a:gd name="T46" fmla="*/ 7 w 88"/>
                <a:gd name="T47" fmla="*/ 16 h 79"/>
                <a:gd name="T48" fmla="*/ 6 w 88"/>
                <a:gd name="T49" fmla="*/ 19 h 79"/>
                <a:gd name="T50" fmla="*/ 8 w 88"/>
                <a:gd name="T51" fmla="*/ 22 h 79"/>
                <a:gd name="T52" fmla="*/ 6 w 88"/>
                <a:gd name="T53" fmla="*/ 24 h 79"/>
                <a:gd name="T54" fmla="*/ 5 w 88"/>
                <a:gd name="T55" fmla="*/ 29 h 79"/>
                <a:gd name="T56" fmla="*/ 4 w 88"/>
                <a:gd name="T57" fmla="*/ 33 h 79"/>
                <a:gd name="T58" fmla="*/ 2 w 88"/>
                <a:gd name="T59" fmla="*/ 37 h 79"/>
                <a:gd name="T60" fmla="*/ 2 w 88"/>
                <a:gd name="T61" fmla="*/ 39 h 79"/>
                <a:gd name="T62" fmla="*/ 0 w 88"/>
                <a:gd name="T63" fmla="*/ 41 h 79"/>
                <a:gd name="T64" fmla="*/ 0 w 88"/>
                <a:gd name="T65" fmla="*/ 44 h 79"/>
                <a:gd name="T66" fmla="*/ 3 w 88"/>
                <a:gd name="T67" fmla="*/ 52 h 79"/>
                <a:gd name="T68" fmla="*/ 8 w 88"/>
                <a:gd name="T69" fmla="*/ 53 h 79"/>
                <a:gd name="T70" fmla="*/ 9 w 88"/>
                <a:gd name="T71" fmla="*/ 52 h 79"/>
                <a:gd name="T72" fmla="*/ 11 w 88"/>
                <a:gd name="T73" fmla="*/ 51 h 79"/>
                <a:gd name="T74" fmla="*/ 14 w 88"/>
                <a:gd name="T75" fmla="*/ 44 h 79"/>
                <a:gd name="T76" fmla="*/ 16 w 88"/>
                <a:gd name="T77" fmla="*/ 46 h 79"/>
                <a:gd name="T78" fmla="*/ 22 w 88"/>
                <a:gd name="T79" fmla="*/ 48 h 79"/>
                <a:gd name="T80" fmla="*/ 25 w 88"/>
                <a:gd name="T81" fmla="*/ 48 h 79"/>
                <a:gd name="T82" fmla="*/ 26 w 88"/>
                <a:gd name="T83" fmla="*/ 46 h 79"/>
                <a:gd name="T84" fmla="*/ 29 w 88"/>
                <a:gd name="T85" fmla="*/ 46 h 79"/>
                <a:gd name="T86" fmla="*/ 31 w 88"/>
                <a:gd name="T87" fmla="*/ 47 h 79"/>
                <a:gd name="T88" fmla="*/ 32 w 88"/>
                <a:gd name="T89" fmla="*/ 46 h 79"/>
                <a:gd name="T90" fmla="*/ 34 w 88"/>
                <a:gd name="T91" fmla="*/ 46 h 79"/>
                <a:gd name="T92" fmla="*/ 38 w 88"/>
                <a:gd name="T93" fmla="*/ 49 h 79"/>
                <a:gd name="T94" fmla="*/ 41 w 88"/>
                <a:gd name="T95" fmla="*/ 49 h 79"/>
                <a:gd name="T96" fmla="*/ 43 w 88"/>
                <a:gd name="T97" fmla="*/ 49 h 79"/>
                <a:gd name="T98" fmla="*/ 46 w 88"/>
                <a:gd name="T99" fmla="*/ 51 h 79"/>
                <a:gd name="T100" fmla="*/ 48 w 88"/>
                <a:gd name="T101" fmla="*/ 52 h 79"/>
                <a:gd name="T102" fmla="*/ 52 w 88"/>
                <a:gd name="T103" fmla="*/ 56 h 79"/>
                <a:gd name="T104" fmla="*/ 54 w 88"/>
                <a:gd name="T105" fmla="*/ 58 h 79"/>
                <a:gd name="T106" fmla="*/ 58 w 88"/>
                <a:gd name="T107" fmla="*/ 58 h 79"/>
                <a:gd name="T108" fmla="*/ 58 w 88"/>
                <a:gd name="T109" fmla="*/ 59 h 79"/>
                <a:gd name="T110" fmla="*/ 60 w 88"/>
                <a:gd name="T111" fmla="*/ 59 h 79"/>
                <a:gd name="T112" fmla="*/ 64 w 88"/>
                <a:gd name="T113" fmla="*/ 62 h 79"/>
                <a:gd name="T114" fmla="*/ 68 w 88"/>
                <a:gd name="T115" fmla="*/ 67 h 79"/>
                <a:gd name="T116" fmla="*/ 70 w 88"/>
                <a:gd name="T117" fmla="*/ 67 h 79"/>
                <a:gd name="T118" fmla="*/ 73 w 88"/>
                <a:gd name="T119" fmla="*/ 70 h 79"/>
                <a:gd name="T120" fmla="*/ 73 w 88"/>
                <a:gd name="T121" fmla="*/ 7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 h="79">
                  <a:moveTo>
                    <a:pt x="73" y="72"/>
                  </a:moveTo>
                  <a:cubicBezTo>
                    <a:pt x="74" y="74"/>
                    <a:pt x="74" y="74"/>
                    <a:pt x="74" y="74"/>
                  </a:cubicBezTo>
                  <a:cubicBezTo>
                    <a:pt x="76" y="75"/>
                    <a:pt x="76" y="75"/>
                    <a:pt x="76" y="75"/>
                  </a:cubicBezTo>
                  <a:cubicBezTo>
                    <a:pt x="80" y="79"/>
                    <a:pt x="80" y="79"/>
                    <a:pt x="80" y="79"/>
                  </a:cubicBezTo>
                  <a:cubicBezTo>
                    <a:pt x="82" y="79"/>
                    <a:pt x="82" y="79"/>
                    <a:pt x="82" y="79"/>
                  </a:cubicBezTo>
                  <a:cubicBezTo>
                    <a:pt x="84" y="77"/>
                    <a:pt x="84" y="77"/>
                    <a:pt x="84" y="77"/>
                  </a:cubicBezTo>
                  <a:cubicBezTo>
                    <a:pt x="86" y="76"/>
                    <a:pt x="86" y="76"/>
                    <a:pt x="86" y="76"/>
                  </a:cubicBezTo>
                  <a:cubicBezTo>
                    <a:pt x="88" y="74"/>
                    <a:pt x="88" y="74"/>
                    <a:pt x="88" y="74"/>
                  </a:cubicBezTo>
                  <a:cubicBezTo>
                    <a:pt x="85" y="72"/>
                    <a:pt x="83" y="70"/>
                    <a:pt x="81" y="67"/>
                  </a:cubicBezTo>
                  <a:cubicBezTo>
                    <a:pt x="76" y="60"/>
                    <a:pt x="70" y="55"/>
                    <a:pt x="65" y="49"/>
                  </a:cubicBezTo>
                  <a:cubicBezTo>
                    <a:pt x="61" y="46"/>
                    <a:pt x="57" y="44"/>
                    <a:pt x="53" y="42"/>
                  </a:cubicBezTo>
                  <a:cubicBezTo>
                    <a:pt x="45" y="38"/>
                    <a:pt x="38" y="33"/>
                    <a:pt x="36" y="23"/>
                  </a:cubicBezTo>
                  <a:cubicBezTo>
                    <a:pt x="35" y="19"/>
                    <a:pt x="34" y="14"/>
                    <a:pt x="32" y="10"/>
                  </a:cubicBezTo>
                  <a:cubicBezTo>
                    <a:pt x="31" y="6"/>
                    <a:pt x="29" y="3"/>
                    <a:pt x="27" y="0"/>
                  </a:cubicBezTo>
                  <a:cubicBezTo>
                    <a:pt x="24" y="4"/>
                    <a:pt x="24" y="4"/>
                    <a:pt x="24" y="4"/>
                  </a:cubicBezTo>
                  <a:cubicBezTo>
                    <a:pt x="20" y="5"/>
                    <a:pt x="20" y="5"/>
                    <a:pt x="20" y="5"/>
                  </a:cubicBezTo>
                  <a:cubicBezTo>
                    <a:pt x="18" y="7"/>
                    <a:pt x="18" y="7"/>
                    <a:pt x="18" y="7"/>
                  </a:cubicBezTo>
                  <a:cubicBezTo>
                    <a:pt x="15" y="8"/>
                    <a:pt x="15" y="8"/>
                    <a:pt x="15" y="8"/>
                  </a:cubicBezTo>
                  <a:cubicBezTo>
                    <a:pt x="12" y="10"/>
                    <a:pt x="12" y="10"/>
                    <a:pt x="12" y="10"/>
                  </a:cubicBezTo>
                  <a:cubicBezTo>
                    <a:pt x="13" y="12"/>
                    <a:pt x="13" y="12"/>
                    <a:pt x="13" y="12"/>
                  </a:cubicBezTo>
                  <a:cubicBezTo>
                    <a:pt x="12" y="13"/>
                    <a:pt x="12" y="13"/>
                    <a:pt x="12" y="13"/>
                  </a:cubicBezTo>
                  <a:cubicBezTo>
                    <a:pt x="9" y="13"/>
                    <a:pt x="9" y="13"/>
                    <a:pt x="9" y="13"/>
                  </a:cubicBezTo>
                  <a:cubicBezTo>
                    <a:pt x="8" y="14"/>
                    <a:pt x="8" y="14"/>
                    <a:pt x="8" y="14"/>
                  </a:cubicBezTo>
                  <a:cubicBezTo>
                    <a:pt x="7" y="16"/>
                    <a:pt x="7" y="16"/>
                    <a:pt x="7" y="16"/>
                  </a:cubicBezTo>
                  <a:cubicBezTo>
                    <a:pt x="6" y="19"/>
                    <a:pt x="6" y="19"/>
                    <a:pt x="6" y="19"/>
                  </a:cubicBezTo>
                  <a:cubicBezTo>
                    <a:pt x="8" y="22"/>
                    <a:pt x="8" y="22"/>
                    <a:pt x="8" y="22"/>
                  </a:cubicBezTo>
                  <a:cubicBezTo>
                    <a:pt x="6" y="24"/>
                    <a:pt x="6" y="24"/>
                    <a:pt x="6" y="24"/>
                  </a:cubicBezTo>
                  <a:cubicBezTo>
                    <a:pt x="5" y="29"/>
                    <a:pt x="5" y="29"/>
                    <a:pt x="5" y="29"/>
                  </a:cubicBezTo>
                  <a:cubicBezTo>
                    <a:pt x="4" y="33"/>
                    <a:pt x="4" y="33"/>
                    <a:pt x="4" y="33"/>
                  </a:cubicBezTo>
                  <a:cubicBezTo>
                    <a:pt x="2" y="37"/>
                    <a:pt x="2" y="37"/>
                    <a:pt x="2" y="37"/>
                  </a:cubicBezTo>
                  <a:cubicBezTo>
                    <a:pt x="2" y="39"/>
                    <a:pt x="2" y="39"/>
                    <a:pt x="2" y="39"/>
                  </a:cubicBezTo>
                  <a:cubicBezTo>
                    <a:pt x="0" y="41"/>
                    <a:pt x="0" y="41"/>
                    <a:pt x="0" y="41"/>
                  </a:cubicBezTo>
                  <a:cubicBezTo>
                    <a:pt x="0" y="44"/>
                    <a:pt x="0" y="44"/>
                    <a:pt x="0" y="44"/>
                  </a:cubicBezTo>
                  <a:cubicBezTo>
                    <a:pt x="3" y="52"/>
                    <a:pt x="3" y="52"/>
                    <a:pt x="3" y="52"/>
                  </a:cubicBezTo>
                  <a:cubicBezTo>
                    <a:pt x="8" y="53"/>
                    <a:pt x="8" y="53"/>
                    <a:pt x="8" y="53"/>
                  </a:cubicBezTo>
                  <a:cubicBezTo>
                    <a:pt x="9" y="52"/>
                    <a:pt x="9" y="52"/>
                    <a:pt x="9" y="52"/>
                  </a:cubicBezTo>
                  <a:cubicBezTo>
                    <a:pt x="11" y="51"/>
                    <a:pt x="11" y="51"/>
                    <a:pt x="11" y="51"/>
                  </a:cubicBezTo>
                  <a:cubicBezTo>
                    <a:pt x="14" y="44"/>
                    <a:pt x="14" y="44"/>
                    <a:pt x="14" y="44"/>
                  </a:cubicBezTo>
                  <a:cubicBezTo>
                    <a:pt x="16" y="46"/>
                    <a:pt x="16" y="46"/>
                    <a:pt x="16" y="46"/>
                  </a:cubicBezTo>
                  <a:cubicBezTo>
                    <a:pt x="22" y="48"/>
                    <a:pt x="22" y="48"/>
                    <a:pt x="22" y="48"/>
                  </a:cubicBezTo>
                  <a:cubicBezTo>
                    <a:pt x="25" y="48"/>
                    <a:pt x="25" y="48"/>
                    <a:pt x="25" y="48"/>
                  </a:cubicBezTo>
                  <a:cubicBezTo>
                    <a:pt x="26" y="46"/>
                    <a:pt x="26" y="46"/>
                    <a:pt x="26" y="46"/>
                  </a:cubicBezTo>
                  <a:cubicBezTo>
                    <a:pt x="29" y="46"/>
                    <a:pt x="29" y="46"/>
                    <a:pt x="29" y="46"/>
                  </a:cubicBezTo>
                  <a:cubicBezTo>
                    <a:pt x="31" y="47"/>
                    <a:pt x="31" y="47"/>
                    <a:pt x="31" y="47"/>
                  </a:cubicBezTo>
                  <a:cubicBezTo>
                    <a:pt x="32" y="46"/>
                    <a:pt x="32" y="46"/>
                    <a:pt x="32" y="46"/>
                  </a:cubicBezTo>
                  <a:cubicBezTo>
                    <a:pt x="34" y="46"/>
                    <a:pt x="34" y="46"/>
                    <a:pt x="34" y="46"/>
                  </a:cubicBezTo>
                  <a:cubicBezTo>
                    <a:pt x="38" y="49"/>
                    <a:pt x="38" y="49"/>
                    <a:pt x="38" y="49"/>
                  </a:cubicBezTo>
                  <a:cubicBezTo>
                    <a:pt x="41" y="49"/>
                    <a:pt x="41" y="49"/>
                    <a:pt x="41" y="49"/>
                  </a:cubicBezTo>
                  <a:cubicBezTo>
                    <a:pt x="43" y="49"/>
                    <a:pt x="43" y="49"/>
                    <a:pt x="43" y="49"/>
                  </a:cubicBezTo>
                  <a:cubicBezTo>
                    <a:pt x="46" y="51"/>
                    <a:pt x="46" y="51"/>
                    <a:pt x="46" y="51"/>
                  </a:cubicBezTo>
                  <a:cubicBezTo>
                    <a:pt x="48" y="52"/>
                    <a:pt x="48" y="52"/>
                    <a:pt x="48" y="52"/>
                  </a:cubicBezTo>
                  <a:cubicBezTo>
                    <a:pt x="52" y="56"/>
                    <a:pt x="52" y="56"/>
                    <a:pt x="52" y="56"/>
                  </a:cubicBezTo>
                  <a:cubicBezTo>
                    <a:pt x="54" y="58"/>
                    <a:pt x="54" y="58"/>
                    <a:pt x="54" y="58"/>
                  </a:cubicBezTo>
                  <a:cubicBezTo>
                    <a:pt x="58" y="58"/>
                    <a:pt x="58" y="58"/>
                    <a:pt x="58" y="58"/>
                  </a:cubicBezTo>
                  <a:cubicBezTo>
                    <a:pt x="58" y="59"/>
                    <a:pt x="58" y="59"/>
                    <a:pt x="58" y="59"/>
                  </a:cubicBezTo>
                  <a:cubicBezTo>
                    <a:pt x="60" y="59"/>
                    <a:pt x="60" y="59"/>
                    <a:pt x="60" y="59"/>
                  </a:cubicBezTo>
                  <a:cubicBezTo>
                    <a:pt x="64" y="62"/>
                    <a:pt x="64" y="62"/>
                    <a:pt x="64" y="62"/>
                  </a:cubicBezTo>
                  <a:cubicBezTo>
                    <a:pt x="68" y="67"/>
                    <a:pt x="68" y="67"/>
                    <a:pt x="68" y="67"/>
                  </a:cubicBezTo>
                  <a:cubicBezTo>
                    <a:pt x="70" y="67"/>
                    <a:pt x="70" y="67"/>
                    <a:pt x="70" y="67"/>
                  </a:cubicBezTo>
                  <a:cubicBezTo>
                    <a:pt x="73" y="70"/>
                    <a:pt x="73" y="70"/>
                    <a:pt x="73" y="70"/>
                  </a:cubicBezTo>
                  <a:lnTo>
                    <a:pt x="73" y="7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2" name="Freeform 286">
              <a:extLst>
                <a:ext uri="{FF2B5EF4-FFF2-40B4-BE49-F238E27FC236}">
                  <a16:creationId xmlns:a16="http://schemas.microsoft.com/office/drawing/2014/main" id="{615E19FD-0D0C-49A0-AF1C-4615F12E5D6B}"/>
                </a:ext>
              </a:extLst>
            </p:cNvPr>
            <p:cNvSpPr>
              <a:spLocks/>
            </p:cNvSpPr>
            <p:nvPr/>
          </p:nvSpPr>
          <p:spPr bwMode="auto">
            <a:xfrm>
              <a:off x="4665663" y="4392613"/>
              <a:ext cx="293687" cy="222250"/>
            </a:xfrm>
            <a:custGeom>
              <a:avLst/>
              <a:gdLst>
                <a:gd name="T0" fmla="*/ 17 w 185"/>
                <a:gd name="T1" fmla="*/ 101 h 140"/>
                <a:gd name="T2" fmla="*/ 24 w 185"/>
                <a:gd name="T3" fmla="*/ 108 h 140"/>
                <a:gd name="T4" fmla="*/ 27 w 185"/>
                <a:gd name="T5" fmla="*/ 118 h 140"/>
                <a:gd name="T6" fmla="*/ 30 w 185"/>
                <a:gd name="T7" fmla="*/ 118 h 140"/>
                <a:gd name="T8" fmla="*/ 33 w 185"/>
                <a:gd name="T9" fmla="*/ 126 h 140"/>
                <a:gd name="T10" fmla="*/ 38 w 185"/>
                <a:gd name="T11" fmla="*/ 128 h 140"/>
                <a:gd name="T12" fmla="*/ 44 w 185"/>
                <a:gd name="T13" fmla="*/ 128 h 140"/>
                <a:gd name="T14" fmla="*/ 51 w 185"/>
                <a:gd name="T15" fmla="*/ 128 h 140"/>
                <a:gd name="T16" fmla="*/ 62 w 185"/>
                <a:gd name="T17" fmla="*/ 139 h 140"/>
                <a:gd name="T18" fmla="*/ 70 w 185"/>
                <a:gd name="T19" fmla="*/ 140 h 140"/>
                <a:gd name="T20" fmla="*/ 77 w 185"/>
                <a:gd name="T21" fmla="*/ 140 h 140"/>
                <a:gd name="T22" fmla="*/ 85 w 185"/>
                <a:gd name="T23" fmla="*/ 134 h 140"/>
                <a:gd name="T24" fmla="*/ 95 w 185"/>
                <a:gd name="T25" fmla="*/ 132 h 140"/>
                <a:gd name="T26" fmla="*/ 101 w 185"/>
                <a:gd name="T27" fmla="*/ 136 h 140"/>
                <a:gd name="T28" fmla="*/ 109 w 185"/>
                <a:gd name="T29" fmla="*/ 136 h 140"/>
                <a:gd name="T30" fmla="*/ 111 w 185"/>
                <a:gd name="T31" fmla="*/ 133 h 140"/>
                <a:gd name="T32" fmla="*/ 118 w 185"/>
                <a:gd name="T33" fmla="*/ 131 h 140"/>
                <a:gd name="T34" fmla="*/ 125 w 185"/>
                <a:gd name="T35" fmla="*/ 126 h 140"/>
                <a:gd name="T36" fmla="*/ 147 w 185"/>
                <a:gd name="T37" fmla="*/ 122 h 140"/>
                <a:gd name="T38" fmla="*/ 169 w 185"/>
                <a:gd name="T39" fmla="*/ 85 h 140"/>
                <a:gd name="T40" fmla="*/ 131 w 185"/>
                <a:gd name="T41" fmla="*/ 72 h 140"/>
                <a:gd name="T42" fmla="*/ 124 w 185"/>
                <a:gd name="T43" fmla="*/ 66 h 140"/>
                <a:gd name="T44" fmla="*/ 122 w 185"/>
                <a:gd name="T45" fmla="*/ 62 h 140"/>
                <a:gd name="T46" fmla="*/ 119 w 185"/>
                <a:gd name="T47" fmla="*/ 49 h 140"/>
                <a:gd name="T48" fmla="*/ 115 w 185"/>
                <a:gd name="T49" fmla="*/ 48 h 140"/>
                <a:gd name="T50" fmla="*/ 107 w 185"/>
                <a:gd name="T51" fmla="*/ 50 h 140"/>
                <a:gd name="T52" fmla="*/ 107 w 185"/>
                <a:gd name="T53" fmla="*/ 46 h 140"/>
                <a:gd name="T54" fmla="*/ 109 w 185"/>
                <a:gd name="T55" fmla="*/ 40 h 140"/>
                <a:gd name="T56" fmla="*/ 109 w 185"/>
                <a:gd name="T57" fmla="*/ 37 h 140"/>
                <a:gd name="T58" fmla="*/ 115 w 185"/>
                <a:gd name="T59" fmla="*/ 32 h 140"/>
                <a:gd name="T60" fmla="*/ 109 w 185"/>
                <a:gd name="T61" fmla="*/ 28 h 140"/>
                <a:gd name="T62" fmla="*/ 107 w 185"/>
                <a:gd name="T63" fmla="*/ 26 h 140"/>
                <a:gd name="T64" fmla="*/ 104 w 185"/>
                <a:gd name="T65" fmla="*/ 21 h 140"/>
                <a:gd name="T66" fmla="*/ 98 w 185"/>
                <a:gd name="T67" fmla="*/ 16 h 140"/>
                <a:gd name="T68" fmla="*/ 93 w 185"/>
                <a:gd name="T69" fmla="*/ 14 h 140"/>
                <a:gd name="T70" fmla="*/ 89 w 185"/>
                <a:gd name="T71" fmla="*/ 13 h 140"/>
                <a:gd name="T72" fmla="*/ 83 w 185"/>
                <a:gd name="T73" fmla="*/ 7 h 140"/>
                <a:gd name="T74" fmla="*/ 79 w 185"/>
                <a:gd name="T75" fmla="*/ 4 h 140"/>
                <a:gd name="T76" fmla="*/ 74 w 185"/>
                <a:gd name="T77" fmla="*/ 4 h 140"/>
                <a:gd name="T78" fmla="*/ 69 w 185"/>
                <a:gd name="T79" fmla="*/ 1 h 140"/>
                <a:gd name="T80" fmla="*/ 66 w 185"/>
                <a:gd name="T81" fmla="*/ 1 h 140"/>
                <a:gd name="T82" fmla="*/ 62 w 185"/>
                <a:gd name="T83" fmla="*/ 3 h 140"/>
                <a:gd name="T84" fmla="*/ 54 w 185"/>
                <a:gd name="T85" fmla="*/ 1 h 140"/>
                <a:gd name="T86" fmla="*/ 49 w 185"/>
                <a:gd name="T87" fmla="*/ 6 h 140"/>
                <a:gd name="T88" fmla="*/ 46 w 185"/>
                <a:gd name="T89" fmla="*/ 8 h 140"/>
                <a:gd name="T90" fmla="*/ 42 w 185"/>
                <a:gd name="T91" fmla="*/ 7 h 140"/>
                <a:gd name="T92" fmla="*/ 40 w 185"/>
                <a:gd name="T93" fmla="*/ 15 h 140"/>
                <a:gd name="T94" fmla="*/ 32 w 185"/>
                <a:gd name="T95" fmla="*/ 26 h 140"/>
                <a:gd name="T96" fmla="*/ 28 w 185"/>
                <a:gd name="T97" fmla="*/ 36 h 140"/>
                <a:gd name="T98" fmla="*/ 21 w 185"/>
                <a:gd name="T99" fmla="*/ 50 h 140"/>
                <a:gd name="T100" fmla="*/ 16 w 185"/>
                <a:gd name="T101" fmla="*/ 55 h 140"/>
                <a:gd name="T102" fmla="*/ 16 w 185"/>
                <a:gd name="T103" fmla="*/ 61 h 140"/>
                <a:gd name="T104" fmla="*/ 13 w 185"/>
                <a:gd name="T105" fmla="*/ 74 h 140"/>
                <a:gd name="T106" fmla="*/ 7 w 185"/>
                <a:gd name="T107" fmla="*/ 79 h 140"/>
                <a:gd name="T108" fmla="*/ 4 w 185"/>
                <a:gd name="T109" fmla="*/ 80 h 140"/>
                <a:gd name="T110" fmla="*/ 0 w 185"/>
                <a:gd name="T111" fmla="*/ 86 h 140"/>
                <a:gd name="T112" fmla="*/ 7 w 185"/>
                <a:gd name="T113" fmla="*/ 89 h 140"/>
                <a:gd name="T114" fmla="*/ 14 w 185"/>
                <a:gd name="T115" fmla="*/ 9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5" h="140">
                  <a:moveTo>
                    <a:pt x="14" y="98"/>
                  </a:moveTo>
                  <a:lnTo>
                    <a:pt x="17" y="101"/>
                  </a:lnTo>
                  <a:lnTo>
                    <a:pt x="19" y="102"/>
                  </a:lnTo>
                  <a:lnTo>
                    <a:pt x="24" y="108"/>
                  </a:lnTo>
                  <a:lnTo>
                    <a:pt x="25" y="112"/>
                  </a:lnTo>
                  <a:lnTo>
                    <a:pt x="27" y="118"/>
                  </a:lnTo>
                  <a:lnTo>
                    <a:pt x="28" y="116"/>
                  </a:lnTo>
                  <a:lnTo>
                    <a:pt x="30" y="118"/>
                  </a:lnTo>
                  <a:lnTo>
                    <a:pt x="33" y="118"/>
                  </a:lnTo>
                  <a:lnTo>
                    <a:pt x="33" y="126"/>
                  </a:lnTo>
                  <a:lnTo>
                    <a:pt x="36" y="128"/>
                  </a:lnTo>
                  <a:lnTo>
                    <a:pt x="38" y="128"/>
                  </a:lnTo>
                  <a:lnTo>
                    <a:pt x="41" y="128"/>
                  </a:lnTo>
                  <a:lnTo>
                    <a:pt x="44" y="128"/>
                  </a:lnTo>
                  <a:lnTo>
                    <a:pt x="48" y="128"/>
                  </a:lnTo>
                  <a:lnTo>
                    <a:pt x="51" y="128"/>
                  </a:lnTo>
                  <a:lnTo>
                    <a:pt x="58" y="135"/>
                  </a:lnTo>
                  <a:lnTo>
                    <a:pt x="62" y="139"/>
                  </a:lnTo>
                  <a:lnTo>
                    <a:pt x="68" y="140"/>
                  </a:lnTo>
                  <a:lnTo>
                    <a:pt x="70" y="140"/>
                  </a:lnTo>
                  <a:lnTo>
                    <a:pt x="74" y="140"/>
                  </a:lnTo>
                  <a:lnTo>
                    <a:pt x="77" y="140"/>
                  </a:lnTo>
                  <a:lnTo>
                    <a:pt x="81" y="140"/>
                  </a:lnTo>
                  <a:lnTo>
                    <a:pt x="85" y="134"/>
                  </a:lnTo>
                  <a:lnTo>
                    <a:pt x="89" y="133"/>
                  </a:lnTo>
                  <a:lnTo>
                    <a:pt x="95" y="132"/>
                  </a:lnTo>
                  <a:lnTo>
                    <a:pt x="99" y="133"/>
                  </a:lnTo>
                  <a:lnTo>
                    <a:pt x="101" y="136"/>
                  </a:lnTo>
                  <a:lnTo>
                    <a:pt x="105" y="136"/>
                  </a:lnTo>
                  <a:lnTo>
                    <a:pt x="109" y="136"/>
                  </a:lnTo>
                  <a:lnTo>
                    <a:pt x="109" y="136"/>
                  </a:lnTo>
                  <a:lnTo>
                    <a:pt x="111" y="133"/>
                  </a:lnTo>
                  <a:lnTo>
                    <a:pt x="116" y="131"/>
                  </a:lnTo>
                  <a:lnTo>
                    <a:pt x="118" y="131"/>
                  </a:lnTo>
                  <a:lnTo>
                    <a:pt x="124" y="128"/>
                  </a:lnTo>
                  <a:lnTo>
                    <a:pt x="125" y="126"/>
                  </a:lnTo>
                  <a:lnTo>
                    <a:pt x="132" y="122"/>
                  </a:lnTo>
                  <a:lnTo>
                    <a:pt x="147" y="122"/>
                  </a:lnTo>
                  <a:lnTo>
                    <a:pt x="185" y="85"/>
                  </a:lnTo>
                  <a:lnTo>
                    <a:pt x="169" y="85"/>
                  </a:lnTo>
                  <a:lnTo>
                    <a:pt x="133" y="74"/>
                  </a:lnTo>
                  <a:lnTo>
                    <a:pt x="131" y="72"/>
                  </a:lnTo>
                  <a:lnTo>
                    <a:pt x="128" y="71"/>
                  </a:lnTo>
                  <a:lnTo>
                    <a:pt x="124" y="66"/>
                  </a:lnTo>
                  <a:lnTo>
                    <a:pt x="125" y="63"/>
                  </a:lnTo>
                  <a:lnTo>
                    <a:pt x="122" y="62"/>
                  </a:lnTo>
                  <a:lnTo>
                    <a:pt x="119" y="50"/>
                  </a:lnTo>
                  <a:lnTo>
                    <a:pt x="119" y="49"/>
                  </a:lnTo>
                  <a:lnTo>
                    <a:pt x="118" y="48"/>
                  </a:lnTo>
                  <a:lnTo>
                    <a:pt x="115" y="48"/>
                  </a:lnTo>
                  <a:lnTo>
                    <a:pt x="112" y="50"/>
                  </a:lnTo>
                  <a:lnTo>
                    <a:pt x="107" y="50"/>
                  </a:lnTo>
                  <a:lnTo>
                    <a:pt x="106" y="49"/>
                  </a:lnTo>
                  <a:lnTo>
                    <a:pt x="107" y="46"/>
                  </a:lnTo>
                  <a:lnTo>
                    <a:pt x="108" y="42"/>
                  </a:lnTo>
                  <a:lnTo>
                    <a:pt x="109" y="40"/>
                  </a:lnTo>
                  <a:lnTo>
                    <a:pt x="108" y="39"/>
                  </a:lnTo>
                  <a:lnTo>
                    <a:pt x="109" y="37"/>
                  </a:lnTo>
                  <a:lnTo>
                    <a:pt x="110" y="33"/>
                  </a:lnTo>
                  <a:lnTo>
                    <a:pt x="115" y="32"/>
                  </a:lnTo>
                  <a:lnTo>
                    <a:pt x="113" y="32"/>
                  </a:lnTo>
                  <a:lnTo>
                    <a:pt x="109" y="28"/>
                  </a:lnTo>
                  <a:lnTo>
                    <a:pt x="107" y="27"/>
                  </a:lnTo>
                  <a:lnTo>
                    <a:pt x="107" y="26"/>
                  </a:lnTo>
                  <a:lnTo>
                    <a:pt x="107" y="24"/>
                  </a:lnTo>
                  <a:lnTo>
                    <a:pt x="104" y="21"/>
                  </a:lnTo>
                  <a:lnTo>
                    <a:pt x="102" y="21"/>
                  </a:lnTo>
                  <a:lnTo>
                    <a:pt x="98" y="16"/>
                  </a:lnTo>
                  <a:lnTo>
                    <a:pt x="94" y="14"/>
                  </a:lnTo>
                  <a:lnTo>
                    <a:pt x="93" y="14"/>
                  </a:lnTo>
                  <a:lnTo>
                    <a:pt x="93" y="13"/>
                  </a:lnTo>
                  <a:lnTo>
                    <a:pt x="89" y="13"/>
                  </a:lnTo>
                  <a:lnTo>
                    <a:pt x="87" y="11"/>
                  </a:lnTo>
                  <a:lnTo>
                    <a:pt x="83" y="7"/>
                  </a:lnTo>
                  <a:lnTo>
                    <a:pt x="82" y="6"/>
                  </a:lnTo>
                  <a:lnTo>
                    <a:pt x="79" y="4"/>
                  </a:lnTo>
                  <a:lnTo>
                    <a:pt x="77" y="4"/>
                  </a:lnTo>
                  <a:lnTo>
                    <a:pt x="74" y="4"/>
                  </a:lnTo>
                  <a:lnTo>
                    <a:pt x="70" y="1"/>
                  </a:lnTo>
                  <a:lnTo>
                    <a:pt x="69" y="1"/>
                  </a:lnTo>
                  <a:lnTo>
                    <a:pt x="68" y="2"/>
                  </a:lnTo>
                  <a:lnTo>
                    <a:pt x="66" y="1"/>
                  </a:lnTo>
                  <a:lnTo>
                    <a:pt x="63" y="1"/>
                  </a:lnTo>
                  <a:lnTo>
                    <a:pt x="62" y="3"/>
                  </a:lnTo>
                  <a:lnTo>
                    <a:pt x="59" y="3"/>
                  </a:lnTo>
                  <a:lnTo>
                    <a:pt x="54" y="1"/>
                  </a:lnTo>
                  <a:lnTo>
                    <a:pt x="52" y="0"/>
                  </a:lnTo>
                  <a:lnTo>
                    <a:pt x="49" y="6"/>
                  </a:lnTo>
                  <a:lnTo>
                    <a:pt x="47" y="7"/>
                  </a:lnTo>
                  <a:lnTo>
                    <a:pt x="46" y="8"/>
                  </a:lnTo>
                  <a:lnTo>
                    <a:pt x="42" y="7"/>
                  </a:lnTo>
                  <a:lnTo>
                    <a:pt x="42" y="7"/>
                  </a:lnTo>
                  <a:lnTo>
                    <a:pt x="40" y="11"/>
                  </a:lnTo>
                  <a:lnTo>
                    <a:pt x="40" y="15"/>
                  </a:lnTo>
                  <a:lnTo>
                    <a:pt x="35" y="25"/>
                  </a:lnTo>
                  <a:lnTo>
                    <a:pt x="32" y="26"/>
                  </a:lnTo>
                  <a:lnTo>
                    <a:pt x="31" y="30"/>
                  </a:lnTo>
                  <a:lnTo>
                    <a:pt x="28" y="36"/>
                  </a:lnTo>
                  <a:lnTo>
                    <a:pt x="25" y="37"/>
                  </a:lnTo>
                  <a:lnTo>
                    <a:pt x="21" y="50"/>
                  </a:lnTo>
                  <a:lnTo>
                    <a:pt x="19" y="51"/>
                  </a:lnTo>
                  <a:lnTo>
                    <a:pt x="16" y="55"/>
                  </a:lnTo>
                  <a:lnTo>
                    <a:pt x="16" y="58"/>
                  </a:lnTo>
                  <a:lnTo>
                    <a:pt x="16" y="61"/>
                  </a:lnTo>
                  <a:lnTo>
                    <a:pt x="13" y="66"/>
                  </a:lnTo>
                  <a:lnTo>
                    <a:pt x="13" y="74"/>
                  </a:lnTo>
                  <a:lnTo>
                    <a:pt x="10" y="80"/>
                  </a:lnTo>
                  <a:lnTo>
                    <a:pt x="7" y="79"/>
                  </a:lnTo>
                  <a:lnTo>
                    <a:pt x="5" y="80"/>
                  </a:lnTo>
                  <a:lnTo>
                    <a:pt x="4" y="80"/>
                  </a:lnTo>
                  <a:lnTo>
                    <a:pt x="2" y="82"/>
                  </a:lnTo>
                  <a:lnTo>
                    <a:pt x="0" y="86"/>
                  </a:lnTo>
                  <a:lnTo>
                    <a:pt x="2" y="88"/>
                  </a:lnTo>
                  <a:lnTo>
                    <a:pt x="7" y="89"/>
                  </a:lnTo>
                  <a:lnTo>
                    <a:pt x="10" y="92"/>
                  </a:lnTo>
                  <a:lnTo>
                    <a:pt x="14" y="9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3" name="Freeform 287">
              <a:extLst>
                <a:ext uri="{FF2B5EF4-FFF2-40B4-BE49-F238E27FC236}">
                  <a16:creationId xmlns:a16="http://schemas.microsoft.com/office/drawing/2014/main" id="{ACAE23A8-498F-4D3B-AB6B-226CE896B009}"/>
                </a:ext>
              </a:extLst>
            </p:cNvPr>
            <p:cNvSpPr>
              <a:spLocks noEditPoints="1"/>
            </p:cNvSpPr>
            <p:nvPr/>
          </p:nvSpPr>
          <p:spPr bwMode="auto">
            <a:xfrm>
              <a:off x="4595813" y="4602163"/>
              <a:ext cx="112712" cy="111125"/>
            </a:xfrm>
            <a:custGeom>
              <a:avLst/>
              <a:gdLst>
                <a:gd name="T0" fmla="*/ 32 w 77"/>
                <a:gd name="T1" fmla="*/ 65 h 75"/>
                <a:gd name="T2" fmla="*/ 33 w 77"/>
                <a:gd name="T3" fmla="*/ 61 h 75"/>
                <a:gd name="T4" fmla="*/ 36 w 77"/>
                <a:gd name="T5" fmla="*/ 57 h 75"/>
                <a:gd name="T6" fmla="*/ 52 w 77"/>
                <a:gd name="T7" fmla="*/ 55 h 75"/>
                <a:gd name="T8" fmla="*/ 58 w 77"/>
                <a:gd name="T9" fmla="*/ 56 h 75"/>
                <a:gd name="T10" fmla="*/ 58 w 77"/>
                <a:gd name="T11" fmla="*/ 56 h 75"/>
                <a:gd name="T12" fmla="*/ 60 w 77"/>
                <a:gd name="T13" fmla="*/ 53 h 75"/>
                <a:gd name="T14" fmla="*/ 65 w 77"/>
                <a:gd name="T15" fmla="*/ 45 h 75"/>
                <a:gd name="T16" fmla="*/ 68 w 77"/>
                <a:gd name="T17" fmla="*/ 40 h 75"/>
                <a:gd name="T18" fmla="*/ 73 w 77"/>
                <a:gd name="T19" fmla="*/ 39 h 75"/>
                <a:gd name="T20" fmla="*/ 74 w 77"/>
                <a:gd name="T21" fmla="*/ 35 h 75"/>
                <a:gd name="T22" fmla="*/ 77 w 77"/>
                <a:gd name="T23" fmla="*/ 29 h 75"/>
                <a:gd name="T24" fmla="*/ 72 w 77"/>
                <a:gd name="T25" fmla="*/ 21 h 75"/>
                <a:gd name="T26" fmla="*/ 68 w 77"/>
                <a:gd name="T27" fmla="*/ 14 h 75"/>
                <a:gd name="T28" fmla="*/ 65 w 77"/>
                <a:gd name="T29" fmla="*/ 6 h 75"/>
                <a:gd name="T30" fmla="*/ 62 w 77"/>
                <a:gd name="T31" fmla="*/ 0 h 75"/>
                <a:gd name="T32" fmla="*/ 60 w 77"/>
                <a:gd name="T33" fmla="*/ 1 h 75"/>
                <a:gd name="T34" fmla="*/ 56 w 77"/>
                <a:gd name="T35" fmla="*/ 5 h 75"/>
                <a:gd name="T36" fmla="*/ 50 w 77"/>
                <a:gd name="T37" fmla="*/ 5 h 75"/>
                <a:gd name="T38" fmla="*/ 44 w 77"/>
                <a:gd name="T39" fmla="*/ 6 h 75"/>
                <a:gd name="T40" fmla="*/ 38 w 77"/>
                <a:gd name="T41" fmla="*/ 7 h 75"/>
                <a:gd name="T42" fmla="*/ 37 w 77"/>
                <a:gd name="T43" fmla="*/ 9 h 75"/>
                <a:gd name="T44" fmla="*/ 32 w 77"/>
                <a:gd name="T45" fmla="*/ 9 h 75"/>
                <a:gd name="T46" fmla="*/ 32 w 77"/>
                <a:gd name="T47" fmla="*/ 7 h 75"/>
                <a:gd name="T48" fmla="*/ 28 w 77"/>
                <a:gd name="T49" fmla="*/ 7 h 75"/>
                <a:gd name="T50" fmla="*/ 22 w 77"/>
                <a:gd name="T51" fmla="*/ 5 h 75"/>
                <a:gd name="T52" fmla="*/ 20 w 77"/>
                <a:gd name="T53" fmla="*/ 7 h 75"/>
                <a:gd name="T54" fmla="*/ 20 w 77"/>
                <a:gd name="T55" fmla="*/ 10 h 75"/>
                <a:gd name="T56" fmla="*/ 18 w 77"/>
                <a:gd name="T57" fmla="*/ 14 h 75"/>
                <a:gd name="T58" fmla="*/ 18 w 77"/>
                <a:gd name="T59" fmla="*/ 23 h 75"/>
                <a:gd name="T60" fmla="*/ 20 w 77"/>
                <a:gd name="T61" fmla="*/ 28 h 75"/>
                <a:gd name="T62" fmla="*/ 14 w 77"/>
                <a:gd name="T63" fmla="*/ 40 h 75"/>
                <a:gd name="T64" fmla="*/ 10 w 77"/>
                <a:gd name="T65" fmla="*/ 45 h 75"/>
                <a:gd name="T66" fmla="*/ 4 w 77"/>
                <a:gd name="T67" fmla="*/ 57 h 75"/>
                <a:gd name="T68" fmla="*/ 1 w 77"/>
                <a:gd name="T69" fmla="*/ 67 h 75"/>
                <a:gd name="T70" fmla="*/ 0 w 77"/>
                <a:gd name="T71" fmla="*/ 75 h 75"/>
                <a:gd name="T72" fmla="*/ 0 w 77"/>
                <a:gd name="T73" fmla="*/ 75 h 75"/>
                <a:gd name="T74" fmla="*/ 3 w 77"/>
                <a:gd name="T75" fmla="*/ 75 h 75"/>
                <a:gd name="T76" fmla="*/ 5 w 77"/>
                <a:gd name="T77" fmla="*/ 73 h 75"/>
                <a:gd name="T78" fmla="*/ 8 w 77"/>
                <a:gd name="T79" fmla="*/ 75 h 75"/>
                <a:gd name="T80" fmla="*/ 10 w 77"/>
                <a:gd name="T81" fmla="*/ 74 h 75"/>
                <a:gd name="T82" fmla="*/ 11 w 77"/>
                <a:gd name="T83" fmla="*/ 72 h 75"/>
                <a:gd name="T84" fmla="*/ 13 w 77"/>
                <a:gd name="T85" fmla="*/ 72 h 75"/>
                <a:gd name="T86" fmla="*/ 15 w 77"/>
                <a:gd name="T87" fmla="*/ 71 h 75"/>
                <a:gd name="T88" fmla="*/ 17 w 77"/>
                <a:gd name="T89" fmla="*/ 70 h 75"/>
                <a:gd name="T90" fmla="*/ 31 w 77"/>
                <a:gd name="T91" fmla="*/ 71 h 75"/>
                <a:gd name="T92" fmla="*/ 32 w 77"/>
                <a:gd name="T93" fmla="*/ 70 h 75"/>
                <a:gd name="T94" fmla="*/ 32 w 77"/>
                <a:gd name="T95" fmla="*/ 65 h 75"/>
                <a:gd name="T96" fmla="*/ 19 w 77"/>
                <a:gd name="T97" fmla="*/ 34 h 75"/>
                <a:gd name="T98" fmla="*/ 19 w 77"/>
                <a:gd name="T99" fmla="*/ 34 h 75"/>
                <a:gd name="T100" fmla="*/ 19 w 77"/>
                <a:gd name="T101" fmla="*/ 33 h 75"/>
                <a:gd name="T102" fmla="*/ 20 w 77"/>
                <a:gd name="T103" fmla="*/ 33 h 75"/>
                <a:gd name="T104" fmla="*/ 19 w 77"/>
                <a:gd name="T105" fmla="*/ 34 h 75"/>
                <a:gd name="T106" fmla="*/ 48 w 77"/>
                <a:gd name="T107" fmla="*/ 39 h 75"/>
                <a:gd name="T108" fmla="*/ 48 w 77"/>
                <a:gd name="T109" fmla="*/ 38 h 75"/>
                <a:gd name="T110" fmla="*/ 49 w 77"/>
                <a:gd name="T111" fmla="*/ 39 h 75"/>
                <a:gd name="T112" fmla="*/ 48 w 77"/>
                <a:gd name="T113" fmla="*/ 3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75">
                  <a:moveTo>
                    <a:pt x="32" y="65"/>
                  </a:moveTo>
                  <a:cubicBezTo>
                    <a:pt x="32" y="64"/>
                    <a:pt x="33" y="62"/>
                    <a:pt x="33" y="61"/>
                  </a:cubicBezTo>
                  <a:cubicBezTo>
                    <a:pt x="34" y="59"/>
                    <a:pt x="35" y="58"/>
                    <a:pt x="36" y="57"/>
                  </a:cubicBezTo>
                  <a:cubicBezTo>
                    <a:pt x="41" y="56"/>
                    <a:pt x="47" y="55"/>
                    <a:pt x="52" y="55"/>
                  </a:cubicBezTo>
                  <a:cubicBezTo>
                    <a:pt x="54" y="55"/>
                    <a:pt x="56" y="55"/>
                    <a:pt x="58" y="56"/>
                  </a:cubicBezTo>
                  <a:cubicBezTo>
                    <a:pt x="58" y="56"/>
                    <a:pt x="58" y="56"/>
                    <a:pt x="58" y="56"/>
                  </a:cubicBezTo>
                  <a:cubicBezTo>
                    <a:pt x="60" y="53"/>
                    <a:pt x="60" y="53"/>
                    <a:pt x="60" y="53"/>
                  </a:cubicBezTo>
                  <a:cubicBezTo>
                    <a:pt x="65" y="45"/>
                    <a:pt x="65" y="45"/>
                    <a:pt x="65" y="45"/>
                  </a:cubicBezTo>
                  <a:cubicBezTo>
                    <a:pt x="68" y="40"/>
                    <a:pt x="68" y="40"/>
                    <a:pt x="68" y="40"/>
                  </a:cubicBezTo>
                  <a:cubicBezTo>
                    <a:pt x="73" y="39"/>
                    <a:pt x="73" y="39"/>
                    <a:pt x="73" y="39"/>
                  </a:cubicBezTo>
                  <a:cubicBezTo>
                    <a:pt x="74" y="35"/>
                    <a:pt x="74" y="35"/>
                    <a:pt x="74" y="35"/>
                  </a:cubicBezTo>
                  <a:cubicBezTo>
                    <a:pt x="77" y="29"/>
                    <a:pt x="77" y="29"/>
                    <a:pt x="77" y="29"/>
                  </a:cubicBezTo>
                  <a:cubicBezTo>
                    <a:pt x="72" y="21"/>
                    <a:pt x="72" y="21"/>
                    <a:pt x="72" y="21"/>
                  </a:cubicBezTo>
                  <a:cubicBezTo>
                    <a:pt x="68" y="14"/>
                    <a:pt x="68" y="14"/>
                    <a:pt x="68" y="14"/>
                  </a:cubicBezTo>
                  <a:cubicBezTo>
                    <a:pt x="65" y="6"/>
                    <a:pt x="65" y="6"/>
                    <a:pt x="65" y="6"/>
                  </a:cubicBezTo>
                  <a:cubicBezTo>
                    <a:pt x="62" y="0"/>
                    <a:pt x="62" y="0"/>
                    <a:pt x="62" y="0"/>
                  </a:cubicBezTo>
                  <a:cubicBezTo>
                    <a:pt x="60" y="1"/>
                    <a:pt x="60" y="1"/>
                    <a:pt x="60" y="1"/>
                  </a:cubicBezTo>
                  <a:cubicBezTo>
                    <a:pt x="56" y="5"/>
                    <a:pt x="56" y="5"/>
                    <a:pt x="56" y="5"/>
                  </a:cubicBezTo>
                  <a:cubicBezTo>
                    <a:pt x="50" y="5"/>
                    <a:pt x="50" y="5"/>
                    <a:pt x="50" y="5"/>
                  </a:cubicBezTo>
                  <a:cubicBezTo>
                    <a:pt x="44" y="6"/>
                    <a:pt x="44" y="6"/>
                    <a:pt x="44" y="6"/>
                  </a:cubicBezTo>
                  <a:cubicBezTo>
                    <a:pt x="38" y="7"/>
                    <a:pt x="38" y="7"/>
                    <a:pt x="38" y="7"/>
                  </a:cubicBezTo>
                  <a:cubicBezTo>
                    <a:pt x="38" y="7"/>
                    <a:pt x="37" y="8"/>
                    <a:pt x="37" y="9"/>
                  </a:cubicBezTo>
                  <a:cubicBezTo>
                    <a:pt x="37" y="10"/>
                    <a:pt x="32" y="9"/>
                    <a:pt x="32" y="9"/>
                  </a:cubicBezTo>
                  <a:cubicBezTo>
                    <a:pt x="32" y="7"/>
                    <a:pt x="32" y="7"/>
                    <a:pt x="32" y="7"/>
                  </a:cubicBezTo>
                  <a:cubicBezTo>
                    <a:pt x="28" y="7"/>
                    <a:pt x="28" y="7"/>
                    <a:pt x="28" y="7"/>
                  </a:cubicBezTo>
                  <a:cubicBezTo>
                    <a:pt x="22" y="5"/>
                    <a:pt x="22" y="5"/>
                    <a:pt x="22" y="5"/>
                  </a:cubicBezTo>
                  <a:cubicBezTo>
                    <a:pt x="20" y="7"/>
                    <a:pt x="20" y="7"/>
                    <a:pt x="20" y="7"/>
                  </a:cubicBezTo>
                  <a:cubicBezTo>
                    <a:pt x="20" y="10"/>
                    <a:pt x="20" y="10"/>
                    <a:pt x="20" y="10"/>
                  </a:cubicBezTo>
                  <a:cubicBezTo>
                    <a:pt x="18" y="14"/>
                    <a:pt x="18" y="14"/>
                    <a:pt x="18" y="14"/>
                  </a:cubicBezTo>
                  <a:cubicBezTo>
                    <a:pt x="18" y="23"/>
                    <a:pt x="18" y="23"/>
                    <a:pt x="18" y="23"/>
                  </a:cubicBezTo>
                  <a:cubicBezTo>
                    <a:pt x="20" y="28"/>
                    <a:pt x="20" y="28"/>
                    <a:pt x="20" y="28"/>
                  </a:cubicBezTo>
                  <a:cubicBezTo>
                    <a:pt x="14" y="40"/>
                    <a:pt x="14" y="40"/>
                    <a:pt x="14" y="40"/>
                  </a:cubicBezTo>
                  <a:cubicBezTo>
                    <a:pt x="10" y="45"/>
                    <a:pt x="10" y="45"/>
                    <a:pt x="10" y="45"/>
                  </a:cubicBezTo>
                  <a:cubicBezTo>
                    <a:pt x="4" y="57"/>
                    <a:pt x="4" y="57"/>
                    <a:pt x="4" y="57"/>
                  </a:cubicBezTo>
                  <a:cubicBezTo>
                    <a:pt x="1" y="67"/>
                    <a:pt x="1" y="67"/>
                    <a:pt x="1" y="67"/>
                  </a:cubicBezTo>
                  <a:cubicBezTo>
                    <a:pt x="0" y="75"/>
                    <a:pt x="0" y="75"/>
                    <a:pt x="0" y="75"/>
                  </a:cubicBezTo>
                  <a:cubicBezTo>
                    <a:pt x="0" y="75"/>
                    <a:pt x="0" y="75"/>
                    <a:pt x="0" y="75"/>
                  </a:cubicBezTo>
                  <a:cubicBezTo>
                    <a:pt x="3" y="75"/>
                    <a:pt x="3" y="75"/>
                    <a:pt x="3" y="75"/>
                  </a:cubicBezTo>
                  <a:cubicBezTo>
                    <a:pt x="5" y="73"/>
                    <a:pt x="5" y="73"/>
                    <a:pt x="5" y="73"/>
                  </a:cubicBezTo>
                  <a:cubicBezTo>
                    <a:pt x="8" y="75"/>
                    <a:pt x="8" y="75"/>
                    <a:pt x="8" y="75"/>
                  </a:cubicBezTo>
                  <a:cubicBezTo>
                    <a:pt x="10" y="74"/>
                    <a:pt x="10" y="74"/>
                    <a:pt x="10" y="74"/>
                  </a:cubicBezTo>
                  <a:cubicBezTo>
                    <a:pt x="11" y="72"/>
                    <a:pt x="11" y="72"/>
                    <a:pt x="11" y="72"/>
                  </a:cubicBezTo>
                  <a:cubicBezTo>
                    <a:pt x="13" y="72"/>
                    <a:pt x="13" y="72"/>
                    <a:pt x="13" y="72"/>
                  </a:cubicBezTo>
                  <a:cubicBezTo>
                    <a:pt x="15" y="71"/>
                    <a:pt x="15" y="71"/>
                    <a:pt x="15" y="71"/>
                  </a:cubicBezTo>
                  <a:cubicBezTo>
                    <a:pt x="17" y="70"/>
                    <a:pt x="17" y="70"/>
                    <a:pt x="17" y="70"/>
                  </a:cubicBezTo>
                  <a:cubicBezTo>
                    <a:pt x="31" y="71"/>
                    <a:pt x="31" y="71"/>
                    <a:pt x="31" y="71"/>
                  </a:cubicBezTo>
                  <a:cubicBezTo>
                    <a:pt x="32" y="70"/>
                    <a:pt x="32" y="70"/>
                    <a:pt x="32" y="70"/>
                  </a:cubicBezTo>
                  <a:lnTo>
                    <a:pt x="32" y="65"/>
                  </a:lnTo>
                  <a:close/>
                  <a:moveTo>
                    <a:pt x="19" y="34"/>
                  </a:moveTo>
                  <a:cubicBezTo>
                    <a:pt x="19" y="34"/>
                    <a:pt x="19" y="34"/>
                    <a:pt x="19" y="34"/>
                  </a:cubicBezTo>
                  <a:cubicBezTo>
                    <a:pt x="19" y="33"/>
                    <a:pt x="19" y="33"/>
                    <a:pt x="19" y="33"/>
                  </a:cubicBezTo>
                  <a:cubicBezTo>
                    <a:pt x="20" y="33"/>
                    <a:pt x="20" y="33"/>
                    <a:pt x="20" y="33"/>
                  </a:cubicBezTo>
                  <a:lnTo>
                    <a:pt x="19" y="34"/>
                  </a:lnTo>
                  <a:close/>
                  <a:moveTo>
                    <a:pt x="48" y="39"/>
                  </a:moveTo>
                  <a:cubicBezTo>
                    <a:pt x="48" y="38"/>
                    <a:pt x="48" y="38"/>
                    <a:pt x="48" y="38"/>
                  </a:cubicBezTo>
                  <a:cubicBezTo>
                    <a:pt x="49" y="39"/>
                    <a:pt x="49" y="39"/>
                    <a:pt x="49" y="39"/>
                  </a:cubicBezTo>
                  <a:lnTo>
                    <a:pt x="48" y="39"/>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4" name="Freeform 288">
              <a:extLst>
                <a:ext uri="{FF2B5EF4-FFF2-40B4-BE49-F238E27FC236}">
                  <a16:creationId xmlns:a16="http://schemas.microsoft.com/office/drawing/2014/main" id="{0B3CDCBE-4D45-4784-BB32-04B720C8D045}"/>
                </a:ext>
              </a:extLst>
            </p:cNvPr>
            <p:cNvSpPr>
              <a:spLocks/>
            </p:cNvSpPr>
            <p:nvPr/>
          </p:nvSpPr>
          <p:spPr bwMode="auto">
            <a:xfrm>
              <a:off x="4256088" y="4581525"/>
              <a:ext cx="368300" cy="368300"/>
            </a:xfrm>
            <a:custGeom>
              <a:avLst/>
              <a:gdLst>
                <a:gd name="T0" fmla="*/ 244 w 251"/>
                <a:gd name="T1" fmla="*/ 17 h 250"/>
                <a:gd name="T2" fmla="*/ 229 w 251"/>
                <a:gd name="T3" fmla="*/ 9 h 250"/>
                <a:gd name="T4" fmla="*/ 208 w 251"/>
                <a:gd name="T5" fmla="*/ 9 h 250"/>
                <a:gd name="T6" fmla="*/ 184 w 251"/>
                <a:gd name="T7" fmla="*/ 2 h 250"/>
                <a:gd name="T8" fmla="*/ 165 w 251"/>
                <a:gd name="T9" fmla="*/ 6 h 250"/>
                <a:gd name="T10" fmla="*/ 141 w 251"/>
                <a:gd name="T11" fmla="*/ 7 h 250"/>
                <a:gd name="T12" fmla="*/ 128 w 251"/>
                <a:gd name="T13" fmla="*/ 14 h 250"/>
                <a:gd name="T14" fmla="*/ 99 w 251"/>
                <a:gd name="T15" fmla="*/ 4 h 250"/>
                <a:gd name="T16" fmla="*/ 87 w 251"/>
                <a:gd name="T17" fmla="*/ 13 h 250"/>
                <a:gd name="T18" fmla="*/ 86 w 251"/>
                <a:gd name="T19" fmla="*/ 34 h 250"/>
                <a:gd name="T20" fmla="*/ 78 w 251"/>
                <a:gd name="T21" fmla="*/ 55 h 250"/>
                <a:gd name="T22" fmla="*/ 74 w 251"/>
                <a:gd name="T23" fmla="*/ 79 h 250"/>
                <a:gd name="T24" fmla="*/ 57 w 251"/>
                <a:gd name="T25" fmla="*/ 94 h 250"/>
                <a:gd name="T26" fmla="*/ 51 w 251"/>
                <a:gd name="T27" fmla="*/ 124 h 250"/>
                <a:gd name="T28" fmla="*/ 35 w 251"/>
                <a:gd name="T29" fmla="*/ 137 h 250"/>
                <a:gd name="T30" fmla="*/ 25 w 251"/>
                <a:gd name="T31" fmla="*/ 131 h 250"/>
                <a:gd name="T32" fmla="*/ 13 w 251"/>
                <a:gd name="T33" fmla="*/ 135 h 250"/>
                <a:gd name="T34" fmla="*/ 2 w 251"/>
                <a:gd name="T35" fmla="*/ 153 h 250"/>
                <a:gd name="T36" fmla="*/ 60 w 251"/>
                <a:gd name="T37" fmla="*/ 150 h 250"/>
                <a:gd name="T38" fmla="*/ 61 w 251"/>
                <a:gd name="T39" fmla="*/ 158 h 250"/>
                <a:gd name="T40" fmla="*/ 69 w 251"/>
                <a:gd name="T41" fmla="*/ 178 h 250"/>
                <a:gd name="T42" fmla="*/ 95 w 251"/>
                <a:gd name="T43" fmla="*/ 169 h 250"/>
                <a:gd name="T44" fmla="*/ 112 w 251"/>
                <a:gd name="T45" fmla="*/ 164 h 250"/>
                <a:gd name="T46" fmla="*/ 127 w 251"/>
                <a:gd name="T47" fmla="*/ 175 h 250"/>
                <a:gd name="T48" fmla="*/ 127 w 251"/>
                <a:gd name="T49" fmla="*/ 189 h 250"/>
                <a:gd name="T50" fmla="*/ 131 w 251"/>
                <a:gd name="T51" fmla="*/ 205 h 250"/>
                <a:gd name="T52" fmla="*/ 133 w 251"/>
                <a:gd name="T53" fmla="*/ 221 h 250"/>
                <a:gd name="T54" fmla="*/ 154 w 251"/>
                <a:gd name="T55" fmla="*/ 218 h 250"/>
                <a:gd name="T56" fmla="*/ 156 w 251"/>
                <a:gd name="T57" fmla="*/ 219 h 250"/>
                <a:gd name="T58" fmla="*/ 162 w 251"/>
                <a:gd name="T59" fmla="*/ 224 h 250"/>
                <a:gd name="T60" fmla="*/ 171 w 251"/>
                <a:gd name="T61" fmla="*/ 220 h 250"/>
                <a:gd name="T62" fmla="*/ 173 w 251"/>
                <a:gd name="T63" fmla="*/ 227 h 250"/>
                <a:gd name="T64" fmla="*/ 187 w 251"/>
                <a:gd name="T65" fmla="*/ 232 h 250"/>
                <a:gd name="T66" fmla="*/ 194 w 251"/>
                <a:gd name="T67" fmla="*/ 230 h 250"/>
                <a:gd name="T68" fmla="*/ 199 w 251"/>
                <a:gd name="T69" fmla="*/ 226 h 250"/>
                <a:gd name="T70" fmla="*/ 208 w 251"/>
                <a:gd name="T71" fmla="*/ 236 h 250"/>
                <a:gd name="T72" fmla="*/ 222 w 251"/>
                <a:gd name="T73" fmla="*/ 250 h 250"/>
                <a:gd name="T74" fmla="*/ 231 w 251"/>
                <a:gd name="T75" fmla="*/ 250 h 250"/>
                <a:gd name="T76" fmla="*/ 227 w 251"/>
                <a:gd name="T77" fmla="*/ 235 h 250"/>
                <a:gd name="T78" fmla="*/ 220 w 251"/>
                <a:gd name="T79" fmla="*/ 234 h 250"/>
                <a:gd name="T80" fmla="*/ 217 w 251"/>
                <a:gd name="T81" fmla="*/ 213 h 250"/>
                <a:gd name="T82" fmla="*/ 219 w 251"/>
                <a:gd name="T83" fmla="*/ 203 h 250"/>
                <a:gd name="T84" fmla="*/ 218 w 251"/>
                <a:gd name="T85" fmla="*/ 192 h 250"/>
                <a:gd name="T86" fmla="*/ 220 w 251"/>
                <a:gd name="T87" fmla="*/ 189 h 250"/>
                <a:gd name="T88" fmla="*/ 244 w 251"/>
                <a:gd name="T89" fmla="*/ 176 h 250"/>
                <a:gd name="T90" fmla="*/ 244 w 251"/>
                <a:gd name="T91" fmla="*/ 175 h 250"/>
                <a:gd name="T92" fmla="*/ 225 w 251"/>
                <a:gd name="T93" fmla="*/ 126 h 250"/>
                <a:gd name="T94" fmla="*/ 234 w 251"/>
                <a:gd name="T95" fmla="*/ 131 h 250"/>
                <a:gd name="T96" fmla="*/ 231 w 251"/>
                <a:gd name="T97" fmla="*/ 125 h 250"/>
                <a:gd name="T98" fmla="*/ 224 w 251"/>
                <a:gd name="T99" fmla="*/ 106 h 250"/>
                <a:gd name="T100" fmla="*/ 224 w 251"/>
                <a:gd name="T101" fmla="*/ 103 h 250"/>
                <a:gd name="T102" fmla="*/ 232 w 251"/>
                <a:gd name="T103" fmla="*/ 81 h 250"/>
                <a:gd name="T104" fmla="*/ 251 w 251"/>
                <a:gd name="T105" fmla="*/ 42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1" h="250">
                  <a:moveTo>
                    <a:pt x="249" y="28"/>
                  </a:moveTo>
                  <a:cubicBezTo>
                    <a:pt x="251" y="24"/>
                    <a:pt x="251" y="24"/>
                    <a:pt x="251" y="24"/>
                  </a:cubicBezTo>
                  <a:cubicBezTo>
                    <a:pt x="246" y="23"/>
                    <a:pt x="246" y="23"/>
                    <a:pt x="246" y="23"/>
                  </a:cubicBezTo>
                  <a:cubicBezTo>
                    <a:pt x="244" y="17"/>
                    <a:pt x="244" y="17"/>
                    <a:pt x="244" y="17"/>
                  </a:cubicBezTo>
                  <a:cubicBezTo>
                    <a:pt x="239" y="14"/>
                    <a:pt x="239" y="14"/>
                    <a:pt x="239" y="14"/>
                  </a:cubicBezTo>
                  <a:cubicBezTo>
                    <a:pt x="236" y="8"/>
                    <a:pt x="236" y="8"/>
                    <a:pt x="236" y="8"/>
                  </a:cubicBezTo>
                  <a:cubicBezTo>
                    <a:pt x="233" y="8"/>
                    <a:pt x="233" y="8"/>
                    <a:pt x="233" y="8"/>
                  </a:cubicBezTo>
                  <a:cubicBezTo>
                    <a:pt x="229" y="9"/>
                    <a:pt x="229" y="9"/>
                    <a:pt x="229" y="9"/>
                  </a:cubicBezTo>
                  <a:cubicBezTo>
                    <a:pt x="226" y="12"/>
                    <a:pt x="226" y="12"/>
                    <a:pt x="226" y="12"/>
                  </a:cubicBezTo>
                  <a:cubicBezTo>
                    <a:pt x="221" y="10"/>
                    <a:pt x="221" y="10"/>
                    <a:pt x="221" y="10"/>
                  </a:cubicBezTo>
                  <a:cubicBezTo>
                    <a:pt x="216" y="13"/>
                    <a:pt x="216" y="13"/>
                    <a:pt x="216" y="13"/>
                  </a:cubicBezTo>
                  <a:cubicBezTo>
                    <a:pt x="208" y="9"/>
                    <a:pt x="208" y="9"/>
                    <a:pt x="208" y="9"/>
                  </a:cubicBezTo>
                  <a:cubicBezTo>
                    <a:pt x="205" y="5"/>
                    <a:pt x="205" y="5"/>
                    <a:pt x="205" y="5"/>
                  </a:cubicBezTo>
                  <a:cubicBezTo>
                    <a:pt x="200" y="2"/>
                    <a:pt x="200" y="2"/>
                    <a:pt x="200" y="2"/>
                  </a:cubicBezTo>
                  <a:cubicBezTo>
                    <a:pt x="194" y="3"/>
                    <a:pt x="194" y="3"/>
                    <a:pt x="194" y="3"/>
                  </a:cubicBezTo>
                  <a:cubicBezTo>
                    <a:pt x="184" y="2"/>
                    <a:pt x="184" y="2"/>
                    <a:pt x="184" y="2"/>
                  </a:cubicBezTo>
                  <a:cubicBezTo>
                    <a:pt x="179" y="0"/>
                    <a:pt x="179" y="0"/>
                    <a:pt x="179" y="0"/>
                  </a:cubicBezTo>
                  <a:cubicBezTo>
                    <a:pt x="177" y="1"/>
                    <a:pt x="177" y="1"/>
                    <a:pt x="177" y="1"/>
                  </a:cubicBezTo>
                  <a:cubicBezTo>
                    <a:pt x="173" y="4"/>
                    <a:pt x="173" y="4"/>
                    <a:pt x="173" y="4"/>
                  </a:cubicBezTo>
                  <a:cubicBezTo>
                    <a:pt x="165" y="6"/>
                    <a:pt x="165" y="6"/>
                    <a:pt x="165" y="6"/>
                  </a:cubicBezTo>
                  <a:cubicBezTo>
                    <a:pt x="165" y="6"/>
                    <a:pt x="164" y="3"/>
                    <a:pt x="163" y="3"/>
                  </a:cubicBezTo>
                  <a:cubicBezTo>
                    <a:pt x="162" y="3"/>
                    <a:pt x="154" y="7"/>
                    <a:pt x="154" y="7"/>
                  </a:cubicBezTo>
                  <a:cubicBezTo>
                    <a:pt x="145" y="8"/>
                    <a:pt x="145" y="8"/>
                    <a:pt x="145" y="8"/>
                  </a:cubicBezTo>
                  <a:cubicBezTo>
                    <a:pt x="141" y="7"/>
                    <a:pt x="141" y="7"/>
                    <a:pt x="141" y="7"/>
                  </a:cubicBezTo>
                  <a:cubicBezTo>
                    <a:pt x="136" y="12"/>
                    <a:pt x="136" y="12"/>
                    <a:pt x="136" y="12"/>
                  </a:cubicBezTo>
                  <a:cubicBezTo>
                    <a:pt x="138" y="14"/>
                    <a:pt x="138" y="14"/>
                    <a:pt x="138" y="14"/>
                  </a:cubicBezTo>
                  <a:cubicBezTo>
                    <a:pt x="133" y="15"/>
                    <a:pt x="133" y="15"/>
                    <a:pt x="133" y="15"/>
                  </a:cubicBezTo>
                  <a:cubicBezTo>
                    <a:pt x="128" y="14"/>
                    <a:pt x="128" y="14"/>
                    <a:pt x="128" y="14"/>
                  </a:cubicBezTo>
                  <a:cubicBezTo>
                    <a:pt x="118" y="13"/>
                    <a:pt x="118" y="13"/>
                    <a:pt x="118" y="13"/>
                  </a:cubicBezTo>
                  <a:cubicBezTo>
                    <a:pt x="111" y="11"/>
                    <a:pt x="111" y="11"/>
                    <a:pt x="111" y="11"/>
                  </a:cubicBezTo>
                  <a:cubicBezTo>
                    <a:pt x="104" y="6"/>
                    <a:pt x="104" y="6"/>
                    <a:pt x="104" y="6"/>
                  </a:cubicBezTo>
                  <a:cubicBezTo>
                    <a:pt x="99" y="4"/>
                    <a:pt x="99" y="4"/>
                    <a:pt x="99" y="4"/>
                  </a:cubicBezTo>
                  <a:cubicBezTo>
                    <a:pt x="94" y="5"/>
                    <a:pt x="94" y="5"/>
                    <a:pt x="94" y="5"/>
                  </a:cubicBezTo>
                  <a:cubicBezTo>
                    <a:pt x="91" y="8"/>
                    <a:pt x="91" y="8"/>
                    <a:pt x="91" y="8"/>
                  </a:cubicBezTo>
                  <a:cubicBezTo>
                    <a:pt x="90" y="12"/>
                    <a:pt x="90" y="12"/>
                    <a:pt x="90" y="12"/>
                  </a:cubicBezTo>
                  <a:cubicBezTo>
                    <a:pt x="87" y="13"/>
                    <a:pt x="87" y="13"/>
                    <a:pt x="87" y="13"/>
                  </a:cubicBezTo>
                  <a:cubicBezTo>
                    <a:pt x="88" y="17"/>
                    <a:pt x="88" y="17"/>
                    <a:pt x="88" y="17"/>
                  </a:cubicBezTo>
                  <a:cubicBezTo>
                    <a:pt x="88" y="24"/>
                    <a:pt x="88" y="24"/>
                    <a:pt x="88" y="24"/>
                  </a:cubicBezTo>
                  <a:cubicBezTo>
                    <a:pt x="87" y="31"/>
                    <a:pt x="87" y="31"/>
                    <a:pt x="87" y="31"/>
                  </a:cubicBezTo>
                  <a:cubicBezTo>
                    <a:pt x="86" y="34"/>
                    <a:pt x="86" y="34"/>
                    <a:pt x="86" y="34"/>
                  </a:cubicBezTo>
                  <a:cubicBezTo>
                    <a:pt x="80" y="42"/>
                    <a:pt x="80" y="42"/>
                    <a:pt x="80" y="42"/>
                  </a:cubicBezTo>
                  <a:cubicBezTo>
                    <a:pt x="82" y="46"/>
                    <a:pt x="82" y="46"/>
                    <a:pt x="82" y="46"/>
                  </a:cubicBezTo>
                  <a:cubicBezTo>
                    <a:pt x="79" y="51"/>
                    <a:pt x="79" y="51"/>
                    <a:pt x="79" y="51"/>
                  </a:cubicBezTo>
                  <a:cubicBezTo>
                    <a:pt x="78" y="55"/>
                    <a:pt x="78" y="55"/>
                    <a:pt x="78" y="55"/>
                  </a:cubicBezTo>
                  <a:cubicBezTo>
                    <a:pt x="77" y="64"/>
                    <a:pt x="77" y="64"/>
                    <a:pt x="77" y="64"/>
                  </a:cubicBezTo>
                  <a:cubicBezTo>
                    <a:pt x="78" y="68"/>
                    <a:pt x="78" y="68"/>
                    <a:pt x="78" y="68"/>
                  </a:cubicBezTo>
                  <a:cubicBezTo>
                    <a:pt x="75" y="70"/>
                    <a:pt x="75" y="70"/>
                    <a:pt x="75" y="70"/>
                  </a:cubicBezTo>
                  <a:cubicBezTo>
                    <a:pt x="74" y="79"/>
                    <a:pt x="74" y="79"/>
                    <a:pt x="74" y="79"/>
                  </a:cubicBezTo>
                  <a:cubicBezTo>
                    <a:pt x="70" y="83"/>
                    <a:pt x="70" y="83"/>
                    <a:pt x="70" y="83"/>
                  </a:cubicBezTo>
                  <a:cubicBezTo>
                    <a:pt x="66" y="86"/>
                    <a:pt x="66" y="86"/>
                    <a:pt x="66" y="86"/>
                  </a:cubicBezTo>
                  <a:cubicBezTo>
                    <a:pt x="61" y="90"/>
                    <a:pt x="61" y="90"/>
                    <a:pt x="61" y="90"/>
                  </a:cubicBezTo>
                  <a:cubicBezTo>
                    <a:pt x="57" y="94"/>
                    <a:pt x="57" y="94"/>
                    <a:pt x="57" y="94"/>
                  </a:cubicBezTo>
                  <a:cubicBezTo>
                    <a:pt x="52" y="102"/>
                    <a:pt x="52" y="102"/>
                    <a:pt x="52" y="102"/>
                  </a:cubicBezTo>
                  <a:cubicBezTo>
                    <a:pt x="53" y="107"/>
                    <a:pt x="53" y="107"/>
                    <a:pt x="53" y="107"/>
                  </a:cubicBezTo>
                  <a:cubicBezTo>
                    <a:pt x="52" y="120"/>
                    <a:pt x="52" y="120"/>
                    <a:pt x="52" y="120"/>
                  </a:cubicBezTo>
                  <a:cubicBezTo>
                    <a:pt x="51" y="124"/>
                    <a:pt x="51" y="124"/>
                    <a:pt x="51" y="124"/>
                  </a:cubicBezTo>
                  <a:cubicBezTo>
                    <a:pt x="47" y="124"/>
                    <a:pt x="47" y="124"/>
                    <a:pt x="47" y="124"/>
                  </a:cubicBezTo>
                  <a:cubicBezTo>
                    <a:pt x="44" y="129"/>
                    <a:pt x="44" y="129"/>
                    <a:pt x="44" y="129"/>
                  </a:cubicBezTo>
                  <a:cubicBezTo>
                    <a:pt x="37" y="136"/>
                    <a:pt x="37" y="136"/>
                    <a:pt x="37" y="136"/>
                  </a:cubicBezTo>
                  <a:cubicBezTo>
                    <a:pt x="35" y="137"/>
                    <a:pt x="35" y="137"/>
                    <a:pt x="35" y="137"/>
                  </a:cubicBezTo>
                  <a:cubicBezTo>
                    <a:pt x="31" y="135"/>
                    <a:pt x="31" y="135"/>
                    <a:pt x="31" y="135"/>
                  </a:cubicBezTo>
                  <a:cubicBezTo>
                    <a:pt x="30" y="132"/>
                    <a:pt x="30" y="132"/>
                    <a:pt x="30" y="132"/>
                  </a:cubicBezTo>
                  <a:cubicBezTo>
                    <a:pt x="32" y="128"/>
                    <a:pt x="32" y="128"/>
                    <a:pt x="32" y="128"/>
                  </a:cubicBezTo>
                  <a:cubicBezTo>
                    <a:pt x="25" y="131"/>
                    <a:pt x="25" y="131"/>
                    <a:pt x="25" y="131"/>
                  </a:cubicBezTo>
                  <a:cubicBezTo>
                    <a:pt x="22" y="132"/>
                    <a:pt x="22" y="132"/>
                    <a:pt x="22" y="132"/>
                  </a:cubicBezTo>
                  <a:cubicBezTo>
                    <a:pt x="20" y="136"/>
                    <a:pt x="20" y="136"/>
                    <a:pt x="20" y="136"/>
                  </a:cubicBezTo>
                  <a:cubicBezTo>
                    <a:pt x="17" y="135"/>
                    <a:pt x="17" y="135"/>
                    <a:pt x="17" y="135"/>
                  </a:cubicBezTo>
                  <a:cubicBezTo>
                    <a:pt x="13" y="135"/>
                    <a:pt x="13" y="135"/>
                    <a:pt x="13" y="135"/>
                  </a:cubicBezTo>
                  <a:cubicBezTo>
                    <a:pt x="6" y="141"/>
                    <a:pt x="6" y="141"/>
                    <a:pt x="6" y="141"/>
                  </a:cubicBezTo>
                  <a:cubicBezTo>
                    <a:pt x="6" y="146"/>
                    <a:pt x="6" y="146"/>
                    <a:pt x="6" y="146"/>
                  </a:cubicBezTo>
                  <a:cubicBezTo>
                    <a:pt x="0" y="148"/>
                    <a:pt x="0" y="148"/>
                    <a:pt x="0" y="148"/>
                  </a:cubicBezTo>
                  <a:cubicBezTo>
                    <a:pt x="1" y="150"/>
                    <a:pt x="2" y="152"/>
                    <a:pt x="2" y="153"/>
                  </a:cubicBezTo>
                  <a:cubicBezTo>
                    <a:pt x="7" y="151"/>
                    <a:pt x="7" y="151"/>
                    <a:pt x="7" y="151"/>
                  </a:cubicBezTo>
                  <a:cubicBezTo>
                    <a:pt x="13" y="149"/>
                    <a:pt x="13" y="149"/>
                    <a:pt x="13" y="149"/>
                  </a:cubicBezTo>
                  <a:cubicBezTo>
                    <a:pt x="17" y="150"/>
                    <a:pt x="17" y="150"/>
                    <a:pt x="17" y="150"/>
                  </a:cubicBezTo>
                  <a:cubicBezTo>
                    <a:pt x="60" y="150"/>
                    <a:pt x="60" y="150"/>
                    <a:pt x="60" y="150"/>
                  </a:cubicBezTo>
                  <a:cubicBezTo>
                    <a:pt x="60" y="152"/>
                    <a:pt x="60" y="152"/>
                    <a:pt x="60" y="152"/>
                  </a:cubicBezTo>
                  <a:cubicBezTo>
                    <a:pt x="61" y="154"/>
                    <a:pt x="61" y="154"/>
                    <a:pt x="61" y="154"/>
                  </a:cubicBezTo>
                  <a:cubicBezTo>
                    <a:pt x="63" y="157"/>
                    <a:pt x="63" y="157"/>
                    <a:pt x="63" y="157"/>
                  </a:cubicBezTo>
                  <a:cubicBezTo>
                    <a:pt x="61" y="158"/>
                    <a:pt x="61" y="158"/>
                    <a:pt x="61" y="158"/>
                  </a:cubicBezTo>
                  <a:cubicBezTo>
                    <a:pt x="62" y="161"/>
                    <a:pt x="62" y="161"/>
                    <a:pt x="62" y="161"/>
                  </a:cubicBezTo>
                  <a:cubicBezTo>
                    <a:pt x="65" y="168"/>
                    <a:pt x="65" y="168"/>
                    <a:pt x="65" y="168"/>
                  </a:cubicBezTo>
                  <a:cubicBezTo>
                    <a:pt x="68" y="173"/>
                    <a:pt x="68" y="173"/>
                    <a:pt x="68" y="173"/>
                  </a:cubicBezTo>
                  <a:cubicBezTo>
                    <a:pt x="69" y="178"/>
                    <a:pt x="69" y="178"/>
                    <a:pt x="69" y="178"/>
                  </a:cubicBezTo>
                  <a:cubicBezTo>
                    <a:pt x="82" y="178"/>
                    <a:pt x="82" y="178"/>
                    <a:pt x="82" y="178"/>
                  </a:cubicBezTo>
                  <a:cubicBezTo>
                    <a:pt x="94" y="177"/>
                    <a:pt x="94" y="177"/>
                    <a:pt x="94" y="177"/>
                  </a:cubicBezTo>
                  <a:cubicBezTo>
                    <a:pt x="94" y="171"/>
                    <a:pt x="94" y="171"/>
                    <a:pt x="94" y="171"/>
                  </a:cubicBezTo>
                  <a:cubicBezTo>
                    <a:pt x="95" y="169"/>
                    <a:pt x="95" y="169"/>
                    <a:pt x="95" y="169"/>
                  </a:cubicBezTo>
                  <a:cubicBezTo>
                    <a:pt x="96" y="165"/>
                    <a:pt x="96" y="165"/>
                    <a:pt x="96" y="165"/>
                  </a:cubicBezTo>
                  <a:cubicBezTo>
                    <a:pt x="108" y="164"/>
                    <a:pt x="108" y="164"/>
                    <a:pt x="108" y="164"/>
                  </a:cubicBezTo>
                  <a:cubicBezTo>
                    <a:pt x="109" y="163"/>
                    <a:pt x="109" y="163"/>
                    <a:pt x="109" y="163"/>
                  </a:cubicBezTo>
                  <a:cubicBezTo>
                    <a:pt x="112" y="164"/>
                    <a:pt x="112" y="164"/>
                    <a:pt x="112" y="164"/>
                  </a:cubicBezTo>
                  <a:cubicBezTo>
                    <a:pt x="112" y="166"/>
                    <a:pt x="112" y="166"/>
                    <a:pt x="112" y="166"/>
                  </a:cubicBezTo>
                  <a:cubicBezTo>
                    <a:pt x="112" y="168"/>
                    <a:pt x="112" y="168"/>
                    <a:pt x="112" y="168"/>
                  </a:cubicBezTo>
                  <a:cubicBezTo>
                    <a:pt x="128" y="169"/>
                    <a:pt x="128" y="169"/>
                    <a:pt x="128" y="169"/>
                  </a:cubicBezTo>
                  <a:cubicBezTo>
                    <a:pt x="127" y="175"/>
                    <a:pt x="127" y="175"/>
                    <a:pt x="127" y="175"/>
                  </a:cubicBezTo>
                  <a:cubicBezTo>
                    <a:pt x="126" y="179"/>
                    <a:pt x="126" y="179"/>
                    <a:pt x="126" y="179"/>
                  </a:cubicBezTo>
                  <a:cubicBezTo>
                    <a:pt x="128" y="181"/>
                    <a:pt x="128" y="181"/>
                    <a:pt x="128" y="181"/>
                  </a:cubicBezTo>
                  <a:cubicBezTo>
                    <a:pt x="127" y="184"/>
                    <a:pt x="127" y="184"/>
                    <a:pt x="127" y="184"/>
                  </a:cubicBezTo>
                  <a:cubicBezTo>
                    <a:pt x="127" y="189"/>
                    <a:pt x="127" y="189"/>
                    <a:pt x="127" y="189"/>
                  </a:cubicBezTo>
                  <a:cubicBezTo>
                    <a:pt x="127" y="192"/>
                    <a:pt x="127" y="192"/>
                    <a:pt x="127" y="192"/>
                  </a:cubicBezTo>
                  <a:cubicBezTo>
                    <a:pt x="128" y="197"/>
                    <a:pt x="128" y="197"/>
                    <a:pt x="128" y="197"/>
                  </a:cubicBezTo>
                  <a:cubicBezTo>
                    <a:pt x="131" y="202"/>
                    <a:pt x="131" y="202"/>
                    <a:pt x="131" y="202"/>
                  </a:cubicBezTo>
                  <a:cubicBezTo>
                    <a:pt x="131" y="205"/>
                    <a:pt x="131" y="205"/>
                    <a:pt x="131" y="205"/>
                  </a:cubicBezTo>
                  <a:cubicBezTo>
                    <a:pt x="132" y="210"/>
                    <a:pt x="132" y="210"/>
                    <a:pt x="132" y="210"/>
                  </a:cubicBezTo>
                  <a:cubicBezTo>
                    <a:pt x="134" y="213"/>
                    <a:pt x="134" y="213"/>
                    <a:pt x="134" y="213"/>
                  </a:cubicBezTo>
                  <a:cubicBezTo>
                    <a:pt x="134" y="217"/>
                    <a:pt x="134" y="217"/>
                    <a:pt x="134" y="217"/>
                  </a:cubicBezTo>
                  <a:cubicBezTo>
                    <a:pt x="133" y="221"/>
                    <a:pt x="133" y="221"/>
                    <a:pt x="133" y="221"/>
                  </a:cubicBezTo>
                  <a:cubicBezTo>
                    <a:pt x="137" y="219"/>
                    <a:pt x="137" y="219"/>
                    <a:pt x="137" y="219"/>
                  </a:cubicBezTo>
                  <a:cubicBezTo>
                    <a:pt x="140" y="221"/>
                    <a:pt x="140" y="221"/>
                    <a:pt x="140" y="221"/>
                  </a:cubicBezTo>
                  <a:cubicBezTo>
                    <a:pt x="147" y="221"/>
                    <a:pt x="147" y="221"/>
                    <a:pt x="147" y="221"/>
                  </a:cubicBezTo>
                  <a:cubicBezTo>
                    <a:pt x="154" y="218"/>
                    <a:pt x="154" y="218"/>
                    <a:pt x="154" y="218"/>
                  </a:cubicBezTo>
                  <a:cubicBezTo>
                    <a:pt x="156" y="219"/>
                    <a:pt x="156" y="219"/>
                    <a:pt x="156" y="219"/>
                  </a:cubicBezTo>
                  <a:cubicBezTo>
                    <a:pt x="155" y="219"/>
                    <a:pt x="155" y="219"/>
                    <a:pt x="155" y="219"/>
                  </a:cubicBezTo>
                  <a:cubicBezTo>
                    <a:pt x="155" y="218"/>
                    <a:pt x="155" y="218"/>
                    <a:pt x="155" y="218"/>
                  </a:cubicBezTo>
                  <a:cubicBezTo>
                    <a:pt x="156" y="219"/>
                    <a:pt x="156" y="219"/>
                    <a:pt x="156" y="219"/>
                  </a:cubicBezTo>
                  <a:cubicBezTo>
                    <a:pt x="159" y="220"/>
                    <a:pt x="159" y="220"/>
                    <a:pt x="159" y="220"/>
                  </a:cubicBezTo>
                  <a:cubicBezTo>
                    <a:pt x="161" y="221"/>
                    <a:pt x="161" y="221"/>
                    <a:pt x="161" y="221"/>
                  </a:cubicBezTo>
                  <a:cubicBezTo>
                    <a:pt x="161" y="224"/>
                    <a:pt x="161" y="224"/>
                    <a:pt x="161" y="224"/>
                  </a:cubicBezTo>
                  <a:cubicBezTo>
                    <a:pt x="162" y="224"/>
                    <a:pt x="162" y="224"/>
                    <a:pt x="162" y="224"/>
                  </a:cubicBezTo>
                  <a:cubicBezTo>
                    <a:pt x="164" y="223"/>
                    <a:pt x="164" y="223"/>
                    <a:pt x="164" y="223"/>
                  </a:cubicBezTo>
                  <a:cubicBezTo>
                    <a:pt x="167" y="222"/>
                    <a:pt x="167" y="222"/>
                    <a:pt x="167" y="222"/>
                  </a:cubicBezTo>
                  <a:cubicBezTo>
                    <a:pt x="168" y="221"/>
                    <a:pt x="168" y="221"/>
                    <a:pt x="168" y="221"/>
                  </a:cubicBezTo>
                  <a:cubicBezTo>
                    <a:pt x="171" y="220"/>
                    <a:pt x="171" y="220"/>
                    <a:pt x="171" y="220"/>
                  </a:cubicBezTo>
                  <a:cubicBezTo>
                    <a:pt x="172" y="221"/>
                    <a:pt x="172" y="221"/>
                    <a:pt x="172" y="221"/>
                  </a:cubicBezTo>
                  <a:cubicBezTo>
                    <a:pt x="173" y="223"/>
                    <a:pt x="173" y="223"/>
                    <a:pt x="173" y="223"/>
                  </a:cubicBezTo>
                  <a:cubicBezTo>
                    <a:pt x="173" y="225"/>
                    <a:pt x="173" y="225"/>
                    <a:pt x="173" y="225"/>
                  </a:cubicBezTo>
                  <a:cubicBezTo>
                    <a:pt x="173" y="227"/>
                    <a:pt x="173" y="227"/>
                    <a:pt x="173" y="227"/>
                  </a:cubicBezTo>
                  <a:cubicBezTo>
                    <a:pt x="177" y="228"/>
                    <a:pt x="177" y="228"/>
                    <a:pt x="177" y="228"/>
                  </a:cubicBezTo>
                  <a:cubicBezTo>
                    <a:pt x="178" y="228"/>
                    <a:pt x="178" y="228"/>
                    <a:pt x="178" y="228"/>
                  </a:cubicBezTo>
                  <a:cubicBezTo>
                    <a:pt x="181" y="230"/>
                    <a:pt x="181" y="230"/>
                    <a:pt x="181" y="230"/>
                  </a:cubicBezTo>
                  <a:cubicBezTo>
                    <a:pt x="187" y="232"/>
                    <a:pt x="187" y="232"/>
                    <a:pt x="187" y="232"/>
                  </a:cubicBezTo>
                  <a:cubicBezTo>
                    <a:pt x="187" y="232"/>
                    <a:pt x="187" y="232"/>
                    <a:pt x="187" y="232"/>
                  </a:cubicBezTo>
                  <a:cubicBezTo>
                    <a:pt x="190" y="232"/>
                    <a:pt x="190" y="232"/>
                    <a:pt x="190" y="232"/>
                  </a:cubicBezTo>
                  <a:cubicBezTo>
                    <a:pt x="194" y="231"/>
                    <a:pt x="194" y="231"/>
                    <a:pt x="194" y="231"/>
                  </a:cubicBezTo>
                  <a:cubicBezTo>
                    <a:pt x="194" y="230"/>
                    <a:pt x="194" y="230"/>
                    <a:pt x="194" y="230"/>
                  </a:cubicBezTo>
                  <a:cubicBezTo>
                    <a:pt x="195" y="226"/>
                    <a:pt x="195" y="226"/>
                    <a:pt x="195" y="226"/>
                  </a:cubicBezTo>
                  <a:cubicBezTo>
                    <a:pt x="196" y="226"/>
                    <a:pt x="196" y="226"/>
                    <a:pt x="196" y="226"/>
                  </a:cubicBezTo>
                  <a:cubicBezTo>
                    <a:pt x="198" y="225"/>
                    <a:pt x="198" y="225"/>
                    <a:pt x="198" y="225"/>
                  </a:cubicBezTo>
                  <a:cubicBezTo>
                    <a:pt x="199" y="226"/>
                    <a:pt x="199" y="226"/>
                    <a:pt x="199" y="226"/>
                  </a:cubicBezTo>
                  <a:cubicBezTo>
                    <a:pt x="199" y="230"/>
                    <a:pt x="199" y="230"/>
                    <a:pt x="199" y="230"/>
                  </a:cubicBezTo>
                  <a:cubicBezTo>
                    <a:pt x="201" y="232"/>
                    <a:pt x="201" y="232"/>
                    <a:pt x="201" y="232"/>
                  </a:cubicBezTo>
                  <a:cubicBezTo>
                    <a:pt x="201" y="233"/>
                    <a:pt x="201" y="233"/>
                    <a:pt x="201" y="233"/>
                  </a:cubicBezTo>
                  <a:cubicBezTo>
                    <a:pt x="208" y="236"/>
                    <a:pt x="208" y="236"/>
                    <a:pt x="208" y="236"/>
                  </a:cubicBezTo>
                  <a:cubicBezTo>
                    <a:pt x="211" y="238"/>
                    <a:pt x="211" y="238"/>
                    <a:pt x="211" y="238"/>
                  </a:cubicBezTo>
                  <a:cubicBezTo>
                    <a:pt x="213" y="241"/>
                    <a:pt x="213" y="241"/>
                    <a:pt x="213" y="241"/>
                  </a:cubicBezTo>
                  <a:cubicBezTo>
                    <a:pt x="216" y="243"/>
                    <a:pt x="216" y="243"/>
                    <a:pt x="216" y="243"/>
                  </a:cubicBezTo>
                  <a:cubicBezTo>
                    <a:pt x="222" y="250"/>
                    <a:pt x="222" y="250"/>
                    <a:pt x="222" y="250"/>
                  </a:cubicBezTo>
                  <a:cubicBezTo>
                    <a:pt x="225" y="249"/>
                    <a:pt x="225" y="249"/>
                    <a:pt x="225" y="249"/>
                  </a:cubicBezTo>
                  <a:cubicBezTo>
                    <a:pt x="228" y="249"/>
                    <a:pt x="228" y="249"/>
                    <a:pt x="228" y="249"/>
                  </a:cubicBezTo>
                  <a:cubicBezTo>
                    <a:pt x="230" y="249"/>
                    <a:pt x="230" y="249"/>
                    <a:pt x="230" y="249"/>
                  </a:cubicBezTo>
                  <a:cubicBezTo>
                    <a:pt x="231" y="250"/>
                    <a:pt x="231" y="250"/>
                    <a:pt x="231" y="250"/>
                  </a:cubicBezTo>
                  <a:cubicBezTo>
                    <a:pt x="232" y="247"/>
                    <a:pt x="232" y="247"/>
                    <a:pt x="232" y="247"/>
                  </a:cubicBezTo>
                  <a:cubicBezTo>
                    <a:pt x="231" y="235"/>
                    <a:pt x="231" y="235"/>
                    <a:pt x="231" y="235"/>
                  </a:cubicBezTo>
                  <a:cubicBezTo>
                    <a:pt x="230" y="234"/>
                    <a:pt x="230" y="234"/>
                    <a:pt x="230" y="234"/>
                  </a:cubicBezTo>
                  <a:cubicBezTo>
                    <a:pt x="227" y="235"/>
                    <a:pt x="227" y="235"/>
                    <a:pt x="227" y="235"/>
                  </a:cubicBezTo>
                  <a:cubicBezTo>
                    <a:pt x="228" y="238"/>
                    <a:pt x="228" y="238"/>
                    <a:pt x="228" y="238"/>
                  </a:cubicBezTo>
                  <a:cubicBezTo>
                    <a:pt x="225" y="238"/>
                    <a:pt x="225" y="238"/>
                    <a:pt x="225" y="238"/>
                  </a:cubicBezTo>
                  <a:cubicBezTo>
                    <a:pt x="222" y="237"/>
                    <a:pt x="222" y="237"/>
                    <a:pt x="222" y="237"/>
                  </a:cubicBezTo>
                  <a:cubicBezTo>
                    <a:pt x="220" y="234"/>
                    <a:pt x="220" y="234"/>
                    <a:pt x="220" y="234"/>
                  </a:cubicBezTo>
                  <a:cubicBezTo>
                    <a:pt x="215" y="229"/>
                    <a:pt x="215" y="229"/>
                    <a:pt x="215" y="229"/>
                  </a:cubicBezTo>
                  <a:cubicBezTo>
                    <a:pt x="214" y="227"/>
                    <a:pt x="214" y="227"/>
                    <a:pt x="214" y="227"/>
                  </a:cubicBezTo>
                  <a:cubicBezTo>
                    <a:pt x="214" y="217"/>
                    <a:pt x="214" y="217"/>
                    <a:pt x="214" y="217"/>
                  </a:cubicBezTo>
                  <a:cubicBezTo>
                    <a:pt x="217" y="213"/>
                    <a:pt x="217" y="213"/>
                    <a:pt x="217" y="213"/>
                  </a:cubicBezTo>
                  <a:cubicBezTo>
                    <a:pt x="218" y="212"/>
                    <a:pt x="218" y="212"/>
                    <a:pt x="218" y="212"/>
                  </a:cubicBezTo>
                  <a:cubicBezTo>
                    <a:pt x="218" y="211"/>
                    <a:pt x="218" y="211"/>
                    <a:pt x="218" y="211"/>
                  </a:cubicBezTo>
                  <a:cubicBezTo>
                    <a:pt x="219" y="207"/>
                    <a:pt x="219" y="207"/>
                    <a:pt x="219" y="207"/>
                  </a:cubicBezTo>
                  <a:cubicBezTo>
                    <a:pt x="219" y="203"/>
                    <a:pt x="219" y="203"/>
                    <a:pt x="219" y="203"/>
                  </a:cubicBezTo>
                  <a:cubicBezTo>
                    <a:pt x="219" y="201"/>
                    <a:pt x="219" y="201"/>
                    <a:pt x="219" y="201"/>
                  </a:cubicBezTo>
                  <a:cubicBezTo>
                    <a:pt x="217" y="198"/>
                    <a:pt x="217" y="198"/>
                    <a:pt x="217" y="198"/>
                  </a:cubicBezTo>
                  <a:cubicBezTo>
                    <a:pt x="217" y="195"/>
                    <a:pt x="217" y="195"/>
                    <a:pt x="217" y="195"/>
                  </a:cubicBezTo>
                  <a:cubicBezTo>
                    <a:pt x="218" y="192"/>
                    <a:pt x="218" y="192"/>
                    <a:pt x="218" y="192"/>
                  </a:cubicBezTo>
                  <a:cubicBezTo>
                    <a:pt x="219" y="192"/>
                    <a:pt x="219" y="192"/>
                    <a:pt x="220" y="191"/>
                  </a:cubicBezTo>
                  <a:cubicBezTo>
                    <a:pt x="219" y="192"/>
                    <a:pt x="218" y="192"/>
                    <a:pt x="217" y="193"/>
                  </a:cubicBezTo>
                  <a:cubicBezTo>
                    <a:pt x="217" y="193"/>
                    <a:pt x="217" y="192"/>
                    <a:pt x="217" y="192"/>
                  </a:cubicBezTo>
                  <a:cubicBezTo>
                    <a:pt x="217" y="190"/>
                    <a:pt x="219" y="189"/>
                    <a:pt x="220" y="189"/>
                  </a:cubicBezTo>
                  <a:cubicBezTo>
                    <a:pt x="220" y="189"/>
                    <a:pt x="220" y="189"/>
                    <a:pt x="220" y="189"/>
                  </a:cubicBezTo>
                  <a:cubicBezTo>
                    <a:pt x="222" y="185"/>
                    <a:pt x="222" y="185"/>
                    <a:pt x="222" y="185"/>
                  </a:cubicBezTo>
                  <a:cubicBezTo>
                    <a:pt x="244" y="180"/>
                    <a:pt x="244" y="180"/>
                    <a:pt x="244" y="180"/>
                  </a:cubicBezTo>
                  <a:cubicBezTo>
                    <a:pt x="244" y="179"/>
                    <a:pt x="244" y="177"/>
                    <a:pt x="244" y="176"/>
                  </a:cubicBezTo>
                  <a:cubicBezTo>
                    <a:pt x="244" y="176"/>
                    <a:pt x="244" y="176"/>
                    <a:pt x="244" y="176"/>
                  </a:cubicBezTo>
                  <a:cubicBezTo>
                    <a:pt x="244" y="176"/>
                    <a:pt x="244" y="176"/>
                    <a:pt x="244" y="176"/>
                  </a:cubicBezTo>
                  <a:cubicBezTo>
                    <a:pt x="244" y="176"/>
                    <a:pt x="244" y="176"/>
                    <a:pt x="244" y="176"/>
                  </a:cubicBezTo>
                  <a:cubicBezTo>
                    <a:pt x="244" y="176"/>
                    <a:pt x="244" y="176"/>
                    <a:pt x="244" y="175"/>
                  </a:cubicBezTo>
                  <a:cubicBezTo>
                    <a:pt x="241" y="174"/>
                    <a:pt x="241" y="170"/>
                    <a:pt x="239" y="168"/>
                  </a:cubicBezTo>
                  <a:cubicBezTo>
                    <a:pt x="237" y="166"/>
                    <a:pt x="235" y="164"/>
                    <a:pt x="233" y="161"/>
                  </a:cubicBezTo>
                  <a:cubicBezTo>
                    <a:pt x="231" y="159"/>
                    <a:pt x="229" y="157"/>
                    <a:pt x="229" y="155"/>
                  </a:cubicBezTo>
                  <a:cubicBezTo>
                    <a:pt x="228" y="145"/>
                    <a:pt x="225" y="136"/>
                    <a:pt x="225" y="126"/>
                  </a:cubicBezTo>
                  <a:cubicBezTo>
                    <a:pt x="225" y="126"/>
                    <a:pt x="226" y="125"/>
                    <a:pt x="227" y="125"/>
                  </a:cubicBezTo>
                  <a:cubicBezTo>
                    <a:pt x="228" y="125"/>
                    <a:pt x="229" y="126"/>
                    <a:pt x="230" y="126"/>
                  </a:cubicBezTo>
                  <a:cubicBezTo>
                    <a:pt x="230" y="131"/>
                    <a:pt x="230" y="131"/>
                    <a:pt x="230" y="131"/>
                  </a:cubicBezTo>
                  <a:cubicBezTo>
                    <a:pt x="234" y="131"/>
                    <a:pt x="234" y="131"/>
                    <a:pt x="234" y="131"/>
                  </a:cubicBezTo>
                  <a:cubicBezTo>
                    <a:pt x="238" y="130"/>
                    <a:pt x="238" y="130"/>
                    <a:pt x="238" y="130"/>
                  </a:cubicBezTo>
                  <a:cubicBezTo>
                    <a:pt x="232" y="131"/>
                    <a:pt x="232" y="131"/>
                    <a:pt x="232" y="131"/>
                  </a:cubicBezTo>
                  <a:cubicBezTo>
                    <a:pt x="232" y="130"/>
                    <a:pt x="232" y="130"/>
                    <a:pt x="232" y="130"/>
                  </a:cubicBezTo>
                  <a:cubicBezTo>
                    <a:pt x="231" y="125"/>
                    <a:pt x="231" y="125"/>
                    <a:pt x="231" y="125"/>
                  </a:cubicBezTo>
                  <a:cubicBezTo>
                    <a:pt x="227" y="121"/>
                    <a:pt x="227" y="121"/>
                    <a:pt x="227" y="121"/>
                  </a:cubicBezTo>
                  <a:cubicBezTo>
                    <a:pt x="225" y="112"/>
                    <a:pt x="225" y="112"/>
                    <a:pt x="225" y="112"/>
                  </a:cubicBezTo>
                  <a:cubicBezTo>
                    <a:pt x="225" y="109"/>
                    <a:pt x="225" y="109"/>
                    <a:pt x="225" y="109"/>
                  </a:cubicBezTo>
                  <a:cubicBezTo>
                    <a:pt x="224" y="106"/>
                    <a:pt x="224" y="106"/>
                    <a:pt x="224" y="106"/>
                  </a:cubicBezTo>
                  <a:cubicBezTo>
                    <a:pt x="223" y="105"/>
                    <a:pt x="223" y="105"/>
                    <a:pt x="223" y="105"/>
                  </a:cubicBezTo>
                  <a:cubicBezTo>
                    <a:pt x="225" y="104"/>
                    <a:pt x="225" y="104"/>
                    <a:pt x="225" y="104"/>
                  </a:cubicBezTo>
                  <a:cubicBezTo>
                    <a:pt x="224" y="105"/>
                    <a:pt x="224" y="105"/>
                    <a:pt x="224" y="105"/>
                  </a:cubicBezTo>
                  <a:cubicBezTo>
                    <a:pt x="224" y="103"/>
                    <a:pt x="224" y="103"/>
                    <a:pt x="224" y="103"/>
                  </a:cubicBezTo>
                  <a:cubicBezTo>
                    <a:pt x="226" y="96"/>
                    <a:pt x="226" y="96"/>
                    <a:pt x="226" y="96"/>
                  </a:cubicBezTo>
                  <a:cubicBezTo>
                    <a:pt x="228" y="93"/>
                    <a:pt x="228" y="93"/>
                    <a:pt x="228" y="93"/>
                  </a:cubicBezTo>
                  <a:cubicBezTo>
                    <a:pt x="231" y="89"/>
                    <a:pt x="231" y="89"/>
                    <a:pt x="231" y="89"/>
                  </a:cubicBezTo>
                  <a:cubicBezTo>
                    <a:pt x="232" y="81"/>
                    <a:pt x="232" y="81"/>
                    <a:pt x="232" y="81"/>
                  </a:cubicBezTo>
                  <a:cubicBezTo>
                    <a:pt x="235" y="71"/>
                    <a:pt x="235" y="71"/>
                    <a:pt x="235" y="71"/>
                  </a:cubicBezTo>
                  <a:cubicBezTo>
                    <a:pt x="241" y="59"/>
                    <a:pt x="241" y="59"/>
                    <a:pt x="241" y="59"/>
                  </a:cubicBezTo>
                  <a:cubicBezTo>
                    <a:pt x="245" y="54"/>
                    <a:pt x="245" y="54"/>
                    <a:pt x="245" y="54"/>
                  </a:cubicBezTo>
                  <a:cubicBezTo>
                    <a:pt x="251" y="42"/>
                    <a:pt x="251" y="42"/>
                    <a:pt x="251" y="42"/>
                  </a:cubicBezTo>
                  <a:cubicBezTo>
                    <a:pt x="249" y="37"/>
                    <a:pt x="249" y="37"/>
                    <a:pt x="249" y="37"/>
                  </a:cubicBezTo>
                  <a:lnTo>
                    <a:pt x="249" y="2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5" name="Freeform 289">
              <a:extLst>
                <a:ext uri="{FF2B5EF4-FFF2-40B4-BE49-F238E27FC236}">
                  <a16:creationId xmlns:a16="http://schemas.microsoft.com/office/drawing/2014/main" id="{9CF9BC67-DB9C-451A-85CF-299F1F1B3975}"/>
                </a:ext>
              </a:extLst>
            </p:cNvPr>
            <p:cNvSpPr>
              <a:spLocks/>
            </p:cNvSpPr>
            <p:nvPr/>
          </p:nvSpPr>
          <p:spPr bwMode="auto">
            <a:xfrm>
              <a:off x="4613275" y="4829175"/>
              <a:ext cx="1587" cy="11113"/>
            </a:xfrm>
            <a:custGeom>
              <a:avLst/>
              <a:gdLst>
                <a:gd name="T0" fmla="*/ 1 w 1"/>
                <a:gd name="T1" fmla="*/ 7 h 8"/>
                <a:gd name="T2" fmla="*/ 1 w 1"/>
                <a:gd name="T3" fmla="*/ 7 h 8"/>
                <a:gd name="T4" fmla="*/ 0 w 1"/>
                <a:gd name="T5" fmla="*/ 0 h 8"/>
                <a:gd name="T6" fmla="*/ 1 w 1"/>
                <a:gd name="T7" fmla="*/ 7 h 8"/>
                <a:gd name="T8" fmla="*/ 1 w 1"/>
                <a:gd name="T9" fmla="*/ 8 h 8"/>
                <a:gd name="T10" fmla="*/ 1 w 1"/>
                <a:gd name="T11" fmla="*/ 7 h 8"/>
              </a:gdLst>
              <a:ahLst/>
              <a:cxnLst>
                <a:cxn ang="0">
                  <a:pos x="T0" y="T1"/>
                </a:cxn>
                <a:cxn ang="0">
                  <a:pos x="T2" y="T3"/>
                </a:cxn>
                <a:cxn ang="0">
                  <a:pos x="T4" y="T5"/>
                </a:cxn>
                <a:cxn ang="0">
                  <a:pos x="T6" y="T7"/>
                </a:cxn>
                <a:cxn ang="0">
                  <a:pos x="T8" y="T9"/>
                </a:cxn>
                <a:cxn ang="0">
                  <a:pos x="T10" y="T11"/>
                </a:cxn>
              </a:cxnLst>
              <a:rect l="0" t="0" r="r" b="b"/>
              <a:pathLst>
                <a:path w="1" h="8">
                  <a:moveTo>
                    <a:pt x="1" y="7"/>
                  </a:moveTo>
                  <a:cubicBezTo>
                    <a:pt x="1" y="7"/>
                    <a:pt x="1" y="7"/>
                    <a:pt x="1" y="7"/>
                  </a:cubicBezTo>
                  <a:cubicBezTo>
                    <a:pt x="1" y="5"/>
                    <a:pt x="0" y="3"/>
                    <a:pt x="0" y="0"/>
                  </a:cubicBezTo>
                  <a:cubicBezTo>
                    <a:pt x="0" y="3"/>
                    <a:pt x="1" y="5"/>
                    <a:pt x="1" y="7"/>
                  </a:cubicBezTo>
                  <a:cubicBezTo>
                    <a:pt x="1" y="7"/>
                    <a:pt x="1" y="8"/>
                    <a:pt x="1" y="8"/>
                  </a:cubicBezTo>
                  <a:cubicBezTo>
                    <a:pt x="1" y="8"/>
                    <a:pt x="1" y="8"/>
                    <a:pt x="1" y="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6" name="Freeform 290">
              <a:extLst>
                <a:ext uri="{FF2B5EF4-FFF2-40B4-BE49-F238E27FC236}">
                  <a16:creationId xmlns:a16="http://schemas.microsoft.com/office/drawing/2014/main" id="{455A92F6-B6B7-43EE-9EAF-66BA966527D0}"/>
                </a:ext>
              </a:extLst>
            </p:cNvPr>
            <p:cNvSpPr>
              <a:spLocks/>
            </p:cNvSpPr>
            <p:nvPr/>
          </p:nvSpPr>
          <p:spPr bwMode="auto">
            <a:xfrm>
              <a:off x="4251325" y="4772025"/>
              <a:ext cx="23812" cy="31750"/>
            </a:xfrm>
            <a:custGeom>
              <a:avLst/>
              <a:gdLst>
                <a:gd name="T0" fmla="*/ 3 w 16"/>
                <a:gd name="T1" fmla="*/ 19 h 22"/>
                <a:gd name="T2" fmla="*/ 9 w 16"/>
                <a:gd name="T3" fmla="*/ 17 h 22"/>
                <a:gd name="T4" fmla="*/ 9 w 16"/>
                <a:gd name="T5" fmla="*/ 12 h 22"/>
                <a:gd name="T6" fmla="*/ 15 w 16"/>
                <a:gd name="T7" fmla="*/ 6 h 22"/>
                <a:gd name="T8" fmla="*/ 16 w 16"/>
                <a:gd name="T9" fmla="*/ 3 h 22"/>
                <a:gd name="T10" fmla="*/ 13 w 16"/>
                <a:gd name="T11" fmla="*/ 1 h 22"/>
                <a:gd name="T12" fmla="*/ 12 w 16"/>
                <a:gd name="T13" fmla="*/ 0 h 22"/>
                <a:gd name="T14" fmla="*/ 9 w 16"/>
                <a:gd name="T15" fmla="*/ 2 h 22"/>
                <a:gd name="T16" fmla="*/ 5 w 16"/>
                <a:gd name="T17" fmla="*/ 6 h 22"/>
                <a:gd name="T18" fmla="*/ 0 w 16"/>
                <a:gd name="T19" fmla="*/ 9 h 22"/>
                <a:gd name="T20" fmla="*/ 2 w 16"/>
                <a:gd name="T21" fmla="*/ 17 h 22"/>
                <a:gd name="T22" fmla="*/ 5 w 16"/>
                <a:gd name="T23" fmla="*/ 22 h 22"/>
                <a:gd name="T24" fmla="*/ 5 w 16"/>
                <a:gd name="T25" fmla="*/ 22 h 22"/>
                <a:gd name="T26" fmla="*/ 3 w 16"/>
                <a:gd name="T2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22">
                  <a:moveTo>
                    <a:pt x="3" y="19"/>
                  </a:moveTo>
                  <a:cubicBezTo>
                    <a:pt x="9" y="17"/>
                    <a:pt x="9" y="17"/>
                    <a:pt x="9" y="17"/>
                  </a:cubicBezTo>
                  <a:cubicBezTo>
                    <a:pt x="9" y="12"/>
                    <a:pt x="9" y="12"/>
                    <a:pt x="9" y="12"/>
                  </a:cubicBezTo>
                  <a:cubicBezTo>
                    <a:pt x="15" y="6"/>
                    <a:pt x="15" y="6"/>
                    <a:pt x="15" y="6"/>
                  </a:cubicBezTo>
                  <a:cubicBezTo>
                    <a:pt x="16" y="3"/>
                    <a:pt x="16" y="3"/>
                    <a:pt x="16" y="3"/>
                  </a:cubicBezTo>
                  <a:cubicBezTo>
                    <a:pt x="13" y="1"/>
                    <a:pt x="13" y="1"/>
                    <a:pt x="13" y="1"/>
                  </a:cubicBezTo>
                  <a:cubicBezTo>
                    <a:pt x="12" y="0"/>
                    <a:pt x="12" y="0"/>
                    <a:pt x="12" y="0"/>
                  </a:cubicBezTo>
                  <a:cubicBezTo>
                    <a:pt x="9" y="2"/>
                    <a:pt x="9" y="2"/>
                    <a:pt x="9" y="2"/>
                  </a:cubicBezTo>
                  <a:cubicBezTo>
                    <a:pt x="5" y="6"/>
                    <a:pt x="5" y="6"/>
                    <a:pt x="5" y="6"/>
                  </a:cubicBezTo>
                  <a:cubicBezTo>
                    <a:pt x="0" y="9"/>
                    <a:pt x="0" y="9"/>
                    <a:pt x="0" y="9"/>
                  </a:cubicBezTo>
                  <a:cubicBezTo>
                    <a:pt x="1" y="12"/>
                    <a:pt x="2" y="14"/>
                    <a:pt x="2" y="17"/>
                  </a:cubicBezTo>
                  <a:cubicBezTo>
                    <a:pt x="3" y="19"/>
                    <a:pt x="4" y="20"/>
                    <a:pt x="5" y="22"/>
                  </a:cubicBezTo>
                  <a:cubicBezTo>
                    <a:pt x="5" y="22"/>
                    <a:pt x="5" y="22"/>
                    <a:pt x="5" y="22"/>
                  </a:cubicBezTo>
                  <a:cubicBezTo>
                    <a:pt x="4" y="21"/>
                    <a:pt x="4" y="20"/>
                    <a:pt x="3" y="1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7" name="Freeform 291">
              <a:extLst>
                <a:ext uri="{FF2B5EF4-FFF2-40B4-BE49-F238E27FC236}">
                  <a16:creationId xmlns:a16="http://schemas.microsoft.com/office/drawing/2014/main" id="{645307E8-37EC-4D0D-8B02-9A27CB60704F}"/>
                </a:ext>
              </a:extLst>
            </p:cNvPr>
            <p:cNvSpPr>
              <a:spLocks/>
            </p:cNvSpPr>
            <p:nvPr/>
          </p:nvSpPr>
          <p:spPr bwMode="auto">
            <a:xfrm>
              <a:off x="4235450" y="4611688"/>
              <a:ext cx="149225" cy="173038"/>
            </a:xfrm>
            <a:custGeom>
              <a:avLst/>
              <a:gdLst>
                <a:gd name="T0" fmla="*/ 31 w 102"/>
                <a:gd name="T1" fmla="*/ 115 h 118"/>
                <a:gd name="T2" fmla="*/ 36 w 102"/>
                <a:gd name="T3" fmla="*/ 112 h 118"/>
                <a:gd name="T4" fmla="*/ 46 w 102"/>
                <a:gd name="T5" fmla="*/ 108 h 118"/>
                <a:gd name="T6" fmla="*/ 45 w 102"/>
                <a:gd name="T7" fmla="*/ 115 h 118"/>
                <a:gd name="T8" fmla="*/ 51 w 102"/>
                <a:gd name="T9" fmla="*/ 116 h 118"/>
                <a:gd name="T10" fmla="*/ 61 w 102"/>
                <a:gd name="T11" fmla="*/ 104 h 118"/>
                <a:gd name="T12" fmla="*/ 66 w 102"/>
                <a:gd name="T13" fmla="*/ 100 h 118"/>
                <a:gd name="T14" fmla="*/ 66 w 102"/>
                <a:gd name="T15" fmla="*/ 82 h 118"/>
                <a:gd name="T16" fmla="*/ 75 w 102"/>
                <a:gd name="T17" fmla="*/ 70 h 118"/>
                <a:gd name="T18" fmla="*/ 84 w 102"/>
                <a:gd name="T19" fmla="*/ 63 h 118"/>
                <a:gd name="T20" fmla="*/ 89 w 102"/>
                <a:gd name="T21" fmla="*/ 50 h 118"/>
                <a:gd name="T22" fmla="*/ 91 w 102"/>
                <a:gd name="T23" fmla="*/ 44 h 118"/>
                <a:gd name="T24" fmla="*/ 93 w 102"/>
                <a:gd name="T25" fmla="*/ 31 h 118"/>
                <a:gd name="T26" fmla="*/ 94 w 102"/>
                <a:gd name="T27" fmla="*/ 22 h 118"/>
                <a:gd name="T28" fmla="*/ 101 w 102"/>
                <a:gd name="T29" fmla="*/ 11 h 118"/>
                <a:gd name="T30" fmla="*/ 102 w 102"/>
                <a:gd name="T31" fmla="*/ 2 h 118"/>
                <a:gd name="T32" fmla="*/ 94 w 102"/>
                <a:gd name="T33" fmla="*/ 0 h 118"/>
                <a:gd name="T34" fmla="*/ 81 w 102"/>
                <a:gd name="T35" fmla="*/ 3 h 118"/>
                <a:gd name="T36" fmla="*/ 66 w 102"/>
                <a:gd name="T37" fmla="*/ 23 h 118"/>
                <a:gd name="T38" fmla="*/ 66 w 102"/>
                <a:gd name="T39" fmla="*/ 28 h 118"/>
                <a:gd name="T40" fmla="*/ 55 w 102"/>
                <a:gd name="T41" fmla="*/ 25 h 118"/>
                <a:gd name="T42" fmla="*/ 47 w 102"/>
                <a:gd name="T43" fmla="*/ 23 h 118"/>
                <a:gd name="T44" fmla="*/ 29 w 102"/>
                <a:gd name="T45" fmla="*/ 29 h 118"/>
                <a:gd name="T46" fmla="*/ 32 w 102"/>
                <a:gd name="T47" fmla="*/ 34 h 118"/>
                <a:gd name="T48" fmla="*/ 39 w 102"/>
                <a:gd name="T49" fmla="*/ 33 h 118"/>
                <a:gd name="T50" fmla="*/ 45 w 102"/>
                <a:gd name="T51" fmla="*/ 38 h 118"/>
                <a:gd name="T52" fmla="*/ 45 w 102"/>
                <a:gd name="T53" fmla="*/ 43 h 118"/>
                <a:gd name="T54" fmla="*/ 40 w 102"/>
                <a:gd name="T55" fmla="*/ 46 h 118"/>
                <a:gd name="T56" fmla="*/ 39 w 102"/>
                <a:gd name="T57" fmla="*/ 51 h 118"/>
                <a:gd name="T58" fmla="*/ 45 w 102"/>
                <a:gd name="T59" fmla="*/ 61 h 118"/>
                <a:gd name="T60" fmla="*/ 42 w 102"/>
                <a:gd name="T61" fmla="*/ 74 h 118"/>
                <a:gd name="T62" fmla="*/ 40 w 102"/>
                <a:gd name="T63" fmla="*/ 84 h 118"/>
                <a:gd name="T64" fmla="*/ 31 w 102"/>
                <a:gd name="T65" fmla="*/ 82 h 118"/>
                <a:gd name="T66" fmla="*/ 25 w 102"/>
                <a:gd name="T67" fmla="*/ 80 h 118"/>
                <a:gd name="T68" fmla="*/ 21 w 102"/>
                <a:gd name="T69" fmla="*/ 75 h 118"/>
                <a:gd name="T70" fmla="*/ 21 w 102"/>
                <a:gd name="T71" fmla="*/ 81 h 118"/>
                <a:gd name="T72" fmla="*/ 13 w 102"/>
                <a:gd name="T73" fmla="*/ 82 h 118"/>
                <a:gd name="T74" fmla="*/ 9 w 102"/>
                <a:gd name="T75" fmla="*/ 84 h 118"/>
                <a:gd name="T76" fmla="*/ 5 w 102"/>
                <a:gd name="T77" fmla="*/ 85 h 118"/>
                <a:gd name="T78" fmla="*/ 8 w 102"/>
                <a:gd name="T79" fmla="*/ 88 h 118"/>
                <a:gd name="T80" fmla="*/ 12 w 102"/>
                <a:gd name="T81" fmla="*/ 92 h 118"/>
                <a:gd name="T82" fmla="*/ 12 w 102"/>
                <a:gd name="T83" fmla="*/ 99 h 118"/>
                <a:gd name="T84" fmla="*/ 7 w 102"/>
                <a:gd name="T85" fmla="*/ 97 h 118"/>
                <a:gd name="T86" fmla="*/ 2 w 102"/>
                <a:gd name="T87" fmla="*/ 102 h 118"/>
                <a:gd name="T88" fmla="*/ 2 w 102"/>
                <a:gd name="T89" fmla="*/ 105 h 118"/>
                <a:gd name="T90" fmla="*/ 11 w 102"/>
                <a:gd name="T91" fmla="*/ 118 h 118"/>
                <a:gd name="T92" fmla="*/ 20 w 102"/>
                <a:gd name="T93" fmla="*/ 111 h 118"/>
                <a:gd name="T94" fmla="*/ 24 w 102"/>
                <a:gd name="T95" fmla="*/ 110 h 118"/>
                <a:gd name="T96" fmla="*/ 26 w 102"/>
                <a:gd name="T97" fmla="*/ 11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 h="118">
                  <a:moveTo>
                    <a:pt x="27" y="115"/>
                  </a:moveTo>
                  <a:cubicBezTo>
                    <a:pt x="31" y="115"/>
                    <a:pt x="31" y="115"/>
                    <a:pt x="31" y="115"/>
                  </a:cubicBezTo>
                  <a:cubicBezTo>
                    <a:pt x="34" y="116"/>
                    <a:pt x="34" y="116"/>
                    <a:pt x="34" y="116"/>
                  </a:cubicBezTo>
                  <a:cubicBezTo>
                    <a:pt x="36" y="112"/>
                    <a:pt x="36" y="112"/>
                    <a:pt x="36" y="112"/>
                  </a:cubicBezTo>
                  <a:cubicBezTo>
                    <a:pt x="39" y="111"/>
                    <a:pt x="39" y="111"/>
                    <a:pt x="39" y="111"/>
                  </a:cubicBezTo>
                  <a:cubicBezTo>
                    <a:pt x="46" y="108"/>
                    <a:pt x="46" y="108"/>
                    <a:pt x="46" y="108"/>
                  </a:cubicBezTo>
                  <a:cubicBezTo>
                    <a:pt x="44" y="112"/>
                    <a:pt x="44" y="112"/>
                    <a:pt x="44" y="112"/>
                  </a:cubicBezTo>
                  <a:cubicBezTo>
                    <a:pt x="45" y="115"/>
                    <a:pt x="45" y="115"/>
                    <a:pt x="45" y="115"/>
                  </a:cubicBezTo>
                  <a:cubicBezTo>
                    <a:pt x="49" y="117"/>
                    <a:pt x="49" y="117"/>
                    <a:pt x="49" y="117"/>
                  </a:cubicBezTo>
                  <a:cubicBezTo>
                    <a:pt x="51" y="116"/>
                    <a:pt x="51" y="116"/>
                    <a:pt x="51" y="116"/>
                  </a:cubicBezTo>
                  <a:cubicBezTo>
                    <a:pt x="58" y="109"/>
                    <a:pt x="58" y="109"/>
                    <a:pt x="58" y="109"/>
                  </a:cubicBezTo>
                  <a:cubicBezTo>
                    <a:pt x="61" y="104"/>
                    <a:pt x="61" y="104"/>
                    <a:pt x="61" y="104"/>
                  </a:cubicBezTo>
                  <a:cubicBezTo>
                    <a:pt x="65" y="104"/>
                    <a:pt x="65" y="104"/>
                    <a:pt x="65" y="104"/>
                  </a:cubicBezTo>
                  <a:cubicBezTo>
                    <a:pt x="66" y="100"/>
                    <a:pt x="66" y="100"/>
                    <a:pt x="66" y="100"/>
                  </a:cubicBezTo>
                  <a:cubicBezTo>
                    <a:pt x="67" y="87"/>
                    <a:pt x="67" y="87"/>
                    <a:pt x="67" y="87"/>
                  </a:cubicBezTo>
                  <a:cubicBezTo>
                    <a:pt x="66" y="82"/>
                    <a:pt x="66" y="82"/>
                    <a:pt x="66" y="82"/>
                  </a:cubicBezTo>
                  <a:cubicBezTo>
                    <a:pt x="71" y="74"/>
                    <a:pt x="71" y="74"/>
                    <a:pt x="71" y="74"/>
                  </a:cubicBezTo>
                  <a:cubicBezTo>
                    <a:pt x="75" y="70"/>
                    <a:pt x="75" y="70"/>
                    <a:pt x="75" y="70"/>
                  </a:cubicBezTo>
                  <a:cubicBezTo>
                    <a:pt x="80" y="66"/>
                    <a:pt x="80" y="66"/>
                    <a:pt x="80" y="66"/>
                  </a:cubicBezTo>
                  <a:cubicBezTo>
                    <a:pt x="84" y="63"/>
                    <a:pt x="84" y="63"/>
                    <a:pt x="84" y="63"/>
                  </a:cubicBezTo>
                  <a:cubicBezTo>
                    <a:pt x="88" y="59"/>
                    <a:pt x="88" y="59"/>
                    <a:pt x="88" y="59"/>
                  </a:cubicBezTo>
                  <a:cubicBezTo>
                    <a:pt x="89" y="50"/>
                    <a:pt x="89" y="50"/>
                    <a:pt x="89" y="50"/>
                  </a:cubicBezTo>
                  <a:cubicBezTo>
                    <a:pt x="92" y="48"/>
                    <a:pt x="92" y="48"/>
                    <a:pt x="92" y="48"/>
                  </a:cubicBezTo>
                  <a:cubicBezTo>
                    <a:pt x="91" y="44"/>
                    <a:pt x="91" y="44"/>
                    <a:pt x="91" y="44"/>
                  </a:cubicBezTo>
                  <a:cubicBezTo>
                    <a:pt x="92" y="35"/>
                    <a:pt x="92" y="35"/>
                    <a:pt x="92" y="35"/>
                  </a:cubicBezTo>
                  <a:cubicBezTo>
                    <a:pt x="93" y="31"/>
                    <a:pt x="93" y="31"/>
                    <a:pt x="93" y="31"/>
                  </a:cubicBezTo>
                  <a:cubicBezTo>
                    <a:pt x="96" y="26"/>
                    <a:pt x="96" y="26"/>
                    <a:pt x="96" y="26"/>
                  </a:cubicBezTo>
                  <a:cubicBezTo>
                    <a:pt x="94" y="22"/>
                    <a:pt x="94" y="22"/>
                    <a:pt x="94" y="22"/>
                  </a:cubicBezTo>
                  <a:cubicBezTo>
                    <a:pt x="100" y="14"/>
                    <a:pt x="100" y="14"/>
                    <a:pt x="100" y="14"/>
                  </a:cubicBezTo>
                  <a:cubicBezTo>
                    <a:pt x="101" y="11"/>
                    <a:pt x="101" y="11"/>
                    <a:pt x="101" y="11"/>
                  </a:cubicBezTo>
                  <a:cubicBezTo>
                    <a:pt x="102" y="4"/>
                    <a:pt x="102" y="4"/>
                    <a:pt x="102" y="4"/>
                  </a:cubicBezTo>
                  <a:cubicBezTo>
                    <a:pt x="102" y="2"/>
                    <a:pt x="102" y="2"/>
                    <a:pt x="102" y="2"/>
                  </a:cubicBezTo>
                  <a:cubicBezTo>
                    <a:pt x="98" y="3"/>
                    <a:pt x="98" y="3"/>
                    <a:pt x="98" y="3"/>
                  </a:cubicBezTo>
                  <a:cubicBezTo>
                    <a:pt x="94" y="0"/>
                    <a:pt x="94" y="0"/>
                    <a:pt x="94" y="0"/>
                  </a:cubicBezTo>
                  <a:cubicBezTo>
                    <a:pt x="89" y="0"/>
                    <a:pt x="89" y="0"/>
                    <a:pt x="89" y="0"/>
                  </a:cubicBezTo>
                  <a:cubicBezTo>
                    <a:pt x="81" y="3"/>
                    <a:pt x="81" y="3"/>
                    <a:pt x="81" y="3"/>
                  </a:cubicBezTo>
                  <a:cubicBezTo>
                    <a:pt x="76" y="7"/>
                    <a:pt x="76" y="7"/>
                    <a:pt x="76" y="7"/>
                  </a:cubicBezTo>
                  <a:cubicBezTo>
                    <a:pt x="66" y="23"/>
                    <a:pt x="66" y="23"/>
                    <a:pt x="66" y="23"/>
                  </a:cubicBezTo>
                  <a:cubicBezTo>
                    <a:pt x="67" y="27"/>
                    <a:pt x="67" y="27"/>
                    <a:pt x="67" y="27"/>
                  </a:cubicBezTo>
                  <a:cubicBezTo>
                    <a:pt x="66" y="28"/>
                    <a:pt x="66" y="28"/>
                    <a:pt x="66" y="28"/>
                  </a:cubicBezTo>
                  <a:cubicBezTo>
                    <a:pt x="60" y="26"/>
                    <a:pt x="60" y="26"/>
                    <a:pt x="60" y="26"/>
                  </a:cubicBezTo>
                  <a:cubicBezTo>
                    <a:pt x="55" y="25"/>
                    <a:pt x="55" y="25"/>
                    <a:pt x="55" y="25"/>
                  </a:cubicBezTo>
                  <a:cubicBezTo>
                    <a:pt x="51" y="24"/>
                    <a:pt x="51" y="24"/>
                    <a:pt x="51" y="24"/>
                  </a:cubicBezTo>
                  <a:cubicBezTo>
                    <a:pt x="47" y="23"/>
                    <a:pt x="47" y="23"/>
                    <a:pt x="47" y="23"/>
                  </a:cubicBezTo>
                  <a:cubicBezTo>
                    <a:pt x="28" y="23"/>
                    <a:pt x="28" y="23"/>
                    <a:pt x="28" y="23"/>
                  </a:cubicBezTo>
                  <a:cubicBezTo>
                    <a:pt x="29" y="29"/>
                    <a:pt x="29" y="29"/>
                    <a:pt x="29" y="29"/>
                  </a:cubicBezTo>
                  <a:cubicBezTo>
                    <a:pt x="29" y="35"/>
                    <a:pt x="29" y="35"/>
                    <a:pt x="29" y="35"/>
                  </a:cubicBezTo>
                  <a:cubicBezTo>
                    <a:pt x="32" y="34"/>
                    <a:pt x="32" y="34"/>
                    <a:pt x="32" y="34"/>
                  </a:cubicBezTo>
                  <a:cubicBezTo>
                    <a:pt x="36" y="34"/>
                    <a:pt x="36" y="34"/>
                    <a:pt x="36" y="34"/>
                  </a:cubicBezTo>
                  <a:cubicBezTo>
                    <a:pt x="39" y="33"/>
                    <a:pt x="39" y="33"/>
                    <a:pt x="39" y="33"/>
                  </a:cubicBezTo>
                  <a:cubicBezTo>
                    <a:pt x="44" y="34"/>
                    <a:pt x="44" y="34"/>
                    <a:pt x="44" y="34"/>
                  </a:cubicBezTo>
                  <a:cubicBezTo>
                    <a:pt x="45" y="38"/>
                    <a:pt x="45" y="38"/>
                    <a:pt x="45" y="38"/>
                  </a:cubicBezTo>
                  <a:cubicBezTo>
                    <a:pt x="44" y="41"/>
                    <a:pt x="44" y="41"/>
                    <a:pt x="44" y="41"/>
                  </a:cubicBezTo>
                  <a:cubicBezTo>
                    <a:pt x="45" y="43"/>
                    <a:pt x="45" y="43"/>
                    <a:pt x="45" y="43"/>
                  </a:cubicBezTo>
                  <a:cubicBezTo>
                    <a:pt x="43" y="45"/>
                    <a:pt x="43" y="45"/>
                    <a:pt x="43" y="45"/>
                  </a:cubicBezTo>
                  <a:cubicBezTo>
                    <a:pt x="40" y="46"/>
                    <a:pt x="40" y="46"/>
                    <a:pt x="40" y="46"/>
                  </a:cubicBezTo>
                  <a:cubicBezTo>
                    <a:pt x="41" y="50"/>
                    <a:pt x="41" y="50"/>
                    <a:pt x="41" y="50"/>
                  </a:cubicBezTo>
                  <a:cubicBezTo>
                    <a:pt x="39" y="51"/>
                    <a:pt x="39" y="51"/>
                    <a:pt x="39" y="51"/>
                  </a:cubicBezTo>
                  <a:cubicBezTo>
                    <a:pt x="40" y="56"/>
                    <a:pt x="40" y="56"/>
                    <a:pt x="40" y="56"/>
                  </a:cubicBezTo>
                  <a:cubicBezTo>
                    <a:pt x="45" y="61"/>
                    <a:pt x="45" y="61"/>
                    <a:pt x="45" y="61"/>
                  </a:cubicBezTo>
                  <a:cubicBezTo>
                    <a:pt x="45" y="67"/>
                    <a:pt x="45" y="67"/>
                    <a:pt x="45" y="67"/>
                  </a:cubicBezTo>
                  <a:cubicBezTo>
                    <a:pt x="42" y="74"/>
                    <a:pt x="42" y="74"/>
                    <a:pt x="42" y="74"/>
                  </a:cubicBezTo>
                  <a:cubicBezTo>
                    <a:pt x="41" y="82"/>
                    <a:pt x="41" y="82"/>
                    <a:pt x="41" y="82"/>
                  </a:cubicBezTo>
                  <a:cubicBezTo>
                    <a:pt x="40" y="84"/>
                    <a:pt x="40" y="84"/>
                    <a:pt x="40" y="84"/>
                  </a:cubicBezTo>
                  <a:cubicBezTo>
                    <a:pt x="35" y="81"/>
                    <a:pt x="35" y="81"/>
                    <a:pt x="35" y="81"/>
                  </a:cubicBezTo>
                  <a:cubicBezTo>
                    <a:pt x="31" y="82"/>
                    <a:pt x="31" y="82"/>
                    <a:pt x="31" y="82"/>
                  </a:cubicBezTo>
                  <a:cubicBezTo>
                    <a:pt x="28" y="83"/>
                    <a:pt x="28" y="83"/>
                    <a:pt x="28" y="83"/>
                  </a:cubicBezTo>
                  <a:cubicBezTo>
                    <a:pt x="25" y="80"/>
                    <a:pt x="25" y="80"/>
                    <a:pt x="25" y="80"/>
                  </a:cubicBezTo>
                  <a:cubicBezTo>
                    <a:pt x="23" y="76"/>
                    <a:pt x="23" y="76"/>
                    <a:pt x="23" y="76"/>
                  </a:cubicBezTo>
                  <a:cubicBezTo>
                    <a:pt x="21" y="75"/>
                    <a:pt x="21" y="75"/>
                    <a:pt x="21" y="75"/>
                  </a:cubicBezTo>
                  <a:cubicBezTo>
                    <a:pt x="19" y="77"/>
                    <a:pt x="19" y="77"/>
                    <a:pt x="19" y="77"/>
                  </a:cubicBezTo>
                  <a:cubicBezTo>
                    <a:pt x="21" y="81"/>
                    <a:pt x="21" y="81"/>
                    <a:pt x="21" y="81"/>
                  </a:cubicBezTo>
                  <a:cubicBezTo>
                    <a:pt x="17" y="82"/>
                    <a:pt x="17" y="82"/>
                    <a:pt x="17" y="82"/>
                  </a:cubicBezTo>
                  <a:cubicBezTo>
                    <a:pt x="13" y="82"/>
                    <a:pt x="13" y="82"/>
                    <a:pt x="13" y="82"/>
                  </a:cubicBezTo>
                  <a:cubicBezTo>
                    <a:pt x="11" y="84"/>
                    <a:pt x="11" y="84"/>
                    <a:pt x="11" y="84"/>
                  </a:cubicBezTo>
                  <a:cubicBezTo>
                    <a:pt x="9" y="84"/>
                    <a:pt x="9" y="84"/>
                    <a:pt x="9" y="84"/>
                  </a:cubicBezTo>
                  <a:cubicBezTo>
                    <a:pt x="6" y="84"/>
                    <a:pt x="6" y="84"/>
                    <a:pt x="6" y="84"/>
                  </a:cubicBezTo>
                  <a:cubicBezTo>
                    <a:pt x="5" y="85"/>
                    <a:pt x="5" y="85"/>
                    <a:pt x="5" y="85"/>
                  </a:cubicBezTo>
                  <a:cubicBezTo>
                    <a:pt x="5" y="87"/>
                    <a:pt x="5" y="87"/>
                    <a:pt x="5" y="87"/>
                  </a:cubicBezTo>
                  <a:cubicBezTo>
                    <a:pt x="8" y="88"/>
                    <a:pt x="8" y="88"/>
                    <a:pt x="8" y="88"/>
                  </a:cubicBezTo>
                  <a:cubicBezTo>
                    <a:pt x="11" y="89"/>
                    <a:pt x="11" y="89"/>
                    <a:pt x="11" y="89"/>
                  </a:cubicBezTo>
                  <a:cubicBezTo>
                    <a:pt x="12" y="92"/>
                    <a:pt x="12" y="92"/>
                    <a:pt x="12" y="92"/>
                  </a:cubicBezTo>
                  <a:cubicBezTo>
                    <a:pt x="13" y="97"/>
                    <a:pt x="13" y="97"/>
                    <a:pt x="13" y="97"/>
                  </a:cubicBezTo>
                  <a:cubicBezTo>
                    <a:pt x="12" y="99"/>
                    <a:pt x="12" y="99"/>
                    <a:pt x="12" y="99"/>
                  </a:cubicBezTo>
                  <a:cubicBezTo>
                    <a:pt x="9" y="97"/>
                    <a:pt x="9" y="97"/>
                    <a:pt x="9" y="97"/>
                  </a:cubicBezTo>
                  <a:cubicBezTo>
                    <a:pt x="7" y="97"/>
                    <a:pt x="7" y="97"/>
                    <a:pt x="7" y="97"/>
                  </a:cubicBezTo>
                  <a:cubicBezTo>
                    <a:pt x="5" y="99"/>
                    <a:pt x="5" y="99"/>
                    <a:pt x="5" y="99"/>
                  </a:cubicBezTo>
                  <a:cubicBezTo>
                    <a:pt x="2" y="102"/>
                    <a:pt x="2" y="102"/>
                    <a:pt x="2" y="102"/>
                  </a:cubicBezTo>
                  <a:cubicBezTo>
                    <a:pt x="0" y="104"/>
                    <a:pt x="0" y="104"/>
                    <a:pt x="0" y="104"/>
                  </a:cubicBezTo>
                  <a:cubicBezTo>
                    <a:pt x="0" y="104"/>
                    <a:pt x="1" y="105"/>
                    <a:pt x="2" y="105"/>
                  </a:cubicBezTo>
                  <a:cubicBezTo>
                    <a:pt x="6" y="109"/>
                    <a:pt x="9" y="113"/>
                    <a:pt x="11" y="118"/>
                  </a:cubicBezTo>
                  <a:cubicBezTo>
                    <a:pt x="11" y="118"/>
                    <a:pt x="11" y="118"/>
                    <a:pt x="11" y="118"/>
                  </a:cubicBezTo>
                  <a:cubicBezTo>
                    <a:pt x="16" y="115"/>
                    <a:pt x="16" y="115"/>
                    <a:pt x="16" y="115"/>
                  </a:cubicBezTo>
                  <a:cubicBezTo>
                    <a:pt x="20" y="111"/>
                    <a:pt x="20" y="111"/>
                    <a:pt x="20" y="111"/>
                  </a:cubicBezTo>
                  <a:cubicBezTo>
                    <a:pt x="23" y="109"/>
                    <a:pt x="23" y="109"/>
                    <a:pt x="23" y="109"/>
                  </a:cubicBezTo>
                  <a:cubicBezTo>
                    <a:pt x="24" y="110"/>
                    <a:pt x="24" y="110"/>
                    <a:pt x="24" y="110"/>
                  </a:cubicBezTo>
                  <a:cubicBezTo>
                    <a:pt x="27" y="112"/>
                    <a:pt x="27" y="112"/>
                    <a:pt x="27" y="112"/>
                  </a:cubicBezTo>
                  <a:cubicBezTo>
                    <a:pt x="26" y="115"/>
                    <a:pt x="26" y="115"/>
                    <a:pt x="26" y="115"/>
                  </a:cubicBezTo>
                  <a:lnTo>
                    <a:pt x="27" y="11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8" name="Freeform 292">
              <a:extLst>
                <a:ext uri="{FF2B5EF4-FFF2-40B4-BE49-F238E27FC236}">
                  <a16:creationId xmlns:a16="http://schemas.microsoft.com/office/drawing/2014/main" id="{2E50592A-49CC-40A6-B911-F9FFF869E708}"/>
                </a:ext>
              </a:extLst>
            </p:cNvPr>
            <p:cNvSpPr>
              <a:spLocks/>
            </p:cNvSpPr>
            <p:nvPr/>
          </p:nvSpPr>
          <p:spPr bwMode="auto">
            <a:xfrm>
              <a:off x="4192588" y="4643438"/>
              <a:ext cx="107950" cy="122238"/>
            </a:xfrm>
            <a:custGeom>
              <a:avLst/>
              <a:gdLst>
                <a:gd name="T0" fmla="*/ 31 w 74"/>
                <a:gd name="T1" fmla="*/ 80 h 83"/>
                <a:gd name="T2" fmla="*/ 34 w 74"/>
                <a:gd name="T3" fmla="*/ 77 h 83"/>
                <a:gd name="T4" fmla="*/ 36 w 74"/>
                <a:gd name="T5" fmla="*/ 75 h 83"/>
                <a:gd name="T6" fmla="*/ 38 w 74"/>
                <a:gd name="T7" fmla="*/ 75 h 83"/>
                <a:gd name="T8" fmla="*/ 41 w 74"/>
                <a:gd name="T9" fmla="*/ 77 h 83"/>
                <a:gd name="T10" fmla="*/ 42 w 74"/>
                <a:gd name="T11" fmla="*/ 75 h 83"/>
                <a:gd name="T12" fmla="*/ 41 w 74"/>
                <a:gd name="T13" fmla="*/ 70 h 83"/>
                <a:gd name="T14" fmla="*/ 40 w 74"/>
                <a:gd name="T15" fmla="*/ 67 h 83"/>
                <a:gd name="T16" fmla="*/ 37 w 74"/>
                <a:gd name="T17" fmla="*/ 66 h 83"/>
                <a:gd name="T18" fmla="*/ 34 w 74"/>
                <a:gd name="T19" fmla="*/ 65 h 83"/>
                <a:gd name="T20" fmla="*/ 34 w 74"/>
                <a:gd name="T21" fmla="*/ 63 h 83"/>
                <a:gd name="T22" fmla="*/ 35 w 74"/>
                <a:gd name="T23" fmla="*/ 62 h 83"/>
                <a:gd name="T24" fmla="*/ 38 w 74"/>
                <a:gd name="T25" fmla="*/ 62 h 83"/>
                <a:gd name="T26" fmla="*/ 40 w 74"/>
                <a:gd name="T27" fmla="*/ 62 h 83"/>
                <a:gd name="T28" fmla="*/ 42 w 74"/>
                <a:gd name="T29" fmla="*/ 60 h 83"/>
                <a:gd name="T30" fmla="*/ 46 w 74"/>
                <a:gd name="T31" fmla="*/ 60 h 83"/>
                <a:gd name="T32" fmla="*/ 50 w 74"/>
                <a:gd name="T33" fmla="*/ 59 h 83"/>
                <a:gd name="T34" fmla="*/ 48 w 74"/>
                <a:gd name="T35" fmla="*/ 55 h 83"/>
                <a:gd name="T36" fmla="*/ 50 w 74"/>
                <a:gd name="T37" fmla="*/ 53 h 83"/>
                <a:gd name="T38" fmla="*/ 52 w 74"/>
                <a:gd name="T39" fmla="*/ 54 h 83"/>
                <a:gd name="T40" fmla="*/ 54 w 74"/>
                <a:gd name="T41" fmla="*/ 58 h 83"/>
                <a:gd name="T42" fmla="*/ 57 w 74"/>
                <a:gd name="T43" fmla="*/ 61 h 83"/>
                <a:gd name="T44" fmla="*/ 60 w 74"/>
                <a:gd name="T45" fmla="*/ 60 h 83"/>
                <a:gd name="T46" fmla="*/ 64 w 74"/>
                <a:gd name="T47" fmla="*/ 59 h 83"/>
                <a:gd name="T48" fmla="*/ 69 w 74"/>
                <a:gd name="T49" fmla="*/ 62 h 83"/>
                <a:gd name="T50" fmla="*/ 70 w 74"/>
                <a:gd name="T51" fmla="*/ 60 h 83"/>
                <a:gd name="T52" fmla="*/ 71 w 74"/>
                <a:gd name="T53" fmla="*/ 52 h 83"/>
                <a:gd name="T54" fmla="*/ 74 w 74"/>
                <a:gd name="T55" fmla="*/ 45 h 83"/>
                <a:gd name="T56" fmla="*/ 74 w 74"/>
                <a:gd name="T57" fmla="*/ 39 h 83"/>
                <a:gd name="T58" fmla="*/ 69 w 74"/>
                <a:gd name="T59" fmla="*/ 34 h 83"/>
                <a:gd name="T60" fmla="*/ 68 w 74"/>
                <a:gd name="T61" fmla="*/ 29 h 83"/>
                <a:gd name="T62" fmla="*/ 70 w 74"/>
                <a:gd name="T63" fmla="*/ 28 h 83"/>
                <a:gd name="T64" fmla="*/ 69 w 74"/>
                <a:gd name="T65" fmla="*/ 24 h 83"/>
                <a:gd name="T66" fmla="*/ 72 w 74"/>
                <a:gd name="T67" fmla="*/ 23 h 83"/>
                <a:gd name="T68" fmla="*/ 74 w 74"/>
                <a:gd name="T69" fmla="*/ 21 h 83"/>
                <a:gd name="T70" fmla="*/ 73 w 74"/>
                <a:gd name="T71" fmla="*/ 19 h 83"/>
                <a:gd name="T72" fmla="*/ 74 w 74"/>
                <a:gd name="T73" fmla="*/ 16 h 83"/>
                <a:gd name="T74" fmla="*/ 73 w 74"/>
                <a:gd name="T75" fmla="*/ 12 h 83"/>
                <a:gd name="T76" fmla="*/ 68 w 74"/>
                <a:gd name="T77" fmla="*/ 11 h 83"/>
                <a:gd name="T78" fmla="*/ 65 w 74"/>
                <a:gd name="T79" fmla="*/ 12 h 83"/>
                <a:gd name="T80" fmla="*/ 61 w 74"/>
                <a:gd name="T81" fmla="*/ 12 h 83"/>
                <a:gd name="T82" fmla="*/ 58 w 74"/>
                <a:gd name="T83" fmla="*/ 13 h 83"/>
                <a:gd name="T84" fmla="*/ 58 w 74"/>
                <a:gd name="T85" fmla="*/ 7 h 83"/>
                <a:gd name="T86" fmla="*/ 57 w 74"/>
                <a:gd name="T87" fmla="*/ 1 h 83"/>
                <a:gd name="T88" fmla="*/ 58 w 74"/>
                <a:gd name="T89" fmla="*/ 1 h 83"/>
                <a:gd name="T90" fmla="*/ 56 w 74"/>
                <a:gd name="T91" fmla="*/ 0 h 83"/>
                <a:gd name="T92" fmla="*/ 47 w 74"/>
                <a:gd name="T93" fmla="*/ 0 h 83"/>
                <a:gd name="T94" fmla="*/ 40 w 74"/>
                <a:gd name="T95" fmla="*/ 0 h 83"/>
                <a:gd name="T96" fmla="*/ 34 w 74"/>
                <a:gd name="T97" fmla="*/ 0 h 83"/>
                <a:gd name="T98" fmla="*/ 32 w 74"/>
                <a:gd name="T99" fmla="*/ 1 h 83"/>
                <a:gd name="T100" fmla="*/ 17 w 74"/>
                <a:gd name="T101" fmla="*/ 1 h 83"/>
                <a:gd name="T102" fmla="*/ 16 w 74"/>
                <a:gd name="T103" fmla="*/ 1 h 83"/>
                <a:gd name="T104" fmla="*/ 12 w 74"/>
                <a:gd name="T105" fmla="*/ 1 h 83"/>
                <a:gd name="T106" fmla="*/ 11 w 74"/>
                <a:gd name="T107" fmla="*/ 3 h 83"/>
                <a:gd name="T108" fmla="*/ 7 w 74"/>
                <a:gd name="T109" fmla="*/ 12 h 83"/>
                <a:gd name="T110" fmla="*/ 7 w 74"/>
                <a:gd name="T111" fmla="*/ 23 h 83"/>
                <a:gd name="T112" fmla="*/ 1 w 74"/>
                <a:gd name="T113" fmla="*/ 39 h 83"/>
                <a:gd name="T114" fmla="*/ 0 w 74"/>
                <a:gd name="T115" fmla="*/ 42 h 83"/>
                <a:gd name="T116" fmla="*/ 0 w 74"/>
                <a:gd name="T117" fmla="*/ 43 h 83"/>
                <a:gd name="T118" fmla="*/ 23 w 74"/>
                <a:gd name="T119" fmla="*/ 77 h 83"/>
                <a:gd name="T120" fmla="*/ 31 w 74"/>
                <a:gd name="T121" fmla="*/ 83 h 83"/>
                <a:gd name="T122" fmla="*/ 29 w 74"/>
                <a:gd name="T123" fmla="*/ 82 h 83"/>
                <a:gd name="T124" fmla="*/ 31 w 74"/>
                <a:gd name="T125" fmla="*/ 8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 h="83">
                  <a:moveTo>
                    <a:pt x="31" y="80"/>
                  </a:moveTo>
                  <a:cubicBezTo>
                    <a:pt x="34" y="77"/>
                    <a:pt x="34" y="77"/>
                    <a:pt x="34" y="77"/>
                  </a:cubicBezTo>
                  <a:cubicBezTo>
                    <a:pt x="36" y="75"/>
                    <a:pt x="36" y="75"/>
                    <a:pt x="36" y="75"/>
                  </a:cubicBezTo>
                  <a:cubicBezTo>
                    <a:pt x="38" y="75"/>
                    <a:pt x="38" y="75"/>
                    <a:pt x="38" y="75"/>
                  </a:cubicBezTo>
                  <a:cubicBezTo>
                    <a:pt x="41" y="77"/>
                    <a:pt x="41" y="77"/>
                    <a:pt x="41" y="77"/>
                  </a:cubicBezTo>
                  <a:cubicBezTo>
                    <a:pt x="42" y="75"/>
                    <a:pt x="42" y="75"/>
                    <a:pt x="42" y="75"/>
                  </a:cubicBezTo>
                  <a:cubicBezTo>
                    <a:pt x="41" y="70"/>
                    <a:pt x="41" y="70"/>
                    <a:pt x="41" y="70"/>
                  </a:cubicBezTo>
                  <a:cubicBezTo>
                    <a:pt x="40" y="67"/>
                    <a:pt x="40" y="67"/>
                    <a:pt x="40" y="67"/>
                  </a:cubicBezTo>
                  <a:cubicBezTo>
                    <a:pt x="37" y="66"/>
                    <a:pt x="37" y="66"/>
                    <a:pt x="37" y="66"/>
                  </a:cubicBezTo>
                  <a:cubicBezTo>
                    <a:pt x="34" y="65"/>
                    <a:pt x="34" y="65"/>
                    <a:pt x="34" y="65"/>
                  </a:cubicBezTo>
                  <a:cubicBezTo>
                    <a:pt x="34" y="63"/>
                    <a:pt x="34" y="63"/>
                    <a:pt x="34" y="63"/>
                  </a:cubicBezTo>
                  <a:cubicBezTo>
                    <a:pt x="35" y="62"/>
                    <a:pt x="35" y="62"/>
                    <a:pt x="35" y="62"/>
                  </a:cubicBezTo>
                  <a:cubicBezTo>
                    <a:pt x="38" y="62"/>
                    <a:pt x="38" y="62"/>
                    <a:pt x="38" y="62"/>
                  </a:cubicBezTo>
                  <a:cubicBezTo>
                    <a:pt x="40" y="62"/>
                    <a:pt x="40" y="62"/>
                    <a:pt x="40" y="62"/>
                  </a:cubicBezTo>
                  <a:cubicBezTo>
                    <a:pt x="42" y="60"/>
                    <a:pt x="42" y="60"/>
                    <a:pt x="42" y="60"/>
                  </a:cubicBezTo>
                  <a:cubicBezTo>
                    <a:pt x="46" y="60"/>
                    <a:pt x="46" y="60"/>
                    <a:pt x="46" y="60"/>
                  </a:cubicBezTo>
                  <a:cubicBezTo>
                    <a:pt x="50" y="59"/>
                    <a:pt x="50" y="59"/>
                    <a:pt x="50" y="59"/>
                  </a:cubicBezTo>
                  <a:cubicBezTo>
                    <a:pt x="48" y="55"/>
                    <a:pt x="48" y="55"/>
                    <a:pt x="48" y="55"/>
                  </a:cubicBezTo>
                  <a:cubicBezTo>
                    <a:pt x="50" y="53"/>
                    <a:pt x="50" y="53"/>
                    <a:pt x="50" y="53"/>
                  </a:cubicBezTo>
                  <a:cubicBezTo>
                    <a:pt x="52" y="54"/>
                    <a:pt x="52" y="54"/>
                    <a:pt x="52" y="54"/>
                  </a:cubicBezTo>
                  <a:cubicBezTo>
                    <a:pt x="54" y="58"/>
                    <a:pt x="54" y="58"/>
                    <a:pt x="54" y="58"/>
                  </a:cubicBezTo>
                  <a:cubicBezTo>
                    <a:pt x="57" y="61"/>
                    <a:pt x="57" y="61"/>
                    <a:pt x="57" y="61"/>
                  </a:cubicBezTo>
                  <a:cubicBezTo>
                    <a:pt x="60" y="60"/>
                    <a:pt x="60" y="60"/>
                    <a:pt x="60" y="60"/>
                  </a:cubicBezTo>
                  <a:cubicBezTo>
                    <a:pt x="64" y="59"/>
                    <a:pt x="64" y="59"/>
                    <a:pt x="64" y="59"/>
                  </a:cubicBezTo>
                  <a:cubicBezTo>
                    <a:pt x="69" y="62"/>
                    <a:pt x="69" y="62"/>
                    <a:pt x="69" y="62"/>
                  </a:cubicBezTo>
                  <a:cubicBezTo>
                    <a:pt x="70" y="60"/>
                    <a:pt x="70" y="60"/>
                    <a:pt x="70" y="60"/>
                  </a:cubicBezTo>
                  <a:cubicBezTo>
                    <a:pt x="71" y="52"/>
                    <a:pt x="71" y="52"/>
                    <a:pt x="71" y="52"/>
                  </a:cubicBezTo>
                  <a:cubicBezTo>
                    <a:pt x="74" y="45"/>
                    <a:pt x="74" y="45"/>
                    <a:pt x="74" y="45"/>
                  </a:cubicBezTo>
                  <a:cubicBezTo>
                    <a:pt x="74" y="39"/>
                    <a:pt x="74" y="39"/>
                    <a:pt x="74" y="39"/>
                  </a:cubicBezTo>
                  <a:cubicBezTo>
                    <a:pt x="69" y="34"/>
                    <a:pt x="69" y="34"/>
                    <a:pt x="69" y="34"/>
                  </a:cubicBezTo>
                  <a:cubicBezTo>
                    <a:pt x="68" y="29"/>
                    <a:pt x="68" y="29"/>
                    <a:pt x="68" y="29"/>
                  </a:cubicBezTo>
                  <a:cubicBezTo>
                    <a:pt x="70" y="28"/>
                    <a:pt x="70" y="28"/>
                    <a:pt x="70" y="28"/>
                  </a:cubicBezTo>
                  <a:cubicBezTo>
                    <a:pt x="69" y="24"/>
                    <a:pt x="69" y="24"/>
                    <a:pt x="69" y="24"/>
                  </a:cubicBezTo>
                  <a:cubicBezTo>
                    <a:pt x="72" y="23"/>
                    <a:pt x="72" y="23"/>
                    <a:pt x="72" y="23"/>
                  </a:cubicBezTo>
                  <a:cubicBezTo>
                    <a:pt x="74" y="21"/>
                    <a:pt x="74" y="21"/>
                    <a:pt x="74" y="21"/>
                  </a:cubicBezTo>
                  <a:cubicBezTo>
                    <a:pt x="73" y="19"/>
                    <a:pt x="73" y="19"/>
                    <a:pt x="73" y="19"/>
                  </a:cubicBezTo>
                  <a:cubicBezTo>
                    <a:pt x="74" y="16"/>
                    <a:pt x="74" y="16"/>
                    <a:pt x="74" y="16"/>
                  </a:cubicBezTo>
                  <a:cubicBezTo>
                    <a:pt x="73" y="12"/>
                    <a:pt x="73" y="12"/>
                    <a:pt x="73" y="12"/>
                  </a:cubicBezTo>
                  <a:cubicBezTo>
                    <a:pt x="68" y="11"/>
                    <a:pt x="68" y="11"/>
                    <a:pt x="68" y="11"/>
                  </a:cubicBezTo>
                  <a:cubicBezTo>
                    <a:pt x="65" y="12"/>
                    <a:pt x="65" y="12"/>
                    <a:pt x="65" y="12"/>
                  </a:cubicBezTo>
                  <a:cubicBezTo>
                    <a:pt x="61" y="12"/>
                    <a:pt x="61" y="12"/>
                    <a:pt x="61" y="12"/>
                  </a:cubicBezTo>
                  <a:cubicBezTo>
                    <a:pt x="58" y="13"/>
                    <a:pt x="58" y="13"/>
                    <a:pt x="58" y="13"/>
                  </a:cubicBezTo>
                  <a:cubicBezTo>
                    <a:pt x="58" y="7"/>
                    <a:pt x="58" y="7"/>
                    <a:pt x="58" y="7"/>
                  </a:cubicBezTo>
                  <a:cubicBezTo>
                    <a:pt x="57" y="1"/>
                    <a:pt x="57" y="1"/>
                    <a:pt x="57" y="1"/>
                  </a:cubicBezTo>
                  <a:cubicBezTo>
                    <a:pt x="58" y="1"/>
                    <a:pt x="58" y="1"/>
                    <a:pt x="58" y="1"/>
                  </a:cubicBezTo>
                  <a:cubicBezTo>
                    <a:pt x="56" y="0"/>
                    <a:pt x="56" y="0"/>
                    <a:pt x="56" y="0"/>
                  </a:cubicBezTo>
                  <a:cubicBezTo>
                    <a:pt x="47" y="0"/>
                    <a:pt x="47" y="0"/>
                    <a:pt x="47" y="0"/>
                  </a:cubicBezTo>
                  <a:cubicBezTo>
                    <a:pt x="40" y="0"/>
                    <a:pt x="40" y="0"/>
                    <a:pt x="40" y="0"/>
                  </a:cubicBezTo>
                  <a:cubicBezTo>
                    <a:pt x="34" y="0"/>
                    <a:pt x="34" y="0"/>
                    <a:pt x="34" y="0"/>
                  </a:cubicBezTo>
                  <a:cubicBezTo>
                    <a:pt x="32" y="1"/>
                    <a:pt x="32" y="1"/>
                    <a:pt x="32" y="1"/>
                  </a:cubicBezTo>
                  <a:cubicBezTo>
                    <a:pt x="17" y="1"/>
                    <a:pt x="17" y="1"/>
                    <a:pt x="17" y="1"/>
                  </a:cubicBezTo>
                  <a:cubicBezTo>
                    <a:pt x="16" y="1"/>
                    <a:pt x="16" y="1"/>
                    <a:pt x="16" y="1"/>
                  </a:cubicBezTo>
                  <a:cubicBezTo>
                    <a:pt x="12" y="1"/>
                    <a:pt x="12" y="1"/>
                    <a:pt x="12" y="1"/>
                  </a:cubicBezTo>
                  <a:cubicBezTo>
                    <a:pt x="12" y="1"/>
                    <a:pt x="12" y="2"/>
                    <a:pt x="11" y="3"/>
                  </a:cubicBezTo>
                  <a:cubicBezTo>
                    <a:pt x="10" y="6"/>
                    <a:pt x="8" y="9"/>
                    <a:pt x="7" y="12"/>
                  </a:cubicBezTo>
                  <a:cubicBezTo>
                    <a:pt x="7" y="15"/>
                    <a:pt x="8" y="19"/>
                    <a:pt x="7" y="23"/>
                  </a:cubicBezTo>
                  <a:cubicBezTo>
                    <a:pt x="5" y="28"/>
                    <a:pt x="5" y="34"/>
                    <a:pt x="1" y="39"/>
                  </a:cubicBezTo>
                  <a:cubicBezTo>
                    <a:pt x="0" y="39"/>
                    <a:pt x="0" y="41"/>
                    <a:pt x="0" y="42"/>
                  </a:cubicBezTo>
                  <a:cubicBezTo>
                    <a:pt x="0" y="42"/>
                    <a:pt x="0" y="43"/>
                    <a:pt x="0" y="43"/>
                  </a:cubicBezTo>
                  <a:cubicBezTo>
                    <a:pt x="7" y="60"/>
                    <a:pt x="10" y="64"/>
                    <a:pt x="23" y="77"/>
                  </a:cubicBezTo>
                  <a:cubicBezTo>
                    <a:pt x="26" y="79"/>
                    <a:pt x="28" y="81"/>
                    <a:pt x="31" y="83"/>
                  </a:cubicBezTo>
                  <a:cubicBezTo>
                    <a:pt x="30" y="83"/>
                    <a:pt x="29" y="82"/>
                    <a:pt x="29" y="82"/>
                  </a:cubicBezTo>
                  <a:lnTo>
                    <a:pt x="31" y="8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9" name="Freeform 293">
              <a:extLst>
                <a:ext uri="{FF2B5EF4-FFF2-40B4-BE49-F238E27FC236}">
                  <a16:creationId xmlns:a16="http://schemas.microsoft.com/office/drawing/2014/main" id="{A10F1AC6-2996-44B1-8B2A-FF02754DFC33}"/>
                </a:ext>
              </a:extLst>
            </p:cNvPr>
            <p:cNvSpPr>
              <a:spLocks/>
            </p:cNvSpPr>
            <p:nvPr/>
          </p:nvSpPr>
          <p:spPr bwMode="auto">
            <a:xfrm>
              <a:off x="4202113" y="4645025"/>
              <a:ext cx="38100" cy="25400"/>
            </a:xfrm>
            <a:custGeom>
              <a:avLst/>
              <a:gdLst>
                <a:gd name="T0" fmla="*/ 9 w 26"/>
                <a:gd name="T1" fmla="*/ 0 h 17"/>
                <a:gd name="T2" fmla="*/ 5 w 26"/>
                <a:gd name="T3" fmla="*/ 0 h 17"/>
                <a:gd name="T4" fmla="*/ 4 w 26"/>
                <a:gd name="T5" fmla="*/ 2 h 17"/>
                <a:gd name="T6" fmla="*/ 0 w 26"/>
                <a:gd name="T7" fmla="*/ 11 h 17"/>
                <a:gd name="T8" fmla="*/ 0 w 26"/>
                <a:gd name="T9" fmla="*/ 17 h 17"/>
                <a:gd name="T10" fmla="*/ 4 w 26"/>
                <a:gd name="T11" fmla="*/ 17 h 17"/>
                <a:gd name="T12" fmla="*/ 5 w 26"/>
                <a:gd name="T13" fmla="*/ 16 h 17"/>
                <a:gd name="T14" fmla="*/ 7 w 26"/>
                <a:gd name="T15" fmla="*/ 15 h 17"/>
                <a:gd name="T16" fmla="*/ 8 w 26"/>
                <a:gd name="T17" fmla="*/ 16 h 17"/>
                <a:gd name="T18" fmla="*/ 26 w 26"/>
                <a:gd name="T19" fmla="*/ 16 h 17"/>
                <a:gd name="T20" fmla="*/ 26 w 26"/>
                <a:gd name="T21" fmla="*/ 0 h 17"/>
                <a:gd name="T22" fmla="*/ 10 w 26"/>
                <a:gd name="T23" fmla="*/ 0 h 17"/>
                <a:gd name="T24" fmla="*/ 9 w 26"/>
                <a:gd name="T2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7">
                  <a:moveTo>
                    <a:pt x="9" y="0"/>
                  </a:moveTo>
                  <a:cubicBezTo>
                    <a:pt x="5" y="0"/>
                    <a:pt x="5" y="0"/>
                    <a:pt x="5" y="0"/>
                  </a:cubicBezTo>
                  <a:cubicBezTo>
                    <a:pt x="5" y="0"/>
                    <a:pt x="5" y="1"/>
                    <a:pt x="4" y="2"/>
                  </a:cubicBezTo>
                  <a:cubicBezTo>
                    <a:pt x="3" y="5"/>
                    <a:pt x="1" y="8"/>
                    <a:pt x="0" y="11"/>
                  </a:cubicBezTo>
                  <a:cubicBezTo>
                    <a:pt x="0" y="13"/>
                    <a:pt x="0" y="15"/>
                    <a:pt x="0" y="17"/>
                  </a:cubicBezTo>
                  <a:cubicBezTo>
                    <a:pt x="4" y="17"/>
                    <a:pt x="4" y="17"/>
                    <a:pt x="4" y="17"/>
                  </a:cubicBezTo>
                  <a:cubicBezTo>
                    <a:pt x="5" y="16"/>
                    <a:pt x="5" y="16"/>
                    <a:pt x="5" y="16"/>
                  </a:cubicBezTo>
                  <a:cubicBezTo>
                    <a:pt x="7" y="15"/>
                    <a:pt x="7" y="15"/>
                    <a:pt x="7" y="15"/>
                  </a:cubicBezTo>
                  <a:cubicBezTo>
                    <a:pt x="8" y="16"/>
                    <a:pt x="8" y="16"/>
                    <a:pt x="8" y="16"/>
                  </a:cubicBezTo>
                  <a:cubicBezTo>
                    <a:pt x="26" y="16"/>
                    <a:pt x="26" y="16"/>
                    <a:pt x="26" y="16"/>
                  </a:cubicBezTo>
                  <a:cubicBezTo>
                    <a:pt x="26" y="0"/>
                    <a:pt x="26" y="0"/>
                    <a:pt x="26" y="0"/>
                  </a:cubicBezTo>
                  <a:cubicBezTo>
                    <a:pt x="10" y="0"/>
                    <a:pt x="10" y="0"/>
                    <a:pt x="10" y="0"/>
                  </a:cubicBezTo>
                  <a:lnTo>
                    <a:pt x="9" y="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0" name="Freeform 294">
              <a:extLst>
                <a:ext uri="{FF2B5EF4-FFF2-40B4-BE49-F238E27FC236}">
                  <a16:creationId xmlns:a16="http://schemas.microsoft.com/office/drawing/2014/main" id="{E3EBCBD0-07D2-4886-8C45-F3D68E5F753D}"/>
                </a:ext>
              </a:extLst>
            </p:cNvPr>
            <p:cNvSpPr>
              <a:spLocks/>
            </p:cNvSpPr>
            <p:nvPr/>
          </p:nvSpPr>
          <p:spPr bwMode="auto">
            <a:xfrm>
              <a:off x="4205288" y="4656138"/>
              <a:ext cx="0" cy="0"/>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0"/>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1" name="Freeform 295">
              <a:extLst>
                <a:ext uri="{FF2B5EF4-FFF2-40B4-BE49-F238E27FC236}">
                  <a16:creationId xmlns:a16="http://schemas.microsoft.com/office/drawing/2014/main" id="{5C0B7A64-44DC-402B-836A-CE02A7C4BCCA}"/>
                </a:ext>
              </a:extLst>
            </p:cNvPr>
            <p:cNvSpPr>
              <a:spLocks/>
            </p:cNvSpPr>
            <p:nvPr/>
          </p:nvSpPr>
          <p:spPr bwMode="auto">
            <a:xfrm>
              <a:off x="4187825" y="4429125"/>
              <a:ext cx="149225" cy="223838"/>
            </a:xfrm>
            <a:custGeom>
              <a:avLst/>
              <a:gdLst>
                <a:gd name="T0" fmla="*/ 10 w 101"/>
                <a:gd name="T1" fmla="*/ 123 h 152"/>
                <a:gd name="T2" fmla="*/ 15 w 101"/>
                <a:gd name="T3" fmla="*/ 147 h 152"/>
                <a:gd name="T4" fmla="*/ 19 w 101"/>
                <a:gd name="T5" fmla="*/ 147 h 152"/>
                <a:gd name="T6" fmla="*/ 35 w 101"/>
                <a:gd name="T7" fmla="*/ 147 h 152"/>
                <a:gd name="T8" fmla="*/ 43 w 101"/>
                <a:gd name="T9" fmla="*/ 146 h 152"/>
                <a:gd name="T10" fmla="*/ 59 w 101"/>
                <a:gd name="T11" fmla="*/ 146 h 152"/>
                <a:gd name="T12" fmla="*/ 79 w 101"/>
                <a:gd name="T13" fmla="*/ 147 h 152"/>
                <a:gd name="T14" fmla="*/ 87 w 101"/>
                <a:gd name="T15" fmla="*/ 149 h 152"/>
                <a:gd name="T16" fmla="*/ 98 w 101"/>
                <a:gd name="T17" fmla="*/ 152 h 152"/>
                <a:gd name="T18" fmla="*/ 98 w 101"/>
                <a:gd name="T19" fmla="*/ 147 h 152"/>
                <a:gd name="T20" fmla="*/ 100 w 101"/>
                <a:gd name="T21" fmla="*/ 141 h 152"/>
                <a:gd name="T22" fmla="*/ 94 w 101"/>
                <a:gd name="T23" fmla="*/ 132 h 152"/>
                <a:gd name="T24" fmla="*/ 89 w 101"/>
                <a:gd name="T25" fmla="*/ 123 h 152"/>
                <a:gd name="T26" fmla="*/ 86 w 101"/>
                <a:gd name="T27" fmla="*/ 118 h 152"/>
                <a:gd name="T28" fmla="*/ 81 w 101"/>
                <a:gd name="T29" fmla="*/ 106 h 152"/>
                <a:gd name="T30" fmla="*/ 80 w 101"/>
                <a:gd name="T31" fmla="*/ 100 h 152"/>
                <a:gd name="T32" fmla="*/ 79 w 101"/>
                <a:gd name="T33" fmla="*/ 93 h 152"/>
                <a:gd name="T34" fmla="*/ 81 w 101"/>
                <a:gd name="T35" fmla="*/ 91 h 152"/>
                <a:gd name="T36" fmla="*/ 86 w 101"/>
                <a:gd name="T37" fmla="*/ 84 h 152"/>
                <a:gd name="T38" fmla="*/ 91 w 101"/>
                <a:gd name="T39" fmla="*/ 76 h 152"/>
                <a:gd name="T40" fmla="*/ 93 w 101"/>
                <a:gd name="T41" fmla="*/ 69 h 152"/>
                <a:gd name="T42" fmla="*/ 86 w 101"/>
                <a:gd name="T43" fmla="*/ 60 h 152"/>
                <a:gd name="T44" fmla="*/ 77 w 101"/>
                <a:gd name="T45" fmla="*/ 52 h 152"/>
                <a:gd name="T46" fmla="*/ 73 w 101"/>
                <a:gd name="T47" fmla="*/ 45 h 152"/>
                <a:gd name="T48" fmla="*/ 80 w 101"/>
                <a:gd name="T49" fmla="*/ 42 h 152"/>
                <a:gd name="T50" fmla="*/ 91 w 101"/>
                <a:gd name="T51" fmla="*/ 43 h 152"/>
                <a:gd name="T52" fmla="*/ 88 w 101"/>
                <a:gd name="T53" fmla="*/ 38 h 152"/>
                <a:gd name="T54" fmla="*/ 86 w 101"/>
                <a:gd name="T55" fmla="*/ 35 h 152"/>
                <a:gd name="T56" fmla="*/ 84 w 101"/>
                <a:gd name="T57" fmla="*/ 28 h 152"/>
                <a:gd name="T58" fmla="*/ 85 w 101"/>
                <a:gd name="T59" fmla="*/ 23 h 152"/>
                <a:gd name="T60" fmla="*/ 85 w 101"/>
                <a:gd name="T61" fmla="*/ 17 h 152"/>
                <a:gd name="T62" fmla="*/ 82 w 101"/>
                <a:gd name="T63" fmla="*/ 10 h 152"/>
                <a:gd name="T64" fmla="*/ 78 w 101"/>
                <a:gd name="T65" fmla="*/ 3 h 152"/>
                <a:gd name="T66" fmla="*/ 73 w 101"/>
                <a:gd name="T67" fmla="*/ 5 h 152"/>
                <a:gd name="T68" fmla="*/ 75 w 101"/>
                <a:gd name="T69" fmla="*/ 12 h 152"/>
                <a:gd name="T70" fmla="*/ 78 w 101"/>
                <a:gd name="T71" fmla="*/ 18 h 152"/>
                <a:gd name="T72" fmla="*/ 74 w 101"/>
                <a:gd name="T73" fmla="*/ 24 h 152"/>
                <a:gd name="T74" fmla="*/ 68 w 101"/>
                <a:gd name="T75" fmla="*/ 29 h 152"/>
                <a:gd name="T76" fmla="*/ 65 w 101"/>
                <a:gd name="T77" fmla="*/ 44 h 152"/>
                <a:gd name="T78" fmla="*/ 57 w 101"/>
                <a:gd name="T79" fmla="*/ 50 h 152"/>
                <a:gd name="T80" fmla="*/ 55 w 101"/>
                <a:gd name="T81" fmla="*/ 59 h 152"/>
                <a:gd name="T82" fmla="*/ 47 w 101"/>
                <a:gd name="T83" fmla="*/ 72 h 152"/>
                <a:gd name="T84" fmla="*/ 39 w 101"/>
                <a:gd name="T85" fmla="*/ 83 h 152"/>
                <a:gd name="T86" fmla="*/ 30 w 101"/>
                <a:gd name="T87" fmla="*/ 86 h 152"/>
                <a:gd name="T88" fmla="*/ 21 w 101"/>
                <a:gd name="T89" fmla="*/ 82 h 152"/>
                <a:gd name="T90" fmla="*/ 17 w 101"/>
                <a:gd name="T91" fmla="*/ 83 h 152"/>
                <a:gd name="T92" fmla="*/ 16 w 101"/>
                <a:gd name="T93" fmla="*/ 88 h 152"/>
                <a:gd name="T94" fmla="*/ 6 w 101"/>
                <a:gd name="T95" fmla="*/ 97 h 152"/>
                <a:gd name="T96" fmla="*/ 6 w 101"/>
                <a:gd name="T97" fmla="*/ 104 h 152"/>
                <a:gd name="T98" fmla="*/ 1 w 101"/>
                <a:gd name="T99" fmla="*/ 112 h 152"/>
                <a:gd name="T100" fmla="*/ 5 w 101"/>
                <a:gd name="T101" fmla="*/ 11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1" h="152">
                  <a:moveTo>
                    <a:pt x="5" y="119"/>
                  </a:moveTo>
                  <a:cubicBezTo>
                    <a:pt x="6" y="120"/>
                    <a:pt x="8" y="122"/>
                    <a:pt x="10" y="123"/>
                  </a:cubicBezTo>
                  <a:cubicBezTo>
                    <a:pt x="16" y="127"/>
                    <a:pt x="16" y="132"/>
                    <a:pt x="16" y="138"/>
                  </a:cubicBezTo>
                  <a:cubicBezTo>
                    <a:pt x="17" y="141"/>
                    <a:pt x="16" y="144"/>
                    <a:pt x="15" y="147"/>
                  </a:cubicBezTo>
                  <a:cubicBezTo>
                    <a:pt x="19" y="147"/>
                    <a:pt x="19" y="147"/>
                    <a:pt x="19" y="147"/>
                  </a:cubicBezTo>
                  <a:cubicBezTo>
                    <a:pt x="19" y="147"/>
                    <a:pt x="19" y="147"/>
                    <a:pt x="19" y="147"/>
                  </a:cubicBezTo>
                  <a:cubicBezTo>
                    <a:pt x="20" y="147"/>
                    <a:pt x="20" y="147"/>
                    <a:pt x="20" y="147"/>
                  </a:cubicBezTo>
                  <a:cubicBezTo>
                    <a:pt x="35" y="147"/>
                    <a:pt x="35" y="147"/>
                    <a:pt x="35" y="147"/>
                  </a:cubicBezTo>
                  <a:cubicBezTo>
                    <a:pt x="37" y="146"/>
                    <a:pt x="37" y="146"/>
                    <a:pt x="37" y="146"/>
                  </a:cubicBezTo>
                  <a:cubicBezTo>
                    <a:pt x="43" y="146"/>
                    <a:pt x="43" y="146"/>
                    <a:pt x="43" y="146"/>
                  </a:cubicBezTo>
                  <a:cubicBezTo>
                    <a:pt x="50" y="146"/>
                    <a:pt x="50" y="146"/>
                    <a:pt x="50" y="146"/>
                  </a:cubicBezTo>
                  <a:cubicBezTo>
                    <a:pt x="59" y="146"/>
                    <a:pt x="59" y="146"/>
                    <a:pt x="59" y="146"/>
                  </a:cubicBezTo>
                  <a:cubicBezTo>
                    <a:pt x="61" y="147"/>
                    <a:pt x="61" y="147"/>
                    <a:pt x="61" y="147"/>
                  </a:cubicBezTo>
                  <a:cubicBezTo>
                    <a:pt x="79" y="147"/>
                    <a:pt x="79" y="147"/>
                    <a:pt x="79" y="147"/>
                  </a:cubicBezTo>
                  <a:cubicBezTo>
                    <a:pt x="83" y="148"/>
                    <a:pt x="83" y="148"/>
                    <a:pt x="83" y="148"/>
                  </a:cubicBezTo>
                  <a:cubicBezTo>
                    <a:pt x="87" y="149"/>
                    <a:pt x="87" y="149"/>
                    <a:pt x="87" y="149"/>
                  </a:cubicBezTo>
                  <a:cubicBezTo>
                    <a:pt x="92" y="150"/>
                    <a:pt x="92" y="150"/>
                    <a:pt x="92" y="150"/>
                  </a:cubicBezTo>
                  <a:cubicBezTo>
                    <a:pt x="98" y="152"/>
                    <a:pt x="98" y="152"/>
                    <a:pt x="98" y="152"/>
                  </a:cubicBezTo>
                  <a:cubicBezTo>
                    <a:pt x="99" y="151"/>
                    <a:pt x="99" y="151"/>
                    <a:pt x="99" y="151"/>
                  </a:cubicBezTo>
                  <a:cubicBezTo>
                    <a:pt x="98" y="147"/>
                    <a:pt x="98" y="147"/>
                    <a:pt x="98" y="147"/>
                  </a:cubicBezTo>
                  <a:cubicBezTo>
                    <a:pt x="101" y="142"/>
                    <a:pt x="101" y="142"/>
                    <a:pt x="101" y="142"/>
                  </a:cubicBezTo>
                  <a:cubicBezTo>
                    <a:pt x="100" y="141"/>
                    <a:pt x="100" y="141"/>
                    <a:pt x="100" y="141"/>
                  </a:cubicBezTo>
                  <a:cubicBezTo>
                    <a:pt x="100" y="136"/>
                    <a:pt x="100" y="136"/>
                    <a:pt x="100" y="136"/>
                  </a:cubicBezTo>
                  <a:cubicBezTo>
                    <a:pt x="94" y="132"/>
                    <a:pt x="94" y="132"/>
                    <a:pt x="94" y="132"/>
                  </a:cubicBezTo>
                  <a:cubicBezTo>
                    <a:pt x="91" y="126"/>
                    <a:pt x="91" y="126"/>
                    <a:pt x="91" y="126"/>
                  </a:cubicBezTo>
                  <a:cubicBezTo>
                    <a:pt x="89" y="123"/>
                    <a:pt x="89" y="123"/>
                    <a:pt x="89" y="123"/>
                  </a:cubicBezTo>
                  <a:cubicBezTo>
                    <a:pt x="88" y="120"/>
                    <a:pt x="88" y="120"/>
                    <a:pt x="88" y="120"/>
                  </a:cubicBezTo>
                  <a:cubicBezTo>
                    <a:pt x="86" y="118"/>
                    <a:pt x="86" y="118"/>
                    <a:pt x="86" y="118"/>
                  </a:cubicBezTo>
                  <a:cubicBezTo>
                    <a:pt x="81" y="115"/>
                    <a:pt x="81" y="115"/>
                    <a:pt x="81" y="115"/>
                  </a:cubicBezTo>
                  <a:cubicBezTo>
                    <a:pt x="81" y="106"/>
                    <a:pt x="81" y="106"/>
                    <a:pt x="81" y="106"/>
                  </a:cubicBezTo>
                  <a:cubicBezTo>
                    <a:pt x="80" y="102"/>
                    <a:pt x="80" y="102"/>
                    <a:pt x="80" y="102"/>
                  </a:cubicBezTo>
                  <a:cubicBezTo>
                    <a:pt x="80" y="100"/>
                    <a:pt x="80" y="100"/>
                    <a:pt x="80" y="100"/>
                  </a:cubicBezTo>
                  <a:cubicBezTo>
                    <a:pt x="80" y="98"/>
                    <a:pt x="80" y="98"/>
                    <a:pt x="80" y="98"/>
                  </a:cubicBezTo>
                  <a:cubicBezTo>
                    <a:pt x="79" y="93"/>
                    <a:pt x="79" y="93"/>
                    <a:pt x="79" y="93"/>
                  </a:cubicBezTo>
                  <a:cubicBezTo>
                    <a:pt x="80" y="92"/>
                    <a:pt x="80" y="92"/>
                    <a:pt x="80" y="92"/>
                  </a:cubicBezTo>
                  <a:cubicBezTo>
                    <a:pt x="81" y="91"/>
                    <a:pt x="81" y="91"/>
                    <a:pt x="81" y="91"/>
                  </a:cubicBezTo>
                  <a:cubicBezTo>
                    <a:pt x="83" y="89"/>
                    <a:pt x="83" y="89"/>
                    <a:pt x="83" y="89"/>
                  </a:cubicBezTo>
                  <a:cubicBezTo>
                    <a:pt x="86" y="84"/>
                    <a:pt x="86" y="84"/>
                    <a:pt x="86" y="84"/>
                  </a:cubicBezTo>
                  <a:cubicBezTo>
                    <a:pt x="89" y="77"/>
                    <a:pt x="89" y="77"/>
                    <a:pt x="89" y="77"/>
                  </a:cubicBezTo>
                  <a:cubicBezTo>
                    <a:pt x="91" y="76"/>
                    <a:pt x="91" y="76"/>
                    <a:pt x="91" y="76"/>
                  </a:cubicBezTo>
                  <a:cubicBezTo>
                    <a:pt x="94" y="73"/>
                    <a:pt x="94" y="73"/>
                    <a:pt x="94" y="73"/>
                  </a:cubicBezTo>
                  <a:cubicBezTo>
                    <a:pt x="93" y="69"/>
                    <a:pt x="93" y="69"/>
                    <a:pt x="93" y="69"/>
                  </a:cubicBezTo>
                  <a:cubicBezTo>
                    <a:pt x="89" y="63"/>
                    <a:pt x="89" y="63"/>
                    <a:pt x="89" y="63"/>
                  </a:cubicBezTo>
                  <a:cubicBezTo>
                    <a:pt x="86" y="60"/>
                    <a:pt x="86" y="60"/>
                    <a:pt x="86" y="60"/>
                  </a:cubicBezTo>
                  <a:cubicBezTo>
                    <a:pt x="80" y="54"/>
                    <a:pt x="80" y="54"/>
                    <a:pt x="80" y="54"/>
                  </a:cubicBezTo>
                  <a:cubicBezTo>
                    <a:pt x="77" y="52"/>
                    <a:pt x="77" y="52"/>
                    <a:pt x="77" y="52"/>
                  </a:cubicBezTo>
                  <a:cubicBezTo>
                    <a:pt x="74" y="49"/>
                    <a:pt x="74" y="49"/>
                    <a:pt x="74" y="49"/>
                  </a:cubicBezTo>
                  <a:cubicBezTo>
                    <a:pt x="73" y="45"/>
                    <a:pt x="73" y="45"/>
                    <a:pt x="73" y="45"/>
                  </a:cubicBezTo>
                  <a:cubicBezTo>
                    <a:pt x="74" y="41"/>
                    <a:pt x="74" y="41"/>
                    <a:pt x="74" y="41"/>
                  </a:cubicBezTo>
                  <a:cubicBezTo>
                    <a:pt x="80" y="42"/>
                    <a:pt x="80" y="42"/>
                    <a:pt x="80" y="42"/>
                  </a:cubicBezTo>
                  <a:cubicBezTo>
                    <a:pt x="86" y="42"/>
                    <a:pt x="86" y="42"/>
                    <a:pt x="86" y="42"/>
                  </a:cubicBezTo>
                  <a:cubicBezTo>
                    <a:pt x="91" y="43"/>
                    <a:pt x="91" y="43"/>
                    <a:pt x="91" y="43"/>
                  </a:cubicBezTo>
                  <a:cubicBezTo>
                    <a:pt x="93" y="42"/>
                    <a:pt x="93" y="42"/>
                    <a:pt x="93" y="42"/>
                  </a:cubicBezTo>
                  <a:cubicBezTo>
                    <a:pt x="88" y="38"/>
                    <a:pt x="88" y="38"/>
                    <a:pt x="88" y="38"/>
                  </a:cubicBezTo>
                  <a:cubicBezTo>
                    <a:pt x="88" y="35"/>
                    <a:pt x="88" y="35"/>
                    <a:pt x="88" y="35"/>
                  </a:cubicBezTo>
                  <a:cubicBezTo>
                    <a:pt x="86" y="35"/>
                    <a:pt x="86" y="35"/>
                    <a:pt x="86" y="35"/>
                  </a:cubicBezTo>
                  <a:cubicBezTo>
                    <a:pt x="84" y="31"/>
                    <a:pt x="84" y="31"/>
                    <a:pt x="84" y="31"/>
                  </a:cubicBezTo>
                  <a:cubicBezTo>
                    <a:pt x="84" y="28"/>
                    <a:pt x="84" y="28"/>
                    <a:pt x="84" y="28"/>
                  </a:cubicBezTo>
                  <a:cubicBezTo>
                    <a:pt x="85" y="26"/>
                    <a:pt x="85" y="26"/>
                    <a:pt x="85" y="26"/>
                  </a:cubicBezTo>
                  <a:cubicBezTo>
                    <a:pt x="85" y="23"/>
                    <a:pt x="85" y="23"/>
                    <a:pt x="85" y="23"/>
                  </a:cubicBezTo>
                  <a:cubicBezTo>
                    <a:pt x="84" y="21"/>
                    <a:pt x="84" y="21"/>
                    <a:pt x="84" y="21"/>
                  </a:cubicBezTo>
                  <a:cubicBezTo>
                    <a:pt x="85" y="17"/>
                    <a:pt x="85" y="17"/>
                    <a:pt x="85" y="17"/>
                  </a:cubicBezTo>
                  <a:cubicBezTo>
                    <a:pt x="84" y="14"/>
                    <a:pt x="84" y="14"/>
                    <a:pt x="84" y="14"/>
                  </a:cubicBezTo>
                  <a:cubicBezTo>
                    <a:pt x="82" y="10"/>
                    <a:pt x="82" y="10"/>
                    <a:pt x="82" y="10"/>
                  </a:cubicBezTo>
                  <a:cubicBezTo>
                    <a:pt x="81" y="6"/>
                    <a:pt x="81" y="6"/>
                    <a:pt x="81" y="6"/>
                  </a:cubicBezTo>
                  <a:cubicBezTo>
                    <a:pt x="78" y="3"/>
                    <a:pt x="78" y="3"/>
                    <a:pt x="78" y="3"/>
                  </a:cubicBezTo>
                  <a:cubicBezTo>
                    <a:pt x="72" y="0"/>
                    <a:pt x="72" y="0"/>
                    <a:pt x="72" y="0"/>
                  </a:cubicBezTo>
                  <a:cubicBezTo>
                    <a:pt x="73" y="5"/>
                    <a:pt x="73" y="5"/>
                    <a:pt x="73" y="5"/>
                  </a:cubicBezTo>
                  <a:cubicBezTo>
                    <a:pt x="73" y="9"/>
                    <a:pt x="73" y="9"/>
                    <a:pt x="73" y="9"/>
                  </a:cubicBezTo>
                  <a:cubicBezTo>
                    <a:pt x="75" y="12"/>
                    <a:pt x="75" y="12"/>
                    <a:pt x="75" y="12"/>
                  </a:cubicBezTo>
                  <a:cubicBezTo>
                    <a:pt x="77" y="12"/>
                    <a:pt x="77" y="12"/>
                    <a:pt x="77" y="12"/>
                  </a:cubicBezTo>
                  <a:cubicBezTo>
                    <a:pt x="78" y="18"/>
                    <a:pt x="78" y="18"/>
                    <a:pt x="78" y="18"/>
                  </a:cubicBezTo>
                  <a:cubicBezTo>
                    <a:pt x="78" y="21"/>
                    <a:pt x="78" y="21"/>
                    <a:pt x="78" y="21"/>
                  </a:cubicBezTo>
                  <a:cubicBezTo>
                    <a:pt x="74" y="24"/>
                    <a:pt x="74" y="24"/>
                    <a:pt x="74" y="24"/>
                  </a:cubicBezTo>
                  <a:cubicBezTo>
                    <a:pt x="72" y="24"/>
                    <a:pt x="72" y="24"/>
                    <a:pt x="72" y="24"/>
                  </a:cubicBezTo>
                  <a:cubicBezTo>
                    <a:pt x="68" y="29"/>
                    <a:pt x="68" y="29"/>
                    <a:pt x="68" y="29"/>
                  </a:cubicBezTo>
                  <a:cubicBezTo>
                    <a:pt x="64" y="36"/>
                    <a:pt x="64" y="36"/>
                    <a:pt x="64" y="36"/>
                  </a:cubicBezTo>
                  <a:cubicBezTo>
                    <a:pt x="65" y="44"/>
                    <a:pt x="65" y="44"/>
                    <a:pt x="65" y="44"/>
                  </a:cubicBezTo>
                  <a:cubicBezTo>
                    <a:pt x="62" y="47"/>
                    <a:pt x="62" y="47"/>
                    <a:pt x="62" y="47"/>
                  </a:cubicBezTo>
                  <a:cubicBezTo>
                    <a:pt x="57" y="50"/>
                    <a:pt x="57" y="50"/>
                    <a:pt x="57" y="50"/>
                  </a:cubicBezTo>
                  <a:cubicBezTo>
                    <a:pt x="57" y="54"/>
                    <a:pt x="57" y="54"/>
                    <a:pt x="57" y="54"/>
                  </a:cubicBezTo>
                  <a:cubicBezTo>
                    <a:pt x="55" y="59"/>
                    <a:pt x="55" y="59"/>
                    <a:pt x="55" y="59"/>
                  </a:cubicBezTo>
                  <a:cubicBezTo>
                    <a:pt x="48" y="66"/>
                    <a:pt x="48" y="66"/>
                    <a:pt x="48" y="66"/>
                  </a:cubicBezTo>
                  <a:cubicBezTo>
                    <a:pt x="47" y="72"/>
                    <a:pt x="47" y="72"/>
                    <a:pt x="47" y="72"/>
                  </a:cubicBezTo>
                  <a:cubicBezTo>
                    <a:pt x="43" y="79"/>
                    <a:pt x="43" y="79"/>
                    <a:pt x="43" y="79"/>
                  </a:cubicBezTo>
                  <a:cubicBezTo>
                    <a:pt x="39" y="83"/>
                    <a:pt x="39" y="83"/>
                    <a:pt x="39" y="83"/>
                  </a:cubicBezTo>
                  <a:cubicBezTo>
                    <a:pt x="35" y="89"/>
                    <a:pt x="35" y="89"/>
                    <a:pt x="35" y="89"/>
                  </a:cubicBezTo>
                  <a:cubicBezTo>
                    <a:pt x="30" y="86"/>
                    <a:pt x="30" y="86"/>
                    <a:pt x="30" y="86"/>
                  </a:cubicBezTo>
                  <a:cubicBezTo>
                    <a:pt x="26" y="83"/>
                    <a:pt x="26" y="83"/>
                    <a:pt x="26" y="83"/>
                  </a:cubicBezTo>
                  <a:cubicBezTo>
                    <a:pt x="21" y="82"/>
                    <a:pt x="21" y="82"/>
                    <a:pt x="21" y="82"/>
                  </a:cubicBezTo>
                  <a:cubicBezTo>
                    <a:pt x="19" y="84"/>
                    <a:pt x="19" y="84"/>
                    <a:pt x="19" y="84"/>
                  </a:cubicBezTo>
                  <a:cubicBezTo>
                    <a:pt x="17" y="83"/>
                    <a:pt x="17" y="83"/>
                    <a:pt x="17" y="83"/>
                  </a:cubicBezTo>
                  <a:cubicBezTo>
                    <a:pt x="16" y="85"/>
                    <a:pt x="16" y="85"/>
                    <a:pt x="16" y="85"/>
                  </a:cubicBezTo>
                  <a:cubicBezTo>
                    <a:pt x="16" y="88"/>
                    <a:pt x="16" y="88"/>
                    <a:pt x="16" y="88"/>
                  </a:cubicBezTo>
                  <a:cubicBezTo>
                    <a:pt x="7" y="96"/>
                    <a:pt x="7" y="96"/>
                    <a:pt x="7" y="96"/>
                  </a:cubicBezTo>
                  <a:cubicBezTo>
                    <a:pt x="6" y="97"/>
                    <a:pt x="6" y="97"/>
                    <a:pt x="6" y="97"/>
                  </a:cubicBezTo>
                  <a:cubicBezTo>
                    <a:pt x="5" y="99"/>
                    <a:pt x="5" y="99"/>
                    <a:pt x="5" y="99"/>
                  </a:cubicBezTo>
                  <a:cubicBezTo>
                    <a:pt x="6" y="104"/>
                    <a:pt x="6" y="104"/>
                    <a:pt x="6" y="104"/>
                  </a:cubicBezTo>
                  <a:cubicBezTo>
                    <a:pt x="5" y="108"/>
                    <a:pt x="5" y="108"/>
                    <a:pt x="5" y="108"/>
                  </a:cubicBezTo>
                  <a:cubicBezTo>
                    <a:pt x="1" y="112"/>
                    <a:pt x="1" y="112"/>
                    <a:pt x="1" y="112"/>
                  </a:cubicBezTo>
                  <a:cubicBezTo>
                    <a:pt x="0" y="115"/>
                    <a:pt x="0" y="115"/>
                    <a:pt x="0" y="115"/>
                  </a:cubicBezTo>
                  <a:cubicBezTo>
                    <a:pt x="2" y="115"/>
                    <a:pt x="4" y="116"/>
                    <a:pt x="5" y="119"/>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2" name="Freeform 296">
              <a:extLst>
                <a:ext uri="{FF2B5EF4-FFF2-40B4-BE49-F238E27FC236}">
                  <a16:creationId xmlns:a16="http://schemas.microsoft.com/office/drawing/2014/main" id="{C1B38053-F466-429C-BA91-770D6FD5E5AC}"/>
                </a:ext>
              </a:extLst>
            </p:cNvPr>
            <p:cNvSpPr>
              <a:spLocks/>
            </p:cNvSpPr>
            <p:nvPr/>
          </p:nvSpPr>
          <p:spPr bwMode="auto">
            <a:xfrm>
              <a:off x="4206875" y="4648200"/>
              <a:ext cx="1587" cy="4763"/>
            </a:xfrm>
            <a:custGeom>
              <a:avLst/>
              <a:gdLst>
                <a:gd name="T0" fmla="*/ 1 w 1"/>
                <a:gd name="T1" fmla="*/ 0 h 3"/>
                <a:gd name="T2" fmla="*/ 0 w 1"/>
                <a:gd name="T3" fmla="*/ 3 h 3"/>
                <a:gd name="T4" fmla="*/ 1 w 1"/>
                <a:gd name="T5" fmla="*/ 0 h 3"/>
              </a:gdLst>
              <a:ahLst/>
              <a:cxnLst>
                <a:cxn ang="0">
                  <a:pos x="T0" y="T1"/>
                </a:cxn>
                <a:cxn ang="0">
                  <a:pos x="T2" y="T3"/>
                </a:cxn>
                <a:cxn ang="0">
                  <a:pos x="T4" y="T5"/>
                </a:cxn>
              </a:cxnLst>
              <a:rect l="0" t="0" r="r" b="b"/>
              <a:pathLst>
                <a:path w="1" h="3">
                  <a:moveTo>
                    <a:pt x="1" y="0"/>
                  </a:moveTo>
                  <a:cubicBezTo>
                    <a:pt x="1" y="1"/>
                    <a:pt x="1" y="2"/>
                    <a:pt x="0" y="3"/>
                  </a:cubicBezTo>
                  <a:cubicBezTo>
                    <a:pt x="1" y="2"/>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3" name="Freeform 297">
              <a:extLst>
                <a:ext uri="{FF2B5EF4-FFF2-40B4-BE49-F238E27FC236}">
                  <a16:creationId xmlns:a16="http://schemas.microsoft.com/office/drawing/2014/main" id="{2C91723B-71D2-4EF0-BE58-01B18CFAE9B5}"/>
                </a:ext>
              </a:extLst>
            </p:cNvPr>
            <p:cNvSpPr>
              <a:spLocks/>
            </p:cNvSpPr>
            <p:nvPr/>
          </p:nvSpPr>
          <p:spPr bwMode="auto">
            <a:xfrm>
              <a:off x="4303713" y="4467225"/>
              <a:ext cx="254000" cy="169863"/>
            </a:xfrm>
            <a:custGeom>
              <a:avLst/>
              <a:gdLst>
                <a:gd name="T0" fmla="*/ 10 w 172"/>
                <a:gd name="T1" fmla="*/ 51 h 116"/>
                <a:gd name="T2" fmla="*/ 2 w 172"/>
                <a:gd name="T3" fmla="*/ 65 h 116"/>
                <a:gd name="T4" fmla="*/ 1 w 172"/>
                <a:gd name="T5" fmla="*/ 72 h 116"/>
                <a:gd name="T6" fmla="*/ 2 w 172"/>
                <a:gd name="T7" fmla="*/ 80 h 116"/>
                <a:gd name="T8" fmla="*/ 9 w 172"/>
                <a:gd name="T9" fmla="*/ 94 h 116"/>
                <a:gd name="T10" fmla="*/ 15 w 172"/>
                <a:gd name="T11" fmla="*/ 106 h 116"/>
                <a:gd name="T12" fmla="*/ 22 w 172"/>
                <a:gd name="T13" fmla="*/ 116 h 116"/>
                <a:gd name="T14" fmla="*/ 42 w 172"/>
                <a:gd name="T15" fmla="*/ 98 h 116"/>
                <a:gd name="T16" fmla="*/ 55 w 172"/>
                <a:gd name="T17" fmla="*/ 100 h 116"/>
                <a:gd name="T18" fmla="*/ 57 w 172"/>
                <a:gd name="T19" fmla="*/ 90 h 116"/>
                <a:gd name="T20" fmla="*/ 66 w 172"/>
                <a:gd name="T21" fmla="*/ 82 h 116"/>
                <a:gd name="T22" fmla="*/ 85 w 172"/>
                <a:gd name="T23" fmla="*/ 91 h 116"/>
                <a:gd name="T24" fmla="*/ 105 w 172"/>
                <a:gd name="T25" fmla="*/ 92 h 116"/>
                <a:gd name="T26" fmla="*/ 112 w 172"/>
                <a:gd name="T27" fmla="*/ 86 h 116"/>
                <a:gd name="T28" fmla="*/ 132 w 172"/>
                <a:gd name="T29" fmla="*/ 84 h 116"/>
                <a:gd name="T30" fmla="*/ 146 w 172"/>
                <a:gd name="T31" fmla="*/ 78 h 116"/>
                <a:gd name="T32" fmla="*/ 167 w 172"/>
                <a:gd name="T33" fmla="*/ 80 h 116"/>
                <a:gd name="T34" fmla="*/ 167 w 172"/>
                <a:gd name="T35" fmla="*/ 77 h 116"/>
                <a:gd name="T36" fmla="*/ 163 w 172"/>
                <a:gd name="T37" fmla="*/ 69 h 116"/>
                <a:gd name="T38" fmla="*/ 158 w 172"/>
                <a:gd name="T39" fmla="*/ 64 h 116"/>
                <a:gd name="T40" fmla="*/ 154 w 172"/>
                <a:gd name="T41" fmla="*/ 58 h 116"/>
                <a:gd name="T42" fmla="*/ 145 w 172"/>
                <a:gd name="T43" fmla="*/ 54 h 116"/>
                <a:gd name="T44" fmla="*/ 142 w 172"/>
                <a:gd name="T45" fmla="*/ 48 h 116"/>
                <a:gd name="T46" fmla="*/ 139 w 172"/>
                <a:gd name="T47" fmla="*/ 44 h 116"/>
                <a:gd name="T48" fmla="*/ 134 w 172"/>
                <a:gd name="T49" fmla="*/ 39 h 116"/>
                <a:gd name="T50" fmla="*/ 127 w 172"/>
                <a:gd name="T51" fmla="*/ 34 h 116"/>
                <a:gd name="T52" fmla="*/ 123 w 172"/>
                <a:gd name="T53" fmla="*/ 31 h 116"/>
                <a:gd name="T54" fmla="*/ 117 w 172"/>
                <a:gd name="T55" fmla="*/ 31 h 116"/>
                <a:gd name="T56" fmla="*/ 115 w 172"/>
                <a:gd name="T57" fmla="*/ 13 h 116"/>
                <a:gd name="T58" fmla="*/ 109 w 172"/>
                <a:gd name="T59" fmla="*/ 3 h 116"/>
                <a:gd name="T60" fmla="*/ 106 w 172"/>
                <a:gd name="T61" fmla="*/ 2 h 116"/>
                <a:gd name="T62" fmla="*/ 100 w 172"/>
                <a:gd name="T63" fmla="*/ 2 h 116"/>
                <a:gd name="T64" fmla="*/ 92 w 172"/>
                <a:gd name="T65" fmla="*/ 10 h 116"/>
                <a:gd name="T66" fmla="*/ 85 w 172"/>
                <a:gd name="T67" fmla="*/ 15 h 116"/>
                <a:gd name="T68" fmla="*/ 83 w 172"/>
                <a:gd name="T69" fmla="*/ 23 h 116"/>
                <a:gd name="T70" fmla="*/ 74 w 172"/>
                <a:gd name="T71" fmla="*/ 28 h 116"/>
                <a:gd name="T72" fmla="*/ 60 w 172"/>
                <a:gd name="T73" fmla="*/ 28 h 116"/>
                <a:gd name="T74" fmla="*/ 58 w 172"/>
                <a:gd name="T75" fmla="*/ 33 h 116"/>
                <a:gd name="T76" fmla="*/ 56 w 172"/>
                <a:gd name="T77" fmla="*/ 39 h 116"/>
                <a:gd name="T78" fmla="*/ 46 w 172"/>
                <a:gd name="T79" fmla="*/ 41 h 116"/>
                <a:gd name="T80" fmla="*/ 34 w 172"/>
                <a:gd name="T81" fmla="*/ 47 h 116"/>
                <a:gd name="T82" fmla="*/ 29 w 172"/>
                <a:gd name="T83" fmla="*/ 44 h 116"/>
                <a:gd name="T84" fmla="*/ 26 w 172"/>
                <a:gd name="T85" fmla="*/ 48 h 116"/>
                <a:gd name="T86" fmla="*/ 17 w 172"/>
                <a:gd name="T87" fmla="*/ 50 h 116"/>
                <a:gd name="T88" fmla="*/ 15 w 172"/>
                <a:gd name="T89" fmla="*/ 4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2" h="116">
                  <a:moveTo>
                    <a:pt x="15" y="47"/>
                  </a:moveTo>
                  <a:cubicBezTo>
                    <a:pt x="12" y="50"/>
                    <a:pt x="12" y="50"/>
                    <a:pt x="12" y="50"/>
                  </a:cubicBezTo>
                  <a:cubicBezTo>
                    <a:pt x="10" y="51"/>
                    <a:pt x="10" y="51"/>
                    <a:pt x="10" y="51"/>
                  </a:cubicBezTo>
                  <a:cubicBezTo>
                    <a:pt x="7" y="58"/>
                    <a:pt x="7" y="58"/>
                    <a:pt x="7" y="58"/>
                  </a:cubicBezTo>
                  <a:cubicBezTo>
                    <a:pt x="4" y="63"/>
                    <a:pt x="4" y="63"/>
                    <a:pt x="4" y="63"/>
                  </a:cubicBezTo>
                  <a:cubicBezTo>
                    <a:pt x="2" y="65"/>
                    <a:pt x="2" y="65"/>
                    <a:pt x="2" y="65"/>
                  </a:cubicBezTo>
                  <a:cubicBezTo>
                    <a:pt x="1" y="66"/>
                    <a:pt x="1" y="66"/>
                    <a:pt x="1" y="66"/>
                  </a:cubicBezTo>
                  <a:cubicBezTo>
                    <a:pt x="0" y="67"/>
                    <a:pt x="0" y="67"/>
                    <a:pt x="0" y="67"/>
                  </a:cubicBezTo>
                  <a:cubicBezTo>
                    <a:pt x="1" y="72"/>
                    <a:pt x="1" y="72"/>
                    <a:pt x="1" y="72"/>
                  </a:cubicBezTo>
                  <a:cubicBezTo>
                    <a:pt x="1" y="74"/>
                    <a:pt x="1" y="74"/>
                    <a:pt x="1" y="74"/>
                  </a:cubicBezTo>
                  <a:cubicBezTo>
                    <a:pt x="1" y="76"/>
                    <a:pt x="1" y="76"/>
                    <a:pt x="1" y="76"/>
                  </a:cubicBezTo>
                  <a:cubicBezTo>
                    <a:pt x="2" y="80"/>
                    <a:pt x="2" y="80"/>
                    <a:pt x="2" y="80"/>
                  </a:cubicBezTo>
                  <a:cubicBezTo>
                    <a:pt x="2" y="89"/>
                    <a:pt x="2" y="89"/>
                    <a:pt x="2" y="89"/>
                  </a:cubicBezTo>
                  <a:cubicBezTo>
                    <a:pt x="7" y="92"/>
                    <a:pt x="7" y="92"/>
                    <a:pt x="7" y="92"/>
                  </a:cubicBezTo>
                  <a:cubicBezTo>
                    <a:pt x="9" y="94"/>
                    <a:pt x="9" y="94"/>
                    <a:pt x="9" y="94"/>
                  </a:cubicBezTo>
                  <a:cubicBezTo>
                    <a:pt x="10" y="97"/>
                    <a:pt x="10" y="97"/>
                    <a:pt x="10" y="97"/>
                  </a:cubicBezTo>
                  <a:cubicBezTo>
                    <a:pt x="12" y="100"/>
                    <a:pt x="12" y="100"/>
                    <a:pt x="12" y="100"/>
                  </a:cubicBezTo>
                  <a:cubicBezTo>
                    <a:pt x="15" y="106"/>
                    <a:pt x="15" y="106"/>
                    <a:pt x="15" y="106"/>
                  </a:cubicBezTo>
                  <a:cubicBezTo>
                    <a:pt x="21" y="110"/>
                    <a:pt x="21" y="110"/>
                    <a:pt x="21" y="110"/>
                  </a:cubicBezTo>
                  <a:cubicBezTo>
                    <a:pt x="21" y="115"/>
                    <a:pt x="21" y="115"/>
                    <a:pt x="21" y="115"/>
                  </a:cubicBezTo>
                  <a:cubicBezTo>
                    <a:pt x="22" y="116"/>
                    <a:pt x="22" y="116"/>
                    <a:pt x="22" y="116"/>
                  </a:cubicBezTo>
                  <a:cubicBezTo>
                    <a:pt x="29" y="105"/>
                    <a:pt x="29" y="105"/>
                    <a:pt x="29" y="105"/>
                  </a:cubicBezTo>
                  <a:cubicBezTo>
                    <a:pt x="34" y="101"/>
                    <a:pt x="34" y="101"/>
                    <a:pt x="34" y="101"/>
                  </a:cubicBezTo>
                  <a:cubicBezTo>
                    <a:pt x="42" y="98"/>
                    <a:pt x="42" y="98"/>
                    <a:pt x="42" y="98"/>
                  </a:cubicBezTo>
                  <a:cubicBezTo>
                    <a:pt x="47" y="98"/>
                    <a:pt x="47" y="98"/>
                    <a:pt x="47" y="98"/>
                  </a:cubicBezTo>
                  <a:cubicBezTo>
                    <a:pt x="51" y="101"/>
                    <a:pt x="51" y="101"/>
                    <a:pt x="51" y="101"/>
                  </a:cubicBezTo>
                  <a:cubicBezTo>
                    <a:pt x="55" y="100"/>
                    <a:pt x="55" y="100"/>
                    <a:pt x="55" y="100"/>
                  </a:cubicBezTo>
                  <a:cubicBezTo>
                    <a:pt x="55" y="95"/>
                    <a:pt x="55" y="95"/>
                    <a:pt x="55" y="95"/>
                  </a:cubicBezTo>
                  <a:cubicBezTo>
                    <a:pt x="54" y="91"/>
                    <a:pt x="54" y="91"/>
                    <a:pt x="54" y="91"/>
                  </a:cubicBezTo>
                  <a:cubicBezTo>
                    <a:pt x="57" y="90"/>
                    <a:pt x="57" y="90"/>
                    <a:pt x="57" y="90"/>
                  </a:cubicBezTo>
                  <a:cubicBezTo>
                    <a:pt x="58" y="86"/>
                    <a:pt x="58" y="86"/>
                    <a:pt x="58" y="86"/>
                  </a:cubicBezTo>
                  <a:cubicBezTo>
                    <a:pt x="61" y="83"/>
                    <a:pt x="61" y="83"/>
                    <a:pt x="61" y="83"/>
                  </a:cubicBezTo>
                  <a:cubicBezTo>
                    <a:pt x="66" y="82"/>
                    <a:pt x="66" y="82"/>
                    <a:pt x="66" y="82"/>
                  </a:cubicBezTo>
                  <a:cubicBezTo>
                    <a:pt x="71" y="84"/>
                    <a:pt x="71" y="84"/>
                    <a:pt x="71" y="84"/>
                  </a:cubicBezTo>
                  <a:cubicBezTo>
                    <a:pt x="78" y="89"/>
                    <a:pt x="78" y="89"/>
                    <a:pt x="78" y="89"/>
                  </a:cubicBezTo>
                  <a:cubicBezTo>
                    <a:pt x="85" y="91"/>
                    <a:pt x="85" y="91"/>
                    <a:pt x="85" y="91"/>
                  </a:cubicBezTo>
                  <a:cubicBezTo>
                    <a:pt x="95" y="92"/>
                    <a:pt x="95" y="92"/>
                    <a:pt x="95" y="92"/>
                  </a:cubicBezTo>
                  <a:cubicBezTo>
                    <a:pt x="100" y="93"/>
                    <a:pt x="100" y="93"/>
                    <a:pt x="100" y="93"/>
                  </a:cubicBezTo>
                  <a:cubicBezTo>
                    <a:pt x="105" y="92"/>
                    <a:pt x="105" y="92"/>
                    <a:pt x="105" y="92"/>
                  </a:cubicBezTo>
                  <a:cubicBezTo>
                    <a:pt x="103" y="90"/>
                    <a:pt x="103" y="90"/>
                    <a:pt x="103" y="90"/>
                  </a:cubicBezTo>
                  <a:cubicBezTo>
                    <a:pt x="108" y="85"/>
                    <a:pt x="108" y="85"/>
                    <a:pt x="108" y="85"/>
                  </a:cubicBezTo>
                  <a:cubicBezTo>
                    <a:pt x="112" y="86"/>
                    <a:pt x="112" y="86"/>
                    <a:pt x="112" y="86"/>
                  </a:cubicBezTo>
                  <a:cubicBezTo>
                    <a:pt x="121" y="85"/>
                    <a:pt x="121" y="85"/>
                    <a:pt x="121" y="85"/>
                  </a:cubicBezTo>
                  <a:cubicBezTo>
                    <a:pt x="121" y="85"/>
                    <a:pt x="129" y="81"/>
                    <a:pt x="130" y="81"/>
                  </a:cubicBezTo>
                  <a:cubicBezTo>
                    <a:pt x="131" y="81"/>
                    <a:pt x="132" y="84"/>
                    <a:pt x="132" y="84"/>
                  </a:cubicBezTo>
                  <a:cubicBezTo>
                    <a:pt x="140" y="82"/>
                    <a:pt x="140" y="82"/>
                    <a:pt x="140" y="82"/>
                  </a:cubicBezTo>
                  <a:cubicBezTo>
                    <a:pt x="144" y="79"/>
                    <a:pt x="144" y="79"/>
                    <a:pt x="144" y="79"/>
                  </a:cubicBezTo>
                  <a:cubicBezTo>
                    <a:pt x="146" y="78"/>
                    <a:pt x="146" y="78"/>
                    <a:pt x="146" y="78"/>
                  </a:cubicBezTo>
                  <a:cubicBezTo>
                    <a:pt x="151" y="80"/>
                    <a:pt x="151" y="80"/>
                    <a:pt x="151" y="80"/>
                  </a:cubicBezTo>
                  <a:cubicBezTo>
                    <a:pt x="161" y="81"/>
                    <a:pt x="161" y="81"/>
                    <a:pt x="161" y="81"/>
                  </a:cubicBezTo>
                  <a:cubicBezTo>
                    <a:pt x="167" y="80"/>
                    <a:pt x="167" y="80"/>
                    <a:pt x="167" y="80"/>
                  </a:cubicBezTo>
                  <a:cubicBezTo>
                    <a:pt x="172" y="83"/>
                    <a:pt x="172" y="83"/>
                    <a:pt x="172" y="83"/>
                  </a:cubicBezTo>
                  <a:cubicBezTo>
                    <a:pt x="172" y="81"/>
                    <a:pt x="172" y="81"/>
                    <a:pt x="172" y="81"/>
                  </a:cubicBezTo>
                  <a:cubicBezTo>
                    <a:pt x="167" y="77"/>
                    <a:pt x="167" y="77"/>
                    <a:pt x="167" y="77"/>
                  </a:cubicBezTo>
                  <a:cubicBezTo>
                    <a:pt x="167" y="73"/>
                    <a:pt x="167" y="73"/>
                    <a:pt x="167" y="73"/>
                  </a:cubicBezTo>
                  <a:cubicBezTo>
                    <a:pt x="167" y="72"/>
                    <a:pt x="167" y="72"/>
                    <a:pt x="167" y="72"/>
                  </a:cubicBezTo>
                  <a:cubicBezTo>
                    <a:pt x="163" y="69"/>
                    <a:pt x="163" y="69"/>
                    <a:pt x="163" y="69"/>
                  </a:cubicBezTo>
                  <a:cubicBezTo>
                    <a:pt x="159" y="68"/>
                    <a:pt x="159" y="68"/>
                    <a:pt x="159" y="68"/>
                  </a:cubicBezTo>
                  <a:cubicBezTo>
                    <a:pt x="159" y="65"/>
                    <a:pt x="159" y="65"/>
                    <a:pt x="159" y="65"/>
                  </a:cubicBezTo>
                  <a:cubicBezTo>
                    <a:pt x="158" y="64"/>
                    <a:pt x="158" y="64"/>
                    <a:pt x="158" y="64"/>
                  </a:cubicBezTo>
                  <a:cubicBezTo>
                    <a:pt x="156" y="64"/>
                    <a:pt x="156" y="64"/>
                    <a:pt x="156" y="64"/>
                  </a:cubicBezTo>
                  <a:cubicBezTo>
                    <a:pt x="155" y="62"/>
                    <a:pt x="155" y="62"/>
                    <a:pt x="155" y="62"/>
                  </a:cubicBezTo>
                  <a:cubicBezTo>
                    <a:pt x="154" y="58"/>
                    <a:pt x="154" y="58"/>
                    <a:pt x="154" y="58"/>
                  </a:cubicBezTo>
                  <a:cubicBezTo>
                    <a:pt x="153" y="56"/>
                    <a:pt x="153" y="56"/>
                    <a:pt x="153" y="56"/>
                  </a:cubicBezTo>
                  <a:cubicBezTo>
                    <a:pt x="148" y="54"/>
                    <a:pt x="148" y="54"/>
                    <a:pt x="148" y="54"/>
                  </a:cubicBezTo>
                  <a:cubicBezTo>
                    <a:pt x="145" y="54"/>
                    <a:pt x="145" y="54"/>
                    <a:pt x="145" y="54"/>
                  </a:cubicBezTo>
                  <a:cubicBezTo>
                    <a:pt x="142" y="53"/>
                    <a:pt x="142" y="53"/>
                    <a:pt x="142" y="53"/>
                  </a:cubicBezTo>
                  <a:cubicBezTo>
                    <a:pt x="140" y="51"/>
                    <a:pt x="140" y="51"/>
                    <a:pt x="140" y="51"/>
                  </a:cubicBezTo>
                  <a:cubicBezTo>
                    <a:pt x="142" y="48"/>
                    <a:pt x="142" y="48"/>
                    <a:pt x="142" y="48"/>
                  </a:cubicBezTo>
                  <a:cubicBezTo>
                    <a:pt x="143" y="46"/>
                    <a:pt x="143" y="46"/>
                    <a:pt x="143" y="46"/>
                  </a:cubicBezTo>
                  <a:cubicBezTo>
                    <a:pt x="142" y="44"/>
                    <a:pt x="142" y="44"/>
                    <a:pt x="142" y="44"/>
                  </a:cubicBezTo>
                  <a:cubicBezTo>
                    <a:pt x="139" y="44"/>
                    <a:pt x="139" y="44"/>
                    <a:pt x="139" y="44"/>
                  </a:cubicBezTo>
                  <a:cubicBezTo>
                    <a:pt x="137" y="42"/>
                    <a:pt x="137" y="42"/>
                    <a:pt x="137" y="42"/>
                  </a:cubicBezTo>
                  <a:cubicBezTo>
                    <a:pt x="136" y="40"/>
                    <a:pt x="136" y="40"/>
                    <a:pt x="136" y="40"/>
                  </a:cubicBezTo>
                  <a:cubicBezTo>
                    <a:pt x="134" y="39"/>
                    <a:pt x="134" y="39"/>
                    <a:pt x="134" y="39"/>
                  </a:cubicBezTo>
                  <a:cubicBezTo>
                    <a:pt x="130" y="38"/>
                    <a:pt x="130" y="38"/>
                    <a:pt x="130" y="38"/>
                  </a:cubicBezTo>
                  <a:cubicBezTo>
                    <a:pt x="128" y="36"/>
                    <a:pt x="128" y="36"/>
                    <a:pt x="128" y="36"/>
                  </a:cubicBezTo>
                  <a:cubicBezTo>
                    <a:pt x="127" y="34"/>
                    <a:pt x="127" y="34"/>
                    <a:pt x="127" y="34"/>
                  </a:cubicBezTo>
                  <a:cubicBezTo>
                    <a:pt x="128" y="33"/>
                    <a:pt x="128" y="33"/>
                    <a:pt x="128" y="33"/>
                  </a:cubicBezTo>
                  <a:cubicBezTo>
                    <a:pt x="126" y="31"/>
                    <a:pt x="126" y="31"/>
                    <a:pt x="126" y="31"/>
                  </a:cubicBezTo>
                  <a:cubicBezTo>
                    <a:pt x="123" y="31"/>
                    <a:pt x="123" y="31"/>
                    <a:pt x="123" y="31"/>
                  </a:cubicBezTo>
                  <a:cubicBezTo>
                    <a:pt x="122" y="33"/>
                    <a:pt x="122" y="33"/>
                    <a:pt x="122" y="33"/>
                  </a:cubicBezTo>
                  <a:cubicBezTo>
                    <a:pt x="118" y="32"/>
                    <a:pt x="118" y="32"/>
                    <a:pt x="118" y="32"/>
                  </a:cubicBezTo>
                  <a:cubicBezTo>
                    <a:pt x="117" y="31"/>
                    <a:pt x="117" y="31"/>
                    <a:pt x="117" y="31"/>
                  </a:cubicBezTo>
                  <a:cubicBezTo>
                    <a:pt x="117" y="27"/>
                    <a:pt x="117" y="27"/>
                    <a:pt x="117" y="27"/>
                  </a:cubicBezTo>
                  <a:cubicBezTo>
                    <a:pt x="119" y="20"/>
                    <a:pt x="119" y="20"/>
                    <a:pt x="119" y="20"/>
                  </a:cubicBezTo>
                  <a:cubicBezTo>
                    <a:pt x="115" y="13"/>
                    <a:pt x="115" y="13"/>
                    <a:pt x="115" y="13"/>
                  </a:cubicBezTo>
                  <a:cubicBezTo>
                    <a:pt x="111" y="7"/>
                    <a:pt x="111" y="7"/>
                    <a:pt x="111" y="7"/>
                  </a:cubicBezTo>
                  <a:cubicBezTo>
                    <a:pt x="109" y="5"/>
                    <a:pt x="109" y="5"/>
                    <a:pt x="109" y="5"/>
                  </a:cubicBezTo>
                  <a:cubicBezTo>
                    <a:pt x="109" y="3"/>
                    <a:pt x="109" y="3"/>
                    <a:pt x="109" y="3"/>
                  </a:cubicBezTo>
                  <a:cubicBezTo>
                    <a:pt x="109" y="1"/>
                    <a:pt x="109" y="1"/>
                    <a:pt x="109" y="1"/>
                  </a:cubicBezTo>
                  <a:cubicBezTo>
                    <a:pt x="108" y="0"/>
                    <a:pt x="108" y="0"/>
                    <a:pt x="108" y="0"/>
                  </a:cubicBezTo>
                  <a:cubicBezTo>
                    <a:pt x="106" y="2"/>
                    <a:pt x="106" y="2"/>
                    <a:pt x="106" y="2"/>
                  </a:cubicBezTo>
                  <a:cubicBezTo>
                    <a:pt x="104" y="3"/>
                    <a:pt x="104" y="3"/>
                    <a:pt x="104" y="3"/>
                  </a:cubicBezTo>
                  <a:cubicBezTo>
                    <a:pt x="102" y="2"/>
                    <a:pt x="102" y="2"/>
                    <a:pt x="102" y="2"/>
                  </a:cubicBezTo>
                  <a:cubicBezTo>
                    <a:pt x="100" y="2"/>
                    <a:pt x="100" y="2"/>
                    <a:pt x="100" y="2"/>
                  </a:cubicBezTo>
                  <a:cubicBezTo>
                    <a:pt x="94" y="6"/>
                    <a:pt x="94" y="6"/>
                    <a:pt x="94" y="6"/>
                  </a:cubicBezTo>
                  <a:cubicBezTo>
                    <a:pt x="93" y="9"/>
                    <a:pt x="93" y="9"/>
                    <a:pt x="93" y="9"/>
                  </a:cubicBezTo>
                  <a:cubicBezTo>
                    <a:pt x="92" y="10"/>
                    <a:pt x="92" y="10"/>
                    <a:pt x="92" y="10"/>
                  </a:cubicBezTo>
                  <a:cubicBezTo>
                    <a:pt x="90" y="13"/>
                    <a:pt x="90" y="13"/>
                    <a:pt x="90" y="13"/>
                  </a:cubicBezTo>
                  <a:cubicBezTo>
                    <a:pt x="87" y="13"/>
                    <a:pt x="87" y="13"/>
                    <a:pt x="87" y="13"/>
                  </a:cubicBezTo>
                  <a:cubicBezTo>
                    <a:pt x="85" y="15"/>
                    <a:pt x="85" y="15"/>
                    <a:pt x="85" y="15"/>
                  </a:cubicBezTo>
                  <a:cubicBezTo>
                    <a:pt x="85" y="17"/>
                    <a:pt x="85" y="17"/>
                    <a:pt x="85" y="17"/>
                  </a:cubicBezTo>
                  <a:cubicBezTo>
                    <a:pt x="83" y="20"/>
                    <a:pt x="83" y="20"/>
                    <a:pt x="83" y="20"/>
                  </a:cubicBezTo>
                  <a:cubicBezTo>
                    <a:pt x="83" y="23"/>
                    <a:pt x="83" y="23"/>
                    <a:pt x="83" y="23"/>
                  </a:cubicBezTo>
                  <a:cubicBezTo>
                    <a:pt x="82" y="24"/>
                    <a:pt x="82" y="24"/>
                    <a:pt x="82" y="24"/>
                  </a:cubicBezTo>
                  <a:cubicBezTo>
                    <a:pt x="78" y="27"/>
                    <a:pt x="78" y="27"/>
                    <a:pt x="78" y="27"/>
                  </a:cubicBezTo>
                  <a:cubicBezTo>
                    <a:pt x="74" y="28"/>
                    <a:pt x="74" y="28"/>
                    <a:pt x="74" y="28"/>
                  </a:cubicBezTo>
                  <a:cubicBezTo>
                    <a:pt x="68" y="29"/>
                    <a:pt x="68" y="29"/>
                    <a:pt x="68" y="29"/>
                  </a:cubicBezTo>
                  <a:cubicBezTo>
                    <a:pt x="64" y="27"/>
                    <a:pt x="64" y="27"/>
                    <a:pt x="64" y="27"/>
                  </a:cubicBezTo>
                  <a:cubicBezTo>
                    <a:pt x="60" y="28"/>
                    <a:pt x="60" y="28"/>
                    <a:pt x="60" y="28"/>
                  </a:cubicBezTo>
                  <a:cubicBezTo>
                    <a:pt x="59" y="28"/>
                    <a:pt x="59" y="28"/>
                    <a:pt x="59" y="28"/>
                  </a:cubicBezTo>
                  <a:cubicBezTo>
                    <a:pt x="57" y="30"/>
                    <a:pt x="57" y="30"/>
                    <a:pt x="57" y="30"/>
                  </a:cubicBezTo>
                  <a:cubicBezTo>
                    <a:pt x="58" y="33"/>
                    <a:pt x="58" y="33"/>
                    <a:pt x="58" y="33"/>
                  </a:cubicBezTo>
                  <a:cubicBezTo>
                    <a:pt x="60" y="34"/>
                    <a:pt x="60" y="34"/>
                    <a:pt x="60" y="34"/>
                  </a:cubicBezTo>
                  <a:cubicBezTo>
                    <a:pt x="60" y="36"/>
                    <a:pt x="60" y="36"/>
                    <a:pt x="60" y="36"/>
                  </a:cubicBezTo>
                  <a:cubicBezTo>
                    <a:pt x="56" y="39"/>
                    <a:pt x="56" y="39"/>
                    <a:pt x="56" y="39"/>
                  </a:cubicBezTo>
                  <a:cubicBezTo>
                    <a:pt x="55" y="40"/>
                    <a:pt x="55" y="40"/>
                    <a:pt x="55" y="40"/>
                  </a:cubicBezTo>
                  <a:cubicBezTo>
                    <a:pt x="50" y="40"/>
                    <a:pt x="50" y="40"/>
                    <a:pt x="50" y="40"/>
                  </a:cubicBezTo>
                  <a:cubicBezTo>
                    <a:pt x="46" y="41"/>
                    <a:pt x="46" y="41"/>
                    <a:pt x="46" y="41"/>
                  </a:cubicBezTo>
                  <a:cubicBezTo>
                    <a:pt x="41" y="43"/>
                    <a:pt x="41" y="43"/>
                    <a:pt x="41" y="43"/>
                  </a:cubicBezTo>
                  <a:cubicBezTo>
                    <a:pt x="37" y="45"/>
                    <a:pt x="37" y="45"/>
                    <a:pt x="37" y="45"/>
                  </a:cubicBezTo>
                  <a:cubicBezTo>
                    <a:pt x="34" y="47"/>
                    <a:pt x="34" y="47"/>
                    <a:pt x="34" y="47"/>
                  </a:cubicBezTo>
                  <a:cubicBezTo>
                    <a:pt x="31" y="48"/>
                    <a:pt x="31" y="48"/>
                    <a:pt x="31" y="48"/>
                  </a:cubicBezTo>
                  <a:cubicBezTo>
                    <a:pt x="30" y="47"/>
                    <a:pt x="30" y="47"/>
                    <a:pt x="30" y="47"/>
                  </a:cubicBezTo>
                  <a:cubicBezTo>
                    <a:pt x="29" y="44"/>
                    <a:pt x="29" y="44"/>
                    <a:pt x="29" y="44"/>
                  </a:cubicBezTo>
                  <a:cubicBezTo>
                    <a:pt x="27" y="43"/>
                    <a:pt x="27" y="43"/>
                    <a:pt x="27" y="43"/>
                  </a:cubicBezTo>
                  <a:cubicBezTo>
                    <a:pt x="27" y="45"/>
                    <a:pt x="27" y="45"/>
                    <a:pt x="27" y="45"/>
                  </a:cubicBezTo>
                  <a:cubicBezTo>
                    <a:pt x="26" y="48"/>
                    <a:pt x="26" y="48"/>
                    <a:pt x="26" y="48"/>
                  </a:cubicBezTo>
                  <a:cubicBezTo>
                    <a:pt x="25" y="49"/>
                    <a:pt x="25" y="49"/>
                    <a:pt x="25" y="49"/>
                  </a:cubicBezTo>
                  <a:cubicBezTo>
                    <a:pt x="21" y="50"/>
                    <a:pt x="21" y="50"/>
                    <a:pt x="21" y="50"/>
                  </a:cubicBezTo>
                  <a:cubicBezTo>
                    <a:pt x="17" y="50"/>
                    <a:pt x="17" y="50"/>
                    <a:pt x="17" y="50"/>
                  </a:cubicBezTo>
                  <a:cubicBezTo>
                    <a:pt x="16" y="48"/>
                    <a:pt x="16" y="48"/>
                    <a:pt x="16" y="48"/>
                  </a:cubicBezTo>
                  <a:cubicBezTo>
                    <a:pt x="14" y="46"/>
                    <a:pt x="14" y="46"/>
                    <a:pt x="14" y="46"/>
                  </a:cubicBezTo>
                  <a:lnTo>
                    <a:pt x="15" y="4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4" name="Freeform 298">
              <a:extLst>
                <a:ext uri="{FF2B5EF4-FFF2-40B4-BE49-F238E27FC236}">
                  <a16:creationId xmlns:a16="http://schemas.microsoft.com/office/drawing/2014/main" id="{912CFB14-94FE-4ABB-8FFC-43D92FE5F4E3}"/>
                </a:ext>
              </a:extLst>
            </p:cNvPr>
            <p:cNvSpPr>
              <a:spLocks/>
            </p:cNvSpPr>
            <p:nvPr/>
          </p:nvSpPr>
          <p:spPr bwMode="auto">
            <a:xfrm>
              <a:off x="4445000" y="4248150"/>
              <a:ext cx="322262" cy="368300"/>
            </a:xfrm>
            <a:custGeom>
              <a:avLst/>
              <a:gdLst>
                <a:gd name="T0" fmla="*/ 202 w 219"/>
                <a:gd name="T1" fmla="*/ 36 h 251"/>
                <a:gd name="T2" fmla="*/ 37 w 219"/>
                <a:gd name="T3" fmla="*/ 2 h 251"/>
                <a:gd name="T4" fmla="*/ 26 w 219"/>
                <a:gd name="T5" fmla="*/ 86 h 251"/>
                <a:gd name="T6" fmla="*/ 13 w 219"/>
                <a:gd name="T7" fmla="*/ 89 h 251"/>
                <a:gd name="T8" fmla="*/ 9 w 219"/>
                <a:gd name="T9" fmla="*/ 102 h 251"/>
                <a:gd name="T10" fmla="*/ 4 w 219"/>
                <a:gd name="T11" fmla="*/ 112 h 251"/>
                <a:gd name="T12" fmla="*/ 2 w 219"/>
                <a:gd name="T13" fmla="*/ 122 h 251"/>
                <a:gd name="T14" fmla="*/ 5 w 219"/>
                <a:gd name="T15" fmla="*/ 127 h 251"/>
                <a:gd name="T16" fmla="*/ 8 w 219"/>
                <a:gd name="T17" fmla="*/ 141 h 251"/>
                <a:gd name="T18" fmla="*/ 12 w 219"/>
                <a:gd name="T19" fmla="*/ 149 h 251"/>
                <a:gd name="T20" fmla="*/ 13 w 219"/>
                <a:gd name="T21" fmla="*/ 154 h 251"/>
                <a:gd name="T22" fmla="*/ 23 w 219"/>
                <a:gd name="T23" fmla="*/ 169 h 251"/>
                <a:gd name="T24" fmla="*/ 22 w 219"/>
                <a:gd name="T25" fmla="*/ 181 h 251"/>
                <a:gd name="T26" fmla="*/ 30 w 219"/>
                <a:gd name="T27" fmla="*/ 180 h 251"/>
                <a:gd name="T28" fmla="*/ 32 w 219"/>
                <a:gd name="T29" fmla="*/ 185 h 251"/>
                <a:gd name="T30" fmla="*/ 40 w 219"/>
                <a:gd name="T31" fmla="*/ 189 h 251"/>
                <a:gd name="T32" fmla="*/ 46 w 219"/>
                <a:gd name="T33" fmla="*/ 193 h 251"/>
                <a:gd name="T34" fmla="*/ 44 w 219"/>
                <a:gd name="T35" fmla="*/ 200 h 251"/>
                <a:gd name="T36" fmla="*/ 52 w 219"/>
                <a:gd name="T37" fmla="*/ 203 h 251"/>
                <a:gd name="T38" fmla="*/ 59 w 219"/>
                <a:gd name="T39" fmla="*/ 211 h 251"/>
                <a:gd name="T40" fmla="*/ 63 w 219"/>
                <a:gd name="T41" fmla="*/ 214 h 251"/>
                <a:gd name="T42" fmla="*/ 71 w 219"/>
                <a:gd name="T43" fmla="*/ 221 h 251"/>
                <a:gd name="T44" fmla="*/ 76 w 219"/>
                <a:gd name="T45" fmla="*/ 230 h 251"/>
                <a:gd name="T46" fmla="*/ 76 w 219"/>
                <a:gd name="T47" fmla="*/ 232 h 251"/>
                <a:gd name="T48" fmla="*/ 92 w 219"/>
                <a:gd name="T49" fmla="*/ 237 h 251"/>
                <a:gd name="T50" fmla="*/ 104 w 219"/>
                <a:gd name="T51" fmla="*/ 235 h 251"/>
                <a:gd name="T52" fmla="*/ 115 w 219"/>
                <a:gd name="T53" fmla="*/ 244 h 251"/>
                <a:gd name="T54" fmla="*/ 122 w 219"/>
                <a:gd name="T55" fmla="*/ 251 h 251"/>
                <a:gd name="T56" fmla="*/ 130 w 219"/>
                <a:gd name="T57" fmla="*/ 248 h 251"/>
                <a:gd name="T58" fmla="*/ 139 w 219"/>
                <a:gd name="T59" fmla="*/ 250 h 251"/>
                <a:gd name="T60" fmla="*/ 152 w 219"/>
                <a:gd name="T61" fmla="*/ 246 h 251"/>
                <a:gd name="T62" fmla="*/ 164 w 219"/>
                <a:gd name="T63" fmla="*/ 241 h 251"/>
                <a:gd name="T64" fmla="*/ 172 w 219"/>
                <a:gd name="T65" fmla="*/ 235 h 251"/>
                <a:gd name="T66" fmla="*/ 177 w 219"/>
                <a:gd name="T67" fmla="*/ 219 h 251"/>
                <a:gd name="T68" fmla="*/ 168 w 219"/>
                <a:gd name="T69" fmla="*/ 207 h 251"/>
                <a:gd name="T70" fmla="*/ 158 w 219"/>
                <a:gd name="T71" fmla="*/ 194 h 251"/>
                <a:gd name="T72" fmla="*/ 152 w 219"/>
                <a:gd name="T73" fmla="*/ 187 h 251"/>
                <a:gd name="T74" fmla="*/ 158 w 219"/>
                <a:gd name="T75" fmla="*/ 184 h 251"/>
                <a:gd name="T76" fmla="*/ 164 w 219"/>
                <a:gd name="T77" fmla="*/ 170 h 251"/>
                <a:gd name="T78" fmla="*/ 167 w 219"/>
                <a:gd name="T79" fmla="*/ 158 h 251"/>
                <a:gd name="T80" fmla="*/ 177 w 219"/>
                <a:gd name="T81" fmla="*/ 138 h 251"/>
                <a:gd name="T82" fmla="*/ 185 w 219"/>
                <a:gd name="T83" fmla="*/ 126 h 251"/>
                <a:gd name="T84" fmla="*/ 193 w 219"/>
                <a:gd name="T85" fmla="*/ 110 h 251"/>
                <a:gd name="T86" fmla="*/ 192 w 219"/>
                <a:gd name="T87" fmla="*/ 98 h 251"/>
                <a:gd name="T88" fmla="*/ 194 w 219"/>
                <a:gd name="T89" fmla="*/ 91 h 251"/>
                <a:gd name="T90" fmla="*/ 198 w 219"/>
                <a:gd name="T91" fmla="*/ 78 h 251"/>
                <a:gd name="T92" fmla="*/ 199 w 219"/>
                <a:gd name="T93" fmla="*/ 70 h 251"/>
                <a:gd name="T94" fmla="*/ 204 w 219"/>
                <a:gd name="T95" fmla="*/ 67 h 251"/>
                <a:gd name="T96" fmla="*/ 207 w 219"/>
                <a:gd name="T97" fmla="*/ 62 h 251"/>
                <a:gd name="T98" fmla="*/ 216 w 219"/>
                <a:gd name="T99" fmla="*/ 58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9" h="251">
                  <a:moveTo>
                    <a:pt x="216" y="52"/>
                  </a:moveTo>
                  <a:cubicBezTo>
                    <a:pt x="213" y="49"/>
                    <a:pt x="209" y="47"/>
                    <a:pt x="206" y="44"/>
                  </a:cubicBezTo>
                  <a:cubicBezTo>
                    <a:pt x="203" y="42"/>
                    <a:pt x="202" y="39"/>
                    <a:pt x="202" y="36"/>
                  </a:cubicBezTo>
                  <a:cubicBezTo>
                    <a:pt x="201" y="27"/>
                    <a:pt x="199" y="18"/>
                    <a:pt x="197" y="9"/>
                  </a:cubicBezTo>
                  <a:cubicBezTo>
                    <a:pt x="196" y="6"/>
                    <a:pt x="195" y="3"/>
                    <a:pt x="193" y="0"/>
                  </a:cubicBezTo>
                  <a:cubicBezTo>
                    <a:pt x="37" y="2"/>
                    <a:pt x="37" y="2"/>
                    <a:pt x="37" y="2"/>
                  </a:cubicBezTo>
                  <a:cubicBezTo>
                    <a:pt x="38" y="27"/>
                    <a:pt x="38" y="27"/>
                    <a:pt x="38" y="27"/>
                  </a:cubicBezTo>
                  <a:cubicBezTo>
                    <a:pt x="25" y="29"/>
                    <a:pt x="25" y="29"/>
                    <a:pt x="25" y="29"/>
                  </a:cubicBezTo>
                  <a:cubicBezTo>
                    <a:pt x="26" y="86"/>
                    <a:pt x="26" y="86"/>
                    <a:pt x="26" y="86"/>
                  </a:cubicBezTo>
                  <a:cubicBezTo>
                    <a:pt x="22" y="88"/>
                    <a:pt x="22" y="88"/>
                    <a:pt x="22" y="88"/>
                  </a:cubicBezTo>
                  <a:cubicBezTo>
                    <a:pt x="17" y="87"/>
                    <a:pt x="17" y="87"/>
                    <a:pt x="17" y="87"/>
                  </a:cubicBezTo>
                  <a:cubicBezTo>
                    <a:pt x="13" y="89"/>
                    <a:pt x="13" y="89"/>
                    <a:pt x="13" y="89"/>
                  </a:cubicBezTo>
                  <a:cubicBezTo>
                    <a:pt x="14" y="93"/>
                    <a:pt x="14" y="93"/>
                    <a:pt x="14" y="93"/>
                  </a:cubicBezTo>
                  <a:cubicBezTo>
                    <a:pt x="13" y="97"/>
                    <a:pt x="13" y="97"/>
                    <a:pt x="13" y="97"/>
                  </a:cubicBezTo>
                  <a:cubicBezTo>
                    <a:pt x="9" y="102"/>
                    <a:pt x="9" y="102"/>
                    <a:pt x="9" y="102"/>
                  </a:cubicBezTo>
                  <a:cubicBezTo>
                    <a:pt x="6" y="104"/>
                    <a:pt x="6" y="104"/>
                    <a:pt x="6" y="104"/>
                  </a:cubicBezTo>
                  <a:cubicBezTo>
                    <a:pt x="6" y="109"/>
                    <a:pt x="6" y="109"/>
                    <a:pt x="6" y="109"/>
                  </a:cubicBezTo>
                  <a:cubicBezTo>
                    <a:pt x="4" y="112"/>
                    <a:pt x="4" y="112"/>
                    <a:pt x="4" y="112"/>
                  </a:cubicBezTo>
                  <a:cubicBezTo>
                    <a:pt x="4" y="116"/>
                    <a:pt x="4" y="116"/>
                    <a:pt x="4" y="116"/>
                  </a:cubicBezTo>
                  <a:cubicBezTo>
                    <a:pt x="6" y="118"/>
                    <a:pt x="6" y="118"/>
                    <a:pt x="6" y="118"/>
                  </a:cubicBezTo>
                  <a:cubicBezTo>
                    <a:pt x="2" y="122"/>
                    <a:pt x="2" y="122"/>
                    <a:pt x="2" y="122"/>
                  </a:cubicBezTo>
                  <a:cubicBezTo>
                    <a:pt x="0" y="125"/>
                    <a:pt x="0" y="125"/>
                    <a:pt x="0" y="125"/>
                  </a:cubicBezTo>
                  <a:cubicBezTo>
                    <a:pt x="1" y="129"/>
                    <a:pt x="1" y="129"/>
                    <a:pt x="1" y="129"/>
                  </a:cubicBezTo>
                  <a:cubicBezTo>
                    <a:pt x="5" y="127"/>
                    <a:pt x="5" y="127"/>
                    <a:pt x="5" y="127"/>
                  </a:cubicBezTo>
                  <a:cubicBezTo>
                    <a:pt x="6" y="129"/>
                    <a:pt x="6" y="129"/>
                    <a:pt x="6" y="129"/>
                  </a:cubicBezTo>
                  <a:cubicBezTo>
                    <a:pt x="5" y="135"/>
                    <a:pt x="5" y="135"/>
                    <a:pt x="5" y="135"/>
                  </a:cubicBezTo>
                  <a:cubicBezTo>
                    <a:pt x="8" y="141"/>
                    <a:pt x="8" y="141"/>
                    <a:pt x="8" y="141"/>
                  </a:cubicBezTo>
                  <a:cubicBezTo>
                    <a:pt x="13" y="144"/>
                    <a:pt x="13" y="144"/>
                    <a:pt x="13" y="144"/>
                  </a:cubicBezTo>
                  <a:cubicBezTo>
                    <a:pt x="12" y="149"/>
                    <a:pt x="12" y="149"/>
                    <a:pt x="12" y="149"/>
                  </a:cubicBezTo>
                  <a:cubicBezTo>
                    <a:pt x="12" y="149"/>
                    <a:pt x="12" y="149"/>
                    <a:pt x="12" y="149"/>
                  </a:cubicBezTo>
                  <a:cubicBezTo>
                    <a:pt x="13" y="150"/>
                    <a:pt x="13" y="150"/>
                    <a:pt x="13" y="150"/>
                  </a:cubicBezTo>
                  <a:cubicBezTo>
                    <a:pt x="13" y="152"/>
                    <a:pt x="13" y="152"/>
                    <a:pt x="13" y="152"/>
                  </a:cubicBezTo>
                  <a:cubicBezTo>
                    <a:pt x="13" y="154"/>
                    <a:pt x="13" y="154"/>
                    <a:pt x="13" y="154"/>
                  </a:cubicBezTo>
                  <a:cubicBezTo>
                    <a:pt x="15" y="156"/>
                    <a:pt x="15" y="156"/>
                    <a:pt x="15" y="156"/>
                  </a:cubicBezTo>
                  <a:cubicBezTo>
                    <a:pt x="19" y="162"/>
                    <a:pt x="19" y="162"/>
                    <a:pt x="19" y="162"/>
                  </a:cubicBezTo>
                  <a:cubicBezTo>
                    <a:pt x="23" y="169"/>
                    <a:pt x="23" y="169"/>
                    <a:pt x="23" y="169"/>
                  </a:cubicBezTo>
                  <a:cubicBezTo>
                    <a:pt x="21" y="176"/>
                    <a:pt x="21" y="176"/>
                    <a:pt x="21" y="176"/>
                  </a:cubicBezTo>
                  <a:cubicBezTo>
                    <a:pt x="21" y="180"/>
                    <a:pt x="21" y="180"/>
                    <a:pt x="21" y="180"/>
                  </a:cubicBezTo>
                  <a:cubicBezTo>
                    <a:pt x="22" y="181"/>
                    <a:pt x="22" y="181"/>
                    <a:pt x="22" y="181"/>
                  </a:cubicBezTo>
                  <a:cubicBezTo>
                    <a:pt x="26" y="182"/>
                    <a:pt x="26" y="182"/>
                    <a:pt x="26" y="182"/>
                  </a:cubicBezTo>
                  <a:cubicBezTo>
                    <a:pt x="27" y="180"/>
                    <a:pt x="27" y="180"/>
                    <a:pt x="27" y="180"/>
                  </a:cubicBezTo>
                  <a:cubicBezTo>
                    <a:pt x="30" y="180"/>
                    <a:pt x="30" y="180"/>
                    <a:pt x="30" y="180"/>
                  </a:cubicBezTo>
                  <a:cubicBezTo>
                    <a:pt x="32" y="182"/>
                    <a:pt x="32" y="182"/>
                    <a:pt x="32" y="182"/>
                  </a:cubicBezTo>
                  <a:cubicBezTo>
                    <a:pt x="31" y="183"/>
                    <a:pt x="31" y="183"/>
                    <a:pt x="31" y="183"/>
                  </a:cubicBezTo>
                  <a:cubicBezTo>
                    <a:pt x="32" y="185"/>
                    <a:pt x="32" y="185"/>
                    <a:pt x="32" y="185"/>
                  </a:cubicBezTo>
                  <a:cubicBezTo>
                    <a:pt x="34" y="187"/>
                    <a:pt x="34" y="187"/>
                    <a:pt x="34" y="187"/>
                  </a:cubicBezTo>
                  <a:cubicBezTo>
                    <a:pt x="38" y="188"/>
                    <a:pt x="38" y="188"/>
                    <a:pt x="38" y="188"/>
                  </a:cubicBezTo>
                  <a:cubicBezTo>
                    <a:pt x="40" y="189"/>
                    <a:pt x="40" y="189"/>
                    <a:pt x="40" y="189"/>
                  </a:cubicBezTo>
                  <a:cubicBezTo>
                    <a:pt x="41" y="191"/>
                    <a:pt x="41" y="191"/>
                    <a:pt x="41" y="191"/>
                  </a:cubicBezTo>
                  <a:cubicBezTo>
                    <a:pt x="43" y="193"/>
                    <a:pt x="43" y="193"/>
                    <a:pt x="43" y="193"/>
                  </a:cubicBezTo>
                  <a:cubicBezTo>
                    <a:pt x="46" y="193"/>
                    <a:pt x="46" y="193"/>
                    <a:pt x="46" y="193"/>
                  </a:cubicBezTo>
                  <a:cubicBezTo>
                    <a:pt x="47" y="195"/>
                    <a:pt x="47" y="195"/>
                    <a:pt x="47" y="195"/>
                  </a:cubicBezTo>
                  <a:cubicBezTo>
                    <a:pt x="46" y="197"/>
                    <a:pt x="46" y="197"/>
                    <a:pt x="46" y="197"/>
                  </a:cubicBezTo>
                  <a:cubicBezTo>
                    <a:pt x="44" y="200"/>
                    <a:pt x="44" y="200"/>
                    <a:pt x="44" y="200"/>
                  </a:cubicBezTo>
                  <a:cubicBezTo>
                    <a:pt x="46" y="202"/>
                    <a:pt x="46" y="202"/>
                    <a:pt x="46" y="202"/>
                  </a:cubicBezTo>
                  <a:cubicBezTo>
                    <a:pt x="49" y="203"/>
                    <a:pt x="49" y="203"/>
                    <a:pt x="49" y="203"/>
                  </a:cubicBezTo>
                  <a:cubicBezTo>
                    <a:pt x="52" y="203"/>
                    <a:pt x="52" y="203"/>
                    <a:pt x="52" y="203"/>
                  </a:cubicBezTo>
                  <a:cubicBezTo>
                    <a:pt x="57" y="205"/>
                    <a:pt x="57" y="205"/>
                    <a:pt x="57" y="205"/>
                  </a:cubicBezTo>
                  <a:cubicBezTo>
                    <a:pt x="58" y="207"/>
                    <a:pt x="58" y="207"/>
                    <a:pt x="58" y="207"/>
                  </a:cubicBezTo>
                  <a:cubicBezTo>
                    <a:pt x="59" y="211"/>
                    <a:pt x="59" y="211"/>
                    <a:pt x="59" y="211"/>
                  </a:cubicBezTo>
                  <a:cubicBezTo>
                    <a:pt x="60" y="213"/>
                    <a:pt x="60" y="213"/>
                    <a:pt x="60" y="213"/>
                  </a:cubicBezTo>
                  <a:cubicBezTo>
                    <a:pt x="62" y="213"/>
                    <a:pt x="62" y="213"/>
                    <a:pt x="62" y="213"/>
                  </a:cubicBezTo>
                  <a:cubicBezTo>
                    <a:pt x="63" y="214"/>
                    <a:pt x="63" y="214"/>
                    <a:pt x="63" y="214"/>
                  </a:cubicBezTo>
                  <a:cubicBezTo>
                    <a:pt x="63" y="217"/>
                    <a:pt x="63" y="217"/>
                    <a:pt x="63" y="217"/>
                  </a:cubicBezTo>
                  <a:cubicBezTo>
                    <a:pt x="67" y="218"/>
                    <a:pt x="67" y="218"/>
                    <a:pt x="67" y="218"/>
                  </a:cubicBezTo>
                  <a:cubicBezTo>
                    <a:pt x="71" y="221"/>
                    <a:pt x="71" y="221"/>
                    <a:pt x="71" y="221"/>
                  </a:cubicBezTo>
                  <a:cubicBezTo>
                    <a:pt x="71" y="222"/>
                    <a:pt x="71" y="222"/>
                    <a:pt x="71" y="222"/>
                  </a:cubicBezTo>
                  <a:cubicBezTo>
                    <a:pt x="71" y="226"/>
                    <a:pt x="71" y="226"/>
                    <a:pt x="71" y="226"/>
                  </a:cubicBezTo>
                  <a:cubicBezTo>
                    <a:pt x="76" y="230"/>
                    <a:pt x="76" y="230"/>
                    <a:pt x="76" y="230"/>
                  </a:cubicBezTo>
                  <a:cubicBezTo>
                    <a:pt x="76" y="232"/>
                    <a:pt x="76" y="232"/>
                    <a:pt x="76" y="232"/>
                  </a:cubicBezTo>
                  <a:cubicBezTo>
                    <a:pt x="71" y="229"/>
                    <a:pt x="71" y="229"/>
                    <a:pt x="71" y="229"/>
                  </a:cubicBezTo>
                  <a:cubicBezTo>
                    <a:pt x="76" y="232"/>
                    <a:pt x="76" y="232"/>
                    <a:pt x="76" y="232"/>
                  </a:cubicBezTo>
                  <a:cubicBezTo>
                    <a:pt x="79" y="236"/>
                    <a:pt x="79" y="236"/>
                    <a:pt x="79" y="236"/>
                  </a:cubicBezTo>
                  <a:cubicBezTo>
                    <a:pt x="87" y="240"/>
                    <a:pt x="87" y="240"/>
                    <a:pt x="87" y="240"/>
                  </a:cubicBezTo>
                  <a:cubicBezTo>
                    <a:pt x="92" y="237"/>
                    <a:pt x="92" y="237"/>
                    <a:pt x="92" y="237"/>
                  </a:cubicBezTo>
                  <a:cubicBezTo>
                    <a:pt x="97" y="239"/>
                    <a:pt x="97" y="239"/>
                    <a:pt x="97" y="239"/>
                  </a:cubicBezTo>
                  <a:cubicBezTo>
                    <a:pt x="100" y="236"/>
                    <a:pt x="100" y="236"/>
                    <a:pt x="100" y="236"/>
                  </a:cubicBezTo>
                  <a:cubicBezTo>
                    <a:pt x="104" y="235"/>
                    <a:pt x="104" y="235"/>
                    <a:pt x="104" y="235"/>
                  </a:cubicBezTo>
                  <a:cubicBezTo>
                    <a:pt x="107" y="235"/>
                    <a:pt x="107" y="235"/>
                    <a:pt x="107" y="235"/>
                  </a:cubicBezTo>
                  <a:cubicBezTo>
                    <a:pt x="110" y="241"/>
                    <a:pt x="110" y="241"/>
                    <a:pt x="110" y="241"/>
                  </a:cubicBezTo>
                  <a:cubicBezTo>
                    <a:pt x="115" y="244"/>
                    <a:pt x="115" y="244"/>
                    <a:pt x="115" y="244"/>
                  </a:cubicBezTo>
                  <a:cubicBezTo>
                    <a:pt x="117" y="250"/>
                    <a:pt x="117" y="250"/>
                    <a:pt x="117" y="250"/>
                  </a:cubicBezTo>
                  <a:cubicBezTo>
                    <a:pt x="122" y="251"/>
                    <a:pt x="122" y="251"/>
                    <a:pt x="122" y="251"/>
                  </a:cubicBezTo>
                  <a:cubicBezTo>
                    <a:pt x="122" y="251"/>
                    <a:pt x="122" y="251"/>
                    <a:pt x="122" y="251"/>
                  </a:cubicBezTo>
                  <a:cubicBezTo>
                    <a:pt x="122" y="248"/>
                    <a:pt x="122" y="248"/>
                    <a:pt x="122" y="248"/>
                  </a:cubicBezTo>
                  <a:cubicBezTo>
                    <a:pt x="124" y="246"/>
                    <a:pt x="124" y="246"/>
                    <a:pt x="124" y="246"/>
                  </a:cubicBezTo>
                  <a:cubicBezTo>
                    <a:pt x="130" y="248"/>
                    <a:pt x="130" y="248"/>
                    <a:pt x="130" y="248"/>
                  </a:cubicBezTo>
                  <a:cubicBezTo>
                    <a:pt x="134" y="248"/>
                    <a:pt x="134" y="248"/>
                    <a:pt x="134" y="248"/>
                  </a:cubicBezTo>
                  <a:cubicBezTo>
                    <a:pt x="134" y="250"/>
                    <a:pt x="134" y="250"/>
                    <a:pt x="134" y="250"/>
                  </a:cubicBezTo>
                  <a:cubicBezTo>
                    <a:pt x="134" y="250"/>
                    <a:pt x="139" y="251"/>
                    <a:pt x="139" y="250"/>
                  </a:cubicBezTo>
                  <a:cubicBezTo>
                    <a:pt x="139" y="249"/>
                    <a:pt x="140" y="248"/>
                    <a:pt x="140" y="248"/>
                  </a:cubicBezTo>
                  <a:cubicBezTo>
                    <a:pt x="146" y="247"/>
                    <a:pt x="146" y="247"/>
                    <a:pt x="146" y="247"/>
                  </a:cubicBezTo>
                  <a:cubicBezTo>
                    <a:pt x="152" y="246"/>
                    <a:pt x="152" y="246"/>
                    <a:pt x="152" y="246"/>
                  </a:cubicBezTo>
                  <a:cubicBezTo>
                    <a:pt x="158" y="246"/>
                    <a:pt x="158" y="246"/>
                    <a:pt x="158" y="246"/>
                  </a:cubicBezTo>
                  <a:cubicBezTo>
                    <a:pt x="162" y="242"/>
                    <a:pt x="162" y="242"/>
                    <a:pt x="162" y="242"/>
                  </a:cubicBezTo>
                  <a:cubicBezTo>
                    <a:pt x="164" y="241"/>
                    <a:pt x="164" y="241"/>
                    <a:pt x="164" y="241"/>
                  </a:cubicBezTo>
                  <a:cubicBezTo>
                    <a:pt x="164" y="241"/>
                    <a:pt x="164" y="241"/>
                    <a:pt x="164" y="241"/>
                  </a:cubicBezTo>
                  <a:cubicBezTo>
                    <a:pt x="170" y="235"/>
                    <a:pt x="170" y="235"/>
                    <a:pt x="170" y="235"/>
                  </a:cubicBezTo>
                  <a:cubicBezTo>
                    <a:pt x="172" y="235"/>
                    <a:pt x="172" y="235"/>
                    <a:pt x="172" y="235"/>
                  </a:cubicBezTo>
                  <a:cubicBezTo>
                    <a:pt x="173" y="232"/>
                    <a:pt x="173" y="232"/>
                    <a:pt x="173" y="232"/>
                  </a:cubicBezTo>
                  <a:cubicBezTo>
                    <a:pt x="179" y="226"/>
                    <a:pt x="179" y="226"/>
                    <a:pt x="179" y="226"/>
                  </a:cubicBezTo>
                  <a:cubicBezTo>
                    <a:pt x="177" y="219"/>
                    <a:pt x="177" y="219"/>
                    <a:pt x="177" y="219"/>
                  </a:cubicBezTo>
                  <a:cubicBezTo>
                    <a:pt x="176" y="215"/>
                    <a:pt x="176" y="215"/>
                    <a:pt x="176" y="215"/>
                  </a:cubicBezTo>
                  <a:cubicBezTo>
                    <a:pt x="171" y="208"/>
                    <a:pt x="171" y="208"/>
                    <a:pt x="171" y="208"/>
                  </a:cubicBezTo>
                  <a:cubicBezTo>
                    <a:pt x="168" y="207"/>
                    <a:pt x="168" y="207"/>
                    <a:pt x="168" y="207"/>
                  </a:cubicBezTo>
                  <a:cubicBezTo>
                    <a:pt x="165" y="204"/>
                    <a:pt x="165" y="204"/>
                    <a:pt x="165" y="204"/>
                  </a:cubicBezTo>
                  <a:cubicBezTo>
                    <a:pt x="161" y="198"/>
                    <a:pt x="161" y="198"/>
                    <a:pt x="161" y="198"/>
                  </a:cubicBezTo>
                  <a:cubicBezTo>
                    <a:pt x="158" y="194"/>
                    <a:pt x="158" y="194"/>
                    <a:pt x="158" y="194"/>
                  </a:cubicBezTo>
                  <a:cubicBezTo>
                    <a:pt x="152" y="193"/>
                    <a:pt x="152" y="193"/>
                    <a:pt x="152" y="193"/>
                  </a:cubicBezTo>
                  <a:cubicBezTo>
                    <a:pt x="150" y="191"/>
                    <a:pt x="150" y="191"/>
                    <a:pt x="150" y="191"/>
                  </a:cubicBezTo>
                  <a:cubicBezTo>
                    <a:pt x="152" y="187"/>
                    <a:pt x="152" y="187"/>
                    <a:pt x="152" y="187"/>
                  </a:cubicBezTo>
                  <a:cubicBezTo>
                    <a:pt x="154" y="185"/>
                    <a:pt x="154" y="185"/>
                    <a:pt x="154" y="185"/>
                  </a:cubicBezTo>
                  <a:cubicBezTo>
                    <a:pt x="155" y="185"/>
                    <a:pt x="155" y="185"/>
                    <a:pt x="155" y="185"/>
                  </a:cubicBezTo>
                  <a:cubicBezTo>
                    <a:pt x="158" y="184"/>
                    <a:pt x="158" y="184"/>
                    <a:pt x="158" y="184"/>
                  </a:cubicBezTo>
                  <a:cubicBezTo>
                    <a:pt x="161" y="185"/>
                    <a:pt x="161" y="185"/>
                    <a:pt x="161" y="185"/>
                  </a:cubicBezTo>
                  <a:cubicBezTo>
                    <a:pt x="164" y="178"/>
                    <a:pt x="164" y="178"/>
                    <a:pt x="164" y="178"/>
                  </a:cubicBezTo>
                  <a:cubicBezTo>
                    <a:pt x="164" y="170"/>
                    <a:pt x="164" y="170"/>
                    <a:pt x="164" y="170"/>
                  </a:cubicBezTo>
                  <a:cubicBezTo>
                    <a:pt x="167" y="164"/>
                    <a:pt x="167" y="164"/>
                    <a:pt x="167" y="164"/>
                  </a:cubicBezTo>
                  <a:cubicBezTo>
                    <a:pt x="167" y="161"/>
                    <a:pt x="167" y="161"/>
                    <a:pt x="167" y="161"/>
                  </a:cubicBezTo>
                  <a:cubicBezTo>
                    <a:pt x="167" y="158"/>
                    <a:pt x="167" y="158"/>
                    <a:pt x="167" y="158"/>
                  </a:cubicBezTo>
                  <a:cubicBezTo>
                    <a:pt x="170" y="153"/>
                    <a:pt x="170" y="153"/>
                    <a:pt x="170" y="153"/>
                  </a:cubicBezTo>
                  <a:cubicBezTo>
                    <a:pt x="173" y="152"/>
                    <a:pt x="173" y="152"/>
                    <a:pt x="173" y="152"/>
                  </a:cubicBezTo>
                  <a:cubicBezTo>
                    <a:pt x="177" y="138"/>
                    <a:pt x="177" y="138"/>
                    <a:pt x="177" y="138"/>
                  </a:cubicBezTo>
                  <a:cubicBezTo>
                    <a:pt x="180" y="137"/>
                    <a:pt x="180" y="137"/>
                    <a:pt x="180" y="137"/>
                  </a:cubicBezTo>
                  <a:cubicBezTo>
                    <a:pt x="183" y="131"/>
                    <a:pt x="183" y="131"/>
                    <a:pt x="183" y="131"/>
                  </a:cubicBezTo>
                  <a:cubicBezTo>
                    <a:pt x="185" y="126"/>
                    <a:pt x="185" y="126"/>
                    <a:pt x="185" y="126"/>
                  </a:cubicBezTo>
                  <a:cubicBezTo>
                    <a:pt x="188" y="125"/>
                    <a:pt x="188" y="125"/>
                    <a:pt x="188" y="125"/>
                  </a:cubicBezTo>
                  <a:cubicBezTo>
                    <a:pt x="193" y="115"/>
                    <a:pt x="193" y="115"/>
                    <a:pt x="193" y="115"/>
                  </a:cubicBezTo>
                  <a:cubicBezTo>
                    <a:pt x="193" y="110"/>
                    <a:pt x="193" y="110"/>
                    <a:pt x="193" y="110"/>
                  </a:cubicBezTo>
                  <a:cubicBezTo>
                    <a:pt x="195" y="106"/>
                    <a:pt x="195" y="106"/>
                    <a:pt x="195" y="106"/>
                  </a:cubicBezTo>
                  <a:cubicBezTo>
                    <a:pt x="195" y="106"/>
                    <a:pt x="195" y="106"/>
                    <a:pt x="195" y="106"/>
                  </a:cubicBezTo>
                  <a:cubicBezTo>
                    <a:pt x="192" y="98"/>
                    <a:pt x="192" y="98"/>
                    <a:pt x="192" y="98"/>
                  </a:cubicBezTo>
                  <a:cubicBezTo>
                    <a:pt x="192" y="95"/>
                    <a:pt x="192" y="95"/>
                    <a:pt x="192" y="95"/>
                  </a:cubicBezTo>
                  <a:cubicBezTo>
                    <a:pt x="194" y="93"/>
                    <a:pt x="194" y="93"/>
                    <a:pt x="194" y="93"/>
                  </a:cubicBezTo>
                  <a:cubicBezTo>
                    <a:pt x="194" y="91"/>
                    <a:pt x="194" y="91"/>
                    <a:pt x="194" y="91"/>
                  </a:cubicBezTo>
                  <a:cubicBezTo>
                    <a:pt x="196" y="87"/>
                    <a:pt x="196" y="87"/>
                    <a:pt x="196" y="87"/>
                  </a:cubicBezTo>
                  <a:cubicBezTo>
                    <a:pt x="197" y="83"/>
                    <a:pt x="197" y="83"/>
                    <a:pt x="197" y="83"/>
                  </a:cubicBezTo>
                  <a:cubicBezTo>
                    <a:pt x="198" y="78"/>
                    <a:pt x="198" y="78"/>
                    <a:pt x="198" y="78"/>
                  </a:cubicBezTo>
                  <a:cubicBezTo>
                    <a:pt x="200" y="76"/>
                    <a:pt x="200" y="76"/>
                    <a:pt x="200" y="76"/>
                  </a:cubicBezTo>
                  <a:cubicBezTo>
                    <a:pt x="198" y="73"/>
                    <a:pt x="198" y="73"/>
                    <a:pt x="198" y="73"/>
                  </a:cubicBezTo>
                  <a:cubicBezTo>
                    <a:pt x="199" y="70"/>
                    <a:pt x="199" y="70"/>
                    <a:pt x="199" y="70"/>
                  </a:cubicBezTo>
                  <a:cubicBezTo>
                    <a:pt x="200" y="68"/>
                    <a:pt x="200" y="68"/>
                    <a:pt x="200" y="68"/>
                  </a:cubicBezTo>
                  <a:cubicBezTo>
                    <a:pt x="201" y="67"/>
                    <a:pt x="201" y="67"/>
                    <a:pt x="201" y="67"/>
                  </a:cubicBezTo>
                  <a:cubicBezTo>
                    <a:pt x="204" y="67"/>
                    <a:pt x="204" y="67"/>
                    <a:pt x="204" y="67"/>
                  </a:cubicBezTo>
                  <a:cubicBezTo>
                    <a:pt x="205" y="66"/>
                    <a:pt x="205" y="66"/>
                    <a:pt x="205" y="66"/>
                  </a:cubicBezTo>
                  <a:cubicBezTo>
                    <a:pt x="204" y="64"/>
                    <a:pt x="204" y="64"/>
                    <a:pt x="204" y="64"/>
                  </a:cubicBezTo>
                  <a:cubicBezTo>
                    <a:pt x="207" y="62"/>
                    <a:pt x="207" y="62"/>
                    <a:pt x="207" y="62"/>
                  </a:cubicBezTo>
                  <a:cubicBezTo>
                    <a:pt x="210" y="61"/>
                    <a:pt x="210" y="61"/>
                    <a:pt x="210" y="61"/>
                  </a:cubicBezTo>
                  <a:cubicBezTo>
                    <a:pt x="212" y="59"/>
                    <a:pt x="212" y="59"/>
                    <a:pt x="212" y="59"/>
                  </a:cubicBezTo>
                  <a:cubicBezTo>
                    <a:pt x="216" y="58"/>
                    <a:pt x="216" y="58"/>
                    <a:pt x="216" y="58"/>
                  </a:cubicBezTo>
                  <a:cubicBezTo>
                    <a:pt x="219" y="54"/>
                    <a:pt x="219" y="54"/>
                    <a:pt x="219" y="54"/>
                  </a:cubicBezTo>
                  <a:lnTo>
                    <a:pt x="216" y="5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5" name="Freeform 299">
              <a:extLst>
                <a:ext uri="{FF2B5EF4-FFF2-40B4-BE49-F238E27FC236}">
                  <a16:creationId xmlns:a16="http://schemas.microsoft.com/office/drawing/2014/main" id="{09A39138-BB6C-465D-9F2E-4362B51FBE5D}"/>
                </a:ext>
              </a:extLst>
            </p:cNvPr>
            <p:cNvSpPr>
              <a:spLocks/>
            </p:cNvSpPr>
            <p:nvPr/>
          </p:nvSpPr>
          <p:spPr bwMode="auto">
            <a:xfrm>
              <a:off x="4281488" y="4216400"/>
              <a:ext cx="201612" cy="323850"/>
            </a:xfrm>
            <a:custGeom>
              <a:avLst/>
              <a:gdLst>
                <a:gd name="T0" fmla="*/ 8 w 127"/>
                <a:gd name="T1" fmla="*/ 134 h 204"/>
                <a:gd name="T2" fmla="*/ 13 w 127"/>
                <a:gd name="T3" fmla="*/ 137 h 204"/>
                <a:gd name="T4" fmla="*/ 17 w 127"/>
                <a:gd name="T5" fmla="*/ 143 h 204"/>
                <a:gd name="T6" fmla="*/ 20 w 127"/>
                <a:gd name="T7" fmla="*/ 150 h 204"/>
                <a:gd name="T8" fmla="*/ 20 w 127"/>
                <a:gd name="T9" fmla="*/ 155 h 204"/>
                <a:gd name="T10" fmla="*/ 19 w 127"/>
                <a:gd name="T11" fmla="*/ 160 h 204"/>
                <a:gd name="T12" fmla="*/ 21 w 127"/>
                <a:gd name="T13" fmla="*/ 166 h 204"/>
                <a:gd name="T14" fmla="*/ 23 w 127"/>
                <a:gd name="T15" fmla="*/ 169 h 204"/>
                <a:gd name="T16" fmla="*/ 25 w 127"/>
                <a:gd name="T17" fmla="*/ 174 h 204"/>
                <a:gd name="T18" fmla="*/ 15 w 127"/>
                <a:gd name="T19" fmla="*/ 173 h 204"/>
                <a:gd name="T20" fmla="*/ 9 w 127"/>
                <a:gd name="T21" fmla="*/ 176 h 204"/>
                <a:gd name="T22" fmla="*/ 12 w 127"/>
                <a:gd name="T23" fmla="*/ 182 h 204"/>
                <a:gd name="T24" fmla="*/ 21 w 127"/>
                <a:gd name="T25" fmla="*/ 189 h 204"/>
                <a:gd name="T26" fmla="*/ 27 w 127"/>
                <a:gd name="T27" fmla="*/ 198 h 204"/>
                <a:gd name="T28" fmla="*/ 27 w 127"/>
                <a:gd name="T29" fmla="*/ 201 h 204"/>
                <a:gd name="T30" fmla="*/ 30 w 127"/>
                <a:gd name="T31" fmla="*/ 204 h 204"/>
                <a:gd name="T32" fmla="*/ 37 w 127"/>
                <a:gd name="T33" fmla="*/ 203 h 204"/>
                <a:gd name="T34" fmla="*/ 39 w 127"/>
                <a:gd name="T35" fmla="*/ 200 h 204"/>
                <a:gd name="T36" fmla="*/ 41 w 127"/>
                <a:gd name="T37" fmla="*/ 199 h 204"/>
                <a:gd name="T38" fmla="*/ 43 w 127"/>
                <a:gd name="T39" fmla="*/ 202 h 204"/>
                <a:gd name="T40" fmla="*/ 49 w 127"/>
                <a:gd name="T41" fmla="*/ 200 h 204"/>
                <a:gd name="T42" fmla="*/ 57 w 127"/>
                <a:gd name="T43" fmla="*/ 196 h 204"/>
                <a:gd name="T44" fmla="*/ 65 w 127"/>
                <a:gd name="T45" fmla="*/ 195 h 204"/>
                <a:gd name="T46" fmla="*/ 70 w 127"/>
                <a:gd name="T47" fmla="*/ 191 h 204"/>
                <a:gd name="T48" fmla="*/ 68 w 127"/>
                <a:gd name="T49" fmla="*/ 188 h 204"/>
                <a:gd name="T50" fmla="*/ 69 w 127"/>
                <a:gd name="T51" fmla="*/ 184 h 204"/>
                <a:gd name="T52" fmla="*/ 74 w 127"/>
                <a:gd name="T53" fmla="*/ 183 h 204"/>
                <a:gd name="T54" fmla="*/ 83 w 127"/>
                <a:gd name="T55" fmla="*/ 184 h 204"/>
                <a:gd name="T56" fmla="*/ 90 w 127"/>
                <a:gd name="T57" fmla="*/ 180 h 204"/>
                <a:gd name="T58" fmla="*/ 91 w 127"/>
                <a:gd name="T59" fmla="*/ 176 h 204"/>
                <a:gd name="T60" fmla="*/ 93 w 127"/>
                <a:gd name="T61" fmla="*/ 172 h 204"/>
                <a:gd name="T62" fmla="*/ 98 w 127"/>
                <a:gd name="T63" fmla="*/ 170 h 204"/>
                <a:gd name="T64" fmla="*/ 100 w 127"/>
                <a:gd name="T65" fmla="*/ 166 h 204"/>
                <a:gd name="T66" fmla="*/ 107 w 127"/>
                <a:gd name="T67" fmla="*/ 160 h 204"/>
                <a:gd name="T68" fmla="*/ 111 w 127"/>
                <a:gd name="T69" fmla="*/ 161 h 204"/>
                <a:gd name="T70" fmla="*/ 114 w 127"/>
                <a:gd name="T71" fmla="*/ 158 h 204"/>
                <a:gd name="T72" fmla="*/ 111 w 127"/>
                <a:gd name="T73" fmla="*/ 150 h 204"/>
                <a:gd name="T74" fmla="*/ 109 w 127"/>
                <a:gd name="T75" fmla="*/ 139 h 204"/>
                <a:gd name="T76" fmla="*/ 104 w 127"/>
                <a:gd name="T77" fmla="*/ 139 h 204"/>
                <a:gd name="T78" fmla="*/ 105 w 127"/>
                <a:gd name="T79" fmla="*/ 133 h 204"/>
                <a:gd name="T80" fmla="*/ 107 w 127"/>
                <a:gd name="T81" fmla="*/ 127 h 204"/>
                <a:gd name="T82" fmla="*/ 109 w 127"/>
                <a:gd name="T83" fmla="*/ 121 h 204"/>
                <a:gd name="T84" fmla="*/ 112 w 127"/>
                <a:gd name="T85" fmla="*/ 114 h 204"/>
                <a:gd name="T86" fmla="*/ 116 w 127"/>
                <a:gd name="T87" fmla="*/ 106 h 204"/>
                <a:gd name="T88" fmla="*/ 119 w 127"/>
                <a:gd name="T89" fmla="*/ 100 h 204"/>
                <a:gd name="T90" fmla="*/ 127 w 127"/>
                <a:gd name="T91" fmla="*/ 100 h 204"/>
                <a:gd name="T92" fmla="*/ 28 w 127"/>
                <a:gd name="T93" fmla="*/ 0 h 204"/>
                <a:gd name="T94" fmla="*/ 19 w 127"/>
                <a:gd name="T95" fmla="*/ 17 h 204"/>
                <a:gd name="T96" fmla="*/ 21 w 127"/>
                <a:gd name="T97" fmla="*/ 29 h 204"/>
                <a:gd name="T98" fmla="*/ 29 w 127"/>
                <a:gd name="T99" fmla="*/ 45 h 204"/>
                <a:gd name="T100" fmla="*/ 24 w 127"/>
                <a:gd name="T101" fmla="*/ 70 h 204"/>
                <a:gd name="T102" fmla="*/ 3 w 127"/>
                <a:gd name="T103" fmla="*/ 109 h 204"/>
                <a:gd name="T104" fmla="*/ 1 w 127"/>
                <a:gd name="T105" fmla="*/ 1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 h="204">
                  <a:moveTo>
                    <a:pt x="6" y="132"/>
                  </a:moveTo>
                  <a:lnTo>
                    <a:pt x="8" y="134"/>
                  </a:lnTo>
                  <a:lnTo>
                    <a:pt x="8" y="134"/>
                  </a:lnTo>
                  <a:lnTo>
                    <a:pt x="13" y="137"/>
                  </a:lnTo>
                  <a:lnTo>
                    <a:pt x="16" y="139"/>
                  </a:lnTo>
                  <a:lnTo>
                    <a:pt x="17" y="143"/>
                  </a:lnTo>
                  <a:lnTo>
                    <a:pt x="19" y="147"/>
                  </a:lnTo>
                  <a:lnTo>
                    <a:pt x="20" y="150"/>
                  </a:lnTo>
                  <a:lnTo>
                    <a:pt x="19" y="153"/>
                  </a:lnTo>
                  <a:lnTo>
                    <a:pt x="20" y="155"/>
                  </a:lnTo>
                  <a:lnTo>
                    <a:pt x="20" y="158"/>
                  </a:lnTo>
                  <a:lnTo>
                    <a:pt x="19" y="160"/>
                  </a:lnTo>
                  <a:lnTo>
                    <a:pt x="19" y="163"/>
                  </a:lnTo>
                  <a:lnTo>
                    <a:pt x="21" y="166"/>
                  </a:lnTo>
                  <a:lnTo>
                    <a:pt x="23" y="166"/>
                  </a:lnTo>
                  <a:lnTo>
                    <a:pt x="23" y="169"/>
                  </a:lnTo>
                  <a:lnTo>
                    <a:pt x="27" y="173"/>
                  </a:lnTo>
                  <a:lnTo>
                    <a:pt x="25" y="174"/>
                  </a:lnTo>
                  <a:lnTo>
                    <a:pt x="21" y="173"/>
                  </a:lnTo>
                  <a:lnTo>
                    <a:pt x="15" y="173"/>
                  </a:lnTo>
                  <a:lnTo>
                    <a:pt x="10" y="172"/>
                  </a:lnTo>
                  <a:lnTo>
                    <a:pt x="9" y="176"/>
                  </a:lnTo>
                  <a:lnTo>
                    <a:pt x="10" y="179"/>
                  </a:lnTo>
                  <a:lnTo>
                    <a:pt x="12" y="182"/>
                  </a:lnTo>
                  <a:lnTo>
                    <a:pt x="15" y="184"/>
                  </a:lnTo>
                  <a:lnTo>
                    <a:pt x="21" y="189"/>
                  </a:lnTo>
                  <a:lnTo>
                    <a:pt x="24" y="192"/>
                  </a:lnTo>
                  <a:lnTo>
                    <a:pt x="27" y="198"/>
                  </a:lnTo>
                  <a:lnTo>
                    <a:pt x="28" y="201"/>
                  </a:lnTo>
                  <a:lnTo>
                    <a:pt x="27" y="201"/>
                  </a:lnTo>
                  <a:lnTo>
                    <a:pt x="29" y="202"/>
                  </a:lnTo>
                  <a:lnTo>
                    <a:pt x="30" y="204"/>
                  </a:lnTo>
                  <a:lnTo>
                    <a:pt x="34" y="204"/>
                  </a:lnTo>
                  <a:lnTo>
                    <a:pt x="37" y="203"/>
                  </a:lnTo>
                  <a:lnTo>
                    <a:pt x="38" y="202"/>
                  </a:lnTo>
                  <a:lnTo>
                    <a:pt x="39" y="200"/>
                  </a:lnTo>
                  <a:lnTo>
                    <a:pt x="39" y="198"/>
                  </a:lnTo>
                  <a:lnTo>
                    <a:pt x="41" y="199"/>
                  </a:lnTo>
                  <a:lnTo>
                    <a:pt x="42" y="201"/>
                  </a:lnTo>
                  <a:lnTo>
                    <a:pt x="43" y="202"/>
                  </a:lnTo>
                  <a:lnTo>
                    <a:pt x="46" y="201"/>
                  </a:lnTo>
                  <a:lnTo>
                    <a:pt x="49" y="200"/>
                  </a:lnTo>
                  <a:lnTo>
                    <a:pt x="52" y="198"/>
                  </a:lnTo>
                  <a:lnTo>
                    <a:pt x="57" y="196"/>
                  </a:lnTo>
                  <a:lnTo>
                    <a:pt x="61" y="195"/>
                  </a:lnTo>
                  <a:lnTo>
                    <a:pt x="65" y="195"/>
                  </a:lnTo>
                  <a:lnTo>
                    <a:pt x="66" y="194"/>
                  </a:lnTo>
                  <a:lnTo>
                    <a:pt x="70" y="191"/>
                  </a:lnTo>
                  <a:lnTo>
                    <a:pt x="70" y="189"/>
                  </a:lnTo>
                  <a:lnTo>
                    <a:pt x="68" y="188"/>
                  </a:lnTo>
                  <a:lnTo>
                    <a:pt x="67" y="186"/>
                  </a:lnTo>
                  <a:lnTo>
                    <a:pt x="69" y="184"/>
                  </a:lnTo>
                  <a:lnTo>
                    <a:pt x="70" y="184"/>
                  </a:lnTo>
                  <a:lnTo>
                    <a:pt x="74" y="183"/>
                  </a:lnTo>
                  <a:lnTo>
                    <a:pt x="77" y="185"/>
                  </a:lnTo>
                  <a:lnTo>
                    <a:pt x="83" y="184"/>
                  </a:lnTo>
                  <a:lnTo>
                    <a:pt x="87" y="183"/>
                  </a:lnTo>
                  <a:lnTo>
                    <a:pt x="90" y="180"/>
                  </a:lnTo>
                  <a:lnTo>
                    <a:pt x="91" y="179"/>
                  </a:lnTo>
                  <a:lnTo>
                    <a:pt x="91" y="176"/>
                  </a:lnTo>
                  <a:lnTo>
                    <a:pt x="93" y="174"/>
                  </a:lnTo>
                  <a:lnTo>
                    <a:pt x="93" y="172"/>
                  </a:lnTo>
                  <a:lnTo>
                    <a:pt x="95" y="170"/>
                  </a:lnTo>
                  <a:lnTo>
                    <a:pt x="98" y="170"/>
                  </a:lnTo>
                  <a:lnTo>
                    <a:pt x="99" y="167"/>
                  </a:lnTo>
                  <a:lnTo>
                    <a:pt x="100" y="166"/>
                  </a:lnTo>
                  <a:lnTo>
                    <a:pt x="101" y="163"/>
                  </a:lnTo>
                  <a:lnTo>
                    <a:pt x="107" y="160"/>
                  </a:lnTo>
                  <a:lnTo>
                    <a:pt x="109" y="160"/>
                  </a:lnTo>
                  <a:lnTo>
                    <a:pt x="111" y="161"/>
                  </a:lnTo>
                  <a:lnTo>
                    <a:pt x="112" y="160"/>
                  </a:lnTo>
                  <a:lnTo>
                    <a:pt x="114" y="158"/>
                  </a:lnTo>
                  <a:lnTo>
                    <a:pt x="115" y="153"/>
                  </a:lnTo>
                  <a:lnTo>
                    <a:pt x="111" y="150"/>
                  </a:lnTo>
                  <a:lnTo>
                    <a:pt x="108" y="145"/>
                  </a:lnTo>
                  <a:lnTo>
                    <a:pt x="109" y="139"/>
                  </a:lnTo>
                  <a:lnTo>
                    <a:pt x="108" y="138"/>
                  </a:lnTo>
                  <a:lnTo>
                    <a:pt x="104" y="139"/>
                  </a:lnTo>
                  <a:lnTo>
                    <a:pt x="103" y="136"/>
                  </a:lnTo>
                  <a:lnTo>
                    <a:pt x="105" y="133"/>
                  </a:lnTo>
                  <a:lnTo>
                    <a:pt x="109" y="129"/>
                  </a:lnTo>
                  <a:lnTo>
                    <a:pt x="107" y="127"/>
                  </a:lnTo>
                  <a:lnTo>
                    <a:pt x="107" y="124"/>
                  </a:lnTo>
                  <a:lnTo>
                    <a:pt x="109" y="121"/>
                  </a:lnTo>
                  <a:lnTo>
                    <a:pt x="109" y="116"/>
                  </a:lnTo>
                  <a:lnTo>
                    <a:pt x="112" y="114"/>
                  </a:lnTo>
                  <a:lnTo>
                    <a:pt x="115" y="110"/>
                  </a:lnTo>
                  <a:lnTo>
                    <a:pt x="116" y="106"/>
                  </a:lnTo>
                  <a:lnTo>
                    <a:pt x="115" y="102"/>
                  </a:lnTo>
                  <a:lnTo>
                    <a:pt x="119" y="100"/>
                  </a:lnTo>
                  <a:lnTo>
                    <a:pt x="124" y="101"/>
                  </a:lnTo>
                  <a:lnTo>
                    <a:pt x="127" y="100"/>
                  </a:lnTo>
                  <a:lnTo>
                    <a:pt x="126" y="51"/>
                  </a:lnTo>
                  <a:lnTo>
                    <a:pt x="28" y="0"/>
                  </a:lnTo>
                  <a:lnTo>
                    <a:pt x="15" y="6"/>
                  </a:lnTo>
                  <a:lnTo>
                    <a:pt x="19" y="17"/>
                  </a:lnTo>
                  <a:lnTo>
                    <a:pt x="22" y="25"/>
                  </a:lnTo>
                  <a:lnTo>
                    <a:pt x="21" y="29"/>
                  </a:lnTo>
                  <a:lnTo>
                    <a:pt x="29" y="40"/>
                  </a:lnTo>
                  <a:lnTo>
                    <a:pt x="29" y="45"/>
                  </a:lnTo>
                  <a:lnTo>
                    <a:pt x="27" y="47"/>
                  </a:lnTo>
                  <a:lnTo>
                    <a:pt x="24" y="70"/>
                  </a:lnTo>
                  <a:lnTo>
                    <a:pt x="24" y="87"/>
                  </a:lnTo>
                  <a:lnTo>
                    <a:pt x="3" y="109"/>
                  </a:lnTo>
                  <a:lnTo>
                    <a:pt x="0" y="110"/>
                  </a:lnTo>
                  <a:lnTo>
                    <a:pt x="1" y="125"/>
                  </a:lnTo>
                  <a:lnTo>
                    <a:pt x="6" y="13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6" name="Freeform 300">
              <a:extLst>
                <a:ext uri="{FF2B5EF4-FFF2-40B4-BE49-F238E27FC236}">
                  <a16:creationId xmlns:a16="http://schemas.microsoft.com/office/drawing/2014/main" id="{5F81D82F-7D32-479E-BD2B-9A9CBB8B4108}"/>
                </a:ext>
              </a:extLst>
            </p:cNvPr>
            <p:cNvSpPr>
              <a:spLocks/>
            </p:cNvSpPr>
            <p:nvPr/>
          </p:nvSpPr>
          <p:spPr bwMode="auto">
            <a:xfrm>
              <a:off x="4498975" y="4251325"/>
              <a:ext cx="0" cy="12700"/>
            </a:xfrm>
            <a:custGeom>
              <a:avLst/>
              <a:gdLst>
                <a:gd name="T0" fmla="*/ 8 h 8"/>
                <a:gd name="T1" fmla="*/ 8 h 8"/>
                <a:gd name="T2" fmla="*/ 0 h 8"/>
                <a:gd name="T3" fmla="*/ 8 h 8"/>
              </a:gdLst>
              <a:ahLst/>
              <a:cxnLst>
                <a:cxn ang="0">
                  <a:pos x="0" y="T0"/>
                </a:cxn>
                <a:cxn ang="0">
                  <a:pos x="0" y="T1"/>
                </a:cxn>
                <a:cxn ang="0">
                  <a:pos x="0" y="T2"/>
                </a:cxn>
                <a:cxn ang="0">
                  <a:pos x="0" y="T3"/>
                </a:cxn>
              </a:cxnLst>
              <a:rect l="0" t="0" r="r" b="b"/>
              <a:pathLst>
                <a:path h="8">
                  <a:moveTo>
                    <a:pt x="0" y="8"/>
                  </a:moveTo>
                  <a:lnTo>
                    <a:pt x="0" y="8"/>
                  </a:lnTo>
                  <a:lnTo>
                    <a:pt x="0" y="0"/>
                  </a:lnTo>
                  <a:lnTo>
                    <a:pt x="0" y="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7" name="Freeform 301">
              <a:extLst>
                <a:ext uri="{FF2B5EF4-FFF2-40B4-BE49-F238E27FC236}">
                  <a16:creationId xmlns:a16="http://schemas.microsoft.com/office/drawing/2014/main" id="{F84C0869-F95D-4A36-9179-74EFD618AC33}"/>
                </a:ext>
              </a:extLst>
            </p:cNvPr>
            <p:cNvSpPr>
              <a:spLocks noEditPoints="1"/>
            </p:cNvSpPr>
            <p:nvPr/>
          </p:nvSpPr>
          <p:spPr bwMode="auto">
            <a:xfrm>
              <a:off x="4489450" y="4043363"/>
              <a:ext cx="239712" cy="207963"/>
            </a:xfrm>
            <a:custGeom>
              <a:avLst/>
              <a:gdLst>
                <a:gd name="T0" fmla="*/ 153 w 163"/>
                <a:gd name="T1" fmla="*/ 130 h 141"/>
                <a:gd name="T2" fmla="*/ 149 w 163"/>
                <a:gd name="T3" fmla="*/ 128 h 141"/>
                <a:gd name="T4" fmla="*/ 146 w 163"/>
                <a:gd name="T5" fmla="*/ 124 h 141"/>
                <a:gd name="T6" fmla="*/ 146 w 163"/>
                <a:gd name="T7" fmla="*/ 119 h 141"/>
                <a:gd name="T8" fmla="*/ 141 w 163"/>
                <a:gd name="T9" fmla="*/ 104 h 141"/>
                <a:gd name="T10" fmla="*/ 137 w 163"/>
                <a:gd name="T11" fmla="*/ 98 h 141"/>
                <a:gd name="T12" fmla="*/ 121 w 163"/>
                <a:gd name="T13" fmla="*/ 66 h 141"/>
                <a:gd name="T14" fmla="*/ 118 w 163"/>
                <a:gd name="T15" fmla="*/ 61 h 141"/>
                <a:gd name="T16" fmla="*/ 120 w 163"/>
                <a:gd name="T17" fmla="*/ 58 h 141"/>
                <a:gd name="T18" fmla="*/ 126 w 163"/>
                <a:gd name="T19" fmla="*/ 57 h 141"/>
                <a:gd name="T20" fmla="*/ 129 w 163"/>
                <a:gd name="T21" fmla="*/ 54 h 141"/>
                <a:gd name="T22" fmla="*/ 129 w 163"/>
                <a:gd name="T23" fmla="*/ 54 h 141"/>
                <a:gd name="T24" fmla="*/ 131 w 163"/>
                <a:gd name="T25" fmla="*/ 38 h 141"/>
                <a:gd name="T26" fmla="*/ 132 w 163"/>
                <a:gd name="T27" fmla="*/ 38 h 141"/>
                <a:gd name="T28" fmla="*/ 132 w 163"/>
                <a:gd name="T29" fmla="*/ 37 h 141"/>
                <a:gd name="T30" fmla="*/ 133 w 163"/>
                <a:gd name="T31" fmla="*/ 34 h 141"/>
                <a:gd name="T32" fmla="*/ 133 w 163"/>
                <a:gd name="T33" fmla="*/ 33 h 141"/>
                <a:gd name="T34" fmla="*/ 131 w 163"/>
                <a:gd name="T35" fmla="*/ 34 h 141"/>
                <a:gd name="T36" fmla="*/ 130 w 163"/>
                <a:gd name="T37" fmla="*/ 30 h 141"/>
                <a:gd name="T38" fmla="*/ 131 w 163"/>
                <a:gd name="T39" fmla="*/ 27 h 141"/>
                <a:gd name="T40" fmla="*/ 127 w 163"/>
                <a:gd name="T41" fmla="*/ 20 h 141"/>
                <a:gd name="T42" fmla="*/ 124 w 163"/>
                <a:gd name="T43" fmla="*/ 15 h 141"/>
                <a:gd name="T44" fmla="*/ 122 w 163"/>
                <a:gd name="T45" fmla="*/ 10 h 141"/>
                <a:gd name="T46" fmla="*/ 120 w 163"/>
                <a:gd name="T47" fmla="*/ 6 h 141"/>
                <a:gd name="T48" fmla="*/ 117 w 163"/>
                <a:gd name="T49" fmla="*/ 5 h 141"/>
                <a:gd name="T50" fmla="*/ 118 w 163"/>
                <a:gd name="T51" fmla="*/ 4 h 141"/>
                <a:gd name="T52" fmla="*/ 113 w 163"/>
                <a:gd name="T53" fmla="*/ 7 h 141"/>
                <a:gd name="T54" fmla="*/ 89 w 163"/>
                <a:gd name="T55" fmla="*/ 5 h 141"/>
                <a:gd name="T56" fmla="*/ 80 w 163"/>
                <a:gd name="T57" fmla="*/ 4 h 141"/>
                <a:gd name="T58" fmla="*/ 60 w 163"/>
                <a:gd name="T59" fmla="*/ 9 h 141"/>
                <a:gd name="T60" fmla="*/ 51 w 163"/>
                <a:gd name="T61" fmla="*/ 10 h 141"/>
                <a:gd name="T62" fmla="*/ 17 w 163"/>
                <a:gd name="T63" fmla="*/ 3 h 141"/>
                <a:gd name="T64" fmla="*/ 4 w 163"/>
                <a:gd name="T65" fmla="*/ 0 h 141"/>
                <a:gd name="T66" fmla="*/ 4 w 163"/>
                <a:gd name="T67" fmla="*/ 0 h 141"/>
                <a:gd name="T68" fmla="*/ 1 w 163"/>
                <a:gd name="T69" fmla="*/ 10 h 141"/>
                <a:gd name="T70" fmla="*/ 2 w 163"/>
                <a:gd name="T71" fmla="*/ 14 h 141"/>
                <a:gd name="T72" fmla="*/ 1 w 163"/>
                <a:gd name="T73" fmla="*/ 22 h 141"/>
                <a:gd name="T74" fmla="*/ 0 w 163"/>
                <a:gd name="T75" fmla="*/ 26 h 141"/>
                <a:gd name="T76" fmla="*/ 2 w 163"/>
                <a:gd name="T77" fmla="*/ 35 h 141"/>
                <a:gd name="T78" fmla="*/ 7 w 163"/>
                <a:gd name="T79" fmla="*/ 141 h 141"/>
                <a:gd name="T80" fmla="*/ 163 w 163"/>
                <a:gd name="T81" fmla="*/ 139 h 141"/>
                <a:gd name="T82" fmla="*/ 153 w 163"/>
                <a:gd name="T83" fmla="*/ 130 h 141"/>
                <a:gd name="T84" fmla="*/ 105 w 163"/>
                <a:gd name="T85" fmla="*/ 40 h 141"/>
                <a:gd name="T86" fmla="*/ 104 w 163"/>
                <a:gd name="T87" fmla="*/ 40 h 141"/>
                <a:gd name="T88" fmla="*/ 104 w 163"/>
                <a:gd name="T89" fmla="*/ 40 h 141"/>
                <a:gd name="T90" fmla="*/ 105 w 163"/>
                <a:gd name="T91" fmla="*/ 40 h 141"/>
                <a:gd name="T92" fmla="*/ 105 w 163"/>
                <a:gd name="T93" fmla="*/ 40 h 141"/>
                <a:gd name="T94" fmla="*/ 105 w 163"/>
                <a:gd name="T95" fmla="*/ 40 h 141"/>
                <a:gd name="T96" fmla="*/ 112 w 163"/>
                <a:gd name="T97" fmla="*/ 50 h 141"/>
                <a:gd name="T98" fmla="*/ 110 w 163"/>
                <a:gd name="T99" fmla="*/ 49 h 141"/>
                <a:gd name="T100" fmla="*/ 111 w 163"/>
                <a:gd name="T101" fmla="*/ 48 h 141"/>
                <a:gd name="T102" fmla="*/ 112 w 163"/>
                <a:gd name="T103" fmla="*/ 48 h 141"/>
                <a:gd name="T104" fmla="*/ 112 w 163"/>
                <a:gd name="T105" fmla="*/ 5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 h="141">
                  <a:moveTo>
                    <a:pt x="153" y="130"/>
                  </a:moveTo>
                  <a:cubicBezTo>
                    <a:pt x="152" y="129"/>
                    <a:pt x="150" y="129"/>
                    <a:pt x="149" y="128"/>
                  </a:cubicBezTo>
                  <a:cubicBezTo>
                    <a:pt x="148" y="127"/>
                    <a:pt x="147" y="125"/>
                    <a:pt x="146" y="124"/>
                  </a:cubicBezTo>
                  <a:cubicBezTo>
                    <a:pt x="146" y="122"/>
                    <a:pt x="145" y="121"/>
                    <a:pt x="146" y="119"/>
                  </a:cubicBezTo>
                  <a:cubicBezTo>
                    <a:pt x="146" y="114"/>
                    <a:pt x="144" y="109"/>
                    <a:pt x="141" y="104"/>
                  </a:cubicBezTo>
                  <a:cubicBezTo>
                    <a:pt x="139" y="102"/>
                    <a:pt x="138" y="100"/>
                    <a:pt x="137" y="98"/>
                  </a:cubicBezTo>
                  <a:cubicBezTo>
                    <a:pt x="130" y="88"/>
                    <a:pt x="124" y="78"/>
                    <a:pt x="121" y="66"/>
                  </a:cubicBezTo>
                  <a:cubicBezTo>
                    <a:pt x="121" y="64"/>
                    <a:pt x="119" y="63"/>
                    <a:pt x="118" y="61"/>
                  </a:cubicBezTo>
                  <a:cubicBezTo>
                    <a:pt x="117" y="59"/>
                    <a:pt x="118" y="58"/>
                    <a:pt x="120" y="58"/>
                  </a:cubicBezTo>
                  <a:cubicBezTo>
                    <a:pt x="122" y="58"/>
                    <a:pt x="125" y="58"/>
                    <a:pt x="126" y="57"/>
                  </a:cubicBezTo>
                  <a:cubicBezTo>
                    <a:pt x="127" y="56"/>
                    <a:pt x="128" y="55"/>
                    <a:pt x="129" y="54"/>
                  </a:cubicBezTo>
                  <a:cubicBezTo>
                    <a:pt x="129" y="54"/>
                    <a:pt x="129" y="54"/>
                    <a:pt x="129" y="54"/>
                  </a:cubicBezTo>
                  <a:cubicBezTo>
                    <a:pt x="131" y="38"/>
                    <a:pt x="131" y="38"/>
                    <a:pt x="131" y="38"/>
                  </a:cubicBezTo>
                  <a:cubicBezTo>
                    <a:pt x="132" y="38"/>
                    <a:pt x="132" y="38"/>
                    <a:pt x="132" y="38"/>
                  </a:cubicBezTo>
                  <a:cubicBezTo>
                    <a:pt x="132" y="37"/>
                    <a:pt x="132" y="37"/>
                    <a:pt x="132" y="37"/>
                  </a:cubicBezTo>
                  <a:cubicBezTo>
                    <a:pt x="133" y="34"/>
                    <a:pt x="133" y="34"/>
                    <a:pt x="133" y="34"/>
                  </a:cubicBezTo>
                  <a:cubicBezTo>
                    <a:pt x="133" y="33"/>
                    <a:pt x="133" y="33"/>
                    <a:pt x="133" y="33"/>
                  </a:cubicBezTo>
                  <a:cubicBezTo>
                    <a:pt x="131" y="34"/>
                    <a:pt x="131" y="34"/>
                    <a:pt x="131" y="34"/>
                  </a:cubicBezTo>
                  <a:cubicBezTo>
                    <a:pt x="130" y="30"/>
                    <a:pt x="130" y="30"/>
                    <a:pt x="130" y="30"/>
                  </a:cubicBezTo>
                  <a:cubicBezTo>
                    <a:pt x="131" y="27"/>
                    <a:pt x="131" y="27"/>
                    <a:pt x="131" y="27"/>
                  </a:cubicBezTo>
                  <a:cubicBezTo>
                    <a:pt x="127" y="20"/>
                    <a:pt x="127" y="20"/>
                    <a:pt x="127" y="20"/>
                  </a:cubicBezTo>
                  <a:cubicBezTo>
                    <a:pt x="124" y="15"/>
                    <a:pt x="124" y="15"/>
                    <a:pt x="124" y="15"/>
                  </a:cubicBezTo>
                  <a:cubicBezTo>
                    <a:pt x="122" y="10"/>
                    <a:pt x="122" y="10"/>
                    <a:pt x="122" y="10"/>
                  </a:cubicBezTo>
                  <a:cubicBezTo>
                    <a:pt x="120" y="6"/>
                    <a:pt x="120" y="6"/>
                    <a:pt x="120" y="6"/>
                  </a:cubicBezTo>
                  <a:cubicBezTo>
                    <a:pt x="117" y="5"/>
                    <a:pt x="117" y="5"/>
                    <a:pt x="117" y="5"/>
                  </a:cubicBezTo>
                  <a:cubicBezTo>
                    <a:pt x="118" y="5"/>
                    <a:pt x="118" y="4"/>
                    <a:pt x="118" y="4"/>
                  </a:cubicBezTo>
                  <a:cubicBezTo>
                    <a:pt x="117" y="6"/>
                    <a:pt x="115" y="7"/>
                    <a:pt x="113" y="7"/>
                  </a:cubicBezTo>
                  <a:cubicBezTo>
                    <a:pt x="105" y="7"/>
                    <a:pt x="97" y="9"/>
                    <a:pt x="89" y="5"/>
                  </a:cubicBezTo>
                  <a:cubicBezTo>
                    <a:pt x="87" y="4"/>
                    <a:pt x="83" y="4"/>
                    <a:pt x="80" y="4"/>
                  </a:cubicBezTo>
                  <a:cubicBezTo>
                    <a:pt x="73" y="3"/>
                    <a:pt x="66" y="5"/>
                    <a:pt x="60" y="9"/>
                  </a:cubicBezTo>
                  <a:cubicBezTo>
                    <a:pt x="57" y="11"/>
                    <a:pt x="54" y="11"/>
                    <a:pt x="51" y="10"/>
                  </a:cubicBezTo>
                  <a:cubicBezTo>
                    <a:pt x="40" y="8"/>
                    <a:pt x="28" y="4"/>
                    <a:pt x="17" y="3"/>
                  </a:cubicBezTo>
                  <a:cubicBezTo>
                    <a:pt x="13" y="3"/>
                    <a:pt x="8" y="2"/>
                    <a:pt x="4" y="0"/>
                  </a:cubicBezTo>
                  <a:cubicBezTo>
                    <a:pt x="4" y="0"/>
                    <a:pt x="4" y="0"/>
                    <a:pt x="4" y="0"/>
                  </a:cubicBezTo>
                  <a:cubicBezTo>
                    <a:pt x="1" y="10"/>
                    <a:pt x="1" y="10"/>
                    <a:pt x="1" y="10"/>
                  </a:cubicBezTo>
                  <a:cubicBezTo>
                    <a:pt x="2" y="14"/>
                    <a:pt x="2" y="14"/>
                    <a:pt x="2" y="14"/>
                  </a:cubicBezTo>
                  <a:cubicBezTo>
                    <a:pt x="1" y="22"/>
                    <a:pt x="1" y="22"/>
                    <a:pt x="1" y="22"/>
                  </a:cubicBezTo>
                  <a:cubicBezTo>
                    <a:pt x="0" y="26"/>
                    <a:pt x="0" y="26"/>
                    <a:pt x="0" y="26"/>
                  </a:cubicBezTo>
                  <a:cubicBezTo>
                    <a:pt x="2" y="35"/>
                    <a:pt x="2" y="35"/>
                    <a:pt x="2" y="35"/>
                  </a:cubicBezTo>
                  <a:cubicBezTo>
                    <a:pt x="7" y="141"/>
                    <a:pt x="7" y="141"/>
                    <a:pt x="7" y="141"/>
                  </a:cubicBezTo>
                  <a:cubicBezTo>
                    <a:pt x="163" y="139"/>
                    <a:pt x="163" y="139"/>
                    <a:pt x="163" y="139"/>
                  </a:cubicBezTo>
                  <a:cubicBezTo>
                    <a:pt x="161" y="135"/>
                    <a:pt x="157" y="132"/>
                    <a:pt x="153" y="130"/>
                  </a:cubicBezTo>
                  <a:close/>
                  <a:moveTo>
                    <a:pt x="105" y="40"/>
                  </a:moveTo>
                  <a:cubicBezTo>
                    <a:pt x="104" y="40"/>
                    <a:pt x="104" y="40"/>
                    <a:pt x="104" y="40"/>
                  </a:cubicBezTo>
                  <a:cubicBezTo>
                    <a:pt x="104" y="40"/>
                    <a:pt x="104" y="40"/>
                    <a:pt x="104" y="40"/>
                  </a:cubicBezTo>
                  <a:cubicBezTo>
                    <a:pt x="104" y="40"/>
                    <a:pt x="104" y="40"/>
                    <a:pt x="105" y="40"/>
                  </a:cubicBezTo>
                  <a:cubicBezTo>
                    <a:pt x="105" y="40"/>
                    <a:pt x="105" y="40"/>
                    <a:pt x="105" y="40"/>
                  </a:cubicBezTo>
                  <a:cubicBezTo>
                    <a:pt x="105" y="41"/>
                    <a:pt x="105" y="41"/>
                    <a:pt x="105" y="40"/>
                  </a:cubicBezTo>
                  <a:close/>
                  <a:moveTo>
                    <a:pt x="112" y="50"/>
                  </a:moveTo>
                  <a:cubicBezTo>
                    <a:pt x="111" y="49"/>
                    <a:pt x="111" y="49"/>
                    <a:pt x="110" y="49"/>
                  </a:cubicBezTo>
                  <a:cubicBezTo>
                    <a:pt x="110" y="48"/>
                    <a:pt x="111" y="48"/>
                    <a:pt x="111" y="48"/>
                  </a:cubicBezTo>
                  <a:cubicBezTo>
                    <a:pt x="111" y="48"/>
                    <a:pt x="112" y="48"/>
                    <a:pt x="112" y="48"/>
                  </a:cubicBezTo>
                  <a:cubicBezTo>
                    <a:pt x="112" y="49"/>
                    <a:pt x="112" y="49"/>
                    <a:pt x="112" y="5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8" name="Freeform 302">
              <a:extLst>
                <a:ext uri="{FF2B5EF4-FFF2-40B4-BE49-F238E27FC236}">
                  <a16:creationId xmlns:a16="http://schemas.microsoft.com/office/drawing/2014/main" id="{3217A54E-90F3-4345-9EF5-755959F20BD6}"/>
                </a:ext>
              </a:extLst>
            </p:cNvPr>
            <p:cNvSpPr>
              <a:spLocks/>
            </p:cNvSpPr>
            <p:nvPr/>
          </p:nvSpPr>
          <p:spPr bwMode="auto">
            <a:xfrm>
              <a:off x="4191000" y="4597400"/>
              <a:ext cx="1587" cy="158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9" name="Freeform 303">
              <a:extLst>
                <a:ext uri="{FF2B5EF4-FFF2-40B4-BE49-F238E27FC236}">
                  <a16:creationId xmlns:a16="http://schemas.microsoft.com/office/drawing/2014/main" id="{2DFBE2B7-C3DD-4622-81DF-249D4D647E8D}"/>
                </a:ext>
              </a:extLst>
            </p:cNvPr>
            <p:cNvSpPr>
              <a:spLocks/>
            </p:cNvSpPr>
            <p:nvPr/>
          </p:nvSpPr>
          <p:spPr bwMode="auto">
            <a:xfrm>
              <a:off x="4081463" y="4413250"/>
              <a:ext cx="220662" cy="192088"/>
            </a:xfrm>
            <a:custGeom>
              <a:avLst/>
              <a:gdLst>
                <a:gd name="T0" fmla="*/ 74 w 151"/>
                <a:gd name="T1" fmla="*/ 123 h 131"/>
                <a:gd name="T2" fmla="*/ 79 w 151"/>
                <a:gd name="T3" fmla="*/ 115 h 131"/>
                <a:gd name="T4" fmla="*/ 79 w 151"/>
                <a:gd name="T5" fmla="*/ 108 h 131"/>
                <a:gd name="T6" fmla="*/ 89 w 151"/>
                <a:gd name="T7" fmla="*/ 99 h 131"/>
                <a:gd name="T8" fmla="*/ 90 w 151"/>
                <a:gd name="T9" fmla="*/ 94 h 131"/>
                <a:gd name="T10" fmla="*/ 94 w 151"/>
                <a:gd name="T11" fmla="*/ 93 h 131"/>
                <a:gd name="T12" fmla="*/ 103 w 151"/>
                <a:gd name="T13" fmla="*/ 97 h 131"/>
                <a:gd name="T14" fmla="*/ 112 w 151"/>
                <a:gd name="T15" fmla="*/ 94 h 131"/>
                <a:gd name="T16" fmla="*/ 120 w 151"/>
                <a:gd name="T17" fmla="*/ 83 h 131"/>
                <a:gd name="T18" fmla="*/ 128 w 151"/>
                <a:gd name="T19" fmla="*/ 70 h 131"/>
                <a:gd name="T20" fmla="*/ 130 w 151"/>
                <a:gd name="T21" fmla="*/ 61 h 131"/>
                <a:gd name="T22" fmla="*/ 138 w 151"/>
                <a:gd name="T23" fmla="*/ 55 h 131"/>
                <a:gd name="T24" fmla="*/ 141 w 151"/>
                <a:gd name="T25" fmla="*/ 40 h 131"/>
                <a:gd name="T26" fmla="*/ 147 w 151"/>
                <a:gd name="T27" fmla="*/ 35 h 131"/>
                <a:gd name="T28" fmla="*/ 151 w 151"/>
                <a:gd name="T29" fmla="*/ 29 h 131"/>
                <a:gd name="T30" fmla="*/ 148 w 151"/>
                <a:gd name="T31" fmla="*/ 23 h 131"/>
                <a:gd name="T32" fmla="*/ 146 w 151"/>
                <a:gd name="T33" fmla="*/ 16 h 131"/>
                <a:gd name="T34" fmla="*/ 143 w 151"/>
                <a:gd name="T35" fmla="*/ 9 h 131"/>
                <a:gd name="T36" fmla="*/ 138 w 151"/>
                <a:gd name="T37" fmla="*/ 3 h 131"/>
                <a:gd name="T38" fmla="*/ 132 w 151"/>
                <a:gd name="T39" fmla="*/ 6 h 131"/>
                <a:gd name="T40" fmla="*/ 124 w 151"/>
                <a:gd name="T41" fmla="*/ 10 h 131"/>
                <a:gd name="T42" fmla="*/ 113 w 151"/>
                <a:gd name="T43" fmla="*/ 8 h 131"/>
                <a:gd name="T44" fmla="*/ 98 w 151"/>
                <a:gd name="T45" fmla="*/ 9 h 131"/>
                <a:gd name="T46" fmla="*/ 89 w 151"/>
                <a:gd name="T47" fmla="*/ 13 h 131"/>
                <a:gd name="T48" fmla="*/ 78 w 151"/>
                <a:gd name="T49" fmla="*/ 13 h 131"/>
                <a:gd name="T50" fmla="*/ 65 w 151"/>
                <a:gd name="T51" fmla="*/ 7 h 131"/>
                <a:gd name="T52" fmla="*/ 53 w 151"/>
                <a:gd name="T53" fmla="*/ 11 h 131"/>
                <a:gd name="T54" fmla="*/ 48 w 151"/>
                <a:gd name="T55" fmla="*/ 5 h 131"/>
                <a:gd name="T56" fmla="*/ 33 w 151"/>
                <a:gd name="T57" fmla="*/ 0 h 131"/>
                <a:gd name="T58" fmla="*/ 22 w 151"/>
                <a:gd name="T59" fmla="*/ 2 h 131"/>
                <a:gd name="T60" fmla="*/ 15 w 151"/>
                <a:gd name="T61" fmla="*/ 8 h 131"/>
                <a:gd name="T62" fmla="*/ 16 w 151"/>
                <a:gd name="T63" fmla="*/ 15 h 131"/>
                <a:gd name="T64" fmla="*/ 11 w 151"/>
                <a:gd name="T65" fmla="*/ 20 h 131"/>
                <a:gd name="T66" fmla="*/ 14 w 151"/>
                <a:gd name="T67" fmla="*/ 26 h 131"/>
                <a:gd name="T68" fmla="*/ 11 w 151"/>
                <a:gd name="T69" fmla="*/ 32 h 131"/>
                <a:gd name="T70" fmla="*/ 15 w 151"/>
                <a:gd name="T71" fmla="*/ 39 h 131"/>
                <a:gd name="T72" fmla="*/ 15 w 151"/>
                <a:gd name="T73" fmla="*/ 45 h 131"/>
                <a:gd name="T74" fmla="*/ 12 w 151"/>
                <a:gd name="T75" fmla="*/ 48 h 131"/>
                <a:gd name="T76" fmla="*/ 13 w 151"/>
                <a:gd name="T77" fmla="*/ 52 h 131"/>
                <a:gd name="T78" fmla="*/ 7 w 151"/>
                <a:gd name="T79" fmla="*/ 61 h 131"/>
                <a:gd name="T80" fmla="*/ 1 w 151"/>
                <a:gd name="T81" fmla="*/ 66 h 131"/>
                <a:gd name="T82" fmla="*/ 1 w 151"/>
                <a:gd name="T83" fmla="*/ 88 h 131"/>
                <a:gd name="T84" fmla="*/ 9 w 151"/>
                <a:gd name="T85" fmla="*/ 101 h 131"/>
                <a:gd name="T86" fmla="*/ 27 w 151"/>
                <a:gd name="T87" fmla="*/ 114 h 131"/>
                <a:gd name="T88" fmla="*/ 44 w 151"/>
                <a:gd name="T89" fmla="*/ 131 h 131"/>
                <a:gd name="T90" fmla="*/ 69 w 151"/>
                <a:gd name="T91" fmla="*/ 12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1" h="131">
                  <a:moveTo>
                    <a:pt x="73" y="126"/>
                  </a:moveTo>
                  <a:cubicBezTo>
                    <a:pt x="74" y="123"/>
                    <a:pt x="74" y="123"/>
                    <a:pt x="74" y="123"/>
                  </a:cubicBezTo>
                  <a:cubicBezTo>
                    <a:pt x="78" y="119"/>
                    <a:pt x="78" y="119"/>
                    <a:pt x="78" y="119"/>
                  </a:cubicBezTo>
                  <a:cubicBezTo>
                    <a:pt x="79" y="115"/>
                    <a:pt x="79" y="115"/>
                    <a:pt x="79" y="115"/>
                  </a:cubicBezTo>
                  <a:cubicBezTo>
                    <a:pt x="78" y="110"/>
                    <a:pt x="78" y="110"/>
                    <a:pt x="78" y="110"/>
                  </a:cubicBezTo>
                  <a:cubicBezTo>
                    <a:pt x="79" y="108"/>
                    <a:pt x="79" y="108"/>
                    <a:pt x="79" y="108"/>
                  </a:cubicBezTo>
                  <a:cubicBezTo>
                    <a:pt x="80" y="107"/>
                    <a:pt x="80" y="107"/>
                    <a:pt x="80" y="107"/>
                  </a:cubicBezTo>
                  <a:cubicBezTo>
                    <a:pt x="89" y="99"/>
                    <a:pt x="89" y="99"/>
                    <a:pt x="89" y="99"/>
                  </a:cubicBezTo>
                  <a:cubicBezTo>
                    <a:pt x="89" y="96"/>
                    <a:pt x="89" y="96"/>
                    <a:pt x="89" y="96"/>
                  </a:cubicBezTo>
                  <a:cubicBezTo>
                    <a:pt x="90" y="94"/>
                    <a:pt x="90" y="94"/>
                    <a:pt x="90" y="94"/>
                  </a:cubicBezTo>
                  <a:cubicBezTo>
                    <a:pt x="92" y="95"/>
                    <a:pt x="92" y="95"/>
                    <a:pt x="92" y="95"/>
                  </a:cubicBezTo>
                  <a:cubicBezTo>
                    <a:pt x="94" y="93"/>
                    <a:pt x="94" y="93"/>
                    <a:pt x="94" y="93"/>
                  </a:cubicBezTo>
                  <a:cubicBezTo>
                    <a:pt x="99" y="94"/>
                    <a:pt x="99" y="94"/>
                    <a:pt x="99" y="94"/>
                  </a:cubicBezTo>
                  <a:cubicBezTo>
                    <a:pt x="103" y="97"/>
                    <a:pt x="103" y="97"/>
                    <a:pt x="103" y="97"/>
                  </a:cubicBezTo>
                  <a:cubicBezTo>
                    <a:pt x="108" y="100"/>
                    <a:pt x="108" y="100"/>
                    <a:pt x="108" y="100"/>
                  </a:cubicBezTo>
                  <a:cubicBezTo>
                    <a:pt x="112" y="94"/>
                    <a:pt x="112" y="94"/>
                    <a:pt x="112" y="94"/>
                  </a:cubicBezTo>
                  <a:cubicBezTo>
                    <a:pt x="116" y="90"/>
                    <a:pt x="116" y="90"/>
                    <a:pt x="116" y="90"/>
                  </a:cubicBezTo>
                  <a:cubicBezTo>
                    <a:pt x="120" y="83"/>
                    <a:pt x="120" y="83"/>
                    <a:pt x="120" y="83"/>
                  </a:cubicBezTo>
                  <a:cubicBezTo>
                    <a:pt x="121" y="77"/>
                    <a:pt x="121" y="77"/>
                    <a:pt x="121" y="77"/>
                  </a:cubicBezTo>
                  <a:cubicBezTo>
                    <a:pt x="128" y="70"/>
                    <a:pt x="128" y="70"/>
                    <a:pt x="128" y="70"/>
                  </a:cubicBezTo>
                  <a:cubicBezTo>
                    <a:pt x="130" y="65"/>
                    <a:pt x="130" y="65"/>
                    <a:pt x="130" y="65"/>
                  </a:cubicBezTo>
                  <a:cubicBezTo>
                    <a:pt x="130" y="61"/>
                    <a:pt x="130" y="61"/>
                    <a:pt x="130" y="61"/>
                  </a:cubicBezTo>
                  <a:cubicBezTo>
                    <a:pt x="135" y="58"/>
                    <a:pt x="135" y="58"/>
                    <a:pt x="135" y="58"/>
                  </a:cubicBezTo>
                  <a:cubicBezTo>
                    <a:pt x="138" y="55"/>
                    <a:pt x="138" y="55"/>
                    <a:pt x="138" y="55"/>
                  </a:cubicBezTo>
                  <a:cubicBezTo>
                    <a:pt x="137" y="47"/>
                    <a:pt x="137" y="47"/>
                    <a:pt x="137" y="47"/>
                  </a:cubicBezTo>
                  <a:cubicBezTo>
                    <a:pt x="141" y="40"/>
                    <a:pt x="141" y="40"/>
                    <a:pt x="141" y="40"/>
                  </a:cubicBezTo>
                  <a:cubicBezTo>
                    <a:pt x="145" y="35"/>
                    <a:pt x="145" y="35"/>
                    <a:pt x="145" y="35"/>
                  </a:cubicBezTo>
                  <a:cubicBezTo>
                    <a:pt x="147" y="35"/>
                    <a:pt x="147" y="35"/>
                    <a:pt x="147" y="35"/>
                  </a:cubicBezTo>
                  <a:cubicBezTo>
                    <a:pt x="151" y="32"/>
                    <a:pt x="151" y="32"/>
                    <a:pt x="151" y="32"/>
                  </a:cubicBezTo>
                  <a:cubicBezTo>
                    <a:pt x="151" y="29"/>
                    <a:pt x="151" y="29"/>
                    <a:pt x="151" y="29"/>
                  </a:cubicBezTo>
                  <a:cubicBezTo>
                    <a:pt x="150" y="23"/>
                    <a:pt x="150" y="23"/>
                    <a:pt x="150" y="23"/>
                  </a:cubicBezTo>
                  <a:cubicBezTo>
                    <a:pt x="148" y="23"/>
                    <a:pt x="148" y="23"/>
                    <a:pt x="148" y="23"/>
                  </a:cubicBezTo>
                  <a:cubicBezTo>
                    <a:pt x="146" y="20"/>
                    <a:pt x="146" y="20"/>
                    <a:pt x="146" y="20"/>
                  </a:cubicBezTo>
                  <a:cubicBezTo>
                    <a:pt x="146" y="16"/>
                    <a:pt x="146" y="16"/>
                    <a:pt x="146" y="16"/>
                  </a:cubicBezTo>
                  <a:cubicBezTo>
                    <a:pt x="145" y="11"/>
                    <a:pt x="145" y="11"/>
                    <a:pt x="145" y="11"/>
                  </a:cubicBezTo>
                  <a:cubicBezTo>
                    <a:pt x="143" y="9"/>
                    <a:pt x="143" y="9"/>
                    <a:pt x="143" y="9"/>
                  </a:cubicBezTo>
                  <a:cubicBezTo>
                    <a:pt x="139" y="3"/>
                    <a:pt x="139" y="3"/>
                    <a:pt x="139" y="3"/>
                  </a:cubicBezTo>
                  <a:cubicBezTo>
                    <a:pt x="138" y="3"/>
                    <a:pt x="138" y="3"/>
                    <a:pt x="138" y="3"/>
                  </a:cubicBezTo>
                  <a:cubicBezTo>
                    <a:pt x="135" y="3"/>
                    <a:pt x="135" y="3"/>
                    <a:pt x="135" y="3"/>
                  </a:cubicBezTo>
                  <a:cubicBezTo>
                    <a:pt x="132" y="6"/>
                    <a:pt x="132" y="6"/>
                    <a:pt x="132" y="6"/>
                  </a:cubicBezTo>
                  <a:cubicBezTo>
                    <a:pt x="128" y="6"/>
                    <a:pt x="128" y="6"/>
                    <a:pt x="128" y="6"/>
                  </a:cubicBezTo>
                  <a:cubicBezTo>
                    <a:pt x="124" y="10"/>
                    <a:pt x="124" y="10"/>
                    <a:pt x="124" y="10"/>
                  </a:cubicBezTo>
                  <a:cubicBezTo>
                    <a:pt x="118" y="10"/>
                    <a:pt x="118" y="10"/>
                    <a:pt x="118" y="10"/>
                  </a:cubicBezTo>
                  <a:cubicBezTo>
                    <a:pt x="113" y="8"/>
                    <a:pt x="113" y="8"/>
                    <a:pt x="113" y="8"/>
                  </a:cubicBezTo>
                  <a:cubicBezTo>
                    <a:pt x="105" y="7"/>
                    <a:pt x="105" y="7"/>
                    <a:pt x="105" y="7"/>
                  </a:cubicBezTo>
                  <a:cubicBezTo>
                    <a:pt x="98" y="9"/>
                    <a:pt x="98" y="9"/>
                    <a:pt x="98" y="9"/>
                  </a:cubicBezTo>
                  <a:cubicBezTo>
                    <a:pt x="93" y="8"/>
                    <a:pt x="93" y="8"/>
                    <a:pt x="93" y="8"/>
                  </a:cubicBezTo>
                  <a:cubicBezTo>
                    <a:pt x="89" y="13"/>
                    <a:pt x="89" y="13"/>
                    <a:pt x="89" y="13"/>
                  </a:cubicBezTo>
                  <a:cubicBezTo>
                    <a:pt x="86" y="16"/>
                    <a:pt x="86" y="16"/>
                    <a:pt x="86" y="16"/>
                  </a:cubicBezTo>
                  <a:cubicBezTo>
                    <a:pt x="78" y="13"/>
                    <a:pt x="78" y="13"/>
                    <a:pt x="78" y="13"/>
                  </a:cubicBezTo>
                  <a:cubicBezTo>
                    <a:pt x="68" y="9"/>
                    <a:pt x="68" y="9"/>
                    <a:pt x="68" y="9"/>
                  </a:cubicBezTo>
                  <a:cubicBezTo>
                    <a:pt x="65" y="7"/>
                    <a:pt x="65" y="7"/>
                    <a:pt x="65" y="7"/>
                  </a:cubicBezTo>
                  <a:cubicBezTo>
                    <a:pt x="60" y="7"/>
                    <a:pt x="60" y="7"/>
                    <a:pt x="60" y="7"/>
                  </a:cubicBezTo>
                  <a:cubicBezTo>
                    <a:pt x="53" y="11"/>
                    <a:pt x="53" y="11"/>
                    <a:pt x="53" y="11"/>
                  </a:cubicBezTo>
                  <a:cubicBezTo>
                    <a:pt x="51" y="10"/>
                    <a:pt x="51" y="10"/>
                    <a:pt x="51" y="10"/>
                  </a:cubicBezTo>
                  <a:cubicBezTo>
                    <a:pt x="48" y="5"/>
                    <a:pt x="48" y="5"/>
                    <a:pt x="48" y="5"/>
                  </a:cubicBezTo>
                  <a:cubicBezTo>
                    <a:pt x="43" y="2"/>
                    <a:pt x="43" y="2"/>
                    <a:pt x="43" y="2"/>
                  </a:cubicBezTo>
                  <a:cubicBezTo>
                    <a:pt x="33" y="0"/>
                    <a:pt x="33" y="0"/>
                    <a:pt x="33" y="0"/>
                  </a:cubicBezTo>
                  <a:cubicBezTo>
                    <a:pt x="30" y="2"/>
                    <a:pt x="30" y="2"/>
                    <a:pt x="30" y="2"/>
                  </a:cubicBezTo>
                  <a:cubicBezTo>
                    <a:pt x="22" y="2"/>
                    <a:pt x="22" y="2"/>
                    <a:pt x="22" y="2"/>
                  </a:cubicBezTo>
                  <a:cubicBezTo>
                    <a:pt x="16" y="5"/>
                    <a:pt x="16" y="5"/>
                    <a:pt x="16" y="5"/>
                  </a:cubicBezTo>
                  <a:cubicBezTo>
                    <a:pt x="15" y="8"/>
                    <a:pt x="15" y="8"/>
                    <a:pt x="15" y="8"/>
                  </a:cubicBezTo>
                  <a:cubicBezTo>
                    <a:pt x="15" y="12"/>
                    <a:pt x="15" y="12"/>
                    <a:pt x="15" y="12"/>
                  </a:cubicBezTo>
                  <a:cubicBezTo>
                    <a:pt x="16" y="15"/>
                    <a:pt x="16" y="15"/>
                    <a:pt x="16" y="15"/>
                  </a:cubicBezTo>
                  <a:cubicBezTo>
                    <a:pt x="14" y="15"/>
                    <a:pt x="14" y="15"/>
                    <a:pt x="14" y="15"/>
                  </a:cubicBezTo>
                  <a:cubicBezTo>
                    <a:pt x="11" y="20"/>
                    <a:pt x="11" y="20"/>
                    <a:pt x="11" y="20"/>
                  </a:cubicBezTo>
                  <a:cubicBezTo>
                    <a:pt x="12" y="24"/>
                    <a:pt x="12" y="24"/>
                    <a:pt x="12" y="24"/>
                  </a:cubicBezTo>
                  <a:cubicBezTo>
                    <a:pt x="14" y="26"/>
                    <a:pt x="14" y="26"/>
                    <a:pt x="14" y="26"/>
                  </a:cubicBezTo>
                  <a:cubicBezTo>
                    <a:pt x="11" y="28"/>
                    <a:pt x="11" y="28"/>
                    <a:pt x="11" y="28"/>
                  </a:cubicBezTo>
                  <a:cubicBezTo>
                    <a:pt x="11" y="32"/>
                    <a:pt x="11" y="32"/>
                    <a:pt x="11" y="32"/>
                  </a:cubicBezTo>
                  <a:cubicBezTo>
                    <a:pt x="15" y="35"/>
                    <a:pt x="15" y="35"/>
                    <a:pt x="15" y="35"/>
                  </a:cubicBezTo>
                  <a:cubicBezTo>
                    <a:pt x="15" y="39"/>
                    <a:pt x="15" y="39"/>
                    <a:pt x="15" y="39"/>
                  </a:cubicBezTo>
                  <a:cubicBezTo>
                    <a:pt x="17" y="44"/>
                    <a:pt x="17" y="44"/>
                    <a:pt x="17" y="44"/>
                  </a:cubicBezTo>
                  <a:cubicBezTo>
                    <a:pt x="15" y="45"/>
                    <a:pt x="15" y="45"/>
                    <a:pt x="15" y="45"/>
                  </a:cubicBezTo>
                  <a:cubicBezTo>
                    <a:pt x="13" y="45"/>
                    <a:pt x="13" y="45"/>
                    <a:pt x="13" y="45"/>
                  </a:cubicBezTo>
                  <a:cubicBezTo>
                    <a:pt x="12" y="48"/>
                    <a:pt x="12" y="48"/>
                    <a:pt x="12" y="48"/>
                  </a:cubicBezTo>
                  <a:cubicBezTo>
                    <a:pt x="15" y="51"/>
                    <a:pt x="15" y="51"/>
                    <a:pt x="15" y="51"/>
                  </a:cubicBezTo>
                  <a:cubicBezTo>
                    <a:pt x="13" y="52"/>
                    <a:pt x="13" y="52"/>
                    <a:pt x="13" y="52"/>
                  </a:cubicBezTo>
                  <a:cubicBezTo>
                    <a:pt x="11" y="52"/>
                    <a:pt x="11" y="52"/>
                    <a:pt x="11" y="52"/>
                  </a:cubicBezTo>
                  <a:cubicBezTo>
                    <a:pt x="7" y="61"/>
                    <a:pt x="7" y="61"/>
                    <a:pt x="7" y="61"/>
                  </a:cubicBezTo>
                  <a:cubicBezTo>
                    <a:pt x="1" y="63"/>
                    <a:pt x="1" y="63"/>
                    <a:pt x="1" y="63"/>
                  </a:cubicBezTo>
                  <a:cubicBezTo>
                    <a:pt x="1" y="66"/>
                    <a:pt x="1" y="66"/>
                    <a:pt x="1" y="66"/>
                  </a:cubicBezTo>
                  <a:cubicBezTo>
                    <a:pt x="1" y="73"/>
                    <a:pt x="1" y="73"/>
                    <a:pt x="1" y="73"/>
                  </a:cubicBezTo>
                  <a:cubicBezTo>
                    <a:pt x="1" y="88"/>
                    <a:pt x="1" y="88"/>
                    <a:pt x="1" y="88"/>
                  </a:cubicBezTo>
                  <a:cubicBezTo>
                    <a:pt x="0" y="101"/>
                    <a:pt x="0" y="101"/>
                    <a:pt x="0" y="101"/>
                  </a:cubicBezTo>
                  <a:cubicBezTo>
                    <a:pt x="3" y="100"/>
                    <a:pt x="6" y="100"/>
                    <a:pt x="9" y="101"/>
                  </a:cubicBezTo>
                  <a:cubicBezTo>
                    <a:pt x="10" y="101"/>
                    <a:pt x="12" y="101"/>
                    <a:pt x="13" y="101"/>
                  </a:cubicBezTo>
                  <a:cubicBezTo>
                    <a:pt x="19" y="104"/>
                    <a:pt x="25" y="108"/>
                    <a:pt x="27" y="114"/>
                  </a:cubicBezTo>
                  <a:cubicBezTo>
                    <a:pt x="28" y="117"/>
                    <a:pt x="29" y="120"/>
                    <a:pt x="31" y="123"/>
                  </a:cubicBezTo>
                  <a:cubicBezTo>
                    <a:pt x="33" y="128"/>
                    <a:pt x="38" y="130"/>
                    <a:pt x="44" y="131"/>
                  </a:cubicBezTo>
                  <a:cubicBezTo>
                    <a:pt x="45" y="131"/>
                    <a:pt x="47" y="131"/>
                    <a:pt x="48" y="130"/>
                  </a:cubicBezTo>
                  <a:cubicBezTo>
                    <a:pt x="55" y="129"/>
                    <a:pt x="62" y="128"/>
                    <a:pt x="69" y="127"/>
                  </a:cubicBezTo>
                  <a:cubicBezTo>
                    <a:pt x="70" y="126"/>
                    <a:pt x="72" y="126"/>
                    <a:pt x="73" y="12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0" name="Freeform 304">
              <a:extLst>
                <a:ext uri="{FF2B5EF4-FFF2-40B4-BE49-F238E27FC236}">
                  <a16:creationId xmlns:a16="http://schemas.microsoft.com/office/drawing/2014/main" id="{7BBA79F4-460A-4AF2-8B8F-06C0408F145E}"/>
                </a:ext>
              </a:extLst>
            </p:cNvPr>
            <p:cNvSpPr>
              <a:spLocks/>
            </p:cNvSpPr>
            <p:nvPr/>
          </p:nvSpPr>
          <p:spPr bwMode="auto">
            <a:xfrm>
              <a:off x="4194175" y="4600575"/>
              <a:ext cx="1587" cy="3175"/>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0"/>
                    <a:pt x="1" y="1"/>
                    <a:pt x="1" y="2"/>
                  </a:cubicBezTo>
                  <a:cubicBezTo>
                    <a:pt x="1"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1" name="Freeform 305">
              <a:extLst>
                <a:ext uri="{FF2B5EF4-FFF2-40B4-BE49-F238E27FC236}">
                  <a16:creationId xmlns:a16="http://schemas.microsoft.com/office/drawing/2014/main" id="{A74E1554-76AD-4D42-BF2F-8745F1CE6C8B}"/>
                </a:ext>
              </a:extLst>
            </p:cNvPr>
            <p:cNvSpPr>
              <a:spLocks/>
            </p:cNvSpPr>
            <p:nvPr/>
          </p:nvSpPr>
          <p:spPr bwMode="auto">
            <a:xfrm>
              <a:off x="4195763" y="4603750"/>
              <a:ext cx="3175" cy="3175"/>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2" y="2"/>
                  </a:cubicBezTo>
                  <a:cubicBezTo>
                    <a:pt x="2" y="1"/>
                    <a:pt x="1"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2" name="Freeform 306">
              <a:extLst>
                <a:ext uri="{FF2B5EF4-FFF2-40B4-BE49-F238E27FC236}">
                  <a16:creationId xmlns:a16="http://schemas.microsoft.com/office/drawing/2014/main" id="{0A26C6A0-3F2E-4D07-928A-0B239FD1CC5A}"/>
                </a:ext>
              </a:extLst>
            </p:cNvPr>
            <p:cNvSpPr>
              <a:spLocks/>
            </p:cNvSpPr>
            <p:nvPr/>
          </p:nvSpPr>
          <p:spPr bwMode="auto">
            <a:xfrm>
              <a:off x="4043363" y="4435475"/>
              <a:ext cx="61912" cy="130175"/>
            </a:xfrm>
            <a:custGeom>
              <a:avLst/>
              <a:gdLst>
                <a:gd name="T0" fmla="*/ 25 w 42"/>
                <a:gd name="T1" fmla="*/ 85 h 88"/>
                <a:gd name="T2" fmla="*/ 26 w 42"/>
                <a:gd name="T3" fmla="*/ 72 h 88"/>
                <a:gd name="T4" fmla="*/ 26 w 42"/>
                <a:gd name="T5" fmla="*/ 57 h 88"/>
                <a:gd name="T6" fmla="*/ 26 w 42"/>
                <a:gd name="T7" fmla="*/ 50 h 88"/>
                <a:gd name="T8" fmla="*/ 26 w 42"/>
                <a:gd name="T9" fmla="*/ 47 h 88"/>
                <a:gd name="T10" fmla="*/ 32 w 42"/>
                <a:gd name="T11" fmla="*/ 45 h 88"/>
                <a:gd name="T12" fmla="*/ 36 w 42"/>
                <a:gd name="T13" fmla="*/ 36 h 88"/>
                <a:gd name="T14" fmla="*/ 38 w 42"/>
                <a:gd name="T15" fmla="*/ 36 h 88"/>
                <a:gd name="T16" fmla="*/ 40 w 42"/>
                <a:gd name="T17" fmla="*/ 35 h 88"/>
                <a:gd name="T18" fmla="*/ 37 w 42"/>
                <a:gd name="T19" fmla="*/ 32 h 88"/>
                <a:gd name="T20" fmla="*/ 38 w 42"/>
                <a:gd name="T21" fmla="*/ 29 h 88"/>
                <a:gd name="T22" fmla="*/ 40 w 42"/>
                <a:gd name="T23" fmla="*/ 29 h 88"/>
                <a:gd name="T24" fmla="*/ 42 w 42"/>
                <a:gd name="T25" fmla="*/ 28 h 88"/>
                <a:gd name="T26" fmla="*/ 40 w 42"/>
                <a:gd name="T27" fmla="*/ 23 h 88"/>
                <a:gd name="T28" fmla="*/ 40 w 42"/>
                <a:gd name="T29" fmla="*/ 19 h 88"/>
                <a:gd name="T30" fmla="*/ 36 w 42"/>
                <a:gd name="T31" fmla="*/ 16 h 88"/>
                <a:gd name="T32" fmla="*/ 36 w 42"/>
                <a:gd name="T33" fmla="*/ 12 h 88"/>
                <a:gd name="T34" fmla="*/ 37 w 42"/>
                <a:gd name="T35" fmla="*/ 11 h 88"/>
                <a:gd name="T36" fmla="*/ 34 w 42"/>
                <a:gd name="T37" fmla="*/ 8 h 88"/>
                <a:gd name="T38" fmla="*/ 30 w 42"/>
                <a:gd name="T39" fmla="*/ 7 h 88"/>
                <a:gd name="T40" fmla="*/ 28 w 42"/>
                <a:gd name="T41" fmla="*/ 3 h 88"/>
                <a:gd name="T42" fmla="*/ 24 w 42"/>
                <a:gd name="T43" fmla="*/ 0 h 88"/>
                <a:gd name="T44" fmla="*/ 23 w 42"/>
                <a:gd name="T45" fmla="*/ 2 h 88"/>
                <a:gd name="T46" fmla="*/ 23 w 42"/>
                <a:gd name="T47" fmla="*/ 4 h 88"/>
                <a:gd name="T48" fmla="*/ 19 w 42"/>
                <a:gd name="T49" fmla="*/ 5 h 88"/>
                <a:gd name="T50" fmla="*/ 19 w 42"/>
                <a:gd name="T51" fmla="*/ 7 h 88"/>
                <a:gd name="T52" fmla="*/ 16 w 42"/>
                <a:gd name="T53" fmla="*/ 11 h 88"/>
                <a:gd name="T54" fmla="*/ 15 w 42"/>
                <a:gd name="T55" fmla="*/ 10 h 88"/>
                <a:gd name="T56" fmla="*/ 10 w 42"/>
                <a:gd name="T57" fmla="*/ 13 h 88"/>
                <a:gd name="T58" fmla="*/ 9 w 42"/>
                <a:gd name="T59" fmla="*/ 12 h 88"/>
                <a:gd name="T60" fmla="*/ 6 w 42"/>
                <a:gd name="T61" fmla="*/ 14 h 88"/>
                <a:gd name="T62" fmla="*/ 6 w 42"/>
                <a:gd name="T63" fmla="*/ 16 h 88"/>
                <a:gd name="T64" fmla="*/ 4 w 42"/>
                <a:gd name="T65" fmla="*/ 18 h 88"/>
                <a:gd name="T66" fmla="*/ 4 w 42"/>
                <a:gd name="T67" fmla="*/ 20 h 88"/>
                <a:gd name="T68" fmla="*/ 1 w 42"/>
                <a:gd name="T69" fmla="*/ 21 h 88"/>
                <a:gd name="T70" fmla="*/ 0 w 42"/>
                <a:gd name="T71" fmla="*/ 24 h 88"/>
                <a:gd name="T72" fmla="*/ 0 w 42"/>
                <a:gd name="T73" fmla="*/ 28 h 88"/>
                <a:gd name="T74" fmla="*/ 4 w 42"/>
                <a:gd name="T75" fmla="*/ 29 h 88"/>
                <a:gd name="T76" fmla="*/ 6 w 42"/>
                <a:gd name="T77" fmla="*/ 31 h 88"/>
                <a:gd name="T78" fmla="*/ 7 w 42"/>
                <a:gd name="T79" fmla="*/ 33 h 88"/>
                <a:gd name="T80" fmla="*/ 11 w 42"/>
                <a:gd name="T81" fmla="*/ 44 h 88"/>
                <a:gd name="T82" fmla="*/ 10 w 42"/>
                <a:gd name="T83" fmla="*/ 47 h 88"/>
                <a:gd name="T84" fmla="*/ 12 w 42"/>
                <a:gd name="T85" fmla="*/ 50 h 88"/>
                <a:gd name="T86" fmla="*/ 12 w 42"/>
                <a:gd name="T87" fmla="*/ 53 h 88"/>
                <a:gd name="T88" fmla="*/ 10 w 42"/>
                <a:gd name="T89" fmla="*/ 55 h 88"/>
                <a:gd name="T90" fmla="*/ 10 w 42"/>
                <a:gd name="T91" fmla="*/ 60 h 88"/>
                <a:gd name="T92" fmla="*/ 10 w 42"/>
                <a:gd name="T93" fmla="*/ 73 h 88"/>
                <a:gd name="T94" fmla="*/ 11 w 42"/>
                <a:gd name="T95" fmla="*/ 77 h 88"/>
                <a:gd name="T96" fmla="*/ 11 w 42"/>
                <a:gd name="T97" fmla="*/ 81 h 88"/>
                <a:gd name="T98" fmla="*/ 12 w 42"/>
                <a:gd name="T99" fmla="*/ 83 h 88"/>
                <a:gd name="T100" fmla="*/ 10 w 42"/>
                <a:gd name="T101" fmla="*/ 88 h 88"/>
                <a:gd name="T102" fmla="*/ 13 w 42"/>
                <a:gd name="T103" fmla="*/ 87 h 88"/>
                <a:gd name="T104" fmla="*/ 26 w 42"/>
                <a:gd name="T105" fmla="*/ 85 h 88"/>
                <a:gd name="T106" fmla="*/ 25 w 42"/>
                <a:gd name="T107" fmla="*/ 8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88">
                  <a:moveTo>
                    <a:pt x="25" y="85"/>
                  </a:moveTo>
                  <a:cubicBezTo>
                    <a:pt x="26" y="72"/>
                    <a:pt x="26" y="72"/>
                    <a:pt x="26" y="72"/>
                  </a:cubicBezTo>
                  <a:cubicBezTo>
                    <a:pt x="26" y="57"/>
                    <a:pt x="26" y="57"/>
                    <a:pt x="26" y="57"/>
                  </a:cubicBezTo>
                  <a:cubicBezTo>
                    <a:pt x="26" y="50"/>
                    <a:pt x="26" y="50"/>
                    <a:pt x="26" y="50"/>
                  </a:cubicBezTo>
                  <a:cubicBezTo>
                    <a:pt x="26" y="47"/>
                    <a:pt x="26" y="47"/>
                    <a:pt x="26" y="47"/>
                  </a:cubicBezTo>
                  <a:cubicBezTo>
                    <a:pt x="32" y="45"/>
                    <a:pt x="32" y="45"/>
                    <a:pt x="32" y="45"/>
                  </a:cubicBezTo>
                  <a:cubicBezTo>
                    <a:pt x="36" y="36"/>
                    <a:pt x="36" y="36"/>
                    <a:pt x="36" y="36"/>
                  </a:cubicBezTo>
                  <a:cubicBezTo>
                    <a:pt x="38" y="36"/>
                    <a:pt x="38" y="36"/>
                    <a:pt x="38" y="36"/>
                  </a:cubicBezTo>
                  <a:cubicBezTo>
                    <a:pt x="40" y="35"/>
                    <a:pt x="40" y="35"/>
                    <a:pt x="40" y="35"/>
                  </a:cubicBezTo>
                  <a:cubicBezTo>
                    <a:pt x="37" y="32"/>
                    <a:pt x="37" y="32"/>
                    <a:pt x="37" y="32"/>
                  </a:cubicBezTo>
                  <a:cubicBezTo>
                    <a:pt x="38" y="29"/>
                    <a:pt x="38" y="29"/>
                    <a:pt x="38" y="29"/>
                  </a:cubicBezTo>
                  <a:cubicBezTo>
                    <a:pt x="40" y="29"/>
                    <a:pt x="40" y="29"/>
                    <a:pt x="40" y="29"/>
                  </a:cubicBezTo>
                  <a:cubicBezTo>
                    <a:pt x="42" y="28"/>
                    <a:pt x="42" y="28"/>
                    <a:pt x="42" y="28"/>
                  </a:cubicBezTo>
                  <a:cubicBezTo>
                    <a:pt x="40" y="23"/>
                    <a:pt x="40" y="23"/>
                    <a:pt x="40" y="23"/>
                  </a:cubicBezTo>
                  <a:cubicBezTo>
                    <a:pt x="40" y="19"/>
                    <a:pt x="40" y="19"/>
                    <a:pt x="40" y="19"/>
                  </a:cubicBezTo>
                  <a:cubicBezTo>
                    <a:pt x="36" y="16"/>
                    <a:pt x="36" y="16"/>
                    <a:pt x="36" y="16"/>
                  </a:cubicBezTo>
                  <a:cubicBezTo>
                    <a:pt x="36" y="12"/>
                    <a:pt x="36" y="12"/>
                    <a:pt x="36" y="12"/>
                  </a:cubicBezTo>
                  <a:cubicBezTo>
                    <a:pt x="37" y="11"/>
                    <a:pt x="37" y="11"/>
                    <a:pt x="37" y="11"/>
                  </a:cubicBezTo>
                  <a:cubicBezTo>
                    <a:pt x="34" y="8"/>
                    <a:pt x="34" y="8"/>
                    <a:pt x="34" y="8"/>
                  </a:cubicBezTo>
                  <a:cubicBezTo>
                    <a:pt x="30" y="7"/>
                    <a:pt x="30" y="7"/>
                    <a:pt x="30" y="7"/>
                  </a:cubicBezTo>
                  <a:cubicBezTo>
                    <a:pt x="28" y="3"/>
                    <a:pt x="28" y="3"/>
                    <a:pt x="28" y="3"/>
                  </a:cubicBezTo>
                  <a:cubicBezTo>
                    <a:pt x="24" y="0"/>
                    <a:pt x="24" y="0"/>
                    <a:pt x="24" y="0"/>
                  </a:cubicBezTo>
                  <a:cubicBezTo>
                    <a:pt x="23" y="2"/>
                    <a:pt x="23" y="2"/>
                    <a:pt x="23" y="2"/>
                  </a:cubicBezTo>
                  <a:cubicBezTo>
                    <a:pt x="23" y="4"/>
                    <a:pt x="23" y="4"/>
                    <a:pt x="23" y="4"/>
                  </a:cubicBezTo>
                  <a:cubicBezTo>
                    <a:pt x="19" y="5"/>
                    <a:pt x="19" y="5"/>
                    <a:pt x="19" y="5"/>
                  </a:cubicBezTo>
                  <a:cubicBezTo>
                    <a:pt x="19" y="7"/>
                    <a:pt x="19" y="7"/>
                    <a:pt x="19" y="7"/>
                  </a:cubicBezTo>
                  <a:cubicBezTo>
                    <a:pt x="16" y="11"/>
                    <a:pt x="16" y="11"/>
                    <a:pt x="16" y="11"/>
                  </a:cubicBezTo>
                  <a:cubicBezTo>
                    <a:pt x="15" y="10"/>
                    <a:pt x="15" y="10"/>
                    <a:pt x="15" y="10"/>
                  </a:cubicBezTo>
                  <a:cubicBezTo>
                    <a:pt x="10" y="13"/>
                    <a:pt x="10" y="13"/>
                    <a:pt x="10" y="13"/>
                  </a:cubicBezTo>
                  <a:cubicBezTo>
                    <a:pt x="9" y="12"/>
                    <a:pt x="9" y="12"/>
                    <a:pt x="9" y="12"/>
                  </a:cubicBezTo>
                  <a:cubicBezTo>
                    <a:pt x="6" y="14"/>
                    <a:pt x="6" y="14"/>
                    <a:pt x="6" y="14"/>
                  </a:cubicBezTo>
                  <a:cubicBezTo>
                    <a:pt x="6" y="16"/>
                    <a:pt x="6" y="16"/>
                    <a:pt x="6" y="16"/>
                  </a:cubicBezTo>
                  <a:cubicBezTo>
                    <a:pt x="4" y="18"/>
                    <a:pt x="4" y="18"/>
                    <a:pt x="4" y="18"/>
                  </a:cubicBezTo>
                  <a:cubicBezTo>
                    <a:pt x="4" y="20"/>
                    <a:pt x="4" y="20"/>
                    <a:pt x="4" y="20"/>
                  </a:cubicBezTo>
                  <a:cubicBezTo>
                    <a:pt x="1" y="21"/>
                    <a:pt x="1" y="21"/>
                    <a:pt x="1" y="21"/>
                  </a:cubicBezTo>
                  <a:cubicBezTo>
                    <a:pt x="0" y="24"/>
                    <a:pt x="0" y="24"/>
                    <a:pt x="0" y="24"/>
                  </a:cubicBezTo>
                  <a:cubicBezTo>
                    <a:pt x="0" y="28"/>
                    <a:pt x="0" y="28"/>
                    <a:pt x="0" y="28"/>
                  </a:cubicBezTo>
                  <a:cubicBezTo>
                    <a:pt x="4" y="29"/>
                    <a:pt x="4" y="29"/>
                    <a:pt x="4" y="29"/>
                  </a:cubicBezTo>
                  <a:cubicBezTo>
                    <a:pt x="6" y="31"/>
                    <a:pt x="6" y="31"/>
                    <a:pt x="6" y="31"/>
                  </a:cubicBezTo>
                  <a:cubicBezTo>
                    <a:pt x="7" y="33"/>
                    <a:pt x="7" y="33"/>
                    <a:pt x="7" y="33"/>
                  </a:cubicBezTo>
                  <a:cubicBezTo>
                    <a:pt x="11" y="44"/>
                    <a:pt x="11" y="44"/>
                    <a:pt x="11" y="44"/>
                  </a:cubicBezTo>
                  <a:cubicBezTo>
                    <a:pt x="10" y="47"/>
                    <a:pt x="10" y="47"/>
                    <a:pt x="10" y="47"/>
                  </a:cubicBezTo>
                  <a:cubicBezTo>
                    <a:pt x="12" y="50"/>
                    <a:pt x="12" y="50"/>
                    <a:pt x="12" y="50"/>
                  </a:cubicBezTo>
                  <a:cubicBezTo>
                    <a:pt x="12" y="53"/>
                    <a:pt x="12" y="53"/>
                    <a:pt x="12" y="53"/>
                  </a:cubicBezTo>
                  <a:cubicBezTo>
                    <a:pt x="10" y="55"/>
                    <a:pt x="10" y="55"/>
                    <a:pt x="10" y="55"/>
                  </a:cubicBezTo>
                  <a:cubicBezTo>
                    <a:pt x="10" y="60"/>
                    <a:pt x="10" y="60"/>
                    <a:pt x="10" y="60"/>
                  </a:cubicBezTo>
                  <a:cubicBezTo>
                    <a:pt x="10" y="73"/>
                    <a:pt x="10" y="73"/>
                    <a:pt x="10" y="73"/>
                  </a:cubicBezTo>
                  <a:cubicBezTo>
                    <a:pt x="11" y="77"/>
                    <a:pt x="11" y="77"/>
                    <a:pt x="11" y="77"/>
                  </a:cubicBezTo>
                  <a:cubicBezTo>
                    <a:pt x="11" y="81"/>
                    <a:pt x="11" y="81"/>
                    <a:pt x="11" y="81"/>
                  </a:cubicBezTo>
                  <a:cubicBezTo>
                    <a:pt x="12" y="83"/>
                    <a:pt x="12" y="83"/>
                    <a:pt x="12" y="83"/>
                  </a:cubicBezTo>
                  <a:cubicBezTo>
                    <a:pt x="10" y="88"/>
                    <a:pt x="10" y="88"/>
                    <a:pt x="10" y="88"/>
                  </a:cubicBezTo>
                  <a:cubicBezTo>
                    <a:pt x="11" y="88"/>
                    <a:pt x="12" y="87"/>
                    <a:pt x="13" y="87"/>
                  </a:cubicBezTo>
                  <a:cubicBezTo>
                    <a:pt x="17" y="87"/>
                    <a:pt x="21" y="86"/>
                    <a:pt x="26" y="85"/>
                  </a:cubicBezTo>
                  <a:cubicBezTo>
                    <a:pt x="26" y="85"/>
                    <a:pt x="26" y="85"/>
                    <a:pt x="25" y="85"/>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3" name="Freeform 307">
              <a:extLst>
                <a:ext uri="{FF2B5EF4-FFF2-40B4-BE49-F238E27FC236}">
                  <a16:creationId xmlns:a16="http://schemas.microsoft.com/office/drawing/2014/main" id="{2194D722-0030-4635-9A49-CE544E96CBD8}"/>
                </a:ext>
              </a:extLst>
            </p:cNvPr>
            <p:cNvSpPr>
              <a:spLocks/>
            </p:cNvSpPr>
            <p:nvPr/>
          </p:nvSpPr>
          <p:spPr bwMode="auto">
            <a:xfrm>
              <a:off x="4086225" y="4559300"/>
              <a:ext cx="7937" cy="1588"/>
            </a:xfrm>
            <a:custGeom>
              <a:avLst/>
              <a:gdLst>
                <a:gd name="T0" fmla="*/ 0 w 5"/>
                <a:gd name="T1" fmla="*/ 0 h 1"/>
                <a:gd name="T2" fmla="*/ 5 w 5"/>
                <a:gd name="T3" fmla="*/ 1 h 1"/>
                <a:gd name="T4" fmla="*/ 0 w 5"/>
                <a:gd name="T5" fmla="*/ 0 h 1"/>
              </a:gdLst>
              <a:ahLst/>
              <a:cxnLst>
                <a:cxn ang="0">
                  <a:pos x="T0" y="T1"/>
                </a:cxn>
                <a:cxn ang="0">
                  <a:pos x="T2" y="T3"/>
                </a:cxn>
                <a:cxn ang="0">
                  <a:pos x="T4" y="T5"/>
                </a:cxn>
              </a:cxnLst>
              <a:rect l="0" t="0" r="r" b="b"/>
              <a:pathLst>
                <a:path w="5" h="1">
                  <a:moveTo>
                    <a:pt x="0" y="0"/>
                  </a:moveTo>
                  <a:cubicBezTo>
                    <a:pt x="2" y="0"/>
                    <a:pt x="3" y="0"/>
                    <a:pt x="5" y="1"/>
                  </a:cubicBezTo>
                  <a:cubicBezTo>
                    <a:pt x="3" y="0"/>
                    <a:pt x="2"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4" name="Freeform 308">
              <a:extLst>
                <a:ext uri="{FF2B5EF4-FFF2-40B4-BE49-F238E27FC236}">
                  <a16:creationId xmlns:a16="http://schemas.microsoft.com/office/drawing/2014/main" id="{AE97127A-3CBF-49CC-9AE3-09CFE50AE4F9}"/>
                </a:ext>
              </a:extLst>
            </p:cNvPr>
            <p:cNvSpPr>
              <a:spLocks/>
            </p:cNvSpPr>
            <p:nvPr/>
          </p:nvSpPr>
          <p:spPr bwMode="auto">
            <a:xfrm>
              <a:off x="4100513" y="4560888"/>
              <a:ext cx="7937" cy="4763"/>
            </a:xfrm>
            <a:custGeom>
              <a:avLst/>
              <a:gdLst>
                <a:gd name="T0" fmla="*/ 0 w 6"/>
                <a:gd name="T1" fmla="*/ 0 h 3"/>
                <a:gd name="T2" fmla="*/ 6 w 6"/>
                <a:gd name="T3" fmla="*/ 3 h 3"/>
                <a:gd name="T4" fmla="*/ 6 w 6"/>
                <a:gd name="T5" fmla="*/ 3 h 3"/>
                <a:gd name="T6" fmla="*/ 0 w 6"/>
                <a:gd name="T7" fmla="*/ 0 h 3"/>
              </a:gdLst>
              <a:ahLst/>
              <a:cxnLst>
                <a:cxn ang="0">
                  <a:pos x="T0" y="T1"/>
                </a:cxn>
                <a:cxn ang="0">
                  <a:pos x="T2" y="T3"/>
                </a:cxn>
                <a:cxn ang="0">
                  <a:pos x="T4" y="T5"/>
                </a:cxn>
                <a:cxn ang="0">
                  <a:pos x="T6" y="T7"/>
                </a:cxn>
              </a:cxnLst>
              <a:rect l="0" t="0" r="r" b="b"/>
              <a:pathLst>
                <a:path w="6" h="3">
                  <a:moveTo>
                    <a:pt x="0" y="0"/>
                  </a:moveTo>
                  <a:cubicBezTo>
                    <a:pt x="2" y="1"/>
                    <a:pt x="4" y="2"/>
                    <a:pt x="6" y="3"/>
                  </a:cubicBezTo>
                  <a:cubicBezTo>
                    <a:pt x="6" y="3"/>
                    <a:pt x="6" y="3"/>
                    <a:pt x="6" y="3"/>
                  </a:cubicBezTo>
                  <a:cubicBezTo>
                    <a:pt x="4" y="2"/>
                    <a:pt x="2"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5" name="Freeform 309">
              <a:extLst>
                <a:ext uri="{FF2B5EF4-FFF2-40B4-BE49-F238E27FC236}">
                  <a16:creationId xmlns:a16="http://schemas.microsoft.com/office/drawing/2014/main" id="{85FF0587-03D6-462A-9B1E-343ED6D581D0}"/>
                </a:ext>
              </a:extLst>
            </p:cNvPr>
            <p:cNvSpPr>
              <a:spLocks/>
            </p:cNvSpPr>
            <p:nvPr/>
          </p:nvSpPr>
          <p:spPr bwMode="auto">
            <a:xfrm>
              <a:off x="4022725" y="4464050"/>
              <a:ext cx="39687" cy="106363"/>
            </a:xfrm>
            <a:custGeom>
              <a:avLst/>
              <a:gdLst>
                <a:gd name="T0" fmla="*/ 26 w 27"/>
                <a:gd name="T1" fmla="*/ 64 h 72"/>
                <a:gd name="T2" fmla="*/ 25 w 27"/>
                <a:gd name="T3" fmla="*/ 62 h 72"/>
                <a:gd name="T4" fmla="*/ 25 w 27"/>
                <a:gd name="T5" fmla="*/ 58 h 72"/>
                <a:gd name="T6" fmla="*/ 24 w 27"/>
                <a:gd name="T7" fmla="*/ 54 h 72"/>
                <a:gd name="T8" fmla="*/ 24 w 27"/>
                <a:gd name="T9" fmla="*/ 41 h 72"/>
                <a:gd name="T10" fmla="*/ 24 w 27"/>
                <a:gd name="T11" fmla="*/ 36 h 72"/>
                <a:gd name="T12" fmla="*/ 26 w 27"/>
                <a:gd name="T13" fmla="*/ 34 h 72"/>
                <a:gd name="T14" fmla="*/ 26 w 27"/>
                <a:gd name="T15" fmla="*/ 31 h 72"/>
                <a:gd name="T16" fmla="*/ 24 w 27"/>
                <a:gd name="T17" fmla="*/ 28 h 72"/>
                <a:gd name="T18" fmla="*/ 25 w 27"/>
                <a:gd name="T19" fmla="*/ 25 h 72"/>
                <a:gd name="T20" fmla="*/ 21 w 27"/>
                <a:gd name="T21" fmla="*/ 14 h 72"/>
                <a:gd name="T22" fmla="*/ 20 w 27"/>
                <a:gd name="T23" fmla="*/ 12 h 72"/>
                <a:gd name="T24" fmla="*/ 18 w 27"/>
                <a:gd name="T25" fmla="*/ 10 h 72"/>
                <a:gd name="T26" fmla="*/ 14 w 27"/>
                <a:gd name="T27" fmla="*/ 9 h 72"/>
                <a:gd name="T28" fmla="*/ 14 w 27"/>
                <a:gd name="T29" fmla="*/ 5 h 72"/>
                <a:gd name="T30" fmla="*/ 14 w 27"/>
                <a:gd name="T31" fmla="*/ 3 h 72"/>
                <a:gd name="T32" fmla="*/ 1 w 27"/>
                <a:gd name="T33" fmla="*/ 0 h 72"/>
                <a:gd name="T34" fmla="*/ 0 w 27"/>
                <a:gd name="T35" fmla="*/ 0 h 72"/>
                <a:gd name="T36" fmla="*/ 2 w 27"/>
                <a:gd name="T37" fmla="*/ 4 h 72"/>
                <a:gd name="T38" fmla="*/ 3 w 27"/>
                <a:gd name="T39" fmla="*/ 7 h 72"/>
                <a:gd name="T40" fmla="*/ 4 w 27"/>
                <a:gd name="T41" fmla="*/ 8 h 72"/>
                <a:gd name="T42" fmla="*/ 6 w 27"/>
                <a:gd name="T43" fmla="*/ 10 h 72"/>
                <a:gd name="T44" fmla="*/ 9 w 27"/>
                <a:gd name="T45" fmla="*/ 13 h 72"/>
                <a:gd name="T46" fmla="*/ 8 w 27"/>
                <a:gd name="T47" fmla="*/ 16 h 72"/>
                <a:gd name="T48" fmla="*/ 9 w 27"/>
                <a:gd name="T49" fmla="*/ 21 h 72"/>
                <a:gd name="T50" fmla="*/ 11 w 27"/>
                <a:gd name="T51" fmla="*/ 23 h 72"/>
                <a:gd name="T52" fmla="*/ 11 w 27"/>
                <a:gd name="T53" fmla="*/ 26 h 72"/>
                <a:gd name="T54" fmla="*/ 10 w 27"/>
                <a:gd name="T55" fmla="*/ 28 h 72"/>
                <a:gd name="T56" fmla="*/ 10 w 27"/>
                <a:gd name="T57" fmla="*/ 31 h 72"/>
                <a:gd name="T58" fmla="*/ 12 w 27"/>
                <a:gd name="T59" fmla="*/ 32 h 72"/>
                <a:gd name="T60" fmla="*/ 12 w 27"/>
                <a:gd name="T61" fmla="*/ 34 h 72"/>
                <a:gd name="T62" fmla="*/ 10 w 27"/>
                <a:gd name="T63" fmla="*/ 36 h 72"/>
                <a:gd name="T64" fmla="*/ 11 w 27"/>
                <a:gd name="T65" fmla="*/ 38 h 72"/>
                <a:gd name="T66" fmla="*/ 12 w 27"/>
                <a:gd name="T67" fmla="*/ 42 h 72"/>
                <a:gd name="T68" fmla="*/ 12 w 27"/>
                <a:gd name="T69" fmla="*/ 44 h 72"/>
                <a:gd name="T70" fmla="*/ 13 w 27"/>
                <a:gd name="T71" fmla="*/ 52 h 72"/>
                <a:gd name="T72" fmla="*/ 11 w 27"/>
                <a:gd name="T73" fmla="*/ 55 h 72"/>
                <a:gd name="T74" fmla="*/ 11 w 27"/>
                <a:gd name="T75" fmla="*/ 61 h 72"/>
                <a:gd name="T76" fmla="*/ 12 w 27"/>
                <a:gd name="T77" fmla="*/ 67 h 72"/>
                <a:gd name="T78" fmla="*/ 14 w 27"/>
                <a:gd name="T79" fmla="*/ 68 h 72"/>
                <a:gd name="T80" fmla="*/ 16 w 27"/>
                <a:gd name="T81" fmla="*/ 72 h 72"/>
                <a:gd name="T82" fmla="*/ 27 w 27"/>
                <a:gd name="T83" fmla="*/ 68 h 72"/>
                <a:gd name="T84" fmla="*/ 24 w 27"/>
                <a:gd name="T85" fmla="*/ 69 h 72"/>
                <a:gd name="T86" fmla="*/ 26 w 27"/>
                <a:gd name="T8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 h="72">
                  <a:moveTo>
                    <a:pt x="26" y="64"/>
                  </a:moveTo>
                  <a:cubicBezTo>
                    <a:pt x="25" y="62"/>
                    <a:pt x="25" y="62"/>
                    <a:pt x="25" y="62"/>
                  </a:cubicBezTo>
                  <a:cubicBezTo>
                    <a:pt x="25" y="58"/>
                    <a:pt x="25" y="58"/>
                    <a:pt x="25" y="58"/>
                  </a:cubicBezTo>
                  <a:cubicBezTo>
                    <a:pt x="24" y="54"/>
                    <a:pt x="24" y="54"/>
                    <a:pt x="24" y="54"/>
                  </a:cubicBezTo>
                  <a:cubicBezTo>
                    <a:pt x="24" y="41"/>
                    <a:pt x="24" y="41"/>
                    <a:pt x="24" y="41"/>
                  </a:cubicBezTo>
                  <a:cubicBezTo>
                    <a:pt x="24" y="36"/>
                    <a:pt x="24" y="36"/>
                    <a:pt x="24" y="36"/>
                  </a:cubicBezTo>
                  <a:cubicBezTo>
                    <a:pt x="26" y="34"/>
                    <a:pt x="26" y="34"/>
                    <a:pt x="26" y="34"/>
                  </a:cubicBezTo>
                  <a:cubicBezTo>
                    <a:pt x="26" y="31"/>
                    <a:pt x="26" y="31"/>
                    <a:pt x="26" y="31"/>
                  </a:cubicBezTo>
                  <a:cubicBezTo>
                    <a:pt x="24" y="28"/>
                    <a:pt x="24" y="28"/>
                    <a:pt x="24" y="28"/>
                  </a:cubicBezTo>
                  <a:cubicBezTo>
                    <a:pt x="25" y="25"/>
                    <a:pt x="25" y="25"/>
                    <a:pt x="25" y="25"/>
                  </a:cubicBezTo>
                  <a:cubicBezTo>
                    <a:pt x="21" y="14"/>
                    <a:pt x="21" y="14"/>
                    <a:pt x="21" y="14"/>
                  </a:cubicBezTo>
                  <a:cubicBezTo>
                    <a:pt x="20" y="12"/>
                    <a:pt x="20" y="12"/>
                    <a:pt x="20" y="12"/>
                  </a:cubicBezTo>
                  <a:cubicBezTo>
                    <a:pt x="18" y="10"/>
                    <a:pt x="18" y="10"/>
                    <a:pt x="18" y="10"/>
                  </a:cubicBezTo>
                  <a:cubicBezTo>
                    <a:pt x="14" y="9"/>
                    <a:pt x="14" y="9"/>
                    <a:pt x="14" y="9"/>
                  </a:cubicBezTo>
                  <a:cubicBezTo>
                    <a:pt x="14" y="5"/>
                    <a:pt x="14" y="5"/>
                    <a:pt x="14" y="5"/>
                  </a:cubicBezTo>
                  <a:cubicBezTo>
                    <a:pt x="14" y="3"/>
                    <a:pt x="14" y="3"/>
                    <a:pt x="14" y="3"/>
                  </a:cubicBezTo>
                  <a:cubicBezTo>
                    <a:pt x="1" y="0"/>
                    <a:pt x="1" y="0"/>
                    <a:pt x="1" y="0"/>
                  </a:cubicBezTo>
                  <a:cubicBezTo>
                    <a:pt x="0" y="0"/>
                    <a:pt x="0" y="0"/>
                    <a:pt x="0" y="0"/>
                  </a:cubicBezTo>
                  <a:cubicBezTo>
                    <a:pt x="2" y="4"/>
                    <a:pt x="2" y="4"/>
                    <a:pt x="2" y="4"/>
                  </a:cubicBezTo>
                  <a:cubicBezTo>
                    <a:pt x="3" y="7"/>
                    <a:pt x="3" y="7"/>
                    <a:pt x="3" y="7"/>
                  </a:cubicBezTo>
                  <a:cubicBezTo>
                    <a:pt x="4" y="8"/>
                    <a:pt x="4" y="8"/>
                    <a:pt x="4" y="8"/>
                  </a:cubicBezTo>
                  <a:cubicBezTo>
                    <a:pt x="6" y="10"/>
                    <a:pt x="6" y="10"/>
                    <a:pt x="6" y="10"/>
                  </a:cubicBezTo>
                  <a:cubicBezTo>
                    <a:pt x="9" y="13"/>
                    <a:pt x="9" y="13"/>
                    <a:pt x="9" y="13"/>
                  </a:cubicBezTo>
                  <a:cubicBezTo>
                    <a:pt x="8" y="16"/>
                    <a:pt x="8" y="16"/>
                    <a:pt x="8" y="16"/>
                  </a:cubicBezTo>
                  <a:cubicBezTo>
                    <a:pt x="9" y="21"/>
                    <a:pt x="9" y="21"/>
                    <a:pt x="9" y="21"/>
                  </a:cubicBezTo>
                  <a:cubicBezTo>
                    <a:pt x="11" y="23"/>
                    <a:pt x="11" y="23"/>
                    <a:pt x="11" y="23"/>
                  </a:cubicBezTo>
                  <a:cubicBezTo>
                    <a:pt x="11" y="26"/>
                    <a:pt x="11" y="26"/>
                    <a:pt x="11" y="26"/>
                  </a:cubicBezTo>
                  <a:cubicBezTo>
                    <a:pt x="10" y="28"/>
                    <a:pt x="10" y="28"/>
                    <a:pt x="10" y="28"/>
                  </a:cubicBezTo>
                  <a:cubicBezTo>
                    <a:pt x="10" y="31"/>
                    <a:pt x="10" y="31"/>
                    <a:pt x="10" y="31"/>
                  </a:cubicBezTo>
                  <a:cubicBezTo>
                    <a:pt x="12" y="32"/>
                    <a:pt x="12" y="32"/>
                    <a:pt x="12" y="32"/>
                  </a:cubicBezTo>
                  <a:cubicBezTo>
                    <a:pt x="12" y="34"/>
                    <a:pt x="12" y="34"/>
                    <a:pt x="12" y="34"/>
                  </a:cubicBezTo>
                  <a:cubicBezTo>
                    <a:pt x="10" y="36"/>
                    <a:pt x="10" y="36"/>
                    <a:pt x="10" y="36"/>
                  </a:cubicBezTo>
                  <a:cubicBezTo>
                    <a:pt x="11" y="38"/>
                    <a:pt x="11" y="38"/>
                    <a:pt x="11" y="38"/>
                  </a:cubicBezTo>
                  <a:cubicBezTo>
                    <a:pt x="12" y="42"/>
                    <a:pt x="12" y="42"/>
                    <a:pt x="12" y="42"/>
                  </a:cubicBezTo>
                  <a:cubicBezTo>
                    <a:pt x="12" y="44"/>
                    <a:pt x="12" y="44"/>
                    <a:pt x="12" y="44"/>
                  </a:cubicBezTo>
                  <a:cubicBezTo>
                    <a:pt x="13" y="52"/>
                    <a:pt x="13" y="52"/>
                    <a:pt x="13" y="52"/>
                  </a:cubicBezTo>
                  <a:cubicBezTo>
                    <a:pt x="11" y="55"/>
                    <a:pt x="11" y="55"/>
                    <a:pt x="11" y="55"/>
                  </a:cubicBezTo>
                  <a:cubicBezTo>
                    <a:pt x="11" y="61"/>
                    <a:pt x="11" y="61"/>
                    <a:pt x="11" y="61"/>
                  </a:cubicBezTo>
                  <a:cubicBezTo>
                    <a:pt x="12" y="67"/>
                    <a:pt x="12" y="67"/>
                    <a:pt x="12" y="67"/>
                  </a:cubicBezTo>
                  <a:cubicBezTo>
                    <a:pt x="14" y="68"/>
                    <a:pt x="14" y="68"/>
                    <a:pt x="14" y="68"/>
                  </a:cubicBezTo>
                  <a:cubicBezTo>
                    <a:pt x="16" y="72"/>
                    <a:pt x="16" y="72"/>
                    <a:pt x="16" y="72"/>
                  </a:cubicBezTo>
                  <a:cubicBezTo>
                    <a:pt x="20" y="70"/>
                    <a:pt x="24" y="69"/>
                    <a:pt x="27" y="68"/>
                  </a:cubicBezTo>
                  <a:cubicBezTo>
                    <a:pt x="26" y="68"/>
                    <a:pt x="25" y="69"/>
                    <a:pt x="24" y="69"/>
                  </a:cubicBezTo>
                  <a:lnTo>
                    <a:pt x="26" y="6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6" name="Freeform 310">
              <a:extLst>
                <a:ext uri="{FF2B5EF4-FFF2-40B4-BE49-F238E27FC236}">
                  <a16:creationId xmlns:a16="http://schemas.microsoft.com/office/drawing/2014/main" id="{8C928B12-5656-4FA6-AE51-A4EBA2109CF2}"/>
                </a:ext>
              </a:extLst>
            </p:cNvPr>
            <p:cNvSpPr>
              <a:spLocks/>
            </p:cNvSpPr>
            <p:nvPr/>
          </p:nvSpPr>
          <p:spPr bwMode="auto">
            <a:xfrm>
              <a:off x="4062413" y="4562475"/>
              <a:ext cx="7937" cy="1588"/>
            </a:xfrm>
            <a:custGeom>
              <a:avLst/>
              <a:gdLst>
                <a:gd name="T0" fmla="*/ 0 w 5"/>
                <a:gd name="T1" fmla="*/ 1 h 1"/>
                <a:gd name="T2" fmla="*/ 5 w 5"/>
                <a:gd name="T3" fmla="*/ 0 h 1"/>
                <a:gd name="T4" fmla="*/ 0 w 5"/>
                <a:gd name="T5" fmla="*/ 1 h 1"/>
              </a:gdLst>
              <a:ahLst/>
              <a:cxnLst>
                <a:cxn ang="0">
                  <a:pos x="T0" y="T1"/>
                </a:cxn>
                <a:cxn ang="0">
                  <a:pos x="T2" y="T3"/>
                </a:cxn>
                <a:cxn ang="0">
                  <a:pos x="T4" y="T5"/>
                </a:cxn>
              </a:cxnLst>
              <a:rect l="0" t="0" r="r" b="b"/>
              <a:pathLst>
                <a:path w="5" h="1">
                  <a:moveTo>
                    <a:pt x="0" y="1"/>
                  </a:moveTo>
                  <a:cubicBezTo>
                    <a:pt x="2" y="1"/>
                    <a:pt x="4" y="1"/>
                    <a:pt x="5" y="0"/>
                  </a:cubicBezTo>
                  <a:cubicBezTo>
                    <a:pt x="4" y="1"/>
                    <a:pt x="2"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7" name="Freeform 311">
              <a:extLst>
                <a:ext uri="{FF2B5EF4-FFF2-40B4-BE49-F238E27FC236}">
                  <a16:creationId xmlns:a16="http://schemas.microsoft.com/office/drawing/2014/main" id="{E52B98FE-46B4-4C56-B10D-3C4C95429095}"/>
                </a:ext>
              </a:extLst>
            </p:cNvPr>
            <p:cNvSpPr>
              <a:spLocks noEditPoints="1"/>
            </p:cNvSpPr>
            <p:nvPr/>
          </p:nvSpPr>
          <p:spPr bwMode="auto">
            <a:xfrm>
              <a:off x="3967163" y="4464050"/>
              <a:ext cx="79375" cy="128588"/>
            </a:xfrm>
            <a:custGeom>
              <a:avLst/>
              <a:gdLst>
                <a:gd name="T0" fmla="*/ 50 w 54"/>
                <a:gd name="T1" fmla="*/ 67 h 87"/>
                <a:gd name="T2" fmla="*/ 49 w 54"/>
                <a:gd name="T3" fmla="*/ 55 h 87"/>
                <a:gd name="T4" fmla="*/ 50 w 54"/>
                <a:gd name="T5" fmla="*/ 44 h 87"/>
                <a:gd name="T6" fmla="*/ 49 w 54"/>
                <a:gd name="T7" fmla="*/ 38 h 87"/>
                <a:gd name="T8" fmla="*/ 50 w 54"/>
                <a:gd name="T9" fmla="*/ 34 h 87"/>
                <a:gd name="T10" fmla="*/ 48 w 54"/>
                <a:gd name="T11" fmla="*/ 31 h 87"/>
                <a:gd name="T12" fmla="*/ 49 w 54"/>
                <a:gd name="T13" fmla="*/ 26 h 87"/>
                <a:gd name="T14" fmla="*/ 47 w 54"/>
                <a:gd name="T15" fmla="*/ 21 h 87"/>
                <a:gd name="T16" fmla="*/ 47 w 54"/>
                <a:gd name="T17" fmla="*/ 13 h 87"/>
                <a:gd name="T18" fmla="*/ 42 w 54"/>
                <a:gd name="T19" fmla="*/ 8 h 87"/>
                <a:gd name="T20" fmla="*/ 40 w 54"/>
                <a:gd name="T21" fmla="*/ 4 h 87"/>
                <a:gd name="T22" fmla="*/ 37 w 54"/>
                <a:gd name="T23" fmla="*/ 0 h 87"/>
                <a:gd name="T24" fmla="*/ 31 w 54"/>
                <a:gd name="T25" fmla="*/ 1 h 87"/>
                <a:gd name="T26" fmla="*/ 19 w 54"/>
                <a:gd name="T27" fmla="*/ 2 h 87"/>
                <a:gd name="T28" fmla="*/ 6 w 54"/>
                <a:gd name="T29" fmla="*/ 2 h 87"/>
                <a:gd name="T30" fmla="*/ 4 w 54"/>
                <a:gd name="T31" fmla="*/ 5 h 87"/>
                <a:gd name="T32" fmla="*/ 7 w 54"/>
                <a:gd name="T33" fmla="*/ 13 h 87"/>
                <a:gd name="T34" fmla="*/ 6 w 54"/>
                <a:gd name="T35" fmla="*/ 24 h 87"/>
                <a:gd name="T36" fmla="*/ 10 w 54"/>
                <a:gd name="T37" fmla="*/ 31 h 87"/>
                <a:gd name="T38" fmla="*/ 10 w 54"/>
                <a:gd name="T39" fmla="*/ 37 h 87"/>
                <a:gd name="T40" fmla="*/ 6 w 54"/>
                <a:gd name="T41" fmla="*/ 42 h 87"/>
                <a:gd name="T42" fmla="*/ 2 w 54"/>
                <a:gd name="T43" fmla="*/ 48 h 87"/>
                <a:gd name="T44" fmla="*/ 2 w 54"/>
                <a:gd name="T45" fmla="*/ 52 h 87"/>
                <a:gd name="T46" fmla="*/ 0 w 54"/>
                <a:gd name="T47" fmla="*/ 57 h 87"/>
                <a:gd name="T48" fmla="*/ 0 w 54"/>
                <a:gd name="T49" fmla="*/ 62 h 87"/>
                <a:gd name="T50" fmla="*/ 1 w 54"/>
                <a:gd name="T51" fmla="*/ 67 h 87"/>
                <a:gd name="T52" fmla="*/ 3 w 54"/>
                <a:gd name="T53" fmla="*/ 74 h 87"/>
                <a:gd name="T54" fmla="*/ 7 w 54"/>
                <a:gd name="T55" fmla="*/ 77 h 87"/>
                <a:gd name="T56" fmla="*/ 3 w 54"/>
                <a:gd name="T57" fmla="*/ 82 h 87"/>
                <a:gd name="T58" fmla="*/ 5 w 54"/>
                <a:gd name="T59" fmla="*/ 85 h 87"/>
                <a:gd name="T60" fmla="*/ 19 w 54"/>
                <a:gd name="T61" fmla="*/ 86 h 87"/>
                <a:gd name="T62" fmla="*/ 39 w 54"/>
                <a:gd name="T63" fmla="*/ 78 h 87"/>
                <a:gd name="T64" fmla="*/ 54 w 54"/>
                <a:gd name="T65" fmla="*/ 72 h 87"/>
                <a:gd name="T66" fmla="*/ 30 w 54"/>
                <a:gd name="T67" fmla="*/ 35 h 87"/>
                <a:gd name="T68" fmla="*/ 32 w 54"/>
                <a:gd name="T69" fmla="*/ 37 h 87"/>
                <a:gd name="T70" fmla="*/ 34 w 54"/>
                <a:gd name="T71" fmla="*/ 38 h 87"/>
                <a:gd name="T72" fmla="*/ 34 w 54"/>
                <a:gd name="T73" fmla="*/ 38 h 87"/>
                <a:gd name="T74" fmla="*/ 34 w 54"/>
                <a:gd name="T75" fmla="*/ 38 h 87"/>
                <a:gd name="T76" fmla="*/ 42 w 54"/>
                <a:gd name="T77" fmla="*/ 48 h 87"/>
                <a:gd name="T78" fmla="*/ 44 w 54"/>
                <a:gd name="T79" fmla="*/ 4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 h="87">
                  <a:moveTo>
                    <a:pt x="52" y="68"/>
                  </a:moveTo>
                  <a:cubicBezTo>
                    <a:pt x="50" y="67"/>
                    <a:pt x="50" y="67"/>
                    <a:pt x="50" y="67"/>
                  </a:cubicBezTo>
                  <a:cubicBezTo>
                    <a:pt x="49" y="61"/>
                    <a:pt x="49" y="61"/>
                    <a:pt x="49" y="61"/>
                  </a:cubicBezTo>
                  <a:cubicBezTo>
                    <a:pt x="49" y="55"/>
                    <a:pt x="49" y="55"/>
                    <a:pt x="49" y="55"/>
                  </a:cubicBezTo>
                  <a:cubicBezTo>
                    <a:pt x="51" y="52"/>
                    <a:pt x="51" y="52"/>
                    <a:pt x="51" y="52"/>
                  </a:cubicBezTo>
                  <a:cubicBezTo>
                    <a:pt x="50" y="44"/>
                    <a:pt x="50" y="44"/>
                    <a:pt x="50" y="44"/>
                  </a:cubicBezTo>
                  <a:cubicBezTo>
                    <a:pt x="50" y="42"/>
                    <a:pt x="50" y="42"/>
                    <a:pt x="50" y="42"/>
                  </a:cubicBezTo>
                  <a:cubicBezTo>
                    <a:pt x="49" y="38"/>
                    <a:pt x="49" y="38"/>
                    <a:pt x="49" y="38"/>
                  </a:cubicBezTo>
                  <a:cubicBezTo>
                    <a:pt x="48" y="36"/>
                    <a:pt x="48" y="36"/>
                    <a:pt x="48" y="36"/>
                  </a:cubicBezTo>
                  <a:cubicBezTo>
                    <a:pt x="50" y="34"/>
                    <a:pt x="50" y="34"/>
                    <a:pt x="50" y="34"/>
                  </a:cubicBezTo>
                  <a:cubicBezTo>
                    <a:pt x="50" y="32"/>
                    <a:pt x="50" y="32"/>
                    <a:pt x="50" y="32"/>
                  </a:cubicBezTo>
                  <a:cubicBezTo>
                    <a:pt x="48" y="31"/>
                    <a:pt x="48" y="31"/>
                    <a:pt x="48" y="31"/>
                  </a:cubicBezTo>
                  <a:cubicBezTo>
                    <a:pt x="48" y="28"/>
                    <a:pt x="48" y="28"/>
                    <a:pt x="48" y="28"/>
                  </a:cubicBezTo>
                  <a:cubicBezTo>
                    <a:pt x="49" y="26"/>
                    <a:pt x="49" y="26"/>
                    <a:pt x="49" y="26"/>
                  </a:cubicBezTo>
                  <a:cubicBezTo>
                    <a:pt x="49" y="23"/>
                    <a:pt x="49" y="23"/>
                    <a:pt x="49" y="23"/>
                  </a:cubicBezTo>
                  <a:cubicBezTo>
                    <a:pt x="47" y="21"/>
                    <a:pt x="47" y="21"/>
                    <a:pt x="47" y="21"/>
                  </a:cubicBezTo>
                  <a:cubicBezTo>
                    <a:pt x="46" y="16"/>
                    <a:pt x="46" y="16"/>
                    <a:pt x="46" y="16"/>
                  </a:cubicBezTo>
                  <a:cubicBezTo>
                    <a:pt x="47" y="13"/>
                    <a:pt x="47" y="13"/>
                    <a:pt x="47" y="13"/>
                  </a:cubicBezTo>
                  <a:cubicBezTo>
                    <a:pt x="44" y="10"/>
                    <a:pt x="44" y="10"/>
                    <a:pt x="44" y="10"/>
                  </a:cubicBezTo>
                  <a:cubicBezTo>
                    <a:pt x="42" y="8"/>
                    <a:pt x="42" y="8"/>
                    <a:pt x="42" y="8"/>
                  </a:cubicBezTo>
                  <a:cubicBezTo>
                    <a:pt x="41" y="7"/>
                    <a:pt x="41" y="7"/>
                    <a:pt x="41" y="7"/>
                  </a:cubicBezTo>
                  <a:cubicBezTo>
                    <a:pt x="40" y="4"/>
                    <a:pt x="40" y="4"/>
                    <a:pt x="40" y="4"/>
                  </a:cubicBezTo>
                  <a:cubicBezTo>
                    <a:pt x="38" y="0"/>
                    <a:pt x="38" y="0"/>
                    <a:pt x="38" y="0"/>
                  </a:cubicBezTo>
                  <a:cubicBezTo>
                    <a:pt x="37" y="0"/>
                    <a:pt x="37" y="0"/>
                    <a:pt x="37" y="0"/>
                  </a:cubicBezTo>
                  <a:cubicBezTo>
                    <a:pt x="33" y="1"/>
                    <a:pt x="33" y="1"/>
                    <a:pt x="33" y="1"/>
                  </a:cubicBezTo>
                  <a:cubicBezTo>
                    <a:pt x="31" y="1"/>
                    <a:pt x="31" y="1"/>
                    <a:pt x="31" y="1"/>
                  </a:cubicBezTo>
                  <a:cubicBezTo>
                    <a:pt x="26" y="2"/>
                    <a:pt x="26" y="2"/>
                    <a:pt x="26" y="2"/>
                  </a:cubicBezTo>
                  <a:cubicBezTo>
                    <a:pt x="19" y="2"/>
                    <a:pt x="19" y="2"/>
                    <a:pt x="19" y="2"/>
                  </a:cubicBezTo>
                  <a:cubicBezTo>
                    <a:pt x="18" y="3"/>
                    <a:pt x="18" y="3"/>
                    <a:pt x="18" y="3"/>
                  </a:cubicBezTo>
                  <a:cubicBezTo>
                    <a:pt x="6" y="2"/>
                    <a:pt x="6" y="2"/>
                    <a:pt x="6" y="2"/>
                  </a:cubicBezTo>
                  <a:cubicBezTo>
                    <a:pt x="4" y="3"/>
                    <a:pt x="4" y="3"/>
                    <a:pt x="4" y="3"/>
                  </a:cubicBezTo>
                  <a:cubicBezTo>
                    <a:pt x="4" y="5"/>
                    <a:pt x="4" y="5"/>
                    <a:pt x="4" y="5"/>
                  </a:cubicBezTo>
                  <a:cubicBezTo>
                    <a:pt x="4" y="10"/>
                    <a:pt x="4" y="10"/>
                    <a:pt x="4" y="10"/>
                  </a:cubicBezTo>
                  <a:cubicBezTo>
                    <a:pt x="7" y="13"/>
                    <a:pt x="7" y="13"/>
                    <a:pt x="7" y="13"/>
                  </a:cubicBezTo>
                  <a:cubicBezTo>
                    <a:pt x="7" y="19"/>
                    <a:pt x="7" y="19"/>
                    <a:pt x="7" y="19"/>
                  </a:cubicBezTo>
                  <a:cubicBezTo>
                    <a:pt x="6" y="24"/>
                    <a:pt x="6" y="24"/>
                    <a:pt x="6" y="24"/>
                  </a:cubicBezTo>
                  <a:cubicBezTo>
                    <a:pt x="7" y="27"/>
                    <a:pt x="7" y="27"/>
                    <a:pt x="7" y="27"/>
                  </a:cubicBezTo>
                  <a:cubicBezTo>
                    <a:pt x="10" y="31"/>
                    <a:pt x="10" y="31"/>
                    <a:pt x="10" y="31"/>
                  </a:cubicBezTo>
                  <a:cubicBezTo>
                    <a:pt x="10" y="34"/>
                    <a:pt x="10" y="34"/>
                    <a:pt x="10" y="34"/>
                  </a:cubicBezTo>
                  <a:cubicBezTo>
                    <a:pt x="10" y="37"/>
                    <a:pt x="10" y="37"/>
                    <a:pt x="10" y="37"/>
                  </a:cubicBezTo>
                  <a:cubicBezTo>
                    <a:pt x="9" y="40"/>
                    <a:pt x="9" y="40"/>
                    <a:pt x="9" y="40"/>
                  </a:cubicBezTo>
                  <a:cubicBezTo>
                    <a:pt x="6" y="42"/>
                    <a:pt x="6" y="42"/>
                    <a:pt x="6" y="42"/>
                  </a:cubicBezTo>
                  <a:cubicBezTo>
                    <a:pt x="4" y="45"/>
                    <a:pt x="4" y="45"/>
                    <a:pt x="4" y="45"/>
                  </a:cubicBezTo>
                  <a:cubicBezTo>
                    <a:pt x="2" y="48"/>
                    <a:pt x="2" y="48"/>
                    <a:pt x="2" y="48"/>
                  </a:cubicBezTo>
                  <a:cubicBezTo>
                    <a:pt x="2" y="50"/>
                    <a:pt x="2" y="50"/>
                    <a:pt x="2" y="50"/>
                  </a:cubicBezTo>
                  <a:cubicBezTo>
                    <a:pt x="2" y="52"/>
                    <a:pt x="2" y="52"/>
                    <a:pt x="2" y="52"/>
                  </a:cubicBezTo>
                  <a:cubicBezTo>
                    <a:pt x="1" y="55"/>
                    <a:pt x="1" y="55"/>
                    <a:pt x="1" y="55"/>
                  </a:cubicBezTo>
                  <a:cubicBezTo>
                    <a:pt x="0" y="57"/>
                    <a:pt x="0" y="57"/>
                    <a:pt x="0" y="57"/>
                  </a:cubicBezTo>
                  <a:cubicBezTo>
                    <a:pt x="0" y="60"/>
                    <a:pt x="0" y="60"/>
                    <a:pt x="0" y="60"/>
                  </a:cubicBezTo>
                  <a:cubicBezTo>
                    <a:pt x="0" y="62"/>
                    <a:pt x="0" y="62"/>
                    <a:pt x="0" y="62"/>
                  </a:cubicBezTo>
                  <a:cubicBezTo>
                    <a:pt x="0" y="64"/>
                    <a:pt x="0" y="64"/>
                    <a:pt x="0" y="64"/>
                  </a:cubicBezTo>
                  <a:cubicBezTo>
                    <a:pt x="1" y="67"/>
                    <a:pt x="1" y="67"/>
                    <a:pt x="1" y="67"/>
                  </a:cubicBezTo>
                  <a:cubicBezTo>
                    <a:pt x="2" y="71"/>
                    <a:pt x="2" y="71"/>
                    <a:pt x="2" y="71"/>
                  </a:cubicBezTo>
                  <a:cubicBezTo>
                    <a:pt x="3" y="74"/>
                    <a:pt x="3" y="74"/>
                    <a:pt x="3" y="74"/>
                  </a:cubicBezTo>
                  <a:cubicBezTo>
                    <a:pt x="5" y="75"/>
                    <a:pt x="5" y="75"/>
                    <a:pt x="5" y="75"/>
                  </a:cubicBezTo>
                  <a:cubicBezTo>
                    <a:pt x="7" y="77"/>
                    <a:pt x="7" y="77"/>
                    <a:pt x="7" y="77"/>
                  </a:cubicBezTo>
                  <a:cubicBezTo>
                    <a:pt x="7" y="81"/>
                    <a:pt x="7" y="81"/>
                    <a:pt x="7" y="81"/>
                  </a:cubicBezTo>
                  <a:cubicBezTo>
                    <a:pt x="3" y="82"/>
                    <a:pt x="3" y="82"/>
                    <a:pt x="3" y="82"/>
                  </a:cubicBezTo>
                  <a:cubicBezTo>
                    <a:pt x="3" y="82"/>
                    <a:pt x="1" y="82"/>
                    <a:pt x="1" y="83"/>
                  </a:cubicBezTo>
                  <a:cubicBezTo>
                    <a:pt x="2" y="83"/>
                    <a:pt x="4" y="84"/>
                    <a:pt x="5" y="85"/>
                  </a:cubicBezTo>
                  <a:cubicBezTo>
                    <a:pt x="7" y="85"/>
                    <a:pt x="9" y="86"/>
                    <a:pt x="10" y="86"/>
                  </a:cubicBezTo>
                  <a:cubicBezTo>
                    <a:pt x="13" y="87"/>
                    <a:pt x="16" y="87"/>
                    <a:pt x="19" y="86"/>
                  </a:cubicBezTo>
                  <a:cubicBezTo>
                    <a:pt x="23" y="85"/>
                    <a:pt x="27" y="84"/>
                    <a:pt x="30" y="82"/>
                  </a:cubicBezTo>
                  <a:cubicBezTo>
                    <a:pt x="33" y="81"/>
                    <a:pt x="36" y="80"/>
                    <a:pt x="39" y="78"/>
                  </a:cubicBezTo>
                  <a:cubicBezTo>
                    <a:pt x="43" y="76"/>
                    <a:pt x="47" y="74"/>
                    <a:pt x="52" y="73"/>
                  </a:cubicBezTo>
                  <a:cubicBezTo>
                    <a:pt x="53" y="72"/>
                    <a:pt x="54" y="72"/>
                    <a:pt x="54" y="72"/>
                  </a:cubicBezTo>
                  <a:lnTo>
                    <a:pt x="52" y="68"/>
                  </a:lnTo>
                  <a:close/>
                  <a:moveTo>
                    <a:pt x="30" y="35"/>
                  </a:moveTo>
                  <a:cubicBezTo>
                    <a:pt x="31" y="35"/>
                    <a:pt x="31" y="35"/>
                    <a:pt x="31" y="35"/>
                  </a:cubicBezTo>
                  <a:cubicBezTo>
                    <a:pt x="31" y="36"/>
                    <a:pt x="31" y="36"/>
                    <a:pt x="32" y="37"/>
                  </a:cubicBezTo>
                  <a:cubicBezTo>
                    <a:pt x="31" y="36"/>
                    <a:pt x="31" y="36"/>
                    <a:pt x="30" y="35"/>
                  </a:cubicBezTo>
                  <a:close/>
                  <a:moveTo>
                    <a:pt x="34" y="38"/>
                  </a:moveTo>
                  <a:cubicBezTo>
                    <a:pt x="33" y="38"/>
                    <a:pt x="33" y="37"/>
                    <a:pt x="32" y="37"/>
                  </a:cubicBezTo>
                  <a:cubicBezTo>
                    <a:pt x="33" y="37"/>
                    <a:pt x="33" y="38"/>
                    <a:pt x="34" y="38"/>
                  </a:cubicBezTo>
                  <a:cubicBezTo>
                    <a:pt x="34" y="39"/>
                    <a:pt x="34" y="39"/>
                    <a:pt x="34" y="39"/>
                  </a:cubicBezTo>
                  <a:lnTo>
                    <a:pt x="34" y="38"/>
                  </a:lnTo>
                  <a:close/>
                  <a:moveTo>
                    <a:pt x="42" y="50"/>
                  </a:moveTo>
                  <a:cubicBezTo>
                    <a:pt x="42" y="49"/>
                    <a:pt x="42" y="49"/>
                    <a:pt x="42" y="48"/>
                  </a:cubicBezTo>
                  <a:cubicBezTo>
                    <a:pt x="42" y="47"/>
                    <a:pt x="43" y="47"/>
                    <a:pt x="44" y="47"/>
                  </a:cubicBezTo>
                  <a:cubicBezTo>
                    <a:pt x="44" y="48"/>
                    <a:pt x="44" y="48"/>
                    <a:pt x="44" y="49"/>
                  </a:cubicBezTo>
                  <a:cubicBezTo>
                    <a:pt x="44" y="50"/>
                    <a:pt x="43" y="50"/>
                    <a:pt x="42" y="5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8" name="Rectangle 312">
              <a:extLst>
                <a:ext uri="{FF2B5EF4-FFF2-40B4-BE49-F238E27FC236}">
                  <a16:creationId xmlns:a16="http://schemas.microsoft.com/office/drawing/2014/main" id="{7F03F4BB-1554-4ED7-B60B-0974A1272C6F}"/>
                </a:ext>
              </a:extLst>
            </p:cNvPr>
            <p:cNvSpPr>
              <a:spLocks noChangeArrowheads="1"/>
            </p:cNvSpPr>
            <p:nvPr/>
          </p:nvSpPr>
          <p:spPr bwMode="auto">
            <a:xfrm>
              <a:off x="3990975" y="4592638"/>
              <a:ext cx="1587" cy="1588"/>
            </a:xfrm>
            <a:prstGeom prst="rect">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9" name="Freeform 313">
              <a:extLst>
                <a:ext uri="{FF2B5EF4-FFF2-40B4-BE49-F238E27FC236}">
                  <a16:creationId xmlns:a16="http://schemas.microsoft.com/office/drawing/2014/main" id="{4D9D13D7-B664-4CD1-9D2A-6A775B86FD07}"/>
                </a:ext>
              </a:extLst>
            </p:cNvPr>
            <p:cNvSpPr>
              <a:spLocks/>
            </p:cNvSpPr>
            <p:nvPr/>
          </p:nvSpPr>
          <p:spPr bwMode="auto">
            <a:xfrm>
              <a:off x="3862388" y="4475163"/>
              <a:ext cx="120650" cy="125413"/>
            </a:xfrm>
            <a:custGeom>
              <a:avLst/>
              <a:gdLst>
                <a:gd name="T0" fmla="*/ 75 w 82"/>
                <a:gd name="T1" fmla="*/ 75 h 86"/>
                <a:gd name="T2" fmla="*/ 79 w 82"/>
                <a:gd name="T3" fmla="*/ 70 h 86"/>
                <a:gd name="T4" fmla="*/ 75 w 82"/>
                <a:gd name="T5" fmla="*/ 67 h 86"/>
                <a:gd name="T6" fmla="*/ 73 w 82"/>
                <a:gd name="T7" fmla="*/ 60 h 86"/>
                <a:gd name="T8" fmla="*/ 72 w 82"/>
                <a:gd name="T9" fmla="*/ 55 h 86"/>
                <a:gd name="T10" fmla="*/ 72 w 82"/>
                <a:gd name="T11" fmla="*/ 50 h 86"/>
                <a:gd name="T12" fmla="*/ 74 w 82"/>
                <a:gd name="T13" fmla="*/ 45 h 86"/>
                <a:gd name="T14" fmla="*/ 74 w 82"/>
                <a:gd name="T15" fmla="*/ 41 h 86"/>
                <a:gd name="T16" fmla="*/ 78 w 82"/>
                <a:gd name="T17" fmla="*/ 35 h 86"/>
                <a:gd name="T18" fmla="*/ 82 w 82"/>
                <a:gd name="T19" fmla="*/ 30 h 86"/>
                <a:gd name="T20" fmla="*/ 82 w 82"/>
                <a:gd name="T21" fmla="*/ 24 h 86"/>
                <a:gd name="T22" fmla="*/ 78 w 82"/>
                <a:gd name="T23" fmla="*/ 17 h 86"/>
                <a:gd name="T24" fmla="*/ 79 w 82"/>
                <a:gd name="T25" fmla="*/ 12 h 86"/>
                <a:gd name="T26" fmla="*/ 74 w 82"/>
                <a:gd name="T27" fmla="*/ 10 h 86"/>
                <a:gd name="T28" fmla="*/ 70 w 82"/>
                <a:gd name="T29" fmla="*/ 12 h 86"/>
                <a:gd name="T30" fmla="*/ 63 w 82"/>
                <a:gd name="T31" fmla="*/ 10 h 86"/>
                <a:gd name="T32" fmla="*/ 58 w 82"/>
                <a:gd name="T33" fmla="*/ 7 h 86"/>
                <a:gd name="T34" fmla="*/ 53 w 82"/>
                <a:gd name="T35" fmla="*/ 5 h 86"/>
                <a:gd name="T36" fmla="*/ 44 w 82"/>
                <a:gd name="T37" fmla="*/ 0 h 86"/>
                <a:gd name="T38" fmla="*/ 40 w 82"/>
                <a:gd name="T39" fmla="*/ 5 h 86"/>
                <a:gd name="T40" fmla="*/ 35 w 82"/>
                <a:gd name="T41" fmla="*/ 1 h 86"/>
                <a:gd name="T42" fmla="*/ 27 w 82"/>
                <a:gd name="T43" fmla="*/ 2 h 86"/>
                <a:gd name="T44" fmla="*/ 21 w 82"/>
                <a:gd name="T45" fmla="*/ 3 h 86"/>
                <a:gd name="T46" fmla="*/ 16 w 82"/>
                <a:gd name="T47" fmla="*/ 2 h 86"/>
                <a:gd name="T48" fmla="*/ 7 w 82"/>
                <a:gd name="T49" fmla="*/ 6 h 86"/>
                <a:gd name="T50" fmla="*/ 7 w 82"/>
                <a:gd name="T51" fmla="*/ 10 h 86"/>
                <a:gd name="T52" fmla="*/ 7 w 82"/>
                <a:gd name="T53" fmla="*/ 17 h 86"/>
                <a:gd name="T54" fmla="*/ 9 w 82"/>
                <a:gd name="T55" fmla="*/ 24 h 86"/>
                <a:gd name="T56" fmla="*/ 11 w 82"/>
                <a:gd name="T57" fmla="*/ 28 h 86"/>
                <a:gd name="T58" fmla="*/ 7 w 82"/>
                <a:gd name="T59" fmla="*/ 28 h 86"/>
                <a:gd name="T60" fmla="*/ 10 w 82"/>
                <a:gd name="T61" fmla="*/ 34 h 86"/>
                <a:gd name="T62" fmla="*/ 6 w 82"/>
                <a:gd name="T63" fmla="*/ 44 h 86"/>
                <a:gd name="T64" fmla="*/ 3 w 82"/>
                <a:gd name="T65" fmla="*/ 48 h 86"/>
                <a:gd name="T66" fmla="*/ 3 w 82"/>
                <a:gd name="T67" fmla="*/ 53 h 86"/>
                <a:gd name="T68" fmla="*/ 0 w 82"/>
                <a:gd name="T69" fmla="*/ 56 h 86"/>
                <a:gd name="T70" fmla="*/ 2 w 82"/>
                <a:gd name="T71" fmla="*/ 60 h 86"/>
                <a:gd name="T72" fmla="*/ 6 w 82"/>
                <a:gd name="T73" fmla="*/ 59 h 86"/>
                <a:gd name="T74" fmla="*/ 9 w 82"/>
                <a:gd name="T75" fmla="*/ 61 h 86"/>
                <a:gd name="T76" fmla="*/ 12 w 82"/>
                <a:gd name="T77" fmla="*/ 64 h 86"/>
                <a:gd name="T78" fmla="*/ 16 w 82"/>
                <a:gd name="T79" fmla="*/ 65 h 86"/>
                <a:gd name="T80" fmla="*/ 14 w 82"/>
                <a:gd name="T81" fmla="*/ 69 h 86"/>
                <a:gd name="T82" fmla="*/ 14 w 82"/>
                <a:gd name="T83" fmla="*/ 74 h 86"/>
                <a:gd name="T84" fmla="*/ 14 w 82"/>
                <a:gd name="T85" fmla="*/ 80 h 86"/>
                <a:gd name="T86" fmla="*/ 15 w 82"/>
                <a:gd name="T87" fmla="*/ 86 h 86"/>
                <a:gd name="T88" fmla="*/ 28 w 82"/>
                <a:gd name="T89" fmla="*/ 81 h 86"/>
                <a:gd name="T90" fmla="*/ 59 w 82"/>
                <a:gd name="T91" fmla="*/ 75 h 86"/>
                <a:gd name="T92" fmla="*/ 73 w 82"/>
                <a:gd name="T93" fmla="*/ 7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2" h="86">
                  <a:moveTo>
                    <a:pt x="73" y="76"/>
                  </a:moveTo>
                  <a:cubicBezTo>
                    <a:pt x="73" y="75"/>
                    <a:pt x="75" y="75"/>
                    <a:pt x="75" y="75"/>
                  </a:cubicBezTo>
                  <a:cubicBezTo>
                    <a:pt x="79" y="74"/>
                    <a:pt x="79" y="74"/>
                    <a:pt x="79" y="74"/>
                  </a:cubicBezTo>
                  <a:cubicBezTo>
                    <a:pt x="79" y="70"/>
                    <a:pt x="79" y="70"/>
                    <a:pt x="79" y="70"/>
                  </a:cubicBezTo>
                  <a:cubicBezTo>
                    <a:pt x="77" y="68"/>
                    <a:pt x="77" y="68"/>
                    <a:pt x="77" y="68"/>
                  </a:cubicBezTo>
                  <a:cubicBezTo>
                    <a:pt x="75" y="67"/>
                    <a:pt x="75" y="67"/>
                    <a:pt x="75" y="67"/>
                  </a:cubicBezTo>
                  <a:cubicBezTo>
                    <a:pt x="74" y="64"/>
                    <a:pt x="74" y="64"/>
                    <a:pt x="74" y="64"/>
                  </a:cubicBezTo>
                  <a:cubicBezTo>
                    <a:pt x="73" y="60"/>
                    <a:pt x="73" y="60"/>
                    <a:pt x="73" y="60"/>
                  </a:cubicBezTo>
                  <a:cubicBezTo>
                    <a:pt x="72" y="57"/>
                    <a:pt x="72" y="57"/>
                    <a:pt x="72" y="57"/>
                  </a:cubicBezTo>
                  <a:cubicBezTo>
                    <a:pt x="72" y="55"/>
                    <a:pt x="72" y="55"/>
                    <a:pt x="72" y="55"/>
                  </a:cubicBezTo>
                  <a:cubicBezTo>
                    <a:pt x="72" y="53"/>
                    <a:pt x="72" y="53"/>
                    <a:pt x="72" y="53"/>
                  </a:cubicBezTo>
                  <a:cubicBezTo>
                    <a:pt x="72" y="50"/>
                    <a:pt x="72" y="50"/>
                    <a:pt x="72" y="50"/>
                  </a:cubicBezTo>
                  <a:cubicBezTo>
                    <a:pt x="73" y="48"/>
                    <a:pt x="73" y="48"/>
                    <a:pt x="73" y="48"/>
                  </a:cubicBezTo>
                  <a:cubicBezTo>
                    <a:pt x="74" y="45"/>
                    <a:pt x="74" y="45"/>
                    <a:pt x="74" y="45"/>
                  </a:cubicBezTo>
                  <a:cubicBezTo>
                    <a:pt x="74" y="43"/>
                    <a:pt x="74" y="43"/>
                    <a:pt x="74" y="43"/>
                  </a:cubicBezTo>
                  <a:cubicBezTo>
                    <a:pt x="74" y="41"/>
                    <a:pt x="74" y="41"/>
                    <a:pt x="74" y="41"/>
                  </a:cubicBezTo>
                  <a:cubicBezTo>
                    <a:pt x="76" y="38"/>
                    <a:pt x="76" y="38"/>
                    <a:pt x="76" y="38"/>
                  </a:cubicBezTo>
                  <a:cubicBezTo>
                    <a:pt x="78" y="35"/>
                    <a:pt x="78" y="35"/>
                    <a:pt x="78" y="35"/>
                  </a:cubicBezTo>
                  <a:cubicBezTo>
                    <a:pt x="81" y="33"/>
                    <a:pt x="81" y="33"/>
                    <a:pt x="81" y="33"/>
                  </a:cubicBezTo>
                  <a:cubicBezTo>
                    <a:pt x="82" y="30"/>
                    <a:pt x="82" y="30"/>
                    <a:pt x="82" y="30"/>
                  </a:cubicBezTo>
                  <a:cubicBezTo>
                    <a:pt x="82" y="27"/>
                    <a:pt x="82" y="27"/>
                    <a:pt x="82" y="27"/>
                  </a:cubicBezTo>
                  <a:cubicBezTo>
                    <a:pt x="82" y="24"/>
                    <a:pt x="82" y="24"/>
                    <a:pt x="82" y="24"/>
                  </a:cubicBezTo>
                  <a:cubicBezTo>
                    <a:pt x="79" y="20"/>
                    <a:pt x="79" y="20"/>
                    <a:pt x="79" y="20"/>
                  </a:cubicBezTo>
                  <a:cubicBezTo>
                    <a:pt x="78" y="17"/>
                    <a:pt x="78" y="17"/>
                    <a:pt x="78" y="17"/>
                  </a:cubicBezTo>
                  <a:cubicBezTo>
                    <a:pt x="79" y="12"/>
                    <a:pt x="79" y="12"/>
                    <a:pt x="79" y="12"/>
                  </a:cubicBezTo>
                  <a:cubicBezTo>
                    <a:pt x="79" y="12"/>
                    <a:pt x="79" y="12"/>
                    <a:pt x="79" y="12"/>
                  </a:cubicBezTo>
                  <a:cubicBezTo>
                    <a:pt x="78" y="11"/>
                    <a:pt x="76" y="11"/>
                    <a:pt x="76" y="11"/>
                  </a:cubicBezTo>
                  <a:cubicBezTo>
                    <a:pt x="74" y="10"/>
                    <a:pt x="74" y="10"/>
                    <a:pt x="74" y="10"/>
                  </a:cubicBezTo>
                  <a:cubicBezTo>
                    <a:pt x="72" y="10"/>
                    <a:pt x="72" y="10"/>
                    <a:pt x="72" y="10"/>
                  </a:cubicBezTo>
                  <a:cubicBezTo>
                    <a:pt x="70" y="12"/>
                    <a:pt x="70" y="12"/>
                    <a:pt x="70" y="12"/>
                  </a:cubicBezTo>
                  <a:cubicBezTo>
                    <a:pt x="66" y="12"/>
                    <a:pt x="66" y="12"/>
                    <a:pt x="66" y="12"/>
                  </a:cubicBezTo>
                  <a:cubicBezTo>
                    <a:pt x="63" y="10"/>
                    <a:pt x="63" y="10"/>
                    <a:pt x="63" y="10"/>
                  </a:cubicBezTo>
                  <a:cubicBezTo>
                    <a:pt x="61" y="8"/>
                    <a:pt x="61" y="8"/>
                    <a:pt x="61" y="8"/>
                  </a:cubicBezTo>
                  <a:cubicBezTo>
                    <a:pt x="58" y="7"/>
                    <a:pt x="58" y="7"/>
                    <a:pt x="58" y="7"/>
                  </a:cubicBezTo>
                  <a:cubicBezTo>
                    <a:pt x="55" y="6"/>
                    <a:pt x="55" y="6"/>
                    <a:pt x="55" y="6"/>
                  </a:cubicBezTo>
                  <a:cubicBezTo>
                    <a:pt x="53" y="5"/>
                    <a:pt x="53" y="5"/>
                    <a:pt x="53" y="5"/>
                  </a:cubicBezTo>
                  <a:cubicBezTo>
                    <a:pt x="46" y="1"/>
                    <a:pt x="46" y="1"/>
                    <a:pt x="46" y="1"/>
                  </a:cubicBezTo>
                  <a:cubicBezTo>
                    <a:pt x="44" y="0"/>
                    <a:pt x="44" y="0"/>
                    <a:pt x="44" y="0"/>
                  </a:cubicBezTo>
                  <a:cubicBezTo>
                    <a:pt x="42" y="2"/>
                    <a:pt x="42" y="2"/>
                    <a:pt x="42" y="2"/>
                  </a:cubicBezTo>
                  <a:cubicBezTo>
                    <a:pt x="42" y="2"/>
                    <a:pt x="41" y="5"/>
                    <a:pt x="40" y="5"/>
                  </a:cubicBezTo>
                  <a:cubicBezTo>
                    <a:pt x="40" y="5"/>
                    <a:pt x="36" y="3"/>
                    <a:pt x="36" y="3"/>
                  </a:cubicBezTo>
                  <a:cubicBezTo>
                    <a:pt x="35" y="1"/>
                    <a:pt x="35" y="1"/>
                    <a:pt x="35" y="1"/>
                  </a:cubicBezTo>
                  <a:cubicBezTo>
                    <a:pt x="31" y="0"/>
                    <a:pt x="31" y="0"/>
                    <a:pt x="31" y="0"/>
                  </a:cubicBezTo>
                  <a:cubicBezTo>
                    <a:pt x="27" y="2"/>
                    <a:pt x="27" y="2"/>
                    <a:pt x="27" y="2"/>
                  </a:cubicBezTo>
                  <a:cubicBezTo>
                    <a:pt x="26" y="3"/>
                    <a:pt x="26" y="3"/>
                    <a:pt x="26" y="3"/>
                  </a:cubicBezTo>
                  <a:cubicBezTo>
                    <a:pt x="21" y="3"/>
                    <a:pt x="21" y="3"/>
                    <a:pt x="21" y="3"/>
                  </a:cubicBezTo>
                  <a:cubicBezTo>
                    <a:pt x="18" y="2"/>
                    <a:pt x="18" y="2"/>
                    <a:pt x="18" y="2"/>
                  </a:cubicBezTo>
                  <a:cubicBezTo>
                    <a:pt x="16" y="2"/>
                    <a:pt x="16" y="2"/>
                    <a:pt x="16" y="2"/>
                  </a:cubicBezTo>
                  <a:cubicBezTo>
                    <a:pt x="12" y="4"/>
                    <a:pt x="12" y="4"/>
                    <a:pt x="12" y="4"/>
                  </a:cubicBezTo>
                  <a:cubicBezTo>
                    <a:pt x="7" y="6"/>
                    <a:pt x="7" y="6"/>
                    <a:pt x="7" y="6"/>
                  </a:cubicBezTo>
                  <a:cubicBezTo>
                    <a:pt x="7" y="8"/>
                    <a:pt x="7" y="8"/>
                    <a:pt x="7" y="8"/>
                  </a:cubicBezTo>
                  <a:cubicBezTo>
                    <a:pt x="7" y="10"/>
                    <a:pt x="7" y="10"/>
                    <a:pt x="7" y="10"/>
                  </a:cubicBezTo>
                  <a:cubicBezTo>
                    <a:pt x="8" y="15"/>
                    <a:pt x="8" y="15"/>
                    <a:pt x="8" y="15"/>
                  </a:cubicBezTo>
                  <a:cubicBezTo>
                    <a:pt x="7" y="17"/>
                    <a:pt x="7" y="17"/>
                    <a:pt x="7" y="17"/>
                  </a:cubicBezTo>
                  <a:cubicBezTo>
                    <a:pt x="8" y="22"/>
                    <a:pt x="8" y="22"/>
                    <a:pt x="8" y="22"/>
                  </a:cubicBezTo>
                  <a:cubicBezTo>
                    <a:pt x="9" y="24"/>
                    <a:pt x="9" y="24"/>
                    <a:pt x="9" y="24"/>
                  </a:cubicBezTo>
                  <a:cubicBezTo>
                    <a:pt x="11" y="26"/>
                    <a:pt x="11" y="26"/>
                    <a:pt x="11" y="26"/>
                  </a:cubicBezTo>
                  <a:cubicBezTo>
                    <a:pt x="11" y="28"/>
                    <a:pt x="11" y="28"/>
                    <a:pt x="11" y="28"/>
                  </a:cubicBezTo>
                  <a:cubicBezTo>
                    <a:pt x="8" y="28"/>
                    <a:pt x="8" y="28"/>
                    <a:pt x="8" y="28"/>
                  </a:cubicBezTo>
                  <a:cubicBezTo>
                    <a:pt x="7" y="28"/>
                    <a:pt x="7" y="28"/>
                    <a:pt x="7" y="28"/>
                  </a:cubicBezTo>
                  <a:cubicBezTo>
                    <a:pt x="7" y="31"/>
                    <a:pt x="7" y="31"/>
                    <a:pt x="7" y="31"/>
                  </a:cubicBezTo>
                  <a:cubicBezTo>
                    <a:pt x="10" y="34"/>
                    <a:pt x="10" y="34"/>
                    <a:pt x="10" y="34"/>
                  </a:cubicBezTo>
                  <a:cubicBezTo>
                    <a:pt x="10" y="37"/>
                    <a:pt x="10" y="37"/>
                    <a:pt x="10" y="37"/>
                  </a:cubicBezTo>
                  <a:cubicBezTo>
                    <a:pt x="6" y="44"/>
                    <a:pt x="6" y="44"/>
                    <a:pt x="6" y="44"/>
                  </a:cubicBezTo>
                  <a:cubicBezTo>
                    <a:pt x="4" y="46"/>
                    <a:pt x="4" y="46"/>
                    <a:pt x="4" y="46"/>
                  </a:cubicBezTo>
                  <a:cubicBezTo>
                    <a:pt x="3" y="48"/>
                    <a:pt x="3" y="48"/>
                    <a:pt x="3" y="48"/>
                  </a:cubicBezTo>
                  <a:cubicBezTo>
                    <a:pt x="4" y="50"/>
                    <a:pt x="4" y="50"/>
                    <a:pt x="4" y="50"/>
                  </a:cubicBezTo>
                  <a:cubicBezTo>
                    <a:pt x="3" y="53"/>
                    <a:pt x="3" y="53"/>
                    <a:pt x="3" y="53"/>
                  </a:cubicBezTo>
                  <a:cubicBezTo>
                    <a:pt x="2" y="55"/>
                    <a:pt x="2" y="55"/>
                    <a:pt x="2" y="55"/>
                  </a:cubicBezTo>
                  <a:cubicBezTo>
                    <a:pt x="0" y="56"/>
                    <a:pt x="0" y="56"/>
                    <a:pt x="0" y="56"/>
                  </a:cubicBezTo>
                  <a:cubicBezTo>
                    <a:pt x="1" y="60"/>
                    <a:pt x="1" y="60"/>
                    <a:pt x="1" y="60"/>
                  </a:cubicBezTo>
                  <a:cubicBezTo>
                    <a:pt x="2" y="60"/>
                    <a:pt x="2" y="60"/>
                    <a:pt x="2" y="60"/>
                  </a:cubicBezTo>
                  <a:cubicBezTo>
                    <a:pt x="4" y="59"/>
                    <a:pt x="4" y="59"/>
                    <a:pt x="4" y="59"/>
                  </a:cubicBezTo>
                  <a:cubicBezTo>
                    <a:pt x="6" y="59"/>
                    <a:pt x="6" y="59"/>
                    <a:pt x="6" y="59"/>
                  </a:cubicBezTo>
                  <a:cubicBezTo>
                    <a:pt x="8" y="61"/>
                    <a:pt x="8" y="61"/>
                    <a:pt x="8" y="61"/>
                  </a:cubicBezTo>
                  <a:cubicBezTo>
                    <a:pt x="9" y="61"/>
                    <a:pt x="9" y="61"/>
                    <a:pt x="9" y="61"/>
                  </a:cubicBezTo>
                  <a:cubicBezTo>
                    <a:pt x="11" y="61"/>
                    <a:pt x="11" y="61"/>
                    <a:pt x="11" y="61"/>
                  </a:cubicBezTo>
                  <a:cubicBezTo>
                    <a:pt x="12" y="64"/>
                    <a:pt x="12" y="64"/>
                    <a:pt x="12" y="64"/>
                  </a:cubicBezTo>
                  <a:cubicBezTo>
                    <a:pt x="13" y="65"/>
                    <a:pt x="13" y="65"/>
                    <a:pt x="13" y="65"/>
                  </a:cubicBezTo>
                  <a:cubicBezTo>
                    <a:pt x="16" y="65"/>
                    <a:pt x="16" y="65"/>
                    <a:pt x="16" y="65"/>
                  </a:cubicBezTo>
                  <a:cubicBezTo>
                    <a:pt x="16" y="68"/>
                    <a:pt x="16" y="68"/>
                    <a:pt x="16" y="68"/>
                  </a:cubicBezTo>
                  <a:cubicBezTo>
                    <a:pt x="14" y="69"/>
                    <a:pt x="14" y="69"/>
                    <a:pt x="14" y="69"/>
                  </a:cubicBezTo>
                  <a:cubicBezTo>
                    <a:pt x="15" y="71"/>
                    <a:pt x="15" y="71"/>
                    <a:pt x="15" y="71"/>
                  </a:cubicBezTo>
                  <a:cubicBezTo>
                    <a:pt x="14" y="74"/>
                    <a:pt x="14" y="74"/>
                    <a:pt x="14" y="74"/>
                  </a:cubicBezTo>
                  <a:cubicBezTo>
                    <a:pt x="15" y="77"/>
                    <a:pt x="15" y="77"/>
                    <a:pt x="15" y="77"/>
                  </a:cubicBezTo>
                  <a:cubicBezTo>
                    <a:pt x="14" y="80"/>
                    <a:pt x="14" y="80"/>
                    <a:pt x="14" y="80"/>
                  </a:cubicBezTo>
                  <a:cubicBezTo>
                    <a:pt x="15" y="83"/>
                    <a:pt x="15" y="83"/>
                    <a:pt x="15" y="83"/>
                  </a:cubicBezTo>
                  <a:cubicBezTo>
                    <a:pt x="15" y="86"/>
                    <a:pt x="15" y="86"/>
                    <a:pt x="15" y="86"/>
                  </a:cubicBezTo>
                  <a:cubicBezTo>
                    <a:pt x="16" y="86"/>
                    <a:pt x="17" y="86"/>
                    <a:pt x="18" y="85"/>
                  </a:cubicBezTo>
                  <a:cubicBezTo>
                    <a:pt x="21" y="84"/>
                    <a:pt x="24" y="82"/>
                    <a:pt x="28" y="81"/>
                  </a:cubicBezTo>
                  <a:cubicBezTo>
                    <a:pt x="34" y="78"/>
                    <a:pt x="40" y="76"/>
                    <a:pt x="46" y="76"/>
                  </a:cubicBezTo>
                  <a:cubicBezTo>
                    <a:pt x="51" y="77"/>
                    <a:pt x="55" y="76"/>
                    <a:pt x="59" y="75"/>
                  </a:cubicBezTo>
                  <a:cubicBezTo>
                    <a:pt x="64" y="75"/>
                    <a:pt x="68" y="75"/>
                    <a:pt x="73" y="76"/>
                  </a:cubicBezTo>
                  <a:cubicBezTo>
                    <a:pt x="73" y="76"/>
                    <a:pt x="73" y="76"/>
                    <a:pt x="73" y="7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0" name="Freeform 314">
              <a:extLst>
                <a:ext uri="{FF2B5EF4-FFF2-40B4-BE49-F238E27FC236}">
                  <a16:creationId xmlns:a16="http://schemas.microsoft.com/office/drawing/2014/main" id="{117C7055-99B7-41FD-8DB7-29EE53753162}"/>
                </a:ext>
              </a:extLst>
            </p:cNvPr>
            <p:cNvSpPr>
              <a:spLocks/>
            </p:cNvSpPr>
            <p:nvPr/>
          </p:nvSpPr>
          <p:spPr bwMode="auto">
            <a:xfrm>
              <a:off x="3983038" y="4591050"/>
              <a:ext cx="4762" cy="1588"/>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1"/>
                    <a:pt x="2" y="1"/>
                    <a:pt x="4" y="1"/>
                  </a:cubicBezTo>
                  <a:cubicBezTo>
                    <a:pt x="2" y="1"/>
                    <a:pt x="1"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1" name="Freeform 315">
              <a:extLst>
                <a:ext uri="{FF2B5EF4-FFF2-40B4-BE49-F238E27FC236}">
                  <a16:creationId xmlns:a16="http://schemas.microsoft.com/office/drawing/2014/main" id="{C4421900-C61E-4DAD-95FD-56BAF44DFE1F}"/>
                </a:ext>
              </a:extLst>
            </p:cNvPr>
            <p:cNvSpPr>
              <a:spLocks/>
            </p:cNvSpPr>
            <p:nvPr/>
          </p:nvSpPr>
          <p:spPr bwMode="auto">
            <a:xfrm>
              <a:off x="3806825" y="4514850"/>
              <a:ext cx="80962" cy="85725"/>
            </a:xfrm>
            <a:custGeom>
              <a:avLst/>
              <a:gdLst>
                <a:gd name="T0" fmla="*/ 52 w 55"/>
                <a:gd name="T1" fmla="*/ 55 h 58"/>
                <a:gd name="T2" fmla="*/ 51 w 55"/>
                <a:gd name="T3" fmla="*/ 52 h 58"/>
                <a:gd name="T4" fmla="*/ 52 w 55"/>
                <a:gd name="T5" fmla="*/ 49 h 58"/>
                <a:gd name="T6" fmla="*/ 51 w 55"/>
                <a:gd name="T7" fmla="*/ 46 h 58"/>
                <a:gd name="T8" fmla="*/ 52 w 55"/>
                <a:gd name="T9" fmla="*/ 43 h 58"/>
                <a:gd name="T10" fmla="*/ 51 w 55"/>
                <a:gd name="T11" fmla="*/ 41 h 58"/>
                <a:gd name="T12" fmla="*/ 53 w 55"/>
                <a:gd name="T13" fmla="*/ 40 h 58"/>
                <a:gd name="T14" fmla="*/ 53 w 55"/>
                <a:gd name="T15" fmla="*/ 37 h 58"/>
                <a:gd name="T16" fmla="*/ 50 w 55"/>
                <a:gd name="T17" fmla="*/ 37 h 58"/>
                <a:gd name="T18" fmla="*/ 49 w 55"/>
                <a:gd name="T19" fmla="*/ 36 h 58"/>
                <a:gd name="T20" fmla="*/ 48 w 55"/>
                <a:gd name="T21" fmla="*/ 33 h 58"/>
                <a:gd name="T22" fmla="*/ 46 w 55"/>
                <a:gd name="T23" fmla="*/ 33 h 58"/>
                <a:gd name="T24" fmla="*/ 45 w 55"/>
                <a:gd name="T25" fmla="*/ 33 h 58"/>
                <a:gd name="T26" fmla="*/ 43 w 55"/>
                <a:gd name="T27" fmla="*/ 31 h 58"/>
                <a:gd name="T28" fmla="*/ 41 w 55"/>
                <a:gd name="T29" fmla="*/ 31 h 58"/>
                <a:gd name="T30" fmla="*/ 39 w 55"/>
                <a:gd name="T31" fmla="*/ 32 h 58"/>
                <a:gd name="T32" fmla="*/ 38 w 55"/>
                <a:gd name="T33" fmla="*/ 32 h 58"/>
                <a:gd name="T34" fmla="*/ 37 w 55"/>
                <a:gd name="T35" fmla="*/ 28 h 58"/>
                <a:gd name="T36" fmla="*/ 39 w 55"/>
                <a:gd name="T37" fmla="*/ 27 h 58"/>
                <a:gd name="T38" fmla="*/ 40 w 55"/>
                <a:gd name="T39" fmla="*/ 25 h 58"/>
                <a:gd name="T40" fmla="*/ 41 w 55"/>
                <a:gd name="T41" fmla="*/ 22 h 58"/>
                <a:gd name="T42" fmla="*/ 40 w 55"/>
                <a:gd name="T43" fmla="*/ 20 h 58"/>
                <a:gd name="T44" fmla="*/ 41 w 55"/>
                <a:gd name="T45" fmla="*/ 18 h 58"/>
                <a:gd name="T46" fmla="*/ 41 w 55"/>
                <a:gd name="T47" fmla="*/ 18 h 58"/>
                <a:gd name="T48" fmla="*/ 39 w 55"/>
                <a:gd name="T49" fmla="*/ 16 h 58"/>
                <a:gd name="T50" fmla="*/ 38 w 55"/>
                <a:gd name="T51" fmla="*/ 15 h 58"/>
                <a:gd name="T52" fmla="*/ 36 w 55"/>
                <a:gd name="T53" fmla="*/ 15 h 58"/>
                <a:gd name="T54" fmla="*/ 33 w 55"/>
                <a:gd name="T55" fmla="*/ 17 h 58"/>
                <a:gd name="T56" fmla="*/ 31 w 55"/>
                <a:gd name="T57" fmla="*/ 18 h 58"/>
                <a:gd name="T58" fmla="*/ 28 w 55"/>
                <a:gd name="T59" fmla="*/ 14 h 58"/>
                <a:gd name="T60" fmla="*/ 28 w 55"/>
                <a:gd name="T61" fmla="*/ 6 h 58"/>
                <a:gd name="T62" fmla="*/ 26 w 55"/>
                <a:gd name="T63" fmla="*/ 4 h 58"/>
                <a:gd name="T64" fmla="*/ 24 w 55"/>
                <a:gd name="T65" fmla="*/ 1 h 58"/>
                <a:gd name="T66" fmla="*/ 22 w 55"/>
                <a:gd name="T67" fmla="*/ 0 h 58"/>
                <a:gd name="T68" fmla="*/ 16 w 55"/>
                <a:gd name="T69" fmla="*/ 2 h 58"/>
                <a:gd name="T70" fmla="*/ 15 w 55"/>
                <a:gd name="T71" fmla="*/ 2 h 58"/>
                <a:gd name="T72" fmla="*/ 12 w 55"/>
                <a:gd name="T73" fmla="*/ 3 h 58"/>
                <a:gd name="T74" fmla="*/ 11 w 55"/>
                <a:gd name="T75" fmla="*/ 6 h 58"/>
                <a:gd name="T76" fmla="*/ 11 w 55"/>
                <a:gd name="T77" fmla="*/ 8 h 58"/>
                <a:gd name="T78" fmla="*/ 9 w 55"/>
                <a:gd name="T79" fmla="*/ 8 h 58"/>
                <a:gd name="T80" fmla="*/ 8 w 55"/>
                <a:gd name="T81" fmla="*/ 12 h 58"/>
                <a:gd name="T82" fmla="*/ 8 w 55"/>
                <a:gd name="T83" fmla="*/ 14 h 58"/>
                <a:gd name="T84" fmla="*/ 5 w 55"/>
                <a:gd name="T85" fmla="*/ 18 h 58"/>
                <a:gd name="T86" fmla="*/ 3 w 55"/>
                <a:gd name="T87" fmla="*/ 18 h 58"/>
                <a:gd name="T88" fmla="*/ 1 w 55"/>
                <a:gd name="T89" fmla="*/ 23 h 58"/>
                <a:gd name="T90" fmla="*/ 0 w 55"/>
                <a:gd name="T91" fmla="*/ 26 h 58"/>
                <a:gd name="T92" fmla="*/ 9 w 55"/>
                <a:gd name="T93" fmla="*/ 31 h 58"/>
                <a:gd name="T94" fmla="*/ 35 w 55"/>
                <a:gd name="T95" fmla="*/ 51 h 58"/>
                <a:gd name="T96" fmla="*/ 50 w 55"/>
                <a:gd name="T97" fmla="*/ 57 h 58"/>
                <a:gd name="T98" fmla="*/ 55 w 55"/>
                <a:gd name="T99" fmla="*/ 57 h 58"/>
                <a:gd name="T100" fmla="*/ 52 w 55"/>
                <a:gd name="T101" fmla="*/ 58 h 58"/>
                <a:gd name="T102" fmla="*/ 52 w 55"/>
                <a:gd name="T103" fmla="*/ 5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5" h="58">
                  <a:moveTo>
                    <a:pt x="52" y="55"/>
                  </a:moveTo>
                  <a:cubicBezTo>
                    <a:pt x="51" y="52"/>
                    <a:pt x="51" y="52"/>
                    <a:pt x="51" y="52"/>
                  </a:cubicBezTo>
                  <a:cubicBezTo>
                    <a:pt x="52" y="49"/>
                    <a:pt x="52" y="49"/>
                    <a:pt x="52" y="49"/>
                  </a:cubicBezTo>
                  <a:cubicBezTo>
                    <a:pt x="51" y="46"/>
                    <a:pt x="51" y="46"/>
                    <a:pt x="51" y="46"/>
                  </a:cubicBezTo>
                  <a:cubicBezTo>
                    <a:pt x="52" y="43"/>
                    <a:pt x="52" y="43"/>
                    <a:pt x="52" y="43"/>
                  </a:cubicBezTo>
                  <a:cubicBezTo>
                    <a:pt x="51" y="41"/>
                    <a:pt x="51" y="41"/>
                    <a:pt x="51" y="41"/>
                  </a:cubicBezTo>
                  <a:cubicBezTo>
                    <a:pt x="53" y="40"/>
                    <a:pt x="53" y="40"/>
                    <a:pt x="53" y="40"/>
                  </a:cubicBezTo>
                  <a:cubicBezTo>
                    <a:pt x="53" y="37"/>
                    <a:pt x="53" y="37"/>
                    <a:pt x="53" y="37"/>
                  </a:cubicBezTo>
                  <a:cubicBezTo>
                    <a:pt x="50" y="37"/>
                    <a:pt x="50" y="37"/>
                    <a:pt x="50" y="37"/>
                  </a:cubicBezTo>
                  <a:cubicBezTo>
                    <a:pt x="49" y="36"/>
                    <a:pt x="49" y="36"/>
                    <a:pt x="49" y="36"/>
                  </a:cubicBezTo>
                  <a:cubicBezTo>
                    <a:pt x="48" y="33"/>
                    <a:pt x="48" y="33"/>
                    <a:pt x="48" y="33"/>
                  </a:cubicBezTo>
                  <a:cubicBezTo>
                    <a:pt x="46" y="33"/>
                    <a:pt x="46" y="33"/>
                    <a:pt x="46" y="33"/>
                  </a:cubicBezTo>
                  <a:cubicBezTo>
                    <a:pt x="45" y="33"/>
                    <a:pt x="45" y="33"/>
                    <a:pt x="45" y="33"/>
                  </a:cubicBezTo>
                  <a:cubicBezTo>
                    <a:pt x="43" y="31"/>
                    <a:pt x="43" y="31"/>
                    <a:pt x="43" y="31"/>
                  </a:cubicBezTo>
                  <a:cubicBezTo>
                    <a:pt x="41" y="31"/>
                    <a:pt x="41" y="31"/>
                    <a:pt x="41" y="31"/>
                  </a:cubicBezTo>
                  <a:cubicBezTo>
                    <a:pt x="39" y="32"/>
                    <a:pt x="39" y="32"/>
                    <a:pt x="39" y="32"/>
                  </a:cubicBezTo>
                  <a:cubicBezTo>
                    <a:pt x="38" y="32"/>
                    <a:pt x="38" y="32"/>
                    <a:pt x="38" y="32"/>
                  </a:cubicBezTo>
                  <a:cubicBezTo>
                    <a:pt x="37" y="28"/>
                    <a:pt x="37" y="28"/>
                    <a:pt x="37" y="28"/>
                  </a:cubicBezTo>
                  <a:cubicBezTo>
                    <a:pt x="39" y="27"/>
                    <a:pt x="39" y="27"/>
                    <a:pt x="39" y="27"/>
                  </a:cubicBezTo>
                  <a:cubicBezTo>
                    <a:pt x="40" y="25"/>
                    <a:pt x="40" y="25"/>
                    <a:pt x="40" y="25"/>
                  </a:cubicBezTo>
                  <a:cubicBezTo>
                    <a:pt x="41" y="22"/>
                    <a:pt x="41" y="22"/>
                    <a:pt x="41" y="22"/>
                  </a:cubicBezTo>
                  <a:cubicBezTo>
                    <a:pt x="40" y="20"/>
                    <a:pt x="40" y="20"/>
                    <a:pt x="40" y="20"/>
                  </a:cubicBezTo>
                  <a:cubicBezTo>
                    <a:pt x="41" y="18"/>
                    <a:pt x="41" y="18"/>
                    <a:pt x="41" y="18"/>
                  </a:cubicBezTo>
                  <a:cubicBezTo>
                    <a:pt x="41" y="18"/>
                    <a:pt x="41" y="18"/>
                    <a:pt x="41" y="18"/>
                  </a:cubicBezTo>
                  <a:cubicBezTo>
                    <a:pt x="39" y="16"/>
                    <a:pt x="39" y="16"/>
                    <a:pt x="39" y="16"/>
                  </a:cubicBezTo>
                  <a:cubicBezTo>
                    <a:pt x="38" y="15"/>
                    <a:pt x="38" y="15"/>
                    <a:pt x="38" y="15"/>
                  </a:cubicBezTo>
                  <a:cubicBezTo>
                    <a:pt x="36" y="15"/>
                    <a:pt x="36" y="15"/>
                    <a:pt x="36" y="15"/>
                  </a:cubicBezTo>
                  <a:cubicBezTo>
                    <a:pt x="33" y="17"/>
                    <a:pt x="33" y="17"/>
                    <a:pt x="33" y="17"/>
                  </a:cubicBezTo>
                  <a:cubicBezTo>
                    <a:pt x="31" y="18"/>
                    <a:pt x="31" y="18"/>
                    <a:pt x="31" y="18"/>
                  </a:cubicBezTo>
                  <a:cubicBezTo>
                    <a:pt x="28" y="14"/>
                    <a:pt x="28" y="14"/>
                    <a:pt x="28" y="14"/>
                  </a:cubicBezTo>
                  <a:cubicBezTo>
                    <a:pt x="28" y="6"/>
                    <a:pt x="28" y="6"/>
                    <a:pt x="28" y="6"/>
                  </a:cubicBezTo>
                  <a:cubicBezTo>
                    <a:pt x="26" y="4"/>
                    <a:pt x="26" y="4"/>
                    <a:pt x="26" y="4"/>
                  </a:cubicBezTo>
                  <a:cubicBezTo>
                    <a:pt x="24" y="1"/>
                    <a:pt x="24" y="1"/>
                    <a:pt x="24" y="1"/>
                  </a:cubicBezTo>
                  <a:cubicBezTo>
                    <a:pt x="22" y="0"/>
                    <a:pt x="22" y="0"/>
                    <a:pt x="22" y="0"/>
                  </a:cubicBezTo>
                  <a:cubicBezTo>
                    <a:pt x="16" y="2"/>
                    <a:pt x="16" y="2"/>
                    <a:pt x="16" y="2"/>
                  </a:cubicBezTo>
                  <a:cubicBezTo>
                    <a:pt x="15" y="2"/>
                    <a:pt x="15" y="2"/>
                    <a:pt x="15" y="2"/>
                  </a:cubicBezTo>
                  <a:cubicBezTo>
                    <a:pt x="12" y="3"/>
                    <a:pt x="12" y="3"/>
                    <a:pt x="12" y="3"/>
                  </a:cubicBezTo>
                  <a:cubicBezTo>
                    <a:pt x="11" y="6"/>
                    <a:pt x="11" y="6"/>
                    <a:pt x="11" y="6"/>
                  </a:cubicBezTo>
                  <a:cubicBezTo>
                    <a:pt x="11" y="8"/>
                    <a:pt x="11" y="8"/>
                    <a:pt x="11" y="8"/>
                  </a:cubicBezTo>
                  <a:cubicBezTo>
                    <a:pt x="9" y="8"/>
                    <a:pt x="9" y="8"/>
                    <a:pt x="9" y="8"/>
                  </a:cubicBezTo>
                  <a:cubicBezTo>
                    <a:pt x="8" y="12"/>
                    <a:pt x="8" y="12"/>
                    <a:pt x="8" y="12"/>
                  </a:cubicBezTo>
                  <a:cubicBezTo>
                    <a:pt x="8" y="14"/>
                    <a:pt x="8" y="14"/>
                    <a:pt x="8" y="14"/>
                  </a:cubicBezTo>
                  <a:cubicBezTo>
                    <a:pt x="5" y="18"/>
                    <a:pt x="5" y="18"/>
                    <a:pt x="5" y="18"/>
                  </a:cubicBezTo>
                  <a:cubicBezTo>
                    <a:pt x="3" y="18"/>
                    <a:pt x="3" y="18"/>
                    <a:pt x="3" y="18"/>
                  </a:cubicBezTo>
                  <a:cubicBezTo>
                    <a:pt x="1" y="23"/>
                    <a:pt x="1" y="23"/>
                    <a:pt x="1" y="23"/>
                  </a:cubicBezTo>
                  <a:cubicBezTo>
                    <a:pt x="0" y="26"/>
                    <a:pt x="0" y="26"/>
                    <a:pt x="0" y="26"/>
                  </a:cubicBezTo>
                  <a:cubicBezTo>
                    <a:pt x="3" y="27"/>
                    <a:pt x="6" y="29"/>
                    <a:pt x="9" y="31"/>
                  </a:cubicBezTo>
                  <a:cubicBezTo>
                    <a:pt x="17" y="38"/>
                    <a:pt x="26" y="45"/>
                    <a:pt x="35" y="51"/>
                  </a:cubicBezTo>
                  <a:cubicBezTo>
                    <a:pt x="40" y="54"/>
                    <a:pt x="45" y="56"/>
                    <a:pt x="50" y="57"/>
                  </a:cubicBezTo>
                  <a:cubicBezTo>
                    <a:pt x="51" y="58"/>
                    <a:pt x="53" y="58"/>
                    <a:pt x="55" y="57"/>
                  </a:cubicBezTo>
                  <a:cubicBezTo>
                    <a:pt x="54" y="58"/>
                    <a:pt x="53" y="58"/>
                    <a:pt x="52" y="58"/>
                  </a:cubicBezTo>
                  <a:lnTo>
                    <a:pt x="52" y="55"/>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2" name="Freeform 316">
              <a:extLst>
                <a:ext uri="{FF2B5EF4-FFF2-40B4-BE49-F238E27FC236}">
                  <a16:creationId xmlns:a16="http://schemas.microsoft.com/office/drawing/2014/main" id="{422BBDFF-9542-468C-A541-CDF884006E09}"/>
                </a:ext>
              </a:extLst>
            </p:cNvPr>
            <p:cNvSpPr>
              <a:spLocks/>
            </p:cNvSpPr>
            <p:nvPr/>
          </p:nvSpPr>
          <p:spPr bwMode="auto">
            <a:xfrm>
              <a:off x="3770313" y="4486275"/>
              <a:ext cx="55562" cy="68263"/>
            </a:xfrm>
            <a:custGeom>
              <a:avLst/>
              <a:gdLst>
                <a:gd name="T0" fmla="*/ 26 w 38"/>
                <a:gd name="T1" fmla="*/ 43 h 46"/>
                <a:gd name="T2" fmla="*/ 28 w 38"/>
                <a:gd name="T3" fmla="*/ 38 h 46"/>
                <a:gd name="T4" fmla="*/ 30 w 38"/>
                <a:gd name="T5" fmla="*/ 38 h 46"/>
                <a:gd name="T6" fmla="*/ 33 w 38"/>
                <a:gd name="T7" fmla="*/ 34 h 46"/>
                <a:gd name="T8" fmla="*/ 33 w 38"/>
                <a:gd name="T9" fmla="*/ 32 h 46"/>
                <a:gd name="T10" fmla="*/ 34 w 38"/>
                <a:gd name="T11" fmla="*/ 28 h 46"/>
                <a:gd name="T12" fmla="*/ 36 w 38"/>
                <a:gd name="T13" fmla="*/ 28 h 46"/>
                <a:gd name="T14" fmla="*/ 36 w 38"/>
                <a:gd name="T15" fmla="*/ 26 h 46"/>
                <a:gd name="T16" fmla="*/ 37 w 38"/>
                <a:gd name="T17" fmla="*/ 23 h 46"/>
                <a:gd name="T18" fmla="*/ 37 w 38"/>
                <a:gd name="T19" fmla="*/ 23 h 46"/>
                <a:gd name="T20" fmla="*/ 37 w 38"/>
                <a:gd name="T21" fmla="*/ 22 h 46"/>
                <a:gd name="T22" fmla="*/ 36 w 38"/>
                <a:gd name="T23" fmla="*/ 21 h 46"/>
                <a:gd name="T24" fmla="*/ 36 w 38"/>
                <a:gd name="T25" fmla="*/ 19 h 46"/>
                <a:gd name="T26" fmla="*/ 38 w 38"/>
                <a:gd name="T27" fmla="*/ 18 h 46"/>
                <a:gd name="T28" fmla="*/ 38 w 38"/>
                <a:gd name="T29" fmla="*/ 16 h 46"/>
                <a:gd name="T30" fmla="*/ 35 w 38"/>
                <a:gd name="T31" fmla="*/ 14 h 46"/>
                <a:gd name="T32" fmla="*/ 36 w 38"/>
                <a:gd name="T33" fmla="*/ 11 h 46"/>
                <a:gd name="T34" fmla="*/ 29 w 38"/>
                <a:gd name="T35" fmla="*/ 0 h 46"/>
                <a:gd name="T36" fmla="*/ 18 w 38"/>
                <a:gd name="T37" fmla="*/ 0 h 46"/>
                <a:gd name="T38" fmla="*/ 15 w 38"/>
                <a:gd name="T39" fmla="*/ 1 h 46"/>
                <a:gd name="T40" fmla="*/ 9 w 38"/>
                <a:gd name="T41" fmla="*/ 7 h 46"/>
                <a:gd name="T42" fmla="*/ 9 w 38"/>
                <a:gd name="T43" fmla="*/ 8 h 46"/>
                <a:gd name="T44" fmla="*/ 5 w 38"/>
                <a:gd name="T45" fmla="*/ 11 h 46"/>
                <a:gd name="T46" fmla="*/ 0 w 38"/>
                <a:gd name="T47" fmla="*/ 11 h 46"/>
                <a:gd name="T48" fmla="*/ 1 w 38"/>
                <a:gd name="T49" fmla="*/ 13 h 46"/>
                <a:gd name="T50" fmla="*/ 8 w 38"/>
                <a:gd name="T51" fmla="*/ 31 h 46"/>
                <a:gd name="T52" fmla="*/ 21 w 38"/>
                <a:gd name="T53" fmla="*/ 44 h 46"/>
                <a:gd name="T54" fmla="*/ 25 w 38"/>
                <a:gd name="T55" fmla="*/ 46 h 46"/>
                <a:gd name="T56" fmla="*/ 26 w 38"/>
                <a:gd name="T57" fmla="*/ 4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 h="46">
                  <a:moveTo>
                    <a:pt x="26" y="43"/>
                  </a:moveTo>
                  <a:cubicBezTo>
                    <a:pt x="28" y="38"/>
                    <a:pt x="28" y="38"/>
                    <a:pt x="28" y="38"/>
                  </a:cubicBezTo>
                  <a:cubicBezTo>
                    <a:pt x="30" y="38"/>
                    <a:pt x="30" y="38"/>
                    <a:pt x="30" y="38"/>
                  </a:cubicBezTo>
                  <a:cubicBezTo>
                    <a:pt x="33" y="34"/>
                    <a:pt x="33" y="34"/>
                    <a:pt x="33" y="34"/>
                  </a:cubicBezTo>
                  <a:cubicBezTo>
                    <a:pt x="33" y="32"/>
                    <a:pt x="33" y="32"/>
                    <a:pt x="33" y="32"/>
                  </a:cubicBezTo>
                  <a:cubicBezTo>
                    <a:pt x="34" y="28"/>
                    <a:pt x="34" y="28"/>
                    <a:pt x="34" y="28"/>
                  </a:cubicBezTo>
                  <a:cubicBezTo>
                    <a:pt x="36" y="28"/>
                    <a:pt x="36" y="28"/>
                    <a:pt x="36" y="28"/>
                  </a:cubicBezTo>
                  <a:cubicBezTo>
                    <a:pt x="36" y="26"/>
                    <a:pt x="36" y="26"/>
                    <a:pt x="36" y="26"/>
                  </a:cubicBezTo>
                  <a:cubicBezTo>
                    <a:pt x="37" y="23"/>
                    <a:pt x="37" y="23"/>
                    <a:pt x="37" y="23"/>
                  </a:cubicBezTo>
                  <a:cubicBezTo>
                    <a:pt x="37" y="23"/>
                    <a:pt x="37" y="23"/>
                    <a:pt x="37" y="23"/>
                  </a:cubicBezTo>
                  <a:cubicBezTo>
                    <a:pt x="37" y="22"/>
                    <a:pt x="37" y="22"/>
                    <a:pt x="37" y="22"/>
                  </a:cubicBezTo>
                  <a:cubicBezTo>
                    <a:pt x="36" y="21"/>
                    <a:pt x="36" y="21"/>
                    <a:pt x="36" y="21"/>
                  </a:cubicBezTo>
                  <a:cubicBezTo>
                    <a:pt x="36" y="19"/>
                    <a:pt x="36" y="19"/>
                    <a:pt x="36" y="19"/>
                  </a:cubicBezTo>
                  <a:cubicBezTo>
                    <a:pt x="38" y="18"/>
                    <a:pt x="38" y="18"/>
                    <a:pt x="38" y="18"/>
                  </a:cubicBezTo>
                  <a:cubicBezTo>
                    <a:pt x="38" y="16"/>
                    <a:pt x="38" y="16"/>
                    <a:pt x="38" y="16"/>
                  </a:cubicBezTo>
                  <a:cubicBezTo>
                    <a:pt x="35" y="14"/>
                    <a:pt x="35" y="14"/>
                    <a:pt x="35" y="14"/>
                  </a:cubicBezTo>
                  <a:cubicBezTo>
                    <a:pt x="36" y="11"/>
                    <a:pt x="36" y="11"/>
                    <a:pt x="36" y="11"/>
                  </a:cubicBezTo>
                  <a:cubicBezTo>
                    <a:pt x="29" y="0"/>
                    <a:pt x="29" y="0"/>
                    <a:pt x="29" y="0"/>
                  </a:cubicBezTo>
                  <a:cubicBezTo>
                    <a:pt x="18" y="0"/>
                    <a:pt x="18" y="0"/>
                    <a:pt x="18" y="0"/>
                  </a:cubicBezTo>
                  <a:cubicBezTo>
                    <a:pt x="15" y="1"/>
                    <a:pt x="15" y="1"/>
                    <a:pt x="15" y="1"/>
                  </a:cubicBezTo>
                  <a:cubicBezTo>
                    <a:pt x="9" y="7"/>
                    <a:pt x="9" y="7"/>
                    <a:pt x="9" y="7"/>
                  </a:cubicBezTo>
                  <a:cubicBezTo>
                    <a:pt x="9" y="8"/>
                    <a:pt x="9" y="8"/>
                    <a:pt x="9" y="8"/>
                  </a:cubicBezTo>
                  <a:cubicBezTo>
                    <a:pt x="5" y="11"/>
                    <a:pt x="5" y="11"/>
                    <a:pt x="5" y="11"/>
                  </a:cubicBezTo>
                  <a:cubicBezTo>
                    <a:pt x="0" y="11"/>
                    <a:pt x="0" y="11"/>
                    <a:pt x="0" y="11"/>
                  </a:cubicBezTo>
                  <a:cubicBezTo>
                    <a:pt x="1" y="12"/>
                    <a:pt x="1" y="13"/>
                    <a:pt x="1" y="13"/>
                  </a:cubicBezTo>
                  <a:cubicBezTo>
                    <a:pt x="1" y="20"/>
                    <a:pt x="5" y="25"/>
                    <a:pt x="8" y="31"/>
                  </a:cubicBezTo>
                  <a:cubicBezTo>
                    <a:pt x="11" y="37"/>
                    <a:pt x="15" y="41"/>
                    <a:pt x="21" y="44"/>
                  </a:cubicBezTo>
                  <a:cubicBezTo>
                    <a:pt x="23" y="44"/>
                    <a:pt x="24" y="45"/>
                    <a:pt x="25" y="46"/>
                  </a:cubicBezTo>
                  <a:lnTo>
                    <a:pt x="26" y="4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3" name="Freeform 317">
              <a:extLst>
                <a:ext uri="{FF2B5EF4-FFF2-40B4-BE49-F238E27FC236}">
                  <a16:creationId xmlns:a16="http://schemas.microsoft.com/office/drawing/2014/main" id="{77F2A844-D165-4F18-AF56-7F75D7E60EAD}"/>
                </a:ext>
              </a:extLst>
            </p:cNvPr>
            <p:cNvSpPr>
              <a:spLocks/>
            </p:cNvSpPr>
            <p:nvPr/>
          </p:nvSpPr>
          <p:spPr bwMode="auto">
            <a:xfrm>
              <a:off x="3813175" y="4556125"/>
              <a:ext cx="7937" cy="4763"/>
            </a:xfrm>
            <a:custGeom>
              <a:avLst/>
              <a:gdLst>
                <a:gd name="T0" fmla="*/ 5 w 5"/>
                <a:gd name="T1" fmla="*/ 3 h 3"/>
                <a:gd name="T2" fmla="*/ 0 w 5"/>
                <a:gd name="T3" fmla="*/ 0 h 3"/>
                <a:gd name="T4" fmla="*/ 5 w 5"/>
                <a:gd name="T5" fmla="*/ 3 h 3"/>
              </a:gdLst>
              <a:ahLst/>
              <a:cxnLst>
                <a:cxn ang="0">
                  <a:pos x="T0" y="T1"/>
                </a:cxn>
                <a:cxn ang="0">
                  <a:pos x="T2" y="T3"/>
                </a:cxn>
                <a:cxn ang="0">
                  <a:pos x="T4" y="T5"/>
                </a:cxn>
              </a:cxnLst>
              <a:rect l="0" t="0" r="r" b="b"/>
              <a:pathLst>
                <a:path w="5" h="3">
                  <a:moveTo>
                    <a:pt x="5" y="3"/>
                  </a:moveTo>
                  <a:cubicBezTo>
                    <a:pt x="3" y="2"/>
                    <a:pt x="2" y="1"/>
                    <a:pt x="0" y="0"/>
                  </a:cubicBezTo>
                  <a:cubicBezTo>
                    <a:pt x="2" y="1"/>
                    <a:pt x="3" y="2"/>
                    <a:pt x="5" y="3"/>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4" name="Freeform 318">
              <a:extLst>
                <a:ext uri="{FF2B5EF4-FFF2-40B4-BE49-F238E27FC236}">
                  <a16:creationId xmlns:a16="http://schemas.microsoft.com/office/drawing/2014/main" id="{2F75C1F4-C606-48AA-8CC7-3E3DD026ED93}"/>
                </a:ext>
              </a:extLst>
            </p:cNvPr>
            <p:cNvSpPr>
              <a:spLocks/>
            </p:cNvSpPr>
            <p:nvPr/>
          </p:nvSpPr>
          <p:spPr bwMode="auto">
            <a:xfrm>
              <a:off x="3821113" y="45608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5" name="Freeform 319">
              <a:extLst>
                <a:ext uri="{FF2B5EF4-FFF2-40B4-BE49-F238E27FC236}">
                  <a16:creationId xmlns:a16="http://schemas.microsoft.com/office/drawing/2014/main" id="{4EC06325-BAAA-4500-A077-19EF6353D176}"/>
                </a:ext>
              </a:extLst>
            </p:cNvPr>
            <p:cNvSpPr>
              <a:spLocks/>
            </p:cNvSpPr>
            <p:nvPr/>
          </p:nvSpPr>
          <p:spPr bwMode="auto">
            <a:xfrm>
              <a:off x="3771900" y="4505325"/>
              <a:ext cx="1587" cy="7938"/>
            </a:xfrm>
            <a:custGeom>
              <a:avLst/>
              <a:gdLst>
                <a:gd name="T0" fmla="*/ 0 w 1"/>
                <a:gd name="T1" fmla="*/ 0 h 5"/>
                <a:gd name="T2" fmla="*/ 1 w 1"/>
                <a:gd name="T3" fmla="*/ 5 h 5"/>
                <a:gd name="T4" fmla="*/ 0 w 1"/>
                <a:gd name="T5" fmla="*/ 0 h 5"/>
              </a:gdLst>
              <a:ahLst/>
              <a:cxnLst>
                <a:cxn ang="0">
                  <a:pos x="T0" y="T1"/>
                </a:cxn>
                <a:cxn ang="0">
                  <a:pos x="T2" y="T3"/>
                </a:cxn>
                <a:cxn ang="0">
                  <a:pos x="T4" y="T5"/>
                </a:cxn>
              </a:cxnLst>
              <a:rect l="0" t="0" r="r" b="b"/>
              <a:pathLst>
                <a:path w="1" h="5">
                  <a:moveTo>
                    <a:pt x="0" y="0"/>
                  </a:moveTo>
                  <a:cubicBezTo>
                    <a:pt x="0" y="2"/>
                    <a:pt x="0" y="3"/>
                    <a:pt x="1" y="5"/>
                  </a:cubicBezTo>
                  <a:cubicBezTo>
                    <a:pt x="0" y="3"/>
                    <a:pt x="0" y="2"/>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6" name="Freeform 320">
              <a:extLst>
                <a:ext uri="{FF2B5EF4-FFF2-40B4-BE49-F238E27FC236}">
                  <a16:creationId xmlns:a16="http://schemas.microsoft.com/office/drawing/2014/main" id="{27860F65-FB84-4394-96CC-A63B25BE7094}"/>
                </a:ext>
              </a:extLst>
            </p:cNvPr>
            <p:cNvSpPr>
              <a:spLocks/>
            </p:cNvSpPr>
            <p:nvPr/>
          </p:nvSpPr>
          <p:spPr bwMode="auto">
            <a:xfrm>
              <a:off x="3741738" y="4433888"/>
              <a:ext cx="138112" cy="107950"/>
            </a:xfrm>
            <a:custGeom>
              <a:avLst/>
              <a:gdLst>
                <a:gd name="T0" fmla="*/ 25 w 94"/>
                <a:gd name="T1" fmla="*/ 47 h 74"/>
                <a:gd name="T2" fmla="*/ 29 w 94"/>
                <a:gd name="T3" fmla="*/ 43 h 74"/>
                <a:gd name="T4" fmla="*/ 38 w 94"/>
                <a:gd name="T5" fmla="*/ 36 h 74"/>
                <a:gd name="T6" fmla="*/ 56 w 94"/>
                <a:gd name="T7" fmla="*/ 47 h 74"/>
                <a:gd name="T8" fmla="*/ 58 w 94"/>
                <a:gd name="T9" fmla="*/ 52 h 74"/>
                <a:gd name="T10" fmla="*/ 56 w 94"/>
                <a:gd name="T11" fmla="*/ 55 h 74"/>
                <a:gd name="T12" fmla="*/ 57 w 94"/>
                <a:gd name="T13" fmla="*/ 58 h 74"/>
                <a:gd name="T14" fmla="*/ 60 w 94"/>
                <a:gd name="T15" fmla="*/ 58 h 74"/>
                <a:gd name="T16" fmla="*/ 67 w 94"/>
                <a:gd name="T17" fmla="*/ 56 h 74"/>
                <a:gd name="T18" fmla="*/ 71 w 94"/>
                <a:gd name="T19" fmla="*/ 60 h 74"/>
                <a:gd name="T20" fmla="*/ 73 w 94"/>
                <a:gd name="T21" fmla="*/ 70 h 74"/>
                <a:gd name="T22" fmla="*/ 78 w 94"/>
                <a:gd name="T23" fmla="*/ 73 h 74"/>
                <a:gd name="T24" fmla="*/ 83 w 94"/>
                <a:gd name="T25" fmla="*/ 71 h 74"/>
                <a:gd name="T26" fmla="*/ 86 w 94"/>
                <a:gd name="T27" fmla="*/ 74 h 74"/>
                <a:gd name="T28" fmla="*/ 92 w 94"/>
                <a:gd name="T29" fmla="*/ 65 h 74"/>
                <a:gd name="T30" fmla="*/ 89 w 94"/>
                <a:gd name="T31" fmla="*/ 59 h 74"/>
                <a:gd name="T32" fmla="*/ 90 w 94"/>
                <a:gd name="T33" fmla="*/ 56 h 74"/>
                <a:gd name="T34" fmla="*/ 93 w 94"/>
                <a:gd name="T35" fmla="*/ 54 h 74"/>
                <a:gd name="T36" fmla="*/ 90 w 94"/>
                <a:gd name="T37" fmla="*/ 50 h 74"/>
                <a:gd name="T38" fmla="*/ 90 w 94"/>
                <a:gd name="T39" fmla="*/ 43 h 74"/>
                <a:gd name="T40" fmla="*/ 89 w 94"/>
                <a:gd name="T41" fmla="*/ 36 h 74"/>
                <a:gd name="T42" fmla="*/ 94 w 94"/>
                <a:gd name="T43" fmla="*/ 32 h 74"/>
                <a:gd name="T44" fmla="*/ 94 w 94"/>
                <a:gd name="T45" fmla="*/ 30 h 74"/>
                <a:gd name="T46" fmla="*/ 90 w 94"/>
                <a:gd name="T47" fmla="*/ 29 h 74"/>
                <a:gd name="T48" fmla="*/ 88 w 94"/>
                <a:gd name="T49" fmla="*/ 26 h 74"/>
                <a:gd name="T50" fmla="*/ 87 w 94"/>
                <a:gd name="T51" fmla="*/ 24 h 74"/>
                <a:gd name="T52" fmla="*/ 84 w 94"/>
                <a:gd name="T53" fmla="*/ 25 h 74"/>
                <a:gd name="T54" fmla="*/ 87 w 94"/>
                <a:gd name="T55" fmla="*/ 19 h 74"/>
                <a:gd name="T56" fmla="*/ 83 w 94"/>
                <a:gd name="T57" fmla="*/ 15 h 74"/>
                <a:gd name="T58" fmla="*/ 80 w 94"/>
                <a:gd name="T59" fmla="*/ 7 h 74"/>
                <a:gd name="T60" fmla="*/ 76 w 94"/>
                <a:gd name="T61" fmla="*/ 6 h 74"/>
                <a:gd name="T62" fmla="*/ 70 w 94"/>
                <a:gd name="T63" fmla="*/ 6 h 74"/>
                <a:gd name="T64" fmla="*/ 65 w 94"/>
                <a:gd name="T65" fmla="*/ 9 h 74"/>
                <a:gd name="T66" fmla="*/ 60 w 94"/>
                <a:gd name="T67" fmla="*/ 11 h 74"/>
                <a:gd name="T68" fmla="*/ 52 w 94"/>
                <a:gd name="T69" fmla="*/ 9 h 74"/>
                <a:gd name="T70" fmla="*/ 49 w 94"/>
                <a:gd name="T71" fmla="*/ 7 h 74"/>
                <a:gd name="T72" fmla="*/ 46 w 94"/>
                <a:gd name="T73" fmla="*/ 5 h 74"/>
                <a:gd name="T74" fmla="*/ 41 w 94"/>
                <a:gd name="T75" fmla="*/ 6 h 74"/>
                <a:gd name="T76" fmla="*/ 32 w 94"/>
                <a:gd name="T77" fmla="*/ 5 h 74"/>
                <a:gd name="T78" fmla="*/ 16 w 94"/>
                <a:gd name="T79" fmla="*/ 0 h 74"/>
                <a:gd name="T80" fmla="*/ 14 w 94"/>
                <a:gd name="T81" fmla="*/ 5 h 74"/>
                <a:gd name="T82" fmla="*/ 14 w 94"/>
                <a:gd name="T83" fmla="*/ 12 h 74"/>
                <a:gd name="T84" fmla="*/ 15 w 94"/>
                <a:gd name="T85" fmla="*/ 15 h 74"/>
                <a:gd name="T86" fmla="*/ 9 w 94"/>
                <a:gd name="T87" fmla="*/ 18 h 74"/>
                <a:gd name="T88" fmla="*/ 2 w 94"/>
                <a:gd name="T89" fmla="*/ 21 h 74"/>
                <a:gd name="T90" fmla="*/ 2 w 94"/>
                <a:gd name="T91" fmla="*/ 30 h 74"/>
                <a:gd name="T92" fmla="*/ 18 w 94"/>
                <a:gd name="T93" fmla="*/ 4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74">
                  <a:moveTo>
                    <a:pt x="20" y="47"/>
                  </a:moveTo>
                  <a:cubicBezTo>
                    <a:pt x="25" y="47"/>
                    <a:pt x="25" y="47"/>
                    <a:pt x="25" y="47"/>
                  </a:cubicBezTo>
                  <a:cubicBezTo>
                    <a:pt x="29" y="44"/>
                    <a:pt x="29" y="44"/>
                    <a:pt x="29" y="44"/>
                  </a:cubicBezTo>
                  <a:cubicBezTo>
                    <a:pt x="29" y="43"/>
                    <a:pt x="29" y="43"/>
                    <a:pt x="29" y="43"/>
                  </a:cubicBezTo>
                  <a:cubicBezTo>
                    <a:pt x="35" y="37"/>
                    <a:pt x="35" y="37"/>
                    <a:pt x="35" y="37"/>
                  </a:cubicBezTo>
                  <a:cubicBezTo>
                    <a:pt x="38" y="36"/>
                    <a:pt x="38" y="36"/>
                    <a:pt x="38" y="36"/>
                  </a:cubicBezTo>
                  <a:cubicBezTo>
                    <a:pt x="49" y="36"/>
                    <a:pt x="49" y="36"/>
                    <a:pt x="49" y="36"/>
                  </a:cubicBezTo>
                  <a:cubicBezTo>
                    <a:pt x="56" y="47"/>
                    <a:pt x="56" y="47"/>
                    <a:pt x="56" y="47"/>
                  </a:cubicBezTo>
                  <a:cubicBezTo>
                    <a:pt x="55" y="50"/>
                    <a:pt x="55" y="50"/>
                    <a:pt x="55" y="50"/>
                  </a:cubicBezTo>
                  <a:cubicBezTo>
                    <a:pt x="58" y="52"/>
                    <a:pt x="58" y="52"/>
                    <a:pt x="58" y="52"/>
                  </a:cubicBezTo>
                  <a:cubicBezTo>
                    <a:pt x="58" y="54"/>
                    <a:pt x="58" y="54"/>
                    <a:pt x="58" y="54"/>
                  </a:cubicBezTo>
                  <a:cubicBezTo>
                    <a:pt x="56" y="55"/>
                    <a:pt x="56" y="55"/>
                    <a:pt x="56" y="55"/>
                  </a:cubicBezTo>
                  <a:cubicBezTo>
                    <a:pt x="56" y="57"/>
                    <a:pt x="56" y="57"/>
                    <a:pt x="56" y="57"/>
                  </a:cubicBezTo>
                  <a:cubicBezTo>
                    <a:pt x="57" y="58"/>
                    <a:pt x="57" y="58"/>
                    <a:pt x="57" y="58"/>
                  </a:cubicBezTo>
                  <a:cubicBezTo>
                    <a:pt x="57" y="59"/>
                    <a:pt x="57" y="59"/>
                    <a:pt x="57" y="59"/>
                  </a:cubicBezTo>
                  <a:cubicBezTo>
                    <a:pt x="60" y="58"/>
                    <a:pt x="60" y="58"/>
                    <a:pt x="60" y="58"/>
                  </a:cubicBezTo>
                  <a:cubicBezTo>
                    <a:pt x="61" y="58"/>
                    <a:pt x="61" y="58"/>
                    <a:pt x="61" y="58"/>
                  </a:cubicBezTo>
                  <a:cubicBezTo>
                    <a:pt x="67" y="56"/>
                    <a:pt x="67" y="56"/>
                    <a:pt x="67" y="56"/>
                  </a:cubicBezTo>
                  <a:cubicBezTo>
                    <a:pt x="69" y="57"/>
                    <a:pt x="69" y="57"/>
                    <a:pt x="69" y="57"/>
                  </a:cubicBezTo>
                  <a:cubicBezTo>
                    <a:pt x="71" y="60"/>
                    <a:pt x="71" y="60"/>
                    <a:pt x="71" y="60"/>
                  </a:cubicBezTo>
                  <a:cubicBezTo>
                    <a:pt x="73" y="62"/>
                    <a:pt x="73" y="62"/>
                    <a:pt x="73" y="62"/>
                  </a:cubicBezTo>
                  <a:cubicBezTo>
                    <a:pt x="73" y="70"/>
                    <a:pt x="73" y="70"/>
                    <a:pt x="73" y="70"/>
                  </a:cubicBezTo>
                  <a:cubicBezTo>
                    <a:pt x="76" y="74"/>
                    <a:pt x="76" y="74"/>
                    <a:pt x="76" y="74"/>
                  </a:cubicBezTo>
                  <a:cubicBezTo>
                    <a:pt x="78" y="73"/>
                    <a:pt x="78" y="73"/>
                    <a:pt x="78" y="73"/>
                  </a:cubicBezTo>
                  <a:cubicBezTo>
                    <a:pt x="81" y="71"/>
                    <a:pt x="81" y="71"/>
                    <a:pt x="81" y="71"/>
                  </a:cubicBezTo>
                  <a:cubicBezTo>
                    <a:pt x="83" y="71"/>
                    <a:pt x="83" y="71"/>
                    <a:pt x="83" y="71"/>
                  </a:cubicBezTo>
                  <a:cubicBezTo>
                    <a:pt x="84" y="72"/>
                    <a:pt x="84" y="72"/>
                    <a:pt x="84" y="72"/>
                  </a:cubicBezTo>
                  <a:cubicBezTo>
                    <a:pt x="86" y="74"/>
                    <a:pt x="86" y="74"/>
                    <a:pt x="86" y="74"/>
                  </a:cubicBezTo>
                  <a:cubicBezTo>
                    <a:pt x="88" y="72"/>
                    <a:pt x="88" y="72"/>
                    <a:pt x="88" y="72"/>
                  </a:cubicBezTo>
                  <a:cubicBezTo>
                    <a:pt x="92" y="65"/>
                    <a:pt x="92" y="65"/>
                    <a:pt x="92" y="65"/>
                  </a:cubicBezTo>
                  <a:cubicBezTo>
                    <a:pt x="92" y="62"/>
                    <a:pt x="92" y="62"/>
                    <a:pt x="92" y="62"/>
                  </a:cubicBezTo>
                  <a:cubicBezTo>
                    <a:pt x="89" y="59"/>
                    <a:pt x="89" y="59"/>
                    <a:pt x="89" y="59"/>
                  </a:cubicBezTo>
                  <a:cubicBezTo>
                    <a:pt x="89" y="56"/>
                    <a:pt x="89" y="56"/>
                    <a:pt x="89" y="56"/>
                  </a:cubicBezTo>
                  <a:cubicBezTo>
                    <a:pt x="90" y="56"/>
                    <a:pt x="90" y="56"/>
                    <a:pt x="90" y="56"/>
                  </a:cubicBezTo>
                  <a:cubicBezTo>
                    <a:pt x="93" y="56"/>
                    <a:pt x="93" y="56"/>
                    <a:pt x="93" y="56"/>
                  </a:cubicBezTo>
                  <a:cubicBezTo>
                    <a:pt x="93" y="54"/>
                    <a:pt x="93" y="54"/>
                    <a:pt x="93" y="54"/>
                  </a:cubicBezTo>
                  <a:cubicBezTo>
                    <a:pt x="91" y="52"/>
                    <a:pt x="91" y="52"/>
                    <a:pt x="91" y="52"/>
                  </a:cubicBezTo>
                  <a:cubicBezTo>
                    <a:pt x="90" y="50"/>
                    <a:pt x="90" y="50"/>
                    <a:pt x="90" y="50"/>
                  </a:cubicBezTo>
                  <a:cubicBezTo>
                    <a:pt x="89" y="45"/>
                    <a:pt x="89" y="45"/>
                    <a:pt x="89" y="45"/>
                  </a:cubicBezTo>
                  <a:cubicBezTo>
                    <a:pt x="90" y="43"/>
                    <a:pt x="90" y="43"/>
                    <a:pt x="90" y="43"/>
                  </a:cubicBezTo>
                  <a:cubicBezTo>
                    <a:pt x="89" y="38"/>
                    <a:pt x="89" y="38"/>
                    <a:pt x="89" y="38"/>
                  </a:cubicBezTo>
                  <a:cubicBezTo>
                    <a:pt x="89" y="36"/>
                    <a:pt x="89" y="36"/>
                    <a:pt x="89" y="36"/>
                  </a:cubicBezTo>
                  <a:cubicBezTo>
                    <a:pt x="89" y="34"/>
                    <a:pt x="89" y="34"/>
                    <a:pt x="89" y="34"/>
                  </a:cubicBezTo>
                  <a:cubicBezTo>
                    <a:pt x="94" y="32"/>
                    <a:pt x="94" y="32"/>
                    <a:pt x="94" y="32"/>
                  </a:cubicBezTo>
                  <a:cubicBezTo>
                    <a:pt x="94" y="32"/>
                    <a:pt x="94" y="32"/>
                    <a:pt x="94" y="32"/>
                  </a:cubicBezTo>
                  <a:cubicBezTo>
                    <a:pt x="94" y="30"/>
                    <a:pt x="94" y="30"/>
                    <a:pt x="94" y="30"/>
                  </a:cubicBezTo>
                  <a:cubicBezTo>
                    <a:pt x="93" y="29"/>
                    <a:pt x="93" y="29"/>
                    <a:pt x="93" y="29"/>
                  </a:cubicBezTo>
                  <a:cubicBezTo>
                    <a:pt x="90" y="29"/>
                    <a:pt x="90" y="29"/>
                    <a:pt x="90" y="29"/>
                  </a:cubicBezTo>
                  <a:cubicBezTo>
                    <a:pt x="90" y="28"/>
                    <a:pt x="90" y="28"/>
                    <a:pt x="90" y="28"/>
                  </a:cubicBezTo>
                  <a:cubicBezTo>
                    <a:pt x="88" y="26"/>
                    <a:pt x="88" y="26"/>
                    <a:pt x="88" y="26"/>
                  </a:cubicBezTo>
                  <a:cubicBezTo>
                    <a:pt x="89" y="24"/>
                    <a:pt x="89" y="24"/>
                    <a:pt x="89" y="24"/>
                  </a:cubicBezTo>
                  <a:cubicBezTo>
                    <a:pt x="87" y="24"/>
                    <a:pt x="87" y="24"/>
                    <a:pt x="87" y="24"/>
                  </a:cubicBezTo>
                  <a:cubicBezTo>
                    <a:pt x="85" y="25"/>
                    <a:pt x="85" y="25"/>
                    <a:pt x="85" y="25"/>
                  </a:cubicBezTo>
                  <a:cubicBezTo>
                    <a:pt x="84" y="25"/>
                    <a:pt x="84" y="25"/>
                    <a:pt x="84" y="25"/>
                  </a:cubicBezTo>
                  <a:cubicBezTo>
                    <a:pt x="85" y="21"/>
                    <a:pt x="85" y="21"/>
                    <a:pt x="85" y="21"/>
                  </a:cubicBezTo>
                  <a:cubicBezTo>
                    <a:pt x="87" y="19"/>
                    <a:pt x="87" y="19"/>
                    <a:pt x="87" y="19"/>
                  </a:cubicBezTo>
                  <a:cubicBezTo>
                    <a:pt x="87" y="17"/>
                    <a:pt x="87" y="17"/>
                    <a:pt x="87" y="17"/>
                  </a:cubicBezTo>
                  <a:cubicBezTo>
                    <a:pt x="83" y="15"/>
                    <a:pt x="83" y="15"/>
                    <a:pt x="83" y="15"/>
                  </a:cubicBezTo>
                  <a:cubicBezTo>
                    <a:pt x="83" y="11"/>
                    <a:pt x="83" y="11"/>
                    <a:pt x="83" y="11"/>
                  </a:cubicBezTo>
                  <a:cubicBezTo>
                    <a:pt x="80" y="7"/>
                    <a:pt x="80" y="7"/>
                    <a:pt x="80" y="7"/>
                  </a:cubicBezTo>
                  <a:cubicBezTo>
                    <a:pt x="79" y="5"/>
                    <a:pt x="79" y="5"/>
                    <a:pt x="79" y="5"/>
                  </a:cubicBezTo>
                  <a:cubicBezTo>
                    <a:pt x="76" y="6"/>
                    <a:pt x="76" y="6"/>
                    <a:pt x="76" y="6"/>
                  </a:cubicBezTo>
                  <a:cubicBezTo>
                    <a:pt x="72" y="5"/>
                    <a:pt x="72" y="5"/>
                    <a:pt x="72" y="5"/>
                  </a:cubicBezTo>
                  <a:cubicBezTo>
                    <a:pt x="70" y="6"/>
                    <a:pt x="70" y="6"/>
                    <a:pt x="70" y="6"/>
                  </a:cubicBezTo>
                  <a:cubicBezTo>
                    <a:pt x="66" y="9"/>
                    <a:pt x="66" y="9"/>
                    <a:pt x="66" y="9"/>
                  </a:cubicBezTo>
                  <a:cubicBezTo>
                    <a:pt x="65" y="9"/>
                    <a:pt x="65" y="9"/>
                    <a:pt x="65" y="9"/>
                  </a:cubicBezTo>
                  <a:cubicBezTo>
                    <a:pt x="63" y="11"/>
                    <a:pt x="63" y="11"/>
                    <a:pt x="63" y="11"/>
                  </a:cubicBezTo>
                  <a:cubicBezTo>
                    <a:pt x="60" y="11"/>
                    <a:pt x="60" y="11"/>
                    <a:pt x="60" y="11"/>
                  </a:cubicBezTo>
                  <a:cubicBezTo>
                    <a:pt x="55" y="8"/>
                    <a:pt x="55" y="8"/>
                    <a:pt x="55" y="8"/>
                  </a:cubicBezTo>
                  <a:cubicBezTo>
                    <a:pt x="52" y="9"/>
                    <a:pt x="52" y="9"/>
                    <a:pt x="52" y="9"/>
                  </a:cubicBezTo>
                  <a:cubicBezTo>
                    <a:pt x="50" y="8"/>
                    <a:pt x="50" y="8"/>
                    <a:pt x="50" y="8"/>
                  </a:cubicBezTo>
                  <a:cubicBezTo>
                    <a:pt x="49" y="7"/>
                    <a:pt x="49" y="7"/>
                    <a:pt x="49" y="7"/>
                  </a:cubicBezTo>
                  <a:cubicBezTo>
                    <a:pt x="47" y="7"/>
                    <a:pt x="47" y="7"/>
                    <a:pt x="47" y="7"/>
                  </a:cubicBezTo>
                  <a:cubicBezTo>
                    <a:pt x="46" y="5"/>
                    <a:pt x="46" y="5"/>
                    <a:pt x="46" y="5"/>
                  </a:cubicBezTo>
                  <a:cubicBezTo>
                    <a:pt x="43" y="5"/>
                    <a:pt x="43" y="5"/>
                    <a:pt x="43" y="5"/>
                  </a:cubicBezTo>
                  <a:cubicBezTo>
                    <a:pt x="41" y="6"/>
                    <a:pt x="41" y="6"/>
                    <a:pt x="41" y="6"/>
                  </a:cubicBezTo>
                  <a:cubicBezTo>
                    <a:pt x="36" y="5"/>
                    <a:pt x="36" y="5"/>
                    <a:pt x="36" y="5"/>
                  </a:cubicBezTo>
                  <a:cubicBezTo>
                    <a:pt x="32" y="5"/>
                    <a:pt x="32" y="5"/>
                    <a:pt x="32" y="5"/>
                  </a:cubicBezTo>
                  <a:cubicBezTo>
                    <a:pt x="25" y="0"/>
                    <a:pt x="25" y="0"/>
                    <a:pt x="25" y="0"/>
                  </a:cubicBezTo>
                  <a:cubicBezTo>
                    <a:pt x="16" y="0"/>
                    <a:pt x="16" y="0"/>
                    <a:pt x="16" y="0"/>
                  </a:cubicBezTo>
                  <a:cubicBezTo>
                    <a:pt x="14" y="0"/>
                    <a:pt x="14" y="0"/>
                    <a:pt x="14" y="0"/>
                  </a:cubicBezTo>
                  <a:cubicBezTo>
                    <a:pt x="14" y="5"/>
                    <a:pt x="14" y="5"/>
                    <a:pt x="14" y="5"/>
                  </a:cubicBezTo>
                  <a:cubicBezTo>
                    <a:pt x="14" y="9"/>
                    <a:pt x="14" y="9"/>
                    <a:pt x="14" y="9"/>
                  </a:cubicBezTo>
                  <a:cubicBezTo>
                    <a:pt x="14" y="12"/>
                    <a:pt x="14" y="12"/>
                    <a:pt x="14" y="12"/>
                  </a:cubicBezTo>
                  <a:cubicBezTo>
                    <a:pt x="15" y="13"/>
                    <a:pt x="15" y="13"/>
                    <a:pt x="15" y="13"/>
                  </a:cubicBezTo>
                  <a:cubicBezTo>
                    <a:pt x="15" y="15"/>
                    <a:pt x="15" y="15"/>
                    <a:pt x="15" y="15"/>
                  </a:cubicBezTo>
                  <a:cubicBezTo>
                    <a:pt x="13" y="17"/>
                    <a:pt x="13" y="17"/>
                    <a:pt x="13" y="17"/>
                  </a:cubicBezTo>
                  <a:cubicBezTo>
                    <a:pt x="9" y="18"/>
                    <a:pt x="9" y="18"/>
                    <a:pt x="9" y="18"/>
                  </a:cubicBezTo>
                  <a:cubicBezTo>
                    <a:pt x="5" y="20"/>
                    <a:pt x="5" y="20"/>
                    <a:pt x="5" y="20"/>
                  </a:cubicBezTo>
                  <a:cubicBezTo>
                    <a:pt x="2" y="21"/>
                    <a:pt x="2" y="21"/>
                    <a:pt x="2" y="21"/>
                  </a:cubicBezTo>
                  <a:cubicBezTo>
                    <a:pt x="0" y="26"/>
                    <a:pt x="0" y="26"/>
                    <a:pt x="0" y="26"/>
                  </a:cubicBezTo>
                  <a:cubicBezTo>
                    <a:pt x="1" y="27"/>
                    <a:pt x="2" y="28"/>
                    <a:pt x="2" y="30"/>
                  </a:cubicBezTo>
                  <a:cubicBezTo>
                    <a:pt x="3" y="33"/>
                    <a:pt x="5" y="34"/>
                    <a:pt x="7" y="35"/>
                  </a:cubicBezTo>
                  <a:cubicBezTo>
                    <a:pt x="11" y="37"/>
                    <a:pt x="15" y="40"/>
                    <a:pt x="18" y="44"/>
                  </a:cubicBezTo>
                  <a:cubicBezTo>
                    <a:pt x="19" y="45"/>
                    <a:pt x="20" y="46"/>
                    <a:pt x="20" y="47"/>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7" name="Freeform 321">
              <a:extLst>
                <a:ext uri="{FF2B5EF4-FFF2-40B4-BE49-F238E27FC236}">
                  <a16:creationId xmlns:a16="http://schemas.microsoft.com/office/drawing/2014/main" id="{931B469D-024E-4133-A1C5-D1E9EE0C2832}"/>
                </a:ext>
              </a:extLst>
            </p:cNvPr>
            <p:cNvSpPr>
              <a:spLocks/>
            </p:cNvSpPr>
            <p:nvPr/>
          </p:nvSpPr>
          <p:spPr bwMode="auto">
            <a:xfrm>
              <a:off x="3773488" y="4514850"/>
              <a:ext cx="1587" cy="3175"/>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8" name="Freeform 322">
              <a:extLst>
                <a:ext uri="{FF2B5EF4-FFF2-40B4-BE49-F238E27FC236}">
                  <a16:creationId xmlns:a16="http://schemas.microsoft.com/office/drawing/2014/main" id="{C62E8A25-F2E3-4947-93F0-ABFF1DCA9786}"/>
                </a:ext>
              </a:extLst>
            </p:cNvPr>
            <p:cNvSpPr>
              <a:spLocks/>
            </p:cNvSpPr>
            <p:nvPr/>
          </p:nvSpPr>
          <p:spPr bwMode="auto">
            <a:xfrm>
              <a:off x="3776663" y="4521200"/>
              <a:ext cx="1587" cy="3175"/>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1" y="2"/>
                  </a:cubicBezTo>
                  <a:cubicBezTo>
                    <a:pt x="0" y="1"/>
                    <a:pt x="0" y="0"/>
                    <a:pt x="0"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9" name="Freeform 323">
              <a:extLst>
                <a:ext uri="{FF2B5EF4-FFF2-40B4-BE49-F238E27FC236}">
                  <a16:creationId xmlns:a16="http://schemas.microsoft.com/office/drawing/2014/main" id="{E4EF9270-2829-458A-A11D-FDE9F567A2A8}"/>
                </a:ext>
              </a:extLst>
            </p:cNvPr>
            <p:cNvSpPr>
              <a:spLocks/>
            </p:cNvSpPr>
            <p:nvPr/>
          </p:nvSpPr>
          <p:spPr bwMode="auto">
            <a:xfrm>
              <a:off x="3706813" y="4433888"/>
              <a:ext cx="57150" cy="38100"/>
            </a:xfrm>
            <a:custGeom>
              <a:avLst/>
              <a:gdLst>
                <a:gd name="T0" fmla="*/ 23 w 38"/>
                <a:gd name="T1" fmla="*/ 26 h 26"/>
                <a:gd name="T2" fmla="*/ 25 w 38"/>
                <a:gd name="T3" fmla="*/ 21 h 26"/>
                <a:gd name="T4" fmla="*/ 28 w 38"/>
                <a:gd name="T5" fmla="*/ 20 h 26"/>
                <a:gd name="T6" fmla="*/ 32 w 38"/>
                <a:gd name="T7" fmla="*/ 18 h 26"/>
                <a:gd name="T8" fmla="*/ 36 w 38"/>
                <a:gd name="T9" fmla="*/ 17 h 26"/>
                <a:gd name="T10" fmla="*/ 38 w 38"/>
                <a:gd name="T11" fmla="*/ 15 h 26"/>
                <a:gd name="T12" fmla="*/ 38 w 38"/>
                <a:gd name="T13" fmla="*/ 13 h 26"/>
                <a:gd name="T14" fmla="*/ 37 w 38"/>
                <a:gd name="T15" fmla="*/ 12 h 26"/>
                <a:gd name="T16" fmla="*/ 37 w 38"/>
                <a:gd name="T17" fmla="*/ 9 h 26"/>
                <a:gd name="T18" fmla="*/ 37 w 38"/>
                <a:gd name="T19" fmla="*/ 5 h 26"/>
                <a:gd name="T20" fmla="*/ 37 w 38"/>
                <a:gd name="T21" fmla="*/ 1 h 26"/>
                <a:gd name="T22" fmla="*/ 34 w 38"/>
                <a:gd name="T23" fmla="*/ 0 h 26"/>
                <a:gd name="T24" fmla="*/ 26 w 38"/>
                <a:gd name="T25" fmla="*/ 0 h 26"/>
                <a:gd name="T26" fmla="*/ 22 w 38"/>
                <a:gd name="T27" fmla="*/ 0 h 26"/>
                <a:gd name="T28" fmla="*/ 17 w 38"/>
                <a:gd name="T29" fmla="*/ 2 h 26"/>
                <a:gd name="T30" fmla="*/ 14 w 38"/>
                <a:gd name="T31" fmla="*/ 5 h 26"/>
                <a:gd name="T32" fmla="*/ 6 w 38"/>
                <a:gd name="T33" fmla="*/ 4 h 26"/>
                <a:gd name="T34" fmla="*/ 1 w 38"/>
                <a:gd name="T35" fmla="*/ 6 h 26"/>
                <a:gd name="T36" fmla="*/ 0 w 38"/>
                <a:gd name="T37" fmla="*/ 6 h 26"/>
                <a:gd name="T38" fmla="*/ 7 w 38"/>
                <a:gd name="T39" fmla="*/ 12 h 26"/>
                <a:gd name="T40" fmla="*/ 16 w 38"/>
                <a:gd name="T41" fmla="*/ 15 h 26"/>
                <a:gd name="T42" fmla="*/ 16 w 38"/>
                <a:gd name="T43" fmla="*/ 15 h 26"/>
                <a:gd name="T44" fmla="*/ 16 w 38"/>
                <a:gd name="T45" fmla="*/ 14 h 26"/>
                <a:gd name="T46" fmla="*/ 16 w 38"/>
                <a:gd name="T47" fmla="*/ 15 h 26"/>
                <a:gd name="T48" fmla="*/ 16 w 38"/>
                <a:gd name="T49" fmla="*/ 15 h 26"/>
                <a:gd name="T50" fmla="*/ 20 w 38"/>
                <a:gd name="T51" fmla="*/ 23 h 26"/>
                <a:gd name="T52" fmla="*/ 23 w 38"/>
                <a:gd name="T53"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26">
                  <a:moveTo>
                    <a:pt x="23" y="26"/>
                  </a:moveTo>
                  <a:cubicBezTo>
                    <a:pt x="25" y="21"/>
                    <a:pt x="25" y="21"/>
                    <a:pt x="25" y="21"/>
                  </a:cubicBezTo>
                  <a:cubicBezTo>
                    <a:pt x="28" y="20"/>
                    <a:pt x="28" y="20"/>
                    <a:pt x="28" y="20"/>
                  </a:cubicBezTo>
                  <a:cubicBezTo>
                    <a:pt x="32" y="18"/>
                    <a:pt x="32" y="18"/>
                    <a:pt x="32" y="18"/>
                  </a:cubicBezTo>
                  <a:cubicBezTo>
                    <a:pt x="36" y="17"/>
                    <a:pt x="36" y="17"/>
                    <a:pt x="36" y="17"/>
                  </a:cubicBezTo>
                  <a:cubicBezTo>
                    <a:pt x="38" y="15"/>
                    <a:pt x="38" y="15"/>
                    <a:pt x="38" y="15"/>
                  </a:cubicBezTo>
                  <a:cubicBezTo>
                    <a:pt x="38" y="13"/>
                    <a:pt x="38" y="13"/>
                    <a:pt x="38" y="13"/>
                  </a:cubicBezTo>
                  <a:cubicBezTo>
                    <a:pt x="37" y="12"/>
                    <a:pt x="37" y="12"/>
                    <a:pt x="37" y="12"/>
                  </a:cubicBezTo>
                  <a:cubicBezTo>
                    <a:pt x="37" y="9"/>
                    <a:pt x="37" y="9"/>
                    <a:pt x="37" y="9"/>
                  </a:cubicBezTo>
                  <a:cubicBezTo>
                    <a:pt x="37" y="5"/>
                    <a:pt x="37" y="5"/>
                    <a:pt x="37" y="5"/>
                  </a:cubicBezTo>
                  <a:cubicBezTo>
                    <a:pt x="37" y="1"/>
                    <a:pt x="37" y="1"/>
                    <a:pt x="37" y="1"/>
                  </a:cubicBezTo>
                  <a:cubicBezTo>
                    <a:pt x="34" y="0"/>
                    <a:pt x="34" y="0"/>
                    <a:pt x="34" y="0"/>
                  </a:cubicBezTo>
                  <a:cubicBezTo>
                    <a:pt x="26" y="0"/>
                    <a:pt x="26" y="0"/>
                    <a:pt x="26" y="0"/>
                  </a:cubicBezTo>
                  <a:cubicBezTo>
                    <a:pt x="22" y="0"/>
                    <a:pt x="22" y="0"/>
                    <a:pt x="22" y="0"/>
                  </a:cubicBezTo>
                  <a:cubicBezTo>
                    <a:pt x="17" y="2"/>
                    <a:pt x="17" y="2"/>
                    <a:pt x="17" y="2"/>
                  </a:cubicBezTo>
                  <a:cubicBezTo>
                    <a:pt x="14" y="5"/>
                    <a:pt x="14" y="5"/>
                    <a:pt x="14" y="5"/>
                  </a:cubicBezTo>
                  <a:cubicBezTo>
                    <a:pt x="6" y="4"/>
                    <a:pt x="6" y="4"/>
                    <a:pt x="6" y="4"/>
                  </a:cubicBezTo>
                  <a:cubicBezTo>
                    <a:pt x="1" y="6"/>
                    <a:pt x="1" y="6"/>
                    <a:pt x="1" y="6"/>
                  </a:cubicBezTo>
                  <a:cubicBezTo>
                    <a:pt x="0" y="6"/>
                    <a:pt x="0" y="6"/>
                    <a:pt x="0" y="6"/>
                  </a:cubicBezTo>
                  <a:cubicBezTo>
                    <a:pt x="1" y="9"/>
                    <a:pt x="4" y="11"/>
                    <a:pt x="7" y="12"/>
                  </a:cubicBezTo>
                  <a:cubicBezTo>
                    <a:pt x="10" y="14"/>
                    <a:pt x="13" y="14"/>
                    <a:pt x="16" y="15"/>
                  </a:cubicBezTo>
                  <a:cubicBezTo>
                    <a:pt x="16" y="15"/>
                    <a:pt x="16" y="15"/>
                    <a:pt x="16" y="15"/>
                  </a:cubicBezTo>
                  <a:cubicBezTo>
                    <a:pt x="16" y="14"/>
                    <a:pt x="16" y="14"/>
                    <a:pt x="16" y="14"/>
                  </a:cubicBezTo>
                  <a:cubicBezTo>
                    <a:pt x="16" y="15"/>
                    <a:pt x="16" y="15"/>
                    <a:pt x="16" y="15"/>
                  </a:cubicBezTo>
                  <a:cubicBezTo>
                    <a:pt x="16" y="15"/>
                    <a:pt x="16" y="15"/>
                    <a:pt x="16" y="15"/>
                  </a:cubicBezTo>
                  <a:cubicBezTo>
                    <a:pt x="16" y="19"/>
                    <a:pt x="17" y="21"/>
                    <a:pt x="20" y="23"/>
                  </a:cubicBezTo>
                  <a:cubicBezTo>
                    <a:pt x="21" y="24"/>
                    <a:pt x="22" y="25"/>
                    <a:pt x="23" y="26"/>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0" name="Freeform 324">
              <a:extLst>
                <a:ext uri="{FF2B5EF4-FFF2-40B4-BE49-F238E27FC236}">
                  <a16:creationId xmlns:a16="http://schemas.microsoft.com/office/drawing/2014/main" id="{4BF6EA88-86CA-4B03-9019-671FD5B764FF}"/>
                </a:ext>
              </a:extLst>
            </p:cNvPr>
            <p:cNvSpPr>
              <a:spLocks/>
            </p:cNvSpPr>
            <p:nvPr/>
          </p:nvSpPr>
          <p:spPr bwMode="auto">
            <a:xfrm>
              <a:off x="3703638" y="4408488"/>
              <a:ext cx="58737" cy="17463"/>
            </a:xfrm>
            <a:custGeom>
              <a:avLst/>
              <a:gdLst>
                <a:gd name="T0" fmla="*/ 37 w 40"/>
                <a:gd name="T1" fmla="*/ 10 h 12"/>
                <a:gd name="T2" fmla="*/ 39 w 40"/>
                <a:gd name="T3" fmla="*/ 10 h 12"/>
                <a:gd name="T4" fmla="*/ 40 w 40"/>
                <a:gd name="T5" fmla="*/ 8 h 12"/>
                <a:gd name="T6" fmla="*/ 40 w 40"/>
                <a:gd name="T7" fmla="*/ 7 h 12"/>
                <a:gd name="T8" fmla="*/ 38 w 40"/>
                <a:gd name="T9" fmla="*/ 7 h 12"/>
                <a:gd name="T10" fmla="*/ 32 w 40"/>
                <a:gd name="T11" fmla="*/ 3 h 12"/>
                <a:gd name="T12" fmla="*/ 30 w 40"/>
                <a:gd name="T13" fmla="*/ 3 h 12"/>
                <a:gd name="T14" fmla="*/ 25 w 40"/>
                <a:gd name="T15" fmla="*/ 1 h 12"/>
                <a:gd name="T16" fmla="*/ 22 w 40"/>
                <a:gd name="T17" fmla="*/ 1 h 12"/>
                <a:gd name="T18" fmla="*/ 20 w 40"/>
                <a:gd name="T19" fmla="*/ 0 h 12"/>
                <a:gd name="T20" fmla="*/ 16 w 40"/>
                <a:gd name="T21" fmla="*/ 2 h 12"/>
                <a:gd name="T22" fmla="*/ 12 w 40"/>
                <a:gd name="T23" fmla="*/ 5 h 12"/>
                <a:gd name="T24" fmla="*/ 10 w 40"/>
                <a:gd name="T25" fmla="*/ 5 h 12"/>
                <a:gd name="T26" fmla="*/ 8 w 40"/>
                <a:gd name="T27" fmla="*/ 6 h 12"/>
                <a:gd name="T28" fmla="*/ 1 w 40"/>
                <a:gd name="T29" fmla="*/ 6 h 12"/>
                <a:gd name="T30" fmla="*/ 1 w 40"/>
                <a:gd name="T31" fmla="*/ 8 h 12"/>
                <a:gd name="T32" fmla="*/ 0 w 40"/>
                <a:gd name="T33" fmla="*/ 12 h 12"/>
                <a:gd name="T34" fmla="*/ 1 w 40"/>
                <a:gd name="T35" fmla="*/ 11 h 12"/>
                <a:gd name="T36" fmla="*/ 10 w 40"/>
                <a:gd name="T37" fmla="*/ 11 h 12"/>
                <a:gd name="T38" fmla="*/ 12 w 40"/>
                <a:gd name="T39" fmla="*/ 8 h 12"/>
                <a:gd name="T40" fmla="*/ 14 w 40"/>
                <a:gd name="T41" fmla="*/ 8 h 12"/>
                <a:gd name="T42" fmla="*/ 17 w 40"/>
                <a:gd name="T43" fmla="*/ 6 h 12"/>
                <a:gd name="T44" fmla="*/ 19 w 40"/>
                <a:gd name="T45" fmla="*/ 7 h 12"/>
                <a:gd name="T46" fmla="*/ 22 w 40"/>
                <a:gd name="T47" fmla="*/ 5 h 12"/>
                <a:gd name="T48" fmla="*/ 23 w 40"/>
                <a:gd name="T49" fmla="*/ 5 h 12"/>
                <a:gd name="T50" fmla="*/ 26 w 40"/>
                <a:gd name="T51" fmla="*/ 7 h 12"/>
                <a:gd name="T52" fmla="*/ 29 w 40"/>
                <a:gd name="T53" fmla="*/ 7 h 12"/>
                <a:gd name="T54" fmla="*/ 37 w 40"/>
                <a:gd name="T55"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 h="12">
                  <a:moveTo>
                    <a:pt x="37" y="10"/>
                  </a:moveTo>
                  <a:cubicBezTo>
                    <a:pt x="39" y="10"/>
                    <a:pt x="39" y="10"/>
                    <a:pt x="39" y="10"/>
                  </a:cubicBezTo>
                  <a:cubicBezTo>
                    <a:pt x="40" y="8"/>
                    <a:pt x="40" y="8"/>
                    <a:pt x="40" y="8"/>
                  </a:cubicBezTo>
                  <a:cubicBezTo>
                    <a:pt x="40" y="7"/>
                    <a:pt x="40" y="7"/>
                    <a:pt x="40" y="7"/>
                  </a:cubicBezTo>
                  <a:cubicBezTo>
                    <a:pt x="38" y="7"/>
                    <a:pt x="38" y="7"/>
                    <a:pt x="38" y="7"/>
                  </a:cubicBezTo>
                  <a:cubicBezTo>
                    <a:pt x="32" y="3"/>
                    <a:pt x="32" y="3"/>
                    <a:pt x="32" y="3"/>
                  </a:cubicBezTo>
                  <a:cubicBezTo>
                    <a:pt x="30" y="3"/>
                    <a:pt x="30" y="3"/>
                    <a:pt x="30" y="3"/>
                  </a:cubicBezTo>
                  <a:cubicBezTo>
                    <a:pt x="25" y="1"/>
                    <a:pt x="25" y="1"/>
                    <a:pt x="25" y="1"/>
                  </a:cubicBezTo>
                  <a:cubicBezTo>
                    <a:pt x="22" y="1"/>
                    <a:pt x="22" y="1"/>
                    <a:pt x="22" y="1"/>
                  </a:cubicBezTo>
                  <a:cubicBezTo>
                    <a:pt x="20" y="0"/>
                    <a:pt x="20" y="0"/>
                    <a:pt x="20" y="0"/>
                  </a:cubicBezTo>
                  <a:cubicBezTo>
                    <a:pt x="16" y="2"/>
                    <a:pt x="16" y="2"/>
                    <a:pt x="16" y="2"/>
                  </a:cubicBezTo>
                  <a:cubicBezTo>
                    <a:pt x="12" y="5"/>
                    <a:pt x="12" y="5"/>
                    <a:pt x="12" y="5"/>
                  </a:cubicBezTo>
                  <a:cubicBezTo>
                    <a:pt x="10" y="5"/>
                    <a:pt x="10" y="5"/>
                    <a:pt x="10" y="5"/>
                  </a:cubicBezTo>
                  <a:cubicBezTo>
                    <a:pt x="8" y="6"/>
                    <a:pt x="8" y="6"/>
                    <a:pt x="8" y="6"/>
                  </a:cubicBezTo>
                  <a:cubicBezTo>
                    <a:pt x="1" y="6"/>
                    <a:pt x="1" y="6"/>
                    <a:pt x="1" y="6"/>
                  </a:cubicBezTo>
                  <a:cubicBezTo>
                    <a:pt x="1" y="7"/>
                    <a:pt x="1" y="7"/>
                    <a:pt x="1" y="8"/>
                  </a:cubicBezTo>
                  <a:cubicBezTo>
                    <a:pt x="0" y="9"/>
                    <a:pt x="0" y="11"/>
                    <a:pt x="0" y="12"/>
                  </a:cubicBezTo>
                  <a:cubicBezTo>
                    <a:pt x="1" y="11"/>
                    <a:pt x="1" y="11"/>
                    <a:pt x="1" y="11"/>
                  </a:cubicBezTo>
                  <a:cubicBezTo>
                    <a:pt x="10" y="11"/>
                    <a:pt x="10" y="11"/>
                    <a:pt x="10" y="11"/>
                  </a:cubicBezTo>
                  <a:cubicBezTo>
                    <a:pt x="12" y="8"/>
                    <a:pt x="12" y="8"/>
                    <a:pt x="12" y="8"/>
                  </a:cubicBezTo>
                  <a:cubicBezTo>
                    <a:pt x="14" y="8"/>
                    <a:pt x="14" y="8"/>
                    <a:pt x="14" y="8"/>
                  </a:cubicBezTo>
                  <a:cubicBezTo>
                    <a:pt x="17" y="6"/>
                    <a:pt x="17" y="6"/>
                    <a:pt x="17" y="6"/>
                  </a:cubicBezTo>
                  <a:cubicBezTo>
                    <a:pt x="19" y="7"/>
                    <a:pt x="19" y="7"/>
                    <a:pt x="19" y="7"/>
                  </a:cubicBezTo>
                  <a:cubicBezTo>
                    <a:pt x="22" y="5"/>
                    <a:pt x="22" y="5"/>
                    <a:pt x="22" y="5"/>
                  </a:cubicBezTo>
                  <a:cubicBezTo>
                    <a:pt x="23" y="5"/>
                    <a:pt x="23" y="5"/>
                    <a:pt x="23" y="5"/>
                  </a:cubicBezTo>
                  <a:cubicBezTo>
                    <a:pt x="26" y="7"/>
                    <a:pt x="26" y="7"/>
                    <a:pt x="26" y="7"/>
                  </a:cubicBezTo>
                  <a:cubicBezTo>
                    <a:pt x="29" y="7"/>
                    <a:pt x="29" y="7"/>
                    <a:pt x="29" y="7"/>
                  </a:cubicBezTo>
                  <a:lnTo>
                    <a:pt x="37" y="1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1" name="Freeform 325">
              <a:extLst>
                <a:ext uri="{FF2B5EF4-FFF2-40B4-BE49-F238E27FC236}">
                  <a16:creationId xmlns:a16="http://schemas.microsoft.com/office/drawing/2014/main" id="{5F5F21CC-1FB2-4699-A78A-7E66F59D7630}"/>
                </a:ext>
              </a:extLst>
            </p:cNvPr>
            <p:cNvSpPr>
              <a:spLocks/>
            </p:cNvSpPr>
            <p:nvPr/>
          </p:nvSpPr>
          <p:spPr bwMode="auto">
            <a:xfrm>
              <a:off x="3692525" y="4354513"/>
              <a:ext cx="123825" cy="90488"/>
            </a:xfrm>
            <a:custGeom>
              <a:avLst/>
              <a:gdLst>
                <a:gd name="T0" fmla="*/ 80 w 84"/>
                <a:gd name="T1" fmla="*/ 55 h 62"/>
                <a:gd name="T2" fmla="*/ 81 w 84"/>
                <a:gd name="T3" fmla="*/ 52 h 62"/>
                <a:gd name="T4" fmla="*/ 77 w 84"/>
                <a:gd name="T5" fmla="*/ 47 h 62"/>
                <a:gd name="T6" fmla="*/ 74 w 84"/>
                <a:gd name="T7" fmla="*/ 46 h 62"/>
                <a:gd name="T8" fmla="*/ 70 w 84"/>
                <a:gd name="T9" fmla="*/ 39 h 62"/>
                <a:gd name="T10" fmla="*/ 71 w 84"/>
                <a:gd name="T11" fmla="*/ 32 h 62"/>
                <a:gd name="T12" fmla="*/ 69 w 84"/>
                <a:gd name="T13" fmla="*/ 28 h 62"/>
                <a:gd name="T14" fmla="*/ 67 w 84"/>
                <a:gd name="T15" fmla="*/ 25 h 62"/>
                <a:gd name="T16" fmla="*/ 61 w 84"/>
                <a:gd name="T17" fmla="*/ 22 h 62"/>
                <a:gd name="T18" fmla="*/ 58 w 84"/>
                <a:gd name="T19" fmla="*/ 18 h 62"/>
                <a:gd name="T20" fmla="*/ 55 w 84"/>
                <a:gd name="T21" fmla="*/ 12 h 62"/>
                <a:gd name="T22" fmla="*/ 52 w 84"/>
                <a:gd name="T23" fmla="*/ 8 h 62"/>
                <a:gd name="T24" fmla="*/ 48 w 84"/>
                <a:gd name="T25" fmla="*/ 9 h 62"/>
                <a:gd name="T26" fmla="*/ 46 w 84"/>
                <a:gd name="T27" fmla="*/ 7 h 62"/>
                <a:gd name="T28" fmla="*/ 34 w 84"/>
                <a:gd name="T29" fmla="*/ 0 h 62"/>
                <a:gd name="T30" fmla="*/ 25 w 84"/>
                <a:gd name="T31" fmla="*/ 3 h 62"/>
                <a:gd name="T32" fmla="*/ 15 w 84"/>
                <a:gd name="T33" fmla="*/ 7 h 62"/>
                <a:gd name="T34" fmla="*/ 10 w 84"/>
                <a:gd name="T35" fmla="*/ 8 h 62"/>
                <a:gd name="T36" fmla="*/ 1 w 84"/>
                <a:gd name="T37" fmla="*/ 28 h 62"/>
                <a:gd name="T38" fmla="*/ 8 w 84"/>
                <a:gd name="T39" fmla="*/ 43 h 62"/>
                <a:gd name="T40" fmla="*/ 15 w 84"/>
                <a:gd name="T41" fmla="*/ 43 h 62"/>
                <a:gd name="T42" fmla="*/ 19 w 84"/>
                <a:gd name="T43" fmla="*/ 42 h 62"/>
                <a:gd name="T44" fmla="*/ 27 w 84"/>
                <a:gd name="T45" fmla="*/ 37 h 62"/>
                <a:gd name="T46" fmla="*/ 32 w 84"/>
                <a:gd name="T47" fmla="*/ 38 h 62"/>
                <a:gd name="T48" fmla="*/ 39 w 84"/>
                <a:gd name="T49" fmla="*/ 40 h 62"/>
                <a:gd name="T50" fmla="*/ 47 w 84"/>
                <a:gd name="T51" fmla="*/ 44 h 62"/>
                <a:gd name="T52" fmla="*/ 46 w 84"/>
                <a:gd name="T53" fmla="*/ 47 h 62"/>
                <a:gd name="T54" fmla="*/ 36 w 84"/>
                <a:gd name="T55" fmla="*/ 44 h 62"/>
                <a:gd name="T56" fmla="*/ 30 w 84"/>
                <a:gd name="T57" fmla="*/ 42 h 62"/>
                <a:gd name="T58" fmla="*/ 26 w 84"/>
                <a:gd name="T59" fmla="*/ 44 h 62"/>
                <a:gd name="T60" fmla="*/ 21 w 84"/>
                <a:gd name="T61" fmla="*/ 45 h 62"/>
                <a:gd name="T62" fmla="*/ 17 w 84"/>
                <a:gd name="T63" fmla="*/ 48 h 62"/>
                <a:gd name="T64" fmla="*/ 7 w 84"/>
                <a:gd name="T65" fmla="*/ 49 h 62"/>
                <a:gd name="T66" fmla="*/ 10 w 84"/>
                <a:gd name="T67" fmla="*/ 60 h 62"/>
                <a:gd name="T68" fmla="*/ 16 w 84"/>
                <a:gd name="T69" fmla="*/ 58 h 62"/>
                <a:gd name="T70" fmla="*/ 27 w 84"/>
                <a:gd name="T71" fmla="*/ 56 h 62"/>
                <a:gd name="T72" fmla="*/ 36 w 84"/>
                <a:gd name="T73" fmla="*/ 54 h 62"/>
                <a:gd name="T74" fmla="*/ 47 w 84"/>
                <a:gd name="T75" fmla="*/ 55 h 62"/>
                <a:gd name="T76" fmla="*/ 49 w 84"/>
                <a:gd name="T77" fmla="*/ 54 h 62"/>
                <a:gd name="T78" fmla="*/ 65 w 84"/>
                <a:gd name="T79" fmla="*/ 59 h 62"/>
                <a:gd name="T80" fmla="*/ 74 w 84"/>
                <a:gd name="T81" fmla="*/ 60 h 62"/>
                <a:gd name="T82" fmla="*/ 79 w 84"/>
                <a:gd name="T83" fmla="*/ 59 h 62"/>
                <a:gd name="T84" fmla="*/ 82 w 84"/>
                <a:gd name="T85" fmla="*/ 61 h 62"/>
                <a:gd name="T86" fmla="*/ 84 w 84"/>
                <a:gd name="T87" fmla="*/ 61 h 62"/>
                <a:gd name="T88" fmla="*/ 80 w 84"/>
                <a:gd name="T89"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4" h="62">
                  <a:moveTo>
                    <a:pt x="80" y="57"/>
                  </a:moveTo>
                  <a:cubicBezTo>
                    <a:pt x="80" y="55"/>
                    <a:pt x="80" y="55"/>
                    <a:pt x="80" y="55"/>
                  </a:cubicBezTo>
                  <a:cubicBezTo>
                    <a:pt x="81" y="53"/>
                    <a:pt x="81" y="53"/>
                    <a:pt x="81" y="53"/>
                  </a:cubicBezTo>
                  <a:cubicBezTo>
                    <a:pt x="81" y="52"/>
                    <a:pt x="81" y="52"/>
                    <a:pt x="81" y="52"/>
                  </a:cubicBezTo>
                  <a:cubicBezTo>
                    <a:pt x="79" y="49"/>
                    <a:pt x="79" y="49"/>
                    <a:pt x="79" y="49"/>
                  </a:cubicBezTo>
                  <a:cubicBezTo>
                    <a:pt x="77" y="47"/>
                    <a:pt x="77" y="47"/>
                    <a:pt x="77" y="47"/>
                  </a:cubicBezTo>
                  <a:cubicBezTo>
                    <a:pt x="76" y="47"/>
                    <a:pt x="76" y="47"/>
                    <a:pt x="76" y="47"/>
                  </a:cubicBezTo>
                  <a:cubicBezTo>
                    <a:pt x="74" y="46"/>
                    <a:pt x="74" y="46"/>
                    <a:pt x="74" y="46"/>
                  </a:cubicBezTo>
                  <a:cubicBezTo>
                    <a:pt x="72" y="42"/>
                    <a:pt x="72" y="42"/>
                    <a:pt x="72" y="42"/>
                  </a:cubicBezTo>
                  <a:cubicBezTo>
                    <a:pt x="70" y="39"/>
                    <a:pt x="70" y="39"/>
                    <a:pt x="70" y="39"/>
                  </a:cubicBezTo>
                  <a:cubicBezTo>
                    <a:pt x="69" y="38"/>
                    <a:pt x="69" y="38"/>
                    <a:pt x="69" y="38"/>
                  </a:cubicBezTo>
                  <a:cubicBezTo>
                    <a:pt x="71" y="32"/>
                    <a:pt x="71" y="32"/>
                    <a:pt x="71" y="32"/>
                  </a:cubicBezTo>
                  <a:cubicBezTo>
                    <a:pt x="70" y="30"/>
                    <a:pt x="70" y="30"/>
                    <a:pt x="70" y="30"/>
                  </a:cubicBezTo>
                  <a:cubicBezTo>
                    <a:pt x="69" y="28"/>
                    <a:pt x="69" y="28"/>
                    <a:pt x="69" y="28"/>
                  </a:cubicBezTo>
                  <a:cubicBezTo>
                    <a:pt x="68" y="26"/>
                    <a:pt x="68" y="26"/>
                    <a:pt x="68" y="26"/>
                  </a:cubicBezTo>
                  <a:cubicBezTo>
                    <a:pt x="67" y="25"/>
                    <a:pt x="67" y="25"/>
                    <a:pt x="67" y="25"/>
                  </a:cubicBezTo>
                  <a:cubicBezTo>
                    <a:pt x="63" y="22"/>
                    <a:pt x="63" y="22"/>
                    <a:pt x="63" y="22"/>
                  </a:cubicBezTo>
                  <a:cubicBezTo>
                    <a:pt x="61" y="22"/>
                    <a:pt x="61" y="22"/>
                    <a:pt x="61" y="22"/>
                  </a:cubicBezTo>
                  <a:cubicBezTo>
                    <a:pt x="61" y="18"/>
                    <a:pt x="61" y="18"/>
                    <a:pt x="61" y="18"/>
                  </a:cubicBezTo>
                  <a:cubicBezTo>
                    <a:pt x="58" y="18"/>
                    <a:pt x="58" y="18"/>
                    <a:pt x="58" y="18"/>
                  </a:cubicBezTo>
                  <a:cubicBezTo>
                    <a:pt x="58" y="15"/>
                    <a:pt x="58" y="15"/>
                    <a:pt x="58" y="15"/>
                  </a:cubicBezTo>
                  <a:cubicBezTo>
                    <a:pt x="55" y="12"/>
                    <a:pt x="55" y="12"/>
                    <a:pt x="55" y="12"/>
                  </a:cubicBezTo>
                  <a:cubicBezTo>
                    <a:pt x="54" y="9"/>
                    <a:pt x="54" y="9"/>
                    <a:pt x="54" y="9"/>
                  </a:cubicBezTo>
                  <a:cubicBezTo>
                    <a:pt x="52" y="8"/>
                    <a:pt x="52" y="8"/>
                    <a:pt x="52" y="8"/>
                  </a:cubicBezTo>
                  <a:cubicBezTo>
                    <a:pt x="50" y="8"/>
                    <a:pt x="50" y="8"/>
                    <a:pt x="50" y="8"/>
                  </a:cubicBezTo>
                  <a:cubicBezTo>
                    <a:pt x="48" y="9"/>
                    <a:pt x="48" y="9"/>
                    <a:pt x="48" y="9"/>
                  </a:cubicBezTo>
                  <a:cubicBezTo>
                    <a:pt x="47" y="8"/>
                    <a:pt x="47" y="8"/>
                    <a:pt x="47" y="8"/>
                  </a:cubicBezTo>
                  <a:cubicBezTo>
                    <a:pt x="46" y="7"/>
                    <a:pt x="46" y="7"/>
                    <a:pt x="46" y="7"/>
                  </a:cubicBezTo>
                  <a:cubicBezTo>
                    <a:pt x="43" y="3"/>
                    <a:pt x="43" y="3"/>
                    <a:pt x="43" y="3"/>
                  </a:cubicBezTo>
                  <a:cubicBezTo>
                    <a:pt x="34" y="0"/>
                    <a:pt x="34" y="0"/>
                    <a:pt x="34" y="0"/>
                  </a:cubicBezTo>
                  <a:cubicBezTo>
                    <a:pt x="31" y="0"/>
                    <a:pt x="31" y="0"/>
                    <a:pt x="31" y="0"/>
                  </a:cubicBezTo>
                  <a:cubicBezTo>
                    <a:pt x="25" y="3"/>
                    <a:pt x="25" y="3"/>
                    <a:pt x="25" y="3"/>
                  </a:cubicBezTo>
                  <a:cubicBezTo>
                    <a:pt x="18" y="4"/>
                    <a:pt x="18" y="4"/>
                    <a:pt x="18" y="4"/>
                  </a:cubicBezTo>
                  <a:cubicBezTo>
                    <a:pt x="15" y="7"/>
                    <a:pt x="15" y="7"/>
                    <a:pt x="15" y="7"/>
                  </a:cubicBezTo>
                  <a:cubicBezTo>
                    <a:pt x="13" y="7"/>
                    <a:pt x="13" y="7"/>
                    <a:pt x="13" y="7"/>
                  </a:cubicBezTo>
                  <a:cubicBezTo>
                    <a:pt x="10" y="8"/>
                    <a:pt x="10" y="8"/>
                    <a:pt x="10" y="8"/>
                  </a:cubicBezTo>
                  <a:cubicBezTo>
                    <a:pt x="8" y="14"/>
                    <a:pt x="6" y="20"/>
                    <a:pt x="1" y="25"/>
                  </a:cubicBezTo>
                  <a:cubicBezTo>
                    <a:pt x="0" y="25"/>
                    <a:pt x="0" y="27"/>
                    <a:pt x="1" y="28"/>
                  </a:cubicBezTo>
                  <a:cubicBezTo>
                    <a:pt x="2" y="31"/>
                    <a:pt x="4" y="33"/>
                    <a:pt x="6" y="36"/>
                  </a:cubicBezTo>
                  <a:cubicBezTo>
                    <a:pt x="8" y="38"/>
                    <a:pt x="9" y="40"/>
                    <a:pt x="8" y="43"/>
                  </a:cubicBezTo>
                  <a:cubicBezTo>
                    <a:pt x="8" y="43"/>
                    <a:pt x="8" y="43"/>
                    <a:pt x="8" y="43"/>
                  </a:cubicBezTo>
                  <a:cubicBezTo>
                    <a:pt x="15" y="43"/>
                    <a:pt x="15" y="43"/>
                    <a:pt x="15" y="43"/>
                  </a:cubicBezTo>
                  <a:cubicBezTo>
                    <a:pt x="17" y="42"/>
                    <a:pt x="17" y="42"/>
                    <a:pt x="17" y="42"/>
                  </a:cubicBezTo>
                  <a:cubicBezTo>
                    <a:pt x="19" y="42"/>
                    <a:pt x="19" y="42"/>
                    <a:pt x="19" y="42"/>
                  </a:cubicBezTo>
                  <a:cubicBezTo>
                    <a:pt x="23" y="39"/>
                    <a:pt x="23" y="39"/>
                    <a:pt x="23" y="39"/>
                  </a:cubicBezTo>
                  <a:cubicBezTo>
                    <a:pt x="27" y="37"/>
                    <a:pt x="27" y="37"/>
                    <a:pt x="27" y="37"/>
                  </a:cubicBezTo>
                  <a:cubicBezTo>
                    <a:pt x="29" y="38"/>
                    <a:pt x="29" y="38"/>
                    <a:pt x="29" y="38"/>
                  </a:cubicBezTo>
                  <a:cubicBezTo>
                    <a:pt x="32" y="38"/>
                    <a:pt x="32" y="38"/>
                    <a:pt x="32" y="38"/>
                  </a:cubicBezTo>
                  <a:cubicBezTo>
                    <a:pt x="37" y="40"/>
                    <a:pt x="37" y="40"/>
                    <a:pt x="37" y="40"/>
                  </a:cubicBezTo>
                  <a:cubicBezTo>
                    <a:pt x="39" y="40"/>
                    <a:pt x="39" y="40"/>
                    <a:pt x="39" y="40"/>
                  </a:cubicBezTo>
                  <a:cubicBezTo>
                    <a:pt x="45" y="44"/>
                    <a:pt x="45" y="44"/>
                    <a:pt x="45" y="44"/>
                  </a:cubicBezTo>
                  <a:cubicBezTo>
                    <a:pt x="47" y="44"/>
                    <a:pt x="47" y="44"/>
                    <a:pt x="47" y="44"/>
                  </a:cubicBezTo>
                  <a:cubicBezTo>
                    <a:pt x="47" y="45"/>
                    <a:pt x="47" y="45"/>
                    <a:pt x="47" y="45"/>
                  </a:cubicBezTo>
                  <a:cubicBezTo>
                    <a:pt x="46" y="47"/>
                    <a:pt x="46" y="47"/>
                    <a:pt x="46" y="47"/>
                  </a:cubicBezTo>
                  <a:cubicBezTo>
                    <a:pt x="44" y="47"/>
                    <a:pt x="44" y="47"/>
                    <a:pt x="44" y="47"/>
                  </a:cubicBezTo>
                  <a:cubicBezTo>
                    <a:pt x="36" y="44"/>
                    <a:pt x="36" y="44"/>
                    <a:pt x="36" y="44"/>
                  </a:cubicBezTo>
                  <a:cubicBezTo>
                    <a:pt x="33" y="44"/>
                    <a:pt x="33" y="44"/>
                    <a:pt x="33" y="44"/>
                  </a:cubicBezTo>
                  <a:cubicBezTo>
                    <a:pt x="30" y="42"/>
                    <a:pt x="30" y="42"/>
                    <a:pt x="30" y="42"/>
                  </a:cubicBezTo>
                  <a:cubicBezTo>
                    <a:pt x="29" y="42"/>
                    <a:pt x="29" y="42"/>
                    <a:pt x="29" y="42"/>
                  </a:cubicBezTo>
                  <a:cubicBezTo>
                    <a:pt x="26" y="44"/>
                    <a:pt x="26" y="44"/>
                    <a:pt x="26" y="44"/>
                  </a:cubicBezTo>
                  <a:cubicBezTo>
                    <a:pt x="24" y="43"/>
                    <a:pt x="24" y="43"/>
                    <a:pt x="24" y="43"/>
                  </a:cubicBezTo>
                  <a:cubicBezTo>
                    <a:pt x="21" y="45"/>
                    <a:pt x="21" y="45"/>
                    <a:pt x="21" y="45"/>
                  </a:cubicBezTo>
                  <a:cubicBezTo>
                    <a:pt x="19" y="45"/>
                    <a:pt x="19" y="45"/>
                    <a:pt x="19" y="45"/>
                  </a:cubicBezTo>
                  <a:cubicBezTo>
                    <a:pt x="17" y="48"/>
                    <a:pt x="17" y="48"/>
                    <a:pt x="17" y="48"/>
                  </a:cubicBezTo>
                  <a:cubicBezTo>
                    <a:pt x="8" y="48"/>
                    <a:pt x="8" y="48"/>
                    <a:pt x="8" y="48"/>
                  </a:cubicBezTo>
                  <a:cubicBezTo>
                    <a:pt x="7" y="49"/>
                    <a:pt x="7" y="49"/>
                    <a:pt x="7" y="49"/>
                  </a:cubicBezTo>
                  <a:cubicBezTo>
                    <a:pt x="7" y="53"/>
                    <a:pt x="8" y="56"/>
                    <a:pt x="9" y="59"/>
                  </a:cubicBezTo>
                  <a:cubicBezTo>
                    <a:pt x="9" y="59"/>
                    <a:pt x="9" y="59"/>
                    <a:pt x="10" y="60"/>
                  </a:cubicBezTo>
                  <a:cubicBezTo>
                    <a:pt x="11" y="60"/>
                    <a:pt x="11" y="60"/>
                    <a:pt x="11" y="60"/>
                  </a:cubicBezTo>
                  <a:cubicBezTo>
                    <a:pt x="16" y="58"/>
                    <a:pt x="16" y="58"/>
                    <a:pt x="16" y="58"/>
                  </a:cubicBezTo>
                  <a:cubicBezTo>
                    <a:pt x="24" y="59"/>
                    <a:pt x="24" y="59"/>
                    <a:pt x="24" y="59"/>
                  </a:cubicBezTo>
                  <a:cubicBezTo>
                    <a:pt x="27" y="56"/>
                    <a:pt x="27" y="56"/>
                    <a:pt x="27" y="56"/>
                  </a:cubicBezTo>
                  <a:cubicBezTo>
                    <a:pt x="32" y="54"/>
                    <a:pt x="32" y="54"/>
                    <a:pt x="32" y="54"/>
                  </a:cubicBezTo>
                  <a:cubicBezTo>
                    <a:pt x="36" y="54"/>
                    <a:pt x="36" y="54"/>
                    <a:pt x="36" y="54"/>
                  </a:cubicBezTo>
                  <a:cubicBezTo>
                    <a:pt x="44" y="54"/>
                    <a:pt x="44" y="54"/>
                    <a:pt x="44" y="54"/>
                  </a:cubicBezTo>
                  <a:cubicBezTo>
                    <a:pt x="47" y="55"/>
                    <a:pt x="47" y="55"/>
                    <a:pt x="47" y="55"/>
                  </a:cubicBezTo>
                  <a:cubicBezTo>
                    <a:pt x="47" y="54"/>
                    <a:pt x="47" y="54"/>
                    <a:pt x="47" y="54"/>
                  </a:cubicBezTo>
                  <a:cubicBezTo>
                    <a:pt x="49" y="54"/>
                    <a:pt x="49" y="54"/>
                    <a:pt x="49" y="54"/>
                  </a:cubicBezTo>
                  <a:cubicBezTo>
                    <a:pt x="58" y="54"/>
                    <a:pt x="58" y="54"/>
                    <a:pt x="58" y="54"/>
                  </a:cubicBezTo>
                  <a:cubicBezTo>
                    <a:pt x="65" y="59"/>
                    <a:pt x="65" y="59"/>
                    <a:pt x="65" y="59"/>
                  </a:cubicBezTo>
                  <a:cubicBezTo>
                    <a:pt x="69" y="59"/>
                    <a:pt x="69" y="59"/>
                    <a:pt x="69" y="59"/>
                  </a:cubicBezTo>
                  <a:cubicBezTo>
                    <a:pt x="74" y="60"/>
                    <a:pt x="74" y="60"/>
                    <a:pt x="74" y="60"/>
                  </a:cubicBezTo>
                  <a:cubicBezTo>
                    <a:pt x="76" y="59"/>
                    <a:pt x="76" y="59"/>
                    <a:pt x="76" y="59"/>
                  </a:cubicBezTo>
                  <a:cubicBezTo>
                    <a:pt x="79" y="59"/>
                    <a:pt x="79" y="59"/>
                    <a:pt x="79" y="59"/>
                  </a:cubicBezTo>
                  <a:cubicBezTo>
                    <a:pt x="80" y="61"/>
                    <a:pt x="80" y="61"/>
                    <a:pt x="80" y="61"/>
                  </a:cubicBezTo>
                  <a:cubicBezTo>
                    <a:pt x="82" y="61"/>
                    <a:pt x="82" y="61"/>
                    <a:pt x="82" y="61"/>
                  </a:cubicBezTo>
                  <a:cubicBezTo>
                    <a:pt x="83" y="62"/>
                    <a:pt x="83" y="62"/>
                    <a:pt x="83" y="62"/>
                  </a:cubicBezTo>
                  <a:cubicBezTo>
                    <a:pt x="84" y="61"/>
                    <a:pt x="84" y="61"/>
                    <a:pt x="84" y="61"/>
                  </a:cubicBezTo>
                  <a:cubicBezTo>
                    <a:pt x="84" y="59"/>
                    <a:pt x="84" y="59"/>
                    <a:pt x="84" y="59"/>
                  </a:cubicBezTo>
                  <a:lnTo>
                    <a:pt x="80" y="57"/>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2" name="Freeform 326">
              <a:extLst>
                <a:ext uri="{FF2B5EF4-FFF2-40B4-BE49-F238E27FC236}">
                  <a16:creationId xmlns:a16="http://schemas.microsoft.com/office/drawing/2014/main" id="{00E15DF4-DE18-4588-B446-D399732712C5}"/>
                </a:ext>
              </a:extLst>
            </p:cNvPr>
            <p:cNvSpPr>
              <a:spLocks/>
            </p:cNvSpPr>
            <p:nvPr/>
          </p:nvSpPr>
          <p:spPr bwMode="auto">
            <a:xfrm>
              <a:off x="4200525" y="4014788"/>
              <a:ext cx="300037" cy="295275"/>
            </a:xfrm>
            <a:custGeom>
              <a:avLst/>
              <a:gdLst>
                <a:gd name="T0" fmla="*/ 204 w 205"/>
                <a:gd name="T1" fmla="*/ 169 h 200"/>
                <a:gd name="T2" fmla="*/ 204 w 205"/>
                <a:gd name="T3" fmla="*/ 160 h 200"/>
                <a:gd name="T4" fmla="*/ 197 w 205"/>
                <a:gd name="T5" fmla="*/ 45 h 200"/>
                <a:gd name="T6" fmla="*/ 199 w 205"/>
                <a:gd name="T7" fmla="*/ 33 h 200"/>
                <a:gd name="T8" fmla="*/ 201 w 205"/>
                <a:gd name="T9" fmla="*/ 19 h 200"/>
                <a:gd name="T10" fmla="*/ 185 w 205"/>
                <a:gd name="T11" fmla="*/ 14 h 200"/>
                <a:gd name="T12" fmla="*/ 167 w 205"/>
                <a:gd name="T13" fmla="*/ 5 h 200"/>
                <a:gd name="T14" fmla="*/ 132 w 205"/>
                <a:gd name="T15" fmla="*/ 24 h 200"/>
                <a:gd name="T16" fmla="*/ 132 w 205"/>
                <a:gd name="T17" fmla="*/ 37 h 200"/>
                <a:gd name="T18" fmla="*/ 119 w 205"/>
                <a:gd name="T19" fmla="*/ 42 h 200"/>
                <a:gd name="T20" fmla="*/ 105 w 205"/>
                <a:gd name="T21" fmla="*/ 33 h 200"/>
                <a:gd name="T22" fmla="*/ 77 w 205"/>
                <a:gd name="T23" fmla="*/ 21 h 200"/>
                <a:gd name="T24" fmla="*/ 68 w 205"/>
                <a:gd name="T25" fmla="*/ 9 h 200"/>
                <a:gd name="T26" fmla="*/ 25 w 205"/>
                <a:gd name="T27" fmla="*/ 0 h 200"/>
                <a:gd name="T28" fmla="*/ 25 w 205"/>
                <a:gd name="T29" fmla="*/ 9 h 200"/>
                <a:gd name="T30" fmla="*/ 16 w 205"/>
                <a:gd name="T31" fmla="*/ 17 h 200"/>
                <a:gd name="T32" fmla="*/ 13 w 205"/>
                <a:gd name="T33" fmla="*/ 23 h 200"/>
                <a:gd name="T34" fmla="*/ 8 w 205"/>
                <a:gd name="T35" fmla="*/ 30 h 200"/>
                <a:gd name="T36" fmla="*/ 3 w 205"/>
                <a:gd name="T37" fmla="*/ 42 h 200"/>
                <a:gd name="T38" fmla="*/ 1 w 205"/>
                <a:gd name="T39" fmla="*/ 49 h 200"/>
                <a:gd name="T40" fmla="*/ 4 w 205"/>
                <a:gd name="T41" fmla="*/ 61 h 200"/>
                <a:gd name="T42" fmla="*/ 7 w 205"/>
                <a:gd name="T43" fmla="*/ 77 h 200"/>
                <a:gd name="T44" fmla="*/ 6 w 205"/>
                <a:gd name="T45" fmla="*/ 90 h 200"/>
                <a:gd name="T46" fmla="*/ 1 w 205"/>
                <a:gd name="T47" fmla="*/ 97 h 200"/>
                <a:gd name="T48" fmla="*/ 6 w 205"/>
                <a:gd name="T49" fmla="*/ 107 h 200"/>
                <a:gd name="T50" fmla="*/ 9 w 205"/>
                <a:gd name="T51" fmla="*/ 117 h 200"/>
                <a:gd name="T52" fmla="*/ 16 w 205"/>
                <a:gd name="T53" fmla="*/ 126 h 200"/>
                <a:gd name="T54" fmla="*/ 26 w 205"/>
                <a:gd name="T55" fmla="*/ 129 h 200"/>
                <a:gd name="T56" fmla="*/ 56 w 205"/>
                <a:gd name="T57" fmla="*/ 146 h 200"/>
                <a:gd name="T58" fmla="*/ 72 w 205"/>
                <a:gd name="T59" fmla="*/ 144 h 200"/>
                <a:gd name="T60" fmla="*/ 86 w 205"/>
                <a:gd name="T61" fmla="*/ 137 h 200"/>
                <a:gd name="T62" fmla="*/ 192 w 205"/>
                <a:gd name="T63" fmla="*/ 200 h 200"/>
                <a:gd name="T64" fmla="*/ 205 w 205"/>
                <a:gd name="T65" fmla="*/ 185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5" h="200">
                  <a:moveTo>
                    <a:pt x="204" y="160"/>
                  </a:moveTo>
                  <a:cubicBezTo>
                    <a:pt x="204" y="169"/>
                    <a:pt x="204" y="169"/>
                    <a:pt x="204" y="169"/>
                  </a:cubicBezTo>
                  <a:cubicBezTo>
                    <a:pt x="204" y="169"/>
                    <a:pt x="204" y="169"/>
                    <a:pt x="204" y="169"/>
                  </a:cubicBezTo>
                  <a:cubicBezTo>
                    <a:pt x="204" y="160"/>
                    <a:pt x="204" y="160"/>
                    <a:pt x="204" y="160"/>
                  </a:cubicBezTo>
                  <a:cubicBezTo>
                    <a:pt x="199" y="54"/>
                    <a:pt x="199" y="54"/>
                    <a:pt x="199" y="54"/>
                  </a:cubicBezTo>
                  <a:cubicBezTo>
                    <a:pt x="197" y="45"/>
                    <a:pt x="197" y="45"/>
                    <a:pt x="197" y="45"/>
                  </a:cubicBezTo>
                  <a:cubicBezTo>
                    <a:pt x="198" y="41"/>
                    <a:pt x="198" y="41"/>
                    <a:pt x="198" y="41"/>
                  </a:cubicBezTo>
                  <a:cubicBezTo>
                    <a:pt x="199" y="33"/>
                    <a:pt x="199" y="33"/>
                    <a:pt x="199" y="33"/>
                  </a:cubicBezTo>
                  <a:cubicBezTo>
                    <a:pt x="198" y="29"/>
                    <a:pt x="198" y="29"/>
                    <a:pt x="198" y="29"/>
                  </a:cubicBezTo>
                  <a:cubicBezTo>
                    <a:pt x="201" y="19"/>
                    <a:pt x="201" y="19"/>
                    <a:pt x="201" y="19"/>
                  </a:cubicBezTo>
                  <a:cubicBezTo>
                    <a:pt x="201" y="19"/>
                    <a:pt x="201" y="19"/>
                    <a:pt x="201" y="19"/>
                  </a:cubicBezTo>
                  <a:cubicBezTo>
                    <a:pt x="196" y="16"/>
                    <a:pt x="191" y="15"/>
                    <a:pt x="185" y="14"/>
                  </a:cubicBezTo>
                  <a:cubicBezTo>
                    <a:pt x="180" y="13"/>
                    <a:pt x="176" y="11"/>
                    <a:pt x="172" y="8"/>
                  </a:cubicBezTo>
                  <a:cubicBezTo>
                    <a:pt x="171" y="6"/>
                    <a:pt x="169" y="5"/>
                    <a:pt x="167" y="5"/>
                  </a:cubicBezTo>
                  <a:cubicBezTo>
                    <a:pt x="158" y="3"/>
                    <a:pt x="149" y="3"/>
                    <a:pt x="140" y="7"/>
                  </a:cubicBezTo>
                  <a:cubicBezTo>
                    <a:pt x="135" y="10"/>
                    <a:pt x="130" y="18"/>
                    <a:pt x="132" y="24"/>
                  </a:cubicBezTo>
                  <a:cubicBezTo>
                    <a:pt x="132" y="27"/>
                    <a:pt x="133" y="28"/>
                    <a:pt x="134" y="31"/>
                  </a:cubicBezTo>
                  <a:cubicBezTo>
                    <a:pt x="134" y="33"/>
                    <a:pt x="133" y="35"/>
                    <a:pt x="132" y="37"/>
                  </a:cubicBezTo>
                  <a:cubicBezTo>
                    <a:pt x="131" y="38"/>
                    <a:pt x="130" y="39"/>
                    <a:pt x="129" y="40"/>
                  </a:cubicBezTo>
                  <a:cubicBezTo>
                    <a:pt x="126" y="43"/>
                    <a:pt x="122" y="43"/>
                    <a:pt x="119" y="42"/>
                  </a:cubicBezTo>
                  <a:cubicBezTo>
                    <a:pt x="117" y="40"/>
                    <a:pt x="115" y="39"/>
                    <a:pt x="113" y="38"/>
                  </a:cubicBezTo>
                  <a:cubicBezTo>
                    <a:pt x="111" y="36"/>
                    <a:pt x="108" y="34"/>
                    <a:pt x="105" y="33"/>
                  </a:cubicBezTo>
                  <a:cubicBezTo>
                    <a:pt x="99" y="29"/>
                    <a:pt x="92" y="27"/>
                    <a:pt x="84" y="27"/>
                  </a:cubicBezTo>
                  <a:cubicBezTo>
                    <a:pt x="81" y="27"/>
                    <a:pt x="78" y="25"/>
                    <a:pt x="77" y="21"/>
                  </a:cubicBezTo>
                  <a:cubicBezTo>
                    <a:pt x="76" y="20"/>
                    <a:pt x="75" y="18"/>
                    <a:pt x="74" y="16"/>
                  </a:cubicBezTo>
                  <a:cubicBezTo>
                    <a:pt x="73" y="12"/>
                    <a:pt x="71" y="10"/>
                    <a:pt x="68" y="9"/>
                  </a:cubicBezTo>
                  <a:cubicBezTo>
                    <a:pt x="59" y="6"/>
                    <a:pt x="50" y="3"/>
                    <a:pt x="40" y="4"/>
                  </a:cubicBezTo>
                  <a:cubicBezTo>
                    <a:pt x="34" y="5"/>
                    <a:pt x="29" y="2"/>
                    <a:pt x="25" y="0"/>
                  </a:cubicBezTo>
                  <a:cubicBezTo>
                    <a:pt x="24" y="0"/>
                    <a:pt x="24" y="0"/>
                    <a:pt x="24" y="0"/>
                  </a:cubicBezTo>
                  <a:cubicBezTo>
                    <a:pt x="25" y="9"/>
                    <a:pt x="25" y="9"/>
                    <a:pt x="25" y="9"/>
                  </a:cubicBezTo>
                  <a:cubicBezTo>
                    <a:pt x="22" y="13"/>
                    <a:pt x="22" y="13"/>
                    <a:pt x="22" y="13"/>
                  </a:cubicBezTo>
                  <a:cubicBezTo>
                    <a:pt x="16" y="17"/>
                    <a:pt x="16" y="17"/>
                    <a:pt x="16" y="17"/>
                  </a:cubicBezTo>
                  <a:cubicBezTo>
                    <a:pt x="15" y="21"/>
                    <a:pt x="15" y="21"/>
                    <a:pt x="15" y="21"/>
                  </a:cubicBezTo>
                  <a:cubicBezTo>
                    <a:pt x="13" y="23"/>
                    <a:pt x="13" y="23"/>
                    <a:pt x="13" y="23"/>
                  </a:cubicBezTo>
                  <a:cubicBezTo>
                    <a:pt x="9" y="23"/>
                    <a:pt x="9" y="23"/>
                    <a:pt x="9" y="23"/>
                  </a:cubicBezTo>
                  <a:cubicBezTo>
                    <a:pt x="8" y="30"/>
                    <a:pt x="8" y="30"/>
                    <a:pt x="8" y="30"/>
                  </a:cubicBezTo>
                  <a:cubicBezTo>
                    <a:pt x="7" y="36"/>
                    <a:pt x="7" y="36"/>
                    <a:pt x="7" y="36"/>
                  </a:cubicBezTo>
                  <a:cubicBezTo>
                    <a:pt x="3" y="42"/>
                    <a:pt x="3" y="42"/>
                    <a:pt x="3" y="42"/>
                  </a:cubicBezTo>
                  <a:cubicBezTo>
                    <a:pt x="0" y="44"/>
                    <a:pt x="0" y="44"/>
                    <a:pt x="0" y="44"/>
                  </a:cubicBezTo>
                  <a:cubicBezTo>
                    <a:pt x="1" y="49"/>
                    <a:pt x="1" y="49"/>
                    <a:pt x="1" y="49"/>
                  </a:cubicBezTo>
                  <a:cubicBezTo>
                    <a:pt x="3" y="51"/>
                    <a:pt x="3" y="51"/>
                    <a:pt x="3" y="51"/>
                  </a:cubicBezTo>
                  <a:cubicBezTo>
                    <a:pt x="4" y="61"/>
                    <a:pt x="4" y="61"/>
                    <a:pt x="4" y="61"/>
                  </a:cubicBezTo>
                  <a:cubicBezTo>
                    <a:pt x="4" y="73"/>
                    <a:pt x="4" y="73"/>
                    <a:pt x="4" y="73"/>
                  </a:cubicBezTo>
                  <a:cubicBezTo>
                    <a:pt x="7" y="77"/>
                    <a:pt x="7" y="77"/>
                    <a:pt x="7" y="77"/>
                  </a:cubicBezTo>
                  <a:cubicBezTo>
                    <a:pt x="5" y="82"/>
                    <a:pt x="5" y="82"/>
                    <a:pt x="5" y="82"/>
                  </a:cubicBezTo>
                  <a:cubicBezTo>
                    <a:pt x="6" y="90"/>
                    <a:pt x="6" y="90"/>
                    <a:pt x="6" y="90"/>
                  </a:cubicBezTo>
                  <a:cubicBezTo>
                    <a:pt x="5" y="95"/>
                    <a:pt x="5" y="95"/>
                    <a:pt x="5" y="95"/>
                  </a:cubicBezTo>
                  <a:cubicBezTo>
                    <a:pt x="1" y="97"/>
                    <a:pt x="1" y="97"/>
                    <a:pt x="1" y="97"/>
                  </a:cubicBezTo>
                  <a:cubicBezTo>
                    <a:pt x="2" y="100"/>
                    <a:pt x="2" y="100"/>
                    <a:pt x="2" y="100"/>
                  </a:cubicBezTo>
                  <a:cubicBezTo>
                    <a:pt x="6" y="107"/>
                    <a:pt x="6" y="107"/>
                    <a:pt x="6" y="107"/>
                  </a:cubicBezTo>
                  <a:cubicBezTo>
                    <a:pt x="8" y="113"/>
                    <a:pt x="8" y="113"/>
                    <a:pt x="8" y="113"/>
                  </a:cubicBezTo>
                  <a:cubicBezTo>
                    <a:pt x="9" y="117"/>
                    <a:pt x="9" y="117"/>
                    <a:pt x="9" y="117"/>
                  </a:cubicBezTo>
                  <a:cubicBezTo>
                    <a:pt x="11" y="124"/>
                    <a:pt x="11" y="124"/>
                    <a:pt x="11" y="124"/>
                  </a:cubicBezTo>
                  <a:cubicBezTo>
                    <a:pt x="16" y="126"/>
                    <a:pt x="16" y="126"/>
                    <a:pt x="16" y="126"/>
                  </a:cubicBezTo>
                  <a:cubicBezTo>
                    <a:pt x="21" y="126"/>
                    <a:pt x="21" y="126"/>
                    <a:pt x="21" y="126"/>
                  </a:cubicBezTo>
                  <a:cubicBezTo>
                    <a:pt x="26" y="129"/>
                    <a:pt x="26" y="129"/>
                    <a:pt x="26" y="129"/>
                  </a:cubicBezTo>
                  <a:cubicBezTo>
                    <a:pt x="33" y="141"/>
                    <a:pt x="33" y="141"/>
                    <a:pt x="33" y="141"/>
                  </a:cubicBezTo>
                  <a:cubicBezTo>
                    <a:pt x="56" y="146"/>
                    <a:pt x="56" y="146"/>
                    <a:pt x="56" y="146"/>
                  </a:cubicBezTo>
                  <a:cubicBezTo>
                    <a:pt x="59" y="148"/>
                    <a:pt x="59" y="148"/>
                    <a:pt x="59" y="148"/>
                  </a:cubicBezTo>
                  <a:cubicBezTo>
                    <a:pt x="72" y="144"/>
                    <a:pt x="72" y="144"/>
                    <a:pt x="72" y="144"/>
                  </a:cubicBezTo>
                  <a:cubicBezTo>
                    <a:pt x="72" y="143"/>
                    <a:pt x="72" y="143"/>
                    <a:pt x="72" y="143"/>
                  </a:cubicBezTo>
                  <a:cubicBezTo>
                    <a:pt x="86" y="137"/>
                    <a:pt x="86" y="137"/>
                    <a:pt x="86" y="137"/>
                  </a:cubicBezTo>
                  <a:cubicBezTo>
                    <a:pt x="192" y="192"/>
                    <a:pt x="192" y="192"/>
                    <a:pt x="192" y="192"/>
                  </a:cubicBezTo>
                  <a:cubicBezTo>
                    <a:pt x="192" y="200"/>
                    <a:pt x="192" y="200"/>
                    <a:pt x="192" y="200"/>
                  </a:cubicBezTo>
                  <a:cubicBezTo>
                    <a:pt x="192" y="187"/>
                    <a:pt x="192" y="187"/>
                    <a:pt x="192" y="187"/>
                  </a:cubicBezTo>
                  <a:cubicBezTo>
                    <a:pt x="205" y="185"/>
                    <a:pt x="205" y="185"/>
                    <a:pt x="205" y="185"/>
                  </a:cubicBezTo>
                  <a:lnTo>
                    <a:pt x="204" y="16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3" name="Freeform 327">
              <a:extLst>
                <a:ext uri="{FF2B5EF4-FFF2-40B4-BE49-F238E27FC236}">
                  <a16:creationId xmlns:a16="http://schemas.microsoft.com/office/drawing/2014/main" id="{6067D664-EE5A-4D15-9273-80A2D680A9A9}"/>
                </a:ext>
              </a:extLst>
            </p:cNvPr>
            <p:cNvSpPr>
              <a:spLocks/>
            </p:cNvSpPr>
            <p:nvPr/>
          </p:nvSpPr>
          <p:spPr bwMode="auto">
            <a:xfrm>
              <a:off x="3925888" y="4384675"/>
              <a:ext cx="146050" cy="107950"/>
            </a:xfrm>
            <a:custGeom>
              <a:avLst/>
              <a:gdLst>
                <a:gd name="T0" fmla="*/ 0 w 99"/>
                <a:gd name="T1" fmla="*/ 61 h 73"/>
                <a:gd name="T2" fmla="*/ 9 w 99"/>
                <a:gd name="T3" fmla="*/ 66 h 73"/>
                <a:gd name="T4" fmla="*/ 14 w 99"/>
                <a:gd name="T5" fmla="*/ 68 h 73"/>
                <a:gd name="T6" fmla="*/ 19 w 99"/>
                <a:gd name="T7" fmla="*/ 71 h 73"/>
                <a:gd name="T8" fmla="*/ 26 w 99"/>
                <a:gd name="T9" fmla="*/ 73 h 73"/>
                <a:gd name="T10" fmla="*/ 30 w 99"/>
                <a:gd name="T11" fmla="*/ 71 h 73"/>
                <a:gd name="T12" fmla="*/ 35 w 99"/>
                <a:gd name="T13" fmla="*/ 73 h 73"/>
                <a:gd name="T14" fmla="*/ 32 w 99"/>
                <a:gd name="T15" fmla="*/ 64 h 73"/>
                <a:gd name="T16" fmla="*/ 32 w 99"/>
                <a:gd name="T17" fmla="*/ 57 h 73"/>
                <a:gd name="T18" fmla="*/ 46 w 99"/>
                <a:gd name="T19" fmla="*/ 57 h 73"/>
                <a:gd name="T20" fmla="*/ 54 w 99"/>
                <a:gd name="T21" fmla="*/ 56 h 73"/>
                <a:gd name="T22" fmla="*/ 61 w 99"/>
                <a:gd name="T23" fmla="*/ 55 h 73"/>
                <a:gd name="T24" fmla="*/ 66 w 99"/>
                <a:gd name="T25" fmla="*/ 54 h 73"/>
                <a:gd name="T26" fmla="*/ 67 w 99"/>
                <a:gd name="T27" fmla="*/ 54 h 73"/>
                <a:gd name="T28" fmla="*/ 81 w 99"/>
                <a:gd name="T29" fmla="*/ 56 h 73"/>
                <a:gd name="T30" fmla="*/ 84 w 99"/>
                <a:gd name="T31" fmla="*/ 53 h 73"/>
                <a:gd name="T32" fmla="*/ 86 w 99"/>
                <a:gd name="T33" fmla="*/ 49 h 73"/>
                <a:gd name="T34" fmla="*/ 90 w 99"/>
                <a:gd name="T35" fmla="*/ 48 h 73"/>
                <a:gd name="T36" fmla="*/ 96 w 99"/>
                <a:gd name="T37" fmla="*/ 46 h 73"/>
                <a:gd name="T38" fmla="*/ 99 w 99"/>
                <a:gd name="T39" fmla="*/ 40 h 73"/>
                <a:gd name="T40" fmla="*/ 96 w 99"/>
                <a:gd name="T41" fmla="*/ 36 h 73"/>
                <a:gd name="T42" fmla="*/ 97 w 99"/>
                <a:gd name="T43" fmla="*/ 32 h 73"/>
                <a:gd name="T44" fmla="*/ 96 w 99"/>
                <a:gd name="T45" fmla="*/ 29 h 73"/>
                <a:gd name="T46" fmla="*/ 89 w 99"/>
                <a:gd name="T47" fmla="*/ 31 h 73"/>
                <a:gd name="T48" fmla="*/ 83 w 99"/>
                <a:gd name="T49" fmla="*/ 23 h 73"/>
                <a:gd name="T50" fmla="*/ 71 w 99"/>
                <a:gd name="T51" fmla="*/ 10 h 73"/>
                <a:gd name="T52" fmla="*/ 73 w 99"/>
                <a:gd name="T53" fmla="*/ 3 h 73"/>
                <a:gd name="T54" fmla="*/ 70 w 99"/>
                <a:gd name="T55" fmla="*/ 2 h 73"/>
                <a:gd name="T56" fmla="*/ 57 w 99"/>
                <a:gd name="T57" fmla="*/ 2 h 73"/>
                <a:gd name="T58" fmla="*/ 49 w 99"/>
                <a:gd name="T59" fmla="*/ 7 h 73"/>
                <a:gd name="T60" fmla="*/ 31 w 99"/>
                <a:gd name="T61" fmla="*/ 20 h 73"/>
                <a:gd name="T62" fmla="*/ 19 w 99"/>
                <a:gd name="T63" fmla="*/ 22 h 73"/>
                <a:gd name="T64" fmla="*/ 16 w 99"/>
                <a:gd name="T65" fmla="*/ 24 h 73"/>
                <a:gd name="T66" fmla="*/ 14 w 99"/>
                <a:gd name="T67" fmla="*/ 31 h 73"/>
                <a:gd name="T68" fmla="*/ 1 w 99"/>
                <a:gd name="T69" fmla="*/ 47 h 73"/>
                <a:gd name="T70" fmla="*/ 2 w 99"/>
                <a:gd name="T71" fmla="*/ 53 h 73"/>
                <a:gd name="T72" fmla="*/ 0 w 99"/>
                <a:gd name="T73" fmla="*/ 55 h 73"/>
                <a:gd name="T74" fmla="*/ 0 w 99"/>
                <a:gd name="T75" fmla="*/ 6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9" h="73">
                  <a:moveTo>
                    <a:pt x="0" y="61"/>
                  </a:moveTo>
                  <a:cubicBezTo>
                    <a:pt x="0" y="61"/>
                    <a:pt x="0" y="61"/>
                    <a:pt x="0" y="61"/>
                  </a:cubicBezTo>
                  <a:cubicBezTo>
                    <a:pt x="2" y="62"/>
                    <a:pt x="2" y="62"/>
                    <a:pt x="2" y="62"/>
                  </a:cubicBezTo>
                  <a:cubicBezTo>
                    <a:pt x="9" y="66"/>
                    <a:pt x="9" y="66"/>
                    <a:pt x="9" y="66"/>
                  </a:cubicBezTo>
                  <a:cubicBezTo>
                    <a:pt x="11" y="67"/>
                    <a:pt x="11" y="67"/>
                    <a:pt x="11" y="67"/>
                  </a:cubicBezTo>
                  <a:cubicBezTo>
                    <a:pt x="14" y="68"/>
                    <a:pt x="14" y="68"/>
                    <a:pt x="14" y="68"/>
                  </a:cubicBezTo>
                  <a:cubicBezTo>
                    <a:pt x="17" y="69"/>
                    <a:pt x="17" y="69"/>
                    <a:pt x="17" y="69"/>
                  </a:cubicBezTo>
                  <a:cubicBezTo>
                    <a:pt x="19" y="71"/>
                    <a:pt x="19" y="71"/>
                    <a:pt x="19" y="71"/>
                  </a:cubicBezTo>
                  <a:cubicBezTo>
                    <a:pt x="22" y="73"/>
                    <a:pt x="22" y="73"/>
                    <a:pt x="22" y="73"/>
                  </a:cubicBezTo>
                  <a:cubicBezTo>
                    <a:pt x="26" y="73"/>
                    <a:pt x="26" y="73"/>
                    <a:pt x="26" y="73"/>
                  </a:cubicBezTo>
                  <a:cubicBezTo>
                    <a:pt x="28" y="71"/>
                    <a:pt x="28" y="71"/>
                    <a:pt x="28" y="71"/>
                  </a:cubicBezTo>
                  <a:cubicBezTo>
                    <a:pt x="30" y="71"/>
                    <a:pt x="30" y="71"/>
                    <a:pt x="30" y="71"/>
                  </a:cubicBezTo>
                  <a:cubicBezTo>
                    <a:pt x="32" y="72"/>
                    <a:pt x="32" y="72"/>
                    <a:pt x="32" y="72"/>
                  </a:cubicBezTo>
                  <a:cubicBezTo>
                    <a:pt x="32" y="72"/>
                    <a:pt x="34" y="72"/>
                    <a:pt x="35" y="73"/>
                  </a:cubicBezTo>
                  <a:cubicBezTo>
                    <a:pt x="35" y="67"/>
                    <a:pt x="35" y="67"/>
                    <a:pt x="35" y="67"/>
                  </a:cubicBezTo>
                  <a:cubicBezTo>
                    <a:pt x="32" y="64"/>
                    <a:pt x="32" y="64"/>
                    <a:pt x="32" y="64"/>
                  </a:cubicBezTo>
                  <a:cubicBezTo>
                    <a:pt x="32" y="59"/>
                    <a:pt x="32" y="59"/>
                    <a:pt x="32" y="59"/>
                  </a:cubicBezTo>
                  <a:cubicBezTo>
                    <a:pt x="32" y="57"/>
                    <a:pt x="32" y="57"/>
                    <a:pt x="32" y="57"/>
                  </a:cubicBezTo>
                  <a:cubicBezTo>
                    <a:pt x="34" y="56"/>
                    <a:pt x="34" y="56"/>
                    <a:pt x="34" y="56"/>
                  </a:cubicBezTo>
                  <a:cubicBezTo>
                    <a:pt x="46" y="57"/>
                    <a:pt x="46" y="57"/>
                    <a:pt x="46" y="57"/>
                  </a:cubicBezTo>
                  <a:cubicBezTo>
                    <a:pt x="47" y="56"/>
                    <a:pt x="47" y="56"/>
                    <a:pt x="47" y="56"/>
                  </a:cubicBezTo>
                  <a:cubicBezTo>
                    <a:pt x="54" y="56"/>
                    <a:pt x="54" y="56"/>
                    <a:pt x="54" y="56"/>
                  </a:cubicBezTo>
                  <a:cubicBezTo>
                    <a:pt x="59" y="55"/>
                    <a:pt x="59" y="55"/>
                    <a:pt x="59" y="55"/>
                  </a:cubicBezTo>
                  <a:cubicBezTo>
                    <a:pt x="61" y="55"/>
                    <a:pt x="61" y="55"/>
                    <a:pt x="61" y="55"/>
                  </a:cubicBezTo>
                  <a:cubicBezTo>
                    <a:pt x="65" y="54"/>
                    <a:pt x="65" y="54"/>
                    <a:pt x="65" y="54"/>
                  </a:cubicBezTo>
                  <a:cubicBezTo>
                    <a:pt x="66" y="54"/>
                    <a:pt x="66" y="54"/>
                    <a:pt x="66" y="54"/>
                  </a:cubicBezTo>
                  <a:cubicBezTo>
                    <a:pt x="66" y="54"/>
                    <a:pt x="66" y="54"/>
                    <a:pt x="66" y="54"/>
                  </a:cubicBezTo>
                  <a:cubicBezTo>
                    <a:pt x="67" y="54"/>
                    <a:pt x="67" y="54"/>
                    <a:pt x="67" y="54"/>
                  </a:cubicBezTo>
                  <a:cubicBezTo>
                    <a:pt x="80" y="57"/>
                    <a:pt x="80" y="57"/>
                    <a:pt x="80" y="57"/>
                  </a:cubicBezTo>
                  <a:cubicBezTo>
                    <a:pt x="81" y="56"/>
                    <a:pt x="81" y="56"/>
                    <a:pt x="81" y="56"/>
                  </a:cubicBezTo>
                  <a:cubicBezTo>
                    <a:pt x="84" y="55"/>
                    <a:pt x="84" y="55"/>
                    <a:pt x="84" y="55"/>
                  </a:cubicBezTo>
                  <a:cubicBezTo>
                    <a:pt x="84" y="53"/>
                    <a:pt x="84" y="53"/>
                    <a:pt x="84" y="53"/>
                  </a:cubicBezTo>
                  <a:cubicBezTo>
                    <a:pt x="86" y="51"/>
                    <a:pt x="86" y="51"/>
                    <a:pt x="86" y="51"/>
                  </a:cubicBezTo>
                  <a:cubicBezTo>
                    <a:pt x="86" y="49"/>
                    <a:pt x="86" y="49"/>
                    <a:pt x="86" y="49"/>
                  </a:cubicBezTo>
                  <a:cubicBezTo>
                    <a:pt x="89" y="47"/>
                    <a:pt x="89" y="47"/>
                    <a:pt x="89" y="47"/>
                  </a:cubicBezTo>
                  <a:cubicBezTo>
                    <a:pt x="90" y="48"/>
                    <a:pt x="90" y="48"/>
                    <a:pt x="90" y="48"/>
                  </a:cubicBezTo>
                  <a:cubicBezTo>
                    <a:pt x="95" y="45"/>
                    <a:pt x="95" y="45"/>
                    <a:pt x="95" y="45"/>
                  </a:cubicBezTo>
                  <a:cubicBezTo>
                    <a:pt x="96" y="46"/>
                    <a:pt x="96" y="46"/>
                    <a:pt x="96" y="46"/>
                  </a:cubicBezTo>
                  <a:cubicBezTo>
                    <a:pt x="99" y="42"/>
                    <a:pt x="99" y="42"/>
                    <a:pt x="99" y="42"/>
                  </a:cubicBezTo>
                  <a:cubicBezTo>
                    <a:pt x="99" y="40"/>
                    <a:pt x="99" y="40"/>
                    <a:pt x="99" y="40"/>
                  </a:cubicBezTo>
                  <a:cubicBezTo>
                    <a:pt x="99" y="40"/>
                    <a:pt x="99" y="40"/>
                    <a:pt x="99" y="40"/>
                  </a:cubicBezTo>
                  <a:cubicBezTo>
                    <a:pt x="96" y="36"/>
                    <a:pt x="96" y="36"/>
                    <a:pt x="96" y="36"/>
                  </a:cubicBezTo>
                  <a:cubicBezTo>
                    <a:pt x="97" y="34"/>
                    <a:pt x="97" y="34"/>
                    <a:pt x="97" y="34"/>
                  </a:cubicBezTo>
                  <a:cubicBezTo>
                    <a:pt x="97" y="32"/>
                    <a:pt x="97" y="32"/>
                    <a:pt x="97" y="32"/>
                  </a:cubicBezTo>
                  <a:cubicBezTo>
                    <a:pt x="96" y="30"/>
                    <a:pt x="96" y="30"/>
                    <a:pt x="96" y="30"/>
                  </a:cubicBezTo>
                  <a:cubicBezTo>
                    <a:pt x="96" y="29"/>
                    <a:pt x="96" y="29"/>
                    <a:pt x="96" y="29"/>
                  </a:cubicBezTo>
                  <a:cubicBezTo>
                    <a:pt x="94" y="29"/>
                    <a:pt x="94" y="29"/>
                    <a:pt x="94" y="29"/>
                  </a:cubicBezTo>
                  <a:cubicBezTo>
                    <a:pt x="89" y="31"/>
                    <a:pt x="89" y="31"/>
                    <a:pt x="89" y="31"/>
                  </a:cubicBezTo>
                  <a:cubicBezTo>
                    <a:pt x="84" y="28"/>
                    <a:pt x="84" y="28"/>
                    <a:pt x="84" y="28"/>
                  </a:cubicBezTo>
                  <a:cubicBezTo>
                    <a:pt x="83" y="23"/>
                    <a:pt x="83" y="23"/>
                    <a:pt x="83" y="23"/>
                  </a:cubicBezTo>
                  <a:cubicBezTo>
                    <a:pt x="72" y="14"/>
                    <a:pt x="72" y="14"/>
                    <a:pt x="72" y="14"/>
                  </a:cubicBezTo>
                  <a:cubicBezTo>
                    <a:pt x="71" y="10"/>
                    <a:pt x="71" y="10"/>
                    <a:pt x="71" y="10"/>
                  </a:cubicBezTo>
                  <a:cubicBezTo>
                    <a:pt x="72" y="8"/>
                    <a:pt x="72" y="8"/>
                    <a:pt x="72" y="8"/>
                  </a:cubicBezTo>
                  <a:cubicBezTo>
                    <a:pt x="73" y="3"/>
                    <a:pt x="73" y="3"/>
                    <a:pt x="73" y="3"/>
                  </a:cubicBezTo>
                  <a:cubicBezTo>
                    <a:pt x="72" y="2"/>
                    <a:pt x="72" y="2"/>
                    <a:pt x="72" y="2"/>
                  </a:cubicBezTo>
                  <a:cubicBezTo>
                    <a:pt x="70" y="2"/>
                    <a:pt x="70" y="2"/>
                    <a:pt x="70" y="2"/>
                  </a:cubicBezTo>
                  <a:cubicBezTo>
                    <a:pt x="67" y="0"/>
                    <a:pt x="67" y="0"/>
                    <a:pt x="67" y="0"/>
                  </a:cubicBezTo>
                  <a:cubicBezTo>
                    <a:pt x="57" y="2"/>
                    <a:pt x="57" y="2"/>
                    <a:pt x="57" y="2"/>
                  </a:cubicBezTo>
                  <a:cubicBezTo>
                    <a:pt x="52" y="5"/>
                    <a:pt x="52" y="5"/>
                    <a:pt x="52" y="5"/>
                  </a:cubicBezTo>
                  <a:cubicBezTo>
                    <a:pt x="49" y="7"/>
                    <a:pt x="49" y="7"/>
                    <a:pt x="49" y="7"/>
                  </a:cubicBezTo>
                  <a:cubicBezTo>
                    <a:pt x="32" y="17"/>
                    <a:pt x="32" y="17"/>
                    <a:pt x="32" y="17"/>
                  </a:cubicBezTo>
                  <a:cubicBezTo>
                    <a:pt x="31" y="20"/>
                    <a:pt x="31" y="20"/>
                    <a:pt x="31" y="20"/>
                  </a:cubicBezTo>
                  <a:cubicBezTo>
                    <a:pt x="24" y="22"/>
                    <a:pt x="24" y="22"/>
                    <a:pt x="24" y="22"/>
                  </a:cubicBezTo>
                  <a:cubicBezTo>
                    <a:pt x="19" y="22"/>
                    <a:pt x="19" y="22"/>
                    <a:pt x="19" y="22"/>
                  </a:cubicBezTo>
                  <a:cubicBezTo>
                    <a:pt x="18" y="24"/>
                    <a:pt x="18" y="24"/>
                    <a:pt x="18" y="24"/>
                  </a:cubicBezTo>
                  <a:cubicBezTo>
                    <a:pt x="16" y="24"/>
                    <a:pt x="16" y="24"/>
                    <a:pt x="16" y="24"/>
                  </a:cubicBezTo>
                  <a:cubicBezTo>
                    <a:pt x="13" y="30"/>
                    <a:pt x="13" y="30"/>
                    <a:pt x="13" y="30"/>
                  </a:cubicBezTo>
                  <a:cubicBezTo>
                    <a:pt x="14" y="31"/>
                    <a:pt x="14" y="31"/>
                    <a:pt x="14" y="31"/>
                  </a:cubicBezTo>
                  <a:cubicBezTo>
                    <a:pt x="6" y="42"/>
                    <a:pt x="6" y="42"/>
                    <a:pt x="6" y="42"/>
                  </a:cubicBezTo>
                  <a:cubicBezTo>
                    <a:pt x="1" y="47"/>
                    <a:pt x="1" y="47"/>
                    <a:pt x="1" y="47"/>
                  </a:cubicBezTo>
                  <a:cubicBezTo>
                    <a:pt x="2" y="49"/>
                    <a:pt x="2" y="49"/>
                    <a:pt x="2" y="49"/>
                  </a:cubicBezTo>
                  <a:cubicBezTo>
                    <a:pt x="2" y="53"/>
                    <a:pt x="2" y="53"/>
                    <a:pt x="2" y="53"/>
                  </a:cubicBezTo>
                  <a:cubicBezTo>
                    <a:pt x="0" y="53"/>
                    <a:pt x="0" y="53"/>
                    <a:pt x="0" y="53"/>
                  </a:cubicBezTo>
                  <a:cubicBezTo>
                    <a:pt x="0" y="55"/>
                    <a:pt x="0" y="55"/>
                    <a:pt x="0" y="55"/>
                  </a:cubicBezTo>
                  <a:cubicBezTo>
                    <a:pt x="0" y="58"/>
                    <a:pt x="0" y="58"/>
                    <a:pt x="0" y="58"/>
                  </a:cubicBezTo>
                  <a:lnTo>
                    <a:pt x="0" y="6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4" name="Freeform 328">
              <a:extLst>
                <a:ext uri="{FF2B5EF4-FFF2-40B4-BE49-F238E27FC236}">
                  <a16:creationId xmlns:a16="http://schemas.microsoft.com/office/drawing/2014/main" id="{F8606619-E294-4F71-B1C2-3A7ABC25D0E4}"/>
                </a:ext>
              </a:extLst>
            </p:cNvPr>
            <p:cNvSpPr>
              <a:spLocks/>
            </p:cNvSpPr>
            <p:nvPr/>
          </p:nvSpPr>
          <p:spPr bwMode="auto">
            <a:xfrm>
              <a:off x="4029075" y="4208463"/>
              <a:ext cx="298450" cy="246063"/>
            </a:xfrm>
            <a:custGeom>
              <a:avLst/>
              <a:gdLst>
                <a:gd name="T0" fmla="*/ 2 w 188"/>
                <a:gd name="T1" fmla="*/ 118 h 155"/>
                <a:gd name="T2" fmla="*/ 2 w 188"/>
                <a:gd name="T3" fmla="*/ 124 h 155"/>
                <a:gd name="T4" fmla="*/ 13 w 188"/>
                <a:gd name="T5" fmla="*/ 137 h 155"/>
                <a:gd name="T6" fmla="*/ 22 w 188"/>
                <a:gd name="T7" fmla="*/ 138 h 155"/>
                <a:gd name="T8" fmla="*/ 24 w 188"/>
                <a:gd name="T9" fmla="*/ 139 h 155"/>
                <a:gd name="T10" fmla="*/ 25 w 188"/>
                <a:gd name="T11" fmla="*/ 143 h 155"/>
                <a:gd name="T12" fmla="*/ 27 w 188"/>
                <a:gd name="T13" fmla="*/ 148 h 155"/>
                <a:gd name="T14" fmla="*/ 27 w 188"/>
                <a:gd name="T15" fmla="*/ 148 h 155"/>
                <a:gd name="T16" fmla="*/ 31 w 188"/>
                <a:gd name="T17" fmla="*/ 145 h 155"/>
                <a:gd name="T18" fmla="*/ 35 w 188"/>
                <a:gd name="T19" fmla="*/ 146 h 155"/>
                <a:gd name="T20" fmla="*/ 41 w 188"/>
                <a:gd name="T21" fmla="*/ 151 h 155"/>
                <a:gd name="T22" fmla="*/ 43 w 188"/>
                <a:gd name="T23" fmla="*/ 155 h 155"/>
                <a:gd name="T24" fmla="*/ 44 w 188"/>
                <a:gd name="T25" fmla="*/ 151 h 155"/>
                <a:gd name="T26" fmla="*/ 46 w 188"/>
                <a:gd name="T27" fmla="*/ 143 h 155"/>
                <a:gd name="T28" fmla="*/ 46 w 188"/>
                <a:gd name="T29" fmla="*/ 140 h 155"/>
                <a:gd name="T30" fmla="*/ 47 w 188"/>
                <a:gd name="T31" fmla="*/ 133 h 155"/>
                <a:gd name="T32" fmla="*/ 60 w 188"/>
                <a:gd name="T33" fmla="*/ 130 h 155"/>
                <a:gd name="T34" fmla="*/ 72 w 188"/>
                <a:gd name="T35" fmla="*/ 130 h 155"/>
                <a:gd name="T36" fmla="*/ 80 w 188"/>
                <a:gd name="T37" fmla="*/ 138 h 155"/>
                <a:gd name="T38" fmla="*/ 88 w 188"/>
                <a:gd name="T39" fmla="*/ 135 h 155"/>
                <a:gd name="T40" fmla="*/ 96 w 188"/>
                <a:gd name="T41" fmla="*/ 137 h 155"/>
                <a:gd name="T42" fmla="*/ 112 w 188"/>
                <a:gd name="T43" fmla="*/ 143 h 155"/>
                <a:gd name="T44" fmla="*/ 119 w 188"/>
                <a:gd name="T45" fmla="*/ 136 h 155"/>
                <a:gd name="T46" fmla="*/ 130 w 188"/>
                <a:gd name="T47" fmla="*/ 135 h 155"/>
                <a:gd name="T48" fmla="*/ 142 w 188"/>
                <a:gd name="T49" fmla="*/ 138 h 155"/>
                <a:gd name="T50" fmla="*/ 151 w 188"/>
                <a:gd name="T51" fmla="*/ 134 h 155"/>
                <a:gd name="T52" fmla="*/ 158 w 188"/>
                <a:gd name="T53" fmla="*/ 131 h 155"/>
                <a:gd name="T54" fmla="*/ 161 w 188"/>
                <a:gd name="T55" fmla="*/ 131 h 155"/>
                <a:gd name="T56" fmla="*/ 160 w 188"/>
                <a:gd name="T57" fmla="*/ 130 h 155"/>
                <a:gd name="T58" fmla="*/ 162 w 188"/>
                <a:gd name="T59" fmla="*/ 114 h 155"/>
                <a:gd name="T60" fmla="*/ 183 w 188"/>
                <a:gd name="T61" fmla="*/ 75 h 155"/>
                <a:gd name="T62" fmla="*/ 188 w 188"/>
                <a:gd name="T63" fmla="*/ 50 h 155"/>
                <a:gd name="T64" fmla="*/ 180 w 188"/>
                <a:gd name="T65" fmla="*/ 34 h 155"/>
                <a:gd name="T66" fmla="*/ 178 w 188"/>
                <a:gd name="T67" fmla="*/ 22 h 155"/>
                <a:gd name="T68" fmla="*/ 183 w 188"/>
                <a:gd name="T69" fmla="*/ 7 h 155"/>
                <a:gd name="T70" fmla="*/ 85 w 188"/>
                <a:gd name="T71" fmla="*/ 42 h 155"/>
                <a:gd name="T72" fmla="*/ 50 w 188"/>
                <a:gd name="T73" fmla="*/ 61 h 155"/>
                <a:gd name="T74" fmla="*/ 47 w 188"/>
                <a:gd name="T75" fmla="*/ 97 h 155"/>
                <a:gd name="T76" fmla="*/ 36 w 188"/>
                <a:gd name="T77" fmla="*/ 109 h 155"/>
                <a:gd name="T78" fmla="*/ 29 w 188"/>
                <a:gd name="T79" fmla="*/ 111 h 155"/>
                <a:gd name="T80" fmla="*/ 18 w 188"/>
                <a:gd name="T81" fmla="*/ 113 h 155"/>
                <a:gd name="T82" fmla="*/ 0 w 188"/>
                <a:gd name="T83" fmla="*/ 113 h 155"/>
                <a:gd name="T84" fmla="*/ 3 w 188"/>
                <a:gd name="T85" fmla="*/ 11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8" h="155">
                  <a:moveTo>
                    <a:pt x="3" y="114"/>
                  </a:moveTo>
                  <a:lnTo>
                    <a:pt x="2" y="118"/>
                  </a:lnTo>
                  <a:lnTo>
                    <a:pt x="1" y="120"/>
                  </a:lnTo>
                  <a:lnTo>
                    <a:pt x="2" y="124"/>
                  </a:lnTo>
                  <a:lnTo>
                    <a:pt x="12" y="132"/>
                  </a:lnTo>
                  <a:lnTo>
                    <a:pt x="13" y="137"/>
                  </a:lnTo>
                  <a:lnTo>
                    <a:pt x="18" y="140"/>
                  </a:lnTo>
                  <a:lnTo>
                    <a:pt x="22" y="138"/>
                  </a:lnTo>
                  <a:lnTo>
                    <a:pt x="24" y="138"/>
                  </a:lnTo>
                  <a:lnTo>
                    <a:pt x="24" y="139"/>
                  </a:lnTo>
                  <a:lnTo>
                    <a:pt x="25" y="141"/>
                  </a:lnTo>
                  <a:lnTo>
                    <a:pt x="25" y="143"/>
                  </a:lnTo>
                  <a:lnTo>
                    <a:pt x="24" y="144"/>
                  </a:lnTo>
                  <a:lnTo>
                    <a:pt x="27" y="148"/>
                  </a:lnTo>
                  <a:lnTo>
                    <a:pt x="27" y="148"/>
                  </a:lnTo>
                  <a:lnTo>
                    <a:pt x="27" y="148"/>
                  </a:lnTo>
                  <a:lnTo>
                    <a:pt x="31" y="147"/>
                  </a:lnTo>
                  <a:lnTo>
                    <a:pt x="31" y="145"/>
                  </a:lnTo>
                  <a:lnTo>
                    <a:pt x="32" y="143"/>
                  </a:lnTo>
                  <a:lnTo>
                    <a:pt x="35" y="146"/>
                  </a:lnTo>
                  <a:lnTo>
                    <a:pt x="37" y="150"/>
                  </a:lnTo>
                  <a:lnTo>
                    <a:pt x="41" y="151"/>
                  </a:lnTo>
                  <a:lnTo>
                    <a:pt x="44" y="154"/>
                  </a:lnTo>
                  <a:lnTo>
                    <a:pt x="43" y="155"/>
                  </a:lnTo>
                  <a:lnTo>
                    <a:pt x="46" y="153"/>
                  </a:lnTo>
                  <a:lnTo>
                    <a:pt x="44" y="151"/>
                  </a:lnTo>
                  <a:lnTo>
                    <a:pt x="43" y="147"/>
                  </a:lnTo>
                  <a:lnTo>
                    <a:pt x="46" y="143"/>
                  </a:lnTo>
                  <a:lnTo>
                    <a:pt x="47" y="143"/>
                  </a:lnTo>
                  <a:lnTo>
                    <a:pt x="46" y="140"/>
                  </a:lnTo>
                  <a:lnTo>
                    <a:pt x="46" y="136"/>
                  </a:lnTo>
                  <a:lnTo>
                    <a:pt x="47" y="133"/>
                  </a:lnTo>
                  <a:lnTo>
                    <a:pt x="53" y="130"/>
                  </a:lnTo>
                  <a:lnTo>
                    <a:pt x="60" y="130"/>
                  </a:lnTo>
                  <a:lnTo>
                    <a:pt x="63" y="129"/>
                  </a:lnTo>
                  <a:lnTo>
                    <a:pt x="72" y="130"/>
                  </a:lnTo>
                  <a:lnTo>
                    <a:pt x="77" y="133"/>
                  </a:lnTo>
                  <a:lnTo>
                    <a:pt x="80" y="138"/>
                  </a:lnTo>
                  <a:lnTo>
                    <a:pt x="82" y="139"/>
                  </a:lnTo>
                  <a:lnTo>
                    <a:pt x="88" y="135"/>
                  </a:lnTo>
                  <a:lnTo>
                    <a:pt x="93" y="135"/>
                  </a:lnTo>
                  <a:lnTo>
                    <a:pt x="96" y="137"/>
                  </a:lnTo>
                  <a:lnTo>
                    <a:pt x="105" y="141"/>
                  </a:lnTo>
                  <a:lnTo>
                    <a:pt x="112" y="143"/>
                  </a:lnTo>
                  <a:lnTo>
                    <a:pt x="115" y="141"/>
                  </a:lnTo>
                  <a:lnTo>
                    <a:pt x="119" y="136"/>
                  </a:lnTo>
                  <a:lnTo>
                    <a:pt x="123" y="137"/>
                  </a:lnTo>
                  <a:lnTo>
                    <a:pt x="130" y="135"/>
                  </a:lnTo>
                  <a:lnTo>
                    <a:pt x="137" y="136"/>
                  </a:lnTo>
                  <a:lnTo>
                    <a:pt x="142" y="138"/>
                  </a:lnTo>
                  <a:lnTo>
                    <a:pt x="147" y="138"/>
                  </a:lnTo>
                  <a:lnTo>
                    <a:pt x="151" y="134"/>
                  </a:lnTo>
                  <a:lnTo>
                    <a:pt x="155" y="134"/>
                  </a:lnTo>
                  <a:lnTo>
                    <a:pt x="158" y="131"/>
                  </a:lnTo>
                  <a:lnTo>
                    <a:pt x="160" y="131"/>
                  </a:lnTo>
                  <a:lnTo>
                    <a:pt x="161" y="131"/>
                  </a:lnTo>
                  <a:lnTo>
                    <a:pt x="165" y="137"/>
                  </a:lnTo>
                  <a:lnTo>
                    <a:pt x="160" y="130"/>
                  </a:lnTo>
                  <a:lnTo>
                    <a:pt x="159" y="115"/>
                  </a:lnTo>
                  <a:lnTo>
                    <a:pt x="162" y="114"/>
                  </a:lnTo>
                  <a:lnTo>
                    <a:pt x="183" y="92"/>
                  </a:lnTo>
                  <a:lnTo>
                    <a:pt x="183" y="75"/>
                  </a:lnTo>
                  <a:lnTo>
                    <a:pt x="186" y="52"/>
                  </a:lnTo>
                  <a:lnTo>
                    <a:pt x="188" y="50"/>
                  </a:lnTo>
                  <a:lnTo>
                    <a:pt x="188" y="45"/>
                  </a:lnTo>
                  <a:lnTo>
                    <a:pt x="180" y="34"/>
                  </a:lnTo>
                  <a:lnTo>
                    <a:pt x="181" y="30"/>
                  </a:lnTo>
                  <a:lnTo>
                    <a:pt x="178" y="22"/>
                  </a:lnTo>
                  <a:lnTo>
                    <a:pt x="174" y="11"/>
                  </a:lnTo>
                  <a:lnTo>
                    <a:pt x="183" y="7"/>
                  </a:lnTo>
                  <a:lnTo>
                    <a:pt x="154" y="0"/>
                  </a:lnTo>
                  <a:lnTo>
                    <a:pt x="85" y="42"/>
                  </a:lnTo>
                  <a:lnTo>
                    <a:pt x="69" y="56"/>
                  </a:lnTo>
                  <a:lnTo>
                    <a:pt x="50" y="61"/>
                  </a:lnTo>
                  <a:lnTo>
                    <a:pt x="49" y="95"/>
                  </a:lnTo>
                  <a:lnTo>
                    <a:pt x="47" y="97"/>
                  </a:lnTo>
                  <a:lnTo>
                    <a:pt x="46" y="104"/>
                  </a:lnTo>
                  <a:lnTo>
                    <a:pt x="36" y="109"/>
                  </a:lnTo>
                  <a:lnTo>
                    <a:pt x="33" y="109"/>
                  </a:lnTo>
                  <a:lnTo>
                    <a:pt x="29" y="111"/>
                  </a:lnTo>
                  <a:lnTo>
                    <a:pt x="21" y="111"/>
                  </a:lnTo>
                  <a:lnTo>
                    <a:pt x="18" y="113"/>
                  </a:lnTo>
                  <a:lnTo>
                    <a:pt x="6" y="114"/>
                  </a:lnTo>
                  <a:lnTo>
                    <a:pt x="0" y="113"/>
                  </a:lnTo>
                  <a:lnTo>
                    <a:pt x="2" y="113"/>
                  </a:lnTo>
                  <a:lnTo>
                    <a:pt x="3" y="114"/>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5" name="Freeform 329">
              <a:extLst>
                <a:ext uri="{FF2B5EF4-FFF2-40B4-BE49-F238E27FC236}">
                  <a16:creationId xmlns:a16="http://schemas.microsoft.com/office/drawing/2014/main" id="{B3AD1B8B-AC94-40B0-80EE-0B953766389E}"/>
                </a:ext>
              </a:extLst>
            </p:cNvPr>
            <p:cNvSpPr>
              <a:spLocks/>
            </p:cNvSpPr>
            <p:nvPr/>
          </p:nvSpPr>
          <p:spPr bwMode="auto">
            <a:xfrm>
              <a:off x="4160838" y="3925888"/>
              <a:ext cx="76200" cy="150813"/>
            </a:xfrm>
            <a:custGeom>
              <a:avLst/>
              <a:gdLst>
                <a:gd name="T0" fmla="*/ 29 w 51"/>
                <a:gd name="T1" fmla="*/ 103 h 103"/>
                <a:gd name="T2" fmla="*/ 33 w 51"/>
                <a:gd name="T3" fmla="*/ 97 h 103"/>
                <a:gd name="T4" fmla="*/ 34 w 51"/>
                <a:gd name="T5" fmla="*/ 91 h 103"/>
                <a:gd name="T6" fmla="*/ 35 w 51"/>
                <a:gd name="T7" fmla="*/ 84 h 103"/>
                <a:gd name="T8" fmla="*/ 39 w 51"/>
                <a:gd name="T9" fmla="*/ 84 h 103"/>
                <a:gd name="T10" fmla="*/ 41 w 51"/>
                <a:gd name="T11" fmla="*/ 82 h 103"/>
                <a:gd name="T12" fmla="*/ 42 w 51"/>
                <a:gd name="T13" fmla="*/ 78 h 103"/>
                <a:gd name="T14" fmla="*/ 48 w 51"/>
                <a:gd name="T15" fmla="*/ 74 h 103"/>
                <a:gd name="T16" fmla="*/ 51 w 51"/>
                <a:gd name="T17" fmla="*/ 70 h 103"/>
                <a:gd name="T18" fmla="*/ 50 w 51"/>
                <a:gd name="T19" fmla="*/ 61 h 103"/>
                <a:gd name="T20" fmla="*/ 49 w 51"/>
                <a:gd name="T21" fmla="*/ 60 h 103"/>
                <a:gd name="T22" fmla="*/ 36 w 51"/>
                <a:gd name="T23" fmla="*/ 53 h 103"/>
                <a:gd name="T24" fmla="*/ 34 w 51"/>
                <a:gd name="T25" fmla="*/ 46 h 103"/>
                <a:gd name="T26" fmla="*/ 41 w 51"/>
                <a:gd name="T27" fmla="*/ 39 h 103"/>
                <a:gd name="T28" fmla="*/ 42 w 51"/>
                <a:gd name="T29" fmla="*/ 27 h 103"/>
                <a:gd name="T30" fmla="*/ 38 w 51"/>
                <a:gd name="T31" fmla="*/ 20 h 103"/>
                <a:gd name="T32" fmla="*/ 38 w 51"/>
                <a:gd name="T33" fmla="*/ 17 h 103"/>
                <a:gd name="T34" fmla="*/ 41 w 51"/>
                <a:gd name="T35" fmla="*/ 9 h 103"/>
                <a:gd name="T36" fmla="*/ 39 w 51"/>
                <a:gd name="T37" fmla="*/ 6 h 103"/>
                <a:gd name="T38" fmla="*/ 32 w 51"/>
                <a:gd name="T39" fmla="*/ 4 h 103"/>
                <a:gd name="T40" fmla="*/ 20 w 51"/>
                <a:gd name="T41" fmla="*/ 1 h 103"/>
                <a:gd name="T42" fmla="*/ 13 w 51"/>
                <a:gd name="T43" fmla="*/ 4 h 103"/>
                <a:gd name="T44" fmla="*/ 12 w 51"/>
                <a:gd name="T45" fmla="*/ 10 h 103"/>
                <a:gd name="T46" fmla="*/ 12 w 51"/>
                <a:gd name="T47" fmla="*/ 16 h 103"/>
                <a:gd name="T48" fmla="*/ 12 w 51"/>
                <a:gd name="T49" fmla="*/ 18 h 103"/>
                <a:gd name="T50" fmla="*/ 10 w 51"/>
                <a:gd name="T51" fmla="*/ 24 h 103"/>
                <a:gd name="T52" fmla="*/ 10 w 51"/>
                <a:gd name="T53" fmla="*/ 27 h 103"/>
                <a:gd name="T54" fmla="*/ 13 w 51"/>
                <a:gd name="T55" fmla="*/ 30 h 103"/>
                <a:gd name="T56" fmla="*/ 11 w 51"/>
                <a:gd name="T57" fmla="*/ 33 h 103"/>
                <a:gd name="T58" fmla="*/ 12 w 51"/>
                <a:gd name="T59" fmla="*/ 35 h 103"/>
                <a:gd name="T60" fmla="*/ 11 w 51"/>
                <a:gd name="T61" fmla="*/ 37 h 103"/>
                <a:gd name="T62" fmla="*/ 10 w 51"/>
                <a:gd name="T63" fmla="*/ 42 h 103"/>
                <a:gd name="T64" fmla="*/ 8 w 51"/>
                <a:gd name="T65" fmla="*/ 44 h 103"/>
                <a:gd name="T66" fmla="*/ 5 w 51"/>
                <a:gd name="T67" fmla="*/ 45 h 103"/>
                <a:gd name="T68" fmla="*/ 2 w 51"/>
                <a:gd name="T69" fmla="*/ 48 h 103"/>
                <a:gd name="T70" fmla="*/ 0 w 51"/>
                <a:gd name="T71" fmla="*/ 55 h 103"/>
                <a:gd name="T72" fmla="*/ 3 w 51"/>
                <a:gd name="T73" fmla="*/ 58 h 103"/>
                <a:gd name="T74" fmla="*/ 3 w 51"/>
                <a:gd name="T75" fmla="*/ 60 h 103"/>
                <a:gd name="T76" fmla="*/ 5 w 51"/>
                <a:gd name="T77" fmla="*/ 63 h 103"/>
                <a:gd name="T78" fmla="*/ 9 w 51"/>
                <a:gd name="T79" fmla="*/ 67 h 103"/>
                <a:gd name="T80" fmla="*/ 11 w 51"/>
                <a:gd name="T81" fmla="*/ 70 h 103"/>
                <a:gd name="T82" fmla="*/ 13 w 51"/>
                <a:gd name="T83" fmla="*/ 71 h 103"/>
                <a:gd name="T84" fmla="*/ 16 w 51"/>
                <a:gd name="T85" fmla="*/ 73 h 103"/>
                <a:gd name="T86" fmla="*/ 20 w 51"/>
                <a:gd name="T87" fmla="*/ 76 h 103"/>
                <a:gd name="T88" fmla="*/ 28 w 51"/>
                <a:gd name="T89" fmla="*/ 103 h 103"/>
                <a:gd name="T90" fmla="*/ 29 w 51"/>
                <a:gd name="T91"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 h="103">
                  <a:moveTo>
                    <a:pt x="29" y="103"/>
                  </a:moveTo>
                  <a:cubicBezTo>
                    <a:pt x="33" y="97"/>
                    <a:pt x="33" y="97"/>
                    <a:pt x="33" y="97"/>
                  </a:cubicBezTo>
                  <a:cubicBezTo>
                    <a:pt x="34" y="91"/>
                    <a:pt x="34" y="91"/>
                    <a:pt x="34" y="91"/>
                  </a:cubicBezTo>
                  <a:cubicBezTo>
                    <a:pt x="35" y="84"/>
                    <a:pt x="35" y="84"/>
                    <a:pt x="35" y="84"/>
                  </a:cubicBezTo>
                  <a:cubicBezTo>
                    <a:pt x="39" y="84"/>
                    <a:pt x="39" y="84"/>
                    <a:pt x="39" y="84"/>
                  </a:cubicBezTo>
                  <a:cubicBezTo>
                    <a:pt x="41" y="82"/>
                    <a:pt x="41" y="82"/>
                    <a:pt x="41" y="82"/>
                  </a:cubicBezTo>
                  <a:cubicBezTo>
                    <a:pt x="42" y="78"/>
                    <a:pt x="42" y="78"/>
                    <a:pt x="42" y="78"/>
                  </a:cubicBezTo>
                  <a:cubicBezTo>
                    <a:pt x="48" y="74"/>
                    <a:pt x="48" y="74"/>
                    <a:pt x="48" y="74"/>
                  </a:cubicBezTo>
                  <a:cubicBezTo>
                    <a:pt x="51" y="70"/>
                    <a:pt x="51" y="70"/>
                    <a:pt x="51" y="70"/>
                  </a:cubicBezTo>
                  <a:cubicBezTo>
                    <a:pt x="50" y="61"/>
                    <a:pt x="50" y="61"/>
                    <a:pt x="50" y="61"/>
                  </a:cubicBezTo>
                  <a:cubicBezTo>
                    <a:pt x="50" y="61"/>
                    <a:pt x="49" y="61"/>
                    <a:pt x="49" y="60"/>
                  </a:cubicBezTo>
                  <a:cubicBezTo>
                    <a:pt x="46" y="56"/>
                    <a:pt x="41" y="54"/>
                    <a:pt x="36" y="53"/>
                  </a:cubicBezTo>
                  <a:cubicBezTo>
                    <a:pt x="34" y="52"/>
                    <a:pt x="33" y="47"/>
                    <a:pt x="34" y="46"/>
                  </a:cubicBezTo>
                  <a:cubicBezTo>
                    <a:pt x="36" y="43"/>
                    <a:pt x="39" y="41"/>
                    <a:pt x="41" y="39"/>
                  </a:cubicBezTo>
                  <a:cubicBezTo>
                    <a:pt x="44" y="35"/>
                    <a:pt x="44" y="31"/>
                    <a:pt x="42" y="27"/>
                  </a:cubicBezTo>
                  <a:cubicBezTo>
                    <a:pt x="41" y="25"/>
                    <a:pt x="39" y="23"/>
                    <a:pt x="38" y="20"/>
                  </a:cubicBezTo>
                  <a:cubicBezTo>
                    <a:pt x="38" y="20"/>
                    <a:pt x="37" y="18"/>
                    <a:pt x="38" y="17"/>
                  </a:cubicBezTo>
                  <a:cubicBezTo>
                    <a:pt x="39" y="14"/>
                    <a:pt x="40" y="11"/>
                    <a:pt x="41" y="9"/>
                  </a:cubicBezTo>
                  <a:cubicBezTo>
                    <a:pt x="42" y="7"/>
                    <a:pt x="41" y="5"/>
                    <a:pt x="39" y="6"/>
                  </a:cubicBezTo>
                  <a:cubicBezTo>
                    <a:pt x="36" y="6"/>
                    <a:pt x="34" y="7"/>
                    <a:pt x="32" y="4"/>
                  </a:cubicBezTo>
                  <a:cubicBezTo>
                    <a:pt x="28" y="0"/>
                    <a:pt x="24" y="0"/>
                    <a:pt x="20" y="1"/>
                  </a:cubicBezTo>
                  <a:cubicBezTo>
                    <a:pt x="17" y="2"/>
                    <a:pt x="15" y="3"/>
                    <a:pt x="13" y="4"/>
                  </a:cubicBezTo>
                  <a:cubicBezTo>
                    <a:pt x="12" y="10"/>
                    <a:pt x="12" y="10"/>
                    <a:pt x="12" y="10"/>
                  </a:cubicBezTo>
                  <a:cubicBezTo>
                    <a:pt x="12" y="16"/>
                    <a:pt x="12" y="16"/>
                    <a:pt x="12" y="16"/>
                  </a:cubicBezTo>
                  <a:cubicBezTo>
                    <a:pt x="12" y="18"/>
                    <a:pt x="12" y="18"/>
                    <a:pt x="12" y="18"/>
                  </a:cubicBezTo>
                  <a:cubicBezTo>
                    <a:pt x="10" y="24"/>
                    <a:pt x="10" y="24"/>
                    <a:pt x="10" y="24"/>
                  </a:cubicBezTo>
                  <a:cubicBezTo>
                    <a:pt x="10" y="27"/>
                    <a:pt x="10" y="27"/>
                    <a:pt x="10" y="27"/>
                  </a:cubicBezTo>
                  <a:cubicBezTo>
                    <a:pt x="13" y="30"/>
                    <a:pt x="13" y="30"/>
                    <a:pt x="13" y="30"/>
                  </a:cubicBezTo>
                  <a:cubicBezTo>
                    <a:pt x="11" y="33"/>
                    <a:pt x="11" y="33"/>
                    <a:pt x="11" y="33"/>
                  </a:cubicBezTo>
                  <a:cubicBezTo>
                    <a:pt x="12" y="35"/>
                    <a:pt x="12" y="35"/>
                    <a:pt x="12" y="35"/>
                  </a:cubicBezTo>
                  <a:cubicBezTo>
                    <a:pt x="11" y="37"/>
                    <a:pt x="11" y="37"/>
                    <a:pt x="11" y="37"/>
                  </a:cubicBezTo>
                  <a:cubicBezTo>
                    <a:pt x="10" y="42"/>
                    <a:pt x="10" y="42"/>
                    <a:pt x="10" y="42"/>
                  </a:cubicBezTo>
                  <a:cubicBezTo>
                    <a:pt x="8" y="44"/>
                    <a:pt x="8" y="44"/>
                    <a:pt x="8" y="44"/>
                  </a:cubicBezTo>
                  <a:cubicBezTo>
                    <a:pt x="5" y="45"/>
                    <a:pt x="5" y="45"/>
                    <a:pt x="5" y="45"/>
                  </a:cubicBezTo>
                  <a:cubicBezTo>
                    <a:pt x="2" y="48"/>
                    <a:pt x="2" y="48"/>
                    <a:pt x="2" y="48"/>
                  </a:cubicBezTo>
                  <a:cubicBezTo>
                    <a:pt x="0" y="55"/>
                    <a:pt x="0" y="55"/>
                    <a:pt x="0" y="55"/>
                  </a:cubicBezTo>
                  <a:cubicBezTo>
                    <a:pt x="3" y="58"/>
                    <a:pt x="3" y="58"/>
                    <a:pt x="3" y="58"/>
                  </a:cubicBezTo>
                  <a:cubicBezTo>
                    <a:pt x="3" y="60"/>
                    <a:pt x="3" y="60"/>
                    <a:pt x="3" y="60"/>
                  </a:cubicBezTo>
                  <a:cubicBezTo>
                    <a:pt x="5" y="63"/>
                    <a:pt x="5" y="63"/>
                    <a:pt x="5" y="63"/>
                  </a:cubicBezTo>
                  <a:cubicBezTo>
                    <a:pt x="9" y="67"/>
                    <a:pt x="9" y="67"/>
                    <a:pt x="9" y="67"/>
                  </a:cubicBezTo>
                  <a:cubicBezTo>
                    <a:pt x="11" y="70"/>
                    <a:pt x="11" y="70"/>
                    <a:pt x="11" y="70"/>
                  </a:cubicBezTo>
                  <a:cubicBezTo>
                    <a:pt x="13" y="71"/>
                    <a:pt x="13" y="71"/>
                    <a:pt x="13" y="71"/>
                  </a:cubicBezTo>
                  <a:cubicBezTo>
                    <a:pt x="16" y="73"/>
                    <a:pt x="16" y="73"/>
                    <a:pt x="16" y="73"/>
                  </a:cubicBezTo>
                  <a:cubicBezTo>
                    <a:pt x="20" y="76"/>
                    <a:pt x="20" y="76"/>
                    <a:pt x="20" y="76"/>
                  </a:cubicBezTo>
                  <a:cubicBezTo>
                    <a:pt x="28" y="103"/>
                    <a:pt x="28" y="103"/>
                    <a:pt x="28" y="103"/>
                  </a:cubicBezTo>
                  <a:lnTo>
                    <a:pt x="29" y="103"/>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6" name="Rectangle 330">
              <a:extLst>
                <a:ext uri="{FF2B5EF4-FFF2-40B4-BE49-F238E27FC236}">
                  <a16:creationId xmlns:a16="http://schemas.microsoft.com/office/drawing/2014/main" id="{EA3DB99D-D5FD-44A5-AC33-F0281198974B}"/>
                </a:ext>
              </a:extLst>
            </p:cNvPr>
            <p:cNvSpPr>
              <a:spLocks noChangeArrowheads="1"/>
            </p:cNvSpPr>
            <p:nvPr/>
          </p:nvSpPr>
          <p:spPr bwMode="auto">
            <a:xfrm>
              <a:off x="4195763" y="3927475"/>
              <a:ext cx="1587" cy="1588"/>
            </a:xfrm>
            <a:prstGeom prst="rect">
              <a:avLst/>
            </a:pr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7" name="Freeform 331">
              <a:extLst>
                <a:ext uri="{FF2B5EF4-FFF2-40B4-BE49-F238E27FC236}">
                  <a16:creationId xmlns:a16="http://schemas.microsoft.com/office/drawing/2014/main" id="{57873C16-FA3D-4482-A201-74CAC2A29421}"/>
                </a:ext>
              </a:extLst>
            </p:cNvPr>
            <p:cNvSpPr>
              <a:spLocks/>
            </p:cNvSpPr>
            <p:nvPr/>
          </p:nvSpPr>
          <p:spPr bwMode="auto">
            <a:xfrm>
              <a:off x="3860800" y="3930650"/>
              <a:ext cx="388937" cy="377825"/>
            </a:xfrm>
            <a:custGeom>
              <a:avLst/>
              <a:gdLst>
                <a:gd name="T0" fmla="*/ 138 w 265"/>
                <a:gd name="T1" fmla="*/ 241 h 257"/>
                <a:gd name="T2" fmla="*/ 149 w 265"/>
                <a:gd name="T3" fmla="*/ 243 h 257"/>
                <a:gd name="T4" fmla="*/ 153 w 265"/>
                <a:gd name="T5" fmla="*/ 255 h 257"/>
                <a:gd name="T6" fmla="*/ 169 w 265"/>
                <a:gd name="T7" fmla="*/ 256 h 257"/>
                <a:gd name="T8" fmla="*/ 189 w 265"/>
                <a:gd name="T9" fmla="*/ 250 h 257"/>
                <a:gd name="T10" fmla="*/ 265 w 265"/>
                <a:gd name="T11" fmla="*/ 199 h 257"/>
                <a:gd name="T12" fmla="*/ 257 w 265"/>
                <a:gd name="T13" fmla="*/ 187 h 257"/>
                <a:gd name="T14" fmla="*/ 247 w 265"/>
                <a:gd name="T15" fmla="*/ 184 h 257"/>
                <a:gd name="T16" fmla="*/ 240 w 265"/>
                <a:gd name="T17" fmla="*/ 175 h 257"/>
                <a:gd name="T18" fmla="*/ 237 w 265"/>
                <a:gd name="T19" fmla="*/ 165 h 257"/>
                <a:gd name="T20" fmla="*/ 232 w 265"/>
                <a:gd name="T21" fmla="*/ 155 h 257"/>
                <a:gd name="T22" fmla="*/ 237 w 265"/>
                <a:gd name="T23" fmla="*/ 148 h 257"/>
                <a:gd name="T24" fmla="*/ 238 w 265"/>
                <a:gd name="T25" fmla="*/ 135 h 257"/>
                <a:gd name="T26" fmla="*/ 235 w 265"/>
                <a:gd name="T27" fmla="*/ 119 h 257"/>
                <a:gd name="T28" fmla="*/ 232 w 265"/>
                <a:gd name="T29" fmla="*/ 107 h 257"/>
                <a:gd name="T30" fmla="*/ 234 w 265"/>
                <a:gd name="T31" fmla="*/ 100 h 257"/>
                <a:gd name="T32" fmla="*/ 225 w 265"/>
                <a:gd name="T33" fmla="*/ 73 h 257"/>
                <a:gd name="T34" fmla="*/ 218 w 265"/>
                <a:gd name="T35" fmla="*/ 68 h 257"/>
                <a:gd name="T36" fmla="*/ 214 w 265"/>
                <a:gd name="T37" fmla="*/ 64 h 257"/>
                <a:gd name="T38" fmla="*/ 208 w 265"/>
                <a:gd name="T39" fmla="*/ 57 h 257"/>
                <a:gd name="T40" fmla="*/ 205 w 265"/>
                <a:gd name="T41" fmla="*/ 52 h 257"/>
                <a:gd name="T42" fmla="*/ 210 w 265"/>
                <a:gd name="T43" fmla="*/ 42 h 257"/>
                <a:gd name="T44" fmla="*/ 215 w 265"/>
                <a:gd name="T45" fmla="*/ 39 h 257"/>
                <a:gd name="T46" fmla="*/ 217 w 265"/>
                <a:gd name="T47" fmla="*/ 32 h 257"/>
                <a:gd name="T48" fmla="*/ 218 w 265"/>
                <a:gd name="T49" fmla="*/ 27 h 257"/>
                <a:gd name="T50" fmla="*/ 215 w 265"/>
                <a:gd name="T51" fmla="*/ 21 h 257"/>
                <a:gd name="T52" fmla="*/ 217 w 265"/>
                <a:gd name="T53" fmla="*/ 13 h 257"/>
                <a:gd name="T54" fmla="*/ 218 w 265"/>
                <a:gd name="T55" fmla="*/ 1 h 257"/>
                <a:gd name="T56" fmla="*/ 205 w 265"/>
                <a:gd name="T57" fmla="*/ 3 h 257"/>
                <a:gd name="T58" fmla="*/ 180 w 265"/>
                <a:gd name="T59" fmla="*/ 4 h 257"/>
                <a:gd name="T60" fmla="*/ 147 w 265"/>
                <a:gd name="T61" fmla="*/ 6 h 257"/>
                <a:gd name="T62" fmla="*/ 124 w 265"/>
                <a:gd name="T63" fmla="*/ 10 h 257"/>
                <a:gd name="T64" fmla="*/ 95 w 265"/>
                <a:gd name="T65" fmla="*/ 26 h 257"/>
                <a:gd name="T66" fmla="*/ 89 w 265"/>
                <a:gd name="T67" fmla="*/ 34 h 257"/>
                <a:gd name="T68" fmla="*/ 92 w 265"/>
                <a:gd name="T69" fmla="*/ 59 h 257"/>
                <a:gd name="T70" fmla="*/ 100 w 265"/>
                <a:gd name="T71" fmla="*/ 69 h 257"/>
                <a:gd name="T72" fmla="*/ 80 w 265"/>
                <a:gd name="T73" fmla="*/ 75 h 257"/>
                <a:gd name="T74" fmla="*/ 72 w 265"/>
                <a:gd name="T75" fmla="*/ 84 h 257"/>
                <a:gd name="T76" fmla="*/ 36 w 265"/>
                <a:gd name="T77" fmla="*/ 114 h 257"/>
                <a:gd name="T78" fmla="*/ 20 w 265"/>
                <a:gd name="T79" fmla="*/ 116 h 257"/>
                <a:gd name="T80" fmla="*/ 6 w 265"/>
                <a:gd name="T81" fmla="*/ 123 h 257"/>
                <a:gd name="T82" fmla="*/ 0 w 265"/>
                <a:gd name="T83" fmla="*/ 143 h 257"/>
                <a:gd name="T84" fmla="*/ 135 w 265"/>
                <a:gd name="T85" fmla="*/ 23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5" h="257">
                  <a:moveTo>
                    <a:pt x="135" y="238"/>
                  </a:moveTo>
                  <a:cubicBezTo>
                    <a:pt x="138" y="241"/>
                    <a:pt x="138" y="241"/>
                    <a:pt x="138" y="241"/>
                  </a:cubicBezTo>
                  <a:cubicBezTo>
                    <a:pt x="144" y="241"/>
                    <a:pt x="144" y="241"/>
                    <a:pt x="144" y="241"/>
                  </a:cubicBezTo>
                  <a:cubicBezTo>
                    <a:pt x="149" y="243"/>
                    <a:pt x="149" y="243"/>
                    <a:pt x="149" y="243"/>
                  </a:cubicBezTo>
                  <a:cubicBezTo>
                    <a:pt x="154" y="248"/>
                    <a:pt x="154" y="248"/>
                    <a:pt x="154" y="248"/>
                  </a:cubicBezTo>
                  <a:cubicBezTo>
                    <a:pt x="153" y="255"/>
                    <a:pt x="153" y="255"/>
                    <a:pt x="153" y="255"/>
                  </a:cubicBezTo>
                  <a:cubicBezTo>
                    <a:pt x="157" y="257"/>
                    <a:pt x="157" y="257"/>
                    <a:pt x="157" y="257"/>
                  </a:cubicBezTo>
                  <a:cubicBezTo>
                    <a:pt x="169" y="256"/>
                    <a:pt x="169" y="256"/>
                    <a:pt x="169" y="256"/>
                  </a:cubicBezTo>
                  <a:cubicBezTo>
                    <a:pt x="169" y="255"/>
                    <a:pt x="169" y="255"/>
                    <a:pt x="169" y="255"/>
                  </a:cubicBezTo>
                  <a:cubicBezTo>
                    <a:pt x="189" y="250"/>
                    <a:pt x="189" y="250"/>
                    <a:pt x="189" y="250"/>
                  </a:cubicBezTo>
                  <a:cubicBezTo>
                    <a:pt x="207" y="235"/>
                    <a:pt x="207" y="235"/>
                    <a:pt x="207" y="235"/>
                  </a:cubicBezTo>
                  <a:cubicBezTo>
                    <a:pt x="265" y="199"/>
                    <a:pt x="265" y="199"/>
                    <a:pt x="265" y="199"/>
                  </a:cubicBezTo>
                  <a:cubicBezTo>
                    <a:pt x="264" y="199"/>
                    <a:pt x="264" y="199"/>
                    <a:pt x="264" y="199"/>
                  </a:cubicBezTo>
                  <a:cubicBezTo>
                    <a:pt x="257" y="187"/>
                    <a:pt x="257" y="187"/>
                    <a:pt x="257" y="187"/>
                  </a:cubicBezTo>
                  <a:cubicBezTo>
                    <a:pt x="252" y="184"/>
                    <a:pt x="252" y="184"/>
                    <a:pt x="252" y="184"/>
                  </a:cubicBezTo>
                  <a:cubicBezTo>
                    <a:pt x="247" y="184"/>
                    <a:pt x="247" y="184"/>
                    <a:pt x="247" y="184"/>
                  </a:cubicBezTo>
                  <a:cubicBezTo>
                    <a:pt x="242" y="182"/>
                    <a:pt x="242" y="182"/>
                    <a:pt x="242" y="182"/>
                  </a:cubicBezTo>
                  <a:cubicBezTo>
                    <a:pt x="240" y="175"/>
                    <a:pt x="240" y="175"/>
                    <a:pt x="240" y="175"/>
                  </a:cubicBezTo>
                  <a:cubicBezTo>
                    <a:pt x="239" y="171"/>
                    <a:pt x="239" y="171"/>
                    <a:pt x="239" y="171"/>
                  </a:cubicBezTo>
                  <a:cubicBezTo>
                    <a:pt x="237" y="165"/>
                    <a:pt x="237" y="165"/>
                    <a:pt x="237" y="165"/>
                  </a:cubicBezTo>
                  <a:cubicBezTo>
                    <a:pt x="233" y="158"/>
                    <a:pt x="233" y="158"/>
                    <a:pt x="233" y="158"/>
                  </a:cubicBezTo>
                  <a:cubicBezTo>
                    <a:pt x="232" y="155"/>
                    <a:pt x="232" y="155"/>
                    <a:pt x="232" y="155"/>
                  </a:cubicBezTo>
                  <a:cubicBezTo>
                    <a:pt x="236" y="153"/>
                    <a:pt x="236" y="153"/>
                    <a:pt x="236" y="153"/>
                  </a:cubicBezTo>
                  <a:cubicBezTo>
                    <a:pt x="237" y="148"/>
                    <a:pt x="237" y="148"/>
                    <a:pt x="237" y="148"/>
                  </a:cubicBezTo>
                  <a:cubicBezTo>
                    <a:pt x="236" y="140"/>
                    <a:pt x="236" y="140"/>
                    <a:pt x="236" y="140"/>
                  </a:cubicBezTo>
                  <a:cubicBezTo>
                    <a:pt x="238" y="135"/>
                    <a:pt x="238" y="135"/>
                    <a:pt x="238" y="135"/>
                  </a:cubicBezTo>
                  <a:cubicBezTo>
                    <a:pt x="235" y="131"/>
                    <a:pt x="235" y="131"/>
                    <a:pt x="235" y="131"/>
                  </a:cubicBezTo>
                  <a:cubicBezTo>
                    <a:pt x="235" y="119"/>
                    <a:pt x="235" y="119"/>
                    <a:pt x="235" y="119"/>
                  </a:cubicBezTo>
                  <a:cubicBezTo>
                    <a:pt x="234" y="109"/>
                    <a:pt x="234" y="109"/>
                    <a:pt x="234" y="109"/>
                  </a:cubicBezTo>
                  <a:cubicBezTo>
                    <a:pt x="232" y="107"/>
                    <a:pt x="232" y="107"/>
                    <a:pt x="232" y="107"/>
                  </a:cubicBezTo>
                  <a:cubicBezTo>
                    <a:pt x="231" y="102"/>
                    <a:pt x="231" y="102"/>
                    <a:pt x="231" y="102"/>
                  </a:cubicBezTo>
                  <a:cubicBezTo>
                    <a:pt x="234" y="100"/>
                    <a:pt x="234" y="100"/>
                    <a:pt x="234" y="100"/>
                  </a:cubicBezTo>
                  <a:cubicBezTo>
                    <a:pt x="233" y="100"/>
                    <a:pt x="233" y="100"/>
                    <a:pt x="233" y="100"/>
                  </a:cubicBezTo>
                  <a:cubicBezTo>
                    <a:pt x="225" y="73"/>
                    <a:pt x="225" y="73"/>
                    <a:pt x="225" y="73"/>
                  </a:cubicBezTo>
                  <a:cubicBezTo>
                    <a:pt x="221" y="70"/>
                    <a:pt x="221" y="70"/>
                    <a:pt x="221" y="70"/>
                  </a:cubicBezTo>
                  <a:cubicBezTo>
                    <a:pt x="218" y="68"/>
                    <a:pt x="218" y="68"/>
                    <a:pt x="218" y="68"/>
                  </a:cubicBezTo>
                  <a:cubicBezTo>
                    <a:pt x="216" y="67"/>
                    <a:pt x="216" y="67"/>
                    <a:pt x="216" y="67"/>
                  </a:cubicBezTo>
                  <a:cubicBezTo>
                    <a:pt x="214" y="64"/>
                    <a:pt x="214" y="64"/>
                    <a:pt x="214" y="64"/>
                  </a:cubicBezTo>
                  <a:cubicBezTo>
                    <a:pt x="210" y="60"/>
                    <a:pt x="210" y="60"/>
                    <a:pt x="210" y="60"/>
                  </a:cubicBezTo>
                  <a:cubicBezTo>
                    <a:pt x="208" y="57"/>
                    <a:pt x="208" y="57"/>
                    <a:pt x="208" y="57"/>
                  </a:cubicBezTo>
                  <a:cubicBezTo>
                    <a:pt x="208" y="55"/>
                    <a:pt x="208" y="55"/>
                    <a:pt x="208" y="55"/>
                  </a:cubicBezTo>
                  <a:cubicBezTo>
                    <a:pt x="205" y="52"/>
                    <a:pt x="205" y="52"/>
                    <a:pt x="205" y="52"/>
                  </a:cubicBezTo>
                  <a:cubicBezTo>
                    <a:pt x="207" y="45"/>
                    <a:pt x="207" y="45"/>
                    <a:pt x="207" y="45"/>
                  </a:cubicBezTo>
                  <a:cubicBezTo>
                    <a:pt x="210" y="42"/>
                    <a:pt x="210" y="42"/>
                    <a:pt x="210" y="42"/>
                  </a:cubicBezTo>
                  <a:cubicBezTo>
                    <a:pt x="213" y="41"/>
                    <a:pt x="213" y="41"/>
                    <a:pt x="213" y="41"/>
                  </a:cubicBezTo>
                  <a:cubicBezTo>
                    <a:pt x="215" y="39"/>
                    <a:pt x="215" y="39"/>
                    <a:pt x="215" y="39"/>
                  </a:cubicBezTo>
                  <a:cubicBezTo>
                    <a:pt x="216" y="34"/>
                    <a:pt x="216" y="34"/>
                    <a:pt x="216" y="34"/>
                  </a:cubicBezTo>
                  <a:cubicBezTo>
                    <a:pt x="217" y="32"/>
                    <a:pt x="217" y="32"/>
                    <a:pt x="217" y="32"/>
                  </a:cubicBezTo>
                  <a:cubicBezTo>
                    <a:pt x="216" y="30"/>
                    <a:pt x="216" y="30"/>
                    <a:pt x="216" y="30"/>
                  </a:cubicBezTo>
                  <a:cubicBezTo>
                    <a:pt x="218" y="27"/>
                    <a:pt x="218" y="27"/>
                    <a:pt x="218" y="27"/>
                  </a:cubicBezTo>
                  <a:cubicBezTo>
                    <a:pt x="215" y="24"/>
                    <a:pt x="215" y="24"/>
                    <a:pt x="215" y="24"/>
                  </a:cubicBezTo>
                  <a:cubicBezTo>
                    <a:pt x="215" y="21"/>
                    <a:pt x="215" y="21"/>
                    <a:pt x="215" y="21"/>
                  </a:cubicBezTo>
                  <a:cubicBezTo>
                    <a:pt x="217" y="15"/>
                    <a:pt x="217" y="15"/>
                    <a:pt x="217" y="15"/>
                  </a:cubicBezTo>
                  <a:cubicBezTo>
                    <a:pt x="217" y="13"/>
                    <a:pt x="217" y="13"/>
                    <a:pt x="217" y="13"/>
                  </a:cubicBezTo>
                  <a:cubicBezTo>
                    <a:pt x="217" y="7"/>
                    <a:pt x="217" y="7"/>
                    <a:pt x="217" y="7"/>
                  </a:cubicBezTo>
                  <a:cubicBezTo>
                    <a:pt x="218" y="1"/>
                    <a:pt x="218" y="1"/>
                    <a:pt x="218" y="1"/>
                  </a:cubicBezTo>
                  <a:cubicBezTo>
                    <a:pt x="216" y="1"/>
                    <a:pt x="214" y="2"/>
                    <a:pt x="213" y="2"/>
                  </a:cubicBezTo>
                  <a:cubicBezTo>
                    <a:pt x="210" y="3"/>
                    <a:pt x="208" y="3"/>
                    <a:pt x="205" y="3"/>
                  </a:cubicBezTo>
                  <a:cubicBezTo>
                    <a:pt x="201" y="0"/>
                    <a:pt x="197" y="4"/>
                    <a:pt x="193" y="2"/>
                  </a:cubicBezTo>
                  <a:cubicBezTo>
                    <a:pt x="188" y="0"/>
                    <a:pt x="185" y="4"/>
                    <a:pt x="180" y="4"/>
                  </a:cubicBezTo>
                  <a:cubicBezTo>
                    <a:pt x="177" y="5"/>
                    <a:pt x="174" y="5"/>
                    <a:pt x="171" y="4"/>
                  </a:cubicBezTo>
                  <a:cubicBezTo>
                    <a:pt x="163" y="3"/>
                    <a:pt x="155" y="3"/>
                    <a:pt x="147" y="6"/>
                  </a:cubicBezTo>
                  <a:cubicBezTo>
                    <a:pt x="143" y="7"/>
                    <a:pt x="139" y="7"/>
                    <a:pt x="135" y="7"/>
                  </a:cubicBezTo>
                  <a:cubicBezTo>
                    <a:pt x="131" y="8"/>
                    <a:pt x="127" y="8"/>
                    <a:pt x="124" y="10"/>
                  </a:cubicBezTo>
                  <a:cubicBezTo>
                    <a:pt x="118" y="13"/>
                    <a:pt x="113" y="16"/>
                    <a:pt x="107" y="19"/>
                  </a:cubicBezTo>
                  <a:cubicBezTo>
                    <a:pt x="103" y="21"/>
                    <a:pt x="98" y="22"/>
                    <a:pt x="95" y="26"/>
                  </a:cubicBezTo>
                  <a:cubicBezTo>
                    <a:pt x="92" y="28"/>
                    <a:pt x="89" y="29"/>
                    <a:pt x="86" y="29"/>
                  </a:cubicBezTo>
                  <a:cubicBezTo>
                    <a:pt x="89" y="34"/>
                    <a:pt x="89" y="34"/>
                    <a:pt x="89" y="34"/>
                  </a:cubicBezTo>
                  <a:cubicBezTo>
                    <a:pt x="90" y="42"/>
                    <a:pt x="90" y="42"/>
                    <a:pt x="90" y="42"/>
                  </a:cubicBezTo>
                  <a:cubicBezTo>
                    <a:pt x="92" y="59"/>
                    <a:pt x="92" y="59"/>
                    <a:pt x="92" y="59"/>
                  </a:cubicBezTo>
                  <a:cubicBezTo>
                    <a:pt x="95" y="65"/>
                    <a:pt x="95" y="65"/>
                    <a:pt x="95" y="65"/>
                  </a:cubicBezTo>
                  <a:cubicBezTo>
                    <a:pt x="100" y="69"/>
                    <a:pt x="100" y="69"/>
                    <a:pt x="100" y="69"/>
                  </a:cubicBezTo>
                  <a:cubicBezTo>
                    <a:pt x="97" y="75"/>
                    <a:pt x="97" y="75"/>
                    <a:pt x="97" y="75"/>
                  </a:cubicBezTo>
                  <a:cubicBezTo>
                    <a:pt x="80" y="75"/>
                    <a:pt x="80" y="75"/>
                    <a:pt x="80" y="75"/>
                  </a:cubicBezTo>
                  <a:cubicBezTo>
                    <a:pt x="75" y="82"/>
                    <a:pt x="75" y="82"/>
                    <a:pt x="75" y="82"/>
                  </a:cubicBezTo>
                  <a:cubicBezTo>
                    <a:pt x="72" y="84"/>
                    <a:pt x="72" y="84"/>
                    <a:pt x="72" y="84"/>
                  </a:cubicBezTo>
                  <a:cubicBezTo>
                    <a:pt x="71" y="91"/>
                    <a:pt x="71" y="91"/>
                    <a:pt x="71" y="91"/>
                  </a:cubicBezTo>
                  <a:cubicBezTo>
                    <a:pt x="36" y="114"/>
                    <a:pt x="36" y="114"/>
                    <a:pt x="36" y="114"/>
                  </a:cubicBezTo>
                  <a:cubicBezTo>
                    <a:pt x="28" y="115"/>
                    <a:pt x="28" y="115"/>
                    <a:pt x="28" y="115"/>
                  </a:cubicBezTo>
                  <a:cubicBezTo>
                    <a:pt x="20" y="116"/>
                    <a:pt x="20" y="116"/>
                    <a:pt x="20" y="116"/>
                  </a:cubicBezTo>
                  <a:cubicBezTo>
                    <a:pt x="11" y="118"/>
                    <a:pt x="11" y="118"/>
                    <a:pt x="11" y="118"/>
                  </a:cubicBezTo>
                  <a:cubicBezTo>
                    <a:pt x="6" y="123"/>
                    <a:pt x="6" y="123"/>
                    <a:pt x="6" y="123"/>
                  </a:cubicBezTo>
                  <a:cubicBezTo>
                    <a:pt x="0" y="128"/>
                    <a:pt x="0" y="128"/>
                    <a:pt x="0" y="128"/>
                  </a:cubicBezTo>
                  <a:cubicBezTo>
                    <a:pt x="0" y="143"/>
                    <a:pt x="0" y="143"/>
                    <a:pt x="0" y="143"/>
                  </a:cubicBezTo>
                  <a:cubicBezTo>
                    <a:pt x="134" y="232"/>
                    <a:pt x="134" y="232"/>
                    <a:pt x="134" y="232"/>
                  </a:cubicBezTo>
                  <a:lnTo>
                    <a:pt x="135" y="238"/>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8" name="Freeform 332">
              <a:extLst>
                <a:ext uri="{FF2B5EF4-FFF2-40B4-BE49-F238E27FC236}">
                  <a16:creationId xmlns:a16="http://schemas.microsoft.com/office/drawing/2014/main" id="{FC3952AA-2004-4D06-BA2A-924D60DB61E4}"/>
                </a:ext>
              </a:extLst>
            </p:cNvPr>
            <p:cNvSpPr>
              <a:spLocks/>
            </p:cNvSpPr>
            <p:nvPr/>
          </p:nvSpPr>
          <p:spPr bwMode="auto">
            <a:xfrm>
              <a:off x="3783013" y="4187825"/>
              <a:ext cx="325437" cy="293688"/>
            </a:xfrm>
            <a:custGeom>
              <a:avLst/>
              <a:gdLst>
                <a:gd name="T0" fmla="*/ 13 w 222"/>
                <a:gd name="T1" fmla="*/ 173 h 200"/>
                <a:gd name="T2" fmla="*/ 18 w 222"/>
                <a:gd name="T3" fmla="*/ 172 h 200"/>
                <a:gd name="T4" fmla="*/ 21 w 222"/>
                <a:gd name="T5" fmla="*/ 174 h 200"/>
                <a:gd name="T6" fmla="*/ 24 w 222"/>
                <a:gd name="T7" fmla="*/ 176 h 200"/>
                <a:gd name="T8" fmla="*/ 32 w 222"/>
                <a:gd name="T9" fmla="*/ 178 h 200"/>
                <a:gd name="T10" fmla="*/ 37 w 222"/>
                <a:gd name="T11" fmla="*/ 176 h 200"/>
                <a:gd name="T12" fmla="*/ 42 w 222"/>
                <a:gd name="T13" fmla="*/ 173 h 200"/>
                <a:gd name="T14" fmla="*/ 48 w 222"/>
                <a:gd name="T15" fmla="*/ 173 h 200"/>
                <a:gd name="T16" fmla="*/ 52 w 222"/>
                <a:gd name="T17" fmla="*/ 174 h 200"/>
                <a:gd name="T18" fmla="*/ 55 w 222"/>
                <a:gd name="T19" fmla="*/ 182 h 200"/>
                <a:gd name="T20" fmla="*/ 59 w 222"/>
                <a:gd name="T21" fmla="*/ 186 h 200"/>
                <a:gd name="T22" fmla="*/ 56 w 222"/>
                <a:gd name="T23" fmla="*/ 192 h 200"/>
                <a:gd name="T24" fmla="*/ 59 w 222"/>
                <a:gd name="T25" fmla="*/ 191 h 200"/>
                <a:gd name="T26" fmla="*/ 60 w 222"/>
                <a:gd name="T27" fmla="*/ 193 h 200"/>
                <a:gd name="T28" fmla="*/ 62 w 222"/>
                <a:gd name="T29" fmla="*/ 196 h 200"/>
                <a:gd name="T30" fmla="*/ 66 w 222"/>
                <a:gd name="T31" fmla="*/ 197 h 200"/>
                <a:gd name="T32" fmla="*/ 66 w 222"/>
                <a:gd name="T33" fmla="*/ 199 h 200"/>
                <a:gd name="T34" fmla="*/ 72 w 222"/>
                <a:gd name="T35" fmla="*/ 197 h 200"/>
                <a:gd name="T36" fmla="*/ 80 w 222"/>
                <a:gd name="T37" fmla="*/ 198 h 200"/>
                <a:gd name="T38" fmla="*/ 85 w 222"/>
                <a:gd name="T39" fmla="*/ 195 h 200"/>
                <a:gd name="T40" fmla="*/ 90 w 222"/>
                <a:gd name="T41" fmla="*/ 198 h 200"/>
                <a:gd name="T42" fmla="*/ 96 w 222"/>
                <a:gd name="T43" fmla="*/ 197 h 200"/>
                <a:gd name="T44" fmla="*/ 98 w 222"/>
                <a:gd name="T45" fmla="*/ 192 h 200"/>
                <a:gd name="T46" fmla="*/ 98 w 222"/>
                <a:gd name="T47" fmla="*/ 187 h 200"/>
                <a:gd name="T48" fmla="*/ 100 w 222"/>
                <a:gd name="T49" fmla="*/ 183 h 200"/>
                <a:gd name="T50" fmla="*/ 104 w 222"/>
                <a:gd name="T51" fmla="*/ 176 h 200"/>
                <a:gd name="T52" fmla="*/ 111 w 222"/>
                <a:gd name="T53" fmla="*/ 164 h 200"/>
                <a:gd name="T54" fmla="*/ 116 w 222"/>
                <a:gd name="T55" fmla="*/ 158 h 200"/>
                <a:gd name="T56" fmla="*/ 122 w 222"/>
                <a:gd name="T57" fmla="*/ 156 h 200"/>
                <a:gd name="T58" fmla="*/ 130 w 222"/>
                <a:gd name="T59" fmla="*/ 151 h 200"/>
                <a:gd name="T60" fmla="*/ 150 w 222"/>
                <a:gd name="T61" fmla="*/ 139 h 200"/>
                <a:gd name="T62" fmla="*/ 165 w 222"/>
                <a:gd name="T63" fmla="*/ 134 h 200"/>
                <a:gd name="T64" fmla="*/ 174 w 222"/>
                <a:gd name="T65" fmla="*/ 137 h 200"/>
                <a:gd name="T66" fmla="*/ 191 w 222"/>
                <a:gd name="T67" fmla="*/ 134 h 200"/>
                <a:gd name="T68" fmla="*/ 203 w 222"/>
                <a:gd name="T69" fmla="*/ 132 h 200"/>
                <a:gd name="T70" fmla="*/ 217 w 222"/>
                <a:gd name="T71" fmla="*/ 126 h 200"/>
                <a:gd name="T72" fmla="*/ 221 w 222"/>
                <a:gd name="T73" fmla="*/ 117 h 200"/>
                <a:gd name="T74" fmla="*/ 210 w 222"/>
                <a:gd name="T75" fmla="*/ 82 h 200"/>
                <a:gd name="T76" fmla="*/ 207 w 222"/>
                <a:gd name="T77" fmla="*/ 73 h 200"/>
                <a:gd name="T78" fmla="*/ 197 w 222"/>
                <a:gd name="T79" fmla="*/ 66 h 200"/>
                <a:gd name="T80" fmla="*/ 188 w 222"/>
                <a:gd name="T81" fmla="*/ 63 h 200"/>
                <a:gd name="T82" fmla="*/ 102 w 222"/>
                <a:gd name="T83" fmla="*/ 0 h 200"/>
                <a:gd name="T84" fmla="*/ 96 w 222"/>
                <a:gd name="T85" fmla="*/ 117 h 200"/>
                <a:gd name="T86" fmla="*/ 94 w 222"/>
                <a:gd name="T87" fmla="*/ 131 h 200"/>
                <a:gd name="T88" fmla="*/ 43 w 222"/>
                <a:gd name="T89" fmla="*/ 129 h 200"/>
                <a:gd name="T90" fmla="*/ 36 w 222"/>
                <a:gd name="T91" fmla="*/ 124 h 200"/>
                <a:gd name="T92" fmla="*/ 26 w 222"/>
                <a:gd name="T93" fmla="*/ 133 h 200"/>
                <a:gd name="T94" fmla="*/ 19 w 222"/>
                <a:gd name="T95" fmla="*/ 125 h 200"/>
                <a:gd name="T96" fmla="*/ 15 w 222"/>
                <a:gd name="T97" fmla="*/ 133 h 200"/>
                <a:gd name="T98" fmla="*/ 11 w 222"/>
                <a:gd name="T99" fmla="*/ 137 h 200"/>
                <a:gd name="T100" fmla="*/ 0 w 222"/>
                <a:gd name="T101" fmla="*/ 155 h 200"/>
                <a:gd name="T102" fmla="*/ 8 w 222"/>
                <a:gd name="T103" fmla="*/ 17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2" h="200">
                  <a:moveTo>
                    <a:pt x="8" y="172"/>
                  </a:moveTo>
                  <a:cubicBezTo>
                    <a:pt x="13" y="173"/>
                    <a:pt x="13" y="173"/>
                    <a:pt x="13" y="173"/>
                  </a:cubicBezTo>
                  <a:cubicBezTo>
                    <a:pt x="15" y="172"/>
                    <a:pt x="15" y="172"/>
                    <a:pt x="15" y="172"/>
                  </a:cubicBezTo>
                  <a:cubicBezTo>
                    <a:pt x="18" y="172"/>
                    <a:pt x="18" y="172"/>
                    <a:pt x="18" y="172"/>
                  </a:cubicBezTo>
                  <a:cubicBezTo>
                    <a:pt x="19" y="174"/>
                    <a:pt x="19" y="174"/>
                    <a:pt x="19" y="174"/>
                  </a:cubicBezTo>
                  <a:cubicBezTo>
                    <a:pt x="21" y="174"/>
                    <a:pt x="21" y="174"/>
                    <a:pt x="21" y="174"/>
                  </a:cubicBezTo>
                  <a:cubicBezTo>
                    <a:pt x="22" y="175"/>
                    <a:pt x="22" y="175"/>
                    <a:pt x="22" y="175"/>
                  </a:cubicBezTo>
                  <a:cubicBezTo>
                    <a:pt x="24" y="176"/>
                    <a:pt x="24" y="176"/>
                    <a:pt x="24" y="176"/>
                  </a:cubicBezTo>
                  <a:cubicBezTo>
                    <a:pt x="27" y="175"/>
                    <a:pt x="27" y="175"/>
                    <a:pt x="27" y="175"/>
                  </a:cubicBezTo>
                  <a:cubicBezTo>
                    <a:pt x="32" y="178"/>
                    <a:pt x="32" y="178"/>
                    <a:pt x="32" y="178"/>
                  </a:cubicBezTo>
                  <a:cubicBezTo>
                    <a:pt x="35" y="178"/>
                    <a:pt x="35" y="178"/>
                    <a:pt x="35" y="178"/>
                  </a:cubicBezTo>
                  <a:cubicBezTo>
                    <a:pt x="37" y="176"/>
                    <a:pt x="37" y="176"/>
                    <a:pt x="37" y="176"/>
                  </a:cubicBezTo>
                  <a:cubicBezTo>
                    <a:pt x="38" y="176"/>
                    <a:pt x="38" y="176"/>
                    <a:pt x="38" y="176"/>
                  </a:cubicBezTo>
                  <a:cubicBezTo>
                    <a:pt x="42" y="173"/>
                    <a:pt x="42" y="173"/>
                    <a:pt x="42" y="173"/>
                  </a:cubicBezTo>
                  <a:cubicBezTo>
                    <a:pt x="44" y="172"/>
                    <a:pt x="44" y="172"/>
                    <a:pt x="44" y="172"/>
                  </a:cubicBezTo>
                  <a:cubicBezTo>
                    <a:pt x="48" y="173"/>
                    <a:pt x="48" y="173"/>
                    <a:pt x="48" y="173"/>
                  </a:cubicBezTo>
                  <a:cubicBezTo>
                    <a:pt x="51" y="172"/>
                    <a:pt x="51" y="172"/>
                    <a:pt x="51" y="172"/>
                  </a:cubicBezTo>
                  <a:cubicBezTo>
                    <a:pt x="52" y="174"/>
                    <a:pt x="52" y="174"/>
                    <a:pt x="52" y="174"/>
                  </a:cubicBezTo>
                  <a:cubicBezTo>
                    <a:pt x="55" y="178"/>
                    <a:pt x="55" y="178"/>
                    <a:pt x="55" y="178"/>
                  </a:cubicBezTo>
                  <a:cubicBezTo>
                    <a:pt x="55" y="182"/>
                    <a:pt x="55" y="182"/>
                    <a:pt x="55" y="182"/>
                  </a:cubicBezTo>
                  <a:cubicBezTo>
                    <a:pt x="59" y="184"/>
                    <a:pt x="59" y="184"/>
                    <a:pt x="59" y="184"/>
                  </a:cubicBezTo>
                  <a:cubicBezTo>
                    <a:pt x="59" y="186"/>
                    <a:pt x="59" y="186"/>
                    <a:pt x="59" y="186"/>
                  </a:cubicBezTo>
                  <a:cubicBezTo>
                    <a:pt x="57" y="188"/>
                    <a:pt x="57" y="188"/>
                    <a:pt x="57" y="188"/>
                  </a:cubicBezTo>
                  <a:cubicBezTo>
                    <a:pt x="56" y="192"/>
                    <a:pt x="56" y="192"/>
                    <a:pt x="56" y="192"/>
                  </a:cubicBezTo>
                  <a:cubicBezTo>
                    <a:pt x="57" y="192"/>
                    <a:pt x="57" y="192"/>
                    <a:pt x="57" y="192"/>
                  </a:cubicBezTo>
                  <a:cubicBezTo>
                    <a:pt x="59" y="191"/>
                    <a:pt x="59" y="191"/>
                    <a:pt x="59" y="191"/>
                  </a:cubicBezTo>
                  <a:cubicBezTo>
                    <a:pt x="61" y="191"/>
                    <a:pt x="61" y="191"/>
                    <a:pt x="61" y="191"/>
                  </a:cubicBezTo>
                  <a:cubicBezTo>
                    <a:pt x="60" y="193"/>
                    <a:pt x="60" y="193"/>
                    <a:pt x="60" y="193"/>
                  </a:cubicBezTo>
                  <a:cubicBezTo>
                    <a:pt x="62" y="195"/>
                    <a:pt x="62" y="195"/>
                    <a:pt x="62" y="195"/>
                  </a:cubicBezTo>
                  <a:cubicBezTo>
                    <a:pt x="62" y="196"/>
                    <a:pt x="62" y="196"/>
                    <a:pt x="62" y="196"/>
                  </a:cubicBezTo>
                  <a:cubicBezTo>
                    <a:pt x="65" y="196"/>
                    <a:pt x="65" y="196"/>
                    <a:pt x="65" y="196"/>
                  </a:cubicBezTo>
                  <a:cubicBezTo>
                    <a:pt x="66" y="197"/>
                    <a:pt x="66" y="197"/>
                    <a:pt x="66" y="197"/>
                  </a:cubicBezTo>
                  <a:cubicBezTo>
                    <a:pt x="66" y="199"/>
                    <a:pt x="66" y="199"/>
                    <a:pt x="66" y="199"/>
                  </a:cubicBezTo>
                  <a:cubicBezTo>
                    <a:pt x="66" y="199"/>
                    <a:pt x="66" y="199"/>
                    <a:pt x="66" y="199"/>
                  </a:cubicBezTo>
                  <a:cubicBezTo>
                    <a:pt x="70" y="197"/>
                    <a:pt x="70" y="197"/>
                    <a:pt x="70" y="197"/>
                  </a:cubicBezTo>
                  <a:cubicBezTo>
                    <a:pt x="72" y="197"/>
                    <a:pt x="72" y="197"/>
                    <a:pt x="72" y="197"/>
                  </a:cubicBezTo>
                  <a:cubicBezTo>
                    <a:pt x="75" y="198"/>
                    <a:pt x="75" y="198"/>
                    <a:pt x="75" y="198"/>
                  </a:cubicBezTo>
                  <a:cubicBezTo>
                    <a:pt x="80" y="198"/>
                    <a:pt x="80" y="198"/>
                    <a:pt x="80" y="198"/>
                  </a:cubicBezTo>
                  <a:cubicBezTo>
                    <a:pt x="81" y="197"/>
                    <a:pt x="81" y="197"/>
                    <a:pt x="81" y="197"/>
                  </a:cubicBezTo>
                  <a:cubicBezTo>
                    <a:pt x="85" y="195"/>
                    <a:pt x="85" y="195"/>
                    <a:pt x="85" y="195"/>
                  </a:cubicBezTo>
                  <a:cubicBezTo>
                    <a:pt x="89" y="196"/>
                    <a:pt x="89" y="196"/>
                    <a:pt x="89" y="196"/>
                  </a:cubicBezTo>
                  <a:cubicBezTo>
                    <a:pt x="90" y="198"/>
                    <a:pt x="90" y="198"/>
                    <a:pt x="90" y="198"/>
                  </a:cubicBezTo>
                  <a:cubicBezTo>
                    <a:pt x="90" y="198"/>
                    <a:pt x="94" y="200"/>
                    <a:pt x="94" y="200"/>
                  </a:cubicBezTo>
                  <a:cubicBezTo>
                    <a:pt x="95" y="200"/>
                    <a:pt x="96" y="197"/>
                    <a:pt x="96" y="197"/>
                  </a:cubicBezTo>
                  <a:cubicBezTo>
                    <a:pt x="98" y="195"/>
                    <a:pt x="98" y="195"/>
                    <a:pt x="98" y="195"/>
                  </a:cubicBezTo>
                  <a:cubicBezTo>
                    <a:pt x="98" y="192"/>
                    <a:pt x="98" y="192"/>
                    <a:pt x="98" y="192"/>
                  </a:cubicBezTo>
                  <a:cubicBezTo>
                    <a:pt x="98" y="189"/>
                    <a:pt x="98" y="189"/>
                    <a:pt x="98" y="189"/>
                  </a:cubicBezTo>
                  <a:cubicBezTo>
                    <a:pt x="98" y="187"/>
                    <a:pt x="98" y="187"/>
                    <a:pt x="98" y="187"/>
                  </a:cubicBezTo>
                  <a:cubicBezTo>
                    <a:pt x="100" y="187"/>
                    <a:pt x="100" y="187"/>
                    <a:pt x="100" y="187"/>
                  </a:cubicBezTo>
                  <a:cubicBezTo>
                    <a:pt x="100" y="183"/>
                    <a:pt x="100" y="183"/>
                    <a:pt x="100" y="183"/>
                  </a:cubicBezTo>
                  <a:cubicBezTo>
                    <a:pt x="99" y="181"/>
                    <a:pt x="99" y="181"/>
                    <a:pt x="99" y="181"/>
                  </a:cubicBezTo>
                  <a:cubicBezTo>
                    <a:pt x="104" y="176"/>
                    <a:pt x="104" y="176"/>
                    <a:pt x="104" y="176"/>
                  </a:cubicBezTo>
                  <a:cubicBezTo>
                    <a:pt x="112" y="165"/>
                    <a:pt x="112" y="165"/>
                    <a:pt x="112" y="165"/>
                  </a:cubicBezTo>
                  <a:cubicBezTo>
                    <a:pt x="111" y="164"/>
                    <a:pt x="111" y="164"/>
                    <a:pt x="111" y="164"/>
                  </a:cubicBezTo>
                  <a:cubicBezTo>
                    <a:pt x="114" y="158"/>
                    <a:pt x="114" y="158"/>
                    <a:pt x="114" y="158"/>
                  </a:cubicBezTo>
                  <a:cubicBezTo>
                    <a:pt x="116" y="158"/>
                    <a:pt x="116" y="158"/>
                    <a:pt x="116" y="158"/>
                  </a:cubicBezTo>
                  <a:cubicBezTo>
                    <a:pt x="117" y="156"/>
                    <a:pt x="117" y="156"/>
                    <a:pt x="117" y="156"/>
                  </a:cubicBezTo>
                  <a:cubicBezTo>
                    <a:pt x="122" y="156"/>
                    <a:pt x="122" y="156"/>
                    <a:pt x="122" y="156"/>
                  </a:cubicBezTo>
                  <a:cubicBezTo>
                    <a:pt x="129" y="154"/>
                    <a:pt x="129" y="154"/>
                    <a:pt x="129" y="154"/>
                  </a:cubicBezTo>
                  <a:cubicBezTo>
                    <a:pt x="130" y="151"/>
                    <a:pt x="130" y="151"/>
                    <a:pt x="130" y="151"/>
                  </a:cubicBezTo>
                  <a:cubicBezTo>
                    <a:pt x="147" y="141"/>
                    <a:pt x="147" y="141"/>
                    <a:pt x="147" y="141"/>
                  </a:cubicBezTo>
                  <a:cubicBezTo>
                    <a:pt x="150" y="139"/>
                    <a:pt x="150" y="139"/>
                    <a:pt x="150" y="139"/>
                  </a:cubicBezTo>
                  <a:cubicBezTo>
                    <a:pt x="155" y="136"/>
                    <a:pt x="155" y="136"/>
                    <a:pt x="155" y="136"/>
                  </a:cubicBezTo>
                  <a:cubicBezTo>
                    <a:pt x="165" y="134"/>
                    <a:pt x="165" y="134"/>
                    <a:pt x="165" y="134"/>
                  </a:cubicBezTo>
                  <a:cubicBezTo>
                    <a:pt x="168" y="136"/>
                    <a:pt x="168" y="136"/>
                    <a:pt x="168" y="136"/>
                  </a:cubicBezTo>
                  <a:cubicBezTo>
                    <a:pt x="174" y="137"/>
                    <a:pt x="174" y="137"/>
                    <a:pt x="174" y="137"/>
                  </a:cubicBezTo>
                  <a:cubicBezTo>
                    <a:pt x="187" y="136"/>
                    <a:pt x="187" y="136"/>
                    <a:pt x="187" y="136"/>
                  </a:cubicBezTo>
                  <a:cubicBezTo>
                    <a:pt x="191" y="134"/>
                    <a:pt x="191" y="134"/>
                    <a:pt x="191" y="134"/>
                  </a:cubicBezTo>
                  <a:cubicBezTo>
                    <a:pt x="199" y="134"/>
                    <a:pt x="199" y="134"/>
                    <a:pt x="199" y="134"/>
                  </a:cubicBezTo>
                  <a:cubicBezTo>
                    <a:pt x="203" y="132"/>
                    <a:pt x="203" y="132"/>
                    <a:pt x="203" y="132"/>
                  </a:cubicBezTo>
                  <a:cubicBezTo>
                    <a:pt x="207" y="132"/>
                    <a:pt x="207" y="132"/>
                    <a:pt x="207" y="132"/>
                  </a:cubicBezTo>
                  <a:cubicBezTo>
                    <a:pt x="217" y="126"/>
                    <a:pt x="217" y="126"/>
                    <a:pt x="217" y="126"/>
                  </a:cubicBezTo>
                  <a:cubicBezTo>
                    <a:pt x="219" y="119"/>
                    <a:pt x="219" y="119"/>
                    <a:pt x="219" y="119"/>
                  </a:cubicBezTo>
                  <a:cubicBezTo>
                    <a:pt x="221" y="117"/>
                    <a:pt x="221" y="117"/>
                    <a:pt x="221" y="117"/>
                  </a:cubicBezTo>
                  <a:cubicBezTo>
                    <a:pt x="222" y="81"/>
                    <a:pt x="222" y="81"/>
                    <a:pt x="222" y="81"/>
                  </a:cubicBezTo>
                  <a:cubicBezTo>
                    <a:pt x="210" y="82"/>
                    <a:pt x="210" y="82"/>
                    <a:pt x="210" y="82"/>
                  </a:cubicBezTo>
                  <a:cubicBezTo>
                    <a:pt x="206" y="80"/>
                    <a:pt x="206" y="80"/>
                    <a:pt x="206" y="80"/>
                  </a:cubicBezTo>
                  <a:cubicBezTo>
                    <a:pt x="207" y="73"/>
                    <a:pt x="207" y="73"/>
                    <a:pt x="207" y="73"/>
                  </a:cubicBezTo>
                  <a:cubicBezTo>
                    <a:pt x="202" y="68"/>
                    <a:pt x="202" y="68"/>
                    <a:pt x="202" y="68"/>
                  </a:cubicBezTo>
                  <a:cubicBezTo>
                    <a:pt x="197" y="66"/>
                    <a:pt x="197" y="66"/>
                    <a:pt x="197" y="66"/>
                  </a:cubicBezTo>
                  <a:cubicBezTo>
                    <a:pt x="191" y="66"/>
                    <a:pt x="191" y="66"/>
                    <a:pt x="191" y="66"/>
                  </a:cubicBezTo>
                  <a:cubicBezTo>
                    <a:pt x="188" y="63"/>
                    <a:pt x="188" y="63"/>
                    <a:pt x="188" y="63"/>
                  </a:cubicBezTo>
                  <a:cubicBezTo>
                    <a:pt x="187" y="57"/>
                    <a:pt x="187" y="57"/>
                    <a:pt x="187" y="57"/>
                  </a:cubicBezTo>
                  <a:cubicBezTo>
                    <a:pt x="102" y="0"/>
                    <a:pt x="102" y="0"/>
                    <a:pt x="102" y="0"/>
                  </a:cubicBezTo>
                  <a:cubicBezTo>
                    <a:pt x="85" y="0"/>
                    <a:pt x="85" y="0"/>
                    <a:pt x="85" y="0"/>
                  </a:cubicBezTo>
                  <a:cubicBezTo>
                    <a:pt x="96" y="117"/>
                    <a:pt x="96" y="117"/>
                    <a:pt x="96" y="117"/>
                  </a:cubicBezTo>
                  <a:cubicBezTo>
                    <a:pt x="99" y="119"/>
                    <a:pt x="99" y="119"/>
                    <a:pt x="99" y="119"/>
                  </a:cubicBezTo>
                  <a:cubicBezTo>
                    <a:pt x="94" y="131"/>
                    <a:pt x="94" y="131"/>
                    <a:pt x="94" y="131"/>
                  </a:cubicBezTo>
                  <a:cubicBezTo>
                    <a:pt x="46" y="130"/>
                    <a:pt x="46" y="130"/>
                    <a:pt x="46" y="130"/>
                  </a:cubicBezTo>
                  <a:cubicBezTo>
                    <a:pt x="43" y="129"/>
                    <a:pt x="43" y="129"/>
                    <a:pt x="43" y="129"/>
                  </a:cubicBezTo>
                  <a:cubicBezTo>
                    <a:pt x="40" y="129"/>
                    <a:pt x="40" y="129"/>
                    <a:pt x="40" y="129"/>
                  </a:cubicBezTo>
                  <a:cubicBezTo>
                    <a:pt x="36" y="124"/>
                    <a:pt x="36" y="124"/>
                    <a:pt x="36" y="124"/>
                  </a:cubicBezTo>
                  <a:cubicBezTo>
                    <a:pt x="29" y="128"/>
                    <a:pt x="29" y="128"/>
                    <a:pt x="29" y="128"/>
                  </a:cubicBezTo>
                  <a:cubicBezTo>
                    <a:pt x="26" y="133"/>
                    <a:pt x="26" y="133"/>
                    <a:pt x="26" y="133"/>
                  </a:cubicBezTo>
                  <a:cubicBezTo>
                    <a:pt x="23" y="125"/>
                    <a:pt x="23" y="125"/>
                    <a:pt x="23" y="125"/>
                  </a:cubicBezTo>
                  <a:cubicBezTo>
                    <a:pt x="19" y="125"/>
                    <a:pt x="19" y="125"/>
                    <a:pt x="19" y="125"/>
                  </a:cubicBezTo>
                  <a:cubicBezTo>
                    <a:pt x="15" y="127"/>
                    <a:pt x="15" y="127"/>
                    <a:pt x="15" y="127"/>
                  </a:cubicBezTo>
                  <a:cubicBezTo>
                    <a:pt x="15" y="133"/>
                    <a:pt x="15" y="133"/>
                    <a:pt x="15" y="133"/>
                  </a:cubicBezTo>
                  <a:cubicBezTo>
                    <a:pt x="14" y="137"/>
                    <a:pt x="14" y="137"/>
                    <a:pt x="14" y="137"/>
                  </a:cubicBezTo>
                  <a:cubicBezTo>
                    <a:pt x="11" y="137"/>
                    <a:pt x="11" y="137"/>
                    <a:pt x="11" y="137"/>
                  </a:cubicBezTo>
                  <a:cubicBezTo>
                    <a:pt x="4" y="140"/>
                    <a:pt x="4" y="140"/>
                    <a:pt x="4" y="140"/>
                  </a:cubicBezTo>
                  <a:cubicBezTo>
                    <a:pt x="0" y="155"/>
                    <a:pt x="0" y="155"/>
                    <a:pt x="0" y="155"/>
                  </a:cubicBezTo>
                  <a:cubicBezTo>
                    <a:pt x="6" y="172"/>
                    <a:pt x="6" y="172"/>
                    <a:pt x="6" y="172"/>
                  </a:cubicBezTo>
                  <a:lnTo>
                    <a:pt x="8" y="172"/>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9" name="Freeform 333">
              <a:extLst>
                <a:ext uri="{FF2B5EF4-FFF2-40B4-BE49-F238E27FC236}">
                  <a16:creationId xmlns:a16="http://schemas.microsoft.com/office/drawing/2014/main" id="{7F920708-779E-4EA0-9818-3080F75E1A4C}"/>
                </a:ext>
              </a:extLst>
            </p:cNvPr>
            <p:cNvSpPr>
              <a:spLocks/>
            </p:cNvSpPr>
            <p:nvPr/>
          </p:nvSpPr>
          <p:spPr bwMode="auto">
            <a:xfrm>
              <a:off x="3702050" y="4133850"/>
              <a:ext cx="158750" cy="128588"/>
            </a:xfrm>
            <a:custGeom>
              <a:avLst/>
              <a:gdLst>
                <a:gd name="T0" fmla="*/ 108 w 108"/>
                <a:gd name="T1" fmla="*/ 1 h 88"/>
                <a:gd name="T2" fmla="*/ 55 w 108"/>
                <a:gd name="T3" fmla="*/ 0 h 88"/>
                <a:gd name="T4" fmla="*/ 55 w 108"/>
                <a:gd name="T5" fmla="*/ 0 h 88"/>
                <a:gd name="T6" fmla="*/ 51 w 108"/>
                <a:gd name="T7" fmla="*/ 6 h 88"/>
                <a:gd name="T8" fmla="*/ 43 w 108"/>
                <a:gd name="T9" fmla="*/ 15 h 88"/>
                <a:gd name="T10" fmla="*/ 34 w 108"/>
                <a:gd name="T11" fmla="*/ 26 h 88"/>
                <a:gd name="T12" fmla="*/ 20 w 108"/>
                <a:gd name="T13" fmla="*/ 47 h 88"/>
                <a:gd name="T14" fmla="*/ 16 w 108"/>
                <a:gd name="T15" fmla="*/ 52 h 88"/>
                <a:gd name="T16" fmla="*/ 3 w 108"/>
                <a:gd name="T17" fmla="*/ 76 h 88"/>
                <a:gd name="T18" fmla="*/ 0 w 108"/>
                <a:gd name="T19" fmla="*/ 86 h 88"/>
                <a:gd name="T20" fmla="*/ 0 w 108"/>
                <a:gd name="T21" fmla="*/ 88 h 88"/>
                <a:gd name="T22" fmla="*/ 53 w 108"/>
                <a:gd name="T23" fmla="*/ 87 h 88"/>
                <a:gd name="T24" fmla="*/ 53 w 108"/>
                <a:gd name="T25" fmla="*/ 64 h 88"/>
                <a:gd name="T26" fmla="*/ 57 w 108"/>
                <a:gd name="T27" fmla="*/ 57 h 88"/>
                <a:gd name="T28" fmla="*/ 65 w 108"/>
                <a:gd name="T29" fmla="*/ 57 h 88"/>
                <a:gd name="T30" fmla="*/ 66 w 108"/>
                <a:gd name="T31" fmla="*/ 23 h 88"/>
                <a:gd name="T32" fmla="*/ 108 w 108"/>
                <a:gd name="T33" fmla="*/ 23 h 88"/>
                <a:gd name="T34" fmla="*/ 108 w 108"/>
                <a:gd name="T35"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8" h="88">
                  <a:moveTo>
                    <a:pt x="108" y="1"/>
                  </a:moveTo>
                  <a:cubicBezTo>
                    <a:pt x="55" y="0"/>
                    <a:pt x="55" y="0"/>
                    <a:pt x="55" y="0"/>
                  </a:cubicBezTo>
                  <a:cubicBezTo>
                    <a:pt x="55" y="0"/>
                    <a:pt x="55" y="0"/>
                    <a:pt x="55" y="0"/>
                  </a:cubicBezTo>
                  <a:cubicBezTo>
                    <a:pt x="53" y="2"/>
                    <a:pt x="52" y="4"/>
                    <a:pt x="51" y="6"/>
                  </a:cubicBezTo>
                  <a:cubicBezTo>
                    <a:pt x="49" y="10"/>
                    <a:pt x="47" y="13"/>
                    <a:pt x="43" y="15"/>
                  </a:cubicBezTo>
                  <a:cubicBezTo>
                    <a:pt x="38" y="17"/>
                    <a:pt x="36" y="21"/>
                    <a:pt x="34" y="26"/>
                  </a:cubicBezTo>
                  <a:cubicBezTo>
                    <a:pt x="30" y="33"/>
                    <a:pt x="26" y="41"/>
                    <a:pt x="20" y="47"/>
                  </a:cubicBezTo>
                  <a:cubicBezTo>
                    <a:pt x="18" y="48"/>
                    <a:pt x="17" y="50"/>
                    <a:pt x="16" y="52"/>
                  </a:cubicBezTo>
                  <a:cubicBezTo>
                    <a:pt x="13" y="60"/>
                    <a:pt x="9" y="69"/>
                    <a:pt x="3" y="76"/>
                  </a:cubicBezTo>
                  <a:cubicBezTo>
                    <a:pt x="1" y="79"/>
                    <a:pt x="0" y="83"/>
                    <a:pt x="0" y="86"/>
                  </a:cubicBezTo>
                  <a:cubicBezTo>
                    <a:pt x="0" y="87"/>
                    <a:pt x="0" y="88"/>
                    <a:pt x="0" y="88"/>
                  </a:cubicBezTo>
                  <a:cubicBezTo>
                    <a:pt x="53" y="87"/>
                    <a:pt x="53" y="87"/>
                    <a:pt x="53" y="87"/>
                  </a:cubicBezTo>
                  <a:cubicBezTo>
                    <a:pt x="53" y="64"/>
                    <a:pt x="53" y="64"/>
                    <a:pt x="53" y="64"/>
                  </a:cubicBezTo>
                  <a:cubicBezTo>
                    <a:pt x="57" y="57"/>
                    <a:pt x="57" y="57"/>
                    <a:pt x="57" y="57"/>
                  </a:cubicBezTo>
                  <a:cubicBezTo>
                    <a:pt x="65" y="57"/>
                    <a:pt x="65" y="57"/>
                    <a:pt x="65" y="57"/>
                  </a:cubicBezTo>
                  <a:cubicBezTo>
                    <a:pt x="66" y="23"/>
                    <a:pt x="66" y="23"/>
                    <a:pt x="66" y="23"/>
                  </a:cubicBezTo>
                  <a:cubicBezTo>
                    <a:pt x="108" y="23"/>
                    <a:pt x="108" y="23"/>
                    <a:pt x="108" y="23"/>
                  </a:cubicBezTo>
                  <a:lnTo>
                    <a:pt x="108" y="1"/>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0" name="Freeform 334">
              <a:extLst>
                <a:ext uri="{FF2B5EF4-FFF2-40B4-BE49-F238E27FC236}">
                  <a16:creationId xmlns:a16="http://schemas.microsoft.com/office/drawing/2014/main" id="{7B5FAFF5-D31A-4665-833A-6FD88497B3C1}"/>
                </a:ext>
              </a:extLst>
            </p:cNvPr>
            <p:cNvSpPr>
              <a:spLocks/>
            </p:cNvSpPr>
            <p:nvPr/>
          </p:nvSpPr>
          <p:spPr bwMode="auto">
            <a:xfrm>
              <a:off x="3700463" y="4140200"/>
              <a:ext cx="231775" cy="252413"/>
            </a:xfrm>
            <a:custGeom>
              <a:avLst/>
              <a:gdLst>
                <a:gd name="T0" fmla="*/ 6 w 158"/>
                <a:gd name="T1" fmla="*/ 92 h 171"/>
                <a:gd name="T2" fmla="*/ 9 w 158"/>
                <a:gd name="T3" fmla="*/ 102 h 171"/>
                <a:gd name="T4" fmla="*/ 9 w 158"/>
                <a:gd name="T5" fmla="*/ 113 h 171"/>
                <a:gd name="T6" fmla="*/ 8 w 158"/>
                <a:gd name="T7" fmla="*/ 141 h 171"/>
                <a:gd name="T8" fmla="*/ 7 w 158"/>
                <a:gd name="T9" fmla="*/ 144 h 171"/>
                <a:gd name="T10" fmla="*/ 5 w 158"/>
                <a:gd name="T11" fmla="*/ 153 h 171"/>
                <a:gd name="T12" fmla="*/ 5 w 158"/>
                <a:gd name="T13" fmla="*/ 153 h 171"/>
                <a:gd name="T14" fmla="*/ 8 w 158"/>
                <a:gd name="T15" fmla="*/ 152 h 171"/>
                <a:gd name="T16" fmla="*/ 10 w 158"/>
                <a:gd name="T17" fmla="*/ 152 h 171"/>
                <a:gd name="T18" fmla="*/ 13 w 158"/>
                <a:gd name="T19" fmla="*/ 149 h 171"/>
                <a:gd name="T20" fmla="*/ 20 w 158"/>
                <a:gd name="T21" fmla="*/ 148 h 171"/>
                <a:gd name="T22" fmla="*/ 26 w 158"/>
                <a:gd name="T23" fmla="*/ 145 h 171"/>
                <a:gd name="T24" fmla="*/ 29 w 158"/>
                <a:gd name="T25" fmla="*/ 145 h 171"/>
                <a:gd name="T26" fmla="*/ 38 w 158"/>
                <a:gd name="T27" fmla="*/ 148 h 171"/>
                <a:gd name="T28" fmla="*/ 41 w 158"/>
                <a:gd name="T29" fmla="*/ 152 h 171"/>
                <a:gd name="T30" fmla="*/ 42 w 158"/>
                <a:gd name="T31" fmla="*/ 153 h 171"/>
                <a:gd name="T32" fmla="*/ 43 w 158"/>
                <a:gd name="T33" fmla="*/ 154 h 171"/>
                <a:gd name="T34" fmla="*/ 45 w 158"/>
                <a:gd name="T35" fmla="*/ 153 h 171"/>
                <a:gd name="T36" fmla="*/ 47 w 158"/>
                <a:gd name="T37" fmla="*/ 153 h 171"/>
                <a:gd name="T38" fmla="*/ 49 w 158"/>
                <a:gd name="T39" fmla="*/ 154 h 171"/>
                <a:gd name="T40" fmla="*/ 50 w 158"/>
                <a:gd name="T41" fmla="*/ 157 h 171"/>
                <a:gd name="T42" fmla="*/ 53 w 158"/>
                <a:gd name="T43" fmla="*/ 160 h 171"/>
                <a:gd name="T44" fmla="*/ 53 w 158"/>
                <a:gd name="T45" fmla="*/ 163 h 171"/>
                <a:gd name="T46" fmla="*/ 56 w 158"/>
                <a:gd name="T47" fmla="*/ 163 h 171"/>
                <a:gd name="T48" fmla="*/ 56 w 158"/>
                <a:gd name="T49" fmla="*/ 167 h 171"/>
                <a:gd name="T50" fmla="*/ 58 w 158"/>
                <a:gd name="T51" fmla="*/ 167 h 171"/>
                <a:gd name="T52" fmla="*/ 62 w 158"/>
                <a:gd name="T53" fmla="*/ 170 h 171"/>
                <a:gd name="T54" fmla="*/ 63 w 158"/>
                <a:gd name="T55" fmla="*/ 171 h 171"/>
                <a:gd name="T56" fmla="*/ 67 w 158"/>
                <a:gd name="T57" fmla="*/ 169 h 171"/>
                <a:gd name="T58" fmla="*/ 70 w 158"/>
                <a:gd name="T59" fmla="*/ 169 h 171"/>
                <a:gd name="T60" fmla="*/ 71 w 158"/>
                <a:gd name="T61" fmla="*/ 165 h 171"/>
                <a:gd name="T62" fmla="*/ 71 w 158"/>
                <a:gd name="T63" fmla="*/ 159 h 171"/>
                <a:gd name="T64" fmla="*/ 75 w 158"/>
                <a:gd name="T65" fmla="*/ 157 h 171"/>
                <a:gd name="T66" fmla="*/ 79 w 158"/>
                <a:gd name="T67" fmla="*/ 157 h 171"/>
                <a:gd name="T68" fmla="*/ 82 w 158"/>
                <a:gd name="T69" fmla="*/ 165 h 171"/>
                <a:gd name="T70" fmla="*/ 85 w 158"/>
                <a:gd name="T71" fmla="*/ 160 h 171"/>
                <a:gd name="T72" fmla="*/ 92 w 158"/>
                <a:gd name="T73" fmla="*/ 156 h 171"/>
                <a:gd name="T74" fmla="*/ 96 w 158"/>
                <a:gd name="T75" fmla="*/ 161 h 171"/>
                <a:gd name="T76" fmla="*/ 99 w 158"/>
                <a:gd name="T77" fmla="*/ 161 h 171"/>
                <a:gd name="T78" fmla="*/ 102 w 158"/>
                <a:gd name="T79" fmla="*/ 162 h 171"/>
                <a:gd name="T80" fmla="*/ 150 w 158"/>
                <a:gd name="T81" fmla="*/ 163 h 171"/>
                <a:gd name="T82" fmla="*/ 155 w 158"/>
                <a:gd name="T83" fmla="*/ 151 h 171"/>
                <a:gd name="T84" fmla="*/ 152 w 158"/>
                <a:gd name="T85" fmla="*/ 149 h 171"/>
                <a:gd name="T86" fmla="*/ 141 w 158"/>
                <a:gd name="T87" fmla="*/ 32 h 171"/>
                <a:gd name="T88" fmla="*/ 158 w 158"/>
                <a:gd name="T89" fmla="*/ 32 h 171"/>
                <a:gd name="T90" fmla="*/ 109 w 158"/>
                <a:gd name="T91" fmla="*/ 0 h 171"/>
                <a:gd name="T92" fmla="*/ 109 w 158"/>
                <a:gd name="T93" fmla="*/ 18 h 171"/>
                <a:gd name="T94" fmla="*/ 67 w 158"/>
                <a:gd name="T95" fmla="*/ 18 h 171"/>
                <a:gd name="T96" fmla="*/ 66 w 158"/>
                <a:gd name="T97" fmla="*/ 52 h 171"/>
                <a:gd name="T98" fmla="*/ 58 w 158"/>
                <a:gd name="T99" fmla="*/ 52 h 171"/>
                <a:gd name="T100" fmla="*/ 54 w 158"/>
                <a:gd name="T101" fmla="*/ 59 h 171"/>
                <a:gd name="T102" fmla="*/ 54 w 158"/>
                <a:gd name="T103" fmla="*/ 82 h 171"/>
                <a:gd name="T104" fmla="*/ 1 w 158"/>
                <a:gd name="T105" fmla="*/ 83 h 171"/>
                <a:gd name="T106" fmla="*/ 1 w 158"/>
                <a:gd name="T107" fmla="*/ 81 h 171"/>
                <a:gd name="T108" fmla="*/ 6 w 158"/>
                <a:gd name="T109" fmla="*/ 9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8" h="171">
                  <a:moveTo>
                    <a:pt x="6" y="92"/>
                  </a:moveTo>
                  <a:cubicBezTo>
                    <a:pt x="9" y="95"/>
                    <a:pt x="10" y="98"/>
                    <a:pt x="9" y="102"/>
                  </a:cubicBezTo>
                  <a:cubicBezTo>
                    <a:pt x="8" y="106"/>
                    <a:pt x="8" y="109"/>
                    <a:pt x="9" y="113"/>
                  </a:cubicBezTo>
                  <a:cubicBezTo>
                    <a:pt x="12" y="122"/>
                    <a:pt x="13" y="132"/>
                    <a:pt x="8" y="141"/>
                  </a:cubicBezTo>
                  <a:cubicBezTo>
                    <a:pt x="8" y="142"/>
                    <a:pt x="7" y="143"/>
                    <a:pt x="7" y="144"/>
                  </a:cubicBezTo>
                  <a:cubicBezTo>
                    <a:pt x="7" y="147"/>
                    <a:pt x="6" y="150"/>
                    <a:pt x="5" y="153"/>
                  </a:cubicBezTo>
                  <a:cubicBezTo>
                    <a:pt x="5" y="153"/>
                    <a:pt x="5" y="153"/>
                    <a:pt x="5" y="153"/>
                  </a:cubicBezTo>
                  <a:cubicBezTo>
                    <a:pt x="8" y="152"/>
                    <a:pt x="8" y="152"/>
                    <a:pt x="8" y="152"/>
                  </a:cubicBezTo>
                  <a:cubicBezTo>
                    <a:pt x="10" y="152"/>
                    <a:pt x="10" y="152"/>
                    <a:pt x="10" y="152"/>
                  </a:cubicBezTo>
                  <a:cubicBezTo>
                    <a:pt x="13" y="149"/>
                    <a:pt x="13" y="149"/>
                    <a:pt x="13" y="149"/>
                  </a:cubicBezTo>
                  <a:cubicBezTo>
                    <a:pt x="20" y="148"/>
                    <a:pt x="20" y="148"/>
                    <a:pt x="20" y="148"/>
                  </a:cubicBezTo>
                  <a:cubicBezTo>
                    <a:pt x="26" y="145"/>
                    <a:pt x="26" y="145"/>
                    <a:pt x="26" y="145"/>
                  </a:cubicBezTo>
                  <a:cubicBezTo>
                    <a:pt x="29" y="145"/>
                    <a:pt x="29" y="145"/>
                    <a:pt x="29" y="145"/>
                  </a:cubicBezTo>
                  <a:cubicBezTo>
                    <a:pt x="38" y="148"/>
                    <a:pt x="38" y="148"/>
                    <a:pt x="38" y="148"/>
                  </a:cubicBezTo>
                  <a:cubicBezTo>
                    <a:pt x="41" y="152"/>
                    <a:pt x="41" y="152"/>
                    <a:pt x="41" y="152"/>
                  </a:cubicBezTo>
                  <a:cubicBezTo>
                    <a:pt x="42" y="153"/>
                    <a:pt x="42" y="153"/>
                    <a:pt x="42" y="153"/>
                  </a:cubicBezTo>
                  <a:cubicBezTo>
                    <a:pt x="43" y="154"/>
                    <a:pt x="43" y="154"/>
                    <a:pt x="43" y="154"/>
                  </a:cubicBezTo>
                  <a:cubicBezTo>
                    <a:pt x="45" y="153"/>
                    <a:pt x="45" y="153"/>
                    <a:pt x="45" y="153"/>
                  </a:cubicBezTo>
                  <a:cubicBezTo>
                    <a:pt x="47" y="153"/>
                    <a:pt x="47" y="153"/>
                    <a:pt x="47" y="153"/>
                  </a:cubicBezTo>
                  <a:cubicBezTo>
                    <a:pt x="49" y="154"/>
                    <a:pt x="49" y="154"/>
                    <a:pt x="49" y="154"/>
                  </a:cubicBezTo>
                  <a:cubicBezTo>
                    <a:pt x="50" y="157"/>
                    <a:pt x="50" y="157"/>
                    <a:pt x="50" y="157"/>
                  </a:cubicBezTo>
                  <a:cubicBezTo>
                    <a:pt x="53" y="160"/>
                    <a:pt x="53" y="160"/>
                    <a:pt x="53" y="160"/>
                  </a:cubicBezTo>
                  <a:cubicBezTo>
                    <a:pt x="53" y="163"/>
                    <a:pt x="53" y="163"/>
                    <a:pt x="53" y="163"/>
                  </a:cubicBezTo>
                  <a:cubicBezTo>
                    <a:pt x="56" y="163"/>
                    <a:pt x="56" y="163"/>
                    <a:pt x="56" y="163"/>
                  </a:cubicBezTo>
                  <a:cubicBezTo>
                    <a:pt x="56" y="167"/>
                    <a:pt x="56" y="167"/>
                    <a:pt x="56" y="167"/>
                  </a:cubicBezTo>
                  <a:cubicBezTo>
                    <a:pt x="58" y="167"/>
                    <a:pt x="58" y="167"/>
                    <a:pt x="58" y="167"/>
                  </a:cubicBezTo>
                  <a:cubicBezTo>
                    <a:pt x="62" y="170"/>
                    <a:pt x="62" y="170"/>
                    <a:pt x="62" y="170"/>
                  </a:cubicBezTo>
                  <a:cubicBezTo>
                    <a:pt x="63" y="171"/>
                    <a:pt x="63" y="171"/>
                    <a:pt x="63" y="171"/>
                  </a:cubicBezTo>
                  <a:cubicBezTo>
                    <a:pt x="67" y="169"/>
                    <a:pt x="67" y="169"/>
                    <a:pt x="67" y="169"/>
                  </a:cubicBezTo>
                  <a:cubicBezTo>
                    <a:pt x="70" y="169"/>
                    <a:pt x="70" y="169"/>
                    <a:pt x="70" y="169"/>
                  </a:cubicBezTo>
                  <a:cubicBezTo>
                    <a:pt x="71" y="165"/>
                    <a:pt x="71" y="165"/>
                    <a:pt x="71" y="165"/>
                  </a:cubicBezTo>
                  <a:cubicBezTo>
                    <a:pt x="71" y="159"/>
                    <a:pt x="71" y="159"/>
                    <a:pt x="71" y="159"/>
                  </a:cubicBezTo>
                  <a:cubicBezTo>
                    <a:pt x="75" y="157"/>
                    <a:pt x="75" y="157"/>
                    <a:pt x="75" y="157"/>
                  </a:cubicBezTo>
                  <a:cubicBezTo>
                    <a:pt x="79" y="157"/>
                    <a:pt x="79" y="157"/>
                    <a:pt x="79" y="157"/>
                  </a:cubicBezTo>
                  <a:cubicBezTo>
                    <a:pt x="82" y="165"/>
                    <a:pt x="82" y="165"/>
                    <a:pt x="82" y="165"/>
                  </a:cubicBezTo>
                  <a:cubicBezTo>
                    <a:pt x="85" y="160"/>
                    <a:pt x="85" y="160"/>
                    <a:pt x="85" y="160"/>
                  </a:cubicBezTo>
                  <a:cubicBezTo>
                    <a:pt x="92" y="156"/>
                    <a:pt x="92" y="156"/>
                    <a:pt x="92" y="156"/>
                  </a:cubicBezTo>
                  <a:cubicBezTo>
                    <a:pt x="96" y="161"/>
                    <a:pt x="96" y="161"/>
                    <a:pt x="96" y="161"/>
                  </a:cubicBezTo>
                  <a:cubicBezTo>
                    <a:pt x="99" y="161"/>
                    <a:pt x="99" y="161"/>
                    <a:pt x="99" y="161"/>
                  </a:cubicBezTo>
                  <a:cubicBezTo>
                    <a:pt x="102" y="162"/>
                    <a:pt x="102" y="162"/>
                    <a:pt x="102" y="162"/>
                  </a:cubicBezTo>
                  <a:cubicBezTo>
                    <a:pt x="150" y="163"/>
                    <a:pt x="150" y="163"/>
                    <a:pt x="150" y="163"/>
                  </a:cubicBezTo>
                  <a:cubicBezTo>
                    <a:pt x="155" y="151"/>
                    <a:pt x="155" y="151"/>
                    <a:pt x="155" y="151"/>
                  </a:cubicBezTo>
                  <a:cubicBezTo>
                    <a:pt x="152" y="149"/>
                    <a:pt x="152" y="149"/>
                    <a:pt x="152" y="149"/>
                  </a:cubicBezTo>
                  <a:cubicBezTo>
                    <a:pt x="141" y="32"/>
                    <a:pt x="141" y="32"/>
                    <a:pt x="141" y="32"/>
                  </a:cubicBezTo>
                  <a:cubicBezTo>
                    <a:pt x="158" y="32"/>
                    <a:pt x="158" y="32"/>
                    <a:pt x="158" y="32"/>
                  </a:cubicBezTo>
                  <a:cubicBezTo>
                    <a:pt x="109" y="0"/>
                    <a:pt x="109" y="0"/>
                    <a:pt x="109" y="0"/>
                  </a:cubicBezTo>
                  <a:cubicBezTo>
                    <a:pt x="109" y="18"/>
                    <a:pt x="109" y="18"/>
                    <a:pt x="109" y="18"/>
                  </a:cubicBezTo>
                  <a:cubicBezTo>
                    <a:pt x="67" y="18"/>
                    <a:pt x="67" y="18"/>
                    <a:pt x="67" y="18"/>
                  </a:cubicBezTo>
                  <a:cubicBezTo>
                    <a:pt x="66" y="52"/>
                    <a:pt x="66" y="52"/>
                    <a:pt x="66" y="52"/>
                  </a:cubicBezTo>
                  <a:cubicBezTo>
                    <a:pt x="58" y="52"/>
                    <a:pt x="58" y="52"/>
                    <a:pt x="58" y="52"/>
                  </a:cubicBezTo>
                  <a:cubicBezTo>
                    <a:pt x="54" y="59"/>
                    <a:pt x="54" y="59"/>
                    <a:pt x="54" y="59"/>
                  </a:cubicBezTo>
                  <a:cubicBezTo>
                    <a:pt x="54" y="82"/>
                    <a:pt x="54" y="82"/>
                    <a:pt x="54" y="82"/>
                  </a:cubicBezTo>
                  <a:cubicBezTo>
                    <a:pt x="1" y="83"/>
                    <a:pt x="1" y="83"/>
                    <a:pt x="1" y="83"/>
                  </a:cubicBezTo>
                  <a:cubicBezTo>
                    <a:pt x="1" y="83"/>
                    <a:pt x="1" y="82"/>
                    <a:pt x="1" y="81"/>
                  </a:cubicBezTo>
                  <a:cubicBezTo>
                    <a:pt x="0" y="86"/>
                    <a:pt x="1" y="90"/>
                    <a:pt x="6" y="92"/>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1" name="Freeform 335">
              <a:extLst>
                <a:ext uri="{FF2B5EF4-FFF2-40B4-BE49-F238E27FC236}">
                  <a16:creationId xmlns:a16="http://schemas.microsoft.com/office/drawing/2014/main" id="{986A0D04-7E79-4CAD-8965-3425892DA58B}"/>
                </a:ext>
              </a:extLst>
            </p:cNvPr>
            <p:cNvSpPr>
              <a:spLocks/>
            </p:cNvSpPr>
            <p:nvPr/>
          </p:nvSpPr>
          <p:spPr bwMode="auto">
            <a:xfrm>
              <a:off x="3751263" y="4167188"/>
              <a:ext cx="1587" cy="4763"/>
            </a:xfrm>
            <a:custGeom>
              <a:avLst/>
              <a:gdLst>
                <a:gd name="T0" fmla="*/ 1 w 1"/>
                <a:gd name="T1" fmla="*/ 0 h 3"/>
                <a:gd name="T2" fmla="*/ 0 w 1"/>
                <a:gd name="T3" fmla="*/ 3 h 3"/>
                <a:gd name="T4" fmla="*/ 1 w 1"/>
                <a:gd name="T5" fmla="*/ 0 h 3"/>
              </a:gdLst>
              <a:ahLst/>
              <a:cxnLst>
                <a:cxn ang="0">
                  <a:pos x="T0" y="T1"/>
                </a:cxn>
                <a:cxn ang="0">
                  <a:pos x="T2" y="T3"/>
                </a:cxn>
                <a:cxn ang="0">
                  <a:pos x="T4" y="T5"/>
                </a:cxn>
              </a:cxnLst>
              <a:rect l="0" t="0" r="r" b="b"/>
              <a:pathLst>
                <a:path w="1" h="3">
                  <a:moveTo>
                    <a:pt x="1" y="0"/>
                  </a:moveTo>
                  <a:cubicBezTo>
                    <a:pt x="1" y="1"/>
                    <a:pt x="0" y="2"/>
                    <a:pt x="0" y="3"/>
                  </a:cubicBezTo>
                  <a:cubicBezTo>
                    <a:pt x="0" y="2"/>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2" name="Freeform 336">
              <a:extLst>
                <a:ext uri="{FF2B5EF4-FFF2-40B4-BE49-F238E27FC236}">
                  <a16:creationId xmlns:a16="http://schemas.microsoft.com/office/drawing/2014/main" id="{F17AEE12-0AA9-4CB3-9FB0-3F92EAA2BA77}"/>
                </a:ext>
              </a:extLst>
            </p:cNvPr>
            <p:cNvSpPr>
              <a:spLocks/>
            </p:cNvSpPr>
            <p:nvPr/>
          </p:nvSpPr>
          <p:spPr bwMode="auto">
            <a:xfrm>
              <a:off x="3705225" y="4370388"/>
              <a:ext cx="0" cy="4763"/>
            </a:xfrm>
            <a:custGeom>
              <a:avLst/>
              <a:gdLst>
                <a:gd name="T0" fmla="*/ 1 w 1"/>
                <a:gd name="T1" fmla="*/ 0 h 3"/>
                <a:gd name="T2" fmla="*/ 0 w 1"/>
                <a:gd name="T3" fmla="*/ 3 h 3"/>
                <a:gd name="T4" fmla="*/ 1 w 1"/>
                <a:gd name="T5" fmla="*/ 0 h 3"/>
              </a:gdLst>
              <a:ahLst/>
              <a:cxnLst>
                <a:cxn ang="0">
                  <a:pos x="T0" y="T1"/>
                </a:cxn>
                <a:cxn ang="0">
                  <a:pos x="T2" y="T3"/>
                </a:cxn>
                <a:cxn ang="0">
                  <a:pos x="T4" y="T5"/>
                </a:cxn>
              </a:cxnLst>
              <a:rect l="0" t="0" r="r" b="b"/>
              <a:pathLst>
                <a:path w="1" h="3">
                  <a:moveTo>
                    <a:pt x="1" y="0"/>
                  </a:moveTo>
                  <a:cubicBezTo>
                    <a:pt x="1" y="1"/>
                    <a:pt x="0" y="2"/>
                    <a:pt x="0" y="3"/>
                  </a:cubicBezTo>
                  <a:cubicBezTo>
                    <a:pt x="0" y="2"/>
                    <a:pt x="1" y="1"/>
                    <a:pt x="1"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3" name="Freeform 337">
              <a:extLst>
                <a:ext uri="{FF2B5EF4-FFF2-40B4-BE49-F238E27FC236}">
                  <a16:creationId xmlns:a16="http://schemas.microsoft.com/office/drawing/2014/main" id="{6DDA23DA-8645-4ED9-A762-0D379D2CBB67}"/>
                </a:ext>
              </a:extLst>
            </p:cNvPr>
            <p:cNvSpPr>
              <a:spLocks/>
            </p:cNvSpPr>
            <p:nvPr/>
          </p:nvSpPr>
          <p:spPr bwMode="auto">
            <a:xfrm>
              <a:off x="3700463" y="4375150"/>
              <a:ext cx="3175" cy="7938"/>
            </a:xfrm>
            <a:custGeom>
              <a:avLst/>
              <a:gdLst>
                <a:gd name="T0" fmla="*/ 2 w 2"/>
                <a:gd name="T1" fmla="*/ 0 h 5"/>
                <a:gd name="T2" fmla="*/ 0 w 2"/>
                <a:gd name="T3" fmla="*/ 5 h 5"/>
                <a:gd name="T4" fmla="*/ 0 w 2"/>
                <a:gd name="T5" fmla="*/ 5 h 5"/>
                <a:gd name="T6" fmla="*/ 2 w 2"/>
                <a:gd name="T7" fmla="*/ 0 h 5"/>
              </a:gdLst>
              <a:ahLst/>
              <a:cxnLst>
                <a:cxn ang="0">
                  <a:pos x="T0" y="T1"/>
                </a:cxn>
                <a:cxn ang="0">
                  <a:pos x="T2" y="T3"/>
                </a:cxn>
                <a:cxn ang="0">
                  <a:pos x="T4" y="T5"/>
                </a:cxn>
                <a:cxn ang="0">
                  <a:pos x="T6" y="T7"/>
                </a:cxn>
              </a:cxnLst>
              <a:rect l="0" t="0" r="r" b="b"/>
              <a:pathLst>
                <a:path w="2" h="5">
                  <a:moveTo>
                    <a:pt x="2" y="0"/>
                  </a:moveTo>
                  <a:cubicBezTo>
                    <a:pt x="2" y="2"/>
                    <a:pt x="1" y="4"/>
                    <a:pt x="0" y="5"/>
                  </a:cubicBezTo>
                  <a:cubicBezTo>
                    <a:pt x="0" y="5"/>
                    <a:pt x="0" y="5"/>
                    <a:pt x="0" y="5"/>
                  </a:cubicBezTo>
                  <a:cubicBezTo>
                    <a:pt x="1" y="4"/>
                    <a:pt x="2" y="2"/>
                    <a:pt x="2"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4" name="Freeform 338">
              <a:extLst>
                <a:ext uri="{FF2B5EF4-FFF2-40B4-BE49-F238E27FC236}">
                  <a16:creationId xmlns:a16="http://schemas.microsoft.com/office/drawing/2014/main" id="{144F8D07-D106-4788-942F-EF0A6C7D5097}"/>
                </a:ext>
              </a:extLst>
            </p:cNvPr>
            <p:cNvSpPr>
              <a:spLocks/>
            </p:cNvSpPr>
            <p:nvPr/>
          </p:nvSpPr>
          <p:spPr bwMode="auto">
            <a:xfrm>
              <a:off x="3995738" y="3968750"/>
              <a:ext cx="4762" cy="3175"/>
            </a:xfrm>
            <a:custGeom>
              <a:avLst/>
              <a:gdLst>
                <a:gd name="T0" fmla="*/ 3 w 3"/>
                <a:gd name="T1" fmla="*/ 0 h 2"/>
                <a:gd name="T2" fmla="*/ 0 w 3"/>
                <a:gd name="T3" fmla="*/ 2 h 2"/>
                <a:gd name="T4" fmla="*/ 3 w 3"/>
                <a:gd name="T5" fmla="*/ 0 h 2"/>
              </a:gdLst>
              <a:ahLst/>
              <a:cxnLst>
                <a:cxn ang="0">
                  <a:pos x="T0" y="T1"/>
                </a:cxn>
                <a:cxn ang="0">
                  <a:pos x="T2" y="T3"/>
                </a:cxn>
                <a:cxn ang="0">
                  <a:pos x="T4" y="T5"/>
                </a:cxn>
              </a:cxnLst>
              <a:rect l="0" t="0" r="r" b="b"/>
              <a:pathLst>
                <a:path w="3" h="2">
                  <a:moveTo>
                    <a:pt x="3" y="0"/>
                  </a:moveTo>
                  <a:cubicBezTo>
                    <a:pt x="2" y="1"/>
                    <a:pt x="1" y="1"/>
                    <a:pt x="0" y="2"/>
                  </a:cubicBezTo>
                  <a:cubicBezTo>
                    <a:pt x="1" y="1"/>
                    <a:pt x="2" y="1"/>
                    <a:pt x="3"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5" name="Freeform 339">
              <a:extLst>
                <a:ext uri="{FF2B5EF4-FFF2-40B4-BE49-F238E27FC236}">
                  <a16:creationId xmlns:a16="http://schemas.microsoft.com/office/drawing/2014/main" id="{C706E6BD-D654-4610-AD25-0E8DED5B3D6C}"/>
                </a:ext>
              </a:extLst>
            </p:cNvPr>
            <p:cNvSpPr>
              <a:spLocks/>
            </p:cNvSpPr>
            <p:nvPr/>
          </p:nvSpPr>
          <p:spPr bwMode="auto">
            <a:xfrm>
              <a:off x="4000500" y="3965575"/>
              <a:ext cx="1587" cy="3175"/>
            </a:xfrm>
            <a:custGeom>
              <a:avLst/>
              <a:gdLst>
                <a:gd name="T0" fmla="*/ 2 w 2"/>
                <a:gd name="T1" fmla="*/ 0 h 2"/>
                <a:gd name="T2" fmla="*/ 0 w 2"/>
                <a:gd name="T3" fmla="*/ 2 h 2"/>
                <a:gd name="T4" fmla="*/ 2 w 2"/>
                <a:gd name="T5" fmla="*/ 0 h 2"/>
              </a:gdLst>
              <a:ahLst/>
              <a:cxnLst>
                <a:cxn ang="0">
                  <a:pos x="T0" y="T1"/>
                </a:cxn>
                <a:cxn ang="0">
                  <a:pos x="T2" y="T3"/>
                </a:cxn>
                <a:cxn ang="0">
                  <a:pos x="T4" y="T5"/>
                </a:cxn>
              </a:cxnLst>
              <a:rect l="0" t="0" r="r" b="b"/>
              <a:pathLst>
                <a:path w="2" h="2">
                  <a:moveTo>
                    <a:pt x="2" y="0"/>
                  </a:moveTo>
                  <a:cubicBezTo>
                    <a:pt x="1" y="1"/>
                    <a:pt x="0" y="1"/>
                    <a:pt x="0" y="2"/>
                  </a:cubicBezTo>
                  <a:cubicBezTo>
                    <a:pt x="0" y="1"/>
                    <a:pt x="1" y="1"/>
                    <a:pt x="2" y="0"/>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6" name="Freeform 340">
              <a:extLst>
                <a:ext uri="{FF2B5EF4-FFF2-40B4-BE49-F238E27FC236}">
                  <a16:creationId xmlns:a16="http://schemas.microsoft.com/office/drawing/2014/main" id="{6A856FAE-5A6C-412D-BDE5-8139871A5052}"/>
                </a:ext>
              </a:extLst>
            </p:cNvPr>
            <p:cNvSpPr>
              <a:spLocks/>
            </p:cNvSpPr>
            <p:nvPr/>
          </p:nvSpPr>
          <p:spPr bwMode="auto">
            <a:xfrm>
              <a:off x="3773488" y="3956050"/>
              <a:ext cx="233362" cy="190500"/>
            </a:xfrm>
            <a:custGeom>
              <a:avLst/>
              <a:gdLst>
                <a:gd name="T0" fmla="*/ 59 w 159"/>
                <a:gd name="T1" fmla="*/ 110 h 129"/>
                <a:gd name="T2" fmla="*/ 65 w 159"/>
                <a:gd name="T3" fmla="*/ 105 h 129"/>
                <a:gd name="T4" fmla="*/ 70 w 159"/>
                <a:gd name="T5" fmla="*/ 100 h 129"/>
                <a:gd name="T6" fmla="*/ 79 w 159"/>
                <a:gd name="T7" fmla="*/ 98 h 129"/>
                <a:gd name="T8" fmla="*/ 87 w 159"/>
                <a:gd name="T9" fmla="*/ 97 h 129"/>
                <a:gd name="T10" fmla="*/ 95 w 159"/>
                <a:gd name="T11" fmla="*/ 96 h 129"/>
                <a:gd name="T12" fmla="*/ 130 w 159"/>
                <a:gd name="T13" fmla="*/ 73 h 129"/>
                <a:gd name="T14" fmla="*/ 131 w 159"/>
                <a:gd name="T15" fmla="*/ 66 h 129"/>
                <a:gd name="T16" fmla="*/ 134 w 159"/>
                <a:gd name="T17" fmla="*/ 64 h 129"/>
                <a:gd name="T18" fmla="*/ 139 w 159"/>
                <a:gd name="T19" fmla="*/ 57 h 129"/>
                <a:gd name="T20" fmla="*/ 156 w 159"/>
                <a:gd name="T21" fmla="*/ 57 h 129"/>
                <a:gd name="T22" fmla="*/ 159 w 159"/>
                <a:gd name="T23" fmla="*/ 51 h 129"/>
                <a:gd name="T24" fmla="*/ 154 w 159"/>
                <a:gd name="T25" fmla="*/ 47 h 129"/>
                <a:gd name="T26" fmla="*/ 151 w 159"/>
                <a:gd name="T27" fmla="*/ 41 h 129"/>
                <a:gd name="T28" fmla="*/ 149 w 159"/>
                <a:gd name="T29" fmla="*/ 24 h 129"/>
                <a:gd name="T30" fmla="*/ 148 w 159"/>
                <a:gd name="T31" fmla="*/ 16 h 129"/>
                <a:gd name="T32" fmla="*/ 145 w 159"/>
                <a:gd name="T33" fmla="*/ 11 h 129"/>
                <a:gd name="T34" fmla="*/ 139 w 159"/>
                <a:gd name="T35" fmla="*/ 10 h 129"/>
                <a:gd name="T36" fmla="*/ 126 w 159"/>
                <a:gd name="T37" fmla="*/ 9 h 129"/>
                <a:gd name="T38" fmla="*/ 114 w 159"/>
                <a:gd name="T39" fmla="*/ 9 h 129"/>
                <a:gd name="T40" fmla="*/ 108 w 159"/>
                <a:gd name="T41" fmla="*/ 6 h 129"/>
                <a:gd name="T42" fmla="*/ 106 w 159"/>
                <a:gd name="T43" fmla="*/ 4 h 129"/>
                <a:gd name="T44" fmla="*/ 95 w 159"/>
                <a:gd name="T45" fmla="*/ 6 h 129"/>
                <a:gd name="T46" fmla="*/ 92 w 159"/>
                <a:gd name="T47" fmla="*/ 16 h 129"/>
                <a:gd name="T48" fmla="*/ 80 w 159"/>
                <a:gd name="T49" fmla="*/ 31 h 129"/>
                <a:gd name="T50" fmla="*/ 63 w 159"/>
                <a:gd name="T51" fmla="*/ 41 h 129"/>
                <a:gd name="T52" fmla="*/ 54 w 159"/>
                <a:gd name="T53" fmla="*/ 55 h 129"/>
                <a:gd name="T54" fmla="*/ 50 w 159"/>
                <a:gd name="T55" fmla="*/ 62 h 129"/>
                <a:gd name="T56" fmla="*/ 47 w 159"/>
                <a:gd name="T57" fmla="*/ 74 h 129"/>
                <a:gd name="T58" fmla="*/ 47 w 159"/>
                <a:gd name="T59" fmla="*/ 83 h 129"/>
                <a:gd name="T60" fmla="*/ 45 w 159"/>
                <a:gd name="T61" fmla="*/ 91 h 129"/>
                <a:gd name="T62" fmla="*/ 39 w 159"/>
                <a:gd name="T63" fmla="*/ 100 h 129"/>
                <a:gd name="T64" fmla="*/ 34 w 159"/>
                <a:gd name="T65" fmla="*/ 104 h 129"/>
                <a:gd name="T66" fmla="*/ 26 w 159"/>
                <a:gd name="T67" fmla="*/ 109 h 129"/>
                <a:gd name="T68" fmla="*/ 15 w 159"/>
                <a:gd name="T69" fmla="*/ 114 h 129"/>
                <a:gd name="T70" fmla="*/ 6 w 159"/>
                <a:gd name="T71" fmla="*/ 120 h 129"/>
                <a:gd name="T72" fmla="*/ 2 w 159"/>
                <a:gd name="T73" fmla="*/ 126 h 129"/>
                <a:gd name="T74" fmla="*/ 0 w 159"/>
                <a:gd name="T75" fmla="*/ 129 h 129"/>
                <a:gd name="T76" fmla="*/ 53 w 159"/>
                <a:gd name="T77" fmla="*/ 126 h 129"/>
                <a:gd name="T78" fmla="*/ 59 w 159"/>
                <a:gd name="T79" fmla="*/ 123 h 129"/>
                <a:gd name="T80" fmla="*/ 59 w 159"/>
                <a:gd name="T81"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9" h="129">
                  <a:moveTo>
                    <a:pt x="59" y="110"/>
                  </a:moveTo>
                  <a:cubicBezTo>
                    <a:pt x="65" y="105"/>
                    <a:pt x="65" y="105"/>
                    <a:pt x="65" y="105"/>
                  </a:cubicBezTo>
                  <a:cubicBezTo>
                    <a:pt x="70" y="100"/>
                    <a:pt x="70" y="100"/>
                    <a:pt x="70" y="100"/>
                  </a:cubicBezTo>
                  <a:cubicBezTo>
                    <a:pt x="79" y="98"/>
                    <a:pt x="79" y="98"/>
                    <a:pt x="79" y="98"/>
                  </a:cubicBezTo>
                  <a:cubicBezTo>
                    <a:pt x="87" y="97"/>
                    <a:pt x="87" y="97"/>
                    <a:pt x="87" y="97"/>
                  </a:cubicBezTo>
                  <a:cubicBezTo>
                    <a:pt x="95" y="96"/>
                    <a:pt x="95" y="96"/>
                    <a:pt x="95" y="96"/>
                  </a:cubicBezTo>
                  <a:cubicBezTo>
                    <a:pt x="130" y="73"/>
                    <a:pt x="130" y="73"/>
                    <a:pt x="130" y="73"/>
                  </a:cubicBezTo>
                  <a:cubicBezTo>
                    <a:pt x="131" y="66"/>
                    <a:pt x="131" y="66"/>
                    <a:pt x="131" y="66"/>
                  </a:cubicBezTo>
                  <a:cubicBezTo>
                    <a:pt x="134" y="64"/>
                    <a:pt x="134" y="64"/>
                    <a:pt x="134" y="64"/>
                  </a:cubicBezTo>
                  <a:cubicBezTo>
                    <a:pt x="139" y="57"/>
                    <a:pt x="139" y="57"/>
                    <a:pt x="139" y="57"/>
                  </a:cubicBezTo>
                  <a:cubicBezTo>
                    <a:pt x="156" y="57"/>
                    <a:pt x="156" y="57"/>
                    <a:pt x="156" y="57"/>
                  </a:cubicBezTo>
                  <a:cubicBezTo>
                    <a:pt x="159" y="51"/>
                    <a:pt x="159" y="51"/>
                    <a:pt x="159" y="51"/>
                  </a:cubicBezTo>
                  <a:cubicBezTo>
                    <a:pt x="154" y="47"/>
                    <a:pt x="154" y="47"/>
                    <a:pt x="154" y="47"/>
                  </a:cubicBezTo>
                  <a:cubicBezTo>
                    <a:pt x="151" y="41"/>
                    <a:pt x="151" y="41"/>
                    <a:pt x="151" y="41"/>
                  </a:cubicBezTo>
                  <a:cubicBezTo>
                    <a:pt x="149" y="24"/>
                    <a:pt x="149" y="24"/>
                    <a:pt x="149" y="24"/>
                  </a:cubicBezTo>
                  <a:cubicBezTo>
                    <a:pt x="148" y="16"/>
                    <a:pt x="148" y="16"/>
                    <a:pt x="148" y="16"/>
                  </a:cubicBezTo>
                  <a:cubicBezTo>
                    <a:pt x="145" y="11"/>
                    <a:pt x="145" y="11"/>
                    <a:pt x="145" y="11"/>
                  </a:cubicBezTo>
                  <a:cubicBezTo>
                    <a:pt x="143" y="11"/>
                    <a:pt x="141" y="11"/>
                    <a:pt x="139" y="10"/>
                  </a:cubicBezTo>
                  <a:cubicBezTo>
                    <a:pt x="135" y="9"/>
                    <a:pt x="131" y="8"/>
                    <a:pt x="126" y="9"/>
                  </a:cubicBezTo>
                  <a:cubicBezTo>
                    <a:pt x="122" y="9"/>
                    <a:pt x="118" y="9"/>
                    <a:pt x="114" y="9"/>
                  </a:cubicBezTo>
                  <a:cubicBezTo>
                    <a:pt x="112" y="9"/>
                    <a:pt x="110" y="7"/>
                    <a:pt x="108" y="6"/>
                  </a:cubicBezTo>
                  <a:cubicBezTo>
                    <a:pt x="107" y="6"/>
                    <a:pt x="107" y="5"/>
                    <a:pt x="106" y="4"/>
                  </a:cubicBezTo>
                  <a:cubicBezTo>
                    <a:pt x="102" y="0"/>
                    <a:pt x="97" y="1"/>
                    <a:pt x="95" y="6"/>
                  </a:cubicBezTo>
                  <a:cubicBezTo>
                    <a:pt x="94" y="9"/>
                    <a:pt x="93" y="12"/>
                    <a:pt x="92" y="16"/>
                  </a:cubicBezTo>
                  <a:cubicBezTo>
                    <a:pt x="91" y="23"/>
                    <a:pt x="86" y="28"/>
                    <a:pt x="80" y="31"/>
                  </a:cubicBezTo>
                  <a:cubicBezTo>
                    <a:pt x="74" y="34"/>
                    <a:pt x="69" y="37"/>
                    <a:pt x="63" y="41"/>
                  </a:cubicBezTo>
                  <a:cubicBezTo>
                    <a:pt x="58" y="44"/>
                    <a:pt x="54" y="48"/>
                    <a:pt x="54" y="55"/>
                  </a:cubicBezTo>
                  <a:cubicBezTo>
                    <a:pt x="54" y="57"/>
                    <a:pt x="52" y="59"/>
                    <a:pt x="50" y="62"/>
                  </a:cubicBezTo>
                  <a:cubicBezTo>
                    <a:pt x="48" y="65"/>
                    <a:pt x="46" y="69"/>
                    <a:pt x="47" y="74"/>
                  </a:cubicBezTo>
                  <a:cubicBezTo>
                    <a:pt x="47" y="77"/>
                    <a:pt x="47" y="80"/>
                    <a:pt x="47" y="83"/>
                  </a:cubicBezTo>
                  <a:cubicBezTo>
                    <a:pt x="47" y="86"/>
                    <a:pt x="47" y="88"/>
                    <a:pt x="45" y="91"/>
                  </a:cubicBezTo>
                  <a:cubicBezTo>
                    <a:pt x="43" y="94"/>
                    <a:pt x="41" y="97"/>
                    <a:pt x="39" y="100"/>
                  </a:cubicBezTo>
                  <a:cubicBezTo>
                    <a:pt x="37" y="101"/>
                    <a:pt x="36" y="103"/>
                    <a:pt x="34" y="104"/>
                  </a:cubicBezTo>
                  <a:cubicBezTo>
                    <a:pt x="31" y="106"/>
                    <a:pt x="29" y="107"/>
                    <a:pt x="26" y="109"/>
                  </a:cubicBezTo>
                  <a:cubicBezTo>
                    <a:pt x="23" y="112"/>
                    <a:pt x="19" y="114"/>
                    <a:pt x="15" y="114"/>
                  </a:cubicBezTo>
                  <a:cubicBezTo>
                    <a:pt x="11" y="115"/>
                    <a:pt x="8" y="117"/>
                    <a:pt x="6" y="120"/>
                  </a:cubicBezTo>
                  <a:cubicBezTo>
                    <a:pt x="4" y="122"/>
                    <a:pt x="3" y="124"/>
                    <a:pt x="2" y="126"/>
                  </a:cubicBezTo>
                  <a:cubicBezTo>
                    <a:pt x="2" y="127"/>
                    <a:pt x="1" y="128"/>
                    <a:pt x="0" y="129"/>
                  </a:cubicBezTo>
                  <a:cubicBezTo>
                    <a:pt x="53" y="126"/>
                    <a:pt x="53" y="126"/>
                    <a:pt x="53" y="126"/>
                  </a:cubicBezTo>
                  <a:cubicBezTo>
                    <a:pt x="59" y="123"/>
                    <a:pt x="59" y="123"/>
                    <a:pt x="59" y="123"/>
                  </a:cubicBezTo>
                  <a:lnTo>
                    <a:pt x="59" y="110"/>
                  </a:ln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7" name="Freeform 341">
              <a:extLst>
                <a:ext uri="{FF2B5EF4-FFF2-40B4-BE49-F238E27FC236}">
                  <a16:creationId xmlns:a16="http://schemas.microsoft.com/office/drawing/2014/main" id="{E8FFB7DB-35B3-4788-83E8-FEBE099804A4}"/>
                </a:ext>
              </a:extLst>
            </p:cNvPr>
            <p:cNvSpPr>
              <a:spLocks/>
            </p:cNvSpPr>
            <p:nvPr/>
          </p:nvSpPr>
          <p:spPr bwMode="auto">
            <a:xfrm>
              <a:off x="3990975" y="3971925"/>
              <a:ext cx="3175" cy="158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1" y="1"/>
                    <a:pt x="2" y="0"/>
                  </a:cubicBezTo>
                  <a:cubicBezTo>
                    <a:pt x="1" y="1"/>
                    <a:pt x="1" y="1"/>
                    <a:pt x="0" y="1"/>
                  </a:cubicBezTo>
                  <a:close/>
                </a:path>
              </a:pathLst>
            </a:custGeom>
            <a:solidFill>
              <a:schemeClr val="bg1">
                <a:lumMod val="95000"/>
              </a:schemeClr>
            </a:solidFill>
            <a:ln w="6350"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98" name="TextBox 97">
            <a:extLst>
              <a:ext uri="{FF2B5EF4-FFF2-40B4-BE49-F238E27FC236}">
                <a16:creationId xmlns:a16="http://schemas.microsoft.com/office/drawing/2014/main" id="{3D9F7FA6-76D5-4CEE-88ED-7080D5BB6B0A}"/>
              </a:ext>
            </a:extLst>
          </p:cNvPr>
          <p:cNvSpPr txBox="1"/>
          <p:nvPr/>
        </p:nvSpPr>
        <p:spPr>
          <a:xfrm flipH="1">
            <a:off x="7917625" y="2141545"/>
            <a:ext cx="188760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United States</a:t>
            </a:r>
          </a:p>
        </p:txBody>
      </p:sp>
      <p:sp>
        <p:nvSpPr>
          <p:cNvPr id="99" name="TextBox 98">
            <a:extLst>
              <a:ext uri="{FF2B5EF4-FFF2-40B4-BE49-F238E27FC236}">
                <a16:creationId xmlns:a16="http://schemas.microsoft.com/office/drawing/2014/main" id="{3492132D-1BE3-4915-80D3-0ED73AC2D1EA}"/>
              </a:ext>
            </a:extLst>
          </p:cNvPr>
          <p:cNvSpPr txBox="1"/>
          <p:nvPr/>
        </p:nvSpPr>
        <p:spPr>
          <a:xfrm flipH="1">
            <a:off x="7452403" y="2567928"/>
            <a:ext cx="235282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in there go the frequently.</a:t>
            </a:r>
          </a:p>
        </p:txBody>
      </p:sp>
      <p:sp>
        <p:nvSpPr>
          <p:cNvPr id="100" name="TextBox 99">
            <a:extLst>
              <a:ext uri="{FF2B5EF4-FFF2-40B4-BE49-F238E27FC236}">
                <a16:creationId xmlns:a16="http://schemas.microsoft.com/office/drawing/2014/main" id="{1305084B-3A49-4935-B6A6-BDD6402B8BA9}"/>
              </a:ext>
            </a:extLst>
          </p:cNvPr>
          <p:cNvSpPr txBox="1"/>
          <p:nvPr/>
        </p:nvSpPr>
        <p:spPr>
          <a:xfrm flipH="1">
            <a:off x="7642903" y="3606840"/>
            <a:ext cx="21623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United Kingdom</a:t>
            </a:r>
          </a:p>
        </p:txBody>
      </p:sp>
      <p:sp>
        <p:nvSpPr>
          <p:cNvPr id="101" name="TextBox 100">
            <a:extLst>
              <a:ext uri="{FF2B5EF4-FFF2-40B4-BE49-F238E27FC236}">
                <a16:creationId xmlns:a16="http://schemas.microsoft.com/office/drawing/2014/main" id="{2858869B-49AC-4D72-AF4F-8B35B745D5B5}"/>
              </a:ext>
            </a:extLst>
          </p:cNvPr>
          <p:cNvSpPr txBox="1"/>
          <p:nvPr/>
        </p:nvSpPr>
        <p:spPr>
          <a:xfrm flipH="1">
            <a:off x="7452403" y="4033223"/>
            <a:ext cx="235282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in there go the frequently.</a:t>
            </a:r>
          </a:p>
        </p:txBody>
      </p:sp>
      <p:sp>
        <p:nvSpPr>
          <p:cNvPr id="102" name="TextBox 101">
            <a:extLst>
              <a:ext uri="{FF2B5EF4-FFF2-40B4-BE49-F238E27FC236}">
                <a16:creationId xmlns:a16="http://schemas.microsoft.com/office/drawing/2014/main" id="{7B5A3D02-884A-437C-A1CD-A9536B90C47A}"/>
              </a:ext>
            </a:extLst>
          </p:cNvPr>
          <p:cNvSpPr txBox="1"/>
          <p:nvPr/>
        </p:nvSpPr>
        <p:spPr>
          <a:xfrm flipH="1">
            <a:off x="7452403" y="5072135"/>
            <a:ext cx="23528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Russian Federation</a:t>
            </a:r>
          </a:p>
        </p:txBody>
      </p:sp>
      <p:sp>
        <p:nvSpPr>
          <p:cNvPr id="103" name="TextBox 102">
            <a:extLst>
              <a:ext uri="{FF2B5EF4-FFF2-40B4-BE49-F238E27FC236}">
                <a16:creationId xmlns:a16="http://schemas.microsoft.com/office/drawing/2014/main" id="{FB961F53-C1AD-4347-B92A-6F4B09B61F3E}"/>
              </a:ext>
            </a:extLst>
          </p:cNvPr>
          <p:cNvSpPr txBox="1"/>
          <p:nvPr/>
        </p:nvSpPr>
        <p:spPr>
          <a:xfrm flipH="1">
            <a:off x="7452403" y="5498518"/>
            <a:ext cx="235282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in there go the frequently.</a:t>
            </a:r>
          </a:p>
        </p:txBody>
      </p:sp>
      <p:sp>
        <p:nvSpPr>
          <p:cNvPr id="106" name="Oval 105">
            <a:extLst>
              <a:ext uri="{FF2B5EF4-FFF2-40B4-BE49-F238E27FC236}">
                <a16:creationId xmlns:a16="http://schemas.microsoft.com/office/drawing/2014/main" id="{9FE324F9-B5E6-4B3A-8814-E1827DE1E35E}"/>
              </a:ext>
            </a:extLst>
          </p:cNvPr>
          <p:cNvSpPr/>
          <p:nvPr/>
        </p:nvSpPr>
        <p:spPr>
          <a:xfrm flipH="1">
            <a:off x="10121063" y="1996213"/>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9" name="Oval 108">
            <a:extLst>
              <a:ext uri="{FF2B5EF4-FFF2-40B4-BE49-F238E27FC236}">
                <a16:creationId xmlns:a16="http://schemas.microsoft.com/office/drawing/2014/main" id="{9D064C97-5518-4D25-8B0E-E17A38340292}"/>
              </a:ext>
            </a:extLst>
          </p:cNvPr>
          <p:cNvSpPr/>
          <p:nvPr/>
        </p:nvSpPr>
        <p:spPr>
          <a:xfrm flipH="1">
            <a:off x="10121063" y="3463327"/>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2" name="Oval 111">
            <a:extLst>
              <a:ext uri="{FF2B5EF4-FFF2-40B4-BE49-F238E27FC236}">
                <a16:creationId xmlns:a16="http://schemas.microsoft.com/office/drawing/2014/main" id="{BEA1EAC9-6204-48F7-A0CB-50140F4FE726}"/>
              </a:ext>
            </a:extLst>
          </p:cNvPr>
          <p:cNvSpPr/>
          <p:nvPr/>
        </p:nvSpPr>
        <p:spPr>
          <a:xfrm flipH="1">
            <a:off x="10121063" y="4926803"/>
            <a:ext cx="567146" cy="567146"/>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3" name="TextBox 112">
            <a:extLst>
              <a:ext uri="{FF2B5EF4-FFF2-40B4-BE49-F238E27FC236}">
                <a16:creationId xmlns:a16="http://schemas.microsoft.com/office/drawing/2014/main" id="{7764B262-2560-4667-B10E-217373581F44}"/>
              </a:ext>
            </a:extLst>
          </p:cNvPr>
          <p:cNvSpPr txBox="1"/>
          <p:nvPr/>
        </p:nvSpPr>
        <p:spPr>
          <a:xfrm flipH="1">
            <a:off x="10589256" y="2491154"/>
            <a:ext cx="680663"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70%</a:t>
            </a:r>
          </a:p>
        </p:txBody>
      </p:sp>
      <p:sp>
        <p:nvSpPr>
          <p:cNvPr id="114" name="TextBox 113">
            <a:extLst>
              <a:ext uri="{FF2B5EF4-FFF2-40B4-BE49-F238E27FC236}">
                <a16:creationId xmlns:a16="http://schemas.microsoft.com/office/drawing/2014/main" id="{410D65A0-5051-44B0-B65F-DA55FC7404AB}"/>
              </a:ext>
            </a:extLst>
          </p:cNvPr>
          <p:cNvSpPr txBox="1"/>
          <p:nvPr/>
        </p:nvSpPr>
        <p:spPr>
          <a:xfrm flipH="1">
            <a:off x="10589256" y="3963824"/>
            <a:ext cx="680663"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60%</a:t>
            </a:r>
          </a:p>
        </p:txBody>
      </p:sp>
      <p:sp>
        <p:nvSpPr>
          <p:cNvPr id="115" name="TextBox 114">
            <a:extLst>
              <a:ext uri="{FF2B5EF4-FFF2-40B4-BE49-F238E27FC236}">
                <a16:creationId xmlns:a16="http://schemas.microsoft.com/office/drawing/2014/main" id="{DE1DDA23-2093-491E-8BB8-A2A467EE3BD5}"/>
              </a:ext>
            </a:extLst>
          </p:cNvPr>
          <p:cNvSpPr txBox="1"/>
          <p:nvPr/>
        </p:nvSpPr>
        <p:spPr>
          <a:xfrm flipH="1">
            <a:off x="10589256" y="5421744"/>
            <a:ext cx="680663"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50%</a:t>
            </a:r>
          </a:p>
        </p:txBody>
      </p:sp>
      <p:sp>
        <p:nvSpPr>
          <p:cNvPr id="116" name="TextBox 115">
            <a:extLst>
              <a:ext uri="{FF2B5EF4-FFF2-40B4-BE49-F238E27FC236}">
                <a16:creationId xmlns:a16="http://schemas.microsoft.com/office/drawing/2014/main" id="{5455BF69-3260-40D7-ACAB-26975CC56FB4}"/>
              </a:ext>
            </a:extLst>
          </p:cNvPr>
          <p:cNvSpPr txBox="1"/>
          <p:nvPr/>
        </p:nvSpPr>
        <p:spPr>
          <a:xfrm flipH="1">
            <a:off x="10162338" y="2141287"/>
            <a:ext cx="48459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17" name="TextBox 116">
            <a:extLst>
              <a:ext uri="{FF2B5EF4-FFF2-40B4-BE49-F238E27FC236}">
                <a16:creationId xmlns:a16="http://schemas.microsoft.com/office/drawing/2014/main" id="{988359AB-A54C-45A1-8C99-4B424E96C36D}"/>
              </a:ext>
            </a:extLst>
          </p:cNvPr>
          <p:cNvSpPr txBox="1"/>
          <p:nvPr/>
        </p:nvSpPr>
        <p:spPr>
          <a:xfrm flipH="1">
            <a:off x="10162338" y="3608401"/>
            <a:ext cx="48459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118" name="TextBox 117">
            <a:extLst>
              <a:ext uri="{FF2B5EF4-FFF2-40B4-BE49-F238E27FC236}">
                <a16:creationId xmlns:a16="http://schemas.microsoft.com/office/drawing/2014/main" id="{5FC88397-1EB9-40A9-A1C7-2CDE0C5C5BA1}"/>
              </a:ext>
            </a:extLst>
          </p:cNvPr>
          <p:cNvSpPr txBox="1"/>
          <p:nvPr/>
        </p:nvSpPr>
        <p:spPr>
          <a:xfrm flipH="1">
            <a:off x="10162338" y="5071877"/>
            <a:ext cx="48459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19" name="TextBox 118">
            <a:extLst>
              <a:ext uri="{FF2B5EF4-FFF2-40B4-BE49-F238E27FC236}">
                <a16:creationId xmlns:a16="http://schemas.microsoft.com/office/drawing/2014/main" id="{915C6CA3-79B3-4185-929D-F500E85B58F2}"/>
              </a:ext>
            </a:extLst>
          </p:cNvPr>
          <p:cNvSpPr txBox="1"/>
          <p:nvPr/>
        </p:nvSpPr>
        <p:spPr>
          <a:xfrm rot="16200000">
            <a:off x="137564" y="4513445"/>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120" name="TextBox 119">
            <a:extLst>
              <a:ext uri="{FF2B5EF4-FFF2-40B4-BE49-F238E27FC236}">
                <a16:creationId xmlns:a16="http://schemas.microsoft.com/office/drawing/2014/main" id="{25CE6838-E183-4597-B635-8251DFF629F3}"/>
              </a:ext>
            </a:extLst>
          </p:cNvPr>
          <p:cNvSpPr txBox="1"/>
          <p:nvPr/>
        </p:nvSpPr>
        <p:spPr>
          <a:xfrm rot="16200000">
            <a:off x="137564" y="3375557"/>
            <a:ext cx="1206955"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121" name="Oval 120">
            <a:extLst>
              <a:ext uri="{FF2B5EF4-FFF2-40B4-BE49-F238E27FC236}">
                <a16:creationId xmlns:a16="http://schemas.microsoft.com/office/drawing/2014/main" id="{A73E65B4-18F1-478E-BBA6-BD5D0FF47D3C}"/>
              </a:ext>
            </a:extLst>
          </p:cNvPr>
          <p:cNvSpPr/>
          <p:nvPr/>
        </p:nvSpPr>
        <p:spPr>
          <a:xfrm>
            <a:off x="705665" y="5201132"/>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2" name="Oval 121">
            <a:extLst>
              <a:ext uri="{FF2B5EF4-FFF2-40B4-BE49-F238E27FC236}">
                <a16:creationId xmlns:a16="http://schemas.microsoft.com/office/drawing/2014/main" id="{AEA524D7-4D4D-447B-9D7F-79BB2202562B}"/>
              </a:ext>
            </a:extLst>
          </p:cNvPr>
          <p:cNvSpPr/>
          <p:nvPr/>
        </p:nvSpPr>
        <p:spPr>
          <a:xfrm>
            <a:off x="705665" y="3970688"/>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4" name="Freeform 21">
            <a:extLst>
              <a:ext uri="{FF2B5EF4-FFF2-40B4-BE49-F238E27FC236}">
                <a16:creationId xmlns:a16="http://schemas.microsoft.com/office/drawing/2014/main" id="{7FD3F88B-80A7-474C-A6A9-7773A860D11F}"/>
              </a:ext>
            </a:extLst>
          </p:cNvPr>
          <p:cNvSpPr>
            <a:spLocks/>
          </p:cNvSpPr>
          <p:nvPr/>
        </p:nvSpPr>
        <p:spPr bwMode="auto">
          <a:xfrm>
            <a:off x="1724026" y="3533775"/>
            <a:ext cx="1096963" cy="642938"/>
          </a:xfrm>
          <a:custGeom>
            <a:avLst/>
            <a:gdLst>
              <a:gd name="T0" fmla="*/ 687 w 746"/>
              <a:gd name="T1" fmla="*/ 118 h 437"/>
              <a:gd name="T2" fmla="*/ 620 w 746"/>
              <a:gd name="T3" fmla="*/ 132 h 437"/>
              <a:gd name="T4" fmla="*/ 601 w 746"/>
              <a:gd name="T5" fmla="*/ 146 h 437"/>
              <a:gd name="T6" fmla="*/ 564 w 746"/>
              <a:gd name="T7" fmla="*/ 167 h 437"/>
              <a:gd name="T8" fmla="*/ 532 w 746"/>
              <a:gd name="T9" fmla="*/ 168 h 437"/>
              <a:gd name="T10" fmla="*/ 535 w 746"/>
              <a:gd name="T11" fmla="*/ 166 h 437"/>
              <a:gd name="T12" fmla="*/ 544 w 746"/>
              <a:gd name="T13" fmla="*/ 133 h 437"/>
              <a:gd name="T14" fmla="*/ 531 w 746"/>
              <a:gd name="T15" fmla="*/ 131 h 437"/>
              <a:gd name="T16" fmla="*/ 526 w 746"/>
              <a:gd name="T17" fmla="*/ 101 h 437"/>
              <a:gd name="T18" fmla="*/ 516 w 746"/>
              <a:gd name="T19" fmla="*/ 105 h 437"/>
              <a:gd name="T20" fmla="*/ 482 w 746"/>
              <a:gd name="T21" fmla="*/ 166 h 437"/>
              <a:gd name="T22" fmla="*/ 485 w 746"/>
              <a:gd name="T23" fmla="*/ 113 h 437"/>
              <a:gd name="T24" fmla="*/ 523 w 746"/>
              <a:gd name="T25" fmla="*/ 97 h 437"/>
              <a:gd name="T26" fmla="*/ 534 w 746"/>
              <a:gd name="T27" fmla="*/ 92 h 437"/>
              <a:gd name="T28" fmla="*/ 519 w 746"/>
              <a:gd name="T29" fmla="*/ 81 h 437"/>
              <a:gd name="T30" fmla="*/ 488 w 746"/>
              <a:gd name="T31" fmla="*/ 73 h 437"/>
              <a:gd name="T32" fmla="*/ 463 w 746"/>
              <a:gd name="T33" fmla="*/ 77 h 437"/>
              <a:gd name="T34" fmla="*/ 443 w 746"/>
              <a:gd name="T35" fmla="*/ 73 h 437"/>
              <a:gd name="T36" fmla="*/ 443 w 746"/>
              <a:gd name="T37" fmla="*/ 72 h 437"/>
              <a:gd name="T38" fmla="*/ 433 w 746"/>
              <a:gd name="T39" fmla="*/ 40 h 437"/>
              <a:gd name="T40" fmla="*/ 65 w 746"/>
              <a:gd name="T41" fmla="*/ 9 h 437"/>
              <a:gd name="T42" fmla="*/ 46 w 746"/>
              <a:gd name="T43" fmla="*/ 8 h 437"/>
              <a:gd name="T44" fmla="*/ 36 w 746"/>
              <a:gd name="T45" fmla="*/ 35 h 437"/>
              <a:gd name="T46" fmla="*/ 7 w 746"/>
              <a:gd name="T47" fmla="*/ 130 h 437"/>
              <a:gd name="T48" fmla="*/ 3 w 746"/>
              <a:gd name="T49" fmla="*/ 184 h 437"/>
              <a:gd name="T50" fmla="*/ 13 w 746"/>
              <a:gd name="T51" fmla="*/ 213 h 437"/>
              <a:gd name="T52" fmla="*/ 15 w 746"/>
              <a:gd name="T53" fmla="*/ 240 h 437"/>
              <a:gd name="T54" fmla="*/ 29 w 746"/>
              <a:gd name="T55" fmla="*/ 277 h 437"/>
              <a:gd name="T56" fmla="*/ 96 w 746"/>
              <a:gd name="T57" fmla="*/ 311 h 437"/>
              <a:gd name="T58" fmla="*/ 236 w 746"/>
              <a:gd name="T59" fmla="*/ 373 h 437"/>
              <a:gd name="T60" fmla="*/ 309 w 746"/>
              <a:gd name="T61" fmla="*/ 428 h 437"/>
              <a:gd name="T62" fmla="*/ 346 w 746"/>
              <a:gd name="T63" fmla="*/ 374 h 437"/>
              <a:gd name="T64" fmla="*/ 390 w 746"/>
              <a:gd name="T65" fmla="*/ 371 h 437"/>
              <a:gd name="T66" fmla="*/ 421 w 746"/>
              <a:gd name="T67" fmla="*/ 359 h 437"/>
              <a:gd name="T68" fmla="*/ 479 w 746"/>
              <a:gd name="T69" fmla="*/ 367 h 437"/>
              <a:gd name="T70" fmla="*/ 502 w 746"/>
              <a:gd name="T71" fmla="*/ 386 h 437"/>
              <a:gd name="T72" fmla="*/ 519 w 746"/>
              <a:gd name="T73" fmla="*/ 434 h 437"/>
              <a:gd name="T74" fmla="*/ 532 w 746"/>
              <a:gd name="T75" fmla="*/ 397 h 437"/>
              <a:gd name="T76" fmla="*/ 529 w 746"/>
              <a:gd name="T77" fmla="*/ 339 h 437"/>
              <a:gd name="T78" fmla="*/ 564 w 746"/>
              <a:gd name="T79" fmla="*/ 310 h 437"/>
              <a:gd name="T80" fmla="*/ 598 w 746"/>
              <a:gd name="T81" fmla="*/ 287 h 437"/>
              <a:gd name="T82" fmla="*/ 606 w 746"/>
              <a:gd name="T83" fmla="*/ 268 h 437"/>
              <a:gd name="T84" fmla="*/ 607 w 746"/>
              <a:gd name="T85" fmla="*/ 237 h 437"/>
              <a:gd name="T86" fmla="*/ 613 w 746"/>
              <a:gd name="T87" fmla="*/ 246 h 437"/>
              <a:gd name="T88" fmla="*/ 625 w 746"/>
              <a:gd name="T89" fmla="*/ 222 h 437"/>
              <a:gd name="T90" fmla="*/ 660 w 746"/>
              <a:gd name="T91" fmla="*/ 193 h 437"/>
              <a:gd name="T92" fmla="*/ 661 w 746"/>
              <a:gd name="T93" fmla="*/ 187 h 437"/>
              <a:gd name="T94" fmla="*/ 689 w 746"/>
              <a:gd name="T95" fmla="*/ 182 h 437"/>
              <a:gd name="T96" fmla="*/ 692 w 746"/>
              <a:gd name="T97" fmla="*/ 155 h 437"/>
              <a:gd name="T98" fmla="*/ 742 w 746"/>
              <a:gd name="T99" fmla="*/ 13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46" h="437">
                <a:moveTo>
                  <a:pt x="746" y="125"/>
                </a:moveTo>
                <a:cubicBezTo>
                  <a:pt x="744" y="121"/>
                  <a:pt x="740" y="118"/>
                  <a:pt x="737" y="117"/>
                </a:cubicBezTo>
                <a:cubicBezTo>
                  <a:pt x="729" y="113"/>
                  <a:pt x="737" y="85"/>
                  <a:pt x="727" y="83"/>
                </a:cubicBezTo>
                <a:cubicBezTo>
                  <a:pt x="718" y="82"/>
                  <a:pt x="698" y="114"/>
                  <a:pt x="687" y="118"/>
                </a:cubicBezTo>
                <a:cubicBezTo>
                  <a:pt x="676" y="122"/>
                  <a:pt x="656" y="118"/>
                  <a:pt x="643" y="120"/>
                </a:cubicBezTo>
                <a:cubicBezTo>
                  <a:pt x="637" y="120"/>
                  <a:pt x="628" y="126"/>
                  <a:pt x="620" y="132"/>
                </a:cubicBezTo>
                <a:cubicBezTo>
                  <a:pt x="620" y="132"/>
                  <a:pt x="620" y="132"/>
                  <a:pt x="620" y="132"/>
                </a:cubicBezTo>
                <a:cubicBezTo>
                  <a:pt x="620" y="132"/>
                  <a:pt x="620" y="132"/>
                  <a:pt x="620" y="132"/>
                </a:cubicBezTo>
                <a:cubicBezTo>
                  <a:pt x="620" y="132"/>
                  <a:pt x="621" y="132"/>
                  <a:pt x="621" y="133"/>
                </a:cubicBezTo>
                <a:cubicBezTo>
                  <a:pt x="623" y="136"/>
                  <a:pt x="623" y="139"/>
                  <a:pt x="621" y="142"/>
                </a:cubicBezTo>
                <a:cubicBezTo>
                  <a:pt x="617" y="146"/>
                  <a:pt x="613" y="149"/>
                  <a:pt x="607" y="147"/>
                </a:cubicBezTo>
                <a:cubicBezTo>
                  <a:pt x="605" y="146"/>
                  <a:pt x="603" y="146"/>
                  <a:pt x="601" y="146"/>
                </a:cubicBezTo>
                <a:cubicBezTo>
                  <a:pt x="581" y="155"/>
                  <a:pt x="581" y="155"/>
                  <a:pt x="581" y="155"/>
                </a:cubicBezTo>
                <a:cubicBezTo>
                  <a:pt x="581" y="155"/>
                  <a:pt x="582" y="155"/>
                  <a:pt x="582" y="156"/>
                </a:cubicBezTo>
                <a:cubicBezTo>
                  <a:pt x="582" y="157"/>
                  <a:pt x="581" y="158"/>
                  <a:pt x="580" y="158"/>
                </a:cubicBezTo>
                <a:cubicBezTo>
                  <a:pt x="575" y="161"/>
                  <a:pt x="569" y="164"/>
                  <a:pt x="564" y="167"/>
                </a:cubicBezTo>
                <a:cubicBezTo>
                  <a:pt x="559" y="169"/>
                  <a:pt x="555" y="170"/>
                  <a:pt x="551" y="172"/>
                </a:cubicBezTo>
                <a:cubicBezTo>
                  <a:pt x="547" y="175"/>
                  <a:pt x="542" y="176"/>
                  <a:pt x="537" y="176"/>
                </a:cubicBezTo>
                <a:cubicBezTo>
                  <a:pt x="535" y="175"/>
                  <a:pt x="533" y="174"/>
                  <a:pt x="532" y="173"/>
                </a:cubicBezTo>
                <a:cubicBezTo>
                  <a:pt x="530" y="172"/>
                  <a:pt x="531" y="168"/>
                  <a:pt x="532" y="168"/>
                </a:cubicBezTo>
                <a:cubicBezTo>
                  <a:pt x="533" y="167"/>
                  <a:pt x="533" y="167"/>
                  <a:pt x="534" y="167"/>
                </a:cubicBezTo>
                <a:cubicBezTo>
                  <a:pt x="535" y="167"/>
                  <a:pt x="536" y="166"/>
                  <a:pt x="537" y="166"/>
                </a:cubicBezTo>
                <a:cubicBezTo>
                  <a:pt x="537" y="166"/>
                  <a:pt x="537" y="166"/>
                  <a:pt x="537" y="166"/>
                </a:cubicBezTo>
                <a:cubicBezTo>
                  <a:pt x="536" y="166"/>
                  <a:pt x="536" y="166"/>
                  <a:pt x="535" y="166"/>
                </a:cubicBezTo>
                <a:cubicBezTo>
                  <a:pt x="536" y="164"/>
                  <a:pt x="536" y="164"/>
                  <a:pt x="536" y="164"/>
                </a:cubicBezTo>
                <a:cubicBezTo>
                  <a:pt x="535" y="162"/>
                  <a:pt x="535" y="162"/>
                  <a:pt x="535" y="162"/>
                </a:cubicBezTo>
                <a:cubicBezTo>
                  <a:pt x="546" y="143"/>
                  <a:pt x="546" y="143"/>
                  <a:pt x="546" y="143"/>
                </a:cubicBezTo>
                <a:cubicBezTo>
                  <a:pt x="546" y="139"/>
                  <a:pt x="545" y="136"/>
                  <a:pt x="544" y="133"/>
                </a:cubicBezTo>
                <a:cubicBezTo>
                  <a:pt x="544" y="131"/>
                  <a:pt x="541" y="129"/>
                  <a:pt x="538" y="130"/>
                </a:cubicBezTo>
                <a:cubicBezTo>
                  <a:pt x="537" y="131"/>
                  <a:pt x="535" y="132"/>
                  <a:pt x="534" y="133"/>
                </a:cubicBezTo>
                <a:cubicBezTo>
                  <a:pt x="533" y="134"/>
                  <a:pt x="532" y="134"/>
                  <a:pt x="531" y="133"/>
                </a:cubicBezTo>
                <a:cubicBezTo>
                  <a:pt x="531" y="133"/>
                  <a:pt x="531" y="132"/>
                  <a:pt x="531" y="131"/>
                </a:cubicBezTo>
                <a:cubicBezTo>
                  <a:pt x="533" y="129"/>
                  <a:pt x="535" y="127"/>
                  <a:pt x="536" y="125"/>
                </a:cubicBezTo>
                <a:cubicBezTo>
                  <a:pt x="539" y="121"/>
                  <a:pt x="540" y="116"/>
                  <a:pt x="538" y="112"/>
                </a:cubicBezTo>
                <a:cubicBezTo>
                  <a:pt x="537" y="110"/>
                  <a:pt x="536" y="108"/>
                  <a:pt x="534" y="106"/>
                </a:cubicBezTo>
                <a:cubicBezTo>
                  <a:pt x="532" y="104"/>
                  <a:pt x="529" y="103"/>
                  <a:pt x="526" y="101"/>
                </a:cubicBezTo>
                <a:cubicBezTo>
                  <a:pt x="525" y="100"/>
                  <a:pt x="525" y="99"/>
                  <a:pt x="524" y="97"/>
                </a:cubicBezTo>
                <a:cubicBezTo>
                  <a:pt x="524" y="97"/>
                  <a:pt x="524" y="97"/>
                  <a:pt x="523" y="98"/>
                </a:cubicBezTo>
                <a:cubicBezTo>
                  <a:pt x="523" y="98"/>
                  <a:pt x="523" y="97"/>
                  <a:pt x="523" y="97"/>
                </a:cubicBezTo>
                <a:cubicBezTo>
                  <a:pt x="520" y="99"/>
                  <a:pt x="518" y="102"/>
                  <a:pt x="516" y="105"/>
                </a:cubicBezTo>
                <a:cubicBezTo>
                  <a:pt x="514" y="107"/>
                  <a:pt x="513" y="109"/>
                  <a:pt x="510" y="109"/>
                </a:cubicBezTo>
                <a:cubicBezTo>
                  <a:pt x="506" y="110"/>
                  <a:pt x="504" y="112"/>
                  <a:pt x="502" y="115"/>
                </a:cubicBezTo>
                <a:cubicBezTo>
                  <a:pt x="498" y="124"/>
                  <a:pt x="494" y="133"/>
                  <a:pt x="494" y="143"/>
                </a:cubicBezTo>
                <a:cubicBezTo>
                  <a:pt x="495" y="153"/>
                  <a:pt x="490" y="160"/>
                  <a:pt x="482" y="166"/>
                </a:cubicBezTo>
                <a:cubicBezTo>
                  <a:pt x="480" y="167"/>
                  <a:pt x="476" y="166"/>
                  <a:pt x="476" y="163"/>
                </a:cubicBezTo>
                <a:cubicBezTo>
                  <a:pt x="475" y="154"/>
                  <a:pt x="474" y="145"/>
                  <a:pt x="479" y="137"/>
                </a:cubicBezTo>
                <a:cubicBezTo>
                  <a:pt x="482" y="132"/>
                  <a:pt x="483" y="126"/>
                  <a:pt x="485" y="121"/>
                </a:cubicBezTo>
                <a:cubicBezTo>
                  <a:pt x="486" y="118"/>
                  <a:pt x="486" y="116"/>
                  <a:pt x="485" y="113"/>
                </a:cubicBezTo>
                <a:cubicBezTo>
                  <a:pt x="484" y="112"/>
                  <a:pt x="485" y="111"/>
                  <a:pt x="485" y="110"/>
                </a:cubicBezTo>
                <a:cubicBezTo>
                  <a:pt x="485" y="110"/>
                  <a:pt x="485" y="109"/>
                  <a:pt x="486" y="109"/>
                </a:cubicBezTo>
                <a:cubicBezTo>
                  <a:pt x="499" y="94"/>
                  <a:pt x="495" y="96"/>
                  <a:pt x="514" y="94"/>
                </a:cubicBezTo>
                <a:cubicBezTo>
                  <a:pt x="518" y="93"/>
                  <a:pt x="520" y="95"/>
                  <a:pt x="523" y="97"/>
                </a:cubicBezTo>
                <a:cubicBezTo>
                  <a:pt x="523" y="97"/>
                  <a:pt x="524" y="97"/>
                  <a:pt x="524" y="97"/>
                </a:cubicBezTo>
                <a:cubicBezTo>
                  <a:pt x="524" y="97"/>
                  <a:pt x="524" y="97"/>
                  <a:pt x="524" y="97"/>
                </a:cubicBezTo>
                <a:cubicBezTo>
                  <a:pt x="527" y="96"/>
                  <a:pt x="530" y="96"/>
                  <a:pt x="532" y="95"/>
                </a:cubicBezTo>
                <a:cubicBezTo>
                  <a:pt x="533" y="94"/>
                  <a:pt x="534" y="93"/>
                  <a:pt x="534" y="92"/>
                </a:cubicBezTo>
                <a:cubicBezTo>
                  <a:pt x="535" y="92"/>
                  <a:pt x="535" y="91"/>
                  <a:pt x="535" y="91"/>
                </a:cubicBezTo>
                <a:cubicBezTo>
                  <a:pt x="535" y="91"/>
                  <a:pt x="535" y="92"/>
                  <a:pt x="534" y="92"/>
                </a:cubicBezTo>
                <a:cubicBezTo>
                  <a:pt x="512" y="81"/>
                  <a:pt x="512" y="81"/>
                  <a:pt x="512" y="81"/>
                </a:cubicBezTo>
                <a:cubicBezTo>
                  <a:pt x="514" y="81"/>
                  <a:pt x="516" y="81"/>
                  <a:pt x="519" y="81"/>
                </a:cubicBezTo>
                <a:cubicBezTo>
                  <a:pt x="514" y="81"/>
                  <a:pt x="510" y="81"/>
                  <a:pt x="506" y="82"/>
                </a:cubicBezTo>
                <a:cubicBezTo>
                  <a:pt x="501" y="83"/>
                  <a:pt x="497" y="82"/>
                  <a:pt x="494" y="78"/>
                </a:cubicBezTo>
                <a:cubicBezTo>
                  <a:pt x="493" y="77"/>
                  <a:pt x="492" y="76"/>
                  <a:pt x="491" y="75"/>
                </a:cubicBezTo>
                <a:cubicBezTo>
                  <a:pt x="490" y="75"/>
                  <a:pt x="488" y="75"/>
                  <a:pt x="488" y="73"/>
                </a:cubicBezTo>
                <a:cubicBezTo>
                  <a:pt x="488" y="71"/>
                  <a:pt x="490" y="70"/>
                  <a:pt x="491" y="69"/>
                </a:cubicBezTo>
                <a:cubicBezTo>
                  <a:pt x="490" y="69"/>
                  <a:pt x="490" y="70"/>
                  <a:pt x="490" y="70"/>
                </a:cubicBezTo>
                <a:cubicBezTo>
                  <a:pt x="483" y="67"/>
                  <a:pt x="483" y="67"/>
                  <a:pt x="483" y="67"/>
                </a:cubicBezTo>
                <a:cubicBezTo>
                  <a:pt x="477" y="72"/>
                  <a:pt x="470" y="74"/>
                  <a:pt x="463" y="77"/>
                </a:cubicBezTo>
                <a:cubicBezTo>
                  <a:pt x="459" y="78"/>
                  <a:pt x="455" y="79"/>
                  <a:pt x="452" y="74"/>
                </a:cubicBezTo>
                <a:cubicBezTo>
                  <a:pt x="450" y="71"/>
                  <a:pt x="447" y="72"/>
                  <a:pt x="444" y="72"/>
                </a:cubicBezTo>
                <a:cubicBezTo>
                  <a:pt x="444" y="72"/>
                  <a:pt x="443" y="72"/>
                  <a:pt x="443" y="72"/>
                </a:cubicBezTo>
                <a:cubicBezTo>
                  <a:pt x="443" y="72"/>
                  <a:pt x="443" y="72"/>
                  <a:pt x="443" y="73"/>
                </a:cubicBezTo>
                <a:cubicBezTo>
                  <a:pt x="442" y="73"/>
                  <a:pt x="442" y="73"/>
                  <a:pt x="442" y="73"/>
                </a:cubicBezTo>
                <a:cubicBezTo>
                  <a:pt x="442" y="73"/>
                  <a:pt x="442" y="73"/>
                  <a:pt x="442" y="73"/>
                </a:cubicBezTo>
                <a:cubicBezTo>
                  <a:pt x="442" y="73"/>
                  <a:pt x="443" y="73"/>
                  <a:pt x="443" y="73"/>
                </a:cubicBezTo>
                <a:cubicBezTo>
                  <a:pt x="443" y="72"/>
                  <a:pt x="443" y="72"/>
                  <a:pt x="443" y="72"/>
                </a:cubicBezTo>
                <a:cubicBezTo>
                  <a:pt x="443" y="72"/>
                  <a:pt x="443" y="72"/>
                  <a:pt x="444" y="72"/>
                </a:cubicBezTo>
                <a:cubicBezTo>
                  <a:pt x="447" y="66"/>
                  <a:pt x="453" y="62"/>
                  <a:pt x="459" y="60"/>
                </a:cubicBezTo>
                <a:cubicBezTo>
                  <a:pt x="461" y="59"/>
                  <a:pt x="463" y="59"/>
                  <a:pt x="465" y="58"/>
                </a:cubicBezTo>
                <a:cubicBezTo>
                  <a:pt x="433" y="40"/>
                  <a:pt x="433" y="40"/>
                  <a:pt x="433" y="40"/>
                </a:cubicBezTo>
                <a:cubicBezTo>
                  <a:pt x="424" y="36"/>
                  <a:pt x="417" y="33"/>
                  <a:pt x="417" y="33"/>
                </a:cubicBezTo>
                <a:cubicBezTo>
                  <a:pt x="366" y="26"/>
                  <a:pt x="366" y="26"/>
                  <a:pt x="366" y="26"/>
                </a:cubicBezTo>
                <a:cubicBezTo>
                  <a:pt x="66" y="0"/>
                  <a:pt x="66" y="0"/>
                  <a:pt x="66" y="0"/>
                </a:cubicBezTo>
                <a:cubicBezTo>
                  <a:pt x="68" y="4"/>
                  <a:pt x="66" y="7"/>
                  <a:pt x="65" y="9"/>
                </a:cubicBezTo>
                <a:cubicBezTo>
                  <a:pt x="65" y="10"/>
                  <a:pt x="64" y="11"/>
                  <a:pt x="63" y="12"/>
                </a:cubicBezTo>
                <a:cubicBezTo>
                  <a:pt x="63" y="12"/>
                  <a:pt x="62" y="20"/>
                  <a:pt x="49" y="10"/>
                </a:cubicBezTo>
                <a:cubicBezTo>
                  <a:pt x="49" y="10"/>
                  <a:pt x="49" y="10"/>
                  <a:pt x="49" y="10"/>
                </a:cubicBezTo>
                <a:cubicBezTo>
                  <a:pt x="48" y="10"/>
                  <a:pt x="47" y="9"/>
                  <a:pt x="46" y="8"/>
                </a:cubicBezTo>
                <a:cubicBezTo>
                  <a:pt x="45" y="7"/>
                  <a:pt x="43" y="7"/>
                  <a:pt x="41" y="7"/>
                </a:cubicBezTo>
                <a:cubicBezTo>
                  <a:pt x="42" y="6"/>
                  <a:pt x="42" y="6"/>
                  <a:pt x="43" y="5"/>
                </a:cubicBezTo>
                <a:cubicBezTo>
                  <a:pt x="39" y="7"/>
                  <a:pt x="36" y="10"/>
                  <a:pt x="36" y="15"/>
                </a:cubicBezTo>
                <a:cubicBezTo>
                  <a:pt x="36" y="22"/>
                  <a:pt x="36" y="29"/>
                  <a:pt x="36" y="35"/>
                </a:cubicBezTo>
                <a:cubicBezTo>
                  <a:pt x="37" y="44"/>
                  <a:pt x="35" y="52"/>
                  <a:pt x="32" y="60"/>
                </a:cubicBezTo>
                <a:cubicBezTo>
                  <a:pt x="29" y="69"/>
                  <a:pt x="25" y="77"/>
                  <a:pt x="23" y="86"/>
                </a:cubicBezTo>
                <a:cubicBezTo>
                  <a:pt x="21" y="94"/>
                  <a:pt x="18" y="102"/>
                  <a:pt x="13" y="109"/>
                </a:cubicBezTo>
                <a:cubicBezTo>
                  <a:pt x="8" y="116"/>
                  <a:pt x="7" y="123"/>
                  <a:pt x="7" y="130"/>
                </a:cubicBezTo>
                <a:cubicBezTo>
                  <a:pt x="7" y="132"/>
                  <a:pt x="8" y="134"/>
                  <a:pt x="8" y="135"/>
                </a:cubicBezTo>
                <a:cubicBezTo>
                  <a:pt x="8" y="144"/>
                  <a:pt x="7" y="152"/>
                  <a:pt x="2" y="160"/>
                </a:cubicBezTo>
                <a:cubicBezTo>
                  <a:pt x="0" y="162"/>
                  <a:pt x="0" y="165"/>
                  <a:pt x="1" y="167"/>
                </a:cubicBezTo>
                <a:cubicBezTo>
                  <a:pt x="4" y="173"/>
                  <a:pt x="5" y="178"/>
                  <a:pt x="3" y="184"/>
                </a:cubicBezTo>
                <a:cubicBezTo>
                  <a:pt x="2" y="187"/>
                  <a:pt x="3" y="189"/>
                  <a:pt x="3" y="192"/>
                </a:cubicBezTo>
                <a:cubicBezTo>
                  <a:pt x="3" y="194"/>
                  <a:pt x="3" y="195"/>
                  <a:pt x="4" y="197"/>
                </a:cubicBezTo>
                <a:cubicBezTo>
                  <a:pt x="5" y="201"/>
                  <a:pt x="7" y="206"/>
                  <a:pt x="9" y="210"/>
                </a:cubicBezTo>
                <a:cubicBezTo>
                  <a:pt x="10" y="211"/>
                  <a:pt x="12" y="212"/>
                  <a:pt x="13" y="213"/>
                </a:cubicBezTo>
                <a:cubicBezTo>
                  <a:pt x="16" y="215"/>
                  <a:pt x="16" y="215"/>
                  <a:pt x="15" y="217"/>
                </a:cubicBezTo>
                <a:cubicBezTo>
                  <a:pt x="14" y="219"/>
                  <a:pt x="13" y="220"/>
                  <a:pt x="13" y="222"/>
                </a:cubicBezTo>
                <a:cubicBezTo>
                  <a:pt x="13" y="223"/>
                  <a:pt x="13" y="225"/>
                  <a:pt x="13" y="226"/>
                </a:cubicBezTo>
                <a:cubicBezTo>
                  <a:pt x="14" y="231"/>
                  <a:pt x="17" y="235"/>
                  <a:pt x="15" y="240"/>
                </a:cubicBezTo>
                <a:cubicBezTo>
                  <a:pt x="15" y="241"/>
                  <a:pt x="15" y="243"/>
                  <a:pt x="16" y="244"/>
                </a:cubicBezTo>
                <a:cubicBezTo>
                  <a:pt x="19" y="250"/>
                  <a:pt x="21" y="256"/>
                  <a:pt x="24" y="262"/>
                </a:cubicBezTo>
                <a:cubicBezTo>
                  <a:pt x="25" y="265"/>
                  <a:pt x="26" y="268"/>
                  <a:pt x="26" y="271"/>
                </a:cubicBezTo>
                <a:cubicBezTo>
                  <a:pt x="25" y="275"/>
                  <a:pt x="27" y="277"/>
                  <a:pt x="29" y="277"/>
                </a:cubicBezTo>
                <a:cubicBezTo>
                  <a:pt x="39" y="279"/>
                  <a:pt x="46" y="285"/>
                  <a:pt x="53" y="289"/>
                </a:cubicBezTo>
                <a:cubicBezTo>
                  <a:pt x="60" y="293"/>
                  <a:pt x="64" y="298"/>
                  <a:pt x="64" y="306"/>
                </a:cubicBezTo>
                <a:cubicBezTo>
                  <a:pt x="64" y="307"/>
                  <a:pt x="64" y="308"/>
                  <a:pt x="64" y="309"/>
                </a:cubicBezTo>
                <a:cubicBezTo>
                  <a:pt x="77" y="308"/>
                  <a:pt x="91" y="307"/>
                  <a:pt x="96" y="311"/>
                </a:cubicBezTo>
                <a:cubicBezTo>
                  <a:pt x="104" y="317"/>
                  <a:pt x="132" y="331"/>
                  <a:pt x="158" y="331"/>
                </a:cubicBezTo>
                <a:cubicBezTo>
                  <a:pt x="184" y="331"/>
                  <a:pt x="175" y="329"/>
                  <a:pt x="191" y="329"/>
                </a:cubicBezTo>
                <a:cubicBezTo>
                  <a:pt x="207" y="329"/>
                  <a:pt x="214" y="343"/>
                  <a:pt x="215" y="352"/>
                </a:cubicBezTo>
                <a:cubicBezTo>
                  <a:pt x="215" y="361"/>
                  <a:pt x="229" y="370"/>
                  <a:pt x="236" y="373"/>
                </a:cubicBezTo>
                <a:cubicBezTo>
                  <a:pt x="242" y="377"/>
                  <a:pt x="239" y="365"/>
                  <a:pt x="255" y="361"/>
                </a:cubicBezTo>
                <a:cubicBezTo>
                  <a:pt x="270" y="358"/>
                  <a:pt x="270" y="375"/>
                  <a:pt x="276" y="387"/>
                </a:cubicBezTo>
                <a:cubicBezTo>
                  <a:pt x="281" y="399"/>
                  <a:pt x="280" y="407"/>
                  <a:pt x="288" y="415"/>
                </a:cubicBezTo>
                <a:cubicBezTo>
                  <a:pt x="293" y="420"/>
                  <a:pt x="302" y="425"/>
                  <a:pt x="309" y="428"/>
                </a:cubicBezTo>
                <a:cubicBezTo>
                  <a:pt x="310" y="425"/>
                  <a:pt x="310" y="422"/>
                  <a:pt x="310" y="418"/>
                </a:cubicBezTo>
                <a:cubicBezTo>
                  <a:pt x="309" y="411"/>
                  <a:pt x="311" y="403"/>
                  <a:pt x="313" y="396"/>
                </a:cubicBezTo>
                <a:cubicBezTo>
                  <a:pt x="315" y="390"/>
                  <a:pt x="320" y="385"/>
                  <a:pt x="326" y="383"/>
                </a:cubicBezTo>
                <a:cubicBezTo>
                  <a:pt x="334" y="382"/>
                  <a:pt x="340" y="379"/>
                  <a:pt x="346" y="374"/>
                </a:cubicBezTo>
                <a:cubicBezTo>
                  <a:pt x="350" y="370"/>
                  <a:pt x="355" y="370"/>
                  <a:pt x="360" y="368"/>
                </a:cubicBezTo>
                <a:cubicBezTo>
                  <a:pt x="364" y="366"/>
                  <a:pt x="369" y="367"/>
                  <a:pt x="373" y="369"/>
                </a:cubicBezTo>
                <a:cubicBezTo>
                  <a:pt x="376" y="370"/>
                  <a:pt x="379" y="370"/>
                  <a:pt x="382" y="369"/>
                </a:cubicBezTo>
                <a:cubicBezTo>
                  <a:pt x="385" y="367"/>
                  <a:pt x="389" y="368"/>
                  <a:pt x="390" y="371"/>
                </a:cubicBezTo>
                <a:cubicBezTo>
                  <a:pt x="394" y="377"/>
                  <a:pt x="400" y="377"/>
                  <a:pt x="406" y="376"/>
                </a:cubicBezTo>
                <a:cubicBezTo>
                  <a:pt x="409" y="376"/>
                  <a:pt x="411" y="374"/>
                  <a:pt x="414" y="373"/>
                </a:cubicBezTo>
                <a:cubicBezTo>
                  <a:pt x="415" y="370"/>
                  <a:pt x="416" y="367"/>
                  <a:pt x="416" y="364"/>
                </a:cubicBezTo>
                <a:cubicBezTo>
                  <a:pt x="417" y="360"/>
                  <a:pt x="419" y="359"/>
                  <a:pt x="421" y="359"/>
                </a:cubicBezTo>
                <a:cubicBezTo>
                  <a:pt x="423" y="358"/>
                  <a:pt x="426" y="358"/>
                  <a:pt x="428" y="357"/>
                </a:cubicBezTo>
                <a:cubicBezTo>
                  <a:pt x="435" y="356"/>
                  <a:pt x="442" y="358"/>
                  <a:pt x="450" y="358"/>
                </a:cubicBezTo>
                <a:cubicBezTo>
                  <a:pt x="458" y="357"/>
                  <a:pt x="466" y="359"/>
                  <a:pt x="472" y="366"/>
                </a:cubicBezTo>
                <a:cubicBezTo>
                  <a:pt x="474" y="368"/>
                  <a:pt x="476" y="368"/>
                  <a:pt x="479" y="367"/>
                </a:cubicBezTo>
                <a:cubicBezTo>
                  <a:pt x="481" y="366"/>
                  <a:pt x="483" y="365"/>
                  <a:pt x="485" y="364"/>
                </a:cubicBezTo>
                <a:cubicBezTo>
                  <a:pt x="487" y="363"/>
                  <a:pt x="489" y="364"/>
                  <a:pt x="491" y="366"/>
                </a:cubicBezTo>
                <a:cubicBezTo>
                  <a:pt x="494" y="370"/>
                  <a:pt x="497" y="374"/>
                  <a:pt x="501" y="378"/>
                </a:cubicBezTo>
                <a:cubicBezTo>
                  <a:pt x="502" y="380"/>
                  <a:pt x="503" y="383"/>
                  <a:pt x="502" y="386"/>
                </a:cubicBezTo>
                <a:cubicBezTo>
                  <a:pt x="501" y="387"/>
                  <a:pt x="501" y="389"/>
                  <a:pt x="500" y="390"/>
                </a:cubicBezTo>
                <a:cubicBezTo>
                  <a:pt x="499" y="393"/>
                  <a:pt x="499" y="396"/>
                  <a:pt x="501" y="399"/>
                </a:cubicBezTo>
                <a:cubicBezTo>
                  <a:pt x="503" y="408"/>
                  <a:pt x="508" y="415"/>
                  <a:pt x="511" y="424"/>
                </a:cubicBezTo>
                <a:cubicBezTo>
                  <a:pt x="513" y="428"/>
                  <a:pt x="516" y="431"/>
                  <a:pt x="519" y="434"/>
                </a:cubicBezTo>
                <a:cubicBezTo>
                  <a:pt x="521" y="437"/>
                  <a:pt x="527" y="436"/>
                  <a:pt x="529" y="433"/>
                </a:cubicBezTo>
                <a:cubicBezTo>
                  <a:pt x="533" y="427"/>
                  <a:pt x="535" y="420"/>
                  <a:pt x="536" y="412"/>
                </a:cubicBezTo>
                <a:cubicBezTo>
                  <a:pt x="536" y="411"/>
                  <a:pt x="536" y="410"/>
                  <a:pt x="536" y="409"/>
                </a:cubicBezTo>
                <a:cubicBezTo>
                  <a:pt x="534" y="405"/>
                  <a:pt x="533" y="401"/>
                  <a:pt x="532" y="397"/>
                </a:cubicBezTo>
                <a:cubicBezTo>
                  <a:pt x="531" y="393"/>
                  <a:pt x="531" y="388"/>
                  <a:pt x="530" y="384"/>
                </a:cubicBezTo>
                <a:cubicBezTo>
                  <a:pt x="530" y="384"/>
                  <a:pt x="530" y="383"/>
                  <a:pt x="530" y="383"/>
                </a:cubicBezTo>
                <a:cubicBezTo>
                  <a:pt x="525" y="370"/>
                  <a:pt x="525" y="358"/>
                  <a:pt x="527" y="345"/>
                </a:cubicBezTo>
                <a:cubicBezTo>
                  <a:pt x="527" y="343"/>
                  <a:pt x="528" y="340"/>
                  <a:pt x="529" y="339"/>
                </a:cubicBezTo>
                <a:cubicBezTo>
                  <a:pt x="534" y="333"/>
                  <a:pt x="540" y="326"/>
                  <a:pt x="548" y="323"/>
                </a:cubicBezTo>
                <a:cubicBezTo>
                  <a:pt x="549" y="323"/>
                  <a:pt x="550" y="323"/>
                  <a:pt x="551" y="322"/>
                </a:cubicBezTo>
                <a:cubicBezTo>
                  <a:pt x="555" y="321"/>
                  <a:pt x="557" y="319"/>
                  <a:pt x="559" y="317"/>
                </a:cubicBezTo>
                <a:cubicBezTo>
                  <a:pt x="561" y="315"/>
                  <a:pt x="562" y="312"/>
                  <a:pt x="564" y="310"/>
                </a:cubicBezTo>
                <a:cubicBezTo>
                  <a:pt x="565" y="309"/>
                  <a:pt x="567" y="307"/>
                  <a:pt x="569" y="307"/>
                </a:cubicBezTo>
                <a:cubicBezTo>
                  <a:pt x="573" y="306"/>
                  <a:pt x="576" y="303"/>
                  <a:pt x="578" y="301"/>
                </a:cubicBezTo>
                <a:cubicBezTo>
                  <a:pt x="583" y="297"/>
                  <a:pt x="587" y="294"/>
                  <a:pt x="593" y="292"/>
                </a:cubicBezTo>
                <a:cubicBezTo>
                  <a:pt x="596" y="292"/>
                  <a:pt x="598" y="290"/>
                  <a:pt x="598" y="287"/>
                </a:cubicBezTo>
                <a:cubicBezTo>
                  <a:pt x="598" y="285"/>
                  <a:pt x="600" y="284"/>
                  <a:pt x="601" y="283"/>
                </a:cubicBezTo>
                <a:cubicBezTo>
                  <a:pt x="603" y="282"/>
                  <a:pt x="604" y="281"/>
                  <a:pt x="606" y="280"/>
                </a:cubicBezTo>
                <a:cubicBezTo>
                  <a:pt x="607" y="278"/>
                  <a:pt x="608" y="277"/>
                  <a:pt x="607" y="275"/>
                </a:cubicBezTo>
                <a:cubicBezTo>
                  <a:pt x="606" y="273"/>
                  <a:pt x="604" y="271"/>
                  <a:pt x="606" y="268"/>
                </a:cubicBezTo>
                <a:cubicBezTo>
                  <a:pt x="608" y="264"/>
                  <a:pt x="609" y="260"/>
                  <a:pt x="606" y="256"/>
                </a:cubicBezTo>
                <a:cubicBezTo>
                  <a:pt x="605" y="255"/>
                  <a:pt x="605" y="253"/>
                  <a:pt x="605" y="251"/>
                </a:cubicBezTo>
                <a:cubicBezTo>
                  <a:pt x="605" y="247"/>
                  <a:pt x="605" y="242"/>
                  <a:pt x="606" y="237"/>
                </a:cubicBezTo>
                <a:cubicBezTo>
                  <a:pt x="606" y="237"/>
                  <a:pt x="607" y="237"/>
                  <a:pt x="607" y="237"/>
                </a:cubicBezTo>
                <a:cubicBezTo>
                  <a:pt x="607" y="237"/>
                  <a:pt x="608" y="237"/>
                  <a:pt x="608" y="237"/>
                </a:cubicBezTo>
                <a:cubicBezTo>
                  <a:pt x="611" y="239"/>
                  <a:pt x="610" y="242"/>
                  <a:pt x="610" y="244"/>
                </a:cubicBezTo>
                <a:cubicBezTo>
                  <a:pt x="610" y="245"/>
                  <a:pt x="611" y="246"/>
                  <a:pt x="612" y="247"/>
                </a:cubicBezTo>
                <a:cubicBezTo>
                  <a:pt x="612" y="247"/>
                  <a:pt x="613" y="246"/>
                  <a:pt x="613" y="246"/>
                </a:cubicBezTo>
                <a:cubicBezTo>
                  <a:pt x="616" y="242"/>
                  <a:pt x="619" y="238"/>
                  <a:pt x="622" y="234"/>
                </a:cubicBezTo>
                <a:cubicBezTo>
                  <a:pt x="623" y="232"/>
                  <a:pt x="623" y="230"/>
                  <a:pt x="623" y="228"/>
                </a:cubicBezTo>
                <a:cubicBezTo>
                  <a:pt x="623" y="227"/>
                  <a:pt x="623" y="225"/>
                  <a:pt x="623" y="223"/>
                </a:cubicBezTo>
                <a:cubicBezTo>
                  <a:pt x="623" y="222"/>
                  <a:pt x="624" y="222"/>
                  <a:pt x="625" y="222"/>
                </a:cubicBezTo>
                <a:cubicBezTo>
                  <a:pt x="628" y="222"/>
                  <a:pt x="630" y="220"/>
                  <a:pt x="632" y="218"/>
                </a:cubicBezTo>
                <a:cubicBezTo>
                  <a:pt x="637" y="213"/>
                  <a:pt x="640" y="208"/>
                  <a:pt x="641" y="201"/>
                </a:cubicBezTo>
                <a:cubicBezTo>
                  <a:pt x="642" y="196"/>
                  <a:pt x="645" y="195"/>
                  <a:pt x="650" y="194"/>
                </a:cubicBezTo>
                <a:cubicBezTo>
                  <a:pt x="653" y="194"/>
                  <a:pt x="656" y="193"/>
                  <a:pt x="660" y="193"/>
                </a:cubicBezTo>
                <a:cubicBezTo>
                  <a:pt x="661" y="192"/>
                  <a:pt x="662" y="191"/>
                  <a:pt x="664" y="191"/>
                </a:cubicBezTo>
                <a:cubicBezTo>
                  <a:pt x="664" y="190"/>
                  <a:pt x="664" y="190"/>
                  <a:pt x="664" y="189"/>
                </a:cubicBezTo>
                <a:cubicBezTo>
                  <a:pt x="664" y="189"/>
                  <a:pt x="664" y="188"/>
                  <a:pt x="664" y="188"/>
                </a:cubicBezTo>
                <a:cubicBezTo>
                  <a:pt x="663" y="188"/>
                  <a:pt x="662" y="187"/>
                  <a:pt x="661" y="187"/>
                </a:cubicBezTo>
                <a:cubicBezTo>
                  <a:pt x="659" y="187"/>
                  <a:pt x="659" y="187"/>
                  <a:pt x="659" y="185"/>
                </a:cubicBezTo>
                <a:cubicBezTo>
                  <a:pt x="659" y="185"/>
                  <a:pt x="660" y="185"/>
                  <a:pt x="660" y="185"/>
                </a:cubicBezTo>
                <a:cubicBezTo>
                  <a:pt x="661" y="185"/>
                  <a:pt x="662" y="185"/>
                  <a:pt x="662" y="185"/>
                </a:cubicBezTo>
                <a:cubicBezTo>
                  <a:pt x="671" y="186"/>
                  <a:pt x="680" y="182"/>
                  <a:pt x="689" y="182"/>
                </a:cubicBezTo>
                <a:cubicBezTo>
                  <a:pt x="690" y="182"/>
                  <a:pt x="692" y="180"/>
                  <a:pt x="693" y="180"/>
                </a:cubicBezTo>
                <a:cubicBezTo>
                  <a:pt x="696" y="177"/>
                  <a:pt x="696" y="176"/>
                  <a:pt x="692" y="173"/>
                </a:cubicBezTo>
                <a:cubicBezTo>
                  <a:pt x="689" y="171"/>
                  <a:pt x="687" y="168"/>
                  <a:pt x="688" y="165"/>
                </a:cubicBezTo>
                <a:cubicBezTo>
                  <a:pt x="689" y="162"/>
                  <a:pt x="690" y="158"/>
                  <a:pt x="692" y="155"/>
                </a:cubicBezTo>
                <a:cubicBezTo>
                  <a:pt x="694" y="149"/>
                  <a:pt x="699" y="144"/>
                  <a:pt x="705" y="142"/>
                </a:cubicBezTo>
                <a:cubicBezTo>
                  <a:pt x="708" y="140"/>
                  <a:pt x="712" y="139"/>
                  <a:pt x="715" y="136"/>
                </a:cubicBezTo>
                <a:cubicBezTo>
                  <a:pt x="717" y="134"/>
                  <a:pt x="719" y="133"/>
                  <a:pt x="722" y="134"/>
                </a:cubicBezTo>
                <a:cubicBezTo>
                  <a:pt x="729" y="134"/>
                  <a:pt x="735" y="131"/>
                  <a:pt x="742" y="130"/>
                </a:cubicBezTo>
                <a:cubicBezTo>
                  <a:pt x="745" y="129"/>
                  <a:pt x="745" y="127"/>
                  <a:pt x="746" y="125"/>
                </a:cubicBezTo>
                <a:cubicBezTo>
                  <a:pt x="746" y="125"/>
                  <a:pt x="746" y="125"/>
                  <a:pt x="746" y="125"/>
                </a:cubicBezTo>
                <a:cubicBezTo>
                  <a:pt x="746" y="125"/>
                  <a:pt x="746" y="125"/>
                  <a:pt x="746" y="125"/>
                </a:cubicBezTo>
                <a:close/>
              </a:path>
            </a:pathLst>
          </a:custGeom>
          <a:solidFill>
            <a:schemeClr val="accent1"/>
          </a:soli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468" name="Group 467">
            <a:extLst>
              <a:ext uri="{FF2B5EF4-FFF2-40B4-BE49-F238E27FC236}">
                <a16:creationId xmlns:a16="http://schemas.microsoft.com/office/drawing/2014/main" id="{4FCE8264-757B-40F9-B376-FCD9DEC81BB6}"/>
              </a:ext>
            </a:extLst>
          </p:cNvPr>
          <p:cNvGrpSpPr/>
          <p:nvPr/>
        </p:nvGrpSpPr>
        <p:grpSpPr>
          <a:xfrm>
            <a:off x="3884613" y="3378200"/>
            <a:ext cx="276226" cy="427038"/>
            <a:chOff x="3884613" y="3378200"/>
            <a:chExt cx="276226" cy="427038"/>
          </a:xfrm>
        </p:grpSpPr>
        <p:sp>
          <p:nvSpPr>
            <p:cNvPr id="374" name="Freeform 111">
              <a:extLst>
                <a:ext uri="{FF2B5EF4-FFF2-40B4-BE49-F238E27FC236}">
                  <a16:creationId xmlns:a16="http://schemas.microsoft.com/office/drawing/2014/main" id="{4D3E4CF4-782C-4F81-B0BF-0DDEFCAADE52}"/>
                </a:ext>
              </a:extLst>
            </p:cNvPr>
            <p:cNvSpPr>
              <a:spLocks/>
            </p:cNvSpPr>
            <p:nvPr/>
          </p:nvSpPr>
          <p:spPr bwMode="auto">
            <a:xfrm>
              <a:off x="3884613" y="3481387"/>
              <a:ext cx="42863" cy="36513"/>
            </a:xfrm>
            <a:custGeom>
              <a:avLst/>
              <a:gdLst>
                <a:gd name="T0" fmla="*/ 0 w 29"/>
                <a:gd name="T1" fmla="*/ 14 h 25"/>
                <a:gd name="T2" fmla="*/ 5 w 29"/>
                <a:gd name="T3" fmla="*/ 19 h 25"/>
                <a:gd name="T4" fmla="*/ 7 w 29"/>
                <a:gd name="T5" fmla="*/ 20 h 25"/>
                <a:gd name="T6" fmla="*/ 8 w 29"/>
                <a:gd name="T7" fmla="*/ 16 h 25"/>
                <a:gd name="T8" fmla="*/ 9 w 29"/>
                <a:gd name="T9" fmla="*/ 15 h 25"/>
                <a:gd name="T10" fmla="*/ 13 w 29"/>
                <a:gd name="T11" fmla="*/ 16 h 25"/>
                <a:gd name="T12" fmla="*/ 16 w 29"/>
                <a:gd name="T13" fmla="*/ 21 h 25"/>
                <a:gd name="T14" fmla="*/ 18 w 29"/>
                <a:gd name="T15" fmla="*/ 22 h 25"/>
                <a:gd name="T16" fmla="*/ 22 w 29"/>
                <a:gd name="T17" fmla="*/ 25 h 25"/>
                <a:gd name="T18" fmla="*/ 23 w 29"/>
                <a:gd name="T19" fmla="*/ 23 h 25"/>
                <a:gd name="T20" fmla="*/ 25 w 29"/>
                <a:gd name="T21" fmla="*/ 21 h 25"/>
                <a:gd name="T22" fmla="*/ 26 w 29"/>
                <a:gd name="T23" fmla="*/ 9 h 25"/>
                <a:gd name="T24" fmla="*/ 23 w 29"/>
                <a:gd name="T25" fmla="*/ 4 h 25"/>
                <a:gd name="T26" fmla="*/ 19 w 29"/>
                <a:gd name="T27" fmla="*/ 1 h 25"/>
                <a:gd name="T28" fmla="*/ 13 w 29"/>
                <a:gd name="T29" fmla="*/ 0 h 25"/>
                <a:gd name="T30" fmla="*/ 9 w 29"/>
                <a:gd name="T31" fmla="*/ 3 h 25"/>
                <a:gd name="T32" fmla="*/ 6 w 29"/>
                <a:gd name="T33" fmla="*/ 6 h 25"/>
                <a:gd name="T34" fmla="*/ 5 w 29"/>
                <a:gd name="T35" fmla="*/ 8 h 25"/>
                <a:gd name="T36" fmla="*/ 2 w 29"/>
                <a:gd name="T37" fmla="*/ 9 h 25"/>
                <a:gd name="T38" fmla="*/ 0 w 29"/>
                <a:gd name="T39"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25">
                  <a:moveTo>
                    <a:pt x="0" y="14"/>
                  </a:moveTo>
                  <a:cubicBezTo>
                    <a:pt x="5" y="19"/>
                    <a:pt x="5" y="19"/>
                    <a:pt x="5" y="19"/>
                  </a:cubicBezTo>
                  <a:cubicBezTo>
                    <a:pt x="7" y="20"/>
                    <a:pt x="7" y="20"/>
                    <a:pt x="7" y="20"/>
                  </a:cubicBezTo>
                  <a:cubicBezTo>
                    <a:pt x="8" y="16"/>
                    <a:pt x="8" y="16"/>
                    <a:pt x="8" y="16"/>
                  </a:cubicBezTo>
                  <a:cubicBezTo>
                    <a:pt x="9" y="15"/>
                    <a:pt x="9" y="15"/>
                    <a:pt x="9" y="15"/>
                  </a:cubicBezTo>
                  <a:cubicBezTo>
                    <a:pt x="13" y="16"/>
                    <a:pt x="13" y="16"/>
                    <a:pt x="13" y="16"/>
                  </a:cubicBezTo>
                  <a:cubicBezTo>
                    <a:pt x="16" y="21"/>
                    <a:pt x="16" y="21"/>
                    <a:pt x="16" y="21"/>
                  </a:cubicBezTo>
                  <a:cubicBezTo>
                    <a:pt x="18" y="22"/>
                    <a:pt x="18" y="22"/>
                    <a:pt x="18" y="22"/>
                  </a:cubicBezTo>
                  <a:cubicBezTo>
                    <a:pt x="22" y="25"/>
                    <a:pt x="22" y="25"/>
                    <a:pt x="22" y="25"/>
                  </a:cubicBezTo>
                  <a:cubicBezTo>
                    <a:pt x="22" y="25"/>
                    <a:pt x="22" y="24"/>
                    <a:pt x="23" y="23"/>
                  </a:cubicBezTo>
                  <a:cubicBezTo>
                    <a:pt x="23" y="22"/>
                    <a:pt x="24" y="22"/>
                    <a:pt x="25" y="21"/>
                  </a:cubicBezTo>
                  <a:cubicBezTo>
                    <a:pt x="29" y="18"/>
                    <a:pt x="28" y="14"/>
                    <a:pt x="26" y="9"/>
                  </a:cubicBezTo>
                  <a:cubicBezTo>
                    <a:pt x="25" y="8"/>
                    <a:pt x="24" y="6"/>
                    <a:pt x="23" y="4"/>
                  </a:cubicBezTo>
                  <a:cubicBezTo>
                    <a:pt x="22" y="3"/>
                    <a:pt x="21" y="2"/>
                    <a:pt x="19" y="1"/>
                  </a:cubicBezTo>
                  <a:cubicBezTo>
                    <a:pt x="17" y="1"/>
                    <a:pt x="15" y="0"/>
                    <a:pt x="13" y="0"/>
                  </a:cubicBezTo>
                  <a:cubicBezTo>
                    <a:pt x="9" y="3"/>
                    <a:pt x="9" y="3"/>
                    <a:pt x="9" y="3"/>
                  </a:cubicBezTo>
                  <a:cubicBezTo>
                    <a:pt x="6" y="6"/>
                    <a:pt x="6" y="6"/>
                    <a:pt x="6" y="6"/>
                  </a:cubicBezTo>
                  <a:cubicBezTo>
                    <a:pt x="5" y="8"/>
                    <a:pt x="5" y="8"/>
                    <a:pt x="5" y="8"/>
                  </a:cubicBezTo>
                  <a:cubicBezTo>
                    <a:pt x="2" y="9"/>
                    <a:pt x="2" y="9"/>
                    <a:pt x="2" y="9"/>
                  </a:cubicBezTo>
                  <a:lnTo>
                    <a:pt x="0" y="14"/>
                  </a:lnTo>
                  <a:close/>
                </a:path>
              </a:pathLst>
            </a:custGeom>
            <a:solidFill>
              <a:schemeClr val="accent2"/>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8" name="Freeform 115">
              <a:extLst>
                <a:ext uri="{FF2B5EF4-FFF2-40B4-BE49-F238E27FC236}">
                  <a16:creationId xmlns:a16="http://schemas.microsoft.com/office/drawing/2014/main" id="{0B39F391-0A05-4265-9C60-CF6A1D086A63}"/>
                </a:ext>
              </a:extLst>
            </p:cNvPr>
            <p:cNvSpPr>
              <a:spLocks noEditPoints="1"/>
            </p:cNvSpPr>
            <p:nvPr/>
          </p:nvSpPr>
          <p:spPr bwMode="auto">
            <a:xfrm>
              <a:off x="3903663" y="3378200"/>
              <a:ext cx="152400" cy="244475"/>
            </a:xfrm>
            <a:custGeom>
              <a:avLst/>
              <a:gdLst>
                <a:gd name="T0" fmla="*/ 10 w 103"/>
                <a:gd name="T1" fmla="*/ 60 h 166"/>
                <a:gd name="T2" fmla="*/ 10 w 103"/>
                <a:gd name="T3" fmla="*/ 60 h 166"/>
                <a:gd name="T4" fmla="*/ 6 w 103"/>
                <a:gd name="T5" fmla="*/ 61 h 166"/>
                <a:gd name="T6" fmla="*/ 9 w 103"/>
                <a:gd name="T7" fmla="*/ 60 h 166"/>
                <a:gd name="T8" fmla="*/ 6 w 103"/>
                <a:gd name="T9" fmla="*/ 61 h 166"/>
                <a:gd name="T10" fmla="*/ 39 w 103"/>
                <a:gd name="T11" fmla="*/ 2 h 166"/>
                <a:gd name="T12" fmla="*/ 41 w 103"/>
                <a:gd name="T13" fmla="*/ 2 h 166"/>
                <a:gd name="T14" fmla="*/ 0 w 103"/>
                <a:gd name="T15" fmla="*/ 25 h 166"/>
                <a:gd name="T16" fmla="*/ 0 w 103"/>
                <a:gd name="T17" fmla="*/ 24 h 166"/>
                <a:gd name="T18" fmla="*/ 26 w 103"/>
                <a:gd name="T19" fmla="*/ 89 h 166"/>
                <a:gd name="T20" fmla="*/ 26 w 103"/>
                <a:gd name="T21" fmla="*/ 91 h 166"/>
                <a:gd name="T22" fmla="*/ 26 w 103"/>
                <a:gd name="T23" fmla="*/ 89 h 166"/>
                <a:gd name="T24" fmla="*/ 7 w 103"/>
                <a:gd name="T25" fmla="*/ 13 h 166"/>
                <a:gd name="T26" fmla="*/ 0 w 103"/>
                <a:gd name="T27" fmla="*/ 18 h 166"/>
                <a:gd name="T28" fmla="*/ 3 w 103"/>
                <a:gd name="T29" fmla="*/ 23 h 166"/>
                <a:gd name="T30" fmla="*/ 99 w 103"/>
                <a:gd name="T31" fmla="*/ 126 h 166"/>
                <a:gd name="T32" fmla="*/ 83 w 103"/>
                <a:gd name="T33" fmla="*/ 110 h 166"/>
                <a:gd name="T34" fmla="*/ 83 w 103"/>
                <a:gd name="T35" fmla="*/ 111 h 166"/>
                <a:gd name="T36" fmla="*/ 83 w 103"/>
                <a:gd name="T37" fmla="*/ 110 h 166"/>
                <a:gd name="T38" fmla="*/ 76 w 103"/>
                <a:gd name="T39" fmla="*/ 92 h 166"/>
                <a:gd name="T40" fmla="*/ 61 w 103"/>
                <a:gd name="T41" fmla="*/ 72 h 166"/>
                <a:gd name="T42" fmla="*/ 45 w 103"/>
                <a:gd name="T43" fmla="*/ 53 h 166"/>
                <a:gd name="T44" fmla="*/ 54 w 103"/>
                <a:gd name="T45" fmla="*/ 32 h 166"/>
                <a:gd name="T46" fmla="*/ 47 w 103"/>
                <a:gd name="T47" fmla="*/ 25 h 166"/>
                <a:gd name="T48" fmla="*/ 34 w 103"/>
                <a:gd name="T49" fmla="*/ 23 h 166"/>
                <a:gd name="T50" fmla="*/ 40 w 103"/>
                <a:gd name="T51" fmla="*/ 14 h 166"/>
                <a:gd name="T52" fmla="*/ 37 w 103"/>
                <a:gd name="T53" fmla="*/ 9 h 166"/>
                <a:gd name="T54" fmla="*/ 19 w 103"/>
                <a:gd name="T55" fmla="*/ 13 h 166"/>
                <a:gd name="T56" fmla="*/ 9 w 103"/>
                <a:gd name="T57" fmla="*/ 28 h 166"/>
                <a:gd name="T58" fmla="*/ 9 w 103"/>
                <a:gd name="T59" fmla="*/ 47 h 166"/>
                <a:gd name="T60" fmla="*/ 12 w 103"/>
                <a:gd name="T61" fmla="*/ 56 h 166"/>
                <a:gd name="T62" fmla="*/ 12 w 103"/>
                <a:gd name="T63" fmla="*/ 62 h 166"/>
                <a:gd name="T64" fmla="*/ 20 w 103"/>
                <a:gd name="T65" fmla="*/ 65 h 166"/>
                <a:gd name="T66" fmla="*/ 22 w 103"/>
                <a:gd name="T67" fmla="*/ 67 h 166"/>
                <a:gd name="T68" fmla="*/ 25 w 103"/>
                <a:gd name="T69" fmla="*/ 80 h 166"/>
                <a:gd name="T70" fmla="*/ 34 w 103"/>
                <a:gd name="T71" fmla="*/ 80 h 166"/>
                <a:gd name="T72" fmla="*/ 40 w 103"/>
                <a:gd name="T73" fmla="*/ 91 h 166"/>
                <a:gd name="T74" fmla="*/ 30 w 103"/>
                <a:gd name="T75" fmla="*/ 106 h 166"/>
                <a:gd name="T76" fmla="*/ 27 w 103"/>
                <a:gd name="T77" fmla="*/ 107 h 166"/>
                <a:gd name="T78" fmla="*/ 29 w 103"/>
                <a:gd name="T79" fmla="*/ 125 h 166"/>
                <a:gd name="T80" fmla="*/ 20 w 103"/>
                <a:gd name="T81" fmla="*/ 132 h 166"/>
                <a:gd name="T82" fmla="*/ 22 w 103"/>
                <a:gd name="T83" fmla="*/ 137 h 166"/>
                <a:gd name="T84" fmla="*/ 41 w 103"/>
                <a:gd name="T85" fmla="*/ 144 h 166"/>
                <a:gd name="T86" fmla="*/ 26 w 103"/>
                <a:gd name="T87" fmla="*/ 151 h 166"/>
                <a:gd name="T88" fmla="*/ 15 w 103"/>
                <a:gd name="T89" fmla="*/ 165 h 166"/>
                <a:gd name="T90" fmla="*/ 21 w 103"/>
                <a:gd name="T91" fmla="*/ 166 h 166"/>
                <a:gd name="T92" fmla="*/ 42 w 103"/>
                <a:gd name="T93" fmla="*/ 158 h 166"/>
                <a:gd name="T94" fmla="*/ 63 w 103"/>
                <a:gd name="T95" fmla="*/ 156 h 166"/>
                <a:gd name="T96" fmla="*/ 97 w 103"/>
                <a:gd name="T97" fmla="*/ 145 h 166"/>
                <a:gd name="T98" fmla="*/ 94 w 103"/>
                <a:gd name="T99" fmla="*/ 139 h 166"/>
                <a:gd name="T100" fmla="*/ 99 w 103"/>
                <a:gd name="T101" fmla="*/ 12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 h="166">
                  <a:moveTo>
                    <a:pt x="9" y="60"/>
                  </a:moveTo>
                  <a:cubicBezTo>
                    <a:pt x="10" y="60"/>
                    <a:pt x="10" y="60"/>
                    <a:pt x="10" y="60"/>
                  </a:cubicBezTo>
                  <a:cubicBezTo>
                    <a:pt x="10" y="60"/>
                    <a:pt x="10" y="60"/>
                    <a:pt x="10" y="60"/>
                  </a:cubicBezTo>
                  <a:cubicBezTo>
                    <a:pt x="10" y="60"/>
                    <a:pt x="10" y="60"/>
                    <a:pt x="10" y="60"/>
                  </a:cubicBezTo>
                  <a:cubicBezTo>
                    <a:pt x="9" y="60"/>
                    <a:pt x="9" y="60"/>
                    <a:pt x="9" y="60"/>
                  </a:cubicBezTo>
                  <a:close/>
                  <a:moveTo>
                    <a:pt x="6" y="61"/>
                  </a:moveTo>
                  <a:cubicBezTo>
                    <a:pt x="6" y="62"/>
                    <a:pt x="7" y="63"/>
                    <a:pt x="8" y="62"/>
                  </a:cubicBezTo>
                  <a:cubicBezTo>
                    <a:pt x="9" y="62"/>
                    <a:pt x="9" y="61"/>
                    <a:pt x="9" y="60"/>
                  </a:cubicBezTo>
                  <a:cubicBezTo>
                    <a:pt x="9" y="60"/>
                    <a:pt x="8" y="60"/>
                    <a:pt x="7" y="60"/>
                  </a:cubicBezTo>
                  <a:cubicBezTo>
                    <a:pt x="6" y="60"/>
                    <a:pt x="6" y="61"/>
                    <a:pt x="6" y="61"/>
                  </a:cubicBezTo>
                  <a:close/>
                  <a:moveTo>
                    <a:pt x="41" y="2"/>
                  </a:moveTo>
                  <a:cubicBezTo>
                    <a:pt x="40" y="0"/>
                    <a:pt x="40" y="0"/>
                    <a:pt x="39" y="2"/>
                  </a:cubicBezTo>
                  <a:cubicBezTo>
                    <a:pt x="39" y="2"/>
                    <a:pt x="40" y="2"/>
                    <a:pt x="40" y="3"/>
                  </a:cubicBezTo>
                  <a:cubicBezTo>
                    <a:pt x="40" y="2"/>
                    <a:pt x="40" y="2"/>
                    <a:pt x="41" y="2"/>
                  </a:cubicBezTo>
                  <a:close/>
                  <a:moveTo>
                    <a:pt x="0" y="25"/>
                  </a:moveTo>
                  <a:cubicBezTo>
                    <a:pt x="0" y="25"/>
                    <a:pt x="0" y="25"/>
                    <a:pt x="0" y="25"/>
                  </a:cubicBezTo>
                  <a:cubicBezTo>
                    <a:pt x="0" y="24"/>
                    <a:pt x="0" y="24"/>
                    <a:pt x="0" y="24"/>
                  </a:cubicBezTo>
                  <a:cubicBezTo>
                    <a:pt x="0" y="24"/>
                    <a:pt x="0" y="24"/>
                    <a:pt x="0" y="24"/>
                  </a:cubicBezTo>
                  <a:lnTo>
                    <a:pt x="0" y="25"/>
                  </a:lnTo>
                  <a:close/>
                  <a:moveTo>
                    <a:pt x="26" y="89"/>
                  </a:moveTo>
                  <a:cubicBezTo>
                    <a:pt x="26" y="89"/>
                    <a:pt x="25" y="89"/>
                    <a:pt x="25" y="90"/>
                  </a:cubicBezTo>
                  <a:cubicBezTo>
                    <a:pt x="24" y="90"/>
                    <a:pt x="25" y="91"/>
                    <a:pt x="26" y="91"/>
                  </a:cubicBezTo>
                  <a:cubicBezTo>
                    <a:pt x="26" y="91"/>
                    <a:pt x="27" y="91"/>
                    <a:pt x="27" y="90"/>
                  </a:cubicBezTo>
                  <a:cubicBezTo>
                    <a:pt x="27" y="90"/>
                    <a:pt x="27" y="90"/>
                    <a:pt x="26" y="89"/>
                  </a:cubicBezTo>
                  <a:close/>
                  <a:moveTo>
                    <a:pt x="8" y="16"/>
                  </a:moveTo>
                  <a:cubicBezTo>
                    <a:pt x="9" y="15"/>
                    <a:pt x="9" y="14"/>
                    <a:pt x="7" y="13"/>
                  </a:cubicBezTo>
                  <a:cubicBezTo>
                    <a:pt x="7" y="13"/>
                    <a:pt x="6" y="13"/>
                    <a:pt x="6" y="13"/>
                  </a:cubicBezTo>
                  <a:cubicBezTo>
                    <a:pt x="3" y="14"/>
                    <a:pt x="1" y="15"/>
                    <a:pt x="0" y="18"/>
                  </a:cubicBezTo>
                  <a:cubicBezTo>
                    <a:pt x="0" y="20"/>
                    <a:pt x="0" y="22"/>
                    <a:pt x="0" y="24"/>
                  </a:cubicBezTo>
                  <a:cubicBezTo>
                    <a:pt x="1" y="24"/>
                    <a:pt x="2" y="24"/>
                    <a:pt x="3" y="23"/>
                  </a:cubicBezTo>
                  <a:cubicBezTo>
                    <a:pt x="6" y="22"/>
                    <a:pt x="7" y="19"/>
                    <a:pt x="8" y="16"/>
                  </a:cubicBezTo>
                  <a:close/>
                  <a:moveTo>
                    <a:pt x="99" y="126"/>
                  </a:moveTo>
                  <a:cubicBezTo>
                    <a:pt x="103" y="119"/>
                    <a:pt x="99" y="112"/>
                    <a:pt x="91" y="111"/>
                  </a:cubicBezTo>
                  <a:cubicBezTo>
                    <a:pt x="88" y="110"/>
                    <a:pt x="86" y="111"/>
                    <a:pt x="83" y="110"/>
                  </a:cubicBezTo>
                  <a:cubicBezTo>
                    <a:pt x="83" y="111"/>
                    <a:pt x="83" y="111"/>
                    <a:pt x="83" y="111"/>
                  </a:cubicBezTo>
                  <a:cubicBezTo>
                    <a:pt x="83" y="111"/>
                    <a:pt x="83" y="111"/>
                    <a:pt x="83" y="111"/>
                  </a:cubicBezTo>
                  <a:cubicBezTo>
                    <a:pt x="83" y="110"/>
                    <a:pt x="83" y="110"/>
                    <a:pt x="83" y="110"/>
                  </a:cubicBezTo>
                  <a:cubicBezTo>
                    <a:pt x="83" y="110"/>
                    <a:pt x="83" y="110"/>
                    <a:pt x="83" y="110"/>
                  </a:cubicBezTo>
                  <a:cubicBezTo>
                    <a:pt x="83" y="109"/>
                    <a:pt x="83" y="107"/>
                    <a:pt x="82" y="106"/>
                  </a:cubicBezTo>
                  <a:cubicBezTo>
                    <a:pt x="80" y="101"/>
                    <a:pt x="78" y="97"/>
                    <a:pt x="76" y="92"/>
                  </a:cubicBezTo>
                  <a:cubicBezTo>
                    <a:pt x="75" y="88"/>
                    <a:pt x="73" y="86"/>
                    <a:pt x="70" y="84"/>
                  </a:cubicBezTo>
                  <a:cubicBezTo>
                    <a:pt x="65" y="81"/>
                    <a:pt x="62" y="77"/>
                    <a:pt x="61" y="72"/>
                  </a:cubicBezTo>
                  <a:cubicBezTo>
                    <a:pt x="59" y="64"/>
                    <a:pt x="54" y="59"/>
                    <a:pt x="46" y="56"/>
                  </a:cubicBezTo>
                  <a:cubicBezTo>
                    <a:pt x="45" y="55"/>
                    <a:pt x="45" y="55"/>
                    <a:pt x="45" y="53"/>
                  </a:cubicBezTo>
                  <a:cubicBezTo>
                    <a:pt x="46" y="51"/>
                    <a:pt x="47" y="48"/>
                    <a:pt x="48" y="46"/>
                  </a:cubicBezTo>
                  <a:cubicBezTo>
                    <a:pt x="51" y="42"/>
                    <a:pt x="53" y="37"/>
                    <a:pt x="54" y="32"/>
                  </a:cubicBezTo>
                  <a:cubicBezTo>
                    <a:pt x="55" y="29"/>
                    <a:pt x="53" y="26"/>
                    <a:pt x="50" y="26"/>
                  </a:cubicBezTo>
                  <a:cubicBezTo>
                    <a:pt x="49" y="26"/>
                    <a:pt x="48" y="25"/>
                    <a:pt x="47" y="25"/>
                  </a:cubicBezTo>
                  <a:cubicBezTo>
                    <a:pt x="43" y="25"/>
                    <a:pt x="40" y="25"/>
                    <a:pt x="36" y="25"/>
                  </a:cubicBezTo>
                  <a:cubicBezTo>
                    <a:pt x="35" y="25"/>
                    <a:pt x="35" y="24"/>
                    <a:pt x="34" y="23"/>
                  </a:cubicBezTo>
                  <a:cubicBezTo>
                    <a:pt x="34" y="23"/>
                    <a:pt x="34" y="22"/>
                    <a:pt x="34" y="22"/>
                  </a:cubicBezTo>
                  <a:cubicBezTo>
                    <a:pt x="36" y="19"/>
                    <a:pt x="38" y="17"/>
                    <a:pt x="40" y="14"/>
                  </a:cubicBezTo>
                  <a:cubicBezTo>
                    <a:pt x="41" y="14"/>
                    <a:pt x="41" y="12"/>
                    <a:pt x="41" y="11"/>
                  </a:cubicBezTo>
                  <a:cubicBezTo>
                    <a:pt x="41" y="10"/>
                    <a:pt x="39" y="9"/>
                    <a:pt x="37" y="9"/>
                  </a:cubicBezTo>
                  <a:cubicBezTo>
                    <a:pt x="33" y="9"/>
                    <a:pt x="29" y="9"/>
                    <a:pt x="24" y="10"/>
                  </a:cubicBezTo>
                  <a:cubicBezTo>
                    <a:pt x="22" y="10"/>
                    <a:pt x="20" y="11"/>
                    <a:pt x="19" y="13"/>
                  </a:cubicBezTo>
                  <a:cubicBezTo>
                    <a:pt x="17" y="18"/>
                    <a:pt x="14" y="23"/>
                    <a:pt x="12" y="27"/>
                  </a:cubicBezTo>
                  <a:cubicBezTo>
                    <a:pt x="11" y="28"/>
                    <a:pt x="10" y="28"/>
                    <a:pt x="9" y="28"/>
                  </a:cubicBezTo>
                  <a:cubicBezTo>
                    <a:pt x="5" y="28"/>
                    <a:pt x="3" y="31"/>
                    <a:pt x="6" y="34"/>
                  </a:cubicBezTo>
                  <a:cubicBezTo>
                    <a:pt x="10" y="38"/>
                    <a:pt x="11" y="42"/>
                    <a:pt x="9" y="47"/>
                  </a:cubicBezTo>
                  <a:cubicBezTo>
                    <a:pt x="9" y="48"/>
                    <a:pt x="10" y="50"/>
                    <a:pt x="11" y="51"/>
                  </a:cubicBezTo>
                  <a:cubicBezTo>
                    <a:pt x="13" y="52"/>
                    <a:pt x="13" y="54"/>
                    <a:pt x="12" y="56"/>
                  </a:cubicBezTo>
                  <a:cubicBezTo>
                    <a:pt x="11" y="57"/>
                    <a:pt x="11" y="59"/>
                    <a:pt x="10" y="60"/>
                  </a:cubicBezTo>
                  <a:cubicBezTo>
                    <a:pt x="11" y="61"/>
                    <a:pt x="11" y="61"/>
                    <a:pt x="12" y="62"/>
                  </a:cubicBezTo>
                  <a:cubicBezTo>
                    <a:pt x="12" y="63"/>
                    <a:pt x="13" y="64"/>
                    <a:pt x="13" y="65"/>
                  </a:cubicBezTo>
                  <a:cubicBezTo>
                    <a:pt x="15" y="69"/>
                    <a:pt x="16" y="69"/>
                    <a:pt x="20" y="65"/>
                  </a:cubicBezTo>
                  <a:cubicBezTo>
                    <a:pt x="20" y="65"/>
                    <a:pt x="20" y="64"/>
                    <a:pt x="21" y="64"/>
                  </a:cubicBezTo>
                  <a:cubicBezTo>
                    <a:pt x="21" y="65"/>
                    <a:pt x="22" y="66"/>
                    <a:pt x="22" y="67"/>
                  </a:cubicBezTo>
                  <a:cubicBezTo>
                    <a:pt x="21" y="70"/>
                    <a:pt x="21" y="72"/>
                    <a:pt x="20" y="75"/>
                  </a:cubicBezTo>
                  <a:cubicBezTo>
                    <a:pt x="20" y="78"/>
                    <a:pt x="22" y="80"/>
                    <a:pt x="25" y="80"/>
                  </a:cubicBezTo>
                  <a:cubicBezTo>
                    <a:pt x="25" y="80"/>
                    <a:pt x="26" y="80"/>
                    <a:pt x="26" y="80"/>
                  </a:cubicBezTo>
                  <a:cubicBezTo>
                    <a:pt x="29" y="80"/>
                    <a:pt x="32" y="80"/>
                    <a:pt x="34" y="80"/>
                  </a:cubicBezTo>
                  <a:cubicBezTo>
                    <a:pt x="37" y="81"/>
                    <a:pt x="36" y="85"/>
                    <a:pt x="37" y="87"/>
                  </a:cubicBezTo>
                  <a:cubicBezTo>
                    <a:pt x="38" y="88"/>
                    <a:pt x="39" y="90"/>
                    <a:pt x="40" y="91"/>
                  </a:cubicBezTo>
                  <a:cubicBezTo>
                    <a:pt x="42" y="93"/>
                    <a:pt x="43" y="95"/>
                    <a:pt x="42" y="98"/>
                  </a:cubicBezTo>
                  <a:cubicBezTo>
                    <a:pt x="41" y="106"/>
                    <a:pt x="39" y="107"/>
                    <a:pt x="30" y="106"/>
                  </a:cubicBezTo>
                  <a:cubicBezTo>
                    <a:pt x="30" y="106"/>
                    <a:pt x="29" y="106"/>
                    <a:pt x="29" y="106"/>
                  </a:cubicBezTo>
                  <a:cubicBezTo>
                    <a:pt x="27" y="106"/>
                    <a:pt x="27" y="106"/>
                    <a:pt x="27" y="107"/>
                  </a:cubicBezTo>
                  <a:cubicBezTo>
                    <a:pt x="27" y="111"/>
                    <a:pt x="26" y="116"/>
                    <a:pt x="30" y="119"/>
                  </a:cubicBezTo>
                  <a:cubicBezTo>
                    <a:pt x="31" y="120"/>
                    <a:pt x="30" y="124"/>
                    <a:pt x="29" y="125"/>
                  </a:cubicBezTo>
                  <a:cubicBezTo>
                    <a:pt x="27" y="126"/>
                    <a:pt x="26" y="127"/>
                    <a:pt x="24" y="129"/>
                  </a:cubicBezTo>
                  <a:cubicBezTo>
                    <a:pt x="23" y="130"/>
                    <a:pt x="21" y="131"/>
                    <a:pt x="20" y="132"/>
                  </a:cubicBezTo>
                  <a:cubicBezTo>
                    <a:pt x="20" y="132"/>
                    <a:pt x="19" y="134"/>
                    <a:pt x="20" y="135"/>
                  </a:cubicBezTo>
                  <a:cubicBezTo>
                    <a:pt x="20" y="135"/>
                    <a:pt x="21" y="137"/>
                    <a:pt x="22" y="137"/>
                  </a:cubicBezTo>
                  <a:cubicBezTo>
                    <a:pt x="28" y="138"/>
                    <a:pt x="34" y="140"/>
                    <a:pt x="40" y="143"/>
                  </a:cubicBezTo>
                  <a:cubicBezTo>
                    <a:pt x="40" y="143"/>
                    <a:pt x="40" y="144"/>
                    <a:pt x="41" y="144"/>
                  </a:cubicBezTo>
                  <a:cubicBezTo>
                    <a:pt x="40" y="145"/>
                    <a:pt x="39" y="145"/>
                    <a:pt x="38" y="145"/>
                  </a:cubicBezTo>
                  <a:cubicBezTo>
                    <a:pt x="33" y="144"/>
                    <a:pt x="29" y="146"/>
                    <a:pt x="26" y="151"/>
                  </a:cubicBezTo>
                  <a:cubicBezTo>
                    <a:pt x="23" y="156"/>
                    <a:pt x="18" y="159"/>
                    <a:pt x="15" y="164"/>
                  </a:cubicBezTo>
                  <a:cubicBezTo>
                    <a:pt x="14" y="164"/>
                    <a:pt x="15" y="165"/>
                    <a:pt x="15" y="165"/>
                  </a:cubicBezTo>
                  <a:cubicBezTo>
                    <a:pt x="15" y="166"/>
                    <a:pt x="16" y="166"/>
                    <a:pt x="16" y="166"/>
                  </a:cubicBezTo>
                  <a:cubicBezTo>
                    <a:pt x="18" y="166"/>
                    <a:pt x="19" y="166"/>
                    <a:pt x="21" y="166"/>
                  </a:cubicBezTo>
                  <a:cubicBezTo>
                    <a:pt x="23" y="164"/>
                    <a:pt x="26" y="162"/>
                    <a:pt x="29" y="163"/>
                  </a:cubicBezTo>
                  <a:cubicBezTo>
                    <a:pt x="35" y="164"/>
                    <a:pt x="39" y="163"/>
                    <a:pt x="42" y="158"/>
                  </a:cubicBezTo>
                  <a:cubicBezTo>
                    <a:pt x="43" y="157"/>
                    <a:pt x="46" y="156"/>
                    <a:pt x="48" y="157"/>
                  </a:cubicBezTo>
                  <a:cubicBezTo>
                    <a:pt x="53" y="157"/>
                    <a:pt x="58" y="157"/>
                    <a:pt x="63" y="156"/>
                  </a:cubicBezTo>
                  <a:cubicBezTo>
                    <a:pt x="70" y="154"/>
                    <a:pt x="76" y="153"/>
                    <a:pt x="82" y="153"/>
                  </a:cubicBezTo>
                  <a:cubicBezTo>
                    <a:pt x="88" y="153"/>
                    <a:pt x="93" y="150"/>
                    <a:pt x="97" y="145"/>
                  </a:cubicBezTo>
                  <a:cubicBezTo>
                    <a:pt x="98" y="144"/>
                    <a:pt x="98" y="142"/>
                    <a:pt x="97" y="141"/>
                  </a:cubicBezTo>
                  <a:cubicBezTo>
                    <a:pt x="96" y="140"/>
                    <a:pt x="95" y="140"/>
                    <a:pt x="94" y="139"/>
                  </a:cubicBezTo>
                  <a:cubicBezTo>
                    <a:pt x="92" y="138"/>
                    <a:pt x="92" y="137"/>
                    <a:pt x="93" y="136"/>
                  </a:cubicBezTo>
                  <a:cubicBezTo>
                    <a:pt x="95" y="132"/>
                    <a:pt x="97" y="130"/>
                    <a:pt x="99" y="126"/>
                  </a:cubicBezTo>
                  <a:close/>
                </a:path>
              </a:pathLst>
            </a:custGeom>
            <a:solidFill>
              <a:schemeClr val="accent2"/>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3" name="Freeform 150">
              <a:extLst>
                <a:ext uri="{FF2B5EF4-FFF2-40B4-BE49-F238E27FC236}">
                  <a16:creationId xmlns:a16="http://schemas.microsoft.com/office/drawing/2014/main" id="{DE8C309E-A4E0-4DC3-91E2-C78C20773B1D}"/>
                </a:ext>
              </a:extLst>
            </p:cNvPr>
            <p:cNvSpPr>
              <a:spLocks/>
            </p:cNvSpPr>
            <p:nvPr/>
          </p:nvSpPr>
          <p:spPr bwMode="auto">
            <a:xfrm>
              <a:off x="3943351" y="3590925"/>
              <a:ext cx="217488" cy="214313"/>
            </a:xfrm>
            <a:custGeom>
              <a:avLst/>
              <a:gdLst>
                <a:gd name="T0" fmla="*/ 136 w 148"/>
                <a:gd name="T1" fmla="*/ 113 h 146"/>
                <a:gd name="T2" fmla="*/ 132 w 148"/>
                <a:gd name="T3" fmla="*/ 103 h 146"/>
                <a:gd name="T4" fmla="*/ 137 w 148"/>
                <a:gd name="T5" fmla="*/ 100 h 146"/>
                <a:gd name="T6" fmla="*/ 135 w 148"/>
                <a:gd name="T7" fmla="*/ 94 h 146"/>
                <a:gd name="T8" fmla="*/ 136 w 148"/>
                <a:gd name="T9" fmla="*/ 89 h 146"/>
                <a:gd name="T10" fmla="*/ 134 w 148"/>
                <a:gd name="T11" fmla="*/ 86 h 146"/>
                <a:gd name="T12" fmla="*/ 132 w 148"/>
                <a:gd name="T13" fmla="*/ 80 h 146"/>
                <a:gd name="T14" fmla="*/ 126 w 148"/>
                <a:gd name="T15" fmla="*/ 82 h 146"/>
                <a:gd name="T16" fmla="*/ 124 w 148"/>
                <a:gd name="T17" fmla="*/ 86 h 146"/>
                <a:gd name="T18" fmla="*/ 121 w 148"/>
                <a:gd name="T19" fmla="*/ 84 h 146"/>
                <a:gd name="T20" fmla="*/ 124 w 148"/>
                <a:gd name="T21" fmla="*/ 83 h 146"/>
                <a:gd name="T22" fmla="*/ 128 w 148"/>
                <a:gd name="T23" fmla="*/ 71 h 146"/>
                <a:gd name="T24" fmla="*/ 133 w 148"/>
                <a:gd name="T25" fmla="*/ 67 h 146"/>
                <a:gd name="T26" fmla="*/ 135 w 148"/>
                <a:gd name="T27" fmla="*/ 64 h 146"/>
                <a:gd name="T28" fmla="*/ 134 w 148"/>
                <a:gd name="T29" fmla="*/ 60 h 146"/>
                <a:gd name="T30" fmla="*/ 137 w 148"/>
                <a:gd name="T31" fmla="*/ 61 h 146"/>
                <a:gd name="T32" fmla="*/ 144 w 148"/>
                <a:gd name="T33" fmla="*/ 61 h 146"/>
                <a:gd name="T34" fmla="*/ 141 w 148"/>
                <a:gd name="T35" fmla="*/ 57 h 146"/>
                <a:gd name="T36" fmla="*/ 140 w 148"/>
                <a:gd name="T37" fmla="*/ 53 h 146"/>
                <a:gd name="T38" fmla="*/ 144 w 148"/>
                <a:gd name="T39" fmla="*/ 47 h 146"/>
                <a:gd name="T40" fmla="*/ 145 w 148"/>
                <a:gd name="T41" fmla="*/ 41 h 146"/>
                <a:gd name="T42" fmla="*/ 145 w 148"/>
                <a:gd name="T43" fmla="*/ 36 h 146"/>
                <a:gd name="T44" fmla="*/ 139 w 148"/>
                <a:gd name="T45" fmla="*/ 34 h 146"/>
                <a:gd name="T46" fmla="*/ 136 w 148"/>
                <a:gd name="T47" fmla="*/ 34 h 146"/>
                <a:gd name="T48" fmla="*/ 131 w 148"/>
                <a:gd name="T49" fmla="*/ 35 h 146"/>
                <a:gd name="T50" fmla="*/ 129 w 148"/>
                <a:gd name="T51" fmla="*/ 32 h 146"/>
                <a:gd name="T52" fmla="*/ 126 w 148"/>
                <a:gd name="T53" fmla="*/ 30 h 146"/>
                <a:gd name="T54" fmla="*/ 121 w 148"/>
                <a:gd name="T55" fmla="*/ 29 h 146"/>
                <a:gd name="T56" fmla="*/ 118 w 148"/>
                <a:gd name="T57" fmla="*/ 27 h 146"/>
                <a:gd name="T58" fmla="*/ 114 w 148"/>
                <a:gd name="T59" fmla="*/ 26 h 146"/>
                <a:gd name="T60" fmla="*/ 108 w 148"/>
                <a:gd name="T61" fmla="*/ 22 h 146"/>
                <a:gd name="T62" fmla="*/ 105 w 148"/>
                <a:gd name="T63" fmla="*/ 21 h 146"/>
                <a:gd name="T64" fmla="*/ 103 w 148"/>
                <a:gd name="T65" fmla="*/ 21 h 146"/>
                <a:gd name="T66" fmla="*/ 100 w 148"/>
                <a:gd name="T67" fmla="*/ 17 h 146"/>
                <a:gd name="T68" fmla="*/ 95 w 148"/>
                <a:gd name="T69" fmla="*/ 15 h 146"/>
                <a:gd name="T70" fmla="*/ 90 w 148"/>
                <a:gd name="T71" fmla="*/ 9 h 146"/>
                <a:gd name="T72" fmla="*/ 87 w 148"/>
                <a:gd name="T73" fmla="*/ 3 h 146"/>
                <a:gd name="T74" fmla="*/ 86 w 148"/>
                <a:gd name="T75" fmla="*/ 0 h 146"/>
                <a:gd name="T76" fmla="*/ 75 w 148"/>
                <a:gd name="T77" fmla="*/ 9 h 146"/>
                <a:gd name="T78" fmla="*/ 66 w 148"/>
                <a:gd name="T79" fmla="*/ 21 h 146"/>
                <a:gd name="T80" fmla="*/ 56 w 148"/>
                <a:gd name="T81" fmla="*/ 28 h 146"/>
                <a:gd name="T82" fmla="*/ 40 w 148"/>
                <a:gd name="T83" fmla="*/ 28 h 146"/>
                <a:gd name="T84" fmla="*/ 33 w 148"/>
                <a:gd name="T85" fmla="*/ 30 h 146"/>
                <a:gd name="T86" fmla="*/ 31 w 148"/>
                <a:gd name="T87" fmla="*/ 43 h 146"/>
                <a:gd name="T88" fmla="*/ 14 w 148"/>
                <a:gd name="T89" fmla="*/ 41 h 146"/>
                <a:gd name="T90" fmla="*/ 0 w 148"/>
                <a:gd name="T91" fmla="*/ 48 h 146"/>
                <a:gd name="T92" fmla="*/ 18 w 148"/>
                <a:gd name="T93" fmla="*/ 62 h 146"/>
                <a:gd name="T94" fmla="*/ 37 w 148"/>
                <a:gd name="T95" fmla="*/ 82 h 146"/>
                <a:gd name="T96" fmla="*/ 39 w 148"/>
                <a:gd name="T97" fmla="*/ 116 h 146"/>
                <a:gd name="T98" fmla="*/ 34 w 148"/>
                <a:gd name="T99" fmla="*/ 129 h 146"/>
                <a:gd name="T100" fmla="*/ 38 w 148"/>
                <a:gd name="T101" fmla="*/ 132 h 146"/>
                <a:gd name="T102" fmla="*/ 38 w 148"/>
                <a:gd name="T103" fmla="*/ 136 h 146"/>
                <a:gd name="T104" fmla="*/ 48 w 148"/>
                <a:gd name="T105" fmla="*/ 138 h 146"/>
                <a:gd name="T106" fmla="*/ 53 w 148"/>
                <a:gd name="T107" fmla="*/ 139 h 146"/>
                <a:gd name="T108" fmla="*/ 59 w 148"/>
                <a:gd name="T109" fmla="*/ 142 h 146"/>
                <a:gd name="T110" fmla="*/ 63 w 148"/>
                <a:gd name="T111" fmla="*/ 141 h 146"/>
                <a:gd name="T112" fmla="*/ 72 w 148"/>
                <a:gd name="T113" fmla="*/ 142 h 146"/>
                <a:gd name="T114" fmla="*/ 79 w 148"/>
                <a:gd name="T115" fmla="*/ 143 h 146"/>
                <a:gd name="T116" fmla="*/ 92 w 148"/>
                <a:gd name="T117" fmla="*/ 146 h 146"/>
                <a:gd name="T118" fmla="*/ 93 w 148"/>
                <a:gd name="T119" fmla="*/ 136 h 146"/>
                <a:gd name="T120" fmla="*/ 124 w 148"/>
                <a:gd name="T121" fmla="*/ 136 h 146"/>
                <a:gd name="T122" fmla="*/ 144 w 148"/>
                <a:gd name="T123" fmla="*/ 125 h 146"/>
                <a:gd name="T124" fmla="*/ 144 w 148"/>
                <a:gd name="T125" fmla="*/ 11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8" h="146">
                  <a:moveTo>
                    <a:pt x="140" y="116"/>
                  </a:moveTo>
                  <a:cubicBezTo>
                    <a:pt x="136" y="113"/>
                    <a:pt x="136" y="113"/>
                    <a:pt x="136" y="113"/>
                  </a:cubicBezTo>
                  <a:cubicBezTo>
                    <a:pt x="135" y="106"/>
                    <a:pt x="135" y="106"/>
                    <a:pt x="135" y="106"/>
                  </a:cubicBezTo>
                  <a:cubicBezTo>
                    <a:pt x="132" y="103"/>
                    <a:pt x="132" y="103"/>
                    <a:pt x="132" y="103"/>
                  </a:cubicBezTo>
                  <a:cubicBezTo>
                    <a:pt x="134" y="101"/>
                    <a:pt x="134" y="101"/>
                    <a:pt x="134" y="101"/>
                  </a:cubicBezTo>
                  <a:cubicBezTo>
                    <a:pt x="137" y="100"/>
                    <a:pt x="137" y="100"/>
                    <a:pt x="137" y="100"/>
                  </a:cubicBezTo>
                  <a:cubicBezTo>
                    <a:pt x="138" y="96"/>
                    <a:pt x="138" y="96"/>
                    <a:pt x="138" y="96"/>
                  </a:cubicBezTo>
                  <a:cubicBezTo>
                    <a:pt x="135" y="94"/>
                    <a:pt x="135" y="94"/>
                    <a:pt x="135" y="94"/>
                  </a:cubicBezTo>
                  <a:cubicBezTo>
                    <a:pt x="135" y="91"/>
                    <a:pt x="135" y="91"/>
                    <a:pt x="135" y="91"/>
                  </a:cubicBezTo>
                  <a:cubicBezTo>
                    <a:pt x="136" y="89"/>
                    <a:pt x="136" y="89"/>
                    <a:pt x="136" y="89"/>
                  </a:cubicBezTo>
                  <a:cubicBezTo>
                    <a:pt x="136" y="87"/>
                    <a:pt x="136" y="87"/>
                    <a:pt x="136" y="87"/>
                  </a:cubicBezTo>
                  <a:cubicBezTo>
                    <a:pt x="134" y="86"/>
                    <a:pt x="134" y="86"/>
                    <a:pt x="134" y="86"/>
                  </a:cubicBezTo>
                  <a:cubicBezTo>
                    <a:pt x="133" y="82"/>
                    <a:pt x="133" y="82"/>
                    <a:pt x="133" y="82"/>
                  </a:cubicBezTo>
                  <a:cubicBezTo>
                    <a:pt x="132" y="80"/>
                    <a:pt x="132" y="80"/>
                    <a:pt x="132" y="80"/>
                  </a:cubicBezTo>
                  <a:cubicBezTo>
                    <a:pt x="129" y="80"/>
                    <a:pt x="129" y="80"/>
                    <a:pt x="129" y="80"/>
                  </a:cubicBezTo>
                  <a:cubicBezTo>
                    <a:pt x="126" y="82"/>
                    <a:pt x="126" y="82"/>
                    <a:pt x="126" y="82"/>
                  </a:cubicBezTo>
                  <a:cubicBezTo>
                    <a:pt x="127" y="85"/>
                    <a:pt x="127" y="85"/>
                    <a:pt x="127" y="85"/>
                  </a:cubicBezTo>
                  <a:cubicBezTo>
                    <a:pt x="124" y="86"/>
                    <a:pt x="124" y="86"/>
                    <a:pt x="124" y="86"/>
                  </a:cubicBezTo>
                  <a:cubicBezTo>
                    <a:pt x="121" y="85"/>
                    <a:pt x="121" y="85"/>
                    <a:pt x="121" y="85"/>
                  </a:cubicBezTo>
                  <a:cubicBezTo>
                    <a:pt x="121" y="84"/>
                    <a:pt x="121" y="84"/>
                    <a:pt x="121" y="84"/>
                  </a:cubicBezTo>
                  <a:cubicBezTo>
                    <a:pt x="123" y="83"/>
                    <a:pt x="123" y="83"/>
                    <a:pt x="123" y="83"/>
                  </a:cubicBezTo>
                  <a:cubicBezTo>
                    <a:pt x="124" y="83"/>
                    <a:pt x="124" y="83"/>
                    <a:pt x="124" y="83"/>
                  </a:cubicBezTo>
                  <a:cubicBezTo>
                    <a:pt x="125" y="77"/>
                    <a:pt x="125" y="77"/>
                    <a:pt x="125" y="77"/>
                  </a:cubicBezTo>
                  <a:cubicBezTo>
                    <a:pt x="128" y="71"/>
                    <a:pt x="128" y="71"/>
                    <a:pt x="128" y="71"/>
                  </a:cubicBezTo>
                  <a:cubicBezTo>
                    <a:pt x="130" y="71"/>
                    <a:pt x="130" y="71"/>
                    <a:pt x="130" y="71"/>
                  </a:cubicBezTo>
                  <a:cubicBezTo>
                    <a:pt x="133" y="67"/>
                    <a:pt x="133" y="67"/>
                    <a:pt x="133" y="67"/>
                  </a:cubicBezTo>
                  <a:cubicBezTo>
                    <a:pt x="135" y="66"/>
                    <a:pt x="135" y="66"/>
                    <a:pt x="135" y="66"/>
                  </a:cubicBezTo>
                  <a:cubicBezTo>
                    <a:pt x="135" y="64"/>
                    <a:pt x="135" y="64"/>
                    <a:pt x="135" y="64"/>
                  </a:cubicBezTo>
                  <a:cubicBezTo>
                    <a:pt x="132" y="62"/>
                    <a:pt x="132" y="62"/>
                    <a:pt x="132" y="62"/>
                  </a:cubicBezTo>
                  <a:cubicBezTo>
                    <a:pt x="134" y="60"/>
                    <a:pt x="134" y="60"/>
                    <a:pt x="134" y="60"/>
                  </a:cubicBezTo>
                  <a:cubicBezTo>
                    <a:pt x="137" y="60"/>
                    <a:pt x="137" y="60"/>
                    <a:pt x="137" y="60"/>
                  </a:cubicBezTo>
                  <a:cubicBezTo>
                    <a:pt x="137" y="61"/>
                    <a:pt x="137" y="61"/>
                    <a:pt x="137" y="61"/>
                  </a:cubicBezTo>
                  <a:cubicBezTo>
                    <a:pt x="140" y="62"/>
                    <a:pt x="140" y="62"/>
                    <a:pt x="140" y="62"/>
                  </a:cubicBezTo>
                  <a:cubicBezTo>
                    <a:pt x="144" y="61"/>
                    <a:pt x="144" y="61"/>
                    <a:pt x="144" y="61"/>
                  </a:cubicBezTo>
                  <a:cubicBezTo>
                    <a:pt x="143" y="58"/>
                    <a:pt x="143" y="58"/>
                    <a:pt x="143" y="58"/>
                  </a:cubicBezTo>
                  <a:cubicBezTo>
                    <a:pt x="141" y="57"/>
                    <a:pt x="141" y="57"/>
                    <a:pt x="141" y="57"/>
                  </a:cubicBezTo>
                  <a:cubicBezTo>
                    <a:pt x="141" y="54"/>
                    <a:pt x="141" y="54"/>
                    <a:pt x="141" y="54"/>
                  </a:cubicBezTo>
                  <a:cubicBezTo>
                    <a:pt x="140" y="53"/>
                    <a:pt x="140" y="53"/>
                    <a:pt x="140" y="53"/>
                  </a:cubicBezTo>
                  <a:cubicBezTo>
                    <a:pt x="142" y="48"/>
                    <a:pt x="142" y="48"/>
                    <a:pt x="142" y="48"/>
                  </a:cubicBezTo>
                  <a:cubicBezTo>
                    <a:pt x="144" y="47"/>
                    <a:pt x="144" y="47"/>
                    <a:pt x="144" y="47"/>
                  </a:cubicBezTo>
                  <a:cubicBezTo>
                    <a:pt x="143" y="44"/>
                    <a:pt x="143" y="44"/>
                    <a:pt x="143" y="44"/>
                  </a:cubicBezTo>
                  <a:cubicBezTo>
                    <a:pt x="145" y="41"/>
                    <a:pt x="145" y="41"/>
                    <a:pt x="145" y="41"/>
                  </a:cubicBezTo>
                  <a:cubicBezTo>
                    <a:pt x="148" y="37"/>
                    <a:pt x="148" y="37"/>
                    <a:pt x="148" y="37"/>
                  </a:cubicBezTo>
                  <a:cubicBezTo>
                    <a:pt x="145" y="36"/>
                    <a:pt x="145" y="36"/>
                    <a:pt x="145" y="36"/>
                  </a:cubicBezTo>
                  <a:cubicBezTo>
                    <a:pt x="143" y="36"/>
                    <a:pt x="143" y="36"/>
                    <a:pt x="143" y="36"/>
                  </a:cubicBezTo>
                  <a:cubicBezTo>
                    <a:pt x="139" y="34"/>
                    <a:pt x="139" y="34"/>
                    <a:pt x="139" y="34"/>
                  </a:cubicBezTo>
                  <a:cubicBezTo>
                    <a:pt x="137" y="35"/>
                    <a:pt x="137" y="35"/>
                    <a:pt x="137" y="35"/>
                  </a:cubicBezTo>
                  <a:cubicBezTo>
                    <a:pt x="136" y="34"/>
                    <a:pt x="136" y="34"/>
                    <a:pt x="136" y="34"/>
                  </a:cubicBezTo>
                  <a:cubicBezTo>
                    <a:pt x="133" y="34"/>
                    <a:pt x="133" y="34"/>
                    <a:pt x="133" y="34"/>
                  </a:cubicBezTo>
                  <a:cubicBezTo>
                    <a:pt x="131" y="35"/>
                    <a:pt x="131" y="35"/>
                    <a:pt x="131" y="35"/>
                  </a:cubicBezTo>
                  <a:cubicBezTo>
                    <a:pt x="129" y="33"/>
                    <a:pt x="129" y="33"/>
                    <a:pt x="129" y="33"/>
                  </a:cubicBezTo>
                  <a:cubicBezTo>
                    <a:pt x="129" y="32"/>
                    <a:pt x="129" y="32"/>
                    <a:pt x="129" y="32"/>
                  </a:cubicBezTo>
                  <a:cubicBezTo>
                    <a:pt x="126" y="30"/>
                    <a:pt x="126" y="30"/>
                    <a:pt x="126" y="30"/>
                  </a:cubicBezTo>
                  <a:cubicBezTo>
                    <a:pt x="126" y="30"/>
                    <a:pt x="126" y="30"/>
                    <a:pt x="126" y="30"/>
                  </a:cubicBezTo>
                  <a:cubicBezTo>
                    <a:pt x="124" y="30"/>
                    <a:pt x="124" y="30"/>
                    <a:pt x="124" y="30"/>
                  </a:cubicBezTo>
                  <a:cubicBezTo>
                    <a:pt x="121" y="29"/>
                    <a:pt x="121" y="29"/>
                    <a:pt x="121" y="29"/>
                  </a:cubicBezTo>
                  <a:cubicBezTo>
                    <a:pt x="119" y="27"/>
                    <a:pt x="119" y="27"/>
                    <a:pt x="119" y="27"/>
                  </a:cubicBezTo>
                  <a:cubicBezTo>
                    <a:pt x="118" y="27"/>
                    <a:pt x="118" y="27"/>
                    <a:pt x="118" y="27"/>
                  </a:cubicBezTo>
                  <a:cubicBezTo>
                    <a:pt x="116" y="28"/>
                    <a:pt x="116" y="28"/>
                    <a:pt x="116" y="28"/>
                  </a:cubicBezTo>
                  <a:cubicBezTo>
                    <a:pt x="114" y="26"/>
                    <a:pt x="114" y="26"/>
                    <a:pt x="114" y="26"/>
                  </a:cubicBezTo>
                  <a:cubicBezTo>
                    <a:pt x="112" y="26"/>
                    <a:pt x="112" y="26"/>
                    <a:pt x="112" y="26"/>
                  </a:cubicBezTo>
                  <a:cubicBezTo>
                    <a:pt x="108" y="22"/>
                    <a:pt x="108" y="22"/>
                    <a:pt x="108" y="22"/>
                  </a:cubicBezTo>
                  <a:cubicBezTo>
                    <a:pt x="107" y="22"/>
                    <a:pt x="107" y="22"/>
                    <a:pt x="107" y="22"/>
                  </a:cubicBezTo>
                  <a:cubicBezTo>
                    <a:pt x="105" y="21"/>
                    <a:pt x="105" y="21"/>
                    <a:pt x="105" y="21"/>
                  </a:cubicBezTo>
                  <a:cubicBezTo>
                    <a:pt x="104" y="21"/>
                    <a:pt x="104" y="21"/>
                    <a:pt x="104" y="21"/>
                  </a:cubicBezTo>
                  <a:cubicBezTo>
                    <a:pt x="103" y="21"/>
                    <a:pt x="103" y="21"/>
                    <a:pt x="103" y="21"/>
                  </a:cubicBezTo>
                  <a:cubicBezTo>
                    <a:pt x="99" y="20"/>
                    <a:pt x="99" y="20"/>
                    <a:pt x="99" y="20"/>
                  </a:cubicBezTo>
                  <a:cubicBezTo>
                    <a:pt x="100" y="17"/>
                    <a:pt x="100" y="17"/>
                    <a:pt x="100" y="17"/>
                  </a:cubicBezTo>
                  <a:cubicBezTo>
                    <a:pt x="96" y="14"/>
                    <a:pt x="96" y="14"/>
                    <a:pt x="96" y="14"/>
                  </a:cubicBezTo>
                  <a:cubicBezTo>
                    <a:pt x="95" y="15"/>
                    <a:pt x="95" y="15"/>
                    <a:pt x="95" y="15"/>
                  </a:cubicBezTo>
                  <a:cubicBezTo>
                    <a:pt x="91" y="11"/>
                    <a:pt x="91" y="11"/>
                    <a:pt x="91" y="11"/>
                  </a:cubicBezTo>
                  <a:cubicBezTo>
                    <a:pt x="90" y="9"/>
                    <a:pt x="90" y="9"/>
                    <a:pt x="90" y="9"/>
                  </a:cubicBezTo>
                  <a:cubicBezTo>
                    <a:pt x="87" y="8"/>
                    <a:pt x="87" y="8"/>
                    <a:pt x="87" y="8"/>
                  </a:cubicBezTo>
                  <a:cubicBezTo>
                    <a:pt x="87" y="3"/>
                    <a:pt x="87" y="3"/>
                    <a:pt x="87" y="3"/>
                  </a:cubicBezTo>
                  <a:cubicBezTo>
                    <a:pt x="84" y="1"/>
                    <a:pt x="84" y="1"/>
                    <a:pt x="84" y="1"/>
                  </a:cubicBezTo>
                  <a:cubicBezTo>
                    <a:pt x="85" y="1"/>
                    <a:pt x="85" y="1"/>
                    <a:pt x="86" y="0"/>
                  </a:cubicBezTo>
                  <a:cubicBezTo>
                    <a:pt x="83" y="2"/>
                    <a:pt x="80" y="3"/>
                    <a:pt x="77" y="5"/>
                  </a:cubicBezTo>
                  <a:cubicBezTo>
                    <a:pt x="76" y="6"/>
                    <a:pt x="75" y="7"/>
                    <a:pt x="75" y="9"/>
                  </a:cubicBezTo>
                  <a:cubicBezTo>
                    <a:pt x="74" y="11"/>
                    <a:pt x="73" y="13"/>
                    <a:pt x="73" y="15"/>
                  </a:cubicBezTo>
                  <a:cubicBezTo>
                    <a:pt x="72" y="18"/>
                    <a:pt x="70" y="20"/>
                    <a:pt x="66" y="21"/>
                  </a:cubicBezTo>
                  <a:cubicBezTo>
                    <a:pt x="65" y="22"/>
                    <a:pt x="63" y="22"/>
                    <a:pt x="62" y="23"/>
                  </a:cubicBezTo>
                  <a:cubicBezTo>
                    <a:pt x="59" y="24"/>
                    <a:pt x="57" y="25"/>
                    <a:pt x="56" y="28"/>
                  </a:cubicBezTo>
                  <a:cubicBezTo>
                    <a:pt x="54" y="31"/>
                    <a:pt x="51" y="31"/>
                    <a:pt x="48" y="31"/>
                  </a:cubicBezTo>
                  <a:cubicBezTo>
                    <a:pt x="45" y="31"/>
                    <a:pt x="43" y="29"/>
                    <a:pt x="40" y="28"/>
                  </a:cubicBezTo>
                  <a:cubicBezTo>
                    <a:pt x="39" y="27"/>
                    <a:pt x="38" y="27"/>
                    <a:pt x="36" y="27"/>
                  </a:cubicBezTo>
                  <a:cubicBezTo>
                    <a:pt x="35" y="26"/>
                    <a:pt x="33" y="28"/>
                    <a:pt x="33" y="30"/>
                  </a:cubicBezTo>
                  <a:cubicBezTo>
                    <a:pt x="34" y="33"/>
                    <a:pt x="35" y="36"/>
                    <a:pt x="35" y="39"/>
                  </a:cubicBezTo>
                  <a:cubicBezTo>
                    <a:pt x="36" y="41"/>
                    <a:pt x="34" y="43"/>
                    <a:pt x="31" y="43"/>
                  </a:cubicBezTo>
                  <a:cubicBezTo>
                    <a:pt x="28" y="43"/>
                    <a:pt x="24" y="43"/>
                    <a:pt x="21" y="41"/>
                  </a:cubicBezTo>
                  <a:cubicBezTo>
                    <a:pt x="19" y="41"/>
                    <a:pt x="16" y="40"/>
                    <a:pt x="14" y="41"/>
                  </a:cubicBezTo>
                  <a:cubicBezTo>
                    <a:pt x="10" y="41"/>
                    <a:pt x="6" y="43"/>
                    <a:pt x="2" y="44"/>
                  </a:cubicBezTo>
                  <a:cubicBezTo>
                    <a:pt x="1" y="45"/>
                    <a:pt x="0" y="47"/>
                    <a:pt x="0" y="48"/>
                  </a:cubicBezTo>
                  <a:cubicBezTo>
                    <a:pt x="1" y="53"/>
                    <a:pt x="1" y="59"/>
                    <a:pt x="9" y="59"/>
                  </a:cubicBezTo>
                  <a:cubicBezTo>
                    <a:pt x="12" y="59"/>
                    <a:pt x="15" y="62"/>
                    <a:pt x="18" y="62"/>
                  </a:cubicBezTo>
                  <a:cubicBezTo>
                    <a:pt x="23" y="63"/>
                    <a:pt x="26" y="67"/>
                    <a:pt x="28" y="71"/>
                  </a:cubicBezTo>
                  <a:cubicBezTo>
                    <a:pt x="29" y="76"/>
                    <a:pt x="32" y="80"/>
                    <a:pt x="37" y="82"/>
                  </a:cubicBezTo>
                  <a:cubicBezTo>
                    <a:pt x="40" y="84"/>
                    <a:pt x="41" y="87"/>
                    <a:pt x="41" y="90"/>
                  </a:cubicBezTo>
                  <a:cubicBezTo>
                    <a:pt x="40" y="99"/>
                    <a:pt x="40" y="107"/>
                    <a:pt x="39" y="116"/>
                  </a:cubicBezTo>
                  <a:cubicBezTo>
                    <a:pt x="39" y="119"/>
                    <a:pt x="38" y="122"/>
                    <a:pt x="37" y="125"/>
                  </a:cubicBezTo>
                  <a:cubicBezTo>
                    <a:pt x="36" y="126"/>
                    <a:pt x="35" y="128"/>
                    <a:pt x="34" y="129"/>
                  </a:cubicBezTo>
                  <a:cubicBezTo>
                    <a:pt x="36" y="130"/>
                    <a:pt x="36" y="130"/>
                    <a:pt x="36" y="130"/>
                  </a:cubicBezTo>
                  <a:cubicBezTo>
                    <a:pt x="38" y="132"/>
                    <a:pt x="38" y="132"/>
                    <a:pt x="38" y="132"/>
                  </a:cubicBezTo>
                  <a:cubicBezTo>
                    <a:pt x="39" y="134"/>
                    <a:pt x="39" y="134"/>
                    <a:pt x="39" y="134"/>
                  </a:cubicBezTo>
                  <a:cubicBezTo>
                    <a:pt x="38" y="136"/>
                    <a:pt x="38" y="136"/>
                    <a:pt x="38" y="136"/>
                  </a:cubicBezTo>
                  <a:cubicBezTo>
                    <a:pt x="44" y="136"/>
                    <a:pt x="44" y="136"/>
                    <a:pt x="44" y="136"/>
                  </a:cubicBezTo>
                  <a:cubicBezTo>
                    <a:pt x="48" y="138"/>
                    <a:pt x="48" y="138"/>
                    <a:pt x="48" y="138"/>
                  </a:cubicBezTo>
                  <a:cubicBezTo>
                    <a:pt x="50" y="141"/>
                    <a:pt x="50" y="141"/>
                    <a:pt x="50" y="141"/>
                  </a:cubicBezTo>
                  <a:cubicBezTo>
                    <a:pt x="53" y="139"/>
                    <a:pt x="53" y="139"/>
                    <a:pt x="53" y="139"/>
                  </a:cubicBezTo>
                  <a:cubicBezTo>
                    <a:pt x="56" y="142"/>
                    <a:pt x="56" y="142"/>
                    <a:pt x="56" y="142"/>
                  </a:cubicBezTo>
                  <a:cubicBezTo>
                    <a:pt x="59" y="142"/>
                    <a:pt x="59" y="142"/>
                    <a:pt x="59" y="142"/>
                  </a:cubicBezTo>
                  <a:cubicBezTo>
                    <a:pt x="61" y="143"/>
                    <a:pt x="61" y="143"/>
                    <a:pt x="61" y="143"/>
                  </a:cubicBezTo>
                  <a:cubicBezTo>
                    <a:pt x="63" y="141"/>
                    <a:pt x="63" y="141"/>
                    <a:pt x="63" y="141"/>
                  </a:cubicBezTo>
                  <a:cubicBezTo>
                    <a:pt x="69" y="140"/>
                    <a:pt x="69" y="140"/>
                    <a:pt x="69" y="140"/>
                  </a:cubicBezTo>
                  <a:cubicBezTo>
                    <a:pt x="72" y="142"/>
                    <a:pt x="72" y="142"/>
                    <a:pt x="72" y="142"/>
                  </a:cubicBezTo>
                  <a:cubicBezTo>
                    <a:pt x="75" y="141"/>
                    <a:pt x="75" y="141"/>
                    <a:pt x="75" y="141"/>
                  </a:cubicBezTo>
                  <a:cubicBezTo>
                    <a:pt x="79" y="143"/>
                    <a:pt x="79" y="143"/>
                    <a:pt x="79" y="143"/>
                  </a:cubicBezTo>
                  <a:cubicBezTo>
                    <a:pt x="85" y="143"/>
                    <a:pt x="85" y="143"/>
                    <a:pt x="85" y="143"/>
                  </a:cubicBezTo>
                  <a:cubicBezTo>
                    <a:pt x="92" y="146"/>
                    <a:pt x="92" y="146"/>
                    <a:pt x="92" y="146"/>
                  </a:cubicBezTo>
                  <a:cubicBezTo>
                    <a:pt x="92" y="144"/>
                    <a:pt x="92" y="143"/>
                    <a:pt x="92" y="141"/>
                  </a:cubicBezTo>
                  <a:cubicBezTo>
                    <a:pt x="92" y="139"/>
                    <a:pt x="93" y="138"/>
                    <a:pt x="93" y="136"/>
                  </a:cubicBezTo>
                  <a:cubicBezTo>
                    <a:pt x="94" y="132"/>
                    <a:pt x="99" y="129"/>
                    <a:pt x="103" y="130"/>
                  </a:cubicBezTo>
                  <a:cubicBezTo>
                    <a:pt x="110" y="131"/>
                    <a:pt x="118" y="131"/>
                    <a:pt x="124" y="136"/>
                  </a:cubicBezTo>
                  <a:cubicBezTo>
                    <a:pt x="127" y="138"/>
                    <a:pt x="131" y="137"/>
                    <a:pt x="133" y="134"/>
                  </a:cubicBezTo>
                  <a:cubicBezTo>
                    <a:pt x="136" y="130"/>
                    <a:pt x="139" y="127"/>
                    <a:pt x="144" y="125"/>
                  </a:cubicBezTo>
                  <a:cubicBezTo>
                    <a:pt x="143" y="123"/>
                    <a:pt x="142" y="120"/>
                    <a:pt x="142" y="120"/>
                  </a:cubicBezTo>
                  <a:cubicBezTo>
                    <a:pt x="144" y="116"/>
                    <a:pt x="144" y="116"/>
                    <a:pt x="144" y="116"/>
                  </a:cubicBezTo>
                  <a:lnTo>
                    <a:pt x="140" y="116"/>
                  </a:lnTo>
                  <a:close/>
                </a:path>
              </a:pathLst>
            </a:custGeom>
            <a:solidFill>
              <a:schemeClr val="accent2"/>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42" name="Freeform 216">
            <a:extLst>
              <a:ext uri="{FF2B5EF4-FFF2-40B4-BE49-F238E27FC236}">
                <a16:creationId xmlns:a16="http://schemas.microsoft.com/office/drawing/2014/main" id="{FEFD0AE5-889C-4A7F-9BB4-5ED1719DA1BC}"/>
              </a:ext>
            </a:extLst>
          </p:cNvPr>
          <p:cNvSpPr>
            <a:spLocks noEditPoints="1"/>
          </p:cNvSpPr>
          <p:nvPr/>
        </p:nvSpPr>
        <p:spPr bwMode="auto">
          <a:xfrm>
            <a:off x="4445000" y="2289175"/>
            <a:ext cx="2555875" cy="1538288"/>
          </a:xfrm>
          <a:custGeom>
            <a:avLst/>
            <a:gdLst>
              <a:gd name="T0" fmla="*/ 459 w 1739"/>
              <a:gd name="T1" fmla="*/ 51 h 1046"/>
              <a:gd name="T2" fmla="*/ 492 w 1739"/>
              <a:gd name="T3" fmla="*/ 50 h 1046"/>
              <a:gd name="T4" fmla="*/ 208 w 1739"/>
              <a:gd name="T5" fmla="*/ 485 h 1046"/>
              <a:gd name="T6" fmla="*/ 209 w 1739"/>
              <a:gd name="T7" fmla="*/ 97 h 1046"/>
              <a:gd name="T8" fmla="*/ 232 w 1739"/>
              <a:gd name="T9" fmla="*/ 426 h 1046"/>
              <a:gd name="T10" fmla="*/ 260 w 1739"/>
              <a:gd name="T11" fmla="*/ 271 h 1046"/>
              <a:gd name="T12" fmla="*/ 1051 w 1739"/>
              <a:gd name="T13" fmla="*/ 91 h 1046"/>
              <a:gd name="T14" fmla="*/ 1033 w 1739"/>
              <a:gd name="T15" fmla="*/ 81 h 1046"/>
              <a:gd name="T16" fmla="*/ 1086 w 1739"/>
              <a:gd name="T17" fmla="*/ 135 h 1046"/>
              <a:gd name="T18" fmla="*/ 607 w 1739"/>
              <a:gd name="T19" fmla="*/ 72 h 1046"/>
              <a:gd name="T20" fmla="*/ 794 w 1739"/>
              <a:gd name="T21" fmla="*/ 212 h 1046"/>
              <a:gd name="T22" fmla="*/ 1611 w 1739"/>
              <a:gd name="T23" fmla="*/ 746 h 1046"/>
              <a:gd name="T24" fmla="*/ 1723 w 1739"/>
              <a:gd name="T25" fmla="*/ 181 h 1046"/>
              <a:gd name="T26" fmla="*/ 1476 w 1739"/>
              <a:gd name="T27" fmla="*/ 200 h 1046"/>
              <a:gd name="T28" fmla="*/ 1198 w 1739"/>
              <a:gd name="T29" fmla="*/ 166 h 1046"/>
              <a:gd name="T30" fmla="*/ 1030 w 1739"/>
              <a:gd name="T31" fmla="*/ 235 h 1046"/>
              <a:gd name="T32" fmla="*/ 861 w 1739"/>
              <a:gd name="T33" fmla="*/ 226 h 1046"/>
              <a:gd name="T34" fmla="*/ 761 w 1739"/>
              <a:gd name="T35" fmla="*/ 217 h 1046"/>
              <a:gd name="T36" fmla="*/ 608 w 1739"/>
              <a:gd name="T37" fmla="*/ 198 h 1046"/>
              <a:gd name="T38" fmla="*/ 532 w 1739"/>
              <a:gd name="T39" fmla="*/ 362 h 1046"/>
              <a:gd name="T40" fmla="*/ 466 w 1739"/>
              <a:gd name="T41" fmla="*/ 377 h 1046"/>
              <a:gd name="T42" fmla="*/ 490 w 1739"/>
              <a:gd name="T43" fmla="*/ 517 h 1046"/>
              <a:gd name="T44" fmla="*/ 404 w 1739"/>
              <a:gd name="T45" fmla="*/ 461 h 1046"/>
              <a:gd name="T46" fmla="*/ 269 w 1739"/>
              <a:gd name="T47" fmla="*/ 491 h 1046"/>
              <a:gd name="T48" fmla="*/ 109 w 1739"/>
              <a:gd name="T49" fmla="*/ 595 h 1046"/>
              <a:gd name="T50" fmla="*/ 105 w 1739"/>
              <a:gd name="T51" fmla="*/ 514 h 1046"/>
              <a:gd name="T52" fmla="*/ 16 w 1739"/>
              <a:gd name="T53" fmla="*/ 536 h 1046"/>
              <a:gd name="T54" fmla="*/ 25 w 1739"/>
              <a:gd name="T55" fmla="*/ 723 h 1046"/>
              <a:gd name="T56" fmla="*/ 40 w 1739"/>
              <a:gd name="T57" fmla="*/ 790 h 1046"/>
              <a:gd name="T58" fmla="*/ 111 w 1739"/>
              <a:gd name="T59" fmla="*/ 858 h 1046"/>
              <a:gd name="T60" fmla="*/ 182 w 1739"/>
              <a:gd name="T61" fmla="*/ 948 h 1046"/>
              <a:gd name="T62" fmla="*/ 289 w 1739"/>
              <a:gd name="T63" fmla="*/ 1031 h 1046"/>
              <a:gd name="T64" fmla="*/ 290 w 1739"/>
              <a:gd name="T65" fmla="*/ 896 h 1046"/>
              <a:gd name="T66" fmla="*/ 397 w 1739"/>
              <a:gd name="T67" fmla="*/ 867 h 1046"/>
              <a:gd name="T68" fmla="*/ 436 w 1739"/>
              <a:gd name="T69" fmla="*/ 822 h 1046"/>
              <a:gd name="T70" fmla="*/ 552 w 1739"/>
              <a:gd name="T71" fmla="*/ 787 h 1046"/>
              <a:gd name="T72" fmla="*/ 623 w 1739"/>
              <a:gd name="T73" fmla="*/ 792 h 1046"/>
              <a:gd name="T74" fmla="*/ 793 w 1739"/>
              <a:gd name="T75" fmla="*/ 869 h 1046"/>
              <a:gd name="T76" fmla="*/ 983 w 1739"/>
              <a:gd name="T77" fmla="*/ 836 h 1046"/>
              <a:gd name="T78" fmla="*/ 1165 w 1739"/>
              <a:gd name="T79" fmla="*/ 780 h 1046"/>
              <a:gd name="T80" fmla="*/ 1262 w 1739"/>
              <a:gd name="T81" fmla="*/ 811 h 1046"/>
              <a:gd name="T82" fmla="*/ 1344 w 1739"/>
              <a:gd name="T83" fmla="*/ 911 h 1046"/>
              <a:gd name="T84" fmla="*/ 1454 w 1739"/>
              <a:gd name="T85" fmla="*/ 826 h 1046"/>
              <a:gd name="T86" fmla="*/ 1408 w 1739"/>
              <a:gd name="T87" fmla="*/ 727 h 1046"/>
              <a:gd name="T88" fmla="*/ 1425 w 1739"/>
              <a:gd name="T89" fmla="*/ 541 h 1046"/>
              <a:gd name="T90" fmla="*/ 1555 w 1739"/>
              <a:gd name="T91" fmla="*/ 415 h 1046"/>
              <a:gd name="T92" fmla="*/ 1632 w 1739"/>
              <a:gd name="T93" fmla="*/ 645 h 1046"/>
              <a:gd name="T94" fmla="*/ 1620 w 1739"/>
              <a:gd name="T95" fmla="*/ 476 h 1046"/>
              <a:gd name="T96" fmla="*/ 1673 w 1739"/>
              <a:gd name="T97" fmla="*/ 274 h 1046"/>
              <a:gd name="T98" fmla="*/ 20 w 1739"/>
              <a:gd name="T99" fmla="*/ 744 h 1046"/>
              <a:gd name="T100" fmla="*/ 94 w 1739"/>
              <a:gd name="T101" fmla="*/ 670 h 1046"/>
              <a:gd name="T102" fmla="*/ 523 w 1739"/>
              <a:gd name="T103" fmla="*/ 476 h 1046"/>
              <a:gd name="T104" fmla="*/ 685 w 1739"/>
              <a:gd name="T105" fmla="*/ 228 h 1046"/>
              <a:gd name="T106" fmla="*/ 698 w 1739"/>
              <a:gd name="T107" fmla="*/ 212 h 1046"/>
              <a:gd name="T108" fmla="*/ 1007 w 1739"/>
              <a:gd name="T109" fmla="*/ 761 h 1046"/>
              <a:gd name="T110" fmla="*/ 1140 w 1739"/>
              <a:gd name="T111" fmla="*/ 179 h 1046"/>
              <a:gd name="T112" fmla="*/ 1649 w 1739"/>
              <a:gd name="T113" fmla="*/ 305 h 1046"/>
              <a:gd name="T114" fmla="*/ 799 w 1739"/>
              <a:gd name="T115" fmla="*/ 228 h 1046"/>
              <a:gd name="T116" fmla="*/ 88 w 1739"/>
              <a:gd name="T117" fmla="*/ 127 h 1046"/>
              <a:gd name="T118" fmla="*/ 176 w 1739"/>
              <a:gd name="T119" fmla="*/ 90 h 1046"/>
              <a:gd name="T120" fmla="*/ 171 w 1739"/>
              <a:gd name="T121" fmla="*/ 87 h 1046"/>
              <a:gd name="T122" fmla="*/ 1615 w 1739"/>
              <a:gd name="T123" fmla="*/ 520 h 1046"/>
              <a:gd name="T124" fmla="*/ 156 w 1739"/>
              <a:gd name="T125" fmla="*/ 126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9" h="1046">
                <a:moveTo>
                  <a:pt x="473" y="255"/>
                </a:moveTo>
                <a:cubicBezTo>
                  <a:pt x="475" y="256"/>
                  <a:pt x="476" y="254"/>
                  <a:pt x="477" y="252"/>
                </a:cubicBezTo>
                <a:cubicBezTo>
                  <a:pt x="476" y="251"/>
                  <a:pt x="476" y="249"/>
                  <a:pt x="475" y="249"/>
                </a:cubicBezTo>
                <a:cubicBezTo>
                  <a:pt x="474" y="247"/>
                  <a:pt x="470" y="250"/>
                  <a:pt x="471" y="252"/>
                </a:cubicBezTo>
                <a:cubicBezTo>
                  <a:pt x="471" y="254"/>
                  <a:pt x="472" y="255"/>
                  <a:pt x="473" y="255"/>
                </a:cubicBezTo>
                <a:close/>
                <a:moveTo>
                  <a:pt x="484" y="332"/>
                </a:moveTo>
                <a:cubicBezTo>
                  <a:pt x="484" y="331"/>
                  <a:pt x="482" y="331"/>
                  <a:pt x="481" y="332"/>
                </a:cubicBezTo>
                <a:cubicBezTo>
                  <a:pt x="479" y="333"/>
                  <a:pt x="477" y="339"/>
                  <a:pt x="480" y="341"/>
                </a:cubicBezTo>
                <a:cubicBezTo>
                  <a:pt x="482" y="343"/>
                  <a:pt x="484" y="344"/>
                  <a:pt x="487" y="343"/>
                </a:cubicBezTo>
                <a:cubicBezTo>
                  <a:pt x="488" y="343"/>
                  <a:pt x="488" y="342"/>
                  <a:pt x="489" y="341"/>
                </a:cubicBezTo>
                <a:cubicBezTo>
                  <a:pt x="489" y="337"/>
                  <a:pt x="488" y="334"/>
                  <a:pt x="484" y="332"/>
                </a:cubicBezTo>
                <a:close/>
                <a:moveTo>
                  <a:pt x="474" y="233"/>
                </a:moveTo>
                <a:cubicBezTo>
                  <a:pt x="474" y="233"/>
                  <a:pt x="474" y="232"/>
                  <a:pt x="474" y="232"/>
                </a:cubicBezTo>
                <a:cubicBezTo>
                  <a:pt x="474" y="232"/>
                  <a:pt x="473" y="232"/>
                  <a:pt x="472" y="232"/>
                </a:cubicBezTo>
                <a:cubicBezTo>
                  <a:pt x="471" y="233"/>
                  <a:pt x="471" y="233"/>
                  <a:pt x="473" y="234"/>
                </a:cubicBezTo>
                <a:cubicBezTo>
                  <a:pt x="473" y="234"/>
                  <a:pt x="474" y="233"/>
                  <a:pt x="474" y="233"/>
                </a:cubicBezTo>
                <a:close/>
                <a:moveTo>
                  <a:pt x="498" y="293"/>
                </a:moveTo>
                <a:cubicBezTo>
                  <a:pt x="497" y="294"/>
                  <a:pt x="497" y="294"/>
                  <a:pt x="497" y="294"/>
                </a:cubicBezTo>
                <a:cubicBezTo>
                  <a:pt x="498" y="294"/>
                  <a:pt x="498" y="294"/>
                  <a:pt x="498" y="294"/>
                </a:cubicBezTo>
                <a:lnTo>
                  <a:pt x="498" y="293"/>
                </a:lnTo>
                <a:close/>
                <a:moveTo>
                  <a:pt x="510" y="172"/>
                </a:moveTo>
                <a:cubicBezTo>
                  <a:pt x="511" y="170"/>
                  <a:pt x="510" y="169"/>
                  <a:pt x="509" y="168"/>
                </a:cubicBezTo>
                <a:cubicBezTo>
                  <a:pt x="508" y="168"/>
                  <a:pt x="507" y="168"/>
                  <a:pt x="506" y="169"/>
                </a:cubicBezTo>
                <a:cubicBezTo>
                  <a:pt x="505" y="171"/>
                  <a:pt x="506" y="172"/>
                  <a:pt x="507" y="173"/>
                </a:cubicBezTo>
                <a:cubicBezTo>
                  <a:pt x="508" y="173"/>
                  <a:pt x="509" y="172"/>
                  <a:pt x="510" y="172"/>
                </a:cubicBezTo>
                <a:close/>
                <a:moveTo>
                  <a:pt x="505" y="294"/>
                </a:moveTo>
                <a:cubicBezTo>
                  <a:pt x="505" y="294"/>
                  <a:pt x="506" y="294"/>
                  <a:pt x="506" y="294"/>
                </a:cubicBezTo>
                <a:cubicBezTo>
                  <a:pt x="506" y="294"/>
                  <a:pt x="506" y="294"/>
                  <a:pt x="506" y="293"/>
                </a:cubicBezTo>
                <a:cubicBezTo>
                  <a:pt x="505" y="293"/>
                  <a:pt x="505" y="293"/>
                  <a:pt x="505" y="294"/>
                </a:cubicBezTo>
                <a:close/>
                <a:moveTo>
                  <a:pt x="517" y="267"/>
                </a:moveTo>
                <a:cubicBezTo>
                  <a:pt x="518" y="266"/>
                  <a:pt x="517" y="266"/>
                  <a:pt x="516" y="266"/>
                </a:cubicBezTo>
                <a:cubicBezTo>
                  <a:pt x="516" y="266"/>
                  <a:pt x="516" y="267"/>
                  <a:pt x="516" y="267"/>
                </a:cubicBezTo>
                <a:cubicBezTo>
                  <a:pt x="516" y="267"/>
                  <a:pt x="517" y="267"/>
                  <a:pt x="517" y="267"/>
                </a:cubicBezTo>
                <a:close/>
                <a:moveTo>
                  <a:pt x="456" y="48"/>
                </a:moveTo>
                <a:cubicBezTo>
                  <a:pt x="456" y="50"/>
                  <a:pt x="457" y="51"/>
                  <a:pt x="459" y="51"/>
                </a:cubicBezTo>
                <a:cubicBezTo>
                  <a:pt x="460" y="52"/>
                  <a:pt x="462" y="51"/>
                  <a:pt x="463" y="52"/>
                </a:cubicBezTo>
                <a:cubicBezTo>
                  <a:pt x="466" y="54"/>
                  <a:pt x="470" y="56"/>
                  <a:pt x="474" y="56"/>
                </a:cubicBezTo>
                <a:cubicBezTo>
                  <a:pt x="474" y="56"/>
                  <a:pt x="475" y="56"/>
                  <a:pt x="475" y="57"/>
                </a:cubicBezTo>
                <a:cubicBezTo>
                  <a:pt x="476" y="57"/>
                  <a:pt x="475" y="58"/>
                  <a:pt x="474" y="58"/>
                </a:cubicBezTo>
                <a:cubicBezTo>
                  <a:pt x="472" y="58"/>
                  <a:pt x="469" y="59"/>
                  <a:pt x="467" y="59"/>
                </a:cubicBezTo>
                <a:cubicBezTo>
                  <a:pt x="465" y="59"/>
                  <a:pt x="463" y="60"/>
                  <a:pt x="462" y="62"/>
                </a:cubicBezTo>
                <a:cubicBezTo>
                  <a:pt x="461" y="63"/>
                  <a:pt x="462" y="65"/>
                  <a:pt x="464" y="67"/>
                </a:cubicBezTo>
                <a:cubicBezTo>
                  <a:pt x="468" y="70"/>
                  <a:pt x="471" y="73"/>
                  <a:pt x="474" y="76"/>
                </a:cubicBezTo>
                <a:cubicBezTo>
                  <a:pt x="475" y="77"/>
                  <a:pt x="476" y="77"/>
                  <a:pt x="477" y="77"/>
                </a:cubicBezTo>
                <a:cubicBezTo>
                  <a:pt x="483" y="76"/>
                  <a:pt x="487" y="69"/>
                  <a:pt x="486" y="62"/>
                </a:cubicBezTo>
                <a:cubicBezTo>
                  <a:pt x="485" y="61"/>
                  <a:pt x="484" y="60"/>
                  <a:pt x="485" y="58"/>
                </a:cubicBezTo>
                <a:cubicBezTo>
                  <a:pt x="485" y="58"/>
                  <a:pt x="486" y="57"/>
                  <a:pt x="486" y="57"/>
                </a:cubicBezTo>
                <a:cubicBezTo>
                  <a:pt x="486" y="57"/>
                  <a:pt x="487" y="57"/>
                  <a:pt x="488" y="57"/>
                </a:cubicBezTo>
                <a:cubicBezTo>
                  <a:pt x="490" y="60"/>
                  <a:pt x="492" y="63"/>
                  <a:pt x="492" y="67"/>
                </a:cubicBezTo>
                <a:cubicBezTo>
                  <a:pt x="491" y="69"/>
                  <a:pt x="491" y="71"/>
                  <a:pt x="491" y="73"/>
                </a:cubicBezTo>
                <a:cubicBezTo>
                  <a:pt x="490" y="79"/>
                  <a:pt x="490" y="79"/>
                  <a:pt x="495" y="79"/>
                </a:cubicBezTo>
                <a:cubicBezTo>
                  <a:pt x="499" y="79"/>
                  <a:pt x="502" y="80"/>
                  <a:pt x="504" y="84"/>
                </a:cubicBezTo>
                <a:cubicBezTo>
                  <a:pt x="507" y="89"/>
                  <a:pt x="512" y="91"/>
                  <a:pt x="518" y="91"/>
                </a:cubicBezTo>
                <a:cubicBezTo>
                  <a:pt x="527" y="91"/>
                  <a:pt x="536" y="91"/>
                  <a:pt x="544" y="94"/>
                </a:cubicBezTo>
                <a:cubicBezTo>
                  <a:pt x="546" y="95"/>
                  <a:pt x="548" y="95"/>
                  <a:pt x="549" y="94"/>
                </a:cubicBezTo>
                <a:cubicBezTo>
                  <a:pt x="553" y="93"/>
                  <a:pt x="556" y="90"/>
                  <a:pt x="559" y="87"/>
                </a:cubicBezTo>
                <a:cubicBezTo>
                  <a:pt x="560" y="86"/>
                  <a:pt x="560" y="82"/>
                  <a:pt x="559" y="81"/>
                </a:cubicBezTo>
                <a:cubicBezTo>
                  <a:pt x="559" y="80"/>
                  <a:pt x="558" y="79"/>
                  <a:pt x="557" y="78"/>
                </a:cubicBezTo>
                <a:cubicBezTo>
                  <a:pt x="556" y="77"/>
                  <a:pt x="554" y="76"/>
                  <a:pt x="552" y="75"/>
                </a:cubicBezTo>
                <a:cubicBezTo>
                  <a:pt x="550" y="73"/>
                  <a:pt x="550" y="72"/>
                  <a:pt x="550" y="69"/>
                </a:cubicBezTo>
                <a:cubicBezTo>
                  <a:pt x="551" y="64"/>
                  <a:pt x="546" y="62"/>
                  <a:pt x="545" y="58"/>
                </a:cubicBezTo>
                <a:cubicBezTo>
                  <a:pt x="544" y="50"/>
                  <a:pt x="538" y="45"/>
                  <a:pt x="531" y="41"/>
                </a:cubicBezTo>
                <a:cubicBezTo>
                  <a:pt x="529" y="39"/>
                  <a:pt x="525" y="39"/>
                  <a:pt x="522" y="41"/>
                </a:cubicBezTo>
                <a:cubicBezTo>
                  <a:pt x="520" y="43"/>
                  <a:pt x="518" y="42"/>
                  <a:pt x="515" y="41"/>
                </a:cubicBezTo>
                <a:cubicBezTo>
                  <a:pt x="512" y="38"/>
                  <a:pt x="508" y="39"/>
                  <a:pt x="505" y="41"/>
                </a:cubicBezTo>
                <a:cubicBezTo>
                  <a:pt x="504" y="42"/>
                  <a:pt x="504" y="42"/>
                  <a:pt x="503" y="42"/>
                </a:cubicBezTo>
                <a:cubicBezTo>
                  <a:pt x="503" y="43"/>
                  <a:pt x="503" y="43"/>
                  <a:pt x="503" y="43"/>
                </a:cubicBezTo>
                <a:cubicBezTo>
                  <a:pt x="502" y="43"/>
                  <a:pt x="502" y="43"/>
                  <a:pt x="502" y="43"/>
                </a:cubicBezTo>
                <a:cubicBezTo>
                  <a:pt x="500" y="45"/>
                  <a:pt x="497" y="48"/>
                  <a:pt x="495" y="50"/>
                </a:cubicBezTo>
                <a:cubicBezTo>
                  <a:pt x="494" y="51"/>
                  <a:pt x="493" y="51"/>
                  <a:pt x="492" y="50"/>
                </a:cubicBezTo>
                <a:cubicBezTo>
                  <a:pt x="492" y="49"/>
                  <a:pt x="492" y="49"/>
                  <a:pt x="493" y="48"/>
                </a:cubicBezTo>
                <a:cubicBezTo>
                  <a:pt x="495" y="45"/>
                  <a:pt x="498" y="43"/>
                  <a:pt x="502" y="43"/>
                </a:cubicBezTo>
                <a:cubicBezTo>
                  <a:pt x="502" y="43"/>
                  <a:pt x="502" y="43"/>
                  <a:pt x="502" y="43"/>
                </a:cubicBezTo>
                <a:cubicBezTo>
                  <a:pt x="502" y="43"/>
                  <a:pt x="503" y="42"/>
                  <a:pt x="503" y="42"/>
                </a:cubicBezTo>
                <a:cubicBezTo>
                  <a:pt x="503" y="38"/>
                  <a:pt x="503" y="33"/>
                  <a:pt x="498" y="30"/>
                </a:cubicBezTo>
                <a:cubicBezTo>
                  <a:pt x="495" y="28"/>
                  <a:pt x="493" y="24"/>
                  <a:pt x="493" y="19"/>
                </a:cubicBezTo>
                <a:cubicBezTo>
                  <a:pt x="493" y="17"/>
                  <a:pt x="491" y="15"/>
                  <a:pt x="489" y="15"/>
                </a:cubicBezTo>
                <a:cubicBezTo>
                  <a:pt x="482" y="14"/>
                  <a:pt x="478" y="10"/>
                  <a:pt x="473" y="5"/>
                </a:cubicBezTo>
                <a:cubicBezTo>
                  <a:pt x="471" y="3"/>
                  <a:pt x="469" y="2"/>
                  <a:pt x="467" y="1"/>
                </a:cubicBezTo>
                <a:cubicBezTo>
                  <a:pt x="465" y="0"/>
                  <a:pt x="462" y="1"/>
                  <a:pt x="461" y="3"/>
                </a:cubicBezTo>
                <a:cubicBezTo>
                  <a:pt x="460" y="7"/>
                  <a:pt x="459" y="11"/>
                  <a:pt x="456" y="15"/>
                </a:cubicBezTo>
                <a:cubicBezTo>
                  <a:pt x="452" y="20"/>
                  <a:pt x="452" y="27"/>
                  <a:pt x="454" y="33"/>
                </a:cubicBezTo>
                <a:cubicBezTo>
                  <a:pt x="456" y="38"/>
                  <a:pt x="457" y="43"/>
                  <a:pt x="456" y="48"/>
                </a:cubicBezTo>
                <a:close/>
                <a:moveTo>
                  <a:pt x="464" y="236"/>
                </a:moveTo>
                <a:cubicBezTo>
                  <a:pt x="464" y="237"/>
                  <a:pt x="464" y="237"/>
                  <a:pt x="465" y="237"/>
                </a:cubicBezTo>
                <a:cubicBezTo>
                  <a:pt x="465" y="237"/>
                  <a:pt x="465" y="236"/>
                  <a:pt x="465" y="236"/>
                </a:cubicBezTo>
                <a:cubicBezTo>
                  <a:pt x="464" y="235"/>
                  <a:pt x="463" y="235"/>
                  <a:pt x="464" y="236"/>
                </a:cubicBezTo>
                <a:close/>
                <a:moveTo>
                  <a:pt x="516" y="278"/>
                </a:moveTo>
                <a:cubicBezTo>
                  <a:pt x="515" y="277"/>
                  <a:pt x="515" y="277"/>
                  <a:pt x="515" y="277"/>
                </a:cubicBezTo>
                <a:cubicBezTo>
                  <a:pt x="515" y="278"/>
                  <a:pt x="515" y="278"/>
                  <a:pt x="515" y="278"/>
                </a:cubicBezTo>
                <a:lnTo>
                  <a:pt x="516" y="278"/>
                </a:lnTo>
                <a:close/>
                <a:moveTo>
                  <a:pt x="441" y="327"/>
                </a:moveTo>
                <a:cubicBezTo>
                  <a:pt x="441" y="327"/>
                  <a:pt x="441" y="326"/>
                  <a:pt x="441" y="326"/>
                </a:cubicBezTo>
                <a:cubicBezTo>
                  <a:pt x="441" y="326"/>
                  <a:pt x="440" y="325"/>
                  <a:pt x="440" y="325"/>
                </a:cubicBezTo>
                <a:cubicBezTo>
                  <a:pt x="439" y="325"/>
                  <a:pt x="438" y="326"/>
                  <a:pt x="438" y="326"/>
                </a:cubicBezTo>
                <a:cubicBezTo>
                  <a:pt x="437" y="327"/>
                  <a:pt x="437" y="329"/>
                  <a:pt x="438" y="329"/>
                </a:cubicBezTo>
                <a:cubicBezTo>
                  <a:pt x="439" y="329"/>
                  <a:pt x="440" y="328"/>
                  <a:pt x="441" y="327"/>
                </a:cubicBezTo>
                <a:close/>
                <a:moveTo>
                  <a:pt x="208" y="485"/>
                </a:moveTo>
                <a:cubicBezTo>
                  <a:pt x="207" y="487"/>
                  <a:pt x="207" y="488"/>
                  <a:pt x="207" y="491"/>
                </a:cubicBezTo>
                <a:cubicBezTo>
                  <a:pt x="207" y="493"/>
                  <a:pt x="208" y="495"/>
                  <a:pt x="209" y="498"/>
                </a:cubicBezTo>
                <a:cubicBezTo>
                  <a:pt x="210" y="501"/>
                  <a:pt x="213" y="502"/>
                  <a:pt x="217" y="501"/>
                </a:cubicBezTo>
                <a:cubicBezTo>
                  <a:pt x="223" y="499"/>
                  <a:pt x="226" y="494"/>
                  <a:pt x="227" y="488"/>
                </a:cubicBezTo>
                <a:cubicBezTo>
                  <a:pt x="227" y="487"/>
                  <a:pt x="227" y="486"/>
                  <a:pt x="226" y="485"/>
                </a:cubicBezTo>
                <a:cubicBezTo>
                  <a:pt x="223" y="482"/>
                  <a:pt x="218" y="480"/>
                  <a:pt x="213" y="480"/>
                </a:cubicBezTo>
                <a:cubicBezTo>
                  <a:pt x="211" y="480"/>
                  <a:pt x="208" y="483"/>
                  <a:pt x="208" y="485"/>
                </a:cubicBezTo>
                <a:close/>
                <a:moveTo>
                  <a:pt x="216" y="88"/>
                </a:moveTo>
                <a:cubicBezTo>
                  <a:pt x="217" y="89"/>
                  <a:pt x="219" y="88"/>
                  <a:pt x="219" y="88"/>
                </a:cubicBezTo>
                <a:cubicBezTo>
                  <a:pt x="222" y="84"/>
                  <a:pt x="222" y="80"/>
                  <a:pt x="226" y="77"/>
                </a:cubicBezTo>
                <a:cubicBezTo>
                  <a:pt x="226" y="77"/>
                  <a:pt x="227" y="75"/>
                  <a:pt x="227" y="75"/>
                </a:cubicBezTo>
                <a:cubicBezTo>
                  <a:pt x="224" y="70"/>
                  <a:pt x="222" y="65"/>
                  <a:pt x="219" y="62"/>
                </a:cubicBezTo>
                <a:cubicBezTo>
                  <a:pt x="218" y="61"/>
                  <a:pt x="215" y="61"/>
                  <a:pt x="214" y="62"/>
                </a:cubicBezTo>
                <a:cubicBezTo>
                  <a:pt x="212" y="64"/>
                  <a:pt x="210" y="66"/>
                  <a:pt x="209" y="69"/>
                </a:cubicBezTo>
                <a:cubicBezTo>
                  <a:pt x="208" y="70"/>
                  <a:pt x="208" y="72"/>
                  <a:pt x="207" y="73"/>
                </a:cubicBezTo>
                <a:cubicBezTo>
                  <a:pt x="207" y="81"/>
                  <a:pt x="210" y="85"/>
                  <a:pt x="216" y="88"/>
                </a:cubicBezTo>
                <a:close/>
                <a:moveTo>
                  <a:pt x="200" y="55"/>
                </a:moveTo>
                <a:cubicBezTo>
                  <a:pt x="202" y="55"/>
                  <a:pt x="203" y="53"/>
                  <a:pt x="203" y="52"/>
                </a:cubicBezTo>
                <a:cubicBezTo>
                  <a:pt x="202" y="50"/>
                  <a:pt x="201" y="49"/>
                  <a:pt x="200" y="50"/>
                </a:cubicBezTo>
                <a:cubicBezTo>
                  <a:pt x="198" y="50"/>
                  <a:pt x="196" y="51"/>
                  <a:pt x="197" y="53"/>
                </a:cubicBezTo>
                <a:cubicBezTo>
                  <a:pt x="198" y="54"/>
                  <a:pt x="199" y="54"/>
                  <a:pt x="200" y="55"/>
                </a:cubicBezTo>
                <a:close/>
                <a:moveTo>
                  <a:pt x="461" y="282"/>
                </a:moveTo>
                <a:cubicBezTo>
                  <a:pt x="461" y="283"/>
                  <a:pt x="461" y="284"/>
                  <a:pt x="462" y="284"/>
                </a:cubicBezTo>
                <a:cubicBezTo>
                  <a:pt x="462" y="284"/>
                  <a:pt x="463" y="284"/>
                  <a:pt x="463" y="283"/>
                </a:cubicBezTo>
                <a:cubicBezTo>
                  <a:pt x="464" y="282"/>
                  <a:pt x="463" y="281"/>
                  <a:pt x="462" y="281"/>
                </a:cubicBezTo>
                <a:cubicBezTo>
                  <a:pt x="462" y="281"/>
                  <a:pt x="461" y="282"/>
                  <a:pt x="461" y="282"/>
                </a:cubicBezTo>
                <a:close/>
                <a:moveTo>
                  <a:pt x="240" y="427"/>
                </a:moveTo>
                <a:cubicBezTo>
                  <a:pt x="239" y="427"/>
                  <a:pt x="238" y="427"/>
                  <a:pt x="238" y="428"/>
                </a:cubicBezTo>
                <a:cubicBezTo>
                  <a:pt x="237" y="428"/>
                  <a:pt x="238" y="429"/>
                  <a:pt x="238" y="429"/>
                </a:cubicBezTo>
                <a:cubicBezTo>
                  <a:pt x="239" y="431"/>
                  <a:pt x="241" y="432"/>
                  <a:pt x="242" y="433"/>
                </a:cubicBezTo>
                <a:cubicBezTo>
                  <a:pt x="243" y="434"/>
                  <a:pt x="244" y="434"/>
                  <a:pt x="245" y="434"/>
                </a:cubicBezTo>
                <a:cubicBezTo>
                  <a:pt x="246" y="433"/>
                  <a:pt x="246" y="431"/>
                  <a:pt x="245" y="430"/>
                </a:cubicBezTo>
                <a:cubicBezTo>
                  <a:pt x="244" y="428"/>
                  <a:pt x="242" y="427"/>
                  <a:pt x="240" y="427"/>
                </a:cubicBezTo>
                <a:close/>
                <a:moveTo>
                  <a:pt x="193" y="93"/>
                </a:moveTo>
                <a:cubicBezTo>
                  <a:pt x="192" y="94"/>
                  <a:pt x="191" y="95"/>
                  <a:pt x="191" y="96"/>
                </a:cubicBezTo>
                <a:cubicBezTo>
                  <a:pt x="190" y="100"/>
                  <a:pt x="190" y="105"/>
                  <a:pt x="192" y="110"/>
                </a:cubicBezTo>
                <a:cubicBezTo>
                  <a:pt x="193" y="111"/>
                  <a:pt x="195" y="113"/>
                  <a:pt x="197" y="114"/>
                </a:cubicBezTo>
                <a:cubicBezTo>
                  <a:pt x="201" y="115"/>
                  <a:pt x="206" y="114"/>
                  <a:pt x="210" y="110"/>
                </a:cubicBezTo>
                <a:cubicBezTo>
                  <a:pt x="211" y="109"/>
                  <a:pt x="211" y="107"/>
                  <a:pt x="211" y="106"/>
                </a:cubicBezTo>
                <a:cubicBezTo>
                  <a:pt x="210" y="105"/>
                  <a:pt x="210" y="105"/>
                  <a:pt x="210" y="105"/>
                </a:cubicBezTo>
                <a:cubicBezTo>
                  <a:pt x="209" y="104"/>
                  <a:pt x="208" y="103"/>
                  <a:pt x="208" y="102"/>
                </a:cubicBezTo>
                <a:cubicBezTo>
                  <a:pt x="206" y="100"/>
                  <a:pt x="206" y="100"/>
                  <a:pt x="209" y="97"/>
                </a:cubicBezTo>
                <a:cubicBezTo>
                  <a:pt x="211" y="94"/>
                  <a:pt x="211" y="92"/>
                  <a:pt x="210" y="90"/>
                </a:cubicBezTo>
                <a:cubicBezTo>
                  <a:pt x="208" y="88"/>
                  <a:pt x="205" y="88"/>
                  <a:pt x="203" y="89"/>
                </a:cubicBezTo>
                <a:cubicBezTo>
                  <a:pt x="201" y="90"/>
                  <a:pt x="200" y="90"/>
                  <a:pt x="198" y="91"/>
                </a:cubicBezTo>
                <a:cubicBezTo>
                  <a:pt x="198" y="91"/>
                  <a:pt x="198" y="91"/>
                  <a:pt x="198" y="91"/>
                </a:cubicBezTo>
                <a:cubicBezTo>
                  <a:pt x="198" y="91"/>
                  <a:pt x="198" y="91"/>
                  <a:pt x="198" y="91"/>
                </a:cubicBezTo>
                <a:cubicBezTo>
                  <a:pt x="198" y="91"/>
                  <a:pt x="198" y="91"/>
                  <a:pt x="198" y="91"/>
                </a:cubicBezTo>
                <a:cubicBezTo>
                  <a:pt x="196" y="92"/>
                  <a:pt x="194" y="92"/>
                  <a:pt x="193" y="93"/>
                </a:cubicBezTo>
                <a:close/>
                <a:moveTo>
                  <a:pt x="453" y="335"/>
                </a:moveTo>
                <a:cubicBezTo>
                  <a:pt x="452" y="335"/>
                  <a:pt x="452" y="335"/>
                  <a:pt x="451" y="335"/>
                </a:cubicBezTo>
                <a:cubicBezTo>
                  <a:pt x="451" y="335"/>
                  <a:pt x="451" y="335"/>
                  <a:pt x="451" y="335"/>
                </a:cubicBezTo>
                <a:cubicBezTo>
                  <a:pt x="450" y="335"/>
                  <a:pt x="451" y="336"/>
                  <a:pt x="451" y="336"/>
                </a:cubicBezTo>
                <a:cubicBezTo>
                  <a:pt x="452" y="336"/>
                  <a:pt x="453" y="336"/>
                  <a:pt x="453" y="335"/>
                </a:cubicBezTo>
                <a:close/>
                <a:moveTo>
                  <a:pt x="439" y="348"/>
                </a:moveTo>
                <a:cubicBezTo>
                  <a:pt x="439" y="348"/>
                  <a:pt x="440" y="348"/>
                  <a:pt x="440" y="347"/>
                </a:cubicBezTo>
                <a:cubicBezTo>
                  <a:pt x="440" y="346"/>
                  <a:pt x="440" y="344"/>
                  <a:pt x="439" y="343"/>
                </a:cubicBezTo>
                <a:cubicBezTo>
                  <a:pt x="439" y="342"/>
                  <a:pt x="438" y="341"/>
                  <a:pt x="437" y="341"/>
                </a:cubicBezTo>
                <a:cubicBezTo>
                  <a:pt x="436" y="341"/>
                  <a:pt x="435" y="342"/>
                  <a:pt x="435" y="343"/>
                </a:cubicBezTo>
                <a:cubicBezTo>
                  <a:pt x="434" y="345"/>
                  <a:pt x="435" y="347"/>
                  <a:pt x="436" y="348"/>
                </a:cubicBezTo>
                <a:cubicBezTo>
                  <a:pt x="437" y="349"/>
                  <a:pt x="438" y="348"/>
                  <a:pt x="439" y="348"/>
                </a:cubicBezTo>
                <a:close/>
                <a:moveTo>
                  <a:pt x="392" y="349"/>
                </a:moveTo>
                <a:cubicBezTo>
                  <a:pt x="396" y="352"/>
                  <a:pt x="403" y="349"/>
                  <a:pt x="405" y="345"/>
                </a:cubicBezTo>
                <a:cubicBezTo>
                  <a:pt x="406" y="344"/>
                  <a:pt x="405" y="343"/>
                  <a:pt x="405" y="343"/>
                </a:cubicBezTo>
                <a:cubicBezTo>
                  <a:pt x="404" y="339"/>
                  <a:pt x="402" y="337"/>
                  <a:pt x="399" y="335"/>
                </a:cubicBezTo>
                <a:cubicBezTo>
                  <a:pt x="398" y="334"/>
                  <a:pt x="397" y="334"/>
                  <a:pt x="396" y="334"/>
                </a:cubicBezTo>
                <a:cubicBezTo>
                  <a:pt x="389" y="335"/>
                  <a:pt x="387" y="339"/>
                  <a:pt x="390" y="346"/>
                </a:cubicBezTo>
                <a:cubicBezTo>
                  <a:pt x="390" y="347"/>
                  <a:pt x="391" y="349"/>
                  <a:pt x="392" y="349"/>
                </a:cubicBezTo>
                <a:close/>
                <a:moveTo>
                  <a:pt x="231" y="366"/>
                </a:moveTo>
                <a:cubicBezTo>
                  <a:pt x="227" y="371"/>
                  <a:pt x="228" y="377"/>
                  <a:pt x="225" y="382"/>
                </a:cubicBezTo>
                <a:cubicBezTo>
                  <a:pt x="223" y="385"/>
                  <a:pt x="224" y="387"/>
                  <a:pt x="226" y="389"/>
                </a:cubicBezTo>
                <a:cubicBezTo>
                  <a:pt x="227" y="391"/>
                  <a:pt x="228" y="392"/>
                  <a:pt x="229" y="393"/>
                </a:cubicBezTo>
                <a:cubicBezTo>
                  <a:pt x="231" y="396"/>
                  <a:pt x="230" y="401"/>
                  <a:pt x="226" y="403"/>
                </a:cubicBezTo>
                <a:cubicBezTo>
                  <a:pt x="224" y="404"/>
                  <a:pt x="221" y="405"/>
                  <a:pt x="221" y="408"/>
                </a:cubicBezTo>
                <a:cubicBezTo>
                  <a:pt x="220" y="411"/>
                  <a:pt x="220" y="414"/>
                  <a:pt x="222" y="417"/>
                </a:cubicBezTo>
                <a:cubicBezTo>
                  <a:pt x="223" y="420"/>
                  <a:pt x="225" y="423"/>
                  <a:pt x="228" y="424"/>
                </a:cubicBezTo>
                <a:cubicBezTo>
                  <a:pt x="229" y="425"/>
                  <a:pt x="231" y="426"/>
                  <a:pt x="232" y="426"/>
                </a:cubicBezTo>
                <a:cubicBezTo>
                  <a:pt x="234" y="426"/>
                  <a:pt x="236" y="425"/>
                  <a:pt x="238" y="424"/>
                </a:cubicBezTo>
                <a:cubicBezTo>
                  <a:pt x="242" y="424"/>
                  <a:pt x="245" y="425"/>
                  <a:pt x="247" y="428"/>
                </a:cubicBezTo>
                <a:cubicBezTo>
                  <a:pt x="248" y="429"/>
                  <a:pt x="249" y="431"/>
                  <a:pt x="249" y="433"/>
                </a:cubicBezTo>
                <a:cubicBezTo>
                  <a:pt x="250" y="439"/>
                  <a:pt x="253" y="441"/>
                  <a:pt x="257" y="442"/>
                </a:cubicBezTo>
                <a:cubicBezTo>
                  <a:pt x="260" y="443"/>
                  <a:pt x="263" y="443"/>
                  <a:pt x="265" y="444"/>
                </a:cubicBezTo>
                <a:cubicBezTo>
                  <a:pt x="267" y="446"/>
                  <a:pt x="270" y="446"/>
                  <a:pt x="273" y="446"/>
                </a:cubicBezTo>
                <a:cubicBezTo>
                  <a:pt x="275" y="446"/>
                  <a:pt x="277" y="446"/>
                  <a:pt x="279" y="446"/>
                </a:cubicBezTo>
                <a:cubicBezTo>
                  <a:pt x="279" y="446"/>
                  <a:pt x="279" y="446"/>
                  <a:pt x="279" y="446"/>
                </a:cubicBezTo>
                <a:cubicBezTo>
                  <a:pt x="282" y="446"/>
                  <a:pt x="285" y="446"/>
                  <a:pt x="288" y="446"/>
                </a:cubicBezTo>
                <a:cubicBezTo>
                  <a:pt x="289" y="446"/>
                  <a:pt x="290" y="445"/>
                  <a:pt x="291" y="444"/>
                </a:cubicBezTo>
                <a:cubicBezTo>
                  <a:pt x="291" y="443"/>
                  <a:pt x="292" y="441"/>
                  <a:pt x="292" y="440"/>
                </a:cubicBezTo>
                <a:cubicBezTo>
                  <a:pt x="293" y="437"/>
                  <a:pt x="292" y="435"/>
                  <a:pt x="290" y="434"/>
                </a:cubicBezTo>
                <a:cubicBezTo>
                  <a:pt x="287" y="432"/>
                  <a:pt x="284" y="430"/>
                  <a:pt x="281" y="428"/>
                </a:cubicBezTo>
                <a:cubicBezTo>
                  <a:pt x="272" y="423"/>
                  <a:pt x="266" y="414"/>
                  <a:pt x="263" y="404"/>
                </a:cubicBezTo>
                <a:cubicBezTo>
                  <a:pt x="262" y="400"/>
                  <a:pt x="261" y="395"/>
                  <a:pt x="260" y="391"/>
                </a:cubicBezTo>
                <a:cubicBezTo>
                  <a:pt x="258" y="384"/>
                  <a:pt x="260" y="377"/>
                  <a:pt x="260" y="370"/>
                </a:cubicBezTo>
                <a:cubicBezTo>
                  <a:pt x="260" y="366"/>
                  <a:pt x="262" y="364"/>
                  <a:pt x="264" y="361"/>
                </a:cubicBezTo>
                <a:cubicBezTo>
                  <a:pt x="265" y="359"/>
                  <a:pt x="265" y="357"/>
                  <a:pt x="266" y="355"/>
                </a:cubicBezTo>
                <a:cubicBezTo>
                  <a:pt x="267" y="346"/>
                  <a:pt x="269" y="337"/>
                  <a:pt x="270" y="329"/>
                </a:cubicBezTo>
                <a:cubicBezTo>
                  <a:pt x="270" y="325"/>
                  <a:pt x="271" y="321"/>
                  <a:pt x="274" y="319"/>
                </a:cubicBezTo>
                <a:cubicBezTo>
                  <a:pt x="279" y="316"/>
                  <a:pt x="282" y="312"/>
                  <a:pt x="284" y="307"/>
                </a:cubicBezTo>
                <a:cubicBezTo>
                  <a:pt x="287" y="300"/>
                  <a:pt x="291" y="295"/>
                  <a:pt x="295" y="289"/>
                </a:cubicBezTo>
                <a:cubicBezTo>
                  <a:pt x="298" y="284"/>
                  <a:pt x="302" y="279"/>
                  <a:pt x="307" y="275"/>
                </a:cubicBezTo>
                <a:cubicBezTo>
                  <a:pt x="313" y="270"/>
                  <a:pt x="318" y="265"/>
                  <a:pt x="325" y="261"/>
                </a:cubicBezTo>
                <a:cubicBezTo>
                  <a:pt x="327" y="260"/>
                  <a:pt x="329" y="257"/>
                  <a:pt x="332" y="255"/>
                </a:cubicBezTo>
                <a:cubicBezTo>
                  <a:pt x="338" y="252"/>
                  <a:pt x="340" y="247"/>
                  <a:pt x="337" y="240"/>
                </a:cubicBezTo>
                <a:cubicBezTo>
                  <a:pt x="337" y="239"/>
                  <a:pt x="336" y="237"/>
                  <a:pt x="336" y="236"/>
                </a:cubicBezTo>
                <a:cubicBezTo>
                  <a:pt x="335" y="233"/>
                  <a:pt x="334" y="232"/>
                  <a:pt x="332" y="231"/>
                </a:cubicBezTo>
                <a:cubicBezTo>
                  <a:pt x="331" y="230"/>
                  <a:pt x="330" y="229"/>
                  <a:pt x="329" y="228"/>
                </a:cubicBezTo>
                <a:cubicBezTo>
                  <a:pt x="325" y="224"/>
                  <a:pt x="320" y="225"/>
                  <a:pt x="317" y="227"/>
                </a:cubicBezTo>
                <a:cubicBezTo>
                  <a:pt x="311" y="230"/>
                  <a:pt x="306" y="234"/>
                  <a:pt x="305" y="241"/>
                </a:cubicBezTo>
                <a:cubicBezTo>
                  <a:pt x="304" y="245"/>
                  <a:pt x="301" y="249"/>
                  <a:pt x="298" y="251"/>
                </a:cubicBezTo>
                <a:cubicBezTo>
                  <a:pt x="293" y="254"/>
                  <a:pt x="287" y="257"/>
                  <a:pt x="282" y="257"/>
                </a:cubicBezTo>
                <a:cubicBezTo>
                  <a:pt x="272" y="257"/>
                  <a:pt x="266" y="263"/>
                  <a:pt x="261" y="270"/>
                </a:cubicBezTo>
                <a:cubicBezTo>
                  <a:pt x="261" y="271"/>
                  <a:pt x="260" y="271"/>
                  <a:pt x="260" y="271"/>
                </a:cubicBezTo>
                <a:cubicBezTo>
                  <a:pt x="259" y="274"/>
                  <a:pt x="257" y="275"/>
                  <a:pt x="254" y="276"/>
                </a:cubicBezTo>
                <a:cubicBezTo>
                  <a:pt x="252" y="277"/>
                  <a:pt x="251" y="278"/>
                  <a:pt x="250" y="281"/>
                </a:cubicBezTo>
                <a:cubicBezTo>
                  <a:pt x="249" y="283"/>
                  <a:pt x="249" y="286"/>
                  <a:pt x="247" y="288"/>
                </a:cubicBezTo>
                <a:cubicBezTo>
                  <a:pt x="246" y="291"/>
                  <a:pt x="245" y="293"/>
                  <a:pt x="246" y="296"/>
                </a:cubicBezTo>
                <a:cubicBezTo>
                  <a:pt x="246" y="296"/>
                  <a:pt x="245" y="297"/>
                  <a:pt x="245" y="298"/>
                </a:cubicBezTo>
                <a:cubicBezTo>
                  <a:pt x="245" y="299"/>
                  <a:pt x="244" y="299"/>
                  <a:pt x="244" y="299"/>
                </a:cubicBezTo>
                <a:cubicBezTo>
                  <a:pt x="241" y="300"/>
                  <a:pt x="239" y="302"/>
                  <a:pt x="238" y="304"/>
                </a:cubicBezTo>
                <a:cubicBezTo>
                  <a:pt x="237" y="306"/>
                  <a:pt x="235" y="307"/>
                  <a:pt x="232" y="307"/>
                </a:cubicBezTo>
                <a:cubicBezTo>
                  <a:pt x="231" y="307"/>
                  <a:pt x="230" y="309"/>
                  <a:pt x="231" y="310"/>
                </a:cubicBezTo>
                <a:cubicBezTo>
                  <a:pt x="232" y="314"/>
                  <a:pt x="235" y="317"/>
                  <a:pt x="236" y="320"/>
                </a:cubicBezTo>
                <a:cubicBezTo>
                  <a:pt x="237" y="324"/>
                  <a:pt x="235" y="328"/>
                  <a:pt x="235" y="332"/>
                </a:cubicBezTo>
                <a:cubicBezTo>
                  <a:pt x="235" y="335"/>
                  <a:pt x="234" y="338"/>
                  <a:pt x="233" y="340"/>
                </a:cubicBezTo>
                <a:cubicBezTo>
                  <a:pt x="231" y="343"/>
                  <a:pt x="229" y="346"/>
                  <a:pt x="228" y="350"/>
                </a:cubicBezTo>
                <a:cubicBezTo>
                  <a:pt x="226" y="352"/>
                  <a:pt x="227" y="354"/>
                  <a:pt x="229" y="357"/>
                </a:cubicBezTo>
                <a:cubicBezTo>
                  <a:pt x="233" y="361"/>
                  <a:pt x="234" y="363"/>
                  <a:pt x="231" y="366"/>
                </a:cubicBezTo>
                <a:close/>
                <a:moveTo>
                  <a:pt x="1051" y="123"/>
                </a:moveTo>
                <a:cubicBezTo>
                  <a:pt x="1049" y="122"/>
                  <a:pt x="1047" y="122"/>
                  <a:pt x="1046" y="123"/>
                </a:cubicBezTo>
                <a:cubicBezTo>
                  <a:pt x="1045" y="124"/>
                  <a:pt x="1045" y="126"/>
                  <a:pt x="1045" y="127"/>
                </a:cubicBezTo>
                <a:cubicBezTo>
                  <a:pt x="1045" y="132"/>
                  <a:pt x="1048" y="135"/>
                  <a:pt x="1052" y="137"/>
                </a:cubicBezTo>
                <a:cubicBezTo>
                  <a:pt x="1053" y="137"/>
                  <a:pt x="1055" y="137"/>
                  <a:pt x="1056" y="135"/>
                </a:cubicBezTo>
                <a:cubicBezTo>
                  <a:pt x="1056" y="134"/>
                  <a:pt x="1057" y="132"/>
                  <a:pt x="1057" y="131"/>
                </a:cubicBezTo>
                <a:cubicBezTo>
                  <a:pt x="1056" y="127"/>
                  <a:pt x="1054" y="124"/>
                  <a:pt x="1051" y="123"/>
                </a:cubicBezTo>
                <a:close/>
                <a:moveTo>
                  <a:pt x="975" y="89"/>
                </a:moveTo>
                <a:cubicBezTo>
                  <a:pt x="978" y="92"/>
                  <a:pt x="981" y="95"/>
                  <a:pt x="981" y="99"/>
                </a:cubicBezTo>
                <a:cubicBezTo>
                  <a:pt x="981" y="101"/>
                  <a:pt x="983" y="102"/>
                  <a:pt x="984" y="103"/>
                </a:cubicBezTo>
                <a:cubicBezTo>
                  <a:pt x="987" y="105"/>
                  <a:pt x="989" y="106"/>
                  <a:pt x="992" y="107"/>
                </a:cubicBezTo>
                <a:cubicBezTo>
                  <a:pt x="996" y="108"/>
                  <a:pt x="999" y="110"/>
                  <a:pt x="1002" y="113"/>
                </a:cubicBezTo>
                <a:cubicBezTo>
                  <a:pt x="1004" y="115"/>
                  <a:pt x="1007" y="116"/>
                  <a:pt x="1010" y="115"/>
                </a:cubicBezTo>
                <a:cubicBezTo>
                  <a:pt x="1013" y="115"/>
                  <a:pt x="1016" y="116"/>
                  <a:pt x="1018" y="115"/>
                </a:cubicBezTo>
                <a:cubicBezTo>
                  <a:pt x="1020" y="115"/>
                  <a:pt x="1021" y="114"/>
                  <a:pt x="1022" y="113"/>
                </a:cubicBezTo>
                <a:cubicBezTo>
                  <a:pt x="1023" y="110"/>
                  <a:pt x="1023" y="108"/>
                  <a:pt x="1026" y="106"/>
                </a:cubicBezTo>
                <a:cubicBezTo>
                  <a:pt x="1028" y="105"/>
                  <a:pt x="1029" y="102"/>
                  <a:pt x="1031" y="100"/>
                </a:cubicBezTo>
                <a:cubicBezTo>
                  <a:pt x="1034" y="96"/>
                  <a:pt x="1037" y="94"/>
                  <a:pt x="1043" y="95"/>
                </a:cubicBezTo>
                <a:cubicBezTo>
                  <a:pt x="1044" y="95"/>
                  <a:pt x="1046" y="95"/>
                  <a:pt x="1047" y="94"/>
                </a:cubicBezTo>
                <a:cubicBezTo>
                  <a:pt x="1049" y="93"/>
                  <a:pt x="1050" y="92"/>
                  <a:pt x="1051" y="91"/>
                </a:cubicBezTo>
                <a:cubicBezTo>
                  <a:pt x="1052" y="90"/>
                  <a:pt x="1052" y="89"/>
                  <a:pt x="1052" y="88"/>
                </a:cubicBezTo>
                <a:cubicBezTo>
                  <a:pt x="1052" y="86"/>
                  <a:pt x="1053" y="85"/>
                  <a:pt x="1054" y="84"/>
                </a:cubicBezTo>
                <a:cubicBezTo>
                  <a:pt x="1055" y="84"/>
                  <a:pt x="1056" y="83"/>
                  <a:pt x="1057" y="82"/>
                </a:cubicBezTo>
                <a:cubicBezTo>
                  <a:pt x="1058" y="81"/>
                  <a:pt x="1059" y="79"/>
                  <a:pt x="1059" y="78"/>
                </a:cubicBezTo>
                <a:cubicBezTo>
                  <a:pt x="1059" y="76"/>
                  <a:pt x="1059" y="74"/>
                  <a:pt x="1059" y="72"/>
                </a:cubicBezTo>
                <a:cubicBezTo>
                  <a:pt x="1058" y="69"/>
                  <a:pt x="1057" y="67"/>
                  <a:pt x="1056" y="64"/>
                </a:cubicBezTo>
                <a:cubicBezTo>
                  <a:pt x="1057" y="59"/>
                  <a:pt x="1054" y="58"/>
                  <a:pt x="1050" y="57"/>
                </a:cubicBezTo>
                <a:cubicBezTo>
                  <a:pt x="1044" y="56"/>
                  <a:pt x="1037" y="54"/>
                  <a:pt x="1030" y="53"/>
                </a:cubicBezTo>
                <a:cubicBezTo>
                  <a:pt x="1030" y="53"/>
                  <a:pt x="1029" y="53"/>
                  <a:pt x="1028" y="53"/>
                </a:cubicBezTo>
                <a:cubicBezTo>
                  <a:pt x="1027" y="54"/>
                  <a:pt x="1026" y="54"/>
                  <a:pt x="1025" y="55"/>
                </a:cubicBezTo>
                <a:cubicBezTo>
                  <a:pt x="1024" y="56"/>
                  <a:pt x="1024" y="57"/>
                  <a:pt x="1025" y="58"/>
                </a:cubicBezTo>
                <a:cubicBezTo>
                  <a:pt x="1028" y="63"/>
                  <a:pt x="1029" y="68"/>
                  <a:pt x="1029" y="73"/>
                </a:cubicBezTo>
                <a:cubicBezTo>
                  <a:pt x="1029" y="74"/>
                  <a:pt x="1029" y="76"/>
                  <a:pt x="1030" y="77"/>
                </a:cubicBezTo>
                <a:cubicBezTo>
                  <a:pt x="1030" y="77"/>
                  <a:pt x="1030" y="77"/>
                  <a:pt x="1030" y="77"/>
                </a:cubicBezTo>
                <a:cubicBezTo>
                  <a:pt x="1030" y="78"/>
                  <a:pt x="1031" y="78"/>
                  <a:pt x="1031" y="78"/>
                </a:cubicBezTo>
                <a:cubicBezTo>
                  <a:pt x="1030" y="78"/>
                  <a:pt x="1030" y="78"/>
                  <a:pt x="1030" y="78"/>
                </a:cubicBezTo>
                <a:cubicBezTo>
                  <a:pt x="1030" y="78"/>
                  <a:pt x="1030" y="77"/>
                  <a:pt x="1030" y="77"/>
                </a:cubicBezTo>
                <a:cubicBezTo>
                  <a:pt x="1029" y="77"/>
                  <a:pt x="1028" y="76"/>
                  <a:pt x="1028" y="76"/>
                </a:cubicBezTo>
                <a:cubicBezTo>
                  <a:pt x="1024" y="71"/>
                  <a:pt x="1021" y="66"/>
                  <a:pt x="1021" y="60"/>
                </a:cubicBezTo>
                <a:cubicBezTo>
                  <a:pt x="1021" y="56"/>
                  <a:pt x="1018" y="54"/>
                  <a:pt x="1015" y="54"/>
                </a:cubicBezTo>
                <a:cubicBezTo>
                  <a:pt x="1012" y="53"/>
                  <a:pt x="1009" y="52"/>
                  <a:pt x="1005" y="52"/>
                </a:cubicBezTo>
                <a:cubicBezTo>
                  <a:pt x="1005" y="51"/>
                  <a:pt x="1003" y="52"/>
                  <a:pt x="1003" y="53"/>
                </a:cubicBezTo>
                <a:cubicBezTo>
                  <a:pt x="1002" y="55"/>
                  <a:pt x="1001" y="57"/>
                  <a:pt x="1001" y="59"/>
                </a:cubicBezTo>
                <a:cubicBezTo>
                  <a:pt x="1000" y="62"/>
                  <a:pt x="1001" y="65"/>
                  <a:pt x="1001" y="68"/>
                </a:cubicBezTo>
                <a:cubicBezTo>
                  <a:pt x="1001" y="68"/>
                  <a:pt x="1001" y="68"/>
                  <a:pt x="1001" y="68"/>
                </a:cubicBezTo>
                <a:cubicBezTo>
                  <a:pt x="1002" y="69"/>
                  <a:pt x="1002" y="69"/>
                  <a:pt x="1003" y="70"/>
                </a:cubicBezTo>
                <a:cubicBezTo>
                  <a:pt x="1002" y="69"/>
                  <a:pt x="1001" y="69"/>
                  <a:pt x="1001" y="68"/>
                </a:cubicBezTo>
                <a:cubicBezTo>
                  <a:pt x="1001" y="68"/>
                  <a:pt x="1001" y="68"/>
                  <a:pt x="1001" y="68"/>
                </a:cubicBezTo>
                <a:cubicBezTo>
                  <a:pt x="997" y="66"/>
                  <a:pt x="992" y="66"/>
                  <a:pt x="989" y="62"/>
                </a:cubicBezTo>
                <a:cubicBezTo>
                  <a:pt x="986" y="59"/>
                  <a:pt x="981" y="58"/>
                  <a:pt x="977" y="56"/>
                </a:cubicBezTo>
                <a:cubicBezTo>
                  <a:pt x="976" y="56"/>
                  <a:pt x="973" y="57"/>
                  <a:pt x="972" y="59"/>
                </a:cubicBezTo>
                <a:cubicBezTo>
                  <a:pt x="971" y="63"/>
                  <a:pt x="970" y="67"/>
                  <a:pt x="968" y="71"/>
                </a:cubicBezTo>
                <a:cubicBezTo>
                  <a:pt x="968" y="73"/>
                  <a:pt x="968" y="75"/>
                  <a:pt x="969" y="76"/>
                </a:cubicBezTo>
                <a:cubicBezTo>
                  <a:pt x="971" y="80"/>
                  <a:pt x="973" y="85"/>
                  <a:pt x="975" y="89"/>
                </a:cubicBezTo>
                <a:close/>
                <a:moveTo>
                  <a:pt x="1033" y="81"/>
                </a:moveTo>
                <a:cubicBezTo>
                  <a:pt x="1034" y="81"/>
                  <a:pt x="1034" y="81"/>
                  <a:pt x="1034" y="81"/>
                </a:cubicBezTo>
                <a:cubicBezTo>
                  <a:pt x="1033" y="81"/>
                  <a:pt x="1033" y="81"/>
                  <a:pt x="1033" y="81"/>
                </a:cubicBezTo>
                <a:cubicBezTo>
                  <a:pt x="1033" y="81"/>
                  <a:pt x="1032" y="80"/>
                  <a:pt x="1032" y="80"/>
                </a:cubicBezTo>
                <a:cubicBezTo>
                  <a:pt x="1033" y="80"/>
                  <a:pt x="1033" y="81"/>
                  <a:pt x="1033" y="81"/>
                </a:cubicBezTo>
                <a:close/>
                <a:moveTo>
                  <a:pt x="1005" y="71"/>
                </a:moveTo>
                <a:cubicBezTo>
                  <a:pt x="1005" y="72"/>
                  <a:pt x="1005" y="72"/>
                  <a:pt x="1005" y="72"/>
                </a:cubicBezTo>
                <a:cubicBezTo>
                  <a:pt x="1004" y="71"/>
                  <a:pt x="1004" y="71"/>
                  <a:pt x="1004" y="71"/>
                </a:cubicBezTo>
                <a:cubicBezTo>
                  <a:pt x="1004" y="71"/>
                  <a:pt x="1003" y="70"/>
                  <a:pt x="1003" y="70"/>
                </a:cubicBezTo>
                <a:cubicBezTo>
                  <a:pt x="1003" y="70"/>
                  <a:pt x="1004" y="71"/>
                  <a:pt x="1005" y="71"/>
                </a:cubicBezTo>
                <a:close/>
                <a:moveTo>
                  <a:pt x="1003" y="146"/>
                </a:moveTo>
                <a:cubicBezTo>
                  <a:pt x="1002" y="145"/>
                  <a:pt x="1001" y="146"/>
                  <a:pt x="1001" y="147"/>
                </a:cubicBezTo>
                <a:cubicBezTo>
                  <a:pt x="1001" y="147"/>
                  <a:pt x="1001" y="148"/>
                  <a:pt x="1002" y="148"/>
                </a:cubicBezTo>
                <a:cubicBezTo>
                  <a:pt x="1003" y="148"/>
                  <a:pt x="1003" y="148"/>
                  <a:pt x="1004" y="148"/>
                </a:cubicBezTo>
                <a:cubicBezTo>
                  <a:pt x="1004" y="147"/>
                  <a:pt x="1004" y="146"/>
                  <a:pt x="1003" y="146"/>
                </a:cubicBezTo>
                <a:close/>
                <a:moveTo>
                  <a:pt x="1004" y="148"/>
                </a:moveTo>
                <a:cubicBezTo>
                  <a:pt x="1004" y="148"/>
                  <a:pt x="1004" y="148"/>
                  <a:pt x="1004" y="148"/>
                </a:cubicBezTo>
                <a:cubicBezTo>
                  <a:pt x="1005" y="148"/>
                  <a:pt x="1005" y="148"/>
                  <a:pt x="1005" y="148"/>
                </a:cubicBezTo>
                <a:cubicBezTo>
                  <a:pt x="1005" y="148"/>
                  <a:pt x="1005" y="148"/>
                  <a:pt x="1005" y="148"/>
                </a:cubicBezTo>
                <a:cubicBezTo>
                  <a:pt x="1005" y="148"/>
                  <a:pt x="1004" y="148"/>
                  <a:pt x="1004" y="148"/>
                </a:cubicBezTo>
                <a:close/>
                <a:moveTo>
                  <a:pt x="91" y="598"/>
                </a:moveTo>
                <a:cubicBezTo>
                  <a:pt x="92" y="599"/>
                  <a:pt x="92" y="599"/>
                  <a:pt x="93" y="600"/>
                </a:cubicBezTo>
                <a:cubicBezTo>
                  <a:pt x="93" y="600"/>
                  <a:pt x="94" y="600"/>
                  <a:pt x="94" y="599"/>
                </a:cubicBezTo>
                <a:cubicBezTo>
                  <a:pt x="94" y="598"/>
                  <a:pt x="94" y="597"/>
                  <a:pt x="92" y="597"/>
                </a:cubicBezTo>
                <a:cubicBezTo>
                  <a:pt x="92" y="597"/>
                  <a:pt x="92" y="598"/>
                  <a:pt x="91" y="598"/>
                </a:cubicBezTo>
                <a:close/>
                <a:moveTo>
                  <a:pt x="1005" y="148"/>
                </a:moveTo>
                <a:cubicBezTo>
                  <a:pt x="1006" y="152"/>
                  <a:pt x="1008" y="152"/>
                  <a:pt x="1012" y="152"/>
                </a:cubicBezTo>
                <a:cubicBezTo>
                  <a:pt x="1012" y="152"/>
                  <a:pt x="1012" y="151"/>
                  <a:pt x="1012" y="151"/>
                </a:cubicBezTo>
                <a:cubicBezTo>
                  <a:pt x="1012" y="150"/>
                  <a:pt x="1012" y="150"/>
                  <a:pt x="1012" y="149"/>
                </a:cubicBezTo>
                <a:cubicBezTo>
                  <a:pt x="1010" y="147"/>
                  <a:pt x="1007" y="148"/>
                  <a:pt x="1005" y="148"/>
                </a:cubicBezTo>
                <a:close/>
                <a:moveTo>
                  <a:pt x="1062" y="156"/>
                </a:moveTo>
                <a:cubicBezTo>
                  <a:pt x="1062" y="156"/>
                  <a:pt x="1063" y="157"/>
                  <a:pt x="1063" y="157"/>
                </a:cubicBezTo>
                <a:cubicBezTo>
                  <a:pt x="1068" y="153"/>
                  <a:pt x="1073" y="153"/>
                  <a:pt x="1078" y="153"/>
                </a:cubicBezTo>
                <a:cubicBezTo>
                  <a:pt x="1084" y="153"/>
                  <a:pt x="1090" y="152"/>
                  <a:pt x="1095" y="151"/>
                </a:cubicBezTo>
                <a:cubicBezTo>
                  <a:pt x="1098" y="150"/>
                  <a:pt x="1099" y="147"/>
                  <a:pt x="1098" y="145"/>
                </a:cubicBezTo>
                <a:cubicBezTo>
                  <a:pt x="1095" y="140"/>
                  <a:pt x="1091" y="136"/>
                  <a:pt x="1086" y="135"/>
                </a:cubicBezTo>
                <a:cubicBezTo>
                  <a:pt x="1083" y="134"/>
                  <a:pt x="1081" y="133"/>
                  <a:pt x="1078" y="132"/>
                </a:cubicBezTo>
                <a:cubicBezTo>
                  <a:pt x="1076" y="132"/>
                  <a:pt x="1073" y="132"/>
                  <a:pt x="1071" y="132"/>
                </a:cubicBezTo>
                <a:cubicBezTo>
                  <a:pt x="1068" y="132"/>
                  <a:pt x="1065" y="134"/>
                  <a:pt x="1065" y="136"/>
                </a:cubicBezTo>
                <a:cubicBezTo>
                  <a:pt x="1064" y="139"/>
                  <a:pt x="1063" y="143"/>
                  <a:pt x="1062" y="149"/>
                </a:cubicBezTo>
                <a:cubicBezTo>
                  <a:pt x="1062" y="149"/>
                  <a:pt x="1062" y="152"/>
                  <a:pt x="1061" y="155"/>
                </a:cubicBezTo>
                <a:cubicBezTo>
                  <a:pt x="1061" y="155"/>
                  <a:pt x="1061" y="156"/>
                  <a:pt x="1062" y="156"/>
                </a:cubicBezTo>
                <a:close/>
                <a:moveTo>
                  <a:pt x="320" y="473"/>
                </a:moveTo>
                <a:cubicBezTo>
                  <a:pt x="321" y="473"/>
                  <a:pt x="321" y="473"/>
                  <a:pt x="321" y="473"/>
                </a:cubicBezTo>
                <a:cubicBezTo>
                  <a:pt x="320" y="472"/>
                  <a:pt x="320" y="472"/>
                  <a:pt x="320" y="472"/>
                </a:cubicBezTo>
                <a:lnTo>
                  <a:pt x="320" y="473"/>
                </a:lnTo>
                <a:close/>
                <a:moveTo>
                  <a:pt x="1080" y="69"/>
                </a:moveTo>
                <a:cubicBezTo>
                  <a:pt x="1088" y="72"/>
                  <a:pt x="1096" y="73"/>
                  <a:pt x="1104" y="74"/>
                </a:cubicBezTo>
                <a:cubicBezTo>
                  <a:pt x="1107" y="74"/>
                  <a:pt x="1109" y="74"/>
                  <a:pt x="1111" y="74"/>
                </a:cubicBezTo>
                <a:cubicBezTo>
                  <a:pt x="1115" y="72"/>
                  <a:pt x="1118" y="70"/>
                  <a:pt x="1120" y="65"/>
                </a:cubicBezTo>
                <a:cubicBezTo>
                  <a:pt x="1120" y="64"/>
                  <a:pt x="1120" y="62"/>
                  <a:pt x="1120" y="61"/>
                </a:cubicBezTo>
                <a:cubicBezTo>
                  <a:pt x="1117" y="56"/>
                  <a:pt x="1113" y="54"/>
                  <a:pt x="1108" y="54"/>
                </a:cubicBezTo>
                <a:cubicBezTo>
                  <a:pt x="1105" y="54"/>
                  <a:pt x="1101" y="56"/>
                  <a:pt x="1097" y="56"/>
                </a:cubicBezTo>
                <a:cubicBezTo>
                  <a:pt x="1093" y="56"/>
                  <a:pt x="1089" y="55"/>
                  <a:pt x="1085" y="55"/>
                </a:cubicBezTo>
                <a:cubicBezTo>
                  <a:pt x="1084" y="55"/>
                  <a:pt x="1083" y="55"/>
                  <a:pt x="1082" y="56"/>
                </a:cubicBezTo>
                <a:cubicBezTo>
                  <a:pt x="1079" y="58"/>
                  <a:pt x="1077" y="57"/>
                  <a:pt x="1074" y="57"/>
                </a:cubicBezTo>
                <a:cubicBezTo>
                  <a:pt x="1073" y="57"/>
                  <a:pt x="1072" y="59"/>
                  <a:pt x="1073" y="61"/>
                </a:cubicBezTo>
                <a:cubicBezTo>
                  <a:pt x="1075" y="64"/>
                  <a:pt x="1077" y="67"/>
                  <a:pt x="1080" y="69"/>
                </a:cubicBezTo>
                <a:close/>
                <a:moveTo>
                  <a:pt x="573" y="83"/>
                </a:moveTo>
                <a:cubicBezTo>
                  <a:pt x="573" y="85"/>
                  <a:pt x="573" y="86"/>
                  <a:pt x="573" y="86"/>
                </a:cubicBezTo>
                <a:cubicBezTo>
                  <a:pt x="573" y="89"/>
                  <a:pt x="573" y="91"/>
                  <a:pt x="573" y="93"/>
                </a:cubicBezTo>
                <a:cubicBezTo>
                  <a:pt x="574" y="98"/>
                  <a:pt x="575" y="104"/>
                  <a:pt x="577" y="110"/>
                </a:cubicBezTo>
                <a:cubicBezTo>
                  <a:pt x="578" y="114"/>
                  <a:pt x="580" y="118"/>
                  <a:pt x="583" y="121"/>
                </a:cubicBezTo>
                <a:cubicBezTo>
                  <a:pt x="584" y="121"/>
                  <a:pt x="585" y="121"/>
                  <a:pt x="586" y="121"/>
                </a:cubicBezTo>
                <a:cubicBezTo>
                  <a:pt x="587" y="121"/>
                  <a:pt x="588" y="120"/>
                  <a:pt x="589" y="119"/>
                </a:cubicBezTo>
                <a:cubicBezTo>
                  <a:pt x="595" y="111"/>
                  <a:pt x="595" y="111"/>
                  <a:pt x="606" y="104"/>
                </a:cubicBezTo>
                <a:cubicBezTo>
                  <a:pt x="609" y="102"/>
                  <a:pt x="612" y="100"/>
                  <a:pt x="614" y="97"/>
                </a:cubicBezTo>
                <a:cubicBezTo>
                  <a:pt x="616" y="95"/>
                  <a:pt x="618" y="93"/>
                  <a:pt x="619" y="90"/>
                </a:cubicBezTo>
                <a:cubicBezTo>
                  <a:pt x="619" y="89"/>
                  <a:pt x="619" y="87"/>
                  <a:pt x="619" y="86"/>
                </a:cubicBezTo>
                <a:cubicBezTo>
                  <a:pt x="618" y="83"/>
                  <a:pt x="616" y="81"/>
                  <a:pt x="615" y="79"/>
                </a:cubicBezTo>
                <a:cubicBezTo>
                  <a:pt x="614" y="75"/>
                  <a:pt x="611" y="72"/>
                  <a:pt x="607" y="72"/>
                </a:cubicBezTo>
                <a:cubicBezTo>
                  <a:pt x="602" y="70"/>
                  <a:pt x="598" y="67"/>
                  <a:pt x="593" y="65"/>
                </a:cubicBezTo>
                <a:cubicBezTo>
                  <a:pt x="588" y="63"/>
                  <a:pt x="583" y="62"/>
                  <a:pt x="578" y="59"/>
                </a:cubicBezTo>
                <a:cubicBezTo>
                  <a:pt x="577" y="57"/>
                  <a:pt x="574" y="57"/>
                  <a:pt x="572" y="57"/>
                </a:cubicBezTo>
                <a:cubicBezTo>
                  <a:pt x="572" y="57"/>
                  <a:pt x="570" y="57"/>
                  <a:pt x="570" y="58"/>
                </a:cubicBezTo>
                <a:cubicBezTo>
                  <a:pt x="567" y="63"/>
                  <a:pt x="565" y="68"/>
                  <a:pt x="568" y="73"/>
                </a:cubicBezTo>
                <a:cubicBezTo>
                  <a:pt x="570" y="76"/>
                  <a:pt x="572" y="80"/>
                  <a:pt x="573" y="83"/>
                </a:cubicBezTo>
                <a:close/>
                <a:moveTo>
                  <a:pt x="583" y="176"/>
                </a:moveTo>
                <a:cubicBezTo>
                  <a:pt x="582" y="177"/>
                  <a:pt x="582" y="177"/>
                  <a:pt x="582" y="178"/>
                </a:cubicBezTo>
                <a:cubicBezTo>
                  <a:pt x="581" y="179"/>
                  <a:pt x="582" y="179"/>
                  <a:pt x="583" y="180"/>
                </a:cubicBezTo>
                <a:cubicBezTo>
                  <a:pt x="584" y="180"/>
                  <a:pt x="585" y="179"/>
                  <a:pt x="585" y="178"/>
                </a:cubicBezTo>
                <a:cubicBezTo>
                  <a:pt x="584" y="176"/>
                  <a:pt x="584" y="176"/>
                  <a:pt x="583" y="176"/>
                </a:cubicBezTo>
                <a:close/>
                <a:moveTo>
                  <a:pt x="591" y="171"/>
                </a:moveTo>
                <a:cubicBezTo>
                  <a:pt x="592" y="171"/>
                  <a:pt x="592" y="171"/>
                  <a:pt x="592" y="171"/>
                </a:cubicBezTo>
                <a:cubicBezTo>
                  <a:pt x="592" y="171"/>
                  <a:pt x="592" y="171"/>
                  <a:pt x="592" y="171"/>
                </a:cubicBezTo>
                <a:cubicBezTo>
                  <a:pt x="591" y="170"/>
                  <a:pt x="591" y="170"/>
                  <a:pt x="591" y="170"/>
                </a:cubicBezTo>
                <a:lnTo>
                  <a:pt x="591" y="171"/>
                </a:lnTo>
                <a:close/>
                <a:moveTo>
                  <a:pt x="567" y="167"/>
                </a:moveTo>
                <a:cubicBezTo>
                  <a:pt x="572" y="167"/>
                  <a:pt x="575" y="164"/>
                  <a:pt x="576" y="160"/>
                </a:cubicBezTo>
                <a:cubicBezTo>
                  <a:pt x="575" y="159"/>
                  <a:pt x="575" y="158"/>
                  <a:pt x="574" y="157"/>
                </a:cubicBezTo>
                <a:cubicBezTo>
                  <a:pt x="574" y="157"/>
                  <a:pt x="573" y="157"/>
                  <a:pt x="573" y="157"/>
                </a:cubicBezTo>
                <a:cubicBezTo>
                  <a:pt x="571" y="159"/>
                  <a:pt x="569" y="160"/>
                  <a:pt x="567" y="162"/>
                </a:cubicBezTo>
                <a:cubicBezTo>
                  <a:pt x="566" y="162"/>
                  <a:pt x="566" y="164"/>
                  <a:pt x="566" y="165"/>
                </a:cubicBezTo>
                <a:cubicBezTo>
                  <a:pt x="566" y="165"/>
                  <a:pt x="567" y="167"/>
                  <a:pt x="567" y="167"/>
                </a:cubicBezTo>
                <a:close/>
                <a:moveTo>
                  <a:pt x="648" y="93"/>
                </a:moveTo>
                <a:cubicBezTo>
                  <a:pt x="648" y="93"/>
                  <a:pt x="649" y="92"/>
                  <a:pt x="649" y="92"/>
                </a:cubicBezTo>
                <a:cubicBezTo>
                  <a:pt x="648" y="91"/>
                  <a:pt x="648" y="90"/>
                  <a:pt x="647" y="89"/>
                </a:cubicBezTo>
                <a:cubicBezTo>
                  <a:pt x="644" y="88"/>
                  <a:pt x="639" y="91"/>
                  <a:pt x="635" y="89"/>
                </a:cubicBezTo>
                <a:cubicBezTo>
                  <a:pt x="635" y="89"/>
                  <a:pt x="635" y="89"/>
                  <a:pt x="634" y="90"/>
                </a:cubicBezTo>
                <a:cubicBezTo>
                  <a:pt x="634" y="90"/>
                  <a:pt x="634" y="91"/>
                  <a:pt x="634" y="91"/>
                </a:cubicBezTo>
                <a:cubicBezTo>
                  <a:pt x="638" y="95"/>
                  <a:pt x="643" y="96"/>
                  <a:pt x="648" y="93"/>
                </a:cubicBezTo>
                <a:close/>
                <a:moveTo>
                  <a:pt x="776" y="211"/>
                </a:moveTo>
                <a:cubicBezTo>
                  <a:pt x="775" y="215"/>
                  <a:pt x="778" y="217"/>
                  <a:pt x="781" y="218"/>
                </a:cubicBezTo>
                <a:cubicBezTo>
                  <a:pt x="782" y="218"/>
                  <a:pt x="784" y="219"/>
                  <a:pt x="786" y="219"/>
                </a:cubicBezTo>
                <a:cubicBezTo>
                  <a:pt x="786" y="219"/>
                  <a:pt x="787" y="219"/>
                  <a:pt x="787" y="219"/>
                </a:cubicBezTo>
                <a:cubicBezTo>
                  <a:pt x="791" y="219"/>
                  <a:pt x="794" y="216"/>
                  <a:pt x="794" y="212"/>
                </a:cubicBezTo>
                <a:cubicBezTo>
                  <a:pt x="793" y="209"/>
                  <a:pt x="792" y="206"/>
                  <a:pt x="790" y="203"/>
                </a:cubicBezTo>
                <a:cubicBezTo>
                  <a:pt x="789" y="202"/>
                  <a:pt x="787" y="201"/>
                  <a:pt x="785" y="201"/>
                </a:cubicBezTo>
                <a:cubicBezTo>
                  <a:pt x="782" y="202"/>
                  <a:pt x="780" y="203"/>
                  <a:pt x="778" y="205"/>
                </a:cubicBezTo>
                <a:cubicBezTo>
                  <a:pt x="775" y="206"/>
                  <a:pt x="775" y="207"/>
                  <a:pt x="775" y="210"/>
                </a:cubicBezTo>
                <a:cubicBezTo>
                  <a:pt x="776" y="210"/>
                  <a:pt x="776" y="211"/>
                  <a:pt x="776" y="211"/>
                </a:cubicBezTo>
                <a:close/>
                <a:moveTo>
                  <a:pt x="966" y="101"/>
                </a:moveTo>
                <a:cubicBezTo>
                  <a:pt x="966" y="102"/>
                  <a:pt x="967" y="102"/>
                  <a:pt x="967" y="102"/>
                </a:cubicBezTo>
                <a:cubicBezTo>
                  <a:pt x="968" y="101"/>
                  <a:pt x="969" y="100"/>
                  <a:pt x="969" y="99"/>
                </a:cubicBezTo>
                <a:cubicBezTo>
                  <a:pt x="969" y="98"/>
                  <a:pt x="969" y="96"/>
                  <a:pt x="968" y="95"/>
                </a:cubicBezTo>
                <a:cubicBezTo>
                  <a:pt x="967" y="91"/>
                  <a:pt x="965" y="87"/>
                  <a:pt x="960" y="86"/>
                </a:cubicBezTo>
                <a:cubicBezTo>
                  <a:pt x="959" y="86"/>
                  <a:pt x="958" y="85"/>
                  <a:pt x="957" y="84"/>
                </a:cubicBezTo>
                <a:cubicBezTo>
                  <a:pt x="956" y="84"/>
                  <a:pt x="955" y="84"/>
                  <a:pt x="955" y="85"/>
                </a:cubicBezTo>
                <a:cubicBezTo>
                  <a:pt x="954" y="85"/>
                  <a:pt x="954" y="86"/>
                  <a:pt x="955" y="86"/>
                </a:cubicBezTo>
                <a:cubicBezTo>
                  <a:pt x="958" y="91"/>
                  <a:pt x="962" y="96"/>
                  <a:pt x="966" y="101"/>
                </a:cubicBezTo>
                <a:close/>
                <a:moveTo>
                  <a:pt x="910" y="196"/>
                </a:moveTo>
                <a:cubicBezTo>
                  <a:pt x="910" y="196"/>
                  <a:pt x="911" y="195"/>
                  <a:pt x="911" y="195"/>
                </a:cubicBezTo>
                <a:cubicBezTo>
                  <a:pt x="911" y="194"/>
                  <a:pt x="910" y="194"/>
                  <a:pt x="910" y="194"/>
                </a:cubicBezTo>
                <a:cubicBezTo>
                  <a:pt x="910" y="194"/>
                  <a:pt x="909" y="194"/>
                  <a:pt x="909" y="195"/>
                </a:cubicBezTo>
                <a:cubicBezTo>
                  <a:pt x="909" y="195"/>
                  <a:pt x="910" y="195"/>
                  <a:pt x="910" y="196"/>
                </a:cubicBezTo>
                <a:close/>
                <a:moveTo>
                  <a:pt x="669" y="122"/>
                </a:moveTo>
                <a:cubicBezTo>
                  <a:pt x="670" y="121"/>
                  <a:pt x="670" y="119"/>
                  <a:pt x="668" y="119"/>
                </a:cubicBezTo>
                <a:cubicBezTo>
                  <a:pt x="667" y="118"/>
                  <a:pt x="666" y="118"/>
                  <a:pt x="666" y="120"/>
                </a:cubicBezTo>
                <a:cubicBezTo>
                  <a:pt x="665" y="121"/>
                  <a:pt x="665" y="123"/>
                  <a:pt x="667" y="124"/>
                </a:cubicBezTo>
                <a:cubicBezTo>
                  <a:pt x="668" y="123"/>
                  <a:pt x="669" y="123"/>
                  <a:pt x="669" y="122"/>
                </a:cubicBezTo>
                <a:close/>
                <a:moveTo>
                  <a:pt x="1599" y="746"/>
                </a:moveTo>
                <a:cubicBezTo>
                  <a:pt x="1599" y="746"/>
                  <a:pt x="1599" y="746"/>
                  <a:pt x="1598" y="746"/>
                </a:cubicBezTo>
                <a:cubicBezTo>
                  <a:pt x="1598" y="747"/>
                  <a:pt x="1598" y="747"/>
                  <a:pt x="1598" y="747"/>
                </a:cubicBezTo>
                <a:cubicBezTo>
                  <a:pt x="1599" y="748"/>
                  <a:pt x="1600" y="748"/>
                  <a:pt x="1600" y="747"/>
                </a:cubicBezTo>
                <a:cubicBezTo>
                  <a:pt x="1600" y="747"/>
                  <a:pt x="1600" y="746"/>
                  <a:pt x="1599" y="746"/>
                </a:cubicBezTo>
                <a:close/>
                <a:moveTo>
                  <a:pt x="1555" y="442"/>
                </a:moveTo>
                <a:cubicBezTo>
                  <a:pt x="1555" y="442"/>
                  <a:pt x="1555" y="442"/>
                  <a:pt x="1555" y="442"/>
                </a:cubicBezTo>
                <a:cubicBezTo>
                  <a:pt x="1555" y="443"/>
                  <a:pt x="1555" y="443"/>
                  <a:pt x="1555" y="443"/>
                </a:cubicBezTo>
                <a:cubicBezTo>
                  <a:pt x="1555" y="443"/>
                  <a:pt x="1555" y="443"/>
                  <a:pt x="1555" y="443"/>
                </a:cubicBezTo>
                <a:cubicBezTo>
                  <a:pt x="1555" y="443"/>
                  <a:pt x="1555" y="442"/>
                  <a:pt x="1555" y="442"/>
                </a:cubicBezTo>
                <a:close/>
                <a:moveTo>
                  <a:pt x="1611" y="746"/>
                </a:moveTo>
                <a:cubicBezTo>
                  <a:pt x="1610" y="746"/>
                  <a:pt x="1609" y="747"/>
                  <a:pt x="1608" y="747"/>
                </a:cubicBezTo>
                <a:cubicBezTo>
                  <a:pt x="1608" y="747"/>
                  <a:pt x="1607" y="747"/>
                  <a:pt x="1607" y="748"/>
                </a:cubicBezTo>
                <a:cubicBezTo>
                  <a:pt x="1605" y="752"/>
                  <a:pt x="1603" y="756"/>
                  <a:pt x="1602" y="760"/>
                </a:cubicBezTo>
                <a:cubicBezTo>
                  <a:pt x="1601" y="762"/>
                  <a:pt x="1602" y="763"/>
                  <a:pt x="1603" y="765"/>
                </a:cubicBezTo>
                <a:cubicBezTo>
                  <a:pt x="1603" y="765"/>
                  <a:pt x="1604" y="765"/>
                  <a:pt x="1605" y="765"/>
                </a:cubicBezTo>
                <a:cubicBezTo>
                  <a:pt x="1605" y="764"/>
                  <a:pt x="1607" y="764"/>
                  <a:pt x="1607" y="763"/>
                </a:cubicBezTo>
                <a:cubicBezTo>
                  <a:pt x="1611" y="759"/>
                  <a:pt x="1613" y="753"/>
                  <a:pt x="1612" y="748"/>
                </a:cubicBezTo>
                <a:cubicBezTo>
                  <a:pt x="1612" y="747"/>
                  <a:pt x="1611" y="746"/>
                  <a:pt x="1611" y="746"/>
                </a:cubicBezTo>
                <a:close/>
                <a:moveTo>
                  <a:pt x="1556" y="441"/>
                </a:moveTo>
                <a:cubicBezTo>
                  <a:pt x="1556" y="442"/>
                  <a:pt x="1556" y="442"/>
                  <a:pt x="1555" y="442"/>
                </a:cubicBezTo>
                <a:cubicBezTo>
                  <a:pt x="1556" y="442"/>
                  <a:pt x="1556" y="442"/>
                  <a:pt x="1556" y="442"/>
                </a:cubicBezTo>
                <a:cubicBezTo>
                  <a:pt x="1556" y="442"/>
                  <a:pt x="1556" y="442"/>
                  <a:pt x="1556" y="441"/>
                </a:cubicBezTo>
                <a:close/>
                <a:moveTo>
                  <a:pt x="323" y="1038"/>
                </a:moveTo>
                <a:cubicBezTo>
                  <a:pt x="323" y="1038"/>
                  <a:pt x="323" y="1038"/>
                  <a:pt x="323" y="1038"/>
                </a:cubicBezTo>
                <a:cubicBezTo>
                  <a:pt x="323" y="1037"/>
                  <a:pt x="323" y="1037"/>
                  <a:pt x="322" y="1036"/>
                </a:cubicBezTo>
                <a:cubicBezTo>
                  <a:pt x="323" y="1037"/>
                  <a:pt x="323" y="1037"/>
                  <a:pt x="323" y="1038"/>
                </a:cubicBezTo>
                <a:close/>
                <a:moveTo>
                  <a:pt x="1349" y="963"/>
                </a:moveTo>
                <a:cubicBezTo>
                  <a:pt x="1349" y="963"/>
                  <a:pt x="1349" y="963"/>
                  <a:pt x="1349" y="962"/>
                </a:cubicBezTo>
                <a:cubicBezTo>
                  <a:pt x="1349" y="963"/>
                  <a:pt x="1349" y="963"/>
                  <a:pt x="1349" y="963"/>
                </a:cubicBezTo>
                <a:close/>
                <a:moveTo>
                  <a:pt x="158" y="981"/>
                </a:moveTo>
                <a:cubicBezTo>
                  <a:pt x="158" y="981"/>
                  <a:pt x="158" y="981"/>
                  <a:pt x="158" y="981"/>
                </a:cubicBezTo>
                <a:cubicBezTo>
                  <a:pt x="158" y="981"/>
                  <a:pt x="158" y="981"/>
                  <a:pt x="158" y="981"/>
                </a:cubicBezTo>
                <a:close/>
                <a:moveTo>
                  <a:pt x="198" y="91"/>
                </a:moveTo>
                <a:cubicBezTo>
                  <a:pt x="199" y="89"/>
                  <a:pt x="200" y="88"/>
                  <a:pt x="201" y="87"/>
                </a:cubicBezTo>
                <a:cubicBezTo>
                  <a:pt x="202" y="84"/>
                  <a:pt x="200" y="81"/>
                  <a:pt x="198" y="81"/>
                </a:cubicBezTo>
                <a:cubicBezTo>
                  <a:pt x="195" y="80"/>
                  <a:pt x="193" y="81"/>
                  <a:pt x="192" y="82"/>
                </a:cubicBezTo>
                <a:cubicBezTo>
                  <a:pt x="189" y="83"/>
                  <a:pt x="189" y="86"/>
                  <a:pt x="191" y="88"/>
                </a:cubicBezTo>
                <a:cubicBezTo>
                  <a:pt x="193" y="90"/>
                  <a:pt x="195" y="91"/>
                  <a:pt x="198" y="91"/>
                </a:cubicBezTo>
                <a:close/>
                <a:moveTo>
                  <a:pt x="1730" y="224"/>
                </a:moveTo>
                <a:cubicBezTo>
                  <a:pt x="1728" y="224"/>
                  <a:pt x="1727" y="222"/>
                  <a:pt x="1727" y="219"/>
                </a:cubicBezTo>
                <a:cubicBezTo>
                  <a:pt x="1726" y="218"/>
                  <a:pt x="1727" y="217"/>
                  <a:pt x="1727" y="216"/>
                </a:cubicBezTo>
                <a:cubicBezTo>
                  <a:pt x="1727" y="211"/>
                  <a:pt x="1726" y="207"/>
                  <a:pt x="1721" y="204"/>
                </a:cubicBezTo>
                <a:cubicBezTo>
                  <a:pt x="1719" y="203"/>
                  <a:pt x="1717" y="200"/>
                  <a:pt x="1716" y="198"/>
                </a:cubicBezTo>
                <a:cubicBezTo>
                  <a:pt x="1714" y="196"/>
                  <a:pt x="1713" y="195"/>
                  <a:pt x="1716" y="193"/>
                </a:cubicBezTo>
                <a:cubicBezTo>
                  <a:pt x="1720" y="190"/>
                  <a:pt x="1722" y="186"/>
                  <a:pt x="1723" y="181"/>
                </a:cubicBezTo>
                <a:cubicBezTo>
                  <a:pt x="1723" y="179"/>
                  <a:pt x="1723" y="178"/>
                  <a:pt x="1722" y="176"/>
                </a:cubicBezTo>
                <a:cubicBezTo>
                  <a:pt x="1718" y="171"/>
                  <a:pt x="1716" y="165"/>
                  <a:pt x="1716" y="159"/>
                </a:cubicBezTo>
                <a:cubicBezTo>
                  <a:pt x="1716" y="157"/>
                  <a:pt x="1715" y="156"/>
                  <a:pt x="1713" y="156"/>
                </a:cubicBezTo>
                <a:cubicBezTo>
                  <a:pt x="1712" y="156"/>
                  <a:pt x="1711" y="157"/>
                  <a:pt x="1710" y="156"/>
                </a:cubicBezTo>
                <a:cubicBezTo>
                  <a:pt x="1704" y="155"/>
                  <a:pt x="1699" y="153"/>
                  <a:pt x="1693" y="152"/>
                </a:cubicBezTo>
                <a:cubicBezTo>
                  <a:pt x="1691" y="152"/>
                  <a:pt x="1689" y="150"/>
                  <a:pt x="1687" y="149"/>
                </a:cubicBezTo>
                <a:cubicBezTo>
                  <a:pt x="1684" y="148"/>
                  <a:pt x="1681" y="148"/>
                  <a:pt x="1679" y="151"/>
                </a:cubicBezTo>
                <a:cubicBezTo>
                  <a:pt x="1675" y="154"/>
                  <a:pt x="1672" y="158"/>
                  <a:pt x="1667" y="159"/>
                </a:cubicBezTo>
                <a:cubicBezTo>
                  <a:pt x="1666" y="159"/>
                  <a:pt x="1666" y="160"/>
                  <a:pt x="1665" y="161"/>
                </a:cubicBezTo>
                <a:cubicBezTo>
                  <a:pt x="1664" y="163"/>
                  <a:pt x="1663" y="166"/>
                  <a:pt x="1665" y="167"/>
                </a:cubicBezTo>
                <a:cubicBezTo>
                  <a:pt x="1667" y="170"/>
                  <a:pt x="1670" y="173"/>
                  <a:pt x="1672" y="176"/>
                </a:cubicBezTo>
                <a:cubicBezTo>
                  <a:pt x="1673" y="177"/>
                  <a:pt x="1673" y="180"/>
                  <a:pt x="1672" y="182"/>
                </a:cubicBezTo>
                <a:cubicBezTo>
                  <a:pt x="1672" y="183"/>
                  <a:pt x="1671" y="183"/>
                  <a:pt x="1670" y="184"/>
                </a:cubicBezTo>
                <a:cubicBezTo>
                  <a:pt x="1670" y="184"/>
                  <a:pt x="1669" y="184"/>
                  <a:pt x="1669" y="183"/>
                </a:cubicBezTo>
                <a:cubicBezTo>
                  <a:pt x="1665" y="175"/>
                  <a:pt x="1657" y="171"/>
                  <a:pt x="1653" y="163"/>
                </a:cubicBezTo>
                <a:cubicBezTo>
                  <a:pt x="1647" y="159"/>
                  <a:pt x="1642" y="154"/>
                  <a:pt x="1633" y="156"/>
                </a:cubicBezTo>
                <a:cubicBezTo>
                  <a:pt x="1630" y="156"/>
                  <a:pt x="1627" y="156"/>
                  <a:pt x="1624" y="155"/>
                </a:cubicBezTo>
                <a:cubicBezTo>
                  <a:pt x="1619" y="154"/>
                  <a:pt x="1614" y="154"/>
                  <a:pt x="1610" y="154"/>
                </a:cubicBezTo>
                <a:cubicBezTo>
                  <a:pt x="1604" y="154"/>
                  <a:pt x="1598" y="153"/>
                  <a:pt x="1592" y="151"/>
                </a:cubicBezTo>
                <a:cubicBezTo>
                  <a:pt x="1587" y="150"/>
                  <a:pt x="1582" y="149"/>
                  <a:pt x="1577" y="151"/>
                </a:cubicBezTo>
                <a:cubicBezTo>
                  <a:pt x="1573" y="153"/>
                  <a:pt x="1570" y="152"/>
                  <a:pt x="1567" y="149"/>
                </a:cubicBezTo>
                <a:cubicBezTo>
                  <a:pt x="1564" y="147"/>
                  <a:pt x="1560" y="145"/>
                  <a:pt x="1556" y="145"/>
                </a:cubicBezTo>
                <a:cubicBezTo>
                  <a:pt x="1545" y="144"/>
                  <a:pt x="1533" y="140"/>
                  <a:pt x="1522" y="141"/>
                </a:cubicBezTo>
                <a:cubicBezTo>
                  <a:pt x="1520" y="141"/>
                  <a:pt x="1518" y="141"/>
                  <a:pt x="1517" y="141"/>
                </a:cubicBezTo>
                <a:cubicBezTo>
                  <a:pt x="1509" y="138"/>
                  <a:pt x="1502" y="141"/>
                  <a:pt x="1495" y="144"/>
                </a:cubicBezTo>
                <a:cubicBezTo>
                  <a:pt x="1490" y="146"/>
                  <a:pt x="1485" y="149"/>
                  <a:pt x="1480" y="149"/>
                </a:cubicBezTo>
                <a:cubicBezTo>
                  <a:pt x="1474" y="149"/>
                  <a:pt x="1469" y="151"/>
                  <a:pt x="1463" y="151"/>
                </a:cubicBezTo>
                <a:cubicBezTo>
                  <a:pt x="1460" y="151"/>
                  <a:pt x="1458" y="152"/>
                  <a:pt x="1455" y="152"/>
                </a:cubicBezTo>
                <a:cubicBezTo>
                  <a:pt x="1454" y="152"/>
                  <a:pt x="1453" y="153"/>
                  <a:pt x="1454" y="154"/>
                </a:cubicBezTo>
                <a:cubicBezTo>
                  <a:pt x="1454" y="160"/>
                  <a:pt x="1459" y="164"/>
                  <a:pt x="1458" y="169"/>
                </a:cubicBezTo>
                <a:cubicBezTo>
                  <a:pt x="1458" y="170"/>
                  <a:pt x="1460" y="172"/>
                  <a:pt x="1461" y="173"/>
                </a:cubicBezTo>
                <a:cubicBezTo>
                  <a:pt x="1465" y="174"/>
                  <a:pt x="1469" y="175"/>
                  <a:pt x="1472" y="178"/>
                </a:cubicBezTo>
                <a:cubicBezTo>
                  <a:pt x="1475" y="182"/>
                  <a:pt x="1478" y="186"/>
                  <a:pt x="1481" y="189"/>
                </a:cubicBezTo>
                <a:cubicBezTo>
                  <a:pt x="1483" y="191"/>
                  <a:pt x="1482" y="194"/>
                  <a:pt x="1481" y="195"/>
                </a:cubicBezTo>
                <a:cubicBezTo>
                  <a:pt x="1480" y="197"/>
                  <a:pt x="1478" y="198"/>
                  <a:pt x="1476" y="200"/>
                </a:cubicBezTo>
                <a:cubicBezTo>
                  <a:pt x="1474" y="202"/>
                  <a:pt x="1471" y="202"/>
                  <a:pt x="1469" y="199"/>
                </a:cubicBezTo>
                <a:cubicBezTo>
                  <a:pt x="1466" y="192"/>
                  <a:pt x="1461" y="190"/>
                  <a:pt x="1454" y="190"/>
                </a:cubicBezTo>
                <a:cubicBezTo>
                  <a:pt x="1453" y="190"/>
                  <a:pt x="1452" y="189"/>
                  <a:pt x="1451" y="189"/>
                </a:cubicBezTo>
                <a:cubicBezTo>
                  <a:pt x="1449" y="188"/>
                  <a:pt x="1448" y="187"/>
                  <a:pt x="1447" y="186"/>
                </a:cubicBezTo>
                <a:cubicBezTo>
                  <a:pt x="1446" y="185"/>
                  <a:pt x="1445" y="183"/>
                  <a:pt x="1444" y="181"/>
                </a:cubicBezTo>
                <a:cubicBezTo>
                  <a:pt x="1443" y="180"/>
                  <a:pt x="1443" y="179"/>
                  <a:pt x="1444" y="178"/>
                </a:cubicBezTo>
                <a:cubicBezTo>
                  <a:pt x="1448" y="175"/>
                  <a:pt x="1447" y="171"/>
                  <a:pt x="1445" y="168"/>
                </a:cubicBezTo>
                <a:cubicBezTo>
                  <a:pt x="1442" y="164"/>
                  <a:pt x="1439" y="164"/>
                  <a:pt x="1435" y="164"/>
                </a:cubicBezTo>
                <a:cubicBezTo>
                  <a:pt x="1433" y="164"/>
                  <a:pt x="1430" y="168"/>
                  <a:pt x="1429" y="170"/>
                </a:cubicBezTo>
                <a:cubicBezTo>
                  <a:pt x="1429" y="174"/>
                  <a:pt x="1430" y="178"/>
                  <a:pt x="1429" y="182"/>
                </a:cubicBezTo>
                <a:cubicBezTo>
                  <a:pt x="1429" y="185"/>
                  <a:pt x="1427" y="187"/>
                  <a:pt x="1425" y="188"/>
                </a:cubicBezTo>
                <a:cubicBezTo>
                  <a:pt x="1419" y="189"/>
                  <a:pt x="1414" y="189"/>
                  <a:pt x="1409" y="191"/>
                </a:cubicBezTo>
                <a:cubicBezTo>
                  <a:pt x="1405" y="192"/>
                  <a:pt x="1402" y="193"/>
                  <a:pt x="1398" y="191"/>
                </a:cubicBezTo>
                <a:cubicBezTo>
                  <a:pt x="1397" y="191"/>
                  <a:pt x="1396" y="191"/>
                  <a:pt x="1395" y="192"/>
                </a:cubicBezTo>
                <a:cubicBezTo>
                  <a:pt x="1389" y="195"/>
                  <a:pt x="1383" y="198"/>
                  <a:pt x="1377" y="202"/>
                </a:cubicBezTo>
                <a:cubicBezTo>
                  <a:pt x="1368" y="207"/>
                  <a:pt x="1359" y="209"/>
                  <a:pt x="1350" y="208"/>
                </a:cubicBezTo>
                <a:cubicBezTo>
                  <a:pt x="1347" y="208"/>
                  <a:pt x="1346" y="207"/>
                  <a:pt x="1345" y="205"/>
                </a:cubicBezTo>
                <a:cubicBezTo>
                  <a:pt x="1345" y="204"/>
                  <a:pt x="1344" y="204"/>
                  <a:pt x="1344" y="203"/>
                </a:cubicBezTo>
                <a:cubicBezTo>
                  <a:pt x="1342" y="193"/>
                  <a:pt x="1336" y="186"/>
                  <a:pt x="1328" y="181"/>
                </a:cubicBezTo>
                <a:cubicBezTo>
                  <a:pt x="1327" y="180"/>
                  <a:pt x="1326" y="179"/>
                  <a:pt x="1325" y="178"/>
                </a:cubicBezTo>
                <a:cubicBezTo>
                  <a:pt x="1316" y="172"/>
                  <a:pt x="1306" y="169"/>
                  <a:pt x="1296" y="175"/>
                </a:cubicBezTo>
                <a:cubicBezTo>
                  <a:pt x="1294" y="176"/>
                  <a:pt x="1292" y="176"/>
                  <a:pt x="1290" y="177"/>
                </a:cubicBezTo>
                <a:cubicBezTo>
                  <a:pt x="1281" y="180"/>
                  <a:pt x="1273" y="184"/>
                  <a:pt x="1266" y="190"/>
                </a:cubicBezTo>
                <a:cubicBezTo>
                  <a:pt x="1262" y="192"/>
                  <a:pt x="1258" y="195"/>
                  <a:pt x="1254" y="198"/>
                </a:cubicBezTo>
                <a:cubicBezTo>
                  <a:pt x="1251" y="199"/>
                  <a:pt x="1247" y="198"/>
                  <a:pt x="1246" y="195"/>
                </a:cubicBezTo>
                <a:cubicBezTo>
                  <a:pt x="1244" y="192"/>
                  <a:pt x="1241" y="189"/>
                  <a:pt x="1238" y="188"/>
                </a:cubicBezTo>
                <a:cubicBezTo>
                  <a:pt x="1235" y="187"/>
                  <a:pt x="1233" y="185"/>
                  <a:pt x="1231" y="184"/>
                </a:cubicBezTo>
                <a:cubicBezTo>
                  <a:pt x="1228" y="183"/>
                  <a:pt x="1226" y="184"/>
                  <a:pt x="1223" y="186"/>
                </a:cubicBezTo>
                <a:cubicBezTo>
                  <a:pt x="1221" y="188"/>
                  <a:pt x="1221" y="188"/>
                  <a:pt x="1218" y="186"/>
                </a:cubicBezTo>
                <a:cubicBezTo>
                  <a:pt x="1217" y="185"/>
                  <a:pt x="1215" y="183"/>
                  <a:pt x="1213" y="184"/>
                </a:cubicBezTo>
                <a:cubicBezTo>
                  <a:pt x="1211" y="185"/>
                  <a:pt x="1209" y="185"/>
                  <a:pt x="1208" y="183"/>
                </a:cubicBezTo>
                <a:cubicBezTo>
                  <a:pt x="1206" y="181"/>
                  <a:pt x="1203" y="180"/>
                  <a:pt x="1200" y="180"/>
                </a:cubicBezTo>
                <a:cubicBezTo>
                  <a:pt x="1199" y="179"/>
                  <a:pt x="1199" y="178"/>
                  <a:pt x="1199" y="177"/>
                </a:cubicBezTo>
                <a:cubicBezTo>
                  <a:pt x="1202" y="172"/>
                  <a:pt x="1202" y="170"/>
                  <a:pt x="1199" y="167"/>
                </a:cubicBezTo>
                <a:cubicBezTo>
                  <a:pt x="1199" y="167"/>
                  <a:pt x="1199" y="167"/>
                  <a:pt x="1198" y="166"/>
                </a:cubicBezTo>
                <a:cubicBezTo>
                  <a:pt x="1192" y="163"/>
                  <a:pt x="1186" y="160"/>
                  <a:pt x="1179" y="162"/>
                </a:cubicBezTo>
                <a:cubicBezTo>
                  <a:pt x="1175" y="163"/>
                  <a:pt x="1172" y="163"/>
                  <a:pt x="1169" y="164"/>
                </a:cubicBezTo>
                <a:cubicBezTo>
                  <a:pt x="1167" y="165"/>
                  <a:pt x="1165" y="166"/>
                  <a:pt x="1164" y="167"/>
                </a:cubicBezTo>
                <a:cubicBezTo>
                  <a:pt x="1160" y="172"/>
                  <a:pt x="1157" y="172"/>
                  <a:pt x="1151" y="171"/>
                </a:cubicBezTo>
                <a:cubicBezTo>
                  <a:pt x="1146" y="169"/>
                  <a:pt x="1140" y="170"/>
                  <a:pt x="1134" y="170"/>
                </a:cubicBezTo>
                <a:cubicBezTo>
                  <a:pt x="1127" y="170"/>
                  <a:pt x="1120" y="171"/>
                  <a:pt x="1113" y="171"/>
                </a:cubicBezTo>
                <a:cubicBezTo>
                  <a:pt x="1106" y="172"/>
                  <a:pt x="1099" y="173"/>
                  <a:pt x="1093" y="171"/>
                </a:cubicBezTo>
                <a:cubicBezTo>
                  <a:pt x="1091" y="171"/>
                  <a:pt x="1090" y="172"/>
                  <a:pt x="1088" y="173"/>
                </a:cubicBezTo>
                <a:cubicBezTo>
                  <a:pt x="1088" y="173"/>
                  <a:pt x="1087" y="174"/>
                  <a:pt x="1087" y="175"/>
                </a:cubicBezTo>
                <a:cubicBezTo>
                  <a:pt x="1087" y="176"/>
                  <a:pt x="1087" y="176"/>
                  <a:pt x="1088" y="176"/>
                </a:cubicBezTo>
                <a:cubicBezTo>
                  <a:pt x="1090" y="177"/>
                  <a:pt x="1093" y="178"/>
                  <a:pt x="1095" y="179"/>
                </a:cubicBezTo>
                <a:cubicBezTo>
                  <a:pt x="1096" y="180"/>
                  <a:pt x="1097" y="181"/>
                  <a:pt x="1097" y="182"/>
                </a:cubicBezTo>
                <a:cubicBezTo>
                  <a:pt x="1098" y="182"/>
                  <a:pt x="1096" y="185"/>
                  <a:pt x="1095" y="185"/>
                </a:cubicBezTo>
                <a:cubicBezTo>
                  <a:pt x="1094" y="186"/>
                  <a:pt x="1092" y="186"/>
                  <a:pt x="1091" y="187"/>
                </a:cubicBezTo>
                <a:cubicBezTo>
                  <a:pt x="1087" y="189"/>
                  <a:pt x="1086" y="192"/>
                  <a:pt x="1086" y="195"/>
                </a:cubicBezTo>
                <a:cubicBezTo>
                  <a:pt x="1086" y="198"/>
                  <a:pt x="1089" y="200"/>
                  <a:pt x="1091" y="200"/>
                </a:cubicBezTo>
                <a:cubicBezTo>
                  <a:pt x="1093" y="201"/>
                  <a:pt x="1096" y="200"/>
                  <a:pt x="1098" y="200"/>
                </a:cubicBezTo>
                <a:cubicBezTo>
                  <a:pt x="1098" y="200"/>
                  <a:pt x="1098" y="200"/>
                  <a:pt x="1098" y="200"/>
                </a:cubicBezTo>
                <a:cubicBezTo>
                  <a:pt x="1098" y="199"/>
                  <a:pt x="1098" y="199"/>
                  <a:pt x="1098" y="199"/>
                </a:cubicBezTo>
                <a:cubicBezTo>
                  <a:pt x="1098" y="200"/>
                  <a:pt x="1098" y="200"/>
                  <a:pt x="1098" y="200"/>
                </a:cubicBezTo>
                <a:cubicBezTo>
                  <a:pt x="1098" y="200"/>
                  <a:pt x="1098" y="200"/>
                  <a:pt x="1098" y="200"/>
                </a:cubicBezTo>
                <a:cubicBezTo>
                  <a:pt x="1097" y="203"/>
                  <a:pt x="1097" y="205"/>
                  <a:pt x="1099" y="207"/>
                </a:cubicBezTo>
                <a:cubicBezTo>
                  <a:pt x="1101" y="211"/>
                  <a:pt x="1104" y="214"/>
                  <a:pt x="1107" y="217"/>
                </a:cubicBezTo>
                <a:cubicBezTo>
                  <a:pt x="1109" y="218"/>
                  <a:pt x="1109" y="219"/>
                  <a:pt x="1108" y="221"/>
                </a:cubicBezTo>
                <a:cubicBezTo>
                  <a:pt x="1107" y="223"/>
                  <a:pt x="1105" y="223"/>
                  <a:pt x="1104" y="222"/>
                </a:cubicBezTo>
                <a:cubicBezTo>
                  <a:pt x="1100" y="220"/>
                  <a:pt x="1097" y="219"/>
                  <a:pt x="1093" y="222"/>
                </a:cubicBezTo>
                <a:cubicBezTo>
                  <a:pt x="1091" y="223"/>
                  <a:pt x="1089" y="225"/>
                  <a:pt x="1087" y="226"/>
                </a:cubicBezTo>
                <a:cubicBezTo>
                  <a:pt x="1084" y="228"/>
                  <a:pt x="1081" y="229"/>
                  <a:pt x="1078" y="229"/>
                </a:cubicBezTo>
                <a:cubicBezTo>
                  <a:pt x="1075" y="228"/>
                  <a:pt x="1073" y="228"/>
                  <a:pt x="1070" y="228"/>
                </a:cubicBezTo>
                <a:cubicBezTo>
                  <a:pt x="1066" y="229"/>
                  <a:pt x="1063" y="230"/>
                  <a:pt x="1061" y="234"/>
                </a:cubicBezTo>
                <a:cubicBezTo>
                  <a:pt x="1060" y="239"/>
                  <a:pt x="1058" y="240"/>
                  <a:pt x="1054" y="240"/>
                </a:cubicBezTo>
                <a:cubicBezTo>
                  <a:pt x="1046" y="241"/>
                  <a:pt x="1039" y="239"/>
                  <a:pt x="1033" y="234"/>
                </a:cubicBezTo>
                <a:cubicBezTo>
                  <a:pt x="1033" y="234"/>
                  <a:pt x="1032" y="233"/>
                  <a:pt x="1032" y="233"/>
                </a:cubicBezTo>
                <a:cubicBezTo>
                  <a:pt x="1031" y="233"/>
                  <a:pt x="1031" y="233"/>
                  <a:pt x="1030" y="234"/>
                </a:cubicBezTo>
                <a:cubicBezTo>
                  <a:pt x="1030" y="234"/>
                  <a:pt x="1030" y="234"/>
                  <a:pt x="1030" y="235"/>
                </a:cubicBezTo>
                <a:cubicBezTo>
                  <a:pt x="1029" y="240"/>
                  <a:pt x="1031" y="244"/>
                  <a:pt x="1033" y="249"/>
                </a:cubicBezTo>
                <a:cubicBezTo>
                  <a:pt x="1035" y="255"/>
                  <a:pt x="1038" y="260"/>
                  <a:pt x="1039" y="267"/>
                </a:cubicBezTo>
                <a:cubicBezTo>
                  <a:pt x="1039" y="269"/>
                  <a:pt x="1038" y="270"/>
                  <a:pt x="1036" y="270"/>
                </a:cubicBezTo>
                <a:cubicBezTo>
                  <a:pt x="1033" y="269"/>
                  <a:pt x="1030" y="269"/>
                  <a:pt x="1027" y="268"/>
                </a:cubicBezTo>
                <a:cubicBezTo>
                  <a:pt x="1017" y="265"/>
                  <a:pt x="1011" y="257"/>
                  <a:pt x="1003" y="252"/>
                </a:cubicBezTo>
                <a:cubicBezTo>
                  <a:pt x="1003" y="252"/>
                  <a:pt x="1003" y="251"/>
                  <a:pt x="1003" y="250"/>
                </a:cubicBezTo>
                <a:cubicBezTo>
                  <a:pt x="1002" y="246"/>
                  <a:pt x="1002" y="246"/>
                  <a:pt x="998" y="248"/>
                </a:cubicBezTo>
                <a:cubicBezTo>
                  <a:pt x="995" y="250"/>
                  <a:pt x="993" y="250"/>
                  <a:pt x="991" y="248"/>
                </a:cubicBezTo>
                <a:cubicBezTo>
                  <a:pt x="990" y="247"/>
                  <a:pt x="990" y="245"/>
                  <a:pt x="989" y="244"/>
                </a:cubicBezTo>
                <a:cubicBezTo>
                  <a:pt x="989" y="244"/>
                  <a:pt x="989" y="244"/>
                  <a:pt x="989" y="244"/>
                </a:cubicBezTo>
                <a:cubicBezTo>
                  <a:pt x="988" y="244"/>
                  <a:pt x="988" y="244"/>
                  <a:pt x="988" y="244"/>
                </a:cubicBezTo>
                <a:cubicBezTo>
                  <a:pt x="987" y="244"/>
                  <a:pt x="986" y="244"/>
                  <a:pt x="985" y="243"/>
                </a:cubicBezTo>
                <a:cubicBezTo>
                  <a:pt x="986" y="243"/>
                  <a:pt x="986" y="242"/>
                  <a:pt x="986" y="242"/>
                </a:cubicBezTo>
                <a:cubicBezTo>
                  <a:pt x="987" y="243"/>
                  <a:pt x="988" y="243"/>
                  <a:pt x="988" y="244"/>
                </a:cubicBezTo>
                <a:cubicBezTo>
                  <a:pt x="988" y="244"/>
                  <a:pt x="989" y="244"/>
                  <a:pt x="989" y="244"/>
                </a:cubicBezTo>
                <a:cubicBezTo>
                  <a:pt x="989" y="244"/>
                  <a:pt x="989" y="244"/>
                  <a:pt x="989" y="244"/>
                </a:cubicBezTo>
                <a:cubicBezTo>
                  <a:pt x="991" y="243"/>
                  <a:pt x="993" y="242"/>
                  <a:pt x="994" y="241"/>
                </a:cubicBezTo>
                <a:cubicBezTo>
                  <a:pt x="995" y="241"/>
                  <a:pt x="995" y="239"/>
                  <a:pt x="995" y="238"/>
                </a:cubicBezTo>
                <a:cubicBezTo>
                  <a:pt x="995" y="235"/>
                  <a:pt x="992" y="232"/>
                  <a:pt x="990" y="229"/>
                </a:cubicBezTo>
                <a:cubicBezTo>
                  <a:pt x="988" y="227"/>
                  <a:pt x="985" y="227"/>
                  <a:pt x="982" y="227"/>
                </a:cubicBezTo>
                <a:cubicBezTo>
                  <a:pt x="980" y="226"/>
                  <a:pt x="980" y="226"/>
                  <a:pt x="980" y="224"/>
                </a:cubicBezTo>
                <a:cubicBezTo>
                  <a:pt x="981" y="222"/>
                  <a:pt x="982" y="220"/>
                  <a:pt x="980" y="218"/>
                </a:cubicBezTo>
                <a:cubicBezTo>
                  <a:pt x="976" y="214"/>
                  <a:pt x="972" y="209"/>
                  <a:pt x="967" y="206"/>
                </a:cubicBezTo>
                <a:cubicBezTo>
                  <a:pt x="964" y="203"/>
                  <a:pt x="950" y="198"/>
                  <a:pt x="945" y="199"/>
                </a:cubicBezTo>
                <a:cubicBezTo>
                  <a:pt x="944" y="199"/>
                  <a:pt x="943" y="199"/>
                  <a:pt x="942" y="200"/>
                </a:cubicBezTo>
                <a:cubicBezTo>
                  <a:pt x="940" y="201"/>
                  <a:pt x="938" y="202"/>
                  <a:pt x="935" y="201"/>
                </a:cubicBezTo>
                <a:cubicBezTo>
                  <a:pt x="928" y="199"/>
                  <a:pt x="921" y="198"/>
                  <a:pt x="914" y="200"/>
                </a:cubicBezTo>
                <a:cubicBezTo>
                  <a:pt x="912" y="200"/>
                  <a:pt x="911" y="201"/>
                  <a:pt x="909" y="203"/>
                </a:cubicBezTo>
                <a:cubicBezTo>
                  <a:pt x="906" y="205"/>
                  <a:pt x="905" y="208"/>
                  <a:pt x="907" y="211"/>
                </a:cubicBezTo>
                <a:cubicBezTo>
                  <a:pt x="909" y="215"/>
                  <a:pt x="911" y="218"/>
                  <a:pt x="913" y="222"/>
                </a:cubicBezTo>
                <a:cubicBezTo>
                  <a:pt x="914" y="223"/>
                  <a:pt x="913" y="226"/>
                  <a:pt x="912" y="226"/>
                </a:cubicBezTo>
                <a:cubicBezTo>
                  <a:pt x="906" y="229"/>
                  <a:pt x="900" y="231"/>
                  <a:pt x="893" y="234"/>
                </a:cubicBezTo>
                <a:cubicBezTo>
                  <a:pt x="889" y="235"/>
                  <a:pt x="885" y="235"/>
                  <a:pt x="881" y="231"/>
                </a:cubicBezTo>
                <a:cubicBezTo>
                  <a:pt x="879" y="229"/>
                  <a:pt x="879" y="229"/>
                  <a:pt x="876" y="231"/>
                </a:cubicBezTo>
                <a:cubicBezTo>
                  <a:pt x="869" y="236"/>
                  <a:pt x="862" y="234"/>
                  <a:pt x="861" y="226"/>
                </a:cubicBezTo>
                <a:cubicBezTo>
                  <a:pt x="861" y="225"/>
                  <a:pt x="861" y="224"/>
                  <a:pt x="861" y="223"/>
                </a:cubicBezTo>
                <a:cubicBezTo>
                  <a:pt x="860" y="221"/>
                  <a:pt x="857" y="219"/>
                  <a:pt x="854" y="219"/>
                </a:cubicBezTo>
                <a:cubicBezTo>
                  <a:pt x="846" y="221"/>
                  <a:pt x="838" y="223"/>
                  <a:pt x="830" y="224"/>
                </a:cubicBezTo>
                <a:cubicBezTo>
                  <a:pt x="827" y="225"/>
                  <a:pt x="823" y="226"/>
                  <a:pt x="821" y="227"/>
                </a:cubicBezTo>
                <a:cubicBezTo>
                  <a:pt x="817" y="229"/>
                  <a:pt x="814" y="231"/>
                  <a:pt x="811" y="233"/>
                </a:cubicBezTo>
                <a:cubicBezTo>
                  <a:pt x="808" y="232"/>
                  <a:pt x="805" y="230"/>
                  <a:pt x="801" y="228"/>
                </a:cubicBezTo>
                <a:cubicBezTo>
                  <a:pt x="801" y="228"/>
                  <a:pt x="800" y="228"/>
                  <a:pt x="800" y="228"/>
                </a:cubicBezTo>
                <a:cubicBezTo>
                  <a:pt x="800" y="229"/>
                  <a:pt x="800" y="230"/>
                  <a:pt x="799" y="231"/>
                </a:cubicBezTo>
                <a:cubicBezTo>
                  <a:pt x="797" y="237"/>
                  <a:pt x="791" y="239"/>
                  <a:pt x="787" y="235"/>
                </a:cubicBezTo>
                <a:cubicBezTo>
                  <a:pt x="785" y="233"/>
                  <a:pt x="784" y="231"/>
                  <a:pt x="783" y="230"/>
                </a:cubicBezTo>
                <a:cubicBezTo>
                  <a:pt x="782" y="228"/>
                  <a:pt x="781" y="227"/>
                  <a:pt x="780" y="228"/>
                </a:cubicBezTo>
                <a:cubicBezTo>
                  <a:pt x="777" y="229"/>
                  <a:pt x="775" y="230"/>
                  <a:pt x="772" y="229"/>
                </a:cubicBezTo>
                <a:cubicBezTo>
                  <a:pt x="769" y="229"/>
                  <a:pt x="767" y="231"/>
                  <a:pt x="766" y="233"/>
                </a:cubicBezTo>
                <a:cubicBezTo>
                  <a:pt x="766" y="235"/>
                  <a:pt x="766" y="236"/>
                  <a:pt x="765" y="238"/>
                </a:cubicBezTo>
                <a:cubicBezTo>
                  <a:pt x="765" y="240"/>
                  <a:pt x="766" y="242"/>
                  <a:pt x="768" y="243"/>
                </a:cubicBezTo>
                <a:cubicBezTo>
                  <a:pt x="770" y="244"/>
                  <a:pt x="772" y="244"/>
                  <a:pt x="774" y="245"/>
                </a:cubicBezTo>
                <a:cubicBezTo>
                  <a:pt x="774" y="244"/>
                  <a:pt x="774" y="244"/>
                  <a:pt x="774" y="244"/>
                </a:cubicBezTo>
                <a:cubicBezTo>
                  <a:pt x="774" y="244"/>
                  <a:pt x="774" y="244"/>
                  <a:pt x="775" y="244"/>
                </a:cubicBezTo>
                <a:cubicBezTo>
                  <a:pt x="775" y="243"/>
                  <a:pt x="775" y="242"/>
                  <a:pt x="775" y="242"/>
                </a:cubicBezTo>
                <a:cubicBezTo>
                  <a:pt x="775" y="241"/>
                  <a:pt x="776" y="241"/>
                  <a:pt x="777" y="240"/>
                </a:cubicBezTo>
                <a:cubicBezTo>
                  <a:pt x="777" y="241"/>
                  <a:pt x="777" y="241"/>
                  <a:pt x="777" y="241"/>
                </a:cubicBezTo>
                <a:cubicBezTo>
                  <a:pt x="777" y="242"/>
                  <a:pt x="777" y="242"/>
                  <a:pt x="776" y="243"/>
                </a:cubicBezTo>
                <a:cubicBezTo>
                  <a:pt x="776" y="243"/>
                  <a:pt x="775" y="244"/>
                  <a:pt x="775" y="244"/>
                </a:cubicBezTo>
                <a:cubicBezTo>
                  <a:pt x="775" y="244"/>
                  <a:pt x="774" y="244"/>
                  <a:pt x="774" y="245"/>
                </a:cubicBezTo>
                <a:cubicBezTo>
                  <a:pt x="774" y="245"/>
                  <a:pt x="774" y="245"/>
                  <a:pt x="774" y="245"/>
                </a:cubicBezTo>
                <a:cubicBezTo>
                  <a:pt x="774" y="246"/>
                  <a:pt x="773" y="248"/>
                  <a:pt x="773" y="249"/>
                </a:cubicBezTo>
                <a:cubicBezTo>
                  <a:pt x="770" y="251"/>
                  <a:pt x="767" y="254"/>
                  <a:pt x="766" y="257"/>
                </a:cubicBezTo>
                <a:cubicBezTo>
                  <a:pt x="762" y="264"/>
                  <a:pt x="757" y="266"/>
                  <a:pt x="750" y="267"/>
                </a:cubicBezTo>
                <a:cubicBezTo>
                  <a:pt x="747" y="267"/>
                  <a:pt x="746" y="266"/>
                  <a:pt x="747" y="264"/>
                </a:cubicBezTo>
                <a:cubicBezTo>
                  <a:pt x="749" y="261"/>
                  <a:pt x="750" y="258"/>
                  <a:pt x="750" y="255"/>
                </a:cubicBezTo>
                <a:cubicBezTo>
                  <a:pt x="750" y="251"/>
                  <a:pt x="755" y="251"/>
                  <a:pt x="756" y="248"/>
                </a:cubicBezTo>
                <a:cubicBezTo>
                  <a:pt x="756" y="246"/>
                  <a:pt x="758" y="245"/>
                  <a:pt x="757" y="243"/>
                </a:cubicBezTo>
                <a:cubicBezTo>
                  <a:pt x="756" y="238"/>
                  <a:pt x="757" y="234"/>
                  <a:pt x="760" y="230"/>
                </a:cubicBezTo>
                <a:cubicBezTo>
                  <a:pt x="761" y="228"/>
                  <a:pt x="761" y="226"/>
                  <a:pt x="761" y="223"/>
                </a:cubicBezTo>
                <a:cubicBezTo>
                  <a:pt x="760" y="221"/>
                  <a:pt x="760" y="219"/>
                  <a:pt x="761" y="217"/>
                </a:cubicBezTo>
                <a:cubicBezTo>
                  <a:pt x="764" y="212"/>
                  <a:pt x="766" y="208"/>
                  <a:pt x="767" y="203"/>
                </a:cubicBezTo>
                <a:cubicBezTo>
                  <a:pt x="769" y="197"/>
                  <a:pt x="769" y="192"/>
                  <a:pt x="771" y="187"/>
                </a:cubicBezTo>
                <a:cubicBezTo>
                  <a:pt x="773" y="183"/>
                  <a:pt x="772" y="178"/>
                  <a:pt x="770" y="173"/>
                </a:cubicBezTo>
                <a:cubicBezTo>
                  <a:pt x="768" y="168"/>
                  <a:pt x="765" y="164"/>
                  <a:pt x="764" y="159"/>
                </a:cubicBezTo>
                <a:cubicBezTo>
                  <a:pt x="764" y="158"/>
                  <a:pt x="763" y="156"/>
                  <a:pt x="762" y="156"/>
                </a:cubicBezTo>
                <a:cubicBezTo>
                  <a:pt x="756" y="154"/>
                  <a:pt x="753" y="148"/>
                  <a:pt x="750" y="144"/>
                </a:cubicBezTo>
                <a:cubicBezTo>
                  <a:pt x="748" y="143"/>
                  <a:pt x="747" y="143"/>
                  <a:pt x="746" y="144"/>
                </a:cubicBezTo>
                <a:cubicBezTo>
                  <a:pt x="745" y="145"/>
                  <a:pt x="745" y="149"/>
                  <a:pt x="742" y="146"/>
                </a:cubicBezTo>
                <a:cubicBezTo>
                  <a:pt x="739" y="142"/>
                  <a:pt x="735" y="140"/>
                  <a:pt x="731" y="137"/>
                </a:cubicBezTo>
                <a:cubicBezTo>
                  <a:pt x="727" y="135"/>
                  <a:pt x="723" y="134"/>
                  <a:pt x="719" y="132"/>
                </a:cubicBezTo>
                <a:cubicBezTo>
                  <a:pt x="716" y="129"/>
                  <a:pt x="713" y="129"/>
                  <a:pt x="709" y="131"/>
                </a:cubicBezTo>
                <a:cubicBezTo>
                  <a:pt x="703" y="135"/>
                  <a:pt x="696" y="138"/>
                  <a:pt x="689" y="140"/>
                </a:cubicBezTo>
                <a:cubicBezTo>
                  <a:pt x="687" y="141"/>
                  <a:pt x="686" y="143"/>
                  <a:pt x="687" y="144"/>
                </a:cubicBezTo>
                <a:cubicBezTo>
                  <a:pt x="688" y="145"/>
                  <a:pt x="689" y="147"/>
                  <a:pt x="689" y="148"/>
                </a:cubicBezTo>
                <a:cubicBezTo>
                  <a:pt x="690" y="151"/>
                  <a:pt x="689" y="153"/>
                  <a:pt x="687" y="155"/>
                </a:cubicBezTo>
                <a:cubicBezTo>
                  <a:pt x="684" y="157"/>
                  <a:pt x="680" y="155"/>
                  <a:pt x="680" y="152"/>
                </a:cubicBezTo>
                <a:cubicBezTo>
                  <a:pt x="679" y="149"/>
                  <a:pt x="679" y="146"/>
                  <a:pt x="679" y="144"/>
                </a:cubicBezTo>
                <a:cubicBezTo>
                  <a:pt x="679" y="141"/>
                  <a:pt x="679" y="139"/>
                  <a:pt x="678" y="136"/>
                </a:cubicBezTo>
                <a:cubicBezTo>
                  <a:pt x="678" y="134"/>
                  <a:pt x="674" y="132"/>
                  <a:pt x="672" y="132"/>
                </a:cubicBezTo>
                <a:cubicBezTo>
                  <a:pt x="670" y="132"/>
                  <a:pt x="668" y="133"/>
                  <a:pt x="666" y="134"/>
                </a:cubicBezTo>
                <a:cubicBezTo>
                  <a:pt x="662" y="135"/>
                  <a:pt x="659" y="134"/>
                  <a:pt x="656" y="132"/>
                </a:cubicBezTo>
                <a:cubicBezTo>
                  <a:pt x="654" y="131"/>
                  <a:pt x="653" y="130"/>
                  <a:pt x="653" y="127"/>
                </a:cubicBezTo>
                <a:cubicBezTo>
                  <a:pt x="655" y="122"/>
                  <a:pt x="651" y="120"/>
                  <a:pt x="648" y="117"/>
                </a:cubicBezTo>
                <a:cubicBezTo>
                  <a:pt x="642" y="118"/>
                  <a:pt x="637" y="114"/>
                  <a:pt x="631" y="114"/>
                </a:cubicBezTo>
                <a:cubicBezTo>
                  <a:pt x="629" y="114"/>
                  <a:pt x="628" y="115"/>
                  <a:pt x="627" y="116"/>
                </a:cubicBezTo>
                <a:cubicBezTo>
                  <a:pt x="626" y="117"/>
                  <a:pt x="625" y="118"/>
                  <a:pt x="625" y="119"/>
                </a:cubicBezTo>
                <a:cubicBezTo>
                  <a:pt x="620" y="127"/>
                  <a:pt x="618" y="137"/>
                  <a:pt x="619" y="146"/>
                </a:cubicBezTo>
                <a:cubicBezTo>
                  <a:pt x="620" y="152"/>
                  <a:pt x="619" y="159"/>
                  <a:pt x="626" y="163"/>
                </a:cubicBezTo>
                <a:cubicBezTo>
                  <a:pt x="629" y="165"/>
                  <a:pt x="629" y="169"/>
                  <a:pt x="630" y="172"/>
                </a:cubicBezTo>
                <a:cubicBezTo>
                  <a:pt x="631" y="175"/>
                  <a:pt x="631" y="176"/>
                  <a:pt x="628" y="176"/>
                </a:cubicBezTo>
                <a:cubicBezTo>
                  <a:pt x="624" y="176"/>
                  <a:pt x="620" y="176"/>
                  <a:pt x="617" y="178"/>
                </a:cubicBezTo>
                <a:cubicBezTo>
                  <a:pt x="615" y="179"/>
                  <a:pt x="615" y="180"/>
                  <a:pt x="615" y="182"/>
                </a:cubicBezTo>
                <a:cubicBezTo>
                  <a:pt x="615" y="184"/>
                  <a:pt x="616" y="186"/>
                  <a:pt x="616" y="187"/>
                </a:cubicBezTo>
                <a:cubicBezTo>
                  <a:pt x="614" y="190"/>
                  <a:pt x="612" y="193"/>
                  <a:pt x="610" y="196"/>
                </a:cubicBezTo>
                <a:cubicBezTo>
                  <a:pt x="610" y="197"/>
                  <a:pt x="609" y="198"/>
                  <a:pt x="608" y="198"/>
                </a:cubicBezTo>
                <a:cubicBezTo>
                  <a:pt x="604" y="200"/>
                  <a:pt x="601" y="201"/>
                  <a:pt x="597" y="202"/>
                </a:cubicBezTo>
                <a:cubicBezTo>
                  <a:pt x="596" y="202"/>
                  <a:pt x="596" y="201"/>
                  <a:pt x="596" y="200"/>
                </a:cubicBezTo>
                <a:cubicBezTo>
                  <a:pt x="597" y="198"/>
                  <a:pt x="597" y="196"/>
                  <a:pt x="598" y="194"/>
                </a:cubicBezTo>
                <a:cubicBezTo>
                  <a:pt x="598" y="192"/>
                  <a:pt x="596" y="190"/>
                  <a:pt x="594" y="190"/>
                </a:cubicBezTo>
                <a:cubicBezTo>
                  <a:pt x="591" y="190"/>
                  <a:pt x="587" y="191"/>
                  <a:pt x="587" y="195"/>
                </a:cubicBezTo>
                <a:cubicBezTo>
                  <a:pt x="586" y="197"/>
                  <a:pt x="585" y="199"/>
                  <a:pt x="583" y="199"/>
                </a:cubicBezTo>
                <a:cubicBezTo>
                  <a:pt x="581" y="199"/>
                  <a:pt x="579" y="200"/>
                  <a:pt x="576" y="200"/>
                </a:cubicBezTo>
                <a:cubicBezTo>
                  <a:pt x="573" y="200"/>
                  <a:pt x="571" y="202"/>
                  <a:pt x="569" y="205"/>
                </a:cubicBezTo>
                <a:cubicBezTo>
                  <a:pt x="566" y="208"/>
                  <a:pt x="566" y="209"/>
                  <a:pt x="569" y="213"/>
                </a:cubicBezTo>
                <a:cubicBezTo>
                  <a:pt x="570" y="214"/>
                  <a:pt x="570" y="216"/>
                  <a:pt x="569" y="217"/>
                </a:cubicBezTo>
                <a:cubicBezTo>
                  <a:pt x="565" y="219"/>
                  <a:pt x="561" y="222"/>
                  <a:pt x="556" y="224"/>
                </a:cubicBezTo>
                <a:cubicBezTo>
                  <a:pt x="552" y="226"/>
                  <a:pt x="549" y="228"/>
                  <a:pt x="546" y="231"/>
                </a:cubicBezTo>
                <a:cubicBezTo>
                  <a:pt x="544" y="235"/>
                  <a:pt x="540" y="237"/>
                  <a:pt x="538" y="241"/>
                </a:cubicBezTo>
                <a:cubicBezTo>
                  <a:pt x="537" y="244"/>
                  <a:pt x="535" y="247"/>
                  <a:pt x="532" y="248"/>
                </a:cubicBezTo>
                <a:cubicBezTo>
                  <a:pt x="528" y="249"/>
                  <a:pt x="529" y="255"/>
                  <a:pt x="526" y="257"/>
                </a:cubicBezTo>
                <a:cubicBezTo>
                  <a:pt x="524" y="258"/>
                  <a:pt x="523" y="260"/>
                  <a:pt x="522" y="262"/>
                </a:cubicBezTo>
                <a:cubicBezTo>
                  <a:pt x="520" y="265"/>
                  <a:pt x="522" y="269"/>
                  <a:pt x="522" y="272"/>
                </a:cubicBezTo>
                <a:cubicBezTo>
                  <a:pt x="523" y="275"/>
                  <a:pt x="524" y="276"/>
                  <a:pt x="526" y="277"/>
                </a:cubicBezTo>
                <a:cubicBezTo>
                  <a:pt x="530" y="280"/>
                  <a:pt x="533" y="283"/>
                  <a:pt x="538" y="285"/>
                </a:cubicBezTo>
                <a:cubicBezTo>
                  <a:pt x="543" y="286"/>
                  <a:pt x="548" y="288"/>
                  <a:pt x="551" y="293"/>
                </a:cubicBezTo>
                <a:cubicBezTo>
                  <a:pt x="552" y="293"/>
                  <a:pt x="552" y="295"/>
                  <a:pt x="552" y="296"/>
                </a:cubicBezTo>
                <a:cubicBezTo>
                  <a:pt x="552" y="296"/>
                  <a:pt x="551" y="298"/>
                  <a:pt x="550" y="298"/>
                </a:cubicBezTo>
                <a:cubicBezTo>
                  <a:pt x="548" y="299"/>
                  <a:pt x="548" y="297"/>
                  <a:pt x="547" y="296"/>
                </a:cubicBezTo>
                <a:cubicBezTo>
                  <a:pt x="547" y="294"/>
                  <a:pt x="546" y="293"/>
                  <a:pt x="544" y="293"/>
                </a:cubicBezTo>
                <a:cubicBezTo>
                  <a:pt x="542" y="294"/>
                  <a:pt x="539" y="294"/>
                  <a:pt x="538" y="295"/>
                </a:cubicBezTo>
                <a:cubicBezTo>
                  <a:pt x="533" y="299"/>
                  <a:pt x="527" y="301"/>
                  <a:pt x="521" y="303"/>
                </a:cubicBezTo>
                <a:cubicBezTo>
                  <a:pt x="515" y="306"/>
                  <a:pt x="509" y="308"/>
                  <a:pt x="503" y="310"/>
                </a:cubicBezTo>
                <a:cubicBezTo>
                  <a:pt x="501" y="311"/>
                  <a:pt x="499" y="311"/>
                  <a:pt x="497" y="312"/>
                </a:cubicBezTo>
                <a:cubicBezTo>
                  <a:pt x="491" y="314"/>
                  <a:pt x="490" y="319"/>
                  <a:pt x="493" y="325"/>
                </a:cubicBezTo>
                <a:cubicBezTo>
                  <a:pt x="494" y="327"/>
                  <a:pt x="495" y="329"/>
                  <a:pt x="497" y="331"/>
                </a:cubicBezTo>
                <a:cubicBezTo>
                  <a:pt x="500" y="334"/>
                  <a:pt x="501" y="337"/>
                  <a:pt x="502" y="341"/>
                </a:cubicBezTo>
                <a:cubicBezTo>
                  <a:pt x="503" y="343"/>
                  <a:pt x="503" y="345"/>
                  <a:pt x="505" y="347"/>
                </a:cubicBezTo>
                <a:cubicBezTo>
                  <a:pt x="506" y="348"/>
                  <a:pt x="507" y="350"/>
                  <a:pt x="509" y="351"/>
                </a:cubicBezTo>
                <a:cubicBezTo>
                  <a:pt x="513" y="353"/>
                  <a:pt x="518" y="352"/>
                  <a:pt x="522" y="352"/>
                </a:cubicBezTo>
                <a:cubicBezTo>
                  <a:pt x="525" y="356"/>
                  <a:pt x="529" y="359"/>
                  <a:pt x="532" y="362"/>
                </a:cubicBezTo>
                <a:cubicBezTo>
                  <a:pt x="533" y="363"/>
                  <a:pt x="534" y="363"/>
                  <a:pt x="535" y="363"/>
                </a:cubicBezTo>
                <a:cubicBezTo>
                  <a:pt x="537" y="364"/>
                  <a:pt x="540" y="365"/>
                  <a:pt x="542" y="366"/>
                </a:cubicBezTo>
                <a:cubicBezTo>
                  <a:pt x="544" y="367"/>
                  <a:pt x="546" y="369"/>
                  <a:pt x="546" y="371"/>
                </a:cubicBezTo>
                <a:cubicBezTo>
                  <a:pt x="548" y="378"/>
                  <a:pt x="550" y="384"/>
                  <a:pt x="554" y="390"/>
                </a:cubicBezTo>
                <a:cubicBezTo>
                  <a:pt x="555" y="392"/>
                  <a:pt x="554" y="393"/>
                  <a:pt x="552" y="394"/>
                </a:cubicBezTo>
                <a:cubicBezTo>
                  <a:pt x="550" y="395"/>
                  <a:pt x="549" y="396"/>
                  <a:pt x="547" y="397"/>
                </a:cubicBezTo>
                <a:cubicBezTo>
                  <a:pt x="547" y="397"/>
                  <a:pt x="547" y="397"/>
                  <a:pt x="547" y="398"/>
                </a:cubicBezTo>
                <a:cubicBezTo>
                  <a:pt x="547" y="398"/>
                  <a:pt x="547" y="398"/>
                  <a:pt x="546" y="399"/>
                </a:cubicBezTo>
                <a:cubicBezTo>
                  <a:pt x="546" y="399"/>
                  <a:pt x="546" y="399"/>
                  <a:pt x="546" y="400"/>
                </a:cubicBezTo>
                <a:cubicBezTo>
                  <a:pt x="546" y="399"/>
                  <a:pt x="547" y="398"/>
                  <a:pt x="547" y="397"/>
                </a:cubicBezTo>
                <a:cubicBezTo>
                  <a:pt x="547" y="397"/>
                  <a:pt x="547" y="397"/>
                  <a:pt x="547" y="397"/>
                </a:cubicBezTo>
                <a:cubicBezTo>
                  <a:pt x="546" y="396"/>
                  <a:pt x="546" y="395"/>
                  <a:pt x="545" y="395"/>
                </a:cubicBezTo>
                <a:cubicBezTo>
                  <a:pt x="541" y="389"/>
                  <a:pt x="540" y="384"/>
                  <a:pt x="543" y="377"/>
                </a:cubicBezTo>
                <a:cubicBezTo>
                  <a:pt x="544" y="376"/>
                  <a:pt x="544" y="375"/>
                  <a:pt x="544" y="374"/>
                </a:cubicBezTo>
                <a:cubicBezTo>
                  <a:pt x="544" y="371"/>
                  <a:pt x="541" y="368"/>
                  <a:pt x="538" y="368"/>
                </a:cubicBezTo>
                <a:cubicBezTo>
                  <a:pt x="535" y="368"/>
                  <a:pt x="533" y="368"/>
                  <a:pt x="530" y="369"/>
                </a:cubicBezTo>
                <a:cubicBezTo>
                  <a:pt x="525" y="370"/>
                  <a:pt x="521" y="369"/>
                  <a:pt x="517" y="366"/>
                </a:cubicBezTo>
                <a:cubicBezTo>
                  <a:pt x="514" y="364"/>
                  <a:pt x="512" y="362"/>
                  <a:pt x="509" y="360"/>
                </a:cubicBezTo>
                <a:cubicBezTo>
                  <a:pt x="504" y="358"/>
                  <a:pt x="499" y="355"/>
                  <a:pt x="494" y="354"/>
                </a:cubicBezTo>
                <a:cubicBezTo>
                  <a:pt x="489" y="353"/>
                  <a:pt x="484" y="351"/>
                  <a:pt x="479" y="350"/>
                </a:cubicBezTo>
                <a:cubicBezTo>
                  <a:pt x="478" y="349"/>
                  <a:pt x="476" y="350"/>
                  <a:pt x="475" y="351"/>
                </a:cubicBezTo>
                <a:cubicBezTo>
                  <a:pt x="472" y="353"/>
                  <a:pt x="471" y="356"/>
                  <a:pt x="471" y="359"/>
                </a:cubicBezTo>
                <a:cubicBezTo>
                  <a:pt x="471" y="360"/>
                  <a:pt x="472" y="361"/>
                  <a:pt x="472" y="362"/>
                </a:cubicBezTo>
                <a:cubicBezTo>
                  <a:pt x="474" y="363"/>
                  <a:pt x="475" y="363"/>
                  <a:pt x="477" y="363"/>
                </a:cubicBezTo>
                <a:cubicBezTo>
                  <a:pt x="477" y="363"/>
                  <a:pt x="477" y="363"/>
                  <a:pt x="477" y="363"/>
                </a:cubicBezTo>
                <a:cubicBezTo>
                  <a:pt x="477" y="362"/>
                  <a:pt x="477" y="362"/>
                  <a:pt x="477" y="362"/>
                </a:cubicBezTo>
                <a:cubicBezTo>
                  <a:pt x="477" y="363"/>
                  <a:pt x="477" y="363"/>
                  <a:pt x="477" y="363"/>
                </a:cubicBezTo>
                <a:cubicBezTo>
                  <a:pt x="478" y="364"/>
                  <a:pt x="479" y="365"/>
                  <a:pt x="480" y="366"/>
                </a:cubicBezTo>
                <a:cubicBezTo>
                  <a:pt x="481" y="366"/>
                  <a:pt x="483" y="366"/>
                  <a:pt x="485" y="367"/>
                </a:cubicBezTo>
                <a:cubicBezTo>
                  <a:pt x="486" y="368"/>
                  <a:pt x="487" y="371"/>
                  <a:pt x="486" y="372"/>
                </a:cubicBezTo>
                <a:cubicBezTo>
                  <a:pt x="485" y="374"/>
                  <a:pt x="484" y="375"/>
                  <a:pt x="482" y="374"/>
                </a:cubicBezTo>
                <a:cubicBezTo>
                  <a:pt x="480" y="374"/>
                  <a:pt x="478" y="373"/>
                  <a:pt x="476" y="372"/>
                </a:cubicBezTo>
                <a:cubicBezTo>
                  <a:pt x="475" y="371"/>
                  <a:pt x="474" y="370"/>
                  <a:pt x="472" y="370"/>
                </a:cubicBezTo>
                <a:cubicBezTo>
                  <a:pt x="470" y="370"/>
                  <a:pt x="468" y="371"/>
                  <a:pt x="467" y="373"/>
                </a:cubicBezTo>
                <a:cubicBezTo>
                  <a:pt x="466" y="374"/>
                  <a:pt x="465" y="376"/>
                  <a:pt x="466" y="377"/>
                </a:cubicBezTo>
                <a:cubicBezTo>
                  <a:pt x="468" y="383"/>
                  <a:pt x="472" y="388"/>
                  <a:pt x="479" y="390"/>
                </a:cubicBezTo>
                <a:cubicBezTo>
                  <a:pt x="483" y="391"/>
                  <a:pt x="486" y="392"/>
                  <a:pt x="490" y="392"/>
                </a:cubicBezTo>
                <a:cubicBezTo>
                  <a:pt x="492" y="392"/>
                  <a:pt x="493" y="393"/>
                  <a:pt x="495" y="393"/>
                </a:cubicBezTo>
                <a:cubicBezTo>
                  <a:pt x="495" y="393"/>
                  <a:pt x="495" y="394"/>
                  <a:pt x="496" y="394"/>
                </a:cubicBezTo>
                <a:cubicBezTo>
                  <a:pt x="496" y="395"/>
                  <a:pt x="495" y="396"/>
                  <a:pt x="494" y="396"/>
                </a:cubicBezTo>
                <a:cubicBezTo>
                  <a:pt x="492" y="395"/>
                  <a:pt x="489" y="394"/>
                  <a:pt x="486" y="394"/>
                </a:cubicBezTo>
                <a:cubicBezTo>
                  <a:pt x="482" y="395"/>
                  <a:pt x="477" y="394"/>
                  <a:pt x="472" y="394"/>
                </a:cubicBezTo>
                <a:cubicBezTo>
                  <a:pt x="469" y="394"/>
                  <a:pt x="467" y="393"/>
                  <a:pt x="466" y="390"/>
                </a:cubicBezTo>
                <a:cubicBezTo>
                  <a:pt x="465" y="389"/>
                  <a:pt x="465" y="388"/>
                  <a:pt x="464" y="387"/>
                </a:cubicBezTo>
                <a:cubicBezTo>
                  <a:pt x="461" y="382"/>
                  <a:pt x="458" y="376"/>
                  <a:pt x="457" y="370"/>
                </a:cubicBezTo>
                <a:cubicBezTo>
                  <a:pt x="457" y="364"/>
                  <a:pt x="454" y="359"/>
                  <a:pt x="451" y="355"/>
                </a:cubicBezTo>
                <a:cubicBezTo>
                  <a:pt x="450" y="354"/>
                  <a:pt x="449" y="353"/>
                  <a:pt x="448" y="352"/>
                </a:cubicBezTo>
                <a:cubicBezTo>
                  <a:pt x="447" y="352"/>
                  <a:pt x="447" y="352"/>
                  <a:pt x="446" y="352"/>
                </a:cubicBezTo>
                <a:cubicBezTo>
                  <a:pt x="446" y="352"/>
                  <a:pt x="445" y="353"/>
                  <a:pt x="445" y="353"/>
                </a:cubicBezTo>
                <a:cubicBezTo>
                  <a:pt x="447" y="357"/>
                  <a:pt x="448" y="361"/>
                  <a:pt x="449" y="365"/>
                </a:cubicBezTo>
                <a:cubicBezTo>
                  <a:pt x="450" y="369"/>
                  <a:pt x="450" y="372"/>
                  <a:pt x="448" y="375"/>
                </a:cubicBezTo>
                <a:cubicBezTo>
                  <a:pt x="447" y="376"/>
                  <a:pt x="447" y="376"/>
                  <a:pt x="446" y="377"/>
                </a:cubicBezTo>
                <a:cubicBezTo>
                  <a:pt x="444" y="380"/>
                  <a:pt x="442" y="383"/>
                  <a:pt x="444" y="388"/>
                </a:cubicBezTo>
                <a:cubicBezTo>
                  <a:pt x="445" y="391"/>
                  <a:pt x="442" y="395"/>
                  <a:pt x="445" y="398"/>
                </a:cubicBezTo>
                <a:cubicBezTo>
                  <a:pt x="447" y="401"/>
                  <a:pt x="450" y="404"/>
                  <a:pt x="453" y="406"/>
                </a:cubicBezTo>
                <a:cubicBezTo>
                  <a:pt x="455" y="408"/>
                  <a:pt x="457" y="410"/>
                  <a:pt x="459" y="412"/>
                </a:cubicBezTo>
                <a:cubicBezTo>
                  <a:pt x="462" y="414"/>
                  <a:pt x="463" y="417"/>
                  <a:pt x="463" y="421"/>
                </a:cubicBezTo>
                <a:cubicBezTo>
                  <a:pt x="463" y="425"/>
                  <a:pt x="463" y="430"/>
                  <a:pt x="464" y="434"/>
                </a:cubicBezTo>
                <a:cubicBezTo>
                  <a:pt x="465" y="442"/>
                  <a:pt x="470" y="448"/>
                  <a:pt x="473" y="456"/>
                </a:cubicBezTo>
                <a:cubicBezTo>
                  <a:pt x="474" y="458"/>
                  <a:pt x="477" y="458"/>
                  <a:pt x="479" y="458"/>
                </a:cubicBezTo>
                <a:cubicBezTo>
                  <a:pt x="483" y="458"/>
                  <a:pt x="487" y="457"/>
                  <a:pt x="490" y="453"/>
                </a:cubicBezTo>
                <a:cubicBezTo>
                  <a:pt x="494" y="449"/>
                  <a:pt x="498" y="451"/>
                  <a:pt x="502" y="453"/>
                </a:cubicBezTo>
                <a:cubicBezTo>
                  <a:pt x="502" y="453"/>
                  <a:pt x="503" y="453"/>
                  <a:pt x="503" y="454"/>
                </a:cubicBezTo>
                <a:cubicBezTo>
                  <a:pt x="503" y="454"/>
                  <a:pt x="502" y="455"/>
                  <a:pt x="502" y="455"/>
                </a:cubicBezTo>
                <a:cubicBezTo>
                  <a:pt x="498" y="458"/>
                  <a:pt x="493" y="461"/>
                  <a:pt x="489" y="465"/>
                </a:cubicBezTo>
                <a:cubicBezTo>
                  <a:pt x="485" y="468"/>
                  <a:pt x="485" y="474"/>
                  <a:pt x="488" y="478"/>
                </a:cubicBezTo>
                <a:cubicBezTo>
                  <a:pt x="489" y="480"/>
                  <a:pt x="491" y="481"/>
                  <a:pt x="493" y="483"/>
                </a:cubicBezTo>
                <a:cubicBezTo>
                  <a:pt x="495" y="487"/>
                  <a:pt x="496" y="490"/>
                  <a:pt x="495" y="494"/>
                </a:cubicBezTo>
                <a:cubicBezTo>
                  <a:pt x="493" y="499"/>
                  <a:pt x="492" y="504"/>
                  <a:pt x="492" y="510"/>
                </a:cubicBezTo>
                <a:cubicBezTo>
                  <a:pt x="492" y="512"/>
                  <a:pt x="491" y="515"/>
                  <a:pt x="490" y="517"/>
                </a:cubicBezTo>
                <a:cubicBezTo>
                  <a:pt x="487" y="522"/>
                  <a:pt x="483" y="527"/>
                  <a:pt x="482" y="533"/>
                </a:cubicBezTo>
                <a:cubicBezTo>
                  <a:pt x="482" y="533"/>
                  <a:pt x="480" y="534"/>
                  <a:pt x="480" y="534"/>
                </a:cubicBezTo>
                <a:cubicBezTo>
                  <a:pt x="473" y="533"/>
                  <a:pt x="467" y="533"/>
                  <a:pt x="461" y="532"/>
                </a:cubicBezTo>
                <a:cubicBezTo>
                  <a:pt x="460" y="532"/>
                  <a:pt x="458" y="531"/>
                  <a:pt x="458" y="530"/>
                </a:cubicBezTo>
                <a:cubicBezTo>
                  <a:pt x="458" y="529"/>
                  <a:pt x="458" y="528"/>
                  <a:pt x="458" y="526"/>
                </a:cubicBezTo>
                <a:cubicBezTo>
                  <a:pt x="458" y="526"/>
                  <a:pt x="458" y="526"/>
                  <a:pt x="458" y="526"/>
                </a:cubicBezTo>
                <a:cubicBezTo>
                  <a:pt x="456" y="526"/>
                  <a:pt x="456" y="526"/>
                  <a:pt x="457" y="525"/>
                </a:cubicBezTo>
                <a:cubicBezTo>
                  <a:pt x="457" y="525"/>
                  <a:pt x="458" y="526"/>
                  <a:pt x="458" y="526"/>
                </a:cubicBezTo>
                <a:cubicBezTo>
                  <a:pt x="458" y="526"/>
                  <a:pt x="458" y="526"/>
                  <a:pt x="458" y="526"/>
                </a:cubicBezTo>
                <a:cubicBezTo>
                  <a:pt x="459" y="527"/>
                  <a:pt x="460" y="527"/>
                  <a:pt x="462" y="528"/>
                </a:cubicBezTo>
                <a:cubicBezTo>
                  <a:pt x="467" y="530"/>
                  <a:pt x="471" y="528"/>
                  <a:pt x="473" y="523"/>
                </a:cubicBezTo>
                <a:cubicBezTo>
                  <a:pt x="477" y="514"/>
                  <a:pt x="479" y="504"/>
                  <a:pt x="481" y="494"/>
                </a:cubicBezTo>
                <a:cubicBezTo>
                  <a:pt x="481" y="493"/>
                  <a:pt x="481" y="491"/>
                  <a:pt x="480" y="489"/>
                </a:cubicBezTo>
                <a:cubicBezTo>
                  <a:pt x="478" y="486"/>
                  <a:pt x="477" y="482"/>
                  <a:pt x="478" y="477"/>
                </a:cubicBezTo>
                <a:cubicBezTo>
                  <a:pt x="478" y="474"/>
                  <a:pt x="477" y="472"/>
                  <a:pt x="474" y="470"/>
                </a:cubicBezTo>
                <a:cubicBezTo>
                  <a:pt x="472" y="469"/>
                  <a:pt x="470" y="467"/>
                  <a:pt x="468" y="466"/>
                </a:cubicBezTo>
                <a:cubicBezTo>
                  <a:pt x="465" y="464"/>
                  <a:pt x="463" y="461"/>
                  <a:pt x="461" y="457"/>
                </a:cubicBezTo>
                <a:cubicBezTo>
                  <a:pt x="457" y="445"/>
                  <a:pt x="453" y="433"/>
                  <a:pt x="449" y="421"/>
                </a:cubicBezTo>
                <a:cubicBezTo>
                  <a:pt x="447" y="413"/>
                  <a:pt x="443" y="407"/>
                  <a:pt x="437" y="403"/>
                </a:cubicBezTo>
                <a:cubicBezTo>
                  <a:pt x="434" y="400"/>
                  <a:pt x="432" y="397"/>
                  <a:pt x="432" y="393"/>
                </a:cubicBezTo>
                <a:cubicBezTo>
                  <a:pt x="432" y="382"/>
                  <a:pt x="430" y="372"/>
                  <a:pt x="428" y="362"/>
                </a:cubicBezTo>
                <a:cubicBezTo>
                  <a:pt x="427" y="359"/>
                  <a:pt x="426" y="358"/>
                  <a:pt x="424" y="357"/>
                </a:cubicBezTo>
                <a:cubicBezTo>
                  <a:pt x="415" y="354"/>
                  <a:pt x="407" y="352"/>
                  <a:pt x="399" y="355"/>
                </a:cubicBezTo>
                <a:cubicBezTo>
                  <a:pt x="397" y="355"/>
                  <a:pt x="394" y="354"/>
                  <a:pt x="392" y="355"/>
                </a:cubicBezTo>
                <a:cubicBezTo>
                  <a:pt x="391" y="355"/>
                  <a:pt x="390" y="357"/>
                  <a:pt x="389" y="358"/>
                </a:cubicBezTo>
                <a:cubicBezTo>
                  <a:pt x="389" y="361"/>
                  <a:pt x="389" y="363"/>
                  <a:pt x="389" y="366"/>
                </a:cubicBezTo>
                <a:cubicBezTo>
                  <a:pt x="389" y="374"/>
                  <a:pt x="390" y="383"/>
                  <a:pt x="390" y="392"/>
                </a:cubicBezTo>
                <a:cubicBezTo>
                  <a:pt x="390" y="396"/>
                  <a:pt x="390" y="400"/>
                  <a:pt x="386" y="403"/>
                </a:cubicBezTo>
                <a:cubicBezTo>
                  <a:pt x="383" y="407"/>
                  <a:pt x="382" y="412"/>
                  <a:pt x="382" y="417"/>
                </a:cubicBezTo>
                <a:cubicBezTo>
                  <a:pt x="383" y="420"/>
                  <a:pt x="383" y="423"/>
                  <a:pt x="386" y="425"/>
                </a:cubicBezTo>
                <a:cubicBezTo>
                  <a:pt x="389" y="427"/>
                  <a:pt x="391" y="429"/>
                  <a:pt x="392" y="432"/>
                </a:cubicBezTo>
                <a:cubicBezTo>
                  <a:pt x="393" y="437"/>
                  <a:pt x="396" y="441"/>
                  <a:pt x="394" y="446"/>
                </a:cubicBezTo>
                <a:cubicBezTo>
                  <a:pt x="393" y="447"/>
                  <a:pt x="393" y="448"/>
                  <a:pt x="394" y="449"/>
                </a:cubicBezTo>
                <a:cubicBezTo>
                  <a:pt x="396" y="453"/>
                  <a:pt x="398" y="458"/>
                  <a:pt x="401" y="462"/>
                </a:cubicBezTo>
                <a:cubicBezTo>
                  <a:pt x="401" y="462"/>
                  <a:pt x="403" y="462"/>
                  <a:pt x="404" y="461"/>
                </a:cubicBezTo>
                <a:cubicBezTo>
                  <a:pt x="406" y="460"/>
                  <a:pt x="409" y="459"/>
                  <a:pt x="411" y="462"/>
                </a:cubicBezTo>
                <a:cubicBezTo>
                  <a:pt x="415" y="467"/>
                  <a:pt x="419" y="471"/>
                  <a:pt x="426" y="473"/>
                </a:cubicBezTo>
                <a:cubicBezTo>
                  <a:pt x="426" y="474"/>
                  <a:pt x="427" y="475"/>
                  <a:pt x="427" y="476"/>
                </a:cubicBezTo>
                <a:cubicBezTo>
                  <a:pt x="427" y="479"/>
                  <a:pt x="427" y="481"/>
                  <a:pt x="427" y="484"/>
                </a:cubicBezTo>
                <a:cubicBezTo>
                  <a:pt x="427" y="486"/>
                  <a:pt x="425" y="486"/>
                  <a:pt x="423" y="486"/>
                </a:cubicBezTo>
                <a:cubicBezTo>
                  <a:pt x="420" y="484"/>
                  <a:pt x="417" y="481"/>
                  <a:pt x="414" y="479"/>
                </a:cubicBezTo>
                <a:cubicBezTo>
                  <a:pt x="412" y="478"/>
                  <a:pt x="410" y="476"/>
                  <a:pt x="407" y="475"/>
                </a:cubicBezTo>
                <a:cubicBezTo>
                  <a:pt x="403" y="473"/>
                  <a:pt x="399" y="472"/>
                  <a:pt x="395" y="471"/>
                </a:cubicBezTo>
                <a:cubicBezTo>
                  <a:pt x="392" y="469"/>
                  <a:pt x="388" y="468"/>
                  <a:pt x="385" y="466"/>
                </a:cubicBezTo>
                <a:cubicBezTo>
                  <a:pt x="380" y="467"/>
                  <a:pt x="378" y="462"/>
                  <a:pt x="374" y="461"/>
                </a:cubicBezTo>
                <a:cubicBezTo>
                  <a:pt x="366" y="457"/>
                  <a:pt x="359" y="455"/>
                  <a:pt x="351" y="457"/>
                </a:cubicBezTo>
                <a:cubicBezTo>
                  <a:pt x="350" y="457"/>
                  <a:pt x="349" y="457"/>
                  <a:pt x="348" y="457"/>
                </a:cubicBezTo>
                <a:cubicBezTo>
                  <a:pt x="338" y="457"/>
                  <a:pt x="330" y="456"/>
                  <a:pt x="322" y="450"/>
                </a:cubicBezTo>
                <a:cubicBezTo>
                  <a:pt x="319" y="447"/>
                  <a:pt x="314" y="444"/>
                  <a:pt x="310" y="442"/>
                </a:cubicBezTo>
                <a:cubicBezTo>
                  <a:pt x="309" y="441"/>
                  <a:pt x="307" y="442"/>
                  <a:pt x="306" y="443"/>
                </a:cubicBezTo>
                <a:cubicBezTo>
                  <a:pt x="306" y="444"/>
                  <a:pt x="306" y="444"/>
                  <a:pt x="306" y="445"/>
                </a:cubicBezTo>
                <a:cubicBezTo>
                  <a:pt x="304" y="449"/>
                  <a:pt x="306" y="453"/>
                  <a:pt x="309" y="456"/>
                </a:cubicBezTo>
                <a:cubicBezTo>
                  <a:pt x="313" y="459"/>
                  <a:pt x="319" y="459"/>
                  <a:pt x="323" y="464"/>
                </a:cubicBezTo>
                <a:cubicBezTo>
                  <a:pt x="323" y="465"/>
                  <a:pt x="325" y="465"/>
                  <a:pt x="326" y="465"/>
                </a:cubicBezTo>
                <a:cubicBezTo>
                  <a:pt x="328" y="465"/>
                  <a:pt x="330" y="467"/>
                  <a:pt x="331" y="468"/>
                </a:cubicBezTo>
                <a:cubicBezTo>
                  <a:pt x="334" y="472"/>
                  <a:pt x="337" y="476"/>
                  <a:pt x="340" y="480"/>
                </a:cubicBezTo>
                <a:cubicBezTo>
                  <a:pt x="341" y="481"/>
                  <a:pt x="341" y="484"/>
                  <a:pt x="339" y="485"/>
                </a:cubicBezTo>
                <a:cubicBezTo>
                  <a:pt x="336" y="488"/>
                  <a:pt x="332" y="490"/>
                  <a:pt x="331" y="495"/>
                </a:cubicBezTo>
                <a:cubicBezTo>
                  <a:pt x="331" y="495"/>
                  <a:pt x="330" y="495"/>
                  <a:pt x="330" y="495"/>
                </a:cubicBezTo>
                <a:cubicBezTo>
                  <a:pt x="329" y="495"/>
                  <a:pt x="328" y="494"/>
                  <a:pt x="328" y="493"/>
                </a:cubicBezTo>
                <a:cubicBezTo>
                  <a:pt x="327" y="491"/>
                  <a:pt x="327" y="489"/>
                  <a:pt x="326" y="487"/>
                </a:cubicBezTo>
                <a:cubicBezTo>
                  <a:pt x="325" y="485"/>
                  <a:pt x="322" y="483"/>
                  <a:pt x="320" y="484"/>
                </a:cubicBezTo>
                <a:cubicBezTo>
                  <a:pt x="316" y="486"/>
                  <a:pt x="312" y="489"/>
                  <a:pt x="308" y="488"/>
                </a:cubicBezTo>
                <a:cubicBezTo>
                  <a:pt x="307" y="488"/>
                  <a:pt x="307" y="489"/>
                  <a:pt x="307" y="489"/>
                </a:cubicBezTo>
                <a:cubicBezTo>
                  <a:pt x="305" y="493"/>
                  <a:pt x="302" y="494"/>
                  <a:pt x="298" y="494"/>
                </a:cubicBezTo>
                <a:cubicBezTo>
                  <a:pt x="294" y="494"/>
                  <a:pt x="290" y="495"/>
                  <a:pt x="287" y="498"/>
                </a:cubicBezTo>
                <a:cubicBezTo>
                  <a:pt x="285" y="501"/>
                  <a:pt x="280" y="502"/>
                  <a:pt x="277" y="504"/>
                </a:cubicBezTo>
                <a:cubicBezTo>
                  <a:pt x="276" y="505"/>
                  <a:pt x="274" y="505"/>
                  <a:pt x="272" y="505"/>
                </a:cubicBezTo>
                <a:cubicBezTo>
                  <a:pt x="272" y="504"/>
                  <a:pt x="272" y="503"/>
                  <a:pt x="272" y="502"/>
                </a:cubicBezTo>
                <a:cubicBezTo>
                  <a:pt x="273" y="497"/>
                  <a:pt x="271" y="494"/>
                  <a:pt x="269" y="491"/>
                </a:cubicBezTo>
                <a:cubicBezTo>
                  <a:pt x="265" y="490"/>
                  <a:pt x="262" y="491"/>
                  <a:pt x="261" y="495"/>
                </a:cubicBezTo>
                <a:cubicBezTo>
                  <a:pt x="261" y="496"/>
                  <a:pt x="260" y="497"/>
                  <a:pt x="259" y="497"/>
                </a:cubicBezTo>
                <a:cubicBezTo>
                  <a:pt x="256" y="497"/>
                  <a:pt x="255" y="500"/>
                  <a:pt x="253" y="501"/>
                </a:cubicBezTo>
                <a:cubicBezTo>
                  <a:pt x="251" y="502"/>
                  <a:pt x="248" y="503"/>
                  <a:pt x="245" y="503"/>
                </a:cubicBezTo>
                <a:cubicBezTo>
                  <a:pt x="242" y="504"/>
                  <a:pt x="239" y="506"/>
                  <a:pt x="236" y="509"/>
                </a:cubicBezTo>
                <a:cubicBezTo>
                  <a:pt x="230" y="516"/>
                  <a:pt x="224" y="523"/>
                  <a:pt x="217" y="528"/>
                </a:cubicBezTo>
                <a:cubicBezTo>
                  <a:pt x="215" y="529"/>
                  <a:pt x="214" y="531"/>
                  <a:pt x="214" y="533"/>
                </a:cubicBezTo>
                <a:cubicBezTo>
                  <a:pt x="213" y="536"/>
                  <a:pt x="213" y="538"/>
                  <a:pt x="212" y="541"/>
                </a:cubicBezTo>
                <a:cubicBezTo>
                  <a:pt x="212" y="542"/>
                  <a:pt x="211" y="543"/>
                  <a:pt x="211" y="544"/>
                </a:cubicBezTo>
                <a:cubicBezTo>
                  <a:pt x="206" y="548"/>
                  <a:pt x="198" y="548"/>
                  <a:pt x="195" y="545"/>
                </a:cubicBezTo>
                <a:cubicBezTo>
                  <a:pt x="192" y="542"/>
                  <a:pt x="190" y="540"/>
                  <a:pt x="188" y="538"/>
                </a:cubicBezTo>
                <a:cubicBezTo>
                  <a:pt x="186" y="536"/>
                  <a:pt x="186" y="533"/>
                  <a:pt x="188" y="531"/>
                </a:cubicBezTo>
                <a:cubicBezTo>
                  <a:pt x="191" y="529"/>
                  <a:pt x="193" y="527"/>
                  <a:pt x="196" y="526"/>
                </a:cubicBezTo>
                <a:cubicBezTo>
                  <a:pt x="198" y="525"/>
                  <a:pt x="198" y="522"/>
                  <a:pt x="197" y="520"/>
                </a:cubicBezTo>
                <a:cubicBezTo>
                  <a:pt x="195" y="517"/>
                  <a:pt x="192" y="515"/>
                  <a:pt x="190" y="513"/>
                </a:cubicBezTo>
                <a:cubicBezTo>
                  <a:pt x="187" y="508"/>
                  <a:pt x="182" y="506"/>
                  <a:pt x="176" y="507"/>
                </a:cubicBezTo>
                <a:cubicBezTo>
                  <a:pt x="172" y="508"/>
                  <a:pt x="168" y="508"/>
                  <a:pt x="164" y="507"/>
                </a:cubicBezTo>
                <a:cubicBezTo>
                  <a:pt x="164" y="507"/>
                  <a:pt x="163" y="507"/>
                  <a:pt x="163" y="508"/>
                </a:cubicBezTo>
                <a:cubicBezTo>
                  <a:pt x="162" y="508"/>
                  <a:pt x="162" y="509"/>
                  <a:pt x="163" y="510"/>
                </a:cubicBezTo>
                <a:cubicBezTo>
                  <a:pt x="171" y="516"/>
                  <a:pt x="173" y="524"/>
                  <a:pt x="171" y="533"/>
                </a:cubicBezTo>
                <a:cubicBezTo>
                  <a:pt x="171" y="535"/>
                  <a:pt x="171" y="537"/>
                  <a:pt x="171" y="539"/>
                </a:cubicBezTo>
                <a:cubicBezTo>
                  <a:pt x="171" y="541"/>
                  <a:pt x="172" y="544"/>
                  <a:pt x="174" y="544"/>
                </a:cubicBezTo>
                <a:cubicBezTo>
                  <a:pt x="178" y="546"/>
                  <a:pt x="179" y="550"/>
                  <a:pt x="179" y="554"/>
                </a:cubicBezTo>
                <a:cubicBezTo>
                  <a:pt x="179" y="556"/>
                  <a:pt x="179" y="558"/>
                  <a:pt x="179" y="560"/>
                </a:cubicBezTo>
                <a:cubicBezTo>
                  <a:pt x="178" y="562"/>
                  <a:pt x="176" y="564"/>
                  <a:pt x="174" y="564"/>
                </a:cubicBezTo>
                <a:cubicBezTo>
                  <a:pt x="171" y="563"/>
                  <a:pt x="168" y="562"/>
                  <a:pt x="165" y="562"/>
                </a:cubicBezTo>
                <a:cubicBezTo>
                  <a:pt x="160" y="560"/>
                  <a:pt x="157" y="561"/>
                  <a:pt x="154" y="565"/>
                </a:cubicBezTo>
                <a:cubicBezTo>
                  <a:pt x="152" y="567"/>
                  <a:pt x="150" y="569"/>
                  <a:pt x="148" y="571"/>
                </a:cubicBezTo>
                <a:cubicBezTo>
                  <a:pt x="145" y="573"/>
                  <a:pt x="143" y="576"/>
                  <a:pt x="141" y="579"/>
                </a:cubicBezTo>
                <a:cubicBezTo>
                  <a:pt x="136" y="585"/>
                  <a:pt x="133" y="588"/>
                  <a:pt x="141" y="597"/>
                </a:cubicBezTo>
                <a:cubicBezTo>
                  <a:pt x="142" y="597"/>
                  <a:pt x="142" y="598"/>
                  <a:pt x="143" y="599"/>
                </a:cubicBezTo>
                <a:cubicBezTo>
                  <a:pt x="144" y="602"/>
                  <a:pt x="143" y="603"/>
                  <a:pt x="142" y="605"/>
                </a:cubicBezTo>
                <a:cubicBezTo>
                  <a:pt x="141" y="607"/>
                  <a:pt x="138" y="608"/>
                  <a:pt x="136" y="607"/>
                </a:cubicBezTo>
                <a:cubicBezTo>
                  <a:pt x="129" y="604"/>
                  <a:pt x="120" y="602"/>
                  <a:pt x="113" y="596"/>
                </a:cubicBezTo>
                <a:cubicBezTo>
                  <a:pt x="112" y="596"/>
                  <a:pt x="110" y="595"/>
                  <a:pt x="109" y="595"/>
                </a:cubicBezTo>
                <a:cubicBezTo>
                  <a:pt x="108" y="595"/>
                  <a:pt x="106" y="596"/>
                  <a:pt x="105" y="597"/>
                </a:cubicBezTo>
                <a:cubicBezTo>
                  <a:pt x="104" y="599"/>
                  <a:pt x="103" y="601"/>
                  <a:pt x="103" y="603"/>
                </a:cubicBezTo>
                <a:cubicBezTo>
                  <a:pt x="102" y="605"/>
                  <a:pt x="102" y="607"/>
                  <a:pt x="104" y="609"/>
                </a:cubicBezTo>
                <a:cubicBezTo>
                  <a:pt x="107" y="612"/>
                  <a:pt x="111" y="616"/>
                  <a:pt x="116" y="616"/>
                </a:cubicBezTo>
                <a:cubicBezTo>
                  <a:pt x="117" y="616"/>
                  <a:pt x="118" y="616"/>
                  <a:pt x="119" y="617"/>
                </a:cubicBezTo>
                <a:cubicBezTo>
                  <a:pt x="120" y="618"/>
                  <a:pt x="121" y="619"/>
                  <a:pt x="121" y="621"/>
                </a:cubicBezTo>
                <a:cubicBezTo>
                  <a:pt x="121" y="623"/>
                  <a:pt x="118" y="626"/>
                  <a:pt x="115" y="626"/>
                </a:cubicBezTo>
                <a:cubicBezTo>
                  <a:pt x="110" y="625"/>
                  <a:pt x="105" y="624"/>
                  <a:pt x="101" y="619"/>
                </a:cubicBezTo>
                <a:cubicBezTo>
                  <a:pt x="99" y="617"/>
                  <a:pt x="96" y="616"/>
                  <a:pt x="93" y="615"/>
                </a:cubicBezTo>
                <a:cubicBezTo>
                  <a:pt x="91" y="615"/>
                  <a:pt x="89" y="613"/>
                  <a:pt x="89" y="611"/>
                </a:cubicBezTo>
                <a:cubicBezTo>
                  <a:pt x="87" y="606"/>
                  <a:pt x="86" y="602"/>
                  <a:pt x="83" y="598"/>
                </a:cubicBezTo>
                <a:cubicBezTo>
                  <a:pt x="81" y="595"/>
                  <a:pt x="81" y="592"/>
                  <a:pt x="82" y="589"/>
                </a:cubicBezTo>
                <a:cubicBezTo>
                  <a:pt x="83" y="581"/>
                  <a:pt x="80" y="577"/>
                  <a:pt x="73" y="574"/>
                </a:cubicBezTo>
                <a:cubicBezTo>
                  <a:pt x="70" y="573"/>
                  <a:pt x="67" y="571"/>
                  <a:pt x="65" y="569"/>
                </a:cubicBezTo>
                <a:cubicBezTo>
                  <a:pt x="63" y="566"/>
                  <a:pt x="59" y="565"/>
                  <a:pt x="58" y="561"/>
                </a:cubicBezTo>
                <a:cubicBezTo>
                  <a:pt x="58" y="561"/>
                  <a:pt x="58" y="561"/>
                  <a:pt x="57" y="561"/>
                </a:cubicBezTo>
                <a:cubicBezTo>
                  <a:pt x="57" y="561"/>
                  <a:pt x="57" y="561"/>
                  <a:pt x="57" y="561"/>
                </a:cubicBezTo>
                <a:cubicBezTo>
                  <a:pt x="56" y="560"/>
                  <a:pt x="55" y="559"/>
                  <a:pt x="55" y="558"/>
                </a:cubicBezTo>
                <a:cubicBezTo>
                  <a:pt x="55" y="558"/>
                  <a:pt x="54" y="558"/>
                  <a:pt x="54" y="558"/>
                </a:cubicBezTo>
                <a:cubicBezTo>
                  <a:pt x="54" y="557"/>
                  <a:pt x="54" y="557"/>
                  <a:pt x="54" y="557"/>
                </a:cubicBezTo>
                <a:cubicBezTo>
                  <a:pt x="54" y="558"/>
                  <a:pt x="54" y="558"/>
                  <a:pt x="54" y="558"/>
                </a:cubicBezTo>
                <a:cubicBezTo>
                  <a:pt x="55" y="558"/>
                  <a:pt x="55" y="558"/>
                  <a:pt x="55" y="558"/>
                </a:cubicBezTo>
                <a:cubicBezTo>
                  <a:pt x="56" y="559"/>
                  <a:pt x="57" y="559"/>
                  <a:pt x="57" y="561"/>
                </a:cubicBezTo>
                <a:cubicBezTo>
                  <a:pt x="57" y="561"/>
                  <a:pt x="57" y="561"/>
                  <a:pt x="58" y="561"/>
                </a:cubicBezTo>
                <a:cubicBezTo>
                  <a:pt x="58" y="561"/>
                  <a:pt x="58" y="561"/>
                  <a:pt x="58" y="561"/>
                </a:cubicBezTo>
                <a:cubicBezTo>
                  <a:pt x="63" y="561"/>
                  <a:pt x="67" y="563"/>
                  <a:pt x="71" y="565"/>
                </a:cubicBezTo>
                <a:cubicBezTo>
                  <a:pt x="82" y="569"/>
                  <a:pt x="94" y="572"/>
                  <a:pt x="106" y="574"/>
                </a:cubicBezTo>
                <a:cubicBezTo>
                  <a:pt x="115" y="576"/>
                  <a:pt x="124" y="575"/>
                  <a:pt x="133" y="571"/>
                </a:cubicBezTo>
                <a:cubicBezTo>
                  <a:pt x="134" y="570"/>
                  <a:pt x="136" y="569"/>
                  <a:pt x="137" y="568"/>
                </a:cubicBezTo>
                <a:cubicBezTo>
                  <a:pt x="142" y="563"/>
                  <a:pt x="146" y="556"/>
                  <a:pt x="147" y="549"/>
                </a:cubicBezTo>
                <a:cubicBezTo>
                  <a:pt x="147" y="547"/>
                  <a:pt x="147" y="544"/>
                  <a:pt x="146" y="543"/>
                </a:cubicBezTo>
                <a:cubicBezTo>
                  <a:pt x="142" y="538"/>
                  <a:pt x="140" y="532"/>
                  <a:pt x="134" y="530"/>
                </a:cubicBezTo>
                <a:cubicBezTo>
                  <a:pt x="132" y="529"/>
                  <a:pt x="130" y="527"/>
                  <a:pt x="128" y="525"/>
                </a:cubicBezTo>
                <a:cubicBezTo>
                  <a:pt x="125" y="523"/>
                  <a:pt x="123" y="521"/>
                  <a:pt x="120" y="521"/>
                </a:cubicBezTo>
                <a:cubicBezTo>
                  <a:pt x="114" y="520"/>
                  <a:pt x="110" y="518"/>
                  <a:pt x="105" y="514"/>
                </a:cubicBezTo>
                <a:cubicBezTo>
                  <a:pt x="101" y="511"/>
                  <a:pt x="97" y="508"/>
                  <a:pt x="92" y="505"/>
                </a:cubicBezTo>
                <a:cubicBezTo>
                  <a:pt x="79" y="497"/>
                  <a:pt x="75" y="496"/>
                  <a:pt x="61" y="496"/>
                </a:cubicBezTo>
                <a:cubicBezTo>
                  <a:pt x="58" y="496"/>
                  <a:pt x="56" y="497"/>
                  <a:pt x="54" y="497"/>
                </a:cubicBezTo>
                <a:cubicBezTo>
                  <a:pt x="52" y="497"/>
                  <a:pt x="49" y="497"/>
                  <a:pt x="46" y="496"/>
                </a:cubicBezTo>
                <a:cubicBezTo>
                  <a:pt x="44" y="496"/>
                  <a:pt x="45" y="494"/>
                  <a:pt x="46" y="493"/>
                </a:cubicBezTo>
                <a:cubicBezTo>
                  <a:pt x="46" y="491"/>
                  <a:pt x="46" y="489"/>
                  <a:pt x="44" y="488"/>
                </a:cubicBezTo>
                <a:cubicBezTo>
                  <a:pt x="43" y="487"/>
                  <a:pt x="41" y="486"/>
                  <a:pt x="39" y="485"/>
                </a:cubicBezTo>
                <a:cubicBezTo>
                  <a:pt x="39" y="485"/>
                  <a:pt x="38" y="485"/>
                  <a:pt x="38" y="485"/>
                </a:cubicBezTo>
                <a:cubicBezTo>
                  <a:pt x="35" y="485"/>
                  <a:pt x="35" y="485"/>
                  <a:pt x="35" y="485"/>
                </a:cubicBezTo>
                <a:cubicBezTo>
                  <a:pt x="34" y="485"/>
                  <a:pt x="34" y="486"/>
                  <a:pt x="33" y="486"/>
                </a:cubicBezTo>
                <a:cubicBezTo>
                  <a:pt x="31" y="489"/>
                  <a:pt x="28" y="490"/>
                  <a:pt x="25" y="489"/>
                </a:cubicBezTo>
                <a:cubicBezTo>
                  <a:pt x="25" y="489"/>
                  <a:pt x="25" y="489"/>
                  <a:pt x="25" y="489"/>
                </a:cubicBezTo>
                <a:cubicBezTo>
                  <a:pt x="25" y="491"/>
                  <a:pt x="25" y="491"/>
                  <a:pt x="25" y="491"/>
                </a:cubicBezTo>
                <a:cubicBezTo>
                  <a:pt x="23" y="494"/>
                  <a:pt x="23" y="494"/>
                  <a:pt x="23" y="494"/>
                </a:cubicBezTo>
                <a:cubicBezTo>
                  <a:pt x="20" y="492"/>
                  <a:pt x="20" y="492"/>
                  <a:pt x="20" y="492"/>
                </a:cubicBezTo>
                <a:cubicBezTo>
                  <a:pt x="18" y="493"/>
                  <a:pt x="18" y="493"/>
                  <a:pt x="18" y="493"/>
                </a:cubicBezTo>
                <a:cubicBezTo>
                  <a:pt x="18" y="496"/>
                  <a:pt x="18" y="496"/>
                  <a:pt x="18" y="496"/>
                </a:cubicBezTo>
                <a:cubicBezTo>
                  <a:pt x="16" y="499"/>
                  <a:pt x="16" y="499"/>
                  <a:pt x="16" y="499"/>
                </a:cubicBezTo>
                <a:cubicBezTo>
                  <a:pt x="13" y="500"/>
                  <a:pt x="13" y="500"/>
                  <a:pt x="13" y="500"/>
                </a:cubicBezTo>
                <a:cubicBezTo>
                  <a:pt x="10" y="503"/>
                  <a:pt x="10" y="503"/>
                  <a:pt x="10" y="503"/>
                </a:cubicBezTo>
                <a:cubicBezTo>
                  <a:pt x="10" y="505"/>
                  <a:pt x="10" y="505"/>
                  <a:pt x="10" y="505"/>
                </a:cubicBezTo>
                <a:cubicBezTo>
                  <a:pt x="11" y="507"/>
                  <a:pt x="11" y="507"/>
                  <a:pt x="11" y="507"/>
                </a:cubicBezTo>
                <a:cubicBezTo>
                  <a:pt x="10" y="507"/>
                  <a:pt x="10" y="507"/>
                  <a:pt x="10" y="507"/>
                </a:cubicBezTo>
                <a:cubicBezTo>
                  <a:pt x="10" y="507"/>
                  <a:pt x="10" y="507"/>
                  <a:pt x="10" y="507"/>
                </a:cubicBezTo>
                <a:cubicBezTo>
                  <a:pt x="10" y="508"/>
                  <a:pt x="10" y="508"/>
                  <a:pt x="10" y="508"/>
                </a:cubicBezTo>
                <a:cubicBezTo>
                  <a:pt x="8" y="508"/>
                  <a:pt x="8" y="508"/>
                  <a:pt x="8" y="508"/>
                </a:cubicBezTo>
                <a:cubicBezTo>
                  <a:pt x="8" y="502"/>
                  <a:pt x="8" y="502"/>
                  <a:pt x="8" y="502"/>
                </a:cubicBezTo>
                <a:cubicBezTo>
                  <a:pt x="8" y="508"/>
                  <a:pt x="8" y="508"/>
                  <a:pt x="8" y="508"/>
                </a:cubicBezTo>
                <a:cubicBezTo>
                  <a:pt x="2" y="509"/>
                  <a:pt x="2" y="509"/>
                  <a:pt x="2" y="509"/>
                </a:cubicBezTo>
                <a:cubicBezTo>
                  <a:pt x="0" y="511"/>
                  <a:pt x="0" y="511"/>
                  <a:pt x="0" y="511"/>
                </a:cubicBezTo>
                <a:cubicBezTo>
                  <a:pt x="4" y="511"/>
                  <a:pt x="4" y="511"/>
                  <a:pt x="4" y="511"/>
                </a:cubicBezTo>
                <a:cubicBezTo>
                  <a:pt x="3" y="519"/>
                  <a:pt x="3" y="519"/>
                  <a:pt x="3" y="519"/>
                </a:cubicBezTo>
                <a:cubicBezTo>
                  <a:pt x="7" y="528"/>
                  <a:pt x="7" y="528"/>
                  <a:pt x="7" y="528"/>
                </a:cubicBezTo>
                <a:cubicBezTo>
                  <a:pt x="12" y="530"/>
                  <a:pt x="12" y="530"/>
                  <a:pt x="12" y="530"/>
                </a:cubicBezTo>
                <a:cubicBezTo>
                  <a:pt x="16" y="536"/>
                  <a:pt x="16" y="536"/>
                  <a:pt x="16" y="536"/>
                </a:cubicBezTo>
                <a:cubicBezTo>
                  <a:pt x="22" y="541"/>
                  <a:pt x="22" y="541"/>
                  <a:pt x="22" y="541"/>
                </a:cubicBezTo>
                <a:cubicBezTo>
                  <a:pt x="16" y="555"/>
                  <a:pt x="16" y="555"/>
                  <a:pt x="16" y="555"/>
                </a:cubicBezTo>
                <a:cubicBezTo>
                  <a:pt x="21" y="559"/>
                  <a:pt x="21" y="559"/>
                  <a:pt x="21" y="559"/>
                </a:cubicBezTo>
                <a:cubicBezTo>
                  <a:pt x="32" y="586"/>
                  <a:pt x="32" y="586"/>
                  <a:pt x="32" y="586"/>
                </a:cubicBezTo>
                <a:cubicBezTo>
                  <a:pt x="30" y="587"/>
                  <a:pt x="30" y="587"/>
                  <a:pt x="30" y="587"/>
                </a:cubicBezTo>
                <a:cubicBezTo>
                  <a:pt x="29" y="596"/>
                  <a:pt x="29" y="596"/>
                  <a:pt x="29" y="596"/>
                </a:cubicBezTo>
                <a:cubicBezTo>
                  <a:pt x="32" y="599"/>
                  <a:pt x="32" y="599"/>
                  <a:pt x="32" y="599"/>
                </a:cubicBezTo>
                <a:cubicBezTo>
                  <a:pt x="30" y="599"/>
                  <a:pt x="30" y="599"/>
                  <a:pt x="30" y="599"/>
                </a:cubicBezTo>
                <a:cubicBezTo>
                  <a:pt x="32" y="607"/>
                  <a:pt x="32" y="607"/>
                  <a:pt x="32" y="607"/>
                </a:cubicBezTo>
                <a:cubicBezTo>
                  <a:pt x="35" y="608"/>
                  <a:pt x="35" y="608"/>
                  <a:pt x="35" y="608"/>
                </a:cubicBezTo>
                <a:cubicBezTo>
                  <a:pt x="36" y="610"/>
                  <a:pt x="36" y="610"/>
                  <a:pt x="36" y="610"/>
                </a:cubicBezTo>
                <a:cubicBezTo>
                  <a:pt x="35" y="617"/>
                  <a:pt x="35" y="617"/>
                  <a:pt x="35" y="617"/>
                </a:cubicBezTo>
                <a:cubicBezTo>
                  <a:pt x="40" y="622"/>
                  <a:pt x="40" y="622"/>
                  <a:pt x="40" y="622"/>
                </a:cubicBezTo>
                <a:cubicBezTo>
                  <a:pt x="39" y="627"/>
                  <a:pt x="39" y="627"/>
                  <a:pt x="39" y="627"/>
                </a:cubicBezTo>
                <a:cubicBezTo>
                  <a:pt x="38" y="633"/>
                  <a:pt x="38" y="633"/>
                  <a:pt x="38" y="633"/>
                </a:cubicBezTo>
                <a:cubicBezTo>
                  <a:pt x="43" y="641"/>
                  <a:pt x="43" y="641"/>
                  <a:pt x="43" y="641"/>
                </a:cubicBezTo>
                <a:cubicBezTo>
                  <a:pt x="47" y="643"/>
                  <a:pt x="47" y="643"/>
                  <a:pt x="47" y="643"/>
                </a:cubicBezTo>
                <a:cubicBezTo>
                  <a:pt x="52" y="650"/>
                  <a:pt x="52" y="650"/>
                  <a:pt x="52" y="650"/>
                </a:cubicBezTo>
                <a:cubicBezTo>
                  <a:pt x="53" y="653"/>
                  <a:pt x="53" y="653"/>
                  <a:pt x="53" y="653"/>
                </a:cubicBezTo>
                <a:cubicBezTo>
                  <a:pt x="50" y="661"/>
                  <a:pt x="50" y="661"/>
                  <a:pt x="50" y="661"/>
                </a:cubicBezTo>
                <a:cubicBezTo>
                  <a:pt x="44" y="674"/>
                  <a:pt x="44" y="674"/>
                  <a:pt x="44" y="674"/>
                </a:cubicBezTo>
                <a:cubicBezTo>
                  <a:pt x="38" y="684"/>
                  <a:pt x="38" y="684"/>
                  <a:pt x="38" y="684"/>
                </a:cubicBezTo>
                <a:cubicBezTo>
                  <a:pt x="37" y="689"/>
                  <a:pt x="37" y="689"/>
                  <a:pt x="37" y="689"/>
                </a:cubicBezTo>
                <a:cubicBezTo>
                  <a:pt x="32" y="692"/>
                  <a:pt x="32" y="692"/>
                  <a:pt x="32" y="692"/>
                </a:cubicBezTo>
                <a:cubicBezTo>
                  <a:pt x="25" y="698"/>
                  <a:pt x="25" y="698"/>
                  <a:pt x="25" y="698"/>
                </a:cubicBezTo>
                <a:cubicBezTo>
                  <a:pt x="27" y="699"/>
                  <a:pt x="27" y="699"/>
                  <a:pt x="27" y="699"/>
                </a:cubicBezTo>
                <a:cubicBezTo>
                  <a:pt x="27" y="699"/>
                  <a:pt x="25" y="702"/>
                  <a:pt x="24" y="704"/>
                </a:cubicBezTo>
                <a:cubicBezTo>
                  <a:pt x="24" y="704"/>
                  <a:pt x="25" y="704"/>
                  <a:pt x="25" y="704"/>
                </a:cubicBezTo>
                <a:cubicBezTo>
                  <a:pt x="26" y="704"/>
                  <a:pt x="28" y="705"/>
                  <a:pt x="28" y="705"/>
                </a:cubicBezTo>
                <a:cubicBezTo>
                  <a:pt x="30" y="710"/>
                  <a:pt x="35" y="709"/>
                  <a:pt x="38" y="711"/>
                </a:cubicBezTo>
                <a:cubicBezTo>
                  <a:pt x="39" y="711"/>
                  <a:pt x="39" y="712"/>
                  <a:pt x="40" y="712"/>
                </a:cubicBezTo>
                <a:cubicBezTo>
                  <a:pt x="40" y="712"/>
                  <a:pt x="40" y="713"/>
                  <a:pt x="40" y="713"/>
                </a:cubicBezTo>
                <a:cubicBezTo>
                  <a:pt x="38" y="714"/>
                  <a:pt x="37" y="715"/>
                  <a:pt x="35" y="716"/>
                </a:cubicBezTo>
                <a:cubicBezTo>
                  <a:pt x="32" y="718"/>
                  <a:pt x="28" y="719"/>
                  <a:pt x="27" y="721"/>
                </a:cubicBezTo>
                <a:cubicBezTo>
                  <a:pt x="26" y="722"/>
                  <a:pt x="26" y="723"/>
                  <a:pt x="25" y="723"/>
                </a:cubicBezTo>
                <a:cubicBezTo>
                  <a:pt x="25" y="723"/>
                  <a:pt x="25" y="723"/>
                  <a:pt x="25" y="723"/>
                </a:cubicBezTo>
                <a:cubicBezTo>
                  <a:pt x="27" y="728"/>
                  <a:pt x="27" y="728"/>
                  <a:pt x="27" y="728"/>
                </a:cubicBezTo>
                <a:cubicBezTo>
                  <a:pt x="27" y="729"/>
                  <a:pt x="27" y="729"/>
                  <a:pt x="27" y="729"/>
                </a:cubicBezTo>
                <a:cubicBezTo>
                  <a:pt x="25" y="730"/>
                  <a:pt x="25" y="730"/>
                  <a:pt x="25" y="730"/>
                </a:cubicBezTo>
                <a:cubicBezTo>
                  <a:pt x="24" y="731"/>
                  <a:pt x="24" y="731"/>
                  <a:pt x="24" y="731"/>
                </a:cubicBezTo>
                <a:cubicBezTo>
                  <a:pt x="24" y="732"/>
                  <a:pt x="24" y="732"/>
                  <a:pt x="24" y="732"/>
                </a:cubicBezTo>
                <a:cubicBezTo>
                  <a:pt x="24" y="735"/>
                  <a:pt x="24" y="735"/>
                  <a:pt x="24" y="735"/>
                </a:cubicBezTo>
                <a:cubicBezTo>
                  <a:pt x="17" y="737"/>
                  <a:pt x="17" y="737"/>
                  <a:pt x="17" y="737"/>
                </a:cubicBezTo>
                <a:cubicBezTo>
                  <a:pt x="16" y="738"/>
                  <a:pt x="16" y="738"/>
                  <a:pt x="16" y="738"/>
                </a:cubicBezTo>
                <a:cubicBezTo>
                  <a:pt x="19" y="746"/>
                  <a:pt x="19" y="746"/>
                  <a:pt x="19" y="746"/>
                </a:cubicBezTo>
                <a:cubicBezTo>
                  <a:pt x="19" y="748"/>
                  <a:pt x="19" y="748"/>
                  <a:pt x="19" y="748"/>
                </a:cubicBezTo>
                <a:cubicBezTo>
                  <a:pt x="20" y="748"/>
                  <a:pt x="20" y="748"/>
                  <a:pt x="20" y="748"/>
                </a:cubicBezTo>
                <a:cubicBezTo>
                  <a:pt x="22" y="749"/>
                  <a:pt x="22" y="749"/>
                  <a:pt x="22" y="749"/>
                </a:cubicBezTo>
                <a:cubicBezTo>
                  <a:pt x="27" y="757"/>
                  <a:pt x="27" y="757"/>
                  <a:pt x="27" y="757"/>
                </a:cubicBezTo>
                <a:cubicBezTo>
                  <a:pt x="27" y="758"/>
                  <a:pt x="27" y="758"/>
                  <a:pt x="27" y="758"/>
                </a:cubicBezTo>
                <a:cubicBezTo>
                  <a:pt x="28" y="759"/>
                  <a:pt x="28" y="759"/>
                  <a:pt x="28" y="759"/>
                </a:cubicBezTo>
                <a:cubicBezTo>
                  <a:pt x="28" y="760"/>
                  <a:pt x="28" y="760"/>
                  <a:pt x="28" y="760"/>
                </a:cubicBezTo>
                <a:cubicBezTo>
                  <a:pt x="26" y="762"/>
                  <a:pt x="26" y="762"/>
                  <a:pt x="26" y="762"/>
                </a:cubicBezTo>
                <a:cubicBezTo>
                  <a:pt x="26" y="764"/>
                  <a:pt x="26" y="764"/>
                  <a:pt x="26" y="764"/>
                </a:cubicBezTo>
                <a:cubicBezTo>
                  <a:pt x="25" y="767"/>
                  <a:pt x="25" y="767"/>
                  <a:pt x="25" y="767"/>
                </a:cubicBezTo>
                <a:cubicBezTo>
                  <a:pt x="25" y="766"/>
                  <a:pt x="25" y="766"/>
                  <a:pt x="25" y="766"/>
                </a:cubicBezTo>
                <a:cubicBezTo>
                  <a:pt x="27" y="767"/>
                  <a:pt x="27" y="767"/>
                  <a:pt x="27" y="767"/>
                </a:cubicBezTo>
                <a:cubicBezTo>
                  <a:pt x="27" y="769"/>
                  <a:pt x="27" y="769"/>
                  <a:pt x="27" y="769"/>
                </a:cubicBezTo>
                <a:cubicBezTo>
                  <a:pt x="26" y="771"/>
                  <a:pt x="26" y="771"/>
                  <a:pt x="26" y="771"/>
                </a:cubicBezTo>
                <a:cubicBezTo>
                  <a:pt x="28" y="772"/>
                  <a:pt x="28" y="772"/>
                  <a:pt x="28" y="772"/>
                </a:cubicBezTo>
                <a:cubicBezTo>
                  <a:pt x="28" y="774"/>
                  <a:pt x="28" y="774"/>
                  <a:pt x="28" y="774"/>
                </a:cubicBezTo>
                <a:cubicBezTo>
                  <a:pt x="28" y="776"/>
                  <a:pt x="28" y="776"/>
                  <a:pt x="28" y="776"/>
                </a:cubicBezTo>
                <a:cubicBezTo>
                  <a:pt x="30" y="780"/>
                  <a:pt x="30" y="780"/>
                  <a:pt x="30" y="780"/>
                </a:cubicBezTo>
                <a:cubicBezTo>
                  <a:pt x="32" y="784"/>
                  <a:pt x="32" y="784"/>
                  <a:pt x="32" y="784"/>
                </a:cubicBezTo>
                <a:cubicBezTo>
                  <a:pt x="34" y="786"/>
                  <a:pt x="34" y="786"/>
                  <a:pt x="34" y="786"/>
                </a:cubicBezTo>
                <a:cubicBezTo>
                  <a:pt x="35" y="790"/>
                  <a:pt x="35" y="790"/>
                  <a:pt x="35" y="790"/>
                </a:cubicBezTo>
                <a:cubicBezTo>
                  <a:pt x="35" y="790"/>
                  <a:pt x="35" y="790"/>
                  <a:pt x="35" y="790"/>
                </a:cubicBezTo>
                <a:cubicBezTo>
                  <a:pt x="35" y="790"/>
                  <a:pt x="35" y="790"/>
                  <a:pt x="35" y="790"/>
                </a:cubicBezTo>
                <a:cubicBezTo>
                  <a:pt x="37" y="791"/>
                  <a:pt x="37" y="791"/>
                  <a:pt x="37" y="791"/>
                </a:cubicBezTo>
                <a:cubicBezTo>
                  <a:pt x="40" y="790"/>
                  <a:pt x="40" y="790"/>
                  <a:pt x="40" y="790"/>
                </a:cubicBezTo>
                <a:cubicBezTo>
                  <a:pt x="43" y="794"/>
                  <a:pt x="43" y="794"/>
                  <a:pt x="43" y="794"/>
                </a:cubicBezTo>
                <a:cubicBezTo>
                  <a:pt x="46" y="793"/>
                  <a:pt x="46" y="793"/>
                  <a:pt x="46" y="793"/>
                </a:cubicBezTo>
                <a:cubicBezTo>
                  <a:pt x="50" y="793"/>
                  <a:pt x="50" y="793"/>
                  <a:pt x="50" y="793"/>
                </a:cubicBezTo>
                <a:cubicBezTo>
                  <a:pt x="52" y="797"/>
                  <a:pt x="52" y="797"/>
                  <a:pt x="52" y="797"/>
                </a:cubicBezTo>
                <a:cubicBezTo>
                  <a:pt x="55" y="795"/>
                  <a:pt x="55" y="795"/>
                  <a:pt x="55" y="795"/>
                </a:cubicBezTo>
                <a:cubicBezTo>
                  <a:pt x="59" y="794"/>
                  <a:pt x="59" y="794"/>
                  <a:pt x="59" y="794"/>
                </a:cubicBezTo>
                <a:cubicBezTo>
                  <a:pt x="60" y="796"/>
                  <a:pt x="60" y="796"/>
                  <a:pt x="60" y="796"/>
                </a:cubicBezTo>
                <a:cubicBezTo>
                  <a:pt x="62" y="796"/>
                  <a:pt x="62" y="796"/>
                  <a:pt x="62" y="796"/>
                </a:cubicBezTo>
                <a:cubicBezTo>
                  <a:pt x="68" y="797"/>
                  <a:pt x="68" y="797"/>
                  <a:pt x="68" y="797"/>
                </a:cubicBezTo>
                <a:cubicBezTo>
                  <a:pt x="69" y="801"/>
                  <a:pt x="69" y="801"/>
                  <a:pt x="69" y="801"/>
                </a:cubicBezTo>
                <a:cubicBezTo>
                  <a:pt x="68" y="804"/>
                  <a:pt x="68" y="804"/>
                  <a:pt x="68" y="804"/>
                </a:cubicBezTo>
                <a:cubicBezTo>
                  <a:pt x="70" y="807"/>
                  <a:pt x="70" y="807"/>
                  <a:pt x="70" y="807"/>
                </a:cubicBezTo>
                <a:cubicBezTo>
                  <a:pt x="71" y="811"/>
                  <a:pt x="71" y="811"/>
                  <a:pt x="71" y="811"/>
                </a:cubicBezTo>
                <a:cubicBezTo>
                  <a:pt x="76" y="819"/>
                  <a:pt x="76" y="819"/>
                  <a:pt x="76" y="819"/>
                </a:cubicBezTo>
                <a:cubicBezTo>
                  <a:pt x="81" y="824"/>
                  <a:pt x="81" y="824"/>
                  <a:pt x="81" y="824"/>
                </a:cubicBezTo>
                <a:cubicBezTo>
                  <a:pt x="82" y="828"/>
                  <a:pt x="82" y="828"/>
                  <a:pt x="82" y="828"/>
                </a:cubicBezTo>
                <a:cubicBezTo>
                  <a:pt x="87" y="830"/>
                  <a:pt x="87" y="830"/>
                  <a:pt x="87" y="830"/>
                </a:cubicBezTo>
                <a:cubicBezTo>
                  <a:pt x="92" y="834"/>
                  <a:pt x="92" y="834"/>
                  <a:pt x="92" y="834"/>
                </a:cubicBezTo>
                <a:cubicBezTo>
                  <a:pt x="92" y="837"/>
                  <a:pt x="92" y="837"/>
                  <a:pt x="92" y="837"/>
                </a:cubicBezTo>
                <a:cubicBezTo>
                  <a:pt x="95" y="838"/>
                  <a:pt x="95" y="838"/>
                  <a:pt x="95" y="838"/>
                </a:cubicBezTo>
                <a:cubicBezTo>
                  <a:pt x="93" y="842"/>
                  <a:pt x="93" y="842"/>
                  <a:pt x="93" y="842"/>
                </a:cubicBezTo>
                <a:cubicBezTo>
                  <a:pt x="93" y="842"/>
                  <a:pt x="91" y="845"/>
                  <a:pt x="90" y="845"/>
                </a:cubicBezTo>
                <a:cubicBezTo>
                  <a:pt x="90" y="845"/>
                  <a:pt x="84" y="845"/>
                  <a:pt x="84" y="845"/>
                </a:cubicBezTo>
                <a:cubicBezTo>
                  <a:pt x="82" y="844"/>
                  <a:pt x="82" y="844"/>
                  <a:pt x="82" y="844"/>
                </a:cubicBezTo>
                <a:cubicBezTo>
                  <a:pt x="80" y="847"/>
                  <a:pt x="80" y="847"/>
                  <a:pt x="80" y="847"/>
                </a:cubicBezTo>
                <a:cubicBezTo>
                  <a:pt x="81" y="850"/>
                  <a:pt x="81" y="850"/>
                  <a:pt x="81" y="850"/>
                </a:cubicBezTo>
                <a:cubicBezTo>
                  <a:pt x="82" y="853"/>
                  <a:pt x="82" y="853"/>
                  <a:pt x="82" y="853"/>
                </a:cubicBezTo>
                <a:cubicBezTo>
                  <a:pt x="85" y="859"/>
                  <a:pt x="85" y="859"/>
                  <a:pt x="85" y="859"/>
                </a:cubicBezTo>
                <a:cubicBezTo>
                  <a:pt x="86" y="863"/>
                  <a:pt x="86" y="863"/>
                  <a:pt x="86" y="863"/>
                </a:cubicBezTo>
                <a:cubicBezTo>
                  <a:pt x="88" y="864"/>
                  <a:pt x="88" y="864"/>
                  <a:pt x="88" y="864"/>
                </a:cubicBezTo>
                <a:cubicBezTo>
                  <a:pt x="91" y="862"/>
                  <a:pt x="91" y="862"/>
                  <a:pt x="91" y="862"/>
                </a:cubicBezTo>
                <a:cubicBezTo>
                  <a:pt x="90" y="860"/>
                  <a:pt x="90" y="860"/>
                  <a:pt x="90" y="860"/>
                </a:cubicBezTo>
                <a:cubicBezTo>
                  <a:pt x="92" y="858"/>
                  <a:pt x="92" y="858"/>
                  <a:pt x="92" y="858"/>
                </a:cubicBezTo>
                <a:cubicBezTo>
                  <a:pt x="100" y="860"/>
                  <a:pt x="100" y="860"/>
                  <a:pt x="100" y="860"/>
                </a:cubicBezTo>
                <a:cubicBezTo>
                  <a:pt x="111" y="858"/>
                  <a:pt x="111" y="858"/>
                  <a:pt x="111" y="858"/>
                </a:cubicBezTo>
                <a:cubicBezTo>
                  <a:pt x="115" y="865"/>
                  <a:pt x="115" y="865"/>
                  <a:pt x="115" y="865"/>
                </a:cubicBezTo>
                <a:cubicBezTo>
                  <a:pt x="118" y="868"/>
                  <a:pt x="118" y="868"/>
                  <a:pt x="118" y="868"/>
                </a:cubicBezTo>
                <a:cubicBezTo>
                  <a:pt x="116" y="871"/>
                  <a:pt x="116" y="871"/>
                  <a:pt x="116" y="871"/>
                </a:cubicBezTo>
                <a:cubicBezTo>
                  <a:pt x="121" y="875"/>
                  <a:pt x="121" y="875"/>
                  <a:pt x="121" y="875"/>
                </a:cubicBezTo>
                <a:cubicBezTo>
                  <a:pt x="126" y="873"/>
                  <a:pt x="126" y="873"/>
                  <a:pt x="126" y="873"/>
                </a:cubicBezTo>
                <a:cubicBezTo>
                  <a:pt x="128" y="876"/>
                  <a:pt x="128" y="876"/>
                  <a:pt x="128" y="876"/>
                </a:cubicBezTo>
                <a:cubicBezTo>
                  <a:pt x="131" y="879"/>
                  <a:pt x="131" y="879"/>
                  <a:pt x="131" y="879"/>
                </a:cubicBezTo>
                <a:cubicBezTo>
                  <a:pt x="135" y="887"/>
                  <a:pt x="135" y="887"/>
                  <a:pt x="135" y="887"/>
                </a:cubicBezTo>
                <a:cubicBezTo>
                  <a:pt x="139" y="892"/>
                  <a:pt x="139" y="892"/>
                  <a:pt x="139" y="892"/>
                </a:cubicBezTo>
                <a:cubicBezTo>
                  <a:pt x="142" y="890"/>
                  <a:pt x="142" y="890"/>
                  <a:pt x="142" y="890"/>
                </a:cubicBezTo>
                <a:cubicBezTo>
                  <a:pt x="147" y="892"/>
                  <a:pt x="147" y="892"/>
                  <a:pt x="147" y="892"/>
                </a:cubicBezTo>
                <a:cubicBezTo>
                  <a:pt x="149" y="892"/>
                  <a:pt x="149" y="892"/>
                  <a:pt x="149" y="892"/>
                </a:cubicBezTo>
                <a:cubicBezTo>
                  <a:pt x="152" y="892"/>
                  <a:pt x="152" y="892"/>
                  <a:pt x="152" y="892"/>
                </a:cubicBezTo>
                <a:cubicBezTo>
                  <a:pt x="157" y="888"/>
                  <a:pt x="157" y="888"/>
                  <a:pt x="157" y="888"/>
                </a:cubicBezTo>
                <a:cubicBezTo>
                  <a:pt x="161" y="895"/>
                  <a:pt x="161" y="895"/>
                  <a:pt x="161" y="895"/>
                </a:cubicBezTo>
                <a:cubicBezTo>
                  <a:pt x="166" y="899"/>
                  <a:pt x="166" y="899"/>
                  <a:pt x="166" y="899"/>
                </a:cubicBezTo>
                <a:cubicBezTo>
                  <a:pt x="169" y="898"/>
                  <a:pt x="169" y="898"/>
                  <a:pt x="169" y="898"/>
                </a:cubicBezTo>
                <a:cubicBezTo>
                  <a:pt x="180" y="901"/>
                  <a:pt x="180" y="901"/>
                  <a:pt x="180" y="901"/>
                </a:cubicBezTo>
                <a:cubicBezTo>
                  <a:pt x="186" y="903"/>
                  <a:pt x="186" y="903"/>
                  <a:pt x="186" y="903"/>
                </a:cubicBezTo>
                <a:cubicBezTo>
                  <a:pt x="192" y="901"/>
                  <a:pt x="192" y="901"/>
                  <a:pt x="192" y="901"/>
                </a:cubicBezTo>
                <a:cubicBezTo>
                  <a:pt x="194" y="908"/>
                  <a:pt x="194" y="908"/>
                  <a:pt x="194" y="908"/>
                </a:cubicBezTo>
                <a:cubicBezTo>
                  <a:pt x="192" y="912"/>
                  <a:pt x="192" y="912"/>
                  <a:pt x="192" y="912"/>
                </a:cubicBezTo>
                <a:cubicBezTo>
                  <a:pt x="190" y="912"/>
                  <a:pt x="190" y="912"/>
                  <a:pt x="190" y="912"/>
                </a:cubicBezTo>
                <a:cubicBezTo>
                  <a:pt x="189" y="918"/>
                  <a:pt x="189" y="918"/>
                  <a:pt x="189" y="918"/>
                </a:cubicBezTo>
                <a:cubicBezTo>
                  <a:pt x="192" y="920"/>
                  <a:pt x="192" y="920"/>
                  <a:pt x="192" y="920"/>
                </a:cubicBezTo>
                <a:cubicBezTo>
                  <a:pt x="192" y="924"/>
                  <a:pt x="192" y="924"/>
                  <a:pt x="192" y="924"/>
                </a:cubicBezTo>
                <a:cubicBezTo>
                  <a:pt x="191" y="929"/>
                  <a:pt x="191" y="929"/>
                  <a:pt x="191" y="929"/>
                </a:cubicBezTo>
                <a:cubicBezTo>
                  <a:pt x="191" y="933"/>
                  <a:pt x="191" y="933"/>
                  <a:pt x="191" y="933"/>
                </a:cubicBezTo>
                <a:cubicBezTo>
                  <a:pt x="186" y="934"/>
                  <a:pt x="186" y="934"/>
                  <a:pt x="186" y="934"/>
                </a:cubicBezTo>
                <a:cubicBezTo>
                  <a:pt x="183" y="934"/>
                  <a:pt x="183" y="934"/>
                  <a:pt x="183" y="934"/>
                </a:cubicBezTo>
                <a:cubicBezTo>
                  <a:pt x="179" y="939"/>
                  <a:pt x="179" y="939"/>
                  <a:pt x="179" y="939"/>
                </a:cubicBezTo>
                <a:cubicBezTo>
                  <a:pt x="178" y="946"/>
                  <a:pt x="178" y="946"/>
                  <a:pt x="178" y="946"/>
                </a:cubicBezTo>
                <a:cubicBezTo>
                  <a:pt x="176" y="948"/>
                  <a:pt x="176" y="948"/>
                  <a:pt x="176" y="948"/>
                </a:cubicBezTo>
                <a:cubicBezTo>
                  <a:pt x="177" y="948"/>
                  <a:pt x="178" y="948"/>
                  <a:pt x="179" y="948"/>
                </a:cubicBezTo>
                <a:cubicBezTo>
                  <a:pt x="180" y="948"/>
                  <a:pt x="181" y="948"/>
                  <a:pt x="182" y="948"/>
                </a:cubicBezTo>
                <a:cubicBezTo>
                  <a:pt x="182" y="948"/>
                  <a:pt x="182" y="948"/>
                  <a:pt x="182" y="948"/>
                </a:cubicBezTo>
                <a:cubicBezTo>
                  <a:pt x="183" y="947"/>
                  <a:pt x="183" y="947"/>
                  <a:pt x="183" y="947"/>
                </a:cubicBezTo>
                <a:cubicBezTo>
                  <a:pt x="182" y="948"/>
                  <a:pt x="182" y="948"/>
                  <a:pt x="182" y="948"/>
                </a:cubicBezTo>
                <a:cubicBezTo>
                  <a:pt x="182" y="948"/>
                  <a:pt x="182" y="948"/>
                  <a:pt x="182" y="948"/>
                </a:cubicBezTo>
                <a:cubicBezTo>
                  <a:pt x="179" y="951"/>
                  <a:pt x="177" y="953"/>
                  <a:pt x="174" y="956"/>
                </a:cubicBezTo>
                <a:cubicBezTo>
                  <a:pt x="172" y="958"/>
                  <a:pt x="172" y="960"/>
                  <a:pt x="173" y="962"/>
                </a:cubicBezTo>
                <a:cubicBezTo>
                  <a:pt x="174" y="963"/>
                  <a:pt x="174" y="965"/>
                  <a:pt x="174" y="966"/>
                </a:cubicBezTo>
                <a:cubicBezTo>
                  <a:pt x="171" y="971"/>
                  <a:pt x="169" y="976"/>
                  <a:pt x="164" y="979"/>
                </a:cubicBezTo>
                <a:cubicBezTo>
                  <a:pt x="164" y="979"/>
                  <a:pt x="163" y="981"/>
                  <a:pt x="164" y="981"/>
                </a:cubicBezTo>
                <a:cubicBezTo>
                  <a:pt x="167" y="986"/>
                  <a:pt x="170" y="989"/>
                  <a:pt x="176" y="991"/>
                </a:cubicBezTo>
                <a:cubicBezTo>
                  <a:pt x="183" y="993"/>
                  <a:pt x="188" y="996"/>
                  <a:pt x="193" y="1002"/>
                </a:cubicBezTo>
                <a:cubicBezTo>
                  <a:pt x="199" y="1008"/>
                  <a:pt x="207" y="1012"/>
                  <a:pt x="215" y="1016"/>
                </a:cubicBezTo>
                <a:cubicBezTo>
                  <a:pt x="222" y="1019"/>
                  <a:pt x="226" y="1026"/>
                  <a:pt x="227" y="1035"/>
                </a:cubicBezTo>
                <a:cubicBezTo>
                  <a:pt x="227" y="1035"/>
                  <a:pt x="227" y="1036"/>
                  <a:pt x="227" y="1036"/>
                </a:cubicBezTo>
                <a:cubicBezTo>
                  <a:pt x="230" y="1039"/>
                  <a:pt x="230" y="1039"/>
                  <a:pt x="230" y="1039"/>
                </a:cubicBezTo>
                <a:cubicBezTo>
                  <a:pt x="232" y="1040"/>
                  <a:pt x="232" y="1040"/>
                  <a:pt x="232" y="1040"/>
                </a:cubicBezTo>
                <a:cubicBezTo>
                  <a:pt x="238" y="1041"/>
                  <a:pt x="238" y="1041"/>
                  <a:pt x="238" y="1041"/>
                </a:cubicBezTo>
                <a:cubicBezTo>
                  <a:pt x="239" y="1039"/>
                  <a:pt x="239" y="1039"/>
                  <a:pt x="239" y="1039"/>
                </a:cubicBezTo>
                <a:cubicBezTo>
                  <a:pt x="242" y="1040"/>
                  <a:pt x="242" y="1040"/>
                  <a:pt x="242" y="1040"/>
                </a:cubicBezTo>
                <a:cubicBezTo>
                  <a:pt x="247" y="1043"/>
                  <a:pt x="247" y="1043"/>
                  <a:pt x="247" y="1043"/>
                </a:cubicBezTo>
                <a:cubicBezTo>
                  <a:pt x="250" y="1045"/>
                  <a:pt x="250" y="1045"/>
                  <a:pt x="250" y="1045"/>
                </a:cubicBezTo>
                <a:cubicBezTo>
                  <a:pt x="250" y="1045"/>
                  <a:pt x="250" y="1045"/>
                  <a:pt x="250" y="1045"/>
                </a:cubicBezTo>
                <a:cubicBezTo>
                  <a:pt x="260" y="1042"/>
                  <a:pt x="260" y="1042"/>
                  <a:pt x="260" y="1042"/>
                </a:cubicBezTo>
                <a:cubicBezTo>
                  <a:pt x="262" y="1042"/>
                  <a:pt x="262" y="1042"/>
                  <a:pt x="262" y="1042"/>
                </a:cubicBezTo>
                <a:cubicBezTo>
                  <a:pt x="270" y="1042"/>
                  <a:pt x="270" y="1042"/>
                  <a:pt x="270" y="1042"/>
                </a:cubicBezTo>
                <a:cubicBezTo>
                  <a:pt x="270" y="1043"/>
                  <a:pt x="270" y="1043"/>
                  <a:pt x="270" y="1043"/>
                </a:cubicBezTo>
                <a:cubicBezTo>
                  <a:pt x="271" y="1041"/>
                  <a:pt x="271" y="1041"/>
                  <a:pt x="271" y="1041"/>
                </a:cubicBezTo>
                <a:cubicBezTo>
                  <a:pt x="276" y="1039"/>
                  <a:pt x="276" y="1039"/>
                  <a:pt x="276" y="1039"/>
                </a:cubicBezTo>
                <a:cubicBezTo>
                  <a:pt x="283" y="1043"/>
                  <a:pt x="283" y="1043"/>
                  <a:pt x="283" y="1043"/>
                </a:cubicBezTo>
                <a:cubicBezTo>
                  <a:pt x="288" y="1043"/>
                  <a:pt x="288" y="1043"/>
                  <a:pt x="288" y="1043"/>
                </a:cubicBezTo>
                <a:cubicBezTo>
                  <a:pt x="293" y="1046"/>
                  <a:pt x="293" y="1046"/>
                  <a:pt x="293" y="1046"/>
                </a:cubicBezTo>
                <a:cubicBezTo>
                  <a:pt x="294" y="1042"/>
                  <a:pt x="294" y="1042"/>
                  <a:pt x="294" y="1042"/>
                </a:cubicBezTo>
                <a:cubicBezTo>
                  <a:pt x="291" y="1038"/>
                  <a:pt x="291" y="1038"/>
                  <a:pt x="291" y="1038"/>
                </a:cubicBezTo>
                <a:cubicBezTo>
                  <a:pt x="288" y="1036"/>
                  <a:pt x="288" y="1036"/>
                  <a:pt x="288" y="1036"/>
                </a:cubicBezTo>
                <a:cubicBezTo>
                  <a:pt x="289" y="1031"/>
                  <a:pt x="289" y="1031"/>
                  <a:pt x="289" y="1031"/>
                </a:cubicBezTo>
                <a:cubicBezTo>
                  <a:pt x="293" y="1032"/>
                  <a:pt x="293" y="1032"/>
                  <a:pt x="293" y="1032"/>
                </a:cubicBezTo>
                <a:cubicBezTo>
                  <a:pt x="299" y="1037"/>
                  <a:pt x="299" y="1037"/>
                  <a:pt x="299" y="1037"/>
                </a:cubicBezTo>
                <a:cubicBezTo>
                  <a:pt x="301" y="1040"/>
                  <a:pt x="301" y="1040"/>
                  <a:pt x="301" y="1040"/>
                </a:cubicBezTo>
                <a:cubicBezTo>
                  <a:pt x="307" y="1041"/>
                  <a:pt x="307" y="1041"/>
                  <a:pt x="307" y="1041"/>
                </a:cubicBezTo>
                <a:cubicBezTo>
                  <a:pt x="308" y="1038"/>
                  <a:pt x="308" y="1038"/>
                  <a:pt x="308" y="1038"/>
                </a:cubicBezTo>
                <a:cubicBezTo>
                  <a:pt x="312" y="1037"/>
                  <a:pt x="312" y="1037"/>
                  <a:pt x="312" y="1037"/>
                </a:cubicBezTo>
                <a:cubicBezTo>
                  <a:pt x="317" y="1031"/>
                  <a:pt x="317" y="1031"/>
                  <a:pt x="317" y="1031"/>
                </a:cubicBezTo>
                <a:cubicBezTo>
                  <a:pt x="316" y="1030"/>
                  <a:pt x="315" y="1029"/>
                  <a:pt x="314" y="1028"/>
                </a:cubicBezTo>
                <a:cubicBezTo>
                  <a:pt x="307" y="1023"/>
                  <a:pt x="303" y="1017"/>
                  <a:pt x="301" y="1008"/>
                </a:cubicBezTo>
                <a:cubicBezTo>
                  <a:pt x="300" y="1001"/>
                  <a:pt x="297" y="996"/>
                  <a:pt x="291" y="991"/>
                </a:cubicBezTo>
                <a:cubicBezTo>
                  <a:pt x="288" y="989"/>
                  <a:pt x="288" y="986"/>
                  <a:pt x="289" y="982"/>
                </a:cubicBezTo>
                <a:cubicBezTo>
                  <a:pt x="289" y="979"/>
                  <a:pt x="290" y="976"/>
                  <a:pt x="292" y="973"/>
                </a:cubicBezTo>
                <a:cubicBezTo>
                  <a:pt x="293" y="971"/>
                  <a:pt x="294" y="969"/>
                  <a:pt x="297" y="968"/>
                </a:cubicBezTo>
                <a:cubicBezTo>
                  <a:pt x="303" y="966"/>
                  <a:pt x="307" y="963"/>
                  <a:pt x="311" y="958"/>
                </a:cubicBezTo>
                <a:cubicBezTo>
                  <a:pt x="312" y="956"/>
                  <a:pt x="313" y="955"/>
                  <a:pt x="314" y="955"/>
                </a:cubicBezTo>
                <a:cubicBezTo>
                  <a:pt x="314" y="954"/>
                  <a:pt x="314" y="954"/>
                  <a:pt x="314" y="954"/>
                </a:cubicBezTo>
                <a:cubicBezTo>
                  <a:pt x="309" y="949"/>
                  <a:pt x="309" y="949"/>
                  <a:pt x="309" y="949"/>
                </a:cubicBezTo>
                <a:cubicBezTo>
                  <a:pt x="305" y="950"/>
                  <a:pt x="305" y="950"/>
                  <a:pt x="305" y="950"/>
                </a:cubicBezTo>
                <a:cubicBezTo>
                  <a:pt x="301" y="948"/>
                  <a:pt x="301" y="948"/>
                  <a:pt x="301" y="948"/>
                </a:cubicBezTo>
                <a:cubicBezTo>
                  <a:pt x="301" y="945"/>
                  <a:pt x="301" y="945"/>
                  <a:pt x="301" y="945"/>
                </a:cubicBezTo>
                <a:cubicBezTo>
                  <a:pt x="306" y="945"/>
                  <a:pt x="306" y="945"/>
                  <a:pt x="306" y="945"/>
                </a:cubicBezTo>
                <a:cubicBezTo>
                  <a:pt x="296" y="932"/>
                  <a:pt x="296" y="932"/>
                  <a:pt x="296" y="932"/>
                </a:cubicBezTo>
                <a:cubicBezTo>
                  <a:pt x="296" y="932"/>
                  <a:pt x="293" y="930"/>
                  <a:pt x="291" y="930"/>
                </a:cubicBezTo>
                <a:cubicBezTo>
                  <a:pt x="289" y="930"/>
                  <a:pt x="285" y="928"/>
                  <a:pt x="285" y="928"/>
                </a:cubicBezTo>
                <a:cubicBezTo>
                  <a:pt x="284" y="930"/>
                  <a:pt x="284" y="930"/>
                  <a:pt x="284" y="930"/>
                </a:cubicBezTo>
                <a:cubicBezTo>
                  <a:pt x="280" y="926"/>
                  <a:pt x="280" y="926"/>
                  <a:pt x="280" y="926"/>
                </a:cubicBezTo>
                <a:cubicBezTo>
                  <a:pt x="278" y="921"/>
                  <a:pt x="278" y="921"/>
                  <a:pt x="278" y="921"/>
                </a:cubicBezTo>
                <a:cubicBezTo>
                  <a:pt x="274" y="919"/>
                  <a:pt x="274" y="919"/>
                  <a:pt x="274" y="919"/>
                </a:cubicBezTo>
                <a:cubicBezTo>
                  <a:pt x="276" y="907"/>
                  <a:pt x="276" y="907"/>
                  <a:pt x="276" y="907"/>
                </a:cubicBezTo>
                <a:cubicBezTo>
                  <a:pt x="275" y="898"/>
                  <a:pt x="275" y="898"/>
                  <a:pt x="275" y="898"/>
                </a:cubicBezTo>
                <a:cubicBezTo>
                  <a:pt x="280" y="892"/>
                  <a:pt x="280" y="892"/>
                  <a:pt x="280" y="892"/>
                </a:cubicBezTo>
                <a:cubicBezTo>
                  <a:pt x="280" y="887"/>
                  <a:pt x="280" y="887"/>
                  <a:pt x="280" y="887"/>
                </a:cubicBezTo>
                <a:cubicBezTo>
                  <a:pt x="283" y="885"/>
                  <a:pt x="283" y="885"/>
                  <a:pt x="283" y="885"/>
                </a:cubicBezTo>
                <a:cubicBezTo>
                  <a:pt x="289" y="891"/>
                  <a:pt x="289" y="891"/>
                  <a:pt x="289" y="891"/>
                </a:cubicBezTo>
                <a:cubicBezTo>
                  <a:pt x="290" y="896"/>
                  <a:pt x="290" y="896"/>
                  <a:pt x="290" y="896"/>
                </a:cubicBezTo>
                <a:cubicBezTo>
                  <a:pt x="298" y="897"/>
                  <a:pt x="298" y="897"/>
                  <a:pt x="298" y="897"/>
                </a:cubicBezTo>
                <a:cubicBezTo>
                  <a:pt x="298" y="891"/>
                  <a:pt x="298" y="891"/>
                  <a:pt x="298" y="891"/>
                </a:cubicBezTo>
                <a:cubicBezTo>
                  <a:pt x="295" y="881"/>
                  <a:pt x="295" y="881"/>
                  <a:pt x="295" y="881"/>
                </a:cubicBezTo>
                <a:cubicBezTo>
                  <a:pt x="303" y="881"/>
                  <a:pt x="303" y="881"/>
                  <a:pt x="303" y="881"/>
                </a:cubicBezTo>
                <a:cubicBezTo>
                  <a:pt x="304" y="876"/>
                  <a:pt x="304" y="876"/>
                  <a:pt x="304" y="876"/>
                </a:cubicBezTo>
                <a:cubicBezTo>
                  <a:pt x="303" y="874"/>
                  <a:pt x="303" y="874"/>
                  <a:pt x="303" y="874"/>
                </a:cubicBezTo>
                <a:cubicBezTo>
                  <a:pt x="308" y="869"/>
                  <a:pt x="308" y="869"/>
                  <a:pt x="308" y="869"/>
                </a:cubicBezTo>
                <a:cubicBezTo>
                  <a:pt x="310" y="869"/>
                  <a:pt x="310" y="869"/>
                  <a:pt x="310" y="869"/>
                </a:cubicBezTo>
                <a:cubicBezTo>
                  <a:pt x="312" y="864"/>
                  <a:pt x="312" y="864"/>
                  <a:pt x="312" y="864"/>
                </a:cubicBezTo>
                <a:cubicBezTo>
                  <a:pt x="315" y="864"/>
                  <a:pt x="315" y="864"/>
                  <a:pt x="315" y="864"/>
                </a:cubicBezTo>
                <a:cubicBezTo>
                  <a:pt x="315" y="859"/>
                  <a:pt x="315" y="859"/>
                  <a:pt x="315" y="859"/>
                </a:cubicBezTo>
                <a:cubicBezTo>
                  <a:pt x="324" y="862"/>
                  <a:pt x="324" y="862"/>
                  <a:pt x="324" y="862"/>
                </a:cubicBezTo>
                <a:cubicBezTo>
                  <a:pt x="320" y="866"/>
                  <a:pt x="320" y="866"/>
                  <a:pt x="320" y="866"/>
                </a:cubicBezTo>
                <a:cubicBezTo>
                  <a:pt x="325" y="866"/>
                  <a:pt x="325" y="866"/>
                  <a:pt x="325" y="866"/>
                </a:cubicBezTo>
                <a:cubicBezTo>
                  <a:pt x="330" y="862"/>
                  <a:pt x="330" y="862"/>
                  <a:pt x="330" y="862"/>
                </a:cubicBezTo>
                <a:cubicBezTo>
                  <a:pt x="336" y="859"/>
                  <a:pt x="336" y="859"/>
                  <a:pt x="336" y="859"/>
                </a:cubicBezTo>
                <a:cubicBezTo>
                  <a:pt x="339" y="863"/>
                  <a:pt x="339" y="863"/>
                  <a:pt x="339" y="863"/>
                </a:cubicBezTo>
                <a:cubicBezTo>
                  <a:pt x="342" y="865"/>
                  <a:pt x="342" y="865"/>
                  <a:pt x="342" y="865"/>
                </a:cubicBezTo>
                <a:cubicBezTo>
                  <a:pt x="346" y="862"/>
                  <a:pt x="346" y="862"/>
                  <a:pt x="346" y="862"/>
                </a:cubicBezTo>
                <a:cubicBezTo>
                  <a:pt x="351" y="866"/>
                  <a:pt x="351" y="866"/>
                  <a:pt x="351" y="866"/>
                </a:cubicBezTo>
                <a:cubicBezTo>
                  <a:pt x="357" y="869"/>
                  <a:pt x="357" y="869"/>
                  <a:pt x="357" y="869"/>
                </a:cubicBezTo>
                <a:cubicBezTo>
                  <a:pt x="362" y="874"/>
                  <a:pt x="362" y="874"/>
                  <a:pt x="362" y="874"/>
                </a:cubicBezTo>
                <a:cubicBezTo>
                  <a:pt x="366" y="876"/>
                  <a:pt x="366" y="876"/>
                  <a:pt x="366" y="876"/>
                </a:cubicBezTo>
                <a:cubicBezTo>
                  <a:pt x="367" y="880"/>
                  <a:pt x="367" y="880"/>
                  <a:pt x="367" y="880"/>
                </a:cubicBezTo>
                <a:cubicBezTo>
                  <a:pt x="369" y="874"/>
                  <a:pt x="369" y="874"/>
                  <a:pt x="369" y="874"/>
                </a:cubicBezTo>
                <a:cubicBezTo>
                  <a:pt x="371" y="872"/>
                  <a:pt x="371" y="872"/>
                  <a:pt x="371" y="872"/>
                </a:cubicBezTo>
                <a:cubicBezTo>
                  <a:pt x="375" y="875"/>
                  <a:pt x="375" y="875"/>
                  <a:pt x="375" y="875"/>
                </a:cubicBezTo>
                <a:cubicBezTo>
                  <a:pt x="378" y="877"/>
                  <a:pt x="378" y="877"/>
                  <a:pt x="378" y="877"/>
                </a:cubicBezTo>
                <a:cubicBezTo>
                  <a:pt x="381" y="879"/>
                  <a:pt x="381" y="879"/>
                  <a:pt x="381" y="879"/>
                </a:cubicBezTo>
                <a:cubicBezTo>
                  <a:pt x="384" y="877"/>
                  <a:pt x="384" y="877"/>
                  <a:pt x="384" y="877"/>
                </a:cubicBezTo>
                <a:cubicBezTo>
                  <a:pt x="385" y="871"/>
                  <a:pt x="385" y="871"/>
                  <a:pt x="385" y="871"/>
                </a:cubicBezTo>
                <a:cubicBezTo>
                  <a:pt x="389" y="869"/>
                  <a:pt x="389" y="869"/>
                  <a:pt x="389" y="869"/>
                </a:cubicBezTo>
                <a:cubicBezTo>
                  <a:pt x="392" y="870"/>
                  <a:pt x="392" y="870"/>
                  <a:pt x="392" y="870"/>
                </a:cubicBezTo>
                <a:cubicBezTo>
                  <a:pt x="393" y="868"/>
                  <a:pt x="393" y="868"/>
                  <a:pt x="393" y="868"/>
                </a:cubicBezTo>
                <a:cubicBezTo>
                  <a:pt x="397" y="867"/>
                  <a:pt x="397" y="867"/>
                  <a:pt x="397" y="867"/>
                </a:cubicBezTo>
                <a:cubicBezTo>
                  <a:pt x="400" y="872"/>
                  <a:pt x="400" y="872"/>
                  <a:pt x="400" y="872"/>
                </a:cubicBezTo>
                <a:cubicBezTo>
                  <a:pt x="403" y="872"/>
                  <a:pt x="403" y="872"/>
                  <a:pt x="403" y="872"/>
                </a:cubicBezTo>
                <a:cubicBezTo>
                  <a:pt x="403" y="869"/>
                  <a:pt x="403" y="869"/>
                  <a:pt x="403" y="869"/>
                </a:cubicBezTo>
                <a:cubicBezTo>
                  <a:pt x="406" y="869"/>
                  <a:pt x="406" y="869"/>
                  <a:pt x="406" y="869"/>
                </a:cubicBezTo>
                <a:cubicBezTo>
                  <a:pt x="410" y="868"/>
                  <a:pt x="410" y="868"/>
                  <a:pt x="410" y="868"/>
                </a:cubicBezTo>
                <a:cubicBezTo>
                  <a:pt x="415" y="869"/>
                  <a:pt x="415" y="869"/>
                  <a:pt x="415" y="869"/>
                </a:cubicBezTo>
                <a:cubicBezTo>
                  <a:pt x="413" y="872"/>
                  <a:pt x="413" y="872"/>
                  <a:pt x="413" y="872"/>
                </a:cubicBezTo>
                <a:cubicBezTo>
                  <a:pt x="417" y="876"/>
                  <a:pt x="417" y="876"/>
                  <a:pt x="417" y="876"/>
                </a:cubicBezTo>
                <a:cubicBezTo>
                  <a:pt x="424" y="877"/>
                  <a:pt x="424" y="877"/>
                  <a:pt x="424" y="877"/>
                </a:cubicBezTo>
                <a:cubicBezTo>
                  <a:pt x="429" y="879"/>
                  <a:pt x="429" y="879"/>
                  <a:pt x="429" y="879"/>
                </a:cubicBezTo>
                <a:cubicBezTo>
                  <a:pt x="433" y="878"/>
                  <a:pt x="433" y="878"/>
                  <a:pt x="433" y="878"/>
                </a:cubicBezTo>
                <a:cubicBezTo>
                  <a:pt x="433" y="875"/>
                  <a:pt x="433" y="875"/>
                  <a:pt x="433" y="875"/>
                </a:cubicBezTo>
                <a:cubicBezTo>
                  <a:pt x="433" y="873"/>
                  <a:pt x="433" y="873"/>
                  <a:pt x="433" y="873"/>
                </a:cubicBezTo>
                <a:cubicBezTo>
                  <a:pt x="436" y="873"/>
                  <a:pt x="436" y="873"/>
                  <a:pt x="436" y="873"/>
                </a:cubicBezTo>
                <a:cubicBezTo>
                  <a:pt x="440" y="874"/>
                  <a:pt x="440" y="874"/>
                  <a:pt x="440" y="874"/>
                </a:cubicBezTo>
                <a:cubicBezTo>
                  <a:pt x="447" y="873"/>
                  <a:pt x="447" y="873"/>
                  <a:pt x="447" y="873"/>
                </a:cubicBezTo>
                <a:cubicBezTo>
                  <a:pt x="446" y="861"/>
                  <a:pt x="446" y="861"/>
                  <a:pt x="446" y="861"/>
                </a:cubicBezTo>
                <a:cubicBezTo>
                  <a:pt x="442" y="859"/>
                  <a:pt x="442" y="859"/>
                  <a:pt x="442" y="859"/>
                </a:cubicBezTo>
                <a:cubicBezTo>
                  <a:pt x="438" y="856"/>
                  <a:pt x="438" y="856"/>
                  <a:pt x="438" y="856"/>
                </a:cubicBezTo>
                <a:cubicBezTo>
                  <a:pt x="432" y="854"/>
                  <a:pt x="432" y="854"/>
                  <a:pt x="432" y="854"/>
                </a:cubicBezTo>
                <a:cubicBezTo>
                  <a:pt x="430" y="850"/>
                  <a:pt x="430" y="850"/>
                  <a:pt x="430" y="850"/>
                </a:cubicBezTo>
                <a:cubicBezTo>
                  <a:pt x="433" y="849"/>
                  <a:pt x="433" y="849"/>
                  <a:pt x="433" y="849"/>
                </a:cubicBezTo>
                <a:cubicBezTo>
                  <a:pt x="434" y="846"/>
                  <a:pt x="434" y="846"/>
                  <a:pt x="434" y="846"/>
                </a:cubicBezTo>
                <a:cubicBezTo>
                  <a:pt x="435" y="844"/>
                  <a:pt x="435" y="844"/>
                  <a:pt x="435" y="844"/>
                </a:cubicBezTo>
                <a:cubicBezTo>
                  <a:pt x="434" y="841"/>
                  <a:pt x="434" y="841"/>
                  <a:pt x="434" y="841"/>
                </a:cubicBezTo>
                <a:cubicBezTo>
                  <a:pt x="433" y="838"/>
                  <a:pt x="433" y="838"/>
                  <a:pt x="433" y="838"/>
                </a:cubicBezTo>
                <a:cubicBezTo>
                  <a:pt x="438" y="831"/>
                  <a:pt x="438" y="831"/>
                  <a:pt x="438" y="831"/>
                </a:cubicBezTo>
                <a:cubicBezTo>
                  <a:pt x="443" y="830"/>
                  <a:pt x="443" y="830"/>
                  <a:pt x="443" y="830"/>
                </a:cubicBezTo>
                <a:cubicBezTo>
                  <a:pt x="447" y="831"/>
                  <a:pt x="447" y="831"/>
                  <a:pt x="447" y="831"/>
                </a:cubicBezTo>
                <a:cubicBezTo>
                  <a:pt x="447" y="828"/>
                  <a:pt x="447" y="828"/>
                  <a:pt x="447" y="828"/>
                </a:cubicBezTo>
                <a:cubicBezTo>
                  <a:pt x="443" y="824"/>
                  <a:pt x="443" y="824"/>
                  <a:pt x="443" y="824"/>
                </a:cubicBezTo>
                <a:cubicBezTo>
                  <a:pt x="440" y="825"/>
                  <a:pt x="440" y="825"/>
                  <a:pt x="440" y="825"/>
                </a:cubicBezTo>
                <a:cubicBezTo>
                  <a:pt x="433" y="824"/>
                  <a:pt x="433" y="824"/>
                  <a:pt x="433" y="824"/>
                </a:cubicBezTo>
                <a:cubicBezTo>
                  <a:pt x="434" y="821"/>
                  <a:pt x="434" y="821"/>
                  <a:pt x="434" y="821"/>
                </a:cubicBezTo>
                <a:cubicBezTo>
                  <a:pt x="436" y="822"/>
                  <a:pt x="436" y="822"/>
                  <a:pt x="436" y="822"/>
                </a:cubicBezTo>
                <a:cubicBezTo>
                  <a:pt x="432" y="819"/>
                  <a:pt x="432" y="819"/>
                  <a:pt x="432" y="819"/>
                </a:cubicBezTo>
                <a:cubicBezTo>
                  <a:pt x="431" y="814"/>
                  <a:pt x="431" y="814"/>
                  <a:pt x="431" y="814"/>
                </a:cubicBezTo>
                <a:cubicBezTo>
                  <a:pt x="434" y="813"/>
                  <a:pt x="434" y="813"/>
                  <a:pt x="434" y="813"/>
                </a:cubicBezTo>
                <a:cubicBezTo>
                  <a:pt x="436" y="811"/>
                  <a:pt x="436" y="811"/>
                  <a:pt x="436" y="811"/>
                </a:cubicBezTo>
                <a:cubicBezTo>
                  <a:pt x="439" y="813"/>
                  <a:pt x="439" y="813"/>
                  <a:pt x="439" y="813"/>
                </a:cubicBezTo>
                <a:cubicBezTo>
                  <a:pt x="442" y="813"/>
                  <a:pt x="442" y="813"/>
                  <a:pt x="442" y="813"/>
                </a:cubicBezTo>
                <a:cubicBezTo>
                  <a:pt x="444" y="814"/>
                  <a:pt x="444" y="814"/>
                  <a:pt x="444" y="814"/>
                </a:cubicBezTo>
                <a:cubicBezTo>
                  <a:pt x="445" y="812"/>
                  <a:pt x="445" y="812"/>
                  <a:pt x="445" y="812"/>
                </a:cubicBezTo>
                <a:cubicBezTo>
                  <a:pt x="448" y="809"/>
                  <a:pt x="448" y="809"/>
                  <a:pt x="448" y="809"/>
                </a:cubicBezTo>
                <a:cubicBezTo>
                  <a:pt x="452" y="812"/>
                  <a:pt x="452" y="812"/>
                  <a:pt x="452" y="812"/>
                </a:cubicBezTo>
                <a:cubicBezTo>
                  <a:pt x="452" y="809"/>
                  <a:pt x="452" y="809"/>
                  <a:pt x="452" y="809"/>
                </a:cubicBezTo>
                <a:cubicBezTo>
                  <a:pt x="462" y="806"/>
                  <a:pt x="462" y="806"/>
                  <a:pt x="462" y="806"/>
                </a:cubicBezTo>
                <a:cubicBezTo>
                  <a:pt x="466" y="805"/>
                  <a:pt x="466" y="805"/>
                  <a:pt x="466" y="805"/>
                </a:cubicBezTo>
                <a:cubicBezTo>
                  <a:pt x="468" y="805"/>
                  <a:pt x="468" y="805"/>
                  <a:pt x="468" y="805"/>
                </a:cubicBezTo>
                <a:cubicBezTo>
                  <a:pt x="472" y="802"/>
                  <a:pt x="472" y="802"/>
                  <a:pt x="472" y="802"/>
                </a:cubicBezTo>
                <a:cubicBezTo>
                  <a:pt x="476" y="801"/>
                  <a:pt x="476" y="801"/>
                  <a:pt x="476" y="801"/>
                </a:cubicBezTo>
                <a:cubicBezTo>
                  <a:pt x="479" y="800"/>
                  <a:pt x="479" y="800"/>
                  <a:pt x="479" y="800"/>
                </a:cubicBezTo>
                <a:cubicBezTo>
                  <a:pt x="482" y="801"/>
                  <a:pt x="482" y="801"/>
                  <a:pt x="482" y="801"/>
                </a:cubicBezTo>
                <a:cubicBezTo>
                  <a:pt x="483" y="796"/>
                  <a:pt x="483" y="796"/>
                  <a:pt x="483" y="796"/>
                </a:cubicBezTo>
                <a:cubicBezTo>
                  <a:pt x="486" y="795"/>
                  <a:pt x="486" y="795"/>
                  <a:pt x="486" y="795"/>
                </a:cubicBezTo>
                <a:cubicBezTo>
                  <a:pt x="489" y="792"/>
                  <a:pt x="489" y="792"/>
                  <a:pt x="489" y="792"/>
                </a:cubicBezTo>
                <a:cubicBezTo>
                  <a:pt x="491" y="794"/>
                  <a:pt x="491" y="794"/>
                  <a:pt x="491" y="794"/>
                </a:cubicBezTo>
                <a:cubicBezTo>
                  <a:pt x="501" y="789"/>
                  <a:pt x="501" y="789"/>
                  <a:pt x="501" y="789"/>
                </a:cubicBezTo>
                <a:cubicBezTo>
                  <a:pt x="508" y="786"/>
                  <a:pt x="508" y="786"/>
                  <a:pt x="508" y="786"/>
                </a:cubicBezTo>
                <a:cubicBezTo>
                  <a:pt x="510" y="784"/>
                  <a:pt x="510" y="784"/>
                  <a:pt x="510" y="784"/>
                </a:cubicBezTo>
                <a:cubicBezTo>
                  <a:pt x="515" y="784"/>
                  <a:pt x="515" y="784"/>
                  <a:pt x="515" y="784"/>
                </a:cubicBezTo>
                <a:cubicBezTo>
                  <a:pt x="514" y="780"/>
                  <a:pt x="514" y="780"/>
                  <a:pt x="514" y="780"/>
                </a:cubicBezTo>
                <a:cubicBezTo>
                  <a:pt x="518" y="779"/>
                  <a:pt x="518" y="779"/>
                  <a:pt x="518" y="779"/>
                </a:cubicBezTo>
                <a:cubicBezTo>
                  <a:pt x="520" y="776"/>
                  <a:pt x="520" y="776"/>
                  <a:pt x="520" y="776"/>
                </a:cubicBezTo>
                <a:cubicBezTo>
                  <a:pt x="526" y="775"/>
                  <a:pt x="526" y="775"/>
                  <a:pt x="526" y="775"/>
                </a:cubicBezTo>
                <a:cubicBezTo>
                  <a:pt x="532" y="775"/>
                  <a:pt x="532" y="775"/>
                  <a:pt x="532" y="775"/>
                </a:cubicBezTo>
                <a:cubicBezTo>
                  <a:pt x="539" y="778"/>
                  <a:pt x="539" y="778"/>
                  <a:pt x="539" y="778"/>
                </a:cubicBezTo>
                <a:cubicBezTo>
                  <a:pt x="543" y="776"/>
                  <a:pt x="543" y="776"/>
                  <a:pt x="543" y="776"/>
                </a:cubicBezTo>
                <a:cubicBezTo>
                  <a:pt x="547" y="782"/>
                  <a:pt x="547" y="782"/>
                  <a:pt x="547" y="782"/>
                </a:cubicBezTo>
                <a:cubicBezTo>
                  <a:pt x="552" y="787"/>
                  <a:pt x="552" y="787"/>
                  <a:pt x="552" y="787"/>
                </a:cubicBezTo>
                <a:cubicBezTo>
                  <a:pt x="551" y="794"/>
                  <a:pt x="551" y="794"/>
                  <a:pt x="551" y="794"/>
                </a:cubicBezTo>
                <a:cubicBezTo>
                  <a:pt x="550" y="795"/>
                  <a:pt x="550" y="795"/>
                  <a:pt x="550" y="795"/>
                </a:cubicBezTo>
                <a:cubicBezTo>
                  <a:pt x="552" y="798"/>
                  <a:pt x="552" y="798"/>
                  <a:pt x="552" y="798"/>
                </a:cubicBezTo>
                <a:cubicBezTo>
                  <a:pt x="555" y="797"/>
                  <a:pt x="555" y="797"/>
                  <a:pt x="555" y="797"/>
                </a:cubicBezTo>
                <a:cubicBezTo>
                  <a:pt x="557" y="798"/>
                  <a:pt x="557" y="798"/>
                  <a:pt x="557" y="798"/>
                </a:cubicBezTo>
                <a:cubicBezTo>
                  <a:pt x="559" y="798"/>
                  <a:pt x="559" y="798"/>
                  <a:pt x="559" y="798"/>
                </a:cubicBezTo>
                <a:cubicBezTo>
                  <a:pt x="559" y="795"/>
                  <a:pt x="559" y="795"/>
                  <a:pt x="559" y="795"/>
                </a:cubicBezTo>
                <a:cubicBezTo>
                  <a:pt x="560" y="794"/>
                  <a:pt x="560" y="794"/>
                  <a:pt x="560" y="794"/>
                </a:cubicBezTo>
                <a:cubicBezTo>
                  <a:pt x="561" y="796"/>
                  <a:pt x="561" y="796"/>
                  <a:pt x="561" y="796"/>
                </a:cubicBezTo>
                <a:cubicBezTo>
                  <a:pt x="563" y="796"/>
                  <a:pt x="563" y="796"/>
                  <a:pt x="563" y="796"/>
                </a:cubicBezTo>
                <a:cubicBezTo>
                  <a:pt x="563" y="794"/>
                  <a:pt x="563" y="794"/>
                  <a:pt x="563" y="794"/>
                </a:cubicBezTo>
                <a:cubicBezTo>
                  <a:pt x="563" y="792"/>
                  <a:pt x="563" y="792"/>
                  <a:pt x="563" y="792"/>
                </a:cubicBezTo>
                <a:cubicBezTo>
                  <a:pt x="567" y="795"/>
                  <a:pt x="567" y="795"/>
                  <a:pt x="567" y="795"/>
                </a:cubicBezTo>
                <a:cubicBezTo>
                  <a:pt x="568" y="801"/>
                  <a:pt x="568" y="801"/>
                  <a:pt x="568" y="801"/>
                </a:cubicBezTo>
                <a:cubicBezTo>
                  <a:pt x="570" y="802"/>
                  <a:pt x="570" y="802"/>
                  <a:pt x="570" y="802"/>
                </a:cubicBezTo>
                <a:cubicBezTo>
                  <a:pt x="573" y="801"/>
                  <a:pt x="573" y="801"/>
                  <a:pt x="573" y="801"/>
                </a:cubicBezTo>
                <a:cubicBezTo>
                  <a:pt x="571" y="799"/>
                  <a:pt x="571" y="799"/>
                  <a:pt x="571" y="799"/>
                </a:cubicBezTo>
                <a:cubicBezTo>
                  <a:pt x="574" y="798"/>
                  <a:pt x="574" y="798"/>
                  <a:pt x="574" y="798"/>
                </a:cubicBezTo>
                <a:cubicBezTo>
                  <a:pt x="578" y="800"/>
                  <a:pt x="578" y="800"/>
                  <a:pt x="578" y="800"/>
                </a:cubicBezTo>
                <a:cubicBezTo>
                  <a:pt x="583" y="799"/>
                  <a:pt x="583" y="799"/>
                  <a:pt x="583" y="799"/>
                </a:cubicBezTo>
                <a:cubicBezTo>
                  <a:pt x="584" y="801"/>
                  <a:pt x="584" y="801"/>
                  <a:pt x="584" y="801"/>
                </a:cubicBezTo>
                <a:cubicBezTo>
                  <a:pt x="582" y="804"/>
                  <a:pt x="582" y="804"/>
                  <a:pt x="582" y="804"/>
                </a:cubicBezTo>
                <a:cubicBezTo>
                  <a:pt x="581" y="808"/>
                  <a:pt x="581" y="808"/>
                  <a:pt x="581" y="808"/>
                </a:cubicBezTo>
                <a:cubicBezTo>
                  <a:pt x="584" y="808"/>
                  <a:pt x="584" y="808"/>
                  <a:pt x="584" y="808"/>
                </a:cubicBezTo>
                <a:cubicBezTo>
                  <a:pt x="589" y="806"/>
                  <a:pt x="589" y="806"/>
                  <a:pt x="589" y="806"/>
                </a:cubicBezTo>
                <a:cubicBezTo>
                  <a:pt x="596" y="808"/>
                  <a:pt x="596" y="808"/>
                  <a:pt x="596" y="808"/>
                </a:cubicBezTo>
                <a:cubicBezTo>
                  <a:pt x="598" y="807"/>
                  <a:pt x="598" y="807"/>
                  <a:pt x="598" y="807"/>
                </a:cubicBezTo>
                <a:cubicBezTo>
                  <a:pt x="597" y="804"/>
                  <a:pt x="597" y="804"/>
                  <a:pt x="597" y="804"/>
                </a:cubicBezTo>
                <a:cubicBezTo>
                  <a:pt x="602" y="802"/>
                  <a:pt x="602" y="802"/>
                  <a:pt x="602" y="802"/>
                </a:cubicBezTo>
                <a:cubicBezTo>
                  <a:pt x="607" y="800"/>
                  <a:pt x="607" y="800"/>
                  <a:pt x="607" y="800"/>
                </a:cubicBezTo>
                <a:cubicBezTo>
                  <a:pt x="609" y="796"/>
                  <a:pt x="609" y="796"/>
                  <a:pt x="609" y="796"/>
                </a:cubicBezTo>
                <a:cubicBezTo>
                  <a:pt x="612" y="792"/>
                  <a:pt x="612" y="792"/>
                  <a:pt x="612" y="792"/>
                </a:cubicBezTo>
                <a:cubicBezTo>
                  <a:pt x="617" y="789"/>
                  <a:pt x="617" y="789"/>
                  <a:pt x="617" y="789"/>
                </a:cubicBezTo>
                <a:cubicBezTo>
                  <a:pt x="623" y="789"/>
                  <a:pt x="623" y="789"/>
                  <a:pt x="623" y="789"/>
                </a:cubicBezTo>
                <a:cubicBezTo>
                  <a:pt x="623" y="792"/>
                  <a:pt x="623" y="792"/>
                  <a:pt x="623" y="792"/>
                </a:cubicBezTo>
                <a:cubicBezTo>
                  <a:pt x="620" y="794"/>
                  <a:pt x="620" y="794"/>
                  <a:pt x="620" y="794"/>
                </a:cubicBezTo>
                <a:cubicBezTo>
                  <a:pt x="643" y="814"/>
                  <a:pt x="643" y="814"/>
                  <a:pt x="643" y="814"/>
                </a:cubicBezTo>
                <a:cubicBezTo>
                  <a:pt x="677" y="855"/>
                  <a:pt x="677" y="855"/>
                  <a:pt x="677" y="855"/>
                </a:cubicBezTo>
                <a:cubicBezTo>
                  <a:pt x="682" y="851"/>
                  <a:pt x="682" y="851"/>
                  <a:pt x="682" y="851"/>
                </a:cubicBezTo>
                <a:cubicBezTo>
                  <a:pt x="682" y="848"/>
                  <a:pt x="682" y="848"/>
                  <a:pt x="682" y="848"/>
                </a:cubicBezTo>
                <a:cubicBezTo>
                  <a:pt x="684" y="846"/>
                  <a:pt x="684" y="846"/>
                  <a:pt x="684" y="846"/>
                </a:cubicBezTo>
                <a:cubicBezTo>
                  <a:pt x="687" y="848"/>
                  <a:pt x="687" y="848"/>
                  <a:pt x="687" y="848"/>
                </a:cubicBezTo>
                <a:cubicBezTo>
                  <a:pt x="687" y="852"/>
                  <a:pt x="687" y="852"/>
                  <a:pt x="687" y="852"/>
                </a:cubicBezTo>
                <a:cubicBezTo>
                  <a:pt x="691" y="852"/>
                  <a:pt x="691" y="852"/>
                  <a:pt x="691" y="852"/>
                </a:cubicBezTo>
                <a:cubicBezTo>
                  <a:pt x="695" y="854"/>
                  <a:pt x="695" y="854"/>
                  <a:pt x="695" y="854"/>
                </a:cubicBezTo>
                <a:cubicBezTo>
                  <a:pt x="699" y="852"/>
                  <a:pt x="699" y="852"/>
                  <a:pt x="699" y="852"/>
                </a:cubicBezTo>
                <a:cubicBezTo>
                  <a:pt x="703" y="854"/>
                  <a:pt x="703" y="854"/>
                  <a:pt x="703" y="854"/>
                </a:cubicBezTo>
                <a:cubicBezTo>
                  <a:pt x="707" y="853"/>
                  <a:pt x="707" y="853"/>
                  <a:pt x="707" y="853"/>
                </a:cubicBezTo>
                <a:cubicBezTo>
                  <a:pt x="710" y="851"/>
                  <a:pt x="710" y="851"/>
                  <a:pt x="710" y="851"/>
                </a:cubicBezTo>
                <a:cubicBezTo>
                  <a:pt x="709" y="849"/>
                  <a:pt x="709" y="849"/>
                  <a:pt x="709" y="849"/>
                </a:cubicBezTo>
                <a:cubicBezTo>
                  <a:pt x="716" y="848"/>
                  <a:pt x="716" y="848"/>
                  <a:pt x="716" y="848"/>
                </a:cubicBezTo>
                <a:cubicBezTo>
                  <a:pt x="725" y="850"/>
                  <a:pt x="725" y="850"/>
                  <a:pt x="725" y="850"/>
                </a:cubicBezTo>
                <a:cubicBezTo>
                  <a:pt x="729" y="855"/>
                  <a:pt x="729" y="855"/>
                  <a:pt x="729" y="855"/>
                </a:cubicBezTo>
                <a:cubicBezTo>
                  <a:pt x="731" y="859"/>
                  <a:pt x="731" y="859"/>
                  <a:pt x="731" y="859"/>
                </a:cubicBezTo>
                <a:cubicBezTo>
                  <a:pt x="736" y="861"/>
                  <a:pt x="736" y="861"/>
                  <a:pt x="736" y="861"/>
                </a:cubicBezTo>
                <a:cubicBezTo>
                  <a:pt x="740" y="864"/>
                  <a:pt x="740" y="864"/>
                  <a:pt x="740" y="864"/>
                </a:cubicBezTo>
                <a:cubicBezTo>
                  <a:pt x="742" y="868"/>
                  <a:pt x="742" y="868"/>
                  <a:pt x="742" y="868"/>
                </a:cubicBezTo>
                <a:cubicBezTo>
                  <a:pt x="747" y="874"/>
                  <a:pt x="747" y="874"/>
                  <a:pt x="747" y="874"/>
                </a:cubicBezTo>
                <a:cubicBezTo>
                  <a:pt x="752" y="872"/>
                  <a:pt x="752" y="872"/>
                  <a:pt x="752" y="872"/>
                </a:cubicBezTo>
                <a:cubicBezTo>
                  <a:pt x="760" y="870"/>
                  <a:pt x="760" y="870"/>
                  <a:pt x="760" y="870"/>
                </a:cubicBezTo>
                <a:cubicBezTo>
                  <a:pt x="765" y="866"/>
                  <a:pt x="765" y="866"/>
                  <a:pt x="765" y="866"/>
                </a:cubicBezTo>
                <a:cubicBezTo>
                  <a:pt x="766" y="870"/>
                  <a:pt x="766" y="870"/>
                  <a:pt x="766" y="870"/>
                </a:cubicBezTo>
                <a:cubicBezTo>
                  <a:pt x="770" y="875"/>
                  <a:pt x="770" y="875"/>
                  <a:pt x="770" y="875"/>
                </a:cubicBezTo>
                <a:cubicBezTo>
                  <a:pt x="776" y="877"/>
                  <a:pt x="776" y="877"/>
                  <a:pt x="776" y="877"/>
                </a:cubicBezTo>
                <a:cubicBezTo>
                  <a:pt x="775" y="878"/>
                  <a:pt x="775" y="878"/>
                  <a:pt x="775" y="878"/>
                </a:cubicBezTo>
                <a:cubicBezTo>
                  <a:pt x="780" y="879"/>
                  <a:pt x="780" y="879"/>
                  <a:pt x="780" y="879"/>
                </a:cubicBezTo>
                <a:cubicBezTo>
                  <a:pt x="779" y="878"/>
                  <a:pt x="779" y="878"/>
                  <a:pt x="779" y="878"/>
                </a:cubicBezTo>
                <a:cubicBezTo>
                  <a:pt x="783" y="873"/>
                  <a:pt x="783" y="873"/>
                  <a:pt x="783" y="873"/>
                </a:cubicBezTo>
                <a:cubicBezTo>
                  <a:pt x="791" y="872"/>
                  <a:pt x="791" y="872"/>
                  <a:pt x="791" y="872"/>
                </a:cubicBezTo>
                <a:cubicBezTo>
                  <a:pt x="793" y="869"/>
                  <a:pt x="793" y="869"/>
                  <a:pt x="793" y="869"/>
                </a:cubicBezTo>
                <a:cubicBezTo>
                  <a:pt x="797" y="866"/>
                  <a:pt x="797" y="866"/>
                  <a:pt x="797" y="866"/>
                </a:cubicBezTo>
                <a:cubicBezTo>
                  <a:pt x="798" y="863"/>
                  <a:pt x="798" y="863"/>
                  <a:pt x="798" y="863"/>
                </a:cubicBezTo>
                <a:cubicBezTo>
                  <a:pt x="803" y="858"/>
                  <a:pt x="803" y="858"/>
                  <a:pt x="803" y="858"/>
                </a:cubicBezTo>
                <a:cubicBezTo>
                  <a:pt x="809" y="852"/>
                  <a:pt x="809" y="852"/>
                  <a:pt x="809" y="852"/>
                </a:cubicBezTo>
                <a:cubicBezTo>
                  <a:pt x="809" y="848"/>
                  <a:pt x="809" y="848"/>
                  <a:pt x="809" y="848"/>
                </a:cubicBezTo>
                <a:cubicBezTo>
                  <a:pt x="814" y="848"/>
                  <a:pt x="814" y="848"/>
                  <a:pt x="814" y="848"/>
                </a:cubicBezTo>
                <a:cubicBezTo>
                  <a:pt x="818" y="845"/>
                  <a:pt x="818" y="845"/>
                  <a:pt x="818" y="845"/>
                </a:cubicBezTo>
                <a:cubicBezTo>
                  <a:pt x="833" y="842"/>
                  <a:pt x="833" y="842"/>
                  <a:pt x="833" y="842"/>
                </a:cubicBezTo>
                <a:cubicBezTo>
                  <a:pt x="838" y="846"/>
                  <a:pt x="838" y="846"/>
                  <a:pt x="838" y="846"/>
                </a:cubicBezTo>
                <a:cubicBezTo>
                  <a:pt x="849" y="845"/>
                  <a:pt x="849" y="845"/>
                  <a:pt x="849" y="845"/>
                </a:cubicBezTo>
                <a:cubicBezTo>
                  <a:pt x="852" y="850"/>
                  <a:pt x="852" y="850"/>
                  <a:pt x="852" y="850"/>
                </a:cubicBezTo>
                <a:cubicBezTo>
                  <a:pt x="865" y="858"/>
                  <a:pt x="865" y="858"/>
                  <a:pt x="865" y="858"/>
                </a:cubicBezTo>
                <a:cubicBezTo>
                  <a:pt x="874" y="854"/>
                  <a:pt x="874" y="854"/>
                  <a:pt x="874" y="854"/>
                </a:cubicBezTo>
                <a:cubicBezTo>
                  <a:pt x="881" y="855"/>
                  <a:pt x="881" y="855"/>
                  <a:pt x="881" y="855"/>
                </a:cubicBezTo>
                <a:cubicBezTo>
                  <a:pt x="891" y="856"/>
                  <a:pt x="891" y="856"/>
                  <a:pt x="891" y="856"/>
                </a:cubicBezTo>
                <a:cubicBezTo>
                  <a:pt x="898" y="855"/>
                  <a:pt x="898" y="855"/>
                  <a:pt x="898" y="855"/>
                </a:cubicBezTo>
                <a:cubicBezTo>
                  <a:pt x="901" y="851"/>
                  <a:pt x="901" y="851"/>
                  <a:pt x="901" y="851"/>
                </a:cubicBezTo>
                <a:cubicBezTo>
                  <a:pt x="898" y="848"/>
                  <a:pt x="898" y="848"/>
                  <a:pt x="898" y="848"/>
                </a:cubicBezTo>
                <a:cubicBezTo>
                  <a:pt x="898" y="838"/>
                  <a:pt x="898" y="838"/>
                  <a:pt x="898" y="838"/>
                </a:cubicBezTo>
                <a:cubicBezTo>
                  <a:pt x="893" y="835"/>
                  <a:pt x="893" y="835"/>
                  <a:pt x="893" y="835"/>
                </a:cubicBezTo>
                <a:cubicBezTo>
                  <a:pt x="889" y="829"/>
                  <a:pt x="889" y="829"/>
                  <a:pt x="889" y="829"/>
                </a:cubicBezTo>
                <a:cubicBezTo>
                  <a:pt x="890" y="823"/>
                  <a:pt x="890" y="823"/>
                  <a:pt x="890" y="823"/>
                </a:cubicBezTo>
                <a:cubicBezTo>
                  <a:pt x="895" y="817"/>
                  <a:pt x="895" y="817"/>
                  <a:pt x="895" y="817"/>
                </a:cubicBezTo>
                <a:cubicBezTo>
                  <a:pt x="899" y="816"/>
                  <a:pt x="899" y="816"/>
                  <a:pt x="899" y="816"/>
                </a:cubicBezTo>
                <a:cubicBezTo>
                  <a:pt x="897" y="813"/>
                  <a:pt x="897" y="813"/>
                  <a:pt x="897" y="813"/>
                </a:cubicBezTo>
                <a:cubicBezTo>
                  <a:pt x="901" y="809"/>
                  <a:pt x="901" y="809"/>
                  <a:pt x="901" y="809"/>
                </a:cubicBezTo>
                <a:cubicBezTo>
                  <a:pt x="909" y="812"/>
                  <a:pt x="909" y="812"/>
                  <a:pt x="909" y="812"/>
                </a:cubicBezTo>
                <a:cubicBezTo>
                  <a:pt x="920" y="817"/>
                  <a:pt x="920" y="817"/>
                  <a:pt x="920" y="817"/>
                </a:cubicBezTo>
                <a:cubicBezTo>
                  <a:pt x="930" y="819"/>
                  <a:pt x="930" y="819"/>
                  <a:pt x="930" y="819"/>
                </a:cubicBezTo>
                <a:cubicBezTo>
                  <a:pt x="941" y="820"/>
                  <a:pt x="941" y="820"/>
                  <a:pt x="941" y="820"/>
                </a:cubicBezTo>
                <a:cubicBezTo>
                  <a:pt x="943" y="828"/>
                  <a:pt x="943" y="828"/>
                  <a:pt x="943" y="828"/>
                </a:cubicBezTo>
                <a:cubicBezTo>
                  <a:pt x="952" y="837"/>
                  <a:pt x="952" y="837"/>
                  <a:pt x="952" y="837"/>
                </a:cubicBezTo>
                <a:cubicBezTo>
                  <a:pt x="963" y="843"/>
                  <a:pt x="963" y="843"/>
                  <a:pt x="963" y="843"/>
                </a:cubicBezTo>
                <a:cubicBezTo>
                  <a:pt x="974" y="841"/>
                  <a:pt x="974" y="841"/>
                  <a:pt x="974" y="841"/>
                </a:cubicBezTo>
                <a:cubicBezTo>
                  <a:pt x="983" y="836"/>
                  <a:pt x="983" y="836"/>
                  <a:pt x="983" y="836"/>
                </a:cubicBezTo>
                <a:cubicBezTo>
                  <a:pt x="996" y="834"/>
                  <a:pt x="996" y="834"/>
                  <a:pt x="996" y="834"/>
                </a:cubicBezTo>
                <a:cubicBezTo>
                  <a:pt x="1009" y="837"/>
                  <a:pt x="1009" y="837"/>
                  <a:pt x="1009" y="837"/>
                </a:cubicBezTo>
                <a:cubicBezTo>
                  <a:pt x="1018" y="842"/>
                  <a:pt x="1018" y="842"/>
                  <a:pt x="1018" y="842"/>
                </a:cubicBezTo>
                <a:cubicBezTo>
                  <a:pt x="1023" y="841"/>
                  <a:pt x="1023" y="841"/>
                  <a:pt x="1023" y="841"/>
                </a:cubicBezTo>
                <a:cubicBezTo>
                  <a:pt x="1032" y="850"/>
                  <a:pt x="1032" y="850"/>
                  <a:pt x="1032" y="850"/>
                </a:cubicBezTo>
                <a:cubicBezTo>
                  <a:pt x="1042" y="852"/>
                  <a:pt x="1042" y="852"/>
                  <a:pt x="1042" y="852"/>
                </a:cubicBezTo>
                <a:cubicBezTo>
                  <a:pt x="1062" y="852"/>
                  <a:pt x="1062" y="852"/>
                  <a:pt x="1062" y="852"/>
                </a:cubicBezTo>
                <a:cubicBezTo>
                  <a:pt x="1070" y="848"/>
                  <a:pt x="1070" y="848"/>
                  <a:pt x="1070" y="848"/>
                </a:cubicBezTo>
                <a:cubicBezTo>
                  <a:pt x="1079" y="844"/>
                  <a:pt x="1079" y="844"/>
                  <a:pt x="1079" y="844"/>
                </a:cubicBezTo>
                <a:cubicBezTo>
                  <a:pt x="1085" y="843"/>
                  <a:pt x="1085" y="843"/>
                  <a:pt x="1085" y="843"/>
                </a:cubicBezTo>
                <a:cubicBezTo>
                  <a:pt x="1089" y="838"/>
                  <a:pt x="1089" y="838"/>
                  <a:pt x="1089" y="838"/>
                </a:cubicBezTo>
                <a:cubicBezTo>
                  <a:pt x="1094" y="834"/>
                  <a:pt x="1094" y="834"/>
                  <a:pt x="1094" y="834"/>
                </a:cubicBezTo>
                <a:cubicBezTo>
                  <a:pt x="1098" y="829"/>
                  <a:pt x="1098" y="829"/>
                  <a:pt x="1098" y="829"/>
                </a:cubicBezTo>
                <a:cubicBezTo>
                  <a:pt x="1104" y="827"/>
                  <a:pt x="1104" y="827"/>
                  <a:pt x="1104" y="827"/>
                </a:cubicBezTo>
                <a:cubicBezTo>
                  <a:pt x="1111" y="829"/>
                  <a:pt x="1111" y="829"/>
                  <a:pt x="1111" y="829"/>
                </a:cubicBezTo>
                <a:cubicBezTo>
                  <a:pt x="1117" y="832"/>
                  <a:pt x="1117" y="832"/>
                  <a:pt x="1117" y="832"/>
                </a:cubicBezTo>
                <a:cubicBezTo>
                  <a:pt x="1125" y="829"/>
                  <a:pt x="1125" y="829"/>
                  <a:pt x="1125" y="829"/>
                </a:cubicBezTo>
                <a:cubicBezTo>
                  <a:pt x="1131" y="829"/>
                  <a:pt x="1131" y="829"/>
                  <a:pt x="1131" y="829"/>
                </a:cubicBezTo>
                <a:cubicBezTo>
                  <a:pt x="1134" y="831"/>
                  <a:pt x="1134" y="831"/>
                  <a:pt x="1134" y="831"/>
                </a:cubicBezTo>
                <a:cubicBezTo>
                  <a:pt x="1138" y="831"/>
                  <a:pt x="1138" y="831"/>
                  <a:pt x="1138" y="831"/>
                </a:cubicBezTo>
                <a:cubicBezTo>
                  <a:pt x="1141" y="831"/>
                  <a:pt x="1141" y="831"/>
                  <a:pt x="1141" y="831"/>
                </a:cubicBezTo>
                <a:cubicBezTo>
                  <a:pt x="1147" y="834"/>
                  <a:pt x="1147" y="834"/>
                  <a:pt x="1147" y="834"/>
                </a:cubicBezTo>
                <a:cubicBezTo>
                  <a:pt x="1155" y="826"/>
                  <a:pt x="1155" y="826"/>
                  <a:pt x="1155" y="826"/>
                </a:cubicBezTo>
                <a:cubicBezTo>
                  <a:pt x="1161" y="825"/>
                  <a:pt x="1161" y="825"/>
                  <a:pt x="1161" y="825"/>
                </a:cubicBezTo>
                <a:cubicBezTo>
                  <a:pt x="1164" y="821"/>
                  <a:pt x="1164" y="821"/>
                  <a:pt x="1164" y="821"/>
                </a:cubicBezTo>
                <a:cubicBezTo>
                  <a:pt x="1164" y="817"/>
                  <a:pt x="1164" y="817"/>
                  <a:pt x="1164" y="817"/>
                </a:cubicBezTo>
                <a:cubicBezTo>
                  <a:pt x="1160" y="817"/>
                  <a:pt x="1160" y="817"/>
                  <a:pt x="1160" y="817"/>
                </a:cubicBezTo>
                <a:cubicBezTo>
                  <a:pt x="1159" y="813"/>
                  <a:pt x="1159" y="813"/>
                  <a:pt x="1159" y="813"/>
                </a:cubicBezTo>
                <a:cubicBezTo>
                  <a:pt x="1158" y="807"/>
                  <a:pt x="1158" y="807"/>
                  <a:pt x="1158" y="807"/>
                </a:cubicBezTo>
                <a:cubicBezTo>
                  <a:pt x="1161" y="802"/>
                  <a:pt x="1161" y="802"/>
                  <a:pt x="1161" y="802"/>
                </a:cubicBezTo>
                <a:cubicBezTo>
                  <a:pt x="1160" y="796"/>
                  <a:pt x="1160" y="796"/>
                  <a:pt x="1160" y="796"/>
                </a:cubicBezTo>
                <a:cubicBezTo>
                  <a:pt x="1158" y="791"/>
                  <a:pt x="1158" y="791"/>
                  <a:pt x="1158" y="791"/>
                </a:cubicBezTo>
                <a:cubicBezTo>
                  <a:pt x="1161" y="787"/>
                  <a:pt x="1161" y="787"/>
                  <a:pt x="1161" y="787"/>
                </a:cubicBezTo>
                <a:cubicBezTo>
                  <a:pt x="1162" y="783"/>
                  <a:pt x="1162" y="783"/>
                  <a:pt x="1162" y="783"/>
                </a:cubicBezTo>
                <a:cubicBezTo>
                  <a:pt x="1165" y="780"/>
                  <a:pt x="1165" y="780"/>
                  <a:pt x="1165" y="780"/>
                </a:cubicBezTo>
                <a:cubicBezTo>
                  <a:pt x="1165" y="775"/>
                  <a:pt x="1165" y="775"/>
                  <a:pt x="1165" y="775"/>
                </a:cubicBezTo>
                <a:cubicBezTo>
                  <a:pt x="1162" y="769"/>
                  <a:pt x="1162" y="769"/>
                  <a:pt x="1162" y="769"/>
                </a:cubicBezTo>
                <a:cubicBezTo>
                  <a:pt x="1162" y="769"/>
                  <a:pt x="1160" y="765"/>
                  <a:pt x="1159" y="764"/>
                </a:cubicBezTo>
                <a:cubicBezTo>
                  <a:pt x="1159" y="763"/>
                  <a:pt x="1156" y="766"/>
                  <a:pt x="1156" y="766"/>
                </a:cubicBezTo>
                <a:cubicBezTo>
                  <a:pt x="1154" y="767"/>
                  <a:pt x="1154" y="767"/>
                  <a:pt x="1154" y="767"/>
                </a:cubicBezTo>
                <a:cubicBezTo>
                  <a:pt x="1151" y="765"/>
                  <a:pt x="1151" y="765"/>
                  <a:pt x="1151" y="765"/>
                </a:cubicBezTo>
                <a:cubicBezTo>
                  <a:pt x="1154" y="758"/>
                  <a:pt x="1154" y="758"/>
                  <a:pt x="1154" y="758"/>
                </a:cubicBezTo>
                <a:cubicBezTo>
                  <a:pt x="1157" y="752"/>
                  <a:pt x="1157" y="752"/>
                  <a:pt x="1157" y="752"/>
                </a:cubicBezTo>
                <a:cubicBezTo>
                  <a:pt x="1166" y="751"/>
                  <a:pt x="1166" y="751"/>
                  <a:pt x="1166" y="751"/>
                </a:cubicBezTo>
                <a:cubicBezTo>
                  <a:pt x="1170" y="749"/>
                  <a:pt x="1170" y="749"/>
                  <a:pt x="1170" y="749"/>
                </a:cubicBezTo>
                <a:cubicBezTo>
                  <a:pt x="1175" y="747"/>
                  <a:pt x="1175" y="747"/>
                  <a:pt x="1175" y="747"/>
                </a:cubicBezTo>
                <a:cubicBezTo>
                  <a:pt x="1181" y="746"/>
                  <a:pt x="1181" y="746"/>
                  <a:pt x="1181" y="746"/>
                </a:cubicBezTo>
                <a:cubicBezTo>
                  <a:pt x="1184" y="743"/>
                  <a:pt x="1184" y="743"/>
                  <a:pt x="1184" y="743"/>
                </a:cubicBezTo>
                <a:cubicBezTo>
                  <a:pt x="1190" y="742"/>
                  <a:pt x="1190" y="742"/>
                  <a:pt x="1190" y="742"/>
                </a:cubicBezTo>
                <a:cubicBezTo>
                  <a:pt x="1196" y="744"/>
                  <a:pt x="1196" y="744"/>
                  <a:pt x="1196" y="744"/>
                </a:cubicBezTo>
                <a:cubicBezTo>
                  <a:pt x="1200" y="747"/>
                  <a:pt x="1200" y="747"/>
                  <a:pt x="1200" y="747"/>
                </a:cubicBezTo>
                <a:cubicBezTo>
                  <a:pt x="1203" y="747"/>
                  <a:pt x="1203" y="747"/>
                  <a:pt x="1203" y="747"/>
                </a:cubicBezTo>
                <a:cubicBezTo>
                  <a:pt x="1208" y="749"/>
                  <a:pt x="1208" y="749"/>
                  <a:pt x="1208" y="749"/>
                </a:cubicBezTo>
                <a:cubicBezTo>
                  <a:pt x="1209" y="747"/>
                  <a:pt x="1209" y="747"/>
                  <a:pt x="1209" y="747"/>
                </a:cubicBezTo>
                <a:cubicBezTo>
                  <a:pt x="1209" y="747"/>
                  <a:pt x="1215" y="747"/>
                  <a:pt x="1216" y="747"/>
                </a:cubicBezTo>
                <a:cubicBezTo>
                  <a:pt x="1217" y="747"/>
                  <a:pt x="1218" y="750"/>
                  <a:pt x="1218" y="750"/>
                </a:cubicBezTo>
                <a:cubicBezTo>
                  <a:pt x="1223" y="753"/>
                  <a:pt x="1223" y="753"/>
                  <a:pt x="1223" y="753"/>
                </a:cubicBezTo>
                <a:cubicBezTo>
                  <a:pt x="1227" y="757"/>
                  <a:pt x="1227" y="757"/>
                  <a:pt x="1227" y="757"/>
                </a:cubicBezTo>
                <a:cubicBezTo>
                  <a:pt x="1230" y="760"/>
                  <a:pt x="1230" y="760"/>
                  <a:pt x="1230" y="760"/>
                </a:cubicBezTo>
                <a:cubicBezTo>
                  <a:pt x="1232" y="766"/>
                  <a:pt x="1232" y="766"/>
                  <a:pt x="1232" y="766"/>
                </a:cubicBezTo>
                <a:cubicBezTo>
                  <a:pt x="1236" y="767"/>
                  <a:pt x="1236" y="767"/>
                  <a:pt x="1236" y="767"/>
                </a:cubicBezTo>
                <a:cubicBezTo>
                  <a:pt x="1235" y="771"/>
                  <a:pt x="1235" y="771"/>
                  <a:pt x="1235" y="771"/>
                </a:cubicBezTo>
                <a:cubicBezTo>
                  <a:pt x="1242" y="779"/>
                  <a:pt x="1242" y="779"/>
                  <a:pt x="1242" y="779"/>
                </a:cubicBezTo>
                <a:cubicBezTo>
                  <a:pt x="1245" y="786"/>
                  <a:pt x="1245" y="786"/>
                  <a:pt x="1245" y="786"/>
                </a:cubicBezTo>
                <a:cubicBezTo>
                  <a:pt x="1247" y="785"/>
                  <a:pt x="1247" y="785"/>
                  <a:pt x="1247" y="785"/>
                </a:cubicBezTo>
                <a:cubicBezTo>
                  <a:pt x="1250" y="792"/>
                  <a:pt x="1250" y="792"/>
                  <a:pt x="1250" y="792"/>
                </a:cubicBezTo>
                <a:cubicBezTo>
                  <a:pt x="1256" y="796"/>
                  <a:pt x="1256" y="796"/>
                  <a:pt x="1256" y="796"/>
                </a:cubicBezTo>
                <a:cubicBezTo>
                  <a:pt x="1259" y="804"/>
                  <a:pt x="1259" y="804"/>
                  <a:pt x="1259" y="804"/>
                </a:cubicBezTo>
                <a:cubicBezTo>
                  <a:pt x="1261" y="806"/>
                  <a:pt x="1261" y="806"/>
                  <a:pt x="1261" y="806"/>
                </a:cubicBezTo>
                <a:cubicBezTo>
                  <a:pt x="1262" y="811"/>
                  <a:pt x="1262" y="811"/>
                  <a:pt x="1262" y="811"/>
                </a:cubicBezTo>
                <a:cubicBezTo>
                  <a:pt x="1267" y="816"/>
                  <a:pt x="1267" y="816"/>
                  <a:pt x="1267" y="816"/>
                </a:cubicBezTo>
                <a:cubicBezTo>
                  <a:pt x="1275" y="818"/>
                  <a:pt x="1275" y="818"/>
                  <a:pt x="1275" y="818"/>
                </a:cubicBezTo>
                <a:cubicBezTo>
                  <a:pt x="1280" y="818"/>
                  <a:pt x="1280" y="818"/>
                  <a:pt x="1280" y="818"/>
                </a:cubicBezTo>
                <a:cubicBezTo>
                  <a:pt x="1286" y="823"/>
                  <a:pt x="1286" y="823"/>
                  <a:pt x="1286" y="823"/>
                </a:cubicBezTo>
                <a:cubicBezTo>
                  <a:pt x="1292" y="821"/>
                  <a:pt x="1292" y="821"/>
                  <a:pt x="1292" y="821"/>
                </a:cubicBezTo>
                <a:cubicBezTo>
                  <a:pt x="1297" y="824"/>
                  <a:pt x="1297" y="824"/>
                  <a:pt x="1297" y="824"/>
                </a:cubicBezTo>
                <a:cubicBezTo>
                  <a:pt x="1306" y="832"/>
                  <a:pt x="1306" y="832"/>
                  <a:pt x="1306" y="832"/>
                </a:cubicBezTo>
                <a:cubicBezTo>
                  <a:pt x="1314" y="832"/>
                  <a:pt x="1314" y="832"/>
                  <a:pt x="1314" y="832"/>
                </a:cubicBezTo>
                <a:cubicBezTo>
                  <a:pt x="1313" y="835"/>
                  <a:pt x="1313" y="835"/>
                  <a:pt x="1313" y="835"/>
                </a:cubicBezTo>
                <a:cubicBezTo>
                  <a:pt x="1317" y="839"/>
                  <a:pt x="1317" y="839"/>
                  <a:pt x="1317" y="839"/>
                </a:cubicBezTo>
                <a:cubicBezTo>
                  <a:pt x="1315" y="846"/>
                  <a:pt x="1315" y="846"/>
                  <a:pt x="1315" y="846"/>
                </a:cubicBezTo>
                <a:cubicBezTo>
                  <a:pt x="1323" y="854"/>
                  <a:pt x="1323" y="854"/>
                  <a:pt x="1323" y="854"/>
                </a:cubicBezTo>
                <a:cubicBezTo>
                  <a:pt x="1329" y="853"/>
                  <a:pt x="1329" y="853"/>
                  <a:pt x="1329" y="853"/>
                </a:cubicBezTo>
                <a:cubicBezTo>
                  <a:pt x="1331" y="856"/>
                  <a:pt x="1331" y="856"/>
                  <a:pt x="1331" y="856"/>
                </a:cubicBezTo>
                <a:cubicBezTo>
                  <a:pt x="1339" y="854"/>
                  <a:pt x="1339" y="854"/>
                  <a:pt x="1339" y="854"/>
                </a:cubicBezTo>
                <a:cubicBezTo>
                  <a:pt x="1343" y="850"/>
                  <a:pt x="1343" y="850"/>
                  <a:pt x="1343" y="850"/>
                </a:cubicBezTo>
                <a:cubicBezTo>
                  <a:pt x="1347" y="844"/>
                  <a:pt x="1347" y="844"/>
                  <a:pt x="1347" y="844"/>
                </a:cubicBezTo>
                <a:cubicBezTo>
                  <a:pt x="1352" y="841"/>
                  <a:pt x="1352" y="841"/>
                  <a:pt x="1352" y="841"/>
                </a:cubicBezTo>
                <a:cubicBezTo>
                  <a:pt x="1359" y="835"/>
                  <a:pt x="1359" y="835"/>
                  <a:pt x="1359" y="835"/>
                </a:cubicBezTo>
                <a:cubicBezTo>
                  <a:pt x="1364" y="836"/>
                  <a:pt x="1364" y="836"/>
                  <a:pt x="1364" y="836"/>
                </a:cubicBezTo>
                <a:cubicBezTo>
                  <a:pt x="1366" y="842"/>
                  <a:pt x="1366" y="842"/>
                  <a:pt x="1366" y="842"/>
                </a:cubicBezTo>
                <a:cubicBezTo>
                  <a:pt x="1370" y="848"/>
                  <a:pt x="1370" y="848"/>
                  <a:pt x="1370" y="848"/>
                </a:cubicBezTo>
                <a:cubicBezTo>
                  <a:pt x="1371" y="853"/>
                  <a:pt x="1371" y="853"/>
                  <a:pt x="1371" y="853"/>
                </a:cubicBezTo>
                <a:cubicBezTo>
                  <a:pt x="1368" y="857"/>
                  <a:pt x="1368" y="857"/>
                  <a:pt x="1368" y="857"/>
                </a:cubicBezTo>
                <a:cubicBezTo>
                  <a:pt x="1368" y="864"/>
                  <a:pt x="1368" y="864"/>
                  <a:pt x="1368" y="864"/>
                </a:cubicBezTo>
                <a:cubicBezTo>
                  <a:pt x="1369" y="871"/>
                  <a:pt x="1369" y="871"/>
                  <a:pt x="1369" y="871"/>
                </a:cubicBezTo>
                <a:cubicBezTo>
                  <a:pt x="1371" y="880"/>
                  <a:pt x="1371" y="880"/>
                  <a:pt x="1371" y="880"/>
                </a:cubicBezTo>
                <a:cubicBezTo>
                  <a:pt x="1370" y="888"/>
                  <a:pt x="1370" y="888"/>
                  <a:pt x="1370" y="888"/>
                </a:cubicBezTo>
                <a:cubicBezTo>
                  <a:pt x="1367" y="899"/>
                  <a:pt x="1367" y="899"/>
                  <a:pt x="1367" y="899"/>
                </a:cubicBezTo>
                <a:cubicBezTo>
                  <a:pt x="1363" y="904"/>
                  <a:pt x="1363" y="904"/>
                  <a:pt x="1363" y="904"/>
                </a:cubicBezTo>
                <a:cubicBezTo>
                  <a:pt x="1363" y="917"/>
                  <a:pt x="1363" y="917"/>
                  <a:pt x="1363" y="917"/>
                </a:cubicBezTo>
                <a:cubicBezTo>
                  <a:pt x="1361" y="918"/>
                  <a:pt x="1361" y="918"/>
                  <a:pt x="1361" y="918"/>
                </a:cubicBezTo>
                <a:cubicBezTo>
                  <a:pt x="1357" y="914"/>
                  <a:pt x="1357" y="914"/>
                  <a:pt x="1357" y="914"/>
                </a:cubicBezTo>
                <a:cubicBezTo>
                  <a:pt x="1354" y="907"/>
                  <a:pt x="1354" y="907"/>
                  <a:pt x="1354" y="907"/>
                </a:cubicBezTo>
                <a:cubicBezTo>
                  <a:pt x="1344" y="911"/>
                  <a:pt x="1344" y="911"/>
                  <a:pt x="1344" y="911"/>
                </a:cubicBezTo>
                <a:cubicBezTo>
                  <a:pt x="1351" y="927"/>
                  <a:pt x="1351" y="927"/>
                  <a:pt x="1351" y="927"/>
                </a:cubicBezTo>
                <a:cubicBezTo>
                  <a:pt x="1352" y="937"/>
                  <a:pt x="1352" y="937"/>
                  <a:pt x="1352" y="937"/>
                </a:cubicBezTo>
                <a:cubicBezTo>
                  <a:pt x="1354" y="939"/>
                  <a:pt x="1354" y="939"/>
                  <a:pt x="1354" y="939"/>
                </a:cubicBezTo>
                <a:cubicBezTo>
                  <a:pt x="1354" y="946"/>
                  <a:pt x="1354" y="946"/>
                  <a:pt x="1354" y="946"/>
                </a:cubicBezTo>
                <a:cubicBezTo>
                  <a:pt x="1354" y="951"/>
                  <a:pt x="1354" y="951"/>
                  <a:pt x="1354" y="951"/>
                </a:cubicBezTo>
                <a:cubicBezTo>
                  <a:pt x="1347" y="950"/>
                  <a:pt x="1347" y="950"/>
                  <a:pt x="1347" y="950"/>
                </a:cubicBezTo>
                <a:cubicBezTo>
                  <a:pt x="1347" y="956"/>
                  <a:pt x="1347" y="956"/>
                  <a:pt x="1347" y="956"/>
                </a:cubicBezTo>
                <a:cubicBezTo>
                  <a:pt x="1347" y="956"/>
                  <a:pt x="1347" y="956"/>
                  <a:pt x="1347" y="956"/>
                </a:cubicBezTo>
                <a:cubicBezTo>
                  <a:pt x="1348" y="957"/>
                  <a:pt x="1348" y="957"/>
                  <a:pt x="1348" y="957"/>
                </a:cubicBezTo>
                <a:cubicBezTo>
                  <a:pt x="1350" y="961"/>
                  <a:pt x="1350" y="961"/>
                  <a:pt x="1350" y="961"/>
                </a:cubicBezTo>
                <a:cubicBezTo>
                  <a:pt x="1351" y="961"/>
                  <a:pt x="1351" y="961"/>
                  <a:pt x="1351" y="961"/>
                </a:cubicBezTo>
                <a:cubicBezTo>
                  <a:pt x="1352" y="960"/>
                  <a:pt x="1353" y="959"/>
                  <a:pt x="1354" y="958"/>
                </a:cubicBezTo>
                <a:cubicBezTo>
                  <a:pt x="1355" y="957"/>
                  <a:pt x="1357" y="955"/>
                  <a:pt x="1358" y="953"/>
                </a:cubicBezTo>
                <a:cubicBezTo>
                  <a:pt x="1360" y="951"/>
                  <a:pt x="1360" y="947"/>
                  <a:pt x="1364" y="946"/>
                </a:cubicBezTo>
                <a:cubicBezTo>
                  <a:pt x="1368" y="944"/>
                  <a:pt x="1370" y="949"/>
                  <a:pt x="1373" y="950"/>
                </a:cubicBezTo>
                <a:cubicBezTo>
                  <a:pt x="1377" y="952"/>
                  <a:pt x="1380" y="952"/>
                  <a:pt x="1384" y="950"/>
                </a:cubicBezTo>
                <a:cubicBezTo>
                  <a:pt x="1387" y="949"/>
                  <a:pt x="1390" y="947"/>
                  <a:pt x="1393" y="944"/>
                </a:cubicBezTo>
                <a:cubicBezTo>
                  <a:pt x="1397" y="939"/>
                  <a:pt x="1400" y="933"/>
                  <a:pt x="1402" y="927"/>
                </a:cubicBezTo>
                <a:cubicBezTo>
                  <a:pt x="1406" y="918"/>
                  <a:pt x="1411" y="909"/>
                  <a:pt x="1413" y="899"/>
                </a:cubicBezTo>
                <a:cubicBezTo>
                  <a:pt x="1413" y="897"/>
                  <a:pt x="1414" y="895"/>
                  <a:pt x="1415" y="893"/>
                </a:cubicBezTo>
                <a:cubicBezTo>
                  <a:pt x="1422" y="885"/>
                  <a:pt x="1423" y="874"/>
                  <a:pt x="1424" y="864"/>
                </a:cubicBezTo>
                <a:cubicBezTo>
                  <a:pt x="1424" y="856"/>
                  <a:pt x="1428" y="848"/>
                  <a:pt x="1428" y="839"/>
                </a:cubicBezTo>
                <a:cubicBezTo>
                  <a:pt x="1428" y="838"/>
                  <a:pt x="1428" y="836"/>
                  <a:pt x="1429" y="835"/>
                </a:cubicBezTo>
                <a:cubicBezTo>
                  <a:pt x="1433" y="829"/>
                  <a:pt x="1432" y="824"/>
                  <a:pt x="1431" y="818"/>
                </a:cubicBezTo>
                <a:cubicBezTo>
                  <a:pt x="1430" y="807"/>
                  <a:pt x="1427" y="797"/>
                  <a:pt x="1421" y="788"/>
                </a:cubicBezTo>
                <a:cubicBezTo>
                  <a:pt x="1419" y="784"/>
                  <a:pt x="1418" y="780"/>
                  <a:pt x="1418" y="776"/>
                </a:cubicBezTo>
                <a:cubicBezTo>
                  <a:pt x="1418" y="767"/>
                  <a:pt x="1417" y="757"/>
                  <a:pt x="1417" y="748"/>
                </a:cubicBezTo>
                <a:cubicBezTo>
                  <a:pt x="1417" y="748"/>
                  <a:pt x="1418" y="747"/>
                  <a:pt x="1418" y="746"/>
                </a:cubicBezTo>
                <a:cubicBezTo>
                  <a:pt x="1419" y="746"/>
                  <a:pt x="1419" y="746"/>
                  <a:pt x="1420" y="747"/>
                </a:cubicBezTo>
                <a:cubicBezTo>
                  <a:pt x="1423" y="752"/>
                  <a:pt x="1427" y="756"/>
                  <a:pt x="1431" y="760"/>
                </a:cubicBezTo>
                <a:cubicBezTo>
                  <a:pt x="1435" y="765"/>
                  <a:pt x="1434" y="771"/>
                  <a:pt x="1437" y="776"/>
                </a:cubicBezTo>
                <a:cubicBezTo>
                  <a:pt x="1438" y="779"/>
                  <a:pt x="1439" y="781"/>
                  <a:pt x="1441" y="783"/>
                </a:cubicBezTo>
                <a:cubicBezTo>
                  <a:pt x="1443" y="789"/>
                  <a:pt x="1446" y="795"/>
                  <a:pt x="1446" y="802"/>
                </a:cubicBezTo>
                <a:cubicBezTo>
                  <a:pt x="1446" y="803"/>
                  <a:pt x="1446" y="804"/>
                  <a:pt x="1446" y="805"/>
                </a:cubicBezTo>
                <a:cubicBezTo>
                  <a:pt x="1448" y="812"/>
                  <a:pt x="1449" y="820"/>
                  <a:pt x="1454" y="826"/>
                </a:cubicBezTo>
                <a:cubicBezTo>
                  <a:pt x="1456" y="828"/>
                  <a:pt x="1457" y="832"/>
                  <a:pt x="1458" y="836"/>
                </a:cubicBezTo>
                <a:cubicBezTo>
                  <a:pt x="1458" y="841"/>
                  <a:pt x="1460" y="846"/>
                  <a:pt x="1462" y="851"/>
                </a:cubicBezTo>
                <a:cubicBezTo>
                  <a:pt x="1464" y="855"/>
                  <a:pt x="1465" y="858"/>
                  <a:pt x="1464" y="862"/>
                </a:cubicBezTo>
                <a:cubicBezTo>
                  <a:pt x="1464" y="864"/>
                  <a:pt x="1464" y="865"/>
                  <a:pt x="1465" y="867"/>
                </a:cubicBezTo>
                <a:cubicBezTo>
                  <a:pt x="1466" y="870"/>
                  <a:pt x="1468" y="874"/>
                  <a:pt x="1471" y="875"/>
                </a:cubicBezTo>
                <a:cubicBezTo>
                  <a:pt x="1472" y="875"/>
                  <a:pt x="1474" y="875"/>
                  <a:pt x="1474" y="874"/>
                </a:cubicBezTo>
                <a:cubicBezTo>
                  <a:pt x="1474" y="872"/>
                  <a:pt x="1474" y="870"/>
                  <a:pt x="1474" y="868"/>
                </a:cubicBezTo>
                <a:cubicBezTo>
                  <a:pt x="1474" y="865"/>
                  <a:pt x="1475" y="864"/>
                  <a:pt x="1479" y="864"/>
                </a:cubicBezTo>
                <a:cubicBezTo>
                  <a:pt x="1482" y="864"/>
                  <a:pt x="1484" y="867"/>
                  <a:pt x="1487" y="868"/>
                </a:cubicBezTo>
                <a:cubicBezTo>
                  <a:pt x="1488" y="869"/>
                  <a:pt x="1489" y="869"/>
                  <a:pt x="1489" y="868"/>
                </a:cubicBezTo>
                <a:cubicBezTo>
                  <a:pt x="1489" y="868"/>
                  <a:pt x="1490" y="867"/>
                  <a:pt x="1490" y="866"/>
                </a:cubicBezTo>
                <a:cubicBezTo>
                  <a:pt x="1489" y="862"/>
                  <a:pt x="1488" y="858"/>
                  <a:pt x="1485" y="856"/>
                </a:cubicBezTo>
                <a:cubicBezTo>
                  <a:pt x="1478" y="853"/>
                  <a:pt x="1476" y="845"/>
                  <a:pt x="1470" y="842"/>
                </a:cubicBezTo>
                <a:cubicBezTo>
                  <a:pt x="1469" y="838"/>
                  <a:pt x="1467" y="834"/>
                  <a:pt x="1466" y="830"/>
                </a:cubicBezTo>
                <a:cubicBezTo>
                  <a:pt x="1465" y="825"/>
                  <a:pt x="1464" y="819"/>
                  <a:pt x="1464" y="814"/>
                </a:cubicBezTo>
                <a:cubicBezTo>
                  <a:pt x="1463" y="812"/>
                  <a:pt x="1463" y="811"/>
                  <a:pt x="1463" y="809"/>
                </a:cubicBezTo>
                <a:cubicBezTo>
                  <a:pt x="1463" y="807"/>
                  <a:pt x="1465" y="805"/>
                  <a:pt x="1467" y="805"/>
                </a:cubicBezTo>
                <a:cubicBezTo>
                  <a:pt x="1469" y="804"/>
                  <a:pt x="1472" y="804"/>
                  <a:pt x="1475" y="804"/>
                </a:cubicBezTo>
                <a:cubicBezTo>
                  <a:pt x="1475" y="801"/>
                  <a:pt x="1474" y="799"/>
                  <a:pt x="1473" y="797"/>
                </a:cubicBezTo>
                <a:cubicBezTo>
                  <a:pt x="1463" y="780"/>
                  <a:pt x="1455" y="763"/>
                  <a:pt x="1443" y="748"/>
                </a:cubicBezTo>
                <a:cubicBezTo>
                  <a:pt x="1439" y="743"/>
                  <a:pt x="1436" y="738"/>
                  <a:pt x="1437" y="732"/>
                </a:cubicBezTo>
                <a:cubicBezTo>
                  <a:pt x="1437" y="729"/>
                  <a:pt x="1436" y="727"/>
                  <a:pt x="1435" y="724"/>
                </a:cubicBezTo>
                <a:cubicBezTo>
                  <a:pt x="1431" y="717"/>
                  <a:pt x="1429" y="708"/>
                  <a:pt x="1421" y="703"/>
                </a:cubicBezTo>
                <a:cubicBezTo>
                  <a:pt x="1419" y="701"/>
                  <a:pt x="1418" y="698"/>
                  <a:pt x="1417" y="695"/>
                </a:cubicBezTo>
                <a:cubicBezTo>
                  <a:pt x="1415" y="692"/>
                  <a:pt x="1412" y="690"/>
                  <a:pt x="1409" y="690"/>
                </a:cubicBezTo>
                <a:cubicBezTo>
                  <a:pt x="1408" y="690"/>
                  <a:pt x="1407" y="691"/>
                  <a:pt x="1407" y="692"/>
                </a:cubicBezTo>
                <a:cubicBezTo>
                  <a:pt x="1406" y="692"/>
                  <a:pt x="1406" y="693"/>
                  <a:pt x="1406" y="693"/>
                </a:cubicBezTo>
                <a:cubicBezTo>
                  <a:pt x="1407" y="694"/>
                  <a:pt x="1407" y="695"/>
                  <a:pt x="1408" y="696"/>
                </a:cubicBezTo>
                <a:cubicBezTo>
                  <a:pt x="1413" y="702"/>
                  <a:pt x="1413" y="702"/>
                  <a:pt x="1408" y="710"/>
                </a:cubicBezTo>
                <a:cubicBezTo>
                  <a:pt x="1408" y="711"/>
                  <a:pt x="1407" y="712"/>
                  <a:pt x="1408" y="713"/>
                </a:cubicBezTo>
                <a:cubicBezTo>
                  <a:pt x="1408" y="715"/>
                  <a:pt x="1409" y="717"/>
                  <a:pt x="1410" y="719"/>
                </a:cubicBezTo>
                <a:cubicBezTo>
                  <a:pt x="1414" y="724"/>
                  <a:pt x="1415" y="730"/>
                  <a:pt x="1416" y="736"/>
                </a:cubicBezTo>
                <a:cubicBezTo>
                  <a:pt x="1416" y="736"/>
                  <a:pt x="1415" y="738"/>
                  <a:pt x="1414" y="738"/>
                </a:cubicBezTo>
                <a:cubicBezTo>
                  <a:pt x="1414" y="739"/>
                  <a:pt x="1412" y="738"/>
                  <a:pt x="1411" y="736"/>
                </a:cubicBezTo>
                <a:cubicBezTo>
                  <a:pt x="1411" y="733"/>
                  <a:pt x="1410" y="730"/>
                  <a:pt x="1408" y="727"/>
                </a:cubicBezTo>
                <a:cubicBezTo>
                  <a:pt x="1406" y="726"/>
                  <a:pt x="1405" y="724"/>
                  <a:pt x="1405" y="722"/>
                </a:cubicBezTo>
                <a:cubicBezTo>
                  <a:pt x="1406" y="717"/>
                  <a:pt x="1403" y="714"/>
                  <a:pt x="1399" y="711"/>
                </a:cubicBezTo>
                <a:cubicBezTo>
                  <a:pt x="1393" y="707"/>
                  <a:pt x="1386" y="704"/>
                  <a:pt x="1380" y="699"/>
                </a:cubicBezTo>
                <a:cubicBezTo>
                  <a:pt x="1379" y="698"/>
                  <a:pt x="1377" y="698"/>
                  <a:pt x="1376" y="698"/>
                </a:cubicBezTo>
                <a:cubicBezTo>
                  <a:pt x="1373" y="698"/>
                  <a:pt x="1371" y="699"/>
                  <a:pt x="1368" y="699"/>
                </a:cubicBezTo>
                <a:cubicBezTo>
                  <a:pt x="1365" y="699"/>
                  <a:pt x="1363" y="700"/>
                  <a:pt x="1362" y="703"/>
                </a:cubicBezTo>
                <a:cubicBezTo>
                  <a:pt x="1362" y="707"/>
                  <a:pt x="1361" y="710"/>
                  <a:pt x="1358" y="713"/>
                </a:cubicBezTo>
                <a:cubicBezTo>
                  <a:pt x="1357" y="713"/>
                  <a:pt x="1356" y="713"/>
                  <a:pt x="1356" y="713"/>
                </a:cubicBezTo>
                <a:cubicBezTo>
                  <a:pt x="1354" y="708"/>
                  <a:pt x="1352" y="704"/>
                  <a:pt x="1350" y="700"/>
                </a:cubicBezTo>
                <a:cubicBezTo>
                  <a:pt x="1349" y="699"/>
                  <a:pt x="1349" y="699"/>
                  <a:pt x="1349" y="699"/>
                </a:cubicBezTo>
                <a:cubicBezTo>
                  <a:pt x="1348" y="699"/>
                  <a:pt x="1347" y="700"/>
                  <a:pt x="1346" y="701"/>
                </a:cubicBezTo>
                <a:cubicBezTo>
                  <a:pt x="1344" y="702"/>
                  <a:pt x="1345" y="704"/>
                  <a:pt x="1345" y="707"/>
                </a:cubicBezTo>
                <a:cubicBezTo>
                  <a:pt x="1346" y="707"/>
                  <a:pt x="1345" y="709"/>
                  <a:pt x="1344" y="709"/>
                </a:cubicBezTo>
                <a:cubicBezTo>
                  <a:pt x="1343" y="710"/>
                  <a:pt x="1342" y="709"/>
                  <a:pt x="1342" y="708"/>
                </a:cubicBezTo>
                <a:cubicBezTo>
                  <a:pt x="1340" y="704"/>
                  <a:pt x="1339" y="700"/>
                  <a:pt x="1337" y="696"/>
                </a:cubicBezTo>
                <a:cubicBezTo>
                  <a:pt x="1336" y="693"/>
                  <a:pt x="1334" y="692"/>
                  <a:pt x="1330" y="693"/>
                </a:cubicBezTo>
                <a:cubicBezTo>
                  <a:pt x="1328" y="693"/>
                  <a:pt x="1327" y="694"/>
                  <a:pt x="1325" y="695"/>
                </a:cubicBezTo>
                <a:cubicBezTo>
                  <a:pt x="1324" y="695"/>
                  <a:pt x="1322" y="695"/>
                  <a:pt x="1320" y="694"/>
                </a:cubicBezTo>
                <a:cubicBezTo>
                  <a:pt x="1317" y="694"/>
                  <a:pt x="1315" y="691"/>
                  <a:pt x="1316" y="689"/>
                </a:cubicBezTo>
                <a:cubicBezTo>
                  <a:pt x="1317" y="687"/>
                  <a:pt x="1317" y="686"/>
                  <a:pt x="1318" y="684"/>
                </a:cubicBezTo>
                <a:cubicBezTo>
                  <a:pt x="1320" y="680"/>
                  <a:pt x="1323" y="675"/>
                  <a:pt x="1326" y="670"/>
                </a:cubicBezTo>
                <a:cubicBezTo>
                  <a:pt x="1328" y="665"/>
                  <a:pt x="1331" y="660"/>
                  <a:pt x="1332" y="654"/>
                </a:cubicBezTo>
                <a:cubicBezTo>
                  <a:pt x="1333" y="643"/>
                  <a:pt x="1336" y="633"/>
                  <a:pt x="1341" y="624"/>
                </a:cubicBezTo>
                <a:cubicBezTo>
                  <a:pt x="1344" y="617"/>
                  <a:pt x="1347" y="610"/>
                  <a:pt x="1345" y="602"/>
                </a:cubicBezTo>
                <a:cubicBezTo>
                  <a:pt x="1345" y="599"/>
                  <a:pt x="1346" y="596"/>
                  <a:pt x="1347" y="593"/>
                </a:cubicBezTo>
                <a:cubicBezTo>
                  <a:pt x="1350" y="589"/>
                  <a:pt x="1351" y="584"/>
                  <a:pt x="1349" y="580"/>
                </a:cubicBezTo>
                <a:cubicBezTo>
                  <a:pt x="1349" y="577"/>
                  <a:pt x="1349" y="575"/>
                  <a:pt x="1351" y="573"/>
                </a:cubicBezTo>
                <a:cubicBezTo>
                  <a:pt x="1353" y="569"/>
                  <a:pt x="1356" y="566"/>
                  <a:pt x="1362" y="565"/>
                </a:cubicBezTo>
                <a:cubicBezTo>
                  <a:pt x="1368" y="564"/>
                  <a:pt x="1374" y="561"/>
                  <a:pt x="1380" y="559"/>
                </a:cubicBezTo>
                <a:cubicBezTo>
                  <a:pt x="1382" y="558"/>
                  <a:pt x="1385" y="558"/>
                  <a:pt x="1387" y="560"/>
                </a:cubicBezTo>
                <a:cubicBezTo>
                  <a:pt x="1390" y="561"/>
                  <a:pt x="1393" y="561"/>
                  <a:pt x="1394" y="558"/>
                </a:cubicBezTo>
                <a:cubicBezTo>
                  <a:pt x="1396" y="554"/>
                  <a:pt x="1400" y="553"/>
                  <a:pt x="1403" y="553"/>
                </a:cubicBezTo>
                <a:cubicBezTo>
                  <a:pt x="1410" y="554"/>
                  <a:pt x="1415" y="551"/>
                  <a:pt x="1421" y="551"/>
                </a:cubicBezTo>
                <a:cubicBezTo>
                  <a:pt x="1421" y="551"/>
                  <a:pt x="1423" y="550"/>
                  <a:pt x="1423" y="549"/>
                </a:cubicBezTo>
                <a:cubicBezTo>
                  <a:pt x="1424" y="546"/>
                  <a:pt x="1424" y="543"/>
                  <a:pt x="1425" y="541"/>
                </a:cubicBezTo>
                <a:cubicBezTo>
                  <a:pt x="1425" y="538"/>
                  <a:pt x="1428" y="536"/>
                  <a:pt x="1431" y="537"/>
                </a:cubicBezTo>
                <a:cubicBezTo>
                  <a:pt x="1438" y="537"/>
                  <a:pt x="1446" y="538"/>
                  <a:pt x="1453" y="539"/>
                </a:cubicBezTo>
                <a:cubicBezTo>
                  <a:pt x="1454" y="539"/>
                  <a:pt x="1456" y="540"/>
                  <a:pt x="1457" y="541"/>
                </a:cubicBezTo>
                <a:cubicBezTo>
                  <a:pt x="1458" y="542"/>
                  <a:pt x="1458" y="543"/>
                  <a:pt x="1458" y="544"/>
                </a:cubicBezTo>
                <a:cubicBezTo>
                  <a:pt x="1458" y="545"/>
                  <a:pt x="1457" y="545"/>
                  <a:pt x="1456" y="546"/>
                </a:cubicBezTo>
                <a:cubicBezTo>
                  <a:pt x="1455" y="549"/>
                  <a:pt x="1456" y="550"/>
                  <a:pt x="1457" y="552"/>
                </a:cubicBezTo>
                <a:cubicBezTo>
                  <a:pt x="1459" y="554"/>
                  <a:pt x="1461" y="555"/>
                  <a:pt x="1463" y="554"/>
                </a:cubicBezTo>
                <a:cubicBezTo>
                  <a:pt x="1468" y="550"/>
                  <a:pt x="1475" y="549"/>
                  <a:pt x="1478" y="543"/>
                </a:cubicBezTo>
                <a:cubicBezTo>
                  <a:pt x="1480" y="541"/>
                  <a:pt x="1482" y="541"/>
                  <a:pt x="1484" y="541"/>
                </a:cubicBezTo>
                <a:cubicBezTo>
                  <a:pt x="1486" y="542"/>
                  <a:pt x="1488" y="541"/>
                  <a:pt x="1490" y="540"/>
                </a:cubicBezTo>
                <a:cubicBezTo>
                  <a:pt x="1491" y="537"/>
                  <a:pt x="1496" y="536"/>
                  <a:pt x="1495" y="532"/>
                </a:cubicBezTo>
                <a:cubicBezTo>
                  <a:pt x="1494" y="528"/>
                  <a:pt x="1490" y="528"/>
                  <a:pt x="1487" y="528"/>
                </a:cubicBezTo>
                <a:cubicBezTo>
                  <a:pt x="1487" y="528"/>
                  <a:pt x="1486" y="528"/>
                  <a:pt x="1486" y="528"/>
                </a:cubicBezTo>
                <a:cubicBezTo>
                  <a:pt x="1484" y="528"/>
                  <a:pt x="1483" y="526"/>
                  <a:pt x="1482" y="525"/>
                </a:cubicBezTo>
                <a:cubicBezTo>
                  <a:pt x="1480" y="519"/>
                  <a:pt x="1479" y="514"/>
                  <a:pt x="1482" y="508"/>
                </a:cubicBezTo>
                <a:cubicBezTo>
                  <a:pt x="1482" y="507"/>
                  <a:pt x="1482" y="506"/>
                  <a:pt x="1483" y="505"/>
                </a:cubicBezTo>
                <a:cubicBezTo>
                  <a:pt x="1485" y="500"/>
                  <a:pt x="1485" y="496"/>
                  <a:pt x="1485" y="491"/>
                </a:cubicBezTo>
                <a:cubicBezTo>
                  <a:pt x="1485" y="484"/>
                  <a:pt x="1485" y="478"/>
                  <a:pt x="1485" y="472"/>
                </a:cubicBezTo>
                <a:cubicBezTo>
                  <a:pt x="1484" y="467"/>
                  <a:pt x="1487" y="463"/>
                  <a:pt x="1491" y="462"/>
                </a:cubicBezTo>
                <a:cubicBezTo>
                  <a:pt x="1494" y="460"/>
                  <a:pt x="1498" y="459"/>
                  <a:pt x="1501" y="458"/>
                </a:cubicBezTo>
                <a:cubicBezTo>
                  <a:pt x="1505" y="456"/>
                  <a:pt x="1508" y="455"/>
                  <a:pt x="1512" y="456"/>
                </a:cubicBezTo>
                <a:cubicBezTo>
                  <a:pt x="1514" y="457"/>
                  <a:pt x="1516" y="455"/>
                  <a:pt x="1518" y="454"/>
                </a:cubicBezTo>
                <a:cubicBezTo>
                  <a:pt x="1519" y="453"/>
                  <a:pt x="1521" y="454"/>
                  <a:pt x="1521" y="455"/>
                </a:cubicBezTo>
                <a:cubicBezTo>
                  <a:pt x="1522" y="459"/>
                  <a:pt x="1522" y="463"/>
                  <a:pt x="1523" y="467"/>
                </a:cubicBezTo>
                <a:cubicBezTo>
                  <a:pt x="1523" y="470"/>
                  <a:pt x="1525" y="473"/>
                  <a:pt x="1528" y="474"/>
                </a:cubicBezTo>
                <a:cubicBezTo>
                  <a:pt x="1531" y="476"/>
                  <a:pt x="1534" y="477"/>
                  <a:pt x="1537" y="480"/>
                </a:cubicBezTo>
                <a:cubicBezTo>
                  <a:pt x="1538" y="480"/>
                  <a:pt x="1539" y="479"/>
                  <a:pt x="1540" y="479"/>
                </a:cubicBezTo>
                <a:cubicBezTo>
                  <a:pt x="1541" y="478"/>
                  <a:pt x="1542" y="476"/>
                  <a:pt x="1542" y="475"/>
                </a:cubicBezTo>
                <a:cubicBezTo>
                  <a:pt x="1543" y="468"/>
                  <a:pt x="1545" y="462"/>
                  <a:pt x="1545" y="456"/>
                </a:cubicBezTo>
                <a:cubicBezTo>
                  <a:pt x="1546" y="451"/>
                  <a:pt x="1548" y="449"/>
                  <a:pt x="1552" y="448"/>
                </a:cubicBezTo>
                <a:cubicBezTo>
                  <a:pt x="1554" y="447"/>
                  <a:pt x="1554" y="445"/>
                  <a:pt x="1555" y="443"/>
                </a:cubicBezTo>
                <a:cubicBezTo>
                  <a:pt x="1554" y="442"/>
                  <a:pt x="1554" y="442"/>
                  <a:pt x="1554" y="442"/>
                </a:cubicBezTo>
                <a:cubicBezTo>
                  <a:pt x="1546" y="436"/>
                  <a:pt x="1544" y="428"/>
                  <a:pt x="1543" y="420"/>
                </a:cubicBezTo>
                <a:cubicBezTo>
                  <a:pt x="1543" y="419"/>
                  <a:pt x="1543" y="419"/>
                  <a:pt x="1543" y="418"/>
                </a:cubicBezTo>
                <a:cubicBezTo>
                  <a:pt x="1545" y="415"/>
                  <a:pt x="1551" y="413"/>
                  <a:pt x="1555" y="415"/>
                </a:cubicBezTo>
                <a:cubicBezTo>
                  <a:pt x="1556" y="416"/>
                  <a:pt x="1557" y="418"/>
                  <a:pt x="1556" y="419"/>
                </a:cubicBezTo>
                <a:cubicBezTo>
                  <a:pt x="1553" y="424"/>
                  <a:pt x="1554" y="428"/>
                  <a:pt x="1557" y="433"/>
                </a:cubicBezTo>
                <a:cubicBezTo>
                  <a:pt x="1560" y="438"/>
                  <a:pt x="1564" y="443"/>
                  <a:pt x="1563" y="450"/>
                </a:cubicBezTo>
                <a:cubicBezTo>
                  <a:pt x="1563" y="451"/>
                  <a:pt x="1564" y="452"/>
                  <a:pt x="1564" y="453"/>
                </a:cubicBezTo>
                <a:cubicBezTo>
                  <a:pt x="1568" y="458"/>
                  <a:pt x="1566" y="463"/>
                  <a:pt x="1568" y="468"/>
                </a:cubicBezTo>
                <a:cubicBezTo>
                  <a:pt x="1567" y="472"/>
                  <a:pt x="1564" y="474"/>
                  <a:pt x="1562" y="477"/>
                </a:cubicBezTo>
                <a:cubicBezTo>
                  <a:pt x="1562" y="478"/>
                  <a:pt x="1561" y="478"/>
                  <a:pt x="1561" y="479"/>
                </a:cubicBezTo>
                <a:cubicBezTo>
                  <a:pt x="1559" y="481"/>
                  <a:pt x="1558" y="484"/>
                  <a:pt x="1558" y="487"/>
                </a:cubicBezTo>
                <a:cubicBezTo>
                  <a:pt x="1558" y="496"/>
                  <a:pt x="1559" y="504"/>
                  <a:pt x="1556" y="512"/>
                </a:cubicBezTo>
                <a:cubicBezTo>
                  <a:pt x="1555" y="514"/>
                  <a:pt x="1555" y="517"/>
                  <a:pt x="1555" y="519"/>
                </a:cubicBezTo>
                <a:cubicBezTo>
                  <a:pt x="1555" y="527"/>
                  <a:pt x="1554" y="535"/>
                  <a:pt x="1555" y="543"/>
                </a:cubicBezTo>
                <a:cubicBezTo>
                  <a:pt x="1555" y="549"/>
                  <a:pt x="1554" y="555"/>
                  <a:pt x="1549" y="560"/>
                </a:cubicBezTo>
                <a:cubicBezTo>
                  <a:pt x="1548" y="562"/>
                  <a:pt x="1548" y="563"/>
                  <a:pt x="1547" y="565"/>
                </a:cubicBezTo>
                <a:cubicBezTo>
                  <a:pt x="1546" y="566"/>
                  <a:pt x="1545" y="567"/>
                  <a:pt x="1544" y="568"/>
                </a:cubicBezTo>
                <a:cubicBezTo>
                  <a:pt x="1540" y="571"/>
                  <a:pt x="1539" y="571"/>
                  <a:pt x="1542" y="575"/>
                </a:cubicBezTo>
                <a:cubicBezTo>
                  <a:pt x="1545" y="579"/>
                  <a:pt x="1546" y="583"/>
                  <a:pt x="1545" y="588"/>
                </a:cubicBezTo>
                <a:cubicBezTo>
                  <a:pt x="1544" y="591"/>
                  <a:pt x="1543" y="593"/>
                  <a:pt x="1542" y="596"/>
                </a:cubicBezTo>
                <a:cubicBezTo>
                  <a:pt x="1541" y="599"/>
                  <a:pt x="1541" y="603"/>
                  <a:pt x="1541" y="607"/>
                </a:cubicBezTo>
                <a:cubicBezTo>
                  <a:pt x="1542" y="613"/>
                  <a:pt x="1545" y="619"/>
                  <a:pt x="1547" y="625"/>
                </a:cubicBezTo>
                <a:cubicBezTo>
                  <a:pt x="1552" y="645"/>
                  <a:pt x="1564" y="662"/>
                  <a:pt x="1575" y="680"/>
                </a:cubicBezTo>
                <a:cubicBezTo>
                  <a:pt x="1579" y="685"/>
                  <a:pt x="1582" y="690"/>
                  <a:pt x="1585" y="695"/>
                </a:cubicBezTo>
                <a:cubicBezTo>
                  <a:pt x="1587" y="698"/>
                  <a:pt x="1588" y="701"/>
                  <a:pt x="1591" y="704"/>
                </a:cubicBezTo>
                <a:cubicBezTo>
                  <a:pt x="1595" y="707"/>
                  <a:pt x="1597" y="711"/>
                  <a:pt x="1599" y="715"/>
                </a:cubicBezTo>
                <a:cubicBezTo>
                  <a:pt x="1601" y="720"/>
                  <a:pt x="1603" y="724"/>
                  <a:pt x="1605" y="729"/>
                </a:cubicBezTo>
                <a:cubicBezTo>
                  <a:pt x="1606" y="733"/>
                  <a:pt x="1611" y="735"/>
                  <a:pt x="1615" y="738"/>
                </a:cubicBezTo>
                <a:cubicBezTo>
                  <a:pt x="1615" y="738"/>
                  <a:pt x="1616" y="738"/>
                  <a:pt x="1616" y="737"/>
                </a:cubicBezTo>
                <a:cubicBezTo>
                  <a:pt x="1619" y="735"/>
                  <a:pt x="1620" y="731"/>
                  <a:pt x="1621" y="728"/>
                </a:cubicBezTo>
                <a:cubicBezTo>
                  <a:pt x="1626" y="719"/>
                  <a:pt x="1626" y="711"/>
                  <a:pt x="1623" y="701"/>
                </a:cubicBezTo>
                <a:cubicBezTo>
                  <a:pt x="1619" y="692"/>
                  <a:pt x="1618" y="689"/>
                  <a:pt x="1629" y="684"/>
                </a:cubicBezTo>
                <a:cubicBezTo>
                  <a:pt x="1629" y="683"/>
                  <a:pt x="1630" y="683"/>
                  <a:pt x="1630" y="683"/>
                </a:cubicBezTo>
                <a:cubicBezTo>
                  <a:pt x="1632" y="682"/>
                  <a:pt x="1632" y="681"/>
                  <a:pt x="1631" y="679"/>
                </a:cubicBezTo>
                <a:cubicBezTo>
                  <a:pt x="1630" y="677"/>
                  <a:pt x="1628" y="674"/>
                  <a:pt x="1627" y="672"/>
                </a:cubicBezTo>
                <a:cubicBezTo>
                  <a:pt x="1626" y="670"/>
                  <a:pt x="1625" y="668"/>
                  <a:pt x="1625" y="666"/>
                </a:cubicBezTo>
                <a:cubicBezTo>
                  <a:pt x="1625" y="661"/>
                  <a:pt x="1625" y="657"/>
                  <a:pt x="1626" y="652"/>
                </a:cubicBezTo>
                <a:cubicBezTo>
                  <a:pt x="1626" y="649"/>
                  <a:pt x="1628" y="646"/>
                  <a:pt x="1632" y="645"/>
                </a:cubicBezTo>
                <a:cubicBezTo>
                  <a:pt x="1634" y="644"/>
                  <a:pt x="1636" y="643"/>
                  <a:pt x="1639" y="641"/>
                </a:cubicBezTo>
                <a:cubicBezTo>
                  <a:pt x="1641" y="640"/>
                  <a:pt x="1642" y="636"/>
                  <a:pt x="1640" y="634"/>
                </a:cubicBezTo>
                <a:cubicBezTo>
                  <a:pt x="1638" y="631"/>
                  <a:pt x="1635" y="629"/>
                  <a:pt x="1633" y="626"/>
                </a:cubicBezTo>
                <a:cubicBezTo>
                  <a:pt x="1626" y="619"/>
                  <a:pt x="1624" y="610"/>
                  <a:pt x="1625" y="601"/>
                </a:cubicBezTo>
                <a:cubicBezTo>
                  <a:pt x="1626" y="599"/>
                  <a:pt x="1627" y="598"/>
                  <a:pt x="1629" y="598"/>
                </a:cubicBezTo>
                <a:cubicBezTo>
                  <a:pt x="1630" y="598"/>
                  <a:pt x="1631" y="599"/>
                  <a:pt x="1632" y="599"/>
                </a:cubicBezTo>
                <a:cubicBezTo>
                  <a:pt x="1635" y="599"/>
                  <a:pt x="1638" y="595"/>
                  <a:pt x="1637" y="592"/>
                </a:cubicBezTo>
                <a:cubicBezTo>
                  <a:pt x="1634" y="589"/>
                  <a:pt x="1632" y="585"/>
                  <a:pt x="1630" y="581"/>
                </a:cubicBezTo>
                <a:cubicBezTo>
                  <a:pt x="1628" y="578"/>
                  <a:pt x="1626" y="577"/>
                  <a:pt x="1623" y="577"/>
                </a:cubicBezTo>
                <a:cubicBezTo>
                  <a:pt x="1622" y="577"/>
                  <a:pt x="1620" y="577"/>
                  <a:pt x="1620" y="576"/>
                </a:cubicBezTo>
                <a:cubicBezTo>
                  <a:pt x="1618" y="572"/>
                  <a:pt x="1616" y="567"/>
                  <a:pt x="1618" y="562"/>
                </a:cubicBezTo>
                <a:cubicBezTo>
                  <a:pt x="1618" y="561"/>
                  <a:pt x="1618" y="559"/>
                  <a:pt x="1618" y="558"/>
                </a:cubicBezTo>
                <a:cubicBezTo>
                  <a:pt x="1618" y="556"/>
                  <a:pt x="1617" y="555"/>
                  <a:pt x="1616" y="553"/>
                </a:cubicBezTo>
                <a:cubicBezTo>
                  <a:pt x="1614" y="551"/>
                  <a:pt x="1611" y="550"/>
                  <a:pt x="1608" y="549"/>
                </a:cubicBezTo>
                <a:cubicBezTo>
                  <a:pt x="1607" y="549"/>
                  <a:pt x="1606" y="550"/>
                  <a:pt x="1605" y="551"/>
                </a:cubicBezTo>
                <a:cubicBezTo>
                  <a:pt x="1604" y="552"/>
                  <a:pt x="1603" y="553"/>
                  <a:pt x="1603" y="554"/>
                </a:cubicBezTo>
                <a:cubicBezTo>
                  <a:pt x="1603" y="554"/>
                  <a:pt x="1603" y="554"/>
                  <a:pt x="1603" y="554"/>
                </a:cubicBezTo>
                <a:cubicBezTo>
                  <a:pt x="1603" y="555"/>
                  <a:pt x="1603" y="555"/>
                  <a:pt x="1603" y="555"/>
                </a:cubicBezTo>
                <a:cubicBezTo>
                  <a:pt x="1603" y="555"/>
                  <a:pt x="1604" y="555"/>
                  <a:pt x="1604" y="555"/>
                </a:cubicBezTo>
                <a:cubicBezTo>
                  <a:pt x="1604" y="556"/>
                  <a:pt x="1603" y="556"/>
                  <a:pt x="1603" y="555"/>
                </a:cubicBezTo>
                <a:cubicBezTo>
                  <a:pt x="1603" y="555"/>
                  <a:pt x="1603" y="555"/>
                  <a:pt x="1602" y="555"/>
                </a:cubicBezTo>
                <a:cubicBezTo>
                  <a:pt x="1602" y="555"/>
                  <a:pt x="1603" y="554"/>
                  <a:pt x="1603" y="554"/>
                </a:cubicBezTo>
                <a:cubicBezTo>
                  <a:pt x="1600" y="553"/>
                  <a:pt x="1598" y="550"/>
                  <a:pt x="1596" y="547"/>
                </a:cubicBezTo>
                <a:cubicBezTo>
                  <a:pt x="1594" y="542"/>
                  <a:pt x="1594" y="536"/>
                  <a:pt x="1594" y="530"/>
                </a:cubicBezTo>
                <a:cubicBezTo>
                  <a:pt x="1594" y="521"/>
                  <a:pt x="1594" y="512"/>
                  <a:pt x="1589" y="504"/>
                </a:cubicBezTo>
                <a:cubicBezTo>
                  <a:pt x="1588" y="503"/>
                  <a:pt x="1588" y="502"/>
                  <a:pt x="1588" y="501"/>
                </a:cubicBezTo>
                <a:cubicBezTo>
                  <a:pt x="1586" y="495"/>
                  <a:pt x="1589" y="491"/>
                  <a:pt x="1595" y="489"/>
                </a:cubicBezTo>
                <a:cubicBezTo>
                  <a:pt x="1596" y="489"/>
                  <a:pt x="1597" y="489"/>
                  <a:pt x="1598" y="489"/>
                </a:cubicBezTo>
                <a:cubicBezTo>
                  <a:pt x="1601" y="489"/>
                  <a:pt x="1602" y="489"/>
                  <a:pt x="1602" y="486"/>
                </a:cubicBezTo>
                <a:cubicBezTo>
                  <a:pt x="1603" y="483"/>
                  <a:pt x="1603" y="481"/>
                  <a:pt x="1605" y="478"/>
                </a:cubicBezTo>
                <a:cubicBezTo>
                  <a:pt x="1606" y="477"/>
                  <a:pt x="1608" y="477"/>
                  <a:pt x="1609" y="478"/>
                </a:cubicBezTo>
                <a:cubicBezTo>
                  <a:pt x="1610" y="481"/>
                  <a:pt x="1611" y="483"/>
                  <a:pt x="1613" y="485"/>
                </a:cubicBezTo>
                <a:cubicBezTo>
                  <a:pt x="1613" y="486"/>
                  <a:pt x="1615" y="486"/>
                  <a:pt x="1616" y="486"/>
                </a:cubicBezTo>
                <a:cubicBezTo>
                  <a:pt x="1617" y="486"/>
                  <a:pt x="1618" y="485"/>
                  <a:pt x="1618" y="484"/>
                </a:cubicBezTo>
                <a:cubicBezTo>
                  <a:pt x="1619" y="482"/>
                  <a:pt x="1619" y="479"/>
                  <a:pt x="1620" y="476"/>
                </a:cubicBezTo>
                <a:cubicBezTo>
                  <a:pt x="1620" y="472"/>
                  <a:pt x="1622" y="469"/>
                  <a:pt x="1625" y="467"/>
                </a:cubicBezTo>
                <a:cubicBezTo>
                  <a:pt x="1628" y="463"/>
                  <a:pt x="1633" y="461"/>
                  <a:pt x="1637" y="460"/>
                </a:cubicBezTo>
                <a:cubicBezTo>
                  <a:pt x="1641" y="460"/>
                  <a:pt x="1643" y="462"/>
                  <a:pt x="1646" y="464"/>
                </a:cubicBezTo>
                <a:cubicBezTo>
                  <a:pt x="1649" y="466"/>
                  <a:pt x="1651" y="468"/>
                  <a:pt x="1654" y="469"/>
                </a:cubicBezTo>
                <a:cubicBezTo>
                  <a:pt x="1655" y="470"/>
                  <a:pt x="1656" y="471"/>
                  <a:pt x="1657" y="471"/>
                </a:cubicBezTo>
                <a:cubicBezTo>
                  <a:pt x="1658" y="472"/>
                  <a:pt x="1660" y="472"/>
                  <a:pt x="1661" y="472"/>
                </a:cubicBezTo>
                <a:cubicBezTo>
                  <a:pt x="1663" y="472"/>
                  <a:pt x="1664" y="470"/>
                  <a:pt x="1664" y="469"/>
                </a:cubicBezTo>
                <a:cubicBezTo>
                  <a:pt x="1664" y="465"/>
                  <a:pt x="1661" y="462"/>
                  <a:pt x="1662" y="458"/>
                </a:cubicBezTo>
                <a:cubicBezTo>
                  <a:pt x="1663" y="454"/>
                  <a:pt x="1664" y="451"/>
                  <a:pt x="1665" y="447"/>
                </a:cubicBezTo>
                <a:cubicBezTo>
                  <a:pt x="1666" y="442"/>
                  <a:pt x="1667" y="437"/>
                  <a:pt x="1667" y="432"/>
                </a:cubicBezTo>
                <a:cubicBezTo>
                  <a:pt x="1668" y="424"/>
                  <a:pt x="1670" y="416"/>
                  <a:pt x="1674" y="409"/>
                </a:cubicBezTo>
                <a:cubicBezTo>
                  <a:pt x="1677" y="405"/>
                  <a:pt x="1679" y="401"/>
                  <a:pt x="1681" y="396"/>
                </a:cubicBezTo>
                <a:cubicBezTo>
                  <a:pt x="1684" y="389"/>
                  <a:pt x="1688" y="383"/>
                  <a:pt x="1693" y="378"/>
                </a:cubicBezTo>
                <a:cubicBezTo>
                  <a:pt x="1695" y="376"/>
                  <a:pt x="1698" y="376"/>
                  <a:pt x="1701" y="375"/>
                </a:cubicBezTo>
                <a:cubicBezTo>
                  <a:pt x="1704" y="375"/>
                  <a:pt x="1708" y="376"/>
                  <a:pt x="1712" y="376"/>
                </a:cubicBezTo>
                <a:cubicBezTo>
                  <a:pt x="1713" y="376"/>
                  <a:pt x="1715" y="376"/>
                  <a:pt x="1717" y="375"/>
                </a:cubicBezTo>
                <a:cubicBezTo>
                  <a:pt x="1717" y="375"/>
                  <a:pt x="1719" y="374"/>
                  <a:pt x="1719" y="373"/>
                </a:cubicBezTo>
                <a:cubicBezTo>
                  <a:pt x="1719" y="366"/>
                  <a:pt x="1719" y="359"/>
                  <a:pt x="1713" y="354"/>
                </a:cubicBezTo>
                <a:cubicBezTo>
                  <a:pt x="1711" y="353"/>
                  <a:pt x="1710" y="351"/>
                  <a:pt x="1709" y="349"/>
                </a:cubicBezTo>
                <a:cubicBezTo>
                  <a:pt x="1708" y="348"/>
                  <a:pt x="1707" y="346"/>
                  <a:pt x="1706" y="345"/>
                </a:cubicBezTo>
                <a:cubicBezTo>
                  <a:pt x="1700" y="343"/>
                  <a:pt x="1696" y="338"/>
                  <a:pt x="1690" y="337"/>
                </a:cubicBezTo>
                <a:cubicBezTo>
                  <a:pt x="1690" y="337"/>
                  <a:pt x="1690" y="337"/>
                  <a:pt x="1690" y="337"/>
                </a:cubicBezTo>
                <a:cubicBezTo>
                  <a:pt x="1688" y="338"/>
                  <a:pt x="1688" y="338"/>
                  <a:pt x="1688" y="338"/>
                </a:cubicBezTo>
                <a:cubicBezTo>
                  <a:pt x="1689" y="337"/>
                  <a:pt x="1689" y="337"/>
                  <a:pt x="1689" y="337"/>
                </a:cubicBezTo>
                <a:cubicBezTo>
                  <a:pt x="1689" y="337"/>
                  <a:pt x="1689" y="337"/>
                  <a:pt x="1690" y="337"/>
                </a:cubicBezTo>
                <a:cubicBezTo>
                  <a:pt x="1689" y="335"/>
                  <a:pt x="1689" y="333"/>
                  <a:pt x="1688" y="331"/>
                </a:cubicBezTo>
                <a:cubicBezTo>
                  <a:pt x="1687" y="327"/>
                  <a:pt x="1684" y="324"/>
                  <a:pt x="1680" y="325"/>
                </a:cubicBezTo>
                <a:cubicBezTo>
                  <a:pt x="1679" y="325"/>
                  <a:pt x="1678" y="325"/>
                  <a:pt x="1677" y="324"/>
                </a:cubicBezTo>
                <a:cubicBezTo>
                  <a:pt x="1677" y="323"/>
                  <a:pt x="1677" y="322"/>
                  <a:pt x="1676" y="321"/>
                </a:cubicBezTo>
                <a:cubicBezTo>
                  <a:pt x="1674" y="316"/>
                  <a:pt x="1672" y="315"/>
                  <a:pt x="1668" y="316"/>
                </a:cubicBezTo>
                <a:cubicBezTo>
                  <a:pt x="1663" y="317"/>
                  <a:pt x="1660" y="314"/>
                  <a:pt x="1657" y="311"/>
                </a:cubicBezTo>
                <a:cubicBezTo>
                  <a:pt x="1656" y="310"/>
                  <a:pt x="1656" y="307"/>
                  <a:pt x="1658" y="307"/>
                </a:cubicBezTo>
                <a:cubicBezTo>
                  <a:pt x="1660" y="306"/>
                  <a:pt x="1662" y="306"/>
                  <a:pt x="1664" y="305"/>
                </a:cubicBezTo>
                <a:cubicBezTo>
                  <a:pt x="1670" y="303"/>
                  <a:pt x="1672" y="299"/>
                  <a:pt x="1673" y="293"/>
                </a:cubicBezTo>
                <a:cubicBezTo>
                  <a:pt x="1673" y="287"/>
                  <a:pt x="1673" y="281"/>
                  <a:pt x="1673" y="274"/>
                </a:cubicBezTo>
                <a:cubicBezTo>
                  <a:pt x="1673" y="272"/>
                  <a:pt x="1673" y="270"/>
                  <a:pt x="1672" y="268"/>
                </a:cubicBezTo>
                <a:cubicBezTo>
                  <a:pt x="1671" y="266"/>
                  <a:pt x="1669" y="264"/>
                  <a:pt x="1668" y="261"/>
                </a:cubicBezTo>
                <a:cubicBezTo>
                  <a:pt x="1667" y="257"/>
                  <a:pt x="1664" y="255"/>
                  <a:pt x="1660" y="254"/>
                </a:cubicBezTo>
                <a:cubicBezTo>
                  <a:pt x="1656" y="254"/>
                  <a:pt x="1653" y="251"/>
                  <a:pt x="1651" y="248"/>
                </a:cubicBezTo>
                <a:cubicBezTo>
                  <a:pt x="1650" y="247"/>
                  <a:pt x="1650" y="245"/>
                  <a:pt x="1651" y="244"/>
                </a:cubicBezTo>
                <a:cubicBezTo>
                  <a:pt x="1651" y="242"/>
                  <a:pt x="1652" y="241"/>
                  <a:pt x="1652" y="239"/>
                </a:cubicBezTo>
                <a:cubicBezTo>
                  <a:pt x="1654" y="237"/>
                  <a:pt x="1656" y="237"/>
                  <a:pt x="1657" y="239"/>
                </a:cubicBezTo>
                <a:cubicBezTo>
                  <a:pt x="1658" y="242"/>
                  <a:pt x="1661" y="245"/>
                  <a:pt x="1664" y="247"/>
                </a:cubicBezTo>
                <a:cubicBezTo>
                  <a:pt x="1674" y="252"/>
                  <a:pt x="1675" y="251"/>
                  <a:pt x="1679" y="241"/>
                </a:cubicBezTo>
                <a:cubicBezTo>
                  <a:pt x="1680" y="240"/>
                  <a:pt x="1680" y="239"/>
                  <a:pt x="1681" y="238"/>
                </a:cubicBezTo>
                <a:cubicBezTo>
                  <a:pt x="1682" y="235"/>
                  <a:pt x="1685" y="234"/>
                  <a:pt x="1689" y="233"/>
                </a:cubicBezTo>
                <a:cubicBezTo>
                  <a:pt x="1691" y="233"/>
                  <a:pt x="1692" y="235"/>
                  <a:pt x="1694" y="236"/>
                </a:cubicBezTo>
                <a:cubicBezTo>
                  <a:pt x="1696" y="238"/>
                  <a:pt x="1698" y="240"/>
                  <a:pt x="1699" y="242"/>
                </a:cubicBezTo>
                <a:cubicBezTo>
                  <a:pt x="1702" y="245"/>
                  <a:pt x="1706" y="246"/>
                  <a:pt x="1710" y="244"/>
                </a:cubicBezTo>
                <a:cubicBezTo>
                  <a:pt x="1713" y="241"/>
                  <a:pt x="1716" y="241"/>
                  <a:pt x="1720" y="241"/>
                </a:cubicBezTo>
                <a:cubicBezTo>
                  <a:pt x="1723" y="241"/>
                  <a:pt x="1725" y="241"/>
                  <a:pt x="1728" y="241"/>
                </a:cubicBezTo>
                <a:cubicBezTo>
                  <a:pt x="1730" y="241"/>
                  <a:pt x="1732" y="241"/>
                  <a:pt x="1734" y="240"/>
                </a:cubicBezTo>
                <a:cubicBezTo>
                  <a:pt x="1735" y="240"/>
                  <a:pt x="1736" y="239"/>
                  <a:pt x="1737" y="239"/>
                </a:cubicBezTo>
                <a:cubicBezTo>
                  <a:pt x="1738" y="238"/>
                  <a:pt x="1739" y="237"/>
                  <a:pt x="1738" y="236"/>
                </a:cubicBezTo>
                <a:cubicBezTo>
                  <a:pt x="1738" y="231"/>
                  <a:pt x="1738" y="225"/>
                  <a:pt x="1730" y="224"/>
                </a:cubicBezTo>
                <a:close/>
                <a:moveTo>
                  <a:pt x="758" y="164"/>
                </a:moveTo>
                <a:cubicBezTo>
                  <a:pt x="758" y="164"/>
                  <a:pt x="759" y="164"/>
                  <a:pt x="759" y="165"/>
                </a:cubicBezTo>
                <a:cubicBezTo>
                  <a:pt x="759" y="165"/>
                  <a:pt x="758" y="164"/>
                  <a:pt x="758" y="164"/>
                </a:cubicBezTo>
                <a:cubicBezTo>
                  <a:pt x="757" y="163"/>
                  <a:pt x="757" y="163"/>
                  <a:pt x="757" y="163"/>
                </a:cubicBezTo>
                <a:lnTo>
                  <a:pt x="758" y="164"/>
                </a:lnTo>
                <a:close/>
                <a:moveTo>
                  <a:pt x="52" y="587"/>
                </a:moveTo>
                <a:cubicBezTo>
                  <a:pt x="51" y="587"/>
                  <a:pt x="51" y="587"/>
                  <a:pt x="51" y="587"/>
                </a:cubicBezTo>
                <a:cubicBezTo>
                  <a:pt x="51" y="586"/>
                  <a:pt x="51" y="586"/>
                  <a:pt x="51" y="586"/>
                </a:cubicBezTo>
                <a:cubicBezTo>
                  <a:pt x="51" y="586"/>
                  <a:pt x="51" y="586"/>
                  <a:pt x="51" y="586"/>
                </a:cubicBezTo>
                <a:cubicBezTo>
                  <a:pt x="52" y="587"/>
                  <a:pt x="52" y="587"/>
                  <a:pt x="52" y="587"/>
                </a:cubicBezTo>
                <a:cubicBezTo>
                  <a:pt x="52" y="587"/>
                  <a:pt x="52" y="587"/>
                  <a:pt x="52" y="587"/>
                </a:cubicBezTo>
                <a:cubicBezTo>
                  <a:pt x="52" y="588"/>
                  <a:pt x="52" y="588"/>
                  <a:pt x="52" y="587"/>
                </a:cubicBezTo>
                <a:close/>
                <a:moveTo>
                  <a:pt x="23" y="744"/>
                </a:moveTo>
                <a:cubicBezTo>
                  <a:pt x="23" y="744"/>
                  <a:pt x="23" y="745"/>
                  <a:pt x="22" y="745"/>
                </a:cubicBezTo>
                <a:cubicBezTo>
                  <a:pt x="21" y="745"/>
                  <a:pt x="20" y="745"/>
                  <a:pt x="20" y="744"/>
                </a:cubicBezTo>
                <a:cubicBezTo>
                  <a:pt x="19" y="742"/>
                  <a:pt x="19" y="740"/>
                  <a:pt x="20" y="739"/>
                </a:cubicBezTo>
                <a:cubicBezTo>
                  <a:pt x="21" y="739"/>
                  <a:pt x="21" y="739"/>
                  <a:pt x="22" y="739"/>
                </a:cubicBezTo>
                <a:cubicBezTo>
                  <a:pt x="24" y="740"/>
                  <a:pt x="25" y="742"/>
                  <a:pt x="23" y="744"/>
                </a:cubicBezTo>
                <a:close/>
                <a:moveTo>
                  <a:pt x="29" y="756"/>
                </a:moveTo>
                <a:cubicBezTo>
                  <a:pt x="28" y="755"/>
                  <a:pt x="28" y="755"/>
                  <a:pt x="28" y="755"/>
                </a:cubicBezTo>
                <a:cubicBezTo>
                  <a:pt x="29" y="756"/>
                  <a:pt x="29" y="756"/>
                  <a:pt x="29" y="756"/>
                </a:cubicBezTo>
                <a:cubicBezTo>
                  <a:pt x="30" y="757"/>
                  <a:pt x="30" y="757"/>
                  <a:pt x="30" y="757"/>
                </a:cubicBezTo>
                <a:lnTo>
                  <a:pt x="29" y="756"/>
                </a:lnTo>
                <a:close/>
                <a:moveTo>
                  <a:pt x="54" y="541"/>
                </a:moveTo>
                <a:cubicBezTo>
                  <a:pt x="55" y="540"/>
                  <a:pt x="55" y="540"/>
                  <a:pt x="56" y="539"/>
                </a:cubicBezTo>
                <a:cubicBezTo>
                  <a:pt x="55" y="540"/>
                  <a:pt x="55" y="541"/>
                  <a:pt x="54" y="541"/>
                </a:cubicBezTo>
                <a:cubicBezTo>
                  <a:pt x="54" y="542"/>
                  <a:pt x="54" y="543"/>
                  <a:pt x="53" y="542"/>
                </a:cubicBezTo>
                <a:cubicBezTo>
                  <a:pt x="53" y="542"/>
                  <a:pt x="54" y="541"/>
                  <a:pt x="54" y="541"/>
                </a:cubicBezTo>
                <a:close/>
                <a:moveTo>
                  <a:pt x="68" y="708"/>
                </a:moveTo>
                <a:cubicBezTo>
                  <a:pt x="68" y="708"/>
                  <a:pt x="67" y="708"/>
                  <a:pt x="67" y="709"/>
                </a:cubicBezTo>
                <a:cubicBezTo>
                  <a:pt x="64" y="710"/>
                  <a:pt x="63" y="710"/>
                  <a:pt x="61" y="708"/>
                </a:cubicBezTo>
                <a:cubicBezTo>
                  <a:pt x="56" y="703"/>
                  <a:pt x="53" y="696"/>
                  <a:pt x="49" y="690"/>
                </a:cubicBezTo>
                <a:cubicBezTo>
                  <a:pt x="48" y="689"/>
                  <a:pt x="48" y="688"/>
                  <a:pt x="48" y="687"/>
                </a:cubicBezTo>
                <a:cubicBezTo>
                  <a:pt x="49" y="683"/>
                  <a:pt x="51" y="680"/>
                  <a:pt x="54" y="678"/>
                </a:cubicBezTo>
                <a:cubicBezTo>
                  <a:pt x="55" y="678"/>
                  <a:pt x="55" y="678"/>
                  <a:pt x="56" y="678"/>
                </a:cubicBezTo>
                <a:cubicBezTo>
                  <a:pt x="57" y="678"/>
                  <a:pt x="58" y="678"/>
                  <a:pt x="59" y="679"/>
                </a:cubicBezTo>
                <a:cubicBezTo>
                  <a:pt x="62" y="682"/>
                  <a:pt x="65" y="684"/>
                  <a:pt x="69" y="687"/>
                </a:cubicBezTo>
                <a:cubicBezTo>
                  <a:pt x="70" y="687"/>
                  <a:pt x="70" y="688"/>
                  <a:pt x="71" y="689"/>
                </a:cubicBezTo>
                <a:cubicBezTo>
                  <a:pt x="78" y="696"/>
                  <a:pt x="77" y="703"/>
                  <a:pt x="68" y="708"/>
                </a:cubicBezTo>
                <a:close/>
                <a:moveTo>
                  <a:pt x="90" y="635"/>
                </a:moveTo>
                <a:cubicBezTo>
                  <a:pt x="89" y="634"/>
                  <a:pt x="88" y="634"/>
                  <a:pt x="88" y="633"/>
                </a:cubicBezTo>
                <a:cubicBezTo>
                  <a:pt x="88" y="632"/>
                  <a:pt x="88" y="631"/>
                  <a:pt x="88" y="630"/>
                </a:cubicBezTo>
                <a:cubicBezTo>
                  <a:pt x="89" y="631"/>
                  <a:pt x="90" y="631"/>
                  <a:pt x="90" y="632"/>
                </a:cubicBezTo>
                <a:cubicBezTo>
                  <a:pt x="91" y="632"/>
                  <a:pt x="91" y="633"/>
                  <a:pt x="91" y="634"/>
                </a:cubicBezTo>
                <a:cubicBezTo>
                  <a:pt x="91" y="634"/>
                  <a:pt x="91" y="635"/>
                  <a:pt x="90" y="635"/>
                </a:cubicBezTo>
                <a:close/>
                <a:moveTo>
                  <a:pt x="112" y="688"/>
                </a:moveTo>
                <a:cubicBezTo>
                  <a:pt x="111" y="689"/>
                  <a:pt x="110" y="690"/>
                  <a:pt x="110" y="690"/>
                </a:cubicBezTo>
                <a:cubicBezTo>
                  <a:pt x="108" y="690"/>
                  <a:pt x="108" y="690"/>
                  <a:pt x="108" y="688"/>
                </a:cubicBezTo>
                <a:cubicBezTo>
                  <a:pt x="107" y="684"/>
                  <a:pt x="105" y="680"/>
                  <a:pt x="101" y="679"/>
                </a:cubicBezTo>
                <a:cubicBezTo>
                  <a:pt x="97" y="677"/>
                  <a:pt x="95" y="674"/>
                  <a:pt x="94" y="670"/>
                </a:cubicBezTo>
                <a:cubicBezTo>
                  <a:pt x="93" y="668"/>
                  <a:pt x="94" y="666"/>
                  <a:pt x="96" y="666"/>
                </a:cubicBezTo>
                <a:cubicBezTo>
                  <a:pt x="98" y="665"/>
                  <a:pt x="100" y="665"/>
                  <a:pt x="102" y="663"/>
                </a:cubicBezTo>
                <a:cubicBezTo>
                  <a:pt x="103" y="663"/>
                  <a:pt x="103" y="662"/>
                  <a:pt x="104" y="661"/>
                </a:cubicBezTo>
                <a:cubicBezTo>
                  <a:pt x="104" y="662"/>
                  <a:pt x="104" y="662"/>
                  <a:pt x="105" y="663"/>
                </a:cubicBezTo>
                <a:cubicBezTo>
                  <a:pt x="106" y="668"/>
                  <a:pt x="109" y="673"/>
                  <a:pt x="112" y="678"/>
                </a:cubicBezTo>
                <a:cubicBezTo>
                  <a:pt x="113" y="680"/>
                  <a:pt x="114" y="682"/>
                  <a:pt x="114" y="684"/>
                </a:cubicBezTo>
                <a:cubicBezTo>
                  <a:pt x="114" y="686"/>
                  <a:pt x="113" y="687"/>
                  <a:pt x="112" y="688"/>
                </a:cubicBezTo>
                <a:close/>
                <a:moveTo>
                  <a:pt x="134" y="706"/>
                </a:moveTo>
                <a:cubicBezTo>
                  <a:pt x="134" y="706"/>
                  <a:pt x="133" y="706"/>
                  <a:pt x="133" y="706"/>
                </a:cubicBezTo>
                <a:cubicBezTo>
                  <a:pt x="133" y="705"/>
                  <a:pt x="133" y="705"/>
                  <a:pt x="133" y="704"/>
                </a:cubicBezTo>
                <a:cubicBezTo>
                  <a:pt x="134" y="704"/>
                  <a:pt x="134" y="704"/>
                  <a:pt x="134" y="704"/>
                </a:cubicBezTo>
                <a:cubicBezTo>
                  <a:pt x="136" y="705"/>
                  <a:pt x="135" y="706"/>
                  <a:pt x="134" y="706"/>
                </a:cubicBezTo>
                <a:close/>
                <a:moveTo>
                  <a:pt x="151" y="745"/>
                </a:moveTo>
                <a:cubicBezTo>
                  <a:pt x="148" y="747"/>
                  <a:pt x="146" y="745"/>
                  <a:pt x="144" y="743"/>
                </a:cubicBezTo>
                <a:cubicBezTo>
                  <a:pt x="143" y="742"/>
                  <a:pt x="143" y="741"/>
                  <a:pt x="143" y="739"/>
                </a:cubicBezTo>
                <a:cubicBezTo>
                  <a:pt x="144" y="739"/>
                  <a:pt x="144" y="738"/>
                  <a:pt x="144" y="738"/>
                </a:cubicBezTo>
                <a:cubicBezTo>
                  <a:pt x="144" y="736"/>
                  <a:pt x="144" y="735"/>
                  <a:pt x="145" y="734"/>
                </a:cubicBezTo>
                <a:cubicBezTo>
                  <a:pt x="145" y="734"/>
                  <a:pt x="144" y="734"/>
                  <a:pt x="144" y="733"/>
                </a:cubicBezTo>
                <a:cubicBezTo>
                  <a:pt x="144" y="733"/>
                  <a:pt x="144" y="733"/>
                  <a:pt x="143" y="733"/>
                </a:cubicBezTo>
                <a:cubicBezTo>
                  <a:pt x="143" y="733"/>
                  <a:pt x="142" y="733"/>
                  <a:pt x="142" y="733"/>
                </a:cubicBezTo>
                <a:cubicBezTo>
                  <a:pt x="141" y="732"/>
                  <a:pt x="142" y="732"/>
                  <a:pt x="143" y="733"/>
                </a:cubicBezTo>
                <a:cubicBezTo>
                  <a:pt x="143" y="733"/>
                  <a:pt x="143" y="733"/>
                  <a:pt x="143" y="733"/>
                </a:cubicBezTo>
                <a:cubicBezTo>
                  <a:pt x="144" y="733"/>
                  <a:pt x="144" y="733"/>
                  <a:pt x="145" y="733"/>
                </a:cubicBezTo>
                <a:cubicBezTo>
                  <a:pt x="145" y="733"/>
                  <a:pt x="145" y="734"/>
                  <a:pt x="145" y="734"/>
                </a:cubicBezTo>
                <a:cubicBezTo>
                  <a:pt x="147" y="736"/>
                  <a:pt x="150" y="739"/>
                  <a:pt x="152" y="741"/>
                </a:cubicBezTo>
                <a:cubicBezTo>
                  <a:pt x="153" y="742"/>
                  <a:pt x="152" y="745"/>
                  <a:pt x="151" y="745"/>
                </a:cubicBezTo>
                <a:close/>
                <a:moveTo>
                  <a:pt x="287" y="795"/>
                </a:moveTo>
                <a:cubicBezTo>
                  <a:pt x="288" y="794"/>
                  <a:pt x="288" y="794"/>
                  <a:pt x="288" y="794"/>
                </a:cubicBezTo>
                <a:cubicBezTo>
                  <a:pt x="288" y="794"/>
                  <a:pt x="288" y="794"/>
                  <a:pt x="288" y="794"/>
                </a:cubicBezTo>
                <a:lnTo>
                  <a:pt x="287" y="795"/>
                </a:lnTo>
                <a:close/>
                <a:moveTo>
                  <a:pt x="429" y="435"/>
                </a:moveTo>
                <a:cubicBezTo>
                  <a:pt x="428" y="434"/>
                  <a:pt x="428" y="434"/>
                  <a:pt x="428" y="434"/>
                </a:cubicBezTo>
                <a:cubicBezTo>
                  <a:pt x="429" y="434"/>
                  <a:pt x="429" y="434"/>
                  <a:pt x="429" y="434"/>
                </a:cubicBezTo>
                <a:lnTo>
                  <a:pt x="429" y="435"/>
                </a:lnTo>
                <a:close/>
                <a:moveTo>
                  <a:pt x="523" y="476"/>
                </a:moveTo>
                <a:cubicBezTo>
                  <a:pt x="523" y="476"/>
                  <a:pt x="523" y="476"/>
                  <a:pt x="522" y="477"/>
                </a:cubicBezTo>
                <a:cubicBezTo>
                  <a:pt x="519" y="471"/>
                  <a:pt x="514" y="466"/>
                  <a:pt x="510" y="460"/>
                </a:cubicBezTo>
                <a:cubicBezTo>
                  <a:pt x="510" y="460"/>
                  <a:pt x="510" y="459"/>
                  <a:pt x="510" y="459"/>
                </a:cubicBezTo>
                <a:cubicBezTo>
                  <a:pt x="511" y="458"/>
                  <a:pt x="512" y="458"/>
                  <a:pt x="513" y="458"/>
                </a:cubicBezTo>
                <a:cubicBezTo>
                  <a:pt x="514" y="458"/>
                  <a:pt x="517" y="459"/>
                  <a:pt x="518" y="460"/>
                </a:cubicBezTo>
                <a:cubicBezTo>
                  <a:pt x="520" y="462"/>
                  <a:pt x="522" y="465"/>
                  <a:pt x="524" y="467"/>
                </a:cubicBezTo>
                <a:cubicBezTo>
                  <a:pt x="526" y="469"/>
                  <a:pt x="525" y="473"/>
                  <a:pt x="523" y="476"/>
                </a:cubicBezTo>
                <a:close/>
                <a:moveTo>
                  <a:pt x="528" y="489"/>
                </a:moveTo>
                <a:cubicBezTo>
                  <a:pt x="528" y="489"/>
                  <a:pt x="527" y="489"/>
                  <a:pt x="527" y="488"/>
                </a:cubicBezTo>
                <a:cubicBezTo>
                  <a:pt x="527" y="487"/>
                  <a:pt x="527" y="487"/>
                  <a:pt x="528" y="488"/>
                </a:cubicBezTo>
                <a:cubicBezTo>
                  <a:pt x="528" y="488"/>
                  <a:pt x="528" y="489"/>
                  <a:pt x="528" y="489"/>
                </a:cubicBezTo>
                <a:close/>
                <a:moveTo>
                  <a:pt x="560" y="411"/>
                </a:moveTo>
                <a:cubicBezTo>
                  <a:pt x="558" y="412"/>
                  <a:pt x="557" y="413"/>
                  <a:pt x="556" y="412"/>
                </a:cubicBezTo>
                <a:cubicBezTo>
                  <a:pt x="556" y="411"/>
                  <a:pt x="556" y="411"/>
                  <a:pt x="556" y="410"/>
                </a:cubicBezTo>
                <a:cubicBezTo>
                  <a:pt x="557" y="409"/>
                  <a:pt x="558" y="408"/>
                  <a:pt x="559" y="408"/>
                </a:cubicBezTo>
                <a:cubicBezTo>
                  <a:pt x="560" y="408"/>
                  <a:pt x="560" y="409"/>
                  <a:pt x="560" y="409"/>
                </a:cubicBezTo>
                <a:cubicBezTo>
                  <a:pt x="560" y="410"/>
                  <a:pt x="560" y="410"/>
                  <a:pt x="560" y="411"/>
                </a:cubicBezTo>
                <a:close/>
                <a:moveTo>
                  <a:pt x="625" y="781"/>
                </a:moveTo>
                <a:cubicBezTo>
                  <a:pt x="624" y="781"/>
                  <a:pt x="623" y="781"/>
                  <a:pt x="622" y="781"/>
                </a:cubicBezTo>
                <a:cubicBezTo>
                  <a:pt x="622" y="781"/>
                  <a:pt x="622" y="780"/>
                  <a:pt x="622" y="780"/>
                </a:cubicBezTo>
                <a:cubicBezTo>
                  <a:pt x="623" y="780"/>
                  <a:pt x="624" y="779"/>
                  <a:pt x="626" y="779"/>
                </a:cubicBezTo>
                <a:cubicBezTo>
                  <a:pt x="626" y="779"/>
                  <a:pt x="626" y="780"/>
                  <a:pt x="626" y="780"/>
                </a:cubicBezTo>
                <a:cubicBezTo>
                  <a:pt x="626" y="780"/>
                  <a:pt x="626" y="781"/>
                  <a:pt x="625" y="781"/>
                </a:cubicBezTo>
                <a:close/>
                <a:moveTo>
                  <a:pt x="630" y="193"/>
                </a:moveTo>
                <a:cubicBezTo>
                  <a:pt x="629" y="192"/>
                  <a:pt x="628" y="191"/>
                  <a:pt x="626" y="190"/>
                </a:cubicBezTo>
                <a:cubicBezTo>
                  <a:pt x="626" y="190"/>
                  <a:pt x="626" y="189"/>
                  <a:pt x="626" y="189"/>
                </a:cubicBezTo>
                <a:cubicBezTo>
                  <a:pt x="626" y="189"/>
                  <a:pt x="626" y="189"/>
                  <a:pt x="627" y="189"/>
                </a:cubicBezTo>
                <a:cubicBezTo>
                  <a:pt x="628" y="190"/>
                  <a:pt x="629" y="191"/>
                  <a:pt x="630" y="192"/>
                </a:cubicBezTo>
                <a:cubicBezTo>
                  <a:pt x="631" y="193"/>
                  <a:pt x="631" y="193"/>
                  <a:pt x="631" y="193"/>
                </a:cubicBezTo>
                <a:lnTo>
                  <a:pt x="630" y="193"/>
                </a:lnTo>
                <a:close/>
                <a:moveTo>
                  <a:pt x="649" y="137"/>
                </a:moveTo>
                <a:cubicBezTo>
                  <a:pt x="649" y="137"/>
                  <a:pt x="649" y="137"/>
                  <a:pt x="649" y="137"/>
                </a:cubicBezTo>
                <a:cubicBezTo>
                  <a:pt x="650" y="137"/>
                  <a:pt x="650" y="137"/>
                  <a:pt x="650" y="137"/>
                </a:cubicBezTo>
                <a:lnTo>
                  <a:pt x="649" y="137"/>
                </a:lnTo>
                <a:close/>
                <a:moveTo>
                  <a:pt x="685" y="228"/>
                </a:moveTo>
                <a:cubicBezTo>
                  <a:pt x="684" y="228"/>
                  <a:pt x="684" y="228"/>
                  <a:pt x="684" y="228"/>
                </a:cubicBezTo>
                <a:cubicBezTo>
                  <a:pt x="684" y="232"/>
                  <a:pt x="683" y="235"/>
                  <a:pt x="682" y="238"/>
                </a:cubicBezTo>
                <a:cubicBezTo>
                  <a:pt x="682" y="240"/>
                  <a:pt x="681" y="240"/>
                  <a:pt x="679" y="241"/>
                </a:cubicBezTo>
                <a:cubicBezTo>
                  <a:pt x="675" y="241"/>
                  <a:pt x="675" y="244"/>
                  <a:pt x="675" y="247"/>
                </a:cubicBezTo>
                <a:cubicBezTo>
                  <a:pt x="675" y="247"/>
                  <a:pt x="675" y="247"/>
                  <a:pt x="675" y="247"/>
                </a:cubicBezTo>
                <a:cubicBezTo>
                  <a:pt x="676" y="248"/>
                  <a:pt x="677" y="249"/>
                  <a:pt x="678" y="250"/>
                </a:cubicBezTo>
                <a:cubicBezTo>
                  <a:pt x="679" y="251"/>
                  <a:pt x="680" y="252"/>
                  <a:pt x="682" y="253"/>
                </a:cubicBezTo>
                <a:cubicBezTo>
                  <a:pt x="682" y="254"/>
                  <a:pt x="682" y="254"/>
                  <a:pt x="682" y="254"/>
                </a:cubicBezTo>
                <a:cubicBezTo>
                  <a:pt x="681" y="254"/>
                  <a:pt x="681" y="254"/>
                  <a:pt x="681" y="254"/>
                </a:cubicBezTo>
                <a:cubicBezTo>
                  <a:pt x="680" y="253"/>
                  <a:pt x="679" y="252"/>
                  <a:pt x="678" y="251"/>
                </a:cubicBezTo>
                <a:cubicBezTo>
                  <a:pt x="677" y="250"/>
                  <a:pt x="676" y="249"/>
                  <a:pt x="674" y="247"/>
                </a:cubicBezTo>
                <a:cubicBezTo>
                  <a:pt x="675" y="247"/>
                  <a:pt x="675" y="247"/>
                  <a:pt x="675" y="247"/>
                </a:cubicBezTo>
                <a:cubicBezTo>
                  <a:pt x="672" y="245"/>
                  <a:pt x="668" y="244"/>
                  <a:pt x="666" y="241"/>
                </a:cubicBezTo>
                <a:cubicBezTo>
                  <a:pt x="665" y="239"/>
                  <a:pt x="664" y="235"/>
                  <a:pt x="663" y="233"/>
                </a:cubicBezTo>
                <a:cubicBezTo>
                  <a:pt x="663" y="231"/>
                  <a:pt x="663" y="230"/>
                  <a:pt x="663" y="228"/>
                </a:cubicBezTo>
                <a:cubicBezTo>
                  <a:pt x="663" y="228"/>
                  <a:pt x="663" y="228"/>
                  <a:pt x="662" y="228"/>
                </a:cubicBezTo>
                <a:cubicBezTo>
                  <a:pt x="662" y="228"/>
                  <a:pt x="662" y="228"/>
                  <a:pt x="662" y="228"/>
                </a:cubicBezTo>
                <a:cubicBezTo>
                  <a:pt x="663" y="228"/>
                  <a:pt x="663" y="228"/>
                  <a:pt x="663" y="228"/>
                </a:cubicBezTo>
                <a:cubicBezTo>
                  <a:pt x="663" y="228"/>
                  <a:pt x="663" y="228"/>
                  <a:pt x="663" y="228"/>
                </a:cubicBezTo>
                <a:cubicBezTo>
                  <a:pt x="664" y="229"/>
                  <a:pt x="666" y="231"/>
                  <a:pt x="668" y="231"/>
                </a:cubicBezTo>
                <a:cubicBezTo>
                  <a:pt x="671" y="233"/>
                  <a:pt x="674" y="233"/>
                  <a:pt x="678" y="231"/>
                </a:cubicBezTo>
                <a:cubicBezTo>
                  <a:pt x="680" y="230"/>
                  <a:pt x="682" y="228"/>
                  <a:pt x="684" y="228"/>
                </a:cubicBezTo>
                <a:cubicBezTo>
                  <a:pt x="684" y="228"/>
                  <a:pt x="684" y="228"/>
                  <a:pt x="684" y="228"/>
                </a:cubicBezTo>
                <a:cubicBezTo>
                  <a:pt x="685" y="228"/>
                  <a:pt x="685" y="228"/>
                  <a:pt x="685" y="228"/>
                </a:cubicBezTo>
                <a:cubicBezTo>
                  <a:pt x="685" y="228"/>
                  <a:pt x="685" y="228"/>
                  <a:pt x="685" y="228"/>
                </a:cubicBezTo>
                <a:close/>
                <a:moveTo>
                  <a:pt x="704" y="216"/>
                </a:moveTo>
                <a:cubicBezTo>
                  <a:pt x="700" y="218"/>
                  <a:pt x="696" y="221"/>
                  <a:pt x="692" y="224"/>
                </a:cubicBezTo>
                <a:cubicBezTo>
                  <a:pt x="691" y="225"/>
                  <a:pt x="690" y="224"/>
                  <a:pt x="688" y="225"/>
                </a:cubicBezTo>
                <a:cubicBezTo>
                  <a:pt x="688" y="225"/>
                  <a:pt x="688" y="225"/>
                  <a:pt x="688" y="225"/>
                </a:cubicBezTo>
                <a:cubicBezTo>
                  <a:pt x="688" y="225"/>
                  <a:pt x="687" y="225"/>
                  <a:pt x="687" y="225"/>
                </a:cubicBezTo>
                <a:cubicBezTo>
                  <a:pt x="687" y="225"/>
                  <a:pt x="688" y="225"/>
                  <a:pt x="688" y="225"/>
                </a:cubicBezTo>
                <a:cubicBezTo>
                  <a:pt x="688" y="225"/>
                  <a:pt x="688" y="225"/>
                  <a:pt x="688" y="225"/>
                </a:cubicBezTo>
                <a:cubicBezTo>
                  <a:pt x="689" y="223"/>
                  <a:pt x="690" y="221"/>
                  <a:pt x="691" y="220"/>
                </a:cubicBezTo>
                <a:cubicBezTo>
                  <a:pt x="693" y="217"/>
                  <a:pt x="695" y="215"/>
                  <a:pt x="698" y="212"/>
                </a:cubicBezTo>
                <a:cubicBezTo>
                  <a:pt x="698" y="212"/>
                  <a:pt x="698" y="212"/>
                  <a:pt x="698" y="212"/>
                </a:cubicBezTo>
                <a:cubicBezTo>
                  <a:pt x="698" y="212"/>
                  <a:pt x="697" y="212"/>
                  <a:pt x="697" y="212"/>
                </a:cubicBezTo>
                <a:cubicBezTo>
                  <a:pt x="694" y="212"/>
                  <a:pt x="691" y="211"/>
                  <a:pt x="690" y="207"/>
                </a:cubicBezTo>
                <a:cubicBezTo>
                  <a:pt x="690" y="206"/>
                  <a:pt x="690" y="205"/>
                  <a:pt x="691" y="205"/>
                </a:cubicBezTo>
                <a:cubicBezTo>
                  <a:pt x="691" y="204"/>
                  <a:pt x="692" y="205"/>
                  <a:pt x="692" y="205"/>
                </a:cubicBezTo>
                <a:cubicBezTo>
                  <a:pt x="693" y="205"/>
                  <a:pt x="694" y="206"/>
                  <a:pt x="694" y="207"/>
                </a:cubicBezTo>
                <a:cubicBezTo>
                  <a:pt x="695" y="208"/>
                  <a:pt x="696" y="210"/>
                  <a:pt x="697" y="212"/>
                </a:cubicBezTo>
                <a:cubicBezTo>
                  <a:pt x="698" y="212"/>
                  <a:pt x="698" y="212"/>
                  <a:pt x="698" y="212"/>
                </a:cubicBezTo>
                <a:cubicBezTo>
                  <a:pt x="698" y="212"/>
                  <a:pt x="698" y="212"/>
                  <a:pt x="698" y="212"/>
                </a:cubicBezTo>
                <a:cubicBezTo>
                  <a:pt x="699" y="212"/>
                  <a:pt x="701" y="213"/>
                  <a:pt x="702" y="213"/>
                </a:cubicBezTo>
                <a:cubicBezTo>
                  <a:pt x="703" y="213"/>
                  <a:pt x="704" y="214"/>
                  <a:pt x="704" y="215"/>
                </a:cubicBezTo>
                <a:cubicBezTo>
                  <a:pt x="704" y="215"/>
                  <a:pt x="704" y="216"/>
                  <a:pt x="704" y="216"/>
                </a:cubicBezTo>
                <a:close/>
                <a:moveTo>
                  <a:pt x="726" y="214"/>
                </a:moveTo>
                <a:cubicBezTo>
                  <a:pt x="725" y="214"/>
                  <a:pt x="725" y="214"/>
                  <a:pt x="725" y="214"/>
                </a:cubicBezTo>
                <a:cubicBezTo>
                  <a:pt x="726" y="213"/>
                  <a:pt x="726" y="213"/>
                  <a:pt x="726" y="213"/>
                </a:cubicBezTo>
                <a:lnTo>
                  <a:pt x="726" y="214"/>
                </a:lnTo>
                <a:close/>
                <a:moveTo>
                  <a:pt x="749" y="276"/>
                </a:moveTo>
                <a:cubicBezTo>
                  <a:pt x="749" y="276"/>
                  <a:pt x="749" y="276"/>
                  <a:pt x="748" y="276"/>
                </a:cubicBezTo>
                <a:cubicBezTo>
                  <a:pt x="748" y="275"/>
                  <a:pt x="748" y="275"/>
                  <a:pt x="748" y="275"/>
                </a:cubicBezTo>
                <a:cubicBezTo>
                  <a:pt x="749" y="276"/>
                  <a:pt x="749" y="276"/>
                  <a:pt x="749" y="276"/>
                </a:cubicBezTo>
                <a:cubicBezTo>
                  <a:pt x="749" y="276"/>
                  <a:pt x="749" y="276"/>
                  <a:pt x="749" y="276"/>
                </a:cubicBezTo>
                <a:cubicBezTo>
                  <a:pt x="749" y="277"/>
                  <a:pt x="749" y="277"/>
                  <a:pt x="750" y="277"/>
                </a:cubicBezTo>
                <a:cubicBezTo>
                  <a:pt x="749" y="277"/>
                  <a:pt x="749" y="277"/>
                  <a:pt x="749" y="276"/>
                </a:cubicBezTo>
                <a:close/>
                <a:moveTo>
                  <a:pt x="911" y="732"/>
                </a:moveTo>
                <a:cubicBezTo>
                  <a:pt x="911" y="732"/>
                  <a:pt x="910" y="732"/>
                  <a:pt x="910" y="732"/>
                </a:cubicBezTo>
                <a:cubicBezTo>
                  <a:pt x="907" y="730"/>
                  <a:pt x="904" y="727"/>
                  <a:pt x="903" y="724"/>
                </a:cubicBezTo>
                <a:cubicBezTo>
                  <a:pt x="903" y="723"/>
                  <a:pt x="903" y="722"/>
                  <a:pt x="903" y="722"/>
                </a:cubicBezTo>
                <a:cubicBezTo>
                  <a:pt x="904" y="720"/>
                  <a:pt x="904" y="720"/>
                  <a:pt x="905" y="722"/>
                </a:cubicBezTo>
                <a:cubicBezTo>
                  <a:pt x="906" y="723"/>
                  <a:pt x="907" y="724"/>
                  <a:pt x="908" y="726"/>
                </a:cubicBezTo>
                <a:cubicBezTo>
                  <a:pt x="909" y="727"/>
                  <a:pt x="910" y="729"/>
                  <a:pt x="912" y="731"/>
                </a:cubicBezTo>
                <a:cubicBezTo>
                  <a:pt x="912" y="731"/>
                  <a:pt x="911" y="732"/>
                  <a:pt x="911" y="732"/>
                </a:cubicBezTo>
                <a:close/>
                <a:moveTo>
                  <a:pt x="911" y="717"/>
                </a:moveTo>
                <a:cubicBezTo>
                  <a:pt x="910" y="716"/>
                  <a:pt x="911" y="715"/>
                  <a:pt x="912" y="716"/>
                </a:cubicBezTo>
                <a:cubicBezTo>
                  <a:pt x="912" y="716"/>
                  <a:pt x="912" y="716"/>
                  <a:pt x="912" y="716"/>
                </a:cubicBezTo>
                <a:cubicBezTo>
                  <a:pt x="912" y="716"/>
                  <a:pt x="911" y="717"/>
                  <a:pt x="911" y="717"/>
                </a:cubicBezTo>
                <a:close/>
                <a:moveTo>
                  <a:pt x="1007" y="761"/>
                </a:moveTo>
                <a:cubicBezTo>
                  <a:pt x="1006" y="763"/>
                  <a:pt x="1005" y="765"/>
                  <a:pt x="1006" y="767"/>
                </a:cubicBezTo>
                <a:cubicBezTo>
                  <a:pt x="1007" y="769"/>
                  <a:pt x="1008" y="770"/>
                  <a:pt x="1007" y="773"/>
                </a:cubicBezTo>
                <a:cubicBezTo>
                  <a:pt x="1003" y="781"/>
                  <a:pt x="997" y="788"/>
                  <a:pt x="990" y="793"/>
                </a:cubicBezTo>
                <a:cubicBezTo>
                  <a:pt x="987" y="796"/>
                  <a:pt x="985" y="799"/>
                  <a:pt x="985" y="803"/>
                </a:cubicBezTo>
                <a:cubicBezTo>
                  <a:pt x="984" y="806"/>
                  <a:pt x="982" y="808"/>
                  <a:pt x="979" y="810"/>
                </a:cubicBezTo>
                <a:cubicBezTo>
                  <a:pt x="976" y="812"/>
                  <a:pt x="973" y="814"/>
                  <a:pt x="969" y="813"/>
                </a:cubicBezTo>
                <a:cubicBezTo>
                  <a:pt x="968" y="813"/>
                  <a:pt x="967" y="813"/>
                  <a:pt x="966" y="812"/>
                </a:cubicBezTo>
                <a:cubicBezTo>
                  <a:pt x="966" y="812"/>
                  <a:pt x="966" y="811"/>
                  <a:pt x="966" y="811"/>
                </a:cubicBezTo>
                <a:cubicBezTo>
                  <a:pt x="968" y="809"/>
                  <a:pt x="969" y="806"/>
                  <a:pt x="970" y="804"/>
                </a:cubicBezTo>
                <a:cubicBezTo>
                  <a:pt x="970" y="804"/>
                  <a:pt x="970" y="804"/>
                  <a:pt x="970" y="804"/>
                </a:cubicBezTo>
                <a:cubicBezTo>
                  <a:pt x="968" y="804"/>
                  <a:pt x="968" y="804"/>
                  <a:pt x="969" y="803"/>
                </a:cubicBezTo>
                <a:cubicBezTo>
                  <a:pt x="969" y="803"/>
                  <a:pt x="970" y="804"/>
                  <a:pt x="970" y="804"/>
                </a:cubicBezTo>
                <a:cubicBezTo>
                  <a:pt x="970" y="804"/>
                  <a:pt x="970" y="804"/>
                  <a:pt x="970" y="804"/>
                </a:cubicBezTo>
                <a:cubicBezTo>
                  <a:pt x="972" y="805"/>
                  <a:pt x="973" y="806"/>
                  <a:pt x="975" y="805"/>
                </a:cubicBezTo>
                <a:cubicBezTo>
                  <a:pt x="977" y="805"/>
                  <a:pt x="978" y="803"/>
                  <a:pt x="979" y="802"/>
                </a:cubicBezTo>
                <a:cubicBezTo>
                  <a:pt x="980" y="797"/>
                  <a:pt x="982" y="792"/>
                  <a:pt x="986" y="788"/>
                </a:cubicBezTo>
                <a:cubicBezTo>
                  <a:pt x="987" y="786"/>
                  <a:pt x="987" y="784"/>
                  <a:pt x="988" y="782"/>
                </a:cubicBezTo>
                <a:cubicBezTo>
                  <a:pt x="989" y="779"/>
                  <a:pt x="990" y="775"/>
                  <a:pt x="992" y="772"/>
                </a:cubicBezTo>
                <a:cubicBezTo>
                  <a:pt x="999" y="757"/>
                  <a:pt x="1001" y="741"/>
                  <a:pt x="998" y="725"/>
                </a:cubicBezTo>
                <a:cubicBezTo>
                  <a:pt x="998" y="724"/>
                  <a:pt x="998" y="723"/>
                  <a:pt x="999" y="722"/>
                </a:cubicBezTo>
                <a:cubicBezTo>
                  <a:pt x="999" y="722"/>
                  <a:pt x="999" y="721"/>
                  <a:pt x="1000" y="721"/>
                </a:cubicBezTo>
                <a:cubicBezTo>
                  <a:pt x="1001" y="721"/>
                  <a:pt x="1002" y="721"/>
                  <a:pt x="1002" y="722"/>
                </a:cubicBezTo>
                <a:cubicBezTo>
                  <a:pt x="1005" y="728"/>
                  <a:pt x="1006" y="734"/>
                  <a:pt x="1007" y="740"/>
                </a:cubicBezTo>
                <a:cubicBezTo>
                  <a:pt x="1007" y="744"/>
                  <a:pt x="1007" y="748"/>
                  <a:pt x="1009" y="751"/>
                </a:cubicBezTo>
                <a:cubicBezTo>
                  <a:pt x="1011" y="755"/>
                  <a:pt x="1010" y="758"/>
                  <a:pt x="1007" y="761"/>
                </a:cubicBezTo>
                <a:close/>
                <a:moveTo>
                  <a:pt x="1097" y="236"/>
                </a:moveTo>
                <a:cubicBezTo>
                  <a:pt x="1094" y="237"/>
                  <a:pt x="1091" y="236"/>
                  <a:pt x="1090" y="234"/>
                </a:cubicBezTo>
                <a:cubicBezTo>
                  <a:pt x="1090" y="233"/>
                  <a:pt x="1090" y="232"/>
                  <a:pt x="1092" y="232"/>
                </a:cubicBezTo>
                <a:cubicBezTo>
                  <a:pt x="1094" y="232"/>
                  <a:pt x="1096" y="232"/>
                  <a:pt x="1097" y="233"/>
                </a:cubicBezTo>
                <a:cubicBezTo>
                  <a:pt x="1098" y="233"/>
                  <a:pt x="1098" y="233"/>
                  <a:pt x="1098" y="234"/>
                </a:cubicBezTo>
                <a:cubicBezTo>
                  <a:pt x="1098" y="235"/>
                  <a:pt x="1097" y="236"/>
                  <a:pt x="1097" y="236"/>
                </a:cubicBezTo>
                <a:close/>
                <a:moveTo>
                  <a:pt x="1147" y="177"/>
                </a:moveTo>
                <a:cubicBezTo>
                  <a:pt x="1146" y="178"/>
                  <a:pt x="1144" y="179"/>
                  <a:pt x="1143" y="180"/>
                </a:cubicBezTo>
                <a:cubicBezTo>
                  <a:pt x="1143" y="181"/>
                  <a:pt x="1142" y="181"/>
                  <a:pt x="1142" y="181"/>
                </a:cubicBezTo>
                <a:cubicBezTo>
                  <a:pt x="1141" y="181"/>
                  <a:pt x="1140" y="180"/>
                  <a:pt x="1140" y="179"/>
                </a:cubicBezTo>
                <a:cubicBezTo>
                  <a:pt x="1139" y="176"/>
                  <a:pt x="1141" y="175"/>
                  <a:pt x="1145" y="175"/>
                </a:cubicBezTo>
                <a:cubicBezTo>
                  <a:pt x="1146" y="175"/>
                  <a:pt x="1146" y="176"/>
                  <a:pt x="1147" y="176"/>
                </a:cubicBezTo>
                <a:cubicBezTo>
                  <a:pt x="1147" y="176"/>
                  <a:pt x="1147" y="177"/>
                  <a:pt x="1147" y="177"/>
                </a:cubicBezTo>
                <a:close/>
                <a:moveTo>
                  <a:pt x="1162" y="189"/>
                </a:moveTo>
                <a:cubicBezTo>
                  <a:pt x="1161" y="191"/>
                  <a:pt x="1160" y="193"/>
                  <a:pt x="1159" y="195"/>
                </a:cubicBezTo>
                <a:cubicBezTo>
                  <a:pt x="1159" y="195"/>
                  <a:pt x="1158" y="195"/>
                  <a:pt x="1158" y="195"/>
                </a:cubicBezTo>
                <a:cubicBezTo>
                  <a:pt x="1158" y="195"/>
                  <a:pt x="1157" y="194"/>
                  <a:pt x="1157" y="194"/>
                </a:cubicBezTo>
                <a:cubicBezTo>
                  <a:pt x="1157" y="190"/>
                  <a:pt x="1158" y="187"/>
                  <a:pt x="1158" y="184"/>
                </a:cubicBezTo>
                <a:cubicBezTo>
                  <a:pt x="1158" y="184"/>
                  <a:pt x="1158" y="184"/>
                  <a:pt x="1158" y="184"/>
                </a:cubicBezTo>
                <a:cubicBezTo>
                  <a:pt x="1157" y="183"/>
                  <a:pt x="1157" y="183"/>
                  <a:pt x="1157" y="183"/>
                </a:cubicBezTo>
                <a:cubicBezTo>
                  <a:pt x="1158" y="183"/>
                  <a:pt x="1158" y="183"/>
                  <a:pt x="1158" y="183"/>
                </a:cubicBezTo>
                <a:cubicBezTo>
                  <a:pt x="1158" y="184"/>
                  <a:pt x="1158" y="184"/>
                  <a:pt x="1158" y="184"/>
                </a:cubicBezTo>
                <a:cubicBezTo>
                  <a:pt x="1161" y="185"/>
                  <a:pt x="1162" y="186"/>
                  <a:pt x="1162" y="189"/>
                </a:cubicBezTo>
                <a:close/>
                <a:moveTo>
                  <a:pt x="1229" y="714"/>
                </a:moveTo>
                <a:cubicBezTo>
                  <a:pt x="1229" y="714"/>
                  <a:pt x="1229" y="714"/>
                  <a:pt x="1229" y="714"/>
                </a:cubicBezTo>
                <a:cubicBezTo>
                  <a:pt x="1228" y="715"/>
                  <a:pt x="1228" y="715"/>
                  <a:pt x="1228" y="715"/>
                </a:cubicBezTo>
                <a:cubicBezTo>
                  <a:pt x="1228" y="714"/>
                  <a:pt x="1228" y="714"/>
                  <a:pt x="1228" y="714"/>
                </a:cubicBezTo>
                <a:cubicBezTo>
                  <a:pt x="1229" y="714"/>
                  <a:pt x="1229" y="714"/>
                  <a:pt x="1229" y="714"/>
                </a:cubicBezTo>
                <a:cubicBezTo>
                  <a:pt x="1230" y="713"/>
                  <a:pt x="1230" y="713"/>
                  <a:pt x="1231" y="713"/>
                </a:cubicBezTo>
                <a:cubicBezTo>
                  <a:pt x="1231" y="713"/>
                  <a:pt x="1231" y="713"/>
                  <a:pt x="1231" y="714"/>
                </a:cubicBezTo>
                <a:cubicBezTo>
                  <a:pt x="1231" y="714"/>
                  <a:pt x="1230" y="714"/>
                  <a:pt x="1229" y="714"/>
                </a:cubicBezTo>
                <a:close/>
                <a:moveTo>
                  <a:pt x="1375" y="214"/>
                </a:moveTo>
                <a:cubicBezTo>
                  <a:pt x="1374" y="214"/>
                  <a:pt x="1374" y="213"/>
                  <a:pt x="1373" y="212"/>
                </a:cubicBezTo>
                <a:cubicBezTo>
                  <a:pt x="1373" y="212"/>
                  <a:pt x="1373" y="212"/>
                  <a:pt x="1372" y="212"/>
                </a:cubicBezTo>
                <a:cubicBezTo>
                  <a:pt x="1372" y="212"/>
                  <a:pt x="1372" y="212"/>
                  <a:pt x="1372" y="212"/>
                </a:cubicBezTo>
                <a:cubicBezTo>
                  <a:pt x="1372" y="212"/>
                  <a:pt x="1372" y="212"/>
                  <a:pt x="1373" y="212"/>
                </a:cubicBezTo>
                <a:cubicBezTo>
                  <a:pt x="1373" y="212"/>
                  <a:pt x="1373" y="212"/>
                  <a:pt x="1373" y="212"/>
                </a:cubicBezTo>
                <a:cubicBezTo>
                  <a:pt x="1374" y="212"/>
                  <a:pt x="1375" y="212"/>
                  <a:pt x="1376" y="214"/>
                </a:cubicBezTo>
                <a:cubicBezTo>
                  <a:pt x="1376" y="214"/>
                  <a:pt x="1375" y="214"/>
                  <a:pt x="1375" y="214"/>
                </a:cubicBezTo>
                <a:close/>
                <a:moveTo>
                  <a:pt x="1649" y="307"/>
                </a:moveTo>
                <a:cubicBezTo>
                  <a:pt x="1647" y="308"/>
                  <a:pt x="1646" y="309"/>
                  <a:pt x="1644" y="310"/>
                </a:cubicBezTo>
                <a:cubicBezTo>
                  <a:pt x="1643" y="310"/>
                  <a:pt x="1641" y="309"/>
                  <a:pt x="1640" y="308"/>
                </a:cubicBezTo>
                <a:cubicBezTo>
                  <a:pt x="1640" y="307"/>
                  <a:pt x="1640" y="306"/>
                  <a:pt x="1642" y="306"/>
                </a:cubicBezTo>
                <a:cubicBezTo>
                  <a:pt x="1644" y="305"/>
                  <a:pt x="1646" y="305"/>
                  <a:pt x="1647" y="304"/>
                </a:cubicBezTo>
                <a:cubicBezTo>
                  <a:pt x="1648" y="304"/>
                  <a:pt x="1648" y="305"/>
                  <a:pt x="1649" y="305"/>
                </a:cubicBezTo>
                <a:cubicBezTo>
                  <a:pt x="1649" y="305"/>
                  <a:pt x="1649" y="306"/>
                  <a:pt x="1649" y="307"/>
                </a:cubicBezTo>
                <a:close/>
                <a:moveTo>
                  <a:pt x="24" y="489"/>
                </a:moveTo>
                <a:cubicBezTo>
                  <a:pt x="21" y="488"/>
                  <a:pt x="18" y="488"/>
                  <a:pt x="15" y="488"/>
                </a:cubicBezTo>
                <a:cubicBezTo>
                  <a:pt x="18" y="488"/>
                  <a:pt x="21" y="488"/>
                  <a:pt x="24" y="489"/>
                </a:cubicBezTo>
                <a:close/>
                <a:moveTo>
                  <a:pt x="1475" y="804"/>
                </a:moveTo>
                <a:cubicBezTo>
                  <a:pt x="1475" y="804"/>
                  <a:pt x="1475" y="804"/>
                  <a:pt x="1475" y="804"/>
                </a:cubicBezTo>
                <a:cubicBezTo>
                  <a:pt x="1475" y="804"/>
                  <a:pt x="1475" y="804"/>
                  <a:pt x="1475" y="804"/>
                </a:cubicBezTo>
                <a:cubicBezTo>
                  <a:pt x="1475" y="804"/>
                  <a:pt x="1475" y="804"/>
                  <a:pt x="1475" y="804"/>
                </a:cubicBezTo>
                <a:cubicBezTo>
                  <a:pt x="1475" y="804"/>
                  <a:pt x="1475" y="804"/>
                  <a:pt x="1475" y="804"/>
                </a:cubicBezTo>
                <a:close/>
                <a:moveTo>
                  <a:pt x="37" y="485"/>
                </a:moveTo>
                <a:cubicBezTo>
                  <a:pt x="37" y="485"/>
                  <a:pt x="37" y="485"/>
                  <a:pt x="38" y="485"/>
                </a:cubicBezTo>
                <a:cubicBezTo>
                  <a:pt x="38" y="485"/>
                  <a:pt x="38" y="485"/>
                  <a:pt x="38" y="485"/>
                </a:cubicBezTo>
                <a:cubicBezTo>
                  <a:pt x="38" y="485"/>
                  <a:pt x="37" y="485"/>
                  <a:pt x="37" y="485"/>
                </a:cubicBezTo>
                <a:close/>
                <a:moveTo>
                  <a:pt x="269" y="490"/>
                </a:moveTo>
                <a:cubicBezTo>
                  <a:pt x="269" y="490"/>
                  <a:pt x="269" y="490"/>
                  <a:pt x="268" y="490"/>
                </a:cubicBezTo>
                <a:cubicBezTo>
                  <a:pt x="268" y="490"/>
                  <a:pt x="268" y="491"/>
                  <a:pt x="269" y="491"/>
                </a:cubicBezTo>
                <a:cubicBezTo>
                  <a:pt x="269" y="491"/>
                  <a:pt x="269" y="491"/>
                  <a:pt x="269" y="491"/>
                </a:cubicBezTo>
                <a:cubicBezTo>
                  <a:pt x="269" y="490"/>
                  <a:pt x="269" y="490"/>
                  <a:pt x="269" y="490"/>
                </a:cubicBezTo>
                <a:close/>
                <a:moveTo>
                  <a:pt x="272" y="488"/>
                </a:moveTo>
                <a:cubicBezTo>
                  <a:pt x="271" y="488"/>
                  <a:pt x="271" y="488"/>
                  <a:pt x="270" y="488"/>
                </a:cubicBezTo>
                <a:cubicBezTo>
                  <a:pt x="270" y="489"/>
                  <a:pt x="269" y="490"/>
                  <a:pt x="269" y="490"/>
                </a:cubicBezTo>
                <a:cubicBezTo>
                  <a:pt x="270" y="490"/>
                  <a:pt x="270" y="490"/>
                  <a:pt x="271" y="490"/>
                </a:cubicBezTo>
                <a:cubicBezTo>
                  <a:pt x="272" y="490"/>
                  <a:pt x="273" y="489"/>
                  <a:pt x="272" y="488"/>
                </a:cubicBezTo>
                <a:close/>
                <a:moveTo>
                  <a:pt x="799" y="228"/>
                </a:moveTo>
                <a:cubicBezTo>
                  <a:pt x="800" y="228"/>
                  <a:pt x="800" y="228"/>
                  <a:pt x="800" y="228"/>
                </a:cubicBezTo>
                <a:cubicBezTo>
                  <a:pt x="800" y="228"/>
                  <a:pt x="800" y="228"/>
                  <a:pt x="800" y="228"/>
                </a:cubicBezTo>
                <a:cubicBezTo>
                  <a:pt x="800" y="228"/>
                  <a:pt x="800" y="228"/>
                  <a:pt x="800" y="228"/>
                </a:cubicBezTo>
                <a:cubicBezTo>
                  <a:pt x="800" y="228"/>
                  <a:pt x="800" y="228"/>
                  <a:pt x="799" y="228"/>
                </a:cubicBezTo>
                <a:close/>
                <a:moveTo>
                  <a:pt x="1482" y="811"/>
                </a:moveTo>
                <a:cubicBezTo>
                  <a:pt x="1482" y="811"/>
                  <a:pt x="1481" y="810"/>
                  <a:pt x="1481" y="810"/>
                </a:cubicBezTo>
                <a:cubicBezTo>
                  <a:pt x="1481" y="810"/>
                  <a:pt x="1481" y="810"/>
                  <a:pt x="1481" y="810"/>
                </a:cubicBezTo>
                <a:cubicBezTo>
                  <a:pt x="1481" y="810"/>
                  <a:pt x="1481" y="810"/>
                  <a:pt x="1481" y="811"/>
                </a:cubicBezTo>
                <a:cubicBezTo>
                  <a:pt x="1481" y="811"/>
                  <a:pt x="1481" y="811"/>
                  <a:pt x="1482" y="811"/>
                </a:cubicBezTo>
                <a:close/>
                <a:moveTo>
                  <a:pt x="799" y="228"/>
                </a:moveTo>
                <a:cubicBezTo>
                  <a:pt x="799" y="228"/>
                  <a:pt x="799" y="228"/>
                  <a:pt x="799" y="228"/>
                </a:cubicBezTo>
                <a:cubicBezTo>
                  <a:pt x="799" y="227"/>
                  <a:pt x="799" y="227"/>
                  <a:pt x="799" y="228"/>
                </a:cubicBezTo>
                <a:close/>
                <a:moveTo>
                  <a:pt x="1481" y="810"/>
                </a:moveTo>
                <a:cubicBezTo>
                  <a:pt x="1480" y="809"/>
                  <a:pt x="1480" y="808"/>
                  <a:pt x="1478" y="807"/>
                </a:cubicBezTo>
                <a:cubicBezTo>
                  <a:pt x="1479" y="809"/>
                  <a:pt x="1479" y="810"/>
                  <a:pt x="1481" y="810"/>
                </a:cubicBezTo>
                <a:close/>
                <a:moveTo>
                  <a:pt x="1478" y="807"/>
                </a:moveTo>
                <a:cubicBezTo>
                  <a:pt x="1478" y="807"/>
                  <a:pt x="1478" y="807"/>
                  <a:pt x="1478" y="807"/>
                </a:cubicBezTo>
                <a:cubicBezTo>
                  <a:pt x="1478" y="807"/>
                  <a:pt x="1478" y="807"/>
                  <a:pt x="1478" y="807"/>
                </a:cubicBezTo>
                <a:cubicBezTo>
                  <a:pt x="1478" y="807"/>
                  <a:pt x="1478" y="807"/>
                  <a:pt x="1478" y="807"/>
                </a:cubicBezTo>
                <a:cubicBezTo>
                  <a:pt x="1478" y="807"/>
                  <a:pt x="1478" y="807"/>
                  <a:pt x="1478" y="807"/>
                </a:cubicBezTo>
                <a:close/>
                <a:moveTo>
                  <a:pt x="95" y="122"/>
                </a:moveTo>
                <a:cubicBezTo>
                  <a:pt x="91" y="122"/>
                  <a:pt x="90" y="125"/>
                  <a:pt x="90" y="129"/>
                </a:cubicBezTo>
                <a:cubicBezTo>
                  <a:pt x="94" y="130"/>
                  <a:pt x="94" y="130"/>
                  <a:pt x="93" y="133"/>
                </a:cubicBezTo>
                <a:cubicBezTo>
                  <a:pt x="93" y="135"/>
                  <a:pt x="93" y="136"/>
                  <a:pt x="93" y="138"/>
                </a:cubicBezTo>
                <a:cubicBezTo>
                  <a:pt x="93" y="142"/>
                  <a:pt x="95" y="145"/>
                  <a:pt x="99" y="145"/>
                </a:cubicBezTo>
                <a:cubicBezTo>
                  <a:pt x="101" y="146"/>
                  <a:pt x="102" y="146"/>
                  <a:pt x="104" y="146"/>
                </a:cubicBezTo>
                <a:cubicBezTo>
                  <a:pt x="106" y="147"/>
                  <a:pt x="108" y="146"/>
                  <a:pt x="109" y="144"/>
                </a:cubicBezTo>
                <a:cubicBezTo>
                  <a:pt x="111" y="142"/>
                  <a:pt x="112" y="140"/>
                  <a:pt x="113" y="137"/>
                </a:cubicBezTo>
                <a:cubicBezTo>
                  <a:pt x="113" y="135"/>
                  <a:pt x="113" y="132"/>
                  <a:pt x="115" y="131"/>
                </a:cubicBezTo>
                <a:cubicBezTo>
                  <a:pt x="119" y="128"/>
                  <a:pt x="119" y="123"/>
                  <a:pt x="123" y="120"/>
                </a:cubicBezTo>
                <a:cubicBezTo>
                  <a:pt x="126" y="118"/>
                  <a:pt x="125" y="114"/>
                  <a:pt x="124" y="112"/>
                </a:cubicBezTo>
                <a:cubicBezTo>
                  <a:pt x="122" y="109"/>
                  <a:pt x="119" y="107"/>
                  <a:pt x="117" y="104"/>
                </a:cubicBezTo>
                <a:cubicBezTo>
                  <a:pt x="117" y="103"/>
                  <a:pt x="115" y="103"/>
                  <a:pt x="114" y="103"/>
                </a:cubicBezTo>
                <a:cubicBezTo>
                  <a:pt x="109" y="104"/>
                  <a:pt x="108" y="106"/>
                  <a:pt x="108" y="111"/>
                </a:cubicBezTo>
                <a:cubicBezTo>
                  <a:pt x="108" y="115"/>
                  <a:pt x="106" y="118"/>
                  <a:pt x="102" y="120"/>
                </a:cubicBezTo>
                <a:cubicBezTo>
                  <a:pt x="102" y="119"/>
                  <a:pt x="102" y="119"/>
                  <a:pt x="102" y="119"/>
                </a:cubicBezTo>
                <a:cubicBezTo>
                  <a:pt x="102" y="119"/>
                  <a:pt x="102" y="119"/>
                  <a:pt x="102" y="119"/>
                </a:cubicBezTo>
                <a:cubicBezTo>
                  <a:pt x="102" y="119"/>
                  <a:pt x="102" y="119"/>
                  <a:pt x="102" y="119"/>
                </a:cubicBezTo>
                <a:cubicBezTo>
                  <a:pt x="100" y="121"/>
                  <a:pt x="98" y="122"/>
                  <a:pt x="95" y="122"/>
                </a:cubicBezTo>
                <a:close/>
                <a:moveTo>
                  <a:pt x="1478" y="807"/>
                </a:moveTo>
                <a:cubicBezTo>
                  <a:pt x="1477" y="805"/>
                  <a:pt x="1477" y="804"/>
                  <a:pt x="1475" y="804"/>
                </a:cubicBezTo>
                <a:cubicBezTo>
                  <a:pt x="1475" y="806"/>
                  <a:pt x="1476" y="807"/>
                  <a:pt x="1478" y="807"/>
                </a:cubicBezTo>
                <a:close/>
                <a:moveTo>
                  <a:pt x="74" y="131"/>
                </a:moveTo>
                <a:cubicBezTo>
                  <a:pt x="78" y="132"/>
                  <a:pt x="82" y="132"/>
                  <a:pt x="86" y="133"/>
                </a:cubicBezTo>
                <a:cubicBezTo>
                  <a:pt x="89" y="134"/>
                  <a:pt x="89" y="131"/>
                  <a:pt x="89" y="129"/>
                </a:cubicBezTo>
                <a:cubicBezTo>
                  <a:pt x="89" y="128"/>
                  <a:pt x="88" y="128"/>
                  <a:pt x="88" y="127"/>
                </a:cubicBezTo>
                <a:cubicBezTo>
                  <a:pt x="86" y="124"/>
                  <a:pt x="86" y="121"/>
                  <a:pt x="88" y="120"/>
                </a:cubicBezTo>
                <a:cubicBezTo>
                  <a:pt x="90" y="118"/>
                  <a:pt x="92" y="117"/>
                  <a:pt x="95" y="119"/>
                </a:cubicBezTo>
                <a:cubicBezTo>
                  <a:pt x="97" y="120"/>
                  <a:pt x="100" y="120"/>
                  <a:pt x="102" y="119"/>
                </a:cubicBezTo>
                <a:cubicBezTo>
                  <a:pt x="102" y="118"/>
                  <a:pt x="102" y="117"/>
                  <a:pt x="101" y="117"/>
                </a:cubicBezTo>
                <a:cubicBezTo>
                  <a:pt x="98" y="113"/>
                  <a:pt x="94" y="111"/>
                  <a:pt x="89" y="110"/>
                </a:cubicBezTo>
                <a:cubicBezTo>
                  <a:pt x="87" y="110"/>
                  <a:pt x="85" y="110"/>
                  <a:pt x="83" y="111"/>
                </a:cubicBezTo>
                <a:cubicBezTo>
                  <a:pt x="78" y="114"/>
                  <a:pt x="74" y="118"/>
                  <a:pt x="70" y="123"/>
                </a:cubicBezTo>
                <a:cubicBezTo>
                  <a:pt x="69" y="125"/>
                  <a:pt x="70" y="130"/>
                  <a:pt x="74" y="131"/>
                </a:cubicBezTo>
                <a:close/>
                <a:moveTo>
                  <a:pt x="1331" y="687"/>
                </a:moveTo>
                <a:cubicBezTo>
                  <a:pt x="1331" y="687"/>
                  <a:pt x="1332" y="687"/>
                  <a:pt x="1332" y="687"/>
                </a:cubicBezTo>
                <a:cubicBezTo>
                  <a:pt x="1334" y="687"/>
                  <a:pt x="1334" y="686"/>
                  <a:pt x="1334" y="685"/>
                </a:cubicBezTo>
                <a:cubicBezTo>
                  <a:pt x="1333" y="685"/>
                  <a:pt x="1333" y="685"/>
                  <a:pt x="1333" y="684"/>
                </a:cubicBezTo>
                <a:cubicBezTo>
                  <a:pt x="1332" y="685"/>
                  <a:pt x="1332" y="686"/>
                  <a:pt x="1331" y="687"/>
                </a:cubicBezTo>
                <a:close/>
                <a:moveTo>
                  <a:pt x="160" y="55"/>
                </a:moveTo>
                <a:cubicBezTo>
                  <a:pt x="161" y="55"/>
                  <a:pt x="161" y="55"/>
                  <a:pt x="162" y="55"/>
                </a:cubicBezTo>
                <a:cubicBezTo>
                  <a:pt x="164" y="55"/>
                  <a:pt x="166" y="52"/>
                  <a:pt x="165" y="51"/>
                </a:cubicBezTo>
                <a:cubicBezTo>
                  <a:pt x="164" y="50"/>
                  <a:pt x="163" y="49"/>
                  <a:pt x="161" y="49"/>
                </a:cubicBezTo>
                <a:cubicBezTo>
                  <a:pt x="159" y="48"/>
                  <a:pt x="157" y="51"/>
                  <a:pt x="157" y="52"/>
                </a:cubicBezTo>
                <a:cubicBezTo>
                  <a:pt x="158" y="53"/>
                  <a:pt x="159" y="54"/>
                  <a:pt x="160" y="55"/>
                </a:cubicBezTo>
                <a:close/>
                <a:moveTo>
                  <a:pt x="151" y="98"/>
                </a:moveTo>
                <a:cubicBezTo>
                  <a:pt x="152" y="99"/>
                  <a:pt x="152" y="99"/>
                  <a:pt x="153" y="100"/>
                </a:cubicBezTo>
                <a:cubicBezTo>
                  <a:pt x="153" y="100"/>
                  <a:pt x="153" y="100"/>
                  <a:pt x="154" y="100"/>
                </a:cubicBezTo>
                <a:cubicBezTo>
                  <a:pt x="154" y="100"/>
                  <a:pt x="154" y="100"/>
                  <a:pt x="154" y="100"/>
                </a:cubicBezTo>
                <a:cubicBezTo>
                  <a:pt x="153" y="100"/>
                  <a:pt x="153" y="100"/>
                  <a:pt x="153" y="100"/>
                </a:cubicBezTo>
                <a:cubicBezTo>
                  <a:pt x="153" y="100"/>
                  <a:pt x="153" y="100"/>
                  <a:pt x="153" y="100"/>
                </a:cubicBezTo>
                <a:cubicBezTo>
                  <a:pt x="151" y="100"/>
                  <a:pt x="149" y="101"/>
                  <a:pt x="148" y="102"/>
                </a:cubicBezTo>
                <a:cubicBezTo>
                  <a:pt x="147" y="102"/>
                  <a:pt x="146" y="103"/>
                  <a:pt x="146" y="104"/>
                </a:cubicBezTo>
                <a:cubicBezTo>
                  <a:pt x="146" y="105"/>
                  <a:pt x="147" y="106"/>
                  <a:pt x="147" y="107"/>
                </a:cubicBezTo>
                <a:cubicBezTo>
                  <a:pt x="151" y="109"/>
                  <a:pt x="157" y="108"/>
                  <a:pt x="161" y="111"/>
                </a:cubicBezTo>
                <a:cubicBezTo>
                  <a:pt x="162" y="112"/>
                  <a:pt x="164" y="111"/>
                  <a:pt x="165" y="110"/>
                </a:cubicBezTo>
                <a:cubicBezTo>
                  <a:pt x="166" y="110"/>
                  <a:pt x="168" y="110"/>
                  <a:pt x="168" y="109"/>
                </a:cubicBezTo>
                <a:cubicBezTo>
                  <a:pt x="169" y="104"/>
                  <a:pt x="174" y="102"/>
                  <a:pt x="177" y="99"/>
                </a:cubicBezTo>
                <a:cubicBezTo>
                  <a:pt x="180" y="97"/>
                  <a:pt x="180" y="95"/>
                  <a:pt x="177" y="92"/>
                </a:cubicBezTo>
                <a:cubicBezTo>
                  <a:pt x="177" y="91"/>
                  <a:pt x="176" y="91"/>
                  <a:pt x="176" y="91"/>
                </a:cubicBezTo>
                <a:cubicBezTo>
                  <a:pt x="176" y="90"/>
                  <a:pt x="176" y="90"/>
                  <a:pt x="176" y="90"/>
                </a:cubicBezTo>
                <a:cubicBezTo>
                  <a:pt x="176" y="90"/>
                  <a:pt x="176" y="90"/>
                  <a:pt x="176" y="90"/>
                </a:cubicBezTo>
                <a:cubicBezTo>
                  <a:pt x="176" y="91"/>
                  <a:pt x="176" y="91"/>
                  <a:pt x="176" y="91"/>
                </a:cubicBezTo>
                <a:cubicBezTo>
                  <a:pt x="175" y="91"/>
                  <a:pt x="174" y="91"/>
                  <a:pt x="173" y="91"/>
                </a:cubicBezTo>
                <a:cubicBezTo>
                  <a:pt x="173" y="91"/>
                  <a:pt x="173" y="91"/>
                  <a:pt x="173" y="90"/>
                </a:cubicBezTo>
                <a:cubicBezTo>
                  <a:pt x="173" y="90"/>
                  <a:pt x="172" y="90"/>
                  <a:pt x="172" y="91"/>
                </a:cubicBezTo>
                <a:cubicBezTo>
                  <a:pt x="173" y="91"/>
                  <a:pt x="173" y="91"/>
                  <a:pt x="173" y="91"/>
                </a:cubicBezTo>
                <a:cubicBezTo>
                  <a:pt x="171" y="90"/>
                  <a:pt x="169" y="89"/>
                  <a:pt x="167" y="88"/>
                </a:cubicBezTo>
                <a:cubicBezTo>
                  <a:pt x="166" y="88"/>
                  <a:pt x="165" y="86"/>
                  <a:pt x="165" y="86"/>
                </a:cubicBezTo>
                <a:cubicBezTo>
                  <a:pt x="167" y="79"/>
                  <a:pt x="162" y="73"/>
                  <a:pt x="165" y="67"/>
                </a:cubicBezTo>
                <a:cubicBezTo>
                  <a:pt x="165" y="67"/>
                  <a:pt x="164" y="65"/>
                  <a:pt x="163" y="65"/>
                </a:cubicBezTo>
                <a:cubicBezTo>
                  <a:pt x="158" y="62"/>
                  <a:pt x="154" y="64"/>
                  <a:pt x="153" y="69"/>
                </a:cubicBezTo>
                <a:cubicBezTo>
                  <a:pt x="153" y="74"/>
                  <a:pt x="153" y="79"/>
                  <a:pt x="150" y="84"/>
                </a:cubicBezTo>
                <a:cubicBezTo>
                  <a:pt x="149" y="85"/>
                  <a:pt x="150" y="87"/>
                  <a:pt x="152" y="88"/>
                </a:cubicBezTo>
                <a:cubicBezTo>
                  <a:pt x="152" y="88"/>
                  <a:pt x="153" y="88"/>
                  <a:pt x="153" y="88"/>
                </a:cubicBezTo>
                <a:cubicBezTo>
                  <a:pt x="153" y="89"/>
                  <a:pt x="152" y="90"/>
                  <a:pt x="151" y="90"/>
                </a:cubicBezTo>
                <a:cubicBezTo>
                  <a:pt x="148" y="90"/>
                  <a:pt x="145" y="90"/>
                  <a:pt x="144" y="93"/>
                </a:cubicBezTo>
                <a:cubicBezTo>
                  <a:pt x="144" y="98"/>
                  <a:pt x="148" y="97"/>
                  <a:pt x="151" y="98"/>
                </a:cubicBezTo>
                <a:close/>
                <a:moveTo>
                  <a:pt x="163" y="94"/>
                </a:moveTo>
                <a:cubicBezTo>
                  <a:pt x="163" y="94"/>
                  <a:pt x="163" y="94"/>
                  <a:pt x="163" y="94"/>
                </a:cubicBezTo>
                <a:cubicBezTo>
                  <a:pt x="162" y="94"/>
                  <a:pt x="162" y="94"/>
                  <a:pt x="162" y="94"/>
                </a:cubicBezTo>
                <a:cubicBezTo>
                  <a:pt x="162" y="93"/>
                  <a:pt x="162" y="93"/>
                  <a:pt x="162" y="93"/>
                </a:cubicBezTo>
                <a:lnTo>
                  <a:pt x="163" y="94"/>
                </a:lnTo>
                <a:close/>
                <a:moveTo>
                  <a:pt x="89" y="129"/>
                </a:moveTo>
                <a:cubicBezTo>
                  <a:pt x="89" y="129"/>
                  <a:pt x="89" y="129"/>
                  <a:pt x="90" y="129"/>
                </a:cubicBezTo>
                <a:cubicBezTo>
                  <a:pt x="90" y="129"/>
                  <a:pt x="90" y="129"/>
                  <a:pt x="90" y="129"/>
                </a:cubicBezTo>
                <a:cubicBezTo>
                  <a:pt x="89" y="129"/>
                  <a:pt x="89" y="129"/>
                  <a:pt x="89" y="129"/>
                </a:cubicBezTo>
                <a:close/>
                <a:moveTo>
                  <a:pt x="1345" y="681"/>
                </a:moveTo>
                <a:cubicBezTo>
                  <a:pt x="1343" y="680"/>
                  <a:pt x="1339" y="681"/>
                  <a:pt x="1338" y="685"/>
                </a:cubicBezTo>
                <a:cubicBezTo>
                  <a:pt x="1337" y="687"/>
                  <a:pt x="1338" y="689"/>
                  <a:pt x="1341" y="690"/>
                </a:cubicBezTo>
                <a:cubicBezTo>
                  <a:pt x="1342" y="690"/>
                  <a:pt x="1343" y="691"/>
                  <a:pt x="1345" y="691"/>
                </a:cubicBezTo>
                <a:cubicBezTo>
                  <a:pt x="1346" y="690"/>
                  <a:pt x="1347" y="690"/>
                  <a:pt x="1348" y="689"/>
                </a:cubicBezTo>
                <a:cubicBezTo>
                  <a:pt x="1350" y="686"/>
                  <a:pt x="1349" y="683"/>
                  <a:pt x="1345" y="681"/>
                </a:cubicBezTo>
                <a:close/>
                <a:moveTo>
                  <a:pt x="174" y="85"/>
                </a:moveTo>
                <a:cubicBezTo>
                  <a:pt x="174" y="85"/>
                  <a:pt x="173" y="85"/>
                  <a:pt x="172" y="85"/>
                </a:cubicBezTo>
                <a:cubicBezTo>
                  <a:pt x="170" y="85"/>
                  <a:pt x="170" y="86"/>
                  <a:pt x="171" y="87"/>
                </a:cubicBezTo>
                <a:cubicBezTo>
                  <a:pt x="171" y="88"/>
                  <a:pt x="172" y="89"/>
                  <a:pt x="173" y="90"/>
                </a:cubicBezTo>
                <a:cubicBezTo>
                  <a:pt x="174" y="90"/>
                  <a:pt x="175" y="90"/>
                  <a:pt x="176" y="90"/>
                </a:cubicBezTo>
                <a:cubicBezTo>
                  <a:pt x="176" y="89"/>
                  <a:pt x="176" y="87"/>
                  <a:pt x="174" y="85"/>
                </a:cubicBezTo>
                <a:close/>
                <a:moveTo>
                  <a:pt x="195" y="134"/>
                </a:moveTo>
                <a:cubicBezTo>
                  <a:pt x="196" y="135"/>
                  <a:pt x="198" y="137"/>
                  <a:pt x="200" y="137"/>
                </a:cubicBezTo>
                <a:cubicBezTo>
                  <a:pt x="202" y="137"/>
                  <a:pt x="204" y="135"/>
                  <a:pt x="204" y="132"/>
                </a:cubicBezTo>
                <a:cubicBezTo>
                  <a:pt x="204" y="130"/>
                  <a:pt x="202" y="129"/>
                  <a:pt x="200" y="129"/>
                </a:cubicBezTo>
                <a:cubicBezTo>
                  <a:pt x="197" y="129"/>
                  <a:pt x="195" y="131"/>
                  <a:pt x="195" y="134"/>
                </a:cubicBezTo>
                <a:close/>
                <a:moveTo>
                  <a:pt x="167" y="121"/>
                </a:moveTo>
                <a:cubicBezTo>
                  <a:pt x="166" y="121"/>
                  <a:pt x="165" y="122"/>
                  <a:pt x="165" y="123"/>
                </a:cubicBezTo>
                <a:cubicBezTo>
                  <a:pt x="165" y="127"/>
                  <a:pt x="167" y="130"/>
                  <a:pt x="169" y="133"/>
                </a:cubicBezTo>
                <a:cubicBezTo>
                  <a:pt x="171" y="134"/>
                  <a:pt x="174" y="135"/>
                  <a:pt x="175" y="134"/>
                </a:cubicBezTo>
                <a:cubicBezTo>
                  <a:pt x="177" y="134"/>
                  <a:pt x="179" y="132"/>
                  <a:pt x="181" y="132"/>
                </a:cubicBezTo>
                <a:cubicBezTo>
                  <a:pt x="184" y="131"/>
                  <a:pt x="185" y="130"/>
                  <a:pt x="187" y="127"/>
                </a:cubicBezTo>
                <a:cubicBezTo>
                  <a:pt x="187" y="125"/>
                  <a:pt x="189" y="123"/>
                  <a:pt x="189" y="122"/>
                </a:cubicBezTo>
                <a:cubicBezTo>
                  <a:pt x="191" y="119"/>
                  <a:pt x="190" y="117"/>
                  <a:pt x="188" y="116"/>
                </a:cubicBezTo>
                <a:cubicBezTo>
                  <a:pt x="186" y="115"/>
                  <a:pt x="184" y="114"/>
                  <a:pt x="182" y="113"/>
                </a:cubicBezTo>
                <a:cubicBezTo>
                  <a:pt x="181" y="113"/>
                  <a:pt x="179" y="113"/>
                  <a:pt x="179" y="114"/>
                </a:cubicBezTo>
                <a:cubicBezTo>
                  <a:pt x="176" y="118"/>
                  <a:pt x="171" y="119"/>
                  <a:pt x="167" y="121"/>
                </a:cubicBezTo>
                <a:close/>
                <a:moveTo>
                  <a:pt x="172" y="69"/>
                </a:moveTo>
                <a:cubicBezTo>
                  <a:pt x="173" y="68"/>
                  <a:pt x="172" y="67"/>
                  <a:pt x="171" y="66"/>
                </a:cubicBezTo>
                <a:cubicBezTo>
                  <a:pt x="171" y="67"/>
                  <a:pt x="170" y="67"/>
                  <a:pt x="170" y="67"/>
                </a:cubicBezTo>
                <a:cubicBezTo>
                  <a:pt x="169" y="68"/>
                  <a:pt x="170" y="69"/>
                  <a:pt x="171" y="70"/>
                </a:cubicBezTo>
                <a:cubicBezTo>
                  <a:pt x="171" y="70"/>
                  <a:pt x="172" y="69"/>
                  <a:pt x="172" y="69"/>
                </a:cubicBezTo>
                <a:close/>
                <a:moveTo>
                  <a:pt x="177" y="108"/>
                </a:moveTo>
                <a:cubicBezTo>
                  <a:pt x="177" y="109"/>
                  <a:pt x="177" y="109"/>
                  <a:pt x="177" y="109"/>
                </a:cubicBezTo>
                <a:cubicBezTo>
                  <a:pt x="178" y="108"/>
                  <a:pt x="178" y="108"/>
                  <a:pt x="178" y="108"/>
                </a:cubicBezTo>
                <a:lnTo>
                  <a:pt x="177" y="108"/>
                </a:lnTo>
                <a:close/>
                <a:moveTo>
                  <a:pt x="1609" y="511"/>
                </a:moveTo>
                <a:cubicBezTo>
                  <a:pt x="1608" y="512"/>
                  <a:pt x="1607" y="513"/>
                  <a:pt x="1606" y="514"/>
                </a:cubicBezTo>
                <a:cubicBezTo>
                  <a:pt x="1604" y="516"/>
                  <a:pt x="1603" y="518"/>
                  <a:pt x="1604" y="521"/>
                </a:cubicBezTo>
                <a:cubicBezTo>
                  <a:pt x="1605" y="524"/>
                  <a:pt x="1606" y="528"/>
                  <a:pt x="1607" y="531"/>
                </a:cubicBezTo>
                <a:cubicBezTo>
                  <a:pt x="1607" y="532"/>
                  <a:pt x="1608" y="532"/>
                  <a:pt x="1608" y="532"/>
                </a:cubicBezTo>
                <a:cubicBezTo>
                  <a:pt x="1608" y="532"/>
                  <a:pt x="1609" y="531"/>
                  <a:pt x="1609" y="531"/>
                </a:cubicBezTo>
                <a:cubicBezTo>
                  <a:pt x="1610" y="527"/>
                  <a:pt x="1613" y="524"/>
                  <a:pt x="1615" y="520"/>
                </a:cubicBezTo>
                <a:cubicBezTo>
                  <a:pt x="1617" y="518"/>
                  <a:pt x="1616" y="514"/>
                  <a:pt x="1614" y="512"/>
                </a:cubicBezTo>
                <a:cubicBezTo>
                  <a:pt x="1612" y="510"/>
                  <a:pt x="1610" y="510"/>
                  <a:pt x="1609" y="511"/>
                </a:cubicBezTo>
                <a:close/>
                <a:moveTo>
                  <a:pt x="124" y="142"/>
                </a:moveTo>
                <a:cubicBezTo>
                  <a:pt x="124" y="142"/>
                  <a:pt x="124" y="142"/>
                  <a:pt x="125" y="142"/>
                </a:cubicBezTo>
                <a:cubicBezTo>
                  <a:pt x="125" y="142"/>
                  <a:pt x="125" y="142"/>
                  <a:pt x="125" y="142"/>
                </a:cubicBezTo>
                <a:cubicBezTo>
                  <a:pt x="125" y="142"/>
                  <a:pt x="125" y="142"/>
                  <a:pt x="125" y="142"/>
                </a:cubicBezTo>
                <a:cubicBezTo>
                  <a:pt x="125" y="142"/>
                  <a:pt x="125" y="142"/>
                  <a:pt x="124" y="142"/>
                </a:cubicBezTo>
                <a:close/>
                <a:moveTo>
                  <a:pt x="120" y="136"/>
                </a:moveTo>
                <a:cubicBezTo>
                  <a:pt x="119" y="136"/>
                  <a:pt x="118" y="137"/>
                  <a:pt x="118" y="137"/>
                </a:cubicBezTo>
                <a:cubicBezTo>
                  <a:pt x="118" y="139"/>
                  <a:pt x="118" y="141"/>
                  <a:pt x="119" y="141"/>
                </a:cubicBezTo>
                <a:cubicBezTo>
                  <a:pt x="121" y="142"/>
                  <a:pt x="123" y="142"/>
                  <a:pt x="124" y="142"/>
                </a:cubicBezTo>
                <a:cubicBezTo>
                  <a:pt x="124" y="140"/>
                  <a:pt x="123" y="138"/>
                  <a:pt x="122" y="136"/>
                </a:cubicBezTo>
                <a:cubicBezTo>
                  <a:pt x="122" y="136"/>
                  <a:pt x="121" y="136"/>
                  <a:pt x="120" y="136"/>
                </a:cubicBezTo>
                <a:close/>
                <a:moveTo>
                  <a:pt x="124" y="146"/>
                </a:moveTo>
                <a:cubicBezTo>
                  <a:pt x="124" y="147"/>
                  <a:pt x="124" y="148"/>
                  <a:pt x="125" y="149"/>
                </a:cubicBezTo>
                <a:cubicBezTo>
                  <a:pt x="127" y="150"/>
                  <a:pt x="131" y="150"/>
                  <a:pt x="133" y="147"/>
                </a:cubicBezTo>
                <a:cubicBezTo>
                  <a:pt x="133" y="147"/>
                  <a:pt x="133" y="146"/>
                  <a:pt x="133" y="146"/>
                </a:cubicBezTo>
                <a:cubicBezTo>
                  <a:pt x="132" y="144"/>
                  <a:pt x="132" y="142"/>
                  <a:pt x="130" y="141"/>
                </a:cubicBezTo>
                <a:cubicBezTo>
                  <a:pt x="128" y="140"/>
                  <a:pt x="127" y="141"/>
                  <a:pt x="125" y="142"/>
                </a:cubicBezTo>
                <a:cubicBezTo>
                  <a:pt x="124" y="143"/>
                  <a:pt x="124" y="145"/>
                  <a:pt x="124" y="146"/>
                </a:cubicBezTo>
                <a:close/>
                <a:moveTo>
                  <a:pt x="153" y="118"/>
                </a:moveTo>
                <a:cubicBezTo>
                  <a:pt x="151" y="117"/>
                  <a:pt x="150" y="117"/>
                  <a:pt x="148" y="117"/>
                </a:cubicBezTo>
                <a:cubicBezTo>
                  <a:pt x="147" y="117"/>
                  <a:pt x="146" y="117"/>
                  <a:pt x="145" y="118"/>
                </a:cubicBezTo>
                <a:cubicBezTo>
                  <a:pt x="145" y="118"/>
                  <a:pt x="144" y="119"/>
                  <a:pt x="144" y="120"/>
                </a:cubicBezTo>
                <a:cubicBezTo>
                  <a:pt x="143" y="121"/>
                  <a:pt x="144" y="122"/>
                  <a:pt x="145" y="122"/>
                </a:cubicBezTo>
                <a:cubicBezTo>
                  <a:pt x="149" y="122"/>
                  <a:pt x="153" y="124"/>
                  <a:pt x="156" y="125"/>
                </a:cubicBezTo>
                <a:cubicBezTo>
                  <a:pt x="156" y="124"/>
                  <a:pt x="156" y="123"/>
                  <a:pt x="156" y="121"/>
                </a:cubicBezTo>
                <a:cubicBezTo>
                  <a:pt x="156" y="118"/>
                  <a:pt x="156" y="118"/>
                  <a:pt x="153" y="118"/>
                </a:cubicBezTo>
                <a:close/>
                <a:moveTo>
                  <a:pt x="113" y="96"/>
                </a:moveTo>
                <a:cubicBezTo>
                  <a:pt x="113" y="95"/>
                  <a:pt x="114" y="95"/>
                  <a:pt x="114" y="94"/>
                </a:cubicBezTo>
                <a:cubicBezTo>
                  <a:pt x="114" y="93"/>
                  <a:pt x="114" y="92"/>
                  <a:pt x="112" y="92"/>
                </a:cubicBezTo>
                <a:cubicBezTo>
                  <a:pt x="111" y="92"/>
                  <a:pt x="111" y="93"/>
                  <a:pt x="110" y="94"/>
                </a:cubicBezTo>
                <a:cubicBezTo>
                  <a:pt x="111" y="95"/>
                  <a:pt x="112" y="96"/>
                  <a:pt x="113" y="96"/>
                </a:cubicBezTo>
                <a:close/>
                <a:moveTo>
                  <a:pt x="156" y="125"/>
                </a:moveTo>
                <a:cubicBezTo>
                  <a:pt x="156" y="125"/>
                  <a:pt x="156" y="126"/>
                  <a:pt x="156" y="126"/>
                </a:cubicBezTo>
                <a:cubicBezTo>
                  <a:pt x="157" y="126"/>
                  <a:pt x="157" y="126"/>
                  <a:pt x="157" y="126"/>
                </a:cubicBezTo>
                <a:cubicBezTo>
                  <a:pt x="157" y="126"/>
                  <a:pt x="157" y="126"/>
                  <a:pt x="157" y="125"/>
                </a:cubicBezTo>
                <a:cubicBezTo>
                  <a:pt x="157" y="125"/>
                  <a:pt x="157" y="125"/>
                  <a:pt x="156" y="125"/>
                </a:cubicBezTo>
                <a:close/>
                <a:moveTo>
                  <a:pt x="162" y="127"/>
                </a:moveTo>
                <a:cubicBezTo>
                  <a:pt x="161" y="127"/>
                  <a:pt x="160" y="126"/>
                  <a:pt x="160" y="126"/>
                </a:cubicBezTo>
                <a:cubicBezTo>
                  <a:pt x="159" y="126"/>
                  <a:pt x="158" y="126"/>
                  <a:pt x="157" y="126"/>
                </a:cubicBezTo>
                <a:cubicBezTo>
                  <a:pt x="157" y="127"/>
                  <a:pt x="157" y="128"/>
                  <a:pt x="157" y="129"/>
                </a:cubicBezTo>
                <a:cubicBezTo>
                  <a:pt x="158" y="129"/>
                  <a:pt x="159" y="129"/>
                  <a:pt x="159" y="129"/>
                </a:cubicBezTo>
                <a:cubicBezTo>
                  <a:pt x="160" y="128"/>
                  <a:pt x="161" y="128"/>
                  <a:pt x="162" y="127"/>
                </a:cubicBezTo>
                <a:close/>
                <a:moveTo>
                  <a:pt x="147" y="137"/>
                </a:moveTo>
                <a:cubicBezTo>
                  <a:pt x="150" y="135"/>
                  <a:pt x="153" y="132"/>
                  <a:pt x="156" y="129"/>
                </a:cubicBezTo>
                <a:cubicBezTo>
                  <a:pt x="153" y="129"/>
                  <a:pt x="149" y="129"/>
                  <a:pt x="146" y="129"/>
                </a:cubicBezTo>
                <a:cubicBezTo>
                  <a:pt x="144" y="129"/>
                  <a:pt x="143" y="131"/>
                  <a:pt x="143" y="133"/>
                </a:cubicBezTo>
                <a:cubicBezTo>
                  <a:pt x="143" y="134"/>
                  <a:pt x="143" y="136"/>
                  <a:pt x="144" y="136"/>
                </a:cubicBezTo>
                <a:cubicBezTo>
                  <a:pt x="145" y="137"/>
                  <a:pt x="146" y="137"/>
                  <a:pt x="147" y="137"/>
                </a:cubicBezTo>
                <a:close/>
                <a:moveTo>
                  <a:pt x="157" y="129"/>
                </a:moveTo>
                <a:cubicBezTo>
                  <a:pt x="157" y="129"/>
                  <a:pt x="157" y="129"/>
                  <a:pt x="156" y="129"/>
                </a:cubicBezTo>
                <a:cubicBezTo>
                  <a:pt x="156" y="129"/>
                  <a:pt x="156" y="129"/>
                  <a:pt x="156" y="129"/>
                </a:cubicBezTo>
                <a:cubicBezTo>
                  <a:pt x="157" y="129"/>
                  <a:pt x="157" y="129"/>
                  <a:pt x="157" y="129"/>
                </a:cubicBezTo>
                <a:cubicBezTo>
                  <a:pt x="157" y="129"/>
                  <a:pt x="157" y="129"/>
                  <a:pt x="157" y="129"/>
                </a:cubicBez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0" name="TextBox 469">
            <a:extLst>
              <a:ext uri="{FF2B5EF4-FFF2-40B4-BE49-F238E27FC236}">
                <a16:creationId xmlns:a16="http://schemas.microsoft.com/office/drawing/2014/main" id="{B6304477-E388-4A72-80E1-4E75F2766751}"/>
              </a:ext>
            </a:extLst>
          </p:cNvPr>
          <p:cNvSpPr txBox="1"/>
          <p:nvPr/>
        </p:nvSpPr>
        <p:spPr>
          <a:xfrm>
            <a:off x="3848100" y="523875"/>
            <a:ext cx="449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Global Market</a:t>
            </a:r>
          </a:p>
        </p:txBody>
      </p:sp>
      <p:sp>
        <p:nvSpPr>
          <p:cNvPr id="471" name="TextBox 470">
            <a:extLst>
              <a:ext uri="{FF2B5EF4-FFF2-40B4-BE49-F238E27FC236}">
                <a16:creationId xmlns:a16="http://schemas.microsoft.com/office/drawing/2014/main" id="{A6CB54D7-9669-4F63-85B0-37FC6541E70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Tree>
    <p:extLst>
      <p:ext uri="{BB962C8B-B14F-4D97-AF65-F5344CB8AC3E}">
        <p14:creationId xmlns:p14="http://schemas.microsoft.com/office/powerpoint/2010/main" val="988804969"/>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15CDE0C-A26D-4C5F-84C9-A364E3E31759}"/>
              </a:ext>
            </a:extLst>
          </p:cNvPr>
          <p:cNvSpPr txBox="1"/>
          <p:nvPr/>
        </p:nvSpPr>
        <p:spPr>
          <a:xfrm>
            <a:off x="2819400" y="523875"/>
            <a:ext cx="6553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Asia Market Segments</a:t>
            </a:r>
          </a:p>
        </p:txBody>
      </p:sp>
      <p:sp>
        <p:nvSpPr>
          <p:cNvPr id="4" name="TextBox 3">
            <a:extLst>
              <a:ext uri="{FF2B5EF4-FFF2-40B4-BE49-F238E27FC236}">
                <a16:creationId xmlns:a16="http://schemas.microsoft.com/office/drawing/2014/main" id="{ACAC480C-A1D8-4EDE-A7AE-E3C4FEB60D7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3" name="TextBox 82">
            <a:extLst>
              <a:ext uri="{FF2B5EF4-FFF2-40B4-BE49-F238E27FC236}">
                <a16:creationId xmlns:a16="http://schemas.microsoft.com/office/drawing/2014/main" id="{F09EABDA-E825-41F3-8AA8-2F58D22D6643}"/>
              </a:ext>
            </a:extLst>
          </p:cNvPr>
          <p:cNvSpPr txBox="1"/>
          <p:nvPr/>
        </p:nvSpPr>
        <p:spPr>
          <a:xfrm>
            <a:off x="1176245" y="1993286"/>
            <a:ext cx="182639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Country Name</a:t>
            </a:r>
          </a:p>
        </p:txBody>
      </p:sp>
      <p:sp>
        <p:nvSpPr>
          <p:cNvPr id="84" name="TextBox 83">
            <a:extLst>
              <a:ext uri="{FF2B5EF4-FFF2-40B4-BE49-F238E27FC236}">
                <a16:creationId xmlns:a16="http://schemas.microsoft.com/office/drawing/2014/main" id="{795E50A6-0130-4EEC-A9FB-B3A0EE39F671}"/>
              </a:ext>
            </a:extLst>
          </p:cNvPr>
          <p:cNvSpPr txBox="1"/>
          <p:nvPr/>
        </p:nvSpPr>
        <p:spPr>
          <a:xfrm>
            <a:off x="693501" y="2419669"/>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91" name="Rectangle: Rounded Corners 90">
            <a:extLst>
              <a:ext uri="{FF2B5EF4-FFF2-40B4-BE49-F238E27FC236}">
                <a16:creationId xmlns:a16="http://schemas.microsoft.com/office/drawing/2014/main" id="{3960414F-BCE4-4575-8C4C-A1DAFA6BFCDB}"/>
              </a:ext>
            </a:extLst>
          </p:cNvPr>
          <p:cNvSpPr/>
          <p:nvPr/>
        </p:nvSpPr>
        <p:spPr>
          <a:xfrm>
            <a:off x="2816192"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2" name="Rectangle: Rounded Corners 91">
            <a:extLst>
              <a:ext uri="{FF2B5EF4-FFF2-40B4-BE49-F238E27FC236}">
                <a16:creationId xmlns:a16="http://schemas.microsoft.com/office/drawing/2014/main" id="{27456A1A-E67E-4F73-BF19-341E274A04C2}"/>
              </a:ext>
            </a:extLst>
          </p:cNvPr>
          <p:cNvSpPr/>
          <p:nvPr/>
        </p:nvSpPr>
        <p:spPr>
          <a:xfrm>
            <a:off x="271431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3" name="Rectangle: Rounded Corners 92">
            <a:extLst>
              <a:ext uri="{FF2B5EF4-FFF2-40B4-BE49-F238E27FC236}">
                <a16:creationId xmlns:a16="http://schemas.microsoft.com/office/drawing/2014/main" id="{19929171-4EB3-4552-B30C-985A872DF7D8}"/>
              </a:ext>
            </a:extLst>
          </p:cNvPr>
          <p:cNvSpPr/>
          <p:nvPr/>
        </p:nvSpPr>
        <p:spPr>
          <a:xfrm>
            <a:off x="261243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4" name="Rectangle: Rounded Corners 93">
            <a:extLst>
              <a:ext uri="{FF2B5EF4-FFF2-40B4-BE49-F238E27FC236}">
                <a16:creationId xmlns:a16="http://schemas.microsoft.com/office/drawing/2014/main" id="{941E5569-F2CA-4716-A95A-59966245AC8F}"/>
              </a:ext>
            </a:extLst>
          </p:cNvPr>
          <p:cNvSpPr/>
          <p:nvPr/>
        </p:nvSpPr>
        <p:spPr>
          <a:xfrm>
            <a:off x="251055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5" name="Rectangle: Rounded Corners 94">
            <a:extLst>
              <a:ext uri="{FF2B5EF4-FFF2-40B4-BE49-F238E27FC236}">
                <a16:creationId xmlns:a16="http://schemas.microsoft.com/office/drawing/2014/main" id="{3B4DF0E3-7830-4138-8786-DBD8F1ACF891}"/>
              </a:ext>
            </a:extLst>
          </p:cNvPr>
          <p:cNvSpPr/>
          <p:nvPr/>
        </p:nvSpPr>
        <p:spPr>
          <a:xfrm>
            <a:off x="240867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6" name="Rectangle: Rounded Corners 95">
            <a:extLst>
              <a:ext uri="{FF2B5EF4-FFF2-40B4-BE49-F238E27FC236}">
                <a16:creationId xmlns:a16="http://schemas.microsoft.com/office/drawing/2014/main" id="{1C81F1DF-20BC-44C1-9E9D-1A128C57C222}"/>
              </a:ext>
            </a:extLst>
          </p:cNvPr>
          <p:cNvSpPr/>
          <p:nvPr/>
        </p:nvSpPr>
        <p:spPr>
          <a:xfrm>
            <a:off x="230679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7" name="Rectangle: Rounded Corners 96">
            <a:extLst>
              <a:ext uri="{FF2B5EF4-FFF2-40B4-BE49-F238E27FC236}">
                <a16:creationId xmlns:a16="http://schemas.microsoft.com/office/drawing/2014/main" id="{73153E67-7E84-4514-99CD-2B0B7B0ACD81}"/>
              </a:ext>
            </a:extLst>
          </p:cNvPr>
          <p:cNvSpPr/>
          <p:nvPr/>
        </p:nvSpPr>
        <p:spPr>
          <a:xfrm>
            <a:off x="220491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8" name="Rectangle: Rounded Corners 97">
            <a:extLst>
              <a:ext uri="{FF2B5EF4-FFF2-40B4-BE49-F238E27FC236}">
                <a16:creationId xmlns:a16="http://schemas.microsoft.com/office/drawing/2014/main" id="{0E078772-1066-4AD6-9D12-C9E6A70C54C8}"/>
              </a:ext>
            </a:extLst>
          </p:cNvPr>
          <p:cNvSpPr/>
          <p:nvPr/>
        </p:nvSpPr>
        <p:spPr>
          <a:xfrm>
            <a:off x="210303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9" name="Rectangle: Rounded Corners 98">
            <a:extLst>
              <a:ext uri="{FF2B5EF4-FFF2-40B4-BE49-F238E27FC236}">
                <a16:creationId xmlns:a16="http://schemas.microsoft.com/office/drawing/2014/main" id="{2001295A-7424-460E-82C8-F0E6029EF9CD}"/>
              </a:ext>
            </a:extLst>
          </p:cNvPr>
          <p:cNvSpPr/>
          <p:nvPr/>
        </p:nvSpPr>
        <p:spPr>
          <a:xfrm>
            <a:off x="2001157" y="3341625"/>
            <a:ext cx="73884" cy="16906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0" name="Rectangle: Rounded Corners 99">
            <a:extLst>
              <a:ext uri="{FF2B5EF4-FFF2-40B4-BE49-F238E27FC236}">
                <a16:creationId xmlns:a16="http://schemas.microsoft.com/office/drawing/2014/main" id="{565C30FF-3EEB-4582-B506-1D4ED0013A67}"/>
              </a:ext>
            </a:extLst>
          </p:cNvPr>
          <p:cNvSpPr/>
          <p:nvPr/>
        </p:nvSpPr>
        <p:spPr>
          <a:xfrm>
            <a:off x="189927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1" name="Rectangle: Rounded Corners 100">
            <a:extLst>
              <a:ext uri="{FF2B5EF4-FFF2-40B4-BE49-F238E27FC236}">
                <a16:creationId xmlns:a16="http://schemas.microsoft.com/office/drawing/2014/main" id="{41EF9B84-877D-4B82-BE44-B3D415EF1F6C}"/>
              </a:ext>
            </a:extLst>
          </p:cNvPr>
          <p:cNvSpPr/>
          <p:nvPr/>
        </p:nvSpPr>
        <p:spPr>
          <a:xfrm>
            <a:off x="179739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2" name="Rectangle: Rounded Corners 101">
            <a:extLst>
              <a:ext uri="{FF2B5EF4-FFF2-40B4-BE49-F238E27FC236}">
                <a16:creationId xmlns:a16="http://schemas.microsoft.com/office/drawing/2014/main" id="{48A1204B-F15E-49E2-B526-F2EA8D15B89D}"/>
              </a:ext>
            </a:extLst>
          </p:cNvPr>
          <p:cNvSpPr/>
          <p:nvPr/>
        </p:nvSpPr>
        <p:spPr>
          <a:xfrm>
            <a:off x="169551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3" name="Rectangle: Rounded Corners 102">
            <a:extLst>
              <a:ext uri="{FF2B5EF4-FFF2-40B4-BE49-F238E27FC236}">
                <a16:creationId xmlns:a16="http://schemas.microsoft.com/office/drawing/2014/main" id="{135CD3CA-07A3-42BA-91DA-C14D4B2B4402}"/>
              </a:ext>
            </a:extLst>
          </p:cNvPr>
          <p:cNvSpPr/>
          <p:nvPr/>
        </p:nvSpPr>
        <p:spPr>
          <a:xfrm>
            <a:off x="159363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4" name="Rectangle: Rounded Corners 103">
            <a:extLst>
              <a:ext uri="{FF2B5EF4-FFF2-40B4-BE49-F238E27FC236}">
                <a16:creationId xmlns:a16="http://schemas.microsoft.com/office/drawing/2014/main" id="{40419E0F-3257-48FC-9C92-F98BD71C8D11}"/>
              </a:ext>
            </a:extLst>
          </p:cNvPr>
          <p:cNvSpPr/>
          <p:nvPr/>
        </p:nvSpPr>
        <p:spPr>
          <a:xfrm>
            <a:off x="149175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5" name="Rectangle: Rounded Corners 104">
            <a:extLst>
              <a:ext uri="{FF2B5EF4-FFF2-40B4-BE49-F238E27FC236}">
                <a16:creationId xmlns:a16="http://schemas.microsoft.com/office/drawing/2014/main" id="{A0CDFCA9-B301-4757-8795-77EA37FEB317}"/>
              </a:ext>
            </a:extLst>
          </p:cNvPr>
          <p:cNvSpPr/>
          <p:nvPr/>
        </p:nvSpPr>
        <p:spPr>
          <a:xfrm>
            <a:off x="1389877"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9" name="TextBox 108">
            <a:extLst>
              <a:ext uri="{FF2B5EF4-FFF2-40B4-BE49-F238E27FC236}">
                <a16:creationId xmlns:a16="http://schemas.microsoft.com/office/drawing/2014/main" id="{C5DDC9B3-B0A1-4F00-832F-90ACBB1C5BC2}"/>
              </a:ext>
            </a:extLst>
          </p:cNvPr>
          <p:cNvSpPr txBox="1"/>
          <p:nvPr/>
        </p:nvSpPr>
        <p:spPr>
          <a:xfrm>
            <a:off x="1176245" y="4597521"/>
            <a:ext cx="182639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Country Name</a:t>
            </a:r>
          </a:p>
        </p:txBody>
      </p:sp>
      <p:sp>
        <p:nvSpPr>
          <p:cNvPr id="110" name="TextBox 109">
            <a:extLst>
              <a:ext uri="{FF2B5EF4-FFF2-40B4-BE49-F238E27FC236}">
                <a16:creationId xmlns:a16="http://schemas.microsoft.com/office/drawing/2014/main" id="{9911D8FD-8AAD-48D7-852C-413F510E8385}"/>
              </a:ext>
            </a:extLst>
          </p:cNvPr>
          <p:cNvSpPr txBox="1"/>
          <p:nvPr/>
        </p:nvSpPr>
        <p:spPr>
          <a:xfrm>
            <a:off x="693501" y="5023904"/>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111" name="Rectangle: Rounded Corners 110">
            <a:extLst>
              <a:ext uri="{FF2B5EF4-FFF2-40B4-BE49-F238E27FC236}">
                <a16:creationId xmlns:a16="http://schemas.microsoft.com/office/drawing/2014/main" id="{7E6241BD-E37C-4667-88B9-9D25882199F4}"/>
              </a:ext>
            </a:extLst>
          </p:cNvPr>
          <p:cNvSpPr/>
          <p:nvPr/>
        </p:nvSpPr>
        <p:spPr>
          <a:xfrm>
            <a:off x="2816192"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2" name="Rectangle: Rounded Corners 111">
            <a:extLst>
              <a:ext uri="{FF2B5EF4-FFF2-40B4-BE49-F238E27FC236}">
                <a16:creationId xmlns:a16="http://schemas.microsoft.com/office/drawing/2014/main" id="{FF5315EE-0FC1-4CB5-84BD-DA1B35C3799D}"/>
              </a:ext>
            </a:extLst>
          </p:cNvPr>
          <p:cNvSpPr/>
          <p:nvPr/>
        </p:nvSpPr>
        <p:spPr>
          <a:xfrm>
            <a:off x="271431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3" name="Rectangle: Rounded Corners 112">
            <a:extLst>
              <a:ext uri="{FF2B5EF4-FFF2-40B4-BE49-F238E27FC236}">
                <a16:creationId xmlns:a16="http://schemas.microsoft.com/office/drawing/2014/main" id="{15FC56C9-1B37-4E92-BA1A-AFAECDA17C6F}"/>
              </a:ext>
            </a:extLst>
          </p:cNvPr>
          <p:cNvSpPr/>
          <p:nvPr/>
        </p:nvSpPr>
        <p:spPr>
          <a:xfrm>
            <a:off x="261243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4" name="Rectangle: Rounded Corners 113">
            <a:extLst>
              <a:ext uri="{FF2B5EF4-FFF2-40B4-BE49-F238E27FC236}">
                <a16:creationId xmlns:a16="http://schemas.microsoft.com/office/drawing/2014/main" id="{CC72276D-9269-4174-9616-CBE7D7A20AFD}"/>
              </a:ext>
            </a:extLst>
          </p:cNvPr>
          <p:cNvSpPr/>
          <p:nvPr/>
        </p:nvSpPr>
        <p:spPr>
          <a:xfrm>
            <a:off x="251055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5" name="Rectangle: Rounded Corners 114">
            <a:extLst>
              <a:ext uri="{FF2B5EF4-FFF2-40B4-BE49-F238E27FC236}">
                <a16:creationId xmlns:a16="http://schemas.microsoft.com/office/drawing/2014/main" id="{4503C347-9655-4486-9726-396443E4BF82}"/>
              </a:ext>
            </a:extLst>
          </p:cNvPr>
          <p:cNvSpPr/>
          <p:nvPr/>
        </p:nvSpPr>
        <p:spPr>
          <a:xfrm>
            <a:off x="240867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6" name="Rectangle: Rounded Corners 115">
            <a:extLst>
              <a:ext uri="{FF2B5EF4-FFF2-40B4-BE49-F238E27FC236}">
                <a16:creationId xmlns:a16="http://schemas.microsoft.com/office/drawing/2014/main" id="{0707A4BA-10EA-4B60-9747-707649762547}"/>
              </a:ext>
            </a:extLst>
          </p:cNvPr>
          <p:cNvSpPr/>
          <p:nvPr/>
        </p:nvSpPr>
        <p:spPr>
          <a:xfrm>
            <a:off x="230679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7" name="Rectangle: Rounded Corners 116">
            <a:extLst>
              <a:ext uri="{FF2B5EF4-FFF2-40B4-BE49-F238E27FC236}">
                <a16:creationId xmlns:a16="http://schemas.microsoft.com/office/drawing/2014/main" id="{2749EA40-6AF3-43A8-BD24-28F14582AF86}"/>
              </a:ext>
            </a:extLst>
          </p:cNvPr>
          <p:cNvSpPr/>
          <p:nvPr/>
        </p:nvSpPr>
        <p:spPr>
          <a:xfrm>
            <a:off x="220491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8" name="Rectangle: Rounded Corners 117">
            <a:extLst>
              <a:ext uri="{FF2B5EF4-FFF2-40B4-BE49-F238E27FC236}">
                <a16:creationId xmlns:a16="http://schemas.microsoft.com/office/drawing/2014/main" id="{938430CC-8419-4FF0-A46D-845D95A630FB}"/>
              </a:ext>
            </a:extLst>
          </p:cNvPr>
          <p:cNvSpPr/>
          <p:nvPr/>
        </p:nvSpPr>
        <p:spPr>
          <a:xfrm>
            <a:off x="210303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9" name="Rectangle: Rounded Corners 118">
            <a:extLst>
              <a:ext uri="{FF2B5EF4-FFF2-40B4-BE49-F238E27FC236}">
                <a16:creationId xmlns:a16="http://schemas.microsoft.com/office/drawing/2014/main" id="{14D44C52-90EC-4FFE-ABDB-063717A3FF9A}"/>
              </a:ext>
            </a:extLst>
          </p:cNvPr>
          <p:cNvSpPr/>
          <p:nvPr/>
        </p:nvSpPr>
        <p:spPr>
          <a:xfrm>
            <a:off x="200115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Rectangle: Rounded Corners 119">
            <a:extLst>
              <a:ext uri="{FF2B5EF4-FFF2-40B4-BE49-F238E27FC236}">
                <a16:creationId xmlns:a16="http://schemas.microsoft.com/office/drawing/2014/main" id="{2B138F51-064C-4C0C-B3C8-0879EE5A0887}"/>
              </a:ext>
            </a:extLst>
          </p:cNvPr>
          <p:cNvSpPr/>
          <p:nvPr/>
        </p:nvSpPr>
        <p:spPr>
          <a:xfrm>
            <a:off x="1899277" y="5945860"/>
            <a:ext cx="73884" cy="16906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1" name="Rectangle: Rounded Corners 120">
            <a:extLst>
              <a:ext uri="{FF2B5EF4-FFF2-40B4-BE49-F238E27FC236}">
                <a16:creationId xmlns:a16="http://schemas.microsoft.com/office/drawing/2014/main" id="{482995CF-1713-407F-9D42-EF5FA4090480}"/>
              </a:ext>
            </a:extLst>
          </p:cNvPr>
          <p:cNvSpPr/>
          <p:nvPr/>
        </p:nvSpPr>
        <p:spPr>
          <a:xfrm>
            <a:off x="179739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2" name="Rectangle: Rounded Corners 121">
            <a:extLst>
              <a:ext uri="{FF2B5EF4-FFF2-40B4-BE49-F238E27FC236}">
                <a16:creationId xmlns:a16="http://schemas.microsoft.com/office/drawing/2014/main" id="{57C55B34-96DF-46C7-B0E7-379E4C446615}"/>
              </a:ext>
            </a:extLst>
          </p:cNvPr>
          <p:cNvSpPr/>
          <p:nvPr/>
        </p:nvSpPr>
        <p:spPr>
          <a:xfrm>
            <a:off x="169551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3" name="Rectangle: Rounded Corners 122">
            <a:extLst>
              <a:ext uri="{FF2B5EF4-FFF2-40B4-BE49-F238E27FC236}">
                <a16:creationId xmlns:a16="http://schemas.microsoft.com/office/drawing/2014/main" id="{21E3ED3A-03EA-4CDB-BC00-DB91E09CB89A}"/>
              </a:ext>
            </a:extLst>
          </p:cNvPr>
          <p:cNvSpPr/>
          <p:nvPr/>
        </p:nvSpPr>
        <p:spPr>
          <a:xfrm>
            <a:off x="159363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4" name="Rectangle: Rounded Corners 123">
            <a:extLst>
              <a:ext uri="{FF2B5EF4-FFF2-40B4-BE49-F238E27FC236}">
                <a16:creationId xmlns:a16="http://schemas.microsoft.com/office/drawing/2014/main" id="{5D9994EF-E3CE-4D8B-9E04-3F166566097F}"/>
              </a:ext>
            </a:extLst>
          </p:cNvPr>
          <p:cNvSpPr/>
          <p:nvPr/>
        </p:nvSpPr>
        <p:spPr>
          <a:xfrm>
            <a:off x="149175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5" name="Rectangle: Rounded Corners 124">
            <a:extLst>
              <a:ext uri="{FF2B5EF4-FFF2-40B4-BE49-F238E27FC236}">
                <a16:creationId xmlns:a16="http://schemas.microsoft.com/office/drawing/2014/main" id="{733F3BA0-9CAF-4B91-8430-6338282FA44A}"/>
              </a:ext>
            </a:extLst>
          </p:cNvPr>
          <p:cNvSpPr/>
          <p:nvPr/>
        </p:nvSpPr>
        <p:spPr>
          <a:xfrm>
            <a:off x="1389877"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8" name="TextBox 127">
            <a:extLst>
              <a:ext uri="{FF2B5EF4-FFF2-40B4-BE49-F238E27FC236}">
                <a16:creationId xmlns:a16="http://schemas.microsoft.com/office/drawing/2014/main" id="{B15C7A1F-115F-41BF-8D75-D0D7710EA109}"/>
              </a:ext>
            </a:extLst>
          </p:cNvPr>
          <p:cNvSpPr txBox="1"/>
          <p:nvPr/>
        </p:nvSpPr>
        <p:spPr>
          <a:xfrm flipH="1">
            <a:off x="9188494" y="1993286"/>
            <a:ext cx="182639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Country Name</a:t>
            </a:r>
          </a:p>
        </p:txBody>
      </p:sp>
      <p:sp>
        <p:nvSpPr>
          <p:cNvPr id="129" name="TextBox 128">
            <a:extLst>
              <a:ext uri="{FF2B5EF4-FFF2-40B4-BE49-F238E27FC236}">
                <a16:creationId xmlns:a16="http://schemas.microsoft.com/office/drawing/2014/main" id="{99C69BDD-DFEA-4F65-8B77-21D4C5C56B55}"/>
              </a:ext>
            </a:extLst>
          </p:cNvPr>
          <p:cNvSpPr txBox="1"/>
          <p:nvPr/>
        </p:nvSpPr>
        <p:spPr>
          <a:xfrm flipH="1">
            <a:off x="9188494" y="2419669"/>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130" name="Rectangle: Rounded Corners 129">
            <a:extLst>
              <a:ext uri="{FF2B5EF4-FFF2-40B4-BE49-F238E27FC236}">
                <a16:creationId xmlns:a16="http://schemas.microsoft.com/office/drawing/2014/main" id="{E5A624F1-EF54-4E9E-AA76-606075F9E629}"/>
              </a:ext>
            </a:extLst>
          </p:cNvPr>
          <p:cNvSpPr/>
          <p:nvPr/>
        </p:nvSpPr>
        <p:spPr>
          <a:xfrm flipH="1">
            <a:off x="9301056"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1" name="Rectangle: Rounded Corners 130">
            <a:extLst>
              <a:ext uri="{FF2B5EF4-FFF2-40B4-BE49-F238E27FC236}">
                <a16:creationId xmlns:a16="http://schemas.microsoft.com/office/drawing/2014/main" id="{756BB010-C6FD-41B8-B2F7-0423DE05FE3E}"/>
              </a:ext>
            </a:extLst>
          </p:cNvPr>
          <p:cNvSpPr/>
          <p:nvPr/>
        </p:nvSpPr>
        <p:spPr>
          <a:xfrm flipH="1">
            <a:off x="940293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2" name="Rectangle: Rounded Corners 131">
            <a:extLst>
              <a:ext uri="{FF2B5EF4-FFF2-40B4-BE49-F238E27FC236}">
                <a16:creationId xmlns:a16="http://schemas.microsoft.com/office/drawing/2014/main" id="{96BF7FEE-206F-48A8-8D75-39A2EF04160F}"/>
              </a:ext>
            </a:extLst>
          </p:cNvPr>
          <p:cNvSpPr/>
          <p:nvPr/>
        </p:nvSpPr>
        <p:spPr>
          <a:xfrm flipH="1">
            <a:off x="950481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3" name="Rectangle: Rounded Corners 132">
            <a:extLst>
              <a:ext uri="{FF2B5EF4-FFF2-40B4-BE49-F238E27FC236}">
                <a16:creationId xmlns:a16="http://schemas.microsoft.com/office/drawing/2014/main" id="{C8A098A7-4CEA-40D2-BBBA-244FF597633B}"/>
              </a:ext>
            </a:extLst>
          </p:cNvPr>
          <p:cNvSpPr/>
          <p:nvPr/>
        </p:nvSpPr>
        <p:spPr>
          <a:xfrm flipH="1">
            <a:off x="960669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4" name="Rectangle: Rounded Corners 133">
            <a:extLst>
              <a:ext uri="{FF2B5EF4-FFF2-40B4-BE49-F238E27FC236}">
                <a16:creationId xmlns:a16="http://schemas.microsoft.com/office/drawing/2014/main" id="{8B3BED54-336A-4BB5-AD31-4CE1CA278308}"/>
              </a:ext>
            </a:extLst>
          </p:cNvPr>
          <p:cNvSpPr/>
          <p:nvPr/>
        </p:nvSpPr>
        <p:spPr>
          <a:xfrm flipH="1">
            <a:off x="970857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5" name="Rectangle: Rounded Corners 134">
            <a:extLst>
              <a:ext uri="{FF2B5EF4-FFF2-40B4-BE49-F238E27FC236}">
                <a16:creationId xmlns:a16="http://schemas.microsoft.com/office/drawing/2014/main" id="{6297DE46-A3E6-4B9D-B8F7-24ED9C715BC6}"/>
              </a:ext>
            </a:extLst>
          </p:cNvPr>
          <p:cNvSpPr/>
          <p:nvPr/>
        </p:nvSpPr>
        <p:spPr>
          <a:xfrm flipH="1">
            <a:off x="981045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6" name="Rectangle: Rounded Corners 135">
            <a:extLst>
              <a:ext uri="{FF2B5EF4-FFF2-40B4-BE49-F238E27FC236}">
                <a16:creationId xmlns:a16="http://schemas.microsoft.com/office/drawing/2014/main" id="{ADBA8212-86A4-4262-808C-A796EDC29565}"/>
              </a:ext>
            </a:extLst>
          </p:cNvPr>
          <p:cNvSpPr/>
          <p:nvPr/>
        </p:nvSpPr>
        <p:spPr>
          <a:xfrm flipH="1">
            <a:off x="991233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7" name="Rectangle: Rounded Corners 136">
            <a:extLst>
              <a:ext uri="{FF2B5EF4-FFF2-40B4-BE49-F238E27FC236}">
                <a16:creationId xmlns:a16="http://schemas.microsoft.com/office/drawing/2014/main" id="{3A53F59F-9A13-40AB-A3EF-E901C2CB6BC3}"/>
              </a:ext>
            </a:extLst>
          </p:cNvPr>
          <p:cNvSpPr/>
          <p:nvPr/>
        </p:nvSpPr>
        <p:spPr>
          <a:xfrm flipH="1">
            <a:off x="1001421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8" name="Rectangle: Rounded Corners 137">
            <a:extLst>
              <a:ext uri="{FF2B5EF4-FFF2-40B4-BE49-F238E27FC236}">
                <a16:creationId xmlns:a16="http://schemas.microsoft.com/office/drawing/2014/main" id="{42E4F1DE-37B3-4349-B054-74B2C44B7B56}"/>
              </a:ext>
            </a:extLst>
          </p:cNvPr>
          <p:cNvSpPr/>
          <p:nvPr/>
        </p:nvSpPr>
        <p:spPr>
          <a:xfrm flipH="1">
            <a:off x="1011609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39" name="Rectangle: Rounded Corners 138">
            <a:extLst>
              <a:ext uri="{FF2B5EF4-FFF2-40B4-BE49-F238E27FC236}">
                <a16:creationId xmlns:a16="http://schemas.microsoft.com/office/drawing/2014/main" id="{AA246E63-8DF4-4A4F-A124-FB30C5C93BF6}"/>
              </a:ext>
            </a:extLst>
          </p:cNvPr>
          <p:cNvSpPr/>
          <p:nvPr/>
        </p:nvSpPr>
        <p:spPr>
          <a:xfrm flipH="1">
            <a:off x="1021797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0" name="Rectangle: Rounded Corners 139">
            <a:extLst>
              <a:ext uri="{FF2B5EF4-FFF2-40B4-BE49-F238E27FC236}">
                <a16:creationId xmlns:a16="http://schemas.microsoft.com/office/drawing/2014/main" id="{463A5CB1-BF24-48E9-B6AE-15DC27C988DE}"/>
              </a:ext>
            </a:extLst>
          </p:cNvPr>
          <p:cNvSpPr/>
          <p:nvPr/>
        </p:nvSpPr>
        <p:spPr>
          <a:xfrm flipH="1">
            <a:off x="10319851" y="3341625"/>
            <a:ext cx="73884" cy="16906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1" name="Rectangle: Rounded Corners 140">
            <a:extLst>
              <a:ext uri="{FF2B5EF4-FFF2-40B4-BE49-F238E27FC236}">
                <a16:creationId xmlns:a16="http://schemas.microsoft.com/office/drawing/2014/main" id="{BDC80D2B-A999-4393-B620-B7B8D527C557}"/>
              </a:ext>
            </a:extLst>
          </p:cNvPr>
          <p:cNvSpPr/>
          <p:nvPr/>
        </p:nvSpPr>
        <p:spPr>
          <a:xfrm flipH="1">
            <a:off x="10421731"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2" name="Rectangle: Rounded Corners 141">
            <a:extLst>
              <a:ext uri="{FF2B5EF4-FFF2-40B4-BE49-F238E27FC236}">
                <a16:creationId xmlns:a16="http://schemas.microsoft.com/office/drawing/2014/main" id="{8864CFCB-67D4-49D0-8BEB-00F94C16AD87}"/>
              </a:ext>
            </a:extLst>
          </p:cNvPr>
          <p:cNvSpPr/>
          <p:nvPr/>
        </p:nvSpPr>
        <p:spPr>
          <a:xfrm flipH="1">
            <a:off x="10523611"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3" name="Rectangle: Rounded Corners 142">
            <a:extLst>
              <a:ext uri="{FF2B5EF4-FFF2-40B4-BE49-F238E27FC236}">
                <a16:creationId xmlns:a16="http://schemas.microsoft.com/office/drawing/2014/main" id="{7A4EFE5A-E3CF-490C-A69D-55BD2265A56E}"/>
              </a:ext>
            </a:extLst>
          </p:cNvPr>
          <p:cNvSpPr/>
          <p:nvPr/>
        </p:nvSpPr>
        <p:spPr>
          <a:xfrm flipH="1">
            <a:off x="10625491"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4" name="Rectangle: Rounded Corners 143">
            <a:extLst>
              <a:ext uri="{FF2B5EF4-FFF2-40B4-BE49-F238E27FC236}">
                <a16:creationId xmlns:a16="http://schemas.microsoft.com/office/drawing/2014/main" id="{083C4461-4EC1-4BD6-BFC8-F9258066DCC4}"/>
              </a:ext>
            </a:extLst>
          </p:cNvPr>
          <p:cNvSpPr/>
          <p:nvPr/>
        </p:nvSpPr>
        <p:spPr>
          <a:xfrm flipH="1">
            <a:off x="10727371" y="3341625"/>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6" name="TextBox 145">
            <a:extLst>
              <a:ext uri="{FF2B5EF4-FFF2-40B4-BE49-F238E27FC236}">
                <a16:creationId xmlns:a16="http://schemas.microsoft.com/office/drawing/2014/main" id="{9FA7E751-4620-4423-96B3-2A54A321DAF2}"/>
              </a:ext>
            </a:extLst>
          </p:cNvPr>
          <p:cNvSpPr txBox="1"/>
          <p:nvPr/>
        </p:nvSpPr>
        <p:spPr>
          <a:xfrm flipH="1">
            <a:off x="9188494" y="4597521"/>
            <a:ext cx="182639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Country Name</a:t>
            </a:r>
          </a:p>
        </p:txBody>
      </p:sp>
      <p:sp>
        <p:nvSpPr>
          <p:cNvPr id="147" name="TextBox 146">
            <a:extLst>
              <a:ext uri="{FF2B5EF4-FFF2-40B4-BE49-F238E27FC236}">
                <a16:creationId xmlns:a16="http://schemas.microsoft.com/office/drawing/2014/main" id="{78031043-B519-41F6-8A30-6F3B5E4E563B}"/>
              </a:ext>
            </a:extLst>
          </p:cNvPr>
          <p:cNvSpPr txBox="1"/>
          <p:nvPr/>
        </p:nvSpPr>
        <p:spPr>
          <a:xfrm flipH="1">
            <a:off x="9188494" y="5023904"/>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148" name="Rectangle: Rounded Corners 147">
            <a:extLst>
              <a:ext uri="{FF2B5EF4-FFF2-40B4-BE49-F238E27FC236}">
                <a16:creationId xmlns:a16="http://schemas.microsoft.com/office/drawing/2014/main" id="{1BAC8D3A-29CE-46FF-B83C-BE9226FC8AF5}"/>
              </a:ext>
            </a:extLst>
          </p:cNvPr>
          <p:cNvSpPr/>
          <p:nvPr/>
        </p:nvSpPr>
        <p:spPr>
          <a:xfrm flipH="1">
            <a:off x="9301056"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49" name="Rectangle: Rounded Corners 148">
            <a:extLst>
              <a:ext uri="{FF2B5EF4-FFF2-40B4-BE49-F238E27FC236}">
                <a16:creationId xmlns:a16="http://schemas.microsoft.com/office/drawing/2014/main" id="{7F9DA706-F6C9-4701-9439-D10BCC57AD13}"/>
              </a:ext>
            </a:extLst>
          </p:cNvPr>
          <p:cNvSpPr/>
          <p:nvPr/>
        </p:nvSpPr>
        <p:spPr>
          <a:xfrm flipH="1">
            <a:off x="940293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0" name="Rectangle: Rounded Corners 149">
            <a:extLst>
              <a:ext uri="{FF2B5EF4-FFF2-40B4-BE49-F238E27FC236}">
                <a16:creationId xmlns:a16="http://schemas.microsoft.com/office/drawing/2014/main" id="{42D3C262-B396-4EA5-9D41-EC698CD72537}"/>
              </a:ext>
            </a:extLst>
          </p:cNvPr>
          <p:cNvSpPr/>
          <p:nvPr/>
        </p:nvSpPr>
        <p:spPr>
          <a:xfrm flipH="1">
            <a:off x="950481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1" name="Rectangle: Rounded Corners 150">
            <a:extLst>
              <a:ext uri="{FF2B5EF4-FFF2-40B4-BE49-F238E27FC236}">
                <a16:creationId xmlns:a16="http://schemas.microsoft.com/office/drawing/2014/main" id="{FD88965B-79E9-4EF1-9D6F-C64CD8F2D418}"/>
              </a:ext>
            </a:extLst>
          </p:cNvPr>
          <p:cNvSpPr/>
          <p:nvPr/>
        </p:nvSpPr>
        <p:spPr>
          <a:xfrm flipH="1">
            <a:off x="960669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2" name="Rectangle: Rounded Corners 151">
            <a:extLst>
              <a:ext uri="{FF2B5EF4-FFF2-40B4-BE49-F238E27FC236}">
                <a16:creationId xmlns:a16="http://schemas.microsoft.com/office/drawing/2014/main" id="{8C85BA2F-1630-495B-B68E-79DAEF67975A}"/>
              </a:ext>
            </a:extLst>
          </p:cNvPr>
          <p:cNvSpPr/>
          <p:nvPr/>
        </p:nvSpPr>
        <p:spPr>
          <a:xfrm flipH="1">
            <a:off x="970857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3" name="Rectangle: Rounded Corners 152">
            <a:extLst>
              <a:ext uri="{FF2B5EF4-FFF2-40B4-BE49-F238E27FC236}">
                <a16:creationId xmlns:a16="http://schemas.microsoft.com/office/drawing/2014/main" id="{110923F2-A504-4084-A681-BDC429F53562}"/>
              </a:ext>
            </a:extLst>
          </p:cNvPr>
          <p:cNvSpPr/>
          <p:nvPr/>
        </p:nvSpPr>
        <p:spPr>
          <a:xfrm flipH="1">
            <a:off x="981045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4" name="Rectangle: Rounded Corners 153">
            <a:extLst>
              <a:ext uri="{FF2B5EF4-FFF2-40B4-BE49-F238E27FC236}">
                <a16:creationId xmlns:a16="http://schemas.microsoft.com/office/drawing/2014/main" id="{7C54185A-DE21-4D66-ADA7-F9233E589E19}"/>
              </a:ext>
            </a:extLst>
          </p:cNvPr>
          <p:cNvSpPr/>
          <p:nvPr/>
        </p:nvSpPr>
        <p:spPr>
          <a:xfrm flipH="1">
            <a:off x="991233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5" name="Rectangle: Rounded Corners 154">
            <a:extLst>
              <a:ext uri="{FF2B5EF4-FFF2-40B4-BE49-F238E27FC236}">
                <a16:creationId xmlns:a16="http://schemas.microsoft.com/office/drawing/2014/main" id="{8007E32A-28A3-4704-9AEE-2752C39774E1}"/>
              </a:ext>
            </a:extLst>
          </p:cNvPr>
          <p:cNvSpPr/>
          <p:nvPr/>
        </p:nvSpPr>
        <p:spPr>
          <a:xfrm flipH="1">
            <a:off x="10014211" y="5945860"/>
            <a:ext cx="73884" cy="16906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6" name="Rectangle: Rounded Corners 155">
            <a:extLst>
              <a:ext uri="{FF2B5EF4-FFF2-40B4-BE49-F238E27FC236}">
                <a16:creationId xmlns:a16="http://schemas.microsoft.com/office/drawing/2014/main" id="{ECAB097C-1A14-4BD7-9039-221B0457B24E}"/>
              </a:ext>
            </a:extLst>
          </p:cNvPr>
          <p:cNvSpPr/>
          <p:nvPr/>
        </p:nvSpPr>
        <p:spPr>
          <a:xfrm flipH="1">
            <a:off x="1011609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7" name="Rectangle: Rounded Corners 156">
            <a:extLst>
              <a:ext uri="{FF2B5EF4-FFF2-40B4-BE49-F238E27FC236}">
                <a16:creationId xmlns:a16="http://schemas.microsoft.com/office/drawing/2014/main" id="{7A076927-133F-415A-ACF9-0DE2320079B6}"/>
              </a:ext>
            </a:extLst>
          </p:cNvPr>
          <p:cNvSpPr/>
          <p:nvPr/>
        </p:nvSpPr>
        <p:spPr>
          <a:xfrm flipH="1">
            <a:off x="1021797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8" name="Rectangle: Rounded Corners 157">
            <a:extLst>
              <a:ext uri="{FF2B5EF4-FFF2-40B4-BE49-F238E27FC236}">
                <a16:creationId xmlns:a16="http://schemas.microsoft.com/office/drawing/2014/main" id="{54575A19-B36A-4183-A89A-3CE5DDF8F95A}"/>
              </a:ext>
            </a:extLst>
          </p:cNvPr>
          <p:cNvSpPr/>
          <p:nvPr/>
        </p:nvSpPr>
        <p:spPr>
          <a:xfrm flipH="1">
            <a:off x="1031985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59" name="Rectangle: Rounded Corners 158">
            <a:extLst>
              <a:ext uri="{FF2B5EF4-FFF2-40B4-BE49-F238E27FC236}">
                <a16:creationId xmlns:a16="http://schemas.microsoft.com/office/drawing/2014/main" id="{0E1385FF-4473-4406-83C2-41F95BD04E12}"/>
              </a:ext>
            </a:extLst>
          </p:cNvPr>
          <p:cNvSpPr/>
          <p:nvPr/>
        </p:nvSpPr>
        <p:spPr>
          <a:xfrm flipH="1">
            <a:off x="1042173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60" name="Rectangle: Rounded Corners 159">
            <a:extLst>
              <a:ext uri="{FF2B5EF4-FFF2-40B4-BE49-F238E27FC236}">
                <a16:creationId xmlns:a16="http://schemas.microsoft.com/office/drawing/2014/main" id="{4CF6A397-EBF6-4D89-95E4-F7DE051A68C4}"/>
              </a:ext>
            </a:extLst>
          </p:cNvPr>
          <p:cNvSpPr/>
          <p:nvPr/>
        </p:nvSpPr>
        <p:spPr>
          <a:xfrm flipH="1">
            <a:off x="1052361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61" name="Rectangle: Rounded Corners 160">
            <a:extLst>
              <a:ext uri="{FF2B5EF4-FFF2-40B4-BE49-F238E27FC236}">
                <a16:creationId xmlns:a16="http://schemas.microsoft.com/office/drawing/2014/main" id="{84628DE9-5328-441A-91A8-4F01C290AFFC}"/>
              </a:ext>
            </a:extLst>
          </p:cNvPr>
          <p:cNvSpPr/>
          <p:nvPr/>
        </p:nvSpPr>
        <p:spPr>
          <a:xfrm flipH="1">
            <a:off x="1062549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62" name="Rectangle: Rounded Corners 161">
            <a:extLst>
              <a:ext uri="{FF2B5EF4-FFF2-40B4-BE49-F238E27FC236}">
                <a16:creationId xmlns:a16="http://schemas.microsoft.com/office/drawing/2014/main" id="{BA4D8ED9-0792-456E-B157-06398B456F15}"/>
              </a:ext>
            </a:extLst>
          </p:cNvPr>
          <p:cNvSpPr/>
          <p:nvPr/>
        </p:nvSpPr>
        <p:spPr>
          <a:xfrm flipH="1">
            <a:off x="10727371" y="5945860"/>
            <a:ext cx="73884" cy="169069"/>
          </a:xfrm>
          <a:prstGeom prst="roundRect">
            <a:avLst>
              <a:gd name="adj" fmla="val 5000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grpSp>
        <p:nvGrpSpPr>
          <p:cNvPr id="81" name="Group 80">
            <a:extLst>
              <a:ext uri="{FF2B5EF4-FFF2-40B4-BE49-F238E27FC236}">
                <a16:creationId xmlns:a16="http://schemas.microsoft.com/office/drawing/2014/main" id="{BAEB7CE5-4A5F-4527-8D3C-0394B44F6276}"/>
              </a:ext>
            </a:extLst>
          </p:cNvPr>
          <p:cNvGrpSpPr/>
          <p:nvPr/>
        </p:nvGrpSpPr>
        <p:grpSpPr>
          <a:xfrm>
            <a:off x="4131458" y="1901310"/>
            <a:ext cx="3756823" cy="1951124"/>
            <a:chOff x="4294188" y="2082800"/>
            <a:chExt cx="3444875" cy="1789113"/>
          </a:xfrm>
          <a:solidFill>
            <a:schemeClr val="accent3"/>
          </a:solidFill>
        </p:grpSpPr>
        <p:sp>
          <p:nvSpPr>
            <p:cNvPr id="11" name="Freeform 6">
              <a:extLst>
                <a:ext uri="{FF2B5EF4-FFF2-40B4-BE49-F238E27FC236}">
                  <a16:creationId xmlns:a16="http://schemas.microsoft.com/office/drawing/2014/main" id="{5506F9ED-0856-4CD3-A040-4FA4CBB6B0C4}"/>
                </a:ext>
              </a:extLst>
            </p:cNvPr>
            <p:cNvSpPr>
              <a:spLocks/>
            </p:cNvSpPr>
            <p:nvPr/>
          </p:nvSpPr>
          <p:spPr bwMode="auto">
            <a:xfrm>
              <a:off x="5311775" y="2574925"/>
              <a:ext cx="53975" cy="39688"/>
            </a:xfrm>
            <a:custGeom>
              <a:avLst/>
              <a:gdLst>
                <a:gd name="T0" fmla="*/ 9 w 19"/>
                <a:gd name="T1" fmla="*/ 0 h 14"/>
                <a:gd name="T2" fmla="*/ 9 w 19"/>
                <a:gd name="T3" fmla="*/ 4 h 14"/>
                <a:gd name="T4" fmla="*/ 3 w 19"/>
                <a:gd name="T5" fmla="*/ 4 h 14"/>
                <a:gd name="T6" fmla="*/ 6 w 19"/>
                <a:gd name="T7" fmla="*/ 9 h 14"/>
                <a:gd name="T8" fmla="*/ 8 w 19"/>
                <a:gd name="T9" fmla="*/ 14 h 14"/>
                <a:gd name="T10" fmla="*/ 11 w 19"/>
                <a:gd name="T11" fmla="*/ 14 h 14"/>
                <a:gd name="T12" fmla="*/ 16 w 19"/>
                <a:gd name="T13" fmla="*/ 13 h 14"/>
                <a:gd name="T14" fmla="*/ 19 w 19"/>
                <a:gd name="T15" fmla="*/ 12 h 14"/>
                <a:gd name="T16" fmla="*/ 17 w 19"/>
                <a:gd name="T17" fmla="*/ 9 h 14"/>
                <a:gd name="T18" fmla="*/ 14 w 19"/>
                <a:gd name="T19" fmla="*/ 7 h 14"/>
                <a:gd name="T20" fmla="*/ 9 w 19"/>
                <a:gd name="T2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4">
                  <a:moveTo>
                    <a:pt x="9" y="0"/>
                  </a:moveTo>
                  <a:cubicBezTo>
                    <a:pt x="9" y="1"/>
                    <a:pt x="9" y="3"/>
                    <a:pt x="9" y="4"/>
                  </a:cubicBezTo>
                  <a:cubicBezTo>
                    <a:pt x="8" y="4"/>
                    <a:pt x="4" y="3"/>
                    <a:pt x="3" y="4"/>
                  </a:cubicBezTo>
                  <a:cubicBezTo>
                    <a:pt x="0" y="7"/>
                    <a:pt x="5" y="8"/>
                    <a:pt x="6" y="9"/>
                  </a:cubicBezTo>
                  <a:cubicBezTo>
                    <a:pt x="7" y="10"/>
                    <a:pt x="7" y="13"/>
                    <a:pt x="8" y="14"/>
                  </a:cubicBezTo>
                  <a:cubicBezTo>
                    <a:pt x="8" y="14"/>
                    <a:pt x="10" y="14"/>
                    <a:pt x="11" y="14"/>
                  </a:cubicBezTo>
                  <a:cubicBezTo>
                    <a:pt x="12" y="14"/>
                    <a:pt x="14" y="13"/>
                    <a:pt x="16" y="13"/>
                  </a:cubicBezTo>
                  <a:cubicBezTo>
                    <a:pt x="17" y="12"/>
                    <a:pt x="17" y="11"/>
                    <a:pt x="19" y="12"/>
                  </a:cubicBezTo>
                  <a:cubicBezTo>
                    <a:pt x="19" y="11"/>
                    <a:pt x="19" y="10"/>
                    <a:pt x="17" y="9"/>
                  </a:cubicBezTo>
                  <a:cubicBezTo>
                    <a:pt x="16" y="8"/>
                    <a:pt x="15" y="8"/>
                    <a:pt x="14" y="7"/>
                  </a:cubicBezTo>
                  <a:cubicBezTo>
                    <a:pt x="12" y="5"/>
                    <a:pt x="11" y="1"/>
                    <a:pt x="9"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7">
              <a:extLst>
                <a:ext uri="{FF2B5EF4-FFF2-40B4-BE49-F238E27FC236}">
                  <a16:creationId xmlns:a16="http://schemas.microsoft.com/office/drawing/2014/main" id="{3D5DCFEE-8985-45F4-8DD1-AFFECC4AE06F}"/>
                </a:ext>
              </a:extLst>
            </p:cNvPr>
            <p:cNvSpPr>
              <a:spLocks/>
            </p:cNvSpPr>
            <p:nvPr/>
          </p:nvSpPr>
          <p:spPr bwMode="auto">
            <a:xfrm>
              <a:off x="5257800" y="2295525"/>
              <a:ext cx="307975" cy="282575"/>
            </a:xfrm>
            <a:custGeom>
              <a:avLst/>
              <a:gdLst>
                <a:gd name="T0" fmla="*/ 4 w 109"/>
                <a:gd name="T1" fmla="*/ 80 h 100"/>
                <a:gd name="T2" fmla="*/ 6 w 109"/>
                <a:gd name="T3" fmla="*/ 89 h 100"/>
                <a:gd name="T4" fmla="*/ 7 w 109"/>
                <a:gd name="T5" fmla="*/ 96 h 100"/>
                <a:gd name="T6" fmla="*/ 15 w 109"/>
                <a:gd name="T7" fmla="*/ 97 h 100"/>
                <a:gd name="T8" fmla="*/ 21 w 109"/>
                <a:gd name="T9" fmla="*/ 100 h 100"/>
                <a:gd name="T10" fmla="*/ 26 w 109"/>
                <a:gd name="T11" fmla="*/ 91 h 100"/>
                <a:gd name="T12" fmla="*/ 23 w 109"/>
                <a:gd name="T13" fmla="*/ 89 h 100"/>
                <a:gd name="T14" fmla="*/ 21 w 109"/>
                <a:gd name="T15" fmla="*/ 84 h 100"/>
                <a:gd name="T16" fmla="*/ 22 w 109"/>
                <a:gd name="T17" fmla="*/ 72 h 100"/>
                <a:gd name="T18" fmla="*/ 25 w 109"/>
                <a:gd name="T19" fmla="*/ 66 h 100"/>
                <a:gd name="T20" fmla="*/ 27 w 109"/>
                <a:gd name="T21" fmla="*/ 61 h 100"/>
                <a:gd name="T22" fmla="*/ 31 w 109"/>
                <a:gd name="T23" fmla="*/ 59 h 100"/>
                <a:gd name="T24" fmla="*/ 43 w 109"/>
                <a:gd name="T25" fmla="*/ 49 h 100"/>
                <a:gd name="T26" fmla="*/ 46 w 109"/>
                <a:gd name="T27" fmla="*/ 44 h 100"/>
                <a:gd name="T28" fmla="*/ 48 w 109"/>
                <a:gd name="T29" fmla="*/ 41 h 100"/>
                <a:gd name="T30" fmla="*/ 52 w 109"/>
                <a:gd name="T31" fmla="*/ 36 h 100"/>
                <a:gd name="T32" fmla="*/ 59 w 109"/>
                <a:gd name="T33" fmla="*/ 33 h 100"/>
                <a:gd name="T34" fmla="*/ 64 w 109"/>
                <a:gd name="T35" fmla="*/ 30 h 100"/>
                <a:gd name="T36" fmla="*/ 67 w 109"/>
                <a:gd name="T37" fmla="*/ 28 h 100"/>
                <a:gd name="T38" fmla="*/ 69 w 109"/>
                <a:gd name="T39" fmla="*/ 27 h 100"/>
                <a:gd name="T40" fmla="*/ 74 w 109"/>
                <a:gd name="T41" fmla="*/ 26 h 100"/>
                <a:gd name="T42" fmla="*/ 79 w 109"/>
                <a:gd name="T43" fmla="*/ 20 h 100"/>
                <a:gd name="T44" fmla="*/ 87 w 109"/>
                <a:gd name="T45" fmla="*/ 20 h 100"/>
                <a:gd name="T46" fmla="*/ 95 w 109"/>
                <a:gd name="T47" fmla="*/ 19 h 100"/>
                <a:gd name="T48" fmla="*/ 107 w 109"/>
                <a:gd name="T49" fmla="*/ 8 h 100"/>
                <a:gd name="T50" fmla="*/ 106 w 109"/>
                <a:gd name="T51" fmla="*/ 1 h 100"/>
                <a:gd name="T52" fmla="*/ 99 w 109"/>
                <a:gd name="T53" fmla="*/ 1 h 100"/>
                <a:gd name="T54" fmla="*/ 92 w 109"/>
                <a:gd name="T55" fmla="*/ 6 h 100"/>
                <a:gd name="T56" fmla="*/ 85 w 109"/>
                <a:gd name="T57" fmla="*/ 8 h 100"/>
                <a:gd name="T58" fmla="*/ 83 w 109"/>
                <a:gd name="T59" fmla="*/ 10 h 100"/>
                <a:gd name="T60" fmla="*/ 76 w 109"/>
                <a:gd name="T61" fmla="*/ 10 h 100"/>
                <a:gd name="T62" fmla="*/ 62 w 109"/>
                <a:gd name="T63" fmla="*/ 11 h 100"/>
                <a:gd name="T64" fmla="*/ 57 w 109"/>
                <a:gd name="T65" fmla="*/ 15 h 100"/>
                <a:gd name="T66" fmla="*/ 50 w 109"/>
                <a:gd name="T67" fmla="*/ 18 h 100"/>
                <a:gd name="T68" fmla="*/ 47 w 109"/>
                <a:gd name="T69" fmla="*/ 25 h 100"/>
                <a:gd name="T70" fmla="*/ 41 w 109"/>
                <a:gd name="T71" fmla="*/ 28 h 100"/>
                <a:gd name="T72" fmla="*/ 38 w 109"/>
                <a:gd name="T73" fmla="*/ 34 h 100"/>
                <a:gd name="T74" fmla="*/ 33 w 109"/>
                <a:gd name="T75" fmla="*/ 38 h 100"/>
                <a:gd name="T76" fmla="*/ 27 w 109"/>
                <a:gd name="T77" fmla="*/ 43 h 100"/>
                <a:gd name="T78" fmla="*/ 20 w 109"/>
                <a:gd name="T79" fmla="*/ 46 h 100"/>
                <a:gd name="T80" fmla="*/ 24 w 109"/>
                <a:gd name="T81" fmla="*/ 51 h 100"/>
                <a:gd name="T82" fmla="*/ 25 w 109"/>
                <a:gd name="T83" fmla="*/ 54 h 100"/>
                <a:gd name="T84" fmla="*/ 21 w 109"/>
                <a:gd name="T85" fmla="*/ 55 h 100"/>
                <a:gd name="T86" fmla="*/ 17 w 109"/>
                <a:gd name="T87" fmla="*/ 56 h 100"/>
                <a:gd name="T88" fmla="*/ 14 w 109"/>
                <a:gd name="T89" fmla="*/ 59 h 100"/>
                <a:gd name="T90" fmla="*/ 9 w 109"/>
                <a:gd name="T91" fmla="*/ 64 h 100"/>
                <a:gd name="T92" fmla="*/ 9 w 109"/>
                <a:gd name="T93" fmla="*/ 67 h 100"/>
                <a:gd name="T94" fmla="*/ 6 w 109"/>
                <a:gd name="T95" fmla="*/ 68 h 100"/>
                <a:gd name="T96" fmla="*/ 1 w 109"/>
                <a:gd name="T97" fmla="*/ 76 h 100"/>
                <a:gd name="T98" fmla="*/ 4 w 109"/>
                <a:gd name="T99" fmla="*/ 8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 h="100">
                  <a:moveTo>
                    <a:pt x="4" y="80"/>
                  </a:moveTo>
                  <a:cubicBezTo>
                    <a:pt x="6" y="83"/>
                    <a:pt x="6" y="86"/>
                    <a:pt x="6" y="89"/>
                  </a:cubicBezTo>
                  <a:cubicBezTo>
                    <a:pt x="5" y="92"/>
                    <a:pt x="5" y="94"/>
                    <a:pt x="7" y="96"/>
                  </a:cubicBezTo>
                  <a:cubicBezTo>
                    <a:pt x="9" y="98"/>
                    <a:pt x="12" y="96"/>
                    <a:pt x="15" y="97"/>
                  </a:cubicBezTo>
                  <a:cubicBezTo>
                    <a:pt x="17" y="98"/>
                    <a:pt x="19" y="100"/>
                    <a:pt x="21" y="100"/>
                  </a:cubicBezTo>
                  <a:cubicBezTo>
                    <a:pt x="23" y="98"/>
                    <a:pt x="27" y="94"/>
                    <a:pt x="26" y="91"/>
                  </a:cubicBezTo>
                  <a:cubicBezTo>
                    <a:pt x="25" y="90"/>
                    <a:pt x="24" y="90"/>
                    <a:pt x="23" y="89"/>
                  </a:cubicBezTo>
                  <a:cubicBezTo>
                    <a:pt x="22" y="88"/>
                    <a:pt x="22" y="85"/>
                    <a:pt x="21" y="84"/>
                  </a:cubicBezTo>
                  <a:cubicBezTo>
                    <a:pt x="21" y="80"/>
                    <a:pt x="22" y="76"/>
                    <a:pt x="22" y="72"/>
                  </a:cubicBezTo>
                  <a:cubicBezTo>
                    <a:pt x="23" y="70"/>
                    <a:pt x="25" y="68"/>
                    <a:pt x="25" y="66"/>
                  </a:cubicBezTo>
                  <a:cubicBezTo>
                    <a:pt x="25" y="65"/>
                    <a:pt x="26" y="62"/>
                    <a:pt x="27" y="61"/>
                  </a:cubicBezTo>
                  <a:cubicBezTo>
                    <a:pt x="29" y="60"/>
                    <a:pt x="30" y="60"/>
                    <a:pt x="31" y="59"/>
                  </a:cubicBezTo>
                  <a:cubicBezTo>
                    <a:pt x="35" y="55"/>
                    <a:pt x="39" y="53"/>
                    <a:pt x="43" y="49"/>
                  </a:cubicBezTo>
                  <a:cubicBezTo>
                    <a:pt x="44" y="47"/>
                    <a:pt x="44" y="45"/>
                    <a:pt x="46" y="44"/>
                  </a:cubicBezTo>
                  <a:cubicBezTo>
                    <a:pt x="47" y="43"/>
                    <a:pt x="48" y="43"/>
                    <a:pt x="48" y="41"/>
                  </a:cubicBezTo>
                  <a:cubicBezTo>
                    <a:pt x="49" y="39"/>
                    <a:pt x="50" y="37"/>
                    <a:pt x="52" y="36"/>
                  </a:cubicBezTo>
                  <a:cubicBezTo>
                    <a:pt x="55" y="36"/>
                    <a:pt x="57" y="35"/>
                    <a:pt x="59" y="33"/>
                  </a:cubicBezTo>
                  <a:cubicBezTo>
                    <a:pt x="60" y="32"/>
                    <a:pt x="62" y="31"/>
                    <a:pt x="64" y="30"/>
                  </a:cubicBezTo>
                  <a:cubicBezTo>
                    <a:pt x="65" y="29"/>
                    <a:pt x="66" y="28"/>
                    <a:pt x="67" y="28"/>
                  </a:cubicBezTo>
                  <a:cubicBezTo>
                    <a:pt x="68" y="27"/>
                    <a:pt x="69" y="28"/>
                    <a:pt x="69" y="27"/>
                  </a:cubicBezTo>
                  <a:cubicBezTo>
                    <a:pt x="71" y="27"/>
                    <a:pt x="73" y="26"/>
                    <a:pt x="74" y="26"/>
                  </a:cubicBezTo>
                  <a:cubicBezTo>
                    <a:pt x="76" y="25"/>
                    <a:pt x="77" y="21"/>
                    <a:pt x="79" y="20"/>
                  </a:cubicBezTo>
                  <a:cubicBezTo>
                    <a:pt x="81" y="20"/>
                    <a:pt x="85" y="20"/>
                    <a:pt x="87" y="20"/>
                  </a:cubicBezTo>
                  <a:cubicBezTo>
                    <a:pt x="90" y="20"/>
                    <a:pt x="92" y="20"/>
                    <a:pt x="95" y="19"/>
                  </a:cubicBezTo>
                  <a:cubicBezTo>
                    <a:pt x="100" y="16"/>
                    <a:pt x="105" y="14"/>
                    <a:pt x="107" y="8"/>
                  </a:cubicBezTo>
                  <a:cubicBezTo>
                    <a:pt x="107" y="5"/>
                    <a:pt x="109" y="3"/>
                    <a:pt x="106" y="1"/>
                  </a:cubicBezTo>
                  <a:cubicBezTo>
                    <a:pt x="104" y="0"/>
                    <a:pt x="102" y="0"/>
                    <a:pt x="99" y="1"/>
                  </a:cubicBezTo>
                  <a:cubicBezTo>
                    <a:pt x="97" y="3"/>
                    <a:pt x="95" y="5"/>
                    <a:pt x="92" y="6"/>
                  </a:cubicBezTo>
                  <a:cubicBezTo>
                    <a:pt x="89" y="6"/>
                    <a:pt x="87" y="6"/>
                    <a:pt x="85" y="8"/>
                  </a:cubicBezTo>
                  <a:cubicBezTo>
                    <a:pt x="85" y="9"/>
                    <a:pt x="84" y="9"/>
                    <a:pt x="83" y="10"/>
                  </a:cubicBezTo>
                  <a:cubicBezTo>
                    <a:pt x="81" y="10"/>
                    <a:pt x="78" y="10"/>
                    <a:pt x="76" y="10"/>
                  </a:cubicBezTo>
                  <a:cubicBezTo>
                    <a:pt x="71" y="10"/>
                    <a:pt x="66" y="10"/>
                    <a:pt x="62" y="11"/>
                  </a:cubicBezTo>
                  <a:cubicBezTo>
                    <a:pt x="59" y="12"/>
                    <a:pt x="59" y="14"/>
                    <a:pt x="57" y="15"/>
                  </a:cubicBezTo>
                  <a:cubicBezTo>
                    <a:pt x="55" y="17"/>
                    <a:pt x="52" y="16"/>
                    <a:pt x="50" y="18"/>
                  </a:cubicBezTo>
                  <a:cubicBezTo>
                    <a:pt x="49" y="20"/>
                    <a:pt x="48" y="23"/>
                    <a:pt x="47" y="25"/>
                  </a:cubicBezTo>
                  <a:cubicBezTo>
                    <a:pt x="45" y="26"/>
                    <a:pt x="42" y="26"/>
                    <a:pt x="41" y="28"/>
                  </a:cubicBezTo>
                  <a:cubicBezTo>
                    <a:pt x="40" y="29"/>
                    <a:pt x="40" y="32"/>
                    <a:pt x="38" y="34"/>
                  </a:cubicBezTo>
                  <a:cubicBezTo>
                    <a:pt x="37" y="36"/>
                    <a:pt x="35" y="35"/>
                    <a:pt x="33" y="38"/>
                  </a:cubicBezTo>
                  <a:cubicBezTo>
                    <a:pt x="31" y="41"/>
                    <a:pt x="31" y="42"/>
                    <a:pt x="27" y="43"/>
                  </a:cubicBezTo>
                  <a:cubicBezTo>
                    <a:pt x="25" y="43"/>
                    <a:pt x="21" y="43"/>
                    <a:pt x="20" y="46"/>
                  </a:cubicBezTo>
                  <a:cubicBezTo>
                    <a:pt x="20" y="49"/>
                    <a:pt x="22" y="50"/>
                    <a:pt x="24" y="51"/>
                  </a:cubicBezTo>
                  <a:cubicBezTo>
                    <a:pt x="25" y="52"/>
                    <a:pt x="26" y="53"/>
                    <a:pt x="25" y="54"/>
                  </a:cubicBezTo>
                  <a:cubicBezTo>
                    <a:pt x="24" y="56"/>
                    <a:pt x="22" y="55"/>
                    <a:pt x="21" y="55"/>
                  </a:cubicBezTo>
                  <a:cubicBezTo>
                    <a:pt x="19" y="55"/>
                    <a:pt x="18" y="56"/>
                    <a:pt x="17" y="56"/>
                  </a:cubicBezTo>
                  <a:cubicBezTo>
                    <a:pt x="16" y="57"/>
                    <a:pt x="15" y="58"/>
                    <a:pt x="14" y="59"/>
                  </a:cubicBezTo>
                  <a:cubicBezTo>
                    <a:pt x="12" y="61"/>
                    <a:pt x="9" y="61"/>
                    <a:pt x="9" y="64"/>
                  </a:cubicBezTo>
                  <a:cubicBezTo>
                    <a:pt x="9" y="65"/>
                    <a:pt x="9" y="66"/>
                    <a:pt x="9" y="67"/>
                  </a:cubicBezTo>
                  <a:cubicBezTo>
                    <a:pt x="8" y="68"/>
                    <a:pt x="7" y="68"/>
                    <a:pt x="6" y="68"/>
                  </a:cubicBezTo>
                  <a:cubicBezTo>
                    <a:pt x="3" y="69"/>
                    <a:pt x="0" y="73"/>
                    <a:pt x="1" y="76"/>
                  </a:cubicBezTo>
                  <a:cubicBezTo>
                    <a:pt x="1" y="78"/>
                    <a:pt x="3" y="79"/>
                    <a:pt x="4" y="8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8">
              <a:extLst>
                <a:ext uri="{FF2B5EF4-FFF2-40B4-BE49-F238E27FC236}">
                  <a16:creationId xmlns:a16="http://schemas.microsoft.com/office/drawing/2014/main" id="{27B9E030-7E1C-48B4-9948-D4E8142C1BF3}"/>
                </a:ext>
              </a:extLst>
            </p:cNvPr>
            <p:cNvSpPr>
              <a:spLocks/>
            </p:cNvSpPr>
            <p:nvPr/>
          </p:nvSpPr>
          <p:spPr bwMode="auto">
            <a:xfrm>
              <a:off x="5862638" y="2192338"/>
              <a:ext cx="42863" cy="65088"/>
            </a:xfrm>
            <a:custGeom>
              <a:avLst/>
              <a:gdLst>
                <a:gd name="T0" fmla="*/ 2 w 15"/>
                <a:gd name="T1" fmla="*/ 19 h 23"/>
                <a:gd name="T2" fmla="*/ 2 w 15"/>
                <a:gd name="T3" fmla="*/ 22 h 23"/>
                <a:gd name="T4" fmla="*/ 6 w 15"/>
                <a:gd name="T5" fmla="*/ 23 h 23"/>
                <a:gd name="T6" fmla="*/ 9 w 15"/>
                <a:gd name="T7" fmla="*/ 21 h 23"/>
                <a:gd name="T8" fmla="*/ 15 w 15"/>
                <a:gd name="T9" fmla="*/ 17 h 23"/>
                <a:gd name="T10" fmla="*/ 15 w 15"/>
                <a:gd name="T11" fmla="*/ 11 h 23"/>
                <a:gd name="T12" fmla="*/ 13 w 15"/>
                <a:gd name="T13" fmla="*/ 9 h 23"/>
                <a:gd name="T14" fmla="*/ 8 w 15"/>
                <a:gd name="T15" fmla="*/ 2 h 23"/>
                <a:gd name="T16" fmla="*/ 5 w 15"/>
                <a:gd name="T17" fmla="*/ 4 h 23"/>
                <a:gd name="T18" fmla="*/ 3 w 15"/>
                <a:gd name="T19" fmla="*/ 7 h 23"/>
                <a:gd name="T20" fmla="*/ 2 w 15"/>
                <a:gd name="T21" fmla="*/ 16 h 23"/>
                <a:gd name="T22" fmla="*/ 2 w 15"/>
                <a:gd name="T2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3">
                  <a:moveTo>
                    <a:pt x="2" y="19"/>
                  </a:moveTo>
                  <a:cubicBezTo>
                    <a:pt x="2" y="19"/>
                    <a:pt x="1" y="22"/>
                    <a:pt x="2" y="22"/>
                  </a:cubicBezTo>
                  <a:cubicBezTo>
                    <a:pt x="2" y="23"/>
                    <a:pt x="5" y="23"/>
                    <a:pt x="6" y="23"/>
                  </a:cubicBezTo>
                  <a:cubicBezTo>
                    <a:pt x="8" y="23"/>
                    <a:pt x="8" y="22"/>
                    <a:pt x="9" y="21"/>
                  </a:cubicBezTo>
                  <a:cubicBezTo>
                    <a:pt x="10" y="19"/>
                    <a:pt x="12" y="17"/>
                    <a:pt x="15" y="17"/>
                  </a:cubicBezTo>
                  <a:cubicBezTo>
                    <a:pt x="15" y="15"/>
                    <a:pt x="15" y="13"/>
                    <a:pt x="15" y="11"/>
                  </a:cubicBezTo>
                  <a:cubicBezTo>
                    <a:pt x="14" y="9"/>
                    <a:pt x="14" y="10"/>
                    <a:pt x="13" y="9"/>
                  </a:cubicBezTo>
                  <a:cubicBezTo>
                    <a:pt x="11" y="7"/>
                    <a:pt x="11" y="0"/>
                    <a:pt x="8" y="2"/>
                  </a:cubicBezTo>
                  <a:cubicBezTo>
                    <a:pt x="6" y="1"/>
                    <a:pt x="5" y="2"/>
                    <a:pt x="5" y="4"/>
                  </a:cubicBezTo>
                  <a:cubicBezTo>
                    <a:pt x="4" y="5"/>
                    <a:pt x="4" y="6"/>
                    <a:pt x="3" y="7"/>
                  </a:cubicBezTo>
                  <a:cubicBezTo>
                    <a:pt x="0" y="10"/>
                    <a:pt x="2" y="12"/>
                    <a:pt x="2" y="16"/>
                  </a:cubicBezTo>
                  <a:cubicBezTo>
                    <a:pt x="3" y="17"/>
                    <a:pt x="3" y="18"/>
                    <a:pt x="2" y="1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9">
              <a:extLst>
                <a:ext uri="{FF2B5EF4-FFF2-40B4-BE49-F238E27FC236}">
                  <a16:creationId xmlns:a16="http://schemas.microsoft.com/office/drawing/2014/main" id="{77AC1384-D693-4472-9DA4-246544296303}"/>
                </a:ext>
              </a:extLst>
            </p:cNvPr>
            <p:cNvSpPr>
              <a:spLocks/>
            </p:cNvSpPr>
            <p:nvPr/>
          </p:nvSpPr>
          <p:spPr bwMode="auto">
            <a:xfrm>
              <a:off x="5753100" y="2090738"/>
              <a:ext cx="92075" cy="130175"/>
            </a:xfrm>
            <a:custGeom>
              <a:avLst/>
              <a:gdLst>
                <a:gd name="T0" fmla="*/ 9 w 33"/>
                <a:gd name="T1" fmla="*/ 31 h 46"/>
                <a:gd name="T2" fmla="*/ 10 w 33"/>
                <a:gd name="T3" fmla="*/ 33 h 46"/>
                <a:gd name="T4" fmla="*/ 13 w 33"/>
                <a:gd name="T5" fmla="*/ 33 h 46"/>
                <a:gd name="T6" fmla="*/ 13 w 33"/>
                <a:gd name="T7" fmla="*/ 39 h 46"/>
                <a:gd name="T8" fmla="*/ 18 w 33"/>
                <a:gd name="T9" fmla="*/ 39 h 46"/>
                <a:gd name="T10" fmla="*/ 20 w 33"/>
                <a:gd name="T11" fmla="*/ 43 h 46"/>
                <a:gd name="T12" fmla="*/ 26 w 33"/>
                <a:gd name="T13" fmla="*/ 45 h 46"/>
                <a:gd name="T14" fmla="*/ 30 w 33"/>
                <a:gd name="T15" fmla="*/ 41 h 46"/>
                <a:gd name="T16" fmla="*/ 30 w 33"/>
                <a:gd name="T17" fmla="*/ 34 h 46"/>
                <a:gd name="T18" fmla="*/ 32 w 33"/>
                <a:gd name="T19" fmla="*/ 31 h 46"/>
                <a:gd name="T20" fmla="*/ 31 w 33"/>
                <a:gd name="T21" fmla="*/ 29 h 46"/>
                <a:gd name="T22" fmla="*/ 28 w 33"/>
                <a:gd name="T23" fmla="*/ 28 h 46"/>
                <a:gd name="T24" fmla="*/ 26 w 33"/>
                <a:gd name="T25" fmla="*/ 26 h 46"/>
                <a:gd name="T26" fmla="*/ 22 w 33"/>
                <a:gd name="T27" fmla="*/ 28 h 46"/>
                <a:gd name="T28" fmla="*/ 20 w 33"/>
                <a:gd name="T29" fmla="*/ 24 h 46"/>
                <a:gd name="T30" fmla="*/ 19 w 33"/>
                <a:gd name="T31" fmla="*/ 21 h 46"/>
                <a:gd name="T32" fmla="*/ 21 w 33"/>
                <a:gd name="T33" fmla="*/ 16 h 46"/>
                <a:gd name="T34" fmla="*/ 20 w 33"/>
                <a:gd name="T35" fmla="*/ 9 h 46"/>
                <a:gd name="T36" fmla="*/ 13 w 33"/>
                <a:gd name="T37" fmla="*/ 2 h 46"/>
                <a:gd name="T38" fmla="*/ 10 w 33"/>
                <a:gd name="T39" fmla="*/ 6 h 46"/>
                <a:gd name="T40" fmla="*/ 8 w 33"/>
                <a:gd name="T41" fmla="*/ 7 h 46"/>
                <a:gd name="T42" fmla="*/ 6 w 33"/>
                <a:gd name="T43" fmla="*/ 10 h 46"/>
                <a:gd name="T44" fmla="*/ 3 w 33"/>
                <a:gd name="T45" fmla="*/ 13 h 46"/>
                <a:gd name="T46" fmla="*/ 1 w 33"/>
                <a:gd name="T47" fmla="*/ 15 h 46"/>
                <a:gd name="T48" fmla="*/ 3 w 33"/>
                <a:gd name="T49" fmla="*/ 18 h 46"/>
                <a:gd name="T50" fmla="*/ 5 w 33"/>
                <a:gd name="T51" fmla="*/ 18 h 46"/>
                <a:gd name="T52" fmla="*/ 7 w 33"/>
                <a:gd name="T53" fmla="*/ 20 h 46"/>
                <a:gd name="T54" fmla="*/ 11 w 33"/>
                <a:gd name="T55" fmla="*/ 21 h 46"/>
                <a:gd name="T56" fmla="*/ 11 w 33"/>
                <a:gd name="T57" fmla="*/ 24 h 46"/>
                <a:gd name="T58" fmla="*/ 9 w 33"/>
                <a:gd name="T59" fmla="*/ 26 h 46"/>
                <a:gd name="T60" fmla="*/ 7 w 33"/>
                <a:gd name="T61" fmla="*/ 24 h 46"/>
                <a:gd name="T62" fmla="*/ 2 w 33"/>
                <a:gd name="T63" fmla="*/ 23 h 46"/>
                <a:gd name="T64" fmla="*/ 1 w 33"/>
                <a:gd name="T65" fmla="*/ 29 h 46"/>
                <a:gd name="T66" fmla="*/ 9 w 33"/>
                <a:gd name="T67" fmla="*/ 3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 h="46">
                  <a:moveTo>
                    <a:pt x="9" y="31"/>
                  </a:moveTo>
                  <a:cubicBezTo>
                    <a:pt x="10" y="31"/>
                    <a:pt x="10" y="32"/>
                    <a:pt x="10" y="33"/>
                  </a:cubicBezTo>
                  <a:cubicBezTo>
                    <a:pt x="11" y="33"/>
                    <a:pt x="12" y="33"/>
                    <a:pt x="13" y="33"/>
                  </a:cubicBezTo>
                  <a:cubicBezTo>
                    <a:pt x="14" y="34"/>
                    <a:pt x="13" y="38"/>
                    <a:pt x="13" y="39"/>
                  </a:cubicBezTo>
                  <a:cubicBezTo>
                    <a:pt x="15" y="39"/>
                    <a:pt x="16" y="39"/>
                    <a:pt x="18" y="39"/>
                  </a:cubicBezTo>
                  <a:cubicBezTo>
                    <a:pt x="20" y="40"/>
                    <a:pt x="20" y="41"/>
                    <a:pt x="20" y="43"/>
                  </a:cubicBezTo>
                  <a:cubicBezTo>
                    <a:pt x="21" y="44"/>
                    <a:pt x="24" y="45"/>
                    <a:pt x="26" y="45"/>
                  </a:cubicBezTo>
                  <a:cubicBezTo>
                    <a:pt x="29" y="46"/>
                    <a:pt x="30" y="44"/>
                    <a:pt x="30" y="41"/>
                  </a:cubicBezTo>
                  <a:cubicBezTo>
                    <a:pt x="30" y="39"/>
                    <a:pt x="29" y="36"/>
                    <a:pt x="30" y="34"/>
                  </a:cubicBezTo>
                  <a:cubicBezTo>
                    <a:pt x="31" y="33"/>
                    <a:pt x="32" y="33"/>
                    <a:pt x="32" y="31"/>
                  </a:cubicBezTo>
                  <a:cubicBezTo>
                    <a:pt x="33" y="30"/>
                    <a:pt x="31" y="30"/>
                    <a:pt x="31" y="29"/>
                  </a:cubicBezTo>
                  <a:cubicBezTo>
                    <a:pt x="31" y="27"/>
                    <a:pt x="29" y="28"/>
                    <a:pt x="28" y="28"/>
                  </a:cubicBezTo>
                  <a:cubicBezTo>
                    <a:pt x="27" y="27"/>
                    <a:pt x="27" y="26"/>
                    <a:pt x="26" y="26"/>
                  </a:cubicBezTo>
                  <a:cubicBezTo>
                    <a:pt x="24" y="26"/>
                    <a:pt x="23" y="28"/>
                    <a:pt x="22" y="28"/>
                  </a:cubicBezTo>
                  <a:cubicBezTo>
                    <a:pt x="20" y="29"/>
                    <a:pt x="21" y="25"/>
                    <a:pt x="20" y="24"/>
                  </a:cubicBezTo>
                  <a:cubicBezTo>
                    <a:pt x="20" y="23"/>
                    <a:pt x="19" y="23"/>
                    <a:pt x="19" y="21"/>
                  </a:cubicBezTo>
                  <a:cubicBezTo>
                    <a:pt x="20" y="19"/>
                    <a:pt x="21" y="19"/>
                    <a:pt x="21" y="16"/>
                  </a:cubicBezTo>
                  <a:cubicBezTo>
                    <a:pt x="21" y="14"/>
                    <a:pt x="21" y="11"/>
                    <a:pt x="20" y="9"/>
                  </a:cubicBezTo>
                  <a:cubicBezTo>
                    <a:pt x="19" y="6"/>
                    <a:pt x="17" y="0"/>
                    <a:pt x="13" y="2"/>
                  </a:cubicBezTo>
                  <a:cubicBezTo>
                    <a:pt x="11" y="3"/>
                    <a:pt x="11" y="4"/>
                    <a:pt x="10" y="6"/>
                  </a:cubicBezTo>
                  <a:cubicBezTo>
                    <a:pt x="10" y="7"/>
                    <a:pt x="9" y="7"/>
                    <a:pt x="8" y="7"/>
                  </a:cubicBezTo>
                  <a:cubicBezTo>
                    <a:pt x="6" y="8"/>
                    <a:pt x="6" y="9"/>
                    <a:pt x="6" y="10"/>
                  </a:cubicBezTo>
                  <a:cubicBezTo>
                    <a:pt x="5" y="12"/>
                    <a:pt x="5" y="12"/>
                    <a:pt x="3" y="13"/>
                  </a:cubicBezTo>
                  <a:cubicBezTo>
                    <a:pt x="2" y="14"/>
                    <a:pt x="1" y="14"/>
                    <a:pt x="1" y="15"/>
                  </a:cubicBezTo>
                  <a:cubicBezTo>
                    <a:pt x="1" y="17"/>
                    <a:pt x="2" y="18"/>
                    <a:pt x="3" y="18"/>
                  </a:cubicBezTo>
                  <a:cubicBezTo>
                    <a:pt x="4" y="18"/>
                    <a:pt x="4" y="18"/>
                    <a:pt x="5" y="18"/>
                  </a:cubicBezTo>
                  <a:cubicBezTo>
                    <a:pt x="6" y="18"/>
                    <a:pt x="7" y="19"/>
                    <a:pt x="7" y="20"/>
                  </a:cubicBezTo>
                  <a:cubicBezTo>
                    <a:pt x="8" y="20"/>
                    <a:pt x="11" y="20"/>
                    <a:pt x="11" y="21"/>
                  </a:cubicBezTo>
                  <a:cubicBezTo>
                    <a:pt x="12" y="22"/>
                    <a:pt x="11" y="23"/>
                    <a:pt x="11" y="24"/>
                  </a:cubicBezTo>
                  <a:cubicBezTo>
                    <a:pt x="10" y="25"/>
                    <a:pt x="9" y="25"/>
                    <a:pt x="9" y="26"/>
                  </a:cubicBezTo>
                  <a:cubicBezTo>
                    <a:pt x="8" y="26"/>
                    <a:pt x="8" y="25"/>
                    <a:pt x="7" y="24"/>
                  </a:cubicBezTo>
                  <a:cubicBezTo>
                    <a:pt x="6" y="23"/>
                    <a:pt x="3" y="22"/>
                    <a:pt x="2" y="23"/>
                  </a:cubicBezTo>
                  <a:cubicBezTo>
                    <a:pt x="0" y="24"/>
                    <a:pt x="1" y="28"/>
                    <a:pt x="1" y="29"/>
                  </a:cubicBezTo>
                  <a:cubicBezTo>
                    <a:pt x="3" y="32"/>
                    <a:pt x="7" y="29"/>
                    <a:pt x="9" y="3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0">
              <a:extLst>
                <a:ext uri="{FF2B5EF4-FFF2-40B4-BE49-F238E27FC236}">
                  <a16:creationId xmlns:a16="http://schemas.microsoft.com/office/drawing/2014/main" id="{8203B123-0802-43C1-9B92-C7AEED8B6739}"/>
                </a:ext>
              </a:extLst>
            </p:cNvPr>
            <p:cNvSpPr>
              <a:spLocks/>
            </p:cNvSpPr>
            <p:nvPr/>
          </p:nvSpPr>
          <p:spPr bwMode="auto">
            <a:xfrm>
              <a:off x="6456363" y="2224088"/>
              <a:ext cx="76200" cy="47625"/>
            </a:xfrm>
            <a:custGeom>
              <a:avLst/>
              <a:gdLst>
                <a:gd name="T0" fmla="*/ 2 w 27"/>
                <a:gd name="T1" fmla="*/ 14 h 17"/>
                <a:gd name="T2" fmla="*/ 6 w 27"/>
                <a:gd name="T3" fmla="*/ 14 h 17"/>
                <a:gd name="T4" fmla="*/ 7 w 27"/>
                <a:gd name="T5" fmla="*/ 17 h 17"/>
                <a:gd name="T6" fmla="*/ 13 w 27"/>
                <a:gd name="T7" fmla="*/ 16 h 17"/>
                <a:gd name="T8" fmla="*/ 18 w 27"/>
                <a:gd name="T9" fmla="*/ 16 h 17"/>
                <a:gd name="T10" fmla="*/ 26 w 27"/>
                <a:gd name="T11" fmla="*/ 13 h 17"/>
                <a:gd name="T12" fmla="*/ 24 w 27"/>
                <a:gd name="T13" fmla="*/ 6 h 17"/>
                <a:gd name="T14" fmla="*/ 21 w 27"/>
                <a:gd name="T15" fmla="*/ 4 h 17"/>
                <a:gd name="T16" fmla="*/ 20 w 27"/>
                <a:gd name="T17" fmla="*/ 1 h 17"/>
                <a:gd name="T18" fmla="*/ 14 w 27"/>
                <a:gd name="T19" fmla="*/ 5 h 17"/>
                <a:gd name="T20" fmla="*/ 8 w 27"/>
                <a:gd name="T21" fmla="*/ 5 h 17"/>
                <a:gd name="T22" fmla="*/ 0 w 27"/>
                <a:gd name="T23" fmla="*/ 7 h 17"/>
                <a:gd name="T24" fmla="*/ 2 w 27"/>
                <a:gd name="T25"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 h="17">
                  <a:moveTo>
                    <a:pt x="2" y="14"/>
                  </a:moveTo>
                  <a:cubicBezTo>
                    <a:pt x="3" y="14"/>
                    <a:pt x="5" y="14"/>
                    <a:pt x="6" y="14"/>
                  </a:cubicBezTo>
                  <a:cubicBezTo>
                    <a:pt x="6" y="15"/>
                    <a:pt x="7" y="17"/>
                    <a:pt x="7" y="17"/>
                  </a:cubicBezTo>
                  <a:cubicBezTo>
                    <a:pt x="9" y="17"/>
                    <a:pt x="11" y="17"/>
                    <a:pt x="13" y="16"/>
                  </a:cubicBezTo>
                  <a:cubicBezTo>
                    <a:pt x="15" y="15"/>
                    <a:pt x="16" y="16"/>
                    <a:pt x="18" y="16"/>
                  </a:cubicBezTo>
                  <a:cubicBezTo>
                    <a:pt x="21" y="16"/>
                    <a:pt x="24" y="16"/>
                    <a:pt x="26" y="13"/>
                  </a:cubicBezTo>
                  <a:cubicBezTo>
                    <a:pt x="27" y="11"/>
                    <a:pt x="27" y="7"/>
                    <a:pt x="24" y="6"/>
                  </a:cubicBezTo>
                  <a:cubicBezTo>
                    <a:pt x="23" y="5"/>
                    <a:pt x="22" y="5"/>
                    <a:pt x="21" y="4"/>
                  </a:cubicBezTo>
                  <a:cubicBezTo>
                    <a:pt x="21" y="3"/>
                    <a:pt x="21" y="2"/>
                    <a:pt x="20" y="1"/>
                  </a:cubicBezTo>
                  <a:cubicBezTo>
                    <a:pt x="18" y="0"/>
                    <a:pt x="13" y="2"/>
                    <a:pt x="14" y="5"/>
                  </a:cubicBezTo>
                  <a:cubicBezTo>
                    <a:pt x="11" y="6"/>
                    <a:pt x="10" y="6"/>
                    <a:pt x="8" y="5"/>
                  </a:cubicBezTo>
                  <a:cubicBezTo>
                    <a:pt x="5" y="4"/>
                    <a:pt x="1" y="3"/>
                    <a:pt x="0" y="7"/>
                  </a:cubicBezTo>
                  <a:cubicBezTo>
                    <a:pt x="0" y="9"/>
                    <a:pt x="0" y="12"/>
                    <a:pt x="2" y="1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1">
              <a:extLst>
                <a:ext uri="{FF2B5EF4-FFF2-40B4-BE49-F238E27FC236}">
                  <a16:creationId xmlns:a16="http://schemas.microsoft.com/office/drawing/2014/main" id="{B8E00D12-787B-4AD5-B3CC-7044D09DB0FF}"/>
                </a:ext>
              </a:extLst>
            </p:cNvPr>
            <p:cNvSpPr>
              <a:spLocks/>
            </p:cNvSpPr>
            <p:nvPr/>
          </p:nvSpPr>
          <p:spPr bwMode="auto">
            <a:xfrm>
              <a:off x="6337300" y="2241550"/>
              <a:ext cx="111125" cy="73025"/>
            </a:xfrm>
            <a:custGeom>
              <a:avLst/>
              <a:gdLst>
                <a:gd name="T0" fmla="*/ 3 w 39"/>
                <a:gd name="T1" fmla="*/ 18 h 26"/>
                <a:gd name="T2" fmla="*/ 7 w 39"/>
                <a:gd name="T3" fmla="*/ 21 h 26"/>
                <a:gd name="T4" fmla="*/ 10 w 39"/>
                <a:gd name="T5" fmla="*/ 25 h 26"/>
                <a:gd name="T6" fmla="*/ 15 w 39"/>
                <a:gd name="T7" fmla="*/ 25 h 26"/>
                <a:gd name="T8" fmla="*/ 20 w 39"/>
                <a:gd name="T9" fmla="*/ 24 h 26"/>
                <a:gd name="T10" fmla="*/ 19 w 39"/>
                <a:gd name="T11" fmla="*/ 19 h 26"/>
                <a:gd name="T12" fmla="*/ 22 w 39"/>
                <a:gd name="T13" fmla="*/ 16 h 26"/>
                <a:gd name="T14" fmla="*/ 28 w 39"/>
                <a:gd name="T15" fmla="*/ 16 h 26"/>
                <a:gd name="T16" fmla="*/ 30 w 39"/>
                <a:gd name="T17" fmla="*/ 13 h 26"/>
                <a:gd name="T18" fmla="*/ 36 w 39"/>
                <a:gd name="T19" fmla="*/ 13 h 26"/>
                <a:gd name="T20" fmla="*/ 39 w 39"/>
                <a:gd name="T21" fmla="*/ 10 h 26"/>
                <a:gd name="T22" fmla="*/ 37 w 39"/>
                <a:gd name="T23" fmla="*/ 6 h 26"/>
                <a:gd name="T24" fmla="*/ 35 w 39"/>
                <a:gd name="T25" fmla="*/ 2 h 26"/>
                <a:gd name="T26" fmla="*/ 28 w 39"/>
                <a:gd name="T27" fmla="*/ 3 h 26"/>
                <a:gd name="T28" fmla="*/ 20 w 39"/>
                <a:gd name="T29" fmla="*/ 0 h 26"/>
                <a:gd name="T30" fmla="*/ 16 w 39"/>
                <a:gd name="T31" fmla="*/ 6 h 26"/>
                <a:gd name="T32" fmla="*/ 16 w 39"/>
                <a:gd name="T33" fmla="*/ 9 h 26"/>
                <a:gd name="T34" fmla="*/ 10 w 39"/>
                <a:gd name="T35" fmla="*/ 7 h 26"/>
                <a:gd name="T36" fmla="*/ 4 w 39"/>
                <a:gd name="T37" fmla="*/ 5 h 26"/>
                <a:gd name="T38" fmla="*/ 1 w 39"/>
                <a:gd name="T39" fmla="*/ 8 h 26"/>
                <a:gd name="T40" fmla="*/ 1 w 39"/>
                <a:gd name="T41" fmla="*/ 14 h 26"/>
                <a:gd name="T42" fmla="*/ 3 w 39"/>
                <a:gd name="T43"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 h="26">
                  <a:moveTo>
                    <a:pt x="3" y="18"/>
                  </a:moveTo>
                  <a:cubicBezTo>
                    <a:pt x="4" y="20"/>
                    <a:pt x="5" y="20"/>
                    <a:pt x="7" y="21"/>
                  </a:cubicBezTo>
                  <a:cubicBezTo>
                    <a:pt x="7" y="22"/>
                    <a:pt x="9" y="25"/>
                    <a:pt x="10" y="25"/>
                  </a:cubicBezTo>
                  <a:cubicBezTo>
                    <a:pt x="11" y="26"/>
                    <a:pt x="13" y="25"/>
                    <a:pt x="15" y="25"/>
                  </a:cubicBezTo>
                  <a:cubicBezTo>
                    <a:pt x="17" y="25"/>
                    <a:pt x="19" y="26"/>
                    <a:pt x="20" y="24"/>
                  </a:cubicBezTo>
                  <a:cubicBezTo>
                    <a:pt x="20" y="22"/>
                    <a:pt x="19" y="21"/>
                    <a:pt x="19" y="19"/>
                  </a:cubicBezTo>
                  <a:cubicBezTo>
                    <a:pt x="19" y="18"/>
                    <a:pt x="21" y="16"/>
                    <a:pt x="22" y="16"/>
                  </a:cubicBezTo>
                  <a:cubicBezTo>
                    <a:pt x="24" y="16"/>
                    <a:pt x="26" y="17"/>
                    <a:pt x="28" y="16"/>
                  </a:cubicBezTo>
                  <a:cubicBezTo>
                    <a:pt x="30" y="16"/>
                    <a:pt x="29" y="13"/>
                    <a:pt x="30" y="13"/>
                  </a:cubicBezTo>
                  <a:cubicBezTo>
                    <a:pt x="31" y="12"/>
                    <a:pt x="34" y="13"/>
                    <a:pt x="36" y="13"/>
                  </a:cubicBezTo>
                  <a:cubicBezTo>
                    <a:pt x="38" y="13"/>
                    <a:pt x="39" y="12"/>
                    <a:pt x="39" y="10"/>
                  </a:cubicBezTo>
                  <a:cubicBezTo>
                    <a:pt x="39" y="9"/>
                    <a:pt x="39" y="6"/>
                    <a:pt x="37" y="6"/>
                  </a:cubicBezTo>
                  <a:cubicBezTo>
                    <a:pt x="37" y="6"/>
                    <a:pt x="37" y="3"/>
                    <a:pt x="35" y="2"/>
                  </a:cubicBezTo>
                  <a:cubicBezTo>
                    <a:pt x="33" y="1"/>
                    <a:pt x="30" y="3"/>
                    <a:pt x="28" y="3"/>
                  </a:cubicBezTo>
                  <a:cubicBezTo>
                    <a:pt x="25" y="2"/>
                    <a:pt x="23" y="0"/>
                    <a:pt x="20" y="0"/>
                  </a:cubicBezTo>
                  <a:cubicBezTo>
                    <a:pt x="17" y="0"/>
                    <a:pt x="15" y="2"/>
                    <a:pt x="16" y="6"/>
                  </a:cubicBezTo>
                  <a:cubicBezTo>
                    <a:pt x="17" y="7"/>
                    <a:pt x="17" y="9"/>
                    <a:pt x="16" y="9"/>
                  </a:cubicBezTo>
                  <a:cubicBezTo>
                    <a:pt x="13" y="9"/>
                    <a:pt x="11" y="8"/>
                    <a:pt x="10" y="7"/>
                  </a:cubicBezTo>
                  <a:cubicBezTo>
                    <a:pt x="8" y="6"/>
                    <a:pt x="6" y="4"/>
                    <a:pt x="4" y="5"/>
                  </a:cubicBezTo>
                  <a:cubicBezTo>
                    <a:pt x="2" y="5"/>
                    <a:pt x="1" y="6"/>
                    <a:pt x="1" y="8"/>
                  </a:cubicBezTo>
                  <a:cubicBezTo>
                    <a:pt x="0" y="10"/>
                    <a:pt x="1" y="12"/>
                    <a:pt x="1" y="14"/>
                  </a:cubicBezTo>
                  <a:cubicBezTo>
                    <a:pt x="1" y="16"/>
                    <a:pt x="1" y="17"/>
                    <a:pt x="3" y="1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2">
              <a:extLst>
                <a:ext uri="{FF2B5EF4-FFF2-40B4-BE49-F238E27FC236}">
                  <a16:creationId xmlns:a16="http://schemas.microsoft.com/office/drawing/2014/main" id="{64542C61-3E38-4354-A5CD-A9053827EC64}"/>
                </a:ext>
              </a:extLst>
            </p:cNvPr>
            <p:cNvSpPr>
              <a:spLocks/>
            </p:cNvSpPr>
            <p:nvPr/>
          </p:nvSpPr>
          <p:spPr bwMode="auto">
            <a:xfrm>
              <a:off x="6461125" y="2297113"/>
              <a:ext cx="39688" cy="36513"/>
            </a:xfrm>
            <a:custGeom>
              <a:avLst/>
              <a:gdLst>
                <a:gd name="T0" fmla="*/ 7 w 14"/>
                <a:gd name="T1" fmla="*/ 1 h 13"/>
                <a:gd name="T2" fmla="*/ 3 w 14"/>
                <a:gd name="T3" fmla="*/ 1 h 13"/>
                <a:gd name="T4" fmla="*/ 0 w 14"/>
                <a:gd name="T5" fmla="*/ 6 h 13"/>
                <a:gd name="T6" fmla="*/ 0 w 14"/>
                <a:gd name="T7" fmla="*/ 9 h 13"/>
                <a:gd name="T8" fmla="*/ 7 w 14"/>
                <a:gd name="T9" fmla="*/ 12 h 13"/>
                <a:gd name="T10" fmla="*/ 13 w 14"/>
                <a:gd name="T11" fmla="*/ 9 h 13"/>
                <a:gd name="T12" fmla="*/ 12 w 14"/>
                <a:gd name="T13" fmla="*/ 5 h 13"/>
                <a:gd name="T14" fmla="*/ 9 w 14"/>
                <a:gd name="T15" fmla="*/ 3 h 13"/>
                <a:gd name="T16" fmla="*/ 7 w 14"/>
                <a:gd name="T17"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3">
                  <a:moveTo>
                    <a:pt x="7" y="1"/>
                  </a:moveTo>
                  <a:cubicBezTo>
                    <a:pt x="6" y="0"/>
                    <a:pt x="4" y="0"/>
                    <a:pt x="3" y="1"/>
                  </a:cubicBezTo>
                  <a:cubicBezTo>
                    <a:pt x="1" y="1"/>
                    <a:pt x="0" y="3"/>
                    <a:pt x="0" y="6"/>
                  </a:cubicBezTo>
                  <a:cubicBezTo>
                    <a:pt x="0" y="7"/>
                    <a:pt x="0" y="8"/>
                    <a:pt x="0" y="9"/>
                  </a:cubicBezTo>
                  <a:cubicBezTo>
                    <a:pt x="0" y="13"/>
                    <a:pt x="5" y="12"/>
                    <a:pt x="7" y="12"/>
                  </a:cubicBezTo>
                  <a:cubicBezTo>
                    <a:pt x="10" y="12"/>
                    <a:pt x="13" y="13"/>
                    <a:pt x="13" y="9"/>
                  </a:cubicBezTo>
                  <a:cubicBezTo>
                    <a:pt x="13" y="8"/>
                    <a:pt x="14" y="6"/>
                    <a:pt x="12" y="5"/>
                  </a:cubicBezTo>
                  <a:cubicBezTo>
                    <a:pt x="11" y="4"/>
                    <a:pt x="10" y="5"/>
                    <a:pt x="9" y="3"/>
                  </a:cubicBezTo>
                  <a:cubicBezTo>
                    <a:pt x="8" y="3"/>
                    <a:pt x="8" y="1"/>
                    <a:pt x="7"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3">
              <a:extLst>
                <a:ext uri="{FF2B5EF4-FFF2-40B4-BE49-F238E27FC236}">
                  <a16:creationId xmlns:a16="http://schemas.microsoft.com/office/drawing/2014/main" id="{6E300A0E-D0C8-4EE3-A95B-0984E08C160A}"/>
                </a:ext>
              </a:extLst>
            </p:cNvPr>
            <p:cNvSpPr>
              <a:spLocks/>
            </p:cNvSpPr>
            <p:nvPr/>
          </p:nvSpPr>
          <p:spPr bwMode="auto">
            <a:xfrm>
              <a:off x="7069138" y="2111375"/>
              <a:ext cx="74613" cy="58738"/>
            </a:xfrm>
            <a:custGeom>
              <a:avLst/>
              <a:gdLst>
                <a:gd name="T0" fmla="*/ 7 w 26"/>
                <a:gd name="T1" fmla="*/ 20 h 21"/>
                <a:gd name="T2" fmla="*/ 15 w 26"/>
                <a:gd name="T3" fmla="*/ 13 h 21"/>
                <a:gd name="T4" fmla="*/ 21 w 26"/>
                <a:gd name="T5" fmla="*/ 3 h 21"/>
                <a:gd name="T6" fmla="*/ 8 w 26"/>
                <a:gd name="T7" fmla="*/ 3 h 21"/>
                <a:gd name="T8" fmla="*/ 7 w 26"/>
                <a:gd name="T9" fmla="*/ 20 h 21"/>
              </a:gdLst>
              <a:ahLst/>
              <a:cxnLst>
                <a:cxn ang="0">
                  <a:pos x="T0" y="T1"/>
                </a:cxn>
                <a:cxn ang="0">
                  <a:pos x="T2" y="T3"/>
                </a:cxn>
                <a:cxn ang="0">
                  <a:pos x="T4" y="T5"/>
                </a:cxn>
                <a:cxn ang="0">
                  <a:pos x="T6" y="T7"/>
                </a:cxn>
                <a:cxn ang="0">
                  <a:pos x="T8" y="T9"/>
                </a:cxn>
              </a:cxnLst>
              <a:rect l="0" t="0" r="r" b="b"/>
              <a:pathLst>
                <a:path w="26" h="21">
                  <a:moveTo>
                    <a:pt x="7" y="20"/>
                  </a:moveTo>
                  <a:cubicBezTo>
                    <a:pt x="12" y="21"/>
                    <a:pt x="12" y="15"/>
                    <a:pt x="15" y="13"/>
                  </a:cubicBezTo>
                  <a:cubicBezTo>
                    <a:pt x="15" y="12"/>
                    <a:pt x="26" y="5"/>
                    <a:pt x="21" y="3"/>
                  </a:cubicBezTo>
                  <a:cubicBezTo>
                    <a:pt x="17" y="3"/>
                    <a:pt x="12" y="0"/>
                    <a:pt x="8" y="3"/>
                  </a:cubicBezTo>
                  <a:cubicBezTo>
                    <a:pt x="4" y="6"/>
                    <a:pt x="0" y="20"/>
                    <a:pt x="7" y="2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4">
              <a:extLst>
                <a:ext uri="{FF2B5EF4-FFF2-40B4-BE49-F238E27FC236}">
                  <a16:creationId xmlns:a16="http://schemas.microsoft.com/office/drawing/2014/main" id="{D6F50E19-E65C-4B33-A4BE-39F8D8E738C3}"/>
                </a:ext>
              </a:extLst>
            </p:cNvPr>
            <p:cNvSpPr>
              <a:spLocks/>
            </p:cNvSpPr>
            <p:nvPr/>
          </p:nvSpPr>
          <p:spPr bwMode="auto">
            <a:xfrm>
              <a:off x="7297738" y="2919413"/>
              <a:ext cx="296863" cy="315913"/>
            </a:xfrm>
            <a:custGeom>
              <a:avLst/>
              <a:gdLst>
                <a:gd name="T0" fmla="*/ 98 w 105"/>
                <a:gd name="T1" fmla="*/ 90 h 112"/>
                <a:gd name="T2" fmla="*/ 95 w 105"/>
                <a:gd name="T3" fmla="*/ 93 h 112"/>
                <a:gd name="T4" fmla="*/ 91 w 105"/>
                <a:gd name="T5" fmla="*/ 91 h 112"/>
                <a:gd name="T6" fmla="*/ 81 w 105"/>
                <a:gd name="T7" fmla="*/ 84 h 112"/>
                <a:gd name="T8" fmla="*/ 73 w 105"/>
                <a:gd name="T9" fmla="*/ 67 h 112"/>
                <a:gd name="T10" fmla="*/ 74 w 105"/>
                <a:gd name="T11" fmla="*/ 60 h 112"/>
                <a:gd name="T12" fmla="*/ 80 w 105"/>
                <a:gd name="T13" fmla="*/ 55 h 112"/>
                <a:gd name="T14" fmla="*/ 69 w 105"/>
                <a:gd name="T15" fmla="*/ 46 h 112"/>
                <a:gd name="T16" fmla="*/ 61 w 105"/>
                <a:gd name="T17" fmla="*/ 44 h 112"/>
                <a:gd name="T18" fmla="*/ 56 w 105"/>
                <a:gd name="T19" fmla="*/ 38 h 112"/>
                <a:gd name="T20" fmla="*/ 34 w 105"/>
                <a:gd name="T21" fmla="*/ 32 h 112"/>
                <a:gd name="T22" fmla="*/ 19 w 105"/>
                <a:gd name="T23" fmla="*/ 22 h 112"/>
                <a:gd name="T24" fmla="*/ 15 w 105"/>
                <a:gd name="T25" fmla="*/ 12 h 112"/>
                <a:gd name="T26" fmla="*/ 9 w 105"/>
                <a:gd name="T27" fmla="*/ 9 h 112"/>
                <a:gd name="T28" fmla="*/ 0 w 105"/>
                <a:gd name="T29" fmla="*/ 1 h 112"/>
                <a:gd name="T30" fmla="*/ 0 w 105"/>
                <a:gd name="T31" fmla="*/ 12 h 112"/>
                <a:gd name="T32" fmla="*/ 5 w 105"/>
                <a:gd name="T33" fmla="*/ 19 h 112"/>
                <a:gd name="T34" fmla="*/ 8 w 105"/>
                <a:gd name="T35" fmla="*/ 25 h 112"/>
                <a:gd name="T36" fmla="*/ 12 w 105"/>
                <a:gd name="T37" fmla="*/ 32 h 112"/>
                <a:gd name="T38" fmla="*/ 18 w 105"/>
                <a:gd name="T39" fmla="*/ 39 h 112"/>
                <a:gd name="T40" fmla="*/ 34 w 105"/>
                <a:gd name="T41" fmla="*/ 44 h 112"/>
                <a:gd name="T42" fmla="*/ 47 w 105"/>
                <a:gd name="T43" fmla="*/ 56 h 112"/>
                <a:gd name="T44" fmla="*/ 58 w 105"/>
                <a:gd name="T45" fmla="*/ 67 h 112"/>
                <a:gd name="T46" fmla="*/ 63 w 105"/>
                <a:gd name="T47" fmla="*/ 74 h 112"/>
                <a:gd name="T48" fmla="*/ 68 w 105"/>
                <a:gd name="T49" fmla="*/ 78 h 112"/>
                <a:gd name="T50" fmla="*/ 79 w 105"/>
                <a:gd name="T51" fmla="*/ 92 h 112"/>
                <a:gd name="T52" fmla="*/ 88 w 105"/>
                <a:gd name="T53" fmla="*/ 103 h 112"/>
                <a:gd name="T54" fmla="*/ 95 w 105"/>
                <a:gd name="T55" fmla="*/ 105 h 112"/>
                <a:gd name="T56" fmla="*/ 97 w 105"/>
                <a:gd name="T57" fmla="*/ 98 h 112"/>
                <a:gd name="T58" fmla="*/ 105 w 105"/>
                <a:gd name="T59" fmla="*/ 102 h 112"/>
                <a:gd name="T60" fmla="*/ 98 w 105"/>
                <a:gd name="T61" fmla="*/ 9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5" h="112">
                  <a:moveTo>
                    <a:pt x="98" y="90"/>
                  </a:moveTo>
                  <a:cubicBezTo>
                    <a:pt x="96" y="90"/>
                    <a:pt x="97" y="92"/>
                    <a:pt x="95" y="93"/>
                  </a:cubicBezTo>
                  <a:cubicBezTo>
                    <a:pt x="93" y="93"/>
                    <a:pt x="92" y="92"/>
                    <a:pt x="91" y="91"/>
                  </a:cubicBezTo>
                  <a:cubicBezTo>
                    <a:pt x="87" y="89"/>
                    <a:pt x="84" y="87"/>
                    <a:pt x="81" y="84"/>
                  </a:cubicBezTo>
                  <a:cubicBezTo>
                    <a:pt x="77" y="79"/>
                    <a:pt x="74" y="73"/>
                    <a:pt x="73" y="67"/>
                  </a:cubicBezTo>
                  <a:cubicBezTo>
                    <a:pt x="73" y="65"/>
                    <a:pt x="72" y="62"/>
                    <a:pt x="74" y="60"/>
                  </a:cubicBezTo>
                  <a:cubicBezTo>
                    <a:pt x="75" y="58"/>
                    <a:pt x="79" y="58"/>
                    <a:pt x="80" y="55"/>
                  </a:cubicBezTo>
                  <a:cubicBezTo>
                    <a:pt x="82" y="52"/>
                    <a:pt x="72" y="47"/>
                    <a:pt x="69" y="46"/>
                  </a:cubicBezTo>
                  <a:cubicBezTo>
                    <a:pt x="66" y="46"/>
                    <a:pt x="63" y="46"/>
                    <a:pt x="61" y="44"/>
                  </a:cubicBezTo>
                  <a:cubicBezTo>
                    <a:pt x="59" y="43"/>
                    <a:pt x="57" y="40"/>
                    <a:pt x="56" y="38"/>
                  </a:cubicBezTo>
                  <a:cubicBezTo>
                    <a:pt x="49" y="32"/>
                    <a:pt x="41" y="34"/>
                    <a:pt x="34" y="32"/>
                  </a:cubicBezTo>
                  <a:cubicBezTo>
                    <a:pt x="28" y="30"/>
                    <a:pt x="22" y="27"/>
                    <a:pt x="19" y="22"/>
                  </a:cubicBezTo>
                  <a:cubicBezTo>
                    <a:pt x="18" y="19"/>
                    <a:pt x="18" y="14"/>
                    <a:pt x="15" y="12"/>
                  </a:cubicBezTo>
                  <a:cubicBezTo>
                    <a:pt x="14" y="10"/>
                    <a:pt x="11" y="10"/>
                    <a:pt x="9" y="9"/>
                  </a:cubicBezTo>
                  <a:cubicBezTo>
                    <a:pt x="6" y="7"/>
                    <a:pt x="4" y="0"/>
                    <a:pt x="0" y="1"/>
                  </a:cubicBezTo>
                  <a:cubicBezTo>
                    <a:pt x="0" y="5"/>
                    <a:pt x="0" y="8"/>
                    <a:pt x="0" y="12"/>
                  </a:cubicBezTo>
                  <a:cubicBezTo>
                    <a:pt x="6" y="13"/>
                    <a:pt x="5" y="16"/>
                    <a:pt x="5" y="19"/>
                  </a:cubicBezTo>
                  <a:cubicBezTo>
                    <a:pt x="5" y="24"/>
                    <a:pt x="6" y="22"/>
                    <a:pt x="8" y="25"/>
                  </a:cubicBezTo>
                  <a:cubicBezTo>
                    <a:pt x="10" y="28"/>
                    <a:pt x="10" y="30"/>
                    <a:pt x="12" y="32"/>
                  </a:cubicBezTo>
                  <a:cubicBezTo>
                    <a:pt x="14" y="34"/>
                    <a:pt x="16" y="37"/>
                    <a:pt x="18" y="39"/>
                  </a:cubicBezTo>
                  <a:cubicBezTo>
                    <a:pt x="22" y="42"/>
                    <a:pt x="29" y="42"/>
                    <a:pt x="34" y="44"/>
                  </a:cubicBezTo>
                  <a:cubicBezTo>
                    <a:pt x="39" y="47"/>
                    <a:pt x="43" y="52"/>
                    <a:pt x="47" y="56"/>
                  </a:cubicBezTo>
                  <a:cubicBezTo>
                    <a:pt x="50" y="60"/>
                    <a:pt x="54" y="63"/>
                    <a:pt x="58" y="67"/>
                  </a:cubicBezTo>
                  <a:cubicBezTo>
                    <a:pt x="60" y="69"/>
                    <a:pt x="61" y="72"/>
                    <a:pt x="63" y="74"/>
                  </a:cubicBezTo>
                  <a:cubicBezTo>
                    <a:pt x="64" y="77"/>
                    <a:pt x="66" y="77"/>
                    <a:pt x="68" y="78"/>
                  </a:cubicBezTo>
                  <a:cubicBezTo>
                    <a:pt x="74" y="81"/>
                    <a:pt x="76" y="87"/>
                    <a:pt x="79" y="92"/>
                  </a:cubicBezTo>
                  <a:cubicBezTo>
                    <a:pt x="81" y="96"/>
                    <a:pt x="85" y="99"/>
                    <a:pt x="88" y="103"/>
                  </a:cubicBezTo>
                  <a:cubicBezTo>
                    <a:pt x="90" y="107"/>
                    <a:pt x="94" y="112"/>
                    <a:pt x="95" y="105"/>
                  </a:cubicBezTo>
                  <a:cubicBezTo>
                    <a:pt x="95" y="102"/>
                    <a:pt x="94" y="100"/>
                    <a:pt x="97" y="98"/>
                  </a:cubicBezTo>
                  <a:cubicBezTo>
                    <a:pt x="101" y="96"/>
                    <a:pt x="102" y="100"/>
                    <a:pt x="105" y="102"/>
                  </a:cubicBezTo>
                  <a:cubicBezTo>
                    <a:pt x="105" y="97"/>
                    <a:pt x="104" y="87"/>
                    <a:pt x="98" y="9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5">
              <a:extLst>
                <a:ext uri="{FF2B5EF4-FFF2-40B4-BE49-F238E27FC236}">
                  <a16:creationId xmlns:a16="http://schemas.microsoft.com/office/drawing/2014/main" id="{BCFD2052-EDAD-4391-B3AC-CDD205EBF5FA}"/>
                </a:ext>
              </a:extLst>
            </p:cNvPr>
            <p:cNvSpPr>
              <a:spLocks/>
            </p:cNvSpPr>
            <p:nvPr/>
          </p:nvSpPr>
          <p:spPr bwMode="auto">
            <a:xfrm>
              <a:off x="4294188" y="2082800"/>
              <a:ext cx="3444875" cy="1730375"/>
            </a:xfrm>
            <a:custGeom>
              <a:avLst/>
              <a:gdLst>
                <a:gd name="T0" fmla="*/ 1189 w 1219"/>
                <a:gd name="T1" fmla="*/ 182 h 612"/>
                <a:gd name="T2" fmla="*/ 1147 w 1219"/>
                <a:gd name="T3" fmla="*/ 127 h 612"/>
                <a:gd name="T4" fmla="*/ 1150 w 1219"/>
                <a:gd name="T5" fmla="*/ 61 h 612"/>
                <a:gd name="T6" fmla="*/ 1133 w 1219"/>
                <a:gd name="T7" fmla="*/ 35 h 612"/>
                <a:gd name="T8" fmla="*/ 1148 w 1219"/>
                <a:gd name="T9" fmla="*/ 3 h 612"/>
                <a:gd name="T10" fmla="*/ 1048 w 1219"/>
                <a:gd name="T11" fmla="*/ 30 h 612"/>
                <a:gd name="T12" fmla="*/ 992 w 1219"/>
                <a:gd name="T13" fmla="*/ 61 h 612"/>
                <a:gd name="T14" fmla="*/ 919 w 1219"/>
                <a:gd name="T15" fmla="*/ 90 h 612"/>
                <a:gd name="T16" fmla="*/ 855 w 1219"/>
                <a:gd name="T17" fmla="*/ 96 h 612"/>
                <a:gd name="T18" fmla="*/ 811 w 1219"/>
                <a:gd name="T19" fmla="*/ 100 h 612"/>
                <a:gd name="T20" fmla="*/ 761 w 1219"/>
                <a:gd name="T21" fmla="*/ 133 h 612"/>
                <a:gd name="T22" fmla="*/ 693 w 1219"/>
                <a:gd name="T23" fmla="*/ 116 h 612"/>
                <a:gd name="T24" fmla="*/ 634 w 1219"/>
                <a:gd name="T25" fmla="*/ 108 h 612"/>
                <a:gd name="T26" fmla="*/ 610 w 1219"/>
                <a:gd name="T27" fmla="*/ 131 h 612"/>
                <a:gd name="T28" fmla="*/ 612 w 1219"/>
                <a:gd name="T29" fmla="*/ 76 h 612"/>
                <a:gd name="T30" fmla="*/ 586 w 1219"/>
                <a:gd name="T31" fmla="*/ 67 h 612"/>
                <a:gd name="T32" fmla="*/ 565 w 1219"/>
                <a:gd name="T33" fmla="*/ 79 h 612"/>
                <a:gd name="T34" fmla="*/ 525 w 1219"/>
                <a:gd name="T35" fmla="*/ 97 h 612"/>
                <a:gd name="T36" fmla="*/ 497 w 1219"/>
                <a:gd name="T37" fmla="*/ 133 h 612"/>
                <a:gd name="T38" fmla="*/ 488 w 1219"/>
                <a:gd name="T39" fmla="*/ 159 h 612"/>
                <a:gd name="T40" fmla="*/ 459 w 1219"/>
                <a:gd name="T41" fmla="*/ 150 h 612"/>
                <a:gd name="T42" fmla="*/ 475 w 1219"/>
                <a:gd name="T43" fmla="*/ 217 h 612"/>
                <a:gd name="T44" fmla="*/ 447 w 1219"/>
                <a:gd name="T45" fmla="*/ 239 h 612"/>
                <a:gd name="T46" fmla="*/ 440 w 1219"/>
                <a:gd name="T47" fmla="*/ 205 h 612"/>
                <a:gd name="T48" fmla="*/ 435 w 1219"/>
                <a:gd name="T49" fmla="*/ 136 h 612"/>
                <a:gd name="T50" fmla="*/ 416 w 1219"/>
                <a:gd name="T51" fmla="*/ 203 h 612"/>
                <a:gd name="T52" fmla="*/ 376 w 1219"/>
                <a:gd name="T53" fmla="*/ 193 h 612"/>
                <a:gd name="T54" fmla="*/ 330 w 1219"/>
                <a:gd name="T55" fmla="*/ 211 h 612"/>
                <a:gd name="T56" fmla="*/ 306 w 1219"/>
                <a:gd name="T57" fmla="*/ 205 h 612"/>
                <a:gd name="T58" fmla="*/ 279 w 1219"/>
                <a:gd name="T59" fmla="*/ 191 h 612"/>
                <a:gd name="T60" fmla="*/ 252 w 1219"/>
                <a:gd name="T61" fmla="*/ 232 h 612"/>
                <a:gd name="T62" fmla="*/ 199 w 1219"/>
                <a:gd name="T63" fmla="*/ 237 h 612"/>
                <a:gd name="T64" fmla="*/ 186 w 1219"/>
                <a:gd name="T65" fmla="*/ 218 h 612"/>
                <a:gd name="T66" fmla="*/ 238 w 1219"/>
                <a:gd name="T67" fmla="*/ 192 h 612"/>
                <a:gd name="T68" fmla="*/ 176 w 1219"/>
                <a:gd name="T69" fmla="*/ 179 h 612"/>
                <a:gd name="T70" fmla="*/ 132 w 1219"/>
                <a:gd name="T71" fmla="*/ 249 h 612"/>
                <a:gd name="T72" fmla="*/ 56 w 1219"/>
                <a:gd name="T73" fmla="*/ 287 h 612"/>
                <a:gd name="T74" fmla="*/ 38 w 1219"/>
                <a:gd name="T75" fmla="*/ 395 h 612"/>
                <a:gd name="T76" fmla="*/ 43 w 1219"/>
                <a:gd name="T77" fmla="*/ 494 h 612"/>
                <a:gd name="T78" fmla="*/ 33 w 1219"/>
                <a:gd name="T79" fmla="*/ 557 h 612"/>
                <a:gd name="T80" fmla="*/ 112 w 1219"/>
                <a:gd name="T81" fmla="*/ 608 h 612"/>
                <a:gd name="T82" fmla="*/ 136 w 1219"/>
                <a:gd name="T83" fmla="*/ 505 h 612"/>
                <a:gd name="T84" fmla="*/ 182 w 1219"/>
                <a:gd name="T85" fmla="*/ 460 h 612"/>
                <a:gd name="T86" fmla="*/ 267 w 1219"/>
                <a:gd name="T87" fmla="*/ 484 h 612"/>
                <a:gd name="T88" fmla="*/ 295 w 1219"/>
                <a:gd name="T89" fmla="*/ 477 h 612"/>
                <a:gd name="T90" fmla="*/ 389 w 1219"/>
                <a:gd name="T91" fmla="*/ 432 h 612"/>
                <a:gd name="T92" fmla="*/ 474 w 1219"/>
                <a:gd name="T93" fmla="*/ 476 h 612"/>
                <a:gd name="T94" fmla="*/ 535 w 1219"/>
                <a:gd name="T95" fmla="*/ 521 h 612"/>
                <a:gd name="T96" fmla="*/ 582 w 1219"/>
                <a:gd name="T97" fmla="*/ 520 h 612"/>
                <a:gd name="T98" fmla="*/ 675 w 1219"/>
                <a:gd name="T99" fmla="*/ 492 h 612"/>
                <a:gd name="T100" fmla="*/ 771 w 1219"/>
                <a:gd name="T101" fmla="*/ 481 h 612"/>
                <a:gd name="T102" fmla="*/ 883 w 1219"/>
                <a:gd name="T103" fmla="*/ 458 h 612"/>
                <a:gd name="T104" fmla="*/ 931 w 1219"/>
                <a:gd name="T105" fmla="*/ 389 h 612"/>
                <a:gd name="T106" fmla="*/ 1042 w 1219"/>
                <a:gd name="T107" fmla="*/ 421 h 612"/>
                <a:gd name="T108" fmla="*/ 1075 w 1219"/>
                <a:gd name="T109" fmla="*/ 500 h 612"/>
                <a:gd name="T110" fmla="*/ 1109 w 1219"/>
                <a:gd name="T111" fmla="*/ 402 h 612"/>
                <a:gd name="T112" fmla="*/ 1019 w 1219"/>
                <a:gd name="T113" fmla="*/ 327 h 612"/>
                <a:gd name="T114" fmla="*/ 994 w 1219"/>
                <a:gd name="T115" fmla="*/ 258 h 612"/>
                <a:gd name="T116" fmla="*/ 1087 w 1219"/>
                <a:gd name="T117" fmla="*/ 190 h 612"/>
                <a:gd name="T118" fmla="*/ 1091 w 1219"/>
                <a:gd name="T119" fmla="*/ 144 h 612"/>
                <a:gd name="T120" fmla="*/ 1171 w 1219"/>
                <a:gd name="T121" fmla="*/ 239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19" h="612">
                  <a:moveTo>
                    <a:pt x="1217" y="252"/>
                  </a:moveTo>
                  <a:cubicBezTo>
                    <a:pt x="1217" y="247"/>
                    <a:pt x="1217" y="243"/>
                    <a:pt x="1213" y="239"/>
                  </a:cubicBezTo>
                  <a:cubicBezTo>
                    <a:pt x="1212" y="237"/>
                    <a:pt x="1209" y="236"/>
                    <a:pt x="1207" y="234"/>
                  </a:cubicBezTo>
                  <a:cubicBezTo>
                    <a:pt x="1206" y="233"/>
                    <a:pt x="1202" y="229"/>
                    <a:pt x="1202" y="227"/>
                  </a:cubicBezTo>
                  <a:cubicBezTo>
                    <a:pt x="1202" y="224"/>
                    <a:pt x="1203" y="226"/>
                    <a:pt x="1204" y="224"/>
                  </a:cubicBezTo>
                  <a:cubicBezTo>
                    <a:pt x="1205" y="223"/>
                    <a:pt x="1205" y="222"/>
                    <a:pt x="1204" y="220"/>
                  </a:cubicBezTo>
                  <a:cubicBezTo>
                    <a:pt x="1204" y="217"/>
                    <a:pt x="1193" y="209"/>
                    <a:pt x="1200" y="206"/>
                  </a:cubicBezTo>
                  <a:cubicBezTo>
                    <a:pt x="1204" y="205"/>
                    <a:pt x="1205" y="200"/>
                    <a:pt x="1204" y="196"/>
                  </a:cubicBezTo>
                  <a:cubicBezTo>
                    <a:pt x="1203" y="193"/>
                    <a:pt x="1202" y="190"/>
                    <a:pt x="1199" y="189"/>
                  </a:cubicBezTo>
                  <a:cubicBezTo>
                    <a:pt x="1197" y="188"/>
                    <a:pt x="1194" y="188"/>
                    <a:pt x="1192" y="188"/>
                  </a:cubicBezTo>
                  <a:cubicBezTo>
                    <a:pt x="1190" y="187"/>
                    <a:pt x="1187" y="187"/>
                    <a:pt x="1186" y="185"/>
                  </a:cubicBezTo>
                  <a:cubicBezTo>
                    <a:pt x="1185" y="182"/>
                    <a:pt x="1188" y="184"/>
                    <a:pt x="1189" y="182"/>
                  </a:cubicBezTo>
                  <a:cubicBezTo>
                    <a:pt x="1191" y="179"/>
                    <a:pt x="1184" y="175"/>
                    <a:pt x="1182" y="174"/>
                  </a:cubicBezTo>
                  <a:cubicBezTo>
                    <a:pt x="1180" y="172"/>
                    <a:pt x="1180" y="172"/>
                    <a:pt x="1178" y="174"/>
                  </a:cubicBezTo>
                  <a:cubicBezTo>
                    <a:pt x="1177" y="176"/>
                    <a:pt x="1176" y="177"/>
                    <a:pt x="1174" y="177"/>
                  </a:cubicBezTo>
                  <a:cubicBezTo>
                    <a:pt x="1167" y="178"/>
                    <a:pt x="1168" y="169"/>
                    <a:pt x="1162" y="167"/>
                  </a:cubicBezTo>
                  <a:cubicBezTo>
                    <a:pt x="1160" y="167"/>
                    <a:pt x="1160" y="168"/>
                    <a:pt x="1157" y="169"/>
                  </a:cubicBezTo>
                  <a:cubicBezTo>
                    <a:pt x="1155" y="170"/>
                    <a:pt x="1152" y="169"/>
                    <a:pt x="1150" y="168"/>
                  </a:cubicBezTo>
                  <a:cubicBezTo>
                    <a:pt x="1147" y="167"/>
                    <a:pt x="1146" y="165"/>
                    <a:pt x="1144" y="163"/>
                  </a:cubicBezTo>
                  <a:cubicBezTo>
                    <a:pt x="1142" y="162"/>
                    <a:pt x="1141" y="162"/>
                    <a:pt x="1139" y="161"/>
                  </a:cubicBezTo>
                  <a:cubicBezTo>
                    <a:pt x="1135" y="157"/>
                    <a:pt x="1139" y="150"/>
                    <a:pt x="1139" y="146"/>
                  </a:cubicBezTo>
                  <a:cubicBezTo>
                    <a:pt x="1140" y="144"/>
                    <a:pt x="1138" y="140"/>
                    <a:pt x="1139" y="139"/>
                  </a:cubicBezTo>
                  <a:cubicBezTo>
                    <a:pt x="1141" y="137"/>
                    <a:pt x="1145" y="139"/>
                    <a:pt x="1147" y="139"/>
                  </a:cubicBezTo>
                  <a:cubicBezTo>
                    <a:pt x="1149" y="136"/>
                    <a:pt x="1146" y="131"/>
                    <a:pt x="1147" y="127"/>
                  </a:cubicBezTo>
                  <a:cubicBezTo>
                    <a:pt x="1148" y="122"/>
                    <a:pt x="1153" y="121"/>
                    <a:pt x="1157" y="121"/>
                  </a:cubicBezTo>
                  <a:cubicBezTo>
                    <a:pt x="1162" y="121"/>
                    <a:pt x="1167" y="124"/>
                    <a:pt x="1170" y="119"/>
                  </a:cubicBezTo>
                  <a:cubicBezTo>
                    <a:pt x="1172" y="117"/>
                    <a:pt x="1171" y="115"/>
                    <a:pt x="1170" y="113"/>
                  </a:cubicBezTo>
                  <a:cubicBezTo>
                    <a:pt x="1168" y="108"/>
                    <a:pt x="1167" y="106"/>
                    <a:pt x="1167" y="102"/>
                  </a:cubicBezTo>
                  <a:cubicBezTo>
                    <a:pt x="1167" y="99"/>
                    <a:pt x="1166" y="96"/>
                    <a:pt x="1164" y="94"/>
                  </a:cubicBezTo>
                  <a:cubicBezTo>
                    <a:pt x="1162" y="92"/>
                    <a:pt x="1159" y="91"/>
                    <a:pt x="1158" y="88"/>
                  </a:cubicBezTo>
                  <a:cubicBezTo>
                    <a:pt x="1157" y="82"/>
                    <a:pt x="1156" y="76"/>
                    <a:pt x="1162" y="73"/>
                  </a:cubicBezTo>
                  <a:cubicBezTo>
                    <a:pt x="1165" y="72"/>
                    <a:pt x="1175" y="70"/>
                    <a:pt x="1173" y="64"/>
                  </a:cubicBezTo>
                  <a:cubicBezTo>
                    <a:pt x="1172" y="62"/>
                    <a:pt x="1168" y="59"/>
                    <a:pt x="1166" y="59"/>
                  </a:cubicBezTo>
                  <a:cubicBezTo>
                    <a:pt x="1163" y="58"/>
                    <a:pt x="1160" y="59"/>
                    <a:pt x="1157" y="58"/>
                  </a:cubicBezTo>
                  <a:cubicBezTo>
                    <a:pt x="1156" y="58"/>
                    <a:pt x="1154" y="58"/>
                    <a:pt x="1153" y="58"/>
                  </a:cubicBezTo>
                  <a:cubicBezTo>
                    <a:pt x="1151" y="59"/>
                    <a:pt x="1151" y="60"/>
                    <a:pt x="1150" y="61"/>
                  </a:cubicBezTo>
                  <a:cubicBezTo>
                    <a:pt x="1147" y="63"/>
                    <a:pt x="1146" y="61"/>
                    <a:pt x="1143" y="60"/>
                  </a:cubicBezTo>
                  <a:cubicBezTo>
                    <a:pt x="1140" y="58"/>
                    <a:pt x="1137" y="59"/>
                    <a:pt x="1135" y="57"/>
                  </a:cubicBezTo>
                  <a:cubicBezTo>
                    <a:pt x="1132" y="55"/>
                    <a:pt x="1130" y="55"/>
                    <a:pt x="1126" y="56"/>
                  </a:cubicBezTo>
                  <a:cubicBezTo>
                    <a:pt x="1125" y="58"/>
                    <a:pt x="1126" y="60"/>
                    <a:pt x="1125" y="62"/>
                  </a:cubicBezTo>
                  <a:cubicBezTo>
                    <a:pt x="1123" y="61"/>
                    <a:pt x="1122" y="58"/>
                    <a:pt x="1119" y="59"/>
                  </a:cubicBezTo>
                  <a:cubicBezTo>
                    <a:pt x="1116" y="60"/>
                    <a:pt x="1118" y="65"/>
                    <a:pt x="1115" y="65"/>
                  </a:cubicBezTo>
                  <a:cubicBezTo>
                    <a:pt x="1112" y="64"/>
                    <a:pt x="1115" y="58"/>
                    <a:pt x="1117" y="56"/>
                  </a:cubicBezTo>
                  <a:cubicBezTo>
                    <a:pt x="1119" y="55"/>
                    <a:pt x="1123" y="54"/>
                    <a:pt x="1125" y="51"/>
                  </a:cubicBezTo>
                  <a:cubicBezTo>
                    <a:pt x="1129" y="45"/>
                    <a:pt x="1118" y="45"/>
                    <a:pt x="1114" y="44"/>
                  </a:cubicBezTo>
                  <a:cubicBezTo>
                    <a:pt x="1113" y="44"/>
                    <a:pt x="1107" y="43"/>
                    <a:pt x="1109" y="39"/>
                  </a:cubicBezTo>
                  <a:cubicBezTo>
                    <a:pt x="1110" y="37"/>
                    <a:pt x="1117" y="38"/>
                    <a:pt x="1119" y="39"/>
                  </a:cubicBezTo>
                  <a:cubicBezTo>
                    <a:pt x="1125" y="39"/>
                    <a:pt x="1130" y="41"/>
                    <a:pt x="1133" y="35"/>
                  </a:cubicBezTo>
                  <a:cubicBezTo>
                    <a:pt x="1135" y="31"/>
                    <a:pt x="1135" y="29"/>
                    <a:pt x="1139" y="29"/>
                  </a:cubicBezTo>
                  <a:cubicBezTo>
                    <a:pt x="1143" y="29"/>
                    <a:pt x="1143" y="30"/>
                    <a:pt x="1145" y="32"/>
                  </a:cubicBezTo>
                  <a:cubicBezTo>
                    <a:pt x="1147" y="33"/>
                    <a:pt x="1149" y="34"/>
                    <a:pt x="1151" y="34"/>
                  </a:cubicBezTo>
                  <a:cubicBezTo>
                    <a:pt x="1154" y="33"/>
                    <a:pt x="1156" y="30"/>
                    <a:pt x="1159" y="28"/>
                  </a:cubicBezTo>
                  <a:cubicBezTo>
                    <a:pt x="1161" y="27"/>
                    <a:pt x="1163" y="28"/>
                    <a:pt x="1166" y="27"/>
                  </a:cubicBezTo>
                  <a:cubicBezTo>
                    <a:pt x="1169" y="27"/>
                    <a:pt x="1171" y="27"/>
                    <a:pt x="1174" y="25"/>
                  </a:cubicBezTo>
                  <a:cubicBezTo>
                    <a:pt x="1177" y="24"/>
                    <a:pt x="1179" y="23"/>
                    <a:pt x="1180" y="20"/>
                  </a:cubicBezTo>
                  <a:cubicBezTo>
                    <a:pt x="1180" y="18"/>
                    <a:pt x="1180" y="12"/>
                    <a:pt x="1178" y="12"/>
                  </a:cubicBezTo>
                  <a:cubicBezTo>
                    <a:pt x="1175" y="11"/>
                    <a:pt x="1176" y="17"/>
                    <a:pt x="1172" y="16"/>
                  </a:cubicBezTo>
                  <a:cubicBezTo>
                    <a:pt x="1168" y="15"/>
                    <a:pt x="1167" y="11"/>
                    <a:pt x="1163" y="12"/>
                  </a:cubicBezTo>
                  <a:cubicBezTo>
                    <a:pt x="1161" y="9"/>
                    <a:pt x="1163" y="2"/>
                    <a:pt x="1158" y="1"/>
                  </a:cubicBezTo>
                  <a:cubicBezTo>
                    <a:pt x="1155" y="0"/>
                    <a:pt x="1151" y="3"/>
                    <a:pt x="1148" y="3"/>
                  </a:cubicBezTo>
                  <a:cubicBezTo>
                    <a:pt x="1146" y="4"/>
                    <a:pt x="1143" y="3"/>
                    <a:pt x="1140" y="5"/>
                  </a:cubicBezTo>
                  <a:cubicBezTo>
                    <a:pt x="1138" y="6"/>
                    <a:pt x="1138" y="8"/>
                    <a:pt x="1135" y="7"/>
                  </a:cubicBezTo>
                  <a:cubicBezTo>
                    <a:pt x="1131" y="6"/>
                    <a:pt x="1128" y="6"/>
                    <a:pt x="1124" y="6"/>
                  </a:cubicBezTo>
                  <a:cubicBezTo>
                    <a:pt x="1121" y="6"/>
                    <a:pt x="1122" y="6"/>
                    <a:pt x="1120" y="9"/>
                  </a:cubicBezTo>
                  <a:cubicBezTo>
                    <a:pt x="1118" y="11"/>
                    <a:pt x="1115" y="10"/>
                    <a:pt x="1113" y="12"/>
                  </a:cubicBezTo>
                  <a:cubicBezTo>
                    <a:pt x="1111" y="13"/>
                    <a:pt x="1108" y="17"/>
                    <a:pt x="1110" y="19"/>
                  </a:cubicBezTo>
                  <a:cubicBezTo>
                    <a:pt x="1111" y="22"/>
                    <a:pt x="1118" y="20"/>
                    <a:pt x="1118" y="23"/>
                  </a:cubicBezTo>
                  <a:cubicBezTo>
                    <a:pt x="1117" y="23"/>
                    <a:pt x="1117" y="23"/>
                    <a:pt x="1117" y="23"/>
                  </a:cubicBezTo>
                  <a:cubicBezTo>
                    <a:pt x="1107" y="26"/>
                    <a:pt x="1096" y="23"/>
                    <a:pt x="1085" y="23"/>
                  </a:cubicBezTo>
                  <a:cubicBezTo>
                    <a:pt x="1081" y="23"/>
                    <a:pt x="1078" y="26"/>
                    <a:pt x="1073" y="27"/>
                  </a:cubicBezTo>
                  <a:cubicBezTo>
                    <a:pt x="1069" y="27"/>
                    <a:pt x="1067" y="30"/>
                    <a:pt x="1063" y="30"/>
                  </a:cubicBezTo>
                  <a:cubicBezTo>
                    <a:pt x="1058" y="30"/>
                    <a:pt x="1052" y="29"/>
                    <a:pt x="1048" y="30"/>
                  </a:cubicBezTo>
                  <a:cubicBezTo>
                    <a:pt x="1043" y="31"/>
                    <a:pt x="1039" y="34"/>
                    <a:pt x="1033" y="34"/>
                  </a:cubicBezTo>
                  <a:cubicBezTo>
                    <a:pt x="1031" y="34"/>
                    <a:pt x="1029" y="33"/>
                    <a:pt x="1027" y="34"/>
                  </a:cubicBezTo>
                  <a:cubicBezTo>
                    <a:pt x="1026" y="34"/>
                    <a:pt x="1024" y="35"/>
                    <a:pt x="1023" y="36"/>
                  </a:cubicBezTo>
                  <a:cubicBezTo>
                    <a:pt x="1019" y="37"/>
                    <a:pt x="1015" y="37"/>
                    <a:pt x="1011" y="39"/>
                  </a:cubicBezTo>
                  <a:cubicBezTo>
                    <a:pt x="1007" y="40"/>
                    <a:pt x="1003" y="42"/>
                    <a:pt x="999" y="43"/>
                  </a:cubicBezTo>
                  <a:cubicBezTo>
                    <a:pt x="997" y="44"/>
                    <a:pt x="994" y="44"/>
                    <a:pt x="992" y="45"/>
                  </a:cubicBezTo>
                  <a:cubicBezTo>
                    <a:pt x="990" y="46"/>
                    <a:pt x="989" y="48"/>
                    <a:pt x="987" y="48"/>
                  </a:cubicBezTo>
                  <a:cubicBezTo>
                    <a:pt x="985" y="49"/>
                    <a:pt x="984" y="49"/>
                    <a:pt x="982" y="49"/>
                  </a:cubicBezTo>
                  <a:cubicBezTo>
                    <a:pt x="979" y="50"/>
                    <a:pt x="979" y="52"/>
                    <a:pt x="976" y="53"/>
                  </a:cubicBezTo>
                  <a:cubicBezTo>
                    <a:pt x="975" y="54"/>
                    <a:pt x="972" y="54"/>
                    <a:pt x="972" y="57"/>
                  </a:cubicBezTo>
                  <a:cubicBezTo>
                    <a:pt x="973" y="59"/>
                    <a:pt x="977" y="59"/>
                    <a:pt x="979" y="60"/>
                  </a:cubicBezTo>
                  <a:cubicBezTo>
                    <a:pt x="982" y="60"/>
                    <a:pt x="992" y="58"/>
                    <a:pt x="992" y="61"/>
                  </a:cubicBezTo>
                  <a:cubicBezTo>
                    <a:pt x="992" y="67"/>
                    <a:pt x="980" y="65"/>
                    <a:pt x="977" y="65"/>
                  </a:cubicBezTo>
                  <a:cubicBezTo>
                    <a:pt x="973" y="65"/>
                    <a:pt x="970" y="65"/>
                    <a:pt x="967" y="65"/>
                  </a:cubicBezTo>
                  <a:cubicBezTo>
                    <a:pt x="966" y="65"/>
                    <a:pt x="963" y="64"/>
                    <a:pt x="962" y="65"/>
                  </a:cubicBezTo>
                  <a:cubicBezTo>
                    <a:pt x="961" y="66"/>
                    <a:pt x="962" y="66"/>
                    <a:pt x="961" y="67"/>
                  </a:cubicBezTo>
                  <a:cubicBezTo>
                    <a:pt x="960" y="69"/>
                    <a:pt x="959" y="71"/>
                    <a:pt x="957" y="72"/>
                  </a:cubicBezTo>
                  <a:cubicBezTo>
                    <a:pt x="955" y="73"/>
                    <a:pt x="953" y="73"/>
                    <a:pt x="952" y="74"/>
                  </a:cubicBezTo>
                  <a:cubicBezTo>
                    <a:pt x="950" y="76"/>
                    <a:pt x="950" y="76"/>
                    <a:pt x="947" y="77"/>
                  </a:cubicBezTo>
                  <a:cubicBezTo>
                    <a:pt x="944" y="77"/>
                    <a:pt x="942" y="76"/>
                    <a:pt x="939" y="78"/>
                  </a:cubicBezTo>
                  <a:cubicBezTo>
                    <a:pt x="938" y="78"/>
                    <a:pt x="935" y="80"/>
                    <a:pt x="936" y="82"/>
                  </a:cubicBezTo>
                  <a:cubicBezTo>
                    <a:pt x="936" y="84"/>
                    <a:pt x="939" y="84"/>
                    <a:pt x="940" y="86"/>
                  </a:cubicBezTo>
                  <a:cubicBezTo>
                    <a:pt x="943" y="93"/>
                    <a:pt x="932" y="90"/>
                    <a:pt x="930" y="90"/>
                  </a:cubicBezTo>
                  <a:cubicBezTo>
                    <a:pt x="927" y="89"/>
                    <a:pt x="921" y="91"/>
                    <a:pt x="919" y="90"/>
                  </a:cubicBezTo>
                  <a:cubicBezTo>
                    <a:pt x="918" y="89"/>
                    <a:pt x="917" y="86"/>
                    <a:pt x="917" y="84"/>
                  </a:cubicBezTo>
                  <a:cubicBezTo>
                    <a:pt x="916" y="83"/>
                    <a:pt x="914" y="79"/>
                    <a:pt x="912" y="79"/>
                  </a:cubicBezTo>
                  <a:cubicBezTo>
                    <a:pt x="908" y="79"/>
                    <a:pt x="904" y="78"/>
                    <a:pt x="900" y="78"/>
                  </a:cubicBezTo>
                  <a:cubicBezTo>
                    <a:pt x="897" y="78"/>
                    <a:pt x="892" y="77"/>
                    <a:pt x="890" y="79"/>
                  </a:cubicBezTo>
                  <a:cubicBezTo>
                    <a:pt x="889" y="79"/>
                    <a:pt x="888" y="81"/>
                    <a:pt x="887" y="82"/>
                  </a:cubicBezTo>
                  <a:cubicBezTo>
                    <a:pt x="886" y="83"/>
                    <a:pt x="885" y="83"/>
                    <a:pt x="883" y="83"/>
                  </a:cubicBezTo>
                  <a:cubicBezTo>
                    <a:pt x="880" y="84"/>
                    <a:pt x="878" y="86"/>
                    <a:pt x="876" y="88"/>
                  </a:cubicBezTo>
                  <a:cubicBezTo>
                    <a:pt x="874" y="89"/>
                    <a:pt x="873" y="90"/>
                    <a:pt x="872" y="91"/>
                  </a:cubicBezTo>
                  <a:cubicBezTo>
                    <a:pt x="871" y="91"/>
                    <a:pt x="872" y="92"/>
                    <a:pt x="871" y="93"/>
                  </a:cubicBezTo>
                  <a:cubicBezTo>
                    <a:pt x="871" y="94"/>
                    <a:pt x="870" y="94"/>
                    <a:pt x="869" y="95"/>
                  </a:cubicBezTo>
                  <a:cubicBezTo>
                    <a:pt x="869" y="89"/>
                    <a:pt x="862" y="88"/>
                    <a:pt x="859" y="91"/>
                  </a:cubicBezTo>
                  <a:cubicBezTo>
                    <a:pt x="857" y="93"/>
                    <a:pt x="857" y="95"/>
                    <a:pt x="855" y="96"/>
                  </a:cubicBezTo>
                  <a:cubicBezTo>
                    <a:pt x="853" y="97"/>
                    <a:pt x="852" y="95"/>
                    <a:pt x="851" y="94"/>
                  </a:cubicBezTo>
                  <a:cubicBezTo>
                    <a:pt x="849" y="93"/>
                    <a:pt x="848" y="91"/>
                    <a:pt x="847" y="90"/>
                  </a:cubicBezTo>
                  <a:cubicBezTo>
                    <a:pt x="845" y="89"/>
                    <a:pt x="843" y="90"/>
                    <a:pt x="841" y="90"/>
                  </a:cubicBezTo>
                  <a:cubicBezTo>
                    <a:pt x="838" y="89"/>
                    <a:pt x="838" y="87"/>
                    <a:pt x="836" y="86"/>
                  </a:cubicBezTo>
                  <a:cubicBezTo>
                    <a:pt x="835" y="84"/>
                    <a:pt x="831" y="84"/>
                    <a:pt x="828" y="84"/>
                  </a:cubicBezTo>
                  <a:cubicBezTo>
                    <a:pt x="826" y="84"/>
                    <a:pt x="823" y="84"/>
                    <a:pt x="822" y="86"/>
                  </a:cubicBezTo>
                  <a:cubicBezTo>
                    <a:pt x="821" y="86"/>
                    <a:pt x="821" y="87"/>
                    <a:pt x="819" y="88"/>
                  </a:cubicBezTo>
                  <a:cubicBezTo>
                    <a:pt x="818" y="88"/>
                    <a:pt x="817" y="88"/>
                    <a:pt x="817" y="88"/>
                  </a:cubicBezTo>
                  <a:cubicBezTo>
                    <a:pt x="815" y="89"/>
                    <a:pt x="815" y="88"/>
                    <a:pt x="815" y="90"/>
                  </a:cubicBezTo>
                  <a:cubicBezTo>
                    <a:pt x="815" y="91"/>
                    <a:pt x="815" y="92"/>
                    <a:pt x="816" y="94"/>
                  </a:cubicBezTo>
                  <a:cubicBezTo>
                    <a:pt x="816" y="96"/>
                    <a:pt x="817" y="100"/>
                    <a:pt x="815" y="102"/>
                  </a:cubicBezTo>
                  <a:cubicBezTo>
                    <a:pt x="814" y="104"/>
                    <a:pt x="812" y="103"/>
                    <a:pt x="811" y="100"/>
                  </a:cubicBezTo>
                  <a:cubicBezTo>
                    <a:pt x="810" y="98"/>
                    <a:pt x="810" y="96"/>
                    <a:pt x="809" y="94"/>
                  </a:cubicBezTo>
                  <a:cubicBezTo>
                    <a:pt x="807" y="92"/>
                    <a:pt x="807" y="89"/>
                    <a:pt x="803" y="89"/>
                  </a:cubicBezTo>
                  <a:cubicBezTo>
                    <a:pt x="801" y="89"/>
                    <a:pt x="800" y="92"/>
                    <a:pt x="797" y="92"/>
                  </a:cubicBezTo>
                  <a:cubicBezTo>
                    <a:pt x="791" y="93"/>
                    <a:pt x="776" y="89"/>
                    <a:pt x="777" y="99"/>
                  </a:cubicBezTo>
                  <a:cubicBezTo>
                    <a:pt x="778" y="106"/>
                    <a:pt x="789" y="102"/>
                    <a:pt x="786" y="110"/>
                  </a:cubicBezTo>
                  <a:cubicBezTo>
                    <a:pt x="785" y="111"/>
                    <a:pt x="785" y="112"/>
                    <a:pt x="784" y="113"/>
                  </a:cubicBezTo>
                  <a:cubicBezTo>
                    <a:pt x="784" y="115"/>
                    <a:pt x="784" y="116"/>
                    <a:pt x="782" y="116"/>
                  </a:cubicBezTo>
                  <a:cubicBezTo>
                    <a:pt x="780" y="117"/>
                    <a:pt x="777" y="115"/>
                    <a:pt x="774" y="117"/>
                  </a:cubicBezTo>
                  <a:cubicBezTo>
                    <a:pt x="772" y="118"/>
                    <a:pt x="773" y="120"/>
                    <a:pt x="770" y="120"/>
                  </a:cubicBezTo>
                  <a:cubicBezTo>
                    <a:pt x="768" y="120"/>
                    <a:pt x="765" y="119"/>
                    <a:pt x="763" y="119"/>
                  </a:cubicBezTo>
                  <a:cubicBezTo>
                    <a:pt x="759" y="120"/>
                    <a:pt x="758" y="122"/>
                    <a:pt x="758" y="125"/>
                  </a:cubicBezTo>
                  <a:cubicBezTo>
                    <a:pt x="761" y="125"/>
                    <a:pt x="763" y="131"/>
                    <a:pt x="761" y="133"/>
                  </a:cubicBezTo>
                  <a:cubicBezTo>
                    <a:pt x="758" y="130"/>
                    <a:pt x="754" y="132"/>
                    <a:pt x="750" y="132"/>
                  </a:cubicBezTo>
                  <a:cubicBezTo>
                    <a:pt x="745" y="131"/>
                    <a:pt x="743" y="127"/>
                    <a:pt x="740" y="125"/>
                  </a:cubicBezTo>
                  <a:cubicBezTo>
                    <a:pt x="738" y="124"/>
                    <a:pt x="736" y="124"/>
                    <a:pt x="735" y="123"/>
                  </a:cubicBezTo>
                  <a:cubicBezTo>
                    <a:pt x="733" y="121"/>
                    <a:pt x="731" y="118"/>
                    <a:pt x="730" y="116"/>
                  </a:cubicBezTo>
                  <a:cubicBezTo>
                    <a:pt x="728" y="113"/>
                    <a:pt x="726" y="110"/>
                    <a:pt x="723" y="107"/>
                  </a:cubicBezTo>
                  <a:cubicBezTo>
                    <a:pt x="719" y="103"/>
                    <a:pt x="715" y="99"/>
                    <a:pt x="709" y="99"/>
                  </a:cubicBezTo>
                  <a:cubicBezTo>
                    <a:pt x="705" y="98"/>
                    <a:pt x="706" y="100"/>
                    <a:pt x="703" y="102"/>
                  </a:cubicBezTo>
                  <a:cubicBezTo>
                    <a:pt x="702" y="103"/>
                    <a:pt x="699" y="103"/>
                    <a:pt x="697" y="102"/>
                  </a:cubicBezTo>
                  <a:cubicBezTo>
                    <a:pt x="695" y="101"/>
                    <a:pt x="694" y="100"/>
                    <a:pt x="691" y="100"/>
                  </a:cubicBezTo>
                  <a:cubicBezTo>
                    <a:pt x="687" y="100"/>
                    <a:pt x="686" y="102"/>
                    <a:pt x="686" y="105"/>
                  </a:cubicBezTo>
                  <a:cubicBezTo>
                    <a:pt x="686" y="108"/>
                    <a:pt x="685" y="110"/>
                    <a:pt x="686" y="112"/>
                  </a:cubicBezTo>
                  <a:cubicBezTo>
                    <a:pt x="688" y="114"/>
                    <a:pt x="691" y="114"/>
                    <a:pt x="693" y="116"/>
                  </a:cubicBezTo>
                  <a:cubicBezTo>
                    <a:pt x="695" y="118"/>
                    <a:pt x="692" y="119"/>
                    <a:pt x="690" y="120"/>
                  </a:cubicBezTo>
                  <a:cubicBezTo>
                    <a:pt x="688" y="120"/>
                    <a:pt x="686" y="119"/>
                    <a:pt x="684" y="119"/>
                  </a:cubicBezTo>
                  <a:cubicBezTo>
                    <a:pt x="681" y="119"/>
                    <a:pt x="679" y="122"/>
                    <a:pt x="676" y="122"/>
                  </a:cubicBezTo>
                  <a:cubicBezTo>
                    <a:pt x="674" y="121"/>
                    <a:pt x="671" y="119"/>
                    <a:pt x="672" y="116"/>
                  </a:cubicBezTo>
                  <a:cubicBezTo>
                    <a:pt x="671" y="116"/>
                    <a:pt x="669" y="114"/>
                    <a:pt x="668" y="113"/>
                  </a:cubicBezTo>
                  <a:cubicBezTo>
                    <a:pt x="667" y="112"/>
                    <a:pt x="665" y="113"/>
                    <a:pt x="664" y="113"/>
                  </a:cubicBezTo>
                  <a:cubicBezTo>
                    <a:pt x="661" y="113"/>
                    <a:pt x="658" y="112"/>
                    <a:pt x="656" y="113"/>
                  </a:cubicBezTo>
                  <a:cubicBezTo>
                    <a:pt x="654" y="113"/>
                    <a:pt x="653" y="115"/>
                    <a:pt x="651" y="116"/>
                  </a:cubicBezTo>
                  <a:cubicBezTo>
                    <a:pt x="649" y="116"/>
                    <a:pt x="645" y="116"/>
                    <a:pt x="643" y="116"/>
                  </a:cubicBezTo>
                  <a:cubicBezTo>
                    <a:pt x="640" y="116"/>
                    <a:pt x="641" y="115"/>
                    <a:pt x="639" y="114"/>
                  </a:cubicBezTo>
                  <a:cubicBezTo>
                    <a:pt x="637" y="113"/>
                    <a:pt x="635" y="114"/>
                    <a:pt x="634" y="113"/>
                  </a:cubicBezTo>
                  <a:cubicBezTo>
                    <a:pt x="633" y="112"/>
                    <a:pt x="633" y="109"/>
                    <a:pt x="634" y="108"/>
                  </a:cubicBezTo>
                  <a:cubicBezTo>
                    <a:pt x="631" y="108"/>
                    <a:pt x="631" y="111"/>
                    <a:pt x="628" y="111"/>
                  </a:cubicBezTo>
                  <a:cubicBezTo>
                    <a:pt x="626" y="111"/>
                    <a:pt x="623" y="109"/>
                    <a:pt x="622" y="112"/>
                  </a:cubicBezTo>
                  <a:cubicBezTo>
                    <a:pt x="622" y="113"/>
                    <a:pt x="622" y="114"/>
                    <a:pt x="622" y="115"/>
                  </a:cubicBezTo>
                  <a:cubicBezTo>
                    <a:pt x="622" y="115"/>
                    <a:pt x="621" y="116"/>
                    <a:pt x="622" y="117"/>
                  </a:cubicBezTo>
                  <a:cubicBezTo>
                    <a:pt x="622" y="117"/>
                    <a:pt x="622" y="118"/>
                    <a:pt x="622" y="118"/>
                  </a:cubicBezTo>
                  <a:cubicBezTo>
                    <a:pt x="622" y="119"/>
                    <a:pt x="622" y="120"/>
                    <a:pt x="622" y="121"/>
                  </a:cubicBezTo>
                  <a:cubicBezTo>
                    <a:pt x="621" y="121"/>
                    <a:pt x="621" y="123"/>
                    <a:pt x="620" y="123"/>
                  </a:cubicBezTo>
                  <a:cubicBezTo>
                    <a:pt x="619" y="124"/>
                    <a:pt x="618" y="124"/>
                    <a:pt x="617" y="124"/>
                  </a:cubicBezTo>
                  <a:cubicBezTo>
                    <a:pt x="616" y="124"/>
                    <a:pt x="614" y="125"/>
                    <a:pt x="614" y="126"/>
                  </a:cubicBezTo>
                  <a:cubicBezTo>
                    <a:pt x="613" y="128"/>
                    <a:pt x="614" y="129"/>
                    <a:pt x="613" y="131"/>
                  </a:cubicBezTo>
                  <a:cubicBezTo>
                    <a:pt x="613" y="131"/>
                    <a:pt x="613" y="131"/>
                    <a:pt x="612" y="131"/>
                  </a:cubicBezTo>
                  <a:cubicBezTo>
                    <a:pt x="612" y="132"/>
                    <a:pt x="610" y="132"/>
                    <a:pt x="610" y="131"/>
                  </a:cubicBezTo>
                  <a:cubicBezTo>
                    <a:pt x="609" y="131"/>
                    <a:pt x="611" y="124"/>
                    <a:pt x="612" y="122"/>
                  </a:cubicBezTo>
                  <a:cubicBezTo>
                    <a:pt x="612" y="122"/>
                    <a:pt x="612" y="122"/>
                    <a:pt x="613" y="121"/>
                  </a:cubicBezTo>
                  <a:cubicBezTo>
                    <a:pt x="613" y="120"/>
                    <a:pt x="614" y="119"/>
                    <a:pt x="614" y="118"/>
                  </a:cubicBezTo>
                  <a:cubicBezTo>
                    <a:pt x="615" y="116"/>
                    <a:pt x="615" y="114"/>
                    <a:pt x="616" y="112"/>
                  </a:cubicBezTo>
                  <a:cubicBezTo>
                    <a:pt x="617" y="107"/>
                    <a:pt x="621" y="104"/>
                    <a:pt x="624" y="100"/>
                  </a:cubicBezTo>
                  <a:cubicBezTo>
                    <a:pt x="625" y="98"/>
                    <a:pt x="625" y="96"/>
                    <a:pt x="625" y="93"/>
                  </a:cubicBezTo>
                  <a:cubicBezTo>
                    <a:pt x="623" y="92"/>
                    <a:pt x="623" y="89"/>
                    <a:pt x="623" y="87"/>
                  </a:cubicBezTo>
                  <a:cubicBezTo>
                    <a:pt x="623" y="87"/>
                    <a:pt x="623" y="85"/>
                    <a:pt x="623" y="85"/>
                  </a:cubicBezTo>
                  <a:cubicBezTo>
                    <a:pt x="622" y="84"/>
                    <a:pt x="621" y="84"/>
                    <a:pt x="621" y="84"/>
                  </a:cubicBezTo>
                  <a:cubicBezTo>
                    <a:pt x="618" y="83"/>
                    <a:pt x="618" y="81"/>
                    <a:pt x="617" y="80"/>
                  </a:cubicBezTo>
                  <a:cubicBezTo>
                    <a:pt x="616" y="79"/>
                    <a:pt x="615" y="79"/>
                    <a:pt x="614" y="78"/>
                  </a:cubicBezTo>
                  <a:cubicBezTo>
                    <a:pt x="613" y="77"/>
                    <a:pt x="613" y="76"/>
                    <a:pt x="612" y="76"/>
                  </a:cubicBezTo>
                  <a:cubicBezTo>
                    <a:pt x="611" y="75"/>
                    <a:pt x="610" y="72"/>
                    <a:pt x="608" y="73"/>
                  </a:cubicBezTo>
                  <a:cubicBezTo>
                    <a:pt x="606" y="71"/>
                    <a:pt x="603" y="74"/>
                    <a:pt x="602" y="74"/>
                  </a:cubicBezTo>
                  <a:cubicBezTo>
                    <a:pt x="600" y="75"/>
                    <a:pt x="598" y="74"/>
                    <a:pt x="596" y="75"/>
                  </a:cubicBezTo>
                  <a:cubicBezTo>
                    <a:pt x="596" y="76"/>
                    <a:pt x="595" y="77"/>
                    <a:pt x="595" y="78"/>
                  </a:cubicBezTo>
                  <a:cubicBezTo>
                    <a:pt x="595" y="79"/>
                    <a:pt x="595" y="81"/>
                    <a:pt x="594" y="83"/>
                  </a:cubicBezTo>
                  <a:cubicBezTo>
                    <a:pt x="593" y="84"/>
                    <a:pt x="591" y="84"/>
                    <a:pt x="590" y="84"/>
                  </a:cubicBezTo>
                  <a:cubicBezTo>
                    <a:pt x="589" y="84"/>
                    <a:pt x="588" y="84"/>
                    <a:pt x="587" y="84"/>
                  </a:cubicBezTo>
                  <a:cubicBezTo>
                    <a:pt x="586" y="82"/>
                    <a:pt x="586" y="81"/>
                    <a:pt x="587" y="80"/>
                  </a:cubicBezTo>
                  <a:cubicBezTo>
                    <a:pt x="588" y="78"/>
                    <a:pt x="588" y="77"/>
                    <a:pt x="587" y="76"/>
                  </a:cubicBezTo>
                  <a:cubicBezTo>
                    <a:pt x="587" y="75"/>
                    <a:pt x="586" y="75"/>
                    <a:pt x="585" y="74"/>
                  </a:cubicBezTo>
                  <a:cubicBezTo>
                    <a:pt x="585" y="73"/>
                    <a:pt x="585" y="72"/>
                    <a:pt x="585" y="71"/>
                  </a:cubicBezTo>
                  <a:cubicBezTo>
                    <a:pt x="585" y="69"/>
                    <a:pt x="586" y="69"/>
                    <a:pt x="586" y="67"/>
                  </a:cubicBezTo>
                  <a:cubicBezTo>
                    <a:pt x="586" y="65"/>
                    <a:pt x="586" y="64"/>
                    <a:pt x="585" y="62"/>
                  </a:cubicBezTo>
                  <a:cubicBezTo>
                    <a:pt x="584" y="62"/>
                    <a:pt x="583" y="62"/>
                    <a:pt x="583" y="61"/>
                  </a:cubicBezTo>
                  <a:cubicBezTo>
                    <a:pt x="583" y="61"/>
                    <a:pt x="583" y="60"/>
                    <a:pt x="582" y="59"/>
                  </a:cubicBezTo>
                  <a:cubicBezTo>
                    <a:pt x="582" y="59"/>
                    <a:pt x="580" y="59"/>
                    <a:pt x="579" y="59"/>
                  </a:cubicBezTo>
                  <a:cubicBezTo>
                    <a:pt x="578" y="59"/>
                    <a:pt x="576" y="59"/>
                    <a:pt x="574" y="59"/>
                  </a:cubicBezTo>
                  <a:cubicBezTo>
                    <a:pt x="573" y="59"/>
                    <a:pt x="572" y="59"/>
                    <a:pt x="571" y="60"/>
                  </a:cubicBezTo>
                  <a:cubicBezTo>
                    <a:pt x="571" y="61"/>
                    <a:pt x="571" y="61"/>
                    <a:pt x="570" y="61"/>
                  </a:cubicBezTo>
                  <a:cubicBezTo>
                    <a:pt x="569" y="61"/>
                    <a:pt x="568" y="61"/>
                    <a:pt x="568" y="62"/>
                  </a:cubicBezTo>
                  <a:cubicBezTo>
                    <a:pt x="567" y="63"/>
                    <a:pt x="567" y="66"/>
                    <a:pt x="567" y="67"/>
                  </a:cubicBezTo>
                  <a:cubicBezTo>
                    <a:pt x="567" y="68"/>
                    <a:pt x="567" y="69"/>
                    <a:pt x="567" y="70"/>
                  </a:cubicBezTo>
                  <a:cubicBezTo>
                    <a:pt x="567" y="72"/>
                    <a:pt x="568" y="75"/>
                    <a:pt x="567" y="77"/>
                  </a:cubicBezTo>
                  <a:cubicBezTo>
                    <a:pt x="567" y="78"/>
                    <a:pt x="566" y="78"/>
                    <a:pt x="565" y="79"/>
                  </a:cubicBezTo>
                  <a:cubicBezTo>
                    <a:pt x="563" y="79"/>
                    <a:pt x="563" y="80"/>
                    <a:pt x="563" y="82"/>
                  </a:cubicBezTo>
                  <a:cubicBezTo>
                    <a:pt x="563" y="83"/>
                    <a:pt x="563" y="83"/>
                    <a:pt x="564" y="84"/>
                  </a:cubicBezTo>
                  <a:cubicBezTo>
                    <a:pt x="564" y="85"/>
                    <a:pt x="564" y="85"/>
                    <a:pt x="565" y="85"/>
                  </a:cubicBezTo>
                  <a:cubicBezTo>
                    <a:pt x="565" y="86"/>
                    <a:pt x="565" y="87"/>
                    <a:pt x="564" y="88"/>
                  </a:cubicBezTo>
                  <a:cubicBezTo>
                    <a:pt x="563" y="90"/>
                    <a:pt x="559" y="87"/>
                    <a:pt x="556" y="88"/>
                  </a:cubicBezTo>
                  <a:cubicBezTo>
                    <a:pt x="555" y="89"/>
                    <a:pt x="553" y="92"/>
                    <a:pt x="551" y="90"/>
                  </a:cubicBezTo>
                  <a:cubicBezTo>
                    <a:pt x="550" y="89"/>
                    <a:pt x="551" y="87"/>
                    <a:pt x="549" y="86"/>
                  </a:cubicBezTo>
                  <a:cubicBezTo>
                    <a:pt x="548" y="85"/>
                    <a:pt x="545" y="85"/>
                    <a:pt x="543" y="86"/>
                  </a:cubicBezTo>
                  <a:cubicBezTo>
                    <a:pt x="540" y="88"/>
                    <a:pt x="542" y="92"/>
                    <a:pt x="539" y="94"/>
                  </a:cubicBezTo>
                  <a:cubicBezTo>
                    <a:pt x="538" y="95"/>
                    <a:pt x="537" y="95"/>
                    <a:pt x="536" y="95"/>
                  </a:cubicBezTo>
                  <a:cubicBezTo>
                    <a:pt x="531" y="95"/>
                    <a:pt x="531" y="95"/>
                    <a:pt x="531" y="95"/>
                  </a:cubicBezTo>
                  <a:cubicBezTo>
                    <a:pt x="529" y="95"/>
                    <a:pt x="527" y="95"/>
                    <a:pt x="525" y="97"/>
                  </a:cubicBezTo>
                  <a:cubicBezTo>
                    <a:pt x="525" y="98"/>
                    <a:pt x="524" y="101"/>
                    <a:pt x="523" y="101"/>
                  </a:cubicBezTo>
                  <a:cubicBezTo>
                    <a:pt x="520" y="99"/>
                    <a:pt x="516" y="102"/>
                    <a:pt x="515" y="106"/>
                  </a:cubicBezTo>
                  <a:cubicBezTo>
                    <a:pt x="515" y="109"/>
                    <a:pt x="517" y="112"/>
                    <a:pt x="513" y="114"/>
                  </a:cubicBezTo>
                  <a:cubicBezTo>
                    <a:pt x="511" y="115"/>
                    <a:pt x="508" y="116"/>
                    <a:pt x="510" y="120"/>
                  </a:cubicBezTo>
                  <a:cubicBezTo>
                    <a:pt x="511" y="121"/>
                    <a:pt x="512" y="121"/>
                    <a:pt x="513" y="123"/>
                  </a:cubicBezTo>
                  <a:cubicBezTo>
                    <a:pt x="513" y="124"/>
                    <a:pt x="512" y="125"/>
                    <a:pt x="513" y="126"/>
                  </a:cubicBezTo>
                  <a:cubicBezTo>
                    <a:pt x="513" y="128"/>
                    <a:pt x="515" y="129"/>
                    <a:pt x="515" y="130"/>
                  </a:cubicBezTo>
                  <a:cubicBezTo>
                    <a:pt x="515" y="132"/>
                    <a:pt x="514" y="133"/>
                    <a:pt x="512" y="132"/>
                  </a:cubicBezTo>
                  <a:cubicBezTo>
                    <a:pt x="511" y="131"/>
                    <a:pt x="511" y="129"/>
                    <a:pt x="510" y="128"/>
                  </a:cubicBezTo>
                  <a:cubicBezTo>
                    <a:pt x="510" y="127"/>
                    <a:pt x="506" y="126"/>
                    <a:pt x="505" y="127"/>
                  </a:cubicBezTo>
                  <a:cubicBezTo>
                    <a:pt x="503" y="128"/>
                    <a:pt x="503" y="130"/>
                    <a:pt x="502" y="131"/>
                  </a:cubicBezTo>
                  <a:cubicBezTo>
                    <a:pt x="501" y="133"/>
                    <a:pt x="499" y="133"/>
                    <a:pt x="497" y="133"/>
                  </a:cubicBezTo>
                  <a:cubicBezTo>
                    <a:pt x="493" y="133"/>
                    <a:pt x="491" y="133"/>
                    <a:pt x="490" y="138"/>
                  </a:cubicBezTo>
                  <a:cubicBezTo>
                    <a:pt x="489" y="142"/>
                    <a:pt x="490" y="147"/>
                    <a:pt x="490" y="151"/>
                  </a:cubicBezTo>
                  <a:cubicBezTo>
                    <a:pt x="490" y="153"/>
                    <a:pt x="489" y="152"/>
                    <a:pt x="491" y="154"/>
                  </a:cubicBezTo>
                  <a:cubicBezTo>
                    <a:pt x="493" y="155"/>
                    <a:pt x="493" y="156"/>
                    <a:pt x="493" y="158"/>
                  </a:cubicBezTo>
                  <a:cubicBezTo>
                    <a:pt x="497" y="158"/>
                    <a:pt x="497" y="159"/>
                    <a:pt x="499" y="162"/>
                  </a:cubicBezTo>
                  <a:cubicBezTo>
                    <a:pt x="500" y="165"/>
                    <a:pt x="503" y="166"/>
                    <a:pt x="504" y="169"/>
                  </a:cubicBezTo>
                  <a:cubicBezTo>
                    <a:pt x="505" y="172"/>
                    <a:pt x="505" y="187"/>
                    <a:pt x="502" y="188"/>
                  </a:cubicBezTo>
                  <a:cubicBezTo>
                    <a:pt x="501" y="186"/>
                    <a:pt x="502" y="183"/>
                    <a:pt x="502" y="181"/>
                  </a:cubicBezTo>
                  <a:cubicBezTo>
                    <a:pt x="501" y="179"/>
                    <a:pt x="500" y="177"/>
                    <a:pt x="499" y="175"/>
                  </a:cubicBezTo>
                  <a:cubicBezTo>
                    <a:pt x="499" y="173"/>
                    <a:pt x="499" y="170"/>
                    <a:pt x="498" y="168"/>
                  </a:cubicBezTo>
                  <a:cubicBezTo>
                    <a:pt x="497" y="165"/>
                    <a:pt x="495" y="166"/>
                    <a:pt x="492" y="164"/>
                  </a:cubicBezTo>
                  <a:cubicBezTo>
                    <a:pt x="491" y="162"/>
                    <a:pt x="490" y="160"/>
                    <a:pt x="488" y="159"/>
                  </a:cubicBezTo>
                  <a:cubicBezTo>
                    <a:pt x="486" y="157"/>
                    <a:pt x="485" y="156"/>
                    <a:pt x="484" y="154"/>
                  </a:cubicBezTo>
                  <a:cubicBezTo>
                    <a:pt x="482" y="151"/>
                    <a:pt x="480" y="153"/>
                    <a:pt x="477" y="154"/>
                  </a:cubicBezTo>
                  <a:cubicBezTo>
                    <a:pt x="474" y="155"/>
                    <a:pt x="473" y="156"/>
                    <a:pt x="473" y="159"/>
                  </a:cubicBezTo>
                  <a:cubicBezTo>
                    <a:pt x="471" y="158"/>
                    <a:pt x="469" y="155"/>
                    <a:pt x="467" y="156"/>
                  </a:cubicBezTo>
                  <a:cubicBezTo>
                    <a:pt x="464" y="157"/>
                    <a:pt x="464" y="163"/>
                    <a:pt x="466" y="165"/>
                  </a:cubicBezTo>
                  <a:cubicBezTo>
                    <a:pt x="469" y="168"/>
                    <a:pt x="474" y="167"/>
                    <a:pt x="477" y="171"/>
                  </a:cubicBezTo>
                  <a:cubicBezTo>
                    <a:pt x="478" y="173"/>
                    <a:pt x="479" y="176"/>
                    <a:pt x="476" y="175"/>
                  </a:cubicBezTo>
                  <a:cubicBezTo>
                    <a:pt x="473" y="174"/>
                    <a:pt x="470" y="171"/>
                    <a:pt x="468" y="170"/>
                  </a:cubicBezTo>
                  <a:cubicBezTo>
                    <a:pt x="466" y="169"/>
                    <a:pt x="462" y="169"/>
                    <a:pt x="461" y="166"/>
                  </a:cubicBezTo>
                  <a:cubicBezTo>
                    <a:pt x="460" y="164"/>
                    <a:pt x="460" y="160"/>
                    <a:pt x="461" y="157"/>
                  </a:cubicBezTo>
                  <a:cubicBezTo>
                    <a:pt x="463" y="151"/>
                    <a:pt x="466" y="142"/>
                    <a:pt x="460" y="137"/>
                  </a:cubicBezTo>
                  <a:cubicBezTo>
                    <a:pt x="457" y="141"/>
                    <a:pt x="461" y="146"/>
                    <a:pt x="459" y="150"/>
                  </a:cubicBezTo>
                  <a:cubicBezTo>
                    <a:pt x="458" y="152"/>
                    <a:pt x="457" y="152"/>
                    <a:pt x="456" y="153"/>
                  </a:cubicBezTo>
                  <a:cubicBezTo>
                    <a:pt x="455" y="154"/>
                    <a:pt x="455" y="156"/>
                    <a:pt x="454" y="157"/>
                  </a:cubicBezTo>
                  <a:cubicBezTo>
                    <a:pt x="452" y="161"/>
                    <a:pt x="448" y="161"/>
                    <a:pt x="449" y="166"/>
                  </a:cubicBezTo>
                  <a:cubicBezTo>
                    <a:pt x="449" y="169"/>
                    <a:pt x="452" y="171"/>
                    <a:pt x="451" y="174"/>
                  </a:cubicBezTo>
                  <a:cubicBezTo>
                    <a:pt x="451" y="176"/>
                    <a:pt x="452" y="181"/>
                    <a:pt x="451" y="183"/>
                  </a:cubicBezTo>
                  <a:cubicBezTo>
                    <a:pt x="450" y="185"/>
                    <a:pt x="449" y="185"/>
                    <a:pt x="448" y="187"/>
                  </a:cubicBezTo>
                  <a:cubicBezTo>
                    <a:pt x="448" y="189"/>
                    <a:pt x="449" y="189"/>
                    <a:pt x="447" y="191"/>
                  </a:cubicBezTo>
                  <a:cubicBezTo>
                    <a:pt x="446" y="192"/>
                    <a:pt x="445" y="192"/>
                    <a:pt x="445" y="194"/>
                  </a:cubicBezTo>
                  <a:cubicBezTo>
                    <a:pt x="444" y="197"/>
                    <a:pt x="445" y="198"/>
                    <a:pt x="447" y="199"/>
                  </a:cubicBezTo>
                  <a:cubicBezTo>
                    <a:pt x="449" y="200"/>
                    <a:pt x="450" y="201"/>
                    <a:pt x="452" y="201"/>
                  </a:cubicBezTo>
                  <a:cubicBezTo>
                    <a:pt x="455" y="202"/>
                    <a:pt x="458" y="201"/>
                    <a:pt x="461" y="201"/>
                  </a:cubicBezTo>
                  <a:cubicBezTo>
                    <a:pt x="466" y="201"/>
                    <a:pt x="482" y="210"/>
                    <a:pt x="475" y="217"/>
                  </a:cubicBezTo>
                  <a:cubicBezTo>
                    <a:pt x="473" y="218"/>
                    <a:pt x="472" y="219"/>
                    <a:pt x="472" y="221"/>
                  </a:cubicBezTo>
                  <a:cubicBezTo>
                    <a:pt x="470" y="225"/>
                    <a:pt x="471" y="227"/>
                    <a:pt x="473" y="229"/>
                  </a:cubicBezTo>
                  <a:cubicBezTo>
                    <a:pt x="476" y="232"/>
                    <a:pt x="477" y="238"/>
                    <a:pt x="470" y="236"/>
                  </a:cubicBezTo>
                  <a:cubicBezTo>
                    <a:pt x="467" y="235"/>
                    <a:pt x="468" y="229"/>
                    <a:pt x="468" y="226"/>
                  </a:cubicBezTo>
                  <a:cubicBezTo>
                    <a:pt x="469" y="221"/>
                    <a:pt x="470" y="217"/>
                    <a:pt x="470" y="212"/>
                  </a:cubicBezTo>
                  <a:cubicBezTo>
                    <a:pt x="469" y="205"/>
                    <a:pt x="463" y="207"/>
                    <a:pt x="458" y="207"/>
                  </a:cubicBezTo>
                  <a:cubicBezTo>
                    <a:pt x="456" y="207"/>
                    <a:pt x="453" y="207"/>
                    <a:pt x="452" y="209"/>
                  </a:cubicBezTo>
                  <a:cubicBezTo>
                    <a:pt x="450" y="211"/>
                    <a:pt x="450" y="214"/>
                    <a:pt x="450" y="217"/>
                  </a:cubicBezTo>
                  <a:cubicBezTo>
                    <a:pt x="450" y="219"/>
                    <a:pt x="450" y="221"/>
                    <a:pt x="450" y="223"/>
                  </a:cubicBezTo>
                  <a:cubicBezTo>
                    <a:pt x="450" y="225"/>
                    <a:pt x="451" y="227"/>
                    <a:pt x="452" y="229"/>
                  </a:cubicBezTo>
                  <a:cubicBezTo>
                    <a:pt x="452" y="232"/>
                    <a:pt x="452" y="234"/>
                    <a:pt x="451" y="235"/>
                  </a:cubicBezTo>
                  <a:cubicBezTo>
                    <a:pt x="449" y="237"/>
                    <a:pt x="448" y="237"/>
                    <a:pt x="447" y="239"/>
                  </a:cubicBezTo>
                  <a:cubicBezTo>
                    <a:pt x="446" y="241"/>
                    <a:pt x="445" y="242"/>
                    <a:pt x="443" y="243"/>
                  </a:cubicBezTo>
                  <a:cubicBezTo>
                    <a:pt x="442" y="243"/>
                    <a:pt x="441" y="243"/>
                    <a:pt x="440" y="244"/>
                  </a:cubicBezTo>
                  <a:cubicBezTo>
                    <a:pt x="439" y="244"/>
                    <a:pt x="438" y="246"/>
                    <a:pt x="437" y="246"/>
                  </a:cubicBezTo>
                  <a:cubicBezTo>
                    <a:pt x="434" y="247"/>
                    <a:pt x="431" y="247"/>
                    <a:pt x="428" y="248"/>
                  </a:cubicBezTo>
                  <a:cubicBezTo>
                    <a:pt x="426" y="249"/>
                    <a:pt x="425" y="250"/>
                    <a:pt x="422" y="250"/>
                  </a:cubicBezTo>
                  <a:cubicBezTo>
                    <a:pt x="418" y="250"/>
                    <a:pt x="415" y="250"/>
                    <a:pt x="411" y="248"/>
                  </a:cubicBezTo>
                  <a:cubicBezTo>
                    <a:pt x="408" y="247"/>
                    <a:pt x="407" y="245"/>
                    <a:pt x="410" y="243"/>
                  </a:cubicBezTo>
                  <a:cubicBezTo>
                    <a:pt x="415" y="240"/>
                    <a:pt x="427" y="245"/>
                    <a:pt x="429" y="237"/>
                  </a:cubicBezTo>
                  <a:cubicBezTo>
                    <a:pt x="430" y="234"/>
                    <a:pt x="430" y="234"/>
                    <a:pt x="432" y="232"/>
                  </a:cubicBezTo>
                  <a:cubicBezTo>
                    <a:pt x="434" y="231"/>
                    <a:pt x="436" y="229"/>
                    <a:pt x="438" y="228"/>
                  </a:cubicBezTo>
                  <a:cubicBezTo>
                    <a:pt x="442" y="224"/>
                    <a:pt x="447" y="216"/>
                    <a:pt x="444" y="210"/>
                  </a:cubicBezTo>
                  <a:cubicBezTo>
                    <a:pt x="443" y="208"/>
                    <a:pt x="441" y="207"/>
                    <a:pt x="440" y="205"/>
                  </a:cubicBezTo>
                  <a:cubicBezTo>
                    <a:pt x="438" y="202"/>
                    <a:pt x="439" y="200"/>
                    <a:pt x="440" y="197"/>
                  </a:cubicBezTo>
                  <a:cubicBezTo>
                    <a:pt x="441" y="193"/>
                    <a:pt x="442" y="190"/>
                    <a:pt x="442" y="186"/>
                  </a:cubicBezTo>
                  <a:cubicBezTo>
                    <a:pt x="442" y="184"/>
                    <a:pt x="441" y="183"/>
                    <a:pt x="441" y="181"/>
                  </a:cubicBezTo>
                  <a:cubicBezTo>
                    <a:pt x="442" y="179"/>
                    <a:pt x="443" y="178"/>
                    <a:pt x="443" y="176"/>
                  </a:cubicBezTo>
                  <a:cubicBezTo>
                    <a:pt x="444" y="171"/>
                    <a:pt x="445" y="167"/>
                    <a:pt x="445" y="162"/>
                  </a:cubicBezTo>
                  <a:cubicBezTo>
                    <a:pt x="448" y="162"/>
                    <a:pt x="446" y="159"/>
                    <a:pt x="446" y="158"/>
                  </a:cubicBezTo>
                  <a:cubicBezTo>
                    <a:pt x="445" y="154"/>
                    <a:pt x="447" y="154"/>
                    <a:pt x="449" y="152"/>
                  </a:cubicBezTo>
                  <a:cubicBezTo>
                    <a:pt x="450" y="151"/>
                    <a:pt x="450" y="151"/>
                    <a:pt x="450" y="149"/>
                  </a:cubicBezTo>
                  <a:cubicBezTo>
                    <a:pt x="450" y="148"/>
                    <a:pt x="451" y="143"/>
                    <a:pt x="450" y="142"/>
                  </a:cubicBezTo>
                  <a:cubicBezTo>
                    <a:pt x="448" y="140"/>
                    <a:pt x="444" y="141"/>
                    <a:pt x="442" y="141"/>
                  </a:cubicBezTo>
                  <a:cubicBezTo>
                    <a:pt x="440" y="141"/>
                    <a:pt x="439" y="141"/>
                    <a:pt x="438" y="140"/>
                  </a:cubicBezTo>
                  <a:cubicBezTo>
                    <a:pt x="437" y="139"/>
                    <a:pt x="436" y="136"/>
                    <a:pt x="435" y="136"/>
                  </a:cubicBezTo>
                  <a:cubicBezTo>
                    <a:pt x="433" y="136"/>
                    <a:pt x="434" y="138"/>
                    <a:pt x="434" y="139"/>
                  </a:cubicBezTo>
                  <a:cubicBezTo>
                    <a:pt x="434" y="142"/>
                    <a:pt x="433" y="142"/>
                    <a:pt x="431" y="143"/>
                  </a:cubicBezTo>
                  <a:cubicBezTo>
                    <a:pt x="426" y="147"/>
                    <a:pt x="428" y="150"/>
                    <a:pt x="427" y="156"/>
                  </a:cubicBezTo>
                  <a:cubicBezTo>
                    <a:pt x="427" y="159"/>
                    <a:pt x="423" y="160"/>
                    <a:pt x="423" y="163"/>
                  </a:cubicBezTo>
                  <a:cubicBezTo>
                    <a:pt x="421" y="163"/>
                    <a:pt x="419" y="162"/>
                    <a:pt x="417" y="163"/>
                  </a:cubicBezTo>
                  <a:cubicBezTo>
                    <a:pt x="417" y="163"/>
                    <a:pt x="417" y="164"/>
                    <a:pt x="416" y="164"/>
                  </a:cubicBezTo>
                  <a:cubicBezTo>
                    <a:pt x="415" y="166"/>
                    <a:pt x="415" y="165"/>
                    <a:pt x="414" y="165"/>
                  </a:cubicBezTo>
                  <a:cubicBezTo>
                    <a:pt x="408" y="166"/>
                    <a:pt x="411" y="177"/>
                    <a:pt x="411" y="181"/>
                  </a:cubicBezTo>
                  <a:cubicBezTo>
                    <a:pt x="411" y="184"/>
                    <a:pt x="412" y="187"/>
                    <a:pt x="412" y="190"/>
                  </a:cubicBezTo>
                  <a:cubicBezTo>
                    <a:pt x="412" y="191"/>
                    <a:pt x="410" y="193"/>
                    <a:pt x="411" y="194"/>
                  </a:cubicBezTo>
                  <a:cubicBezTo>
                    <a:pt x="411" y="195"/>
                    <a:pt x="413" y="194"/>
                    <a:pt x="413" y="195"/>
                  </a:cubicBezTo>
                  <a:cubicBezTo>
                    <a:pt x="415" y="197"/>
                    <a:pt x="414" y="200"/>
                    <a:pt x="416" y="203"/>
                  </a:cubicBezTo>
                  <a:cubicBezTo>
                    <a:pt x="417" y="203"/>
                    <a:pt x="418" y="203"/>
                    <a:pt x="418" y="204"/>
                  </a:cubicBezTo>
                  <a:cubicBezTo>
                    <a:pt x="419" y="205"/>
                    <a:pt x="419" y="208"/>
                    <a:pt x="418" y="209"/>
                  </a:cubicBezTo>
                  <a:cubicBezTo>
                    <a:pt x="418" y="211"/>
                    <a:pt x="418" y="210"/>
                    <a:pt x="417" y="211"/>
                  </a:cubicBezTo>
                  <a:cubicBezTo>
                    <a:pt x="416" y="212"/>
                    <a:pt x="416" y="214"/>
                    <a:pt x="415" y="214"/>
                  </a:cubicBezTo>
                  <a:cubicBezTo>
                    <a:pt x="414" y="214"/>
                    <a:pt x="410" y="214"/>
                    <a:pt x="409" y="213"/>
                  </a:cubicBezTo>
                  <a:cubicBezTo>
                    <a:pt x="408" y="212"/>
                    <a:pt x="408" y="208"/>
                    <a:pt x="407" y="206"/>
                  </a:cubicBezTo>
                  <a:cubicBezTo>
                    <a:pt x="406" y="203"/>
                    <a:pt x="404" y="204"/>
                    <a:pt x="401" y="202"/>
                  </a:cubicBezTo>
                  <a:cubicBezTo>
                    <a:pt x="398" y="201"/>
                    <a:pt x="398" y="198"/>
                    <a:pt x="397" y="195"/>
                  </a:cubicBezTo>
                  <a:cubicBezTo>
                    <a:pt x="396" y="193"/>
                    <a:pt x="394" y="190"/>
                    <a:pt x="391" y="188"/>
                  </a:cubicBezTo>
                  <a:cubicBezTo>
                    <a:pt x="389" y="187"/>
                    <a:pt x="386" y="188"/>
                    <a:pt x="383" y="188"/>
                  </a:cubicBezTo>
                  <a:cubicBezTo>
                    <a:pt x="381" y="188"/>
                    <a:pt x="377" y="188"/>
                    <a:pt x="376" y="189"/>
                  </a:cubicBezTo>
                  <a:cubicBezTo>
                    <a:pt x="375" y="190"/>
                    <a:pt x="376" y="192"/>
                    <a:pt x="376" y="193"/>
                  </a:cubicBezTo>
                  <a:cubicBezTo>
                    <a:pt x="376" y="194"/>
                    <a:pt x="376" y="195"/>
                    <a:pt x="376" y="196"/>
                  </a:cubicBezTo>
                  <a:cubicBezTo>
                    <a:pt x="376" y="198"/>
                    <a:pt x="376" y="200"/>
                    <a:pt x="375" y="202"/>
                  </a:cubicBezTo>
                  <a:cubicBezTo>
                    <a:pt x="374" y="204"/>
                    <a:pt x="372" y="206"/>
                    <a:pt x="370" y="207"/>
                  </a:cubicBezTo>
                  <a:cubicBezTo>
                    <a:pt x="369" y="208"/>
                    <a:pt x="367" y="208"/>
                    <a:pt x="366" y="207"/>
                  </a:cubicBezTo>
                  <a:cubicBezTo>
                    <a:pt x="364" y="207"/>
                    <a:pt x="365" y="207"/>
                    <a:pt x="364" y="205"/>
                  </a:cubicBezTo>
                  <a:cubicBezTo>
                    <a:pt x="364" y="203"/>
                    <a:pt x="361" y="199"/>
                    <a:pt x="359" y="203"/>
                  </a:cubicBezTo>
                  <a:cubicBezTo>
                    <a:pt x="358" y="206"/>
                    <a:pt x="355" y="202"/>
                    <a:pt x="353" y="203"/>
                  </a:cubicBezTo>
                  <a:cubicBezTo>
                    <a:pt x="353" y="203"/>
                    <a:pt x="352" y="204"/>
                    <a:pt x="351" y="204"/>
                  </a:cubicBezTo>
                  <a:cubicBezTo>
                    <a:pt x="351" y="204"/>
                    <a:pt x="349" y="204"/>
                    <a:pt x="348" y="204"/>
                  </a:cubicBezTo>
                  <a:cubicBezTo>
                    <a:pt x="346" y="203"/>
                    <a:pt x="345" y="201"/>
                    <a:pt x="342" y="201"/>
                  </a:cubicBezTo>
                  <a:cubicBezTo>
                    <a:pt x="339" y="202"/>
                    <a:pt x="340" y="204"/>
                    <a:pt x="339" y="206"/>
                  </a:cubicBezTo>
                  <a:cubicBezTo>
                    <a:pt x="338" y="209"/>
                    <a:pt x="333" y="210"/>
                    <a:pt x="330" y="211"/>
                  </a:cubicBezTo>
                  <a:cubicBezTo>
                    <a:pt x="329" y="211"/>
                    <a:pt x="329" y="211"/>
                    <a:pt x="328" y="210"/>
                  </a:cubicBezTo>
                  <a:cubicBezTo>
                    <a:pt x="328" y="209"/>
                    <a:pt x="328" y="208"/>
                    <a:pt x="327" y="207"/>
                  </a:cubicBezTo>
                  <a:cubicBezTo>
                    <a:pt x="327" y="206"/>
                    <a:pt x="327" y="205"/>
                    <a:pt x="328" y="204"/>
                  </a:cubicBezTo>
                  <a:cubicBezTo>
                    <a:pt x="328" y="204"/>
                    <a:pt x="330" y="204"/>
                    <a:pt x="330" y="204"/>
                  </a:cubicBezTo>
                  <a:cubicBezTo>
                    <a:pt x="333" y="203"/>
                    <a:pt x="333" y="201"/>
                    <a:pt x="335" y="200"/>
                  </a:cubicBezTo>
                  <a:cubicBezTo>
                    <a:pt x="337" y="198"/>
                    <a:pt x="339" y="196"/>
                    <a:pt x="336" y="195"/>
                  </a:cubicBezTo>
                  <a:cubicBezTo>
                    <a:pt x="334" y="194"/>
                    <a:pt x="332" y="194"/>
                    <a:pt x="331" y="196"/>
                  </a:cubicBezTo>
                  <a:cubicBezTo>
                    <a:pt x="331" y="196"/>
                    <a:pt x="331" y="198"/>
                    <a:pt x="330" y="198"/>
                  </a:cubicBezTo>
                  <a:cubicBezTo>
                    <a:pt x="328" y="199"/>
                    <a:pt x="327" y="200"/>
                    <a:pt x="325" y="200"/>
                  </a:cubicBezTo>
                  <a:cubicBezTo>
                    <a:pt x="323" y="201"/>
                    <a:pt x="320" y="201"/>
                    <a:pt x="318" y="201"/>
                  </a:cubicBezTo>
                  <a:cubicBezTo>
                    <a:pt x="315" y="201"/>
                    <a:pt x="313" y="204"/>
                    <a:pt x="311" y="204"/>
                  </a:cubicBezTo>
                  <a:cubicBezTo>
                    <a:pt x="309" y="205"/>
                    <a:pt x="308" y="204"/>
                    <a:pt x="306" y="205"/>
                  </a:cubicBezTo>
                  <a:cubicBezTo>
                    <a:pt x="304" y="207"/>
                    <a:pt x="301" y="208"/>
                    <a:pt x="299" y="209"/>
                  </a:cubicBezTo>
                  <a:cubicBezTo>
                    <a:pt x="297" y="209"/>
                    <a:pt x="294" y="209"/>
                    <a:pt x="292" y="209"/>
                  </a:cubicBezTo>
                  <a:cubicBezTo>
                    <a:pt x="290" y="210"/>
                    <a:pt x="289" y="212"/>
                    <a:pt x="287" y="213"/>
                  </a:cubicBezTo>
                  <a:cubicBezTo>
                    <a:pt x="286" y="215"/>
                    <a:pt x="285" y="218"/>
                    <a:pt x="283" y="218"/>
                  </a:cubicBezTo>
                  <a:cubicBezTo>
                    <a:pt x="281" y="219"/>
                    <a:pt x="279" y="219"/>
                    <a:pt x="277" y="219"/>
                  </a:cubicBezTo>
                  <a:cubicBezTo>
                    <a:pt x="275" y="218"/>
                    <a:pt x="274" y="216"/>
                    <a:pt x="273" y="214"/>
                  </a:cubicBezTo>
                  <a:cubicBezTo>
                    <a:pt x="273" y="212"/>
                    <a:pt x="272" y="209"/>
                    <a:pt x="274" y="208"/>
                  </a:cubicBezTo>
                  <a:cubicBezTo>
                    <a:pt x="275" y="207"/>
                    <a:pt x="276" y="207"/>
                    <a:pt x="277" y="207"/>
                  </a:cubicBezTo>
                  <a:cubicBezTo>
                    <a:pt x="278" y="206"/>
                    <a:pt x="278" y="205"/>
                    <a:pt x="279" y="204"/>
                  </a:cubicBezTo>
                  <a:cubicBezTo>
                    <a:pt x="281" y="203"/>
                    <a:pt x="283" y="204"/>
                    <a:pt x="285" y="203"/>
                  </a:cubicBezTo>
                  <a:cubicBezTo>
                    <a:pt x="287" y="202"/>
                    <a:pt x="286" y="198"/>
                    <a:pt x="285" y="196"/>
                  </a:cubicBezTo>
                  <a:cubicBezTo>
                    <a:pt x="285" y="193"/>
                    <a:pt x="282" y="193"/>
                    <a:pt x="279" y="191"/>
                  </a:cubicBezTo>
                  <a:cubicBezTo>
                    <a:pt x="278" y="190"/>
                    <a:pt x="277" y="188"/>
                    <a:pt x="275" y="188"/>
                  </a:cubicBezTo>
                  <a:cubicBezTo>
                    <a:pt x="271" y="188"/>
                    <a:pt x="273" y="193"/>
                    <a:pt x="273" y="195"/>
                  </a:cubicBezTo>
                  <a:cubicBezTo>
                    <a:pt x="273" y="197"/>
                    <a:pt x="273" y="201"/>
                    <a:pt x="271" y="202"/>
                  </a:cubicBezTo>
                  <a:cubicBezTo>
                    <a:pt x="270" y="202"/>
                    <a:pt x="268" y="201"/>
                    <a:pt x="268" y="202"/>
                  </a:cubicBezTo>
                  <a:cubicBezTo>
                    <a:pt x="267" y="203"/>
                    <a:pt x="267" y="205"/>
                    <a:pt x="266" y="206"/>
                  </a:cubicBezTo>
                  <a:cubicBezTo>
                    <a:pt x="265" y="207"/>
                    <a:pt x="264" y="207"/>
                    <a:pt x="263" y="207"/>
                  </a:cubicBezTo>
                  <a:cubicBezTo>
                    <a:pt x="260" y="208"/>
                    <a:pt x="260" y="211"/>
                    <a:pt x="261" y="213"/>
                  </a:cubicBezTo>
                  <a:cubicBezTo>
                    <a:pt x="261" y="216"/>
                    <a:pt x="263" y="218"/>
                    <a:pt x="261" y="221"/>
                  </a:cubicBezTo>
                  <a:cubicBezTo>
                    <a:pt x="260" y="222"/>
                    <a:pt x="259" y="222"/>
                    <a:pt x="258" y="222"/>
                  </a:cubicBezTo>
                  <a:cubicBezTo>
                    <a:pt x="258" y="223"/>
                    <a:pt x="258" y="224"/>
                    <a:pt x="258" y="225"/>
                  </a:cubicBezTo>
                  <a:cubicBezTo>
                    <a:pt x="257" y="227"/>
                    <a:pt x="256" y="229"/>
                    <a:pt x="255" y="231"/>
                  </a:cubicBezTo>
                  <a:cubicBezTo>
                    <a:pt x="254" y="232"/>
                    <a:pt x="254" y="232"/>
                    <a:pt x="252" y="232"/>
                  </a:cubicBezTo>
                  <a:cubicBezTo>
                    <a:pt x="251" y="232"/>
                    <a:pt x="250" y="230"/>
                    <a:pt x="250" y="228"/>
                  </a:cubicBezTo>
                  <a:cubicBezTo>
                    <a:pt x="250" y="226"/>
                    <a:pt x="250" y="223"/>
                    <a:pt x="248" y="221"/>
                  </a:cubicBezTo>
                  <a:cubicBezTo>
                    <a:pt x="245" y="219"/>
                    <a:pt x="241" y="219"/>
                    <a:pt x="238" y="220"/>
                  </a:cubicBezTo>
                  <a:cubicBezTo>
                    <a:pt x="235" y="221"/>
                    <a:pt x="232" y="222"/>
                    <a:pt x="230" y="224"/>
                  </a:cubicBezTo>
                  <a:cubicBezTo>
                    <a:pt x="227" y="225"/>
                    <a:pt x="223" y="225"/>
                    <a:pt x="220" y="226"/>
                  </a:cubicBezTo>
                  <a:cubicBezTo>
                    <a:pt x="217" y="227"/>
                    <a:pt x="216" y="229"/>
                    <a:pt x="216" y="233"/>
                  </a:cubicBezTo>
                  <a:cubicBezTo>
                    <a:pt x="216" y="234"/>
                    <a:pt x="216" y="235"/>
                    <a:pt x="216" y="237"/>
                  </a:cubicBezTo>
                  <a:cubicBezTo>
                    <a:pt x="216" y="238"/>
                    <a:pt x="215" y="239"/>
                    <a:pt x="214" y="240"/>
                  </a:cubicBezTo>
                  <a:cubicBezTo>
                    <a:pt x="214" y="241"/>
                    <a:pt x="209" y="243"/>
                    <a:pt x="208" y="243"/>
                  </a:cubicBezTo>
                  <a:cubicBezTo>
                    <a:pt x="206" y="243"/>
                    <a:pt x="204" y="244"/>
                    <a:pt x="202" y="243"/>
                  </a:cubicBezTo>
                  <a:cubicBezTo>
                    <a:pt x="201" y="243"/>
                    <a:pt x="199" y="242"/>
                    <a:pt x="199" y="241"/>
                  </a:cubicBezTo>
                  <a:cubicBezTo>
                    <a:pt x="198" y="240"/>
                    <a:pt x="199" y="238"/>
                    <a:pt x="199" y="237"/>
                  </a:cubicBezTo>
                  <a:cubicBezTo>
                    <a:pt x="199" y="234"/>
                    <a:pt x="199" y="233"/>
                    <a:pt x="197" y="231"/>
                  </a:cubicBezTo>
                  <a:cubicBezTo>
                    <a:pt x="195" y="230"/>
                    <a:pt x="192" y="229"/>
                    <a:pt x="190" y="230"/>
                  </a:cubicBezTo>
                  <a:cubicBezTo>
                    <a:pt x="187" y="230"/>
                    <a:pt x="186" y="237"/>
                    <a:pt x="188" y="240"/>
                  </a:cubicBezTo>
                  <a:cubicBezTo>
                    <a:pt x="188" y="240"/>
                    <a:pt x="189" y="240"/>
                    <a:pt x="190" y="241"/>
                  </a:cubicBezTo>
                  <a:cubicBezTo>
                    <a:pt x="190" y="242"/>
                    <a:pt x="190" y="244"/>
                    <a:pt x="190" y="245"/>
                  </a:cubicBezTo>
                  <a:cubicBezTo>
                    <a:pt x="189" y="248"/>
                    <a:pt x="184" y="247"/>
                    <a:pt x="182" y="247"/>
                  </a:cubicBezTo>
                  <a:cubicBezTo>
                    <a:pt x="181" y="246"/>
                    <a:pt x="179" y="246"/>
                    <a:pt x="178" y="246"/>
                  </a:cubicBezTo>
                  <a:cubicBezTo>
                    <a:pt x="177" y="245"/>
                    <a:pt x="176" y="245"/>
                    <a:pt x="176" y="244"/>
                  </a:cubicBezTo>
                  <a:cubicBezTo>
                    <a:pt x="174" y="242"/>
                    <a:pt x="174" y="241"/>
                    <a:pt x="174" y="239"/>
                  </a:cubicBezTo>
                  <a:cubicBezTo>
                    <a:pt x="174" y="236"/>
                    <a:pt x="174" y="234"/>
                    <a:pt x="174" y="232"/>
                  </a:cubicBezTo>
                  <a:cubicBezTo>
                    <a:pt x="174" y="228"/>
                    <a:pt x="176" y="227"/>
                    <a:pt x="179" y="226"/>
                  </a:cubicBezTo>
                  <a:cubicBezTo>
                    <a:pt x="182" y="225"/>
                    <a:pt x="185" y="221"/>
                    <a:pt x="186" y="218"/>
                  </a:cubicBezTo>
                  <a:cubicBezTo>
                    <a:pt x="186" y="216"/>
                    <a:pt x="187" y="213"/>
                    <a:pt x="187" y="211"/>
                  </a:cubicBezTo>
                  <a:cubicBezTo>
                    <a:pt x="186" y="209"/>
                    <a:pt x="185" y="208"/>
                    <a:pt x="185" y="206"/>
                  </a:cubicBezTo>
                  <a:cubicBezTo>
                    <a:pt x="185" y="203"/>
                    <a:pt x="185" y="201"/>
                    <a:pt x="186" y="199"/>
                  </a:cubicBezTo>
                  <a:cubicBezTo>
                    <a:pt x="186" y="198"/>
                    <a:pt x="186" y="196"/>
                    <a:pt x="186" y="194"/>
                  </a:cubicBezTo>
                  <a:cubicBezTo>
                    <a:pt x="188" y="196"/>
                    <a:pt x="190" y="199"/>
                    <a:pt x="192" y="201"/>
                  </a:cubicBezTo>
                  <a:cubicBezTo>
                    <a:pt x="194" y="203"/>
                    <a:pt x="196" y="205"/>
                    <a:pt x="198" y="207"/>
                  </a:cubicBezTo>
                  <a:cubicBezTo>
                    <a:pt x="201" y="210"/>
                    <a:pt x="205" y="213"/>
                    <a:pt x="208" y="216"/>
                  </a:cubicBezTo>
                  <a:cubicBezTo>
                    <a:pt x="211" y="219"/>
                    <a:pt x="215" y="218"/>
                    <a:pt x="219" y="218"/>
                  </a:cubicBezTo>
                  <a:cubicBezTo>
                    <a:pt x="224" y="218"/>
                    <a:pt x="227" y="218"/>
                    <a:pt x="231" y="215"/>
                  </a:cubicBezTo>
                  <a:cubicBezTo>
                    <a:pt x="234" y="213"/>
                    <a:pt x="237" y="211"/>
                    <a:pt x="240" y="208"/>
                  </a:cubicBezTo>
                  <a:cubicBezTo>
                    <a:pt x="243" y="205"/>
                    <a:pt x="246" y="199"/>
                    <a:pt x="243" y="196"/>
                  </a:cubicBezTo>
                  <a:cubicBezTo>
                    <a:pt x="241" y="194"/>
                    <a:pt x="239" y="194"/>
                    <a:pt x="238" y="192"/>
                  </a:cubicBezTo>
                  <a:cubicBezTo>
                    <a:pt x="237" y="189"/>
                    <a:pt x="236" y="186"/>
                    <a:pt x="236" y="184"/>
                  </a:cubicBezTo>
                  <a:cubicBezTo>
                    <a:pt x="236" y="182"/>
                    <a:pt x="236" y="180"/>
                    <a:pt x="235" y="179"/>
                  </a:cubicBezTo>
                  <a:cubicBezTo>
                    <a:pt x="234" y="177"/>
                    <a:pt x="233" y="177"/>
                    <a:pt x="232" y="175"/>
                  </a:cubicBezTo>
                  <a:cubicBezTo>
                    <a:pt x="231" y="170"/>
                    <a:pt x="228" y="169"/>
                    <a:pt x="224" y="168"/>
                  </a:cubicBezTo>
                  <a:cubicBezTo>
                    <a:pt x="218" y="166"/>
                    <a:pt x="220" y="165"/>
                    <a:pt x="219" y="160"/>
                  </a:cubicBezTo>
                  <a:cubicBezTo>
                    <a:pt x="218" y="157"/>
                    <a:pt x="212" y="153"/>
                    <a:pt x="208" y="154"/>
                  </a:cubicBezTo>
                  <a:cubicBezTo>
                    <a:pt x="205" y="156"/>
                    <a:pt x="204" y="160"/>
                    <a:pt x="201" y="161"/>
                  </a:cubicBezTo>
                  <a:cubicBezTo>
                    <a:pt x="198" y="162"/>
                    <a:pt x="195" y="162"/>
                    <a:pt x="192" y="163"/>
                  </a:cubicBezTo>
                  <a:cubicBezTo>
                    <a:pt x="191" y="163"/>
                    <a:pt x="189" y="163"/>
                    <a:pt x="188" y="163"/>
                  </a:cubicBezTo>
                  <a:cubicBezTo>
                    <a:pt x="186" y="164"/>
                    <a:pt x="185" y="167"/>
                    <a:pt x="183" y="169"/>
                  </a:cubicBezTo>
                  <a:cubicBezTo>
                    <a:pt x="182" y="171"/>
                    <a:pt x="180" y="173"/>
                    <a:pt x="178" y="174"/>
                  </a:cubicBezTo>
                  <a:cubicBezTo>
                    <a:pt x="177" y="176"/>
                    <a:pt x="177" y="177"/>
                    <a:pt x="176" y="179"/>
                  </a:cubicBezTo>
                  <a:cubicBezTo>
                    <a:pt x="174" y="180"/>
                    <a:pt x="173" y="181"/>
                    <a:pt x="171" y="183"/>
                  </a:cubicBezTo>
                  <a:cubicBezTo>
                    <a:pt x="170" y="184"/>
                    <a:pt x="169" y="186"/>
                    <a:pt x="168" y="188"/>
                  </a:cubicBezTo>
                  <a:cubicBezTo>
                    <a:pt x="167" y="190"/>
                    <a:pt x="165" y="193"/>
                    <a:pt x="163" y="195"/>
                  </a:cubicBezTo>
                  <a:cubicBezTo>
                    <a:pt x="161" y="197"/>
                    <a:pt x="161" y="197"/>
                    <a:pt x="160" y="199"/>
                  </a:cubicBezTo>
                  <a:cubicBezTo>
                    <a:pt x="160" y="200"/>
                    <a:pt x="160" y="202"/>
                    <a:pt x="160" y="203"/>
                  </a:cubicBezTo>
                  <a:cubicBezTo>
                    <a:pt x="159" y="204"/>
                    <a:pt x="159" y="203"/>
                    <a:pt x="158" y="204"/>
                  </a:cubicBezTo>
                  <a:cubicBezTo>
                    <a:pt x="156" y="204"/>
                    <a:pt x="155" y="206"/>
                    <a:pt x="154" y="208"/>
                  </a:cubicBezTo>
                  <a:cubicBezTo>
                    <a:pt x="152" y="210"/>
                    <a:pt x="151" y="212"/>
                    <a:pt x="148" y="214"/>
                  </a:cubicBezTo>
                  <a:cubicBezTo>
                    <a:pt x="146" y="215"/>
                    <a:pt x="144" y="217"/>
                    <a:pt x="144" y="219"/>
                  </a:cubicBezTo>
                  <a:cubicBezTo>
                    <a:pt x="142" y="223"/>
                    <a:pt x="141" y="226"/>
                    <a:pt x="139" y="230"/>
                  </a:cubicBezTo>
                  <a:cubicBezTo>
                    <a:pt x="138" y="232"/>
                    <a:pt x="136" y="233"/>
                    <a:pt x="135" y="234"/>
                  </a:cubicBezTo>
                  <a:cubicBezTo>
                    <a:pt x="131" y="239"/>
                    <a:pt x="132" y="243"/>
                    <a:pt x="132" y="249"/>
                  </a:cubicBezTo>
                  <a:cubicBezTo>
                    <a:pt x="132" y="251"/>
                    <a:pt x="132" y="253"/>
                    <a:pt x="132" y="255"/>
                  </a:cubicBezTo>
                  <a:cubicBezTo>
                    <a:pt x="128" y="255"/>
                    <a:pt x="122" y="255"/>
                    <a:pt x="119" y="257"/>
                  </a:cubicBezTo>
                  <a:cubicBezTo>
                    <a:pt x="117" y="259"/>
                    <a:pt x="116" y="261"/>
                    <a:pt x="115" y="261"/>
                  </a:cubicBezTo>
                  <a:cubicBezTo>
                    <a:pt x="112" y="263"/>
                    <a:pt x="110" y="262"/>
                    <a:pt x="108" y="262"/>
                  </a:cubicBezTo>
                  <a:cubicBezTo>
                    <a:pt x="102" y="262"/>
                    <a:pt x="96" y="261"/>
                    <a:pt x="91" y="264"/>
                  </a:cubicBezTo>
                  <a:cubicBezTo>
                    <a:pt x="89" y="265"/>
                    <a:pt x="86" y="265"/>
                    <a:pt x="85" y="267"/>
                  </a:cubicBezTo>
                  <a:cubicBezTo>
                    <a:pt x="84" y="268"/>
                    <a:pt x="84" y="269"/>
                    <a:pt x="84" y="270"/>
                  </a:cubicBezTo>
                  <a:cubicBezTo>
                    <a:pt x="84" y="271"/>
                    <a:pt x="83" y="273"/>
                    <a:pt x="83" y="274"/>
                  </a:cubicBezTo>
                  <a:cubicBezTo>
                    <a:pt x="83" y="277"/>
                    <a:pt x="84" y="280"/>
                    <a:pt x="82" y="281"/>
                  </a:cubicBezTo>
                  <a:cubicBezTo>
                    <a:pt x="80" y="281"/>
                    <a:pt x="78" y="280"/>
                    <a:pt x="77" y="280"/>
                  </a:cubicBezTo>
                  <a:cubicBezTo>
                    <a:pt x="75" y="279"/>
                    <a:pt x="74" y="279"/>
                    <a:pt x="72" y="279"/>
                  </a:cubicBezTo>
                  <a:cubicBezTo>
                    <a:pt x="66" y="279"/>
                    <a:pt x="60" y="284"/>
                    <a:pt x="56" y="287"/>
                  </a:cubicBezTo>
                  <a:cubicBezTo>
                    <a:pt x="50" y="291"/>
                    <a:pt x="46" y="299"/>
                    <a:pt x="44" y="305"/>
                  </a:cubicBezTo>
                  <a:cubicBezTo>
                    <a:pt x="42" y="310"/>
                    <a:pt x="38" y="314"/>
                    <a:pt x="35" y="319"/>
                  </a:cubicBezTo>
                  <a:cubicBezTo>
                    <a:pt x="33" y="322"/>
                    <a:pt x="32" y="324"/>
                    <a:pt x="29" y="326"/>
                  </a:cubicBezTo>
                  <a:cubicBezTo>
                    <a:pt x="27" y="328"/>
                    <a:pt x="24" y="330"/>
                    <a:pt x="25" y="333"/>
                  </a:cubicBezTo>
                  <a:cubicBezTo>
                    <a:pt x="25" y="336"/>
                    <a:pt x="28" y="338"/>
                    <a:pt x="30" y="340"/>
                  </a:cubicBezTo>
                  <a:cubicBezTo>
                    <a:pt x="32" y="343"/>
                    <a:pt x="34" y="344"/>
                    <a:pt x="36" y="346"/>
                  </a:cubicBezTo>
                  <a:cubicBezTo>
                    <a:pt x="36" y="354"/>
                    <a:pt x="37" y="363"/>
                    <a:pt x="36" y="371"/>
                  </a:cubicBezTo>
                  <a:cubicBezTo>
                    <a:pt x="36" y="374"/>
                    <a:pt x="36" y="378"/>
                    <a:pt x="35" y="380"/>
                  </a:cubicBezTo>
                  <a:cubicBezTo>
                    <a:pt x="33" y="383"/>
                    <a:pt x="29" y="383"/>
                    <a:pt x="26" y="385"/>
                  </a:cubicBezTo>
                  <a:cubicBezTo>
                    <a:pt x="24" y="387"/>
                    <a:pt x="22" y="390"/>
                    <a:pt x="22" y="393"/>
                  </a:cubicBezTo>
                  <a:cubicBezTo>
                    <a:pt x="25" y="393"/>
                    <a:pt x="27" y="395"/>
                    <a:pt x="30" y="395"/>
                  </a:cubicBezTo>
                  <a:cubicBezTo>
                    <a:pt x="32" y="395"/>
                    <a:pt x="35" y="394"/>
                    <a:pt x="38" y="395"/>
                  </a:cubicBezTo>
                  <a:cubicBezTo>
                    <a:pt x="40" y="395"/>
                    <a:pt x="43" y="395"/>
                    <a:pt x="45" y="397"/>
                  </a:cubicBezTo>
                  <a:cubicBezTo>
                    <a:pt x="48" y="398"/>
                    <a:pt x="47" y="401"/>
                    <a:pt x="47" y="404"/>
                  </a:cubicBezTo>
                  <a:cubicBezTo>
                    <a:pt x="47" y="410"/>
                    <a:pt x="46" y="417"/>
                    <a:pt x="47" y="422"/>
                  </a:cubicBezTo>
                  <a:cubicBezTo>
                    <a:pt x="50" y="429"/>
                    <a:pt x="50" y="436"/>
                    <a:pt x="54" y="442"/>
                  </a:cubicBezTo>
                  <a:cubicBezTo>
                    <a:pt x="56" y="445"/>
                    <a:pt x="59" y="447"/>
                    <a:pt x="62" y="449"/>
                  </a:cubicBezTo>
                  <a:cubicBezTo>
                    <a:pt x="65" y="450"/>
                    <a:pt x="68" y="452"/>
                    <a:pt x="68" y="455"/>
                  </a:cubicBezTo>
                  <a:cubicBezTo>
                    <a:pt x="69" y="459"/>
                    <a:pt x="69" y="463"/>
                    <a:pt x="67" y="466"/>
                  </a:cubicBezTo>
                  <a:cubicBezTo>
                    <a:pt x="65" y="468"/>
                    <a:pt x="64" y="469"/>
                    <a:pt x="63" y="470"/>
                  </a:cubicBezTo>
                  <a:cubicBezTo>
                    <a:pt x="62" y="472"/>
                    <a:pt x="61" y="473"/>
                    <a:pt x="61" y="475"/>
                  </a:cubicBezTo>
                  <a:cubicBezTo>
                    <a:pt x="59" y="478"/>
                    <a:pt x="57" y="481"/>
                    <a:pt x="54" y="482"/>
                  </a:cubicBezTo>
                  <a:cubicBezTo>
                    <a:pt x="51" y="483"/>
                    <a:pt x="47" y="482"/>
                    <a:pt x="45" y="484"/>
                  </a:cubicBezTo>
                  <a:cubicBezTo>
                    <a:pt x="42" y="487"/>
                    <a:pt x="46" y="492"/>
                    <a:pt x="43" y="494"/>
                  </a:cubicBezTo>
                  <a:cubicBezTo>
                    <a:pt x="41" y="496"/>
                    <a:pt x="35" y="496"/>
                    <a:pt x="33" y="496"/>
                  </a:cubicBezTo>
                  <a:cubicBezTo>
                    <a:pt x="29" y="495"/>
                    <a:pt x="25" y="494"/>
                    <a:pt x="25" y="499"/>
                  </a:cubicBezTo>
                  <a:cubicBezTo>
                    <a:pt x="24" y="501"/>
                    <a:pt x="26" y="504"/>
                    <a:pt x="23" y="506"/>
                  </a:cubicBezTo>
                  <a:cubicBezTo>
                    <a:pt x="21" y="507"/>
                    <a:pt x="18" y="506"/>
                    <a:pt x="16" y="507"/>
                  </a:cubicBezTo>
                  <a:cubicBezTo>
                    <a:pt x="13" y="508"/>
                    <a:pt x="14" y="512"/>
                    <a:pt x="10" y="511"/>
                  </a:cubicBezTo>
                  <a:cubicBezTo>
                    <a:pt x="8" y="511"/>
                    <a:pt x="4" y="508"/>
                    <a:pt x="2" y="508"/>
                  </a:cubicBezTo>
                  <a:cubicBezTo>
                    <a:pt x="0" y="508"/>
                    <a:pt x="1" y="509"/>
                    <a:pt x="1" y="510"/>
                  </a:cubicBezTo>
                  <a:cubicBezTo>
                    <a:pt x="1" y="516"/>
                    <a:pt x="1" y="519"/>
                    <a:pt x="6" y="523"/>
                  </a:cubicBezTo>
                  <a:cubicBezTo>
                    <a:pt x="10" y="527"/>
                    <a:pt x="14" y="531"/>
                    <a:pt x="17" y="535"/>
                  </a:cubicBezTo>
                  <a:cubicBezTo>
                    <a:pt x="21" y="539"/>
                    <a:pt x="21" y="543"/>
                    <a:pt x="23" y="548"/>
                  </a:cubicBezTo>
                  <a:cubicBezTo>
                    <a:pt x="25" y="552"/>
                    <a:pt x="28" y="554"/>
                    <a:pt x="31" y="556"/>
                  </a:cubicBezTo>
                  <a:cubicBezTo>
                    <a:pt x="32" y="556"/>
                    <a:pt x="33" y="557"/>
                    <a:pt x="33" y="557"/>
                  </a:cubicBezTo>
                  <a:cubicBezTo>
                    <a:pt x="36" y="558"/>
                    <a:pt x="38" y="561"/>
                    <a:pt x="41" y="562"/>
                  </a:cubicBezTo>
                  <a:cubicBezTo>
                    <a:pt x="42" y="562"/>
                    <a:pt x="45" y="562"/>
                    <a:pt x="47" y="562"/>
                  </a:cubicBezTo>
                  <a:cubicBezTo>
                    <a:pt x="55" y="562"/>
                    <a:pt x="52" y="568"/>
                    <a:pt x="55" y="573"/>
                  </a:cubicBezTo>
                  <a:cubicBezTo>
                    <a:pt x="56" y="576"/>
                    <a:pt x="59" y="576"/>
                    <a:pt x="60" y="578"/>
                  </a:cubicBezTo>
                  <a:cubicBezTo>
                    <a:pt x="61" y="581"/>
                    <a:pt x="60" y="584"/>
                    <a:pt x="63" y="585"/>
                  </a:cubicBezTo>
                  <a:cubicBezTo>
                    <a:pt x="69" y="588"/>
                    <a:pt x="76" y="583"/>
                    <a:pt x="80" y="591"/>
                  </a:cubicBezTo>
                  <a:cubicBezTo>
                    <a:pt x="81" y="593"/>
                    <a:pt x="80" y="597"/>
                    <a:pt x="82" y="598"/>
                  </a:cubicBezTo>
                  <a:cubicBezTo>
                    <a:pt x="83" y="600"/>
                    <a:pt x="86" y="600"/>
                    <a:pt x="88" y="601"/>
                  </a:cubicBezTo>
                  <a:cubicBezTo>
                    <a:pt x="89" y="602"/>
                    <a:pt x="89" y="602"/>
                    <a:pt x="89" y="602"/>
                  </a:cubicBezTo>
                  <a:cubicBezTo>
                    <a:pt x="92" y="604"/>
                    <a:pt x="93" y="606"/>
                    <a:pt x="95" y="607"/>
                  </a:cubicBezTo>
                  <a:cubicBezTo>
                    <a:pt x="98" y="609"/>
                    <a:pt x="100" y="610"/>
                    <a:pt x="104" y="611"/>
                  </a:cubicBezTo>
                  <a:cubicBezTo>
                    <a:pt x="108" y="612"/>
                    <a:pt x="112" y="612"/>
                    <a:pt x="112" y="608"/>
                  </a:cubicBezTo>
                  <a:cubicBezTo>
                    <a:pt x="112" y="607"/>
                    <a:pt x="112" y="606"/>
                    <a:pt x="112" y="605"/>
                  </a:cubicBezTo>
                  <a:cubicBezTo>
                    <a:pt x="111" y="598"/>
                    <a:pt x="106" y="595"/>
                    <a:pt x="106" y="588"/>
                  </a:cubicBezTo>
                  <a:cubicBezTo>
                    <a:pt x="106" y="581"/>
                    <a:pt x="115" y="576"/>
                    <a:pt x="113" y="569"/>
                  </a:cubicBezTo>
                  <a:cubicBezTo>
                    <a:pt x="112" y="562"/>
                    <a:pt x="106" y="558"/>
                    <a:pt x="107" y="551"/>
                  </a:cubicBezTo>
                  <a:cubicBezTo>
                    <a:pt x="111" y="550"/>
                    <a:pt x="113" y="551"/>
                    <a:pt x="116" y="548"/>
                  </a:cubicBezTo>
                  <a:cubicBezTo>
                    <a:pt x="118" y="546"/>
                    <a:pt x="118" y="542"/>
                    <a:pt x="120" y="540"/>
                  </a:cubicBezTo>
                  <a:cubicBezTo>
                    <a:pt x="123" y="537"/>
                    <a:pt x="128" y="539"/>
                    <a:pt x="131" y="538"/>
                  </a:cubicBezTo>
                  <a:cubicBezTo>
                    <a:pt x="135" y="538"/>
                    <a:pt x="137" y="536"/>
                    <a:pt x="141" y="534"/>
                  </a:cubicBezTo>
                  <a:cubicBezTo>
                    <a:pt x="141" y="533"/>
                    <a:pt x="142" y="533"/>
                    <a:pt x="143" y="532"/>
                  </a:cubicBezTo>
                  <a:cubicBezTo>
                    <a:pt x="144" y="531"/>
                    <a:pt x="145" y="530"/>
                    <a:pt x="146" y="528"/>
                  </a:cubicBezTo>
                  <a:cubicBezTo>
                    <a:pt x="147" y="524"/>
                    <a:pt x="147" y="520"/>
                    <a:pt x="147" y="516"/>
                  </a:cubicBezTo>
                  <a:cubicBezTo>
                    <a:pt x="147" y="508"/>
                    <a:pt x="143" y="506"/>
                    <a:pt x="136" y="505"/>
                  </a:cubicBezTo>
                  <a:cubicBezTo>
                    <a:pt x="135" y="503"/>
                    <a:pt x="135" y="500"/>
                    <a:pt x="134" y="498"/>
                  </a:cubicBezTo>
                  <a:cubicBezTo>
                    <a:pt x="133" y="496"/>
                    <a:pt x="131" y="495"/>
                    <a:pt x="130" y="492"/>
                  </a:cubicBezTo>
                  <a:cubicBezTo>
                    <a:pt x="130" y="490"/>
                    <a:pt x="130" y="489"/>
                    <a:pt x="132" y="488"/>
                  </a:cubicBezTo>
                  <a:cubicBezTo>
                    <a:pt x="134" y="487"/>
                    <a:pt x="135" y="488"/>
                    <a:pt x="137" y="487"/>
                  </a:cubicBezTo>
                  <a:cubicBezTo>
                    <a:pt x="140" y="486"/>
                    <a:pt x="141" y="485"/>
                    <a:pt x="142" y="482"/>
                  </a:cubicBezTo>
                  <a:cubicBezTo>
                    <a:pt x="143" y="481"/>
                    <a:pt x="143" y="477"/>
                    <a:pt x="145" y="475"/>
                  </a:cubicBezTo>
                  <a:cubicBezTo>
                    <a:pt x="146" y="473"/>
                    <a:pt x="149" y="473"/>
                    <a:pt x="151" y="472"/>
                  </a:cubicBezTo>
                  <a:cubicBezTo>
                    <a:pt x="153" y="470"/>
                    <a:pt x="154" y="467"/>
                    <a:pt x="156" y="467"/>
                  </a:cubicBezTo>
                  <a:cubicBezTo>
                    <a:pt x="161" y="465"/>
                    <a:pt x="163" y="477"/>
                    <a:pt x="168" y="479"/>
                  </a:cubicBezTo>
                  <a:cubicBezTo>
                    <a:pt x="170" y="475"/>
                    <a:pt x="170" y="468"/>
                    <a:pt x="172" y="465"/>
                  </a:cubicBezTo>
                  <a:cubicBezTo>
                    <a:pt x="174" y="463"/>
                    <a:pt x="176" y="465"/>
                    <a:pt x="178" y="463"/>
                  </a:cubicBezTo>
                  <a:cubicBezTo>
                    <a:pt x="180" y="461"/>
                    <a:pt x="179" y="460"/>
                    <a:pt x="182" y="460"/>
                  </a:cubicBezTo>
                  <a:cubicBezTo>
                    <a:pt x="183" y="460"/>
                    <a:pt x="185" y="461"/>
                    <a:pt x="186" y="461"/>
                  </a:cubicBezTo>
                  <a:cubicBezTo>
                    <a:pt x="188" y="461"/>
                    <a:pt x="191" y="459"/>
                    <a:pt x="192" y="458"/>
                  </a:cubicBezTo>
                  <a:cubicBezTo>
                    <a:pt x="197" y="455"/>
                    <a:pt x="201" y="457"/>
                    <a:pt x="205" y="459"/>
                  </a:cubicBezTo>
                  <a:cubicBezTo>
                    <a:pt x="208" y="460"/>
                    <a:pt x="209" y="459"/>
                    <a:pt x="211" y="461"/>
                  </a:cubicBezTo>
                  <a:cubicBezTo>
                    <a:pt x="213" y="463"/>
                    <a:pt x="214" y="465"/>
                    <a:pt x="215" y="467"/>
                  </a:cubicBezTo>
                  <a:cubicBezTo>
                    <a:pt x="217" y="470"/>
                    <a:pt x="218" y="469"/>
                    <a:pt x="221" y="469"/>
                  </a:cubicBezTo>
                  <a:cubicBezTo>
                    <a:pt x="225" y="470"/>
                    <a:pt x="224" y="471"/>
                    <a:pt x="226" y="474"/>
                  </a:cubicBezTo>
                  <a:cubicBezTo>
                    <a:pt x="228" y="476"/>
                    <a:pt x="230" y="475"/>
                    <a:pt x="233" y="476"/>
                  </a:cubicBezTo>
                  <a:cubicBezTo>
                    <a:pt x="235" y="476"/>
                    <a:pt x="238" y="477"/>
                    <a:pt x="240" y="479"/>
                  </a:cubicBezTo>
                  <a:cubicBezTo>
                    <a:pt x="242" y="480"/>
                    <a:pt x="243" y="481"/>
                    <a:pt x="246" y="482"/>
                  </a:cubicBezTo>
                  <a:cubicBezTo>
                    <a:pt x="249" y="482"/>
                    <a:pt x="252" y="482"/>
                    <a:pt x="255" y="482"/>
                  </a:cubicBezTo>
                  <a:cubicBezTo>
                    <a:pt x="259" y="482"/>
                    <a:pt x="263" y="482"/>
                    <a:pt x="267" y="484"/>
                  </a:cubicBezTo>
                  <a:cubicBezTo>
                    <a:pt x="270" y="485"/>
                    <a:pt x="270" y="488"/>
                    <a:pt x="270" y="491"/>
                  </a:cubicBezTo>
                  <a:cubicBezTo>
                    <a:pt x="271" y="492"/>
                    <a:pt x="271" y="493"/>
                    <a:pt x="271" y="494"/>
                  </a:cubicBezTo>
                  <a:cubicBezTo>
                    <a:pt x="272" y="495"/>
                    <a:pt x="273" y="494"/>
                    <a:pt x="274" y="494"/>
                  </a:cubicBezTo>
                  <a:cubicBezTo>
                    <a:pt x="277" y="495"/>
                    <a:pt x="277" y="499"/>
                    <a:pt x="281" y="499"/>
                  </a:cubicBezTo>
                  <a:cubicBezTo>
                    <a:pt x="282" y="494"/>
                    <a:pt x="284" y="496"/>
                    <a:pt x="288" y="497"/>
                  </a:cubicBezTo>
                  <a:cubicBezTo>
                    <a:pt x="291" y="499"/>
                    <a:pt x="294" y="499"/>
                    <a:pt x="297" y="499"/>
                  </a:cubicBezTo>
                  <a:cubicBezTo>
                    <a:pt x="299" y="499"/>
                    <a:pt x="302" y="499"/>
                    <a:pt x="304" y="498"/>
                  </a:cubicBezTo>
                  <a:cubicBezTo>
                    <a:pt x="306" y="495"/>
                    <a:pt x="303" y="493"/>
                    <a:pt x="300" y="492"/>
                  </a:cubicBezTo>
                  <a:cubicBezTo>
                    <a:pt x="298" y="491"/>
                    <a:pt x="296" y="489"/>
                    <a:pt x="294" y="488"/>
                  </a:cubicBezTo>
                  <a:cubicBezTo>
                    <a:pt x="292" y="487"/>
                    <a:pt x="291" y="487"/>
                    <a:pt x="291" y="486"/>
                  </a:cubicBezTo>
                  <a:cubicBezTo>
                    <a:pt x="290" y="484"/>
                    <a:pt x="291" y="484"/>
                    <a:pt x="292" y="483"/>
                  </a:cubicBezTo>
                  <a:cubicBezTo>
                    <a:pt x="294" y="481"/>
                    <a:pt x="295" y="480"/>
                    <a:pt x="295" y="477"/>
                  </a:cubicBezTo>
                  <a:cubicBezTo>
                    <a:pt x="295" y="474"/>
                    <a:pt x="294" y="471"/>
                    <a:pt x="295" y="468"/>
                  </a:cubicBezTo>
                  <a:cubicBezTo>
                    <a:pt x="295" y="466"/>
                    <a:pt x="297" y="465"/>
                    <a:pt x="298" y="463"/>
                  </a:cubicBezTo>
                  <a:cubicBezTo>
                    <a:pt x="301" y="461"/>
                    <a:pt x="300" y="458"/>
                    <a:pt x="302" y="455"/>
                  </a:cubicBezTo>
                  <a:cubicBezTo>
                    <a:pt x="302" y="453"/>
                    <a:pt x="301" y="446"/>
                    <a:pt x="303" y="444"/>
                  </a:cubicBezTo>
                  <a:cubicBezTo>
                    <a:pt x="306" y="443"/>
                    <a:pt x="310" y="444"/>
                    <a:pt x="313" y="444"/>
                  </a:cubicBezTo>
                  <a:cubicBezTo>
                    <a:pt x="315" y="444"/>
                    <a:pt x="318" y="444"/>
                    <a:pt x="320" y="444"/>
                  </a:cubicBezTo>
                  <a:cubicBezTo>
                    <a:pt x="324" y="444"/>
                    <a:pt x="329" y="442"/>
                    <a:pt x="334" y="441"/>
                  </a:cubicBezTo>
                  <a:cubicBezTo>
                    <a:pt x="338" y="441"/>
                    <a:pt x="342" y="441"/>
                    <a:pt x="346" y="441"/>
                  </a:cubicBezTo>
                  <a:cubicBezTo>
                    <a:pt x="348" y="440"/>
                    <a:pt x="350" y="439"/>
                    <a:pt x="352" y="439"/>
                  </a:cubicBezTo>
                  <a:cubicBezTo>
                    <a:pt x="355" y="438"/>
                    <a:pt x="358" y="438"/>
                    <a:pt x="360" y="438"/>
                  </a:cubicBezTo>
                  <a:cubicBezTo>
                    <a:pt x="366" y="438"/>
                    <a:pt x="369" y="437"/>
                    <a:pt x="374" y="435"/>
                  </a:cubicBezTo>
                  <a:cubicBezTo>
                    <a:pt x="378" y="433"/>
                    <a:pt x="384" y="432"/>
                    <a:pt x="389" y="432"/>
                  </a:cubicBezTo>
                  <a:cubicBezTo>
                    <a:pt x="395" y="432"/>
                    <a:pt x="400" y="433"/>
                    <a:pt x="401" y="441"/>
                  </a:cubicBezTo>
                  <a:cubicBezTo>
                    <a:pt x="402" y="446"/>
                    <a:pt x="401" y="455"/>
                    <a:pt x="408" y="455"/>
                  </a:cubicBezTo>
                  <a:cubicBezTo>
                    <a:pt x="411" y="455"/>
                    <a:pt x="425" y="451"/>
                    <a:pt x="425" y="456"/>
                  </a:cubicBezTo>
                  <a:cubicBezTo>
                    <a:pt x="425" y="457"/>
                    <a:pt x="424" y="461"/>
                    <a:pt x="425" y="462"/>
                  </a:cubicBezTo>
                  <a:cubicBezTo>
                    <a:pt x="427" y="463"/>
                    <a:pt x="428" y="460"/>
                    <a:pt x="430" y="460"/>
                  </a:cubicBezTo>
                  <a:cubicBezTo>
                    <a:pt x="431" y="459"/>
                    <a:pt x="434" y="460"/>
                    <a:pt x="435" y="460"/>
                  </a:cubicBezTo>
                  <a:cubicBezTo>
                    <a:pt x="437" y="459"/>
                    <a:pt x="438" y="458"/>
                    <a:pt x="439" y="457"/>
                  </a:cubicBezTo>
                  <a:cubicBezTo>
                    <a:pt x="442" y="454"/>
                    <a:pt x="444" y="451"/>
                    <a:pt x="447" y="448"/>
                  </a:cubicBezTo>
                  <a:cubicBezTo>
                    <a:pt x="449" y="447"/>
                    <a:pt x="451" y="446"/>
                    <a:pt x="453" y="447"/>
                  </a:cubicBezTo>
                  <a:cubicBezTo>
                    <a:pt x="455" y="447"/>
                    <a:pt x="455" y="450"/>
                    <a:pt x="456" y="452"/>
                  </a:cubicBezTo>
                  <a:cubicBezTo>
                    <a:pt x="459" y="457"/>
                    <a:pt x="464" y="459"/>
                    <a:pt x="468" y="462"/>
                  </a:cubicBezTo>
                  <a:cubicBezTo>
                    <a:pt x="471" y="466"/>
                    <a:pt x="471" y="472"/>
                    <a:pt x="474" y="476"/>
                  </a:cubicBezTo>
                  <a:cubicBezTo>
                    <a:pt x="477" y="480"/>
                    <a:pt x="481" y="483"/>
                    <a:pt x="483" y="488"/>
                  </a:cubicBezTo>
                  <a:cubicBezTo>
                    <a:pt x="485" y="492"/>
                    <a:pt x="487" y="496"/>
                    <a:pt x="488" y="500"/>
                  </a:cubicBezTo>
                  <a:cubicBezTo>
                    <a:pt x="489" y="503"/>
                    <a:pt x="489" y="505"/>
                    <a:pt x="492" y="505"/>
                  </a:cubicBezTo>
                  <a:cubicBezTo>
                    <a:pt x="496" y="505"/>
                    <a:pt x="495" y="502"/>
                    <a:pt x="497" y="501"/>
                  </a:cubicBezTo>
                  <a:cubicBezTo>
                    <a:pt x="498" y="501"/>
                    <a:pt x="503" y="500"/>
                    <a:pt x="504" y="501"/>
                  </a:cubicBezTo>
                  <a:cubicBezTo>
                    <a:pt x="505" y="501"/>
                    <a:pt x="505" y="502"/>
                    <a:pt x="506" y="504"/>
                  </a:cubicBezTo>
                  <a:cubicBezTo>
                    <a:pt x="507" y="506"/>
                    <a:pt x="507" y="508"/>
                    <a:pt x="510" y="509"/>
                  </a:cubicBezTo>
                  <a:cubicBezTo>
                    <a:pt x="511" y="506"/>
                    <a:pt x="520" y="503"/>
                    <a:pt x="523" y="505"/>
                  </a:cubicBezTo>
                  <a:cubicBezTo>
                    <a:pt x="525" y="506"/>
                    <a:pt x="526" y="508"/>
                    <a:pt x="527" y="509"/>
                  </a:cubicBezTo>
                  <a:cubicBezTo>
                    <a:pt x="528" y="511"/>
                    <a:pt x="531" y="512"/>
                    <a:pt x="532" y="514"/>
                  </a:cubicBezTo>
                  <a:cubicBezTo>
                    <a:pt x="533" y="515"/>
                    <a:pt x="533" y="517"/>
                    <a:pt x="534" y="519"/>
                  </a:cubicBezTo>
                  <a:cubicBezTo>
                    <a:pt x="534" y="520"/>
                    <a:pt x="535" y="520"/>
                    <a:pt x="535" y="521"/>
                  </a:cubicBezTo>
                  <a:cubicBezTo>
                    <a:pt x="536" y="522"/>
                    <a:pt x="537" y="522"/>
                    <a:pt x="539" y="523"/>
                  </a:cubicBezTo>
                  <a:cubicBezTo>
                    <a:pt x="542" y="526"/>
                    <a:pt x="542" y="530"/>
                    <a:pt x="547" y="531"/>
                  </a:cubicBezTo>
                  <a:cubicBezTo>
                    <a:pt x="550" y="531"/>
                    <a:pt x="552" y="532"/>
                    <a:pt x="553" y="529"/>
                  </a:cubicBezTo>
                  <a:cubicBezTo>
                    <a:pt x="554" y="526"/>
                    <a:pt x="553" y="523"/>
                    <a:pt x="555" y="521"/>
                  </a:cubicBezTo>
                  <a:cubicBezTo>
                    <a:pt x="557" y="521"/>
                    <a:pt x="559" y="521"/>
                    <a:pt x="561" y="521"/>
                  </a:cubicBezTo>
                  <a:cubicBezTo>
                    <a:pt x="562" y="522"/>
                    <a:pt x="563" y="524"/>
                    <a:pt x="565" y="525"/>
                  </a:cubicBezTo>
                  <a:cubicBezTo>
                    <a:pt x="566" y="525"/>
                    <a:pt x="568" y="525"/>
                    <a:pt x="569" y="525"/>
                  </a:cubicBezTo>
                  <a:cubicBezTo>
                    <a:pt x="569" y="525"/>
                    <a:pt x="570" y="525"/>
                    <a:pt x="570" y="525"/>
                  </a:cubicBezTo>
                  <a:cubicBezTo>
                    <a:pt x="570" y="525"/>
                    <a:pt x="570" y="526"/>
                    <a:pt x="570" y="526"/>
                  </a:cubicBezTo>
                  <a:cubicBezTo>
                    <a:pt x="571" y="526"/>
                    <a:pt x="572" y="528"/>
                    <a:pt x="574" y="527"/>
                  </a:cubicBezTo>
                  <a:cubicBezTo>
                    <a:pt x="579" y="526"/>
                    <a:pt x="576" y="524"/>
                    <a:pt x="579" y="521"/>
                  </a:cubicBezTo>
                  <a:cubicBezTo>
                    <a:pt x="580" y="520"/>
                    <a:pt x="581" y="520"/>
                    <a:pt x="582" y="520"/>
                  </a:cubicBezTo>
                  <a:cubicBezTo>
                    <a:pt x="584" y="519"/>
                    <a:pt x="586" y="518"/>
                    <a:pt x="587" y="517"/>
                  </a:cubicBezTo>
                  <a:cubicBezTo>
                    <a:pt x="588" y="516"/>
                    <a:pt x="588" y="515"/>
                    <a:pt x="589" y="515"/>
                  </a:cubicBezTo>
                  <a:cubicBezTo>
                    <a:pt x="591" y="512"/>
                    <a:pt x="592" y="510"/>
                    <a:pt x="596" y="509"/>
                  </a:cubicBezTo>
                  <a:cubicBezTo>
                    <a:pt x="599" y="507"/>
                    <a:pt x="601" y="505"/>
                    <a:pt x="604" y="503"/>
                  </a:cubicBezTo>
                  <a:cubicBezTo>
                    <a:pt x="607" y="500"/>
                    <a:pt x="612" y="499"/>
                    <a:pt x="616" y="499"/>
                  </a:cubicBezTo>
                  <a:cubicBezTo>
                    <a:pt x="619" y="499"/>
                    <a:pt x="621" y="499"/>
                    <a:pt x="624" y="499"/>
                  </a:cubicBezTo>
                  <a:cubicBezTo>
                    <a:pt x="626" y="498"/>
                    <a:pt x="628" y="497"/>
                    <a:pt x="631" y="498"/>
                  </a:cubicBezTo>
                  <a:cubicBezTo>
                    <a:pt x="636" y="498"/>
                    <a:pt x="639" y="504"/>
                    <a:pt x="644" y="505"/>
                  </a:cubicBezTo>
                  <a:cubicBezTo>
                    <a:pt x="649" y="507"/>
                    <a:pt x="652" y="505"/>
                    <a:pt x="657" y="506"/>
                  </a:cubicBezTo>
                  <a:cubicBezTo>
                    <a:pt x="662" y="506"/>
                    <a:pt x="666" y="508"/>
                    <a:pt x="671" y="507"/>
                  </a:cubicBezTo>
                  <a:cubicBezTo>
                    <a:pt x="676" y="507"/>
                    <a:pt x="680" y="502"/>
                    <a:pt x="677" y="497"/>
                  </a:cubicBezTo>
                  <a:cubicBezTo>
                    <a:pt x="677" y="496"/>
                    <a:pt x="676" y="494"/>
                    <a:pt x="675" y="492"/>
                  </a:cubicBezTo>
                  <a:cubicBezTo>
                    <a:pt x="674" y="491"/>
                    <a:pt x="673" y="490"/>
                    <a:pt x="673" y="489"/>
                  </a:cubicBezTo>
                  <a:cubicBezTo>
                    <a:pt x="671" y="486"/>
                    <a:pt x="671" y="482"/>
                    <a:pt x="671" y="479"/>
                  </a:cubicBezTo>
                  <a:cubicBezTo>
                    <a:pt x="672" y="476"/>
                    <a:pt x="673" y="475"/>
                    <a:pt x="674" y="472"/>
                  </a:cubicBezTo>
                  <a:cubicBezTo>
                    <a:pt x="676" y="469"/>
                    <a:pt x="677" y="465"/>
                    <a:pt x="682" y="466"/>
                  </a:cubicBezTo>
                  <a:cubicBezTo>
                    <a:pt x="683" y="467"/>
                    <a:pt x="684" y="469"/>
                    <a:pt x="686" y="469"/>
                  </a:cubicBezTo>
                  <a:cubicBezTo>
                    <a:pt x="688" y="470"/>
                    <a:pt x="690" y="469"/>
                    <a:pt x="693" y="469"/>
                  </a:cubicBezTo>
                  <a:cubicBezTo>
                    <a:pt x="698" y="468"/>
                    <a:pt x="705" y="469"/>
                    <a:pt x="710" y="472"/>
                  </a:cubicBezTo>
                  <a:cubicBezTo>
                    <a:pt x="714" y="474"/>
                    <a:pt x="715" y="478"/>
                    <a:pt x="718" y="482"/>
                  </a:cubicBezTo>
                  <a:cubicBezTo>
                    <a:pt x="720" y="484"/>
                    <a:pt x="724" y="490"/>
                    <a:pt x="727" y="490"/>
                  </a:cubicBezTo>
                  <a:cubicBezTo>
                    <a:pt x="732" y="490"/>
                    <a:pt x="736" y="484"/>
                    <a:pt x="739" y="482"/>
                  </a:cubicBezTo>
                  <a:cubicBezTo>
                    <a:pt x="744" y="480"/>
                    <a:pt x="752" y="481"/>
                    <a:pt x="757" y="481"/>
                  </a:cubicBezTo>
                  <a:cubicBezTo>
                    <a:pt x="761" y="481"/>
                    <a:pt x="767" y="480"/>
                    <a:pt x="771" y="481"/>
                  </a:cubicBezTo>
                  <a:cubicBezTo>
                    <a:pt x="776" y="482"/>
                    <a:pt x="780" y="483"/>
                    <a:pt x="784" y="485"/>
                  </a:cubicBezTo>
                  <a:cubicBezTo>
                    <a:pt x="793" y="488"/>
                    <a:pt x="803" y="488"/>
                    <a:pt x="811" y="484"/>
                  </a:cubicBezTo>
                  <a:cubicBezTo>
                    <a:pt x="815" y="483"/>
                    <a:pt x="819" y="482"/>
                    <a:pt x="822" y="480"/>
                  </a:cubicBezTo>
                  <a:cubicBezTo>
                    <a:pt x="826" y="478"/>
                    <a:pt x="830" y="475"/>
                    <a:pt x="833" y="472"/>
                  </a:cubicBezTo>
                  <a:cubicBezTo>
                    <a:pt x="834" y="471"/>
                    <a:pt x="835" y="470"/>
                    <a:pt x="836" y="469"/>
                  </a:cubicBezTo>
                  <a:cubicBezTo>
                    <a:pt x="838" y="468"/>
                    <a:pt x="839" y="466"/>
                    <a:pt x="841" y="464"/>
                  </a:cubicBezTo>
                  <a:cubicBezTo>
                    <a:pt x="846" y="460"/>
                    <a:pt x="848" y="463"/>
                    <a:pt x="853" y="463"/>
                  </a:cubicBezTo>
                  <a:cubicBezTo>
                    <a:pt x="859" y="463"/>
                    <a:pt x="857" y="455"/>
                    <a:pt x="861" y="454"/>
                  </a:cubicBezTo>
                  <a:cubicBezTo>
                    <a:pt x="864" y="453"/>
                    <a:pt x="868" y="458"/>
                    <a:pt x="869" y="460"/>
                  </a:cubicBezTo>
                  <a:cubicBezTo>
                    <a:pt x="869" y="460"/>
                    <a:pt x="869" y="460"/>
                    <a:pt x="869" y="460"/>
                  </a:cubicBezTo>
                  <a:cubicBezTo>
                    <a:pt x="871" y="462"/>
                    <a:pt x="874" y="462"/>
                    <a:pt x="877" y="462"/>
                  </a:cubicBezTo>
                  <a:cubicBezTo>
                    <a:pt x="881" y="462"/>
                    <a:pt x="884" y="463"/>
                    <a:pt x="883" y="458"/>
                  </a:cubicBezTo>
                  <a:cubicBezTo>
                    <a:pt x="883" y="455"/>
                    <a:pt x="882" y="454"/>
                    <a:pt x="884" y="452"/>
                  </a:cubicBezTo>
                  <a:cubicBezTo>
                    <a:pt x="886" y="451"/>
                    <a:pt x="886" y="452"/>
                    <a:pt x="887" y="450"/>
                  </a:cubicBezTo>
                  <a:cubicBezTo>
                    <a:pt x="888" y="449"/>
                    <a:pt x="887" y="447"/>
                    <a:pt x="887" y="446"/>
                  </a:cubicBezTo>
                  <a:cubicBezTo>
                    <a:pt x="886" y="444"/>
                    <a:pt x="882" y="443"/>
                    <a:pt x="881" y="441"/>
                  </a:cubicBezTo>
                  <a:cubicBezTo>
                    <a:pt x="880" y="438"/>
                    <a:pt x="882" y="433"/>
                    <a:pt x="881" y="430"/>
                  </a:cubicBezTo>
                  <a:cubicBezTo>
                    <a:pt x="881" y="426"/>
                    <a:pt x="880" y="426"/>
                    <a:pt x="883" y="423"/>
                  </a:cubicBezTo>
                  <a:cubicBezTo>
                    <a:pt x="885" y="421"/>
                    <a:pt x="885" y="418"/>
                    <a:pt x="885" y="416"/>
                  </a:cubicBezTo>
                  <a:cubicBezTo>
                    <a:pt x="884" y="413"/>
                    <a:pt x="881" y="413"/>
                    <a:pt x="879" y="411"/>
                  </a:cubicBezTo>
                  <a:cubicBezTo>
                    <a:pt x="877" y="408"/>
                    <a:pt x="877" y="405"/>
                    <a:pt x="877" y="402"/>
                  </a:cubicBezTo>
                  <a:cubicBezTo>
                    <a:pt x="880" y="400"/>
                    <a:pt x="883" y="396"/>
                    <a:pt x="887" y="394"/>
                  </a:cubicBezTo>
                  <a:cubicBezTo>
                    <a:pt x="891" y="393"/>
                    <a:pt x="895" y="392"/>
                    <a:pt x="900" y="391"/>
                  </a:cubicBezTo>
                  <a:cubicBezTo>
                    <a:pt x="910" y="387"/>
                    <a:pt x="921" y="382"/>
                    <a:pt x="931" y="389"/>
                  </a:cubicBezTo>
                  <a:cubicBezTo>
                    <a:pt x="935" y="392"/>
                    <a:pt x="940" y="396"/>
                    <a:pt x="944" y="398"/>
                  </a:cubicBezTo>
                  <a:cubicBezTo>
                    <a:pt x="947" y="400"/>
                    <a:pt x="949" y="400"/>
                    <a:pt x="952" y="401"/>
                  </a:cubicBezTo>
                  <a:cubicBezTo>
                    <a:pt x="954" y="403"/>
                    <a:pt x="954" y="405"/>
                    <a:pt x="956" y="407"/>
                  </a:cubicBezTo>
                  <a:cubicBezTo>
                    <a:pt x="959" y="410"/>
                    <a:pt x="963" y="412"/>
                    <a:pt x="966" y="414"/>
                  </a:cubicBezTo>
                  <a:cubicBezTo>
                    <a:pt x="968" y="416"/>
                    <a:pt x="970" y="419"/>
                    <a:pt x="973" y="421"/>
                  </a:cubicBezTo>
                  <a:cubicBezTo>
                    <a:pt x="977" y="424"/>
                    <a:pt x="985" y="423"/>
                    <a:pt x="990" y="423"/>
                  </a:cubicBezTo>
                  <a:cubicBezTo>
                    <a:pt x="998" y="422"/>
                    <a:pt x="1006" y="422"/>
                    <a:pt x="1013" y="426"/>
                  </a:cubicBezTo>
                  <a:cubicBezTo>
                    <a:pt x="1017" y="429"/>
                    <a:pt x="1018" y="436"/>
                    <a:pt x="1025" y="436"/>
                  </a:cubicBezTo>
                  <a:cubicBezTo>
                    <a:pt x="1026" y="437"/>
                    <a:pt x="1030" y="432"/>
                    <a:pt x="1031" y="431"/>
                  </a:cubicBezTo>
                  <a:cubicBezTo>
                    <a:pt x="1032" y="430"/>
                    <a:pt x="1034" y="431"/>
                    <a:pt x="1035" y="430"/>
                  </a:cubicBezTo>
                  <a:cubicBezTo>
                    <a:pt x="1036" y="429"/>
                    <a:pt x="1037" y="427"/>
                    <a:pt x="1038" y="426"/>
                  </a:cubicBezTo>
                  <a:cubicBezTo>
                    <a:pt x="1040" y="424"/>
                    <a:pt x="1040" y="422"/>
                    <a:pt x="1042" y="421"/>
                  </a:cubicBezTo>
                  <a:cubicBezTo>
                    <a:pt x="1043" y="420"/>
                    <a:pt x="1045" y="420"/>
                    <a:pt x="1046" y="419"/>
                  </a:cubicBezTo>
                  <a:cubicBezTo>
                    <a:pt x="1048" y="417"/>
                    <a:pt x="1050" y="412"/>
                    <a:pt x="1053" y="411"/>
                  </a:cubicBezTo>
                  <a:cubicBezTo>
                    <a:pt x="1060" y="411"/>
                    <a:pt x="1062" y="428"/>
                    <a:pt x="1065" y="431"/>
                  </a:cubicBezTo>
                  <a:cubicBezTo>
                    <a:pt x="1068" y="435"/>
                    <a:pt x="1068" y="438"/>
                    <a:pt x="1068" y="443"/>
                  </a:cubicBezTo>
                  <a:cubicBezTo>
                    <a:pt x="1069" y="448"/>
                    <a:pt x="1072" y="452"/>
                    <a:pt x="1071" y="457"/>
                  </a:cubicBezTo>
                  <a:cubicBezTo>
                    <a:pt x="1070" y="462"/>
                    <a:pt x="1067" y="465"/>
                    <a:pt x="1063" y="468"/>
                  </a:cubicBezTo>
                  <a:cubicBezTo>
                    <a:pt x="1060" y="470"/>
                    <a:pt x="1056" y="473"/>
                    <a:pt x="1059" y="478"/>
                  </a:cubicBezTo>
                  <a:cubicBezTo>
                    <a:pt x="1059" y="481"/>
                    <a:pt x="1061" y="483"/>
                    <a:pt x="1063" y="485"/>
                  </a:cubicBezTo>
                  <a:cubicBezTo>
                    <a:pt x="1064" y="485"/>
                    <a:pt x="1066" y="485"/>
                    <a:pt x="1066" y="487"/>
                  </a:cubicBezTo>
                  <a:cubicBezTo>
                    <a:pt x="1067" y="488"/>
                    <a:pt x="1067" y="489"/>
                    <a:pt x="1069" y="490"/>
                  </a:cubicBezTo>
                  <a:cubicBezTo>
                    <a:pt x="1070" y="492"/>
                    <a:pt x="1072" y="492"/>
                    <a:pt x="1073" y="493"/>
                  </a:cubicBezTo>
                  <a:cubicBezTo>
                    <a:pt x="1075" y="495"/>
                    <a:pt x="1075" y="498"/>
                    <a:pt x="1075" y="500"/>
                  </a:cubicBezTo>
                  <a:cubicBezTo>
                    <a:pt x="1076" y="501"/>
                    <a:pt x="1076" y="501"/>
                    <a:pt x="1076" y="502"/>
                  </a:cubicBezTo>
                  <a:cubicBezTo>
                    <a:pt x="1076" y="504"/>
                    <a:pt x="1075" y="505"/>
                    <a:pt x="1073" y="506"/>
                  </a:cubicBezTo>
                  <a:cubicBezTo>
                    <a:pt x="1074" y="505"/>
                    <a:pt x="1076" y="506"/>
                    <a:pt x="1077" y="505"/>
                  </a:cubicBezTo>
                  <a:cubicBezTo>
                    <a:pt x="1079" y="504"/>
                    <a:pt x="1079" y="503"/>
                    <a:pt x="1079" y="501"/>
                  </a:cubicBezTo>
                  <a:cubicBezTo>
                    <a:pt x="1080" y="497"/>
                    <a:pt x="1082" y="496"/>
                    <a:pt x="1087" y="496"/>
                  </a:cubicBezTo>
                  <a:cubicBezTo>
                    <a:pt x="1090" y="496"/>
                    <a:pt x="1095" y="495"/>
                    <a:pt x="1098" y="493"/>
                  </a:cubicBezTo>
                  <a:cubicBezTo>
                    <a:pt x="1101" y="492"/>
                    <a:pt x="1101" y="488"/>
                    <a:pt x="1104" y="486"/>
                  </a:cubicBezTo>
                  <a:cubicBezTo>
                    <a:pt x="1108" y="482"/>
                    <a:pt x="1110" y="481"/>
                    <a:pt x="1111" y="475"/>
                  </a:cubicBezTo>
                  <a:cubicBezTo>
                    <a:pt x="1114" y="465"/>
                    <a:pt x="1114" y="455"/>
                    <a:pt x="1114" y="445"/>
                  </a:cubicBezTo>
                  <a:cubicBezTo>
                    <a:pt x="1115" y="439"/>
                    <a:pt x="1114" y="433"/>
                    <a:pt x="1115" y="427"/>
                  </a:cubicBezTo>
                  <a:cubicBezTo>
                    <a:pt x="1116" y="423"/>
                    <a:pt x="1116" y="417"/>
                    <a:pt x="1115" y="413"/>
                  </a:cubicBezTo>
                  <a:cubicBezTo>
                    <a:pt x="1113" y="409"/>
                    <a:pt x="1110" y="406"/>
                    <a:pt x="1109" y="402"/>
                  </a:cubicBezTo>
                  <a:cubicBezTo>
                    <a:pt x="1107" y="394"/>
                    <a:pt x="1112" y="385"/>
                    <a:pt x="1107" y="378"/>
                  </a:cubicBezTo>
                  <a:cubicBezTo>
                    <a:pt x="1104" y="373"/>
                    <a:pt x="1102" y="367"/>
                    <a:pt x="1099" y="362"/>
                  </a:cubicBezTo>
                  <a:cubicBezTo>
                    <a:pt x="1096" y="357"/>
                    <a:pt x="1090" y="352"/>
                    <a:pt x="1085" y="349"/>
                  </a:cubicBezTo>
                  <a:cubicBezTo>
                    <a:pt x="1082" y="347"/>
                    <a:pt x="1080" y="346"/>
                    <a:pt x="1079" y="343"/>
                  </a:cubicBezTo>
                  <a:cubicBezTo>
                    <a:pt x="1077" y="340"/>
                    <a:pt x="1077" y="336"/>
                    <a:pt x="1075" y="333"/>
                  </a:cubicBezTo>
                  <a:cubicBezTo>
                    <a:pt x="1073" y="329"/>
                    <a:pt x="1069" y="328"/>
                    <a:pt x="1066" y="326"/>
                  </a:cubicBezTo>
                  <a:cubicBezTo>
                    <a:pt x="1062" y="322"/>
                    <a:pt x="1063" y="318"/>
                    <a:pt x="1057" y="319"/>
                  </a:cubicBezTo>
                  <a:cubicBezTo>
                    <a:pt x="1052" y="319"/>
                    <a:pt x="1044" y="317"/>
                    <a:pt x="1039" y="315"/>
                  </a:cubicBezTo>
                  <a:cubicBezTo>
                    <a:pt x="1036" y="314"/>
                    <a:pt x="1030" y="313"/>
                    <a:pt x="1028" y="315"/>
                  </a:cubicBezTo>
                  <a:cubicBezTo>
                    <a:pt x="1024" y="317"/>
                    <a:pt x="1026" y="322"/>
                    <a:pt x="1026" y="325"/>
                  </a:cubicBezTo>
                  <a:cubicBezTo>
                    <a:pt x="1026" y="329"/>
                    <a:pt x="1025" y="333"/>
                    <a:pt x="1021" y="335"/>
                  </a:cubicBezTo>
                  <a:cubicBezTo>
                    <a:pt x="1020" y="331"/>
                    <a:pt x="1023" y="329"/>
                    <a:pt x="1019" y="327"/>
                  </a:cubicBezTo>
                  <a:cubicBezTo>
                    <a:pt x="1016" y="325"/>
                    <a:pt x="1013" y="325"/>
                    <a:pt x="1012" y="322"/>
                  </a:cubicBezTo>
                  <a:cubicBezTo>
                    <a:pt x="1006" y="321"/>
                    <a:pt x="1014" y="335"/>
                    <a:pt x="1014" y="337"/>
                  </a:cubicBezTo>
                  <a:cubicBezTo>
                    <a:pt x="1010" y="336"/>
                    <a:pt x="1010" y="332"/>
                    <a:pt x="1008" y="329"/>
                  </a:cubicBezTo>
                  <a:cubicBezTo>
                    <a:pt x="1007" y="327"/>
                    <a:pt x="1003" y="323"/>
                    <a:pt x="1001" y="322"/>
                  </a:cubicBezTo>
                  <a:cubicBezTo>
                    <a:pt x="996" y="319"/>
                    <a:pt x="995" y="325"/>
                    <a:pt x="992" y="327"/>
                  </a:cubicBezTo>
                  <a:cubicBezTo>
                    <a:pt x="988" y="329"/>
                    <a:pt x="984" y="327"/>
                    <a:pt x="984" y="323"/>
                  </a:cubicBezTo>
                  <a:cubicBezTo>
                    <a:pt x="983" y="320"/>
                    <a:pt x="985" y="316"/>
                    <a:pt x="986" y="313"/>
                  </a:cubicBezTo>
                  <a:cubicBezTo>
                    <a:pt x="987" y="309"/>
                    <a:pt x="987" y="306"/>
                    <a:pt x="987" y="302"/>
                  </a:cubicBezTo>
                  <a:cubicBezTo>
                    <a:pt x="988" y="296"/>
                    <a:pt x="988" y="290"/>
                    <a:pt x="989" y="285"/>
                  </a:cubicBezTo>
                  <a:cubicBezTo>
                    <a:pt x="990" y="282"/>
                    <a:pt x="990" y="280"/>
                    <a:pt x="991" y="278"/>
                  </a:cubicBezTo>
                  <a:cubicBezTo>
                    <a:pt x="992" y="276"/>
                    <a:pt x="993" y="275"/>
                    <a:pt x="994" y="273"/>
                  </a:cubicBezTo>
                  <a:cubicBezTo>
                    <a:pt x="995" y="269"/>
                    <a:pt x="995" y="263"/>
                    <a:pt x="994" y="258"/>
                  </a:cubicBezTo>
                  <a:cubicBezTo>
                    <a:pt x="994" y="255"/>
                    <a:pt x="991" y="243"/>
                    <a:pt x="997" y="243"/>
                  </a:cubicBezTo>
                  <a:cubicBezTo>
                    <a:pt x="1000" y="241"/>
                    <a:pt x="1002" y="238"/>
                    <a:pt x="1006" y="237"/>
                  </a:cubicBezTo>
                  <a:cubicBezTo>
                    <a:pt x="1010" y="234"/>
                    <a:pt x="1012" y="235"/>
                    <a:pt x="1017" y="234"/>
                  </a:cubicBezTo>
                  <a:cubicBezTo>
                    <a:pt x="1020" y="234"/>
                    <a:pt x="1023" y="232"/>
                    <a:pt x="1026" y="230"/>
                  </a:cubicBezTo>
                  <a:cubicBezTo>
                    <a:pt x="1028" y="228"/>
                    <a:pt x="1032" y="227"/>
                    <a:pt x="1034" y="225"/>
                  </a:cubicBezTo>
                  <a:cubicBezTo>
                    <a:pt x="1036" y="222"/>
                    <a:pt x="1035" y="217"/>
                    <a:pt x="1037" y="214"/>
                  </a:cubicBezTo>
                  <a:cubicBezTo>
                    <a:pt x="1040" y="211"/>
                    <a:pt x="1044" y="210"/>
                    <a:pt x="1049" y="210"/>
                  </a:cubicBezTo>
                  <a:cubicBezTo>
                    <a:pt x="1051" y="210"/>
                    <a:pt x="1052" y="210"/>
                    <a:pt x="1054" y="212"/>
                  </a:cubicBezTo>
                  <a:cubicBezTo>
                    <a:pt x="1055" y="212"/>
                    <a:pt x="1056" y="214"/>
                    <a:pt x="1057" y="214"/>
                  </a:cubicBezTo>
                  <a:cubicBezTo>
                    <a:pt x="1060" y="215"/>
                    <a:pt x="1065" y="210"/>
                    <a:pt x="1066" y="208"/>
                  </a:cubicBezTo>
                  <a:cubicBezTo>
                    <a:pt x="1070" y="205"/>
                    <a:pt x="1075" y="201"/>
                    <a:pt x="1080" y="199"/>
                  </a:cubicBezTo>
                  <a:cubicBezTo>
                    <a:pt x="1085" y="196"/>
                    <a:pt x="1087" y="196"/>
                    <a:pt x="1087" y="190"/>
                  </a:cubicBezTo>
                  <a:cubicBezTo>
                    <a:pt x="1084" y="190"/>
                    <a:pt x="1082" y="189"/>
                    <a:pt x="1079" y="189"/>
                  </a:cubicBezTo>
                  <a:cubicBezTo>
                    <a:pt x="1078" y="189"/>
                    <a:pt x="1077" y="189"/>
                    <a:pt x="1076" y="188"/>
                  </a:cubicBezTo>
                  <a:cubicBezTo>
                    <a:pt x="1074" y="187"/>
                    <a:pt x="1073" y="183"/>
                    <a:pt x="1073" y="181"/>
                  </a:cubicBezTo>
                  <a:cubicBezTo>
                    <a:pt x="1072" y="178"/>
                    <a:pt x="1073" y="175"/>
                    <a:pt x="1071" y="173"/>
                  </a:cubicBezTo>
                  <a:cubicBezTo>
                    <a:pt x="1070" y="170"/>
                    <a:pt x="1068" y="169"/>
                    <a:pt x="1067" y="167"/>
                  </a:cubicBezTo>
                  <a:cubicBezTo>
                    <a:pt x="1066" y="163"/>
                    <a:pt x="1064" y="159"/>
                    <a:pt x="1067" y="156"/>
                  </a:cubicBezTo>
                  <a:cubicBezTo>
                    <a:pt x="1068" y="154"/>
                    <a:pt x="1071" y="152"/>
                    <a:pt x="1073" y="152"/>
                  </a:cubicBezTo>
                  <a:cubicBezTo>
                    <a:pt x="1076" y="153"/>
                    <a:pt x="1079" y="156"/>
                    <a:pt x="1081" y="157"/>
                  </a:cubicBezTo>
                  <a:cubicBezTo>
                    <a:pt x="1084" y="158"/>
                    <a:pt x="1088" y="159"/>
                    <a:pt x="1091" y="159"/>
                  </a:cubicBezTo>
                  <a:cubicBezTo>
                    <a:pt x="1094" y="158"/>
                    <a:pt x="1096" y="158"/>
                    <a:pt x="1096" y="155"/>
                  </a:cubicBezTo>
                  <a:cubicBezTo>
                    <a:pt x="1097" y="151"/>
                    <a:pt x="1094" y="150"/>
                    <a:pt x="1093" y="148"/>
                  </a:cubicBezTo>
                  <a:cubicBezTo>
                    <a:pt x="1092" y="146"/>
                    <a:pt x="1092" y="145"/>
                    <a:pt x="1091" y="144"/>
                  </a:cubicBezTo>
                  <a:cubicBezTo>
                    <a:pt x="1089" y="143"/>
                    <a:pt x="1088" y="143"/>
                    <a:pt x="1086" y="141"/>
                  </a:cubicBezTo>
                  <a:cubicBezTo>
                    <a:pt x="1084" y="140"/>
                    <a:pt x="1083" y="135"/>
                    <a:pt x="1087" y="136"/>
                  </a:cubicBezTo>
                  <a:cubicBezTo>
                    <a:pt x="1091" y="136"/>
                    <a:pt x="1095" y="141"/>
                    <a:pt x="1098" y="143"/>
                  </a:cubicBezTo>
                  <a:cubicBezTo>
                    <a:pt x="1103" y="145"/>
                    <a:pt x="1110" y="145"/>
                    <a:pt x="1114" y="149"/>
                  </a:cubicBezTo>
                  <a:cubicBezTo>
                    <a:pt x="1116" y="151"/>
                    <a:pt x="1114" y="154"/>
                    <a:pt x="1114" y="157"/>
                  </a:cubicBezTo>
                  <a:cubicBezTo>
                    <a:pt x="1113" y="162"/>
                    <a:pt x="1115" y="167"/>
                    <a:pt x="1118" y="171"/>
                  </a:cubicBezTo>
                  <a:cubicBezTo>
                    <a:pt x="1121" y="176"/>
                    <a:pt x="1120" y="178"/>
                    <a:pt x="1120" y="183"/>
                  </a:cubicBezTo>
                  <a:cubicBezTo>
                    <a:pt x="1119" y="187"/>
                    <a:pt x="1121" y="189"/>
                    <a:pt x="1120" y="192"/>
                  </a:cubicBezTo>
                  <a:cubicBezTo>
                    <a:pt x="1117" y="199"/>
                    <a:pt x="1116" y="211"/>
                    <a:pt x="1121" y="216"/>
                  </a:cubicBezTo>
                  <a:cubicBezTo>
                    <a:pt x="1126" y="220"/>
                    <a:pt x="1132" y="220"/>
                    <a:pt x="1136" y="224"/>
                  </a:cubicBezTo>
                  <a:cubicBezTo>
                    <a:pt x="1140" y="227"/>
                    <a:pt x="1144" y="229"/>
                    <a:pt x="1149" y="231"/>
                  </a:cubicBezTo>
                  <a:cubicBezTo>
                    <a:pt x="1156" y="233"/>
                    <a:pt x="1164" y="236"/>
                    <a:pt x="1171" y="239"/>
                  </a:cubicBezTo>
                  <a:cubicBezTo>
                    <a:pt x="1177" y="240"/>
                    <a:pt x="1182" y="242"/>
                    <a:pt x="1187" y="245"/>
                  </a:cubicBezTo>
                  <a:cubicBezTo>
                    <a:pt x="1193" y="249"/>
                    <a:pt x="1199" y="251"/>
                    <a:pt x="1204" y="255"/>
                  </a:cubicBezTo>
                  <a:cubicBezTo>
                    <a:pt x="1206" y="256"/>
                    <a:pt x="1209" y="258"/>
                    <a:pt x="1211" y="259"/>
                  </a:cubicBezTo>
                  <a:cubicBezTo>
                    <a:pt x="1212" y="261"/>
                    <a:pt x="1213" y="262"/>
                    <a:pt x="1214" y="264"/>
                  </a:cubicBezTo>
                  <a:cubicBezTo>
                    <a:pt x="1219" y="268"/>
                    <a:pt x="1217" y="254"/>
                    <a:pt x="1217" y="252"/>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8">
              <a:extLst>
                <a:ext uri="{FF2B5EF4-FFF2-40B4-BE49-F238E27FC236}">
                  <a16:creationId xmlns:a16="http://schemas.microsoft.com/office/drawing/2014/main" id="{A42791B4-6128-4693-9FE7-FB159208DEFA}"/>
                </a:ext>
              </a:extLst>
            </p:cNvPr>
            <p:cNvSpPr>
              <a:spLocks/>
            </p:cNvSpPr>
            <p:nvPr/>
          </p:nvSpPr>
          <p:spPr bwMode="auto">
            <a:xfrm>
              <a:off x="5395913" y="3871913"/>
              <a:ext cx="3175"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82" name="Group 81">
            <a:extLst>
              <a:ext uri="{FF2B5EF4-FFF2-40B4-BE49-F238E27FC236}">
                <a16:creationId xmlns:a16="http://schemas.microsoft.com/office/drawing/2014/main" id="{3F5F714E-851F-4B62-ADF1-6B0B369D45D2}"/>
              </a:ext>
            </a:extLst>
          </p:cNvPr>
          <p:cNvGrpSpPr/>
          <p:nvPr/>
        </p:nvGrpSpPr>
        <p:grpSpPr>
          <a:xfrm>
            <a:off x="4818765" y="3078563"/>
            <a:ext cx="3756824" cy="3194165"/>
            <a:chOff x="4924425" y="3162300"/>
            <a:chExt cx="3444876" cy="2928938"/>
          </a:xfrm>
          <a:solidFill>
            <a:schemeClr val="accent4"/>
          </a:solidFill>
        </p:grpSpPr>
        <p:sp>
          <p:nvSpPr>
            <p:cNvPr id="21" name="Freeform 16">
              <a:extLst>
                <a:ext uri="{FF2B5EF4-FFF2-40B4-BE49-F238E27FC236}">
                  <a16:creationId xmlns:a16="http://schemas.microsoft.com/office/drawing/2014/main" id="{1E20EFCB-1AA0-4BA0-B7C0-7CAF20674C5B}"/>
                </a:ext>
              </a:extLst>
            </p:cNvPr>
            <p:cNvSpPr>
              <a:spLocks/>
            </p:cNvSpPr>
            <p:nvPr/>
          </p:nvSpPr>
          <p:spPr bwMode="auto">
            <a:xfrm>
              <a:off x="4930775" y="4411663"/>
              <a:ext cx="1588" cy="6350"/>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0" y="0"/>
                    <a:pt x="0" y="1"/>
                    <a:pt x="0" y="2"/>
                  </a:cubicBezTo>
                  <a:cubicBezTo>
                    <a:pt x="0" y="1"/>
                    <a:pt x="1" y="0"/>
                    <a:pt x="1"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7">
              <a:extLst>
                <a:ext uri="{FF2B5EF4-FFF2-40B4-BE49-F238E27FC236}">
                  <a16:creationId xmlns:a16="http://schemas.microsoft.com/office/drawing/2014/main" id="{771DDEE4-F51E-42A7-91C1-644023327667}"/>
                </a:ext>
              </a:extLst>
            </p:cNvPr>
            <p:cNvSpPr>
              <a:spLocks/>
            </p:cNvSpPr>
            <p:nvPr/>
          </p:nvSpPr>
          <p:spPr bwMode="auto">
            <a:xfrm>
              <a:off x="6591300" y="4740275"/>
              <a:ext cx="3175" cy="158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0" y="0"/>
                    <a:pt x="0" y="1"/>
                    <a:pt x="0"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9">
              <a:extLst>
                <a:ext uri="{FF2B5EF4-FFF2-40B4-BE49-F238E27FC236}">
                  <a16:creationId xmlns:a16="http://schemas.microsoft.com/office/drawing/2014/main" id="{9A9468E1-1803-4AA0-9FB9-A5BB118B8AE6}"/>
                </a:ext>
              </a:extLst>
            </p:cNvPr>
            <p:cNvSpPr>
              <a:spLocks noEditPoints="1"/>
            </p:cNvSpPr>
            <p:nvPr/>
          </p:nvSpPr>
          <p:spPr bwMode="auto">
            <a:xfrm>
              <a:off x="4924425" y="3162300"/>
              <a:ext cx="2528888" cy="2535238"/>
            </a:xfrm>
            <a:custGeom>
              <a:avLst/>
              <a:gdLst>
                <a:gd name="T0" fmla="*/ 553 w 895"/>
                <a:gd name="T1" fmla="*/ 710 h 897"/>
                <a:gd name="T2" fmla="*/ 555 w 895"/>
                <a:gd name="T3" fmla="*/ 783 h 897"/>
                <a:gd name="T4" fmla="*/ 589 w 895"/>
                <a:gd name="T5" fmla="*/ 844 h 897"/>
                <a:gd name="T6" fmla="*/ 645 w 895"/>
                <a:gd name="T7" fmla="*/ 896 h 897"/>
                <a:gd name="T8" fmla="*/ 633 w 895"/>
                <a:gd name="T9" fmla="*/ 830 h 897"/>
                <a:gd name="T10" fmla="*/ 584 w 895"/>
                <a:gd name="T11" fmla="*/ 782 h 897"/>
                <a:gd name="T12" fmla="*/ 605 w 895"/>
                <a:gd name="T13" fmla="*/ 713 h 897"/>
                <a:gd name="T14" fmla="*/ 640 w 895"/>
                <a:gd name="T15" fmla="*/ 744 h 897"/>
                <a:gd name="T16" fmla="*/ 673 w 895"/>
                <a:gd name="T17" fmla="*/ 758 h 897"/>
                <a:gd name="T18" fmla="*/ 719 w 895"/>
                <a:gd name="T19" fmla="*/ 712 h 897"/>
                <a:gd name="T20" fmla="*/ 677 w 895"/>
                <a:gd name="T21" fmla="*/ 623 h 897"/>
                <a:gd name="T22" fmla="*/ 682 w 895"/>
                <a:gd name="T23" fmla="*/ 546 h 897"/>
                <a:gd name="T24" fmla="*/ 716 w 895"/>
                <a:gd name="T25" fmla="*/ 564 h 897"/>
                <a:gd name="T26" fmla="*/ 755 w 895"/>
                <a:gd name="T27" fmla="*/ 518 h 897"/>
                <a:gd name="T28" fmla="*/ 814 w 895"/>
                <a:gd name="T29" fmla="*/ 465 h 897"/>
                <a:gd name="T30" fmla="*/ 845 w 895"/>
                <a:gd name="T31" fmla="*/ 373 h 897"/>
                <a:gd name="T32" fmla="*/ 827 w 895"/>
                <a:gd name="T33" fmla="*/ 335 h 897"/>
                <a:gd name="T34" fmla="*/ 799 w 895"/>
                <a:gd name="T35" fmla="*/ 255 h 897"/>
                <a:gd name="T36" fmla="*/ 735 w 895"/>
                <a:gd name="T37" fmla="*/ 252 h 897"/>
                <a:gd name="T38" fmla="*/ 758 w 895"/>
                <a:gd name="T39" fmla="*/ 202 h 897"/>
                <a:gd name="T40" fmla="*/ 809 w 895"/>
                <a:gd name="T41" fmla="*/ 198 h 897"/>
                <a:gd name="T42" fmla="*/ 843 w 895"/>
                <a:gd name="T43" fmla="*/ 217 h 897"/>
                <a:gd name="T44" fmla="*/ 863 w 895"/>
                <a:gd name="T45" fmla="*/ 261 h 897"/>
                <a:gd name="T46" fmla="*/ 889 w 895"/>
                <a:gd name="T47" fmla="*/ 226 h 897"/>
                <a:gd name="T48" fmla="*/ 855 w 895"/>
                <a:gd name="T49" fmla="*/ 197 h 897"/>
                <a:gd name="T50" fmla="*/ 853 w 895"/>
                <a:gd name="T51" fmla="*/ 120 h 897"/>
                <a:gd name="T52" fmla="*/ 819 w 895"/>
                <a:gd name="T53" fmla="*/ 39 h 897"/>
                <a:gd name="T54" fmla="*/ 677 w 895"/>
                <a:gd name="T55" fmla="*/ 9 h 897"/>
                <a:gd name="T56" fmla="*/ 646 w 895"/>
                <a:gd name="T57" fmla="*/ 78 h 897"/>
                <a:gd name="T58" fmla="*/ 504 w 895"/>
                <a:gd name="T59" fmla="*/ 108 h 897"/>
                <a:gd name="T60" fmla="*/ 421 w 895"/>
                <a:gd name="T61" fmla="*/ 123 h 897"/>
                <a:gd name="T62" fmla="*/ 346 w 895"/>
                <a:gd name="T63" fmla="*/ 143 h 897"/>
                <a:gd name="T64" fmla="*/ 301 w 895"/>
                <a:gd name="T65" fmla="*/ 196 h 897"/>
                <a:gd name="T66" fmla="*/ 250 w 895"/>
                <a:gd name="T67" fmla="*/ 276 h 897"/>
                <a:gd name="T68" fmla="*/ 200 w 895"/>
                <a:gd name="T69" fmla="*/ 325 h 897"/>
                <a:gd name="T70" fmla="*/ 162 w 895"/>
                <a:gd name="T71" fmla="*/ 348 h 897"/>
                <a:gd name="T72" fmla="*/ 144 w 895"/>
                <a:gd name="T73" fmla="*/ 326 h 897"/>
                <a:gd name="T74" fmla="*/ 102 w 895"/>
                <a:gd name="T75" fmla="*/ 337 h 897"/>
                <a:gd name="T76" fmla="*/ 46 w 895"/>
                <a:gd name="T77" fmla="*/ 350 h 897"/>
                <a:gd name="T78" fmla="*/ 14 w 895"/>
                <a:gd name="T79" fmla="*/ 368 h 897"/>
                <a:gd name="T80" fmla="*/ 2 w 895"/>
                <a:gd name="T81" fmla="*/ 444 h 897"/>
                <a:gd name="T82" fmla="*/ 96 w 895"/>
                <a:gd name="T83" fmla="*/ 436 h 897"/>
                <a:gd name="T84" fmla="*/ 170 w 895"/>
                <a:gd name="T85" fmla="*/ 351 h 897"/>
                <a:gd name="T86" fmla="*/ 254 w 895"/>
                <a:gd name="T87" fmla="*/ 410 h 897"/>
                <a:gd name="T88" fmla="*/ 307 w 895"/>
                <a:gd name="T89" fmla="*/ 470 h 897"/>
                <a:gd name="T90" fmla="*/ 341 w 895"/>
                <a:gd name="T91" fmla="*/ 490 h 897"/>
                <a:gd name="T92" fmla="*/ 394 w 895"/>
                <a:gd name="T93" fmla="*/ 499 h 897"/>
                <a:gd name="T94" fmla="*/ 442 w 895"/>
                <a:gd name="T95" fmla="*/ 502 h 897"/>
                <a:gd name="T96" fmla="*/ 482 w 895"/>
                <a:gd name="T97" fmla="*/ 460 h 897"/>
                <a:gd name="T98" fmla="*/ 510 w 895"/>
                <a:gd name="T99" fmla="*/ 489 h 897"/>
                <a:gd name="T100" fmla="*/ 462 w 895"/>
                <a:gd name="T101" fmla="*/ 557 h 897"/>
                <a:gd name="T102" fmla="*/ 444 w 895"/>
                <a:gd name="T103" fmla="*/ 565 h 897"/>
                <a:gd name="T104" fmla="*/ 434 w 895"/>
                <a:gd name="T105" fmla="*/ 534 h 897"/>
                <a:gd name="T106" fmla="*/ 388 w 895"/>
                <a:gd name="T107" fmla="*/ 520 h 897"/>
                <a:gd name="T108" fmla="*/ 398 w 895"/>
                <a:gd name="T109" fmla="*/ 566 h 897"/>
                <a:gd name="T110" fmla="*/ 436 w 895"/>
                <a:gd name="T111" fmla="*/ 576 h 897"/>
                <a:gd name="T112" fmla="*/ 475 w 895"/>
                <a:gd name="T113" fmla="*/ 633 h 897"/>
                <a:gd name="T114" fmla="*/ 656 w 895"/>
                <a:gd name="T115" fmla="*/ 673 h 897"/>
                <a:gd name="T116" fmla="*/ 590 w 895"/>
                <a:gd name="T117" fmla="*/ 561 h 897"/>
                <a:gd name="T118" fmla="*/ 562 w 895"/>
                <a:gd name="T119" fmla="*/ 571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95" h="897">
                  <a:moveTo>
                    <a:pt x="511" y="671"/>
                  </a:moveTo>
                  <a:cubicBezTo>
                    <a:pt x="514" y="668"/>
                    <a:pt x="518" y="670"/>
                    <a:pt x="520" y="665"/>
                  </a:cubicBezTo>
                  <a:cubicBezTo>
                    <a:pt x="520" y="663"/>
                    <a:pt x="519" y="658"/>
                    <a:pt x="522" y="656"/>
                  </a:cubicBezTo>
                  <a:cubicBezTo>
                    <a:pt x="524" y="653"/>
                    <a:pt x="527" y="657"/>
                    <a:pt x="527" y="659"/>
                  </a:cubicBezTo>
                  <a:cubicBezTo>
                    <a:pt x="526" y="662"/>
                    <a:pt x="530" y="666"/>
                    <a:pt x="532" y="668"/>
                  </a:cubicBezTo>
                  <a:cubicBezTo>
                    <a:pt x="534" y="669"/>
                    <a:pt x="535" y="669"/>
                    <a:pt x="535" y="671"/>
                  </a:cubicBezTo>
                  <a:cubicBezTo>
                    <a:pt x="535" y="673"/>
                    <a:pt x="536" y="676"/>
                    <a:pt x="536" y="678"/>
                  </a:cubicBezTo>
                  <a:cubicBezTo>
                    <a:pt x="537" y="681"/>
                    <a:pt x="538" y="683"/>
                    <a:pt x="540" y="686"/>
                  </a:cubicBezTo>
                  <a:cubicBezTo>
                    <a:pt x="541" y="689"/>
                    <a:pt x="540" y="692"/>
                    <a:pt x="543" y="695"/>
                  </a:cubicBezTo>
                  <a:cubicBezTo>
                    <a:pt x="544" y="696"/>
                    <a:pt x="545" y="697"/>
                    <a:pt x="545" y="699"/>
                  </a:cubicBezTo>
                  <a:cubicBezTo>
                    <a:pt x="546" y="700"/>
                    <a:pt x="546" y="701"/>
                    <a:pt x="547" y="703"/>
                  </a:cubicBezTo>
                  <a:cubicBezTo>
                    <a:pt x="550" y="705"/>
                    <a:pt x="550" y="703"/>
                    <a:pt x="551" y="706"/>
                  </a:cubicBezTo>
                  <a:cubicBezTo>
                    <a:pt x="552" y="708"/>
                    <a:pt x="552" y="709"/>
                    <a:pt x="553" y="710"/>
                  </a:cubicBezTo>
                  <a:cubicBezTo>
                    <a:pt x="554" y="712"/>
                    <a:pt x="555" y="714"/>
                    <a:pt x="556" y="716"/>
                  </a:cubicBezTo>
                  <a:cubicBezTo>
                    <a:pt x="556" y="717"/>
                    <a:pt x="558" y="718"/>
                    <a:pt x="558" y="719"/>
                  </a:cubicBezTo>
                  <a:cubicBezTo>
                    <a:pt x="560" y="721"/>
                    <a:pt x="559" y="724"/>
                    <a:pt x="559" y="727"/>
                  </a:cubicBezTo>
                  <a:cubicBezTo>
                    <a:pt x="560" y="729"/>
                    <a:pt x="561" y="731"/>
                    <a:pt x="561" y="734"/>
                  </a:cubicBezTo>
                  <a:cubicBezTo>
                    <a:pt x="561" y="737"/>
                    <a:pt x="561" y="740"/>
                    <a:pt x="561" y="743"/>
                  </a:cubicBezTo>
                  <a:cubicBezTo>
                    <a:pt x="561" y="746"/>
                    <a:pt x="559" y="749"/>
                    <a:pt x="559" y="753"/>
                  </a:cubicBezTo>
                  <a:cubicBezTo>
                    <a:pt x="559" y="756"/>
                    <a:pt x="555" y="760"/>
                    <a:pt x="557" y="762"/>
                  </a:cubicBezTo>
                  <a:cubicBezTo>
                    <a:pt x="558" y="764"/>
                    <a:pt x="558" y="764"/>
                    <a:pt x="559" y="764"/>
                  </a:cubicBezTo>
                  <a:cubicBezTo>
                    <a:pt x="559" y="765"/>
                    <a:pt x="559" y="766"/>
                    <a:pt x="559" y="767"/>
                  </a:cubicBezTo>
                  <a:cubicBezTo>
                    <a:pt x="558" y="768"/>
                    <a:pt x="558" y="770"/>
                    <a:pt x="558" y="771"/>
                  </a:cubicBezTo>
                  <a:cubicBezTo>
                    <a:pt x="558" y="772"/>
                    <a:pt x="557" y="772"/>
                    <a:pt x="557" y="773"/>
                  </a:cubicBezTo>
                  <a:cubicBezTo>
                    <a:pt x="556" y="774"/>
                    <a:pt x="557" y="776"/>
                    <a:pt x="557" y="777"/>
                  </a:cubicBezTo>
                  <a:cubicBezTo>
                    <a:pt x="557" y="780"/>
                    <a:pt x="556" y="781"/>
                    <a:pt x="555" y="783"/>
                  </a:cubicBezTo>
                  <a:cubicBezTo>
                    <a:pt x="554" y="785"/>
                    <a:pt x="553" y="790"/>
                    <a:pt x="554" y="793"/>
                  </a:cubicBezTo>
                  <a:cubicBezTo>
                    <a:pt x="556" y="796"/>
                    <a:pt x="563" y="794"/>
                    <a:pt x="565" y="797"/>
                  </a:cubicBezTo>
                  <a:cubicBezTo>
                    <a:pt x="566" y="798"/>
                    <a:pt x="567" y="799"/>
                    <a:pt x="568" y="800"/>
                  </a:cubicBezTo>
                  <a:cubicBezTo>
                    <a:pt x="568" y="801"/>
                    <a:pt x="568" y="801"/>
                    <a:pt x="569" y="802"/>
                  </a:cubicBezTo>
                  <a:cubicBezTo>
                    <a:pt x="570" y="802"/>
                    <a:pt x="570" y="802"/>
                    <a:pt x="571" y="802"/>
                  </a:cubicBezTo>
                  <a:cubicBezTo>
                    <a:pt x="573" y="803"/>
                    <a:pt x="573" y="803"/>
                    <a:pt x="573" y="806"/>
                  </a:cubicBezTo>
                  <a:cubicBezTo>
                    <a:pt x="573" y="807"/>
                    <a:pt x="574" y="808"/>
                    <a:pt x="575" y="809"/>
                  </a:cubicBezTo>
                  <a:cubicBezTo>
                    <a:pt x="576" y="811"/>
                    <a:pt x="578" y="812"/>
                    <a:pt x="579" y="814"/>
                  </a:cubicBezTo>
                  <a:cubicBezTo>
                    <a:pt x="581" y="816"/>
                    <a:pt x="583" y="817"/>
                    <a:pt x="584" y="819"/>
                  </a:cubicBezTo>
                  <a:cubicBezTo>
                    <a:pt x="585" y="820"/>
                    <a:pt x="585" y="821"/>
                    <a:pt x="586" y="821"/>
                  </a:cubicBezTo>
                  <a:cubicBezTo>
                    <a:pt x="586" y="822"/>
                    <a:pt x="586" y="823"/>
                    <a:pt x="586" y="824"/>
                  </a:cubicBezTo>
                  <a:cubicBezTo>
                    <a:pt x="587" y="828"/>
                    <a:pt x="590" y="831"/>
                    <a:pt x="590" y="835"/>
                  </a:cubicBezTo>
                  <a:cubicBezTo>
                    <a:pt x="590" y="838"/>
                    <a:pt x="589" y="841"/>
                    <a:pt x="589" y="844"/>
                  </a:cubicBezTo>
                  <a:cubicBezTo>
                    <a:pt x="589" y="846"/>
                    <a:pt x="590" y="847"/>
                    <a:pt x="592" y="849"/>
                  </a:cubicBezTo>
                  <a:cubicBezTo>
                    <a:pt x="593" y="851"/>
                    <a:pt x="594" y="852"/>
                    <a:pt x="594" y="854"/>
                  </a:cubicBezTo>
                  <a:cubicBezTo>
                    <a:pt x="595" y="856"/>
                    <a:pt x="594" y="858"/>
                    <a:pt x="595" y="859"/>
                  </a:cubicBezTo>
                  <a:cubicBezTo>
                    <a:pt x="596" y="861"/>
                    <a:pt x="598" y="862"/>
                    <a:pt x="600" y="864"/>
                  </a:cubicBezTo>
                  <a:cubicBezTo>
                    <a:pt x="603" y="867"/>
                    <a:pt x="603" y="872"/>
                    <a:pt x="607" y="876"/>
                  </a:cubicBezTo>
                  <a:cubicBezTo>
                    <a:pt x="609" y="876"/>
                    <a:pt x="610" y="877"/>
                    <a:pt x="611" y="878"/>
                  </a:cubicBezTo>
                  <a:cubicBezTo>
                    <a:pt x="611" y="878"/>
                    <a:pt x="612" y="879"/>
                    <a:pt x="612" y="879"/>
                  </a:cubicBezTo>
                  <a:cubicBezTo>
                    <a:pt x="613" y="880"/>
                    <a:pt x="615" y="882"/>
                    <a:pt x="616" y="882"/>
                  </a:cubicBezTo>
                  <a:cubicBezTo>
                    <a:pt x="618" y="883"/>
                    <a:pt x="619" y="883"/>
                    <a:pt x="621" y="884"/>
                  </a:cubicBezTo>
                  <a:cubicBezTo>
                    <a:pt x="622" y="885"/>
                    <a:pt x="623" y="886"/>
                    <a:pt x="625" y="886"/>
                  </a:cubicBezTo>
                  <a:cubicBezTo>
                    <a:pt x="627" y="887"/>
                    <a:pt x="630" y="887"/>
                    <a:pt x="632" y="889"/>
                  </a:cubicBezTo>
                  <a:cubicBezTo>
                    <a:pt x="634" y="890"/>
                    <a:pt x="634" y="891"/>
                    <a:pt x="636" y="892"/>
                  </a:cubicBezTo>
                  <a:cubicBezTo>
                    <a:pt x="638" y="893"/>
                    <a:pt x="642" y="897"/>
                    <a:pt x="645" y="896"/>
                  </a:cubicBezTo>
                  <a:cubicBezTo>
                    <a:pt x="649" y="895"/>
                    <a:pt x="651" y="895"/>
                    <a:pt x="653" y="891"/>
                  </a:cubicBezTo>
                  <a:cubicBezTo>
                    <a:pt x="653" y="889"/>
                    <a:pt x="652" y="887"/>
                    <a:pt x="651" y="885"/>
                  </a:cubicBezTo>
                  <a:cubicBezTo>
                    <a:pt x="651" y="884"/>
                    <a:pt x="650" y="884"/>
                    <a:pt x="649" y="883"/>
                  </a:cubicBezTo>
                  <a:cubicBezTo>
                    <a:pt x="648" y="882"/>
                    <a:pt x="648" y="881"/>
                    <a:pt x="648" y="879"/>
                  </a:cubicBezTo>
                  <a:cubicBezTo>
                    <a:pt x="647" y="876"/>
                    <a:pt x="646" y="875"/>
                    <a:pt x="644" y="874"/>
                  </a:cubicBezTo>
                  <a:cubicBezTo>
                    <a:pt x="642" y="872"/>
                    <a:pt x="643" y="870"/>
                    <a:pt x="642" y="868"/>
                  </a:cubicBezTo>
                  <a:cubicBezTo>
                    <a:pt x="641" y="867"/>
                    <a:pt x="640" y="868"/>
                    <a:pt x="640" y="866"/>
                  </a:cubicBezTo>
                  <a:cubicBezTo>
                    <a:pt x="639" y="864"/>
                    <a:pt x="640" y="862"/>
                    <a:pt x="640" y="861"/>
                  </a:cubicBezTo>
                  <a:cubicBezTo>
                    <a:pt x="641" y="857"/>
                    <a:pt x="642" y="852"/>
                    <a:pt x="640" y="848"/>
                  </a:cubicBezTo>
                  <a:cubicBezTo>
                    <a:pt x="639" y="847"/>
                    <a:pt x="639" y="845"/>
                    <a:pt x="638" y="844"/>
                  </a:cubicBezTo>
                  <a:cubicBezTo>
                    <a:pt x="638" y="842"/>
                    <a:pt x="639" y="840"/>
                    <a:pt x="638" y="839"/>
                  </a:cubicBezTo>
                  <a:cubicBezTo>
                    <a:pt x="638" y="837"/>
                    <a:pt x="636" y="836"/>
                    <a:pt x="635" y="835"/>
                  </a:cubicBezTo>
                  <a:cubicBezTo>
                    <a:pt x="635" y="833"/>
                    <a:pt x="634" y="831"/>
                    <a:pt x="633" y="830"/>
                  </a:cubicBezTo>
                  <a:cubicBezTo>
                    <a:pt x="632" y="826"/>
                    <a:pt x="629" y="826"/>
                    <a:pt x="626" y="824"/>
                  </a:cubicBezTo>
                  <a:cubicBezTo>
                    <a:pt x="625" y="823"/>
                    <a:pt x="625" y="822"/>
                    <a:pt x="623" y="821"/>
                  </a:cubicBezTo>
                  <a:cubicBezTo>
                    <a:pt x="622" y="820"/>
                    <a:pt x="619" y="820"/>
                    <a:pt x="617" y="821"/>
                  </a:cubicBezTo>
                  <a:cubicBezTo>
                    <a:pt x="617" y="818"/>
                    <a:pt x="614" y="817"/>
                    <a:pt x="612" y="815"/>
                  </a:cubicBezTo>
                  <a:cubicBezTo>
                    <a:pt x="611" y="814"/>
                    <a:pt x="609" y="813"/>
                    <a:pt x="607" y="811"/>
                  </a:cubicBezTo>
                  <a:cubicBezTo>
                    <a:pt x="604" y="810"/>
                    <a:pt x="602" y="811"/>
                    <a:pt x="599" y="811"/>
                  </a:cubicBezTo>
                  <a:cubicBezTo>
                    <a:pt x="598" y="810"/>
                    <a:pt x="598" y="810"/>
                    <a:pt x="597" y="809"/>
                  </a:cubicBezTo>
                  <a:cubicBezTo>
                    <a:pt x="595" y="807"/>
                    <a:pt x="595" y="808"/>
                    <a:pt x="593" y="808"/>
                  </a:cubicBezTo>
                  <a:cubicBezTo>
                    <a:pt x="590" y="807"/>
                    <a:pt x="592" y="803"/>
                    <a:pt x="591" y="801"/>
                  </a:cubicBezTo>
                  <a:cubicBezTo>
                    <a:pt x="590" y="800"/>
                    <a:pt x="589" y="801"/>
                    <a:pt x="589" y="799"/>
                  </a:cubicBezTo>
                  <a:cubicBezTo>
                    <a:pt x="588" y="797"/>
                    <a:pt x="589" y="794"/>
                    <a:pt x="589" y="792"/>
                  </a:cubicBezTo>
                  <a:cubicBezTo>
                    <a:pt x="586" y="791"/>
                    <a:pt x="586" y="791"/>
                    <a:pt x="586" y="788"/>
                  </a:cubicBezTo>
                  <a:cubicBezTo>
                    <a:pt x="586" y="785"/>
                    <a:pt x="586" y="784"/>
                    <a:pt x="584" y="782"/>
                  </a:cubicBezTo>
                  <a:cubicBezTo>
                    <a:pt x="583" y="780"/>
                    <a:pt x="583" y="780"/>
                    <a:pt x="582" y="779"/>
                  </a:cubicBezTo>
                  <a:cubicBezTo>
                    <a:pt x="582" y="778"/>
                    <a:pt x="581" y="777"/>
                    <a:pt x="580" y="776"/>
                  </a:cubicBezTo>
                  <a:cubicBezTo>
                    <a:pt x="577" y="775"/>
                    <a:pt x="574" y="775"/>
                    <a:pt x="571" y="774"/>
                  </a:cubicBezTo>
                  <a:cubicBezTo>
                    <a:pt x="571" y="770"/>
                    <a:pt x="573" y="766"/>
                    <a:pt x="573" y="762"/>
                  </a:cubicBezTo>
                  <a:cubicBezTo>
                    <a:pt x="573" y="758"/>
                    <a:pt x="573" y="755"/>
                    <a:pt x="575" y="752"/>
                  </a:cubicBezTo>
                  <a:cubicBezTo>
                    <a:pt x="577" y="747"/>
                    <a:pt x="574" y="739"/>
                    <a:pt x="578" y="735"/>
                  </a:cubicBezTo>
                  <a:cubicBezTo>
                    <a:pt x="580" y="733"/>
                    <a:pt x="578" y="726"/>
                    <a:pt x="579" y="724"/>
                  </a:cubicBezTo>
                  <a:cubicBezTo>
                    <a:pt x="579" y="720"/>
                    <a:pt x="580" y="717"/>
                    <a:pt x="580" y="714"/>
                  </a:cubicBezTo>
                  <a:cubicBezTo>
                    <a:pt x="580" y="711"/>
                    <a:pt x="579" y="705"/>
                    <a:pt x="582" y="703"/>
                  </a:cubicBezTo>
                  <a:cubicBezTo>
                    <a:pt x="585" y="700"/>
                    <a:pt x="590" y="703"/>
                    <a:pt x="592" y="706"/>
                  </a:cubicBezTo>
                  <a:cubicBezTo>
                    <a:pt x="593" y="708"/>
                    <a:pt x="591" y="714"/>
                    <a:pt x="593" y="716"/>
                  </a:cubicBezTo>
                  <a:cubicBezTo>
                    <a:pt x="594" y="717"/>
                    <a:pt x="599" y="717"/>
                    <a:pt x="601" y="716"/>
                  </a:cubicBezTo>
                  <a:cubicBezTo>
                    <a:pt x="603" y="714"/>
                    <a:pt x="602" y="712"/>
                    <a:pt x="605" y="713"/>
                  </a:cubicBezTo>
                  <a:cubicBezTo>
                    <a:pt x="607" y="714"/>
                    <a:pt x="608" y="716"/>
                    <a:pt x="610" y="717"/>
                  </a:cubicBezTo>
                  <a:cubicBezTo>
                    <a:pt x="611" y="718"/>
                    <a:pt x="612" y="718"/>
                    <a:pt x="613" y="719"/>
                  </a:cubicBezTo>
                  <a:cubicBezTo>
                    <a:pt x="614" y="719"/>
                    <a:pt x="614" y="720"/>
                    <a:pt x="615" y="721"/>
                  </a:cubicBezTo>
                  <a:cubicBezTo>
                    <a:pt x="617" y="721"/>
                    <a:pt x="618" y="720"/>
                    <a:pt x="619" y="721"/>
                  </a:cubicBezTo>
                  <a:cubicBezTo>
                    <a:pt x="620" y="722"/>
                    <a:pt x="621" y="724"/>
                    <a:pt x="621" y="725"/>
                  </a:cubicBezTo>
                  <a:cubicBezTo>
                    <a:pt x="623" y="727"/>
                    <a:pt x="624" y="729"/>
                    <a:pt x="627" y="730"/>
                  </a:cubicBezTo>
                  <a:cubicBezTo>
                    <a:pt x="627" y="730"/>
                    <a:pt x="627" y="731"/>
                    <a:pt x="627" y="731"/>
                  </a:cubicBezTo>
                  <a:cubicBezTo>
                    <a:pt x="628" y="733"/>
                    <a:pt x="628" y="733"/>
                    <a:pt x="628" y="735"/>
                  </a:cubicBezTo>
                  <a:cubicBezTo>
                    <a:pt x="628" y="736"/>
                    <a:pt x="628" y="738"/>
                    <a:pt x="629" y="738"/>
                  </a:cubicBezTo>
                  <a:cubicBezTo>
                    <a:pt x="630" y="739"/>
                    <a:pt x="631" y="738"/>
                    <a:pt x="631" y="737"/>
                  </a:cubicBezTo>
                  <a:cubicBezTo>
                    <a:pt x="632" y="736"/>
                    <a:pt x="635" y="730"/>
                    <a:pt x="636" y="734"/>
                  </a:cubicBezTo>
                  <a:cubicBezTo>
                    <a:pt x="638" y="736"/>
                    <a:pt x="636" y="740"/>
                    <a:pt x="637" y="743"/>
                  </a:cubicBezTo>
                  <a:cubicBezTo>
                    <a:pt x="638" y="745"/>
                    <a:pt x="639" y="744"/>
                    <a:pt x="640" y="744"/>
                  </a:cubicBezTo>
                  <a:cubicBezTo>
                    <a:pt x="641" y="744"/>
                    <a:pt x="642" y="744"/>
                    <a:pt x="643" y="745"/>
                  </a:cubicBezTo>
                  <a:cubicBezTo>
                    <a:pt x="645" y="745"/>
                    <a:pt x="646" y="744"/>
                    <a:pt x="648" y="745"/>
                  </a:cubicBezTo>
                  <a:cubicBezTo>
                    <a:pt x="649" y="746"/>
                    <a:pt x="650" y="746"/>
                    <a:pt x="652" y="746"/>
                  </a:cubicBezTo>
                  <a:cubicBezTo>
                    <a:pt x="652" y="746"/>
                    <a:pt x="652" y="746"/>
                    <a:pt x="653" y="746"/>
                  </a:cubicBezTo>
                  <a:cubicBezTo>
                    <a:pt x="653" y="746"/>
                    <a:pt x="653" y="746"/>
                    <a:pt x="653" y="746"/>
                  </a:cubicBezTo>
                  <a:cubicBezTo>
                    <a:pt x="655" y="748"/>
                    <a:pt x="655" y="748"/>
                    <a:pt x="655" y="750"/>
                  </a:cubicBezTo>
                  <a:cubicBezTo>
                    <a:pt x="655" y="755"/>
                    <a:pt x="656" y="759"/>
                    <a:pt x="655" y="764"/>
                  </a:cubicBezTo>
                  <a:cubicBezTo>
                    <a:pt x="655" y="765"/>
                    <a:pt x="655" y="767"/>
                    <a:pt x="654" y="769"/>
                  </a:cubicBezTo>
                  <a:cubicBezTo>
                    <a:pt x="654" y="771"/>
                    <a:pt x="652" y="771"/>
                    <a:pt x="652" y="773"/>
                  </a:cubicBezTo>
                  <a:cubicBezTo>
                    <a:pt x="654" y="773"/>
                    <a:pt x="656" y="773"/>
                    <a:pt x="658" y="773"/>
                  </a:cubicBezTo>
                  <a:cubicBezTo>
                    <a:pt x="659" y="772"/>
                    <a:pt x="661" y="771"/>
                    <a:pt x="662" y="770"/>
                  </a:cubicBezTo>
                  <a:cubicBezTo>
                    <a:pt x="666" y="768"/>
                    <a:pt x="665" y="763"/>
                    <a:pt x="668" y="760"/>
                  </a:cubicBezTo>
                  <a:cubicBezTo>
                    <a:pt x="669" y="759"/>
                    <a:pt x="672" y="759"/>
                    <a:pt x="673" y="758"/>
                  </a:cubicBezTo>
                  <a:cubicBezTo>
                    <a:pt x="674" y="757"/>
                    <a:pt x="675" y="755"/>
                    <a:pt x="676" y="754"/>
                  </a:cubicBezTo>
                  <a:cubicBezTo>
                    <a:pt x="677" y="752"/>
                    <a:pt x="679" y="752"/>
                    <a:pt x="681" y="751"/>
                  </a:cubicBezTo>
                  <a:cubicBezTo>
                    <a:pt x="681" y="751"/>
                    <a:pt x="683" y="750"/>
                    <a:pt x="683" y="750"/>
                  </a:cubicBezTo>
                  <a:cubicBezTo>
                    <a:pt x="684" y="749"/>
                    <a:pt x="683" y="746"/>
                    <a:pt x="684" y="745"/>
                  </a:cubicBezTo>
                  <a:cubicBezTo>
                    <a:pt x="684" y="744"/>
                    <a:pt x="685" y="743"/>
                    <a:pt x="686" y="741"/>
                  </a:cubicBezTo>
                  <a:cubicBezTo>
                    <a:pt x="686" y="740"/>
                    <a:pt x="686" y="738"/>
                    <a:pt x="687" y="736"/>
                  </a:cubicBezTo>
                  <a:cubicBezTo>
                    <a:pt x="689" y="732"/>
                    <a:pt x="691" y="734"/>
                    <a:pt x="695" y="732"/>
                  </a:cubicBezTo>
                  <a:cubicBezTo>
                    <a:pt x="696" y="731"/>
                    <a:pt x="697" y="731"/>
                    <a:pt x="699" y="731"/>
                  </a:cubicBezTo>
                  <a:cubicBezTo>
                    <a:pt x="700" y="731"/>
                    <a:pt x="701" y="730"/>
                    <a:pt x="703" y="729"/>
                  </a:cubicBezTo>
                  <a:cubicBezTo>
                    <a:pt x="704" y="728"/>
                    <a:pt x="705" y="729"/>
                    <a:pt x="706" y="728"/>
                  </a:cubicBezTo>
                  <a:cubicBezTo>
                    <a:pt x="708" y="728"/>
                    <a:pt x="709" y="725"/>
                    <a:pt x="709" y="724"/>
                  </a:cubicBezTo>
                  <a:cubicBezTo>
                    <a:pt x="711" y="720"/>
                    <a:pt x="712" y="717"/>
                    <a:pt x="715" y="715"/>
                  </a:cubicBezTo>
                  <a:cubicBezTo>
                    <a:pt x="716" y="714"/>
                    <a:pt x="718" y="713"/>
                    <a:pt x="719" y="712"/>
                  </a:cubicBezTo>
                  <a:cubicBezTo>
                    <a:pt x="719" y="711"/>
                    <a:pt x="720" y="710"/>
                    <a:pt x="720" y="708"/>
                  </a:cubicBezTo>
                  <a:cubicBezTo>
                    <a:pt x="720" y="704"/>
                    <a:pt x="720" y="699"/>
                    <a:pt x="720" y="694"/>
                  </a:cubicBezTo>
                  <a:cubicBezTo>
                    <a:pt x="720" y="690"/>
                    <a:pt x="722" y="687"/>
                    <a:pt x="721" y="684"/>
                  </a:cubicBezTo>
                  <a:cubicBezTo>
                    <a:pt x="721" y="682"/>
                    <a:pt x="720" y="681"/>
                    <a:pt x="720" y="679"/>
                  </a:cubicBezTo>
                  <a:cubicBezTo>
                    <a:pt x="718" y="674"/>
                    <a:pt x="720" y="670"/>
                    <a:pt x="718" y="665"/>
                  </a:cubicBezTo>
                  <a:cubicBezTo>
                    <a:pt x="715" y="661"/>
                    <a:pt x="714" y="657"/>
                    <a:pt x="712" y="653"/>
                  </a:cubicBezTo>
                  <a:cubicBezTo>
                    <a:pt x="711" y="651"/>
                    <a:pt x="710" y="649"/>
                    <a:pt x="710" y="647"/>
                  </a:cubicBezTo>
                  <a:cubicBezTo>
                    <a:pt x="710" y="646"/>
                    <a:pt x="711" y="645"/>
                    <a:pt x="710" y="644"/>
                  </a:cubicBezTo>
                  <a:cubicBezTo>
                    <a:pt x="709" y="643"/>
                    <a:pt x="707" y="643"/>
                    <a:pt x="706" y="643"/>
                  </a:cubicBezTo>
                  <a:cubicBezTo>
                    <a:pt x="705" y="642"/>
                    <a:pt x="704" y="640"/>
                    <a:pt x="703" y="639"/>
                  </a:cubicBezTo>
                  <a:cubicBezTo>
                    <a:pt x="700" y="637"/>
                    <a:pt x="698" y="633"/>
                    <a:pt x="695" y="631"/>
                  </a:cubicBezTo>
                  <a:cubicBezTo>
                    <a:pt x="693" y="630"/>
                    <a:pt x="691" y="630"/>
                    <a:pt x="688" y="628"/>
                  </a:cubicBezTo>
                  <a:cubicBezTo>
                    <a:pt x="685" y="626"/>
                    <a:pt x="680" y="626"/>
                    <a:pt x="677" y="623"/>
                  </a:cubicBezTo>
                  <a:cubicBezTo>
                    <a:pt x="676" y="622"/>
                    <a:pt x="675" y="621"/>
                    <a:pt x="674" y="620"/>
                  </a:cubicBezTo>
                  <a:cubicBezTo>
                    <a:pt x="673" y="619"/>
                    <a:pt x="671" y="619"/>
                    <a:pt x="670" y="618"/>
                  </a:cubicBezTo>
                  <a:cubicBezTo>
                    <a:pt x="667" y="616"/>
                    <a:pt x="666" y="612"/>
                    <a:pt x="663" y="609"/>
                  </a:cubicBezTo>
                  <a:cubicBezTo>
                    <a:pt x="661" y="607"/>
                    <a:pt x="659" y="604"/>
                    <a:pt x="657" y="602"/>
                  </a:cubicBezTo>
                  <a:cubicBezTo>
                    <a:pt x="656" y="599"/>
                    <a:pt x="657" y="596"/>
                    <a:pt x="658" y="594"/>
                  </a:cubicBezTo>
                  <a:cubicBezTo>
                    <a:pt x="658" y="590"/>
                    <a:pt x="657" y="586"/>
                    <a:pt x="659" y="584"/>
                  </a:cubicBezTo>
                  <a:cubicBezTo>
                    <a:pt x="661" y="582"/>
                    <a:pt x="664" y="581"/>
                    <a:pt x="665" y="578"/>
                  </a:cubicBezTo>
                  <a:cubicBezTo>
                    <a:pt x="666" y="577"/>
                    <a:pt x="666" y="575"/>
                    <a:pt x="666" y="574"/>
                  </a:cubicBezTo>
                  <a:cubicBezTo>
                    <a:pt x="667" y="573"/>
                    <a:pt x="668" y="572"/>
                    <a:pt x="668" y="571"/>
                  </a:cubicBezTo>
                  <a:cubicBezTo>
                    <a:pt x="669" y="568"/>
                    <a:pt x="668" y="565"/>
                    <a:pt x="670" y="563"/>
                  </a:cubicBezTo>
                  <a:cubicBezTo>
                    <a:pt x="672" y="561"/>
                    <a:pt x="675" y="562"/>
                    <a:pt x="677" y="559"/>
                  </a:cubicBezTo>
                  <a:cubicBezTo>
                    <a:pt x="678" y="557"/>
                    <a:pt x="679" y="554"/>
                    <a:pt x="680" y="552"/>
                  </a:cubicBezTo>
                  <a:cubicBezTo>
                    <a:pt x="681" y="550"/>
                    <a:pt x="683" y="548"/>
                    <a:pt x="682" y="546"/>
                  </a:cubicBezTo>
                  <a:cubicBezTo>
                    <a:pt x="682" y="546"/>
                    <a:pt x="682" y="546"/>
                    <a:pt x="682" y="546"/>
                  </a:cubicBezTo>
                  <a:cubicBezTo>
                    <a:pt x="684" y="546"/>
                    <a:pt x="687" y="547"/>
                    <a:pt x="688" y="546"/>
                  </a:cubicBezTo>
                  <a:cubicBezTo>
                    <a:pt x="689" y="545"/>
                    <a:pt x="689" y="542"/>
                    <a:pt x="690" y="542"/>
                  </a:cubicBezTo>
                  <a:cubicBezTo>
                    <a:pt x="691" y="542"/>
                    <a:pt x="691" y="542"/>
                    <a:pt x="691" y="543"/>
                  </a:cubicBezTo>
                  <a:cubicBezTo>
                    <a:pt x="692" y="543"/>
                    <a:pt x="692" y="543"/>
                    <a:pt x="693" y="543"/>
                  </a:cubicBezTo>
                  <a:cubicBezTo>
                    <a:pt x="695" y="543"/>
                    <a:pt x="696" y="543"/>
                    <a:pt x="697" y="544"/>
                  </a:cubicBezTo>
                  <a:cubicBezTo>
                    <a:pt x="699" y="545"/>
                    <a:pt x="700" y="546"/>
                    <a:pt x="701" y="546"/>
                  </a:cubicBezTo>
                  <a:cubicBezTo>
                    <a:pt x="703" y="547"/>
                    <a:pt x="704" y="547"/>
                    <a:pt x="705" y="548"/>
                  </a:cubicBezTo>
                  <a:cubicBezTo>
                    <a:pt x="707" y="550"/>
                    <a:pt x="707" y="553"/>
                    <a:pt x="707" y="556"/>
                  </a:cubicBezTo>
                  <a:cubicBezTo>
                    <a:pt x="707" y="558"/>
                    <a:pt x="707" y="558"/>
                    <a:pt x="708" y="559"/>
                  </a:cubicBezTo>
                  <a:cubicBezTo>
                    <a:pt x="709" y="560"/>
                    <a:pt x="710" y="561"/>
                    <a:pt x="711" y="562"/>
                  </a:cubicBezTo>
                  <a:cubicBezTo>
                    <a:pt x="712" y="562"/>
                    <a:pt x="713" y="562"/>
                    <a:pt x="714" y="563"/>
                  </a:cubicBezTo>
                  <a:cubicBezTo>
                    <a:pt x="715" y="563"/>
                    <a:pt x="715" y="564"/>
                    <a:pt x="716" y="564"/>
                  </a:cubicBezTo>
                  <a:cubicBezTo>
                    <a:pt x="716" y="564"/>
                    <a:pt x="716" y="564"/>
                    <a:pt x="717" y="563"/>
                  </a:cubicBezTo>
                  <a:cubicBezTo>
                    <a:pt x="718" y="562"/>
                    <a:pt x="718" y="558"/>
                    <a:pt x="718" y="556"/>
                  </a:cubicBezTo>
                  <a:cubicBezTo>
                    <a:pt x="717" y="554"/>
                    <a:pt x="715" y="553"/>
                    <a:pt x="716" y="550"/>
                  </a:cubicBezTo>
                  <a:cubicBezTo>
                    <a:pt x="716" y="547"/>
                    <a:pt x="718" y="546"/>
                    <a:pt x="720" y="544"/>
                  </a:cubicBezTo>
                  <a:cubicBezTo>
                    <a:pt x="722" y="543"/>
                    <a:pt x="722" y="542"/>
                    <a:pt x="724" y="540"/>
                  </a:cubicBezTo>
                  <a:cubicBezTo>
                    <a:pt x="725" y="540"/>
                    <a:pt x="726" y="539"/>
                    <a:pt x="727" y="539"/>
                  </a:cubicBezTo>
                  <a:cubicBezTo>
                    <a:pt x="727" y="539"/>
                    <a:pt x="728" y="538"/>
                    <a:pt x="729" y="537"/>
                  </a:cubicBezTo>
                  <a:cubicBezTo>
                    <a:pt x="730" y="536"/>
                    <a:pt x="731" y="535"/>
                    <a:pt x="732" y="535"/>
                  </a:cubicBezTo>
                  <a:cubicBezTo>
                    <a:pt x="733" y="534"/>
                    <a:pt x="735" y="534"/>
                    <a:pt x="736" y="533"/>
                  </a:cubicBezTo>
                  <a:cubicBezTo>
                    <a:pt x="737" y="532"/>
                    <a:pt x="738" y="531"/>
                    <a:pt x="739" y="530"/>
                  </a:cubicBezTo>
                  <a:cubicBezTo>
                    <a:pt x="742" y="528"/>
                    <a:pt x="746" y="527"/>
                    <a:pt x="748" y="524"/>
                  </a:cubicBezTo>
                  <a:cubicBezTo>
                    <a:pt x="749" y="523"/>
                    <a:pt x="750" y="522"/>
                    <a:pt x="751" y="521"/>
                  </a:cubicBezTo>
                  <a:cubicBezTo>
                    <a:pt x="752" y="520"/>
                    <a:pt x="754" y="519"/>
                    <a:pt x="755" y="518"/>
                  </a:cubicBezTo>
                  <a:cubicBezTo>
                    <a:pt x="756" y="517"/>
                    <a:pt x="757" y="516"/>
                    <a:pt x="757" y="514"/>
                  </a:cubicBezTo>
                  <a:cubicBezTo>
                    <a:pt x="758" y="513"/>
                    <a:pt x="757" y="510"/>
                    <a:pt x="758" y="508"/>
                  </a:cubicBezTo>
                  <a:cubicBezTo>
                    <a:pt x="760" y="508"/>
                    <a:pt x="761" y="513"/>
                    <a:pt x="764" y="512"/>
                  </a:cubicBezTo>
                  <a:cubicBezTo>
                    <a:pt x="766" y="512"/>
                    <a:pt x="769" y="508"/>
                    <a:pt x="771" y="507"/>
                  </a:cubicBezTo>
                  <a:cubicBezTo>
                    <a:pt x="774" y="505"/>
                    <a:pt x="776" y="503"/>
                    <a:pt x="780" y="504"/>
                  </a:cubicBezTo>
                  <a:cubicBezTo>
                    <a:pt x="784" y="504"/>
                    <a:pt x="785" y="504"/>
                    <a:pt x="788" y="502"/>
                  </a:cubicBezTo>
                  <a:cubicBezTo>
                    <a:pt x="790" y="500"/>
                    <a:pt x="793" y="499"/>
                    <a:pt x="795" y="497"/>
                  </a:cubicBezTo>
                  <a:cubicBezTo>
                    <a:pt x="797" y="495"/>
                    <a:pt x="799" y="491"/>
                    <a:pt x="800" y="489"/>
                  </a:cubicBezTo>
                  <a:cubicBezTo>
                    <a:pt x="800" y="487"/>
                    <a:pt x="801" y="483"/>
                    <a:pt x="803" y="482"/>
                  </a:cubicBezTo>
                  <a:cubicBezTo>
                    <a:pt x="804" y="481"/>
                    <a:pt x="805" y="482"/>
                    <a:pt x="806" y="481"/>
                  </a:cubicBezTo>
                  <a:cubicBezTo>
                    <a:pt x="807" y="481"/>
                    <a:pt x="806" y="480"/>
                    <a:pt x="807" y="479"/>
                  </a:cubicBezTo>
                  <a:cubicBezTo>
                    <a:pt x="808" y="476"/>
                    <a:pt x="810" y="475"/>
                    <a:pt x="812" y="472"/>
                  </a:cubicBezTo>
                  <a:cubicBezTo>
                    <a:pt x="814" y="470"/>
                    <a:pt x="814" y="468"/>
                    <a:pt x="814" y="465"/>
                  </a:cubicBezTo>
                  <a:cubicBezTo>
                    <a:pt x="815" y="465"/>
                    <a:pt x="817" y="463"/>
                    <a:pt x="818" y="462"/>
                  </a:cubicBezTo>
                  <a:cubicBezTo>
                    <a:pt x="819" y="461"/>
                    <a:pt x="821" y="459"/>
                    <a:pt x="822" y="458"/>
                  </a:cubicBezTo>
                  <a:cubicBezTo>
                    <a:pt x="825" y="455"/>
                    <a:pt x="825" y="449"/>
                    <a:pt x="827" y="445"/>
                  </a:cubicBezTo>
                  <a:cubicBezTo>
                    <a:pt x="829" y="442"/>
                    <a:pt x="830" y="440"/>
                    <a:pt x="832" y="436"/>
                  </a:cubicBezTo>
                  <a:cubicBezTo>
                    <a:pt x="832" y="434"/>
                    <a:pt x="833" y="432"/>
                    <a:pt x="833" y="430"/>
                  </a:cubicBezTo>
                  <a:cubicBezTo>
                    <a:pt x="832" y="428"/>
                    <a:pt x="831" y="428"/>
                    <a:pt x="830" y="427"/>
                  </a:cubicBezTo>
                  <a:cubicBezTo>
                    <a:pt x="829" y="424"/>
                    <a:pt x="829" y="420"/>
                    <a:pt x="831" y="418"/>
                  </a:cubicBezTo>
                  <a:cubicBezTo>
                    <a:pt x="834" y="414"/>
                    <a:pt x="835" y="411"/>
                    <a:pt x="836" y="405"/>
                  </a:cubicBezTo>
                  <a:cubicBezTo>
                    <a:pt x="836" y="403"/>
                    <a:pt x="837" y="401"/>
                    <a:pt x="837" y="398"/>
                  </a:cubicBezTo>
                  <a:cubicBezTo>
                    <a:pt x="837" y="396"/>
                    <a:pt x="837" y="393"/>
                    <a:pt x="837" y="391"/>
                  </a:cubicBezTo>
                  <a:cubicBezTo>
                    <a:pt x="838" y="389"/>
                    <a:pt x="839" y="389"/>
                    <a:pt x="840" y="387"/>
                  </a:cubicBezTo>
                  <a:cubicBezTo>
                    <a:pt x="842" y="385"/>
                    <a:pt x="844" y="384"/>
                    <a:pt x="845" y="381"/>
                  </a:cubicBezTo>
                  <a:cubicBezTo>
                    <a:pt x="846" y="379"/>
                    <a:pt x="845" y="375"/>
                    <a:pt x="845" y="373"/>
                  </a:cubicBezTo>
                  <a:cubicBezTo>
                    <a:pt x="846" y="371"/>
                    <a:pt x="848" y="368"/>
                    <a:pt x="847" y="366"/>
                  </a:cubicBezTo>
                  <a:cubicBezTo>
                    <a:pt x="847" y="366"/>
                    <a:pt x="845" y="365"/>
                    <a:pt x="845" y="365"/>
                  </a:cubicBezTo>
                  <a:cubicBezTo>
                    <a:pt x="844" y="364"/>
                    <a:pt x="844" y="363"/>
                    <a:pt x="844" y="362"/>
                  </a:cubicBezTo>
                  <a:cubicBezTo>
                    <a:pt x="844" y="361"/>
                    <a:pt x="844" y="360"/>
                    <a:pt x="842" y="359"/>
                  </a:cubicBezTo>
                  <a:cubicBezTo>
                    <a:pt x="841" y="359"/>
                    <a:pt x="840" y="359"/>
                    <a:pt x="839" y="359"/>
                  </a:cubicBezTo>
                  <a:cubicBezTo>
                    <a:pt x="838" y="358"/>
                    <a:pt x="838" y="358"/>
                    <a:pt x="837" y="357"/>
                  </a:cubicBezTo>
                  <a:cubicBezTo>
                    <a:pt x="835" y="356"/>
                    <a:pt x="831" y="354"/>
                    <a:pt x="829" y="357"/>
                  </a:cubicBezTo>
                  <a:cubicBezTo>
                    <a:pt x="828" y="358"/>
                    <a:pt x="830" y="360"/>
                    <a:pt x="828" y="360"/>
                  </a:cubicBezTo>
                  <a:cubicBezTo>
                    <a:pt x="827" y="361"/>
                    <a:pt x="823" y="360"/>
                    <a:pt x="822" y="360"/>
                  </a:cubicBezTo>
                  <a:cubicBezTo>
                    <a:pt x="821" y="358"/>
                    <a:pt x="825" y="356"/>
                    <a:pt x="826" y="355"/>
                  </a:cubicBezTo>
                  <a:cubicBezTo>
                    <a:pt x="827" y="353"/>
                    <a:pt x="828" y="351"/>
                    <a:pt x="829" y="349"/>
                  </a:cubicBezTo>
                  <a:cubicBezTo>
                    <a:pt x="830" y="347"/>
                    <a:pt x="835" y="344"/>
                    <a:pt x="835" y="342"/>
                  </a:cubicBezTo>
                  <a:cubicBezTo>
                    <a:pt x="835" y="337"/>
                    <a:pt x="830" y="336"/>
                    <a:pt x="827" y="335"/>
                  </a:cubicBezTo>
                  <a:cubicBezTo>
                    <a:pt x="824" y="334"/>
                    <a:pt x="819" y="335"/>
                    <a:pt x="817" y="334"/>
                  </a:cubicBezTo>
                  <a:cubicBezTo>
                    <a:pt x="819" y="332"/>
                    <a:pt x="831" y="331"/>
                    <a:pt x="829" y="327"/>
                  </a:cubicBezTo>
                  <a:cubicBezTo>
                    <a:pt x="828" y="326"/>
                    <a:pt x="823" y="326"/>
                    <a:pt x="821" y="325"/>
                  </a:cubicBezTo>
                  <a:cubicBezTo>
                    <a:pt x="819" y="324"/>
                    <a:pt x="817" y="322"/>
                    <a:pt x="814" y="320"/>
                  </a:cubicBezTo>
                  <a:cubicBezTo>
                    <a:pt x="809" y="318"/>
                    <a:pt x="806" y="316"/>
                    <a:pt x="803" y="312"/>
                  </a:cubicBezTo>
                  <a:cubicBezTo>
                    <a:pt x="801" y="309"/>
                    <a:pt x="798" y="306"/>
                    <a:pt x="795" y="304"/>
                  </a:cubicBezTo>
                  <a:cubicBezTo>
                    <a:pt x="794" y="302"/>
                    <a:pt x="792" y="299"/>
                    <a:pt x="790" y="298"/>
                  </a:cubicBezTo>
                  <a:cubicBezTo>
                    <a:pt x="788" y="296"/>
                    <a:pt x="779" y="298"/>
                    <a:pt x="779" y="294"/>
                  </a:cubicBezTo>
                  <a:cubicBezTo>
                    <a:pt x="778" y="292"/>
                    <a:pt x="777" y="292"/>
                    <a:pt x="777" y="290"/>
                  </a:cubicBezTo>
                  <a:cubicBezTo>
                    <a:pt x="777" y="288"/>
                    <a:pt x="778" y="286"/>
                    <a:pt x="779" y="284"/>
                  </a:cubicBezTo>
                  <a:cubicBezTo>
                    <a:pt x="781" y="279"/>
                    <a:pt x="781" y="274"/>
                    <a:pt x="784" y="270"/>
                  </a:cubicBezTo>
                  <a:cubicBezTo>
                    <a:pt x="786" y="268"/>
                    <a:pt x="789" y="266"/>
                    <a:pt x="790" y="263"/>
                  </a:cubicBezTo>
                  <a:cubicBezTo>
                    <a:pt x="792" y="259"/>
                    <a:pt x="794" y="256"/>
                    <a:pt x="799" y="255"/>
                  </a:cubicBezTo>
                  <a:cubicBezTo>
                    <a:pt x="802" y="254"/>
                    <a:pt x="803" y="255"/>
                    <a:pt x="805" y="253"/>
                  </a:cubicBezTo>
                  <a:cubicBezTo>
                    <a:pt x="808" y="250"/>
                    <a:pt x="806" y="246"/>
                    <a:pt x="803" y="244"/>
                  </a:cubicBezTo>
                  <a:cubicBezTo>
                    <a:pt x="799" y="242"/>
                    <a:pt x="795" y="244"/>
                    <a:pt x="792" y="244"/>
                  </a:cubicBezTo>
                  <a:cubicBezTo>
                    <a:pt x="788" y="244"/>
                    <a:pt x="785" y="243"/>
                    <a:pt x="781" y="243"/>
                  </a:cubicBezTo>
                  <a:cubicBezTo>
                    <a:pt x="778" y="244"/>
                    <a:pt x="773" y="244"/>
                    <a:pt x="771" y="247"/>
                  </a:cubicBezTo>
                  <a:cubicBezTo>
                    <a:pt x="769" y="250"/>
                    <a:pt x="770" y="253"/>
                    <a:pt x="768" y="255"/>
                  </a:cubicBezTo>
                  <a:cubicBezTo>
                    <a:pt x="767" y="255"/>
                    <a:pt x="765" y="256"/>
                    <a:pt x="764" y="256"/>
                  </a:cubicBezTo>
                  <a:cubicBezTo>
                    <a:pt x="762" y="258"/>
                    <a:pt x="762" y="259"/>
                    <a:pt x="760" y="259"/>
                  </a:cubicBezTo>
                  <a:cubicBezTo>
                    <a:pt x="758" y="259"/>
                    <a:pt x="756" y="258"/>
                    <a:pt x="755" y="257"/>
                  </a:cubicBezTo>
                  <a:cubicBezTo>
                    <a:pt x="753" y="254"/>
                    <a:pt x="753" y="248"/>
                    <a:pt x="750" y="247"/>
                  </a:cubicBezTo>
                  <a:cubicBezTo>
                    <a:pt x="748" y="246"/>
                    <a:pt x="744" y="247"/>
                    <a:pt x="743" y="249"/>
                  </a:cubicBezTo>
                  <a:cubicBezTo>
                    <a:pt x="741" y="250"/>
                    <a:pt x="741" y="252"/>
                    <a:pt x="739" y="252"/>
                  </a:cubicBezTo>
                  <a:cubicBezTo>
                    <a:pt x="738" y="253"/>
                    <a:pt x="736" y="252"/>
                    <a:pt x="735" y="252"/>
                  </a:cubicBezTo>
                  <a:cubicBezTo>
                    <a:pt x="732" y="252"/>
                    <a:pt x="733" y="253"/>
                    <a:pt x="733" y="250"/>
                  </a:cubicBezTo>
                  <a:cubicBezTo>
                    <a:pt x="732" y="248"/>
                    <a:pt x="733" y="247"/>
                    <a:pt x="732" y="245"/>
                  </a:cubicBezTo>
                  <a:cubicBezTo>
                    <a:pt x="731" y="243"/>
                    <a:pt x="730" y="244"/>
                    <a:pt x="729" y="242"/>
                  </a:cubicBezTo>
                  <a:cubicBezTo>
                    <a:pt x="728" y="241"/>
                    <a:pt x="728" y="239"/>
                    <a:pt x="729" y="237"/>
                  </a:cubicBezTo>
                  <a:cubicBezTo>
                    <a:pt x="731" y="235"/>
                    <a:pt x="732" y="234"/>
                    <a:pt x="735" y="234"/>
                  </a:cubicBezTo>
                  <a:cubicBezTo>
                    <a:pt x="737" y="234"/>
                    <a:pt x="740" y="234"/>
                    <a:pt x="742" y="231"/>
                  </a:cubicBezTo>
                  <a:cubicBezTo>
                    <a:pt x="743" y="230"/>
                    <a:pt x="744" y="228"/>
                    <a:pt x="744" y="227"/>
                  </a:cubicBezTo>
                  <a:cubicBezTo>
                    <a:pt x="744" y="225"/>
                    <a:pt x="743" y="222"/>
                    <a:pt x="744" y="221"/>
                  </a:cubicBezTo>
                  <a:cubicBezTo>
                    <a:pt x="745" y="220"/>
                    <a:pt x="746" y="219"/>
                    <a:pt x="747" y="218"/>
                  </a:cubicBezTo>
                  <a:cubicBezTo>
                    <a:pt x="748" y="217"/>
                    <a:pt x="748" y="216"/>
                    <a:pt x="749" y="215"/>
                  </a:cubicBezTo>
                  <a:cubicBezTo>
                    <a:pt x="750" y="214"/>
                    <a:pt x="752" y="213"/>
                    <a:pt x="753" y="212"/>
                  </a:cubicBezTo>
                  <a:cubicBezTo>
                    <a:pt x="754" y="210"/>
                    <a:pt x="754" y="206"/>
                    <a:pt x="755" y="205"/>
                  </a:cubicBezTo>
                  <a:cubicBezTo>
                    <a:pt x="756" y="203"/>
                    <a:pt x="758" y="204"/>
                    <a:pt x="758" y="202"/>
                  </a:cubicBezTo>
                  <a:cubicBezTo>
                    <a:pt x="759" y="200"/>
                    <a:pt x="759" y="197"/>
                    <a:pt x="759" y="196"/>
                  </a:cubicBezTo>
                  <a:cubicBezTo>
                    <a:pt x="760" y="195"/>
                    <a:pt x="762" y="194"/>
                    <a:pt x="764" y="194"/>
                  </a:cubicBezTo>
                  <a:cubicBezTo>
                    <a:pt x="765" y="194"/>
                    <a:pt x="769" y="193"/>
                    <a:pt x="771" y="194"/>
                  </a:cubicBezTo>
                  <a:cubicBezTo>
                    <a:pt x="774" y="195"/>
                    <a:pt x="773" y="205"/>
                    <a:pt x="773" y="208"/>
                  </a:cubicBezTo>
                  <a:cubicBezTo>
                    <a:pt x="773" y="212"/>
                    <a:pt x="772" y="216"/>
                    <a:pt x="773" y="220"/>
                  </a:cubicBezTo>
                  <a:cubicBezTo>
                    <a:pt x="773" y="221"/>
                    <a:pt x="773" y="223"/>
                    <a:pt x="774" y="224"/>
                  </a:cubicBezTo>
                  <a:cubicBezTo>
                    <a:pt x="776" y="226"/>
                    <a:pt x="776" y="226"/>
                    <a:pt x="777" y="224"/>
                  </a:cubicBezTo>
                  <a:cubicBezTo>
                    <a:pt x="780" y="222"/>
                    <a:pt x="781" y="219"/>
                    <a:pt x="782" y="216"/>
                  </a:cubicBezTo>
                  <a:cubicBezTo>
                    <a:pt x="784" y="213"/>
                    <a:pt x="786" y="211"/>
                    <a:pt x="788" y="209"/>
                  </a:cubicBezTo>
                  <a:cubicBezTo>
                    <a:pt x="792" y="204"/>
                    <a:pt x="798" y="202"/>
                    <a:pt x="803" y="198"/>
                  </a:cubicBezTo>
                  <a:cubicBezTo>
                    <a:pt x="803" y="197"/>
                    <a:pt x="804" y="197"/>
                    <a:pt x="804" y="196"/>
                  </a:cubicBezTo>
                  <a:cubicBezTo>
                    <a:pt x="805" y="197"/>
                    <a:pt x="806" y="197"/>
                    <a:pt x="807" y="198"/>
                  </a:cubicBezTo>
                  <a:cubicBezTo>
                    <a:pt x="808" y="198"/>
                    <a:pt x="809" y="198"/>
                    <a:pt x="809" y="198"/>
                  </a:cubicBezTo>
                  <a:cubicBezTo>
                    <a:pt x="811" y="199"/>
                    <a:pt x="811" y="204"/>
                    <a:pt x="814" y="203"/>
                  </a:cubicBezTo>
                  <a:cubicBezTo>
                    <a:pt x="816" y="202"/>
                    <a:pt x="817" y="197"/>
                    <a:pt x="819" y="197"/>
                  </a:cubicBezTo>
                  <a:cubicBezTo>
                    <a:pt x="820" y="197"/>
                    <a:pt x="822" y="199"/>
                    <a:pt x="823" y="199"/>
                  </a:cubicBezTo>
                  <a:cubicBezTo>
                    <a:pt x="823" y="200"/>
                    <a:pt x="825" y="200"/>
                    <a:pt x="825" y="201"/>
                  </a:cubicBezTo>
                  <a:cubicBezTo>
                    <a:pt x="827" y="202"/>
                    <a:pt x="826" y="205"/>
                    <a:pt x="826" y="206"/>
                  </a:cubicBezTo>
                  <a:cubicBezTo>
                    <a:pt x="824" y="208"/>
                    <a:pt x="823" y="211"/>
                    <a:pt x="822" y="212"/>
                  </a:cubicBezTo>
                  <a:cubicBezTo>
                    <a:pt x="820" y="213"/>
                    <a:pt x="818" y="215"/>
                    <a:pt x="820" y="217"/>
                  </a:cubicBezTo>
                  <a:cubicBezTo>
                    <a:pt x="822" y="218"/>
                    <a:pt x="825" y="219"/>
                    <a:pt x="828" y="220"/>
                  </a:cubicBezTo>
                  <a:cubicBezTo>
                    <a:pt x="829" y="220"/>
                    <a:pt x="830" y="222"/>
                    <a:pt x="832" y="223"/>
                  </a:cubicBezTo>
                  <a:cubicBezTo>
                    <a:pt x="833" y="223"/>
                    <a:pt x="835" y="221"/>
                    <a:pt x="836" y="220"/>
                  </a:cubicBezTo>
                  <a:cubicBezTo>
                    <a:pt x="837" y="219"/>
                    <a:pt x="838" y="218"/>
                    <a:pt x="840" y="218"/>
                  </a:cubicBezTo>
                  <a:cubicBezTo>
                    <a:pt x="841" y="218"/>
                    <a:pt x="841" y="219"/>
                    <a:pt x="842" y="219"/>
                  </a:cubicBezTo>
                  <a:cubicBezTo>
                    <a:pt x="843" y="218"/>
                    <a:pt x="843" y="217"/>
                    <a:pt x="843" y="217"/>
                  </a:cubicBezTo>
                  <a:cubicBezTo>
                    <a:pt x="843" y="216"/>
                    <a:pt x="844" y="216"/>
                    <a:pt x="844" y="216"/>
                  </a:cubicBezTo>
                  <a:cubicBezTo>
                    <a:pt x="844" y="216"/>
                    <a:pt x="845" y="216"/>
                    <a:pt x="845" y="216"/>
                  </a:cubicBezTo>
                  <a:cubicBezTo>
                    <a:pt x="846" y="216"/>
                    <a:pt x="847" y="216"/>
                    <a:pt x="847" y="217"/>
                  </a:cubicBezTo>
                  <a:cubicBezTo>
                    <a:pt x="849" y="217"/>
                    <a:pt x="849" y="218"/>
                    <a:pt x="849" y="220"/>
                  </a:cubicBezTo>
                  <a:cubicBezTo>
                    <a:pt x="849" y="220"/>
                    <a:pt x="849" y="221"/>
                    <a:pt x="850" y="222"/>
                  </a:cubicBezTo>
                  <a:cubicBezTo>
                    <a:pt x="850" y="223"/>
                    <a:pt x="851" y="223"/>
                    <a:pt x="851" y="224"/>
                  </a:cubicBezTo>
                  <a:cubicBezTo>
                    <a:pt x="851" y="226"/>
                    <a:pt x="850" y="227"/>
                    <a:pt x="850" y="228"/>
                  </a:cubicBezTo>
                  <a:cubicBezTo>
                    <a:pt x="849" y="229"/>
                    <a:pt x="849" y="232"/>
                    <a:pt x="849" y="233"/>
                  </a:cubicBezTo>
                  <a:cubicBezTo>
                    <a:pt x="850" y="236"/>
                    <a:pt x="854" y="235"/>
                    <a:pt x="855" y="238"/>
                  </a:cubicBezTo>
                  <a:cubicBezTo>
                    <a:pt x="856" y="239"/>
                    <a:pt x="856" y="242"/>
                    <a:pt x="856" y="243"/>
                  </a:cubicBezTo>
                  <a:cubicBezTo>
                    <a:pt x="856" y="247"/>
                    <a:pt x="857" y="246"/>
                    <a:pt x="860" y="248"/>
                  </a:cubicBezTo>
                  <a:cubicBezTo>
                    <a:pt x="862" y="249"/>
                    <a:pt x="863" y="251"/>
                    <a:pt x="863" y="253"/>
                  </a:cubicBezTo>
                  <a:cubicBezTo>
                    <a:pt x="863" y="255"/>
                    <a:pt x="862" y="259"/>
                    <a:pt x="863" y="261"/>
                  </a:cubicBezTo>
                  <a:cubicBezTo>
                    <a:pt x="864" y="263"/>
                    <a:pt x="869" y="265"/>
                    <a:pt x="871" y="263"/>
                  </a:cubicBezTo>
                  <a:cubicBezTo>
                    <a:pt x="872" y="261"/>
                    <a:pt x="872" y="260"/>
                    <a:pt x="873" y="259"/>
                  </a:cubicBezTo>
                  <a:cubicBezTo>
                    <a:pt x="874" y="258"/>
                    <a:pt x="875" y="257"/>
                    <a:pt x="876" y="256"/>
                  </a:cubicBezTo>
                  <a:cubicBezTo>
                    <a:pt x="878" y="255"/>
                    <a:pt x="879" y="254"/>
                    <a:pt x="880" y="253"/>
                  </a:cubicBezTo>
                  <a:cubicBezTo>
                    <a:pt x="881" y="252"/>
                    <a:pt x="882" y="251"/>
                    <a:pt x="883" y="251"/>
                  </a:cubicBezTo>
                  <a:cubicBezTo>
                    <a:pt x="884" y="250"/>
                    <a:pt x="884" y="251"/>
                    <a:pt x="885" y="251"/>
                  </a:cubicBezTo>
                  <a:cubicBezTo>
                    <a:pt x="886" y="250"/>
                    <a:pt x="887" y="249"/>
                    <a:pt x="888" y="248"/>
                  </a:cubicBezTo>
                  <a:cubicBezTo>
                    <a:pt x="889" y="247"/>
                    <a:pt x="890" y="247"/>
                    <a:pt x="891" y="247"/>
                  </a:cubicBezTo>
                  <a:cubicBezTo>
                    <a:pt x="891" y="247"/>
                    <a:pt x="892" y="247"/>
                    <a:pt x="892" y="247"/>
                  </a:cubicBezTo>
                  <a:cubicBezTo>
                    <a:pt x="895" y="246"/>
                    <a:pt x="895" y="240"/>
                    <a:pt x="893" y="238"/>
                  </a:cubicBezTo>
                  <a:cubicBezTo>
                    <a:pt x="892" y="236"/>
                    <a:pt x="892" y="236"/>
                    <a:pt x="892" y="235"/>
                  </a:cubicBezTo>
                  <a:cubicBezTo>
                    <a:pt x="892" y="233"/>
                    <a:pt x="892" y="231"/>
                    <a:pt x="891" y="230"/>
                  </a:cubicBezTo>
                  <a:cubicBezTo>
                    <a:pt x="891" y="228"/>
                    <a:pt x="889" y="228"/>
                    <a:pt x="889" y="226"/>
                  </a:cubicBezTo>
                  <a:cubicBezTo>
                    <a:pt x="888" y="225"/>
                    <a:pt x="888" y="224"/>
                    <a:pt x="888" y="223"/>
                  </a:cubicBezTo>
                  <a:cubicBezTo>
                    <a:pt x="887" y="222"/>
                    <a:pt x="886" y="222"/>
                    <a:pt x="885" y="222"/>
                  </a:cubicBezTo>
                  <a:cubicBezTo>
                    <a:pt x="883" y="221"/>
                    <a:pt x="884" y="220"/>
                    <a:pt x="883" y="219"/>
                  </a:cubicBezTo>
                  <a:cubicBezTo>
                    <a:pt x="883" y="216"/>
                    <a:pt x="882" y="213"/>
                    <a:pt x="879" y="212"/>
                  </a:cubicBezTo>
                  <a:cubicBezTo>
                    <a:pt x="878" y="211"/>
                    <a:pt x="877" y="211"/>
                    <a:pt x="876" y="210"/>
                  </a:cubicBezTo>
                  <a:cubicBezTo>
                    <a:pt x="875" y="210"/>
                    <a:pt x="875" y="209"/>
                    <a:pt x="875" y="208"/>
                  </a:cubicBezTo>
                  <a:cubicBezTo>
                    <a:pt x="874" y="207"/>
                    <a:pt x="873" y="207"/>
                    <a:pt x="871" y="206"/>
                  </a:cubicBezTo>
                  <a:cubicBezTo>
                    <a:pt x="871" y="206"/>
                    <a:pt x="871" y="205"/>
                    <a:pt x="870" y="204"/>
                  </a:cubicBezTo>
                  <a:cubicBezTo>
                    <a:pt x="869" y="204"/>
                    <a:pt x="868" y="203"/>
                    <a:pt x="868" y="203"/>
                  </a:cubicBezTo>
                  <a:cubicBezTo>
                    <a:pt x="866" y="203"/>
                    <a:pt x="866" y="202"/>
                    <a:pt x="866" y="201"/>
                  </a:cubicBezTo>
                  <a:cubicBezTo>
                    <a:pt x="865" y="199"/>
                    <a:pt x="863" y="200"/>
                    <a:pt x="861" y="200"/>
                  </a:cubicBezTo>
                  <a:cubicBezTo>
                    <a:pt x="862" y="199"/>
                    <a:pt x="862" y="199"/>
                    <a:pt x="862" y="198"/>
                  </a:cubicBezTo>
                  <a:cubicBezTo>
                    <a:pt x="859" y="197"/>
                    <a:pt x="858" y="197"/>
                    <a:pt x="855" y="197"/>
                  </a:cubicBezTo>
                  <a:cubicBezTo>
                    <a:pt x="852" y="197"/>
                    <a:pt x="853" y="196"/>
                    <a:pt x="851" y="195"/>
                  </a:cubicBezTo>
                  <a:cubicBezTo>
                    <a:pt x="849" y="194"/>
                    <a:pt x="848" y="195"/>
                    <a:pt x="846" y="193"/>
                  </a:cubicBezTo>
                  <a:cubicBezTo>
                    <a:pt x="846" y="192"/>
                    <a:pt x="846" y="191"/>
                    <a:pt x="845" y="190"/>
                  </a:cubicBezTo>
                  <a:cubicBezTo>
                    <a:pt x="845" y="188"/>
                    <a:pt x="843" y="188"/>
                    <a:pt x="843" y="187"/>
                  </a:cubicBezTo>
                  <a:cubicBezTo>
                    <a:pt x="842" y="183"/>
                    <a:pt x="843" y="177"/>
                    <a:pt x="844" y="175"/>
                  </a:cubicBezTo>
                  <a:cubicBezTo>
                    <a:pt x="845" y="172"/>
                    <a:pt x="847" y="170"/>
                    <a:pt x="848" y="167"/>
                  </a:cubicBezTo>
                  <a:cubicBezTo>
                    <a:pt x="848" y="166"/>
                    <a:pt x="848" y="164"/>
                    <a:pt x="849" y="163"/>
                  </a:cubicBezTo>
                  <a:cubicBezTo>
                    <a:pt x="850" y="162"/>
                    <a:pt x="851" y="161"/>
                    <a:pt x="852" y="160"/>
                  </a:cubicBezTo>
                  <a:cubicBezTo>
                    <a:pt x="853" y="156"/>
                    <a:pt x="851" y="153"/>
                    <a:pt x="849" y="149"/>
                  </a:cubicBezTo>
                  <a:cubicBezTo>
                    <a:pt x="848" y="146"/>
                    <a:pt x="850" y="142"/>
                    <a:pt x="850" y="139"/>
                  </a:cubicBezTo>
                  <a:cubicBezTo>
                    <a:pt x="851" y="136"/>
                    <a:pt x="851" y="132"/>
                    <a:pt x="851" y="128"/>
                  </a:cubicBezTo>
                  <a:cubicBezTo>
                    <a:pt x="851" y="128"/>
                    <a:pt x="851" y="125"/>
                    <a:pt x="850" y="123"/>
                  </a:cubicBezTo>
                  <a:cubicBezTo>
                    <a:pt x="851" y="122"/>
                    <a:pt x="852" y="121"/>
                    <a:pt x="853" y="120"/>
                  </a:cubicBezTo>
                  <a:cubicBezTo>
                    <a:pt x="853" y="119"/>
                    <a:pt x="853" y="119"/>
                    <a:pt x="852" y="118"/>
                  </a:cubicBezTo>
                  <a:cubicBezTo>
                    <a:pt x="852" y="116"/>
                    <a:pt x="852" y="113"/>
                    <a:pt x="850" y="111"/>
                  </a:cubicBezTo>
                  <a:cubicBezTo>
                    <a:pt x="849" y="110"/>
                    <a:pt x="847" y="110"/>
                    <a:pt x="846" y="108"/>
                  </a:cubicBezTo>
                  <a:cubicBezTo>
                    <a:pt x="844" y="107"/>
                    <a:pt x="844" y="106"/>
                    <a:pt x="843" y="105"/>
                  </a:cubicBezTo>
                  <a:cubicBezTo>
                    <a:pt x="843" y="103"/>
                    <a:pt x="841" y="103"/>
                    <a:pt x="840" y="103"/>
                  </a:cubicBezTo>
                  <a:cubicBezTo>
                    <a:pt x="838" y="101"/>
                    <a:pt x="836" y="99"/>
                    <a:pt x="836" y="96"/>
                  </a:cubicBezTo>
                  <a:cubicBezTo>
                    <a:pt x="833" y="91"/>
                    <a:pt x="837" y="88"/>
                    <a:pt x="840" y="86"/>
                  </a:cubicBezTo>
                  <a:cubicBezTo>
                    <a:pt x="844" y="83"/>
                    <a:pt x="847" y="80"/>
                    <a:pt x="848" y="75"/>
                  </a:cubicBezTo>
                  <a:cubicBezTo>
                    <a:pt x="849" y="70"/>
                    <a:pt x="846" y="66"/>
                    <a:pt x="845" y="61"/>
                  </a:cubicBezTo>
                  <a:cubicBezTo>
                    <a:pt x="845" y="56"/>
                    <a:pt x="845" y="53"/>
                    <a:pt x="842" y="49"/>
                  </a:cubicBezTo>
                  <a:cubicBezTo>
                    <a:pt x="839" y="46"/>
                    <a:pt x="837" y="29"/>
                    <a:pt x="830" y="29"/>
                  </a:cubicBezTo>
                  <a:cubicBezTo>
                    <a:pt x="827" y="30"/>
                    <a:pt x="825" y="35"/>
                    <a:pt x="823" y="37"/>
                  </a:cubicBezTo>
                  <a:cubicBezTo>
                    <a:pt x="822" y="38"/>
                    <a:pt x="820" y="38"/>
                    <a:pt x="819" y="39"/>
                  </a:cubicBezTo>
                  <a:cubicBezTo>
                    <a:pt x="817" y="40"/>
                    <a:pt x="817" y="42"/>
                    <a:pt x="815" y="44"/>
                  </a:cubicBezTo>
                  <a:cubicBezTo>
                    <a:pt x="814" y="45"/>
                    <a:pt x="813" y="47"/>
                    <a:pt x="812" y="48"/>
                  </a:cubicBezTo>
                  <a:cubicBezTo>
                    <a:pt x="811" y="49"/>
                    <a:pt x="809" y="48"/>
                    <a:pt x="808" y="49"/>
                  </a:cubicBezTo>
                  <a:cubicBezTo>
                    <a:pt x="807" y="50"/>
                    <a:pt x="803" y="55"/>
                    <a:pt x="802" y="54"/>
                  </a:cubicBezTo>
                  <a:cubicBezTo>
                    <a:pt x="795" y="54"/>
                    <a:pt x="794" y="47"/>
                    <a:pt x="790" y="44"/>
                  </a:cubicBezTo>
                  <a:cubicBezTo>
                    <a:pt x="783" y="40"/>
                    <a:pt x="775" y="40"/>
                    <a:pt x="767" y="41"/>
                  </a:cubicBezTo>
                  <a:cubicBezTo>
                    <a:pt x="762" y="41"/>
                    <a:pt x="754" y="42"/>
                    <a:pt x="750" y="39"/>
                  </a:cubicBezTo>
                  <a:cubicBezTo>
                    <a:pt x="747" y="37"/>
                    <a:pt x="745" y="34"/>
                    <a:pt x="743" y="32"/>
                  </a:cubicBezTo>
                  <a:cubicBezTo>
                    <a:pt x="740" y="30"/>
                    <a:pt x="736" y="28"/>
                    <a:pt x="733" y="25"/>
                  </a:cubicBezTo>
                  <a:cubicBezTo>
                    <a:pt x="731" y="23"/>
                    <a:pt x="731" y="21"/>
                    <a:pt x="729" y="19"/>
                  </a:cubicBezTo>
                  <a:cubicBezTo>
                    <a:pt x="726" y="18"/>
                    <a:pt x="724" y="18"/>
                    <a:pt x="721" y="16"/>
                  </a:cubicBezTo>
                  <a:cubicBezTo>
                    <a:pt x="717" y="14"/>
                    <a:pt x="712" y="10"/>
                    <a:pt x="708" y="7"/>
                  </a:cubicBezTo>
                  <a:cubicBezTo>
                    <a:pt x="698" y="0"/>
                    <a:pt x="687" y="5"/>
                    <a:pt x="677" y="9"/>
                  </a:cubicBezTo>
                  <a:cubicBezTo>
                    <a:pt x="672" y="10"/>
                    <a:pt x="668" y="11"/>
                    <a:pt x="664" y="12"/>
                  </a:cubicBezTo>
                  <a:cubicBezTo>
                    <a:pt x="660" y="14"/>
                    <a:pt x="657" y="18"/>
                    <a:pt x="654" y="20"/>
                  </a:cubicBezTo>
                  <a:cubicBezTo>
                    <a:pt x="654" y="23"/>
                    <a:pt x="654" y="26"/>
                    <a:pt x="656" y="29"/>
                  </a:cubicBezTo>
                  <a:cubicBezTo>
                    <a:pt x="658" y="31"/>
                    <a:pt x="661" y="31"/>
                    <a:pt x="662" y="34"/>
                  </a:cubicBezTo>
                  <a:cubicBezTo>
                    <a:pt x="662" y="36"/>
                    <a:pt x="662" y="39"/>
                    <a:pt x="660" y="41"/>
                  </a:cubicBezTo>
                  <a:cubicBezTo>
                    <a:pt x="657" y="44"/>
                    <a:pt x="658" y="44"/>
                    <a:pt x="658" y="48"/>
                  </a:cubicBezTo>
                  <a:cubicBezTo>
                    <a:pt x="659" y="51"/>
                    <a:pt x="657" y="56"/>
                    <a:pt x="658" y="59"/>
                  </a:cubicBezTo>
                  <a:cubicBezTo>
                    <a:pt x="659" y="61"/>
                    <a:pt x="663" y="62"/>
                    <a:pt x="664" y="64"/>
                  </a:cubicBezTo>
                  <a:cubicBezTo>
                    <a:pt x="664" y="65"/>
                    <a:pt x="665" y="67"/>
                    <a:pt x="664" y="68"/>
                  </a:cubicBezTo>
                  <a:cubicBezTo>
                    <a:pt x="663" y="70"/>
                    <a:pt x="663" y="69"/>
                    <a:pt x="661" y="70"/>
                  </a:cubicBezTo>
                  <a:cubicBezTo>
                    <a:pt x="659" y="72"/>
                    <a:pt x="660" y="73"/>
                    <a:pt x="660" y="76"/>
                  </a:cubicBezTo>
                  <a:cubicBezTo>
                    <a:pt x="661" y="81"/>
                    <a:pt x="658" y="80"/>
                    <a:pt x="654" y="80"/>
                  </a:cubicBezTo>
                  <a:cubicBezTo>
                    <a:pt x="651" y="80"/>
                    <a:pt x="648" y="80"/>
                    <a:pt x="646" y="78"/>
                  </a:cubicBezTo>
                  <a:cubicBezTo>
                    <a:pt x="646" y="78"/>
                    <a:pt x="646" y="78"/>
                    <a:pt x="646" y="78"/>
                  </a:cubicBezTo>
                  <a:cubicBezTo>
                    <a:pt x="645" y="76"/>
                    <a:pt x="641" y="71"/>
                    <a:pt x="638" y="72"/>
                  </a:cubicBezTo>
                  <a:cubicBezTo>
                    <a:pt x="634" y="73"/>
                    <a:pt x="636" y="81"/>
                    <a:pt x="630" y="81"/>
                  </a:cubicBezTo>
                  <a:cubicBezTo>
                    <a:pt x="625" y="81"/>
                    <a:pt x="623" y="78"/>
                    <a:pt x="618" y="82"/>
                  </a:cubicBezTo>
                  <a:cubicBezTo>
                    <a:pt x="616" y="84"/>
                    <a:pt x="615" y="86"/>
                    <a:pt x="613" y="87"/>
                  </a:cubicBezTo>
                  <a:cubicBezTo>
                    <a:pt x="612" y="88"/>
                    <a:pt x="611" y="89"/>
                    <a:pt x="610" y="90"/>
                  </a:cubicBezTo>
                  <a:cubicBezTo>
                    <a:pt x="607" y="93"/>
                    <a:pt x="603" y="96"/>
                    <a:pt x="599" y="98"/>
                  </a:cubicBezTo>
                  <a:cubicBezTo>
                    <a:pt x="596" y="100"/>
                    <a:pt x="592" y="101"/>
                    <a:pt x="588" y="102"/>
                  </a:cubicBezTo>
                  <a:cubicBezTo>
                    <a:pt x="580" y="106"/>
                    <a:pt x="570" y="106"/>
                    <a:pt x="561" y="103"/>
                  </a:cubicBezTo>
                  <a:cubicBezTo>
                    <a:pt x="557" y="101"/>
                    <a:pt x="553" y="100"/>
                    <a:pt x="548" y="99"/>
                  </a:cubicBezTo>
                  <a:cubicBezTo>
                    <a:pt x="544" y="98"/>
                    <a:pt x="538" y="99"/>
                    <a:pt x="534" y="99"/>
                  </a:cubicBezTo>
                  <a:cubicBezTo>
                    <a:pt x="529" y="99"/>
                    <a:pt x="521" y="98"/>
                    <a:pt x="516" y="100"/>
                  </a:cubicBezTo>
                  <a:cubicBezTo>
                    <a:pt x="513" y="102"/>
                    <a:pt x="509" y="108"/>
                    <a:pt x="504" y="108"/>
                  </a:cubicBezTo>
                  <a:cubicBezTo>
                    <a:pt x="501" y="108"/>
                    <a:pt x="497" y="102"/>
                    <a:pt x="495" y="100"/>
                  </a:cubicBezTo>
                  <a:cubicBezTo>
                    <a:pt x="492" y="96"/>
                    <a:pt x="491" y="92"/>
                    <a:pt x="487" y="90"/>
                  </a:cubicBezTo>
                  <a:cubicBezTo>
                    <a:pt x="482" y="87"/>
                    <a:pt x="475" y="86"/>
                    <a:pt x="470" y="87"/>
                  </a:cubicBezTo>
                  <a:cubicBezTo>
                    <a:pt x="467" y="87"/>
                    <a:pt x="465" y="88"/>
                    <a:pt x="463" y="87"/>
                  </a:cubicBezTo>
                  <a:cubicBezTo>
                    <a:pt x="461" y="87"/>
                    <a:pt x="460" y="85"/>
                    <a:pt x="459" y="84"/>
                  </a:cubicBezTo>
                  <a:cubicBezTo>
                    <a:pt x="454" y="83"/>
                    <a:pt x="453" y="87"/>
                    <a:pt x="451" y="90"/>
                  </a:cubicBezTo>
                  <a:cubicBezTo>
                    <a:pt x="450" y="93"/>
                    <a:pt x="449" y="94"/>
                    <a:pt x="448" y="97"/>
                  </a:cubicBezTo>
                  <a:cubicBezTo>
                    <a:pt x="448" y="100"/>
                    <a:pt x="448" y="104"/>
                    <a:pt x="450" y="107"/>
                  </a:cubicBezTo>
                  <a:cubicBezTo>
                    <a:pt x="450" y="108"/>
                    <a:pt x="451" y="109"/>
                    <a:pt x="452" y="110"/>
                  </a:cubicBezTo>
                  <a:cubicBezTo>
                    <a:pt x="453" y="112"/>
                    <a:pt x="454" y="114"/>
                    <a:pt x="454" y="115"/>
                  </a:cubicBezTo>
                  <a:cubicBezTo>
                    <a:pt x="457" y="120"/>
                    <a:pt x="453" y="125"/>
                    <a:pt x="448" y="125"/>
                  </a:cubicBezTo>
                  <a:cubicBezTo>
                    <a:pt x="443" y="126"/>
                    <a:pt x="439" y="124"/>
                    <a:pt x="434" y="124"/>
                  </a:cubicBezTo>
                  <a:cubicBezTo>
                    <a:pt x="429" y="123"/>
                    <a:pt x="426" y="125"/>
                    <a:pt x="421" y="123"/>
                  </a:cubicBezTo>
                  <a:cubicBezTo>
                    <a:pt x="416" y="122"/>
                    <a:pt x="413" y="116"/>
                    <a:pt x="408" y="116"/>
                  </a:cubicBezTo>
                  <a:cubicBezTo>
                    <a:pt x="405" y="115"/>
                    <a:pt x="403" y="116"/>
                    <a:pt x="401" y="117"/>
                  </a:cubicBezTo>
                  <a:cubicBezTo>
                    <a:pt x="398" y="117"/>
                    <a:pt x="396" y="117"/>
                    <a:pt x="393" y="117"/>
                  </a:cubicBezTo>
                  <a:cubicBezTo>
                    <a:pt x="389" y="117"/>
                    <a:pt x="384" y="118"/>
                    <a:pt x="381" y="121"/>
                  </a:cubicBezTo>
                  <a:cubicBezTo>
                    <a:pt x="378" y="123"/>
                    <a:pt x="376" y="125"/>
                    <a:pt x="373" y="127"/>
                  </a:cubicBezTo>
                  <a:cubicBezTo>
                    <a:pt x="369" y="128"/>
                    <a:pt x="368" y="130"/>
                    <a:pt x="366" y="133"/>
                  </a:cubicBezTo>
                  <a:cubicBezTo>
                    <a:pt x="365" y="133"/>
                    <a:pt x="365" y="134"/>
                    <a:pt x="364" y="135"/>
                  </a:cubicBezTo>
                  <a:cubicBezTo>
                    <a:pt x="363" y="136"/>
                    <a:pt x="361" y="137"/>
                    <a:pt x="359" y="138"/>
                  </a:cubicBezTo>
                  <a:cubicBezTo>
                    <a:pt x="358" y="138"/>
                    <a:pt x="357" y="138"/>
                    <a:pt x="356" y="139"/>
                  </a:cubicBezTo>
                  <a:cubicBezTo>
                    <a:pt x="353" y="142"/>
                    <a:pt x="356" y="144"/>
                    <a:pt x="351" y="145"/>
                  </a:cubicBezTo>
                  <a:cubicBezTo>
                    <a:pt x="349" y="146"/>
                    <a:pt x="348" y="144"/>
                    <a:pt x="347" y="144"/>
                  </a:cubicBezTo>
                  <a:cubicBezTo>
                    <a:pt x="347" y="144"/>
                    <a:pt x="347" y="143"/>
                    <a:pt x="347" y="143"/>
                  </a:cubicBezTo>
                  <a:cubicBezTo>
                    <a:pt x="346" y="143"/>
                    <a:pt x="346" y="143"/>
                    <a:pt x="346" y="143"/>
                  </a:cubicBezTo>
                  <a:cubicBezTo>
                    <a:pt x="345" y="145"/>
                    <a:pt x="344" y="146"/>
                    <a:pt x="343" y="147"/>
                  </a:cubicBezTo>
                  <a:cubicBezTo>
                    <a:pt x="343" y="148"/>
                    <a:pt x="343" y="150"/>
                    <a:pt x="342" y="152"/>
                  </a:cubicBezTo>
                  <a:cubicBezTo>
                    <a:pt x="341" y="153"/>
                    <a:pt x="339" y="153"/>
                    <a:pt x="338" y="155"/>
                  </a:cubicBezTo>
                  <a:cubicBezTo>
                    <a:pt x="336" y="157"/>
                    <a:pt x="336" y="159"/>
                    <a:pt x="334" y="160"/>
                  </a:cubicBezTo>
                  <a:cubicBezTo>
                    <a:pt x="331" y="161"/>
                    <a:pt x="328" y="159"/>
                    <a:pt x="327" y="161"/>
                  </a:cubicBezTo>
                  <a:cubicBezTo>
                    <a:pt x="326" y="163"/>
                    <a:pt x="326" y="169"/>
                    <a:pt x="325" y="171"/>
                  </a:cubicBezTo>
                  <a:cubicBezTo>
                    <a:pt x="325" y="174"/>
                    <a:pt x="324" y="177"/>
                    <a:pt x="326" y="178"/>
                  </a:cubicBezTo>
                  <a:cubicBezTo>
                    <a:pt x="327" y="180"/>
                    <a:pt x="329" y="181"/>
                    <a:pt x="328" y="183"/>
                  </a:cubicBezTo>
                  <a:cubicBezTo>
                    <a:pt x="328" y="185"/>
                    <a:pt x="325" y="186"/>
                    <a:pt x="324" y="187"/>
                  </a:cubicBezTo>
                  <a:cubicBezTo>
                    <a:pt x="323" y="190"/>
                    <a:pt x="324" y="192"/>
                    <a:pt x="321" y="193"/>
                  </a:cubicBezTo>
                  <a:cubicBezTo>
                    <a:pt x="316" y="195"/>
                    <a:pt x="313" y="192"/>
                    <a:pt x="310" y="192"/>
                  </a:cubicBezTo>
                  <a:cubicBezTo>
                    <a:pt x="307" y="191"/>
                    <a:pt x="306" y="193"/>
                    <a:pt x="304" y="193"/>
                  </a:cubicBezTo>
                  <a:cubicBezTo>
                    <a:pt x="301" y="194"/>
                    <a:pt x="301" y="193"/>
                    <a:pt x="301" y="196"/>
                  </a:cubicBezTo>
                  <a:cubicBezTo>
                    <a:pt x="300" y="198"/>
                    <a:pt x="299" y="201"/>
                    <a:pt x="299" y="203"/>
                  </a:cubicBezTo>
                  <a:cubicBezTo>
                    <a:pt x="298" y="206"/>
                    <a:pt x="299" y="208"/>
                    <a:pt x="298" y="211"/>
                  </a:cubicBezTo>
                  <a:cubicBezTo>
                    <a:pt x="297" y="219"/>
                    <a:pt x="290" y="215"/>
                    <a:pt x="284" y="215"/>
                  </a:cubicBezTo>
                  <a:cubicBezTo>
                    <a:pt x="282" y="215"/>
                    <a:pt x="280" y="216"/>
                    <a:pt x="278" y="217"/>
                  </a:cubicBezTo>
                  <a:cubicBezTo>
                    <a:pt x="275" y="219"/>
                    <a:pt x="276" y="221"/>
                    <a:pt x="276" y="223"/>
                  </a:cubicBezTo>
                  <a:cubicBezTo>
                    <a:pt x="276" y="229"/>
                    <a:pt x="277" y="233"/>
                    <a:pt x="277" y="238"/>
                  </a:cubicBezTo>
                  <a:cubicBezTo>
                    <a:pt x="277" y="240"/>
                    <a:pt x="277" y="242"/>
                    <a:pt x="276" y="244"/>
                  </a:cubicBezTo>
                  <a:cubicBezTo>
                    <a:pt x="276" y="247"/>
                    <a:pt x="278" y="251"/>
                    <a:pt x="276" y="253"/>
                  </a:cubicBezTo>
                  <a:cubicBezTo>
                    <a:pt x="275" y="254"/>
                    <a:pt x="273" y="255"/>
                    <a:pt x="273" y="256"/>
                  </a:cubicBezTo>
                  <a:cubicBezTo>
                    <a:pt x="272" y="257"/>
                    <a:pt x="272" y="259"/>
                    <a:pt x="271" y="260"/>
                  </a:cubicBezTo>
                  <a:cubicBezTo>
                    <a:pt x="270" y="261"/>
                    <a:pt x="270" y="261"/>
                    <a:pt x="269" y="261"/>
                  </a:cubicBezTo>
                  <a:cubicBezTo>
                    <a:pt x="269" y="266"/>
                    <a:pt x="266" y="269"/>
                    <a:pt x="261" y="272"/>
                  </a:cubicBezTo>
                  <a:cubicBezTo>
                    <a:pt x="257" y="274"/>
                    <a:pt x="253" y="273"/>
                    <a:pt x="250" y="276"/>
                  </a:cubicBezTo>
                  <a:cubicBezTo>
                    <a:pt x="248" y="277"/>
                    <a:pt x="246" y="277"/>
                    <a:pt x="245" y="278"/>
                  </a:cubicBezTo>
                  <a:cubicBezTo>
                    <a:pt x="243" y="279"/>
                    <a:pt x="242" y="281"/>
                    <a:pt x="240" y="282"/>
                  </a:cubicBezTo>
                  <a:cubicBezTo>
                    <a:pt x="238" y="283"/>
                    <a:pt x="235" y="283"/>
                    <a:pt x="233" y="283"/>
                  </a:cubicBezTo>
                  <a:cubicBezTo>
                    <a:pt x="229" y="283"/>
                    <a:pt x="229" y="284"/>
                    <a:pt x="227" y="287"/>
                  </a:cubicBezTo>
                  <a:cubicBezTo>
                    <a:pt x="223" y="295"/>
                    <a:pt x="218" y="293"/>
                    <a:pt x="212" y="289"/>
                  </a:cubicBezTo>
                  <a:cubicBezTo>
                    <a:pt x="205" y="286"/>
                    <a:pt x="205" y="293"/>
                    <a:pt x="199" y="294"/>
                  </a:cubicBezTo>
                  <a:cubicBezTo>
                    <a:pt x="196" y="295"/>
                    <a:pt x="196" y="294"/>
                    <a:pt x="194" y="296"/>
                  </a:cubicBezTo>
                  <a:cubicBezTo>
                    <a:pt x="193" y="298"/>
                    <a:pt x="192" y="300"/>
                    <a:pt x="192" y="301"/>
                  </a:cubicBezTo>
                  <a:cubicBezTo>
                    <a:pt x="192" y="302"/>
                    <a:pt x="193" y="303"/>
                    <a:pt x="193" y="305"/>
                  </a:cubicBezTo>
                  <a:cubicBezTo>
                    <a:pt x="192" y="306"/>
                    <a:pt x="191" y="307"/>
                    <a:pt x="190" y="307"/>
                  </a:cubicBezTo>
                  <a:cubicBezTo>
                    <a:pt x="191" y="310"/>
                    <a:pt x="189" y="313"/>
                    <a:pt x="190" y="316"/>
                  </a:cubicBezTo>
                  <a:cubicBezTo>
                    <a:pt x="191" y="317"/>
                    <a:pt x="189" y="322"/>
                    <a:pt x="191" y="323"/>
                  </a:cubicBezTo>
                  <a:cubicBezTo>
                    <a:pt x="194" y="324"/>
                    <a:pt x="199" y="321"/>
                    <a:pt x="200" y="325"/>
                  </a:cubicBezTo>
                  <a:cubicBezTo>
                    <a:pt x="201" y="327"/>
                    <a:pt x="201" y="329"/>
                    <a:pt x="201" y="332"/>
                  </a:cubicBezTo>
                  <a:cubicBezTo>
                    <a:pt x="201" y="333"/>
                    <a:pt x="201" y="337"/>
                    <a:pt x="200" y="338"/>
                  </a:cubicBezTo>
                  <a:cubicBezTo>
                    <a:pt x="199" y="338"/>
                    <a:pt x="197" y="338"/>
                    <a:pt x="196" y="338"/>
                  </a:cubicBezTo>
                  <a:cubicBezTo>
                    <a:pt x="196" y="338"/>
                    <a:pt x="196" y="338"/>
                    <a:pt x="196" y="338"/>
                  </a:cubicBezTo>
                  <a:cubicBezTo>
                    <a:pt x="192" y="339"/>
                    <a:pt x="188" y="339"/>
                    <a:pt x="185" y="338"/>
                  </a:cubicBezTo>
                  <a:cubicBezTo>
                    <a:pt x="184" y="337"/>
                    <a:pt x="183" y="337"/>
                    <a:pt x="182" y="338"/>
                  </a:cubicBezTo>
                  <a:cubicBezTo>
                    <a:pt x="180" y="338"/>
                    <a:pt x="179" y="338"/>
                    <a:pt x="178" y="339"/>
                  </a:cubicBezTo>
                  <a:cubicBezTo>
                    <a:pt x="177" y="339"/>
                    <a:pt x="177" y="340"/>
                    <a:pt x="177" y="340"/>
                  </a:cubicBezTo>
                  <a:cubicBezTo>
                    <a:pt x="177" y="341"/>
                    <a:pt x="177" y="341"/>
                    <a:pt x="176" y="341"/>
                  </a:cubicBezTo>
                  <a:cubicBezTo>
                    <a:pt x="175" y="342"/>
                    <a:pt x="174" y="342"/>
                    <a:pt x="173" y="342"/>
                  </a:cubicBezTo>
                  <a:cubicBezTo>
                    <a:pt x="172" y="343"/>
                    <a:pt x="170" y="343"/>
                    <a:pt x="168" y="344"/>
                  </a:cubicBezTo>
                  <a:cubicBezTo>
                    <a:pt x="167" y="345"/>
                    <a:pt x="167" y="346"/>
                    <a:pt x="166" y="347"/>
                  </a:cubicBezTo>
                  <a:cubicBezTo>
                    <a:pt x="165" y="348"/>
                    <a:pt x="163" y="348"/>
                    <a:pt x="162" y="348"/>
                  </a:cubicBezTo>
                  <a:cubicBezTo>
                    <a:pt x="160" y="348"/>
                    <a:pt x="159" y="348"/>
                    <a:pt x="159" y="346"/>
                  </a:cubicBezTo>
                  <a:cubicBezTo>
                    <a:pt x="159" y="344"/>
                    <a:pt x="159" y="342"/>
                    <a:pt x="159" y="340"/>
                  </a:cubicBezTo>
                  <a:cubicBezTo>
                    <a:pt x="159" y="337"/>
                    <a:pt x="160" y="333"/>
                    <a:pt x="159" y="330"/>
                  </a:cubicBezTo>
                  <a:cubicBezTo>
                    <a:pt x="159" y="328"/>
                    <a:pt x="159" y="326"/>
                    <a:pt x="158" y="324"/>
                  </a:cubicBezTo>
                  <a:cubicBezTo>
                    <a:pt x="158" y="323"/>
                    <a:pt x="158" y="322"/>
                    <a:pt x="158" y="321"/>
                  </a:cubicBezTo>
                  <a:cubicBezTo>
                    <a:pt x="158" y="321"/>
                    <a:pt x="158" y="320"/>
                    <a:pt x="158" y="319"/>
                  </a:cubicBezTo>
                  <a:cubicBezTo>
                    <a:pt x="157" y="319"/>
                    <a:pt x="155" y="318"/>
                    <a:pt x="154" y="318"/>
                  </a:cubicBezTo>
                  <a:cubicBezTo>
                    <a:pt x="154" y="318"/>
                    <a:pt x="153" y="319"/>
                    <a:pt x="153" y="320"/>
                  </a:cubicBezTo>
                  <a:cubicBezTo>
                    <a:pt x="152" y="320"/>
                    <a:pt x="151" y="321"/>
                    <a:pt x="150" y="321"/>
                  </a:cubicBezTo>
                  <a:cubicBezTo>
                    <a:pt x="148" y="321"/>
                    <a:pt x="149" y="321"/>
                    <a:pt x="149" y="322"/>
                  </a:cubicBezTo>
                  <a:cubicBezTo>
                    <a:pt x="148" y="323"/>
                    <a:pt x="148" y="323"/>
                    <a:pt x="147" y="323"/>
                  </a:cubicBezTo>
                  <a:cubicBezTo>
                    <a:pt x="146" y="324"/>
                    <a:pt x="146" y="323"/>
                    <a:pt x="145" y="324"/>
                  </a:cubicBezTo>
                  <a:cubicBezTo>
                    <a:pt x="145" y="325"/>
                    <a:pt x="145" y="325"/>
                    <a:pt x="144" y="326"/>
                  </a:cubicBezTo>
                  <a:cubicBezTo>
                    <a:pt x="143" y="326"/>
                    <a:pt x="142" y="327"/>
                    <a:pt x="141" y="328"/>
                  </a:cubicBezTo>
                  <a:cubicBezTo>
                    <a:pt x="140" y="329"/>
                    <a:pt x="138" y="330"/>
                    <a:pt x="137" y="330"/>
                  </a:cubicBezTo>
                  <a:cubicBezTo>
                    <a:pt x="135" y="330"/>
                    <a:pt x="134" y="329"/>
                    <a:pt x="133" y="330"/>
                  </a:cubicBezTo>
                  <a:cubicBezTo>
                    <a:pt x="132" y="331"/>
                    <a:pt x="132" y="331"/>
                    <a:pt x="133" y="332"/>
                  </a:cubicBezTo>
                  <a:cubicBezTo>
                    <a:pt x="133" y="334"/>
                    <a:pt x="133" y="335"/>
                    <a:pt x="133" y="336"/>
                  </a:cubicBezTo>
                  <a:cubicBezTo>
                    <a:pt x="133" y="338"/>
                    <a:pt x="132" y="339"/>
                    <a:pt x="130" y="339"/>
                  </a:cubicBezTo>
                  <a:cubicBezTo>
                    <a:pt x="129" y="340"/>
                    <a:pt x="127" y="339"/>
                    <a:pt x="125" y="340"/>
                  </a:cubicBezTo>
                  <a:cubicBezTo>
                    <a:pt x="123" y="340"/>
                    <a:pt x="121" y="340"/>
                    <a:pt x="119" y="340"/>
                  </a:cubicBezTo>
                  <a:cubicBezTo>
                    <a:pt x="117" y="340"/>
                    <a:pt x="115" y="341"/>
                    <a:pt x="112" y="340"/>
                  </a:cubicBezTo>
                  <a:cubicBezTo>
                    <a:pt x="111" y="340"/>
                    <a:pt x="110" y="340"/>
                    <a:pt x="109" y="339"/>
                  </a:cubicBezTo>
                  <a:cubicBezTo>
                    <a:pt x="107" y="338"/>
                    <a:pt x="105" y="339"/>
                    <a:pt x="103" y="337"/>
                  </a:cubicBezTo>
                  <a:cubicBezTo>
                    <a:pt x="103" y="337"/>
                    <a:pt x="103" y="337"/>
                    <a:pt x="103" y="337"/>
                  </a:cubicBezTo>
                  <a:cubicBezTo>
                    <a:pt x="103" y="337"/>
                    <a:pt x="102" y="337"/>
                    <a:pt x="102" y="337"/>
                  </a:cubicBezTo>
                  <a:cubicBezTo>
                    <a:pt x="101" y="337"/>
                    <a:pt x="101" y="337"/>
                    <a:pt x="100" y="337"/>
                  </a:cubicBezTo>
                  <a:cubicBezTo>
                    <a:pt x="99" y="338"/>
                    <a:pt x="96" y="335"/>
                    <a:pt x="94" y="334"/>
                  </a:cubicBezTo>
                  <a:cubicBezTo>
                    <a:pt x="92" y="333"/>
                    <a:pt x="92" y="332"/>
                    <a:pt x="90" y="332"/>
                  </a:cubicBezTo>
                  <a:cubicBezTo>
                    <a:pt x="88" y="331"/>
                    <a:pt x="85" y="330"/>
                    <a:pt x="83" y="332"/>
                  </a:cubicBezTo>
                  <a:cubicBezTo>
                    <a:pt x="81" y="333"/>
                    <a:pt x="80" y="335"/>
                    <a:pt x="78" y="336"/>
                  </a:cubicBezTo>
                  <a:cubicBezTo>
                    <a:pt x="76" y="336"/>
                    <a:pt x="75" y="336"/>
                    <a:pt x="73" y="336"/>
                  </a:cubicBezTo>
                  <a:cubicBezTo>
                    <a:pt x="71" y="337"/>
                    <a:pt x="71" y="338"/>
                    <a:pt x="70" y="340"/>
                  </a:cubicBezTo>
                  <a:cubicBezTo>
                    <a:pt x="70" y="342"/>
                    <a:pt x="68" y="341"/>
                    <a:pt x="66" y="343"/>
                  </a:cubicBezTo>
                  <a:cubicBezTo>
                    <a:pt x="65" y="345"/>
                    <a:pt x="65" y="348"/>
                    <a:pt x="63" y="349"/>
                  </a:cubicBezTo>
                  <a:cubicBezTo>
                    <a:pt x="62" y="351"/>
                    <a:pt x="60" y="352"/>
                    <a:pt x="58" y="351"/>
                  </a:cubicBezTo>
                  <a:cubicBezTo>
                    <a:pt x="56" y="351"/>
                    <a:pt x="53" y="351"/>
                    <a:pt x="51" y="351"/>
                  </a:cubicBezTo>
                  <a:cubicBezTo>
                    <a:pt x="51" y="351"/>
                    <a:pt x="50" y="351"/>
                    <a:pt x="50" y="351"/>
                  </a:cubicBezTo>
                  <a:cubicBezTo>
                    <a:pt x="49" y="351"/>
                    <a:pt x="47" y="350"/>
                    <a:pt x="46" y="350"/>
                  </a:cubicBezTo>
                  <a:cubicBezTo>
                    <a:pt x="46" y="350"/>
                    <a:pt x="46" y="350"/>
                    <a:pt x="45" y="350"/>
                  </a:cubicBezTo>
                  <a:cubicBezTo>
                    <a:pt x="45" y="350"/>
                    <a:pt x="45" y="350"/>
                    <a:pt x="44" y="350"/>
                  </a:cubicBezTo>
                  <a:cubicBezTo>
                    <a:pt x="44" y="352"/>
                    <a:pt x="43" y="353"/>
                    <a:pt x="43" y="355"/>
                  </a:cubicBezTo>
                  <a:cubicBezTo>
                    <a:pt x="43" y="357"/>
                    <a:pt x="43" y="358"/>
                    <a:pt x="42" y="359"/>
                  </a:cubicBezTo>
                  <a:cubicBezTo>
                    <a:pt x="39" y="362"/>
                    <a:pt x="36" y="362"/>
                    <a:pt x="32" y="361"/>
                  </a:cubicBezTo>
                  <a:cubicBezTo>
                    <a:pt x="31" y="361"/>
                    <a:pt x="30" y="360"/>
                    <a:pt x="30" y="360"/>
                  </a:cubicBezTo>
                  <a:cubicBezTo>
                    <a:pt x="27" y="360"/>
                    <a:pt x="27" y="360"/>
                    <a:pt x="26" y="358"/>
                  </a:cubicBezTo>
                  <a:cubicBezTo>
                    <a:pt x="25" y="357"/>
                    <a:pt x="25" y="357"/>
                    <a:pt x="24" y="356"/>
                  </a:cubicBezTo>
                  <a:cubicBezTo>
                    <a:pt x="23" y="355"/>
                    <a:pt x="21" y="355"/>
                    <a:pt x="21" y="353"/>
                  </a:cubicBezTo>
                  <a:cubicBezTo>
                    <a:pt x="21" y="353"/>
                    <a:pt x="21" y="353"/>
                    <a:pt x="21" y="353"/>
                  </a:cubicBezTo>
                  <a:cubicBezTo>
                    <a:pt x="19" y="354"/>
                    <a:pt x="17" y="354"/>
                    <a:pt x="16" y="356"/>
                  </a:cubicBezTo>
                  <a:cubicBezTo>
                    <a:pt x="16" y="358"/>
                    <a:pt x="17" y="361"/>
                    <a:pt x="16" y="364"/>
                  </a:cubicBezTo>
                  <a:cubicBezTo>
                    <a:pt x="16" y="366"/>
                    <a:pt x="15" y="366"/>
                    <a:pt x="14" y="368"/>
                  </a:cubicBezTo>
                  <a:cubicBezTo>
                    <a:pt x="12" y="370"/>
                    <a:pt x="12" y="370"/>
                    <a:pt x="12" y="373"/>
                  </a:cubicBezTo>
                  <a:cubicBezTo>
                    <a:pt x="10" y="373"/>
                    <a:pt x="7" y="373"/>
                    <a:pt x="8" y="376"/>
                  </a:cubicBezTo>
                  <a:cubicBezTo>
                    <a:pt x="0" y="377"/>
                    <a:pt x="7" y="391"/>
                    <a:pt x="9" y="395"/>
                  </a:cubicBezTo>
                  <a:cubicBezTo>
                    <a:pt x="3" y="397"/>
                    <a:pt x="0" y="397"/>
                    <a:pt x="0" y="404"/>
                  </a:cubicBezTo>
                  <a:cubicBezTo>
                    <a:pt x="0" y="407"/>
                    <a:pt x="1" y="408"/>
                    <a:pt x="1" y="411"/>
                  </a:cubicBezTo>
                  <a:cubicBezTo>
                    <a:pt x="2" y="414"/>
                    <a:pt x="2" y="416"/>
                    <a:pt x="2" y="419"/>
                  </a:cubicBezTo>
                  <a:cubicBezTo>
                    <a:pt x="2" y="421"/>
                    <a:pt x="3" y="423"/>
                    <a:pt x="4" y="424"/>
                  </a:cubicBezTo>
                  <a:cubicBezTo>
                    <a:pt x="6" y="426"/>
                    <a:pt x="9" y="426"/>
                    <a:pt x="10" y="428"/>
                  </a:cubicBezTo>
                  <a:cubicBezTo>
                    <a:pt x="11" y="432"/>
                    <a:pt x="8" y="437"/>
                    <a:pt x="5" y="440"/>
                  </a:cubicBezTo>
                  <a:cubicBezTo>
                    <a:pt x="5" y="440"/>
                    <a:pt x="4" y="441"/>
                    <a:pt x="3" y="441"/>
                  </a:cubicBezTo>
                  <a:cubicBezTo>
                    <a:pt x="3" y="441"/>
                    <a:pt x="3" y="442"/>
                    <a:pt x="3" y="442"/>
                  </a:cubicBezTo>
                  <a:cubicBezTo>
                    <a:pt x="3" y="442"/>
                    <a:pt x="2" y="443"/>
                    <a:pt x="2" y="444"/>
                  </a:cubicBezTo>
                  <a:cubicBezTo>
                    <a:pt x="2" y="444"/>
                    <a:pt x="2" y="444"/>
                    <a:pt x="2" y="444"/>
                  </a:cubicBezTo>
                  <a:cubicBezTo>
                    <a:pt x="2" y="445"/>
                    <a:pt x="2" y="446"/>
                    <a:pt x="3" y="446"/>
                  </a:cubicBezTo>
                  <a:cubicBezTo>
                    <a:pt x="4" y="447"/>
                    <a:pt x="6" y="447"/>
                    <a:pt x="7" y="448"/>
                  </a:cubicBezTo>
                  <a:cubicBezTo>
                    <a:pt x="8" y="449"/>
                    <a:pt x="8" y="451"/>
                    <a:pt x="8" y="451"/>
                  </a:cubicBezTo>
                  <a:cubicBezTo>
                    <a:pt x="10" y="453"/>
                    <a:pt x="11" y="453"/>
                    <a:pt x="13" y="453"/>
                  </a:cubicBezTo>
                  <a:cubicBezTo>
                    <a:pt x="16" y="455"/>
                    <a:pt x="18" y="457"/>
                    <a:pt x="22" y="458"/>
                  </a:cubicBezTo>
                  <a:cubicBezTo>
                    <a:pt x="22" y="458"/>
                    <a:pt x="22" y="459"/>
                    <a:pt x="22" y="459"/>
                  </a:cubicBezTo>
                  <a:cubicBezTo>
                    <a:pt x="27" y="460"/>
                    <a:pt x="33" y="459"/>
                    <a:pt x="37" y="459"/>
                  </a:cubicBezTo>
                  <a:cubicBezTo>
                    <a:pt x="46" y="459"/>
                    <a:pt x="54" y="460"/>
                    <a:pt x="62" y="459"/>
                  </a:cubicBezTo>
                  <a:cubicBezTo>
                    <a:pt x="67" y="459"/>
                    <a:pt x="70" y="459"/>
                    <a:pt x="72" y="454"/>
                  </a:cubicBezTo>
                  <a:cubicBezTo>
                    <a:pt x="72" y="452"/>
                    <a:pt x="72" y="450"/>
                    <a:pt x="73" y="448"/>
                  </a:cubicBezTo>
                  <a:cubicBezTo>
                    <a:pt x="74" y="446"/>
                    <a:pt x="75" y="446"/>
                    <a:pt x="77" y="444"/>
                  </a:cubicBezTo>
                  <a:cubicBezTo>
                    <a:pt x="80" y="442"/>
                    <a:pt x="80" y="437"/>
                    <a:pt x="85" y="436"/>
                  </a:cubicBezTo>
                  <a:cubicBezTo>
                    <a:pt x="88" y="435"/>
                    <a:pt x="92" y="437"/>
                    <a:pt x="96" y="436"/>
                  </a:cubicBezTo>
                  <a:cubicBezTo>
                    <a:pt x="101" y="435"/>
                    <a:pt x="97" y="430"/>
                    <a:pt x="100" y="428"/>
                  </a:cubicBezTo>
                  <a:cubicBezTo>
                    <a:pt x="103" y="426"/>
                    <a:pt x="107" y="428"/>
                    <a:pt x="109" y="430"/>
                  </a:cubicBezTo>
                  <a:cubicBezTo>
                    <a:pt x="112" y="432"/>
                    <a:pt x="114" y="433"/>
                    <a:pt x="118" y="432"/>
                  </a:cubicBezTo>
                  <a:cubicBezTo>
                    <a:pt x="122" y="430"/>
                    <a:pt x="124" y="425"/>
                    <a:pt x="124" y="420"/>
                  </a:cubicBezTo>
                  <a:cubicBezTo>
                    <a:pt x="125" y="417"/>
                    <a:pt x="124" y="412"/>
                    <a:pt x="127" y="410"/>
                  </a:cubicBezTo>
                  <a:cubicBezTo>
                    <a:pt x="130" y="408"/>
                    <a:pt x="133" y="409"/>
                    <a:pt x="133" y="405"/>
                  </a:cubicBezTo>
                  <a:cubicBezTo>
                    <a:pt x="134" y="401"/>
                    <a:pt x="130" y="400"/>
                    <a:pt x="130" y="395"/>
                  </a:cubicBezTo>
                  <a:cubicBezTo>
                    <a:pt x="134" y="395"/>
                    <a:pt x="138" y="396"/>
                    <a:pt x="142" y="396"/>
                  </a:cubicBezTo>
                  <a:cubicBezTo>
                    <a:pt x="146" y="395"/>
                    <a:pt x="147" y="393"/>
                    <a:pt x="147" y="389"/>
                  </a:cubicBezTo>
                  <a:cubicBezTo>
                    <a:pt x="148" y="384"/>
                    <a:pt x="151" y="380"/>
                    <a:pt x="151" y="376"/>
                  </a:cubicBezTo>
                  <a:cubicBezTo>
                    <a:pt x="151" y="372"/>
                    <a:pt x="150" y="367"/>
                    <a:pt x="151" y="364"/>
                  </a:cubicBezTo>
                  <a:cubicBezTo>
                    <a:pt x="152" y="360"/>
                    <a:pt x="156" y="360"/>
                    <a:pt x="159" y="359"/>
                  </a:cubicBezTo>
                  <a:cubicBezTo>
                    <a:pt x="164" y="357"/>
                    <a:pt x="168" y="356"/>
                    <a:pt x="170" y="351"/>
                  </a:cubicBezTo>
                  <a:cubicBezTo>
                    <a:pt x="173" y="348"/>
                    <a:pt x="176" y="347"/>
                    <a:pt x="180" y="347"/>
                  </a:cubicBezTo>
                  <a:cubicBezTo>
                    <a:pt x="182" y="347"/>
                    <a:pt x="185" y="347"/>
                    <a:pt x="187" y="347"/>
                  </a:cubicBezTo>
                  <a:cubicBezTo>
                    <a:pt x="188" y="347"/>
                    <a:pt x="189" y="347"/>
                    <a:pt x="189" y="347"/>
                  </a:cubicBezTo>
                  <a:cubicBezTo>
                    <a:pt x="190" y="347"/>
                    <a:pt x="190" y="347"/>
                    <a:pt x="190" y="347"/>
                  </a:cubicBezTo>
                  <a:cubicBezTo>
                    <a:pt x="193" y="346"/>
                    <a:pt x="196" y="346"/>
                    <a:pt x="197" y="343"/>
                  </a:cubicBezTo>
                  <a:cubicBezTo>
                    <a:pt x="204" y="344"/>
                    <a:pt x="207" y="351"/>
                    <a:pt x="207" y="357"/>
                  </a:cubicBezTo>
                  <a:cubicBezTo>
                    <a:pt x="208" y="359"/>
                    <a:pt x="207" y="361"/>
                    <a:pt x="209" y="363"/>
                  </a:cubicBezTo>
                  <a:cubicBezTo>
                    <a:pt x="211" y="364"/>
                    <a:pt x="214" y="363"/>
                    <a:pt x="216" y="364"/>
                  </a:cubicBezTo>
                  <a:cubicBezTo>
                    <a:pt x="219" y="366"/>
                    <a:pt x="217" y="369"/>
                    <a:pt x="221" y="370"/>
                  </a:cubicBezTo>
                  <a:cubicBezTo>
                    <a:pt x="223" y="371"/>
                    <a:pt x="226" y="370"/>
                    <a:pt x="228" y="370"/>
                  </a:cubicBezTo>
                  <a:cubicBezTo>
                    <a:pt x="234" y="371"/>
                    <a:pt x="238" y="377"/>
                    <a:pt x="239" y="382"/>
                  </a:cubicBezTo>
                  <a:cubicBezTo>
                    <a:pt x="240" y="388"/>
                    <a:pt x="243" y="392"/>
                    <a:pt x="246" y="397"/>
                  </a:cubicBezTo>
                  <a:cubicBezTo>
                    <a:pt x="248" y="403"/>
                    <a:pt x="249" y="406"/>
                    <a:pt x="254" y="410"/>
                  </a:cubicBezTo>
                  <a:cubicBezTo>
                    <a:pt x="258" y="413"/>
                    <a:pt x="259" y="419"/>
                    <a:pt x="255" y="423"/>
                  </a:cubicBezTo>
                  <a:cubicBezTo>
                    <a:pt x="253" y="425"/>
                    <a:pt x="252" y="424"/>
                    <a:pt x="251" y="427"/>
                  </a:cubicBezTo>
                  <a:cubicBezTo>
                    <a:pt x="250" y="431"/>
                    <a:pt x="251" y="437"/>
                    <a:pt x="251" y="442"/>
                  </a:cubicBezTo>
                  <a:cubicBezTo>
                    <a:pt x="251" y="446"/>
                    <a:pt x="251" y="448"/>
                    <a:pt x="255" y="449"/>
                  </a:cubicBezTo>
                  <a:cubicBezTo>
                    <a:pt x="259" y="450"/>
                    <a:pt x="262" y="450"/>
                    <a:pt x="266" y="451"/>
                  </a:cubicBezTo>
                  <a:cubicBezTo>
                    <a:pt x="270" y="452"/>
                    <a:pt x="280" y="455"/>
                    <a:pt x="280" y="461"/>
                  </a:cubicBezTo>
                  <a:cubicBezTo>
                    <a:pt x="283" y="461"/>
                    <a:pt x="285" y="460"/>
                    <a:pt x="288" y="461"/>
                  </a:cubicBezTo>
                  <a:cubicBezTo>
                    <a:pt x="289" y="461"/>
                    <a:pt x="290" y="463"/>
                    <a:pt x="291" y="463"/>
                  </a:cubicBezTo>
                  <a:cubicBezTo>
                    <a:pt x="292" y="463"/>
                    <a:pt x="293" y="461"/>
                    <a:pt x="294" y="461"/>
                  </a:cubicBezTo>
                  <a:cubicBezTo>
                    <a:pt x="295" y="461"/>
                    <a:pt x="295" y="461"/>
                    <a:pt x="297" y="461"/>
                  </a:cubicBezTo>
                  <a:cubicBezTo>
                    <a:pt x="298" y="461"/>
                    <a:pt x="300" y="461"/>
                    <a:pt x="302" y="462"/>
                  </a:cubicBezTo>
                  <a:cubicBezTo>
                    <a:pt x="303" y="464"/>
                    <a:pt x="303" y="466"/>
                    <a:pt x="304" y="467"/>
                  </a:cubicBezTo>
                  <a:cubicBezTo>
                    <a:pt x="305" y="468"/>
                    <a:pt x="307" y="469"/>
                    <a:pt x="307" y="470"/>
                  </a:cubicBezTo>
                  <a:cubicBezTo>
                    <a:pt x="308" y="471"/>
                    <a:pt x="308" y="472"/>
                    <a:pt x="308" y="473"/>
                  </a:cubicBezTo>
                  <a:cubicBezTo>
                    <a:pt x="309" y="474"/>
                    <a:pt x="310" y="474"/>
                    <a:pt x="311" y="474"/>
                  </a:cubicBezTo>
                  <a:cubicBezTo>
                    <a:pt x="313" y="474"/>
                    <a:pt x="315" y="475"/>
                    <a:pt x="317" y="476"/>
                  </a:cubicBezTo>
                  <a:cubicBezTo>
                    <a:pt x="318" y="476"/>
                    <a:pt x="319" y="476"/>
                    <a:pt x="319" y="477"/>
                  </a:cubicBezTo>
                  <a:cubicBezTo>
                    <a:pt x="320" y="478"/>
                    <a:pt x="320" y="479"/>
                    <a:pt x="321" y="479"/>
                  </a:cubicBezTo>
                  <a:cubicBezTo>
                    <a:pt x="322" y="480"/>
                    <a:pt x="324" y="480"/>
                    <a:pt x="325" y="481"/>
                  </a:cubicBezTo>
                  <a:cubicBezTo>
                    <a:pt x="326" y="481"/>
                    <a:pt x="328" y="480"/>
                    <a:pt x="329" y="481"/>
                  </a:cubicBezTo>
                  <a:cubicBezTo>
                    <a:pt x="331" y="482"/>
                    <a:pt x="330" y="482"/>
                    <a:pt x="331" y="483"/>
                  </a:cubicBezTo>
                  <a:cubicBezTo>
                    <a:pt x="331" y="484"/>
                    <a:pt x="332" y="484"/>
                    <a:pt x="333" y="484"/>
                  </a:cubicBezTo>
                  <a:cubicBezTo>
                    <a:pt x="334" y="485"/>
                    <a:pt x="334" y="485"/>
                    <a:pt x="334" y="486"/>
                  </a:cubicBezTo>
                  <a:cubicBezTo>
                    <a:pt x="335" y="488"/>
                    <a:pt x="335" y="489"/>
                    <a:pt x="337" y="489"/>
                  </a:cubicBezTo>
                  <a:cubicBezTo>
                    <a:pt x="337" y="489"/>
                    <a:pt x="338" y="489"/>
                    <a:pt x="338" y="489"/>
                  </a:cubicBezTo>
                  <a:cubicBezTo>
                    <a:pt x="339" y="489"/>
                    <a:pt x="340" y="490"/>
                    <a:pt x="341" y="490"/>
                  </a:cubicBezTo>
                  <a:cubicBezTo>
                    <a:pt x="342" y="491"/>
                    <a:pt x="343" y="492"/>
                    <a:pt x="344" y="493"/>
                  </a:cubicBezTo>
                  <a:cubicBezTo>
                    <a:pt x="346" y="493"/>
                    <a:pt x="347" y="494"/>
                    <a:pt x="348" y="494"/>
                  </a:cubicBezTo>
                  <a:cubicBezTo>
                    <a:pt x="350" y="494"/>
                    <a:pt x="352" y="494"/>
                    <a:pt x="354" y="494"/>
                  </a:cubicBezTo>
                  <a:cubicBezTo>
                    <a:pt x="356" y="494"/>
                    <a:pt x="359" y="493"/>
                    <a:pt x="362" y="493"/>
                  </a:cubicBezTo>
                  <a:cubicBezTo>
                    <a:pt x="363" y="493"/>
                    <a:pt x="365" y="493"/>
                    <a:pt x="367" y="493"/>
                  </a:cubicBezTo>
                  <a:cubicBezTo>
                    <a:pt x="368" y="493"/>
                    <a:pt x="369" y="494"/>
                    <a:pt x="371" y="494"/>
                  </a:cubicBezTo>
                  <a:cubicBezTo>
                    <a:pt x="375" y="496"/>
                    <a:pt x="379" y="496"/>
                    <a:pt x="382" y="496"/>
                  </a:cubicBezTo>
                  <a:cubicBezTo>
                    <a:pt x="383" y="496"/>
                    <a:pt x="384" y="496"/>
                    <a:pt x="384" y="496"/>
                  </a:cubicBezTo>
                  <a:cubicBezTo>
                    <a:pt x="385" y="496"/>
                    <a:pt x="386" y="496"/>
                    <a:pt x="386" y="496"/>
                  </a:cubicBezTo>
                  <a:cubicBezTo>
                    <a:pt x="388" y="496"/>
                    <a:pt x="387" y="496"/>
                    <a:pt x="388" y="495"/>
                  </a:cubicBezTo>
                  <a:cubicBezTo>
                    <a:pt x="389" y="494"/>
                    <a:pt x="389" y="493"/>
                    <a:pt x="390" y="493"/>
                  </a:cubicBezTo>
                  <a:cubicBezTo>
                    <a:pt x="390" y="493"/>
                    <a:pt x="392" y="492"/>
                    <a:pt x="393" y="493"/>
                  </a:cubicBezTo>
                  <a:cubicBezTo>
                    <a:pt x="394" y="493"/>
                    <a:pt x="393" y="498"/>
                    <a:pt x="394" y="499"/>
                  </a:cubicBezTo>
                  <a:cubicBezTo>
                    <a:pt x="395" y="500"/>
                    <a:pt x="395" y="500"/>
                    <a:pt x="396" y="501"/>
                  </a:cubicBezTo>
                  <a:cubicBezTo>
                    <a:pt x="397" y="501"/>
                    <a:pt x="397" y="502"/>
                    <a:pt x="397" y="502"/>
                  </a:cubicBezTo>
                  <a:cubicBezTo>
                    <a:pt x="398" y="503"/>
                    <a:pt x="398" y="503"/>
                    <a:pt x="398" y="504"/>
                  </a:cubicBezTo>
                  <a:cubicBezTo>
                    <a:pt x="398" y="505"/>
                    <a:pt x="398" y="506"/>
                    <a:pt x="399" y="506"/>
                  </a:cubicBezTo>
                  <a:cubicBezTo>
                    <a:pt x="399" y="507"/>
                    <a:pt x="399" y="507"/>
                    <a:pt x="399" y="508"/>
                  </a:cubicBezTo>
                  <a:cubicBezTo>
                    <a:pt x="400" y="508"/>
                    <a:pt x="401" y="508"/>
                    <a:pt x="402" y="507"/>
                  </a:cubicBezTo>
                  <a:cubicBezTo>
                    <a:pt x="406" y="506"/>
                    <a:pt x="407" y="511"/>
                    <a:pt x="409" y="513"/>
                  </a:cubicBezTo>
                  <a:cubicBezTo>
                    <a:pt x="411" y="514"/>
                    <a:pt x="411" y="511"/>
                    <a:pt x="412" y="510"/>
                  </a:cubicBezTo>
                  <a:cubicBezTo>
                    <a:pt x="414" y="509"/>
                    <a:pt x="417" y="509"/>
                    <a:pt x="420" y="509"/>
                  </a:cubicBezTo>
                  <a:cubicBezTo>
                    <a:pt x="422" y="508"/>
                    <a:pt x="425" y="507"/>
                    <a:pt x="428" y="507"/>
                  </a:cubicBezTo>
                  <a:cubicBezTo>
                    <a:pt x="430" y="507"/>
                    <a:pt x="431" y="507"/>
                    <a:pt x="433" y="506"/>
                  </a:cubicBezTo>
                  <a:cubicBezTo>
                    <a:pt x="436" y="506"/>
                    <a:pt x="440" y="507"/>
                    <a:pt x="442" y="504"/>
                  </a:cubicBezTo>
                  <a:cubicBezTo>
                    <a:pt x="442" y="503"/>
                    <a:pt x="442" y="503"/>
                    <a:pt x="442" y="502"/>
                  </a:cubicBezTo>
                  <a:cubicBezTo>
                    <a:pt x="442" y="502"/>
                    <a:pt x="442" y="502"/>
                    <a:pt x="442" y="502"/>
                  </a:cubicBezTo>
                  <a:cubicBezTo>
                    <a:pt x="442" y="502"/>
                    <a:pt x="442" y="502"/>
                    <a:pt x="442" y="501"/>
                  </a:cubicBezTo>
                  <a:cubicBezTo>
                    <a:pt x="442" y="501"/>
                    <a:pt x="442" y="501"/>
                    <a:pt x="442" y="501"/>
                  </a:cubicBezTo>
                  <a:cubicBezTo>
                    <a:pt x="442" y="499"/>
                    <a:pt x="440" y="495"/>
                    <a:pt x="442" y="494"/>
                  </a:cubicBezTo>
                  <a:cubicBezTo>
                    <a:pt x="444" y="492"/>
                    <a:pt x="447" y="493"/>
                    <a:pt x="449" y="490"/>
                  </a:cubicBezTo>
                  <a:cubicBezTo>
                    <a:pt x="450" y="487"/>
                    <a:pt x="451" y="485"/>
                    <a:pt x="454" y="484"/>
                  </a:cubicBezTo>
                  <a:cubicBezTo>
                    <a:pt x="456" y="483"/>
                    <a:pt x="456" y="484"/>
                    <a:pt x="458" y="482"/>
                  </a:cubicBezTo>
                  <a:cubicBezTo>
                    <a:pt x="459" y="481"/>
                    <a:pt x="459" y="478"/>
                    <a:pt x="460" y="477"/>
                  </a:cubicBezTo>
                  <a:cubicBezTo>
                    <a:pt x="461" y="474"/>
                    <a:pt x="462" y="475"/>
                    <a:pt x="464" y="473"/>
                  </a:cubicBezTo>
                  <a:cubicBezTo>
                    <a:pt x="466" y="472"/>
                    <a:pt x="466" y="470"/>
                    <a:pt x="466" y="468"/>
                  </a:cubicBezTo>
                  <a:cubicBezTo>
                    <a:pt x="467" y="465"/>
                    <a:pt x="468" y="463"/>
                    <a:pt x="472" y="462"/>
                  </a:cubicBezTo>
                  <a:cubicBezTo>
                    <a:pt x="473" y="462"/>
                    <a:pt x="475" y="462"/>
                    <a:pt x="477" y="462"/>
                  </a:cubicBezTo>
                  <a:cubicBezTo>
                    <a:pt x="479" y="461"/>
                    <a:pt x="480" y="461"/>
                    <a:pt x="482" y="460"/>
                  </a:cubicBezTo>
                  <a:cubicBezTo>
                    <a:pt x="486" y="460"/>
                    <a:pt x="488" y="459"/>
                    <a:pt x="491" y="458"/>
                  </a:cubicBezTo>
                  <a:cubicBezTo>
                    <a:pt x="494" y="458"/>
                    <a:pt x="496" y="458"/>
                    <a:pt x="498" y="460"/>
                  </a:cubicBezTo>
                  <a:cubicBezTo>
                    <a:pt x="499" y="461"/>
                    <a:pt x="499" y="461"/>
                    <a:pt x="499" y="461"/>
                  </a:cubicBezTo>
                  <a:cubicBezTo>
                    <a:pt x="500" y="462"/>
                    <a:pt x="501" y="462"/>
                    <a:pt x="502" y="463"/>
                  </a:cubicBezTo>
                  <a:cubicBezTo>
                    <a:pt x="503" y="464"/>
                    <a:pt x="503" y="465"/>
                    <a:pt x="504" y="466"/>
                  </a:cubicBezTo>
                  <a:cubicBezTo>
                    <a:pt x="504" y="466"/>
                    <a:pt x="504" y="466"/>
                    <a:pt x="504" y="466"/>
                  </a:cubicBezTo>
                  <a:cubicBezTo>
                    <a:pt x="504" y="466"/>
                    <a:pt x="504" y="467"/>
                    <a:pt x="504" y="467"/>
                  </a:cubicBezTo>
                  <a:cubicBezTo>
                    <a:pt x="504" y="470"/>
                    <a:pt x="505" y="472"/>
                    <a:pt x="508" y="474"/>
                  </a:cubicBezTo>
                  <a:cubicBezTo>
                    <a:pt x="509" y="474"/>
                    <a:pt x="511" y="475"/>
                    <a:pt x="512" y="475"/>
                  </a:cubicBezTo>
                  <a:cubicBezTo>
                    <a:pt x="513" y="476"/>
                    <a:pt x="514" y="476"/>
                    <a:pt x="515" y="478"/>
                  </a:cubicBezTo>
                  <a:cubicBezTo>
                    <a:pt x="515" y="480"/>
                    <a:pt x="514" y="481"/>
                    <a:pt x="513" y="482"/>
                  </a:cubicBezTo>
                  <a:cubicBezTo>
                    <a:pt x="511" y="484"/>
                    <a:pt x="512" y="483"/>
                    <a:pt x="511" y="485"/>
                  </a:cubicBezTo>
                  <a:cubicBezTo>
                    <a:pt x="511" y="486"/>
                    <a:pt x="510" y="488"/>
                    <a:pt x="510" y="489"/>
                  </a:cubicBezTo>
                  <a:cubicBezTo>
                    <a:pt x="511" y="490"/>
                    <a:pt x="513" y="490"/>
                    <a:pt x="513" y="492"/>
                  </a:cubicBezTo>
                  <a:cubicBezTo>
                    <a:pt x="514" y="495"/>
                    <a:pt x="512" y="495"/>
                    <a:pt x="510" y="495"/>
                  </a:cubicBezTo>
                  <a:cubicBezTo>
                    <a:pt x="506" y="495"/>
                    <a:pt x="502" y="494"/>
                    <a:pt x="498" y="494"/>
                  </a:cubicBezTo>
                  <a:cubicBezTo>
                    <a:pt x="495" y="494"/>
                    <a:pt x="495" y="494"/>
                    <a:pt x="494" y="496"/>
                  </a:cubicBezTo>
                  <a:cubicBezTo>
                    <a:pt x="494" y="498"/>
                    <a:pt x="495" y="500"/>
                    <a:pt x="494" y="502"/>
                  </a:cubicBezTo>
                  <a:cubicBezTo>
                    <a:pt x="491" y="504"/>
                    <a:pt x="486" y="502"/>
                    <a:pt x="484" y="506"/>
                  </a:cubicBezTo>
                  <a:cubicBezTo>
                    <a:pt x="484" y="508"/>
                    <a:pt x="484" y="516"/>
                    <a:pt x="480" y="514"/>
                  </a:cubicBezTo>
                  <a:cubicBezTo>
                    <a:pt x="479" y="516"/>
                    <a:pt x="480" y="518"/>
                    <a:pt x="478" y="520"/>
                  </a:cubicBezTo>
                  <a:cubicBezTo>
                    <a:pt x="477" y="522"/>
                    <a:pt x="476" y="521"/>
                    <a:pt x="476" y="524"/>
                  </a:cubicBezTo>
                  <a:cubicBezTo>
                    <a:pt x="476" y="527"/>
                    <a:pt x="477" y="529"/>
                    <a:pt x="478" y="531"/>
                  </a:cubicBezTo>
                  <a:cubicBezTo>
                    <a:pt x="478" y="535"/>
                    <a:pt x="478" y="536"/>
                    <a:pt x="476" y="539"/>
                  </a:cubicBezTo>
                  <a:cubicBezTo>
                    <a:pt x="475" y="543"/>
                    <a:pt x="477" y="551"/>
                    <a:pt x="473" y="553"/>
                  </a:cubicBezTo>
                  <a:cubicBezTo>
                    <a:pt x="469" y="554"/>
                    <a:pt x="463" y="550"/>
                    <a:pt x="462" y="557"/>
                  </a:cubicBezTo>
                  <a:cubicBezTo>
                    <a:pt x="462" y="559"/>
                    <a:pt x="463" y="562"/>
                    <a:pt x="463" y="564"/>
                  </a:cubicBezTo>
                  <a:cubicBezTo>
                    <a:pt x="463" y="567"/>
                    <a:pt x="463" y="569"/>
                    <a:pt x="463" y="572"/>
                  </a:cubicBezTo>
                  <a:cubicBezTo>
                    <a:pt x="462" y="576"/>
                    <a:pt x="461" y="581"/>
                    <a:pt x="457" y="583"/>
                  </a:cubicBezTo>
                  <a:cubicBezTo>
                    <a:pt x="457" y="583"/>
                    <a:pt x="457" y="583"/>
                    <a:pt x="457" y="583"/>
                  </a:cubicBezTo>
                  <a:cubicBezTo>
                    <a:pt x="456" y="582"/>
                    <a:pt x="454" y="582"/>
                    <a:pt x="453" y="582"/>
                  </a:cubicBezTo>
                  <a:cubicBezTo>
                    <a:pt x="453" y="581"/>
                    <a:pt x="453" y="581"/>
                    <a:pt x="453" y="581"/>
                  </a:cubicBezTo>
                  <a:cubicBezTo>
                    <a:pt x="452" y="579"/>
                    <a:pt x="452" y="575"/>
                    <a:pt x="452" y="573"/>
                  </a:cubicBezTo>
                  <a:cubicBezTo>
                    <a:pt x="452" y="571"/>
                    <a:pt x="452" y="568"/>
                    <a:pt x="452" y="565"/>
                  </a:cubicBezTo>
                  <a:cubicBezTo>
                    <a:pt x="451" y="563"/>
                    <a:pt x="451" y="560"/>
                    <a:pt x="451" y="558"/>
                  </a:cubicBezTo>
                  <a:cubicBezTo>
                    <a:pt x="451" y="557"/>
                    <a:pt x="452" y="555"/>
                    <a:pt x="451" y="554"/>
                  </a:cubicBezTo>
                  <a:cubicBezTo>
                    <a:pt x="451" y="552"/>
                    <a:pt x="448" y="552"/>
                    <a:pt x="447" y="554"/>
                  </a:cubicBezTo>
                  <a:cubicBezTo>
                    <a:pt x="446" y="556"/>
                    <a:pt x="447" y="558"/>
                    <a:pt x="447" y="560"/>
                  </a:cubicBezTo>
                  <a:cubicBezTo>
                    <a:pt x="446" y="562"/>
                    <a:pt x="446" y="564"/>
                    <a:pt x="444" y="565"/>
                  </a:cubicBezTo>
                  <a:cubicBezTo>
                    <a:pt x="444" y="565"/>
                    <a:pt x="444" y="565"/>
                    <a:pt x="443" y="565"/>
                  </a:cubicBezTo>
                  <a:cubicBezTo>
                    <a:pt x="443" y="565"/>
                    <a:pt x="442" y="566"/>
                    <a:pt x="442" y="566"/>
                  </a:cubicBezTo>
                  <a:cubicBezTo>
                    <a:pt x="440" y="567"/>
                    <a:pt x="439" y="565"/>
                    <a:pt x="438" y="564"/>
                  </a:cubicBezTo>
                  <a:cubicBezTo>
                    <a:pt x="435" y="561"/>
                    <a:pt x="435" y="555"/>
                    <a:pt x="437" y="550"/>
                  </a:cubicBezTo>
                  <a:cubicBezTo>
                    <a:pt x="437" y="549"/>
                    <a:pt x="438" y="548"/>
                    <a:pt x="439" y="547"/>
                  </a:cubicBezTo>
                  <a:cubicBezTo>
                    <a:pt x="439" y="547"/>
                    <a:pt x="440" y="547"/>
                    <a:pt x="440" y="546"/>
                  </a:cubicBezTo>
                  <a:cubicBezTo>
                    <a:pt x="441" y="544"/>
                    <a:pt x="442" y="545"/>
                    <a:pt x="443" y="543"/>
                  </a:cubicBezTo>
                  <a:cubicBezTo>
                    <a:pt x="444" y="540"/>
                    <a:pt x="444" y="540"/>
                    <a:pt x="447" y="539"/>
                  </a:cubicBezTo>
                  <a:cubicBezTo>
                    <a:pt x="449" y="538"/>
                    <a:pt x="450" y="538"/>
                    <a:pt x="451" y="536"/>
                  </a:cubicBezTo>
                  <a:cubicBezTo>
                    <a:pt x="452" y="534"/>
                    <a:pt x="452" y="531"/>
                    <a:pt x="449" y="531"/>
                  </a:cubicBezTo>
                  <a:cubicBezTo>
                    <a:pt x="447" y="530"/>
                    <a:pt x="445" y="531"/>
                    <a:pt x="443" y="531"/>
                  </a:cubicBezTo>
                  <a:cubicBezTo>
                    <a:pt x="442" y="531"/>
                    <a:pt x="440" y="531"/>
                    <a:pt x="439" y="531"/>
                  </a:cubicBezTo>
                  <a:cubicBezTo>
                    <a:pt x="437" y="531"/>
                    <a:pt x="436" y="533"/>
                    <a:pt x="434" y="534"/>
                  </a:cubicBezTo>
                  <a:cubicBezTo>
                    <a:pt x="432" y="534"/>
                    <a:pt x="431" y="534"/>
                    <a:pt x="430" y="535"/>
                  </a:cubicBezTo>
                  <a:cubicBezTo>
                    <a:pt x="427" y="539"/>
                    <a:pt x="425" y="538"/>
                    <a:pt x="421" y="537"/>
                  </a:cubicBezTo>
                  <a:cubicBezTo>
                    <a:pt x="418" y="537"/>
                    <a:pt x="413" y="537"/>
                    <a:pt x="413" y="533"/>
                  </a:cubicBezTo>
                  <a:cubicBezTo>
                    <a:pt x="413" y="532"/>
                    <a:pt x="415" y="530"/>
                    <a:pt x="414" y="528"/>
                  </a:cubicBezTo>
                  <a:cubicBezTo>
                    <a:pt x="414" y="526"/>
                    <a:pt x="412" y="526"/>
                    <a:pt x="411" y="525"/>
                  </a:cubicBezTo>
                  <a:cubicBezTo>
                    <a:pt x="410" y="523"/>
                    <a:pt x="408" y="519"/>
                    <a:pt x="406" y="519"/>
                  </a:cubicBezTo>
                  <a:cubicBezTo>
                    <a:pt x="405" y="520"/>
                    <a:pt x="403" y="520"/>
                    <a:pt x="402" y="520"/>
                  </a:cubicBezTo>
                  <a:cubicBezTo>
                    <a:pt x="401" y="520"/>
                    <a:pt x="398" y="519"/>
                    <a:pt x="398" y="518"/>
                  </a:cubicBezTo>
                  <a:cubicBezTo>
                    <a:pt x="396" y="516"/>
                    <a:pt x="396" y="513"/>
                    <a:pt x="394" y="512"/>
                  </a:cubicBezTo>
                  <a:cubicBezTo>
                    <a:pt x="393" y="511"/>
                    <a:pt x="392" y="513"/>
                    <a:pt x="392" y="514"/>
                  </a:cubicBezTo>
                  <a:cubicBezTo>
                    <a:pt x="392" y="514"/>
                    <a:pt x="391" y="515"/>
                    <a:pt x="391" y="515"/>
                  </a:cubicBezTo>
                  <a:cubicBezTo>
                    <a:pt x="390" y="516"/>
                    <a:pt x="389" y="516"/>
                    <a:pt x="389" y="516"/>
                  </a:cubicBezTo>
                  <a:cubicBezTo>
                    <a:pt x="388" y="517"/>
                    <a:pt x="388" y="519"/>
                    <a:pt x="388" y="520"/>
                  </a:cubicBezTo>
                  <a:cubicBezTo>
                    <a:pt x="387" y="521"/>
                    <a:pt x="385" y="522"/>
                    <a:pt x="385" y="524"/>
                  </a:cubicBezTo>
                  <a:cubicBezTo>
                    <a:pt x="385" y="526"/>
                    <a:pt x="388" y="525"/>
                    <a:pt x="389" y="526"/>
                  </a:cubicBezTo>
                  <a:cubicBezTo>
                    <a:pt x="389" y="527"/>
                    <a:pt x="388" y="528"/>
                    <a:pt x="388" y="530"/>
                  </a:cubicBezTo>
                  <a:cubicBezTo>
                    <a:pt x="388" y="531"/>
                    <a:pt x="389" y="532"/>
                    <a:pt x="389" y="533"/>
                  </a:cubicBezTo>
                  <a:cubicBezTo>
                    <a:pt x="390" y="535"/>
                    <a:pt x="390" y="537"/>
                    <a:pt x="390" y="538"/>
                  </a:cubicBezTo>
                  <a:cubicBezTo>
                    <a:pt x="389" y="540"/>
                    <a:pt x="389" y="540"/>
                    <a:pt x="388" y="541"/>
                  </a:cubicBezTo>
                  <a:cubicBezTo>
                    <a:pt x="386" y="542"/>
                    <a:pt x="385" y="542"/>
                    <a:pt x="384" y="545"/>
                  </a:cubicBezTo>
                  <a:cubicBezTo>
                    <a:pt x="384" y="548"/>
                    <a:pt x="386" y="549"/>
                    <a:pt x="388" y="551"/>
                  </a:cubicBezTo>
                  <a:cubicBezTo>
                    <a:pt x="389" y="551"/>
                    <a:pt x="391" y="554"/>
                    <a:pt x="392" y="555"/>
                  </a:cubicBezTo>
                  <a:cubicBezTo>
                    <a:pt x="392" y="556"/>
                    <a:pt x="392" y="557"/>
                    <a:pt x="392" y="557"/>
                  </a:cubicBezTo>
                  <a:cubicBezTo>
                    <a:pt x="392" y="558"/>
                    <a:pt x="393" y="558"/>
                    <a:pt x="394" y="558"/>
                  </a:cubicBezTo>
                  <a:cubicBezTo>
                    <a:pt x="395" y="560"/>
                    <a:pt x="395" y="562"/>
                    <a:pt x="395" y="564"/>
                  </a:cubicBezTo>
                  <a:cubicBezTo>
                    <a:pt x="395" y="565"/>
                    <a:pt x="396" y="565"/>
                    <a:pt x="398" y="566"/>
                  </a:cubicBezTo>
                  <a:cubicBezTo>
                    <a:pt x="397" y="569"/>
                    <a:pt x="400" y="569"/>
                    <a:pt x="402" y="570"/>
                  </a:cubicBezTo>
                  <a:cubicBezTo>
                    <a:pt x="404" y="572"/>
                    <a:pt x="404" y="575"/>
                    <a:pt x="404" y="577"/>
                  </a:cubicBezTo>
                  <a:cubicBezTo>
                    <a:pt x="404" y="578"/>
                    <a:pt x="404" y="579"/>
                    <a:pt x="404" y="581"/>
                  </a:cubicBezTo>
                  <a:cubicBezTo>
                    <a:pt x="404" y="582"/>
                    <a:pt x="405" y="583"/>
                    <a:pt x="405" y="585"/>
                  </a:cubicBezTo>
                  <a:cubicBezTo>
                    <a:pt x="406" y="586"/>
                    <a:pt x="406" y="587"/>
                    <a:pt x="406" y="588"/>
                  </a:cubicBezTo>
                  <a:cubicBezTo>
                    <a:pt x="407" y="587"/>
                    <a:pt x="408" y="587"/>
                    <a:pt x="409" y="587"/>
                  </a:cubicBezTo>
                  <a:cubicBezTo>
                    <a:pt x="410" y="587"/>
                    <a:pt x="411" y="588"/>
                    <a:pt x="412" y="587"/>
                  </a:cubicBezTo>
                  <a:cubicBezTo>
                    <a:pt x="414" y="587"/>
                    <a:pt x="415" y="585"/>
                    <a:pt x="417" y="584"/>
                  </a:cubicBezTo>
                  <a:cubicBezTo>
                    <a:pt x="419" y="584"/>
                    <a:pt x="421" y="583"/>
                    <a:pt x="422" y="582"/>
                  </a:cubicBezTo>
                  <a:cubicBezTo>
                    <a:pt x="424" y="581"/>
                    <a:pt x="425" y="578"/>
                    <a:pt x="425" y="577"/>
                  </a:cubicBezTo>
                  <a:cubicBezTo>
                    <a:pt x="426" y="575"/>
                    <a:pt x="425" y="573"/>
                    <a:pt x="426" y="572"/>
                  </a:cubicBezTo>
                  <a:cubicBezTo>
                    <a:pt x="428" y="570"/>
                    <a:pt x="430" y="572"/>
                    <a:pt x="431" y="573"/>
                  </a:cubicBezTo>
                  <a:cubicBezTo>
                    <a:pt x="433" y="575"/>
                    <a:pt x="434" y="575"/>
                    <a:pt x="436" y="576"/>
                  </a:cubicBezTo>
                  <a:cubicBezTo>
                    <a:pt x="440" y="578"/>
                    <a:pt x="440" y="584"/>
                    <a:pt x="442" y="588"/>
                  </a:cubicBezTo>
                  <a:cubicBezTo>
                    <a:pt x="443" y="589"/>
                    <a:pt x="445" y="591"/>
                    <a:pt x="445" y="593"/>
                  </a:cubicBezTo>
                  <a:cubicBezTo>
                    <a:pt x="446" y="595"/>
                    <a:pt x="445" y="598"/>
                    <a:pt x="446" y="599"/>
                  </a:cubicBezTo>
                  <a:cubicBezTo>
                    <a:pt x="447" y="599"/>
                    <a:pt x="449" y="599"/>
                    <a:pt x="449" y="600"/>
                  </a:cubicBezTo>
                  <a:cubicBezTo>
                    <a:pt x="450" y="601"/>
                    <a:pt x="450" y="604"/>
                    <a:pt x="451" y="604"/>
                  </a:cubicBezTo>
                  <a:cubicBezTo>
                    <a:pt x="451" y="607"/>
                    <a:pt x="452" y="610"/>
                    <a:pt x="453" y="611"/>
                  </a:cubicBezTo>
                  <a:cubicBezTo>
                    <a:pt x="454" y="611"/>
                    <a:pt x="455" y="611"/>
                    <a:pt x="456" y="611"/>
                  </a:cubicBezTo>
                  <a:cubicBezTo>
                    <a:pt x="457" y="612"/>
                    <a:pt x="457" y="613"/>
                    <a:pt x="458" y="614"/>
                  </a:cubicBezTo>
                  <a:cubicBezTo>
                    <a:pt x="460" y="616"/>
                    <a:pt x="462" y="614"/>
                    <a:pt x="464" y="614"/>
                  </a:cubicBezTo>
                  <a:cubicBezTo>
                    <a:pt x="467" y="614"/>
                    <a:pt x="467" y="616"/>
                    <a:pt x="469" y="617"/>
                  </a:cubicBezTo>
                  <a:cubicBezTo>
                    <a:pt x="472" y="618"/>
                    <a:pt x="475" y="620"/>
                    <a:pt x="476" y="623"/>
                  </a:cubicBezTo>
                  <a:cubicBezTo>
                    <a:pt x="477" y="626"/>
                    <a:pt x="475" y="627"/>
                    <a:pt x="474" y="628"/>
                  </a:cubicBezTo>
                  <a:cubicBezTo>
                    <a:pt x="472" y="631"/>
                    <a:pt x="473" y="631"/>
                    <a:pt x="475" y="633"/>
                  </a:cubicBezTo>
                  <a:cubicBezTo>
                    <a:pt x="477" y="634"/>
                    <a:pt x="478" y="635"/>
                    <a:pt x="479" y="637"/>
                  </a:cubicBezTo>
                  <a:cubicBezTo>
                    <a:pt x="480" y="640"/>
                    <a:pt x="482" y="640"/>
                    <a:pt x="483" y="641"/>
                  </a:cubicBezTo>
                  <a:cubicBezTo>
                    <a:pt x="485" y="643"/>
                    <a:pt x="485" y="646"/>
                    <a:pt x="485" y="648"/>
                  </a:cubicBezTo>
                  <a:cubicBezTo>
                    <a:pt x="486" y="651"/>
                    <a:pt x="487" y="653"/>
                    <a:pt x="487" y="656"/>
                  </a:cubicBezTo>
                  <a:cubicBezTo>
                    <a:pt x="487" y="659"/>
                    <a:pt x="485" y="661"/>
                    <a:pt x="484" y="664"/>
                  </a:cubicBezTo>
                  <a:cubicBezTo>
                    <a:pt x="483" y="667"/>
                    <a:pt x="484" y="671"/>
                    <a:pt x="485" y="673"/>
                  </a:cubicBezTo>
                  <a:cubicBezTo>
                    <a:pt x="487" y="676"/>
                    <a:pt x="488" y="674"/>
                    <a:pt x="490" y="674"/>
                  </a:cubicBezTo>
                  <a:cubicBezTo>
                    <a:pt x="494" y="674"/>
                    <a:pt x="496" y="676"/>
                    <a:pt x="500" y="676"/>
                  </a:cubicBezTo>
                  <a:cubicBezTo>
                    <a:pt x="502" y="677"/>
                    <a:pt x="505" y="677"/>
                    <a:pt x="507" y="677"/>
                  </a:cubicBezTo>
                  <a:cubicBezTo>
                    <a:pt x="513" y="676"/>
                    <a:pt x="509" y="674"/>
                    <a:pt x="511" y="671"/>
                  </a:cubicBezTo>
                  <a:close/>
                  <a:moveTo>
                    <a:pt x="656" y="673"/>
                  </a:moveTo>
                  <a:cubicBezTo>
                    <a:pt x="656" y="673"/>
                    <a:pt x="656" y="673"/>
                    <a:pt x="655" y="673"/>
                  </a:cubicBezTo>
                  <a:cubicBezTo>
                    <a:pt x="656" y="673"/>
                    <a:pt x="656" y="673"/>
                    <a:pt x="656" y="673"/>
                  </a:cubicBezTo>
                  <a:cubicBezTo>
                    <a:pt x="656" y="673"/>
                    <a:pt x="656" y="673"/>
                    <a:pt x="656" y="673"/>
                  </a:cubicBezTo>
                  <a:close/>
                  <a:moveTo>
                    <a:pt x="553" y="602"/>
                  </a:moveTo>
                  <a:cubicBezTo>
                    <a:pt x="553" y="602"/>
                    <a:pt x="553" y="601"/>
                    <a:pt x="554" y="601"/>
                  </a:cubicBezTo>
                  <a:cubicBezTo>
                    <a:pt x="554" y="601"/>
                    <a:pt x="554" y="601"/>
                    <a:pt x="554" y="601"/>
                  </a:cubicBezTo>
                  <a:cubicBezTo>
                    <a:pt x="553" y="601"/>
                    <a:pt x="553" y="602"/>
                    <a:pt x="553" y="602"/>
                  </a:cubicBezTo>
                  <a:close/>
                  <a:moveTo>
                    <a:pt x="554" y="601"/>
                  </a:moveTo>
                  <a:cubicBezTo>
                    <a:pt x="554" y="601"/>
                    <a:pt x="554" y="601"/>
                    <a:pt x="554" y="601"/>
                  </a:cubicBezTo>
                  <a:cubicBezTo>
                    <a:pt x="554" y="601"/>
                    <a:pt x="554" y="601"/>
                    <a:pt x="554" y="600"/>
                  </a:cubicBezTo>
                  <a:cubicBezTo>
                    <a:pt x="554" y="600"/>
                    <a:pt x="554" y="600"/>
                    <a:pt x="554" y="600"/>
                  </a:cubicBezTo>
                  <a:cubicBezTo>
                    <a:pt x="554" y="600"/>
                    <a:pt x="554" y="601"/>
                    <a:pt x="554" y="601"/>
                  </a:cubicBezTo>
                  <a:close/>
                  <a:moveTo>
                    <a:pt x="590" y="561"/>
                  </a:moveTo>
                  <a:cubicBezTo>
                    <a:pt x="589" y="561"/>
                    <a:pt x="589" y="562"/>
                    <a:pt x="590" y="563"/>
                  </a:cubicBezTo>
                  <a:cubicBezTo>
                    <a:pt x="589" y="562"/>
                    <a:pt x="589" y="561"/>
                    <a:pt x="590" y="561"/>
                  </a:cubicBezTo>
                  <a:close/>
                  <a:moveTo>
                    <a:pt x="590" y="560"/>
                  </a:moveTo>
                  <a:cubicBezTo>
                    <a:pt x="590" y="560"/>
                    <a:pt x="590" y="560"/>
                    <a:pt x="590" y="560"/>
                  </a:cubicBezTo>
                  <a:cubicBezTo>
                    <a:pt x="590" y="560"/>
                    <a:pt x="590" y="560"/>
                    <a:pt x="590" y="560"/>
                  </a:cubicBezTo>
                  <a:close/>
                  <a:moveTo>
                    <a:pt x="591" y="559"/>
                  </a:moveTo>
                  <a:cubicBezTo>
                    <a:pt x="590" y="559"/>
                    <a:pt x="590" y="559"/>
                    <a:pt x="590" y="559"/>
                  </a:cubicBezTo>
                  <a:cubicBezTo>
                    <a:pt x="590" y="559"/>
                    <a:pt x="590" y="559"/>
                    <a:pt x="591" y="559"/>
                  </a:cubicBezTo>
                  <a:close/>
                  <a:moveTo>
                    <a:pt x="564" y="571"/>
                  </a:moveTo>
                  <a:cubicBezTo>
                    <a:pt x="565" y="571"/>
                    <a:pt x="565" y="571"/>
                    <a:pt x="566" y="571"/>
                  </a:cubicBezTo>
                  <a:cubicBezTo>
                    <a:pt x="565" y="571"/>
                    <a:pt x="565" y="571"/>
                    <a:pt x="564" y="571"/>
                  </a:cubicBezTo>
                  <a:close/>
                  <a:moveTo>
                    <a:pt x="563" y="571"/>
                  </a:moveTo>
                  <a:cubicBezTo>
                    <a:pt x="563" y="571"/>
                    <a:pt x="563" y="571"/>
                    <a:pt x="563" y="571"/>
                  </a:cubicBezTo>
                  <a:cubicBezTo>
                    <a:pt x="563" y="571"/>
                    <a:pt x="563" y="571"/>
                    <a:pt x="563" y="571"/>
                  </a:cubicBezTo>
                  <a:close/>
                  <a:moveTo>
                    <a:pt x="562" y="571"/>
                  </a:moveTo>
                  <a:cubicBezTo>
                    <a:pt x="562" y="571"/>
                    <a:pt x="562" y="571"/>
                    <a:pt x="562" y="571"/>
                  </a:cubicBezTo>
                  <a:cubicBezTo>
                    <a:pt x="562" y="571"/>
                    <a:pt x="562" y="571"/>
                    <a:pt x="562" y="57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0">
              <a:extLst>
                <a:ext uri="{FF2B5EF4-FFF2-40B4-BE49-F238E27FC236}">
                  <a16:creationId xmlns:a16="http://schemas.microsoft.com/office/drawing/2014/main" id="{7C5C3120-06C0-422E-B5F7-171AC088DF8F}"/>
                </a:ext>
              </a:extLst>
            </p:cNvPr>
            <p:cNvSpPr>
              <a:spLocks/>
            </p:cNvSpPr>
            <p:nvPr/>
          </p:nvSpPr>
          <p:spPr bwMode="auto">
            <a:xfrm>
              <a:off x="6894513" y="4751388"/>
              <a:ext cx="87313" cy="101600"/>
            </a:xfrm>
            <a:custGeom>
              <a:avLst/>
              <a:gdLst>
                <a:gd name="T0" fmla="*/ 24 w 31"/>
                <a:gd name="T1" fmla="*/ 1 h 36"/>
                <a:gd name="T2" fmla="*/ 24 w 31"/>
                <a:gd name="T3" fmla="*/ 2 h 36"/>
                <a:gd name="T4" fmla="*/ 23 w 31"/>
                <a:gd name="T5" fmla="*/ 2 h 36"/>
                <a:gd name="T6" fmla="*/ 21 w 31"/>
                <a:gd name="T7" fmla="*/ 4 h 36"/>
                <a:gd name="T8" fmla="*/ 20 w 31"/>
                <a:gd name="T9" fmla="*/ 5 h 36"/>
                <a:gd name="T10" fmla="*/ 17 w 31"/>
                <a:gd name="T11" fmla="*/ 5 h 36"/>
                <a:gd name="T12" fmla="*/ 15 w 31"/>
                <a:gd name="T13" fmla="*/ 7 h 36"/>
                <a:gd name="T14" fmla="*/ 12 w 31"/>
                <a:gd name="T15" fmla="*/ 7 h 36"/>
                <a:gd name="T16" fmla="*/ 10 w 31"/>
                <a:gd name="T17" fmla="*/ 9 h 36"/>
                <a:gd name="T18" fmla="*/ 8 w 31"/>
                <a:gd name="T19" fmla="*/ 10 h 36"/>
                <a:gd name="T20" fmla="*/ 6 w 31"/>
                <a:gd name="T21" fmla="*/ 13 h 36"/>
                <a:gd name="T22" fmla="*/ 5 w 31"/>
                <a:gd name="T23" fmla="*/ 14 h 36"/>
                <a:gd name="T24" fmla="*/ 4 w 31"/>
                <a:gd name="T25" fmla="*/ 16 h 36"/>
                <a:gd name="T26" fmla="*/ 2 w 31"/>
                <a:gd name="T27" fmla="*/ 18 h 36"/>
                <a:gd name="T28" fmla="*/ 0 w 31"/>
                <a:gd name="T29" fmla="*/ 21 h 36"/>
                <a:gd name="T30" fmla="*/ 0 w 31"/>
                <a:gd name="T31" fmla="*/ 27 h 36"/>
                <a:gd name="T32" fmla="*/ 1 w 31"/>
                <a:gd name="T33" fmla="*/ 30 h 36"/>
                <a:gd name="T34" fmla="*/ 4 w 31"/>
                <a:gd name="T35" fmla="*/ 32 h 36"/>
                <a:gd name="T36" fmla="*/ 5 w 31"/>
                <a:gd name="T37" fmla="*/ 32 h 36"/>
                <a:gd name="T38" fmla="*/ 6 w 31"/>
                <a:gd name="T39" fmla="*/ 34 h 36"/>
                <a:gd name="T40" fmla="*/ 10 w 31"/>
                <a:gd name="T41" fmla="*/ 35 h 36"/>
                <a:gd name="T42" fmla="*/ 15 w 31"/>
                <a:gd name="T43" fmla="*/ 33 h 36"/>
                <a:gd name="T44" fmla="*/ 18 w 31"/>
                <a:gd name="T45" fmla="*/ 32 h 36"/>
                <a:gd name="T46" fmla="*/ 20 w 31"/>
                <a:gd name="T47" fmla="*/ 30 h 36"/>
                <a:gd name="T48" fmla="*/ 21 w 31"/>
                <a:gd name="T49" fmla="*/ 29 h 36"/>
                <a:gd name="T50" fmla="*/ 22 w 31"/>
                <a:gd name="T51" fmla="*/ 27 h 36"/>
                <a:gd name="T52" fmla="*/ 24 w 31"/>
                <a:gd name="T53" fmla="*/ 26 h 36"/>
                <a:gd name="T54" fmla="*/ 28 w 31"/>
                <a:gd name="T55" fmla="*/ 16 h 36"/>
                <a:gd name="T56" fmla="*/ 30 w 31"/>
                <a:gd name="T57" fmla="*/ 10 h 36"/>
                <a:gd name="T58" fmla="*/ 30 w 31"/>
                <a:gd name="T59" fmla="*/ 7 h 36"/>
                <a:gd name="T60" fmla="*/ 30 w 31"/>
                <a:gd name="T61" fmla="*/ 2 h 36"/>
                <a:gd name="T62" fmla="*/ 24 w 31"/>
                <a:gd name="T63"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 h="36">
                  <a:moveTo>
                    <a:pt x="24" y="1"/>
                  </a:moveTo>
                  <a:cubicBezTo>
                    <a:pt x="24" y="1"/>
                    <a:pt x="24" y="2"/>
                    <a:pt x="24" y="2"/>
                  </a:cubicBezTo>
                  <a:cubicBezTo>
                    <a:pt x="23" y="2"/>
                    <a:pt x="23" y="2"/>
                    <a:pt x="23" y="2"/>
                  </a:cubicBezTo>
                  <a:cubicBezTo>
                    <a:pt x="22" y="2"/>
                    <a:pt x="21" y="3"/>
                    <a:pt x="21" y="4"/>
                  </a:cubicBezTo>
                  <a:cubicBezTo>
                    <a:pt x="21" y="5"/>
                    <a:pt x="21" y="5"/>
                    <a:pt x="20" y="5"/>
                  </a:cubicBezTo>
                  <a:cubicBezTo>
                    <a:pt x="19" y="5"/>
                    <a:pt x="18" y="5"/>
                    <a:pt x="17" y="5"/>
                  </a:cubicBezTo>
                  <a:cubicBezTo>
                    <a:pt x="16" y="5"/>
                    <a:pt x="16" y="6"/>
                    <a:pt x="15" y="7"/>
                  </a:cubicBezTo>
                  <a:cubicBezTo>
                    <a:pt x="14" y="7"/>
                    <a:pt x="13" y="7"/>
                    <a:pt x="12" y="7"/>
                  </a:cubicBezTo>
                  <a:cubicBezTo>
                    <a:pt x="11" y="8"/>
                    <a:pt x="11" y="9"/>
                    <a:pt x="10" y="9"/>
                  </a:cubicBezTo>
                  <a:cubicBezTo>
                    <a:pt x="10" y="10"/>
                    <a:pt x="9" y="9"/>
                    <a:pt x="8" y="10"/>
                  </a:cubicBezTo>
                  <a:cubicBezTo>
                    <a:pt x="7" y="10"/>
                    <a:pt x="7" y="12"/>
                    <a:pt x="6" y="13"/>
                  </a:cubicBezTo>
                  <a:cubicBezTo>
                    <a:pt x="6" y="13"/>
                    <a:pt x="5" y="14"/>
                    <a:pt x="5" y="14"/>
                  </a:cubicBezTo>
                  <a:cubicBezTo>
                    <a:pt x="4" y="15"/>
                    <a:pt x="4" y="16"/>
                    <a:pt x="4" y="16"/>
                  </a:cubicBezTo>
                  <a:cubicBezTo>
                    <a:pt x="3" y="17"/>
                    <a:pt x="3" y="17"/>
                    <a:pt x="2" y="18"/>
                  </a:cubicBezTo>
                  <a:cubicBezTo>
                    <a:pt x="1" y="19"/>
                    <a:pt x="0" y="20"/>
                    <a:pt x="0" y="21"/>
                  </a:cubicBezTo>
                  <a:cubicBezTo>
                    <a:pt x="0" y="23"/>
                    <a:pt x="0" y="25"/>
                    <a:pt x="0" y="27"/>
                  </a:cubicBezTo>
                  <a:cubicBezTo>
                    <a:pt x="0" y="28"/>
                    <a:pt x="0" y="29"/>
                    <a:pt x="1" y="30"/>
                  </a:cubicBezTo>
                  <a:cubicBezTo>
                    <a:pt x="2" y="31"/>
                    <a:pt x="3" y="31"/>
                    <a:pt x="4" y="32"/>
                  </a:cubicBezTo>
                  <a:cubicBezTo>
                    <a:pt x="4" y="32"/>
                    <a:pt x="4" y="32"/>
                    <a:pt x="5" y="32"/>
                  </a:cubicBezTo>
                  <a:cubicBezTo>
                    <a:pt x="5" y="33"/>
                    <a:pt x="6" y="33"/>
                    <a:pt x="6" y="34"/>
                  </a:cubicBezTo>
                  <a:cubicBezTo>
                    <a:pt x="7" y="34"/>
                    <a:pt x="8" y="35"/>
                    <a:pt x="10" y="35"/>
                  </a:cubicBezTo>
                  <a:cubicBezTo>
                    <a:pt x="11" y="36"/>
                    <a:pt x="13" y="34"/>
                    <a:pt x="15" y="33"/>
                  </a:cubicBezTo>
                  <a:cubicBezTo>
                    <a:pt x="16" y="33"/>
                    <a:pt x="17" y="33"/>
                    <a:pt x="18" y="32"/>
                  </a:cubicBezTo>
                  <a:cubicBezTo>
                    <a:pt x="19" y="31"/>
                    <a:pt x="19" y="30"/>
                    <a:pt x="20" y="30"/>
                  </a:cubicBezTo>
                  <a:cubicBezTo>
                    <a:pt x="20" y="30"/>
                    <a:pt x="20" y="30"/>
                    <a:pt x="21" y="29"/>
                  </a:cubicBezTo>
                  <a:cubicBezTo>
                    <a:pt x="22" y="29"/>
                    <a:pt x="22" y="28"/>
                    <a:pt x="22" y="27"/>
                  </a:cubicBezTo>
                  <a:cubicBezTo>
                    <a:pt x="23" y="26"/>
                    <a:pt x="24" y="26"/>
                    <a:pt x="24" y="26"/>
                  </a:cubicBezTo>
                  <a:cubicBezTo>
                    <a:pt x="28" y="24"/>
                    <a:pt x="27" y="19"/>
                    <a:pt x="28" y="16"/>
                  </a:cubicBezTo>
                  <a:cubicBezTo>
                    <a:pt x="28" y="14"/>
                    <a:pt x="29" y="12"/>
                    <a:pt x="30" y="10"/>
                  </a:cubicBezTo>
                  <a:cubicBezTo>
                    <a:pt x="31" y="9"/>
                    <a:pt x="30" y="8"/>
                    <a:pt x="30" y="7"/>
                  </a:cubicBezTo>
                  <a:cubicBezTo>
                    <a:pt x="30" y="5"/>
                    <a:pt x="30" y="4"/>
                    <a:pt x="30" y="2"/>
                  </a:cubicBezTo>
                  <a:cubicBezTo>
                    <a:pt x="29" y="0"/>
                    <a:pt x="26" y="0"/>
                    <a:pt x="24"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1">
              <a:extLst>
                <a:ext uri="{FF2B5EF4-FFF2-40B4-BE49-F238E27FC236}">
                  <a16:creationId xmlns:a16="http://schemas.microsoft.com/office/drawing/2014/main" id="{B6045C6C-8ADE-4C6F-82EF-574A8CB7BD82}"/>
                </a:ext>
              </a:extLst>
            </p:cNvPr>
            <p:cNvSpPr>
              <a:spLocks/>
            </p:cNvSpPr>
            <p:nvPr/>
          </p:nvSpPr>
          <p:spPr bwMode="auto">
            <a:xfrm>
              <a:off x="7572375" y="3213100"/>
              <a:ext cx="173038" cy="195263"/>
            </a:xfrm>
            <a:custGeom>
              <a:avLst/>
              <a:gdLst>
                <a:gd name="T0" fmla="*/ 4 w 61"/>
                <a:gd name="T1" fmla="*/ 16 h 69"/>
                <a:gd name="T2" fmla="*/ 8 w 61"/>
                <a:gd name="T3" fmla="*/ 20 h 69"/>
                <a:gd name="T4" fmla="*/ 11 w 61"/>
                <a:gd name="T5" fmla="*/ 25 h 69"/>
                <a:gd name="T6" fmla="*/ 13 w 61"/>
                <a:gd name="T7" fmla="*/ 28 h 69"/>
                <a:gd name="T8" fmla="*/ 16 w 61"/>
                <a:gd name="T9" fmla="*/ 31 h 69"/>
                <a:gd name="T10" fmla="*/ 16 w 61"/>
                <a:gd name="T11" fmla="*/ 34 h 69"/>
                <a:gd name="T12" fmla="*/ 18 w 61"/>
                <a:gd name="T13" fmla="*/ 37 h 69"/>
                <a:gd name="T14" fmla="*/ 19 w 61"/>
                <a:gd name="T15" fmla="*/ 43 h 69"/>
                <a:gd name="T16" fmla="*/ 11 w 61"/>
                <a:gd name="T17" fmla="*/ 42 h 69"/>
                <a:gd name="T18" fmla="*/ 10 w 61"/>
                <a:gd name="T19" fmla="*/ 47 h 69"/>
                <a:gd name="T20" fmla="*/ 11 w 61"/>
                <a:gd name="T21" fmla="*/ 52 h 69"/>
                <a:gd name="T22" fmla="*/ 10 w 61"/>
                <a:gd name="T23" fmla="*/ 57 h 69"/>
                <a:gd name="T24" fmla="*/ 20 w 61"/>
                <a:gd name="T25" fmla="*/ 62 h 69"/>
                <a:gd name="T26" fmla="*/ 28 w 61"/>
                <a:gd name="T27" fmla="*/ 67 h 69"/>
                <a:gd name="T28" fmla="*/ 31 w 61"/>
                <a:gd name="T29" fmla="*/ 64 h 69"/>
                <a:gd name="T30" fmla="*/ 35 w 61"/>
                <a:gd name="T31" fmla="*/ 61 h 69"/>
                <a:gd name="T32" fmla="*/ 37 w 61"/>
                <a:gd name="T33" fmla="*/ 59 h 69"/>
                <a:gd name="T34" fmla="*/ 33 w 61"/>
                <a:gd name="T35" fmla="*/ 56 h 69"/>
                <a:gd name="T36" fmla="*/ 19 w 61"/>
                <a:gd name="T37" fmla="*/ 55 h 69"/>
                <a:gd name="T38" fmla="*/ 28 w 61"/>
                <a:gd name="T39" fmla="*/ 49 h 69"/>
                <a:gd name="T40" fmla="*/ 32 w 61"/>
                <a:gd name="T41" fmla="*/ 46 h 69"/>
                <a:gd name="T42" fmla="*/ 36 w 61"/>
                <a:gd name="T43" fmla="*/ 45 h 69"/>
                <a:gd name="T44" fmla="*/ 52 w 61"/>
                <a:gd name="T45" fmla="*/ 37 h 69"/>
                <a:gd name="T46" fmla="*/ 52 w 61"/>
                <a:gd name="T47" fmla="*/ 29 h 69"/>
                <a:gd name="T48" fmla="*/ 54 w 61"/>
                <a:gd name="T49" fmla="*/ 25 h 69"/>
                <a:gd name="T50" fmla="*/ 57 w 61"/>
                <a:gd name="T51" fmla="*/ 22 h 69"/>
                <a:gd name="T52" fmla="*/ 58 w 61"/>
                <a:gd name="T53" fmla="*/ 19 h 69"/>
                <a:gd name="T54" fmla="*/ 60 w 61"/>
                <a:gd name="T55" fmla="*/ 14 h 69"/>
                <a:gd name="T56" fmla="*/ 54 w 61"/>
                <a:gd name="T57" fmla="*/ 12 h 69"/>
                <a:gd name="T58" fmla="*/ 54 w 61"/>
                <a:gd name="T59" fmla="*/ 9 h 69"/>
                <a:gd name="T60" fmla="*/ 52 w 61"/>
                <a:gd name="T61" fmla="*/ 6 h 69"/>
                <a:gd name="T62" fmla="*/ 49 w 61"/>
                <a:gd name="T63" fmla="*/ 3 h 69"/>
                <a:gd name="T64" fmla="*/ 46 w 61"/>
                <a:gd name="T65" fmla="*/ 1 h 69"/>
                <a:gd name="T66" fmla="*/ 41 w 61"/>
                <a:gd name="T67" fmla="*/ 11 h 69"/>
                <a:gd name="T68" fmla="*/ 34 w 61"/>
                <a:gd name="T69" fmla="*/ 13 h 69"/>
                <a:gd name="T70" fmla="*/ 29 w 61"/>
                <a:gd name="T71" fmla="*/ 15 h 69"/>
                <a:gd name="T72" fmla="*/ 21 w 61"/>
                <a:gd name="T73" fmla="*/ 14 h 69"/>
                <a:gd name="T74" fmla="*/ 15 w 61"/>
                <a:gd name="T75" fmla="*/ 10 h 69"/>
                <a:gd name="T76" fmla="*/ 5 w 61"/>
                <a:gd name="T77" fmla="*/ 10 h 69"/>
                <a:gd name="T78" fmla="*/ 0 w 61"/>
                <a:gd name="T79" fmla="*/ 12 h 69"/>
                <a:gd name="T80" fmla="*/ 4 w 61"/>
                <a:gd name="T81"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 h="69">
                  <a:moveTo>
                    <a:pt x="4" y="16"/>
                  </a:moveTo>
                  <a:cubicBezTo>
                    <a:pt x="6" y="17"/>
                    <a:pt x="6" y="19"/>
                    <a:pt x="8" y="20"/>
                  </a:cubicBezTo>
                  <a:cubicBezTo>
                    <a:pt x="10" y="22"/>
                    <a:pt x="11" y="22"/>
                    <a:pt x="11" y="25"/>
                  </a:cubicBezTo>
                  <a:cubicBezTo>
                    <a:pt x="12" y="26"/>
                    <a:pt x="12" y="27"/>
                    <a:pt x="13" y="28"/>
                  </a:cubicBezTo>
                  <a:cubicBezTo>
                    <a:pt x="14" y="29"/>
                    <a:pt x="15" y="30"/>
                    <a:pt x="16" y="31"/>
                  </a:cubicBezTo>
                  <a:cubicBezTo>
                    <a:pt x="16" y="32"/>
                    <a:pt x="16" y="33"/>
                    <a:pt x="16" y="34"/>
                  </a:cubicBezTo>
                  <a:cubicBezTo>
                    <a:pt x="17" y="35"/>
                    <a:pt x="18" y="36"/>
                    <a:pt x="18" y="37"/>
                  </a:cubicBezTo>
                  <a:cubicBezTo>
                    <a:pt x="19" y="39"/>
                    <a:pt x="21" y="41"/>
                    <a:pt x="19" y="43"/>
                  </a:cubicBezTo>
                  <a:cubicBezTo>
                    <a:pt x="16" y="44"/>
                    <a:pt x="13" y="41"/>
                    <a:pt x="11" y="42"/>
                  </a:cubicBezTo>
                  <a:cubicBezTo>
                    <a:pt x="8" y="43"/>
                    <a:pt x="9" y="45"/>
                    <a:pt x="10" y="47"/>
                  </a:cubicBezTo>
                  <a:cubicBezTo>
                    <a:pt x="11" y="49"/>
                    <a:pt x="12" y="50"/>
                    <a:pt x="11" y="52"/>
                  </a:cubicBezTo>
                  <a:cubicBezTo>
                    <a:pt x="10" y="54"/>
                    <a:pt x="9" y="55"/>
                    <a:pt x="10" y="57"/>
                  </a:cubicBezTo>
                  <a:cubicBezTo>
                    <a:pt x="12" y="62"/>
                    <a:pt x="16" y="61"/>
                    <a:pt x="20" y="62"/>
                  </a:cubicBezTo>
                  <a:cubicBezTo>
                    <a:pt x="21" y="66"/>
                    <a:pt x="24" y="69"/>
                    <a:pt x="28" y="67"/>
                  </a:cubicBezTo>
                  <a:cubicBezTo>
                    <a:pt x="30" y="66"/>
                    <a:pt x="31" y="65"/>
                    <a:pt x="31" y="64"/>
                  </a:cubicBezTo>
                  <a:cubicBezTo>
                    <a:pt x="32" y="61"/>
                    <a:pt x="32" y="61"/>
                    <a:pt x="35" y="61"/>
                  </a:cubicBezTo>
                  <a:cubicBezTo>
                    <a:pt x="37" y="62"/>
                    <a:pt x="38" y="62"/>
                    <a:pt x="37" y="59"/>
                  </a:cubicBezTo>
                  <a:cubicBezTo>
                    <a:pt x="36" y="57"/>
                    <a:pt x="34" y="57"/>
                    <a:pt x="33" y="56"/>
                  </a:cubicBezTo>
                  <a:cubicBezTo>
                    <a:pt x="28" y="55"/>
                    <a:pt x="24" y="55"/>
                    <a:pt x="19" y="55"/>
                  </a:cubicBezTo>
                  <a:cubicBezTo>
                    <a:pt x="19" y="49"/>
                    <a:pt x="25" y="50"/>
                    <a:pt x="28" y="49"/>
                  </a:cubicBezTo>
                  <a:cubicBezTo>
                    <a:pt x="30" y="48"/>
                    <a:pt x="30" y="47"/>
                    <a:pt x="32" y="46"/>
                  </a:cubicBezTo>
                  <a:cubicBezTo>
                    <a:pt x="33" y="45"/>
                    <a:pt x="35" y="45"/>
                    <a:pt x="36" y="45"/>
                  </a:cubicBezTo>
                  <a:cubicBezTo>
                    <a:pt x="41" y="45"/>
                    <a:pt x="54" y="46"/>
                    <a:pt x="52" y="37"/>
                  </a:cubicBezTo>
                  <a:cubicBezTo>
                    <a:pt x="52" y="35"/>
                    <a:pt x="51" y="32"/>
                    <a:pt x="52" y="29"/>
                  </a:cubicBezTo>
                  <a:cubicBezTo>
                    <a:pt x="52" y="27"/>
                    <a:pt x="53" y="26"/>
                    <a:pt x="54" y="25"/>
                  </a:cubicBezTo>
                  <a:cubicBezTo>
                    <a:pt x="55" y="24"/>
                    <a:pt x="56" y="24"/>
                    <a:pt x="57" y="22"/>
                  </a:cubicBezTo>
                  <a:cubicBezTo>
                    <a:pt x="57" y="21"/>
                    <a:pt x="57" y="20"/>
                    <a:pt x="58" y="19"/>
                  </a:cubicBezTo>
                  <a:cubicBezTo>
                    <a:pt x="59" y="18"/>
                    <a:pt x="61" y="16"/>
                    <a:pt x="60" y="14"/>
                  </a:cubicBezTo>
                  <a:cubicBezTo>
                    <a:pt x="59" y="11"/>
                    <a:pt x="56" y="13"/>
                    <a:pt x="54" y="12"/>
                  </a:cubicBezTo>
                  <a:cubicBezTo>
                    <a:pt x="53" y="11"/>
                    <a:pt x="54" y="10"/>
                    <a:pt x="54" y="9"/>
                  </a:cubicBezTo>
                  <a:cubicBezTo>
                    <a:pt x="54" y="7"/>
                    <a:pt x="53" y="7"/>
                    <a:pt x="52" y="6"/>
                  </a:cubicBezTo>
                  <a:cubicBezTo>
                    <a:pt x="50" y="5"/>
                    <a:pt x="50" y="5"/>
                    <a:pt x="49" y="3"/>
                  </a:cubicBezTo>
                  <a:cubicBezTo>
                    <a:pt x="48" y="2"/>
                    <a:pt x="47" y="0"/>
                    <a:pt x="46" y="1"/>
                  </a:cubicBezTo>
                  <a:cubicBezTo>
                    <a:pt x="45" y="5"/>
                    <a:pt x="45" y="10"/>
                    <a:pt x="41" y="11"/>
                  </a:cubicBezTo>
                  <a:cubicBezTo>
                    <a:pt x="38" y="12"/>
                    <a:pt x="36" y="12"/>
                    <a:pt x="34" y="13"/>
                  </a:cubicBezTo>
                  <a:cubicBezTo>
                    <a:pt x="32" y="15"/>
                    <a:pt x="32" y="16"/>
                    <a:pt x="29" y="15"/>
                  </a:cubicBezTo>
                  <a:cubicBezTo>
                    <a:pt x="26" y="15"/>
                    <a:pt x="23" y="15"/>
                    <a:pt x="21" y="14"/>
                  </a:cubicBezTo>
                  <a:cubicBezTo>
                    <a:pt x="18" y="13"/>
                    <a:pt x="18" y="11"/>
                    <a:pt x="15" y="10"/>
                  </a:cubicBezTo>
                  <a:cubicBezTo>
                    <a:pt x="11" y="10"/>
                    <a:pt x="8" y="10"/>
                    <a:pt x="5" y="10"/>
                  </a:cubicBezTo>
                  <a:cubicBezTo>
                    <a:pt x="3" y="10"/>
                    <a:pt x="1" y="9"/>
                    <a:pt x="0" y="12"/>
                  </a:cubicBezTo>
                  <a:cubicBezTo>
                    <a:pt x="0" y="14"/>
                    <a:pt x="3" y="15"/>
                    <a:pt x="4" y="16"/>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2">
              <a:extLst>
                <a:ext uri="{FF2B5EF4-FFF2-40B4-BE49-F238E27FC236}">
                  <a16:creationId xmlns:a16="http://schemas.microsoft.com/office/drawing/2014/main" id="{F0F012DA-B839-42DD-9B19-E69D3B865EEB}"/>
                </a:ext>
              </a:extLst>
            </p:cNvPr>
            <p:cNvSpPr>
              <a:spLocks/>
            </p:cNvSpPr>
            <p:nvPr/>
          </p:nvSpPr>
          <p:spPr bwMode="auto">
            <a:xfrm>
              <a:off x="7529513" y="3397250"/>
              <a:ext cx="306388" cy="471488"/>
            </a:xfrm>
            <a:custGeom>
              <a:avLst/>
              <a:gdLst>
                <a:gd name="T0" fmla="*/ 95 w 108"/>
                <a:gd name="T1" fmla="*/ 102 h 167"/>
                <a:gd name="T2" fmla="*/ 97 w 108"/>
                <a:gd name="T3" fmla="*/ 85 h 167"/>
                <a:gd name="T4" fmla="*/ 103 w 108"/>
                <a:gd name="T5" fmla="*/ 93 h 167"/>
                <a:gd name="T6" fmla="*/ 105 w 108"/>
                <a:gd name="T7" fmla="*/ 75 h 167"/>
                <a:gd name="T8" fmla="*/ 100 w 108"/>
                <a:gd name="T9" fmla="*/ 65 h 167"/>
                <a:gd name="T10" fmla="*/ 95 w 108"/>
                <a:gd name="T11" fmla="*/ 55 h 167"/>
                <a:gd name="T12" fmla="*/ 87 w 108"/>
                <a:gd name="T13" fmla="*/ 44 h 167"/>
                <a:gd name="T14" fmla="*/ 85 w 108"/>
                <a:gd name="T15" fmla="*/ 38 h 167"/>
                <a:gd name="T16" fmla="*/ 80 w 108"/>
                <a:gd name="T17" fmla="*/ 17 h 167"/>
                <a:gd name="T18" fmla="*/ 66 w 108"/>
                <a:gd name="T19" fmla="*/ 7 h 167"/>
                <a:gd name="T20" fmla="*/ 56 w 108"/>
                <a:gd name="T21" fmla="*/ 0 h 167"/>
                <a:gd name="T22" fmla="*/ 50 w 108"/>
                <a:gd name="T23" fmla="*/ 13 h 167"/>
                <a:gd name="T24" fmla="*/ 53 w 108"/>
                <a:gd name="T25" fmla="*/ 22 h 167"/>
                <a:gd name="T26" fmla="*/ 58 w 108"/>
                <a:gd name="T27" fmla="*/ 30 h 167"/>
                <a:gd name="T28" fmla="*/ 64 w 108"/>
                <a:gd name="T29" fmla="*/ 44 h 167"/>
                <a:gd name="T30" fmla="*/ 66 w 108"/>
                <a:gd name="T31" fmla="*/ 64 h 167"/>
                <a:gd name="T32" fmla="*/ 62 w 108"/>
                <a:gd name="T33" fmla="*/ 79 h 167"/>
                <a:gd name="T34" fmla="*/ 53 w 108"/>
                <a:gd name="T35" fmla="*/ 83 h 167"/>
                <a:gd name="T36" fmla="*/ 52 w 108"/>
                <a:gd name="T37" fmla="*/ 71 h 167"/>
                <a:gd name="T38" fmla="*/ 50 w 108"/>
                <a:gd name="T39" fmla="*/ 89 h 167"/>
                <a:gd name="T40" fmla="*/ 47 w 108"/>
                <a:gd name="T41" fmla="*/ 113 h 167"/>
                <a:gd name="T42" fmla="*/ 38 w 108"/>
                <a:gd name="T43" fmla="*/ 119 h 167"/>
                <a:gd name="T44" fmla="*/ 27 w 108"/>
                <a:gd name="T45" fmla="*/ 124 h 167"/>
                <a:gd name="T46" fmla="*/ 9 w 108"/>
                <a:gd name="T47" fmla="*/ 150 h 167"/>
                <a:gd name="T48" fmla="*/ 3 w 108"/>
                <a:gd name="T49" fmla="*/ 167 h 167"/>
                <a:gd name="T50" fmla="*/ 15 w 108"/>
                <a:gd name="T51" fmla="*/ 161 h 167"/>
                <a:gd name="T52" fmla="*/ 20 w 108"/>
                <a:gd name="T53" fmla="*/ 157 h 167"/>
                <a:gd name="T54" fmla="*/ 29 w 108"/>
                <a:gd name="T55" fmla="*/ 150 h 167"/>
                <a:gd name="T56" fmla="*/ 39 w 108"/>
                <a:gd name="T57" fmla="*/ 138 h 167"/>
                <a:gd name="T58" fmla="*/ 49 w 108"/>
                <a:gd name="T59" fmla="*/ 134 h 167"/>
                <a:gd name="T60" fmla="*/ 53 w 108"/>
                <a:gd name="T61" fmla="*/ 138 h 167"/>
                <a:gd name="T62" fmla="*/ 62 w 108"/>
                <a:gd name="T63" fmla="*/ 146 h 167"/>
                <a:gd name="T64" fmla="*/ 69 w 108"/>
                <a:gd name="T65" fmla="*/ 131 h 167"/>
                <a:gd name="T66" fmla="*/ 72 w 108"/>
                <a:gd name="T67" fmla="*/ 123 h 167"/>
                <a:gd name="T68" fmla="*/ 66 w 108"/>
                <a:gd name="T69" fmla="*/ 117 h 167"/>
                <a:gd name="T70" fmla="*/ 85 w 108"/>
                <a:gd name="T71" fmla="*/ 116 h 167"/>
                <a:gd name="T72" fmla="*/ 91 w 108"/>
                <a:gd name="T73" fmla="*/ 11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8" h="167">
                  <a:moveTo>
                    <a:pt x="96" y="106"/>
                  </a:moveTo>
                  <a:cubicBezTo>
                    <a:pt x="97" y="104"/>
                    <a:pt x="96" y="103"/>
                    <a:pt x="95" y="102"/>
                  </a:cubicBezTo>
                  <a:cubicBezTo>
                    <a:pt x="94" y="99"/>
                    <a:pt x="94" y="96"/>
                    <a:pt x="94" y="93"/>
                  </a:cubicBezTo>
                  <a:cubicBezTo>
                    <a:pt x="94" y="91"/>
                    <a:pt x="95" y="87"/>
                    <a:pt x="97" y="85"/>
                  </a:cubicBezTo>
                  <a:cubicBezTo>
                    <a:pt x="98" y="87"/>
                    <a:pt x="99" y="90"/>
                    <a:pt x="99" y="92"/>
                  </a:cubicBezTo>
                  <a:cubicBezTo>
                    <a:pt x="101" y="92"/>
                    <a:pt x="102" y="93"/>
                    <a:pt x="103" y="93"/>
                  </a:cubicBezTo>
                  <a:cubicBezTo>
                    <a:pt x="106" y="93"/>
                    <a:pt x="106" y="89"/>
                    <a:pt x="107" y="88"/>
                  </a:cubicBezTo>
                  <a:cubicBezTo>
                    <a:pt x="108" y="82"/>
                    <a:pt x="108" y="79"/>
                    <a:pt x="105" y="75"/>
                  </a:cubicBezTo>
                  <a:cubicBezTo>
                    <a:pt x="103" y="72"/>
                    <a:pt x="102" y="70"/>
                    <a:pt x="101" y="68"/>
                  </a:cubicBezTo>
                  <a:cubicBezTo>
                    <a:pt x="101" y="67"/>
                    <a:pt x="100" y="65"/>
                    <a:pt x="100" y="65"/>
                  </a:cubicBezTo>
                  <a:cubicBezTo>
                    <a:pt x="99" y="64"/>
                    <a:pt x="98" y="64"/>
                    <a:pt x="97" y="63"/>
                  </a:cubicBezTo>
                  <a:cubicBezTo>
                    <a:pt x="96" y="61"/>
                    <a:pt x="96" y="58"/>
                    <a:pt x="95" y="55"/>
                  </a:cubicBezTo>
                  <a:cubicBezTo>
                    <a:pt x="94" y="52"/>
                    <a:pt x="93" y="51"/>
                    <a:pt x="90" y="50"/>
                  </a:cubicBezTo>
                  <a:cubicBezTo>
                    <a:pt x="88" y="48"/>
                    <a:pt x="87" y="47"/>
                    <a:pt x="87" y="44"/>
                  </a:cubicBezTo>
                  <a:cubicBezTo>
                    <a:pt x="87" y="43"/>
                    <a:pt x="88" y="41"/>
                    <a:pt x="88" y="40"/>
                  </a:cubicBezTo>
                  <a:cubicBezTo>
                    <a:pt x="87" y="40"/>
                    <a:pt x="86" y="38"/>
                    <a:pt x="85" y="38"/>
                  </a:cubicBezTo>
                  <a:cubicBezTo>
                    <a:pt x="83" y="36"/>
                    <a:pt x="85" y="29"/>
                    <a:pt x="86" y="26"/>
                  </a:cubicBezTo>
                  <a:cubicBezTo>
                    <a:pt x="86" y="21"/>
                    <a:pt x="85" y="20"/>
                    <a:pt x="80" y="17"/>
                  </a:cubicBezTo>
                  <a:cubicBezTo>
                    <a:pt x="77" y="16"/>
                    <a:pt x="77" y="13"/>
                    <a:pt x="74" y="10"/>
                  </a:cubicBezTo>
                  <a:cubicBezTo>
                    <a:pt x="72" y="8"/>
                    <a:pt x="68" y="8"/>
                    <a:pt x="66" y="7"/>
                  </a:cubicBezTo>
                  <a:cubicBezTo>
                    <a:pt x="64" y="5"/>
                    <a:pt x="63" y="4"/>
                    <a:pt x="61" y="3"/>
                  </a:cubicBezTo>
                  <a:cubicBezTo>
                    <a:pt x="59" y="2"/>
                    <a:pt x="58" y="1"/>
                    <a:pt x="56" y="0"/>
                  </a:cubicBezTo>
                  <a:cubicBezTo>
                    <a:pt x="56" y="3"/>
                    <a:pt x="57" y="6"/>
                    <a:pt x="55" y="8"/>
                  </a:cubicBezTo>
                  <a:cubicBezTo>
                    <a:pt x="53" y="10"/>
                    <a:pt x="51" y="10"/>
                    <a:pt x="50" y="13"/>
                  </a:cubicBezTo>
                  <a:cubicBezTo>
                    <a:pt x="49" y="15"/>
                    <a:pt x="49" y="18"/>
                    <a:pt x="50" y="20"/>
                  </a:cubicBezTo>
                  <a:cubicBezTo>
                    <a:pt x="51" y="20"/>
                    <a:pt x="52" y="21"/>
                    <a:pt x="53" y="22"/>
                  </a:cubicBezTo>
                  <a:cubicBezTo>
                    <a:pt x="53" y="23"/>
                    <a:pt x="53" y="24"/>
                    <a:pt x="53" y="25"/>
                  </a:cubicBezTo>
                  <a:cubicBezTo>
                    <a:pt x="53" y="28"/>
                    <a:pt x="56" y="28"/>
                    <a:pt x="58" y="30"/>
                  </a:cubicBezTo>
                  <a:cubicBezTo>
                    <a:pt x="59" y="32"/>
                    <a:pt x="59" y="35"/>
                    <a:pt x="60" y="37"/>
                  </a:cubicBezTo>
                  <a:cubicBezTo>
                    <a:pt x="61" y="40"/>
                    <a:pt x="63" y="41"/>
                    <a:pt x="64" y="44"/>
                  </a:cubicBezTo>
                  <a:cubicBezTo>
                    <a:pt x="66" y="47"/>
                    <a:pt x="66" y="50"/>
                    <a:pt x="66" y="54"/>
                  </a:cubicBezTo>
                  <a:cubicBezTo>
                    <a:pt x="66" y="57"/>
                    <a:pt x="66" y="61"/>
                    <a:pt x="66" y="64"/>
                  </a:cubicBezTo>
                  <a:cubicBezTo>
                    <a:pt x="66" y="66"/>
                    <a:pt x="67" y="72"/>
                    <a:pt x="66" y="74"/>
                  </a:cubicBezTo>
                  <a:cubicBezTo>
                    <a:pt x="64" y="76"/>
                    <a:pt x="63" y="77"/>
                    <a:pt x="62" y="79"/>
                  </a:cubicBezTo>
                  <a:cubicBezTo>
                    <a:pt x="61" y="81"/>
                    <a:pt x="59" y="84"/>
                    <a:pt x="56" y="85"/>
                  </a:cubicBezTo>
                  <a:cubicBezTo>
                    <a:pt x="54" y="85"/>
                    <a:pt x="54" y="85"/>
                    <a:pt x="53" y="83"/>
                  </a:cubicBezTo>
                  <a:cubicBezTo>
                    <a:pt x="53" y="82"/>
                    <a:pt x="52" y="82"/>
                    <a:pt x="52" y="81"/>
                  </a:cubicBezTo>
                  <a:cubicBezTo>
                    <a:pt x="50" y="78"/>
                    <a:pt x="56" y="72"/>
                    <a:pt x="52" y="71"/>
                  </a:cubicBezTo>
                  <a:cubicBezTo>
                    <a:pt x="49" y="71"/>
                    <a:pt x="46" y="78"/>
                    <a:pt x="44" y="80"/>
                  </a:cubicBezTo>
                  <a:cubicBezTo>
                    <a:pt x="42" y="85"/>
                    <a:pt x="49" y="84"/>
                    <a:pt x="50" y="89"/>
                  </a:cubicBezTo>
                  <a:cubicBezTo>
                    <a:pt x="50" y="93"/>
                    <a:pt x="50" y="98"/>
                    <a:pt x="50" y="102"/>
                  </a:cubicBezTo>
                  <a:cubicBezTo>
                    <a:pt x="50" y="105"/>
                    <a:pt x="49" y="110"/>
                    <a:pt x="47" y="113"/>
                  </a:cubicBezTo>
                  <a:cubicBezTo>
                    <a:pt x="46" y="115"/>
                    <a:pt x="44" y="113"/>
                    <a:pt x="42" y="114"/>
                  </a:cubicBezTo>
                  <a:cubicBezTo>
                    <a:pt x="41" y="115"/>
                    <a:pt x="39" y="117"/>
                    <a:pt x="38" y="119"/>
                  </a:cubicBezTo>
                  <a:cubicBezTo>
                    <a:pt x="37" y="121"/>
                    <a:pt x="36" y="120"/>
                    <a:pt x="34" y="121"/>
                  </a:cubicBezTo>
                  <a:cubicBezTo>
                    <a:pt x="31" y="121"/>
                    <a:pt x="29" y="123"/>
                    <a:pt x="27" y="124"/>
                  </a:cubicBezTo>
                  <a:cubicBezTo>
                    <a:pt x="22" y="128"/>
                    <a:pt x="17" y="134"/>
                    <a:pt x="14" y="140"/>
                  </a:cubicBezTo>
                  <a:cubicBezTo>
                    <a:pt x="13" y="144"/>
                    <a:pt x="11" y="148"/>
                    <a:pt x="9" y="150"/>
                  </a:cubicBezTo>
                  <a:cubicBezTo>
                    <a:pt x="7" y="152"/>
                    <a:pt x="5" y="154"/>
                    <a:pt x="4" y="156"/>
                  </a:cubicBezTo>
                  <a:cubicBezTo>
                    <a:pt x="2" y="158"/>
                    <a:pt x="0" y="165"/>
                    <a:pt x="3" y="167"/>
                  </a:cubicBezTo>
                  <a:cubicBezTo>
                    <a:pt x="5" y="166"/>
                    <a:pt x="7" y="165"/>
                    <a:pt x="9" y="164"/>
                  </a:cubicBezTo>
                  <a:cubicBezTo>
                    <a:pt x="11" y="164"/>
                    <a:pt x="14" y="163"/>
                    <a:pt x="15" y="161"/>
                  </a:cubicBezTo>
                  <a:cubicBezTo>
                    <a:pt x="16" y="160"/>
                    <a:pt x="16" y="159"/>
                    <a:pt x="17" y="159"/>
                  </a:cubicBezTo>
                  <a:cubicBezTo>
                    <a:pt x="18" y="158"/>
                    <a:pt x="19" y="158"/>
                    <a:pt x="20" y="157"/>
                  </a:cubicBezTo>
                  <a:cubicBezTo>
                    <a:pt x="21" y="156"/>
                    <a:pt x="22" y="155"/>
                    <a:pt x="24" y="154"/>
                  </a:cubicBezTo>
                  <a:cubicBezTo>
                    <a:pt x="25" y="152"/>
                    <a:pt x="27" y="151"/>
                    <a:pt x="29" y="150"/>
                  </a:cubicBezTo>
                  <a:cubicBezTo>
                    <a:pt x="31" y="148"/>
                    <a:pt x="31" y="145"/>
                    <a:pt x="32" y="143"/>
                  </a:cubicBezTo>
                  <a:cubicBezTo>
                    <a:pt x="34" y="141"/>
                    <a:pt x="37" y="140"/>
                    <a:pt x="39" y="138"/>
                  </a:cubicBezTo>
                  <a:cubicBezTo>
                    <a:pt x="40" y="136"/>
                    <a:pt x="42" y="133"/>
                    <a:pt x="44" y="132"/>
                  </a:cubicBezTo>
                  <a:cubicBezTo>
                    <a:pt x="47" y="131"/>
                    <a:pt x="48" y="132"/>
                    <a:pt x="49" y="134"/>
                  </a:cubicBezTo>
                  <a:cubicBezTo>
                    <a:pt x="49" y="135"/>
                    <a:pt x="49" y="136"/>
                    <a:pt x="50" y="136"/>
                  </a:cubicBezTo>
                  <a:cubicBezTo>
                    <a:pt x="52" y="137"/>
                    <a:pt x="52" y="137"/>
                    <a:pt x="53" y="138"/>
                  </a:cubicBezTo>
                  <a:cubicBezTo>
                    <a:pt x="54" y="140"/>
                    <a:pt x="53" y="145"/>
                    <a:pt x="56" y="146"/>
                  </a:cubicBezTo>
                  <a:cubicBezTo>
                    <a:pt x="57" y="147"/>
                    <a:pt x="61" y="146"/>
                    <a:pt x="62" y="146"/>
                  </a:cubicBezTo>
                  <a:cubicBezTo>
                    <a:pt x="71" y="146"/>
                    <a:pt x="64" y="136"/>
                    <a:pt x="68" y="132"/>
                  </a:cubicBezTo>
                  <a:cubicBezTo>
                    <a:pt x="68" y="131"/>
                    <a:pt x="69" y="131"/>
                    <a:pt x="69" y="131"/>
                  </a:cubicBezTo>
                  <a:cubicBezTo>
                    <a:pt x="71" y="130"/>
                    <a:pt x="73" y="130"/>
                    <a:pt x="75" y="128"/>
                  </a:cubicBezTo>
                  <a:cubicBezTo>
                    <a:pt x="79" y="125"/>
                    <a:pt x="74" y="125"/>
                    <a:pt x="72" y="123"/>
                  </a:cubicBezTo>
                  <a:cubicBezTo>
                    <a:pt x="71" y="122"/>
                    <a:pt x="70" y="121"/>
                    <a:pt x="68" y="120"/>
                  </a:cubicBezTo>
                  <a:cubicBezTo>
                    <a:pt x="67" y="119"/>
                    <a:pt x="66" y="119"/>
                    <a:pt x="66" y="117"/>
                  </a:cubicBezTo>
                  <a:cubicBezTo>
                    <a:pt x="65" y="111"/>
                    <a:pt x="74" y="118"/>
                    <a:pt x="76" y="118"/>
                  </a:cubicBezTo>
                  <a:cubicBezTo>
                    <a:pt x="79" y="119"/>
                    <a:pt x="83" y="118"/>
                    <a:pt x="85" y="116"/>
                  </a:cubicBezTo>
                  <a:cubicBezTo>
                    <a:pt x="87" y="112"/>
                    <a:pt x="84" y="107"/>
                    <a:pt x="85" y="104"/>
                  </a:cubicBezTo>
                  <a:cubicBezTo>
                    <a:pt x="88" y="103"/>
                    <a:pt x="88" y="109"/>
                    <a:pt x="91" y="110"/>
                  </a:cubicBezTo>
                  <a:cubicBezTo>
                    <a:pt x="96" y="112"/>
                    <a:pt x="96" y="110"/>
                    <a:pt x="96" y="106"/>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3">
              <a:extLst>
                <a:ext uri="{FF2B5EF4-FFF2-40B4-BE49-F238E27FC236}">
                  <a16:creationId xmlns:a16="http://schemas.microsoft.com/office/drawing/2014/main" id="{59E20892-D168-49BA-A757-678EAF029262}"/>
                </a:ext>
              </a:extLst>
            </p:cNvPr>
            <p:cNvSpPr>
              <a:spLocks/>
            </p:cNvSpPr>
            <p:nvPr/>
          </p:nvSpPr>
          <p:spPr bwMode="auto">
            <a:xfrm>
              <a:off x="7597775" y="3789363"/>
              <a:ext cx="71438" cy="100013"/>
            </a:xfrm>
            <a:custGeom>
              <a:avLst/>
              <a:gdLst>
                <a:gd name="T0" fmla="*/ 23 w 25"/>
                <a:gd name="T1" fmla="*/ 4 h 35"/>
                <a:gd name="T2" fmla="*/ 21 w 25"/>
                <a:gd name="T3" fmla="*/ 4 h 35"/>
                <a:gd name="T4" fmla="*/ 20 w 25"/>
                <a:gd name="T5" fmla="*/ 0 h 35"/>
                <a:gd name="T6" fmla="*/ 16 w 25"/>
                <a:gd name="T7" fmla="*/ 4 h 35"/>
                <a:gd name="T8" fmla="*/ 13 w 25"/>
                <a:gd name="T9" fmla="*/ 7 h 35"/>
                <a:gd name="T10" fmla="*/ 10 w 25"/>
                <a:gd name="T11" fmla="*/ 9 h 35"/>
                <a:gd name="T12" fmla="*/ 7 w 25"/>
                <a:gd name="T13" fmla="*/ 14 h 35"/>
                <a:gd name="T14" fmla="*/ 5 w 25"/>
                <a:gd name="T15" fmla="*/ 14 h 35"/>
                <a:gd name="T16" fmla="*/ 4 w 25"/>
                <a:gd name="T17" fmla="*/ 16 h 35"/>
                <a:gd name="T18" fmla="*/ 2 w 25"/>
                <a:gd name="T19" fmla="*/ 20 h 35"/>
                <a:gd name="T20" fmla="*/ 1 w 25"/>
                <a:gd name="T21" fmla="*/ 24 h 35"/>
                <a:gd name="T22" fmla="*/ 4 w 25"/>
                <a:gd name="T23" fmla="*/ 28 h 35"/>
                <a:gd name="T24" fmla="*/ 5 w 25"/>
                <a:gd name="T25" fmla="*/ 30 h 35"/>
                <a:gd name="T26" fmla="*/ 6 w 25"/>
                <a:gd name="T27" fmla="*/ 32 h 35"/>
                <a:gd name="T28" fmla="*/ 10 w 25"/>
                <a:gd name="T29" fmla="*/ 35 h 35"/>
                <a:gd name="T30" fmla="*/ 14 w 25"/>
                <a:gd name="T31" fmla="*/ 31 h 35"/>
                <a:gd name="T32" fmla="*/ 14 w 25"/>
                <a:gd name="T33" fmla="*/ 26 h 35"/>
                <a:gd name="T34" fmla="*/ 15 w 25"/>
                <a:gd name="T35" fmla="*/ 22 h 35"/>
                <a:gd name="T36" fmla="*/ 16 w 25"/>
                <a:gd name="T37" fmla="*/ 17 h 35"/>
                <a:gd name="T38" fmla="*/ 21 w 25"/>
                <a:gd name="T39" fmla="*/ 16 h 35"/>
                <a:gd name="T40" fmla="*/ 23 w 25"/>
                <a:gd name="T41" fmla="*/ 13 h 35"/>
                <a:gd name="T42" fmla="*/ 25 w 25"/>
                <a:gd name="T43" fmla="*/ 9 h 35"/>
                <a:gd name="T44" fmla="*/ 23 w 25"/>
                <a:gd name="T45" fmla="*/ 6 h 35"/>
                <a:gd name="T46" fmla="*/ 23 w 25"/>
                <a:gd name="T47"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35">
                  <a:moveTo>
                    <a:pt x="23" y="4"/>
                  </a:moveTo>
                  <a:cubicBezTo>
                    <a:pt x="22" y="4"/>
                    <a:pt x="22" y="4"/>
                    <a:pt x="21" y="4"/>
                  </a:cubicBezTo>
                  <a:cubicBezTo>
                    <a:pt x="20" y="2"/>
                    <a:pt x="21" y="2"/>
                    <a:pt x="20" y="0"/>
                  </a:cubicBezTo>
                  <a:cubicBezTo>
                    <a:pt x="18" y="2"/>
                    <a:pt x="17" y="3"/>
                    <a:pt x="16" y="4"/>
                  </a:cubicBezTo>
                  <a:cubicBezTo>
                    <a:pt x="14" y="5"/>
                    <a:pt x="14" y="6"/>
                    <a:pt x="13" y="7"/>
                  </a:cubicBezTo>
                  <a:cubicBezTo>
                    <a:pt x="12" y="8"/>
                    <a:pt x="11" y="8"/>
                    <a:pt x="10" y="9"/>
                  </a:cubicBezTo>
                  <a:cubicBezTo>
                    <a:pt x="9" y="11"/>
                    <a:pt x="9" y="14"/>
                    <a:pt x="7" y="14"/>
                  </a:cubicBezTo>
                  <a:cubicBezTo>
                    <a:pt x="7" y="14"/>
                    <a:pt x="6" y="14"/>
                    <a:pt x="5" y="14"/>
                  </a:cubicBezTo>
                  <a:cubicBezTo>
                    <a:pt x="4" y="15"/>
                    <a:pt x="5" y="16"/>
                    <a:pt x="4" y="16"/>
                  </a:cubicBezTo>
                  <a:cubicBezTo>
                    <a:pt x="4" y="18"/>
                    <a:pt x="4" y="19"/>
                    <a:pt x="2" y="20"/>
                  </a:cubicBezTo>
                  <a:cubicBezTo>
                    <a:pt x="0" y="21"/>
                    <a:pt x="0" y="21"/>
                    <a:pt x="1" y="24"/>
                  </a:cubicBezTo>
                  <a:cubicBezTo>
                    <a:pt x="2" y="26"/>
                    <a:pt x="3" y="26"/>
                    <a:pt x="4" y="28"/>
                  </a:cubicBezTo>
                  <a:cubicBezTo>
                    <a:pt x="5" y="28"/>
                    <a:pt x="4" y="29"/>
                    <a:pt x="5" y="30"/>
                  </a:cubicBezTo>
                  <a:cubicBezTo>
                    <a:pt x="5" y="31"/>
                    <a:pt x="6" y="31"/>
                    <a:pt x="6" y="32"/>
                  </a:cubicBezTo>
                  <a:cubicBezTo>
                    <a:pt x="7" y="33"/>
                    <a:pt x="8" y="35"/>
                    <a:pt x="10" y="35"/>
                  </a:cubicBezTo>
                  <a:cubicBezTo>
                    <a:pt x="11" y="35"/>
                    <a:pt x="13" y="33"/>
                    <a:pt x="14" y="31"/>
                  </a:cubicBezTo>
                  <a:cubicBezTo>
                    <a:pt x="14" y="30"/>
                    <a:pt x="14" y="28"/>
                    <a:pt x="14" y="26"/>
                  </a:cubicBezTo>
                  <a:cubicBezTo>
                    <a:pt x="14" y="25"/>
                    <a:pt x="14" y="23"/>
                    <a:pt x="15" y="22"/>
                  </a:cubicBezTo>
                  <a:cubicBezTo>
                    <a:pt x="15" y="21"/>
                    <a:pt x="15" y="18"/>
                    <a:pt x="16" y="17"/>
                  </a:cubicBezTo>
                  <a:cubicBezTo>
                    <a:pt x="17" y="16"/>
                    <a:pt x="19" y="17"/>
                    <a:pt x="21" y="16"/>
                  </a:cubicBezTo>
                  <a:cubicBezTo>
                    <a:pt x="23" y="16"/>
                    <a:pt x="22" y="14"/>
                    <a:pt x="23" y="13"/>
                  </a:cubicBezTo>
                  <a:cubicBezTo>
                    <a:pt x="23" y="12"/>
                    <a:pt x="25" y="11"/>
                    <a:pt x="25" y="9"/>
                  </a:cubicBezTo>
                  <a:cubicBezTo>
                    <a:pt x="25" y="8"/>
                    <a:pt x="23" y="8"/>
                    <a:pt x="23" y="6"/>
                  </a:cubicBezTo>
                  <a:cubicBezTo>
                    <a:pt x="23" y="6"/>
                    <a:pt x="23" y="5"/>
                    <a:pt x="23" y="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4">
              <a:extLst>
                <a:ext uri="{FF2B5EF4-FFF2-40B4-BE49-F238E27FC236}">
                  <a16:creationId xmlns:a16="http://schemas.microsoft.com/office/drawing/2014/main" id="{F5FB5511-410E-4841-85DD-3867CF605605}"/>
                </a:ext>
              </a:extLst>
            </p:cNvPr>
            <p:cNvSpPr>
              <a:spLocks/>
            </p:cNvSpPr>
            <p:nvPr/>
          </p:nvSpPr>
          <p:spPr bwMode="auto">
            <a:xfrm>
              <a:off x="7502525" y="3871913"/>
              <a:ext cx="103188" cy="115888"/>
            </a:xfrm>
            <a:custGeom>
              <a:avLst/>
              <a:gdLst>
                <a:gd name="T0" fmla="*/ 7 w 37"/>
                <a:gd name="T1" fmla="*/ 18 h 41"/>
                <a:gd name="T2" fmla="*/ 10 w 37"/>
                <a:gd name="T3" fmla="*/ 19 h 41"/>
                <a:gd name="T4" fmla="*/ 12 w 37"/>
                <a:gd name="T5" fmla="*/ 20 h 41"/>
                <a:gd name="T6" fmla="*/ 19 w 37"/>
                <a:gd name="T7" fmla="*/ 15 h 41"/>
                <a:gd name="T8" fmla="*/ 20 w 37"/>
                <a:gd name="T9" fmla="*/ 20 h 41"/>
                <a:gd name="T10" fmla="*/ 20 w 37"/>
                <a:gd name="T11" fmla="*/ 25 h 41"/>
                <a:gd name="T12" fmla="*/ 19 w 37"/>
                <a:gd name="T13" fmla="*/ 29 h 41"/>
                <a:gd name="T14" fmla="*/ 20 w 37"/>
                <a:gd name="T15" fmla="*/ 32 h 41"/>
                <a:gd name="T16" fmla="*/ 21 w 37"/>
                <a:gd name="T17" fmla="*/ 34 h 41"/>
                <a:gd name="T18" fmla="*/ 24 w 37"/>
                <a:gd name="T19" fmla="*/ 35 h 41"/>
                <a:gd name="T20" fmla="*/ 27 w 37"/>
                <a:gd name="T21" fmla="*/ 35 h 41"/>
                <a:gd name="T22" fmla="*/ 31 w 37"/>
                <a:gd name="T23" fmla="*/ 38 h 41"/>
                <a:gd name="T24" fmla="*/ 34 w 37"/>
                <a:gd name="T25" fmla="*/ 34 h 41"/>
                <a:gd name="T26" fmla="*/ 36 w 37"/>
                <a:gd name="T27" fmla="*/ 32 h 41"/>
                <a:gd name="T28" fmla="*/ 37 w 37"/>
                <a:gd name="T29" fmla="*/ 30 h 41"/>
                <a:gd name="T30" fmla="*/ 37 w 37"/>
                <a:gd name="T31" fmla="*/ 27 h 41"/>
                <a:gd name="T32" fmla="*/ 36 w 37"/>
                <a:gd name="T33" fmla="*/ 23 h 41"/>
                <a:gd name="T34" fmla="*/ 36 w 37"/>
                <a:gd name="T35" fmla="*/ 17 h 41"/>
                <a:gd name="T36" fmla="*/ 34 w 37"/>
                <a:gd name="T37" fmla="*/ 14 h 41"/>
                <a:gd name="T38" fmla="*/ 34 w 37"/>
                <a:gd name="T39" fmla="*/ 11 h 41"/>
                <a:gd name="T40" fmla="*/ 34 w 37"/>
                <a:gd name="T41" fmla="*/ 6 h 41"/>
                <a:gd name="T42" fmla="*/ 33 w 37"/>
                <a:gd name="T43" fmla="*/ 4 h 41"/>
                <a:gd name="T44" fmla="*/ 29 w 37"/>
                <a:gd name="T45" fmla="*/ 4 h 41"/>
                <a:gd name="T46" fmla="*/ 27 w 37"/>
                <a:gd name="T47" fmla="*/ 0 h 41"/>
                <a:gd name="T48" fmla="*/ 25 w 37"/>
                <a:gd name="T49" fmla="*/ 0 h 41"/>
                <a:gd name="T50" fmla="*/ 21 w 37"/>
                <a:gd name="T51" fmla="*/ 0 h 41"/>
                <a:gd name="T52" fmla="*/ 17 w 37"/>
                <a:gd name="T53" fmla="*/ 2 h 41"/>
                <a:gd name="T54" fmla="*/ 10 w 37"/>
                <a:gd name="T55" fmla="*/ 3 h 41"/>
                <a:gd name="T56" fmla="*/ 8 w 37"/>
                <a:gd name="T57" fmla="*/ 6 h 41"/>
                <a:gd name="T58" fmla="*/ 6 w 37"/>
                <a:gd name="T59" fmla="*/ 8 h 41"/>
                <a:gd name="T60" fmla="*/ 4 w 37"/>
                <a:gd name="T61" fmla="*/ 11 h 41"/>
                <a:gd name="T62" fmla="*/ 3 w 37"/>
                <a:gd name="T63" fmla="*/ 13 h 41"/>
                <a:gd name="T64" fmla="*/ 7 w 37"/>
                <a:gd name="T65" fmla="*/ 1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 h="41">
                  <a:moveTo>
                    <a:pt x="7" y="18"/>
                  </a:moveTo>
                  <a:cubicBezTo>
                    <a:pt x="9" y="18"/>
                    <a:pt x="9" y="18"/>
                    <a:pt x="10" y="19"/>
                  </a:cubicBezTo>
                  <a:cubicBezTo>
                    <a:pt x="11" y="20"/>
                    <a:pt x="11" y="20"/>
                    <a:pt x="12" y="20"/>
                  </a:cubicBezTo>
                  <a:cubicBezTo>
                    <a:pt x="15" y="19"/>
                    <a:pt x="16" y="14"/>
                    <a:pt x="19" y="15"/>
                  </a:cubicBezTo>
                  <a:cubicBezTo>
                    <a:pt x="20" y="16"/>
                    <a:pt x="20" y="19"/>
                    <a:pt x="20" y="20"/>
                  </a:cubicBezTo>
                  <a:cubicBezTo>
                    <a:pt x="20" y="22"/>
                    <a:pt x="20" y="23"/>
                    <a:pt x="20" y="25"/>
                  </a:cubicBezTo>
                  <a:cubicBezTo>
                    <a:pt x="19" y="26"/>
                    <a:pt x="19" y="28"/>
                    <a:pt x="19" y="29"/>
                  </a:cubicBezTo>
                  <a:cubicBezTo>
                    <a:pt x="19" y="31"/>
                    <a:pt x="19" y="30"/>
                    <a:pt x="20" y="32"/>
                  </a:cubicBezTo>
                  <a:cubicBezTo>
                    <a:pt x="20" y="32"/>
                    <a:pt x="21" y="33"/>
                    <a:pt x="21" y="34"/>
                  </a:cubicBezTo>
                  <a:cubicBezTo>
                    <a:pt x="22" y="35"/>
                    <a:pt x="22" y="35"/>
                    <a:pt x="24" y="35"/>
                  </a:cubicBezTo>
                  <a:cubicBezTo>
                    <a:pt x="25" y="35"/>
                    <a:pt x="26" y="35"/>
                    <a:pt x="27" y="35"/>
                  </a:cubicBezTo>
                  <a:cubicBezTo>
                    <a:pt x="29" y="35"/>
                    <a:pt x="30" y="36"/>
                    <a:pt x="31" y="38"/>
                  </a:cubicBezTo>
                  <a:cubicBezTo>
                    <a:pt x="33" y="41"/>
                    <a:pt x="34" y="36"/>
                    <a:pt x="34" y="34"/>
                  </a:cubicBezTo>
                  <a:cubicBezTo>
                    <a:pt x="35" y="33"/>
                    <a:pt x="35" y="33"/>
                    <a:pt x="36" y="32"/>
                  </a:cubicBezTo>
                  <a:cubicBezTo>
                    <a:pt x="36" y="31"/>
                    <a:pt x="37" y="31"/>
                    <a:pt x="37" y="30"/>
                  </a:cubicBezTo>
                  <a:cubicBezTo>
                    <a:pt x="37" y="29"/>
                    <a:pt x="37" y="28"/>
                    <a:pt x="37" y="27"/>
                  </a:cubicBezTo>
                  <a:cubicBezTo>
                    <a:pt x="36" y="25"/>
                    <a:pt x="36" y="24"/>
                    <a:pt x="36" y="23"/>
                  </a:cubicBezTo>
                  <a:cubicBezTo>
                    <a:pt x="37" y="21"/>
                    <a:pt x="37" y="19"/>
                    <a:pt x="36" y="17"/>
                  </a:cubicBezTo>
                  <a:cubicBezTo>
                    <a:pt x="35" y="16"/>
                    <a:pt x="34" y="15"/>
                    <a:pt x="34" y="14"/>
                  </a:cubicBezTo>
                  <a:cubicBezTo>
                    <a:pt x="34" y="13"/>
                    <a:pt x="34" y="12"/>
                    <a:pt x="34" y="11"/>
                  </a:cubicBezTo>
                  <a:cubicBezTo>
                    <a:pt x="34" y="9"/>
                    <a:pt x="34" y="7"/>
                    <a:pt x="34" y="6"/>
                  </a:cubicBezTo>
                  <a:cubicBezTo>
                    <a:pt x="34" y="5"/>
                    <a:pt x="34" y="4"/>
                    <a:pt x="33" y="4"/>
                  </a:cubicBezTo>
                  <a:cubicBezTo>
                    <a:pt x="32" y="4"/>
                    <a:pt x="30" y="5"/>
                    <a:pt x="29" y="4"/>
                  </a:cubicBezTo>
                  <a:cubicBezTo>
                    <a:pt x="27" y="4"/>
                    <a:pt x="28" y="1"/>
                    <a:pt x="27" y="0"/>
                  </a:cubicBezTo>
                  <a:cubicBezTo>
                    <a:pt x="27" y="0"/>
                    <a:pt x="26" y="0"/>
                    <a:pt x="25" y="0"/>
                  </a:cubicBezTo>
                  <a:cubicBezTo>
                    <a:pt x="24" y="0"/>
                    <a:pt x="23" y="0"/>
                    <a:pt x="21" y="0"/>
                  </a:cubicBezTo>
                  <a:cubicBezTo>
                    <a:pt x="19" y="1"/>
                    <a:pt x="18" y="2"/>
                    <a:pt x="17" y="2"/>
                  </a:cubicBezTo>
                  <a:cubicBezTo>
                    <a:pt x="15" y="2"/>
                    <a:pt x="12" y="0"/>
                    <a:pt x="10" y="3"/>
                  </a:cubicBezTo>
                  <a:cubicBezTo>
                    <a:pt x="9" y="4"/>
                    <a:pt x="9" y="5"/>
                    <a:pt x="8" y="6"/>
                  </a:cubicBezTo>
                  <a:cubicBezTo>
                    <a:pt x="7" y="7"/>
                    <a:pt x="6" y="7"/>
                    <a:pt x="6" y="8"/>
                  </a:cubicBezTo>
                  <a:cubicBezTo>
                    <a:pt x="5" y="9"/>
                    <a:pt x="5" y="10"/>
                    <a:pt x="4" y="11"/>
                  </a:cubicBezTo>
                  <a:cubicBezTo>
                    <a:pt x="4" y="12"/>
                    <a:pt x="3" y="13"/>
                    <a:pt x="3" y="13"/>
                  </a:cubicBezTo>
                  <a:cubicBezTo>
                    <a:pt x="0" y="17"/>
                    <a:pt x="5" y="17"/>
                    <a:pt x="7" y="1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5">
              <a:extLst>
                <a:ext uri="{FF2B5EF4-FFF2-40B4-BE49-F238E27FC236}">
                  <a16:creationId xmlns:a16="http://schemas.microsoft.com/office/drawing/2014/main" id="{12A0DAFD-F0AD-4575-96AB-DE2AA25C78C1}"/>
                </a:ext>
              </a:extLst>
            </p:cNvPr>
            <p:cNvSpPr>
              <a:spLocks/>
            </p:cNvSpPr>
            <p:nvPr/>
          </p:nvSpPr>
          <p:spPr bwMode="auto">
            <a:xfrm>
              <a:off x="7366000" y="4676775"/>
              <a:ext cx="231775" cy="241300"/>
            </a:xfrm>
            <a:custGeom>
              <a:avLst/>
              <a:gdLst>
                <a:gd name="T0" fmla="*/ 28 w 82"/>
                <a:gd name="T1" fmla="*/ 10 h 85"/>
                <a:gd name="T2" fmla="*/ 19 w 82"/>
                <a:gd name="T3" fmla="*/ 3 h 85"/>
                <a:gd name="T4" fmla="*/ 10 w 82"/>
                <a:gd name="T5" fmla="*/ 4 h 85"/>
                <a:gd name="T6" fmla="*/ 7 w 82"/>
                <a:gd name="T7" fmla="*/ 15 h 85"/>
                <a:gd name="T8" fmla="*/ 9 w 82"/>
                <a:gd name="T9" fmla="*/ 25 h 85"/>
                <a:gd name="T10" fmla="*/ 10 w 82"/>
                <a:gd name="T11" fmla="*/ 33 h 85"/>
                <a:gd name="T12" fmla="*/ 7 w 82"/>
                <a:gd name="T13" fmla="*/ 39 h 85"/>
                <a:gd name="T14" fmla="*/ 9 w 82"/>
                <a:gd name="T15" fmla="*/ 44 h 85"/>
                <a:gd name="T16" fmla="*/ 5 w 82"/>
                <a:gd name="T17" fmla="*/ 47 h 85"/>
                <a:gd name="T18" fmla="*/ 6 w 82"/>
                <a:gd name="T19" fmla="*/ 56 h 85"/>
                <a:gd name="T20" fmla="*/ 10 w 82"/>
                <a:gd name="T21" fmla="*/ 65 h 85"/>
                <a:gd name="T22" fmla="*/ 16 w 82"/>
                <a:gd name="T23" fmla="*/ 72 h 85"/>
                <a:gd name="T24" fmla="*/ 19 w 82"/>
                <a:gd name="T25" fmla="*/ 75 h 85"/>
                <a:gd name="T26" fmla="*/ 22 w 82"/>
                <a:gd name="T27" fmla="*/ 80 h 85"/>
                <a:gd name="T28" fmla="*/ 30 w 82"/>
                <a:gd name="T29" fmla="*/ 83 h 85"/>
                <a:gd name="T30" fmla="*/ 36 w 82"/>
                <a:gd name="T31" fmla="*/ 82 h 85"/>
                <a:gd name="T32" fmla="*/ 40 w 82"/>
                <a:gd name="T33" fmla="*/ 79 h 85"/>
                <a:gd name="T34" fmla="*/ 47 w 82"/>
                <a:gd name="T35" fmla="*/ 80 h 85"/>
                <a:gd name="T36" fmla="*/ 54 w 82"/>
                <a:gd name="T37" fmla="*/ 79 h 85"/>
                <a:gd name="T38" fmla="*/ 58 w 82"/>
                <a:gd name="T39" fmla="*/ 75 h 85"/>
                <a:gd name="T40" fmla="*/ 68 w 82"/>
                <a:gd name="T41" fmla="*/ 79 h 85"/>
                <a:gd name="T42" fmla="*/ 73 w 82"/>
                <a:gd name="T43" fmla="*/ 83 h 85"/>
                <a:gd name="T44" fmla="*/ 79 w 82"/>
                <a:gd name="T45" fmla="*/ 80 h 85"/>
                <a:gd name="T46" fmla="*/ 73 w 82"/>
                <a:gd name="T47" fmla="*/ 76 h 85"/>
                <a:gd name="T48" fmla="*/ 76 w 82"/>
                <a:gd name="T49" fmla="*/ 69 h 85"/>
                <a:gd name="T50" fmla="*/ 82 w 82"/>
                <a:gd name="T51" fmla="*/ 69 h 85"/>
                <a:gd name="T52" fmla="*/ 79 w 82"/>
                <a:gd name="T53" fmla="*/ 57 h 85"/>
                <a:gd name="T54" fmla="*/ 71 w 82"/>
                <a:gd name="T55" fmla="*/ 63 h 85"/>
                <a:gd name="T56" fmla="*/ 68 w 82"/>
                <a:gd name="T57" fmla="*/ 63 h 85"/>
                <a:gd name="T58" fmla="*/ 66 w 82"/>
                <a:gd name="T59" fmla="*/ 66 h 85"/>
                <a:gd name="T60" fmla="*/ 64 w 82"/>
                <a:gd name="T61" fmla="*/ 68 h 85"/>
                <a:gd name="T62" fmla="*/ 54 w 82"/>
                <a:gd name="T63" fmla="*/ 65 h 85"/>
                <a:gd name="T64" fmla="*/ 46 w 82"/>
                <a:gd name="T65" fmla="*/ 69 h 85"/>
                <a:gd name="T66" fmla="*/ 42 w 82"/>
                <a:gd name="T67" fmla="*/ 71 h 85"/>
                <a:gd name="T68" fmla="*/ 39 w 82"/>
                <a:gd name="T69" fmla="*/ 65 h 85"/>
                <a:gd name="T70" fmla="*/ 34 w 82"/>
                <a:gd name="T71" fmla="*/ 60 h 85"/>
                <a:gd name="T72" fmla="*/ 34 w 82"/>
                <a:gd name="T73" fmla="*/ 50 h 85"/>
                <a:gd name="T74" fmla="*/ 35 w 82"/>
                <a:gd name="T75" fmla="*/ 43 h 85"/>
                <a:gd name="T76" fmla="*/ 37 w 82"/>
                <a:gd name="T77" fmla="*/ 40 h 85"/>
                <a:gd name="T78" fmla="*/ 39 w 82"/>
                <a:gd name="T79" fmla="*/ 32 h 85"/>
                <a:gd name="T80" fmla="*/ 40 w 82"/>
                <a:gd name="T81" fmla="*/ 24 h 85"/>
                <a:gd name="T82" fmla="*/ 38 w 82"/>
                <a:gd name="T83" fmla="*/ 21 h 85"/>
                <a:gd name="T84" fmla="*/ 37 w 82"/>
                <a:gd name="T85" fmla="*/ 18 h 85"/>
                <a:gd name="T86" fmla="*/ 34 w 82"/>
                <a:gd name="T87" fmla="*/ 16 h 85"/>
                <a:gd name="T88" fmla="*/ 34 w 82"/>
                <a:gd name="T89" fmla="*/ 12 h 85"/>
                <a:gd name="T90" fmla="*/ 34 w 82"/>
                <a:gd name="T91" fmla="*/ 4 h 85"/>
                <a:gd name="T92" fmla="*/ 29 w 82"/>
                <a:gd name="T93" fmla="*/ 2 h 85"/>
                <a:gd name="T94" fmla="*/ 28 w 82"/>
                <a:gd name="T95" fmla="*/ 1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 h="85">
                  <a:moveTo>
                    <a:pt x="28" y="10"/>
                  </a:moveTo>
                  <a:cubicBezTo>
                    <a:pt x="24" y="9"/>
                    <a:pt x="23" y="4"/>
                    <a:pt x="19" y="3"/>
                  </a:cubicBezTo>
                  <a:cubicBezTo>
                    <a:pt x="17" y="2"/>
                    <a:pt x="12" y="2"/>
                    <a:pt x="10" y="4"/>
                  </a:cubicBezTo>
                  <a:cubicBezTo>
                    <a:pt x="8" y="7"/>
                    <a:pt x="8" y="12"/>
                    <a:pt x="7" y="15"/>
                  </a:cubicBezTo>
                  <a:cubicBezTo>
                    <a:pt x="7" y="18"/>
                    <a:pt x="8" y="21"/>
                    <a:pt x="9" y="25"/>
                  </a:cubicBezTo>
                  <a:cubicBezTo>
                    <a:pt x="11" y="28"/>
                    <a:pt x="11" y="31"/>
                    <a:pt x="10" y="33"/>
                  </a:cubicBezTo>
                  <a:cubicBezTo>
                    <a:pt x="9" y="36"/>
                    <a:pt x="7" y="37"/>
                    <a:pt x="7" y="39"/>
                  </a:cubicBezTo>
                  <a:cubicBezTo>
                    <a:pt x="7" y="41"/>
                    <a:pt x="9" y="43"/>
                    <a:pt x="9" y="44"/>
                  </a:cubicBezTo>
                  <a:cubicBezTo>
                    <a:pt x="10" y="48"/>
                    <a:pt x="8" y="47"/>
                    <a:pt x="5" y="47"/>
                  </a:cubicBezTo>
                  <a:cubicBezTo>
                    <a:pt x="0" y="49"/>
                    <a:pt x="6" y="53"/>
                    <a:pt x="6" y="56"/>
                  </a:cubicBezTo>
                  <a:cubicBezTo>
                    <a:pt x="7" y="60"/>
                    <a:pt x="9" y="62"/>
                    <a:pt x="10" y="65"/>
                  </a:cubicBezTo>
                  <a:cubicBezTo>
                    <a:pt x="12" y="67"/>
                    <a:pt x="14" y="70"/>
                    <a:pt x="16" y="72"/>
                  </a:cubicBezTo>
                  <a:cubicBezTo>
                    <a:pt x="17" y="73"/>
                    <a:pt x="18" y="74"/>
                    <a:pt x="19" y="75"/>
                  </a:cubicBezTo>
                  <a:cubicBezTo>
                    <a:pt x="21" y="76"/>
                    <a:pt x="21" y="79"/>
                    <a:pt x="22" y="80"/>
                  </a:cubicBezTo>
                  <a:cubicBezTo>
                    <a:pt x="24" y="83"/>
                    <a:pt x="28" y="84"/>
                    <a:pt x="30" y="83"/>
                  </a:cubicBezTo>
                  <a:cubicBezTo>
                    <a:pt x="33" y="83"/>
                    <a:pt x="34" y="83"/>
                    <a:pt x="36" y="82"/>
                  </a:cubicBezTo>
                  <a:cubicBezTo>
                    <a:pt x="37" y="81"/>
                    <a:pt x="38" y="80"/>
                    <a:pt x="40" y="79"/>
                  </a:cubicBezTo>
                  <a:cubicBezTo>
                    <a:pt x="42" y="78"/>
                    <a:pt x="45" y="79"/>
                    <a:pt x="47" y="80"/>
                  </a:cubicBezTo>
                  <a:cubicBezTo>
                    <a:pt x="50" y="81"/>
                    <a:pt x="52" y="82"/>
                    <a:pt x="54" y="79"/>
                  </a:cubicBezTo>
                  <a:cubicBezTo>
                    <a:pt x="56" y="77"/>
                    <a:pt x="54" y="74"/>
                    <a:pt x="58" y="75"/>
                  </a:cubicBezTo>
                  <a:cubicBezTo>
                    <a:pt x="60" y="75"/>
                    <a:pt x="66" y="77"/>
                    <a:pt x="68" y="79"/>
                  </a:cubicBezTo>
                  <a:cubicBezTo>
                    <a:pt x="69" y="80"/>
                    <a:pt x="70" y="82"/>
                    <a:pt x="73" y="83"/>
                  </a:cubicBezTo>
                  <a:cubicBezTo>
                    <a:pt x="76" y="84"/>
                    <a:pt x="80" y="85"/>
                    <a:pt x="79" y="80"/>
                  </a:cubicBezTo>
                  <a:cubicBezTo>
                    <a:pt x="78" y="77"/>
                    <a:pt x="76" y="77"/>
                    <a:pt x="73" y="76"/>
                  </a:cubicBezTo>
                  <a:cubicBezTo>
                    <a:pt x="72" y="74"/>
                    <a:pt x="72" y="69"/>
                    <a:pt x="76" y="69"/>
                  </a:cubicBezTo>
                  <a:cubicBezTo>
                    <a:pt x="78" y="69"/>
                    <a:pt x="82" y="73"/>
                    <a:pt x="82" y="69"/>
                  </a:cubicBezTo>
                  <a:cubicBezTo>
                    <a:pt x="82" y="66"/>
                    <a:pt x="81" y="58"/>
                    <a:pt x="79" y="57"/>
                  </a:cubicBezTo>
                  <a:cubicBezTo>
                    <a:pt x="75" y="55"/>
                    <a:pt x="73" y="62"/>
                    <a:pt x="71" y="63"/>
                  </a:cubicBezTo>
                  <a:cubicBezTo>
                    <a:pt x="70" y="64"/>
                    <a:pt x="69" y="62"/>
                    <a:pt x="68" y="63"/>
                  </a:cubicBezTo>
                  <a:cubicBezTo>
                    <a:pt x="66" y="64"/>
                    <a:pt x="67" y="64"/>
                    <a:pt x="66" y="66"/>
                  </a:cubicBezTo>
                  <a:cubicBezTo>
                    <a:pt x="66" y="69"/>
                    <a:pt x="67" y="71"/>
                    <a:pt x="64" y="68"/>
                  </a:cubicBezTo>
                  <a:cubicBezTo>
                    <a:pt x="60" y="66"/>
                    <a:pt x="58" y="65"/>
                    <a:pt x="54" y="65"/>
                  </a:cubicBezTo>
                  <a:cubicBezTo>
                    <a:pt x="51" y="65"/>
                    <a:pt x="48" y="67"/>
                    <a:pt x="46" y="69"/>
                  </a:cubicBezTo>
                  <a:cubicBezTo>
                    <a:pt x="45" y="71"/>
                    <a:pt x="45" y="73"/>
                    <a:pt x="42" y="71"/>
                  </a:cubicBezTo>
                  <a:cubicBezTo>
                    <a:pt x="39" y="70"/>
                    <a:pt x="41" y="67"/>
                    <a:pt x="39" y="65"/>
                  </a:cubicBezTo>
                  <a:cubicBezTo>
                    <a:pt x="38" y="63"/>
                    <a:pt x="35" y="63"/>
                    <a:pt x="34" y="60"/>
                  </a:cubicBezTo>
                  <a:cubicBezTo>
                    <a:pt x="33" y="57"/>
                    <a:pt x="34" y="53"/>
                    <a:pt x="34" y="50"/>
                  </a:cubicBezTo>
                  <a:cubicBezTo>
                    <a:pt x="34" y="48"/>
                    <a:pt x="33" y="45"/>
                    <a:pt x="35" y="43"/>
                  </a:cubicBezTo>
                  <a:cubicBezTo>
                    <a:pt x="35" y="41"/>
                    <a:pt x="36" y="41"/>
                    <a:pt x="37" y="40"/>
                  </a:cubicBezTo>
                  <a:cubicBezTo>
                    <a:pt x="39" y="38"/>
                    <a:pt x="38" y="36"/>
                    <a:pt x="39" y="32"/>
                  </a:cubicBezTo>
                  <a:cubicBezTo>
                    <a:pt x="39" y="30"/>
                    <a:pt x="42" y="27"/>
                    <a:pt x="40" y="24"/>
                  </a:cubicBezTo>
                  <a:cubicBezTo>
                    <a:pt x="40" y="23"/>
                    <a:pt x="38" y="22"/>
                    <a:pt x="38" y="21"/>
                  </a:cubicBezTo>
                  <a:cubicBezTo>
                    <a:pt x="37" y="20"/>
                    <a:pt x="37" y="19"/>
                    <a:pt x="37" y="18"/>
                  </a:cubicBezTo>
                  <a:cubicBezTo>
                    <a:pt x="36" y="17"/>
                    <a:pt x="35" y="17"/>
                    <a:pt x="34" y="16"/>
                  </a:cubicBezTo>
                  <a:cubicBezTo>
                    <a:pt x="33" y="15"/>
                    <a:pt x="34" y="13"/>
                    <a:pt x="34" y="12"/>
                  </a:cubicBezTo>
                  <a:cubicBezTo>
                    <a:pt x="34" y="9"/>
                    <a:pt x="35" y="7"/>
                    <a:pt x="34" y="4"/>
                  </a:cubicBezTo>
                  <a:cubicBezTo>
                    <a:pt x="34" y="2"/>
                    <a:pt x="30" y="0"/>
                    <a:pt x="29" y="2"/>
                  </a:cubicBezTo>
                  <a:cubicBezTo>
                    <a:pt x="27" y="4"/>
                    <a:pt x="30" y="9"/>
                    <a:pt x="28" y="1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6">
              <a:extLst>
                <a:ext uri="{FF2B5EF4-FFF2-40B4-BE49-F238E27FC236}">
                  <a16:creationId xmlns:a16="http://schemas.microsoft.com/office/drawing/2014/main" id="{0057BDD3-AFBF-4A61-ACD1-66095A743F10}"/>
                </a:ext>
              </a:extLst>
            </p:cNvPr>
            <p:cNvSpPr>
              <a:spLocks/>
            </p:cNvSpPr>
            <p:nvPr/>
          </p:nvSpPr>
          <p:spPr bwMode="auto">
            <a:xfrm>
              <a:off x="7600950" y="4895850"/>
              <a:ext cx="69850" cy="63500"/>
            </a:xfrm>
            <a:custGeom>
              <a:avLst/>
              <a:gdLst>
                <a:gd name="T0" fmla="*/ 24 w 25"/>
                <a:gd name="T1" fmla="*/ 20 h 23"/>
                <a:gd name="T2" fmla="*/ 22 w 25"/>
                <a:gd name="T3" fmla="*/ 16 h 23"/>
                <a:gd name="T4" fmla="*/ 19 w 25"/>
                <a:gd name="T5" fmla="*/ 14 h 23"/>
                <a:gd name="T6" fmla="*/ 19 w 25"/>
                <a:gd name="T7" fmla="*/ 7 h 23"/>
                <a:gd name="T8" fmla="*/ 17 w 25"/>
                <a:gd name="T9" fmla="*/ 4 h 23"/>
                <a:gd name="T10" fmla="*/ 15 w 25"/>
                <a:gd name="T11" fmla="*/ 3 h 23"/>
                <a:gd name="T12" fmla="*/ 15 w 25"/>
                <a:gd name="T13" fmla="*/ 0 h 23"/>
                <a:gd name="T14" fmla="*/ 11 w 25"/>
                <a:gd name="T15" fmla="*/ 0 h 23"/>
                <a:gd name="T16" fmla="*/ 9 w 25"/>
                <a:gd name="T17" fmla="*/ 4 h 23"/>
                <a:gd name="T18" fmla="*/ 6 w 25"/>
                <a:gd name="T19" fmla="*/ 3 h 23"/>
                <a:gd name="T20" fmla="*/ 2 w 25"/>
                <a:gd name="T21" fmla="*/ 5 h 23"/>
                <a:gd name="T22" fmla="*/ 1 w 25"/>
                <a:gd name="T23" fmla="*/ 6 h 23"/>
                <a:gd name="T24" fmla="*/ 0 w 25"/>
                <a:gd name="T25" fmla="*/ 8 h 23"/>
                <a:gd name="T26" fmla="*/ 2 w 25"/>
                <a:gd name="T27" fmla="*/ 10 h 23"/>
                <a:gd name="T28" fmla="*/ 3 w 25"/>
                <a:gd name="T29" fmla="*/ 12 h 23"/>
                <a:gd name="T30" fmla="*/ 5 w 25"/>
                <a:gd name="T31" fmla="*/ 13 h 23"/>
                <a:gd name="T32" fmla="*/ 6 w 25"/>
                <a:gd name="T33" fmla="*/ 16 h 23"/>
                <a:gd name="T34" fmla="*/ 11 w 25"/>
                <a:gd name="T35" fmla="*/ 17 h 23"/>
                <a:gd name="T36" fmla="*/ 13 w 25"/>
                <a:gd name="T37" fmla="*/ 22 h 23"/>
                <a:gd name="T38" fmla="*/ 15 w 25"/>
                <a:gd name="T39" fmla="*/ 22 h 23"/>
                <a:gd name="T40" fmla="*/ 18 w 25"/>
                <a:gd name="T41" fmla="*/ 23 h 23"/>
                <a:gd name="T42" fmla="*/ 21 w 25"/>
                <a:gd name="T43" fmla="*/ 23 h 23"/>
                <a:gd name="T44" fmla="*/ 23 w 25"/>
                <a:gd name="T45" fmla="*/ 23 h 23"/>
                <a:gd name="T46" fmla="*/ 24 w 25"/>
                <a:gd name="T4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23">
                  <a:moveTo>
                    <a:pt x="24" y="20"/>
                  </a:moveTo>
                  <a:cubicBezTo>
                    <a:pt x="23" y="18"/>
                    <a:pt x="22" y="18"/>
                    <a:pt x="22" y="16"/>
                  </a:cubicBezTo>
                  <a:cubicBezTo>
                    <a:pt x="19" y="16"/>
                    <a:pt x="18" y="17"/>
                    <a:pt x="19" y="14"/>
                  </a:cubicBezTo>
                  <a:cubicBezTo>
                    <a:pt x="19" y="12"/>
                    <a:pt x="19" y="9"/>
                    <a:pt x="19" y="7"/>
                  </a:cubicBezTo>
                  <a:cubicBezTo>
                    <a:pt x="19" y="5"/>
                    <a:pt x="19" y="4"/>
                    <a:pt x="17" y="4"/>
                  </a:cubicBezTo>
                  <a:cubicBezTo>
                    <a:pt x="16" y="4"/>
                    <a:pt x="16" y="4"/>
                    <a:pt x="15" y="3"/>
                  </a:cubicBezTo>
                  <a:cubicBezTo>
                    <a:pt x="15" y="2"/>
                    <a:pt x="16" y="1"/>
                    <a:pt x="15" y="0"/>
                  </a:cubicBezTo>
                  <a:cubicBezTo>
                    <a:pt x="14" y="0"/>
                    <a:pt x="12" y="0"/>
                    <a:pt x="11" y="0"/>
                  </a:cubicBezTo>
                  <a:cubicBezTo>
                    <a:pt x="10" y="1"/>
                    <a:pt x="9" y="2"/>
                    <a:pt x="9" y="4"/>
                  </a:cubicBezTo>
                  <a:cubicBezTo>
                    <a:pt x="8" y="3"/>
                    <a:pt x="6" y="3"/>
                    <a:pt x="6" y="3"/>
                  </a:cubicBezTo>
                  <a:cubicBezTo>
                    <a:pt x="4" y="3"/>
                    <a:pt x="3" y="3"/>
                    <a:pt x="2" y="5"/>
                  </a:cubicBezTo>
                  <a:cubicBezTo>
                    <a:pt x="2" y="6"/>
                    <a:pt x="2" y="5"/>
                    <a:pt x="1" y="6"/>
                  </a:cubicBezTo>
                  <a:cubicBezTo>
                    <a:pt x="0" y="6"/>
                    <a:pt x="0" y="7"/>
                    <a:pt x="0" y="8"/>
                  </a:cubicBezTo>
                  <a:cubicBezTo>
                    <a:pt x="0" y="9"/>
                    <a:pt x="1" y="9"/>
                    <a:pt x="2" y="10"/>
                  </a:cubicBezTo>
                  <a:cubicBezTo>
                    <a:pt x="3" y="10"/>
                    <a:pt x="3" y="11"/>
                    <a:pt x="3" y="12"/>
                  </a:cubicBezTo>
                  <a:cubicBezTo>
                    <a:pt x="3" y="13"/>
                    <a:pt x="4" y="13"/>
                    <a:pt x="5" y="13"/>
                  </a:cubicBezTo>
                  <a:cubicBezTo>
                    <a:pt x="6" y="14"/>
                    <a:pt x="5" y="15"/>
                    <a:pt x="6" y="16"/>
                  </a:cubicBezTo>
                  <a:cubicBezTo>
                    <a:pt x="7" y="18"/>
                    <a:pt x="9" y="16"/>
                    <a:pt x="11" y="17"/>
                  </a:cubicBezTo>
                  <a:cubicBezTo>
                    <a:pt x="13" y="18"/>
                    <a:pt x="11" y="21"/>
                    <a:pt x="13" y="22"/>
                  </a:cubicBezTo>
                  <a:cubicBezTo>
                    <a:pt x="13" y="22"/>
                    <a:pt x="14" y="22"/>
                    <a:pt x="15" y="22"/>
                  </a:cubicBezTo>
                  <a:cubicBezTo>
                    <a:pt x="16" y="22"/>
                    <a:pt x="17" y="23"/>
                    <a:pt x="18" y="23"/>
                  </a:cubicBezTo>
                  <a:cubicBezTo>
                    <a:pt x="19" y="23"/>
                    <a:pt x="20" y="23"/>
                    <a:pt x="21" y="23"/>
                  </a:cubicBezTo>
                  <a:cubicBezTo>
                    <a:pt x="22" y="23"/>
                    <a:pt x="23" y="23"/>
                    <a:pt x="23" y="23"/>
                  </a:cubicBezTo>
                  <a:cubicBezTo>
                    <a:pt x="25" y="23"/>
                    <a:pt x="25" y="21"/>
                    <a:pt x="24" y="2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7">
              <a:extLst>
                <a:ext uri="{FF2B5EF4-FFF2-40B4-BE49-F238E27FC236}">
                  <a16:creationId xmlns:a16="http://schemas.microsoft.com/office/drawing/2014/main" id="{BA894BD8-1A92-4520-AB8E-DD1A54723341}"/>
                </a:ext>
              </a:extLst>
            </p:cNvPr>
            <p:cNvSpPr>
              <a:spLocks/>
            </p:cNvSpPr>
            <p:nvPr/>
          </p:nvSpPr>
          <p:spPr bwMode="auto">
            <a:xfrm>
              <a:off x="7605713" y="4954588"/>
              <a:ext cx="60325" cy="69850"/>
            </a:xfrm>
            <a:custGeom>
              <a:avLst/>
              <a:gdLst>
                <a:gd name="T0" fmla="*/ 12 w 21"/>
                <a:gd name="T1" fmla="*/ 24 h 25"/>
                <a:gd name="T2" fmla="*/ 16 w 21"/>
                <a:gd name="T3" fmla="*/ 22 h 25"/>
                <a:gd name="T4" fmla="*/ 19 w 21"/>
                <a:gd name="T5" fmla="*/ 21 h 25"/>
                <a:gd name="T6" fmla="*/ 19 w 21"/>
                <a:gd name="T7" fmla="*/ 15 h 25"/>
                <a:gd name="T8" fmla="*/ 14 w 21"/>
                <a:gd name="T9" fmla="*/ 12 h 25"/>
                <a:gd name="T10" fmla="*/ 13 w 21"/>
                <a:gd name="T11" fmla="*/ 9 h 25"/>
                <a:gd name="T12" fmla="*/ 11 w 21"/>
                <a:gd name="T13" fmla="*/ 8 h 25"/>
                <a:gd name="T14" fmla="*/ 9 w 21"/>
                <a:gd name="T15" fmla="*/ 5 h 25"/>
                <a:gd name="T16" fmla="*/ 6 w 21"/>
                <a:gd name="T17" fmla="*/ 4 h 25"/>
                <a:gd name="T18" fmla="*/ 2 w 21"/>
                <a:gd name="T19" fmla="*/ 1 h 25"/>
                <a:gd name="T20" fmla="*/ 0 w 21"/>
                <a:gd name="T21" fmla="*/ 5 h 25"/>
                <a:gd name="T22" fmla="*/ 1 w 21"/>
                <a:gd name="T23" fmla="*/ 9 h 25"/>
                <a:gd name="T24" fmla="*/ 3 w 21"/>
                <a:gd name="T25" fmla="*/ 12 h 25"/>
                <a:gd name="T26" fmla="*/ 5 w 21"/>
                <a:gd name="T27" fmla="*/ 12 h 25"/>
                <a:gd name="T28" fmla="*/ 6 w 21"/>
                <a:gd name="T29" fmla="*/ 13 h 25"/>
                <a:gd name="T30" fmla="*/ 8 w 21"/>
                <a:gd name="T31" fmla="*/ 16 h 25"/>
                <a:gd name="T32" fmla="*/ 9 w 21"/>
                <a:gd name="T33" fmla="*/ 19 h 25"/>
                <a:gd name="T34" fmla="*/ 12 w 21"/>
                <a:gd name="T3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 h="25">
                  <a:moveTo>
                    <a:pt x="12" y="24"/>
                  </a:moveTo>
                  <a:cubicBezTo>
                    <a:pt x="14" y="24"/>
                    <a:pt x="15" y="23"/>
                    <a:pt x="16" y="22"/>
                  </a:cubicBezTo>
                  <a:cubicBezTo>
                    <a:pt x="17" y="21"/>
                    <a:pt x="18" y="21"/>
                    <a:pt x="19" y="21"/>
                  </a:cubicBezTo>
                  <a:cubicBezTo>
                    <a:pt x="21" y="20"/>
                    <a:pt x="20" y="16"/>
                    <a:pt x="19" y="15"/>
                  </a:cubicBezTo>
                  <a:cubicBezTo>
                    <a:pt x="17" y="13"/>
                    <a:pt x="15" y="14"/>
                    <a:pt x="14" y="12"/>
                  </a:cubicBezTo>
                  <a:cubicBezTo>
                    <a:pt x="13" y="11"/>
                    <a:pt x="13" y="10"/>
                    <a:pt x="13" y="9"/>
                  </a:cubicBezTo>
                  <a:cubicBezTo>
                    <a:pt x="12" y="9"/>
                    <a:pt x="12" y="8"/>
                    <a:pt x="11" y="8"/>
                  </a:cubicBezTo>
                  <a:cubicBezTo>
                    <a:pt x="11" y="7"/>
                    <a:pt x="10" y="6"/>
                    <a:pt x="9" y="5"/>
                  </a:cubicBezTo>
                  <a:cubicBezTo>
                    <a:pt x="8" y="4"/>
                    <a:pt x="7" y="4"/>
                    <a:pt x="6" y="4"/>
                  </a:cubicBezTo>
                  <a:cubicBezTo>
                    <a:pt x="4" y="3"/>
                    <a:pt x="5" y="0"/>
                    <a:pt x="2" y="1"/>
                  </a:cubicBezTo>
                  <a:cubicBezTo>
                    <a:pt x="0" y="2"/>
                    <a:pt x="0" y="4"/>
                    <a:pt x="0" y="5"/>
                  </a:cubicBezTo>
                  <a:cubicBezTo>
                    <a:pt x="0" y="6"/>
                    <a:pt x="0" y="8"/>
                    <a:pt x="1" y="9"/>
                  </a:cubicBezTo>
                  <a:cubicBezTo>
                    <a:pt x="1" y="11"/>
                    <a:pt x="2" y="11"/>
                    <a:pt x="3" y="12"/>
                  </a:cubicBezTo>
                  <a:cubicBezTo>
                    <a:pt x="4" y="12"/>
                    <a:pt x="4" y="12"/>
                    <a:pt x="5" y="12"/>
                  </a:cubicBezTo>
                  <a:cubicBezTo>
                    <a:pt x="6" y="12"/>
                    <a:pt x="6" y="12"/>
                    <a:pt x="6" y="13"/>
                  </a:cubicBezTo>
                  <a:cubicBezTo>
                    <a:pt x="7" y="14"/>
                    <a:pt x="7" y="15"/>
                    <a:pt x="8" y="16"/>
                  </a:cubicBezTo>
                  <a:cubicBezTo>
                    <a:pt x="10" y="17"/>
                    <a:pt x="9" y="18"/>
                    <a:pt x="9" y="19"/>
                  </a:cubicBezTo>
                  <a:cubicBezTo>
                    <a:pt x="9" y="22"/>
                    <a:pt x="8" y="25"/>
                    <a:pt x="12" y="2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8">
              <a:extLst>
                <a:ext uri="{FF2B5EF4-FFF2-40B4-BE49-F238E27FC236}">
                  <a16:creationId xmlns:a16="http://schemas.microsoft.com/office/drawing/2014/main" id="{2CD9FD65-C8BC-499D-AC35-6272B4943840}"/>
                </a:ext>
              </a:extLst>
            </p:cNvPr>
            <p:cNvSpPr>
              <a:spLocks/>
            </p:cNvSpPr>
            <p:nvPr/>
          </p:nvSpPr>
          <p:spPr bwMode="auto">
            <a:xfrm>
              <a:off x="7554913" y="4926013"/>
              <a:ext cx="38100" cy="36513"/>
            </a:xfrm>
            <a:custGeom>
              <a:avLst/>
              <a:gdLst>
                <a:gd name="T0" fmla="*/ 2 w 13"/>
                <a:gd name="T1" fmla="*/ 6 h 13"/>
                <a:gd name="T2" fmla="*/ 5 w 13"/>
                <a:gd name="T3" fmla="*/ 11 h 13"/>
                <a:gd name="T4" fmla="*/ 6 w 13"/>
                <a:gd name="T5" fmla="*/ 10 h 13"/>
                <a:gd name="T6" fmla="*/ 8 w 13"/>
                <a:gd name="T7" fmla="*/ 9 h 13"/>
                <a:gd name="T8" fmla="*/ 12 w 13"/>
                <a:gd name="T9" fmla="*/ 9 h 13"/>
                <a:gd name="T10" fmla="*/ 13 w 13"/>
                <a:gd name="T11" fmla="*/ 8 h 13"/>
                <a:gd name="T12" fmla="*/ 12 w 13"/>
                <a:gd name="T13" fmla="*/ 6 h 13"/>
                <a:gd name="T14" fmla="*/ 10 w 13"/>
                <a:gd name="T15" fmla="*/ 5 h 13"/>
                <a:gd name="T16" fmla="*/ 6 w 13"/>
                <a:gd name="T17" fmla="*/ 4 h 13"/>
                <a:gd name="T18" fmla="*/ 2 w 13"/>
                <a:gd name="T19" fmla="*/ 1 h 13"/>
                <a:gd name="T20" fmla="*/ 0 w 13"/>
                <a:gd name="T21" fmla="*/ 4 h 13"/>
                <a:gd name="T22" fmla="*/ 0 w 13"/>
                <a:gd name="T23" fmla="*/ 5 h 13"/>
                <a:gd name="T24" fmla="*/ 2 w 13"/>
                <a:gd name="T25"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3">
                  <a:moveTo>
                    <a:pt x="2" y="6"/>
                  </a:moveTo>
                  <a:cubicBezTo>
                    <a:pt x="3" y="8"/>
                    <a:pt x="2" y="13"/>
                    <a:pt x="5" y="11"/>
                  </a:cubicBezTo>
                  <a:cubicBezTo>
                    <a:pt x="6" y="11"/>
                    <a:pt x="6" y="10"/>
                    <a:pt x="6" y="10"/>
                  </a:cubicBezTo>
                  <a:cubicBezTo>
                    <a:pt x="7" y="9"/>
                    <a:pt x="7" y="9"/>
                    <a:pt x="8" y="9"/>
                  </a:cubicBezTo>
                  <a:cubicBezTo>
                    <a:pt x="9" y="8"/>
                    <a:pt x="10" y="9"/>
                    <a:pt x="12" y="9"/>
                  </a:cubicBezTo>
                  <a:cubicBezTo>
                    <a:pt x="12" y="9"/>
                    <a:pt x="13" y="9"/>
                    <a:pt x="13" y="8"/>
                  </a:cubicBezTo>
                  <a:cubicBezTo>
                    <a:pt x="13" y="7"/>
                    <a:pt x="13" y="6"/>
                    <a:pt x="12" y="6"/>
                  </a:cubicBezTo>
                  <a:cubicBezTo>
                    <a:pt x="12" y="5"/>
                    <a:pt x="10" y="6"/>
                    <a:pt x="10" y="5"/>
                  </a:cubicBezTo>
                  <a:cubicBezTo>
                    <a:pt x="8" y="5"/>
                    <a:pt x="7" y="5"/>
                    <a:pt x="6" y="4"/>
                  </a:cubicBezTo>
                  <a:cubicBezTo>
                    <a:pt x="5" y="2"/>
                    <a:pt x="4" y="0"/>
                    <a:pt x="2" y="1"/>
                  </a:cubicBezTo>
                  <a:cubicBezTo>
                    <a:pt x="1" y="1"/>
                    <a:pt x="0" y="2"/>
                    <a:pt x="0" y="4"/>
                  </a:cubicBezTo>
                  <a:cubicBezTo>
                    <a:pt x="0" y="4"/>
                    <a:pt x="0" y="5"/>
                    <a:pt x="0" y="5"/>
                  </a:cubicBezTo>
                  <a:cubicBezTo>
                    <a:pt x="1" y="6"/>
                    <a:pt x="1" y="6"/>
                    <a:pt x="2" y="6"/>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29">
              <a:extLst>
                <a:ext uri="{FF2B5EF4-FFF2-40B4-BE49-F238E27FC236}">
                  <a16:creationId xmlns:a16="http://schemas.microsoft.com/office/drawing/2014/main" id="{B95AA89F-63F5-44F0-9C69-640697DD4084}"/>
                </a:ext>
              </a:extLst>
            </p:cNvPr>
            <p:cNvSpPr>
              <a:spLocks/>
            </p:cNvSpPr>
            <p:nvPr/>
          </p:nvSpPr>
          <p:spPr bwMode="auto">
            <a:xfrm>
              <a:off x="7434263" y="4921250"/>
              <a:ext cx="50800" cy="55563"/>
            </a:xfrm>
            <a:custGeom>
              <a:avLst/>
              <a:gdLst>
                <a:gd name="T0" fmla="*/ 16 w 18"/>
                <a:gd name="T1" fmla="*/ 7 h 20"/>
                <a:gd name="T2" fmla="*/ 14 w 18"/>
                <a:gd name="T3" fmla="*/ 4 h 20"/>
                <a:gd name="T4" fmla="*/ 12 w 18"/>
                <a:gd name="T5" fmla="*/ 2 h 20"/>
                <a:gd name="T6" fmla="*/ 10 w 18"/>
                <a:gd name="T7" fmla="*/ 0 h 20"/>
                <a:gd name="T8" fmla="*/ 3 w 18"/>
                <a:gd name="T9" fmla="*/ 1 h 20"/>
                <a:gd name="T10" fmla="*/ 1 w 18"/>
                <a:gd name="T11" fmla="*/ 3 h 20"/>
                <a:gd name="T12" fmla="*/ 0 w 18"/>
                <a:gd name="T13" fmla="*/ 5 h 20"/>
                <a:gd name="T14" fmla="*/ 1 w 18"/>
                <a:gd name="T15" fmla="*/ 7 h 20"/>
                <a:gd name="T16" fmla="*/ 6 w 18"/>
                <a:gd name="T17" fmla="*/ 11 h 20"/>
                <a:gd name="T18" fmla="*/ 8 w 18"/>
                <a:gd name="T19" fmla="*/ 16 h 20"/>
                <a:gd name="T20" fmla="*/ 10 w 18"/>
                <a:gd name="T21" fmla="*/ 17 h 20"/>
                <a:gd name="T22" fmla="*/ 10 w 18"/>
                <a:gd name="T23" fmla="*/ 20 h 20"/>
                <a:gd name="T24" fmla="*/ 13 w 18"/>
                <a:gd name="T25" fmla="*/ 20 h 20"/>
                <a:gd name="T26" fmla="*/ 17 w 18"/>
                <a:gd name="T27" fmla="*/ 19 h 20"/>
                <a:gd name="T28" fmla="*/ 18 w 18"/>
                <a:gd name="T29" fmla="*/ 17 h 20"/>
                <a:gd name="T30" fmla="*/ 18 w 18"/>
                <a:gd name="T31" fmla="*/ 12 h 20"/>
                <a:gd name="T32" fmla="*/ 17 w 18"/>
                <a:gd name="T33" fmla="*/ 10 h 20"/>
                <a:gd name="T34" fmla="*/ 16 w 18"/>
                <a:gd name="T35"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0">
                  <a:moveTo>
                    <a:pt x="16" y="7"/>
                  </a:moveTo>
                  <a:cubicBezTo>
                    <a:pt x="16" y="6"/>
                    <a:pt x="15" y="4"/>
                    <a:pt x="14" y="4"/>
                  </a:cubicBezTo>
                  <a:cubicBezTo>
                    <a:pt x="13" y="4"/>
                    <a:pt x="13" y="3"/>
                    <a:pt x="12" y="2"/>
                  </a:cubicBezTo>
                  <a:cubicBezTo>
                    <a:pt x="12" y="1"/>
                    <a:pt x="11" y="0"/>
                    <a:pt x="10" y="0"/>
                  </a:cubicBezTo>
                  <a:cubicBezTo>
                    <a:pt x="8" y="0"/>
                    <a:pt x="5" y="0"/>
                    <a:pt x="3" y="1"/>
                  </a:cubicBezTo>
                  <a:cubicBezTo>
                    <a:pt x="2" y="1"/>
                    <a:pt x="2" y="2"/>
                    <a:pt x="1" y="3"/>
                  </a:cubicBezTo>
                  <a:cubicBezTo>
                    <a:pt x="0" y="4"/>
                    <a:pt x="0" y="4"/>
                    <a:pt x="0" y="5"/>
                  </a:cubicBezTo>
                  <a:cubicBezTo>
                    <a:pt x="0" y="6"/>
                    <a:pt x="0" y="7"/>
                    <a:pt x="1" y="7"/>
                  </a:cubicBezTo>
                  <a:cubicBezTo>
                    <a:pt x="3" y="9"/>
                    <a:pt x="4" y="10"/>
                    <a:pt x="6" y="11"/>
                  </a:cubicBezTo>
                  <a:cubicBezTo>
                    <a:pt x="7" y="12"/>
                    <a:pt x="7" y="14"/>
                    <a:pt x="8" y="16"/>
                  </a:cubicBezTo>
                  <a:cubicBezTo>
                    <a:pt x="9" y="17"/>
                    <a:pt x="9" y="16"/>
                    <a:pt x="10" y="17"/>
                  </a:cubicBezTo>
                  <a:cubicBezTo>
                    <a:pt x="10" y="18"/>
                    <a:pt x="10" y="19"/>
                    <a:pt x="10" y="20"/>
                  </a:cubicBezTo>
                  <a:cubicBezTo>
                    <a:pt x="11" y="20"/>
                    <a:pt x="12" y="20"/>
                    <a:pt x="13" y="20"/>
                  </a:cubicBezTo>
                  <a:cubicBezTo>
                    <a:pt x="14" y="20"/>
                    <a:pt x="16" y="20"/>
                    <a:pt x="17" y="19"/>
                  </a:cubicBezTo>
                  <a:cubicBezTo>
                    <a:pt x="18" y="19"/>
                    <a:pt x="18" y="18"/>
                    <a:pt x="18" y="17"/>
                  </a:cubicBezTo>
                  <a:cubicBezTo>
                    <a:pt x="18" y="15"/>
                    <a:pt x="18" y="14"/>
                    <a:pt x="18" y="12"/>
                  </a:cubicBezTo>
                  <a:cubicBezTo>
                    <a:pt x="18" y="11"/>
                    <a:pt x="17" y="11"/>
                    <a:pt x="17" y="10"/>
                  </a:cubicBezTo>
                  <a:cubicBezTo>
                    <a:pt x="16" y="9"/>
                    <a:pt x="17" y="8"/>
                    <a:pt x="16" y="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30">
              <a:extLst>
                <a:ext uri="{FF2B5EF4-FFF2-40B4-BE49-F238E27FC236}">
                  <a16:creationId xmlns:a16="http://schemas.microsoft.com/office/drawing/2014/main" id="{34D79D6E-EB55-454A-9BE9-D58A92EF4145}"/>
                </a:ext>
              </a:extLst>
            </p:cNvPr>
            <p:cNvSpPr>
              <a:spLocks/>
            </p:cNvSpPr>
            <p:nvPr/>
          </p:nvSpPr>
          <p:spPr bwMode="auto">
            <a:xfrm>
              <a:off x="7510463" y="4979988"/>
              <a:ext cx="44450" cy="69850"/>
            </a:xfrm>
            <a:custGeom>
              <a:avLst/>
              <a:gdLst>
                <a:gd name="T0" fmla="*/ 3 w 16"/>
                <a:gd name="T1" fmla="*/ 24 h 25"/>
                <a:gd name="T2" fmla="*/ 6 w 16"/>
                <a:gd name="T3" fmla="*/ 20 h 25"/>
                <a:gd name="T4" fmla="*/ 7 w 16"/>
                <a:gd name="T5" fmla="*/ 18 h 25"/>
                <a:gd name="T6" fmla="*/ 9 w 16"/>
                <a:gd name="T7" fmla="*/ 18 h 25"/>
                <a:gd name="T8" fmla="*/ 12 w 16"/>
                <a:gd name="T9" fmla="*/ 17 h 25"/>
                <a:gd name="T10" fmla="*/ 13 w 16"/>
                <a:gd name="T11" fmla="*/ 14 h 25"/>
                <a:gd name="T12" fmla="*/ 14 w 16"/>
                <a:gd name="T13" fmla="*/ 11 h 25"/>
                <a:gd name="T14" fmla="*/ 16 w 16"/>
                <a:gd name="T15" fmla="*/ 9 h 25"/>
                <a:gd name="T16" fmla="*/ 16 w 16"/>
                <a:gd name="T17" fmla="*/ 6 h 25"/>
                <a:gd name="T18" fmla="*/ 14 w 16"/>
                <a:gd name="T19" fmla="*/ 1 h 25"/>
                <a:gd name="T20" fmla="*/ 6 w 16"/>
                <a:gd name="T21" fmla="*/ 2 h 25"/>
                <a:gd name="T22" fmla="*/ 3 w 16"/>
                <a:gd name="T23" fmla="*/ 1 h 25"/>
                <a:gd name="T24" fmla="*/ 0 w 16"/>
                <a:gd name="T25" fmla="*/ 2 h 25"/>
                <a:gd name="T26" fmla="*/ 1 w 16"/>
                <a:gd name="T27" fmla="*/ 7 h 25"/>
                <a:gd name="T28" fmla="*/ 2 w 16"/>
                <a:gd name="T29" fmla="*/ 9 h 25"/>
                <a:gd name="T30" fmla="*/ 2 w 16"/>
                <a:gd name="T31" fmla="*/ 14 h 25"/>
                <a:gd name="T32" fmla="*/ 2 w 16"/>
                <a:gd name="T33" fmla="*/ 18 h 25"/>
                <a:gd name="T34" fmla="*/ 3 w 16"/>
                <a:gd name="T3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5">
                  <a:moveTo>
                    <a:pt x="3" y="24"/>
                  </a:moveTo>
                  <a:cubicBezTo>
                    <a:pt x="5" y="25"/>
                    <a:pt x="6" y="21"/>
                    <a:pt x="6" y="20"/>
                  </a:cubicBezTo>
                  <a:cubicBezTo>
                    <a:pt x="6" y="19"/>
                    <a:pt x="6" y="19"/>
                    <a:pt x="7" y="18"/>
                  </a:cubicBezTo>
                  <a:cubicBezTo>
                    <a:pt x="7" y="18"/>
                    <a:pt x="9" y="18"/>
                    <a:pt x="9" y="18"/>
                  </a:cubicBezTo>
                  <a:cubicBezTo>
                    <a:pt x="10" y="18"/>
                    <a:pt x="11" y="19"/>
                    <a:pt x="12" y="17"/>
                  </a:cubicBezTo>
                  <a:cubicBezTo>
                    <a:pt x="13" y="16"/>
                    <a:pt x="13" y="15"/>
                    <a:pt x="13" y="14"/>
                  </a:cubicBezTo>
                  <a:cubicBezTo>
                    <a:pt x="13" y="13"/>
                    <a:pt x="13" y="12"/>
                    <a:pt x="14" y="11"/>
                  </a:cubicBezTo>
                  <a:cubicBezTo>
                    <a:pt x="14" y="10"/>
                    <a:pt x="16" y="10"/>
                    <a:pt x="16" y="9"/>
                  </a:cubicBezTo>
                  <a:cubicBezTo>
                    <a:pt x="16" y="8"/>
                    <a:pt x="16" y="7"/>
                    <a:pt x="16" y="6"/>
                  </a:cubicBezTo>
                  <a:cubicBezTo>
                    <a:pt x="16" y="4"/>
                    <a:pt x="16" y="1"/>
                    <a:pt x="14" y="1"/>
                  </a:cubicBezTo>
                  <a:cubicBezTo>
                    <a:pt x="11" y="1"/>
                    <a:pt x="9" y="2"/>
                    <a:pt x="6" y="2"/>
                  </a:cubicBezTo>
                  <a:cubicBezTo>
                    <a:pt x="5" y="1"/>
                    <a:pt x="4" y="1"/>
                    <a:pt x="3" y="1"/>
                  </a:cubicBezTo>
                  <a:cubicBezTo>
                    <a:pt x="2" y="0"/>
                    <a:pt x="1" y="1"/>
                    <a:pt x="0" y="2"/>
                  </a:cubicBezTo>
                  <a:cubicBezTo>
                    <a:pt x="0" y="4"/>
                    <a:pt x="1" y="6"/>
                    <a:pt x="1" y="7"/>
                  </a:cubicBezTo>
                  <a:cubicBezTo>
                    <a:pt x="2" y="8"/>
                    <a:pt x="2" y="8"/>
                    <a:pt x="2" y="9"/>
                  </a:cubicBezTo>
                  <a:cubicBezTo>
                    <a:pt x="2" y="11"/>
                    <a:pt x="2" y="12"/>
                    <a:pt x="2" y="14"/>
                  </a:cubicBezTo>
                  <a:cubicBezTo>
                    <a:pt x="2" y="15"/>
                    <a:pt x="2" y="17"/>
                    <a:pt x="2" y="18"/>
                  </a:cubicBezTo>
                  <a:cubicBezTo>
                    <a:pt x="2" y="20"/>
                    <a:pt x="0" y="24"/>
                    <a:pt x="3" y="2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31">
              <a:extLst>
                <a:ext uri="{FF2B5EF4-FFF2-40B4-BE49-F238E27FC236}">
                  <a16:creationId xmlns:a16="http://schemas.microsoft.com/office/drawing/2014/main" id="{16B6B326-665D-4264-9FAD-32564E9CDE62}"/>
                </a:ext>
              </a:extLst>
            </p:cNvPr>
            <p:cNvSpPr>
              <a:spLocks/>
            </p:cNvSpPr>
            <p:nvPr/>
          </p:nvSpPr>
          <p:spPr bwMode="auto">
            <a:xfrm>
              <a:off x="7543800" y="4994275"/>
              <a:ext cx="65088" cy="104775"/>
            </a:xfrm>
            <a:custGeom>
              <a:avLst/>
              <a:gdLst>
                <a:gd name="T0" fmla="*/ 15 w 23"/>
                <a:gd name="T1" fmla="*/ 19 h 37"/>
                <a:gd name="T2" fmla="*/ 18 w 23"/>
                <a:gd name="T3" fmla="*/ 17 h 37"/>
                <a:gd name="T4" fmla="*/ 19 w 23"/>
                <a:gd name="T5" fmla="*/ 13 h 37"/>
                <a:gd name="T6" fmla="*/ 20 w 23"/>
                <a:gd name="T7" fmla="*/ 12 h 37"/>
                <a:gd name="T8" fmla="*/ 22 w 23"/>
                <a:gd name="T9" fmla="*/ 11 h 37"/>
                <a:gd name="T10" fmla="*/ 22 w 23"/>
                <a:gd name="T11" fmla="*/ 6 h 37"/>
                <a:gd name="T12" fmla="*/ 22 w 23"/>
                <a:gd name="T13" fmla="*/ 3 h 37"/>
                <a:gd name="T14" fmla="*/ 22 w 23"/>
                <a:gd name="T15" fmla="*/ 1 h 37"/>
                <a:gd name="T16" fmla="*/ 20 w 23"/>
                <a:gd name="T17" fmla="*/ 0 h 37"/>
                <a:gd name="T18" fmla="*/ 19 w 23"/>
                <a:gd name="T19" fmla="*/ 2 h 37"/>
                <a:gd name="T20" fmla="*/ 17 w 23"/>
                <a:gd name="T21" fmla="*/ 5 h 37"/>
                <a:gd name="T22" fmla="*/ 16 w 23"/>
                <a:gd name="T23" fmla="*/ 7 h 37"/>
                <a:gd name="T24" fmla="*/ 14 w 23"/>
                <a:gd name="T25" fmla="*/ 5 h 37"/>
                <a:gd name="T26" fmla="*/ 11 w 23"/>
                <a:gd name="T27" fmla="*/ 3 h 37"/>
                <a:gd name="T28" fmla="*/ 7 w 23"/>
                <a:gd name="T29" fmla="*/ 5 h 37"/>
                <a:gd name="T30" fmla="*/ 5 w 23"/>
                <a:gd name="T31" fmla="*/ 9 h 37"/>
                <a:gd name="T32" fmla="*/ 5 w 23"/>
                <a:gd name="T33" fmla="*/ 11 h 37"/>
                <a:gd name="T34" fmla="*/ 4 w 23"/>
                <a:gd name="T35" fmla="*/ 12 h 37"/>
                <a:gd name="T36" fmla="*/ 4 w 23"/>
                <a:gd name="T37" fmla="*/ 13 h 37"/>
                <a:gd name="T38" fmla="*/ 4 w 23"/>
                <a:gd name="T39" fmla="*/ 15 h 37"/>
                <a:gd name="T40" fmla="*/ 4 w 23"/>
                <a:gd name="T41" fmla="*/ 18 h 37"/>
                <a:gd name="T42" fmla="*/ 3 w 23"/>
                <a:gd name="T43" fmla="*/ 20 h 37"/>
                <a:gd name="T44" fmla="*/ 3 w 23"/>
                <a:gd name="T45" fmla="*/ 23 h 37"/>
                <a:gd name="T46" fmla="*/ 1 w 23"/>
                <a:gd name="T47" fmla="*/ 23 h 37"/>
                <a:gd name="T48" fmla="*/ 0 w 23"/>
                <a:gd name="T49" fmla="*/ 28 h 37"/>
                <a:gd name="T50" fmla="*/ 1 w 23"/>
                <a:gd name="T51" fmla="*/ 32 h 37"/>
                <a:gd name="T52" fmla="*/ 3 w 23"/>
                <a:gd name="T53" fmla="*/ 33 h 37"/>
                <a:gd name="T54" fmla="*/ 6 w 23"/>
                <a:gd name="T55" fmla="*/ 34 h 37"/>
                <a:gd name="T56" fmla="*/ 7 w 23"/>
                <a:gd name="T57" fmla="*/ 36 h 37"/>
                <a:gd name="T58" fmla="*/ 9 w 23"/>
                <a:gd name="T59" fmla="*/ 37 h 37"/>
                <a:gd name="T60" fmla="*/ 15 w 23"/>
                <a:gd name="T61" fmla="*/ 36 h 37"/>
                <a:gd name="T62" fmla="*/ 16 w 23"/>
                <a:gd name="T63" fmla="*/ 31 h 37"/>
                <a:gd name="T64" fmla="*/ 14 w 23"/>
                <a:gd name="T65" fmla="*/ 29 h 37"/>
                <a:gd name="T66" fmla="*/ 13 w 23"/>
                <a:gd name="T67" fmla="*/ 24 h 37"/>
                <a:gd name="T68" fmla="*/ 15 w 23"/>
                <a:gd name="T69"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 h="37">
                  <a:moveTo>
                    <a:pt x="15" y="19"/>
                  </a:moveTo>
                  <a:cubicBezTo>
                    <a:pt x="16" y="18"/>
                    <a:pt x="17" y="18"/>
                    <a:pt x="18" y="17"/>
                  </a:cubicBezTo>
                  <a:cubicBezTo>
                    <a:pt x="19" y="16"/>
                    <a:pt x="19" y="15"/>
                    <a:pt x="19" y="13"/>
                  </a:cubicBezTo>
                  <a:cubicBezTo>
                    <a:pt x="20" y="13"/>
                    <a:pt x="20" y="12"/>
                    <a:pt x="20" y="12"/>
                  </a:cubicBezTo>
                  <a:cubicBezTo>
                    <a:pt x="21" y="11"/>
                    <a:pt x="21" y="11"/>
                    <a:pt x="22" y="11"/>
                  </a:cubicBezTo>
                  <a:cubicBezTo>
                    <a:pt x="23" y="10"/>
                    <a:pt x="22" y="7"/>
                    <a:pt x="22" y="6"/>
                  </a:cubicBezTo>
                  <a:cubicBezTo>
                    <a:pt x="22" y="5"/>
                    <a:pt x="22" y="4"/>
                    <a:pt x="22" y="3"/>
                  </a:cubicBezTo>
                  <a:cubicBezTo>
                    <a:pt x="22" y="3"/>
                    <a:pt x="23" y="1"/>
                    <a:pt x="22" y="1"/>
                  </a:cubicBezTo>
                  <a:cubicBezTo>
                    <a:pt x="22" y="0"/>
                    <a:pt x="20" y="0"/>
                    <a:pt x="20" y="0"/>
                  </a:cubicBezTo>
                  <a:cubicBezTo>
                    <a:pt x="19" y="0"/>
                    <a:pt x="19" y="1"/>
                    <a:pt x="19" y="2"/>
                  </a:cubicBezTo>
                  <a:cubicBezTo>
                    <a:pt x="18" y="2"/>
                    <a:pt x="17" y="4"/>
                    <a:pt x="17" y="5"/>
                  </a:cubicBezTo>
                  <a:cubicBezTo>
                    <a:pt x="16" y="6"/>
                    <a:pt x="17" y="7"/>
                    <a:pt x="16" y="7"/>
                  </a:cubicBezTo>
                  <a:cubicBezTo>
                    <a:pt x="15" y="7"/>
                    <a:pt x="14" y="6"/>
                    <a:pt x="14" y="5"/>
                  </a:cubicBezTo>
                  <a:cubicBezTo>
                    <a:pt x="14" y="4"/>
                    <a:pt x="12" y="3"/>
                    <a:pt x="11" y="3"/>
                  </a:cubicBezTo>
                  <a:cubicBezTo>
                    <a:pt x="10" y="3"/>
                    <a:pt x="8" y="4"/>
                    <a:pt x="7" y="5"/>
                  </a:cubicBezTo>
                  <a:cubicBezTo>
                    <a:pt x="6" y="6"/>
                    <a:pt x="6" y="8"/>
                    <a:pt x="5" y="9"/>
                  </a:cubicBezTo>
                  <a:cubicBezTo>
                    <a:pt x="5" y="10"/>
                    <a:pt x="5" y="11"/>
                    <a:pt x="5" y="11"/>
                  </a:cubicBezTo>
                  <a:cubicBezTo>
                    <a:pt x="5" y="11"/>
                    <a:pt x="4" y="11"/>
                    <a:pt x="4" y="12"/>
                  </a:cubicBezTo>
                  <a:cubicBezTo>
                    <a:pt x="4" y="12"/>
                    <a:pt x="4" y="13"/>
                    <a:pt x="4" y="13"/>
                  </a:cubicBezTo>
                  <a:cubicBezTo>
                    <a:pt x="4" y="14"/>
                    <a:pt x="4" y="14"/>
                    <a:pt x="4" y="15"/>
                  </a:cubicBezTo>
                  <a:cubicBezTo>
                    <a:pt x="4" y="16"/>
                    <a:pt x="4" y="17"/>
                    <a:pt x="4" y="18"/>
                  </a:cubicBezTo>
                  <a:cubicBezTo>
                    <a:pt x="4" y="19"/>
                    <a:pt x="3" y="20"/>
                    <a:pt x="3" y="20"/>
                  </a:cubicBezTo>
                  <a:cubicBezTo>
                    <a:pt x="3" y="21"/>
                    <a:pt x="3" y="22"/>
                    <a:pt x="3" y="23"/>
                  </a:cubicBezTo>
                  <a:cubicBezTo>
                    <a:pt x="2" y="23"/>
                    <a:pt x="1" y="23"/>
                    <a:pt x="1" y="23"/>
                  </a:cubicBezTo>
                  <a:cubicBezTo>
                    <a:pt x="0" y="24"/>
                    <a:pt x="0" y="27"/>
                    <a:pt x="0" y="28"/>
                  </a:cubicBezTo>
                  <a:cubicBezTo>
                    <a:pt x="0" y="29"/>
                    <a:pt x="0" y="31"/>
                    <a:pt x="1" y="32"/>
                  </a:cubicBezTo>
                  <a:cubicBezTo>
                    <a:pt x="1" y="32"/>
                    <a:pt x="2" y="33"/>
                    <a:pt x="3" y="33"/>
                  </a:cubicBezTo>
                  <a:cubicBezTo>
                    <a:pt x="4" y="33"/>
                    <a:pt x="5" y="33"/>
                    <a:pt x="6" y="34"/>
                  </a:cubicBezTo>
                  <a:cubicBezTo>
                    <a:pt x="6" y="34"/>
                    <a:pt x="6" y="35"/>
                    <a:pt x="7" y="36"/>
                  </a:cubicBezTo>
                  <a:cubicBezTo>
                    <a:pt x="7" y="37"/>
                    <a:pt x="8" y="37"/>
                    <a:pt x="9" y="37"/>
                  </a:cubicBezTo>
                  <a:cubicBezTo>
                    <a:pt x="11" y="37"/>
                    <a:pt x="14" y="37"/>
                    <a:pt x="15" y="36"/>
                  </a:cubicBezTo>
                  <a:cubicBezTo>
                    <a:pt x="17" y="35"/>
                    <a:pt x="17" y="33"/>
                    <a:pt x="16" y="31"/>
                  </a:cubicBezTo>
                  <a:cubicBezTo>
                    <a:pt x="16" y="30"/>
                    <a:pt x="14" y="30"/>
                    <a:pt x="14" y="29"/>
                  </a:cubicBezTo>
                  <a:cubicBezTo>
                    <a:pt x="12" y="28"/>
                    <a:pt x="13" y="25"/>
                    <a:pt x="13" y="24"/>
                  </a:cubicBezTo>
                  <a:cubicBezTo>
                    <a:pt x="14" y="22"/>
                    <a:pt x="14" y="20"/>
                    <a:pt x="15" y="1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32">
              <a:extLst>
                <a:ext uri="{FF2B5EF4-FFF2-40B4-BE49-F238E27FC236}">
                  <a16:creationId xmlns:a16="http://schemas.microsoft.com/office/drawing/2014/main" id="{0CCB9C91-8C71-4E2C-9587-EC5A00E5B830}"/>
                </a:ext>
              </a:extLst>
            </p:cNvPr>
            <p:cNvSpPr>
              <a:spLocks/>
            </p:cNvSpPr>
            <p:nvPr/>
          </p:nvSpPr>
          <p:spPr bwMode="auto">
            <a:xfrm>
              <a:off x="7608888" y="5033963"/>
              <a:ext cx="25400" cy="22225"/>
            </a:xfrm>
            <a:custGeom>
              <a:avLst/>
              <a:gdLst>
                <a:gd name="T0" fmla="*/ 7 w 9"/>
                <a:gd name="T1" fmla="*/ 1 h 8"/>
                <a:gd name="T2" fmla="*/ 5 w 9"/>
                <a:gd name="T3" fmla="*/ 0 h 8"/>
                <a:gd name="T4" fmla="*/ 3 w 9"/>
                <a:gd name="T5" fmla="*/ 1 h 8"/>
                <a:gd name="T6" fmla="*/ 1 w 9"/>
                <a:gd name="T7" fmla="*/ 4 h 8"/>
                <a:gd name="T8" fmla="*/ 2 w 9"/>
                <a:gd name="T9" fmla="*/ 6 h 8"/>
                <a:gd name="T10" fmla="*/ 2 w 9"/>
                <a:gd name="T11" fmla="*/ 8 h 8"/>
                <a:gd name="T12" fmla="*/ 5 w 9"/>
                <a:gd name="T13" fmla="*/ 8 h 8"/>
                <a:gd name="T14" fmla="*/ 8 w 9"/>
                <a:gd name="T15" fmla="*/ 6 h 8"/>
                <a:gd name="T16" fmla="*/ 9 w 9"/>
                <a:gd name="T17" fmla="*/ 5 h 8"/>
                <a:gd name="T18" fmla="*/ 8 w 9"/>
                <a:gd name="T19" fmla="*/ 3 h 8"/>
                <a:gd name="T20" fmla="*/ 7 w 9"/>
                <a:gd name="T2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8">
                  <a:moveTo>
                    <a:pt x="7" y="1"/>
                  </a:moveTo>
                  <a:cubicBezTo>
                    <a:pt x="7" y="0"/>
                    <a:pt x="6" y="0"/>
                    <a:pt x="5" y="0"/>
                  </a:cubicBezTo>
                  <a:cubicBezTo>
                    <a:pt x="4" y="0"/>
                    <a:pt x="3" y="0"/>
                    <a:pt x="3" y="1"/>
                  </a:cubicBezTo>
                  <a:cubicBezTo>
                    <a:pt x="2" y="2"/>
                    <a:pt x="1" y="2"/>
                    <a:pt x="1" y="4"/>
                  </a:cubicBezTo>
                  <a:cubicBezTo>
                    <a:pt x="0" y="5"/>
                    <a:pt x="1" y="5"/>
                    <a:pt x="2" y="6"/>
                  </a:cubicBezTo>
                  <a:cubicBezTo>
                    <a:pt x="2" y="6"/>
                    <a:pt x="2" y="7"/>
                    <a:pt x="2" y="8"/>
                  </a:cubicBezTo>
                  <a:cubicBezTo>
                    <a:pt x="3" y="8"/>
                    <a:pt x="4" y="8"/>
                    <a:pt x="5" y="8"/>
                  </a:cubicBezTo>
                  <a:cubicBezTo>
                    <a:pt x="6" y="8"/>
                    <a:pt x="7" y="7"/>
                    <a:pt x="8" y="6"/>
                  </a:cubicBezTo>
                  <a:cubicBezTo>
                    <a:pt x="8" y="6"/>
                    <a:pt x="9" y="6"/>
                    <a:pt x="9" y="5"/>
                  </a:cubicBezTo>
                  <a:cubicBezTo>
                    <a:pt x="9" y="4"/>
                    <a:pt x="8" y="4"/>
                    <a:pt x="8" y="3"/>
                  </a:cubicBezTo>
                  <a:cubicBezTo>
                    <a:pt x="7" y="2"/>
                    <a:pt x="8" y="2"/>
                    <a:pt x="7"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3">
              <a:extLst>
                <a:ext uri="{FF2B5EF4-FFF2-40B4-BE49-F238E27FC236}">
                  <a16:creationId xmlns:a16="http://schemas.microsoft.com/office/drawing/2014/main" id="{2C95A54F-1B76-4B0A-A4A4-07302FDA483D}"/>
                </a:ext>
              </a:extLst>
            </p:cNvPr>
            <p:cNvSpPr>
              <a:spLocks/>
            </p:cNvSpPr>
            <p:nvPr/>
          </p:nvSpPr>
          <p:spPr bwMode="auto">
            <a:xfrm>
              <a:off x="7532688" y="5022850"/>
              <a:ext cx="203200" cy="219075"/>
            </a:xfrm>
            <a:custGeom>
              <a:avLst/>
              <a:gdLst>
                <a:gd name="T0" fmla="*/ 66 w 72"/>
                <a:gd name="T1" fmla="*/ 52 h 78"/>
                <a:gd name="T2" fmla="*/ 68 w 72"/>
                <a:gd name="T3" fmla="*/ 54 h 78"/>
                <a:gd name="T4" fmla="*/ 70 w 72"/>
                <a:gd name="T5" fmla="*/ 46 h 78"/>
                <a:gd name="T6" fmla="*/ 71 w 72"/>
                <a:gd name="T7" fmla="*/ 32 h 78"/>
                <a:gd name="T8" fmla="*/ 68 w 72"/>
                <a:gd name="T9" fmla="*/ 28 h 78"/>
                <a:gd name="T10" fmla="*/ 67 w 72"/>
                <a:gd name="T11" fmla="*/ 22 h 78"/>
                <a:gd name="T12" fmla="*/ 66 w 72"/>
                <a:gd name="T13" fmla="*/ 20 h 78"/>
                <a:gd name="T14" fmla="*/ 65 w 72"/>
                <a:gd name="T15" fmla="*/ 19 h 78"/>
                <a:gd name="T16" fmla="*/ 64 w 72"/>
                <a:gd name="T17" fmla="*/ 13 h 78"/>
                <a:gd name="T18" fmla="*/ 62 w 72"/>
                <a:gd name="T19" fmla="*/ 12 h 78"/>
                <a:gd name="T20" fmla="*/ 61 w 72"/>
                <a:gd name="T21" fmla="*/ 10 h 78"/>
                <a:gd name="T22" fmla="*/ 59 w 72"/>
                <a:gd name="T23" fmla="*/ 6 h 78"/>
                <a:gd name="T24" fmla="*/ 55 w 72"/>
                <a:gd name="T25" fmla="*/ 4 h 78"/>
                <a:gd name="T26" fmla="*/ 54 w 72"/>
                <a:gd name="T27" fmla="*/ 2 h 78"/>
                <a:gd name="T28" fmla="*/ 50 w 72"/>
                <a:gd name="T29" fmla="*/ 0 h 78"/>
                <a:gd name="T30" fmla="*/ 50 w 72"/>
                <a:gd name="T31" fmla="*/ 8 h 78"/>
                <a:gd name="T32" fmla="*/ 48 w 72"/>
                <a:gd name="T33" fmla="*/ 16 h 78"/>
                <a:gd name="T34" fmla="*/ 41 w 72"/>
                <a:gd name="T35" fmla="*/ 19 h 78"/>
                <a:gd name="T36" fmla="*/ 37 w 72"/>
                <a:gd name="T37" fmla="*/ 28 h 78"/>
                <a:gd name="T38" fmla="*/ 33 w 72"/>
                <a:gd name="T39" fmla="*/ 31 h 78"/>
                <a:gd name="T40" fmla="*/ 32 w 72"/>
                <a:gd name="T41" fmla="*/ 35 h 78"/>
                <a:gd name="T42" fmla="*/ 30 w 72"/>
                <a:gd name="T43" fmla="*/ 36 h 78"/>
                <a:gd name="T44" fmla="*/ 29 w 72"/>
                <a:gd name="T45" fmla="*/ 38 h 78"/>
                <a:gd name="T46" fmla="*/ 24 w 72"/>
                <a:gd name="T47" fmla="*/ 34 h 78"/>
                <a:gd name="T48" fmla="*/ 16 w 72"/>
                <a:gd name="T49" fmla="*/ 37 h 78"/>
                <a:gd name="T50" fmla="*/ 13 w 72"/>
                <a:gd name="T51" fmla="*/ 43 h 78"/>
                <a:gd name="T52" fmla="*/ 8 w 72"/>
                <a:gd name="T53" fmla="*/ 46 h 78"/>
                <a:gd name="T54" fmla="*/ 7 w 72"/>
                <a:gd name="T55" fmla="*/ 48 h 78"/>
                <a:gd name="T56" fmla="*/ 5 w 72"/>
                <a:gd name="T57" fmla="*/ 50 h 78"/>
                <a:gd name="T58" fmla="*/ 3 w 72"/>
                <a:gd name="T59" fmla="*/ 59 h 78"/>
                <a:gd name="T60" fmla="*/ 1 w 72"/>
                <a:gd name="T61" fmla="*/ 64 h 78"/>
                <a:gd name="T62" fmla="*/ 0 w 72"/>
                <a:gd name="T63" fmla="*/ 66 h 78"/>
                <a:gd name="T64" fmla="*/ 0 w 72"/>
                <a:gd name="T65" fmla="*/ 72 h 78"/>
                <a:gd name="T66" fmla="*/ 0 w 72"/>
                <a:gd name="T67" fmla="*/ 76 h 78"/>
                <a:gd name="T68" fmla="*/ 4 w 72"/>
                <a:gd name="T69" fmla="*/ 78 h 78"/>
                <a:gd name="T70" fmla="*/ 6 w 72"/>
                <a:gd name="T71" fmla="*/ 76 h 78"/>
                <a:gd name="T72" fmla="*/ 8 w 72"/>
                <a:gd name="T73" fmla="*/ 66 h 78"/>
                <a:gd name="T74" fmla="*/ 9 w 72"/>
                <a:gd name="T75" fmla="*/ 62 h 78"/>
                <a:gd name="T76" fmla="*/ 11 w 72"/>
                <a:gd name="T77" fmla="*/ 60 h 78"/>
                <a:gd name="T78" fmla="*/ 12 w 72"/>
                <a:gd name="T79" fmla="*/ 55 h 78"/>
                <a:gd name="T80" fmla="*/ 13 w 72"/>
                <a:gd name="T81" fmla="*/ 52 h 78"/>
                <a:gd name="T82" fmla="*/ 17 w 72"/>
                <a:gd name="T83" fmla="*/ 54 h 78"/>
                <a:gd name="T84" fmla="*/ 22 w 72"/>
                <a:gd name="T85" fmla="*/ 57 h 78"/>
                <a:gd name="T86" fmla="*/ 24 w 72"/>
                <a:gd name="T87" fmla="*/ 49 h 78"/>
                <a:gd name="T88" fmla="*/ 29 w 72"/>
                <a:gd name="T89" fmla="*/ 50 h 78"/>
                <a:gd name="T90" fmla="*/ 32 w 72"/>
                <a:gd name="T91" fmla="*/ 50 h 78"/>
                <a:gd name="T92" fmla="*/ 34 w 72"/>
                <a:gd name="T93" fmla="*/ 56 h 78"/>
                <a:gd name="T94" fmla="*/ 33 w 72"/>
                <a:gd name="T95" fmla="*/ 64 h 78"/>
                <a:gd name="T96" fmla="*/ 34 w 72"/>
                <a:gd name="T97" fmla="*/ 68 h 78"/>
                <a:gd name="T98" fmla="*/ 35 w 72"/>
                <a:gd name="T99" fmla="*/ 69 h 78"/>
                <a:gd name="T100" fmla="*/ 37 w 72"/>
                <a:gd name="T101" fmla="*/ 71 h 78"/>
                <a:gd name="T102" fmla="*/ 41 w 72"/>
                <a:gd name="T103" fmla="*/ 72 h 78"/>
                <a:gd name="T104" fmla="*/ 48 w 72"/>
                <a:gd name="T105" fmla="*/ 71 h 78"/>
                <a:gd name="T106" fmla="*/ 51 w 72"/>
                <a:gd name="T107" fmla="*/ 71 h 78"/>
                <a:gd name="T108" fmla="*/ 54 w 72"/>
                <a:gd name="T109" fmla="*/ 75 h 78"/>
                <a:gd name="T110" fmla="*/ 60 w 72"/>
                <a:gd name="T111" fmla="*/ 66 h 78"/>
                <a:gd name="T112" fmla="*/ 59 w 72"/>
                <a:gd name="T113" fmla="*/ 60 h 78"/>
                <a:gd name="T114" fmla="*/ 56 w 72"/>
                <a:gd name="T115" fmla="*/ 57 h 78"/>
                <a:gd name="T116" fmla="*/ 56 w 72"/>
                <a:gd name="T117" fmla="*/ 53 h 78"/>
                <a:gd name="T118" fmla="*/ 59 w 72"/>
                <a:gd name="T119" fmla="*/ 49 h 78"/>
                <a:gd name="T120" fmla="*/ 61 w 72"/>
                <a:gd name="T121" fmla="*/ 45 h 78"/>
                <a:gd name="T122" fmla="*/ 64 w 72"/>
                <a:gd name="T123" fmla="*/ 49 h 78"/>
                <a:gd name="T124" fmla="*/ 66 w 72"/>
                <a:gd name="T125" fmla="*/ 5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 h="78">
                  <a:moveTo>
                    <a:pt x="66" y="52"/>
                  </a:moveTo>
                  <a:cubicBezTo>
                    <a:pt x="66" y="53"/>
                    <a:pt x="66" y="55"/>
                    <a:pt x="68" y="54"/>
                  </a:cubicBezTo>
                  <a:cubicBezTo>
                    <a:pt x="70" y="52"/>
                    <a:pt x="70" y="48"/>
                    <a:pt x="70" y="46"/>
                  </a:cubicBezTo>
                  <a:cubicBezTo>
                    <a:pt x="72" y="46"/>
                    <a:pt x="71" y="33"/>
                    <a:pt x="71" y="32"/>
                  </a:cubicBezTo>
                  <a:cubicBezTo>
                    <a:pt x="70" y="30"/>
                    <a:pt x="69" y="29"/>
                    <a:pt x="68" y="28"/>
                  </a:cubicBezTo>
                  <a:cubicBezTo>
                    <a:pt x="67" y="26"/>
                    <a:pt x="68" y="24"/>
                    <a:pt x="67" y="22"/>
                  </a:cubicBezTo>
                  <a:cubicBezTo>
                    <a:pt x="67" y="21"/>
                    <a:pt x="67" y="20"/>
                    <a:pt x="66" y="20"/>
                  </a:cubicBezTo>
                  <a:cubicBezTo>
                    <a:pt x="66" y="19"/>
                    <a:pt x="65" y="19"/>
                    <a:pt x="65" y="19"/>
                  </a:cubicBezTo>
                  <a:cubicBezTo>
                    <a:pt x="64" y="17"/>
                    <a:pt x="64" y="15"/>
                    <a:pt x="64" y="13"/>
                  </a:cubicBezTo>
                  <a:cubicBezTo>
                    <a:pt x="63" y="13"/>
                    <a:pt x="62" y="12"/>
                    <a:pt x="62" y="12"/>
                  </a:cubicBezTo>
                  <a:cubicBezTo>
                    <a:pt x="61" y="11"/>
                    <a:pt x="62" y="11"/>
                    <a:pt x="61" y="10"/>
                  </a:cubicBezTo>
                  <a:cubicBezTo>
                    <a:pt x="61" y="9"/>
                    <a:pt x="61" y="7"/>
                    <a:pt x="59" y="6"/>
                  </a:cubicBezTo>
                  <a:cubicBezTo>
                    <a:pt x="58" y="5"/>
                    <a:pt x="56" y="5"/>
                    <a:pt x="55" y="4"/>
                  </a:cubicBezTo>
                  <a:cubicBezTo>
                    <a:pt x="55" y="3"/>
                    <a:pt x="55" y="3"/>
                    <a:pt x="54" y="2"/>
                  </a:cubicBezTo>
                  <a:cubicBezTo>
                    <a:pt x="53" y="1"/>
                    <a:pt x="51" y="1"/>
                    <a:pt x="50" y="0"/>
                  </a:cubicBezTo>
                  <a:cubicBezTo>
                    <a:pt x="50" y="3"/>
                    <a:pt x="50" y="5"/>
                    <a:pt x="50" y="8"/>
                  </a:cubicBezTo>
                  <a:cubicBezTo>
                    <a:pt x="50" y="10"/>
                    <a:pt x="50" y="15"/>
                    <a:pt x="48" y="16"/>
                  </a:cubicBezTo>
                  <a:cubicBezTo>
                    <a:pt x="45" y="17"/>
                    <a:pt x="42" y="16"/>
                    <a:pt x="41" y="19"/>
                  </a:cubicBezTo>
                  <a:cubicBezTo>
                    <a:pt x="40" y="22"/>
                    <a:pt x="40" y="26"/>
                    <a:pt x="37" y="28"/>
                  </a:cubicBezTo>
                  <a:cubicBezTo>
                    <a:pt x="36" y="29"/>
                    <a:pt x="34" y="29"/>
                    <a:pt x="33" y="31"/>
                  </a:cubicBezTo>
                  <a:cubicBezTo>
                    <a:pt x="32" y="32"/>
                    <a:pt x="33" y="34"/>
                    <a:pt x="32" y="35"/>
                  </a:cubicBezTo>
                  <a:cubicBezTo>
                    <a:pt x="32" y="36"/>
                    <a:pt x="31" y="36"/>
                    <a:pt x="30" y="36"/>
                  </a:cubicBezTo>
                  <a:cubicBezTo>
                    <a:pt x="30" y="37"/>
                    <a:pt x="29" y="38"/>
                    <a:pt x="29" y="38"/>
                  </a:cubicBezTo>
                  <a:cubicBezTo>
                    <a:pt x="27" y="38"/>
                    <a:pt x="25" y="35"/>
                    <a:pt x="24" y="34"/>
                  </a:cubicBezTo>
                  <a:cubicBezTo>
                    <a:pt x="21" y="33"/>
                    <a:pt x="17" y="34"/>
                    <a:pt x="16" y="37"/>
                  </a:cubicBezTo>
                  <a:cubicBezTo>
                    <a:pt x="14" y="39"/>
                    <a:pt x="14" y="41"/>
                    <a:pt x="13" y="43"/>
                  </a:cubicBezTo>
                  <a:cubicBezTo>
                    <a:pt x="12" y="46"/>
                    <a:pt x="10" y="44"/>
                    <a:pt x="8" y="46"/>
                  </a:cubicBezTo>
                  <a:cubicBezTo>
                    <a:pt x="7" y="46"/>
                    <a:pt x="7" y="48"/>
                    <a:pt x="7" y="48"/>
                  </a:cubicBezTo>
                  <a:cubicBezTo>
                    <a:pt x="6" y="49"/>
                    <a:pt x="5" y="49"/>
                    <a:pt x="5" y="50"/>
                  </a:cubicBezTo>
                  <a:cubicBezTo>
                    <a:pt x="3" y="52"/>
                    <a:pt x="3" y="56"/>
                    <a:pt x="3" y="59"/>
                  </a:cubicBezTo>
                  <a:cubicBezTo>
                    <a:pt x="3" y="61"/>
                    <a:pt x="3" y="63"/>
                    <a:pt x="1" y="64"/>
                  </a:cubicBezTo>
                  <a:cubicBezTo>
                    <a:pt x="1" y="65"/>
                    <a:pt x="0" y="65"/>
                    <a:pt x="0" y="66"/>
                  </a:cubicBezTo>
                  <a:cubicBezTo>
                    <a:pt x="0" y="68"/>
                    <a:pt x="0" y="70"/>
                    <a:pt x="0" y="72"/>
                  </a:cubicBezTo>
                  <a:cubicBezTo>
                    <a:pt x="0" y="73"/>
                    <a:pt x="0" y="75"/>
                    <a:pt x="0" y="76"/>
                  </a:cubicBezTo>
                  <a:cubicBezTo>
                    <a:pt x="1" y="78"/>
                    <a:pt x="3" y="78"/>
                    <a:pt x="4" y="78"/>
                  </a:cubicBezTo>
                  <a:cubicBezTo>
                    <a:pt x="5" y="77"/>
                    <a:pt x="5" y="77"/>
                    <a:pt x="6" y="76"/>
                  </a:cubicBezTo>
                  <a:cubicBezTo>
                    <a:pt x="7" y="73"/>
                    <a:pt x="7" y="70"/>
                    <a:pt x="8" y="66"/>
                  </a:cubicBezTo>
                  <a:cubicBezTo>
                    <a:pt x="8" y="65"/>
                    <a:pt x="8" y="63"/>
                    <a:pt x="9" y="62"/>
                  </a:cubicBezTo>
                  <a:cubicBezTo>
                    <a:pt x="9" y="61"/>
                    <a:pt x="10" y="61"/>
                    <a:pt x="11" y="60"/>
                  </a:cubicBezTo>
                  <a:cubicBezTo>
                    <a:pt x="12" y="59"/>
                    <a:pt x="11" y="56"/>
                    <a:pt x="12" y="55"/>
                  </a:cubicBezTo>
                  <a:cubicBezTo>
                    <a:pt x="12" y="54"/>
                    <a:pt x="12" y="53"/>
                    <a:pt x="13" y="52"/>
                  </a:cubicBezTo>
                  <a:cubicBezTo>
                    <a:pt x="14" y="51"/>
                    <a:pt x="17" y="53"/>
                    <a:pt x="17" y="54"/>
                  </a:cubicBezTo>
                  <a:cubicBezTo>
                    <a:pt x="19" y="55"/>
                    <a:pt x="20" y="57"/>
                    <a:pt x="22" y="57"/>
                  </a:cubicBezTo>
                  <a:cubicBezTo>
                    <a:pt x="23" y="55"/>
                    <a:pt x="21" y="51"/>
                    <a:pt x="24" y="49"/>
                  </a:cubicBezTo>
                  <a:cubicBezTo>
                    <a:pt x="25" y="49"/>
                    <a:pt x="28" y="49"/>
                    <a:pt x="29" y="50"/>
                  </a:cubicBezTo>
                  <a:cubicBezTo>
                    <a:pt x="30" y="50"/>
                    <a:pt x="31" y="50"/>
                    <a:pt x="32" y="50"/>
                  </a:cubicBezTo>
                  <a:cubicBezTo>
                    <a:pt x="33" y="52"/>
                    <a:pt x="34" y="54"/>
                    <a:pt x="34" y="56"/>
                  </a:cubicBezTo>
                  <a:cubicBezTo>
                    <a:pt x="34" y="59"/>
                    <a:pt x="33" y="61"/>
                    <a:pt x="33" y="64"/>
                  </a:cubicBezTo>
                  <a:cubicBezTo>
                    <a:pt x="33" y="66"/>
                    <a:pt x="33" y="67"/>
                    <a:pt x="34" y="68"/>
                  </a:cubicBezTo>
                  <a:cubicBezTo>
                    <a:pt x="35" y="69"/>
                    <a:pt x="35" y="69"/>
                    <a:pt x="35" y="69"/>
                  </a:cubicBezTo>
                  <a:cubicBezTo>
                    <a:pt x="36" y="70"/>
                    <a:pt x="36" y="70"/>
                    <a:pt x="37" y="71"/>
                  </a:cubicBezTo>
                  <a:cubicBezTo>
                    <a:pt x="38" y="72"/>
                    <a:pt x="40" y="72"/>
                    <a:pt x="41" y="72"/>
                  </a:cubicBezTo>
                  <a:cubicBezTo>
                    <a:pt x="43" y="72"/>
                    <a:pt x="45" y="72"/>
                    <a:pt x="48" y="71"/>
                  </a:cubicBezTo>
                  <a:cubicBezTo>
                    <a:pt x="49" y="71"/>
                    <a:pt x="50" y="71"/>
                    <a:pt x="51" y="71"/>
                  </a:cubicBezTo>
                  <a:cubicBezTo>
                    <a:pt x="53" y="73"/>
                    <a:pt x="52" y="74"/>
                    <a:pt x="54" y="75"/>
                  </a:cubicBezTo>
                  <a:cubicBezTo>
                    <a:pt x="59" y="75"/>
                    <a:pt x="60" y="70"/>
                    <a:pt x="60" y="66"/>
                  </a:cubicBezTo>
                  <a:cubicBezTo>
                    <a:pt x="61" y="64"/>
                    <a:pt x="60" y="61"/>
                    <a:pt x="59" y="60"/>
                  </a:cubicBezTo>
                  <a:cubicBezTo>
                    <a:pt x="58" y="59"/>
                    <a:pt x="56" y="58"/>
                    <a:pt x="56" y="57"/>
                  </a:cubicBezTo>
                  <a:cubicBezTo>
                    <a:pt x="56" y="56"/>
                    <a:pt x="56" y="54"/>
                    <a:pt x="56" y="53"/>
                  </a:cubicBezTo>
                  <a:cubicBezTo>
                    <a:pt x="57" y="51"/>
                    <a:pt x="59" y="51"/>
                    <a:pt x="59" y="49"/>
                  </a:cubicBezTo>
                  <a:cubicBezTo>
                    <a:pt x="59" y="48"/>
                    <a:pt x="59" y="45"/>
                    <a:pt x="61" y="45"/>
                  </a:cubicBezTo>
                  <a:cubicBezTo>
                    <a:pt x="62" y="46"/>
                    <a:pt x="63" y="48"/>
                    <a:pt x="64" y="49"/>
                  </a:cubicBezTo>
                  <a:cubicBezTo>
                    <a:pt x="65" y="50"/>
                    <a:pt x="65" y="50"/>
                    <a:pt x="66" y="52"/>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4">
              <a:extLst>
                <a:ext uri="{FF2B5EF4-FFF2-40B4-BE49-F238E27FC236}">
                  <a16:creationId xmlns:a16="http://schemas.microsoft.com/office/drawing/2014/main" id="{7C4C1FC2-4AAF-4254-9D89-537ECE1A025E}"/>
                </a:ext>
              </a:extLst>
            </p:cNvPr>
            <p:cNvSpPr>
              <a:spLocks/>
            </p:cNvSpPr>
            <p:nvPr/>
          </p:nvSpPr>
          <p:spPr bwMode="auto">
            <a:xfrm>
              <a:off x="7329488" y="5037138"/>
              <a:ext cx="98425" cy="185738"/>
            </a:xfrm>
            <a:custGeom>
              <a:avLst/>
              <a:gdLst>
                <a:gd name="T0" fmla="*/ 10 w 35"/>
                <a:gd name="T1" fmla="*/ 55 h 66"/>
                <a:gd name="T2" fmla="*/ 12 w 35"/>
                <a:gd name="T3" fmla="*/ 52 h 66"/>
                <a:gd name="T4" fmla="*/ 14 w 35"/>
                <a:gd name="T5" fmla="*/ 49 h 66"/>
                <a:gd name="T6" fmla="*/ 17 w 35"/>
                <a:gd name="T7" fmla="*/ 45 h 66"/>
                <a:gd name="T8" fmla="*/ 18 w 35"/>
                <a:gd name="T9" fmla="*/ 42 h 66"/>
                <a:gd name="T10" fmla="*/ 20 w 35"/>
                <a:gd name="T11" fmla="*/ 39 h 66"/>
                <a:gd name="T12" fmla="*/ 21 w 35"/>
                <a:gd name="T13" fmla="*/ 37 h 66"/>
                <a:gd name="T14" fmla="*/ 23 w 35"/>
                <a:gd name="T15" fmla="*/ 34 h 66"/>
                <a:gd name="T16" fmla="*/ 27 w 35"/>
                <a:gd name="T17" fmla="*/ 29 h 66"/>
                <a:gd name="T18" fmla="*/ 30 w 35"/>
                <a:gd name="T19" fmla="*/ 23 h 66"/>
                <a:gd name="T20" fmla="*/ 33 w 35"/>
                <a:gd name="T21" fmla="*/ 18 h 66"/>
                <a:gd name="T22" fmla="*/ 34 w 35"/>
                <a:gd name="T23" fmla="*/ 12 h 66"/>
                <a:gd name="T24" fmla="*/ 34 w 35"/>
                <a:gd name="T25" fmla="*/ 8 h 66"/>
                <a:gd name="T26" fmla="*/ 32 w 35"/>
                <a:gd name="T27" fmla="*/ 7 h 66"/>
                <a:gd name="T28" fmla="*/ 30 w 35"/>
                <a:gd name="T29" fmla="*/ 6 h 66"/>
                <a:gd name="T30" fmla="*/ 28 w 35"/>
                <a:gd name="T31" fmla="*/ 0 h 66"/>
                <a:gd name="T32" fmla="*/ 26 w 35"/>
                <a:gd name="T33" fmla="*/ 5 h 66"/>
                <a:gd name="T34" fmla="*/ 26 w 35"/>
                <a:gd name="T35" fmla="*/ 16 h 66"/>
                <a:gd name="T36" fmla="*/ 24 w 35"/>
                <a:gd name="T37" fmla="*/ 21 h 66"/>
                <a:gd name="T38" fmla="*/ 22 w 35"/>
                <a:gd name="T39" fmla="*/ 24 h 66"/>
                <a:gd name="T40" fmla="*/ 20 w 35"/>
                <a:gd name="T41" fmla="*/ 28 h 66"/>
                <a:gd name="T42" fmla="*/ 18 w 35"/>
                <a:gd name="T43" fmla="*/ 31 h 66"/>
                <a:gd name="T44" fmla="*/ 16 w 35"/>
                <a:gd name="T45" fmla="*/ 33 h 66"/>
                <a:gd name="T46" fmla="*/ 14 w 35"/>
                <a:gd name="T47" fmla="*/ 38 h 66"/>
                <a:gd name="T48" fmla="*/ 12 w 35"/>
                <a:gd name="T49" fmla="*/ 41 h 66"/>
                <a:gd name="T50" fmla="*/ 9 w 35"/>
                <a:gd name="T51" fmla="*/ 45 h 66"/>
                <a:gd name="T52" fmla="*/ 7 w 35"/>
                <a:gd name="T53" fmla="*/ 49 h 66"/>
                <a:gd name="T54" fmla="*/ 1 w 35"/>
                <a:gd name="T55" fmla="*/ 53 h 66"/>
                <a:gd name="T56" fmla="*/ 0 w 35"/>
                <a:gd name="T57" fmla="*/ 57 h 66"/>
                <a:gd name="T58" fmla="*/ 1 w 35"/>
                <a:gd name="T59" fmla="*/ 61 h 66"/>
                <a:gd name="T60" fmla="*/ 10 w 35"/>
                <a:gd name="T61" fmla="*/ 5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66">
                  <a:moveTo>
                    <a:pt x="10" y="55"/>
                  </a:moveTo>
                  <a:cubicBezTo>
                    <a:pt x="11" y="54"/>
                    <a:pt x="11" y="53"/>
                    <a:pt x="12" y="52"/>
                  </a:cubicBezTo>
                  <a:cubicBezTo>
                    <a:pt x="13" y="51"/>
                    <a:pt x="13" y="50"/>
                    <a:pt x="14" y="49"/>
                  </a:cubicBezTo>
                  <a:cubicBezTo>
                    <a:pt x="15" y="48"/>
                    <a:pt x="16" y="47"/>
                    <a:pt x="17" y="45"/>
                  </a:cubicBezTo>
                  <a:cubicBezTo>
                    <a:pt x="17" y="44"/>
                    <a:pt x="18" y="43"/>
                    <a:pt x="18" y="42"/>
                  </a:cubicBezTo>
                  <a:cubicBezTo>
                    <a:pt x="18" y="41"/>
                    <a:pt x="20" y="40"/>
                    <a:pt x="20" y="39"/>
                  </a:cubicBezTo>
                  <a:cubicBezTo>
                    <a:pt x="20" y="39"/>
                    <a:pt x="21" y="38"/>
                    <a:pt x="21" y="37"/>
                  </a:cubicBezTo>
                  <a:cubicBezTo>
                    <a:pt x="21" y="36"/>
                    <a:pt x="22" y="35"/>
                    <a:pt x="23" y="34"/>
                  </a:cubicBezTo>
                  <a:cubicBezTo>
                    <a:pt x="25" y="33"/>
                    <a:pt x="25" y="31"/>
                    <a:pt x="27" y="29"/>
                  </a:cubicBezTo>
                  <a:cubicBezTo>
                    <a:pt x="29" y="28"/>
                    <a:pt x="30" y="25"/>
                    <a:pt x="30" y="23"/>
                  </a:cubicBezTo>
                  <a:cubicBezTo>
                    <a:pt x="31" y="21"/>
                    <a:pt x="33" y="20"/>
                    <a:pt x="33" y="18"/>
                  </a:cubicBezTo>
                  <a:cubicBezTo>
                    <a:pt x="34" y="16"/>
                    <a:pt x="34" y="14"/>
                    <a:pt x="34" y="12"/>
                  </a:cubicBezTo>
                  <a:cubicBezTo>
                    <a:pt x="34" y="11"/>
                    <a:pt x="35" y="9"/>
                    <a:pt x="34" y="8"/>
                  </a:cubicBezTo>
                  <a:cubicBezTo>
                    <a:pt x="34" y="8"/>
                    <a:pt x="32" y="8"/>
                    <a:pt x="32" y="7"/>
                  </a:cubicBezTo>
                  <a:cubicBezTo>
                    <a:pt x="31" y="7"/>
                    <a:pt x="31" y="6"/>
                    <a:pt x="30" y="6"/>
                  </a:cubicBezTo>
                  <a:cubicBezTo>
                    <a:pt x="30" y="4"/>
                    <a:pt x="30" y="0"/>
                    <a:pt x="28" y="0"/>
                  </a:cubicBezTo>
                  <a:cubicBezTo>
                    <a:pt x="26" y="2"/>
                    <a:pt x="26" y="4"/>
                    <a:pt x="26" y="5"/>
                  </a:cubicBezTo>
                  <a:cubicBezTo>
                    <a:pt x="26" y="9"/>
                    <a:pt x="27" y="12"/>
                    <a:pt x="26" y="16"/>
                  </a:cubicBezTo>
                  <a:cubicBezTo>
                    <a:pt x="26" y="18"/>
                    <a:pt x="25" y="19"/>
                    <a:pt x="24" y="21"/>
                  </a:cubicBezTo>
                  <a:cubicBezTo>
                    <a:pt x="23" y="22"/>
                    <a:pt x="22" y="23"/>
                    <a:pt x="22" y="24"/>
                  </a:cubicBezTo>
                  <a:cubicBezTo>
                    <a:pt x="21" y="25"/>
                    <a:pt x="21" y="27"/>
                    <a:pt x="20" y="28"/>
                  </a:cubicBezTo>
                  <a:cubicBezTo>
                    <a:pt x="19" y="29"/>
                    <a:pt x="19" y="30"/>
                    <a:pt x="18" y="31"/>
                  </a:cubicBezTo>
                  <a:cubicBezTo>
                    <a:pt x="18" y="32"/>
                    <a:pt x="17" y="33"/>
                    <a:pt x="16" y="33"/>
                  </a:cubicBezTo>
                  <a:cubicBezTo>
                    <a:pt x="15" y="35"/>
                    <a:pt x="15" y="36"/>
                    <a:pt x="14" y="38"/>
                  </a:cubicBezTo>
                  <a:cubicBezTo>
                    <a:pt x="13" y="39"/>
                    <a:pt x="12" y="40"/>
                    <a:pt x="12" y="41"/>
                  </a:cubicBezTo>
                  <a:cubicBezTo>
                    <a:pt x="11" y="42"/>
                    <a:pt x="10" y="43"/>
                    <a:pt x="9" y="45"/>
                  </a:cubicBezTo>
                  <a:cubicBezTo>
                    <a:pt x="8" y="46"/>
                    <a:pt x="7" y="47"/>
                    <a:pt x="7" y="49"/>
                  </a:cubicBezTo>
                  <a:cubicBezTo>
                    <a:pt x="5" y="51"/>
                    <a:pt x="1" y="50"/>
                    <a:pt x="1" y="53"/>
                  </a:cubicBezTo>
                  <a:cubicBezTo>
                    <a:pt x="0" y="55"/>
                    <a:pt x="0" y="56"/>
                    <a:pt x="0" y="57"/>
                  </a:cubicBezTo>
                  <a:cubicBezTo>
                    <a:pt x="0" y="59"/>
                    <a:pt x="0" y="60"/>
                    <a:pt x="1" y="61"/>
                  </a:cubicBezTo>
                  <a:cubicBezTo>
                    <a:pt x="5" y="66"/>
                    <a:pt x="8" y="58"/>
                    <a:pt x="10" y="55"/>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5">
              <a:extLst>
                <a:ext uri="{FF2B5EF4-FFF2-40B4-BE49-F238E27FC236}">
                  <a16:creationId xmlns:a16="http://schemas.microsoft.com/office/drawing/2014/main" id="{0BC2FEB6-5F75-4C81-B0B0-759EA9C19829}"/>
                </a:ext>
              </a:extLst>
            </p:cNvPr>
            <p:cNvSpPr>
              <a:spLocks/>
            </p:cNvSpPr>
            <p:nvPr/>
          </p:nvSpPr>
          <p:spPr bwMode="auto">
            <a:xfrm>
              <a:off x="7312025" y="4375150"/>
              <a:ext cx="60325" cy="169863"/>
            </a:xfrm>
            <a:custGeom>
              <a:avLst/>
              <a:gdLst>
                <a:gd name="T0" fmla="*/ 20 w 21"/>
                <a:gd name="T1" fmla="*/ 8 h 60"/>
                <a:gd name="T2" fmla="*/ 19 w 21"/>
                <a:gd name="T3" fmla="*/ 7 h 60"/>
                <a:gd name="T4" fmla="*/ 18 w 21"/>
                <a:gd name="T5" fmla="*/ 4 h 60"/>
                <a:gd name="T6" fmla="*/ 15 w 21"/>
                <a:gd name="T7" fmla="*/ 0 h 60"/>
                <a:gd name="T8" fmla="*/ 14 w 21"/>
                <a:gd name="T9" fmla="*/ 3 h 60"/>
                <a:gd name="T10" fmla="*/ 13 w 21"/>
                <a:gd name="T11" fmla="*/ 5 h 60"/>
                <a:gd name="T12" fmla="*/ 11 w 21"/>
                <a:gd name="T13" fmla="*/ 5 h 60"/>
                <a:gd name="T14" fmla="*/ 9 w 21"/>
                <a:gd name="T15" fmla="*/ 8 h 60"/>
                <a:gd name="T16" fmla="*/ 7 w 21"/>
                <a:gd name="T17" fmla="*/ 11 h 60"/>
                <a:gd name="T18" fmla="*/ 5 w 21"/>
                <a:gd name="T19" fmla="*/ 18 h 60"/>
                <a:gd name="T20" fmla="*/ 5 w 21"/>
                <a:gd name="T21" fmla="*/ 25 h 60"/>
                <a:gd name="T22" fmla="*/ 2 w 21"/>
                <a:gd name="T23" fmla="*/ 39 h 60"/>
                <a:gd name="T24" fmla="*/ 4 w 21"/>
                <a:gd name="T25" fmla="*/ 45 h 60"/>
                <a:gd name="T26" fmla="*/ 10 w 21"/>
                <a:gd name="T27" fmla="*/ 50 h 60"/>
                <a:gd name="T28" fmla="*/ 12 w 21"/>
                <a:gd name="T29" fmla="*/ 55 h 60"/>
                <a:gd name="T30" fmla="*/ 15 w 21"/>
                <a:gd name="T31" fmla="*/ 59 h 60"/>
                <a:gd name="T32" fmla="*/ 17 w 21"/>
                <a:gd name="T33" fmla="*/ 52 h 60"/>
                <a:gd name="T34" fmla="*/ 18 w 21"/>
                <a:gd name="T35" fmla="*/ 44 h 60"/>
                <a:gd name="T36" fmla="*/ 20 w 21"/>
                <a:gd name="T37" fmla="*/ 29 h 60"/>
                <a:gd name="T38" fmla="*/ 19 w 21"/>
                <a:gd name="T39" fmla="*/ 17 h 60"/>
                <a:gd name="T40" fmla="*/ 20 w 21"/>
                <a:gd name="T4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60">
                  <a:moveTo>
                    <a:pt x="20" y="8"/>
                  </a:moveTo>
                  <a:cubicBezTo>
                    <a:pt x="19" y="7"/>
                    <a:pt x="19" y="7"/>
                    <a:pt x="19" y="7"/>
                  </a:cubicBezTo>
                  <a:cubicBezTo>
                    <a:pt x="18" y="6"/>
                    <a:pt x="18" y="5"/>
                    <a:pt x="18" y="4"/>
                  </a:cubicBezTo>
                  <a:cubicBezTo>
                    <a:pt x="18" y="2"/>
                    <a:pt x="17" y="0"/>
                    <a:pt x="15" y="0"/>
                  </a:cubicBezTo>
                  <a:cubicBezTo>
                    <a:pt x="14" y="1"/>
                    <a:pt x="14" y="2"/>
                    <a:pt x="14" y="3"/>
                  </a:cubicBezTo>
                  <a:cubicBezTo>
                    <a:pt x="14" y="6"/>
                    <a:pt x="14" y="4"/>
                    <a:pt x="13" y="5"/>
                  </a:cubicBezTo>
                  <a:cubicBezTo>
                    <a:pt x="12" y="5"/>
                    <a:pt x="12" y="5"/>
                    <a:pt x="11" y="5"/>
                  </a:cubicBezTo>
                  <a:cubicBezTo>
                    <a:pt x="10" y="6"/>
                    <a:pt x="9" y="7"/>
                    <a:pt x="9" y="8"/>
                  </a:cubicBezTo>
                  <a:cubicBezTo>
                    <a:pt x="8" y="9"/>
                    <a:pt x="7" y="10"/>
                    <a:pt x="7" y="11"/>
                  </a:cubicBezTo>
                  <a:cubicBezTo>
                    <a:pt x="6" y="13"/>
                    <a:pt x="6" y="16"/>
                    <a:pt x="5" y="18"/>
                  </a:cubicBezTo>
                  <a:cubicBezTo>
                    <a:pt x="5" y="20"/>
                    <a:pt x="5" y="23"/>
                    <a:pt x="5" y="25"/>
                  </a:cubicBezTo>
                  <a:cubicBezTo>
                    <a:pt x="3" y="30"/>
                    <a:pt x="0" y="34"/>
                    <a:pt x="2" y="39"/>
                  </a:cubicBezTo>
                  <a:cubicBezTo>
                    <a:pt x="3" y="41"/>
                    <a:pt x="3" y="44"/>
                    <a:pt x="4" y="45"/>
                  </a:cubicBezTo>
                  <a:cubicBezTo>
                    <a:pt x="5" y="47"/>
                    <a:pt x="8" y="48"/>
                    <a:pt x="10" y="50"/>
                  </a:cubicBezTo>
                  <a:cubicBezTo>
                    <a:pt x="11" y="51"/>
                    <a:pt x="12" y="53"/>
                    <a:pt x="12" y="55"/>
                  </a:cubicBezTo>
                  <a:cubicBezTo>
                    <a:pt x="13" y="56"/>
                    <a:pt x="13" y="60"/>
                    <a:pt x="15" y="59"/>
                  </a:cubicBezTo>
                  <a:cubicBezTo>
                    <a:pt x="17" y="58"/>
                    <a:pt x="17" y="53"/>
                    <a:pt x="17" y="52"/>
                  </a:cubicBezTo>
                  <a:cubicBezTo>
                    <a:pt x="17" y="50"/>
                    <a:pt x="18" y="47"/>
                    <a:pt x="18" y="44"/>
                  </a:cubicBezTo>
                  <a:cubicBezTo>
                    <a:pt x="19" y="39"/>
                    <a:pt x="19" y="34"/>
                    <a:pt x="20" y="29"/>
                  </a:cubicBezTo>
                  <a:cubicBezTo>
                    <a:pt x="20" y="25"/>
                    <a:pt x="19" y="21"/>
                    <a:pt x="19" y="17"/>
                  </a:cubicBezTo>
                  <a:cubicBezTo>
                    <a:pt x="19" y="14"/>
                    <a:pt x="21" y="10"/>
                    <a:pt x="20" y="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6">
              <a:extLst>
                <a:ext uri="{FF2B5EF4-FFF2-40B4-BE49-F238E27FC236}">
                  <a16:creationId xmlns:a16="http://schemas.microsoft.com/office/drawing/2014/main" id="{9B791B25-F4FD-4BCE-AB26-F6CF602AC324}"/>
                </a:ext>
              </a:extLst>
            </p:cNvPr>
            <p:cNvSpPr>
              <a:spLocks/>
            </p:cNvSpPr>
            <p:nvPr/>
          </p:nvSpPr>
          <p:spPr bwMode="auto">
            <a:xfrm>
              <a:off x="6973888" y="5280025"/>
              <a:ext cx="460375" cy="569913"/>
            </a:xfrm>
            <a:custGeom>
              <a:avLst/>
              <a:gdLst>
                <a:gd name="T0" fmla="*/ 117 w 163"/>
                <a:gd name="T1" fmla="*/ 182 h 202"/>
                <a:gd name="T2" fmla="*/ 116 w 163"/>
                <a:gd name="T3" fmla="*/ 171 h 202"/>
                <a:gd name="T4" fmla="*/ 118 w 163"/>
                <a:gd name="T5" fmla="*/ 161 h 202"/>
                <a:gd name="T6" fmla="*/ 121 w 163"/>
                <a:gd name="T7" fmla="*/ 151 h 202"/>
                <a:gd name="T8" fmla="*/ 126 w 163"/>
                <a:gd name="T9" fmla="*/ 143 h 202"/>
                <a:gd name="T10" fmla="*/ 130 w 163"/>
                <a:gd name="T11" fmla="*/ 137 h 202"/>
                <a:gd name="T12" fmla="*/ 135 w 163"/>
                <a:gd name="T13" fmla="*/ 119 h 202"/>
                <a:gd name="T14" fmla="*/ 148 w 163"/>
                <a:gd name="T15" fmla="*/ 98 h 202"/>
                <a:gd name="T16" fmla="*/ 159 w 163"/>
                <a:gd name="T17" fmla="*/ 93 h 202"/>
                <a:gd name="T18" fmla="*/ 152 w 163"/>
                <a:gd name="T19" fmla="*/ 87 h 202"/>
                <a:gd name="T20" fmla="*/ 146 w 163"/>
                <a:gd name="T21" fmla="*/ 76 h 202"/>
                <a:gd name="T22" fmla="*/ 141 w 163"/>
                <a:gd name="T23" fmla="*/ 70 h 202"/>
                <a:gd name="T24" fmla="*/ 135 w 163"/>
                <a:gd name="T25" fmla="*/ 62 h 202"/>
                <a:gd name="T26" fmla="*/ 127 w 163"/>
                <a:gd name="T27" fmla="*/ 54 h 202"/>
                <a:gd name="T28" fmla="*/ 139 w 163"/>
                <a:gd name="T29" fmla="*/ 47 h 202"/>
                <a:gd name="T30" fmla="*/ 138 w 163"/>
                <a:gd name="T31" fmla="*/ 41 h 202"/>
                <a:gd name="T32" fmla="*/ 144 w 163"/>
                <a:gd name="T33" fmla="*/ 41 h 202"/>
                <a:gd name="T34" fmla="*/ 151 w 163"/>
                <a:gd name="T35" fmla="*/ 39 h 202"/>
                <a:gd name="T36" fmla="*/ 147 w 163"/>
                <a:gd name="T37" fmla="*/ 35 h 202"/>
                <a:gd name="T38" fmla="*/ 153 w 163"/>
                <a:gd name="T39" fmla="*/ 28 h 202"/>
                <a:gd name="T40" fmla="*/ 162 w 163"/>
                <a:gd name="T41" fmla="*/ 27 h 202"/>
                <a:gd name="T42" fmla="*/ 158 w 163"/>
                <a:gd name="T43" fmla="*/ 18 h 202"/>
                <a:gd name="T44" fmla="*/ 148 w 163"/>
                <a:gd name="T45" fmla="*/ 15 h 202"/>
                <a:gd name="T46" fmla="*/ 135 w 163"/>
                <a:gd name="T47" fmla="*/ 8 h 202"/>
                <a:gd name="T48" fmla="*/ 122 w 163"/>
                <a:gd name="T49" fmla="*/ 1 h 202"/>
                <a:gd name="T50" fmla="*/ 114 w 163"/>
                <a:gd name="T51" fmla="*/ 15 h 202"/>
                <a:gd name="T52" fmla="*/ 109 w 163"/>
                <a:gd name="T53" fmla="*/ 22 h 202"/>
                <a:gd name="T54" fmla="*/ 104 w 163"/>
                <a:gd name="T55" fmla="*/ 33 h 202"/>
                <a:gd name="T56" fmla="*/ 101 w 163"/>
                <a:gd name="T57" fmla="*/ 52 h 202"/>
                <a:gd name="T58" fmla="*/ 90 w 163"/>
                <a:gd name="T59" fmla="*/ 55 h 202"/>
                <a:gd name="T60" fmla="*/ 74 w 163"/>
                <a:gd name="T61" fmla="*/ 66 h 202"/>
                <a:gd name="T62" fmla="*/ 68 w 163"/>
                <a:gd name="T63" fmla="*/ 74 h 202"/>
                <a:gd name="T64" fmla="*/ 62 w 163"/>
                <a:gd name="T65" fmla="*/ 81 h 202"/>
                <a:gd name="T66" fmla="*/ 55 w 163"/>
                <a:gd name="T67" fmla="*/ 88 h 202"/>
                <a:gd name="T68" fmla="*/ 52 w 163"/>
                <a:gd name="T69" fmla="*/ 90 h 202"/>
                <a:gd name="T70" fmla="*/ 45 w 163"/>
                <a:gd name="T71" fmla="*/ 93 h 202"/>
                <a:gd name="T72" fmla="*/ 39 w 163"/>
                <a:gd name="T73" fmla="*/ 107 h 202"/>
                <a:gd name="T74" fmla="*/ 36 w 163"/>
                <a:gd name="T75" fmla="*/ 114 h 202"/>
                <a:gd name="T76" fmla="*/ 24 w 163"/>
                <a:gd name="T77" fmla="*/ 118 h 202"/>
                <a:gd name="T78" fmla="*/ 14 w 163"/>
                <a:gd name="T79" fmla="*/ 119 h 202"/>
                <a:gd name="T80" fmla="*/ 10 w 163"/>
                <a:gd name="T81" fmla="*/ 115 h 202"/>
                <a:gd name="T82" fmla="*/ 4 w 163"/>
                <a:gd name="T83" fmla="*/ 126 h 202"/>
                <a:gd name="T84" fmla="*/ 3 w 163"/>
                <a:gd name="T85" fmla="*/ 147 h 202"/>
                <a:gd name="T86" fmla="*/ 13 w 163"/>
                <a:gd name="T87" fmla="*/ 169 h 202"/>
                <a:gd name="T88" fmla="*/ 19 w 163"/>
                <a:gd name="T89" fmla="*/ 178 h 202"/>
                <a:gd name="T90" fmla="*/ 25 w 163"/>
                <a:gd name="T91" fmla="*/ 191 h 202"/>
                <a:gd name="T92" fmla="*/ 38 w 163"/>
                <a:gd name="T93" fmla="*/ 195 h 202"/>
                <a:gd name="T94" fmla="*/ 48 w 163"/>
                <a:gd name="T95" fmla="*/ 194 h 202"/>
                <a:gd name="T96" fmla="*/ 47 w 163"/>
                <a:gd name="T97" fmla="*/ 200 h 202"/>
                <a:gd name="T98" fmla="*/ 53 w 163"/>
                <a:gd name="T99" fmla="*/ 198 h 202"/>
                <a:gd name="T100" fmla="*/ 67 w 163"/>
                <a:gd name="T101" fmla="*/ 191 h 202"/>
                <a:gd name="T102" fmla="*/ 84 w 163"/>
                <a:gd name="T103" fmla="*/ 192 h 202"/>
                <a:gd name="T104" fmla="*/ 89 w 163"/>
                <a:gd name="T105" fmla="*/ 199 h 202"/>
                <a:gd name="T106" fmla="*/ 97 w 163"/>
                <a:gd name="T107" fmla="*/ 198 h 202"/>
                <a:gd name="T108" fmla="*/ 105 w 163"/>
                <a:gd name="T109" fmla="*/ 193 h 202"/>
                <a:gd name="T110" fmla="*/ 108 w 163"/>
                <a:gd name="T111" fmla="*/ 187 h 202"/>
                <a:gd name="T112" fmla="*/ 114 w 163"/>
                <a:gd name="T113" fmla="*/ 193 h 202"/>
                <a:gd name="T114" fmla="*/ 119 w 163"/>
                <a:gd name="T115" fmla="*/ 188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 h="202">
                  <a:moveTo>
                    <a:pt x="119" y="188"/>
                  </a:moveTo>
                  <a:cubicBezTo>
                    <a:pt x="119" y="186"/>
                    <a:pt x="119" y="184"/>
                    <a:pt x="117" y="182"/>
                  </a:cubicBezTo>
                  <a:cubicBezTo>
                    <a:pt x="117" y="180"/>
                    <a:pt x="115" y="179"/>
                    <a:pt x="115" y="178"/>
                  </a:cubicBezTo>
                  <a:cubicBezTo>
                    <a:pt x="115" y="176"/>
                    <a:pt x="115" y="173"/>
                    <a:pt x="116" y="171"/>
                  </a:cubicBezTo>
                  <a:cubicBezTo>
                    <a:pt x="117" y="169"/>
                    <a:pt x="118" y="168"/>
                    <a:pt x="118" y="166"/>
                  </a:cubicBezTo>
                  <a:cubicBezTo>
                    <a:pt x="119" y="164"/>
                    <a:pt x="118" y="162"/>
                    <a:pt x="118" y="161"/>
                  </a:cubicBezTo>
                  <a:cubicBezTo>
                    <a:pt x="118" y="159"/>
                    <a:pt x="118" y="156"/>
                    <a:pt x="118" y="154"/>
                  </a:cubicBezTo>
                  <a:cubicBezTo>
                    <a:pt x="119" y="153"/>
                    <a:pt x="120" y="152"/>
                    <a:pt x="121" y="151"/>
                  </a:cubicBezTo>
                  <a:cubicBezTo>
                    <a:pt x="122" y="150"/>
                    <a:pt x="122" y="149"/>
                    <a:pt x="122" y="147"/>
                  </a:cubicBezTo>
                  <a:cubicBezTo>
                    <a:pt x="123" y="146"/>
                    <a:pt x="125" y="145"/>
                    <a:pt x="126" y="143"/>
                  </a:cubicBezTo>
                  <a:cubicBezTo>
                    <a:pt x="127" y="143"/>
                    <a:pt x="129" y="142"/>
                    <a:pt x="129" y="141"/>
                  </a:cubicBezTo>
                  <a:cubicBezTo>
                    <a:pt x="130" y="139"/>
                    <a:pt x="129" y="138"/>
                    <a:pt x="130" y="137"/>
                  </a:cubicBezTo>
                  <a:cubicBezTo>
                    <a:pt x="131" y="135"/>
                    <a:pt x="133" y="134"/>
                    <a:pt x="134" y="132"/>
                  </a:cubicBezTo>
                  <a:cubicBezTo>
                    <a:pt x="136" y="128"/>
                    <a:pt x="134" y="123"/>
                    <a:pt x="135" y="119"/>
                  </a:cubicBezTo>
                  <a:cubicBezTo>
                    <a:pt x="137" y="114"/>
                    <a:pt x="137" y="109"/>
                    <a:pt x="139" y="104"/>
                  </a:cubicBezTo>
                  <a:cubicBezTo>
                    <a:pt x="141" y="100"/>
                    <a:pt x="144" y="99"/>
                    <a:pt x="148" y="98"/>
                  </a:cubicBezTo>
                  <a:cubicBezTo>
                    <a:pt x="152" y="97"/>
                    <a:pt x="158" y="98"/>
                    <a:pt x="161" y="96"/>
                  </a:cubicBezTo>
                  <a:cubicBezTo>
                    <a:pt x="163" y="95"/>
                    <a:pt x="161" y="94"/>
                    <a:pt x="159" y="93"/>
                  </a:cubicBezTo>
                  <a:cubicBezTo>
                    <a:pt x="156" y="93"/>
                    <a:pt x="156" y="92"/>
                    <a:pt x="155" y="90"/>
                  </a:cubicBezTo>
                  <a:cubicBezTo>
                    <a:pt x="154" y="89"/>
                    <a:pt x="153" y="88"/>
                    <a:pt x="152" y="87"/>
                  </a:cubicBezTo>
                  <a:cubicBezTo>
                    <a:pt x="150" y="87"/>
                    <a:pt x="145" y="87"/>
                    <a:pt x="144" y="84"/>
                  </a:cubicBezTo>
                  <a:cubicBezTo>
                    <a:pt x="143" y="81"/>
                    <a:pt x="148" y="80"/>
                    <a:pt x="146" y="76"/>
                  </a:cubicBezTo>
                  <a:cubicBezTo>
                    <a:pt x="145" y="75"/>
                    <a:pt x="144" y="74"/>
                    <a:pt x="143" y="73"/>
                  </a:cubicBezTo>
                  <a:cubicBezTo>
                    <a:pt x="142" y="72"/>
                    <a:pt x="142" y="71"/>
                    <a:pt x="141" y="70"/>
                  </a:cubicBezTo>
                  <a:cubicBezTo>
                    <a:pt x="141" y="67"/>
                    <a:pt x="139" y="67"/>
                    <a:pt x="137" y="65"/>
                  </a:cubicBezTo>
                  <a:cubicBezTo>
                    <a:pt x="136" y="64"/>
                    <a:pt x="136" y="62"/>
                    <a:pt x="135" y="62"/>
                  </a:cubicBezTo>
                  <a:cubicBezTo>
                    <a:pt x="134" y="61"/>
                    <a:pt x="132" y="61"/>
                    <a:pt x="131" y="60"/>
                  </a:cubicBezTo>
                  <a:cubicBezTo>
                    <a:pt x="128" y="59"/>
                    <a:pt x="126" y="58"/>
                    <a:pt x="127" y="54"/>
                  </a:cubicBezTo>
                  <a:cubicBezTo>
                    <a:pt x="130" y="54"/>
                    <a:pt x="140" y="56"/>
                    <a:pt x="140" y="52"/>
                  </a:cubicBezTo>
                  <a:cubicBezTo>
                    <a:pt x="141" y="51"/>
                    <a:pt x="139" y="49"/>
                    <a:pt x="139" y="47"/>
                  </a:cubicBezTo>
                  <a:cubicBezTo>
                    <a:pt x="139" y="46"/>
                    <a:pt x="138" y="44"/>
                    <a:pt x="138" y="42"/>
                  </a:cubicBezTo>
                  <a:cubicBezTo>
                    <a:pt x="138" y="42"/>
                    <a:pt x="138" y="41"/>
                    <a:pt x="138" y="41"/>
                  </a:cubicBezTo>
                  <a:cubicBezTo>
                    <a:pt x="139" y="40"/>
                    <a:pt x="138" y="38"/>
                    <a:pt x="140" y="38"/>
                  </a:cubicBezTo>
                  <a:cubicBezTo>
                    <a:pt x="141" y="38"/>
                    <a:pt x="143" y="40"/>
                    <a:pt x="144" y="41"/>
                  </a:cubicBezTo>
                  <a:cubicBezTo>
                    <a:pt x="146" y="42"/>
                    <a:pt x="146" y="42"/>
                    <a:pt x="148" y="41"/>
                  </a:cubicBezTo>
                  <a:cubicBezTo>
                    <a:pt x="149" y="40"/>
                    <a:pt x="150" y="39"/>
                    <a:pt x="151" y="39"/>
                  </a:cubicBezTo>
                  <a:cubicBezTo>
                    <a:pt x="151" y="38"/>
                    <a:pt x="152" y="36"/>
                    <a:pt x="151" y="35"/>
                  </a:cubicBezTo>
                  <a:cubicBezTo>
                    <a:pt x="151" y="34"/>
                    <a:pt x="148" y="35"/>
                    <a:pt x="147" y="35"/>
                  </a:cubicBezTo>
                  <a:cubicBezTo>
                    <a:pt x="148" y="33"/>
                    <a:pt x="147" y="30"/>
                    <a:pt x="148" y="29"/>
                  </a:cubicBezTo>
                  <a:cubicBezTo>
                    <a:pt x="149" y="28"/>
                    <a:pt x="151" y="28"/>
                    <a:pt x="153" y="28"/>
                  </a:cubicBezTo>
                  <a:cubicBezTo>
                    <a:pt x="154" y="28"/>
                    <a:pt x="156" y="27"/>
                    <a:pt x="157" y="27"/>
                  </a:cubicBezTo>
                  <a:cubicBezTo>
                    <a:pt x="159" y="27"/>
                    <a:pt x="160" y="28"/>
                    <a:pt x="162" y="27"/>
                  </a:cubicBezTo>
                  <a:cubicBezTo>
                    <a:pt x="163" y="26"/>
                    <a:pt x="163" y="23"/>
                    <a:pt x="162" y="21"/>
                  </a:cubicBezTo>
                  <a:cubicBezTo>
                    <a:pt x="162" y="19"/>
                    <a:pt x="160" y="19"/>
                    <a:pt x="158" y="18"/>
                  </a:cubicBezTo>
                  <a:cubicBezTo>
                    <a:pt x="157" y="18"/>
                    <a:pt x="157" y="18"/>
                    <a:pt x="156" y="17"/>
                  </a:cubicBezTo>
                  <a:cubicBezTo>
                    <a:pt x="153" y="16"/>
                    <a:pt x="151" y="15"/>
                    <a:pt x="148" y="15"/>
                  </a:cubicBezTo>
                  <a:cubicBezTo>
                    <a:pt x="147" y="16"/>
                    <a:pt x="144" y="15"/>
                    <a:pt x="142" y="15"/>
                  </a:cubicBezTo>
                  <a:cubicBezTo>
                    <a:pt x="139" y="13"/>
                    <a:pt x="139" y="9"/>
                    <a:pt x="135" y="8"/>
                  </a:cubicBezTo>
                  <a:cubicBezTo>
                    <a:pt x="132" y="7"/>
                    <a:pt x="131" y="7"/>
                    <a:pt x="129" y="5"/>
                  </a:cubicBezTo>
                  <a:cubicBezTo>
                    <a:pt x="127" y="3"/>
                    <a:pt x="125" y="0"/>
                    <a:pt x="122" y="1"/>
                  </a:cubicBezTo>
                  <a:cubicBezTo>
                    <a:pt x="117" y="1"/>
                    <a:pt x="118" y="10"/>
                    <a:pt x="116" y="13"/>
                  </a:cubicBezTo>
                  <a:cubicBezTo>
                    <a:pt x="115" y="14"/>
                    <a:pt x="114" y="14"/>
                    <a:pt x="114" y="15"/>
                  </a:cubicBezTo>
                  <a:cubicBezTo>
                    <a:pt x="113" y="16"/>
                    <a:pt x="114" y="17"/>
                    <a:pt x="113" y="17"/>
                  </a:cubicBezTo>
                  <a:cubicBezTo>
                    <a:pt x="113" y="19"/>
                    <a:pt x="110" y="20"/>
                    <a:pt x="109" y="22"/>
                  </a:cubicBezTo>
                  <a:cubicBezTo>
                    <a:pt x="108" y="25"/>
                    <a:pt x="111" y="29"/>
                    <a:pt x="108" y="30"/>
                  </a:cubicBezTo>
                  <a:cubicBezTo>
                    <a:pt x="106" y="31"/>
                    <a:pt x="104" y="30"/>
                    <a:pt x="104" y="33"/>
                  </a:cubicBezTo>
                  <a:cubicBezTo>
                    <a:pt x="103" y="35"/>
                    <a:pt x="104" y="38"/>
                    <a:pt x="104" y="40"/>
                  </a:cubicBezTo>
                  <a:cubicBezTo>
                    <a:pt x="104" y="44"/>
                    <a:pt x="105" y="49"/>
                    <a:pt x="101" y="52"/>
                  </a:cubicBezTo>
                  <a:cubicBezTo>
                    <a:pt x="99" y="54"/>
                    <a:pt x="98" y="51"/>
                    <a:pt x="96" y="50"/>
                  </a:cubicBezTo>
                  <a:cubicBezTo>
                    <a:pt x="92" y="48"/>
                    <a:pt x="91" y="52"/>
                    <a:pt x="90" y="55"/>
                  </a:cubicBezTo>
                  <a:cubicBezTo>
                    <a:pt x="88" y="58"/>
                    <a:pt x="86" y="56"/>
                    <a:pt x="84" y="54"/>
                  </a:cubicBezTo>
                  <a:cubicBezTo>
                    <a:pt x="78" y="48"/>
                    <a:pt x="77" y="63"/>
                    <a:pt x="74" y="66"/>
                  </a:cubicBezTo>
                  <a:cubicBezTo>
                    <a:pt x="73" y="67"/>
                    <a:pt x="71" y="67"/>
                    <a:pt x="70" y="68"/>
                  </a:cubicBezTo>
                  <a:cubicBezTo>
                    <a:pt x="69" y="70"/>
                    <a:pt x="69" y="72"/>
                    <a:pt x="68" y="74"/>
                  </a:cubicBezTo>
                  <a:cubicBezTo>
                    <a:pt x="67" y="76"/>
                    <a:pt x="65" y="77"/>
                    <a:pt x="64" y="79"/>
                  </a:cubicBezTo>
                  <a:cubicBezTo>
                    <a:pt x="63" y="80"/>
                    <a:pt x="63" y="81"/>
                    <a:pt x="62" y="81"/>
                  </a:cubicBezTo>
                  <a:cubicBezTo>
                    <a:pt x="61" y="83"/>
                    <a:pt x="60" y="85"/>
                    <a:pt x="59" y="86"/>
                  </a:cubicBezTo>
                  <a:cubicBezTo>
                    <a:pt x="58" y="87"/>
                    <a:pt x="57" y="87"/>
                    <a:pt x="55" y="88"/>
                  </a:cubicBezTo>
                  <a:cubicBezTo>
                    <a:pt x="54" y="88"/>
                    <a:pt x="54" y="88"/>
                    <a:pt x="53" y="89"/>
                  </a:cubicBezTo>
                  <a:cubicBezTo>
                    <a:pt x="53" y="89"/>
                    <a:pt x="53" y="90"/>
                    <a:pt x="52" y="90"/>
                  </a:cubicBezTo>
                  <a:cubicBezTo>
                    <a:pt x="51" y="91"/>
                    <a:pt x="49" y="92"/>
                    <a:pt x="48" y="92"/>
                  </a:cubicBezTo>
                  <a:cubicBezTo>
                    <a:pt x="46" y="92"/>
                    <a:pt x="46" y="92"/>
                    <a:pt x="45" y="93"/>
                  </a:cubicBezTo>
                  <a:cubicBezTo>
                    <a:pt x="43" y="96"/>
                    <a:pt x="41" y="99"/>
                    <a:pt x="40" y="103"/>
                  </a:cubicBezTo>
                  <a:cubicBezTo>
                    <a:pt x="40" y="104"/>
                    <a:pt x="40" y="106"/>
                    <a:pt x="39" y="107"/>
                  </a:cubicBezTo>
                  <a:cubicBezTo>
                    <a:pt x="38" y="108"/>
                    <a:pt x="37" y="108"/>
                    <a:pt x="37" y="109"/>
                  </a:cubicBezTo>
                  <a:cubicBezTo>
                    <a:pt x="35" y="111"/>
                    <a:pt x="36" y="112"/>
                    <a:pt x="36" y="114"/>
                  </a:cubicBezTo>
                  <a:cubicBezTo>
                    <a:pt x="36" y="115"/>
                    <a:pt x="37" y="117"/>
                    <a:pt x="37" y="118"/>
                  </a:cubicBezTo>
                  <a:cubicBezTo>
                    <a:pt x="32" y="118"/>
                    <a:pt x="27" y="114"/>
                    <a:pt x="24" y="118"/>
                  </a:cubicBezTo>
                  <a:cubicBezTo>
                    <a:pt x="23" y="120"/>
                    <a:pt x="23" y="120"/>
                    <a:pt x="20" y="120"/>
                  </a:cubicBezTo>
                  <a:cubicBezTo>
                    <a:pt x="19" y="120"/>
                    <a:pt x="15" y="119"/>
                    <a:pt x="14" y="119"/>
                  </a:cubicBezTo>
                  <a:cubicBezTo>
                    <a:pt x="14" y="119"/>
                    <a:pt x="14" y="120"/>
                    <a:pt x="14" y="120"/>
                  </a:cubicBezTo>
                  <a:cubicBezTo>
                    <a:pt x="13" y="118"/>
                    <a:pt x="13" y="116"/>
                    <a:pt x="10" y="115"/>
                  </a:cubicBezTo>
                  <a:cubicBezTo>
                    <a:pt x="8" y="115"/>
                    <a:pt x="7" y="117"/>
                    <a:pt x="7" y="119"/>
                  </a:cubicBezTo>
                  <a:cubicBezTo>
                    <a:pt x="6" y="121"/>
                    <a:pt x="5" y="123"/>
                    <a:pt x="4" y="126"/>
                  </a:cubicBezTo>
                  <a:cubicBezTo>
                    <a:pt x="3" y="129"/>
                    <a:pt x="3" y="134"/>
                    <a:pt x="3" y="138"/>
                  </a:cubicBezTo>
                  <a:cubicBezTo>
                    <a:pt x="1" y="140"/>
                    <a:pt x="0" y="144"/>
                    <a:pt x="3" y="147"/>
                  </a:cubicBezTo>
                  <a:cubicBezTo>
                    <a:pt x="5" y="149"/>
                    <a:pt x="7" y="151"/>
                    <a:pt x="8" y="154"/>
                  </a:cubicBezTo>
                  <a:cubicBezTo>
                    <a:pt x="8" y="159"/>
                    <a:pt x="6" y="168"/>
                    <a:pt x="13" y="169"/>
                  </a:cubicBezTo>
                  <a:cubicBezTo>
                    <a:pt x="15" y="170"/>
                    <a:pt x="19" y="168"/>
                    <a:pt x="20" y="171"/>
                  </a:cubicBezTo>
                  <a:cubicBezTo>
                    <a:pt x="21" y="173"/>
                    <a:pt x="19" y="176"/>
                    <a:pt x="19" y="178"/>
                  </a:cubicBezTo>
                  <a:cubicBezTo>
                    <a:pt x="19" y="180"/>
                    <a:pt x="23" y="181"/>
                    <a:pt x="24" y="184"/>
                  </a:cubicBezTo>
                  <a:cubicBezTo>
                    <a:pt x="25" y="186"/>
                    <a:pt x="24" y="189"/>
                    <a:pt x="25" y="191"/>
                  </a:cubicBezTo>
                  <a:cubicBezTo>
                    <a:pt x="26" y="193"/>
                    <a:pt x="29" y="193"/>
                    <a:pt x="31" y="194"/>
                  </a:cubicBezTo>
                  <a:cubicBezTo>
                    <a:pt x="33" y="194"/>
                    <a:pt x="35" y="195"/>
                    <a:pt x="38" y="195"/>
                  </a:cubicBezTo>
                  <a:cubicBezTo>
                    <a:pt x="41" y="195"/>
                    <a:pt x="42" y="190"/>
                    <a:pt x="46" y="191"/>
                  </a:cubicBezTo>
                  <a:cubicBezTo>
                    <a:pt x="48" y="191"/>
                    <a:pt x="49" y="192"/>
                    <a:pt x="48" y="194"/>
                  </a:cubicBezTo>
                  <a:cubicBezTo>
                    <a:pt x="47" y="196"/>
                    <a:pt x="45" y="195"/>
                    <a:pt x="43" y="197"/>
                  </a:cubicBezTo>
                  <a:cubicBezTo>
                    <a:pt x="41" y="200"/>
                    <a:pt x="45" y="200"/>
                    <a:pt x="47" y="200"/>
                  </a:cubicBezTo>
                  <a:cubicBezTo>
                    <a:pt x="49" y="200"/>
                    <a:pt x="50" y="200"/>
                    <a:pt x="51" y="200"/>
                  </a:cubicBezTo>
                  <a:cubicBezTo>
                    <a:pt x="52" y="199"/>
                    <a:pt x="52" y="199"/>
                    <a:pt x="53" y="198"/>
                  </a:cubicBezTo>
                  <a:cubicBezTo>
                    <a:pt x="56" y="197"/>
                    <a:pt x="59" y="200"/>
                    <a:pt x="62" y="197"/>
                  </a:cubicBezTo>
                  <a:cubicBezTo>
                    <a:pt x="64" y="195"/>
                    <a:pt x="66" y="194"/>
                    <a:pt x="67" y="191"/>
                  </a:cubicBezTo>
                  <a:cubicBezTo>
                    <a:pt x="70" y="191"/>
                    <a:pt x="74" y="190"/>
                    <a:pt x="77" y="191"/>
                  </a:cubicBezTo>
                  <a:cubicBezTo>
                    <a:pt x="80" y="192"/>
                    <a:pt x="81" y="193"/>
                    <a:pt x="84" y="192"/>
                  </a:cubicBezTo>
                  <a:cubicBezTo>
                    <a:pt x="86" y="193"/>
                    <a:pt x="88" y="193"/>
                    <a:pt x="88" y="195"/>
                  </a:cubicBezTo>
                  <a:cubicBezTo>
                    <a:pt x="89" y="196"/>
                    <a:pt x="89" y="197"/>
                    <a:pt x="89" y="199"/>
                  </a:cubicBezTo>
                  <a:cubicBezTo>
                    <a:pt x="90" y="201"/>
                    <a:pt x="90" y="202"/>
                    <a:pt x="93" y="202"/>
                  </a:cubicBezTo>
                  <a:cubicBezTo>
                    <a:pt x="95" y="201"/>
                    <a:pt x="96" y="199"/>
                    <a:pt x="97" y="198"/>
                  </a:cubicBezTo>
                  <a:cubicBezTo>
                    <a:pt x="99" y="197"/>
                    <a:pt x="102" y="197"/>
                    <a:pt x="104" y="195"/>
                  </a:cubicBezTo>
                  <a:cubicBezTo>
                    <a:pt x="104" y="194"/>
                    <a:pt x="104" y="193"/>
                    <a:pt x="105" y="193"/>
                  </a:cubicBezTo>
                  <a:cubicBezTo>
                    <a:pt x="105" y="192"/>
                    <a:pt x="107" y="192"/>
                    <a:pt x="107" y="192"/>
                  </a:cubicBezTo>
                  <a:cubicBezTo>
                    <a:pt x="108" y="190"/>
                    <a:pt x="107" y="188"/>
                    <a:pt x="108" y="187"/>
                  </a:cubicBezTo>
                  <a:cubicBezTo>
                    <a:pt x="108" y="185"/>
                    <a:pt x="112" y="181"/>
                    <a:pt x="113" y="183"/>
                  </a:cubicBezTo>
                  <a:cubicBezTo>
                    <a:pt x="114" y="185"/>
                    <a:pt x="112" y="191"/>
                    <a:pt x="114" y="193"/>
                  </a:cubicBezTo>
                  <a:cubicBezTo>
                    <a:pt x="114" y="194"/>
                    <a:pt x="116" y="195"/>
                    <a:pt x="118" y="194"/>
                  </a:cubicBezTo>
                  <a:cubicBezTo>
                    <a:pt x="119" y="193"/>
                    <a:pt x="119" y="190"/>
                    <a:pt x="119" y="18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7">
              <a:extLst>
                <a:ext uri="{FF2B5EF4-FFF2-40B4-BE49-F238E27FC236}">
                  <a16:creationId xmlns:a16="http://schemas.microsoft.com/office/drawing/2014/main" id="{6456B0D6-7087-4D47-ABDE-E3A7862552E7}"/>
                </a:ext>
              </a:extLst>
            </p:cNvPr>
            <p:cNvSpPr>
              <a:spLocks/>
            </p:cNvSpPr>
            <p:nvPr/>
          </p:nvSpPr>
          <p:spPr bwMode="auto">
            <a:xfrm>
              <a:off x="7402513" y="5411788"/>
              <a:ext cx="300038" cy="455613"/>
            </a:xfrm>
            <a:custGeom>
              <a:avLst/>
              <a:gdLst>
                <a:gd name="T0" fmla="*/ 92 w 106"/>
                <a:gd name="T1" fmla="*/ 15 h 161"/>
                <a:gd name="T2" fmla="*/ 71 w 106"/>
                <a:gd name="T3" fmla="*/ 28 h 161"/>
                <a:gd name="T4" fmla="*/ 54 w 106"/>
                <a:gd name="T5" fmla="*/ 32 h 161"/>
                <a:gd name="T6" fmla="*/ 36 w 106"/>
                <a:gd name="T7" fmla="*/ 32 h 161"/>
                <a:gd name="T8" fmla="*/ 22 w 106"/>
                <a:gd name="T9" fmla="*/ 53 h 161"/>
                <a:gd name="T10" fmla="*/ 20 w 106"/>
                <a:gd name="T11" fmla="*/ 56 h 161"/>
                <a:gd name="T12" fmla="*/ 20 w 106"/>
                <a:gd name="T13" fmla="*/ 71 h 161"/>
                <a:gd name="T14" fmla="*/ 12 w 106"/>
                <a:gd name="T15" fmla="*/ 88 h 161"/>
                <a:gd name="T16" fmla="*/ 10 w 106"/>
                <a:gd name="T17" fmla="*/ 98 h 161"/>
                <a:gd name="T18" fmla="*/ 1 w 106"/>
                <a:gd name="T19" fmla="*/ 114 h 161"/>
                <a:gd name="T20" fmla="*/ 13 w 106"/>
                <a:gd name="T21" fmla="*/ 132 h 161"/>
                <a:gd name="T22" fmla="*/ 10 w 106"/>
                <a:gd name="T23" fmla="*/ 153 h 161"/>
                <a:gd name="T24" fmla="*/ 17 w 106"/>
                <a:gd name="T25" fmla="*/ 158 h 161"/>
                <a:gd name="T26" fmla="*/ 28 w 106"/>
                <a:gd name="T27" fmla="*/ 145 h 161"/>
                <a:gd name="T28" fmla="*/ 27 w 106"/>
                <a:gd name="T29" fmla="*/ 127 h 161"/>
                <a:gd name="T30" fmla="*/ 28 w 106"/>
                <a:gd name="T31" fmla="*/ 105 h 161"/>
                <a:gd name="T32" fmla="*/ 36 w 106"/>
                <a:gd name="T33" fmla="*/ 113 h 161"/>
                <a:gd name="T34" fmla="*/ 43 w 106"/>
                <a:gd name="T35" fmla="*/ 127 h 161"/>
                <a:gd name="T36" fmla="*/ 55 w 106"/>
                <a:gd name="T37" fmla="*/ 127 h 161"/>
                <a:gd name="T38" fmla="*/ 59 w 106"/>
                <a:gd name="T39" fmla="*/ 136 h 161"/>
                <a:gd name="T40" fmla="*/ 64 w 106"/>
                <a:gd name="T41" fmla="*/ 137 h 161"/>
                <a:gd name="T42" fmla="*/ 64 w 106"/>
                <a:gd name="T43" fmla="*/ 117 h 161"/>
                <a:gd name="T44" fmla="*/ 57 w 106"/>
                <a:gd name="T45" fmla="*/ 114 h 161"/>
                <a:gd name="T46" fmla="*/ 55 w 106"/>
                <a:gd name="T47" fmla="*/ 98 h 161"/>
                <a:gd name="T48" fmla="*/ 45 w 106"/>
                <a:gd name="T49" fmla="*/ 86 h 161"/>
                <a:gd name="T50" fmla="*/ 59 w 106"/>
                <a:gd name="T51" fmla="*/ 73 h 161"/>
                <a:gd name="T52" fmla="*/ 67 w 106"/>
                <a:gd name="T53" fmla="*/ 61 h 161"/>
                <a:gd name="T54" fmla="*/ 76 w 106"/>
                <a:gd name="T55" fmla="*/ 55 h 161"/>
                <a:gd name="T56" fmla="*/ 66 w 106"/>
                <a:gd name="T57" fmla="*/ 57 h 161"/>
                <a:gd name="T58" fmla="*/ 53 w 106"/>
                <a:gd name="T59" fmla="*/ 63 h 161"/>
                <a:gd name="T60" fmla="*/ 41 w 106"/>
                <a:gd name="T61" fmla="*/ 69 h 161"/>
                <a:gd name="T62" fmla="*/ 30 w 106"/>
                <a:gd name="T63" fmla="*/ 68 h 161"/>
                <a:gd name="T64" fmla="*/ 29 w 106"/>
                <a:gd name="T65" fmla="*/ 55 h 161"/>
                <a:gd name="T66" fmla="*/ 35 w 106"/>
                <a:gd name="T67" fmla="*/ 47 h 161"/>
                <a:gd name="T68" fmla="*/ 46 w 106"/>
                <a:gd name="T69" fmla="*/ 39 h 161"/>
                <a:gd name="T70" fmla="*/ 64 w 106"/>
                <a:gd name="T71" fmla="*/ 35 h 161"/>
                <a:gd name="T72" fmla="*/ 81 w 106"/>
                <a:gd name="T73" fmla="*/ 37 h 161"/>
                <a:gd name="T74" fmla="*/ 93 w 106"/>
                <a:gd name="T75" fmla="*/ 27 h 161"/>
                <a:gd name="T76" fmla="*/ 101 w 106"/>
                <a:gd name="T77" fmla="*/ 13 h 161"/>
                <a:gd name="T78" fmla="*/ 99 w 106"/>
                <a:gd name="T79"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 h="161">
                  <a:moveTo>
                    <a:pt x="99" y="3"/>
                  </a:moveTo>
                  <a:cubicBezTo>
                    <a:pt x="96" y="7"/>
                    <a:pt x="95" y="11"/>
                    <a:pt x="92" y="15"/>
                  </a:cubicBezTo>
                  <a:cubicBezTo>
                    <a:pt x="88" y="19"/>
                    <a:pt x="86" y="24"/>
                    <a:pt x="79" y="25"/>
                  </a:cubicBezTo>
                  <a:cubicBezTo>
                    <a:pt x="76" y="25"/>
                    <a:pt x="74" y="28"/>
                    <a:pt x="71" y="28"/>
                  </a:cubicBezTo>
                  <a:cubicBezTo>
                    <a:pt x="68" y="28"/>
                    <a:pt x="66" y="28"/>
                    <a:pt x="63" y="28"/>
                  </a:cubicBezTo>
                  <a:cubicBezTo>
                    <a:pt x="60" y="29"/>
                    <a:pt x="58" y="31"/>
                    <a:pt x="54" y="32"/>
                  </a:cubicBezTo>
                  <a:cubicBezTo>
                    <a:pt x="50" y="32"/>
                    <a:pt x="47" y="31"/>
                    <a:pt x="44" y="30"/>
                  </a:cubicBezTo>
                  <a:cubicBezTo>
                    <a:pt x="40" y="29"/>
                    <a:pt x="38" y="29"/>
                    <a:pt x="36" y="32"/>
                  </a:cubicBezTo>
                  <a:cubicBezTo>
                    <a:pt x="34" y="35"/>
                    <a:pt x="32" y="38"/>
                    <a:pt x="30" y="41"/>
                  </a:cubicBezTo>
                  <a:cubicBezTo>
                    <a:pt x="27" y="45"/>
                    <a:pt x="23" y="48"/>
                    <a:pt x="22" y="53"/>
                  </a:cubicBezTo>
                  <a:cubicBezTo>
                    <a:pt x="21" y="53"/>
                    <a:pt x="22" y="54"/>
                    <a:pt x="22" y="55"/>
                  </a:cubicBezTo>
                  <a:cubicBezTo>
                    <a:pt x="21" y="56"/>
                    <a:pt x="20" y="56"/>
                    <a:pt x="20" y="56"/>
                  </a:cubicBezTo>
                  <a:cubicBezTo>
                    <a:pt x="19" y="58"/>
                    <a:pt x="19" y="60"/>
                    <a:pt x="19" y="61"/>
                  </a:cubicBezTo>
                  <a:cubicBezTo>
                    <a:pt x="18" y="66"/>
                    <a:pt x="19" y="67"/>
                    <a:pt x="20" y="71"/>
                  </a:cubicBezTo>
                  <a:cubicBezTo>
                    <a:pt x="21" y="74"/>
                    <a:pt x="19" y="75"/>
                    <a:pt x="17" y="76"/>
                  </a:cubicBezTo>
                  <a:cubicBezTo>
                    <a:pt x="13" y="79"/>
                    <a:pt x="13" y="84"/>
                    <a:pt x="12" y="88"/>
                  </a:cubicBezTo>
                  <a:cubicBezTo>
                    <a:pt x="12" y="90"/>
                    <a:pt x="13" y="94"/>
                    <a:pt x="12" y="96"/>
                  </a:cubicBezTo>
                  <a:cubicBezTo>
                    <a:pt x="11" y="97"/>
                    <a:pt x="10" y="97"/>
                    <a:pt x="10" y="98"/>
                  </a:cubicBezTo>
                  <a:cubicBezTo>
                    <a:pt x="9" y="99"/>
                    <a:pt x="9" y="101"/>
                    <a:pt x="8" y="102"/>
                  </a:cubicBezTo>
                  <a:cubicBezTo>
                    <a:pt x="7" y="107"/>
                    <a:pt x="2" y="110"/>
                    <a:pt x="1" y="114"/>
                  </a:cubicBezTo>
                  <a:cubicBezTo>
                    <a:pt x="0" y="119"/>
                    <a:pt x="1" y="124"/>
                    <a:pt x="5" y="127"/>
                  </a:cubicBezTo>
                  <a:cubicBezTo>
                    <a:pt x="8" y="128"/>
                    <a:pt x="12" y="128"/>
                    <a:pt x="13" y="132"/>
                  </a:cubicBezTo>
                  <a:cubicBezTo>
                    <a:pt x="14" y="135"/>
                    <a:pt x="13" y="140"/>
                    <a:pt x="13" y="143"/>
                  </a:cubicBezTo>
                  <a:cubicBezTo>
                    <a:pt x="12" y="147"/>
                    <a:pt x="12" y="149"/>
                    <a:pt x="10" y="153"/>
                  </a:cubicBezTo>
                  <a:cubicBezTo>
                    <a:pt x="9" y="155"/>
                    <a:pt x="8" y="159"/>
                    <a:pt x="11" y="160"/>
                  </a:cubicBezTo>
                  <a:cubicBezTo>
                    <a:pt x="14" y="161"/>
                    <a:pt x="15" y="159"/>
                    <a:pt x="17" y="158"/>
                  </a:cubicBezTo>
                  <a:cubicBezTo>
                    <a:pt x="19" y="156"/>
                    <a:pt x="23" y="156"/>
                    <a:pt x="25" y="154"/>
                  </a:cubicBezTo>
                  <a:cubicBezTo>
                    <a:pt x="27" y="153"/>
                    <a:pt x="28" y="148"/>
                    <a:pt x="28" y="145"/>
                  </a:cubicBezTo>
                  <a:cubicBezTo>
                    <a:pt x="28" y="143"/>
                    <a:pt x="27" y="140"/>
                    <a:pt x="27" y="137"/>
                  </a:cubicBezTo>
                  <a:cubicBezTo>
                    <a:pt x="27" y="134"/>
                    <a:pt x="27" y="131"/>
                    <a:pt x="27" y="127"/>
                  </a:cubicBezTo>
                  <a:cubicBezTo>
                    <a:pt x="27" y="123"/>
                    <a:pt x="26" y="120"/>
                    <a:pt x="27" y="116"/>
                  </a:cubicBezTo>
                  <a:cubicBezTo>
                    <a:pt x="27" y="113"/>
                    <a:pt x="26" y="108"/>
                    <a:pt x="28" y="105"/>
                  </a:cubicBezTo>
                  <a:cubicBezTo>
                    <a:pt x="29" y="103"/>
                    <a:pt x="35" y="99"/>
                    <a:pt x="37" y="102"/>
                  </a:cubicBezTo>
                  <a:cubicBezTo>
                    <a:pt x="39" y="104"/>
                    <a:pt x="37" y="110"/>
                    <a:pt x="36" y="113"/>
                  </a:cubicBezTo>
                  <a:cubicBezTo>
                    <a:pt x="36" y="116"/>
                    <a:pt x="37" y="119"/>
                    <a:pt x="39" y="121"/>
                  </a:cubicBezTo>
                  <a:cubicBezTo>
                    <a:pt x="42" y="123"/>
                    <a:pt x="43" y="123"/>
                    <a:pt x="43" y="127"/>
                  </a:cubicBezTo>
                  <a:cubicBezTo>
                    <a:pt x="44" y="130"/>
                    <a:pt x="45" y="140"/>
                    <a:pt x="51" y="136"/>
                  </a:cubicBezTo>
                  <a:cubicBezTo>
                    <a:pt x="54" y="134"/>
                    <a:pt x="53" y="129"/>
                    <a:pt x="55" y="127"/>
                  </a:cubicBezTo>
                  <a:cubicBezTo>
                    <a:pt x="57" y="125"/>
                    <a:pt x="59" y="126"/>
                    <a:pt x="60" y="126"/>
                  </a:cubicBezTo>
                  <a:cubicBezTo>
                    <a:pt x="61" y="129"/>
                    <a:pt x="58" y="132"/>
                    <a:pt x="59" y="136"/>
                  </a:cubicBezTo>
                  <a:cubicBezTo>
                    <a:pt x="59" y="138"/>
                    <a:pt x="60" y="142"/>
                    <a:pt x="62" y="143"/>
                  </a:cubicBezTo>
                  <a:cubicBezTo>
                    <a:pt x="64" y="141"/>
                    <a:pt x="64" y="139"/>
                    <a:pt x="64" y="137"/>
                  </a:cubicBezTo>
                  <a:cubicBezTo>
                    <a:pt x="65" y="134"/>
                    <a:pt x="65" y="131"/>
                    <a:pt x="66" y="129"/>
                  </a:cubicBezTo>
                  <a:cubicBezTo>
                    <a:pt x="66" y="125"/>
                    <a:pt x="66" y="120"/>
                    <a:pt x="64" y="117"/>
                  </a:cubicBezTo>
                  <a:cubicBezTo>
                    <a:pt x="63" y="116"/>
                    <a:pt x="62" y="115"/>
                    <a:pt x="61" y="115"/>
                  </a:cubicBezTo>
                  <a:cubicBezTo>
                    <a:pt x="60" y="114"/>
                    <a:pt x="58" y="114"/>
                    <a:pt x="57" y="114"/>
                  </a:cubicBezTo>
                  <a:cubicBezTo>
                    <a:pt x="56" y="113"/>
                    <a:pt x="57" y="107"/>
                    <a:pt x="57" y="106"/>
                  </a:cubicBezTo>
                  <a:cubicBezTo>
                    <a:pt x="57" y="103"/>
                    <a:pt x="56" y="101"/>
                    <a:pt x="55" y="98"/>
                  </a:cubicBezTo>
                  <a:cubicBezTo>
                    <a:pt x="54" y="94"/>
                    <a:pt x="53" y="94"/>
                    <a:pt x="50" y="91"/>
                  </a:cubicBezTo>
                  <a:cubicBezTo>
                    <a:pt x="49" y="90"/>
                    <a:pt x="46" y="88"/>
                    <a:pt x="45" y="86"/>
                  </a:cubicBezTo>
                  <a:cubicBezTo>
                    <a:pt x="49" y="84"/>
                    <a:pt x="51" y="81"/>
                    <a:pt x="54" y="78"/>
                  </a:cubicBezTo>
                  <a:cubicBezTo>
                    <a:pt x="56" y="76"/>
                    <a:pt x="58" y="75"/>
                    <a:pt x="59" y="73"/>
                  </a:cubicBezTo>
                  <a:cubicBezTo>
                    <a:pt x="61" y="72"/>
                    <a:pt x="61" y="70"/>
                    <a:pt x="62" y="68"/>
                  </a:cubicBezTo>
                  <a:cubicBezTo>
                    <a:pt x="64" y="66"/>
                    <a:pt x="65" y="64"/>
                    <a:pt x="67" y="61"/>
                  </a:cubicBezTo>
                  <a:cubicBezTo>
                    <a:pt x="68" y="59"/>
                    <a:pt x="67" y="59"/>
                    <a:pt x="70" y="59"/>
                  </a:cubicBezTo>
                  <a:cubicBezTo>
                    <a:pt x="72" y="58"/>
                    <a:pt x="79" y="59"/>
                    <a:pt x="76" y="55"/>
                  </a:cubicBezTo>
                  <a:cubicBezTo>
                    <a:pt x="75" y="54"/>
                    <a:pt x="72" y="54"/>
                    <a:pt x="70" y="54"/>
                  </a:cubicBezTo>
                  <a:cubicBezTo>
                    <a:pt x="69" y="55"/>
                    <a:pt x="68" y="56"/>
                    <a:pt x="66" y="57"/>
                  </a:cubicBezTo>
                  <a:cubicBezTo>
                    <a:pt x="65" y="58"/>
                    <a:pt x="63" y="59"/>
                    <a:pt x="61" y="59"/>
                  </a:cubicBezTo>
                  <a:cubicBezTo>
                    <a:pt x="58" y="60"/>
                    <a:pt x="56" y="62"/>
                    <a:pt x="53" y="63"/>
                  </a:cubicBezTo>
                  <a:cubicBezTo>
                    <a:pt x="51" y="64"/>
                    <a:pt x="50" y="64"/>
                    <a:pt x="48" y="65"/>
                  </a:cubicBezTo>
                  <a:cubicBezTo>
                    <a:pt x="46" y="66"/>
                    <a:pt x="43" y="67"/>
                    <a:pt x="41" y="69"/>
                  </a:cubicBezTo>
                  <a:cubicBezTo>
                    <a:pt x="39" y="71"/>
                    <a:pt x="38" y="76"/>
                    <a:pt x="34" y="75"/>
                  </a:cubicBezTo>
                  <a:cubicBezTo>
                    <a:pt x="31" y="74"/>
                    <a:pt x="30" y="70"/>
                    <a:pt x="30" y="68"/>
                  </a:cubicBezTo>
                  <a:cubicBezTo>
                    <a:pt x="30" y="66"/>
                    <a:pt x="30" y="64"/>
                    <a:pt x="30" y="62"/>
                  </a:cubicBezTo>
                  <a:cubicBezTo>
                    <a:pt x="30" y="60"/>
                    <a:pt x="29" y="57"/>
                    <a:pt x="29" y="55"/>
                  </a:cubicBezTo>
                  <a:cubicBezTo>
                    <a:pt x="30" y="53"/>
                    <a:pt x="32" y="52"/>
                    <a:pt x="33" y="50"/>
                  </a:cubicBezTo>
                  <a:cubicBezTo>
                    <a:pt x="34" y="49"/>
                    <a:pt x="34" y="48"/>
                    <a:pt x="35" y="47"/>
                  </a:cubicBezTo>
                  <a:cubicBezTo>
                    <a:pt x="37" y="45"/>
                    <a:pt x="41" y="45"/>
                    <a:pt x="43" y="43"/>
                  </a:cubicBezTo>
                  <a:cubicBezTo>
                    <a:pt x="45" y="41"/>
                    <a:pt x="44" y="40"/>
                    <a:pt x="46" y="39"/>
                  </a:cubicBezTo>
                  <a:cubicBezTo>
                    <a:pt x="48" y="38"/>
                    <a:pt x="51" y="38"/>
                    <a:pt x="53" y="38"/>
                  </a:cubicBezTo>
                  <a:cubicBezTo>
                    <a:pt x="57" y="38"/>
                    <a:pt x="61" y="36"/>
                    <a:pt x="64" y="35"/>
                  </a:cubicBezTo>
                  <a:cubicBezTo>
                    <a:pt x="68" y="33"/>
                    <a:pt x="70" y="33"/>
                    <a:pt x="73" y="35"/>
                  </a:cubicBezTo>
                  <a:cubicBezTo>
                    <a:pt x="75" y="35"/>
                    <a:pt x="79" y="38"/>
                    <a:pt x="81" y="37"/>
                  </a:cubicBezTo>
                  <a:cubicBezTo>
                    <a:pt x="83" y="37"/>
                    <a:pt x="84" y="34"/>
                    <a:pt x="86" y="32"/>
                  </a:cubicBezTo>
                  <a:cubicBezTo>
                    <a:pt x="88" y="30"/>
                    <a:pt x="91" y="30"/>
                    <a:pt x="93" y="27"/>
                  </a:cubicBezTo>
                  <a:cubicBezTo>
                    <a:pt x="94" y="24"/>
                    <a:pt x="96" y="23"/>
                    <a:pt x="98" y="21"/>
                  </a:cubicBezTo>
                  <a:cubicBezTo>
                    <a:pt x="100" y="19"/>
                    <a:pt x="100" y="16"/>
                    <a:pt x="101" y="13"/>
                  </a:cubicBezTo>
                  <a:cubicBezTo>
                    <a:pt x="103" y="10"/>
                    <a:pt x="106" y="6"/>
                    <a:pt x="104" y="2"/>
                  </a:cubicBezTo>
                  <a:cubicBezTo>
                    <a:pt x="101" y="0"/>
                    <a:pt x="100" y="1"/>
                    <a:pt x="99" y="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8">
              <a:extLst>
                <a:ext uri="{FF2B5EF4-FFF2-40B4-BE49-F238E27FC236}">
                  <a16:creationId xmlns:a16="http://schemas.microsoft.com/office/drawing/2014/main" id="{2647EAA4-7914-4C9C-AD8B-4ED5D7858268}"/>
                </a:ext>
              </a:extLst>
            </p:cNvPr>
            <p:cNvSpPr>
              <a:spLocks/>
            </p:cNvSpPr>
            <p:nvPr/>
          </p:nvSpPr>
          <p:spPr bwMode="auto">
            <a:xfrm>
              <a:off x="7951788" y="5321300"/>
              <a:ext cx="417513" cy="376238"/>
            </a:xfrm>
            <a:custGeom>
              <a:avLst/>
              <a:gdLst>
                <a:gd name="T0" fmla="*/ 146 w 148"/>
                <a:gd name="T1" fmla="*/ 19 h 133"/>
                <a:gd name="T2" fmla="*/ 145 w 148"/>
                <a:gd name="T3" fmla="*/ 0 h 133"/>
                <a:gd name="T4" fmla="*/ 131 w 148"/>
                <a:gd name="T5" fmla="*/ 6 h 133"/>
                <a:gd name="T6" fmla="*/ 119 w 148"/>
                <a:gd name="T7" fmla="*/ 11 h 133"/>
                <a:gd name="T8" fmla="*/ 107 w 148"/>
                <a:gd name="T9" fmla="*/ 10 h 133"/>
                <a:gd name="T10" fmla="*/ 95 w 148"/>
                <a:gd name="T11" fmla="*/ 11 h 133"/>
                <a:gd name="T12" fmla="*/ 90 w 148"/>
                <a:gd name="T13" fmla="*/ 15 h 133"/>
                <a:gd name="T14" fmla="*/ 85 w 148"/>
                <a:gd name="T15" fmla="*/ 25 h 133"/>
                <a:gd name="T16" fmla="*/ 74 w 148"/>
                <a:gd name="T17" fmla="*/ 41 h 133"/>
                <a:gd name="T18" fmla="*/ 59 w 148"/>
                <a:gd name="T19" fmla="*/ 60 h 133"/>
                <a:gd name="T20" fmla="*/ 53 w 148"/>
                <a:gd name="T21" fmla="*/ 56 h 133"/>
                <a:gd name="T22" fmla="*/ 45 w 148"/>
                <a:gd name="T23" fmla="*/ 38 h 133"/>
                <a:gd name="T24" fmla="*/ 27 w 148"/>
                <a:gd name="T25" fmla="*/ 22 h 133"/>
                <a:gd name="T26" fmla="*/ 15 w 148"/>
                <a:gd name="T27" fmla="*/ 28 h 133"/>
                <a:gd name="T28" fmla="*/ 3 w 148"/>
                <a:gd name="T29" fmla="*/ 39 h 133"/>
                <a:gd name="T30" fmla="*/ 0 w 148"/>
                <a:gd name="T31" fmla="*/ 52 h 133"/>
                <a:gd name="T32" fmla="*/ 13 w 148"/>
                <a:gd name="T33" fmla="*/ 56 h 133"/>
                <a:gd name="T34" fmla="*/ 19 w 148"/>
                <a:gd name="T35" fmla="*/ 58 h 133"/>
                <a:gd name="T36" fmla="*/ 29 w 148"/>
                <a:gd name="T37" fmla="*/ 50 h 133"/>
                <a:gd name="T38" fmla="*/ 35 w 148"/>
                <a:gd name="T39" fmla="*/ 58 h 133"/>
                <a:gd name="T40" fmla="*/ 27 w 148"/>
                <a:gd name="T41" fmla="*/ 62 h 133"/>
                <a:gd name="T42" fmla="*/ 13 w 148"/>
                <a:gd name="T43" fmla="*/ 68 h 133"/>
                <a:gd name="T44" fmla="*/ 21 w 148"/>
                <a:gd name="T45" fmla="*/ 78 h 133"/>
                <a:gd name="T46" fmla="*/ 24 w 148"/>
                <a:gd name="T47" fmla="*/ 86 h 133"/>
                <a:gd name="T48" fmla="*/ 28 w 148"/>
                <a:gd name="T49" fmla="*/ 90 h 133"/>
                <a:gd name="T50" fmla="*/ 46 w 148"/>
                <a:gd name="T51" fmla="*/ 75 h 133"/>
                <a:gd name="T52" fmla="*/ 62 w 148"/>
                <a:gd name="T53" fmla="*/ 78 h 133"/>
                <a:gd name="T54" fmla="*/ 80 w 148"/>
                <a:gd name="T55" fmla="*/ 78 h 133"/>
                <a:gd name="T56" fmla="*/ 96 w 148"/>
                <a:gd name="T57" fmla="*/ 79 h 133"/>
                <a:gd name="T58" fmla="*/ 105 w 148"/>
                <a:gd name="T59" fmla="*/ 89 h 133"/>
                <a:gd name="T60" fmla="*/ 112 w 148"/>
                <a:gd name="T61" fmla="*/ 104 h 133"/>
                <a:gd name="T62" fmla="*/ 111 w 148"/>
                <a:gd name="T63" fmla="*/ 117 h 133"/>
                <a:gd name="T64" fmla="*/ 109 w 148"/>
                <a:gd name="T65" fmla="*/ 113 h 133"/>
                <a:gd name="T66" fmla="*/ 100 w 148"/>
                <a:gd name="T67" fmla="*/ 122 h 133"/>
                <a:gd name="T68" fmla="*/ 107 w 148"/>
                <a:gd name="T69" fmla="*/ 126 h 133"/>
                <a:gd name="T70" fmla="*/ 113 w 148"/>
                <a:gd name="T71" fmla="*/ 123 h 133"/>
                <a:gd name="T72" fmla="*/ 128 w 148"/>
                <a:gd name="T73" fmla="*/ 114 h 133"/>
                <a:gd name="T74" fmla="*/ 136 w 148"/>
                <a:gd name="T75" fmla="*/ 117 h 133"/>
                <a:gd name="T76" fmla="*/ 143 w 148"/>
                <a:gd name="T77" fmla="*/ 126 h 133"/>
                <a:gd name="T78" fmla="*/ 142 w 148"/>
                <a:gd name="T79" fmla="*/ 75 h 133"/>
                <a:gd name="T80" fmla="*/ 148 w 148"/>
                <a:gd name="T81" fmla="*/ 6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8" h="133">
                  <a:moveTo>
                    <a:pt x="147" y="39"/>
                  </a:moveTo>
                  <a:cubicBezTo>
                    <a:pt x="146" y="32"/>
                    <a:pt x="146" y="26"/>
                    <a:pt x="146" y="19"/>
                  </a:cubicBezTo>
                  <a:cubicBezTo>
                    <a:pt x="146" y="15"/>
                    <a:pt x="146" y="11"/>
                    <a:pt x="146" y="7"/>
                  </a:cubicBezTo>
                  <a:cubicBezTo>
                    <a:pt x="146" y="5"/>
                    <a:pt x="146" y="2"/>
                    <a:pt x="145" y="0"/>
                  </a:cubicBezTo>
                  <a:cubicBezTo>
                    <a:pt x="142" y="1"/>
                    <a:pt x="141" y="1"/>
                    <a:pt x="139" y="3"/>
                  </a:cubicBezTo>
                  <a:cubicBezTo>
                    <a:pt x="137" y="6"/>
                    <a:pt x="134" y="5"/>
                    <a:pt x="131" y="6"/>
                  </a:cubicBezTo>
                  <a:cubicBezTo>
                    <a:pt x="128" y="7"/>
                    <a:pt x="126" y="9"/>
                    <a:pt x="124" y="10"/>
                  </a:cubicBezTo>
                  <a:cubicBezTo>
                    <a:pt x="122" y="11"/>
                    <a:pt x="121" y="10"/>
                    <a:pt x="119" y="11"/>
                  </a:cubicBezTo>
                  <a:cubicBezTo>
                    <a:pt x="117" y="11"/>
                    <a:pt x="116" y="12"/>
                    <a:pt x="114" y="12"/>
                  </a:cubicBezTo>
                  <a:cubicBezTo>
                    <a:pt x="112" y="12"/>
                    <a:pt x="108" y="11"/>
                    <a:pt x="107" y="10"/>
                  </a:cubicBezTo>
                  <a:cubicBezTo>
                    <a:pt x="103" y="8"/>
                    <a:pt x="103" y="6"/>
                    <a:pt x="99" y="9"/>
                  </a:cubicBezTo>
                  <a:cubicBezTo>
                    <a:pt x="98" y="9"/>
                    <a:pt x="96" y="11"/>
                    <a:pt x="95" y="11"/>
                  </a:cubicBezTo>
                  <a:cubicBezTo>
                    <a:pt x="94" y="12"/>
                    <a:pt x="93" y="11"/>
                    <a:pt x="91" y="12"/>
                  </a:cubicBezTo>
                  <a:cubicBezTo>
                    <a:pt x="91" y="12"/>
                    <a:pt x="90" y="15"/>
                    <a:pt x="90" y="15"/>
                  </a:cubicBezTo>
                  <a:cubicBezTo>
                    <a:pt x="89" y="17"/>
                    <a:pt x="87" y="19"/>
                    <a:pt x="86" y="20"/>
                  </a:cubicBezTo>
                  <a:cubicBezTo>
                    <a:pt x="85" y="22"/>
                    <a:pt x="85" y="23"/>
                    <a:pt x="85" y="25"/>
                  </a:cubicBezTo>
                  <a:cubicBezTo>
                    <a:pt x="85" y="30"/>
                    <a:pt x="83" y="29"/>
                    <a:pt x="81" y="32"/>
                  </a:cubicBezTo>
                  <a:cubicBezTo>
                    <a:pt x="78" y="34"/>
                    <a:pt x="77" y="39"/>
                    <a:pt x="74" y="41"/>
                  </a:cubicBezTo>
                  <a:cubicBezTo>
                    <a:pt x="70" y="44"/>
                    <a:pt x="69" y="47"/>
                    <a:pt x="67" y="52"/>
                  </a:cubicBezTo>
                  <a:cubicBezTo>
                    <a:pt x="65" y="55"/>
                    <a:pt x="63" y="59"/>
                    <a:pt x="59" y="60"/>
                  </a:cubicBezTo>
                  <a:cubicBezTo>
                    <a:pt x="58" y="60"/>
                    <a:pt x="56" y="60"/>
                    <a:pt x="55" y="59"/>
                  </a:cubicBezTo>
                  <a:cubicBezTo>
                    <a:pt x="53" y="58"/>
                    <a:pt x="54" y="57"/>
                    <a:pt x="53" y="56"/>
                  </a:cubicBezTo>
                  <a:cubicBezTo>
                    <a:pt x="51" y="53"/>
                    <a:pt x="47" y="53"/>
                    <a:pt x="46" y="49"/>
                  </a:cubicBezTo>
                  <a:cubicBezTo>
                    <a:pt x="45" y="45"/>
                    <a:pt x="45" y="42"/>
                    <a:pt x="45" y="38"/>
                  </a:cubicBezTo>
                  <a:cubicBezTo>
                    <a:pt x="44" y="34"/>
                    <a:pt x="44" y="25"/>
                    <a:pt x="39" y="23"/>
                  </a:cubicBezTo>
                  <a:cubicBezTo>
                    <a:pt x="36" y="22"/>
                    <a:pt x="30" y="22"/>
                    <a:pt x="27" y="22"/>
                  </a:cubicBezTo>
                  <a:cubicBezTo>
                    <a:pt x="25" y="22"/>
                    <a:pt x="22" y="22"/>
                    <a:pt x="20" y="23"/>
                  </a:cubicBezTo>
                  <a:cubicBezTo>
                    <a:pt x="17" y="24"/>
                    <a:pt x="16" y="26"/>
                    <a:pt x="15" y="28"/>
                  </a:cubicBezTo>
                  <a:cubicBezTo>
                    <a:pt x="14" y="31"/>
                    <a:pt x="14" y="31"/>
                    <a:pt x="12" y="32"/>
                  </a:cubicBezTo>
                  <a:cubicBezTo>
                    <a:pt x="8" y="34"/>
                    <a:pt x="6" y="37"/>
                    <a:pt x="3" y="39"/>
                  </a:cubicBezTo>
                  <a:cubicBezTo>
                    <a:pt x="1" y="41"/>
                    <a:pt x="0" y="40"/>
                    <a:pt x="0" y="43"/>
                  </a:cubicBezTo>
                  <a:cubicBezTo>
                    <a:pt x="0" y="46"/>
                    <a:pt x="2" y="49"/>
                    <a:pt x="0" y="52"/>
                  </a:cubicBezTo>
                  <a:cubicBezTo>
                    <a:pt x="4" y="54"/>
                    <a:pt x="6" y="49"/>
                    <a:pt x="9" y="52"/>
                  </a:cubicBezTo>
                  <a:cubicBezTo>
                    <a:pt x="11" y="53"/>
                    <a:pt x="11" y="55"/>
                    <a:pt x="13" y="56"/>
                  </a:cubicBezTo>
                  <a:cubicBezTo>
                    <a:pt x="14" y="57"/>
                    <a:pt x="16" y="57"/>
                    <a:pt x="17" y="57"/>
                  </a:cubicBezTo>
                  <a:cubicBezTo>
                    <a:pt x="18" y="58"/>
                    <a:pt x="18" y="59"/>
                    <a:pt x="19" y="58"/>
                  </a:cubicBezTo>
                  <a:cubicBezTo>
                    <a:pt x="21" y="57"/>
                    <a:pt x="21" y="53"/>
                    <a:pt x="24" y="52"/>
                  </a:cubicBezTo>
                  <a:cubicBezTo>
                    <a:pt x="26" y="51"/>
                    <a:pt x="27" y="51"/>
                    <a:pt x="29" y="50"/>
                  </a:cubicBezTo>
                  <a:cubicBezTo>
                    <a:pt x="31" y="49"/>
                    <a:pt x="32" y="47"/>
                    <a:pt x="35" y="48"/>
                  </a:cubicBezTo>
                  <a:cubicBezTo>
                    <a:pt x="39" y="50"/>
                    <a:pt x="41" y="57"/>
                    <a:pt x="35" y="58"/>
                  </a:cubicBezTo>
                  <a:cubicBezTo>
                    <a:pt x="34" y="58"/>
                    <a:pt x="32" y="57"/>
                    <a:pt x="31" y="58"/>
                  </a:cubicBezTo>
                  <a:cubicBezTo>
                    <a:pt x="29" y="58"/>
                    <a:pt x="28" y="60"/>
                    <a:pt x="27" y="62"/>
                  </a:cubicBezTo>
                  <a:cubicBezTo>
                    <a:pt x="25" y="64"/>
                    <a:pt x="23" y="65"/>
                    <a:pt x="21" y="65"/>
                  </a:cubicBezTo>
                  <a:cubicBezTo>
                    <a:pt x="18" y="66"/>
                    <a:pt x="12" y="63"/>
                    <a:pt x="13" y="68"/>
                  </a:cubicBezTo>
                  <a:cubicBezTo>
                    <a:pt x="15" y="71"/>
                    <a:pt x="19" y="72"/>
                    <a:pt x="21" y="75"/>
                  </a:cubicBezTo>
                  <a:cubicBezTo>
                    <a:pt x="21" y="76"/>
                    <a:pt x="21" y="77"/>
                    <a:pt x="21" y="78"/>
                  </a:cubicBezTo>
                  <a:cubicBezTo>
                    <a:pt x="22" y="79"/>
                    <a:pt x="23" y="79"/>
                    <a:pt x="24" y="80"/>
                  </a:cubicBezTo>
                  <a:cubicBezTo>
                    <a:pt x="25" y="82"/>
                    <a:pt x="24" y="84"/>
                    <a:pt x="24" y="86"/>
                  </a:cubicBezTo>
                  <a:cubicBezTo>
                    <a:pt x="24" y="87"/>
                    <a:pt x="22" y="90"/>
                    <a:pt x="24" y="91"/>
                  </a:cubicBezTo>
                  <a:cubicBezTo>
                    <a:pt x="25" y="92"/>
                    <a:pt x="27" y="91"/>
                    <a:pt x="28" y="90"/>
                  </a:cubicBezTo>
                  <a:cubicBezTo>
                    <a:pt x="33" y="85"/>
                    <a:pt x="28" y="76"/>
                    <a:pt x="37" y="74"/>
                  </a:cubicBezTo>
                  <a:cubicBezTo>
                    <a:pt x="42" y="73"/>
                    <a:pt x="43" y="72"/>
                    <a:pt x="46" y="75"/>
                  </a:cubicBezTo>
                  <a:cubicBezTo>
                    <a:pt x="47" y="77"/>
                    <a:pt x="49" y="79"/>
                    <a:pt x="51" y="80"/>
                  </a:cubicBezTo>
                  <a:cubicBezTo>
                    <a:pt x="56" y="82"/>
                    <a:pt x="58" y="78"/>
                    <a:pt x="62" y="78"/>
                  </a:cubicBezTo>
                  <a:cubicBezTo>
                    <a:pt x="66" y="78"/>
                    <a:pt x="70" y="77"/>
                    <a:pt x="74" y="78"/>
                  </a:cubicBezTo>
                  <a:cubicBezTo>
                    <a:pt x="76" y="79"/>
                    <a:pt x="78" y="79"/>
                    <a:pt x="80" y="78"/>
                  </a:cubicBezTo>
                  <a:cubicBezTo>
                    <a:pt x="83" y="77"/>
                    <a:pt x="86" y="75"/>
                    <a:pt x="89" y="75"/>
                  </a:cubicBezTo>
                  <a:cubicBezTo>
                    <a:pt x="92" y="76"/>
                    <a:pt x="93" y="78"/>
                    <a:pt x="96" y="79"/>
                  </a:cubicBezTo>
                  <a:cubicBezTo>
                    <a:pt x="100" y="80"/>
                    <a:pt x="101" y="79"/>
                    <a:pt x="102" y="83"/>
                  </a:cubicBezTo>
                  <a:cubicBezTo>
                    <a:pt x="103" y="85"/>
                    <a:pt x="103" y="87"/>
                    <a:pt x="105" y="89"/>
                  </a:cubicBezTo>
                  <a:cubicBezTo>
                    <a:pt x="107" y="91"/>
                    <a:pt x="108" y="93"/>
                    <a:pt x="109" y="96"/>
                  </a:cubicBezTo>
                  <a:cubicBezTo>
                    <a:pt x="110" y="99"/>
                    <a:pt x="111" y="102"/>
                    <a:pt x="112" y="104"/>
                  </a:cubicBezTo>
                  <a:cubicBezTo>
                    <a:pt x="114" y="106"/>
                    <a:pt x="116" y="106"/>
                    <a:pt x="116" y="109"/>
                  </a:cubicBezTo>
                  <a:cubicBezTo>
                    <a:pt x="117" y="113"/>
                    <a:pt x="114" y="116"/>
                    <a:pt x="111" y="117"/>
                  </a:cubicBezTo>
                  <a:cubicBezTo>
                    <a:pt x="111" y="116"/>
                    <a:pt x="112" y="112"/>
                    <a:pt x="110" y="112"/>
                  </a:cubicBezTo>
                  <a:cubicBezTo>
                    <a:pt x="108" y="111"/>
                    <a:pt x="109" y="113"/>
                    <a:pt x="109" y="113"/>
                  </a:cubicBezTo>
                  <a:cubicBezTo>
                    <a:pt x="107" y="114"/>
                    <a:pt x="106" y="114"/>
                    <a:pt x="105" y="114"/>
                  </a:cubicBezTo>
                  <a:cubicBezTo>
                    <a:pt x="101" y="116"/>
                    <a:pt x="102" y="119"/>
                    <a:pt x="100" y="122"/>
                  </a:cubicBezTo>
                  <a:cubicBezTo>
                    <a:pt x="100" y="124"/>
                    <a:pt x="97" y="129"/>
                    <a:pt x="99" y="131"/>
                  </a:cubicBezTo>
                  <a:cubicBezTo>
                    <a:pt x="101" y="133"/>
                    <a:pt x="105" y="127"/>
                    <a:pt x="107" y="126"/>
                  </a:cubicBezTo>
                  <a:cubicBezTo>
                    <a:pt x="108" y="126"/>
                    <a:pt x="109" y="126"/>
                    <a:pt x="110" y="125"/>
                  </a:cubicBezTo>
                  <a:cubicBezTo>
                    <a:pt x="112" y="125"/>
                    <a:pt x="112" y="124"/>
                    <a:pt x="113" y="123"/>
                  </a:cubicBezTo>
                  <a:cubicBezTo>
                    <a:pt x="115" y="121"/>
                    <a:pt x="117" y="122"/>
                    <a:pt x="119" y="120"/>
                  </a:cubicBezTo>
                  <a:cubicBezTo>
                    <a:pt x="122" y="117"/>
                    <a:pt x="123" y="112"/>
                    <a:pt x="128" y="114"/>
                  </a:cubicBezTo>
                  <a:cubicBezTo>
                    <a:pt x="130" y="115"/>
                    <a:pt x="130" y="116"/>
                    <a:pt x="132" y="117"/>
                  </a:cubicBezTo>
                  <a:cubicBezTo>
                    <a:pt x="133" y="117"/>
                    <a:pt x="135" y="116"/>
                    <a:pt x="136" y="117"/>
                  </a:cubicBezTo>
                  <a:cubicBezTo>
                    <a:pt x="136" y="118"/>
                    <a:pt x="137" y="120"/>
                    <a:pt x="137" y="121"/>
                  </a:cubicBezTo>
                  <a:cubicBezTo>
                    <a:pt x="138" y="123"/>
                    <a:pt x="140" y="126"/>
                    <a:pt x="143" y="126"/>
                  </a:cubicBezTo>
                  <a:cubicBezTo>
                    <a:pt x="145" y="85"/>
                    <a:pt x="145" y="85"/>
                    <a:pt x="145" y="85"/>
                  </a:cubicBezTo>
                  <a:cubicBezTo>
                    <a:pt x="142" y="83"/>
                    <a:pt x="139" y="77"/>
                    <a:pt x="142" y="75"/>
                  </a:cubicBezTo>
                  <a:cubicBezTo>
                    <a:pt x="143" y="73"/>
                    <a:pt x="145" y="73"/>
                    <a:pt x="146" y="70"/>
                  </a:cubicBezTo>
                  <a:cubicBezTo>
                    <a:pt x="147" y="67"/>
                    <a:pt x="147" y="63"/>
                    <a:pt x="148" y="60"/>
                  </a:cubicBezTo>
                  <a:cubicBezTo>
                    <a:pt x="148" y="53"/>
                    <a:pt x="148" y="46"/>
                    <a:pt x="147" y="3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39">
              <a:extLst>
                <a:ext uri="{FF2B5EF4-FFF2-40B4-BE49-F238E27FC236}">
                  <a16:creationId xmlns:a16="http://schemas.microsoft.com/office/drawing/2014/main" id="{39E6ABA3-2040-447A-BE02-19FCB6326339}"/>
                </a:ext>
              </a:extLst>
            </p:cNvPr>
            <p:cNvSpPr>
              <a:spLocks/>
            </p:cNvSpPr>
            <p:nvPr/>
          </p:nvSpPr>
          <p:spPr bwMode="auto">
            <a:xfrm>
              <a:off x="8123238" y="5327650"/>
              <a:ext cx="42863" cy="33338"/>
            </a:xfrm>
            <a:custGeom>
              <a:avLst/>
              <a:gdLst>
                <a:gd name="T0" fmla="*/ 1 w 15"/>
                <a:gd name="T1" fmla="*/ 9 h 12"/>
                <a:gd name="T2" fmla="*/ 6 w 15"/>
                <a:gd name="T3" fmla="*/ 9 h 12"/>
                <a:gd name="T4" fmla="*/ 8 w 15"/>
                <a:gd name="T5" fmla="*/ 10 h 12"/>
                <a:gd name="T6" fmla="*/ 10 w 15"/>
                <a:gd name="T7" fmla="*/ 12 h 12"/>
                <a:gd name="T8" fmla="*/ 14 w 15"/>
                <a:gd name="T9" fmla="*/ 11 h 12"/>
                <a:gd name="T10" fmla="*/ 15 w 15"/>
                <a:gd name="T11" fmla="*/ 7 h 12"/>
                <a:gd name="T12" fmla="*/ 13 w 15"/>
                <a:gd name="T13" fmla="*/ 4 h 12"/>
                <a:gd name="T14" fmla="*/ 11 w 15"/>
                <a:gd name="T15" fmla="*/ 3 h 12"/>
                <a:gd name="T16" fmla="*/ 10 w 15"/>
                <a:gd name="T17" fmla="*/ 1 h 12"/>
                <a:gd name="T18" fmla="*/ 8 w 15"/>
                <a:gd name="T19" fmla="*/ 3 h 12"/>
                <a:gd name="T20" fmla="*/ 1 w 15"/>
                <a:gd name="T21" fmla="*/ 5 h 12"/>
                <a:gd name="T22" fmla="*/ 1 w 15"/>
                <a:gd name="T23"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12">
                  <a:moveTo>
                    <a:pt x="1" y="9"/>
                  </a:moveTo>
                  <a:cubicBezTo>
                    <a:pt x="3" y="9"/>
                    <a:pt x="5" y="8"/>
                    <a:pt x="6" y="9"/>
                  </a:cubicBezTo>
                  <a:cubicBezTo>
                    <a:pt x="7" y="9"/>
                    <a:pt x="7" y="10"/>
                    <a:pt x="8" y="10"/>
                  </a:cubicBezTo>
                  <a:cubicBezTo>
                    <a:pt x="8" y="11"/>
                    <a:pt x="9" y="11"/>
                    <a:pt x="10" y="12"/>
                  </a:cubicBezTo>
                  <a:cubicBezTo>
                    <a:pt x="11" y="12"/>
                    <a:pt x="13" y="12"/>
                    <a:pt x="14" y="11"/>
                  </a:cubicBezTo>
                  <a:cubicBezTo>
                    <a:pt x="15" y="11"/>
                    <a:pt x="15" y="8"/>
                    <a:pt x="15" y="7"/>
                  </a:cubicBezTo>
                  <a:cubicBezTo>
                    <a:pt x="15" y="6"/>
                    <a:pt x="14" y="5"/>
                    <a:pt x="13" y="4"/>
                  </a:cubicBezTo>
                  <a:cubicBezTo>
                    <a:pt x="12" y="4"/>
                    <a:pt x="12" y="4"/>
                    <a:pt x="11" y="3"/>
                  </a:cubicBezTo>
                  <a:cubicBezTo>
                    <a:pt x="11" y="3"/>
                    <a:pt x="10" y="2"/>
                    <a:pt x="10" y="1"/>
                  </a:cubicBezTo>
                  <a:cubicBezTo>
                    <a:pt x="8" y="0"/>
                    <a:pt x="9" y="2"/>
                    <a:pt x="8" y="3"/>
                  </a:cubicBezTo>
                  <a:cubicBezTo>
                    <a:pt x="8" y="7"/>
                    <a:pt x="4" y="4"/>
                    <a:pt x="1" y="5"/>
                  </a:cubicBezTo>
                  <a:cubicBezTo>
                    <a:pt x="0" y="6"/>
                    <a:pt x="0" y="8"/>
                    <a:pt x="1" y="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0">
              <a:extLst>
                <a:ext uri="{FF2B5EF4-FFF2-40B4-BE49-F238E27FC236}">
                  <a16:creationId xmlns:a16="http://schemas.microsoft.com/office/drawing/2014/main" id="{B65ACD7E-1907-49D7-9483-4FCD5B9CB9BB}"/>
                </a:ext>
              </a:extLst>
            </p:cNvPr>
            <p:cNvSpPr>
              <a:spLocks/>
            </p:cNvSpPr>
            <p:nvPr/>
          </p:nvSpPr>
          <p:spPr bwMode="auto">
            <a:xfrm>
              <a:off x="8129588" y="5367338"/>
              <a:ext cx="53975" cy="39688"/>
            </a:xfrm>
            <a:custGeom>
              <a:avLst/>
              <a:gdLst>
                <a:gd name="T0" fmla="*/ 10 w 19"/>
                <a:gd name="T1" fmla="*/ 0 h 14"/>
                <a:gd name="T2" fmla="*/ 10 w 19"/>
                <a:gd name="T3" fmla="*/ 3 h 14"/>
                <a:gd name="T4" fmla="*/ 7 w 19"/>
                <a:gd name="T5" fmla="*/ 4 h 14"/>
                <a:gd name="T6" fmla="*/ 3 w 19"/>
                <a:gd name="T7" fmla="*/ 6 h 14"/>
                <a:gd name="T8" fmla="*/ 3 w 19"/>
                <a:gd name="T9" fmla="*/ 8 h 14"/>
                <a:gd name="T10" fmla="*/ 1 w 19"/>
                <a:gd name="T11" fmla="*/ 9 h 14"/>
                <a:gd name="T12" fmla="*/ 1 w 19"/>
                <a:gd name="T13" fmla="*/ 13 h 14"/>
                <a:gd name="T14" fmla="*/ 4 w 19"/>
                <a:gd name="T15" fmla="*/ 13 h 14"/>
                <a:gd name="T16" fmla="*/ 5 w 19"/>
                <a:gd name="T17" fmla="*/ 11 h 14"/>
                <a:gd name="T18" fmla="*/ 8 w 19"/>
                <a:gd name="T19" fmla="*/ 11 h 14"/>
                <a:gd name="T20" fmla="*/ 9 w 19"/>
                <a:gd name="T21" fmla="*/ 8 h 14"/>
                <a:gd name="T22" fmla="*/ 12 w 19"/>
                <a:gd name="T23" fmla="*/ 8 h 14"/>
                <a:gd name="T24" fmla="*/ 15 w 19"/>
                <a:gd name="T25" fmla="*/ 6 h 14"/>
                <a:gd name="T26" fmla="*/ 16 w 19"/>
                <a:gd name="T27" fmla="*/ 5 h 14"/>
                <a:gd name="T28" fmla="*/ 19 w 19"/>
                <a:gd name="T29" fmla="*/ 3 h 14"/>
                <a:gd name="T30" fmla="*/ 15 w 19"/>
                <a:gd name="T31" fmla="*/ 0 h 14"/>
                <a:gd name="T32" fmla="*/ 10 w 19"/>
                <a:gd name="T3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4">
                  <a:moveTo>
                    <a:pt x="10" y="0"/>
                  </a:moveTo>
                  <a:cubicBezTo>
                    <a:pt x="10" y="1"/>
                    <a:pt x="10" y="2"/>
                    <a:pt x="10" y="3"/>
                  </a:cubicBezTo>
                  <a:cubicBezTo>
                    <a:pt x="9" y="4"/>
                    <a:pt x="8" y="4"/>
                    <a:pt x="7" y="4"/>
                  </a:cubicBezTo>
                  <a:cubicBezTo>
                    <a:pt x="6" y="4"/>
                    <a:pt x="3" y="4"/>
                    <a:pt x="3" y="6"/>
                  </a:cubicBezTo>
                  <a:cubicBezTo>
                    <a:pt x="3" y="7"/>
                    <a:pt x="4" y="7"/>
                    <a:pt x="3" y="8"/>
                  </a:cubicBezTo>
                  <a:cubicBezTo>
                    <a:pt x="2" y="8"/>
                    <a:pt x="2" y="8"/>
                    <a:pt x="1" y="9"/>
                  </a:cubicBezTo>
                  <a:cubicBezTo>
                    <a:pt x="0" y="10"/>
                    <a:pt x="0" y="12"/>
                    <a:pt x="1" y="13"/>
                  </a:cubicBezTo>
                  <a:cubicBezTo>
                    <a:pt x="2" y="14"/>
                    <a:pt x="3" y="14"/>
                    <a:pt x="4" y="13"/>
                  </a:cubicBezTo>
                  <a:cubicBezTo>
                    <a:pt x="5" y="13"/>
                    <a:pt x="5" y="12"/>
                    <a:pt x="5" y="11"/>
                  </a:cubicBezTo>
                  <a:cubicBezTo>
                    <a:pt x="6" y="10"/>
                    <a:pt x="7" y="11"/>
                    <a:pt x="8" y="11"/>
                  </a:cubicBezTo>
                  <a:cubicBezTo>
                    <a:pt x="9" y="10"/>
                    <a:pt x="9" y="9"/>
                    <a:pt x="9" y="8"/>
                  </a:cubicBezTo>
                  <a:cubicBezTo>
                    <a:pt x="10" y="7"/>
                    <a:pt x="11" y="8"/>
                    <a:pt x="12" y="8"/>
                  </a:cubicBezTo>
                  <a:cubicBezTo>
                    <a:pt x="13" y="7"/>
                    <a:pt x="14" y="7"/>
                    <a:pt x="15" y="6"/>
                  </a:cubicBezTo>
                  <a:cubicBezTo>
                    <a:pt x="16" y="6"/>
                    <a:pt x="16" y="6"/>
                    <a:pt x="16" y="5"/>
                  </a:cubicBezTo>
                  <a:cubicBezTo>
                    <a:pt x="17" y="4"/>
                    <a:pt x="18" y="4"/>
                    <a:pt x="19" y="3"/>
                  </a:cubicBezTo>
                  <a:cubicBezTo>
                    <a:pt x="19" y="1"/>
                    <a:pt x="17" y="0"/>
                    <a:pt x="15" y="0"/>
                  </a:cubicBezTo>
                  <a:cubicBezTo>
                    <a:pt x="14" y="0"/>
                    <a:pt x="11" y="0"/>
                    <a:pt x="10"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1">
              <a:extLst>
                <a:ext uri="{FF2B5EF4-FFF2-40B4-BE49-F238E27FC236}">
                  <a16:creationId xmlns:a16="http://schemas.microsoft.com/office/drawing/2014/main" id="{31D33294-75CC-411C-A3E0-D460F03ADCD0}"/>
                </a:ext>
              </a:extLst>
            </p:cNvPr>
            <p:cNvSpPr>
              <a:spLocks/>
            </p:cNvSpPr>
            <p:nvPr/>
          </p:nvSpPr>
          <p:spPr bwMode="auto">
            <a:xfrm>
              <a:off x="8078788" y="5624513"/>
              <a:ext cx="19050" cy="30163"/>
            </a:xfrm>
            <a:custGeom>
              <a:avLst/>
              <a:gdLst>
                <a:gd name="T0" fmla="*/ 5 w 7"/>
                <a:gd name="T1" fmla="*/ 0 h 11"/>
                <a:gd name="T2" fmla="*/ 2 w 7"/>
                <a:gd name="T3" fmla="*/ 1 h 11"/>
                <a:gd name="T4" fmla="*/ 1 w 7"/>
                <a:gd name="T5" fmla="*/ 2 h 11"/>
                <a:gd name="T6" fmla="*/ 1 w 7"/>
                <a:gd name="T7" fmla="*/ 4 h 11"/>
                <a:gd name="T8" fmla="*/ 1 w 7"/>
                <a:gd name="T9" fmla="*/ 6 h 11"/>
                <a:gd name="T10" fmla="*/ 2 w 7"/>
                <a:gd name="T11" fmla="*/ 7 h 11"/>
                <a:gd name="T12" fmla="*/ 0 w 7"/>
                <a:gd name="T13" fmla="*/ 10 h 11"/>
                <a:gd name="T14" fmla="*/ 5 w 7"/>
                <a:gd name="T15" fmla="*/ 10 h 11"/>
                <a:gd name="T16" fmla="*/ 6 w 7"/>
                <a:gd name="T17" fmla="*/ 8 h 11"/>
                <a:gd name="T18" fmla="*/ 5 w 7"/>
                <a:gd name="T19" fmla="*/ 7 h 11"/>
                <a:gd name="T20" fmla="*/ 4 w 7"/>
                <a:gd name="T21" fmla="*/ 6 h 11"/>
                <a:gd name="T22" fmla="*/ 5 w 7"/>
                <a:gd name="T23" fmla="*/ 4 h 11"/>
                <a:gd name="T24" fmla="*/ 7 w 7"/>
                <a:gd name="T25" fmla="*/ 2 h 11"/>
                <a:gd name="T26" fmla="*/ 5 w 7"/>
                <a:gd name="T2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1">
                  <a:moveTo>
                    <a:pt x="5" y="0"/>
                  </a:moveTo>
                  <a:cubicBezTo>
                    <a:pt x="4" y="0"/>
                    <a:pt x="2" y="0"/>
                    <a:pt x="2" y="1"/>
                  </a:cubicBezTo>
                  <a:cubicBezTo>
                    <a:pt x="1" y="1"/>
                    <a:pt x="1" y="1"/>
                    <a:pt x="1" y="2"/>
                  </a:cubicBezTo>
                  <a:cubicBezTo>
                    <a:pt x="1" y="3"/>
                    <a:pt x="1" y="4"/>
                    <a:pt x="1" y="4"/>
                  </a:cubicBezTo>
                  <a:cubicBezTo>
                    <a:pt x="1" y="5"/>
                    <a:pt x="1" y="6"/>
                    <a:pt x="1" y="6"/>
                  </a:cubicBezTo>
                  <a:cubicBezTo>
                    <a:pt x="2" y="7"/>
                    <a:pt x="2" y="7"/>
                    <a:pt x="2" y="7"/>
                  </a:cubicBezTo>
                  <a:cubicBezTo>
                    <a:pt x="1" y="8"/>
                    <a:pt x="0" y="9"/>
                    <a:pt x="0" y="10"/>
                  </a:cubicBezTo>
                  <a:cubicBezTo>
                    <a:pt x="1" y="11"/>
                    <a:pt x="4" y="10"/>
                    <a:pt x="5" y="10"/>
                  </a:cubicBezTo>
                  <a:cubicBezTo>
                    <a:pt x="6" y="10"/>
                    <a:pt x="7" y="9"/>
                    <a:pt x="6" y="8"/>
                  </a:cubicBezTo>
                  <a:cubicBezTo>
                    <a:pt x="6" y="8"/>
                    <a:pt x="5" y="7"/>
                    <a:pt x="5" y="7"/>
                  </a:cubicBezTo>
                  <a:cubicBezTo>
                    <a:pt x="4" y="7"/>
                    <a:pt x="4" y="7"/>
                    <a:pt x="4" y="6"/>
                  </a:cubicBezTo>
                  <a:cubicBezTo>
                    <a:pt x="4" y="5"/>
                    <a:pt x="4" y="4"/>
                    <a:pt x="5" y="4"/>
                  </a:cubicBezTo>
                  <a:cubicBezTo>
                    <a:pt x="6" y="3"/>
                    <a:pt x="7" y="3"/>
                    <a:pt x="7" y="2"/>
                  </a:cubicBezTo>
                  <a:cubicBezTo>
                    <a:pt x="7" y="0"/>
                    <a:pt x="6" y="0"/>
                    <a:pt x="5"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2">
              <a:extLst>
                <a:ext uri="{FF2B5EF4-FFF2-40B4-BE49-F238E27FC236}">
                  <a16:creationId xmlns:a16="http://schemas.microsoft.com/office/drawing/2014/main" id="{EC80552D-EBB4-4263-8FD3-51E64D6647C9}"/>
                </a:ext>
              </a:extLst>
            </p:cNvPr>
            <p:cNvSpPr>
              <a:spLocks/>
            </p:cNvSpPr>
            <p:nvPr/>
          </p:nvSpPr>
          <p:spPr bwMode="auto">
            <a:xfrm>
              <a:off x="8064500" y="5661025"/>
              <a:ext cx="25400" cy="28575"/>
            </a:xfrm>
            <a:custGeom>
              <a:avLst/>
              <a:gdLst>
                <a:gd name="T0" fmla="*/ 7 w 9"/>
                <a:gd name="T1" fmla="*/ 3 h 10"/>
                <a:gd name="T2" fmla="*/ 5 w 9"/>
                <a:gd name="T3" fmla="*/ 1 h 10"/>
                <a:gd name="T4" fmla="*/ 1 w 9"/>
                <a:gd name="T5" fmla="*/ 0 h 10"/>
                <a:gd name="T6" fmla="*/ 1 w 9"/>
                <a:gd name="T7" fmla="*/ 3 h 10"/>
                <a:gd name="T8" fmla="*/ 3 w 9"/>
                <a:gd name="T9" fmla="*/ 6 h 10"/>
                <a:gd name="T10" fmla="*/ 0 w 9"/>
                <a:gd name="T11" fmla="*/ 7 h 10"/>
                <a:gd name="T12" fmla="*/ 0 w 9"/>
                <a:gd name="T13" fmla="*/ 9 h 10"/>
                <a:gd name="T14" fmla="*/ 1 w 9"/>
                <a:gd name="T15" fmla="*/ 9 h 10"/>
                <a:gd name="T16" fmla="*/ 5 w 9"/>
                <a:gd name="T17" fmla="*/ 9 h 10"/>
                <a:gd name="T18" fmla="*/ 7 w 9"/>
                <a:gd name="T19" fmla="*/ 7 h 10"/>
                <a:gd name="T20" fmla="*/ 9 w 9"/>
                <a:gd name="T21" fmla="*/ 5 h 10"/>
                <a:gd name="T22" fmla="*/ 7 w 9"/>
                <a:gd name="T23"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10">
                  <a:moveTo>
                    <a:pt x="7" y="3"/>
                  </a:moveTo>
                  <a:cubicBezTo>
                    <a:pt x="6" y="3"/>
                    <a:pt x="6" y="2"/>
                    <a:pt x="5" y="1"/>
                  </a:cubicBezTo>
                  <a:cubicBezTo>
                    <a:pt x="4" y="0"/>
                    <a:pt x="3" y="0"/>
                    <a:pt x="1" y="0"/>
                  </a:cubicBezTo>
                  <a:cubicBezTo>
                    <a:pt x="0" y="1"/>
                    <a:pt x="1" y="3"/>
                    <a:pt x="1" y="3"/>
                  </a:cubicBezTo>
                  <a:cubicBezTo>
                    <a:pt x="2" y="4"/>
                    <a:pt x="3" y="4"/>
                    <a:pt x="3" y="6"/>
                  </a:cubicBezTo>
                  <a:cubicBezTo>
                    <a:pt x="2" y="7"/>
                    <a:pt x="1" y="7"/>
                    <a:pt x="0" y="7"/>
                  </a:cubicBezTo>
                  <a:cubicBezTo>
                    <a:pt x="0" y="8"/>
                    <a:pt x="0" y="8"/>
                    <a:pt x="0" y="9"/>
                  </a:cubicBezTo>
                  <a:cubicBezTo>
                    <a:pt x="0" y="9"/>
                    <a:pt x="1" y="9"/>
                    <a:pt x="1" y="9"/>
                  </a:cubicBezTo>
                  <a:cubicBezTo>
                    <a:pt x="2" y="9"/>
                    <a:pt x="4" y="10"/>
                    <a:pt x="5" y="9"/>
                  </a:cubicBezTo>
                  <a:cubicBezTo>
                    <a:pt x="6" y="9"/>
                    <a:pt x="6" y="8"/>
                    <a:pt x="7" y="7"/>
                  </a:cubicBezTo>
                  <a:cubicBezTo>
                    <a:pt x="8" y="7"/>
                    <a:pt x="9" y="6"/>
                    <a:pt x="9" y="5"/>
                  </a:cubicBezTo>
                  <a:cubicBezTo>
                    <a:pt x="8" y="4"/>
                    <a:pt x="8" y="4"/>
                    <a:pt x="7" y="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3">
              <a:extLst>
                <a:ext uri="{FF2B5EF4-FFF2-40B4-BE49-F238E27FC236}">
                  <a16:creationId xmlns:a16="http://schemas.microsoft.com/office/drawing/2014/main" id="{B358D890-28C8-4895-9712-735AAC8066E2}"/>
                </a:ext>
              </a:extLst>
            </p:cNvPr>
            <p:cNvSpPr>
              <a:spLocks/>
            </p:cNvSpPr>
            <p:nvPr/>
          </p:nvSpPr>
          <p:spPr bwMode="auto">
            <a:xfrm>
              <a:off x="7807325" y="5564188"/>
              <a:ext cx="127000" cy="74613"/>
            </a:xfrm>
            <a:custGeom>
              <a:avLst/>
              <a:gdLst>
                <a:gd name="T0" fmla="*/ 43 w 45"/>
                <a:gd name="T1" fmla="*/ 4 h 26"/>
                <a:gd name="T2" fmla="*/ 40 w 45"/>
                <a:gd name="T3" fmla="*/ 1 h 26"/>
                <a:gd name="T4" fmla="*/ 34 w 45"/>
                <a:gd name="T5" fmla="*/ 1 h 26"/>
                <a:gd name="T6" fmla="*/ 27 w 45"/>
                <a:gd name="T7" fmla="*/ 0 h 26"/>
                <a:gd name="T8" fmla="*/ 22 w 45"/>
                <a:gd name="T9" fmla="*/ 4 h 26"/>
                <a:gd name="T10" fmla="*/ 18 w 45"/>
                <a:gd name="T11" fmla="*/ 5 h 26"/>
                <a:gd name="T12" fmla="*/ 12 w 45"/>
                <a:gd name="T13" fmla="*/ 5 h 26"/>
                <a:gd name="T14" fmla="*/ 8 w 45"/>
                <a:gd name="T15" fmla="*/ 8 h 26"/>
                <a:gd name="T16" fmla="*/ 6 w 45"/>
                <a:gd name="T17" fmla="*/ 9 h 26"/>
                <a:gd name="T18" fmla="*/ 5 w 45"/>
                <a:gd name="T19" fmla="*/ 11 h 26"/>
                <a:gd name="T20" fmla="*/ 3 w 45"/>
                <a:gd name="T21" fmla="*/ 12 h 26"/>
                <a:gd name="T22" fmla="*/ 2 w 45"/>
                <a:gd name="T23" fmla="*/ 14 h 26"/>
                <a:gd name="T24" fmla="*/ 0 w 45"/>
                <a:gd name="T25" fmla="*/ 16 h 26"/>
                <a:gd name="T26" fmla="*/ 1 w 45"/>
                <a:gd name="T27" fmla="*/ 19 h 26"/>
                <a:gd name="T28" fmla="*/ 2 w 45"/>
                <a:gd name="T29" fmla="*/ 24 h 26"/>
                <a:gd name="T30" fmla="*/ 3 w 45"/>
                <a:gd name="T31" fmla="*/ 22 h 26"/>
                <a:gd name="T32" fmla="*/ 6 w 45"/>
                <a:gd name="T33" fmla="*/ 22 h 26"/>
                <a:gd name="T34" fmla="*/ 7 w 45"/>
                <a:gd name="T35" fmla="*/ 20 h 26"/>
                <a:gd name="T36" fmla="*/ 9 w 45"/>
                <a:gd name="T37" fmla="*/ 19 h 26"/>
                <a:gd name="T38" fmla="*/ 12 w 45"/>
                <a:gd name="T39" fmla="*/ 18 h 26"/>
                <a:gd name="T40" fmla="*/ 13 w 45"/>
                <a:gd name="T41" fmla="*/ 15 h 26"/>
                <a:gd name="T42" fmla="*/ 19 w 45"/>
                <a:gd name="T43" fmla="*/ 15 h 26"/>
                <a:gd name="T44" fmla="*/ 26 w 45"/>
                <a:gd name="T45" fmla="*/ 14 h 26"/>
                <a:gd name="T46" fmla="*/ 30 w 45"/>
                <a:gd name="T47" fmla="*/ 12 h 26"/>
                <a:gd name="T48" fmla="*/ 34 w 45"/>
                <a:gd name="T49" fmla="*/ 12 h 26"/>
                <a:gd name="T50" fmla="*/ 42 w 45"/>
                <a:gd name="T51" fmla="*/ 12 h 26"/>
                <a:gd name="T52" fmla="*/ 44 w 45"/>
                <a:gd name="T53" fmla="*/ 11 h 26"/>
                <a:gd name="T54" fmla="*/ 45 w 45"/>
                <a:gd name="T55" fmla="*/ 7 h 26"/>
                <a:gd name="T56" fmla="*/ 43 w 45"/>
                <a:gd name="T57"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 h="26">
                  <a:moveTo>
                    <a:pt x="43" y="4"/>
                  </a:moveTo>
                  <a:cubicBezTo>
                    <a:pt x="42" y="4"/>
                    <a:pt x="42" y="2"/>
                    <a:pt x="40" y="1"/>
                  </a:cubicBezTo>
                  <a:cubicBezTo>
                    <a:pt x="38" y="1"/>
                    <a:pt x="36" y="2"/>
                    <a:pt x="34" y="1"/>
                  </a:cubicBezTo>
                  <a:cubicBezTo>
                    <a:pt x="32" y="1"/>
                    <a:pt x="30" y="0"/>
                    <a:pt x="27" y="0"/>
                  </a:cubicBezTo>
                  <a:cubicBezTo>
                    <a:pt x="24" y="0"/>
                    <a:pt x="23" y="2"/>
                    <a:pt x="22" y="4"/>
                  </a:cubicBezTo>
                  <a:cubicBezTo>
                    <a:pt x="21" y="5"/>
                    <a:pt x="20" y="5"/>
                    <a:pt x="18" y="5"/>
                  </a:cubicBezTo>
                  <a:cubicBezTo>
                    <a:pt x="16" y="5"/>
                    <a:pt x="14" y="5"/>
                    <a:pt x="12" y="5"/>
                  </a:cubicBezTo>
                  <a:cubicBezTo>
                    <a:pt x="10" y="5"/>
                    <a:pt x="10" y="7"/>
                    <a:pt x="8" y="8"/>
                  </a:cubicBezTo>
                  <a:cubicBezTo>
                    <a:pt x="8" y="8"/>
                    <a:pt x="7" y="8"/>
                    <a:pt x="6" y="9"/>
                  </a:cubicBezTo>
                  <a:cubicBezTo>
                    <a:pt x="6" y="9"/>
                    <a:pt x="6" y="10"/>
                    <a:pt x="5" y="11"/>
                  </a:cubicBezTo>
                  <a:cubicBezTo>
                    <a:pt x="4" y="12"/>
                    <a:pt x="4" y="12"/>
                    <a:pt x="3" y="12"/>
                  </a:cubicBezTo>
                  <a:cubicBezTo>
                    <a:pt x="2" y="13"/>
                    <a:pt x="2" y="14"/>
                    <a:pt x="2" y="14"/>
                  </a:cubicBezTo>
                  <a:cubicBezTo>
                    <a:pt x="1" y="15"/>
                    <a:pt x="1" y="15"/>
                    <a:pt x="0" y="16"/>
                  </a:cubicBezTo>
                  <a:cubicBezTo>
                    <a:pt x="0" y="17"/>
                    <a:pt x="0" y="18"/>
                    <a:pt x="1" y="19"/>
                  </a:cubicBezTo>
                  <a:cubicBezTo>
                    <a:pt x="1" y="20"/>
                    <a:pt x="0" y="26"/>
                    <a:pt x="2" y="24"/>
                  </a:cubicBezTo>
                  <a:cubicBezTo>
                    <a:pt x="3" y="24"/>
                    <a:pt x="3" y="23"/>
                    <a:pt x="3" y="22"/>
                  </a:cubicBezTo>
                  <a:cubicBezTo>
                    <a:pt x="4" y="22"/>
                    <a:pt x="5" y="22"/>
                    <a:pt x="6" y="22"/>
                  </a:cubicBezTo>
                  <a:cubicBezTo>
                    <a:pt x="6" y="21"/>
                    <a:pt x="6" y="21"/>
                    <a:pt x="7" y="20"/>
                  </a:cubicBezTo>
                  <a:cubicBezTo>
                    <a:pt x="7" y="19"/>
                    <a:pt x="8" y="19"/>
                    <a:pt x="9" y="19"/>
                  </a:cubicBezTo>
                  <a:cubicBezTo>
                    <a:pt x="10" y="19"/>
                    <a:pt x="11" y="18"/>
                    <a:pt x="12" y="18"/>
                  </a:cubicBezTo>
                  <a:cubicBezTo>
                    <a:pt x="13" y="17"/>
                    <a:pt x="13" y="16"/>
                    <a:pt x="13" y="15"/>
                  </a:cubicBezTo>
                  <a:cubicBezTo>
                    <a:pt x="15" y="14"/>
                    <a:pt x="18" y="15"/>
                    <a:pt x="19" y="15"/>
                  </a:cubicBezTo>
                  <a:cubicBezTo>
                    <a:pt x="21" y="15"/>
                    <a:pt x="24" y="15"/>
                    <a:pt x="26" y="14"/>
                  </a:cubicBezTo>
                  <a:cubicBezTo>
                    <a:pt x="27" y="14"/>
                    <a:pt x="28" y="13"/>
                    <a:pt x="30" y="12"/>
                  </a:cubicBezTo>
                  <a:cubicBezTo>
                    <a:pt x="31" y="12"/>
                    <a:pt x="33" y="12"/>
                    <a:pt x="34" y="12"/>
                  </a:cubicBezTo>
                  <a:cubicBezTo>
                    <a:pt x="37" y="13"/>
                    <a:pt x="39" y="13"/>
                    <a:pt x="42" y="12"/>
                  </a:cubicBezTo>
                  <a:cubicBezTo>
                    <a:pt x="43" y="12"/>
                    <a:pt x="44" y="11"/>
                    <a:pt x="44" y="11"/>
                  </a:cubicBezTo>
                  <a:cubicBezTo>
                    <a:pt x="45" y="10"/>
                    <a:pt x="45" y="8"/>
                    <a:pt x="45" y="7"/>
                  </a:cubicBezTo>
                  <a:cubicBezTo>
                    <a:pt x="45" y="5"/>
                    <a:pt x="44" y="5"/>
                    <a:pt x="43" y="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4">
              <a:extLst>
                <a:ext uri="{FF2B5EF4-FFF2-40B4-BE49-F238E27FC236}">
                  <a16:creationId xmlns:a16="http://schemas.microsoft.com/office/drawing/2014/main" id="{F17E2E2B-86AE-43EF-AA53-46DE02B5CFFE}"/>
                </a:ext>
              </a:extLst>
            </p:cNvPr>
            <p:cNvSpPr>
              <a:spLocks/>
            </p:cNvSpPr>
            <p:nvPr/>
          </p:nvSpPr>
          <p:spPr bwMode="auto">
            <a:xfrm>
              <a:off x="7720013" y="5629275"/>
              <a:ext cx="61913" cy="42863"/>
            </a:xfrm>
            <a:custGeom>
              <a:avLst/>
              <a:gdLst>
                <a:gd name="T0" fmla="*/ 20 w 22"/>
                <a:gd name="T1" fmla="*/ 3 h 15"/>
                <a:gd name="T2" fmla="*/ 19 w 22"/>
                <a:gd name="T3" fmla="*/ 1 h 15"/>
                <a:gd name="T4" fmla="*/ 17 w 22"/>
                <a:gd name="T5" fmla="*/ 0 h 15"/>
                <a:gd name="T6" fmla="*/ 14 w 22"/>
                <a:gd name="T7" fmla="*/ 0 h 15"/>
                <a:gd name="T8" fmla="*/ 12 w 22"/>
                <a:gd name="T9" fmla="*/ 3 h 15"/>
                <a:gd name="T10" fmla="*/ 5 w 22"/>
                <a:gd name="T11" fmla="*/ 4 h 15"/>
                <a:gd name="T12" fmla="*/ 3 w 22"/>
                <a:gd name="T13" fmla="*/ 5 h 15"/>
                <a:gd name="T14" fmla="*/ 2 w 22"/>
                <a:gd name="T15" fmla="*/ 7 h 15"/>
                <a:gd name="T16" fmla="*/ 1 w 22"/>
                <a:gd name="T17" fmla="*/ 9 h 15"/>
                <a:gd name="T18" fmla="*/ 2 w 22"/>
                <a:gd name="T19" fmla="*/ 11 h 15"/>
                <a:gd name="T20" fmla="*/ 5 w 22"/>
                <a:gd name="T21" fmla="*/ 12 h 15"/>
                <a:gd name="T22" fmla="*/ 6 w 22"/>
                <a:gd name="T23" fmla="*/ 14 h 15"/>
                <a:gd name="T24" fmla="*/ 12 w 22"/>
                <a:gd name="T25" fmla="*/ 15 h 15"/>
                <a:gd name="T26" fmla="*/ 13 w 22"/>
                <a:gd name="T27" fmla="*/ 14 h 15"/>
                <a:gd name="T28" fmla="*/ 15 w 22"/>
                <a:gd name="T29" fmla="*/ 12 h 15"/>
                <a:gd name="T30" fmla="*/ 17 w 22"/>
                <a:gd name="T31" fmla="*/ 10 h 15"/>
                <a:gd name="T32" fmla="*/ 17 w 22"/>
                <a:gd name="T33" fmla="*/ 8 h 15"/>
                <a:gd name="T34" fmla="*/ 19 w 22"/>
                <a:gd name="T35" fmla="*/ 8 h 15"/>
                <a:gd name="T36" fmla="*/ 22 w 22"/>
                <a:gd name="T37" fmla="*/ 6 h 15"/>
                <a:gd name="T38" fmla="*/ 22 w 22"/>
                <a:gd name="T39" fmla="*/ 5 h 15"/>
                <a:gd name="T40" fmla="*/ 20 w 22"/>
                <a:gd name="T41" fmla="*/ 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 h="15">
                  <a:moveTo>
                    <a:pt x="20" y="3"/>
                  </a:moveTo>
                  <a:cubicBezTo>
                    <a:pt x="20" y="3"/>
                    <a:pt x="19" y="2"/>
                    <a:pt x="19" y="1"/>
                  </a:cubicBezTo>
                  <a:cubicBezTo>
                    <a:pt x="19" y="0"/>
                    <a:pt x="18" y="0"/>
                    <a:pt x="17" y="0"/>
                  </a:cubicBezTo>
                  <a:cubicBezTo>
                    <a:pt x="16" y="0"/>
                    <a:pt x="15" y="0"/>
                    <a:pt x="14" y="0"/>
                  </a:cubicBezTo>
                  <a:cubicBezTo>
                    <a:pt x="13" y="1"/>
                    <a:pt x="13" y="2"/>
                    <a:pt x="12" y="3"/>
                  </a:cubicBezTo>
                  <a:cubicBezTo>
                    <a:pt x="10" y="4"/>
                    <a:pt x="8" y="4"/>
                    <a:pt x="5" y="4"/>
                  </a:cubicBezTo>
                  <a:cubicBezTo>
                    <a:pt x="5" y="4"/>
                    <a:pt x="4" y="4"/>
                    <a:pt x="3" y="5"/>
                  </a:cubicBezTo>
                  <a:cubicBezTo>
                    <a:pt x="2" y="5"/>
                    <a:pt x="2" y="6"/>
                    <a:pt x="2" y="7"/>
                  </a:cubicBezTo>
                  <a:cubicBezTo>
                    <a:pt x="2" y="8"/>
                    <a:pt x="1" y="8"/>
                    <a:pt x="1" y="9"/>
                  </a:cubicBezTo>
                  <a:cubicBezTo>
                    <a:pt x="0" y="10"/>
                    <a:pt x="1" y="11"/>
                    <a:pt x="2" y="11"/>
                  </a:cubicBezTo>
                  <a:cubicBezTo>
                    <a:pt x="3" y="11"/>
                    <a:pt x="5" y="11"/>
                    <a:pt x="5" y="12"/>
                  </a:cubicBezTo>
                  <a:cubicBezTo>
                    <a:pt x="6" y="13"/>
                    <a:pt x="5" y="14"/>
                    <a:pt x="6" y="14"/>
                  </a:cubicBezTo>
                  <a:cubicBezTo>
                    <a:pt x="8" y="15"/>
                    <a:pt x="10" y="15"/>
                    <a:pt x="12" y="15"/>
                  </a:cubicBezTo>
                  <a:cubicBezTo>
                    <a:pt x="13" y="15"/>
                    <a:pt x="13" y="15"/>
                    <a:pt x="13" y="14"/>
                  </a:cubicBezTo>
                  <a:cubicBezTo>
                    <a:pt x="14" y="13"/>
                    <a:pt x="14" y="12"/>
                    <a:pt x="15" y="12"/>
                  </a:cubicBezTo>
                  <a:cubicBezTo>
                    <a:pt x="16" y="11"/>
                    <a:pt x="17" y="11"/>
                    <a:pt x="17" y="10"/>
                  </a:cubicBezTo>
                  <a:cubicBezTo>
                    <a:pt x="17" y="9"/>
                    <a:pt x="17" y="9"/>
                    <a:pt x="17" y="8"/>
                  </a:cubicBezTo>
                  <a:cubicBezTo>
                    <a:pt x="17" y="8"/>
                    <a:pt x="18" y="8"/>
                    <a:pt x="19" y="8"/>
                  </a:cubicBezTo>
                  <a:cubicBezTo>
                    <a:pt x="20" y="8"/>
                    <a:pt x="21" y="7"/>
                    <a:pt x="22" y="6"/>
                  </a:cubicBezTo>
                  <a:cubicBezTo>
                    <a:pt x="22" y="6"/>
                    <a:pt x="22" y="5"/>
                    <a:pt x="22" y="5"/>
                  </a:cubicBezTo>
                  <a:cubicBezTo>
                    <a:pt x="22" y="4"/>
                    <a:pt x="21" y="4"/>
                    <a:pt x="20" y="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45">
              <a:extLst>
                <a:ext uri="{FF2B5EF4-FFF2-40B4-BE49-F238E27FC236}">
                  <a16:creationId xmlns:a16="http://schemas.microsoft.com/office/drawing/2014/main" id="{B38E7185-F789-4833-8953-BE472DCEE7FF}"/>
                </a:ext>
              </a:extLst>
            </p:cNvPr>
            <p:cNvSpPr>
              <a:spLocks/>
            </p:cNvSpPr>
            <p:nvPr/>
          </p:nvSpPr>
          <p:spPr bwMode="auto">
            <a:xfrm>
              <a:off x="7826375" y="5305425"/>
              <a:ext cx="23813" cy="44450"/>
            </a:xfrm>
            <a:custGeom>
              <a:avLst/>
              <a:gdLst>
                <a:gd name="T0" fmla="*/ 0 w 8"/>
                <a:gd name="T1" fmla="*/ 0 h 16"/>
                <a:gd name="T2" fmla="*/ 0 w 8"/>
                <a:gd name="T3" fmla="*/ 10 h 16"/>
                <a:gd name="T4" fmla="*/ 0 w 8"/>
                <a:gd name="T5" fmla="*/ 14 h 16"/>
                <a:gd name="T6" fmla="*/ 1 w 8"/>
                <a:gd name="T7" fmla="*/ 16 h 16"/>
                <a:gd name="T8" fmla="*/ 3 w 8"/>
                <a:gd name="T9" fmla="*/ 16 h 16"/>
                <a:gd name="T10" fmla="*/ 5 w 8"/>
                <a:gd name="T11" fmla="*/ 15 h 16"/>
                <a:gd name="T12" fmla="*/ 6 w 8"/>
                <a:gd name="T13" fmla="*/ 14 h 16"/>
                <a:gd name="T14" fmla="*/ 8 w 8"/>
                <a:gd name="T15" fmla="*/ 11 h 16"/>
                <a:gd name="T16" fmla="*/ 7 w 8"/>
                <a:gd name="T17" fmla="*/ 6 h 16"/>
                <a:gd name="T18" fmla="*/ 6 w 8"/>
                <a:gd name="T19" fmla="*/ 6 h 16"/>
                <a:gd name="T20" fmla="*/ 5 w 8"/>
                <a:gd name="T21" fmla="*/ 4 h 16"/>
                <a:gd name="T22" fmla="*/ 4 w 8"/>
                <a:gd name="T23" fmla="*/ 3 h 16"/>
                <a:gd name="T24" fmla="*/ 4 w 8"/>
                <a:gd name="T25" fmla="*/ 2 h 16"/>
                <a:gd name="T26" fmla="*/ 0 w 8"/>
                <a:gd name="T2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6">
                  <a:moveTo>
                    <a:pt x="0" y="0"/>
                  </a:moveTo>
                  <a:cubicBezTo>
                    <a:pt x="1" y="4"/>
                    <a:pt x="0" y="7"/>
                    <a:pt x="0" y="10"/>
                  </a:cubicBezTo>
                  <a:cubicBezTo>
                    <a:pt x="0" y="11"/>
                    <a:pt x="0" y="13"/>
                    <a:pt x="0" y="14"/>
                  </a:cubicBezTo>
                  <a:cubicBezTo>
                    <a:pt x="0" y="15"/>
                    <a:pt x="0" y="16"/>
                    <a:pt x="1" y="16"/>
                  </a:cubicBezTo>
                  <a:cubicBezTo>
                    <a:pt x="2" y="16"/>
                    <a:pt x="3" y="16"/>
                    <a:pt x="3" y="16"/>
                  </a:cubicBezTo>
                  <a:cubicBezTo>
                    <a:pt x="4" y="16"/>
                    <a:pt x="4" y="16"/>
                    <a:pt x="5" y="15"/>
                  </a:cubicBezTo>
                  <a:cubicBezTo>
                    <a:pt x="5" y="15"/>
                    <a:pt x="5" y="14"/>
                    <a:pt x="6" y="14"/>
                  </a:cubicBezTo>
                  <a:cubicBezTo>
                    <a:pt x="7" y="13"/>
                    <a:pt x="8" y="12"/>
                    <a:pt x="8" y="11"/>
                  </a:cubicBezTo>
                  <a:cubicBezTo>
                    <a:pt x="8" y="9"/>
                    <a:pt x="8" y="7"/>
                    <a:pt x="7" y="6"/>
                  </a:cubicBezTo>
                  <a:cubicBezTo>
                    <a:pt x="6" y="6"/>
                    <a:pt x="6" y="6"/>
                    <a:pt x="6" y="6"/>
                  </a:cubicBezTo>
                  <a:cubicBezTo>
                    <a:pt x="6" y="5"/>
                    <a:pt x="6" y="5"/>
                    <a:pt x="5" y="4"/>
                  </a:cubicBezTo>
                  <a:cubicBezTo>
                    <a:pt x="5" y="4"/>
                    <a:pt x="4" y="4"/>
                    <a:pt x="4" y="3"/>
                  </a:cubicBezTo>
                  <a:cubicBezTo>
                    <a:pt x="4" y="3"/>
                    <a:pt x="4" y="2"/>
                    <a:pt x="4" y="2"/>
                  </a:cubicBezTo>
                  <a:cubicBezTo>
                    <a:pt x="4" y="1"/>
                    <a:pt x="2" y="0"/>
                    <a:pt x="0"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6">
              <a:extLst>
                <a:ext uri="{FF2B5EF4-FFF2-40B4-BE49-F238E27FC236}">
                  <a16:creationId xmlns:a16="http://schemas.microsoft.com/office/drawing/2014/main" id="{DDB232DF-E203-4B2E-9246-EF13CC40D110}"/>
                </a:ext>
              </a:extLst>
            </p:cNvPr>
            <p:cNvSpPr>
              <a:spLocks/>
            </p:cNvSpPr>
            <p:nvPr/>
          </p:nvSpPr>
          <p:spPr bwMode="auto">
            <a:xfrm>
              <a:off x="7793038" y="5356225"/>
              <a:ext cx="65088" cy="131763"/>
            </a:xfrm>
            <a:custGeom>
              <a:avLst/>
              <a:gdLst>
                <a:gd name="T0" fmla="*/ 4 w 23"/>
                <a:gd name="T1" fmla="*/ 19 h 47"/>
                <a:gd name="T2" fmla="*/ 4 w 23"/>
                <a:gd name="T3" fmla="*/ 23 h 47"/>
                <a:gd name="T4" fmla="*/ 6 w 23"/>
                <a:gd name="T5" fmla="*/ 25 h 47"/>
                <a:gd name="T6" fmla="*/ 6 w 23"/>
                <a:gd name="T7" fmla="*/ 27 h 47"/>
                <a:gd name="T8" fmla="*/ 6 w 23"/>
                <a:gd name="T9" fmla="*/ 32 h 47"/>
                <a:gd name="T10" fmla="*/ 6 w 23"/>
                <a:gd name="T11" fmla="*/ 37 h 47"/>
                <a:gd name="T12" fmla="*/ 9 w 23"/>
                <a:gd name="T13" fmla="*/ 38 h 47"/>
                <a:gd name="T14" fmla="*/ 6 w 23"/>
                <a:gd name="T15" fmla="*/ 41 h 47"/>
                <a:gd name="T16" fmla="*/ 4 w 23"/>
                <a:gd name="T17" fmla="*/ 42 h 47"/>
                <a:gd name="T18" fmla="*/ 3 w 23"/>
                <a:gd name="T19" fmla="*/ 44 h 47"/>
                <a:gd name="T20" fmla="*/ 7 w 23"/>
                <a:gd name="T21" fmla="*/ 47 h 47"/>
                <a:gd name="T22" fmla="*/ 11 w 23"/>
                <a:gd name="T23" fmla="*/ 43 h 47"/>
                <a:gd name="T24" fmla="*/ 12 w 23"/>
                <a:gd name="T25" fmla="*/ 43 h 47"/>
                <a:gd name="T26" fmla="*/ 14 w 23"/>
                <a:gd name="T27" fmla="*/ 43 h 47"/>
                <a:gd name="T28" fmla="*/ 15 w 23"/>
                <a:gd name="T29" fmla="*/ 40 h 47"/>
                <a:gd name="T30" fmla="*/ 11 w 23"/>
                <a:gd name="T31" fmla="*/ 37 h 47"/>
                <a:gd name="T32" fmla="*/ 11 w 23"/>
                <a:gd name="T33" fmla="*/ 36 h 47"/>
                <a:gd name="T34" fmla="*/ 10 w 23"/>
                <a:gd name="T35" fmla="*/ 34 h 47"/>
                <a:gd name="T36" fmla="*/ 10 w 23"/>
                <a:gd name="T37" fmla="*/ 26 h 47"/>
                <a:gd name="T38" fmla="*/ 12 w 23"/>
                <a:gd name="T39" fmla="*/ 25 h 47"/>
                <a:gd name="T40" fmla="*/ 17 w 23"/>
                <a:gd name="T41" fmla="*/ 24 h 47"/>
                <a:gd name="T42" fmla="*/ 20 w 23"/>
                <a:gd name="T43" fmla="*/ 24 h 47"/>
                <a:gd name="T44" fmla="*/ 22 w 23"/>
                <a:gd name="T45" fmla="*/ 22 h 47"/>
                <a:gd name="T46" fmla="*/ 21 w 23"/>
                <a:gd name="T47" fmla="*/ 18 h 47"/>
                <a:gd name="T48" fmla="*/ 15 w 23"/>
                <a:gd name="T49" fmla="*/ 18 h 47"/>
                <a:gd name="T50" fmla="*/ 15 w 23"/>
                <a:gd name="T51" fmla="*/ 17 h 47"/>
                <a:gd name="T52" fmla="*/ 16 w 23"/>
                <a:gd name="T53" fmla="*/ 16 h 47"/>
                <a:gd name="T54" fmla="*/ 16 w 23"/>
                <a:gd name="T55" fmla="*/ 14 h 47"/>
                <a:gd name="T56" fmla="*/ 17 w 23"/>
                <a:gd name="T57" fmla="*/ 12 h 47"/>
                <a:gd name="T58" fmla="*/ 16 w 23"/>
                <a:gd name="T59" fmla="*/ 4 h 47"/>
                <a:gd name="T60" fmla="*/ 14 w 23"/>
                <a:gd name="T61" fmla="*/ 6 h 47"/>
                <a:gd name="T62" fmla="*/ 12 w 23"/>
                <a:gd name="T63" fmla="*/ 9 h 47"/>
                <a:gd name="T64" fmla="*/ 11 w 23"/>
                <a:gd name="T65" fmla="*/ 13 h 47"/>
                <a:gd name="T66" fmla="*/ 9 w 23"/>
                <a:gd name="T67" fmla="*/ 12 h 47"/>
                <a:gd name="T68" fmla="*/ 9 w 23"/>
                <a:gd name="T69" fmla="*/ 9 h 47"/>
                <a:gd name="T70" fmla="*/ 8 w 23"/>
                <a:gd name="T71" fmla="*/ 8 h 47"/>
                <a:gd name="T72" fmla="*/ 7 w 23"/>
                <a:gd name="T73" fmla="*/ 5 h 47"/>
                <a:gd name="T74" fmla="*/ 2 w 23"/>
                <a:gd name="T75" fmla="*/ 2 h 47"/>
                <a:gd name="T76" fmla="*/ 1 w 23"/>
                <a:gd name="T77" fmla="*/ 5 h 47"/>
                <a:gd name="T78" fmla="*/ 0 w 23"/>
                <a:gd name="T79" fmla="*/ 8 h 47"/>
                <a:gd name="T80" fmla="*/ 0 w 23"/>
                <a:gd name="T81" fmla="*/ 11 h 47"/>
                <a:gd name="T82" fmla="*/ 0 w 23"/>
                <a:gd name="T83" fmla="*/ 16 h 47"/>
                <a:gd name="T84" fmla="*/ 4 w 23"/>
                <a:gd name="T85" fmla="*/ 1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47">
                  <a:moveTo>
                    <a:pt x="4" y="19"/>
                  </a:moveTo>
                  <a:cubicBezTo>
                    <a:pt x="4" y="20"/>
                    <a:pt x="4" y="22"/>
                    <a:pt x="4" y="23"/>
                  </a:cubicBezTo>
                  <a:cubicBezTo>
                    <a:pt x="4" y="24"/>
                    <a:pt x="5" y="24"/>
                    <a:pt x="6" y="25"/>
                  </a:cubicBezTo>
                  <a:cubicBezTo>
                    <a:pt x="6" y="25"/>
                    <a:pt x="6" y="27"/>
                    <a:pt x="6" y="27"/>
                  </a:cubicBezTo>
                  <a:cubicBezTo>
                    <a:pt x="6" y="29"/>
                    <a:pt x="6" y="31"/>
                    <a:pt x="6" y="32"/>
                  </a:cubicBezTo>
                  <a:cubicBezTo>
                    <a:pt x="6" y="34"/>
                    <a:pt x="6" y="36"/>
                    <a:pt x="6" y="37"/>
                  </a:cubicBezTo>
                  <a:cubicBezTo>
                    <a:pt x="7" y="37"/>
                    <a:pt x="8" y="38"/>
                    <a:pt x="9" y="38"/>
                  </a:cubicBezTo>
                  <a:cubicBezTo>
                    <a:pt x="9" y="40"/>
                    <a:pt x="8" y="40"/>
                    <a:pt x="6" y="41"/>
                  </a:cubicBezTo>
                  <a:cubicBezTo>
                    <a:pt x="5" y="42"/>
                    <a:pt x="5" y="42"/>
                    <a:pt x="4" y="42"/>
                  </a:cubicBezTo>
                  <a:cubicBezTo>
                    <a:pt x="2" y="42"/>
                    <a:pt x="2" y="43"/>
                    <a:pt x="3" y="44"/>
                  </a:cubicBezTo>
                  <a:cubicBezTo>
                    <a:pt x="3" y="46"/>
                    <a:pt x="5" y="47"/>
                    <a:pt x="7" y="47"/>
                  </a:cubicBezTo>
                  <a:cubicBezTo>
                    <a:pt x="9" y="46"/>
                    <a:pt x="9" y="44"/>
                    <a:pt x="11" y="43"/>
                  </a:cubicBezTo>
                  <a:cubicBezTo>
                    <a:pt x="11" y="42"/>
                    <a:pt x="11" y="43"/>
                    <a:pt x="12" y="43"/>
                  </a:cubicBezTo>
                  <a:cubicBezTo>
                    <a:pt x="13" y="43"/>
                    <a:pt x="13" y="43"/>
                    <a:pt x="14" y="43"/>
                  </a:cubicBezTo>
                  <a:cubicBezTo>
                    <a:pt x="15" y="43"/>
                    <a:pt x="16" y="41"/>
                    <a:pt x="15" y="40"/>
                  </a:cubicBezTo>
                  <a:cubicBezTo>
                    <a:pt x="14" y="39"/>
                    <a:pt x="12" y="39"/>
                    <a:pt x="11" y="37"/>
                  </a:cubicBezTo>
                  <a:cubicBezTo>
                    <a:pt x="11" y="37"/>
                    <a:pt x="11" y="36"/>
                    <a:pt x="11" y="36"/>
                  </a:cubicBezTo>
                  <a:cubicBezTo>
                    <a:pt x="11" y="35"/>
                    <a:pt x="10" y="35"/>
                    <a:pt x="10" y="34"/>
                  </a:cubicBezTo>
                  <a:cubicBezTo>
                    <a:pt x="9" y="32"/>
                    <a:pt x="10" y="28"/>
                    <a:pt x="10" y="26"/>
                  </a:cubicBezTo>
                  <a:cubicBezTo>
                    <a:pt x="11" y="25"/>
                    <a:pt x="11" y="25"/>
                    <a:pt x="12" y="25"/>
                  </a:cubicBezTo>
                  <a:cubicBezTo>
                    <a:pt x="14" y="24"/>
                    <a:pt x="15" y="24"/>
                    <a:pt x="17" y="24"/>
                  </a:cubicBezTo>
                  <a:cubicBezTo>
                    <a:pt x="18" y="24"/>
                    <a:pt x="19" y="24"/>
                    <a:pt x="20" y="24"/>
                  </a:cubicBezTo>
                  <a:cubicBezTo>
                    <a:pt x="22" y="24"/>
                    <a:pt x="23" y="24"/>
                    <a:pt x="22" y="22"/>
                  </a:cubicBezTo>
                  <a:cubicBezTo>
                    <a:pt x="22" y="20"/>
                    <a:pt x="23" y="19"/>
                    <a:pt x="21" y="18"/>
                  </a:cubicBezTo>
                  <a:cubicBezTo>
                    <a:pt x="19" y="17"/>
                    <a:pt x="17" y="19"/>
                    <a:pt x="15" y="18"/>
                  </a:cubicBezTo>
                  <a:cubicBezTo>
                    <a:pt x="14" y="18"/>
                    <a:pt x="14" y="18"/>
                    <a:pt x="15" y="17"/>
                  </a:cubicBezTo>
                  <a:cubicBezTo>
                    <a:pt x="15" y="16"/>
                    <a:pt x="15" y="17"/>
                    <a:pt x="16" y="16"/>
                  </a:cubicBezTo>
                  <a:cubicBezTo>
                    <a:pt x="16" y="16"/>
                    <a:pt x="16" y="15"/>
                    <a:pt x="16" y="14"/>
                  </a:cubicBezTo>
                  <a:cubicBezTo>
                    <a:pt x="16" y="13"/>
                    <a:pt x="16" y="13"/>
                    <a:pt x="17" y="12"/>
                  </a:cubicBezTo>
                  <a:cubicBezTo>
                    <a:pt x="19" y="10"/>
                    <a:pt x="19" y="4"/>
                    <a:pt x="16" y="4"/>
                  </a:cubicBezTo>
                  <a:cubicBezTo>
                    <a:pt x="15" y="4"/>
                    <a:pt x="15" y="6"/>
                    <a:pt x="14" y="6"/>
                  </a:cubicBezTo>
                  <a:cubicBezTo>
                    <a:pt x="13" y="7"/>
                    <a:pt x="12" y="7"/>
                    <a:pt x="12" y="9"/>
                  </a:cubicBezTo>
                  <a:cubicBezTo>
                    <a:pt x="11" y="10"/>
                    <a:pt x="12" y="12"/>
                    <a:pt x="11" y="13"/>
                  </a:cubicBezTo>
                  <a:cubicBezTo>
                    <a:pt x="10" y="13"/>
                    <a:pt x="10" y="12"/>
                    <a:pt x="9" y="12"/>
                  </a:cubicBezTo>
                  <a:cubicBezTo>
                    <a:pt x="9" y="11"/>
                    <a:pt x="9" y="10"/>
                    <a:pt x="9" y="9"/>
                  </a:cubicBezTo>
                  <a:cubicBezTo>
                    <a:pt x="9" y="9"/>
                    <a:pt x="8" y="8"/>
                    <a:pt x="8" y="8"/>
                  </a:cubicBezTo>
                  <a:cubicBezTo>
                    <a:pt x="7" y="7"/>
                    <a:pt x="7" y="6"/>
                    <a:pt x="7" y="5"/>
                  </a:cubicBezTo>
                  <a:cubicBezTo>
                    <a:pt x="6" y="3"/>
                    <a:pt x="5" y="0"/>
                    <a:pt x="2" y="2"/>
                  </a:cubicBezTo>
                  <a:cubicBezTo>
                    <a:pt x="1" y="2"/>
                    <a:pt x="2" y="4"/>
                    <a:pt x="1" y="5"/>
                  </a:cubicBezTo>
                  <a:cubicBezTo>
                    <a:pt x="1" y="6"/>
                    <a:pt x="0" y="7"/>
                    <a:pt x="0" y="8"/>
                  </a:cubicBezTo>
                  <a:cubicBezTo>
                    <a:pt x="0" y="9"/>
                    <a:pt x="0" y="10"/>
                    <a:pt x="0" y="11"/>
                  </a:cubicBezTo>
                  <a:cubicBezTo>
                    <a:pt x="0" y="13"/>
                    <a:pt x="0" y="15"/>
                    <a:pt x="0" y="16"/>
                  </a:cubicBezTo>
                  <a:cubicBezTo>
                    <a:pt x="0" y="18"/>
                    <a:pt x="3" y="18"/>
                    <a:pt x="4" y="1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47">
              <a:extLst>
                <a:ext uri="{FF2B5EF4-FFF2-40B4-BE49-F238E27FC236}">
                  <a16:creationId xmlns:a16="http://schemas.microsoft.com/office/drawing/2014/main" id="{9C59163E-AD45-41E4-9996-963C70B0E42A}"/>
                </a:ext>
              </a:extLst>
            </p:cNvPr>
            <p:cNvSpPr>
              <a:spLocks/>
            </p:cNvSpPr>
            <p:nvPr/>
          </p:nvSpPr>
          <p:spPr bwMode="auto">
            <a:xfrm>
              <a:off x="7940675" y="5751513"/>
              <a:ext cx="26988" cy="44450"/>
            </a:xfrm>
            <a:custGeom>
              <a:avLst/>
              <a:gdLst>
                <a:gd name="T0" fmla="*/ 7 w 10"/>
                <a:gd name="T1" fmla="*/ 0 h 16"/>
                <a:gd name="T2" fmla="*/ 1 w 10"/>
                <a:gd name="T3" fmla="*/ 8 h 16"/>
                <a:gd name="T4" fmla="*/ 3 w 10"/>
                <a:gd name="T5" fmla="*/ 16 h 16"/>
                <a:gd name="T6" fmla="*/ 6 w 10"/>
                <a:gd name="T7" fmla="*/ 8 h 16"/>
                <a:gd name="T8" fmla="*/ 7 w 10"/>
                <a:gd name="T9" fmla="*/ 0 h 16"/>
              </a:gdLst>
              <a:ahLst/>
              <a:cxnLst>
                <a:cxn ang="0">
                  <a:pos x="T0" y="T1"/>
                </a:cxn>
                <a:cxn ang="0">
                  <a:pos x="T2" y="T3"/>
                </a:cxn>
                <a:cxn ang="0">
                  <a:pos x="T4" y="T5"/>
                </a:cxn>
                <a:cxn ang="0">
                  <a:pos x="T6" y="T7"/>
                </a:cxn>
                <a:cxn ang="0">
                  <a:pos x="T8" y="T9"/>
                </a:cxn>
              </a:cxnLst>
              <a:rect l="0" t="0" r="r" b="b"/>
              <a:pathLst>
                <a:path w="10" h="16">
                  <a:moveTo>
                    <a:pt x="7" y="0"/>
                  </a:moveTo>
                  <a:cubicBezTo>
                    <a:pt x="5" y="4"/>
                    <a:pt x="2" y="5"/>
                    <a:pt x="1" y="8"/>
                  </a:cubicBezTo>
                  <a:cubicBezTo>
                    <a:pt x="1" y="9"/>
                    <a:pt x="0" y="16"/>
                    <a:pt x="3" y="16"/>
                  </a:cubicBezTo>
                  <a:cubicBezTo>
                    <a:pt x="6" y="16"/>
                    <a:pt x="5" y="9"/>
                    <a:pt x="6" y="8"/>
                  </a:cubicBezTo>
                  <a:cubicBezTo>
                    <a:pt x="7" y="5"/>
                    <a:pt x="10" y="2"/>
                    <a:pt x="7"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8">
              <a:extLst>
                <a:ext uri="{FF2B5EF4-FFF2-40B4-BE49-F238E27FC236}">
                  <a16:creationId xmlns:a16="http://schemas.microsoft.com/office/drawing/2014/main" id="{CAC92691-91CF-4888-9C68-F96E5D0E9015}"/>
                </a:ext>
              </a:extLst>
            </p:cNvPr>
            <p:cNvSpPr>
              <a:spLocks/>
            </p:cNvSpPr>
            <p:nvPr/>
          </p:nvSpPr>
          <p:spPr bwMode="auto">
            <a:xfrm>
              <a:off x="7891463" y="5497513"/>
              <a:ext cx="28575" cy="25400"/>
            </a:xfrm>
            <a:custGeom>
              <a:avLst/>
              <a:gdLst>
                <a:gd name="T0" fmla="*/ 2 w 10"/>
                <a:gd name="T1" fmla="*/ 9 h 9"/>
                <a:gd name="T2" fmla="*/ 8 w 10"/>
                <a:gd name="T3" fmla="*/ 6 h 9"/>
                <a:gd name="T4" fmla="*/ 10 w 10"/>
                <a:gd name="T5" fmla="*/ 4 h 9"/>
                <a:gd name="T6" fmla="*/ 9 w 10"/>
                <a:gd name="T7" fmla="*/ 0 h 9"/>
                <a:gd name="T8" fmla="*/ 5 w 10"/>
                <a:gd name="T9" fmla="*/ 2 h 9"/>
                <a:gd name="T10" fmla="*/ 3 w 10"/>
                <a:gd name="T11" fmla="*/ 3 h 9"/>
                <a:gd name="T12" fmla="*/ 2 w 10"/>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2" y="9"/>
                  </a:moveTo>
                  <a:cubicBezTo>
                    <a:pt x="4" y="9"/>
                    <a:pt x="6" y="6"/>
                    <a:pt x="8" y="6"/>
                  </a:cubicBezTo>
                  <a:cubicBezTo>
                    <a:pt x="9" y="5"/>
                    <a:pt x="10" y="5"/>
                    <a:pt x="10" y="4"/>
                  </a:cubicBezTo>
                  <a:cubicBezTo>
                    <a:pt x="10" y="2"/>
                    <a:pt x="10" y="0"/>
                    <a:pt x="9" y="0"/>
                  </a:cubicBezTo>
                  <a:cubicBezTo>
                    <a:pt x="7" y="2"/>
                    <a:pt x="6" y="2"/>
                    <a:pt x="5" y="2"/>
                  </a:cubicBezTo>
                  <a:cubicBezTo>
                    <a:pt x="4" y="3"/>
                    <a:pt x="4" y="2"/>
                    <a:pt x="3" y="3"/>
                  </a:cubicBezTo>
                  <a:cubicBezTo>
                    <a:pt x="2" y="5"/>
                    <a:pt x="0" y="8"/>
                    <a:pt x="2" y="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49">
              <a:extLst>
                <a:ext uri="{FF2B5EF4-FFF2-40B4-BE49-F238E27FC236}">
                  <a16:creationId xmlns:a16="http://schemas.microsoft.com/office/drawing/2014/main" id="{051AA553-0FAB-4847-A02F-683C717F92C6}"/>
                </a:ext>
              </a:extLst>
            </p:cNvPr>
            <p:cNvSpPr>
              <a:spLocks/>
            </p:cNvSpPr>
            <p:nvPr/>
          </p:nvSpPr>
          <p:spPr bwMode="auto">
            <a:xfrm>
              <a:off x="7796213" y="5522913"/>
              <a:ext cx="22225" cy="22225"/>
            </a:xfrm>
            <a:custGeom>
              <a:avLst/>
              <a:gdLst>
                <a:gd name="T0" fmla="*/ 8 w 8"/>
                <a:gd name="T1" fmla="*/ 5 h 8"/>
                <a:gd name="T2" fmla="*/ 7 w 8"/>
                <a:gd name="T3" fmla="*/ 0 h 8"/>
                <a:gd name="T4" fmla="*/ 4 w 8"/>
                <a:gd name="T5" fmla="*/ 4 h 8"/>
                <a:gd name="T6" fmla="*/ 2 w 8"/>
                <a:gd name="T7" fmla="*/ 4 h 8"/>
                <a:gd name="T8" fmla="*/ 4 w 8"/>
                <a:gd name="T9" fmla="*/ 7 h 8"/>
                <a:gd name="T10" fmla="*/ 8 w 8"/>
                <a:gd name="T11" fmla="*/ 5 h 8"/>
              </a:gdLst>
              <a:ahLst/>
              <a:cxnLst>
                <a:cxn ang="0">
                  <a:pos x="T0" y="T1"/>
                </a:cxn>
                <a:cxn ang="0">
                  <a:pos x="T2" y="T3"/>
                </a:cxn>
                <a:cxn ang="0">
                  <a:pos x="T4" y="T5"/>
                </a:cxn>
                <a:cxn ang="0">
                  <a:pos x="T6" y="T7"/>
                </a:cxn>
                <a:cxn ang="0">
                  <a:pos x="T8" y="T9"/>
                </a:cxn>
                <a:cxn ang="0">
                  <a:pos x="T10" y="T11"/>
                </a:cxn>
              </a:cxnLst>
              <a:rect l="0" t="0" r="r" b="b"/>
              <a:pathLst>
                <a:path w="8" h="8">
                  <a:moveTo>
                    <a:pt x="8" y="5"/>
                  </a:moveTo>
                  <a:cubicBezTo>
                    <a:pt x="8" y="3"/>
                    <a:pt x="7" y="2"/>
                    <a:pt x="7" y="0"/>
                  </a:cubicBezTo>
                  <a:cubicBezTo>
                    <a:pt x="5" y="2"/>
                    <a:pt x="5" y="3"/>
                    <a:pt x="4" y="4"/>
                  </a:cubicBezTo>
                  <a:cubicBezTo>
                    <a:pt x="4" y="4"/>
                    <a:pt x="3" y="4"/>
                    <a:pt x="2" y="4"/>
                  </a:cubicBezTo>
                  <a:cubicBezTo>
                    <a:pt x="0" y="5"/>
                    <a:pt x="2" y="7"/>
                    <a:pt x="4" y="7"/>
                  </a:cubicBezTo>
                  <a:cubicBezTo>
                    <a:pt x="6" y="8"/>
                    <a:pt x="8" y="7"/>
                    <a:pt x="8" y="5"/>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0">
              <a:extLst>
                <a:ext uri="{FF2B5EF4-FFF2-40B4-BE49-F238E27FC236}">
                  <a16:creationId xmlns:a16="http://schemas.microsoft.com/office/drawing/2014/main" id="{944B6133-E397-476B-874C-33F9D1B9B2D2}"/>
                </a:ext>
              </a:extLst>
            </p:cNvPr>
            <p:cNvSpPr>
              <a:spLocks/>
            </p:cNvSpPr>
            <p:nvPr/>
          </p:nvSpPr>
          <p:spPr bwMode="auto">
            <a:xfrm>
              <a:off x="7648575" y="5588000"/>
              <a:ext cx="46038" cy="15875"/>
            </a:xfrm>
            <a:custGeom>
              <a:avLst/>
              <a:gdLst>
                <a:gd name="T0" fmla="*/ 14 w 16"/>
                <a:gd name="T1" fmla="*/ 0 h 6"/>
                <a:gd name="T2" fmla="*/ 8 w 16"/>
                <a:gd name="T3" fmla="*/ 2 h 6"/>
                <a:gd name="T4" fmla="*/ 4 w 16"/>
                <a:gd name="T5" fmla="*/ 4 h 6"/>
                <a:gd name="T6" fmla="*/ 1 w 16"/>
                <a:gd name="T7" fmla="*/ 4 h 6"/>
                <a:gd name="T8" fmla="*/ 6 w 16"/>
                <a:gd name="T9" fmla="*/ 6 h 6"/>
                <a:gd name="T10" fmla="*/ 8 w 16"/>
                <a:gd name="T11" fmla="*/ 5 h 6"/>
                <a:gd name="T12" fmla="*/ 15 w 16"/>
                <a:gd name="T13" fmla="*/ 4 h 6"/>
                <a:gd name="T14" fmla="*/ 16 w 16"/>
                <a:gd name="T15" fmla="*/ 2 h 6"/>
                <a:gd name="T16" fmla="*/ 14 w 16"/>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6">
                  <a:moveTo>
                    <a:pt x="14" y="0"/>
                  </a:moveTo>
                  <a:cubicBezTo>
                    <a:pt x="12" y="0"/>
                    <a:pt x="9" y="1"/>
                    <a:pt x="8" y="2"/>
                  </a:cubicBezTo>
                  <a:cubicBezTo>
                    <a:pt x="7" y="3"/>
                    <a:pt x="6" y="4"/>
                    <a:pt x="4" y="4"/>
                  </a:cubicBezTo>
                  <a:cubicBezTo>
                    <a:pt x="3" y="4"/>
                    <a:pt x="2" y="4"/>
                    <a:pt x="1" y="4"/>
                  </a:cubicBezTo>
                  <a:cubicBezTo>
                    <a:pt x="0" y="6"/>
                    <a:pt x="5" y="6"/>
                    <a:pt x="6" y="6"/>
                  </a:cubicBezTo>
                  <a:cubicBezTo>
                    <a:pt x="8" y="6"/>
                    <a:pt x="7" y="6"/>
                    <a:pt x="8" y="5"/>
                  </a:cubicBezTo>
                  <a:cubicBezTo>
                    <a:pt x="9" y="4"/>
                    <a:pt x="12" y="4"/>
                    <a:pt x="15" y="4"/>
                  </a:cubicBezTo>
                  <a:cubicBezTo>
                    <a:pt x="16" y="4"/>
                    <a:pt x="16" y="3"/>
                    <a:pt x="16" y="2"/>
                  </a:cubicBezTo>
                  <a:cubicBezTo>
                    <a:pt x="15" y="1"/>
                    <a:pt x="15" y="0"/>
                    <a:pt x="14"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51">
              <a:extLst>
                <a:ext uri="{FF2B5EF4-FFF2-40B4-BE49-F238E27FC236}">
                  <a16:creationId xmlns:a16="http://schemas.microsoft.com/office/drawing/2014/main" id="{7DB054F1-568B-4F4D-B2EA-4D65F4B30C63}"/>
                </a:ext>
              </a:extLst>
            </p:cNvPr>
            <p:cNvSpPr>
              <a:spLocks/>
            </p:cNvSpPr>
            <p:nvPr/>
          </p:nvSpPr>
          <p:spPr bwMode="auto">
            <a:xfrm>
              <a:off x="7708900" y="5861050"/>
              <a:ext cx="33338" cy="20638"/>
            </a:xfrm>
            <a:custGeom>
              <a:avLst/>
              <a:gdLst>
                <a:gd name="T0" fmla="*/ 7 w 12"/>
                <a:gd name="T1" fmla="*/ 0 h 7"/>
                <a:gd name="T2" fmla="*/ 6 w 12"/>
                <a:gd name="T3" fmla="*/ 2 h 7"/>
                <a:gd name="T4" fmla="*/ 3 w 12"/>
                <a:gd name="T5" fmla="*/ 3 h 7"/>
                <a:gd name="T6" fmla="*/ 1 w 12"/>
                <a:gd name="T7" fmla="*/ 3 h 7"/>
                <a:gd name="T8" fmla="*/ 0 w 12"/>
                <a:gd name="T9" fmla="*/ 6 h 7"/>
                <a:gd name="T10" fmla="*/ 3 w 12"/>
                <a:gd name="T11" fmla="*/ 7 h 7"/>
                <a:gd name="T12" fmla="*/ 5 w 12"/>
                <a:gd name="T13" fmla="*/ 7 h 7"/>
                <a:gd name="T14" fmla="*/ 8 w 12"/>
                <a:gd name="T15" fmla="*/ 5 h 7"/>
                <a:gd name="T16" fmla="*/ 12 w 12"/>
                <a:gd name="T17" fmla="*/ 0 h 7"/>
                <a:gd name="T18" fmla="*/ 9 w 12"/>
                <a:gd name="T19" fmla="*/ 0 h 7"/>
                <a:gd name="T20" fmla="*/ 7 w 12"/>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7">
                  <a:moveTo>
                    <a:pt x="7" y="0"/>
                  </a:moveTo>
                  <a:cubicBezTo>
                    <a:pt x="6" y="0"/>
                    <a:pt x="6" y="1"/>
                    <a:pt x="6" y="2"/>
                  </a:cubicBezTo>
                  <a:cubicBezTo>
                    <a:pt x="5" y="2"/>
                    <a:pt x="4" y="3"/>
                    <a:pt x="3" y="3"/>
                  </a:cubicBezTo>
                  <a:cubicBezTo>
                    <a:pt x="2" y="3"/>
                    <a:pt x="1" y="3"/>
                    <a:pt x="1" y="3"/>
                  </a:cubicBezTo>
                  <a:cubicBezTo>
                    <a:pt x="0" y="3"/>
                    <a:pt x="0" y="5"/>
                    <a:pt x="0" y="6"/>
                  </a:cubicBezTo>
                  <a:cubicBezTo>
                    <a:pt x="1" y="6"/>
                    <a:pt x="2" y="6"/>
                    <a:pt x="3" y="7"/>
                  </a:cubicBezTo>
                  <a:cubicBezTo>
                    <a:pt x="4" y="7"/>
                    <a:pt x="5" y="7"/>
                    <a:pt x="5" y="7"/>
                  </a:cubicBezTo>
                  <a:cubicBezTo>
                    <a:pt x="7" y="6"/>
                    <a:pt x="7" y="6"/>
                    <a:pt x="8" y="5"/>
                  </a:cubicBezTo>
                  <a:cubicBezTo>
                    <a:pt x="9" y="3"/>
                    <a:pt x="12" y="3"/>
                    <a:pt x="12" y="0"/>
                  </a:cubicBezTo>
                  <a:cubicBezTo>
                    <a:pt x="11" y="0"/>
                    <a:pt x="10" y="0"/>
                    <a:pt x="9" y="0"/>
                  </a:cubicBezTo>
                  <a:cubicBezTo>
                    <a:pt x="9" y="0"/>
                    <a:pt x="8" y="0"/>
                    <a:pt x="7"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52">
              <a:extLst>
                <a:ext uri="{FF2B5EF4-FFF2-40B4-BE49-F238E27FC236}">
                  <a16:creationId xmlns:a16="http://schemas.microsoft.com/office/drawing/2014/main" id="{9C57BC81-91A2-4C5C-93BE-3BF44BF10341}"/>
                </a:ext>
              </a:extLst>
            </p:cNvPr>
            <p:cNvSpPr>
              <a:spLocks/>
            </p:cNvSpPr>
            <p:nvPr/>
          </p:nvSpPr>
          <p:spPr bwMode="auto">
            <a:xfrm>
              <a:off x="7604125" y="5951538"/>
              <a:ext cx="79375" cy="85725"/>
            </a:xfrm>
            <a:custGeom>
              <a:avLst/>
              <a:gdLst>
                <a:gd name="T0" fmla="*/ 27 w 28"/>
                <a:gd name="T1" fmla="*/ 1 h 30"/>
                <a:gd name="T2" fmla="*/ 23 w 28"/>
                <a:gd name="T3" fmla="*/ 1 h 30"/>
                <a:gd name="T4" fmla="*/ 21 w 28"/>
                <a:gd name="T5" fmla="*/ 0 h 30"/>
                <a:gd name="T6" fmla="*/ 21 w 28"/>
                <a:gd name="T7" fmla="*/ 0 h 30"/>
                <a:gd name="T8" fmla="*/ 18 w 28"/>
                <a:gd name="T9" fmla="*/ 1 h 30"/>
                <a:gd name="T10" fmla="*/ 14 w 28"/>
                <a:gd name="T11" fmla="*/ 5 h 30"/>
                <a:gd name="T12" fmla="*/ 11 w 28"/>
                <a:gd name="T13" fmla="*/ 6 h 30"/>
                <a:gd name="T14" fmla="*/ 10 w 28"/>
                <a:gd name="T15" fmla="*/ 8 h 30"/>
                <a:gd name="T16" fmla="*/ 8 w 28"/>
                <a:gd name="T17" fmla="*/ 10 h 30"/>
                <a:gd name="T18" fmla="*/ 7 w 28"/>
                <a:gd name="T19" fmla="*/ 11 h 30"/>
                <a:gd name="T20" fmla="*/ 5 w 28"/>
                <a:gd name="T21" fmla="*/ 12 h 30"/>
                <a:gd name="T22" fmla="*/ 4 w 28"/>
                <a:gd name="T23" fmla="*/ 14 h 30"/>
                <a:gd name="T24" fmla="*/ 1 w 28"/>
                <a:gd name="T25" fmla="*/ 16 h 30"/>
                <a:gd name="T26" fmla="*/ 0 w 28"/>
                <a:gd name="T27" fmla="*/ 19 h 30"/>
                <a:gd name="T28" fmla="*/ 1 w 28"/>
                <a:gd name="T29" fmla="*/ 24 h 30"/>
                <a:gd name="T30" fmla="*/ 2 w 28"/>
                <a:gd name="T31" fmla="*/ 28 h 30"/>
                <a:gd name="T32" fmla="*/ 2 w 28"/>
                <a:gd name="T33" fmla="*/ 30 h 30"/>
                <a:gd name="T34" fmla="*/ 4 w 28"/>
                <a:gd name="T35" fmla="*/ 29 h 30"/>
                <a:gd name="T36" fmla="*/ 7 w 28"/>
                <a:gd name="T37" fmla="*/ 27 h 30"/>
                <a:gd name="T38" fmla="*/ 9 w 28"/>
                <a:gd name="T39" fmla="*/ 23 h 30"/>
                <a:gd name="T40" fmla="*/ 14 w 28"/>
                <a:gd name="T41" fmla="*/ 22 h 30"/>
                <a:gd name="T42" fmla="*/ 16 w 28"/>
                <a:gd name="T43" fmla="*/ 22 h 30"/>
                <a:gd name="T44" fmla="*/ 18 w 28"/>
                <a:gd name="T45" fmla="*/ 20 h 30"/>
                <a:gd name="T46" fmla="*/ 21 w 28"/>
                <a:gd name="T47" fmla="*/ 18 h 30"/>
                <a:gd name="T48" fmla="*/ 22 w 28"/>
                <a:gd name="T49" fmla="*/ 14 h 30"/>
                <a:gd name="T50" fmla="*/ 24 w 28"/>
                <a:gd name="T51" fmla="*/ 11 h 30"/>
                <a:gd name="T52" fmla="*/ 27 w 28"/>
                <a:gd name="T53" fmla="*/ 9 h 30"/>
                <a:gd name="T54" fmla="*/ 28 w 28"/>
                <a:gd name="T55" fmla="*/ 6 h 30"/>
                <a:gd name="T56" fmla="*/ 28 w 28"/>
                <a:gd name="T57" fmla="*/ 5 h 30"/>
                <a:gd name="T58" fmla="*/ 28 w 28"/>
                <a:gd name="T59" fmla="*/ 3 h 30"/>
                <a:gd name="T60" fmla="*/ 27 w 28"/>
                <a:gd name="T61"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 h="30">
                  <a:moveTo>
                    <a:pt x="27" y="1"/>
                  </a:moveTo>
                  <a:cubicBezTo>
                    <a:pt x="26" y="1"/>
                    <a:pt x="24" y="1"/>
                    <a:pt x="23" y="1"/>
                  </a:cubicBezTo>
                  <a:cubicBezTo>
                    <a:pt x="23" y="1"/>
                    <a:pt x="22" y="1"/>
                    <a:pt x="21" y="0"/>
                  </a:cubicBezTo>
                  <a:cubicBezTo>
                    <a:pt x="21" y="0"/>
                    <a:pt x="21" y="0"/>
                    <a:pt x="21" y="0"/>
                  </a:cubicBezTo>
                  <a:cubicBezTo>
                    <a:pt x="20" y="0"/>
                    <a:pt x="19" y="0"/>
                    <a:pt x="18" y="1"/>
                  </a:cubicBezTo>
                  <a:cubicBezTo>
                    <a:pt x="16" y="2"/>
                    <a:pt x="16" y="4"/>
                    <a:pt x="14" y="5"/>
                  </a:cubicBezTo>
                  <a:cubicBezTo>
                    <a:pt x="13" y="6"/>
                    <a:pt x="12" y="6"/>
                    <a:pt x="11" y="6"/>
                  </a:cubicBezTo>
                  <a:cubicBezTo>
                    <a:pt x="11" y="7"/>
                    <a:pt x="10" y="8"/>
                    <a:pt x="10" y="8"/>
                  </a:cubicBezTo>
                  <a:cubicBezTo>
                    <a:pt x="9" y="9"/>
                    <a:pt x="9" y="9"/>
                    <a:pt x="8" y="10"/>
                  </a:cubicBezTo>
                  <a:cubicBezTo>
                    <a:pt x="8" y="10"/>
                    <a:pt x="8" y="10"/>
                    <a:pt x="7" y="11"/>
                  </a:cubicBezTo>
                  <a:cubicBezTo>
                    <a:pt x="7" y="11"/>
                    <a:pt x="6" y="11"/>
                    <a:pt x="5" y="12"/>
                  </a:cubicBezTo>
                  <a:cubicBezTo>
                    <a:pt x="4" y="12"/>
                    <a:pt x="4" y="13"/>
                    <a:pt x="4" y="14"/>
                  </a:cubicBezTo>
                  <a:cubicBezTo>
                    <a:pt x="3" y="16"/>
                    <a:pt x="2" y="15"/>
                    <a:pt x="1" y="16"/>
                  </a:cubicBezTo>
                  <a:cubicBezTo>
                    <a:pt x="0" y="17"/>
                    <a:pt x="0" y="18"/>
                    <a:pt x="0" y="19"/>
                  </a:cubicBezTo>
                  <a:cubicBezTo>
                    <a:pt x="1" y="21"/>
                    <a:pt x="1" y="22"/>
                    <a:pt x="1" y="24"/>
                  </a:cubicBezTo>
                  <a:cubicBezTo>
                    <a:pt x="2" y="25"/>
                    <a:pt x="2" y="27"/>
                    <a:pt x="2" y="28"/>
                  </a:cubicBezTo>
                  <a:cubicBezTo>
                    <a:pt x="2" y="28"/>
                    <a:pt x="2" y="29"/>
                    <a:pt x="2" y="30"/>
                  </a:cubicBezTo>
                  <a:cubicBezTo>
                    <a:pt x="3" y="30"/>
                    <a:pt x="4" y="29"/>
                    <a:pt x="4" y="29"/>
                  </a:cubicBezTo>
                  <a:cubicBezTo>
                    <a:pt x="5" y="29"/>
                    <a:pt x="6" y="27"/>
                    <a:pt x="7" y="27"/>
                  </a:cubicBezTo>
                  <a:cubicBezTo>
                    <a:pt x="8" y="25"/>
                    <a:pt x="8" y="24"/>
                    <a:pt x="9" y="23"/>
                  </a:cubicBezTo>
                  <a:cubicBezTo>
                    <a:pt x="11" y="22"/>
                    <a:pt x="12" y="22"/>
                    <a:pt x="14" y="22"/>
                  </a:cubicBezTo>
                  <a:cubicBezTo>
                    <a:pt x="15" y="22"/>
                    <a:pt x="16" y="22"/>
                    <a:pt x="16" y="22"/>
                  </a:cubicBezTo>
                  <a:cubicBezTo>
                    <a:pt x="17" y="21"/>
                    <a:pt x="17" y="21"/>
                    <a:pt x="18" y="20"/>
                  </a:cubicBezTo>
                  <a:cubicBezTo>
                    <a:pt x="19" y="20"/>
                    <a:pt x="20" y="19"/>
                    <a:pt x="21" y="18"/>
                  </a:cubicBezTo>
                  <a:cubicBezTo>
                    <a:pt x="21" y="16"/>
                    <a:pt x="21" y="15"/>
                    <a:pt x="22" y="14"/>
                  </a:cubicBezTo>
                  <a:cubicBezTo>
                    <a:pt x="24" y="13"/>
                    <a:pt x="24" y="13"/>
                    <a:pt x="24" y="11"/>
                  </a:cubicBezTo>
                  <a:cubicBezTo>
                    <a:pt x="25" y="10"/>
                    <a:pt x="26" y="10"/>
                    <a:pt x="27" y="9"/>
                  </a:cubicBezTo>
                  <a:cubicBezTo>
                    <a:pt x="27" y="8"/>
                    <a:pt x="27" y="7"/>
                    <a:pt x="28" y="6"/>
                  </a:cubicBezTo>
                  <a:cubicBezTo>
                    <a:pt x="28" y="6"/>
                    <a:pt x="28" y="5"/>
                    <a:pt x="28" y="5"/>
                  </a:cubicBezTo>
                  <a:cubicBezTo>
                    <a:pt x="28" y="5"/>
                    <a:pt x="28" y="4"/>
                    <a:pt x="28" y="3"/>
                  </a:cubicBezTo>
                  <a:cubicBezTo>
                    <a:pt x="27" y="2"/>
                    <a:pt x="27" y="2"/>
                    <a:pt x="27"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3">
              <a:extLst>
                <a:ext uri="{FF2B5EF4-FFF2-40B4-BE49-F238E27FC236}">
                  <a16:creationId xmlns:a16="http://schemas.microsoft.com/office/drawing/2014/main" id="{B9E04DB6-02F3-483E-880A-531F2BACF6B4}"/>
                </a:ext>
              </a:extLst>
            </p:cNvPr>
            <p:cNvSpPr>
              <a:spLocks/>
            </p:cNvSpPr>
            <p:nvPr/>
          </p:nvSpPr>
          <p:spPr bwMode="auto">
            <a:xfrm>
              <a:off x="7569200" y="6042025"/>
              <a:ext cx="31750" cy="31750"/>
            </a:xfrm>
            <a:custGeom>
              <a:avLst/>
              <a:gdLst>
                <a:gd name="T0" fmla="*/ 7 w 11"/>
                <a:gd name="T1" fmla="*/ 1 h 11"/>
                <a:gd name="T2" fmla="*/ 5 w 11"/>
                <a:gd name="T3" fmla="*/ 1 h 11"/>
                <a:gd name="T4" fmla="*/ 4 w 11"/>
                <a:gd name="T5" fmla="*/ 2 h 11"/>
                <a:gd name="T6" fmla="*/ 3 w 11"/>
                <a:gd name="T7" fmla="*/ 5 h 11"/>
                <a:gd name="T8" fmla="*/ 1 w 11"/>
                <a:gd name="T9" fmla="*/ 7 h 11"/>
                <a:gd name="T10" fmla="*/ 0 w 11"/>
                <a:gd name="T11" fmla="*/ 10 h 11"/>
                <a:gd name="T12" fmla="*/ 3 w 11"/>
                <a:gd name="T13" fmla="*/ 10 h 11"/>
                <a:gd name="T14" fmla="*/ 5 w 11"/>
                <a:gd name="T15" fmla="*/ 7 h 11"/>
                <a:gd name="T16" fmla="*/ 6 w 11"/>
                <a:gd name="T17" fmla="*/ 7 h 11"/>
                <a:gd name="T18" fmla="*/ 8 w 11"/>
                <a:gd name="T19" fmla="*/ 5 h 11"/>
                <a:gd name="T20" fmla="*/ 8 w 11"/>
                <a:gd name="T21" fmla="*/ 4 h 11"/>
                <a:gd name="T22" fmla="*/ 9 w 11"/>
                <a:gd name="T23" fmla="*/ 4 h 11"/>
                <a:gd name="T24" fmla="*/ 10 w 11"/>
                <a:gd name="T25" fmla="*/ 3 h 11"/>
                <a:gd name="T26" fmla="*/ 10 w 11"/>
                <a:gd name="T27" fmla="*/ 0 h 11"/>
                <a:gd name="T28" fmla="*/ 7 w 11"/>
                <a:gd name="T29"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1">
                  <a:moveTo>
                    <a:pt x="7" y="1"/>
                  </a:moveTo>
                  <a:cubicBezTo>
                    <a:pt x="7" y="1"/>
                    <a:pt x="6" y="1"/>
                    <a:pt x="5" y="1"/>
                  </a:cubicBezTo>
                  <a:cubicBezTo>
                    <a:pt x="5" y="1"/>
                    <a:pt x="4" y="1"/>
                    <a:pt x="4" y="2"/>
                  </a:cubicBezTo>
                  <a:cubicBezTo>
                    <a:pt x="3" y="2"/>
                    <a:pt x="3" y="4"/>
                    <a:pt x="3" y="5"/>
                  </a:cubicBezTo>
                  <a:cubicBezTo>
                    <a:pt x="3" y="6"/>
                    <a:pt x="2" y="6"/>
                    <a:pt x="1" y="7"/>
                  </a:cubicBezTo>
                  <a:cubicBezTo>
                    <a:pt x="0" y="7"/>
                    <a:pt x="0" y="9"/>
                    <a:pt x="0" y="10"/>
                  </a:cubicBezTo>
                  <a:cubicBezTo>
                    <a:pt x="1" y="11"/>
                    <a:pt x="2" y="11"/>
                    <a:pt x="3" y="10"/>
                  </a:cubicBezTo>
                  <a:cubicBezTo>
                    <a:pt x="4" y="9"/>
                    <a:pt x="4" y="8"/>
                    <a:pt x="5" y="7"/>
                  </a:cubicBezTo>
                  <a:cubicBezTo>
                    <a:pt x="5" y="7"/>
                    <a:pt x="6" y="8"/>
                    <a:pt x="6" y="7"/>
                  </a:cubicBezTo>
                  <a:cubicBezTo>
                    <a:pt x="7" y="7"/>
                    <a:pt x="7" y="6"/>
                    <a:pt x="8" y="5"/>
                  </a:cubicBezTo>
                  <a:cubicBezTo>
                    <a:pt x="8" y="5"/>
                    <a:pt x="8" y="5"/>
                    <a:pt x="8" y="4"/>
                  </a:cubicBezTo>
                  <a:cubicBezTo>
                    <a:pt x="9" y="4"/>
                    <a:pt x="9" y="4"/>
                    <a:pt x="9" y="4"/>
                  </a:cubicBezTo>
                  <a:cubicBezTo>
                    <a:pt x="10" y="4"/>
                    <a:pt x="10" y="3"/>
                    <a:pt x="10" y="3"/>
                  </a:cubicBezTo>
                  <a:cubicBezTo>
                    <a:pt x="11" y="2"/>
                    <a:pt x="11" y="1"/>
                    <a:pt x="10" y="0"/>
                  </a:cubicBezTo>
                  <a:cubicBezTo>
                    <a:pt x="9" y="0"/>
                    <a:pt x="8" y="1"/>
                    <a:pt x="7"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54">
              <a:extLst>
                <a:ext uri="{FF2B5EF4-FFF2-40B4-BE49-F238E27FC236}">
                  <a16:creationId xmlns:a16="http://schemas.microsoft.com/office/drawing/2014/main" id="{E8A610B1-C7A6-4E6E-87C1-56C187DA0E24}"/>
                </a:ext>
              </a:extLst>
            </p:cNvPr>
            <p:cNvSpPr>
              <a:spLocks/>
            </p:cNvSpPr>
            <p:nvPr/>
          </p:nvSpPr>
          <p:spPr bwMode="auto">
            <a:xfrm>
              <a:off x="7634288" y="5907088"/>
              <a:ext cx="46038" cy="25400"/>
            </a:xfrm>
            <a:custGeom>
              <a:avLst/>
              <a:gdLst>
                <a:gd name="T0" fmla="*/ 6 w 16"/>
                <a:gd name="T1" fmla="*/ 9 h 9"/>
                <a:gd name="T2" fmla="*/ 7 w 16"/>
                <a:gd name="T3" fmla="*/ 7 h 9"/>
                <a:gd name="T4" fmla="*/ 8 w 16"/>
                <a:gd name="T5" fmla="*/ 7 h 9"/>
                <a:gd name="T6" fmla="*/ 12 w 16"/>
                <a:gd name="T7" fmla="*/ 5 h 9"/>
                <a:gd name="T8" fmla="*/ 13 w 16"/>
                <a:gd name="T9" fmla="*/ 2 h 9"/>
                <a:gd name="T10" fmla="*/ 16 w 16"/>
                <a:gd name="T11" fmla="*/ 0 h 9"/>
                <a:gd name="T12" fmla="*/ 13 w 16"/>
                <a:gd name="T13" fmla="*/ 0 h 9"/>
                <a:gd name="T14" fmla="*/ 9 w 16"/>
                <a:gd name="T15" fmla="*/ 0 h 9"/>
                <a:gd name="T16" fmla="*/ 7 w 16"/>
                <a:gd name="T17" fmla="*/ 2 h 9"/>
                <a:gd name="T18" fmla="*/ 7 w 16"/>
                <a:gd name="T19" fmla="*/ 2 h 9"/>
                <a:gd name="T20" fmla="*/ 4 w 16"/>
                <a:gd name="T21" fmla="*/ 3 h 9"/>
                <a:gd name="T22" fmla="*/ 2 w 16"/>
                <a:gd name="T23" fmla="*/ 7 h 9"/>
                <a:gd name="T24" fmla="*/ 1 w 16"/>
                <a:gd name="T25" fmla="*/ 8 h 9"/>
                <a:gd name="T26" fmla="*/ 1 w 16"/>
                <a:gd name="T27" fmla="*/ 9 h 9"/>
                <a:gd name="T28" fmla="*/ 5 w 16"/>
                <a:gd name="T29" fmla="*/ 9 h 9"/>
                <a:gd name="T30" fmla="*/ 6 w 16"/>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6" y="9"/>
                  </a:moveTo>
                  <a:cubicBezTo>
                    <a:pt x="7" y="8"/>
                    <a:pt x="7" y="8"/>
                    <a:pt x="7" y="7"/>
                  </a:cubicBezTo>
                  <a:cubicBezTo>
                    <a:pt x="7" y="7"/>
                    <a:pt x="7" y="7"/>
                    <a:pt x="8" y="7"/>
                  </a:cubicBezTo>
                  <a:cubicBezTo>
                    <a:pt x="9" y="7"/>
                    <a:pt x="11" y="7"/>
                    <a:pt x="12" y="5"/>
                  </a:cubicBezTo>
                  <a:cubicBezTo>
                    <a:pt x="13" y="4"/>
                    <a:pt x="12" y="3"/>
                    <a:pt x="13" y="2"/>
                  </a:cubicBezTo>
                  <a:cubicBezTo>
                    <a:pt x="14" y="2"/>
                    <a:pt x="16" y="1"/>
                    <a:pt x="16" y="0"/>
                  </a:cubicBezTo>
                  <a:cubicBezTo>
                    <a:pt x="15" y="0"/>
                    <a:pt x="14" y="0"/>
                    <a:pt x="13" y="0"/>
                  </a:cubicBezTo>
                  <a:cubicBezTo>
                    <a:pt x="11" y="0"/>
                    <a:pt x="10" y="0"/>
                    <a:pt x="9" y="0"/>
                  </a:cubicBezTo>
                  <a:cubicBezTo>
                    <a:pt x="8" y="0"/>
                    <a:pt x="8" y="1"/>
                    <a:pt x="7" y="2"/>
                  </a:cubicBezTo>
                  <a:cubicBezTo>
                    <a:pt x="7" y="2"/>
                    <a:pt x="7" y="2"/>
                    <a:pt x="7" y="2"/>
                  </a:cubicBezTo>
                  <a:cubicBezTo>
                    <a:pt x="6" y="3"/>
                    <a:pt x="5" y="3"/>
                    <a:pt x="4" y="3"/>
                  </a:cubicBezTo>
                  <a:cubicBezTo>
                    <a:pt x="2" y="3"/>
                    <a:pt x="2" y="5"/>
                    <a:pt x="2" y="7"/>
                  </a:cubicBezTo>
                  <a:cubicBezTo>
                    <a:pt x="2" y="7"/>
                    <a:pt x="1" y="8"/>
                    <a:pt x="1" y="8"/>
                  </a:cubicBezTo>
                  <a:cubicBezTo>
                    <a:pt x="1" y="8"/>
                    <a:pt x="0" y="9"/>
                    <a:pt x="1" y="9"/>
                  </a:cubicBezTo>
                  <a:cubicBezTo>
                    <a:pt x="2" y="9"/>
                    <a:pt x="3" y="9"/>
                    <a:pt x="5" y="9"/>
                  </a:cubicBezTo>
                  <a:cubicBezTo>
                    <a:pt x="5" y="9"/>
                    <a:pt x="6" y="9"/>
                    <a:pt x="6" y="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5">
              <a:extLst>
                <a:ext uri="{FF2B5EF4-FFF2-40B4-BE49-F238E27FC236}">
                  <a16:creationId xmlns:a16="http://schemas.microsoft.com/office/drawing/2014/main" id="{5F4561DB-8004-42C4-9E03-8DE863DFB16F}"/>
                </a:ext>
              </a:extLst>
            </p:cNvPr>
            <p:cNvSpPr>
              <a:spLocks/>
            </p:cNvSpPr>
            <p:nvPr/>
          </p:nvSpPr>
          <p:spPr bwMode="auto">
            <a:xfrm>
              <a:off x="7439025" y="5935663"/>
              <a:ext cx="136525" cy="73025"/>
            </a:xfrm>
            <a:custGeom>
              <a:avLst/>
              <a:gdLst>
                <a:gd name="T0" fmla="*/ 48 w 48"/>
                <a:gd name="T1" fmla="*/ 0 h 26"/>
                <a:gd name="T2" fmla="*/ 42 w 48"/>
                <a:gd name="T3" fmla="*/ 3 h 26"/>
                <a:gd name="T4" fmla="*/ 40 w 48"/>
                <a:gd name="T5" fmla="*/ 9 h 26"/>
                <a:gd name="T6" fmla="*/ 38 w 48"/>
                <a:gd name="T7" fmla="*/ 9 h 26"/>
                <a:gd name="T8" fmla="*/ 36 w 48"/>
                <a:gd name="T9" fmla="*/ 11 h 26"/>
                <a:gd name="T10" fmla="*/ 30 w 48"/>
                <a:gd name="T11" fmla="*/ 13 h 26"/>
                <a:gd name="T12" fmla="*/ 25 w 48"/>
                <a:gd name="T13" fmla="*/ 15 h 26"/>
                <a:gd name="T14" fmla="*/ 17 w 48"/>
                <a:gd name="T15" fmla="*/ 16 h 26"/>
                <a:gd name="T16" fmla="*/ 10 w 48"/>
                <a:gd name="T17" fmla="*/ 16 h 26"/>
                <a:gd name="T18" fmla="*/ 8 w 48"/>
                <a:gd name="T19" fmla="*/ 17 h 26"/>
                <a:gd name="T20" fmla="*/ 6 w 48"/>
                <a:gd name="T21" fmla="*/ 19 h 26"/>
                <a:gd name="T22" fmla="*/ 0 w 48"/>
                <a:gd name="T23" fmla="*/ 22 h 26"/>
                <a:gd name="T24" fmla="*/ 4 w 48"/>
                <a:gd name="T25" fmla="*/ 26 h 26"/>
                <a:gd name="T26" fmla="*/ 10 w 48"/>
                <a:gd name="T27" fmla="*/ 25 h 26"/>
                <a:gd name="T28" fmla="*/ 13 w 48"/>
                <a:gd name="T29" fmla="*/ 24 h 26"/>
                <a:gd name="T30" fmla="*/ 17 w 48"/>
                <a:gd name="T31" fmla="*/ 24 h 26"/>
                <a:gd name="T32" fmla="*/ 26 w 48"/>
                <a:gd name="T33" fmla="*/ 20 h 26"/>
                <a:gd name="T34" fmla="*/ 31 w 48"/>
                <a:gd name="T35" fmla="*/ 18 h 26"/>
                <a:gd name="T36" fmla="*/ 34 w 48"/>
                <a:gd name="T37" fmla="*/ 16 h 26"/>
                <a:gd name="T38" fmla="*/ 40 w 48"/>
                <a:gd name="T39" fmla="*/ 15 h 26"/>
                <a:gd name="T40" fmla="*/ 43 w 48"/>
                <a:gd name="T41" fmla="*/ 14 h 26"/>
                <a:gd name="T42" fmla="*/ 44 w 48"/>
                <a:gd name="T43" fmla="*/ 11 h 26"/>
                <a:gd name="T44" fmla="*/ 47 w 48"/>
                <a:gd name="T45" fmla="*/ 8 h 26"/>
                <a:gd name="T46" fmla="*/ 48 w 48"/>
                <a:gd name="T4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26">
                  <a:moveTo>
                    <a:pt x="48" y="0"/>
                  </a:moveTo>
                  <a:cubicBezTo>
                    <a:pt x="46" y="1"/>
                    <a:pt x="43" y="0"/>
                    <a:pt x="42" y="3"/>
                  </a:cubicBezTo>
                  <a:cubicBezTo>
                    <a:pt x="41" y="5"/>
                    <a:pt x="42" y="8"/>
                    <a:pt x="40" y="9"/>
                  </a:cubicBezTo>
                  <a:cubicBezTo>
                    <a:pt x="39" y="9"/>
                    <a:pt x="39" y="9"/>
                    <a:pt x="38" y="9"/>
                  </a:cubicBezTo>
                  <a:cubicBezTo>
                    <a:pt x="36" y="9"/>
                    <a:pt x="36" y="10"/>
                    <a:pt x="36" y="11"/>
                  </a:cubicBezTo>
                  <a:cubicBezTo>
                    <a:pt x="34" y="13"/>
                    <a:pt x="32" y="13"/>
                    <a:pt x="30" y="13"/>
                  </a:cubicBezTo>
                  <a:cubicBezTo>
                    <a:pt x="28" y="13"/>
                    <a:pt x="27" y="14"/>
                    <a:pt x="25" y="15"/>
                  </a:cubicBezTo>
                  <a:cubicBezTo>
                    <a:pt x="23" y="16"/>
                    <a:pt x="20" y="16"/>
                    <a:pt x="17" y="16"/>
                  </a:cubicBezTo>
                  <a:cubicBezTo>
                    <a:pt x="15" y="16"/>
                    <a:pt x="12" y="15"/>
                    <a:pt x="10" y="16"/>
                  </a:cubicBezTo>
                  <a:cubicBezTo>
                    <a:pt x="8" y="16"/>
                    <a:pt x="9" y="16"/>
                    <a:pt x="8" y="17"/>
                  </a:cubicBezTo>
                  <a:cubicBezTo>
                    <a:pt x="8" y="18"/>
                    <a:pt x="7" y="18"/>
                    <a:pt x="6" y="19"/>
                  </a:cubicBezTo>
                  <a:cubicBezTo>
                    <a:pt x="3" y="19"/>
                    <a:pt x="1" y="18"/>
                    <a:pt x="0" y="22"/>
                  </a:cubicBezTo>
                  <a:cubicBezTo>
                    <a:pt x="0" y="25"/>
                    <a:pt x="2" y="25"/>
                    <a:pt x="4" y="26"/>
                  </a:cubicBezTo>
                  <a:cubicBezTo>
                    <a:pt x="6" y="26"/>
                    <a:pt x="8" y="25"/>
                    <a:pt x="10" y="25"/>
                  </a:cubicBezTo>
                  <a:cubicBezTo>
                    <a:pt x="11" y="24"/>
                    <a:pt x="12" y="24"/>
                    <a:pt x="13" y="24"/>
                  </a:cubicBezTo>
                  <a:cubicBezTo>
                    <a:pt x="14" y="23"/>
                    <a:pt x="16" y="24"/>
                    <a:pt x="17" y="24"/>
                  </a:cubicBezTo>
                  <a:cubicBezTo>
                    <a:pt x="22" y="26"/>
                    <a:pt x="22" y="22"/>
                    <a:pt x="26" y="20"/>
                  </a:cubicBezTo>
                  <a:cubicBezTo>
                    <a:pt x="28" y="19"/>
                    <a:pt x="29" y="19"/>
                    <a:pt x="31" y="18"/>
                  </a:cubicBezTo>
                  <a:cubicBezTo>
                    <a:pt x="32" y="18"/>
                    <a:pt x="33" y="17"/>
                    <a:pt x="34" y="16"/>
                  </a:cubicBezTo>
                  <a:cubicBezTo>
                    <a:pt x="36" y="15"/>
                    <a:pt x="38" y="15"/>
                    <a:pt x="40" y="15"/>
                  </a:cubicBezTo>
                  <a:cubicBezTo>
                    <a:pt x="41" y="14"/>
                    <a:pt x="42" y="15"/>
                    <a:pt x="43" y="14"/>
                  </a:cubicBezTo>
                  <a:cubicBezTo>
                    <a:pt x="44" y="13"/>
                    <a:pt x="44" y="12"/>
                    <a:pt x="44" y="11"/>
                  </a:cubicBezTo>
                  <a:cubicBezTo>
                    <a:pt x="44" y="10"/>
                    <a:pt x="46" y="9"/>
                    <a:pt x="47" y="8"/>
                  </a:cubicBezTo>
                  <a:cubicBezTo>
                    <a:pt x="48" y="6"/>
                    <a:pt x="48" y="3"/>
                    <a:pt x="48"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6">
              <a:extLst>
                <a:ext uri="{FF2B5EF4-FFF2-40B4-BE49-F238E27FC236}">
                  <a16:creationId xmlns:a16="http://schemas.microsoft.com/office/drawing/2014/main" id="{7B8DFF57-C3AF-4E89-8301-C02F32A32C38}"/>
                </a:ext>
              </a:extLst>
            </p:cNvPr>
            <p:cNvSpPr>
              <a:spLocks/>
            </p:cNvSpPr>
            <p:nvPr/>
          </p:nvSpPr>
          <p:spPr bwMode="auto">
            <a:xfrm>
              <a:off x="7593013" y="5935663"/>
              <a:ext cx="25400" cy="19050"/>
            </a:xfrm>
            <a:custGeom>
              <a:avLst/>
              <a:gdLst>
                <a:gd name="T0" fmla="*/ 5 w 9"/>
                <a:gd name="T1" fmla="*/ 7 h 7"/>
                <a:gd name="T2" fmla="*/ 6 w 9"/>
                <a:gd name="T3" fmla="*/ 6 h 7"/>
                <a:gd name="T4" fmla="*/ 6 w 9"/>
                <a:gd name="T5" fmla="*/ 4 h 7"/>
                <a:gd name="T6" fmla="*/ 8 w 9"/>
                <a:gd name="T7" fmla="*/ 2 h 7"/>
                <a:gd name="T8" fmla="*/ 9 w 9"/>
                <a:gd name="T9" fmla="*/ 0 h 7"/>
                <a:gd name="T10" fmla="*/ 6 w 9"/>
                <a:gd name="T11" fmla="*/ 0 h 7"/>
                <a:gd name="T12" fmla="*/ 3 w 9"/>
                <a:gd name="T13" fmla="*/ 2 h 7"/>
                <a:gd name="T14" fmla="*/ 2 w 9"/>
                <a:gd name="T15" fmla="*/ 3 h 7"/>
                <a:gd name="T16" fmla="*/ 1 w 9"/>
                <a:gd name="T17" fmla="*/ 5 h 7"/>
                <a:gd name="T18" fmla="*/ 2 w 9"/>
                <a:gd name="T19" fmla="*/ 6 h 7"/>
                <a:gd name="T20" fmla="*/ 5 w 9"/>
                <a:gd name="T2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7">
                  <a:moveTo>
                    <a:pt x="5" y="7"/>
                  </a:moveTo>
                  <a:cubicBezTo>
                    <a:pt x="6" y="7"/>
                    <a:pt x="6" y="6"/>
                    <a:pt x="6" y="6"/>
                  </a:cubicBezTo>
                  <a:cubicBezTo>
                    <a:pt x="6" y="5"/>
                    <a:pt x="6" y="4"/>
                    <a:pt x="6" y="4"/>
                  </a:cubicBezTo>
                  <a:cubicBezTo>
                    <a:pt x="6" y="3"/>
                    <a:pt x="7" y="3"/>
                    <a:pt x="8" y="2"/>
                  </a:cubicBezTo>
                  <a:cubicBezTo>
                    <a:pt x="9" y="2"/>
                    <a:pt x="9" y="1"/>
                    <a:pt x="9" y="0"/>
                  </a:cubicBezTo>
                  <a:cubicBezTo>
                    <a:pt x="8" y="0"/>
                    <a:pt x="7" y="0"/>
                    <a:pt x="6" y="0"/>
                  </a:cubicBezTo>
                  <a:cubicBezTo>
                    <a:pt x="4" y="0"/>
                    <a:pt x="4" y="1"/>
                    <a:pt x="3" y="2"/>
                  </a:cubicBezTo>
                  <a:cubicBezTo>
                    <a:pt x="3" y="3"/>
                    <a:pt x="2" y="3"/>
                    <a:pt x="2" y="3"/>
                  </a:cubicBezTo>
                  <a:cubicBezTo>
                    <a:pt x="1" y="3"/>
                    <a:pt x="0" y="4"/>
                    <a:pt x="1" y="5"/>
                  </a:cubicBezTo>
                  <a:cubicBezTo>
                    <a:pt x="1" y="5"/>
                    <a:pt x="1" y="6"/>
                    <a:pt x="2" y="6"/>
                  </a:cubicBezTo>
                  <a:cubicBezTo>
                    <a:pt x="3" y="6"/>
                    <a:pt x="4" y="7"/>
                    <a:pt x="5" y="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Freeform 57">
              <a:extLst>
                <a:ext uri="{FF2B5EF4-FFF2-40B4-BE49-F238E27FC236}">
                  <a16:creationId xmlns:a16="http://schemas.microsoft.com/office/drawing/2014/main" id="{7EC01893-F0CD-49E7-8DB6-CB677B4C970C}"/>
                </a:ext>
              </a:extLst>
            </p:cNvPr>
            <p:cNvSpPr>
              <a:spLocks/>
            </p:cNvSpPr>
            <p:nvPr/>
          </p:nvSpPr>
          <p:spPr bwMode="auto">
            <a:xfrm>
              <a:off x="7408863" y="6026150"/>
              <a:ext cx="84138" cy="41275"/>
            </a:xfrm>
            <a:custGeom>
              <a:avLst/>
              <a:gdLst>
                <a:gd name="T0" fmla="*/ 29 w 30"/>
                <a:gd name="T1" fmla="*/ 7 h 15"/>
                <a:gd name="T2" fmla="*/ 26 w 30"/>
                <a:gd name="T3" fmla="*/ 6 h 15"/>
                <a:gd name="T4" fmla="*/ 21 w 30"/>
                <a:gd name="T5" fmla="*/ 6 h 15"/>
                <a:gd name="T6" fmla="*/ 18 w 30"/>
                <a:gd name="T7" fmla="*/ 4 h 15"/>
                <a:gd name="T8" fmla="*/ 16 w 30"/>
                <a:gd name="T9" fmla="*/ 1 h 15"/>
                <a:gd name="T10" fmla="*/ 12 w 30"/>
                <a:gd name="T11" fmla="*/ 1 h 15"/>
                <a:gd name="T12" fmla="*/ 10 w 30"/>
                <a:gd name="T13" fmla="*/ 3 h 15"/>
                <a:gd name="T14" fmla="*/ 7 w 30"/>
                <a:gd name="T15" fmla="*/ 3 h 15"/>
                <a:gd name="T16" fmla="*/ 6 w 30"/>
                <a:gd name="T17" fmla="*/ 5 h 15"/>
                <a:gd name="T18" fmla="*/ 3 w 30"/>
                <a:gd name="T19" fmla="*/ 6 h 15"/>
                <a:gd name="T20" fmla="*/ 1 w 30"/>
                <a:gd name="T21" fmla="*/ 8 h 15"/>
                <a:gd name="T22" fmla="*/ 1 w 30"/>
                <a:gd name="T23" fmla="*/ 12 h 15"/>
                <a:gd name="T24" fmla="*/ 4 w 30"/>
                <a:gd name="T25" fmla="*/ 15 h 15"/>
                <a:gd name="T26" fmla="*/ 7 w 30"/>
                <a:gd name="T27" fmla="*/ 14 h 15"/>
                <a:gd name="T28" fmla="*/ 15 w 30"/>
                <a:gd name="T29" fmla="*/ 14 h 15"/>
                <a:gd name="T30" fmla="*/ 22 w 30"/>
                <a:gd name="T31" fmla="*/ 13 h 15"/>
                <a:gd name="T32" fmla="*/ 26 w 30"/>
                <a:gd name="T33" fmla="*/ 13 h 15"/>
                <a:gd name="T34" fmla="*/ 29 w 30"/>
                <a:gd name="T35" fmla="*/ 12 h 15"/>
                <a:gd name="T36" fmla="*/ 29 w 30"/>
                <a:gd name="T37" fmla="*/ 8 h 15"/>
                <a:gd name="T38" fmla="*/ 29 w 30"/>
                <a:gd name="T3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15">
                  <a:moveTo>
                    <a:pt x="29" y="7"/>
                  </a:moveTo>
                  <a:cubicBezTo>
                    <a:pt x="28" y="6"/>
                    <a:pt x="27" y="6"/>
                    <a:pt x="26" y="6"/>
                  </a:cubicBezTo>
                  <a:cubicBezTo>
                    <a:pt x="25" y="6"/>
                    <a:pt x="23" y="7"/>
                    <a:pt x="21" y="6"/>
                  </a:cubicBezTo>
                  <a:cubicBezTo>
                    <a:pt x="20" y="6"/>
                    <a:pt x="18" y="5"/>
                    <a:pt x="18" y="4"/>
                  </a:cubicBezTo>
                  <a:cubicBezTo>
                    <a:pt x="17" y="3"/>
                    <a:pt x="17" y="2"/>
                    <a:pt x="16" y="1"/>
                  </a:cubicBezTo>
                  <a:cubicBezTo>
                    <a:pt x="15" y="0"/>
                    <a:pt x="13" y="0"/>
                    <a:pt x="12" y="1"/>
                  </a:cubicBezTo>
                  <a:cubicBezTo>
                    <a:pt x="12" y="2"/>
                    <a:pt x="12" y="3"/>
                    <a:pt x="10" y="3"/>
                  </a:cubicBezTo>
                  <a:cubicBezTo>
                    <a:pt x="9" y="3"/>
                    <a:pt x="8" y="3"/>
                    <a:pt x="7" y="3"/>
                  </a:cubicBezTo>
                  <a:cubicBezTo>
                    <a:pt x="6" y="3"/>
                    <a:pt x="6" y="4"/>
                    <a:pt x="6" y="5"/>
                  </a:cubicBezTo>
                  <a:cubicBezTo>
                    <a:pt x="5" y="5"/>
                    <a:pt x="4" y="6"/>
                    <a:pt x="3" y="6"/>
                  </a:cubicBezTo>
                  <a:cubicBezTo>
                    <a:pt x="2" y="7"/>
                    <a:pt x="1" y="7"/>
                    <a:pt x="1" y="8"/>
                  </a:cubicBezTo>
                  <a:cubicBezTo>
                    <a:pt x="0" y="9"/>
                    <a:pt x="0" y="11"/>
                    <a:pt x="1" y="12"/>
                  </a:cubicBezTo>
                  <a:cubicBezTo>
                    <a:pt x="2" y="13"/>
                    <a:pt x="2" y="15"/>
                    <a:pt x="4" y="15"/>
                  </a:cubicBezTo>
                  <a:cubicBezTo>
                    <a:pt x="5" y="15"/>
                    <a:pt x="6" y="15"/>
                    <a:pt x="7" y="14"/>
                  </a:cubicBezTo>
                  <a:cubicBezTo>
                    <a:pt x="9" y="14"/>
                    <a:pt x="12" y="14"/>
                    <a:pt x="15" y="14"/>
                  </a:cubicBezTo>
                  <a:cubicBezTo>
                    <a:pt x="17" y="14"/>
                    <a:pt x="19" y="13"/>
                    <a:pt x="22" y="13"/>
                  </a:cubicBezTo>
                  <a:cubicBezTo>
                    <a:pt x="23" y="13"/>
                    <a:pt x="25" y="13"/>
                    <a:pt x="26" y="13"/>
                  </a:cubicBezTo>
                  <a:cubicBezTo>
                    <a:pt x="27" y="13"/>
                    <a:pt x="28" y="13"/>
                    <a:pt x="29" y="12"/>
                  </a:cubicBezTo>
                  <a:cubicBezTo>
                    <a:pt x="30" y="11"/>
                    <a:pt x="29" y="9"/>
                    <a:pt x="29" y="8"/>
                  </a:cubicBezTo>
                  <a:cubicBezTo>
                    <a:pt x="29" y="7"/>
                    <a:pt x="29" y="7"/>
                    <a:pt x="29" y="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58">
              <a:extLst>
                <a:ext uri="{FF2B5EF4-FFF2-40B4-BE49-F238E27FC236}">
                  <a16:creationId xmlns:a16="http://schemas.microsoft.com/office/drawing/2014/main" id="{983299B0-C48C-4355-B65F-E50886D61830}"/>
                </a:ext>
              </a:extLst>
            </p:cNvPr>
            <p:cNvSpPr>
              <a:spLocks/>
            </p:cNvSpPr>
            <p:nvPr/>
          </p:nvSpPr>
          <p:spPr bwMode="auto">
            <a:xfrm>
              <a:off x="7307263" y="6005513"/>
              <a:ext cx="101600" cy="60325"/>
            </a:xfrm>
            <a:custGeom>
              <a:avLst/>
              <a:gdLst>
                <a:gd name="T0" fmla="*/ 35 w 36"/>
                <a:gd name="T1" fmla="*/ 0 h 21"/>
                <a:gd name="T2" fmla="*/ 29 w 36"/>
                <a:gd name="T3" fmla="*/ 2 h 21"/>
                <a:gd name="T4" fmla="*/ 24 w 36"/>
                <a:gd name="T5" fmla="*/ 1 h 21"/>
                <a:gd name="T6" fmla="*/ 19 w 36"/>
                <a:gd name="T7" fmla="*/ 1 h 21"/>
                <a:gd name="T8" fmla="*/ 19 w 36"/>
                <a:gd name="T9" fmla="*/ 5 h 21"/>
                <a:gd name="T10" fmla="*/ 19 w 36"/>
                <a:gd name="T11" fmla="*/ 6 h 21"/>
                <a:gd name="T12" fmla="*/ 18 w 36"/>
                <a:gd name="T13" fmla="*/ 8 h 21"/>
                <a:gd name="T14" fmla="*/ 14 w 36"/>
                <a:gd name="T15" fmla="*/ 7 h 21"/>
                <a:gd name="T16" fmla="*/ 11 w 36"/>
                <a:gd name="T17" fmla="*/ 7 h 21"/>
                <a:gd name="T18" fmla="*/ 10 w 36"/>
                <a:gd name="T19" fmla="*/ 9 h 21"/>
                <a:gd name="T20" fmla="*/ 5 w 36"/>
                <a:gd name="T21" fmla="*/ 10 h 21"/>
                <a:gd name="T22" fmla="*/ 3 w 36"/>
                <a:gd name="T23" fmla="*/ 11 h 21"/>
                <a:gd name="T24" fmla="*/ 2 w 36"/>
                <a:gd name="T25" fmla="*/ 13 h 21"/>
                <a:gd name="T26" fmla="*/ 0 w 36"/>
                <a:gd name="T27" fmla="*/ 15 h 21"/>
                <a:gd name="T28" fmla="*/ 0 w 36"/>
                <a:gd name="T29" fmla="*/ 17 h 21"/>
                <a:gd name="T30" fmla="*/ 1 w 36"/>
                <a:gd name="T31" fmla="*/ 20 h 21"/>
                <a:gd name="T32" fmla="*/ 6 w 36"/>
                <a:gd name="T33" fmla="*/ 18 h 21"/>
                <a:gd name="T34" fmla="*/ 10 w 36"/>
                <a:gd name="T35" fmla="*/ 17 h 21"/>
                <a:gd name="T36" fmla="*/ 12 w 36"/>
                <a:gd name="T37" fmla="*/ 17 h 21"/>
                <a:gd name="T38" fmla="*/ 13 w 36"/>
                <a:gd name="T39" fmla="*/ 14 h 21"/>
                <a:gd name="T40" fmla="*/ 17 w 36"/>
                <a:gd name="T41" fmla="*/ 13 h 21"/>
                <a:gd name="T42" fmla="*/ 23 w 36"/>
                <a:gd name="T43" fmla="*/ 12 h 21"/>
                <a:gd name="T44" fmla="*/ 24 w 36"/>
                <a:gd name="T45" fmla="*/ 10 h 21"/>
                <a:gd name="T46" fmla="*/ 24 w 36"/>
                <a:gd name="T47" fmla="*/ 8 h 21"/>
                <a:gd name="T48" fmla="*/ 31 w 36"/>
                <a:gd name="T49" fmla="*/ 6 h 21"/>
                <a:gd name="T50" fmla="*/ 31 w 36"/>
                <a:gd name="T51" fmla="*/ 5 h 21"/>
                <a:gd name="T52" fmla="*/ 33 w 36"/>
                <a:gd name="T53" fmla="*/ 4 h 21"/>
                <a:gd name="T54" fmla="*/ 35 w 36"/>
                <a:gd name="T55" fmla="*/ 2 h 21"/>
                <a:gd name="T56" fmla="*/ 35 w 36"/>
                <a:gd name="T5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21">
                  <a:moveTo>
                    <a:pt x="35" y="0"/>
                  </a:moveTo>
                  <a:cubicBezTo>
                    <a:pt x="33" y="2"/>
                    <a:pt x="31" y="2"/>
                    <a:pt x="29" y="2"/>
                  </a:cubicBezTo>
                  <a:cubicBezTo>
                    <a:pt x="28" y="1"/>
                    <a:pt x="26" y="1"/>
                    <a:pt x="24" y="1"/>
                  </a:cubicBezTo>
                  <a:cubicBezTo>
                    <a:pt x="23" y="0"/>
                    <a:pt x="21" y="0"/>
                    <a:pt x="19" y="1"/>
                  </a:cubicBezTo>
                  <a:cubicBezTo>
                    <a:pt x="18" y="2"/>
                    <a:pt x="18" y="4"/>
                    <a:pt x="19" y="5"/>
                  </a:cubicBezTo>
                  <a:cubicBezTo>
                    <a:pt x="19" y="6"/>
                    <a:pt x="20" y="5"/>
                    <a:pt x="19" y="6"/>
                  </a:cubicBezTo>
                  <a:cubicBezTo>
                    <a:pt x="19" y="7"/>
                    <a:pt x="18" y="8"/>
                    <a:pt x="18" y="8"/>
                  </a:cubicBezTo>
                  <a:cubicBezTo>
                    <a:pt x="16" y="9"/>
                    <a:pt x="16" y="7"/>
                    <a:pt x="14" y="7"/>
                  </a:cubicBezTo>
                  <a:cubicBezTo>
                    <a:pt x="13" y="7"/>
                    <a:pt x="12" y="6"/>
                    <a:pt x="11" y="7"/>
                  </a:cubicBezTo>
                  <a:cubicBezTo>
                    <a:pt x="10" y="7"/>
                    <a:pt x="10" y="8"/>
                    <a:pt x="10" y="9"/>
                  </a:cubicBezTo>
                  <a:cubicBezTo>
                    <a:pt x="9" y="10"/>
                    <a:pt x="7" y="10"/>
                    <a:pt x="5" y="10"/>
                  </a:cubicBezTo>
                  <a:cubicBezTo>
                    <a:pt x="4" y="10"/>
                    <a:pt x="4" y="11"/>
                    <a:pt x="3" y="11"/>
                  </a:cubicBezTo>
                  <a:cubicBezTo>
                    <a:pt x="3" y="12"/>
                    <a:pt x="3" y="13"/>
                    <a:pt x="2" y="13"/>
                  </a:cubicBezTo>
                  <a:cubicBezTo>
                    <a:pt x="1" y="14"/>
                    <a:pt x="0" y="13"/>
                    <a:pt x="0" y="15"/>
                  </a:cubicBezTo>
                  <a:cubicBezTo>
                    <a:pt x="0" y="16"/>
                    <a:pt x="0" y="16"/>
                    <a:pt x="0" y="17"/>
                  </a:cubicBezTo>
                  <a:cubicBezTo>
                    <a:pt x="0" y="18"/>
                    <a:pt x="1" y="19"/>
                    <a:pt x="1" y="20"/>
                  </a:cubicBezTo>
                  <a:cubicBezTo>
                    <a:pt x="3" y="21"/>
                    <a:pt x="4" y="20"/>
                    <a:pt x="6" y="18"/>
                  </a:cubicBezTo>
                  <a:cubicBezTo>
                    <a:pt x="7" y="16"/>
                    <a:pt x="8" y="17"/>
                    <a:pt x="10" y="17"/>
                  </a:cubicBezTo>
                  <a:cubicBezTo>
                    <a:pt x="11" y="17"/>
                    <a:pt x="11" y="17"/>
                    <a:pt x="12" y="17"/>
                  </a:cubicBezTo>
                  <a:cubicBezTo>
                    <a:pt x="13" y="16"/>
                    <a:pt x="13" y="15"/>
                    <a:pt x="13" y="14"/>
                  </a:cubicBezTo>
                  <a:cubicBezTo>
                    <a:pt x="14" y="13"/>
                    <a:pt x="16" y="13"/>
                    <a:pt x="17" y="13"/>
                  </a:cubicBezTo>
                  <a:cubicBezTo>
                    <a:pt x="20" y="14"/>
                    <a:pt x="22" y="14"/>
                    <a:pt x="23" y="12"/>
                  </a:cubicBezTo>
                  <a:cubicBezTo>
                    <a:pt x="23" y="11"/>
                    <a:pt x="24" y="11"/>
                    <a:pt x="24" y="10"/>
                  </a:cubicBezTo>
                  <a:cubicBezTo>
                    <a:pt x="24" y="9"/>
                    <a:pt x="24" y="9"/>
                    <a:pt x="24" y="8"/>
                  </a:cubicBezTo>
                  <a:cubicBezTo>
                    <a:pt x="26" y="7"/>
                    <a:pt x="29" y="8"/>
                    <a:pt x="31" y="6"/>
                  </a:cubicBezTo>
                  <a:cubicBezTo>
                    <a:pt x="31" y="6"/>
                    <a:pt x="31" y="6"/>
                    <a:pt x="31" y="5"/>
                  </a:cubicBezTo>
                  <a:cubicBezTo>
                    <a:pt x="32" y="4"/>
                    <a:pt x="33" y="4"/>
                    <a:pt x="33" y="4"/>
                  </a:cubicBezTo>
                  <a:cubicBezTo>
                    <a:pt x="34" y="3"/>
                    <a:pt x="35" y="3"/>
                    <a:pt x="35" y="2"/>
                  </a:cubicBezTo>
                  <a:cubicBezTo>
                    <a:pt x="36" y="2"/>
                    <a:pt x="36" y="1"/>
                    <a:pt x="35"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Freeform 59">
              <a:extLst>
                <a:ext uri="{FF2B5EF4-FFF2-40B4-BE49-F238E27FC236}">
                  <a16:creationId xmlns:a16="http://schemas.microsoft.com/office/drawing/2014/main" id="{1D184324-B852-4834-82BF-2E3C0D267793}"/>
                </a:ext>
              </a:extLst>
            </p:cNvPr>
            <p:cNvSpPr>
              <a:spLocks/>
            </p:cNvSpPr>
            <p:nvPr/>
          </p:nvSpPr>
          <p:spPr bwMode="auto">
            <a:xfrm>
              <a:off x="7270750" y="6026150"/>
              <a:ext cx="33338" cy="36513"/>
            </a:xfrm>
            <a:custGeom>
              <a:avLst/>
              <a:gdLst>
                <a:gd name="T0" fmla="*/ 10 w 12"/>
                <a:gd name="T1" fmla="*/ 1 h 13"/>
                <a:gd name="T2" fmla="*/ 7 w 12"/>
                <a:gd name="T3" fmla="*/ 3 h 13"/>
                <a:gd name="T4" fmla="*/ 4 w 12"/>
                <a:gd name="T5" fmla="*/ 4 h 13"/>
                <a:gd name="T6" fmla="*/ 3 w 12"/>
                <a:gd name="T7" fmla="*/ 7 h 13"/>
                <a:gd name="T8" fmla="*/ 2 w 12"/>
                <a:gd name="T9" fmla="*/ 9 h 13"/>
                <a:gd name="T10" fmla="*/ 1 w 12"/>
                <a:gd name="T11" fmla="*/ 10 h 13"/>
                <a:gd name="T12" fmla="*/ 0 w 12"/>
                <a:gd name="T13" fmla="*/ 12 h 13"/>
                <a:gd name="T14" fmla="*/ 1 w 12"/>
                <a:gd name="T15" fmla="*/ 13 h 13"/>
                <a:gd name="T16" fmla="*/ 5 w 12"/>
                <a:gd name="T17" fmla="*/ 13 h 13"/>
                <a:gd name="T18" fmla="*/ 7 w 12"/>
                <a:gd name="T19" fmla="*/ 13 h 13"/>
                <a:gd name="T20" fmla="*/ 8 w 12"/>
                <a:gd name="T21" fmla="*/ 12 h 13"/>
                <a:gd name="T22" fmla="*/ 9 w 12"/>
                <a:gd name="T23" fmla="*/ 11 h 13"/>
                <a:gd name="T24" fmla="*/ 10 w 12"/>
                <a:gd name="T25" fmla="*/ 7 h 13"/>
                <a:gd name="T26" fmla="*/ 12 w 12"/>
                <a:gd name="T27" fmla="*/ 4 h 13"/>
                <a:gd name="T28" fmla="*/ 12 w 12"/>
                <a:gd name="T29" fmla="*/ 2 h 13"/>
                <a:gd name="T30" fmla="*/ 10 w 12"/>
                <a:gd name="T31"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13">
                  <a:moveTo>
                    <a:pt x="10" y="1"/>
                  </a:moveTo>
                  <a:cubicBezTo>
                    <a:pt x="9" y="1"/>
                    <a:pt x="8" y="2"/>
                    <a:pt x="7" y="3"/>
                  </a:cubicBezTo>
                  <a:cubicBezTo>
                    <a:pt x="6" y="3"/>
                    <a:pt x="4" y="2"/>
                    <a:pt x="4" y="4"/>
                  </a:cubicBezTo>
                  <a:cubicBezTo>
                    <a:pt x="3" y="5"/>
                    <a:pt x="3" y="6"/>
                    <a:pt x="3" y="7"/>
                  </a:cubicBezTo>
                  <a:cubicBezTo>
                    <a:pt x="2" y="8"/>
                    <a:pt x="2" y="9"/>
                    <a:pt x="2" y="9"/>
                  </a:cubicBezTo>
                  <a:cubicBezTo>
                    <a:pt x="1" y="9"/>
                    <a:pt x="1" y="10"/>
                    <a:pt x="1" y="10"/>
                  </a:cubicBezTo>
                  <a:cubicBezTo>
                    <a:pt x="0" y="11"/>
                    <a:pt x="0" y="11"/>
                    <a:pt x="0" y="12"/>
                  </a:cubicBezTo>
                  <a:cubicBezTo>
                    <a:pt x="0" y="13"/>
                    <a:pt x="1" y="13"/>
                    <a:pt x="1" y="13"/>
                  </a:cubicBezTo>
                  <a:cubicBezTo>
                    <a:pt x="2" y="13"/>
                    <a:pt x="4" y="13"/>
                    <a:pt x="5" y="13"/>
                  </a:cubicBezTo>
                  <a:cubicBezTo>
                    <a:pt x="5" y="13"/>
                    <a:pt x="6" y="13"/>
                    <a:pt x="7" y="13"/>
                  </a:cubicBezTo>
                  <a:cubicBezTo>
                    <a:pt x="7" y="13"/>
                    <a:pt x="7" y="12"/>
                    <a:pt x="8" y="12"/>
                  </a:cubicBezTo>
                  <a:cubicBezTo>
                    <a:pt x="9" y="12"/>
                    <a:pt x="9" y="12"/>
                    <a:pt x="9" y="11"/>
                  </a:cubicBezTo>
                  <a:cubicBezTo>
                    <a:pt x="10" y="10"/>
                    <a:pt x="10" y="9"/>
                    <a:pt x="10" y="7"/>
                  </a:cubicBezTo>
                  <a:cubicBezTo>
                    <a:pt x="10" y="6"/>
                    <a:pt x="11" y="5"/>
                    <a:pt x="12" y="4"/>
                  </a:cubicBezTo>
                  <a:cubicBezTo>
                    <a:pt x="12" y="3"/>
                    <a:pt x="12" y="3"/>
                    <a:pt x="12" y="2"/>
                  </a:cubicBezTo>
                  <a:cubicBezTo>
                    <a:pt x="12" y="2"/>
                    <a:pt x="11" y="0"/>
                    <a:pt x="10"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60">
              <a:extLst>
                <a:ext uri="{FF2B5EF4-FFF2-40B4-BE49-F238E27FC236}">
                  <a16:creationId xmlns:a16="http://schemas.microsoft.com/office/drawing/2014/main" id="{8DEE515A-0DF5-4C97-B969-C3C6913A188D}"/>
                </a:ext>
              </a:extLst>
            </p:cNvPr>
            <p:cNvSpPr>
              <a:spLocks/>
            </p:cNvSpPr>
            <p:nvPr/>
          </p:nvSpPr>
          <p:spPr bwMode="auto">
            <a:xfrm>
              <a:off x="7213600" y="6034088"/>
              <a:ext cx="46038" cy="31750"/>
            </a:xfrm>
            <a:custGeom>
              <a:avLst/>
              <a:gdLst>
                <a:gd name="T0" fmla="*/ 14 w 16"/>
                <a:gd name="T1" fmla="*/ 0 h 11"/>
                <a:gd name="T2" fmla="*/ 11 w 16"/>
                <a:gd name="T3" fmla="*/ 1 h 11"/>
                <a:gd name="T4" fmla="*/ 9 w 16"/>
                <a:gd name="T5" fmla="*/ 2 h 11"/>
                <a:gd name="T6" fmla="*/ 5 w 16"/>
                <a:gd name="T7" fmla="*/ 3 h 11"/>
                <a:gd name="T8" fmla="*/ 1 w 16"/>
                <a:gd name="T9" fmla="*/ 4 h 11"/>
                <a:gd name="T10" fmla="*/ 3 w 16"/>
                <a:gd name="T11" fmla="*/ 7 h 11"/>
                <a:gd name="T12" fmla="*/ 5 w 16"/>
                <a:gd name="T13" fmla="*/ 10 h 11"/>
                <a:gd name="T14" fmla="*/ 8 w 16"/>
                <a:gd name="T15" fmla="*/ 11 h 11"/>
                <a:gd name="T16" fmla="*/ 11 w 16"/>
                <a:gd name="T17" fmla="*/ 9 h 11"/>
                <a:gd name="T18" fmla="*/ 12 w 16"/>
                <a:gd name="T19" fmla="*/ 7 h 11"/>
                <a:gd name="T20" fmla="*/ 13 w 16"/>
                <a:gd name="T21" fmla="*/ 7 h 11"/>
                <a:gd name="T22" fmla="*/ 16 w 16"/>
                <a:gd name="T23" fmla="*/ 4 h 11"/>
                <a:gd name="T24" fmla="*/ 14 w 16"/>
                <a:gd name="T2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1">
                  <a:moveTo>
                    <a:pt x="14" y="0"/>
                  </a:moveTo>
                  <a:cubicBezTo>
                    <a:pt x="14" y="0"/>
                    <a:pt x="12" y="0"/>
                    <a:pt x="11" y="1"/>
                  </a:cubicBezTo>
                  <a:cubicBezTo>
                    <a:pt x="10" y="1"/>
                    <a:pt x="10" y="1"/>
                    <a:pt x="9" y="2"/>
                  </a:cubicBezTo>
                  <a:cubicBezTo>
                    <a:pt x="8" y="3"/>
                    <a:pt x="6" y="3"/>
                    <a:pt x="5" y="3"/>
                  </a:cubicBezTo>
                  <a:cubicBezTo>
                    <a:pt x="4" y="3"/>
                    <a:pt x="2" y="3"/>
                    <a:pt x="1" y="4"/>
                  </a:cubicBezTo>
                  <a:cubicBezTo>
                    <a:pt x="0" y="6"/>
                    <a:pt x="2" y="6"/>
                    <a:pt x="3" y="7"/>
                  </a:cubicBezTo>
                  <a:cubicBezTo>
                    <a:pt x="4" y="7"/>
                    <a:pt x="4" y="9"/>
                    <a:pt x="5" y="10"/>
                  </a:cubicBezTo>
                  <a:cubicBezTo>
                    <a:pt x="6" y="10"/>
                    <a:pt x="7" y="11"/>
                    <a:pt x="8" y="11"/>
                  </a:cubicBezTo>
                  <a:cubicBezTo>
                    <a:pt x="10" y="11"/>
                    <a:pt x="11" y="11"/>
                    <a:pt x="11" y="9"/>
                  </a:cubicBezTo>
                  <a:cubicBezTo>
                    <a:pt x="11" y="8"/>
                    <a:pt x="11" y="8"/>
                    <a:pt x="12" y="7"/>
                  </a:cubicBezTo>
                  <a:cubicBezTo>
                    <a:pt x="12" y="7"/>
                    <a:pt x="13" y="7"/>
                    <a:pt x="13" y="7"/>
                  </a:cubicBezTo>
                  <a:cubicBezTo>
                    <a:pt x="15" y="6"/>
                    <a:pt x="16" y="5"/>
                    <a:pt x="16" y="4"/>
                  </a:cubicBezTo>
                  <a:cubicBezTo>
                    <a:pt x="16" y="2"/>
                    <a:pt x="15" y="1"/>
                    <a:pt x="14" y="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61">
              <a:extLst>
                <a:ext uri="{FF2B5EF4-FFF2-40B4-BE49-F238E27FC236}">
                  <a16:creationId xmlns:a16="http://schemas.microsoft.com/office/drawing/2014/main" id="{32A802A0-0A02-42D6-A06F-F36F6D8D228E}"/>
                </a:ext>
              </a:extLst>
            </p:cNvPr>
            <p:cNvSpPr>
              <a:spLocks/>
            </p:cNvSpPr>
            <p:nvPr/>
          </p:nvSpPr>
          <p:spPr bwMode="auto">
            <a:xfrm>
              <a:off x="6811963" y="5997575"/>
              <a:ext cx="404813" cy="93663"/>
            </a:xfrm>
            <a:custGeom>
              <a:avLst/>
              <a:gdLst>
                <a:gd name="T0" fmla="*/ 141 w 143"/>
                <a:gd name="T1" fmla="*/ 17 h 33"/>
                <a:gd name="T2" fmla="*/ 141 w 143"/>
                <a:gd name="T3" fmla="*/ 11 h 33"/>
                <a:gd name="T4" fmla="*/ 139 w 143"/>
                <a:gd name="T5" fmla="*/ 8 h 33"/>
                <a:gd name="T6" fmla="*/ 135 w 143"/>
                <a:gd name="T7" fmla="*/ 9 h 33"/>
                <a:gd name="T8" fmla="*/ 130 w 143"/>
                <a:gd name="T9" fmla="*/ 11 h 33"/>
                <a:gd name="T10" fmla="*/ 127 w 143"/>
                <a:gd name="T11" fmla="*/ 13 h 33"/>
                <a:gd name="T12" fmla="*/ 123 w 143"/>
                <a:gd name="T13" fmla="*/ 13 h 33"/>
                <a:gd name="T14" fmla="*/ 118 w 143"/>
                <a:gd name="T15" fmla="*/ 13 h 33"/>
                <a:gd name="T16" fmla="*/ 116 w 143"/>
                <a:gd name="T17" fmla="*/ 9 h 33"/>
                <a:gd name="T18" fmla="*/ 115 w 143"/>
                <a:gd name="T19" fmla="*/ 5 h 33"/>
                <a:gd name="T20" fmla="*/ 111 w 143"/>
                <a:gd name="T21" fmla="*/ 4 h 33"/>
                <a:gd name="T22" fmla="*/ 109 w 143"/>
                <a:gd name="T23" fmla="*/ 1 h 33"/>
                <a:gd name="T24" fmla="*/ 101 w 143"/>
                <a:gd name="T25" fmla="*/ 4 h 33"/>
                <a:gd name="T26" fmla="*/ 90 w 143"/>
                <a:gd name="T27" fmla="*/ 1 h 33"/>
                <a:gd name="T28" fmla="*/ 82 w 143"/>
                <a:gd name="T29" fmla="*/ 5 h 33"/>
                <a:gd name="T30" fmla="*/ 80 w 143"/>
                <a:gd name="T31" fmla="*/ 10 h 33"/>
                <a:gd name="T32" fmla="*/ 77 w 143"/>
                <a:gd name="T33" fmla="*/ 9 h 33"/>
                <a:gd name="T34" fmla="*/ 70 w 143"/>
                <a:gd name="T35" fmla="*/ 12 h 33"/>
                <a:gd name="T36" fmla="*/ 64 w 143"/>
                <a:gd name="T37" fmla="*/ 15 h 33"/>
                <a:gd name="T38" fmla="*/ 50 w 143"/>
                <a:gd name="T39" fmla="*/ 12 h 33"/>
                <a:gd name="T40" fmla="*/ 46 w 143"/>
                <a:gd name="T41" fmla="*/ 6 h 33"/>
                <a:gd name="T42" fmla="*/ 43 w 143"/>
                <a:gd name="T43" fmla="*/ 4 h 33"/>
                <a:gd name="T44" fmla="*/ 36 w 143"/>
                <a:gd name="T45" fmla="*/ 4 h 33"/>
                <a:gd name="T46" fmla="*/ 28 w 143"/>
                <a:gd name="T47" fmla="*/ 4 h 33"/>
                <a:gd name="T48" fmla="*/ 21 w 143"/>
                <a:gd name="T49" fmla="*/ 6 h 33"/>
                <a:gd name="T50" fmla="*/ 20 w 143"/>
                <a:gd name="T51" fmla="*/ 7 h 33"/>
                <a:gd name="T52" fmla="*/ 11 w 143"/>
                <a:gd name="T53" fmla="*/ 9 h 33"/>
                <a:gd name="T54" fmla="*/ 10 w 143"/>
                <a:gd name="T55" fmla="*/ 12 h 33"/>
                <a:gd name="T56" fmla="*/ 7 w 143"/>
                <a:gd name="T57" fmla="*/ 15 h 33"/>
                <a:gd name="T58" fmla="*/ 5 w 143"/>
                <a:gd name="T59" fmla="*/ 18 h 33"/>
                <a:gd name="T60" fmla="*/ 1 w 143"/>
                <a:gd name="T61" fmla="*/ 20 h 33"/>
                <a:gd name="T62" fmla="*/ 1 w 143"/>
                <a:gd name="T63" fmla="*/ 24 h 33"/>
                <a:gd name="T64" fmla="*/ 6 w 143"/>
                <a:gd name="T65" fmla="*/ 26 h 33"/>
                <a:gd name="T66" fmla="*/ 12 w 143"/>
                <a:gd name="T67" fmla="*/ 26 h 33"/>
                <a:gd name="T68" fmla="*/ 15 w 143"/>
                <a:gd name="T69" fmla="*/ 30 h 33"/>
                <a:gd name="T70" fmla="*/ 18 w 143"/>
                <a:gd name="T71" fmla="*/ 32 h 33"/>
                <a:gd name="T72" fmla="*/ 25 w 143"/>
                <a:gd name="T73" fmla="*/ 31 h 33"/>
                <a:gd name="T74" fmla="*/ 36 w 143"/>
                <a:gd name="T75" fmla="*/ 32 h 33"/>
                <a:gd name="T76" fmla="*/ 39 w 143"/>
                <a:gd name="T77" fmla="*/ 32 h 33"/>
                <a:gd name="T78" fmla="*/ 43 w 143"/>
                <a:gd name="T79" fmla="*/ 32 h 33"/>
                <a:gd name="T80" fmla="*/ 50 w 143"/>
                <a:gd name="T81" fmla="*/ 31 h 33"/>
                <a:gd name="T82" fmla="*/ 56 w 143"/>
                <a:gd name="T83" fmla="*/ 28 h 33"/>
                <a:gd name="T84" fmla="*/ 62 w 143"/>
                <a:gd name="T85" fmla="*/ 26 h 33"/>
                <a:gd name="T86" fmla="*/ 81 w 143"/>
                <a:gd name="T87" fmla="*/ 29 h 33"/>
                <a:gd name="T88" fmla="*/ 85 w 143"/>
                <a:gd name="T89" fmla="*/ 31 h 33"/>
                <a:gd name="T90" fmla="*/ 92 w 143"/>
                <a:gd name="T91" fmla="*/ 29 h 33"/>
                <a:gd name="T92" fmla="*/ 95 w 143"/>
                <a:gd name="T93" fmla="*/ 27 h 33"/>
                <a:gd name="T94" fmla="*/ 102 w 143"/>
                <a:gd name="T95" fmla="*/ 26 h 33"/>
                <a:gd name="T96" fmla="*/ 116 w 143"/>
                <a:gd name="T97" fmla="*/ 26 h 33"/>
                <a:gd name="T98" fmla="*/ 126 w 143"/>
                <a:gd name="T99" fmla="*/ 25 h 33"/>
                <a:gd name="T100" fmla="*/ 129 w 143"/>
                <a:gd name="T101" fmla="*/ 27 h 33"/>
                <a:gd name="T102" fmla="*/ 135 w 143"/>
                <a:gd name="T103" fmla="*/ 27 h 33"/>
                <a:gd name="T104" fmla="*/ 139 w 143"/>
                <a:gd name="T105" fmla="*/ 23 h 33"/>
                <a:gd name="T106" fmla="*/ 141 w 143"/>
                <a:gd name="T107" fmla="*/ 21 h 33"/>
                <a:gd name="T108" fmla="*/ 142 w 143"/>
                <a:gd name="T109" fmla="*/ 18 h 33"/>
                <a:gd name="T110" fmla="*/ 141 w 143"/>
                <a:gd name="T111" fmla="*/ 1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3" h="33">
                  <a:moveTo>
                    <a:pt x="141" y="17"/>
                  </a:moveTo>
                  <a:cubicBezTo>
                    <a:pt x="142" y="16"/>
                    <a:pt x="141" y="12"/>
                    <a:pt x="141" y="11"/>
                  </a:cubicBezTo>
                  <a:cubicBezTo>
                    <a:pt x="140" y="9"/>
                    <a:pt x="140" y="9"/>
                    <a:pt x="139" y="8"/>
                  </a:cubicBezTo>
                  <a:cubicBezTo>
                    <a:pt x="138" y="8"/>
                    <a:pt x="135" y="8"/>
                    <a:pt x="135" y="9"/>
                  </a:cubicBezTo>
                  <a:cubicBezTo>
                    <a:pt x="134" y="10"/>
                    <a:pt x="132" y="11"/>
                    <a:pt x="130" y="11"/>
                  </a:cubicBezTo>
                  <a:cubicBezTo>
                    <a:pt x="128" y="11"/>
                    <a:pt x="128" y="12"/>
                    <a:pt x="127" y="13"/>
                  </a:cubicBezTo>
                  <a:cubicBezTo>
                    <a:pt x="126" y="14"/>
                    <a:pt x="124" y="13"/>
                    <a:pt x="123" y="13"/>
                  </a:cubicBezTo>
                  <a:cubicBezTo>
                    <a:pt x="121" y="13"/>
                    <a:pt x="120" y="13"/>
                    <a:pt x="118" y="13"/>
                  </a:cubicBezTo>
                  <a:cubicBezTo>
                    <a:pt x="116" y="12"/>
                    <a:pt x="116" y="11"/>
                    <a:pt x="116" y="9"/>
                  </a:cubicBezTo>
                  <a:cubicBezTo>
                    <a:pt x="115" y="8"/>
                    <a:pt x="116" y="6"/>
                    <a:pt x="115" y="5"/>
                  </a:cubicBezTo>
                  <a:cubicBezTo>
                    <a:pt x="114" y="5"/>
                    <a:pt x="112" y="5"/>
                    <a:pt x="111" y="4"/>
                  </a:cubicBezTo>
                  <a:cubicBezTo>
                    <a:pt x="111" y="3"/>
                    <a:pt x="111" y="2"/>
                    <a:pt x="109" y="1"/>
                  </a:cubicBezTo>
                  <a:cubicBezTo>
                    <a:pt x="106" y="0"/>
                    <a:pt x="104" y="3"/>
                    <a:pt x="101" y="4"/>
                  </a:cubicBezTo>
                  <a:cubicBezTo>
                    <a:pt x="97" y="4"/>
                    <a:pt x="94" y="2"/>
                    <a:pt x="90" y="1"/>
                  </a:cubicBezTo>
                  <a:cubicBezTo>
                    <a:pt x="87" y="0"/>
                    <a:pt x="83" y="1"/>
                    <a:pt x="82" y="5"/>
                  </a:cubicBezTo>
                  <a:cubicBezTo>
                    <a:pt x="82" y="6"/>
                    <a:pt x="82" y="9"/>
                    <a:pt x="80" y="10"/>
                  </a:cubicBezTo>
                  <a:cubicBezTo>
                    <a:pt x="79" y="10"/>
                    <a:pt x="77" y="9"/>
                    <a:pt x="77" y="9"/>
                  </a:cubicBezTo>
                  <a:cubicBezTo>
                    <a:pt x="73" y="9"/>
                    <a:pt x="73" y="12"/>
                    <a:pt x="70" y="12"/>
                  </a:cubicBezTo>
                  <a:cubicBezTo>
                    <a:pt x="67" y="13"/>
                    <a:pt x="67" y="13"/>
                    <a:pt x="64" y="15"/>
                  </a:cubicBezTo>
                  <a:cubicBezTo>
                    <a:pt x="60" y="17"/>
                    <a:pt x="53" y="17"/>
                    <a:pt x="50" y="12"/>
                  </a:cubicBezTo>
                  <a:cubicBezTo>
                    <a:pt x="49" y="10"/>
                    <a:pt x="48" y="8"/>
                    <a:pt x="46" y="6"/>
                  </a:cubicBezTo>
                  <a:cubicBezTo>
                    <a:pt x="45" y="6"/>
                    <a:pt x="44" y="5"/>
                    <a:pt x="43" y="4"/>
                  </a:cubicBezTo>
                  <a:cubicBezTo>
                    <a:pt x="41" y="4"/>
                    <a:pt x="38" y="4"/>
                    <a:pt x="36" y="4"/>
                  </a:cubicBezTo>
                  <a:cubicBezTo>
                    <a:pt x="33" y="4"/>
                    <a:pt x="30" y="4"/>
                    <a:pt x="28" y="4"/>
                  </a:cubicBezTo>
                  <a:cubicBezTo>
                    <a:pt x="25" y="4"/>
                    <a:pt x="23" y="5"/>
                    <a:pt x="21" y="6"/>
                  </a:cubicBezTo>
                  <a:cubicBezTo>
                    <a:pt x="20" y="7"/>
                    <a:pt x="20" y="7"/>
                    <a:pt x="20" y="7"/>
                  </a:cubicBezTo>
                  <a:cubicBezTo>
                    <a:pt x="17" y="9"/>
                    <a:pt x="12" y="7"/>
                    <a:pt x="11" y="9"/>
                  </a:cubicBezTo>
                  <a:cubicBezTo>
                    <a:pt x="10" y="10"/>
                    <a:pt x="11" y="11"/>
                    <a:pt x="10" y="12"/>
                  </a:cubicBezTo>
                  <a:cubicBezTo>
                    <a:pt x="10" y="15"/>
                    <a:pt x="9" y="15"/>
                    <a:pt x="7" y="15"/>
                  </a:cubicBezTo>
                  <a:cubicBezTo>
                    <a:pt x="6" y="16"/>
                    <a:pt x="6" y="17"/>
                    <a:pt x="5" y="18"/>
                  </a:cubicBezTo>
                  <a:cubicBezTo>
                    <a:pt x="4" y="19"/>
                    <a:pt x="3" y="19"/>
                    <a:pt x="1" y="20"/>
                  </a:cubicBezTo>
                  <a:cubicBezTo>
                    <a:pt x="0" y="21"/>
                    <a:pt x="0" y="22"/>
                    <a:pt x="1" y="24"/>
                  </a:cubicBezTo>
                  <a:cubicBezTo>
                    <a:pt x="2" y="25"/>
                    <a:pt x="4" y="26"/>
                    <a:pt x="6" y="26"/>
                  </a:cubicBezTo>
                  <a:cubicBezTo>
                    <a:pt x="7" y="26"/>
                    <a:pt x="10" y="25"/>
                    <a:pt x="12" y="26"/>
                  </a:cubicBezTo>
                  <a:cubicBezTo>
                    <a:pt x="13" y="27"/>
                    <a:pt x="14" y="28"/>
                    <a:pt x="15" y="30"/>
                  </a:cubicBezTo>
                  <a:cubicBezTo>
                    <a:pt x="15" y="31"/>
                    <a:pt x="16" y="32"/>
                    <a:pt x="18" y="32"/>
                  </a:cubicBezTo>
                  <a:cubicBezTo>
                    <a:pt x="20" y="33"/>
                    <a:pt x="22" y="32"/>
                    <a:pt x="25" y="31"/>
                  </a:cubicBezTo>
                  <a:cubicBezTo>
                    <a:pt x="28" y="31"/>
                    <a:pt x="32" y="32"/>
                    <a:pt x="36" y="32"/>
                  </a:cubicBezTo>
                  <a:cubicBezTo>
                    <a:pt x="37" y="32"/>
                    <a:pt x="38" y="32"/>
                    <a:pt x="39" y="32"/>
                  </a:cubicBezTo>
                  <a:cubicBezTo>
                    <a:pt x="40" y="32"/>
                    <a:pt x="42" y="32"/>
                    <a:pt x="43" y="32"/>
                  </a:cubicBezTo>
                  <a:cubicBezTo>
                    <a:pt x="45" y="32"/>
                    <a:pt x="48" y="32"/>
                    <a:pt x="50" y="31"/>
                  </a:cubicBezTo>
                  <a:cubicBezTo>
                    <a:pt x="53" y="31"/>
                    <a:pt x="54" y="29"/>
                    <a:pt x="56" y="28"/>
                  </a:cubicBezTo>
                  <a:cubicBezTo>
                    <a:pt x="58" y="27"/>
                    <a:pt x="59" y="26"/>
                    <a:pt x="62" y="26"/>
                  </a:cubicBezTo>
                  <a:cubicBezTo>
                    <a:pt x="68" y="27"/>
                    <a:pt x="76" y="25"/>
                    <a:pt x="81" y="29"/>
                  </a:cubicBezTo>
                  <a:cubicBezTo>
                    <a:pt x="83" y="30"/>
                    <a:pt x="84" y="31"/>
                    <a:pt x="85" y="31"/>
                  </a:cubicBezTo>
                  <a:cubicBezTo>
                    <a:pt x="88" y="32"/>
                    <a:pt x="91" y="30"/>
                    <a:pt x="92" y="29"/>
                  </a:cubicBezTo>
                  <a:cubicBezTo>
                    <a:pt x="93" y="29"/>
                    <a:pt x="94" y="28"/>
                    <a:pt x="95" y="27"/>
                  </a:cubicBezTo>
                  <a:cubicBezTo>
                    <a:pt x="97" y="26"/>
                    <a:pt x="100" y="26"/>
                    <a:pt x="102" y="26"/>
                  </a:cubicBezTo>
                  <a:cubicBezTo>
                    <a:pt x="106" y="26"/>
                    <a:pt x="112" y="28"/>
                    <a:pt x="116" y="26"/>
                  </a:cubicBezTo>
                  <a:cubicBezTo>
                    <a:pt x="119" y="25"/>
                    <a:pt x="123" y="23"/>
                    <a:pt x="126" y="25"/>
                  </a:cubicBezTo>
                  <a:cubicBezTo>
                    <a:pt x="127" y="25"/>
                    <a:pt x="128" y="26"/>
                    <a:pt x="129" y="27"/>
                  </a:cubicBezTo>
                  <a:cubicBezTo>
                    <a:pt x="131" y="27"/>
                    <a:pt x="134" y="27"/>
                    <a:pt x="135" y="27"/>
                  </a:cubicBezTo>
                  <a:cubicBezTo>
                    <a:pt x="138" y="26"/>
                    <a:pt x="138" y="26"/>
                    <a:pt x="139" y="23"/>
                  </a:cubicBezTo>
                  <a:cubicBezTo>
                    <a:pt x="139" y="22"/>
                    <a:pt x="140" y="21"/>
                    <a:pt x="141" y="21"/>
                  </a:cubicBezTo>
                  <a:cubicBezTo>
                    <a:pt x="141" y="20"/>
                    <a:pt x="143" y="19"/>
                    <a:pt x="142" y="18"/>
                  </a:cubicBezTo>
                  <a:cubicBezTo>
                    <a:pt x="142" y="18"/>
                    <a:pt x="141" y="18"/>
                    <a:pt x="141" y="1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62">
              <a:extLst>
                <a:ext uri="{FF2B5EF4-FFF2-40B4-BE49-F238E27FC236}">
                  <a16:creationId xmlns:a16="http://schemas.microsoft.com/office/drawing/2014/main" id="{D671B1F6-6752-41EE-93F0-01AA56A96D64}"/>
                </a:ext>
              </a:extLst>
            </p:cNvPr>
            <p:cNvSpPr>
              <a:spLocks/>
            </p:cNvSpPr>
            <p:nvPr/>
          </p:nvSpPr>
          <p:spPr bwMode="auto">
            <a:xfrm>
              <a:off x="7148513" y="5986463"/>
              <a:ext cx="50800" cy="30163"/>
            </a:xfrm>
            <a:custGeom>
              <a:avLst/>
              <a:gdLst>
                <a:gd name="T0" fmla="*/ 4 w 18"/>
                <a:gd name="T1" fmla="*/ 10 h 11"/>
                <a:gd name="T2" fmla="*/ 5 w 18"/>
                <a:gd name="T3" fmla="*/ 10 h 11"/>
                <a:gd name="T4" fmla="*/ 8 w 18"/>
                <a:gd name="T5" fmla="*/ 8 h 11"/>
                <a:gd name="T6" fmla="*/ 11 w 18"/>
                <a:gd name="T7" fmla="*/ 6 h 11"/>
                <a:gd name="T8" fmla="*/ 13 w 18"/>
                <a:gd name="T9" fmla="*/ 5 h 11"/>
                <a:gd name="T10" fmla="*/ 15 w 18"/>
                <a:gd name="T11" fmla="*/ 5 h 11"/>
                <a:gd name="T12" fmla="*/ 17 w 18"/>
                <a:gd name="T13" fmla="*/ 3 h 11"/>
                <a:gd name="T14" fmla="*/ 17 w 18"/>
                <a:gd name="T15" fmla="*/ 1 h 11"/>
                <a:gd name="T16" fmla="*/ 12 w 18"/>
                <a:gd name="T17" fmla="*/ 2 h 11"/>
                <a:gd name="T18" fmla="*/ 8 w 18"/>
                <a:gd name="T19" fmla="*/ 3 h 11"/>
                <a:gd name="T20" fmla="*/ 7 w 18"/>
                <a:gd name="T21" fmla="*/ 5 h 11"/>
                <a:gd name="T22" fmla="*/ 5 w 18"/>
                <a:gd name="T23" fmla="*/ 5 h 11"/>
                <a:gd name="T24" fmla="*/ 2 w 18"/>
                <a:gd name="T25" fmla="*/ 5 h 11"/>
                <a:gd name="T26" fmla="*/ 0 w 18"/>
                <a:gd name="T27" fmla="*/ 6 h 11"/>
                <a:gd name="T28" fmla="*/ 1 w 18"/>
                <a:gd name="T29" fmla="*/ 10 h 11"/>
                <a:gd name="T30" fmla="*/ 4 w 18"/>
                <a:gd name="T31"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11">
                  <a:moveTo>
                    <a:pt x="4" y="10"/>
                  </a:moveTo>
                  <a:cubicBezTo>
                    <a:pt x="4" y="10"/>
                    <a:pt x="5" y="11"/>
                    <a:pt x="5" y="10"/>
                  </a:cubicBezTo>
                  <a:cubicBezTo>
                    <a:pt x="7" y="10"/>
                    <a:pt x="6" y="8"/>
                    <a:pt x="8" y="8"/>
                  </a:cubicBezTo>
                  <a:cubicBezTo>
                    <a:pt x="10" y="7"/>
                    <a:pt x="11" y="7"/>
                    <a:pt x="11" y="6"/>
                  </a:cubicBezTo>
                  <a:cubicBezTo>
                    <a:pt x="12" y="5"/>
                    <a:pt x="12" y="5"/>
                    <a:pt x="13" y="5"/>
                  </a:cubicBezTo>
                  <a:cubicBezTo>
                    <a:pt x="13" y="4"/>
                    <a:pt x="14" y="5"/>
                    <a:pt x="15" y="5"/>
                  </a:cubicBezTo>
                  <a:cubicBezTo>
                    <a:pt x="16" y="4"/>
                    <a:pt x="17" y="4"/>
                    <a:pt x="17" y="3"/>
                  </a:cubicBezTo>
                  <a:cubicBezTo>
                    <a:pt x="18" y="3"/>
                    <a:pt x="17" y="2"/>
                    <a:pt x="17" y="1"/>
                  </a:cubicBezTo>
                  <a:cubicBezTo>
                    <a:pt x="16" y="0"/>
                    <a:pt x="13" y="1"/>
                    <a:pt x="12" y="2"/>
                  </a:cubicBezTo>
                  <a:cubicBezTo>
                    <a:pt x="11" y="2"/>
                    <a:pt x="9" y="2"/>
                    <a:pt x="8" y="3"/>
                  </a:cubicBezTo>
                  <a:cubicBezTo>
                    <a:pt x="8" y="4"/>
                    <a:pt x="8" y="5"/>
                    <a:pt x="7" y="5"/>
                  </a:cubicBezTo>
                  <a:cubicBezTo>
                    <a:pt x="7" y="5"/>
                    <a:pt x="6" y="5"/>
                    <a:pt x="5" y="5"/>
                  </a:cubicBezTo>
                  <a:cubicBezTo>
                    <a:pt x="4" y="5"/>
                    <a:pt x="3" y="5"/>
                    <a:pt x="2" y="5"/>
                  </a:cubicBezTo>
                  <a:cubicBezTo>
                    <a:pt x="1" y="5"/>
                    <a:pt x="0" y="5"/>
                    <a:pt x="0" y="6"/>
                  </a:cubicBezTo>
                  <a:cubicBezTo>
                    <a:pt x="0" y="7"/>
                    <a:pt x="0" y="10"/>
                    <a:pt x="1" y="10"/>
                  </a:cubicBezTo>
                  <a:cubicBezTo>
                    <a:pt x="2" y="11"/>
                    <a:pt x="3" y="10"/>
                    <a:pt x="4" y="1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63">
              <a:extLst>
                <a:ext uri="{FF2B5EF4-FFF2-40B4-BE49-F238E27FC236}">
                  <a16:creationId xmlns:a16="http://schemas.microsoft.com/office/drawing/2014/main" id="{AB431FC1-5366-4745-902E-6795A271EC03}"/>
                </a:ext>
              </a:extLst>
            </p:cNvPr>
            <p:cNvSpPr>
              <a:spLocks/>
            </p:cNvSpPr>
            <p:nvPr/>
          </p:nvSpPr>
          <p:spPr bwMode="auto">
            <a:xfrm>
              <a:off x="6357938" y="5538788"/>
              <a:ext cx="488950" cy="487363"/>
            </a:xfrm>
            <a:custGeom>
              <a:avLst/>
              <a:gdLst>
                <a:gd name="T0" fmla="*/ 169 w 173"/>
                <a:gd name="T1" fmla="*/ 163 h 172"/>
                <a:gd name="T2" fmla="*/ 172 w 173"/>
                <a:gd name="T3" fmla="*/ 129 h 172"/>
                <a:gd name="T4" fmla="*/ 172 w 173"/>
                <a:gd name="T5" fmla="*/ 116 h 172"/>
                <a:gd name="T6" fmla="*/ 164 w 173"/>
                <a:gd name="T7" fmla="*/ 113 h 172"/>
                <a:gd name="T8" fmla="*/ 159 w 173"/>
                <a:gd name="T9" fmla="*/ 112 h 172"/>
                <a:gd name="T10" fmla="*/ 150 w 173"/>
                <a:gd name="T11" fmla="*/ 105 h 172"/>
                <a:gd name="T12" fmla="*/ 141 w 173"/>
                <a:gd name="T13" fmla="*/ 91 h 172"/>
                <a:gd name="T14" fmla="*/ 137 w 173"/>
                <a:gd name="T15" fmla="*/ 85 h 172"/>
                <a:gd name="T16" fmla="*/ 145 w 173"/>
                <a:gd name="T17" fmla="*/ 79 h 172"/>
                <a:gd name="T18" fmla="*/ 132 w 173"/>
                <a:gd name="T19" fmla="*/ 71 h 172"/>
                <a:gd name="T20" fmla="*/ 126 w 173"/>
                <a:gd name="T21" fmla="*/ 70 h 172"/>
                <a:gd name="T22" fmla="*/ 120 w 173"/>
                <a:gd name="T23" fmla="*/ 65 h 172"/>
                <a:gd name="T24" fmla="*/ 111 w 173"/>
                <a:gd name="T25" fmla="*/ 59 h 172"/>
                <a:gd name="T26" fmla="*/ 102 w 173"/>
                <a:gd name="T27" fmla="*/ 56 h 172"/>
                <a:gd name="T28" fmla="*/ 95 w 173"/>
                <a:gd name="T29" fmla="*/ 51 h 172"/>
                <a:gd name="T30" fmla="*/ 85 w 173"/>
                <a:gd name="T31" fmla="*/ 45 h 172"/>
                <a:gd name="T32" fmla="*/ 78 w 173"/>
                <a:gd name="T33" fmla="*/ 37 h 172"/>
                <a:gd name="T34" fmla="*/ 66 w 173"/>
                <a:gd name="T35" fmla="*/ 32 h 172"/>
                <a:gd name="T36" fmla="*/ 55 w 173"/>
                <a:gd name="T37" fmla="*/ 26 h 172"/>
                <a:gd name="T38" fmla="*/ 49 w 173"/>
                <a:gd name="T39" fmla="*/ 21 h 172"/>
                <a:gd name="T40" fmla="*/ 42 w 173"/>
                <a:gd name="T41" fmla="*/ 9 h 172"/>
                <a:gd name="T42" fmla="*/ 25 w 173"/>
                <a:gd name="T43" fmla="*/ 9 h 172"/>
                <a:gd name="T44" fmla="*/ 19 w 173"/>
                <a:gd name="T45" fmla="*/ 10 h 172"/>
                <a:gd name="T46" fmla="*/ 7 w 173"/>
                <a:gd name="T47" fmla="*/ 3 h 172"/>
                <a:gd name="T48" fmla="*/ 11 w 173"/>
                <a:gd name="T49" fmla="*/ 25 h 172"/>
                <a:gd name="T50" fmla="*/ 28 w 173"/>
                <a:gd name="T51" fmla="*/ 36 h 172"/>
                <a:gd name="T52" fmla="*/ 40 w 173"/>
                <a:gd name="T53" fmla="*/ 47 h 172"/>
                <a:gd name="T54" fmla="*/ 46 w 173"/>
                <a:gd name="T55" fmla="*/ 59 h 172"/>
                <a:gd name="T56" fmla="*/ 57 w 173"/>
                <a:gd name="T57" fmla="*/ 68 h 172"/>
                <a:gd name="T58" fmla="*/ 63 w 173"/>
                <a:gd name="T59" fmla="*/ 77 h 172"/>
                <a:gd name="T60" fmla="*/ 66 w 173"/>
                <a:gd name="T61" fmla="*/ 85 h 172"/>
                <a:gd name="T62" fmla="*/ 80 w 173"/>
                <a:gd name="T63" fmla="*/ 98 h 172"/>
                <a:gd name="T64" fmla="*/ 84 w 173"/>
                <a:gd name="T65" fmla="*/ 104 h 172"/>
                <a:gd name="T66" fmla="*/ 89 w 173"/>
                <a:gd name="T67" fmla="*/ 109 h 172"/>
                <a:gd name="T68" fmla="*/ 93 w 173"/>
                <a:gd name="T69" fmla="*/ 126 h 172"/>
                <a:gd name="T70" fmla="*/ 102 w 173"/>
                <a:gd name="T71" fmla="*/ 134 h 172"/>
                <a:gd name="T72" fmla="*/ 109 w 173"/>
                <a:gd name="T73" fmla="*/ 139 h 172"/>
                <a:gd name="T74" fmla="*/ 123 w 173"/>
                <a:gd name="T75" fmla="*/ 149 h 172"/>
                <a:gd name="T76" fmla="*/ 129 w 173"/>
                <a:gd name="T77" fmla="*/ 156 h 172"/>
                <a:gd name="T78" fmla="*/ 140 w 173"/>
                <a:gd name="T79" fmla="*/ 163 h 172"/>
                <a:gd name="T80" fmla="*/ 154 w 173"/>
                <a:gd name="T81" fmla="*/ 169 h 172"/>
                <a:gd name="T82" fmla="*/ 165 w 173"/>
                <a:gd name="T83" fmla="*/ 167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3" h="172">
                  <a:moveTo>
                    <a:pt x="168" y="167"/>
                  </a:moveTo>
                  <a:cubicBezTo>
                    <a:pt x="169" y="166"/>
                    <a:pt x="169" y="164"/>
                    <a:pt x="169" y="163"/>
                  </a:cubicBezTo>
                  <a:cubicBezTo>
                    <a:pt x="170" y="160"/>
                    <a:pt x="170" y="156"/>
                    <a:pt x="170" y="153"/>
                  </a:cubicBezTo>
                  <a:cubicBezTo>
                    <a:pt x="169" y="145"/>
                    <a:pt x="169" y="136"/>
                    <a:pt x="172" y="129"/>
                  </a:cubicBezTo>
                  <a:cubicBezTo>
                    <a:pt x="173" y="126"/>
                    <a:pt x="173" y="125"/>
                    <a:pt x="173" y="122"/>
                  </a:cubicBezTo>
                  <a:cubicBezTo>
                    <a:pt x="172" y="121"/>
                    <a:pt x="173" y="117"/>
                    <a:pt x="172" y="116"/>
                  </a:cubicBezTo>
                  <a:cubicBezTo>
                    <a:pt x="170" y="115"/>
                    <a:pt x="167" y="116"/>
                    <a:pt x="166" y="115"/>
                  </a:cubicBezTo>
                  <a:cubicBezTo>
                    <a:pt x="165" y="115"/>
                    <a:pt x="165" y="114"/>
                    <a:pt x="164" y="113"/>
                  </a:cubicBezTo>
                  <a:cubicBezTo>
                    <a:pt x="163" y="112"/>
                    <a:pt x="163" y="112"/>
                    <a:pt x="162" y="112"/>
                  </a:cubicBezTo>
                  <a:cubicBezTo>
                    <a:pt x="161" y="112"/>
                    <a:pt x="160" y="112"/>
                    <a:pt x="159" y="112"/>
                  </a:cubicBezTo>
                  <a:cubicBezTo>
                    <a:pt x="159" y="111"/>
                    <a:pt x="157" y="109"/>
                    <a:pt x="156" y="108"/>
                  </a:cubicBezTo>
                  <a:cubicBezTo>
                    <a:pt x="154" y="106"/>
                    <a:pt x="151" y="107"/>
                    <a:pt x="150" y="105"/>
                  </a:cubicBezTo>
                  <a:cubicBezTo>
                    <a:pt x="149" y="101"/>
                    <a:pt x="153" y="91"/>
                    <a:pt x="147" y="90"/>
                  </a:cubicBezTo>
                  <a:cubicBezTo>
                    <a:pt x="145" y="90"/>
                    <a:pt x="143" y="90"/>
                    <a:pt x="141" y="91"/>
                  </a:cubicBezTo>
                  <a:cubicBezTo>
                    <a:pt x="139" y="91"/>
                    <a:pt x="137" y="93"/>
                    <a:pt x="136" y="91"/>
                  </a:cubicBezTo>
                  <a:cubicBezTo>
                    <a:pt x="135" y="90"/>
                    <a:pt x="136" y="86"/>
                    <a:pt x="137" y="85"/>
                  </a:cubicBezTo>
                  <a:cubicBezTo>
                    <a:pt x="137" y="83"/>
                    <a:pt x="140" y="82"/>
                    <a:pt x="141" y="82"/>
                  </a:cubicBezTo>
                  <a:cubicBezTo>
                    <a:pt x="143" y="81"/>
                    <a:pt x="145" y="82"/>
                    <a:pt x="145" y="79"/>
                  </a:cubicBezTo>
                  <a:cubicBezTo>
                    <a:pt x="145" y="77"/>
                    <a:pt x="144" y="75"/>
                    <a:pt x="142" y="74"/>
                  </a:cubicBezTo>
                  <a:cubicBezTo>
                    <a:pt x="140" y="72"/>
                    <a:pt x="136" y="70"/>
                    <a:pt x="132" y="71"/>
                  </a:cubicBezTo>
                  <a:cubicBezTo>
                    <a:pt x="131" y="71"/>
                    <a:pt x="130" y="72"/>
                    <a:pt x="129" y="72"/>
                  </a:cubicBezTo>
                  <a:cubicBezTo>
                    <a:pt x="127" y="71"/>
                    <a:pt x="127" y="70"/>
                    <a:pt x="126" y="70"/>
                  </a:cubicBezTo>
                  <a:cubicBezTo>
                    <a:pt x="124" y="69"/>
                    <a:pt x="122" y="70"/>
                    <a:pt x="121" y="69"/>
                  </a:cubicBezTo>
                  <a:cubicBezTo>
                    <a:pt x="120" y="68"/>
                    <a:pt x="120" y="66"/>
                    <a:pt x="120" y="65"/>
                  </a:cubicBezTo>
                  <a:cubicBezTo>
                    <a:pt x="118" y="63"/>
                    <a:pt x="116" y="64"/>
                    <a:pt x="114" y="62"/>
                  </a:cubicBezTo>
                  <a:cubicBezTo>
                    <a:pt x="113" y="62"/>
                    <a:pt x="112" y="60"/>
                    <a:pt x="111" y="59"/>
                  </a:cubicBezTo>
                  <a:cubicBezTo>
                    <a:pt x="110" y="58"/>
                    <a:pt x="108" y="57"/>
                    <a:pt x="106" y="56"/>
                  </a:cubicBezTo>
                  <a:cubicBezTo>
                    <a:pt x="104" y="56"/>
                    <a:pt x="103" y="56"/>
                    <a:pt x="102" y="56"/>
                  </a:cubicBezTo>
                  <a:cubicBezTo>
                    <a:pt x="101" y="55"/>
                    <a:pt x="101" y="54"/>
                    <a:pt x="100" y="53"/>
                  </a:cubicBezTo>
                  <a:cubicBezTo>
                    <a:pt x="99" y="51"/>
                    <a:pt x="96" y="51"/>
                    <a:pt x="95" y="51"/>
                  </a:cubicBezTo>
                  <a:cubicBezTo>
                    <a:pt x="92" y="51"/>
                    <a:pt x="93" y="51"/>
                    <a:pt x="91" y="49"/>
                  </a:cubicBezTo>
                  <a:cubicBezTo>
                    <a:pt x="90" y="47"/>
                    <a:pt x="87" y="47"/>
                    <a:pt x="85" y="45"/>
                  </a:cubicBezTo>
                  <a:cubicBezTo>
                    <a:pt x="84" y="43"/>
                    <a:pt x="83" y="42"/>
                    <a:pt x="82" y="40"/>
                  </a:cubicBezTo>
                  <a:cubicBezTo>
                    <a:pt x="81" y="37"/>
                    <a:pt x="80" y="37"/>
                    <a:pt x="78" y="37"/>
                  </a:cubicBezTo>
                  <a:cubicBezTo>
                    <a:pt x="76" y="36"/>
                    <a:pt x="75" y="34"/>
                    <a:pt x="72" y="34"/>
                  </a:cubicBezTo>
                  <a:cubicBezTo>
                    <a:pt x="70" y="33"/>
                    <a:pt x="68" y="33"/>
                    <a:pt x="66" y="32"/>
                  </a:cubicBezTo>
                  <a:cubicBezTo>
                    <a:pt x="64" y="31"/>
                    <a:pt x="63" y="29"/>
                    <a:pt x="61" y="28"/>
                  </a:cubicBezTo>
                  <a:cubicBezTo>
                    <a:pt x="59" y="27"/>
                    <a:pt x="57" y="27"/>
                    <a:pt x="55" y="26"/>
                  </a:cubicBezTo>
                  <a:cubicBezTo>
                    <a:pt x="54" y="26"/>
                    <a:pt x="52" y="25"/>
                    <a:pt x="51" y="24"/>
                  </a:cubicBezTo>
                  <a:cubicBezTo>
                    <a:pt x="50" y="24"/>
                    <a:pt x="50" y="22"/>
                    <a:pt x="49" y="21"/>
                  </a:cubicBezTo>
                  <a:cubicBezTo>
                    <a:pt x="47" y="19"/>
                    <a:pt x="46" y="18"/>
                    <a:pt x="45" y="15"/>
                  </a:cubicBezTo>
                  <a:cubicBezTo>
                    <a:pt x="44" y="13"/>
                    <a:pt x="44" y="10"/>
                    <a:pt x="42" y="9"/>
                  </a:cubicBezTo>
                  <a:cubicBezTo>
                    <a:pt x="39" y="7"/>
                    <a:pt x="34" y="6"/>
                    <a:pt x="31" y="6"/>
                  </a:cubicBezTo>
                  <a:cubicBezTo>
                    <a:pt x="28" y="6"/>
                    <a:pt x="27" y="7"/>
                    <a:pt x="25" y="9"/>
                  </a:cubicBezTo>
                  <a:cubicBezTo>
                    <a:pt x="24" y="9"/>
                    <a:pt x="24" y="9"/>
                    <a:pt x="23" y="9"/>
                  </a:cubicBezTo>
                  <a:cubicBezTo>
                    <a:pt x="21" y="10"/>
                    <a:pt x="20" y="10"/>
                    <a:pt x="19" y="10"/>
                  </a:cubicBezTo>
                  <a:cubicBezTo>
                    <a:pt x="18" y="10"/>
                    <a:pt x="17" y="8"/>
                    <a:pt x="16" y="7"/>
                  </a:cubicBezTo>
                  <a:cubicBezTo>
                    <a:pt x="13" y="5"/>
                    <a:pt x="10" y="0"/>
                    <a:pt x="7" y="3"/>
                  </a:cubicBezTo>
                  <a:cubicBezTo>
                    <a:pt x="3" y="7"/>
                    <a:pt x="0" y="15"/>
                    <a:pt x="5" y="18"/>
                  </a:cubicBezTo>
                  <a:cubicBezTo>
                    <a:pt x="8" y="20"/>
                    <a:pt x="9" y="23"/>
                    <a:pt x="11" y="25"/>
                  </a:cubicBezTo>
                  <a:cubicBezTo>
                    <a:pt x="14" y="28"/>
                    <a:pt x="18" y="28"/>
                    <a:pt x="21" y="30"/>
                  </a:cubicBezTo>
                  <a:cubicBezTo>
                    <a:pt x="24" y="32"/>
                    <a:pt x="25" y="35"/>
                    <a:pt x="28" y="36"/>
                  </a:cubicBezTo>
                  <a:cubicBezTo>
                    <a:pt x="30" y="38"/>
                    <a:pt x="32" y="39"/>
                    <a:pt x="33" y="41"/>
                  </a:cubicBezTo>
                  <a:cubicBezTo>
                    <a:pt x="35" y="44"/>
                    <a:pt x="38" y="45"/>
                    <a:pt x="40" y="47"/>
                  </a:cubicBezTo>
                  <a:cubicBezTo>
                    <a:pt x="42" y="49"/>
                    <a:pt x="43" y="53"/>
                    <a:pt x="44" y="55"/>
                  </a:cubicBezTo>
                  <a:cubicBezTo>
                    <a:pt x="45" y="57"/>
                    <a:pt x="45" y="58"/>
                    <a:pt x="46" y="59"/>
                  </a:cubicBezTo>
                  <a:cubicBezTo>
                    <a:pt x="47" y="60"/>
                    <a:pt x="49" y="60"/>
                    <a:pt x="51" y="61"/>
                  </a:cubicBezTo>
                  <a:cubicBezTo>
                    <a:pt x="53" y="62"/>
                    <a:pt x="55" y="66"/>
                    <a:pt x="57" y="68"/>
                  </a:cubicBezTo>
                  <a:cubicBezTo>
                    <a:pt x="58" y="69"/>
                    <a:pt x="58" y="70"/>
                    <a:pt x="58" y="71"/>
                  </a:cubicBezTo>
                  <a:cubicBezTo>
                    <a:pt x="59" y="73"/>
                    <a:pt x="62" y="74"/>
                    <a:pt x="63" y="77"/>
                  </a:cubicBezTo>
                  <a:cubicBezTo>
                    <a:pt x="63" y="78"/>
                    <a:pt x="63" y="80"/>
                    <a:pt x="63" y="82"/>
                  </a:cubicBezTo>
                  <a:cubicBezTo>
                    <a:pt x="64" y="83"/>
                    <a:pt x="66" y="84"/>
                    <a:pt x="66" y="85"/>
                  </a:cubicBezTo>
                  <a:cubicBezTo>
                    <a:pt x="71" y="86"/>
                    <a:pt x="72" y="89"/>
                    <a:pt x="74" y="92"/>
                  </a:cubicBezTo>
                  <a:cubicBezTo>
                    <a:pt x="76" y="95"/>
                    <a:pt x="79" y="95"/>
                    <a:pt x="80" y="98"/>
                  </a:cubicBezTo>
                  <a:cubicBezTo>
                    <a:pt x="80" y="99"/>
                    <a:pt x="80" y="101"/>
                    <a:pt x="81" y="101"/>
                  </a:cubicBezTo>
                  <a:cubicBezTo>
                    <a:pt x="81" y="103"/>
                    <a:pt x="83" y="103"/>
                    <a:pt x="84" y="104"/>
                  </a:cubicBezTo>
                  <a:cubicBezTo>
                    <a:pt x="85" y="105"/>
                    <a:pt x="85" y="106"/>
                    <a:pt x="86" y="107"/>
                  </a:cubicBezTo>
                  <a:cubicBezTo>
                    <a:pt x="87" y="108"/>
                    <a:pt x="88" y="108"/>
                    <a:pt x="89" y="109"/>
                  </a:cubicBezTo>
                  <a:cubicBezTo>
                    <a:pt x="91" y="110"/>
                    <a:pt x="91" y="114"/>
                    <a:pt x="91" y="116"/>
                  </a:cubicBezTo>
                  <a:cubicBezTo>
                    <a:pt x="91" y="119"/>
                    <a:pt x="92" y="124"/>
                    <a:pt x="93" y="126"/>
                  </a:cubicBezTo>
                  <a:cubicBezTo>
                    <a:pt x="95" y="128"/>
                    <a:pt x="98" y="129"/>
                    <a:pt x="99" y="131"/>
                  </a:cubicBezTo>
                  <a:cubicBezTo>
                    <a:pt x="100" y="132"/>
                    <a:pt x="101" y="133"/>
                    <a:pt x="102" y="134"/>
                  </a:cubicBezTo>
                  <a:cubicBezTo>
                    <a:pt x="103" y="135"/>
                    <a:pt x="104" y="135"/>
                    <a:pt x="105" y="136"/>
                  </a:cubicBezTo>
                  <a:cubicBezTo>
                    <a:pt x="107" y="137"/>
                    <a:pt x="108" y="138"/>
                    <a:pt x="109" y="139"/>
                  </a:cubicBezTo>
                  <a:cubicBezTo>
                    <a:pt x="111" y="141"/>
                    <a:pt x="114" y="141"/>
                    <a:pt x="115" y="143"/>
                  </a:cubicBezTo>
                  <a:cubicBezTo>
                    <a:pt x="118" y="146"/>
                    <a:pt x="119" y="148"/>
                    <a:pt x="123" y="149"/>
                  </a:cubicBezTo>
                  <a:cubicBezTo>
                    <a:pt x="125" y="150"/>
                    <a:pt x="126" y="150"/>
                    <a:pt x="127" y="152"/>
                  </a:cubicBezTo>
                  <a:cubicBezTo>
                    <a:pt x="128" y="154"/>
                    <a:pt x="128" y="155"/>
                    <a:pt x="129" y="156"/>
                  </a:cubicBezTo>
                  <a:cubicBezTo>
                    <a:pt x="131" y="157"/>
                    <a:pt x="133" y="158"/>
                    <a:pt x="135" y="159"/>
                  </a:cubicBezTo>
                  <a:cubicBezTo>
                    <a:pt x="137" y="160"/>
                    <a:pt x="139" y="161"/>
                    <a:pt x="140" y="163"/>
                  </a:cubicBezTo>
                  <a:cubicBezTo>
                    <a:pt x="143" y="165"/>
                    <a:pt x="144" y="170"/>
                    <a:pt x="148" y="171"/>
                  </a:cubicBezTo>
                  <a:cubicBezTo>
                    <a:pt x="151" y="172"/>
                    <a:pt x="152" y="170"/>
                    <a:pt x="154" y="169"/>
                  </a:cubicBezTo>
                  <a:cubicBezTo>
                    <a:pt x="156" y="168"/>
                    <a:pt x="157" y="170"/>
                    <a:pt x="159" y="170"/>
                  </a:cubicBezTo>
                  <a:cubicBezTo>
                    <a:pt x="162" y="170"/>
                    <a:pt x="163" y="168"/>
                    <a:pt x="165" y="167"/>
                  </a:cubicBezTo>
                  <a:cubicBezTo>
                    <a:pt x="166" y="167"/>
                    <a:pt x="167" y="167"/>
                    <a:pt x="168" y="16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64">
              <a:extLst>
                <a:ext uri="{FF2B5EF4-FFF2-40B4-BE49-F238E27FC236}">
                  <a16:creationId xmlns:a16="http://schemas.microsoft.com/office/drawing/2014/main" id="{F8BE0912-41E5-41A3-A841-2880089F701D}"/>
                </a:ext>
              </a:extLst>
            </p:cNvPr>
            <p:cNvSpPr>
              <a:spLocks/>
            </p:cNvSpPr>
            <p:nvPr/>
          </p:nvSpPr>
          <p:spPr bwMode="auto">
            <a:xfrm>
              <a:off x="6821488" y="5808663"/>
              <a:ext cx="61913" cy="66675"/>
            </a:xfrm>
            <a:custGeom>
              <a:avLst/>
              <a:gdLst>
                <a:gd name="T0" fmla="*/ 15 w 22"/>
                <a:gd name="T1" fmla="*/ 11 h 24"/>
                <a:gd name="T2" fmla="*/ 13 w 22"/>
                <a:gd name="T3" fmla="*/ 10 h 24"/>
                <a:gd name="T4" fmla="*/ 12 w 22"/>
                <a:gd name="T5" fmla="*/ 7 h 24"/>
                <a:gd name="T6" fmla="*/ 11 w 22"/>
                <a:gd name="T7" fmla="*/ 3 h 24"/>
                <a:gd name="T8" fmla="*/ 6 w 22"/>
                <a:gd name="T9" fmla="*/ 1 h 24"/>
                <a:gd name="T10" fmla="*/ 2 w 22"/>
                <a:gd name="T11" fmla="*/ 5 h 24"/>
                <a:gd name="T12" fmla="*/ 0 w 22"/>
                <a:gd name="T13" fmla="*/ 9 h 24"/>
                <a:gd name="T14" fmla="*/ 2 w 22"/>
                <a:gd name="T15" fmla="*/ 11 h 24"/>
                <a:gd name="T16" fmla="*/ 3 w 22"/>
                <a:gd name="T17" fmla="*/ 15 h 24"/>
                <a:gd name="T18" fmla="*/ 6 w 22"/>
                <a:gd name="T19" fmla="*/ 15 h 24"/>
                <a:gd name="T20" fmla="*/ 8 w 22"/>
                <a:gd name="T21" fmla="*/ 20 h 24"/>
                <a:gd name="T22" fmla="*/ 13 w 22"/>
                <a:gd name="T23" fmla="*/ 22 h 24"/>
                <a:gd name="T24" fmla="*/ 17 w 22"/>
                <a:gd name="T25" fmla="*/ 24 h 24"/>
                <a:gd name="T26" fmla="*/ 20 w 22"/>
                <a:gd name="T27" fmla="*/ 24 h 24"/>
                <a:gd name="T28" fmla="*/ 21 w 22"/>
                <a:gd name="T29" fmla="*/ 19 h 24"/>
                <a:gd name="T30" fmla="*/ 16 w 22"/>
                <a:gd name="T31" fmla="*/ 17 h 24"/>
                <a:gd name="T32" fmla="*/ 15 w 22"/>
                <a:gd name="T33"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4">
                  <a:moveTo>
                    <a:pt x="15" y="11"/>
                  </a:moveTo>
                  <a:cubicBezTo>
                    <a:pt x="15" y="10"/>
                    <a:pt x="14" y="10"/>
                    <a:pt x="13" y="10"/>
                  </a:cubicBezTo>
                  <a:cubicBezTo>
                    <a:pt x="13" y="9"/>
                    <a:pt x="12" y="8"/>
                    <a:pt x="12" y="7"/>
                  </a:cubicBezTo>
                  <a:cubicBezTo>
                    <a:pt x="11" y="6"/>
                    <a:pt x="12" y="4"/>
                    <a:pt x="11" y="3"/>
                  </a:cubicBezTo>
                  <a:cubicBezTo>
                    <a:pt x="10" y="2"/>
                    <a:pt x="8" y="0"/>
                    <a:pt x="6" y="1"/>
                  </a:cubicBezTo>
                  <a:cubicBezTo>
                    <a:pt x="5" y="3"/>
                    <a:pt x="3" y="4"/>
                    <a:pt x="2" y="5"/>
                  </a:cubicBezTo>
                  <a:cubicBezTo>
                    <a:pt x="0" y="6"/>
                    <a:pt x="0" y="7"/>
                    <a:pt x="0" y="9"/>
                  </a:cubicBezTo>
                  <a:cubicBezTo>
                    <a:pt x="0" y="10"/>
                    <a:pt x="0" y="11"/>
                    <a:pt x="2" y="11"/>
                  </a:cubicBezTo>
                  <a:cubicBezTo>
                    <a:pt x="2" y="13"/>
                    <a:pt x="2" y="14"/>
                    <a:pt x="3" y="15"/>
                  </a:cubicBezTo>
                  <a:cubicBezTo>
                    <a:pt x="4" y="16"/>
                    <a:pt x="5" y="15"/>
                    <a:pt x="6" y="15"/>
                  </a:cubicBezTo>
                  <a:cubicBezTo>
                    <a:pt x="8" y="16"/>
                    <a:pt x="7" y="18"/>
                    <a:pt x="8" y="20"/>
                  </a:cubicBezTo>
                  <a:cubicBezTo>
                    <a:pt x="9" y="21"/>
                    <a:pt x="11" y="22"/>
                    <a:pt x="13" y="22"/>
                  </a:cubicBezTo>
                  <a:cubicBezTo>
                    <a:pt x="14" y="23"/>
                    <a:pt x="15" y="24"/>
                    <a:pt x="17" y="24"/>
                  </a:cubicBezTo>
                  <a:cubicBezTo>
                    <a:pt x="18" y="24"/>
                    <a:pt x="19" y="24"/>
                    <a:pt x="20" y="24"/>
                  </a:cubicBezTo>
                  <a:cubicBezTo>
                    <a:pt x="22" y="23"/>
                    <a:pt x="22" y="20"/>
                    <a:pt x="21" y="19"/>
                  </a:cubicBezTo>
                  <a:cubicBezTo>
                    <a:pt x="21" y="17"/>
                    <a:pt x="18" y="17"/>
                    <a:pt x="16" y="17"/>
                  </a:cubicBezTo>
                  <a:cubicBezTo>
                    <a:pt x="14" y="15"/>
                    <a:pt x="15" y="13"/>
                    <a:pt x="15" y="1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65">
              <a:extLst>
                <a:ext uri="{FF2B5EF4-FFF2-40B4-BE49-F238E27FC236}">
                  <a16:creationId xmlns:a16="http://schemas.microsoft.com/office/drawing/2014/main" id="{23B2D29C-2AEB-4D8A-A6E0-D527E3959E89}"/>
                </a:ext>
              </a:extLst>
            </p:cNvPr>
            <p:cNvSpPr>
              <a:spLocks/>
            </p:cNvSpPr>
            <p:nvPr/>
          </p:nvSpPr>
          <p:spPr bwMode="auto">
            <a:xfrm>
              <a:off x="6919913" y="5842000"/>
              <a:ext cx="25400" cy="36513"/>
            </a:xfrm>
            <a:custGeom>
              <a:avLst/>
              <a:gdLst>
                <a:gd name="T0" fmla="*/ 2 w 9"/>
                <a:gd name="T1" fmla="*/ 13 h 13"/>
                <a:gd name="T2" fmla="*/ 3 w 9"/>
                <a:gd name="T3" fmla="*/ 13 h 13"/>
                <a:gd name="T4" fmla="*/ 4 w 9"/>
                <a:gd name="T5" fmla="*/ 12 h 13"/>
                <a:gd name="T6" fmla="*/ 6 w 9"/>
                <a:gd name="T7" fmla="*/ 11 h 13"/>
                <a:gd name="T8" fmla="*/ 7 w 9"/>
                <a:gd name="T9" fmla="*/ 9 h 13"/>
                <a:gd name="T10" fmla="*/ 8 w 9"/>
                <a:gd name="T11" fmla="*/ 8 h 13"/>
                <a:gd name="T12" fmla="*/ 9 w 9"/>
                <a:gd name="T13" fmla="*/ 6 h 13"/>
                <a:gd name="T14" fmla="*/ 7 w 9"/>
                <a:gd name="T15" fmla="*/ 4 h 13"/>
                <a:gd name="T16" fmla="*/ 6 w 9"/>
                <a:gd name="T17" fmla="*/ 3 h 13"/>
                <a:gd name="T18" fmla="*/ 5 w 9"/>
                <a:gd name="T19" fmla="*/ 1 h 13"/>
                <a:gd name="T20" fmla="*/ 4 w 9"/>
                <a:gd name="T21" fmla="*/ 0 h 13"/>
                <a:gd name="T22" fmla="*/ 2 w 9"/>
                <a:gd name="T23" fmla="*/ 1 h 13"/>
                <a:gd name="T24" fmla="*/ 2 w 9"/>
                <a:gd name="T25" fmla="*/ 2 h 13"/>
                <a:gd name="T26" fmla="*/ 1 w 9"/>
                <a:gd name="T27" fmla="*/ 5 h 13"/>
                <a:gd name="T28" fmla="*/ 0 w 9"/>
                <a:gd name="T29" fmla="*/ 6 h 13"/>
                <a:gd name="T30" fmla="*/ 0 w 9"/>
                <a:gd name="T31" fmla="*/ 8 h 13"/>
                <a:gd name="T32" fmla="*/ 1 w 9"/>
                <a:gd name="T33" fmla="*/ 9 h 13"/>
                <a:gd name="T34" fmla="*/ 1 w 9"/>
                <a:gd name="T35" fmla="*/ 11 h 13"/>
                <a:gd name="T36" fmla="*/ 2 w 9"/>
                <a:gd name="T3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13">
                  <a:moveTo>
                    <a:pt x="2" y="13"/>
                  </a:moveTo>
                  <a:cubicBezTo>
                    <a:pt x="2" y="13"/>
                    <a:pt x="3" y="13"/>
                    <a:pt x="3" y="13"/>
                  </a:cubicBezTo>
                  <a:cubicBezTo>
                    <a:pt x="4" y="13"/>
                    <a:pt x="4" y="13"/>
                    <a:pt x="4" y="12"/>
                  </a:cubicBezTo>
                  <a:cubicBezTo>
                    <a:pt x="5" y="12"/>
                    <a:pt x="5" y="12"/>
                    <a:pt x="6" y="11"/>
                  </a:cubicBezTo>
                  <a:cubicBezTo>
                    <a:pt x="7" y="11"/>
                    <a:pt x="7" y="10"/>
                    <a:pt x="7" y="9"/>
                  </a:cubicBezTo>
                  <a:cubicBezTo>
                    <a:pt x="7" y="8"/>
                    <a:pt x="8" y="8"/>
                    <a:pt x="8" y="8"/>
                  </a:cubicBezTo>
                  <a:cubicBezTo>
                    <a:pt x="9" y="8"/>
                    <a:pt x="9" y="7"/>
                    <a:pt x="9" y="6"/>
                  </a:cubicBezTo>
                  <a:cubicBezTo>
                    <a:pt x="9" y="4"/>
                    <a:pt x="8" y="4"/>
                    <a:pt x="7" y="4"/>
                  </a:cubicBezTo>
                  <a:cubicBezTo>
                    <a:pt x="6" y="3"/>
                    <a:pt x="6" y="3"/>
                    <a:pt x="6" y="3"/>
                  </a:cubicBezTo>
                  <a:cubicBezTo>
                    <a:pt x="6" y="2"/>
                    <a:pt x="6" y="2"/>
                    <a:pt x="5" y="1"/>
                  </a:cubicBezTo>
                  <a:cubicBezTo>
                    <a:pt x="5" y="0"/>
                    <a:pt x="4" y="0"/>
                    <a:pt x="4" y="0"/>
                  </a:cubicBezTo>
                  <a:cubicBezTo>
                    <a:pt x="3" y="0"/>
                    <a:pt x="2" y="0"/>
                    <a:pt x="2" y="1"/>
                  </a:cubicBezTo>
                  <a:cubicBezTo>
                    <a:pt x="2" y="1"/>
                    <a:pt x="2" y="2"/>
                    <a:pt x="2" y="2"/>
                  </a:cubicBezTo>
                  <a:cubicBezTo>
                    <a:pt x="1" y="3"/>
                    <a:pt x="2" y="4"/>
                    <a:pt x="1" y="5"/>
                  </a:cubicBezTo>
                  <a:cubicBezTo>
                    <a:pt x="0" y="5"/>
                    <a:pt x="0" y="6"/>
                    <a:pt x="0" y="6"/>
                  </a:cubicBezTo>
                  <a:cubicBezTo>
                    <a:pt x="0" y="7"/>
                    <a:pt x="0" y="8"/>
                    <a:pt x="0" y="8"/>
                  </a:cubicBezTo>
                  <a:cubicBezTo>
                    <a:pt x="1" y="9"/>
                    <a:pt x="1" y="9"/>
                    <a:pt x="1" y="9"/>
                  </a:cubicBezTo>
                  <a:cubicBezTo>
                    <a:pt x="1" y="10"/>
                    <a:pt x="1" y="10"/>
                    <a:pt x="1" y="11"/>
                  </a:cubicBezTo>
                  <a:cubicBezTo>
                    <a:pt x="1" y="11"/>
                    <a:pt x="1" y="12"/>
                    <a:pt x="2" y="1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66">
              <a:extLst>
                <a:ext uri="{FF2B5EF4-FFF2-40B4-BE49-F238E27FC236}">
                  <a16:creationId xmlns:a16="http://schemas.microsoft.com/office/drawing/2014/main" id="{7EF70F64-ADA3-43B7-9B3B-BF90B7EA20E3}"/>
                </a:ext>
              </a:extLst>
            </p:cNvPr>
            <p:cNvSpPr>
              <a:spLocks/>
            </p:cNvSpPr>
            <p:nvPr/>
          </p:nvSpPr>
          <p:spPr bwMode="auto">
            <a:xfrm>
              <a:off x="6524625" y="5835650"/>
              <a:ext cx="26988" cy="34925"/>
            </a:xfrm>
            <a:custGeom>
              <a:avLst/>
              <a:gdLst>
                <a:gd name="T0" fmla="*/ 7 w 10"/>
                <a:gd name="T1" fmla="*/ 5 h 12"/>
                <a:gd name="T2" fmla="*/ 6 w 10"/>
                <a:gd name="T3" fmla="*/ 3 h 12"/>
                <a:gd name="T4" fmla="*/ 4 w 10"/>
                <a:gd name="T5" fmla="*/ 1 h 12"/>
                <a:gd name="T6" fmla="*/ 1 w 10"/>
                <a:gd name="T7" fmla="*/ 1 h 12"/>
                <a:gd name="T8" fmla="*/ 1 w 10"/>
                <a:gd name="T9" fmla="*/ 2 h 12"/>
                <a:gd name="T10" fmla="*/ 1 w 10"/>
                <a:gd name="T11" fmla="*/ 4 h 12"/>
                <a:gd name="T12" fmla="*/ 0 w 10"/>
                <a:gd name="T13" fmla="*/ 5 h 12"/>
                <a:gd name="T14" fmla="*/ 1 w 10"/>
                <a:gd name="T15" fmla="*/ 9 h 12"/>
                <a:gd name="T16" fmla="*/ 4 w 10"/>
                <a:gd name="T17" fmla="*/ 10 h 12"/>
                <a:gd name="T18" fmla="*/ 6 w 10"/>
                <a:gd name="T19" fmla="*/ 12 h 12"/>
                <a:gd name="T20" fmla="*/ 9 w 10"/>
                <a:gd name="T21" fmla="*/ 12 h 12"/>
                <a:gd name="T22" fmla="*/ 10 w 10"/>
                <a:gd name="T23" fmla="*/ 8 h 12"/>
                <a:gd name="T24" fmla="*/ 7 w 10"/>
                <a:gd name="T25"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12">
                  <a:moveTo>
                    <a:pt x="7" y="5"/>
                  </a:moveTo>
                  <a:cubicBezTo>
                    <a:pt x="6" y="5"/>
                    <a:pt x="6" y="4"/>
                    <a:pt x="6" y="3"/>
                  </a:cubicBezTo>
                  <a:cubicBezTo>
                    <a:pt x="5" y="2"/>
                    <a:pt x="5" y="1"/>
                    <a:pt x="4" y="1"/>
                  </a:cubicBezTo>
                  <a:cubicBezTo>
                    <a:pt x="3" y="0"/>
                    <a:pt x="1" y="0"/>
                    <a:pt x="1" y="1"/>
                  </a:cubicBezTo>
                  <a:cubicBezTo>
                    <a:pt x="1" y="2"/>
                    <a:pt x="1" y="2"/>
                    <a:pt x="1" y="2"/>
                  </a:cubicBezTo>
                  <a:cubicBezTo>
                    <a:pt x="1" y="3"/>
                    <a:pt x="1" y="3"/>
                    <a:pt x="1" y="4"/>
                  </a:cubicBezTo>
                  <a:cubicBezTo>
                    <a:pt x="1" y="4"/>
                    <a:pt x="1" y="5"/>
                    <a:pt x="0" y="5"/>
                  </a:cubicBezTo>
                  <a:cubicBezTo>
                    <a:pt x="0" y="7"/>
                    <a:pt x="0" y="8"/>
                    <a:pt x="1" y="9"/>
                  </a:cubicBezTo>
                  <a:cubicBezTo>
                    <a:pt x="2" y="9"/>
                    <a:pt x="3" y="9"/>
                    <a:pt x="4" y="10"/>
                  </a:cubicBezTo>
                  <a:cubicBezTo>
                    <a:pt x="4" y="11"/>
                    <a:pt x="5" y="12"/>
                    <a:pt x="6" y="12"/>
                  </a:cubicBezTo>
                  <a:cubicBezTo>
                    <a:pt x="7" y="12"/>
                    <a:pt x="9" y="12"/>
                    <a:pt x="9" y="12"/>
                  </a:cubicBezTo>
                  <a:cubicBezTo>
                    <a:pt x="10" y="11"/>
                    <a:pt x="10" y="9"/>
                    <a:pt x="10" y="8"/>
                  </a:cubicBezTo>
                  <a:cubicBezTo>
                    <a:pt x="9" y="7"/>
                    <a:pt x="8" y="6"/>
                    <a:pt x="7" y="5"/>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67">
              <a:extLst>
                <a:ext uri="{FF2B5EF4-FFF2-40B4-BE49-F238E27FC236}">
                  <a16:creationId xmlns:a16="http://schemas.microsoft.com/office/drawing/2014/main" id="{E1A4DF2F-9B53-452F-B5DB-E21198719E34}"/>
                </a:ext>
              </a:extLst>
            </p:cNvPr>
            <p:cNvSpPr>
              <a:spLocks/>
            </p:cNvSpPr>
            <p:nvPr/>
          </p:nvSpPr>
          <p:spPr bwMode="auto">
            <a:xfrm>
              <a:off x="6453188" y="5730875"/>
              <a:ext cx="33338" cy="39688"/>
            </a:xfrm>
            <a:custGeom>
              <a:avLst/>
              <a:gdLst>
                <a:gd name="T0" fmla="*/ 11 w 12"/>
                <a:gd name="T1" fmla="*/ 8 h 14"/>
                <a:gd name="T2" fmla="*/ 9 w 12"/>
                <a:gd name="T3" fmla="*/ 7 h 14"/>
                <a:gd name="T4" fmla="*/ 8 w 12"/>
                <a:gd name="T5" fmla="*/ 5 h 14"/>
                <a:gd name="T6" fmla="*/ 6 w 12"/>
                <a:gd name="T7" fmla="*/ 4 h 14"/>
                <a:gd name="T8" fmla="*/ 4 w 12"/>
                <a:gd name="T9" fmla="*/ 1 h 14"/>
                <a:gd name="T10" fmla="*/ 0 w 12"/>
                <a:gd name="T11" fmla="*/ 2 h 14"/>
                <a:gd name="T12" fmla="*/ 0 w 12"/>
                <a:gd name="T13" fmla="*/ 3 h 14"/>
                <a:gd name="T14" fmla="*/ 0 w 12"/>
                <a:gd name="T15" fmla="*/ 4 h 14"/>
                <a:gd name="T16" fmla="*/ 0 w 12"/>
                <a:gd name="T17" fmla="*/ 5 h 14"/>
                <a:gd name="T18" fmla="*/ 1 w 12"/>
                <a:gd name="T19" fmla="*/ 7 h 14"/>
                <a:gd name="T20" fmla="*/ 2 w 12"/>
                <a:gd name="T21" fmla="*/ 8 h 14"/>
                <a:gd name="T22" fmla="*/ 2 w 12"/>
                <a:gd name="T23" fmla="*/ 9 h 14"/>
                <a:gd name="T24" fmla="*/ 3 w 12"/>
                <a:gd name="T25" fmla="*/ 10 h 14"/>
                <a:gd name="T26" fmla="*/ 4 w 12"/>
                <a:gd name="T27" fmla="*/ 10 h 14"/>
                <a:gd name="T28" fmla="*/ 5 w 12"/>
                <a:gd name="T29" fmla="*/ 11 h 14"/>
                <a:gd name="T30" fmla="*/ 6 w 12"/>
                <a:gd name="T31" fmla="*/ 13 h 14"/>
                <a:gd name="T32" fmla="*/ 9 w 12"/>
                <a:gd name="T33" fmla="*/ 14 h 14"/>
                <a:gd name="T34" fmla="*/ 12 w 12"/>
                <a:gd name="T35" fmla="*/ 12 h 14"/>
                <a:gd name="T36" fmla="*/ 11 w 12"/>
                <a:gd name="T37" fmla="*/ 8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4">
                  <a:moveTo>
                    <a:pt x="11" y="8"/>
                  </a:moveTo>
                  <a:cubicBezTo>
                    <a:pt x="10" y="8"/>
                    <a:pt x="9" y="8"/>
                    <a:pt x="9" y="7"/>
                  </a:cubicBezTo>
                  <a:cubicBezTo>
                    <a:pt x="9" y="6"/>
                    <a:pt x="9" y="5"/>
                    <a:pt x="8" y="5"/>
                  </a:cubicBezTo>
                  <a:cubicBezTo>
                    <a:pt x="8" y="4"/>
                    <a:pt x="7" y="4"/>
                    <a:pt x="6" y="4"/>
                  </a:cubicBezTo>
                  <a:cubicBezTo>
                    <a:pt x="5" y="3"/>
                    <a:pt x="5" y="2"/>
                    <a:pt x="4" y="1"/>
                  </a:cubicBezTo>
                  <a:cubicBezTo>
                    <a:pt x="2" y="0"/>
                    <a:pt x="1" y="2"/>
                    <a:pt x="0" y="2"/>
                  </a:cubicBezTo>
                  <a:cubicBezTo>
                    <a:pt x="0" y="2"/>
                    <a:pt x="0" y="3"/>
                    <a:pt x="0" y="3"/>
                  </a:cubicBezTo>
                  <a:cubicBezTo>
                    <a:pt x="0" y="3"/>
                    <a:pt x="0" y="3"/>
                    <a:pt x="0" y="4"/>
                  </a:cubicBezTo>
                  <a:cubicBezTo>
                    <a:pt x="0" y="4"/>
                    <a:pt x="0" y="5"/>
                    <a:pt x="0" y="5"/>
                  </a:cubicBezTo>
                  <a:cubicBezTo>
                    <a:pt x="0" y="6"/>
                    <a:pt x="0" y="7"/>
                    <a:pt x="1" y="7"/>
                  </a:cubicBezTo>
                  <a:cubicBezTo>
                    <a:pt x="2" y="7"/>
                    <a:pt x="2" y="7"/>
                    <a:pt x="2" y="8"/>
                  </a:cubicBezTo>
                  <a:cubicBezTo>
                    <a:pt x="2" y="8"/>
                    <a:pt x="2" y="8"/>
                    <a:pt x="2" y="9"/>
                  </a:cubicBezTo>
                  <a:cubicBezTo>
                    <a:pt x="2" y="9"/>
                    <a:pt x="2" y="10"/>
                    <a:pt x="3" y="10"/>
                  </a:cubicBezTo>
                  <a:cubicBezTo>
                    <a:pt x="3" y="10"/>
                    <a:pt x="4" y="10"/>
                    <a:pt x="4" y="10"/>
                  </a:cubicBezTo>
                  <a:cubicBezTo>
                    <a:pt x="5" y="10"/>
                    <a:pt x="5" y="10"/>
                    <a:pt x="5" y="11"/>
                  </a:cubicBezTo>
                  <a:cubicBezTo>
                    <a:pt x="5" y="12"/>
                    <a:pt x="5" y="13"/>
                    <a:pt x="6" y="13"/>
                  </a:cubicBezTo>
                  <a:cubicBezTo>
                    <a:pt x="7" y="14"/>
                    <a:pt x="8" y="14"/>
                    <a:pt x="9" y="14"/>
                  </a:cubicBezTo>
                  <a:cubicBezTo>
                    <a:pt x="10" y="14"/>
                    <a:pt x="12" y="13"/>
                    <a:pt x="12" y="12"/>
                  </a:cubicBezTo>
                  <a:cubicBezTo>
                    <a:pt x="12" y="11"/>
                    <a:pt x="12" y="9"/>
                    <a:pt x="11" y="8"/>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68">
              <a:extLst>
                <a:ext uri="{FF2B5EF4-FFF2-40B4-BE49-F238E27FC236}">
                  <a16:creationId xmlns:a16="http://schemas.microsoft.com/office/drawing/2014/main" id="{BAF3FA3D-5D26-453D-B9FB-39DEE7ADCFD0}"/>
                </a:ext>
              </a:extLst>
            </p:cNvPr>
            <p:cNvSpPr>
              <a:spLocks/>
            </p:cNvSpPr>
            <p:nvPr/>
          </p:nvSpPr>
          <p:spPr bwMode="auto">
            <a:xfrm>
              <a:off x="6380163" y="5678488"/>
              <a:ext cx="44450" cy="26988"/>
            </a:xfrm>
            <a:custGeom>
              <a:avLst/>
              <a:gdLst>
                <a:gd name="T0" fmla="*/ 13 w 16"/>
                <a:gd name="T1" fmla="*/ 7 h 10"/>
                <a:gd name="T2" fmla="*/ 11 w 16"/>
                <a:gd name="T3" fmla="*/ 6 h 10"/>
                <a:gd name="T4" fmla="*/ 11 w 16"/>
                <a:gd name="T5" fmla="*/ 4 h 10"/>
                <a:gd name="T6" fmla="*/ 7 w 16"/>
                <a:gd name="T7" fmla="*/ 3 h 10"/>
                <a:gd name="T8" fmla="*/ 5 w 16"/>
                <a:gd name="T9" fmla="*/ 0 h 10"/>
                <a:gd name="T10" fmla="*/ 0 w 16"/>
                <a:gd name="T11" fmla="*/ 2 h 10"/>
                <a:gd name="T12" fmla="*/ 1 w 16"/>
                <a:gd name="T13" fmla="*/ 6 h 10"/>
                <a:gd name="T14" fmla="*/ 3 w 16"/>
                <a:gd name="T15" fmla="*/ 7 h 10"/>
                <a:gd name="T16" fmla="*/ 5 w 16"/>
                <a:gd name="T17" fmla="*/ 7 h 10"/>
                <a:gd name="T18" fmla="*/ 6 w 16"/>
                <a:gd name="T19" fmla="*/ 9 h 10"/>
                <a:gd name="T20" fmla="*/ 7 w 16"/>
                <a:gd name="T21" fmla="*/ 10 h 10"/>
                <a:gd name="T22" fmla="*/ 12 w 16"/>
                <a:gd name="T23" fmla="*/ 10 h 10"/>
                <a:gd name="T24" fmla="*/ 15 w 16"/>
                <a:gd name="T25" fmla="*/ 8 h 10"/>
                <a:gd name="T26" fmla="*/ 13 w 16"/>
                <a:gd name="T27"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0">
                  <a:moveTo>
                    <a:pt x="13" y="7"/>
                  </a:moveTo>
                  <a:cubicBezTo>
                    <a:pt x="13" y="7"/>
                    <a:pt x="12" y="7"/>
                    <a:pt x="11" y="6"/>
                  </a:cubicBezTo>
                  <a:cubicBezTo>
                    <a:pt x="11" y="6"/>
                    <a:pt x="12" y="5"/>
                    <a:pt x="11" y="4"/>
                  </a:cubicBezTo>
                  <a:cubicBezTo>
                    <a:pt x="10" y="3"/>
                    <a:pt x="8" y="4"/>
                    <a:pt x="7" y="3"/>
                  </a:cubicBezTo>
                  <a:cubicBezTo>
                    <a:pt x="6" y="2"/>
                    <a:pt x="6" y="1"/>
                    <a:pt x="5" y="0"/>
                  </a:cubicBezTo>
                  <a:cubicBezTo>
                    <a:pt x="4" y="0"/>
                    <a:pt x="1" y="0"/>
                    <a:pt x="0" y="2"/>
                  </a:cubicBezTo>
                  <a:cubicBezTo>
                    <a:pt x="0" y="3"/>
                    <a:pt x="0" y="5"/>
                    <a:pt x="1" y="6"/>
                  </a:cubicBezTo>
                  <a:cubicBezTo>
                    <a:pt x="1" y="7"/>
                    <a:pt x="2" y="7"/>
                    <a:pt x="3" y="7"/>
                  </a:cubicBezTo>
                  <a:cubicBezTo>
                    <a:pt x="4" y="7"/>
                    <a:pt x="4" y="7"/>
                    <a:pt x="5" y="7"/>
                  </a:cubicBezTo>
                  <a:cubicBezTo>
                    <a:pt x="6" y="8"/>
                    <a:pt x="6" y="8"/>
                    <a:pt x="6" y="9"/>
                  </a:cubicBezTo>
                  <a:cubicBezTo>
                    <a:pt x="7" y="10"/>
                    <a:pt x="7" y="10"/>
                    <a:pt x="7" y="10"/>
                  </a:cubicBezTo>
                  <a:cubicBezTo>
                    <a:pt x="9" y="10"/>
                    <a:pt x="10" y="10"/>
                    <a:pt x="12" y="10"/>
                  </a:cubicBezTo>
                  <a:cubicBezTo>
                    <a:pt x="13" y="10"/>
                    <a:pt x="16" y="10"/>
                    <a:pt x="15" y="8"/>
                  </a:cubicBezTo>
                  <a:cubicBezTo>
                    <a:pt x="15" y="8"/>
                    <a:pt x="14" y="7"/>
                    <a:pt x="13" y="7"/>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80" name="Group 79">
            <a:extLst>
              <a:ext uri="{FF2B5EF4-FFF2-40B4-BE49-F238E27FC236}">
                <a16:creationId xmlns:a16="http://schemas.microsoft.com/office/drawing/2014/main" id="{0DD32638-F005-4817-B6D6-AC2BB452EC38}"/>
              </a:ext>
            </a:extLst>
          </p:cNvPr>
          <p:cNvGrpSpPr/>
          <p:nvPr/>
        </p:nvGrpSpPr>
        <p:grpSpPr>
          <a:xfrm>
            <a:off x="4531377" y="3232645"/>
            <a:ext cx="3391528" cy="2903313"/>
            <a:chOff x="4660900" y="3303588"/>
            <a:chExt cx="3109913" cy="2662237"/>
          </a:xfrm>
          <a:solidFill>
            <a:schemeClr val="accent1"/>
          </a:solidFill>
        </p:grpSpPr>
        <p:sp>
          <p:nvSpPr>
            <p:cNvPr id="10" name="Freeform 5">
              <a:extLst>
                <a:ext uri="{FF2B5EF4-FFF2-40B4-BE49-F238E27FC236}">
                  <a16:creationId xmlns:a16="http://schemas.microsoft.com/office/drawing/2014/main" id="{17411CF3-DD96-4FD9-ADA9-A2DA4AB12697}"/>
                </a:ext>
              </a:extLst>
            </p:cNvPr>
            <p:cNvSpPr>
              <a:spLocks/>
            </p:cNvSpPr>
            <p:nvPr/>
          </p:nvSpPr>
          <p:spPr bwMode="auto">
            <a:xfrm>
              <a:off x="4660900" y="3303588"/>
              <a:ext cx="1241425" cy="641350"/>
            </a:xfrm>
            <a:custGeom>
              <a:avLst/>
              <a:gdLst>
                <a:gd name="T0" fmla="*/ 423 w 439"/>
                <a:gd name="T1" fmla="*/ 97 h 227"/>
                <a:gd name="T2" fmla="*/ 404 w 439"/>
                <a:gd name="T3" fmla="*/ 87 h 227"/>
                <a:gd name="T4" fmla="*/ 380 w 439"/>
                <a:gd name="T5" fmla="*/ 77 h 227"/>
                <a:gd name="T6" fmla="*/ 362 w 439"/>
                <a:gd name="T7" fmla="*/ 73 h 227"/>
                <a:gd name="T8" fmla="*/ 338 w 439"/>
                <a:gd name="T9" fmla="*/ 30 h 227"/>
                <a:gd name="T10" fmla="*/ 309 w 439"/>
                <a:gd name="T11" fmla="*/ 25 h 227"/>
                <a:gd name="T12" fmla="*/ 295 w 439"/>
                <a:gd name="T13" fmla="*/ 24 h 227"/>
                <a:gd name="T14" fmla="*/ 244 w 439"/>
                <a:gd name="T15" fmla="*/ 3 h 227"/>
                <a:gd name="T16" fmla="*/ 204 w 439"/>
                <a:gd name="T17" fmla="*/ 9 h 227"/>
                <a:gd name="T18" fmla="*/ 172 w 439"/>
                <a:gd name="T19" fmla="*/ 23 h 227"/>
                <a:gd name="T20" fmla="*/ 162 w 439"/>
                <a:gd name="T21" fmla="*/ 51 h 227"/>
                <a:gd name="T22" fmla="*/ 174 w 439"/>
                <a:gd name="T23" fmla="*/ 66 h 227"/>
                <a:gd name="T24" fmla="*/ 144 w 439"/>
                <a:gd name="T25" fmla="*/ 62 h 227"/>
                <a:gd name="T26" fmla="*/ 125 w 439"/>
                <a:gd name="T27" fmla="*/ 50 h 227"/>
                <a:gd name="T28" fmla="*/ 96 w 439"/>
                <a:gd name="T29" fmla="*/ 42 h 227"/>
                <a:gd name="T30" fmla="*/ 75 w 439"/>
                <a:gd name="T31" fmla="*/ 27 h 227"/>
                <a:gd name="T32" fmla="*/ 48 w 439"/>
                <a:gd name="T33" fmla="*/ 31 h 227"/>
                <a:gd name="T34" fmla="*/ 21 w 439"/>
                <a:gd name="T35" fmla="*/ 40 h 227"/>
                <a:gd name="T36" fmla="*/ 2 w 439"/>
                <a:gd name="T37" fmla="*/ 56 h 227"/>
                <a:gd name="T38" fmla="*/ 17 w 439"/>
                <a:gd name="T39" fmla="*/ 84 h 227"/>
                <a:gd name="T40" fmla="*/ 37 w 439"/>
                <a:gd name="T41" fmla="*/ 97 h 227"/>
                <a:gd name="T42" fmla="*/ 55 w 439"/>
                <a:gd name="T43" fmla="*/ 101 h 227"/>
                <a:gd name="T44" fmla="*/ 59 w 439"/>
                <a:gd name="T45" fmla="*/ 121 h 227"/>
                <a:gd name="T46" fmla="*/ 46 w 439"/>
                <a:gd name="T47" fmla="*/ 131 h 227"/>
                <a:gd name="T48" fmla="*/ 32 w 439"/>
                <a:gd name="T49" fmla="*/ 128 h 227"/>
                <a:gd name="T50" fmla="*/ 22 w 439"/>
                <a:gd name="T51" fmla="*/ 146 h 227"/>
                <a:gd name="T52" fmla="*/ 23 w 439"/>
                <a:gd name="T53" fmla="*/ 162 h 227"/>
                <a:gd name="T54" fmla="*/ 34 w 439"/>
                <a:gd name="T55" fmla="*/ 175 h 227"/>
                <a:gd name="T56" fmla="*/ 49 w 439"/>
                <a:gd name="T57" fmla="*/ 178 h 227"/>
                <a:gd name="T58" fmla="*/ 59 w 439"/>
                <a:gd name="T59" fmla="*/ 197 h 227"/>
                <a:gd name="T60" fmla="*/ 60 w 439"/>
                <a:gd name="T61" fmla="*/ 187 h 227"/>
                <a:gd name="T62" fmla="*/ 71 w 439"/>
                <a:gd name="T63" fmla="*/ 143 h 227"/>
                <a:gd name="T64" fmla="*/ 108 w 439"/>
                <a:gd name="T65" fmla="*/ 140 h 227"/>
                <a:gd name="T66" fmla="*/ 123 w 439"/>
                <a:gd name="T67" fmla="*/ 137 h 227"/>
                <a:gd name="T68" fmla="*/ 137 w 439"/>
                <a:gd name="T69" fmla="*/ 139 h 227"/>
                <a:gd name="T70" fmla="*/ 132 w 439"/>
                <a:gd name="T71" fmla="*/ 153 h 227"/>
                <a:gd name="T72" fmla="*/ 143 w 439"/>
                <a:gd name="T73" fmla="*/ 171 h 227"/>
                <a:gd name="T74" fmla="*/ 160 w 439"/>
                <a:gd name="T75" fmla="*/ 180 h 227"/>
                <a:gd name="T76" fmla="*/ 190 w 439"/>
                <a:gd name="T77" fmla="*/ 202 h 227"/>
                <a:gd name="T78" fmla="*/ 198 w 439"/>
                <a:gd name="T79" fmla="*/ 223 h 227"/>
                <a:gd name="T80" fmla="*/ 227 w 439"/>
                <a:gd name="T81" fmla="*/ 216 h 227"/>
                <a:gd name="T82" fmla="*/ 251 w 439"/>
                <a:gd name="T83" fmla="*/ 205 h 227"/>
                <a:gd name="T84" fmla="*/ 264 w 439"/>
                <a:gd name="T85" fmla="*/ 202 h 227"/>
                <a:gd name="T86" fmla="*/ 294 w 439"/>
                <a:gd name="T87" fmla="*/ 200 h 227"/>
                <a:gd name="T88" fmla="*/ 321 w 439"/>
                <a:gd name="T89" fmla="*/ 201 h 227"/>
                <a:gd name="T90" fmla="*/ 350 w 439"/>
                <a:gd name="T91" fmla="*/ 203 h 227"/>
                <a:gd name="T92" fmla="*/ 366 w 439"/>
                <a:gd name="T93" fmla="*/ 206 h 227"/>
                <a:gd name="T94" fmla="*/ 369 w 439"/>
                <a:gd name="T95" fmla="*/ 173 h 227"/>
                <a:gd name="T96" fmla="*/ 392 w 439"/>
                <a:gd name="T97" fmla="*/ 153 h 227"/>
                <a:gd name="T98" fmla="*/ 414 w 439"/>
                <a:gd name="T99" fmla="*/ 143 h 227"/>
                <a:gd name="T100" fmla="*/ 418 w 439"/>
                <a:gd name="T101" fmla="*/ 121 h 227"/>
                <a:gd name="T102" fmla="*/ 435 w 439"/>
                <a:gd name="T103" fmla="*/ 102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9" h="227">
                  <a:moveTo>
                    <a:pt x="435" y="93"/>
                  </a:moveTo>
                  <a:cubicBezTo>
                    <a:pt x="433" y="92"/>
                    <a:pt x="432" y="90"/>
                    <a:pt x="431" y="89"/>
                  </a:cubicBezTo>
                  <a:cubicBezTo>
                    <a:pt x="429" y="89"/>
                    <a:pt x="427" y="89"/>
                    <a:pt x="425" y="89"/>
                  </a:cubicBezTo>
                  <a:cubicBezTo>
                    <a:pt x="423" y="91"/>
                    <a:pt x="424" y="94"/>
                    <a:pt x="423" y="97"/>
                  </a:cubicBezTo>
                  <a:cubicBezTo>
                    <a:pt x="422" y="100"/>
                    <a:pt x="420" y="99"/>
                    <a:pt x="417" y="99"/>
                  </a:cubicBezTo>
                  <a:cubicBezTo>
                    <a:pt x="412" y="98"/>
                    <a:pt x="412" y="94"/>
                    <a:pt x="409" y="91"/>
                  </a:cubicBezTo>
                  <a:cubicBezTo>
                    <a:pt x="407" y="90"/>
                    <a:pt x="406" y="90"/>
                    <a:pt x="405" y="89"/>
                  </a:cubicBezTo>
                  <a:cubicBezTo>
                    <a:pt x="405" y="88"/>
                    <a:pt x="404" y="88"/>
                    <a:pt x="404" y="87"/>
                  </a:cubicBezTo>
                  <a:cubicBezTo>
                    <a:pt x="403" y="85"/>
                    <a:pt x="403" y="83"/>
                    <a:pt x="402" y="82"/>
                  </a:cubicBezTo>
                  <a:cubicBezTo>
                    <a:pt x="401" y="80"/>
                    <a:pt x="398" y="79"/>
                    <a:pt x="397" y="77"/>
                  </a:cubicBezTo>
                  <a:cubicBezTo>
                    <a:pt x="396" y="76"/>
                    <a:pt x="395" y="74"/>
                    <a:pt x="393" y="73"/>
                  </a:cubicBezTo>
                  <a:cubicBezTo>
                    <a:pt x="390" y="71"/>
                    <a:pt x="381" y="74"/>
                    <a:pt x="380" y="77"/>
                  </a:cubicBezTo>
                  <a:cubicBezTo>
                    <a:pt x="377" y="76"/>
                    <a:pt x="377" y="74"/>
                    <a:pt x="376" y="72"/>
                  </a:cubicBezTo>
                  <a:cubicBezTo>
                    <a:pt x="375" y="70"/>
                    <a:pt x="375" y="69"/>
                    <a:pt x="374" y="69"/>
                  </a:cubicBezTo>
                  <a:cubicBezTo>
                    <a:pt x="373" y="68"/>
                    <a:pt x="368" y="69"/>
                    <a:pt x="367" y="69"/>
                  </a:cubicBezTo>
                  <a:cubicBezTo>
                    <a:pt x="365" y="70"/>
                    <a:pt x="366" y="73"/>
                    <a:pt x="362" y="73"/>
                  </a:cubicBezTo>
                  <a:cubicBezTo>
                    <a:pt x="359" y="73"/>
                    <a:pt x="359" y="71"/>
                    <a:pt x="358" y="68"/>
                  </a:cubicBezTo>
                  <a:cubicBezTo>
                    <a:pt x="357" y="64"/>
                    <a:pt x="355" y="60"/>
                    <a:pt x="353" y="56"/>
                  </a:cubicBezTo>
                  <a:cubicBezTo>
                    <a:pt x="351" y="51"/>
                    <a:pt x="347" y="48"/>
                    <a:pt x="344" y="44"/>
                  </a:cubicBezTo>
                  <a:cubicBezTo>
                    <a:pt x="341" y="40"/>
                    <a:pt x="341" y="34"/>
                    <a:pt x="338" y="30"/>
                  </a:cubicBezTo>
                  <a:cubicBezTo>
                    <a:pt x="334" y="27"/>
                    <a:pt x="329" y="25"/>
                    <a:pt x="326" y="20"/>
                  </a:cubicBezTo>
                  <a:cubicBezTo>
                    <a:pt x="325" y="18"/>
                    <a:pt x="325" y="15"/>
                    <a:pt x="323" y="15"/>
                  </a:cubicBezTo>
                  <a:cubicBezTo>
                    <a:pt x="321" y="14"/>
                    <a:pt x="319" y="15"/>
                    <a:pt x="317" y="16"/>
                  </a:cubicBezTo>
                  <a:cubicBezTo>
                    <a:pt x="314" y="19"/>
                    <a:pt x="312" y="22"/>
                    <a:pt x="309" y="25"/>
                  </a:cubicBezTo>
                  <a:cubicBezTo>
                    <a:pt x="308" y="26"/>
                    <a:pt x="307" y="27"/>
                    <a:pt x="305" y="28"/>
                  </a:cubicBezTo>
                  <a:cubicBezTo>
                    <a:pt x="304" y="28"/>
                    <a:pt x="301" y="27"/>
                    <a:pt x="300" y="28"/>
                  </a:cubicBezTo>
                  <a:cubicBezTo>
                    <a:pt x="298" y="28"/>
                    <a:pt x="297" y="31"/>
                    <a:pt x="295" y="30"/>
                  </a:cubicBezTo>
                  <a:cubicBezTo>
                    <a:pt x="294" y="29"/>
                    <a:pt x="295" y="25"/>
                    <a:pt x="295" y="24"/>
                  </a:cubicBezTo>
                  <a:cubicBezTo>
                    <a:pt x="295" y="19"/>
                    <a:pt x="281" y="23"/>
                    <a:pt x="278" y="23"/>
                  </a:cubicBezTo>
                  <a:cubicBezTo>
                    <a:pt x="271" y="23"/>
                    <a:pt x="272" y="14"/>
                    <a:pt x="271" y="9"/>
                  </a:cubicBezTo>
                  <a:cubicBezTo>
                    <a:pt x="270" y="1"/>
                    <a:pt x="265" y="0"/>
                    <a:pt x="259" y="0"/>
                  </a:cubicBezTo>
                  <a:cubicBezTo>
                    <a:pt x="254" y="0"/>
                    <a:pt x="248" y="1"/>
                    <a:pt x="244" y="3"/>
                  </a:cubicBezTo>
                  <a:cubicBezTo>
                    <a:pt x="239" y="5"/>
                    <a:pt x="236" y="6"/>
                    <a:pt x="230" y="6"/>
                  </a:cubicBezTo>
                  <a:cubicBezTo>
                    <a:pt x="228" y="6"/>
                    <a:pt x="225" y="6"/>
                    <a:pt x="222" y="7"/>
                  </a:cubicBezTo>
                  <a:cubicBezTo>
                    <a:pt x="220" y="7"/>
                    <a:pt x="218" y="8"/>
                    <a:pt x="216" y="9"/>
                  </a:cubicBezTo>
                  <a:cubicBezTo>
                    <a:pt x="212" y="9"/>
                    <a:pt x="208" y="9"/>
                    <a:pt x="204" y="9"/>
                  </a:cubicBezTo>
                  <a:cubicBezTo>
                    <a:pt x="199" y="10"/>
                    <a:pt x="194" y="12"/>
                    <a:pt x="190" y="12"/>
                  </a:cubicBezTo>
                  <a:cubicBezTo>
                    <a:pt x="188" y="12"/>
                    <a:pt x="185" y="12"/>
                    <a:pt x="183" y="12"/>
                  </a:cubicBezTo>
                  <a:cubicBezTo>
                    <a:pt x="180" y="12"/>
                    <a:pt x="176" y="11"/>
                    <a:pt x="173" y="12"/>
                  </a:cubicBezTo>
                  <a:cubicBezTo>
                    <a:pt x="171" y="14"/>
                    <a:pt x="172" y="21"/>
                    <a:pt x="172" y="23"/>
                  </a:cubicBezTo>
                  <a:cubicBezTo>
                    <a:pt x="170" y="26"/>
                    <a:pt x="171" y="29"/>
                    <a:pt x="168" y="31"/>
                  </a:cubicBezTo>
                  <a:cubicBezTo>
                    <a:pt x="167" y="33"/>
                    <a:pt x="165" y="34"/>
                    <a:pt x="165" y="36"/>
                  </a:cubicBezTo>
                  <a:cubicBezTo>
                    <a:pt x="164" y="39"/>
                    <a:pt x="165" y="42"/>
                    <a:pt x="165" y="45"/>
                  </a:cubicBezTo>
                  <a:cubicBezTo>
                    <a:pt x="165" y="48"/>
                    <a:pt x="164" y="49"/>
                    <a:pt x="162" y="51"/>
                  </a:cubicBezTo>
                  <a:cubicBezTo>
                    <a:pt x="161" y="52"/>
                    <a:pt x="160" y="52"/>
                    <a:pt x="161" y="54"/>
                  </a:cubicBezTo>
                  <a:cubicBezTo>
                    <a:pt x="161" y="55"/>
                    <a:pt x="162" y="55"/>
                    <a:pt x="164" y="56"/>
                  </a:cubicBezTo>
                  <a:cubicBezTo>
                    <a:pt x="166" y="57"/>
                    <a:pt x="168" y="59"/>
                    <a:pt x="170" y="60"/>
                  </a:cubicBezTo>
                  <a:cubicBezTo>
                    <a:pt x="173" y="61"/>
                    <a:pt x="176" y="63"/>
                    <a:pt x="174" y="66"/>
                  </a:cubicBezTo>
                  <a:cubicBezTo>
                    <a:pt x="172" y="67"/>
                    <a:pt x="169" y="67"/>
                    <a:pt x="167" y="67"/>
                  </a:cubicBezTo>
                  <a:cubicBezTo>
                    <a:pt x="164" y="67"/>
                    <a:pt x="161" y="67"/>
                    <a:pt x="158" y="65"/>
                  </a:cubicBezTo>
                  <a:cubicBezTo>
                    <a:pt x="154" y="64"/>
                    <a:pt x="152" y="62"/>
                    <a:pt x="151" y="67"/>
                  </a:cubicBezTo>
                  <a:cubicBezTo>
                    <a:pt x="147" y="67"/>
                    <a:pt x="147" y="63"/>
                    <a:pt x="144" y="62"/>
                  </a:cubicBezTo>
                  <a:cubicBezTo>
                    <a:pt x="143" y="62"/>
                    <a:pt x="142" y="63"/>
                    <a:pt x="141" y="62"/>
                  </a:cubicBezTo>
                  <a:cubicBezTo>
                    <a:pt x="141" y="61"/>
                    <a:pt x="141" y="60"/>
                    <a:pt x="140" y="59"/>
                  </a:cubicBezTo>
                  <a:cubicBezTo>
                    <a:pt x="140" y="56"/>
                    <a:pt x="140" y="53"/>
                    <a:pt x="137" y="52"/>
                  </a:cubicBezTo>
                  <a:cubicBezTo>
                    <a:pt x="133" y="50"/>
                    <a:pt x="129" y="50"/>
                    <a:pt x="125" y="50"/>
                  </a:cubicBezTo>
                  <a:cubicBezTo>
                    <a:pt x="122" y="50"/>
                    <a:pt x="119" y="50"/>
                    <a:pt x="116" y="50"/>
                  </a:cubicBezTo>
                  <a:cubicBezTo>
                    <a:pt x="113" y="49"/>
                    <a:pt x="112" y="48"/>
                    <a:pt x="110" y="47"/>
                  </a:cubicBezTo>
                  <a:cubicBezTo>
                    <a:pt x="108" y="45"/>
                    <a:pt x="105" y="44"/>
                    <a:pt x="103" y="44"/>
                  </a:cubicBezTo>
                  <a:cubicBezTo>
                    <a:pt x="100" y="43"/>
                    <a:pt x="98" y="44"/>
                    <a:pt x="96" y="42"/>
                  </a:cubicBezTo>
                  <a:cubicBezTo>
                    <a:pt x="94" y="39"/>
                    <a:pt x="95" y="38"/>
                    <a:pt x="91" y="37"/>
                  </a:cubicBezTo>
                  <a:cubicBezTo>
                    <a:pt x="88" y="37"/>
                    <a:pt x="87" y="38"/>
                    <a:pt x="85" y="35"/>
                  </a:cubicBezTo>
                  <a:cubicBezTo>
                    <a:pt x="84" y="33"/>
                    <a:pt x="83" y="31"/>
                    <a:pt x="81" y="29"/>
                  </a:cubicBezTo>
                  <a:cubicBezTo>
                    <a:pt x="79" y="27"/>
                    <a:pt x="78" y="28"/>
                    <a:pt x="75" y="27"/>
                  </a:cubicBezTo>
                  <a:cubicBezTo>
                    <a:pt x="71" y="25"/>
                    <a:pt x="67" y="23"/>
                    <a:pt x="62" y="26"/>
                  </a:cubicBezTo>
                  <a:cubicBezTo>
                    <a:pt x="61" y="27"/>
                    <a:pt x="58" y="29"/>
                    <a:pt x="56" y="29"/>
                  </a:cubicBezTo>
                  <a:cubicBezTo>
                    <a:pt x="55" y="29"/>
                    <a:pt x="53" y="28"/>
                    <a:pt x="52" y="28"/>
                  </a:cubicBezTo>
                  <a:cubicBezTo>
                    <a:pt x="49" y="28"/>
                    <a:pt x="50" y="29"/>
                    <a:pt x="48" y="31"/>
                  </a:cubicBezTo>
                  <a:cubicBezTo>
                    <a:pt x="46" y="33"/>
                    <a:pt x="44" y="31"/>
                    <a:pt x="42" y="33"/>
                  </a:cubicBezTo>
                  <a:cubicBezTo>
                    <a:pt x="40" y="36"/>
                    <a:pt x="40" y="43"/>
                    <a:pt x="38" y="47"/>
                  </a:cubicBezTo>
                  <a:cubicBezTo>
                    <a:pt x="33" y="45"/>
                    <a:pt x="31" y="33"/>
                    <a:pt x="26" y="35"/>
                  </a:cubicBezTo>
                  <a:cubicBezTo>
                    <a:pt x="24" y="35"/>
                    <a:pt x="23" y="38"/>
                    <a:pt x="21" y="40"/>
                  </a:cubicBezTo>
                  <a:cubicBezTo>
                    <a:pt x="19" y="41"/>
                    <a:pt x="16" y="41"/>
                    <a:pt x="15" y="43"/>
                  </a:cubicBezTo>
                  <a:cubicBezTo>
                    <a:pt x="13" y="45"/>
                    <a:pt x="13" y="49"/>
                    <a:pt x="12" y="50"/>
                  </a:cubicBezTo>
                  <a:cubicBezTo>
                    <a:pt x="11" y="53"/>
                    <a:pt x="10" y="54"/>
                    <a:pt x="7" y="55"/>
                  </a:cubicBezTo>
                  <a:cubicBezTo>
                    <a:pt x="5" y="56"/>
                    <a:pt x="4" y="55"/>
                    <a:pt x="2" y="56"/>
                  </a:cubicBezTo>
                  <a:cubicBezTo>
                    <a:pt x="0" y="57"/>
                    <a:pt x="0" y="58"/>
                    <a:pt x="0" y="60"/>
                  </a:cubicBezTo>
                  <a:cubicBezTo>
                    <a:pt x="1" y="63"/>
                    <a:pt x="3" y="64"/>
                    <a:pt x="4" y="66"/>
                  </a:cubicBezTo>
                  <a:cubicBezTo>
                    <a:pt x="5" y="68"/>
                    <a:pt x="5" y="71"/>
                    <a:pt x="6" y="73"/>
                  </a:cubicBezTo>
                  <a:cubicBezTo>
                    <a:pt x="13" y="74"/>
                    <a:pt x="17" y="76"/>
                    <a:pt x="17" y="84"/>
                  </a:cubicBezTo>
                  <a:cubicBezTo>
                    <a:pt x="17" y="88"/>
                    <a:pt x="17" y="92"/>
                    <a:pt x="16" y="96"/>
                  </a:cubicBezTo>
                  <a:cubicBezTo>
                    <a:pt x="15" y="98"/>
                    <a:pt x="14" y="99"/>
                    <a:pt x="13" y="100"/>
                  </a:cubicBezTo>
                  <a:cubicBezTo>
                    <a:pt x="15" y="100"/>
                    <a:pt x="16" y="99"/>
                    <a:pt x="18" y="99"/>
                  </a:cubicBezTo>
                  <a:cubicBezTo>
                    <a:pt x="24" y="98"/>
                    <a:pt x="32" y="100"/>
                    <a:pt x="37" y="97"/>
                  </a:cubicBezTo>
                  <a:cubicBezTo>
                    <a:pt x="39" y="96"/>
                    <a:pt x="39" y="95"/>
                    <a:pt x="41" y="95"/>
                  </a:cubicBezTo>
                  <a:cubicBezTo>
                    <a:pt x="44" y="95"/>
                    <a:pt x="44" y="97"/>
                    <a:pt x="46" y="98"/>
                  </a:cubicBezTo>
                  <a:cubicBezTo>
                    <a:pt x="47" y="99"/>
                    <a:pt x="48" y="99"/>
                    <a:pt x="50" y="100"/>
                  </a:cubicBezTo>
                  <a:cubicBezTo>
                    <a:pt x="52" y="101"/>
                    <a:pt x="52" y="101"/>
                    <a:pt x="55" y="101"/>
                  </a:cubicBezTo>
                  <a:cubicBezTo>
                    <a:pt x="58" y="105"/>
                    <a:pt x="64" y="105"/>
                    <a:pt x="63" y="112"/>
                  </a:cubicBezTo>
                  <a:cubicBezTo>
                    <a:pt x="63" y="113"/>
                    <a:pt x="62" y="115"/>
                    <a:pt x="61" y="117"/>
                  </a:cubicBezTo>
                  <a:cubicBezTo>
                    <a:pt x="60" y="117"/>
                    <a:pt x="59" y="118"/>
                    <a:pt x="59" y="119"/>
                  </a:cubicBezTo>
                  <a:cubicBezTo>
                    <a:pt x="58" y="120"/>
                    <a:pt x="59" y="120"/>
                    <a:pt x="59" y="121"/>
                  </a:cubicBezTo>
                  <a:cubicBezTo>
                    <a:pt x="58" y="122"/>
                    <a:pt x="57" y="122"/>
                    <a:pt x="56" y="123"/>
                  </a:cubicBezTo>
                  <a:cubicBezTo>
                    <a:pt x="56" y="123"/>
                    <a:pt x="55" y="126"/>
                    <a:pt x="55" y="127"/>
                  </a:cubicBezTo>
                  <a:cubicBezTo>
                    <a:pt x="54" y="130"/>
                    <a:pt x="55" y="130"/>
                    <a:pt x="51" y="130"/>
                  </a:cubicBezTo>
                  <a:cubicBezTo>
                    <a:pt x="48" y="130"/>
                    <a:pt x="48" y="131"/>
                    <a:pt x="46" y="131"/>
                  </a:cubicBezTo>
                  <a:cubicBezTo>
                    <a:pt x="44" y="131"/>
                    <a:pt x="42" y="130"/>
                    <a:pt x="41" y="129"/>
                  </a:cubicBezTo>
                  <a:cubicBezTo>
                    <a:pt x="40" y="128"/>
                    <a:pt x="38" y="125"/>
                    <a:pt x="37" y="125"/>
                  </a:cubicBezTo>
                  <a:cubicBezTo>
                    <a:pt x="36" y="126"/>
                    <a:pt x="35" y="127"/>
                    <a:pt x="35" y="128"/>
                  </a:cubicBezTo>
                  <a:cubicBezTo>
                    <a:pt x="34" y="128"/>
                    <a:pt x="33" y="127"/>
                    <a:pt x="32" y="128"/>
                  </a:cubicBezTo>
                  <a:cubicBezTo>
                    <a:pt x="31" y="129"/>
                    <a:pt x="32" y="132"/>
                    <a:pt x="32" y="134"/>
                  </a:cubicBezTo>
                  <a:cubicBezTo>
                    <a:pt x="30" y="141"/>
                    <a:pt x="25" y="134"/>
                    <a:pt x="21" y="136"/>
                  </a:cubicBezTo>
                  <a:cubicBezTo>
                    <a:pt x="19" y="137"/>
                    <a:pt x="18" y="140"/>
                    <a:pt x="18" y="142"/>
                  </a:cubicBezTo>
                  <a:cubicBezTo>
                    <a:pt x="19" y="144"/>
                    <a:pt x="21" y="144"/>
                    <a:pt x="22" y="146"/>
                  </a:cubicBezTo>
                  <a:cubicBezTo>
                    <a:pt x="23" y="148"/>
                    <a:pt x="22" y="150"/>
                    <a:pt x="22" y="152"/>
                  </a:cubicBezTo>
                  <a:cubicBezTo>
                    <a:pt x="22" y="153"/>
                    <a:pt x="22" y="154"/>
                    <a:pt x="22" y="155"/>
                  </a:cubicBezTo>
                  <a:cubicBezTo>
                    <a:pt x="22" y="156"/>
                    <a:pt x="20" y="157"/>
                    <a:pt x="20" y="157"/>
                  </a:cubicBezTo>
                  <a:cubicBezTo>
                    <a:pt x="20" y="159"/>
                    <a:pt x="21" y="161"/>
                    <a:pt x="23" y="162"/>
                  </a:cubicBezTo>
                  <a:cubicBezTo>
                    <a:pt x="24" y="162"/>
                    <a:pt x="25" y="163"/>
                    <a:pt x="26" y="164"/>
                  </a:cubicBezTo>
                  <a:cubicBezTo>
                    <a:pt x="26" y="164"/>
                    <a:pt x="26" y="165"/>
                    <a:pt x="27" y="166"/>
                  </a:cubicBezTo>
                  <a:cubicBezTo>
                    <a:pt x="28" y="167"/>
                    <a:pt x="30" y="167"/>
                    <a:pt x="31" y="168"/>
                  </a:cubicBezTo>
                  <a:cubicBezTo>
                    <a:pt x="33" y="170"/>
                    <a:pt x="34" y="172"/>
                    <a:pt x="34" y="175"/>
                  </a:cubicBezTo>
                  <a:cubicBezTo>
                    <a:pt x="34" y="176"/>
                    <a:pt x="34" y="178"/>
                    <a:pt x="35" y="178"/>
                  </a:cubicBezTo>
                  <a:cubicBezTo>
                    <a:pt x="35" y="179"/>
                    <a:pt x="37" y="179"/>
                    <a:pt x="38" y="179"/>
                  </a:cubicBezTo>
                  <a:cubicBezTo>
                    <a:pt x="40" y="179"/>
                    <a:pt x="42" y="179"/>
                    <a:pt x="43" y="179"/>
                  </a:cubicBezTo>
                  <a:cubicBezTo>
                    <a:pt x="45" y="178"/>
                    <a:pt x="47" y="178"/>
                    <a:pt x="49" y="178"/>
                  </a:cubicBezTo>
                  <a:cubicBezTo>
                    <a:pt x="52" y="179"/>
                    <a:pt x="51" y="183"/>
                    <a:pt x="51" y="185"/>
                  </a:cubicBezTo>
                  <a:cubicBezTo>
                    <a:pt x="51" y="187"/>
                    <a:pt x="54" y="190"/>
                    <a:pt x="56" y="189"/>
                  </a:cubicBezTo>
                  <a:cubicBezTo>
                    <a:pt x="56" y="191"/>
                    <a:pt x="56" y="192"/>
                    <a:pt x="56" y="193"/>
                  </a:cubicBezTo>
                  <a:cubicBezTo>
                    <a:pt x="57" y="194"/>
                    <a:pt x="58" y="196"/>
                    <a:pt x="59" y="197"/>
                  </a:cubicBezTo>
                  <a:cubicBezTo>
                    <a:pt x="59" y="196"/>
                    <a:pt x="60" y="196"/>
                    <a:pt x="60" y="196"/>
                  </a:cubicBezTo>
                  <a:cubicBezTo>
                    <a:pt x="60" y="195"/>
                    <a:pt x="60" y="195"/>
                    <a:pt x="60" y="194"/>
                  </a:cubicBezTo>
                  <a:cubicBezTo>
                    <a:pt x="60" y="194"/>
                    <a:pt x="60" y="194"/>
                    <a:pt x="60" y="194"/>
                  </a:cubicBezTo>
                  <a:cubicBezTo>
                    <a:pt x="60" y="192"/>
                    <a:pt x="60" y="189"/>
                    <a:pt x="60" y="187"/>
                  </a:cubicBezTo>
                  <a:cubicBezTo>
                    <a:pt x="60" y="179"/>
                    <a:pt x="65" y="173"/>
                    <a:pt x="68" y="167"/>
                  </a:cubicBezTo>
                  <a:cubicBezTo>
                    <a:pt x="69" y="162"/>
                    <a:pt x="69" y="157"/>
                    <a:pt x="69" y="153"/>
                  </a:cubicBezTo>
                  <a:cubicBezTo>
                    <a:pt x="70" y="150"/>
                    <a:pt x="70" y="148"/>
                    <a:pt x="70" y="145"/>
                  </a:cubicBezTo>
                  <a:cubicBezTo>
                    <a:pt x="71" y="144"/>
                    <a:pt x="70" y="143"/>
                    <a:pt x="71" y="143"/>
                  </a:cubicBezTo>
                  <a:cubicBezTo>
                    <a:pt x="71" y="140"/>
                    <a:pt x="73" y="139"/>
                    <a:pt x="75" y="137"/>
                  </a:cubicBezTo>
                  <a:cubicBezTo>
                    <a:pt x="78" y="135"/>
                    <a:pt x="83" y="136"/>
                    <a:pt x="87" y="136"/>
                  </a:cubicBezTo>
                  <a:cubicBezTo>
                    <a:pt x="90" y="137"/>
                    <a:pt x="94" y="138"/>
                    <a:pt x="98" y="138"/>
                  </a:cubicBezTo>
                  <a:cubicBezTo>
                    <a:pt x="101" y="139"/>
                    <a:pt x="105" y="139"/>
                    <a:pt x="108" y="140"/>
                  </a:cubicBezTo>
                  <a:cubicBezTo>
                    <a:pt x="110" y="140"/>
                    <a:pt x="112" y="141"/>
                    <a:pt x="113" y="143"/>
                  </a:cubicBezTo>
                  <a:cubicBezTo>
                    <a:pt x="113" y="143"/>
                    <a:pt x="113" y="143"/>
                    <a:pt x="113" y="143"/>
                  </a:cubicBezTo>
                  <a:cubicBezTo>
                    <a:pt x="115" y="142"/>
                    <a:pt x="116" y="139"/>
                    <a:pt x="117" y="137"/>
                  </a:cubicBezTo>
                  <a:cubicBezTo>
                    <a:pt x="118" y="137"/>
                    <a:pt x="121" y="138"/>
                    <a:pt x="123" y="137"/>
                  </a:cubicBezTo>
                  <a:cubicBezTo>
                    <a:pt x="125" y="136"/>
                    <a:pt x="123" y="134"/>
                    <a:pt x="124" y="132"/>
                  </a:cubicBezTo>
                  <a:cubicBezTo>
                    <a:pt x="126" y="128"/>
                    <a:pt x="133" y="134"/>
                    <a:pt x="136" y="134"/>
                  </a:cubicBezTo>
                  <a:cubicBezTo>
                    <a:pt x="138" y="134"/>
                    <a:pt x="144" y="132"/>
                    <a:pt x="141" y="137"/>
                  </a:cubicBezTo>
                  <a:cubicBezTo>
                    <a:pt x="141" y="137"/>
                    <a:pt x="138" y="139"/>
                    <a:pt x="137" y="139"/>
                  </a:cubicBezTo>
                  <a:cubicBezTo>
                    <a:pt x="136" y="140"/>
                    <a:pt x="135" y="140"/>
                    <a:pt x="133" y="140"/>
                  </a:cubicBezTo>
                  <a:cubicBezTo>
                    <a:pt x="130" y="141"/>
                    <a:pt x="130" y="145"/>
                    <a:pt x="130" y="148"/>
                  </a:cubicBezTo>
                  <a:cubicBezTo>
                    <a:pt x="130" y="150"/>
                    <a:pt x="130" y="151"/>
                    <a:pt x="131" y="152"/>
                  </a:cubicBezTo>
                  <a:cubicBezTo>
                    <a:pt x="131" y="152"/>
                    <a:pt x="131" y="152"/>
                    <a:pt x="132" y="153"/>
                  </a:cubicBezTo>
                  <a:cubicBezTo>
                    <a:pt x="132" y="154"/>
                    <a:pt x="134" y="155"/>
                    <a:pt x="135" y="156"/>
                  </a:cubicBezTo>
                  <a:cubicBezTo>
                    <a:pt x="137" y="158"/>
                    <a:pt x="137" y="157"/>
                    <a:pt x="137" y="160"/>
                  </a:cubicBezTo>
                  <a:cubicBezTo>
                    <a:pt x="137" y="161"/>
                    <a:pt x="137" y="163"/>
                    <a:pt x="137" y="164"/>
                  </a:cubicBezTo>
                  <a:cubicBezTo>
                    <a:pt x="137" y="168"/>
                    <a:pt x="142" y="167"/>
                    <a:pt x="143" y="171"/>
                  </a:cubicBezTo>
                  <a:cubicBezTo>
                    <a:pt x="144" y="173"/>
                    <a:pt x="142" y="177"/>
                    <a:pt x="145" y="178"/>
                  </a:cubicBezTo>
                  <a:cubicBezTo>
                    <a:pt x="149" y="180"/>
                    <a:pt x="151" y="176"/>
                    <a:pt x="152" y="174"/>
                  </a:cubicBezTo>
                  <a:cubicBezTo>
                    <a:pt x="154" y="174"/>
                    <a:pt x="155" y="175"/>
                    <a:pt x="157" y="176"/>
                  </a:cubicBezTo>
                  <a:cubicBezTo>
                    <a:pt x="158" y="177"/>
                    <a:pt x="159" y="179"/>
                    <a:pt x="160" y="180"/>
                  </a:cubicBezTo>
                  <a:cubicBezTo>
                    <a:pt x="164" y="182"/>
                    <a:pt x="172" y="180"/>
                    <a:pt x="176" y="179"/>
                  </a:cubicBezTo>
                  <a:cubicBezTo>
                    <a:pt x="180" y="179"/>
                    <a:pt x="185" y="180"/>
                    <a:pt x="187" y="182"/>
                  </a:cubicBezTo>
                  <a:cubicBezTo>
                    <a:pt x="189" y="185"/>
                    <a:pt x="187" y="189"/>
                    <a:pt x="187" y="192"/>
                  </a:cubicBezTo>
                  <a:cubicBezTo>
                    <a:pt x="187" y="195"/>
                    <a:pt x="189" y="198"/>
                    <a:pt x="190" y="202"/>
                  </a:cubicBezTo>
                  <a:cubicBezTo>
                    <a:pt x="190" y="204"/>
                    <a:pt x="190" y="206"/>
                    <a:pt x="191" y="207"/>
                  </a:cubicBezTo>
                  <a:cubicBezTo>
                    <a:pt x="192" y="210"/>
                    <a:pt x="194" y="211"/>
                    <a:pt x="194" y="214"/>
                  </a:cubicBezTo>
                  <a:cubicBezTo>
                    <a:pt x="195" y="216"/>
                    <a:pt x="192" y="222"/>
                    <a:pt x="193" y="223"/>
                  </a:cubicBezTo>
                  <a:cubicBezTo>
                    <a:pt x="194" y="223"/>
                    <a:pt x="198" y="223"/>
                    <a:pt x="198" y="223"/>
                  </a:cubicBezTo>
                  <a:cubicBezTo>
                    <a:pt x="200" y="223"/>
                    <a:pt x="203" y="223"/>
                    <a:pt x="205" y="223"/>
                  </a:cubicBezTo>
                  <a:cubicBezTo>
                    <a:pt x="208" y="224"/>
                    <a:pt x="209" y="227"/>
                    <a:pt x="212" y="227"/>
                  </a:cubicBezTo>
                  <a:cubicBezTo>
                    <a:pt x="216" y="227"/>
                    <a:pt x="217" y="223"/>
                    <a:pt x="219" y="220"/>
                  </a:cubicBezTo>
                  <a:cubicBezTo>
                    <a:pt x="221" y="216"/>
                    <a:pt x="223" y="218"/>
                    <a:pt x="227" y="216"/>
                  </a:cubicBezTo>
                  <a:cubicBezTo>
                    <a:pt x="230" y="215"/>
                    <a:pt x="231" y="213"/>
                    <a:pt x="234" y="212"/>
                  </a:cubicBezTo>
                  <a:cubicBezTo>
                    <a:pt x="237" y="211"/>
                    <a:pt x="239" y="212"/>
                    <a:pt x="242" y="211"/>
                  </a:cubicBezTo>
                  <a:cubicBezTo>
                    <a:pt x="242" y="211"/>
                    <a:pt x="243" y="211"/>
                    <a:pt x="244" y="211"/>
                  </a:cubicBezTo>
                  <a:cubicBezTo>
                    <a:pt x="248" y="209"/>
                    <a:pt x="249" y="209"/>
                    <a:pt x="251" y="205"/>
                  </a:cubicBezTo>
                  <a:cubicBezTo>
                    <a:pt x="252" y="201"/>
                    <a:pt x="256" y="200"/>
                    <a:pt x="260" y="201"/>
                  </a:cubicBezTo>
                  <a:cubicBezTo>
                    <a:pt x="261" y="201"/>
                    <a:pt x="261" y="201"/>
                    <a:pt x="261" y="201"/>
                  </a:cubicBezTo>
                  <a:cubicBezTo>
                    <a:pt x="261" y="201"/>
                    <a:pt x="261" y="201"/>
                    <a:pt x="261" y="201"/>
                  </a:cubicBezTo>
                  <a:cubicBezTo>
                    <a:pt x="262" y="201"/>
                    <a:pt x="263" y="201"/>
                    <a:pt x="264" y="202"/>
                  </a:cubicBezTo>
                  <a:cubicBezTo>
                    <a:pt x="267" y="203"/>
                    <a:pt x="274" y="205"/>
                    <a:pt x="277" y="204"/>
                  </a:cubicBezTo>
                  <a:cubicBezTo>
                    <a:pt x="280" y="203"/>
                    <a:pt x="277" y="203"/>
                    <a:pt x="277" y="200"/>
                  </a:cubicBezTo>
                  <a:cubicBezTo>
                    <a:pt x="278" y="195"/>
                    <a:pt x="286" y="194"/>
                    <a:pt x="291" y="196"/>
                  </a:cubicBezTo>
                  <a:cubicBezTo>
                    <a:pt x="295" y="197"/>
                    <a:pt x="293" y="197"/>
                    <a:pt x="294" y="200"/>
                  </a:cubicBezTo>
                  <a:cubicBezTo>
                    <a:pt x="296" y="202"/>
                    <a:pt x="298" y="202"/>
                    <a:pt x="300" y="203"/>
                  </a:cubicBezTo>
                  <a:cubicBezTo>
                    <a:pt x="303" y="203"/>
                    <a:pt x="308" y="205"/>
                    <a:pt x="312" y="204"/>
                  </a:cubicBezTo>
                  <a:cubicBezTo>
                    <a:pt x="314" y="203"/>
                    <a:pt x="315" y="200"/>
                    <a:pt x="318" y="202"/>
                  </a:cubicBezTo>
                  <a:cubicBezTo>
                    <a:pt x="319" y="202"/>
                    <a:pt x="320" y="201"/>
                    <a:pt x="321" y="201"/>
                  </a:cubicBezTo>
                  <a:cubicBezTo>
                    <a:pt x="326" y="200"/>
                    <a:pt x="333" y="202"/>
                    <a:pt x="342" y="201"/>
                  </a:cubicBezTo>
                  <a:cubicBezTo>
                    <a:pt x="343" y="201"/>
                    <a:pt x="344" y="201"/>
                    <a:pt x="345" y="201"/>
                  </a:cubicBezTo>
                  <a:cubicBezTo>
                    <a:pt x="345" y="201"/>
                    <a:pt x="346" y="201"/>
                    <a:pt x="347" y="201"/>
                  </a:cubicBezTo>
                  <a:cubicBezTo>
                    <a:pt x="348" y="202"/>
                    <a:pt x="349" y="202"/>
                    <a:pt x="350" y="203"/>
                  </a:cubicBezTo>
                  <a:cubicBezTo>
                    <a:pt x="352" y="206"/>
                    <a:pt x="353" y="208"/>
                    <a:pt x="356" y="209"/>
                  </a:cubicBezTo>
                  <a:cubicBezTo>
                    <a:pt x="358" y="210"/>
                    <a:pt x="360" y="212"/>
                    <a:pt x="362" y="211"/>
                  </a:cubicBezTo>
                  <a:cubicBezTo>
                    <a:pt x="363" y="211"/>
                    <a:pt x="363" y="211"/>
                    <a:pt x="364" y="210"/>
                  </a:cubicBezTo>
                  <a:cubicBezTo>
                    <a:pt x="365" y="209"/>
                    <a:pt x="365" y="207"/>
                    <a:pt x="366" y="206"/>
                  </a:cubicBezTo>
                  <a:cubicBezTo>
                    <a:pt x="366" y="205"/>
                    <a:pt x="368" y="204"/>
                    <a:pt x="369" y="203"/>
                  </a:cubicBezTo>
                  <a:cubicBezTo>
                    <a:pt x="371" y="201"/>
                    <a:pt x="369" y="197"/>
                    <a:pt x="369" y="194"/>
                  </a:cubicBezTo>
                  <a:cubicBezTo>
                    <a:pt x="370" y="192"/>
                    <a:pt x="370" y="190"/>
                    <a:pt x="370" y="188"/>
                  </a:cubicBezTo>
                  <a:cubicBezTo>
                    <a:pt x="370" y="183"/>
                    <a:pt x="369" y="179"/>
                    <a:pt x="369" y="173"/>
                  </a:cubicBezTo>
                  <a:cubicBezTo>
                    <a:pt x="369" y="171"/>
                    <a:pt x="368" y="169"/>
                    <a:pt x="371" y="167"/>
                  </a:cubicBezTo>
                  <a:cubicBezTo>
                    <a:pt x="373" y="166"/>
                    <a:pt x="375" y="165"/>
                    <a:pt x="377" y="165"/>
                  </a:cubicBezTo>
                  <a:cubicBezTo>
                    <a:pt x="383" y="165"/>
                    <a:pt x="390" y="169"/>
                    <a:pt x="391" y="161"/>
                  </a:cubicBezTo>
                  <a:cubicBezTo>
                    <a:pt x="392" y="158"/>
                    <a:pt x="391" y="156"/>
                    <a:pt x="392" y="153"/>
                  </a:cubicBezTo>
                  <a:cubicBezTo>
                    <a:pt x="392" y="151"/>
                    <a:pt x="393" y="148"/>
                    <a:pt x="394" y="146"/>
                  </a:cubicBezTo>
                  <a:cubicBezTo>
                    <a:pt x="394" y="143"/>
                    <a:pt x="394" y="144"/>
                    <a:pt x="397" y="143"/>
                  </a:cubicBezTo>
                  <a:cubicBezTo>
                    <a:pt x="399" y="143"/>
                    <a:pt x="400" y="141"/>
                    <a:pt x="403" y="142"/>
                  </a:cubicBezTo>
                  <a:cubicBezTo>
                    <a:pt x="406" y="142"/>
                    <a:pt x="409" y="145"/>
                    <a:pt x="414" y="143"/>
                  </a:cubicBezTo>
                  <a:cubicBezTo>
                    <a:pt x="417" y="142"/>
                    <a:pt x="416" y="140"/>
                    <a:pt x="417" y="137"/>
                  </a:cubicBezTo>
                  <a:cubicBezTo>
                    <a:pt x="418" y="136"/>
                    <a:pt x="421" y="135"/>
                    <a:pt x="421" y="133"/>
                  </a:cubicBezTo>
                  <a:cubicBezTo>
                    <a:pt x="422" y="131"/>
                    <a:pt x="420" y="130"/>
                    <a:pt x="419" y="128"/>
                  </a:cubicBezTo>
                  <a:cubicBezTo>
                    <a:pt x="417" y="127"/>
                    <a:pt x="418" y="124"/>
                    <a:pt x="418" y="121"/>
                  </a:cubicBezTo>
                  <a:cubicBezTo>
                    <a:pt x="419" y="119"/>
                    <a:pt x="419" y="113"/>
                    <a:pt x="420" y="111"/>
                  </a:cubicBezTo>
                  <a:cubicBezTo>
                    <a:pt x="421" y="109"/>
                    <a:pt x="424" y="111"/>
                    <a:pt x="427" y="110"/>
                  </a:cubicBezTo>
                  <a:cubicBezTo>
                    <a:pt x="429" y="109"/>
                    <a:pt x="429" y="107"/>
                    <a:pt x="431" y="105"/>
                  </a:cubicBezTo>
                  <a:cubicBezTo>
                    <a:pt x="432" y="103"/>
                    <a:pt x="434" y="103"/>
                    <a:pt x="435" y="102"/>
                  </a:cubicBezTo>
                  <a:cubicBezTo>
                    <a:pt x="436" y="100"/>
                    <a:pt x="436" y="98"/>
                    <a:pt x="436" y="97"/>
                  </a:cubicBezTo>
                  <a:cubicBezTo>
                    <a:pt x="437" y="96"/>
                    <a:pt x="438" y="95"/>
                    <a:pt x="439" y="93"/>
                  </a:cubicBezTo>
                  <a:cubicBezTo>
                    <a:pt x="438" y="93"/>
                    <a:pt x="436" y="93"/>
                    <a:pt x="435" y="93"/>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69">
              <a:extLst>
                <a:ext uri="{FF2B5EF4-FFF2-40B4-BE49-F238E27FC236}">
                  <a16:creationId xmlns:a16="http://schemas.microsoft.com/office/drawing/2014/main" id="{60AAA551-B6F3-45B9-8F9B-03F59E13C59B}"/>
                </a:ext>
              </a:extLst>
            </p:cNvPr>
            <p:cNvSpPr>
              <a:spLocks noEditPoints="1"/>
            </p:cNvSpPr>
            <p:nvPr/>
          </p:nvSpPr>
          <p:spPr bwMode="auto">
            <a:xfrm>
              <a:off x="5178425" y="4132263"/>
              <a:ext cx="1201738" cy="1350963"/>
            </a:xfrm>
            <a:custGeom>
              <a:avLst/>
              <a:gdLst>
                <a:gd name="T0" fmla="*/ 414 w 425"/>
                <a:gd name="T1" fmla="*/ 123 h 478"/>
                <a:gd name="T2" fmla="*/ 387 w 425"/>
                <a:gd name="T3" fmla="*/ 119 h 478"/>
                <a:gd name="T4" fmla="*/ 364 w 425"/>
                <a:gd name="T5" fmla="*/ 141 h 478"/>
                <a:gd name="T6" fmla="*/ 352 w 425"/>
                <a:gd name="T7" fmla="*/ 161 h 478"/>
                <a:gd name="T8" fmla="*/ 312 w 425"/>
                <a:gd name="T9" fmla="*/ 164 h 478"/>
                <a:gd name="T10" fmla="*/ 304 w 425"/>
                <a:gd name="T11" fmla="*/ 156 h 478"/>
                <a:gd name="T12" fmla="*/ 292 w 425"/>
                <a:gd name="T13" fmla="*/ 153 h 478"/>
                <a:gd name="T14" fmla="*/ 254 w 425"/>
                <a:gd name="T15" fmla="*/ 150 h 478"/>
                <a:gd name="T16" fmla="*/ 241 w 425"/>
                <a:gd name="T17" fmla="*/ 140 h 478"/>
                <a:gd name="T18" fmla="*/ 221 w 425"/>
                <a:gd name="T19" fmla="*/ 131 h 478"/>
                <a:gd name="T20" fmla="*/ 204 w 425"/>
                <a:gd name="T21" fmla="*/ 118 h 478"/>
                <a:gd name="T22" fmla="*/ 161 w 425"/>
                <a:gd name="T23" fmla="*/ 99 h 478"/>
                <a:gd name="T24" fmla="*/ 138 w 425"/>
                <a:gd name="T25" fmla="*/ 27 h 478"/>
                <a:gd name="T26" fmla="*/ 100 w 425"/>
                <a:gd name="T27" fmla="*/ 4 h 478"/>
                <a:gd name="T28" fmla="*/ 92 w 425"/>
                <a:gd name="T29" fmla="*/ 25 h 478"/>
                <a:gd name="T30" fmla="*/ 91 w 425"/>
                <a:gd name="T31" fmla="*/ 73 h 478"/>
                <a:gd name="T32" fmla="*/ 97 w 425"/>
                <a:gd name="T33" fmla="*/ 107 h 478"/>
                <a:gd name="T34" fmla="*/ 78 w 425"/>
                <a:gd name="T35" fmla="*/ 141 h 478"/>
                <a:gd name="T36" fmla="*/ 38 w 425"/>
                <a:gd name="T37" fmla="*/ 155 h 478"/>
                <a:gd name="T38" fmla="*/ 31 w 425"/>
                <a:gd name="T39" fmla="*/ 175 h 478"/>
                <a:gd name="T40" fmla="*/ 46 w 425"/>
                <a:gd name="T41" fmla="*/ 206 h 478"/>
                <a:gd name="T42" fmla="*/ 12 w 425"/>
                <a:gd name="T43" fmla="*/ 211 h 478"/>
                <a:gd name="T44" fmla="*/ 12 w 425"/>
                <a:gd name="T45" fmla="*/ 227 h 478"/>
                <a:gd name="T46" fmla="*/ 29 w 425"/>
                <a:gd name="T47" fmla="*/ 234 h 478"/>
                <a:gd name="T48" fmla="*/ 20 w 425"/>
                <a:gd name="T49" fmla="*/ 253 h 478"/>
                <a:gd name="T50" fmla="*/ 37 w 425"/>
                <a:gd name="T51" fmla="*/ 269 h 478"/>
                <a:gd name="T52" fmla="*/ 54 w 425"/>
                <a:gd name="T53" fmla="*/ 263 h 478"/>
                <a:gd name="T54" fmla="*/ 63 w 425"/>
                <a:gd name="T55" fmla="*/ 247 h 478"/>
                <a:gd name="T56" fmla="*/ 63 w 425"/>
                <a:gd name="T57" fmla="*/ 281 h 478"/>
                <a:gd name="T58" fmla="*/ 67 w 425"/>
                <a:gd name="T59" fmla="*/ 314 h 478"/>
                <a:gd name="T60" fmla="*/ 76 w 425"/>
                <a:gd name="T61" fmla="*/ 351 h 478"/>
                <a:gd name="T62" fmla="*/ 87 w 425"/>
                <a:gd name="T63" fmla="*/ 370 h 478"/>
                <a:gd name="T64" fmla="*/ 96 w 425"/>
                <a:gd name="T65" fmla="*/ 406 h 478"/>
                <a:gd name="T66" fmla="*/ 115 w 425"/>
                <a:gd name="T67" fmla="*/ 442 h 478"/>
                <a:gd name="T68" fmla="*/ 121 w 425"/>
                <a:gd name="T69" fmla="*/ 461 h 478"/>
                <a:gd name="T70" fmla="*/ 139 w 425"/>
                <a:gd name="T71" fmla="*/ 478 h 478"/>
                <a:gd name="T72" fmla="*/ 151 w 425"/>
                <a:gd name="T73" fmla="*/ 461 h 478"/>
                <a:gd name="T74" fmla="*/ 165 w 425"/>
                <a:gd name="T75" fmla="*/ 446 h 478"/>
                <a:gd name="T76" fmla="*/ 176 w 425"/>
                <a:gd name="T77" fmla="*/ 426 h 478"/>
                <a:gd name="T78" fmla="*/ 182 w 425"/>
                <a:gd name="T79" fmla="*/ 402 h 478"/>
                <a:gd name="T80" fmla="*/ 179 w 425"/>
                <a:gd name="T81" fmla="*/ 367 h 478"/>
                <a:gd name="T82" fmla="*/ 198 w 425"/>
                <a:gd name="T83" fmla="*/ 343 h 478"/>
                <a:gd name="T84" fmla="*/ 222 w 425"/>
                <a:gd name="T85" fmla="*/ 322 h 478"/>
                <a:gd name="T86" fmla="*/ 240 w 425"/>
                <a:gd name="T87" fmla="*/ 309 h 478"/>
                <a:gd name="T88" fmla="*/ 257 w 425"/>
                <a:gd name="T89" fmla="*/ 289 h 478"/>
                <a:gd name="T90" fmla="*/ 276 w 425"/>
                <a:gd name="T91" fmla="*/ 276 h 478"/>
                <a:gd name="T92" fmla="*/ 280 w 425"/>
                <a:gd name="T93" fmla="*/ 259 h 478"/>
                <a:gd name="T94" fmla="*/ 301 w 425"/>
                <a:gd name="T95" fmla="*/ 249 h 478"/>
                <a:gd name="T96" fmla="*/ 313 w 425"/>
                <a:gd name="T97" fmla="*/ 249 h 478"/>
                <a:gd name="T98" fmla="*/ 312 w 425"/>
                <a:gd name="T99" fmla="*/ 227 h 478"/>
                <a:gd name="T100" fmla="*/ 298 w 425"/>
                <a:gd name="T101" fmla="*/ 208 h 478"/>
                <a:gd name="T102" fmla="*/ 299 w 425"/>
                <a:gd name="T103" fmla="*/ 183 h 478"/>
                <a:gd name="T104" fmla="*/ 304 w 425"/>
                <a:gd name="T105" fmla="*/ 169 h 478"/>
                <a:gd name="T106" fmla="*/ 323 w 425"/>
                <a:gd name="T107" fmla="*/ 190 h 478"/>
                <a:gd name="T108" fmla="*/ 359 w 425"/>
                <a:gd name="T109" fmla="*/ 188 h 478"/>
                <a:gd name="T110" fmla="*/ 347 w 425"/>
                <a:gd name="T111" fmla="*/ 207 h 478"/>
                <a:gd name="T112" fmla="*/ 357 w 425"/>
                <a:gd name="T113" fmla="*/ 211 h 478"/>
                <a:gd name="T114" fmla="*/ 363 w 425"/>
                <a:gd name="T115" fmla="*/ 239 h 478"/>
                <a:gd name="T116" fmla="*/ 367 w 425"/>
                <a:gd name="T117" fmla="*/ 240 h 478"/>
                <a:gd name="T118" fmla="*/ 386 w 425"/>
                <a:gd name="T119" fmla="*/ 196 h 478"/>
                <a:gd name="T120" fmla="*/ 404 w 425"/>
                <a:gd name="T121" fmla="*/ 159 h 478"/>
                <a:gd name="T122" fmla="*/ 421 w 425"/>
                <a:gd name="T123" fmla="*/ 142 h 478"/>
                <a:gd name="T124" fmla="*/ 189 w 425"/>
                <a:gd name="T125" fmla="*/ 122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5" h="478">
                  <a:moveTo>
                    <a:pt x="423" y="139"/>
                  </a:moveTo>
                  <a:cubicBezTo>
                    <a:pt x="424" y="138"/>
                    <a:pt x="425" y="137"/>
                    <a:pt x="425" y="135"/>
                  </a:cubicBezTo>
                  <a:cubicBezTo>
                    <a:pt x="424" y="133"/>
                    <a:pt x="423" y="133"/>
                    <a:pt x="422" y="132"/>
                  </a:cubicBezTo>
                  <a:cubicBezTo>
                    <a:pt x="421" y="132"/>
                    <a:pt x="419" y="131"/>
                    <a:pt x="418" y="131"/>
                  </a:cubicBezTo>
                  <a:cubicBezTo>
                    <a:pt x="415" y="129"/>
                    <a:pt x="414" y="127"/>
                    <a:pt x="414" y="124"/>
                  </a:cubicBezTo>
                  <a:cubicBezTo>
                    <a:pt x="414" y="123"/>
                    <a:pt x="414" y="123"/>
                    <a:pt x="414" y="123"/>
                  </a:cubicBezTo>
                  <a:cubicBezTo>
                    <a:pt x="413" y="122"/>
                    <a:pt x="413" y="121"/>
                    <a:pt x="412" y="120"/>
                  </a:cubicBezTo>
                  <a:cubicBezTo>
                    <a:pt x="411" y="119"/>
                    <a:pt x="410" y="119"/>
                    <a:pt x="409" y="118"/>
                  </a:cubicBezTo>
                  <a:cubicBezTo>
                    <a:pt x="409" y="118"/>
                    <a:pt x="409" y="118"/>
                    <a:pt x="408" y="117"/>
                  </a:cubicBezTo>
                  <a:cubicBezTo>
                    <a:pt x="406" y="115"/>
                    <a:pt x="404" y="115"/>
                    <a:pt x="401" y="115"/>
                  </a:cubicBezTo>
                  <a:cubicBezTo>
                    <a:pt x="398" y="116"/>
                    <a:pt x="396" y="117"/>
                    <a:pt x="392" y="117"/>
                  </a:cubicBezTo>
                  <a:cubicBezTo>
                    <a:pt x="390" y="118"/>
                    <a:pt x="389" y="118"/>
                    <a:pt x="387" y="119"/>
                  </a:cubicBezTo>
                  <a:cubicBezTo>
                    <a:pt x="385" y="119"/>
                    <a:pt x="383" y="119"/>
                    <a:pt x="382" y="119"/>
                  </a:cubicBezTo>
                  <a:cubicBezTo>
                    <a:pt x="378" y="120"/>
                    <a:pt x="377" y="122"/>
                    <a:pt x="376" y="125"/>
                  </a:cubicBezTo>
                  <a:cubicBezTo>
                    <a:pt x="376" y="127"/>
                    <a:pt x="376" y="129"/>
                    <a:pt x="374" y="130"/>
                  </a:cubicBezTo>
                  <a:cubicBezTo>
                    <a:pt x="372" y="132"/>
                    <a:pt x="371" y="131"/>
                    <a:pt x="370" y="134"/>
                  </a:cubicBezTo>
                  <a:cubicBezTo>
                    <a:pt x="369" y="135"/>
                    <a:pt x="369" y="138"/>
                    <a:pt x="368" y="139"/>
                  </a:cubicBezTo>
                  <a:cubicBezTo>
                    <a:pt x="366" y="141"/>
                    <a:pt x="366" y="140"/>
                    <a:pt x="364" y="141"/>
                  </a:cubicBezTo>
                  <a:cubicBezTo>
                    <a:pt x="361" y="142"/>
                    <a:pt x="360" y="144"/>
                    <a:pt x="359" y="147"/>
                  </a:cubicBezTo>
                  <a:cubicBezTo>
                    <a:pt x="357" y="150"/>
                    <a:pt x="354" y="149"/>
                    <a:pt x="352" y="151"/>
                  </a:cubicBezTo>
                  <a:cubicBezTo>
                    <a:pt x="350" y="152"/>
                    <a:pt x="352" y="156"/>
                    <a:pt x="352" y="158"/>
                  </a:cubicBezTo>
                  <a:cubicBezTo>
                    <a:pt x="352" y="159"/>
                    <a:pt x="352" y="159"/>
                    <a:pt x="352" y="159"/>
                  </a:cubicBezTo>
                  <a:cubicBezTo>
                    <a:pt x="352" y="159"/>
                    <a:pt x="352" y="159"/>
                    <a:pt x="352" y="159"/>
                  </a:cubicBezTo>
                  <a:cubicBezTo>
                    <a:pt x="352" y="160"/>
                    <a:pt x="352" y="160"/>
                    <a:pt x="352" y="161"/>
                  </a:cubicBezTo>
                  <a:cubicBezTo>
                    <a:pt x="350" y="164"/>
                    <a:pt x="346" y="163"/>
                    <a:pt x="343" y="163"/>
                  </a:cubicBezTo>
                  <a:cubicBezTo>
                    <a:pt x="341" y="164"/>
                    <a:pt x="340" y="164"/>
                    <a:pt x="338" y="164"/>
                  </a:cubicBezTo>
                  <a:cubicBezTo>
                    <a:pt x="335" y="164"/>
                    <a:pt x="332" y="165"/>
                    <a:pt x="330" y="166"/>
                  </a:cubicBezTo>
                  <a:cubicBezTo>
                    <a:pt x="327" y="166"/>
                    <a:pt x="324" y="166"/>
                    <a:pt x="322" y="167"/>
                  </a:cubicBezTo>
                  <a:cubicBezTo>
                    <a:pt x="321" y="168"/>
                    <a:pt x="321" y="171"/>
                    <a:pt x="319" y="170"/>
                  </a:cubicBezTo>
                  <a:cubicBezTo>
                    <a:pt x="317" y="168"/>
                    <a:pt x="316" y="163"/>
                    <a:pt x="312" y="164"/>
                  </a:cubicBezTo>
                  <a:cubicBezTo>
                    <a:pt x="311" y="165"/>
                    <a:pt x="310" y="165"/>
                    <a:pt x="309" y="165"/>
                  </a:cubicBezTo>
                  <a:cubicBezTo>
                    <a:pt x="309" y="164"/>
                    <a:pt x="309" y="164"/>
                    <a:pt x="309" y="163"/>
                  </a:cubicBezTo>
                  <a:cubicBezTo>
                    <a:pt x="308" y="163"/>
                    <a:pt x="308" y="162"/>
                    <a:pt x="308" y="161"/>
                  </a:cubicBezTo>
                  <a:cubicBezTo>
                    <a:pt x="308" y="160"/>
                    <a:pt x="308" y="160"/>
                    <a:pt x="307" y="159"/>
                  </a:cubicBezTo>
                  <a:cubicBezTo>
                    <a:pt x="307" y="159"/>
                    <a:pt x="307" y="158"/>
                    <a:pt x="306" y="158"/>
                  </a:cubicBezTo>
                  <a:cubicBezTo>
                    <a:pt x="305" y="157"/>
                    <a:pt x="305" y="157"/>
                    <a:pt x="304" y="156"/>
                  </a:cubicBezTo>
                  <a:cubicBezTo>
                    <a:pt x="303" y="155"/>
                    <a:pt x="304" y="150"/>
                    <a:pt x="303" y="150"/>
                  </a:cubicBezTo>
                  <a:cubicBezTo>
                    <a:pt x="302" y="149"/>
                    <a:pt x="300" y="150"/>
                    <a:pt x="300" y="150"/>
                  </a:cubicBezTo>
                  <a:cubicBezTo>
                    <a:pt x="299" y="150"/>
                    <a:pt x="299" y="151"/>
                    <a:pt x="298" y="152"/>
                  </a:cubicBezTo>
                  <a:cubicBezTo>
                    <a:pt x="297" y="153"/>
                    <a:pt x="298" y="153"/>
                    <a:pt x="296" y="153"/>
                  </a:cubicBezTo>
                  <a:cubicBezTo>
                    <a:pt x="296" y="153"/>
                    <a:pt x="295" y="153"/>
                    <a:pt x="294" y="153"/>
                  </a:cubicBezTo>
                  <a:cubicBezTo>
                    <a:pt x="294" y="153"/>
                    <a:pt x="293" y="153"/>
                    <a:pt x="292" y="153"/>
                  </a:cubicBezTo>
                  <a:cubicBezTo>
                    <a:pt x="289" y="153"/>
                    <a:pt x="285" y="153"/>
                    <a:pt x="281" y="151"/>
                  </a:cubicBezTo>
                  <a:cubicBezTo>
                    <a:pt x="279" y="151"/>
                    <a:pt x="278" y="150"/>
                    <a:pt x="277" y="150"/>
                  </a:cubicBezTo>
                  <a:cubicBezTo>
                    <a:pt x="275" y="150"/>
                    <a:pt x="273" y="150"/>
                    <a:pt x="272" y="150"/>
                  </a:cubicBezTo>
                  <a:cubicBezTo>
                    <a:pt x="269" y="150"/>
                    <a:pt x="266" y="151"/>
                    <a:pt x="264" y="151"/>
                  </a:cubicBezTo>
                  <a:cubicBezTo>
                    <a:pt x="262" y="151"/>
                    <a:pt x="260" y="151"/>
                    <a:pt x="258" y="151"/>
                  </a:cubicBezTo>
                  <a:cubicBezTo>
                    <a:pt x="257" y="151"/>
                    <a:pt x="256" y="150"/>
                    <a:pt x="254" y="150"/>
                  </a:cubicBezTo>
                  <a:cubicBezTo>
                    <a:pt x="253" y="149"/>
                    <a:pt x="252" y="148"/>
                    <a:pt x="251" y="147"/>
                  </a:cubicBezTo>
                  <a:cubicBezTo>
                    <a:pt x="250" y="147"/>
                    <a:pt x="249" y="146"/>
                    <a:pt x="248" y="146"/>
                  </a:cubicBezTo>
                  <a:cubicBezTo>
                    <a:pt x="248" y="146"/>
                    <a:pt x="247" y="146"/>
                    <a:pt x="247" y="146"/>
                  </a:cubicBezTo>
                  <a:cubicBezTo>
                    <a:pt x="245" y="146"/>
                    <a:pt x="245" y="145"/>
                    <a:pt x="244" y="143"/>
                  </a:cubicBezTo>
                  <a:cubicBezTo>
                    <a:pt x="244" y="142"/>
                    <a:pt x="244" y="142"/>
                    <a:pt x="243" y="141"/>
                  </a:cubicBezTo>
                  <a:cubicBezTo>
                    <a:pt x="242" y="141"/>
                    <a:pt x="241" y="141"/>
                    <a:pt x="241" y="140"/>
                  </a:cubicBezTo>
                  <a:cubicBezTo>
                    <a:pt x="240" y="139"/>
                    <a:pt x="241" y="139"/>
                    <a:pt x="239" y="138"/>
                  </a:cubicBezTo>
                  <a:cubicBezTo>
                    <a:pt x="238" y="137"/>
                    <a:pt x="236" y="138"/>
                    <a:pt x="235" y="138"/>
                  </a:cubicBezTo>
                  <a:cubicBezTo>
                    <a:pt x="234" y="137"/>
                    <a:pt x="232" y="137"/>
                    <a:pt x="231" y="136"/>
                  </a:cubicBezTo>
                  <a:cubicBezTo>
                    <a:pt x="230" y="136"/>
                    <a:pt x="230" y="135"/>
                    <a:pt x="229" y="134"/>
                  </a:cubicBezTo>
                  <a:cubicBezTo>
                    <a:pt x="229" y="133"/>
                    <a:pt x="228" y="133"/>
                    <a:pt x="227" y="133"/>
                  </a:cubicBezTo>
                  <a:cubicBezTo>
                    <a:pt x="225" y="132"/>
                    <a:pt x="223" y="131"/>
                    <a:pt x="221" y="131"/>
                  </a:cubicBezTo>
                  <a:cubicBezTo>
                    <a:pt x="220" y="131"/>
                    <a:pt x="219" y="131"/>
                    <a:pt x="218" y="130"/>
                  </a:cubicBezTo>
                  <a:cubicBezTo>
                    <a:pt x="218" y="129"/>
                    <a:pt x="218" y="128"/>
                    <a:pt x="217" y="127"/>
                  </a:cubicBezTo>
                  <a:cubicBezTo>
                    <a:pt x="217" y="126"/>
                    <a:pt x="215" y="125"/>
                    <a:pt x="214" y="124"/>
                  </a:cubicBezTo>
                  <a:cubicBezTo>
                    <a:pt x="213" y="123"/>
                    <a:pt x="213" y="121"/>
                    <a:pt x="212" y="119"/>
                  </a:cubicBezTo>
                  <a:cubicBezTo>
                    <a:pt x="210" y="118"/>
                    <a:pt x="208" y="118"/>
                    <a:pt x="207" y="118"/>
                  </a:cubicBezTo>
                  <a:cubicBezTo>
                    <a:pt x="205" y="118"/>
                    <a:pt x="205" y="118"/>
                    <a:pt x="204" y="118"/>
                  </a:cubicBezTo>
                  <a:cubicBezTo>
                    <a:pt x="203" y="118"/>
                    <a:pt x="202" y="120"/>
                    <a:pt x="201" y="120"/>
                  </a:cubicBezTo>
                  <a:cubicBezTo>
                    <a:pt x="200" y="120"/>
                    <a:pt x="199" y="118"/>
                    <a:pt x="198" y="118"/>
                  </a:cubicBezTo>
                  <a:cubicBezTo>
                    <a:pt x="195" y="117"/>
                    <a:pt x="193" y="118"/>
                    <a:pt x="190" y="118"/>
                  </a:cubicBezTo>
                  <a:cubicBezTo>
                    <a:pt x="190" y="112"/>
                    <a:pt x="180" y="109"/>
                    <a:pt x="176" y="108"/>
                  </a:cubicBezTo>
                  <a:cubicBezTo>
                    <a:pt x="172" y="107"/>
                    <a:pt x="169" y="107"/>
                    <a:pt x="165" y="106"/>
                  </a:cubicBezTo>
                  <a:cubicBezTo>
                    <a:pt x="161" y="105"/>
                    <a:pt x="161" y="103"/>
                    <a:pt x="161" y="99"/>
                  </a:cubicBezTo>
                  <a:cubicBezTo>
                    <a:pt x="161" y="94"/>
                    <a:pt x="160" y="88"/>
                    <a:pt x="161" y="84"/>
                  </a:cubicBezTo>
                  <a:cubicBezTo>
                    <a:pt x="162" y="81"/>
                    <a:pt x="163" y="82"/>
                    <a:pt x="165" y="80"/>
                  </a:cubicBezTo>
                  <a:cubicBezTo>
                    <a:pt x="169" y="76"/>
                    <a:pt x="168" y="70"/>
                    <a:pt x="164" y="67"/>
                  </a:cubicBezTo>
                  <a:cubicBezTo>
                    <a:pt x="159" y="63"/>
                    <a:pt x="158" y="60"/>
                    <a:pt x="156" y="54"/>
                  </a:cubicBezTo>
                  <a:cubicBezTo>
                    <a:pt x="153" y="49"/>
                    <a:pt x="150" y="45"/>
                    <a:pt x="149" y="39"/>
                  </a:cubicBezTo>
                  <a:cubicBezTo>
                    <a:pt x="148" y="34"/>
                    <a:pt x="144" y="28"/>
                    <a:pt x="138" y="27"/>
                  </a:cubicBezTo>
                  <a:cubicBezTo>
                    <a:pt x="136" y="27"/>
                    <a:pt x="133" y="28"/>
                    <a:pt x="131" y="27"/>
                  </a:cubicBezTo>
                  <a:cubicBezTo>
                    <a:pt x="127" y="26"/>
                    <a:pt x="129" y="23"/>
                    <a:pt x="126" y="21"/>
                  </a:cubicBezTo>
                  <a:cubicBezTo>
                    <a:pt x="124" y="20"/>
                    <a:pt x="121" y="21"/>
                    <a:pt x="119" y="20"/>
                  </a:cubicBezTo>
                  <a:cubicBezTo>
                    <a:pt x="117" y="18"/>
                    <a:pt x="118" y="16"/>
                    <a:pt x="117" y="14"/>
                  </a:cubicBezTo>
                  <a:cubicBezTo>
                    <a:pt x="117" y="8"/>
                    <a:pt x="114" y="1"/>
                    <a:pt x="107" y="0"/>
                  </a:cubicBezTo>
                  <a:cubicBezTo>
                    <a:pt x="106" y="3"/>
                    <a:pt x="103" y="3"/>
                    <a:pt x="100" y="4"/>
                  </a:cubicBezTo>
                  <a:cubicBezTo>
                    <a:pt x="99" y="5"/>
                    <a:pt x="97" y="6"/>
                    <a:pt x="96" y="7"/>
                  </a:cubicBezTo>
                  <a:cubicBezTo>
                    <a:pt x="95" y="8"/>
                    <a:pt x="95" y="8"/>
                    <a:pt x="95" y="9"/>
                  </a:cubicBezTo>
                  <a:cubicBezTo>
                    <a:pt x="95" y="9"/>
                    <a:pt x="95" y="9"/>
                    <a:pt x="94" y="9"/>
                  </a:cubicBezTo>
                  <a:cubicBezTo>
                    <a:pt x="94" y="9"/>
                    <a:pt x="94" y="10"/>
                    <a:pt x="94" y="10"/>
                  </a:cubicBezTo>
                  <a:cubicBezTo>
                    <a:pt x="93" y="12"/>
                    <a:pt x="92" y="14"/>
                    <a:pt x="92" y="16"/>
                  </a:cubicBezTo>
                  <a:cubicBezTo>
                    <a:pt x="92" y="19"/>
                    <a:pt x="92" y="22"/>
                    <a:pt x="92" y="25"/>
                  </a:cubicBezTo>
                  <a:cubicBezTo>
                    <a:pt x="92" y="27"/>
                    <a:pt x="92" y="28"/>
                    <a:pt x="93" y="30"/>
                  </a:cubicBezTo>
                  <a:cubicBezTo>
                    <a:pt x="94" y="31"/>
                    <a:pt x="97" y="31"/>
                    <a:pt x="97" y="33"/>
                  </a:cubicBezTo>
                  <a:cubicBezTo>
                    <a:pt x="98" y="36"/>
                    <a:pt x="97" y="39"/>
                    <a:pt x="95" y="40"/>
                  </a:cubicBezTo>
                  <a:cubicBezTo>
                    <a:pt x="92" y="42"/>
                    <a:pt x="92" y="43"/>
                    <a:pt x="91" y="46"/>
                  </a:cubicBezTo>
                  <a:cubicBezTo>
                    <a:pt x="91" y="48"/>
                    <a:pt x="91" y="49"/>
                    <a:pt x="90" y="50"/>
                  </a:cubicBezTo>
                  <a:cubicBezTo>
                    <a:pt x="86" y="58"/>
                    <a:pt x="86" y="67"/>
                    <a:pt x="91" y="73"/>
                  </a:cubicBezTo>
                  <a:cubicBezTo>
                    <a:pt x="92" y="75"/>
                    <a:pt x="94" y="75"/>
                    <a:pt x="95" y="77"/>
                  </a:cubicBezTo>
                  <a:cubicBezTo>
                    <a:pt x="97" y="78"/>
                    <a:pt x="97" y="81"/>
                    <a:pt x="99" y="82"/>
                  </a:cubicBezTo>
                  <a:cubicBezTo>
                    <a:pt x="102" y="82"/>
                    <a:pt x="105" y="80"/>
                    <a:pt x="107" y="81"/>
                  </a:cubicBezTo>
                  <a:cubicBezTo>
                    <a:pt x="110" y="83"/>
                    <a:pt x="109" y="86"/>
                    <a:pt x="109" y="89"/>
                  </a:cubicBezTo>
                  <a:cubicBezTo>
                    <a:pt x="106" y="90"/>
                    <a:pt x="103" y="95"/>
                    <a:pt x="103" y="98"/>
                  </a:cubicBezTo>
                  <a:cubicBezTo>
                    <a:pt x="102" y="103"/>
                    <a:pt x="100" y="104"/>
                    <a:pt x="97" y="107"/>
                  </a:cubicBezTo>
                  <a:cubicBezTo>
                    <a:pt x="95" y="110"/>
                    <a:pt x="92" y="111"/>
                    <a:pt x="92" y="115"/>
                  </a:cubicBezTo>
                  <a:cubicBezTo>
                    <a:pt x="91" y="117"/>
                    <a:pt x="91" y="119"/>
                    <a:pt x="90" y="120"/>
                  </a:cubicBezTo>
                  <a:cubicBezTo>
                    <a:pt x="89" y="121"/>
                    <a:pt x="88" y="121"/>
                    <a:pt x="87" y="122"/>
                  </a:cubicBezTo>
                  <a:cubicBezTo>
                    <a:pt x="84" y="125"/>
                    <a:pt x="86" y="129"/>
                    <a:pt x="84" y="132"/>
                  </a:cubicBezTo>
                  <a:cubicBezTo>
                    <a:pt x="82" y="134"/>
                    <a:pt x="80" y="134"/>
                    <a:pt x="79" y="135"/>
                  </a:cubicBezTo>
                  <a:cubicBezTo>
                    <a:pt x="78" y="137"/>
                    <a:pt x="79" y="139"/>
                    <a:pt x="78" y="141"/>
                  </a:cubicBezTo>
                  <a:cubicBezTo>
                    <a:pt x="76" y="144"/>
                    <a:pt x="73" y="144"/>
                    <a:pt x="70" y="145"/>
                  </a:cubicBezTo>
                  <a:cubicBezTo>
                    <a:pt x="66" y="146"/>
                    <a:pt x="64" y="147"/>
                    <a:pt x="62" y="151"/>
                  </a:cubicBezTo>
                  <a:cubicBezTo>
                    <a:pt x="61" y="154"/>
                    <a:pt x="59" y="158"/>
                    <a:pt x="56" y="160"/>
                  </a:cubicBezTo>
                  <a:cubicBezTo>
                    <a:pt x="54" y="161"/>
                    <a:pt x="47" y="160"/>
                    <a:pt x="45" y="159"/>
                  </a:cubicBezTo>
                  <a:cubicBezTo>
                    <a:pt x="44" y="157"/>
                    <a:pt x="42" y="151"/>
                    <a:pt x="38" y="154"/>
                  </a:cubicBezTo>
                  <a:cubicBezTo>
                    <a:pt x="38" y="154"/>
                    <a:pt x="38" y="155"/>
                    <a:pt x="38" y="155"/>
                  </a:cubicBezTo>
                  <a:cubicBezTo>
                    <a:pt x="37" y="156"/>
                    <a:pt x="36" y="156"/>
                    <a:pt x="35" y="157"/>
                  </a:cubicBezTo>
                  <a:cubicBezTo>
                    <a:pt x="34" y="158"/>
                    <a:pt x="35" y="160"/>
                    <a:pt x="33" y="161"/>
                  </a:cubicBezTo>
                  <a:cubicBezTo>
                    <a:pt x="32" y="162"/>
                    <a:pt x="30" y="162"/>
                    <a:pt x="29" y="162"/>
                  </a:cubicBezTo>
                  <a:cubicBezTo>
                    <a:pt x="27" y="163"/>
                    <a:pt x="27" y="164"/>
                    <a:pt x="27" y="166"/>
                  </a:cubicBezTo>
                  <a:cubicBezTo>
                    <a:pt x="26" y="168"/>
                    <a:pt x="26" y="172"/>
                    <a:pt x="27" y="174"/>
                  </a:cubicBezTo>
                  <a:cubicBezTo>
                    <a:pt x="29" y="175"/>
                    <a:pt x="30" y="174"/>
                    <a:pt x="31" y="175"/>
                  </a:cubicBezTo>
                  <a:cubicBezTo>
                    <a:pt x="33" y="176"/>
                    <a:pt x="31" y="181"/>
                    <a:pt x="32" y="183"/>
                  </a:cubicBezTo>
                  <a:cubicBezTo>
                    <a:pt x="32" y="185"/>
                    <a:pt x="33" y="189"/>
                    <a:pt x="34" y="190"/>
                  </a:cubicBezTo>
                  <a:cubicBezTo>
                    <a:pt x="36" y="191"/>
                    <a:pt x="38" y="190"/>
                    <a:pt x="40" y="191"/>
                  </a:cubicBezTo>
                  <a:cubicBezTo>
                    <a:pt x="43" y="193"/>
                    <a:pt x="42" y="195"/>
                    <a:pt x="44" y="197"/>
                  </a:cubicBezTo>
                  <a:cubicBezTo>
                    <a:pt x="45" y="199"/>
                    <a:pt x="46" y="198"/>
                    <a:pt x="47" y="201"/>
                  </a:cubicBezTo>
                  <a:cubicBezTo>
                    <a:pt x="47" y="202"/>
                    <a:pt x="47" y="205"/>
                    <a:pt x="46" y="206"/>
                  </a:cubicBezTo>
                  <a:cubicBezTo>
                    <a:pt x="45" y="207"/>
                    <a:pt x="43" y="206"/>
                    <a:pt x="42" y="206"/>
                  </a:cubicBezTo>
                  <a:cubicBezTo>
                    <a:pt x="41" y="207"/>
                    <a:pt x="41" y="207"/>
                    <a:pt x="40" y="208"/>
                  </a:cubicBezTo>
                  <a:cubicBezTo>
                    <a:pt x="38" y="210"/>
                    <a:pt x="37" y="210"/>
                    <a:pt x="34" y="210"/>
                  </a:cubicBezTo>
                  <a:cubicBezTo>
                    <a:pt x="29" y="211"/>
                    <a:pt x="23" y="212"/>
                    <a:pt x="18" y="209"/>
                  </a:cubicBezTo>
                  <a:cubicBezTo>
                    <a:pt x="17" y="208"/>
                    <a:pt x="16" y="206"/>
                    <a:pt x="14" y="207"/>
                  </a:cubicBezTo>
                  <a:cubicBezTo>
                    <a:pt x="13" y="208"/>
                    <a:pt x="13" y="210"/>
                    <a:pt x="12" y="211"/>
                  </a:cubicBezTo>
                  <a:cubicBezTo>
                    <a:pt x="11" y="212"/>
                    <a:pt x="8" y="212"/>
                    <a:pt x="6" y="212"/>
                  </a:cubicBezTo>
                  <a:cubicBezTo>
                    <a:pt x="6" y="214"/>
                    <a:pt x="5" y="214"/>
                    <a:pt x="4" y="215"/>
                  </a:cubicBezTo>
                  <a:cubicBezTo>
                    <a:pt x="2" y="217"/>
                    <a:pt x="1" y="217"/>
                    <a:pt x="0" y="217"/>
                  </a:cubicBezTo>
                  <a:cubicBezTo>
                    <a:pt x="0" y="219"/>
                    <a:pt x="3" y="220"/>
                    <a:pt x="4" y="222"/>
                  </a:cubicBezTo>
                  <a:cubicBezTo>
                    <a:pt x="5" y="223"/>
                    <a:pt x="7" y="223"/>
                    <a:pt x="8" y="224"/>
                  </a:cubicBezTo>
                  <a:cubicBezTo>
                    <a:pt x="10" y="225"/>
                    <a:pt x="10" y="226"/>
                    <a:pt x="12" y="227"/>
                  </a:cubicBezTo>
                  <a:cubicBezTo>
                    <a:pt x="14" y="228"/>
                    <a:pt x="13" y="229"/>
                    <a:pt x="15" y="231"/>
                  </a:cubicBezTo>
                  <a:cubicBezTo>
                    <a:pt x="16" y="232"/>
                    <a:pt x="18" y="232"/>
                    <a:pt x="19" y="232"/>
                  </a:cubicBezTo>
                  <a:cubicBezTo>
                    <a:pt x="21" y="233"/>
                    <a:pt x="22" y="235"/>
                    <a:pt x="24" y="235"/>
                  </a:cubicBezTo>
                  <a:cubicBezTo>
                    <a:pt x="25" y="235"/>
                    <a:pt x="26" y="235"/>
                    <a:pt x="26" y="234"/>
                  </a:cubicBezTo>
                  <a:cubicBezTo>
                    <a:pt x="27" y="233"/>
                    <a:pt x="27" y="233"/>
                    <a:pt x="27" y="232"/>
                  </a:cubicBezTo>
                  <a:cubicBezTo>
                    <a:pt x="29" y="232"/>
                    <a:pt x="29" y="233"/>
                    <a:pt x="29" y="234"/>
                  </a:cubicBezTo>
                  <a:cubicBezTo>
                    <a:pt x="28" y="237"/>
                    <a:pt x="27" y="237"/>
                    <a:pt x="25" y="237"/>
                  </a:cubicBezTo>
                  <a:cubicBezTo>
                    <a:pt x="22" y="238"/>
                    <a:pt x="19" y="237"/>
                    <a:pt x="17" y="237"/>
                  </a:cubicBezTo>
                  <a:cubicBezTo>
                    <a:pt x="15" y="237"/>
                    <a:pt x="11" y="236"/>
                    <a:pt x="11" y="239"/>
                  </a:cubicBezTo>
                  <a:cubicBezTo>
                    <a:pt x="12" y="242"/>
                    <a:pt x="13" y="243"/>
                    <a:pt x="14" y="245"/>
                  </a:cubicBezTo>
                  <a:cubicBezTo>
                    <a:pt x="15" y="246"/>
                    <a:pt x="15" y="248"/>
                    <a:pt x="15" y="249"/>
                  </a:cubicBezTo>
                  <a:cubicBezTo>
                    <a:pt x="17" y="250"/>
                    <a:pt x="18" y="252"/>
                    <a:pt x="20" y="253"/>
                  </a:cubicBezTo>
                  <a:cubicBezTo>
                    <a:pt x="22" y="253"/>
                    <a:pt x="22" y="253"/>
                    <a:pt x="23" y="255"/>
                  </a:cubicBezTo>
                  <a:cubicBezTo>
                    <a:pt x="24" y="258"/>
                    <a:pt x="27" y="258"/>
                    <a:pt x="28" y="261"/>
                  </a:cubicBezTo>
                  <a:cubicBezTo>
                    <a:pt x="28" y="262"/>
                    <a:pt x="29" y="261"/>
                    <a:pt x="30" y="262"/>
                  </a:cubicBezTo>
                  <a:cubicBezTo>
                    <a:pt x="31" y="262"/>
                    <a:pt x="32" y="263"/>
                    <a:pt x="33" y="265"/>
                  </a:cubicBezTo>
                  <a:cubicBezTo>
                    <a:pt x="33" y="266"/>
                    <a:pt x="34" y="267"/>
                    <a:pt x="35" y="268"/>
                  </a:cubicBezTo>
                  <a:cubicBezTo>
                    <a:pt x="36" y="268"/>
                    <a:pt x="36" y="269"/>
                    <a:pt x="37" y="269"/>
                  </a:cubicBezTo>
                  <a:cubicBezTo>
                    <a:pt x="38" y="270"/>
                    <a:pt x="39" y="270"/>
                    <a:pt x="40" y="270"/>
                  </a:cubicBezTo>
                  <a:cubicBezTo>
                    <a:pt x="42" y="270"/>
                    <a:pt x="43" y="270"/>
                    <a:pt x="44" y="268"/>
                  </a:cubicBezTo>
                  <a:cubicBezTo>
                    <a:pt x="45" y="267"/>
                    <a:pt x="46" y="267"/>
                    <a:pt x="48" y="267"/>
                  </a:cubicBezTo>
                  <a:cubicBezTo>
                    <a:pt x="50" y="266"/>
                    <a:pt x="48" y="265"/>
                    <a:pt x="50" y="264"/>
                  </a:cubicBezTo>
                  <a:cubicBezTo>
                    <a:pt x="51" y="263"/>
                    <a:pt x="52" y="264"/>
                    <a:pt x="53" y="264"/>
                  </a:cubicBezTo>
                  <a:cubicBezTo>
                    <a:pt x="53" y="264"/>
                    <a:pt x="53" y="263"/>
                    <a:pt x="54" y="263"/>
                  </a:cubicBezTo>
                  <a:cubicBezTo>
                    <a:pt x="54" y="263"/>
                    <a:pt x="55" y="263"/>
                    <a:pt x="55" y="263"/>
                  </a:cubicBezTo>
                  <a:cubicBezTo>
                    <a:pt x="58" y="263"/>
                    <a:pt x="59" y="261"/>
                    <a:pt x="59" y="258"/>
                  </a:cubicBezTo>
                  <a:cubicBezTo>
                    <a:pt x="60" y="257"/>
                    <a:pt x="59" y="256"/>
                    <a:pt x="60" y="255"/>
                  </a:cubicBezTo>
                  <a:cubicBezTo>
                    <a:pt x="60" y="254"/>
                    <a:pt x="61" y="253"/>
                    <a:pt x="62" y="252"/>
                  </a:cubicBezTo>
                  <a:cubicBezTo>
                    <a:pt x="62" y="251"/>
                    <a:pt x="62" y="250"/>
                    <a:pt x="62" y="249"/>
                  </a:cubicBezTo>
                  <a:cubicBezTo>
                    <a:pt x="62" y="248"/>
                    <a:pt x="62" y="247"/>
                    <a:pt x="63" y="247"/>
                  </a:cubicBezTo>
                  <a:cubicBezTo>
                    <a:pt x="64" y="246"/>
                    <a:pt x="64" y="249"/>
                    <a:pt x="64" y="249"/>
                  </a:cubicBezTo>
                  <a:cubicBezTo>
                    <a:pt x="65" y="251"/>
                    <a:pt x="64" y="253"/>
                    <a:pt x="64" y="255"/>
                  </a:cubicBezTo>
                  <a:cubicBezTo>
                    <a:pt x="64" y="257"/>
                    <a:pt x="65" y="258"/>
                    <a:pt x="65" y="260"/>
                  </a:cubicBezTo>
                  <a:cubicBezTo>
                    <a:pt x="66" y="265"/>
                    <a:pt x="65" y="270"/>
                    <a:pt x="64" y="274"/>
                  </a:cubicBezTo>
                  <a:cubicBezTo>
                    <a:pt x="64" y="276"/>
                    <a:pt x="63" y="277"/>
                    <a:pt x="63" y="278"/>
                  </a:cubicBezTo>
                  <a:cubicBezTo>
                    <a:pt x="63" y="279"/>
                    <a:pt x="63" y="280"/>
                    <a:pt x="63" y="281"/>
                  </a:cubicBezTo>
                  <a:cubicBezTo>
                    <a:pt x="63" y="283"/>
                    <a:pt x="64" y="287"/>
                    <a:pt x="64" y="289"/>
                  </a:cubicBezTo>
                  <a:cubicBezTo>
                    <a:pt x="64" y="291"/>
                    <a:pt x="66" y="292"/>
                    <a:pt x="66" y="294"/>
                  </a:cubicBezTo>
                  <a:cubicBezTo>
                    <a:pt x="67" y="295"/>
                    <a:pt x="67" y="296"/>
                    <a:pt x="67" y="297"/>
                  </a:cubicBezTo>
                  <a:cubicBezTo>
                    <a:pt x="66" y="299"/>
                    <a:pt x="66" y="301"/>
                    <a:pt x="66" y="302"/>
                  </a:cubicBezTo>
                  <a:cubicBezTo>
                    <a:pt x="66" y="306"/>
                    <a:pt x="67" y="309"/>
                    <a:pt x="67" y="313"/>
                  </a:cubicBezTo>
                  <a:cubicBezTo>
                    <a:pt x="67" y="313"/>
                    <a:pt x="67" y="314"/>
                    <a:pt x="67" y="314"/>
                  </a:cubicBezTo>
                  <a:cubicBezTo>
                    <a:pt x="67" y="315"/>
                    <a:pt x="67" y="317"/>
                    <a:pt x="68" y="318"/>
                  </a:cubicBezTo>
                  <a:cubicBezTo>
                    <a:pt x="69" y="320"/>
                    <a:pt x="71" y="323"/>
                    <a:pt x="71" y="325"/>
                  </a:cubicBezTo>
                  <a:cubicBezTo>
                    <a:pt x="72" y="327"/>
                    <a:pt x="71" y="328"/>
                    <a:pt x="71" y="330"/>
                  </a:cubicBezTo>
                  <a:cubicBezTo>
                    <a:pt x="71" y="334"/>
                    <a:pt x="74" y="338"/>
                    <a:pt x="72" y="341"/>
                  </a:cubicBezTo>
                  <a:cubicBezTo>
                    <a:pt x="71" y="343"/>
                    <a:pt x="73" y="346"/>
                    <a:pt x="74" y="348"/>
                  </a:cubicBezTo>
                  <a:cubicBezTo>
                    <a:pt x="75" y="349"/>
                    <a:pt x="75" y="350"/>
                    <a:pt x="76" y="351"/>
                  </a:cubicBezTo>
                  <a:cubicBezTo>
                    <a:pt x="77" y="352"/>
                    <a:pt x="78" y="352"/>
                    <a:pt x="78" y="353"/>
                  </a:cubicBezTo>
                  <a:cubicBezTo>
                    <a:pt x="79" y="354"/>
                    <a:pt x="79" y="355"/>
                    <a:pt x="80" y="356"/>
                  </a:cubicBezTo>
                  <a:cubicBezTo>
                    <a:pt x="80" y="357"/>
                    <a:pt x="81" y="357"/>
                    <a:pt x="81" y="358"/>
                  </a:cubicBezTo>
                  <a:cubicBezTo>
                    <a:pt x="82" y="359"/>
                    <a:pt x="82" y="360"/>
                    <a:pt x="82" y="362"/>
                  </a:cubicBezTo>
                  <a:cubicBezTo>
                    <a:pt x="83" y="363"/>
                    <a:pt x="83" y="364"/>
                    <a:pt x="83" y="365"/>
                  </a:cubicBezTo>
                  <a:cubicBezTo>
                    <a:pt x="84" y="367"/>
                    <a:pt x="86" y="368"/>
                    <a:pt x="87" y="370"/>
                  </a:cubicBezTo>
                  <a:cubicBezTo>
                    <a:pt x="88" y="373"/>
                    <a:pt x="87" y="375"/>
                    <a:pt x="90" y="377"/>
                  </a:cubicBezTo>
                  <a:cubicBezTo>
                    <a:pt x="91" y="378"/>
                    <a:pt x="91" y="378"/>
                    <a:pt x="91" y="380"/>
                  </a:cubicBezTo>
                  <a:cubicBezTo>
                    <a:pt x="91" y="382"/>
                    <a:pt x="91" y="384"/>
                    <a:pt x="91" y="386"/>
                  </a:cubicBezTo>
                  <a:cubicBezTo>
                    <a:pt x="91" y="389"/>
                    <a:pt x="92" y="392"/>
                    <a:pt x="92" y="395"/>
                  </a:cubicBezTo>
                  <a:cubicBezTo>
                    <a:pt x="93" y="397"/>
                    <a:pt x="94" y="398"/>
                    <a:pt x="94" y="399"/>
                  </a:cubicBezTo>
                  <a:cubicBezTo>
                    <a:pt x="95" y="402"/>
                    <a:pt x="95" y="404"/>
                    <a:pt x="96" y="406"/>
                  </a:cubicBezTo>
                  <a:cubicBezTo>
                    <a:pt x="97" y="408"/>
                    <a:pt x="98" y="410"/>
                    <a:pt x="99" y="412"/>
                  </a:cubicBezTo>
                  <a:cubicBezTo>
                    <a:pt x="100" y="413"/>
                    <a:pt x="100" y="415"/>
                    <a:pt x="102" y="415"/>
                  </a:cubicBezTo>
                  <a:cubicBezTo>
                    <a:pt x="103" y="418"/>
                    <a:pt x="106" y="420"/>
                    <a:pt x="108" y="424"/>
                  </a:cubicBezTo>
                  <a:cubicBezTo>
                    <a:pt x="109" y="426"/>
                    <a:pt x="108" y="428"/>
                    <a:pt x="109" y="430"/>
                  </a:cubicBezTo>
                  <a:cubicBezTo>
                    <a:pt x="110" y="433"/>
                    <a:pt x="110" y="434"/>
                    <a:pt x="113" y="434"/>
                  </a:cubicBezTo>
                  <a:cubicBezTo>
                    <a:pt x="115" y="436"/>
                    <a:pt x="114" y="440"/>
                    <a:pt x="115" y="442"/>
                  </a:cubicBezTo>
                  <a:cubicBezTo>
                    <a:pt x="115" y="444"/>
                    <a:pt x="114" y="447"/>
                    <a:pt x="116" y="448"/>
                  </a:cubicBezTo>
                  <a:cubicBezTo>
                    <a:pt x="117" y="448"/>
                    <a:pt x="117" y="449"/>
                    <a:pt x="118" y="449"/>
                  </a:cubicBezTo>
                  <a:cubicBezTo>
                    <a:pt x="118" y="450"/>
                    <a:pt x="118" y="451"/>
                    <a:pt x="118" y="452"/>
                  </a:cubicBezTo>
                  <a:cubicBezTo>
                    <a:pt x="118" y="454"/>
                    <a:pt x="118" y="457"/>
                    <a:pt x="119" y="458"/>
                  </a:cubicBezTo>
                  <a:cubicBezTo>
                    <a:pt x="119" y="459"/>
                    <a:pt x="120" y="459"/>
                    <a:pt x="120" y="459"/>
                  </a:cubicBezTo>
                  <a:cubicBezTo>
                    <a:pt x="121" y="460"/>
                    <a:pt x="121" y="461"/>
                    <a:pt x="121" y="461"/>
                  </a:cubicBezTo>
                  <a:cubicBezTo>
                    <a:pt x="121" y="463"/>
                    <a:pt x="122" y="464"/>
                    <a:pt x="123" y="465"/>
                  </a:cubicBezTo>
                  <a:cubicBezTo>
                    <a:pt x="125" y="467"/>
                    <a:pt x="126" y="467"/>
                    <a:pt x="126" y="469"/>
                  </a:cubicBezTo>
                  <a:cubicBezTo>
                    <a:pt x="127" y="471"/>
                    <a:pt x="129" y="473"/>
                    <a:pt x="131" y="474"/>
                  </a:cubicBezTo>
                  <a:cubicBezTo>
                    <a:pt x="131" y="475"/>
                    <a:pt x="131" y="476"/>
                    <a:pt x="132" y="476"/>
                  </a:cubicBezTo>
                  <a:cubicBezTo>
                    <a:pt x="133" y="477"/>
                    <a:pt x="134" y="478"/>
                    <a:pt x="135" y="478"/>
                  </a:cubicBezTo>
                  <a:cubicBezTo>
                    <a:pt x="136" y="478"/>
                    <a:pt x="138" y="478"/>
                    <a:pt x="139" y="478"/>
                  </a:cubicBezTo>
                  <a:cubicBezTo>
                    <a:pt x="140" y="478"/>
                    <a:pt x="140" y="477"/>
                    <a:pt x="141" y="476"/>
                  </a:cubicBezTo>
                  <a:cubicBezTo>
                    <a:pt x="142" y="476"/>
                    <a:pt x="143" y="476"/>
                    <a:pt x="144" y="476"/>
                  </a:cubicBezTo>
                  <a:cubicBezTo>
                    <a:pt x="145" y="475"/>
                    <a:pt x="146" y="475"/>
                    <a:pt x="146" y="474"/>
                  </a:cubicBezTo>
                  <a:cubicBezTo>
                    <a:pt x="147" y="471"/>
                    <a:pt x="146" y="469"/>
                    <a:pt x="148" y="467"/>
                  </a:cubicBezTo>
                  <a:cubicBezTo>
                    <a:pt x="149" y="467"/>
                    <a:pt x="150" y="466"/>
                    <a:pt x="150" y="465"/>
                  </a:cubicBezTo>
                  <a:cubicBezTo>
                    <a:pt x="151" y="464"/>
                    <a:pt x="150" y="462"/>
                    <a:pt x="151" y="461"/>
                  </a:cubicBezTo>
                  <a:cubicBezTo>
                    <a:pt x="151" y="460"/>
                    <a:pt x="153" y="460"/>
                    <a:pt x="155" y="460"/>
                  </a:cubicBezTo>
                  <a:cubicBezTo>
                    <a:pt x="157" y="460"/>
                    <a:pt x="159" y="461"/>
                    <a:pt x="161" y="459"/>
                  </a:cubicBezTo>
                  <a:cubicBezTo>
                    <a:pt x="162" y="458"/>
                    <a:pt x="162" y="457"/>
                    <a:pt x="163" y="456"/>
                  </a:cubicBezTo>
                  <a:cubicBezTo>
                    <a:pt x="163" y="454"/>
                    <a:pt x="163" y="452"/>
                    <a:pt x="163" y="451"/>
                  </a:cubicBezTo>
                  <a:cubicBezTo>
                    <a:pt x="163" y="450"/>
                    <a:pt x="163" y="449"/>
                    <a:pt x="163" y="448"/>
                  </a:cubicBezTo>
                  <a:cubicBezTo>
                    <a:pt x="164" y="447"/>
                    <a:pt x="165" y="447"/>
                    <a:pt x="165" y="446"/>
                  </a:cubicBezTo>
                  <a:cubicBezTo>
                    <a:pt x="166" y="445"/>
                    <a:pt x="165" y="444"/>
                    <a:pt x="166" y="444"/>
                  </a:cubicBezTo>
                  <a:cubicBezTo>
                    <a:pt x="166" y="443"/>
                    <a:pt x="167" y="442"/>
                    <a:pt x="167" y="441"/>
                  </a:cubicBezTo>
                  <a:cubicBezTo>
                    <a:pt x="169" y="441"/>
                    <a:pt x="172" y="442"/>
                    <a:pt x="174" y="441"/>
                  </a:cubicBezTo>
                  <a:cubicBezTo>
                    <a:pt x="176" y="441"/>
                    <a:pt x="176" y="438"/>
                    <a:pt x="176" y="437"/>
                  </a:cubicBezTo>
                  <a:cubicBezTo>
                    <a:pt x="177" y="434"/>
                    <a:pt x="179" y="432"/>
                    <a:pt x="178" y="430"/>
                  </a:cubicBezTo>
                  <a:cubicBezTo>
                    <a:pt x="178" y="428"/>
                    <a:pt x="177" y="426"/>
                    <a:pt x="176" y="426"/>
                  </a:cubicBezTo>
                  <a:cubicBezTo>
                    <a:pt x="175" y="425"/>
                    <a:pt x="174" y="426"/>
                    <a:pt x="173" y="425"/>
                  </a:cubicBezTo>
                  <a:cubicBezTo>
                    <a:pt x="172" y="424"/>
                    <a:pt x="172" y="420"/>
                    <a:pt x="173" y="418"/>
                  </a:cubicBezTo>
                  <a:cubicBezTo>
                    <a:pt x="173" y="417"/>
                    <a:pt x="174" y="415"/>
                    <a:pt x="175" y="413"/>
                  </a:cubicBezTo>
                  <a:cubicBezTo>
                    <a:pt x="176" y="411"/>
                    <a:pt x="176" y="410"/>
                    <a:pt x="178" y="408"/>
                  </a:cubicBezTo>
                  <a:cubicBezTo>
                    <a:pt x="179" y="407"/>
                    <a:pt x="180" y="407"/>
                    <a:pt x="180" y="405"/>
                  </a:cubicBezTo>
                  <a:cubicBezTo>
                    <a:pt x="181" y="404"/>
                    <a:pt x="181" y="403"/>
                    <a:pt x="182" y="402"/>
                  </a:cubicBezTo>
                  <a:cubicBezTo>
                    <a:pt x="182" y="401"/>
                    <a:pt x="184" y="400"/>
                    <a:pt x="184" y="399"/>
                  </a:cubicBezTo>
                  <a:cubicBezTo>
                    <a:pt x="185" y="396"/>
                    <a:pt x="184" y="393"/>
                    <a:pt x="184" y="390"/>
                  </a:cubicBezTo>
                  <a:cubicBezTo>
                    <a:pt x="184" y="389"/>
                    <a:pt x="184" y="388"/>
                    <a:pt x="184" y="387"/>
                  </a:cubicBezTo>
                  <a:cubicBezTo>
                    <a:pt x="183" y="386"/>
                    <a:pt x="181" y="386"/>
                    <a:pt x="181" y="385"/>
                  </a:cubicBezTo>
                  <a:cubicBezTo>
                    <a:pt x="179" y="383"/>
                    <a:pt x="180" y="379"/>
                    <a:pt x="180" y="377"/>
                  </a:cubicBezTo>
                  <a:cubicBezTo>
                    <a:pt x="180" y="374"/>
                    <a:pt x="179" y="371"/>
                    <a:pt x="179" y="367"/>
                  </a:cubicBezTo>
                  <a:cubicBezTo>
                    <a:pt x="179" y="365"/>
                    <a:pt x="179" y="363"/>
                    <a:pt x="179" y="361"/>
                  </a:cubicBezTo>
                  <a:cubicBezTo>
                    <a:pt x="178" y="359"/>
                    <a:pt x="180" y="356"/>
                    <a:pt x="180" y="354"/>
                  </a:cubicBezTo>
                  <a:cubicBezTo>
                    <a:pt x="179" y="351"/>
                    <a:pt x="183" y="351"/>
                    <a:pt x="185" y="351"/>
                  </a:cubicBezTo>
                  <a:cubicBezTo>
                    <a:pt x="187" y="351"/>
                    <a:pt x="189" y="352"/>
                    <a:pt x="191" y="352"/>
                  </a:cubicBezTo>
                  <a:cubicBezTo>
                    <a:pt x="192" y="352"/>
                    <a:pt x="194" y="352"/>
                    <a:pt x="195" y="351"/>
                  </a:cubicBezTo>
                  <a:cubicBezTo>
                    <a:pt x="197" y="349"/>
                    <a:pt x="196" y="345"/>
                    <a:pt x="198" y="343"/>
                  </a:cubicBezTo>
                  <a:cubicBezTo>
                    <a:pt x="200" y="341"/>
                    <a:pt x="202" y="341"/>
                    <a:pt x="205" y="341"/>
                  </a:cubicBezTo>
                  <a:cubicBezTo>
                    <a:pt x="207" y="341"/>
                    <a:pt x="211" y="341"/>
                    <a:pt x="213" y="339"/>
                  </a:cubicBezTo>
                  <a:cubicBezTo>
                    <a:pt x="214" y="337"/>
                    <a:pt x="213" y="335"/>
                    <a:pt x="214" y="332"/>
                  </a:cubicBezTo>
                  <a:cubicBezTo>
                    <a:pt x="214" y="331"/>
                    <a:pt x="214" y="328"/>
                    <a:pt x="215" y="327"/>
                  </a:cubicBezTo>
                  <a:cubicBezTo>
                    <a:pt x="216" y="326"/>
                    <a:pt x="218" y="325"/>
                    <a:pt x="219" y="324"/>
                  </a:cubicBezTo>
                  <a:cubicBezTo>
                    <a:pt x="220" y="323"/>
                    <a:pt x="220" y="323"/>
                    <a:pt x="222" y="322"/>
                  </a:cubicBezTo>
                  <a:cubicBezTo>
                    <a:pt x="223" y="322"/>
                    <a:pt x="224" y="322"/>
                    <a:pt x="225" y="321"/>
                  </a:cubicBezTo>
                  <a:cubicBezTo>
                    <a:pt x="226" y="321"/>
                    <a:pt x="226" y="319"/>
                    <a:pt x="227" y="318"/>
                  </a:cubicBezTo>
                  <a:cubicBezTo>
                    <a:pt x="228" y="317"/>
                    <a:pt x="229" y="317"/>
                    <a:pt x="230" y="316"/>
                  </a:cubicBezTo>
                  <a:cubicBezTo>
                    <a:pt x="231" y="315"/>
                    <a:pt x="232" y="314"/>
                    <a:pt x="232" y="313"/>
                  </a:cubicBezTo>
                  <a:cubicBezTo>
                    <a:pt x="233" y="313"/>
                    <a:pt x="234" y="313"/>
                    <a:pt x="235" y="312"/>
                  </a:cubicBezTo>
                  <a:cubicBezTo>
                    <a:pt x="237" y="312"/>
                    <a:pt x="239" y="311"/>
                    <a:pt x="240" y="309"/>
                  </a:cubicBezTo>
                  <a:cubicBezTo>
                    <a:pt x="240" y="307"/>
                    <a:pt x="240" y="308"/>
                    <a:pt x="242" y="307"/>
                  </a:cubicBezTo>
                  <a:cubicBezTo>
                    <a:pt x="243" y="306"/>
                    <a:pt x="243" y="304"/>
                    <a:pt x="244" y="303"/>
                  </a:cubicBezTo>
                  <a:cubicBezTo>
                    <a:pt x="244" y="302"/>
                    <a:pt x="245" y="301"/>
                    <a:pt x="246" y="300"/>
                  </a:cubicBezTo>
                  <a:cubicBezTo>
                    <a:pt x="247" y="299"/>
                    <a:pt x="247" y="298"/>
                    <a:pt x="248" y="297"/>
                  </a:cubicBezTo>
                  <a:cubicBezTo>
                    <a:pt x="249" y="296"/>
                    <a:pt x="250" y="296"/>
                    <a:pt x="250" y="295"/>
                  </a:cubicBezTo>
                  <a:cubicBezTo>
                    <a:pt x="253" y="293"/>
                    <a:pt x="255" y="292"/>
                    <a:pt x="257" y="289"/>
                  </a:cubicBezTo>
                  <a:cubicBezTo>
                    <a:pt x="259" y="288"/>
                    <a:pt x="258" y="287"/>
                    <a:pt x="260" y="286"/>
                  </a:cubicBezTo>
                  <a:cubicBezTo>
                    <a:pt x="261" y="286"/>
                    <a:pt x="262" y="286"/>
                    <a:pt x="263" y="286"/>
                  </a:cubicBezTo>
                  <a:cubicBezTo>
                    <a:pt x="264" y="286"/>
                    <a:pt x="265" y="285"/>
                    <a:pt x="266" y="284"/>
                  </a:cubicBezTo>
                  <a:cubicBezTo>
                    <a:pt x="267" y="282"/>
                    <a:pt x="267" y="282"/>
                    <a:pt x="269" y="281"/>
                  </a:cubicBezTo>
                  <a:cubicBezTo>
                    <a:pt x="271" y="280"/>
                    <a:pt x="273" y="280"/>
                    <a:pt x="274" y="278"/>
                  </a:cubicBezTo>
                  <a:cubicBezTo>
                    <a:pt x="275" y="277"/>
                    <a:pt x="275" y="276"/>
                    <a:pt x="276" y="276"/>
                  </a:cubicBezTo>
                  <a:cubicBezTo>
                    <a:pt x="276" y="275"/>
                    <a:pt x="277" y="275"/>
                    <a:pt x="277" y="275"/>
                  </a:cubicBezTo>
                  <a:cubicBezTo>
                    <a:pt x="278" y="274"/>
                    <a:pt x="280" y="271"/>
                    <a:pt x="280" y="269"/>
                  </a:cubicBezTo>
                  <a:cubicBezTo>
                    <a:pt x="280" y="269"/>
                    <a:pt x="280" y="267"/>
                    <a:pt x="280" y="266"/>
                  </a:cubicBezTo>
                  <a:cubicBezTo>
                    <a:pt x="279" y="266"/>
                    <a:pt x="278" y="266"/>
                    <a:pt x="278" y="265"/>
                  </a:cubicBezTo>
                  <a:cubicBezTo>
                    <a:pt x="278" y="264"/>
                    <a:pt x="279" y="263"/>
                    <a:pt x="279" y="262"/>
                  </a:cubicBezTo>
                  <a:cubicBezTo>
                    <a:pt x="279" y="261"/>
                    <a:pt x="279" y="260"/>
                    <a:pt x="280" y="259"/>
                  </a:cubicBezTo>
                  <a:cubicBezTo>
                    <a:pt x="280" y="258"/>
                    <a:pt x="279" y="256"/>
                    <a:pt x="280" y="255"/>
                  </a:cubicBezTo>
                  <a:cubicBezTo>
                    <a:pt x="280" y="254"/>
                    <a:pt x="282" y="253"/>
                    <a:pt x="283" y="253"/>
                  </a:cubicBezTo>
                  <a:cubicBezTo>
                    <a:pt x="286" y="252"/>
                    <a:pt x="289" y="250"/>
                    <a:pt x="291" y="249"/>
                  </a:cubicBezTo>
                  <a:cubicBezTo>
                    <a:pt x="292" y="248"/>
                    <a:pt x="293" y="247"/>
                    <a:pt x="295" y="248"/>
                  </a:cubicBezTo>
                  <a:cubicBezTo>
                    <a:pt x="295" y="246"/>
                    <a:pt x="295" y="244"/>
                    <a:pt x="296" y="243"/>
                  </a:cubicBezTo>
                  <a:cubicBezTo>
                    <a:pt x="298" y="244"/>
                    <a:pt x="300" y="247"/>
                    <a:pt x="301" y="249"/>
                  </a:cubicBezTo>
                  <a:cubicBezTo>
                    <a:pt x="301" y="250"/>
                    <a:pt x="300" y="251"/>
                    <a:pt x="301" y="252"/>
                  </a:cubicBezTo>
                  <a:cubicBezTo>
                    <a:pt x="302" y="253"/>
                    <a:pt x="303" y="254"/>
                    <a:pt x="304" y="254"/>
                  </a:cubicBezTo>
                  <a:cubicBezTo>
                    <a:pt x="305" y="253"/>
                    <a:pt x="306" y="253"/>
                    <a:pt x="306" y="252"/>
                  </a:cubicBezTo>
                  <a:cubicBezTo>
                    <a:pt x="307" y="252"/>
                    <a:pt x="309" y="251"/>
                    <a:pt x="310" y="250"/>
                  </a:cubicBezTo>
                  <a:cubicBezTo>
                    <a:pt x="311" y="250"/>
                    <a:pt x="311" y="250"/>
                    <a:pt x="312" y="250"/>
                  </a:cubicBezTo>
                  <a:cubicBezTo>
                    <a:pt x="313" y="250"/>
                    <a:pt x="312" y="249"/>
                    <a:pt x="313" y="249"/>
                  </a:cubicBezTo>
                  <a:cubicBezTo>
                    <a:pt x="314" y="248"/>
                    <a:pt x="315" y="247"/>
                    <a:pt x="315" y="247"/>
                  </a:cubicBezTo>
                  <a:cubicBezTo>
                    <a:pt x="316" y="246"/>
                    <a:pt x="316" y="245"/>
                    <a:pt x="316" y="245"/>
                  </a:cubicBezTo>
                  <a:cubicBezTo>
                    <a:pt x="316" y="244"/>
                    <a:pt x="316" y="243"/>
                    <a:pt x="315" y="242"/>
                  </a:cubicBezTo>
                  <a:cubicBezTo>
                    <a:pt x="315" y="240"/>
                    <a:pt x="314" y="239"/>
                    <a:pt x="314" y="238"/>
                  </a:cubicBezTo>
                  <a:cubicBezTo>
                    <a:pt x="314" y="236"/>
                    <a:pt x="314" y="235"/>
                    <a:pt x="314" y="234"/>
                  </a:cubicBezTo>
                  <a:cubicBezTo>
                    <a:pt x="314" y="232"/>
                    <a:pt x="314" y="229"/>
                    <a:pt x="312" y="227"/>
                  </a:cubicBezTo>
                  <a:cubicBezTo>
                    <a:pt x="310" y="226"/>
                    <a:pt x="307" y="226"/>
                    <a:pt x="308" y="223"/>
                  </a:cubicBezTo>
                  <a:cubicBezTo>
                    <a:pt x="306" y="222"/>
                    <a:pt x="305" y="222"/>
                    <a:pt x="305" y="221"/>
                  </a:cubicBezTo>
                  <a:cubicBezTo>
                    <a:pt x="305" y="219"/>
                    <a:pt x="305" y="217"/>
                    <a:pt x="304" y="215"/>
                  </a:cubicBezTo>
                  <a:cubicBezTo>
                    <a:pt x="303" y="215"/>
                    <a:pt x="302" y="215"/>
                    <a:pt x="302" y="214"/>
                  </a:cubicBezTo>
                  <a:cubicBezTo>
                    <a:pt x="302" y="214"/>
                    <a:pt x="302" y="213"/>
                    <a:pt x="302" y="212"/>
                  </a:cubicBezTo>
                  <a:cubicBezTo>
                    <a:pt x="301" y="211"/>
                    <a:pt x="299" y="208"/>
                    <a:pt x="298" y="208"/>
                  </a:cubicBezTo>
                  <a:cubicBezTo>
                    <a:pt x="296" y="206"/>
                    <a:pt x="294" y="205"/>
                    <a:pt x="294" y="202"/>
                  </a:cubicBezTo>
                  <a:cubicBezTo>
                    <a:pt x="295" y="199"/>
                    <a:pt x="296" y="199"/>
                    <a:pt x="298" y="198"/>
                  </a:cubicBezTo>
                  <a:cubicBezTo>
                    <a:pt x="299" y="197"/>
                    <a:pt x="299" y="197"/>
                    <a:pt x="300" y="195"/>
                  </a:cubicBezTo>
                  <a:cubicBezTo>
                    <a:pt x="300" y="194"/>
                    <a:pt x="300" y="192"/>
                    <a:pt x="299" y="190"/>
                  </a:cubicBezTo>
                  <a:cubicBezTo>
                    <a:pt x="299" y="189"/>
                    <a:pt x="298" y="188"/>
                    <a:pt x="298" y="187"/>
                  </a:cubicBezTo>
                  <a:cubicBezTo>
                    <a:pt x="298" y="185"/>
                    <a:pt x="299" y="184"/>
                    <a:pt x="299" y="183"/>
                  </a:cubicBezTo>
                  <a:cubicBezTo>
                    <a:pt x="298" y="182"/>
                    <a:pt x="295" y="183"/>
                    <a:pt x="295" y="181"/>
                  </a:cubicBezTo>
                  <a:cubicBezTo>
                    <a:pt x="295" y="179"/>
                    <a:pt x="297" y="178"/>
                    <a:pt x="298" y="177"/>
                  </a:cubicBezTo>
                  <a:cubicBezTo>
                    <a:pt x="298" y="176"/>
                    <a:pt x="298" y="174"/>
                    <a:pt x="299" y="173"/>
                  </a:cubicBezTo>
                  <a:cubicBezTo>
                    <a:pt x="299" y="173"/>
                    <a:pt x="300" y="173"/>
                    <a:pt x="301" y="172"/>
                  </a:cubicBezTo>
                  <a:cubicBezTo>
                    <a:pt x="301" y="172"/>
                    <a:pt x="302" y="171"/>
                    <a:pt x="302" y="171"/>
                  </a:cubicBezTo>
                  <a:cubicBezTo>
                    <a:pt x="302" y="170"/>
                    <a:pt x="303" y="168"/>
                    <a:pt x="304" y="169"/>
                  </a:cubicBezTo>
                  <a:cubicBezTo>
                    <a:pt x="306" y="170"/>
                    <a:pt x="306" y="173"/>
                    <a:pt x="308" y="175"/>
                  </a:cubicBezTo>
                  <a:cubicBezTo>
                    <a:pt x="308" y="176"/>
                    <a:pt x="311" y="177"/>
                    <a:pt x="312" y="177"/>
                  </a:cubicBezTo>
                  <a:cubicBezTo>
                    <a:pt x="313" y="177"/>
                    <a:pt x="315" y="177"/>
                    <a:pt x="316" y="176"/>
                  </a:cubicBezTo>
                  <a:cubicBezTo>
                    <a:pt x="318" y="176"/>
                    <a:pt x="320" y="180"/>
                    <a:pt x="321" y="182"/>
                  </a:cubicBezTo>
                  <a:cubicBezTo>
                    <a:pt x="322" y="183"/>
                    <a:pt x="324" y="183"/>
                    <a:pt x="324" y="185"/>
                  </a:cubicBezTo>
                  <a:cubicBezTo>
                    <a:pt x="325" y="187"/>
                    <a:pt x="323" y="189"/>
                    <a:pt x="323" y="190"/>
                  </a:cubicBezTo>
                  <a:cubicBezTo>
                    <a:pt x="323" y="194"/>
                    <a:pt x="328" y="194"/>
                    <a:pt x="331" y="194"/>
                  </a:cubicBezTo>
                  <a:cubicBezTo>
                    <a:pt x="335" y="195"/>
                    <a:pt x="337" y="196"/>
                    <a:pt x="340" y="192"/>
                  </a:cubicBezTo>
                  <a:cubicBezTo>
                    <a:pt x="341" y="191"/>
                    <a:pt x="342" y="191"/>
                    <a:pt x="344" y="191"/>
                  </a:cubicBezTo>
                  <a:cubicBezTo>
                    <a:pt x="346" y="190"/>
                    <a:pt x="347" y="188"/>
                    <a:pt x="349" y="188"/>
                  </a:cubicBezTo>
                  <a:cubicBezTo>
                    <a:pt x="350" y="188"/>
                    <a:pt x="352" y="188"/>
                    <a:pt x="353" y="188"/>
                  </a:cubicBezTo>
                  <a:cubicBezTo>
                    <a:pt x="355" y="188"/>
                    <a:pt x="357" y="187"/>
                    <a:pt x="359" y="188"/>
                  </a:cubicBezTo>
                  <a:cubicBezTo>
                    <a:pt x="362" y="188"/>
                    <a:pt x="362" y="191"/>
                    <a:pt x="361" y="193"/>
                  </a:cubicBezTo>
                  <a:cubicBezTo>
                    <a:pt x="360" y="195"/>
                    <a:pt x="359" y="195"/>
                    <a:pt x="357" y="196"/>
                  </a:cubicBezTo>
                  <a:cubicBezTo>
                    <a:pt x="354" y="197"/>
                    <a:pt x="354" y="197"/>
                    <a:pt x="353" y="200"/>
                  </a:cubicBezTo>
                  <a:cubicBezTo>
                    <a:pt x="352" y="202"/>
                    <a:pt x="351" y="201"/>
                    <a:pt x="350" y="203"/>
                  </a:cubicBezTo>
                  <a:cubicBezTo>
                    <a:pt x="350" y="204"/>
                    <a:pt x="349" y="204"/>
                    <a:pt x="349" y="204"/>
                  </a:cubicBezTo>
                  <a:cubicBezTo>
                    <a:pt x="348" y="205"/>
                    <a:pt x="347" y="206"/>
                    <a:pt x="347" y="207"/>
                  </a:cubicBezTo>
                  <a:cubicBezTo>
                    <a:pt x="345" y="212"/>
                    <a:pt x="345" y="218"/>
                    <a:pt x="348" y="221"/>
                  </a:cubicBezTo>
                  <a:cubicBezTo>
                    <a:pt x="349" y="222"/>
                    <a:pt x="350" y="224"/>
                    <a:pt x="352" y="223"/>
                  </a:cubicBezTo>
                  <a:cubicBezTo>
                    <a:pt x="352" y="223"/>
                    <a:pt x="353" y="222"/>
                    <a:pt x="353" y="222"/>
                  </a:cubicBezTo>
                  <a:cubicBezTo>
                    <a:pt x="354" y="222"/>
                    <a:pt x="354" y="222"/>
                    <a:pt x="354" y="222"/>
                  </a:cubicBezTo>
                  <a:cubicBezTo>
                    <a:pt x="356" y="221"/>
                    <a:pt x="356" y="219"/>
                    <a:pt x="357" y="217"/>
                  </a:cubicBezTo>
                  <a:cubicBezTo>
                    <a:pt x="357" y="215"/>
                    <a:pt x="356" y="213"/>
                    <a:pt x="357" y="211"/>
                  </a:cubicBezTo>
                  <a:cubicBezTo>
                    <a:pt x="358" y="209"/>
                    <a:pt x="361" y="209"/>
                    <a:pt x="361" y="211"/>
                  </a:cubicBezTo>
                  <a:cubicBezTo>
                    <a:pt x="362" y="212"/>
                    <a:pt x="361" y="214"/>
                    <a:pt x="361" y="215"/>
                  </a:cubicBezTo>
                  <a:cubicBezTo>
                    <a:pt x="361" y="217"/>
                    <a:pt x="361" y="220"/>
                    <a:pt x="362" y="222"/>
                  </a:cubicBezTo>
                  <a:cubicBezTo>
                    <a:pt x="362" y="225"/>
                    <a:pt x="362" y="228"/>
                    <a:pt x="362" y="230"/>
                  </a:cubicBezTo>
                  <a:cubicBezTo>
                    <a:pt x="362" y="232"/>
                    <a:pt x="362" y="236"/>
                    <a:pt x="363" y="238"/>
                  </a:cubicBezTo>
                  <a:cubicBezTo>
                    <a:pt x="363" y="238"/>
                    <a:pt x="363" y="238"/>
                    <a:pt x="363" y="239"/>
                  </a:cubicBezTo>
                  <a:cubicBezTo>
                    <a:pt x="363" y="239"/>
                    <a:pt x="364" y="239"/>
                    <a:pt x="364" y="239"/>
                  </a:cubicBezTo>
                  <a:cubicBezTo>
                    <a:pt x="364" y="239"/>
                    <a:pt x="365" y="239"/>
                    <a:pt x="365" y="239"/>
                  </a:cubicBezTo>
                  <a:cubicBezTo>
                    <a:pt x="366" y="239"/>
                    <a:pt x="366" y="239"/>
                    <a:pt x="366" y="239"/>
                  </a:cubicBezTo>
                  <a:cubicBezTo>
                    <a:pt x="366" y="239"/>
                    <a:pt x="366" y="240"/>
                    <a:pt x="366" y="240"/>
                  </a:cubicBezTo>
                  <a:cubicBezTo>
                    <a:pt x="366" y="240"/>
                    <a:pt x="367" y="240"/>
                    <a:pt x="367" y="240"/>
                  </a:cubicBezTo>
                  <a:cubicBezTo>
                    <a:pt x="367" y="240"/>
                    <a:pt x="367" y="240"/>
                    <a:pt x="367" y="240"/>
                  </a:cubicBezTo>
                  <a:cubicBezTo>
                    <a:pt x="367" y="240"/>
                    <a:pt x="367" y="240"/>
                    <a:pt x="367" y="240"/>
                  </a:cubicBezTo>
                  <a:cubicBezTo>
                    <a:pt x="371" y="238"/>
                    <a:pt x="372" y="233"/>
                    <a:pt x="373" y="229"/>
                  </a:cubicBezTo>
                  <a:cubicBezTo>
                    <a:pt x="373" y="226"/>
                    <a:pt x="373" y="224"/>
                    <a:pt x="373" y="221"/>
                  </a:cubicBezTo>
                  <a:cubicBezTo>
                    <a:pt x="373" y="219"/>
                    <a:pt x="372" y="216"/>
                    <a:pt x="372" y="214"/>
                  </a:cubicBezTo>
                  <a:cubicBezTo>
                    <a:pt x="373" y="207"/>
                    <a:pt x="379" y="211"/>
                    <a:pt x="383" y="210"/>
                  </a:cubicBezTo>
                  <a:cubicBezTo>
                    <a:pt x="387" y="208"/>
                    <a:pt x="385" y="200"/>
                    <a:pt x="386" y="196"/>
                  </a:cubicBezTo>
                  <a:cubicBezTo>
                    <a:pt x="388" y="193"/>
                    <a:pt x="388" y="192"/>
                    <a:pt x="388" y="188"/>
                  </a:cubicBezTo>
                  <a:cubicBezTo>
                    <a:pt x="387" y="186"/>
                    <a:pt x="386" y="184"/>
                    <a:pt x="386" y="181"/>
                  </a:cubicBezTo>
                  <a:cubicBezTo>
                    <a:pt x="386" y="178"/>
                    <a:pt x="387" y="179"/>
                    <a:pt x="388" y="177"/>
                  </a:cubicBezTo>
                  <a:cubicBezTo>
                    <a:pt x="390" y="175"/>
                    <a:pt x="389" y="173"/>
                    <a:pt x="390" y="171"/>
                  </a:cubicBezTo>
                  <a:cubicBezTo>
                    <a:pt x="394" y="173"/>
                    <a:pt x="394" y="165"/>
                    <a:pt x="394" y="163"/>
                  </a:cubicBezTo>
                  <a:cubicBezTo>
                    <a:pt x="396" y="159"/>
                    <a:pt x="401" y="161"/>
                    <a:pt x="404" y="159"/>
                  </a:cubicBezTo>
                  <a:cubicBezTo>
                    <a:pt x="405" y="157"/>
                    <a:pt x="404" y="155"/>
                    <a:pt x="404" y="153"/>
                  </a:cubicBezTo>
                  <a:cubicBezTo>
                    <a:pt x="405" y="151"/>
                    <a:pt x="405" y="151"/>
                    <a:pt x="408" y="151"/>
                  </a:cubicBezTo>
                  <a:cubicBezTo>
                    <a:pt x="412" y="151"/>
                    <a:pt x="416" y="152"/>
                    <a:pt x="420" y="152"/>
                  </a:cubicBezTo>
                  <a:cubicBezTo>
                    <a:pt x="422" y="152"/>
                    <a:pt x="424" y="152"/>
                    <a:pt x="423" y="149"/>
                  </a:cubicBezTo>
                  <a:cubicBezTo>
                    <a:pt x="423" y="147"/>
                    <a:pt x="421" y="147"/>
                    <a:pt x="420" y="146"/>
                  </a:cubicBezTo>
                  <a:cubicBezTo>
                    <a:pt x="420" y="145"/>
                    <a:pt x="421" y="143"/>
                    <a:pt x="421" y="142"/>
                  </a:cubicBezTo>
                  <a:cubicBezTo>
                    <a:pt x="422" y="140"/>
                    <a:pt x="421" y="141"/>
                    <a:pt x="423" y="139"/>
                  </a:cubicBezTo>
                  <a:close/>
                  <a:moveTo>
                    <a:pt x="190" y="119"/>
                  </a:moveTo>
                  <a:cubicBezTo>
                    <a:pt x="190" y="119"/>
                    <a:pt x="190" y="119"/>
                    <a:pt x="190" y="120"/>
                  </a:cubicBezTo>
                  <a:cubicBezTo>
                    <a:pt x="190" y="120"/>
                    <a:pt x="190" y="120"/>
                    <a:pt x="190" y="120"/>
                  </a:cubicBezTo>
                  <a:cubicBezTo>
                    <a:pt x="190" y="121"/>
                    <a:pt x="190" y="121"/>
                    <a:pt x="190" y="121"/>
                  </a:cubicBezTo>
                  <a:cubicBezTo>
                    <a:pt x="189" y="122"/>
                    <a:pt x="189" y="122"/>
                    <a:pt x="189" y="122"/>
                  </a:cubicBezTo>
                  <a:cubicBezTo>
                    <a:pt x="189" y="122"/>
                    <a:pt x="189" y="123"/>
                    <a:pt x="188" y="123"/>
                  </a:cubicBezTo>
                  <a:cubicBezTo>
                    <a:pt x="188" y="123"/>
                    <a:pt x="188" y="123"/>
                    <a:pt x="188" y="123"/>
                  </a:cubicBezTo>
                  <a:cubicBezTo>
                    <a:pt x="189" y="122"/>
                    <a:pt x="190" y="120"/>
                    <a:pt x="190" y="119"/>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70">
              <a:extLst>
                <a:ext uri="{FF2B5EF4-FFF2-40B4-BE49-F238E27FC236}">
                  <a16:creationId xmlns:a16="http://schemas.microsoft.com/office/drawing/2014/main" id="{C5B9B52E-17BB-4325-9B64-5E395F0999FB}"/>
                </a:ext>
              </a:extLst>
            </p:cNvPr>
            <p:cNvSpPr>
              <a:spLocks/>
            </p:cNvSpPr>
            <p:nvPr/>
          </p:nvSpPr>
          <p:spPr bwMode="auto">
            <a:xfrm>
              <a:off x="7662863" y="5886450"/>
              <a:ext cx="107950" cy="79375"/>
            </a:xfrm>
            <a:custGeom>
              <a:avLst/>
              <a:gdLst>
                <a:gd name="T0" fmla="*/ 32 w 38"/>
                <a:gd name="T1" fmla="*/ 1 h 28"/>
                <a:gd name="T2" fmla="*/ 29 w 38"/>
                <a:gd name="T3" fmla="*/ 2 h 28"/>
                <a:gd name="T4" fmla="*/ 28 w 38"/>
                <a:gd name="T5" fmla="*/ 4 h 28"/>
                <a:gd name="T6" fmla="*/ 25 w 38"/>
                <a:gd name="T7" fmla="*/ 6 h 28"/>
                <a:gd name="T8" fmla="*/ 23 w 38"/>
                <a:gd name="T9" fmla="*/ 7 h 28"/>
                <a:gd name="T10" fmla="*/ 16 w 38"/>
                <a:gd name="T11" fmla="*/ 8 h 28"/>
                <a:gd name="T12" fmla="*/ 12 w 38"/>
                <a:gd name="T13" fmla="*/ 12 h 28"/>
                <a:gd name="T14" fmla="*/ 7 w 38"/>
                <a:gd name="T15" fmla="*/ 13 h 28"/>
                <a:gd name="T16" fmla="*/ 5 w 38"/>
                <a:gd name="T17" fmla="*/ 14 h 28"/>
                <a:gd name="T18" fmla="*/ 4 w 38"/>
                <a:gd name="T19" fmla="*/ 16 h 28"/>
                <a:gd name="T20" fmla="*/ 0 w 38"/>
                <a:gd name="T21" fmla="*/ 19 h 28"/>
                <a:gd name="T22" fmla="*/ 0 w 38"/>
                <a:gd name="T23" fmla="*/ 23 h 28"/>
                <a:gd name="T24" fmla="*/ 0 w 38"/>
                <a:gd name="T25" fmla="*/ 23 h 28"/>
                <a:gd name="T26" fmla="*/ 2 w 38"/>
                <a:gd name="T27" fmla="*/ 24 h 28"/>
                <a:gd name="T28" fmla="*/ 6 w 38"/>
                <a:gd name="T29" fmla="*/ 24 h 28"/>
                <a:gd name="T30" fmla="*/ 7 w 38"/>
                <a:gd name="T31" fmla="*/ 26 h 28"/>
                <a:gd name="T32" fmla="*/ 7 w 38"/>
                <a:gd name="T33" fmla="*/ 28 h 28"/>
                <a:gd name="T34" fmla="*/ 10 w 38"/>
                <a:gd name="T35" fmla="*/ 26 h 28"/>
                <a:gd name="T36" fmla="*/ 13 w 38"/>
                <a:gd name="T37" fmla="*/ 23 h 28"/>
                <a:gd name="T38" fmla="*/ 16 w 38"/>
                <a:gd name="T39" fmla="*/ 19 h 28"/>
                <a:gd name="T40" fmla="*/ 20 w 38"/>
                <a:gd name="T41" fmla="*/ 17 h 28"/>
                <a:gd name="T42" fmla="*/ 22 w 38"/>
                <a:gd name="T43" fmla="*/ 14 h 28"/>
                <a:gd name="T44" fmla="*/ 28 w 38"/>
                <a:gd name="T45" fmla="*/ 12 h 28"/>
                <a:gd name="T46" fmla="*/ 30 w 38"/>
                <a:gd name="T47" fmla="*/ 9 h 28"/>
                <a:gd name="T48" fmla="*/ 31 w 38"/>
                <a:gd name="T49" fmla="*/ 7 h 28"/>
                <a:gd name="T50" fmla="*/ 32 w 38"/>
                <a:gd name="T51" fmla="*/ 6 h 28"/>
                <a:gd name="T52" fmla="*/ 38 w 38"/>
                <a:gd name="T53" fmla="*/ 1 h 28"/>
                <a:gd name="T54" fmla="*/ 32 w 38"/>
                <a:gd name="T55"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 h="28">
                  <a:moveTo>
                    <a:pt x="32" y="1"/>
                  </a:moveTo>
                  <a:cubicBezTo>
                    <a:pt x="31" y="1"/>
                    <a:pt x="30" y="1"/>
                    <a:pt x="29" y="2"/>
                  </a:cubicBezTo>
                  <a:cubicBezTo>
                    <a:pt x="29" y="3"/>
                    <a:pt x="29" y="4"/>
                    <a:pt x="28" y="4"/>
                  </a:cubicBezTo>
                  <a:cubicBezTo>
                    <a:pt x="27" y="5"/>
                    <a:pt x="26" y="5"/>
                    <a:pt x="25" y="6"/>
                  </a:cubicBezTo>
                  <a:cubicBezTo>
                    <a:pt x="25" y="7"/>
                    <a:pt x="24" y="7"/>
                    <a:pt x="23" y="7"/>
                  </a:cubicBezTo>
                  <a:cubicBezTo>
                    <a:pt x="21" y="8"/>
                    <a:pt x="18" y="7"/>
                    <a:pt x="16" y="8"/>
                  </a:cubicBezTo>
                  <a:cubicBezTo>
                    <a:pt x="14" y="8"/>
                    <a:pt x="14" y="11"/>
                    <a:pt x="12" y="12"/>
                  </a:cubicBezTo>
                  <a:cubicBezTo>
                    <a:pt x="11" y="12"/>
                    <a:pt x="9" y="13"/>
                    <a:pt x="7" y="13"/>
                  </a:cubicBezTo>
                  <a:cubicBezTo>
                    <a:pt x="6" y="13"/>
                    <a:pt x="5" y="13"/>
                    <a:pt x="5" y="14"/>
                  </a:cubicBezTo>
                  <a:cubicBezTo>
                    <a:pt x="4" y="15"/>
                    <a:pt x="4" y="15"/>
                    <a:pt x="4" y="16"/>
                  </a:cubicBezTo>
                  <a:cubicBezTo>
                    <a:pt x="3" y="17"/>
                    <a:pt x="1" y="18"/>
                    <a:pt x="0" y="19"/>
                  </a:cubicBezTo>
                  <a:cubicBezTo>
                    <a:pt x="0" y="20"/>
                    <a:pt x="0" y="22"/>
                    <a:pt x="0" y="23"/>
                  </a:cubicBezTo>
                  <a:cubicBezTo>
                    <a:pt x="0" y="23"/>
                    <a:pt x="0" y="23"/>
                    <a:pt x="0" y="23"/>
                  </a:cubicBezTo>
                  <a:cubicBezTo>
                    <a:pt x="1" y="24"/>
                    <a:pt x="2" y="24"/>
                    <a:pt x="2" y="24"/>
                  </a:cubicBezTo>
                  <a:cubicBezTo>
                    <a:pt x="3" y="24"/>
                    <a:pt x="5" y="24"/>
                    <a:pt x="6" y="24"/>
                  </a:cubicBezTo>
                  <a:cubicBezTo>
                    <a:pt x="6" y="25"/>
                    <a:pt x="6" y="25"/>
                    <a:pt x="7" y="26"/>
                  </a:cubicBezTo>
                  <a:cubicBezTo>
                    <a:pt x="7" y="27"/>
                    <a:pt x="7" y="28"/>
                    <a:pt x="7" y="28"/>
                  </a:cubicBezTo>
                  <a:cubicBezTo>
                    <a:pt x="8" y="28"/>
                    <a:pt x="9" y="28"/>
                    <a:pt x="10" y="26"/>
                  </a:cubicBezTo>
                  <a:cubicBezTo>
                    <a:pt x="11" y="25"/>
                    <a:pt x="12" y="25"/>
                    <a:pt x="13" y="23"/>
                  </a:cubicBezTo>
                  <a:cubicBezTo>
                    <a:pt x="14" y="22"/>
                    <a:pt x="15" y="20"/>
                    <a:pt x="16" y="19"/>
                  </a:cubicBezTo>
                  <a:cubicBezTo>
                    <a:pt x="17" y="18"/>
                    <a:pt x="19" y="19"/>
                    <a:pt x="20" y="17"/>
                  </a:cubicBezTo>
                  <a:cubicBezTo>
                    <a:pt x="20" y="15"/>
                    <a:pt x="20" y="14"/>
                    <a:pt x="22" y="14"/>
                  </a:cubicBezTo>
                  <a:cubicBezTo>
                    <a:pt x="24" y="14"/>
                    <a:pt x="26" y="14"/>
                    <a:pt x="28" y="12"/>
                  </a:cubicBezTo>
                  <a:cubicBezTo>
                    <a:pt x="29" y="11"/>
                    <a:pt x="29" y="10"/>
                    <a:pt x="30" y="9"/>
                  </a:cubicBezTo>
                  <a:cubicBezTo>
                    <a:pt x="30" y="8"/>
                    <a:pt x="31" y="8"/>
                    <a:pt x="31" y="7"/>
                  </a:cubicBezTo>
                  <a:cubicBezTo>
                    <a:pt x="32" y="7"/>
                    <a:pt x="31" y="6"/>
                    <a:pt x="32" y="6"/>
                  </a:cubicBezTo>
                  <a:cubicBezTo>
                    <a:pt x="33" y="2"/>
                    <a:pt x="38" y="7"/>
                    <a:pt x="38" y="1"/>
                  </a:cubicBezTo>
                  <a:cubicBezTo>
                    <a:pt x="38" y="0"/>
                    <a:pt x="34" y="0"/>
                    <a:pt x="32" y="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71">
              <a:extLst>
                <a:ext uri="{FF2B5EF4-FFF2-40B4-BE49-F238E27FC236}">
                  <a16:creationId xmlns:a16="http://schemas.microsoft.com/office/drawing/2014/main" id="{C8A17E97-9EF9-4497-8B18-D726C238AAC5}"/>
                </a:ext>
              </a:extLst>
            </p:cNvPr>
            <p:cNvSpPr>
              <a:spLocks/>
            </p:cNvSpPr>
            <p:nvPr/>
          </p:nvSpPr>
          <p:spPr bwMode="auto">
            <a:xfrm>
              <a:off x="5656263" y="5410200"/>
              <a:ext cx="104775" cy="174625"/>
            </a:xfrm>
            <a:custGeom>
              <a:avLst/>
              <a:gdLst>
                <a:gd name="T0" fmla="*/ 29 w 37"/>
                <a:gd name="T1" fmla="*/ 20 h 62"/>
                <a:gd name="T2" fmla="*/ 26 w 37"/>
                <a:gd name="T3" fmla="*/ 15 h 62"/>
                <a:gd name="T4" fmla="*/ 21 w 37"/>
                <a:gd name="T5" fmla="*/ 10 h 62"/>
                <a:gd name="T6" fmla="*/ 17 w 37"/>
                <a:gd name="T7" fmla="*/ 5 h 62"/>
                <a:gd name="T8" fmla="*/ 11 w 37"/>
                <a:gd name="T9" fmla="*/ 3 h 62"/>
                <a:gd name="T10" fmla="*/ 7 w 37"/>
                <a:gd name="T11" fmla="*/ 0 h 62"/>
                <a:gd name="T12" fmla="*/ 3 w 37"/>
                <a:gd name="T13" fmla="*/ 15 h 62"/>
                <a:gd name="T14" fmla="*/ 4 w 37"/>
                <a:gd name="T15" fmla="*/ 23 h 62"/>
                <a:gd name="T16" fmla="*/ 0 w 37"/>
                <a:gd name="T17" fmla="*/ 29 h 62"/>
                <a:gd name="T18" fmla="*/ 0 w 37"/>
                <a:gd name="T19" fmla="*/ 36 h 62"/>
                <a:gd name="T20" fmla="*/ 2 w 37"/>
                <a:gd name="T21" fmla="*/ 42 h 62"/>
                <a:gd name="T22" fmla="*/ 4 w 37"/>
                <a:gd name="T23" fmla="*/ 44 h 62"/>
                <a:gd name="T24" fmla="*/ 5 w 37"/>
                <a:gd name="T25" fmla="*/ 52 h 62"/>
                <a:gd name="T26" fmla="*/ 9 w 37"/>
                <a:gd name="T27" fmla="*/ 57 h 62"/>
                <a:gd name="T28" fmla="*/ 13 w 37"/>
                <a:gd name="T29" fmla="*/ 59 h 62"/>
                <a:gd name="T30" fmla="*/ 16 w 37"/>
                <a:gd name="T31" fmla="*/ 61 h 62"/>
                <a:gd name="T32" fmla="*/ 25 w 37"/>
                <a:gd name="T33" fmla="*/ 59 h 62"/>
                <a:gd name="T34" fmla="*/ 33 w 37"/>
                <a:gd name="T35" fmla="*/ 53 h 62"/>
                <a:gd name="T36" fmla="*/ 36 w 37"/>
                <a:gd name="T37" fmla="*/ 43 h 62"/>
                <a:gd name="T38" fmla="*/ 31 w 37"/>
                <a:gd name="T39" fmla="*/ 30 h 62"/>
                <a:gd name="T40" fmla="*/ 29 w 37"/>
                <a:gd name="T41" fmla="*/ 2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62">
                  <a:moveTo>
                    <a:pt x="29" y="20"/>
                  </a:moveTo>
                  <a:cubicBezTo>
                    <a:pt x="29" y="18"/>
                    <a:pt x="28" y="17"/>
                    <a:pt x="26" y="15"/>
                  </a:cubicBezTo>
                  <a:cubicBezTo>
                    <a:pt x="24" y="13"/>
                    <a:pt x="22" y="12"/>
                    <a:pt x="21" y="10"/>
                  </a:cubicBezTo>
                  <a:cubicBezTo>
                    <a:pt x="20" y="8"/>
                    <a:pt x="20" y="7"/>
                    <a:pt x="17" y="5"/>
                  </a:cubicBezTo>
                  <a:cubicBezTo>
                    <a:pt x="15" y="4"/>
                    <a:pt x="13" y="5"/>
                    <a:pt x="11" y="3"/>
                  </a:cubicBezTo>
                  <a:cubicBezTo>
                    <a:pt x="10" y="2"/>
                    <a:pt x="9" y="0"/>
                    <a:pt x="7" y="0"/>
                  </a:cubicBezTo>
                  <a:cubicBezTo>
                    <a:pt x="5" y="1"/>
                    <a:pt x="3" y="12"/>
                    <a:pt x="3" y="15"/>
                  </a:cubicBezTo>
                  <a:cubicBezTo>
                    <a:pt x="3" y="18"/>
                    <a:pt x="6" y="20"/>
                    <a:pt x="4" y="23"/>
                  </a:cubicBezTo>
                  <a:cubicBezTo>
                    <a:pt x="2" y="25"/>
                    <a:pt x="0" y="25"/>
                    <a:pt x="0" y="29"/>
                  </a:cubicBezTo>
                  <a:cubicBezTo>
                    <a:pt x="0" y="31"/>
                    <a:pt x="0" y="34"/>
                    <a:pt x="0" y="36"/>
                  </a:cubicBezTo>
                  <a:cubicBezTo>
                    <a:pt x="1" y="38"/>
                    <a:pt x="1" y="40"/>
                    <a:pt x="2" y="42"/>
                  </a:cubicBezTo>
                  <a:cubicBezTo>
                    <a:pt x="3" y="42"/>
                    <a:pt x="4" y="43"/>
                    <a:pt x="4" y="44"/>
                  </a:cubicBezTo>
                  <a:cubicBezTo>
                    <a:pt x="6" y="46"/>
                    <a:pt x="4" y="50"/>
                    <a:pt x="5" y="52"/>
                  </a:cubicBezTo>
                  <a:cubicBezTo>
                    <a:pt x="6" y="54"/>
                    <a:pt x="7" y="56"/>
                    <a:pt x="9" y="57"/>
                  </a:cubicBezTo>
                  <a:cubicBezTo>
                    <a:pt x="10" y="58"/>
                    <a:pt x="12" y="58"/>
                    <a:pt x="13" y="59"/>
                  </a:cubicBezTo>
                  <a:cubicBezTo>
                    <a:pt x="14" y="60"/>
                    <a:pt x="15" y="60"/>
                    <a:pt x="16" y="61"/>
                  </a:cubicBezTo>
                  <a:cubicBezTo>
                    <a:pt x="19" y="62"/>
                    <a:pt x="22" y="60"/>
                    <a:pt x="25" y="59"/>
                  </a:cubicBezTo>
                  <a:cubicBezTo>
                    <a:pt x="28" y="57"/>
                    <a:pt x="31" y="56"/>
                    <a:pt x="33" y="53"/>
                  </a:cubicBezTo>
                  <a:cubicBezTo>
                    <a:pt x="35" y="50"/>
                    <a:pt x="36" y="46"/>
                    <a:pt x="36" y="43"/>
                  </a:cubicBezTo>
                  <a:cubicBezTo>
                    <a:pt x="37" y="38"/>
                    <a:pt x="32" y="34"/>
                    <a:pt x="31" y="30"/>
                  </a:cubicBezTo>
                  <a:cubicBezTo>
                    <a:pt x="29" y="27"/>
                    <a:pt x="29" y="24"/>
                    <a:pt x="29" y="20"/>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79" name="Group 78">
            <a:extLst>
              <a:ext uri="{FF2B5EF4-FFF2-40B4-BE49-F238E27FC236}">
                <a16:creationId xmlns:a16="http://schemas.microsoft.com/office/drawing/2014/main" id="{6F396F6D-FE47-41F4-BFB8-2BD4E5123B64}"/>
              </a:ext>
            </a:extLst>
          </p:cNvPr>
          <p:cNvGrpSpPr/>
          <p:nvPr/>
        </p:nvGrpSpPr>
        <p:grpSpPr>
          <a:xfrm>
            <a:off x="3606887" y="3452514"/>
            <a:ext cx="2041150" cy="1684511"/>
            <a:chOff x="3813175" y="3505200"/>
            <a:chExt cx="1871663" cy="1544638"/>
          </a:xfrm>
          <a:solidFill>
            <a:schemeClr val="accent2"/>
          </a:solidFill>
        </p:grpSpPr>
        <p:sp>
          <p:nvSpPr>
            <p:cNvPr id="77" name="Freeform 72">
              <a:extLst>
                <a:ext uri="{FF2B5EF4-FFF2-40B4-BE49-F238E27FC236}">
                  <a16:creationId xmlns:a16="http://schemas.microsoft.com/office/drawing/2014/main" id="{8FEF8B11-B0DF-4D2F-9F09-22E4F10C7FE6}"/>
                </a:ext>
              </a:extLst>
            </p:cNvPr>
            <p:cNvSpPr>
              <a:spLocks noEditPoints="1"/>
            </p:cNvSpPr>
            <p:nvPr/>
          </p:nvSpPr>
          <p:spPr bwMode="auto">
            <a:xfrm>
              <a:off x="3813175" y="3505200"/>
              <a:ext cx="1871663" cy="1544638"/>
            </a:xfrm>
            <a:custGeom>
              <a:avLst/>
              <a:gdLst>
                <a:gd name="T0" fmla="*/ 600 w 662"/>
                <a:gd name="T1" fmla="*/ 132 h 547"/>
                <a:gd name="T2" fmla="*/ 527 w 662"/>
                <a:gd name="T3" fmla="*/ 145 h 547"/>
                <a:gd name="T4" fmla="*/ 476 w 662"/>
                <a:gd name="T5" fmla="*/ 108 h 547"/>
                <a:gd name="T6" fmla="*/ 431 w 662"/>
                <a:gd name="T7" fmla="*/ 81 h 547"/>
                <a:gd name="T8" fmla="*/ 413 w 662"/>
                <a:gd name="T9" fmla="*/ 72 h 547"/>
                <a:gd name="T10" fmla="*/ 366 w 662"/>
                <a:gd name="T11" fmla="*/ 100 h 547"/>
                <a:gd name="T12" fmla="*/ 330 w 662"/>
                <a:gd name="T13" fmla="*/ 119 h 547"/>
                <a:gd name="T14" fmla="*/ 324 w 662"/>
                <a:gd name="T15" fmla="*/ 136 h 547"/>
                <a:gd name="T16" fmla="*/ 320 w 662"/>
                <a:gd name="T17" fmla="*/ 187 h 547"/>
                <a:gd name="T18" fmla="*/ 266 w 662"/>
                <a:gd name="T19" fmla="*/ 159 h 547"/>
                <a:gd name="T20" fmla="*/ 289 w 662"/>
                <a:gd name="T21" fmla="*/ 125 h 547"/>
                <a:gd name="T22" fmla="*/ 250 w 662"/>
                <a:gd name="T23" fmla="*/ 88 h 547"/>
                <a:gd name="T24" fmla="*/ 202 w 662"/>
                <a:gd name="T25" fmla="*/ 69 h 547"/>
                <a:gd name="T26" fmla="*/ 158 w 662"/>
                <a:gd name="T27" fmla="*/ 76 h 547"/>
                <a:gd name="T28" fmla="*/ 86 w 662"/>
                <a:gd name="T29" fmla="*/ 38 h 547"/>
                <a:gd name="T30" fmla="*/ 50 w 662"/>
                <a:gd name="T31" fmla="*/ 15 h 547"/>
                <a:gd name="T32" fmla="*/ 36 w 662"/>
                <a:gd name="T33" fmla="*/ 26 h 547"/>
                <a:gd name="T34" fmla="*/ 22 w 662"/>
                <a:gd name="T35" fmla="*/ 29 h 547"/>
                <a:gd name="T36" fmla="*/ 4 w 662"/>
                <a:gd name="T37" fmla="*/ 89 h 547"/>
                <a:gd name="T38" fmla="*/ 40 w 662"/>
                <a:gd name="T39" fmla="*/ 104 h 547"/>
                <a:gd name="T40" fmla="*/ 97 w 662"/>
                <a:gd name="T41" fmla="*/ 127 h 547"/>
                <a:gd name="T42" fmla="*/ 89 w 662"/>
                <a:gd name="T43" fmla="*/ 157 h 547"/>
                <a:gd name="T44" fmla="*/ 64 w 662"/>
                <a:gd name="T45" fmla="*/ 180 h 547"/>
                <a:gd name="T46" fmla="*/ 38 w 662"/>
                <a:gd name="T47" fmla="*/ 231 h 547"/>
                <a:gd name="T48" fmla="*/ 40 w 662"/>
                <a:gd name="T49" fmla="*/ 299 h 547"/>
                <a:gd name="T50" fmla="*/ 53 w 662"/>
                <a:gd name="T51" fmla="*/ 374 h 547"/>
                <a:gd name="T52" fmla="*/ 85 w 662"/>
                <a:gd name="T53" fmla="*/ 455 h 547"/>
                <a:gd name="T54" fmla="*/ 106 w 662"/>
                <a:gd name="T55" fmla="*/ 546 h 547"/>
                <a:gd name="T56" fmla="*/ 207 w 662"/>
                <a:gd name="T57" fmla="*/ 533 h 547"/>
                <a:gd name="T58" fmla="*/ 297 w 662"/>
                <a:gd name="T59" fmla="*/ 505 h 547"/>
                <a:gd name="T60" fmla="*/ 354 w 662"/>
                <a:gd name="T61" fmla="*/ 447 h 547"/>
                <a:gd name="T62" fmla="*/ 314 w 662"/>
                <a:gd name="T63" fmla="*/ 384 h 547"/>
                <a:gd name="T64" fmla="*/ 286 w 662"/>
                <a:gd name="T65" fmla="*/ 389 h 547"/>
                <a:gd name="T66" fmla="*/ 245 w 662"/>
                <a:gd name="T67" fmla="*/ 393 h 547"/>
                <a:gd name="T68" fmla="*/ 214 w 662"/>
                <a:gd name="T69" fmla="*/ 287 h 547"/>
                <a:gd name="T70" fmla="*/ 252 w 662"/>
                <a:gd name="T71" fmla="*/ 326 h 547"/>
                <a:gd name="T72" fmla="*/ 314 w 662"/>
                <a:gd name="T73" fmla="*/ 355 h 547"/>
                <a:gd name="T74" fmla="*/ 385 w 662"/>
                <a:gd name="T75" fmla="*/ 403 h 547"/>
                <a:gd name="T76" fmla="*/ 464 w 662"/>
                <a:gd name="T77" fmla="*/ 412 h 547"/>
                <a:gd name="T78" fmla="*/ 523 w 662"/>
                <a:gd name="T79" fmla="*/ 430 h 547"/>
                <a:gd name="T80" fmla="*/ 512 w 662"/>
                <a:gd name="T81" fmla="*/ 384 h 547"/>
                <a:gd name="T82" fmla="*/ 567 w 662"/>
                <a:gd name="T83" fmla="*/ 354 h 547"/>
                <a:gd name="T84" fmla="*/ 573 w 662"/>
                <a:gd name="T85" fmla="*/ 272 h 547"/>
                <a:gd name="T86" fmla="*/ 580 w 662"/>
                <a:gd name="T87" fmla="*/ 226 h 547"/>
                <a:gd name="T88" fmla="*/ 517 w 662"/>
                <a:gd name="T89" fmla="*/ 299 h 547"/>
                <a:gd name="T90" fmla="*/ 415 w 662"/>
                <a:gd name="T91" fmla="*/ 338 h 547"/>
                <a:gd name="T92" fmla="*/ 403 w 662"/>
                <a:gd name="T93" fmla="*/ 307 h 547"/>
                <a:gd name="T94" fmla="*/ 414 w 662"/>
                <a:gd name="T95" fmla="*/ 232 h 547"/>
                <a:gd name="T96" fmla="*/ 451 w 662"/>
                <a:gd name="T97" fmla="*/ 230 h 547"/>
                <a:gd name="T98" fmla="*/ 496 w 662"/>
                <a:gd name="T99" fmla="*/ 216 h 547"/>
                <a:gd name="T100" fmla="*/ 534 w 662"/>
                <a:gd name="T101" fmla="*/ 207 h 547"/>
                <a:gd name="T102" fmla="*/ 552 w 662"/>
                <a:gd name="T103" fmla="*/ 209 h 547"/>
                <a:gd name="T104" fmla="*/ 578 w 662"/>
                <a:gd name="T105" fmla="*/ 217 h 547"/>
                <a:gd name="T106" fmla="*/ 587 w 662"/>
                <a:gd name="T107" fmla="*/ 175 h 547"/>
                <a:gd name="T108" fmla="*/ 244 w 662"/>
                <a:gd name="T109" fmla="*/ 121 h 547"/>
                <a:gd name="T110" fmla="*/ 225 w 662"/>
                <a:gd name="T111" fmla="*/ 99 h 547"/>
                <a:gd name="T112" fmla="*/ 210 w 662"/>
                <a:gd name="T113" fmla="*/ 166 h 547"/>
                <a:gd name="T114" fmla="*/ 182 w 662"/>
                <a:gd name="T115" fmla="*/ 286 h 547"/>
                <a:gd name="T116" fmla="*/ 186 w 662"/>
                <a:gd name="T117" fmla="*/ 286 h 547"/>
                <a:gd name="T118" fmla="*/ 227 w 662"/>
                <a:gd name="T119" fmla="*/ 132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62" h="547">
                  <a:moveTo>
                    <a:pt x="656" y="138"/>
                  </a:moveTo>
                  <a:cubicBezTo>
                    <a:pt x="653" y="137"/>
                    <a:pt x="652" y="135"/>
                    <a:pt x="650" y="132"/>
                  </a:cubicBezTo>
                  <a:cubicBezTo>
                    <a:pt x="649" y="131"/>
                    <a:pt x="648" y="131"/>
                    <a:pt x="647" y="130"/>
                  </a:cubicBezTo>
                  <a:cubicBezTo>
                    <a:pt x="646" y="130"/>
                    <a:pt x="645" y="130"/>
                    <a:pt x="645" y="130"/>
                  </a:cubicBezTo>
                  <a:cubicBezTo>
                    <a:pt x="644" y="130"/>
                    <a:pt x="643" y="130"/>
                    <a:pt x="642" y="130"/>
                  </a:cubicBezTo>
                  <a:cubicBezTo>
                    <a:pt x="634" y="131"/>
                    <a:pt x="627" y="129"/>
                    <a:pt x="622" y="130"/>
                  </a:cubicBezTo>
                  <a:cubicBezTo>
                    <a:pt x="621" y="130"/>
                    <a:pt x="621" y="130"/>
                    <a:pt x="621" y="130"/>
                  </a:cubicBezTo>
                  <a:cubicBezTo>
                    <a:pt x="621" y="130"/>
                    <a:pt x="621" y="130"/>
                    <a:pt x="621" y="130"/>
                  </a:cubicBezTo>
                  <a:cubicBezTo>
                    <a:pt x="620" y="130"/>
                    <a:pt x="619" y="131"/>
                    <a:pt x="618" y="131"/>
                  </a:cubicBezTo>
                  <a:cubicBezTo>
                    <a:pt x="615" y="129"/>
                    <a:pt x="614" y="132"/>
                    <a:pt x="612" y="133"/>
                  </a:cubicBezTo>
                  <a:cubicBezTo>
                    <a:pt x="608" y="134"/>
                    <a:pt x="603" y="132"/>
                    <a:pt x="600" y="132"/>
                  </a:cubicBezTo>
                  <a:cubicBezTo>
                    <a:pt x="598" y="131"/>
                    <a:pt x="596" y="131"/>
                    <a:pt x="594" y="129"/>
                  </a:cubicBezTo>
                  <a:cubicBezTo>
                    <a:pt x="593" y="126"/>
                    <a:pt x="595" y="126"/>
                    <a:pt x="591" y="125"/>
                  </a:cubicBezTo>
                  <a:cubicBezTo>
                    <a:pt x="586" y="123"/>
                    <a:pt x="578" y="124"/>
                    <a:pt x="577" y="129"/>
                  </a:cubicBezTo>
                  <a:cubicBezTo>
                    <a:pt x="577" y="132"/>
                    <a:pt x="580" y="132"/>
                    <a:pt x="577" y="133"/>
                  </a:cubicBezTo>
                  <a:cubicBezTo>
                    <a:pt x="574" y="134"/>
                    <a:pt x="567" y="132"/>
                    <a:pt x="564" y="131"/>
                  </a:cubicBezTo>
                  <a:cubicBezTo>
                    <a:pt x="563" y="130"/>
                    <a:pt x="562" y="130"/>
                    <a:pt x="561" y="130"/>
                  </a:cubicBezTo>
                  <a:cubicBezTo>
                    <a:pt x="557" y="129"/>
                    <a:pt x="552" y="130"/>
                    <a:pt x="551" y="134"/>
                  </a:cubicBezTo>
                  <a:cubicBezTo>
                    <a:pt x="549" y="138"/>
                    <a:pt x="548" y="138"/>
                    <a:pt x="544" y="140"/>
                  </a:cubicBezTo>
                  <a:cubicBezTo>
                    <a:pt x="543" y="140"/>
                    <a:pt x="542" y="140"/>
                    <a:pt x="542" y="140"/>
                  </a:cubicBezTo>
                  <a:cubicBezTo>
                    <a:pt x="539" y="141"/>
                    <a:pt x="537" y="140"/>
                    <a:pt x="534" y="141"/>
                  </a:cubicBezTo>
                  <a:cubicBezTo>
                    <a:pt x="531" y="142"/>
                    <a:pt x="530" y="144"/>
                    <a:pt x="527" y="145"/>
                  </a:cubicBezTo>
                  <a:cubicBezTo>
                    <a:pt x="523" y="147"/>
                    <a:pt x="521" y="145"/>
                    <a:pt x="519" y="149"/>
                  </a:cubicBezTo>
                  <a:cubicBezTo>
                    <a:pt x="517" y="152"/>
                    <a:pt x="516" y="156"/>
                    <a:pt x="512" y="156"/>
                  </a:cubicBezTo>
                  <a:cubicBezTo>
                    <a:pt x="509" y="156"/>
                    <a:pt x="508" y="153"/>
                    <a:pt x="505" y="152"/>
                  </a:cubicBezTo>
                  <a:cubicBezTo>
                    <a:pt x="503" y="152"/>
                    <a:pt x="500" y="152"/>
                    <a:pt x="498" y="152"/>
                  </a:cubicBezTo>
                  <a:cubicBezTo>
                    <a:pt x="498" y="152"/>
                    <a:pt x="494" y="152"/>
                    <a:pt x="493" y="152"/>
                  </a:cubicBezTo>
                  <a:cubicBezTo>
                    <a:pt x="492" y="151"/>
                    <a:pt x="495" y="145"/>
                    <a:pt x="494" y="143"/>
                  </a:cubicBezTo>
                  <a:cubicBezTo>
                    <a:pt x="494" y="140"/>
                    <a:pt x="492" y="139"/>
                    <a:pt x="491" y="136"/>
                  </a:cubicBezTo>
                  <a:cubicBezTo>
                    <a:pt x="490" y="135"/>
                    <a:pt x="490" y="133"/>
                    <a:pt x="490" y="131"/>
                  </a:cubicBezTo>
                  <a:cubicBezTo>
                    <a:pt x="489" y="127"/>
                    <a:pt x="487" y="124"/>
                    <a:pt x="487" y="121"/>
                  </a:cubicBezTo>
                  <a:cubicBezTo>
                    <a:pt x="487" y="118"/>
                    <a:pt x="489" y="114"/>
                    <a:pt x="487" y="111"/>
                  </a:cubicBezTo>
                  <a:cubicBezTo>
                    <a:pt x="485" y="109"/>
                    <a:pt x="480" y="108"/>
                    <a:pt x="476" y="108"/>
                  </a:cubicBezTo>
                  <a:cubicBezTo>
                    <a:pt x="472" y="109"/>
                    <a:pt x="464" y="111"/>
                    <a:pt x="460" y="109"/>
                  </a:cubicBezTo>
                  <a:cubicBezTo>
                    <a:pt x="459" y="108"/>
                    <a:pt x="458" y="106"/>
                    <a:pt x="457" y="105"/>
                  </a:cubicBezTo>
                  <a:cubicBezTo>
                    <a:pt x="455" y="104"/>
                    <a:pt x="454" y="103"/>
                    <a:pt x="452" y="103"/>
                  </a:cubicBezTo>
                  <a:cubicBezTo>
                    <a:pt x="451" y="105"/>
                    <a:pt x="449" y="109"/>
                    <a:pt x="445" y="107"/>
                  </a:cubicBezTo>
                  <a:cubicBezTo>
                    <a:pt x="442" y="106"/>
                    <a:pt x="444" y="102"/>
                    <a:pt x="443" y="100"/>
                  </a:cubicBezTo>
                  <a:cubicBezTo>
                    <a:pt x="442" y="96"/>
                    <a:pt x="437" y="97"/>
                    <a:pt x="437" y="93"/>
                  </a:cubicBezTo>
                  <a:cubicBezTo>
                    <a:pt x="437" y="92"/>
                    <a:pt x="437" y="90"/>
                    <a:pt x="437" y="89"/>
                  </a:cubicBezTo>
                  <a:cubicBezTo>
                    <a:pt x="437" y="86"/>
                    <a:pt x="437" y="87"/>
                    <a:pt x="435" y="85"/>
                  </a:cubicBezTo>
                  <a:cubicBezTo>
                    <a:pt x="434" y="84"/>
                    <a:pt x="432" y="83"/>
                    <a:pt x="432" y="82"/>
                  </a:cubicBezTo>
                  <a:cubicBezTo>
                    <a:pt x="431" y="81"/>
                    <a:pt x="431" y="81"/>
                    <a:pt x="431" y="81"/>
                  </a:cubicBezTo>
                  <a:cubicBezTo>
                    <a:pt x="431" y="81"/>
                    <a:pt x="431" y="81"/>
                    <a:pt x="431" y="81"/>
                  </a:cubicBezTo>
                  <a:cubicBezTo>
                    <a:pt x="429" y="82"/>
                    <a:pt x="427" y="85"/>
                    <a:pt x="426" y="87"/>
                  </a:cubicBezTo>
                  <a:cubicBezTo>
                    <a:pt x="424" y="88"/>
                    <a:pt x="421" y="89"/>
                    <a:pt x="420" y="87"/>
                  </a:cubicBezTo>
                  <a:cubicBezTo>
                    <a:pt x="419" y="86"/>
                    <a:pt x="420" y="84"/>
                    <a:pt x="420" y="83"/>
                  </a:cubicBezTo>
                  <a:cubicBezTo>
                    <a:pt x="420" y="82"/>
                    <a:pt x="420" y="81"/>
                    <a:pt x="420" y="81"/>
                  </a:cubicBezTo>
                  <a:cubicBezTo>
                    <a:pt x="420" y="80"/>
                    <a:pt x="421" y="80"/>
                    <a:pt x="422" y="79"/>
                  </a:cubicBezTo>
                  <a:cubicBezTo>
                    <a:pt x="425" y="78"/>
                    <a:pt x="425" y="73"/>
                    <a:pt x="422" y="72"/>
                  </a:cubicBezTo>
                  <a:cubicBezTo>
                    <a:pt x="420" y="72"/>
                    <a:pt x="418" y="74"/>
                    <a:pt x="417" y="75"/>
                  </a:cubicBezTo>
                  <a:cubicBezTo>
                    <a:pt x="417" y="76"/>
                    <a:pt x="415" y="78"/>
                    <a:pt x="414" y="78"/>
                  </a:cubicBezTo>
                  <a:cubicBezTo>
                    <a:pt x="413" y="79"/>
                    <a:pt x="413" y="76"/>
                    <a:pt x="413" y="75"/>
                  </a:cubicBezTo>
                  <a:cubicBezTo>
                    <a:pt x="413" y="74"/>
                    <a:pt x="413" y="73"/>
                    <a:pt x="413" y="72"/>
                  </a:cubicBezTo>
                  <a:cubicBezTo>
                    <a:pt x="413" y="72"/>
                    <a:pt x="413" y="72"/>
                    <a:pt x="413" y="72"/>
                  </a:cubicBezTo>
                  <a:cubicBezTo>
                    <a:pt x="412" y="70"/>
                    <a:pt x="410" y="69"/>
                    <a:pt x="408" y="69"/>
                  </a:cubicBezTo>
                  <a:cubicBezTo>
                    <a:pt x="405" y="68"/>
                    <a:pt x="401" y="68"/>
                    <a:pt x="398" y="67"/>
                  </a:cubicBezTo>
                  <a:cubicBezTo>
                    <a:pt x="394" y="67"/>
                    <a:pt x="390" y="66"/>
                    <a:pt x="387" y="65"/>
                  </a:cubicBezTo>
                  <a:cubicBezTo>
                    <a:pt x="383" y="65"/>
                    <a:pt x="378" y="64"/>
                    <a:pt x="375" y="66"/>
                  </a:cubicBezTo>
                  <a:cubicBezTo>
                    <a:pt x="373" y="68"/>
                    <a:pt x="371" y="69"/>
                    <a:pt x="371" y="72"/>
                  </a:cubicBezTo>
                  <a:cubicBezTo>
                    <a:pt x="370" y="72"/>
                    <a:pt x="371" y="73"/>
                    <a:pt x="370" y="74"/>
                  </a:cubicBezTo>
                  <a:cubicBezTo>
                    <a:pt x="370" y="77"/>
                    <a:pt x="370" y="79"/>
                    <a:pt x="369" y="82"/>
                  </a:cubicBezTo>
                  <a:cubicBezTo>
                    <a:pt x="369" y="86"/>
                    <a:pt x="369" y="91"/>
                    <a:pt x="368" y="96"/>
                  </a:cubicBezTo>
                  <a:cubicBezTo>
                    <a:pt x="367" y="96"/>
                    <a:pt x="367" y="97"/>
                    <a:pt x="367" y="98"/>
                  </a:cubicBezTo>
                  <a:cubicBezTo>
                    <a:pt x="366" y="98"/>
                    <a:pt x="366" y="99"/>
                    <a:pt x="366" y="99"/>
                  </a:cubicBezTo>
                  <a:cubicBezTo>
                    <a:pt x="366" y="99"/>
                    <a:pt x="366" y="100"/>
                    <a:pt x="366" y="100"/>
                  </a:cubicBezTo>
                  <a:cubicBezTo>
                    <a:pt x="365" y="102"/>
                    <a:pt x="364" y="104"/>
                    <a:pt x="363" y="105"/>
                  </a:cubicBezTo>
                  <a:cubicBezTo>
                    <a:pt x="363" y="105"/>
                    <a:pt x="363" y="105"/>
                    <a:pt x="363" y="105"/>
                  </a:cubicBezTo>
                  <a:cubicBezTo>
                    <a:pt x="362" y="108"/>
                    <a:pt x="361" y="110"/>
                    <a:pt x="360" y="113"/>
                  </a:cubicBezTo>
                  <a:cubicBezTo>
                    <a:pt x="357" y="111"/>
                    <a:pt x="354" y="109"/>
                    <a:pt x="352" y="107"/>
                  </a:cubicBezTo>
                  <a:cubicBezTo>
                    <a:pt x="349" y="104"/>
                    <a:pt x="345" y="102"/>
                    <a:pt x="341" y="103"/>
                  </a:cubicBezTo>
                  <a:cubicBezTo>
                    <a:pt x="339" y="104"/>
                    <a:pt x="337" y="104"/>
                    <a:pt x="336" y="104"/>
                  </a:cubicBezTo>
                  <a:cubicBezTo>
                    <a:pt x="334" y="104"/>
                    <a:pt x="329" y="106"/>
                    <a:pt x="329" y="107"/>
                  </a:cubicBezTo>
                  <a:cubicBezTo>
                    <a:pt x="328" y="108"/>
                    <a:pt x="329" y="109"/>
                    <a:pt x="328" y="109"/>
                  </a:cubicBezTo>
                  <a:cubicBezTo>
                    <a:pt x="328" y="110"/>
                    <a:pt x="327" y="111"/>
                    <a:pt x="326" y="112"/>
                  </a:cubicBezTo>
                  <a:cubicBezTo>
                    <a:pt x="326" y="114"/>
                    <a:pt x="326" y="116"/>
                    <a:pt x="327" y="118"/>
                  </a:cubicBezTo>
                  <a:cubicBezTo>
                    <a:pt x="328" y="120"/>
                    <a:pt x="329" y="122"/>
                    <a:pt x="330" y="119"/>
                  </a:cubicBezTo>
                  <a:cubicBezTo>
                    <a:pt x="333" y="115"/>
                    <a:pt x="336" y="112"/>
                    <a:pt x="341" y="112"/>
                  </a:cubicBezTo>
                  <a:cubicBezTo>
                    <a:pt x="348" y="111"/>
                    <a:pt x="342" y="119"/>
                    <a:pt x="344" y="123"/>
                  </a:cubicBezTo>
                  <a:cubicBezTo>
                    <a:pt x="345" y="125"/>
                    <a:pt x="347" y="124"/>
                    <a:pt x="347" y="127"/>
                  </a:cubicBezTo>
                  <a:cubicBezTo>
                    <a:pt x="347" y="129"/>
                    <a:pt x="348" y="132"/>
                    <a:pt x="347" y="133"/>
                  </a:cubicBezTo>
                  <a:cubicBezTo>
                    <a:pt x="346" y="134"/>
                    <a:pt x="343" y="135"/>
                    <a:pt x="342" y="135"/>
                  </a:cubicBezTo>
                  <a:cubicBezTo>
                    <a:pt x="342" y="135"/>
                    <a:pt x="340" y="135"/>
                    <a:pt x="340" y="135"/>
                  </a:cubicBezTo>
                  <a:cubicBezTo>
                    <a:pt x="339" y="135"/>
                    <a:pt x="339" y="134"/>
                    <a:pt x="339" y="134"/>
                  </a:cubicBezTo>
                  <a:cubicBezTo>
                    <a:pt x="337" y="133"/>
                    <a:pt x="335" y="133"/>
                    <a:pt x="334" y="132"/>
                  </a:cubicBezTo>
                  <a:cubicBezTo>
                    <a:pt x="332" y="130"/>
                    <a:pt x="332" y="128"/>
                    <a:pt x="329" y="129"/>
                  </a:cubicBezTo>
                  <a:cubicBezTo>
                    <a:pt x="327" y="129"/>
                    <a:pt x="326" y="132"/>
                    <a:pt x="325" y="133"/>
                  </a:cubicBezTo>
                  <a:cubicBezTo>
                    <a:pt x="324" y="134"/>
                    <a:pt x="324" y="134"/>
                    <a:pt x="324" y="136"/>
                  </a:cubicBezTo>
                  <a:cubicBezTo>
                    <a:pt x="324" y="138"/>
                    <a:pt x="324" y="138"/>
                    <a:pt x="325" y="140"/>
                  </a:cubicBezTo>
                  <a:cubicBezTo>
                    <a:pt x="326" y="142"/>
                    <a:pt x="327" y="144"/>
                    <a:pt x="327" y="147"/>
                  </a:cubicBezTo>
                  <a:cubicBezTo>
                    <a:pt x="328" y="148"/>
                    <a:pt x="328" y="150"/>
                    <a:pt x="328" y="151"/>
                  </a:cubicBezTo>
                  <a:cubicBezTo>
                    <a:pt x="327" y="152"/>
                    <a:pt x="326" y="151"/>
                    <a:pt x="325" y="152"/>
                  </a:cubicBezTo>
                  <a:cubicBezTo>
                    <a:pt x="324" y="154"/>
                    <a:pt x="325" y="157"/>
                    <a:pt x="327" y="158"/>
                  </a:cubicBezTo>
                  <a:cubicBezTo>
                    <a:pt x="328" y="159"/>
                    <a:pt x="329" y="158"/>
                    <a:pt x="329" y="161"/>
                  </a:cubicBezTo>
                  <a:cubicBezTo>
                    <a:pt x="329" y="163"/>
                    <a:pt x="329" y="165"/>
                    <a:pt x="328" y="167"/>
                  </a:cubicBezTo>
                  <a:cubicBezTo>
                    <a:pt x="327" y="168"/>
                    <a:pt x="326" y="168"/>
                    <a:pt x="326" y="169"/>
                  </a:cubicBezTo>
                  <a:cubicBezTo>
                    <a:pt x="325" y="170"/>
                    <a:pt x="326" y="171"/>
                    <a:pt x="326" y="173"/>
                  </a:cubicBezTo>
                  <a:cubicBezTo>
                    <a:pt x="325" y="174"/>
                    <a:pt x="325" y="176"/>
                    <a:pt x="324" y="177"/>
                  </a:cubicBezTo>
                  <a:cubicBezTo>
                    <a:pt x="323" y="180"/>
                    <a:pt x="322" y="184"/>
                    <a:pt x="320" y="187"/>
                  </a:cubicBezTo>
                  <a:cubicBezTo>
                    <a:pt x="321" y="188"/>
                    <a:pt x="323" y="189"/>
                    <a:pt x="324" y="190"/>
                  </a:cubicBezTo>
                  <a:cubicBezTo>
                    <a:pt x="325" y="190"/>
                    <a:pt x="326" y="191"/>
                    <a:pt x="326" y="191"/>
                  </a:cubicBezTo>
                  <a:cubicBezTo>
                    <a:pt x="325" y="193"/>
                    <a:pt x="324" y="194"/>
                    <a:pt x="322" y="195"/>
                  </a:cubicBezTo>
                  <a:cubicBezTo>
                    <a:pt x="320" y="196"/>
                    <a:pt x="315" y="195"/>
                    <a:pt x="312" y="195"/>
                  </a:cubicBezTo>
                  <a:cubicBezTo>
                    <a:pt x="306" y="194"/>
                    <a:pt x="297" y="194"/>
                    <a:pt x="292" y="191"/>
                  </a:cubicBezTo>
                  <a:cubicBezTo>
                    <a:pt x="288" y="188"/>
                    <a:pt x="285" y="186"/>
                    <a:pt x="282" y="182"/>
                  </a:cubicBezTo>
                  <a:cubicBezTo>
                    <a:pt x="280" y="180"/>
                    <a:pt x="279" y="178"/>
                    <a:pt x="277" y="177"/>
                  </a:cubicBezTo>
                  <a:cubicBezTo>
                    <a:pt x="273" y="175"/>
                    <a:pt x="273" y="176"/>
                    <a:pt x="271" y="173"/>
                  </a:cubicBezTo>
                  <a:cubicBezTo>
                    <a:pt x="269" y="169"/>
                    <a:pt x="266" y="166"/>
                    <a:pt x="265" y="162"/>
                  </a:cubicBezTo>
                  <a:cubicBezTo>
                    <a:pt x="265" y="162"/>
                    <a:pt x="265" y="162"/>
                    <a:pt x="265" y="162"/>
                  </a:cubicBezTo>
                  <a:cubicBezTo>
                    <a:pt x="265" y="161"/>
                    <a:pt x="266" y="160"/>
                    <a:pt x="266" y="159"/>
                  </a:cubicBezTo>
                  <a:cubicBezTo>
                    <a:pt x="267" y="157"/>
                    <a:pt x="267" y="156"/>
                    <a:pt x="268" y="154"/>
                  </a:cubicBezTo>
                  <a:cubicBezTo>
                    <a:pt x="268" y="152"/>
                    <a:pt x="269" y="150"/>
                    <a:pt x="269" y="148"/>
                  </a:cubicBezTo>
                  <a:cubicBezTo>
                    <a:pt x="269" y="146"/>
                    <a:pt x="269" y="144"/>
                    <a:pt x="271" y="144"/>
                  </a:cubicBezTo>
                  <a:cubicBezTo>
                    <a:pt x="272" y="144"/>
                    <a:pt x="273" y="145"/>
                    <a:pt x="275" y="145"/>
                  </a:cubicBezTo>
                  <a:cubicBezTo>
                    <a:pt x="276" y="145"/>
                    <a:pt x="277" y="142"/>
                    <a:pt x="278" y="141"/>
                  </a:cubicBezTo>
                  <a:cubicBezTo>
                    <a:pt x="278" y="139"/>
                    <a:pt x="277" y="137"/>
                    <a:pt x="277" y="136"/>
                  </a:cubicBezTo>
                  <a:cubicBezTo>
                    <a:pt x="278" y="133"/>
                    <a:pt x="283" y="132"/>
                    <a:pt x="285" y="133"/>
                  </a:cubicBezTo>
                  <a:cubicBezTo>
                    <a:pt x="286" y="133"/>
                    <a:pt x="287" y="134"/>
                    <a:pt x="288" y="134"/>
                  </a:cubicBezTo>
                  <a:cubicBezTo>
                    <a:pt x="290" y="134"/>
                    <a:pt x="294" y="133"/>
                    <a:pt x="294" y="131"/>
                  </a:cubicBezTo>
                  <a:cubicBezTo>
                    <a:pt x="293" y="130"/>
                    <a:pt x="291" y="128"/>
                    <a:pt x="291" y="127"/>
                  </a:cubicBezTo>
                  <a:cubicBezTo>
                    <a:pt x="290" y="126"/>
                    <a:pt x="290" y="126"/>
                    <a:pt x="289" y="125"/>
                  </a:cubicBezTo>
                  <a:cubicBezTo>
                    <a:pt x="289" y="124"/>
                    <a:pt x="289" y="123"/>
                    <a:pt x="289" y="122"/>
                  </a:cubicBezTo>
                  <a:cubicBezTo>
                    <a:pt x="289" y="121"/>
                    <a:pt x="288" y="120"/>
                    <a:pt x="287" y="119"/>
                  </a:cubicBezTo>
                  <a:cubicBezTo>
                    <a:pt x="286" y="117"/>
                    <a:pt x="286" y="115"/>
                    <a:pt x="285" y="113"/>
                  </a:cubicBezTo>
                  <a:cubicBezTo>
                    <a:pt x="284" y="111"/>
                    <a:pt x="284" y="110"/>
                    <a:pt x="284" y="108"/>
                  </a:cubicBezTo>
                  <a:cubicBezTo>
                    <a:pt x="284" y="107"/>
                    <a:pt x="283" y="106"/>
                    <a:pt x="282" y="105"/>
                  </a:cubicBezTo>
                  <a:cubicBezTo>
                    <a:pt x="282" y="109"/>
                    <a:pt x="278" y="109"/>
                    <a:pt x="274" y="108"/>
                  </a:cubicBezTo>
                  <a:cubicBezTo>
                    <a:pt x="270" y="107"/>
                    <a:pt x="268" y="106"/>
                    <a:pt x="265" y="104"/>
                  </a:cubicBezTo>
                  <a:cubicBezTo>
                    <a:pt x="263" y="103"/>
                    <a:pt x="262" y="101"/>
                    <a:pt x="259" y="99"/>
                  </a:cubicBezTo>
                  <a:cubicBezTo>
                    <a:pt x="259" y="99"/>
                    <a:pt x="259" y="99"/>
                    <a:pt x="258" y="98"/>
                  </a:cubicBezTo>
                  <a:cubicBezTo>
                    <a:pt x="256" y="97"/>
                    <a:pt x="253" y="97"/>
                    <a:pt x="252" y="95"/>
                  </a:cubicBezTo>
                  <a:cubicBezTo>
                    <a:pt x="250" y="94"/>
                    <a:pt x="251" y="90"/>
                    <a:pt x="250" y="88"/>
                  </a:cubicBezTo>
                  <a:cubicBezTo>
                    <a:pt x="246" y="80"/>
                    <a:pt x="239" y="85"/>
                    <a:pt x="233" y="82"/>
                  </a:cubicBezTo>
                  <a:cubicBezTo>
                    <a:pt x="230" y="81"/>
                    <a:pt x="231" y="78"/>
                    <a:pt x="230" y="75"/>
                  </a:cubicBezTo>
                  <a:cubicBezTo>
                    <a:pt x="229" y="73"/>
                    <a:pt x="226" y="73"/>
                    <a:pt x="225" y="70"/>
                  </a:cubicBezTo>
                  <a:cubicBezTo>
                    <a:pt x="222" y="65"/>
                    <a:pt x="225" y="59"/>
                    <a:pt x="217" y="59"/>
                  </a:cubicBezTo>
                  <a:cubicBezTo>
                    <a:pt x="215" y="59"/>
                    <a:pt x="212" y="59"/>
                    <a:pt x="211" y="59"/>
                  </a:cubicBezTo>
                  <a:cubicBezTo>
                    <a:pt x="208" y="58"/>
                    <a:pt x="206" y="55"/>
                    <a:pt x="203" y="54"/>
                  </a:cubicBezTo>
                  <a:cubicBezTo>
                    <a:pt x="203" y="54"/>
                    <a:pt x="202" y="53"/>
                    <a:pt x="201" y="53"/>
                  </a:cubicBezTo>
                  <a:cubicBezTo>
                    <a:pt x="201" y="54"/>
                    <a:pt x="202" y="54"/>
                    <a:pt x="202" y="55"/>
                  </a:cubicBezTo>
                  <a:cubicBezTo>
                    <a:pt x="202" y="57"/>
                    <a:pt x="203" y="58"/>
                    <a:pt x="203" y="60"/>
                  </a:cubicBezTo>
                  <a:cubicBezTo>
                    <a:pt x="203" y="62"/>
                    <a:pt x="202" y="63"/>
                    <a:pt x="202" y="65"/>
                  </a:cubicBezTo>
                  <a:cubicBezTo>
                    <a:pt x="202" y="66"/>
                    <a:pt x="202" y="68"/>
                    <a:pt x="202" y="69"/>
                  </a:cubicBezTo>
                  <a:cubicBezTo>
                    <a:pt x="202" y="70"/>
                    <a:pt x="203" y="71"/>
                    <a:pt x="203" y="72"/>
                  </a:cubicBezTo>
                  <a:cubicBezTo>
                    <a:pt x="203" y="73"/>
                    <a:pt x="202" y="73"/>
                    <a:pt x="201" y="73"/>
                  </a:cubicBezTo>
                  <a:cubicBezTo>
                    <a:pt x="199" y="73"/>
                    <a:pt x="200" y="75"/>
                    <a:pt x="200" y="76"/>
                  </a:cubicBezTo>
                  <a:cubicBezTo>
                    <a:pt x="200" y="77"/>
                    <a:pt x="199" y="77"/>
                    <a:pt x="198" y="77"/>
                  </a:cubicBezTo>
                  <a:cubicBezTo>
                    <a:pt x="197" y="78"/>
                    <a:pt x="197" y="79"/>
                    <a:pt x="196" y="80"/>
                  </a:cubicBezTo>
                  <a:cubicBezTo>
                    <a:pt x="196" y="80"/>
                    <a:pt x="196" y="80"/>
                    <a:pt x="196" y="80"/>
                  </a:cubicBezTo>
                  <a:cubicBezTo>
                    <a:pt x="194" y="79"/>
                    <a:pt x="192" y="80"/>
                    <a:pt x="191" y="80"/>
                  </a:cubicBezTo>
                  <a:cubicBezTo>
                    <a:pt x="187" y="81"/>
                    <a:pt x="185" y="82"/>
                    <a:pt x="181" y="82"/>
                  </a:cubicBezTo>
                  <a:cubicBezTo>
                    <a:pt x="179" y="82"/>
                    <a:pt x="176" y="82"/>
                    <a:pt x="174" y="81"/>
                  </a:cubicBezTo>
                  <a:cubicBezTo>
                    <a:pt x="171" y="80"/>
                    <a:pt x="171" y="77"/>
                    <a:pt x="168" y="77"/>
                  </a:cubicBezTo>
                  <a:cubicBezTo>
                    <a:pt x="164" y="76"/>
                    <a:pt x="161" y="77"/>
                    <a:pt x="158" y="76"/>
                  </a:cubicBezTo>
                  <a:cubicBezTo>
                    <a:pt x="157" y="76"/>
                    <a:pt x="155" y="75"/>
                    <a:pt x="154" y="74"/>
                  </a:cubicBezTo>
                  <a:cubicBezTo>
                    <a:pt x="153" y="73"/>
                    <a:pt x="153" y="72"/>
                    <a:pt x="152" y="71"/>
                  </a:cubicBezTo>
                  <a:cubicBezTo>
                    <a:pt x="150" y="69"/>
                    <a:pt x="147" y="70"/>
                    <a:pt x="145" y="68"/>
                  </a:cubicBezTo>
                  <a:cubicBezTo>
                    <a:pt x="144" y="66"/>
                    <a:pt x="143" y="65"/>
                    <a:pt x="142" y="64"/>
                  </a:cubicBezTo>
                  <a:cubicBezTo>
                    <a:pt x="141" y="62"/>
                    <a:pt x="140" y="61"/>
                    <a:pt x="138" y="60"/>
                  </a:cubicBezTo>
                  <a:cubicBezTo>
                    <a:pt x="136" y="57"/>
                    <a:pt x="133" y="55"/>
                    <a:pt x="130" y="52"/>
                  </a:cubicBezTo>
                  <a:cubicBezTo>
                    <a:pt x="128" y="49"/>
                    <a:pt x="127" y="45"/>
                    <a:pt x="123" y="45"/>
                  </a:cubicBezTo>
                  <a:cubicBezTo>
                    <a:pt x="118" y="46"/>
                    <a:pt x="116" y="41"/>
                    <a:pt x="112" y="41"/>
                  </a:cubicBezTo>
                  <a:cubicBezTo>
                    <a:pt x="110" y="40"/>
                    <a:pt x="108" y="39"/>
                    <a:pt x="106" y="39"/>
                  </a:cubicBezTo>
                  <a:cubicBezTo>
                    <a:pt x="102" y="38"/>
                    <a:pt x="98" y="38"/>
                    <a:pt x="95" y="38"/>
                  </a:cubicBezTo>
                  <a:cubicBezTo>
                    <a:pt x="92" y="38"/>
                    <a:pt x="89" y="38"/>
                    <a:pt x="86" y="38"/>
                  </a:cubicBezTo>
                  <a:cubicBezTo>
                    <a:pt x="83" y="38"/>
                    <a:pt x="82" y="40"/>
                    <a:pt x="80" y="41"/>
                  </a:cubicBezTo>
                  <a:cubicBezTo>
                    <a:pt x="78" y="41"/>
                    <a:pt x="75" y="42"/>
                    <a:pt x="73" y="41"/>
                  </a:cubicBezTo>
                  <a:cubicBezTo>
                    <a:pt x="72" y="41"/>
                    <a:pt x="72" y="38"/>
                    <a:pt x="70" y="38"/>
                  </a:cubicBezTo>
                  <a:cubicBezTo>
                    <a:pt x="69" y="37"/>
                    <a:pt x="67" y="38"/>
                    <a:pt x="65" y="38"/>
                  </a:cubicBezTo>
                  <a:cubicBezTo>
                    <a:pt x="63" y="37"/>
                    <a:pt x="64" y="34"/>
                    <a:pt x="62" y="34"/>
                  </a:cubicBezTo>
                  <a:cubicBezTo>
                    <a:pt x="60" y="33"/>
                    <a:pt x="55" y="35"/>
                    <a:pt x="54" y="33"/>
                  </a:cubicBezTo>
                  <a:cubicBezTo>
                    <a:pt x="53" y="31"/>
                    <a:pt x="53" y="30"/>
                    <a:pt x="52" y="29"/>
                  </a:cubicBezTo>
                  <a:cubicBezTo>
                    <a:pt x="50" y="28"/>
                    <a:pt x="49" y="28"/>
                    <a:pt x="48" y="26"/>
                  </a:cubicBezTo>
                  <a:cubicBezTo>
                    <a:pt x="48" y="25"/>
                    <a:pt x="48" y="24"/>
                    <a:pt x="48" y="23"/>
                  </a:cubicBezTo>
                  <a:cubicBezTo>
                    <a:pt x="48" y="22"/>
                    <a:pt x="47" y="19"/>
                    <a:pt x="47" y="18"/>
                  </a:cubicBezTo>
                  <a:cubicBezTo>
                    <a:pt x="47" y="17"/>
                    <a:pt x="49" y="17"/>
                    <a:pt x="50" y="15"/>
                  </a:cubicBezTo>
                  <a:cubicBezTo>
                    <a:pt x="50" y="13"/>
                    <a:pt x="49" y="11"/>
                    <a:pt x="48" y="10"/>
                  </a:cubicBezTo>
                  <a:cubicBezTo>
                    <a:pt x="47" y="8"/>
                    <a:pt x="44" y="7"/>
                    <a:pt x="43" y="5"/>
                  </a:cubicBezTo>
                  <a:cubicBezTo>
                    <a:pt x="41" y="3"/>
                    <a:pt x="42" y="0"/>
                    <a:pt x="38" y="0"/>
                  </a:cubicBezTo>
                  <a:cubicBezTo>
                    <a:pt x="31" y="2"/>
                    <a:pt x="34" y="10"/>
                    <a:pt x="28" y="12"/>
                  </a:cubicBezTo>
                  <a:cubicBezTo>
                    <a:pt x="26" y="13"/>
                    <a:pt x="23" y="12"/>
                    <a:pt x="22" y="14"/>
                  </a:cubicBezTo>
                  <a:cubicBezTo>
                    <a:pt x="22" y="15"/>
                    <a:pt x="22" y="16"/>
                    <a:pt x="21" y="17"/>
                  </a:cubicBezTo>
                  <a:cubicBezTo>
                    <a:pt x="21" y="18"/>
                    <a:pt x="19" y="19"/>
                    <a:pt x="18" y="21"/>
                  </a:cubicBezTo>
                  <a:cubicBezTo>
                    <a:pt x="16" y="26"/>
                    <a:pt x="25" y="27"/>
                    <a:pt x="29" y="27"/>
                  </a:cubicBezTo>
                  <a:cubicBezTo>
                    <a:pt x="29" y="27"/>
                    <a:pt x="29" y="28"/>
                    <a:pt x="30" y="28"/>
                  </a:cubicBezTo>
                  <a:cubicBezTo>
                    <a:pt x="30" y="28"/>
                    <a:pt x="30" y="27"/>
                    <a:pt x="31" y="27"/>
                  </a:cubicBezTo>
                  <a:cubicBezTo>
                    <a:pt x="33" y="26"/>
                    <a:pt x="35" y="26"/>
                    <a:pt x="36" y="26"/>
                  </a:cubicBezTo>
                  <a:cubicBezTo>
                    <a:pt x="37" y="26"/>
                    <a:pt x="39" y="26"/>
                    <a:pt x="40" y="26"/>
                  </a:cubicBezTo>
                  <a:cubicBezTo>
                    <a:pt x="41" y="27"/>
                    <a:pt x="41" y="28"/>
                    <a:pt x="43" y="28"/>
                  </a:cubicBezTo>
                  <a:cubicBezTo>
                    <a:pt x="45" y="29"/>
                    <a:pt x="46" y="31"/>
                    <a:pt x="48" y="32"/>
                  </a:cubicBezTo>
                  <a:cubicBezTo>
                    <a:pt x="50" y="33"/>
                    <a:pt x="52" y="34"/>
                    <a:pt x="53" y="36"/>
                  </a:cubicBezTo>
                  <a:cubicBezTo>
                    <a:pt x="54" y="38"/>
                    <a:pt x="54" y="41"/>
                    <a:pt x="52" y="41"/>
                  </a:cubicBezTo>
                  <a:cubicBezTo>
                    <a:pt x="51" y="41"/>
                    <a:pt x="50" y="38"/>
                    <a:pt x="50" y="38"/>
                  </a:cubicBezTo>
                  <a:cubicBezTo>
                    <a:pt x="46" y="35"/>
                    <a:pt x="43" y="41"/>
                    <a:pt x="39" y="40"/>
                  </a:cubicBezTo>
                  <a:cubicBezTo>
                    <a:pt x="38" y="39"/>
                    <a:pt x="39" y="37"/>
                    <a:pt x="37" y="37"/>
                  </a:cubicBezTo>
                  <a:cubicBezTo>
                    <a:pt x="35" y="36"/>
                    <a:pt x="34" y="37"/>
                    <a:pt x="32" y="35"/>
                  </a:cubicBezTo>
                  <a:cubicBezTo>
                    <a:pt x="31" y="34"/>
                    <a:pt x="31" y="33"/>
                    <a:pt x="29" y="33"/>
                  </a:cubicBezTo>
                  <a:cubicBezTo>
                    <a:pt x="26" y="32"/>
                    <a:pt x="24" y="31"/>
                    <a:pt x="22" y="29"/>
                  </a:cubicBezTo>
                  <a:cubicBezTo>
                    <a:pt x="19" y="27"/>
                    <a:pt x="12" y="26"/>
                    <a:pt x="10" y="30"/>
                  </a:cubicBezTo>
                  <a:cubicBezTo>
                    <a:pt x="10" y="33"/>
                    <a:pt x="11" y="34"/>
                    <a:pt x="12" y="35"/>
                  </a:cubicBezTo>
                  <a:cubicBezTo>
                    <a:pt x="13" y="38"/>
                    <a:pt x="12" y="41"/>
                    <a:pt x="10" y="42"/>
                  </a:cubicBezTo>
                  <a:cubicBezTo>
                    <a:pt x="8" y="46"/>
                    <a:pt x="9" y="48"/>
                    <a:pt x="8" y="52"/>
                  </a:cubicBezTo>
                  <a:cubicBezTo>
                    <a:pt x="8" y="54"/>
                    <a:pt x="7" y="55"/>
                    <a:pt x="5" y="56"/>
                  </a:cubicBezTo>
                  <a:cubicBezTo>
                    <a:pt x="3" y="58"/>
                    <a:pt x="1" y="58"/>
                    <a:pt x="3" y="61"/>
                  </a:cubicBezTo>
                  <a:cubicBezTo>
                    <a:pt x="3" y="63"/>
                    <a:pt x="4" y="63"/>
                    <a:pt x="5" y="64"/>
                  </a:cubicBezTo>
                  <a:cubicBezTo>
                    <a:pt x="5" y="67"/>
                    <a:pt x="3" y="67"/>
                    <a:pt x="2" y="69"/>
                  </a:cubicBezTo>
                  <a:cubicBezTo>
                    <a:pt x="2" y="70"/>
                    <a:pt x="2" y="73"/>
                    <a:pt x="1" y="74"/>
                  </a:cubicBezTo>
                  <a:cubicBezTo>
                    <a:pt x="1" y="76"/>
                    <a:pt x="2" y="77"/>
                    <a:pt x="3" y="78"/>
                  </a:cubicBezTo>
                  <a:cubicBezTo>
                    <a:pt x="4" y="82"/>
                    <a:pt x="0" y="86"/>
                    <a:pt x="4" y="89"/>
                  </a:cubicBezTo>
                  <a:cubicBezTo>
                    <a:pt x="5" y="90"/>
                    <a:pt x="7" y="90"/>
                    <a:pt x="9" y="91"/>
                  </a:cubicBezTo>
                  <a:cubicBezTo>
                    <a:pt x="11" y="92"/>
                    <a:pt x="13" y="92"/>
                    <a:pt x="15" y="94"/>
                  </a:cubicBezTo>
                  <a:cubicBezTo>
                    <a:pt x="16" y="96"/>
                    <a:pt x="14" y="99"/>
                    <a:pt x="16" y="101"/>
                  </a:cubicBezTo>
                  <a:cubicBezTo>
                    <a:pt x="16" y="101"/>
                    <a:pt x="17" y="101"/>
                    <a:pt x="17" y="101"/>
                  </a:cubicBezTo>
                  <a:cubicBezTo>
                    <a:pt x="18" y="102"/>
                    <a:pt x="19" y="103"/>
                    <a:pt x="20" y="104"/>
                  </a:cubicBezTo>
                  <a:cubicBezTo>
                    <a:pt x="20" y="105"/>
                    <a:pt x="21" y="106"/>
                    <a:pt x="22" y="106"/>
                  </a:cubicBezTo>
                  <a:cubicBezTo>
                    <a:pt x="23" y="107"/>
                    <a:pt x="24" y="106"/>
                    <a:pt x="25" y="106"/>
                  </a:cubicBezTo>
                  <a:cubicBezTo>
                    <a:pt x="27" y="107"/>
                    <a:pt x="28" y="109"/>
                    <a:pt x="30" y="109"/>
                  </a:cubicBezTo>
                  <a:cubicBezTo>
                    <a:pt x="32" y="108"/>
                    <a:pt x="32" y="106"/>
                    <a:pt x="32" y="105"/>
                  </a:cubicBezTo>
                  <a:cubicBezTo>
                    <a:pt x="33" y="102"/>
                    <a:pt x="36" y="101"/>
                    <a:pt x="39" y="102"/>
                  </a:cubicBezTo>
                  <a:cubicBezTo>
                    <a:pt x="40" y="102"/>
                    <a:pt x="40" y="103"/>
                    <a:pt x="40" y="104"/>
                  </a:cubicBezTo>
                  <a:cubicBezTo>
                    <a:pt x="41" y="105"/>
                    <a:pt x="42" y="105"/>
                    <a:pt x="43" y="105"/>
                  </a:cubicBezTo>
                  <a:cubicBezTo>
                    <a:pt x="46" y="106"/>
                    <a:pt x="49" y="107"/>
                    <a:pt x="49" y="111"/>
                  </a:cubicBezTo>
                  <a:cubicBezTo>
                    <a:pt x="49" y="113"/>
                    <a:pt x="48" y="114"/>
                    <a:pt x="51" y="115"/>
                  </a:cubicBezTo>
                  <a:cubicBezTo>
                    <a:pt x="53" y="117"/>
                    <a:pt x="53" y="119"/>
                    <a:pt x="54" y="121"/>
                  </a:cubicBezTo>
                  <a:cubicBezTo>
                    <a:pt x="55" y="124"/>
                    <a:pt x="56" y="124"/>
                    <a:pt x="58" y="124"/>
                  </a:cubicBezTo>
                  <a:cubicBezTo>
                    <a:pt x="61" y="124"/>
                    <a:pt x="64" y="125"/>
                    <a:pt x="66" y="126"/>
                  </a:cubicBezTo>
                  <a:cubicBezTo>
                    <a:pt x="68" y="126"/>
                    <a:pt x="69" y="128"/>
                    <a:pt x="71" y="127"/>
                  </a:cubicBezTo>
                  <a:cubicBezTo>
                    <a:pt x="72" y="126"/>
                    <a:pt x="72" y="124"/>
                    <a:pt x="73" y="123"/>
                  </a:cubicBezTo>
                  <a:cubicBezTo>
                    <a:pt x="74" y="123"/>
                    <a:pt x="75" y="122"/>
                    <a:pt x="76" y="122"/>
                  </a:cubicBezTo>
                  <a:cubicBezTo>
                    <a:pt x="81" y="120"/>
                    <a:pt x="86" y="124"/>
                    <a:pt x="89" y="126"/>
                  </a:cubicBezTo>
                  <a:cubicBezTo>
                    <a:pt x="92" y="128"/>
                    <a:pt x="95" y="129"/>
                    <a:pt x="97" y="127"/>
                  </a:cubicBezTo>
                  <a:cubicBezTo>
                    <a:pt x="98" y="127"/>
                    <a:pt x="98" y="126"/>
                    <a:pt x="99" y="125"/>
                  </a:cubicBezTo>
                  <a:cubicBezTo>
                    <a:pt x="100" y="125"/>
                    <a:pt x="102" y="127"/>
                    <a:pt x="103" y="127"/>
                  </a:cubicBezTo>
                  <a:cubicBezTo>
                    <a:pt x="105" y="128"/>
                    <a:pt x="106" y="130"/>
                    <a:pt x="104" y="132"/>
                  </a:cubicBezTo>
                  <a:cubicBezTo>
                    <a:pt x="104" y="132"/>
                    <a:pt x="104" y="132"/>
                    <a:pt x="104" y="132"/>
                  </a:cubicBezTo>
                  <a:cubicBezTo>
                    <a:pt x="103" y="133"/>
                    <a:pt x="101" y="132"/>
                    <a:pt x="99" y="133"/>
                  </a:cubicBezTo>
                  <a:cubicBezTo>
                    <a:pt x="98" y="135"/>
                    <a:pt x="98" y="134"/>
                    <a:pt x="96" y="135"/>
                  </a:cubicBezTo>
                  <a:cubicBezTo>
                    <a:pt x="94" y="134"/>
                    <a:pt x="93" y="140"/>
                    <a:pt x="93" y="142"/>
                  </a:cubicBezTo>
                  <a:cubicBezTo>
                    <a:pt x="93" y="142"/>
                    <a:pt x="93" y="143"/>
                    <a:pt x="93" y="143"/>
                  </a:cubicBezTo>
                  <a:cubicBezTo>
                    <a:pt x="92" y="144"/>
                    <a:pt x="90" y="144"/>
                    <a:pt x="89" y="145"/>
                  </a:cubicBezTo>
                  <a:cubicBezTo>
                    <a:pt x="85" y="147"/>
                    <a:pt x="85" y="149"/>
                    <a:pt x="87" y="153"/>
                  </a:cubicBezTo>
                  <a:cubicBezTo>
                    <a:pt x="88" y="155"/>
                    <a:pt x="90" y="156"/>
                    <a:pt x="89" y="157"/>
                  </a:cubicBezTo>
                  <a:cubicBezTo>
                    <a:pt x="88" y="158"/>
                    <a:pt x="86" y="158"/>
                    <a:pt x="85" y="159"/>
                  </a:cubicBezTo>
                  <a:cubicBezTo>
                    <a:pt x="83" y="159"/>
                    <a:pt x="82" y="160"/>
                    <a:pt x="83" y="162"/>
                  </a:cubicBezTo>
                  <a:cubicBezTo>
                    <a:pt x="81" y="162"/>
                    <a:pt x="79" y="162"/>
                    <a:pt x="78" y="162"/>
                  </a:cubicBezTo>
                  <a:cubicBezTo>
                    <a:pt x="77" y="163"/>
                    <a:pt x="78" y="165"/>
                    <a:pt x="77" y="166"/>
                  </a:cubicBezTo>
                  <a:cubicBezTo>
                    <a:pt x="76" y="166"/>
                    <a:pt x="75" y="166"/>
                    <a:pt x="74" y="166"/>
                  </a:cubicBezTo>
                  <a:cubicBezTo>
                    <a:pt x="73" y="167"/>
                    <a:pt x="73" y="167"/>
                    <a:pt x="73" y="168"/>
                  </a:cubicBezTo>
                  <a:cubicBezTo>
                    <a:pt x="73" y="169"/>
                    <a:pt x="72" y="170"/>
                    <a:pt x="71" y="170"/>
                  </a:cubicBezTo>
                  <a:cubicBezTo>
                    <a:pt x="70" y="171"/>
                    <a:pt x="69" y="171"/>
                    <a:pt x="69" y="172"/>
                  </a:cubicBezTo>
                  <a:cubicBezTo>
                    <a:pt x="68" y="172"/>
                    <a:pt x="68" y="174"/>
                    <a:pt x="68" y="174"/>
                  </a:cubicBezTo>
                  <a:cubicBezTo>
                    <a:pt x="67" y="176"/>
                    <a:pt x="66" y="177"/>
                    <a:pt x="65" y="178"/>
                  </a:cubicBezTo>
                  <a:cubicBezTo>
                    <a:pt x="64" y="179"/>
                    <a:pt x="64" y="179"/>
                    <a:pt x="64" y="180"/>
                  </a:cubicBezTo>
                  <a:cubicBezTo>
                    <a:pt x="63" y="181"/>
                    <a:pt x="61" y="181"/>
                    <a:pt x="60" y="182"/>
                  </a:cubicBezTo>
                  <a:cubicBezTo>
                    <a:pt x="61" y="182"/>
                    <a:pt x="61" y="182"/>
                    <a:pt x="61" y="182"/>
                  </a:cubicBezTo>
                  <a:cubicBezTo>
                    <a:pt x="61" y="183"/>
                    <a:pt x="59" y="184"/>
                    <a:pt x="58" y="185"/>
                  </a:cubicBezTo>
                  <a:cubicBezTo>
                    <a:pt x="57" y="186"/>
                    <a:pt x="57" y="188"/>
                    <a:pt x="56" y="189"/>
                  </a:cubicBezTo>
                  <a:cubicBezTo>
                    <a:pt x="54" y="190"/>
                    <a:pt x="51" y="190"/>
                    <a:pt x="50" y="192"/>
                  </a:cubicBezTo>
                  <a:cubicBezTo>
                    <a:pt x="49" y="194"/>
                    <a:pt x="49" y="195"/>
                    <a:pt x="47" y="197"/>
                  </a:cubicBezTo>
                  <a:cubicBezTo>
                    <a:pt x="46" y="198"/>
                    <a:pt x="44" y="199"/>
                    <a:pt x="43" y="200"/>
                  </a:cubicBezTo>
                  <a:cubicBezTo>
                    <a:pt x="42" y="201"/>
                    <a:pt x="42" y="202"/>
                    <a:pt x="42" y="202"/>
                  </a:cubicBezTo>
                  <a:cubicBezTo>
                    <a:pt x="41" y="202"/>
                    <a:pt x="40" y="202"/>
                    <a:pt x="40" y="202"/>
                  </a:cubicBezTo>
                  <a:cubicBezTo>
                    <a:pt x="37" y="204"/>
                    <a:pt x="38" y="213"/>
                    <a:pt x="38" y="216"/>
                  </a:cubicBezTo>
                  <a:cubicBezTo>
                    <a:pt x="39" y="221"/>
                    <a:pt x="38" y="226"/>
                    <a:pt x="38" y="231"/>
                  </a:cubicBezTo>
                  <a:cubicBezTo>
                    <a:pt x="38" y="231"/>
                    <a:pt x="38" y="231"/>
                    <a:pt x="38" y="231"/>
                  </a:cubicBezTo>
                  <a:cubicBezTo>
                    <a:pt x="38" y="232"/>
                    <a:pt x="38" y="232"/>
                    <a:pt x="38" y="233"/>
                  </a:cubicBezTo>
                  <a:cubicBezTo>
                    <a:pt x="36" y="235"/>
                    <a:pt x="36" y="237"/>
                    <a:pt x="35" y="240"/>
                  </a:cubicBezTo>
                  <a:cubicBezTo>
                    <a:pt x="34" y="243"/>
                    <a:pt x="31" y="245"/>
                    <a:pt x="29" y="249"/>
                  </a:cubicBezTo>
                  <a:cubicBezTo>
                    <a:pt x="29" y="251"/>
                    <a:pt x="28" y="253"/>
                    <a:pt x="29" y="254"/>
                  </a:cubicBezTo>
                  <a:cubicBezTo>
                    <a:pt x="30" y="255"/>
                    <a:pt x="31" y="255"/>
                    <a:pt x="32" y="257"/>
                  </a:cubicBezTo>
                  <a:cubicBezTo>
                    <a:pt x="32" y="259"/>
                    <a:pt x="32" y="259"/>
                    <a:pt x="33" y="261"/>
                  </a:cubicBezTo>
                  <a:cubicBezTo>
                    <a:pt x="34" y="262"/>
                    <a:pt x="35" y="263"/>
                    <a:pt x="36" y="265"/>
                  </a:cubicBezTo>
                  <a:cubicBezTo>
                    <a:pt x="37" y="269"/>
                    <a:pt x="36" y="274"/>
                    <a:pt x="36" y="278"/>
                  </a:cubicBezTo>
                  <a:cubicBezTo>
                    <a:pt x="36" y="281"/>
                    <a:pt x="38" y="284"/>
                    <a:pt x="38" y="288"/>
                  </a:cubicBezTo>
                  <a:cubicBezTo>
                    <a:pt x="39" y="292"/>
                    <a:pt x="38" y="295"/>
                    <a:pt x="40" y="299"/>
                  </a:cubicBezTo>
                  <a:cubicBezTo>
                    <a:pt x="43" y="303"/>
                    <a:pt x="42" y="309"/>
                    <a:pt x="43" y="313"/>
                  </a:cubicBezTo>
                  <a:cubicBezTo>
                    <a:pt x="44" y="316"/>
                    <a:pt x="43" y="320"/>
                    <a:pt x="43" y="322"/>
                  </a:cubicBezTo>
                  <a:cubicBezTo>
                    <a:pt x="43" y="324"/>
                    <a:pt x="42" y="327"/>
                    <a:pt x="43" y="328"/>
                  </a:cubicBezTo>
                  <a:cubicBezTo>
                    <a:pt x="46" y="331"/>
                    <a:pt x="50" y="326"/>
                    <a:pt x="51" y="332"/>
                  </a:cubicBezTo>
                  <a:cubicBezTo>
                    <a:pt x="51" y="333"/>
                    <a:pt x="51" y="335"/>
                    <a:pt x="52" y="336"/>
                  </a:cubicBezTo>
                  <a:cubicBezTo>
                    <a:pt x="53" y="337"/>
                    <a:pt x="54" y="337"/>
                    <a:pt x="55" y="338"/>
                  </a:cubicBezTo>
                  <a:cubicBezTo>
                    <a:pt x="55" y="341"/>
                    <a:pt x="54" y="346"/>
                    <a:pt x="55" y="350"/>
                  </a:cubicBezTo>
                  <a:cubicBezTo>
                    <a:pt x="55" y="351"/>
                    <a:pt x="56" y="352"/>
                    <a:pt x="56" y="354"/>
                  </a:cubicBezTo>
                  <a:cubicBezTo>
                    <a:pt x="56" y="357"/>
                    <a:pt x="56" y="360"/>
                    <a:pt x="56" y="362"/>
                  </a:cubicBezTo>
                  <a:cubicBezTo>
                    <a:pt x="56" y="364"/>
                    <a:pt x="56" y="366"/>
                    <a:pt x="55" y="368"/>
                  </a:cubicBezTo>
                  <a:cubicBezTo>
                    <a:pt x="54" y="370"/>
                    <a:pt x="53" y="372"/>
                    <a:pt x="53" y="374"/>
                  </a:cubicBezTo>
                  <a:cubicBezTo>
                    <a:pt x="53" y="377"/>
                    <a:pt x="53" y="379"/>
                    <a:pt x="52" y="381"/>
                  </a:cubicBezTo>
                  <a:cubicBezTo>
                    <a:pt x="52" y="385"/>
                    <a:pt x="53" y="391"/>
                    <a:pt x="54" y="394"/>
                  </a:cubicBezTo>
                  <a:cubicBezTo>
                    <a:pt x="56" y="398"/>
                    <a:pt x="61" y="402"/>
                    <a:pt x="65" y="403"/>
                  </a:cubicBezTo>
                  <a:cubicBezTo>
                    <a:pt x="71" y="406"/>
                    <a:pt x="70" y="411"/>
                    <a:pt x="73" y="416"/>
                  </a:cubicBezTo>
                  <a:cubicBezTo>
                    <a:pt x="74" y="417"/>
                    <a:pt x="75" y="417"/>
                    <a:pt x="75" y="418"/>
                  </a:cubicBezTo>
                  <a:cubicBezTo>
                    <a:pt x="76" y="419"/>
                    <a:pt x="77" y="422"/>
                    <a:pt x="77" y="423"/>
                  </a:cubicBezTo>
                  <a:cubicBezTo>
                    <a:pt x="78" y="427"/>
                    <a:pt x="78" y="430"/>
                    <a:pt x="78" y="434"/>
                  </a:cubicBezTo>
                  <a:cubicBezTo>
                    <a:pt x="79" y="437"/>
                    <a:pt x="78" y="440"/>
                    <a:pt x="78" y="444"/>
                  </a:cubicBezTo>
                  <a:cubicBezTo>
                    <a:pt x="79" y="446"/>
                    <a:pt x="80" y="446"/>
                    <a:pt x="81" y="448"/>
                  </a:cubicBezTo>
                  <a:cubicBezTo>
                    <a:pt x="82" y="449"/>
                    <a:pt x="82" y="451"/>
                    <a:pt x="82" y="452"/>
                  </a:cubicBezTo>
                  <a:cubicBezTo>
                    <a:pt x="83" y="454"/>
                    <a:pt x="84" y="454"/>
                    <a:pt x="85" y="455"/>
                  </a:cubicBezTo>
                  <a:cubicBezTo>
                    <a:pt x="86" y="457"/>
                    <a:pt x="86" y="459"/>
                    <a:pt x="87" y="462"/>
                  </a:cubicBezTo>
                  <a:cubicBezTo>
                    <a:pt x="89" y="467"/>
                    <a:pt x="92" y="475"/>
                    <a:pt x="92" y="481"/>
                  </a:cubicBezTo>
                  <a:cubicBezTo>
                    <a:pt x="92" y="481"/>
                    <a:pt x="92" y="481"/>
                    <a:pt x="92" y="481"/>
                  </a:cubicBezTo>
                  <a:cubicBezTo>
                    <a:pt x="92" y="486"/>
                    <a:pt x="90" y="489"/>
                    <a:pt x="88" y="494"/>
                  </a:cubicBezTo>
                  <a:cubicBezTo>
                    <a:pt x="85" y="500"/>
                    <a:pt x="87" y="512"/>
                    <a:pt x="87" y="519"/>
                  </a:cubicBezTo>
                  <a:cubicBezTo>
                    <a:pt x="88" y="519"/>
                    <a:pt x="89" y="519"/>
                    <a:pt x="90" y="519"/>
                  </a:cubicBezTo>
                  <a:cubicBezTo>
                    <a:pt x="91" y="523"/>
                    <a:pt x="90" y="528"/>
                    <a:pt x="92" y="531"/>
                  </a:cubicBezTo>
                  <a:cubicBezTo>
                    <a:pt x="93" y="532"/>
                    <a:pt x="94" y="532"/>
                    <a:pt x="95" y="534"/>
                  </a:cubicBezTo>
                  <a:cubicBezTo>
                    <a:pt x="96" y="536"/>
                    <a:pt x="95" y="537"/>
                    <a:pt x="97" y="539"/>
                  </a:cubicBezTo>
                  <a:cubicBezTo>
                    <a:pt x="99" y="540"/>
                    <a:pt x="101" y="540"/>
                    <a:pt x="102" y="542"/>
                  </a:cubicBezTo>
                  <a:cubicBezTo>
                    <a:pt x="104" y="544"/>
                    <a:pt x="104" y="545"/>
                    <a:pt x="106" y="546"/>
                  </a:cubicBezTo>
                  <a:cubicBezTo>
                    <a:pt x="111" y="547"/>
                    <a:pt x="117" y="545"/>
                    <a:pt x="121" y="543"/>
                  </a:cubicBezTo>
                  <a:cubicBezTo>
                    <a:pt x="123" y="542"/>
                    <a:pt x="126" y="540"/>
                    <a:pt x="128" y="539"/>
                  </a:cubicBezTo>
                  <a:cubicBezTo>
                    <a:pt x="131" y="538"/>
                    <a:pt x="133" y="540"/>
                    <a:pt x="136" y="540"/>
                  </a:cubicBezTo>
                  <a:cubicBezTo>
                    <a:pt x="137" y="543"/>
                    <a:pt x="141" y="544"/>
                    <a:pt x="145" y="543"/>
                  </a:cubicBezTo>
                  <a:cubicBezTo>
                    <a:pt x="146" y="542"/>
                    <a:pt x="147" y="540"/>
                    <a:pt x="148" y="540"/>
                  </a:cubicBezTo>
                  <a:cubicBezTo>
                    <a:pt x="150" y="538"/>
                    <a:pt x="152" y="538"/>
                    <a:pt x="154" y="538"/>
                  </a:cubicBezTo>
                  <a:cubicBezTo>
                    <a:pt x="161" y="538"/>
                    <a:pt x="171" y="542"/>
                    <a:pt x="177" y="539"/>
                  </a:cubicBezTo>
                  <a:cubicBezTo>
                    <a:pt x="180" y="537"/>
                    <a:pt x="182" y="533"/>
                    <a:pt x="185" y="532"/>
                  </a:cubicBezTo>
                  <a:cubicBezTo>
                    <a:pt x="186" y="531"/>
                    <a:pt x="188" y="532"/>
                    <a:pt x="189" y="532"/>
                  </a:cubicBezTo>
                  <a:cubicBezTo>
                    <a:pt x="190" y="531"/>
                    <a:pt x="190" y="529"/>
                    <a:pt x="192" y="529"/>
                  </a:cubicBezTo>
                  <a:cubicBezTo>
                    <a:pt x="199" y="526"/>
                    <a:pt x="199" y="540"/>
                    <a:pt x="207" y="533"/>
                  </a:cubicBezTo>
                  <a:cubicBezTo>
                    <a:pt x="211" y="530"/>
                    <a:pt x="214" y="530"/>
                    <a:pt x="219" y="530"/>
                  </a:cubicBezTo>
                  <a:cubicBezTo>
                    <a:pt x="223" y="530"/>
                    <a:pt x="227" y="530"/>
                    <a:pt x="230" y="527"/>
                  </a:cubicBezTo>
                  <a:cubicBezTo>
                    <a:pt x="232" y="525"/>
                    <a:pt x="233" y="523"/>
                    <a:pt x="233" y="520"/>
                  </a:cubicBezTo>
                  <a:cubicBezTo>
                    <a:pt x="234" y="519"/>
                    <a:pt x="233" y="517"/>
                    <a:pt x="234" y="515"/>
                  </a:cubicBezTo>
                  <a:cubicBezTo>
                    <a:pt x="234" y="515"/>
                    <a:pt x="234" y="514"/>
                    <a:pt x="235" y="514"/>
                  </a:cubicBezTo>
                  <a:cubicBezTo>
                    <a:pt x="239" y="515"/>
                    <a:pt x="245" y="515"/>
                    <a:pt x="248" y="515"/>
                  </a:cubicBezTo>
                  <a:cubicBezTo>
                    <a:pt x="254" y="515"/>
                    <a:pt x="260" y="510"/>
                    <a:pt x="266" y="513"/>
                  </a:cubicBezTo>
                  <a:cubicBezTo>
                    <a:pt x="269" y="514"/>
                    <a:pt x="269" y="516"/>
                    <a:pt x="273" y="515"/>
                  </a:cubicBezTo>
                  <a:cubicBezTo>
                    <a:pt x="278" y="514"/>
                    <a:pt x="280" y="512"/>
                    <a:pt x="282" y="508"/>
                  </a:cubicBezTo>
                  <a:cubicBezTo>
                    <a:pt x="283" y="505"/>
                    <a:pt x="285" y="503"/>
                    <a:pt x="289" y="504"/>
                  </a:cubicBezTo>
                  <a:cubicBezTo>
                    <a:pt x="292" y="504"/>
                    <a:pt x="295" y="507"/>
                    <a:pt x="297" y="505"/>
                  </a:cubicBezTo>
                  <a:cubicBezTo>
                    <a:pt x="297" y="504"/>
                    <a:pt x="297" y="503"/>
                    <a:pt x="298" y="502"/>
                  </a:cubicBezTo>
                  <a:cubicBezTo>
                    <a:pt x="299" y="501"/>
                    <a:pt x="301" y="501"/>
                    <a:pt x="303" y="500"/>
                  </a:cubicBezTo>
                  <a:cubicBezTo>
                    <a:pt x="306" y="498"/>
                    <a:pt x="306" y="495"/>
                    <a:pt x="309" y="493"/>
                  </a:cubicBezTo>
                  <a:cubicBezTo>
                    <a:pt x="313" y="490"/>
                    <a:pt x="322" y="496"/>
                    <a:pt x="323" y="490"/>
                  </a:cubicBezTo>
                  <a:cubicBezTo>
                    <a:pt x="324" y="487"/>
                    <a:pt x="322" y="484"/>
                    <a:pt x="321" y="481"/>
                  </a:cubicBezTo>
                  <a:cubicBezTo>
                    <a:pt x="321" y="478"/>
                    <a:pt x="321" y="475"/>
                    <a:pt x="321" y="473"/>
                  </a:cubicBezTo>
                  <a:cubicBezTo>
                    <a:pt x="322" y="471"/>
                    <a:pt x="322" y="468"/>
                    <a:pt x="324" y="467"/>
                  </a:cubicBezTo>
                  <a:cubicBezTo>
                    <a:pt x="325" y="465"/>
                    <a:pt x="328" y="466"/>
                    <a:pt x="330" y="466"/>
                  </a:cubicBezTo>
                  <a:cubicBezTo>
                    <a:pt x="334" y="467"/>
                    <a:pt x="333" y="466"/>
                    <a:pt x="336" y="463"/>
                  </a:cubicBezTo>
                  <a:cubicBezTo>
                    <a:pt x="337" y="461"/>
                    <a:pt x="339" y="461"/>
                    <a:pt x="341" y="460"/>
                  </a:cubicBezTo>
                  <a:cubicBezTo>
                    <a:pt x="348" y="459"/>
                    <a:pt x="350" y="452"/>
                    <a:pt x="354" y="447"/>
                  </a:cubicBezTo>
                  <a:cubicBezTo>
                    <a:pt x="358" y="443"/>
                    <a:pt x="358" y="438"/>
                    <a:pt x="355" y="434"/>
                  </a:cubicBezTo>
                  <a:cubicBezTo>
                    <a:pt x="353" y="431"/>
                    <a:pt x="350" y="428"/>
                    <a:pt x="347" y="427"/>
                  </a:cubicBezTo>
                  <a:cubicBezTo>
                    <a:pt x="346" y="426"/>
                    <a:pt x="345" y="426"/>
                    <a:pt x="344" y="425"/>
                  </a:cubicBezTo>
                  <a:cubicBezTo>
                    <a:pt x="343" y="424"/>
                    <a:pt x="343" y="422"/>
                    <a:pt x="342" y="421"/>
                  </a:cubicBezTo>
                  <a:cubicBezTo>
                    <a:pt x="340" y="420"/>
                    <a:pt x="337" y="420"/>
                    <a:pt x="335" y="419"/>
                  </a:cubicBezTo>
                  <a:cubicBezTo>
                    <a:pt x="333" y="417"/>
                    <a:pt x="332" y="415"/>
                    <a:pt x="330" y="413"/>
                  </a:cubicBezTo>
                  <a:cubicBezTo>
                    <a:pt x="325" y="410"/>
                    <a:pt x="318" y="409"/>
                    <a:pt x="315" y="403"/>
                  </a:cubicBezTo>
                  <a:cubicBezTo>
                    <a:pt x="314" y="400"/>
                    <a:pt x="315" y="395"/>
                    <a:pt x="313" y="392"/>
                  </a:cubicBezTo>
                  <a:cubicBezTo>
                    <a:pt x="312" y="391"/>
                    <a:pt x="312" y="391"/>
                    <a:pt x="311" y="391"/>
                  </a:cubicBezTo>
                  <a:cubicBezTo>
                    <a:pt x="311" y="390"/>
                    <a:pt x="311" y="389"/>
                    <a:pt x="311" y="389"/>
                  </a:cubicBezTo>
                  <a:cubicBezTo>
                    <a:pt x="312" y="387"/>
                    <a:pt x="313" y="386"/>
                    <a:pt x="314" y="384"/>
                  </a:cubicBezTo>
                  <a:cubicBezTo>
                    <a:pt x="315" y="383"/>
                    <a:pt x="316" y="383"/>
                    <a:pt x="316" y="381"/>
                  </a:cubicBezTo>
                  <a:cubicBezTo>
                    <a:pt x="316" y="380"/>
                    <a:pt x="316" y="378"/>
                    <a:pt x="316" y="376"/>
                  </a:cubicBezTo>
                  <a:cubicBezTo>
                    <a:pt x="316" y="375"/>
                    <a:pt x="317" y="374"/>
                    <a:pt x="317" y="372"/>
                  </a:cubicBezTo>
                  <a:cubicBezTo>
                    <a:pt x="318" y="371"/>
                    <a:pt x="318" y="370"/>
                    <a:pt x="317" y="369"/>
                  </a:cubicBezTo>
                  <a:cubicBezTo>
                    <a:pt x="315" y="368"/>
                    <a:pt x="312" y="372"/>
                    <a:pt x="311" y="373"/>
                  </a:cubicBezTo>
                  <a:cubicBezTo>
                    <a:pt x="310" y="373"/>
                    <a:pt x="309" y="373"/>
                    <a:pt x="308" y="374"/>
                  </a:cubicBezTo>
                  <a:cubicBezTo>
                    <a:pt x="307" y="375"/>
                    <a:pt x="306" y="376"/>
                    <a:pt x="305" y="377"/>
                  </a:cubicBezTo>
                  <a:cubicBezTo>
                    <a:pt x="303" y="379"/>
                    <a:pt x="300" y="380"/>
                    <a:pt x="298" y="382"/>
                  </a:cubicBezTo>
                  <a:cubicBezTo>
                    <a:pt x="297" y="382"/>
                    <a:pt x="296" y="383"/>
                    <a:pt x="296" y="384"/>
                  </a:cubicBezTo>
                  <a:cubicBezTo>
                    <a:pt x="295" y="385"/>
                    <a:pt x="295" y="386"/>
                    <a:pt x="293" y="387"/>
                  </a:cubicBezTo>
                  <a:cubicBezTo>
                    <a:pt x="291" y="388"/>
                    <a:pt x="288" y="387"/>
                    <a:pt x="286" y="389"/>
                  </a:cubicBezTo>
                  <a:cubicBezTo>
                    <a:pt x="284" y="391"/>
                    <a:pt x="284" y="393"/>
                    <a:pt x="282" y="394"/>
                  </a:cubicBezTo>
                  <a:cubicBezTo>
                    <a:pt x="281" y="395"/>
                    <a:pt x="280" y="395"/>
                    <a:pt x="279" y="395"/>
                  </a:cubicBezTo>
                  <a:cubicBezTo>
                    <a:pt x="278" y="395"/>
                    <a:pt x="278" y="396"/>
                    <a:pt x="278" y="397"/>
                  </a:cubicBezTo>
                  <a:cubicBezTo>
                    <a:pt x="277" y="398"/>
                    <a:pt x="277" y="400"/>
                    <a:pt x="275" y="400"/>
                  </a:cubicBezTo>
                  <a:cubicBezTo>
                    <a:pt x="274" y="400"/>
                    <a:pt x="273" y="399"/>
                    <a:pt x="273" y="398"/>
                  </a:cubicBezTo>
                  <a:cubicBezTo>
                    <a:pt x="272" y="396"/>
                    <a:pt x="271" y="393"/>
                    <a:pt x="269" y="391"/>
                  </a:cubicBezTo>
                  <a:cubicBezTo>
                    <a:pt x="267" y="389"/>
                    <a:pt x="264" y="388"/>
                    <a:pt x="262" y="389"/>
                  </a:cubicBezTo>
                  <a:cubicBezTo>
                    <a:pt x="260" y="389"/>
                    <a:pt x="259" y="390"/>
                    <a:pt x="258" y="390"/>
                  </a:cubicBezTo>
                  <a:cubicBezTo>
                    <a:pt x="257" y="391"/>
                    <a:pt x="257" y="391"/>
                    <a:pt x="255" y="390"/>
                  </a:cubicBezTo>
                  <a:cubicBezTo>
                    <a:pt x="252" y="389"/>
                    <a:pt x="249" y="387"/>
                    <a:pt x="247" y="390"/>
                  </a:cubicBezTo>
                  <a:cubicBezTo>
                    <a:pt x="247" y="391"/>
                    <a:pt x="246" y="393"/>
                    <a:pt x="245" y="393"/>
                  </a:cubicBezTo>
                  <a:cubicBezTo>
                    <a:pt x="245" y="393"/>
                    <a:pt x="244" y="393"/>
                    <a:pt x="243" y="393"/>
                  </a:cubicBezTo>
                  <a:cubicBezTo>
                    <a:pt x="242" y="393"/>
                    <a:pt x="241" y="394"/>
                    <a:pt x="240" y="395"/>
                  </a:cubicBezTo>
                  <a:cubicBezTo>
                    <a:pt x="240" y="393"/>
                    <a:pt x="240" y="392"/>
                    <a:pt x="239" y="391"/>
                  </a:cubicBezTo>
                  <a:cubicBezTo>
                    <a:pt x="239" y="387"/>
                    <a:pt x="240" y="382"/>
                    <a:pt x="239" y="378"/>
                  </a:cubicBezTo>
                  <a:cubicBezTo>
                    <a:pt x="239" y="373"/>
                    <a:pt x="235" y="370"/>
                    <a:pt x="233" y="365"/>
                  </a:cubicBezTo>
                  <a:cubicBezTo>
                    <a:pt x="228" y="356"/>
                    <a:pt x="230" y="347"/>
                    <a:pt x="224" y="338"/>
                  </a:cubicBezTo>
                  <a:cubicBezTo>
                    <a:pt x="220" y="331"/>
                    <a:pt x="218" y="324"/>
                    <a:pt x="215" y="317"/>
                  </a:cubicBezTo>
                  <a:cubicBezTo>
                    <a:pt x="213" y="312"/>
                    <a:pt x="215" y="305"/>
                    <a:pt x="212" y="301"/>
                  </a:cubicBezTo>
                  <a:cubicBezTo>
                    <a:pt x="212" y="301"/>
                    <a:pt x="212" y="300"/>
                    <a:pt x="213" y="299"/>
                  </a:cubicBezTo>
                  <a:cubicBezTo>
                    <a:pt x="213" y="297"/>
                    <a:pt x="214" y="296"/>
                    <a:pt x="214" y="294"/>
                  </a:cubicBezTo>
                  <a:cubicBezTo>
                    <a:pt x="214" y="292"/>
                    <a:pt x="214" y="290"/>
                    <a:pt x="214" y="287"/>
                  </a:cubicBezTo>
                  <a:cubicBezTo>
                    <a:pt x="215" y="286"/>
                    <a:pt x="216" y="285"/>
                    <a:pt x="217" y="284"/>
                  </a:cubicBezTo>
                  <a:cubicBezTo>
                    <a:pt x="218" y="284"/>
                    <a:pt x="218" y="283"/>
                    <a:pt x="219" y="283"/>
                  </a:cubicBezTo>
                  <a:cubicBezTo>
                    <a:pt x="220" y="283"/>
                    <a:pt x="220" y="283"/>
                    <a:pt x="221" y="283"/>
                  </a:cubicBezTo>
                  <a:cubicBezTo>
                    <a:pt x="225" y="283"/>
                    <a:pt x="225" y="279"/>
                    <a:pt x="228" y="280"/>
                  </a:cubicBezTo>
                  <a:cubicBezTo>
                    <a:pt x="232" y="280"/>
                    <a:pt x="232" y="283"/>
                    <a:pt x="233" y="285"/>
                  </a:cubicBezTo>
                  <a:cubicBezTo>
                    <a:pt x="235" y="289"/>
                    <a:pt x="236" y="288"/>
                    <a:pt x="239" y="288"/>
                  </a:cubicBezTo>
                  <a:cubicBezTo>
                    <a:pt x="241" y="288"/>
                    <a:pt x="242" y="289"/>
                    <a:pt x="243" y="291"/>
                  </a:cubicBezTo>
                  <a:cubicBezTo>
                    <a:pt x="243" y="293"/>
                    <a:pt x="243" y="295"/>
                    <a:pt x="245" y="297"/>
                  </a:cubicBezTo>
                  <a:cubicBezTo>
                    <a:pt x="247" y="301"/>
                    <a:pt x="248" y="301"/>
                    <a:pt x="247" y="306"/>
                  </a:cubicBezTo>
                  <a:cubicBezTo>
                    <a:pt x="247" y="309"/>
                    <a:pt x="246" y="312"/>
                    <a:pt x="246" y="314"/>
                  </a:cubicBezTo>
                  <a:cubicBezTo>
                    <a:pt x="246" y="319"/>
                    <a:pt x="252" y="320"/>
                    <a:pt x="252" y="326"/>
                  </a:cubicBezTo>
                  <a:cubicBezTo>
                    <a:pt x="252" y="328"/>
                    <a:pt x="252" y="330"/>
                    <a:pt x="254" y="330"/>
                  </a:cubicBezTo>
                  <a:cubicBezTo>
                    <a:pt x="256" y="331"/>
                    <a:pt x="258" y="330"/>
                    <a:pt x="260" y="331"/>
                  </a:cubicBezTo>
                  <a:cubicBezTo>
                    <a:pt x="262" y="331"/>
                    <a:pt x="266" y="333"/>
                    <a:pt x="267" y="334"/>
                  </a:cubicBezTo>
                  <a:cubicBezTo>
                    <a:pt x="268" y="336"/>
                    <a:pt x="267" y="338"/>
                    <a:pt x="267" y="340"/>
                  </a:cubicBezTo>
                  <a:cubicBezTo>
                    <a:pt x="267" y="345"/>
                    <a:pt x="273" y="347"/>
                    <a:pt x="277" y="350"/>
                  </a:cubicBezTo>
                  <a:cubicBezTo>
                    <a:pt x="279" y="351"/>
                    <a:pt x="280" y="352"/>
                    <a:pt x="282" y="353"/>
                  </a:cubicBezTo>
                  <a:cubicBezTo>
                    <a:pt x="283" y="355"/>
                    <a:pt x="284" y="355"/>
                    <a:pt x="286" y="356"/>
                  </a:cubicBezTo>
                  <a:cubicBezTo>
                    <a:pt x="289" y="357"/>
                    <a:pt x="291" y="361"/>
                    <a:pt x="295" y="360"/>
                  </a:cubicBezTo>
                  <a:cubicBezTo>
                    <a:pt x="298" y="360"/>
                    <a:pt x="299" y="359"/>
                    <a:pt x="302" y="358"/>
                  </a:cubicBezTo>
                  <a:cubicBezTo>
                    <a:pt x="303" y="357"/>
                    <a:pt x="306" y="358"/>
                    <a:pt x="308" y="358"/>
                  </a:cubicBezTo>
                  <a:cubicBezTo>
                    <a:pt x="310" y="357"/>
                    <a:pt x="312" y="356"/>
                    <a:pt x="314" y="355"/>
                  </a:cubicBezTo>
                  <a:cubicBezTo>
                    <a:pt x="318" y="355"/>
                    <a:pt x="319" y="355"/>
                    <a:pt x="322" y="357"/>
                  </a:cubicBezTo>
                  <a:cubicBezTo>
                    <a:pt x="324" y="360"/>
                    <a:pt x="328" y="361"/>
                    <a:pt x="329" y="365"/>
                  </a:cubicBezTo>
                  <a:cubicBezTo>
                    <a:pt x="329" y="370"/>
                    <a:pt x="328" y="375"/>
                    <a:pt x="329" y="380"/>
                  </a:cubicBezTo>
                  <a:cubicBezTo>
                    <a:pt x="330" y="382"/>
                    <a:pt x="332" y="382"/>
                    <a:pt x="335" y="383"/>
                  </a:cubicBezTo>
                  <a:cubicBezTo>
                    <a:pt x="338" y="384"/>
                    <a:pt x="341" y="385"/>
                    <a:pt x="345" y="386"/>
                  </a:cubicBezTo>
                  <a:cubicBezTo>
                    <a:pt x="347" y="386"/>
                    <a:pt x="350" y="386"/>
                    <a:pt x="351" y="388"/>
                  </a:cubicBezTo>
                  <a:cubicBezTo>
                    <a:pt x="353" y="389"/>
                    <a:pt x="354" y="390"/>
                    <a:pt x="356" y="391"/>
                  </a:cubicBezTo>
                  <a:cubicBezTo>
                    <a:pt x="358" y="392"/>
                    <a:pt x="358" y="392"/>
                    <a:pt x="360" y="394"/>
                  </a:cubicBezTo>
                  <a:cubicBezTo>
                    <a:pt x="361" y="395"/>
                    <a:pt x="361" y="396"/>
                    <a:pt x="363" y="396"/>
                  </a:cubicBezTo>
                  <a:cubicBezTo>
                    <a:pt x="368" y="396"/>
                    <a:pt x="373" y="395"/>
                    <a:pt x="376" y="399"/>
                  </a:cubicBezTo>
                  <a:cubicBezTo>
                    <a:pt x="378" y="401"/>
                    <a:pt x="381" y="403"/>
                    <a:pt x="385" y="403"/>
                  </a:cubicBezTo>
                  <a:cubicBezTo>
                    <a:pt x="387" y="403"/>
                    <a:pt x="390" y="403"/>
                    <a:pt x="392" y="402"/>
                  </a:cubicBezTo>
                  <a:cubicBezTo>
                    <a:pt x="392" y="402"/>
                    <a:pt x="392" y="402"/>
                    <a:pt x="392" y="402"/>
                  </a:cubicBezTo>
                  <a:cubicBezTo>
                    <a:pt x="393" y="402"/>
                    <a:pt x="394" y="402"/>
                    <a:pt x="395" y="402"/>
                  </a:cubicBezTo>
                  <a:cubicBezTo>
                    <a:pt x="398" y="402"/>
                    <a:pt x="401" y="403"/>
                    <a:pt x="404" y="402"/>
                  </a:cubicBezTo>
                  <a:cubicBezTo>
                    <a:pt x="409" y="402"/>
                    <a:pt x="414" y="402"/>
                    <a:pt x="420" y="402"/>
                  </a:cubicBezTo>
                  <a:cubicBezTo>
                    <a:pt x="421" y="402"/>
                    <a:pt x="423" y="402"/>
                    <a:pt x="425" y="403"/>
                  </a:cubicBezTo>
                  <a:cubicBezTo>
                    <a:pt x="426" y="404"/>
                    <a:pt x="426" y="405"/>
                    <a:pt x="427" y="406"/>
                  </a:cubicBezTo>
                  <a:cubicBezTo>
                    <a:pt x="427" y="406"/>
                    <a:pt x="428" y="406"/>
                    <a:pt x="429" y="406"/>
                  </a:cubicBezTo>
                  <a:cubicBezTo>
                    <a:pt x="435" y="407"/>
                    <a:pt x="442" y="405"/>
                    <a:pt x="448" y="405"/>
                  </a:cubicBezTo>
                  <a:cubicBezTo>
                    <a:pt x="452" y="405"/>
                    <a:pt x="459" y="404"/>
                    <a:pt x="462" y="405"/>
                  </a:cubicBezTo>
                  <a:cubicBezTo>
                    <a:pt x="464" y="407"/>
                    <a:pt x="463" y="410"/>
                    <a:pt x="464" y="412"/>
                  </a:cubicBezTo>
                  <a:cubicBezTo>
                    <a:pt x="464" y="416"/>
                    <a:pt x="465" y="417"/>
                    <a:pt x="467" y="418"/>
                  </a:cubicBezTo>
                  <a:cubicBezTo>
                    <a:pt x="471" y="420"/>
                    <a:pt x="471" y="420"/>
                    <a:pt x="471" y="423"/>
                  </a:cubicBezTo>
                  <a:cubicBezTo>
                    <a:pt x="472" y="429"/>
                    <a:pt x="475" y="433"/>
                    <a:pt x="479" y="437"/>
                  </a:cubicBezTo>
                  <a:cubicBezTo>
                    <a:pt x="481" y="438"/>
                    <a:pt x="482" y="439"/>
                    <a:pt x="483" y="439"/>
                  </a:cubicBezTo>
                  <a:cubicBezTo>
                    <a:pt x="484" y="439"/>
                    <a:pt x="485" y="439"/>
                    <a:pt x="487" y="437"/>
                  </a:cubicBezTo>
                  <a:cubicBezTo>
                    <a:pt x="488" y="436"/>
                    <a:pt x="489" y="436"/>
                    <a:pt x="489" y="434"/>
                  </a:cubicBezTo>
                  <a:cubicBezTo>
                    <a:pt x="491" y="434"/>
                    <a:pt x="494" y="434"/>
                    <a:pt x="495" y="433"/>
                  </a:cubicBezTo>
                  <a:cubicBezTo>
                    <a:pt x="496" y="432"/>
                    <a:pt x="496" y="430"/>
                    <a:pt x="497" y="429"/>
                  </a:cubicBezTo>
                  <a:cubicBezTo>
                    <a:pt x="499" y="428"/>
                    <a:pt x="500" y="430"/>
                    <a:pt x="501" y="431"/>
                  </a:cubicBezTo>
                  <a:cubicBezTo>
                    <a:pt x="506" y="434"/>
                    <a:pt x="512" y="433"/>
                    <a:pt x="517" y="432"/>
                  </a:cubicBezTo>
                  <a:cubicBezTo>
                    <a:pt x="520" y="432"/>
                    <a:pt x="521" y="432"/>
                    <a:pt x="523" y="430"/>
                  </a:cubicBezTo>
                  <a:cubicBezTo>
                    <a:pt x="524" y="429"/>
                    <a:pt x="524" y="429"/>
                    <a:pt x="525" y="428"/>
                  </a:cubicBezTo>
                  <a:cubicBezTo>
                    <a:pt x="526" y="428"/>
                    <a:pt x="528" y="429"/>
                    <a:pt x="529" y="428"/>
                  </a:cubicBezTo>
                  <a:cubicBezTo>
                    <a:pt x="530" y="427"/>
                    <a:pt x="530" y="424"/>
                    <a:pt x="530" y="423"/>
                  </a:cubicBezTo>
                  <a:cubicBezTo>
                    <a:pt x="529" y="420"/>
                    <a:pt x="528" y="421"/>
                    <a:pt x="527" y="419"/>
                  </a:cubicBezTo>
                  <a:cubicBezTo>
                    <a:pt x="525" y="417"/>
                    <a:pt x="526" y="415"/>
                    <a:pt x="523" y="413"/>
                  </a:cubicBezTo>
                  <a:cubicBezTo>
                    <a:pt x="521" y="412"/>
                    <a:pt x="519" y="413"/>
                    <a:pt x="517" y="412"/>
                  </a:cubicBezTo>
                  <a:cubicBezTo>
                    <a:pt x="516" y="411"/>
                    <a:pt x="515" y="407"/>
                    <a:pt x="515" y="405"/>
                  </a:cubicBezTo>
                  <a:cubicBezTo>
                    <a:pt x="514" y="403"/>
                    <a:pt x="516" y="398"/>
                    <a:pt x="514" y="397"/>
                  </a:cubicBezTo>
                  <a:cubicBezTo>
                    <a:pt x="513" y="396"/>
                    <a:pt x="512" y="397"/>
                    <a:pt x="510" y="396"/>
                  </a:cubicBezTo>
                  <a:cubicBezTo>
                    <a:pt x="509" y="394"/>
                    <a:pt x="509" y="390"/>
                    <a:pt x="510" y="388"/>
                  </a:cubicBezTo>
                  <a:cubicBezTo>
                    <a:pt x="510" y="386"/>
                    <a:pt x="510" y="385"/>
                    <a:pt x="512" y="384"/>
                  </a:cubicBezTo>
                  <a:cubicBezTo>
                    <a:pt x="513" y="384"/>
                    <a:pt x="515" y="384"/>
                    <a:pt x="516" y="383"/>
                  </a:cubicBezTo>
                  <a:cubicBezTo>
                    <a:pt x="518" y="382"/>
                    <a:pt x="517" y="380"/>
                    <a:pt x="518" y="379"/>
                  </a:cubicBezTo>
                  <a:cubicBezTo>
                    <a:pt x="519" y="378"/>
                    <a:pt x="520" y="378"/>
                    <a:pt x="521" y="377"/>
                  </a:cubicBezTo>
                  <a:cubicBezTo>
                    <a:pt x="521" y="377"/>
                    <a:pt x="521" y="376"/>
                    <a:pt x="521" y="376"/>
                  </a:cubicBezTo>
                  <a:cubicBezTo>
                    <a:pt x="525" y="373"/>
                    <a:pt x="527" y="379"/>
                    <a:pt x="528" y="381"/>
                  </a:cubicBezTo>
                  <a:cubicBezTo>
                    <a:pt x="530" y="382"/>
                    <a:pt x="537" y="383"/>
                    <a:pt x="539" y="382"/>
                  </a:cubicBezTo>
                  <a:cubicBezTo>
                    <a:pt x="542" y="380"/>
                    <a:pt x="544" y="376"/>
                    <a:pt x="545" y="373"/>
                  </a:cubicBezTo>
                  <a:cubicBezTo>
                    <a:pt x="547" y="369"/>
                    <a:pt x="549" y="368"/>
                    <a:pt x="553" y="367"/>
                  </a:cubicBezTo>
                  <a:cubicBezTo>
                    <a:pt x="556" y="366"/>
                    <a:pt x="559" y="366"/>
                    <a:pt x="561" y="363"/>
                  </a:cubicBezTo>
                  <a:cubicBezTo>
                    <a:pt x="562" y="361"/>
                    <a:pt x="561" y="359"/>
                    <a:pt x="562" y="357"/>
                  </a:cubicBezTo>
                  <a:cubicBezTo>
                    <a:pt x="563" y="356"/>
                    <a:pt x="565" y="356"/>
                    <a:pt x="567" y="354"/>
                  </a:cubicBezTo>
                  <a:cubicBezTo>
                    <a:pt x="569" y="351"/>
                    <a:pt x="567" y="347"/>
                    <a:pt x="570" y="344"/>
                  </a:cubicBezTo>
                  <a:cubicBezTo>
                    <a:pt x="571" y="343"/>
                    <a:pt x="572" y="343"/>
                    <a:pt x="573" y="342"/>
                  </a:cubicBezTo>
                  <a:cubicBezTo>
                    <a:pt x="574" y="341"/>
                    <a:pt x="574" y="339"/>
                    <a:pt x="575" y="337"/>
                  </a:cubicBezTo>
                  <a:cubicBezTo>
                    <a:pt x="575" y="333"/>
                    <a:pt x="578" y="332"/>
                    <a:pt x="580" y="329"/>
                  </a:cubicBezTo>
                  <a:cubicBezTo>
                    <a:pt x="583" y="326"/>
                    <a:pt x="585" y="325"/>
                    <a:pt x="586" y="320"/>
                  </a:cubicBezTo>
                  <a:cubicBezTo>
                    <a:pt x="586" y="317"/>
                    <a:pt x="589" y="312"/>
                    <a:pt x="592" y="311"/>
                  </a:cubicBezTo>
                  <a:cubicBezTo>
                    <a:pt x="592" y="308"/>
                    <a:pt x="593" y="305"/>
                    <a:pt x="590" y="303"/>
                  </a:cubicBezTo>
                  <a:cubicBezTo>
                    <a:pt x="588" y="302"/>
                    <a:pt x="585" y="304"/>
                    <a:pt x="582" y="304"/>
                  </a:cubicBezTo>
                  <a:cubicBezTo>
                    <a:pt x="580" y="303"/>
                    <a:pt x="580" y="300"/>
                    <a:pt x="578" y="299"/>
                  </a:cubicBezTo>
                  <a:cubicBezTo>
                    <a:pt x="577" y="297"/>
                    <a:pt x="575" y="297"/>
                    <a:pt x="574" y="295"/>
                  </a:cubicBezTo>
                  <a:cubicBezTo>
                    <a:pt x="569" y="289"/>
                    <a:pt x="569" y="280"/>
                    <a:pt x="573" y="272"/>
                  </a:cubicBezTo>
                  <a:cubicBezTo>
                    <a:pt x="574" y="271"/>
                    <a:pt x="574" y="270"/>
                    <a:pt x="574" y="268"/>
                  </a:cubicBezTo>
                  <a:cubicBezTo>
                    <a:pt x="575" y="265"/>
                    <a:pt x="575" y="264"/>
                    <a:pt x="578" y="262"/>
                  </a:cubicBezTo>
                  <a:cubicBezTo>
                    <a:pt x="580" y="261"/>
                    <a:pt x="581" y="258"/>
                    <a:pt x="580" y="255"/>
                  </a:cubicBezTo>
                  <a:cubicBezTo>
                    <a:pt x="580" y="253"/>
                    <a:pt x="577" y="253"/>
                    <a:pt x="576" y="252"/>
                  </a:cubicBezTo>
                  <a:cubicBezTo>
                    <a:pt x="575" y="250"/>
                    <a:pt x="575" y="249"/>
                    <a:pt x="575" y="247"/>
                  </a:cubicBezTo>
                  <a:cubicBezTo>
                    <a:pt x="575" y="244"/>
                    <a:pt x="575" y="241"/>
                    <a:pt x="575" y="238"/>
                  </a:cubicBezTo>
                  <a:cubicBezTo>
                    <a:pt x="575" y="236"/>
                    <a:pt x="576" y="234"/>
                    <a:pt x="577" y="232"/>
                  </a:cubicBezTo>
                  <a:cubicBezTo>
                    <a:pt x="577" y="231"/>
                    <a:pt x="578" y="230"/>
                    <a:pt x="579" y="229"/>
                  </a:cubicBezTo>
                  <a:cubicBezTo>
                    <a:pt x="580" y="228"/>
                    <a:pt x="582" y="227"/>
                    <a:pt x="583" y="226"/>
                  </a:cubicBezTo>
                  <a:cubicBezTo>
                    <a:pt x="583" y="226"/>
                    <a:pt x="583" y="226"/>
                    <a:pt x="582" y="226"/>
                  </a:cubicBezTo>
                  <a:cubicBezTo>
                    <a:pt x="582" y="226"/>
                    <a:pt x="581" y="226"/>
                    <a:pt x="580" y="226"/>
                  </a:cubicBezTo>
                  <a:cubicBezTo>
                    <a:pt x="578" y="226"/>
                    <a:pt x="575" y="226"/>
                    <a:pt x="573" y="226"/>
                  </a:cubicBezTo>
                  <a:cubicBezTo>
                    <a:pt x="569" y="226"/>
                    <a:pt x="566" y="227"/>
                    <a:pt x="563" y="230"/>
                  </a:cubicBezTo>
                  <a:cubicBezTo>
                    <a:pt x="561" y="235"/>
                    <a:pt x="557" y="236"/>
                    <a:pt x="552" y="238"/>
                  </a:cubicBezTo>
                  <a:cubicBezTo>
                    <a:pt x="549" y="239"/>
                    <a:pt x="545" y="239"/>
                    <a:pt x="544" y="243"/>
                  </a:cubicBezTo>
                  <a:cubicBezTo>
                    <a:pt x="543" y="246"/>
                    <a:pt x="544" y="251"/>
                    <a:pt x="544" y="255"/>
                  </a:cubicBezTo>
                  <a:cubicBezTo>
                    <a:pt x="544" y="259"/>
                    <a:pt x="541" y="263"/>
                    <a:pt x="540" y="268"/>
                  </a:cubicBezTo>
                  <a:cubicBezTo>
                    <a:pt x="540" y="272"/>
                    <a:pt x="539" y="274"/>
                    <a:pt x="535" y="275"/>
                  </a:cubicBezTo>
                  <a:cubicBezTo>
                    <a:pt x="531" y="275"/>
                    <a:pt x="527" y="274"/>
                    <a:pt x="523" y="274"/>
                  </a:cubicBezTo>
                  <a:cubicBezTo>
                    <a:pt x="523" y="279"/>
                    <a:pt x="527" y="280"/>
                    <a:pt x="526" y="284"/>
                  </a:cubicBezTo>
                  <a:cubicBezTo>
                    <a:pt x="526" y="288"/>
                    <a:pt x="523" y="287"/>
                    <a:pt x="520" y="289"/>
                  </a:cubicBezTo>
                  <a:cubicBezTo>
                    <a:pt x="517" y="291"/>
                    <a:pt x="518" y="296"/>
                    <a:pt x="517" y="299"/>
                  </a:cubicBezTo>
                  <a:cubicBezTo>
                    <a:pt x="517" y="304"/>
                    <a:pt x="515" y="309"/>
                    <a:pt x="511" y="311"/>
                  </a:cubicBezTo>
                  <a:cubicBezTo>
                    <a:pt x="507" y="312"/>
                    <a:pt x="505" y="311"/>
                    <a:pt x="502" y="309"/>
                  </a:cubicBezTo>
                  <a:cubicBezTo>
                    <a:pt x="500" y="307"/>
                    <a:pt x="496" y="305"/>
                    <a:pt x="493" y="307"/>
                  </a:cubicBezTo>
                  <a:cubicBezTo>
                    <a:pt x="490" y="309"/>
                    <a:pt x="494" y="314"/>
                    <a:pt x="489" y="315"/>
                  </a:cubicBezTo>
                  <a:cubicBezTo>
                    <a:pt x="485" y="316"/>
                    <a:pt x="481" y="314"/>
                    <a:pt x="478" y="315"/>
                  </a:cubicBezTo>
                  <a:cubicBezTo>
                    <a:pt x="473" y="316"/>
                    <a:pt x="473" y="321"/>
                    <a:pt x="470" y="323"/>
                  </a:cubicBezTo>
                  <a:cubicBezTo>
                    <a:pt x="468" y="325"/>
                    <a:pt x="467" y="325"/>
                    <a:pt x="466" y="327"/>
                  </a:cubicBezTo>
                  <a:cubicBezTo>
                    <a:pt x="465" y="329"/>
                    <a:pt x="465" y="331"/>
                    <a:pt x="465" y="333"/>
                  </a:cubicBezTo>
                  <a:cubicBezTo>
                    <a:pt x="463" y="338"/>
                    <a:pt x="460" y="338"/>
                    <a:pt x="455" y="338"/>
                  </a:cubicBezTo>
                  <a:cubicBezTo>
                    <a:pt x="447" y="339"/>
                    <a:pt x="439" y="338"/>
                    <a:pt x="430" y="338"/>
                  </a:cubicBezTo>
                  <a:cubicBezTo>
                    <a:pt x="426" y="338"/>
                    <a:pt x="420" y="339"/>
                    <a:pt x="415" y="338"/>
                  </a:cubicBezTo>
                  <a:cubicBezTo>
                    <a:pt x="415" y="338"/>
                    <a:pt x="415" y="337"/>
                    <a:pt x="415" y="337"/>
                  </a:cubicBezTo>
                  <a:cubicBezTo>
                    <a:pt x="411" y="336"/>
                    <a:pt x="409" y="334"/>
                    <a:pt x="406" y="332"/>
                  </a:cubicBezTo>
                  <a:cubicBezTo>
                    <a:pt x="404" y="332"/>
                    <a:pt x="403" y="332"/>
                    <a:pt x="401" y="330"/>
                  </a:cubicBezTo>
                  <a:cubicBezTo>
                    <a:pt x="401" y="330"/>
                    <a:pt x="401" y="328"/>
                    <a:pt x="400" y="327"/>
                  </a:cubicBezTo>
                  <a:cubicBezTo>
                    <a:pt x="399" y="326"/>
                    <a:pt x="397" y="326"/>
                    <a:pt x="396" y="325"/>
                  </a:cubicBezTo>
                  <a:cubicBezTo>
                    <a:pt x="395" y="325"/>
                    <a:pt x="395" y="324"/>
                    <a:pt x="395" y="323"/>
                  </a:cubicBezTo>
                  <a:cubicBezTo>
                    <a:pt x="395" y="323"/>
                    <a:pt x="395" y="323"/>
                    <a:pt x="395" y="323"/>
                  </a:cubicBezTo>
                  <a:cubicBezTo>
                    <a:pt x="395" y="322"/>
                    <a:pt x="396" y="321"/>
                    <a:pt x="396" y="321"/>
                  </a:cubicBezTo>
                  <a:cubicBezTo>
                    <a:pt x="396" y="321"/>
                    <a:pt x="396" y="320"/>
                    <a:pt x="396" y="320"/>
                  </a:cubicBezTo>
                  <a:cubicBezTo>
                    <a:pt x="397" y="320"/>
                    <a:pt x="398" y="319"/>
                    <a:pt x="398" y="319"/>
                  </a:cubicBezTo>
                  <a:cubicBezTo>
                    <a:pt x="401" y="316"/>
                    <a:pt x="404" y="311"/>
                    <a:pt x="403" y="307"/>
                  </a:cubicBezTo>
                  <a:cubicBezTo>
                    <a:pt x="402" y="305"/>
                    <a:pt x="399" y="305"/>
                    <a:pt x="397" y="303"/>
                  </a:cubicBezTo>
                  <a:cubicBezTo>
                    <a:pt x="396" y="302"/>
                    <a:pt x="395" y="300"/>
                    <a:pt x="395" y="298"/>
                  </a:cubicBezTo>
                  <a:cubicBezTo>
                    <a:pt x="395" y="295"/>
                    <a:pt x="395" y="293"/>
                    <a:pt x="394" y="290"/>
                  </a:cubicBezTo>
                  <a:cubicBezTo>
                    <a:pt x="394" y="287"/>
                    <a:pt x="393" y="286"/>
                    <a:pt x="393" y="283"/>
                  </a:cubicBezTo>
                  <a:cubicBezTo>
                    <a:pt x="393" y="276"/>
                    <a:pt x="396" y="276"/>
                    <a:pt x="402" y="274"/>
                  </a:cubicBezTo>
                  <a:cubicBezTo>
                    <a:pt x="400" y="270"/>
                    <a:pt x="393" y="256"/>
                    <a:pt x="401" y="255"/>
                  </a:cubicBezTo>
                  <a:cubicBezTo>
                    <a:pt x="400" y="252"/>
                    <a:pt x="403" y="252"/>
                    <a:pt x="405" y="252"/>
                  </a:cubicBezTo>
                  <a:cubicBezTo>
                    <a:pt x="405" y="249"/>
                    <a:pt x="405" y="249"/>
                    <a:pt x="407" y="247"/>
                  </a:cubicBezTo>
                  <a:cubicBezTo>
                    <a:pt x="408" y="245"/>
                    <a:pt x="409" y="245"/>
                    <a:pt x="409" y="243"/>
                  </a:cubicBezTo>
                  <a:cubicBezTo>
                    <a:pt x="410" y="240"/>
                    <a:pt x="409" y="237"/>
                    <a:pt x="409" y="235"/>
                  </a:cubicBezTo>
                  <a:cubicBezTo>
                    <a:pt x="410" y="233"/>
                    <a:pt x="412" y="233"/>
                    <a:pt x="414" y="232"/>
                  </a:cubicBezTo>
                  <a:cubicBezTo>
                    <a:pt x="414" y="232"/>
                    <a:pt x="414" y="232"/>
                    <a:pt x="414" y="232"/>
                  </a:cubicBezTo>
                  <a:cubicBezTo>
                    <a:pt x="414" y="234"/>
                    <a:pt x="416" y="234"/>
                    <a:pt x="417" y="235"/>
                  </a:cubicBezTo>
                  <a:cubicBezTo>
                    <a:pt x="418" y="236"/>
                    <a:pt x="418" y="236"/>
                    <a:pt x="419" y="237"/>
                  </a:cubicBezTo>
                  <a:cubicBezTo>
                    <a:pt x="420" y="239"/>
                    <a:pt x="420" y="239"/>
                    <a:pt x="423" y="239"/>
                  </a:cubicBezTo>
                  <a:cubicBezTo>
                    <a:pt x="423" y="239"/>
                    <a:pt x="424" y="240"/>
                    <a:pt x="425" y="240"/>
                  </a:cubicBezTo>
                  <a:cubicBezTo>
                    <a:pt x="429" y="241"/>
                    <a:pt x="432" y="241"/>
                    <a:pt x="435" y="238"/>
                  </a:cubicBezTo>
                  <a:cubicBezTo>
                    <a:pt x="436" y="237"/>
                    <a:pt x="436" y="236"/>
                    <a:pt x="436" y="234"/>
                  </a:cubicBezTo>
                  <a:cubicBezTo>
                    <a:pt x="436" y="232"/>
                    <a:pt x="437" y="231"/>
                    <a:pt x="437" y="229"/>
                  </a:cubicBezTo>
                  <a:cubicBezTo>
                    <a:pt x="439" y="229"/>
                    <a:pt x="441" y="230"/>
                    <a:pt x="443" y="230"/>
                  </a:cubicBezTo>
                  <a:cubicBezTo>
                    <a:pt x="443" y="230"/>
                    <a:pt x="444" y="230"/>
                    <a:pt x="444" y="230"/>
                  </a:cubicBezTo>
                  <a:cubicBezTo>
                    <a:pt x="446" y="230"/>
                    <a:pt x="449" y="230"/>
                    <a:pt x="451" y="230"/>
                  </a:cubicBezTo>
                  <a:cubicBezTo>
                    <a:pt x="453" y="231"/>
                    <a:pt x="455" y="230"/>
                    <a:pt x="456" y="228"/>
                  </a:cubicBezTo>
                  <a:cubicBezTo>
                    <a:pt x="458" y="227"/>
                    <a:pt x="458" y="224"/>
                    <a:pt x="459" y="222"/>
                  </a:cubicBezTo>
                  <a:cubicBezTo>
                    <a:pt x="461" y="220"/>
                    <a:pt x="463" y="221"/>
                    <a:pt x="463" y="219"/>
                  </a:cubicBezTo>
                  <a:cubicBezTo>
                    <a:pt x="464" y="217"/>
                    <a:pt x="464" y="216"/>
                    <a:pt x="466" y="215"/>
                  </a:cubicBezTo>
                  <a:cubicBezTo>
                    <a:pt x="468" y="215"/>
                    <a:pt x="469" y="215"/>
                    <a:pt x="471" y="215"/>
                  </a:cubicBezTo>
                  <a:cubicBezTo>
                    <a:pt x="473" y="214"/>
                    <a:pt x="474" y="212"/>
                    <a:pt x="476" y="211"/>
                  </a:cubicBezTo>
                  <a:cubicBezTo>
                    <a:pt x="478" y="209"/>
                    <a:pt x="481" y="210"/>
                    <a:pt x="483" y="211"/>
                  </a:cubicBezTo>
                  <a:cubicBezTo>
                    <a:pt x="485" y="211"/>
                    <a:pt x="485" y="212"/>
                    <a:pt x="487" y="213"/>
                  </a:cubicBezTo>
                  <a:cubicBezTo>
                    <a:pt x="489" y="214"/>
                    <a:pt x="492" y="217"/>
                    <a:pt x="493" y="216"/>
                  </a:cubicBezTo>
                  <a:cubicBezTo>
                    <a:pt x="494" y="216"/>
                    <a:pt x="494" y="216"/>
                    <a:pt x="495" y="216"/>
                  </a:cubicBezTo>
                  <a:cubicBezTo>
                    <a:pt x="495" y="216"/>
                    <a:pt x="496" y="216"/>
                    <a:pt x="496" y="216"/>
                  </a:cubicBezTo>
                  <a:cubicBezTo>
                    <a:pt x="496" y="216"/>
                    <a:pt x="496" y="216"/>
                    <a:pt x="496" y="216"/>
                  </a:cubicBezTo>
                  <a:cubicBezTo>
                    <a:pt x="498" y="218"/>
                    <a:pt x="500" y="217"/>
                    <a:pt x="502" y="218"/>
                  </a:cubicBezTo>
                  <a:cubicBezTo>
                    <a:pt x="503" y="219"/>
                    <a:pt x="504" y="219"/>
                    <a:pt x="505" y="219"/>
                  </a:cubicBezTo>
                  <a:cubicBezTo>
                    <a:pt x="508" y="220"/>
                    <a:pt x="510" y="219"/>
                    <a:pt x="512" y="219"/>
                  </a:cubicBezTo>
                  <a:cubicBezTo>
                    <a:pt x="514" y="219"/>
                    <a:pt x="516" y="219"/>
                    <a:pt x="518" y="219"/>
                  </a:cubicBezTo>
                  <a:cubicBezTo>
                    <a:pt x="520" y="218"/>
                    <a:pt x="522" y="219"/>
                    <a:pt x="523" y="218"/>
                  </a:cubicBezTo>
                  <a:cubicBezTo>
                    <a:pt x="525" y="218"/>
                    <a:pt x="526" y="217"/>
                    <a:pt x="526" y="215"/>
                  </a:cubicBezTo>
                  <a:cubicBezTo>
                    <a:pt x="526" y="214"/>
                    <a:pt x="526" y="213"/>
                    <a:pt x="526" y="211"/>
                  </a:cubicBezTo>
                  <a:cubicBezTo>
                    <a:pt x="525" y="210"/>
                    <a:pt x="525" y="210"/>
                    <a:pt x="526" y="209"/>
                  </a:cubicBezTo>
                  <a:cubicBezTo>
                    <a:pt x="527" y="208"/>
                    <a:pt x="528" y="209"/>
                    <a:pt x="530" y="209"/>
                  </a:cubicBezTo>
                  <a:cubicBezTo>
                    <a:pt x="531" y="209"/>
                    <a:pt x="533" y="208"/>
                    <a:pt x="534" y="207"/>
                  </a:cubicBezTo>
                  <a:cubicBezTo>
                    <a:pt x="535" y="206"/>
                    <a:pt x="536" y="205"/>
                    <a:pt x="537" y="205"/>
                  </a:cubicBezTo>
                  <a:cubicBezTo>
                    <a:pt x="538" y="204"/>
                    <a:pt x="538" y="204"/>
                    <a:pt x="538" y="203"/>
                  </a:cubicBezTo>
                  <a:cubicBezTo>
                    <a:pt x="539" y="202"/>
                    <a:pt x="539" y="203"/>
                    <a:pt x="540" y="202"/>
                  </a:cubicBezTo>
                  <a:cubicBezTo>
                    <a:pt x="541" y="202"/>
                    <a:pt x="541" y="202"/>
                    <a:pt x="542" y="201"/>
                  </a:cubicBezTo>
                  <a:cubicBezTo>
                    <a:pt x="542" y="200"/>
                    <a:pt x="541" y="200"/>
                    <a:pt x="543" y="200"/>
                  </a:cubicBezTo>
                  <a:cubicBezTo>
                    <a:pt x="544" y="200"/>
                    <a:pt x="545" y="199"/>
                    <a:pt x="546" y="199"/>
                  </a:cubicBezTo>
                  <a:cubicBezTo>
                    <a:pt x="546" y="198"/>
                    <a:pt x="547" y="197"/>
                    <a:pt x="547" y="197"/>
                  </a:cubicBezTo>
                  <a:cubicBezTo>
                    <a:pt x="548" y="197"/>
                    <a:pt x="550" y="198"/>
                    <a:pt x="551" y="198"/>
                  </a:cubicBezTo>
                  <a:cubicBezTo>
                    <a:pt x="551" y="199"/>
                    <a:pt x="551" y="200"/>
                    <a:pt x="551" y="200"/>
                  </a:cubicBezTo>
                  <a:cubicBezTo>
                    <a:pt x="551" y="201"/>
                    <a:pt x="551" y="202"/>
                    <a:pt x="551" y="203"/>
                  </a:cubicBezTo>
                  <a:cubicBezTo>
                    <a:pt x="552" y="205"/>
                    <a:pt x="552" y="207"/>
                    <a:pt x="552" y="209"/>
                  </a:cubicBezTo>
                  <a:cubicBezTo>
                    <a:pt x="553" y="212"/>
                    <a:pt x="552" y="216"/>
                    <a:pt x="552" y="219"/>
                  </a:cubicBezTo>
                  <a:cubicBezTo>
                    <a:pt x="552" y="221"/>
                    <a:pt x="552" y="223"/>
                    <a:pt x="552" y="225"/>
                  </a:cubicBezTo>
                  <a:cubicBezTo>
                    <a:pt x="552" y="227"/>
                    <a:pt x="553" y="227"/>
                    <a:pt x="555" y="227"/>
                  </a:cubicBezTo>
                  <a:cubicBezTo>
                    <a:pt x="556" y="227"/>
                    <a:pt x="558" y="227"/>
                    <a:pt x="559" y="226"/>
                  </a:cubicBezTo>
                  <a:cubicBezTo>
                    <a:pt x="560" y="225"/>
                    <a:pt x="560" y="224"/>
                    <a:pt x="561" y="223"/>
                  </a:cubicBezTo>
                  <a:cubicBezTo>
                    <a:pt x="563" y="222"/>
                    <a:pt x="565" y="222"/>
                    <a:pt x="566" y="221"/>
                  </a:cubicBezTo>
                  <a:cubicBezTo>
                    <a:pt x="567" y="221"/>
                    <a:pt x="568" y="221"/>
                    <a:pt x="569" y="220"/>
                  </a:cubicBezTo>
                  <a:cubicBezTo>
                    <a:pt x="570" y="220"/>
                    <a:pt x="570" y="220"/>
                    <a:pt x="570" y="219"/>
                  </a:cubicBezTo>
                  <a:cubicBezTo>
                    <a:pt x="570" y="219"/>
                    <a:pt x="570" y="218"/>
                    <a:pt x="571" y="218"/>
                  </a:cubicBezTo>
                  <a:cubicBezTo>
                    <a:pt x="572" y="217"/>
                    <a:pt x="573" y="217"/>
                    <a:pt x="575" y="217"/>
                  </a:cubicBezTo>
                  <a:cubicBezTo>
                    <a:pt x="576" y="216"/>
                    <a:pt x="577" y="216"/>
                    <a:pt x="578" y="217"/>
                  </a:cubicBezTo>
                  <a:cubicBezTo>
                    <a:pt x="581" y="218"/>
                    <a:pt x="585" y="218"/>
                    <a:pt x="589" y="217"/>
                  </a:cubicBezTo>
                  <a:cubicBezTo>
                    <a:pt x="589" y="217"/>
                    <a:pt x="589" y="217"/>
                    <a:pt x="589" y="217"/>
                  </a:cubicBezTo>
                  <a:cubicBezTo>
                    <a:pt x="590" y="217"/>
                    <a:pt x="592" y="217"/>
                    <a:pt x="593" y="217"/>
                  </a:cubicBezTo>
                  <a:cubicBezTo>
                    <a:pt x="594" y="216"/>
                    <a:pt x="594" y="212"/>
                    <a:pt x="594" y="211"/>
                  </a:cubicBezTo>
                  <a:cubicBezTo>
                    <a:pt x="594" y="208"/>
                    <a:pt x="594" y="206"/>
                    <a:pt x="593" y="204"/>
                  </a:cubicBezTo>
                  <a:cubicBezTo>
                    <a:pt x="592" y="200"/>
                    <a:pt x="587" y="203"/>
                    <a:pt x="584" y="202"/>
                  </a:cubicBezTo>
                  <a:cubicBezTo>
                    <a:pt x="582" y="201"/>
                    <a:pt x="584" y="196"/>
                    <a:pt x="583" y="195"/>
                  </a:cubicBezTo>
                  <a:cubicBezTo>
                    <a:pt x="582" y="192"/>
                    <a:pt x="584" y="189"/>
                    <a:pt x="583" y="186"/>
                  </a:cubicBezTo>
                  <a:cubicBezTo>
                    <a:pt x="584" y="186"/>
                    <a:pt x="585" y="185"/>
                    <a:pt x="586" y="184"/>
                  </a:cubicBezTo>
                  <a:cubicBezTo>
                    <a:pt x="586" y="182"/>
                    <a:pt x="585" y="181"/>
                    <a:pt x="585" y="180"/>
                  </a:cubicBezTo>
                  <a:cubicBezTo>
                    <a:pt x="585" y="179"/>
                    <a:pt x="586" y="177"/>
                    <a:pt x="587" y="175"/>
                  </a:cubicBezTo>
                  <a:cubicBezTo>
                    <a:pt x="589" y="173"/>
                    <a:pt x="589" y="174"/>
                    <a:pt x="592" y="173"/>
                  </a:cubicBezTo>
                  <a:cubicBezTo>
                    <a:pt x="598" y="172"/>
                    <a:pt x="598" y="165"/>
                    <a:pt x="605" y="168"/>
                  </a:cubicBezTo>
                  <a:cubicBezTo>
                    <a:pt x="611" y="172"/>
                    <a:pt x="616" y="174"/>
                    <a:pt x="620" y="166"/>
                  </a:cubicBezTo>
                  <a:cubicBezTo>
                    <a:pt x="622" y="163"/>
                    <a:pt x="622" y="162"/>
                    <a:pt x="626" y="162"/>
                  </a:cubicBezTo>
                  <a:cubicBezTo>
                    <a:pt x="628" y="162"/>
                    <a:pt x="631" y="162"/>
                    <a:pt x="633" y="161"/>
                  </a:cubicBezTo>
                  <a:cubicBezTo>
                    <a:pt x="635" y="160"/>
                    <a:pt x="636" y="158"/>
                    <a:pt x="638" y="157"/>
                  </a:cubicBezTo>
                  <a:cubicBezTo>
                    <a:pt x="639" y="156"/>
                    <a:pt x="641" y="156"/>
                    <a:pt x="643" y="155"/>
                  </a:cubicBezTo>
                  <a:cubicBezTo>
                    <a:pt x="646" y="152"/>
                    <a:pt x="650" y="153"/>
                    <a:pt x="654" y="151"/>
                  </a:cubicBezTo>
                  <a:cubicBezTo>
                    <a:pt x="659" y="148"/>
                    <a:pt x="662" y="145"/>
                    <a:pt x="662" y="140"/>
                  </a:cubicBezTo>
                  <a:cubicBezTo>
                    <a:pt x="660" y="141"/>
                    <a:pt x="658" y="139"/>
                    <a:pt x="656" y="138"/>
                  </a:cubicBezTo>
                  <a:close/>
                  <a:moveTo>
                    <a:pt x="244" y="121"/>
                  </a:moveTo>
                  <a:cubicBezTo>
                    <a:pt x="244" y="121"/>
                    <a:pt x="244" y="122"/>
                    <a:pt x="244" y="122"/>
                  </a:cubicBezTo>
                  <a:cubicBezTo>
                    <a:pt x="244" y="122"/>
                    <a:pt x="244" y="121"/>
                    <a:pt x="244" y="121"/>
                  </a:cubicBezTo>
                  <a:close/>
                  <a:moveTo>
                    <a:pt x="244" y="120"/>
                  </a:moveTo>
                  <a:cubicBezTo>
                    <a:pt x="244" y="120"/>
                    <a:pt x="244" y="120"/>
                    <a:pt x="244" y="120"/>
                  </a:cubicBezTo>
                  <a:cubicBezTo>
                    <a:pt x="244" y="120"/>
                    <a:pt x="244" y="120"/>
                    <a:pt x="244" y="120"/>
                  </a:cubicBezTo>
                  <a:close/>
                  <a:moveTo>
                    <a:pt x="228" y="98"/>
                  </a:moveTo>
                  <a:cubicBezTo>
                    <a:pt x="228" y="98"/>
                    <a:pt x="228" y="98"/>
                    <a:pt x="228" y="98"/>
                  </a:cubicBezTo>
                  <a:cubicBezTo>
                    <a:pt x="227" y="98"/>
                    <a:pt x="227" y="98"/>
                    <a:pt x="227" y="98"/>
                  </a:cubicBezTo>
                  <a:cubicBezTo>
                    <a:pt x="227" y="98"/>
                    <a:pt x="227" y="98"/>
                    <a:pt x="228" y="98"/>
                  </a:cubicBezTo>
                  <a:close/>
                  <a:moveTo>
                    <a:pt x="226" y="99"/>
                  </a:moveTo>
                  <a:cubicBezTo>
                    <a:pt x="225" y="99"/>
                    <a:pt x="225" y="99"/>
                    <a:pt x="225" y="99"/>
                  </a:cubicBezTo>
                  <a:cubicBezTo>
                    <a:pt x="225" y="99"/>
                    <a:pt x="225" y="99"/>
                    <a:pt x="226" y="99"/>
                  </a:cubicBezTo>
                  <a:close/>
                  <a:moveTo>
                    <a:pt x="78" y="189"/>
                  </a:moveTo>
                  <a:cubicBezTo>
                    <a:pt x="78" y="189"/>
                    <a:pt x="78" y="189"/>
                    <a:pt x="78" y="190"/>
                  </a:cubicBezTo>
                  <a:cubicBezTo>
                    <a:pt x="78" y="189"/>
                    <a:pt x="78" y="189"/>
                    <a:pt x="78" y="189"/>
                  </a:cubicBezTo>
                  <a:close/>
                  <a:moveTo>
                    <a:pt x="76" y="188"/>
                  </a:moveTo>
                  <a:cubicBezTo>
                    <a:pt x="77" y="188"/>
                    <a:pt x="77" y="189"/>
                    <a:pt x="77" y="189"/>
                  </a:cubicBezTo>
                  <a:cubicBezTo>
                    <a:pt x="77" y="189"/>
                    <a:pt x="77" y="188"/>
                    <a:pt x="77" y="188"/>
                  </a:cubicBezTo>
                  <a:cubicBezTo>
                    <a:pt x="77" y="188"/>
                    <a:pt x="77" y="188"/>
                    <a:pt x="76" y="188"/>
                  </a:cubicBezTo>
                  <a:close/>
                  <a:moveTo>
                    <a:pt x="212" y="161"/>
                  </a:moveTo>
                  <a:cubicBezTo>
                    <a:pt x="212" y="161"/>
                    <a:pt x="212" y="161"/>
                    <a:pt x="212" y="161"/>
                  </a:cubicBezTo>
                  <a:cubicBezTo>
                    <a:pt x="212" y="163"/>
                    <a:pt x="211" y="165"/>
                    <a:pt x="210" y="166"/>
                  </a:cubicBezTo>
                  <a:cubicBezTo>
                    <a:pt x="211" y="165"/>
                    <a:pt x="212" y="163"/>
                    <a:pt x="212" y="161"/>
                  </a:cubicBezTo>
                  <a:close/>
                  <a:moveTo>
                    <a:pt x="184" y="286"/>
                  </a:moveTo>
                  <a:cubicBezTo>
                    <a:pt x="184" y="286"/>
                    <a:pt x="184" y="286"/>
                    <a:pt x="184" y="286"/>
                  </a:cubicBezTo>
                  <a:cubicBezTo>
                    <a:pt x="184" y="286"/>
                    <a:pt x="184" y="286"/>
                    <a:pt x="184" y="286"/>
                  </a:cubicBezTo>
                  <a:close/>
                  <a:moveTo>
                    <a:pt x="183" y="286"/>
                  </a:moveTo>
                  <a:cubicBezTo>
                    <a:pt x="183" y="286"/>
                    <a:pt x="183" y="286"/>
                    <a:pt x="183" y="286"/>
                  </a:cubicBezTo>
                  <a:cubicBezTo>
                    <a:pt x="183" y="286"/>
                    <a:pt x="183" y="286"/>
                    <a:pt x="183" y="286"/>
                  </a:cubicBezTo>
                  <a:close/>
                  <a:moveTo>
                    <a:pt x="182" y="286"/>
                  </a:moveTo>
                  <a:cubicBezTo>
                    <a:pt x="182" y="286"/>
                    <a:pt x="182" y="286"/>
                    <a:pt x="182" y="286"/>
                  </a:cubicBezTo>
                  <a:cubicBezTo>
                    <a:pt x="182" y="285"/>
                    <a:pt x="182" y="285"/>
                    <a:pt x="181" y="285"/>
                  </a:cubicBezTo>
                  <a:cubicBezTo>
                    <a:pt x="182" y="285"/>
                    <a:pt x="182" y="286"/>
                    <a:pt x="182" y="286"/>
                  </a:cubicBezTo>
                  <a:close/>
                  <a:moveTo>
                    <a:pt x="103" y="211"/>
                  </a:moveTo>
                  <a:cubicBezTo>
                    <a:pt x="103" y="211"/>
                    <a:pt x="103" y="210"/>
                    <a:pt x="103" y="210"/>
                  </a:cubicBezTo>
                  <a:cubicBezTo>
                    <a:pt x="103" y="209"/>
                    <a:pt x="103" y="208"/>
                    <a:pt x="103" y="207"/>
                  </a:cubicBezTo>
                  <a:cubicBezTo>
                    <a:pt x="103" y="208"/>
                    <a:pt x="103" y="210"/>
                    <a:pt x="103" y="211"/>
                  </a:cubicBezTo>
                  <a:close/>
                  <a:moveTo>
                    <a:pt x="105" y="191"/>
                  </a:moveTo>
                  <a:cubicBezTo>
                    <a:pt x="106" y="191"/>
                    <a:pt x="106" y="191"/>
                    <a:pt x="107" y="191"/>
                  </a:cubicBezTo>
                  <a:cubicBezTo>
                    <a:pt x="107" y="191"/>
                    <a:pt x="106" y="191"/>
                    <a:pt x="106" y="191"/>
                  </a:cubicBezTo>
                  <a:cubicBezTo>
                    <a:pt x="106" y="191"/>
                    <a:pt x="106" y="191"/>
                    <a:pt x="105" y="191"/>
                  </a:cubicBezTo>
                  <a:close/>
                  <a:moveTo>
                    <a:pt x="186" y="286"/>
                  </a:moveTo>
                  <a:cubicBezTo>
                    <a:pt x="186" y="286"/>
                    <a:pt x="185" y="286"/>
                    <a:pt x="185" y="286"/>
                  </a:cubicBezTo>
                  <a:cubicBezTo>
                    <a:pt x="185" y="286"/>
                    <a:pt x="186" y="286"/>
                    <a:pt x="186" y="286"/>
                  </a:cubicBezTo>
                  <a:close/>
                  <a:moveTo>
                    <a:pt x="213" y="279"/>
                  </a:moveTo>
                  <a:cubicBezTo>
                    <a:pt x="213" y="279"/>
                    <a:pt x="213" y="279"/>
                    <a:pt x="213" y="279"/>
                  </a:cubicBezTo>
                  <a:cubicBezTo>
                    <a:pt x="213" y="279"/>
                    <a:pt x="213" y="279"/>
                    <a:pt x="213" y="279"/>
                  </a:cubicBezTo>
                  <a:cubicBezTo>
                    <a:pt x="213" y="279"/>
                    <a:pt x="213" y="279"/>
                    <a:pt x="213" y="279"/>
                  </a:cubicBezTo>
                  <a:close/>
                  <a:moveTo>
                    <a:pt x="215" y="278"/>
                  </a:moveTo>
                  <a:cubicBezTo>
                    <a:pt x="215" y="278"/>
                    <a:pt x="215" y="278"/>
                    <a:pt x="215" y="278"/>
                  </a:cubicBezTo>
                  <a:cubicBezTo>
                    <a:pt x="214" y="278"/>
                    <a:pt x="214" y="278"/>
                    <a:pt x="214" y="278"/>
                  </a:cubicBezTo>
                  <a:cubicBezTo>
                    <a:pt x="214" y="278"/>
                    <a:pt x="214" y="278"/>
                    <a:pt x="215" y="278"/>
                  </a:cubicBezTo>
                  <a:close/>
                  <a:moveTo>
                    <a:pt x="227" y="131"/>
                  </a:moveTo>
                  <a:cubicBezTo>
                    <a:pt x="227" y="131"/>
                    <a:pt x="227" y="130"/>
                    <a:pt x="227" y="130"/>
                  </a:cubicBezTo>
                  <a:cubicBezTo>
                    <a:pt x="227" y="131"/>
                    <a:pt x="227" y="131"/>
                    <a:pt x="227" y="132"/>
                  </a:cubicBezTo>
                  <a:cubicBezTo>
                    <a:pt x="227" y="132"/>
                    <a:pt x="227" y="131"/>
                    <a:pt x="227" y="131"/>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3">
              <a:extLst>
                <a:ext uri="{FF2B5EF4-FFF2-40B4-BE49-F238E27FC236}">
                  <a16:creationId xmlns:a16="http://schemas.microsoft.com/office/drawing/2014/main" id="{AAE12DD6-BAC4-4F25-976F-AAF7CF902B04}"/>
                </a:ext>
              </a:extLst>
            </p:cNvPr>
            <p:cNvSpPr>
              <a:spLocks/>
            </p:cNvSpPr>
            <p:nvPr/>
          </p:nvSpPr>
          <p:spPr bwMode="auto">
            <a:xfrm>
              <a:off x="3927475" y="3868738"/>
              <a:ext cx="98425" cy="49213"/>
            </a:xfrm>
            <a:custGeom>
              <a:avLst/>
              <a:gdLst>
                <a:gd name="T0" fmla="*/ 4 w 35"/>
                <a:gd name="T1" fmla="*/ 14 h 17"/>
                <a:gd name="T2" fmla="*/ 6 w 35"/>
                <a:gd name="T3" fmla="*/ 16 h 17"/>
                <a:gd name="T4" fmla="*/ 12 w 35"/>
                <a:gd name="T5" fmla="*/ 16 h 17"/>
                <a:gd name="T6" fmla="*/ 15 w 35"/>
                <a:gd name="T7" fmla="*/ 15 h 17"/>
                <a:gd name="T8" fmla="*/ 19 w 35"/>
                <a:gd name="T9" fmla="*/ 16 h 17"/>
                <a:gd name="T10" fmla="*/ 23 w 35"/>
                <a:gd name="T11" fmla="*/ 14 h 17"/>
                <a:gd name="T12" fmla="*/ 25 w 35"/>
                <a:gd name="T13" fmla="*/ 11 h 17"/>
                <a:gd name="T14" fmla="*/ 29 w 35"/>
                <a:gd name="T15" fmla="*/ 10 h 17"/>
                <a:gd name="T16" fmla="*/ 34 w 35"/>
                <a:gd name="T17" fmla="*/ 9 h 17"/>
                <a:gd name="T18" fmla="*/ 33 w 35"/>
                <a:gd name="T19" fmla="*/ 7 h 17"/>
                <a:gd name="T20" fmla="*/ 30 w 35"/>
                <a:gd name="T21" fmla="*/ 5 h 17"/>
                <a:gd name="T22" fmla="*/ 23 w 35"/>
                <a:gd name="T23" fmla="*/ 4 h 17"/>
                <a:gd name="T24" fmla="*/ 19 w 35"/>
                <a:gd name="T25" fmla="*/ 2 h 17"/>
                <a:gd name="T26" fmla="*/ 14 w 35"/>
                <a:gd name="T27" fmla="*/ 1 h 17"/>
                <a:gd name="T28" fmla="*/ 8 w 35"/>
                <a:gd name="T29" fmla="*/ 2 h 17"/>
                <a:gd name="T30" fmla="*/ 4 w 35"/>
                <a:gd name="T31" fmla="*/ 2 h 17"/>
                <a:gd name="T32" fmla="*/ 0 w 35"/>
                <a:gd name="T33" fmla="*/ 7 h 17"/>
                <a:gd name="T34" fmla="*/ 1 w 35"/>
                <a:gd name="T35" fmla="*/ 10 h 17"/>
                <a:gd name="T36" fmla="*/ 3 w 35"/>
                <a:gd name="T37" fmla="*/ 12 h 17"/>
                <a:gd name="T38" fmla="*/ 4 w 35"/>
                <a:gd name="T39"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17">
                  <a:moveTo>
                    <a:pt x="4" y="14"/>
                  </a:moveTo>
                  <a:cubicBezTo>
                    <a:pt x="4" y="16"/>
                    <a:pt x="5" y="16"/>
                    <a:pt x="6" y="16"/>
                  </a:cubicBezTo>
                  <a:cubicBezTo>
                    <a:pt x="8" y="16"/>
                    <a:pt x="10" y="16"/>
                    <a:pt x="12" y="16"/>
                  </a:cubicBezTo>
                  <a:cubicBezTo>
                    <a:pt x="13" y="16"/>
                    <a:pt x="14" y="15"/>
                    <a:pt x="15" y="15"/>
                  </a:cubicBezTo>
                  <a:cubicBezTo>
                    <a:pt x="17" y="15"/>
                    <a:pt x="18" y="16"/>
                    <a:pt x="19" y="16"/>
                  </a:cubicBezTo>
                  <a:cubicBezTo>
                    <a:pt x="21" y="17"/>
                    <a:pt x="22" y="16"/>
                    <a:pt x="23" y="14"/>
                  </a:cubicBezTo>
                  <a:cubicBezTo>
                    <a:pt x="24" y="13"/>
                    <a:pt x="24" y="12"/>
                    <a:pt x="25" y="11"/>
                  </a:cubicBezTo>
                  <a:cubicBezTo>
                    <a:pt x="26" y="10"/>
                    <a:pt x="28" y="10"/>
                    <a:pt x="29" y="10"/>
                  </a:cubicBezTo>
                  <a:cubicBezTo>
                    <a:pt x="31" y="10"/>
                    <a:pt x="34" y="11"/>
                    <a:pt x="34" y="9"/>
                  </a:cubicBezTo>
                  <a:cubicBezTo>
                    <a:pt x="35" y="8"/>
                    <a:pt x="33" y="8"/>
                    <a:pt x="33" y="7"/>
                  </a:cubicBezTo>
                  <a:cubicBezTo>
                    <a:pt x="31" y="6"/>
                    <a:pt x="31" y="5"/>
                    <a:pt x="30" y="5"/>
                  </a:cubicBezTo>
                  <a:cubicBezTo>
                    <a:pt x="28" y="4"/>
                    <a:pt x="25" y="4"/>
                    <a:pt x="23" y="4"/>
                  </a:cubicBezTo>
                  <a:cubicBezTo>
                    <a:pt x="21" y="4"/>
                    <a:pt x="20" y="3"/>
                    <a:pt x="19" y="2"/>
                  </a:cubicBezTo>
                  <a:cubicBezTo>
                    <a:pt x="17" y="1"/>
                    <a:pt x="16" y="0"/>
                    <a:pt x="14" y="1"/>
                  </a:cubicBezTo>
                  <a:cubicBezTo>
                    <a:pt x="12" y="1"/>
                    <a:pt x="10" y="1"/>
                    <a:pt x="8" y="2"/>
                  </a:cubicBezTo>
                  <a:cubicBezTo>
                    <a:pt x="7" y="2"/>
                    <a:pt x="5" y="2"/>
                    <a:pt x="4" y="2"/>
                  </a:cubicBezTo>
                  <a:cubicBezTo>
                    <a:pt x="2" y="2"/>
                    <a:pt x="0" y="5"/>
                    <a:pt x="0" y="7"/>
                  </a:cubicBezTo>
                  <a:cubicBezTo>
                    <a:pt x="0" y="8"/>
                    <a:pt x="0" y="9"/>
                    <a:pt x="1" y="10"/>
                  </a:cubicBezTo>
                  <a:cubicBezTo>
                    <a:pt x="1" y="11"/>
                    <a:pt x="1" y="11"/>
                    <a:pt x="3" y="12"/>
                  </a:cubicBezTo>
                  <a:cubicBezTo>
                    <a:pt x="4" y="13"/>
                    <a:pt x="3" y="13"/>
                    <a:pt x="4" y="14"/>
                  </a:cubicBezTo>
                  <a:close/>
                </a:path>
              </a:pathLst>
            </a:custGeom>
            <a:grp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64" name="Oval 163">
            <a:extLst>
              <a:ext uri="{FF2B5EF4-FFF2-40B4-BE49-F238E27FC236}">
                <a16:creationId xmlns:a16="http://schemas.microsoft.com/office/drawing/2014/main" id="{99EACBDD-8584-442D-95D2-B0BDDC80517F}"/>
              </a:ext>
            </a:extLst>
          </p:cNvPr>
          <p:cNvSpPr/>
          <p:nvPr/>
        </p:nvSpPr>
        <p:spPr>
          <a:xfrm>
            <a:off x="5596070" y="2600946"/>
            <a:ext cx="675188" cy="675188"/>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5" name="Oval 164">
            <a:extLst>
              <a:ext uri="{FF2B5EF4-FFF2-40B4-BE49-F238E27FC236}">
                <a16:creationId xmlns:a16="http://schemas.microsoft.com/office/drawing/2014/main" id="{887E15DD-ED9E-4684-8C36-81343AA7AB4C}"/>
              </a:ext>
            </a:extLst>
          </p:cNvPr>
          <p:cNvSpPr/>
          <p:nvPr/>
        </p:nvSpPr>
        <p:spPr>
          <a:xfrm>
            <a:off x="5813760" y="3835029"/>
            <a:ext cx="542072" cy="54207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6" name="Oval 165">
            <a:extLst>
              <a:ext uri="{FF2B5EF4-FFF2-40B4-BE49-F238E27FC236}">
                <a16:creationId xmlns:a16="http://schemas.microsoft.com/office/drawing/2014/main" id="{A0325AE6-E139-4439-9C1D-8DD60AB82E30}"/>
              </a:ext>
            </a:extLst>
          </p:cNvPr>
          <p:cNvSpPr/>
          <p:nvPr/>
        </p:nvSpPr>
        <p:spPr>
          <a:xfrm>
            <a:off x="5072728" y="3328205"/>
            <a:ext cx="484864" cy="48486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7" name="Oval 166">
            <a:extLst>
              <a:ext uri="{FF2B5EF4-FFF2-40B4-BE49-F238E27FC236}">
                <a16:creationId xmlns:a16="http://schemas.microsoft.com/office/drawing/2014/main" id="{A2D1D0CD-04F3-40D1-8CFD-D376189A2831}"/>
              </a:ext>
            </a:extLst>
          </p:cNvPr>
          <p:cNvSpPr/>
          <p:nvPr/>
        </p:nvSpPr>
        <p:spPr>
          <a:xfrm>
            <a:off x="4393825" y="4109240"/>
            <a:ext cx="396174" cy="396174"/>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9" name="TextBox 168">
            <a:extLst>
              <a:ext uri="{FF2B5EF4-FFF2-40B4-BE49-F238E27FC236}">
                <a16:creationId xmlns:a16="http://schemas.microsoft.com/office/drawing/2014/main" id="{1BA20FEA-4D6D-4A1F-9F13-8F3264EBD3E7}"/>
              </a:ext>
            </a:extLst>
          </p:cNvPr>
          <p:cNvSpPr txBox="1"/>
          <p:nvPr/>
        </p:nvSpPr>
        <p:spPr>
          <a:xfrm flipH="1">
            <a:off x="5648037" y="2800041"/>
            <a:ext cx="571254"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60%</a:t>
            </a:r>
          </a:p>
        </p:txBody>
      </p:sp>
      <p:sp>
        <p:nvSpPr>
          <p:cNvPr id="170" name="TextBox 169">
            <a:extLst>
              <a:ext uri="{FF2B5EF4-FFF2-40B4-BE49-F238E27FC236}">
                <a16:creationId xmlns:a16="http://schemas.microsoft.com/office/drawing/2014/main" id="{1E6D02CA-FD99-4BD2-BDAF-470EAF323E04}"/>
              </a:ext>
            </a:extLst>
          </p:cNvPr>
          <p:cNvSpPr txBox="1"/>
          <p:nvPr/>
        </p:nvSpPr>
        <p:spPr>
          <a:xfrm flipH="1">
            <a:off x="5815485" y="3972964"/>
            <a:ext cx="571254"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40%</a:t>
            </a:r>
          </a:p>
        </p:txBody>
      </p:sp>
      <p:sp>
        <p:nvSpPr>
          <p:cNvPr id="171" name="TextBox 170">
            <a:extLst>
              <a:ext uri="{FF2B5EF4-FFF2-40B4-BE49-F238E27FC236}">
                <a16:creationId xmlns:a16="http://schemas.microsoft.com/office/drawing/2014/main" id="{D9065C6A-B466-4EA3-AB1D-A030EBA2A55B}"/>
              </a:ext>
            </a:extLst>
          </p:cNvPr>
          <p:cNvSpPr txBox="1"/>
          <p:nvPr/>
        </p:nvSpPr>
        <p:spPr>
          <a:xfrm flipH="1">
            <a:off x="5071522" y="3441472"/>
            <a:ext cx="518400"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30%</a:t>
            </a:r>
          </a:p>
        </p:txBody>
      </p:sp>
      <p:sp>
        <p:nvSpPr>
          <p:cNvPr id="172" name="TextBox 171">
            <a:extLst>
              <a:ext uri="{FF2B5EF4-FFF2-40B4-BE49-F238E27FC236}">
                <a16:creationId xmlns:a16="http://schemas.microsoft.com/office/drawing/2014/main" id="{6F4B3CEB-76A6-4174-8E92-8130C46CDF45}"/>
              </a:ext>
            </a:extLst>
          </p:cNvPr>
          <p:cNvSpPr txBox="1"/>
          <p:nvPr/>
        </p:nvSpPr>
        <p:spPr>
          <a:xfrm flipH="1">
            <a:off x="4335965" y="4168828"/>
            <a:ext cx="511894"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10%</a:t>
            </a:r>
          </a:p>
        </p:txBody>
      </p:sp>
      <p:cxnSp>
        <p:nvCxnSpPr>
          <p:cNvPr id="174" name="Connector: Elbow 173">
            <a:extLst>
              <a:ext uri="{FF2B5EF4-FFF2-40B4-BE49-F238E27FC236}">
                <a16:creationId xmlns:a16="http://schemas.microsoft.com/office/drawing/2014/main" id="{DE331713-CCD4-4E14-BFBB-2127287CA039}"/>
              </a:ext>
            </a:extLst>
          </p:cNvPr>
          <p:cNvCxnSpPr>
            <a:cxnSpLocks/>
            <a:stCxn id="10" idx="16"/>
            <a:endCxn id="83" idx="3"/>
          </p:cNvCxnSpPr>
          <p:nvPr/>
        </p:nvCxnSpPr>
        <p:spPr>
          <a:xfrm flipH="1" flipV="1">
            <a:off x="3002638" y="2177952"/>
            <a:ext cx="1676767" cy="1150209"/>
          </a:xfrm>
          <a:prstGeom prst="bentConnector3">
            <a:avLst>
              <a:gd name="adj1" fmla="val 922"/>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89" name="Connector: Elbow 188">
            <a:extLst>
              <a:ext uri="{FF2B5EF4-FFF2-40B4-BE49-F238E27FC236}">
                <a16:creationId xmlns:a16="http://schemas.microsoft.com/office/drawing/2014/main" id="{60BD3FFF-8C24-4B09-A5E7-78B5E9A7CC48}"/>
              </a:ext>
            </a:extLst>
          </p:cNvPr>
          <p:cNvCxnSpPr>
            <a:cxnSpLocks/>
            <a:stCxn id="109" idx="3"/>
          </p:cNvCxnSpPr>
          <p:nvPr/>
        </p:nvCxnSpPr>
        <p:spPr>
          <a:xfrm flipV="1">
            <a:off x="3002638" y="3764692"/>
            <a:ext cx="679676" cy="1017495"/>
          </a:xfrm>
          <a:prstGeom prst="bentConnector2">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5" name="Connector: Elbow 204">
            <a:extLst>
              <a:ext uri="{FF2B5EF4-FFF2-40B4-BE49-F238E27FC236}">
                <a16:creationId xmlns:a16="http://schemas.microsoft.com/office/drawing/2014/main" id="{65A01969-6D58-4B7B-BD1B-08AB06DF5139}"/>
              </a:ext>
            </a:extLst>
          </p:cNvPr>
          <p:cNvCxnSpPr>
            <a:cxnSpLocks/>
            <a:stCxn id="128" idx="3"/>
          </p:cNvCxnSpPr>
          <p:nvPr/>
        </p:nvCxnSpPr>
        <p:spPr>
          <a:xfrm rot="10800000" flipV="1">
            <a:off x="7891744" y="2177952"/>
            <a:ext cx="1296751" cy="519426"/>
          </a:xfrm>
          <a:prstGeom prst="bentConnector3">
            <a:avLst>
              <a:gd name="adj1" fmla="val 100186"/>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15" name="Connector: Elbow 214">
            <a:extLst>
              <a:ext uri="{FF2B5EF4-FFF2-40B4-BE49-F238E27FC236}">
                <a16:creationId xmlns:a16="http://schemas.microsoft.com/office/drawing/2014/main" id="{86ADB3CA-B88F-4AE1-BE41-91DD09B71EF9}"/>
              </a:ext>
            </a:extLst>
          </p:cNvPr>
          <p:cNvCxnSpPr>
            <a:stCxn id="146" idx="3"/>
            <a:endCxn id="43" idx="3"/>
          </p:cNvCxnSpPr>
          <p:nvPr/>
        </p:nvCxnSpPr>
        <p:spPr>
          <a:xfrm rot="10800000" flipV="1">
            <a:off x="8486372" y="4782186"/>
            <a:ext cx="702123" cy="684817"/>
          </a:xfrm>
          <a:prstGeom prst="bentConnector3">
            <a:avLst>
              <a:gd name="adj1" fmla="val 100451"/>
            </a:avLst>
          </a:prstGeom>
          <a:ln w="1270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3640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F19493-CB5A-0740-A2A4-A88F8DB8B837}"/>
              </a:ext>
            </a:extLst>
          </p:cNvPr>
          <p:cNvSpPr>
            <a:spLocks noGrp="1"/>
          </p:cNvSpPr>
          <p:nvPr>
            <p:ph type="pic" sz="quarter" idx="10"/>
          </p:nvPr>
        </p:nvSpPr>
        <p:spPr/>
        <p:txBody>
          <a:bodyPr/>
          <a:lstStyle/>
          <a:p>
            <a:endParaRPr lang="ro-RO"/>
          </a:p>
        </p:txBody>
      </p:sp>
      <p:sp>
        <p:nvSpPr>
          <p:cNvPr id="8" name="Rectangle 7">
            <a:extLst>
              <a:ext uri="{FF2B5EF4-FFF2-40B4-BE49-F238E27FC236}">
                <a16:creationId xmlns:a16="http://schemas.microsoft.com/office/drawing/2014/main" id="{4B127EE7-2B78-4FD4-994E-858705548CB2}"/>
              </a:ext>
            </a:extLst>
          </p:cNvPr>
          <p:cNvSpPr/>
          <p:nvPr/>
        </p:nvSpPr>
        <p:spPr>
          <a:xfrm flipH="1">
            <a:off x="687324" y="1994874"/>
            <a:ext cx="5408672" cy="41773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1698551-5306-4E2A-B126-D1AD127D3351}"/>
              </a:ext>
            </a:extLst>
          </p:cNvPr>
          <p:cNvSpPr txBox="1"/>
          <p:nvPr/>
        </p:nvSpPr>
        <p:spPr>
          <a:xfrm>
            <a:off x="3035300" y="523875"/>
            <a:ext cx="612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Business Summary</a:t>
            </a:r>
          </a:p>
        </p:txBody>
      </p:sp>
      <p:sp>
        <p:nvSpPr>
          <p:cNvPr id="4" name="TextBox 3">
            <a:extLst>
              <a:ext uri="{FF2B5EF4-FFF2-40B4-BE49-F238E27FC236}">
                <a16:creationId xmlns:a16="http://schemas.microsoft.com/office/drawing/2014/main" id="{AACF59A2-B047-40D1-A0DB-28CA8DAED3F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01FECF02-B808-4ADB-9D10-F2C27349300A}"/>
              </a:ext>
            </a:extLst>
          </p:cNvPr>
          <p:cNvSpPr txBox="1"/>
          <p:nvPr/>
        </p:nvSpPr>
        <p:spPr>
          <a:xfrm>
            <a:off x="1295998" y="2673066"/>
            <a:ext cx="3487800"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Awesome place to add your title</a:t>
            </a:r>
          </a:p>
        </p:txBody>
      </p:sp>
      <p:sp>
        <p:nvSpPr>
          <p:cNvPr id="6" name="TextBox 5">
            <a:extLst>
              <a:ext uri="{FF2B5EF4-FFF2-40B4-BE49-F238E27FC236}">
                <a16:creationId xmlns:a16="http://schemas.microsoft.com/office/drawing/2014/main" id="{76BDB39E-3459-4D5D-8E03-BE5E9EAB75CB}"/>
              </a:ext>
            </a:extLst>
          </p:cNvPr>
          <p:cNvSpPr txBox="1"/>
          <p:nvPr/>
        </p:nvSpPr>
        <p:spPr>
          <a:xfrm>
            <a:off x="1295997" y="3811496"/>
            <a:ext cx="4191331"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 husband in are securing the farther hundred a in the towards husband in are securing.</a:t>
            </a:r>
          </a:p>
          <a:p>
            <a:pPr>
              <a:lnSpc>
                <a:spcPct val="150000"/>
              </a:lnSpc>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 member daughter replying's. held in that feel his see own yet.</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Strangers ye to he sometimes remember daughter there is the end.</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Replying. held in that feel his see own yet there are best.</a:t>
            </a:r>
          </a:p>
        </p:txBody>
      </p:sp>
      <p:sp>
        <p:nvSpPr>
          <p:cNvPr id="10" name="Rectangle 9">
            <a:extLst>
              <a:ext uri="{FF2B5EF4-FFF2-40B4-BE49-F238E27FC236}">
                <a16:creationId xmlns:a16="http://schemas.microsoft.com/office/drawing/2014/main" id="{6E957D9C-6B4D-40D3-B173-DFFA23C5C878}"/>
              </a:ext>
            </a:extLst>
          </p:cNvPr>
          <p:cNvSpPr/>
          <p:nvPr/>
        </p:nvSpPr>
        <p:spPr>
          <a:xfrm flipH="1">
            <a:off x="6095999" y="1994873"/>
            <a:ext cx="1203326" cy="1203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8C2D8A31-1CBE-4609-BC47-3BEA96754832}"/>
              </a:ext>
            </a:extLst>
          </p:cNvPr>
          <p:cNvSpPr/>
          <p:nvPr/>
        </p:nvSpPr>
        <p:spPr>
          <a:xfrm flipH="1">
            <a:off x="6095999" y="3198041"/>
            <a:ext cx="1770988" cy="17709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1899A6E2-EE91-4ABD-A4F2-3032919CE9C8}"/>
              </a:ext>
            </a:extLst>
          </p:cNvPr>
          <p:cNvSpPr/>
          <p:nvPr/>
        </p:nvSpPr>
        <p:spPr>
          <a:xfrm flipH="1">
            <a:off x="6096000" y="4969031"/>
            <a:ext cx="1203328" cy="12031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68AC443F-8DBE-484B-9FAF-C1B89713381F}"/>
              </a:ext>
            </a:extLst>
          </p:cNvPr>
          <p:cNvSpPr/>
          <p:nvPr/>
        </p:nvSpPr>
        <p:spPr>
          <a:xfrm flipH="1">
            <a:off x="6096000" y="2887980"/>
            <a:ext cx="1203328" cy="310060"/>
          </a:xfrm>
          <a:prstGeom prst="rect">
            <a:avLst/>
          </a:prstGeom>
          <a:gradFill>
            <a:gsLst>
              <a:gs pos="0">
                <a:schemeClr val="accent1">
                  <a:alpha val="0"/>
                </a:schemeClr>
              </a:gs>
              <a:gs pos="100000">
                <a:schemeClr val="accent2">
                  <a:lumMod val="75000"/>
                  <a:alpha val="6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4F3C0D09-9EC4-42F2-951A-66A25E1113CD}"/>
              </a:ext>
            </a:extLst>
          </p:cNvPr>
          <p:cNvSpPr/>
          <p:nvPr/>
        </p:nvSpPr>
        <p:spPr>
          <a:xfrm rot="10800000" flipH="1">
            <a:off x="6096000" y="4969029"/>
            <a:ext cx="1203328" cy="310060"/>
          </a:xfrm>
          <a:prstGeom prst="rect">
            <a:avLst/>
          </a:prstGeom>
          <a:gradFill>
            <a:gsLst>
              <a:gs pos="0">
                <a:schemeClr val="accent3">
                  <a:alpha val="0"/>
                </a:schemeClr>
              </a:gs>
              <a:gs pos="100000">
                <a:schemeClr val="accent3">
                  <a:lumMod val="75000"/>
                  <a:alpha val="8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Freeform 62">
            <a:extLst>
              <a:ext uri="{FF2B5EF4-FFF2-40B4-BE49-F238E27FC236}">
                <a16:creationId xmlns:a16="http://schemas.microsoft.com/office/drawing/2014/main" id="{87C75145-D26E-4155-B00A-E4CE260BC761}"/>
              </a:ext>
            </a:extLst>
          </p:cNvPr>
          <p:cNvSpPr>
            <a:spLocks noChangeArrowheads="1"/>
          </p:cNvSpPr>
          <p:nvPr/>
        </p:nvSpPr>
        <p:spPr bwMode="auto">
          <a:xfrm>
            <a:off x="6497091" y="5359101"/>
            <a:ext cx="401146" cy="423028"/>
          </a:xfrm>
          <a:custGeom>
            <a:avLst/>
            <a:gdLst>
              <a:gd name="T0" fmla="*/ 63134 w 390"/>
              <a:gd name="T1" fmla="*/ 143628 h 409"/>
              <a:gd name="T2" fmla="*/ 63134 w 390"/>
              <a:gd name="T3" fmla="*/ 143628 h 409"/>
              <a:gd name="T4" fmla="*/ 55522 w 390"/>
              <a:gd name="T5" fmla="*/ 155334 h 409"/>
              <a:gd name="T6" fmla="*/ 27313 w 390"/>
              <a:gd name="T7" fmla="*/ 155334 h 409"/>
              <a:gd name="T8" fmla="*/ 19701 w 390"/>
              <a:gd name="T9" fmla="*/ 140026 h 409"/>
              <a:gd name="T10" fmla="*/ 27313 w 390"/>
              <a:gd name="T11" fmla="*/ 127419 h 409"/>
              <a:gd name="T12" fmla="*/ 59552 w 390"/>
              <a:gd name="T13" fmla="*/ 91850 h 409"/>
              <a:gd name="T14" fmla="*/ 87313 w 390"/>
              <a:gd name="T15" fmla="*/ 83745 h 409"/>
              <a:gd name="T16" fmla="*/ 102984 w 390"/>
              <a:gd name="T17" fmla="*/ 83745 h 409"/>
              <a:gd name="T18" fmla="*/ 102984 w 390"/>
              <a:gd name="T19" fmla="*/ 72039 h 409"/>
              <a:gd name="T20" fmla="*/ 43432 w 390"/>
              <a:gd name="T21" fmla="*/ 75641 h 409"/>
              <a:gd name="T22" fmla="*/ 11642 w 390"/>
              <a:gd name="T23" fmla="*/ 111661 h 409"/>
              <a:gd name="T24" fmla="*/ 0 w 390"/>
              <a:gd name="T25" fmla="*/ 140026 h 409"/>
              <a:gd name="T26" fmla="*/ 11642 w 390"/>
              <a:gd name="T27" fmla="*/ 171543 h 409"/>
              <a:gd name="T28" fmla="*/ 39403 w 390"/>
              <a:gd name="T29" fmla="*/ 183700 h 409"/>
              <a:gd name="T30" fmla="*/ 71193 w 390"/>
              <a:gd name="T31" fmla="*/ 171543 h 409"/>
              <a:gd name="T32" fmla="*/ 79253 w 390"/>
              <a:gd name="T33" fmla="*/ 159837 h 409"/>
              <a:gd name="T34" fmla="*/ 79253 w 390"/>
              <a:gd name="T35" fmla="*/ 143628 h 409"/>
              <a:gd name="T36" fmla="*/ 63134 w 390"/>
              <a:gd name="T37" fmla="*/ 143628 h 409"/>
              <a:gd name="T38" fmla="*/ 162536 w 390"/>
              <a:gd name="T39" fmla="*/ 16209 h 409"/>
              <a:gd name="T40" fmla="*/ 162536 w 390"/>
              <a:gd name="T41" fmla="*/ 16209 h 409"/>
              <a:gd name="T42" fmla="*/ 107014 w 390"/>
              <a:gd name="T43" fmla="*/ 16209 h 409"/>
              <a:gd name="T44" fmla="*/ 94924 w 390"/>
              <a:gd name="T45" fmla="*/ 23863 h 409"/>
              <a:gd name="T46" fmla="*/ 94924 w 390"/>
              <a:gd name="T47" fmla="*/ 40072 h 409"/>
              <a:gd name="T48" fmla="*/ 111044 w 390"/>
              <a:gd name="T49" fmla="*/ 40072 h 409"/>
              <a:gd name="T50" fmla="*/ 122685 w 390"/>
              <a:gd name="T51" fmla="*/ 31967 h 409"/>
              <a:gd name="T52" fmla="*/ 146416 w 390"/>
              <a:gd name="T53" fmla="*/ 31967 h 409"/>
              <a:gd name="T54" fmla="*/ 154476 w 390"/>
              <a:gd name="T55" fmla="*/ 48176 h 409"/>
              <a:gd name="T56" fmla="*/ 146416 w 390"/>
              <a:gd name="T57" fmla="*/ 59883 h 409"/>
              <a:gd name="T58" fmla="*/ 115073 w 390"/>
              <a:gd name="T59" fmla="*/ 95902 h 409"/>
              <a:gd name="T60" fmla="*/ 87313 w 390"/>
              <a:gd name="T61" fmla="*/ 99504 h 409"/>
              <a:gd name="T62" fmla="*/ 71193 w 390"/>
              <a:gd name="T63" fmla="*/ 99504 h 409"/>
              <a:gd name="T64" fmla="*/ 71193 w 390"/>
              <a:gd name="T65" fmla="*/ 115713 h 409"/>
              <a:gd name="T66" fmla="*/ 94924 w 390"/>
              <a:gd name="T67" fmla="*/ 127419 h 409"/>
              <a:gd name="T68" fmla="*/ 126715 w 390"/>
              <a:gd name="T69" fmla="*/ 111661 h 409"/>
              <a:gd name="T70" fmla="*/ 162536 w 390"/>
              <a:gd name="T71" fmla="*/ 75641 h 409"/>
              <a:gd name="T72" fmla="*/ 174177 w 390"/>
              <a:gd name="T73" fmla="*/ 48176 h 409"/>
              <a:gd name="T74" fmla="*/ 162536 w 390"/>
              <a:gd name="T75" fmla="*/ 16209 h 40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2" name="Freeform 100">
            <a:extLst>
              <a:ext uri="{FF2B5EF4-FFF2-40B4-BE49-F238E27FC236}">
                <a16:creationId xmlns:a16="http://schemas.microsoft.com/office/drawing/2014/main" id="{C1E919AC-4B7F-48E7-8B80-93246367CAA0}"/>
              </a:ext>
            </a:extLst>
          </p:cNvPr>
          <p:cNvSpPr>
            <a:spLocks noChangeArrowheads="1"/>
          </p:cNvSpPr>
          <p:nvPr/>
        </p:nvSpPr>
        <p:spPr bwMode="auto">
          <a:xfrm>
            <a:off x="6440564" y="2430529"/>
            <a:ext cx="514198" cy="331858"/>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0" name="Freeform 5">
            <a:extLst>
              <a:ext uri="{FF2B5EF4-FFF2-40B4-BE49-F238E27FC236}">
                <a16:creationId xmlns:a16="http://schemas.microsoft.com/office/drawing/2014/main" id="{45344A3A-CCA1-4281-AF8D-EAC4BE509C4D}"/>
              </a:ext>
            </a:extLst>
          </p:cNvPr>
          <p:cNvSpPr>
            <a:spLocks noChangeArrowheads="1"/>
          </p:cNvSpPr>
          <p:nvPr/>
        </p:nvSpPr>
        <p:spPr bwMode="auto">
          <a:xfrm>
            <a:off x="6733511" y="3587281"/>
            <a:ext cx="495964" cy="495964"/>
          </a:xfrm>
          <a:custGeom>
            <a:avLst/>
            <a:gdLst>
              <a:gd name="T0" fmla="*/ 107500 w 480"/>
              <a:gd name="T1" fmla="*/ 0 h 480"/>
              <a:gd name="T2" fmla="*/ 107500 w 480"/>
              <a:gd name="T3" fmla="*/ 0 h 480"/>
              <a:gd name="T4" fmla="*/ 0 w 480"/>
              <a:gd name="T5" fmla="*/ 111548 h 480"/>
              <a:gd name="T6" fmla="*/ 107500 w 480"/>
              <a:gd name="T7" fmla="*/ 215450 h 480"/>
              <a:gd name="T8" fmla="*/ 215450 w 480"/>
              <a:gd name="T9" fmla="*/ 107950 h 480"/>
              <a:gd name="T10" fmla="*/ 107500 w 480"/>
              <a:gd name="T11" fmla="*/ 0 h 480"/>
              <a:gd name="T12" fmla="*/ 107500 w 480"/>
              <a:gd name="T13" fmla="*/ 191611 h 480"/>
              <a:gd name="T14" fmla="*/ 107500 w 480"/>
              <a:gd name="T15" fmla="*/ 191611 h 480"/>
              <a:gd name="T16" fmla="*/ 23839 w 480"/>
              <a:gd name="T17" fmla="*/ 111548 h 480"/>
              <a:gd name="T18" fmla="*/ 107500 w 480"/>
              <a:gd name="T19" fmla="*/ 23839 h 480"/>
              <a:gd name="T20" fmla="*/ 191611 w 480"/>
              <a:gd name="T21" fmla="*/ 107950 h 480"/>
              <a:gd name="T22" fmla="*/ 107500 w 480"/>
              <a:gd name="T23" fmla="*/ 191611 h 480"/>
              <a:gd name="T24" fmla="*/ 55324 w 480"/>
              <a:gd name="T25" fmla="*/ 159226 h 480"/>
              <a:gd name="T26" fmla="*/ 55324 w 480"/>
              <a:gd name="T27" fmla="*/ 159226 h 480"/>
              <a:gd name="T28" fmla="*/ 127291 w 480"/>
              <a:gd name="T29" fmla="*/ 131789 h 480"/>
              <a:gd name="T30" fmla="*/ 159226 w 480"/>
              <a:gd name="T31" fmla="*/ 55774 h 480"/>
              <a:gd name="T32" fmla="*/ 83661 w 480"/>
              <a:gd name="T33" fmla="*/ 87709 h 480"/>
              <a:gd name="T34" fmla="*/ 55324 w 480"/>
              <a:gd name="T35" fmla="*/ 159226 h 480"/>
              <a:gd name="T36" fmla="*/ 95806 w 480"/>
              <a:gd name="T37" fmla="*/ 95806 h 480"/>
              <a:gd name="T38" fmla="*/ 95806 w 480"/>
              <a:gd name="T39" fmla="*/ 95806 h 480"/>
              <a:gd name="T40" fmla="*/ 139435 w 480"/>
              <a:gd name="T41" fmla="*/ 76015 h 480"/>
              <a:gd name="T42" fmla="*/ 119645 w 480"/>
              <a:gd name="T43" fmla="*/ 119645 h 480"/>
              <a:gd name="T44" fmla="*/ 95806 w 480"/>
              <a:gd name="T45" fmla="*/ 119645 h 480"/>
              <a:gd name="T46" fmla="*/ 95806 w 480"/>
              <a:gd name="T47" fmla="*/ 95806 h 48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80" h="480">
                <a:moveTo>
                  <a:pt x="239" y="0"/>
                </a:moveTo>
                <a:lnTo>
                  <a:pt x="239" y="0"/>
                </a:lnTo>
                <a:cubicBezTo>
                  <a:pt x="107" y="9"/>
                  <a:pt x="0" y="115"/>
                  <a:pt x="0" y="248"/>
                </a:cubicBezTo>
                <a:cubicBezTo>
                  <a:pt x="0" y="372"/>
                  <a:pt x="107" y="479"/>
                  <a:pt x="239" y="479"/>
                </a:cubicBezTo>
                <a:cubicBezTo>
                  <a:pt x="372" y="479"/>
                  <a:pt x="479" y="372"/>
                  <a:pt x="479" y="240"/>
                </a:cubicBezTo>
                <a:cubicBezTo>
                  <a:pt x="479" y="107"/>
                  <a:pt x="363" y="0"/>
                  <a:pt x="239" y="0"/>
                </a:cubicBezTo>
                <a:close/>
                <a:moveTo>
                  <a:pt x="239" y="426"/>
                </a:moveTo>
                <a:lnTo>
                  <a:pt x="239" y="426"/>
                </a:lnTo>
                <a:cubicBezTo>
                  <a:pt x="142" y="434"/>
                  <a:pt x="53" y="346"/>
                  <a:pt x="53" y="248"/>
                </a:cubicBezTo>
                <a:cubicBezTo>
                  <a:pt x="53" y="142"/>
                  <a:pt x="133" y="53"/>
                  <a:pt x="239" y="53"/>
                </a:cubicBezTo>
                <a:cubicBezTo>
                  <a:pt x="336" y="53"/>
                  <a:pt x="426" y="133"/>
                  <a:pt x="426" y="240"/>
                </a:cubicBezTo>
                <a:cubicBezTo>
                  <a:pt x="426" y="346"/>
                  <a:pt x="345" y="426"/>
                  <a:pt x="239" y="426"/>
                </a:cubicBezTo>
                <a:close/>
                <a:moveTo>
                  <a:pt x="123" y="354"/>
                </a:moveTo>
                <a:lnTo>
                  <a:pt x="123" y="354"/>
                </a:lnTo>
                <a:cubicBezTo>
                  <a:pt x="123" y="354"/>
                  <a:pt x="239" y="337"/>
                  <a:pt x="283" y="293"/>
                </a:cubicBezTo>
                <a:cubicBezTo>
                  <a:pt x="336" y="240"/>
                  <a:pt x="354" y="124"/>
                  <a:pt x="354" y="124"/>
                </a:cubicBezTo>
                <a:cubicBezTo>
                  <a:pt x="354" y="124"/>
                  <a:pt x="239" y="142"/>
                  <a:pt x="186" y="195"/>
                </a:cubicBezTo>
                <a:cubicBezTo>
                  <a:pt x="142" y="240"/>
                  <a:pt x="123" y="354"/>
                  <a:pt x="123" y="354"/>
                </a:cubicBezTo>
                <a:close/>
                <a:moveTo>
                  <a:pt x="213" y="213"/>
                </a:moveTo>
                <a:lnTo>
                  <a:pt x="213" y="213"/>
                </a:lnTo>
                <a:cubicBezTo>
                  <a:pt x="239" y="195"/>
                  <a:pt x="274" y="178"/>
                  <a:pt x="310" y="169"/>
                </a:cubicBezTo>
                <a:cubicBezTo>
                  <a:pt x="301" y="204"/>
                  <a:pt x="283" y="248"/>
                  <a:pt x="266" y="266"/>
                </a:cubicBezTo>
                <a:cubicBezTo>
                  <a:pt x="248" y="275"/>
                  <a:pt x="230" y="275"/>
                  <a:pt x="213" y="266"/>
                </a:cubicBezTo>
                <a:cubicBezTo>
                  <a:pt x="204" y="248"/>
                  <a:pt x="204" y="231"/>
                  <a:pt x="213" y="213"/>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36EA734B-7D95-4CD2-B5D9-A91E42B3F286}"/>
              </a:ext>
            </a:extLst>
          </p:cNvPr>
          <p:cNvSpPr txBox="1"/>
          <p:nvPr/>
        </p:nvSpPr>
        <p:spPr>
          <a:xfrm>
            <a:off x="6266786" y="4210458"/>
            <a:ext cx="142941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Tree>
    <p:extLst>
      <p:ext uri="{BB962C8B-B14F-4D97-AF65-F5344CB8AC3E}">
        <p14:creationId xmlns:p14="http://schemas.microsoft.com/office/powerpoint/2010/main" val="1727490037"/>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 name="Group 111">
            <a:extLst>
              <a:ext uri="{FF2B5EF4-FFF2-40B4-BE49-F238E27FC236}">
                <a16:creationId xmlns:a16="http://schemas.microsoft.com/office/drawing/2014/main" id="{B348EBC9-51FF-4278-AE1D-5CE698876308}"/>
              </a:ext>
            </a:extLst>
          </p:cNvPr>
          <p:cNvGrpSpPr/>
          <p:nvPr/>
        </p:nvGrpSpPr>
        <p:grpSpPr>
          <a:xfrm>
            <a:off x="6828125" y="1714500"/>
            <a:ext cx="4091321" cy="3777109"/>
            <a:chOff x="7188024" y="1600201"/>
            <a:chExt cx="4392852" cy="4055484"/>
          </a:xfrm>
        </p:grpSpPr>
        <p:sp>
          <p:nvSpPr>
            <p:cNvPr id="19" name="Freeform 15">
              <a:extLst>
                <a:ext uri="{FF2B5EF4-FFF2-40B4-BE49-F238E27FC236}">
                  <a16:creationId xmlns:a16="http://schemas.microsoft.com/office/drawing/2014/main" id="{99AFFA41-2CD9-4C58-9275-EE81DCCD8266}"/>
                </a:ext>
              </a:extLst>
            </p:cNvPr>
            <p:cNvSpPr>
              <a:spLocks/>
            </p:cNvSpPr>
            <p:nvPr/>
          </p:nvSpPr>
          <p:spPr bwMode="auto">
            <a:xfrm>
              <a:off x="9491313" y="1971129"/>
              <a:ext cx="88316" cy="102447"/>
            </a:xfrm>
            <a:custGeom>
              <a:avLst/>
              <a:gdLst>
                <a:gd name="T0" fmla="*/ 0 w 50"/>
                <a:gd name="T1" fmla="*/ 35 h 58"/>
                <a:gd name="T2" fmla="*/ 15 w 50"/>
                <a:gd name="T3" fmla="*/ 39 h 58"/>
                <a:gd name="T4" fmla="*/ 15 w 50"/>
                <a:gd name="T5" fmla="*/ 47 h 58"/>
                <a:gd name="T6" fmla="*/ 29 w 50"/>
                <a:gd name="T7" fmla="*/ 54 h 58"/>
                <a:gd name="T8" fmla="*/ 42 w 50"/>
                <a:gd name="T9" fmla="*/ 58 h 58"/>
                <a:gd name="T10" fmla="*/ 50 w 50"/>
                <a:gd name="T11" fmla="*/ 51 h 58"/>
                <a:gd name="T12" fmla="*/ 42 w 50"/>
                <a:gd name="T13" fmla="*/ 45 h 58"/>
                <a:gd name="T14" fmla="*/ 48 w 50"/>
                <a:gd name="T15" fmla="*/ 31 h 58"/>
                <a:gd name="T16" fmla="*/ 48 w 50"/>
                <a:gd name="T17" fmla="*/ 24 h 58"/>
                <a:gd name="T18" fmla="*/ 46 w 50"/>
                <a:gd name="T19" fmla="*/ 16 h 58"/>
                <a:gd name="T20" fmla="*/ 40 w 50"/>
                <a:gd name="T21" fmla="*/ 6 h 58"/>
                <a:gd name="T22" fmla="*/ 25 w 50"/>
                <a:gd name="T23" fmla="*/ 6 h 58"/>
                <a:gd name="T24" fmla="*/ 11 w 50"/>
                <a:gd name="T25" fmla="*/ 0 h 58"/>
                <a:gd name="T26" fmla="*/ 5 w 50"/>
                <a:gd name="T27" fmla="*/ 2 h 58"/>
                <a:gd name="T28" fmla="*/ 5 w 50"/>
                <a:gd name="T29" fmla="*/ 8 h 58"/>
                <a:gd name="T30" fmla="*/ 0 w 50"/>
                <a:gd name="T31" fmla="*/ 20 h 58"/>
                <a:gd name="T32" fmla="*/ 0 w 50"/>
                <a:gd name="T33" fmla="*/ 3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58">
                  <a:moveTo>
                    <a:pt x="0" y="35"/>
                  </a:moveTo>
                  <a:lnTo>
                    <a:pt x="15" y="39"/>
                  </a:lnTo>
                  <a:lnTo>
                    <a:pt x="15" y="47"/>
                  </a:lnTo>
                  <a:lnTo>
                    <a:pt x="29" y="54"/>
                  </a:lnTo>
                  <a:lnTo>
                    <a:pt x="42" y="58"/>
                  </a:lnTo>
                  <a:lnTo>
                    <a:pt x="50" y="51"/>
                  </a:lnTo>
                  <a:lnTo>
                    <a:pt x="42" y="45"/>
                  </a:lnTo>
                  <a:lnTo>
                    <a:pt x="48" y="31"/>
                  </a:lnTo>
                  <a:lnTo>
                    <a:pt x="48" y="24"/>
                  </a:lnTo>
                  <a:lnTo>
                    <a:pt x="46" y="16"/>
                  </a:lnTo>
                  <a:lnTo>
                    <a:pt x="40" y="6"/>
                  </a:lnTo>
                  <a:lnTo>
                    <a:pt x="25" y="6"/>
                  </a:lnTo>
                  <a:lnTo>
                    <a:pt x="11" y="0"/>
                  </a:lnTo>
                  <a:lnTo>
                    <a:pt x="5" y="2"/>
                  </a:lnTo>
                  <a:lnTo>
                    <a:pt x="5" y="8"/>
                  </a:lnTo>
                  <a:lnTo>
                    <a:pt x="0" y="20"/>
                  </a:lnTo>
                  <a:lnTo>
                    <a:pt x="0" y="35"/>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A9808ADC-94C0-416B-84D4-561C52F134BF}"/>
                </a:ext>
              </a:extLst>
            </p:cNvPr>
            <p:cNvSpPr>
              <a:spLocks/>
            </p:cNvSpPr>
            <p:nvPr/>
          </p:nvSpPr>
          <p:spPr bwMode="auto">
            <a:xfrm>
              <a:off x="8532197" y="1600201"/>
              <a:ext cx="3048679" cy="3711049"/>
            </a:xfrm>
            <a:custGeom>
              <a:avLst/>
              <a:gdLst>
                <a:gd name="T0" fmla="*/ 1548 w 1726"/>
                <a:gd name="T1" fmla="*/ 1090 h 2101"/>
                <a:gd name="T2" fmla="*/ 1431 w 1726"/>
                <a:gd name="T3" fmla="*/ 996 h 2101"/>
                <a:gd name="T4" fmla="*/ 1404 w 1726"/>
                <a:gd name="T5" fmla="*/ 891 h 2101"/>
                <a:gd name="T6" fmla="*/ 1307 w 1726"/>
                <a:gd name="T7" fmla="*/ 762 h 2101"/>
                <a:gd name="T8" fmla="*/ 1182 w 1726"/>
                <a:gd name="T9" fmla="*/ 558 h 2101"/>
                <a:gd name="T10" fmla="*/ 1056 w 1726"/>
                <a:gd name="T11" fmla="*/ 378 h 2101"/>
                <a:gd name="T12" fmla="*/ 1045 w 1726"/>
                <a:gd name="T13" fmla="*/ 141 h 2101"/>
                <a:gd name="T14" fmla="*/ 942 w 1726"/>
                <a:gd name="T15" fmla="*/ 27 h 2101"/>
                <a:gd name="T16" fmla="*/ 824 w 1726"/>
                <a:gd name="T17" fmla="*/ 75 h 2101"/>
                <a:gd name="T18" fmla="*/ 788 w 1726"/>
                <a:gd name="T19" fmla="*/ 160 h 2101"/>
                <a:gd name="T20" fmla="*/ 697 w 1726"/>
                <a:gd name="T21" fmla="*/ 201 h 2101"/>
                <a:gd name="T22" fmla="*/ 635 w 1726"/>
                <a:gd name="T23" fmla="*/ 293 h 2101"/>
                <a:gd name="T24" fmla="*/ 535 w 1726"/>
                <a:gd name="T25" fmla="*/ 401 h 2101"/>
                <a:gd name="T26" fmla="*/ 454 w 1726"/>
                <a:gd name="T27" fmla="*/ 332 h 2101"/>
                <a:gd name="T28" fmla="*/ 546 w 1726"/>
                <a:gd name="T29" fmla="*/ 455 h 2101"/>
                <a:gd name="T30" fmla="*/ 448 w 1726"/>
                <a:gd name="T31" fmla="*/ 529 h 2101"/>
                <a:gd name="T32" fmla="*/ 504 w 1726"/>
                <a:gd name="T33" fmla="*/ 656 h 2101"/>
                <a:gd name="T34" fmla="*/ 369 w 1726"/>
                <a:gd name="T35" fmla="*/ 670 h 2101"/>
                <a:gd name="T36" fmla="*/ 297 w 1726"/>
                <a:gd name="T37" fmla="*/ 683 h 2101"/>
                <a:gd name="T38" fmla="*/ 222 w 1726"/>
                <a:gd name="T39" fmla="*/ 579 h 2101"/>
                <a:gd name="T40" fmla="*/ 232 w 1726"/>
                <a:gd name="T41" fmla="*/ 544 h 2101"/>
                <a:gd name="T42" fmla="*/ 413 w 1726"/>
                <a:gd name="T43" fmla="*/ 525 h 2101"/>
                <a:gd name="T44" fmla="*/ 365 w 1726"/>
                <a:gd name="T45" fmla="*/ 407 h 2101"/>
                <a:gd name="T46" fmla="*/ 139 w 1726"/>
                <a:gd name="T47" fmla="*/ 376 h 2101"/>
                <a:gd name="T48" fmla="*/ 8 w 1726"/>
                <a:gd name="T49" fmla="*/ 425 h 2101"/>
                <a:gd name="T50" fmla="*/ 48 w 1726"/>
                <a:gd name="T51" fmla="*/ 548 h 2101"/>
                <a:gd name="T52" fmla="*/ 100 w 1726"/>
                <a:gd name="T53" fmla="*/ 675 h 2101"/>
                <a:gd name="T54" fmla="*/ 151 w 1726"/>
                <a:gd name="T55" fmla="*/ 751 h 2101"/>
                <a:gd name="T56" fmla="*/ 195 w 1726"/>
                <a:gd name="T57" fmla="*/ 872 h 2101"/>
                <a:gd name="T58" fmla="*/ 143 w 1726"/>
                <a:gd name="T59" fmla="*/ 1013 h 2101"/>
                <a:gd name="T60" fmla="*/ 178 w 1726"/>
                <a:gd name="T61" fmla="*/ 1059 h 2101"/>
                <a:gd name="T62" fmla="*/ 145 w 1726"/>
                <a:gd name="T63" fmla="*/ 1142 h 2101"/>
                <a:gd name="T64" fmla="*/ 160 w 1726"/>
                <a:gd name="T65" fmla="*/ 1243 h 2101"/>
                <a:gd name="T66" fmla="*/ 182 w 1726"/>
                <a:gd name="T67" fmla="*/ 1289 h 2101"/>
                <a:gd name="T68" fmla="*/ 261 w 1726"/>
                <a:gd name="T69" fmla="*/ 1343 h 2101"/>
                <a:gd name="T70" fmla="*/ 348 w 1726"/>
                <a:gd name="T71" fmla="*/ 1420 h 2101"/>
                <a:gd name="T72" fmla="*/ 442 w 1726"/>
                <a:gd name="T73" fmla="*/ 1495 h 2101"/>
                <a:gd name="T74" fmla="*/ 427 w 1726"/>
                <a:gd name="T75" fmla="*/ 1584 h 2101"/>
                <a:gd name="T76" fmla="*/ 514 w 1726"/>
                <a:gd name="T77" fmla="*/ 1563 h 2101"/>
                <a:gd name="T78" fmla="*/ 616 w 1726"/>
                <a:gd name="T79" fmla="*/ 1665 h 2101"/>
                <a:gd name="T80" fmla="*/ 705 w 1726"/>
                <a:gd name="T81" fmla="*/ 1646 h 2101"/>
                <a:gd name="T82" fmla="*/ 803 w 1726"/>
                <a:gd name="T83" fmla="*/ 1659 h 2101"/>
                <a:gd name="T84" fmla="*/ 863 w 1726"/>
                <a:gd name="T85" fmla="*/ 1688 h 2101"/>
                <a:gd name="T86" fmla="*/ 836 w 1726"/>
                <a:gd name="T87" fmla="*/ 1800 h 2101"/>
                <a:gd name="T88" fmla="*/ 842 w 1726"/>
                <a:gd name="T89" fmla="*/ 1893 h 2101"/>
                <a:gd name="T90" fmla="*/ 842 w 1726"/>
                <a:gd name="T91" fmla="*/ 1968 h 2101"/>
                <a:gd name="T92" fmla="*/ 882 w 1726"/>
                <a:gd name="T93" fmla="*/ 2047 h 2101"/>
                <a:gd name="T94" fmla="*/ 1019 w 1726"/>
                <a:gd name="T95" fmla="*/ 2064 h 2101"/>
                <a:gd name="T96" fmla="*/ 1147 w 1726"/>
                <a:gd name="T97" fmla="*/ 2068 h 2101"/>
                <a:gd name="T98" fmla="*/ 1270 w 1726"/>
                <a:gd name="T99" fmla="*/ 2068 h 2101"/>
                <a:gd name="T100" fmla="*/ 1334 w 1726"/>
                <a:gd name="T101" fmla="*/ 2082 h 2101"/>
                <a:gd name="T102" fmla="*/ 1479 w 1726"/>
                <a:gd name="T103" fmla="*/ 2053 h 2101"/>
                <a:gd name="T104" fmla="*/ 1328 w 1726"/>
                <a:gd name="T105" fmla="*/ 1906 h 2101"/>
                <a:gd name="T106" fmla="*/ 1357 w 1726"/>
                <a:gd name="T107" fmla="*/ 1748 h 2101"/>
                <a:gd name="T108" fmla="*/ 1234 w 1726"/>
                <a:gd name="T109" fmla="*/ 1663 h 2101"/>
                <a:gd name="T110" fmla="*/ 1174 w 1726"/>
                <a:gd name="T111" fmla="*/ 1491 h 2101"/>
                <a:gd name="T112" fmla="*/ 1249 w 1726"/>
                <a:gd name="T113" fmla="*/ 1383 h 2101"/>
                <a:gd name="T114" fmla="*/ 1377 w 1726"/>
                <a:gd name="T115" fmla="*/ 1285 h 2101"/>
                <a:gd name="T116" fmla="*/ 1518 w 1726"/>
                <a:gd name="T117" fmla="*/ 1256 h 2101"/>
                <a:gd name="T118" fmla="*/ 1657 w 1726"/>
                <a:gd name="T119" fmla="*/ 1192 h 2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26" h="2101">
                  <a:moveTo>
                    <a:pt x="1724" y="1111"/>
                  </a:moveTo>
                  <a:lnTo>
                    <a:pt x="1718" y="1098"/>
                  </a:lnTo>
                  <a:lnTo>
                    <a:pt x="1703" y="1086"/>
                  </a:lnTo>
                  <a:lnTo>
                    <a:pt x="1697" y="1086"/>
                  </a:lnTo>
                  <a:lnTo>
                    <a:pt x="1691" y="1094"/>
                  </a:lnTo>
                  <a:lnTo>
                    <a:pt x="1676" y="1102"/>
                  </a:lnTo>
                  <a:lnTo>
                    <a:pt x="1657" y="1102"/>
                  </a:lnTo>
                  <a:lnTo>
                    <a:pt x="1643" y="1104"/>
                  </a:lnTo>
                  <a:lnTo>
                    <a:pt x="1637" y="1104"/>
                  </a:lnTo>
                  <a:lnTo>
                    <a:pt x="1616" y="1098"/>
                  </a:lnTo>
                  <a:lnTo>
                    <a:pt x="1616" y="1092"/>
                  </a:lnTo>
                  <a:lnTo>
                    <a:pt x="1608" y="1079"/>
                  </a:lnTo>
                  <a:lnTo>
                    <a:pt x="1601" y="1079"/>
                  </a:lnTo>
                  <a:lnTo>
                    <a:pt x="1595" y="1079"/>
                  </a:lnTo>
                  <a:lnTo>
                    <a:pt x="1581" y="1094"/>
                  </a:lnTo>
                  <a:lnTo>
                    <a:pt x="1574" y="1100"/>
                  </a:lnTo>
                  <a:lnTo>
                    <a:pt x="1562" y="1102"/>
                  </a:lnTo>
                  <a:lnTo>
                    <a:pt x="1548" y="1090"/>
                  </a:lnTo>
                  <a:lnTo>
                    <a:pt x="1533" y="1069"/>
                  </a:lnTo>
                  <a:lnTo>
                    <a:pt x="1533" y="1057"/>
                  </a:lnTo>
                  <a:lnTo>
                    <a:pt x="1531" y="1050"/>
                  </a:lnTo>
                  <a:lnTo>
                    <a:pt x="1525" y="1044"/>
                  </a:lnTo>
                  <a:lnTo>
                    <a:pt x="1516" y="1038"/>
                  </a:lnTo>
                  <a:lnTo>
                    <a:pt x="1516" y="1032"/>
                  </a:lnTo>
                  <a:lnTo>
                    <a:pt x="1502" y="1019"/>
                  </a:lnTo>
                  <a:lnTo>
                    <a:pt x="1500" y="992"/>
                  </a:lnTo>
                  <a:lnTo>
                    <a:pt x="1504" y="971"/>
                  </a:lnTo>
                  <a:lnTo>
                    <a:pt x="1498" y="965"/>
                  </a:lnTo>
                  <a:lnTo>
                    <a:pt x="1483" y="959"/>
                  </a:lnTo>
                  <a:lnTo>
                    <a:pt x="1483" y="938"/>
                  </a:lnTo>
                  <a:lnTo>
                    <a:pt x="1481" y="924"/>
                  </a:lnTo>
                  <a:lnTo>
                    <a:pt x="1475" y="932"/>
                  </a:lnTo>
                  <a:lnTo>
                    <a:pt x="1475" y="938"/>
                  </a:lnTo>
                  <a:lnTo>
                    <a:pt x="1465" y="967"/>
                  </a:lnTo>
                  <a:lnTo>
                    <a:pt x="1452" y="988"/>
                  </a:lnTo>
                  <a:lnTo>
                    <a:pt x="1431" y="996"/>
                  </a:lnTo>
                  <a:lnTo>
                    <a:pt x="1413" y="1005"/>
                  </a:lnTo>
                  <a:lnTo>
                    <a:pt x="1398" y="1013"/>
                  </a:lnTo>
                  <a:lnTo>
                    <a:pt x="1377" y="986"/>
                  </a:lnTo>
                  <a:lnTo>
                    <a:pt x="1375" y="965"/>
                  </a:lnTo>
                  <a:lnTo>
                    <a:pt x="1390" y="959"/>
                  </a:lnTo>
                  <a:lnTo>
                    <a:pt x="1409" y="951"/>
                  </a:lnTo>
                  <a:lnTo>
                    <a:pt x="1415" y="957"/>
                  </a:lnTo>
                  <a:lnTo>
                    <a:pt x="1423" y="963"/>
                  </a:lnTo>
                  <a:lnTo>
                    <a:pt x="1429" y="957"/>
                  </a:lnTo>
                  <a:lnTo>
                    <a:pt x="1427" y="942"/>
                  </a:lnTo>
                  <a:lnTo>
                    <a:pt x="1427" y="934"/>
                  </a:lnTo>
                  <a:lnTo>
                    <a:pt x="1433" y="922"/>
                  </a:lnTo>
                  <a:lnTo>
                    <a:pt x="1440" y="907"/>
                  </a:lnTo>
                  <a:lnTo>
                    <a:pt x="1431" y="895"/>
                  </a:lnTo>
                  <a:lnTo>
                    <a:pt x="1419" y="891"/>
                  </a:lnTo>
                  <a:lnTo>
                    <a:pt x="1417" y="882"/>
                  </a:lnTo>
                  <a:lnTo>
                    <a:pt x="1411" y="882"/>
                  </a:lnTo>
                  <a:lnTo>
                    <a:pt x="1404" y="891"/>
                  </a:lnTo>
                  <a:lnTo>
                    <a:pt x="1390" y="893"/>
                  </a:lnTo>
                  <a:lnTo>
                    <a:pt x="1384" y="893"/>
                  </a:lnTo>
                  <a:lnTo>
                    <a:pt x="1377" y="899"/>
                  </a:lnTo>
                  <a:lnTo>
                    <a:pt x="1350" y="913"/>
                  </a:lnTo>
                  <a:lnTo>
                    <a:pt x="1338" y="915"/>
                  </a:lnTo>
                  <a:lnTo>
                    <a:pt x="1330" y="897"/>
                  </a:lnTo>
                  <a:lnTo>
                    <a:pt x="1315" y="876"/>
                  </a:lnTo>
                  <a:lnTo>
                    <a:pt x="1307" y="870"/>
                  </a:lnTo>
                  <a:lnTo>
                    <a:pt x="1313" y="861"/>
                  </a:lnTo>
                  <a:lnTo>
                    <a:pt x="1321" y="861"/>
                  </a:lnTo>
                  <a:lnTo>
                    <a:pt x="1319" y="841"/>
                  </a:lnTo>
                  <a:lnTo>
                    <a:pt x="1311" y="822"/>
                  </a:lnTo>
                  <a:lnTo>
                    <a:pt x="1294" y="801"/>
                  </a:lnTo>
                  <a:lnTo>
                    <a:pt x="1303" y="787"/>
                  </a:lnTo>
                  <a:lnTo>
                    <a:pt x="1309" y="780"/>
                  </a:lnTo>
                  <a:lnTo>
                    <a:pt x="1315" y="780"/>
                  </a:lnTo>
                  <a:lnTo>
                    <a:pt x="1315" y="772"/>
                  </a:lnTo>
                  <a:lnTo>
                    <a:pt x="1307" y="762"/>
                  </a:lnTo>
                  <a:lnTo>
                    <a:pt x="1307" y="753"/>
                  </a:lnTo>
                  <a:lnTo>
                    <a:pt x="1305" y="735"/>
                  </a:lnTo>
                  <a:lnTo>
                    <a:pt x="1305" y="727"/>
                  </a:lnTo>
                  <a:lnTo>
                    <a:pt x="1290" y="729"/>
                  </a:lnTo>
                  <a:lnTo>
                    <a:pt x="1288" y="714"/>
                  </a:lnTo>
                  <a:lnTo>
                    <a:pt x="1282" y="702"/>
                  </a:lnTo>
                  <a:lnTo>
                    <a:pt x="1276" y="695"/>
                  </a:lnTo>
                  <a:lnTo>
                    <a:pt x="1267" y="681"/>
                  </a:lnTo>
                  <a:lnTo>
                    <a:pt x="1259" y="683"/>
                  </a:lnTo>
                  <a:lnTo>
                    <a:pt x="1259" y="677"/>
                  </a:lnTo>
                  <a:lnTo>
                    <a:pt x="1253" y="670"/>
                  </a:lnTo>
                  <a:lnTo>
                    <a:pt x="1247" y="677"/>
                  </a:lnTo>
                  <a:lnTo>
                    <a:pt x="1238" y="656"/>
                  </a:lnTo>
                  <a:lnTo>
                    <a:pt x="1222" y="631"/>
                  </a:lnTo>
                  <a:lnTo>
                    <a:pt x="1214" y="604"/>
                  </a:lnTo>
                  <a:lnTo>
                    <a:pt x="1207" y="592"/>
                  </a:lnTo>
                  <a:lnTo>
                    <a:pt x="1184" y="579"/>
                  </a:lnTo>
                  <a:lnTo>
                    <a:pt x="1182" y="558"/>
                  </a:lnTo>
                  <a:lnTo>
                    <a:pt x="1176" y="552"/>
                  </a:lnTo>
                  <a:lnTo>
                    <a:pt x="1162" y="540"/>
                  </a:lnTo>
                  <a:lnTo>
                    <a:pt x="1162" y="527"/>
                  </a:lnTo>
                  <a:lnTo>
                    <a:pt x="1153" y="513"/>
                  </a:lnTo>
                  <a:lnTo>
                    <a:pt x="1147" y="506"/>
                  </a:lnTo>
                  <a:lnTo>
                    <a:pt x="1139" y="500"/>
                  </a:lnTo>
                  <a:lnTo>
                    <a:pt x="1131" y="475"/>
                  </a:lnTo>
                  <a:lnTo>
                    <a:pt x="1124" y="469"/>
                  </a:lnTo>
                  <a:lnTo>
                    <a:pt x="1110" y="463"/>
                  </a:lnTo>
                  <a:lnTo>
                    <a:pt x="1108" y="457"/>
                  </a:lnTo>
                  <a:lnTo>
                    <a:pt x="1095" y="450"/>
                  </a:lnTo>
                  <a:lnTo>
                    <a:pt x="1087" y="444"/>
                  </a:lnTo>
                  <a:lnTo>
                    <a:pt x="1079" y="409"/>
                  </a:lnTo>
                  <a:lnTo>
                    <a:pt x="1070" y="411"/>
                  </a:lnTo>
                  <a:lnTo>
                    <a:pt x="1070" y="396"/>
                  </a:lnTo>
                  <a:lnTo>
                    <a:pt x="1062" y="384"/>
                  </a:lnTo>
                  <a:lnTo>
                    <a:pt x="1062" y="390"/>
                  </a:lnTo>
                  <a:lnTo>
                    <a:pt x="1056" y="378"/>
                  </a:lnTo>
                  <a:lnTo>
                    <a:pt x="1054" y="363"/>
                  </a:lnTo>
                  <a:lnTo>
                    <a:pt x="1048" y="357"/>
                  </a:lnTo>
                  <a:lnTo>
                    <a:pt x="1039" y="344"/>
                  </a:lnTo>
                  <a:lnTo>
                    <a:pt x="1031" y="332"/>
                  </a:lnTo>
                  <a:lnTo>
                    <a:pt x="1019" y="334"/>
                  </a:lnTo>
                  <a:lnTo>
                    <a:pt x="1019" y="326"/>
                  </a:lnTo>
                  <a:lnTo>
                    <a:pt x="1016" y="320"/>
                  </a:lnTo>
                  <a:lnTo>
                    <a:pt x="1031" y="320"/>
                  </a:lnTo>
                  <a:lnTo>
                    <a:pt x="1037" y="311"/>
                  </a:lnTo>
                  <a:lnTo>
                    <a:pt x="1035" y="284"/>
                  </a:lnTo>
                  <a:lnTo>
                    <a:pt x="1035" y="264"/>
                  </a:lnTo>
                  <a:lnTo>
                    <a:pt x="1033" y="251"/>
                  </a:lnTo>
                  <a:lnTo>
                    <a:pt x="1039" y="251"/>
                  </a:lnTo>
                  <a:lnTo>
                    <a:pt x="1045" y="230"/>
                  </a:lnTo>
                  <a:lnTo>
                    <a:pt x="1043" y="201"/>
                  </a:lnTo>
                  <a:lnTo>
                    <a:pt x="1027" y="170"/>
                  </a:lnTo>
                  <a:lnTo>
                    <a:pt x="1033" y="156"/>
                  </a:lnTo>
                  <a:lnTo>
                    <a:pt x="1045" y="141"/>
                  </a:lnTo>
                  <a:lnTo>
                    <a:pt x="1052" y="127"/>
                  </a:lnTo>
                  <a:lnTo>
                    <a:pt x="1043" y="108"/>
                  </a:lnTo>
                  <a:lnTo>
                    <a:pt x="1041" y="87"/>
                  </a:lnTo>
                  <a:lnTo>
                    <a:pt x="1033" y="75"/>
                  </a:lnTo>
                  <a:lnTo>
                    <a:pt x="1021" y="66"/>
                  </a:lnTo>
                  <a:lnTo>
                    <a:pt x="1027" y="54"/>
                  </a:lnTo>
                  <a:lnTo>
                    <a:pt x="1019" y="54"/>
                  </a:lnTo>
                  <a:lnTo>
                    <a:pt x="1012" y="48"/>
                  </a:lnTo>
                  <a:lnTo>
                    <a:pt x="1004" y="48"/>
                  </a:lnTo>
                  <a:lnTo>
                    <a:pt x="1000" y="62"/>
                  </a:lnTo>
                  <a:lnTo>
                    <a:pt x="994" y="62"/>
                  </a:lnTo>
                  <a:lnTo>
                    <a:pt x="985" y="50"/>
                  </a:lnTo>
                  <a:lnTo>
                    <a:pt x="977" y="43"/>
                  </a:lnTo>
                  <a:lnTo>
                    <a:pt x="971" y="43"/>
                  </a:lnTo>
                  <a:lnTo>
                    <a:pt x="965" y="39"/>
                  </a:lnTo>
                  <a:lnTo>
                    <a:pt x="963" y="25"/>
                  </a:lnTo>
                  <a:lnTo>
                    <a:pt x="956" y="27"/>
                  </a:lnTo>
                  <a:lnTo>
                    <a:pt x="942" y="27"/>
                  </a:lnTo>
                  <a:lnTo>
                    <a:pt x="936" y="33"/>
                  </a:lnTo>
                  <a:lnTo>
                    <a:pt x="929" y="35"/>
                  </a:lnTo>
                  <a:lnTo>
                    <a:pt x="923" y="35"/>
                  </a:lnTo>
                  <a:lnTo>
                    <a:pt x="915" y="21"/>
                  </a:lnTo>
                  <a:lnTo>
                    <a:pt x="906" y="16"/>
                  </a:lnTo>
                  <a:lnTo>
                    <a:pt x="915" y="8"/>
                  </a:lnTo>
                  <a:lnTo>
                    <a:pt x="915" y="0"/>
                  </a:lnTo>
                  <a:lnTo>
                    <a:pt x="906" y="0"/>
                  </a:lnTo>
                  <a:lnTo>
                    <a:pt x="880" y="2"/>
                  </a:lnTo>
                  <a:lnTo>
                    <a:pt x="855" y="19"/>
                  </a:lnTo>
                  <a:lnTo>
                    <a:pt x="840" y="27"/>
                  </a:lnTo>
                  <a:lnTo>
                    <a:pt x="821" y="27"/>
                  </a:lnTo>
                  <a:lnTo>
                    <a:pt x="807" y="29"/>
                  </a:lnTo>
                  <a:lnTo>
                    <a:pt x="813" y="35"/>
                  </a:lnTo>
                  <a:lnTo>
                    <a:pt x="815" y="54"/>
                  </a:lnTo>
                  <a:lnTo>
                    <a:pt x="809" y="62"/>
                  </a:lnTo>
                  <a:lnTo>
                    <a:pt x="815" y="68"/>
                  </a:lnTo>
                  <a:lnTo>
                    <a:pt x="824" y="75"/>
                  </a:lnTo>
                  <a:lnTo>
                    <a:pt x="832" y="89"/>
                  </a:lnTo>
                  <a:lnTo>
                    <a:pt x="844" y="87"/>
                  </a:lnTo>
                  <a:lnTo>
                    <a:pt x="853" y="93"/>
                  </a:lnTo>
                  <a:lnTo>
                    <a:pt x="838" y="108"/>
                  </a:lnTo>
                  <a:lnTo>
                    <a:pt x="834" y="129"/>
                  </a:lnTo>
                  <a:lnTo>
                    <a:pt x="840" y="129"/>
                  </a:lnTo>
                  <a:lnTo>
                    <a:pt x="848" y="135"/>
                  </a:lnTo>
                  <a:lnTo>
                    <a:pt x="836" y="149"/>
                  </a:lnTo>
                  <a:lnTo>
                    <a:pt x="821" y="149"/>
                  </a:lnTo>
                  <a:lnTo>
                    <a:pt x="807" y="137"/>
                  </a:lnTo>
                  <a:lnTo>
                    <a:pt x="813" y="131"/>
                  </a:lnTo>
                  <a:lnTo>
                    <a:pt x="805" y="116"/>
                  </a:lnTo>
                  <a:lnTo>
                    <a:pt x="799" y="110"/>
                  </a:lnTo>
                  <a:lnTo>
                    <a:pt x="792" y="118"/>
                  </a:lnTo>
                  <a:lnTo>
                    <a:pt x="786" y="133"/>
                  </a:lnTo>
                  <a:lnTo>
                    <a:pt x="788" y="139"/>
                  </a:lnTo>
                  <a:lnTo>
                    <a:pt x="788" y="151"/>
                  </a:lnTo>
                  <a:lnTo>
                    <a:pt x="788" y="160"/>
                  </a:lnTo>
                  <a:lnTo>
                    <a:pt x="784" y="174"/>
                  </a:lnTo>
                  <a:lnTo>
                    <a:pt x="763" y="174"/>
                  </a:lnTo>
                  <a:lnTo>
                    <a:pt x="749" y="176"/>
                  </a:lnTo>
                  <a:lnTo>
                    <a:pt x="749" y="183"/>
                  </a:lnTo>
                  <a:lnTo>
                    <a:pt x="745" y="210"/>
                  </a:lnTo>
                  <a:lnTo>
                    <a:pt x="745" y="216"/>
                  </a:lnTo>
                  <a:lnTo>
                    <a:pt x="732" y="230"/>
                  </a:lnTo>
                  <a:lnTo>
                    <a:pt x="734" y="237"/>
                  </a:lnTo>
                  <a:lnTo>
                    <a:pt x="734" y="245"/>
                  </a:lnTo>
                  <a:lnTo>
                    <a:pt x="726" y="239"/>
                  </a:lnTo>
                  <a:lnTo>
                    <a:pt x="720" y="232"/>
                  </a:lnTo>
                  <a:lnTo>
                    <a:pt x="707" y="253"/>
                  </a:lnTo>
                  <a:lnTo>
                    <a:pt x="707" y="239"/>
                  </a:lnTo>
                  <a:lnTo>
                    <a:pt x="705" y="226"/>
                  </a:lnTo>
                  <a:lnTo>
                    <a:pt x="711" y="218"/>
                  </a:lnTo>
                  <a:lnTo>
                    <a:pt x="705" y="212"/>
                  </a:lnTo>
                  <a:lnTo>
                    <a:pt x="703" y="199"/>
                  </a:lnTo>
                  <a:lnTo>
                    <a:pt x="697" y="201"/>
                  </a:lnTo>
                  <a:lnTo>
                    <a:pt x="689" y="201"/>
                  </a:lnTo>
                  <a:lnTo>
                    <a:pt x="682" y="193"/>
                  </a:lnTo>
                  <a:lnTo>
                    <a:pt x="676" y="214"/>
                  </a:lnTo>
                  <a:lnTo>
                    <a:pt x="685" y="214"/>
                  </a:lnTo>
                  <a:lnTo>
                    <a:pt x="685" y="226"/>
                  </a:lnTo>
                  <a:lnTo>
                    <a:pt x="678" y="228"/>
                  </a:lnTo>
                  <a:lnTo>
                    <a:pt x="678" y="220"/>
                  </a:lnTo>
                  <a:lnTo>
                    <a:pt x="670" y="222"/>
                  </a:lnTo>
                  <a:lnTo>
                    <a:pt x="672" y="228"/>
                  </a:lnTo>
                  <a:lnTo>
                    <a:pt x="672" y="234"/>
                  </a:lnTo>
                  <a:lnTo>
                    <a:pt x="687" y="255"/>
                  </a:lnTo>
                  <a:lnTo>
                    <a:pt x="674" y="255"/>
                  </a:lnTo>
                  <a:lnTo>
                    <a:pt x="666" y="249"/>
                  </a:lnTo>
                  <a:lnTo>
                    <a:pt x="666" y="243"/>
                  </a:lnTo>
                  <a:lnTo>
                    <a:pt x="660" y="249"/>
                  </a:lnTo>
                  <a:lnTo>
                    <a:pt x="653" y="264"/>
                  </a:lnTo>
                  <a:lnTo>
                    <a:pt x="647" y="264"/>
                  </a:lnTo>
                  <a:lnTo>
                    <a:pt x="635" y="293"/>
                  </a:lnTo>
                  <a:lnTo>
                    <a:pt x="629" y="299"/>
                  </a:lnTo>
                  <a:lnTo>
                    <a:pt x="622" y="307"/>
                  </a:lnTo>
                  <a:lnTo>
                    <a:pt x="629" y="313"/>
                  </a:lnTo>
                  <a:lnTo>
                    <a:pt x="637" y="320"/>
                  </a:lnTo>
                  <a:lnTo>
                    <a:pt x="624" y="334"/>
                  </a:lnTo>
                  <a:lnTo>
                    <a:pt x="618" y="340"/>
                  </a:lnTo>
                  <a:lnTo>
                    <a:pt x="612" y="342"/>
                  </a:lnTo>
                  <a:lnTo>
                    <a:pt x="626" y="355"/>
                  </a:lnTo>
                  <a:lnTo>
                    <a:pt x="626" y="367"/>
                  </a:lnTo>
                  <a:lnTo>
                    <a:pt x="629" y="380"/>
                  </a:lnTo>
                  <a:lnTo>
                    <a:pt x="629" y="388"/>
                  </a:lnTo>
                  <a:lnTo>
                    <a:pt x="620" y="394"/>
                  </a:lnTo>
                  <a:lnTo>
                    <a:pt x="610" y="403"/>
                  </a:lnTo>
                  <a:lnTo>
                    <a:pt x="589" y="411"/>
                  </a:lnTo>
                  <a:lnTo>
                    <a:pt x="583" y="417"/>
                  </a:lnTo>
                  <a:lnTo>
                    <a:pt x="560" y="407"/>
                  </a:lnTo>
                  <a:lnTo>
                    <a:pt x="548" y="398"/>
                  </a:lnTo>
                  <a:lnTo>
                    <a:pt x="535" y="401"/>
                  </a:lnTo>
                  <a:lnTo>
                    <a:pt x="521" y="394"/>
                  </a:lnTo>
                  <a:lnTo>
                    <a:pt x="519" y="388"/>
                  </a:lnTo>
                  <a:lnTo>
                    <a:pt x="519" y="374"/>
                  </a:lnTo>
                  <a:lnTo>
                    <a:pt x="519" y="369"/>
                  </a:lnTo>
                  <a:lnTo>
                    <a:pt x="539" y="361"/>
                  </a:lnTo>
                  <a:lnTo>
                    <a:pt x="537" y="355"/>
                  </a:lnTo>
                  <a:lnTo>
                    <a:pt x="552" y="353"/>
                  </a:lnTo>
                  <a:lnTo>
                    <a:pt x="556" y="344"/>
                  </a:lnTo>
                  <a:lnTo>
                    <a:pt x="543" y="340"/>
                  </a:lnTo>
                  <a:lnTo>
                    <a:pt x="537" y="334"/>
                  </a:lnTo>
                  <a:lnTo>
                    <a:pt x="529" y="328"/>
                  </a:lnTo>
                  <a:lnTo>
                    <a:pt x="514" y="328"/>
                  </a:lnTo>
                  <a:lnTo>
                    <a:pt x="508" y="315"/>
                  </a:lnTo>
                  <a:lnTo>
                    <a:pt x="502" y="315"/>
                  </a:lnTo>
                  <a:lnTo>
                    <a:pt x="481" y="324"/>
                  </a:lnTo>
                  <a:lnTo>
                    <a:pt x="469" y="324"/>
                  </a:lnTo>
                  <a:lnTo>
                    <a:pt x="469" y="332"/>
                  </a:lnTo>
                  <a:lnTo>
                    <a:pt x="454" y="332"/>
                  </a:lnTo>
                  <a:lnTo>
                    <a:pt x="469" y="338"/>
                  </a:lnTo>
                  <a:lnTo>
                    <a:pt x="475" y="344"/>
                  </a:lnTo>
                  <a:lnTo>
                    <a:pt x="483" y="351"/>
                  </a:lnTo>
                  <a:lnTo>
                    <a:pt x="483" y="357"/>
                  </a:lnTo>
                  <a:lnTo>
                    <a:pt x="485" y="371"/>
                  </a:lnTo>
                  <a:lnTo>
                    <a:pt x="492" y="376"/>
                  </a:lnTo>
                  <a:lnTo>
                    <a:pt x="492" y="382"/>
                  </a:lnTo>
                  <a:lnTo>
                    <a:pt x="498" y="382"/>
                  </a:lnTo>
                  <a:lnTo>
                    <a:pt x="494" y="396"/>
                  </a:lnTo>
                  <a:lnTo>
                    <a:pt x="494" y="403"/>
                  </a:lnTo>
                  <a:lnTo>
                    <a:pt x="496" y="423"/>
                  </a:lnTo>
                  <a:lnTo>
                    <a:pt x="508" y="423"/>
                  </a:lnTo>
                  <a:lnTo>
                    <a:pt x="523" y="423"/>
                  </a:lnTo>
                  <a:lnTo>
                    <a:pt x="529" y="428"/>
                  </a:lnTo>
                  <a:lnTo>
                    <a:pt x="529" y="436"/>
                  </a:lnTo>
                  <a:lnTo>
                    <a:pt x="537" y="442"/>
                  </a:lnTo>
                  <a:lnTo>
                    <a:pt x="537" y="448"/>
                  </a:lnTo>
                  <a:lnTo>
                    <a:pt x="546" y="455"/>
                  </a:lnTo>
                  <a:lnTo>
                    <a:pt x="539" y="463"/>
                  </a:lnTo>
                  <a:lnTo>
                    <a:pt x="531" y="475"/>
                  </a:lnTo>
                  <a:lnTo>
                    <a:pt x="548" y="488"/>
                  </a:lnTo>
                  <a:lnTo>
                    <a:pt x="554" y="496"/>
                  </a:lnTo>
                  <a:lnTo>
                    <a:pt x="541" y="502"/>
                  </a:lnTo>
                  <a:lnTo>
                    <a:pt x="533" y="496"/>
                  </a:lnTo>
                  <a:lnTo>
                    <a:pt x="521" y="504"/>
                  </a:lnTo>
                  <a:lnTo>
                    <a:pt x="506" y="506"/>
                  </a:lnTo>
                  <a:lnTo>
                    <a:pt x="514" y="492"/>
                  </a:lnTo>
                  <a:lnTo>
                    <a:pt x="521" y="490"/>
                  </a:lnTo>
                  <a:lnTo>
                    <a:pt x="504" y="477"/>
                  </a:lnTo>
                  <a:lnTo>
                    <a:pt x="500" y="486"/>
                  </a:lnTo>
                  <a:lnTo>
                    <a:pt x="485" y="486"/>
                  </a:lnTo>
                  <a:lnTo>
                    <a:pt x="471" y="479"/>
                  </a:lnTo>
                  <a:lnTo>
                    <a:pt x="471" y="488"/>
                  </a:lnTo>
                  <a:lnTo>
                    <a:pt x="467" y="502"/>
                  </a:lnTo>
                  <a:lnTo>
                    <a:pt x="460" y="523"/>
                  </a:lnTo>
                  <a:lnTo>
                    <a:pt x="448" y="529"/>
                  </a:lnTo>
                  <a:lnTo>
                    <a:pt x="442" y="536"/>
                  </a:lnTo>
                  <a:lnTo>
                    <a:pt x="442" y="550"/>
                  </a:lnTo>
                  <a:lnTo>
                    <a:pt x="436" y="565"/>
                  </a:lnTo>
                  <a:lnTo>
                    <a:pt x="429" y="571"/>
                  </a:lnTo>
                  <a:lnTo>
                    <a:pt x="425" y="579"/>
                  </a:lnTo>
                  <a:lnTo>
                    <a:pt x="431" y="585"/>
                  </a:lnTo>
                  <a:lnTo>
                    <a:pt x="452" y="598"/>
                  </a:lnTo>
                  <a:lnTo>
                    <a:pt x="467" y="604"/>
                  </a:lnTo>
                  <a:lnTo>
                    <a:pt x="467" y="610"/>
                  </a:lnTo>
                  <a:lnTo>
                    <a:pt x="481" y="623"/>
                  </a:lnTo>
                  <a:lnTo>
                    <a:pt x="490" y="641"/>
                  </a:lnTo>
                  <a:lnTo>
                    <a:pt x="492" y="650"/>
                  </a:lnTo>
                  <a:lnTo>
                    <a:pt x="525" y="639"/>
                  </a:lnTo>
                  <a:lnTo>
                    <a:pt x="531" y="646"/>
                  </a:lnTo>
                  <a:lnTo>
                    <a:pt x="539" y="660"/>
                  </a:lnTo>
                  <a:lnTo>
                    <a:pt x="525" y="654"/>
                  </a:lnTo>
                  <a:lnTo>
                    <a:pt x="516" y="654"/>
                  </a:lnTo>
                  <a:lnTo>
                    <a:pt x="504" y="656"/>
                  </a:lnTo>
                  <a:lnTo>
                    <a:pt x="492" y="650"/>
                  </a:lnTo>
                  <a:lnTo>
                    <a:pt x="483" y="643"/>
                  </a:lnTo>
                  <a:lnTo>
                    <a:pt x="475" y="643"/>
                  </a:lnTo>
                  <a:lnTo>
                    <a:pt x="469" y="650"/>
                  </a:lnTo>
                  <a:lnTo>
                    <a:pt x="463" y="643"/>
                  </a:lnTo>
                  <a:lnTo>
                    <a:pt x="450" y="652"/>
                  </a:lnTo>
                  <a:lnTo>
                    <a:pt x="429" y="646"/>
                  </a:lnTo>
                  <a:lnTo>
                    <a:pt x="415" y="639"/>
                  </a:lnTo>
                  <a:lnTo>
                    <a:pt x="400" y="641"/>
                  </a:lnTo>
                  <a:lnTo>
                    <a:pt x="400" y="635"/>
                  </a:lnTo>
                  <a:lnTo>
                    <a:pt x="394" y="635"/>
                  </a:lnTo>
                  <a:lnTo>
                    <a:pt x="373" y="637"/>
                  </a:lnTo>
                  <a:lnTo>
                    <a:pt x="353" y="631"/>
                  </a:lnTo>
                  <a:lnTo>
                    <a:pt x="355" y="643"/>
                  </a:lnTo>
                  <a:lnTo>
                    <a:pt x="348" y="652"/>
                  </a:lnTo>
                  <a:lnTo>
                    <a:pt x="348" y="658"/>
                  </a:lnTo>
                  <a:lnTo>
                    <a:pt x="363" y="664"/>
                  </a:lnTo>
                  <a:lnTo>
                    <a:pt x="369" y="670"/>
                  </a:lnTo>
                  <a:lnTo>
                    <a:pt x="390" y="677"/>
                  </a:lnTo>
                  <a:lnTo>
                    <a:pt x="390" y="670"/>
                  </a:lnTo>
                  <a:lnTo>
                    <a:pt x="396" y="668"/>
                  </a:lnTo>
                  <a:lnTo>
                    <a:pt x="411" y="681"/>
                  </a:lnTo>
                  <a:lnTo>
                    <a:pt x="419" y="708"/>
                  </a:lnTo>
                  <a:lnTo>
                    <a:pt x="407" y="716"/>
                  </a:lnTo>
                  <a:lnTo>
                    <a:pt x="400" y="722"/>
                  </a:lnTo>
                  <a:lnTo>
                    <a:pt x="386" y="718"/>
                  </a:lnTo>
                  <a:lnTo>
                    <a:pt x="373" y="718"/>
                  </a:lnTo>
                  <a:lnTo>
                    <a:pt x="367" y="718"/>
                  </a:lnTo>
                  <a:lnTo>
                    <a:pt x="351" y="706"/>
                  </a:lnTo>
                  <a:lnTo>
                    <a:pt x="344" y="700"/>
                  </a:lnTo>
                  <a:lnTo>
                    <a:pt x="338" y="693"/>
                  </a:lnTo>
                  <a:lnTo>
                    <a:pt x="332" y="708"/>
                  </a:lnTo>
                  <a:lnTo>
                    <a:pt x="324" y="702"/>
                  </a:lnTo>
                  <a:lnTo>
                    <a:pt x="303" y="695"/>
                  </a:lnTo>
                  <a:lnTo>
                    <a:pt x="303" y="683"/>
                  </a:lnTo>
                  <a:lnTo>
                    <a:pt x="297" y="683"/>
                  </a:lnTo>
                  <a:lnTo>
                    <a:pt x="297" y="677"/>
                  </a:lnTo>
                  <a:lnTo>
                    <a:pt x="295" y="670"/>
                  </a:lnTo>
                  <a:lnTo>
                    <a:pt x="288" y="662"/>
                  </a:lnTo>
                  <a:lnTo>
                    <a:pt x="286" y="656"/>
                  </a:lnTo>
                  <a:lnTo>
                    <a:pt x="278" y="643"/>
                  </a:lnTo>
                  <a:lnTo>
                    <a:pt x="272" y="637"/>
                  </a:lnTo>
                  <a:lnTo>
                    <a:pt x="272" y="631"/>
                  </a:lnTo>
                  <a:lnTo>
                    <a:pt x="278" y="623"/>
                  </a:lnTo>
                  <a:lnTo>
                    <a:pt x="276" y="610"/>
                  </a:lnTo>
                  <a:lnTo>
                    <a:pt x="270" y="602"/>
                  </a:lnTo>
                  <a:lnTo>
                    <a:pt x="270" y="596"/>
                  </a:lnTo>
                  <a:lnTo>
                    <a:pt x="261" y="592"/>
                  </a:lnTo>
                  <a:lnTo>
                    <a:pt x="255" y="583"/>
                  </a:lnTo>
                  <a:lnTo>
                    <a:pt x="234" y="585"/>
                  </a:lnTo>
                  <a:lnTo>
                    <a:pt x="228" y="585"/>
                  </a:lnTo>
                  <a:lnTo>
                    <a:pt x="222" y="585"/>
                  </a:lnTo>
                  <a:lnTo>
                    <a:pt x="214" y="579"/>
                  </a:lnTo>
                  <a:lnTo>
                    <a:pt x="222" y="579"/>
                  </a:lnTo>
                  <a:lnTo>
                    <a:pt x="220" y="573"/>
                  </a:lnTo>
                  <a:lnTo>
                    <a:pt x="214" y="573"/>
                  </a:lnTo>
                  <a:lnTo>
                    <a:pt x="207" y="573"/>
                  </a:lnTo>
                  <a:lnTo>
                    <a:pt x="205" y="567"/>
                  </a:lnTo>
                  <a:lnTo>
                    <a:pt x="193" y="567"/>
                  </a:lnTo>
                  <a:lnTo>
                    <a:pt x="187" y="560"/>
                  </a:lnTo>
                  <a:lnTo>
                    <a:pt x="176" y="548"/>
                  </a:lnTo>
                  <a:lnTo>
                    <a:pt x="185" y="536"/>
                  </a:lnTo>
                  <a:lnTo>
                    <a:pt x="176" y="536"/>
                  </a:lnTo>
                  <a:lnTo>
                    <a:pt x="170" y="529"/>
                  </a:lnTo>
                  <a:lnTo>
                    <a:pt x="176" y="529"/>
                  </a:lnTo>
                  <a:lnTo>
                    <a:pt x="185" y="529"/>
                  </a:lnTo>
                  <a:lnTo>
                    <a:pt x="189" y="527"/>
                  </a:lnTo>
                  <a:lnTo>
                    <a:pt x="205" y="540"/>
                  </a:lnTo>
                  <a:lnTo>
                    <a:pt x="212" y="546"/>
                  </a:lnTo>
                  <a:lnTo>
                    <a:pt x="218" y="546"/>
                  </a:lnTo>
                  <a:lnTo>
                    <a:pt x="218" y="540"/>
                  </a:lnTo>
                  <a:lnTo>
                    <a:pt x="232" y="544"/>
                  </a:lnTo>
                  <a:lnTo>
                    <a:pt x="245" y="550"/>
                  </a:lnTo>
                  <a:lnTo>
                    <a:pt x="253" y="550"/>
                  </a:lnTo>
                  <a:lnTo>
                    <a:pt x="259" y="548"/>
                  </a:lnTo>
                  <a:lnTo>
                    <a:pt x="265" y="556"/>
                  </a:lnTo>
                  <a:lnTo>
                    <a:pt x="280" y="554"/>
                  </a:lnTo>
                  <a:lnTo>
                    <a:pt x="295" y="554"/>
                  </a:lnTo>
                  <a:lnTo>
                    <a:pt x="313" y="558"/>
                  </a:lnTo>
                  <a:lnTo>
                    <a:pt x="321" y="552"/>
                  </a:lnTo>
                  <a:lnTo>
                    <a:pt x="328" y="544"/>
                  </a:lnTo>
                  <a:lnTo>
                    <a:pt x="334" y="550"/>
                  </a:lnTo>
                  <a:lnTo>
                    <a:pt x="334" y="558"/>
                  </a:lnTo>
                  <a:lnTo>
                    <a:pt x="348" y="556"/>
                  </a:lnTo>
                  <a:lnTo>
                    <a:pt x="361" y="556"/>
                  </a:lnTo>
                  <a:lnTo>
                    <a:pt x="375" y="554"/>
                  </a:lnTo>
                  <a:lnTo>
                    <a:pt x="388" y="540"/>
                  </a:lnTo>
                  <a:lnTo>
                    <a:pt x="394" y="540"/>
                  </a:lnTo>
                  <a:lnTo>
                    <a:pt x="407" y="531"/>
                  </a:lnTo>
                  <a:lnTo>
                    <a:pt x="413" y="525"/>
                  </a:lnTo>
                  <a:lnTo>
                    <a:pt x="413" y="519"/>
                  </a:lnTo>
                  <a:lnTo>
                    <a:pt x="419" y="511"/>
                  </a:lnTo>
                  <a:lnTo>
                    <a:pt x="425" y="511"/>
                  </a:lnTo>
                  <a:lnTo>
                    <a:pt x="425" y="504"/>
                  </a:lnTo>
                  <a:lnTo>
                    <a:pt x="425" y="498"/>
                  </a:lnTo>
                  <a:lnTo>
                    <a:pt x="431" y="496"/>
                  </a:lnTo>
                  <a:lnTo>
                    <a:pt x="436" y="469"/>
                  </a:lnTo>
                  <a:lnTo>
                    <a:pt x="429" y="457"/>
                  </a:lnTo>
                  <a:lnTo>
                    <a:pt x="427" y="442"/>
                  </a:lnTo>
                  <a:lnTo>
                    <a:pt x="421" y="442"/>
                  </a:lnTo>
                  <a:lnTo>
                    <a:pt x="421" y="430"/>
                  </a:lnTo>
                  <a:lnTo>
                    <a:pt x="415" y="436"/>
                  </a:lnTo>
                  <a:lnTo>
                    <a:pt x="407" y="430"/>
                  </a:lnTo>
                  <a:lnTo>
                    <a:pt x="407" y="417"/>
                  </a:lnTo>
                  <a:lnTo>
                    <a:pt x="392" y="417"/>
                  </a:lnTo>
                  <a:lnTo>
                    <a:pt x="386" y="417"/>
                  </a:lnTo>
                  <a:lnTo>
                    <a:pt x="386" y="411"/>
                  </a:lnTo>
                  <a:lnTo>
                    <a:pt x="365" y="407"/>
                  </a:lnTo>
                  <a:lnTo>
                    <a:pt x="351" y="413"/>
                  </a:lnTo>
                  <a:lnTo>
                    <a:pt x="344" y="407"/>
                  </a:lnTo>
                  <a:lnTo>
                    <a:pt x="338" y="401"/>
                  </a:lnTo>
                  <a:lnTo>
                    <a:pt x="324" y="394"/>
                  </a:lnTo>
                  <a:lnTo>
                    <a:pt x="324" y="403"/>
                  </a:lnTo>
                  <a:lnTo>
                    <a:pt x="317" y="394"/>
                  </a:lnTo>
                  <a:lnTo>
                    <a:pt x="303" y="384"/>
                  </a:lnTo>
                  <a:lnTo>
                    <a:pt x="282" y="386"/>
                  </a:lnTo>
                  <a:lnTo>
                    <a:pt x="259" y="374"/>
                  </a:lnTo>
                  <a:lnTo>
                    <a:pt x="241" y="367"/>
                  </a:lnTo>
                  <a:lnTo>
                    <a:pt x="226" y="376"/>
                  </a:lnTo>
                  <a:lnTo>
                    <a:pt x="178" y="380"/>
                  </a:lnTo>
                  <a:lnTo>
                    <a:pt x="174" y="380"/>
                  </a:lnTo>
                  <a:lnTo>
                    <a:pt x="164" y="374"/>
                  </a:lnTo>
                  <a:lnTo>
                    <a:pt x="151" y="382"/>
                  </a:lnTo>
                  <a:lnTo>
                    <a:pt x="151" y="374"/>
                  </a:lnTo>
                  <a:lnTo>
                    <a:pt x="145" y="367"/>
                  </a:lnTo>
                  <a:lnTo>
                    <a:pt x="139" y="376"/>
                  </a:lnTo>
                  <a:lnTo>
                    <a:pt x="131" y="361"/>
                  </a:lnTo>
                  <a:lnTo>
                    <a:pt x="124" y="363"/>
                  </a:lnTo>
                  <a:lnTo>
                    <a:pt x="116" y="349"/>
                  </a:lnTo>
                  <a:lnTo>
                    <a:pt x="110" y="349"/>
                  </a:lnTo>
                  <a:lnTo>
                    <a:pt x="104" y="363"/>
                  </a:lnTo>
                  <a:lnTo>
                    <a:pt x="97" y="365"/>
                  </a:lnTo>
                  <a:lnTo>
                    <a:pt x="89" y="351"/>
                  </a:lnTo>
                  <a:lnTo>
                    <a:pt x="83" y="351"/>
                  </a:lnTo>
                  <a:lnTo>
                    <a:pt x="85" y="371"/>
                  </a:lnTo>
                  <a:lnTo>
                    <a:pt x="70" y="374"/>
                  </a:lnTo>
                  <a:lnTo>
                    <a:pt x="62" y="367"/>
                  </a:lnTo>
                  <a:lnTo>
                    <a:pt x="52" y="367"/>
                  </a:lnTo>
                  <a:lnTo>
                    <a:pt x="52" y="371"/>
                  </a:lnTo>
                  <a:lnTo>
                    <a:pt x="35" y="376"/>
                  </a:lnTo>
                  <a:lnTo>
                    <a:pt x="21" y="386"/>
                  </a:lnTo>
                  <a:lnTo>
                    <a:pt x="12" y="401"/>
                  </a:lnTo>
                  <a:lnTo>
                    <a:pt x="12" y="425"/>
                  </a:lnTo>
                  <a:lnTo>
                    <a:pt x="8" y="425"/>
                  </a:lnTo>
                  <a:lnTo>
                    <a:pt x="8" y="425"/>
                  </a:lnTo>
                  <a:lnTo>
                    <a:pt x="12" y="425"/>
                  </a:lnTo>
                  <a:lnTo>
                    <a:pt x="4" y="434"/>
                  </a:lnTo>
                  <a:lnTo>
                    <a:pt x="6" y="440"/>
                  </a:lnTo>
                  <a:lnTo>
                    <a:pt x="0" y="448"/>
                  </a:lnTo>
                  <a:lnTo>
                    <a:pt x="0" y="455"/>
                  </a:lnTo>
                  <a:lnTo>
                    <a:pt x="6" y="461"/>
                  </a:lnTo>
                  <a:lnTo>
                    <a:pt x="14" y="467"/>
                  </a:lnTo>
                  <a:lnTo>
                    <a:pt x="21" y="473"/>
                  </a:lnTo>
                  <a:lnTo>
                    <a:pt x="23" y="479"/>
                  </a:lnTo>
                  <a:lnTo>
                    <a:pt x="23" y="482"/>
                  </a:lnTo>
                  <a:lnTo>
                    <a:pt x="35" y="486"/>
                  </a:lnTo>
                  <a:lnTo>
                    <a:pt x="52" y="498"/>
                  </a:lnTo>
                  <a:lnTo>
                    <a:pt x="52" y="513"/>
                  </a:lnTo>
                  <a:lnTo>
                    <a:pt x="52" y="519"/>
                  </a:lnTo>
                  <a:lnTo>
                    <a:pt x="46" y="527"/>
                  </a:lnTo>
                  <a:lnTo>
                    <a:pt x="48" y="540"/>
                  </a:lnTo>
                  <a:lnTo>
                    <a:pt x="48" y="548"/>
                  </a:lnTo>
                  <a:lnTo>
                    <a:pt x="48" y="560"/>
                  </a:lnTo>
                  <a:lnTo>
                    <a:pt x="56" y="573"/>
                  </a:lnTo>
                  <a:lnTo>
                    <a:pt x="64" y="581"/>
                  </a:lnTo>
                  <a:lnTo>
                    <a:pt x="64" y="587"/>
                  </a:lnTo>
                  <a:lnTo>
                    <a:pt x="79" y="592"/>
                  </a:lnTo>
                  <a:lnTo>
                    <a:pt x="85" y="600"/>
                  </a:lnTo>
                  <a:lnTo>
                    <a:pt x="93" y="612"/>
                  </a:lnTo>
                  <a:lnTo>
                    <a:pt x="102" y="625"/>
                  </a:lnTo>
                  <a:lnTo>
                    <a:pt x="102" y="633"/>
                  </a:lnTo>
                  <a:lnTo>
                    <a:pt x="102" y="633"/>
                  </a:lnTo>
                  <a:lnTo>
                    <a:pt x="102" y="633"/>
                  </a:lnTo>
                  <a:lnTo>
                    <a:pt x="102" y="635"/>
                  </a:lnTo>
                  <a:lnTo>
                    <a:pt x="102" y="639"/>
                  </a:lnTo>
                  <a:lnTo>
                    <a:pt x="95" y="646"/>
                  </a:lnTo>
                  <a:lnTo>
                    <a:pt x="104" y="660"/>
                  </a:lnTo>
                  <a:lnTo>
                    <a:pt x="97" y="666"/>
                  </a:lnTo>
                  <a:lnTo>
                    <a:pt x="97" y="668"/>
                  </a:lnTo>
                  <a:lnTo>
                    <a:pt x="100" y="675"/>
                  </a:lnTo>
                  <a:lnTo>
                    <a:pt x="104" y="679"/>
                  </a:lnTo>
                  <a:lnTo>
                    <a:pt x="106" y="687"/>
                  </a:lnTo>
                  <a:lnTo>
                    <a:pt x="106" y="693"/>
                  </a:lnTo>
                  <a:lnTo>
                    <a:pt x="106" y="700"/>
                  </a:lnTo>
                  <a:lnTo>
                    <a:pt x="114" y="708"/>
                  </a:lnTo>
                  <a:lnTo>
                    <a:pt x="120" y="700"/>
                  </a:lnTo>
                  <a:lnTo>
                    <a:pt x="120" y="706"/>
                  </a:lnTo>
                  <a:lnTo>
                    <a:pt x="129" y="712"/>
                  </a:lnTo>
                  <a:lnTo>
                    <a:pt x="114" y="720"/>
                  </a:lnTo>
                  <a:lnTo>
                    <a:pt x="118" y="722"/>
                  </a:lnTo>
                  <a:lnTo>
                    <a:pt x="118" y="722"/>
                  </a:lnTo>
                  <a:lnTo>
                    <a:pt x="118" y="722"/>
                  </a:lnTo>
                  <a:lnTo>
                    <a:pt x="129" y="727"/>
                  </a:lnTo>
                  <a:lnTo>
                    <a:pt x="129" y="733"/>
                  </a:lnTo>
                  <a:lnTo>
                    <a:pt x="131" y="739"/>
                  </a:lnTo>
                  <a:lnTo>
                    <a:pt x="143" y="739"/>
                  </a:lnTo>
                  <a:lnTo>
                    <a:pt x="143" y="745"/>
                  </a:lnTo>
                  <a:lnTo>
                    <a:pt x="151" y="751"/>
                  </a:lnTo>
                  <a:lnTo>
                    <a:pt x="151" y="760"/>
                  </a:lnTo>
                  <a:lnTo>
                    <a:pt x="151" y="766"/>
                  </a:lnTo>
                  <a:lnTo>
                    <a:pt x="145" y="772"/>
                  </a:lnTo>
                  <a:lnTo>
                    <a:pt x="139" y="774"/>
                  </a:lnTo>
                  <a:lnTo>
                    <a:pt x="133" y="774"/>
                  </a:lnTo>
                  <a:lnTo>
                    <a:pt x="133" y="774"/>
                  </a:lnTo>
                  <a:lnTo>
                    <a:pt x="141" y="787"/>
                  </a:lnTo>
                  <a:lnTo>
                    <a:pt x="147" y="787"/>
                  </a:lnTo>
                  <a:lnTo>
                    <a:pt x="153" y="793"/>
                  </a:lnTo>
                  <a:lnTo>
                    <a:pt x="162" y="799"/>
                  </a:lnTo>
                  <a:lnTo>
                    <a:pt x="182" y="805"/>
                  </a:lnTo>
                  <a:lnTo>
                    <a:pt x="203" y="810"/>
                  </a:lnTo>
                  <a:lnTo>
                    <a:pt x="212" y="816"/>
                  </a:lnTo>
                  <a:lnTo>
                    <a:pt x="220" y="830"/>
                  </a:lnTo>
                  <a:lnTo>
                    <a:pt x="212" y="843"/>
                  </a:lnTo>
                  <a:lnTo>
                    <a:pt x="199" y="851"/>
                  </a:lnTo>
                  <a:lnTo>
                    <a:pt x="193" y="866"/>
                  </a:lnTo>
                  <a:lnTo>
                    <a:pt x="195" y="872"/>
                  </a:lnTo>
                  <a:lnTo>
                    <a:pt x="189" y="880"/>
                  </a:lnTo>
                  <a:lnTo>
                    <a:pt x="180" y="886"/>
                  </a:lnTo>
                  <a:lnTo>
                    <a:pt x="182" y="901"/>
                  </a:lnTo>
                  <a:lnTo>
                    <a:pt x="176" y="907"/>
                  </a:lnTo>
                  <a:lnTo>
                    <a:pt x="182" y="915"/>
                  </a:lnTo>
                  <a:lnTo>
                    <a:pt x="176" y="922"/>
                  </a:lnTo>
                  <a:lnTo>
                    <a:pt x="170" y="922"/>
                  </a:lnTo>
                  <a:lnTo>
                    <a:pt x="170" y="920"/>
                  </a:lnTo>
                  <a:lnTo>
                    <a:pt x="168" y="922"/>
                  </a:lnTo>
                  <a:lnTo>
                    <a:pt x="164" y="936"/>
                  </a:lnTo>
                  <a:lnTo>
                    <a:pt x="158" y="951"/>
                  </a:lnTo>
                  <a:lnTo>
                    <a:pt x="151" y="957"/>
                  </a:lnTo>
                  <a:lnTo>
                    <a:pt x="145" y="965"/>
                  </a:lnTo>
                  <a:lnTo>
                    <a:pt x="139" y="978"/>
                  </a:lnTo>
                  <a:lnTo>
                    <a:pt x="133" y="986"/>
                  </a:lnTo>
                  <a:lnTo>
                    <a:pt x="129" y="998"/>
                  </a:lnTo>
                  <a:lnTo>
                    <a:pt x="129" y="1013"/>
                  </a:lnTo>
                  <a:lnTo>
                    <a:pt x="143" y="1013"/>
                  </a:lnTo>
                  <a:lnTo>
                    <a:pt x="156" y="1005"/>
                  </a:lnTo>
                  <a:lnTo>
                    <a:pt x="162" y="1005"/>
                  </a:lnTo>
                  <a:lnTo>
                    <a:pt x="162" y="1011"/>
                  </a:lnTo>
                  <a:lnTo>
                    <a:pt x="158" y="1025"/>
                  </a:lnTo>
                  <a:lnTo>
                    <a:pt x="158" y="1032"/>
                  </a:lnTo>
                  <a:lnTo>
                    <a:pt x="170" y="1030"/>
                  </a:lnTo>
                  <a:lnTo>
                    <a:pt x="178" y="1038"/>
                  </a:lnTo>
                  <a:lnTo>
                    <a:pt x="193" y="1044"/>
                  </a:lnTo>
                  <a:lnTo>
                    <a:pt x="197" y="1036"/>
                  </a:lnTo>
                  <a:lnTo>
                    <a:pt x="212" y="1036"/>
                  </a:lnTo>
                  <a:lnTo>
                    <a:pt x="220" y="1036"/>
                  </a:lnTo>
                  <a:lnTo>
                    <a:pt x="226" y="1040"/>
                  </a:lnTo>
                  <a:lnTo>
                    <a:pt x="232" y="1040"/>
                  </a:lnTo>
                  <a:lnTo>
                    <a:pt x="234" y="1055"/>
                  </a:lnTo>
                  <a:lnTo>
                    <a:pt x="226" y="1055"/>
                  </a:lnTo>
                  <a:lnTo>
                    <a:pt x="214" y="1055"/>
                  </a:lnTo>
                  <a:lnTo>
                    <a:pt x="199" y="1057"/>
                  </a:lnTo>
                  <a:lnTo>
                    <a:pt x="178" y="1059"/>
                  </a:lnTo>
                  <a:lnTo>
                    <a:pt x="180" y="1065"/>
                  </a:lnTo>
                  <a:lnTo>
                    <a:pt x="172" y="1065"/>
                  </a:lnTo>
                  <a:lnTo>
                    <a:pt x="172" y="1059"/>
                  </a:lnTo>
                  <a:lnTo>
                    <a:pt x="166" y="1065"/>
                  </a:lnTo>
                  <a:lnTo>
                    <a:pt x="166" y="1071"/>
                  </a:lnTo>
                  <a:lnTo>
                    <a:pt x="166" y="1079"/>
                  </a:lnTo>
                  <a:lnTo>
                    <a:pt x="168" y="1086"/>
                  </a:lnTo>
                  <a:lnTo>
                    <a:pt x="162" y="1086"/>
                  </a:lnTo>
                  <a:lnTo>
                    <a:pt x="153" y="1073"/>
                  </a:lnTo>
                  <a:lnTo>
                    <a:pt x="147" y="1079"/>
                  </a:lnTo>
                  <a:lnTo>
                    <a:pt x="147" y="1088"/>
                  </a:lnTo>
                  <a:lnTo>
                    <a:pt x="149" y="1094"/>
                  </a:lnTo>
                  <a:lnTo>
                    <a:pt x="149" y="1109"/>
                  </a:lnTo>
                  <a:lnTo>
                    <a:pt x="149" y="1109"/>
                  </a:lnTo>
                  <a:lnTo>
                    <a:pt x="149" y="1109"/>
                  </a:lnTo>
                  <a:lnTo>
                    <a:pt x="158" y="1113"/>
                  </a:lnTo>
                  <a:lnTo>
                    <a:pt x="158" y="1127"/>
                  </a:lnTo>
                  <a:lnTo>
                    <a:pt x="145" y="1142"/>
                  </a:lnTo>
                  <a:lnTo>
                    <a:pt x="145" y="1148"/>
                  </a:lnTo>
                  <a:lnTo>
                    <a:pt x="153" y="1154"/>
                  </a:lnTo>
                  <a:lnTo>
                    <a:pt x="147" y="1169"/>
                  </a:lnTo>
                  <a:lnTo>
                    <a:pt x="156" y="1181"/>
                  </a:lnTo>
                  <a:lnTo>
                    <a:pt x="156" y="1196"/>
                  </a:lnTo>
                  <a:lnTo>
                    <a:pt x="170" y="1200"/>
                  </a:lnTo>
                  <a:lnTo>
                    <a:pt x="176" y="1208"/>
                  </a:lnTo>
                  <a:lnTo>
                    <a:pt x="176" y="1214"/>
                  </a:lnTo>
                  <a:lnTo>
                    <a:pt x="172" y="1221"/>
                  </a:lnTo>
                  <a:lnTo>
                    <a:pt x="172" y="1221"/>
                  </a:lnTo>
                  <a:lnTo>
                    <a:pt x="172" y="1221"/>
                  </a:lnTo>
                  <a:lnTo>
                    <a:pt x="164" y="1214"/>
                  </a:lnTo>
                  <a:lnTo>
                    <a:pt x="158" y="1210"/>
                  </a:lnTo>
                  <a:lnTo>
                    <a:pt x="151" y="1216"/>
                  </a:lnTo>
                  <a:lnTo>
                    <a:pt x="151" y="1223"/>
                  </a:lnTo>
                  <a:lnTo>
                    <a:pt x="160" y="1229"/>
                  </a:lnTo>
                  <a:lnTo>
                    <a:pt x="166" y="1229"/>
                  </a:lnTo>
                  <a:lnTo>
                    <a:pt x="160" y="1243"/>
                  </a:lnTo>
                  <a:lnTo>
                    <a:pt x="160" y="1243"/>
                  </a:lnTo>
                  <a:lnTo>
                    <a:pt x="160" y="1243"/>
                  </a:lnTo>
                  <a:lnTo>
                    <a:pt x="153" y="1243"/>
                  </a:lnTo>
                  <a:lnTo>
                    <a:pt x="153" y="1250"/>
                  </a:lnTo>
                  <a:lnTo>
                    <a:pt x="160" y="1250"/>
                  </a:lnTo>
                  <a:lnTo>
                    <a:pt x="160" y="1254"/>
                  </a:lnTo>
                  <a:lnTo>
                    <a:pt x="166" y="1250"/>
                  </a:lnTo>
                  <a:lnTo>
                    <a:pt x="168" y="1250"/>
                  </a:lnTo>
                  <a:lnTo>
                    <a:pt x="168" y="1250"/>
                  </a:lnTo>
                  <a:lnTo>
                    <a:pt x="174" y="1248"/>
                  </a:lnTo>
                  <a:lnTo>
                    <a:pt x="174" y="1262"/>
                  </a:lnTo>
                  <a:lnTo>
                    <a:pt x="176" y="1277"/>
                  </a:lnTo>
                  <a:lnTo>
                    <a:pt x="174" y="1277"/>
                  </a:lnTo>
                  <a:lnTo>
                    <a:pt x="174" y="1277"/>
                  </a:lnTo>
                  <a:lnTo>
                    <a:pt x="162" y="1277"/>
                  </a:lnTo>
                  <a:lnTo>
                    <a:pt x="170" y="1289"/>
                  </a:lnTo>
                  <a:lnTo>
                    <a:pt x="176" y="1289"/>
                  </a:lnTo>
                  <a:lnTo>
                    <a:pt x="182" y="1289"/>
                  </a:lnTo>
                  <a:lnTo>
                    <a:pt x="182" y="1295"/>
                  </a:lnTo>
                  <a:lnTo>
                    <a:pt x="191" y="1308"/>
                  </a:lnTo>
                  <a:lnTo>
                    <a:pt x="193" y="1320"/>
                  </a:lnTo>
                  <a:lnTo>
                    <a:pt x="199" y="1335"/>
                  </a:lnTo>
                  <a:lnTo>
                    <a:pt x="205" y="1335"/>
                  </a:lnTo>
                  <a:lnTo>
                    <a:pt x="207" y="1335"/>
                  </a:lnTo>
                  <a:lnTo>
                    <a:pt x="207" y="1335"/>
                  </a:lnTo>
                  <a:lnTo>
                    <a:pt x="214" y="1333"/>
                  </a:lnTo>
                  <a:lnTo>
                    <a:pt x="214" y="1341"/>
                  </a:lnTo>
                  <a:lnTo>
                    <a:pt x="216" y="1341"/>
                  </a:lnTo>
                  <a:lnTo>
                    <a:pt x="226" y="1339"/>
                  </a:lnTo>
                  <a:lnTo>
                    <a:pt x="234" y="1339"/>
                  </a:lnTo>
                  <a:lnTo>
                    <a:pt x="241" y="1339"/>
                  </a:lnTo>
                  <a:lnTo>
                    <a:pt x="253" y="1337"/>
                  </a:lnTo>
                  <a:lnTo>
                    <a:pt x="253" y="1337"/>
                  </a:lnTo>
                  <a:lnTo>
                    <a:pt x="253" y="1337"/>
                  </a:lnTo>
                  <a:lnTo>
                    <a:pt x="255" y="1337"/>
                  </a:lnTo>
                  <a:lnTo>
                    <a:pt x="261" y="1343"/>
                  </a:lnTo>
                  <a:lnTo>
                    <a:pt x="263" y="1351"/>
                  </a:lnTo>
                  <a:lnTo>
                    <a:pt x="268" y="1349"/>
                  </a:lnTo>
                  <a:lnTo>
                    <a:pt x="280" y="1343"/>
                  </a:lnTo>
                  <a:lnTo>
                    <a:pt x="280" y="1337"/>
                  </a:lnTo>
                  <a:lnTo>
                    <a:pt x="282" y="1335"/>
                  </a:lnTo>
                  <a:lnTo>
                    <a:pt x="282" y="1335"/>
                  </a:lnTo>
                  <a:lnTo>
                    <a:pt x="288" y="1335"/>
                  </a:lnTo>
                  <a:lnTo>
                    <a:pt x="303" y="1341"/>
                  </a:lnTo>
                  <a:lnTo>
                    <a:pt x="311" y="1354"/>
                  </a:lnTo>
                  <a:lnTo>
                    <a:pt x="324" y="1354"/>
                  </a:lnTo>
                  <a:lnTo>
                    <a:pt x="324" y="1360"/>
                  </a:lnTo>
                  <a:lnTo>
                    <a:pt x="317" y="1368"/>
                  </a:lnTo>
                  <a:lnTo>
                    <a:pt x="319" y="1374"/>
                  </a:lnTo>
                  <a:lnTo>
                    <a:pt x="332" y="1393"/>
                  </a:lnTo>
                  <a:lnTo>
                    <a:pt x="342" y="1414"/>
                  </a:lnTo>
                  <a:lnTo>
                    <a:pt x="328" y="1420"/>
                  </a:lnTo>
                  <a:lnTo>
                    <a:pt x="348" y="1420"/>
                  </a:lnTo>
                  <a:lnTo>
                    <a:pt x="348" y="1420"/>
                  </a:lnTo>
                  <a:lnTo>
                    <a:pt x="348" y="1420"/>
                  </a:lnTo>
                  <a:lnTo>
                    <a:pt x="348" y="1426"/>
                  </a:lnTo>
                  <a:lnTo>
                    <a:pt x="348" y="1432"/>
                  </a:lnTo>
                  <a:lnTo>
                    <a:pt x="371" y="1437"/>
                  </a:lnTo>
                  <a:lnTo>
                    <a:pt x="377" y="1437"/>
                  </a:lnTo>
                  <a:lnTo>
                    <a:pt x="392" y="1443"/>
                  </a:lnTo>
                  <a:lnTo>
                    <a:pt x="392" y="1457"/>
                  </a:lnTo>
                  <a:lnTo>
                    <a:pt x="392" y="1464"/>
                  </a:lnTo>
                  <a:lnTo>
                    <a:pt x="407" y="1461"/>
                  </a:lnTo>
                  <a:lnTo>
                    <a:pt x="413" y="1461"/>
                  </a:lnTo>
                  <a:lnTo>
                    <a:pt x="425" y="1459"/>
                  </a:lnTo>
                  <a:lnTo>
                    <a:pt x="427" y="1476"/>
                  </a:lnTo>
                  <a:lnTo>
                    <a:pt x="427" y="1476"/>
                  </a:lnTo>
                  <a:lnTo>
                    <a:pt x="440" y="1474"/>
                  </a:lnTo>
                  <a:lnTo>
                    <a:pt x="440" y="1474"/>
                  </a:lnTo>
                  <a:lnTo>
                    <a:pt x="440" y="1474"/>
                  </a:lnTo>
                  <a:lnTo>
                    <a:pt x="448" y="1486"/>
                  </a:lnTo>
                  <a:lnTo>
                    <a:pt x="442" y="1495"/>
                  </a:lnTo>
                  <a:lnTo>
                    <a:pt x="436" y="1501"/>
                  </a:lnTo>
                  <a:lnTo>
                    <a:pt x="429" y="1509"/>
                  </a:lnTo>
                  <a:lnTo>
                    <a:pt x="417" y="1518"/>
                  </a:lnTo>
                  <a:lnTo>
                    <a:pt x="411" y="1524"/>
                  </a:lnTo>
                  <a:lnTo>
                    <a:pt x="409" y="1524"/>
                  </a:lnTo>
                  <a:lnTo>
                    <a:pt x="409" y="1524"/>
                  </a:lnTo>
                  <a:lnTo>
                    <a:pt x="396" y="1518"/>
                  </a:lnTo>
                  <a:lnTo>
                    <a:pt x="390" y="1518"/>
                  </a:lnTo>
                  <a:lnTo>
                    <a:pt x="390" y="1518"/>
                  </a:lnTo>
                  <a:lnTo>
                    <a:pt x="390" y="1526"/>
                  </a:lnTo>
                  <a:lnTo>
                    <a:pt x="392" y="1538"/>
                  </a:lnTo>
                  <a:lnTo>
                    <a:pt x="392" y="1545"/>
                  </a:lnTo>
                  <a:lnTo>
                    <a:pt x="400" y="1559"/>
                  </a:lnTo>
                  <a:lnTo>
                    <a:pt x="407" y="1572"/>
                  </a:lnTo>
                  <a:lnTo>
                    <a:pt x="407" y="1580"/>
                  </a:lnTo>
                  <a:lnTo>
                    <a:pt x="415" y="1584"/>
                  </a:lnTo>
                  <a:lnTo>
                    <a:pt x="427" y="1588"/>
                  </a:lnTo>
                  <a:lnTo>
                    <a:pt x="427" y="1584"/>
                  </a:lnTo>
                  <a:lnTo>
                    <a:pt x="440" y="1578"/>
                  </a:lnTo>
                  <a:lnTo>
                    <a:pt x="440" y="1578"/>
                  </a:lnTo>
                  <a:lnTo>
                    <a:pt x="442" y="1578"/>
                  </a:lnTo>
                  <a:lnTo>
                    <a:pt x="448" y="1582"/>
                  </a:lnTo>
                  <a:lnTo>
                    <a:pt x="460" y="1576"/>
                  </a:lnTo>
                  <a:lnTo>
                    <a:pt x="463" y="1576"/>
                  </a:lnTo>
                  <a:lnTo>
                    <a:pt x="463" y="1576"/>
                  </a:lnTo>
                  <a:lnTo>
                    <a:pt x="465" y="1576"/>
                  </a:lnTo>
                  <a:lnTo>
                    <a:pt x="467" y="1576"/>
                  </a:lnTo>
                  <a:lnTo>
                    <a:pt x="475" y="1567"/>
                  </a:lnTo>
                  <a:lnTo>
                    <a:pt x="481" y="1565"/>
                  </a:lnTo>
                  <a:lnTo>
                    <a:pt x="481" y="1565"/>
                  </a:lnTo>
                  <a:lnTo>
                    <a:pt x="481" y="1565"/>
                  </a:lnTo>
                  <a:lnTo>
                    <a:pt x="496" y="1574"/>
                  </a:lnTo>
                  <a:lnTo>
                    <a:pt x="508" y="1565"/>
                  </a:lnTo>
                  <a:lnTo>
                    <a:pt x="508" y="1563"/>
                  </a:lnTo>
                  <a:lnTo>
                    <a:pt x="508" y="1563"/>
                  </a:lnTo>
                  <a:lnTo>
                    <a:pt x="514" y="1563"/>
                  </a:lnTo>
                  <a:lnTo>
                    <a:pt x="523" y="1572"/>
                  </a:lnTo>
                  <a:lnTo>
                    <a:pt x="531" y="1582"/>
                  </a:lnTo>
                  <a:lnTo>
                    <a:pt x="537" y="1588"/>
                  </a:lnTo>
                  <a:lnTo>
                    <a:pt x="537" y="1603"/>
                  </a:lnTo>
                  <a:lnTo>
                    <a:pt x="539" y="1617"/>
                  </a:lnTo>
                  <a:lnTo>
                    <a:pt x="539" y="1623"/>
                  </a:lnTo>
                  <a:lnTo>
                    <a:pt x="554" y="1623"/>
                  </a:lnTo>
                  <a:lnTo>
                    <a:pt x="572" y="1621"/>
                  </a:lnTo>
                  <a:lnTo>
                    <a:pt x="579" y="1613"/>
                  </a:lnTo>
                  <a:lnTo>
                    <a:pt x="585" y="1613"/>
                  </a:lnTo>
                  <a:lnTo>
                    <a:pt x="585" y="1613"/>
                  </a:lnTo>
                  <a:lnTo>
                    <a:pt x="587" y="1613"/>
                  </a:lnTo>
                  <a:lnTo>
                    <a:pt x="587" y="1619"/>
                  </a:lnTo>
                  <a:lnTo>
                    <a:pt x="595" y="1634"/>
                  </a:lnTo>
                  <a:lnTo>
                    <a:pt x="608" y="1632"/>
                  </a:lnTo>
                  <a:lnTo>
                    <a:pt x="608" y="1638"/>
                  </a:lnTo>
                  <a:lnTo>
                    <a:pt x="616" y="1659"/>
                  </a:lnTo>
                  <a:lnTo>
                    <a:pt x="616" y="1665"/>
                  </a:lnTo>
                  <a:lnTo>
                    <a:pt x="624" y="1665"/>
                  </a:lnTo>
                  <a:lnTo>
                    <a:pt x="624" y="1665"/>
                  </a:lnTo>
                  <a:lnTo>
                    <a:pt x="637" y="1663"/>
                  </a:lnTo>
                  <a:lnTo>
                    <a:pt x="643" y="1663"/>
                  </a:lnTo>
                  <a:lnTo>
                    <a:pt x="643" y="1663"/>
                  </a:lnTo>
                  <a:lnTo>
                    <a:pt x="645" y="1663"/>
                  </a:lnTo>
                  <a:lnTo>
                    <a:pt x="651" y="1669"/>
                  </a:lnTo>
                  <a:lnTo>
                    <a:pt x="658" y="1663"/>
                  </a:lnTo>
                  <a:lnTo>
                    <a:pt x="658" y="1663"/>
                  </a:lnTo>
                  <a:lnTo>
                    <a:pt x="658" y="1663"/>
                  </a:lnTo>
                  <a:lnTo>
                    <a:pt x="666" y="1669"/>
                  </a:lnTo>
                  <a:lnTo>
                    <a:pt x="668" y="1669"/>
                  </a:lnTo>
                  <a:lnTo>
                    <a:pt x="672" y="1667"/>
                  </a:lnTo>
                  <a:lnTo>
                    <a:pt x="678" y="1661"/>
                  </a:lnTo>
                  <a:lnTo>
                    <a:pt x="691" y="1646"/>
                  </a:lnTo>
                  <a:lnTo>
                    <a:pt x="691" y="1646"/>
                  </a:lnTo>
                  <a:lnTo>
                    <a:pt x="691" y="1646"/>
                  </a:lnTo>
                  <a:lnTo>
                    <a:pt x="705" y="1646"/>
                  </a:lnTo>
                  <a:lnTo>
                    <a:pt x="705" y="1652"/>
                  </a:lnTo>
                  <a:lnTo>
                    <a:pt x="711" y="1659"/>
                  </a:lnTo>
                  <a:lnTo>
                    <a:pt x="732" y="1669"/>
                  </a:lnTo>
                  <a:lnTo>
                    <a:pt x="745" y="1663"/>
                  </a:lnTo>
                  <a:lnTo>
                    <a:pt x="745" y="1657"/>
                  </a:lnTo>
                  <a:lnTo>
                    <a:pt x="745" y="1657"/>
                  </a:lnTo>
                  <a:lnTo>
                    <a:pt x="745" y="1657"/>
                  </a:lnTo>
                  <a:lnTo>
                    <a:pt x="753" y="1663"/>
                  </a:lnTo>
                  <a:lnTo>
                    <a:pt x="759" y="1667"/>
                  </a:lnTo>
                  <a:lnTo>
                    <a:pt x="772" y="1661"/>
                  </a:lnTo>
                  <a:lnTo>
                    <a:pt x="772" y="1661"/>
                  </a:lnTo>
                  <a:lnTo>
                    <a:pt x="774" y="1661"/>
                  </a:lnTo>
                  <a:lnTo>
                    <a:pt x="774" y="1667"/>
                  </a:lnTo>
                  <a:lnTo>
                    <a:pt x="782" y="1667"/>
                  </a:lnTo>
                  <a:lnTo>
                    <a:pt x="786" y="1667"/>
                  </a:lnTo>
                  <a:lnTo>
                    <a:pt x="786" y="1661"/>
                  </a:lnTo>
                  <a:lnTo>
                    <a:pt x="801" y="1659"/>
                  </a:lnTo>
                  <a:lnTo>
                    <a:pt x="803" y="1659"/>
                  </a:lnTo>
                  <a:lnTo>
                    <a:pt x="807" y="1659"/>
                  </a:lnTo>
                  <a:lnTo>
                    <a:pt x="807" y="1665"/>
                  </a:lnTo>
                  <a:lnTo>
                    <a:pt x="813" y="1671"/>
                  </a:lnTo>
                  <a:lnTo>
                    <a:pt x="813" y="1665"/>
                  </a:lnTo>
                  <a:lnTo>
                    <a:pt x="813" y="1665"/>
                  </a:lnTo>
                  <a:lnTo>
                    <a:pt x="813" y="1665"/>
                  </a:lnTo>
                  <a:lnTo>
                    <a:pt x="826" y="1663"/>
                  </a:lnTo>
                  <a:lnTo>
                    <a:pt x="826" y="1663"/>
                  </a:lnTo>
                  <a:lnTo>
                    <a:pt x="826" y="1663"/>
                  </a:lnTo>
                  <a:lnTo>
                    <a:pt x="828" y="1663"/>
                  </a:lnTo>
                  <a:lnTo>
                    <a:pt x="842" y="1671"/>
                  </a:lnTo>
                  <a:lnTo>
                    <a:pt x="855" y="1669"/>
                  </a:lnTo>
                  <a:lnTo>
                    <a:pt x="861" y="1661"/>
                  </a:lnTo>
                  <a:lnTo>
                    <a:pt x="861" y="1661"/>
                  </a:lnTo>
                  <a:lnTo>
                    <a:pt x="861" y="1661"/>
                  </a:lnTo>
                  <a:lnTo>
                    <a:pt x="869" y="1661"/>
                  </a:lnTo>
                  <a:lnTo>
                    <a:pt x="871" y="1682"/>
                  </a:lnTo>
                  <a:lnTo>
                    <a:pt x="863" y="1688"/>
                  </a:lnTo>
                  <a:lnTo>
                    <a:pt x="850" y="1696"/>
                  </a:lnTo>
                  <a:lnTo>
                    <a:pt x="844" y="1704"/>
                  </a:lnTo>
                  <a:lnTo>
                    <a:pt x="850" y="1709"/>
                  </a:lnTo>
                  <a:lnTo>
                    <a:pt x="857" y="1709"/>
                  </a:lnTo>
                  <a:lnTo>
                    <a:pt x="865" y="1709"/>
                  </a:lnTo>
                  <a:lnTo>
                    <a:pt x="865" y="1715"/>
                  </a:lnTo>
                  <a:lnTo>
                    <a:pt x="859" y="1723"/>
                  </a:lnTo>
                  <a:lnTo>
                    <a:pt x="853" y="1729"/>
                  </a:lnTo>
                  <a:lnTo>
                    <a:pt x="853" y="1736"/>
                  </a:lnTo>
                  <a:lnTo>
                    <a:pt x="859" y="1736"/>
                  </a:lnTo>
                  <a:lnTo>
                    <a:pt x="875" y="1756"/>
                  </a:lnTo>
                  <a:lnTo>
                    <a:pt x="877" y="1775"/>
                  </a:lnTo>
                  <a:lnTo>
                    <a:pt x="871" y="1798"/>
                  </a:lnTo>
                  <a:lnTo>
                    <a:pt x="869" y="1798"/>
                  </a:lnTo>
                  <a:lnTo>
                    <a:pt x="869" y="1798"/>
                  </a:lnTo>
                  <a:lnTo>
                    <a:pt x="857" y="1798"/>
                  </a:lnTo>
                  <a:lnTo>
                    <a:pt x="844" y="1798"/>
                  </a:lnTo>
                  <a:lnTo>
                    <a:pt x="836" y="1800"/>
                  </a:lnTo>
                  <a:lnTo>
                    <a:pt x="832" y="1806"/>
                  </a:lnTo>
                  <a:lnTo>
                    <a:pt x="826" y="1827"/>
                  </a:lnTo>
                  <a:lnTo>
                    <a:pt x="805" y="1835"/>
                  </a:lnTo>
                  <a:lnTo>
                    <a:pt x="809" y="1868"/>
                  </a:lnTo>
                  <a:lnTo>
                    <a:pt x="813" y="1860"/>
                  </a:lnTo>
                  <a:lnTo>
                    <a:pt x="821" y="1860"/>
                  </a:lnTo>
                  <a:lnTo>
                    <a:pt x="826" y="1854"/>
                  </a:lnTo>
                  <a:lnTo>
                    <a:pt x="828" y="1866"/>
                  </a:lnTo>
                  <a:lnTo>
                    <a:pt x="834" y="1866"/>
                  </a:lnTo>
                  <a:lnTo>
                    <a:pt x="848" y="1852"/>
                  </a:lnTo>
                  <a:lnTo>
                    <a:pt x="855" y="1846"/>
                  </a:lnTo>
                  <a:lnTo>
                    <a:pt x="867" y="1846"/>
                  </a:lnTo>
                  <a:lnTo>
                    <a:pt x="867" y="1856"/>
                  </a:lnTo>
                  <a:lnTo>
                    <a:pt x="867" y="1864"/>
                  </a:lnTo>
                  <a:lnTo>
                    <a:pt x="855" y="1873"/>
                  </a:lnTo>
                  <a:lnTo>
                    <a:pt x="842" y="1881"/>
                  </a:lnTo>
                  <a:lnTo>
                    <a:pt x="836" y="1887"/>
                  </a:lnTo>
                  <a:lnTo>
                    <a:pt x="842" y="1893"/>
                  </a:lnTo>
                  <a:lnTo>
                    <a:pt x="850" y="1900"/>
                  </a:lnTo>
                  <a:lnTo>
                    <a:pt x="838" y="1908"/>
                  </a:lnTo>
                  <a:lnTo>
                    <a:pt x="824" y="1902"/>
                  </a:lnTo>
                  <a:lnTo>
                    <a:pt x="817" y="1902"/>
                  </a:lnTo>
                  <a:lnTo>
                    <a:pt x="811" y="1910"/>
                  </a:lnTo>
                  <a:lnTo>
                    <a:pt x="805" y="1910"/>
                  </a:lnTo>
                  <a:lnTo>
                    <a:pt x="805" y="1916"/>
                  </a:lnTo>
                  <a:lnTo>
                    <a:pt x="811" y="1922"/>
                  </a:lnTo>
                  <a:lnTo>
                    <a:pt x="832" y="1922"/>
                  </a:lnTo>
                  <a:lnTo>
                    <a:pt x="840" y="1929"/>
                  </a:lnTo>
                  <a:lnTo>
                    <a:pt x="840" y="1935"/>
                  </a:lnTo>
                  <a:lnTo>
                    <a:pt x="861" y="1939"/>
                  </a:lnTo>
                  <a:lnTo>
                    <a:pt x="855" y="1941"/>
                  </a:lnTo>
                  <a:lnTo>
                    <a:pt x="846" y="1947"/>
                  </a:lnTo>
                  <a:lnTo>
                    <a:pt x="840" y="1941"/>
                  </a:lnTo>
                  <a:lnTo>
                    <a:pt x="840" y="1956"/>
                  </a:lnTo>
                  <a:lnTo>
                    <a:pt x="848" y="1960"/>
                  </a:lnTo>
                  <a:lnTo>
                    <a:pt x="842" y="1968"/>
                  </a:lnTo>
                  <a:lnTo>
                    <a:pt x="834" y="1962"/>
                  </a:lnTo>
                  <a:lnTo>
                    <a:pt x="828" y="1956"/>
                  </a:lnTo>
                  <a:lnTo>
                    <a:pt x="821" y="1962"/>
                  </a:lnTo>
                  <a:lnTo>
                    <a:pt x="821" y="1976"/>
                  </a:lnTo>
                  <a:lnTo>
                    <a:pt x="815" y="1985"/>
                  </a:lnTo>
                  <a:lnTo>
                    <a:pt x="824" y="1991"/>
                  </a:lnTo>
                  <a:lnTo>
                    <a:pt x="824" y="2003"/>
                  </a:lnTo>
                  <a:lnTo>
                    <a:pt x="811" y="2005"/>
                  </a:lnTo>
                  <a:lnTo>
                    <a:pt x="805" y="2024"/>
                  </a:lnTo>
                  <a:lnTo>
                    <a:pt x="805" y="2032"/>
                  </a:lnTo>
                  <a:lnTo>
                    <a:pt x="819" y="2037"/>
                  </a:lnTo>
                  <a:lnTo>
                    <a:pt x="834" y="2043"/>
                  </a:lnTo>
                  <a:lnTo>
                    <a:pt x="840" y="2043"/>
                  </a:lnTo>
                  <a:lnTo>
                    <a:pt x="853" y="2043"/>
                  </a:lnTo>
                  <a:lnTo>
                    <a:pt x="861" y="2049"/>
                  </a:lnTo>
                  <a:lnTo>
                    <a:pt x="863" y="2055"/>
                  </a:lnTo>
                  <a:lnTo>
                    <a:pt x="875" y="2053"/>
                  </a:lnTo>
                  <a:lnTo>
                    <a:pt x="882" y="2047"/>
                  </a:lnTo>
                  <a:lnTo>
                    <a:pt x="888" y="2053"/>
                  </a:lnTo>
                  <a:lnTo>
                    <a:pt x="902" y="2053"/>
                  </a:lnTo>
                  <a:lnTo>
                    <a:pt x="902" y="2059"/>
                  </a:lnTo>
                  <a:lnTo>
                    <a:pt x="917" y="2064"/>
                  </a:lnTo>
                  <a:lnTo>
                    <a:pt x="929" y="2064"/>
                  </a:lnTo>
                  <a:lnTo>
                    <a:pt x="938" y="2070"/>
                  </a:lnTo>
                  <a:lnTo>
                    <a:pt x="944" y="2076"/>
                  </a:lnTo>
                  <a:lnTo>
                    <a:pt x="958" y="2076"/>
                  </a:lnTo>
                  <a:lnTo>
                    <a:pt x="979" y="2101"/>
                  </a:lnTo>
                  <a:lnTo>
                    <a:pt x="985" y="2086"/>
                  </a:lnTo>
                  <a:lnTo>
                    <a:pt x="987" y="2086"/>
                  </a:lnTo>
                  <a:lnTo>
                    <a:pt x="987" y="2086"/>
                  </a:lnTo>
                  <a:lnTo>
                    <a:pt x="994" y="2086"/>
                  </a:lnTo>
                  <a:lnTo>
                    <a:pt x="1006" y="2086"/>
                  </a:lnTo>
                  <a:lnTo>
                    <a:pt x="1006" y="2086"/>
                  </a:lnTo>
                  <a:lnTo>
                    <a:pt x="1012" y="2078"/>
                  </a:lnTo>
                  <a:lnTo>
                    <a:pt x="1019" y="2064"/>
                  </a:lnTo>
                  <a:lnTo>
                    <a:pt x="1019" y="2064"/>
                  </a:lnTo>
                  <a:lnTo>
                    <a:pt x="1019" y="2064"/>
                  </a:lnTo>
                  <a:lnTo>
                    <a:pt x="1033" y="2070"/>
                  </a:lnTo>
                  <a:lnTo>
                    <a:pt x="1048" y="2076"/>
                  </a:lnTo>
                  <a:lnTo>
                    <a:pt x="1048" y="2076"/>
                  </a:lnTo>
                  <a:lnTo>
                    <a:pt x="1052" y="2076"/>
                  </a:lnTo>
                  <a:lnTo>
                    <a:pt x="1081" y="2074"/>
                  </a:lnTo>
                  <a:lnTo>
                    <a:pt x="1081" y="2074"/>
                  </a:lnTo>
                  <a:lnTo>
                    <a:pt x="1081" y="2074"/>
                  </a:lnTo>
                  <a:lnTo>
                    <a:pt x="1087" y="2080"/>
                  </a:lnTo>
                  <a:lnTo>
                    <a:pt x="1095" y="2080"/>
                  </a:lnTo>
                  <a:lnTo>
                    <a:pt x="1095" y="2080"/>
                  </a:lnTo>
                  <a:lnTo>
                    <a:pt x="1095" y="2080"/>
                  </a:lnTo>
                  <a:lnTo>
                    <a:pt x="1110" y="2078"/>
                  </a:lnTo>
                  <a:lnTo>
                    <a:pt x="1114" y="2078"/>
                  </a:lnTo>
                  <a:lnTo>
                    <a:pt x="1120" y="2078"/>
                  </a:lnTo>
                  <a:lnTo>
                    <a:pt x="1141" y="2070"/>
                  </a:lnTo>
                  <a:lnTo>
                    <a:pt x="1145" y="2068"/>
                  </a:lnTo>
                  <a:lnTo>
                    <a:pt x="1147" y="2068"/>
                  </a:lnTo>
                  <a:lnTo>
                    <a:pt x="1155" y="2076"/>
                  </a:lnTo>
                  <a:lnTo>
                    <a:pt x="1174" y="2074"/>
                  </a:lnTo>
                  <a:lnTo>
                    <a:pt x="1176" y="2074"/>
                  </a:lnTo>
                  <a:lnTo>
                    <a:pt x="1176" y="2074"/>
                  </a:lnTo>
                  <a:lnTo>
                    <a:pt x="1189" y="2074"/>
                  </a:lnTo>
                  <a:lnTo>
                    <a:pt x="1197" y="2072"/>
                  </a:lnTo>
                  <a:lnTo>
                    <a:pt x="1205" y="2078"/>
                  </a:lnTo>
                  <a:lnTo>
                    <a:pt x="1197" y="2086"/>
                  </a:lnTo>
                  <a:lnTo>
                    <a:pt x="1205" y="2084"/>
                  </a:lnTo>
                  <a:lnTo>
                    <a:pt x="1211" y="2084"/>
                  </a:lnTo>
                  <a:lnTo>
                    <a:pt x="1224" y="2084"/>
                  </a:lnTo>
                  <a:lnTo>
                    <a:pt x="1230" y="2076"/>
                  </a:lnTo>
                  <a:lnTo>
                    <a:pt x="1243" y="2070"/>
                  </a:lnTo>
                  <a:lnTo>
                    <a:pt x="1243" y="2070"/>
                  </a:lnTo>
                  <a:lnTo>
                    <a:pt x="1243" y="2070"/>
                  </a:lnTo>
                  <a:lnTo>
                    <a:pt x="1257" y="2074"/>
                  </a:lnTo>
                  <a:lnTo>
                    <a:pt x="1263" y="2074"/>
                  </a:lnTo>
                  <a:lnTo>
                    <a:pt x="1270" y="2068"/>
                  </a:lnTo>
                  <a:lnTo>
                    <a:pt x="1270" y="2059"/>
                  </a:lnTo>
                  <a:lnTo>
                    <a:pt x="1270" y="2059"/>
                  </a:lnTo>
                  <a:lnTo>
                    <a:pt x="1270" y="2059"/>
                  </a:lnTo>
                  <a:lnTo>
                    <a:pt x="1278" y="2059"/>
                  </a:lnTo>
                  <a:lnTo>
                    <a:pt x="1284" y="2059"/>
                  </a:lnTo>
                  <a:lnTo>
                    <a:pt x="1284" y="2072"/>
                  </a:lnTo>
                  <a:lnTo>
                    <a:pt x="1296" y="2066"/>
                  </a:lnTo>
                  <a:lnTo>
                    <a:pt x="1296" y="2057"/>
                  </a:lnTo>
                  <a:lnTo>
                    <a:pt x="1296" y="2057"/>
                  </a:lnTo>
                  <a:lnTo>
                    <a:pt x="1296" y="2057"/>
                  </a:lnTo>
                  <a:lnTo>
                    <a:pt x="1307" y="2057"/>
                  </a:lnTo>
                  <a:lnTo>
                    <a:pt x="1311" y="2057"/>
                  </a:lnTo>
                  <a:lnTo>
                    <a:pt x="1311" y="2057"/>
                  </a:lnTo>
                  <a:lnTo>
                    <a:pt x="1311" y="2057"/>
                  </a:lnTo>
                  <a:lnTo>
                    <a:pt x="1326" y="2064"/>
                  </a:lnTo>
                  <a:lnTo>
                    <a:pt x="1326" y="2070"/>
                  </a:lnTo>
                  <a:lnTo>
                    <a:pt x="1326" y="2076"/>
                  </a:lnTo>
                  <a:lnTo>
                    <a:pt x="1334" y="2082"/>
                  </a:lnTo>
                  <a:lnTo>
                    <a:pt x="1344" y="2076"/>
                  </a:lnTo>
                  <a:lnTo>
                    <a:pt x="1348" y="2076"/>
                  </a:lnTo>
                  <a:lnTo>
                    <a:pt x="1353" y="2074"/>
                  </a:lnTo>
                  <a:lnTo>
                    <a:pt x="1373" y="2080"/>
                  </a:lnTo>
                  <a:lnTo>
                    <a:pt x="1394" y="2078"/>
                  </a:lnTo>
                  <a:lnTo>
                    <a:pt x="1400" y="2078"/>
                  </a:lnTo>
                  <a:lnTo>
                    <a:pt x="1415" y="2091"/>
                  </a:lnTo>
                  <a:lnTo>
                    <a:pt x="1429" y="2097"/>
                  </a:lnTo>
                  <a:lnTo>
                    <a:pt x="1433" y="2097"/>
                  </a:lnTo>
                  <a:lnTo>
                    <a:pt x="1442" y="2097"/>
                  </a:lnTo>
                  <a:lnTo>
                    <a:pt x="1448" y="2095"/>
                  </a:lnTo>
                  <a:lnTo>
                    <a:pt x="1462" y="2088"/>
                  </a:lnTo>
                  <a:lnTo>
                    <a:pt x="1469" y="2074"/>
                  </a:lnTo>
                  <a:lnTo>
                    <a:pt x="1460" y="2068"/>
                  </a:lnTo>
                  <a:lnTo>
                    <a:pt x="1473" y="2066"/>
                  </a:lnTo>
                  <a:lnTo>
                    <a:pt x="1479" y="2066"/>
                  </a:lnTo>
                  <a:lnTo>
                    <a:pt x="1481" y="2066"/>
                  </a:lnTo>
                  <a:lnTo>
                    <a:pt x="1479" y="2053"/>
                  </a:lnTo>
                  <a:lnTo>
                    <a:pt x="1485" y="2039"/>
                  </a:lnTo>
                  <a:lnTo>
                    <a:pt x="1479" y="2039"/>
                  </a:lnTo>
                  <a:lnTo>
                    <a:pt x="1465" y="2032"/>
                  </a:lnTo>
                  <a:lnTo>
                    <a:pt x="1450" y="2026"/>
                  </a:lnTo>
                  <a:lnTo>
                    <a:pt x="1442" y="2020"/>
                  </a:lnTo>
                  <a:lnTo>
                    <a:pt x="1423" y="2010"/>
                  </a:lnTo>
                  <a:lnTo>
                    <a:pt x="1409" y="2003"/>
                  </a:lnTo>
                  <a:lnTo>
                    <a:pt x="1394" y="1991"/>
                  </a:lnTo>
                  <a:lnTo>
                    <a:pt x="1392" y="1964"/>
                  </a:lnTo>
                  <a:lnTo>
                    <a:pt x="1384" y="1958"/>
                  </a:lnTo>
                  <a:lnTo>
                    <a:pt x="1377" y="1951"/>
                  </a:lnTo>
                  <a:lnTo>
                    <a:pt x="1375" y="1937"/>
                  </a:lnTo>
                  <a:lnTo>
                    <a:pt x="1369" y="1924"/>
                  </a:lnTo>
                  <a:lnTo>
                    <a:pt x="1361" y="1924"/>
                  </a:lnTo>
                  <a:lnTo>
                    <a:pt x="1361" y="1918"/>
                  </a:lnTo>
                  <a:lnTo>
                    <a:pt x="1346" y="1912"/>
                  </a:lnTo>
                  <a:lnTo>
                    <a:pt x="1326" y="1900"/>
                  </a:lnTo>
                  <a:lnTo>
                    <a:pt x="1328" y="1906"/>
                  </a:lnTo>
                  <a:lnTo>
                    <a:pt x="1321" y="1914"/>
                  </a:lnTo>
                  <a:lnTo>
                    <a:pt x="1313" y="1908"/>
                  </a:lnTo>
                  <a:lnTo>
                    <a:pt x="1299" y="1902"/>
                  </a:lnTo>
                  <a:lnTo>
                    <a:pt x="1305" y="1875"/>
                  </a:lnTo>
                  <a:lnTo>
                    <a:pt x="1303" y="1868"/>
                  </a:lnTo>
                  <a:lnTo>
                    <a:pt x="1309" y="1860"/>
                  </a:lnTo>
                  <a:lnTo>
                    <a:pt x="1309" y="1848"/>
                  </a:lnTo>
                  <a:lnTo>
                    <a:pt x="1315" y="1839"/>
                  </a:lnTo>
                  <a:lnTo>
                    <a:pt x="1307" y="1833"/>
                  </a:lnTo>
                  <a:lnTo>
                    <a:pt x="1307" y="1814"/>
                  </a:lnTo>
                  <a:lnTo>
                    <a:pt x="1313" y="1800"/>
                  </a:lnTo>
                  <a:lnTo>
                    <a:pt x="1311" y="1785"/>
                  </a:lnTo>
                  <a:lnTo>
                    <a:pt x="1317" y="1785"/>
                  </a:lnTo>
                  <a:lnTo>
                    <a:pt x="1326" y="1792"/>
                  </a:lnTo>
                  <a:lnTo>
                    <a:pt x="1338" y="1777"/>
                  </a:lnTo>
                  <a:lnTo>
                    <a:pt x="1344" y="1769"/>
                  </a:lnTo>
                  <a:lnTo>
                    <a:pt x="1350" y="1763"/>
                  </a:lnTo>
                  <a:lnTo>
                    <a:pt x="1357" y="1748"/>
                  </a:lnTo>
                  <a:lnTo>
                    <a:pt x="1363" y="1754"/>
                  </a:lnTo>
                  <a:lnTo>
                    <a:pt x="1369" y="1742"/>
                  </a:lnTo>
                  <a:lnTo>
                    <a:pt x="1361" y="1721"/>
                  </a:lnTo>
                  <a:lnTo>
                    <a:pt x="1348" y="1721"/>
                  </a:lnTo>
                  <a:lnTo>
                    <a:pt x="1340" y="1723"/>
                  </a:lnTo>
                  <a:lnTo>
                    <a:pt x="1328" y="1717"/>
                  </a:lnTo>
                  <a:lnTo>
                    <a:pt x="1332" y="1702"/>
                  </a:lnTo>
                  <a:lnTo>
                    <a:pt x="1338" y="1696"/>
                  </a:lnTo>
                  <a:lnTo>
                    <a:pt x="1346" y="1694"/>
                  </a:lnTo>
                  <a:lnTo>
                    <a:pt x="1338" y="1688"/>
                  </a:lnTo>
                  <a:lnTo>
                    <a:pt x="1317" y="1675"/>
                  </a:lnTo>
                  <a:lnTo>
                    <a:pt x="1288" y="1659"/>
                  </a:lnTo>
                  <a:lnTo>
                    <a:pt x="1276" y="1646"/>
                  </a:lnTo>
                  <a:lnTo>
                    <a:pt x="1267" y="1655"/>
                  </a:lnTo>
                  <a:lnTo>
                    <a:pt x="1253" y="1655"/>
                  </a:lnTo>
                  <a:lnTo>
                    <a:pt x="1255" y="1661"/>
                  </a:lnTo>
                  <a:lnTo>
                    <a:pt x="1249" y="1669"/>
                  </a:lnTo>
                  <a:lnTo>
                    <a:pt x="1234" y="1663"/>
                  </a:lnTo>
                  <a:lnTo>
                    <a:pt x="1228" y="1657"/>
                  </a:lnTo>
                  <a:lnTo>
                    <a:pt x="1226" y="1642"/>
                  </a:lnTo>
                  <a:lnTo>
                    <a:pt x="1226" y="1636"/>
                  </a:lnTo>
                  <a:lnTo>
                    <a:pt x="1211" y="1630"/>
                  </a:lnTo>
                  <a:lnTo>
                    <a:pt x="1199" y="1632"/>
                  </a:lnTo>
                  <a:lnTo>
                    <a:pt x="1193" y="1638"/>
                  </a:lnTo>
                  <a:lnTo>
                    <a:pt x="1191" y="1617"/>
                  </a:lnTo>
                  <a:lnTo>
                    <a:pt x="1189" y="1605"/>
                  </a:lnTo>
                  <a:lnTo>
                    <a:pt x="1201" y="1582"/>
                  </a:lnTo>
                  <a:lnTo>
                    <a:pt x="1180" y="1578"/>
                  </a:lnTo>
                  <a:lnTo>
                    <a:pt x="1174" y="1572"/>
                  </a:lnTo>
                  <a:lnTo>
                    <a:pt x="1180" y="1563"/>
                  </a:lnTo>
                  <a:lnTo>
                    <a:pt x="1178" y="1545"/>
                  </a:lnTo>
                  <a:lnTo>
                    <a:pt x="1172" y="1536"/>
                  </a:lnTo>
                  <a:lnTo>
                    <a:pt x="1164" y="1526"/>
                  </a:lnTo>
                  <a:lnTo>
                    <a:pt x="1170" y="1511"/>
                  </a:lnTo>
                  <a:lnTo>
                    <a:pt x="1176" y="1511"/>
                  </a:lnTo>
                  <a:lnTo>
                    <a:pt x="1174" y="1491"/>
                  </a:lnTo>
                  <a:lnTo>
                    <a:pt x="1168" y="1491"/>
                  </a:lnTo>
                  <a:lnTo>
                    <a:pt x="1180" y="1470"/>
                  </a:lnTo>
                  <a:lnTo>
                    <a:pt x="1195" y="1476"/>
                  </a:lnTo>
                  <a:lnTo>
                    <a:pt x="1201" y="1488"/>
                  </a:lnTo>
                  <a:lnTo>
                    <a:pt x="1216" y="1495"/>
                  </a:lnTo>
                  <a:lnTo>
                    <a:pt x="1224" y="1501"/>
                  </a:lnTo>
                  <a:lnTo>
                    <a:pt x="1236" y="1486"/>
                  </a:lnTo>
                  <a:lnTo>
                    <a:pt x="1234" y="1478"/>
                  </a:lnTo>
                  <a:lnTo>
                    <a:pt x="1228" y="1466"/>
                  </a:lnTo>
                  <a:lnTo>
                    <a:pt x="1220" y="1445"/>
                  </a:lnTo>
                  <a:lnTo>
                    <a:pt x="1205" y="1441"/>
                  </a:lnTo>
                  <a:lnTo>
                    <a:pt x="1218" y="1432"/>
                  </a:lnTo>
                  <a:lnTo>
                    <a:pt x="1232" y="1432"/>
                  </a:lnTo>
                  <a:lnTo>
                    <a:pt x="1230" y="1424"/>
                  </a:lnTo>
                  <a:lnTo>
                    <a:pt x="1230" y="1418"/>
                  </a:lnTo>
                  <a:lnTo>
                    <a:pt x="1228" y="1391"/>
                  </a:lnTo>
                  <a:lnTo>
                    <a:pt x="1243" y="1389"/>
                  </a:lnTo>
                  <a:lnTo>
                    <a:pt x="1249" y="1383"/>
                  </a:lnTo>
                  <a:lnTo>
                    <a:pt x="1255" y="1370"/>
                  </a:lnTo>
                  <a:lnTo>
                    <a:pt x="1267" y="1354"/>
                  </a:lnTo>
                  <a:lnTo>
                    <a:pt x="1274" y="1341"/>
                  </a:lnTo>
                  <a:lnTo>
                    <a:pt x="1272" y="1333"/>
                  </a:lnTo>
                  <a:lnTo>
                    <a:pt x="1272" y="1327"/>
                  </a:lnTo>
                  <a:lnTo>
                    <a:pt x="1280" y="1327"/>
                  </a:lnTo>
                  <a:lnTo>
                    <a:pt x="1286" y="1333"/>
                  </a:lnTo>
                  <a:lnTo>
                    <a:pt x="1292" y="1339"/>
                  </a:lnTo>
                  <a:lnTo>
                    <a:pt x="1305" y="1331"/>
                  </a:lnTo>
                  <a:lnTo>
                    <a:pt x="1313" y="1318"/>
                  </a:lnTo>
                  <a:lnTo>
                    <a:pt x="1317" y="1304"/>
                  </a:lnTo>
                  <a:lnTo>
                    <a:pt x="1330" y="1295"/>
                  </a:lnTo>
                  <a:lnTo>
                    <a:pt x="1338" y="1295"/>
                  </a:lnTo>
                  <a:lnTo>
                    <a:pt x="1353" y="1308"/>
                  </a:lnTo>
                  <a:lnTo>
                    <a:pt x="1353" y="1302"/>
                  </a:lnTo>
                  <a:lnTo>
                    <a:pt x="1357" y="1287"/>
                  </a:lnTo>
                  <a:lnTo>
                    <a:pt x="1365" y="1287"/>
                  </a:lnTo>
                  <a:lnTo>
                    <a:pt x="1377" y="1285"/>
                  </a:lnTo>
                  <a:lnTo>
                    <a:pt x="1386" y="1291"/>
                  </a:lnTo>
                  <a:lnTo>
                    <a:pt x="1398" y="1297"/>
                  </a:lnTo>
                  <a:lnTo>
                    <a:pt x="1419" y="1295"/>
                  </a:lnTo>
                  <a:lnTo>
                    <a:pt x="1427" y="1304"/>
                  </a:lnTo>
                  <a:lnTo>
                    <a:pt x="1440" y="1302"/>
                  </a:lnTo>
                  <a:lnTo>
                    <a:pt x="1448" y="1302"/>
                  </a:lnTo>
                  <a:lnTo>
                    <a:pt x="1454" y="1308"/>
                  </a:lnTo>
                  <a:lnTo>
                    <a:pt x="1452" y="1293"/>
                  </a:lnTo>
                  <a:lnTo>
                    <a:pt x="1446" y="1287"/>
                  </a:lnTo>
                  <a:lnTo>
                    <a:pt x="1446" y="1281"/>
                  </a:lnTo>
                  <a:lnTo>
                    <a:pt x="1452" y="1281"/>
                  </a:lnTo>
                  <a:lnTo>
                    <a:pt x="1487" y="1285"/>
                  </a:lnTo>
                  <a:lnTo>
                    <a:pt x="1508" y="1289"/>
                  </a:lnTo>
                  <a:lnTo>
                    <a:pt x="1514" y="1277"/>
                  </a:lnTo>
                  <a:lnTo>
                    <a:pt x="1512" y="1268"/>
                  </a:lnTo>
                  <a:lnTo>
                    <a:pt x="1512" y="1262"/>
                  </a:lnTo>
                  <a:lnTo>
                    <a:pt x="1518" y="1262"/>
                  </a:lnTo>
                  <a:lnTo>
                    <a:pt x="1518" y="1256"/>
                  </a:lnTo>
                  <a:lnTo>
                    <a:pt x="1512" y="1250"/>
                  </a:lnTo>
                  <a:lnTo>
                    <a:pt x="1525" y="1248"/>
                  </a:lnTo>
                  <a:lnTo>
                    <a:pt x="1539" y="1248"/>
                  </a:lnTo>
                  <a:lnTo>
                    <a:pt x="1531" y="1233"/>
                  </a:lnTo>
                  <a:lnTo>
                    <a:pt x="1537" y="1233"/>
                  </a:lnTo>
                  <a:lnTo>
                    <a:pt x="1543" y="1225"/>
                  </a:lnTo>
                  <a:lnTo>
                    <a:pt x="1558" y="1231"/>
                  </a:lnTo>
                  <a:lnTo>
                    <a:pt x="1570" y="1231"/>
                  </a:lnTo>
                  <a:lnTo>
                    <a:pt x="1570" y="1216"/>
                  </a:lnTo>
                  <a:lnTo>
                    <a:pt x="1583" y="1216"/>
                  </a:lnTo>
                  <a:lnTo>
                    <a:pt x="1577" y="1202"/>
                  </a:lnTo>
                  <a:lnTo>
                    <a:pt x="1581" y="1196"/>
                  </a:lnTo>
                  <a:lnTo>
                    <a:pt x="1587" y="1189"/>
                  </a:lnTo>
                  <a:lnTo>
                    <a:pt x="1601" y="1181"/>
                  </a:lnTo>
                  <a:lnTo>
                    <a:pt x="1610" y="1187"/>
                  </a:lnTo>
                  <a:lnTo>
                    <a:pt x="1616" y="1200"/>
                  </a:lnTo>
                  <a:lnTo>
                    <a:pt x="1630" y="1200"/>
                  </a:lnTo>
                  <a:lnTo>
                    <a:pt x="1657" y="1192"/>
                  </a:lnTo>
                  <a:lnTo>
                    <a:pt x="1664" y="1192"/>
                  </a:lnTo>
                  <a:lnTo>
                    <a:pt x="1670" y="1189"/>
                  </a:lnTo>
                  <a:lnTo>
                    <a:pt x="1670" y="1183"/>
                  </a:lnTo>
                  <a:lnTo>
                    <a:pt x="1668" y="1171"/>
                  </a:lnTo>
                  <a:lnTo>
                    <a:pt x="1680" y="1162"/>
                  </a:lnTo>
                  <a:lnTo>
                    <a:pt x="1701" y="1154"/>
                  </a:lnTo>
                  <a:lnTo>
                    <a:pt x="1720" y="1133"/>
                  </a:lnTo>
                  <a:lnTo>
                    <a:pt x="1726" y="1125"/>
                  </a:lnTo>
                  <a:lnTo>
                    <a:pt x="1724" y="1111"/>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Rectangle 17">
              <a:extLst>
                <a:ext uri="{FF2B5EF4-FFF2-40B4-BE49-F238E27FC236}">
                  <a16:creationId xmlns:a16="http://schemas.microsoft.com/office/drawing/2014/main" id="{40EF234B-C47B-422F-9487-C85D7F3066F8}"/>
                </a:ext>
              </a:extLst>
            </p:cNvPr>
            <p:cNvSpPr>
              <a:spLocks noChangeArrowheads="1"/>
            </p:cNvSpPr>
            <p:nvPr/>
          </p:nvSpPr>
          <p:spPr bwMode="auto">
            <a:xfrm>
              <a:off x="8798913" y="3795744"/>
              <a:ext cx="3533" cy="1767"/>
            </a:xfrm>
            <a:prstGeom prst="rect">
              <a:avLst/>
            </a:prstGeom>
            <a:solidFill>
              <a:schemeClr val="accent1"/>
            </a:solidFill>
            <a:ln w="19050">
              <a:solidFill>
                <a:schemeClr val="accent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Rectangle 19">
              <a:extLst>
                <a:ext uri="{FF2B5EF4-FFF2-40B4-BE49-F238E27FC236}">
                  <a16:creationId xmlns:a16="http://schemas.microsoft.com/office/drawing/2014/main" id="{5E58D343-677F-451F-9698-2E6D5F696717}"/>
                </a:ext>
              </a:extLst>
            </p:cNvPr>
            <p:cNvSpPr>
              <a:spLocks noChangeArrowheads="1"/>
            </p:cNvSpPr>
            <p:nvPr/>
          </p:nvSpPr>
          <p:spPr bwMode="auto">
            <a:xfrm>
              <a:off x="10957364" y="5274157"/>
              <a:ext cx="1767" cy="1767"/>
            </a:xfrm>
            <a:prstGeom prst="rect">
              <a:avLst/>
            </a:prstGeom>
            <a:solidFill>
              <a:schemeClr val="accent1"/>
            </a:solidFill>
            <a:ln w="19050">
              <a:solidFill>
                <a:schemeClr val="accent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8E7B737B-582F-477E-81D1-8FB2ECCF8D06}"/>
                </a:ext>
              </a:extLst>
            </p:cNvPr>
            <p:cNvSpPr>
              <a:spLocks/>
            </p:cNvSpPr>
            <p:nvPr/>
          </p:nvSpPr>
          <p:spPr bwMode="auto">
            <a:xfrm>
              <a:off x="8364397" y="3700362"/>
              <a:ext cx="109512" cy="74186"/>
            </a:xfrm>
            <a:custGeom>
              <a:avLst/>
              <a:gdLst>
                <a:gd name="T0" fmla="*/ 8 w 62"/>
                <a:gd name="T1" fmla="*/ 30 h 42"/>
                <a:gd name="T2" fmla="*/ 14 w 62"/>
                <a:gd name="T3" fmla="*/ 30 h 42"/>
                <a:gd name="T4" fmla="*/ 20 w 62"/>
                <a:gd name="T5" fmla="*/ 36 h 42"/>
                <a:gd name="T6" fmla="*/ 22 w 62"/>
                <a:gd name="T7" fmla="*/ 42 h 42"/>
                <a:gd name="T8" fmla="*/ 29 w 62"/>
                <a:gd name="T9" fmla="*/ 36 h 42"/>
                <a:gd name="T10" fmla="*/ 29 w 62"/>
                <a:gd name="T11" fmla="*/ 27 h 42"/>
                <a:gd name="T12" fmla="*/ 41 w 62"/>
                <a:gd name="T13" fmla="*/ 27 h 42"/>
                <a:gd name="T14" fmla="*/ 47 w 62"/>
                <a:gd name="T15" fmla="*/ 27 h 42"/>
                <a:gd name="T16" fmla="*/ 47 w 62"/>
                <a:gd name="T17" fmla="*/ 21 h 42"/>
                <a:gd name="T18" fmla="*/ 53 w 62"/>
                <a:gd name="T19" fmla="*/ 13 h 42"/>
                <a:gd name="T20" fmla="*/ 62 w 62"/>
                <a:gd name="T21" fmla="*/ 7 h 42"/>
                <a:gd name="T22" fmla="*/ 45 w 62"/>
                <a:gd name="T23" fmla="*/ 0 h 42"/>
                <a:gd name="T24" fmla="*/ 26 w 62"/>
                <a:gd name="T25" fmla="*/ 15 h 42"/>
                <a:gd name="T26" fmla="*/ 18 w 62"/>
                <a:gd name="T27" fmla="*/ 3 h 42"/>
                <a:gd name="T28" fmla="*/ 12 w 62"/>
                <a:gd name="T29" fmla="*/ 9 h 42"/>
                <a:gd name="T30" fmla="*/ 14 w 62"/>
                <a:gd name="T31" fmla="*/ 17 h 42"/>
                <a:gd name="T32" fmla="*/ 14 w 62"/>
                <a:gd name="T33" fmla="*/ 23 h 42"/>
                <a:gd name="T34" fmla="*/ 0 w 62"/>
                <a:gd name="T35" fmla="*/ 30 h 42"/>
                <a:gd name="T36" fmla="*/ 8 w 62"/>
                <a:gd name="T37" fmla="*/ 3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42">
                  <a:moveTo>
                    <a:pt x="8" y="30"/>
                  </a:moveTo>
                  <a:lnTo>
                    <a:pt x="14" y="30"/>
                  </a:lnTo>
                  <a:lnTo>
                    <a:pt x="20" y="36"/>
                  </a:lnTo>
                  <a:lnTo>
                    <a:pt x="22" y="42"/>
                  </a:lnTo>
                  <a:lnTo>
                    <a:pt x="29" y="36"/>
                  </a:lnTo>
                  <a:lnTo>
                    <a:pt x="29" y="27"/>
                  </a:lnTo>
                  <a:lnTo>
                    <a:pt x="41" y="27"/>
                  </a:lnTo>
                  <a:lnTo>
                    <a:pt x="47" y="27"/>
                  </a:lnTo>
                  <a:lnTo>
                    <a:pt x="47" y="21"/>
                  </a:lnTo>
                  <a:lnTo>
                    <a:pt x="53" y="13"/>
                  </a:lnTo>
                  <a:lnTo>
                    <a:pt x="62" y="7"/>
                  </a:lnTo>
                  <a:lnTo>
                    <a:pt x="45" y="0"/>
                  </a:lnTo>
                  <a:lnTo>
                    <a:pt x="26" y="15"/>
                  </a:lnTo>
                  <a:lnTo>
                    <a:pt x="18" y="3"/>
                  </a:lnTo>
                  <a:lnTo>
                    <a:pt x="12" y="9"/>
                  </a:lnTo>
                  <a:lnTo>
                    <a:pt x="14" y="17"/>
                  </a:lnTo>
                  <a:lnTo>
                    <a:pt x="14" y="23"/>
                  </a:lnTo>
                  <a:lnTo>
                    <a:pt x="0" y="30"/>
                  </a:lnTo>
                  <a:lnTo>
                    <a:pt x="8" y="30"/>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B55E90B3-6283-447E-A3FF-A1AD001E53C9}"/>
                </a:ext>
              </a:extLst>
            </p:cNvPr>
            <p:cNvSpPr>
              <a:spLocks/>
            </p:cNvSpPr>
            <p:nvPr/>
          </p:nvSpPr>
          <p:spPr bwMode="auto">
            <a:xfrm>
              <a:off x="8392658" y="3642073"/>
              <a:ext cx="51224" cy="47691"/>
            </a:xfrm>
            <a:custGeom>
              <a:avLst/>
              <a:gdLst>
                <a:gd name="T0" fmla="*/ 15 w 29"/>
                <a:gd name="T1" fmla="*/ 13 h 27"/>
                <a:gd name="T2" fmla="*/ 17 w 29"/>
                <a:gd name="T3" fmla="*/ 27 h 27"/>
                <a:gd name="T4" fmla="*/ 23 w 29"/>
                <a:gd name="T5" fmla="*/ 19 h 27"/>
                <a:gd name="T6" fmla="*/ 29 w 29"/>
                <a:gd name="T7" fmla="*/ 13 h 27"/>
                <a:gd name="T8" fmla="*/ 29 w 29"/>
                <a:gd name="T9" fmla="*/ 6 h 27"/>
                <a:gd name="T10" fmla="*/ 15 w 29"/>
                <a:gd name="T11" fmla="*/ 0 h 27"/>
                <a:gd name="T12" fmla="*/ 8 w 29"/>
                <a:gd name="T13" fmla="*/ 9 h 27"/>
                <a:gd name="T14" fmla="*/ 0 w 29"/>
                <a:gd name="T15" fmla="*/ 9 h 27"/>
                <a:gd name="T16" fmla="*/ 2 w 29"/>
                <a:gd name="T17" fmla="*/ 15 h 27"/>
                <a:gd name="T18" fmla="*/ 8 w 29"/>
                <a:gd name="T19" fmla="*/ 15 h 27"/>
                <a:gd name="T20" fmla="*/ 15 w 29"/>
                <a:gd name="T21"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27">
                  <a:moveTo>
                    <a:pt x="15" y="13"/>
                  </a:moveTo>
                  <a:lnTo>
                    <a:pt x="17" y="27"/>
                  </a:lnTo>
                  <a:lnTo>
                    <a:pt x="23" y="19"/>
                  </a:lnTo>
                  <a:lnTo>
                    <a:pt x="29" y="13"/>
                  </a:lnTo>
                  <a:lnTo>
                    <a:pt x="29" y="6"/>
                  </a:lnTo>
                  <a:lnTo>
                    <a:pt x="15" y="0"/>
                  </a:lnTo>
                  <a:lnTo>
                    <a:pt x="8" y="9"/>
                  </a:lnTo>
                  <a:lnTo>
                    <a:pt x="0" y="9"/>
                  </a:lnTo>
                  <a:lnTo>
                    <a:pt x="2" y="15"/>
                  </a:lnTo>
                  <a:lnTo>
                    <a:pt x="8" y="15"/>
                  </a:lnTo>
                  <a:lnTo>
                    <a:pt x="15" y="13"/>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DEC7A50F-7C7D-4067-A835-1A100C041A03}"/>
                </a:ext>
              </a:extLst>
            </p:cNvPr>
            <p:cNvSpPr>
              <a:spLocks/>
            </p:cNvSpPr>
            <p:nvPr/>
          </p:nvSpPr>
          <p:spPr bwMode="auto">
            <a:xfrm>
              <a:off x="8488040" y="3550224"/>
              <a:ext cx="355032" cy="261416"/>
            </a:xfrm>
            <a:custGeom>
              <a:avLst/>
              <a:gdLst>
                <a:gd name="T0" fmla="*/ 75 w 201"/>
                <a:gd name="T1" fmla="*/ 119 h 148"/>
                <a:gd name="T2" fmla="*/ 81 w 201"/>
                <a:gd name="T3" fmla="*/ 125 h 148"/>
                <a:gd name="T4" fmla="*/ 87 w 201"/>
                <a:gd name="T5" fmla="*/ 119 h 148"/>
                <a:gd name="T6" fmla="*/ 89 w 201"/>
                <a:gd name="T7" fmla="*/ 119 h 148"/>
                <a:gd name="T8" fmla="*/ 104 w 201"/>
                <a:gd name="T9" fmla="*/ 123 h 148"/>
                <a:gd name="T10" fmla="*/ 108 w 201"/>
                <a:gd name="T11" fmla="*/ 123 h 148"/>
                <a:gd name="T12" fmla="*/ 108 w 201"/>
                <a:gd name="T13" fmla="*/ 131 h 148"/>
                <a:gd name="T14" fmla="*/ 118 w 201"/>
                <a:gd name="T15" fmla="*/ 137 h 148"/>
                <a:gd name="T16" fmla="*/ 135 w 201"/>
                <a:gd name="T17" fmla="*/ 135 h 148"/>
                <a:gd name="T18" fmla="*/ 143 w 201"/>
                <a:gd name="T19" fmla="*/ 148 h 148"/>
                <a:gd name="T20" fmla="*/ 170 w 201"/>
                <a:gd name="T21" fmla="*/ 133 h 148"/>
                <a:gd name="T22" fmla="*/ 170 w 201"/>
                <a:gd name="T23" fmla="*/ 133 h 148"/>
                <a:gd name="T24" fmla="*/ 172 w 201"/>
                <a:gd name="T25" fmla="*/ 139 h 148"/>
                <a:gd name="T26" fmla="*/ 185 w 201"/>
                <a:gd name="T27" fmla="*/ 139 h 148"/>
                <a:gd name="T28" fmla="*/ 185 w 201"/>
                <a:gd name="T29" fmla="*/ 125 h 148"/>
                <a:gd name="T30" fmla="*/ 176 w 201"/>
                <a:gd name="T31" fmla="*/ 112 h 148"/>
                <a:gd name="T32" fmla="*/ 183 w 201"/>
                <a:gd name="T33" fmla="*/ 104 h 148"/>
                <a:gd name="T34" fmla="*/ 197 w 201"/>
                <a:gd name="T35" fmla="*/ 117 h 148"/>
                <a:gd name="T36" fmla="*/ 201 w 201"/>
                <a:gd name="T37" fmla="*/ 110 h 148"/>
                <a:gd name="T38" fmla="*/ 195 w 201"/>
                <a:gd name="T39" fmla="*/ 96 h 148"/>
                <a:gd name="T40" fmla="*/ 181 w 201"/>
                <a:gd name="T41" fmla="*/ 77 h 148"/>
                <a:gd name="T42" fmla="*/ 178 w 201"/>
                <a:gd name="T43" fmla="*/ 50 h 148"/>
                <a:gd name="T44" fmla="*/ 170 w 201"/>
                <a:gd name="T45" fmla="*/ 38 h 148"/>
                <a:gd name="T46" fmla="*/ 183 w 201"/>
                <a:gd name="T47" fmla="*/ 9 h 148"/>
                <a:gd name="T48" fmla="*/ 174 w 201"/>
                <a:gd name="T49" fmla="*/ 5 h 148"/>
                <a:gd name="T50" fmla="*/ 141 w 201"/>
                <a:gd name="T51" fmla="*/ 7 h 148"/>
                <a:gd name="T52" fmla="*/ 127 w 201"/>
                <a:gd name="T53" fmla="*/ 0 h 148"/>
                <a:gd name="T54" fmla="*/ 108 w 201"/>
                <a:gd name="T55" fmla="*/ 9 h 148"/>
                <a:gd name="T56" fmla="*/ 93 w 201"/>
                <a:gd name="T57" fmla="*/ 2 h 148"/>
                <a:gd name="T58" fmla="*/ 81 w 201"/>
                <a:gd name="T59" fmla="*/ 2 h 148"/>
                <a:gd name="T60" fmla="*/ 66 w 201"/>
                <a:gd name="T61" fmla="*/ 11 h 148"/>
                <a:gd name="T62" fmla="*/ 48 w 201"/>
                <a:gd name="T63" fmla="*/ 13 h 148"/>
                <a:gd name="T64" fmla="*/ 33 w 201"/>
                <a:gd name="T65" fmla="*/ 13 h 148"/>
                <a:gd name="T66" fmla="*/ 27 w 201"/>
                <a:gd name="T67" fmla="*/ 21 h 148"/>
                <a:gd name="T68" fmla="*/ 21 w 201"/>
                <a:gd name="T69" fmla="*/ 27 h 148"/>
                <a:gd name="T70" fmla="*/ 6 w 201"/>
                <a:gd name="T71" fmla="*/ 29 h 148"/>
                <a:gd name="T72" fmla="*/ 0 w 201"/>
                <a:gd name="T73" fmla="*/ 44 h 148"/>
                <a:gd name="T74" fmla="*/ 2 w 201"/>
                <a:gd name="T75" fmla="*/ 56 h 148"/>
                <a:gd name="T76" fmla="*/ 17 w 201"/>
                <a:gd name="T77" fmla="*/ 61 h 148"/>
                <a:gd name="T78" fmla="*/ 10 w 201"/>
                <a:gd name="T79" fmla="*/ 69 h 148"/>
                <a:gd name="T80" fmla="*/ 12 w 201"/>
                <a:gd name="T81" fmla="*/ 96 h 148"/>
                <a:gd name="T82" fmla="*/ 31 w 201"/>
                <a:gd name="T83" fmla="*/ 108 h 148"/>
                <a:gd name="T84" fmla="*/ 39 w 201"/>
                <a:gd name="T85" fmla="*/ 94 h 148"/>
                <a:gd name="T86" fmla="*/ 54 w 201"/>
                <a:gd name="T87" fmla="*/ 100 h 148"/>
                <a:gd name="T88" fmla="*/ 48 w 201"/>
                <a:gd name="T89" fmla="*/ 127 h 148"/>
                <a:gd name="T90" fmla="*/ 66 w 201"/>
                <a:gd name="T91" fmla="*/ 12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48">
                  <a:moveTo>
                    <a:pt x="73" y="119"/>
                  </a:moveTo>
                  <a:lnTo>
                    <a:pt x="75" y="119"/>
                  </a:lnTo>
                  <a:lnTo>
                    <a:pt x="75" y="119"/>
                  </a:lnTo>
                  <a:lnTo>
                    <a:pt x="81" y="125"/>
                  </a:lnTo>
                  <a:lnTo>
                    <a:pt x="87" y="125"/>
                  </a:lnTo>
                  <a:lnTo>
                    <a:pt x="87" y="119"/>
                  </a:lnTo>
                  <a:lnTo>
                    <a:pt x="89" y="119"/>
                  </a:lnTo>
                  <a:lnTo>
                    <a:pt x="89" y="119"/>
                  </a:lnTo>
                  <a:lnTo>
                    <a:pt x="102" y="125"/>
                  </a:lnTo>
                  <a:lnTo>
                    <a:pt x="104" y="123"/>
                  </a:lnTo>
                  <a:lnTo>
                    <a:pt x="108" y="123"/>
                  </a:lnTo>
                  <a:lnTo>
                    <a:pt x="108" y="123"/>
                  </a:lnTo>
                  <a:lnTo>
                    <a:pt x="108" y="123"/>
                  </a:lnTo>
                  <a:lnTo>
                    <a:pt x="108" y="131"/>
                  </a:lnTo>
                  <a:lnTo>
                    <a:pt x="116" y="137"/>
                  </a:lnTo>
                  <a:lnTo>
                    <a:pt x="118" y="137"/>
                  </a:lnTo>
                  <a:lnTo>
                    <a:pt x="122" y="137"/>
                  </a:lnTo>
                  <a:lnTo>
                    <a:pt x="135" y="135"/>
                  </a:lnTo>
                  <a:lnTo>
                    <a:pt x="137" y="135"/>
                  </a:lnTo>
                  <a:lnTo>
                    <a:pt x="143" y="148"/>
                  </a:lnTo>
                  <a:lnTo>
                    <a:pt x="156" y="142"/>
                  </a:lnTo>
                  <a:lnTo>
                    <a:pt x="170" y="133"/>
                  </a:lnTo>
                  <a:lnTo>
                    <a:pt x="170" y="133"/>
                  </a:lnTo>
                  <a:lnTo>
                    <a:pt x="170" y="133"/>
                  </a:lnTo>
                  <a:lnTo>
                    <a:pt x="172" y="139"/>
                  </a:lnTo>
                  <a:lnTo>
                    <a:pt x="172" y="139"/>
                  </a:lnTo>
                  <a:lnTo>
                    <a:pt x="185" y="139"/>
                  </a:lnTo>
                  <a:lnTo>
                    <a:pt x="185" y="139"/>
                  </a:lnTo>
                  <a:lnTo>
                    <a:pt x="191" y="125"/>
                  </a:lnTo>
                  <a:lnTo>
                    <a:pt x="185" y="125"/>
                  </a:lnTo>
                  <a:lnTo>
                    <a:pt x="176" y="119"/>
                  </a:lnTo>
                  <a:lnTo>
                    <a:pt x="176" y="112"/>
                  </a:lnTo>
                  <a:lnTo>
                    <a:pt x="183" y="106"/>
                  </a:lnTo>
                  <a:lnTo>
                    <a:pt x="183" y="104"/>
                  </a:lnTo>
                  <a:lnTo>
                    <a:pt x="189" y="110"/>
                  </a:lnTo>
                  <a:lnTo>
                    <a:pt x="197" y="117"/>
                  </a:lnTo>
                  <a:lnTo>
                    <a:pt x="197" y="117"/>
                  </a:lnTo>
                  <a:lnTo>
                    <a:pt x="201" y="110"/>
                  </a:lnTo>
                  <a:lnTo>
                    <a:pt x="201" y="104"/>
                  </a:lnTo>
                  <a:lnTo>
                    <a:pt x="195" y="96"/>
                  </a:lnTo>
                  <a:lnTo>
                    <a:pt x="181" y="92"/>
                  </a:lnTo>
                  <a:lnTo>
                    <a:pt x="181" y="77"/>
                  </a:lnTo>
                  <a:lnTo>
                    <a:pt x="172" y="65"/>
                  </a:lnTo>
                  <a:lnTo>
                    <a:pt x="178" y="50"/>
                  </a:lnTo>
                  <a:lnTo>
                    <a:pt x="170" y="44"/>
                  </a:lnTo>
                  <a:lnTo>
                    <a:pt x="170" y="38"/>
                  </a:lnTo>
                  <a:lnTo>
                    <a:pt x="183" y="23"/>
                  </a:lnTo>
                  <a:lnTo>
                    <a:pt x="183" y="9"/>
                  </a:lnTo>
                  <a:lnTo>
                    <a:pt x="174" y="5"/>
                  </a:lnTo>
                  <a:lnTo>
                    <a:pt x="174" y="5"/>
                  </a:lnTo>
                  <a:lnTo>
                    <a:pt x="168" y="5"/>
                  </a:lnTo>
                  <a:lnTo>
                    <a:pt x="141" y="7"/>
                  </a:lnTo>
                  <a:lnTo>
                    <a:pt x="135" y="7"/>
                  </a:lnTo>
                  <a:lnTo>
                    <a:pt x="127" y="0"/>
                  </a:lnTo>
                  <a:lnTo>
                    <a:pt x="120" y="0"/>
                  </a:lnTo>
                  <a:lnTo>
                    <a:pt x="108" y="9"/>
                  </a:lnTo>
                  <a:lnTo>
                    <a:pt x="106" y="2"/>
                  </a:lnTo>
                  <a:lnTo>
                    <a:pt x="93" y="2"/>
                  </a:lnTo>
                  <a:lnTo>
                    <a:pt x="87" y="2"/>
                  </a:lnTo>
                  <a:lnTo>
                    <a:pt x="81" y="2"/>
                  </a:lnTo>
                  <a:lnTo>
                    <a:pt x="73" y="5"/>
                  </a:lnTo>
                  <a:lnTo>
                    <a:pt x="66" y="11"/>
                  </a:lnTo>
                  <a:lnTo>
                    <a:pt x="60" y="11"/>
                  </a:lnTo>
                  <a:lnTo>
                    <a:pt x="48" y="13"/>
                  </a:lnTo>
                  <a:lnTo>
                    <a:pt x="39" y="13"/>
                  </a:lnTo>
                  <a:lnTo>
                    <a:pt x="33" y="13"/>
                  </a:lnTo>
                  <a:lnTo>
                    <a:pt x="25" y="15"/>
                  </a:lnTo>
                  <a:lnTo>
                    <a:pt x="27" y="21"/>
                  </a:lnTo>
                  <a:lnTo>
                    <a:pt x="27" y="27"/>
                  </a:lnTo>
                  <a:lnTo>
                    <a:pt x="21" y="27"/>
                  </a:lnTo>
                  <a:lnTo>
                    <a:pt x="15" y="29"/>
                  </a:lnTo>
                  <a:lnTo>
                    <a:pt x="6" y="29"/>
                  </a:lnTo>
                  <a:lnTo>
                    <a:pt x="0" y="38"/>
                  </a:lnTo>
                  <a:lnTo>
                    <a:pt x="0" y="44"/>
                  </a:lnTo>
                  <a:lnTo>
                    <a:pt x="2" y="50"/>
                  </a:lnTo>
                  <a:lnTo>
                    <a:pt x="2" y="56"/>
                  </a:lnTo>
                  <a:lnTo>
                    <a:pt x="15" y="56"/>
                  </a:lnTo>
                  <a:lnTo>
                    <a:pt x="17" y="61"/>
                  </a:lnTo>
                  <a:lnTo>
                    <a:pt x="17" y="69"/>
                  </a:lnTo>
                  <a:lnTo>
                    <a:pt x="10" y="69"/>
                  </a:lnTo>
                  <a:lnTo>
                    <a:pt x="10" y="75"/>
                  </a:lnTo>
                  <a:lnTo>
                    <a:pt x="12" y="96"/>
                  </a:lnTo>
                  <a:lnTo>
                    <a:pt x="27" y="108"/>
                  </a:lnTo>
                  <a:lnTo>
                    <a:pt x="31" y="108"/>
                  </a:lnTo>
                  <a:lnTo>
                    <a:pt x="31" y="102"/>
                  </a:lnTo>
                  <a:lnTo>
                    <a:pt x="39" y="94"/>
                  </a:lnTo>
                  <a:lnTo>
                    <a:pt x="46" y="94"/>
                  </a:lnTo>
                  <a:lnTo>
                    <a:pt x="54" y="100"/>
                  </a:lnTo>
                  <a:lnTo>
                    <a:pt x="46" y="115"/>
                  </a:lnTo>
                  <a:lnTo>
                    <a:pt x="48" y="127"/>
                  </a:lnTo>
                  <a:lnTo>
                    <a:pt x="48" y="133"/>
                  </a:lnTo>
                  <a:lnTo>
                    <a:pt x="66" y="127"/>
                  </a:lnTo>
                  <a:lnTo>
                    <a:pt x="73" y="119"/>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77721C45-BBB3-428E-ACEF-9B548DF3AC72}"/>
                </a:ext>
              </a:extLst>
            </p:cNvPr>
            <p:cNvSpPr>
              <a:spLocks/>
            </p:cNvSpPr>
            <p:nvPr/>
          </p:nvSpPr>
          <p:spPr bwMode="auto">
            <a:xfrm>
              <a:off x="8802446" y="3795744"/>
              <a:ext cx="12365" cy="0"/>
            </a:xfrm>
            <a:custGeom>
              <a:avLst/>
              <a:gdLst>
                <a:gd name="T0" fmla="*/ 0 w 7"/>
                <a:gd name="T1" fmla="*/ 0 w 7"/>
                <a:gd name="T2" fmla="*/ 7 w 7"/>
                <a:gd name="T3" fmla="*/ 0 w 7"/>
                <a:gd name="T4" fmla="*/ 0 w 7"/>
              </a:gdLst>
              <a:ahLst/>
              <a:cxnLst>
                <a:cxn ang="0">
                  <a:pos x="T0" y="0"/>
                </a:cxn>
                <a:cxn ang="0">
                  <a:pos x="T1" y="0"/>
                </a:cxn>
                <a:cxn ang="0">
                  <a:pos x="T2" y="0"/>
                </a:cxn>
                <a:cxn ang="0">
                  <a:pos x="T3" y="0"/>
                </a:cxn>
                <a:cxn ang="0">
                  <a:pos x="T4" y="0"/>
                </a:cxn>
              </a:cxnLst>
              <a:rect l="0" t="0" r="r" b="b"/>
              <a:pathLst>
                <a:path w="7">
                  <a:moveTo>
                    <a:pt x="0" y="0"/>
                  </a:moveTo>
                  <a:lnTo>
                    <a:pt x="0" y="0"/>
                  </a:lnTo>
                  <a:lnTo>
                    <a:pt x="7" y="0"/>
                  </a:lnTo>
                  <a:lnTo>
                    <a:pt x="0" y="0"/>
                  </a:lnTo>
                  <a:lnTo>
                    <a:pt x="0" y="0"/>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Rectangle 34">
              <a:extLst>
                <a:ext uri="{FF2B5EF4-FFF2-40B4-BE49-F238E27FC236}">
                  <a16:creationId xmlns:a16="http://schemas.microsoft.com/office/drawing/2014/main" id="{2203268B-14EE-4A56-A97E-33615E5E7737}"/>
                </a:ext>
              </a:extLst>
            </p:cNvPr>
            <p:cNvSpPr>
              <a:spLocks noChangeArrowheads="1"/>
            </p:cNvSpPr>
            <p:nvPr/>
          </p:nvSpPr>
          <p:spPr bwMode="auto">
            <a:xfrm>
              <a:off x="11155192" y="5201738"/>
              <a:ext cx="1767" cy="1767"/>
            </a:xfrm>
            <a:prstGeom prst="rect">
              <a:avLst/>
            </a:prstGeom>
            <a:solidFill>
              <a:schemeClr val="accent1"/>
            </a:solidFill>
            <a:ln w="19050">
              <a:solidFill>
                <a:schemeClr val="accent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5">
              <a:extLst>
                <a:ext uri="{FF2B5EF4-FFF2-40B4-BE49-F238E27FC236}">
                  <a16:creationId xmlns:a16="http://schemas.microsoft.com/office/drawing/2014/main" id="{4FCC89E3-78CE-4300-8B1B-B444CA6F940D}"/>
                </a:ext>
              </a:extLst>
            </p:cNvPr>
            <p:cNvSpPr>
              <a:spLocks/>
            </p:cNvSpPr>
            <p:nvPr/>
          </p:nvSpPr>
          <p:spPr bwMode="auto">
            <a:xfrm>
              <a:off x="11100435" y="5622124"/>
              <a:ext cx="3533" cy="15897"/>
            </a:xfrm>
            <a:custGeom>
              <a:avLst/>
              <a:gdLst>
                <a:gd name="T0" fmla="*/ 0 w 2"/>
                <a:gd name="T1" fmla="*/ 9 h 9"/>
                <a:gd name="T2" fmla="*/ 2 w 2"/>
                <a:gd name="T3" fmla="*/ 7 h 9"/>
                <a:gd name="T4" fmla="*/ 0 w 2"/>
                <a:gd name="T5" fmla="*/ 0 h 9"/>
                <a:gd name="T6" fmla="*/ 0 w 2"/>
                <a:gd name="T7" fmla="*/ 9 h 9"/>
              </a:gdLst>
              <a:ahLst/>
              <a:cxnLst>
                <a:cxn ang="0">
                  <a:pos x="T0" y="T1"/>
                </a:cxn>
                <a:cxn ang="0">
                  <a:pos x="T2" y="T3"/>
                </a:cxn>
                <a:cxn ang="0">
                  <a:pos x="T4" y="T5"/>
                </a:cxn>
                <a:cxn ang="0">
                  <a:pos x="T6" y="T7"/>
                </a:cxn>
              </a:cxnLst>
              <a:rect l="0" t="0" r="r" b="b"/>
              <a:pathLst>
                <a:path w="2" h="9">
                  <a:moveTo>
                    <a:pt x="0" y="9"/>
                  </a:moveTo>
                  <a:lnTo>
                    <a:pt x="2" y="7"/>
                  </a:lnTo>
                  <a:lnTo>
                    <a:pt x="0" y="0"/>
                  </a:lnTo>
                  <a:lnTo>
                    <a:pt x="0" y="9"/>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6">
              <a:extLst>
                <a:ext uri="{FF2B5EF4-FFF2-40B4-BE49-F238E27FC236}">
                  <a16:creationId xmlns:a16="http://schemas.microsoft.com/office/drawing/2014/main" id="{117C0758-D4D9-4936-BC9D-5EB334A62F8B}"/>
                </a:ext>
              </a:extLst>
            </p:cNvPr>
            <p:cNvSpPr>
              <a:spLocks/>
            </p:cNvSpPr>
            <p:nvPr/>
          </p:nvSpPr>
          <p:spPr bwMode="auto">
            <a:xfrm>
              <a:off x="10858449" y="5201738"/>
              <a:ext cx="521067" cy="432750"/>
            </a:xfrm>
            <a:custGeom>
              <a:avLst/>
              <a:gdLst>
                <a:gd name="T0" fmla="*/ 162 w 295"/>
                <a:gd name="T1" fmla="*/ 27 h 245"/>
                <a:gd name="T2" fmla="*/ 152 w 295"/>
                <a:gd name="T3" fmla="*/ 35 h 245"/>
                <a:gd name="T4" fmla="*/ 131 w 295"/>
                <a:gd name="T5" fmla="*/ 56 h 245"/>
                <a:gd name="T6" fmla="*/ 112 w 295"/>
                <a:gd name="T7" fmla="*/ 58 h 245"/>
                <a:gd name="T8" fmla="*/ 83 w 295"/>
                <a:gd name="T9" fmla="*/ 39 h 245"/>
                <a:gd name="T10" fmla="*/ 56 w 295"/>
                <a:gd name="T11" fmla="*/ 41 h 245"/>
                <a:gd name="T12" fmla="*/ 52 w 295"/>
                <a:gd name="T13" fmla="*/ 62 h 245"/>
                <a:gd name="T14" fmla="*/ 79 w 295"/>
                <a:gd name="T15" fmla="*/ 79 h 245"/>
                <a:gd name="T16" fmla="*/ 54 w 295"/>
                <a:gd name="T17" fmla="*/ 95 h 245"/>
                <a:gd name="T18" fmla="*/ 54 w 295"/>
                <a:gd name="T19" fmla="*/ 101 h 245"/>
                <a:gd name="T20" fmla="*/ 25 w 295"/>
                <a:gd name="T21" fmla="*/ 97 h 245"/>
                <a:gd name="T22" fmla="*/ 0 w 295"/>
                <a:gd name="T23" fmla="*/ 106 h 245"/>
                <a:gd name="T24" fmla="*/ 21 w 295"/>
                <a:gd name="T25" fmla="*/ 118 h 245"/>
                <a:gd name="T26" fmla="*/ 44 w 295"/>
                <a:gd name="T27" fmla="*/ 137 h 245"/>
                <a:gd name="T28" fmla="*/ 56 w 295"/>
                <a:gd name="T29" fmla="*/ 155 h 245"/>
                <a:gd name="T30" fmla="*/ 65 w 295"/>
                <a:gd name="T31" fmla="*/ 155 h 245"/>
                <a:gd name="T32" fmla="*/ 73 w 295"/>
                <a:gd name="T33" fmla="*/ 176 h 245"/>
                <a:gd name="T34" fmla="*/ 67 w 295"/>
                <a:gd name="T35" fmla="*/ 182 h 245"/>
                <a:gd name="T36" fmla="*/ 104 w 295"/>
                <a:gd name="T37" fmla="*/ 201 h 245"/>
                <a:gd name="T38" fmla="*/ 121 w 295"/>
                <a:gd name="T39" fmla="*/ 199 h 245"/>
                <a:gd name="T40" fmla="*/ 129 w 295"/>
                <a:gd name="T41" fmla="*/ 207 h 245"/>
                <a:gd name="T42" fmla="*/ 129 w 295"/>
                <a:gd name="T43" fmla="*/ 213 h 245"/>
                <a:gd name="T44" fmla="*/ 139 w 295"/>
                <a:gd name="T45" fmla="*/ 245 h 245"/>
                <a:gd name="T46" fmla="*/ 141 w 295"/>
                <a:gd name="T47" fmla="*/ 220 h 245"/>
                <a:gd name="T48" fmla="*/ 168 w 295"/>
                <a:gd name="T49" fmla="*/ 189 h 245"/>
                <a:gd name="T50" fmla="*/ 193 w 295"/>
                <a:gd name="T51" fmla="*/ 159 h 245"/>
                <a:gd name="T52" fmla="*/ 220 w 295"/>
                <a:gd name="T53" fmla="*/ 159 h 245"/>
                <a:gd name="T54" fmla="*/ 222 w 295"/>
                <a:gd name="T55" fmla="*/ 178 h 245"/>
                <a:gd name="T56" fmla="*/ 237 w 295"/>
                <a:gd name="T57" fmla="*/ 205 h 245"/>
                <a:gd name="T58" fmla="*/ 233 w 295"/>
                <a:gd name="T59" fmla="*/ 218 h 245"/>
                <a:gd name="T60" fmla="*/ 260 w 295"/>
                <a:gd name="T61" fmla="*/ 216 h 245"/>
                <a:gd name="T62" fmla="*/ 284 w 295"/>
                <a:gd name="T63" fmla="*/ 209 h 245"/>
                <a:gd name="T64" fmla="*/ 270 w 295"/>
                <a:gd name="T65" fmla="*/ 182 h 245"/>
                <a:gd name="T66" fmla="*/ 274 w 295"/>
                <a:gd name="T67" fmla="*/ 168 h 245"/>
                <a:gd name="T68" fmla="*/ 280 w 295"/>
                <a:gd name="T69" fmla="*/ 153 h 245"/>
                <a:gd name="T70" fmla="*/ 266 w 295"/>
                <a:gd name="T71" fmla="*/ 128 h 245"/>
                <a:gd name="T72" fmla="*/ 270 w 295"/>
                <a:gd name="T73" fmla="*/ 108 h 245"/>
                <a:gd name="T74" fmla="*/ 262 w 295"/>
                <a:gd name="T75" fmla="*/ 87 h 245"/>
                <a:gd name="T76" fmla="*/ 282 w 295"/>
                <a:gd name="T77" fmla="*/ 60 h 245"/>
                <a:gd name="T78" fmla="*/ 289 w 295"/>
                <a:gd name="T79" fmla="*/ 45 h 245"/>
                <a:gd name="T80" fmla="*/ 247 w 295"/>
                <a:gd name="T81" fmla="*/ 56 h 245"/>
                <a:gd name="T82" fmla="*/ 220 w 295"/>
                <a:gd name="T83" fmla="*/ 37 h 245"/>
                <a:gd name="T84" fmla="*/ 197 w 295"/>
                <a:gd name="T85" fmla="*/ 10 h 245"/>
                <a:gd name="T86" fmla="*/ 168 w 295"/>
                <a:gd name="T8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5" h="245">
                  <a:moveTo>
                    <a:pt x="164" y="27"/>
                  </a:moveTo>
                  <a:lnTo>
                    <a:pt x="164" y="27"/>
                  </a:lnTo>
                  <a:lnTo>
                    <a:pt x="162" y="27"/>
                  </a:lnTo>
                  <a:lnTo>
                    <a:pt x="158" y="27"/>
                  </a:lnTo>
                  <a:lnTo>
                    <a:pt x="143" y="29"/>
                  </a:lnTo>
                  <a:lnTo>
                    <a:pt x="152" y="35"/>
                  </a:lnTo>
                  <a:lnTo>
                    <a:pt x="145" y="49"/>
                  </a:lnTo>
                  <a:lnTo>
                    <a:pt x="131" y="56"/>
                  </a:lnTo>
                  <a:lnTo>
                    <a:pt x="131" y="56"/>
                  </a:lnTo>
                  <a:lnTo>
                    <a:pt x="125" y="58"/>
                  </a:lnTo>
                  <a:lnTo>
                    <a:pt x="116" y="58"/>
                  </a:lnTo>
                  <a:lnTo>
                    <a:pt x="112" y="58"/>
                  </a:lnTo>
                  <a:lnTo>
                    <a:pt x="112" y="58"/>
                  </a:lnTo>
                  <a:lnTo>
                    <a:pt x="98" y="52"/>
                  </a:lnTo>
                  <a:lnTo>
                    <a:pt x="83" y="39"/>
                  </a:lnTo>
                  <a:lnTo>
                    <a:pt x="77" y="39"/>
                  </a:lnTo>
                  <a:lnTo>
                    <a:pt x="56" y="41"/>
                  </a:lnTo>
                  <a:lnTo>
                    <a:pt x="56" y="41"/>
                  </a:lnTo>
                  <a:lnTo>
                    <a:pt x="50" y="41"/>
                  </a:lnTo>
                  <a:lnTo>
                    <a:pt x="52" y="56"/>
                  </a:lnTo>
                  <a:lnTo>
                    <a:pt x="52" y="62"/>
                  </a:lnTo>
                  <a:lnTo>
                    <a:pt x="71" y="68"/>
                  </a:lnTo>
                  <a:lnTo>
                    <a:pt x="79" y="74"/>
                  </a:lnTo>
                  <a:lnTo>
                    <a:pt x="79" y="79"/>
                  </a:lnTo>
                  <a:lnTo>
                    <a:pt x="81" y="93"/>
                  </a:lnTo>
                  <a:lnTo>
                    <a:pt x="73" y="93"/>
                  </a:lnTo>
                  <a:lnTo>
                    <a:pt x="54" y="95"/>
                  </a:lnTo>
                  <a:lnTo>
                    <a:pt x="54" y="101"/>
                  </a:lnTo>
                  <a:lnTo>
                    <a:pt x="54" y="101"/>
                  </a:lnTo>
                  <a:lnTo>
                    <a:pt x="54" y="101"/>
                  </a:lnTo>
                  <a:lnTo>
                    <a:pt x="40" y="97"/>
                  </a:lnTo>
                  <a:lnTo>
                    <a:pt x="31" y="97"/>
                  </a:lnTo>
                  <a:lnTo>
                    <a:pt x="25" y="97"/>
                  </a:lnTo>
                  <a:lnTo>
                    <a:pt x="11" y="85"/>
                  </a:lnTo>
                  <a:lnTo>
                    <a:pt x="6" y="91"/>
                  </a:lnTo>
                  <a:lnTo>
                    <a:pt x="0" y="106"/>
                  </a:lnTo>
                  <a:lnTo>
                    <a:pt x="15" y="112"/>
                  </a:lnTo>
                  <a:lnTo>
                    <a:pt x="15" y="118"/>
                  </a:lnTo>
                  <a:lnTo>
                    <a:pt x="21" y="118"/>
                  </a:lnTo>
                  <a:lnTo>
                    <a:pt x="27" y="118"/>
                  </a:lnTo>
                  <a:lnTo>
                    <a:pt x="48" y="130"/>
                  </a:lnTo>
                  <a:lnTo>
                    <a:pt x="44" y="137"/>
                  </a:lnTo>
                  <a:lnTo>
                    <a:pt x="29" y="145"/>
                  </a:lnTo>
                  <a:lnTo>
                    <a:pt x="50" y="157"/>
                  </a:lnTo>
                  <a:lnTo>
                    <a:pt x="56" y="155"/>
                  </a:lnTo>
                  <a:lnTo>
                    <a:pt x="65" y="155"/>
                  </a:lnTo>
                  <a:lnTo>
                    <a:pt x="65" y="155"/>
                  </a:lnTo>
                  <a:lnTo>
                    <a:pt x="65" y="155"/>
                  </a:lnTo>
                  <a:lnTo>
                    <a:pt x="79" y="162"/>
                  </a:lnTo>
                  <a:lnTo>
                    <a:pt x="79" y="168"/>
                  </a:lnTo>
                  <a:lnTo>
                    <a:pt x="73" y="176"/>
                  </a:lnTo>
                  <a:lnTo>
                    <a:pt x="71" y="176"/>
                  </a:lnTo>
                  <a:lnTo>
                    <a:pt x="60" y="176"/>
                  </a:lnTo>
                  <a:lnTo>
                    <a:pt x="67" y="182"/>
                  </a:lnTo>
                  <a:lnTo>
                    <a:pt x="87" y="189"/>
                  </a:lnTo>
                  <a:lnTo>
                    <a:pt x="102" y="201"/>
                  </a:lnTo>
                  <a:lnTo>
                    <a:pt x="104" y="201"/>
                  </a:lnTo>
                  <a:lnTo>
                    <a:pt x="116" y="201"/>
                  </a:lnTo>
                  <a:lnTo>
                    <a:pt x="121" y="199"/>
                  </a:lnTo>
                  <a:lnTo>
                    <a:pt x="121" y="199"/>
                  </a:lnTo>
                  <a:lnTo>
                    <a:pt x="121" y="199"/>
                  </a:lnTo>
                  <a:lnTo>
                    <a:pt x="123" y="199"/>
                  </a:lnTo>
                  <a:lnTo>
                    <a:pt x="129" y="207"/>
                  </a:lnTo>
                  <a:lnTo>
                    <a:pt x="123" y="213"/>
                  </a:lnTo>
                  <a:lnTo>
                    <a:pt x="129" y="213"/>
                  </a:lnTo>
                  <a:lnTo>
                    <a:pt x="129" y="213"/>
                  </a:lnTo>
                  <a:lnTo>
                    <a:pt x="129" y="213"/>
                  </a:lnTo>
                  <a:lnTo>
                    <a:pt x="137" y="220"/>
                  </a:lnTo>
                  <a:lnTo>
                    <a:pt x="139" y="245"/>
                  </a:lnTo>
                  <a:lnTo>
                    <a:pt x="143" y="232"/>
                  </a:lnTo>
                  <a:lnTo>
                    <a:pt x="143" y="224"/>
                  </a:lnTo>
                  <a:lnTo>
                    <a:pt x="141" y="220"/>
                  </a:lnTo>
                  <a:lnTo>
                    <a:pt x="156" y="211"/>
                  </a:lnTo>
                  <a:lnTo>
                    <a:pt x="168" y="197"/>
                  </a:lnTo>
                  <a:lnTo>
                    <a:pt x="168" y="189"/>
                  </a:lnTo>
                  <a:lnTo>
                    <a:pt x="174" y="176"/>
                  </a:lnTo>
                  <a:lnTo>
                    <a:pt x="179" y="162"/>
                  </a:lnTo>
                  <a:lnTo>
                    <a:pt x="193" y="159"/>
                  </a:lnTo>
                  <a:lnTo>
                    <a:pt x="199" y="147"/>
                  </a:lnTo>
                  <a:lnTo>
                    <a:pt x="206" y="145"/>
                  </a:lnTo>
                  <a:lnTo>
                    <a:pt x="220" y="159"/>
                  </a:lnTo>
                  <a:lnTo>
                    <a:pt x="228" y="166"/>
                  </a:lnTo>
                  <a:lnTo>
                    <a:pt x="228" y="178"/>
                  </a:lnTo>
                  <a:lnTo>
                    <a:pt x="222" y="178"/>
                  </a:lnTo>
                  <a:lnTo>
                    <a:pt x="231" y="184"/>
                  </a:lnTo>
                  <a:lnTo>
                    <a:pt x="237" y="199"/>
                  </a:lnTo>
                  <a:lnTo>
                    <a:pt x="237" y="205"/>
                  </a:lnTo>
                  <a:lnTo>
                    <a:pt x="224" y="213"/>
                  </a:lnTo>
                  <a:lnTo>
                    <a:pt x="218" y="213"/>
                  </a:lnTo>
                  <a:lnTo>
                    <a:pt x="233" y="218"/>
                  </a:lnTo>
                  <a:lnTo>
                    <a:pt x="245" y="224"/>
                  </a:lnTo>
                  <a:lnTo>
                    <a:pt x="251" y="218"/>
                  </a:lnTo>
                  <a:lnTo>
                    <a:pt x="260" y="216"/>
                  </a:lnTo>
                  <a:lnTo>
                    <a:pt x="287" y="222"/>
                  </a:lnTo>
                  <a:lnTo>
                    <a:pt x="278" y="216"/>
                  </a:lnTo>
                  <a:lnTo>
                    <a:pt x="284" y="209"/>
                  </a:lnTo>
                  <a:lnTo>
                    <a:pt x="270" y="203"/>
                  </a:lnTo>
                  <a:lnTo>
                    <a:pt x="264" y="191"/>
                  </a:lnTo>
                  <a:lnTo>
                    <a:pt x="270" y="182"/>
                  </a:lnTo>
                  <a:lnTo>
                    <a:pt x="268" y="176"/>
                  </a:lnTo>
                  <a:lnTo>
                    <a:pt x="268" y="168"/>
                  </a:lnTo>
                  <a:lnTo>
                    <a:pt x="274" y="168"/>
                  </a:lnTo>
                  <a:lnTo>
                    <a:pt x="276" y="182"/>
                  </a:lnTo>
                  <a:lnTo>
                    <a:pt x="282" y="168"/>
                  </a:lnTo>
                  <a:lnTo>
                    <a:pt x="280" y="153"/>
                  </a:lnTo>
                  <a:lnTo>
                    <a:pt x="280" y="147"/>
                  </a:lnTo>
                  <a:lnTo>
                    <a:pt x="274" y="141"/>
                  </a:lnTo>
                  <a:lnTo>
                    <a:pt x="266" y="128"/>
                  </a:lnTo>
                  <a:lnTo>
                    <a:pt x="272" y="128"/>
                  </a:lnTo>
                  <a:lnTo>
                    <a:pt x="272" y="120"/>
                  </a:lnTo>
                  <a:lnTo>
                    <a:pt x="270" y="108"/>
                  </a:lnTo>
                  <a:lnTo>
                    <a:pt x="270" y="101"/>
                  </a:lnTo>
                  <a:lnTo>
                    <a:pt x="264" y="93"/>
                  </a:lnTo>
                  <a:lnTo>
                    <a:pt x="262" y="87"/>
                  </a:lnTo>
                  <a:lnTo>
                    <a:pt x="270" y="81"/>
                  </a:lnTo>
                  <a:lnTo>
                    <a:pt x="274" y="66"/>
                  </a:lnTo>
                  <a:lnTo>
                    <a:pt x="282" y="60"/>
                  </a:lnTo>
                  <a:lnTo>
                    <a:pt x="295" y="58"/>
                  </a:lnTo>
                  <a:lnTo>
                    <a:pt x="295" y="52"/>
                  </a:lnTo>
                  <a:lnTo>
                    <a:pt x="289" y="45"/>
                  </a:lnTo>
                  <a:lnTo>
                    <a:pt x="274" y="54"/>
                  </a:lnTo>
                  <a:lnTo>
                    <a:pt x="260" y="54"/>
                  </a:lnTo>
                  <a:lnTo>
                    <a:pt x="247" y="56"/>
                  </a:lnTo>
                  <a:lnTo>
                    <a:pt x="239" y="43"/>
                  </a:lnTo>
                  <a:lnTo>
                    <a:pt x="226" y="43"/>
                  </a:lnTo>
                  <a:lnTo>
                    <a:pt x="220" y="37"/>
                  </a:lnTo>
                  <a:lnTo>
                    <a:pt x="210" y="25"/>
                  </a:lnTo>
                  <a:lnTo>
                    <a:pt x="204" y="16"/>
                  </a:lnTo>
                  <a:lnTo>
                    <a:pt x="197" y="10"/>
                  </a:lnTo>
                  <a:lnTo>
                    <a:pt x="189" y="4"/>
                  </a:lnTo>
                  <a:lnTo>
                    <a:pt x="183" y="4"/>
                  </a:lnTo>
                  <a:lnTo>
                    <a:pt x="168" y="0"/>
                  </a:lnTo>
                  <a:lnTo>
                    <a:pt x="162" y="14"/>
                  </a:lnTo>
                  <a:lnTo>
                    <a:pt x="164" y="27"/>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7">
              <a:extLst>
                <a:ext uri="{FF2B5EF4-FFF2-40B4-BE49-F238E27FC236}">
                  <a16:creationId xmlns:a16="http://schemas.microsoft.com/office/drawing/2014/main" id="{DD9420FD-3D0F-4D23-BD21-FACB2FB74BE0}"/>
                </a:ext>
              </a:extLst>
            </p:cNvPr>
            <p:cNvSpPr>
              <a:spLocks/>
            </p:cNvSpPr>
            <p:nvPr/>
          </p:nvSpPr>
          <p:spPr bwMode="auto">
            <a:xfrm>
              <a:off x="10697713" y="5388969"/>
              <a:ext cx="406255" cy="266716"/>
            </a:xfrm>
            <a:custGeom>
              <a:avLst/>
              <a:gdLst>
                <a:gd name="T0" fmla="*/ 220 w 230"/>
                <a:gd name="T1" fmla="*/ 107 h 151"/>
                <a:gd name="T2" fmla="*/ 214 w 230"/>
                <a:gd name="T3" fmla="*/ 107 h 151"/>
                <a:gd name="T4" fmla="*/ 214 w 230"/>
                <a:gd name="T5" fmla="*/ 93 h 151"/>
                <a:gd name="T6" fmla="*/ 212 w 230"/>
                <a:gd name="T7" fmla="*/ 93 h 151"/>
                <a:gd name="T8" fmla="*/ 195 w 230"/>
                <a:gd name="T9" fmla="*/ 95 h 151"/>
                <a:gd name="T10" fmla="*/ 193 w 230"/>
                <a:gd name="T11" fmla="*/ 95 h 151"/>
                <a:gd name="T12" fmla="*/ 158 w 230"/>
                <a:gd name="T13" fmla="*/ 76 h 151"/>
                <a:gd name="T14" fmla="*/ 151 w 230"/>
                <a:gd name="T15" fmla="*/ 70 h 151"/>
                <a:gd name="T16" fmla="*/ 164 w 230"/>
                <a:gd name="T17" fmla="*/ 70 h 151"/>
                <a:gd name="T18" fmla="*/ 170 w 230"/>
                <a:gd name="T19" fmla="*/ 56 h 151"/>
                <a:gd name="T20" fmla="*/ 156 w 230"/>
                <a:gd name="T21" fmla="*/ 49 h 151"/>
                <a:gd name="T22" fmla="*/ 141 w 230"/>
                <a:gd name="T23" fmla="*/ 51 h 151"/>
                <a:gd name="T24" fmla="*/ 135 w 230"/>
                <a:gd name="T25" fmla="*/ 31 h 151"/>
                <a:gd name="T26" fmla="*/ 118 w 230"/>
                <a:gd name="T27" fmla="*/ 12 h 151"/>
                <a:gd name="T28" fmla="*/ 106 w 230"/>
                <a:gd name="T29" fmla="*/ 12 h 151"/>
                <a:gd name="T30" fmla="*/ 91 w 230"/>
                <a:gd name="T31" fmla="*/ 0 h 151"/>
                <a:gd name="T32" fmla="*/ 85 w 230"/>
                <a:gd name="T33" fmla="*/ 0 h 151"/>
                <a:gd name="T34" fmla="*/ 87 w 230"/>
                <a:gd name="T35" fmla="*/ 14 h 151"/>
                <a:gd name="T36" fmla="*/ 85 w 230"/>
                <a:gd name="T37" fmla="*/ 14 h 151"/>
                <a:gd name="T38" fmla="*/ 64 w 230"/>
                <a:gd name="T39" fmla="*/ 16 h 151"/>
                <a:gd name="T40" fmla="*/ 64 w 230"/>
                <a:gd name="T41" fmla="*/ 22 h 151"/>
                <a:gd name="T42" fmla="*/ 58 w 230"/>
                <a:gd name="T43" fmla="*/ 22 h 151"/>
                <a:gd name="T44" fmla="*/ 31 w 230"/>
                <a:gd name="T45" fmla="*/ 31 h 151"/>
                <a:gd name="T46" fmla="*/ 0 w 230"/>
                <a:gd name="T47" fmla="*/ 53 h 151"/>
                <a:gd name="T48" fmla="*/ 21 w 230"/>
                <a:gd name="T49" fmla="*/ 60 h 151"/>
                <a:gd name="T50" fmla="*/ 27 w 230"/>
                <a:gd name="T51" fmla="*/ 72 h 151"/>
                <a:gd name="T52" fmla="*/ 23 w 230"/>
                <a:gd name="T53" fmla="*/ 93 h 151"/>
                <a:gd name="T54" fmla="*/ 37 w 230"/>
                <a:gd name="T55" fmla="*/ 114 h 151"/>
                <a:gd name="T56" fmla="*/ 50 w 230"/>
                <a:gd name="T57" fmla="*/ 112 h 151"/>
                <a:gd name="T58" fmla="*/ 64 w 230"/>
                <a:gd name="T59" fmla="*/ 112 h 151"/>
                <a:gd name="T60" fmla="*/ 77 w 230"/>
                <a:gd name="T61" fmla="*/ 103 h 151"/>
                <a:gd name="T62" fmla="*/ 85 w 230"/>
                <a:gd name="T63" fmla="*/ 116 h 151"/>
                <a:gd name="T64" fmla="*/ 106 w 230"/>
                <a:gd name="T65" fmla="*/ 116 h 151"/>
                <a:gd name="T66" fmla="*/ 120 w 230"/>
                <a:gd name="T67" fmla="*/ 126 h 151"/>
                <a:gd name="T68" fmla="*/ 156 w 230"/>
                <a:gd name="T69" fmla="*/ 145 h 151"/>
                <a:gd name="T70" fmla="*/ 183 w 230"/>
                <a:gd name="T71" fmla="*/ 149 h 151"/>
                <a:gd name="T72" fmla="*/ 203 w 230"/>
                <a:gd name="T73" fmla="*/ 149 h 151"/>
                <a:gd name="T74" fmla="*/ 228 w 230"/>
                <a:gd name="T75" fmla="*/ 141 h 151"/>
                <a:gd name="T76" fmla="*/ 228 w 230"/>
                <a:gd name="T77" fmla="*/ 132 h 151"/>
                <a:gd name="T78" fmla="*/ 230 w 230"/>
                <a:gd name="T79" fmla="*/ 141 h 151"/>
                <a:gd name="T80" fmla="*/ 228 w 230"/>
                <a:gd name="T81" fmla="*/ 11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0" h="151">
                  <a:moveTo>
                    <a:pt x="220" y="107"/>
                  </a:moveTo>
                  <a:lnTo>
                    <a:pt x="220" y="107"/>
                  </a:lnTo>
                  <a:lnTo>
                    <a:pt x="214" y="107"/>
                  </a:lnTo>
                  <a:lnTo>
                    <a:pt x="214" y="107"/>
                  </a:lnTo>
                  <a:lnTo>
                    <a:pt x="220" y="101"/>
                  </a:lnTo>
                  <a:lnTo>
                    <a:pt x="214" y="93"/>
                  </a:lnTo>
                  <a:lnTo>
                    <a:pt x="212" y="93"/>
                  </a:lnTo>
                  <a:lnTo>
                    <a:pt x="212" y="93"/>
                  </a:lnTo>
                  <a:lnTo>
                    <a:pt x="207" y="95"/>
                  </a:lnTo>
                  <a:lnTo>
                    <a:pt x="195" y="95"/>
                  </a:lnTo>
                  <a:lnTo>
                    <a:pt x="193" y="95"/>
                  </a:lnTo>
                  <a:lnTo>
                    <a:pt x="193" y="95"/>
                  </a:lnTo>
                  <a:lnTo>
                    <a:pt x="178" y="83"/>
                  </a:lnTo>
                  <a:lnTo>
                    <a:pt x="158" y="76"/>
                  </a:lnTo>
                  <a:lnTo>
                    <a:pt x="151" y="70"/>
                  </a:lnTo>
                  <a:lnTo>
                    <a:pt x="151" y="70"/>
                  </a:lnTo>
                  <a:lnTo>
                    <a:pt x="162" y="70"/>
                  </a:lnTo>
                  <a:lnTo>
                    <a:pt x="164" y="70"/>
                  </a:lnTo>
                  <a:lnTo>
                    <a:pt x="170" y="62"/>
                  </a:lnTo>
                  <a:lnTo>
                    <a:pt x="170" y="56"/>
                  </a:lnTo>
                  <a:lnTo>
                    <a:pt x="156" y="49"/>
                  </a:lnTo>
                  <a:lnTo>
                    <a:pt x="156" y="49"/>
                  </a:lnTo>
                  <a:lnTo>
                    <a:pt x="147" y="49"/>
                  </a:lnTo>
                  <a:lnTo>
                    <a:pt x="141" y="51"/>
                  </a:lnTo>
                  <a:lnTo>
                    <a:pt x="120" y="39"/>
                  </a:lnTo>
                  <a:lnTo>
                    <a:pt x="135" y="31"/>
                  </a:lnTo>
                  <a:lnTo>
                    <a:pt x="139" y="24"/>
                  </a:lnTo>
                  <a:lnTo>
                    <a:pt x="118" y="12"/>
                  </a:lnTo>
                  <a:lnTo>
                    <a:pt x="112" y="12"/>
                  </a:lnTo>
                  <a:lnTo>
                    <a:pt x="106" y="12"/>
                  </a:lnTo>
                  <a:lnTo>
                    <a:pt x="106" y="6"/>
                  </a:lnTo>
                  <a:lnTo>
                    <a:pt x="91" y="0"/>
                  </a:lnTo>
                  <a:lnTo>
                    <a:pt x="89" y="0"/>
                  </a:lnTo>
                  <a:lnTo>
                    <a:pt x="85" y="0"/>
                  </a:lnTo>
                  <a:lnTo>
                    <a:pt x="85" y="8"/>
                  </a:lnTo>
                  <a:lnTo>
                    <a:pt x="87" y="14"/>
                  </a:lnTo>
                  <a:lnTo>
                    <a:pt x="85" y="14"/>
                  </a:lnTo>
                  <a:lnTo>
                    <a:pt x="85" y="14"/>
                  </a:lnTo>
                  <a:lnTo>
                    <a:pt x="77" y="14"/>
                  </a:lnTo>
                  <a:lnTo>
                    <a:pt x="64" y="16"/>
                  </a:lnTo>
                  <a:lnTo>
                    <a:pt x="64" y="22"/>
                  </a:lnTo>
                  <a:lnTo>
                    <a:pt x="64" y="22"/>
                  </a:lnTo>
                  <a:lnTo>
                    <a:pt x="64" y="22"/>
                  </a:lnTo>
                  <a:lnTo>
                    <a:pt x="58" y="22"/>
                  </a:lnTo>
                  <a:lnTo>
                    <a:pt x="46" y="24"/>
                  </a:lnTo>
                  <a:lnTo>
                    <a:pt x="31" y="31"/>
                  </a:lnTo>
                  <a:lnTo>
                    <a:pt x="19" y="39"/>
                  </a:lnTo>
                  <a:lnTo>
                    <a:pt x="0" y="53"/>
                  </a:lnTo>
                  <a:lnTo>
                    <a:pt x="0" y="53"/>
                  </a:lnTo>
                  <a:lnTo>
                    <a:pt x="21" y="60"/>
                  </a:lnTo>
                  <a:lnTo>
                    <a:pt x="21" y="66"/>
                  </a:lnTo>
                  <a:lnTo>
                    <a:pt x="27" y="72"/>
                  </a:lnTo>
                  <a:lnTo>
                    <a:pt x="23" y="87"/>
                  </a:lnTo>
                  <a:lnTo>
                    <a:pt x="23" y="93"/>
                  </a:lnTo>
                  <a:lnTo>
                    <a:pt x="29" y="107"/>
                  </a:lnTo>
                  <a:lnTo>
                    <a:pt x="37" y="114"/>
                  </a:lnTo>
                  <a:lnTo>
                    <a:pt x="44" y="114"/>
                  </a:lnTo>
                  <a:lnTo>
                    <a:pt x="50" y="112"/>
                  </a:lnTo>
                  <a:lnTo>
                    <a:pt x="58" y="112"/>
                  </a:lnTo>
                  <a:lnTo>
                    <a:pt x="64" y="112"/>
                  </a:lnTo>
                  <a:lnTo>
                    <a:pt x="70" y="112"/>
                  </a:lnTo>
                  <a:lnTo>
                    <a:pt x="77" y="103"/>
                  </a:lnTo>
                  <a:lnTo>
                    <a:pt x="85" y="110"/>
                  </a:lnTo>
                  <a:lnTo>
                    <a:pt x="85" y="116"/>
                  </a:lnTo>
                  <a:lnTo>
                    <a:pt x="97" y="116"/>
                  </a:lnTo>
                  <a:lnTo>
                    <a:pt x="106" y="116"/>
                  </a:lnTo>
                  <a:lnTo>
                    <a:pt x="120" y="122"/>
                  </a:lnTo>
                  <a:lnTo>
                    <a:pt x="120" y="126"/>
                  </a:lnTo>
                  <a:lnTo>
                    <a:pt x="141" y="139"/>
                  </a:lnTo>
                  <a:lnTo>
                    <a:pt x="156" y="145"/>
                  </a:lnTo>
                  <a:lnTo>
                    <a:pt x="162" y="151"/>
                  </a:lnTo>
                  <a:lnTo>
                    <a:pt x="183" y="149"/>
                  </a:lnTo>
                  <a:lnTo>
                    <a:pt x="197" y="149"/>
                  </a:lnTo>
                  <a:lnTo>
                    <a:pt x="203" y="149"/>
                  </a:lnTo>
                  <a:lnTo>
                    <a:pt x="216" y="141"/>
                  </a:lnTo>
                  <a:lnTo>
                    <a:pt x="228" y="141"/>
                  </a:lnTo>
                  <a:lnTo>
                    <a:pt x="228" y="132"/>
                  </a:lnTo>
                  <a:lnTo>
                    <a:pt x="228" y="132"/>
                  </a:lnTo>
                  <a:lnTo>
                    <a:pt x="230" y="139"/>
                  </a:lnTo>
                  <a:lnTo>
                    <a:pt x="230" y="141"/>
                  </a:lnTo>
                  <a:lnTo>
                    <a:pt x="230" y="139"/>
                  </a:lnTo>
                  <a:lnTo>
                    <a:pt x="228" y="114"/>
                  </a:lnTo>
                  <a:lnTo>
                    <a:pt x="220" y="107"/>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8">
              <a:extLst>
                <a:ext uri="{FF2B5EF4-FFF2-40B4-BE49-F238E27FC236}">
                  <a16:creationId xmlns:a16="http://schemas.microsoft.com/office/drawing/2014/main" id="{A154C98D-C94D-4F2C-B074-756148276F42}"/>
                </a:ext>
              </a:extLst>
            </p:cNvPr>
            <p:cNvSpPr>
              <a:spLocks/>
            </p:cNvSpPr>
            <p:nvPr/>
          </p:nvSpPr>
          <p:spPr bwMode="auto">
            <a:xfrm>
              <a:off x="10261431" y="5233532"/>
              <a:ext cx="740091" cy="264949"/>
            </a:xfrm>
            <a:custGeom>
              <a:avLst/>
              <a:gdLst>
                <a:gd name="T0" fmla="*/ 293 w 419"/>
                <a:gd name="T1" fmla="*/ 112 h 150"/>
                <a:gd name="T2" fmla="*/ 311 w 419"/>
                <a:gd name="T3" fmla="*/ 110 h 150"/>
                <a:gd name="T4" fmla="*/ 311 w 419"/>
                <a:gd name="T5" fmla="*/ 104 h 150"/>
                <a:gd name="T6" fmla="*/ 334 w 419"/>
                <a:gd name="T7" fmla="*/ 102 h 150"/>
                <a:gd name="T8" fmla="*/ 332 w 419"/>
                <a:gd name="T9" fmla="*/ 88 h 150"/>
                <a:gd name="T10" fmla="*/ 344 w 419"/>
                <a:gd name="T11" fmla="*/ 73 h 150"/>
                <a:gd name="T12" fmla="*/ 365 w 419"/>
                <a:gd name="T13" fmla="*/ 79 h 150"/>
                <a:gd name="T14" fmla="*/ 378 w 419"/>
                <a:gd name="T15" fmla="*/ 79 h 150"/>
                <a:gd name="T16" fmla="*/ 392 w 419"/>
                <a:gd name="T17" fmla="*/ 77 h 150"/>
                <a:gd name="T18" fmla="*/ 417 w 419"/>
                <a:gd name="T19" fmla="*/ 61 h 150"/>
                <a:gd name="T20" fmla="*/ 390 w 419"/>
                <a:gd name="T21" fmla="*/ 44 h 150"/>
                <a:gd name="T22" fmla="*/ 388 w 419"/>
                <a:gd name="T23" fmla="*/ 23 h 150"/>
                <a:gd name="T24" fmla="*/ 374 w 419"/>
                <a:gd name="T25" fmla="*/ 17 h 150"/>
                <a:gd name="T26" fmla="*/ 355 w 419"/>
                <a:gd name="T27" fmla="*/ 25 h 150"/>
                <a:gd name="T28" fmla="*/ 347 w 419"/>
                <a:gd name="T29" fmla="*/ 13 h 150"/>
                <a:gd name="T30" fmla="*/ 332 w 419"/>
                <a:gd name="T31" fmla="*/ 0 h 150"/>
                <a:gd name="T32" fmla="*/ 317 w 419"/>
                <a:gd name="T33" fmla="*/ 0 h 150"/>
                <a:gd name="T34" fmla="*/ 305 w 419"/>
                <a:gd name="T35" fmla="*/ 15 h 150"/>
                <a:gd name="T36" fmla="*/ 291 w 419"/>
                <a:gd name="T37" fmla="*/ 2 h 150"/>
                <a:gd name="T38" fmla="*/ 286 w 419"/>
                <a:gd name="T39" fmla="*/ 17 h 150"/>
                <a:gd name="T40" fmla="*/ 264 w 419"/>
                <a:gd name="T41" fmla="*/ 13 h 150"/>
                <a:gd name="T42" fmla="*/ 245 w 419"/>
                <a:gd name="T43" fmla="*/ 27 h 150"/>
                <a:gd name="T44" fmla="*/ 218 w 419"/>
                <a:gd name="T45" fmla="*/ 29 h 150"/>
                <a:gd name="T46" fmla="*/ 210 w 419"/>
                <a:gd name="T47" fmla="*/ 17 h 150"/>
                <a:gd name="T48" fmla="*/ 176 w 419"/>
                <a:gd name="T49" fmla="*/ 19 h 150"/>
                <a:gd name="T50" fmla="*/ 166 w 419"/>
                <a:gd name="T51" fmla="*/ 11 h 150"/>
                <a:gd name="T52" fmla="*/ 135 w 419"/>
                <a:gd name="T53" fmla="*/ 21 h 150"/>
                <a:gd name="T54" fmla="*/ 116 w 419"/>
                <a:gd name="T55" fmla="*/ 23 h 150"/>
                <a:gd name="T56" fmla="*/ 102 w 419"/>
                <a:gd name="T57" fmla="*/ 17 h 150"/>
                <a:gd name="T58" fmla="*/ 69 w 419"/>
                <a:gd name="T59" fmla="*/ 19 h 150"/>
                <a:gd name="T60" fmla="*/ 40 w 419"/>
                <a:gd name="T61" fmla="*/ 7 h 150"/>
                <a:gd name="T62" fmla="*/ 27 w 419"/>
                <a:gd name="T63" fmla="*/ 29 h 150"/>
                <a:gd name="T64" fmla="*/ 8 w 419"/>
                <a:gd name="T65" fmla="*/ 29 h 150"/>
                <a:gd name="T66" fmla="*/ 0 w 419"/>
                <a:gd name="T67" fmla="*/ 44 h 150"/>
                <a:gd name="T68" fmla="*/ 35 w 419"/>
                <a:gd name="T69" fmla="*/ 48 h 150"/>
                <a:gd name="T70" fmla="*/ 56 w 419"/>
                <a:gd name="T71" fmla="*/ 46 h 150"/>
                <a:gd name="T72" fmla="*/ 83 w 419"/>
                <a:gd name="T73" fmla="*/ 52 h 150"/>
                <a:gd name="T74" fmla="*/ 104 w 419"/>
                <a:gd name="T75" fmla="*/ 65 h 150"/>
                <a:gd name="T76" fmla="*/ 120 w 419"/>
                <a:gd name="T77" fmla="*/ 90 h 150"/>
                <a:gd name="T78" fmla="*/ 149 w 419"/>
                <a:gd name="T79" fmla="*/ 115 h 150"/>
                <a:gd name="T80" fmla="*/ 137 w 419"/>
                <a:gd name="T81" fmla="*/ 137 h 150"/>
                <a:gd name="T82" fmla="*/ 145 w 419"/>
                <a:gd name="T83" fmla="*/ 150 h 150"/>
                <a:gd name="T84" fmla="*/ 158 w 419"/>
                <a:gd name="T85" fmla="*/ 141 h 150"/>
                <a:gd name="T86" fmla="*/ 197 w 419"/>
                <a:gd name="T87" fmla="*/ 133 h 150"/>
                <a:gd name="T88" fmla="*/ 224 w 419"/>
                <a:gd name="T89" fmla="*/ 131 h 150"/>
                <a:gd name="T90" fmla="*/ 232 w 419"/>
                <a:gd name="T91" fmla="*/ 144 h 150"/>
                <a:gd name="T92" fmla="*/ 266 w 419"/>
                <a:gd name="T93" fmla="*/ 12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9" h="150">
                  <a:moveTo>
                    <a:pt x="266" y="127"/>
                  </a:moveTo>
                  <a:lnTo>
                    <a:pt x="278" y="119"/>
                  </a:lnTo>
                  <a:lnTo>
                    <a:pt x="293" y="112"/>
                  </a:lnTo>
                  <a:lnTo>
                    <a:pt x="305" y="110"/>
                  </a:lnTo>
                  <a:lnTo>
                    <a:pt x="305" y="110"/>
                  </a:lnTo>
                  <a:lnTo>
                    <a:pt x="311" y="110"/>
                  </a:lnTo>
                  <a:lnTo>
                    <a:pt x="311" y="110"/>
                  </a:lnTo>
                  <a:lnTo>
                    <a:pt x="311" y="104"/>
                  </a:lnTo>
                  <a:lnTo>
                    <a:pt x="311" y="104"/>
                  </a:lnTo>
                  <a:lnTo>
                    <a:pt x="326" y="102"/>
                  </a:lnTo>
                  <a:lnTo>
                    <a:pt x="332" y="102"/>
                  </a:lnTo>
                  <a:lnTo>
                    <a:pt x="334" y="102"/>
                  </a:lnTo>
                  <a:lnTo>
                    <a:pt x="332" y="96"/>
                  </a:lnTo>
                  <a:lnTo>
                    <a:pt x="332" y="88"/>
                  </a:lnTo>
                  <a:lnTo>
                    <a:pt x="332" y="88"/>
                  </a:lnTo>
                  <a:lnTo>
                    <a:pt x="336" y="88"/>
                  </a:lnTo>
                  <a:lnTo>
                    <a:pt x="338" y="88"/>
                  </a:lnTo>
                  <a:lnTo>
                    <a:pt x="344" y="73"/>
                  </a:lnTo>
                  <a:lnTo>
                    <a:pt x="349" y="67"/>
                  </a:lnTo>
                  <a:lnTo>
                    <a:pt x="351" y="67"/>
                  </a:lnTo>
                  <a:lnTo>
                    <a:pt x="365" y="79"/>
                  </a:lnTo>
                  <a:lnTo>
                    <a:pt x="369" y="79"/>
                  </a:lnTo>
                  <a:lnTo>
                    <a:pt x="378" y="79"/>
                  </a:lnTo>
                  <a:lnTo>
                    <a:pt x="378" y="79"/>
                  </a:lnTo>
                  <a:lnTo>
                    <a:pt x="392" y="83"/>
                  </a:lnTo>
                  <a:lnTo>
                    <a:pt x="392" y="83"/>
                  </a:lnTo>
                  <a:lnTo>
                    <a:pt x="392" y="77"/>
                  </a:lnTo>
                  <a:lnTo>
                    <a:pt x="411" y="75"/>
                  </a:lnTo>
                  <a:lnTo>
                    <a:pt x="419" y="75"/>
                  </a:lnTo>
                  <a:lnTo>
                    <a:pt x="417" y="61"/>
                  </a:lnTo>
                  <a:lnTo>
                    <a:pt x="417" y="56"/>
                  </a:lnTo>
                  <a:lnTo>
                    <a:pt x="409" y="50"/>
                  </a:lnTo>
                  <a:lnTo>
                    <a:pt x="390" y="44"/>
                  </a:lnTo>
                  <a:lnTo>
                    <a:pt x="390" y="38"/>
                  </a:lnTo>
                  <a:lnTo>
                    <a:pt x="388" y="23"/>
                  </a:lnTo>
                  <a:lnTo>
                    <a:pt x="388" y="23"/>
                  </a:lnTo>
                  <a:lnTo>
                    <a:pt x="394" y="23"/>
                  </a:lnTo>
                  <a:lnTo>
                    <a:pt x="394" y="23"/>
                  </a:lnTo>
                  <a:lnTo>
                    <a:pt x="374" y="17"/>
                  </a:lnTo>
                  <a:lnTo>
                    <a:pt x="369" y="19"/>
                  </a:lnTo>
                  <a:lnTo>
                    <a:pt x="367" y="19"/>
                  </a:lnTo>
                  <a:lnTo>
                    <a:pt x="355" y="25"/>
                  </a:lnTo>
                  <a:lnTo>
                    <a:pt x="355" y="25"/>
                  </a:lnTo>
                  <a:lnTo>
                    <a:pt x="347" y="19"/>
                  </a:lnTo>
                  <a:lnTo>
                    <a:pt x="347" y="13"/>
                  </a:lnTo>
                  <a:lnTo>
                    <a:pt x="347" y="7"/>
                  </a:lnTo>
                  <a:lnTo>
                    <a:pt x="332" y="0"/>
                  </a:lnTo>
                  <a:lnTo>
                    <a:pt x="332" y="0"/>
                  </a:lnTo>
                  <a:lnTo>
                    <a:pt x="328" y="0"/>
                  </a:lnTo>
                  <a:lnTo>
                    <a:pt x="317" y="0"/>
                  </a:lnTo>
                  <a:lnTo>
                    <a:pt x="317" y="0"/>
                  </a:lnTo>
                  <a:lnTo>
                    <a:pt x="320" y="9"/>
                  </a:lnTo>
                  <a:lnTo>
                    <a:pt x="305" y="15"/>
                  </a:lnTo>
                  <a:lnTo>
                    <a:pt x="305" y="15"/>
                  </a:lnTo>
                  <a:lnTo>
                    <a:pt x="305" y="2"/>
                  </a:lnTo>
                  <a:lnTo>
                    <a:pt x="299" y="2"/>
                  </a:lnTo>
                  <a:lnTo>
                    <a:pt x="291" y="2"/>
                  </a:lnTo>
                  <a:lnTo>
                    <a:pt x="291" y="2"/>
                  </a:lnTo>
                  <a:lnTo>
                    <a:pt x="293" y="11"/>
                  </a:lnTo>
                  <a:lnTo>
                    <a:pt x="286" y="17"/>
                  </a:lnTo>
                  <a:lnTo>
                    <a:pt x="284" y="17"/>
                  </a:lnTo>
                  <a:lnTo>
                    <a:pt x="278" y="17"/>
                  </a:lnTo>
                  <a:lnTo>
                    <a:pt x="264" y="13"/>
                  </a:lnTo>
                  <a:lnTo>
                    <a:pt x="264" y="13"/>
                  </a:lnTo>
                  <a:lnTo>
                    <a:pt x="251" y="19"/>
                  </a:lnTo>
                  <a:lnTo>
                    <a:pt x="245" y="27"/>
                  </a:lnTo>
                  <a:lnTo>
                    <a:pt x="232" y="27"/>
                  </a:lnTo>
                  <a:lnTo>
                    <a:pt x="226" y="27"/>
                  </a:lnTo>
                  <a:lnTo>
                    <a:pt x="218" y="29"/>
                  </a:lnTo>
                  <a:lnTo>
                    <a:pt x="226" y="21"/>
                  </a:lnTo>
                  <a:lnTo>
                    <a:pt x="218" y="15"/>
                  </a:lnTo>
                  <a:lnTo>
                    <a:pt x="210" y="17"/>
                  </a:lnTo>
                  <a:lnTo>
                    <a:pt x="197" y="17"/>
                  </a:lnTo>
                  <a:lnTo>
                    <a:pt x="197" y="17"/>
                  </a:lnTo>
                  <a:lnTo>
                    <a:pt x="176" y="19"/>
                  </a:lnTo>
                  <a:lnTo>
                    <a:pt x="176" y="19"/>
                  </a:lnTo>
                  <a:lnTo>
                    <a:pt x="168" y="11"/>
                  </a:lnTo>
                  <a:lnTo>
                    <a:pt x="166" y="11"/>
                  </a:lnTo>
                  <a:lnTo>
                    <a:pt x="162" y="13"/>
                  </a:lnTo>
                  <a:lnTo>
                    <a:pt x="143" y="21"/>
                  </a:lnTo>
                  <a:lnTo>
                    <a:pt x="135" y="21"/>
                  </a:lnTo>
                  <a:lnTo>
                    <a:pt x="131" y="21"/>
                  </a:lnTo>
                  <a:lnTo>
                    <a:pt x="116" y="23"/>
                  </a:lnTo>
                  <a:lnTo>
                    <a:pt x="116" y="23"/>
                  </a:lnTo>
                  <a:lnTo>
                    <a:pt x="108" y="23"/>
                  </a:lnTo>
                  <a:lnTo>
                    <a:pt x="108" y="23"/>
                  </a:lnTo>
                  <a:lnTo>
                    <a:pt x="102" y="17"/>
                  </a:lnTo>
                  <a:lnTo>
                    <a:pt x="102" y="17"/>
                  </a:lnTo>
                  <a:lnTo>
                    <a:pt x="75" y="19"/>
                  </a:lnTo>
                  <a:lnTo>
                    <a:pt x="69" y="19"/>
                  </a:lnTo>
                  <a:lnTo>
                    <a:pt x="69" y="19"/>
                  </a:lnTo>
                  <a:lnTo>
                    <a:pt x="54" y="13"/>
                  </a:lnTo>
                  <a:lnTo>
                    <a:pt x="40" y="7"/>
                  </a:lnTo>
                  <a:lnTo>
                    <a:pt x="40" y="7"/>
                  </a:lnTo>
                  <a:lnTo>
                    <a:pt x="35" y="21"/>
                  </a:lnTo>
                  <a:lnTo>
                    <a:pt x="27" y="29"/>
                  </a:lnTo>
                  <a:lnTo>
                    <a:pt x="27" y="29"/>
                  </a:lnTo>
                  <a:lnTo>
                    <a:pt x="15" y="29"/>
                  </a:lnTo>
                  <a:lnTo>
                    <a:pt x="8" y="29"/>
                  </a:lnTo>
                  <a:lnTo>
                    <a:pt x="8" y="29"/>
                  </a:lnTo>
                  <a:lnTo>
                    <a:pt x="2" y="44"/>
                  </a:lnTo>
                  <a:lnTo>
                    <a:pt x="0" y="44"/>
                  </a:lnTo>
                  <a:lnTo>
                    <a:pt x="23" y="50"/>
                  </a:lnTo>
                  <a:lnTo>
                    <a:pt x="29" y="48"/>
                  </a:lnTo>
                  <a:lnTo>
                    <a:pt x="35" y="48"/>
                  </a:lnTo>
                  <a:lnTo>
                    <a:pt x="42" y="54"/>
                  </a:lnTo>
                  <a:lnTo>
                    <a:pt x="50" y="54"/>
                  </a:lnTo>
                  <a:lnTo>
                    <a:pt x="56" y="46"/>
                  </a:lnTo>
                  <a:lnTo>
                    <a:pt x="62" y="46"/>
                  </a:lnTo>
                  <a:lnTo>
                    <a:pt x="71" y="52"/>
                  </a:lnTo>
                  <a:lnTo>
                    <a:pt x="83" y="52"/>
                  </a:lnTo>
                  <a:lnTo>
                    <a:pt x="85" y="65"/>
                  </a:lnTo>
                  <a:lnTo>
                    <a:pt x="91" y="65"/>
                  </a:lnTo>
                  <a:lnTo>
                    <a:pt x="104" y="65"/>
                  </a:lnTo>
                  <a:lnTo>
                    <a:pt x="112" y="71"/>
                  </a:lnTo>
                  <a:lnTo>
                    <a:pt x="112" y="77"/>
                  </a:lnTo>
                  <a:lnTo>
                    <a:pt x="120" y="90"/>
                  </a:lnTo>
                  <a:lnTo>
                    <a:pt x="127" y="96"/>
                  </a:lnTo>
                  <a:lnTo>
                    <a:pt x="141" y="108"/>
                  </a:lnTo>
                  <a:lnTo>
                    <a:pt x="149" y="115"/>
                  </a:lnTo>
                  <a:lnTo>
                    <a:pt x="149" y="123"/>
                  </a:lnTo>
                  <a:lnTo>
                    <a:pt x="143" y="123"/>
                  </a:lnTo>
                  <a:lnTo>
                    <a:pt x="137" y="137"/>
                  </a:lnTo>
                  <a:lnTo>
                    <a:pt x="137" y="144"/>
                  </a:lnTo>
                  <a:lnTo>
                    <a:pt x="137" y="150"/>
                  </a:lnTo>
                  <a:lnTo>
                    <a:pt x="145" y="150"/>
                  </a:lnTo>
                  <a:lnTo>
                    <a:pt x="145" y="141"/>
                  </a:lnTo>
                  <a:lnTo>
                    <a:pt x="149" y="141"/>
                  </a:lnTo>
                  <a:lnTo>
                    <a:pt x="158" y="141"/>
                  </a:lnTo>
                  <a:lnTo>
                    <a:pt x="185" y="139"/>
                  </a:lnTo>
                  <a:lnTo>
                    <a:pt x="191" y="133"/>
                  </a:lnTo>
                  <a:lnTo>
                    <a:pt x="197" y="133"/>
                  </a:lnTo>
                  <a:lnTo>
                    <a:pt x="203" y="125"/>
                  </a:lnTo>
                  <a:lnTo>
                    <a:pt x="218" y="131"/>
                  </a:lnTo>
                  <a:lnTo>
                    <a:pt x="224" y="131"/>
                  </a:lnTo>
                  <a:lnTo>
                    <a:pt x="226" y="137"/>
                  </a:lnTo>
                  <a:lnTo>
                    <a:pt x="226" y="144"/>
                  </a:lnTo>
                  <a:lnTo>
                    <a:pt x="232" y="144"/>
                  </a:lnTo>
                  <a:lnTo>
                    <a:pt x="247" y="141"/>
                  </a:lnTo>
                  <a:lnTo>
                    <a:pt x="247" y="141"/>
                  </a:lnTo>
                  <a:lnTo>
                    <a:pt x="266" y="127"/>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88">
              <a:extLst>
                <a:ext uri="{FF2B5EF4-FFF2-40B4-BE49-F238E27FC236}">
                  <a16:creationId xmlns:a16="http://schemas.microsoft.com/office/drawing/2014/main" id="{5F279E49-3A28-4ABC-8948-3DEBFD21EBB5}"/>
                </a:ext>
              </a:extLst>
            </p:cNvPr>
            <p:cNvSpPr>
              <a:spLocks/>
            </p:cNvSpPr>
            <p:nvPr/>
          </p:nvSpPr>
          <p:spPr bwMode="auto">
            <a:xfrm>
              <a:off x="7972273" y="2340292"/>
              <a:ext cx="58289" cy="77718"/>
            </a:xfrm>
            <a:custGeom>
              <a:avLst/>
              <a:gdLst>
                <a:gd name="T0" fmla="*/ 8 w 33"/>
                <a:gd name="T1" fmla="*/ 38 h 44"/>
                <a:gd name="T2" fmla="*/ 8 w 33"/>
                <a:gd name="T3" fmla="*/ 44 h 44"/>
                <a:gd name="T4" fmla="*/ 14 w 33"/>
                <a:gd name="T5" fmla="*/ 36 h 44"/>
                <a:gd name="T6" fmla="*/ 14 w 33"/>
                <a:gd name="T7" fmla="*/ 29 h 44"/>
                <a:gd name="T8" fmla="*/ 20 w 33"/>
                <a:gd name="T9" fmla="*/ 29 h 44"/>
                <a:gd name="T10" fmla="*/ 27 w 33"/>
                <a:gd name="T11" fmla="*/ 29 h 44"/>
                <a:gd name="T12" fmla="*/ 33 w 33"/>
                <a:gd name="T13" fmla="*/ 9 h 44"/>
                <a:gd name="T14" fmla="*/ 24 w 33"/>
                <a:gd name="T15" fmla="*/ 0 h 44"/>
                <a:gd name="T16" fmla="*/ 18 w 33"/>
                <a:gd name="T17" fmla="*/ 2 h 44"/>
                <a:gd name="T18" fmla="*/ 20 w 33"/>
                <a:gd name="T19" fmla="*/ 9 h 44"/>
                <a:gd name="T20" fmla="*/ 12 w 33"/>
                <a:gd name="T21" fmla="*/ 9 h 44"/>
                <a:gd name="T22" fmla="*/ 6 w 33"/>
                <a:gd name="T23" fmla="*/ 11 h 44"/>
                <a:gd name="T24" fmla="*/ 6 w 33"/>
                <a:gd name="T25" fmla="*/ 17 h 44"/>
                <a:gd name="T26" fmla="*/ 6 w 33"/>
                <a:gd name="T27" fmla="*/ 23 h 44"/>
                <a:gd name="T28" fmla="*/ 0 w 33"/>
                <a:gd name="T29" fmla="*/ 29 h 44"/>
                <a:gd name="T30" fmla="*/ 8 w 33"/>
                <a:gd name="T31"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44">
                  <a:moveTo>
                    <a:pt x="8" y="38"/>
                  </a:moveTo>
                  <a:lnTo>
                    <a:pt x="8" y="44"/>
                  </a:lnTo>
                  <a:lnTo>
                    <a:pt x="14" y="36"/>
                  </a:lnTo>
                  <a:lnTo>
                    <a:pt x="14" y="29"/>
                  </a:lnTo>
                  <a:lnTo>
                    <a:pt x="20" y="29"/>
                  </a:lnTo>
                  <a:lnTo>
                    <a:pt x="27" y="29"/>
                  </a:lnTo>
                  <a:lnTo>
                    <a:pt x="33" y="9"/>
                  </a:lnTo>
                  <a:lnTo>
                    <a:pt x="24" y="0"/>
                  </a:lnTo>
                  <a:lnTo>
                    <a:pt x="18" y="2"/>
                  </a:lnTo>
                  <a:lnTo>
                    <a:pt x="20" y="9"/>
                  </a:lnTo>
                  <a:lnTo>
                    <a:pt x="12" y="9"/>
                  </a:lnTo>
                  <a:lnTo>
                    <a:pt x="6" y="11"/>
                  </a:lnTo>
                  <a:lnTo>
                    <a:pt x="6" y="17"/>
                  </a:lnTo>
                  <a:lnTo>
                    <a:pt x="6" y="23"/>
                  </a:lnTo>
                  <a:lnTo>
                    <a:pt x="0" y="29"/>
                  </a:lnTo>
                  <a:lnTo>
                    <a:pt x="8" y="38"/>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89">
              <a:extLst>
                <a:ext uri="{FF2B5EF4-FFF2-40B4-BE49-F238E27FC236}">
                  <a16:creationId xmlns:a16="http://schemas.microsoft.com/office/drawing/2014/main" id="{948DC64C-5D03-400C-8DC7-97FBF9639817}"/>
                </a:ext>
              </a:extLst>
            </p:cNvPr>
            <p:cNvSpPr>
              <a:spLocks/>
            </p:cNvSpPr>
            <p:nvPr/>
          </p:nvSpPr>
          <p:spPr bwMode="auto">
            <a:xfrm>
              <a:off x="7188024" y="2070043"/>
              <a:ext cx="1443089" cy="1738064"/>
            </a:xfrm>
            <a:custGeom>
              <a:avLst/>
              <a:gdLst>
                <a:gd name="T0" fmla="*/ 296 w 817"/>
                <a:gd name="T1" fmla="*/ 832 h 984"/>
                <a:gd name="T2" fmla="*/ 305 w 817"/>
                <a:gd name="T3" fmla="*/ 743 h 984"/>
                <a:gd name="T4" fmla="*/ 292 w 817"/>
                <a:gd name="T5" fmla="*/ 674 h 984"/>
                <a:gd name="T6" fmla="*/ 294 w 817"/>
                <a:gd name="T7" fmla="*/ 585 h 984"/>
                <a:gd name="T8" fmla="*/ 334 w 817"/>
                <a:gd name="T9" fmla="*/ 562 h 984"/>
                <a:gd name="T10" fmla="*/ 350 w 817"/>
                <a:gd name="T11" fmla="*/ 504 h 984"/>
                <a:gd name="T12" fmla="*/ 379 w 817"/>
                <a:gd name="T13" fmla="*/ 421 h 984"/>
                <a:gd name="T14" fmla="*/ 435 w 817"/>
                <a:gd name="T15" fmla="*/ 342 h 984"/>
                <a:gd name="T16" fmla="*/ 456 w 817"/>
                <a:gd name="T17" fmla="*/ 272 h 984"/>
                <a:gd name="T18" fmla="*/ 489 w 817"/>
                <a:gd name="T19" fmla="*/ 243 h 984"/>
                <a:gd name="T20" fmla="*/ 522 w 817"/>
                <a:gd name="T21" fmla="*/ 213 h 984"/>
                <a:gd name="T22" fmla="*/ 547 w 817"/>
                <a:gd name="T23" fmla="*/ 189 h 984"/>
                <a:gd name="T24" fmla="*/ 560 w 817"/>
                <a:gd name="T25" fmla="*/ 162 h 984"/>
                <a:gd name="T26" fmla="*/ 603 w 817"/>
                <a:gd name="T27" fmla="*/ 193 h 984"/>
                <a:gd name="T28" fmla="*/ 666 w 817"/>
                <a:gd name="T29" fmla="*/ 195 h 984"/>
                <a:gd name="T30" fmla="*/ 688 w 817"/>
                <a:gd name="T31" fmla="*/ 132 h 984"/>
                <a:gd name="T32" fmla="*/ 726 w 817"/>
                <a:gd name="T33" fmla="*/ 81 h 984"/>
                <a:gd name="T34" fmla="*/ 769 w 817"/>
                <a:gd name="T35" fmla="*/ 112 h 984"/>
                <a:gd name="T36" fmla="*/ 769 w 817"/>
                <a:gd name="T37" fmla="*/ 159 h 984"/>
                <a:gd name="T38" fmla="*/ 815 w 817"/>
                <a:gd name="T39" fmla="*/ 81 h 984"/>
                <a:gd name="T40" fmla="*/ 805 w 817"/>
                <a:gd name="T41" fmla="*/ 41 h 984"/>
                <a:gd name="T42" fmla="*/ 748 w 817"/>
                <a:gd name="T43" fmla="*/ 18 h 984"/>
                <a:gd name="T44" fmla="*/ 728 w 817"/>
                <a:gd name="T45" fmla="*/ 0 h 984"/>
                <a:gd name="T46" fmla="*/ 688 w 817"/>
                <a:gd name="T47" fmla="*/ 43 h 984"/>
                <a:gd name="T48" fmla="*/ 668 w 817"/>
                <a:gd name="T49" fmla="*/ 45 h 984"/>
                <a:gd name="T50" fmla="*/ 674 w 817"/>
                <a:gd name="T51" fmla="*/ 16 h 984"/>
                <a:gd name="T52" fmla="*/ 634 w 817"/>
                <a:gd name="T53" fmla="*/ 39 h 984"/>
                <a:gd name="T54" fmla="*/ 595 w 817"/>
                <a:gd name="T55" fmla="*/ 70 h 984"/>
                <a:gd name="T56" fmla="*/ 562 w 817"/>
                <a:gd name="T57" fmla="*/ 87 h 984"/>
                <a:gd name="T58" fmla="*/ 543 w 817"/>
                <a:gd name="T59" fmla="*/ 135 h 984"/>
                <a:gd name="T60" fmla="*/ 518 w 817"/>
                <a:gd name="T61" fmla="*/ 172 h 984"/>
                <a:gd name="T62" fmla="*/ 485 w 817"/>
                <a:gd name="T63" fmla="*/ 186 h 984"/>
                <a:gd name="T64" fmla="*/ 468 w 817"/>
                <a:gd name="T65" fmla="*/ 230 h 984"/>
                <a:gd name="T66" fmla="*/ 431 w 817"/>
                <a:gd name="T67" fmla="*/ 280 h 984"/>
                <a:gd name="T68" fmla="*/ 408 w 817"/>
                <a:gd name="T69" fmla="*/ 261 h 984"/>
                <a:gd name="T70" fmla="*/ 383 w 817"/>
                <a:gd name="T71" fmla="*/ 290 h 984"/>
                <a:gd name="T72" fmla="*/ 398 w 817"/>
                <a:gd name="T73" fmla="*/ 311 h 984"/>
                <a:gd name="T74" fmla="*/ 352 w 817"/>
                <a:gd name="T75" fmla="*/ 348 h 984"/>
                <a:gd name="T76" fmla="*/ 342 w 817"/>
                <a:gd name="T77" fmla="*/ 390 h 984"/>
                <a:gd name="T78" fmla="*/ 323 w 817"/>
                <a:gd name="T79" fmla="*/ 417 h 984"/>
                <a:gd name="T80" fmla="*/ 298 w 817"/>
                <a:gd name="T81" fmla="*/ 454 h 984"/>
                <a:gd name="T82" fmla="*/ 282 w 817"/>
                <a:gd name="T83" fmla="*/ 504 h 984"/>
                <a:gd name="T84" fmla="*/ 261 w 817"/>
                <a:gd name="T85" fmla="*/ 510 h 984"/>
                <a:gd name="T86" fmla="*/ 217 w 817"/>
                <a:gd name="T87" fmla="*/ 562 h 984"/>
                <a:gd name="T88" fmla="*/ 178 w 817"/>
                <a:gd name="T89" fmla="*/ 593 h 984"/>
                <a:gd name="T90" fmla="*/ 153 w 817"/>
                <a:gd name="T91" fmla="*/ 622 h 984"/>
                <a:gd name="T92" fmla="*/ 120 w 817"/>
                <a:gd name="T93" fmla="*/ 645 h 984"/>
                <a:gd name="T94" fmla="*/ 72 w 817"/>
                <a:gd name="T95" fmla="*/ 662 h 984"/>
                <a:gd name="T96" fmla="*/ 33 w 817"/>
                <a:gd name="T97" fmla="*/ 672 h 984"/>
                <a:gd name="T98" fmla="*/ 20 w 817"/>
                <a:gd name="T99" fmla="*/ 705 h 984"/>
                <a:gd name="T100" fmla="*/ 37 w 817"/>
                <a:gd name="T101" fmla="*/ 747 h 984"/>
                <a:gd name="T102" fmla="*/ 18 w 817"/>
                <a:gd name="T103" fmla="*/ 774 h 984"/>
                <a:gd name="T104" fmla="*/ 29 w 817"/>
                <a:gd name="T105" fmla="*/ 816 h 984"/>
                <a:gd name="T106" fmla="*/ 31 w 817"/>
                <a:gd name="T107" fmla="*/ 851 h 984"/>
                <a:gd name="T108" fmla="*/ 18 w 817"/>
                <a:gd name="T109" fmla="*/ 872 h 984"/>
                <a:gd name="T110" fmla="*/ 14 w 817"/>
                <a:gd name="T111" fmla="*/ 913 h 984"/>
                <a:gd name="T112" fmla="*/ 60 w 817"/>
                <a:gd name="T113" fmla="*/ 971 h 984"/>
                <a:gd name="T114" fmla="*/ 134 w 817"/>
                <a:gd name="T115" fmla="*/ 953 h 984"/>
                <a:gd name="T116" fmla="*/ 201 w 817"/>
                <a:gd name="T117" fmla="*/ 928 h 984"/>
                <a:gd name="T118" fmla="*/ 236 w 817"/>
                <a:gd name="T119" fmla="*/ 849 h 984"/>
                <a:gd name="T120" fmla="*/ 265 w 817"/>
                <a:gd name="T121" fmla="*/ 874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17" h="984">
                  <a:moveTo>
                    <a:pt x="265" y="874"/>
                  </a:moveTo>
                  <a:lnTo>
                    <a:pt x="271" y="867"/>
                  </a:lnTo>
                  <a:lnTo>
                    <a:pt x="271" y="859"/>
                  </a:lnTo>
                  <a:lnTo>
                    <a:pt x="278" y="853"/>
                  </a:lnTo>
                  <a:lnTo>
                    <a:pt x="286" y="853"/>
                  </a:lnTo>
                  <a:lnTo>
                    <a:pt x="286" y="853"/>
                  </a:lnTo>
                  <a:lnTo>
                    <a:pt x="292" y="853"/>
                  </a:lnTo>
                  <a:lnTo>
                    <a:pt x="296" y="832"/>
                  </a:lnTo>
                  <a:lnTo>
                    <a:pt x="296" y="809"/>
                  </a:lnTo>
                  <a:lnTo>
                    <a:pt x="294" y="803"/>
                  </a:lnTo>
                  <a:lnTo>
                    <a:pt x="294" y="797"/>
                  </a:lnTo>
                  <a:lnTo>
                    <a:pt x="288" y="784"/>
                  </a:lnTo>
                  <a:lnTo>
                    <a:pt x="286" y="776"/>
                  </a:lnTo>
                  <a:lnTo>
                    <a:pt x="307" y="762"/>
                  </a:lnTo>
                  <a:lnTo>
                    <a:pt x="305" y="755"/>
                  </a:lnTo>
                  <a:lnTo>
                    <a:pt x="305" y="743"/>
                  </a:lnTo>
                  <a:lnTo>
                    <a:pt x="305" y="735"/>
                  </a:lnTo>
                  <a:lnTo>
                    <a:pt x="296" y="728"/>
                  </a:lnTo>
                  <a:lnTo>
                    <a:pt x="290" y="722"/>
                  </a:lnTo>
                  <a:lnTo>
                    <a:pt x="288" y="714"/>
                  </a:lnTo>
                  <a:lnTo>
                    <a:pt x="288" y="708"/>
                  </a:lnTo>
                  <a:lnTo>
                    <a:pt x="294" y="695"/>
                  </a:lnTo>
                  <a:lnTo>
                    <a:pt x="294" y="687"/>
                  </a:lnTo>
                  <a:lnTo>
                    <a:pt x="292" y="674"/>
                  </a:lnTo>
                  <a:lnTo>
                    <a:pt x="286" y="668"/>
                  </a:lnTo>
                  <a:lnTo>
                    <a:pt x="286" y="660"/>
                  </a:lnTo>
                  <a:lnTo>
                    <a:pt x="284" y="647"/>
                  </a:lnTo>
                  <a:lnTo>
                    <a:pt x="290" y="639"/>
                  </a:lnTo>
                  <a:lnTo>
                    <a:pt x="290" y="627"/>
                  </a:lnTo>
                  <a:lnTo>
                    <a:pt x="288" y="612"/>
                  </a:lnTo>
                  <a:lnTo>
                    <a:pt x="288" y="600"/>
                  </a:lnTo>
                  <a:lnTo>
                    <a:pt x="294" y="585"/>
                  </a:lnTo>
                  <a:lnTo>
                    <a:pt x="300" y="577"/>
                  </a:lnTo>
                  <a:lnTo>
                    <a:pt x="313" y="568"/>
                  </a:lnTo>
                  <a:lnTo>
                    <a:pt x="313" y="571"/>
                  </a:lnTo>
                  <a:lnTo>
                    <a:pt x="315" y="568"/>
                  </a:lnTo>
                  <a:lnTo>
                    <a:pt x="315" y="577"/>
                  </a:lnTo>
                  <a:lnTo>
                    <a:pt x="321" y="575"/>
                  </a:lnTo>
                  <a:lnTo>
                    <a:pt x="327" y="568"/>
                  </a:lnTo>
                  <a:lnTo>
                    <a:pt x="334" y="562"/>
                  </a:lnTo>
                  <a:lnTo>
                    <a:pt x="340" y="560"/>
                  </a:lnTo>
                  <a:lnTo>
                    <a:pt x="354" y="560"/>
                  </a:lnTo>
                  <a:lnTo>
                    <a:pt x="361" y="552"/>
                  </a:lnTo>
                  <a:lnTo>
                    <a:pt x="352" y="539"/>
                  </a:lnTo>
                  <a:lnTo>
                    <a:pt x="352" y="533"/>
                  </a:lnTo>
                  <a:lnTo>
                    <a:pt x="352" y="525"/>
                  </a:lnTo>
                  <a:lnTo>
                    <a:pt x="344" y="512"/>
                  </a:lnTo>
                  <a:lnTo>
                    <a:pt x="350" y="504"/>
                  </a:lnTo>
                  <a:lnTo>
                    <a:pt x="363" y="498"/>
                  </a:lnTo>
                  <a:lnTo>
                    <a:pt x="363" y="490"/>
                  </a:lnTo>
                  <a:lnTo>
                    <a:pt x="367" y="469"/>
                  </a:lnTo>
                  <a:lnTo>
                    <a:pt x="367" y="463"/>
                  </a:lnTo>
                  <a:lnTo>
                    <a:pt x="367" y="456"/>
                  </a:lnTo>
                  <a:lnTo>
                    <a:pt x="367" y="442"/>
                  </a:lnTo>
                  <a:lnTo>
                    <a:pt x="373" y="436"/>
                  </a:lnTo>
                  <a:lnTo>
                    <a:pt x="379" y="421"/>
                  </a:lnTo>
                  <a:lnTo>
                    <a:pt x="377" y="407"/>
                  </a:lnTo>
                  <a:lnTo>
                    <a:pt x="390" y="400"/>
                  </a:lnTo>
                  <a:lnTo>
                    <a:pt x="404" y="392"/>
                  </a:lnTo>
                  <a:lnTo>
                    <a:pt x="410" y="386"/>
                  </a:lnTo>
                  <a:lnTo>
                    <a:pt x="410" y="377"/>
                  </a:lnTo>
                  <a:lnTo>
                    <a:pt x="408" y="365"/>
                  </a:lnTo>
                  <a:lnTo>
                    <a:pt x="421" y="357"/>
                  </a:lnTo>
                  <a:lnTo>
                    <a:pt x="435" y="342"/>
                  </a:lnTo>
                  <a:lnTo>
                    <a:pt x="433" y="336"/>
                  </a:lnTo>
                  <a:lnTo>
                    <a:pt x="439" y="328"/>
                  </a:lnTo>
                  <a:lnTo>
                    <a:pt x="433" y="315"/>
                  </a:lnTo>
                  <a:lnTo>
                    <a:pt x="425" y="309"/>
                  </a:lnTo>
                  <a:lnTo>
                    <a:pt x="431" y="301"/>
                  </a:lnTo>
                  <a:lnTo>
                    <a:pt x="437" y="294"/>
                  </a:lnTo>
                  <a:lnTo>
                    <a:pt x="458" y="278"/>
                  </a:lnTo>
                  <a:lnTo>
                    <a:pt x="456" y="272"/>
                  </a:lnTo>
                  <a:lnTo>
                    <a:pt x="462" y="257"/>
                  </a:lnTo>
                  <a:lnTo>
                    <a:pt x="464" y="257"/>
                  </a:lnTo>
                  <a:lnTo>
                    <a:pt x="464" y="257"/>
                  </a:lnTo>
                  <a:lnTo>
                    <a:pt x="471" y="257"/>
                  </a:lnTo>
                  <a:lnTo>
                    <a:pt x="485" y="263"/>
                  </a:lnTo>
                  <a:lnTo>
                    <a:pt x="491" y="261"/>
                  </a:lnTo>
                  <a:lnTo>
                    <a:pt x="489" y="255"/>
                  </a:lnTo>
                  <a:lnTo>
                    <a:pt x="489" y="243"/>
                  </a:lnTo>
                  <a:lnTo>
                    <a:pt x="502" y="234"/>
                  </a:lnTo>
                  <a:lnTo>
                    <a:pt x="504" y="234"/>
                  </a:lnTo>
                  <a:lnTo>
                    <a:pt x="504" y="234"/>
                  </a:lnTo>
                  <a:lnTo>
                    <a:pt x="510" y="240"/>
                  </a:lnTo>
                  <a:lnTo>
                    <a:pt x="516" y="240"/>
                  </a:lnTo>
                  <a:lnTo>
                    <a:pt x="516" y="234"/>
                  </a:lnTo>
                  <a:lnTo>
                    <a:pt x="520" y="211"/>
                  </a:lnTo>
                  <a:lnTo>
                    <a:pt x="522" y="213"/>
                  </a:lnTo>
                  <a:lnTo>
                    <a:pt x="522" y="211"/>
                  </a:lnTo>
                  <a:lnTo>
                    <a:pt x="535" y="218"/>
                  </a:lnTo>
                  <a:lnTo>
                    <a:pt x="535" y="211"/>
                  </a:lnTo>
                  <a:lnTo>
                    <a:pt x="535" y="197"/>
                  </a:lnTo>
                  <a:lnTo>
                    <a:pt x="533" y="191"/>
                  </a:lnTo>
                  <a:lnTo>
                    <a:pt x="535" y="191"/>
                  </a:lnTo>
                  <a:lnTo>
                    <a:pt x="535" y="191"/>
                  </a:lnTo>
                  <a:lnTo>
                    <a:pt x="547" y="189"/>
                  </a:lnTo>
                  <a:lnTo>
                    <a:pt x="547" y="176"/>
                  </a:lnTo>
                  <a:lnTo>
                    <a:pt x="553" y="162"/>
                  </a:lnTo>
                  <a:lnTo>
                    <a:pt x="553" y="162"/>
                  </a:lnTo>
                  <a:lnTo>
                    <a:pt x="553" y="162"/>
                  </a:lnTo>
                  <a:lnTo>
                    <a:pt x="558" y="162"/>
                  </a:lnTo>
                  <a:lnTo>
                    <a:pt x="560" y="162"/>
                  </a:lnTo>
                  <a:lnTo>
                    <a:pt x="560" y="162"/>
                  </a:lnTo>
                  <a:lnTo>
                    <a:pt x="560" y="162"/>
                  </a:lnTo>
                  <a:lnTo>
                    <a:pt x="568" y="168"/>
                  </a:lnTo>
                  <a:lnTo>
                    <a:pt x="580" y="174"/>
                  </a:lnTo>
                  <a:lnTo>
                    <a:pt x="583" y="180"/>
                  </a:lnTo>
                  <a:lnTo>
                    <a:pt x="589" y="195"/>
                  </a:lnTo>
                  <a:lnTo>
                    <a:pt x="593" y="193"/>
                  </a:lnTo>
                  <a:lnTo>
                    <a:pt x="597" y="193"/>
                  </a:lnTo>
                  <a:lnTo>
                    <a:pt x="601" y="193"/>
                  </a:lnTo>
                  <a:lnTo>
                    <a:pt x="603" y="193"/>
                  </a:lnTo>
                  <a:lnTo>
                    <a:pt x="610" y="199"/>
                  </a:lnTo>
                  <a:lnTo>
                    <a:pt x="630" y="199"/>
                  </a:lnTo>
                  <a:lnTo>
                    <a:pt x="636" y="191"/>
                  </a:lnTo>
                  <a:lnTo>
                    <a:pt x="639" y="191"/>
                  </a:lnTo>
                  <a:lnTo>
                    <a:pt x="639" y="191"/>
                  </a:lnTo>
                  <a:lnTo>
                    <a:pt x="645" y="191"/>
                  </a:lnTo>
                  <a:lnTo>
                    <a:pt x="653" y="203"/>
                  </a:lnTo>
                  <a:lnTo>
                    <a:pt x="666" y="195"/>
                  </a:lnTo>
                  <a:lnTo>
                    <a:pt x="672" y="195"/>
                  </a:lnTo>
                  <a:lnTo>
                    <a:pt x="672" y="189"/>
                  </a:lnTo>
                  <a:lnTo>
                    <a:pt x="678" y="174"/>
                  </a:lnTo>
                  <a:lnTo>
                    <a:pt x="684" y="166"/>
                  </a:lnTo>
                  <a:lnTo>
                    <a:pt x="682" y="159"/>
                  </a:lnTo>
                  <a:lnTo>
                    <a:pt x="682" y="153"/>
                  </a:lnTo>
                  <a:lnTo>
                    <a:pt x="682" y="147"/>
                  </a:lnTo>
                  <a:lnTo>
                    <a:pt x="688" y="132"/>
                  </a:lnTo>
                  <a:lnTo>
                    <a:pt x="686" y="105"/>
                  </a:lnTo>
                  <a:lnTo>
                    <a:pt x="692" y="97"/>
                  </a:lnTo>
                  <a:lnTo>
                    <a:pt x="692" y="97"/>
                  </a:lnTo>
                  <a:lnTo>
                    <a:pt x="692" y="97"/>
                  </a:lnTo>
                  <a:lnTo>
                    <a:pt x="699" y="97"/>
                  </a:lnTo>
                  <a:lnTo>
                    <a:pt x="705" y="97"/>
                  </a:lnTo>
                  <a:lnTo>
                    <a:pt x="719" y="89"/>
                  </a:lnTo>
                  <a:lnTo>
                    <a:pt x="726" y="81"/>
                  </a:lnTo>
                  <a:lnTo>
                    <a:pt x="730" y="81"/>
                  </a:lnTo>
                  <a:lnTo>
                    <a:pt x="734" y="81"/>
                  </a:lnTo>
                  <a:lnTo>
                    <a:pt x="728" y="95"/>
                  </a:lnTo>
                  <a:lnTo>
                    <a:pt x="748" y="99"/>
                  </a:lnTo>
                  <a:lnTo>
                    <a:pt x="753" y="99"/>
                  </a:lnTo>
                  <a:lnTo>
                    <a:pt x="755" y="99"/>
                  </a:lnTo>
                  <a:lnTo>
                    <a:pt x="763" y="105"/>
                  </a:lnTo>
                  <a:lnTo>
                    <a:pt x="769" y="112"/>
                  </a:lnTo>
                  <a:lnTo>
                    <a:pt x="769" y="120"/>
                  </a:lnTo>
                  <a:lnTo>
                    <a:pt x="763" y="126"/>
                  </a:lnTo>
                  <a:lnTo>
                    <a:pt x="765" y="141"/>
                  </a:lnTo>
                  <a:lnTo>
                    <a:pt x="765" y="147"/>
                  </a:lnTo>
                  <a:lnTo>
                    <a:pt x="765" y="153"/>
                  </a:lnTo>
                  <a:lnTo>
                    <a:pt x="765" y="159"/>
                  </a:lnTo>
                  <a:lnTo>
                    <a:pt x="767" y="159"/>
                  </a:lnTo>
                  <a:lnTo>
                    <a:pt x="769" y="159"/>
                  </a:lnTo>
                  <a:lnTo>
                    <a:pt x="773" y="159"/>
                  </a:lnTo>
                  <a:lnTo>
                    <a:pt x="773" y="135"/>
                  </a:lnTo>
                  <a:lnTo>
                    <a:pt x="782" y="120"/>
                  </a:lnTo>
                  <a:lnTo>
                    <a:pt x="796" y="110"/>
                  </a:lnTo>
                  <a:lnTo>
                    <a:pt x="813" y="105"/>
                  </a:lnTo>
                  <a:lnTo>
                    <a:pt x="813" y="101"/>
                  </a:lnTo>
                  <a:lnTo>
                    <a:pt x="817" y="81"/>
                  </a:lnTo>
                  <a:lnTo>
                    <a:pt x="815" y="81"/>
                  </a:lnTo>
                  <a:lnTo>
                    <a:pt x="800" y="83"/>
                  </a:lnTo>
                  <a:lnTo>
                    <a:pt x="794" y="83"/>
                  </a:lnTo>
                  <a:lnTo>
                    <a:pt x="800" y="76"/>
                  </a:lnTo>
                  <a:lnTo>
                    <a:pt x="800" y="62"/>
                  </a:lnTo>
                  <a:lnTo>
                    <a:pt x="792" y="56"/>
                  </a:lnTo>
                  <a:lnTo>
                    <a:pt x="798" y="56"/>
                  </a:lnTo>
                  <a:lnTo>
                    <a:pt x="807" y="49"/>
                  </a:lnTo>
                  <a:lnTo>
                    <a:pt x="805" y="41"/>
                  </a:lnTo>
                  <a:lnTo>
                    <a:pt x="805" y="35"/>
                  </a:lnTo>
                  <a:lnTo>
                    <a:pt x="798" y="35"/>
                  </a:lnTo>
                  <a:lnTo>
                    <a:pt x="798" y="29"/>
                  </a:lnTo>
                  <a:lnTo>
                    <a:pt x="784" y="29"/>
                  </a:lnTo>
                  <a:lnTo>
                    <a:pt x="771" y="37"/>
                  </a:lnTo>
                  <a:lnTo>
                    <a:pt x="769" y="22"/>
                  </a:lnTo>
                  <a:lnTo>
                    <a:pt x="757" y="25"/>
                  </a:lnTo>
                  <a:lnTo>
                    <a:pt x="748" y="18"/>
                  </a:lnTo>
                  <a:lnTo>
                    <a:pt x="736" y="33"/>
                  </a:lnTo>
                  <a:lnTo>
                    <a:pt x="736" y="39"/>
                  </a:lnTo>
                  <a:lnTo>
                    <a:pt x="730" y="47"/>
                  </a:lnTo>
                  <a:lnTo>
                    <a:pt x="722" y="33"/>
                  </a:lnTo>
                  <a:lnTo>
                    <a:pt x="722" y="27"/>
                  </a:lnTo>
                  <a:lnTo>
                    <a:pt x="728" y="18"/>
                  </a:lnTo>
                  <a:lnTo>
                    <a:pt x="728" y="12"/>
                  </a:lnTo>
                  <a:lnTo>
                    <a:pt x="728" y="0"/>
                  </a:lnTo>
                  <a:lnTo>
                    <a:pt x="719" y="0"/>
                  </a:lnTo>
                  <a:lnTo>
                    <a:pt x="707" y="14"/>
                  </a:lnTo>
                  <a:lnTo>
                    <a:pt x="707" y="20"/>
                  </a:lnTo>
                  <a:lnTo>
                    <a:pt x="695" y="29"/>
                  </a:lnTo>
                  <a:lnTo>
                    <a:pt x="695" y="49"/>
                  </a:lnTo>
                  <a:lnTo>
                    <a:pt x="697" y="56"/>
                  </a:lnTo>
                  <a:lnTo>
                    <a:pt x="688" y="49"/>
                  </a:lnTo>
                  <a:lnTo>
                    <a:pt x="688" y="43"/>
                  </a:lnTo>
                  <a:lnTo>
                    <a:pt x="682" y="37"/>
                  </a:lnTo>
                  <a:lnTo>
                    <a:pt x="680" y="29"/>
                  </a:lnTo>
                  <a:lnTo>
                    <a:pt x="680" y="22"/>
                  </a:lnTo>
                  <a:lnTo>
                    <a:pt x="680" y="16"/>
                  </a:lnTo>
                  <a:lnTo>
                    <a:pt x="674" y="16"/>
                  </a:lnTo>
                  <a:lnTo>
                    <a:pt x="674" y="22"/>
                  </a:lnTo>
                  <a:lnTo>
                    <a:pt x="674" y="31"/>
                  </a:lnTo>
                  <a:lnTo>
                    <a:pt x="668" y="45"/>
                  </a:lnTo>
                  <a:lnTo>
                    <a:pt x="661" y="58"/>
                  </a:lnTo>
                  <a:lnTo>
                    <a:pt x="655" y="72"/>
                  </a:lnTo>
                  <a:lnTo>
                    <a:pt x="655" y="66"/>
                  </a:lnTo>
                  <a:lnTo>
                    <a:pt x="655" y="60"/>
                  </a:lnTo>
                  <a:lnTo>
                    <a:pt x="655" y="45"/>
                  </a:lnTo>
                  <a:lnTo>
                    <a:pt x="668" y="37"/>
                  </a:lnTo>
                  <a:lnTo>
                    <a:pt x="668" y="31"/>
                  </a:lnTo>
                  <a:lnTo>
                    <a:pt x="674" y="16"/>
                  </a:lnTo>
                  <a:lnTo>
                    <a:pt x="680" y="10"/>
                  </a:lnTo>
                  <a:lnTo>
                    <a:pt x="672" y="4"/>
                  </a:lnTo>
                  <a:lnTo>
                    <a:pt x="653" y="18"/>
                  </a:lnTo>
                  <a:lnTo>
                    <a:pt x="645" y="12"/>
                  </a:lnTo>
                  <a:lnTo>
                    <a:pt x="639" y="18"/>
                  </a:lnTo>
                  <a:lnTo>
                    <a:pt x="639" y="25"/>
                  </a:lnTo>
                  <a:lnTo>
                    <a:pt x="653" y="31"/>
                  </a:lnTo>
                  <a:lnTo>
                    <a:pt x="634" y="39"/>
                  </a:lnTo>
                  <a:lnTo>
                    <a:pt x="626" y="33"/>
                  </a:lnTo>
                  <a:lnTo>
                    <a:pt x="620" y="41"/>
                  </a:lnTo>
                  <a:lnTo>
                    <a:pt x="620" y="54"/>
                  </a:lnTo>
                  <a:lnTo>
                    <a:pt x="614" y="56"/>
                  </a:lnTo>
                  <a:lnTo>
                    <a:pt x="622" y="62"/>
                  </a:lnTo>
                  <a:lnTo>
                    <a:pt x="607" y="76"/>
                  </a:lnTo>
                  <a:lnTo>
                    <a:pt x="601" y="64"/>
                  </a:lnTo>
                  <a:lnTo>
                    <a:pt x="595" y="70"/>
                  </a:lnTo>
                  <a:lnTo>
                    <a:pt x="595" y="76"/>
                  </a:lnTo>
                  <a:lnTo>
                    <a:pt x="595" y="85"/>
                  </a:lnTo>
                  <a:lnTo>
                    <a:pt x="589" y="91"/>
                  </a:lnTo>
                  <a:lnTo>
                    <a:pt x="583" y="85"/>
                  </a:lnTo>
                  <a:lnTo>
                    <a:pt x="574" y="85"/>
                  </a:lnTo>
                  <a:lnTo>
                    <a:pt x="574" y="93"/>
                  </a:lnTo>
                  <a:lnTo>
                    <a:pt x="568" y="85"/>
                  </a:lnTo>
                  <a:lnTo>
                    <a:pt x="562" y="87"/>
                  </a:lnTo>
                  <a:lnTo>
                    <a:pt x="556" y="93"/>
                  </a:lnTo>
                  <a:lnTo>
                    <a:pt x="556" y="99"/>
                  </a:lnTo>
                  <a:lnTo>
                    <a:pt x="549" y="101"/>
                  </a:lnTo>
                  <a:lnTo>
                    <a:pt x="541" y="108"/>
                  </a:lnTo>
                  <a:lnTo>
                    <a:pt x="543" y="122"/>
                  </a:lnTo>
                  <a:lnTo>
                    <a:pt x="549" y="128"/>
                  </a:lnTo>
                  <a:lnTo>
                    <a:pt x="551" y="143"/>
                  </a:lnTo>
                  <a:lnTo>
                    <a:pt x="543" y="135"/>
                  </a:lnTo>
                  <a:lnTo>
                    <a:pt x="537" y="128"/>
                  </a:lnTo>
                  <a:lnTo>
                    <a:pt x="531" y="128"/>
                  </a:lnTo>
                  <a:lnTo>
                    <a:pt x="524" y="143"/>
                  </a:lnTo>
                  <a:lnTo>
                    <a:pt x="516" y="130"/>
                  </a:lnTo>
                  <a:lnTo>
                    <a:pt x="510" y="137"/>
                  </a:lnTo>
                  <a:lnTo>
                    <a:pt x="510" y="151"/>
                  </a:lnTo>
                  <a:lnTo>
                    <a:pt x="518" y="164"/>
                  </a:lnTo>
                  <a:lnTo>
                    <a:pt x="518" y="172"/>
                  </a:lnTo>
                  <a:lnTo>
                    <a:pt x="512" y="166"/>
                  </a:lnTo>
                  <a:lnTo>
                    <a:pt x="504" y="151"/>
                  </a:lnTo>
                  <a:lnTo>
                    <a:pt x="506" y="166"/>
                  </a:lnTo>
                  <a:lnTo>
                    <a:pt x="500" y="180"/>
                  </a:lnTo>
                  <a:lnTo>
                    <a:pt x="491" y="174"/>
                  </a:lnTo>
                  <a:lnTo>
                    <a:pt x="491" y="159"/>
                  </a:lnTo>
                  <a:lnTo>
                    <a:pt x="485" y="168"/>
                  </a:lnTo>
                  <a:lnTo>
                    <a:pt x="485" y="186"/>
                  </a:lnTo>
                  <a:lnTo>
                    <a:pt x="479" y="189"/>
                  </a:lnTo>
                  <a:lnTo>
                    <a:pt x="473" y="189"/>
                  </a:lnTo>
                  <a:lnTo>
                    <a:pt x="466" y="195"/>
                  </a:lnTo>
                  <a:lnTo>
                    <a:pt x="473" y="203"/>
                  </a:lnTo>
                  <a:lnTo>
                    <a:pt x="466" y="209"/>
                  </a:lnTo>
                  <a:lnTo>
                    <a:pt x="460" y="216"/>
                  </a:lnTo>
                  <a:lnTo>
                    <a:pt x="460" y="224"/>
                  </a:lnTo>
                  <a:lnTo>
                    <a:pt x="468" y="230"/>
                  </a:lnTo>
                  <a:lnTo>
                    <a:pt x="462" y="236"/>
                  </a:lnTo>
                  <a:lnTo>
                    <a:pt x="441" y="238"/>
                  </a:lnTo>
                  <a:lnTo>
                    <a:pt x="441" y="232"/>
                  </a:lnTo>
                  <a:lnTo>
                    <a:pt x="433" y="238"/>
                  </a:lnTo>
                  <a:lnTo>
                    <a:pt x="435" y="245"/>
                  </a:lnTo>
                  <a:lnTo>
                    <a:pt x="435" y="259"/>
                  </a:lnTo>
                  <a:lnTo>
                    <a:pt x="435" y="265"/>
                  </a:lnTo>
                  <a:lnTo>
                    <a:pt x="431" y="280"/>
                  </a:lnTo>
                  <a:lnTo>
                    <a:pt x="429" y="265"/>
                  </a:lnTo>
                  <a:lnTo>
                    <a:pt x="429" y="253"/>
                  </a:lnTo>
                  <a:lnTo>
                    <a:pt x="429" y="247"/>
                  </a:lnTo>
                  <a:lnTo>
                    <a:pt x="423" y="253"/>
                  </a:lnTo>
                  <a:lnTo>
                    <a:pt x="414" y="255"/>
                  </a:lnTo>
                  <a:lnTo>
                    <a:pt x="408" y="255"/>
                  </a:lnTo>
                  <a:lnTo>
                    <a:pt x="402" y="261"/>
                  </a:lnTo>
                  <a:lnTo>
                    <a:pt x="408" y="261"/>
                  </a:lnTo>
                  <a:lnTo>
                    <a:pt x="417" y="267"/>
                  </a:lnTo>
                  <a:lnTo>
                    <a:pt x="417" y="274"/>
                  </a:lnTo>
                  <a:lnTo>
                    <a:pt x="408" y="267"/>
                  </a:lnTo>
                  <a:lnTo>
                    <a:pt x="402" y="276"/>
                  </a:lnTo>
                  <a:lnTo>
                    <a:pt x="396" y="270"/>
                  </a:lnTo>
                  <a:lnTo>
                    <a:pt x="388" y="270"/>
                  </a:lnTo>
                  <a:lnTo>
                    <a:pt x="390" y="282"/>
                  </a:lnTo>
                  <a:lnTo>
                    <a:pt x="383" y="290"/>
                  </a:lnTo>
                  <a:lnTo>
                    <a:pt x="402" y="282"/>
                  </a:lnTo>
                  <a:lnTo>
                    <a:pt x="410" y="288"/>
                  </a:lnTo>
                  <a:lnTo>
                    <a:pt x="410" y="294"/>
                  </a:lnTo>
                  <a:lnTo>
                    <a:pt x="398" y="296"/>
                  </a:lnTo>
                  <a:lnTo>
                    <a:pt x="390" y="296"/>
                  </a:lnTo>
                  <a:lnTo>
                    <a:pt x="383" y="305"/>
                  </a:lnTo>
                  <a:lnTo>
                    <a:pt x="385" y="311"/>
                  </a:lnTo>
                  <a:lnTo>
                    <a:pt x="398" y="311"/>
                  </a:lnTo>
                  <a:lnTo>
                    <a:pt x="400" y="323"/>
                  </a:lnTo>
                  <a:lnTo>
                    <a:pt x="392" y="323"/>
                  </a:lnTo>
                  <a:lnTo>
                    <a:pt x="385" y="323"/>
                  </a:lnTo>
                  <a:lnTo>
                    <a:pt x="379" y="332"/>
                  </a:lnTo>
                  <a:lnTo>
                    <a:pt x="373" y="340"/>
                  </a:lnTo>
                  <a:lnTo>
                    <a:pt x="358" y="334"/>
                  </a:lnTo>
                  <a:lnTo>
                    <a:pt x="352" y="340"/>
                  </a:lnTo>
                  <a:lnTo>
                    <a:pt x="352" y="348"/>
                  </a:lnTo>
                  <a:lnTo>
                    <a:pt x="352" y="355"/>
                  </a:lnTo>
                  <a:lnTo>
                    <a:pt x="346" y="355"/>
                  </a:lnTo>
                  <a:lnTo>
                    <a:pt x="340" y="361"/>
                  </a:lnTo>
                  <a:lnTo>
                    <a:pt x="348" y="369"/>
                  </a:lnTo>
                  <a:lnTo>
                    <a:pt x="342" y="375"/>
                  </a:lnTo>
                  <a:lnTo>
                    <a:pt x="327" y="377"/>
                  </a:lnTo>
                  <a:lnTo>
                    <a:pt x="336" y="384"/>
                  </a:lnTo>
                  <a:lnTo>
                    <a:pt x="342" y="390"/>
                  </a:lnTo>
                  <a:lnTo>
                    <a:pt x="348" y="382"/>
                  </a:lnTo>
                  <a:lnTo>
                    <a:pt x="350" y="396"/>
                  </a:lnTo>
                  <a:lnTo>
                    <a:pt x="336" y="396"/>
                  </a:lnTo>
                  <a:lnTo>
                    <a:pt x="329" y="396"/>
                  </a:lnTo>
                  <a:lnTo>
                    <a:pt x="329" y="404"/>
                  </a:lnTo>
                  <a:lnTo>
                    <a:pt x="336" y="411"/>
                  </a:lnTo>
                  <a:lnTo>
                    <a:pt x="329" y="417"/>
                  </a:lnTo>
                  <a:lnTo>
                    <a:pt x="323" y="417"/>
                  </a:lnTo>
                  <a:lnTo>
                    <a:pt x="317" y="425"/>
                  </a:lnTo>
                  <a:lnTo>
                    <a:pt x="311" y="434"/>
                  </a:lnTo>
                  <a:lnTo>
                    <a:pt x="317" y="440"/>
                  </a:lnTo>
                  <a:lnTo>
                    <a:pt x="319" y="446"/>
                  </a:lnTo>
                  <a:lnTo>
                    <a:pt x="313" y="452"/>
                  </a:lnTo>
                  <a:lnTo>
                    <a:pt x="305" y="446"/>
                  </a:lnTo>
                  <a:lnTo>
                    <a:pt x="305" y="440"/>
                  </a:lnTo>
                  <a:lnTo>
                    <a:pt x="298" y="454"/>
                  </a:lnTo>
                  <a:lnTo>
                    <a:pt x="298" y="461"/>
                  </a:lnTo>
                  <a:lnTo>
                    <a:pt x="307" y="461"/>
                  </a:lnTo>
                  <a:lnTo>
                    <a:pt x="307" y="473"/>
                  </a:lnTo>
                  <a:lnTo>
                    <a:pt x="300" y="481"/>
                  </a:lnTo>
                  <a:lnTo>
                    <a:pt x="294" y="481"/>
                  </a:lnTo>
                  <a:lnTo>
                    <a:pt x="294" y="496"/>
                  </a:lnTo>
                  <a:lnTo>
                    <a:pt x="288" y="502"/>
                  </a:lnTo>
                  <a:lnTo>
                    <a:pt x="282" y="504"/>
                  </a:lnTo>
                  <a:lnTo>
                    <a:pt x="282" y="510"/>
                  </a:lnTo>
                  <a:lnTo>
                    <a:pt x="288" y="508"/>
                  </a:lnTo>
                  <a:lnTo>
                    <a:pt x="290" y="517"/>
                  </a:lnTo>
                  <a:lnTo>
                    <a:pt x="290" y="523"/>
                  </a:lnTo>
                  <a:lnTo>
                    <a:pt x="284" y="531"/>
                  </a:lnTo>
                  <a:lnTo>
                    <a:pt x="269" y="525"/>
                  </a:lnTo>
                  <a:lnTo>
                    <a:pt x="269" y="519"/>
                  </a:lnTo>
                  <a:lnTo>
                    <a:pt x="261" y="510"/>
                  </a:lnTo>
                  <a:lnTo>
                    <a:pt x="255" y="519"/>
                  </a:lnTo>
                  <a:lnTo>
                    <a:pt x="249" y="527"/>
                  </a:lnTo>
                  <a:lnTo>
                    <a:pt x="242" y="527"/>
                  </a:lnTo>
                  <a:lnTo>
                    <a:pt x="234" y="527"/>
                  </a:lnTo>
                  <a:lnTo>
                    <a:pt x="236" y="541"/>
                  </a:lnTo>
                  <a:lnTo>
                    <a:pt x="228" y="548"/>
                  </a:lnTo>
                  <a:lnTo>
                    <a:pt x="224" y="562"/>
                  </a:lnTo>
                  <a:lnTo>
                    <a:pt x="217" y="562"/>
                  </a:lnTo>
                  <a:lnTo>
                    <a:pt x="209" y="562"/>
                  </a:lnTo>
                  <a:lnTo>
                    <a:pt x="211" y="571"/>
                  </a:lnTo>
                  <a:lnTo>
                    <a:pt x="211" y="583"/>
                  </a:lnTo>
                  <a:lnTo>
                    <a:pt x="205" y="577"/>
                  </a:lnTo>
                  <a:lnTo>
                    <a:pt x="197" y="585"/>
                  </a:lnTo>
                  <a:lnTo>
                    <a:pt x="190" y="591"/>
                  </a:lnTo>
                  <a:lnTo>
                    <a:pt x="184" y="585"/>
                  </a:lnTo>
                  <a:lnTo>
                    <a:pt x="178" y="593"/>
                  </a:lnTo>
                  <a:lnTo>
                    <a:pt x="172" y="600"/>
                  </a:lnTo>
                  <a:lnTo>
                    <a:pt x="166" y="600"/>
                  </a:lnTo>
                  <a:lnTo>
                    <a:pt x="166" y="614"/>
                  </a:lnTo>
                  <a:lnTo>
                    <a:pt x="157" y="608"/>
                  </a:lnTo>
                  <a:lnTo>
                    <a:pt x="151" y="608"/>
                  </a:lnTo>
                  <a:lnTo>
                    <a:pt x="159" y="614"/>
                  </a:lnTo>
                  <a:lnTo>
                    <a:pt x="159" y="622"/>
                  </a:lnTo>
                  <a:lnTo>
                    <a:pt x="153" y="622"/>
                  </a:lnTo>
                  <a:lnTo>
                    <a:pt x="145" y="616"/>
                  </a:lnTo>
                  <a:lnTo>
                    <a:pt x="139" y="622"/>
                  </a:lnTo>
                  <a:lnTo>
                    <a:pt x="132" y="625"/>
                  </a:lnTo>
                  <a:lnTo>
                    <a:pt x="124" y="625"/>
                  </a:lnTo>
                  <a:lnTo>
                    <a:pt x="118" y="625"/>
                  </a:lnTo>
                  <a:lnTo>
                    <a:pt x="118" y="631"/>
                  </a:lnTo>
                  <a:lnTo>
                    <a:pt x="126" y="643"/>
                  </a:lnTo>
                  <a:lnTo>
                    <a:pt x="120" y="645"/>
                  </a:lnTo>
                  <a:lnTo>
                    <a:pt x="112" y="645"/>
                  </a:lnTo>
                  <a:lnTo>
                    <a:pt x="97" y="639"/>
                  </a:lnTo>
                  <a:lnTo>
                    <a:pt x="91" y="639"/>
                  </a:lnTo>
                  <a:lnTo>
                    <a:pt x="85" y="647"/>
                  </a:lnTo>
                  <a:lnTo>
                    <a:pt x="93" y="654"/>
                  </a:lnTo>
                  <a:lnTo>
                    <a:pt x="93" y="660"/>
                  </a:lnTo>
                  <a:lnTo>
                    <a:pt x="87" y="662"/>
                  </a:lnTo>
                  <a:lnTo>
                    <a:pt x="72" y="662"/>
                  </a:lnTo>
                  <a:lnTo>
                    <a:pt x="66" y="676"/>
                  </a:lnTo>
                  <a:lnTo>
                    <a:pt x="66" y="662"/>
                  </a:lnTo>
                  <a:lnTo>
                    <a:pt x="60" y="664"/>
                  </a:lnTo>
                  <a:lnTo>
                    <a:pt x="51" y="670"/>
                  </a:lnTo>
                  <a:lnTo>
                    <a:pt x="45" y="664"/>
                  </a:lnTo>
                  <a:lnTo>
                    <a:pt x="39" y="664"/>
                  </a:lnTo>
                  <a:lnTo>
                    <a:pt x="33" y="664"/>
                  </a:lnTo>
                  <a:lnTo>
                    <a:pt x="33" y="672"/>
                  </a:lnTo>
                  <a:lnTo>
                    <a:pt x="33" y="679"/>
                  </a:lnTo>
                  <a:lnTo>
                    <a:pt x="39" y="685"/>
                  </a:lnTo>
                  <a:lnTo>
                    <a:pt x="47" y="685"/>
                  </a:lnTo>
                  <a:lnTo>
                    <a:pt x="47" y="691"/>
                  </a:lnTo>
                  <a:lnTo>
                    <a:pt x="41" y="691"/>
                  </a:lnTo>
                  <a:lnTo>
                    <a:pt x="35" y="699"/>
                  </a:lnTo>
                  <a:lnTo>
                    <a:pt x="20" y="699"/>
                  </a:lnTo>
                  <a:lnTo>
                    <a:pt x="20" y="705"/>
                  </a:lnTo>
                  <a:lnTo>
                    <a:pt x="29" y="714"/>
                  </a:lnTo>
                  <a:lnTo>
                    <a:pt x="29" y="720"/>
                  </a:lnTo>
                  <a:lnTo>
                    <a:pt x="14" y="714"/>
                  </a:lnTo>
                  <a:lnTo>
                    <a:pt x="14" y="720"/>
                  </a:lnTo>
                  <a:lnTo>
                    <a:pt x="16" y="728"/>
                  </a:lnTo>
                  <a:lnTo>
                    <a:pt x="22" y="741"/>
                  </a:lnTo>
                  <a:lnTo>
                    <a:pt x="37" y="739"/>
                  </a:lnTo>
                  <a:lnTo>
                    <a:pt x="37" y="747"/>
                  </a:lnTo>
                  <a:lnTo>
                    <a:pt x="31" y="747"/>
                  </a:lnTo>
                  <a:lnTo>
                    <a:pt x="16" y="741"/>
                  </a:lnTo>
                  <a:lnTo>
                    <a:pt x="16" y="749"/>
                  </a:lnTo>
                  <a:lnTo>
                    <a:pt x="18" y="755"/>
                  </a:lnTo>
                  <a:lnTo>
                    <a:pt x="24" y="768"/>
                  </a:lnTo>
                  <a:lnTo>
                    <a:pt x="33" y="774"/>
                  </a:lnTo>
                  <a:lnTo>
                    <a:pt x="27" y="782"/>
                  </a:lnTo>
                  <a:lnTo>
                    <a:pt x="18" y="774"/>
                  </a:lnTo>
                  <a:lnTo>
                    <a:pt x="12" y="782"/>
                  </a:lnTo>
                  <a:lnTo>
                    <a:pt x="12" y="789"/>
                  </a:lnTo>
                  <a:lnTo>
                    <a:pt x="27" y="795"/>
                  </a:lnTo>
                  <a:lnTo>
                    <a:pt x="20" y="795"/>
                  </a:lnTo>
                  <a:lnTo>
                    <a:pt x="14" y="797"/>
                  </a:lnTo>
                  <a:lnTo>
                    <a:pt x="14" y="803"/>
                  </a:lnTo>
                  <a:lnTo>
                    <a:pt x="20" y="809"/>
                  </a:lnTo>
                  <a:lnTo>
                    <a:pt x="29" y="816"/>
                  </a:lnTo>
                  <a:lnTo>
                    <a:pt x="43" y="816"/>
                  </a:lnTo>
                  <a:lnTo>
                    <a:pt x="56" y="807"/>
                  </a:lnTo>
                  <a:lnTo>
                    <a:pt x="43" y="822"/>
                  </a:lnTo>
                  <a:lnTo>
                    <a:pt x="37" y="828"/>
                  </a:lnTo>
                  <a:lnTo>
                    <a:pt x="29" y="836"/>
                  </a:lnTo>
                  <a:lnTo>
                    <a:pt x="45" y="849"/>
                  </a:lnTo>
                  <a:lnTo>
                    <a:pt x="37" y="849"/>
                  </a:lnTo>
                  <a:lnTo>
                    <a:pt x="31" y="851"/>
                  </a:lnTo>
                  <a:lnTo>
                    <a:pt x="24" y="857"/>
                  </a:lnTo>
                  <a:lnTo>
                    <a:pt x="16" y="851"/>
                  </a:lnTo>
                  <a:lnTo>
                    <a:pt x="10" y="851"/>
                  </a:lnTo>
                  <a:lnTo>
                    <a:pt x="4" y="865"/>
                  </a:lnTo>
                  <a:lnTo>
                    <a:pt x="6" y="872"/>
                  </a:lnTo>
                  <a:lnTo>
                    <a:pt x="0" y="886"/>
                  </a:lnTo>
                  <a:lnTo>
                    <a:pt x="6" y="892"/>
                  </a:lnTo>
                  <a:lnTo>
                    <a:pt x="18" y="872"/>
                  </a:lnTo>
                  <a:lnTo>
                    <a:pt x="33" y="870"/>
                  </a:lnTo>
                  <a:lnTo>
                    <a:pt x="33" y="878"/>
                  </a:lnTo>
                  <a:lnTo>
                    <a:pt x="33" y="890"/>
                  </a:lnTo>
                  <a:lnTo>
                    <a:pt x="27" y="892"/>
                  </a:lnTo>
                  <a:lnTo>
                    <a:pt x="29" y="905"/>
                  </a:lnTo>
                  <a:lnTo>
                    <a:pt x="22" y="911"/>
                  </a:lnTo>
                  <a:lnTo>
                    <a:pt x="20" y="905"/>
                  </a:lnTo>
                  <a:lnTo>
                    <a:pt x="14" y="913"/>
                  </a:lnTo>
                  <a:lnTo>
                    <a:pt x="16" y="919"/>
                  </a:lnTo>
                  <a:lnTo>
                    <a:pt x="16" y="934"/>
                  </a:lnTo>
                  <a:lnTo>
                    <a:pt x="16" y="940"/>
                  </a:lnTo>
                  <a:lnTo>
                    <a:pt x="31" y="953"/>
                  </a:lnTo>
                  <a:lnTo>
                    <a:pt x="51" y="959"/>
                  </a:lnTo>
                  <a:lnTo>
                    <a:pt x="39" y="971"/>
                  </a:lnTo>
                  <a:lnTo>
                    <a:pt x="54" y="980"/>
                  </a:lnTo>
                  <a:lnTo>
                    <a:pt x="60" y="971"/>
                  </a:lnTo>
                  <a:lnTo>
                    <a:pt x="60" y="984"/>
                  </a:lnTo>
                  <a:lnTo>
                    <a:pt x="81" y="984"/>
                  </a:lnTo>
                  <a:lnTo>
                    <a:pt x="95" y="982"/>
                  </a:lnTo>
                  <a:lnTo>
                    <a:pt x="110" y="975"/>
                  </a:lnTo>
                  <a:lnTo>
                    <a:pt x="110" y="982"/>
                  </a:lnTo>
                  <a:lnTo>
                    <a:pt x="122" y="973"/>
                  </a:lnTo>
                  <a:lnTo>
                    <a:pt x="128" y="965"/>
                  </a:lnTo>
                  <a:lnTo>
                    <a:pt x="134" y="953"/>
                  </a:lnTo>
                  <a:lnTo>
                    <a:pt x="141" y="944"/>
                  </a:lnTo>
                  <a:lnTo>
                    <a:pt x="161" y="936"/>
                  </a:lnTo>
                  <a:lnTo>
                    <a:pt x="161" y="930"/>
                  </a:lnTo>
                  <a:lnTo>
                    <a:pt x="166" y="921"/>
                  </a:lnTo>
                  <a:lnTo>
                    <a:pt x="180" y="921"/>
                  </a:lnTo>
                  <a:lnTo>
                    <a:pt x="180" y="928"/>
                  </a:lnTo>
                  <a:lnTo>
                    <a:pt x="188" y="934"/>
                  </a:lnTo>
                  <a:lnTo>
                    <a:pt x="201" y="928"/>
                  </a:lnTo>
                  <a:lnTo>
                    <a:pt x="201" y="913"/>
                  </a:lnTo>
                  <a:lnTo>
                    <a:pt x="213" y="899"/>
                  </a:lnTo>
                  <a:lnTo>
                    <a:pt x="211" y="884"/>
                  </a:lnTo>
                  <a:lnTo>
                    <a:pt x="205" y="880"/>
                  </a:lnTo>
                  <a:lnTo>
                    <a:pt x="217" y="863"/>
                  </a:lnTo>
                  <a:lnTo>
                    <a:pt x="224" y="857"/>
                  </a:lnTo>
                  <a:lnTo>
                    <a:pt x="230" y="849"/>
                  </a:lnTo>
                  <a:lnTo>
                    <a:pt x="236" y="849"/>
                  </a:lnTo>
                  <a:lnTo>
                    <a:pt x="238" y="863"/>
                  </a:lnTo>
                  <a:lnTo>
                    <a:pt x="232" y="870"/>
                  </a:lnTo>
                  <a:lnTo>
                    <a:pt x="226" y="870"/>
                  </a:lnTo>
                  <a:lnTo>
                    <a:pt x="226" y="884"/>
                  </a:lnTo>
                  <a:lnTo>
                    <a:pt x="232" y="884"/>
                  </a:lnTo>
                  <a:lnTo>
                    <a:pt x="253" y="894"/>
                  </a:lnTo>
                  <a:lnTo>
                    <a:pt x="267" y="880"/>
                  </a:lnTo>
                  <a:lnTo>
                    <a:pt x="265" y="874"/>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90">
              <a:extLst>
                <a:ext uri="{FF2B5EF4-FFF2-40B4-BE49-F238E27FC236}">
                  <a16:creationId xmlns:a16="http://schemas.microsoft.com/office/drawing/2014/main" id="{7D0028A1-958E-4D42-AC32-31F61D620F14}"/>
                </a:ext>
              </a:extLst>
            </p:cNvPr>
            <p:cNvSpPr>
              <a:spLocks/>
            </p:cNvSpPr>
            <p:nvPr/>
          </p:nvSpPr>
          <p:spPr bwMode="auto">
            <a:xfrm>
              <a:off x="7615475" y="3649138"/>
              <a:ext cx="33561" cy="51224"/>
            </a:xfrm>
            <a:custGeom>
              <a:avLst/>
              <a:gdLst>
                <a:gd name="T0" fmla="*/ 7 w 19"/>
                <a:gd name="T1" fmla="*/ 15 h 29"/>
                <a:gd name="T2" fmla="*/ 7 w 19"/>
                <a:gd name="T3" fmla="*/ 15 h 29"/>
                <a:gd name="T4" fmla="*/ 7 w 19"/>
                <a:gd name="T5" fmla="*/ 23 h 29"/>
                <a:gd name="T6" fmla="*/ 13 w 19"/>
                <a:gd name="T7" fmla="*/ 29 h 29"/>
                <a:gd name="T8" fmla="*/ 19 w 19"/>
                <a:gd name="T9" fmla="*/ 21 h 29"/>
                <a:gd name="T10" fmla="*/ 19 w 19"/>
                <a:gd name="T11" fmla="*/ 15 h 29"/>
                <a:gd name="T12" fmla="*/ 19 w 19"/>
                <a:gd name="T13" fmla="*/ 9 h 29"/>
                <a:gd name="T14" fmla="*/ 11 w 19"/>
                <a:gd name="T15" fmla="*/ 0 h 29"/>
                <a:gd name="T16" fmla="*/ 0 w 19"/>
                <a:gd name="T17" fmla="*/ 17 h 29"/>
                <a:gd name="T18" fmla="*/ 2 w 19"/>
                <a:gd name="T19" fmla="*/ 15 h 29"/>
                <a:gd name="T20" fmla="*/ 7 w 19"/>
                <a:gd name="T21" fmla="*/ 15 h 29"/>
                <a:gd name="T22" fmla="*/ 7 w 19"/>
                <a:gd name="T2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9">
                  <a:moveTo>
                    <a:pt x="7" y="15"/>
                  </a:moveTo>
                  <a:lnTo>
                    <a:pt x="7" y="15"/>
                  </a:lnTo>
                  <a:lnTo>
                    <a:pt x="7" y="23"/>
                  </a:lnTo>
                  <a:lnTo>
                    <a:pt x="13" y="29"/>
                  </a:lnTo>
                  <a:lnTo>
                    <a:pt x="19" y="21"/>
                  </a:lnTo>
                  <a:lnTo>
                    <a:pt x="19" y="15"/>
                  </a:lnTo>
                  <a:lnTo>
                    <a:pt x="19" y="9"/>
                  </a:lnTo>
                  <a:lnTo>
                    <a:pt x="11" y="0"/>
                  </a:lnTo>
                  <a:lnTo>
                    <a:pt x="0" y="17"/>
                  </a:lnTo>
                  <a:lnTo>
                    <a:pt x="2" y="15"/>
                  </a:lnTo>
                  <a:lnTo>
                    <a:pt x="7" y="15"/>
                  </a:lnTo>
                  <a:lnTo>
                    <a:pt x="7" y="15"/>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Rectangle 91">
              <a:extLst>
                <a:ext uri="{FF2B5EF4-FFF2-40B4-BE49-F238E27FC236}">
                  <a16:creationId xmlns:a16="http://schemas.microsoft.com/office/drawing/2014/main" id="{5004090A-C7BC-44BE-8162-07DF6265FF48}"/>
                </a:ext>
              </a:extLst>
            </p:cNvPr>
            <p:cNvSpPr>
              <a:spLocks noChangeArrowheads="1"/>
            </p:cNvSpPr>
            <p:nvPr/>
          </p:nvSpPr>
          <p:spPr bwMode="auto">
            <a:xfrm>
              <a:off x="7611942" y="3679166"/>
              <a:ext cx="3533" cy="1767"/>
            </a:xfrm>
            <a:prstGeom prst="rect">
              <a:avLst/>
            </a:prstGeom>
            <a:solidFill>
              <a:schemeClr val="accent1"/>
            </a:solidFill>
            <a:ln w="19050">
              <a:solidFill>
                <a:schemeClr val="accent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92">
              <a:extLst>
                <a:ext uri="{FF2B5EF4-FFF2-40B4-BE49-F238E27FC236}">
                  <a16:creationId xmlns:a16="http://schemas.microsoft.com/office/drawing/2014/main" id="{E7276BD5-F989-4272-AEB2-BAD242E1A980}"/>
                </a:ext>
              </a:extLst>
            </p:cNvPr>
            <p:cNvSpPr>
              <a:spLocks/>
            </p:cNvSpPr>
            <p:nvPr/>
          </p:nvSpPr>
          <p:spPr bwMode="auto">
            <a:xfrm>
              <a:off x="7615475" y="2403879"/>
              <a:ext cx="770118" cy="1773390"/>
            </a:xfrm>
            <a:custGeom>
              <a:avLst/>
              <a:gdLst>
                <a:gd name="T0" fmla="*/ 401 w 436"/>
                <a:gd name="T1" fmla="*/ 76 h 1004"/>
                <a:gd name="T2" fmla="*/ 384 w 436"/>
                <a:gd name="T3" fmla="*/ 43 h 1004"/>
                <a:gd name="T4" fmla="*/ 334 w 436"/>
                <a:gd name="T5" fmla="*/ 27 h 1004"/>
                <a:gd name="T6" fmla="*/ 305 w 436"/>
                <a:gd name="T7" fmla="*/ 0 h 1004"/>
                <a:gd name="T8" fmla="*/ 293 w 436"/>
                <a:gd name="T9" fmla="*/ 29 h 1004"/>
                <a:gd name="T10" fmla="*/ 274 w 436"/>
                <a:gd name="T11" fmla="*/ 51 h 1004"/>
                <a:gd name="T12" fmla="*/ 247 w 436"/>
                <a:gd name="T13" fmla="*/ 54 h 1004"/>
                <a:gd name="T14" fmla="*/ 229 w 436"/>
                <a:gd name="T15" fmla="*/ 68 h 1004"/>
                <a:gd name="T16" fmla="*/ 195 w 436"/>
                <a:gd name="T17" fmla="*/ 105 h 1004"/>
                <a:gd name="T18" fmla="*/ 191 w 436"/>
                <a:gd name="T19" fmla="*/ 147 h 1004"/>
                <a:gd name="T20" fmla="*/ 168 w 436"/>
                <a:gd name="T21" fmla="*/ 197 h 1004"/>
                <a:gd name="T22" fmla="*/ 131 w 436"/>
                <a:gd name="T23" fmla="*/ 247 h 1004"/>
                <a:gd name="T24" fmla="*/ 121 w 436"/>
                <a:gd name="T25" fmla="*/ 301 h 1004"/>
                <a:gd name="T26" fmla="*/ 110 w 436"/>
                <a:gd name="T27" fmla="*/ 344 h 1004"/>
                <a:gd name="T28" fmla="*/ 92 w 436"/>
                <a:gd name="T29" fmla="*/ 373 h 1004"/>
                <a:gd name="T30" fmla="*/ 71 w 436"/>
                <a:gd name="T31" fmla="*/ 382 h 1004"/>
                <a:gd name="T32" fmla="*/ 46 w 436"/>
                <a:gd name="T33" fmla="*/ 423 h 1004"/>
                <a:gd name="T34" fmla="*/ 44 w 436"/>
                <a:gd name="T35" fmla="*/ 479 h 1004"/>
                <a:gd name="T36" fmla="*/ 46 w 436"/>
                <a:gd name="T37" fmla="*/ 525 h 1004"/>
                <a:gd name="T38" fmla="*/ 63 w 436"/>
                <a:gd name="T39" fmla="*/ 566 h 1004"/>
                <a:gd name="T40" fmla="*/ 52 w 436"/>
                <a:gd name="T41" fmla="*/ 614 h 1004"/>
                <a:gd name="T42" fmla="*/ 44 w 436"/>
                <a:gd name="T43" fmla="*/ 664 h 1004"/>
                <a:gd name="T44" fmla="*/ 23 w 436"/>
                <a:gd name="T45" fmla="*/ 685 h 1004"/>
                <a:gd name="T46" fmla="*/ 19 w 436"/>
                <a:gd name="T47" fmla="*/ 726 h 1004"/>
                <a:gd name="T48" fmla="*/ 7 w 436"/>
                <a:gd name="T49" fmla="*/ 720 h 1004"/>
                <a:gd name="T50" fmla="*/ 2 w 436"/>
                <a:gd name="T51" fmla="*/ 755 h 1004"/>
                <a:gd name="T52" fmla="*/ 11 w 436"/>
                <a:gd name="T53" fmla="*/ 782 h 1004"/>
                <a:gd name="T54" fmla="*/ 19 w 436"/>
                <a:gd name="T55" fmla="*/ 815 h 1004"/>
                <a:gd name="T56" fmla="*/ 29 w 436"/>
                <a:gd name="T57" fmla="*/ 857 h 1004"/>
                <a:gd name="T58" fmla="*/ 40 w 436"/>
                <a:gd name="T59" fmla="*/ 903 h 1004"/>
                <a:gd name="T60" fmla="*/ 48 w 436"/>
                <a:gd name="T61" fmla="*/ 930 h 1004"/>
                <a:gd name="T62" fmla="*/ 50 w 436"/>
                <a:gd name="T63" fmla="*/ 965 h 1004"/>
                <a:gd name="T64" fmla="*/ 60 w 436"/>
                <a:gd name="T65" fmla="*/ 1004 h 1004"/>
                <a:gd name="T66" fmla="*/ 108 w 436"/>
                <a:gd name="T67" fmla="*/ 1000 h 1004"/>
                <a:gd name="T68" fmla="*/ 119 w 436"/>
                <a:gd name="T69" fmla="*/ 959 h 1004"/>
                <a:gd name="T70" fmla="*/ 139 w 436"/>
                <a:gd name="T71" fmla="*/ 944 h 1004"/>
                <a:gd name="T72" fmla="*/ 187 w 436"/>
                <a:gd name="T73" fmla="*/ 946 h 1004"/>
                <a:gd name="T74" fmla="*/ 204 w 436"/>
                <a:gd name="T75" fmla="*/ 892 h 1004"/>
                <a:gd name="T76" fmla="*/ 214 w 436"/>
                <a:gd name="T77" fmla="*/ 857 h 1004"/>
                <a:gd name="T78" fmla="*/ 220 w 436"/>
                <a:gd name="T79" fmla="*/ 822 h 1004"/>
                <a:gd name="T80" fmla="*/ 216 w 436"/>
                <a:gd name="T81" fmla="*/ 774 h 1004"/>
                <a:gd name="T82" fmla="*/ 237 w 436"/>
                <a:gd name="T83" fmla="*/ 759 h 1004"/>
                <a:gd name="T84" fmla="*/ 262 w 436"/>
                <a:gd name="T85" fmla="*/ 730 h 1004"/>
                <a:gd name="T86" fmla="*/ 280 w 436"/>
                <a:gd name="T87" fmla="*/ 701 h 1004"/>
                <a:gd name="T88" fmla="*/ 297 w 436"/>
                <a:gd name="T89" fmla="*/ 660 h 1004"/>
                <a:gd name="T90" fmla="*/ 274 w 436"/>
                <a:gd name="T91" fmla="*/ 633 h 1004"/>
                <a:gd name="T92" fmla="*/ 245 w 436"/>
                <a:gd name="T93" fmla="*/ 614 h 1004"/>
                <a:gd name="T94" fmla="*/ 222 w 436"/>
                <a:gd name="T95" fmla="*/ 575 h 1004"/>
                <a:gd name="T96" fmla="*/ 233 w 436"/>
                <a:gd name="T97" fmla="*/ 533 h 1004"/>
                <a:gd name="T98" fmla="*/ 245 w 436"/>
                <a:gd name="T99" fmla="*/ 498 h 1004"/>
                <a:gd name="T100" fmla="*/ 243 w 436"/>
                <a:gd name="T101" fmla="*/ 471 h 1004"/>
                <a:gd name="T102" fmla="*/ 282 w 436"/>
                <a:gd name="T103" fmla="*/ 448 h 1004"/>
                <a:gd name="T104" fmla="*/ 301 w 436"/>
                <a:gd name="T105" fmla="*/ 406 h 1004"/>
                <a:gd name="T106" fmla="*/ 326 w 436"/>
                <a:gd name="T107" fmla="*/ 390 h 1004"/>
                <a:gd name="T108" fmla="*/ 345 w 436"/>
                <a:gd name="T109" fmla="*/ 340 h 1004"/>
                <a:gd name="T110" fmla="*/ 355 w 436"/>
                <a:gd name="T111" fmla="*/ 305 h 1004"/>
                <a:gd name="T112" fmla="*/ 357 w 436"/>
                <a:gd name="T113" fmla="*/ 257 h 1004"/>
                <a:gd name="T114" fmla="*/ 376 w 436"/>
                <a:gd name="T115" fmla="*/ 215 h 1004"/>
                <a:gd name="T116" fmla="*/ 417 w 436"/>
                <a:gd name="T117" fmla="*/ 213 h 1004"/>
                <a:gd name="T118" fmla="*/ 428 w 436"/>
                <a:gd name="T119" fmla="*/ 191 h 1004"/>
                <a:gd name="T120" fmla="*/ 424 w 436"/>
                <a:gd name="T121" fmla="*/ 137 h 1004"/>
                <a:gd name="T122" fmla="*/ 409 w 436"/>
                <a:gd name="T123" fmla="*/ 103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6" h="1004">
                  <a:moveTo>
                    <a:pt x="394" y="97"/>
                  </a:moveTo>
                  <a:lnTo>
                    <a:pt x="394" y="97"/>
                  </a:lnTo>
                  <a:lnTo>
                    <a:pt x="401" y="91"/>
                  </a:lnTo>
                  <a:lnTo>
                    <a:pt x="401" y="83"/>
                  </a:lnTo>
                  <a:lnTo>
                    <a:pt x="401" y="76"/>
                  </a:lnTo>
                  <a:lnTo>
                    <a:pt x="399" y="70"/>
                  </a:lnTo>
                  <a:lnTo>
                    <a:pt x="399" y="62"/>
                  </a:lnTo>
                  <a:lnTo>
                    <a:pt x="392" y="56"/>
                  </a:lnTo>
                  <a:lnTo>
                    <a:pt x="390" y="43"/>
                  </a:lnTo>
                  <a:lnTo>
                    <a:pt x="384" y="43"/>
                  </a:lnTo>
                  <a:lnTo>
                    <a:pt x="370" y="37"/>
                  </a:lnTo>
                  <a:lnTo>
                    <a:pt x="355" y="31"/>
                  </a:lnTo>
                  <a:lnTo>
                    <a:pt x="349" y="31"/>
                  </a:lnTo>
                  <a:lnTo>
                    <a:pt x="341" y="27"/>
                  </a:lnTo>
                  <a:lnTo>
                    <a:pt x="334" y="27"/>
                  </a:lnTo>
                  <a:lnTo>
                    <a:pt x="334" y="27"/>
                  </a:lnTo>
                  <a:lnTo>
                    <a:pt x="334" y="27"/>
                  </a:lnTo>
                  <a:lnTo>
                    <a:pt x="334" y="12"/>
                  </a:lnTo>
                  <a:lnTo>
                    <a:pt x="320" y="8"/>
                  </a:lnTo>
                  <a:lnTo>
                    <a:pt x="305" y="0"/>
                  </a:lnTo>
                  <a:lnTo>
                    <a:pt x="293" y="2"/>
                  </a:lnTo>
                  <a:lnTo>
                    <a:pt x="291" y="2"/>
                  </a:lnTo>
                  <a:lnTo>
                    <a:pt x="293" y="8"/>
                  </a:lnTo>
                  <a:lnTo>
                    <a:pt x="293" y="22"/>
                  </a:lnTo>
                  <a:lnTo>
                    <a:pt x="293" y="29"/>
                  </a:lnTo>
                  <a:lnTo>
                    <a:pt x="293" y="29"/>
                  </a:lnTo>
                  <a:lnTo>
                    <a:pt x="280" y="24"/>
                  </a:lnTo>
                  <a:lnTo>
                    <a:pt x="278" y="22"/>
                  </a:lnTo>
                  <a:lnTo>
                    <a:pt x="274" y="45"/>
                  </a:lnTo>
                  <a:lnTo>
                    <a:pt x="274" y="51"/>
                  </a:lnTo>
                  <a:lnTo>
                    <a:pt x="274" y="51"/>
                  </a:lnTo>
                  <a:lnTo>
                    <a:pt x="268" y="51"/>
                  </a:lnTo>
                  <a:lnTo>
                    <a:pt x="262" y="45"/>
                  </a:lnTo>
                  <a:lnTo>
                    <a:pt x="260" y="45"/>
                  </a:lnTo>
                  <a:lnTo>
                    <a:pt x="247" y="54"/>
                  </a:lnTo>
                  <a:lnTo>
                    <a:pt x="247" y="66"/>
                  </a:lnTo>
                  <a:lnTo>
                    <a:pt x="249" y="72"/>
                  </a:lnTo>
                  <a:lnTo>
                    <a:pt x="249" y="72"/>
                  </a:lnTo>
                  <a:lnTo>
                    <a:pt x="241" y="74"/>
                  </a:lnTo>
                  <a:lnTo>
                    <a:pt x="229" y="68"/>
                  </a:lnTo>
                  <a:lnTo>
                    <a:pt x="222" y="68"/>
                  </a:lnTo>
                  <a:lnTo>
                    <a:pt x="220" y="68"/>
                  </a:lnTo>
                  <a:lnTo>
                    <a:pt x="214" y="83"/>
                  </a:lnTo>
                  <a:lnTo>
                    <a:pt x="216" y="89"/>
                  </a:lnTo>
                  <a:lnTo>
                    <a:pt x="195" y="105"/>
                  </a:lnTo>
                  <a:lnTo>
                    <a:pt x="189" y="112"/>
                  </a:lnTo>
                  <a:lnTo>
                    <a:pt x="183" y="120"/>
                  </a:lnTo>
                  <a:lnTo>
                    <a:pt x="191" y="126"/>
                  </a:lnTo>
                  <a:lnTo>
                    <a:pt x="197" y="139"/>
                  </a:lnTo>
                  <a:lnTo>
                    <a:pt x="191" y="147"/>
                  </a:lnTo>
                  <a:lnTo>
                    <a:pt x="193" y="153"/>
                  </a:lnTo>
                  <a:lnTo>
                    <a:pt x="179" y="168"/>
                  </a:lnTo>
                  <a:lnTo>
                    <a:pt x="166" y="176"/>
                  </a:lnTo>
                  <a:lnTo>
                    <a:pt x="168" y="188"/>
                  </a:lnTo>
                  <a:lnTo>
                    <a:pt x="168" y="197"/>
                  </a:lnTo>
                  <a:lnTo>
                    <a:pt x="162" y="203"/>
                  </a:lnTo>
                  <a:lnTo>
                    <a:pt x="148" y="211"/>
                  </a:lnTo>
                  <a:lnTo>
                    <a:pt x="135" y="218"/>
                  </a:lnTo>
                  <a:lnTo>
                    <a:pt x="137" y="232"/>
                  </a:lnTo>
                  <a:lnTo>
                    <a:pt x="131" y="247"/>
                  </a:lnTo>
                  <a:lnTo>
                    <a:pt x="125" y="253"/>
                  </a:lnTo>
                  <a:lnTo>
                    <a:pt x="125" y="267"/>
                  </a:lnTo>
                  <a:lnTo>
                    <a:pt x="125" y="274"/>
                  </a:lnTo>
                  <a:lnTo>
                    <a:pt x="125" y="280"/>
                  </a:lnTo>
                  <a:lnTo>
                    <a:pt x="121" y="301"/>
                  </a:lnTo>
                  <a:lnTo>
                    <a:pt x="121" y="309"/>
                  </a:lnTo>
                  <a:lnTo>
                    <a:pt x="108" y="315"/>
                  </a:lnTo>
                  <a:lnTo>
                    <a:pt x="102" y="323"/>
                  </a:lnTo>
                  <a:lnTo>
                    <a:pt x="110" y="336"/>
                  </a:lnTo>
                  <a:lnTo>
                    <a:pt x="110" y="344"/>
                  </a:lnTo>
                  <a:lnTo>
                    <a:pt x="110" y="350"/>
                  </a:lnTo>
                  <a:lnTo>
                    <a:pt x="119" y="363"/>
                  </a:lnTo>
                  <a:lnTo>
                    <a:pt x="112" y="371"/>
                  </a:lnTo>
                  <a:lnTo>
                    <a:pt x="98" y="371"/>
                  </a:lnTo>
                  <a:lnTo>
                    <a:pt x="92" y="373"/>
                  </a:lnTo>
                  <a:lnTo>
                    <a:pt x="85" y="379"/>
                  </a:lnTo>
                  <a:lnTo>
                    <a:pt x="79" y="386"/>
                  </a:lnTo>
                  <a:lnTo>
                    <a:pt x="79" y="386"/>
                  </a:lnTo>
                  <a:lnTo>
                    <a:pt x="71" y="388"/>
                  </a:lnTo>
                  <a:lnTo>
                    <a:pt x="71" y="382"/>
                  </a:lnTo>
                  <a:lnTo>
                    <a:pt x="71" y="379"/>
                  </a:lnTo>
                  <a:lnTo>
                    <a:pt x="58" y="388"/>
                  </a:lnTo>
                  <a:lnTo>
                    <a:pt x="52" y="396"/>
                  </a:lnTo>
                  <a:lnTo>
                    <a:pt x="46" y="411"/>
                  </a:lnTo>
                  <a:lnTo>
                    <a:pt x="46" y="423"/>
                  </a:lnTo>
                  <a:lnTo>
                    <a:pt x="48" y="438"/>
                  </a:lnTo>
                  <a:lnTo>
                    <a:pt x="48" y="450"/>
                  </a:lnTo>
                  <a:lnTo>
                    <a:pt x="42" y="458"/>
                  </a:lnTo>
                  <a:lnTo>
                    <a:pt x="44" y="471"/>
                  </a:lnTo>
                  <a:lnTo>
                    <a:pt x="44" y="479"/>
                  </a:lnTo>
                  <a:lnTo>
                    <a:pt x="50" y="485"/>
                  </a:lnTo>
                  <a:lnTo>
                    <a:pt x="52" y="498"/>
                  </a:lnTo>
                  <a:lnTo>
                    <a:pt x="52" y="506"/>
                  </a:lnTo>
                  <a:lnTo>
                    <a:pt x="46" y="519"/>
                  </a:lnTo>
                  <a:lnTo>
                    <a:pt x="46" y="525"/>
                  </a:lnTo>
                  <a:lnTo>
                    <a:pt x="48" y="533"/>
                  </a:lnTo>
                  <a:lnTo>
                    <a:pt x="54" y="539"/>
                  </a:lnTo>
                  <a:lnTo>
                    <a:pt x="63" y="546"/>
                  </a:lnTo>
                  <a:lnTo>
                    <a:pt x="63" y="554"/>
                  </a:lnTo>
                  <a:lnTo>
                    <a:pt x="63" y="566"/>
                  </a:lnTo>
                  <a:lnTo>
                    <a:pt x="65" y="573"/>
                  </a:lnTo>
                  <a:lnTo>
                    <a:pt x="44" y="587"/>
                  </a:lnTo>
                  <a:lnTo>
                    <a:pt x="46" y="595"/>
                  </a:lnTo>
                  <a:lnTo>
                    <a:pt x="52" y="608"/>
                  </a:lnTo>
                  <a:lnTo>
                    <a:pt x="52" y="614"/>
                  </a:lnTo>
                  <a:lnTo>
                    <a:pt x="54" y="620"/>
                  </a:lnTo>
                  <a:lnTo>
                    <a:pt x="54" y="643"/>
                  </a:lnTo>
                  <a:lnTo>
                    <a:pt x="50" y="664"/>
                  </a:lnTo>
                  <a:lnTo>
                    <a:pt x="50" y="664"/>
                  </a:lnTo>
                  <a:lnTo>
                    <a:pt x="44" y="664"/>
                  </a:lnTo>
                  <a:lnTo>
                    <a:pt x="44" y="664"/>
                  </a:lnTo>
                  <a:lnTo>
                    <a:pt x="36" y="664"/>
                  </a:lnTo>
                  <a:lnTo>
                    <a:pt x="29" y="670"/>
                  </a:lnTo>
                  <a:lnTo>
                    <a:pt x="29" y="678"/>
                  </a:lnTo>
                  <a:lnTo>
                    <a:pt x="23" y="685"/>
                  </a:lnTo>
                  <a:lnTo>
                    <a:pt x="25" y="691"/>
                  </a:lnTo>
                  <a:lnTo>
                    <a:pt x="11" y="705"/>
                  </a:lnTo>
                  <a:lnTo>
                    <a:pt x="19" y="714"/>
                  </a:lnTo>
                  <a:lnTo>
                    <a:pt x="19" y="720"/>
                  </a:lnTo>
                  <a:lnTo>
                    <a:pt x="19" y="726"/>
                  </a:lnTo>
                  <a:lnTo>
                    <a:pt x="13" y="734"/>
                  </a:lnTo>
                  <a:lnTo>
                    <a:pt x="13" y="734"/>
                  </a:lnTo>
                  <a:lnTo>
                    <a:pt x="7" y="728"/>
                  </a:lnTo>
                  <a:lnTo>
                    <a:pt x="7" y="720"/>
                  </a:lnTo>
                  <a:lnTo>
                    <a:pt x="7" y="720"/>
                  </a:lnTo>
                  <a:lnTo>
                    <a:pt x="2" y="720"/>
                  </a:lnTo>
                  <a:lnTo>
                    <a:pt x="0" y="722"/>
                  </a:lnTo>
                  <a:lnTo>
                    <a:pt x="0" y="734"/>
                  </a:lnTo>
                  <a:lnTo>
                    <a:pt x="0" y="741"/>
                  </a:lnTo>
                  <a:lnTo>
                    <a:pt x="2" y="755"/>
                  </a:lnTo>
                  <a:lnTo>
                    <a:pt x="2" y="761"/>
                  </a:lnTo>
                  <a:lnTo>
                    <a:pt x="2" y="768"/>
                  </a:lnTo>
                  <a:lnTo>
                    <a:pt x="2" y="776"/>
                  </a:lnTo>
                  <a:lnTo>
                    <a:pt x="4" y="782"/>
                  </a:lnTo>
                  <a:lnTo>
                    <a:pt x="11" y="782"/>
                  </a:lnTo>
                  <a:lnTo>
                    <a:pt x="11" y="797"/>
                  </a:lnTo>
                  <a:lnTo>
                    <a:pt x="17" y="788"/>
                  </a:lnTo>
                  <a:lnTo>
                    <a:pt x="25" y="795"/>
                  </a:lnTo>
                  <a:lnTo>
                    <a:pt x="19" y="809"/>
                  </a:lnTo>
                  <a:lnTo>
                    <a:pt x="19" y="815"/>
                  </a:lnTo>
                  <a:lnTo>
                    <a:pt x="19" y="822"/>
                  </a:lnTo>
                  <a:lnTo>
                    <a:pt x="21" y="830"/>
                  </a:lnTo>
                  <a:lnTo>
                    <a:pt x="21" y="842"/>
                  </a:lnTo>
                  <a:lnTo>
                    <a:pt x="21" y="851"/>
                  </a:lnTo>
                  <a:lnTo>
                    <a:pt x="29" y="857"/>
                  </a:lnTo>
                  <a:lnTo>
                    <a:pt x="23" y="863"/>
                  </a:lnTo>
                  <a:lnTo>
                    <a:pt x="23" y="878"/>
                  </a:lnTo>
                  <a:lnTo>
                    <a:pt x="31" y="884"/>
                  </a:lnTo>
                  <a:lnTo>
                    <a:pt x="38" y="882"/>
                  </a:lnTo>
                  <a:lnTo>
                    <a:pt x="40" y="903"/>
                  </a:lnTo>
                  <a:lnTo>
                    <a:pt x="54" y="909"/>
                  </a:lnTo>
                  <a:lnTo>
                    <a:pt x="54" y="915"/>
                  </a:lnTo>
                  <a:lnTo>
                    <a:pt x="54" y="923"/>
                  </a:lnTo>
                  <a:lnTo>
                    <a:pt x="48" y="923"/>
                  </a:lnTo>
                  <a:lnTo>
                    <a:pt x="48" y="930"/>
                  </a:lnTo>
                  <a:lnTo>
                    <a:pt x="42" y="938"/>
                  </a:lnTo>
                  <a:lnTo>
                    <a:pt x="42" y="944"/>
                  </a:lnTo>
                  <a:lnTo>
                    <a:pt x="42" y="950"/>
                  </a:lnTo>
                  <a:lnTo>
                    <a:pt x="50" y="957"/>
                  </a:lnTo>
                  <a:lnTo>
                    <a:pt x="50" y="965"/>
                  </a:lnTo>
                  <a:lnTo>
                    <a:pt x="58" y="971"/>
                  </a:lnTo>
                  <a:lnTo>
                    <a:pt x="58" y="977"/>
                  </a:lnTo>
                  <a:lnTo>
                    <a:pt x="60" y="992"/>
                  </a:lnTo>
                  <a:lnTo>
                    <a:pt x="54" y="998"/>
                  </a:lnTo>
                  <a:lnTo>
                    <a:pt x="60" y="1004"/>
                  </a:lnTo>
                  <a:lnTo>
                    <a:pt x="67" y="998"/>
                  </a:lnTo>
                  <a:lnTo>
                    <a:pt x="75" y="1004"/>
                  </a:lnTo>
                  <a:lnTo>
                    <a:pt x="94" y="996"/>
                  </a:lnTo>
                  <a:lnTo>
                    <a:pt x="102" y="1002"/>
                  </a:lnTo>
                  <a:lnTo>
                    <a:pt x="108" y="1000"/>
                  </a:lnTo>
                  <a:lnTo>
                    <a:pt x="116" y="1000"/>
                  </a:lnTo>
                  <a:lnTo>
                    <a:pt x="114" y="994"/>
                  </a:lnTo>
                  <a:lnTo>
                    <a:pt x="114" y="979"/>
                  </a:lnTo>
                  <a:lnTo>
                    <a:pt x="112" y="967"/>
                  </a:lnTo>
                  <a:lnTo>
                    <a:pt x="119" y="959"/>
                  </a:lnTo>
                  <a:lnTo>
                    <a:pt x="127" y="959"/>
                  </a:lnTo>
                  <a:lnTo>
                    <a:pt x="133" y="959"/>
                  </a:lnTo>
                  <a:lnTo>
                    <a:pt x="139" y="950"/>
                  </a:lnTo>
                  <a:lnTo>
                    <a:pt x="133" y="950"/>
                  </a:lnTo>
                  <a:lnTo>
                    <a:pt x="139" y="944"/>
                  </a:lnTo>
                  <a:lnTo>
                    <a:pt x="152" y="936"/>
                  </a:lnTo>
                  <a:lnTo>
                    <a:pt x="166" y="942"/>
                  </a:lnTo>
                  <a:lnTo>
                    <a:pt x="166" y="948"/>
                  </a:lnTo>
                  <a:lnTo>
                    <a:pt x="172" y="948"/>
                  </a:lnTo>
                  <a:lnTo>
                    <a:pt x="187" y="946"/>
                  </a:lnTo>
                  <a:lnTo>
                    <a:pt x="193" y="946"/>
                  </a:lnTo>
                  <a:lnTo>
                    <a:pt x="193" y="934"/>
                  </a:lnTo>
                  <a:lnTo>
                    <a:pt x="193" y="928"/>
                  </a:lnTo>
                  <a:lnTo>
                    <a:pt x="204" y="905"/>
                  </a:lnTo>
                  <a:lnTo>
                    <a:pt x="204" y="892"/>
                  </a:lnTo>
                  <a:lnTo>
                    <a:pt x="210" y="884"/>
                  </a:lnTo>
                  <a:lnTo>
                    <a:pt x="216" y="876"/>
                  </a:lnTo>
                  <a:lnTo>
                    <a:pt x="216" y="869"/>
                  </a:lnTo>
                  <a:lnTo>
                    <a:pt x="210" y="872"/>
                  </a:lnTo>
                  <a:lnTo>
                    <a:pt x="214" y="857"/>
                  </a:lnTo>
                  <a:lnTo>
                    <a:pt x="222" y="849"/>
                  </a:lnTo>
                  <a:lnTo>
                    <a:pt x="214" y="842"/>
                  </a:lnTo>
                  <a:lnTo>
                    <a:pt x="214" y="836"/>
                  </a:lnTo>
                  <a:lnTo>
                    <a:pt x="214" y="830"/>
                  </a:lnTo>
                  <a:lnTo>
                    <a:pt x="220" y="822"/>
                  </a:lnTo>
                  <a:lnTo>
                    <a:pt x="218" y="815"/>
                  </a:lnTo>
                  <a:lnTo>
                    <a:pt x="224" y="801"/>
                  </a:lnTo>
                  <a:lnTo>
                    <a:pt x="224" y="795"/>
                  </a:lnTo>
                  <a:lnTo>
                    <a:pt x="224" y="786"/>
                  </a:lnTo>
                  <a:lnTo>
                    <a:pt x="216" y="774"/>
                  </a:lnTo>
                  <a:lnTo>
                    <a:pt x="229" y="766"/>
                  </a:lnTo>
                  <a:lnTo>
                    <a:pt x="208" y="761"/>
                  </a:lnTo>
                  <a:lnTo>
                    <a:pt x="214" y="753"/>
                  </a:lnTo>
                  <a:lnTo>
                    <a:pt x="229" y="759"/>
                  </a:lnTo>
                  <a:lnTo>
                    <a:pt x="237" y="759"/>
                  </a:lnTo>
                  <a:lnTo>
                    <a:pt x="247" y="745"/>
                  </a:lnTo>
                  <a:lnTo>
                    <a:pt x="247" y="739"/>
                  </a:lnTo>
                  <a:lnTo>
                    <a:pt x="247" y="730"/>
                  </a:lnTo>
                  <a:lnTo>
                    <a:pt x="253" y="730"/>
                  </a:lnTo>
                  <a:lnTo>
                    <a:pt x="262" y="730"/>
                  </a:lnTo>
                  <a:lnTo>
                    <a:pt x="268" y="737"/>
                  </a:lnTo>
                  <a:lnTo>
                    <a:pt x="274" y="722"/>
                  </a:lnTo>
                  <a:lnTo>
                    <a:pt x="280" y="716"/>
                  </a:lnTo>
                  <a:lnTo>
                    <a:pt x="293" y="707"/>
                  </a:lnTo>
                  <a:lnTo>
                    <a:pt x="280" y="701"/>
                  </a:lnTo>
                  <a:lnTo>
                    <a:pt x="278" y="695"/>
                  </a:lnTo>
                  <a:lnTo>
                    <a:pt x="287" y="687"/>
                  </a:lnTo>
                  <a:lnTo>
                    <a:pt x="293" y="687"/>
                  </a:lnTo>
                  <a:lnTo>
                    <a:pt x="305" y="666"/>
                  </a:lnTo>
                  <a:lnTo>
                    <a:pt x="297" y="660"/>
                  </a:lnTo>
                  <a:lnTo>
                    <a:pt x="297" y="645"/>
                  </a:lnTo>
                  <a:lnTo>
                    <a:pt x="282" y="654"/>
                  </a:lnTo>
                  <a:lnTo>
                    <a:pt x="282" y="647"/>
                  </a:lnTo>
                  <a:lnTo>
                    <a:pt x="282" y="639"/>
                  </a:lnTo>
                  <a:lnTo>
                    <a:pt x="274" y="633"/>
                  </a:lnTo>
                  <a:lnTo>
                    <a:pt x="268" y="627"/>
                  </a:lnTo>
                  <a:lnTo>
                    <a:pt x="268" y="620"/>
                  </a:lnTo>
                  <a:lnTo>
                    <a:pt x="266" y="614"/>
                  </a:lnTo>
                  <a:lnTo>
                    <a:pt x="253" y="620"/>
                  </a:lnTo>
                  <a:lnTo>
                    <a:pt x="245" y="614"/>
                  </a:lnTo>
                  <a:lnTo>
                    <a:pt x="239" y="608"/>
                  </a:lnTo>
                  <a:lnTo>
                    <a:pt x="237" y="595"/>
                  </a:lnTo>
                  <a:lnTo>
                    <a:pt x="231" y="589"/>
                  </a:lnTo>
                  <a:lnTo>
                    <a:pt x="231" y="581"/>
                  </a:lnTo>
                  <a:lnTo>
                    <a:pt x="222" y="575"/>
                  </a:lnTo>
                  <a:lnTo>
                    <a:pt x="229" y="575"/>
                  </a:lnTo>
                  <a:lnTo>
                    <a:pt x="235" y="568"/>
                  </a:lnTo>
                  <a:lnTo>
                    <a:pt x="235" y="554"/>
                  </a:lnTo>
                  <a:lnTo>
                    <a:pt x="235" y="548"/>
                  </a:lnTo>
                  <a:lnTo>
                    <a:pt x="233" y="533"/>
                  </a:lnTo>
                  <a:lnTo>
                    <a:pt x="241" y="533"/>
                  </a:lnTo>
                  <a:lnTo>
                    <a:pt x="233" y="527"/>
                  </a:lnTo>
                  <a:lnTo>
                    <a:pt x="239" y="519"/>
                  </a:lnTo>
                  <a:lnTo>
                    <a:pt x="239" y="506"/>
                  </a:lnTo>
                  <a:lnTo>
                    <a:pt x="245" y="498"/>
                  </a:lnTo>
                  <a:lnTo>
                    <a:pt x="243" y="485"/>
                  </a:lnTo>
                  <a:lnTo>
                    <a:pt x="222" y="485"/>
                  </a:lnTo>
                  <a:lnTo>
                    <a:pt x="222" y="473"/>
                  </a:lnTo>
                  <a:lnTo>
                    <a:pt x="229" y="465"/>
                  </a:lnTo>
                  <a:lnTo>
                    <a:pt x="243" y="471"/>
                  </a:lnTo>
                  <a:lnTo>
                    <a:pt x="249" y="465"/>
                  </a:lnTo>
                  <a:lnTo>
                    <a:pt x="255" y="463"/>
                  </a:lnTo>
                  <a:lnTo>
                    <a:pt x="262" y="456"/>
                  </a:lnTo>
                  <a:lnTo>
                    <a:pt x="270" y="456"/>
                  </a:lnTo>
                  <a:lnTo>
                    <a:pt x="282" y="448"/>
                  </a:lnTo>
                  <a:lnTo>
                    <a:pt x="274" y="442"/>
                  </a:lnTo>
                  <a:lnTo>
                    <a:pt x="289" y="427"/>
                  </a:lnTo>
                  <a:lnTo>
                    <a:pt x="280" y="421"/>
                  </a:lnTo>
                  <a:lnTo>
                    <a:pt x="295" y="419"/>
                  </a:lnTo>
                  <a:lnTo>
                    <a:pt x="301" y="406"/>
                  </a:lnTo>
                  <a:lnTo>
                    <a:pt x="307" y="413"/>
                  </a:lnTo>
                  <a:lnTo>
                    <a:pt x="320" y="404"/>
                  </a:lnTo>
                  <a:lnTo>
                    <a:pt x="314" y="398"/>
                  </a:lnTo>
                  <a:lnTo>
                    <a:pt x="320" y="390"/>
                  </a:lnTo>
                  <a:lnTo>
                    <a:pt x="326" y="390"/>
                  </a:lnTo>
                  <a:lnTo>
                    <a:pt x="341" y="382"/>
                  </a:lnTo>
                  <a:lnTo>
                    <a:pt x="338" y="367"/>
                  </a:lnTo>
                  <a:lnTo>
                    <a:pt x="338" y="361"/>
                  </a:lnTo>
                  <a:lnTo>
                    <a:pt x="338" y="355"/>
                  </a:lnTo>
                  <a:lnTo>
                    <a:pt x="345" y="340"/>
                  </a:lnTo>
                  <a:lnTo>
                    <a:pt x="351" y="340"/>
                  </a:lnTo>
                  <a:lnTo>
                    <a:pt x="355" y="325"/>
                  </a:lnTo>
                  <a:lnTo>
                    <a:pt x="363" y="319"/>
                  </a:lnTo>
                  <a:lnTo>
                    <a:pt x="355" y="313"/>
                  </a:lnTo>
                  <a:lnTo>
                    <a:pt x="355" y="305"/>
                  </a:lnTo>
                  <a:lnTo>
                    <a:pt x="353" y="292"/>
                  </a:lnTo>
                  <a:lnTo>
                    <a:pt x="353" y="278"/>
                  </a:lnTo>
                  <a:lnTo>
                    <a:pt x="359" y="272"/>
                  </a:lnTo>
                  <a:lnTo>
                    <a:pt x="359" y="263"/>
                  </a:lnTo>
                  <a:lnTo>
                    <a:pt x="357" y="257"/>
                  </a:lnTo>
                  <a:lnTo>
                    <a:pt x="365" y="251"/>
                  </a:lnTo>
                  <a:lnTo>
                    <a:pt x="378" y="249"/>
                  </a:lnTo>
                  <a:lnTo>
                    <a:pt x="378" y="234"/>
                  </a:lnTo>
                  <a:lnTo>
                    <a:pt x="376" y="222"/>
                  </a:lnTo>
                  <a:lnTo>
                    <a:pt x="376" y="215"/>
                  </a:lnTo>
                  <a:lnTo>
                    <a:pt x="382" y="215"/>
                  </a:lnTo>
                  <a:lnTo>
                    <a:pt x="390" y="222"/>
                  </a:lnTo>
                  <a:lnTo>
                    <a:pt x="403" y="205"/>
                  </a:lnTo>
                  <a:lnTo>
                    <a:pt x="411" y="213"/>
                  </a:lnTo>
                  <a:lnTo>
                    <a:pt x="417" y="213"/>
                  </a:lnTo>
                  <a:lnTo>
                    <a:pt x="424" y="211"/>
                  </a:lnTo>
                  <a:lnTo>
                    <a:pt x="432" y="218"/>
                  </a:lnTo>
                  <a:lnTo>
                    <a:pt x="436" y="211"/>
                  </a:lnTo>
                  <a:lnTo>
                    <a:pt x="436" y="197"/>
                  </a:lnTo>
                  <a:lnTo>
                    <a:pt x="428" y="191"/>
                  </a:lnTo>
                  <a:lnTo>
                    <a:pt x="421" y="178"/>
                  </a:lnTo>
                  <a:lnTo>
                    <a:pt x="421" y="172"/>
                  </a:lnTo>
                  <a:lnTo>
                    <a:pt x="419" y="157"/>
                  </a:lnTo>
                  <a:lnTo>
                    <a:pt x="419" y="143"/>
                  </a:lnTo>
                  <a:lnTo>
                    <a:pt x="424" y="137"/>
                  </a:lnTo>
                  <a:lnTo>
                    <a:pt x="417" y="130"/>
                  </a:lnTo>
                  <a:lnTo>
                    <a:pt x="417" y="124"/>
                  </a:lnTo>
                  <a:lnTo>
                    <a:pt x="409" y="116"/>
                  </a:lnTo>
                  <a:lnTo>
                    <a:pt x="409" y="110"/>
                  </a:lnTo>
                  <a:lnTo>
                    <a:pt x="409" y="103"/>
                  </a:lnTo>
                  <a:lnTo>
                    <a:pt x="409" y="97"/>
                  </a:lnTo>
                  <a:lnTo>
                    <a:pt x="394" y="97"/>
                  </a:lnTo>
                  <a:lnTo>
                    <a:pt x="394" y="97"/>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93">
              <a:extLst>
                <a:ext uri="{FF2B5EF4-FFF2-40B4-BE49-F238E27FC236}">
                  <a16:creationId xmlns:a16="http://schemas.microsoft.com/office/drawing/2014/main" id="{3901115D-524E-43F7-9287-BBB0721545DE}"/>
                </a:ext>
              </a:extLst>
            </p:cNvPr>
            <p:cNvSpPr>
              <a:spLocks/>
            </p:cNvSpPr>
            <p:nvPr/>
          </p:nvSpPr>
          <p:spPr bwMode="auto">
            <a:xfrm>
              <a:off x="8154204" y="2213116"/>
              <a:ext cx="766585" cy="1322978"/>
            </a:xfrm>
            <a:custGeom>
              <a:avLst/>
              <a:gdLst>
                <a:gd name="T0" fmla="*/ 378 w 434"/>
                <a:gd name="T1" fmla="*/ 589 h 749"/>
                <a:gd name="T2" fmla="*/ 390 w 434"/>
                <a:gd name="T3" fmla="*/ 575 h 749"/>
                <a:gd name="T4" fmla="*/ 403 w 434"/>
                <a:gd name="T5" fmla="*/ 533 h 749"/>
                <a:gd name="T6" fmla="*/ 434 w 434"/>
                <a:gd name="T7" fmla="*/ 483 h 749"/>
                <a:gd name="T8" fmla="*/ 367 w 434"/>
                <a:gd name="T9" fmla="*/ 446 h 749"/>
                <a:gd name="T10" fmla="*/ 347 w 434"/>
                <a:gd name="T11" fmla="*/ 427 h 749"/>
                <a:gd name="T12" fmla="*/ 365 w 434"/>
                <a:gd name="T13" fmla="*/ 404 h 749"/>
                <a:gd name="T14" fmla="*/ 343 w 434"/>
                <a:gd name="T15" fmla="*/ 380 h 749"/>
                <a:gd name="T16" fmla="*/ 334 w 434"/>
                <a:gd name="T17" fmla="*/ 359 h 749"/>
                <a:gd name="T18" fmla="*/ 320 w 434"/>
                <a:gd name="T19" fmla="*/ 340 h 749"/>
                <a:gd name="T20" fmla="*/ 311 w 434"/>
                <a:gd name="T21" fmla="*/ 319 h 749"/>
                <a:gd name="T22" fmla="*/ 316 w 434"/>
                <a:gd name="T23" fmla="*/ 286 h 749"/>
                <a:gd name="T24" fmla="*/ 293 w 434"/>
                <a:gd name="T25" fmla="*/ 245 h 749"/>
                <a:gd name="T26" fmla="*/ 262 w 434"/>
                <a:gd name="T27" fmla="*/ 201 h 749"/>
                <a:gd name="T28" fmla="*/ 266 w 434"/>
                <a:gd name="T29" fmla="*/ 151 h 749"/>
                <a:gd name="T30" fmla="*/ 235 w 434"/>
                <a:gd name="T31" fmla="*/ 126 h 749"/>
                <a:gd name="T32" fmla="*/ 220 w 434"/>
                <a:gd name="T33" fmla="*/ 93 h 749"/>
                <a:gd name="T34" fmla="*/ 218 w 434"/>
                <a:gd name="T35" fmla="*/ 78 h 749"/>
                <a:gd name="T36" fmla="*/ 216 w 434"/>
                <a:gd name="T37" fmla="*/ 45 h 749"/>
                <a:gd name="T38" fmla="*/ 206 w 434"/>
                <a:gd name="T39" fmla="*/ 18 h 749"/>
                <a:gd name="T40" fmla="*/ 183 w 434"/>
                <a:gd name="T41" fmla="*/ 0 h 749"/>
                <a:gd name="T42" fmla="*/ 145 w 434"/>
                <a:gd name="T43" fmla="*/ 16 h 749"/>
                <a:gd name="T44" fmla="*/ 135 w 434"/>
                <a:gd name="T45" fmla="*/ 72 h 749"/>
                <a:gd name="T46" fmla="*/ 125 w 434"/>
                <a:gd name="T47" fmla="*/ 114 h 749"/>
                <a:gd name="T48" fmla="*/ 92 w 434"/>
                <a:gd name="T49" fmla="*/ 110 h 749"/>
                <a:gd name="T50" fmla="*/ 56 w 434"/>
                <a:gd name="T51" fmla="*/ 112 h 749"/>
                <a:gd name="T52" fmla="*/ 33 w 434"/>
                <a:gd name="T53" fmla="*/ 99 h 749"/>
                <a:gd name="T54" fmla="*/ 11 w 434"/>
                <a:gd name="T55" fmla="*/ 81 h 749"/>
                <a:gd name="T56" fmla="*/ 0 w 434"/>
                <a:gd name="T57" fmla="*/ 108 h 749"/>
                <a:gd name="T58" fmla="*/ 36 w 434"/>
                <a:gd name="T59" fmla="*/ 135 h 749"/>
                <a:gd name="T60" fmla="*/ 79 w 434"/>
                <a:gd name="T61" fmla="*/ 151 h 749"/>
                <a:gd name="T62" fmla="*/ 96 w 434"/>
                <a:gd name="T63" fmla="*/ 184 h 749"/>
                <a:gd name="T64" fmla="*/ 104 w 434"/>
                <a:gd name="T65" fmla="*/ 205 h 749"/>
                <a:gd name="T66" fmla="*/ 112 w 434"/>
                <a:gd name="T67" fmla="*/ 232 h 749"/>
                <a:gd name="T68" fmla="*/ 116 w 434"/>
                <a:gd name="T69" fmla="*/ 280 h 749"/>
                <a:gd name="T70" fmla="*/ 139 w 434"/>
                <a:gd name="T71" fmla="*/ 319 h 749"/>
                <a:gd name="T72" fmla="*/ 168 w 434"/>
                <a:gd name="T73" fmla="*/ 344 h 749"/>
                <a:gd name="T74" fmla="*/ 179 w 434"/>
                <a:gd name="T75" fmla="*/ 384 h 749"/>
                <a:gd name="T76" fmla="*/ 145 w 434"/>
                <a:gd name="T77" fmla="*/ 415 h 749"/>
                <a:gd name="T78" fmla="*/ 123 w 434"/>
                <a:gd name="T79" fmla="*/ 463 h 749"/>
                <a:gd name="T80" fmla="*/ 98 w 434"/>
                <a:gd name="T81" fmla="*/ 500 h 749"/>
                <a:gd name="T82" fmla="*/ 71 w 434"/>
                <a:gd name="T83" fmla="*/ 529 h 749"/>
                <a:gd name="T84" fmla="*/ 69 w 434"/>
                <a:gd name="T85" fmla="*/ 583 h 749"/>
                <a:gd name="T86" fmla="*/ 79 w 434"/>
                <a:gd name="T87" fmla="*/ 624 h 749"/>
                <a:gd name="T88" fmla="*/ 69 w 434"/>
                <a:gd name="T89" fmla="*/ 687 h 749"/>
                <a:gd name="T90" fmla="*/ 133 w 434"/>
                <a:gd name="T91" fmla="*/ 710 h 749"/>
                <a:gd name="T92" fmla="*/ 177 w 434"/>
                <a:gd name="T93" fmla="*/ 747 h 749"/>
                <a:gd name="T94" fmla="*/ 210 w 434"/>
                <a:gd name="T95" fmla="*/ 730 h 749"/>
                <a:gd name="T96" fmla="*/ 264 w 434"/>
                <a:gd name="T97" fmla="*/ 708 h 749"/>
                <a:gd name="T98" fmla="*/ 282 w 434"/>
                <a:gd name="T99" fmla="*/ 691 h 749"/>
                <a:gd name="T100" fmla="*/ 328 w 434"/>
                <a:gd name="T101" fmla="*/ 674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4" h="749">
                  <a:moveTo>
                    <a:pt x="353" y="631"/>
                  </a:moveTo>
                  <a:lnTo>
                    <a:pt x="359" y="618"/>
                  </a:lnTo>
                  <a:lnTo>
                    <a:pt x="365" y="610"/>
                  </a:lnTo>
                  <a:lnTo>
                    <a:pt x="372" y="604"/>
                  </a:lnTo>
                  <a:lnTo>
                    <a:pt x="378" y="589"/>
                  </a:lnTo>
                  <a:lnTo>
                    <a:pt x="382" y="575"/>
                  </a:lnTo>
                  <a:lnTo>
                    <a:pt x="384" y="568"/>
                  </a:lnTo>
                  <a:lnTo>
                    <a:pt x="384" y="573"/>
                  </a:lnTo>
                  <a:lnTo>
                    <a:pt x="384" y="575"/>
                  </a:lnTo>
                  <a:lnTo>
                    <a:pt x="390" y="575"/>
                  </a:lnTo>
                  <a:lnTo>
                    <a:pt x="396" y="568"/>
                  </a:lnTo>
                  <a:lnTo>
                    <a:pt x="390" y="560"/>
                  </a:lnTo>
                  <a:lnTo>
                    <a:pt x="396" y="554"/>
                  </a:lnTo>
                  <a:lnTo>
                    <a:pt x="394" y="539"/>
                  </a:lnTo>
                  <a:lnTo>
                    <a:pt x="403" y="533"/>
                  </a:lnTo>
                  <a:lnTo>
                    <a:pt x="409" y="525"/>
                  </a:lnTo>
                  <a:lnTo>
                    <a:pt x="407" y="519"/>
                  </a:lnTo>
                  <a:lnTo>
                    <a:pt x="413" y="504"/>
                  </a:lnTo>
                  <a:lnTo>
                    <a:pt x="426" y="496"/>
                  </a:lnTo>
                  <a:lnTo>
                    <a:pt x="434" y="483"/>
                  </a:lnTo>
                  <a:lnTo>
                    <a:pt x="426" y="469"/>
                  </a:lnTo>
                  <a:lnTo>
                    <a:pt x="417" y="463"/>
                  </a:lnTo>
                  <a:lnTo>
                    <a:pt x="396" y="458"/>
                  </a:lnTo>
                  <a:lnTo>
                    <a:pt x="376" y="452"/>
                  </a:lnTo>
                  <a:lnTo>
                    <a:pt x="367" y="446"/>
                  </a:lnTo>
                  <a:lnTo>
                    <a:pt x="361" y="440"/>
                  </a:lnTo>
                  <a:lnTo>
                    <a:pt x="355" y="440"/>
                  </a:lnTo>
                  <a:lnTo>
                    <a:pt x="347" y="427"/>
                  </a:lnTo>
                  <a:lnTo>
                    <a:pt x="347" y="427"/>
                  </a:lnTo>
                  <a:lnTo>
                    <a:pt x="347" y="427"/>
                  </a:lnTo>
                  <a:lnTo>
                    <a:pt x="353" y="427"/>
                  </a:lnTo>
                  <a:lnTo>
                    <a:pt x="359" y="425"/>
                  </a:lnTo>
                  <a:lnTo>
                    <a:pt x="365" y="419"/>
                  </a:lnTo>
                  <a:lnTo>
                    <a:pt x="365" y="413"/>
                  </a:lnTo>
                  <a:lnTo>
                    <a:pt x="365" y="404"/>
                  </a:lnTo>
                  <a:lnTo>
                    <a:pt x="357" y="398"/>
                  </a:lnTo>
                  <a:lnTo>
                    <a:pt x="357" y="392"/>
                  </a:lnTo>
                  <a:lnTo>
                    <a:pt x="345" y="392"/>
                  </a:lnTo>
                  <a:lnTo>
                    <a:pt x="343" y="386"/>
                  </a:lnTo>
                  <a:lnTo>
                    <a:pt x="343" y="380"/>
                  </a:lnTo>
                  <a:lnTo>
                    <a:pt x="332" y="375"/>
                  </a:lnTo>
                  <a:lnTo>
                    <a:pt x="332" y="375"/>
                  </a:lnTo>
                  <a:lnTo>
                    <a:pt x="328" y="373"/>
                  </a:lnTo>
                  <a:lnTo>
                    <a:pt x="343" y="365"/>
                  </a:lnTo>
                  <a:lnTo>
                    <a:pt x="334" y="359"/>
                  </a:lnTo>
                  <a:lnTo>
                    <a:pt x="334" y="353"/>
                  </a:lnTo>
                  <a:lnTo>
                    <a:pt x="328" y="361"/>
                  </a:lnTo>
                  <a:lnTo>
                    <a:pt x="320" y="353"/>
                  </a:lnTo>
                  <a:lnTo>
                    <a:pt x="320" y="346"/>
                  </a:lnTo>
                  <a:lnTo>
                    <a:pt x="320" y="340"/>
                  </a:lnTo>
                  <a:lnTo>
                    <a:pt x="318" y="332"/>
                  </a:lnTo>
                  <a:lnTo>
                    <a:pt x="314" y="328"/>
                  </a:lnTo>
                  <a:lnTo>
                    <a:pt x="311" y="326"/>
                  </a:lnTo>
                  <a:lnTo>
                    <a:pt x="311" y="319"/>
                  </a:lnTo>
                  <a:lnTo>
                    <a:pt x="311" y="319"/>
                  </a:lnTo>
                  <a:lnTo>
                    <a:pt x="318" y="313"/>
                  </a:lnTo>
                  <a:lnTo>
                    <a:pt x="309" y="299"/>
                  </a:lnTo>
                  <a:lnTo>
                    <a:pt x="316" y="292"/>
                  </a:lnTo>
                  <a:lnTo>
                    <a:pt x="316" y="288"/>
                  </a:lnTo>
                  <a:lnTo>
                    <a:pt x="316" y="286"/>
                  </a:lnTo>
                  <a:lnTo>
                    <a:pt x="316" y="286"/>
                  </a:lnTo>
                  <a:lnTo>
                    <a:pt x="316" y="278"/>
                  </a:lnTo>
                  <a:lnTo>
                    <a:pt x="307" y="265"/>
                  </a:lnTo>
                  <a:lnTo>
                    <a:pt x="299" y="253"/>
                  </a:lnTo>
                  <a:lnTo>
                    <a:pt x="293" y="245"/>
                  </a:lnTo>
                  <a:lnTo>
                    <a:pt x="278" y="240"/>
                  </a:lnTo>
                  <a:lnTo>
                    <a:pt x="278" y="234"/>
                  </a:lnTo>
                  <a:lnTo>
                    <a:pt x="270" y="226"/>
                  </a:lnTo>
                  <a:lnTo>
                    <a:pt x="262" y="213"/>
                  </a:lnTo>
                  <a:lnTo>
                    <a:pt x="262" y="201"/>
                  </a:lnTo>
                  <a:lnTo>
                    <a:pt x="262" y="193"/>
                  </a:lnTo>
                  <a:lnTo>
                    <a:pt x="260" y="180"/>
                  </a:lnTo>
                  <a:lnTo>
                    <a:pt x="266" y="172"/>
                  </a:lnTo>
                  <a:lnTo>
                    <a:pt x="266" y="166"/>
                  </a:lnTo>
                  <a:lnTo>
                    <a:pt x="266" y="151"/>
                  </a:lnTo>
                  <a:lnTo>
                    <a:pt x="249" y="139"/>
                  </a:lnTo>
                  <a:lnTo>
                    <a:pt x="237" y="135"/>
                  </a:lnTo>
                  <a:lnTo>
                    <a:pt x="237" y="132"/>
                  </a:lnTo>
                  <a:lnTo>
                    <a:pt x="237" y="132"/>
                  </a:lnTo>
                  <a:lnTo>
                    <a:pt x="235" y="126"/>
                  </a:lnTo>
                  <a:lnTo>
                    <a:pt x="228" y="120"/>
                  </a:lnTo>
                  <a:lnTo>
                    <a:pt x="220" y="114"/>
                  </a:lnTo>
                  <a:lnTo>
                    <a:pt x="214" y="108"/>
                  </a:lnTo>
                  <a:lnTo>
                    <a:pt x="214" y="101"/>
                  </a:lnTo>
                  <a:lnTo>
                    <a:pt x="220" y="93"/>
                  </a:lnTo>
                  <a:lnTo>
                    <a:pt x="218" y="87"/>
                  </a:lnTo>
                  <a:lnTo>
                    <a:pt x="226" y="78"/>
                  </a:lnTo>
                  <a:lnTo>
                    <a:pt x="222" y="78"/>
                  </a:lnTo>
                  <a:lnTo>
                    <a:pt x="220" y="78"/>
                  </a:lnTo>
                  <a:lnTo>
                    <a:pt x="218" y="78"/>
                  </a:lnTo>
                  <a:lnTo>
                    <a:pt x="218" y="81"/>
                  </a:lnTo>
                  <a:lnTo>
                    <a:pt x="218" y="72"/>
                  </a:lnTo>
                  <a:lnTo>
                    <a:pt x="218" y="66"/>
                  </a:lnTo>
                  <a:lnTo>
                    <a:pt x="218" y="60"/>
                  </a:lnTo>
                  <a:lnTo>
                    <a:pt x="216" y="45"/>
                  </a:lnTo>
                  <a:lnTo>
                    <a:pt x="222" y="39"/>
                  </a:lnTo>
                  <a:lnTo>
                    <a:pt x="222" y="31"/>
                  </a:lnTo>
                  <a:lnTo>
                    <a:pt x="214" y="24"/>
                  </a:lnTo>
                  <a:lnTo>
                    <a:pt x="208" y="18"/>
                  </a:lnTo>
                  <a:lnTo>
                    <a:pt x="206" y="18"/>
                  </a:lnTo>
                  <a:lnTo>
                    <a:pt x="201" y="18"/>
                  </a:lnTo>
                  <a:lnTo>
                    <a:pt x="199" y="18"/>
                  </a:lnTo>
                  <a:lnTo>
                    <a:pt x="179" y="14"/>
                  </a:lnTo>
                  <a:lnTo>
                    <a:pt x="185" y="0"/>
                  </a:lnTo>
                  <a:lnTo>
                    <a:pt x="183" y="0"/>
                  </a:lnTo>
                  <a:lnTo>
                    <a:pt x="179" y="0"/>
                  </a:lnTo>
                  <a:lnTo>
                    <a:pt x="172" y="8"/>
                  </a:lnTo>
                  <a:lnTo>
                    <a:pt x="158" y="16"/>
                  </a:lnTo>
                  <a:lnTo>
                    <a:pt x="152" y="16"/>
                  </a:lnTo>
                  <a:lnTo>
                    <a:pt x="145" y="16"/>
                  </a:lnTo>
                  <a:lnTo>
                    <a:pt x="145" y="16"/>
                  </a:lnTo>
                  <a:lnTo>
                    <a:pt x="139" y="24"/>
                  </a:lnTo>
                  <a:lnTo>
                    <a:pt x="141" y="51"/>
                  </a:lnTo>
                  <a:lnTo>
                    <a:pt x="135" y="66"/>
                  </a:lnTo>
                  <a:lnTo>
                    <a:pt x="135" y="72"/>
                  </a:lnTo>
                  <a:lnTo>
                    <a:pt x="135" y="78"/>
                  </a:lnTo>
                  <a:lnTo>
                    <a:pt x="137" y="85"/>
                  </a:lnTo>
                  <a:lnTo>
                    <a:pt x="131" y="93"/>
                  </a:lnTo>
                  <a:lnTo>
                    <a:pt x="125" y="108"/>
                  </a:lnTo>
                  <a:lnTo>
                    <a:pt x="125" y="114"/>
                  </a:lnTo>
                  <a:lnTo>
                    <a:pt x="119" y="114"/>
                  </a:lnTo>
                  <a:lnTo>
                    <a:pt x="106" y="122"/>
                  </a:lnTo>
                  <a:lnTo>
                    <a:pt x="104" y="122"/>
                  </a:lnTo>
                  <a:lnTo>
                    <a:pt x="98" y="110"/>
                  </a:lnTo>
                  <a:lnTo>
                    <a:pt x="92" y="110"/>
                  </a:lnTo>
                  <a:lnTo>
                    <a:pt x="89" y="110"/>
                  </a:lnTo>
                  <a:lnTo>
                    <a:pt x="83" y="118"/>
                  </a:lnTo>
                  <a:lnTo>
                    <a:pt x="63" y="118"/>
                  </a:lnTo>
                  <a:lnTo>
                    <a:pt x="63" y="118"/>
                  </a:lnTo>
                  <a:lnTo>
                    <a:pt x="56" y="112"/>
                  </a:lnTo>
                  <a:lnTo>
                    <a:pt x="54" y="112"/>
                  </a:lnTo>
                  <a:lnTo>
                    <a:pt x="50" y="112"/>
                  </a:lnTo>
                  <a:lnTo>
                    <a:pt x="46" y="112"/>
                  </a:lnTo>
                  <a:lnTo>
                    <a:pt x="42" y="114"/>
                  </a:lnTo>
                  <a:lnTo>
                    <a:pt x="33" y="99"/>
                  </a:lnTo>
                  <a:lnTo>
                    <a:pt x="33" y="93"/>
                  </a:lnTo>
                  <a:lnTo>
                    <a:pt x="19" y="87"/>
                  </a:lnTo>
                  <a:lnTo>
                    <a:pt x="13" y="81"/>
                  </a:lnTo>
                  <a:lnTo>
                    <a:pt x="13" y="81"/>
                  </a:lnTo>
                  <a:lnTo>
                    <a:pt x="11" y="81"/>
                  </a:lnTo>
                  <a:lnTo>
                    <a:pt x="6" y="81"/>
                  </a:lnTo>
                  <a:lnTo>
                    <a:pt x="6" y="81"/>
                  </a:lnTo>
                  <a:lnTo>
                    <a:pt x="0" y="95"/>
                  </a:lnTo>
                  <a:lnTo>
                    <a:pt x="0" y="108"/>
                  </a:lnTo>
                  <a:lnTo>
                    <a:pt x="0" y="108"/>
                  </a:lnTo>
                  <a:lnTo>
                    <a:pt x="15" y="116"/>
                  </a:lnTo>
                  <a:lnTo>
                    <a:pt x="29" y="120"/>
                  </a:lnTo>
                  <a:lnTo>
                    <a:pt x="29" y="135"/>
                  </a:lnTo>
                  <a:lnTo>
                    <a:pt x="29" y="135"/>
                  </a:lnTo>
                  <a:lnTo>
                    <a:pt x="36" y="135"/>
                  </a:lnTo>
                  <a:lnTo>
                    <a:pt x="38" y="135"/>
                  </a:lnTo>
                  <a:lnTo>
                    <a:pt x="44" y="139"/>
                  </a:lnTo>
                  <a:lnTo>
                    <a:pt x="50" y="139"/>
                  </a:lnTo>
                  <a:lnTo>
                    <a:pt x="65" y="145"/>
                  </a:lnTo>
                  <a:lnTo>
                    <a:pt x="79" y="151"/>
                  </a:lnTo>
                  <a:lnTo>
                    <a:pt x="85" y="151"/>
                  </a:lnTo>
                  <a:lnTo>
                    <a:pt x="87" y="164"/>
                  </a:lnTo>
                  <a:lnTo>
                    <a:pt x="94" y="170"/>
                  </a:lnTo>
                  <a:lnTo>
                    <a:pt x="96" y="178"/>
                  </a:lnTo>
                  <a:lnTo>
                    <a:pt x="96" y="184"/>
                  </a:lnTo>
                  <a:lnTo>
                    <a:pt x="96" y="191"/>
                  </a:lnTo>
                  <a:lnTo>
                    <a:pt x="96" y="199"/>
                  </a:lnTo>
                  <a:lnTo>
                    <a:pt x="89" y="205"/>
                  </a:lnTo>
                  <a:lnTo>
                    <a:pt x="89" y="205"/>
                  </a:lnTo>
                  <a:lnTo>
                    <a:pt x="104" y="205"/>
                  </a:lnTo>
                  <a:lnTo>
                    <a:pt x="104" y="205"/>
                  </a:lnTo>
                  <a:lnTo>
                    <a:pt x="104" y="211"/>
                  </a:lnTo>
                  <a:lnTo>
                    <a:pt x="104" y="218"/>
                  </a:lnTo>
                  <a:lnTo>
                    <a:pt x="106" y="224"/>
                  </a:lnTo>
                  <a:lnTo>
                    <a:pt x="112" y="232"/>
                  </a:lnTo>
                  <a:lnTo>
                    <a:pt x="112" y="238"/>
                  </a:lnTo>
                  <a:lnTo>
                    <a:pt x="121" y="245"/>
                  </a:lnTo>
                  <a:lnTo>
                    <a:pt x="114" y="251"/>
                  </a:lnTo>
                  <a:lnTo>
                    <a:pt x="114" y="265"/>
                  </a:lnTo>
                  <a:lnTo>
                    <a:pt x="116" y="280"/>
                  </a:lnTo>
                  <a:lnTo>
                    <a:pt x="116" y="286"/>
                  </a:lnTo>
                  <a:lnTo>
                    <a:pt x="125" y="299"/>
                  </a:lnTo>
                  <a:lnTo>
                    <a:pt x="131" y="305"/>
                  </a:lnTo>
                  <a:lnTo>
                    <a:pt x="133" y="319"/>
                  </a:lnTo>
                  <a:lnTo>
                    <a:pt x="139" y="319"/>
                  </a:lnTo>
                  <a:lnTo>
                    <a:pt x="145" y="326"/>
                  </a:lnTo>
                  <a:lnTo>
                    <a:pt x="160" y="323"/>
                  </a:lnTo>
                  <a:lnTo>
                    <a:pt x="160" y="332"/>
                  </a:lnTo>
                  <a:lnTo>
                    <a:pt x="168" y="336"/>
                  </a:lnTo>
                  <a:lnTo>
                    <a:pt x="168" y="344"/>
                  </a:lnTo>
                  <a:lnTo>
                    <a:pt x="168" y="350"/>
                  </a:lnTo>
                  <a:lnTo>
                    <a:pt x="170" y="365"/>
                  </a:lnTo>
                  <a:lnTo>
                    <a:pt x="170" y="371"/>
                  </a:lnTo>
                  <a:lnTo>
                    <a:pt x="177" y="377"/>
                  </a:lnTo>
                  <a:lnTo>
                    <a:pt x="179" y="384"/>
                  </a:lnTo>
                  <a:lnTo>
                    <a:pt x="170" y="384"/>
                  </a:lnTo>
                  <a:lnTo>
                    <a:pt x="164" y="386"/>
                  </a:lnTo>
                  <a:lnTo>
                    <a:pt x="158" y="386"/>
                  </a:lnTo>
                  <a:lnTo>
                    <a:pt x="158" y="392"/>
                  </a:lnTo>
                  <a:lnTo>
                    <a:pt x="145" y="415"/>
                  </a:lnTo>
                  <a:lnTo>
                    <a:pt x="145" y="421"/>
                  </a:lnTo>
                  <a:lnTo>
                    <a:pt x="141" y="433"/>
                  </a:lnTo>
                  <a:lnTo>
                    <a:pt x="133" y="442"/>
                  </a:lnTo>
                  <a:lnTo>
                    <a:pt x="121" y="456"/>
                  </a:lnTo>
                  <a:lnTo>
                    <a:pt x="123" y="463"/>
                  </a:lnTo>
                  <a:lnTo>
                    <a:pt x="123" y="469"/>
                  </a:lnTo>
                  <a:lnTo>
                    <a:pt x="110" y="477"/>
                  </a:lnTo>
                  <a:lnTo>
                    <a:pt x="102" y="485"/>
                  </a:lnTo>
                  <a:lnTo>
                    <a:pt x="96" y="492"/>
                  </a:lnTo>
                  <a:lnTo>
                    <a:pt x="98" y="500"/>
                  </a:lnTo>
                  <a:lnTo>
                    <a:pt x="98" y="512"/>
                  </a:lnTo>
                  <a:lnTo>
                    <a:pt x="85" y="521"/>
                  </a:lnTo>
                  <a:lnTo>
                    <a:pt x="77" y="514"/>
                  </a:lnTo>
                  <a:lnTo>
                    <a:pt x="71" y="514"/>
                  </a:lnTo>
                  <a:lnTo>
                    <a:pt x="71" y="529"/>
                  </a:lnTo>
                  <a:lnTo>
                    <a:pt x="58" y="544"/>
                  </a:lnTo>
                  <a:lnTo>
                    <a:pt x="60" y="558"/>
                  </a:lnTo>
                  <a:lnTo>
                    <a:pt x="60" y="564"/>
                  </a:lnTo>
                  <a:lnTo>
                    <a:pt x="67" y="571"/>
                  </a:lnTo>
                  <a:lnTo>
                    <a:pt x="69" y="583"/>
                  </a:lnTo>
                  <a:lnTo>
                    <a:pt x="63" y="591"/>
                  </a:lnTo>
                  <a:lnTo>
                    <a:pt x="63" y="598"/>
                  </a:lnTo>
                  <a:lnTo>
                    <a:pt x="77" y="604"/>
                  </a:lnTo>
                  <a:lnTo>
                    <a:pt x="77" y="610"/>
                  </a:lnTo>
                  <a:lnTo>
                    <a:pt x="79" y="624"/>
                  </a:lnTo>
                  <a:lnTo>
                    <a:pt x="79" y="643"/>
                  </a:lnTo>
                  <a:lnTo>
                    <a:pt x="81" y="658"/>
                  </a:lnTo>
                  <a:lnTo>
                    <a:pt x="67" y="666"/>
                  </a:lnTo>
                  <a:lnTo>
                    <a:pt x="69" y="681"/>
                  </a:lnTo>
                  <a:lnTo>
                    <a:pt x="69" y="687"/>
                  </a:lnTo>
                  <a:lnTo>
                    <a:pt x="83" y="705"/>
                  </a:lnTo>
                  <a:lnTo>
                    <a:pt x="104" y="703"/>
                  </a:lnTo>
                  <a:lnTo>
                    <a:pt x="112" y="712"/>
                  </a:lnTo>
                  <a:lnTo>
                    <a:pt x="125" y="710"/>
                  </a:lnTo>
                  <a:lnTo>
                    <a:pt x="133" y="710"/>
                  </a:lnTo>
                  <a:lnTo>
                    <a:pt x="141" y="722"/>
                  </a:lnTo>
                  <a:lnTo>
                    <a:pt x="141" y="737"/>
                  </a:lnTo>
                  <a:lnTo>
                    <a:pt x="150" y="743"/>
                  </a:lnTo>
                  <a:lnTo>
                    <a:pt x="156" y="749"/>
                  </a:lnTo>
                  <a:lnTo>
                    <a:pt x="177" y="747"/>
                  </a:lnTo>
                  <a:lnTo>
                    <a:pt x="183" y="747"/>
                  </a:lnTo>
                  <a:lnTo>
                    <a:pt x="189" y="732"/>
                  </a:lnTo>
                  <a:lnTo>
                    <a:pt x="195" y="726"/>
                  </a:lnTo>
                  <a:lnTo>
                    <a:pt x="204" y="739"/>
                  </a:lnTo>
                  <a:lnTo>
                    <a:pt x="210" y="730"/>
                  </a:lnTo>
                  <a:lnTo>
                    <a:pt x="216" y="724"/>
                  </a:lnTo>
                  <a:lnTo>
                    <a:pt x="228" y="716"/>
                  </a:lnTo>
                  <a:lnTo>
                    <a:pt x="249" y="708"/>
                  </a:lnTo>
                  <a:lnTo>
                    <a:pt x="255" y="708"/>
                  </a:lnTo>
                  <a:lnTo>
                    <a:pt x="264" y="708"/>
                  </a:lnTo>
                  <a:lnTo>
                    <a:pt x="262" y="699"/>
                  </a:lnTo>
                  <a:lnTo>
                    <a:pt x="262" y="693"/>
                  </a:lnTo>
                  <a:lnTo>
                    <a:pt x="268" y="687"/>
                  </a:lnTo>
                  <a:lnTo>
                    <a:pt x="276" y="699"/>
                  </a:lnTo>
                  <a:lnTo>
                    <a:pt x="282" y="691"/>
                  </a:lnTo>
                  <a:lnTo>
                    <a:pt x="295" y="685"/>
                  </a:lnTo>
                  <a:lnTo>
                    <a:pt x="301" y="670"/>
                  </a:lnTo>
                  <a:lnTo>
                    <a:pt x="309" y="676"/>
                  </a:lnTo>
                  <a:lnTo>
                    <a:pt x="324" y="674"/>
                  </a:lnTo>
                  <a:lnTo>
                    <a:pt x="328" y="674"/>
                  </a:lnTo>
                  <a:lnTo>
                    <a:pt x="336" y="668"/>
                  </a:lnTo>
                  <a:lnTo>
                    <a:pt x="343" y="651"/>
                  </a:lnTo>
                  <a:lnTo>
                    <a:pt x="347" y="639"/>
                  </a:lnTo>
                  <a:lnTo>
                    <a:pt x="353" y="631"/>
                  </a:lnTo>
                  <a:close/>
                </a:path>
              </a:pathLst>
            </a:custGeom>
            <a:solidFill>
              <a:schemeClr val="accent1"/>
            </a:solidFill>
            <a:ln w="190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3" name="Group 112">
            <a:extLst>
              <a:ext uri="{FF2B5EF4-FFF2-40B4-BE49-F238E27FC236}">
                <a16:creationId xmlns:a16="http://schemas.microsoft.com/office/drawing/2014/main" id="{9FF7E38C-CE13-4198-B966-1FCBAFA4752A}"/>
              </a:ext>
            </a:extLst>
          </p:cNvPr>
          <p:cNvGrpSpPr/>
          <p:nvPr/>
        </p:nvGrpSpPr>
        <p:grpSpPr>
          <a:xfrm>
            <a:off x="7387453" y="3726436"/>
            <a:ext cx="2135318" cy="1485509"/>
            <a:chOff x="7788575" y="3760417"/>
            <a:chExt cx="2292691" cy="1594992"/>
          </a:xfrm>
          <a:solidFill>
            <a:schemeClr val="accent2"/>
          </a:solidFill>
        </p:grpSpPr>
        <p:sp>
          <p:nvSpPr>
            <p:cNvPr id="18" name="Freeform 14">
              <a:extLst>
                <a:ext uri="{FF2B5EF4-FFF2-40B4-BE49-F238E27FC236}">
                  <a16:creationId xmlns:a16="http://schemas.microsoft.com/office/drawing/2014/main" id="{6775F0E1-41BF-422A-B009-689B01381A2F}"/>
                </a:ext>
              </a:extLst>
            </p:cNvPr>
            <p:cNvSpPr>
              <a:spLocks/>
            </p:cNvSpPr>
            <p:nvPr/>
          </p:nvSpPr>
          <p:spPr bwMode="auto">
            <a:xfrm>
              <a:off x="9514275" y="5127553"/>
              <a:ext cx="381526" cy="227856"/>
            </a:xfrm>
            <a:custGeom>
              <a:avLst/>
              <a:gdLst>
                <a:gd name="T0" fmla="*/ 145 w 216"/>
                <a:gd name="T1" fmla="*/ 89 h 129"/>
                <a:gd name="T2" fmla="*/ 149 w 216"/>
                <a:gd name="T3" fmla="*/ 62 h 129"/>
                <a:gd name="T4" fmla="*/ 176 w 216"/>
                <a:gd name="T5" fmla="*/ 46 h 129"/>
                <a:gd name="T6" fmla="*/ 189 w 216"/>
                <a:gd name="T7" fmla="*/ 52 h 129"/>
                <a:gd name="T8" fmla="*/ 216 w 216"/>
                <a:gd name="T9" fmla="*/ 44 h 129"/>
                <a:gd name="T10" fmla="*/ 209 w 216"/>
                <a:gd name="T11" fmla="*/ 31 h 129"/>
                <a:gd name="T12" fmla="*/ 216 w 216"/>
                <a:gd name="T13" fmla="*/ 23 h 129"/>
                <a:gd name="T14" fmla="*/ 207 w 216"/>
                <a:gd name="T15" fmla="*/ 17 h 129"/>
                <a:gd name="T16" fmla="*/ 180 w 216"/>
                <a:gd name="T17" fmla="*/ 27 h 129"/>
                <a:gd name="T18" fmla="*/ 168 w 216"/>
                <a:gd name="T19" fmla="*/ 40 h 129"/>
                <a:gd name="T20" fmla="*/ 141 w 216"/>
                <a:gd name="T21" fmla="*/ 35 h 129"/>
                <a:gd name="T22" fmla="*/ 120 w 216"/>
                <a:gd name="T23" fmla="*/ 37 h 129"/>
                <a:gd name="T24" fmla="*/ 114 w 216"/>
                <a:gd name="T25" fmla="*/ 23 h 129"/>
                <a:gd name="T26" fmla="*/ 99 w 216"/>
                <a:gd name="T27" fmla="*/ 25 h 129"/>
                <a:gd name="T28" fmla="*/ 99 w 216"/>
                <a:gd name="T29" fmla="*/ 13 h 129"/>
                <a:gd name="T30" fmla="*/ 83 w 216"/>
                <a:gd name="T31" fmla="*/ 0 h 129"/>
                <a:gd name="T32" fmla="*/ 73 w 216"/>
                <a:gd name="T33" fmla="*/ 21 h 129"/>
                <a:gd name="T34" fmla="*/ 64 w 216"/>
                <a:gd name="T35" fmla="*/ 8 h 129"/>
                <a:gd name="T36" fmla="*/ 56 w 216"/>
                <a:gd name="T37" fmla="*/ 2 h 129"/>
                <a:gd name="T38" fmla="*/ 52 w 216"/>
                <a:gd name="T39" fmla="*/ 17 h 129"/>
                <a:gd name="T40" fmla="*/ 46 w 216"/>
                <a:gd name="T41" fmla="*/ 29 h 129"/>
                <a:gd name="T42" fmla="*/ 33 w 216"/>
                <a:gd name="T43" fmla="*/ 44 h 129"/>
                <a:gd name="T44" fmla="*/ 12 w 216"/>
                <a:gd name="T45" fmla="*/ 52 h 129"/>
                <a:gd name="T46" fmla="*/ 0 w 216"/>
                <a:gd name="T47" fmla="*/ 67 h 129"/>
                <a:gd name="T48" fmla="*/ 12 w 216"/>
                <a:gd name="T49" fmla="*/ 64 h 129"/>
                <a:gd name="T50" fmla="*/ 27 w 216"/>
                <a:gd name="T51" fmla="*/ 64 h 129"/>
                <a:gd name="T52" fmla="*/ 50 w 216"/>
                <a:gd name="T53" fmla="*/ 77 h 129"/>
                <a:gd name="T54" fmla="*/ 56 w 216"/>
                <a:gd name="T55" fmla="*/ 75 h 129"/>
                <a:gd name="T56" fmla="*/ 58 w 216"/>
                <a:gd name="T57" fmla="*/ 96 h 129"/>
                <a:gd name="T58" fmla="*/ 58 w 216"/>
                <a:gd name="T59" fmla="*/ 116 h 129"/>
                <a:gd name="T60" fmla="*/ 79 w 216"/>
                <a:gd name="T61" fmla="*/ 123 h 129"/>
                <a:gd name="T62" fmla="*/ 106 w 216"/>
                <a:gd name="T63" fmla="*/ 121 h 129"/>
                <a:gd name="T64" fmla="*/ 118 w 216"/>
                <a:gd name="T65" fmla="*/ 91 h 129"/>
                <a:gd name="T66" fmla="*/ 137 w 216"/>
                <a:gd name="T67" fmla="*/ 7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129">
                  <a:moveTo>
                    <a:pt x="137" y="83"/>
                  </a:moveTo>
                  <a:lnTo>
                    <a:pt x="145" y="89"/>
                  </a:lnTo>
                  <a:lnTo>
                    <a:pt x="149" y="69"/>
                  </a:lnTo>
                  <a:lnTo>
                    <a:pt x="149" y="62"/>
                  </a:lnTo>
                  <a:lnTo>
                    <a:pt x="162" y="48"/>
                  </a:lnTo>
                  <a:lnTo>
                    <a:pt x="176" y="46"/>
                  </a:lnTo>
                  <a:lnTo>
                    <a:pt x="176" y="54"/>
                  </a:lnTo>
                  <a:lnTo>
                    <a:pt x="189" y="52"/>
                  </a:lnTo>
                  <a:lnTo>
                    <a:pt x="203" y="52"/>
                  </a:lnTo>
                  <a:lnTo>
                    <a:pt x="216" y="44"/>
                  </a:lnTo>
                  <a:lnTo>
                    <a:pt x="216" y="37"/>
                  </a:lnTo>
                  <a:lnTo>
                    <a:pt x="209" y="31"/>
                  </a:lnTo>
                  <a:lnTo>
                    <a:pt x="207" y="25"/>
                  </a:lnTo>
                  <a:lnTo>
                    <a:pt x="216" y="23"/>
                  </a:lnTo>
                  <a:lnTo>
                    <a:pt x="214" y="17"/>
                  </a:lnTo>
                  <a:lnTo>
                    <a:pt x="207" y="17"/>
                  </a:lnTo>
                  <a:lnTo>
                    <a:pt x="193" y="17"/>
                  </a:lnTo>
                  <a:lnTo>
                    <a:pt x="180" y="27"/>
                  </a:lnTo>
                  <a:lnTo>
                    <a:pt x="174" y="33"/>
                  </a:lnTo>
                  <a:lnTo>
                    <a:pt x="168" y="40"/>
                  </a:lnTo>
                  <a:lnTo>
                    <a:pt x="143" y="42"/>
                  </a:lnTo>
                  <a:lnTo>
                    <a:pt x="141" y="35"/>
                  </a:lnTo>
                  <a:lnTo>
                    <a:pt x="133" y="29"/>
                  </a:lnTo>
                  <a:lnTo>
                    <a:pt x="120" y="37"/>
                  </a:lnTo>
                  <a:lnTo>
                    <a:pt x="114" y="31"/>
                  </a:lnTo>
                  <a:lnTo>
                    <a:pt x="114" y="23"/>
                  </a:lnTo>
                  <a:lnTo>
                    <a:pt x="106" y="23"/>
                  </a:lnTo>
                  <a:lnTo>
                    <a:pt x="99" y="25"/>
                  </a:lnTo>
                  <a:lnTo>
                    <a:pt x="99" y="19"/>
                  </a:lnTo>
                  <a:lnTo>
                    <a:pt x="99" y="13"/>
                  </a:lnTo>
                  <a:lnTo>
                    <a:pt x="91" y="6"/>
                  </a:lnTo>
                  <a:lnTo>
                    <a:pt x="83" y="0"/>
                  </a:lnTo>
                  <a:lnTo>
                    <a:pt x="79" y="15"/>
                  </a:lnTo>
                  <a:lnTo>
                    <a:pt x="73" y="21"/>
                  </a:lnTo>
                  <a:lnTo>
                    <a:pt x="73" y="15"/>
                  </a:lnTo>
                  <a:lnTo>
                    <a:pt x="64" y="8"/>
                  </a:lnTo>
                  <a:lnTo>
                    <a:pt x="56" y="8"/>
                  </a:lnTo>
                  <a:lnTo>
                    <a:pt x="56" y="2"/>
                  </a:lnTo>
                  <a:lnTo>
                    <a:pt x="50" y="2"/>
                  </a:lnTo>
                  <a:lnTo>
                    <a:pt x="52" y="17"/>
                  </a:lnTo>
                  <a:lnTo>
                    <a:pt x="52" y="21"/>
                  </a:lnTo>
                  <a:lnTo>
                    <a:pt x="46" y="29"/>
                  </a:lnTo>
                  <a:lnTo>
                    <a:pt x="33" y="37"/>
                  </a:lnTo>
                  <a:lnTo>
                    <a:pt x="33" y="44"/>
                  </a:lnTo>
                  <a:lnTo>
                    <a:pt x="19" y="44"/>
                  </a:lnTo>
                  <a:lnTo>
                    <a:pt x="12" y="52"/>
                  </a:lnTo>
                  <a:lnTo>
                    <a:pt x="12" y="58"/>
                  </a:lnTo>
                  <a:lnTo>
                    <a:pt x="0" y="67"/>
                  </a:lnTo>
                  <a:lnTo>
                    <a:pt x="0" y="73"/>
                  </a:lnTo>
                  <a:lnTo>
                    <a:pt x="12" y="64"/>
                  </a:lnTo>
                  <a:lnTo>
                    <a:pt x="21" y="64"/>
                  </a:lnTo>
                  <a:lnTo>
                    <a:pt x="27" y="64"/>
                  </a:lnTo>
                  <a:lnTo>
                    <a:pt x="35" y="71"/>
                  </a:lnTo>
                  <a:lnTo>
                    <a:pt x="50" y="77"/>
                  </a:lnTo>
                  <a:lnTo>
                    <a:pt x="56" y="69"/>
                  </a:lnTo>
                  <a:lnTo>
                    <a:pt x="56" y="75"/>
                  </a:lnTo>
                  <a:lnTo>
                    <a:pt x="62" y="89"/>
                  </a:lnTo>
                  <a:lnTo>
                    <a:pt x="58" y="96"/>
                  </a:lnTo>
                  <a:lnTo>
                    <a:pt x="64" y="108"/>
                  </a:lnTo>
                  <a:lnTo>
                    <a:pt x="58" y="116"/>
                  </a:lnTo>
                  <a:lnTo>
                    <a:pt x="58" y="123"/>
                  </a:lnTo>
                  <a:lnTo>
                    <a:pt x="79" y="123"/>
                  </a:lnTo>
                  <a:lnTo>
                    <a:pt x="87" y="129"/>
                  </a:lnTo>
                  <a:lnTo>
                    <a:pt x="106" y="121"/>
                  </a:lnTo>
                  <a:lnTo>
                    <a:pt x="112" y="100"/>
                  </a:lnTo>
                  <a:lnTo>
                    <a:pt x="118" y="91"/>
                  </a:lnTo>
                  <a:lnTo>
                    <a:pt x="122" y="85"/>
                  </a:lnTo>
                  <a:lnTo>
                    <a:pt x="137" y="77"/>
                  </a:lnTo>
                  <a:lnTo>
                    <a:pt x="137" y="83"/>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Rectangle 18">
              <a:extLst>
                <a:ext uri="{FF2B5EF4-FFF2-40B4-BE49-F238E27FC236}">
                  <a16:creationId xmlns:a16="http://schemas.microsoft.com/office/drawing/2014/main" id="{FEE2D40A-E7AC-4BA2-9EF7-AC9A6520E2DD}"/>
                </a:ext>
              </a:extLst>
            </p:cNvPr>
            <p:cNvSpPr>
              <a:spLocks noChangeArrowheads="1"/>
            </p:cNvSpPr>
            <p:nvPr/>
          </p:nvSpPr>
          <p:spPr bwMode="auto">
            <a:xfrm>
              <a:off x="9286419" y="4405125"/>
              <a:ext cx="1767" cy="3533"/>
            </a:xfrm>
            <a:prstGeom prst="rect">
              <a:avLst/>
            </a:prstGeom>
            <a:grpFill/>
            <a:ln w="19050">
              <a:solidFill>
                <a:schemeClr val="accent2"/>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4EF9BD02-7DB5-486B-8878-DCA03FE9E8BC}"/>
                </a:ext>
              </a:extLst>
            </p:cNvPr>
            <p:cNvSpPr>
              <a:spLocks/>
            </p:cNvSpPr>
            <p:nvPr/>
          </p:nvSpPr>
          <p:spPr bwMode="auto">
            <a:xfrm>
              <a:off x="8781250" y="4034197"/>
              <a:ext cx="3533" cy="3533"/>
            </a:xfrm>
            <a:custGeom>
              <a:avLst/>
              <a:gdLst>
                <a:gd name="T0" fmla="*/ 2 w 2"/>
                <a:gd name="T1" fmla="*/ 0 h 2"/>
                <a:gd name="T2" fmla="*/ 0 w 2"/>
                <a:gd name="T3" fmla="*/ 2 h 2"/>
                <a:gd name="T4" fmla="*/ 2 w 2"/>
                <a:gd name="T5" fmla="*/ 0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0"/>
                  </a:lnTo>
                  <a:lnTo>
                    <a:pt x="2" y="0"/>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5">
              <a:extLst>
                <a:ext uri="{FF2B5EF4-FFF2-40B4-BE49-F238E27FC236}">
                  <a16:creationId xmlns:a16="http://schemas.microsoft.com/office/drawing/2014/main" id="{E77E5BBE-DE44-4E67-B33E-2C8D4BDE5F64}"/>
                </a:ext>
              </a:extLst>
            </p:cNvPr>
            <p:cNvSpPr>
              <a:spLocks/>
            </p:cNvSpPr>
            <p:nvPr/>
          </p:nvSpPr>
          <p:spPr bwMode="auto">
            <a:xfrm>
              <a:off x="8334369" y="3760417"/>
              <a:ext cx="549328" cy="277314"/>
            </a:xfrm>
            <a:custGeom>
              <a:avLst/>
              <a:gdLst>
                <a:gd name="T0" fmla="*/ 23 w 311"/>
                <a:gd name="T1" fmla="*/ 133 h 157"/>
                <a:gd name="T2" fmla="*/ 33 w 311"/>
                <a:gd name="T3" fmla="*/ 131 h 157"/>
                <a:gd name="T4" fmla="*/ 41 w 311"/>
                <a:gd name="T5" fmla="*/ 124 h 157"/>
                <a:gd name="T6" fmla="*/ 48 w 311"/>
                <a:gd name="T7" fmla="*/ 124 h 157"/>
                <a:gd name="T8" fmla="*/ 56 w 311"/>
                <a:gd name="T9" fmla="*/ 122 h 157"/>
                <a:gd name="T10" fmla="*/ 81 w 311"/>
                <a:gd name="T11" fmla="*/ 120 h 157"/>
                <a:gd name="T12" fmla="*/ 108 w 311"/>
                <a:gd name="T13" fmla="*/ 112 h 157"/>
                <a:gd name="T14" fmla="*/ 135 w 311"/>
                <a:gd name="T15" fmla="*/ 116 h 157"/>
                <a:gd name="T16" fmla="*/ 149 w 311"/>
                <a:gd name="T17" fmla="*/ 110 h 157"/>
                <a:gd name="T18" fmla="*/ 156 w 311"/>
                <a:gd name="T19" fmla="*/ 116 h 157"/>
                <a:gd name="T20" fmla="*/ 191 w 311"/>
                <a:gd name="T21" fmla="*/ 126 h 157"/>
                <a:gd name="T22" fmla="*/ 205 w 311"/>
                <a:gd name="T23" fmla="*/ 139 h 157"/>
                <a:gd name="T24" fmla="*/ 234 w 311"/>
                <a:gd name="T25" fmla="*/ 157 h 157"/>
                <a:gd name="T26" fmla="*/ 257 w 311"/>
                <a:gd name="T27" fmla="*/ 155 h 157"/>
                <a:gd name="T28" fmla="*/ 268 w 311"/>
                <a:gd name="T29" fmla="*/ 155 h 157"/>
                <a:gd name="T30" fmla="*/ 274 w 311"/>
                <a:gd name="T31" fmla="*/ 149 h 157"/>
                <a:gd name="T32" fmla="*/ 274 w 311"/>
                <a:gd name="T33" fmla="*/ 149 h 157"/>
                <a:gd name="T34" fmla="*/ 294 w 311"/>
                <a:gd name="T35" fmla="*/ 147 h 157"/>
                <a:gd name="T36" fmla="*/ 292 w 311"/>
                <a:gd name="T37" fmla="*/ 133 h 157"/>
                <a:gd name="T38" fmla="*/ 297 w 311"/>
                <a:gd name="T39" fmla="*/ 120 h 157"/>
                <a:gd name="T40" fmla="*/ 311 w 311"/>
                <a:gd name="T41" fmla="*/ 112 h 157"/>
                <a:gd name="T42" fmla="*/ 303 w 311"/>
                <a:gd name="T43" fmla="*/ 85 h 157"/>
                <a:gd name="T44" fmla="*/ 294 w 311"/>
                <a:gd name="T45" fmla="*/ 66 h 157"/>
                <a:gd name="T46" fmla="*/ 282 w 311"/>
                <a:gd name="T47" fmla="*/ 66 h 157"/>
                <a:gd name="T48" fmla="*/ 274 w 311"/>
                <a:gd name="T49" fmla="*/ 54 h 157"/>
                <a:gd name="T50" fmla="*/ 288 w 311"/>
                <a:gd name="T51" fmla="*/ 54 h 157"/>
                <a:gd name="T52" fmla="*/ 286 w 311"/>
                <a:gd name="T53" fmla="*/ 25 h 157"/>
                <a:gd name="T54" fmla="*/ 280 w 311"/>
                <a:gd name="T55" fmla="*/ 27 h 157"/>
                <a:gd name="T56" fmla="*/ 272 w 311"/>
                <a:gd name="T57" fmla="*/ 31 h 157"/>
                <a:gd name="T58" fmla="*/ 265 w 311"/>
                <a:gd name="T59" fmla="*/ 27 h 157"/>
                <a:gd name="T60" fmla="*/ 263 w 311"/>
                <a:gd name="T61" fmla="*/ 20 h 157"/>
                <a:gd name="T62" fmla="*/ 259 w 311"/>
                <a:gd name="T63" fmla="*/ 20 h 157"/>
                <a:gd name="T64" fmla="*/ 257 w 311"/>
                <a:gd name="T65" fmla="*/ 14 h 157"/>
                <a:gd name="T66" fmla="*/ 243 w 311"/>
                <a:gd name="T67" fmla="*/ 23 h 157"/>
                <a:gd name="T68" fmla="*/ 230 w 311"/>
                <a:gd name="T69" fmla="*/ 29 h 157"/>
                <a:gd name="T70" fmla="*/ 222 w 311"/>
                <a:gd name="T71" fmla="*/ 16 h 157"/>
                <a:gd name="T72" fmla="*/ 205 w 311"/>
                <a:gd name="T73" fmla="*/ 18 h 157"/>
                <a:gd name="T74" fmla="*/ 195 w 311"/>
                <a:gd name="T75" fmla="*/ 12 h 157"/>
                <a:gd name="T76" fmla="*/ 195 w 311"/>
                <a:gd name="T77" fmla="*/ 4 h 157"/>
                <a:gd name="T78" fmla="*/ 187 w 311"/>
                <a:gd name="T79" fmla="*/ 6 h 157"/>
                <a:gd name="T80" fmla="*/ 174 w 311"/>
                <a:gd name="T81" fmla="*/ 0 h 157"/>
                <a:gd name="T82" fmla="*/ 174 w 311"/>
                <a:gd name="T83" fmla="*/ 6 h 157"/>
                <a:gd name="T84" fmla="*/ 162 w 311"/>
                <a:gd name="T85" fmla="*/ 0 h 157"/>
                <a:gd name="T86" fmla="*/ 153 w 311"/>
                <a:gd name="T87" fmla="*/ 8 h 157"/>
                <a:gd name="T88" fmla="*/ 129 w 311"/>
                <a:gd name="T89" fmla="*/ 16 h 157"/>
                <a:gd name="T90" fmla="*/ 129 w 311"/>
                <a:gd name="T91" fmla="*/ 31 h 157"/>
                <a:gd name="T92" fmla="*/ 131 w 311"/>
                <a:gd name="T93" fmla="*/ 50 h 157"/>
                <a:gd name="T94" fmla="*/ 131 w 311"/>
                <a:gd name="T95" fmla="*/ 70 h 157"/>
                <a:gd name="T96" fmla="*/ 118 w 311"/>
                <a:gd name="T97" fmla="*/ 85 h 157"/>
                <a:gd name="T98" fmla="*/ 97 w 311"/>
                <a:gd name="T99" fmla="*/ 72 h 157"/>
                <a:gd name="T100" fmla="*/ 89 w 311"/>
                <a:gd name="T101" fmla="*/ 54 h 157"/>
                <a:gd name="T102" fmla="*/ 68 w 311"/>
                <a:gd name="T103" fmla="*/ 41 h 157"/>
                <a:gd name="T104" fmla="*/ 60 w 311"/>
                <a:gd name="T105" fmla="*/ 29 h 157"/>
                <a:gd name="T106" fmla="*/ 35 w 311"/>
                <a:gd name="T107" fmla="*/ 37 h 157"/>
                <a:gd name="T108" fmla="*/ 21 w 311"/>
                <a:gd name="T109" fmla="*/ 43 h 157"/>
                <a:gd name="T110" fmla="*/ 17 w 311"/>
                <a:gd name="T111" fmla="*/ 72 h 157"/>
                <a:gd name="T112" fmla="*/ 4 w 311"/>
                <a:gd name="T113" fmla="*/ 99 h 157"/>
                <a:gd name="T114" fmla="*/ 21 w 311"/>
                <a:gd name="T115" fmla="*/ 13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1" h="157">
                  <a:moveTo>
                    <a:pt x="23" y="133"/>
                  </a:moveTo>
                  <a:lnTo>
                    <a:pt x="23" y="133"/>
                  </a:lnTo>
                  <a:lnTo>
                    <a:pt x="23" y="133"/>
                  </a:lnTo>
                  <a:lnTo>
                    <a:pt x="33" y="131"/>
                  </a:lnTo>
                  <a:lnTo>
                    <a:pt x="41" y="124"/>
                  </a:lnTo>
                  <a:lnTo>
                    <a:pt x="41" y="124"/>
                  </a:lnTo>
                  <a:lnTo>
                    <a:pt x="41" y="124"/>
                  </a:lnTo>
                  <a:lnTo>
                    <a:pt x="48" y="124"/>
                  </a:lnTo>
                  <a:lnTo>
                    <a:pt x="56" y="122"/>
                  </a:lnTo>
                  <a:lnTo>
                    <a:pt x="56" y="122"/>
                  </a:lnTo>
                  <a:lnTo>
                    <a:pt x="75" y="122"/>
                  </a:lnTo>
                  <a:lnTo>
                    <a:pt x="81" y="120"/>
                  </a:lnTo>
                  <a:lnTo>
                    <a:pt x="93" y="112"/>
                  </a:lnTo>
                  <a:lnTo>
                    <a:pt x="108" y="112"/>
                  </a:lnTo>
                  <a:lnTo>
                    <a:pt x="114" y="112"/>
                  </a:lnTo>
                  <a:lnTo>
                    <a:pt x="135" y="116"/>
                  </a:lnTo>
                  <a:lnTo>
                    <a:pt x="147" y="110"/>
                  </a:lnTo>
                  <a:lnTo>
                    <a:pt x="149" y="110"/>
                  </a:lnTo>
                  <a:lnTo>
                    <a:pt x="149" y="110"/>
                  </a:lnTo>
                  <a:lnTo>
                    <a:pt x="156" y="116"/>
                  </a:lnTo>
                  <a:lnTo>
                    <a:pt x="170" y="122"/>
                  </a:lnTo>
                  <a:lnTo>
                    <a:pt x="191" y="126"/>
                  </a:lnTo>
                  <a:lnTo>
                    <a:pt x="197" y="126"/>
                  </a:lnTo>
                  <a:lnTo>
                    <a:pt x="205" y="139"/>
                  </a:lnTo>
                  <a:lnTo>
                    <a:pt x="226" y="151"/>
                  </a:lnTo>
                  <a:lnTo>
                    <a:pt x="234" y="157"/>
                  </a:lnTo>
                  <a:lnTo>
                    <a:pt x="255" y="155"/>
                  </a:lnTo>
                  <a:lnTo>
                    <a:pt x="257" y="155"/>
                  </a:lnTo>
                  <a:lnTo>
                    <a:pt x="259" y="155"/>
                  </a:lnTo>
                  <a:lnTo>
                    <a:pt x="268" y="155"/>
                  </a:lnTo>
                  <a:lnTo>
                    <a:pt x="268" y="155"/>
                  </a:lnTo>
                  <a:lnTo>
                    <a:pt x="274" y="149"/>
                  </a:lnTo>
                  <a:lnTo>
                    <a:pt x="274" y="149"/>
                  </a:lnTo>
                  <a:lnTo>
                    <a:pt x="274" y="149"/>
                  </a:lnTo>
                  <a:lnTo>
                    <a:pt x="280" y="153"/>
                  </a:lnTo>
                  <a:lnTo>
                    <a:pt x="294" y="147"/>
                  </a:lnTo>
                  <a:lnTo>
                    <a:pt x="299" y="139"/>
                  </a:lnTo>
                  <a:lnTo>
                    <a:pt x="292" y="133"/>
                  </a:lnTo>
                  <a:lnTo>
                    <a:pt x="286" y="126"/>
                  </a:lnTo>
                  <a:lnTo>
                    <a:pt x="297" y="120"/>
                  </a:lnTo>
                  <a:lnTo>
                    <a:pt x="311" y="112"/>
                  </a:lnTo>
                  <a:lnTo>
                    <a:pt x="311" y="112"/>
                  </a:lnTo>
                  <a:lnTo>
                    <a:pt x="305" y="97"/>
                  </a:lnTo>
                  <a:lnTo>
                    <a:pt x="303" y="85"/>
                  </a:lnTo>
                  <a:lnTo>
                    <a:pt x="294" y="72"/>
                  </a:lnTo>
                  <a:lnTo>
                    <a:pt x="294" y="66"/>
                  </a:lnTo>
                  <a:lnTo>
                    <a:pt x="288" y="66"/>
                  </a:lnTo>
                  <a:lnTo>
                    <a:pt x="282" y="66"/>
                  </a:lnTo>
                  <a:lnTo>
                    <a:pt x="274" y="54"/>
                  </a:lnTo>
                  <a:lnTo>
                    <a:pt x="274" y="54"/>
                  </a:lnTo>
                  <a:lnTo>
                    <a:pt x="286" y="54"/>
                  </a:lnTo>
                  <a:lnTo>
                    <a:pt x="288" y="54"/>
                  </a:lnTo>
                  <a:lnTo>
                    <a:pt x="286" y="39"/>
                  </a:lnTo>
                  <a:lnTo>
                    <a:pt x="286" y="25"/>
                  </a:lnTo>
                  <a:lnTo>
                    <a:pt x="280" y="27"/>
                  </a:lnTo>
                  <a:lnTo>
                    <a:pt x="280" y="27"/>
                  </a:lnTo>
                  <a:lnTo>
                    <a:pt x="272" y="33"/>
                  </a:lnTo>
                  <a:lnTo>
                    <a:pt x="272" y="31"/>
                  </a:lnTo>
                  <a:lnTo>
                    <a:pt x="272" y="27"/>
                  </a:lnTo>
                  <a:lnTo>
                    <a:pt x="265" y="27"/>
                  </a:lnTo>
                  <a:lnTo>
                    <a:pt x="265" y="20"/>
                  </a:lnTo>
                  <a:lnTo>
                    <a:pt x="263" y="20"/>
                  </a:lnTo>
                  <a:lnTo>
                    <a:pt x="259" y="20"/>
                  </a:lnTo>
                  <a:lnTo>
                    <a:pt x="259" y="20"/>
                  </a:lnTo>
                  <a:lnTo>
                    <a:pt x="257" y="20"/>
                  </a:lnTo>
                  <a:lnTo>
                    <a:pt x="257" y="14"/>
                  </a:lnTo>
                  <a:lnTo>
                    <a:pt x="257" y="14"/>
                  </a:lnTo>
                  <a:lnTo>
                    <a:pt x="243" y="23"/>
                  </a:lnTo>
                  <a:lnTo>
                    <a:pt x="230" y="29"/>
                  </a:lnTo>
                  <a:lnTo>
                    <a:pt x="230" y="29"/>
                  </a:lnTo>
                  <a:lnTo>
                    <a:pt x="222" y="16"/>
                  </a:lnTo>
                  <a:lnTo>
                    <a:pt x="222" y="16"/>
                  </a:lnTo>
                  <a:lnTo>
                    <a:pt x="209" y="18"/>
                  </a:lnTo>
                  <a:lnTo>
                    <a:pt x="205" y="18"/>
                  </a:lnTo>
                  <a:lnTo>
                    <a:pt x="203" y="18"/>
                  </a:lnTo>
                  <a:lnTo>
                    <a:pt x="195" y="12"/>
                  </a:lnTo>
                  <a:lnTo>
                    <a:pt x="195" y="4"/>
                  </a:lnTo>
                  <a:lnTo>
                    <a:pt x="195" y="4"/>
                  </a:lnTo>
                  <a:lnTo>
                    <a:pt x="191" y="4"/>
                  </a:lnTo>
                  <a:lnTo>
                    <a:pt x="187" y="6"/>
                  </a:lnTo>
                  <a:lnTo>
                    <a:pt x="176" y="0"/>
                  </a:lnTo>
                  <a:lnTo>
                    <a:pt x="174" y="0"/>
                  </a:lnTo>
                  <a:lnTo>
                    <a:pt x="174" y="6"/>
                  </a:lnTo>
                  <a:lnTo>
                    <a:pt x="174" y="6"/>
                  </a:lnTo>
                  <a:lnTo>
                    <a:pt x="168" y="6"/>
                  </a:lnTo>
                  <a:lnTo>
                    <a:pt x="162" y="0"/>
                  </a:lnTo>
                  <a:lnTo>
                    <a:pt x="160" y="0"/>
                  </a:lnTo>
                  <a:lnTo>
                    <a:pt x="153" y="8"/>
                  </a:lnTo>
                  <a:lnTo>
                    <a:pt x="135" y="14"/>
                  </a:lnTo>
                  <a:lnTo>
                    <a:pt x="129" y="16"/>
                  </a:lnTo>
                  <a:lnTo>
                    <a:pt x="129" y="23"/>
                  </a:lnTo>
                  <a:lnTo>
                    <a:pt x="129" y="31"/>
                  </a:lnTo>
                  <a:lnTo>
                    <a:pt x="129" y="37"/>
                  </a:lnTo>
                  <a:lnTo>
                    <a:pt x="131" y="50"/>
                  </a:lnTo>
                  <a:lnTo>
                    <a:pt x="131" y="56"/>
                  </a:lnTo>
                  <a:lnTo>
                    <a:pt x="131" y="70"/>
                  </a:lnTo>
                  <a:lnTo>
                    <a:pt x="124" y="79"/>
                  </a:lnTo>
                  <a:lnTo>
                    <a:pt x="118" y="85"/>
                  </a:lnTo>
                  <a:lnTo>
                    <a:pt x="112" y="85"/>
                  </a:lnTo>
                  <a:lnTo>
                    <a:pt x="97" y="72"/>
                  </a:lnTo>
                  <a:lnTo>
                    <a:pt x="91" y="66"/>
                  </a:lnTo>
                  <a:lnTo>
                    <a:pt x="89" y="54"/>
                  </a:lnTo>
                  <a:lnTo>
                    <a:pt x="75" y="41"/>
                  </a:lnTo>
                  <a:lnTo>
                    <a:pt x="68" y="41"/>
                  </a:lnTo>
                  <a:lnTo>
                    <a:pt x="62" y="35"/>
                  </a:lnTo>
                  <a:lnTo>
                    <a:pt x="60" y="29"/>
                  </a:lnTo>
                  <a:lnTo>
                    <a:pt x="48" y="29"/>
                  </a:lnTo>
                  <a:lnTo>
                    <a:pt x="35" y="37"/>
                  </a:lnTo>
                  <a:lnTo>
                    <a:pt x="27" y="43"/>
                  </a:lnTo>
                  <a:lnTo>
                    <a:pt x="21" y="43"/>
                  </a:lnTo>
                  <a:lnTo>
                    <a:pt x="17" y="58"/>
                  </a:lnTo>
                  <a:lnTo>
                    <a:pt x="17" y="72"/>
                  </a:lnTo>
                  <a:lnTo>
                    <a:pt x="10" y="87"/>
                  </a:lnTo>
                  <a:lnTo>
                    <a:pt x="4" y="99"/>
                  </a:lnTo>
                  <a:lnTo>
                    <a:pt x="0" y="141"/>
                  </a:lnTo>
                  <a:lnTo>
                    <a:pt x="21" y="133"/>
                  </a:lnTo>
                  <a:lnTo>
                    <a:pt x="23" y="133"/>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6">
              <a:extLst>
                <a:ext uri="{FF2B5EF4-FFF2-40B4-BE49-F238E27FC236}">
                  <a16:creationId xmlns:a16="http://schemas.microsoft.com/office/drawing/2014/main" id="{9A6F0C1D-6066-4815-AEB0-11D87558AB1E}"/>
                </a:ext>
              </a:extLst>
            </p:cNvPr>
            <p:cNvSpPr>
              <a:spLocks/>
            </p:cNvSpPr>
            <p:nvPr/>
          </p:nvSpPr>
          <p:spPr bwMode="auto">
            <a:xfrm>
              <a:off x="8334369" y="3954713"/>
              <a:ext cx="476908" cy="337369"/>
            </a:xfrm>
            <a:custGeom>
              <a:avLst/>
              <a:gdLst>
                <a:gd name="T0" fmla="*/ 81 w 270"/>
                <a:gd name="T1" fmla="*/ 114 h 191"/>
                <a:gd name="T2" fmla="*/ 89 w 270"/>
                <a:gd name="T3" fmla="*/ 131 h 191"/>
                <a:gd name="T4" fmla="*/ 89 w 270"/>
                <a:gd name="T5" fmla="*/ 133 h 191"/>
                <a:gd name="T6" fmla="*/ 91 w 270"/>
                <a:gd name="T7" fmla="*/ 143 h 191"/>
                <a:gd name="T8" fmla="*/ 87 w 270"/>
                <a:gd name="T9" fmla="*/ 153 h 191"/>
                <a:gd name="T10" fmla="*/ 91 w 270"/>
                <a:gd name="T11" fmla="*/ 160 h 191"/>
                <a:gd name="T12" fmla="*/ 104 w 270"/>
                <a:gd name="T13" fmla="*/ 168 h 191"/>
                <a:gd name="T14" fmla="*/ 129 w 270"/>
                <a:gd name="T15" fmla="*/ 180 h 191"/>
                <a:gd name="T16" fmla="*/ 141 w 270"/>
                <a:gd name="T17" fmla="*/ 185 h 191"/>
                <a:gd name="T18" fmla="*/ 141 w 270"/>
                <a:gd name="T19" fmla="*/ 185 h 191"/>
                <a:gd name="T20" fmla="*/ 156 w 270"/>
                <a:gd name="T21" fmla="*/ 189 h 191"/>
                <a:gd name="T22" fmla="*/ 168 w 270"/>
                <a:gd name="T23" fmla="*/ 168 h 191"/>
                <a:gd name="T24" fmla="*/ 168 w 270"/>
                <a:gd name="T25" fmla="*/ 168 h 191"/>
                <a:gd name="T26" fmla="*/ 168 w 270"/>
                <a:gd name="T27" fmla="*/ 168 h 191"/>
                <a:gd name="T28" fmla="*/ 174 w 270"/>
                <a:gd name="T29" fmla="*/ 168 h 191"/>
                <a:gd name="T30" fmla="*/ 193 w 270"/>
                <a:gd name="T31" fmla="*/ 160 h 191"/>
                <a:gd name="T32" fmla="*/ 195 w 270"/>
                <a:gd name="T33" fmla="*/ 160 h 191"/>
                <a:gd name="T34" fmla="*/ 201 w 270"/>
                <a:gd name="T35" fmla="*/ 160 h 191"/>
                <a:gd name="T36" fmla="*/ 205 w 270"/>
                <a:gd name="T37" fmla="*/ 160 h 191"/>
                <a:gd name="T38" fmla="*/ 212 w 270"/>
                <a:gd name="T39" fmla="*/ 137 h 191"/>
                <a:gd name="T40" fmla="*/ 209 w 270"/>
                <a:gd name="T41" fmla="*/ 112 h 191"/>
                <a:gd name="T42" fmla="*/ 236 w 270"/>
                <a:gd name="T43" fmla="*/ 95 h 191"/>
                <a:gd name="T44" fmla="*/ 236 w 270"/>
                <a:gd name="T45" fmla="*/ 95 h 191"/>
                <a:gd name="T46" fmla="*/ 270 w 270"/>
                <a:gd name="T47" fmla="*/ 79 h 191"/>
                <a:gd name="T48" fmla="*/ 253 w 270"/>
                <a:gd name="T49" fmla="*/ 47 h 191"/>
                <a:gd name="T50" fmla="*/ 234 w 270"/>
                <a:gd name="T51" fmla="*/ 47 h 191"/>
                <a:gd name="T52" fmla="*/ 205 w 270"/>
                <a:gd name="T53" fmla="*/ 29 h 191"/>
                <a:gd name="T54" fmla="*/ 191 w 270"/>
                <a:gd name="T55" fmla="*/ 16 h 191"/>
                <a:gd name="T56" fmla="*/ 156 w 270"/>
                <a:gd name="T57" fmla="*/ 6 h 191"/>
                <a:gd name="T58" fmla="*/ 149 w 270"/>
                <a:gd name="T59" fmla="*/ 0 h 191"/>
                <a:gd name="T60" fmla="*/ 135 w 270"/>
                <a:gd name="T61" fmla="*/ 6 h 191"/>
                <a:gd name="T62" fmla="*/ 108 w 270"/>
                <a:gd name="T63" fmla="*/ 2 h 191"/>
                <a:gd name="T64" fmla="*/ 81 w 270"/>
                <a:gd name="T65" fmla="*/ 10 h 191"/>
                <a:gd name="T66" fmla="*/ 56 w 270"/>
                <a:gd name="T67" fmla="*/ 12 h 191"/>
                <a:gd name="T68" fmla="*/ 48 w 270"/>
                <a:gd name="T69" fmla="*/ 14 h 191"/>
                <a:gd name="T70" fmla="*/ 41 w 270"/>
                <a:gd name="T71" fmla="*/ 14 h 191"/>
                <a:gd name="T72" fmla="*/ 23 w 270"/>
                <a:gd name="T73" fmla="*/ 23 h 191"/>
                <a:gd name="T74" fmla="*/ 23 w 270"/>
                <a:gd name="T75" fmla="*/ 23 h 191"/>
                <a:gd name="T76" fmla="*/ 0 w 270"/>
                <a:gd name="T77" fmla="*/ 31 h 191"/>
                <a:gd name="T78" fmla="*/ 2 w 270"/>
                <a:gd name="T79" fmla="*/ 58 h 191"/>
                <a:gd name="T80" fmla="*/ 10 w 270"/>
                <a:gd name="T81" fmla="*/ 85 h 191"/>
                <a:gd name="T82" fmla="*/ 27 w 270"/>
                <a:gd name="T83" fmla="*/ 104 h 191"/>
                <a:gd name="T84" fmla="*/ 33 w 270"/>
                <a:gd name="T85" fmla="*/ 116 h 191"/>
                <a:gd name="T86" fmla="*/ 48 w 270"/>
                <a:gd name="T87" fmla="*/ 122 h 191"/>
                <a:gd name="T88" fmla="*/ 56 w 270"/>
                <a:gd name="T89" fmla="*/ 116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0" h="191">
                  <a:moveTo>
                    <a:pt x="68" y="112"/>
                  </a:moveTo>
                  <a:lnTo>
                    <a:pt x="81" y="114"/>
                  </a:lnTo>
                  <a:lnTo>
                    <a:pt x="85" y="126"/>
                  </a:lnTo>
                  <a:lnTo>
                    <a:pt x="89" y="131"/>
                  </a:lnTo>
                  <a:lnTo>
                    <a:pt x="89" y="133"/>
                  </a:lnTo>
                  <a:lnTo>
                    <a:pt x="89" y="133"/>
                  </a:lnTo>
                  <a:lnTo>
                    <a:pt x="89" y="133"/>
                  </a:lnTo>
                  <a:lnTo>
                    <a:pt x="91" y="143"/>
                  </a:lnTo>
                  <a:lnTo>
                    <a:pt x="89" y="153"/>
                  </a:lnTo>
                  <a:lnTo>
                    <a:pt x="87" y="153"/>
                  </a:lnTo>
                  <a:lnTo>
                    <a:pt x="95" y="153"/>
                  </a:lnTo>
                  <a:lnTo>
                    <a:pt x="91" y="160"/>
                  </a:lnTo>
                  <a:lnTo>
                    <a:pt x="91" y="162"/>
                  </a:lnTo>
                  <a:lnTo>
                    <a:pt x="104" y="168"/>
                  </a:lnTo>
                  <a:lnTo>
                    <a:pt x="114" y="170"/>
                  </a:lnTo>
                  <a:lnTo>
                    <a:pt x="129" y="180"/>
                  </a:lnTo>
                  <a:lnTo>
                    <a:pt x="129" y="185"/>
                  </a:lnTo>
                  <a:lnTo>
                    <a:pt x="141" y="185"/>
                  </a:lnTo>
                  <a:lnTo>
                    <a:pt x="141" y="185"/>
                  </a:lnTo>
                  <a:lnTo>
                    <a:pt x="141" y="185"/>
                  </a:lnTo>
                  <a:lnTo>
                    <a:pt x="141" y="191"/>
                  </a:lnTo>
                  <a:lnTo>
                    <a:pt x="156" y="189"/>
                  </a:lnTo>
                  <a:lnTo>
                    <a:pt x="162" y="182"/>
                  </a:lnTo>
                  <a:lnTo>
                    <a:pt x="168" y="168"/>
                  </a:lnTo>
                  <a:lnTo>
                    <a:pt x="168" y="168"/>
                  </a:lnTo>
                  <a:lnTo>
                    <a:pt x="168" y="168"/>
                  </a:lnTo>
                  <a:lnTo>
                    <a:pt x="162" y="168"/>
                  </a:lnTo>
                  <a:lnTo>
                    <a:pt x="168" y="168"/>
                  </a:lnTo>
                  <a:lnTo>
                    <a:pt x="168" y="168"/>
                  </a:lnTo>
                  <a:lnTo>
                    <a:pt x="174" y="168"/>
                  </a:lnTo>
                  <a:lnTo>
                    <a:pt x="180" y="168"/>
                  </a:lnTo>
                  <a:lnTo>
                    <a:pt x="193" y="160"/>
                  </a:lnTo>
                  <a:lnTo>
                    <a:pt x="195" y="160"/>
                  </a:lnTo>
                  <a:lnTo>
                    <a:pt x="195" y="160"/>
                  </a:lnTo>
                  <a:lnTo>
                    <a:pt x="201" y="166"/>
                  </a:lnTo>
                  <a:lnTo>
                    <a:pt x="201" y="160"/>
                  </a:lnTo>
                  <a:lnTo>
                    <a:pt x="205" y="160"/>
                  </a:lnTo>
                  <a:lnTo>
                    <a:pt x="205" y="160"/>
                  </a:lnTo>
                  <a:lnTo>
                    <a:pt x="212" y="145"/>
                  </a:lnTo>
                  <a:lnTo>
                    <a:pt x="212" y="137"/>
                  </a:lnTo>
                  <a:lnTo>
                    <a:pt x="209" y="118"/>
                  </a:lnTo>
                  <a:lnTo>
                    <a:pt x="209" y="112"/>
                  </a:lnTo>
                  <a:lnTo>
                    <a:pt x="236" y="101"/>
                  </a:lnTo>
                  <a:lnTo>
                    <a:pt x="236" y="95"/>
                  </a:lnTo>
                  <a:lnTo>
                    <a:pt x="236" y="95"/>
                  </a:lnTo>
                  <a:lnTo>
                    <a:pt x="236" y="95"/>
                  </a:lnTo>
                  <a:lnTo>
                    <a:pt x="257" y="93"/>
                  </a:lnTo>
                  <a:lnTo>
                    <a:pt x="270" y="79"/>
                  </a:lnTo>
                  <a:lnTo>
                    <a:pt x="241" y="74"/>
                  </a:lnTo>
                  <a:lnTo>
                    <a:pt x="253" y="47"/>
                  </a:lnTo>
                  <a:lnTo>
                    <a:pt x="255" y="45"/>
                  </a:lnTo>
                  <a:lnTo>
                    <a:pt x="234" y="47"/>
                  </a:lnTo>
                  <a:lnTo>
                    <a:pt x="226" y="41"/>
                  </a:lnTo>
                  <a:lnTo>
                    <a:pt x="205" y="29"/>
                  </a:lnTo>
                  <a:lnTo>
                    <a:pt x="197" y="16"/>
                  </a:lnTo>
                  <a:lnTo>
                    <a:pt x="191" y="16"/>
                  </a:lnTo>
                  <a:lnTo>
                    <a:pt x="170" y="12"/>
                  </a:lnTo>
                  <a:lnTo>
                    <a:pt x="156" y="6"/>
                  </a:lnTo>
                  <a:lnTo>
                    <a:pt x="149" y="0"/>
                  </a:lnTo>
                  <a:lnTo>
                    <a:pt x="149" y="0"/>
                  </a:lnTo>
                  <a:lnTo>
                    <a:pt x="135" y="8"/>
                  </a:lnTo>
                  <a:lnTo>
                    <a:pt x="135" y="6"/>
                  </a:lnTo>
                  <a:lnTo>
                    <a:pt x="114" y="2"/>
                  </a:lnTo>
                  <a:lnTo>
                    <a:pt x="108" y="2"/>
                  </a:lnTo>
                  <a:lnTo>
                    <a:pt x="93" y="2"/>
                  </a:lnTo>
                  <a:lnTo>
                    <a:pt x="81" y="10"/>
                  </a:lnTo>
                  <a:lnTo>
                    <a:pt x="75" y="12"/>
                  </a:lnTo>
                  <a:lnTo>
                    <a:pt x="56" y="12"/>
                  </a:lnTo>
                  <a:lnTo>
                    <a:pt x="56" y="12"/>
                  </a:lnTo>
                  <a:lnTo>
                    <a:pt x="48" y="14"/>
                  </a:lnTo>
                  <a:lnTo>
                    <a:pt x="41" y="14"/>
                  </a:lnTo>
                  <a:lnTo>
                    <a:pt x="41" y="14"/>
                  </a:lnTo>
                  <a:lnTo>
                    <a:pt x="33" y="21"/>
                  </a:lnTo>
                  <a:lnTo>
                    <a:pt x="23" y="23"/>
                  </a:lnTo>
                  <a:lnTo>
                    <a:pt x="23" y="23"/>
                  </a:lnTo>
                  <a:lnTo>
                    <a:pt x="23" y="23"/>
                  </a:lnTo>
                  <a:lnTo>
                    <a:pt x="2" y="31"/>
                  </a:lnTo>
                  <a:lnTo>
                    <a:pt x="0" y="31"/>
                  </a:lnTo>
                  <a:lnTo>
                    <a:pt x="2" y="52"/>
                  </a:lnTo>
                  <a:lnTo>
                    <a:pt x="2" y="58"/>
                  </a:lnTo>
                  <a:lnTo>
                    <a:pt x="2" y="64"/>
                  </a:lnTo>
                  <a:lnTo>
                    <a:pt x="10" y="85"/>
                  </a:lnTo>
                  <a:lnTo>
                    <a:pt x="12" y="106"/>
                  </a:lnTo>
                  <a:lnTo>
                    <a:pt x="27" y="104"/>
                  </a:lnTo>
                  <a:lnTo>
                    <a:pt x="27" y="110"/>
                  </a:lnTo>
                  <a:lnTo>
                    <a:pt x="33" y="116"/>
                  </a:lnTo>
                  <a:lnTo>
                    <a:pt x="39" y="116"/>
                  </a:lnTo>
                  <a:lnTo>
                    <a:pt x="48" y="122"/>
                  </a:lnTo>
                  <a:lnTo>
                    <a:pt x="52" y="122"/>
                  </a:lnTo>
                  <a:lnTo>
                    <a:pt x="56" y="116"/>
                  </a:lnTo>
                  <a:lnTo>
                    <a:pt x="68" y="112"/>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7">
              <a:extLst>
                <a:ext uri="{FF2B5EF4-FFF2-40B4-BE49-F238E27FC236}">
                  <a16:creationId xmlns:a16="http://schemas.microsoft.com/office/drawing/2014/main" id="{A24B47BB-413A-4216-9E62-E6D9A223564E}"/>
                </a:ext>
              </a:extLst>
            </p:cNvPr>
            <p:cNvSpPr>
              <a:spLocks/>
            </p:cNvSpPr>
            <p:nvPr/>
          </p:nvSpPr>
          <p:spPr bwMode="auto">
            <a:xfrm>
              <a:off x="9286419" y="4398060"/>
              <a:ext cx="3533" cy="10598"/>
            </a:xfrm>
            <a:custGeom>
              <a:avLst/>
              <a:gdLst>
                <a:gd name="T0" fmla="*/ 2 w 2"/>
                <a:gd name="T1" fmla="*/ 6 h 6"/>
                <a:gd name="T2" fmla="*/ 0 w 2"/>
                <a:gd name="T3" fmla="*/ 0 h 6"/>
                <a:gd name="T4" fmla="*/ 0 w 2"/>
                <a:gd name="T5" fmla="*/ 4 h 6"/>
                <a:gd name="T6" fmla="*/ 0 w 2"/>
                <a:gd name="T7" fmla="*/ 4 h 6"/>
                <a:gd name="T8" fmla="*/ 2 w 2"/>
                <a:gd name="T9" fmla="*/ 6 h 6"/>
              </a:gdLst>
              <a:ahLst/>
              <a:cxnLst>
                <a:cxn ang="0">
                  <a:pos x="T0" y="T1"/>
                </a:cxn>
                <a:cxn ang="0">
                  <a:pos x="T2" y="T3"/>
                </a:cxn>
                <a:cxn ang="0">
                  <a:pos x="T4" y="T5"/>
                </a:cxn>
                <a:cxn ang="0">
                  <a:pos x="T6" y="T7"/>
                </a:cxn>
                <a:cxn ang="0">
                  <a:pos x="T8" y="T9"/>
                </a:cxn>
              </a:cxnLst>
              <a:rect l="0" t="0" r="r" b="b"/>
              <a:pathLst>
                <a:path w="2" h="6">
                  <a:moveTo>
                    <a:pt x="2" y="6"/>
                  </a:moveTo>
                  <a:lnTo>
                    <a:pt x="0" y="0"/>
                  </a:lnTo>
                  <a:lnTo>
                    <a:pt x="0" y="4"/>
                  </a:lnTo>
                  <a:lnTo>
                    <a:pt x="0" y="4"/>
                  </a:lnTo>
                  <a:lnTo>
                    <a:pt x="2" y="6"/>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8">
              <a:extLst>
                <a:ext uri="{FF2B5EF4-FFF2-40B4-BE49-F238E27FC236}">
                  <a16:creationId xmlns:a16="http://schemas.microsoft.com/office/drawing/2014/main" id="{961FC26C-F529-4220-85A3-0A2A00579787}"/>
                </a:ext>
              </a:extLst>
            </p:cNvPr>
            <p:cNvSpPr>
              <a:spLocks/>
            </p:cNvSpPr>
            <p:nvPr/>
          </p:nvSpPr>
          <p:spPr bwMode="auto">
            <a:xfrm>
              <a:off x="8562226" y="3954713"/>
              <a:ext cx="761287" cy="634111"/>
            </a:xfrm>
            <a:custGeom>
              <a:avLst/>
              <a:gdLst>
                <a:gd name="T0" fmla="*/ 165 w 431"/>
                <a:gd name="T1" fmla="*/ 37 h 359"/>
                <a:gd name="T2" fmla="*/ 145 w 431"/>
                <a:gd name="T3" fmla="*/ 39 h 359"/>
                <a:gd name="T4" fmla="*/ 132 w 431"/>
                <a:gd name="T5" fmla="*/ 45 h 359"/>
                <a:gd name="T6" fmla="*/ 114 w 431"/>
                <a:gd name="T7" fmla="*/ 74 h 359"/>
                <a:gd name="T8" fmla="*/ 107 w 431"/>
                <a:gd name="T9" fmla="*/ 95 h 359"/>
                <a:gd name="T10" fmla="*/ 83 w 431"/>
                <a:gd name="T11" fmla="*/ 118 h 359"/>
                <a:gd name="T12" fmla="*/ 76 w 431"/>
                <a:gd name="T13" fmla="*/ 160 h 359"/>
                <a:gd name="T14" fmla="*/ 72 w 431"/>
                <a:gd name="T15" fmla="*/ 166 h 359"/>
                <a:gd name="T16" fmla="*/ 51 w 431"/>
                <a:gd name="T17" fmla="*/ 168 h 359"/>
                <a:gd name="T18" fmla="*/ 33 w 431"/>
                <a:gd name="T19" fmla="*/ 182 h 359"/>
                <a:gd name="T20" fmla="*/ 12 w 431"/>
                <a:gd name="T21" fmla="*/ 185 h 359"/>
                <a:gd name="T22" fmla="*/ 4 w 431"/>
                <a:gd name="T23" fmla="*/ 205 h 359"/>
                <a:gd name="T24" fmla="*/ 24 w 431"/>
                <a:gd name="T25" fmla="*/ 245 h 359"/>
                <a:gd name="T26" fmla="*/ 35 w 431"/>
                <a:gd name="T27" fmla="*/ 284 h 359"/>
                <a:gd name="T28" fmla="*/ 31 w 431"/>
                <a:gd name="T29" fmla="*/ 297 h 359"/>
                <a:gd name="T30" fmla="*/ 22 w 431"/>
                <a:gd name="T31" fmla="*/ 346 h 359"/>
                <a:gd name="T32" fmla="*/ 22 w 431"/>
                <a:gd name="T33" fmla="*/ 353 h 359"/>
                <a:gd name="T34" fmla="*/ 37 w 431"/>
                <a:gd name="T35" fmla="*/ 359 h 359"/>
                <a:gd name="T36" fmla="*/ 49 w 431"/>
                <a:gd name="T37" fmla="*/ 340 h 359"/>
                <a:gd name="T38" fmla="*/ 64 w 431"/>
                <a:gd name="T39" fmla="*/ 328 h 359"/>
                <a:gd name="T40" fmla="*/ 109 w 431"/>
                <a:gd name="T41" fmla="*/ 319 h 359"/>
                <a:gd name="T42" fmla="*/ 151 w 431"/>
                <a:gd name="T43" fmla="*/ 322 h 359"/>
                <a:gd name="T44" fmla="*/ 207 w 431"/>
                <a:gd name="T45" fmla="*/ 340 h 359"/>
                <a:gd name="T46" fmla="*/ 238 w 431"/>
                <a:gd name="T47" fmla="*/ 330 h 359"/>
                <a:gd name="T48" fmla="*/ 261 w 431"/>
                <a:gd name="T49" fmla="*/ 342 h 359"/>
                <a:gd name="T50" fmla="*/ 284 w 431"/>
                <a:gd name="T51" fmla="*/ 346 h 359"/>
                <a:gd name="T52" fmla="*/ 288 w 431"/>
                <a:gd name="T53" fmla="*/ 334 h 359"/>
                <a:gd name="T54" fmla="*/ 294 w 431"/>
                <a:gd name="T55" fmla="*/ 326 h 359"/>
                <a:gd name="T56" fmla="*/ 321 w 431"/>
                <a:gd name="T57" fmla="*/ 332 h 359"/>
                <a:gd name="T58" fmla="*/ 350 w 431"/>
                <a:gd name="T59" fmla="*/ 336 h 359"/>
                <a:gd name="T60" fmla="*/ 354 w 431"/>
                <a:gd name="T61" fmla="*/ 317 h 359"/>
                <a:gd name="T62" fmla="*/ 358 w 431"/>
                <a:gd name="T63" fmla="*/ 263 h 359"/>
                <a:gd name="T64" fmla="*/ 392 w 431"/>
                <a:gd name="T65" fmla="*/ 265 h 359"/>
                <a:gd name="T66" fmla="*/ 410 w 431"/>
                <a:gd name="T67" fmla="*/ 255 h 359"/>
                <a:gd name="T68" fmla="*/ 383 w 431"/>
                <a:gd name="T69" fmla="*/ 226 h 359"/>
                <a:gd name="T70" fmla="*/ 373 w 431"/>
                <a:gd name="T71" fmla="*/ 185 h 359"/>
                <a:gd name="T72" fmla="*/ 379 w 431"/>
                <a:gd name="T73" fmla="*/ 185 h 359"/>
                <a:gd name="T74" fmla="*/ 412 w 431"/>
                <a:gd name="T75" fmla="*/ 176 h 359"/>
                <a:gd name="T76" fmla="*/ 423 w 431"/>
                <a:gd name="T77" fmla="*/ 141 h 359"/>
                <a:gd name="T78" fmla="*/ 408 w 431"/>
                <a:gd name="T79" fmla="*/ 126 h 359"/>
                <a:gd name="T80" fmla="*/ 375 w 431"/>
                <a:gd name="T81" fmla="*/ 124 h 359"/>
                <a:gd name="T82" fmla="*/ 331 w 431"/>
                <a:gd name="T83" fmla="*/ 99 h 359"/>
                <a:gd name="T84" fmla="*/ 311 w 431"/>
                <a:gd name="T85" fmla="*/ 87 h 359"/>
                <a:gd name="T86" fmla="*/ 302 w 431"/>
                <a:gd name="T87" fmla="*/ 41 h 359"/>
                <a:gd name="T88" fmla="*/ 294 w 431"/>
                <a:gd name="T89" fmla="*/ 21 h 359"/>
                <a:gd name="T90" fmla="*/ 265 w 431"/>
                <a:gd name="T91" fmla="*/ 2 h 359"/>
                <a:gd name="T92" fmla="*/ 246 w 431"/>
                <a:gd name="T93" fmla="*/ 18 h 359"/>
                <a:gd name="T94" fmla="*/ 236 w 431"/>
                <a:gd name="T95" fmla="*/ 4 h 359"/>
                <a:gd name="T96" fmla="*/ 199 w 431"/>
                <a:gd name="T97" fmla="*/ 8 h 359"/>
                <a:gd name="T98" fmla="*/ 190 w 431"/>
                <a:gd name="T99" fmla="*/ 2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1" h="359">
                  <a:moveTo>
                    <a:pt x="157" y="16"/>
                  </a:moveTo>
                  <a:lnTo>
                    <a:pt x="165" y="23"/>
                  </a:lnTo>
                  <a:lnTo>
                    <a:pt x="172" y="29"/>
                  </a:lnTo>
                  <a:lnTo>
                    <a:pt x="165" y="37"/>
                  </a:lnTo>
                  <a:lnTo>
                    <a:pt x="153" y="45"/>
                  </a:lnTo>
                  <a:lnTo>
                    <a:pt x="151" y="43"/>
                  </a:lnTo>
                  <a:lnTo>
                    <a:pt x="145" y="39"/>
                  </a:lnTo>
                  <a:lnTo>
                    <a:pt x="145" y="39"/>
                  </a:lnTo>
                  <a:lnTo>
                    <a:pt x="139" y="45"/>
                  </a:lnTo>
                  <a:lnTo>
                    <a:pt x="139" y="45"/>
                  </a:lnTo>
                  <a:lnTo>
                    <a:pt x="139" y="45"/>
                  </a:lnTo>
                  <a:lnTo>
                    <a:pt x="132" y="45"/>
                  </a:lnTo>
                  <a:lnTo>
                    <a:pt x="128" y="45"/>
                  </a:lnTo>
                  <a:lnTo>
                    <a:pt x="126" y="45"/>
                  </a:lnTo>
                  <a:lnTo>
                    <a:pt x="126" y="45"/>
                  </a:lnTo>
                  <a:lnTo>
                    <a:pt x="114" y="74"/>
                  </a:lnTo>
                  <a:lnTo>
                    <a:pt x="141" y="79"/>
                  </a:lnTo>
                  <a:lnTo>
                    <a:pt x="128" y="93"/>
                  </a:lnTo>
                  <a:lnTo>
                    <a:pt x="128" y="93"/>
                  </a:lnTo>
                  <a:lnTo>
                    <a:pt x="107" y="95"/>
                  </a:lnTo>
                  <a:lnTo>
                    <a:pt x="107" y="95"/>
                  </a:lnTo>
                  <a:lnTo>
                    <a:pt x="107" y="101"/>
                  </a:lnTo>
                  <a:lnTo>
                    <a:pt x="83" y="112"/>
                  </a:lnTo>
                  <a:lnTo>
                    <a:pt x="83" y="118"/>
                  </a:lnTo>
                  <a:lnTo>
                    <a:pt x="83" y="137"/>
                  </a:lnTo>
                  <a:lnTo>
                    <a:pt x="85" y="145"/>
                  </a:lnTo>
                  <a:lnTo>
                    <a:pt x="78" y="158"/>
                  </a:lnTo>
                  <a:lnTo>
                    <a:pt x="76" y="160"/>
                  </a:lnTo>
                  <a:lnTo>
                    <a:pt x="76" y="160"/>
                  </a:lnTo>
                  <a:lnTo>
                    <a:pt x="72" y="160"/>
                  </a:lnTo>
                  <a:lnTo>
                    <a:pt x="72" y="166"/>
                  </a:lnTo>
                  <a:lnTo>
                    <a:pt x="72" y="166"/>
                  </a:lnTo>
                  <a:lnTo>
                    <a:pt x="66" y="160"/>
                  </a:lnTo>
                  <a:lnTo>
                    <a:pt x="66" y="160"/>
                  </a:lnTo>
                  <a:lnTo>
                    <a:pt x="51" y="168"/>
                  </a:lnTo>
                  <a:lnTo>
                    <a:pt x="51" y="168"/>
                  </a:lnTo>
                  <a:lnTo>
                    <a:pt x="45" y="168"/>
                  </a:lnTo>
                  <a:lnTo>
                    <a:pt x="39" y="168"/>
                  </a:lnTo>
                  <a:lnTo>
                    <a:pt x="39" y="168"/>
                  </a:lnTo>
                  <a:lnTo>
                    <a:pt x="33" y="182"/>
                  </a:lnTo>
                  <a:lnTo>
                    <a:pt x="27" y="189"/>
                  </a:lnTo>
                  <a:lnTo>
                    <a:pt x="27" y="189"/>
                  </a:lnTo>
                  <a:lnTo>
                    <a:pt x="12" y="191"/>
                  </a:lnTo>
                  <a:lnTo>
                    <a:pt x="12" y="185"/>
                  </a:lnTo>
                  <a:lnTo>
                    <a:pt x="12" y="185"/>
                  </a:lnTo>
                  <a:lnTo>
                    <a:pt x="0" y="185"/>
                  </a:lnTo>
                  <a:lnTo>
                    <a:pt x="2" y="195"/>
                  </a:lnTo>
                  <a:lnTo>
                    <a:pt x="4" y="205"/>
                  </a:lnTo>
                  <a:lnTo>
                    <a:pt x="10" y="209"/>
                  </a:lnTo>
                  <a:lnTo>
                    <a:pt x="10" y="230"/>
                  </a:lnTo>
                  <a:lnTo>
                    <a:pt x="14" y="234"/>
                  </a:lnTo>
                  <a:lnTo>
                    <a:pt x="24" y="245"/>
                  </a:lnTo>
                  <a:lnTo>
                    <a:pt x="31" y="251"/>
                  </a:lnTo>
                  <a:lnTo>
                    <a:pt x="31" y="257"/>
                  </a:lnTo>
                  <a:lnTo>
                    <a:pt x="33" y="263"/>
                  </a:lnTo>
                  <a:lnTo>
                    <a:pt x="35" y="284"/>
                  </a:lnTo>
                  <a:lnTo>
                    <a:pt x="33" y="290"/>
                  </a:lnTo>
                  <a:lnTo>
                    <a:pt x="33" y="290"/>
                  </a:lnTo>
                  <a:lnTo>
                    <a:pt x="33" y="290"/>
                  </a:lnTo>
                  <a:lnTo>
                    <a:pt x="31" y="297"/>
                  </a:lnTo>
                  <a:lnTo>
                    <a:pt x="6" y="315"/>
                  </a:lnTo>
                  <a:lnTo>
                    <a:pt x="12" y="324"/>
                  </a:lnTo>
                  <a:lnTo>
                    <a:pt x="24" y="326"/>
                  </a:lnTo>
                  <a:lnTo>
                    <a:pt x="22" y="346"/>
                  </a:lnTo>
                  <a:lnTo>
                    <a:pt x="22" y="351"/>
                  </a:lnTo>
                  <a:lnTo>
                    <a:pt x="22" y="353"/>
                  </a:lnTo>
                  <a:lnTo>
                    <a:pt x="22" y="353"/>
                  </a:lnTo>
                  <a:lnTo>
                    <a:pt x="22" y="353"/>
                  </a:lnTo>
                  <a:lnTo>
                    <a:pt x="31" y="353"/>
                  </a:lnTo>
                  <a:lnTo>
                    <a:pt x="31" y="353"/>
                  </a:lnTo>
                  <a:lnTo>
                    <a:pt x="31" y="353"/>
                  </a:lnTo>
                  <a:lnTo>
                    <a:pt x="37" y="359"/>
                  </a:lnTo>
                  <a:lnTo>
                    <a:pt x="39" y="357"/>
                  </a:lnTo>
                  <a:lnTo>
                    <a:pt x="43" y="351"/>
                  </a:lnTo>
                  <a:lnTo>
                    <a:pt x="49" y="344"/>
                  </a:lnTo>
                  <a:lnTo>
                    <a:pt x="49" y="340"/>
                  </a:lnTo>
                  <a:lnTo>
                    <a:pt x="49" y="338"/>
                  </a:lnTo>
                  <a:lnTo>
                    <a:pt x="51" y="336"/>
                  </a:lnTo>
                  <a:lnTo>
                    <a:pt x="51" y="336"/>
                  </a:lnTo>
                  <a:lnTo>
                    <a:pt x="64" y="328"/>
                  </a:lnTo>
                  <a:lnTo>
                    <a:pt x="78" y="328"/>
                  </a:lnTo>
                  <a:lnTo>
                    <a:pt x="87" y="328"/>
                  </a:lnTo>
                  <a:lnTo>
                    <a:pt x="89" y="328"/>
                  </a:lnTo>
                  <a:lnTo>
                    <a:pt x="109" y="319"/>
                  </a:lnTo>
                  <a:lnTo>
                    <a:pt x="112" y="319"/>
                  </a:lnTo>
                  <a:lnTo>
                    <a:pt x="112" y="319"/>
                  </a:lnTo>
                  <a:lnTo>
                    <a:pt x="130" y="317"/>
                  </a:lnTo>
                  <a:lnTo>
                    <a:pt x="151" y="322"/>
                  </a:lnTo>
                  <a:lnTo>
                    <a:pt x="165" y="330"/>
                  </a:lnTo>
                  <a:lnTo>
                    <a:pt x="192" y="334"/>
                  </a:lnTo>
                  <a:lnTo>
                    <a:pt x="199" y="334"/>
                  </a:lnTo>
                  <a:lnTo>
                    <a:pt x="207" y="340"/>
                  </a:lnTo>
                  <a:lnTo>
                    <a:pt x="222" y="338"/>
                  </a:lnTo>
                  <a:lnTo>
                    <a:pt x="226" y="338"/>
                  </a:lnTo>
                  <a:lnTo>
                    <a:pt x="232" y="332"/>
                  </a:lnTo>
                  <a:lnTo>
                    <a:pt x="238" y="330"/>
                  </a:lnTo>
                  <a:lnTo>
                    <a:pt x="246" y="330"/>
                  </a:lnTo>
                  <a:lnTo>
                    <a:pt x="255" y="336"/>
                  </a:lnTo>
                  <a:lnTo>
                    <a:pt x="257" y="338"/>
                  </a:lnTo>
                  <a:lnTo>
                    <a:pt x="261" y="342"/>
                  </a:lnTo>
                  <a:lnTo>
                    <a:pt x="265" y="328"/>
                  </a:lnTo>
                  <a:lnTo>
                    <a:pt x="273" y="330"/>
                  </a:lnTo>
                  <a:lnTo>
                    <a:pt x="282" y="346"/>
                  </a:lnTo>
                  <a:lnTo>
                    <a:pt x="284" y="346"/>
                  </a:lnTo>
                  <a:lnTo>
                    <a:pt x="284" y="342"/>
                  </a:lnTo>
                  <a:lnTo>
                    <a:pt x="286" y="334"/>
                  </a:lnTo>
                  <a:lnTo>
                    <a:pt x="288" y="334"/>
                  </a:lnTo>
                  <a:lnTo>
                    <a:pt x="288" y="334"/>
                  </a:lnTo>
                  <a:lnTo>
                    <a:pt x="294" y="326"/>
                  </a:lnTo>
                  <a:lnTo>
                    <a:pt x="294" y="326"/>
                  </a:lnTo>
                  <a:lnTo>
                    <a:pt x="294" y="326"/>
                  </a:lnTo>
                  <a:lnTo>
                    <a:pt x="294" y="326"/>
                  </a:lnTo>
                  <a:lnTo>
                    <a:pt x="300" y="326"/>
                  </a:lnTo>
                  <a:lnTo>
                    <a:pt x="300" y="326"/>
                  </a:lnTo>
                  <a:lnTo>
                    <a:pt x="300" y="326"/>
                  </a:lnTo>
                  <a:lnTo>
                    <a:pt x="321" y="332"/>
                  </a:lnTo>
                  <a:lnTo>
                    <a:pt x="327" y="324"/>
                  </a:lnTo>
                  <a:lnTo>
                    <a:pt x="329" y="324"/>
                  </a:lnTo>
                  <a:lnTo>
                    <a:pt x="334" y="324"/>
                  </a:lnTo>
                  <a:lnTo>
                    <a:pt x="350" y="336"/>
                  </a:lnTo>
                  <a:lnTo>
                    <a:pt x="350" y="336"/>
                  </a:lnTo>
                  <a:lnTo>
                    <a:pt x="352" y="336"/>
                  </a:lnTo>
                  <a:lnTo>
                    <a:pt x="350" y="322"/>
                  </a:lnTo>
                  <a:lnTo>
                    <a:pt x="354" y="317"/>
                  </a:lnTo>
                  <a:lnTo>
                    <a:pt x="344" y="303"/>
                  </a:lnTo>
                  <a:lnTo>
                    <a:pt x="348" y="286"/>
                  </a:lnTo>
                  <a:lnTo>
                    <a:pt x="348" y="274"/>
                  </a:lnTo>
                  <a:lnTo>
                    <a:pt x="358" y="263"/>
                  </a:lnTo>
                  <a:lnTo>
                    <a:pt x="365" y="263"/>
                  </a:lnTo>
                  <a:lnTo>
                    <a:pt x="377" y="263"/>
                  </a:lnTo>
                  <a:lnTo>
                    <a:pt x="385" y="265"/>
                  </a:lnTo>
                  <a:lnTo>
                    <a:pt x="392" y="265"/>
                  </a:lnTo>
                  <a:lnTo>
                    <a:pt x="398" y="265"/>
                  </a:lnTo>
                  <a:lnTo>
                    <a:pt x="412" y="263"/>
                  </a:lnTo>
                  <a:lnTo>
                    <a:pt x="410" y="257"/>
                  </a:lnTo>
                  <a:lnTo>
                    <a:pt x="410" y="255"/>
                  </a:lnTo>
                  <a:lnTo>
                    <a:pt x="398" y="251"/>
                  </a:lnTo>
                  <a:lnTo>
                    <a:pt x="390" y="247"/>
                  </a:lnTo>
                  <a:lnTo>
                    <a:pt x="390" y="239"/>
                  </a:lnTo>
                  <a:lnTo>
                    <a:pt x="383" y="226"/>
                  </a:lnTo>
                  <a:lnTo>
                    <a:pt x="375" y="212"/>
                  </a:lnTo>
                  <a:lnTo>
                    <a:pt x="375" y="205"/>
                  </a:lnTo>
                  <a:lnTo>
                    <a:pt x="373" y="193"/>
                  </a:lnTo>
                  <a:lnTo>
                    <a:pt x="373" y="185"/>
                  </a:lnTo>
                  <a:lnTo>
                    <a:pt x="373" y="185"/>
                  </a:lnTo>
                  <a:lnTo>
                    <a:pt x="373" y="185"/>
                  </a:lnTo>
                  <a:lnTo>
                    <a:pt x="379" y="185"/>
                  </a:lnTo>
                  <a:lnTo>
                    <a:pt x="379" y="185"/>
                  </a:lnTo>
                  <a:lnTo>
                    <a:pt x="392" y="191"/>
                  </a:lnTo>
                  <a:lnTo>
                    <a:pt x="394" y="191"/>
                  </a:lnTo>
                  <a:lnTo>
                    <a:pt x="400" y="185"/>
                  </a:lnTo>
                  <a:lnTo>
                    <a:pt x="412" y="176"/>
                  </a:lnTo>
                  <a:lnTo>
                    <a:pt x="419" y="168"/>
                  </a:lnTo>
                  <a:lnTo>
                    <a:pt x="425" y="162"/>
                  </a:lnTo>
                  <a:lnTo>
                    <a:pt x="431" y="153"/>
                  </a:lnTo>
                  <a:lnTo>
                    <a:pt x="423" y="141"/>
                  </a:lnTo>
                  <a:lnTo>
                    <a:pt x="423" y="141"/>
                  </a:lnTo>
                  <a:lnTo>
                    <a:pt x="410" y="143"/>
                  </a:lnTo>
                  <a:lnTo>
                    <a:pt x="410" y="143"/>
                  </a:lnTo>
                  <a:lnTo>
                    <a:pt x="408" y="126"/>
                  </a:lnTo>
                  <a:lnTo>
                    <a:pt x="396" y="128"/>
                  </a:lnTo>
                  <a:lnTo>
                    <a:pt x="390" y="128"/>
                  </a:lnTo>
                  <a:lnTo>
                    <a:pt x="375" y="131"/>
                  </a:lnTo>
                  <a:lnTo>
                    <a:pt x="375" y="124"/>
                  </a:lnTo>
                  <a:lnTo>
                    <a:pt x="375" y="110"/>
                  </a:lnTo>
                  <a:lnTo>
                    <a:pt x="360" y="104"/>
                  </a:lnTo>
                  <a:lnTo>
                    <a:pt x="354" y="104"/>
                  </a:lnTo>
                  <a:lnTo>
                    <a:pt x="331" y="99"/>
                  </a:lnTo>
                  <a:lnTo>
                    <a:pt x="331" y="93"/>
                  </a:lnTo>
                  <a:lnTo>
                    <a:pt x="331" y="87"/>
                  </a:lnTo>
                  <a:lnTo>
                    <a:pt x="331" y="87"/>
                  </a:lnTo>
                  <a:lnTo>
                    <a:pt x="311" y="87"/>
                  </a:lnTo>
                  <a:lnTo>
                    <a:pt x="311" y="87"/>
                  </a:lnTo>
                  <a:lnTo>
                    <a:pt x="325" y="81"/>
                  </a:lnTo>
                  <a:lnTo>
                    <a:pt x="315" y="60"/>
                  </a:lnTo>
                  <a:lnTo>
                    <a:pt x="302" y="41"/>
                  </a:lnTo>
                  <a:lnTo>
                    <a:pt x="300" y="35"/>
                  </a:lnTo>
                  <a:lnTo>
                    <a:pt x="307" y="27"/>
                  </a:lnTo>
                  <a:lnTo>
                    <a:pt x="307" y="21"/>
                  </a:lnTo>
                  <a:lnTo>
                    <a:pt x="294" y="21"/>
                  </a:lnTo>
                  <a:lnTo>
                    <a:pt x="286" y="8"/>
                  </a:lnTo>
                  <a:lnTo>
                    <a:pt x="271" y="2"/>
                  </a:lnTo>
                  <a:lnTo>
                    <a:pt x="265" y="2"/>
                  </a:lnTo>
                  <a:lnTo>
                    <a:pt x="265" y="2"/>
                  </a:lnTo>
                  <a:lnTo>
                    <a:pt x="265" y="10"/>
                  </a:lnTo>
                  <a:lnTo>
                    <a:pt x="253" y="16"/>
                  </a:lnTo>
                  <a:lnTo>
                    <a:pt x="246" y="18"/>
                  </a:lnTo>
                  <a:lnTo>
                    <a:pt x="246" y="18"/>
                  </a:lnTo>
                  <a:lnTo>
                    <a:pt x="244" y="10"/>
                  </a:lnTo>
                  <a:lnTo>
                    <a:pt x="238" y="4"/>
                  </a:lnTo>
                  <a:lnTo>
                    <a:pt x="236" y="4"/>
                  </a:lnTo>
                  <a:lnTo>
                    <a:pt x="236" y="4"/>
                  </a:lnTo>
                  <a:lnTo>
                    <a:pt x="224" y="6"/>
                  </a:lnTo>
                  <a:lnTo>
                    <a:pt x="217" y="6"/>
                  </a:lnTo>
                  <a:lnTo>
                    <a:pt x="211" y="6"/>
                  </a:lnTo>
                  <a:lnTo>
                    <a:pt x="199" y="8"/>
                  </a:lnTo>
                  <a:lnTo>
                    <a:pt x="197" y="8"/>
                  </a:lnTo>
                  <a:lnTo>
                    <a:pt x="197" y="0"/>
                  </a:lnTo>
                  <a:lnTo>
                    <a:pt x="190" y="2"/>
                  </a:lnTo>
                  <a:lnTo>
                    <a:pt x="190" y="2"/>
                  </a:lnTo>
                  <a:lnTo>
                    <a:pt x="182" y="2"/>
                  </a:lnTo>
                  <a:lnTo>
                    <a:pt x="170" y="10"/>
                  </a:lnTo>
                  <a:lnTo>
                    <a:pt x="157" y="16"/>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Rectangle 29">
              <a:extLst>
                <a:ext uri="{FF2B5EF4-FFF2-40B4-BE49-F238E27FC236}">
                  <a16:creationId xmlns:a16="http://schemas.microsoft.com/office/drawing/2014/main" id="{57C515E3-663F-418C-8E1B-FB61445478EA}"/>
                </a:ext>
              </a:extLst>
            </p:cNvPr>
            <p:cNvSpPr>
              <a:spLocks noChangeArrowheads="1"/>
            </p:cNvSpPr>
            <p:nvPr/>
          </p:nvSpPr>
          <p:spPr bwMode="auto">
            <a:xfrm>
              <a:off x="8620514" y="4251455"/>
              <a:ext cx="10598" cy="1767"/>
            </a:xfrm>
            <a:prstGeom prst="rect">
              <a:avLst/>
            </a:prstGeom>
            <a:grpFill/>
            <a:ln w="19050">
              <a:solidFill>
                <a:schemeClr val="accent2"/>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32">
              <a:extLst>
                <a:ext uri="{FF2B5EF4-FFF2-40B4-BE49-F238E27FC236}">
                  <a16:creationId xmlns:a16="http://schemas.microsoft.com/office/drawing/2014/main" id="{C0D2E8AC-0F40-4CA8-8AC9-B9807DE2BE48}"/>
                </a:ext>
              </a:extLst>
            </p:cNvPr>
            <p:cNvSpPr>
              <a:spLocks/>
            </p:cNvSpPr>
            <p:nvPr/>
          </p:nvSpPr>
          <p:spPr bwMode="auto">
            <a:xfrm>
              <a:off x="8514534" y="4360968"/>
              <a:ext cx="1566732" cy="824874"/>
            </a:xfrm>
            <a:custGeom>
              <a:avLst/>
              <a:gdLst>
                <a:gd name="T0" fmla="*/ 879 w 887"/>
                <a:gd name="T1" fmla="*/ 235 h 467"/>
                <a:gd name="T2" fmla="*/ 863 w 887"/>
                <a:gd name="T3" fmla="*/ 166 h 467"/>
                <a:gd name="T4" fmla="*/ 860 w 887"/>
                <a:gd name="T5" fmla="*/ 146 h 467"/>
                <a:gd name="T6" fmla="*/ 871 w 887"/>
                <a:gd name="T7" fmla="*/ 98 h 467"/>
                <a:gd name="T8" fmla="*/ 836 w 887"/>
                <a:gd name="T9" fmla="*/ 100 h 467"/>
                <a:gd name="T10" fmla="*/ 817 w 887"/>
                <a:gd name="T11" fmla="*/ 102 h 467"/>
                <a:gd name="T12" fmla="*/ 792 w 887"/>
                <a:gd name="T13" fmla="*/ 104 h 467"/>
                <a:gd name="T14" fmla="*/ 763 w 887"/>
                <a:gd name="T15" fmla="*/ 100 h 467"/>
                <a:gd name="T16" fmla="*/ 721 w 887"/>
                <a:gd name="T17" fmla="*/ 96 h 467"/>
                <a:gd name="T18" fmla="*/ 682 w 887"/>
                <a:gd name="T19" fmla="*/ 104 h 467"/>
                <a:gd name="T20" fmla="*/ 661 w 887"/>
                <a:gd name="T21" fmla="*/ 106 h 467"/>
                <a:gd name="T22" fmla="*/ 626 w 887"/>
                <a:gd name="T23" fmla="*/ 102 h 467"/>
                <a:gd name="T24" fmla="*/ 597 w 887"/>
                <a:gd name="T25" fmla="*/ 50 h 467"/>
                <a:gd name="T26" fmla="*/ 549 w 887"/>
                <a:gd name="T27" fmla="*/ 60 h 467"/>
                <a:gd name="T28" fmla="*/ 524 w 887"/>
                <a:gd name="T29" fmla="*/ 0 h 467"/>
                <a:gd name="T30" fmla="*/ 491 w 887"/>
                <a:gd name="T31" fmla="*/ 2 h 467"/>
                <a:gd name="T32" fmla="*/ 458 w 887"/>
                <a:gd name="T33" fmla="*/ 19 h 467"/>
                <a:gd name="T34" fmla="*/ 439 w 887"/>
                <a:gd name="T35" fmla="*/ 33 h 467"/>
                <a:gd name="T36" fmla="*/ 385 w 887"/>
                <a:gd name="T37" fmla="*/ 33 h 467"/>
                <a:gd name="T38" fmla="*/ 379 w 887"/>
                <a:gd name="T39" fmla="*/ 106 h 467"/>
                <a:gd name="T40" fmla="*/ 354 w 887"/>
                <a:gd name="T41" fmla="*/ 94 h 467"/>
                <a:gd name="T42" fmla="*/ 321 w 887"/>
                <a:gd name="T43" fmla="*/ 96 h 467"/>
                <a:gd name="T44" fmla="*/ 309 w 887"/>
                <a:gd name="T45" fmla="*/ 119 h 467"/>
                <a:gd name="T46" fmla="*/ 284 w 887"/>
                <a:gd name="T47" fmla="*/ 108 h 467"/>
                <a:gd name="T48" fmla="*/ 249 w 887"/>
                <a:gd name="T49" fmla="*/ 108 h 467"/>
                <a:gd name="T50" fmla="*/ 157 w 887"/>
                <a:gd name="T51" fmla="*/ 87 h 467"/>
                <a:gd name="T52" fmla="*/ 105 w 887"/>
                <a:gd name="T53" fmla="*/ 98 h 467"/>
                <a:gd name="T54" fmla="*/ 76 w 887"/>
                <a:gd name="T55" fmla="*/ 114 h 467"/>
                <a:gd name="T56" fmla="*/ 58 w 887"/>
                <a:gd name="T57" fmla="*/ 123 h 467"/>
                <a:gd name="T58" fmla="*/ 49 w 887"/>
                <a:gd name="T59" fmla="*/ 156 h 467"/>
                <a:gd name="T60" fmla="*/ 78 w 887"/>
                <a:gd name="T61" fmla="*/ 200 h 467"/>
                <a:gd name="T62" fmla="*/ 43 w 887"/>
                <a:gd name="T63" fmla="*/ 249 h 467"/>
                <a:gd name="T64" fmla="*/ 20 w 887"/>
                <a:gd name="T65" fmla="*/ 303 h 467"/>
                <a:gd name="T66" fmla="*/ 12 w 887"/>
                <a:gd name="T67" fmla="*/ 339 h 467"/>
                <a:gd name="T68" fmla="*/ 2 w 887"/>
                <a:gd name="T69" fmla="*/ 372 h 467"/>
                <a:gd name="T70" fmla="*/ 18 w 887"/>
                <a:gd name="T71" fmla="*/ 388 h 467"/>
                <a:gd name="T72" fmla="*/ 91 w 887"/>
                <a:gd name="T73" fmla="*/ 395 h 467"/>
                <a:gd name="T74" fmla="*/ 157 w 887"/>
                <a:gd name="T75" fmla="*/ 370 h 467"/>
                <a:gd name="T76" fmla="*/ 209 w 887"/>
                <a:gd name="T77" fmla="*/ 347 h 467"/>
                <a:gd name="T78" fmla="*/ 249 w 887"/>
                <a:gd name="T79" fmla="*/ 345 h 467"/>
                <a:gd name="T80" fmla="*/ 284 w 887"/>
                <a:gd name="T81" fmla="*/ 337 h 467"/>
                <a:gd name="T82" fmla="*/ 325 w 887"/>
                <a:gd name="T83" fmla="*/ 341 h 467"/>
                <a:gd name="T84" fmla="*/ 344 w 887"/>
                <a:gd name="T85" fmla="*/ 345 h 467"/>
                <a:gd name="T86" fmla="*/ 367 w 887"/>
                <a:gd name="T87" fmla="*/ 366 h 467"/>
                <a:gd name="T88" fmla="*/ 392 w 887"/>
                <a:gd name="T89" fmla="*/ 411 h 467"/>
                <a:gd name="T90" fmla="*/ 406 w 887"/>
                <a:gd name="T91" fmla="*/ 436 h 467"/>
                <a:gd name="T92" fmla="*/ 441 w 887"/>
                <a:gd name="T93" fmla="*/ 463 h 467"/>
                <a:gd name="T94" fmla="*/ 473 w 887"/>
                <a:gd name="T95" fmla="*/ 438 h 467"/>
                <a:gd name="T96" fmla="*/ 512 w 887"/>
                <a:gd name="T97" fmla="*/ 409 h 467"/>
                <a:gd name="T98" fmla="*/ 535 w 887"/>
                <a:gd name="T99" fmla="*/ 428 h 467"/>
                <a:gd name="T100" fmla="*/ 549 w 887"/>
                <a:gd name="T101" fmla="*/ 461 h 467"/>
                <a:gd name="T102" fmla="*/ 609 w 887"/>
                <a:gd name="T103" fmla="*/ 442 h 467"/>
                <a:gd name="T104" fmla="*/ 643 w 887"/>
                <a:gd name="T105" fmla="*/ 420 h 467"/>
                <a:gd name="T106" fmla="*/ 680 w 887"/>
                <a:gd name="T107" fmla="*/ 397 h 467"/>
                <a:gd name="T108" fmla="*/ 740 w 887"/>
                <a:gd name="T109" fmla="*/ 366 h 467"/>
                <a:gd name="T110" fmla="*/ 780 w 887"/>
                <a:gd name="T111" fmla="*/ 343 h 467"/>
                <a:gd name="T112" fmla="*/ 811 w 887"/>
                <a:gd name="T113" fmla="*/ 312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87" h="467">
                  <a:moveTo>
                    <a:pt x="836" y="264"/>
                  </a:moveTo>
                  <a:lnTo>
                    <a:pt x="842" y="243"/>
                  </a:lnTo>
                  <a:lnTo>
                    <a:pt x="846" y="237"/>
                  </a:lnTo>
                  <a:lnTo>
                    <a:pt x="854" y="235"/>
                  </a:lnTo>
                  <a:lnTo>
                    <a:pt x="867" y="235"/>
                  </a:lnTo>
                  <a:lnTo>
                    <a:pt x="879" y="235"/>
                  </a:lnTo>
                  <a:lnTo>
                    <a:pt x="881" y="235"/>
                  </a:lnTo>
                  <a:lnTo>
                    <a:pt x="887" y="212"/>
                  </a:lnTo>
                  <a:lnTo>
                    <a:pt x="885" y="193"/>
                  </a:lnTo>
                  <a:lnTo>
                    <a:pt x="869" y="173"/>
                  </a:lnTo>
                  <a:lnTo>
                    <a:pt x="863" y="173"/>
                  </a:lnTo>
                  <a:lnTo>
                    <a:pt x="863" y="166"/>
                  </a:lnTo>
                  <a:lnTo>
                    <a:pt x="869" y="160"/>
                  </a:lnTo>
                  <a:lnTo>
                    <a:pt x="875" y="152"/>
                  </a:lnTo>
                  <a:lnTo>
                    <a:pt x="875" y="146"/>
                  </a:lnTo>
                  <a:lnTo>
                    <a:pt x="867" y="146"/>
                  </a:lnTo>
                  <a:lnTo>
                    <a:pt x="860" y="146"/>
                  </a:lnTo>
                  <a:lnTo>
                    <a:pt x="860" y="146"/>
                  </a:lnTo>
                  <a:lnTo>
                    <a:pt x="854" y="141"/>
                  </a:lnTo>
                  <a:lnTo>
                    <a:pt x="860" y="133"/>
                  </a:lnTo>
                  <a:lnTo>
                    <a:pt x="873" y="125"/>
                  </a:lnTo>
                  <a:lnTo>
                    <a:pt x="881" y="119"/>
                  </a:lnTo>
                  <a:lnTo>
                    <a:pt x="879" y="98"/>
                  </a:lnTo>
                  <a:lnTo>
                    <a:pt x="871" y="98"/>
                  </a:lnTo>
                  <a:lnTo>
                    <a:pt x="871" y="98"/>
                  </a:lnTo>
                  <a:lnTo>
                    <a:pt x="865" y="106"/>
                  </a:lnTo>
                  <a:lnTo>
                    <a:pt x="865" y="106"/>
                  </a:lnTo>
                  <a:lnTo>
                    <a:pt x="852" y="108"/>
                  </a:lnTo>
                  <a:lnTo>
                    <a:pt x="838" y="100"/>
                  </a:lnTo>
                  <a:lnTo>
                    <a:pt x="836" y="100"/>
                  </a:lnTo>
                  <a:lnTo>
                    <a:pt x="836" y="100"/>
                  </a:lnTo>
                  <a:lnTo>
                    <a:pt x="823" y="102"/>
                  </a:lnTo>
                  <a:lnTo>
                    <a:pt x="823" y="102"/>
                  </a:lnTo>
                  <a:lnTo>
                    <a:pt x="825" y="108"/>
                  </a:lnTo>
                  <a:lnTo>
                    <a:pt x="823" y="108"/>
                  </a:lnTo>
                  <a:lnTo>
                    <a:pt x="817" y="102"/>
                  </a:lnTo>
                  <a:lnTo>
                    <a:pt x="817" y="96"/>
                  </a:lnTo>
                  <a:lnTo>
                    <a:pt x="813" y="96"/>
                  </a:lnTo>
                  <a:lnTo>
                    <a:pt x="811" y="96"/>
                  </a:lnTo>
                  <a:lnTo>
                    <a:pt x="796" y="98"/>
                  </a:lnTo>
                  <a:lnTo>
                    <a:pt x="798" y="104"/>
                  </a:lnTo>
                  <a:lnTo>
                    <a:pt x="792" y="104"/>
                  </a:lnTo>
                  <a:lnTo>
                    <a:pt x="784" y="104"/>
                  </a:lnTo>
                  <a:lnTo>
                    <a:pt x="784" y="98"/>
                  </a:lnTo>
                  <a:lnTo>
                    <a:pt x="782" y="98"/>
                  </a:lnTo>
                  <a:lnTo>
                    <a:pt x="769" y="106"/>
                  </a:lnTo>
                  <a:lnTo>
                    <a:pt x="769" y="104"/>
                  </a:lnTo>
                  <a:lnTo>
                    <a:pt x="763" y="100"/>
                  </a:lnTo>
                  <a:lnTo>
                    <a:pt x="755" y="94"/>
                  </a:lnTo>
                  <a:lnTo>
                    <a:pt x="755" y="94"/>
                  </a:lnTo>
                  <a:lnTo>
                    <a:pt x="757" y="100"/>
                  </a:lnTo>
                  <a:lnTo>
                    <a:pt x="744" y="106"/>
                  </a:lnTo>
                  <a:lnTo>
                    <a:pt x="742" y="106"/>
                  </a:lnTo>
                  <a:lnTo>
                    <a:pt x="721" y="96"/>
                  </a:lnTo>
                  <a:lnTo>
                    <a:pt x="715" y="89"/>
                  </a:lnTo>
                  <a:lnTo>
                    <a:pt x="715" y="83"/>
                  </a:lnTo>
                  <a:lnTo>
                    <a:pt x="701" y="83"/>
                  </a:lnTo>
                  <a:lnTo>
                    <a:pt x="701" y="83"/>
                  </a:lnTo>
                  <a:lnTo>
                    <a:pt x="688" y="98"/>
                  </a:lnTo>
                  <a:lnTo>
                    <a:pt x="682" y="104"/>
                  </a:lnTo>
                  <a:lnTo>
                    <a:pt x="678" y="106"/>
                  </a:lnTo>
                  <a:lnTo>
                    <a:pt x="676" y="106"/>
                  </a:lnTo>
                  <a:lnTo>
                    <a:pt x="668" y="100"/>
                  </a:lnTo>
                  <a:lnTo>
                    <a:pt x="668" y="100"/>
                  </a:lnTo>
                  <a:lnTo>
                    <a:pt x="661" y="106"/>
                  </a:lnTo>
                  <a:lnTo>
                    <a:pt x="661" y="106"/>
                  </a:lnTo>
                  <a:lnTo>
                    <a:pt x="655" y="100"/>
                  </a:lnTo>
                  <a:lnTo>
                    <a:pt x="653" y="100"/>
                  </a:lnTo>
                  <a:lnTo>
                    <a:pt x="647" y="100"/>
                  </a:lnTo>
                  <a:lnTo>
                    <a:pt x="634" y="102"/>
                  </a:lnTo>
                  <a:lnTo>
                    <a:pt x="634" y="102"/>
                  </a:lnTo>
                  <a:lnTo>
                    <a:pt x="626" y="102"/>
                  </a:lnTo>
                  <a:lnTo>
                    <a:pt x="626" y="96"/>
                  </a:lnTo>
                  <a:lnTo>
                    <a:pt x="618" y="75"/>
                  </a:lnTo>
                  <a:lnTo>
                    <a:pt x="618" y="69"/>
                  </a:lnTo>
                  <a:lnTo>
                    <a:pt x="605" y="71"/>
                  </a:lnTo>
                  <a:lnTo>
                    <a:pt x="597" y="56"/>
                  </a:lnTo>
                  <a:lnTo>
                    <a:pt x="597" y="50"/>
                  </a:lnTo>
                  <a:lnTo>
                    <a:pt x="595" y="50"/>
                  </a:lnTo>
                  <a:lnTo>
                    <a:pt x="591" y="50"/>
                  </a:lnTo>
                  <a:lnTo>
                    <a:pt x="582" y="58"/>
                  </a:lnTo>
                  <a:lnTo>
                    <a:pt x="582" y="58"/>
                  </a:lnTo>
                  <a:lnTo>
                    <a:pt x="564" y="60"/>
                  </a:lnTo>
                  <a:lnTo>
                    <a:pt x="549" y="60"/>
                  </a:lnTo>
                  <a:lnTo>
                    <a:pt x="549" y="54"/>
                  </a:lnTo>
                  <a:lnTo>
                    <a:pt x="547" y="40"/>
                  </a:lnTo>
                  <a:lnTo>
                    <a:pt x="547" y="25"/>
                  </a:lnTo>
                  <a:lnTo>
                    <a:pt x="541" y="19"/>
                  </a:lnTo>
                  <a:lnTo>
                    <a:pt x="533" y="9"/>
                  </a:lnTo>
                  <a:lnTo>
                    <a:pt x="524" y="0"/>
                  </a:lnTo>
                  <a:lnTo>
                    <a:pt x="518" y="0"/>
                  </a:lnTo>
                  <a:lnTo>
                    <a:pt x="518" y="0"/>
                  </a:lnTo>
                  <a:lnTo>
                    <a:pt x="506" y="11"/>
                  </a:lnTo>
                  <a:lnTo>
                    <a:pt x="506" y="11"/>
                  </a:lnTo>
                  <a:lnTo>
                    <a:pt x="491" y="2"/>
                  </a:lnTo>
                  <a:lnTo>
                    <a:pt x="491" y="2"/>
                  </a:lnTo>
                  <a:lnTo>
                    <a:pt x="485" y="4"/>
                  </a:lnTo>
                  <a:lnTo>
                    <a:pt x="479" y="13"/>
                  </a:lnTo>
                  <a:lnTo>
                    <a:pt x="475" y="13"/>
                  </a:lnTo>
                  <a:lnTo>
                    <a:pt x="473" y="13"/>
                  </a:lnTo>
                  <a:lnTo>
                    <a:pt x="473" y="13"/>
                  </a:lnTo>
                  <a:lnTo>
                    <a:pt x="458" y="19"/>
                  </a:lnTo>
                  <a:lnTo>
                    <a:pt x="458" y="19"/>
                  </a:lnTo>
                  <a:lnTo>
                    <a:pt x="452" y="15"/>
                  </a:lnTo>
                  <a:lnTo>
                    <a:pt x="450" y="15"/>
                  </a:lnTo>
                  <a:lnTo>
                    <a:pt x="439" y="21"/>
                  </a:lnTo>
                  <a:lnTo>
                    <a:pt x="439" y="33"/>
                  </a:lnTo>
                  <a:lnTo>
                    <a:pt x="439" y="33"/>
                  </a:lnTo>
                  <a:lnTo>
                    <a:pt x="425" y="35"/>
                  </a:lnTo>
                  <a:lnTo>
                    <a:pt x="419" y="35"/>
                  </a:lnTo>
                  <a:lnTo>
                    <a:pt x="412" y="35"/>
                  </a:lnTo>
                  <a:lnTo>
                    <a:pt x="404" y="33"/>
                  </a:lnTo>
                  <a:lnTo>
                    <a:pt x="392" y="33"/>
                  </a:lnTo>
                  <a:lnTo>
                    <a:pt x="385" y="33"/>
                  </a:lnTo>
                  <a:lnTo>
                    <a:pt x="375" y="44"/>
                  </a:lnTo>
                  <a:lnTo>
                    <a:pt x="375" y="56"/>
                  </a:lnTo>
                  <a:lnTo>
                    <a:pt x="371" y="73"/>
                  </a:lnTo>
                  <a:lnTo>
                    <a:pt x="381" y="87"/>
                  </a:lnTo>
                  <a:lnTo>
                    <a:pt x="377" y="92"/>
                  </a:lnTo>
                  <a:lnTo>
                    <a:pt x="379" y="106"/>
                  </a:lnTo>
                  <a:lnTo>
                    <a:pt x="379" y="106"/>
                  </a:lnTo>
                  <a:lnTo>
                    <a:pt x="377" y="106"/>
                  </a:lnTo>
                  <a:lnTo>
                    <a:pt x="377" y="106"/>
                  </a:lnTo>
                  <a:lnTo>
                    <a:pt x="361" y="94"/>
                  </a:lnTo>
                  <a:lnTo>
                    <a:pt x="356" y="94"/>
                  </a:lnTo>
                  <a:lnTo>
                    <a:pt x="354" y="94"/>
                  </a:lnTo>
                  <a:lnTo>
                    <a:pt x="348" y="102"/>
                  </a:lnTo>
                  <a:lnTo>
                    <a:pt x="348" y="102"/>
                  </a:lnTo>
                  <a:lnTo>
                    <a:pt x="327" y="96"/>
                  </a:lnTo>
                  <a:lnTo>
                    <a:pt x="327" y="96"/>
                  </a:lnTo>
                  <a:lnTo>
                    <a:pt x="321" y="96"/>
                  </a:lnTo>
                  <a:lnTo>
                    <a:pt x="321" y="96"/>
                  </a:lnTo>
                  <a:lnTo>
                    <a:pt x="321" y="96"/>
                  </a:lnTo>
                  <a:lnTo>
                    <a:pt x="315" y="104"/>
                  </a:lnTo>
                  <a:lnTo>
                    <a:pt x="313" y="104"/>
                  </a:lnTo>
                  <a:lnTo>
                    <a:pt x="311" y="112"/>
                  </a:lnTo>
                  <a:lnTo>
                    <a:pt x="311" y="116"/>
                  </a:lnTo>
                  <a:lnTo>
                    <a:pt x="309" y="119"/>
                  </a:lnTo>
                  <a:lnTo>
                    <a:pt x="309" y="116"/>
                  </a:lnTo>
                  <a:lnTo>
                    <a:pt x="300" y="100"/>
                  </a:lnTo>
                  <a:lnTo>
                    <a:pt x="292" y="98"/>
                  </a:lnTo>
                  <a:lnTo>
                    <a:pt x="288" y="112"/>
                  </a:lnTo>
                  <a:lnTo>
                    <a:pt x="286" y="114"/>
                  </a:lnTo>
                  <a:lnTo>
                    <a:pt x="284" y="108"/>
                  </a:lnTo>
                  <a:lnTo>
                    <a:pt x="282" y="106"/>
                  </a:lnTo>
                  <a:lnTo>
                    <a:pt x="273" y="100"/>
                  </a:lnTo>
                  <a:lnTo>
                    <a:pt x="265" y="100"/>
                  </a:lnTo>
                  <a:lnTo>
                    <a:pt x="261" y="100"/>
                  </a:lnTo>
                  <a:lnTo>
                    <a:pt x="253" y="108"/>
                  </a:lnTo>
                  <a:lnTo>
                    <a:pt x="249" y="108"/>
                  </a:lnTo>
                  <a:lnTo>
                    <a:pt x="234" y="110"/>
                  </a:lnTo>
                  <a:lnTo>
                    <a:pt x="226" y="104"/>
                  </a:lnTo>
                  <a:lnTo>
                    <a:pt x="219" y="104"/>
                  </a:lnTo>
                  <a:lnTo>
                    <a:pt x="192" y="100"/>
                  </a:lnTo>
                  <a:lnTo>
                    <a:pt x="178" y="92"/>
                  </a:lnTo>
                  <a:lnTo>
                    <a:pt x="157" y="87"/>
                  </a:lnTo>
                  <a:lnTo>
                    <a:pt x="139" y="89"/>
                  </a:lnTo>
                  <a:lnTo>
                    <a:pt x="139" y="89"/>
                  </a:lnTo>
                  <a:lnTo>
                    <a:pt x="118" y="96"/>
                  </a:lnTo>
                  <a:lnTo>
                    <a:pt x="116" y="98"/>
                  </a:lnTo>
                  <a:lnTo>
                    <a:pt x="114" y="98"/>
                  </a:lnTo>
                  <a:lnTo>
                    <a:pt x="105" y="98"/>
                  </a:lnTo>
                  <a:lnTo>
                    <a:pt x="105" y="98"/>
                  </a:lnTo>
                  <a:lnTo>
                    <a:pt x="91" y="98"/>
                  </a:lnTo>
                  <a:lnTo>
                    <a:pt x="78" y="106"/>
                  </a:lnTo>
                  <a:lnTo>
                    <a:pt x="78" y="106"/>
                  </a:lnTo>
                  <a:lnTo>
                    <a:pt x="76" y="110"/>
                  </a:lnTo>
                  <a:lnTo>
                    <a:pt x="76" y="114"/>
                  </a:lnTo>
                  <a:lnTo>
                    <a:pt x="70" y="121"/>
                  </a:lnTo>
                  <a:lnTo>
                    <a:pt x="66" y="127"/>
                  </a:lnTo>
                  <a:lnTo>
                    <a:pt x="66" y="129"/>
                  </a:lnTo>
                  <a:lnTo>
                    <a:pt x="64" y="129"/>
                  </a:lnTo>
                  <a:lnTo>
                    <a:pt x="58" y="123"/>
                  </a:lnTo>
                  <a:lnTo>
                    <a:pt x="58" y="123"/>
                  </a:lnTo>
                  <a:lnTo>
                    <a:pt x="49" y="123"/>
                  </a:lnTo>
                  <a:lnTo>
                    <a:pt x="49" y="123"/>
                  </a:lnTo>
                  <a:lnTo>
                    <a:pt x="51" y="125"/>
                  </a:lnTo>
                  <a:lnTo>
                    <a:pt x="47" y="143"/>
                  </a:lnTo>
                  <a:lnTo>
                    <a:pt x="51" y="150"/>
                  </a:lnTo>
                  <a:lnTo>
                    <a:pt x="49" y="156"/>
                  </a:lnTo>
                  <a:lnTo>
                    <a:pt x="60" y="162"/>
                  </a:lnTo>
                  <a:lnTo>
                    <a:pt x="64" y="170"/>
                  </a:lnTo>
                  <a:lnTo>
                    <a:pt x="78" y="187"/>
                  </a:lnTo>
                  <a:lnTo>
                    <a:pt x="72" y="189"/>
                  </a:lnTo>
                  <a:lnTo>
                    <a:pt x="74" y="197"/>
                  </a:lnTo>
                  <a:lnTo>
                    <a:pt x="78" y="200"/>
                  </a:lnTo>
                  <a:lnTo>
                    <a:pt x="85" y="208"/>
                  </a:lnTo>
                  <a:lnTo>
                    <a:pt x="80" y="224"/>
                  </a:lnTo>
                  <a:lnTo>
                    <a:pt x="72" y="231"/>
                  </a:lnTo>
                  <a:lnTo>
                    <a:pt x="60" y="229"/>
                  </a:lnTo>
                  <a:lnTo>
                    <a:pt x="47" y="241"/>
                  </a:lnTo>
                  <a:lnTo>
                    <a:pt x="43" y="249"/>
                  </a:lnTo>
                  <a:lnTo>
                    <a:pt x="37" y="262"/>
                  </a:lnTo>
                  <a:lnTo>
                    <a:pt x="31" y="264"/>
                  </a:lnTo>
                  <a:lnTo>
                    <a:pt x="24" y="272"/>
                  </a:lnTo>
                  <a:lnTo>
                    <a:pt x="22" y="283"/>
                  </a:lnTo>
                  <a:lnTo>
                    <a:pt x="20" y="297"/>
                  </a:lnTo>
                  <a:lnTo>
                    <a:pt x="20" y="303"/>
                  </a:lnTo>
                  <a:lnTo>
                    <a:pt x="22" y="310"/>
                  </a:lnTo>
                  <a:lnTo>
                    <a:pt x="20" y="316"/>
                  </a:lnTo>
                  <a:lnTo>
                    <a:pt x="22" y="324"/>
                  </a:lnTo>
                  <a:lnTo>
                    <a:pt x="18" y="328"/>
                  </a:lnTo>
                  <a:lnTo>
                    <a:pt x="20" y="334"/>
                  </a:lnTo>
                  <a:lnTo>
                    <a:pt x="12" y="339"/>
                  </a:lnTo>
                  <a:lnTo>
                    <a:pt x="8" y="345"/>
                  </a:lnTo>
                  <a:lnTo>
                    <a:pt x="10" y="353"/>
                  </a:lnTo>
                  <a:lnTo>
                    <a:pt x="6" y="353"/>
                  </a:lnTo>
                  <a:lnTo>
                    <a:pt x="2" y="359"/>
                  </a:lnTo>
                  <a:lnTo>
                    <a:pt x="0" y="368"/>
                  </a:lnTo>
                  <a:lnTo>
                    <a:pt x="2" y="372"/>
                  </a:lnTo>
                  <a:lnTo>
                    <a:pt x="2" y="382"/>
                  </a:lnTo>
                  <a:lnTo>
                    <a:pt x="4" y="384"/>
                  </a:lnTo>
                  <a:lnTo>
                    <a:pt x="4" y="386"/>
                  </a:lnTo>
                  <a:lnTo>
                    <a:pt x="8" y="384"/>
                  </a:lnTo>
                  <a:lnTo>
                    <a:pt x="16" y="386"/>
                  </a:lnTo>
                  <a:lnTo>
                    <a:pt x="18" y="388"/>
                  </a:lnTo>
                  <a:lnTo>
                    <a:pt x="29" y="384"/>
                  </a:lnTo>
                  <a:lnTo>
                    <a:pt x="47" y="382"/>
                  </a:lnTo>
                  <a:lnTo>
                    <a:pt x="60" y="384"/>
                  </a:lnTo>
                  <a:lnTo>
                    <a:pt x="70" y="388"/>
                  </a:lnTo>
                  <a:lnTo>
                    <a:pt x="78" y="393"/>
                  </a:lnTo>
                  <a:lnTo>
                    <a:pt x="91" y="395"/>
                  </a:lnTo>
                  <a:lnTo>
                    <a:pt x="97" y="384"/>
                  </a:lnTo>
                  <a:lnTo>
                    <a:pt x="110" y="382"/>
                  </a:lnTo>
                  <a:lnTo>
                    <a:pt x="116" y="380"/>
                  </a:lnTo>
                  <a:lnTo>
                    <a:pt x="136" y="388"/>
                  </a:lnTo>
                  <a:lnTo>
                    <a:pt x="143" y="384"/>
                  </a:lnTo>
                  <a:lnTo>
                    <a:pt x="157" y="370"/>
                  </a:lnTo>
                  <a:lnTo>
                    <a:pt x="161" y="372"/>
                  </a:lnTo>
                  <a:lnTo>
                    <a:pt x="174" y="370"/>
                  </a:lnTo>
                  <a:lnTo>
                    <a:pt x="186" y="368"/>
                  </a:lnTo>
                  <a:lnTo>
                    <a:pt x="188" y="364"/>
                  </a:lnTo>
                  <a:lnTo>
                    <a:pt x="190" y="355"/>
                  </a:lnTo>
                  <a:lnTo>
                    <a:pt x="209" y="347"/>
                  </a:lnTo>
                  <a:lnTo>
                    <a:pt x="215" y="349"/>
                  </a:lnTo>
                  <a:lnTo>
                    <a:pt x="215" y="349"/>
                  </a:lnTo>
                  <a:lnTo>
                    <a:pt x="217" y="349"/>
                  </a:lnTo>
                  <a:lnTo>
                    <a:pt x="222" y="351"/>
                  </a:lnTo>
                  <a:lnTo>
                    <a:pt x="232" y="353"/>
                  </a:lnTo>
                  <a:lnTo>
                    <a:pt x="249" y="345"/>
                  </a:lnTo>
                  <a:lnTo>
                    <a:pt x="257" y="339"/>
                  </a:lnTo>
                  <a:lnTo>
                    <a:pt x="263" y="332"/>
                  </a:lnTo>
                  <a:lnTo>
                    <a:pt x="263" y="332"/>
                  </a:lnTo>
                  <a:lnTo>
                    <a:pt x="263" y="332"/>
                  </a:lnTo>
                  <a:lnTo>
                    <a:pt x="284" y="330"/>
                  </a:lnTo>
                  <a:lnTo>
                    <a:pt x="284" y="337"/>
                  </a:lnTo>
                  <a:lnTo>
                    <a:pt x="298" y="334"/>
                  </a:lnTo>
                  <a:lnTo>
                    <a:pt x="305" y="343"/>
                  </a:lnTo>
                  <a:lnTo>
                    <a:pt x="311" y="347"/>
                  </a:lnTo>
                  <a:lnTo>
                    <a:pt x="317" y="341"/>
                  </a:lnTo>
                  <a:lnTo>
                    <a:pt x="325" y="341"/>
                  </a:lnTo>
                  <a:lnTo>
                    <a:pt x="325" y="341"/>
                  </a:lnTo>
                  <a:lnTo>
                    <a:pt x="325" y="341"/>
                  </a:lnTo>
                  <a:lnTo>
                    <a:pt x="331" y="347"/>
                  </a:lnTo>
                  <a:lnTo>
                    <a:pt x="344" y="353"/>
                  </a:lnTo>
                  <a:lnTo>
                    <a:pt x="344" y="345"/>
                  </a:lnTo>
                  <a:lnTo>
                    <a:pt x="344" y="345"/>
                  </a:lnTo>
                  <a:lnTo>
                    <a:pt x="344" y="345"/>
                  </a:lnTo>
                  <a:lnTo>
                    <a:pt x="361" y="351"/>
                  </a:lnTo>
                  <a:lnTo>
                    <a:pt x="361" y="359"/>
                  </a:lnTo>
                  <a:lnTo>
                    <a:pt x="361" y="366"/>
                  </a:lnTo>
                  <a:lnTo>
                    <a:pt x="367" y="366"/>
                  </a:lnTo>
                  <a:lnTo>
                    <a:pt x="367" y="366"/>
                  </a:lnTo>
                  <a:lnTo>
                    <a:pt x="367" y="366"/>
                  </a:lnTo>
                  <a:lnTo>
                    <a:pt x="369" y="378"/>
                  </a:lnTo>
                  <a:lnTo>
                    <a:pt x="369" y="393"/>
                  </a:lnTo>
                  <a:lnTo>
                    <a:pt x="371" y="399"/>
                  </a:lnTo>
                  <a:lnTo>
                    <a:pt x="377" y="399"/>
                  </a:lnTo>
                  <a:lnTo>
                    <a:pt x="383" y="399"/>
                  </a:lnTo>
                  <a:lnTo>
                    <a:pt x="392" y="411"/>
                  </a:lnTo>
                  <a:lnTo>
                    <a:pt x="392" y="424"/>
                  </a:lnTo>
                  <a:lnTo>
                    <a:pt x="398" y="424"/>
                  </a:lnTo>
                  <a:lnTo>
                    <a:pt x="404" y="424"/>
                  </a:lnTo>
                  <a:lnTo>
                    <a:pt x="406" y="424"/>
                  </a:lnTo>
                  <a:lnTo>
                    <a:pt x="406" y="430"/>
                  </a:lnTo>
                  <a:lnTo>
                    <a:pt x="406" y="436"/>
                  </a:lnTo>
                  <a:lnTo>
                    <a:pt x="414" y="442"/>
                  </a:lnTo>
                  <a:lnTo>
                    <a:pt x="421" y="451"/>
                  </a:lnTo>
                  <a:lnTo>
                    <a:pt x="429" y="455"/>
                  </a:lnTo>
                  <a:lnTo>
                    <a:pt x="427" y="463"/>
                  </a:lnTo>
                  <a:lnTo>
                    <a:pt x="433" y="455"/>
                  </a:lnTo>
                  <a:lnTo>
                    <a:pt x="441" y="463"/>
                  </a:lnTo>
                  <a:lnTo>
                    <a:pt x="448" y="467"/>
                  </a:lnTo>
                  <a:lnTo>
                    <a:pt x="454" y="467"/>
                  </a:lnTo>
                  <a:lnTo>
                    <a:pt x="454" y="447"/>
                  </a:lnTo>
                  <a:lnTo>
                    <a:pt x="460" y="434"/>
                  </a:lnTo>
                  <a:lnTo>
                    <a:pt x="466" y="432"/>
                  </a:lnTo>
                  <a:lnTo>
                    <a:pt x="473" y="438"/>
                  </a:lnTo>
                  <a:lnTo>
                    <a:pt x="487" y="432"/>
                  </a:lnTo>
                  <a:lnTo>
                    <a:pt x="500" y="418"/>
                  </a:lnTo>
                  <a:lnTo>
                    <a:pt x="506" y="415"/>
                  </a:lnTo>
                  <a:lnTo>
                    <a:pt x="506" y="422"/>
                  </a:lnTo>
                  <a:lnTo>
                    <a:pt x="514" y="422"/>
                  </a:lnTo>
                  <a:lnTo>
                    <a:pt x="512" y="409"/>
                  </a:lnTo>
                  <a:lnTo>
                    <a:pt x="512" y="403"/>
                  </a:lnTo>
                  <a:lnTo>
                    <a:pt x="512" y="388"/>
                  </a:lnTo>
                  <a:lnTo>
                    <a:pt x="518" y="401"/>
                  </a:lnTo>
                  <a:lnTo>
                    <a:pt x="526" y="407"/>
                  </a:lnTo>
                  <a:lnTo>
                    <a:pt x="526" y="415"/>
                  </a:lnTo>
                  <a:lnTo>
                    <a:pt x="535" y="428"/>
                  </a:lnTo>
                  <a:lnTo>
                    <a:pt x="520" y="428"/>
                  </a:lnTo>
                  <a:lnTo>
                    <a:pt x="520" y="436"/>
                  </a:lnTo>
                  <a:lnTo>
                    <a:pt x="522" y="442"/>
                  </a:lnTo>
                  <a:lnTo>
                    <a:pt x="522" y="449"/>
                  </a:lnTo>
                  <a:lnTo>
                    <a:pt x="537" y="455"/>
                  </a:lnTo>
                  <a:lnTo>
                    <a:pt x="549" y="461"/>
                  </a:lnTo>
                  <a:lnTo>
                    <a:pt x="570" y="447"/>
                  </a:lnTo>
                  <a:lnTo>
                    <a:pt x="582" y="438"/>
                  </a:lnTo>
                  <a:lnTo>
                    <a:pt x="589" y="438"/>
                  </a:lnTo>
                  <a:lnTo>
                    <a:pt x="595" y="430"/>
                  </a:lnTo>
                  <a:lnTo>
                    <a:pt x="603" y="451"/>
                  </a:lnTo>
                  <a:lnTo>
                    <a:pt x="609" y="442"/>
                  </a:lnTo>
                  <a:lnTo>
                    <a:pt x="616" y="430"/>
                  </a:lnTo>
                  <a:lnTo>
                    <a:pt x="616" y="422"/>
                  </a:lnTo>
                  <a:lnTo>
                    <a:pt x="622" y="422"/>
                  </a:lnTo>
                  <a:lnTo>
                    <a:pt x="630" y="428"/>
                  </a:lnTo>
                  <a:lnTo>
                    <a:pt x="636" y="422"/>
                  </a:lnTo>
                  <a:lnTo>
                    <a:pt x="643" y="420"/>
                  </a:lnTo>
                  <a:lnTo>
                    <a:pt x="663" y="420"/>
                  </a:lnTo>
                  <a:lnTo>
                    <a:pt x="663" y="426"/>
                  </a:lnTo>
                  <a:lnTo>
                    <a:pt x="670" y="426"/>
                  </a:lnTo>
                  <a:lnTo>
                    <a:pt x="670" y="418"/>
                  </a:lnTo>
                  <a:lnTo>
                    <a:pt x="676" y="418"/>
                  </a:lnTo>
                  <a:lnTo>
                    <a:pt x="680" y="397"/>
                  </a:lnTo>
                  <a:lnTo>
                    <a:pt x="695" y="388"/>
                  </a:lnTo>
                  <a:lnTo>
                    <a:pt x="695" y="403"/>
                  </a:lnTo>
                  <a:lnTo>
                    <a:pt x="703" y="403"/>
                  </a:lnTo>
                  <a:lnTo>
                    <a:pt x="721" y="380"/>
                  </a:lnTo>
                  <a:lnTo>
                    <a:pt x="734" y="374"/>
                  </a:lnTo>
                  <a:lnTo>
                    <a:pt x="740" y="366"/>
                  </a:lnTo>
                  <a:lnTo>
                    <a:pt x="746" y="357"/>
                  </a:lnTo>
                  <a:lnTo>
                    <a:pt x="753" y="357"/>
                  </a:lnTo>
                  <a:lnTo>
                    <a:pt x="767" y="364"/>
                  </a:lnTo>
                  <a:lnTo>
                    <a:pt x="773" y="357"/>
                  </a:lnTo>
                  <a:lnTo>
                    <a:pt x="767" y="349"/>
                  </a:lnTo>
                  <a:lnTo>
                    <a:pt x="780" y="343"/>
                  </a:lnTo>
                  <a:lnTo>
                    <a:pt x="786" y="328"/>
                  </a:lnTo>
                  <a:lnTo>
                    <a:pt x="792" y="322"/>
                  </a:lnTo>
                  <a:lnTo>
                    <a:pt x="798" y="320"/>
                  </a:lnTo>
                  <a:lnTo>
                    <a:pt x="804" y="314"/>
                  </a:lnTo>
                  <a:lnTo>
                    <a:pt x="804" y="307"/>
                  </a:lnTo>
                  <a:lnTo>
                    <a:pt x="811" y="312"/>
                  </a:lnTo>
                  <a:lnTo>
                    <a:pt x="817" y="312"/>
                  </a:lnTo>
                  <a:lnTo>
                    <a:pt x="819" y="305"/>
                  </a:lnTo>
                  <a:lnTo>
                    <a:pt x="819" y="305"/>
                  </a:lnTo>
                  <a:lnTo>
                    <a:pt x="815" y="272"/>
                  </a:lnTo>
                  <a:lnTo>
                    <a:pt x="836" y="264"/>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86">
              <a:extLst>
                <a:ext uri="{FF2B5EF4-FFF2-40B4-BE49-F238E27FC236}">
                  <a16:creationId xmlns:a16="http://schemas.microsoft.com/office/drawing/2014/main" id="{CA7AC856-5AEF-45F8-A670-7F469AF8C08D}"/>
                </a:ext>
              </a:extLst>
            </p:cNvPr>
            <p:cNvSpPr>
              <a:spLocks/>
            </p:cNvSpPr>
            <p:nvPr/>
          </p:nvSpPr>
          <p:spPr bwMode="auto">
            <a:xfrm>
              <a:off x="7788575" y="4152541"/>
              <a:ext cx="876098" cy="798379"/>
            </a:xfrm>
            <a:custGeom>
              <a:avLst/>
              <a:gdLst>
                <a:gd name="T0" fmla="*/ 12 w 496"/>
                <a:gd name="T1" fmla="*/ 176 h 452"/>
                <a:gd name="T2" fmla="*/ 14 w 496"/>
                <a:gd name="T3" fmla="*/ 212 h 452"/>
                <a:gd name="T4" fmla="*/ 29 w 496"/>
                <a:gd name="T5" fmla="*/ 224 h 452"/>
                <a:gd name="T6" fmla="*/ 25 w 496"/>
                <a:gd name="T7" fmla="*/ 245 h 452"/>
                <a:gd name="T8" fmla="*/ 35 w 496"/>
                <a:gd name="T9" fmla="*/ 293 h 452"/>
                <a:gd name="T10" fmla="*/ 37 w 496"/>
                <a:gd name="T11" fmla="*/ 326 h 452"/>
                <a:gd name="T12" fmla="*/ 41 w 496"/>
                <a:gd name="T13" fmla="*/ 328 h 452"/>
                <a:gd name="T14" fmla="*/ 58 w 496"/>
                <a:gd name="T15" fmla="*/ 324 h 452"/>
                <a:gd name="T16" fmla="*/ 66 w 496"/>
                <a:gd name="T17" fmla="*/ 351 h 452"/>
                <a:gd name="T18" fmla="*/ 95 w 496"/>
                <a:gd name="T19" fmla="*/ 363 h 452"/>
                <a:gd name="T20" fmla="*/ 110 w 496"/>
                <a:gd name="T21" fmla="*/ 376 h 452"/>
                <a:gd name="T22" fmla="*/ 116 w 496"/>
                <a:gd name="T23" fmla="*/ 382 h 452"/>
                <a:gd name="T24" fmla="*/ 131 w 496"/>
                <a:gd name="T25" fmla="*/ 394 h 452"/>
                <a:gd name="T26" fmla="*/ 143 w 496"/>
                <a:gd name="T27" fmla="*/ 386 h 452"/>
                <a:gd name="T28" fmla="*/ 157 w 496"/>
                <a:gd name="T29" fmla="*/ 380 h 452"/>
                <a:gd name="T30" fmla="*/ 172 w 496"/>
                <a:gd name="T31" fmla="*/ 378 h 452"/>
                <a:gd name="T32" fmla="*/ 222 w 496"/>
                <a:gd name="T33" fmla="*/ 409 h 452"/>
                <a:gd name="T34" fmla="*/ 245 w 496"/>
                <a:gd name="T35" fmla="*/ 428 h 452"/>
                <a:gd name="T36" fmla="*/ 265 w 496"/>
                <a:gd name="T37" fmla="*/ 432 h 452"/>
                <a:gd name="T38" fmla="*/ 284 w 496"/>
                <a:gd name="T39" fmla="*/ 417 h 452"/>
                <a:gd name="T40" fmla="*/ 299 w 496"/>
                <a:gd name="T41" fmla="*/ 430 h 452"/>
                <a:gd name="T42" fmla="*/ 319 w 496"/>
                <a:gd name="T43" fmla="*/ 421 h 452"/>
                <a:gd name="T44" fmla="*/ 334 w 496"/>
                <a:gd name="T45" fmla="*/ 434 h 452"/>
                <a:gd name="T46" fmla="*/ 359 w 496"/>
                <a:gd name="T47" fmla="*/ 419 h 452"/>
                <a:gd name="T48" fmla="*/ 379 w 496"/>
                <a:gd name="T49" fmla="*/ 425 h 452"/>
                <a:gd name="T50" fmla="*/ 402 w 496"/>
                <a:gd name="T51" fmla="*/ 444 h 452"/>
                <a:gd name="T52" fmla="*/ 415 w 496"/>
                <a:gd name="T53" fmla="*/ 442 h 452"/>
                <a:gd name="T54" fmla="*/ 425 w 496"/>
                <a:gd name="T55" fmla="*/ 452 h 452"/>
                <a:gd name="T56" fmla="*/ 433 w 496"/>
                <a:gd name="T57" fmla="*/ 428 h 452"/>
                <a:gd name="T58" fmla="*/ 435 w 496"/>
                <a:gd name="T59" fmla="*/ 390 h 452"/>
                <a:gd name="T60" fmla="*/ 458 w 496"/>
                <a:gd name="T61" fmla="*/ 359 h 452"/>
                <a:gd name="T62" fmla="*/ 496 w 496"/>
                <a:gd name="T63" fmla="*/ 326 h 452"/>
                <a:gd name="T64" fmla="*/ 489 w 496"/>
                <a:gd name="T65" fmla="*/ 305 h 452"/>
                <a:gd name="T66" fmla="*/ 462 w 496"/>
                <a:gd name="T67" fmla="*/ 268 h 452"/>
                <a:gd name="T68" fmla="*/ 460 w 496"/>
                <a:gd name="T69" fmla="*/ 239 h 452"/>
                <a:gd name="T70" fmla="*/ 444 w 496"/>
                <a:gd name="T71" fmla="*/ 203 h 452"/>
                <a:gd name="T72" fmla="*/ 473 w 496"/>
                <a:gd name="T73" fmla="*/ 172 h 452"/>
                <a:gd name="T74" fmla="*/ 462 w 496"/>
                <a:gd name="T75" fmla="*/ 133 h 452"/>
                <a:gd name="T76" fmla="*/ 442 w 496"/>
                <a:gd name="T77" fmla="*/ 93 h 452"/>
                <a:gd name="T78" fmla="*/ 438 w 496"/>
                <a:gd name="T79" fmla="*/ 68 h 452"/>
                <a:gd name="T80" fmla="*/ 400 w 496"/>
                <a:gd name="T81" fmla="*/ 50 h 452"/>
                <a:gd name="T82" fmla="*/ 398 w 496"/>
                <a:gd name="T83" fmla="*/ 41 h 452"/>
                <a:gd name="T84" fmla="*/ 398 w 496"/>
                <a:gd name="T85" fmla="*/ 19 h 452"/>
                <a:gd name="T86" fmla="*/ 365 w 496"/>
                <a:gd name="T87" fmla="*/ 4 h 452"/>
                <a:gd name="T88" fmla="*/ 336 w 496"/>
                <a:gd name="T89" fmla="*/ 14 h 452"/>
                <a:gd name="T90" fmla="*/ 317 w 496"/>
                <a:gd name="T91" fmla="*/ 4 h 452"/>
                <a:gd name="T92" fmla="*/ 311 w 496"/>
                <a:gd name="T93" fmla="*/ 25 h 452"/>
                <a:gd name="T94" fmla="*/ 290 w 496"/>
                <a:gd name="T95" fmla="*/ 21 h 452"/>
                <a:gd name="T96" fmla="*/ 259 w 496"/>
                <a:gd name="T97" fmla="*/ 46 h 452"/>
                <a:gd name="T98" fmla="*/ 259 w 496"/>
                <a:gd name="T99" fmla="*/ 64 h 452"/>
                <a:gd name="T100" fmla="*/ 247 w 496"/>
                <a:gd name="T101" fmla="*/ 85 h 452"/>
                <a:gd name="T102" fmla="*/ 213 w 496"/>
                <a:gd name="T103" fmla="*/ 87 h 452"/>
                <a:gd name="T104" fmla="*/ 203 w 496"/>
                <a:gd name="T105" fmla="*/ 60 h 452"/>
                <a:gd name="T106" fmla="*/ 168 w 496"/>
                <a:gd name="T107" fmla="*/ 56 h 452"/>
                <a:gd name="T108" fmla="*/ 135 w 496"/>
                <a:gd name="T109" fmla="*/ 58 h 452"/>
                <a:gd name="T110" fmla="*/ 114 w 496"/>
                <a:gd name="T111" fmla="*/ 66 h 452"/>
                <a:gd name="T112" fmla="*/ 89 w 496"/>
                <a:gd name="T113" fmla="*/ 89 h 452"/>
                <a:gd name="T114" fmla="*/ 70 w 496"/>
                <a:gd name="T115" fmla="*/ 104 h 452"/>
                <a:gd name="T116" fmla="*/ 29 w 496"/>
                <a:gd name="T117" fmla="*/ 129 h 452"/>
                <a:gd name="T118" fmla="*/ 29 w 496"/>
                <a:gd name="T119" fmla="*/ 147 h 452"/>
                <a:gd name="T120" fmla="*/ 10 w 496"/>
                <a:gd name="T121" fmla="*/ 149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6" h="452">
                  <a:moveTo>
                    <a:pt x="10" y="156"/>
                  </a:moveTo>
                  <a:lnTo>
                    <a:pt x="12" y="164"/>
                  </a:lnTo>
                  <a:lnTo>
                    <a:pt x="12" y="170"/>
                  </a:lnTo>
                  <a:lnTo>
                    <a:pt x="12" y="176"/>
                  </a:lnTo>
                  <a:lnTo>
                    <a:pt x="6" y="185"/>
                  </a:lnTo>
                  <a:lnTo>
                    <a:pt x="0" y="191"/>
                  </a:lnTo>
                  <a:lnTo>
                    <a:pt x="8" y="203"/>
                  </a:lnTo>
                  <a:lnTo>
                    <a:pt x="14" y="212"/>
                  </a:lnTo>
                  <a:lnTo>
                    <a:pt x="16" y="218"/>
                  </a:lnTo>
                  <a:lnTo>
                    <a:pt x="23" y="224"/>
                  </a:lnTo>
                  <a:lnTo>
                    <a:pt x="23" y="224"/>
                  </a:lnTo>
                  <a:lnTo>
                    <a:pt x="29" y="224"/>
                  </a:lnTo>
                  <a:lnTo>
                    <a:pt x="29" y="224"/>
                  </a:lnTo>
                  <a:lnTo>
                    <a:pt x="23" y="230"/>
                  </a:lnTo>
                  <a:lnTo>
                    <a:pt x="23" y="237"/>
                  </a:lnTo>
                  <a:lnTo>
                    <a:pt x="25" y="245"/>
                  </a:lnTo>
                  <a:lnTo>
                    <a:pt x="33" y="257"/>
                  </a:lnTo>
                  <a:lnTo>
                    <a:pt x="33" y="264"/>
                  </a:lnTo>
                  <a:lnTo>
                    <a:pt x="35" y="284"/>
                  </a:lnTo>
                  <a:lnTo>
                    <a:pt x="35" y="293"/>
                  </a:lnTo>
                  <a:lnTo>
                    <a:pt x="35" y="299"/>
                  </a:lnTo>
                  <a:lnTo>
                    <a:pt x="41" y="297"/>
                  </a:lnTo>
                  <a:lnTo>
                    <a:pt x="35" y="305"/>
                  </a:lnTo>
                  <a:lnTo>
                    <a:pt x="37" y="326"/>
                  </a:lnTo>
                  <a:lnTo>
                    <a:pt x="37" y="332"/>
                  </a:lnTo>
                  <a:lnTo>
                    <a:pt x="37" y="332"/>
                  </a:lnTo>
                  <a:lnTo>
                    <a:pt x="39" y="330"/>
                  </a:lnTo>
                  <a:lnTo>
                    <a:pt x="41" y="328"/>
                  </a:lnTo>
                  <a:lnTo>
                    <a:pt x="50" y="326"/>
                  </a:lnTo>
                  <a:lnTo>
                    <a:pt x="50" y="326"/>
                  </a:lnTo>
                  <a:lnTo>
                    <a:pt x="50" y="326"/>
                  </a:lnTo>
                  <a:lnTo>
                    <a:pt x="58" y="324"/>
                  </a:lnTo>
                  <a:lnTo>
                    <a:pt x="58" y="338"/>
                  </a:lnTo>
                  <a:lnTo>
                    <a:pt x="58" y="344"/>
                  </a:lnTo>
                  <a:lnTo>
                    <a:pt x="60" y="351"/>
                  </a:lnTo>
                  <a:lnTo>
                    <a:pt x="66" y="351"/>
                  </a:lnTo>
                  <a:lnTo>
                    <a:pt x="72" y="357"/>
                  </a:lnTo>
                  <a:lnTo>
                    <a:pt x="81" y="357"/>
                  </a:lnTo>
                  <a:lnTo>
                    <a:pt x="93" y="363"/>
                  </a:lnTo>
                  <a:lnTo>
                    <a:pt x="95" y="363"/>
                  </a:lnTo>
                  <a:lnTo>
                    <a:pt x="108" y="361"/>
                  </a:lnTo>
                  <a:lnTo>
                    <a:pt x="108" y="361"/>
                  </a:lnTo>
                  <a:lnTo>
                    <a:pt x="116" y="367"/>
                  </a:lnTo>
                  <a:lnTo>
                    <a:pt x="110" y="376"/>
                  </a:lnTo>
                  <a:lnTo>
                    <a:pt x="104" y="382"/>
                  </a:lnTo>
                  <a:lnTo>
                    <a:pt x="104" y="382"/>
                  </a:lnTo>
                  <a:lnTo>
                    <a:pt x="116" y="382"/>
                  </a:lnTo>
                  <a:lnTo>
                    <a:pt x="116" y="382"/>
                  </a:lnTo>
                  <a:lnTo>
                    <a:pt x="124" y="388"/>
                  </a:lnTo>
                  <a:lnTo>
                    <a:pt x="131" y="401"/>
                  </a:lnTo>
                  <a:lnTo>
                    <a:pt x="131" y="398"/>
                  </a:lnTo>
                  <a:lnTo>
                    <a:pt x="131" y="394"/>
                  </a:lnTo>
                  <a:lnTo>
                    <a:pt x="137" y="386"/>
                  </a:lnTo>
                  <a:lnTo>
                    <a:pt x="139" y="386"/>
                  </a:lnTo>
                  <a:lnTo>
                    <a:pt x="143" y="386"/>
                  </a:lnTo>
                  <a:lnTo>
                    <a:pt x="143" y="386"/>
                  </a:lnTo>
                  <a:lnTo>
                    <a:pt x="137" y="380"/>
                  </a:lnTo>
                  <a:lnTo>
                    <a:pt x="141" y="380"/>
                  </a:lnTo>
                  <a:lnTo>
                    <a:pt x="143" y="380"/>
                  </a:lnTo>
                  <a:lnTo>
                    <a:pt x="157" y="380"/>
                  </a:lnTo>
                  <a:lnTo>
                    <a:pt x="164" y="384"/>
                  </a:lnTo>
                  <a:lnTo>
                    <a:pt x="166" y="384"/>
                  </a:lnTo>
                  <a:lnTo>
                    <a:pt x="172" y="378"/>
                  </a:lnTo>
                  <a:lnTo>
                    <a:pt x="172" y="378"/>
                  </a:lnTo>
                  <a:lnTo>
                    <a:pt x="187" y="396"/>
                  </a:lnTo>
                  <a:lnTo>
                    <a:pt x="193" y="403"/>
                  </a:lnTo>
                  <a:lnTo>
                    <a:pt x="207" y="409"/>
                  </a:lnTo>
                  <a:lnTo>
                    <a:pt x="222" y="409"/>
                  </a:lnTo>
                  <a:lnTo>
                    <a:pt x="228" y="415"/>
                  </a:lnTo>
                  <a:lnTo>
                    <a:pt x="236" y="421"/>
                  </a:lnTo>
                  <a:lnTo>
                    <a:pt x="243" y="428"/>
                  </a:lnTo>
                  <a:lnTo>
                    <a:pt x="245" y="428"/>
                  </a:lnTo>
                  <a:lnTo>
                    <a:pt x="257" y="425"/>
                  </a:lnTo>
                  <a:lnTo>
                    <a:pt x="257" y="425"/>
                  </a:lnTo>
                  <a:lnTo>
                    <a:pt x="263" y="434"/>
                  </a:lnTo>
                  <a:lnTo>
                    <a:pt x="265" y="432"/>
                  </a:lnTo>
                  <a:lnTo>
                    <a:pt x="272" y="425"/>
                  </a:lnTo>
                  <a:lnTo>
                    <a:pt x="278" y="425"/>
                  </a:lnTo>
                  <a:lnTo>
                    <a:pt x="284" y="417"/>
                  </a:lnTo>
                  <a:lnTo>
                    <a:pt x="284" y="417"/>
                  </a:lnTo>
                  <a:lnTo>
                    <a:pt x="290" y="423"/>
                  </a:lnTo>
                  <a:lnTo>
                    <a:pt x="292" y="438"/>
                  </a:lnTo>
                  <a:lnTo>
                    <a:pt x="292" y="436"/>
                  </a:lnTo>
                  <a:lnTo>
                    <a:pt x="299" y="430"/>
                  </a:lnTo>
                  <a:lnTo>
                    <a:pt x="299" y="423"/>
                  </a:lnTo>
                  <a:lnTo>
                    <a:pt x="311" y="415"/>
                  </a:lnTo>
                  <a:lnTo>
                    <a:pt x="311" y="415"/>
                  </a:lnTo>
                  <a:lnTo>
                    <a:pt x="319" y="421"/>
                  </a:lnTo>
                  <a:lnTo>
                    <a:pt x="326" y="421"/>
                  </a:lnTo>
                  <a:lnTo>
                    <a:pt x="332" y="415"/>
                  </a:lnTo>
                  <a:lnTo>
                    <a:pt x="332" y="428"/>
                  </a:lnTo>
                  <a:lnTo>
                    <a:pt x="334" y="434"/>
                  </a:lnTo>
                  <a:lnTo>
                    <a:pt x="334" y="434"/>
                  </a:lnTo>
                  <a:lnTo>
                    <a:pt x="352" y="428"/>
                  </a:lnTo>
                  <a:lnTo>
                    <a:pt x="357" y="423"/>
                  </a:lnTo>
                  <a:lnTo>
                    <a:pt x="359" y="419"/>
                  </a:lnTo>
                  <a:lnTo>
                    <a:pt x="365" y="411"/>
                  </a:lnTo>
                  <a:lnTo>
                    <a:pt x="373" y="425"/>
                  </a:lnTo>
                  <a:lnTo>
                    <a:pt x="375" y="425"/>
                  </a:lnTo>
                  <a:lnTo>
                    <a:pt x="379" y="425"/>
                  </a:lnTo>
                  <a:lnTo>
                    <a:pt x="379" y="425"/>
                  </a:lnTo>
                  <a:lnTo>
                    <a:pt x="388" y="430"/>
                  </a:lnTo>
                  <a:lnTo>
                    <a:pt x="396" y="438"/>
                  </a:lnTo>
                  <a:lnTo>
                    <a:pt x="402" y="444"/>
                  </a:lnTo>
                  <a:lnTo>
                    <a:pt x="402" y="444"/>
                  </a:lnTo>
                  <a:lnTo>
                    <a:pt x="406" y="444"/>
                  </a:lnTo>
                  <a:lnTo>
                    <a:pt x="408" y="442"/>
                  </a:lnTo>
                  <a:lnTo>
                    <a:pt x="415" y="442"/>
                  </a:lnTo>
                  <a:lnTo>
                    <a:pt x="421" y="442"/>
                  </a:lnTo>
                  <a:lnTo>
                    <a:pt x="423" y="442"/>
                  </a:lnTo>
                  <a:lnTo>
                    <a:pt x="423" y="442"/>
                  </a:lnTo>
                  <a:lnTo>
                    <a:pt x="425" y="452"/>
                  </a:lnTo>
                  <a:lnTo>
                    <a:pt x="429" y="446"/>
                  </a:lnTo>
                  <a:lnTo>
                    <a:pt x="433" y="442"/>
                  </a:lnTo>
                  <a:lnTo>
                    <a:pt x="431" y="434"/>
                  </a:lnTo>
                  <a:lnTo>
                    <a:pt x="433" y="428"/>
                  </a:lnTo>
                  <a:lnTo>
                    <a:pt x="431" y="421"/>
                  </a:lnTo>
                  <a:lnTo>
                    <a:pt x="431" y="415"/>
                  </a:lnTo>
                  <a:lnTo>
                    <a:pt x="433" y="401"/>
                  </a:lnTo>
                  <a:lnTo>
                    <a:pt x="435" y="390"/>
                  </a:lnTo>
                  <a:lnTo>
                    <a:pt x="442" y="382"/>
                  </a:lnTo>
                  <a:lnTo>
                    <a:pt x="448" y="380"/>
                  </a:lnTo>
                  <a:lnTo>
                    <a:pt x="454" y="367"/>
                  </a:lnTo>
                  <a:lnTo>
                    <a:pt x="458" y="359"/>
                  </a:lnTo>
                  <a:lnTo>
                    <a:pt x="471" y="347"/>
                  </a:lnTo>
                  <a:lnTo>
                    <a:pt x="483" y="349"/>
                  </a:lnTo>
                  <a:lnTo>
                    <a:pt x="491" y="342"/>
                  </a:lnTo>
                  <a:lnTo>
                    <a:pt x="496" y="326"/>
                  </a:lnTo>
                  <a:lnTo>
                    <a:pt x="489" y="318"/>
                  </a:lnTo>
                  <a:lnTo>
                    <a:pt x="485" y="315"/>
                  </a:lnTo>
                  <a:lnTo>
                    <a:pt x="483" y="307"/>
                  </a:lnTo>
                  <a:lnTo>
                    <a:pt x="489" y="305"/>
                  </a:lnTo>
                  <a:lnTo>
                    <a:pt x="475" y="288"/>
                  </a:lnTo>
                  <a:lnTo>
                    <a:pt x="471" y="280"/>
                  </a:lnTo>
                  <a:lnTo>
                    <a:pt x="460" y="274"/>
                  </a:lnTo>
                  <a:lnTo>
                    <a:pt x="462" y="268"/>
                  </a:lnTo>
                  <a:lnTo>
                    <a:pt x="458" y="261"/>
                  </a:lnTo>
                  <a:lnTo>
                    <a:pt x="462" y="243"/>
                  </a:lnTo>
                  <a:lnTo>
                    <a:pt x="460" y="241"/>
                  </a:lnTo>
                  <a:lnTo>
                    <a:pt x="460" y="239"/>
                  </a:lnTo>
                  <a:lnTo>
                    <a:pt x="460" y="234"/>
                  </a:lnTo>
                  <a:lnTo>
                    <a:pt x="462" y="214"/>
                  </a:lnTo>
                  <a:lnTo>
                    <a:pt x="450" y="212"/>
                  </a:lnTo>
                  <a:lnTo>
                    <a:pt x="444" y="203"/>
                  </a:lnTo>
                  <a:lnTo>
                    <a:pt x="469" y="185"/>
                  </a:lnTo>
                  <a:lnTo>
                    <a:pt x="471" y="178"/>
                  </a:lnTo>
                  <a:lnTo>
                    <a:pt x="471" y="178"/>
                  </a:lnTo>
                  <a:lnTo>
                    <a:pt x="473" y="172"/>
                  </a:lnTo>
                  <a:lnTo>
                    <a:pt x="471" y="151"/>
                  </a:lnTo>
                  <a:lnTo>
                    <a:pt x="469" y="145"/>
                  </a:lnTo>
                  <a:lnTo>
                    <a:pt x="465" y="137"/>
                  </a:lnTo>
                  <a:lnTo>
                    <a:pt x="462" y="133"/>
                  </a:lnTo>
                  <a:lnTo>
                    <a:pt x="452" y="122"/>
                  </a:lnTo>
                  <a:lnTo>
                    <a:pt x="448" y="118"/>
                  </a:lnTo>
                  <a:lnTo>
                    <a:pt x="448" y="97"/>
                  </a:lnTo>
                  <a:lnTo>
                    <a:pt x="442" y="93"/>
                  </a:lnTo>
                  <a:lnTo>
                    <a:pt x="440" y="83"/>
                  </a:lnTo>
                  <a:lnTo>
                    <a:pt x="438" y="73"/>
                  </a:lnTo>
                  <a:lnTo>
                    <a:pt x="438" y="73"/>
                  </a:lnTo>
                  <a:lnTo>
                    <a:pt x="438" y="68"/>
                  </a:lnTo>
                  <a:lnTo>
                    <a:pt x="423" y="58"/>
                  </a:lnTo>
                  <a:lnTo>
                    <a:pt x="413" y="56"/>
                  </a:lnTo>
                  <a:lnTo>
                    <a:pt x="400" y="50"/>
                  </a:lnTo>
                  <a:lnTo>
                    <a:pt x="400" y="50"/>
                  </a:lnTo>
                  <a:lnTo>
                    <a:pt x="400" y="48"/>
                  </a:lnTo>
                  <a:lnTo>
                    <a:pt x="404" y="41"/>
                  </a:lnTo>
                  <a:lnTo>
                    <a:pt x="396" y="41"/>
                  </a:lnTo>
                  <a:lnTo>
                    <a:pt x="398" y="41"/>
                  </a:lnTo>
                  <a:lnTo>
                    <a:pt x="400" y="31"/>
                  </a:lnTo>
                  <a:lnTo>
                    <a:pt x="398" y="21"/>
                  </a:lnTo>
                  <a:lnTo>
                    <a:pt x="398" y="21"/>
                  </a:lnTo>
                  <a:lnTo>
                    <a:pt x="398" y="19"/>
                  </a:lnTo>
                  <a:lnTo>
                    <a:pt x="394" y="14"/>
                  </a:lnTo>
                  <a:lnTo>
                    <a:pt x="390" y="2"/>
                  </a:lnTo>
                  <a:lnTo>
                    <a:pt x="377" y="0"/>
                  </a:lnTo>
                  <a:lnTo>
                    <a:pt x="365" y="4"/>
                  </a:lnTo>
                  <a:lnTo>
                    <a:pt x="361" y="10"/>
                  </a:lnTo>
                  <a:lnTo>
                    <a:pt x="359" y="12"/>
                  </a:lnTo>
                  <a:lnTo>
                    <a:pt x="344" y="14"/>
                  </a:lnTo>
                  <a:lnTo>
                    <a:pt x="336" y="14"/>
                  </a:lnTo>
                  <a:lnTo>
                    <a:pt x="334" y="14"/>
                  </a:lnTo>
                  <a:lnTo>
                    <a:pt x="332" y="10"/>
                  </a:lnTo>
                  <a:lnTo>
                    <a:pt x="326" y="2"/>
                  </a:lnTo>
                  <a:lnTo>
                    <a:pt x="317" y="4"/>
                  </a:lnTo>
                  <a:lnTo>
                    <a:pt x="309" y="6"/>
                  </a:lnTo>
                  <a:lnTo>
                    <a:pt x="309" y="12"/>
                  </a:lnTo>
                  <a:lnTo>
                    <a:pt x="317" y="10"/>
                  </a:lnTo>
                  <a:lnTo>
                    <a:pt x="311" y="25"/>
                  </a:lnTo>
                  <a:lnTo>
                    <a:pt x="305" y="33"/>
                  </a:lnTo>
                  <a:lnTo>
                    <a:pt x="290" y="33"/>
                  </a:lnTo>
                  <a:lnTo>
                    <a:pt x="290" y="27"/>
                  </a:lnTo>
                  <a:lnTo>
                    <a:pt x="290" y="21"/>
                  </a:lnTo>
                  <a:lnTo>
                    <a:pt x="290" y="12"/>
                  </a:lnTo>
                  <a:lnTo>
                    <a:pt x="270" y="27"/>
                  </a:lnTo>
                  <a:lnTo>
                    <a:pt x="270" y="35"/>
                  </a:lnTo>
                  <a:lnTo>
                    <a:pt x="259" y="46"/>
                  </a:lnTo>
                  <a:lnTo>
                    <a:pt x="272" y="48"/>
                  </a:lnTo>
                  <a:lnTo>
                    <a:pt x="272" y="56"/>
                  </a:lnTo>
                  <a:lnTo>
                    <a:pt x="265" y="62"/>
                  </a:lnTo>
                  <a:lnTo>
                    <a:pt x="259" y="64"/>
                  </a:lnTo>
                  <a:lnTo>
                    <a:pt x="259" y="70"/>
                  </a:lnTo>
                  <a:lnTo>
                    <a:pt x="259" y="77"/>
                  </a:lnTo>
                  <a:lnTo>
                    <a:pt x="261" y="83"/>
                  </a:lnTo>
                  <a:lnTo>
                    <a:pt x="247" y="85"/>
                  </a:lnTo>
                  <a:lnTo>
                    <a:pt x="240" y="85"/>
                  </a:lnTo>
                  <a:lnTo>
                    <a:pt x="238" y="79"/>
                  </a:lnTo>
                  <a:lnTo>
                    <a:pt x="232" y="79"/>
                  </a:lnTo>
                  <a:lnTo>
                    <a:pt x="213" y="87"/>
                  </a:lnTo>
                  <a:lnTo>
                    <a:pt x="205" y="81"/>
                  </a:lnTo>
                  <a:lnTo>
                    <a:pt x="205" y="75"/>
                  </a:lnTo>
                  <a:lnTo>
                    <a:pt x="203" y="66"/>
                  </a:lnTo>
                  <a:lnTo>
                    <a:pt x="203" y="60"/>
                  </a:lnTo>
                  <a:lnTo>
                    <a:pt x="197" y="54"/>
                  </a:lnTo>
                  <a:lnTo>
                    <a:pt x="195" y="48"/>
                  </a:lnTo>
                  <a:lnTo>
                    <a:pt x="174" y="48"/>
                  </a:lnTo>
                  <a:lnTo>
                    <a:pt x="168" y="56"/>
                  </a:lnTo>
                  <a:lnTo>
                    <a:pt x="162" y="56"/>
                  </a:lnTo>
                  <a:lnTo>
                    <a:pt x="147" y="50"/>
                  </a:lnTo>
                  <a:lnTo>
                    <a:pt x="141" y="58"/>
                  </a:lnTo>
                  <a:lnTo>
                    <a:pt x="135" y="58"/>
                  </a:lnTo>
                  <a:lnTo>
                    <a:pt x="135" y="64"/>
                  </a:lnTo>
                  <a:lnTo>
                    <a:pt x="128" y="64"/>
                  </a:lnTo>
                  <a:lnTo>
                    <a:pt x="122" y="73"/>
                  </a:lnTo>
                  <a:lnTo>
                    <a:pt x="114" y="66"/>
                  </a:lnTo>
                  <a:lnTo>
                    <a:pt x="108" y="75"/>
                  </a:lnTo>
                  <a:lnTo>
                    <a:pt x="101" y="81"/>
                  </a:lnTo>
                  <a:lnTo>
                    <a:pt x="95" y="89"/>
                  </a:lnTo>
                  <a:lnTo>
                    <a:pt x="89" y="89"/>
                  </a:lnTo>
                  <a:lnTo>
                    <a:pt x="83" y="95"/>
                  </a:lnTo>
                  <a:lnTo>
                    <a:pt x="74" y="97"/>
                  </a:lnTo>
                  <a:lnTo>
                    <a:pt x="77" y="104"/>
                  </a:lnTo>
                  <a:lnTo>
                    <a:pt x="70" y="104"/>
                  </a:lnTo>
                  <a:lnTo>
                    <a:pt x="56" y="106"/>
                  </a:lnTo>
                  <a:lnTo>
                    <a:pt x="50" y="106"/>
                  </a:lnTo>
                  <a:lnTo>
                    <a:pt x="35" y="114"/>
                  </a:lnTo>
                  <a:lnTo>
                    <a:pt x="29" y="129"/>
                  </a:lnTo>
                  <a:lnTo>
                    <a:pt x="23" y="135"/>
                  </a:lnTo>
                  <a:lnTo>
                    <a:pt x="31" y="141"/>
                  </a:lnTo>
                  <a:lnTo>
                    <a:pt x="31" y="147"/>
                  </a:lnTo>
                  <a:lnTo>
                    <a:pt x="29" y="147"/>
                  </a:lnTo>
                  <a:lnTo>
                    <a:pt x="18" y="147"/>
                  </a:lnTo>
                  <a:lnTo>
                    <a:pt x="10" y="139"/>
                  </a:lnTo>
                  <a:lnTo>
                    <a:pt x="10" y="145"/>
                  </a:lnTo>
                  <a:lnTo>
                    <a:pt x="10" y="149"/>
                  </a:lnTo>
                  <a:lnTo>
                    <a:pt x="10" y="156"/>
                  </a:lnTo>
                  <a:close/>
                </a:path>
              </a:pathLst>
            </a:custGeom>
            <a:grpFill/>
            <a:ln w="1905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14" name="Group 113">
            <a:extLst>
              <a:ext uri="{FF2B5EF4-FFF2-40B4-BE49-F238E27FC236}">
                <a16:creationId xmlns:a16="http://schemas.microsoft.com/office/drawing/2014/main" id="{3C4150E5-9BE7-4EC7-882D-0C14BCBFECBB}"/>
              </a:ext>
            </a:extLst>
          </p:cNvPr>
          <p:cNvGrpSpPr/>
          <p:nvPr/>
        </p:nvGrpSpPr>
        <p:grpSpPr>
          <a:xfrm>
            <a:off x="7523994" y="4818770"/>
            <a:ext cx="1279875" cy="1520055"/>
            <a:chOff x="7935179" y="4933257"/>
            <a:chExt cx="1374202" cy="1632084"/>
          </a:xfrm>
          <a:solidFill>
            <a:schemeClr val="accent3"/>
          </a:solidFill>
        </p:grpSpPr>
        <p:sp>
          <p:nvSpPr>
            <p:cNvPr id="9" name="Freeform 5">
              <a:extLst>
                <a:ext uri="{FF2B5EF4-FFF2-40B4-BE49-F238E27FC236}">
                  <a16:creationId xmlns:a16="http://schemas.microsoft.com/office/drawing/2014/main" id="{AE931CEE-F93B-4E63-AD9B-D7E400A6018B}"/>
                </a:ext>
              </a:extLst>
            </p:cNvPr>
            <p:cNvSpPr>
              <a:spLocks/>
            </p:cNvSpPr>
            <p:nvPr/>
          </p:nvSpPr>
          <p:spPr bwMode="auto">
            <a:xfrm>
              <a:off x="8348500" y="5729869"/>
              <a:ext cx="166035" cy="167801"/>
            </a:xfrm>
            <a:custGeom>
              <a:avLst/>
              <a:gdLst>
                <a:gd name="T0" fmla="*/ 69 w 94"/>
                <a:gd name="T1" fmla="*/ 76 h 95"/>
                <a:gd name="T2" fmla="*/ 52 w 94"/>
                <a:gd name="T3" fmla="*/ 95 h 95"/>
                <a:gd name="T4" fmla="*/ 50 w 94"/>
                <a:gd name="T5" fmla="*/ 87 h 95"/>
                <a:gd name="T6" fmla="*/ 44 w 94"/>
                <a:gd name="T7" fmla="*/ 74 h 95"/>
                <a:gd name="T8" fmla="*/ 42 w 94"/>
                <a:gd name="T9" fmla="*/ 66 h 95"/>
                <a:gd name="T10" fmla="*/ 29 w 94"/>
                <a:gd name="T11" fmla="*/ 68 h 95"/>
                <a:gd name="T12" fmla="*/ 21 w 94"/>
                <a:gd name="T13" fmla="*/ 62 h 95"/>
                <a:gd name="T14" fmla="*/ 13 w 94"/>
                <a:gd name="T15" fmla="*/ 54 h 95"/>
                <a:gd name="T16" fmla="*/ 0 w 94"/>
                <a:gd name="T17" fmla="*/ 62 h 95"/>
                <a:gd name="T18" fmla="*/ 4 w 94"/>
                <a:gd name="T19" fmla="*/ 45 h 95"/>
                <a:gd name="T20" fmla="*/ 6 w 94"/>
                <a:gd name="T21" fmla="*/ 35 h 95"/>
                <a:gd name="T22" fmla="*/ 15 w 94"/>
                <a:gd name="T23" fmla="*/ 35 h 95"/>
                <a:gd name="T24" fmla="*/ 29 w 94"/>
                <a:gd name="T25" fmla="*/ 25 h 95"/>
                <a:gd name="T26" fmla="*/ 40 w 94"/>
                <a:gd name="T27" fmla="*/ 10 h 95"/>
                <a:gd name="T28" fmla="*/ 44 w 94"/>
                <a:gd name="T29" fmla="*/ 0 h 95"/>
                <a:gd name="T30" fmla="*/ 60 w 94"/>
                <a:gd name="T31" fmla="*/ 10 h 95"/>
                <a:gd name="T32" fmla="*/ 69 w 94"/>
                <a:gd name="T33" fmla="*/ 22 h 95"/>
                <a:gd name="T34" fmla="*/ 94 w 94"/>
                <a:gd name="T35" fmla="*/ 29 h 95"/>
                <a:gd name="T36" fmla="*/ 94 w 94"/>
                <a:gd name="T37" fmla="*/ 41 h 95"/>
                <a:gd name="T38" fmla="*/ 94 w 94"/>
                <a:gd name="T39" fmla="*/ 60 h 95"/>
                <a:gd name="T40" fmla="*/ 87 w 94"/>
                <a:gd name="T41" fmla="*/ 72 h 95"/>
                <a:gd name="T42" fmla="*/ 71 w 94"/>
                <a:gd name="T43" fmla="*/ 85 h 95"/>
                <a:gd name="T44" fmla="*/ 69 w 94"/>
                <a:gd name="T45" fmla="*/ 7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95">
                  <a:moveTo>
                    <a:pt x="69" y="76"/>
                  </a:moveTo>
                  <a:lnTo>
                    <a:pt x="52" y="95"/>
                  </a:lnTo>
                  <a:lnTo>
                    <a:pt x="50" y="87"/>
                  </a:lnTo>
                  <a:lnTo>
                    <a:pt x="44" y="74"/>
                  </a:lnTo>
                  <a:lnTo>
                    <a:pt x="42" y="66"/>
                  </a:lnTo>
                  <a:lnTo>
                    <a:pt x="29" y="68"/>
                  </a:lnTo>
                  <a:lnTo>
                    <a:pt x="21" y="62"/>
                  </a:lnTo>
                  <a:lnTo>
                    <a:pt x="13" y="54"/>
                  </a:lnTo>
                  <a:lnTo>
                    <a:pt x="0" y="62"/>
                  </a:lnTo>
                  <a:lnTo>
                    <a:pt x="4" y="45"/>
                  </a:lnTo>
                  <a:lnTo>
                    <a:pt x="6" y="35"/>
                  </a:lnTo>
                  <a:lnTo>
                    <a:pt x="15" y="35"/>
                  </a:lnTo>
                  <a:lnTo>
                    <a:pt x="29" y="25"/>
                  </a:lnTo>
                  <a:lnTo>
                    <a:pt x="40" y="10"/>
                  </a:lnTo>
                  <a:lnTo>
                    <a:pt x="44" y="0"/>
                  </a:lnTo>
                  <a:lnTo>
                    <a:pt x="60" y="10"/>
                  </a:lnTo>
                  <a:lnTo>
                    <a:pt x="69" y="22"/>
                  </a:lnTo>
                  <a:lnTo>
                    <a:pt x="94" y="29"/>
                  </a:lnTo>
                  <a:lnTo>
                    <a:pt x="94" y="41"/>
                  </a:lnTo>
                  <a:lnTo>
                    <a:pt x="94" y="60"/>
                  </a:lnTo>
                  <a:lnTo>
                    <a:pt x="87" y="72"/>
                  </a:lnTo>
                  <a:lnTo>
                    <a:pt x="71" y="85"/>
                  </a:lnTo>
                  <a:lnTo>
                    <a:pt x="69" y="7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36DA9A87-4464-4FC1-84D6-567032AB472F}"/>
                </a:ext>
              </a:extLst>
            </p:cNvPr>
            <p:cNvSpPr>
              <a:spLocks/>
            </p:cNvSpPr>
            <p:nvPr/>
          </p:nvSpPr>
          <p:spPr bwMode="auto">
            <a:xfrm>
              <a:off x="8429751" y="5832316"/>
              <a:ext cx="270248" cy="201361"/>
            </a:xfrm>
            <a:custGeom>
              <a:avLst/>
              <a:gdLst>
                <a:gd name="T0" fmla="*/ 139 w 153"/>
                <a:gd name="T1" fmla="*/ 56 h 114"/>
                <a:gd name="T2" fmla="*/ 151 w 153"/>
                <a:gd name="T3" fmla="*/ 62 h 114"/>
                <a:gd name="T4" fmla="*/ 151 w 153"/>
                <a:gd name="T5" fmla="*/ 62 h 114"/>
                <a:gd name="T6" fmla="*/ 153 w 153"/>
                <a:gd name="T7" fmla="*/ 62 h 114"/>
                <a:gd name="T8" fmla="*/ 141 w 153"/>
                <a:gd name="T9" fmla="*/ 70 h 114"/>
                <a:gd name="T10" fmla="*/ 135 w 153"/>
                <a:gd name="T11" fmla="*/ 77 h 114"/>
                <a:gd name="T12" fmla="*/ 128 w 153"/>
                <a:gd name="T13" fmla="*/ 85 h 114"/>
                <a:gd name="T14" fmla="*/ 120 w 153"/>
                <a:gd name="T15" fmla="*/ 87 h 114"/>
                <a:gd name="T16" fmla="*/ 114 w 153"/>
                <a:gd name="T17" fmla="*/ 87 h 114"/>
                <a:gd name="T18" fmla="*/ 112 w 153"/>
                <a:gd name="T19" fmla="*/ 85 h 114"/>
                <a:gd name="T20" fmla="*/ 106 w 153"/>
                <a:gd name="T21" fmla="*/ 79 h 114"/>
                <a:gd name="T22" fmla="*/ 106 w 153"/>
                <a:gd name="T23" fmla="*/ 79 h 114"/>
                <a:gd name="T24" fmla="*/ 99 w 153"/>
                <a:gd name="T25" fmla="*/ 87 h 114"/>
                <a:gd name="T26" fmla="*/ 93 w 153"/>
                <a:gd name="T27" fmla="*/ 95 h 114"/>
                <a:gd name="T28" fmla="*/ 79 w 153"/>
                <a:gd name="T29" fmla="*/ 95 h 114"/>
                <a:gd name="T30" fmla="*/ 66 w 153"/>
                <a:gd name="T31" fmla="*/ 106 h 114"/>
                <a:gd name="T32" fmla="*/ 60 w 153"/>
                <a:gd name="T33" fmla="*/ 106 h 114"/>
                <a:gd name="T34" fmla="*/ 45 w 153"/>
                <a:gd name="T35" fmla="*/ 106 h 114"/>
                <a:gd name="T36" fmla="*/ 45 w 153"/>
                <a:gd name="T37" fmla="*/ 106 h 114"/>
                <a:gd name="T38" fmla="*/ 37 w 153"/>
                <a:gd name="T39" fmla="*/ 99 h 114"/>
                <a:gd name="T40" fmla="*/ 37 w 153"/>
                <a:gd name="T41" fmla="*/ 99 h 114"/>
                <a:gd name="T42" fmla="*/ 37 w 153"/>
                <a:gd name="T43" fmla="*/ 108 h 114"/>
                <a:gd name="T44" fmla="*/ 31 w 153"/>
                <a:gd name="T45" fmla="*/ 108 h 114"/>
                <a:gd name="T46" fmla="*/ 25 w 153"/>
                <a:gd name="T47" fmla="*/ 114 h 114"/>
                <a:gd name="T48" fmla="*/ 25 w 153"/>
                <a:gd name="T49" fmla="*/ 114 h 114"/>
                <a:gd name="T50" fmla="*/ 16 w 153"/>
                <a:gd name="T51" fmla="*/ 108 h 114"/>
                <a:gd name="T52" fmla="*/ 16 w 153"/>
                <a:gd name="T53" fmla="*/ 93 h 114"/>
                <a:gd name="T54" fmla="*/ 8 w 153"/>
                <a:gd name="T55" fmla="*/ 95 h 114"/>
                <a:gd name="T56" fmla="*/ 8 w 153"/>
                <a:gd name="T57" fmla="*/ 81 h 114"/>
                <a:gd name="T58" fmla="*/ 8 w 153"/>
                <a:gd name="T59" fmla="*/ 72 h 114"/>
                <a:gd name="T60" fmla="*/ 0 w 153"/>
                <a:gd name="T61" fmla="*/ 66 h 114"/>
                <a:gd name="T62" fmla="*/ 0 w 153"/>
                <a:gd name="T63" fmla="*/ 52 h 114"/>
                <a:gd name="T64" fmla="*/ 0 w 153"/>
                <a:gd name="T65" fmla="*/ 43 h 114"/>
                <a:gd name="T66" fmla="*/ 0 w 153"/>
                <a:gd name="T67" fmla="*/ 43 h 114"/>
                <a:gd name="T68" fmla="*/ 6 w 153"/>
                <a:gd name="T69" fmla="*/ 37 h 114"/>
                <a:gd name="T70" fmla="*/ 23 w 153"/>
                <a:gd name="T71" fmla="*/ 18 h 114"/>
                <a:gd name="T72" fmla="*/ 25 w 153"/>
                <a:gd name="T73" fmla="*/ 27 h 114"/>
                <a:gd name="T74" fmla="*/ 41 w 153"/>
                <a:gd name="T75" fmla="*/ 14 h 114"/>
                <a:gd name="T76" fmla="*/ 62 w 153"/>
                <a:gd name="T77" fmla="*/ 18 h 114"/>
                <a:gd name="T78" fmla="*/ 87 w 153"/>
                <a:gd name="T79" fmla="*/ 8 h 114"/>
                <a:gd name="T80" fmla="*/ 93 w 153"/>
                <a:gd name="T81" fmla="*/ 8 h 114"/>
                <a:gd name="T82" fmla="*/ 102 w 153"/>
                <a:gd name="T83" fmla="*/ 0 h 114"/>
                <a:gd name="T84" fmla="*/ 116 w 153"/>
                <a:gd name="T85" fmla="*/ 8 h 114"/>
                <a:gd name="T86" fmla="*/ 122 w 153"/>
                <a:gd name="T87" fmla="*/ 14 h 114"/>
                <a:gd name="T88" fmla="*/ 131 w 153"/>
                <a:gd name="T89" fmla="*/ 20 h 114"/>
                <a:gd name="T90" fmla="*/ 137 w 153"/>
                <a:gd name="T91" fmla="*/ 27 h 114"/>
                <a:gd name="T92" fmla="*/ 145 w 153"/>
                <a:gd name="T93" fmla="*/ 33 h 114"/>
                <a:gd name="T94" fmla="*/ 145 w 153"/>
                <a:gd name="T95" fmla="*/ 41 h 114"/>
                <a:gd name="T96" fmla="*/ 145 w 153"/>
                <a:gd name="T97" fmla="*/ 47 h 114"/>
                <a:gd name="T98" fmla="*/ 139 w 153"/>
                <a:gd name="T99" fmla="*/ 5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3" h="114">
                  <a:moveTo>
                    <a:pt x="139" y="56"/>
                  </a:moveTo>
                  <a:lnTo>
                    <a:pt x="151" y="62"/>
                  </a:lnTo>
                  <a:lnTo>
                    <a:pt x="151" y="62"/>
                  </a:lnTo>
                  <a:lnTo>
                    <a:pt x="153" y="62"/>
                  </a:lnTo>
                  <a:lnTo>
                    <a:pt x="141" y="70"/>
                  </a:lnTo>
                  <a:lnTo>
                    <a:pt x="135" y="77"/>
                  </a:lnTo>
                  <a:lnTo>
                    <a:pt x="128" y="85"/>
                  </a:lnTo>
                  <a:lnTo>
                    <a:pt x="120" y="87"/>
                  </a:lnTo>
                  <a:lnTo>
                    <a:pt x="114" y="87"/>
                  </a:lnTo>
                  <a:lnTo>
                    <a:pt x="112" y="85"/>
                  </a:lnTo>
                  <a:lnTo>
                    <a:pt x="106" y="79"/>
                  </a:lnTo>
                  <a:lnTo>
                    <a:pt x="106" y="79"/>
                  </a:lnTo>
                  <a:lnTo>
                    <a:pt x="99" y="87"/>
                  </a:lnTo>
                  <a:lnTo>
                    <a:pt x="93" y="95"/>
                  </a:lnTo>
                  <a:lnTo>
                    <a:pt x="79" y="95"/>
                  </a:lnTo>
                  <a:lnTo>
                    <a:pt x="66" y="106"/>
                  </a:lnTo>
                  <a:lnTo>
                    <a:pt x="60" y="106"/>
                  </a:lnTo>
                  <a:lnTo>
                    <a:pt x="45" y="106"/>
                  </a:lnTo>
                  <a:lnTo>
                    <a:pt x="45" y="106"/>
                  </a:lnTo>
                  <a:lnTo>
                    <a:pt x="37" y="99"/>
                  </a:lnTo>
                  <a:lnTo>
                    <a:pt x="37" y="99"/>
                  </a:lnTo>
                  <a:lnTo>
                    <a:pt x="37" y="108"/>
                  </a:lnTo>
                  <a:lnTo>
                    <a:pt x="31" y="108"/>
                  </a:lnTo>
                  <a:lnTo>
                    <a:pt x="25" y="114"/>
                  </a:lnTo>
                  <a:lnTo>
                    <a:pt x="25" y="114"/>
                  </a:lnTo>
                  <a:lnTo>
                    <a:pt x="16" y="108"/>
                  </a:lnTo>
                  <a:lnTo>
                    <a:pt x="16" y="93"/>
                  </a:lnTo>
                  <a:lnTo>
                    <a:pt x="8" y="95"/>
                  </a:lnTo>
                  <a:lnTo>
                    <a:pt x="8" y="81"/>
                  </a:lnTo>
                  <a:lnTo>
                    <a:pt x="8" y="72"/>
                  </a:lnTo>
                  <a:lnTo>
                    <a:pt x="0" y="66"/>
                  </a:lnTo>
                  <a:lnTo>
                    <a:pt x="0" y="52"/>
                  </a:lnTo>
                  <a:lnTo>
                    <a:pt x="0" y="43"/>
                  </a:lnTo>
                  <a:lnTo>
                    <a:pt x="0" y="43"/>
                  </a:lnTo>
                  <a:lnTo>
                    <a:pt x="6" y="37"/>
                  </a:lnTo>
                  <a:lnTo>
                    <a:pt x="23" y="18"/>
                  </a:lnTo>
                  <a:lnTo>
                    <a:pt x="25" y="27"/>
                  </a:lnTo>
                  <a:lnTo>
                    <a:pt x="41" y="14"/>
                  </a:lnTo>
                  <a:lnTo>
                    <a:pt x="62" y="18"/>
                  </a:lnTo>
                  <a:lnTo>
                    <a:pt x="87" y="8"/>
                  </a:lnTo>
                  <a:lnTo>
                    <a:pt x="93" y="8"/>
                  </a:lnTo>
                  <a:lnTo>
                    <a:pt x="102" y="0"/>
                  </a:lnTo>
                  <a:lnTo>
                    <a:pt x="116" y="8"/>
                  </a:lnTo>
                  <a:lnTo>
                    <a:pt x="122" y="14"/>
                  </a:lnTo>
                  <a:lnTo>
                    <a:pt x="131" y="20"/>
                  </a:lnTo>
                  <a:lnTo>
                    <a:pt x="137" y="27"/>
                  </a:lnTo>
                  <a:lnTo>
                    <a:pt x="145" y="33"/>
                  </a:lnTo>
                  <a:lnTo>
                    <a:pt x="145" y="41"/>
                  </a:lnTo>
                  <a:lnTo>
                    <a:pt x="145" y="47"/>
                  </a:lnTo>
                  <a:lnTo>
                    <a:pt x="139" y="5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D2439526-7595-4E5C-96C0-767CBD00B25B}"/>
                </a:ext>
              </a:extLst>
            </p:cNvPr>
            <p:cNvSpPr>
              <a:spLocks/>
            </p:cNvSpPr>
            <p:nvPr/>
          </p:nvSpPr>
          <p:spPr bwMode="auto">
            <a:xfrm>
              <a:off x="8217791" y="5318316"/>
              <a:ext cx="266716" cy="217259"/>
            </a:xfrm>
            <a:custGeom>
              <a:avLst/>
              <a:gdLst>
                <a:gd name="T0" fmla="*/ 130 w 151"/>
                <a:gd name="T1" fmla="*/ 67 h 123"/>
                <a:gd name="T2" fmla="*/ 134 w 151"/>
                <a:gd name="T3" fmla="*/ 67 h 123"/>
                <a:gd name="T4" fmla="*/ 136 w 151"/>
                <a:gd name="T5" fmla="*/ 67 h 123"/>
                <a:gd name="T6" fmla="*/ 145 w 151"/>
                <a:gd name="T7" fmla="*/ 73 h 123"/>
                <a:gd name="T8" fmla="*/ 151 w 151"/>
                <a:gd name="T9" fmla="*/ 81 h 123"/>
                <a:gd name="T10" fmla="*/ 151 w 151"/>
                <a:gd name="T11" fmla="*/ 87 h 123"/>
                <a:gd name="T12" fmla="*/ 145 w 151"/>
                <a:gd name="T13" fmla="*/ 96 h 123"/>
                <a:gd name="T14" fmla="*/ 147 w 151"/>
                <a:gd name="T15" fmla="*/ 102 h 123"/>
                <a:gd name="T16" fmla="*/ 147 w 151"/>
                <a:gd name="T17" fmla="*/ 108 h 123"/>
                <a:gd name="T18" fmla="*/ 112 w 151"/>
                <a:gd name="T19" fmla="*/ 123 h 123"/>
                <a:gd name="T20" fmla="*/ 99 w 151"/>
                <a:gd name="T21" fmla="*/ 110 h 123"/>
                <a:gd name="T22" fmla="*/ 89 w 151"/>
                <a:gd name="T23" fmla="*/ 114 h 123"/>
                <a:gd name="T24" fmla="*/ 80 w 151"/>
                <a:gd name="T25" fmla="*/ 85 h 123"/>
                <a:gd name="T26" fmla="*/ 39 w 151"/>
                <a:gd name="T27" fmla="*/ 87 h 123"/>
                <a:gd name="T28" fmla="*/ 12 w 151"/>
                <a:gd name="T29" fmla="*/ 73 h 123"/>
                <a:gd name="T30" fmla="*/ 20 w 151"/>
                <a:gd name="T31" fmla="*/ 64 h 123"/>
                <a:gd name="T32" fmla="*/ 4 w 151"/>
                <a:gd name="T33" fmla="*/ 60 h 123"/>
                <a:gd name="T34" fmla="*/ 14 w 151"/>
                <a:gd name="T35" fmla="*/ 42 h 123"/>
                <a:gd name="T36" fmla="*/ 0 w 151"/>
                <a:gd name="T37" fmla="*/ 25 h 123"/>
                <a:gd name="T38" fmla="*/ 6 w 151"/>
                <a:gd name="T39" fmla="*/ 21 h 123"/>
                <a:gd name="T40" fmla="*/ 16 w 151"/>
                <a:gd name="T41" fmla="*/ 21 h 123"/>
                <a:gd name="T42" fmla="*/ 22 w 151"/>
                <a:gd name="T43" fmla="*/ 19 h 123"/>
                <a:gd name="T44" fmla="*/ 33 w 151"/>
                <a:gd name="T45" fmla="*/ 8 h 123"/>
                <a:gd name="T46" fmla="*/ 47 w 151"/>
                <a:gd name="T47" fmla="*/ 4 h 123"/>
                <a:gd name="T48" fmla="*/ 56 w 151"/>
                <a:gd name="T49" fmla="*/ 10 h 123"/>
                <a:gd name="T50" fmla="*/ 58 w 151"/>
                <a:gd name="T51" fmla="*/ 8 h 123"/>
                <a:gd name="T52" fmla="*/ 68 w 151"/>
                <a:gd name="T53" fmla="*/ 6 h 123"/>
                <a:gd name="T54" fmla="*/ 68 w 151"/>
                <a:gd name="T55" fmla="*/ 0 h 123"/>
                <a:gd name="T56" fmla="*/ 68 w 151"/>
                <a:gd name="T57" fmla="*/ 0 h 123"/>
                <a:gd name="T58" fmla="*/ 76 w 151"/>
                <a:gd name="T59" fmla="*/ 0 h 123"/>
                <a:gd name="T60" fmla="*/ 83 w 151"/>
                <a:gd name="T61" fmla="*/ 0 h 123"/>
                <a:gd name="T62" fmla="*/ 93 w 151"/>
                <a:gd name="T63" fmla="*/ 2 h 123"/>
                <a:gd name="T64" fmla="*/ 103 w 151"/>
                <a:gd name="T65" fmla="*/ 4 h 123"/>
                <a:gd name="T66" fmla="*/ 103 w 151"/>
                <a:gd name="T67" fmla="*/ 4 h 123"/>
                <a:gd name="T68" fmla="*/ 97 w 151"/>
                <a:gd name="T69" fmla="*/ 19 h 123"/>
                <a:gd name="T70" fmla="*/ 105 w 151"/>
                <a:gd name="T71" fmla="*/ 19 h 123"/>
                <a:gd name="T72" fmla="*/ 112 w 151"/>
                <a:gd name="T73" fmla="*/ 17 h 123"/>
                <a:gd name="T74" fmla="*/ 112 w 151"/>
                <a:gd name="T75" fmla="*/ 25 h 123"/>
                <a:gd name="T76" fmla="*/ 114 w 151"/>
                <a:gd name="T77" fmla="*/ 40 h 123"/>
                <a:gd name="T78" fmla="*/ 114 w 151"/>
                <a:gd name="T79" fmla="*/ 48 h 123"/>
                <a:gd name="T80" fmla="*/ 122 w 151"/>
                <a:gd name="T81" fmla="*/ 54 h 123"/>
                <a:gd name="T82" fmla="*/ 122 w 151"/>
                <a:gd name="T83" fmla="*/ 69 h 123"/>
                <a:gd name="T84" fmla="*/ 130 w 151"/>
                <a:gd name="T85" fmla="*/ 6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 h="123">
                  <a:moveTo>
                    <a:pt x="130" y="67"/>
                  </a:moveTo>
                  <a:lnTo>
                    <a:pt x="134" y="67"/>
                  </a:lnTo>
                  <a:lnTo>
                    <a:pt x="136" y="67"/>
                  </a:lnTo>
                  <a:lnTo>
                    <a:pt x="145" y="73"/>
                  </a:lnTo>
                  <a:lnTo>
                    <a:pt x="151" y="81"/>
                  </a:lnTo>
                  <a:lnTo>
                    <a:pt x="151" y="87"/>
                  </a:lnTo>
                  <a:lnTo>
                    <a:pt x="145" y="96"/>
                  </a:lnTo>
                  <a:lnTo>
                    <a:pt x="147" y="102"/>
                  </a:lnTo>
                  <a:lnTo>
                    <a:pt x="147" y="108"/>
                  </a:lnTo>
                  <a:lnTo>
                    <a:pt x="112" y="123"/>
                  </a:lnTo>
                  <a:lnTo>
                    <a:pt x="99" y="110"/>
                  </a:lnTo>
                  <a:lnTo>
                    <a:pt x="89" y="114"/>
                  </a:lnTo>
                  <a:lnTo>
                    <a:pt x="80" y="85"/>
                  </a:lnTo>
                  <a:lnTo>
                    <a:pt x="39" y="87"/>
                  </a:lnTo>
                  <a:lnTo>
                    <a:pt x="12" y="73"/>
                  </a:lnTo>
                  <a:lnTo>
                    <a:pt x="20" y="64"/>
                  </a:lnTo>
                  <a:lnTo>
                    <a:pt x="4" y="60"/>
                  </a:lnTo>
                  <a:lnTo>
                    <a:pt x="14" y="42"/>
                  </a:lnTo>
                  <a:lnTo>
                    <a:pt x="0" y="25"/>
                  </a:lnTo>
                  <a:lnTo>
                    <a:pt x="6" y="21"/>
                  </a:lnTo>
                  <a:lnTo>
                    <a:pt x="16" y="21"/>
                  </a:lnTo>
                  <a:lnTo>
                    <a:pt x="22" y="19"/>
                  </a:lnTo>
                  <a:lnTo>
                    <a:pt x="33" y="8"/>
                  </a:lnTo>
                  <a:lnTo>
                    <a:pt x="47" y="4"/>
                  </a:lnTo>
                  <a:lnTo>
                    <a:pt x="56" y="10"/>
                  </a:lnTo>
                  <a:lnTo>
                    <a:pt x="58" y="8"/>
                  </a:lnTo>
                  <a:lnTo>
                    <a:pt x="68" y="6"/>
                  </a:lnTo>
                  <a:lnTo>
                    <a:pt x="68" y="0"/>
                  </a:lnTo>
                  <a:lnTo>
                    <a:pt x="68" y="0"/>
                  </a:lnTo>
                  <a:lnTo>
                    <a:pt x="76" y="0"/>
                  </a:lnTo>
                  <a:lnTo>
                    <a:pt x="83" y="0"/>
                  </a:lnTo>
                  <a:lnTo>
                    <a:pt x="93" y="2"/>
                  </a:lnTo>
                  <a:lnTo>
                    <a:pt x="103" y="4"/>
                  </a:lnTo>
                  <a:lnTo>
                    <a:pt x="103" y="4"/>
                  </a:lnTo>
                  <a:lnTo>
                    <a:pt x="97" y="19"/>
                  </a:lnTo>
                  <a:lnTo>
                    <a:pt x="105" y="19"/>
                  </a:lnTo>
                  <a:lnTo>
                    <a:pt x="112" y="17"/>
                  </a:lnTo>
                  <a:lnTo>
                    <a:pt x="112" y="25"/>
                  </a:lnTo>
                  <a:lnTo>
                    <a:pt x="114" y="40"/>
                  </a:lnTo>
                  <a:lnTo>
                    <a:pt x="114" y="48"/>
                  </a:lnTo>
                  <a:lnTo>
                    <a:pt x="122" y="54"/>
                  </a:lnTo>
                  <a:lnTo>
                    <a:pt x="122" y="69"/>
                  </a:lnTo>
                  <a:lnTo>
                    <a:pt x="130" y="67"/>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EEF9636F-76EC-4A52-95C6-FA6AE5A4B9BA}"/>
                </a:ext>
              </a:extLst>
            </p:cNvPr>
            <p:cNvSpPr>
              <a:spLocks/>
            </p:cNvSpPr>
            <p:nvPr/>
          </p:nvSpPr>
          <p:spPr bwMode="auto">
            <a:xfrm>
              <a:off x="8246053" y="5468453"/>
              <a:ext cx="402722" cy="395657"/>
            </a:xfrm>
            <a:custGeom>
              <a:avLst/>
              <a:gdLst>
                <a:gd name="T0" fmla="*/ 42 w 110"/>
                <a:gd name="T1" fmla="*/ 83 h 108"/>
                <a:gd name="T2" fmla="*/ 24 w 110"/>
                <a:gd name="T3" fmla="*/ 76 h 108"/>
                <a:gd name="T4" fmla="*/ 7 w 110"/>
                <a:gd name="T5" fmla="*/ 63 h 108"/>
                <a:gd name="T6" fmla="*/ 6 w 110"/>
                <a:gd name="T7" fmla="*/ 46 h 108"/>
                <a:gd name="T8" fmla="*/ 0 w 110"/>
                <a:gd name="T9" fmla="*/ 29 h 108"/>
                <a:gd name="T10" fmla="*/ 1 w 110"/>
                <a:gd name="T11" fmla="*/ 13 h 108"/>
                <a:gd name="T12" fmla="*/ 11 w 110"/>
                <a:gd name="T13" fmla="*/ 1 h 108"/>
                <a:gd name="T14" fmla="*/ 35 w 110"/>
                <a:gd name="T15" fmla="*/ 14 h 108"/>
                <a:gd name="T16" fmla="*/ 46 w 110"/>
                <a:gd name="T17" fmla="*/ 18 h 108"/>
                <a:gd name="T18" fmla="*/ 66 w 110"/>
                <a:gd name="T19" fmla="*/ 11 h 108"/>
                <a:gd name="T20" fmla="*/ 72 w 110"/>
                <a:gd name="T21" fmla="*/ 11 h 108"/>
                <a:gd name="T22" fmla="*/ 76 w 110"/>
                <a:gd name="T23" fmla="*/ 10 h 108"/>
                <a:gd name="T24" fmla="*/ 86 w 110"/>
                <a:gd name="T25" fmla="*/ 17 h 108"/>
                <a:gd name="T26" fmla="*/ 89 w 110"/>
                <a:gd name="T27" fmla="*/ 13 h 108"/>
                <a:gd name="T28" fmla="*/ 96 w 110"/>
                <a:gd name="T29" fmla="*/ 9 h 108"/>
                <a:gd name="T30" fmla="*/ 96 w 110"/>
                <a:gd name="T31" fmla="*/ 16 h 108"/>
                <a:gd name="T32" fmla="*/ 100 w 110"/>
                <a:gd name="T33" fmla="*/ 19 h 108"/>
                <a:gd name="T34" fmla="*/ 103 w 110"/>
                <a:gd name="T35" fmla="*/ 27 h 108"/>
                <a:gd name="T36" fmla="*/ 94 w 110"/>
                <a:gd name="T37" fmla="*/ 37 h 108"/>
                <a:gd name="T38" fmla="*/ 91 w 110"/>
                <a:gd name="T39" fmla="*/ 37 h 108"/>
                <a:gd name="T40" fmla="*/ 95 w 110"/>
                <a:gd name="T41" fmla="*/ 44 h 108"/>
                <a:gd name="T42" fmla="*/ 99 w 110"/>
                <a:gd name="T43" fmla="*/ 54 h 108"/>
                <a:gd name="T44" fmla="*/ 103 w 110"/>
                <a:gd name="T45" fmla="*/ 57 h 108"/>
                <a:gd name="T46" fmla="*/ 110 w 110"/>
                <a:gd name="T47" fmla="*/ 60 h 108"/>
                <a:gd name="T48" fmla="*/ 107 w 110"/>
                <a:gd name="T49" fmla="*/ 68 h 108"/>
                <a:gd name="T50" fmla="*/ 100 w 110"/>
                <a:gd name="T51" fmla="*/ 75 h 108"/>
                <a:gd name="T52" fmla="*/ 99 w 110"/>
                <a:gd name="T53" fmla="*/ 82 h 108"/>
                <a:gd name="T54" fmla="*/ 97 w 110"/>
                <a:gd name="T55" fmla="*/ 83 h 108"/>
                <a:gd name="T56" fmla="*/ 98 w 110"/>
                <a:gd name="T57" fmla="*/ 92 h 108"/>
                <a:gd name="T58" fmla="*/ 95 w 110"/>
                <a:gd name="T59" fmla="*/ 103 h 108"/>
                <a:gd name="T60" fmla="*/ 80 w 110"/>
                <a:gd name="T61" fmla="*/ 108 h 108"/>
                <a:gd name="T62" fmla="*/ 73 w 110"/>
                <a:gd name="T63" fmla="*/ 100 h 108"/>
                <a:gd name="T64" fmla="*/ 73 w 110"/>
                <a:gd name="T65" fmla="*/ 85 h 108"/>
                <a:gd name="T66" fmla="*/ 57 w 110"/>
                <a:gd name="T67" fmla="*/ 76 h 108"/>
                <a:gd name="T68" fmla="*/ 47 w 110"/>
                <a:gd name="T69" fmla="*/ 7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08">
                  <a:moveTo>
                    <a:pt x="47" y="76"/>
                  </a:moveTo>
                  <a:cubicBezTo>
                    <a:pt x="42" y="83"/>
                    <a:pt x="42" y="83"/>
                    <a:pt x="42" y="83"/>
                  </a:cubicBezTo>
                  <a:cubicBezTo>
                    <a:pt x="42" y="83"/>
                    <a:pt x="30" y="81"/>
                    <a:pt x="28" y="81"/>
                  </a:cubicBezTo>
                  <a:cubicBezTo>
                    <a:pt x="27" y="81"/>
                    <a:pt x="24" y="76"/>
                    <a:pt x="24" y="76"/>
                  </a:cubicBezTo>
                  <a:cubicBezTo>
                    <a:pt x="18" y="74"/>
                    <a:pt x="18" y="74"/>
                    <a:pt x="18" y="74"/>
                  </a:cubicBezTo>
                  <a:cubicBezTo>
                    <a:pt x="7" y="63"/>
                    <a:pt x="7" y="63"/>
                    <a:pt x="7" y="63"/>
                  </a:cubicBezTo>
                  <a:cubicBezTo>
                    <a:pt x="16" y="61"/>
                    <a:pt x="16" y="61"/>
                    <a:pt x="16" y="61"/>
                  </a:cubicBezTo>
                  <a:cubicBezTo>
                    <a:pt x="6" y="46"/>
                    <a:pt x="6" y="46"/>
                    <a:pt x="6" y="46"/>
                  </a:cubicBezTo>
                  <a:cubicBezTo>
                    <a:pt x="16" y="43"/>
                    <a:pt x="16" y="43"/>
                    <a:pt x="16" y="43"/>
                  </a:cubicBezTo>
                  <a:cubicBezTo>
                    <a:pt x="0" y="29"/>
                    <a:pt x="0" y="29"/>
                    <a:pt x="0" y="29"/>
                  </a:cubicBezTo>
                  <a:cubicBezTo>
                    <a:pt x="12" y="11"/>
                    <a:pt x="12" y="11"/>
                    <a:pt x="12" y="11"/>
                  </a:cubicBezTo>
                  <a:cubicBezTo>
                    <a:pt x="1" y="13"/>
                    <a:pt x="1" y="13"/>
                    <a:pt x="1" y="13"/>
                  </a:cubicBezTo>
                  <a:cubicBezTo>
                    <a:pt x="3" y="3"/>
                    <a:pt x="3" y="3"/>
                    <a:pt x="3" y="3"/>
                  </a:cubicBezTo>
                  <a:cubicBezTo>
                    <a:pt x="11" y="1"/>
                    <a:pt x="11" y="1"/>
                    <a:pt x="11" y="1"/>
                  </a:cubicBezTo>
                  <a:cubicBezTo>
                    <a:pt x="31" y="0"/>
                    <a:pt x="31" y="0"/>
                    <a:pt x="31" y="0"/>
                  </a:cubicBezTo>
                  <a:cubicBezTo>
                    <a:pt x="35" y="14"/>
                    <a:pt x="35" y="14"/>
                    <a:pt x="35" y="14"/>
                  </a:cubicBezTo>
                  <a:cubicBezTo>
                    <a:pt x="40" y="12"/>
                    <a:pt x="40" y="12"/>
                    <a:pt x="40" y="12"/>
                  </a:cubicBezTo>
                  <a:cubicBezTo>
                    <a:pt x="46" y="18"/>
                    <a:pt x="46" y="18"/>
                    <a:pt x="46" y="18"/>
                  </a:cubicBezTo>
                  <a:cubicBezTo>
                    <a:pt x="63" y="11"/>
                    <a:pt x="63" y="11"/>
                    <a:pt x="63" y="11"/>
                  </a:cubicBezTo>
                  <a:cubicBezTo>
                    <a:pt x="66" y="11"/>
                    <a:pt x="66" y="11"/>
                    <a:pt x="66" y="11"/>
                  </a:cubicBezTo>
                  <a:cubicBezTo>
                    <a:pt x="71" y="11"/>
                    <a:pt x="71" y="11"/>
                    <a:pt x="71" y="11"/>
                  </a:cubicBezTo>
                  <a:cubicBezTo>
                    <a:pt x="72" y="11"/>
                    <a:pt x="72" y="11"/>
                    <a:pt x="72" y="11"/>
                  </a:cubicBezTo>
                  <a:cubicBezTo>
                    <a:pt x="73" y="11"/>
                    <a:pt x="73" y="11"/>
                    <a:pt x="73" y="11"/>
                  </a:cubicBezTo>
                  <a:cubicBezTo>
                    <a:pt x="76" y="10"/>
                    <a:pt x="76" y="10"/>
                    <a:pt x="76" y="10"/>
                  </a:cubicBezTo>
                  <a:cubicBezTo>
                    <a:pt x="79" y="14"/>
                    <a:pt x="79" y="14"/>
                    <a:pt x="79" y="14"/>
                  </a:cubicBezTo>
                  <a:cubicBezTo>
                    <a:pt x="86" y="17"/>
                    <a:pt x="86" y="17"/>
                    <a:pt x="86" y="17"/>
                  </a:cubicBezTo>
                  <a:cubicBezTo>
                    <a:pt x="86" y="17"/>
                    <a:pt x="86" y="17"/>
                    <a:pt x="86" y="17"/>
                  </a:cubicBezTo>
                  <a:cubicBezTo>
                    <a:pt x="89" y="13"/>
                    <a:pt x="89" y="13"/>
                    <a:pt x="89" y="13"/>
                  </a:cubicBezTo>
                  <a:cubicBezTo>
                    <a:pt x="95" y="9"/>
                    <a:pt x="95" y="9"/>
                    <a:pt x="95" y="9"/>
                  </a:cubicBezTo>
                  <a:cubicBezTo>
                    <a:pt x="96" y="9"/>
                    <a:pt x="96" y="9"/>
                    <a:pt x="96" y="9"/>
                  </a:cubicBezTo>
                  <a:cubicBezTo>
                    <a:pt x="100" y="12"/>
                    <a:pt x="100" y="12"/>
                    <a:pt x="100" y="12"/>
                  </a:cubicBezTo>
                  <a:cubicBezTo>
                    <a:pt x="96" y="16"/>
                    <a:pt x="96" y="16"/>
                    <a:pt x="96" y="16"/>
                  </a:cubicBezTo>
                  <a:cubicBezTo>
                    <a:pt x="97" y="20"/>
                    <a:pt x="97" y="20"/>
                    <a:pt x="97" y="20"/>
                  </a:cubicBezTo>
                  <a:cubicBezTo>
                    <a:pt x="100" y="19"/>
                    <a:pt x="100" y="19"/>
                    <a:pt x="100" y="19"/>
                  </a:cubicBezTo>
                  <a:cubicBezTo>
                    <a:pt x="104" y="26"/>
                    <a:pt x="104" y="26"/>
                    <a:pt x="104" y="26"/>
                  </a:cubicBezTo>
                  <a:cubicBezTo>
                    <a:pt x="103" y="27"/>
                    <a:pt x="103" y="27"/>
                    <a:pt x="103" y="27"/>
                  </a:cubicBezTo>
                  <a:cubicBezTo>
                    <a:pt x="97" y="33"/>
                    <a:pt x="97" y="33"/>
                    <a:pt x="97" y="33"/>
                  </a:cubicBezTo>
                  <a:cubicBezTo>
                    <a:pt x="94" y="37"/>
                    <a:pt x="94" y="37"/>
                    <a:pt x="94" y="37"/>
                  </a:cubicBezTo>
                  <a:cubicBezTo>
                    <a:pt x="93" y="37"/>
                    <a:pt x="93" y="37"/>
                    <a:pt x="93" y="37"/>
                  </a:cubicBezTo>
                  <a:cubicBezTo>
                    <a:pt x="91" y="37"/>
                    <a:pt x="91" y="37"/>
                    <a:pt x="91" y="37"/>
                  </a:cubicBezTo>
                  <a:cubicBezTo>
                    <a:pt x="91" y="38"/>
                    <a:pt x="91" y="38"/>
                    <a:pt x="91" y="38"/>
                  </a:cubicBezTo>
                  <a:cubicBezTo>
                    <a:pt x="95" y="44"/>
                    <a:pt x="95" y="44"/>
                    <a:pt x="95" y="44"/>
                  </a:cubicBezTo>
                  <a:cubicBezTo>
                    <a:pt x="95" y="51"/>
                    <a:pt x="95" y="51"/>
                    <a:pt x="95" y="51"/>
                  </a:cubicBezTo>
                  <a:cubicBezTo>
                    <a:pt x="99" y="54"/>
                    <a:pt x="99" y="54"/>
                    <a:pt x="99" y="54"/>
                  </a:cubicBezTo>
                  <a:cubicBezTo>
                    <a:pt x="99" y="58"/>
                    <a:pt x="99" y="58"/>
                    <a:pt x="99" y="58"/>
                  </a:cubicBezTo>
                  <a:cubicBezTo>
                    <a:pt x="103" y="57"/>
                    <a:pt x="103" y="57"/>
                    <a:pt x="103" y="57"/>
                  </a:cubicBezTo>
                  <a:cubicBezTo>
                    <a:pt x="106" y="57"/>
                    <a:pt x="106" y="57"/>
                    <a:pt x="106" y="57"/>
                  </a:cubicBezTo>
                  <a:cubicBezTo>
                    <a:pt x="110" y="60"/>
                    <a:pt x="110" y="60"/>
                    <a:pt x="110" y="60"/>
                  </a:cubicBezTo>
                  <a:cubicBezTo>
                    <a:pt x="106" y="64"/>
                    <a:pt x="106" y="64"/>
                    <a:pt x="106" y="64"/>
                  </a:cubicBezTo>
                  <a:cubicBezTo>
                    <a:pt x="107" y="68"/>
                    <a:pt x="107" y="68"/>
                    <a:pt x="107" y="68"/>
                  </a:cubicBezTo>
                  <a:cubicBezTo>
                    <a:pt x="100" y="72"/>
                    <a:pt x="100" y="72"/>
                    <a:pt x="100" y="72"/>
                  </a:cubicBezTo>
                  <a:cubicBezTo>
                    <a:pt x="100" y="75"/>
                    <a:pt x="100" y="75"/>
                    <a:pt x="100" y="75"/>
                  </a:cubicBezTo>
                  <a:cubicBezTo>
                    <a:pt x="101" y="82"/>
                    <a:pt x="101" y="82"/>
                    <a:pt x="101" y="82"/>
                  </a:cubicBezTo>
                  <a:cubicBezTo>
                    <a:pt x="99" y="82"/>
                    <a:pt x="99" y="82"/>
                    <a:pt x="99" y="82"/>
                  </a:cubicBezTo>
                  <a:cubicBezTo>
                    <a:pt x="97" y="82"/>
                    <a:pt x="97" y="82"/>
                    <a:pt x="97" y="82"/>
                  </a:cubicBezTo>
                  <a:cubicBezTo>
                    <a:pt x="97" y="83"/>
                    <a:pt x="97" y="83"/>
                    <a:pt x="97" y="83"/>
                  </a:cubicBezTo>
                  <a:cubicBezTo>
                    <a:pt x="98" y="89"/>
                    <a:pt x="98" y="89"/>
                    <a:pt x="98" y="89"/>
                  </a:cubicBezTo>
                  <a:cubicBezTo>
                    <a:pt x="98" y="92"/>
                    <a:pt x="98" y="92"/>
                    <a:pt x="98" y="92"/>
                  </a:cubicBezTo>
                  <a:cubicBezTo>
                    <a:pt x="99" y="99"/>
                    <a:pt x="99" y="99"/>
                    <a:pt x="99" y="99"/>
                  </a:cubicBezTo>
                  <a:cubicBezTo>
                    <a:pt x="95" y="103"/>
                    <a:pt x="95" y="103"/>
                    <a:pt x="95" y="103"/>
                  </a:cubicBezTo>
                  <a:cubicBezTo>
                    <a:pt x="92" y="103"/>
                    <a:pt x="92" y="103"/>
                    <a:pt x="92" y="103"/>
                  </a:cubicBezTo>
                  <a:cubicBezTo>
                    <a:pt x="80" y="108"/>
                    <a:pt x="80" y="108"/>
                    <a:pt x="80" y="108"/>
                  </a:cubicBezTo>
                  <a:cubicBezTo>
                    <a:pt x="70" y="106"/>
                    <a:pt x="70" y="106"/>
                    <a:pt x="70" y="106"/>
                  </a:cubicBezTo>
                  <a:cubicBezTo>
                    <a:pt x="73" y="100"/>
                    <a:pt x="73" y="100"/>
                    <a:pt x="73" y="100"/>
                  </a:cubicBezTo>
                  <a:cubicBezTo>
                    <a:pt x="73" y="91"/>
                    <a:pt x="73" y="91"/>
                    <a:pt x="73" y="91"/>
                  </a:cubicBezTo>
                  <a:cubicBezTo>
                    <a:pt x="73" y="85"/>
                    <a:pt x="73" y="85"/>
                    <a:pt x="73" y="85"/>
                  </a:cubicBezTo>
                  <a:cubicBezTo>
                    <a:pt x="61" y="82"/>
                    <a:pt x="61" y="82"/>
                    <a:pt x="61" y="82"/>
                  </a:cubicBezTo>
                  <a:cubicBezTo>
                    <a:pt x="57" y="76"/>
                    <a:pt x="57" y="76"/>
                    <a:pt x="57" y="76"/>
                  </a:cubicBezTo>
                  <a:cubicBezTo>
                    <a:pt x="49" y="71"/>
                    <a:pt x="49" y="71"/>
                    <a:pt x="49" y="71"/>
                  </a:cubicBezTo>
                  <a:lnTo>
                    <a:pt x="47" y="7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480D6DAD-30C5-4E01-B4C0-3886C5B4B500}"/>
                </a:ext>
              </a:extLst>
            </p:cNvPr>
            <p:cNvSpPr>
              <a:spLocks/>
            </p:cNvSpPr>
            <p:nvPr/>
          </p:nvSpPr>
          <p:spPr bwMode="auto">
            <a:xfrm>
              <a:off x="8194830" y="5699842"/>
              <a:ext cx="204894" cy="220791"/>
            </a:xfrm>
            <a:custGeom>
              <a:avLst/>
              <a:gdLst>
                <a:gd name="T0" fmla="*/ 45 w 56"/>
                <a:gd name="T1" fmla="*/ 25 h 60"/>
                <a:gd name="T2" fmla="*/ 44 w 56"/>
                <a:gd name="T3" fmla="*/ 30 h 60"/>
                <a:gd name="T4" fmla="*/ 42 w 56"/>
                <a:gd name="T5" fmla="*/ 38 h 60"/>
                <a:gd name="T6" fmla="*/ 39 w 56"/>
                <a:gd name="T7" fmla="*/ 39 h 60"/>
                <a:gd name="T8" fmla="*/ 40 w 56"/>
                <a:gd name="T9" fmla="*/ 42 h 60"/>
                <a:gd name="T10" fmla="*/ 41 w 56"/>
                <a:gd name="T11" fmla="*/ 60 h 60"/>
                <a:gd name="T12" fmla="*/ 33 w 56"/>
                <a:gd name="T13" fmla="*/ 60 h 60"/>
                <a:gd name="T14" fmla="*/ 30 w 56"/>
                <a:gd name="T15" fmla="*/ 60 h 60"/>
                <a:gd name="T16" fmla="*/ 30 w 56"/>
                <a:gd name="T17" fmla="*/ 56 h 60"/>
                <a:gd name="T18" fmla="*/ 23 w 56"/>
                <a:gd name="T19" fmla="*/ 57 h 60"/>
                <a:gd name="T20" fmla="*/ 23 w 56"/>
                <a:gd name="T21" fmla="*/ 50 h 60"/>
                <a:gd name="T22" fmla="*/ 19 w 56"/>
                <a:gd name="T23" fmla="*/ 50 h 60"/>
                <a:gd name="T24" fmla="*/ 16 w 56"/>
                <a:gd name="T25" fmla="*/ 47 h 60"/>
                <a:gd name="T26" fmla="*/ 16 w 56"/>
                <a:gd name="T27" fmla="*/ 44 h 60"/>
                <a:gd name="T28" fmla="*/ 12 w 56"/>
                <a:gd name="T29" fmla="*/ 41 h 60"/>
                <a:gd name="T30" fmla="*/ 9 w 56"/>
                <a:gd name="T31" fmla="*/ 41 h 60"/>
                <a:gd name="T32" fmla="*/ 2 w 56"/>
                <a:gd name="T33" fmla="*/ 41 h 60"/>
                <a:gd name="T34" fmla="*/ 8 w 56"/>
                <a:gd name="T35" fmla="*/ 31 h 60"/>
                <a:gd name="T36" fmla="*/ 0 w 56"/>
                <a:gd name="T37" fmla="*/ 23 h 60"/>
                <a:gd name="T38" fmla="*/ 11 w 56"/>
                <a:gd name="T39" fmla="*/ 10 h 60"/>
                <a:gd name="T40" fmla="*/ 16 w 56"/>
                <a:gd name="T41" fmla="*/ 9 h 60"/>
                <a:gd name="T42" fmla="*/ 14 w 56"/>
                <a:gd name="T43" fmla="*/ 1 h 60"/>
                <a:gd name="T44" fmla="*/ 21 w 56"/>
                <a:gd name="T45" fmla="*/ 0 h 60"/>
                <a:gd name="T46" fmla="*/ 32 w 56"/>
                <a:gd name="T47" fmla="*/ 11 h 60"/>
                <a:gd name="T48" fmla="*/ 38 w 56"/>
                <a:gd name="T49" fmla="*/ 13 h 60"/>
                <a:gd name="T50" fmla="*/ 42 w 56"/>
                <a:gd name="T51" fmla="*/ 18 h 60"/>
                <a:gd name="T52" fmla="*/ 56 w 56"/>
                <a:gd name="T53" fmla="*/ 20 h 60"/>
                <a:gd name="T54" fmla="*/ 49 w 56"/>
                <a:gd name="T55" fmla="*/ 25 h 60"/>
                <a:gd name="T56" fmla="*/ 45 w 56"/>
                <a:gd name="T57" fmla="*/ 2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60">
                  <a:moveTo>
                    <a:pt x="45" y="25"/>
                  </a:moveTo>
                  <a:cubicBezTo>
                    <a:pt x="44" y="30"/>
                    <a:pt x="44" y="30"/>
                    <a:pt x="44" y="30"/>
                  </a:cubicBezTo>
                  <a:cubicBezTo>
                    <a:pt x="42" y="38"/>
                    <a:pt x="42" y="38"/>
                    <a:pt x="42" y="38"/>
                  </a:cubicBezTo>
                  <a:cubicBezTo>
                    <a:pt x="39" y="39"/>
                    <a:pt x="39" y="39"/>
                    <a:pt x="39" y="39"/>
                  </a:cubicBezTo>
                  <a:cubicBezTo>
                    <a:pt x="40" y="42"/>
                    <a:pt x="40" y="42"/>
                    <a:pt x="40" y="42"/>
                  </a:cubicBezTo>
                  <a:cubicBezTo>
                    <a:pt x="41" y="60"/>
                    <a:pt x="41" y="60"/>
                    <a:pt x="41" y="60"/>
                  </a:cubicBezTo>
                  <a:cubicBezTo>
                    <a:pt x="33" y="60"/>
                    <a:pt x="33" y="60"/>
                    <a:pt x="33" y="60"/>
                  </a:cubicBezTo>
                  <a:cubicBezTo>
                    <a:pt x="30" y="60"/>
                    <a:pt x="30" y="60"/>
                    <a:pt x="30" y="60"/>
                  </a:cubicBezTo>
                  <a:cubicBezTo>
                    <a:pt x="30" y="56"/>
                    <a:pt x="30" y="56"/>
                    <a:pt x="30" y="56"/>
                  </a:cubicBezTo>
                  <a:cubicBezTo>
                    <a:pt x="23" y="57"/>
                    <a:pt x="23" y="57"/>
                    <a:pt x="23" y="57"/>
                  </a:cubicBezTo>
                  <a:cubicBezTo>
                    <a:pt x="23" y="50"/>
                    <a:pt x="23" y="50"/>
                    <a:pt x="23" y="50"/>
                  </a:cubicBezTo>
                  <a:cubicBezTo>
                    <a:pt x="19" y="50"/>
                    <a:pt x="19" y="50"/>
                    <a:pt x="19" y="50"/>
                  </a:cubicBezTo>
                  <a:cubicBezTo>
                    <a:pt x="16" y="47"/>
                    <a:pt x="16" y="47"/>
                    <a:pt x="16" y="47"/>
                  </a:cubicBezTo>
                  <a:cubicBezTo>
                    <a:pt x="16" y="44"/>
                    <a:pt x="16" y="44"/>
                    <a:pt x="16" y="44"/>
                  </a:cubicBezTo>
                  <a:cubicBezTo>
                    <a:pt x="12" y="41"/>
                    <a:pt x="12" y="41"/>
                    <a:pt x="12" y="41"/>
                  </a:cubicBezTo>
                  <a:cubicBezTo>
                    <a:pt x="9" y="41"/>
                    <a:pt x="9" y="41"/>
                    <a:pt x="9" y="41"/>
                  </a:cubicBezTo>
                  <a:cubicBezTo>
                    <a:pt x="2" y="41"/>
                    <a:pt x="2" y="41"/>
                    <a:pt x="2" y="41"/>
                  </a:cubicBezTo>
                  <a:cubicBezTo>
                    <a:pt x="8" y="31"/>
                    <a:pt x="8" y="31"/>
                    <a:pt x="8" y="31"/>
                  </a:cubicBezTo>
                  <a:cubicBezTo>
                    <a:pt x="0" y="23"/>
                    <a:pt x="0" y="23"/>
                    <a:pt x="0" y="23"/>
                  </a:cubicBezTo>
                  <a:cubicBezTo>
                    <a:pt x="11" y="10"/>
                    <a:pt x="11" y="10"/>
                    <a:pt x="11" y="10"/>
                  </a:cubicBezTo>
                  <a:cubicBezTo>
                    <a:pt x="16" y="9"/>
                    <a:pt x="16" y="9"/>
                    <a:pt x="16" y="9"/>
                  </a:cubicBezTo>
                  <a:cubicBezTo>
                    <a:pt x="14" y="1"/>
                    <a:pt x="14" y="1"/>
                    <a:pt x="14" y="1"/>
                  </a:cubicBezTo>
                  <a:cubicBezTo>
                    <a:pt x="21" y="0"/>
                    <a:pt x="21" y="0"/>
                    <a:pt x="21" y="0"/>
                  </a:cubicBezTo>
                  <a:cubicBezTo>
                    <a:pt x="32" y="11"/>
                    <a:pt x="32" y="11"/>
                    <a:pt x="32" y="11"/>
                  </a:cubicBezTo>
                  <a:cubicBezTo>
                    <a:pt x="38" y="13"/>
                    <a:pt x="38" y="13"/>
                    <a:pt x="38" y="13"/>
                  </a:cubicBezTo>
                  <a:cubicBezTo>
                    <a:pt x="38" y="13"/>
                    <a:pt x="41" y="18"/>
                    <a:pt x="42" y="18"/>
                  </a:cubicBezTo>
                  <a:cubicBezTo>
                    <a:pt x="44" y="18"/>
                    <a:pt x="56" y="20"/>
                    <a:pt x="56" y="20"/>
                  </a:cubicBezTo>
                  <a:cubicBezTo>
                    <a:pt x="49" y="25"/>
                    <a:pt x="49" y="25"/>
                    <a:pt x="49" y="25"/>
                  </a:cubicBezTo>
                  <a:lnTo>
                    <a:pt x="45" y="25"/>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7E363D3F-362A-4348-BBFB-17BEED07EFC0}"/>
                </a:ext>
              </a:extLst>
            </p:cNvPr>
            <p:cNvSpPr>
              <a:spLocks/>
            </p:cNvSpPr>
            <p:nvPr/>
          </p:nvSpPr>
          <p:spPr bwMode="auto">
            <a:xfrm>
              <a:off x="7935179" y="5471985"/>
              <a:ext cx="369163" cy="377994"/>
            </a:xfrm>
            <a:custGeom>
              <a:avLst/>
              <a:gdLst>
                <a:gd name="T0" fmla="*/ 14 w 209"/>
                <a:gd name="T1" fmla="*/ 40 h 214"/>
                <a:gd name="T2" fmla="*/ 0 w 209"/>
                <a:gd name="T3" fmla="*/ 36 h 214"/>
                <a:gd name="T4" fmla="*/ 0 w 209"/>
                <a:gd name="T5" fmla="*/ 21 h 214"/>
                <a:gd name="T6" fmla="*/ 0 w 209"/>
                <a:gd name="T7" fmla="*/ 9 h 214"/>
                <a:gd name="T8" fmla="*/ 16 w 209"/>
                <a:gd name="T9" fmla="*/ 4 h 214"/>
                <a:gd name="T10" fmla="*/ 35 w 209"/>
                <a:gd name="T11" fmla="*/ 17 h 214"/>
                <a:gd name="T12" fmla="*/ 43 w 209"/>
                <a:gd name="T13" fmla="*/ 0 h 214"/>
                <a:gd name="T14" fmla="*/ 64 w 209"/>
                <a:gd name="T15" fmla="*/ 0 h 214"/>
                <a:gd name="T16" fmla="*/ 97 w 209"/>
                <a:gd name="T17" fmla="*/ 4 h 214"/>
                <a:gd name="T18" fmla="*/ 110 w 209"/>
                <a:gd name="T19" fmla="*/ 13 h 214"/>
                <a:gd name="T20" fmla="*/ 120 w 209"/>
                <a:gd name="T21" fmla="*/ 6 h 214"/>
                <a:gd name="T22" fmla="*/ 128 w 209"/>
                <a:gd name="T23" fmla="*/ 11 h 214"/>
                <a:gd name="T24" fmla="*/ 137 w 209"/>
                <a:gd name="T25" fmla="*/ 0 h 214"/>
                <a:gd name="T26" fmla="*/ 141 w 209"/>
                <a:gd name="T27" fmla="*/ 13 h 214"/>
                <a:gd name="T28" fmla="*/ 155 w 209"/>
                <a:gd name="T29" fmla="*/ 6 h 214"/>
                <a:gd name="T30" fmla="*/ 162 w 209"/>
                <a:gd name="T31" fmla="*/ 25 h 214"/>
                <a:gd name="T32" fmla="*/ 178 w 209"/>
                <a:gd name="T33" fmla="*/ 25 h 214"/>
                <a:gd name="T34" fmla="*/ 201 w 209"/>
                <a:gd name="T35" fmla="*/ 21 h 214"/>
                <a:gd name="T36" fmla="*/ 176 w 209"/>
                <a:gd name="T37" fmla="*/ 58 h 214"/>
                <a:gd name="T38" fmla="*/ 209 w 209"/>
                <a:gd name="T39" fmla="*/ 87 h 214"/>
                <a:gd name="T40" fmla="*/ 189 w 209"/>
                <a:gd name="T41" fmla="*/ 94 h 214"/>
                <a:gd name="T42" fmla="*/ 209 w 209"/>
                <a:gd name="T43" fmla="*/ 125 h 214"/>
                <a:gd name="T44" fmla="*/ 191 w 209"/>
                <a:gd name="T45" fmla="*/ 129 h 214"/>
                <a:gd name="T46" fmla="*/ 176 w 209"/>
                <a:gd name="T47" fmla="*/ 131 h 214"/>
                <a:gd name="T48" fmla="*/ 180 w 209"/>
                <a:gd name="T49" fmla="*/ 148 h 214"/>
                <a:gd name="T50" fmla="*/ 170 w 209"/>
                <a:gd name="T51" fmla="*/ 150 h 214"/>
                <a:gd name="T52" fmla="*/ 147 w 209"/>
                <a:gd name="T53" fmla="*/ 177 h 214"/>
                <a:gd name="T54" fmla="*/ 164 w 209"/>
                <a:gd name="T55" fmla="*/ 193 h 214"/>
                <a:gd name="T56" fmla="*/ 151 w 209"/>
                <a:gd name="T57" fmla="*/ 214 h 214"/>
                <a:gd name="T58" fmla="*/ 151 w 209"/>
                <a:gd name="T59" fmla="*/ 200 h 214"/>
                <a:gd name="T60" fmla="*/ 110 w 209"/>
                <a:gd name="T61" fmla="*/ 175 h 214"/>
                <a:gd name="T62" fmla="*/ 87 w 209"/>
                <a:gd name="T63" fmla="*/ 146 h 214"/>
                <a:gd name="T64" fmla="*/ 89 w 209"/>
                <a:gd name="T65" fmla="*/ 133 h 214"/>
                <a:gd name="T66" fmla="*/ 77 w 209"/>
                <a:gd name="T67" fmla="*/ 137 h 214"/>
                <a:gd name="T68" fmla="*/ 27 w 209"/>
                <a:gd name="T69" fmla="*/ 92 h 214"/>
                <a:gd name="T70" fmla="*/ 25 w 209"/>
                <a:gd name="T71" fmla="*/ 69 h 214"/>
                <a:gd name="T72" fmla="*/ 14 w 209"/>
                <a:gd name="T73" fmla="*/ 4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9" h="214">
                  <a:moveTo>
                    <a:pt x="14" y="40"/>
                  </a:moveTo>
                  <a:lnTo>
                    <a:pt x="0" y="36"/>
                  </a:lnTo>
                  <a:lnTo>
                    <a:pt x="0" y="21"/>
                  </a:lnTo>
                  <a:lnTo>
                    <a:pt x="0" y="9"/>
                  </a:lnTo>
                  <a:lnTo>
                    <a:pt x="16" y="4"/>
                  </a:lnTo>
                  <a:lnTo>
                    <a:pt x="35" y="17"/>
                  </a:lnTo>
                  <a:lnTo>
                    <a:pt x="43" y="0"/>
                  </a:lnTo>
                  <a:lnTo>
                    <a:pt x="64" y="0"/>
                  </a:lnTo>
                  <a:lnTo>
                    <a:pt x="97" y="4"/>
                  </a:lnTo>
                  <a:lnTo>
                    <a:pt x="110" y="13"/>
                  </a:lnTo>
                  <a:lnTo>
                    <a:pt x="120" y="6"/>
                  </a:lnTo>
                  <a:lnTo>
                    <a:pt x="128" y="11"/>
                  </a:lnTo>
                  <a:lnTo>
                    <a:pt x="137" y="0"/>
                  </a:lnTo>
                  <a:lnTo>
                    <a:pt x="141" y="13"/>
                  </a:lnTo>
                  <a:lnTo>
                    <a:pt x="155" y="6"/>
                  </a:lnTo>
                  <a:lnTo>
                    <a:pt x="162" y="25"/>
                  </a:lnTo>
                  <a:lnTo>
                    <a:pt x="178" y="25"/>
                  </a:lnTo>
                  <a:lnTo>
                    <a:pt x="201" y="21"/>
                  </a:lnTo>
                  <a:lnTo>
                    <a:pt x="176" y="58"/>
                  </a:lnTo>
                  <a:lnTo>
                    <a:pt x="209" y="87"/>
                  </a:lnTo>
                  <a:lnTo>
                    <a:pt x="189" y="94"/>
                  </a:lnTo>
                  <a:lnTo>
                    <a:pt x="209" y="125"/>
                  </a:lnTo>
                  <a:lnTo>
                    <a:pt x="191" y="129"/>
                  </a:lnTo>
                  <a:lnTo>
                    <a:pt x="176" y="131"/>
                  </a:lnTo>
                  <a:lnTo>
                    <a:pt x="180" y="148"/>
                  </a:lnTo>
                  <a:lnTo>
                    <a:pt x="170" y="150"/>
                  </a:lnTo>
                  <a:lnTo>
                    <a:pt x="147" y="177"/>
                  </a:lnTo>
                  <a:lnTo>
                    <a:pt x="164" y="193"/>
                  </a:lnTo>
                  <a:lnTo>
                    <a:pt x="151" y="214"/>
                  </a:lnTo>
                  <a:lnTo>
                    <a:pt x="151" y="200"/>
                  </a:lnTo>
                  <a:lnTo>
                    <a:pt x="110" y="175"/>
                  </a:lnTo>
                  <a:lnTo>
                    <a:pt x="87" y="146"/>
                  </a:lnTo>
                  <a:lnTo>
                    <a:pt x="89" y="133"/>
                  </a:lnTo>
                  <a:lnTo>
                    <a:pt x="77" y="137"/>
                  </a:lnTo>
                  <a:lnTo>
                    <a:pt x="27" y="92"/>
                  </a:lnTo>
                  <a:lnTo>
                    <a:pt x="25" y="69"/>
                  </a:lnTo>
                  <a:lnTo>
                    <a:pt x="14" y="40"/>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30">
              <a:extLst>
                <a:ext uri="{FF2B5EF4-FFF2-40B4-BE49-F238E27FC236}">
                  <a16:creationId xmlns:a16="http://schemas.microsoft.com/office/drawing/2014/main" id="{9FB2C78D-FC2A-47D6-8027-4CDF735DA2E6}"/>
                </a:ext>
              </a:extLst>
            </p:cNvPr>
            <p:cNvSpPr>
              <a:spLocks/>
            </p:cNvSpPr>
            <p:nvPr/>
          </p:nvSpPr>
          <p:spPr bwMode="auto">
            <a:xfrm>
              <a:off x="8532197" y="4933257"/>
              <a:ext cx="3533"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lnTo>
                    <a:pt x="0" y="0"/>
                  </a:lnTo>
                  <a:lnTo>
                    <a:pt x="2" y="0"/>
                  </a:lnTo>
                  <a:lnTo>
                    <a:pt x="2" y="0"/>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31">
              <a:extLst>
                <a:ext uri="{FF2B5EF4-FFF2-40B4-BE49-F238E27FC236}">
                  <a16:creationId xmlns:a16="http://schemas.microsoft.com/office/drawing/2014/main" id="{6373E888-4634-4DDD-9C85-BBC0386182FC}"/>
                </a:ext>
              </a:extLst>
            </p:cNvPr>
            <p:cNvSpPr>
              <a:spLocks/>
            </p:cNvSpPr>
            <p:nvPr/>
          </p:nvSpPr>
          <p:spPr bwMode="auto">
            <a:xfrm>
              <a:off x="8495105" y="5018040"/>
              <a:ext cx="7065" cy="7065"/>
            </a:xfrm>
            <a:custGeom>
              <a:avLst/>
              <a:gdLst>
                <a:gd name="T0" fmla="*/ 4 w 4"/>
                <a:gd name="T1" fmla="*/ 4 h 4"/>
                <a:gd name="T2" fmla="*/ 0 w 4"/>
                <a:gd name="T3" fmla="*/ 0 h 4"/>
                <a:gd name="T4" fmla="*/ 0 w 4"/>
                <a:gd name="T5" fmla="*/ 2 h 4"/>
                <a:gd name="T6" fmla="*/ 2 w 4"/>
                <a:gd name="T7" fmla="*/ 4 h 4"/>
                <a:gd name="T8" fmla="*/ 4 w 4"/>
                <a:gd name="T9" fmla="*/ 4 h 4"/>
              </a:gdLst>
              <a:ahLst/>
              <a:cxnLst>
                <a:cxn ang="0">
                  <a:pos x="T0" y="T1"/>
                </a:cxn>
                <a:cxn ang="0">
                  <a:pos x="T2" y="T3"/>
                </a:cxn>
                <a:cxn ang="0">
                  <a:pos x="T4" y="T5"/>
                </a:cxn>
                <a:cxn ang="0">
                  <a:pos x="T6" y="T7"/>
                </a:cxn>
                <a:cxn ang="0">
                  <a:pos x="T8" y="T9"/>
                </a:cxn>
              </a:cxnLst>
              <a:rect l="0" t="0" r="r" b="b"/>
              <a:pathLst>
                <a:path w="4" h="4">
                  <a:moveTo>
                    <a:pt x="4" y="4"/>
                  </a:moveTo>
                  <a:lnTo>
                    <a:pt x="0" y="0"/>
                  </a:lnTo>
                  <a:lnTo>
                    <a:pt x="0" y="2"/>
                  </a:lnTo>
                  <a:lnTo>
                    <a:pt x="2" y="4"/>
                  </a:lnTo>
                  <a:lnTo>
                    <a:pt x="4" y="4"/>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33">
              <a:extLst>
                <a:ext uri="{FF2B5EF4-FFF2-40B4-BE49-F238E27FC236}">
                  <a16:creationId xmlns:a16="http://schemas.microsoft.com/office/drawing/2014/main" id="{D5673FF0-4D4D-4147-B5AC-EC67EDFF3B8C}"/>
                </a:ext>
              </a:extLst>
            </p:cNvPr>
            <p:cNvSpPr>
              <a:spLocks/>
            </p:cNvSpPr>
            <p:nvPr/>
          </p:nvSpPr>
          <p:spPr bwMode="auto">
            <a:xfrm>
              <a:off x="8924322" y="4943855"/>
              <a:ext cx="385059" cy="377994"/>
            </a:xfrm>
            <a:custGeom>
              <a:avLst/>
              <a:gdLst>
                <a:gd name="T0" fmla="*/ 182 w 218"/>
                <a:gd name="T1" fmla="*/ 112 h 214"/>
                <a:gd name="T2" fmla="*/ 174 w 218"/>
                <a:gd name="T3" fmla="*/ 100 h 214"/>
                <a:gd name="T4" fmla="*/ 172 w 218"/>
                <a:gd name="T5" fmla="*/ 94 h 214"/>
                <a:gd name="T6" fmla="*/ 160 w 218"/>
                <a:gd name="T7" fmla="*/ 94 h 214"/>
                <a:gd name="T8" fmla="*/ 160 w 218"/>
                <a:gd name="T9" fmla="*/ 81 h 214"/>
                <a:gd name="T10" fmla="*/ 145 w 218"/>
                <a:gd name="T11" fmla="*/ 69 h 214"/>
                <a:gd name="T12" fmla="*/ 137 w 218"/>
                <a:gd name="T13" fmla="*/ 63 h 214"/>
                <a:gd name="T14" fmla="*/ 135 w 218"/>
                <a:gd name="T15" fmla="*/ 36 h 214"/>
                <a:gd name="T16" fmla="*/ 129 w 218"/>
                <a:gd name="T17" fmla="*/ 36 h 214"/>
                <a:gd name="T18" fmla="*/ 129 w 218"/>
                <a:gd name="T19" fmla="*/ 29 h 214"/>
                <a:gd name="T20" fmla="*/ 112 w 218"/>
                <a:gd name="T21" fmla="*/ 15 h 214"/>
                <a:gd name="T22" fmla="*/ 114 w 218"/>
                <a:gd name="T23" fmla="*/ 23 h 214"/>
                <a:gd name="T24" fmla="*/ 99 w 218"/>
                <a:gd name="T25" fmla="*/ 17 h 214"/>
                <a:gd name="T26" fmla="*/ 93 w 218"/>
                <a:gd name="T27" fmla="*/ 11 h 214"/>
                <a:gd name="T28" fmla="*/ 81 w 218"/>
                <a:gd name="T29" fmla="*/ 17 h 214"/>
                <a:gd name="T30" fmla="*/ 73 w 218"/>
                <a:gd name="T31" fmla="*/ 13 h 214"/>
                <a:gd name="T32" fmla="*/ 52 w 218"/>
                <a:gd name="T33" fmla="*/ 7 h 214"/>
                <a:gd name="T34" fmla="*/ 31 w 218"/>
                <a:gd name="T35" fmla="*/ 2 h 214"/>
                <a:gd name="T36" fmla="*/ 25 w 218"/>
                <a:gd name="T37" fmla="*/ 9 h 214"/>
                <a:gd name="T38" fmla="*/ 0 w 218"/>
                <a:gd name="T39" fmla="*/ 23 h 214"/>
                <a:gd name="T40" fmla="*/ 12 w 218"/>
                <a:gd name="T41" fmla="*/ 31 h 214"/>
                <a:gd name="T42" fmla="*/ 33 w 218"/>
                <a:gd name="T43" fmla="*/ 67 h 214"/>
                <a:gd name="T44" fmla="*/ 64 w 218"/>
                <a:gd name="T45" fmla="*/ 75 h 214"/>
                <a:gd name="T46" fmla="*/ 73 w 218"/>
                <a:gd name="T47" fmla="*/ 96 h 214"/>
                <a:gd name="T48" fmla="*/ 93 w 218"/>
                <a:gd name="T49" fmla="*/ 106 h 214"/>
                <a:gd name="T50" fmla="*/ 102 w 218"/>
                <a:gd name="T51" fmla="*/ 127 h 214"/>
                <a:gd name="T52" fmla="*/ 104 w 218"/>
                <a:gd name="T53" fmla="*/ 148 h 214"/>
                <a:gd name="T54" fmla="*/ 97 w 218"/>
                <a:gd name="T55" fmla="*/ 154 h 214"/>
                <a:gd name="T56" fmla="*/ 104 w 218"/>
                <a:gd name="T57" fmla="*/ 168 h 214"/>
                <a:gd name="T58" fmla="*/ 106 w 218"/>
                <a:gd name="T59" fmla="*/ 189 h 214"/>
                <a:gd name="T60" fmla="*/ 116 w 218"/>
                <a:gd name="T61" fmla="*/ 212 h 214"/>
                <a:gd name="T62" fmla="*/ 137 w 218"/>
                <a:gd name="T63" fmla="*/ 212 h 214"/>
                <a:gd name="T64" fmla="*/ 145 w 218"/>
                <a:gd name="T65" fmla="*/ 212 h 214"/>
                <a:gd name="T66" fmla="*/ 153 w 218"/>
                <a:gd name="T67" fmla="*/ 204 h 214"/>
                <a:gd name="T68" fmla="*/ 153 w 218"/>
                <a:gd name="T69" fmla="*/ 204 h 214"/>
                <a:gd name="T70" fmla="*/ 170 w 218"/>
                <a:gd name="T71" fmla="*/ 208 h 214"/>
                <a:gd name="T72" fmla="*/ 174 w 218"/>
                <a:gd name="T73" fmla="*/ 202 h 214"/>
                <a:gd name="T74" fmla="*/ 166 w 218"/>
                <a:gd name="T75" fmla="*/ 189 h 214"/>
                <a:gd name="T76" fmla="*/ 172 w 218"/>
                <a:gd name="T77" fmla="*/ 175 h 214"/>
                <a:gd name="T78" fmla="*/ 178 w 218"/>
                <a:gd name="T79" fmla="*/ 181 h 214"/>
                <a:gd name="T80" fmla="*/ 199 w 218"/>
                <a:gd name="T81" fmla="*/ 173 h 214"/>
                <a:gd name="T82" fmla="*/ 212 w 218"/>
                <a:gd name="T83" fmla="*/ 164 h 214"/>
                <a:gd name="T84" fmla="*/ 218 w 218"/>
                <a:gd name="T85" fmla="*/ 152 h 214"/>
                <a:gd name="T86" fmla="*/ 203 w 218"/>
                <a:gd name="T87" fmla="*/ 146 h 214"/>
                <a:gd name="T88" fmla="*/ 189 w 218"/>
                <a:gd name="T89" fmla="*/ 133 h 214"/>
                <a:gd name="T90" fmla="*/ 197 w 218"/>
                <a:gd name="T91" fmla="*/ 12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214">
                  <a:moveTo>
                    <a:pt x="189" y="121"/>
                  </a:moveTo>
                  <a:lnTo>
                    <a:pt x="182" y="112"/>
                  </a:lnTo>
                  <a:lnTo>
                    <a:pt x="174" y="106"/>
                  </a:lnTo>
                  <a:lnTo>
                    <a:pt x="174" y="100"/>
                  </a:lnTo>
                  <a:lnTo>
                    <a:pt x="174" y="94"/>
                  </a:lnTo>
                  <a:lnTo>
                    <a:pt x="172" y="94"/>
                  </a:lnTo>
                  <a:lnTo>
                    <a:pt x="166" y="94"/>
                  </a:lnTo>
                  <a:lnTo>
                    <a:pt x="160" y="94"/>
                  </a:lnTo>
                  <a:lnTo>
                    <a:pt x="160" y="94"/>
                  </a:lnTo>
                  <a:lnTo>
                    <a:pt x="160" y="81"/>
                  </a:lnTo>
                  <a:lnTo>
                    <a:pt x="151" y="69"/>
                  </a:lnTo>
                  <a:lnTo>
                    <a:pt x="145" y="69"/>
                  </a:lnTo>
                  <a:lnTo>
                    <a:pt x="139" y="69"/>
                  </a:lnTo>
                  <a:lnTo>
                    <a:pt x="137" y="63"/>
                  </a:lnTo>
                  <a:lnTo>
                    <a:pt x="137" y="48"/>
                  </a:lnTo>
                  <a:lnTo>
                    <a:pt x="135" y="36"/>
                  </a:lnTo>
                  <a:lnTo>
                    <a:pt x="135" y="36"/>
                  </a:lnTo>
                  <a:lnTo>
                    <a:pt x="129" y="36"/>
                  </a:lnTo>
                  <a:lnTo>
                    <a:pt x="129" y="36"/>
                  </a:lnTo>
                  <a:lnTo>
                    <a:pt x="129" y="29"/>
                  </a:lnTo>
                  <a:lnTo>
                    <a:pt x="129" y="21"/>
                  </a:lnTo>
                  <a:lnTo>
                    <a:pt x="112" y="15"/>
                  </a:lnTo>
                  <a:lnTo>
                    <a:pt x="112" y="15"/>
                  </a:lnTo>
                  <a:lnTo>
                    <a:pt x="114" y="23"/>
                  </a:lnTo>
                  <a:lnTo>
                    <a:pt x="112" y="23"/>
                  </a:lnTo>
                  <a:lnTo>
                    <a:pt x="99" y="17"/>
                  </a:lnTo>
                  <a:lnTo>
                    <a:pt x="93" y="11"/>
                  </a:lnTo>
                  <a:lnTo>
                    <a:pt x="93" y="11"/>
                  </a:lnTo>
                  <a:lnTo>
                    <a:pt x="85" y="11"/>
                  </a:lnTo>
                  <a:lnTo>
                    <a:pt x="81" y="17"/>
                  </a:lnTo>
                  <a:lnTo>
                    <a:pt x="79" y="17"/>
                  </a:lnTo>
                  <a:lnTo>
                    <a:pt x="73" y="13"/>
                  </a:lnTo>
                  <a:lnTo>
                    <a:pt x="66" y="4"/>
                  </a:lnTo>
                  <a:lnTo>
                    <a:pt x="52" y="7"/>
                  </a:lnTo>
                  <a:lnTo>
                    <a:pt x="52" y="0"/>
                  </a:lnTo>
                  <a:lnTo>
                    <a:pt x="31" y="2"/>
                  </a:lnTo>
                  <a:lnTo>
                    <a:pt x="31" y="2"/>
                  </a:lnTo>
                  <a:lnTo>
                    <a:pt x="25" y="9"/>
                  </a:lnTo>
                  <a:lnTo>
                    <a:pt x="19" y="15"/>
                  </a:lnTo>
                  <a:lnTo>
                    <a:pt x="0" y="23"/>
                  </a:lnTo>
                  <a:lnTo>
                    <a:pt x="6" y="25"/>
                  </a:lnTo>
                  <a:lnTo>
                    <a:pt x="12" y="31"/>
                  </a:lnTo>
                  <a:lnTo>
                    <a:pt x="35" y="44"/>
                  </a:lnTo>
                  <a:lnTo>
                    <a:pt x="33" y="67"/>
                  </a:lnTo>
                  <a:lnTo>
                    <a:pt x="50" y="69"/>
                  </a:lnTo>
                  <a:lnTo>
                    <a:pt x="64" y="75"/>
                  </a:lnTo>
                  <a:lnTo>
                    <a:pt x="64" y="90"/>
                  </a:lnTo>
                  <a:lnTo>
                    <a:pt x="73" y="96"/>
                  </a:lnTo>
                  <a:lnTo>
                    <a:pt x="79" y="102"/>
                  </a:lnTo>
                  <a:lnTo>
                    <a:pt x="93" y="106"/>
                  </a:lnTo>
                  <a:lnTo>
                    <a:pt x="93" y="114"/>
                  </a:lnTo>
                  <a:lnTo>
                    <a:pt x="102" y="127"/>
                  </a:lnTo>
                  <a:lnTo>
                    <a:pt x="102" y="135"/>
                  </a:lnTo>
                  <a:lnTo>
                    <a:pt x="104" y="148"/>
                  </a:lnTo>
                  <a:lnTo>
                    <a:pt x="95" y="148"/>
                  </a:lnTo>
                  <a:lnTo>
                    <a:pt x="97" y="154"/>
                  </a:lnTo>
                  <a:lnTo>
                    <a:pt x="97" y="162"/>
                  </a:lnTo>
                  <a:lnTo>
                    <a:pt x="104" y="168"/>
                  </a:lnTo>
                  <a:lnTo>
                    <a:pt x="106" y="175"/>
                  </a:lnTo>
                  <a:lnTo>
                    <a:pt x="106" y="189"/>
                  </a:lnTo>
                  <a:lnTo>
                    <a:pt x="108" y="202"/>
                  </a:lnTo>
                  <a:lnTo>
                    <a:pt x="116" y="212"/>
                  </a:lnTo>
                  <a:lnTo>
                    <a:pt x="129" y="208"/>
                  </a:lnTo>
                  <a:lnTo>
                    <a:pt x="137" y="212"/>
                  </a:lnTo>
                  <a:lnTo>
                    <a:pt x="141" y="214"/>
                  </a:lnTo>
                  <a:lnTo>
                    <a:pt x="145" y="212"/>
                  </a:lnTo>
                  <a:lnTo>
                    <a:pt x="151" y="204"/>
                  </a:lnTo>
                  <a:lnTo>
                    <a:pt x="153" y="204"/>
                  </a:lnTo>
                  <a:lnTo>
                    <a:pt x="153" y="204"/>
                  </a:lnTo>
                  <a:lnTo>
                    <a:pt x="153" y="204"/>
                  </a:lnTo>
                  <a:lnTo>
                    <a:pt x="166" y="206"/>
                  </a:lnTo>
                  <a:lnTo>
                    <a:pt x="170" y="208"/>
                  </a:lnTo>
                  <a:lnTo>
                    <a:pt x="174" y="208"/>
                  </a:lnTo>
                  <a:lnTo>
                    <a:pt x="174" y="202"/>
                  </a:lnTo>
                  <a:lnTo>
                    <a:pt x="174" y="195"/>
                  </a:lnTo>
                  <a:lnTo>
                    <a:pt x="166" y="189"/>
                  </a:lnTo>
                  <a:lnTo>
                    <a:pt x="166" y="183"/>
                  </a:lnTo>
                  <a:lnTo>
                    <a:pt x="172" y="175"/>
                  </a:lnTo>
                  <a:lnTo>
                    <a:pt x="178" y="175"/>
                  </a:lnTo>
                  <a:lnTo>
                    <a:pt x="178" y="181"/>
                  </a:lnTo>
                  <a:lnTo>
                    <a:pt x="187" y="175"/>
                  </a:lnTo>
                  <a:lnTo>
                    <a:pt x="199" y="173"/>
                  </a:lnTo>
                  <a:lnTo>
                    <a:pt x="205" y="166"/>
                  </a:lnTo>
                  <a:lnTo>
                    <a:pt x="212" y="164"/>
                  </a:lnTo>
                  <a:lnTo>
                    <a:pt x="218" y="164"/>
                  </a:lnTo>
                  <a:lnTo>
                    <a:pt x="218" y="152"/>
                  </a:lnTo>
                  <a:lnTo>
                    <a:pt x="209" y="144"/>
                  </a:lnTo>
                  <a:lnTo>
                    <a:pt x="203" y="146"/>
                  </a:lnTo>
                  <a:lnTo>
                    <a:pt x="189" y="139"/>
                  </a:lnTo>
                  <a:lnTo>
                    <a:pt x="189" y="133"/>
                  </a:lnTo>
                  <a:lnTo>
                    <a:pt x="195" y="133"/>
                  </a:lnTo>
                  <a:lnTo>
                    <a:pt x="197" y="125"/>
                  </a:lnTo>
                  <a:lnTo>
                    <a:pt x="189" y="121"/>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85">
              <a:extLst>
                <a:ext uri="{FF2B5EF4-FFF2-40B4-BE49-F238E27FC236}">
                  <a16:creationId xmlns:a16="http://schemas.microsoft.com/office/drawing/2014/main" id="{445612D7-1E85-49E7-A556-7F3DD253B298}"/>
                </a:ext>
              </a:extLst>
            </p:cNvPr>
            <p:cNvSpPr>
              <a:spLocks/>
            </p:cNvSpPr>
            <p:nvPr/>
          </p:nvSpPr>
          <p:spPr bwMode="auto">
            <a:xfrm>
              <a:off x="7975805" y="5010975"/>
              <a:ext cx="589953" cy="399189"/>
            </a:xfrm>
            <a:custGeom>
              <a:avLst/>
              <a:gdLst>
                <a:gd name="T0" fmla="*/ 292 w 334"/>
                <a:gd name="T1" fmla="*/ 6 h 226"/>
                <a:gd name="T2" fmla="*/ 278 w 334"/>
                <a:gd name="T3" fmla="*/ 12 h 226"/>
                <a:gd name="T4" fmla="*/ 263 w 334"/>
                <a:gd name="T5" fmla="*/ 8 h 226"/>
                <a:gd name="T6" fmla="*/ 249 w 334"/>
                <a:gd name="T7" fmla="*/ 2 h 226"/>
                <a:gd name="T8" fmla="*/ 222 w 334"/>
                <a:gd name="T9" fmla="*/ 4 h 226"/>
                <a:gd name="T10" fmla="*/ 209 w 334"/>
                <a:gd name="T11" fmla="*/ 18 h 226"/>
                <a:gd name="T12" fmla="*/ 184 w 334"/>
                <a:gd name="T13" fmla="*/ 39 h 226"/>
                <a:gd name="T14" fmla="*/ 157 w 334"/>
                <a:gd name="T15" fmla="*/ 56 h 226"/>
                <a:gd name="T16" fmla="*/ 130 w 334"/>
                <a:gd name="T17" fmla="*/ 58 h 226"/>
                <a:gd name="T18" fmla="*/ 130 w 334"/>
                <a:gd name="T19" fmla="*/ 72 h 226"/>
                <a:gd name="T20" fmla="*/ 103 w 334"/>
                <a:gd name="T21" fmla="*/ 81 h 226"/>
                <a:gd name="T22" fmla="*/ 76 w 334"/>
                <a:gd name="T23" fmla="*/ 83 h 226"/>
                <a:gd name="T24" fmla="*/ 70 w 334"/>
                <a:gd name="T25" fmla="*/ 74 h 226"/>
                <a:gd name="T26" fmla="*/ 56 w 334"/>
                <a:gd name="T27" fmla="*/ 70 h 226"/>
                <a:gd name="T28" fmla="*/ 31 w 334"/>
                <a:gd name="T29" fmla="*/ 54 h 226"/>
                <a:gd name="T30" fmla="*/ 41 w 334"/>
                <a:gd name="T31" fmla="*/ 76 h 226"/>
                <a:gd name="T32" fmla="*/ 35 w 334"/>
                <a:gd name="T33" fmla="*/ 85 h 226"/>
                <a:gd name="T34" fmla="*/ 37 w 334"/>
                <a:gd name="T35" fmla="*/ 89 h 226"/>
                <a:gd name="T36" fmla="*/ 29 w 334"/>
                <a:gd name="T37" fmla="*/ 85 h 226"/>
                <a:gd name="T38" fmla="*/ 22 w 334"/>
                <a:gd name="T39" fmla="*/ 85 h 226"/>
                <a:gd name="T40" fmla="*/ 14 w 334"/>
                <a:gd name="T41" fmla="*/ 93 h 226"/>
                <a:gd name="T42" fmla="*/ 25 w 334"/>
                <a:gd name="T43" fmla="*/ 112 h 226"/>
                <a:gd name="T44" fmla="*/ 16 w 334"/>
                <a:gd name="T45" fmla="*/ 114 h 226"/>
                <a:gd name="T46" fmla="*/ 12 w 334"/>
                <a:gd name="T47" fmla="*/ 141 h 226"/>
                <a:gd name="T48" fmla="*/ 0 w 334"/>
                <a:gd name="T49" fmla="*/ 153 h 226"/>
                <a:gd name="T50" fmla="*/ 20 w 334"/>
                <a:gd name="T51" fmla="*/ 160 h 226"/>
                <a:gd name="T52" fmla="*/ 35 w 334"/>
                <a:gd name="T53" fmla="*/ 180 h 226"/>
                <a:gd name="T54" fmla="*/ 51 w 334"/>
                <a:gd name="T55" fmla="*/ 199 h 226"/>
                <a:gd name="T56" fmla="*/ 72 w 334"/>
                <a:gd name="T57" fmla="*/ 211 h 226"/>
                <a:gd name="T58" fmla="*/ 87 w 334"/>
                <a:gd name="T59" fmla="*/ 224 h 226"/>
                <a:gd name="T60" fmla="*/ 107 w 334"/>
                <a:gd name="T61" fmla="*/ 222 h 226"/>
                <a:gd name="T62" fmla="*/ 132 w 334"/>
                <a:gd name="T63" fmla="*/ 216 h 226"/>
                <a:gd name="T64" fmla="*/ 157 w 334"/>
                <a:gd name="T65" fmla="*/ 201 h 226"/>
                <a:gd name="T66" fmla="*/ 186 w 334"/>
                <a:gd name="T67" fmla="*/ 187 h 226"/>
                <a:gd name="T68" fmla="*/ 207 w 334"/>
                <a:gd name="T69" fmla="*/ 189 h 226"/>
                <a:gd name="T70" fmla="*/ 207 w 334"/>
                <a:gd name="T71" fmla="*/ 182 h 226"/>
                <a:gd name="T72" fmla="*/ 222 w 334"/>
                <a:gd name="T73" fmla="*/ 180 h 226"/>
                <a:gd name="T74" fmla="*/ 246 w 334"/>
                <a:gd name="T75" fmla="*/ 172 h 226"/>
                <a:gd name="T76" fmla="*/ 265 w 334"/>
                <a:gd name="T77" fmla="*/ 151 h 226"/>
                <a:gd name="T78" fmla="*/ 278 w 334"/>
                <a:gd name="T79" fmla="*/ 137 h 226"/>
                <a:gd name="T80" fmla="*/ 290 w 334"/>
                <a:gd name="T81" fmla="*/ 101 h 226"/>
                <a:gd name="T82" fmla="*/ 302 w 334"/>
                <a:gd name="T83" fmla="*/ 72 h 226"/>
                <a:gd name="T84" fmla="*/ 321 w 334"/>
                <a:gd name="T85" fmla="*/ 58 h 226"/>
                <a:gd name="T86" fmla="*/ 334 w 334"/>
                <a:gd name="T87" fmla="*/ 35 h 226"/>
                <a:gd name="T88" fmla="*/ 321 w 334"/>
                <a:gd name="T89" fmla="*/ 18 h 226"/>
                <a:gd name="T90" fmla="*/ 309 w 334"/>
                <a:gd name="T91" fmla="*/ 18 h 226"/>
                <a:gd name="T92" fmla="*/ 305 w 334"/>
                <a:gd name="T93" fmla="*/ 1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4" h="226">
                  <a:moveTo>
                    <a:pt x="298" y="8"/>
                  </a:moveTo>
                  <a:lnTo>
                    <a:pt x="296" y="8"/>
                  </a:lnTo>
                  <a:lnTo>
                    <a:pt x="292" y="6"/>
                  </a:lnTo>
                  <a:lnTo>
                    <a:pt x="290" y="6"/>
                  </a:lnTo>
                  <a:lnTo>
                    <a:pt x="280" y="12"/>
                  </a:lnTo>
                  <a:lnTo>
                    <a:pt x="278" y="12"/>
                  </a:lnTo>
                  <a:lnTo>
                    <a:pt x="271" y="8"/>
                  </a:lnTo>
                  <a:lnTo>
                    <a:pt x="269" y="6"/>
                  </a:lnTo>
                  <a:lnTo>
                    <a:pt x="263" y="8"/>
                  </a:lnTo>
                  <a:lnTo>
                    <a:pt x="263" y="0"/>
                  </a:lnTo>
                  <a:lnTo>
                    <a:pt x="257" y="0"/>
                  </a:lnTo>
                  <a:lnTo>
                    <a:pt x="249" y="2"/>
                  </a:lnTo>
                  <a:lnTo>
                    <a:pt x="242" y="2"/>
                  </a:lnTo>
                  <a:lnTo>
                    <a:pt x="228" y="2"/>
                  </a:lnTo>
                  <a:lnTo>
                    <a:pt x="222" y="4"/>
                  </a:lnTo>
                  <a:lnTo>
                    <a:pt x="215" y="4"/>
                  </a:lnTo>
                  <a:lnTo>
                    <a:pt x="209" y="10"/>
                  </a:lnTo>
                  <a:lnTo>
                    <a:pt x="209" y="18"/>
                  </a:lnTo>
                  <a:lnTo>
                    <a:pt x="203" y="25"/>
                  </a:lnTo>
                  <a:lnTo>
                    <a:pt x="197" y="33"/>
                  </a:lnTo>
                  <a:lnTo>
                    <a:pt x="184" y="39"/>
                  </a:lnTo>
                  <a:lnTo>
                    <a:pt x="176" y="47"/>
                  </a:lnTo>
                  <a:lnTo>
                    <a:pt x="164" y="56"/>
                  </a:lnTo>
                  <a:lnTo>
                    <a:pt x="157" y="56"/>
                  </a:lnTo>
                  <a:lnTo>
                    <a:pt x="149" y="56"/>
                  </a:lnTo>
                  <a:lnTo>
                    <a:pt x="141" y="56"/>
                  </a:lnTo>
                  <a:lnTo>
                    <a:pt x="130" y="58"/>
                  </a:lnTo>
                  <a:lnTo>
                    <a:pt x="128" y="64"/>
                  </a:lnTo>
                  <a:lnTo>
                    <a:pt x="124" y="66"/>
                  </a:lnTo>
                  <a:lnTo>
                    <a:pt x="130" y="72"/>
                  </a:lnTo>
                  <a:lnTo>
                    <a:pt x="124" y="72"/>
                  </a:lnTo>
                  <a:lnTo>
                    <a:pt x="107" y="81"/>
                  </a:lnTo>
                  <a:lnTo>
                    <a:pt x="103" y="81"/>
                  </a:lnTo>
                  <a:lnTo>
                    <a:pt x="97" y="81"/>
                  </a:lnTo>
                  <a:lnTo>
                    <a:pt x="89" y="81"/>
                  </a:lnTo>
                  <a:lnTo>
                    <a:pt x="76" y="83"/>
                  </a:lnTo>
                  <a:lnTo>
                    <a:pt x="76" y="83"/>
                  </a:lnTo>
                  <a:lnTo>
                    <a:pt x="76" y="81"/>
                  </a:lnTo>
                  <a:lnTo>
                    <a:pt x="70" y="74"/>
                  </a:lnTo>
                  <a:lnTo>
                    <a:pt x="62" y="70"/>
                  </a:lnTo>
                  <a:lnTo>
                    <a:pt x="58" y="70"/>
                  </a:lnTo>
                  <a:lnTo>
                    <a:pt x="56" y="70"/>
                  </a:lnTo>
                  <a:lnTo>
                    <a:pt x="49" y="64"/>
                  </a:lnTo>
                  <a:lnTo>
                    <a:pt x="47" y="64"/>
                  </a:lnTo>
                  <a:lnTo>
                    <a:pt x="31" y="54"/>
                  </a:lnTo>
                  <a:lnTo>
                    <a:pt x="33" y="56"/>
                  </a:lnTo>
                  <a:lnTo>
                    <a:pt x="37" y="64"/>
                  </a:lnTo>
                  <a:lnTo>
                    <a:pt x="41" y="76"/>
                  </a:lnTo>
                  <a:lnTo>
                    <a:pt x="41" y="76"/>
                  </a:lnTo>
                  <a:lnTo>
                    <a:pt x="37" y="85"/>
                  </a:lnTo>
                  <a:lnTo>
                    <a:pt x="35" y="85"/>
                  </a:lnTo>
                  <a:lnTo>
                    <a:pt x="37" y="89"/>
                  </a:lnTo>
                  <a:lnTo>
                    <a:pt x="37" y="89"/>
                  </a:lnTo>
                  <a:lnTo>
                    <a:pt x="37" y="89"/>
                  </a:lnTo>
                  <a:lnTo>
                    <a:pt x="29" y="87"/>
                  </a:lnTo>
                  <a:lnTo>
                    <a:pt x="29" y="87"/>
                  </a:lnTo>
                  <a:lnTo>
                    <a:pt x="29" y="85"/>
                  </a:lnTo>
                  <a:lnTo>
                    <a:pt x="31" y="81"/>
                  </a:lnTo>
                  <a:lnTo>
                    <a:pt x="25" y="85"/>
                  </a:lnTo>
                  <a:lnTo>
                    <a:pt x="22" y="85"/>
                  </a:lnTo>
                  <a:lnTo>
                    <a:pt x="16" y="87"/>
                  </a:lnTo>
                  <a:lnTo>
                    <a:pt x="14" y="87"/>
                  </a:lnTo>
                  <a:lnTo>
                    <a:pt x="14" y="93"/>
                  </a:lnTo>
                  <a:lnTo>
                    <a:pt x="22" y="99"/>
                  </a:lnTo>
                  <a:lnTo>
                    <a:pt x="22" y="106"/>
                  </a:lnTo>
                  <a:lnTo>
                    <a:pt x="25" y="112"/>
                  </a:lnTo>
                  <a:lnTo>
                    <a:pt x="25" y="114"/>
                  </a:lnTo>
                  <a:lnTo>
                    <a:pt x="18" y="114"/>
                  </a:lnTo>
                  <a:lnTo>
                    <a:pt x="16" y="114"/>
                  </a:lnTo>
                  <a:lnTo>
                    <a:pt x="18" y="126"/>
                  </a:lnTo>
                  <a:lnTo>
                    <a:pt x="12" y="141"/>
                  </a:lnTo>
                  <a:lnTo>
                    <a:pt x="12" y="141"/>
                  </a:lnTo>
                  <a:lnTo>
                    <a:pt x="6" y="141"/>
                  </a:lnTo>
                  <a:lnTo>
                    <a:pt x="6" y="141"/>
                  </a:lnTo>
                  <a:lnTo>
                    <a:pt x="0" y="153"/>
                  </a:lnTo>
                  <a:lnTo>
                    <a:pt x="2" y="151"/>
                  </a:lnTo>
                  <a:lnTo>
                    <a:pt x="18" y="155"/>
                  </a:lnTo>
                  <a:lnTo>
                    <a:pt x="20" y="160"/>
                  </a:lnTo>
                  <a:lnTo>
                    <a:pt x="29" y="166"/>
                  </a:lnTo>
                  <a:lnTo>
                    <a:pt x="35" y="172"/>
                  </a:lnTo>
                  <a:lnTo>
                    <a:pt x="35" y="180"/>
                  </a:lnTo>
                  <a:lnTo>
                    <a:pt x="37" y="187"/>
                  </a:lnTo>
                  <a:lnTo>
                    <a:pt x="43" y="193"/>
                  </a:lnTo>
                  <a:lnTo>
                    <a:pt x="51" y="199"/>
                  </a:lnTo>
                  <a:lnTo>
                    <a:pt x="58" y="205"/>
                  </a:lnTo>
                  <a:lnTo>
                    <a:pt x="66" y="211"/>
                  </a:lnTo>
                  <a:lnTo>
                    <a:pt x="72" y="211"/>
                  </a:lnTo>
                  <a:lnTo>
                    <a:pt x="72" y="218"/>
                  </a:lnTo>
                  <a:lnTo>
                    <a:pt x="81" y="218"/>
                  </a:lnTo>
                  <a:lnTo>
                    <a:pt x="87" y="224"/>
                  </a:lnTo>
                  <a:lnTo>
                    <a:pt x="93" y="224"/>
                  </a:lnTo>
                  <a:lnTo>
                    <a:pt x="101" y="224"/>
                  </a:lnTo>
                  <a:lnTo>
                    <a:pt x="107" y="222"/>
                  </a:lnTo>
                  <a:lnTo>
                    <a:pt x="120" y="226"/>
                  </a:lnTo>
                  <a:lnTo>
                    <a:pt x="124" y="224"/>
                  </a:lnTo>
                  <a:lnTo>
                    <a:pt x="132" y="216"/>
                  </a:lnTo>
                  <a:lnTo>
                    <a:pt x="139" y="207"/>
                  </a:lnTo>
                  <a:lnTo>
                    <a:pt x="145" y="201"/>
                  </a:lnTo>
                  <a:lnTo>
                    <a:pt x="157" y="201"/>
                  </a:lnTo>
                  <a:lnTo>
                    <a:pt x="161" y="199"/>
                  </a:lnTo>
                  <a:lnTo>
                    <a:pt x="172" y="191"/>
                  </a:lnTo>
                  <a:lnTo>
                    <a:pt x="186" y="187"/>
                  </a:lnTo>
                  <a:lnTo>
                    <a:pt x="195" y="193"/>
                  </a:lnTo>
                  <a:lnTo>
                    <a:pt x="197" y="191"/>
                  </a:lnTo>
                  <a:lnTo>
                    <a:pt x="207" y="189"/>
                  </a:lnTo>
                  <a:lnTo>
                    <a:pt x="207" y="182"/>
                  </a:lnTo>
                  <a:lnTo>
                    <a:pt x="207" y="182"/>
                  </a:lnTo>
                  <a:lnTo>
                    <a:pt x="207" y="182"/>
                  </a:lnTo>
                  <a:lnTo>
                    <a:pt x="213" y="182"/>
                  </a:lnTo>
                  <a:lnTo>
                    <a:pt x="213" y="182"/>
                  </a:lnTo>
                  <a:lnTo>
                    <a:pt x="222" y="180"/>
                  </a:lnTo>
                  <a:lnTo>
                    <a:pt x="232" y="184"/>
                  </a:lnTo>
                  <a:lnTo>
                    <a:pt x="240" y="187"/>
                  </a:lnTo>
                  <a:lnTo>
                    <a:pt x="246" y="172"/>
                  </a:lnTo>
                  <a:lnTo>
                    <a:pt x="253" y="164"/>
                  </a:lnTo>
                  <a:lnTo>
                    <a:pt x="259" y="157"/>
                  </a:lnTo>
                  <a:lnTo>
                    <a:pt x="265" y="151"/>
                  </a:lnTo>
                  <a:lnTo>
                    <a:pt x="273" y="143"/>
                  </a:lnTo>
                  <a:lnTo>
                    <a:pt x="271" y="137"/>
                  </a:lnTo>
                  <a:lnTo>
                    <a:pt x="278" y="137"/>
                  </a:lnTo>
                  <a:lnTo>
                    <a:pt x="286" y="128"/>
                  </a:lnTo>
                  <a:lnTo>
                    <a:pt x="292" y="120"/>
                  </a:lnTo>
                  <a:lnTo>
                    <a:pt x="290" y="101"/>
                  </a:lnTo>
                  <a:lnTo>
                    <a:pt x="296" y="93"/>
                  </a:lnTo>
                  <a:lnTo>
                    <a:pt x="294" y="81"/>
                  </a:lnTo>
                  <a:lnTo>
                    <a:pt x="302" y="72"/>
                  </a:lnTo>
                  <a:lnTo>
                    <a:pt x="309" y="64"/>
                  </a:lnTo>
                  <a:lnTo>
                    <a:pt x="315" y="64"/>
                  </a:lnTo>
                  <a:lnTo>
                    <a:pt x="321" y="58"/>
                  </a:lnTo>
                  <a:lnTo>
                    <a:pt x="327" y="50"/>
                  </a:lnTo>
                  <a:lnTo>
                    <a:pt x="334" y="43"/>
                  </a:lnTo>
                  <a:lnTo>
                    <a:pt x="334" y="35"/>
                  </a:lnTo>
                  <a:lnTo>
                    <a:pt x="321" y="20"/>
                  </a:lnTo>
                  <a:lnTo>
                    <a:pt x="323" y="20"/>
                  </a:lnTo>
                  <a:lnTo>
                    <a:pt x="321" y="18"/>
                  </a:lnTo>
                  <a:lnTo>
                    <a:pt x="313" y="16"/>
                  </a:lnTo>
                  <a:lnTo>
                    <a:pt x="309" y="18"/>
                  </a:lnTo>
                  <a:lnTo>
                    <a:pt x="309" y="18"/>
                  </a:lnTo>
                  <a:lnTo>
                    <a:pt x="309" y="16"/>
                  </a:lnTo>
                  <a:lnTo>
                    <a:pt x="307" y="14"/>
                  </a:lnTo>
                  <a:lnTo>
                    <a:pt x="305" y="10"/>
                  </a:lnTo>
                  <a:lnTo>
                    <a:pt x="298" y="8"/>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87">
              <a:extLst>
                <a:ext uri="{FF2B5EF4-FFF2-40B4-BE49-F238E27FC236}">
                  <a16:creationId xmlns:a16="http://schemas.microsoft.com/office/drawing/2014/main" id="{20197054-8614-44E9-B706-AE47815F4F16}"/>
                </a:ext>
              </a:extLst>
            </p:cNvPr>
            <p:cNvSpPr>
              <a:spLocks/>
            </p:cNvSpPr>
            <p:nvPr/>
          </p:nvSpPr>
          <p:spPr bwMode="auto">
            <a:xfrm>
              <a:off x="8722961" y="6227972"/>
              <a:ext cx="174867" cy="113045"/>
            </a:xfrm>
            <a:custGeom>
              <a:avLst/>
              <a:gdLst>
                <a:gd name="T0" fmla="*/ 85 w 99"/>
                <a:gd name="T1" fmla="*/ 50 h 64"/>
                <a:gd name="T2" fmla="*/ 93 w 99"/>
                <a:gd name="T3" fmla="*/ 64 h 64"/>
                <a:gd name="T4" fmla="*/ 99 w 99"/>
                <a:gd name="T5" fmla="*/ 62 h 64"/>
                <a:gd name="T6" fmla="*/ 97 w 99"/>
                <a:gd name="T7" fmla="*/ 50 h 64"/>
                <a:gd name="T8" fmla="*/ 91 w 99"/>
                <a:gd name="T9" fmla="*/ 41 h 64"/>
                <a:gd name="T10" fmla="*/ 83 w 99"/>
                <a:gd name="T11" fmla="*/ 37 h 64"/>
                <a:gd name="T12" fmla="*/ 83 w 99"/>
                <a:gd name="T13" fmla="*/ 31 h 64"/>
                <a:gd name="T14" fmla="*/ 77 w 99"/>
                <a:gd name="T15" fmla="*/ 23 h 64"/>
                <a:gd name="T16" fmla="*/ 68 w 99"/>
                <a:gd name="T17" fmla="*/ 23 h 64"/>
                <a:gd name="T18" fmla="*/ 62 w 99"/>
                <a:gd name="T19" fmla="*/ 19 h 64"/>
                <a:gd name="T20" fmla="*/ 48 w 99"/>
                <a:gd name="T21" fmla="*/ 12 h 64"/>
                <a:gd name="T22" fmla="*/ 33 w 99"/>
                <a:gd name="T23" fmla="*/ 12 h 64"/>
                <a:gd name="T24" fmla="*/ 27 w 99"/>
                <a:gd name="T25" fmla="*/ 6 h 64"/>
                <a:gd name="T26" fmla="*/ 18 w 99"/>
                <a:gd name="T27" fmla="*/ 0 h 64"/>
                <a:gd name="T28" fmla="*/ 12 w 99"/>
                <a:gd name="T29" fmla="*/ 0 h 64"/>
                <a:gd name="T30" fmla="*/ 0 w 99"/>
                <a:gd name="T31" fmla="*/ 8 h 64"/>
                <a:gd name="T32" fmla="*/ 6 w 99"/>
                <a:gd name="T33" fmla="*/ 14 h 64"/>
                <a:gd name="T34" fmla="*/ 14 w 99"/>
                <a:gd name="T35" fmla="*/ 14 h 64"/>
                <a:gd name="T36" fmla="*/ 29 w 99"/>
                <a:gd name="T37" fmla="*/ 12 h 64"/>
                <a:gd name="T38" fmla="*/ 35 w 99"/>
                <a:gd name="T39" fmla="*/ 19 h 64"/>
                <a:gd name="T40" fmla="*/ 48 w 99"/>
                <a:gd name="T41" fmla="*/ 25 h 64"/>
                <a:gd name="T42" fmla="*/ 56 w 99"/>
                <a:gd name="T43" fmla="*/ 31 h 64"/>
                <a:gd name="T44" fmla="*/ 70 w 99"/>
                <a:gd name="T45" fmla="*/ 37 h 64"/>
                <a:gd name="T46" fmla="*/ 77 w 99"/>
                <a:gd name="T47" fmla="*/ 44 h 64"/>
                <a:gd name="T48" fmla="*/ 85 w 99"/>
                <a:gd name="T49" fmla="*/ 5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9" h="64">
                  <a:moveTo>
                    <a:pt x="85" y="50"/>
                  </a:moveTo>
                  <a:lnTo>
                    <a:pt x="93" y="64"/>
                  </a:lnTo>
                  <a:lnTo>
                    <a:pt x="99" y="62"/>
                  </a:lnTo>
                  <a:lnTo>
                    <a:pt x="97" y="50"/>
                  </a:lnTo>
                  <a:lnTo>
                    <a:pt x="91" y="41"/>
                  </a:lnTo>
                  <a:lnTo>
                    <a:pt x="83" y="37"/>
                  </a:lnTo>
                  <a:lnTo>
                    <a:pt x="83" y="31"/>
                  </a:lnTo>
                  <a:lnTo>
                    <a:pt x="77" y="23"/>
                  </a:lnTo>
                  <a:lnTo>
                    <a:pt x="68" y="23"/>
                  </a:lnTo>
                  <a:lnTo>
                    <a:pt x="62" y="19"/>
                  </a:lnTo>
                  <a:lnTo>
                    <a:pt x="48" y="12"/>
                  </a:lnTo>
                  <a:lnTo>
                    <a:pt x="33" y="12"/>
                  </a:lnTo>
                  <a:lnTo>
                    <a:pt x="27" y="6"/>
                  </a:lnTo>
                  <a:lnTo>
                    <a:pt x="18" y="0"/>
                  </a:lnTo>
                  <a:lnTo>
                    <a:pt x="12" y="0"/>
                  </a:lnTo>
                  <a:lnTo>
                    <a:pt x="0" y="8"/>
                  </a:lnTo>
                  <a:lnTo>
                    <a:pt x="6" y="14"/>
                  </a:lnTo>
                  <a:lnTo>
                    <a:pt x="14" y="14"/>
                  </a:lnTo>
                  <a:lnTo>
                    <a:pt x="29" y="12"/>
                  </a:lnTo>
                  <a:lnTo>
                    <a:pt x="35" y="19"/>
                  </a:lnTo>
                  <a:lnTo>
                    <a:pt x="48" y="25"/>
                  </a:lnTo>
                  <a:lnTo>
                    <a:pt x="56" y="31"/>
                  </a:lnTo>
                  <a:lnTo>
                    <a:pt x="70" y="37"/>
                  </a:lnTo>
                  <a:lnTo>
                    <a:pt x="77" y="44"/>
                  </a:lnTo>
                  <a:lnTo>
                    <a:pt x="85" y="50"/>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94">
              <a:extLst>
                <a:ext uri="{FF2B5EF4-FFF2-40B4-BE49-F238E27FC236}">
                  <a16:creationId xmlns:a16="http://schemas.microsoft.com/office/drawing/2014/main" id="{819BFDB2-72BC-4D07-961A-43654B956B8A}"/>
                </a:ext>
              </a:extLst>
            </p:cNvPr>
            <p:cNvSpPr>
              <a:spLocks/>
            </p:cNvSpPr>
            <p:nvPr/>
          </p:nvSpPr>
          <p:spPr bwMode="auto">
            <a:xfrm>
              <a:off x="8579889" y="5519677"/>
              <a:ext cx="623514" cy="408022"/>
            </a:xfrm>
            <a:custGeom>
              <a:avLst/>
              <a:gdLst>
                <a:gd name="T0" fmla="*/ 305 w 353"/>
                <a:gd name="T1" fmla="*/ 6 h 231"/>
                <a:gd name="T2" fmla="*/ 276 w 353"/>
                <a:gd name="T3" fmla="*/ 4 h 231"/>
                <a:gd name="T4" fmla="*/ 249 w 353"/>
                <a:gd name="T5" fmla="*/ 0 h 231"/>
                <a:gd name="T6" fmla="*/ 207 w 353"/>
                <a:gd name="T7" fmla="*/ 29 h 231"/>
                <a:gd name="T8" fmla="*/ 172 w 353"/>
                <a:gd name="T9" fmla="*/ 58 h 231"/>
                <a:gd name="T10" fmla="*/ 137 w 353"/>
                <a:gd name="T11" fmla="*/ 56 h 231"/>
                <a:gd name="T12" fmla="*/ 104 w 353"/>
                <a:gd name="T13" fmla="*/ 58 h 231"/>
                <a:gd name="T14" fmla="*/ 68 w 353"/>
                <a:gd name="T15" fmla="*/ 56 h 231"/>
                <a:gd name="T16" fmla="*/ 33 w 353"/>
                <a:gd name="T17" fmla="*/ 54 h 231"/>
                <a:gd name="T18" fmla="*/ 29 w 353"/>
                <a:gd name="T19" fmla="*/ 42 h 231"/>
                <a:gd name="T20" fmla="*/ 25 w 353"/>
                <a:gd name="T21" fmla="*/ 29 h 231"/>
                <a:gd name="T22" fmla="*/ 6 w 353"/>
                <a:gd name="T23" fmla="*/ 48 h 231"/>
                <a:gd name="T24" fmla="*/ 0 w 353"/>
                <a:gd name="T25" fmla="*/ 50 h 231"/>
                <a:gd name="T26" fmla="*/ 17 w 353"/>
                <a:gd name="T27" fmla="*/ 81 h 231"/>
                <a:gd name="T28" fmla="*/ 31 w 353"/>
                <a:gd name="T29" fmla="*/ 87 h 231"/>
                <a:gd name="T30" fmla="*/ 31 w 353"/>
                <a:gd name="T31" fmla="*/ 108 h 231"/>
                <a:gd name="T32" fmla="*/ 21 w 353"/>
                <a:gd name="T33" fmla="*/ 135 h 231"/>
                <a:gd name="T34" fmla="*/ 12 w 353"/>
                <a:gd name="T35" fmla="*/ 137 h 231"/>
                <a:gd name="T36" fmla="*/ 14 w 353"/>
                <a:gd name="T37" fmla="*/ 179 h 231"/>
                <a:gd name="T38" fmla="*/ 54 w 353"/>
                <a:gd name="T39" fmla="*/ 222 h 231"/>
                <a:gd name="T40" fmla="*/ 81 w 353"/>
                <a:gd name="T41" fmla="*/ 227 h 231"/>
                <a:gd name="T42" fmla="*/ 116 w 353"/>
                <a:gd name="T43" fmla="*/ 231 h 231"/>
                <a:gd name="T44" fmla="*/ 120 w 353"/>
                <a:gd name="T45" fmla="*/ 216 h 231"/>
                <a:gd name="T46" fmla="*/ 145 w 353"/>
                <a:gd name="T47" fmla="*/ 210 h 231"/>
                <a:gd name="T48" fmla="*/ 155 w 353"/>
                <a:gd name="T49" fmla="*/ 206 h 231"/>
                <a:gd name="T50" fmla="*/ 170 w 353"/>
                <a:gd name="T51" fmla="*/ 220 h 231"/>
                <a:gd name="T52" fmla="*/ 180 w 353"/>
                <a:gd name="T53" fmla="*/ 214 h 231"/>
                <a:gd name="T54" fmla="*/ 195 w 353"/>
                <a:gd name="T55" fmla="*/ 212 h 231"/>
                <a:gd name="T56" fmla="*/ 216 w 353"/>
                <a:gd name="T57" fmla="*/ 206 h 231"/>
                <a:gd name="T58" fmla="*/ 243 w 353"/>
                <a:gd name="T59" fmla="*/ 202 h 231"/>
                <a:gd name="T60" fmla="*/ 236 w 353"/>
                <a:gd name="T61" fmla="*/ 187 h 231"/>
                <a:gd name="T62" fmla="*/ 253 w 353"/>
                <a:gd name="T63" fmla="*/ 177 h 231"/>
                <a:gd name="T64" fmla="*/ 255 w 353"/>
                <a:gd name="T65" fmla="*/ 175 h 231"/>
                <a:gd name="T66" fmla="*/ 268 w 353"/>
                <a:gd name="T67" fmla="*/ 160 h 231"/>
                <a:gd name="T68" fmla="*/ 280 w 353"/>
                <a:gd name="T69" fmla="*/ 152 h 231"/>
                <a:gd name="T70" fmla="*/ 294 w 353"/>
                <a:gd name="T71" fmla="*/ 150 h 231"/>
                <a:gd name="T72" fmla="*/ 309 w 353"/>
                <a:gd name="T73" fmla="*/ 156 h 231"/>
                <a:gd name="T74" fmla="*/ 340 w 353"/>
                <a:gd name="T75" fmla="*/ 148 h 231"/>
                <a:gd name="T76" fmla="*/ 326 w 353"/>
                <a:gd name="T77" fmla="*/ 129 h 231"/>
                <a:gd name="T78" fmla="*/ 305 w 353"/>
                <a:gd name="T79" fmla="*/ 131 h 231"/>
                <a:gd name="T80" fmla="*/ 309 w 353"/>
                <a:gd name="T81" fmla="*/ 102 h 231"/>
                <a:gd name="T82" fmla="*/ 321 w 353"/>
                <a:gd name="T83" fmla="*/ 87 h 231"/>
                <a:gd name="T84" fmla="*/ 319 w 353"/>
                <a:gd name="T85" fmla="*/ 69 h 231"/>
                <a:gd name="T86" fmla="*/ 332 w 353"/>
                <a:gd name="T87" fmla="*/ 40 h 231"/>
                <a:gd name="T88" fmla="*/ 346 w 353"/>
                <a:gd name="T89" fmla="*/ 19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3" h="231">
                  <a:moveTo>
                    <a:pt x="317" y="6"/>
                  </a:moveTo>
                  <a:lnTo>
                    <a:pt x="311" y="6"/>
                  </a:lnTo>
                  <a:lnTo>
                    <a:pt x="305" y="6"/>
                  </a:lnTo>
                  <a:lnTo>
                    <a:pt x="299" y="6"/>
                  </a:lnTo>
                  <a:lnTo>
                    <a:pt x="284" y="9"/>
                  </a:lnTo>
                  <a:lnTo>
                    <a:pt x="276" y="4"/>
                  </a:lnTo>
                  <a:lnTo>
                    <a:pt x="263" y="6"/>
                  </a:lnTo>
                  <a:lnTo>
                    <a:pt x="257" y="6"/>
                  </a:lnTo>
                  <a:lnTo>
                    <a:pt x="249" y="0"/>
                  </a:lnTo>
                  <a:lnTo>
                    <a:pt x="222" y="9"/>
                  </a:lnTo>
                  <a:lnTo>
                    <a:pt x="216" y="13"/>
                  </a:lnTo>
                  <a:lnTo>
                    <a:pt x="207" y="29"/>
                  </a:lnTo>
                  <a:lnTo>
                    <a:pt x="191" y="46"/>
                  </a:lnTo>
                  <a:lnTo>
                    <a:pt x="176" y="52"/>
                  </a:lnTo>
                  <a:lnTo>
                    <a:pt x="172" y="58"/>
                  </a:lnTo>
                  <a:lnTo>
                    <a:pt x="158" y="63"/>
                  </a:lnTo>
                  <a:lnTo>
                    <a:pt x="145" y="56"/>
                  </a:lnTo>
                  <a:lnTo>
                    <a:pt x="137" y="56"/>
                  </a:lnTo>
                  <a:lnTo>
                    <a:pt x="122" y="58"/>
                  </a:lnTo>
                  <a:lnTo>
                    <a:pt x="116" y="58"/>
                  </a:lnTo>
                  <a:lnTo>
                    <a:pt x="104" y="58"/>
                  </a:lnTo>
                  <a:lnTo>
                    <a:pt x="89" y="60"/>
                  </a:lnTo>
                  <a:lnTo>
                    <a:pt x="79" y="56"/>
                  </a:lnTo>
                  <a:lnTo>
                    <a:pt x="68" y="56"/>
                  </a:lnTo>
                  <a:lnTo>
                    <a:pt x="54" y="58"/>
                  </a:lnTo>
                  <a:lnTo>
                    <a:pt x="41" y="58"/>
                  </a:lnTo>
                  <a:lnTo>
                    <a:pt x="33" y="54"/>
                  </a:lnTo>
                  <a:lnTo>
                    <a:pt x="31" y="48"/>
                  </a:lnTo>
                  <a:lnTo>
                    <a:pt x="31" y="48"/>
                  </a:lnTo>
                  <a:lnTo>
                    <a:pt x="29" y="42"/>
                  </a:lnTo>
                  <a:lnTo>
                    <a:pt x="27" y="36"/>
                  </a:lnTo>
                  <a:lnTo>
                    <a:pt x="25" y="33"/>
                  </a:lnTo>
                  <a:lnTo>
                    <a:pt x="25" y="29"/>
                  </a:lnTo>
                  <a:lnTo>
                    <a:pt x="23" y="27"/>
                  </a:lnTo>
                  <a:lnTo>
                    <a:pt x="12" y="40"/>
                  </a:lnTo>
                  <a:lnTo>
                    <a:pt x="6" y="48"/>
                  </a:lnTo>
                  <a:lnTo>
                    <a:pt x="4" y="48"/>
                  </a:lnTo>
                  <a:lnTo>
                    <a:pt x="2" y="48"/>
                  </a:lnTo>
                  <a:lnTo>
                    <a:pt x="0" y="50"/>
                  </a:lnTo>
                  <a:lnTo>
                    <a:pt x="8" y="63"/>
                  </a:lnTo>
                  <a:lnTo>
                    <a:pt x="8" y="75"/>
                  </a:lnTo>
                  <a:lnTo>
                    <a:pt x="17" y="81"/>
                  </a:lnTo>
                  <a:lnTo>
                    <a:pt x="17" y="87"/>
                  </a:lnTo>
                  <a:lnTo>
                    <a:pt x="23" y="87"/>
                  </a:lnTo>
                  <a:lnTo>
                    <a:pt x="31" y="87"/>
                  </a:lnTo>
                  <a:lnTo>
                    <a:pt x="37" y="94"/>
                  </a:lnTo>
                  <a:lnTo>
                    <a:pt x="31" y="100"/>
                  </a:lnTo>
                  <a:lnTo>
                    <a:pt x="31" y="108"/>
                  </a:lnTo>
                  <a:lnTo>
                    <a:pt x="19" y="114"/>
                  </a:lnTo>
                  <a:lnTo>
                    <a:pt x="19" y="123"/>
                  </a:lnTo>
                  <a:lnTo>
                    <a:pt x="21" y="135"/>
                  </a:lnTo>
                  <a:lnTo>
                    <a:pt x="17" y="135"/>
                  </a:lnTo>
                  <a:lnTo>
                    <a:pt x="17" y="137"/>
                  </a:lnTo>
                  <a:lnTo>
                    <a:pt x="12" y="137"/>
                  </a:lnTo>
                  <a:lnTo>
                    <a:pt x="14" y="150"/>
                  </a:lnTo>
                  <a:lnTo>
                    <a:pt x="14" y="156"/>
                  </a:lnTo>
                  <a:lnTo>
                    <a:pt x="14" y="179"/>
                  </a:lnTo>
                  <a:lnTo>
                    <a:pt x="60" y="208"/>
                  </a:lnTo>
                  <a:lnTo>
                    <a:pt x="60" y="216"/>
                  </a:lnTo>
                  <a:lnTo>
                    <a:pt x="54" y="222"/>
                  </a:lnTo>
                  <a:lnTo>
                    <a:pt x="66" y="229"/>
                  </a:lnTo>
                  <a:lnTo>
                    <a:pt x="66" y="229"/>
                  </a:lnTo>
                  <a:lnTo>
                    <a:pt x="81" y="227"/>
                  </a:lnTo>
                  <a:lnTo>
                    <a:pt x="95" y="227"/>
                  </a:lnTo>
                  <a:lnTo>
                    <a:pt x="108" y="224"/>
                  </a:lnTo>
                  <a:lnTo>
                    <a:pt x="116" y="231"/>
                  </a:lnTo>
                  <a:lnTo>
                    <a:pt x="116" y="231"/>
                  </a:lnTo>
                  <a:lnTo>
                    <a:pt x="124" y="222"/>
                  </a:lnTo>
                  <a:lnTo>
                    <a:pt x="120" y="216"/>
                  </a:lnTo>
                  <a:lnTo>
                    <a:pt x="126" y="212"/>
                  </a:lnTo>
                  <a:lnTo>
                    <a:pt x="141" y="208"/>
                  </a:lnTo>
                  <a:lnTo>
                    <a:pt x="145" y="210"/>
                  </a:lnTo>
                  <a:lnTo>
                    <a:pt x="149" y="210"/>
                  </a:lnTo>
                  <a:lnTo>
                    <a:pt x="153" y="206"/>
                  </a:lnTo>
                  <a:lnTo>
                    <a:pt x="155" y="206"/>
                  </a:lnTo>
                  <a:lnTo>
                    <a:pt x="162" y="214"/>
                  </a:lnTo>
                  <a:lnTo>
                    <a:pt x="170" y="214"/>
                  </a:lnTo>
                  <a:lnTo>
                    <a:pt x="170" y="220"/>
                  </a:lnTo>
                  <a:lnTo>
                    <a:pt x="172" y="218"/>
                  </a:lnTo>
                  <a:lnTo>
                    <a:pt x="180" y="214"/>
                  </a:lnTo>
                  <a:lnTo>
                    <a:pt x="180" y="214"/>
                  </a:lnTo>
                  <a:lnTo>
                    <a:pt x="182" y="212"/>
                  </a:lnTo>
                  <a:lnTo>
                    <a:pt x="189" y="212"/>
                  </a:lnTo>
                  <a:lnTo>
                    <a:pt x="195" y="212"/>
                  </a:lnTo>
                  <a:lnTo>
                    <a:pt x="207" y="210"/>
                  </a:lnTo>
                  <a:lnTo>
                    <a:pt x="214" y="206"/>
                  </a:lnTo>
                  <a:lnTo>
                    <a:pt x="216" y="206"/>
                  </a:lnTo>
                  <a:lnTo>
                    <a:pt x="216" y="204"/>
                  </a:lnTo>
                  <a:lnTo>
                    <a:pt x="230" y="202"/>
                  </a:lnTo>
                  <a:lnTo>
                    <a:pt x="243" y="202"/>
                  </a:lnTo>
                  <a:lnTo>
                    <a:pt x="243" y="200"/>
                  </a:lnTo>
                  <a:lnTo>
                    <a:pt x="243" y="195"/>
                  </a:lnTo>
                  <a:lnTo>
                    <a:pt x="236" y="187"/>
                  </a:lnTo>
                  <a:lnTo>
                    <a:pt x="236" y="181"/>
                  </a:lnTo>
                  <a:lnTo>
                    <a:pt x="249" y="175"/>
                  </a:lnTo>
                  <a:lnTo>
                    <a:pt x="253" y="177"/>
                  </a:lnTo>
                  <a:lnTo>
                    <a:pt x="253" y="175"/>
                  </a:lnTo>
                  <a:lnTo>
                    <a:pt x="255" y="175"/>
                  </a:lnTo>
                  <a:lnTo>
                    <a:pt x="255" y="175"/>
                  </a:lnTo>
                  <a:lnTo>
                    <a:pt x="261" y="166"/>
                  </a:lnTo>
                  <a:lnTo>
                    <a:pt x="261" y="160"/>
                  </a:lnTo>
                  <a:lnTo>
                    <a:pt x="268" y="160"/>
                  </a:lnTo>
                  <a:lnTo>
                    <a:pt x="272" y="160"/>
                  </a:lnTo>
                  <a:lnTo>
                    <a:pt x="278" y="152"/>
                  </a:lnTo>
                  <a:lnTo>
                    <a:pt x="280" y="152"/>
                  </a:lnTo>
                  <a:lnTo>
                    <a:pt x="280" y="152"/>
                  </a:lnTo>
                  <a:lnTo>
                    <a:pt x="288" y="152"/>
                  </a:lnTo>
                  <a:lnTo>
                    <a:pt x="294" y="150"/>
                  </a:lnTo>
                  <a:lnTo>
                    <a:pt x="301" y="150"/>
                  </a:lnTo>
                  <a:lnTo>
                    <a:pt x="301" y="158"/>
                  </a:lnTo>
                  <a:lnTo>
                    <a:pt x="309" y="156"/>
                  </a:lnTo>
                  <a:lnTo>
                    <a:pt x="321" y="156"/>
                  </a:lnTo>
                  <a:lnTo>
                    <a:pt x="340" y="154"/>
                  </a:lnTo>
                  <a:lnTo>
                    <a:pt x="340" y="148"/>
                  </a:lnTo>
                  <a:lnTo>
                    <a:pt x="338" y="135"/>
                  </a:lnTo>
                  <a:lnTo>
                    <a:pt x="332" y="135"/>
                  </a:lnTo>
                  <a:lnTo>
                    <a:pt x="326" y="129"/>
                  </a:lnTo>
                  <a:lnTo>
                    <a:pt x="324" y="123"/>
                  </a:lnTo>
                  <a:lnTo>
                    <a:pt x="311" y="123"/>
                  </a:lnTo>
                  <a:lnTo>
                    <a:pt x="305" y="131"/>
                  </a:lnTo>
                  <a:lnTo>
                    <a:pt x="303" y="117"/>
                  </a:lnTo>
                  <a:lnTo>
                    <a:pt x="303" y="110"/>
                  </a:lnTo>
                  <a:lnTo>
                    <a:pt x="309" y="102"/>
                  </a:lnTo>
                  <a:lnTo>
                    <a:pt x="315" y="102"/>
                  </a:lnTo>
                  <a:lnTo>
                    <a:pt x="315" y="96"/>
                  </a:lnTo>
                  <a:lnTo>
                    <a:pt x="321" y="87"/>
                  </a:lnTo>
                  <a:lnTo>
                    <a:pt x="315" y="81"/>
                  </a:lnTo>
                  <a:lnTo>
                    <a:pt x="313" y="69"/>
                  </a:lnTo>
                  <a:lnTo>
                    <a:pt x="319" y="69"/>
                  </a:lnTo>
                  <a:lnTo>
                    <a:pt x="319" y="54"/>
                  </a:lnTo>
                  <a:lnTo>
                    <a:pt x="319" y="40"/>
                  </a:lnTo>
                  <a:lnTo>
                    <a:pt x="332" y="40"/>
                  </a:lnTo>
                  <a:lnTo>
                    <a:pt x="346" y="38"/>
                  </a:lnTo>
                  <a:lnTo>
                    <a:pt x="353" y="31"/>
                  </a:lnTo>
                  <a:lnTo>
                    <a:pt x="346" y="19"/>
                  </a:lnTo>
                  <a:lnTo>
                    <a:pt x="346" y="19"/>
                  </a:lnTo>
                  <a:lnTo>
                    <a:pt x="317" y="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Rectangle 95">
              <a:extLst>
                <a:ext uri="{FF2B5EF4-FFF2-40B4-BE49-F238E27FC236}">
                  <a16:creationId xmlns:a16="http://schemas.microsoft.com/office/drawing/2014/main" id="{11F546B5-B361-4150-81BE-4EF2903E9DAB}"/>
                </a:ext>
              </a:extLst>
            </p:cNvPr>
            <p:cNvSpPr>
              <a:spLocks noChangeArrowheads="1"/>
            </p:cNvSpPr>
            <p:nvPr/>
          </p:nvSpPr>
          <p:spPr bwMode="auto">
            <a:xfrm>
              <a:off x="8696466" y="5924165"/>
              <a:ext cx="1767" cy="1767"/>
            </a:xfrm>
            <a:prstGeom prst="rect">
              <a:avLst/>
            </a:prstGeom>
            <a:grpFill/>
            <a:ln w="19050">
              <a:solidFill>
                <a:schemeClr val="accent3"/>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96">
              <a:extLst>
                <a:ext uri="{FF2B5EF4-FFF2-40B4-BE49-F238E27FC236}">
                  <a16:creationId xmlns:a16="http://schemas.microsoft.com/office/drawing/2014/main" id="{92C200C0-8DA4-45EC-9B9C-78F5087E1F5F}"/>
                </a:ext>
              </a:extLst>
            </p:cNvPr>
            <p:cNvSpPr>
              <a:spLocks/>
            </p:cNvSpPr>
            <p:nvPr/>
          </p:nvSpPr>
          <p:spPr bwMode="auto">
            <a:xfrm>
              <a:off x="8392658" y="4973882"/>
              <a:ext cx="872565" cy="657073"/>
            </a:xfrm>
            <a:custGeom>
              <a:avLst/>
              <a:gdLst>
                <a:gd name="T0" fmla="*/ 454 w 494"/>
                <a:gd name="T1" fmla="*/ 187 h 372"/>
                <a:gd name="T2" fmla="*/ 442 w 494"/>
                <a:gd name="T3" fmla="*/ 197 h 372"/>
                <a:gd name="T4" fmla="*/ 417 w 494"/>
                <a:gd name="T5" fmla="*/ 195 h 372"/>
                <a:gd name="T6" fmla="*/ 407 w 494"/>
                <a:gd name="T7" fmla="*/ 158 h 372"/>
                <a:gd name="T8" fmla="*/ 398 w 494"/>
                <a:gd name="T9" fmla="*/ 137 h 372"/>
                <a:gd name="T10" fmla="*/ 403 w 494"/>
                <a:gd name="T11" fmla="*/ 118 h 372"/>
                <a:gd name="T12" fmla="*/ 394 w 494"/>
                <a:gd name="T13" fmla="*/ 89 h 372"/>
                <a:gd name="T14" fmla="*/ 365 w 494"/>
                <a:gd name="T15" fmla="*/ 73 h 372"/>
                <a:gd name="T16" fmla="*/ 334 w 494"/>
                <a:gd name="T17" fmla="*/ 50 h 372"/>
                <a:gd name="T18" fmla="*/ 307 w 494"/>
                <a:gd name="T19" fmla="*/ 8 h 372"/>
                <a:gd name="T20" fmla="*/ 291 w 494"/>
                <a:gd name="T21" fmla="*/ 4 h 372"/>
                <a:gd name="T22" fmla="*/ 278 w 494"/>
                <a:gd name="T23" fmla="*/ 0 h 372"/>
                <a:gd name="T24" fmla="*/ 255 w 494"/>
                <a:gd name="T25" fmla="*/ 21 h 372"/>
                <a:gd name="T26" fmla="*/ 226 w 494"/>
                <a:gd name="T27" fmla="*/ 23 h 372"/>
                <a:gd name="T28" fmla="*/ 185 w 494"/>
                <a:gd name="T29" fmla="*/ 33 h 372"/>
                <a:gd name="T30" fmla="*/ 160 w 494"/>
                <a:gd name="T31" fmla="*/ 48 h 372"/>
                <a:gd name="T32" fmla="*/ 129 w 494"/>
                <a:gd name="T33" fmla="*/ 37 h 372"/>
                <a:gd name="T34" fmla="*/ 87 w 494"/>
                <a:gd name="T35" fmla="*/ 41 h 372"/>
                <a:gd name="T36" fmla="*/ 98 w 494"/>
                <a:gd name="T37" fmla="*/ 64 h 372"/>
                <a:gd name="T38" fmla="*/ 79 w 494"/>
                <a:gd name="T39" fmla="*/ 85 h 372"/>
                <a:gd name="T40" fmla="*/ 58 w 494"/>
                <a:gd name="T41" fmla="*/ 102 h 372"/>
                <a:gd name="T42" fmla="*/ 56 w 494"/>
                <a:gd name="T43" fmla="*/ 141 h 372"/>
                <a:gd name="T44" fmla="*/ 35 w 494"/>
                <a:gd name="T45" fmla="*/ 158 h 372"/>
                <a:gd name="T46" fmla="*/ 23 w 494"/>
                <a:gd name="T47" fmla="*/ 178 h 372"/>
                <a:gd name="T48" fmla="*/ 4 w 494"/>
                <a:gd name="T49" fmla="*/ 208 h 372"/>
                <a:gd name="T50" fmla="*/ 6 w 494"/>
                <a:gd name="T51" fmla="*/ 220 h 372"/>
                <a:gd name="T52" fmla="*/ 15 w 494"/>
                <a:gd name="T53" fmla="*/ 241 h 372"/>
                <a:gd name="T54" fmla="*/ 23 w 494"/>
                <a:gd name="T55" fmla="*/ 268 h 372"/>
                <a:gd name="T56" fmla="*/ 35 w 494"/>
                <a:gd name="T57" fmla="*/ 266 h 372"/>
                <a:gd name="T58" fmla="*/ 52 w 494"/>
                <a:gd name="T59" fmla="*/ 278 h 372"/>
                <a:gd name="T60" fmla="*/ 48 w 494"/>
                <a:gd name="T61" fmla="*/ 299 h 372"/>
                <a:gd name="T62" fmla="*/ 64 w 494"/>
                <a:gd name="T63" fmla="*/ 305 h 372"/>
                <a:gd name="T64" fmla="*/ 75 w 494"/>
                <a:gd name="T65" fmla="*/ 305 h 372"/>
                <a:gd name="T66" fmla="*/ 102 w 494"/>
                <a:gd name="T67" fmla="*/ 309 h 372"/>
                <a:gd name="T68" fmla="*/ 116 w 494"/>
                <a:gd name="T69" fmla="*/ 301 h 372"/>
                <a:gd name="T70" fmla="*/ 116 w 494"/>
                <a:gd name="T71" fmla="*/ 322 h 372"/>
                <a:gd name="T72" fmla="*/ 129 w 494"/>
                <a:gd name="T73" fmla="*/ 336 h 372"/>
                <a:gd name="T74" fmla="*/ 133 w 494"/>
                <a:gd name="T75" fmla="*/ 345 h 372"/>
                <a:gd name="T76" fmla="*/ 137 w 494"/>
                <a:gd name="T77" fmla="*/ 357 h 372"/>
                <a:gd name="T78" fmla="*/ 160 w 494"/>
                <a:gd name="T79" fmla="*/ 367 h 372"/>
                <a:gd name="T80" fmla="*/ 195 w 494"/>
                <a:gd name="T81" fmla="*/ 369 h 372"/>
                <a:gd name="T82" fmla="*/ 228 w 494"/>
                <a:gd name="T83" fmla="*/ 367 h 372"/>
                <a:gd name="T84" fmla="*/ 264 w 494"/>
                <a:gd name="T85" fmla="*/ 372 h 372"/>
                <a:gd name="T86" fmla="*/ 297 w 494"/>
                <a:gd name="T87" fmla="*/ 355 h 372"/>
                <a:gd name="T88" fmla="*/ 328 w 494"/>
                <a:gd name="T89" fmla="*/ 318 h 372"/>
                <a:gd name="T90" fmla="*/ 369 w 494"/>
                <a:gd name="T91" fmla="*/ 315 h 372"/>
                <a:gd name="T92" fmla="*/ 405 w 494"/>
                <a:gd name="T93" fmla="*/ 315 h 372"/>
                <a:gd name="T94" fmla="*/ 423 w 494"/>
                <a:gd name="T95" fmla="*/ 315 h 372"/>
                <a:gd name="T96" fmla="*/ 452 w 494"/>
                <a:gd name="T97" fmla="*/ 326 h 372"/>
                <a:gd name="T98" fmla="*/ 450 w 494"/>
                <a:gd name="T99" fmla="*/ 299 h 372"/>
                <a:gd name="T100" fmla="*/ 454 w 494"/>
                <a:gd name="T101" fmla="*/ 272 h 372"/>
                <a:gd name="T102" fmla="*/ 448 w 494"/>
                <a:gd name="T103" fmla="*/ 264 h 372"/>
                <a:gd name="T104" fmla="*/ 452 w 494"/>
                <a:gd name="T105" fmla="*/ 237 h 372"/>
                <a:gd name="T106" fmla="*/ 469 w 494"/>
                <a:gd name="T107" fmla="*/ 249 h 372"/>
                <a:gd name="T108" fmla="*/ 481 w 494"/>
                <a:gd name="T109" fmla="*/ 235 h 372"/>
                <a:gd name="T110" fmla="*/ 492 w 494"/>
                <a:gd name="T111" fmla="*/ 193 h 372"/>
                <a:gd name="T112" fmla="*/ 475 w 494"/>
                <a:gd name="T113" fmla="*/ 191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4" h="372">
                  <a:moveTo>
                    <a:pt x="467" y="189"/>
                  </a:moveTo>
                  <a:lnTo>
                    <a:pt x="454" y="187"/>
                  </a:lnTo>
                  <a:lnTo>
                    <a:pt x="454" y="187"/>
                  </a:lnTo>
                  <a:lnTo>
                    <a:pt x="452" y="187"/>
                  </a:lnTo>
                  <a:lnTo>
                    <a:pt x="446" y="195"/>
                  </a:lnTo>
                  <a:lnTo>
                    <a:pt x="442" y="197"/>
                  </a:lnTo>
                  <a:lnTo>
                    <a:pt x="438" y="195"/>
                  </a:lnTo>
                  <a:lnTo>
                    <a:pt x="430" y="191"/>
                  </a:lnTo>
                  <a:lnTo>
                    <a:pt x="417" y="195"/>
                  </a:lnTo>
                  <a:lnTo>
                    <a:pt x="409" y="185"/>
                  </a:lnTo>
                  <a:lnTo>
                    <a:pt x="407" y="172"/>
                  </a:lnTo>
                  <a:lnTo>
                    <a:pt x="407" y="158"/>
                  </a:lnTo>
                  <a:lnTo>
                    <a:pt x="405" y="151"/>
                  </a:lnTo>
                  <a:lnTo>
                    <a:pt x="398" y="145"/>
                  </a:lnTo>
                  <a:lnTo>
                    <a:pt x="398" y="137"/>
                  </a:lnTo>
                  <a:lnTo>
                    <a:pt x="396" y="131"/>
                  </a:lnTo>
                  <a:lnTo>
                    <a:pt x="405" y="131"/>
                  </a:lnTo>
                  <a:lnTo>
                    <a:pt x="403" y="118"/>
                  </a:lnTo>
                  <a:lnTo>
                    <a:pt x="403" y="110"/>
                  </a:lnTo>
                  <a:lnTo>
                    <a:pt x="394" y="97"/>
                  </a:lnTo>
                  <a:lnTo>
                    <a:pt x="394" y="89"/>
                  </a:lnTo>
                  <a:lnTo>
                    <a:pt x="380" y="85"/>
                  </a:lnTo>
                  <a:lnTo>
                    <a:pt x="374" y="79"/>
                  </a:lnTo>
                  <a:lnTo>
                    <a:pt x="365" y="73"/>
                  </a:lnTo>
                  <a:lnTo>
                    <a:pt x="365" y="58"/>
                  </a:lnTo>
                  <a:lnTo>
                    <a:pt x="351" y="52"/>
                  </a:lnTo>
                  <a:lnTo>
                    <a:pt x="334" y="50"/>
                  </a:lnTo>
                  <a:lnTo>
                    <a:pt x="336" y="27"/>
                  </a:lnTo>
                  <a:lnTo>
                    <a:pt x="313" y="14"/>
                  </a:lnTo>
                  <a:lnTo>
                    <a:pt x="307" y="8"/>
                  </a:lnTo>
                  <a:lnTo>
                    <a:pt x="301" y="6"/>
                  </a:lnTo>
                  <a:lnTo>
                    <a:pt x="301" y="6"/>
                  </a:lnTo>
                  <a:lnTo>
                    <a:pt x="291" y="4"/>
                  </a:lnTo>
                  <a:lnTo>
                    <a:pt x="286" y="2"/>
                  </a:lnTo>
                  <a:lnTo>
                    <a:pt x="284" y="2"/>
                  </a:lnTo>
                  <a:lnTo>
                    <a:pt x="278" y="0"/>
                  </a:lnTo>
                  <a:lnTo>
                    <a:pt x="259" y="8"/>
                  </a:lnTo>
                  <a:lnTo>
                    <a:pt x="257" y="17"/>
                  </a:lnTo>
                  <a:lnTo>
                    <a:pt x="255" y="21"/>
                  </a:lnTo>
                  <a:lnTo>
                    <a:pt x="243" y="23"/>
                  </a:lnTo>
                  <a:lnTo>
                    <a:pt x="230" y="25"/>
                  </a:lnTo>
                  <a:lnTo>
                    <a:pt x="226" y="23"/>
                  </a:lnTo>
                  <a:lnTo>
                    <a:pt x="212" y="37"/>
                  </a:lnTo>
                  <a:lnTo>
                    <a:pt x="205" y="41"/>
                  </a:lnTo>
                  <a:lnTo>
                    <a:pt x="185" y="33"/>
                  </a:lnTo>
                  <a:lnTo>
                    <a:pt x="179" y="35"/>
                  </a:lnTo>
                  <a:lnTo>
                    <a:pt x="166" y="37"/>
                  </a:lnTo>
                  <a:lnTo>
                    <a:pt x="160" y="48"/>
                  </a:lnTo>
                  <a:lnTo>
                    <a:pt x="147" y="46"/>
                  </a:lnTo>
                  <a:lnTo>
                    <a:pt x="139" y="41"/>
                  </a:lnTo>
                  <a:lnTo>
                    <a:pt x="129" y="37"/>
                  </a:lnTo>
                  <a:lnTo>
                    <a:pt x="116" y="35"/>
                  </a:lnTo>
                  <a:lnTo>
                    <a:pt x="98" y="37"/>
                  </a:lnTo>
                  <a:lnTo>
                    <a:pt x="87" y="41"/>
                  </a:lnTo>
                  <a:lnTo>
                    <a:pt x="85" y="41"/>
                  </a:lnTo>
                  <a:lnTo>
                    <a:pt x="98" y="56"/>
                  </a:lnTo>
                  <a:lnTo>
                    <a:pt x="98" y="64"/>
                  </a:lnTo>
                  <a:lnTo>
                    <a:pt x="91" y="71"/>
                  </a:lnTo>
                  <a:lnTo>
                    <a:pt x="85" y="79"/>
                  </a:lnTo>
                  <a:lnTo>
                    <a:pt x="79" y="85"/>
                  </a:lnTo>
                  <a:lnTo>
                    <a:pt x="73" y="85"/>
                  </a:lnTo>
                  <a:lnTo>
                    <a:pt x="66" y="93"/>
                  </a:lnTo>
                  <a:lnTo>
                    <a:pt x="58" y="102"/>
                  </a:lnTo>
                  <a:lnTo>
                    <a:pt x="60" y="114"/>
                  </a:lnTo>
                  <a:lnTo>
                    <a:pt x="54" y="122"/>
                  </a:lnTo>
                  <a:lnTo>
                    <a:pt x="56" y="141"/>
                  </a:lnTo>
                  <a:lnTo>
                    <a:pt x="50" y="149"/>
                  </a:lnTo>
                  <a:lnTo>
                    <a:pt x="42" y="158"/>
                  </a:lnTo>
                  <a:lnTo>
                    <a:pt x="35" y="158"/>
                  </a:lnTo>
                  <a:lnTo>
                    <a:pt x="37" y="164"/>
                  </a:lnTo>
                  <a:lnTo>
                    <a:pt x="29" y="172"/>
                  </a:lnTo>
                  <a:lnTo>
                    <a:pt x="23" y="178"/>
                  </a:lnTo>
                  <a:lnTo>
                    <a:pt x="17" y="185"/>
                  </a:lnTo>
                  <a:lnTo>
                    <a:pt x="10" y="193"/>
                  </a:lnTo>
                  <a:lnTo>
                    <a:pt x="4" y="208"/>
                  </a:lnTo>
                  <a:lnTo>
                    <a:pt x="6" y="208"/>
                  </a:lnTo>
                  <a:lnTo>
                    <a:pt x="0" y="220"/>
                  </a:lnTo>
                  <a:lnTo>
                    <a:pt x="6" y="220"/>
                  </a:lnTo>
                  <a:lnTo>
                    <a:pt x="15" y="220"/>
                  </a:lnTo>
                  <a:lnTo>
                    <a:pt x="15" y="226"/>
                  </a:lnTo>
                  <a:lnTo>
                    <a:pt x="15" y="241"/>
                  </a:lnTo>
                  <a:lnTo>
                    <a:pt x="15" y="247"/>
                  </a:lnTo>
                  <a:lnTo>
                    <a:pt x="23" y="253"/>
                  </a:lnTo>
                  <a:lnTo>
                    <a:pt x="23" y="268"/>
                  </a:lnTo>
                  <a:lnTo>
                    <a:pt x="29" y="268"/>
                  </a:lnTo>
                  <a:lnTo>
                    <a:pt x="35" y="266"/>
                  </a:lnTo>
                  <a:lnTo>
                    <a:pt x="35" y="266"/>
                  </a:lnTo>
                  <a:lnTo>
                    <a:pt x="37" y="266"/>
                  </a:lnTo>
                  <a:lnTo>
                    <a:pt x="46" y="272"/>
                  </a:lnTo>
                  <a:lnTo>
                    <a:pt x="52" y="278"/>
                  </a:lnTo>
                  <a:lnTo>
                    <a:pt x="52" y="286"/>
                  </a:lnTo>
                  <a:lnTo>
                    <a:pt x="48" y="293"/>
                  </a:lnTo>
                  <a:lnTo>
                    <a:pt x="48" y="299"/>
                  </a:lnTo>
                  <a:lnTo>
                    <a:pt x="48" y="307"/>
                  </a:lnTo>
                  <a:lnTo>
                    <a:pt x="54" y="305"/>
                  </a:lnTo>
                  <a:lnTo>
                    <a:pt x="64" y="305"/>
                  </a:lnTo>
                  <a:lnTo>
                    <a:pt x="66" y="305"/>
                  </a:lnTo>
                  <a:lnTo>
                    <a:pt x="69" y="305"/>
                  </a:lnTo>
                  <a:lnTo>
                    <a:pt x="75" y="305"/>
                  </a:lnTo>
                  <a:lnTo>
                    <a:pt x="83" y="311"/>
                  </a:lnTo>
                  <a:lnTo>
                    <a:pt x="96" y="315"/>
                  </a:lnTo>
                  <a:lnTo>
                    <a:pt x="102" y="309"/>
                  </a:lnTo>
                  <a:lnTo>
                    <a:pt x="114" y="301"/>
                  </a:lnTo>
                  <a:lnTo>
                    <a:pt x="114" y="303"/>
                  </a:lnTo>
                  <a:lnTo>
                    <a:pt x="116" y="301"/>
                  </a:lnTo>
                  <a:lnTo>
                    <a:pt x="123" y="309"/>
                  </a:lnTo>
                  <a:lnTo>
                    <a:pt x="116" y="315"/>
                  </a:lnTo>
                  <a:lnTo>
                    <a:pt x="116" y="322"/>
                  </a:lnTo>
                  <a:lnTo>
                    <a:pt x="125" y="322"/>
                  </a:lnTo>
                  <a:lnTo>
                    <a:pt x="133" y="334"/>
                  </a:lnTo>
                  <a:lnTo>
                    <a:pt x="129" y="336"/>
                  </a:lnTo>
                  <a:lnTo>
                    <a:pt x="131" y="338"/>
                  </a:lnTo>
                  <a:lnTo>
                    <a:pt x="131" y="342"/>
                  </a:lnTo>
                  <a:lnTo>
                    <a:pt x="133" y="345"/>
                  </a:lnTo>
                  <a:lnTo>
                    <a:pt x="135" y="351"/>
                  </a:lnTo>
                  <a:lnTo>
                    <a:pt x="137" y="353"/>
                  </a:lnTo>
                  <a:lnTo>
                    <a:pt x="137" y="357"/>
                  </a:lnTo>
                  <a:lnTo>
                    <a:pt x="139" y="363"/>
                  </a:lnTo>
                  <a:lnTo>
                    <a:pt x="147" y="367"/>
                  </a:lnTo>
                  <a:lnTo>
                    <a:pt x="160" y="367"/>
                  </a:lnTo>
                  <a:lnTo>
                    <a:pt x="174" y="365"/>
                  </a:lnTo>
                  <a:lnTo>
                    <a:pt x="185" y="365"/>
                  </a:lnTo>
                  <a:lnTo>
                    <a:pt x="195" y="369"/>
                  </a:lnTo>
                  <a:lnTo>
                    <a:pt x="210" y="367"/>
                  </a:lnTo>
                  <a:lnTo>
                    <a:pt x="222" y="367"/>
                  </a:lnTo>
                  <a:lnTo>
                    <a:pt x="228" y="367"/>
                  </a:lnTo>
                  <a:lnTo>
                    <a:pt x="243" y="365"/>
                  </a:lnTo>
                  <a:lnTo>
                    <a:pt x="251" y="365"/>
                  </a:lnTo>
                  <a:lnTo>
                    <a:pt x="264" y="372"/>
                  </a:lnTo>
                  <a:lnTo>
                    <a:pt x="278" y="367"/>
                  </a:lnTo>
                  <a:lnTo>
                    <a:pt x="282" y="361"/>
                  </a:lnTo>
                  <a:lnTo>
                    <a:pt x="297" y="355"/>
                  </a:lnTo>
                  <a:lnTo>
                    <a:pt x="313" y="338"/>
                  </a:lnTo>
                  <a:lnTo>
                    <a:pt x="322" y="322"/>
                  </a:lnTo>
                  <a:lnTo>
                    <a:pt x="328" y="318"/>
                  </a:lnTo>
                  <a:lnTo>
                    <a:pt x="355" y="309"/>
                  </a:lnTo>
                  <a:lnTo>
                    <a:pt x="363" y="315"/>
                  </a:lnTo>
                  <a:lnTo>
                    <a:pt x="369" y="315"/>
                  </a:lnTo>
                  <a:lnTo>
                    <a:pt x="382" y="313"/>
                  </a:lnTo>
                  <a:lnTo>
                    <a:pt x="390" y="318"/>
                  </a:lnTo>
                  <a:lnTo>
                    <a:pt x="405" y="315"/>
                  </a:lnTo>
                  <a:lnTo>
                    <a:pt x="411" y="315"/>
                  </a:lnTo>
                  <a:lnTo>
                    <a:pt x="417" y="315"/>
                  </a:lnTo>
                  <a:lnTo>
                    <a:pt x="423" y="315"/>
                  </a:lnTo>
                  <a:lnTo>
                    <a:pt x="452" y="328"/>
                  </a:lnTo>
                  <a:lnTo>
                    <a:pt x="452" y="328"/>
                  </a:lnTo>
                  <a:lnTo>
                    <a:pt x="452" y="326"/>
                  </a:lnTo>
                  <a:lnTo>
                    <a:pt x="452" y="320"/>
                  </a:lnTo>
                  <a:lnTo>
                    <a:pt x="459" y="305"/>
                  </a:lnTo>
                  <a:lnTo>
                    <a:pt x="450" y="299"/>
                  </a:lnTo>
                  <a:lnTo>
                    <a:pt x="450" y="284"/>
                  </a:lnTo>
                  <a:lnTo>
                    <a:pt x="450" y="278"/>
                  </a:lnTo>
                  <a:lnTo>
                    <a:pt x="454" y="272"/>
                  </a:lnTo>
                  <a:lnTo>
                    <a:pt x="463" y="264"/>
                  </a:lnTo>
                  <a:lnTo>
                    <a:pt x="454" y="264"/>
                  </a:lnTo>
                  <a:lnTo>
                    <a:pt x="448" y="264"/>
                  </a:lnTo>
                  <a:lnTo>
                    <a:pt x="448" y="257"/>
                  </a:lnTo>
                  <a:lnTo>
                    <a:pt x="454" y="243"/>
                  </a:lnTo>
                  <a:lnTo>
                    <a:pt x="452" y="237"/>
                  </a:lnTo>
                  <a:lnTo>
                    <a:pt x="459" y="230"/>
                  </a:lnTo>
                  <a:lnTo>
                    <a:pt x="467" y="237"/>
                  </a:lnTo>
                  <a:lnTo>
                    <a:pt x="469" y="249"/>
                  </a:lnTo>
                  <a:lnTo>
                    <a:pt x="475" y="249"/>
                  </a:lnTo>
                  <a:lnTo>
                    <a:pt x="481" y="243"/>
                  </a:lnTo>
                  <a:lnTo>
                    <a:pt x="481" y="235"/>
                  </a:lnTo>
                  <a:lnTo>
                    <a:pt x="488" y="235"/>
                  </a:lnTo>
                  <a:lnTo>
                    <a:pt x="494" y="220"/>
                  </a:lnTo>
                  <a:lnTo>
                    <a:pt x="492" y="193"/>
                  </a:lnTo>
                  <a:lnTo>
                    <a:pt x="488" y="203"/>
                  </a:lnTo>
                  <a:lnTo>
                    <a:pt x="477" y="193"/>
                  </a:lnTo>
                  <a:lnTo>
                    <a:pt x="475" y="191"/>
                  </a:lnTo>
                  <a:lnTo>
                    <a:pt x="471" y="191"/>
                  </a:lnTo>
                  <a:lnTo>
                    <a:pt x="467" y="189"/>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7">
              <a:extLst>
                <a:ext uri="{FF2B5EF4-FFF2-40B4-BE49-F238E27FC236}">
                  <a16:creationId xmlns:a16="http://schemas.microsoft.com/office/drawing/2014/main" id="{5E6E2677-C5D2-4537-8928-A166675E6A5C}"/>
                </a:ext>
              </a:extLst>
            </p:cNvPr>
            <p:cNvSpPr>
              <a:spLocks/>
            </p:cNvSpPr>
            <p:nvPr/>
          </p:nvSpPr>
          <p:spPr bwMode="auto">
            <a:xfrm>
              <a:off x="9016171" y="5784625"/>
              <a:ext cx="286145" cy="245520"/>
            </a:xfrm>
            <a:custGeom>
              <a:avLst/>
              <a:gdLst>
                <a:gd name="T0" fmla="*/ 54 w 162"/>
                <a:gd name="T1" fmla="*/ 8 h 139"/>
                <a:gd name="T2" fmla="*/ 47 w 162"/>
                <a:gd name="T3" fmla="*/ 0 h 139"/>
                <a:gd name="T4" fmla="*/ 33 w 162"/>
                <a:gd name="T5" fmla="*/ 2 h 139"/>
                <a:gd name="T6" fmla="*/ 27 w 162"/>
                <a:gd name="T7" fmla="*/ 10 h 139"/>
                <a:gd name="T8" fmla="*/ 21 w 162"/>
                <a:gd name="T9" fmla="*/ 10 h 139"/>
                <a:gd name="T10" fmla="*/ 14 w 162"/>
                <a:gd name="T11" fmla="*/ 16 h 139"/>
                <a:gd name="T12" fmla="*/ 8 w 162"/>
                <a:gd name="T13" fmla="*/ 25 h 139"/>
                <a:gd name="T14" fmla="*/ 12 w 162"/>
                <a:gd name="T15" fmla="*/ 29 h 139"/>
                <a:gd name="T16" fmla="*/ 23 w 162"/>
                <a:gd name="T17" fmla="*/ 35 h 139"/>
                <a:gd name="T18" fmla="*/ 25 w 162"/>
                <a:gd name="T19" fmla="*/ 50 h 139"/>
                <a:gd name="T20" fmla="*/ 23 w 162"/>
                <a:gd name="T21" fmla="*/ 50 h 139"/>
                <a:gd name="T22" fmla="*/ 18 w 162"/>
                <a:gd name="T23" fmla="*/ 58 h 139"/>
                <a:gd name="T24" fmla="*/ 18 w 162"/>
                <a:gd name="T25" fmla="*/ 64 h 139"/>
                <a:gd name="T26" fmla="*/ 16 w 162"/>
                <a:gd name="T27" fmla="*/ 64 h 139"/>
                <a:gd name="T28" fmla="*/ 14 w 162"/>
                <a:gd name="T29" fmla="*/ 70 h 139"/>
                <a:gd name="T30" fmla="*/ 12 w 162"/>
                <a:gd name="T31" fmla="*/ 85 h 139"/>
                <a:gd name="T32" fmla="*/ 10 w 162"/>
                <a:gd name="T33" fmla="*/ 89 h 139"/>
                <a:gd name="T34" fmla="*/ 6 w 162"/>
                <a:gd name="T35" fmla="*/ 99 h 139"/>
                <a:gd name="T36" fmla="*/ 0 w 162"/>
                <a:gd name="T37" fmla="*/ 106 h 139"/>
                <a:gd name="T38" fmla="*/ 6 w 162"/>
                <a:gd name="T39" fmla="*/ 114 h 139"/>
                <a:gd name="T40" fmla="*/ 27 w 162"/>
                <a:gd name="T41" fmla="*/ 112 h 139"/>
                <a:gd name="T42" fmla="*/ 35 w 162"/>
                <a:gd name="T43" fmla="*/ 112 h 139"/>
                <a:gd name="T44" fmla="*/ 29 w 162"/>
                <a:gd name="T45" fmla="*/ 118 h 139"/>
                <a:gd name="T46" fmla="*/ 23 w 162"/>
                <a:gd name="T47" fmla="*/ 139 h 139"/>
                <a:gd name="T48" fmla="*/ 50 w 162"/>
                <a:gd name="T49" fmla="*/ 124 h 139"/>
                <a:gd name="T50" fmla="*/ 68 w 162"/>
                <a:gd name="T51" fmla="*/ 110 h 139"/>
                <a:gd name="T52" fmla="*/ 74 w 162"/>
                <a:gd name="T53" fmla="*/ 95 h 139"/>
                <a:gd name="T54" fmla="*/ 93 w 162"/>
                <a:gd name="T55" fmla="*/ 81 h 139"/>
                <a:gd name="T56" fmla="*/ 114 w 162"/>
                <a:gd name="T57" fmla="*/ 64 h 139"/>
                <a:gd name="T58" fmla="*/ 135 w 162"/>
                <a:gd name="T59" fmla="*/ 64 h 139"/>
                <a:gd name="T60" fmla="*/ 155 w 162"/>
                <a:gd name="T61" fmla="*/ 62 h 139"/>
                <a:gd name="T62" fmla="*/ 160 w 162"/>
                <a:gd name="T63" fmla="*/ 41 h 139"/>
                <a:gd name="T64" fmla="*/ 139 w 162"/>
                <a:gd name="T65" fmla="*/ 35 h 139"/>
                <a:gd name="T66" fmla="*/ 118 w 162"/>
                <a:gd name="T67" fmla="*/ 23 h 139"/>
                <a:gd name="T68" fmla="*/ 103 w 162"/>
                <a:gd name="T69" fmla="*/ 18 h 139"/>
                <a:gd name="T70" fmla="*/ 95 w 162"/>
                <a:gd name="T71" fmla="*/ 4 h 139"/>
                <a:gd name="T72" fmla="*/ 74 w 162"/>
                <a:gd name="T73" fmla="*/ 6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39">
                  <a:moveTo>
                    <a:pt x="62" y="6"/>
                  </a:moveTo>
                  <a:lnTo>
                    <a:pt x="54" y="8"/>
                  </a:lnTo>
                  <a:lnTo>
                    <a:pt x="54" y="0"/>
                  </a:lnTo>
                  <a:lnTo>
                    <a:pt x="47" y="0"/>
                  </a:lnTo>
                  <a:lnTo>
                    <a:pt x="41" y="2"/>
                  </a:lnTo>
                  <a:lnTo>
                    <a:pt x="33" y="2"/>
                  </a:lnTo>
                  <a:lnTo>
                    <a:pt x="33" y="2"/>
                  </a:lnTo>
                  <a:lnTo>
                    <a:pt x="27" y="10"/>
                  </a:lnTo>
                  <a:lnTo>
                    <a:pt x="25" y="10"/>
                  </a:lnTo>
                  <a:lnTo>
                    <a:pt x="21" y="10"/>
                  </a:lnTo>
                  <a:lnTo>
                    <a:pt x="14" y="10"/>
                  </a:lnTo>
                  <a:lnTo>
                    <a:pt x="14" y="16"/>
                  </a:lnTo>
                  <a:lnTo>
                    <a:pt x="8" y="25"/>
                  </a:lnTo>
                  <a:lnTo>
                    <a:pt x="8" y="25"/>
                  </a:lnTo>
                  <a:lnTo>
                    <a:pt x="8" y="29"/>
                  </a:lnTo>
                  <a:lnTo>
                    <a:pt x="12" y="29"/>
                  </a:lnTo>
                  <a:lnTo>
                    <a:pt x="16" y="37"/>
                  </a:lnTo>
                  <a:lnTo>
                    <a:pt x="23" y="35"/>
                  </a:lnTo>
                  <a:lnTo>
                    <a:pt x="23" y="43"/>
                  </a:lnTo>
                  <a:lnTo>
                    <a:pt x="25" y="50"/>
                  </a:lnTo>
                  <a:lnTo>
                    <a:pt x="23" y="50"/>
                  </a:lnTo>
                  <a:lnTo>
                    <a:pt x="23" y="50"/>
                  </a:lnTo>
                  <a:lnTo>
                    <a:pt x="18" y="56"/>
                  </a:lnTo>
                  <a:lnTo>
                    <a:pt x="18" y="58"/>
                  </a:lnTo>
                  <a:lnTo>
                    <a:pt x="23" y="62"/>
                  </a:lnTo>
                  <a:lnTo>
                    <a:pt x="18" y="64"/>
                  </a:lnTo>
                  <a:lnTo>
                    <a:pt x="18" y="64"/>
                  </a:lnTo>
                  <a:lnTo>
                    <a:pt x="16" y="64"/>
                  </a:lnTo>
                  <a:lnTo>
                    <a:pt x="12" y="66"/>
                  </a:lnTo>
                  <a:lnTo>
                    <a:pt x="14" y="70"/>
                  </a:lnTo>
                  <a:lnTo>
                    <a:pt x="12" y="85"/>
                  </a:lnTo>
                  <a:lnTo>
                    <a:pt x="12" y="85"/>
                  </a:lnTo>
                  <a:lnTo>
                    <a:pt x="12" y="85"/>
                  </a:lnTo>
                  <a:lnTo>
                    <a:pt x="10" y="89"/>
                  </a:lnTo>
                  <a:lnTo>
                    <a:pt x="6" y="91"/>
                  </a:lnTo>
                  <a:lnTo>
                    <a:pt x="6" y="99"/>
                  </a:lnTo>
                  <a:lnTo>
                    <a:pt x="0" y="106"/>
                  </a:lnTo>
                  <a:lnTo>
                    <a:pt x="0" y="106"/>
                  </a:lnTo>
                  <a:lnTo>
                    <a:pt x="0" y="108"/>
                  </a:lnTo>
                  <a:lnTo>
                    <a:pt x="6" y="114"/>
                  </a:lnTo>
                  <a:lnTo>
                    <a:pt x="21" y="112"/>
                  </a:lnTo>
                  <a:lnTo>
                    <a:pt x="27" y="112"/>
                  </a:lnTo>
                  <a:lnTo>
                    <a:pt x="33" y="104"/>
                  </a:lnTo>
                  <a:lnTo>
                    <a:pt x="35" y="112"/>
                  </a:lnTo>
                  <a:lnTo>
                    <a:pt x="35" y="118"/>
                  </a:lnTo>
                  <a:lnTo>
                    <a:pt x="29" y="118"/>
                  </a:lnTo>
                  <a:lnTo>
                    <a:pt x="16" y="133"/>
                  </a:lnTo>
                  <a:lnTo>
                    <a:pt x="23" y="139"/>
                  </a:lnTo>
                  <a:lnTo>
                    <a:pt x="29" y="133"/>
                  </a:lnTo>
                  <a:lnTo>
                    <a:pt x="50" y="124"/>
                  </a:lnTo>
                  <a:lnTo>
                    <a:pt x="56" y="116"/>
                  </a:lnTo>
                  <a:lnTo>
                    <a:pt x="68" y="110"/>
                  </a:lnTo>
                  <a:lnTo>
                    <a:pt x="68" y="101"/>
                  </a:lnTo>
                  <a:lnTo>
                    <a:pt x="74" y="95"/>
                  </a:lnTo>
                  <a:lnTo>
                    <a:pt x="87" y="87"/>
                  </a:lnTo>
                  <a:lnTo>
                    <a:pt x="93" y="81"/>
                  </a:lnTo>
                  <a:lnTo>
                    <a:pt x="101" y="72"/>
                  </a:lnTo>
                  <a:lnTo>
                    <a:pt x="114" y="64"/>
                  </a:lnTo>
                  <a:lnTo>
                    <a:pt x="120" y="64"/>
                  </a:lnTo>
                  <a:lnTo>
                    <a:pt x="135" y="64"/>
                  </a:lnTo>
                  <a:lnTo>
                    <a:pt x="147" y="62"/>
                  </a:lnTo>
                  <a:lnTo>
                    <a:pt x="155" y="62"/>
                  </a:lnTo>
                  <a:lnTo>
                    <a:pt x="162" y="54"/>
                  </a:lnTo>
                  <a:lnTo>
                    <a:pt x="160" y="41"/>
                  </a:lnTo>
                  <a:lnTo>
                    <a:pt x="153" y="41"/>
                  </a:lnTo>
                  <a:lnTo>
                    <a:pt x="139" y="35"/>
                  </a:lnTo>
                  <a:lnTo>
                    <a:pt x="133" y="35"/>
                  </a:lnTo>
                  <a:lnTo>
                    <a:pt x="118" y="23"/>
                  </a:lnTo>
                  <a:lnTo>
                    <a:pt x="103" y="25"/>
                  </a:lnTo>
                  <a:lnTo>
                    <a:pt x="103" y="18"/>
                  </a:lnTo>
                  <a:lnTo>
                    <a:pt x="103" y="10"/>
                  </a:lnTo>
                  <a:lnTo>
                    <a:pt x="95" y="4"/>
                  </a:lnTo>
                  <a:lnTo>
                    <a:pt x="93" y="4"/>
                  </a:lnTo>
                  <a:lnTo>
                    <a:pt x="74" y="6"/>
                  </a:lnTo>
                  <a:lnTo>
                    <a:pt x="62" y="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98">
              <a:extLst>
                <a:ext uri="{FF2B5EF4-FFF2-40B4-BE49-F238E27FC236}">
                  <a16:creationId xmlns:a16="http://schemas.microsoft.com/office/drawing/2014/main" id="{81920F4D-E1B7-4FA1-AD49-5E05C1E47664}"/>
                </a:ext>
              </a:extLst>
            </p:cNvPr>
            <p:cNvSpPr>
              <a:spLocks/>
            </p:cNvSpPr>
            <p:nvPr/>
          </p:nvSpPr>
          <p:spPr bwMode="auto">
            <a:xfrm>
              <a:off x="8410322" y="5828783"/>
              <a:ext cx="650008" cy="736558"/>
            </a:xfrm>
            <a:custGeom>
              <a:avLst/>
              <a:gdLst>
                <a:gd name="T0" fmla="*/ 355 w 368"/>
                <a:gd name="T1" fmla="*/ 60 h 417"/>
                <a:gd name="T2" fmla="*/ 366 w 368"/>
                <a:gd name="T3" fmla="*/ 37 h 417"/>
                <a:gd name="T4" fmla="*/ 366 w 368"/>
                <a:gd name="T5" fmla="*/ 18 h 417"/>
                <a:gd name="T6" fmla="*/ 349 w 368"/>
                <a:gd name="T7" fmla="*/ 2 h 417"/>
                <a:gd name="T8" fmla="*/ 339 w 368"/>
                <a:gd name="T9" fmla="*/ 25 h 417"/>
                <a:gd name="T10" fmla="*/ 312 w 368"/>
                <a:gd name="T11" fmla="*/ 31 h 417"/>
                <a:gd name="T12" fmla="*/ 278 w 368"/>
                <a:gd name="T13" fmla="*/ 37 h 417"/>
                <a:gd name="T14" fmla="*/ 258 w 368"/>
                <a:gd name="T15" fmla="*/ 39 h 417"/>
                <a:gd name="T16" fmla="*/ 241 w 368"/>
                <a:gd name="T17" fmla="*/ 35 h 417"/>
                <a:gd name="T18" fmla="*/ 212 w 368"/>
                <a:gd name="T19" fmla="*/ 56 h 417"/>
                <a:gd name="T20" fmla="*/ 177 w 368"/>
                <a:gd name="T21" fmla="*/ 52 h 417"/>
                <a:gd name="T22" fmla="*/ 144 w 368"/>
                <a:gd name="T23" fmla="*/ 68 h 417"/>
                <a:gd name="T24" fmla="*/ 123 w 368"/>
                <a:gd name="T25" fmla="*/ 76 h 417"/>
                <a:gd name="T26" fmla="*/ 77 w 368"/>
                <a:gd name="T27" fmla="*/ 93 h 417"/>
                <a:gd name="T28" fmla="*/ 50 w 368"/>
                <a:gd name="T29" fmla="*/ 95 h 417"/>
                <a:gd name="T30" fmla="*/ 52 w 368"/>
                <a:gd name="T31" fmla="*/ 116 h 417"/>
                <a:gd name="T32" fmla="*/ 34 w 368"/>
                <a:gd name="T33" fmla="*/ 157 h 417"/>
                <a:gd name="T34" fmla="*/ 21 w 368"/>
                <a:gd name="T35" fmla="*/ 172 h 417"/>
                <a:gd name="T36" fmla="*/ 9 w 368"/>
                <a:gd name="T37" fmla="*/ 193 h 417"/>
                <a:gd name="T38" fmla="*/ 17 w 368"/>
                <a:gd name="T39" fmla="*/ 213 h 417"/>
                <a:gd name="T40" fmla="*/ 44 w 368"/>
                <a:gd name="T41" fmla="*/ 232 h 417"/>
                <a:gd name="T42" fmla="*/ 67 w 368"/>
                <a:gd name="T43" fmla="*/ 245 h 417"/>
                <a:gd name="T44" fmla="*/ 46 w 368"/>
                <a:gd name="T45" fmla="*/ 267 h 417"/>
                <a:gd name="T46" fmla="*/ 81 w 368"/>
                <a:gd name="T47" fmla="*/ 272 h 417"/>
                <a:gd name="T48" fmla="*/ 117 w 368"/>
                <a:gd name="T49" fmla="*/ 270 h 417"/>
                <a:gd name="T50" fmla="*/ 158 w 368"/>
                <a:gd name="T51" fmla="*/ 272 h 417"/>
                <a:gd name="T52" fmla="*/ 173 w 368"/>
                <a:gd name="T53" fmla="*/ 299 h 417"/>
                <a:gd name="T54" fmla="*/ 137 w 368"/>
                <a:gd name="T55" fmla="*/ 294 h 417"/>
                <a:gd name="T56" fmla="*/ 110 w 368"/>
                <a:gd name="T57" fmla="*/ 290 h 417"/>
                <a:gd name="T58" fmla="*/ 77 w 368"/>
                <a:gd name="T59" fmla="*/ 299 h 417"/>
                <a:gd name="T60" fmla="*/ 94 w 368"/>
                <a:gd name="T61" fmla="*/ 332 h 417"/>
                <a:gd name="T62" fmla="*/ 102 w 368"/>
                <a:gd name="T63" fmla="*/ 371 h 417"/>
                <a:gd name="T64" fmla="*/ 125 w 368"/>
                <a:gd name="T65" fmla="*/ 398 h 417"/>
                <a:gd name="T66" fmla="*/ 137 w 368"/>
                <a:gd name="T67" fmla="*/ 375 h 417"/>
                <a:gd name="T68" fmla="*/ 154 w 368"/>
                <a:gd name="T69" fmla="*/ 402 h 417"/>
                <a:gd name="T70" fmla="*/ 166 w 368"/>
                <a:gd name="T71" fmla="*/ 388 h 417"/>
                <a:gd name="T72" fmla="*/ 187 w 368"/>
                <a:gd name="T73" fmla="*/ 407 h 417"/>
                <a:gd name="T74" fmla="*/ 193 w 368"/>
                <a:gd name="T75" fmla="*/ 380 h 417"/>
                <a:gd name="T76" fmla="*/ 169 w 368"/>
                <a:gd name="T77" fmla="*/ 334 h 417"/>
                <a:gd name="T78" fmla="*/ 198 w 368"/>
                <a:gd name="T79" fmla="*/ 353 h 417"/>
                <a:gd name="T80" fmla="*/ 204 w 368"/>
                <a:gd name="T81" fmla="*/ 332 h 417"/>
                <a:gd name="T82" fmla="*/ 220 w 368"/>
                <a:gd name="T83" fmla="*/ 294 h 417"/>
                <a:gd name="T84" fmla="*/ 241 w 368"/>
                <a:gd name="T85" fmla="*/ 286 h 417"/>
                <a:gd name="T86" fmla="*/ 206 w 368"/>
                <a:gd name="T87" fmla="*/ 255 h 417"/>
                <a:gd name="T88" fmla="*/ 160 w 368"/>
                <a:gd name="T89" fmla="*/ 232 h 417"/>
                <a:gd name="T90" fmla="*/ 158 w 368"/>
                <a:gd name="T91" fmla="*/ 197 h 417"/>
                <a:gd name="T92" fmla="*/ 189 w 368"/>
                <a:gd name="T93" fmla="*/ 216 h 417"/>
                <a:gd name="T94" fmla="*/ 164 w 368"/>
                <a:gd name="T95" fmla="*/ 170 h 417"/>
                <a:gd name="T96" fmla="*/ 142 w 368"/>
                <a:gd name="T97" fmla="*/ 130 h 417"/>
                <a:gd name="T98" fmla="*/ 160 w 368"/>
                <a:gd name="T99" fmla="*/ 122 h 417"/>
                <a:gd name="T100" fmla="*/ 212 w 368"/>
                <a:gd name="T101" fmla="*/ 166 h 417"/>
                <a:gd name="T102" fmla="*/ 189 w 368"/>
                <a:gd name="T103" fmla="*/ 133 h 417"/>
                <a:gd name="T104" fmla="*/ 233 w 368"/>
                <a:gd name="T105" fmla="*/ 151 h 417"/>
                <a:gd name="T106" fmla="*/ 222 w 368"/>
                <a:gd name="T107" fmla="*/ 130 h 417"/>
                <a:gd name="T108" fmla="*/ 251 w 368"/>
                <a:gd name="T109" fmla="*/ 128 h 417"/>
                <a:gd name="T110" fmla="*/ 208 w 368"/>
                <a:gd name="T111" fmla="*/ 97 h 417"/>
                <a:gd name="T112" fmla="*/ 241 w 368"/>
                <a:gd name="T113" fmla="*/ 81 h 417"/>
                <a:gd name="T114" fmla="*/ 283 w 368"/>
                <a:gd name="T115" fmla="*/ 79 h 417"/>
                <a:gd name="T116" fmla="*/ 328 w 368"/>
                <a:gd name="T117" fmla="*/ 7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8" h="417">
                  <a:moveTo>
                    <a:pt x="349" y="74"/>
                  </a:moveTo>
                  <a:lnTo>
                    <a:pt x="349" y="66"/>
                  </a:lnTo>
                  <a:lnTo>
                    <a:pt x="353" y="64"/>
                  </a:lnTo>
                  <a:lnTo>
                    <a:pt x="355" y="60"/>
                  </a:lnTo>
                  <a:lnTo>
                    <a:pt x="355" y="60"/>
                  </a:lnTo>
                  <a:lnTo>
                    <a:pt x="357" y="45"/>
                  </a:lnTo>
                  <a:lnTo>
                    <a:pt x="355" y="41"/>
                  </a:lnTo>
                  <a:lnTo>
                    <a:pt x="359" y="39"/>
                  </a:lnTo>
                  <a:lnTo>
                    <a:pt x="361" y="39"/>
                  </a:lnTo>
                  <a:lnTo>
                    <a:pt x="366" y="37"/>
                  </a:lnTo>
                  <a:lnTo>
                    <a:pt x="361" y="33"/>
                  </a:lnTo>
                  <a:lnTo>
                    <a:pt x="361" y="31"/>
                  </a:lnTo>
                  <a:lnTo>
                    <a:pt x="366" y="25"/>
                  </a:lnTo>
                  <a:lnTo>
                    <a:pt x="368" y="25"/>
                  </a:lnTo>
                  <a:lnTo>
                    <a:pt x="366" y="18"/>
                  </a:lnTo>
                  <a:lnTo>
                    <a:pt x="366" y="10"/>
                  </a:lnTo>
                  <a:lnTo>
                    <a:pt x="359" y="12"/>
                  </a:lnTo>
                  <a:lnTo>
                    <a:pt x="355" y="4"/>
                  </a:lnTo>
                  <a:lnTo>
                    <a:pt x="351" y="4"/>
                  </a:lnTo>
                  <a:lnTo>
                    <a:pt x="349" y="2"/>
                  </a:lnTo>
                  <a:lnTo>
                    <a:pt x="345" y="0"/>
                  </a:lnTo>
                  <a:lnTo>
                    <a:pt x="332" y="6"/>
                  </a:lnTo>
                  <a:lnTo>
                    <a:pt x="332" y="12"/>
                  </a:lnTo>
                  <a:lnTo>
                    <a:pt x="339" y="20"/>
                  </a:lnTo>
                  <a:lnTo>
                    <a:pt x="339" y="25"/>
                  </a:lnTo>
                  <a:lnTo>
                    <a:pt x="339" y="27"/>
                  </a:lnTo>
                  <a:lnTo>
                    <a:pt x="339" y="27"/>
                  </a:lnTo>
                  <a:lnTo>
                    <a:pt x="326" y="27"/>
                  </a:lnTo>
                  <a:lnTo>
                    <a:pt x="312" y="29"/>
                  </a:lnTo>
                  <a:lnTo>
                    <a:pt x="312" y="31"/>
                  </a:lnTo>
                  <a:lnTo>
                    <a:pt x="305" y="35"/>
                  </a:lnTo>
                  <a:lnTo>
                    <a:pt x="303" y="35"/>
                  </a:lnTo>
                  <a:lnTo>
                    <a:pt x="291" y="37"/>
                  </a:lnTo>
                  <a:lnTo>
                    <a:pt x="285" y="37"/>
                  </a:lnTo>
                  <a:lnTo>
                    <a:pt x="278" y="37"/>
                  </a:lnTo>
                  <a:lnTo>
                    <a:pt x="276" y="39"/>
                  </a:lnTo>
                  <a:lnTo>
                    <a:pt x="268" y="43"/>
                  </a:lnTo>
                  <a:lnTo>
                    <a:pt x="266" y="45"/>
                  </a:lnTo>
                  <a:lnTo>
                    <a:pt x="266" y="39"/>
                  </a:lnTo>
                  <a:lnTo>
                    <a:pt x="258" y="39"/>
                  </a:lnTo>
                  <a:lnTo>
                    <a:pt x="251" y="31"/>
                  </a:lnTo>
                  <a:lnTo>
                    <a:pt x="249" y="31"/>
                  </a:lnTo>
                  <a:lnTo>
                    <a:pt x="245" y="35"/>
                  </a:lnTo>
                  <a:lnTo>
                    <a:pt x="243" y="37"/>
                  </a:lnTo>
                  <a:lnTo>
                    <a:pt x="241" y="35"/>
                  </a:lnTo>
                  <a:lnTo>
                    <a:pt x="237" y="33"/>
                  </a:lnTo>
                  <a:lnTo>
                    <a:pt x="222" y="37"/>
                  </a:lnTo>
                  <a:lnTo>
                    <a:pt x="216" y="41"/>
                  </a:lnTo>
                  <a:lnTo>
                    <a:pt x="220" y="47"/>
                  </a:lnTo>
                  <a:lnTo>
                    <a:pt x="212" y="56"/>
                  </a:lnTo>
                  <a:lnTo>
                    <a:pt x="212" y="56"/>
                  </a:lnTo>
                  <a:lnTo>
                    <a:pt x="212" y="56"/>
                  </a:lnTo>
                  <a:lnTo>
                    <a:pt x="204" y="49"/>
                  </a:lnTo>
                  <a:lnTo>
                    <a:pt x="191" y="52"/>
                  </a:lnTo>
                  <a:lnTo>
                    <a:pt x="177" y="52"/>
                  </a:lnTo>
                  <a:lnTo>
                    <a:pt x="162" y="54"/>
                  </a:lnTo>
                  <a:lnTo>
                    <a:pt x="162" y="54"/>
                  </a:lnTo>
                  <a:lnTo>
                    <a:pt x="164" y="54"/>
                  </a:lnTo>
                  <a:lnTo>
                    <a:pt x="150" y="62"/>
                  </a:lnTo>
                  <a:lnTo>
                    <a:pt x="144" y="68"/>
                  </a:lnTo>
                  <a:lnTo>
                    <a:pt x="137" y="76"/>
                  </a:lnTo>
                  <a:lnTo>
                    <a:pt x="131" y="76"/>
                  </a:lnTo>
                  <a:lnTo>
                    <a:pt x="123" y="76"/>
                  </a:lnTo>
                  <a:lnTo>
                    <a:pt x="123" y="76"/>
                  </a:lnTo>
                  <a:lnTo>
                    <a:pt x="123" y="76"/>
                  </a:lnTo>
                  <a:lnTo>
                    <a:pt x="117" y="70"/>
                  </a:lnTo>
                  <a:lnTo>
                    <a:pt x="110" y="79"/>
                  </a:lnTo>
                  <a:lnTo>
                    <a:pt x="104" y="85"/>
                  </a:lnTo>
                  <a:lnTo>
                    <a:pt x="90" y="85"/>
                  </a:lnTo>
                  <a:lnTo>
                    <a:pt x="77" y="93"/>
                  </a:lnTo>
                  <a:lnTo>
                    <a:pt x="71" y="95"/>
                  </a:lnTo>
                  <a:lnTo>
                    <a:pt x="56" y="95"/>
                  </a:lnTo>
                  <a:lnTo>
                    <a:pt x="56" y="95"/>
                  </a:lnTo>
                  <a:lnTo>
                    <a:pt x="50" y="89"/>
                  </a:lnTo>
                  <a:lnTo>
                    <a:pt x="50" y="95"/>
                  </a:lnTo>
                  <a:lnTo>
                    <a:pt x="44" y="97"/>
                  </a:lnTo>
                  <a:lnTo>
                    <a:pt x="38" y="103"/>
                  </a:lnTo>
                  <a:lnTo>
                    <a:pt x="38" y="103"/>
                  </a:lnTo>
                  <a:lnTo>
                    <a:pt x="44" y="110"/>
                  </a:lnTo>
                  <a:lnTo>
                    <a:pt x="52" y="116"/>
                  </a:lnTo>
                  <a:lnTo>
                    <a:pt x="52" y="122"/>
                  </a:lnTo>
                  <a:lnTo>
                    <a:pt x="52" y="128"/>
                  </a:lnTo>
                  <a:lnTo>
                    <a:pt x="46" y="137"/>
                  </a:lnTo>
                  <a:lnTo>
                    <a:pt x="40" y="151"/>
                  </a:lnTo>
                  <a:lnTo>
                    <a:pt x="34" y="157"/>
                  </a:lnTo>
                  <a:lnTo>
                    <a:pt x="27" y="157"/>
                  </a:lnTo>
                  <a:lnTo>
                    <a:pt x="34" y="164"/>
                  </a:lnTo>
                  <a:lnTo>
                    <a:pt x="21" y="172"/>
                  </a:lnTo>
                  <a:lnTo>
                    <a:pt x="21" y="172"/>
                  </a:lnTo>
                  <a:lnTo>
                    <a:pt x="21" y="172"/>
                  </a:lnTo>
                  <a:lnTo>
                    <a:pt x="19" y="172"/>
                  </a:lnTo>
                  <a:lnTo>
                    <a:pt x="15" y="172"/>
                  </a:lnTo>
                  <a:lnTo>
                    <a:pt x="9" y="180"/>
                  </a:lnTo>
                  <a:lnTo>
                    <a:pt x="9" y="187"/>
                  </a:lnTo>
                  <a:lnTo>
                    <a:pt x="9" y="193"/>
                  </a:lnTo>
                  <a:lnTo>
                    <a:pt x="7" y="195"/>
                  </a:lnTo>
                  <a:lnTo>
                    <a:pt x="7" y="195"/>
                  </a:lnTo>
                  <a:lnTo>
                    <a:pt x="0" y="195"/>
                  </a:lnTo>
                  <a:lnTo>
                    <a:pt x="9" y="207"/>
                  </a:lnTo>
                  <a:lnTo>
                    <a:pt x="17" y="213"/>
                  </a:lnTo>
                  <a:lnTo>
                    <a:pt x="30" y="213"/>
                  </a:lnTo>
                  <a:lnTo>
                    <a:pt x="30" y="220"/>
                  </a:lnTo>
                  <a:lnTo>
                    <a:pt x="32" y="234"/>
                  </a:lnTo>
                  <a:lnTo>
                    <a:pt x="38" y="240"/>
                  </a:lnTo>
                  <a:lnTo>
                    <a:pt x="44" y="232"/>
                  </a:lnTo>
                  <a:lnTo>
                    <a:pt x="52" y="232"/>
                  </a:lnTo>
                  <a:lnTo>
                    <a:pt x="59" y="232"/>
                  </a:lnTo>
                  <a:lnTo>
                    <a:pt x="67" y="230"/>
                  </a:lnTo>
                  <a:lnTo>
                    <a:pt x="67" y="238"/>
                  </a:lnTo>
                  <a:lnTo>
                    <a:pt x="67" y="245"/>
                  </a:lnTo>
                  <a:lnTo>
                    <a:pt x="52" y="245"/>
                  </a:lnTo>
                  <a:lnTo>
                    <a:pt x="46" y="247"/>
                  </a:lnTo>
                  <a:lnTo>
                    <a:pt x="40" y="253"/>
                  </a:lnTo>
                  <a:lnTo>
                    <a:pt x="46" y="259"/>
                  </a:lnTo>
                  <a:lnTo>
                    <a:pt x="46" y="267"/>
                  </a:lnTo>
                  <a:lnTo>
                    <a:pt x="48" y="274"/>
                  </a:lnTo>
                  <a:lnTo>
                    <a:pt x="54" y="274"/>
                  </a:lnTo>
                  <a:lnTo>
                    <a:pt x="69" y="278"/>
                  </a:lnTo>
                  <a:lnTo>
                    <a:pt x="75" y="272"/>
                  </a:lnTo>
                  <a:lnTo>
                    <a:pt x="81" y="272"/>
                  </a:lnTo>
                  <a:lnTo>
                    <a:pt x="88" y="270"/>
                  </a:lnTo>
                  <a:lnTo>
                    <a:pt x="90" y="278"/>
                  </a:lnTo>
                  <a:lnTo>
                    <a:pt x="102" y="270"/>
                  </a:lnTo>
                  <a:lnTo>
                    <a:pt x="108" y="270"/>
                  </a:lnTo>
                  <a:lnTo>
                    <a:pt x="117" y="270"/>
                  </a:lnTo>
                  <a:lnTo>
                    <a:pt x="129" y="267"/>
                  </a:lnTo>
                  <a:lnTo>
                    <a:pt x="137" y="274"/>
                  </a:lnTo>
                  <a:lnTo>
                    <a:pt x="146" y="280"/>
                  </a:lnTo>
                  <a:lnTo>
                    <a:pt x="144" y="274"/>
                  </a:lnTo>
                  <a:lnTo>
                    <a:pt x="158" y="272"/>
                  </a:lnTo>
                  <a:lnTo>
                    <a:pt x="164" y="278"/>
                  </a:lnTo>
                  <a:lnTo>
                    <a:pt x="173" y="284"/>
                  </a:lnTo>
                  <a:lnTo>
                    <a:pt x="187" y="290"/>
                  </a:lnTo>
                  <a:lnTo>
                    <a:pt x="181" y="299"/>
                  </a:lnTo>
                  <a:lnTo>
                    <a:pt x="173" y="299"/>
                  </a:lnTo>
                  <a:lnTo>
                    <a:pt x="166" y="305"/>
                  </a:lnTo>
                  <a:lnTo>
                    <a:pt x="160" y="301"/>
                  </a:lnTo>
                  <a:lnTo>
                    <a:pt x="158" y="292"/>
                  </a:lnTo>
                  <a:lnTo>
                    <a:pt x="152" y="286"/>
                  </a:lnTo>
                  <a:lnTo>
                    <a:pt x="137" y="294"/>
                  </a:lnTo>
                  <a:lnTo>
                    <a:pt x="137" y="288"/>
                  </a:lnTo>
                  <a:lnTo>
                    <a:pt x="131" y="288"/>
                  </a:lnTo>
                  <a:lnTo>
                    <a:pt x="125" y="288"/>
                  </a:lnTo>
                  <a:lnTo>
                    <a:pt x="119" y="288"/>
                  </a:lnTo>
                  <a:lnTo>
                    <a:pt x="110" y="290"/>
                  </a:lnTo>
                  <a:lnTo>
                    <a:pt x="104" y="297"/>
                  </a:lnTo>
                  <a:lnTo>
                    <a:pt x="98" y="297"/>
                  </a:lnTo>
                  <a:lnTo>
                    <a:pt x="90" y="297"/>
                  </a:lnTo>
                  <a:lnTo>
                    <a:pt x="83" y="299"/>
                  </a:lnTo>
                  <a:lnTo>
                    <a:pt x="77" y="299"/>
                  </a:lnTo>
                  <a:lnTo>
                    <a:pt x="71" y="307"/>
                  </a:lnTo>
                  <a:lnTo>
                    <a:pt x="71" y="313"/>
                  </a:lnTo>
                  <a:lnTo>
                    <a:pt x="79" y="326"/>
                  </a:lnTo>
                  <a:lnTo>
                    <a:pt x="86" y="326"/>
                  </a:lnTo>
                  <a:lnTo>
                    <a:pt x="94" y="332"/>
                  </a:lnTo>
                  <a:lnTo>
                    <a:pt x="100" y="338"/>
                  </a:lnTo>
                  <a:lnTo>
                    <a:pt x="100" y="344"/>
                  </a:lnTo>
                  <a:lnTo>
                    <a:pt x="102" y="359"/>
                  </a:lnTo>
                  <a:lnTo>
                    <a:pt x="96" y="365"/>
                  </a:lnTo>
                  <a:lnTo>
                    <a:pt x="102" y="371"/>
                  </a:lnTo>
                  <a:lnTo>
                    <a:pt x="104" y="380"/>
                  </a:lnTo>
                  <a:lnTo>
                    <a:pt x="104" y="386"/>
                  </a:lnTo>
                  <a:lnTo>
                    <a:pt x="113" y="398"/>
                  </a:lnTo>
                  <a:lnTo>
                    <a:pt x="119" y="398"/>
                  </a:lnTo>
                  <a:lnTo>
                    <a:pt x="125" y="398"/>
                  </a:lnTo>
                  <a:lnTo>
                    <a:pt x="131" y="390"/>
                  </a:lnTo>
                  <a:lnTo>
                    <a:pt x="125" y="384"/>
                  </a:lnTo>
                  <a:lnTo>
                    <a:pt x="125" y="378"/>
                  </a:lnTo>
                  <a:lnTo>
                    <a:pt x="129" y="369"/>
                  </a:lnTo>
                  <a:lnTo>
                    <a:pt x="137" y="375"/>
                  </a:lnTo>
                  <a:lnTo>
                    <a:pt x="137" y="384"/>
                  </a:lnTo>
                  <a:lnTo>
                    <a:pt x="139" y="390"/>
                  </a:lnTo>
                  <a:lnTo>
                    <a:pt x="139" y="396"/>
                  </a:lnTo>
                  <a:lnTo>
                    <a:pt x="146" y="402"/>
                  </a:lnTo>
                  <a:lnTo>
                    <a:pt x="154" y="402"/>
                  </a:lnTo>
                  <a:lnTo>
                    <a:pt x="160" y="417"/>
                  </a:lnTo>
                  <a:lnTo>
                    <a:pt x="169" y="415"/>
                  </a:lnTo>
                  <a:lnTo>
                    <a:pt x="166" y="402"/>
                  </a:lnTo>
                  <a:lnTo>
                    <a:pt x="166" y="394"/>
                  </a:lnTo>
                  <a:lnTo>
                    <a:pt x="166" y="388"/>
                  </a:lnTo>
                  <a:lnTo>
                    <a:pt x="173" y="382"/>
                  </a:lnTo>
                  <a:lnTo>
                    <a:pt x="173" y="394"/>
                  </a:lnTo>
                  <a:lnTo>
                    <a:pt x="179" y="394"/>
                  </a:lnTo>
                  <a:lnTo>
                    <a:pt x="181" y="407"/>
                  </a:lnTo>
                  <a:lnTo>
                    <a:pt x="187" y="407"/>
                  </a:lnTo>
                  <a:lnTo>
                    <a:pt x="216" y="405"/>
                  </a:lnTo>
                  <a:lnTo>
                    <a:pt x="214" y="398"/>
                  </a:lnTo>
                  <a:lnTo>
                    <a:pt x="202" y="392"/>
                  </a:lnTo>
                  <a:lnTo>
                    <a:pt x="200" y="386"/>
                  </a:lnTo>
                  <a:lnTo>
                    <a:pt x="193" y="380"/>
                  </a:lnTo>
                  <a:lnTo>
                    <a:pt x="191" y="365"/>
                  </a:lnTo>
                  <a:lnTo>
                    <a:pt x="185" y="365"/>
                  </a:lnTo>
                  <a:lnTo>
                    <a:pt x="177" y="353"/>
                  </a:lnTo>
                  <a:lnTo>
                    <a:pt x="169" y="346"/>
                  </a:lnTo>
                  <a:lnTo>
                    <a:pt x="169" y="334"/>
                  </a:lnTo>
                  <a:lnTo>
                    <a:pt x="175" y="334"/>
                  </a:lnTo>
                  <a:lnTo>
                    <a:pt x="183" y="338"/>
                  </a:lnTo>
                  <a:lnTo>
                    <a:pt x="183" y="346"/>
                  </a:lnTo>
                  <a:lnTo>
                    <a:pt x="191" y="353"/>
                  </a:lnTo>
                  <a:lnTo>
                    <a:pt x="198" y="353"/>
                  </a:lnTo>
                  <a:lnTo>
                    <a:pt x="212" y="344"/>
                  </a:lnTo>
                  <a:lnTo>
                    <a:pt x="225" y="336"/>
                  </a:lnTo>
                  <a:lnTo>
                    <a:pt x="222" y="321"/>
                  </a:lnTo>
                  <a:lnTo>
                    <a:pt x="210" y="330"/>
                  </a:lnTo>
                  <a:lnTo>
                    <a:pt x="204" y="332"/>
                  </a:lnTo>
                  <a:lnTo>
                    <a:pt x="195" y="324"/>
                  </a:lnTo>
                  <a:lnTo>
                    <a:pt x="195" y="317"/>
                  </a:lnTo>
                  <a:lnTo>
                    <a:pt x="202" y="311"/>
                  </a:lnTo>
                  <a:lnTo>
                    <a:pt x="214" y="297"/>
                  </a:lnTo>
                  <a:lnTo>
                    <a:pt x="220" y="294"/>
                  </a:lnTo>
                  <a:lnTo>
                    <a:pt x="229" y="309"/>
                  </a:lnTo>
                  <a:lnTo>
                    <a:pt x="243" y="315"/>
                  </a:lnTo>
                  <a:lnTo>
                    <a:pt x="243" y="307"/>
                  </a:lnTo>
                  <a:lnTo>
                    <a:pt x="243" y="301"/>
                  </a:lnTo>
                  <a:lnTo>
                    <a:pt x="241" y="286"/>
                  </a:lnTo>
                  <a:lnTo>
                    <a:pt x="241" y="274"/>
                  </a:lnTo>
                  <a:lnTo>
                    <a:pt x="233" y="274"/>
                  </a:lnTo>
                  <a:lnTo>
                    <a:pt x="218" y="267"/>
                  </a:lnTo>
                  <a:lnTo>
                    <a:pt x="212" y="255"/>
                  </a:lnTo>
                  <a:lnTo>
                    <a:pt x="206" y="255"/>
                  </a:lnTo>
                  <a:lnTo>
                    <a:pt x="191" y="249"/>
                  </a:lnTo>
                  <a:lnTo>
                    <a:pt x="177" y="243"/>
                  </a:lnTo>
                  <a:lnTo>
                    <a:pt x="162" y="245"/>
                  </a:lnTo>
                  <a:lnTo>
                    <a:pt x="156" y="238"/>
                  </a:lnTo>
                  <a:lnTo>
                    <a:pt x="160" y="232"/>
                  </a:lnTo>
                  <a:lnTo>
                    <a:pt x="169" y="224"/>
                  </a:lnTo>
                  <a:lnTo>
                    <a:pt x="166" y="218"/>
                  </a:lnTo>
                  <a:lnTo>
                    <a:pt x="160" y="218"/>
                  </a:lnTo>
                  <a:lnTo>
                    <a:pt x="152" y="203"/>
                  </a:lnTo>
                  <a:lnTo>
                    <a:pt x="158" y="197"/>
                  </a:lnTo>
                  <a:lnTo>
                    <a:pt x="166" y="197"/>
                  </a:lnTo>
                  <a:lnTo>
                    <a:pt x="179" y="195"/>
                  </a:lnTo>
                  <a:lnTo>
                    <a:pt x="187" y="201"/>
                  </a:lnTo>
                  <a:lnTo>
                    <a:pt x="187" y="209"/>
                  </a:lnTo>
                  <a:lnTo>
                    <a:pt x="189" y="216"/>
                  </a:lnTo>
                  <a:lnTo>
                    <a:pt x="195" y="216"/>
                  </a:lnTo>
                  <a:lnTo>
                    <a:pt x="202" y="201"/>
                  </a:lnTo>
                  <a:lnTo>
                    <a:pt x="193" y="201"/>
                  </a:lnTo>
                  <a:lnTo>
                    <a:pt x="173" y="182"/>
                  </a:lnTo>
                  <a:lnTo>
                    <a:pt x="164" y="170"/>
                  </a:lnTo>
                  <a:lnTo>
                    <a:pt x="150" y="164"/>
                  </a:lnTo>
                  <a:lnTo>
                    <a:pt x="142" y="157"/>
                  </a:lnTo>
                  <a:lnTo>
                    <a:pt x="142" y="143"/>
                  </a:lnTo>
                  <a:lnTo>
                    <a:pt x="142" y="137"/>
                  </a:lnTo>
                  <a:lnTo>
                    <a:pt x="142" y="130"/>
                  </a:lnTo>
                  <a:lnTo>
                    <a:pt x="133" y="124"/>
                  </a:lnTo>
                  <a:lnTo>
                    <a:pt x="139" y="116"/>
                  </a:lnTo>
                  <a:lnTo>
                    <a:pt x="152" y="108"/>
                  </a:lnTo>
                  <a:lnTo>
                    <a:pt x="160" y="108"/>
                  </a:lnTo>
                  <a:lnTo>
                    <a:pt x="160" y="122"/>
                  </a:lnTo>
                  <a:lnTo>
                    <a:pt x="169" y="128"/>
                  </a:lnTo>
                  <a:lnTo>
                    <a:pt x="175" y="141"/>
                  </a:lnTo>
                  <a:lnTo>
                    <a:pt x="183" y="153"/>
                  </a:lnTo>
                  <a:lnTo>
                    <a:pt x="198" y="160"/>
                  </a:lnTo>
                  <a:lnTo>
                    <a:pt x="212" y="166"/>
                  </a:lnTo>
                  <a:lnTo>
                    <a:pt x="212" y="160"/>
                  </a:lnTo>
                  <a:lnTo>
                    <a:pt x="198" y="153"/>
                  </a:lnTo>
                  <a:lnTo>
                    <a:pt x="189" y="147"/>
                  </a:lnTo>
                  <a:lnTo>
                    <a:pt x="189" y="141"/>
                  </a:lnTo>
                  <a:lnTo>
                    <a:pt x="189" y="133"/>
                  </a:lnTo>
                  <a:lnTo>
                    <a:pt x="198" y="139"/>
                  </a:lnTo>
                  <a:lnTo>
                    <a:pt x="204" y="145"/>
                  </a:lnTo>
                  <a:lnTo>
                    <a:pt x="212" y="151"/>
                  </a:lnTo>
                  <a:lnTo>
                    <a:pt x="233" y="157"/>
                  </a:lnTo>
                  <a:lnTo>
                    <a:pt x="233" y="151"/>
                  </a:lnTo>
                  <a:lnTo>
                    <a:pt x="225" y="151"/>
                  </a:lnTo>
                  <a:lnTo>
                    <a:pt x="216" y="139"/>
                  </a:lnTo>
                  <a:lnTo>
                    <a:pt x="210" y="130"/>
                  </a:lnTo>
                  <a:lnTo>
                    <a:pt x="216" y="130"/>
                  </a:lnTo>
                  <a:lnTo>
                    <a:pt x="222" y="130"/>
                  </a:lnTo>
                  <a:lnTo>
                    <a:pt x="225" y="143"/>
                  </a:lnTo>
                  <a:lnTo>
                    <a:pt x="237" y="143"/>
                  </a:lnTo>
                  <a:lnTo>
                    <a:pt x="251" y="137"/>
                  </a:lnTo>
                  <a:lnTo>
                    <a:pt x="258" y="128"/>
                  </a:lnTo>
                  <a:lnTo>
                    <a:pt x="251" y="128"/>
                  </a:lnTo>
                  <a:lnTo>
                    <a:pt x="237" y="122"/>
                  </a:lnTo>
                  <a:lnTo>
                    <a:pt x="222" y="118"/>
                  </a:lnTo>
                  <a:lnTo>
                    <a:pt x="214" y="110"/>
                  </a:lnTo>
                  <a:lnTo>
                    <a:pt x="208" y="103"/>
                  </a:lnTo>
                  <a:lnTo>
                    <a:pt x="208" y="97"/>
                  </a:lnTo>
                  <a:lnTo>
                    <a:pt x="214" y="97"/>
                  </a:lnTo>
                  <a:lnTo>
                    <a:pt x="235" y="95"/>
                  </a:lnTo>
                  <a:lnTo>
                    <a:pt x="241" y="95"/>
                  </a:lnTo>
                  <a:lnTo>
                    <a:pt x="241" y="89"/>
                  </a:lnTo>
                  <a:lnTo>
                    <a:pt x="241" y="81"/>
                  </a:lnTo>
                  <a:lnTo>
                    <a:pt x="247" y="74"/>
                  </a:lnTo>
                  <a:lnTo>
                    <a:pt x="254" y="81"/>
                  </a:lnTo>
                  <a:lnTo>
                    <a:pt x="262" y="87"/>
                  </a:lnTo>
                  <a:lnTo>
                    <a:pt x="276" y="87"/>
                  </a:lnTo>
                  <a:lnTo>
                    <a:pt x="283" y="79"/>
                  </a:lnTo>
                  <a:lnTo>
                    <a:pt x="274" y="72"/>
                  </a:lnTo>
                  <a:lnTo>
                    <a:pt x="281" y="72"/>
                  </a:lnTo>
                  <a:lnTo>
                    <a:pt x="295" y="70"/>
                  </a:lnTo>
                  <a:lnTo>
                    <a:pt x="308" y="76"/>
                  </a:lnTo>
                  <a:lnTo>
                    <a:pt x="328" y="74"/>
                  </a:lnTo>
                  <a:lnTo>
                    <a:pt x="337" y="83"/>
                  </a:lnTo>
                  <a:lnTo>
                    <a:pt x="343" y="81"/>
                  </a:lnTo>
                  <a:lnTo>
                    <a:pt x="343" y="81"/>
                  </a:lnTo>
                  <a:lnTo>
                    <a:pt x="349" y="74"/>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99">
              <a:extLst>
                <a:ext uri="{FF2B5EF4-FFF2-40B4-BE49-F238E27FC236}">
                  <a16:creationId xmlns:a16="http://schemas.microsoft.com/office/drawing/2014/main" id="{65B95A91-B275-40BA-A06F-227AD424AF1D}"/>
                </a:ext>
              </a:extLst>
            </p:cNvPr>
            <p:cNvSpPr>
              <a:spLocks/>
            </p:cNvSpPr>
            <p:nvPr/>
          </p:nvSpPr>
          <p:spPr bwMode="auto">
            <a:xfrm>
              <a:off x="8330836" y="5812887"/>
              <a:ext cx="171334" cy="360330"/>
            </a:xfrm>
            <a:custGeom>
              <a:avLst/>
              <a:gdLst>
                <a:gd name="T0" fmla="*/ 54 w 97"/>
                <a:gd name="T1" fmla="*/ 189 h 204"/>
                <a:gd name="T2" fmla="*/ 64 w 97"/>
                <a:gd name="T3" fmla="*/ 181 h 204"/>
                <a:gd name="T4" fmla="*/ 66 w 97"/>
                <a:gd name="T5" fmla="*/ 181 h 204"/>
                <a:gd name="T6" fmla="*/ 72 w 97"/>
                <a:gd name="T7" fmla="*/ 166 h 204"/>
                <a:gd name="T8" fmla="*/ 85 w 97"/>
                <a:gd name="T9" fmla="*/ 160 h 204"/>
                <a:gd name="T10" fmla="*/ 97 w 97"/>
                <a:gd name="T11" fmla="*/ 137 h 204"/>
                <a:gd name="T12" fmla="*/ 97 w 97"/>
                <a:gd name="T13" fmla="*/ 125 h 204"/>
                <a:gd name="T14" fmla="*/ 83 w 97"/>
                <a:gd name="T15" fmla="*/ 112 h 204"/>
                <a:gd name="T16" fmla="*/ 81 w 97"/>
                <a:gd name="T17" fmla="*/ 112 h 204"/>
                <a:gd name="T18" fmla="*/ 72 w 97"/>
                <a:gd name="T19" fmla="*/ 92 h 204"/>
                <a:gd name="T20" fmla="*/ 66 w 97"/>
                <a:gd name="T21" fmla="*/ 79 h 204"/>
                <a:gd name="T22" fmla="*/ 58 w 97"/>
                <a:gd name="T23" fmla="*/ 67 h 204"/>
                <a:gd name="T24" fmla="*/ 56 w 97"/>
                <a:gd name="T25" fmla="*/ 46 h 204"/>
                <a:gd name="T26" fmla="*/ 56 w 97"/>
                <a:gd name="T27" fmla="*/ 44 h 204"/>
                <a:gd name="T28" fmla="*/ 62 w 97"/>
                <a:gd name="T29" fmla="*/ 38 h 204"/>
                <a:gd name="T30" fmla="*/ 54 w 97"/>
                <a:gd name="T31" fmla="*/ 19 h 204"/>
                <a:gd name="T32" fmla="*/ 39 w 97"/>
                <a:gd name="T33" fmla="*/ 13 h 204"/>
                <a:gd name="T34" fmla="*/ 25 w 97"/>
                <a:gd name="T35" fmla="*/ 0 h 204"/>
                <a:gd name="T36" fmla="*/ 6 w 97"/>
                <a:gd name="T37" fmla="*/ 9 h 204"/>
                <a:gd name="T38" fmla="*/ 0 w 97"/>
                <a:gd name="T39" fmla="*/ 21 h 204"/>
                <a:gd name="T40" fmla="*/ 2 w 97"/>
                <a:gd name="T41" fmla="*/ 36 h 204"/>
                <a:gd name="T42" fmla="*/ 10 w 97"/>
                <a:gd name="T43" fmla="*/ 56 h 204"/>
                <a:gd name="T44" fmla="*/ 10 w 97"/>
                <a:gd name="T45" fmla="*/ 69 h 204"/>
                <a:gd name="T46" fmla="*/ 4 w 97"/>
                <a:gd name="T47" fmla="*/ 77 h 204"/>
                <a:gd name="T48" fmla="*/ 4 w 97"/>
                <a:gd name="T49" fmla="*/ 90 h 204"/>
                <a:gd name="T50" fmla="*/ 6 w 97"/>
                <a:gd name="T51" fmla="*/ 104 h 204"/>
                <a:gd name="T52" fmla="*/ 0 w 97"/>
                <a:gd name="T53" fmla="*/ 125 h 204"/>
                <a:gd name="T54" fmla="*/ 2 w 97"/>
                <a:gd name="T55" fmla="*/ 137 h 204"/>
                <a:gd name="T56" fmla="*/ 2 w 97"/>
                <a:gd name="T57" fmla="*/ 152 h 204"/>
                <a:gd name="T58" fmla="*/ 10 w 97"/>
                <a:gd name="T59" fmla="*/ 158 h 204"/>
                <a:gd name="T60" fmla="*/ 4 w 97"/>
                <a:gd name="T61" fmla="*/ 166 h 204"/>
                <a:gd name="T62" fmla="*/ 19 w 97"/>
                <a:gd name="T63" fmla="*/ 179 h 204"/>
                <a:gd name="T64" fmla="*/ 39 w 97"/>
                <a:gd name="T65" fmla="*/ 183 h 204"/>
                <a:gd name="T66" fmla="*/ 48 w 97"/>
                <a:gd name="T67" fmla="*/ 204 h 204"/>
                <a:gd name="T68" fmla="*/ 54 w 97"/>
                <a:gd name="T69" fmla="*/ 2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7" h="204">
                  <a:moveTo>
                    <a:pt x="54" y="196"/>
                  </a:moveTo>
                  <a:lnTo>
                    <a:pt x="54" y="189"/>
                  </a:lnTo>
                  <a:lnTo>
                    <a:pt x="60" y="181"/>
                  </a:lnTo>
                  <a:lnTo>
                    <a:pt x="64" y="181"/>
                  </a:lnTo>
                  <a:lnTo>
                    <a:pt x="66" y="181"/>
                  </a:lnTo>
                  <a:lnTo>
                    <a:pt x="66" y="181"/>
                  </a:lnTo>
                  <a:lnTo>
                    <a:pt x="79" y="173"/>
                  </a:lnTo>
                  <a:lnTo>
                    <a:pt x="72" y="166"/>
                  </a:lnTo>
                  <a:lnTo>
                    <a:pt x="79" y="166"/>
                  </a:lnTo>
                  <a:lnTo>
                    <a:pt x="85" y="160"/>
                  </a:lnTo>
                  <a:lnTo>
                    <a:pt x="91" y="146"/>
                  </a:lnTo>
                  <a:lnTo>
                    <a:pt x="97" y="137"/>
                  </a:lnTo>
                  <a:lnTo>
                    <a:pt x="97" y="131"/>
                  </a:lnTo>
                  <a:lnTo>
                    <a:pt x="97" y="125"/>
                  </a:lnTo>
                  <a:lnTo>
                    <a:pt x="89" y="119"/>
                  </a:lnTo>
                  <a:lnTo>
                    <a:pt x="83" y="112"/>
                  </a:lnTo>
                  <a:lnTo>
                    <a:pt x="83" y="112"/>
                  </a:lnTo>
                  <a:lnTo>
                    <a:pt x="81" y="112"/>
                  </a:lnTo>
                  <a:lnTo>
                    <a:pt x="75" y="106"/>
                  </a:lnTo>
                  <a:lnTo>
                    <a:pt x="72" y="92"/>
                  </a:lnTo>
                  <a:lnTo>
                    <a:pt x="66" y="94"/>
                  </a:lnTo>
                  <a:lnTo>
                    <a:pt x="66" y="79"/>
                  </a:lnTo>
                  <a:lnTo>
                    <a:pt x="64" y="73"/>
                  </a:lnTo>
                  <a:lnTo>
                    <a:pt x="58" y="67"/>
                  </a:lnTo>
                  <a:lnTo>
                    <a:pt x="58" y="52"/>
                  </a:lnTo>
                  <a:lnTo>
                    <a:pt x="56" y="46"/>
                  </a:lnTo>
                  <a:lnTo>
                    <a:pt x="56" y="46"/>
                  </a:lnTo>
                  <a:lnTo>
                    <a:pt x="56" y="44"/>
                  </a:lnTo>
                  <a:lnTo>
                    <a:pt x="62" y="38"/>
                  </a:lnTo>
                  <a:lnTo>
                    <a:pt x="62" y="38"/>
                  </a:lnTo>
                  <a:lnTo>
                    <a:pt x="62" y="31"/>
                  </a:lnTo>
                  <a:lnTo>
                    <a:pt x="54" y="19"/>
                  </a:lnTo>
                  <a:lnTo>
                    <a:pt x="54" y="11"/>
                  </a:lnTo>
                  <a:lnTo>
                    <a:pt x="39" y="13"/>
                  </a:lnTo>
                  <a:lnTo>
                    <a:pt x="33" y="7"/>
                  </a:lnTo>
                  <a:lnTo>
                    <a:pt x="25" y="0"/>
                  </a:lnTo>
                  <a:lnTo>
                    <a:pt x="12" y="9"/>
                  </a:lnTo>
                  <a:lnTo>
                    <a:pt x="6" y="9"/>
                  </a:lnTo>
                  <a:lnTo>
                    <a:pt x="0" y="15"/>
                  </a:lnTo>
                  <a:lnTo>
                    <a:pt x="0" y="21"/>
                  </a:lnTo>
                  <a:lnTo>
                    <a:pt x="0" y="27"/>
                  </a:lnTo>
                  <a:lnTo>
                    <a:pt x="2" y="36"/>
                  </a:lnTo>
                  <a:lnTo>
                    <a:pt x="2" y="48"/>
                  </a:lnTo>
                  <a:lnTo>
                    <a:pt x="10" y="56"/>
                  </a:lnTo>
                  <a:lnTo>
                    <a:pt x="10" y="63"/>
                  </a:lnTo>
                  <a:lnTo>
                    <a:pt x="10" y="69"/>
                  </a:lnTo>
                  <a:lnTo>
                    <a:pt x="4" y="69"/>
                  </a:lnTo>
                  <a:lnTo>
                    <a:pt x="4" y="77"/>
                  </a:lnTo>
                  <a:lnTo>
                    <a:pt x="4" y="83"/>
                  </a:lnTo>
                  <a:lnTo>
                    <a:pt x="4" y="90"/>
                  </a:lnTo>
                  <a:lnTo>
                    <a:pt x="6" y="96"/>
                  </a:lnTo>
                  <a:lnTo>
                    <a:pt x="6" y="104"/>
                  </a:lnTo>
                  <a:lnTo>
                    <a:pt x="6" y="117"/>
                  </a:lnTo>
                  <a:lnTo>
                    <a:pt x="0" y="125"/>
                  </a:lnTo>
                  <a:lnTo>
                    <a:pt x="2" y="131"/>
                  </a:lnTo>
                  <a:lnTo>
                    <a:pt x="2" y="137"/>
                  </a:lnTo>
                  <a:lnTo>
                    <a:pt x="8" y="144"/>
                  </a:lnTo>
                  <a:lnTo>
                    <a:pt x="2" y="152"/>
                  </a:lnTo>
                  <a:lnTo>
                    <a:pt x="2" y="158"/>
                  </a:lnTo>
                  <a:lnTo>
                    <a:pt x="10" y="158"/>
                  </a:lnTo>
                  <a:lnTo>
                    <a:pt x="10" y="164"/>
                  </a:lnTo>
                  <a:lnTo>
                    <a:pt x="4" y="166"/>
                  </a:lnTo>
                  <a:lnTo>
                    <a:pt x="4" y="179"/>
                  </a:lnTo>
                  <a:lnTo>
                    <a:pt x="19" y="179"/>
                  </a:lnTo>
                  <a:lnTo>
                    <a:pt x="25" y="185"/>
                  </a:lnTo>
                  <a:lnTo>
                    <a:pt x="39" y="183"/>
                  </a:lnTo>
                  <a:lnTo>
                    <a:pt x="39" y="189"/>
                  </a:lnTo>
                  <a:lnTo>
                    <a:pt x="48" y="204"/>
                  </a:lnTo>
                  <a:lnTo>
                    <a:pt x="52" y="204"/>
                  </a:lnTo>
                  <a:lnTo>
                    <a:pt x="54" y="202"/>
                  </a:lnTo>
                  <a:lnTo>
                    <a:pt x="54" y="196"/>
                  </a:lnTo>
                  <a:close/>
                </a:path>
              </a:pathLst>
            </a:custGeom>
            <a:grpFill/>
            <a:ln w="1905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6" name="Oval 125">
            <a:extLst>
              <a:ext uri="{FF2B5EF4-FFF2-40B4-BE49-F238E27FC236}">
                <a16:creationId xmlns:a16="http://schemas.microsoft.com/office/drawing/2014/main" id="{FFD3FDE0-B74F-4F78-A896-418A4CF37319}"/>
              </a:ext>
            </a:extLst>
          </p:cNvPr>
          <p:cNvSpPr/>
          <p:nvPr/>
        </p:nvSpPr>
        <p:spPr>
          <a:xfrm flipH="1">
            <a:off x="7764176" y="5224249"/>
            <a:ext cx="1186029" cy="11860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3" name="Oval 132">
            <a:extLst>
              <a:ext uri="{FF2B5EF4-FFF2-40B4-BE49-F238E27FC236}">
                <a16:creationId xmlns:a16="http://schemas.microsoft.com/office/drawing/2014/main" id="{95EADC6A-0C04-4BD2-B144-21BFC1145D9C}"/>
              </a:ext>
            </a:extLst>
          </p:cNvPr>
          <p:cNvSpPr/>
          <p:nvPr/>
        </p:nvSpPr>
        <p:spPr>
          <a:xfrm flipH="1">
            <a:off x="8219956" y="3532893"/>
            <a:ext cx="1186029" cy="11860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147" name="Chart 146">
            <a:extLst>
              <a:ext uri="{FF2B5EF4-FFF2-40B4-BE49-F238E27FC236}">
                <a16:creationId xmlns:a16="http://schemas.microsoft.com/office/drawing/2014/main" id="{50938CA2-01FD-1B4C-A4D9-99B430444B01}"/>
              </a:ext>
            </a:extLst>
          </p:cNvPr>
          <p:cNvGraphicFramePr/>
          <p:nvPr>
            <p:extLst>
              <p:ext uri="{D42A27DB-BD31-4B8C-83A1-F6EECF244321}">
                <p14:modId xmlns:p14="http://schemas.microsoft.com/office/powerpoint/2010/main" val="3384938640"/>
              </p:ext>
            </p:extLst>
          </p:nvPr>
        </p:nvGraphicFramePr>
        <p:xfrm>
          <a:off x="7375976" y="5159660"/>
          <a:ext cx="1967278" cy="131151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8" name="Chart 147">
            <a:extLst>
              <a:ext uri="{FF2B5EF4-FFF2-40B4-BE49-F238E27FC236}">
                <a16:creationId xmlns:a16="http://schemas.microsoft.com/office/drawing/2014/main" id="{4E819512-6A76-EF43-9E6E-168EB3373EDF}"/>
              </a:ext>
            </a:extLst>
          </p:cNvPr>
          <p:cNvGraphicFramePr/>
          <p:nvPr>
            <p:extLst>
              <p:ext uri="{D42A27DB-BD31-4B8C-83A1-F6EECF244321}">
                <p14:modId xmlns:p14="http://schemas.microsoft.com/office/powerpoint/2010/main" val="649986840"/>
              </p:ext>
            </p:extLst>
          </p:nvPr>
        </p:nvGraphicFramePr>
        <p:xfrm>
          <a:off x="7831552" y="3472013"/>
          <a:ext cx="1967278" cy="1311518"/>
        </p:xfrm>
        <a:graphic>
          <a:graphicData uri="http://schemas.openxmlformats.org/drawingml/2006/chart">
            <c:chart xmlns:c="http://schemas.openxmlformats.org/drawingml/2006/chart" xmlns:r="http://schemas.openxmlformats.org/officeDocument/2006/relationships" r:id="rId3"/>
          </a:graphicData>
        </a:graphic>
      </p:graphicFrame>
      <p:grpSp>
        <p:nvGrpSpPr>
          <p:cNvPr id="115" name="Group 114">
            <a:extLst>
              <a:ext uri="{FF2B5EF4-FFF2-40B4-BE49-F238E27FC236}">
                <a16:creationId xmlns:a16="http://schemas.microsoft.com/office/drawing/2014/main" id="{880B9078-9DC4-492C-9F74-C33F142AC7C9}"/>
              </a:ext>
            </a:extLst>
          </p:cNvPr>
          <p:cNvGrpSpPr/>
          <p:nvPr/>
        </p:nvGrpSpPr>
        <p:grpSpPr>
          <a:xfrm>
            <a:off x="5212655" y="3361228"/>
            <a:ext cx="2883832" cy="2997338"/>
            <a:chOff x="5453492" y="3368293"/>
            <a:chExt cx="3096370" cy="3218244"/>
          </a:xfrm>
          <a:solidFill>
            <a:schemeClr val="accent4"/>
          </a:solidFill>
        </p:grpSpPr>
        <p:sp>
          <p:nvSpPr>
            <p:cNvPr id="15" name="Freeform 11">
              <a:extLst>
                <a:ext uri="{FF2B5EF4-FFF2-40B4-BE49-F238E27FC236}">
                  <a16:creationId xmlns:a16="http://schemas.microsoft.com/office/drawing/2014/main" id="{B1486D68-17C4-4615-A447-B85E57BEDD11}"/>
                </a:ext>
              </a:extLst>
            </p:cNvPr>
            <p:cNvSpPr>
              <a:spLocks/>
            </p:cNvSpPr>
            <p:nvPr/>
          </p:nvSpPr>
          <p:spPr bwMode="auto">
            <a:xfrm>
              <a:off x="7806238" y="5288288"/>
              <a:ext cx="480441" cy="561691"/>
            </a:xfrm>
            <a:custGeom>
              <a:avLst/>
              <a:gdLst>
                <a:gd name="T0" fmla="*/ 89 w 272"/>
                <a:gd name="T1" fmla="*/ 108 h 318"/>
                <a:gd name="T2" fmla="*/ 73 w 272"/>
                <a:gd name="T3" fmla="*/ 125 h 318"/>
                <a:gd name="T4" fmla="*/ 87 w 272"/>
                <a:gd name="T5" fmla="*/ 144 h 318"/>
                <a:gd name="T6" fmla="*/ 100 w 272"/>
                <a:gd name="T7" fmla="*/ 196 h 318"/>
                <a:gd name="T8" fmla="*/ 162 w 272"/>
                <a:gd name="T9" fmla="*/ 237 h 318"/>
                <a:gd name="T10" fmla="*/ 183 w 272"/>
                <a:gd name="T11" fmla="*/ 279 h 318"/>
                <a:gd name="T12" fmla="*/ 224 w 272"/>
                <a:gd name="T13" fmla="*/ 318 h 318"/>
                <a:gd name="T14" fmla="*/ 210 w 272"/>
                <a:gd name="T15" fmla="*/ 312 h 318"/>
                <a:gd name="T16" fmla="*/ 195 w 272"/>
                <a:gd name="T17" fmla="*/ 299 h 318"/>
                <a:gd name="T18" fmla="*/ 172 w 272"/>
                <a:gd name="T19" fmla="*/ 279 h 318"/>
                <a:gd name="T20" fmla="*/ 152 w 272"/>
                <a:gd name="T21" fmla="*/ 266 h 318"/>
                <a:gd name="T22" fmla="*/ 121 w 272"/>
                <a:gd name="T23" fmla="*/ 239 h 318"/>
                <a:gd name="T24" fmla="*/ 100 w 272"/>
                <a:gd name="T25" fmla="*/ 248 h 318"/>
                <a:gd name="T26" fmla="*/ 85 w 272"/>
                <a:gd name="T27" fmla="*/ 235 h 318"/>
                <a:gd name="T28" fmla="*/ 64 w 272"/>
                <a:gd name="T29" fmla="*/ 223 h 318"/>
                <a:gd name="T30" fmla="*/ 48 w 272"/>
                <a:gd name="T31" fmla="*/ 202 h 318"/>
                <a:gd name="T32" fmla="*/ 62 w 272"/>
                <a:gd name="T33" fmla="*/ 194 h 318"/>
                <a:gd name="T34" fmla="*/ 48 w 272"/>
                <a:gd name="T35" fmla="*/ 181 h 318"/>
                <a:gd name="T36" fmla="*/ 40 w 272"/>
                <a:gd name="T37" fmla="*/ 173 h 318"/>
                <a:gd name="T38" fmla="*/ 25 w 272"/>
                <a:gd name="T39" fmla="*/ 160 h 318"/>
                <a:gd name="T40" fmla="*/ 29 w 272"/>
                <a:gd name="T41" fmla="*/ 137 h 318"/>
                <a:gd name="T42" fmla="*/ 15 w 272"/>
                <a:gd name="T43" fmla="*/ 117 h 318"/>
                <a:gd name="T44" fmla="*/ 0 w 272"/>
                <a:gd name="T45" fmla="*/ 104 h 318"/>
                <a:gd name="T46" fmla="*/ 6 w 272"/>
                <a:gd name="T47" fmla="*/ 84 h 318"/>
                <a:gd name="T48" fmla="*/ 29 w 272"/>
                <a:gd name="T49" fmla="*/ 90 h 318"/>
                <a:gd name="T50" fmla="*/ 48 w 272"/>
                <a:gd name="T51" fmla="*/ 90 h 318"/>
                <a:gd name="T52" fmla="*/ 54 w 272"/>
                <a:gd name="T53" fmla="*/ 77 h 318"/>
                <a:gd name="T54" fmla="*/ 77 w 272"/>
                <a:gd name="T55" fmla="*/ 57 h 318"/>
                <a:gd name="T56" fmla="*/ 73 w 272"/>
                <a:gd name="T57" fmla="*/ 32 h 318"/>
                <a:gd name="T58" fmla="*/ 106 w 272"/>
                <a:gd name="T59" fmla="*/ 15 h 318"/>
                <a:gd name="T60" fmla="*/ 118 w 272"/>
                <a:gd name="T61" fmla="*/ 0 h 318"/>
                <a:gd name="T62" fmla="*/ 127 w 272"/>
                <a:gd name="T63" fmla="*/ 15 h 318"/>
                <a:gd name="T64" fmla="*/ 135 w 272"/>
                <a:gd name="T65" fmla="*/ 30 h 318"/>
                <a:gd name="T66" fmla="*/ 150 w 272"/>
                <a:gd name="T67" fmla="*/ 42 h 318"/>
                <a:gd name="T68" fmla="*/ 164 w 272"/>
                <a:gd name="T69" fmla="*/ 48 h 318"/>
                <a:gd name="T70" fmla="*/ 172 w 272"/>
                <a:gd name="T71" fmla="*/ 54 h 318"/>
                <a:gd name="T72" fmla="*/ 187 w 272"/>
                <a:gd name="T73" fmla="*/ 61 h 318"/>
                <a:gd name="T74" fmla="*/ 199 w 272"/>
                <a:gd name="T75" fmla="*/ 61 h 318"/>
                <a:gd name="T76" fmla="*/ 218 w 272"/>
                <a:gd name="T77" fmla="*/ 61 h 318"/>
                <a:gd name="T78" fmla="*/ 233 w 272"/>
                <a:gd name="T79" fmla="*/ 42 h 318"/>
                <a:gd name="T80" fmla="*/ 237 w 272"/>
                <a:gd name="T81" fmla="*/ 77 h 318"/>
                <a:gd name="T82" fmla="*/ 245 w 272"/>
                <a:gd name="T83" fmla="*/ 90 h 318"/>
                <a:gd name="T84" fmla="*/ 255 w 272"/>
                <a:gd name="T85" fmla="*/ 108 h 318"/>
                <a:gd name="T86" fmla="*/ 235 w 272"/>
                <a:gd name="T87" fmla="*/ 129 h 318"/>
                <a:gd name="T88" fmla="*/ 214 w 272"/>
                <a:gd name="T89" fmla="*/ 117 h 318"/>
                <a:gd name="T90" fmla="*/ 201 w 272"/>
                <a:gd name="T91" fmla="*/ 115 h 318"/>
                <a:gd name="T92" fmla="*/ 183 w 272"/>
                <a:gd name="T93" fmla="*/ 117 h 318"/>
                <a:gd name="T94" fmla="*/ 137 w 272"/>
                <a:gd name="T95" fmla="*/ 104 h 318"/>
                <a:gd name="T96" fmla="*/ 108 w 272"/>
                <a:gd name="T97" fmla="*/ 12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2" h="318">
                  <a:moveTo>
                    <a:pt x="108" y="121"/>
                  </a:moveTo>
                  <a:lnTo>
                    <a:pt x="89" y="108"/>
                  </a:lnTo>
                  <a:lnTo>
                    <a:pt x="73" y="113"/>
                  </a:lnTo>
                  <a:lnTo>
                    <a:pt x="73" y="125"/>
                  </a:lnTo>
                  <a:lnTo>
                    <a:pt x="73" y="140"/>
                  </a:lnTo>
                  <a:lnTo>
                    <a:pt x="87" y="144"/>
                  </a:lnTo>
                  <a:lnTo>
                    <a:pt x="98" y="173"/>
                  </a:lnTo>
                  <a:lnTo>
                    <a:pt x="100" y="196"/>
                  </a:lnTo>
                  <a:lnTo>
                    <a:pt x="150" y="241"/>
                  </a:lnTo>
                  <a:lnTo>
                    <a:pt x="162" y="237"/>
                  </a:lnTo>
                  <a:lnTo>
                    <a:pt x="160" y="250"/>
                  </a:lnTo>
                  <a:lnTo>
                    <a:pt x="183" y="279"/>
                  </a:lnTo>
                  <a:lnTo>
                    <a:pt x="224" y="304"/>
                  </a:lnTo>
                  <a:lnTo>
                    <a:pt x="224" y="318"/>
                  </a:lnTo>
                  <a:lnTo>
                    <a:pt x="216" y="312"/>
                  </a:lnTo>
                  <a:lnTo>
                    <a:pt x="210" y="312"/>
                  </a:lnTo>
                  <a:lnTo>
                    <a:pt x="201" y="299"/>
                  </a:lnTo>
                  <a:lnTo>
                    <a:pt x="195" y="299"/>
                  </a:lnTo>
                  <a:lnTo>
                    <a:pt x="181" y="293"/>
                  </a:lnTo>
                  <a:lnTo>
                    <a:pt x="172" y="279"/>
                  </a:lnTo>
                  <a:lnTo>
                    <a:pt x="158" y="281"/>
                  </a:lnTo>
                  <a:lnTo>
                    <a:pt x="152" y="266"/>
                  </a:lnTo>
                  <a:lnTo>
                    <a:pt x="135" y="254"/>
                  </a:lnTo>
                  <a:lnTo>
                    <a:pt x="121" y="239"/>
                  </a:lnTo>
                  <a:lnTo>
                    <a:pt x="114" y="239"/>
                  </a:lnTo>
                  <a:lnTo>
                    <a:pt x="100" y="248"/>
                  </a:lnTo>
                  <a:lnTo>
                    <a:pt x="85" y="241"/>
                  </a:lnTo>
                  <a:lnTo>
                    <a:pt x="85" y="235"/>
                  </a:lnTo>
                  <a:lnTo>
                    <a:pt x="71" y="223"/>
                  </a:lnTo>
                  <a:lnTo>
                    <a:pt x="64" y="223"/>
                  </a:lnTo>
                  <a:lnTo>
                    <a:pt x="56" y="208"/>
                  </a:lnTo>
                  <a:lnTo>
                    <a:pt x="48" y="202"/>
                  </a:lnTo>
                  <a:lnTo>
                    <a:pt x="42" y="196"/>
                  </a:lnTo>
                  <a:lnTo>
                    <a:pt x="62" y="194"/>
                  </a:lnTo>
                  <a:lnTo>
                    <a:pt x="54" y="185"/>
                  </a:lnTo>
                  <a:lnTo>
                    <a:pt x="48" y="181"/>
                  </a:lnTo>
                  <a:lnTo>
                    <a:pt x="40" y="181"/>
                  </a:lnTo>
                  <a:lnTo>
                    <a:pt x="40" y="173"/>
                  </a:lnTo>
                  <a:lnTo>
                    <a:pt x="25" y="175"/>
                  </a:lnTo>
                  <a:lnTo>
                    <a:pt x="25" y="160"/>
                  </a:lnTo>
                  <a:lnTo>
                    <a:pt x="25" y="152"/>
                  </a:lnTo>
                  <a:lnTo>
                    <a:pt x="29" y="137"/>
                  </a:lnTo>
                  <a:lnTo>
                    <a:pt x="23" y="123"/>
                  </a:lnTo>
                  <a:lnTo>
                    <a:pt x="15" y="117"/>
                  </a:lnTo>
                  <a:lnTo>
                    <a:pt x="8" y="110"/>
                  </a:lnTo>
                  <a:lnTo>
                    <a:pt x="0" y="104"/>
                  </a:lnTo>
                  <a:lnTo>
                    <a:pt x="2" y="84"/>
                  </a:lnTo>
                  <a:lnTo>
                    <a:pt x="6" y="84"/>
                  </a:lnTo>
                  <a:lnTo>
                    <a:pt x="13" y="65"/>
                  </a:lnTo>
                  <a:lnTo>
                    <a:pt x="29" y="90"/>
                  </a:lnTo>
                  <a:lnTo>
                    <a:pt x="38" y="81"/>
                  </a:lnTo>
                  <a:lnTo>
                    <a:pt x="48" y="90"/>
                  </a:lnTo>
                  <a:lnTo>
                    <a:pt x="60" y="84"/>
                  </a:lnTo>
                  <a:lnTo>
                    <a:pt x="54" y="77"/>
                  </a:lnTo>
                  <a:lnTo>
                    <a:pt x="54" y="69"/>
                  </a:lnTo>
                  <a:lnTo>
                    <a:pt x="77" y="57"/>
                  </a:lnTo>
                  <a:lnTo>
                    <a:pt x="73" y="40"/>
                  </a:lnTo>
                  <a:lnTo>
                    <a:pt x="73" y="32"/>
                  </a:lnTo>
                  <a:lnTo>
                    <a:pt x="91" y="15"/>
                  </a:lnTo>
                  <a:lnTo>
                    <a:pt x="106" y="15"/>
                  </a:lnTo>
                  <a:lnTo>
                    <a:pt x="108" y="3"/>
                  </a:lnTo>
                  <a:lnTo>
                    <a:pt x="118" y="0"/>
                  </a:lnTo>
                  <a:lnTo>
                    <a:pt x="127" y="7"/>
                  </a:lnTo>
                  <a:lnTo>
                    <a:pt x="127" y="15"/>
                  </a:lnTo>
                  <a:lnTo>
                    <a:pt x="127" y="23"/>
                  </a:lnTo>
                  <a:lnTo>
                    <a:pt x="135" y="30"/>
                  </a:lnTo>
                  <a:lnTo>
                    <a:pt x="143" y="36"/>
                  </a:lnTo>
                  <a:lnTo>
                    <a:pt x="150" y="42"/>
                  </a:lnTo>
                  <a:lnTo>
                    <a:pt x="158" y="48"/>
                  </a:lnTo>
                  <a:lnTo>
                    <a:pt x="164" y="48"/>
                  </a:lnTo>
                  <a:lnTo>
                    <a:pt x="164" y="54"/>
                  </a:lnTo>
                  <a:lnTo>
                    <a:pt x="172" y="54"/>
                  </a:lnTo>
                  <a:lnTo>
                    <a:pt x="179" y="61"/>
                  </a:lnTo>
                  <a:lnTo>
                    <a:pt x="187" y="61"/>
                  </a:lnTo>
                  <a:lnTo>
                    <a:pt x="193" y="61"/>
                  </a:lnTo>
                  <a:lnTo>
                    <a:pt x="199" y="61"/>
                  </a:lnTo>
                  <a:lnTo>
                    <a:pt x="214" y="63"/>
                  </a:lnTo>
                  <a:lnTo>
                    <a:pt x="218" y="61"/>
                  </a:lnTo>
                  <a:lnTo>
                    <a:pt x="224" y="52"/>
                  </a:lnTo>
                  <a:lnTo>
                    <a:pt x="233" y="42"/>
                  </a:lnTo>
                  <a:lnTo>
                    <a:pt x="247" y="59"/>
                  </a:lnTo>
                  <a:lnTo>
                    <a:pt x="237" y="77"/>
                  </a:lnTo>
                  <a:lnTo>
                    <a:pt x="253" y="81"/>
                  </a:lnTo>
                  <a:lnTo>
                    <a:pt x="245" y="90"/>
                  </a:lnTo>
                  <a:lnTo>
                    <a:pt x="272" y="104"/>
                  </a:lnTo>
                  <a:lnTo>
                    <a:pt x="255" y="108"/>
                  </a:lnTo>
                  <a:lnTo>
                    <a:pt x="251" y="129"/>
                  </a:lnTo>
                  <a:lnTo>
                    <a:pt x="235" y="129"/>
                  </a:lnTo>
                  <a:lnTo>
                    <a:pt x="228" y="110"/>
                  </a:lnTo>
                  <a:lnTo>
                    <a:pt x="214" y="117"/>
                  </a:lnTo>
                  <a:lnTo>
                    <a:pt x="210" y="104"/>
                  </a:lnTo>
                  <a:lnTo>
                    <a:pt x="201" y="115"/>
                  </a:lnTo>
                  <a:lnTo>
                    <a:pt x="193" y="110"/>
                  </a:lnTo>
                  <a:lnTo>
                    <a:pt x="183" y="117"/>
                  </a:lnTo>
                  <a:lnTo>
                    <a:pt x="170" y="108"/>
                  </a:lnTo>
                  <a:lnTo>
                    <a:pt x="137" y="104"/>
                  </a:lnTo>
                  <a:lnTo>
                    <a:pt x="116" y="104"/>
                  </a:lnTo>
                  <a:lnTo>
                    <a:pt x="108" y="12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9DDF7794-437D-4432-B9BA-46273934A8B4}"/>
                </a:ext>
              </a:extLst>
            </p:cNvPr>
            <p:cNvSpPr>
              <a:spLocks/>
            </p:cNvSpPr>
            <p:nvPr/>
          </p:nvSpPr>
          <p:spPr bwMode="auto">
            <a:xfrm>
              <a:off x="7717922" y="5431360"/>
              <a:ext cx="91849" cy="121877"/>
            </a:xfrm>
            <a:custGeom>
              <a:avLst/>
              <a:gdLst>
                <a:gd name="T0" fmla="*/ 38 w 52"/>
                <a:gd name="T1" fmla="*/ 46 h 69"/>
                <a:gd name="T2" fmla="*/ 32 w 52"/>
                <a:gd name="T3" fmla="*/ 52 h 69"/>
                <a:gd name="T4" fmla="*/ 25 w 52"/>
                <a:gd name="T5" fmla="*/ 69 h 69"/>
                <a:gd name="T6" fmla="*/ 19 w 52"/>
                <a:gd name="T7" fmla="*/ 61 h 69"/>
                <a:gd name="T8" fmla="*/ 17 w 52"/>
                <a:gd name="T9" fmla="*/ 54 h 69"/>
                <a:gd name="T10" fmla="*/ 11 w 52"/>
                <a:gd name="T11" fmla="*/ 48 h 69"/>
                <a:gd name="T12" fmla="*/ 9 w 52"/>
                <a:gd name="T13" fmla="*/ 34 h 69"/>
                <a:gd name="T14" fmla="*/ 9 w 52"/>
                <a:gd name="T15" fmla="*/ 25 h 69"/>
                <a:gd name="T16" fmla="*/ 0 w 52"/>
                <a:gd name="T17" fmla="*/ 19 h 69"/>
                <a:gd name="T18" fmla="*/ 9 w 52"/>
                <a:gd name="T19" fmla="*/ 11 h 69"/>
                <a:gd name="T20" fmla="*/ 15 w 52"/>
                <a:gd name="T21" fmla="*/ 11 h 69"/>
                <a:gd name="T22" fmla="*/ 21 w 52"/>
                <a:gd name="T23" fmla="*/ 3 h 69"/>
                <a:gd name="T24" fmla="*/ 34 w 52"/>
                <a:gd name="T25" fmla="*/ 0 h 69"/>
                <a:gd name="T26" fmla="*/ 52 w 52"/>
                <a:gd name="T27" fmla="*/ 3 h 69"/>
                <a:gd name="T28" fmla="*/ 50 w 52"/>
                <a:gd name="T29" fmla="*/ 23 h 69"/>
                <a:gd name="T30" fmla="*/ 44 w 52"/>
                <a:gd name="T31" fmla="*/ 23 h 69"/>
                <a:gd name="T32" fmla="*/ 44 w 52"/>
                <a:gd name="T33" fmla="*/ 29 h 69"/>
                <a:gd name="T34" fmla="*/ 38 w 52"/>
                <a:gd name="T35" fmla="*/ 4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69">
                  <a:moveTo>
                    <a:pt x="38" y="46"/>
                  </a:moveTo>
                  <a:lnTo>
                    <a:pt x="32" y="52"/>
                  </a:lnTo>
                  <a:lnTo>
                    <a:pt x="25" y="69"/>
                  </a:lnTo>
                  <a:lnTo>
                    <a:pt x="19" y="61"/>
                  </a:lnTo>
                  <a:lnTo>
                    <a:pt x="17" y="54"/>
                  </a:lnTo>
                  <a:lnTo>
                    <a:pt x="11" y="48"/>
                  </a:lnTo>
                  <a:lnTo>
                    <a:pt x="9" y="34"/>
                  </a:lnTo>
                  <a:lnTo>
                    <a:pt x="9" y="25"/>
                  </a:lnTo>
                  <a:lnTo>
                    <a:pt x="0" y="19"/>
                  </a:lnTo>
                  <a:lnTo>
                    <a:pt x="9" y="11"/>
                  </a:lnTo>
                  <a:lnTo>
                    <a:pt x="15" y="11"/>
                  </a:lnTo>
                  <a:lnTo>
                    <a:pt x="21" y="3"/>
                  </a:lnTo>
                  <a:lnTo>
                    <a:pt x="34" y="0"/>
                  </a:lnTo>
                  <a:lnTo>
                    <a:pt x="52" y="3"/>
                  </a:lnTo>
                  <a:lnTo>
                    <a:pt x="50" y="23"/>
                  </a:lnTo>
                  <a:lnTo>
                    <a:pt x="44" y="23"/>
                  </a:lnTo>
                  <a:lnTo>
                    <a:pt x="44" y="29"/>
                  </a:lnTo>
                  <a:lnTo>
                    <a:pt x="38" y="4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87A5BCC1-0446-45A4-8DDD-DB24087FA21D}"/>
                </a:ext>
              </a:extLst>
            </p:cNvPr>
            <p:cNvSpPr>
              <a:spLocks/>
            </p:cNvSpPr>
            <p:nvPr/>
          </p:nvSpPr>
          <p:spPr bwMode="auto">
            <a:xfrm>
              <a:off x="7707324" y="5260026"/>
              <a:ext cx="307341" cy="187230"/>
            </a:xfrm>
            <a:custGeom>
              <a:avLst/>
              <a:gdLst>
                <a:gd name="T0" fmla="*/ 38 w 174"/>
                <a:gd name="T1" fmla="*/ 33 h 106"/>
                <a:gd name="T2" fmla="*/ 40 w 174"/>
                <a:gd name="T3" fmla="*/ 33 h 106"/>
                <a:gd name="T4" fmla="*/ 44 w 174"/>
                <a:gd name="T5" fmla="*/ 33 h 106"/>
                <a:gd name="T6" fmla="*/ 44 w 174"/>
                <a:gd name="T7" fmla="*/ 33 h 106"/>
                <a:gd name="T8" fmla="*/ 50 w 174"/>
                <a:gd name="T9" fmla="*/ 33 h 106"/>
                <a:gd name="T10" fmla="*/ 58 w 174"/>
                <a:gd name="T11" fmla="*/ 39 h 106"/>
                <a:gd name="T12" fmla="*/ 60 w 174"/>
                <a:gd name="T13" fmla="*/ 33 h 106"/>
                <a:gd name="T14" fmla="*/ 71 w 174"/>
                <a:gd name="T15" fmla="*/ 27 h 106"/>
                <a:gd name="T16" fmla="*/ 79 w 174"/>
                <a:gd name="T17" fmla="*/ 29 h 106"/>
                <a:gd name="T18" fmla="*/ 79 w 174"/>
                <a:gd name="T19" fmla="*/ 27 h 106"/>
                <a:gd name="T20" fmla="*/ 83 w 174"/>
                <a:gd name="T21" fmla="*/ 16 h 106"/>
                <a:gd name="T22" fmla="*/ 85 w 174"/>
                <a:gd name="T23" fmla="*/ 16 h 106"/>
                <a:gd name="T24" fmla="*/ 91 w 174"/>
                <a:gd name="T25" fmla="*/ 14 h 106"/>
                <a:gd name="T26" fmla="*/ 100 w 174"/>
                <a:gd name="T27" fmla="*/ 14 h 106"/>
                <a:gd name="T28" fmla="*/ 112 w 174"/>
                <a:gd name="T29" fmla="*/ 14 h 106"/>
                <a:gd name="T30" fmla="*/ 112 w 174"/>
                <a:gd name="T31" fmla="*/ 14 h 106"/>
                <a:gd name="T32" fmla="*/ 114 w 174"/>
                <a:gd name="T33" fmla="*/ 14 h 106"/>
                <a:gd name="T34" fmla="*/ 118 w 174"/>
                <a:gd name="T35" fmla="*/ 12 h 106"/>
                <a:gd name="T36" fmla="*/ 125 w 174"/>
                <a:gd name="T37" fmla="*/ 10 h 106"/>
                <a:gd name="T38" fmla="*/ 131 w 174"/>
                <a:gd name="T39" fmla="*/ 8 h 106"/>
                <a:gd name="T40" fmla="*/ 139 w 174"/>
                <a:gd name="T41" fmla="*/ 10 h 106"/>
                <a:gd name="T42" fmla="*/ 147 w 174"/>
                <a:gd name="T43" fmla="*/ 2 h 106"/>
                <a:gd name="T44" fmla="*/ 147 w 174"/>
                <a:gd name="T45" fmla="*/ 0 h 106"/>
                <a:gd name="T46" fmla="*/ 164 w 174"/>
                <a:gd name="T47" fmla="*/ 4 h 106"/>
                <a:gd name="T48" fmla="*/ 168 w 174"/>
                <a:gd name="T49" fmla="*/ 10 h 106"/>
                <a:gd name="T50" fmla="*/ 174 w 174"/>
                <a:gd name="T51" fmla="*/ 16 h 106"/>
                <a:gd name="T52" fmla="*/ 164 w 174"/>
                <a:gd name="T53" fmla="*/ 19 h 106"/>
                <a:gd name="T54" fmla="*/ 162 w 174"/>
                <a:gd name="T55" fmla="*/ 31 h 106"/>
                <a:gd name="T56" fmla="*/ 147 w 174"/>
                <a:gd name="T57" fmla="*/ 31 h 106"/>
                <a:gd name="T58" fmla="*/ 129 w 174"/>
                <a:gd name="T59" fmla="*/ 48 h 106"/>
                <a:gd name="T60" fmla="*/ 129 w 174"/>
                <a:gd name="T61" fmla="*/ 56 h 106"/>
                <a:gd name="T62" fmla="*/ 133 w 174"/>
                <a:gd name="T63" fmla="*/ 73 h 106"/>
                <a:gd name="T64" fmla="*/ 110 w 174"/>
                <a:gd name="T65" fmla="*/ 85 h 106"/>
                <a:gd name="T66" fmla="*/ 110 w 174"/>
                <a:gd name="T67" fmla="*/ 93 h 106"/>
                <a:gd name="T68" fmla="*/ 116 w 174"/>
                <a:gd name="T69" fmla="*/ 100 h 106"/>
                <a:gd name="T70" fmla="*/ 104 w 174"/>
                <a:gd name="T71" fmla="*/ 106 h 106"/>
                <a:gd name="T72" fmla="*/ 94 w 174"/>
                <a:gd name="T73" fmla="*/ 97 h 106"/>
                <a:gd name="T74" fmla="*/ 85 w 174"/>
                <a:gd name="T75" fmla="*/ 106 h 106"/>
                <a:gd name="T76" fmla="*/ 69 w 174"/>
                <a:gd name="T77" fmla="*/ 81 h 106"/>
                <a:gd name="T78" fmla="*/ 62 w 174"/>
                <a:gd name="T79" fmla="*/ 100 h 106"/>
                <a:gd name="T80" fmla="*/ 58 w 174"/>
                <a:gd name="T81" fmla="*/ 100 h 106"/>
                <a:gd name="T82" fmla="*/ 40 w 174"/>
                <a:gd name="T83" fmla="*/ 97 h 106"/>
                <a:gd name="T84" fmla="*/ 27 w 174"/>
                <a:gd name="T85" fmla="*/ 100 h 106"/>
                <a:gd name="T86" fmla="*/ 27 w 174"/>
                <a:gd name="T87" fmla="*/ 93 h 106"/>
                <a:gd name="T88" fmla="*/ 25 w 174"/>
                <a:gd name="T89" fmla="*/ 85 h 106"/>
                <a:gd name="T90" fmla="*/ 25 w 174"/>
                <a:gd name="T91" fmla="*/ 79 h 106"/>
                <a:gd name="T92" fmla="*/ 19 w 174"/>
                <a:gd name="T93" fmla="*/ 87 h 106"/>
                <a:gd name="T94" fmla="*/ 13 w 174"/>
                <a:gd name="T95" fmla="*/ 85 h 106"/>
                <a:gd name="T96" fmla="*/ 13 w 174"/>
                <a:gd name="T97" fmla="*/ 83 h 106"/>
                <a:gd name="T98" fmla="*/ 11 w 174"/>
                <a:gd name="T99" fmla="*/ 73 h 106"/>
                <a:gd name="T100" fmla="*/ 0 w 174"/>
                <a:gd name="T101" fmla="*/ 66 h 106"/>
                <a:gd name="T102" fmla="*/ 11 w 174"/>
                <a:gd name="T103" fmla="*/ 58 h 106"/>
                <a:gd name="T104" fmla="*/ 13 w 174"/>
                <a:gd name="T105" fmla="*/ 56 h 106"/>
                <a:gd name="T106" fmla="*/ 13 w 174"/>
                <a:gd name="T107" fmla="*/ 50 h 106"/>
                <a:gd name="T108" fmla="*/ 8 w 174"/>
                <a:gd name="T109" fmla="*/ 43 h 106"/>
                <a:gd name="T110" fmla="*/ 6 w 174"/>
                <a:gd name="T111" fmla="*/ 39 h 106"/>
                <a:gd name="T112" fmla="*/ 8 w 174"/>
                <a:gd name="T113" fmla="*/ 31 h 106"/>
                <a:gd name="T114" fmla="*/ 11 w 174"/>
                <a:gd name="T115" fmla="*/ 29 h 106"/>
                <a:gd name="T116" fmla="*/ 21 w 174"/>
                <a:gd name="T117" fmla="*/ 25 h 106"/>
                <a:gd name="T118" fmla="*/ 27 w 174"/>
                <a:gd name="T119" fmla="*/ 25 h 106"/>
                <a:gd name="T120" fmla="*/ 38 w 174"/>
                <a:gd name="T121" fmla="*/ 3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4" h="106">
                  <a:moveTo>
                    <a:pt x="38" y="33"/>
                  </a:moveTo>
                  <a:lnTo>
                    <a:pt x="40" y="33"/>
                  </a:lnTo>
                  <a:lnTo>
                    <a:pt x="44" y="33"/>
                  </a:lnTo>
                  <a:lnTo>
                    <a:pt x="44" y="33"/>
                  </a:lnTo>
                  <a:lnTo>
                    <a:pt x="50" y="33"/>
                  </a:lnTo>
                  <a:lnTo>
                    <a:pt x="58" y="39"/>
                  </a:lnTo>
                  <a:lnTo>
                    <a:pt x="60" y="33"/>
                  </a:lnTo>
                  <a:lnTo>
                    <a:pt x="71" y="27"/>
                  </a:lnTo>
                  <a:lnTo>
                    <a:pt x="79" y="29"/>
                  </a:lnTo>
                  <a:lnTo>
                    <a:pt x="79" y="27"/>
                  </a:lnTo>
                  <a:lnTo>
                    <a:pt x="83" y="16"/>
                  </a:lnTo>
                  <a:lnTo>
                    <a:pt x="85" y="16"/>
                  </a:lnTo>
                  <a:lnTo>
                    <a:pt x="91" y="14"/>
                  </a:lnTo>
                  <a:lnTo>
                    <a:pt x="100" y="14"/>
                  </a:lnTo>
                  <a:lnTo>
                    <a:pt x="112" y="14"/>
                  </a:lnTo>
                  <a:lnTo>
                    <a:pt x="112" y="14"/>
                  </a:lnTo>
                  <a:lnTo>
                    <a:pt x="114" y="14"/>
                  </a:lnTo>
                  <a:lnTo>
                    <a:pt x="118" y="12"/>
                  </a:lnTo>
                  <a:lnTo>
                    <a:pt x="125" y="10"/>
                  </a:lnTo>
                  <a:lnTo>
                    <a:pt x="131" y="8"/>
                  </a:lnTo>
                  <a:lnTo>
                    <a:pt x="139" y="10"/>
                  </a:lnTo>
                  <a:lnTo>
                    <a:pt x="147" y="2"/>
                  </a:lnTo>
                  <a:lnTo>
                    <a:pt x="147" y="0"/>
                  </a:lnTo>
                  <a:lnTo>
                    <a:pt x="164" y="4"/>
                  </a:lnTo>
                  <a:lnTo>
                    <a:pt x="168" y="10"/>
                  </a:lnTo>
                  <a:lnTo>
                    <a:pt x="174" y="16"/>
                  </a:lnTo>
                  <a:lnTo>
                    <a:pt x="164" y="19"/>
                  </a:lnTo>
                  <a:lnTo>
                    <a:pt x="162" y="31"/>
                  </a:lnTo>
                  <a:lnTo>
                    <a:pt x="147" y="31"/>
                  </a:lnTo>
                  <a:lnTo>
                    <a:pt x="129" y="48"/>
                  </a:lnTo>
                  <a:lnTo>
                    <a:pt x="129" y="56"/>
                  </a:lnTo>
                  <a:lnTo>
                    <a:pt x="133" y="73"/>
                  </a:lnTo>
                  <a:lnTo>
                    <a:pt x="110" y="85"/>
                  </a:lnTo>
                  <a:lnTo>
                    <a:pt x="110" y="93"/>
                  </a:lnTo>
                  <a:lnTo>
                    <a:pt x="116" y="100"/>
                  </a:lnTo>
                  <a:lnTo>
                    <a:pt x="104" y="106"/>
                  </a:lnTo>
                  <a:lnTo>
                    <a:pt x="94" y="97"/>
                  </a:lnTo>
                  <a:lnTo>
                    <a:pt x="85" y="106"/>
                  </a:lnTo>
                  <a:lnTo>
                    <a:pt x="69" y="81"/>
                  </a:lnTo>
                  <a:lnTo>
                    <a:pt x="62" y="100"/>
                  </a:lnTo>
                  <a:lnTo>
                    <a:pt x="58" y="100"/>
                  </a:lnTo>
                  <a:lnTo>
                    <a:pt x="40" y="97"/>
                  </a:lnTo>
                  <a:lnTo>
                    <a:pt x="27" y="100"/>
                  </a:lnTo>
                  <a:lnTo>
                    <a:pt x="27" y="93"/>
                  </a:lnTo>
                  <a:lnTo>
                    <a:pt x="25" y="85"/>
                  </a:lnTo>
                  <a:lnTo>
                    <a:pt x="25" y="79"/>
                  </a:lnTo>
                  <a:lnTo>
                    <a:pt x="19" y="87"/>
                  </a:lnTo>
                  <a:lnTo>
                    <a:pt x="13" y="85"/>
                  </a:lnTo>
                  <a:lnTo>
                    <a:pt x="13" y="83"/>
                  </a:lnTo>
                  <a:lnTo>
                    <a:pt x="11" y="73"/>
                  </a:lnTo>
                  <a:lnTo>
                    <a:pt x="0" y="66"/>
                  </a:lnTo>
                  <a:lnTo>
                    <a:pt x="11" y="58"/>
                  </a:lnTo>
                  <a:lnTo>
                    <a:pt x="13" y="56"/>
                  </a:lnTo>
                  <a:lnTo>
                    <a:pt x="13" y="50"/>
                  </a:lnTo>
                  <a:lnTo>
                    <a:pt x="8" y="43"/>
                  </a:lnTo>
                  <a:lnTo>
                    <a:pt x="6" y="39"/>
                  </a:lnTo>
                  <a:lnTo>
                    <a:pt x="8" y="31"/>
                  </a:lnTo>
                  <a:lnTo>
                    <a:pt x="11" y="29"/>
                  </a:lnTo>
                  <a:lnTo>
                    <a:pt x="21" y="25"/>
                  </a:lnTo>
                  <a:lnTo>
                    <a:pt x="27" y="25"/>
                  </a:lnTo>
                  <a:lnTo>
                    <a:pt x="38" y="33"/>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9">
              <a:extLst>
                <a:ext uri="{FF2B5EF4-FFF2-40B4-BE49-F238E27FC236}">
                  <a16:creationId xmlns:a16="http://schemas.microsoft.com/office/drawing/2014/main" id="{C172EFD1-E098-453C-87DC-40F7EB7DBBDD}"/>
                </a:ext>
              </a:extLst>
            </p:cNvPr>
            <p:cNvSpPr>
              <a:spLocks/>
            </p:cNvSpPr>
            <p:nvPr/>
          </p:nvSpPr>
          <p:spPr bwMode="auto">
            <a:xfrm>
              <a:off x="5487052" y="5461387"/>
              <a:ext cx="14131" cy="10598"/>
            </a:xfrm>
            <a:custGeom>
              <a:avLst/>
              <a:gdLst>
                <a:gd name="T0" fmla="*/ 0 w 8"/>
                <a:gd name="T1" fmla="*/ 6 h 6"/>
                <a:gd name="T2" fmla="*/ 8 w 8"/>
                <a:gd name="T3" fmla="*/ 6 h 6"/>
                <a:gd name="T4" fmla="*/ 6 w 8"/>
                <a:gd name="T5" fmla="*/ 0 h 6"/>
                <a:gd name="T6" fmla="*/ 0 w 8"/>
                <a:gd name="T7" fmla="*/ 0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6" y="0"/>
                  </a:lnTo>
                  <a:lnTo>
                    <a:pt x="0" y="0"/>
                  </a:lnTo>
                  <a:lnTo>
                    <a:pt x="0" y="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1">
              <a:extLst>
                <a:ext uri="{FF2B5EF4-FFF2-40B4-BE49-F238E27FC236}">
                  <a16:creationId xmlns:a16="http://schemas.microsoft.com/office/drawing/2014/main" id="{FFA76EE2-D67D-48E0-B902-CAF39839AAA3}"/>
                </a:ext>
              </a:extLst>
            </p:cNvPr>
            <p:cNvSpPr>
              <a:spLocks/>
            </p:cNvSpPr>
            <p:nvPr/>
          </p:nvSpPr>
          <p:spPr bwMode="auto">
            <a:xfrm>
              <a:off x="5453492" y="5362473"/>
              <a:ext cx="1224064" cy="1045664"/>
            </a:xfrm>
            <a:custGeom>
              <a:avLst/>
              <a:gdLst>
                <a:gd name="T0" fmla="*/ 637 w 693"/>
                <a:gd name="T1" fmla="*/ 233 h 592"/>
                <a:gd name="T2" fmla="*/ 606 w 693"/>
                <a:gd name="T3" fmla="*/ 222 h 592"/>
                <a:gd name="T4" fmla="*/ 585 w 693"/>
                <a:gd name="T5" fmla="*/ 197 h 592"/>
                <a:gd name="T6" fmla="*/ 525 w 693"/>
                <a:gd name="T7" fmla="*/ 185 h 592"/>
                <a:gd name="T8" fmla="*/ 496 w 693"/>
                <a:gd name="T9" fmla="*/ 166 h 592"/>
                <a:gd name="T10" fmla="*/ 467 w 693"/>
                <a:gd name="T11" fmla="*/ 154 h 592"/>
                <a:gd name="T12" fmla="*/ 438 w 693"/>
                <a:gd name="T13" fmla="*/ 137 h 592"/>
                <a:gd name="T14" fmla="*/ 415 w 693"/>
                <a:gd name="T15" fmla="*/ 110 h 592"/>
                <a:gd name="T16" fmla="*/ 353 w 693"/>
                <a:gd name="T17" fmla="*/ 100 h 592"/>
                <a:gd name="T18" fmla="*/ 297 w 693"/>
                <a:gd name="T19" fmla="*/ 77 h 592"/>
                <a:gd name="T20" fmla="*/ 253 w 693"/>
                <a:gd name="T21" fmla="*/ 60 h 592"/>
                <a:gd name="T22" fmla="*/ 197 w 693"/>
                <a:gd name="T23" fmla="*/ 44 h 592"/>
                <a:gd name="T24" fmla="*/ 141 w 693"/>
                <a:gd name="T25" fmla="*/ 33 h 592"/>
                <a:gd name="T26" fmla="*/ 106 w 693"/>
                <a:gd name="T27" fmla="*/ 8 h 592"/>
                <a:gd name="T28" fmla="*/ 85 w 693"/>
                <a:gd name="T29" fmla="*/ 17 h 592"/>
                <a:gd name="T30" fmla="*/ 50 w 693"/>
                <a:gd name="T31" fmla="*/ 19 h 592"/>
                <a:gd name="T32" fmla="*/ 25 w 693"/>
                <a:gd name="T33" fmla="*/ 42 h 592"/>
                <a:gd name="T34" fmla="*/ 40 w 693"/>
                <a:gd name="T35" fmla="*/ 60 h 592"/>
                <a:gd name="T36" fmla="*/ 29 w 693"/>
                <a:gd name="T37" fmla="*/ 95 h 592"/>
                <a:gd name="T38" fmla="*/ 31 w 693"/>
                <a:gd name="T39" fmla="*/ 108 h 592"/>
                <a:gd name="T40" fmla="*/ 58 w 693"/>
                <a:gd name="T41" fmla="*/ 108 h 592"/>
                <a:gd name="T42" fmla="*/ 81 w 693"/>
                <a:gd name="T43" fmla="*/ 127 h 592"/>
                <a:gd name="T44" fmla="*/ 108 w 693"/>
                <a:gd name="T45" fmla="*/ 139 h 592"/>
                <a:gd name="T46" fmla="*/ 137 w 693"/>
                <a:gd name="T47" fmla="*/ 141 h 592"/>
                <a:gd name="T48" fmla="*/ 152 w 693"/>
                <a:gd name="T49" fmla="*/ 176 h 592"/>
                <a:gd name="T50" fmla="*/ 146 w 693"/>
                <a:gd name="T51" fmla="*/ 189 h 592"/>
                <a:gd name="T52" fmla="*/ 133 w 693"/>
                <a:gd name="T53" fmla="*/ 197 h 592"/>
                <a:gd name="T54" fmla="*/ 112 w 693"/>
                <a:gd name="T55" fmla="*/ 208 h 592"/>
                <a:gd name="T56" fmla="*/ 96 w 693"/>
                <a:gd name="T57" fmla="*/ 247 h 592"/>
                <a:gd name="T58" fmla="*/ 90 w 693"/>
                <a:gd name="T59" fmla="*/ 270 h 592"/>
                <a:gd name="T60" fmla="*/ 67 w 693"/>
                <a:gd name="T61" fmla="*/ 311 h 592"/>
                <a:gd name="T62" fmla="*/ 46 w 693"/>
                <a:gd name="T63" fmla="*/ 326 h 592"/>
                <a:gd name="T64" fmla="*/ 42 w 693"/>
                <a:gd name="T65" fmla="*/ 367 h 592"/>
                <a:gd name="T66" fmla="*/ 29 w 693"/>
                <a:gd name="T67" fmla="*/ 382 h 592"/>
                <a:gd name="T68" fmla="*/ 38 w 693"/>
                <a:gd name="T69" fmla="*/ 409 h 592"/>
                <a:gd name="T70" fmla="*/ 25 w 693"/>
                <a:gd name="T71" fmla="*/ 424 h 592"/>
                <a:gd name="T72" fmla="*/ 13 w 693"/>
                <a:gd name="T73" fmla="*/ 434 h 592"/>
                <a:gd name="T74" fmla="*/ 9 w 693"/>
                <a:gd name="T75" fmla="*/ 473 h 592"/>
                <a:gd name="T76" fmla="*/ 38 w 693"/>
                <a:gd name="T77" fmla="*/ 500 h 592"/>
                <a:gd name="T78" fmla="*/ 67 w 693"/>
                <a:gd name="T79" fmla="*/ 525 h 592"/>
                <a:gd name="T80" fmla="*/ 63 w 693"/>
                <a:gd name="T81" fmla="*/ 573 h 592"/>
                <a:gd name="T82" fmla="*/ 104 w 693"/>
                <a:gd name="T83" fmla="*/ 571 h 592"/>
                <a:gd name="T84" fmla="*/ 158 w 693"/>
                <a:gd name="T85" fmla="*/ 552 h 592"/>
                <a:gd name="T86" fmla="*/ 229 w 693"/>
                <a:gd name="T87" fmla="*/ 575 h 592"/>
                <a:gd name="T88" fmla="*/ 297 w 693"/>
                <a:gd name="T89" fmla="*/ 577 h 592"/>
                <a:gd name="T90" fmla="*/ 316 w 693"/>
                <a:gd name="T91" fmla="*/ 563 h 592"/>
                <a:gd name="T92" fmla="*/ 370 w 693"/>
                <a:gd name="T93" fmla="*/ 538 h 592"/>
                <a:gd name="T94" fmla="*/ 415 w 693"/>
                <a:gd name="T95" fmla="*/ 507 h 592"/>
                <a:gd name="T96" fmla="*/ 467 w 693"/>
                <a:gd name="T97" fmla="*/ 469 h 592"/>
                <a:gd name="T98" fmla="*/ 451 w 693"/>
                <a:gd name="T99" fmla="*/ 424 h 592"/>
                <a:gd name="T100" fmla="*/ 494 w 693"/>
                <a:gd name="T101" fmla="*/ 372 h 592"/>
                <a:gd name="T102" fmla="*/ 540 w 693"/>
                <a:gd name="T103" fmla="*/ 328 h 592"/>
                <a:gd name="T104" fmla="*/ 594 w 693"/>
                <a:gd name="T105" fmla="*/ 309 h 592"/>
                <a:gd name="T106" fmla="*/ 641 w 693"/>
                <a:gd name="T107" fmla="*/ 293 h 592"/>
                <a:gd name="T108" fmla="*/ 687 w 693"/>
                <a:gd name="T109" fmla="*/ 268 h 592"/>
                <a:gd name="T110" fmla="*/ 685 w 693"/>
                <a:gd name="T111" fmla="*/ 239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3" h="592">
                  <a:moveTo>
                    <a:pt x="679" y="235"/>
                  </a:moveTo>
                  <a:lnTo>
                    <a:pt x="673" y="237"/>
                  </a:lnTo>
                  <a:lnTo>
                    <a:pt x="666" y="237"/>
                  </a:lnTo>
                  <a:lnTo>
                    <a:pt x="658" y="237"/>
                  </a:lnTo>
                  <a:lnTo>
                    <a:pt x="652" y="230"/>
                  </a:lnTo>
                  <a:lnTo>
                    <a:pt x="637" y="233"/>
                  </a:lnTo>
                  <a:lnTo>
                    <a:pt x="633" y="233"/>
                  </a:lnTo>
                  <a:lnTo>
                    <a:pt x="631" y="235"/>
                  </a:lnTo>
                  <a:lnTo>
                    <a:pt x="625" y="235"/>
                  </a:lnTo>
                  <a:lnTo>
                    <a:pt x="619" y="235"/>
                  </a:lnTo>
                  <a:lnTo>
                    <a:pt x="610" y="233"/>
                  </a:lnTo>
                  <a:lnTo>
                    <a:pt x="606" y="222"/>
                  </a:lnTo>
                  <a:lnTo>
                    <a:pt x="608" y="220"/>
                  </a:lnTo>
                  <a:lnTo>
                    <a:pt x="602" y="220"/>
                  </a:lnTo>
                  <a:lnTo>
                    <a:pt x="596" y="222"/>
                  </a:lnTo>
                  <a:lnTo>
                    <a:pt x="590" y="214"/>
                  </a:lnTo>
                  <a:lnTo>
                    <a:pt x="590" y="206"/>
                  </a:lnTo>
                  <a:lnTo>
                    <a:pt x="585" y="197"/>
                  </a:lnTo>
                  <a:lnTo>
                    <a:pt x="577" y="191"/>
                  </a:lnTo>
                  <a:lnTo>
                    <a:pt x="563" y="197"/>
                  </a:lnTo>
                  <a:lnTo>
                    <a:pt x="546" y="197"/>
                  </a:lnTo>
                  <a:lnTo>
                    <a:pt x="546" y="191"/>
                  </a:lnTo>
                  <a:lnTo>
                    <a:pt x="538" y="191"/>
                  </a:lnTo>
                  <a:lnTo>
                    <a:pt x="525" y="185"/>
                  </a:lnTo>
                  <a:lnTo>
                    <a:pt x="517" y="185"/>
                  </a:lnTo>
                  <a:lnTo>
                    <a:pt x="511" y="179"/>
                  </a:lnTo>
                  <a:lnTo>
                    <a:pt x="509" y="179"/>
                  </a:lnTo>
                  <a:lnTo>
                    <a:pt x="509" y="179"/>
                  </a:lnTo>
                  <a:lnTo>
                    <a:pt x="502" y="172"/>
                  </a:lnTo>
                  <a:lnTo>
                    <a:pt x="496" y="166"/>
                  </a:lnTo>
                  <a:lnTo>
                    <a:pt x="488" y="168"/>
                  </a:lnTo>
                  <a:lnTo>
                    <a:pt x="482" y="168"/>
                  </a:lnTo>
                  <a:lnTo>
                    <a:pt x="473" y="154"/>
                  </a:lnTo>
                  <a:lnTo>
                    <a:pt x="467" y="156"/>
                  </a:lnTo>
                  <a:lnTo>
                    <a:pt x="467" y="154"/>
                  </a:lnTo>
                  <a:lnTo>
                    <a:pt x="467" y="154"/>
                  </a:lnTo>
                  <a:lnTo>
                    <a:pt x="459" y="147"/>
                  </a:lnTo>
                  <a:lnTo>
                    <a:pt x="453" y="143"/>
                  </a:lnTo>
                  <a:lnTo>
                    <a:pt x="453" y="141"/>
                  </a:lnTo>
                  <a:lnTo>
                    <a:pt x="446" y="143"/>
                  </a:lnTo>
                  <a:lnTo>
                    <a:pt x="438" y="143"/>
                  </a:lnTo>
                  <a:lnTo>
                    <a:pt x="438" y="137"/>
                  </a:lnTo>
                  <a:lnTo>
                    <a:pt x="438" y="129"/>
                  </a:lnTo>
                  <a:lnTo>
                    <a:pt x="430" y="122"/>
                  </a:lnTo>
                  <a:lnTo>
                    <a:pt x="424" y="118"/>
                  </a:lnTo>
                  <a:lnTo>
                    <a:pt x="424" y="116"/>
                  </a:lnTo>
                  <a:lnTo>
                    <a:pt x="421" y="116"/>
                  </a:lnTo>
                  <a:lnTo>
                    <a:pt x="415" y="110"/>
                  </a:lnTo>
                  <a:lnTo>
                    <a:pt x="401" y="110"/>
                  </a:lnTo>
                  <a:lnTo>
                    <a:pt x="388" y="106"/>
                  </a:lnTo>
                  <a:lnTo>
                    <a:pt x="380" y="98"/>
                  </a:lnTo>
                  <a:lnTo>
                    <a:pt x="374" y="100"/>
                  </a:lnTo>
                  <a:lnTo>
                    <a:pt x="365" y="100"/>
                  </a:lnTo>
                  <a:lnTo>
                    <a:pt x="353" y="100"/>
                  </a:lnTo>
                  <a:lnTo>
                    <a:pt x="345" y="93"/>
                  </a:lnTo>
                  <a:lnTo>
                    <a:pt x="336" y="81"/>
                  </a:lnTo>
                  <a:lnTo>
                    <a:pt x="324" y="83"/>
                  </a:lnTo>
                  <a:lnTo>
                    <a:pt x="316" y="75"/>
                  </a:lnTo>
                  <a:lnTo>
                    <a:pt x="309" y="77"/>
                  </a:lnTo>
                  <a:lnTo>
                    <a:pt x="297" y="77"/>
                  </a:lnTo>
                  <a:lnTo>
                    <a:pt x="289" y="77"/>
                  </a:lnTo>
                  <a:lnTo>
                    <a:pt x="282" y="73"/>
                  </a:lnTo>
                  <a:lnTo>
                    <a:pt x="274" y="73"/>
                  </a:lnTo>
                  <a:lnTo>
                    <a:pt x="268" y="73"/>
                  </a:lnTo>
                  <a:lnTo>
                    <a:pt x="262" y="66"/>
                  </a:lnTo>
                  <a:lnTo>
                    <a:pt x="253" y="60"/>
                  </a:lnTo>
                  <a:lnTo>
                    <a:pt x="247" y="60"/>
                  </a:lnTo>
                  <a:lnTo>
                    <a:pt x="233" y="54"/>
                  </a:lnTo>
                  <a:lnTo>
                    <a:pt x="224" y="54"/>
                  </a:lnTo>
                  <a:lnTo>
                    <a:pt x="212" y="48"/>
                  </a:lnTo>
                  <a:lnTo>
                    <a:pt x="210" y="42"/>
                  </a:lnTo>
                  <a:lnTo>
                    <a:pt x="197" y="44"/>
                  </a:lnTo>
                  <a:lnTo>
                    <a:pt x="189" y="37"/>
                  </a:lnTo>
                  <a:lnTo>
                    <a:pt x="183" y="37"/>
                  </a:lnTo>
                  <a:lnTo>
                    <a:pt x="170" y="37"/>
                  </a:lnTo>
                  <a:lnTo>
                    <a:pt x="162" y="31"/>
                  </a:lnTo>
                  <a:lnTo>
                    <a:pt x="154" y="25"/>
                  </a:lnTo>
                  <a:lnTo>
                    <a:pt x="141" y="33"/>
                  </a:lnTo>
                  <a:lnTo>
                    <a:pt x="133" y="21"/>
                  </a:lnTo>
                  <a:lnTo>
                    <a:pt x="127" y="15"/>
                  </a:lnTo>
                  <a:lnTo>
                    <a:pt x="127" y="6"/>
                  </a:lnTo>
                  <a:lnTo>
                    <a:pt x="125" y="0"/>
                  </a:lnTo>
                  <a:lnTo>
                    <a:pt x="112" y="8"/>
                  </a:lnTo>
                  <a:lnTo>
                    <a:pt x="106" y="8"/>
                  </a:lnTo>
                  <a:lnTo>
                    <a:pt x="98" y="2"/>
                  </a:lnTo>
                  <a:lnTo>
                    <a:pt x="98" y="8"/>
                  </a:lnTo>
                  <a:lnTo>
                    <a:pt x="92" y="8"/>
                  </a:lnTo>
                  <a:lnTo>
                    <a:pt x="85" y="10"/>
                  </a:lnTo>
                  <a:lnTo>
                    <a:pt x="77" y="10"/>
                  </a:lnTo>
                  <a:lnTo>
                    <a:pt x="85" y="17"/>
                  </a:lnTo>
                  <a:lnTo>
                    <a:pt x="79" y="25"/>
                  </a:lnTo>
                  <a:lnTo>
                    <a:pt x="73" y="31"/>
                  </a:lnTo>
                  <a:lnTo>
                    <a:pt x="73" y="25"/>
                  </a:lnTo>
                  <a:lnTo>
                    <a:pt x="65" y="19"/>
                  </a:lnTo>
                  <a:lnTo>
                    <a:pt x="58" y="19"/>
                  </a:lnTo>
                  <a:lnTo>
                    <a:pt x="50" y="19"/>
                  </a:lnTo>
                  <a:lnTo>
                    <a:pt x="44" y="12"/>
                  </a:lnTo>
                  <a:lnTo>
                    <a:pt x="38" y="27"/>
                  </a:lnTo>
                  <a:lnTo>
                    <a:pt x="31" y="21"/>
                  </a:lnTo>
                  <a:lnTo>
                    <a:pt x="25" y="27"/>
                  </a:lnTo>
                  <a:lnTo>
                    <a:pt x="17" y="35"/>
                  </a:lnTo>
                  <a:lnTo>
                    <a:pt x="25" y="42"/>
                  </a:lnTo>
                  <a:lnTo>
                    <a:pt x="25" y="48"/>
                  </a:lnTo>
                  <a:lnTo>
                    <a:pt x="31" y="42"/>
                  </a:lnTo>
                  <a:lnTo>
                    <a:pt x="34" y="48"/>
                  </a:lnTo>
                  <a:lnTo>
                    <a:pt x="25" y="56"/>
                  </a:lnTo>
                  <a:lnTo>
                    <a:pt x="40" y="54"/>
                  </a:lnTo>
                  <a:lnTo>
                    <a:pt x="40" y="60"/>
                  </a:lnTo>
                  <a:lnTo>
                    <a:pt x="34" y="68"/>
                  </a:lnTo>
                  <a:lnTo>
                    <a:pt x="34" y="75"/>
                  </a:lnTo>
                  <a:lnTo>
                    <a:pt x="27" y="83"/>
                  </a:lnTo>
                  <a:lnTo>
                    <a:pt x="36" y="81"/>
                  </a:lnTo>
                  <a:lnTo>
                    <a:pt x="36" y="89"/>
                  </a:lnTo>
                  <a:lnTo>
                    <a:pt x="29" y="95"/>
                  </a:lnTo>
                  <a:lnTo>
                    <a:pt x="21" y="89"/>
                  </a:lnTo>
                  <a:lnTo>
                    <a:pt x="15" y="98"/>
                  </a:lnTo>
                  <a:lnTo>
                    <a:pt x="17" y="110"/>
                  </a:lnTo>
                  <a:lnTo>
                    <a:pt x="17" y="110"/>
                  </a:lnTo>
                  <a:lnTo>
                    <a:pt x="17" y="110"/>
                  </a:lnTo>
                  <a:lnTo>
                    <a:pt x="31" y="108"/>
                  </a:lnTo>
                  <a:lnTo>
                    <a:pt x="38" y="108"/>
                  </a:lnTo>
                  <a:lnTo>
                    <a:pt x="36" y="102"/>
                  </a:lnTo>
                  <a:lnTo>
                    <a:pt x="38" y="104"/>
                  </a:lnTo>
                  <a:lnTo>
                    <a:pt x="38" y="102"/>
                  </a:lnTo>
                  <a:lnTo>
                    <a:pt x="52" y="108"/>
                  </a:lnTo>
                  <a:lnTo>
                    <a:pt x="58" y="108"/>
                  </a:lnTo>
                  <a:lnTo>
                    <a:pt x="58" y="114"/>
                  </a:lnTo>
                  <a:lnTo>
                    <a:pt x="61" y="120"/>
                  </a:lnTo>
                  <a:lnTo>
                    <a:pt x="61" y="127"/>
                  </a:lnTo>
                  <a:lnTo>
                    <a:pt x="67" y="127"/>
                  </a:lnTo>
                  <a:lnTo>
                    <a:pt x="73" y="127"/>
                  </a:lnTo>
                  <a:lnTo>
                    <a:pt x="81" y="127"/>
                  </a:lnTo>
                  <a:lnTo>
                    <a:pt x="87" y="133"/>
                  </a:lnTo>
                  <a:lnTo>
                    <a:pt x="96" y="131"/>
                  </a:lnTo>
                  <a:lnTo>
                    <a:pt x="102" y="139"/>
                  </a:lnTo>
                  <a:lnTo>
                    <a:pt x="108" y="143"/>
                  </a:lnTo>
                  <a:lnTo>
                    <a:pt x="108" y="139"/>
                  </a:lnTo>
                  <a:lnTo>
                    <a:pt x="108" y="139"/>
                  </a:lnTo>
                  <a:lnTo>
                    <a:pt x="108" y="137"/>
                  </a:lnTo>
                  <a:lnTo>
                    <a:pt x="117" y="137"/>
                  </a:lnTo>
                  <a:lnTo>
                    <a:pt x="123" y="137"/>
                  </a:lnTo>
                  <a:lnTo>
                    <a:pt x="123" y="143"/>
                  </a:lnTo>
                  <a:lnTo>
                    <a:pt x="129" y="143"/>
                  </a:lnTo>
                  <a:lnTo>
                    <a:pt x="137" y="141"/>
                  </a:lnTo>
                  <a:lnTo>
                    <a:pt x="144" y="149"/>
                  </a:lnTo>
                  <a:lnTo>
                    <a:pt x="137" y="156"/>
                  </a:lnTo>
                  <a:lnTo>
                    <a:pt x="139" y="162"/>
                  </a:lnTo>
                  <a:lnTo>
                    <a:pt x="139" y="170"/>
                  </a:lnTo>
                  <a:lnTo>
                    <a:pt x="146" y="170"/>
                  </a:lnTo>
                  <a:lnTo>
                    <a:pt x="152" y="176"/>
                  </a:lnTo>
                  <a:lnTo>
                    <a:pt x="154" y="183"/>
                  </a:lnTo>
                  <a:lnTo>
                    <a:pt x="152" y="183"/>
                  </a:lnTo>
                  <a:lnTo>
                    <a:pt x="152" y="183"/>
                  </a:lnTo>
                  <a:lnTo>
                    <a:pt x="146" y="183"/>
                  </a:lnTo>
                  <a:lnTo>
                    <a:pt x="146" y="189"/>
                  </a:lnTo>
                  <a:lnTo>
                    <a:pt x="146" y="189"/>
                  </a:lnTo>
                  <a:lnTo>
                    <a:pt x="146" y="191"/>
                  </a:lnTo>
                  <a:lnTo>
                    <a:pt x="139" y="191"/>
                  </a:lnTo>
                  <a:lnTo>
                    <a:pt x="133" y="191"/>
                  </a:lnTo>
                  <a:lnTo>
                    <a:pt x="133" y="197"/>
                  </a:lnTo>
                  <a:lnTo>
                    <a:pt x="133" y="197"/>
                  </a:lnTo>
                  <a:lnTo>
                    <a:pt x="133" y="197"/>
                  </a:lnTo>
                  <a:lnTo>
                    <a:pt x="125" y="199"/>
                  </a:lnTo>
                  <a:lnTo>
                    <a:pt x="121" y="199"/>
                  </a:lnTo>
                  <a:lnTo>
                    <a:pt x="121" y="206"/>
                  </a:lnTo>
                  <a:lnTo>
                    <a:pt x="119" y="206"/>
                  </a:lnTo>
                  <a:lnTo>
                    <a:pt x="119" y="206"/>
                  </a:lnTo>
                  <a:lnTo>
                    <a:pt x="112" y="208"/>
                  </a:lnTo>
                  <a:lnTo>
                    <a:pt x="108" y="214"/>
                  </a:lnTo>
                  <a:lnTo>
                    <a:pt x="108" y="220"/>
                  </a:lnTo>
                  <a:lnTo>
                    <a:pt x="102" y="228"/>
                  </a:lnTo>
                  <a:lnTo>
                    <a:pt x="102" y="233"/>
                  </a:lnTo>
                  <a:lnTo>
                    <a:pt x="96" y="241"/>
                  </a:lnTo>
                  <a:lnTo>
                    <a:pt x="96" y="247"/>
                  </a:lnTo>
                  <a:lnTo>
                    <a:pt x="96" y="255"/>
                  </a:lnTo>
                  <a:lnTo>
                    <a:pt x="98" y="262"/>
                  </a:lnTo>
                  <a:lnTo>
                    <a:pt x="98" y="268"/>
                  </a:lnTo>
                  <a:lnTo>
                    <a:pt x="96" y="268"/>
                  </a:lnTo>
                  <a:lnTo>
                    <a:pt x="96" y="270"/>
                  </a:lnTo>
                  <a:lnTo>
                    <a:pt x="90" y="270"/>
                  </a:lnTo>
                  <a:lnTo>
                    <a:pt x="83" y="270"/>
                  </a:lnTo>
                  <a:lnTo>
                    <a:pt x="85" y="276"/>
                  </a:lnTo>
                  <a:lnTo>
                    <a:pt x="71" y="291"/>
                  </a:lnTo>
                  <a:lnTo>
                    <a:pt x="73" y="297"/>
                  </a:lnTo>
                  <a:lnTo>
                    <a:pt x="65" y="305"/>
                  </a:lnTo>
                  <a:lnTo>
                    <a:pt x="67" y="311"/>
                  </a:lnTo>
                  <a:lnTo>
                    <a:pt x="65" y="311"/>
                  </a:lnTo>
                  <a:lnTo>
                    <a:pt x="65" y="313"/>
                  </a:lnTo>
                  <a:lnTo>
                    <a:pt x="58" y="313"/>
                  </a:lnTo>
                  <a:lnTo>
                    <a:pt x="46" y="307"/>
                  </a:lnTo>
                  <a:lnTo>
                    <a:pt x="46" y="320"/>
                  </a:lnTo>
                  <a:lnTo>
                    <a:pt x="46" y="326"/>
                  </a:lnTo>
                  <a:lnTo>
                    <a:pt x="48" y="334"/>
                  </a:lnTo>
                  <a:lnTo>
                    <a:pt x="54" y="340"/>
                  </a:lnTo>
                  <a:lnTo>
                    <a:pt x="54" y="347"/>
                  </a:lnTo>
                  <a:lnTo>
                    <a:pt x="56" y="353"/>
                  </a:lnTo>
                  <a:lnTo>
                    <a:pt x="50" y="361"/>
                  </a:lnTo>
                  <a:lnTo>
                    <a:pt x="42" y="367"/>
                  </a:lnTo>
                  <a:lnTo>
                    <a:pt x="44" y="376"/>
                  </a:lnTo>
                  <a:lnTo>
                    <a:pt x="42" y="376"/>
                  </a:lnTo>
                  <a:lnTo>
                    <a:pt x="42" y="376"/>
                  </a:lnTo>
                  <a:lnTo>
                    <a:pt x="36" y="376"/>
                  </a:lnTo>
                  <a:lnTo>
                    <a:pt x="36" y="376"/>
                  </a:lnTo>
                  <a:lnTo>
                    <a:pt x="29" y="382"/>
                  </a:lnTo>
                  <a:lnTo>
                    <a:pt x="31" y="390"/>
                  </a:lnTo>
                  <a:lnTo>
                    <a:pt x="23" y="397"/>
                  </a:lnTo>
                  <a:lnTo>
                    <a:pt x="23" y="397"/>
                  </a:lnTo>
                  <a:lnTo>
                    <a:pt x="31" y="403"/>
                  </a:lnTo>
                  <a:lnTo>
                    <a:pt x="38" y="403"/>
                  </a:lnTo>
                  <a:lnTo>
                    <a:pt x="38" y="409"/>
                  </a:lnTo>
                  <a:lnTo>
                    <a:pt x="40" y="415"/>
                  </a:lnTo>
                  <a:lnTo>
                    <a:pt x="38" y="417"/>
                  </a:lnTo>
                  <a:lnTo>
                    <a:pt x="38" y="417"/>
                  </a:lnTo>
                  <a:lnTo>
                    <a:pt x="31" y="417"/>
                  </a:lnTo>
                  <a:lnTo>
                    <a:pt x="25" y="424"/>
                  </a:lnTo>
                  <a:lnTo>
                    <a:pt x="25" y="424"/>
                  </a:lnTo>
                  <a:lnTo>
                    <a:pt x="25" y="426"/>
                  </a:lnTo>
                  <a:lnTo>
                    <a:pt x="19" y="426"/>
                  </a:lnTo>
                  <a:lnTo>
                    <a:pt x="13" y="426"/>
                  </a:lnTo>
                  <a:lnTo>
                    <a:pt x="13" y="432"/>
                  </a:lnTo>
                  <a:lnTo>
                    <a:pt x="11" y="432"/>
                  </a:lnTo>
                  <a:lnTo>
                    <a:pt x="13" y="434"/>
                  </a:lnTo>
                  <a:lnTo>
                    <a:pt x="7" y="434"/>
                  </a:lnTo>
                  <a:lnTo>
                    <a:pt x="7" y="440"/>
                  </a:lnTo>
                  <a:lnTo>
                    <a:pt x="0" y="446"/>
                  </a:lnTo>
                  <a:lnTo>
                    <a:pt x="0" y="461"/>
                  </a:lnTo>
                  <a:lnTo>
                    <a:pt x="2" y="473"/>
                  </a:lnTo>
                  <a:lnTo>
                    <a:pt x="9" y="473"/>
                  </a:lnTo>
                  <a:lnTo>
                    <a:pt x="9" y="473"/>
                  </a:lnTo>
                  <a:lnTo>
                    <a:pt x="15" y="473"/>
                  </a:lnTo>
                  <a:lnTo>
                    <a:pt x="21" y="480"/>
                  </a:lnTo>
                  <a:lnTo>
                    <a:pt x="29" y="486"/>
                  </a:lnTo>
                  <a:lnTo>
                    <a:pt x="36" y="492"/>
                  </a:lnTo>
                  <a:lnTo>
                    <a:pt x="38" y="500"/>
                  </a:lnTo>
                  <a:lnTo>
                    <a:pt x="50" y="504"/>
                  </a:lnTo>
                  <a:lnTo>
                    <a:pt x="58" y="513"/>
                  </a:lnTo>
                  <a:lnTo>
                    <a:pt x="58" y="519"/>
                  </a:lnTo>
                  <a:lnTo>
                    <a:pt x="52" y="525"/>
                  </a:lnTo>
                  <a:lnTo>
                    <a:pt x="58" y="525"/>
                  </a:lnTo>
                  <a:lnTo>
                    <a:pt x="67" y="525"/>
                  </a:lnTo>
                  <a:lnTo>
                    <a:pt x="61" y="538"/>
                  </a:lnTo>
                  <a:lnTo>
                    <a:pt x="61" y="546"/>
                  </a:lnTo>
                  <a:lnTo>
                    <a:pt x="48" y="548"/>
                  </a:lnTo>
                  <a:lnTo>
                    <a:pt x="54" y="552"/>
                  </a:lnTo>
                  <a:lnTo>
                    <a:pt x="56" y="567"/>
                  </a:lnTo>
                  <a:lnTo>
                    <a:pt x="63" y="573"/>
                  </a:lnTo>
                  <a:lnTo>
                    <a:pt x="69" y="573"/>
                  </a:lnTo>
                  <a:lnTo>
                    <a:pt x="77" y="579"/>
                  </a:lnTo>
                  <a:lnTo>
                    <a:pt x="85" y="592"/>
                  </a:lnTo>
                  <a:lnTo>
                    <a:pt x="92" y="585"/>
                  </a:lnTo>
                  <a:lnTo>
                    <a:pt x="90" y="577"/>
                  </a:lnTo>
                  <a:lnTo>
                    <a:pt x="104" y="571"/>
                  </a:lnTo>
                  <a:lnTo>
                    <a:pt x="119" y="569"/>
                  </a:lnTo>
                  <a:lnTo>
                    <a:pt x="125" y="563"/>
                  </a:lnTo>
                  <a:lnTo>
                    <a:pt x="131" y="563"/>
                  </a:lnTo>
                  <a:lnTo>
                    <a:pt x="146" y="567"/>
                  </a:lnTo>
                  <a:lnTo>
                    <a:pt x="152" y="567"/>
                  </a:lnTo>
                  <a:lnTo>
                    <a:pt x="158" y="552"/>
                  </a:lnTo>
                  <a:lnTo>
                    <a:pt x="170" y="552"/>
                  </a:lnTo>
                  <a:lnTo>
                    <a:pt x="185" y="558"/>
                  </a:lnTo>
                  <a:lnTo>
                    <a:pt x="193" y="565"/>
                  </a:lnTo>
                  <a:lnTo>
                    <a:pt x="208" y="563"/>
                  </a:lnTo>
                  <a:lnTo>
                    <a:pt x="214" y="575"/>
                  </a:lnTo>
                  <a:lnTo>
                    <a:pt x="229" y="575"/>
                  </a:lnTo>
                  <a:lnTo>
                    <a:pt x="249" y="573"/>
                  </a:lnTo>
                  <a:lnTo>
                    <a:pt x="256" y="573"/>
                  </a:lnTo>
                  <a:lnTo>
                    <a:pt x="270" y="579"/>
                  </a:lnTo>
                  <a:lnTo>
                    <a:pt x="276" y="571"/>
                  </a:lnTo>
                  <a:lnTo>
                    <a:pt x="289" y="571"/>
                  </a:lnTo>
                  <a:lnTo>
                    <a:pt x="297" y="577"/>
                  </a:lnTo>
                  <a:lnTo>
                    <a:pt x="303" y="577"/>
                  </a:lnTo>
                  <a:lnTo>
                    <a:pt x="303" y="583"/>
                  </a:lnTo>
                  <a:lnTo>
                    <a:pt x="312" y="583"/>
                  </a:lnTo>
                  <a:lnTo>
                    <a:pt x="318" y="575"/>
                  </a:lnTo>
                  <a:lnTo>
                    <a:pt x="318" y="569"/>
                  </a:lnTo>
                  <a:lnTo>
                    <a:pt x="316" y="563"/>
                  </a:lnTo>
                  <a:lnTo>
                    <a:pt x="330" y="554"/>
                  </a:lnTo>
                  <a:lnTo>
                    <a:pt x="330" y="548"/>
                  </a:lnTo>
                  <a:lnTo>
                    <a:pt x="343" y="546"/>
                  </a:lnTo>
                  <a:lnTo>
                    <a:pt x="349" y="540"/>
                  </a:lnTo>
                  <a:lnTo>
                    <a:pt x="363" y="538"/>
                  </a:lnTo>
                  <a:lnTo>
                    <a:pt x="370" y="538"/>
                  </a:lnTo>
                  <a:lnTo>
                    <a:pt x="384" y="544"/>
                  </a:lnTo>
                  <a:lnTo>
                    <a:pt x="390" y="536"/>
                  </a:lnTo>
                  <a:lnTo>
                    <a:pt x="403" y="527"/>
                  </a:lnTo>
                  <a:lnTo>
                    <a:pt x="403" y="515"/>
                  </a:lnTo>
                  <a:lnTo>
                    <a:pt x="409" y="509"/>
                  </a:lnTo>
                  <a:lnTo>
                    <a:pt x="415" y="507"/>
                  </a:lnTo>
                  <a:lnTo>
                    <a:pt x="421" y="500"/>
                  </a:lnTo>
                  <a:lnTo>
                    <a:pt x="421" y="492"/>
                  </a:lnTo>
                  <a:lnTo>
                    <a:pt x="434" y="486"/>
                  </a:lnTo>
                  <a:lnTo>
                    <a:pt x="440" y="486"/>
                  </a:lnTo>
                  <a:lnTo>
                    <a:pt x="455" y="484"/>
                  </a:lnTo>
                  <a:lnTo>
                    <a:pt x="467" y="469"/>
                  </a:lnTo>
                  <a:lnTo>
                    <a:pt x="461" y="463"/>
                  </a:lnTo>
                  <a:lnTo>
                    <a:pt x="461" y="457"/>
                  </a:lnTo>
                  <a:lnTo>
                    <a:pt x="453" y="451"/>
                  </a:lnTo>
                  <a:lnTo>
                    <a:pt x="453" y="442"/>
                  </a:lnTo>
                  <a:lnTo>
                    <a:pt x="451" y="436"/>
                  </a:lnTo>
                  <a:lnTo>
                    <a:pt x="451" y="424"/>
                  </a:lnTo>
                  <a:lnTo>
                    <a:pt x="451" y="409"/>
                  </a:lnTo>
                  <a:lnTo>
                    <a:pt x="457" y="401"/>
                  </a:lnTo>
                  <a:lnTo>
                    <a:pt x="463" y="394"/>
                  </a:lnTo>
                  <a:lnTo>
                    <a:pt x="475" y="386"/>
                  </a:lnTo>
                  <a:lnTo>
                    <a:pt x="488" y="372"/>
                  </a:lnTo>
                  <a:lnTo>
                    <a:pt x="494" y="372"/>
                  </a:lnTo>
                  <a:lnTo>
                    <a:pt x="502" y="363"/>
                  </a:lnTo>
                  <a:lnTo>
                    <a:pt x="515" y="349"/>
                  </a:lnTo>
                  <a:lnTo>
                    <a:pt x="521" y="343"/>
                  </a:lnTo>
                  <a:lnTo>
                    <a:pt x="534" y="334"/>
                  </a:lnTo>
                  <a:lnTo>
                    <a:pt x="534" y="328"/>
                  </a:lnTo>
                  <a:lnTo>
                    <a:pt x="540" y="328"/>
                  </a:lnTo>
                  <a:lnTo>
                    <a:pt x="540" y="320"/>
                  </a:lnTo>
                  <a:lnTo>
                    <a:pt x="546" y="313"/>
                  </a:lnTo>
                  <a:lnTo>
                    <a:pt x="554" y="311"/>
                  </a:lnTo>
                  <a:lnTo>
                    <a:pt x="567" y="311"/>
                  </a:lnTo>
                  <a:lnTo>
                    <a:pt x="581" y="309"/>
                  </a:lnTo>
                  <a:lnTo>
                    <a:pt x="594" y="309"/>
                  </a:lnTo>
                  <a:lnTo>
                    <a:pt x="602" y="309"/>
                  </a:lnTo>
                  <a:lnTo>
                    <a:pt x="608" y="309"/>
                  </a:lnTo>
                  <a:lnTo>
                    <a:pt x="614" y="307"/>
                  </a:lnTo>
                  <a:lnTo>
                    <a:pt x="627" y="301"/>
                  </a:lnTo>
                  <a:lnTo>
                    <a:pt x="635" y="299"/>
                  </a:lnTo>
                  <a:lnTo>
                    <a:pt x="641" y="293"/>
                  </a:lnTo>
                  <a:lnTo>
                    <a:pt x="654" y="291"/>
                  </a:lnTo>
                  <a:lnTo>
                    <a:pt x="662" y="291"/>
                  </a:lnTo>
                  <a:lnTo>
                    <a:pt x="668" y="284"/>
                  </a:lnTo>
                  <a:lnTo>
                    <a:pt x="675" y="282"/>
                  </a:lnTo>
                  <a:lnTo>
                    <a:pt x="681" y="276"/>
                  </a:lnTo>
                  <a:lnTo>
                    <a:pt x="687" y="268"/>
                  </a:lnTo>
                  <a:lnTo>
                    <a:pt x="687" y="262"/>
                  </a:lnTo>
                  <a:lnTo>
                    <a:pt x="693" y="255"/>
                  </a:lnTo>
                  <a:lnTo>
                    <a:pt x="693" y="247"/>
                  </a:lnTo>
                  <a:lnTo>
                    <a:pt x="691" y="235"/>
                  </a:lnTo>
                  <a:lnTo>
                    <a:pt x="691" y="233"/>
                  </a:lnTo>
                  <a:lnTo>
                    <a:pt x="685" y="239"/>
                  </a:lnTo>
                  <a:lnTo>
                    <a:pt x="679" y="23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2">
              <a:extLst>
                <a:ext uri="{FF2B5EF4-FFF2-40B4-BE49-F238E27FC236}">
                  <a16:creationId xmlns:a16="http://schemas.microsoft.com/office/drawing/2014/main" id="{D36DDBCA-5146-4781-8BE5-6BC554A6E41D}"/>
                </a:ext>
              </a:extLst>
            </p:cNvPr>
            <p:cNvSpPr>
              <a:spLocks/>
            </p:cNvSpPr>
            <p:nvPr/>
          </p:nvSpPr>
          <p:spPr bwMode="auto">
            <a:xfrm>
              <a:off x="6546847" y="6099031"/>
              <a:ext cx="109512" cy="70653"/>
            </a:xfrm>
            <a:custGeom>
              <a:avLst/>
              <a:gdLst>
                <a:gd name="T0" fmla="*/ 47 w 62"/>
                <a:gd name="T1" fmla="*/ 19 h 40"/>
                <a:gd name="T2" fmla="*/ 39 w 62"/>
                <a:gd name="T3" fmla="*/ 13 h 40"/>
                <a:gd name="T4" fmla="*/ 39 w 62"/>
                <a:gd name="T5" fmla="*/ 7 h 40"/>
                <a:gd name="T6" fmla="*/ 33 w 62"/>
                <a:gd name="T7" fmla="*/ 0 h 40"/>
                <a:gd name="T8" fmla="*/ 24 w 62"/>
                <a:gd name="T9" fmla="*/ 7 h 40"/>
                <a:gd name="T10" fmla="*/ 27 w 62"/>
                <a:gd name="T11" fmla="*/ 13 h 40"/>
                <a:gd name="T12" fmla="*/ 12 w 62"/>
                <a:gd name="T13" fmla="*/ 15 h 40"/>
                <a:gd name="T14" fmla="*/ 6 w 62"/>
                <a:gd name="T15" fmla="*/ 15 h 40"/>
                <a:gd name="T16" fmla="*/ 0 w 62"/>
                <a:gd name="T17" fmla="*/ 15 h 40"/>
                <a:gd name="T18" fmla="*/ 0 w 62"/>
                <a:gd name="T19" fmla="*/ 23 h 40"/>
                <a:gd name="T20" fmla="*/ 12 w 62"/>
                <a:gd name="T21" fmla="*/ 21 h 40"/>
                <a:gd name="T22" fmla="*/ 20 w 62"/>
                <a:gd name="T23" fmla="*/ 21 h 40"/>
                <a:gd name="T24" fmla="*/ 27 w 62"/>
                <a:gd name="T25" fmla="*/ 34 h 40"/>
                <a:gd name="T26" fmla="*/ 35 w 62"/>
                <a:gd name="T27" fmla="*/ 34 h 40"/>
                <a:gd name="T28" fmla="*/ 35 w 62"/>
                <a:gd name="T29" fmla="*/ 40 h 40"/>
                <a:gd name="T30" fmla="*/ 41 w 62"/>
                <a:gd name="T31" fmla="*/ 40 h 40"/>
                <a:gd name="T32" fmla="*/ 47 w 62"/>
                <a:gd name="T33" fmla="*/ 34 h 40"/>
                <a:gd name="T34" fmla="*/ 47 w 62"/>
                <a:gd name="T35" fmla="*/ 25 h 40"/>
                <a:gd name="T36" fmla="*/ 56 w 62"/>
                <a:gd name="T37" fmla="*/ 25 h 40"/>
                <a:gd name="T38" fmla="*/ 62 w 62"/>
                <a:gd name="T39" fmla="*/ 19 h 40"/>
                <a:gd name="T40" fmla="*/ 54 w 62"/>
                <a:gd name="T41" fmla="*/ 19 h 40"/>
                <a:gd name="T42" fmla="*/ 47 w 62"/>
                <a:gd name="T43" fmla="*/ 1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40">
                  <a:moveTo>
                    <a:pt x="47" y="19"/>
                  </a:moveTo>
                  <a:lnTo>
                    <a:pt x="39" y="13"/>
                  </a:lnTo>
                  <a:lnTo>
                    <a:pt x="39" y="7"/>
                  </a:lnTo>
                  <a:lnTo>
                    <a:pt x="33" y="0"/>
                  </a:lnTo>
                  <a:lnTo>
                    <a:pt x="24" y="7"/>
                  </a:lnTo>
                  <a:lnTo>
                    <a:pt x="27" y="13"/>
                  </a:lnTo>
                  <a:lnTo>
                    <a:pt x="12" y="15"/>
                  </a:lnTo>
                  <a:lnTo>
                    <a:pt x="6" y="15"/>
                  </a:lnTo>
                  <a:lnTo>
                    <a:pt x="0" y="15"/>
                  </a:lnTo>
                  <a:lnTo>
                    <a:pt x="0" y="23"/>
                  </a:lnTo>
                  <a:lnTo>
                    <a:pt x="12" y="21"/>
                  </a:lnTo>
                  <a:lnTo>
                    <a:pt x="20" y="21"/>
                  </a:lnTo>
                  <a:lnTo>
                    <a:pt x="27" y="34"/>
                  </a:lnTo>
                  <a:lnTo>
                    <a:pt x="35" y="34"/>
                  </a:lnTo>
                  <a:lnTo>
                    <a:pt x="35" y="40"/>
                  </a:lnTo>
                  <a:lnTo>
                    <a:pt x="41" y="40"/>
                  </a:lnTo>
                  <a:lnTo>
                    <a:pt x="47" y="34"/>
                  </a:lnTo>
                  <a:lnTo>
                    <a:pt x="47" y="25"/>
                  </a:lnTo>
                  <a:lnTo>
                    <a:pt x="56" y="25"/>
                  </a:lnTo>
                  <a:lnTo>
                    <a:pt x="62" y="19"/>
                  </a:lnTo>
                  <a:lnTo>
                    <a:pt x="54" y="19"/>
                  </a:lnTo>
                  <a:lnTo>
                    <a:pt x="47" y="1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3">
              <a:extLst>
                <a:ext uri="{FF2B5EF4-FFF2-40B4-BE49-F238E27FC236}">
                  <a16:creationId xmlns:a16="http://schemas.microsoft.com/office/drawing/2014/main" id="{C2A4E6BF-1FCD-4EF1-BFC9-04B4B252E719}"/>
                </a:ext>
              </a:extLst>
            </p:cNvPr>
            <p:cNvSpPr>
              <a:spLocks/>
            </p:cNvSpPr>
            <p:nvPr/>
          </p:nvSpPr>
          <p:spPr bwMode="auto">
            <a:xfrm>
              <a:off x="6700518" y="6088433"/>
              <a:ext cx="51224" cy="37093"/>
            </a:xfrm>
            <a:custGeom>
              <a:avLst/>
              <a:gdLst>
                <a:gd name="T0" fmla="*/ 29 w 29"/>
                <a:gd name="T1" fmla="*/ 6 h 21"/>
                <a:gd name="T2" fmla="*/ 20 w 29"/>
                <a:gd name="T3" fmla="*/ 6 h 21"/>
                <a:gd name="T4" fmla="*/ 14 w 29"/>
                <a:gd name="T5" fmla="*/ 8 h 21"/>
                <a:gd name="T6" fmla="*/ 6 w 29"/>
                <a:gd name="T7" fmla="*/ 0 h 21"/>
                <a:gd name="T8" fmla="*/ 0 w 29"/>
                <a:gd name="T9" fmla="*/ 2 h 21"/>
                <a:gd name="T10" fmla="*/ 0 w 29"/>
                <a:gd name="T11" fmla="*/ 8 h 21"/>
                <a:gd name="T12" fmla="*/ 8 w 29"/>
                <a:gd name="T13" fmla="*/ 15 h 21"/>
                <a:gd name="T14" fmla="*/ 14 w 29"/>
                <a:gd name="T15" fmla="*/ 15 h 21"/>
                <a:gd name="T16" fmla="*/ 23 w 29"/>
                <a:gd name="T17" fmla="*/ 21 h 21"/>
                <a:gd name="T18" fmla="*/ 29 w 29"/>
                <a:gd name="T19" fmla="*/ 21 h 21"/>
                <a:gd name="T20" fmla="*/ 29 w 29"/>
                <a:gd name="T21" fmla="*/ 13 h 21"/>
                <a:gd name="T22" fmla="*/ 29 w 29"/>
                <a:gd name="T2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9" y="6"/>
                  </a:moveTo>
                  <a:lnTo>
                    <a:pt x="20" y="6"/>
                  </a:lnTo>
                  <a:lnTo>
                    <a:pt x="14" y="8"/>
                  </a:lnTo>
                  <a:lnTo>
                    <a:pt x="6" y="0"/>
                  </a:lnTo>
                  <a:lnTo>
                    <a:pt x="0" y="2"/>
                  </a:lnTo>
                  <a:lnTo>
                    <a:pt x="0" y="8"/>
                  </a:lnTo>
                  <a:lnTo>
                    <a:pt x="8" y="15"/>
                  </a:lnTo>
                  <a:lnTo>
                    <a:pt x="14" y="15"/>
                  </a:lnTo>
                  <a:lnTo>
                    <a:pt x="23" y="21"/>
                  </a:lnTo>
                  <a:lnTo>
                    <a:pt x="29" y="21"/>
                  </a:lnTo>
                  <a:lnTo>
                    <a:pt x="29" y="13"/>
                  </a:lnTo>
                  <a:lnTo>
                    <a:pt x="29" y="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4">
              <a:extLst>
                <a:ext uri="{FF2B5EF4-FFF2-40B4-BE49-F238E27FC236}">
                  <a16:creationId xmlns:a16="http://schemas.microsoft.com/office/drawing/2014/main" id="{23E039F0-8DEE-423A-B037-4B6F76552FDD}"/>
                </a:ext>
              </a:extLst>
            </p:cNvPr>
            <p:cNvSpPr>
              <a:spLocks/>
            </p:cNvSpPr>
            <p:nvPr/>
          </p:nvSpPr>
          <p:spPr bwMode="auto">
            <a:xfrm>
              <a:off x="6391410" y="6183815"/>
              <a:ext cx="47691" cy="40626"/>
            </a:xfrm>
            <a:custGeom>
              <a:avLst/>
              <a:gdLst>
                <a:gd name="T0" fmla="*/ 19 w 27"/>
                <a:gd name="T1" fmla="*/ 0 h 23"/>
                <a:gd name="T2" fmla="*/ 13 w 27"/>
                <a:gd name="T3" fmla="*/ 0 h 23"/>
                <a:gd name="T4" fmla="*/ 15 w 27"/>
                <a:gd name="T5" fmla="*/ 6 h 23"/>
                <a:gd name="T6" fmla="*/ 0 w 27"/>
                <a:gd name="T7" fmla="*/ 8 h 23"/>
                <a:gd name="T8" fmla="*/ 0 w 27"/>
                <a:gd name="T9" fmla="*/ 15 h 23"/>
                <a:gd name="T10" fmla="*/ 0 w 27"/>
                <a:gd name="T11" fmla="*/ 23 h 23"/>
                <a:gd name="T12" fmla="*/ 15 w 27"/>
                <a:gd name="T13" fmla="*/ 15 h 23"/>
                <a:gd name="T14" fmla="*/ 21 w 27"/>
                <a:gd name="T15" fmla="*/ 12 h 23"/>
                <a:gd name="T16" fmla="*/ 21 w 27"/>
                <a:gd name="T17" fmla="*/ 6 h 23"/>
                <a:gd name="T18" fmla="*/ 27 w 27"/>
                <a:gd name="T19" fmla="*/ 0 h 23"/>
                <a:gd name="T20" fmla="*/ 19 w 27"/>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23">
                  <a:moveTo>
                    <a:pt x="19" y="0"/>
                  </a:moveTo>
                  <a:lnTo>
                    <a:pt x="13" y="0"/>
                  </a:lnTo>
                  <a:lnTo>
                    <a:pt x="15" y="6"/>
                  </a:lnTo>
                  <a:lnTo>
                    <a:pt x="0" y="8"/>
                  </a:lnTo>
                  <a:lnTo>
                    <a:pt x="0" y="15"/>
                  </a:lnTo>
                  <a:lnTo>
                    <a:pt x="0" y="23"/>
                  </a:lnTo>
                  <a:lnTo>
                    <a:pt x="15" y="15"/>
                  </a:lnTo>
                  <a:lnTo>
                    <a:pt x="21" y="12"/>
                  </a:lnTo>
                  <a:lnTo>
                    <a:pt x="21" y="6"/>
                  </a:lnTo>
                  <a:lnTo>
                    <a:pt x="27" y="0"/>
                  </a:lnTo>
                  <a:lnTo>
                    <a:pt x="19"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5">
              <a:extLst>
                <a:ext uri="{FF2B5EF4-FFF2-40B4-BE49-F238E27FC236}">
                  <a16:creationId xmlns:a16="http://schemas.microsoft.com/office/drawing/2014/main" id="{036AC442-DCCD-41DF-B5A9-4BDAA2FA2B7A}"/>
                </a:ext>
              </a:extLst>
            </p:cNvPr>
            <p:cNvSpPr>
              <a:spLocks/>
            </p:cNvSpPr>
            <p:nvPr/>
          </p:nvSpPr>
          <p:spPr bwMode="auto">
            <a:xfrm>
              <a:off x="6080537" y="4654177"/>
              <a:ext cx="1158710" cy="1130448"/>
            </a:xfrm>
            <a:custGeom>
              <a:avLst/>
              <a:gdLst>
                <a:gd name="T0" fmla="*/ 573 w 656"/>
                <a:gd name="T1" fmla="*/ 544 h 640"/>
                <a:gd name="T2" fmla="*/ 566 w 656"/>
                <a:gd name="T3" fmla="*/ 494 h 640"/>
                <a:gd name="T4" fmla="*/ 548 w 656"/>
                <a:gd name="T5" fmla="*/ 472 h 640"/>
                <a:gd name="T6" fmla="*/ 564 w 656"/>
                <a:gd name="T7" fmla="*/ 461 h 640"/>
                <a:gd name="T8" fmla="*/ 569 w 656"/>
                <a:gd name="T9" fmla="*/ 413 h 640"/>
                <a:gd name="T10" fmla="*/ 566 w 656"/>
                <a:gd name="T11" fmla="*/ 386 h 640"/>
                <a:gd name="T12" fmla="*/ 573 w 656"/>
                <a:gd name="T13" fmla="*/ 372 h 640"/>
                <a:gd name="T14" fmla="*/ 566 w 656"/>
                <a:gd name="T15" fmla="*/ 353 h 640"/>
                <a:gd name="T16" fmla="*/ 539 w 656"/>
                <a:gd name="T17" fmla="*/ 382 h 640"/>
                <a:gd name="T18" fmla="*/ 556 w 656"/>
                <a:gd name="T19" fmla="*/ 326 h 640"/>
                <a:gd name="T20" fmla="*/ 595 w 656"/>
                <a:gd name="T21" fmla="*/ 289 h 640"/>
                <a:gd name="T22" fmla="*/ 622 w 656"/>
                <a:gd name="T23" fmla="*/ 287 h 640"/>
                <a:gd name="T24" fmla="*/ 627 w 656"/>
                <a:gd name="T25" fmla="*/ 260 h 640"/>
                <a:gd name="T26" fmla="*/ 656 w 656"/>
                <a:gd name="T27" fmla="*/ 189 h 640"/>
                <a:gd name="T28" fmla="*/ 602 w 656"/>
                <a:gd name="T29" fmla="*/ 173 h 640"/>
                <a:gd name="T30" fmla="*/ 579 w 656"/>
                <a:gd name="T31" fmla="*/ 141 h 640"/>
                <a:gd name="T32" fmla="*/ 537 w 656"/>
                <a:gd name="T33" fmla="*/ 144 h 640"/>
                <a:gd name="T34" fmla="*/ 515 w 656"/>
                <a:gd name="T35" fmla="*/ 119 h 640"/>
                <a:gd name="T36" fmla="*/ 492 w 656"/>
                <a:gd name="T37" fmla="*/ 92 h 640"/>
                <a:gd name="T38" fmla="*/ 477 w 656"/>
                <a:gd name="T39" fmla="*/ 85 h 640"/>
                <a:gd name="T40" fmla="*/ 448 w 656"/>
                <a:gd name="T41" fmla="*/ 54 h 640"/>
                <a:gd name="T42" fmla="*/ 434 w 656"/>
                <a:gd name="T43" fmla="*/ 40 h 640"/>
                <a:gd name="T44" fmla="*/ 411 w 656"/>
                <a:gd name="T45" fmla="*/ 23 h 640"/>
                <a:gd name="T46" fmla="*/ 390 w 656"/>
                <a:gd name="T47" fmla="*/ 2 h 640"/>
                <a:gd name="T48" fmla="*/ 357 w 656"/>
                <a:gd name="T49" fmla="*/ 31 h 640"/>
                <a:gd name="T50" fmla="*/ 332 w 656"/>
                <a:gd name="T51" fmla="*/ 67 h 640"/>
                <a:gd name="T52" fmla="*/ 299 w 656"/>
                <a:gd name="T53" fmla="*/ 98 h 640"/>
                <a:gd name="T54" fmla="*/ 259 w 656"/>
                <a:gd name="T55" fmla="*/ 100 h 640"/>
                <a:gd name="T56" fmla="*/ 201 w 656"/>
                <a:gd name="T57" fmla="*/ 77 h 640"/>
                <a:gd name="T58" fmla="*/ 181 w 656"/>
                <a:gd name="T59" fmla="*/ 65 h 640"/>
                <a:gd name="T60" fmla="*/ 179 w 656"/>
                <a:gd name="T61" fmla="*/ 127 h 640"/>
                <a:gd name="T62" fmla="*/ 158 w 656"/>
                <a:gd name="T63" fmla="*/ 127 h 640"/>
                <a:gd name="T64" fmla="*/ 108 w 656"/>
                <a:gd name="T65" fmla="*/ 110 h 640"/>
                <a:gd name="T66" fmla="*/ 60 w 656"/>
                <a:gd name="T67" fmla="*/ 114 h 640"/>
                <a:gd name="T68" fmla="*/ 13 w 656"/>
                <a:gd name="T69" fmla="*/ 110 h 640"/>
                <a:gd name="T70" fmla="*/ 27 w 656"/>
                <a:gd name="T71" fmla="*/ 131 h 640"/>
                <a:gd name="T72" fmla="*/ 15 w 656"/>
                <a:gd name="T73" fmla="*/ 152 h 640"/>
                <a:gd name="T74" fmla="*/ 58 w 656"/>
                <a:gd name="T75" fmla="*/ 177 h 640"/>
                <a:gd name="T76" fmla="*/ 100 w 656"/>
                <a:gd name="T77" fmla="*/ 193 h 640"/>
                <a:gd name="T78" fmla="*/ 116 w 656"/>
                <a:gd name="T79" fmla="*/ 233 h 640"/>
                <a:gd name="T80" fmla="*/ 127 w 656"/>
                <a:gd name="T81" fmla="*/ 287 h 640"/>
                <a:gd name="T82" fmla="*/ 152 w 656"/>
                <a:gd name="T83" fmla="*/ 320 h 640"/>
                <a:gd name="T84" fmla="*/ 154 w 656"/>
                <a:gd name="T85" fmla="*/ 362 h 640"/>
                <a:gd name="T86" fmla="*/ 156 w 656"/>
                <a:gd name="T87" fmla="*/ 403 h 640"/>
                <a:gd name="T88" fmla="*/ 133 w 656"/>
                <a:gd name="T89" fmla="*/ 370 h 640"/>
                <a:gd name="T90" fmla="*/ 131 w 656"/>
                <a:gd name="T91" fmla="*/ 430 h 640"/>
                <a:gd name="T92" fmla="*/ 106 w 656"/>
                <a:gd name="T93" fmla="*/ 474 h 640"/>
                <a:gd name="T94" fmla="*/ 75 w 656"/>
                <a:gd name="T95" fmla="*/ 523 h 640"/>
                <a:gd name="T96" fmla="*/ 112 w 656"/>
                <a:gd name="T97" fmla="*/ 555 h 640"/>
                <a:gd name="T98" fmla="*/ 154 w 656"/>
                <a:gd name="T99" fmla="*/ 580 h 640"/>
                <a:gd name="T100" fmla="*/ 208 w 656"/>
                <a:gd name="T101" fmla="*/ 598 h 640"/>
                <a:gd name="T102" fmla="*/ 253 w 656"/>
                <a:gd name="T103" fmla="*/ 621 h 640"/>
                <a:gd name="T104" fmla="*/ 278 w 656"/>
                <a:gd name="T105" fmla="*/ 634 h 640"/>
                <a:gd name="T106" fmla="*/ 330 w 656"/>
                <a:gd name="T107" fmla="*/ 640 h 640"/>
                <a:gd name="T108" fmla="*/ 328 w 656"/>
                <a:gd name="T109" fmla="*/ 609 h 640"/>
                <a:gd name="T110" fmla="*/ 367 w 656"/>
                <a:gd name="T111" fmla="*/ 571 h 640"/>
                <a:gd name="T112" fmla="*/ 415 w 656"/>
                <a:gd name="T113" fmla="*/ 569 h 640"/>
                <a:gd name="T114" fmla="*/ 456 w 656"/>
                <a:gd name="T115" fmla="*/ 573 h 640"/>
                <a:gd name="T116" fmla="*/ 486 w 656"/>
                <a:gd name="T117" fmla="*/ 592 h 640"/>
                <a:gd name="T118" fmla="*/ 529 w 656"/>
                <a:gd name="T119" fmla="*/ 609 h 640"/>
                <a:gd name="T120" fmla="*/ 560 w 656"/>
                <a:gd name="T121" fmla="*/ 586 h 640"/>
                <a:gd name="T122" fmla="*/ 585 w 656"/>
                <a:gd name="T123" fmla="*/ 569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6" h="640">
                  <a:moveTo>
                    <a:pt x="585" y="569"/>
                  </a:moveTo>
                  <a:lnTo>
                    <a:pt x="591" y="561"/>
                  </a:lnTo>
                  <a:lnTo>
                    <a:pt x="591" y="555"/>
                  </a:lnTo>
                  <a:lnTo>
                    <a:pt x="598" y="548"/>
                  </a:lnTo>
                  <a:lnTo>
                    <a:pt x="591" y="542"/>
                  </a:lnTo>
                  <a:lnTo>
                    <a:pt x="579" y="542"/>
                  </a:lnTo>
                  <a:lnTo>
                    <a:pt x="573" y="544"/>
                  </a:lnTo>
                  <a:lnTo>
                    <a:pt x="571" y="542"/>
                  </a:lnTo>
                  <a:lnTo>
                    <a:pt x="571" y="542"/>
                  </a:lnTo>
                  <a:lnTo>
                    <a:pt x="562" y="530"/>
                  </a:lnTo>
                  <a:lnTo>
                    <a:pt x="562" y="523"/>
                  </a:lnTo>
                  <a:lnTo>
                    <a:pt x="560" y="509"/>
                  </a:lnTo>
                  <a:lnTo>
                    <a:pt x="560" y="503"/>
                  </a:lnTo>
                  <a:lnTo>
                    <a:pt x="566" y="494"/>
                  </a:lnTo>
                  <a:lnTo>
                    <a:pt x="566" y="488"/>
                  </a:lnTo>
                  <a:lnTo>
                    <a:pt x="566" y="482"/>
                  </a:lnTo>
                  <a:lnTo>
                    <a:pt x="560" y="476"/>
                  </a:lnTo>
                  <a:lnTo>
                    <a:pt x="554" y="476"/>
                  </a:lnTo>
                  <a:lnTo>
                    <a:pt x="552" y="476"/>
                  </a:lnTo>
                  <a:lnTo>
                    <a:pt x="552" y="476"/>
                  </a:lnTo>
                  <a:lnTo>
                    <a:pt x="548" y="472"/>
                  </a:lnTo>
                  <a:lnTo>
                    <a:pt x="546" y="472"/>
                  </a:lnTo>
                  <a:lnTo>
                    <a:pt x="546" y="469"/>
                  </a:lnTo>
                  <a:lnTo>
                    <a:pt x="544" y="469"/>
                  </a:lnTo>
                  <a:lnTo>
                    <a:pt x="544" y="463"/>
                  </a:lnTo>
                  <a:lnTo>
                    <a:pt x="550" y="461"/>
                  </a:lnTo>
                  <a:lnTo>
                    <a:pt x="556" y="461"/>
                  </a:lnTo>
                  <a:lnTo>
                    <a:pt x="564" y="461"/>
                  </a:lnTo>
                  <a:lnTo>
                    <a:pt x="571" y="453"/>
                  </a:lnTo>
                  <a:lnTo>
                    <a:pt x="577" y="447"/>
                  </a:lnTo>
                  <a:lnTo>
                    <a:pt x="583" y="438"/>
                  </a:lnTo>
                  <a:lnTo>
                    <a:pt x="577" y="432"/>
                  </a:lnTo>
                  <a:lnTo>
                    <a:pt x="575" y="426"/>
                  </a:lnTo>
                  <a:lnTo>
                    <a:pt x="569" y="420"/>
                  </a:lnTo>
                  <a:lnTo>
                    <a:pt x="569" y="413"/>
                  </a:lnTo>
                  <a:lnTo>
                    <a:pt x="575" y="411"/>
                  </a:lnTo>
                  <a:lnTo>
                    <a:pt x="575" y="405"/>
                  </a:lnTo>
                  <a:lnTo>
                    <a:pt x="575" y="405"/>
                  </a:lnTo>
                  <a:lnTo>
                    <a:pt x="575" y="401"/>
                  </a:lnTo>
                  <a:lnTo>
                    <a:pt x="575" y="399"/>
                  </a:lnTo>
                  <a:lnTo>
                    <a:pt x="569" y="393"/>
                  </a:lnTo>
                  <a:lnTo>
                    <a:pt x="566" y="386"/>
                  </a:lnTo>
                  <a:lnTo>
                    <a:pt x="573" y="386"/>
                  </a:lnTo>
                  <a:lnTo>
                    <a:pt x="566" y="380"/>
                  </a:lnTo>
                  <a:lnTo>
                    <a:pt x="566" y="374"/>
                  </a:lnTo>
                  <a:lnTo>
                    <a:pt x="566" y="374"/>
                  </a:lnTo>
                  <a:lnTo>
                    <a:pt x="566" y="374"/>
                  </a:lnTo>
                  <a:lnTo>
                    <a:pt x="571" y="374"/>
                  </a:lnTo>
                  <a:lnTo>
                    <a:pt x="573" y="372"/>
                  </a:lnTo>
                  <a:lnTo>
                    <a:pt x="573" y="372"/>
                  </a:lnTo>
                  <a:lnTo>
                    <a:pt x="573" y="372"/>
                  </a:lnTo>
                  <a:lnTo>
                    <a:pt x="579" y="372"/>
                  </a:lnTo>
                  <a:lnTo>
                    <a:pt x="579" y="366"/>
                  </a:lnTo>
                  <a:lnTo>
                    <a:pt x="571" y="351"/>
                  </a:lnTo>
                  <a:lnTo>
                    <a:pt x="569" y="353"/>
                  </a:lnTo>
                  <a:lnTo>
                    <a:pt x="566" y="353"/>
                  </a:lnTo>
                  <a:lnTo>
                    <a:pt x="566" y="359"/>
                  </a:lnTo>
                  <a:lnTo>
                    <a:pt x="564" y="359"/>
                  </a:lnTo>
                  <a:lnTo>
                    <a:pt x="564" y="359"/>
                  </a:lnTo>
                  <a:lnTo>
                    <a:pt x="558" y="359"/>
                  </a:lnTo>
                  <a:lnTo>
                    <a:pt x="558" y="359"/>
                  </a:lnTo>
                  <a:lnTo>
                    <a:pt x="554" y="374"/>
                  </a:lnTo>
                  <a:lnTo>
                    <a:pt x="539" y="382"/>
                  </a:lnTo>
                  <a:lnTo>
                    <a:pt x="539" y="382"/>
                  </a:lnTo>
                  <a:lnTo>
                    <a:pt x="539" y="382"/>
                  </a:lnTo>
                  <a:lnTo>
                    <a:pt x="531" y="368"/>
                  </a:lnTo>
                  <a:lnTo>
                    <a:pt x="537" y="355"/>
                  </a:lnTo>
                  <a:lnTo>
                    <a:pt x="550" y="341"/>
                  </a:lnTo>
                  <a:lnTo>
                    <a:pt x="550" y="332"/>
                  </a:lnTo>
                  <a:lnTo>
                    <a:pt x="556" y="326"/>
                  </a:lnTo>
                  <a:lnTo>
                    <a:pt x="569" y="324"/>
                  </a:lnTo>
                  <a:lnTo>
                    <a:pt x="583" y="318"/>
                  </a:lnTo>
                  <a:lnTo>
                    <a:pt x="587" y="303"/>
                  </a:lnTo>
                  <a:lnTo>
                    <a:pt x="587" y="297"/>
                  </a:lnTo>
                  <a:lnTo>
                    <a:pt x="593" y="289"/>
                  </a:lnTo>
                  <a:lnTo>
                    <a:pt x="595" y="289"/>
                  </a:lnTo>
                  <a:lnTo>
                    <a:pt x="595" y="289"/>
                  </a:lnTo>
                  <a:lnTo>
                    <a:pt x="602" y="295"/>
                  </a:lnTo>
                  <a:lnTo>
                    <a:pt x="610" y="301"/>
                  </a:lnTo>
                  <a:lnTo>
                    <a:pt x="614" y="287"/>
                  </a:lnTo>
                  <a:lnTo>
                    <a:pt x="616" y="289"/>
                  </a:lnTo>
                  <a:lnTo>
                    <a:pt x="616" y="287"/>
                  </a:lnTo>
                  <a:lnTo>
                    <a:pt x="622" y="293"/>
                  </a:lnTo>
                  <a:lnTo>
                    <a:pt x="622" y="287"/>
                  </a:lnTo>
                  <a:lnTo>
                    <a:pt x="622" y="287"/>
                  </a:lnTo>
                  <a:lnTo>
                    <a:pt x="622" y="281"/>
                  </a:lnTo>
                  <a:lnTo>
                    <a:pt x="622" y="274"/>
                  </a:lnTo>
                  <a:lnTo>
                    <a:pt x="622" y="274"/>
                  </a:lnTo>
                  <a:lnTo>
                    <a:pt x="622" y="272"/>
                  </a:lnTo>
                  <a:lnTo>
                    <a:pt x="627" y="266"/>
                  </a:lnTo>
                  <a:lnTo>
                    <a:pt x="627" y="260"/>
                  </a:lnTo>
                  <a:lnTo>
                    <a:pt x="627" y="245"/>
                  </a:lnTo>
                  <a:lnTo>
                    <a:pt x="627" y="239"/>
                  </a:lnTo>
                  <a:lnTo>
                    <a:pt x="633" y="231"/>
                  </a:lnTo>
                  <a:lnTo>
                    <a:pt x="633" y="225"/>
                  </a:lnTo>
                  <a:lnTo>
                    <a:pt x="637" y="210"/>
                  </a:lnTo>
                  <a:lnTo>
                    <a:pt x="645" y="204"/>
                  </a:lnTo>
                  <a:lnTo>
                    <a:pt x="656" y="189"/>
                  </a:lnTo>
                  <a:lnTo>
                    <a:pt x="649" y="183"/>
                  </a:lnTo>
                  <a:lnTo>
                    <a:pt x="649" y="183"/>
                  </a:lnTo>
                  <a:lnTo>
                    <a:pt x="643" y="183"/>
                  </a:lnTo>
                  <a:lnTo>
                    <a:pt x="637" y="183"/>
                  </a:lnTo>
                  <a:lnTo>
                    <a:pt x="629" y="177"/>
                  </a:lnTo>
                  <a:lnTo>
                    <a:pt x="614" y="179"/>
                  </a:lnTo>
                  <a:lnTo>
                    <a:pt x="602" y="173"/>
                  </a:lnTo>
                  <a:lnTo>
                    <a:pt x="593" y="166"/>
                  </a:lnTo>
                  <a:lnTo>
                    <a:pt x="593" y="166"/>
                  </a:lnTo>
                  <a:lnTo>
                    <a:pt x="593" y="166"/>
                  </a:lnTo>
                  <a:lnTo>
                    <a:pt x="585" y="152"/>
                  </a:lnTo>
                  <a:lnTo>
                    <a:pt x="579" y="141"/>
                  </a:lnTo>
                  <a:lnTo>
                    <a:pt x="579" y="141"/>
                  </a:lnTo>
                  <a:lnTo>
                    <a:pt x="579" y="141"/>
                  </a:lnTo>
                  <a:lnTo>
                    <a:pt x="573" y="139"/>
                  </a:lnTo>
                  <a:lnTo>
                    <a:pt x="564" y="139"/>
                  </a:lnTo>
                  <a:lnTo>
                    <a:pt x="560" y="137"/>
                  </a:lnTo>
                  <a:lnTo>
                    <a:pt x="552" y="135"/>
                  </a:lnTo>
                  <a:lnTo>
                    <a:pt x="550" y="135"/>
                  </a:lnTo>
                  <a:lnTo>
                    <a:pt x="544" y="137"/>
                  </a:lnTo>
                  <a:lnTo>
                    <a:pt x="537" y="144"/>
                  </a:lnTo>
                  <a:lnTo>
                    <a:pt x="537" y="137"/>
                  </a:lnTo>
                  <a:lnTo>
                    <a:pt x="529" y="131"/>
                  </a:lnTo>
                  <a:lnTo>
                    <a:pt x="521" y="125"/>
                  </a:lnTo>
                  <a:lnTo>
                    <a:pt x="515" y="125"/>
                  </a:lnTo>
                  <a:lnTo>
                    <a:pt x="515" y="123"/>
                  </a:lnTo>
                  <a:lnTo>
                    <a:pt x="515" y="123"/>
                  </a:lnTo>
                  <a:lnTo>
                    <a:pt x="515" y="119"/>
                  </a:lnTo>
                  <a:lnTo>
                    <a:pt x="508" y="112"/>
                  </a:lnTo>
                  <a:lnTo>
                    <a:pt x="508" y="110"/>
                  </a:lnTo>
                  <a:lnTo>
                    <a:pt x="506" y="110"/>
                  </a:lnTo>
                  <a:lnTo>
                    <a:pt x="506" y="104"/>
                  </a:lnTo>
                  <a:lnTo>
                    <a:pt x="500" y="98"/>
                  </a:lnTo>
                  <a:lnTo>
                    <a:pt x="500" y="92"/>
                  </a:lnTo>
                  <a:lnTo>
                    <a:pt x="492" y="92"/>
                  </a:lnTo>
                  <a:lnTo>
                    <a:pt x="492" y="100"/>
                  </a:lnTo>
                  <a:lnTo>
                    <a:pt x="486" y="100"/>
                  </a:lnTo>
                  <a:lnTo>
                    <a:pt x="479" y="100"/>
                  </a:lnTo>
                  <a:lnTo>
                    <a:pt x="471" y="94"/>
                  </a:lnTo>
                  <a:lnTo>
                    <a:pt x="471" y="94"/>
                  </a:lnTo>
                  <a:lnTo>
                    <a:pt x="471" y="92"/>
                  </a:lnTo>
                  <a:lnTo>
                    <a:pt x="477" y="85"/>
                  </a:lnTo>
                  <a:lnTo>
                    <a:pt x="477" y="79"/>
                  </a:lnTo>
                  <a:lnTo>
                    <a:pt x="475" y="67"/>
                  </a:lnTo>
                  <a:lnTo>
                    <a:pt x="469" y="67"/>
                  </a:lnTo>
                  <a:lnTo>
                    <a:pt x="463" y="67"/>
                  </a:lnTo>
                  <a:lnTo>
                    <a:pt x="456" y="67"/>
                  </a:lnTo>
                  <a:lnTo>
                    <a:pt x="448" y="54"/>
                  </a:lnTo>
                  <a:lnTo>
                    <a:pt x="448" y="54"/>
                  </a:lnTo>
                  <a:lnTo>
                    <a:pt x="448" y="52"/>
                  </a:lnTo>
                  <a:lnTo>
                    <a:pt x="448" y="48"/>
                  </a:lnTo>
                  <a:lnTo>
                    <a:pt x="440" y="48"/>
                  </a:lnTo>
                  <a:lnTo>
                    <a:pt x="434" y="48"/>
                  </a:lnTo>
                  <a:lnTo>
                    <a:pt x="434" y="48"/>
                  </a:lnTo>
                  <a:lnTo>
                    <a:pt x="434" y="48"/>
                  </a:lnTo>
                  <a:lnTo>
                    <a:pt x="434" y="40"/>
                  </a:lnTo>
                  <a:lnTo>
                    <a:pt x="432" y="36"/>
                  </a:lnTo>
                  <a:lnTo>
                    <a:pt x="425" y="36"/>
                  </a:lnTo>
                  <a:lnTo>
                    <a:pt x="419" y="36"/>
                  </a:lnTo>
                  <a:lnTo>
                    <a:pt x="419" y="34"/>
                  </a:lnTo>
                  <a:lnTo>
                    <a:pt x="419" y="34"/>
                  </a:lnTo>
                  <a:lnTo>
                    <a:pt x="419" y="29"/>
                  </a:lnTo>
                  <a:lnTo>
                    <a:pt x="411" y="23"/>
                  </a:lnTo>
                  <a:lnTo>
                    <a:pt x="411" y="21"/>
                  </a:lnTo>
                  <a:lnTo>
                    <a:pt x="411" y="21"/>
                  </a:lnTo>
                  <a:lnTo>
                    <a:pt x="411" y="15"/>
                  </a:lnTo>
                  <a:lnTo>
                    <a:pt x="411" y="7"/>
                  </a:lnTo>
                  <a:lnTo>
                    <a:pt x="409" y="0"/>
                  </a:lnTo>
                  <a:lnTo>
                    <a:pt x="396" y="2"/>
                  </a:lnTo>
                  <a:lnTo>
                    <a:pt x="390" y="2"/>
                  </a:lnTo>
                  <a:lnTo>
                    <a:pt x="382" y="2"/>
                  </a:lnTo>
                  <a:lnTo>
                    <a:pt x="376" y="2"/>
                  </a:lnTo>
                  <a:lnTo>
                    <a:pt x="369" y="4"/>
                  </a:lnTo>
                  <a:lnTo>
                    <a:pt x="363" y="11"/>
                  </a:lnTo>
                  <a:lnTo>
                    <a:pt x="363" y="17"/>
                  </a:lnTo>
                  <a:lnTo>
                    <a:pt x="363" y="23"/>
                  </a:lnTo>
                  <a:lnTo>
                    <a:pt x="357" y="31"/>
                  </a:lnTo>
                  <a:lnTo>
                    <a:pt x="357" y="38"/>
                  </a:lnTo>
                  <a:lnTo>
                    <a:pt x="359" y="52"/>
                  </a:lnTo>
                  <a:lnTo>
                    <a:pt x="359" y="58"/>
                  </a:lnTo>
                  <a:lnTo>
                    <a:pt x="353" y="60"/>
                  </a:lnTo>
                  <a:lnTo>
                    <a:pt x="344" y="60"/>
                  </a:lnTo>
                  <a:lnTo>
                    <a:pt x="338" y="67"/>
                  </a:lnTo>
                  <a:lnTo>
                    <a:pt x="332" y="67"/>
                  </a:lnTo>
                  <a:lnTo>
                    <a:pt x="320" y="75"/>
                  </a:lnTo>
                  <a:lnTo>
                    <a:pt x="305" y="83"/>
                  </a:lnTo>
                  <a:lnTo>
                    <a:pt x="293" y="83"/>
                  </a:lnTo>
                  <a:lnTo>
                    <a:pt x="278" y="85"/>
                  </a:lnTo>
                  <a:lnTo>
                    <a:pt x="278" y="92"/>
                  </a:lnTo>
                  <a:lnTo>
                    <a:pt x="286" y="92"/>
                  </a:lnTo>
                  <a:lnTo>
                    <a:pt x="299" y="98"/>
                  </a:lnTo>
                  <a:lnTo>
                    <a:pt x="307" y="104"/>
                  </a:lnTo>
                  <a:lnTo>
                    <a:pt x="301" y="104"/>
                  </a:lnTo>
                  <a:lnTo>
                    <a:pt x="301" y="112"/>
                  </a:lnTo>
                  <a:lnTo>
                    <a:pt x="286" y="104"/>
                  </a:lnTo>
                  <a:lnTo>
                    <a:pt x="272" y="106"/>
                  </a:lnTo>
                  <a:lnTo>
                    <a:pt x="259" y="106"/>
                  </a:lnTo>
                  <a:lnTo>
                    <a:pt x="259" y="100"/>
                  </a:lnTo>
                  <a:lnTo>
                    <a:pt x="245" y="102"/>
                  </a:lnTo>
                  <a:lnTo>
                    <a:pt x="230" y="96"/>
                  </a:lnTo>
                  <a:lnTo>
                    <a:pt x="216" y="90"/>
                  </a:lnTo>
                  <a:lnTo>
                    <a:pt x="218" y="96"/>
                  </a:lnTo>
                  <a:lnTo>
                    <a:pt x="203" y="90"/>
                  </a:lnTo>
                  <a:lnTo>
                    <a:pt x="210" y="83"/>
                  </a:lnTo>
                  <a:lnTo>
                    <a:pt x="201" y="77"/>
                  </a:lnTo>
                  <a:lnTo>
                    <a:pt x="201" y="71"/>
                  </a:lnTo>
                  <a:lnTo>
                    <a:pt x="208" y="63"/>
                  </a:lnTo>
                  <a:lnTo>
                    <a:pt x="201" y="63"/>
                  </a:lnTo>
                  <a:lnTo>
                    <a:pt x="195" y="65"/>
                  </a:lnTo>
                  <a:lnTo>
                    <a:pt x="187" y="58"/>
                  </a:lnTo>
                  <a:lnTo>
                    <a:pt x="181" y="58"/>
                  </a:lnTo>
                  <a:lnTo>
                    <a:pt x="181" y="65"/>
                  </a:lnTo>
                  <a:lnTo>
                    <a:pt x="174" y="73"/>
                  </a:lnTo>
                  <a:lnTo>
                    <a:pt x="174" y="85"/>
                  </a:lnTo>
                  <a:lnTo>
                    <a:pt x="174" y="92"/>
                  </a:lnTo>
                  <a:lnTo>
                    <a:pt x="183" y="106"/>
                  </a:lnTo>
                  <a:lnTo>
                    <a:pt x="176" y="112"/>
                  </a:lnTo>
                  <a:lnTo>
                    <a:pt x="176" y="121"/>
                  </a:lnTo>
                  <a:lnTo>
                    <a:pt x="179" y="127"/>
                  </a:lnTo>
                  <a:lnTo>
                    <a:pt x="185" y="133"/>
                  </a:lnTo>
                  <a:lnTo>
                    <a:pt x="187" y="139"/>
                  </a:lnTo>
                  <a:lnTo>
                    <a:pt x="172" y="141"/>
                  </a:lnTo>
                  <a:lnTo>
                    <a:pt x="164" y="135"/>
                  </a:lnTo>
                  <a:lnTo>
                    <a:pt x="158" y="135"/>
                  </a:lnTo>
                  <a:lnTo>
                    <a:pt x="152" y="135"/>
                  </a:lnTo>
                  <a:lnTo>
                    <a:pt x="158" y="127"/>
                  </a:lnTo>
                  <a:lnTo>
                    <a:pt x="143" y="129"/>
                  </a:lnTo>
                  <a:lnTo>
                    <a:pt x="131" y="129"/>
                  </a:lnTo>
                  <a:lnTo>
                    <a:pt x="122" y="125"/>
                  </a:lnTo>
                  <a:lnTo>
                    <a:pt x="122" y="129"/>
                  </a:lnTo>
                  <a:lnTo>
                    <a:pt x="110" y="131"/>
                  </a:lnTo>
                  <a:lnTo>
                    <a:pt x="110" y="125"/>
                  </a:lnTo>
                  <a:lnTo>
                    <a:pt x="108" y="110"/>
                  </a:lnTo>
                  <a:lnTo>
                    <a:pt x="102" y="110"/>
                  </a:lnTo>
                  <a:lnTo>
                    <a:pt x="96" y="112"/>
                  </a:lnTo>
                  <a:lnTo>
                    <a:pt x="93" y="106"/>
                  </a:lnTo>
                  <a:lnTo>
                    <a:pt x="81" y="98"/>
                  </a:lnTo>
                  <a:lnTo>
                    <a:pt x="73" y="106"/>
                  </a:lnTo>
                  <a:lnTo>
                    <a:pt x="75" y="112"/>
                  </a:lnTo>
                  <a:lnTo>
                    <a:pt x="60" y="114"/>
                  </a:lnTo>
                  <a:lnTo>
                    <a:pt x="60" y="108"/>
                  </a:lnTo>
                  <a:lnTo>
                    <a:pt x="46" y="108"/>
                  </a:lnTo>
                  <a:lnTo>
                    <a:pt x="40" y="108"/>
                  </a:lnTo>
                  <a:lnTo>
                    <a:pt x="31" y="102"/>
                  </a:lnTo>
                  <a:lnTo>
                    <a:pt x="25" y="110"/>
                  </a:lnTo>
                  <a:lnTo>
                    <a:pt x="19" y="110"/>
                  </a:lnTo>
                  <a:lnTo>
                    <a:pt x="13" y="110"/>
                  </a:lnTo>
                  <a:lnTo>
                    <a:pt x="6" y="112"/>
                  </a:lnTo>
                  <a:lnTo>
                    <a:pt x="6" y="119"/>
                  </a:lnTo>
                  <a:lnTo>
                    <a:pt x="13" y="117"/>
                  </a:lnTo>
                  <a:lnTo>
                    <a:pt x="19" y="117"/>
                  </a:lnTo>
                  <a:lnTo>
                    <a:pt x="25" y="117"/>
                  </a:lnTo>
                  <a:lnTo>
                    <a:pt x="27" y="123"/>
                  </a:lnTo>
                  <a:lnTo>
                    <a:pt x="27" y="131"/>
                  </a:lnTo>
                  <a:lnTo>
                    <a:pt x="21" y="131"/>
                  </a:lnTo>
                  <a:lnTo>
                    <a:pt x="21" y="137"/>
                  </a:lnTo>
                  <a:lnTo>
                    <a:pt x="15" y="137"/>
                  </a:lnTo>
                  <a:lnTo>
                    <a:pt x="6" y="137"/>
                  </a:lnTo>
                  <a:lnTo>
                    <a:pt x="0" y="146"/>
                  </a:lnTo>
                  <a:lnTo>
                    <a:pt x="8" y="146"/>
                  </a:lnTo>
                  <a:lnTo>
                    <a:pt x="15" y="152"/>
                  </a:lnTo>
                  <a:lnTo>
                    <a:pt x="23" y="164"/>
                  </a:lnTo>
                  <a:lnTo>
                    <a:pt x="23" y="158"/>
                  </a:lnTo>
                  <a:lnTo>
                    <a:pt x="37" y="164"/>
                  </a:lnTo>
                  <a:lnTo>
                    <a:pt x="35" y="158"/>
                  </a:lnTo>
                  <a:lnTo>
                    <a:pt x="42" y="156"/>
                  </a:lnTo>
                  <a:lnTo>
                    <a:pt x="44" y="164"/>
                  </a:lnTo>
                  <a:lnTo>
                    <a:pt x="58" y="177"/>
                  </a:lnTo>
                  <a:lnTo>
                    <a:pt x="64" y="175"/>
                  </a:lnTo>
                  <a:lnTo>
                    <a:pt x="66" y="183"/>
                  </a:lnTo>
                  <a:lnTo>
                    <a:pt x="73" y="181"/>
                  </a:lnTo>
                  <a:lnTo>
                    <a:pt x="73" y="189"/>
                  </a:lnTo>
                  <a:lnTo>
                    <a:pt x="73" y="195"/>
                  </a:lnTo>
                  <a:lnTo>
                    <a:pt x="87" y="195"/>
                  </a:lnTo>
                  <a:lnTo>
                    <a:pt x="100" y="193"/>
                  </a:lnTo>
                  <a:lnTo>
                    <a:pt x="93" y="202"/>
                  </a:lnTo>
                  <a:lnTo>
                    <a:pt x="102" y="200"/>
                  </a:lnTo>
                  <a:lnTo>
                    <a:pt x="108" y="206"/>
                  </a:lnTo>
                  <a:lnTo>
                    <a:pt x="102" y="220"/>
                  </a:lnTo>
                  <a:lnTo>
                    <a:pt x="108" y="220"/>
                  </a:lnTo>
                  <a:lnTo>
                    <a:pt x="116" y="227"/>
                  </a:lnTo>
                  <a:lnTo>
                    <a:pt x="116" y="233"/>
                  </a:lnTo>
                  <a:lnTo>
                    <a:pt x="122" y="233"/>
                  </a:lnTo>
                  <a:lnTo>
                    <a:pt x="125" y="239"/>
                  </a:lnTo>
                  <a:lnTo>
                    <a:pt x="112" y="254"/>
                  </a:lnTo>
                  <a:lnTo>
                    <a:pt x="112" y="262"/>
                  </a:lnTo>
                  <a:lnTo>
                    <a:pt x="120" y="274"/>
                  </a:lnTo>
                  <a:lnTo>
                    <a:pt x="127" y="274"/>
                  </a:lnTo>
                  <a:lnTo>
                    <a:pt x="127" y="287"/>
                  </a:lnTo>
                  <a:lnTo>
                    <a:pt x="135" y="295"/>
                  </a:lnTo>
                  <a:lnTo>
                    <a:pt x="135" y="301"/>
                  </a:lnTo>
                  <a:lnTo>
                    <a:pt x="149" y="305"/>
                  </a:lnTo>
                  <a:lnTo>
                    <a:pt x="156" y="299"/>
                  </a:lnTo>
                  <a:lnTo>
                    <a:pt x="156" y="305"/>
                  </a:lnTo>
                  <a:lnTo>
                    <a:pt x="158" y="314"/>
                  </a:lnTo>
                  <a:lnTo>
                    <a:pt x="152" y="320"/>
                  </a:lnTo>
                  <a:lnTo>
                    <a:pt x="158" y="320"/>
                  </a:lnTo>
                  <a:lnTo>
                    <a:pt x="152" y="326"/>
                  </a:lnTo>
                  <a:lnTo>
                    <a:pt x="152" y="341"/>
                  </a:lnTo>
                  <a:lnTo>
                    <a:pt x="152" y="347"/>
                  </a:lnTo>
                  <a:lnTo>
                    <a:pt x="145" y="355"/>
                  </a:lnTo>
                  <a:lnTo>
                    <a:pt x="147" y="362"/>
                  </a:lnTo>
                  <a:lnTo>
                    <a:pt x="154" y="362"/>
                  </a:lnTo>
                  <a:lnTo>
                    <a:pt x="154" y="368"/>
                  </a:lnTo>
                  <a:lnTo>
                    <a:pt x="154" y="374"/>
                  </a:lnTo>
                  <a:lnTo>
                    <a:pt x="162" y="380"/>
                  </a:lnTo>
                  <a:lnTo>
                    <a:pt x="162" y="389"/>
                  </a:lnTo>
                  <a:lnTo>
                    <a:pt x="164" y="401"/>
                  </a:lnTo>
                  <a:lnTo>
                    <a:pt x="164" y="407"/>
                  </a:lnTo>
                  <a:lnTo>
                    <a:pt x="156" y="403"/>
                  </a:lnTo>
                  <a:lnTo>
                    <a:pt x="156" y="395"/>
                  </a:lnTo>
                  <a:lnTo>
                    <a:pt x="156" y="389"/>
                  </a:lnTo>
                  <a:lnTo>
                    <a:pt x="147" y="382"/>
                  </a:lnTo>
                  <a:lnTo>
                    <a:pt x="147" y="376"/>
                  </a:lnTo>
                  <a:lnTo>
                    <a:pt x="141" y="370"/>
                  </a:lnTo>
                  <a:lnTo>
                    <a:pt x="139" y="362"/>
                  </a:lnTo>
                  <a:lnTo>
                    <a:pt x="133" y="370"/>
                  </a:lnTo>
                  <a:lnTo>
                    <a:pt x="135" y="391"/>
                  </a:lnTo>
                  <a:lnTo>
                    <a:pt x="135" y="397"/>
                  </a:lnTo>
                  <a:lnTo>
                    <a:pt x="129" y="405"/>
                  </a:lnTo>
                  <a:lnTo>
                    <a:pt x="131" y="418"/>
                  </a:lnTo>
                  <a:lnTo>
                    <a:pt x="122" y="418"/>
                  </a:lnTo>
                  <a:lnTo>
                    <a:pt x="137" y="424"/>
                  </a:lnTo>
                  <a:lnTo>
                    <a:pt x="131" y="430"/>
                  </a:lnTo>
                  <a:lnTo>
                    <a:pt x="118" y="432"/>
                  </a:lnTo>
                  <a:lnTo>
                    <a:pt x="118" y="438"/>
                  </a:lnTo>
                  <a:lnTo>
                    <a:pt x="118" y="447"/>
                  </a:lnTo>
                  <a:lnTo>
                    <a:pt x="112" y="453"/>
                  </a:lnTo>
                  <a:lnTo>
                    <a:pt x="112" y="459"/>
                  </a:lnTo>
                  <a:lnTo>
                    <a:pt x="106" y="461"/>
                  </a:lnTo>
                  <a:lnTo>
                    <a:pt x="106" y="474"/>
                  </a:lnTo>
                  <a:lnTo>
                    <a:pt x="100" y="474"/>
                  </a:lnTo>
                  <a:lnTo>
                    <a:pt x="93" y="482"/>
                  </a:lnTo>
                  <a:lnTo>
                    <a:pt x="93" y="488"/>
                  </a:lnTo>
                  <a:lnTo>
                    <a:pt x="81" y="503"/>
                  </a:lnTo>
                  <a:lnTo>
                    <a:pt x="69" y="517"/>
                  </a:lnTo>
                  <a:lnTo>
                    <a:pt x="69" y="519"/>
                  </a:lnTo>
                  <a:lnTo>
                    <a:pt x="75" y="523"/>
                  </a:lnTo>
                  <a:lnTo>
                    <a:pt x="83" y="530"/>
                  </a:lnTo>
                  <a:lnTo>
                    <a:pt x="83" y="538"/>
                  </a:lnTo>
                  <a:lnTo>
                    <a:pt x="83" y="544"/>
                  </a:lnTo>
                  <a:lnTo>
                    <a:pt x="91" y="544"/>
                  </a:lnTo>
                  <a:lnTo>
                    <a:pt x="98" y="542"/>
                  </a:lnTo>
                  <a:lnTo>
                    <a:pt x="98" y="544"/>
                  </a:lnTo>
                  <a:lnTo>
                    <a:pt x="112" y="555"/>
                  </a:lnTo>
                  <a:lnTo>
                    <a:pt x="112" y="557"/>
                  </a:lnTo>
                  <a:lnTo>
                    <a:pt x="118" y="555"/>
                  </a:lnTo>
                  <a:lnTo>
                    <a:pt x="127" y="569"/>
                  </a:lnTo>
                  <a:lnTo>
                    <a:pt x="133" y="569"/>
                  </a:lnTo>
                  <a:lnTo>
                    <a:pt x="141" y="567"/>
                  </a:lnTo>
                  <a:lnTo>
                    <a:pt x="147" y="573"/>
                  </a:lnTo>
                  <a:lnTo>
                    <a:pt x="154" y="580"/>
                  </a:lnTo>
                  <a:lnTo>
                    <a:pt x="156" y="580"/>
                  </a:lnTo>
                  <a:lnTo>
                    <a:pt x="162" y="586"/>
                  </a:lnTo>
                  <a:lnTo>
                    <a:pt x="170" y="586"/>
                  </a:lnTo>
                  <a:lnTo>
                    <a:pt x="183" y="592"/>
                  </a:lnTo>
                  <a:lnTo>
                    <a:pt x="191" y="592"/>
                  </a:lnTo>
                  <a:lnTo>
                    <a:pt x="191" y="598"/>
                  </a:lnTo>
                  <a:lnTo>
                    <a:pt x="208" y="598"/>
                  </a:lnTo>
                  <a:lnTo>
                    <a:pt x="222" y="592"/>
                  </a:lnTo>
                  <a:lnTo>
                    <a:pt x="230" y="598"/>
                  </a:lnTo>
                  <a:lnTo>
                    <a:pt x="235" y="607"/>
                  </a:lnTo>
                  <a:lnTo>
                    <a:pt x="235" y="615"/>
                  </a:lnTo>
                  <a:lnTo>
                    <a:pt x="241" y="623"/>
                  </a:lnTo>
                  <a:lnTo>
                    <a:pt x="247" y="621"/>
                  </a:lnTo>
                  <a:lnTo>
                    <a:pt x="253" y="621"/>
                  </a:lnTo>
                  <a:lnTo>
                    <a:pt x="255" y="617"/>
                  </a:lnTo>
                  <a:lnTo>
                    <a:pt x="259" y="615"/>
                  </a:lnTo>
                  <a:lnTo>
                    <a:pt x="268" y="611"/>
                  </a:lnTo>
                  <a:lnTo>
                    <a:pt x="274" y="611"/>
                  </a:lnTo>
                  <a:lnTo>
                    <a:pt x="280" y="619"/>
                  </a:lnTo>
                  <a:lnTo>
                    <a:pt x="280" y="629"/>
                  </a:lnTo>
                  <a:lnTo>
                    <a:pt x="278" y="634"/>
                  </a:lnTo>
                  <a:lnTo>
                    <a:pt x="282" y="634"/>
                  </a:lnTo>
                  <a:lnTo>
                    <a:pt x="297" y="631"/>
                  </a:lnTo>
                  <a:lnTo>
                    <a:pt x="303" y="638"/>
                  </a:lnTo>
                  <a:lnTo>
                    <a:pt x="311" y="638"/>
                  </a:lnTo>
                  <a:lnTo>
                    <a:pt x="318" y="638"/>
                  </a:lnTo>
                  <a:lnTo>
                    <a:pt x="324" y="636"/>
                  </a:lnTo>
                  <a:lnTo>
                    <a:pt x="330" y="640"/>
                  </a:lnTo>
                  <a:lnTo>
                    <a:pt x="336" y="634"/>
                  </a:lnTo>
                  <a:lnTo>
                    <a:pt x="336" y="631"/>
                  </a:lnTo>
                  <a:lnTo>
                    <a:pt x="334" y="629"/>
                  </a:lnTo>
                  <a:lnTo>
                    <a:pt x="332" y="627"/>
                  </a:lnTo>
                  <a:lnTo>
                    <a:pt x="330" y="623"/>
                  </a:lnTo>
                  <a:lnTo>
                    <a:pt x="336" y="615"/>
                  </a:lnTo>
                  <a:lnTo>
                    <a:pt x="328" y="609"/>
                  </a:lnTo>
                  <a:lnTo>
                    <a:pt x="334" y="594"/>
                  </a:lnTo>
                  <a:lnTo>
                    <a:pt x="334" y="588"/>
                  </a:lnTo>
                  <a:lnTo>
                    <a:pt x="340" y="582"/>
                  </a:lnTo>
                  <a:lnTo>
                    <a:pt x="349" y="580"/>
                  </a:lnTo>
                  <a:lnTo>
                    <a:pt x="355" y="573"/>
                  </a:lnTo>
                  <a:lnTo>
                    <a:pt x="361" y="573"/>
                  </a:lnTo>
                  <a:lnTo>
                    <a:pt x="367" y="571"/>
                  </a:lnTo>
                  <a:lnTo>
                    <a:pt x="374" y="571"/>
                  </a:lnTo>
                  <a:lnTo>
                    <a:pt x="380" y="565"/>
                  </a:lnTo>
                  <a:lnTo>
                    <a:pt x="388" y="557"/>
                  </a:lnTo>
                  <a:lnTo>
                    <a:pt x="394" y="557"/>
                  </a:lnTo>
                  <a:lnTo>
                    <a:pt x="400" y="563"/>
                  </a:lnTo>
                  <a:lnTo>
                    <a:pt x="409" y="569"/>
                  </a:lnTo>
                  <a:lnTo>
                    <a:pt x="415" y="569"/>
                  </a:lnTo>
                  <a:lnTo>
                    <a:pt x="430" y="567"/>
                  </a:lnTo>
                  <a:lnTo>
                    <a:pt x="430" y="582"/>
                  </a:lnTo>
                  <a:lnTo>
                    <a:pt x="436" y="573"/>
                  </a:lnTo>
                  <a:lnTo>
                    <a:pt x="444" y="573"/>
                  </a:lnTo>
                  <a:lnTo>
                    <a:pt x="450" y="567"/>
                  </a:lnTo>
                  <a:lnTo>
                    <a:pt x="456" y="565"/>
                  </a:lnTo>
                  <a:lnTo>
                    <a:pt x="456" y="573"/>
                  </a:lnTo>
                  <a:lnTo>
                    <a:pt x="459" y="580"/>
                  </a:lnTo>
                  <a:lnTo>
                    <a:pt x="465" y="580"/>
                  </a:lnTo>
                  <a:lnTo>
                    <a:pt x="471" y="580"/>
                  </a:lnTo>
                  <a:lnTo>
                    <a:pt x="471" y="586"/>
                  </a:lnTo>
                  <a:lnTo>
                    <a:pt x="471" y="592"/>
                  </a:lnTo>
                  <a:lnTo>
                    <a:pt x="479" y="584"/>
                  </a:lnTo>
                  <a:lnTo>
                    <a:pt x="486" y="592"/>
                  </a:lnTo>
                  <a:lnTo>
                    <a:pt x="494" y="598"/>
                  </a:lnTo>
                  <a:lnTo>
                    <a:pt x="494" y="604"/>
                  </a:lnTo>
                  <a:lnTo>
                    <a:pt x="500" y="611"/>
                  </a:lnTo>
                  <a:lnTo>
                    <a:pt x="508" y="611"/>
                  </a:lnTo>
                  <a:lnTo>
                    <a:pt x="515" y="611"/>
                  </a:lnTo>
                  <a:lnTo>
                    <a:pt x="521" y="609"/>
                  </a:lnTo>
                  <a:lnTo>
                    <a:pt x="529" y="609"/>
                  </a:lnTo>
                  <a:lnTo>
                    <a:pt x="535" y="609"/>
                  </a:lnTo>
                  <a:lnTo>
                    <a:pt x="542" y="600"/>
                  </a:lnTo>
                  <a:lnTo>
                    <a:pt x="542" y="594"/>
                  </a:lnTo>
                  <a:lnTo>
                    <a:pt x="542" y="588"/>
                  </a:lnTo>
                  <a:lnTo>
                    <a:pt x="548" y="586"/>
                  </a:lnTo>
                  <a:lnTo>
                    <a:pt x="554" y="586"/>
                  </a:lnTo>
                  <a:lnTo>
                    <a:pt x="560" y="586"/>
                  </a:lnTo>
                  <a:lnTo>
                    <a:pt x="560" y="580"/>
                  </a:lnTo>
                  <a:lnTo>
                    <a:pt x="569" y="577"/>
                  </a:lnTo>
                  <a:lnTo>
                    <a:pt x="575" y="577"/>
                  </a:lnTo>
                  <a:lnTo>
                    <a:pt x="575" y="586"/>
                  </a:lnTo>
                  <a:lnTo>
                    <a:pt x="585" y="571"/>
                  </a:lnTo>
                  <a:lnTo>
                    <a:pt x="579" y="575"/>
                  </a:lnTo>
                  <a:lnTo>
                    <a:pt x="585" y="56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7">
              <a:extLst>
                <a:ext uri="{FF2B5EF4-FFF2-40B4-BE49-F238E27FC236}">
                  <a16:creationId xmlns:a16="http://schemas.microsoft.com/office/drawing/2014/main" id="{09C172F1-F0AA-4F42-87E8-F96368552C39}"/>
                </a:ext>
              </a:extLst>
            </p:cNvPr>
            <p:cNvSpPr>
              <a:spLocks noEditPoints="1"/>
            </p:cNvSpPr>
            <p:nvPr/>
          </p:nvSpPr>
          <p:spPr bwMode="auto">
            <a:xfrm>
              <a:off x="5773196" y="3928217"/>
              <a:ext cx="436283" cy="448647"/>
            </a:xfrm>
            <a:custGeom>
              <a:avLst/>
              <a:gdLst>
                <a:gd name="T0" fmla="*/ 230 w 247"/>
                <a:gd name="T1" fmla="*/ 89 h 254"/>
                <a:gd name="T2" fmla="*/ 203 w 247"/>
                <a:gd name="T3" fmla="*/ 85 h 254"/>
                <a:gd name="T4" fmla="*/ 195 w 247"/>
                <a:gd name="T5" fmla="*/ 94 h 254"/>
                <a:gd name="T6" fmla="*/ 174 w 247"/>
                <a:gd name="T7" fmla="*/ 73 h 254"/>
                <a:gd name="T8" fmla="*/ 172 w 247"/>
                <a:gd name="T9" fmla="*/ 54 h 254"/>
                <a:gd name="T10" fmla="*/ 180 w 247"/>
                <a:gd name="T11" fmla="*/ 52 h 254"/>
                <a:gd name="T12" fmla="*/ 193 w 247"/>
                <a:gd name="T13" fmla="*/ 44 h 254"/>
                <a:gd name="T14" fmla="*/ 205 w 247"/>
                <a:gd name="T15" fmla="*/ 29 h 254"/>
                <a:gd name="T16" fmla="*/ 226 w 247"/>
                <a:gd name="T17" fmla="*/ 27 h 254"/>
                <a:gd name="T18" fmla="*/ 234 w 247"/>
                <a:gd name="T19" fmla="*/ 21 h 254"/>
                <a:gd name="T20" fmla="*/ 224 w 247"/>
                <a:gd name="T21" fmla="*/ 0 h 254"/>
                <a:gd name="T22" fmla="*/ 211 w 247"/>
                <a:gd name="T23" fmla="*/ 9 h 254"/>
                <a:gd name="T24" fmla="*/ 184 w 247"/>
                <a:gd name="T25" fmla="*/ 11 h 254"/>
                <a:gd name="T26" fmla="*/ 158 w 247"/>
                <a:gd name="T27" fmla="*/ 27 h 254"/>
                <a:gd name="T28" fmla="*/ 160 w 247"/>
                <a:gd name="T29" fmla="*/ 48 h 254"/>
                <a:gd name="T30" fmla="*/ 147 w 247"/>
                <a:gd name="T31" fmla="*/ 54 h 254"/>
                <a:gd name="T32" fmla="*/ 133 w 247"/>
                <a:gd name="T33" fmla="*/ 75 h 254"/>
                <a:gd name="T34" fmla="*/ 112 w 247"/>
                <a:gd name="T35" fmla="*/ 56 h 254"/>
                <a:gd name="T36" fmla="*/ 83 w 247"/>
                <a:gd name="T37" fmla="*/ 46 h 254"/>
                <a:gd name="T38" fmla="*/ 79 w 247"/>
                <a:gd name="T39" fmla="*/ 67 h 254"/>
                <a:gd name="T40" fmla="*/ 72 w 247"/>
                <a:gd name="T41" fmla="*/ 87 h 254"/>
                <a:gd name="T42" fmla="*/ 54 w 247"/>
                <a:gd name="T43" fmla="*/ 102 h 254"/>
                <a:gd name="T44" fmla="*/ 68 w 247"/>
                <a:gd name="T45" fmla="*/ 121 h 254"/>
                <a:gd name="T46" fmla="*/ 89 w 247"/>
                <a:gd name="T47" fmla="*/ 127 h 254"/>
                <a:gd name="T48" fmla="*/ 91 w 247"/>
                <a:gd name="T49" fmla="*/ 141 h 254"/>
                <a:gd name="T50" fmla="*/ 50 w 247"/>
                <a:gd name="T51" fmla="*/ 164 h 254"/>
                <a:gd name="T52" fmla="*/ 37 w 247"/>
                <a:gd name="T53" fmla="*/ 170 h 254"/>
                <a:gd name="T54" fmla="*/ 10 w 247"/>
                <a:gd name="T55" fmla="*/ 181 h 254"/>
                <a:gd name="T56" fmla="*/ 12 w 247"/>
                <a:gd name="T57" fmla="*/ 193 h 254"/>
                <a:gd name="T58" fmla="*/ 27 w 247"/>
                <a:gd name="T59" fmla="*/ 200 h 254"/>
                <a:gd name="T60" fmla="*/ 6 w 247"/>
                <a:gd name="T61" fmla="*/ 208 h 254"/>
                <a:gd name="T62" fmla="*/ 14 w 247"/>
                <a:gd name="T63" fmla="*/ 214 h 254"/>
                <a:gd name="T64" fmla="*/ 14 w 247"/>
                <a:gd name="T65" fmla="*/ 235 h 254"/>
                <a:gd name="T66" fmla="*/ 14 w 247"/>
                <a:gd name="T67" fmla="*/ 241 h 254"/>
                <a:gd name="T68" fmla="*/ 37 w 247"/>
                <a:gd name="T69" fmla="*/ 254 h 254"/>
                <a:gd name="T70" fmla="*/ 64 w 247"/>
                <a:gd name="T71" fmla="*/ 251 h 254"/>
                <a:gd name="T72" fmla="*/ 91 w 247"/>
                <a:gd name="T73" fmla="*/ 249 h 254"/>
                <a:gd name="T74" fmla="*/ 112 w 247"/>
                <a:gd name="T75" fmla="*/ 241 h 254"/>
                <a:gd name="T76" fmla="*/ 124 w 247"/>
                <a:gd name="T77" fmla="*/ 241 h 254"/>
                <a:gd name="T78" fmla="*/ 151 w 247"/>
                <a:gd name="T79" fmla="*/ 233 h 254"/>
                <a:gd name="T80" fmla="*/ 187 w 247"/>
                <a:gd name="T81" fmla="*/ 237 h 254"/>
                <a:gd name="T82" fmla="*/ 205 w 247"/>
                <a:gd name="T83" fmla="*/ 214 h 254"/>
                <a:gd name="T84" fmla="*/ 218 w 247"/>
                <a:gd name="T85" fmla="*/ 200 h 254"/>
                <a:gd name="T86" fmla="*/ 224 w 247"/>
                <a:gd name="T87" fmla="*/ 187 h 254"/>
                <a:gd name="T88" fmla="*/ 230 w 247"/>
                <a:gd name="T89" fmla="*/ 164 h 254"/>
                <a:gd name="T90" fmla="*/ 234 w 247"/>
                <a:gd name="T91" fmla="*/ 137 h 254"/>
                <a:gd name="T92" fmla="*/ 232 w 247"/>
                <a:gd name="T93" fmla="*/ 116 h 254"/>
                <a:gd name="T94" fmla="*/ 247 w 247"/>
                <a:gd name="T95" fmla="*/ 116 h 254"/>
                <a:gd name="T96" fmla="*/ 236 w 247"/>
                <a:gd name="T97" fmla="*/ 104 h 254"/>
                <a:gd name="T98" fmla="*/ 58 w 247"/>
                <a:gd name="T99" fmla="*/ 170 h 254"/>
                <a:gd name="T100" fmla="*/ 58 w 247"/>
                <a:gd name="T101" fmla="*/ 164 h 254"/>
                <a:gd name="T102" fmla="*/ 79 w 247"/>
                <a:gd name="T103" fmla="*/ 1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7" h="254">
                  <a:moveTo>
                    <a:pt x="236" y="104"/>
                  </a:moveTo>
                  <a:lnTo>
                    <a:pt x="230" y="98"/>
                  </a:lnTo>
                  <a:lnTo>
                    <a:pt x="230" y="89"/>
                  </a:lnTo>
                  <a:lnTo>
                    <a:pt x="216" y="83"/>
                  </a:lnTo>
                  <a:lnTo>
                    <a:pt x="207" y="85"/>
                  </a:lnTo>
                  <a:lnTo>
                    <a:pt x="203" y="85"/>
                  </a:lnTo>
                  <a:lnTo>
                    <a:pt x="197" y="92"/>
                  </a:lnTo>
                  <a:lnTo>
                    <a:pt x="197" y="92"/>
                  </a:lnTo>
                  <a:lnTo>
                    <a:pt x="195" y="94"/>
                  </a:lnTo>
                  <a:lnTo>
                    <a:pt x="189" y="85"/>
                  </a:lnTo>
                  <a:lnTo>
                    <a:pt x="180" y="79"/>
                  </a:lnTo>
                  <a:lnTo>
                    <a:pt x="174" y="73"/>
                  </a:lnTo>
                  <a:lnTo>
                    <a:pt x="166" y="67"/>
                  </a:lnTo>
                  <a:lnTo>
                    <a:pt x="172" y="60"/>
                  </a:lnTo>
                  <a:lnTo>
                    <a:pt x="172" y="54"/>
                  </a:lnTo>
                  <a:lnTo>
                    <a:pt x="174" y="52"/>
                  </a:lnTo>
                  <a:lnTo>
                    <a:pt x="174" y="52"/>
                  </a:lnTo>
                  <a:lnTo>
                    <a:pt x="180" y="52"/>
                  </a:lnTo>
                  <a:lnTo>
                    <a:pt x="187" y="58"/>
                  </a:lnTo>
                  <a:lnTo>
                    <a:pt x="193" y="52"/>
                  </a:lnTo>
                  <a:lnTo>
                    <a:pt x="193" y="44"/>
                  </a:lnTo>
                  <a:lnTo>
                    <a:pt x="199" y="38"/>
                  </a:lnTo>
                  <a:lnTo>
                    <a:pt x="205" y="29"/>
                  </a:lnTo>
                  <a:lnTo>
                    <a:pt x="205" y="29"/>
                  </a:lnTo>
                  <a:lnTo>
                    <a:pt x="205" y="29"/>
                  </a:lnTo>
                  <a:lnTo>
                    <a:pt x="220" y="29"/>
                  </a:lnTo>
                  <a:lnTo>
                    <a:pt x="226" y="27"/>
                  </a:lnTo>
                  <a:lnTo>
                    <a:pt x="220" y="23"/>
                  </a:lnTo>
                  <a:lnTo>
                    <a:pt x="226" y="21"/>
                  </a:lnTo>
                  <a:lnTo>
                    <a:pt x="234" y="21"/>
                  </a:lnTo>
                  <a:lnTo>
                    <a:pt x="238" y="13"/>
                  </a:lnTo>
                  <a:lnTo>
                    <a:pt x="232" y="9"/>
                  </a:lnTo>
                  <a:lnTo>
                    <a:pt x="224" y="0"/>
                  </a:lnTo>
                  <a:lnTo>
                    <a:pt x="226" y="9"/>
                  </a:lnTo>
                  <a:lnTo>
                    <a:pt x="218" y="9"/>
                  </a:lnTo>
                  <a:lnTo>
                    <a:pt x="211" y="9"/>
                  </a:lnTo>
                  <a:lnTo>
                    <a:pt x="205" y="11"/>
                  </a:lnTo>
                  <a:lnTo>
                    <a:pt x="191" y="2"/>
                  </a:lnTo>
                  <a:lnTo>
                    <a:pt x="184" y="11"/>
                  </a:lnTo>
                  <a:lnTo>
                    <a:pt x="170" y="13"/>
                  </a:lnTo>
                  <a:lnTo>
                    <a:pt x="164" y="19"/>
                  </a:lnTo>
                  <a:lnTo>
                    <a:pt x="158" y="27"/>
                  </a:lnTo>
                  <a:lnTo>
                    <a:pt x="139" y="33"/>
                  </a:lnTo>
                  <a:lnTo>
                    <a:pt x="145" y="40"/>
                  </a:lnTo>
                  <a:lnTo>
                    <a:pt x="160" y="48"/>
                  </a:lnTo>
                  <a:lnTo>
                    <a:pt x="166" y="46"/>
                  </a:lnTo>
                  <a:lnTo>
                    <a:pt x="160" y="54"/>
                  </a:lnTo>
                  <a:lnTo>
                    <a:pt x="147" y="54"/>
                  </a:lnTo>
                  <a:lnTo>
                    <a:pt x="147" y="60"/>
                  </a:lnTo>
                  <a:lnTo>
                    <a:pt x="147" y="69"/>
                  </a:lnTo>
                  <a:lnTo>
                    <a:pt x="133" y="75"/>
                  </a:lnTo>
                  <a:lnTo>
                    <a:pt x="126" y="69"/>
                  </a:lnTo>
                  <a:lnTo>
                    <a:pt x="112" y="65"/>
                  </a:lnTo>
                  <a:lnTo>
                    <a:pt x="112" y="56"/>
                  </a:lnTo>
                  <a:lnTo>
                    <a:pt x="104" y="50"/>
                  </a:lnTo>
                  <a:lnTo>
                    <a:pt x="97" y="44"/>
                  </a:lnTo>
                  <a:lnTo>
                    <a:pt x="83" y="46"/>
                  </a:lnTo>
                  <a:lnTo>
                    <a:pt x="79" y="58"/>
                  </a:lnTo>
                  <a:lnTo>
                    <a:pt x="70" y="60"/>
                  </a:lnTo>
                  <a:lnTo>
                    <a:pt x="79" y="67"/>
                  </a:lnTo>
                  <a:lnTo>
                    <a:pt x="79" y="73"/>
                  </a:lnTo>
                  <a:lnTo>
                    <a:pt x="79" y="79"/>
                  </a:lnTo>
                  <a:lnTo>
                    <a:pt x="72" y="87"/>
                  </a:lnTo>
                  <a:lnTo>
                    <a:pt x="66" y="94"/>
                  </a:lnTo>
                  <a:lnTo>
                    <a:pt x="60" y="96"/>
                  </a:lnTo>
                  <a:lnTo>
                    <a:pt x="54" y="102"/>
                  </a:lnTo>
                  <a:lnTo>
                    <a:pt x="60" y="116"/>
                  </a:lnTo>
                  <a:lnTo>
                    <a:pt x="62" y="123"/>
                  </a:lnTo>
                  <a:lnTo>
                    <a:pt x="68" y="121"/>
                  </a:lnTo>
                  <a:lnTo>
                    <a:pt x="70" y="135"/>
                  </a:lnTo>
                  <a:lnTo>
                    <a:pt x="77" y="129"/>
                  </a:lnTo>
                  <a:lnTo>
                    <a:pt x="89" y="127"/>
                  </a:lnTo>
                  <a:lnTo>
                    <a:pt x="95" y="127"/>
                  </a:lnTo>
                  <a:lnTo>
                    <a:pt x="97" y="133"/>
                  </a:lnTo>
                  <a:lnTo>
                    <a:pt x="91" y="141"/>
                  </a:lnTo>
                  <a:lnTo>
                    <a:pt x="83" y="141"/>
                  </a:lnTo>
                  <a:lnTo>
                    <a:pt x="64" y="150"/>
                  </a:lnTo>
                  <a:lnTo>
                    <a:pt x="50" y="164"/>
                  </a:lnTo>
                  <a:lnTo>
                    <a:pt x="37" y="164"/>
                  </a:lnTo>
                  <a:lnTo>
                    <a:pt x="45" y="170"/>
                  </a:lnTo>
                  <a:lnTo>
                    <a:pt x="37" y="170"/>
                  </a:lnTo>
                  <a:lnTo>
                    <a:pt x="37" y="179"/>
                  </a:lnTo>
                  <a:lnTo>
                    <a:pt x="16" y="181"/>
                  </a:lnTo>
                  <a:lnTo>
                    <a:pt x="10" y="181"/>
                  </a:lnTo>
                  <a:lnTo>
                    <a:pt x="4" y="187"/>
                  </a:lnTo>
                  <a:lnTo>
                    <a:pt x="4" y="195"/>
                  </a:lnTo>
                  <a:lnTo>
                    <a:pt x="12" y="193"/>
                  </a:lnTo>
                  <a:lnTo>
                    <a:pt x="25" y="193"/>
                  </a:lnTo>
                  <a:lnTo>
                    <a:pt x="33" y="200"/>
                  </a:lnTo>
                  <a:lnTo>
                    <a:pt x="27" y="200"/>
                  </a:lnTo>
                  <a:lnTo>
                    <a:pt x="19" y="202"/>
                  </a:lnTo>
                  <a:lnTo>
                    <a:pt x="12" y="202"/>
                  </a:lnTo>
                  <a:lnTo>
                    <a:pt x="6" y="208"/>
                  </a:lnTo>
                  <a:lnTo>
                    <a:pt x="0" y="216"/>
                  </a:lnTo>
                  <a:lnTo>
                    <a:pt x="6" y="222"/>
                  </a:lnTo>
                  <a:lnTo>
                    <a:pt x="14" y="214"/>
                  </a:lnTo>
                  <a:lnTo>
                    <a:pt x="21" y="220"/>
                  </a:lnTo>
                  <a:lnTo>
                    <a:pt x="14" y="229"/>
                  </a:lnTo>
                  <a:lnTo>
                    <a:pt x="14" y="235"/>
                  </a:lnTo>
                  <a:lnTo>
                    <a:pt x="21" y="235"/>
                  </a:lnTo>
                  <a:lnTo>
                    <a:pt x="29" y="235"/>
                  </a:lnTo>
                  <a:lnTo>
                    <a:pt x="14" y="241"/>
                  </a:lnTo>
                  <a:lnTo>
                    <a:pt x="35" y="241"/>
                  </a:lnTo>
                  <a:lnTo>
                    <a:pt x="37" y="247"/>
                  </a:lnTo>
                  <a:lnTo>
                    <a:pt x="37" y="254"/>
                  </a:lnTo>
                  <a:lnTo>
                    <a:pt x="50" y="245"/>
                  </a:lnTo>
                  <a:lnTo>
                    <a:pt x="56" y="245"/>
                  </a:lnTo>
                  <a:lnTo>
                    <a:pt x="64" y="251"/>
                  </a:lnTo>
                  <a:lnTo>
                    <a:pt x="79" y="251"/>
                  </a:lnTo>
                  <a:lnTo>
                    <a:pt x="83" y="243"/>
                  </a:lnTo>
                  <a:lnTo>
                    <a:pt x="91" y="249"/>
                  </a:lnTo>
                  <a:lnTo>
                    <a:pt x="106" y="249"/>
                  </a:lnTo>
                  <a:lnTo>
                    <a:pt x="104" y="243"/>
                  </a:lnTo>
                  <a:lnTo>
                    <a:pt x="112" y="241"/>
                  </a:lnTo>
                  <a:lnTo>
                    <a:pt x="118" y="235"/>
                  </a:lnTo>
                  <a:lnTo>
                    <a:pt x="118" y="241"/>
                  </a:lnTo>
                  <a:lnTo>
                    <a:pt x="124" y="241"/>
                  </a:lnTo>
                  <a:lnTo>
                    <a:pt x="131" y="233"/>
                  </a:lnTo>
                  <a:lnTo>
                    <a:pt x="139" y="233"/>
                  </a:lnTo>
                  <a:lnTo>
                    <a:pt x="151" y="233"/>
                  </a:lnTo>
                  <a:lnTo>
                    <a:pt x="166" y="231"/>
                  </a:lnTo>
                  <a:lnTo>
                    <a:pt x="178" y="231"/>
                  </a:lnTo>
                  <a:lnTo>
                    <a:pt x="187" y="237"/>
                  </a:lnTo>
                  <a:lnTo>
                    <a:pt x="199" y="229"/>
                  </a:lnTo>
                  <a:lnTo>
                    <a:pt x="205" y="222"/>
                  </a:lnTo>
                  <a:lnTo>
                    <a:pt x="205" y="214"/>
                  </a:lnTo>
                  <a:lnTo>
                    <a:pt x="214" y="214"/>
                  </a:lnTo>
                  <a:lnTo>
                    <a:pt x="218" y="206"/>
                  </a:lnTo>
                  <a:lnTo>
                    <a:pt x="218" y="200"/>
                  </a:lnTo>
                  <a:lnTo>
                    <a:pt x="226" y="200"/>
                  </a:lnTo>
                  <a:lnTo>
                    <a:pt x="224" y="193"/>
                  </a:lnTo>
                  <a:lnTo>
                    <a:pt x="224" y="187"/>
                  </a:lnTo>
                  <a:lnTo>
                    <a:pt x="224" y="179"/>
                  </a:lnTo>
                  <a:lnTo>
                    <a:pt x="230" y="173"/>
                  </a:lnTo>
                  <a:lnTo>
                    <a:pt x="230" y="164"/>
                  </a:lnTo>
                  <a:lnTo>
                    <a:pt x="230" y="158"/>
                  </a:lnTo>
                  <a:lnTo>
                    <a:pt x="234" y="152"/>
                  </a:lnTo>
                  <a:lnTo>
                    <a:pt x="234" y="137"/>
                  </a:lnTo>
                  <a:lnTo>
                    <a:pt x="234" y="131"/>
                  </a:lnTo>
                  <a:lnTo>
                    <a:pt x="240" y="123"/>
                  </a:lnTo>
                  <a:lnTo>
                    <a:pt x="232" y="116"/>
                  </a:lnTo>
                  <a:lnTo>
                    <a:pt x="240" y="116"/>
                  </a:lnTo>
                  <a:lnTo>
                    <a:pt x="240" y="123"/>
                  </a:lnTo>
                  <a:lnTo>
                    <a:pt x="247" y="116"/>
                  </a:lnTo>
                  <a:lnTo>
                    <a:pt x="247" y="114"/>
                  </a:lnTo>
                  <a:lnTo>
                    <a:pt x="245" y="116"/>
                  </a:lnTo>
                  <a:lnTo>
                    <a:pt x="236" y="104"/>
                  </a:lnTo>
                  <a:close/>
                  <a:moveTo>
                    <a:pt x="79" y="177"/>
                  </a:moveTo>
                  <a:lnTo>
                    <a:pt x="66" y="177"/>
                  </a:lnTo>
                  <a:lnTo>
                    <a:pt x="58" y="170"/>
                  </a:lnTo>
                  <a:lnTo>
                    <a:pt x="52" y="170"/>
                  </a:lnTo>
                  <a:lnTo>
                    <a:pt x="45" y="170"/>
                  </a:lnTo>
                  <a:lnTo>
                    <a:pt x="58" y="164"/>
                  </a:lnTo>
                  <a:lnTo>
                    <a:pt x="64" y="170"/>
                  </a:lnTo>
                  <a:lnTo>
                    <a:pt x="72" y="168"/>
                  </a:lnTo>
                  <a:lnTo>
                    <a:pt x="79" y="168"/>
                  </a:lnTo>
                  <a:lnTo>
                    <a:pt x="87" y="175"/>
                  </a:lnTo>
                  <a:lnTo>
                    <a:pt x="79" y="177"/>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48">
              <a:extLst>
                <a:ext uri="{FF2B5EF4-FFF2-40B4-BE49-F238E27FC236}">
                  <a16:creationId xmlns:a16="http://schemas.microsoft.com/office/drawing/2014/main" id="{8C0A8068-551F-4417-9DB2-47A5373D64B7}"/>
                </a:ext>
              </a:extLst>
            </p:cNvPr>
            <p:cNvSpPr>
              <a:spLocks/>
            </p:cNvSpPr>
            <p:nvPr/>
          </p:nvSpPr>
          <p:spPr bwMode="auto">
            <a:xfrm>
              <a:off x="5801458" y="4353902"/>
              <a:ext cx="33561" cy="14131"/>
            </a:xfrm>
            <a:custGeom>
              <a:avLst/>
              <a:gdLst>
                <a:gd name="T0" fmla="*/ 7 w 19"/>
                <a:gd name="T1" fmla="*/ 6 h 8"/>
                <a:gd name="T2" fmla="*/ 19 w 19"/>
                <a:gd name="T3" fmla="*/ 0 h 8"/>
                <a:gd name="T4" fmla="*/ 0 w 19"/>
                <a:gd name="T5" fmla="*/ 8 h 8"/>
                <a:gd name="T6" fmla="*/ 7 w 19"/>
                <a:gd name="T7" fmla="*/ 6 h 8"/>
              </a:gdLst>
              <a:ahLst/>
              <a:cxnLst>
                <a:cxn ang="0">
                  <a:pos x="T0" y="T1"/>
                </a:cxn>
                <a:cxn ang="0">
                  <a:pos x="T2" y="T3"/>
                </a:cxn>
                <a:cxn ang="0">
                  <a:pos x="T4" y="T5"/>
                </a:cxn>
                <a:cxn ang="0">
                  <a:pos x="T6" y="T7"/>
                </a:cxn>
              </a:cxnLst>
              <a:rect l="0" t="0" r="r" b="b"/>
              <a:pathLst>
                <a:path w="19" h="8">
                  <a:moveTo>
                    <a:pt x="7" y="6"/>
                  </a:moveTo>
                  <a:lnTo>
                    <a:pt x="19" y="0"/>
                  </a:lnTo>
                  <a:lnTo>
                    <a:pt x="0" y="8"/>
                  </a:lnTo>
                  <a:lnTo>
                    <a:pt x="7" y="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9">
              <a:extLst>
                <a:ext uri="{FF2B5EF4-FFF2-40B4-BE49-F238E27FC236}">
                  <a16:creationId xmlns:a16="http://schemas.microsoft.com/office/drawing/2014/main" id="{6822FDFB-61B0-402E-813D-71407716FF65}"/>
                </a:ext>
              </a:extLst>
            </p:cNvPr>
            <p:cNvSpPr>
              <a:spLocks/>
            </p:cNvSpPr>
            <p:nvPr/>
          </p:nvSpPr>
          <p:spPr bwMode="auto">
            <a:xfrm>
              <a:off x="6066407" y="3965311"/>
              <a:ext cx="208426" cy="167801"/>
            </a:xfrm>
            <a:custGeom>
              <a:avLst/>
              <a:gdLst>
                <a:gd name="T0" fmla="*/ 110 w 118"/>
                <a:gd name="T1" fmla="*/ 46 h 95"/>
                <a:gd name="T2" fmla="*/ 110 w 118"/>
                <a:gd name="T3" fmla="*/ 39 h 95"/>
                <a:gd name="T4" fmla="*/ 110 w 118"/>
                <a:gd name="T5" fmla="*/ 31 h 95"/>
                <a:gd name="T6" fmla="*/ 101 w 118"/>
                <a:gd name="T7" fmla="*/ 19 h 95"/>
                <a:gd name="T8" fmla="*/ 101 w 118"/>
                <a:gd name="T9" fmla="*/ 12 h 95"/>
                <a:gd name="T10" fmla="*/ 99 w 118"/>
                <a:gd name="T11" fmla="*/ 4 h 95"/>
                <a:gd name="T12" fmla="*/ 93 w 118"/>
                <a:gd name="T13" fmla="*/ 4 h 95"/>
                <a:gd name="T14" fmla="*/ 87 w 118"/>
                <a:gd name="T15" fmla="*/ 6 h 95"/>
                <a:gd name="T16" fmla="*/ 81 w 118"/>
                <a:gd name="T17" fmla="*/ 6 h 95"/>
                <a:gd name="T18" fmla="*/ 79 w 118"/>
                <a:gd name="T19" fmla="*/ 0 h 95"/>
                <a:gd name="T20" fmla="*/ 72 w 118"/>
                <a:gd name="T21" fmla="*/ 0 h 95"/>
                <a:gd name="T22" fmla="*/ 66 w 118"/>
                <a:gd name="T23" fmla="*/ 6 h 95"/>
                <a:gd name="T24" fmla="*/ 60 w 118"/>
                <a:gd name="T25" fmla="*/ 8 h 95"/>
                <a:gd name="T26" fmla="*/ 52 w 118"/>
                <a:gd name="T27" fmla="*/ 8 h 95"/>
                <a:gd name="T28" fmla="*/ 39 w 118"/>
                <a:gd name="T29" fmla="*/ 8 h 95"/>
                <a:gd name="T30" fmla="*/ 39 w 118"/>
                <a:gd name="T31" fmla="*/ 8 h 95"/>
                <a:gd name="T32" fmla="*/ 33 w 118"/>
                <a:gd name="T33" fmla="*/ 17 h 95"/>
                <a:gd name="T34" fmla="*/ 27 w 118"/>
                <a:gd name="T35" fmla="*/ 23 h 95"/>
                <a:gd name="T36" fmla="*/ 27 w 118"/>
                <a:gd name="T37" fmla="*/ 31 h 95"/>
                <a:gd name="T38" fmla="*/ 21 w 118"/>
                <a:gd name="T39" fmla="*/ 37 h 95"/>
                <a:gd name="T40" fmla="*/ 21 w 118"/>
                <a:gd name="T41" fmla="*/ 37 h 95"/>
                <a:gd name="T42" fmla="*/ 12 w 118"/>
                <a:gd name="T43" fmla="*/ 31 h 95"/>
                <a:gd name="T44" fmla="*/ 8 w 118"/>
                <a:gd name="T45" fmla="*/ 31 h 95"/>
                <a:gd name="T46" fmla="*/ 6 w 118"/>
                <a:gd name="T47" fmla="*/ 33 h 95"/>
                <a:gd name="T48" fmla="*/ 6 w 118"/>
                <a:gd name="T49" fmla="*/ 39 h 95"/>
                <a:gd name="T50" fmla="*/ 0 w 118"/>
                <a:gd name="T51" fmla="*/ 46 h 95"/>
                <a:gd name="T52" fmla="*/ 8 w 118"/>
                <a:gd name="T53" fmla="*/ 52 h 95"/>
                <a:gd name="T54" fmla="*/ 14 w 118"/>
                <a:gd name="T55" fmla="*/ 58 h 95"/>
                <a:gd name="T56" fmla="*/ 23 w 118"/>
                <a:gd name="T57" fmla="*/ 64 h 95"/>
                <a:gd name="T58" fmla="*/ 29 w 118"/>
                <a:gd name="T59" fmla="*/ 73 h 95"/>
                <a:gd name="T60" fmla="*/ 31 w 118"/>
                <a:gd name="T61" fmla="*/ 71 h 95"/>
                <a:gd name="T62" fmla="*/ 37 w 118"/>
                <a:gd name="T63" fmla="*/ 64 h 95"/>
                <a:gd name="T64" fmla="*/ 37 w 118"/>
                <a:gd name="T65" fmla="*/ 64 h 95"/>
                <a:gd name="T66" fmla="*/ 41 w 118"/>
                <a:gd name="T67" fmla="*/ 64 h 95"/>
                <a:gd name="T68" fmla="*/ 50 w 118"/>
                <a:gd name="T69" fmla="*/ 62 h 95"/>
                <a:gd name="T70" fmla="*/ 64 w 118"/>
                <a:gd name="T71" fmla="*/ 68 h 95"/>
                <a:gd name="T72" fmla="*/ 64 w 118"/>
                <a:gd name="T73" fmla="*/ 77 h 95"/>
                <a:gd name="T74" fmla="*/ 70 w 118"/>
                <a:gd name="T75" fmla="*/ 83 h 95"/>
                <a:gd name="T76" fmla="*/ 79 w 118"/>
                <a:gd name="T77" fmla="*/ 95 h 95"/>
                <a:gd name="T78" fmla="*/ 81 w 118"/>
                <a:gd name="T79" fmla="*/ 93 h 95"/>
                <a:gd name="T80" fmla="*/ 85 w 118"/>
                <a:gd name="T81" fmla="*/ 87 h 95"/>
                <a:gd name="T82" fmla="*/ 91 w 118"/>
                <a:gd name="T83" fmla="*/ 81 h 95"/>
                <a:gd name="T84" fmla="*/ 99 w 118"/>
                <a:gd name="T85" fmla="*/ 81 h 95"/>
                <a:gd name="T86" fmla="*/ 106 w 118"/>
                <a:gd name="T87" fmla="*/ 79 h 95"/>
                <a:gd name="T88" fmla="*/ 104 w 118"/>
                <a:gd name="T89" fmla="*/ 66 h 95"/>
                <a:gd name="T90" fmla="*/ 112 w 118"/>
                <a:gd name="T91" fmla="*/ 58 h 95"/>
                <a:gd name="T92" fmla="*/ 112 w 118"/>
                <a:gd name="T93" fmla="*/ 66 h 95"/>
                <a:gd name="T94" fmla="*/ 112 w 118"/>
                <a:gd name="T95" fmla="*/ 73 h 95"/>
                <a:gd name="T96" fmla="*/ 118 w 118"/>
                <a:gd name="T97" fmla="*/ 73 h 95"/>
                <a:gd name="T98" fmla="*/ 118 w 118"/>
                <a:gd name="T99" fmla="*/ 64 h 95"/>
                <a:gd name="T100" fmla="*/ 118 w 118"/>
                <a:gd name="T101" fmla="*/ 58 h 95"/>
                <a:gd name="T102" fmla="*/ 112 w 118"/>
                <a:gd name="T103" fmla="*/ 52 h 95"/>
                <a:gd name="T104" fmla="*/ 104 w 118"/>
                <a:gd name="T105" fmla="*/ 60 h 95"/>
                <a:gd name="T106" fmla="*/ 97 w 118"/>
                <a:gd name="T107" fmla="*/ 54 h 95"/>
                <a:gd name="T108" fmla="*/ 104 w 118"/>
                <a:gd name="T109" fmla="*/ 46 h 95"/>
                <a:gd name="T110" fmla="*/ 110 w 118"/>
                <a:gd name="T111" fmla="*/ 4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8" h="95">
                  <a:moveTo>
                    <a:pt x="110" y="46"/>
                  </a:moveTo>
                  <a:lnTo>
                    <a:pt x="110" y="39"/>
                  </a:lnTo>
                  <a:lnTo>
                    <a:pt x="110" y="31"/>
                  </a:lnTo>
                  <a:lnTo>
                    <a:pt x="101" y="19"/>
                  </a:lnTo>
                  <a:lnTo>
                    <a:pt x="101" y="12"/>
                  </a:lnTo>
                  <a:lnTo>
                    <a:pt x="99" y="4"/>
                  </a:lnTo>
                  <a:lnTo>
                    <a:pt x="93" y="4"/>
                  </a:lnTo>
                  <a:lnTo>
                    <a:pt x="87" y="6"/>
                  </a:lnTo>
                  <a:lnTo>
                    <a:pt x="81" y="6"/>
                  </a:lnTo>
                  <a:lnTo>
                    <a:pt x="79" y="0"/>
                  </a:lnTo>
                  <a:lnTo>
                    <a:pt x="72" y="0"/>
                  </a:lnTo>
                  <a:lnTo>
                    <a:pt x="66" y="6"/>
                  </a:lnTo>
                  <a:lnTo>
                    <a:pt x="60" y="8"/>
                  </a:lnTo>
                  <a:lnTo>
                    <a:pt x="52" y="8"/>
                  </a:lnTo>
                  <a:lnTo>
                    <a:pt x="39" y="8"/>
                  </a:lnTo>
                  <a:lnTo>
                    <a:pt x="39" y="8"/>
                  </a:lnTo>
                  <a:lnTo>
                    <a:pt x="33" y="17"/>
                  </a:lnTo>
                  <a:lnTo>
                    <a:pt x="27" y="23"/>
                  </a:lnTo>
                  <a:lnTo>
                    <a:pt x="27" y="31"/>
                  </a:lnTo>
                  <a:lnTo>
                    <a:pt x="21" y="37"/>
                  </a:lnTo>
                  <a:lnTo>
                    <a:pt x="21" y="37"/>
                  </a:lnTo>
                  <a:lnTo>
                    <a:pt x="12" y="31"/>
                  </a:lnTo>
                  <a:lnTo>
                    <a:pt x="8" y="31"/>
                  </a:lnTo>
                  <a:lnTo>
                    <a:pt x="6" y="33"/>
                  </a:lnTo>
                  <a:lnTo>
                    <a:pt x="6" y="39"/>
                  </a:lnTo>
                  <a:lnTo>
                    <a:pt x="0" y="46"/>
                  </a:lnTo>
                  <a:lnTo>
                    <a:pt x="8" y="52"/>
                  </a:lnTo>
                  <a:lnTo>
                    <a:pt x="14" y="58"/>
                  </a:lnTo>
                  <a:lnTo>
                    <a:pt x="23" y="64"/>
                  </a:lnTo>
                  <a:lnTo>
                    <a:pt x="29" y="73"/>
                  </a:lnTo>
                  <a:lnTo>
                    <a:pt x="31" y="71"/>
                  </a:lnTo>
                  <a:lnTo>
                    <a:pt x="37" y="64"/>
                  </a:lnTo>
                  <a:lnTo>
                    <a:pt x="37" y="64"/>
                  </a:lnTo>
                  <a:lnTo>
                    <a:pt x="41" y="64"/>
                  </a:lnTo>
                  <a:lnTo>
                    <a:pt x="50" y="62"/>
                  </a:lnTo>
                  <a:lnTo>
                    <a:pt x="64" y="68"/>
                  </a:lnTo>
                  <a:lnTo>
                    <a:pt x="64" y="77"/>
                  </a:lnTo>
                  <a:lnTo>
                    <a:pt x="70" y="83"/>
                  </a:lnTo>
                  <a:lnTo>
                    <a:pt x="79" y="95"/>
                  </a:lnTo>
                  <a:lnTo>
                    <a:pt x="81" y="93"/>
                  </a:lnTo>
                  <a:lnTo>
                    <a:pt x="85" y="87"/>
                  </a:lnTo>
                  <a:lnTo>
                    <a:pt x="91" y="81"/>
                  </a:lnTo>
                  <a:lnTo>
                    <a:pt x="99" y="81"/>
                  </a:lnTo>
                  <a:lnTo>
                    <a:pt x="106" y="79"/>
                  </a:lnTo>
                  <a:lnTo>
                    <a:pt x="104" y="66"/>
                  </a:lnTo>
                  <a:lnTo>
                    <a:pt x="112" y="58"/>
                  </a:lnTo>
                  <a:lnTo>
                    <a:pt x="112" y="66"/>
                  </a:lnTo>
                  <a:lnTo>
                    <a:pt x="112" y="73"/>
                  </a:lnTo>
                  <a:lnTo>
                    <a:pt x="118" y="73"/>
                  </a:lnTo>
                  <a:lnTo>
                    <a:pt x="118" y="64"/>
                  </a:lnTo>
                  <a:lnTo>
                    <a:pt x="118" y="58"/>
                  </a:lnTo>
                  <a:lnTo>
                    <a:pt x="112" y="52"/>
                  </a:lnTo>
                  <a:lnTo>
                    <a:pt x="104" y="60"/>
                  </a:lnTo>
                  <a:lnTo>
                    <a:pt x="97" y="54"/>
                  </a:lnTo>
                  <a:lnTo>
                    <a:pt x="104" y="46"/>
                  </a:lnTo>
                  <a:lnTo>
                    <a:pt x="110" y="4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50">
              <a:extLst>
                <a:ext uri="{FF2B5EF4-FFF2-40B4-BE49-F238E27FC236}">
                  <a16:creationId xmlns:a16="http://schemas.microsoft.com/office/drawing/2014/main" id="{09C11BF2-828C-4B30-8D87-AA823BB3434F}"/>
                </a:ext>
              </a:extLst>
            </p:cNvPr>
            <p:cNvSpPr>
              <a:spLocks/>
            </p:cNvSpPr>
            <p:nvPr/>
          </p:nvSpPr>
          <p:spPr bwMode="auto">
            <a:xfrm>
              <a:off x="7219818" y="5795223"/>
              <a:ext cx="95382" cy="176632"/>
            </a:xfrm>
            <a:custGeom>
              <a:avLst/>
              <a:gdLst>
                <a:gd name="T0" fmla="*/ 54 w 54"/>
                <a:gd name="T1" fmla="*/ 37 h 100"/>
                <a:gd name="T2" fmla="*/ 52 w 54"/>
                <a:gd name="T3" fmla="*/ 23 h 100"/>
                <a:gd name="T4" fmla="*/ 52 w 54"/>
                <a:gd name="T5" fmla="*/ 17 h 100"/>
                <a:gd name="T6" fmla="*/ 52 w 54"/>
                <a:gd name="T7" fmla="*/ 8 h 100"/>
                <a:gd name="T8" fmla="*/ 48 w 54"/>
                <a:gd name="T9" fmla="*/ 2 h 100"/>
                <a:gd name="T10" fmla="*/ 46 w 54"/>
                <a:gd name="T11" fmla="*/ 0 h 100"/>
                <a:gd name="T12" fmla="*/ 44 w 54"/>
                <a:gd name="T13" fmla="*/ 2 h 100"/>
                <a:gd name="T14" fmla="*/ 38 w 54"/>
                <a:gd name="T15" fmla="*/ 0 h 100"/>
                <a:gd name="T16" fmla="*/ 31 w 54"/>
                <a:gd name="T17" fmla="*/ 4 h 100"/>
                <a:gd name="T18" fmla="*/ 23 w 54"/>
                <a:gd name="T19" fmla="*/ 4 h 100"/>
                <a:gd name="T20" fmla="*/ 21 w 54"/>
                <a:gd name="T21" fmla="*/ 6 h 100"/>
                <a:gd name="T22" fmla="*/ 17 w 54"/>
                <a:gd name="T23" fmla="*/ 10 h 100"/>
                <a:gd name="T24" fmla="*/ 11 w 54"/>
                <a:gd name="T25" fmla="*/ 15 h 100"/>
                <a:gd name="T26" fmla="*/ 4 w 54"/>
                <a:gd name="T27" fmla="*/ 23 h 100"/>
                <a:gd name="T28" fmla="*/ 0 w 54"/>
                <a:gd name="T29" fmla="*/ 27 h 100"/>
                <a:gd name="T30" fmla="*/ 2 w 54"/>
                <a:gd name="T31" fmla="*/ 33 h 100"/>
                <a:gd name="T32" fmla="*/ 2 w 54"/>
                <a:gd name="T33" fmla="*/ 41 h 100"/>
                <a:gd name="T34" fmla="*/ 4 w 54"/>
                <a:gd name="T35" fmla="*/ 48 h 100"/>
                <a:gd name="T36" fmla="*/ 6 w 54"/>
                <a:gd name="T37" fmla="*/ 54 h 100"/>
                <a:gd name="T38" fmla="*/ 6 w 54"/>
                <a:gd name="T39" fmla="*/ 60 h 100"/>
                <a:gd name="T40" fmla="*/ 9 w 54"/>
                <a:gd name="T41" fmla="*/ 62 h 100"/>
                <a:gd name="T42" fmla="*/ 4 w 54"/>
                <a:gd name="T43" fmla="*/ 66 h 100"/>
                <a:gd name="T44" fmla="*/ 9 w 54"/>
                <a:gd name="T45" fmla="*/ 75 h 100"/>
                <a:gd name="T46" fmla="*/ 13 w 54"/>
                <a:gd name="T47" fmla="*/ 81 h 100"/>
                <a:gd name="T48" fmla="*/ 15 w 54"/>
                <a:gd name="T49" fmla="*/ 87 h 100"/>
                <a:gd name="T50" fmla="*/ 19 w 54"/>
                <a:gd name="T51" fmla="*/ 93 h 100"/>
                <a:gd name="T52" fmla="*/ 23 w 54"/>
                <a:gd name="T53" fmla="*/ 93 h 100"/>
                <a:gd name="T54" fmla="*/ 29 w 54"/>
                <a:gd name="T55" fmla="*/ 100 h 100"/>
                <a:gd name="T56" fmla="*/ 29 w 54"/>
                <a:gd name="T57" fmla="*/ 93 h 100"/>
                <a:gd name="T58" fmla="*/ 38 w 54"/>
                <a:gd name="T59" fmla="*/ 85 h 100"/>
                <a:gd name="T60" fmla="*/ 36 w 54"/>
                <a:gd name="T61" fmla="*/ 79 h 100"/>
                <a:gd name="T62" fmla="*/ 42 w 54"/>
                <a:gd name="T63" fmla="*/ 64 h 100"/>
                <a:gd name="T64" fmla="*/ 42 w 54"/>
                <a:gd name="T65" fmla="*/ 58 h 100"/>
                <a:gd name="T66" fmla="*/ 42 w 54"/>
                <a:gd name="T67" fmla="*/ 52 h 100"/>
                <a:gd name="T68" fmla="*/ 48 w 54"/>
                <a:gd name="T69" fmla="*/ 44 h 100"/>
                <a:gd name="T70" fmla="*/ 54 w 54"/>
                <a:gd name="T71" fmla="*/ 3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100">
                  <a:moveTo>
                    <a:pt x="54" y="37"/>
                  </a:moveTo>
                  <a:lnTo>
                    <a:pt x="52" y="23"/>
                  </a:lnTo>
                  <a:lnTo>
                    <a:pt x="52" y="17"/>
                  </a:lnTo>
                  <a:lnTo>
                    <a:pt x="52" y="8"/>
                  </a:lnTo>
                  <a:lnTo>
                    <a:pt x="48" y="2"/>
                  </a:lnTo>
                  <a:lnTo>
                    <a:pt x="46" y="0"/>
                  </a:lnTo>
                  <a:lnTo>
                    <a:pt x="44" y="2"/>
                  </a:lnTo>
                  <a:lnTo>
                    <a:pt x="38" y="0"/>
                  </a:lnTo>
                  <a:lnTo>
                    <a:pt x="31" y="4"/>
                  </a:lnTo>
                  <a:lnTo>
                    <a:pt x="23" y="4"/>
                  </a:lnTo>
                  <a:lnTo>
                    <a:pt x="21" y="6"/>
                  </a:lnTo>
                  <a:lnTo>
                    <a:pt x="17" y="10"/>
                  </a:lnTo>
                  <a:lnTo>
                    <a:pt x="11" y="15"/>
                  </a:lnTo>
                  <a:lnTo>
                    <a:pt x="4" y="23"/>
                  </a:lnTo>
                  <a:lnTo>
                    <a:pt x="0" y="27"/>
                  </a:lnTo>
                  <a:lnTo>
                    <a:pt x="2" y="33"/>
                  </a:lnTo>
                  <a:lnTo>
                    <a:pt x="2" y="41"/>
                  </a:lnTo>
                  <a:lnTo>
                    <a:pt x="4" y="48"/>
                  </a:lnTo>
                  <a:lnTo>
                    <a:pt x="6" y="54"/>
                  </a:lnTo>
                  <a:lnTo>
                    <a:pt x="6" y="60"/>
                  </a:lnTo>
                  <a:lnTo>
                    <a:pt x="9" y="62"/>
                  </a:lnTo>
                  <a:lnTo>
                    <a:pt x="4" y="66"/>
                  </a:lnTo>
                  <a:lnTo>
                    <a:pt x="9" y="75"/>
                  </a:lnTo>
                  <a:lnTo>
                    <a:pt x="13" y="81"/>
                  </a:lnTo>
                  <a:lnTo>
                    <a:pt x="15" y="87"/>
                  </a:lnTo>
                  <a:lnTo>
                    <a:pt x="19" y="93"/>
                  </a:lnTo>
                  <a:lnTo>
                    <a:pt x="23" y="93"/>
                  </a:lnTo>
                  <a:lnTo>
                    <a:pt x="29" y="100"/>
                  </a:lnTo>
                  <a:lnTo>
                    <a:pt x="29" y="93"/>
                  </a:lnTo>
                  <a:lnTo>
                    <a:pt x="38" y="85"/>
                  </a:lnTo>
                  <a:lnTo>
                    <a:pt x="36" y="79"/>
                  </a:lnTo>
                  <a:lnTo>
                    <a:pt x="42" y="64"/>
                  </a:lnTo>
                  <a:lnTo>
                    <a:pt x="42" y="58"/>
                  </a:lnTo>
                  <a:lnTo>
                    <a:pt x="42" y="52"/>
                  </a:lnTo>
                  <a:lnTo>
                    <a:pt x="48" y="44"/>
                  </a:lnTo>
                  <a:lnTo>
                    <a:pt x="54" y="37"/>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1">
              <a:extLst>
                <a:ext uri="{FF2B5EF4-FFF2-40B4-BE49-F238E27FC236}">
                  <a16:creationId xmlns:a16="http://schemas.microsoft.com/office/drawing/2014/main" id="{DD325069-4439-40CD-8AD6-69584AB4DD10}"/>
                </a:ext>
              </a:extLst>
            </p:cNvPr>
            <p:cNvSpPr>
              <a:spLocks/>
            </p:cNvSpPr>
            <p:nvPr/>
          </p:nvSpPr>
          <p:spPr bwMode="auto">
            <a:xfrm>
              <a:off x="7147398" y="5985987"/>
              <a:ext cx="171334" cy="293210"/>
            </a:xfrm>
            <a:custGeom>
              <a:avLst/>
              <a:gdLst>
                <a:gd name="T0" fmla="*/ 89 w 97"/>
                <a:gd name="T1" fmla="*/ 54 h 166"/>
                <a:gd name="T2" fmla="*/ 95 w 97"/>
                <a:gd name="T3" fmla="*/ 39 h 166"/>
                <a:gd name="T4" fmla="*/ 95 w 97"/>
                <a:gd name="T5" fmla="*/ 31 h 166"/>
                <a:gd name="T6" fmla="*/ 89 w 97"/>
                <a:gd name="T7" fmla="*/ 31 h 166"/>
                <a:gd name="T8" fmla="*/ 87 w 97"/>
                <a:gd name="T9" fmla="*/ 25 h 166"/>
                <a:gd name="T10" fmla="*/ 81 w 97"/>
                <a:gd name="T11" fmla="*/ 19 h 166"/>
                <a:gd name="T12" fmla="*/ 87 w 97"/>
                <a:gd name="T13" fmla="*/ 19 h 166"/>
                <a:gd name="T14" fmla="*/ 81 w 97"/>
                <a:gd name="T15" fmla="*/ 12 h 166"/>
                <a:gd name="T16" fmla="*/ 72 w 97"/>
                <a:gd name="T17" fmla="*/ 6 h 166"/>
                <a:gd name="T18" fmla="*/ 72 w 97"/>
                <a:gd name="T19" fmla="*/ 0 h 166"/>
                <a:gd name="T20" fmla="*/ 66 w 97"/>
                <a:gd name="T21" fmla="*/ 6 h 166"/>
                <a:gd name="T22" fmla="*/ 58 w 97"/>
                <a:gd name="T23" fmla="*/ 6 h 166"/>
                <a:gd name="T24" fmla="*/ 60 w 97"/>
                <a:gd name="T25" fmla="*/ 12 h 166"/>
                <a:gd name="T26" fmla="*/ 52 w 97"/>
                <a:gd name="T27" fmla="*/ 14 h 166"/>
                <a:gd name="T28" fmla="*/ 45 w 97"/>
                <a:gd name="T29" fmla="*/ 14 h 166"/>
                <a:gd name="T30" fmla="*/ 39 w 97"/>
                <a:gd name="T31" fmla="*/ 23 h 166"/>
                <a:gd name="T32" fmla="*/ 33 w 97"/>
                <a:gd name="T33" fmla="*/ 23 h 166"/>
                <a:gd name="T34" fmla="*/ 18 w 97"/>
                <a:gd name="T35" fmla="*/ 23 h 166"/>
                <a:gd name="T36" fmla="*/ 12 w 97"/>
                <a:gd name="T37" fmla="*/ 31 h 166"/>
                <a:gd name="T38" fmla="*/ 6 w 97"/>
                <a:gd name="T39" fmla="*/ 25 h 166"/>
                <a:gd name="T40" fmla="*/ 6 w 97"/>
                <a:gd name="T41" fmla="*/ 31 h 166"/>
                <a:gd name="T42" fmla="*/ 0 w 97"/>
                <a:gd name="T43" fmla="*/ 37 h 166"/>
                <a:gd name="T44" fmla="*/ 0 w 97"/>
                <a:gd name="T45" fmla="*/ 46 h 166"/>
                <a:gd name="T46" fmla="*/ 0 w 97"/>
                <a:gd name="T47" fmla="*/ 52 h 166"/>
                <a:gd name="T48" fmla="*/ 8 w 97"/>
                <a:gd name="T49" fmla="*/ 64 h 166"/>
                <a:gd name="T50" fmla="*/ 8 w 97"/>
                <a:gd name="T51" fmla="*/ 73 h 166"/>
                <a:gd name="T52" fmla="*/ 10 w 97"/>
                <a:gd name="T53" fmla="*/ 85 h 166"/>
                <a:gd name="T54" fmla="*/ 16 w 97"/>
                <a:gd name="T55" fmla="*/ 85 h 166"/>
                <a:gd name="T56" fmla="*/ 29 w 97"/>
                <a:gd name="T57" fmla="*/ 85 h 166"/>
                <a:gd name="T58" fmla="*/ 23 w 97"/>
                <a:gd name="T59" fmla="*/ 91 h 166"/>
                <a:gd name="T60" fmla="*/ 16 w 97"/>
                <a:gd name="T61" fmla="*/ 100 h 166"/>
                <a:gd name="T62" fmla="*/ 16 w 97"/>
                <a:gd name="T63" fmla="*/ 106 h 166"/>
                <a:gd name="T64" fmla="*/ 18 w 97"/>
                <a:gd name="T65" fmla="*/ 112 h 166"/>
                <a:gd name="T66" fmla="*/ 12 w 97"/>
                <a:gd name="T67" fmla="*/ 120 h 166"/>
                <a:gd name="T68" fmla="*/ 4 w 97"/>
                <a:gd name="T69" fmla="*/ 120 h 166"/>
                <a:gd name="T70" fmla="*/ 12 w 97"/>
                <a:gd name="T71" fmla="*/ 127 h 166"/>
                <a:gd name="T72" fmla="*/ 6 w 97"/>
                <a:gd name="T73" fmla="*/ 141 h 166"/>
                <a:gd name="T74" fmla="*/ 14 w 97"/>
                <a:gd name="T75" fmla="*/ 147 h 166"/>
                <a:gd name="T76" fmla="*/ 14 w 97"/>
                <a:gd name="T77" fmla="*/ 154 h 166"/>
                <a:gd name="T78" fmla="*/ 14 w 97"/>
                <a:gd name="T79" fmla="*/ 160 h 166"/>
                <a:gd name="T80" fmla="*/ 29 w 97"/>
                <a:gd name="T81" fmla="*/ 166 h 166"/>
                <a:gd name="T82" fmla="*/ 35 w 97"/>
                <a:gd name="T83" fmla="*/ 166 h 166"/>
                <a:gd name="T84" fmla="*/ 43 w 97"/>
                <a:gd name="T85" fmla="*/ 166 h 166"/>
                <a:gd name="T86" fmla="*/ 41 w 97"/>
                <a:gd name="T87" fmla="*/ 158 h 166"/>
                <a:gd name="T88" fmla="*/ 41 w 97"/>
                <a:gd name="T89" fmla="*/ 151 h 166"/>
                <a:gd name="T90" fmla="*/ 47 w 97"/>
                <a:gd name="T91" fmla="*/ 145 h 166"/>
                <a:gd name="T92" fmla="*/ 62 w 97"/>
                <a:gd name="T93" fmla="*/ 151 h 166"/>
                <a:gd name="T94" fmla="*/ 68 w 97"/>
                <a:gd name="T95" fmla="*/ 149 h 166"/>
                <a:gd name="T96" fmla="*/ 77 w 97"/>
                <a:gd name="T97" fmla="*/ 156 h 166"/>
                <a:gd name="T98" fmla="*/ 83 w 97"/>
                <a:gd name="T99" fmla="*/ 149 h 166"/>
                <a:gd name="T100" fmla="*/ 83 w 97"/>
                <a:gd name="T101" fmla="*/ 143 h 166"/>
                <a:gd name="T102" fmla="*/ 81 w 97"/>
                <a:gd name="T103" fmla="*/ 129 h 166"/>
                <a:gd name="T104" fmla="*/ 81 w 97"/>
                <a:gd name="T105" fmla="*/ 114 h 166"/>
                <a:gd name="T106" fmla="*/ 87 w 97"/>
                <a:gd name="T107" fmla="*/ 102 h 166"/>
                <a:gd name="T108" fmla="*/ 85 w 97"/>
                <a:gd name="T109" fmla="*/ 93 h 166"/>
                <a:gd name="T110" fmla="*/ 85 w 97"/>
                <a:gd name="T111" fmla="*/ 87 h 166"/>
                <a:gd name="T112" fmla="*/ 85 w 97"/>
                <a:gd name="T113" fmla="*/ 81 h 166"/>
                <a:gd name="T114" fmla="*/ 85 w 97"/>
                <a:gd name="T115" fmla="*/ 73 h 166"/>
                <a:gd name="T116" fmla="*/ 85 w 97"/>
                <a:gd name="T117" fmla="*/ 66 h 166"/>
                <a:gd name="T118" fmla="*/ 91 w 97"/>
                <a:gd name="T119" fmla="*/ 66 h 166"/>
                <a:gd name="T120" fmla="*/ 97 w 97"/>
                <a:gd name="T121" fmla="*/ 58 h 166"/>
                <a:gd name="T122" fmla="*/ 97 w 97"/>
                <a:gd name="T123" fmla="*/ 52 h 166"/>
                <a:gd name="T124" fmla="*/ 89 w 97"/>
                <a:gd name="T125" fmla="*/ 54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7" h="166">
                  <a:moveTo>
                    <a:pt x="89" y="54"/>
                  </a:moveTo>
                  <a:lnTo>
                    <a:pt x="95" y="39"/>
                  </a:lnTo>
                  <a:lnTo>
                    <a:pt x="95" y="31"/>
                  </a:lnTo>
                  <a:lnTo>
                    <a:pt x="89" y="31"/>
                  </a:lnTo>
                  <a:lnTo>
                    <a:pt x="87" y="25"/>
                  </a:lnTo>
                  <a:lnTo>
                    <a:pt x="81" y="19"/>
                  </a:lnTo>
                  <a:lnTo>
                    <a:pt x="87" y="19"/>
                  </a:lnTo>
                  <a:lnTo>
                    <a:pt x="81" y="12"/>
                  </a:lnTo>
                  <a:lnTo>
                    <a:pt x="72" y="6"/>
                  </a:lnTo>
                  <a:lnTo>
                    <a:pt x="72" y="0"/>
                  </a:lnTo>
                  <a:lnTo>
                    <a:pt x="66" y="6"/>
                  </a:lnTo>
                  <a:lnTo>
                    <a:pt x="58" y="6"/>
                  </a:lnTo>
                  <a:lnTo>
                    <a:pt x="60" y="12"/>
                  </a:lnTo>
                  <a:lnTo>
                    <a:pt x="52" y="14"/>
                  </a:lnTo>
                  <a:lnTo>
                    <a:pt x="45" y="14"/>
                  </a:lnTo>
                  <a:lnTo>
                    <a:pt x="39" y="23"/>
                  </a:lnTo>
                  <a:lnTo>
                    <a:pt x="33" y="23"/>
                  </a:lnTo>
                  <a:lnTo>
                    <a:pt x="18" y="23"/>
                  </a:lnTo>
                  <a:lnTo>
                    <a:pt x="12" y="31"/>
                  </a:lnTo>
                  <a:lnTo>
                    <a:pt x="6" y="25"/>
                  </a:lnTo>
                  <a:lnTo>
                    <a:pt x="6" y="31"/>
                  </a:lnTo>
                  <a:lnTo>
                    <a:pt x="0" y="37"/>
                  </a:lnTo>
                  <a:lnTo>
                    <a:pt x="0" y="46"/>
                  </a:lnTo>
                  <a:lnTo>
                    <a:pt x="0" y="52"/>
                  </a:lnTo>
                  <a:lnTo>
                    <a:pt x="8" y="64"/>
                  </a:lnTo>
                  <a:lnTo>
                    <a:pt x="8" y="73"/>
                  </a:lnTo>
                  <a:lnTo>
                    <a:pt x="10" y="85"/>
                  </a:lnTo>
                  <a:lnTo>
                    <a:pt x="16" y="85"/>
                  </a:lnTo>
                  <a:lnTo>
                    <a:pt x="29" y="85"/>
                  </a:lnTo>
                  <a:lnTo>
                    <a:pt x="23" y="91"/>
                  </a:lnTo>
                  <a:lnTo>
                    <a:pt x="16" y="100"/>
                  </a:lnTo>
                  <a:lnTo>
                    <a:pt x="16" y="106"/>
                  </a:lnTo>
                  <a:lnTo>
                    <a:pt x="18" y="112"/>
                  </a:lnTo>
                  <a:lnTo>
                    <a:pt x="12" y="120"/>
                  </a:lnTo>
                  <a:lnTo>
                    <a:pt x="4" y="120"/>
                  </a:lnTo>
                  <a:lnTo>
                    <a:pt x="12" y="127"/>
                  </a:lnTo>
                  <a:lnTo>
                    <a:pt x="6" y="141"/>
                  </a:lnTo>
                  <a:lnTo>
                    <a:pt x="14" y="147"/>
                  </a:lnTo>
                  <a:lnTo>
                    <a:pt x="14" y="154"/>
                  </a:lnTo>
                  <a:lnTo>
                    <a:pt x="14" y="160"/>
                  </a:lnTo>
                  <a:lnTo>
                    <a:pt x="29" y="166"/>
                  </a:lnTo>
                  <a:lnTo>
                    <a:pt x="35" y="166"/>
                  </a:lnTo>
                  <a:lnTo>
                    <a:pt x="43" y="166"/>
                  </a:lnTo>
                  <a:lnTo>
                    <a:pt x="41" y="158"/>
                  </a:lnTo>
                  <a:lnTo>
                    <a:pt x="41" y="151"/>
                  </a:lnTo>
                  <a:lnTo>
                    <a:pt x="47" y="145"/>
                  </a:lnTo>
                  <a:lnTo>
                    <a:pt x="62" y="151"/>
                  </a:lnTo>
                  <a:lnTo>
                    <a:pt x="68" y="149"/>
                  </a:lnTo>
                  <a:lnTo>
                    <a:pt x="77" y="156"/>
                  </a:lnTo>
                  <a:lnTo>
                    <a:pt x="83" y="149"/>
                  </a:lnTo>
                  <a:lnTo>
                    <a:pt x="83" y="143"/>
                  </a:lnTo>
                  <a:lnTo>
                    <a:pt x="81" y="129"/>
                  </a:lnTo>
                  <a:lnTo>
                    <a:pt x="81" y="114"/>
                  </a:lnTo>
                  <a:lnTo>
                    <a:pt x="87" y="102"/>
                  </a:lnTo>
                  <a:lnTo>
                    <a:pt x="85" y="93"/>
                  </a:lnTo>
                  <a:lnTo>
                    <a:pt x="85" y="87"/>
                  </a:lnTo>
                  <a:lnTo>
                    <a:pt x="85" y="81"/>
                  </a:lnTo>
                  <a:lnTo>
                    <a:pt x="85" y="73"/>
                  </a:lnTo>
                  <a:lnTo>
                    <a:pt x="85" y="66"/>
                  </a:lnTo>
                  <a:lnTo>
                    <a:pt x="91" y="66"/>
                  </a:lnTo>
                  <a:lnTo>
                    <a:pt x="97" y="58"/>
                  </a:lnTo>
                  <a:lnTo>
                    <a:pt x="97" y="52"/>
                  </a:lnTo>
                  <a:lnTo>
                    <a:pt x="89" y="54"/>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52">
              <a:extLst>
                <a:ext uri="{FF2B5EF4-FFF2-40B4-BE49-F238E27FC236}">
                  <a16:creationId xmlns:a16="http://schemas.microsoft.com/office/drawing/2014/main" id="{9777ED8B-5818-45C5-A9AB-BF2DEB7F6DBE}"/>
                </a:ext>
              </a:extLst>
            </p:cNvPr>
            <p:cNvSpPr>
              <a:spLocks/>
            </p:cNvSpPr>
            <p:nvPr/>
          </p:nvSpPr>
          <p:spPr bwMode="auto">
            <a:xfrm>
              <a:off x="7583681" y="6374578"/>
              <a:ext cx="340901" cy="211959"/>
            </a:xfrm>
            <a:custGeom>
              <a:avLst/>
              <a:gdLst>
                <a:gd name="T0" fmla="*/ 190 w 193"/>
                <a:gd name="T1" fmla="*/ 0 h 120"/>
                <a:gd name="T2" fmla="*/ 178 w 193"/>
                <a:gd name="T3" fmla="*/ 8 h 120"/>
                <a:gd name="T4" fmla="*/ 164 w 193"/>
                <a:gd name="T5" fmla="*/ 8 h 120"/>
                <a:gd name="T6" fmla="*/ 157 w 193"/>
                <a:gd name="T7" fmla="*/ 17 h 120"/>
                <a:gd name="T8" fmla="*/ 149 w 193"/>
                <a:gd name="T9" fmla="*/ 8 h 120"/>
                <a:gd name="T10" fmla="*/ 143 w 193"/>
                <a:gd name="T11" fmla="*/ 10 h 120"/>
                <a:gd name="T12" fmla="*/ 137 w 193"/>
                <a:gd name="T13" fmla="*/ 17 h 120"/>
                <a:gd name="T14" fmla="*/ 130 w 193"/>
                <a:gd name="T15" fmla="*/ 17 h 120"/>
                <a:gd name="T16" fmla="*/ 124 w 193"/>
                <a:gd name="T17" fmla="*/ 19 h 120"/>
                <a:gd name="T18" fmla="*/ 118 w 193"/>
                <a:gd name="T19" fmla="*/ 19 h 120"/>
                <a:gd name="T20" fmla="*/ 103 w 193"/>
                <a:gd name="T21" fmla="*/ 27 h 120"/>
                <a:gd name="T22" fmla="*/ 89 w 193"/>
                <a:gd name="T23" fmla="*/ 27 h 120"/>
                <a:gd name="T24" fmla="*/ 76 w 193"/>
                <a:gd name="T25" fmla="*/ 21 h 120"/>
                <a:gd name="T26" fmla="*/ 62 w 193"/>
                <a:gd name="T27" fmla="*/ 17 h 120"/>
                <a:gd name="T28" fmla="*/ 54 w 193"/>
                <a:gd name="T29" fmla="*/ 8 h 120"/>
                <a:gd name="T30" fmla="*/ 41 w 193"/>
                <a:gd name="T31" fmla="*/ 10 h 120"/>
                <a:gd name="T32" fmla="*/ 27 w 193"/>
                <a:gd name="T33" fmla="*/ 19 h 120"/>
                <a:gd name="T34" fmla="*/ 27 w 193"/>
                <a:gd name="T35" fmla="*/ 10 h 120"/>
                <a:gd name="T36" fmla="*/ 20 w 193"/>
                <a:gd name="T37" fmla="*/ 4 h 120"/>
                <a:gd name="T38" fmla="*/ 12 w 193"/>
                <a:gd name="T39" fmla="*/ 12 h 120"/>
                <a:gd name="T40" fmla="*/ 6 w 193"/>
                <a:gd name="T41" fmla="*/ 12 h 120"/>
                <a:gd name="T42" fmla="*/ 8 w 193"/>
                <a:gd name="T43" fmla="*/ 27 h 120"/>
                <a:gd name="T44" fmla="*/ 0 w 193"/>
                <a:gd name="T45" fmla="*/ 33 h 120"/>
                <a:gd name="T46" fmla="*/ 2 w 193"/>
                <a:gd name="T47" fmla="*/ 42 h 120"/>
                <a:gd name="T48" fmla="*/ 8 w 193"/>
                <a:gd name="T49" fmla="*/ 46 h 120"/>
                <a:gd name="T50" fmla="*/ 22 w 193"/>
                <a:gd name="T51" fmla="*/ 54 h 120"/>
                <a:gd name="T52" fmla="*/ 29 w 193"/>
                <a:gd name="T53" fmla="*/ 52 h 120"/>
                <a:gd name="T54" fmla="*/ 37 w 193"/>
                <a:gd name="T55" fmla="*/ 58 h 120"/>
                <a:gd name="T56" fmla="*/ 58 w 193"/>
                <a:gd name="T57" fmla="*/ 64 h 120"/>
                <a:gd name="T58" fmla="*/ 66 w 193"/>
                <a:gd name="T59" fmla="*/ 71 h 120"/>
                <a:gd name="T60" fmla="*/ 74 w 193"/>
                <a:gd name="T61" fmla="*/ 83 h 120"/>
                <a:gd name="T62" fmla="*/ 87 w 193"/>
                <a:gd name="T63" fmla="*/ 83 h 120"/>
                <a:gd name="T64" fmla="*/ 95 w 193"/>
                <a:gd name="T65" fmla="*/ 89 h 120"/>
                <a:gd name="T66" fmla="*/ 108 w 193"/>
                <a:gd name="T67" fmla="*/ 87 h 120"/>
                <a:gd name="T68" fmla="*/ 122 w 193"/>
                <a:gd name="T69" fmla="*/ 93 h 120"/>
                <a:gd name="T70" fmla="*/ 122 w 193"/>
                <a:gd name="T71" fmla="*/ 100 h 120"/>
                <a:gd name="T72" fmla="*/ 130 w 193"/>
                <a:gd name="T73" fmla="*/ 114 h 120"/>
                <a:gd name="T74" fmla="*/ 145 w 193"/>
                <a:gd name="T75" fmla="*/ 120 h 120"/>
                <a:gd name="T76" fmla="*/ 151 w 193"/>
                <a:gd name="T77" fmla="*/ 112 h 120"/>
                <a:gd name="T78" fmla="*/ 166 w 193"/>
                <a:gd name="T79" fmla="*/ 118 h 120"/>
                <a:gd name="T80" fmla="*/ 164 w 193"/>
                <a:gd name="T81" fmla="*/ 104 h 120"/>
                <a:gd name="T82" fmla="*/ 178 w 193"/>
                <a:gd name="T83" fmla="*/ 98 h 120"/>
                <a:gd name="T84" fmla="*/ 176 w 193"/>
                <a:gd name="T85" fmla="*/ 83 h 120"/>
                <a:gd name="T86" fmla="*/ 170 w 193"/>
                <a:gd name="T87" fmla="*/ 83 h 120"/>
                <a:gd name="T88" fmla="*/ 176 w 193"/>
                <a:gd name="T89" fmla="*/ 77 h 120"/>
                <a:gd name="T90" fmla="*/ 170 w 193"/>
                <a:gd name="T91" fmla="*/ 77 h 120"/>
                <a:gd name="T92" fmla="*/ 168 w 193"/>
                <a:gd name="T93" fmla="*/ 71 h 120"/>
                <a:gd name="T94" fmla="*/ 168 w 193"/>
                <a:gd name="T95" fmla="*/ 62 h 120"/>
                <a:gd name="T96" fmla="*/ 174 w 193"/>
                <a:gd name="T97" fmla="*/ 56 h 120"/>
                <a:gd name="T98" fmla="*/ 174 w 193"/>
                <a:gd name="T99" fmla="*/ 48 h 120"/>
                <a:gd name="T100" fmla="*/ 174 w 193"/>
                <a:gd name="T101" fmla="*/ 42 h 120"/>
                <a:gd name="T102" fmla="*/ 174 w 193"/>
                <a:gd name="T103" fmla="*/ 35 h 120"/>
                <a:gd name="T104" fmla="*/ 180 w 193"/>
                <a:gd name="T105" fmla="*/ 29 h 120"/>
                <a:gd name="T106" fmla="*/ 186 w 193"/>
                <a:gd name="T107" fmla="*/ 27 h 120"/>
                <a:gd name="T108" fmla="*/ 193 w 193"/>
                <a:gd name="T109" fmla="*/ 12 h 120"/>
                <a:gd name="T110" fmla="*/ 190 w 193"/>
                <a:gd name="T111" fmla="*/ 6 h 120"/>
                <a:gd name="T112" fmla="*/ 190 w 193"/>
                <a:gd name="T113"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3" h="120">
                  <a:moveTo>
                    <a:pt x="190" y="0"/>
                  </a:moveTo>
                  <a:lnTo>
                    <a:pt x="178" y="8"/>
                  </a:lnTo>
                  <a:lnTo>
                    <a:pt x="164" y="8"/>
                  </a:lnTo>
                  <a:lnTo>
                    <a:pt x="157" y="17"/>
                  </a:lnTo>
                  <a:lnTo>
                    <a:pt x="149" y="8"/>
                  </a:lnTo>
                  <a:lnTo>
                    <a:pt x="143" y="10"/>
                  </a:lnTo>
                  <a:lnTo>
                    <a:pt x="137" y="17"/>
                  </a:lnTo>
                  <a:lnTo>
                    <a:pt x="130" y="17"/>
                  </a:lnTo>
                  <a:lnTo>
                    <a:pt x="124" y="19"/>
                  </a:lnTo>
                  <a:lnTo>
                    <a:pt x="118" y="19"/>
                  </a:lnTo>
                  <a:lnTo>
                    <a:pt x="103" y="27"/>
                  </a:lnTo>
                  <a:lnTo>
                    <a:pt x="89" y="27"/>
                  </a:lnTo>
                  <a:lnTo>
                    <a:pt x="76" y="21"/>
                  </a:lnTo>
                  <a:lnTo>
                    <a:pt x="62" y="17"/>
                  </a:lnTo>
                  <a:lnTo>
                    <a:pt x="54" y="8"/>
                  </a:lnTo>
                  <a:lnTo>
                    <a:pt x="41" y="10"/>
                  </a:lnTo>
                  <a:lnTo>
                    <a:pt x="27" y="19"/>
                  </a:lnTo>
                  <a:lnTo>
                    <a:pt x="27" y="10"/>
                  </a:lnTo>
                  <a:lnTo>
                    <a:pt x="20" y="4"/>
                  </a:lnTo>
                  <a:lnTo>
                    <a:pt x="12" y="12"/>
                  </a:lnTo>
                  <a:lnTo>
                    <a:pt x="6" y="12"/>
                  </a:lnTo>
                  <a:lnTo>
                    <a:pt x="8" y="27"/>
                  </a:lnTo>
                  <a:lnTo>
                    <a:pt x="0" y="33"/>
                  </a:lnTo>
                  <a:lnTo>
                    <a:pt x="2" y="42"/>
                  </a:lnTo>
                  <a:lnTo>
                    <a:pt x="8" y="46"/>
                  </a:lnTo>
                  <a:lnTo>
                    <a:pt x="22" y="54"/>
                  </a:lnTo>
                  <a:lnTo>
                    <a:pt x="29" y="52"/>
                  </a:lnTo>
                  <a:lnTo>
                    <a:pt x="37" y="58"/>
                  </a:lnTo>
                  <a:lnTo>
                    <a:pt x="58" y="64"/>
                  </a:lnTo>
                  <a:lnTo>
                    <a:pt x="66" y="71"/>
                  </a:lnTo>
                  <a:lnTo>
                    <a:pt x="74" y="83"/>
                  </a:lnTo>
                  <a:lnTo>
                    <a:pt x="87" y="83"/>
                  </a:lnTo>
                  <a:lnTo>
                    <a:pt x="95" y="89"/>
                  </a:lnTo>
                  <a:lnTo>
                    <a:pt x="108" y="87"/>
                  </a:lnTo>
                  <a:lnTo>
                    <a:pt x="122" y="93"/>
                  </a:lnTo>
                  <a:lnTo>
                    <a:pt x="122" y="100"/>
                  </a:lnTo>
                  <a:lnTo>
                    <a:pt x="130" y="114"/>
                  </a:lnTo>
                  <a:lnTo>
                    <a:pt x="145" y="120"/>
                  </a:lnTo>
                  <a:lnTo>
                    <a:pt x="151" y="112"/>
                  </a:lnTo>
                  <a:lnTo>
                    <a:pt x="166" y="118"/>
                  </a:lnTo>
                  <a:lnTo>
                    <a:pt x="164" y="104"/>
                  </a:lnTo>
                  <a:lnTo>
                    <a:pt x="178" y="98"/>
                  </a:lnTo>
                  <a:lnTo>
                    <a:pt x="176" y="83"/>
                  </a:lnTo>
                  <a:lnTo>
                    <a:pt x="170" y="83"/>
                  </a:lnTo>
                  <a:lnTo>
                    <a:pt x="176" y="77"/>
                  </a:lnTo>
                  <a:lnTo>
                    <a:pt x="170" y="77"/>
                  </a:lnTo>
                  <a:lnTo>
                    <a:pt x="168" y="71"/>
                  </a:lnTo>
                  <a:lnTo>
                    <a:pt x="168" y="62"/>
                  </a:lnTo>
                  <a:lnTo>
                    <a:pt x="174" y="56"/>
                  </a:lnTo>
                  <a:lnTo>
                    <a:pt x="174" y="48"/>
                  </a:lnTo>
                  <a:lnTo>
                    <a:pt x="174" y="42"/>
                  </a:lnTo>
                  <a:lnTo>
                    <a:pt x="174" y="35"/>
                  </a:lnTo>
                  <a:lnTo>
                    <a:pt x="180" y="29"/>
                  </a:lnTo>
                  <a:lnTo>
                    <a:pt x="186" y="27"/>
                  </a:lnTo>
                  <a:lnTo>
                    <a:pt x="193" y="12"/>
                  </a:lnTo>
                  <a:lnTo>
                    <a:pt x="190" y="6"/>
                  </a:lnTo>
                  <a:lnTo>
                    <a:pt x="190"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53">
              <a:extLst>
                <a:ext uri="{FF2B5EF4-FFF2-40B4-BE49-F238E27FC236}">
                  <a16:creationId xmlns:a16="http://schemas.microsoft.com/office/drawing/2014/main" id="{19E266F2-FBF6-4A7D-B4FD-5F42468F46CD}"/>
                </a:ext>
              </a:extLst>
            </p:cNvPr>
            <p:cNvSpPr>
              <a:spLocks/>
            </p:cNvSpPr>
            <p:nvPr/>
          </p:nvSpPr>
          <p:spPr bwMode="auto">
            <a:xfrm>
              <a:off x="6301328" y="4237325"/>
              <a:ext cx="35327" cy="24729"/>
            </a:xfrm>
            <a:custGeom>
              <a:avLst/>
              <a:gdLst>
                <a:gd name="T0" fmla="*/ 6 w 20"/>
                <a:gd name="T1" fmla="*/ 0 h 14"/>
                <a:gd name="T2" fmla="*/ 0 w 20"/>
                <a:gd name="T3" fmla="*/ 0 h 14"/>
                <a:gd name="T4" fmla="*/ 2 w 20"/>
                <a:gd name="T5" fmla="*/ 14 h 14"/>
                <a:gd name="T6" fmla="*/ 8 w 20"/>
                <a:gd name="T7" fmla="*/ 14 h 14"/>
                <a:gd name="T8" fmla="*/ 14 w 20"/>
                <a:gd name="T9" fmla="*/ 12 h 14"/>
                <a:gd name="T10" fmla="*/ 20 w 20"/>
                <a:gd name="T11" fmla="*/ 6 h 14"/>
                <a:gd name="T12" fmla="*/ 14 w 20"/>
                <a:gd name="T13" fmla="*/ 0 h 14"/>
                <a:gd name="T14" fmla="*/ 6 w 20"/>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6" y="0"/>
                  </a:moveTo>
                  <a:lnTo>
                    <a:pt x="0" y="0"/>
                  </a:lnTo>
                  <a:lnTo>
                    <a:pt x="2" y="14"/>
                  </a:lnTo>
                  <a:lnTo>
                    <a:pt x="8" y="14"/>
                  </a:lnTo>
                  <a:lnTo>
                    <a:pt x="14" y="12"/>
                  </a:lnTo>
                  <a:lnTo>
                    <a:pt x="20" y="6"/>
                  </a:lnTo>
                  <a:lnTo>
                    <a:pt x="14" y="0"/>
                  </a:lnTo>
                  <a:lnTo>
                    <a:pt x="6"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4">
              <a:extLst>
                <a:ext uri="{FF2B5EF4-FFF2-40B4-BE49-F238E27FC236}">
                  <a16:creationId xmlns:a16="http://schemas.microsoft.com/office/drawing/2014/main" id="{8E99879C-BF44-4121-BD9F-FAE792622400}"/>
                </a:ext>
              </a:extLst>
            </p:cNvPr>
            <p:cNvSpPr>
              <a:spLocks/>
            </p:cNvSpPr>
            <p:nvPr/>
          </p:nvSpPr>
          <p:spPr bwMode="auto">
            <a:xfrm>
              <a:off x="6458531" y="4636514"/>
              <a:ext cx="37093" cy="14131"/>
            </a:xfrm>
            <a:custGeom>
              <a:avLst/>
              <a:gdLst>
                <a:gd name="T0" fmla="*/ 14 w 21"/>
                <a:gd name="T1" fmla="*/ 0 h 8"/>
                <a:gd name="T2" fmla="*/ 0 w 21"/>
                <a:gd name="T3" fmla="*/ 2 h 8"/>
                <a:gd name="T4" fmla="*/ 6 w 21"/>
                <a:gd name="T5" fmla="*/ 8 h 8"/>
                <a:gd name="T6" fmla="*/ 14 w 21"/>
                <a:gd name="T7" fmla="*/ 8 h 8"/>
                <a:gd name="T8" fmla="*/ 21 w 21"/>
                <a:gd name="T9" fmla="*/ 6 h 8"/>
                <a:gd name="T10" fmla="*/ 21 w 21"/>
                <a:gd name="T11" fmla="*/ 0 h 8"/>
                <a:gd name="T12" fmla="*/ 14 w 2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1" h="8">
                  <a:moveTo>
                    <a:pt x="14" y="0"/>
                  </a:moveTo>
                  <a:lnTo>
                    <a:pt x="0" y="2"/>
                  </a:lnTo>
                  <a:lnTo>
                    <a:pt x="6" y="8"/>
                  </a:lnTo>
                  <a:lnTo>
                    <a:pt x="14" y="8"/>
                  </a:lnTo>
                  <a:lnTo>
                    <a:pt x="21" y="6"/>
                  </a:lnTo>
                  <a:lnTo>
                    <a:pt x="21" y="0"/>
                  </a:lnTo>
                  <a:lnTo>
                    <a:pt x="14"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55">
              <a:extLst>
                <a:ext uri="{FF2B5EF4-FFF2-40B4-BE49-F238E27FC236}">
                  <a16:creationId xmlns:a16="http://schemas.microsoft.com/office/drawing/2014/main" id="{35395D3A-C7EB-4F67-BAB6-6A8232A8D4A0}"/>
                </a:ext>
              </a:extLst>
            </p:cNvPr>
            <p:cNvSpPr>
              <a:spLocks/>
            </p:cNvSpPr>
            <p:nvPr/>
          </p:nvSpPr>
          <p:spPr bwMode="auto">
            <a:xfrm>
              <a:off x="6605136" y="3525495"/>
              <a:ext cx="24729" cy="37093"/>
            </a:xfrm>
            <a:custGeom>
              <a:avLst/>
              <a:gdLst>
                <a:gd name="T0" fmla="*/ 14 w 14"/>
                <a:gd name="T1" fmla="*/ 21 h 21"/>
                <a:gd name="T2" fmla="*/ 14 w 14"/>
                <a:gd name="T3" fmla="*/ 14 h 21"/>
                <a:gd name="T4" fmla="*/ 14 w 14"/>
                <a:gd name="T5" fmla="*/ 6 h 21"/>
                <a:gd name="T6" fmla="*/ 12 w 14"/>
                <a:gd name="T7" fmla="*/ 0 h 21"/>
                <a:gd name="T8" fmla="*/ 6 w 14"/>
                <a:gd name="T9" fmla="*/ 8 h 21"/>
                <a:gd name="T10" fmla="*/ 0 w 14"/>
                <a:gd name="T11" fmla="*/ 8 h 21"/>
                <a:gd name="T12" fmla="*/ 6 w 14"/>
                <a:gd name="T13" fmla="*/ 14 h 21"/>
                <a:gd name="T14" fmla="*/ 14 w 14"/>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1">
                  <a:moveTo>
                    <a:pt x="14" y="21"/>
                  </a:moveTo>
                  <a:lnTo>
                    <a:pt x="14" y="14"/>
                  </a:lnTo>
                  <a:lnTo>
                    <a:pt x="14" y="6"/>
                  </a:lnTo>
                  <a:lnTo>
                    <a:pt x="12" y="0"/>
                  </a:lnTo>
                  <a:lnTo>
                    <a:pt x="6" y="8"/>
                  </a:lnTo>
                  <a:lnTo>
                    <a:pt x="0" y="8"/>
                  </a:lnTo>
                  <a:lnTo>
                    <a:pt x="6" y="14"/>
                  </a:lnTo>
                  <a:lnTo>
                    <a:pt x="14" y="2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6">
              <a:extLst>
                <a:ext uri="{FF2B5EF4-FFF2-40B4-BE49-F238E27FC236}">
                  <a16:creationId xmlns:a16="http://schemas.microsoft.com/office/drawing/2014/main" id="{5E019B86-4CA3-4591-95FE-6DC1720DCE48}"/>
                </a:ext>
              </a:extLst>
            </p:cNvPr>
            <p:cNvSpPr>
              <a:spLocks/>
            </p:cNvSpPr>
            <p:nvPr/>
          </p:nvSpPr>
          <p:spPr bwMode="auto">
            <a:xfrm>
              <a:off x="6765872" y="3368293"/>
              <a:ext cx="37093" cy="98914"/>
            </a:xfrm>
            <a:custGeom>
              <a:avLst/>
              <a:gdLst>
                <a:gd name="T0" fmla="*/ 0 w 21"/>
                <a:gd name="T1" fmla="*/ 35 h 56"/>
                <a:gd name="T2" fmla="*/ 8 w 21"/>
                <a:gd name="T3" fmla="*/ 41 h 56"/>
                <a:gd name="T4" fmla="*/ 8 w 21"/>
                <a:gd name="T5" fmla="*/ 49 h 56"/>
                <a:gd name="T6" fmla="*/ 2 w 21"/>
                <a:gd name="T7" fmla="*/ 56 h 56"/>
                <a:gd name="T8" fmla="*/ 15 w 21"/>
                <a:gd name="T9" fmla="*/ 47 h 56"/>
                <a:gd name="T10" fmla="*/ 15 w 21"/>
                <a:gd name="T11" fmla="*/ 41 h 56"/>
                <a:gd name="T12" fmla="*/ 21 w 21"/>
                <a:gd name="T13" fmla="*/ 35 h 56"/>
                <a:gd name="T14" fmla="*/ 21 w 21"/>
                <a:gd name="T15" fmla="*/ 27 h 56"/>
                <a:gd name="T16" fmla="*/ 21 w 21"/>
                <a:gd name="T17" fmla="*/ 20 h 56"/>
                <a:gd name="T18" fmla="*/ 19 w 21"/>
                <a:gd name="T19" fmla="*/ 14 h 56"/>
                <a:gd name="T20" fmla="*/ 19 w 21"/>
                <a:gd name="T21" fmla="*/ 0 h 56"/>
                <a:gd name="T22" fmla="*/ 12 w 21"/>
                <a:gd name="T23" fmla="*/ 20 h 56"/>
                <a:gd name="T24" fmla="*/ 12 w 21"/>
                <a:gd name="T25" fmla="*/ 29 h 56"/>
                <a:gd name="T26" fmla="*/ 0 w 21"/>
                <a:gd name="T27" fmla="*/ 29 h 56"/>
                <a:gd name="T28" fmla="*/ 0 w 21"/>
                <a:gd name="T2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56">
                  <a:moveTo>
                    <a:pt x="0" y="35"/>
                  </a:moveTo>
                  <a:lnTo>
                    <a:pt x="8" y="41"/>
                  </a:lnTo>
                  <a:lnTo>
                    <a:pt x="8" y="49"/>
                  </a:lnTo>
                  <a:lnTo>
                    <a:pt x="2" y="56"/>
                  </a:lnTo>
                  <a:lnTo>
                    <a:pt x="15" y="47"/>
                  </a:lnTo>
                  <a:lnTo>
                    <a:pt x="15" y="41"/>
                  </a:lnTo>
                  <a:lnTo>
                    <a:pt x="21" y="35"/>
                  </a:lnTo>
                  <a:lnTo>
                    <a:pt x="21" y="27"/>
                  </a:lnTo>
                  <a:lnTo>
                    <a:pt x="21" y="20"/>
                  </a:lnTo>
                  <a:lnTo>
                    <a:pt x="19" y="14"/>
                  </a:lnTo>
                  <a:lnTo>
                    <a:pt x="19" y="0"/>
                  </a:lnTo>
                  <a:lnTo>
                    <a:pt x="12" y="20"/>
                  </a:lnTo>
                  <a:lnTo>
                    <a:pt x="12" y="29"/>
                  </a:lnTo>
                  <a:lnTo>
                    <a:pt x="0" y="29"/>
                  </a:lnTo>
                  <a:lnTo>
                    <a:pt x="0" y="3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7">
              <a:extLst>
                <a:ext uri="{FF2B5EF4-FFF2-40B4-BE49-F238E27FC236}">
                  <a16:creationId xmlns:a16="http://schemas.microsoft.com/office/drawing/2014/main" id="{63ED0195-375A-4976-A894-A73E366AC26C}"/>
                </a:ext>
              </a:extLst>
            </p:cNvPr>
            <p:cNvSpPr>
              <a:spLocks/>
            </p:cNvSpPr>
            <p:nvPr/>
          </p:nvSpPr>
          <p:spPr bwMode="auto">
            <a:xfrm>
              <a:off x="6304861" y="3553756"/>
              <a:ext cx="83018" cy="88316"/>
            </a:xfrm>
            <a:custGeom>
              <a:avLst/>
              <a:gdLst>
                <a:gd name="T0" fmla="*/ 2 w 47"/>
                <a:gd name="T1" fmla="*/ 46 h 50"/>
                <a:gd name="T2" fmla="*/ 2 w 47"/>
                <a:gd name="T3" fmla="*/ 50 h 50"/>
                <a:gd name="T4" fmla="*/ 8 w 47"/>
                <a:gd name="T5" fmla="*/ 38 h 50"/>
                <a:gd name="T6" fmla="*/ 14 w 47"/>
                <a:gd name="T7" fmla="*/ 30 h 50"/>
                <a:gd name="T8" fmla="*/ 22 w 47"/>
                <a:gd name="T9" fmla="*/ 36 h 50"/>
                <a:gd name="T10" fmla="*/ 22 w 47"/>
                <a:gd name="T11" fmla="*/ 44 h 50"/>
                <a:gd name="T12" fmla="*/ 29 w 47"/>
                <a:gd name="T13" fmla="*/ 36 h 50"/>
                <a:gd name="T14" fmla="*/ 27 w 47"/>
                <a:gd name="T15" fmla="*/ 30 h 50"/>
                <a:gd name="T16" fmla="*/ 35 w 47"/>
                <a:gd name="T17" fmla="*/ 21 h 50"/>
                <a:gd name="T18" fmla="*/ 41 w 47"/>
                <a:gd name="T19" fmla="*/ 21 h 50"/>
                <a:gd name="T20" fmla="*/ 41 w 47"/>
                <a:gd name="T21" fmla="*/ 15 h 50"/>
                <a:gd name="T22" fmla="*/ 47 w 47"/>
                <a:gd name="T23" fmla="*/ 7 h 50"/>
                <a:gd name="T24" fmla="*/ 45 w 47"/>
                <a:gd name="T25" fmla="*/ 0 h 50"/>
                <a:gd name="T26" fmla="*/ 39 w 47"/>
                <a:gd name="T27" fmla="*/ 9 h 50"/>
                <a:gd name="T28" fmla="*/ 33 w 47"/>
                <a:gd name="T29" fmla="*/ 9 h 50"/>
                <a:gd name="T30" fmla="*/ 20 w 47"/>
                <a:gd name="T31" fmla="*/ 9 h 50"/>
                <a:gd name="T32" fmla="*/ 20 w 47"/>
                <a:gd name="T33" fmla="*/ 23 h 50"/>
                <a:gd name="T34" fmla="*/ 14 w 47"/>
                <a:gd name="T35" fmla="*/ 17 h 50"/>
                <a:gd name="T36" fmla="*/ 12 w 47"/>
                <a:gd name="T37" fmla="*/ 9 h 50"/>
                <a:gd name="T38" fmla="*/ 6 w 47"/>
                <a:gd name="T39" fmla="*/ 17 h 50"/>
                <a:gd name="T40" fmla="*/ 6 w 47"/>
                <a:gd name="T41" fmla="*/ 23 h 50"/>
                <a:gd name="T42" fmla="*/ 0 w 47"/>
                <a:gd name="T43" fmla="*/ 38 h 50"/>
                <a:gd name="T44" fmla="*/ 2 w 47"/>
                <a:gd name="T45"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 h="50">
                  <a:moveTo>
                    <a:pt x="2" y="46"/>
                  </a:moveTo>
                  <a:lnTo>
                    <a:pt x="2" y="50"/>
                  </a:lnTo>
                  <a:lnTo>
                    <a:pt x="8" y="38"/>
                  </a:lnTo>
                  <a:lnTo>
                    <a:pt x="14" y="30"/>
                  </a:lnTo>
                  <a:lnTo>
                    <a:pt x="22" y="36"/>
                  </a:lnTo>
                  <a:lnTo>
                    <a:pt x="22" y="44"/>
                  </a:lnTo>
                  <a:lnTo>
                    <a:pt x="29" y="36"/>
                  </a:lnTo>
                  <a:lnTo>
                    <a:pt x="27" y="30"/>
                  </a:lnTo>
                  <a:lnTo>
                    <a:pt x="35" y="21"/>
                  </a:lnTo>
                  <a:lnTo>
                    <a:pt x="41" y="21"/>
                  </a:lnTo>
                  <a:lnTo>
                    <a:pt x="41" y="15"/>
                  </a:lnTo>
                  <a:lnTo>
                    <a:pt x="47" y="7"/>
                  </a:lnTo>
                  <a:lnTo>
                    <a:pt x="45" y="0"/>
                  </a:lnTo>
                  <a:lnTo>
                    <a:pt x="39" y="9"/>
                  </a:lnTo>
                  <a:lnTo>
                    <a:pt x="33" y="9"/>
                  </a:lnTo>
                  <a:lnTo>
                    <a:pt x="20" y="9"/>
                  </a:lnTo>
                  <a:lnTo>
                    <a:pt x="20" y="23"/>
                  </a:lnTo>
                  <a:lnTo>
                    <a:pt x="14" y="17"/>
                  </a:lnTo>
                  <a:lnTo>
                    <a:pt x="12" y="9"/>
                  </a:lnTo>
                  <a:lnTo>
                    <a:pt x="6" y="17"/>
                  </a:lnTo>
                  <a:lnTo>
                    <a:pt x="6" y="23"/>
                  </a:lnTo>
                  <a:lnTo>
                    <a:pt x="0" y="38"/>
                  </a:lnTo>
                  <a:lnTo>
                    <a:pt x="2" y="4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Freeform 58">
              <a:extLst>
                <a:ext uri="{FF2B5EF4-FFF2-40B4-BE49-F238E27FC236}">
                  <a16:creationId xmlns:a16="http://schemas.microsoft.com/office/drawing/2014/main" id="{BEEB62BF-77C0-44BC-B915-591DE5F9425B}"/>
                </a:ext>
              </a:extLst>
            </p:cNvPr>
            <p:cNvSpPr>
              <a:spLocks/>
            </p:cNvSpPr>
            <p:nvPr/>
          </p:nvSpPr>
          <p:spPr bwMode="auto">
            <a:xfrm>
              <a:off x="6329590" y="4111915"/>
              <a:ext cx="37093" cy="37093"/>
            </a:xfrm>
            <a:custGeom>
              <a:avLst/>
              <a:gdLst>
                <a:gd name="T0" fmla="*/ 21 w 21"/>
                <a:gd name="T1" fmla="*/ 15 h 21"/>
                <a:gd name="T2" fmla="*/ 21 w 21"/>
                <a:gd name="T3" fmla="*/ 6 h 21"/>
                <a:gd name="T4" fmla="*/ 13 w 21"/>
                <a:gd name="T5" fmla="*/ 0 h 21"/>
                <a:gd name="T6" fmla="*/ 6 w 21"/>
                <a:gd name="T7" fmla="*/ 8 h 21"/>
                <a:gd name="T8" fmla="*/ 0 w 21"/>
                <a:gd name="T9" fmla="*/ 17 h 21"/>
                <a:gd name="T10" fmla="*/ 8 w 21"/>
                <a:gd name="T11" fmla="*/ 21 h 21"/>
                <a:gd name="T12" fmla="*/ 21 w 21"/>
                <a:gd name="T13" fmla="*/ 15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1" y="15"/>
                  </a:moveTo>
                  <a:lnTo>
                    <a:pt x="21" y="6"/>
                  </a:lnTo>
                  <a:lnTo>
                    <a:pt x="13" y="0"/>
                  </a:lnTo>
                  <a:lnTo>
                    <a:pt x="6" y="8"/>
                  </a:lnTo>
                  <a:lnTo>
                    <a:pt x="0" y="17"/>
                  </a:lnTo>
                  <a:lnTo>
                    <a:pt x="8" y="21"/>
                  </a:lnTo>
                  <a:lnTo>
                    <a:pt x="21" y="1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59">
              <a:extLst>
                <a:ext uri="{FF2B5EF4-FFF2-40B4-BE49-F238E27FC236}">
                  <a16:creationId xmlns:a16="http://schemas.microsoft.com/office/drawing/2014/main" id="{823F4D38-FA03-41D7-80EB-B4C34531FE0D}"/>
                </a:ext>
              </a:extLst>
            </p:cNvPr>
            <p:cNvSpPr>
              <a:spLocks/>
            </p:cNvSpPr>
            <p:nvPr/>
          </p:nvSpPr>
          <p:spPr bwMode="auto">
            <a:xfrm>
              <a:off x="6322524" y="3668568"/>
              <a:ext cx="26495" cy="40626"/>
            </a:xfrm>
            <a:custGeom>
              <a:avLst/>
              <a:gdLst>
                <a:gd name="T0" fmla="*/ 12 w 15"/>
                <a:gd name="T1" fmla="*/ 0 h 23"/>
                <a:gd name="T2" fmla="*/ 0 w 15"/>
                <a:gd name="T3" fmla="*/ 8 h 23"/>
                <a:gd name="T4" fmla="*/ 0 w 15"/>
                <a:gd name="T5" fmla="*/ 14 h 23"/>
                <a:gd name="T6" fmla="*/ 0 w 15"/>
                <a:gd name="T7" fmla="*/ 23 h 23"/>
                <a:gd name="T8" fmla="*/ 15 w 15"/>
                <a:gd name="T9" fmla="*/ 14 h 23"/>
                <a:gd name="T10" fmla="*/ 15 w 15"/>
                <a:gd name="T11" fmla="*/ 6 h 23"/>
                <a:gd name="T12" fmla="*/ 12 w 15"/>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15" h="23">
                  <a:moveTo>
                    <a:pt x="12" y="0"/>
                  </a:moveTo>
                  <a:lnTo>
                    <a:pt x="0" y="8"/>
                  </a:lnTo>
                  <a:lnTo>
                    <a:pt x="0" y="14"/>
                  </a:lnTo>
                  <a:lnTo>
                    <a:pt x="0" y="23"/>
                  </a:lnTo>
                  <a:lnTo>
                    <a:pt x="15" y="14"/>
                  </a:lnTo>
                  <a:lnTo>
                    <a:pt x="15" y="6"/>
                  </a:lnTo>
                  <a:lnTo>
                    <a:pt x="12"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Freeform 60">
              <a:extLst>
                <a:ext uri="{FF2B5EF4-FFF2-40B4-BE49-F238E27FC236}">
                  <a16:creationId xmlns:a16="http://schemas.microsoft.com/office/drawing/2014/main" id="{739A4212-8E92-4BCE-89E6-61BF471F0203}"/>
                </a:ext>
              </a:extLst>
            </p:cNvPr>
            <p:cNvSpPr>
              <a:spLocks/>
            </p:cNvSpPr>
            <p:nvPr/>
          </p:nvSpPr>
          <p:spPr bwMode="auto">
            <a:xfrm>
              <a:off x="6336655" y="3668568"/>
              <a:ext cx="33561" cy="72420"/>
            </a:xfrm>
            <a:custGeom>
              <a:avLst/>
              <a:gdLst>
                <a:gd name="T0" fmla="*/ 19 w 19"/>
                <a:gd name="T1" fmla="*/ 0 h 41"/>
                <a:gd name="T2" fmla="*/ 13 w 19"/>
                <a:gd name="T3" fmla="*/ 6 h 41"/>
                <a:gd name="T4" fmla="*/ 7 w 19"/>
                <a:gd name="T5" fmla="*/ 14 h 41"/>
                <a:gd name="T6" fmla="*/ 0 w 19"/>
                <a:gd name="T7" fmla="*/ 27 h 41"/>
                <a:gd name="T8" fmla="*/ 7 w 19"/>
                <a:gd name="T9" fmla="*/ 33 h 41"/>
                <a:gd name="T10" fmla="*/ 9 w 19"/>
                <a:gd name="T11" fmla="*/ 41 h 41"/>
                <a:gd name="T12" fmla="*/ 15 w 19"/>
                <a:gd name="T13" fmla="*/ 27 h 41"/>
                <a:gd name="T14" fmla="*/ 15 w 19"/>
                <a:gd name="T15" fmla="*/ 21 h 41"/>
                <a:gd name="T16" fmla="*/ 13 w 19"/>
                <a:gd name="T17" fmla="*/ 12 h 41"/>
                <a:gd name="T18" fmla="*/ 19 w 19"/>
                <a:gd name="T19" fmla="*/ 6 h 41"/>
                <a:gd name="T20" fmla="*/ 19 w 1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41">
                  <a:moveTo>
                    <a:pt x="19" y="0"/>
                  </a:moveTo>
                  <a:lnTo>
                    <a:pt x="13" y="6"/>
                  </a:lnTo>
                  <a:lnTo>
                    <a:pt x="7" y="14"/>
                  </a:lnTo>
                  <a:lnTo>
                    <a:pt x="0" y="27"/>
                  </a:lnTo>
                  <a:lnTo>
                    <a:pt x="7" y="33"/>
                  </a:lnTo>
                  <a:lnTo>
                    <a:pt x="9" y="41"/>
                  </a:lnTo>
                  <a:lnTo>
                    <a:pt x="15" y="27"/>
                  </a:lnTo>
                  <a:lnTo>
                    <a:pt x="15" y="21"/>
                  </a:lnTo>
                  <a:lnTo>
                    <a:pt x="13" y="12"/>
                  </a:lnTo>
                  <a:lnTo>
                    <a:pt x="19" y="6"/>
                  </a:lnTo>
                  <a:lnTo>
                    <a:pt x="19"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61">
              <a:extLst>
                <a:ext uri="{FF2B5EF4-FFF2-40B4-BE49-F238E27FC236}">
                  <a16:creationId xmlns:a16="http://schemas.microsoft.com/office/drawing/2014/main" id="{953F15E4-DB9A-4D31-B34A-0F21813C0833}"/>
                </a:ext>
              </a:extLst>
            </p:cNvPr>
            <p:cNvSpPr>
              <a:spLocks/>
            </p:cNvSpPr>
            <p:nvPr/>
          </p:nvSpPr>
          <p:spPr bwMode="auto">
            <a:xfrm>
              <a:off x="6318992" y="3801042"/>
              <a:ext cx="10598" cy="7065"/>
            </a:xfrm>
            <a:custGeom>
              <a:avLst/>
              <a:gdLst>
                <a:gd name="T0" fmla="*/ 0 w 6"/>
                <a:gd name="T1" fmla="*/ 2 h 4"/>
                <a:gd name="T2" fmla="*/ 6 w 6"/>
                <a:gd name="T3" fmla="*/ 4 h 4"/>
                <a:gd name="T4" fmla="*/ 6 w 6"/>
                <a:gd name="T5" fmla="*/ 0 h 4"/>
                <a:gd name="T6" fmla="*/ 0 w 6"/>
                <a:gd name="T7" fmla="*/ 2 h 4"/>
              </a:gdLst>
              <a:ahLst/>
              <a:cxnLst>
                <a:cxn ang="0">
                  <a:pos x="T0" y="T1"/>
                </a:cxn>
                <a:cxn ang="0">
                  <a:pos x="T2" y="T3"/>
                </a:cxn>
                <a:cxn ang="0">
                  <a:pos x="T4" y="T5"/>
                </a:cxn>
                <a:cxn ang="0">
                  <a:pos x="T6" y="T7"/>
                </a:cxn>
              </a:cxnLst>
              <a:rect l="0" t="0" r="r" b="b"/>
              <a:pathLst>
                <a:path w="6" h="4">
                  <a:moveTo>
                    <a:pt x="0" y="2"/>
                  </a:moveTo>
                  <a:lnTo>
                    <a:pt x="6" y="4"/>
                  </a:lnTo>
                  <a:lnTo>
                    <a:pt x="6" y="0"/>
                  </a:lnTo>
                  <a:lnTo>
                    <a:pt x="0" y="2"/>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62">
              <a:extLst>
                <a:ext uri="{FF2B5EF4-FFF2-40B4-BE49-F238E27FC236}">
                  <a16:creationId xmlns:a16="http://schemas.microsoft.com/office/drawing/2014/main" id="{B894142D-0A2A-4077-957F-0E40FB5F43CF}"/>
                </a:ext>
              </a:extLst>
            </p:cNvPr>
            <p:cNvSpPr>
              <a:spLocks/>
            </p:cNvSpPr>
            <p:nvPr/>
          </p:nvSpPr>
          <p:spPr bwMode="auto">
            <a:xfrm>
              <a:off x="6318992" y="3808107"/>
              <a:ext cx="24729" cy="21196"/>
            </a:xfrm>
            <a:custGeom>
              <a:avLst/>
              <a:gdLst>
                <a:gd name="T0" fmla="*/ 6 w 14"/>
                <a:gd name="T1" fmla="*/ 0 h 12"/>
                <a:gd name="T2" fmla="*/ 6 w 14"/>
                <a:gd name="T3" fmla="*/ 4 h 12"/>
                <a:gd name="T4" fmla="*/ 0 w 14"/>
                <a:gd name="T5" fmla="*/ 12 h 12"/>
                <a:gd name="T6" fmla="*/ 8 w 14"/>
                <a:gd name="T7" fmla="*/ 10 h 12"/>
                <a:gd name="T8" fmla="*/ 14 w 14"/>
                <a:gd name="T9" fmla="*/ 10 h 12"/>
                <a:gd name="T10" fmla="*/ 14 w 14"/>
                <a:gd name="T11" fmla="*/ 4 h 12"/>
                <a:gd name="T12" fmla="*/ 14 w 14"/>
                <a:gd name="T13" fmla="*/ 4 h 12"/>
                <a:gd name="T14" fmla="*/ 6 w 14"/>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2">
                  <a:moveTo>
                    <a:pt x="6" y="0"/>
                  </a:moveTo>
                  <a:lnTo>
                    <a:pt x="6" y="4"/>
                  </a:lnTo>
                  <a:lnTo>
                    <a:pt x="0" y="12"/>
                  </a:lnTo>
                  <a:lnTo>
                    <a:pt x="8" y="10"/>
                  </a:lnTo>
                  <a:lnTo>
                    <a:pt x="14" y="10"/>
                  </a:lnTo>
                  <a:lnTo>
                    <a:pt x="14" y="4"/>
                  </a:lnTo>
                  <a:lnTo>
                    <a:pt x="14" y="4"/>
                  </a:lnTo>
                  <a:lnTo>
                    <a:pt x="6" y="0"/>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63">
              <a:extLst>
                <a:ext uri="{FF2B5EF4-FFF2-40B4-BE49-F238E27FC236}">
                  <a16:creationId xmlns:a16="http://schemas.microsoft.com/office/drawing/2014/main" id="{D5AF0C0B-3CE5-43F6-9431-BDE0F4ED18B0}"/>
                </a:ext>
              </a:extLst>
            </p:cNvPr>
            <p:cNvSpPr>
              <a:spLocks/>
            </p:cNvSpPr>
            <p:nvPr/>
          </p:nvSpPr>
          <p:spPr bwMode="auto">
            <a:xfrm>
              <a:off x="6094668" y="4618851"/>
              <a:ext cx="22963" cy="3533"/>
            </a:xfrm>
            <a:custGeom>
              <a:avLst/>
              <a:gdLst>
                <a:gd name="T0" fmla="*/ 0 w 13"/>
                <a:gd name="T1" fmla="*/ 2 h 2"/>
                <a:gd name="T2" fmla="*/ 13 w 13"/>
                <a:gd name="T3" fmla="*/ 0 h 2"/>
                <a:gd name="T4" fmla="*/ 7 w 13"/>
                <a:gd name="T5" fmla="*/ 2 h 2"/>
                <a:gd name="T6" fmla="*/ 0 w 13"/>
                <a:gd name="T7" fmla="*/ 2 h 2"/>
              </a:gdLst>
              <a:ahLst/>
              <a:cxnLst>
                <a:cxn ang="0">
                  <a:pos x="T0" y="T1"/>
                </a:cxn>
                <a:cxn ang="0">
                  <a:pos x="T2" y="T3"/>
                </a:cxn>
                <a:cxn ang="0">
                  <a:pos x="T4" y="T5"/>
                </a:cxn>
                <a:cxn ang="0">
                  <a:pos x="T6" y="T7"/>
                </a:cxn>
              </a:cxnLst>
              <a:rect l="0" t="0" r="r" b="b"/>
              <a:pathLst>
                <a:path w="13" h="2">
                  <a:moveTo>
                    <a:pt x="0" y="2"/>
                  </a:moveTo>
                  <a:lnTo>
                    <a:pt x="13" y="0"/>
                  </a:lnTo>
                  <a:lnTo>
                    <a:pt x="7" y="2"/>
                  </a:lnTo>
                  <a:lnTo>
                    <a:pt x="0" y="2"/>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64">
              <a:extLst>
                <a:ext uri="{FF2B5EF4-FFF2-40B4-BE49-F238E27FC236}">
                  <a16:creationId xmlns:a16="http://schemas.microsoft.com/office/drawing/2014/main" id="{46FCA182-04D0-4167-B8C6-B92CD9AFE799}"/>
                </a:ext>
              </a:extLst>
            </p:cNvPr>
            <p:cNvSpPr>
              <a:spLocks/>
            </p:cNvSpPr>
            <p:nvPr/>
          </p:nvSpPr>
          <p:spPr bwMode="auto">
            <a:xfrm>
              <a:off x="6439102" y="4170204"/>
              <a:ext cx="12365" cy="15897"/>
            </a:xfrm>
            <a:custGeom>
              <a:avLst/>
              <a:gdLst>
                <a:gd name="T0" fmla="*/ 0 w 7"/>
                <a:gd name="T1" fmla="*/ 9 h 9"/>
                <a:gd name="T2" fmla="*/ 7 w 7"/>
                <a:gd name="T3" fmla="*/ 0 h 9"/>
                <a:gd name="T4" fmla="*/ 7 w 7"/>
                <a:gd name="T5" fmla="*/ 0 h 9"/>
                <a:gd name="T6" fmla="*/ 0 w 7"/>
                <a:gd name="T7" fmla="*/ 9 h 9"/>
              </a:gdLst>
              <a:ahLst/>
              <a:cxnLst>
                <a:cxn ang="0">
                  <a:pos x="T0" y="T1"/>
                </a:cxn>
                <a:cxn ang="0">
                  <a:pos x="T2" y="T3"/>
                </a:cxn>
                <a:cxn ang="0">
                  <a:pos x="T4" y="T5"/>
                </a:cxn>
                <a:cxn ang="0">
                  <a:pos x="T6" y="T7"/>
                </a:cxn>
              </a:cxnLst>
              <a:rect l="0" t="0" r="r" b="b"/>
              <a:pathLst>
                <a:path w="7" h="9">
                  <a:moveTo>
                    <a:pt x="0" y="9"/>
                  </a:moveTo>
                  <a:lnTo>
                    <a:pt x="7" y="0"/>
                  </a:lnTo>
                  <a:lnTo>
                    <a:pt x="7" y="0"/>
                  </a:lnTo>
                  <a:lnTo>
                    <a:pt x="0" y="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65">
              <a:extLst>
                <a:ext uri="{FF2B5EF4-FFF2-40B4-BE49-F238E27FC236}">
                  <a16:creationId xmlns:a16="http://schemas.microsoft.com/office/drawing/2014/main" id="{9E912C2B-335B-4133-B959-401AD5D6499F}"/>
                </a:ext>
              </a:extLst>
            </p:cNvPr>
            <p:cNvSpPr>
              <a:spLocks/>
            </p:cNvSpPr>
            <p:nvPr/>
          </p:nvSpPr>
          <p:spPr bwMode="auto">
            <a:xfrm>
              <a:off x="6117631" y="3979441"/>
              <a:ext cx="669438" cy="674736"/>
            </a:xfrm>
            <a:custGeom>
              <a:avLst/>
              <a:gdLst>
                <a:gd name="T0" fmla="*/ 178 w 379"/>
                <a:gd name="T1" fmla="*/ 208 h 382"/>
                <a:gd name="T2" fmla="*/ 166 w 379"/>
                <a:gd name="T3" fmla="*/ 235 h 382"/>
                <a:gd name="T4" fmla="*/ 155 w 379"/>
                <a:gd name="T5" fmla="*/ 270 h 382"/>
                <a:gd name="T6" fmla="*/ 162 w 379"/>
                <a:gd name="T7" fmla="*/ 285 h 382"/>
                <a:gd name="T8" fmla="*/ 174 w 379"/>
                <a:gd name="T9" fmla="*/ 289 h 382"/>
                <a:gd name="T10" fmla="*/ 147 w 379"/>
                <a:gd name="T11" fmla="*/ 303 h 382"/>
                <a:gd name="T12" fmla="*/ 122 w 379"/>
                <a:gd name="T13" fmla="*/ 320 h 382"/>
                <a:gd name="T14" fmla="*/ 93 w 379"/>
                <a:gd name="T15" fmla="*/ 314 h 382"/>
                <a:gd name="T16" fmla="*/ 72 w 379"/>
                <a:gd name="T17" fmla="*/ 310 h 382"/>
                <a:gd name="T18" fmla="*/ 60 w 379"/>
                <a:gd name="T19" fmla="*/ 318 h 382"/>
                <a:gd name="T20" fmla="*/ 21 w 379"/>
                <a:gd name="T21" fmla="*/ 347 h 382"/>
                <a:gd name="T22" fmla="*/ 2 w 379"/>
                <a:gd name="T23" fmla="*/ 376 h 382"/>
                <a:gd name="T24" fmla="*/ 23 w 379"/>
                <a:gd name="T25" fmla="*/ 368 h 382"/>
                <a:gd name="T26" fmla="*/ 56 w 379"/>
                <a:gd name="T27" fmla="*/ 366 h 382"/>
                <a:gd name="T28" fmla="*/ 91 w 379"/>
                <a:gd name="T29" fmla="*/ 376 h 382"/>
                <a:gd name="T30" fmla="*/ 104 w 379"/>
                <a:gd name="T31" fmla="*/ 349 h 382"/>
                <a:gd name="T32" fmla="*/ 131 w 379"/>
                <a:gd name="T33" fmla="*/ 353 h 382"/>
                <a:gd name="T34" fmla="*/ 153 w 379"/>
                <a:gd name="T35" fmla="*/ 372 h 382"/>
                <a:gd name="T36" fmla="*/ 187 w 379"/>
                <a:gd name="T37" fmla="*/ 370 h 382"/>
                <a:gd name="T38" fmla="*/ 214 w 379"/>
                <a:gd name="T39" fmla="*/ 362 h 382"/>
                <a:gd name="T40" fmla="*/ 234 w 379"/>
                <a:gd name="T41" fmla="*/ 374 h 382"/>
                <a:gd name="T42" fmla="*/ 270 w 379"/>
                <a:gd name="T43" fmla="*/ 370 h 382"/>
                <a:gd name="T44" fmla="*/ 305 w 379"/>
                <a:gd name="T45" fmla="*/ 376 h 382"/>
                <a:gd name="T46" fmla="*/ 330 w 379"/>
                <a:gd name="T47" fmla="*/ 366 h 382"/>
                <a:gd name="T48" fmla="*/ 344 w 379"/>
                <a:gd name="T49" fmla="*/ 345 h 382"/>
                <a:gd name="T50" fmla="*/ 315 w 379"/>
                <a:gd name="T51" fmla="*/ 347 h 382"/>
                <a:gd name="T52" fmla="*/ 307 w 379"/>
                <a:gd name="T53" fmla="*/ 326 h 382"/>
                <a:gd name="T54" fmla="*/ 328 w 379"/>
                <a:gd name="T55" fmla="*/ 318 h 382"/>
                <a:gd name="T56" fmla="*/ 340 w 379"/>
                <a:gd name="T57" fmla="*/ 312 h 382"/>
                <a:gd name="T58" fmla="*/ 361 w 379"/>
                <a:gd name="T59" fmla="*/ 303 h 382"/>
                <a:gd name="T60" fmla="*/ 379 w 379"/>
                <a:gd name="T61" fmla="*/ 268 h 382"/>
                <a:gd name="T62" fmla="*/ 357 w 379"/>
                <a:gd name="T63" fmla="*/ 235 h 382"/>
                <a:gd name="T64" fmla="*/ 321 w 379"/>
                <a:gd name="T65" fmla="*/ 237 h 382"/>
                <a:gd name="T66" fmla="*/ 307 w 379"/>
                <a:gd name="T67" fmla="*/ 225 h 382"/>
                <a:gd name="T68" fmla="*/ 328 w 379"/>
                <a:gd name="T69" fmla="*/ 202 h 382"/>
                <a:gd name="T70" fmla="*/ 317 w 379"/>
                <a:gd name="T71" fmla="*/ 175 h 382"/>
                <a:gd name="T72" fmla="*/ 303 w 379"/>
                <a:gd name="T73" fmla="*/ 162 h 382"/>
                <a:gd name="T74" fmla="*/ 313 w 379"/>
                <a:gd name="T75" fmla="*/ 129 h 382"/>
                <a:gd name="T76" fmla="*/ 305 w 379"/>
                <a:gd name="T77" fmla="*/ 100 h 382"/>
                <a:gd name="T78" fmla="*/ 284 w 379"/>
                <a:gd name="T79" fmla="*/ 90 h 382"/>
                <a:gd name="T80" fmla="*/ 288 w 379"/>
                <a:gd name="T81" fmla="*/ 54 h 382"/>
                <a:gd name="T82" fmla="*/ 286 w 379"/>
                <a:gd name="T83" fmla="*/ 21 h 382"/>
                <a:gd name="T84" fmla="*/ 272 w 379"/>
                <a:gd name="T85" fmla="*/ 2 h 382"/>
                <a:gd name="T86" fmla="*/ 263 w 379"/>
                <a:gd name="T87" fmla="*/ 23 h 382"/>
                <a:gd name="T88" fmla="*/ 245 w 379"/>
                <a:gd name="T89" fmla="*/ 25 h 382"/>
                <a:gd name="T90" fmla="*/ 238 w 379"/>
                <a:gd name="T91" fmla="*/ 33 h 382"/>
                <a:gd name="T92" fmla="*/ 226 w 379"/>
                <a:gd name="T93" fmla="*/ 48 h 382"/>
                <a:gd name="T94" fmla="*/ 211 w 379"/>
                <a:gd name="T95" fmla="*/ 46 h 382"/>
                <a:gd name="T96" fmla="*/ 193 w 379"/>
                <a:gd name="T97" fmla="*/ 54 h 382"/>
                <a:gd name="T98" fmla="*/ 180 w 379"/>
                <a:gd name="T99" fmla="*/ 90 h 382"/>
                <a:gd name="T100" fmla="*/ 189 w 379"/>
                <a:gd name="T101" fmla="*/ 108 h 382"/>
                <a:gd name="T102" fmla="*/ 197 w 379"/>
                <a:gd name="T103" fmla="*/ 123 h 382"/>
                <a:gd name="T104" fmla="*/ 191 w 379"/>
                <a:gd name="T105" fmla="*/ 144 h 382"/>
                <a:gd name="T106" fmla="*/ 184 w 379"/>
                <a:gd name="T107" fmla="*/ 158 h 382"/>
                <a:gd name="T108" fmla="*/ 187 w 379"/>
                <a:gd name="T109" fmla="*/ 179 h 382"/>
                <a:gd name="T110" fmla="*/ 176 w 379"/>
                <a:gd name="T111" fmla="*/ 181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9" h="382">
                  <a:moveTo>
                    <a:pt x="176" y="187"/>
                  </a:moveTo>
                  <a:lnTo>
                    <a:pt x="182" y="193"/>
                  </a:lnTo>
                  <a:lnTo>
                    <a:pt x="184" y="200"/>
                  </a:lnTo>
                  <a:lnTo>
                    <a:pt x="178" y="208"/>
                  </a:lnTo>
                  <a:lnTo>
                    <a:pt x="172" y="214"/>
                  </a:lnTo>
                  <a:lnTo>
                    <a:pt x="172" y="222"/>
                  </a:lnTo>
                  <a:lnTo>
                    <a:pt x="172" y="229"/>
                  </a:lnTo>
                  <a:lnTo>
                    <a:pt x="166" y="235"/>
                  </a:lnTo>
                  <a:lnTo>
                    <a:pt x="160" y="249"/>
                  </a:lnTo>
                  <a:lnTo>
                    <a:pt x="153" y="256"/>
                  </a:lnTo>
                  <a:lnTo>
                    <a:pt x="153" y="264"/>
                  </a:lnTo>
                  <a:lnTo>
                    <a:pt x="155" y="270"/>
                  </a:lnTo>
                  <a:lnTo>
                    <a:pt x="160" y="268"/>
                  </a:lnTo>
                  <a:lnTo>
                    <a:pt x="160" y="270"/>
                  </a:lnTo>
                  <a:lnTo>
                    <a:pt x="162" y="270"/>
                  </a:lnTo>
                  <a:lnTo>
                    <a:pt x="162" y="285"/>
                  </a:lnTo>
                  <a:lnTo>
                    <a:pt x="155" y="285"/>
                  </a:lnTo>
                  <a:lnTo>
                    <a:pt x="155" y="289"/>
                  </a:lnTo>
                  <a:lnTo>
                    <a:pt x="168" y="289"/>
                  </a:lnTo>
                  <a:lnTo>
                    <a:pt x="174" y="289"/>
                  </a:lnTo>
                  <a:lnTo>
                    <a:pt x="168" y="295"/>
                  </a:lnTo>
                  <a:lnTo>
                    <a:pt x="162" y="303"/>
                  </a:lnTo>
                  <a:lnTo>
                    <a:pt x="155" y="303"/>
                  </a:lnTo>
                  <a:lnTo>
                    <a:pt x="147" y="303"/>
                  </a:lnTo>
                  <a:lnTo>
                    <a:pt x="141" y="312"/>
                  </a:lnTo>
                  <a:lnTo>
                    <a:pt x="141" y="318"/>
                  </a:lnTo>
                  <a:lnTo>
                    <a:pt x="135" y="318"/>
                  </a:lnTo>
                  <a:lnTo>
                    <a:pt x="122" y="320"/>
                  </a:lnTo>
                  <a:lnTo>
                    <a:pt x="114" y="320"/>
                  </a:lnTo>
                  <a:lnTo>
                    <a:pt x="108" y="320"/>
                  </a:lnTo>
                  <a:lnTo>
                    <a:pt x="99" y="314"/>
                  </a:lnTo>
                  <a:lnTo>
                    <a:pt x="93" y="314"/>
                  </a:lnTo>
                  <a:lnTo>
                    <a:pt x="93" y="308"/>
                  </a:lnTo>
                  <a:lnTo>
                    <a:pt x="87" y="310"/>
                  </a:lnTo>
                  <a:lnTo>
                    <a:pt x="79" y="310"/>
                  </a:lnTo>
                  <a:lnTo>
                    <a:pt x="72" y="310"/>
                  </a:lnTo>
                  <a:lnTo>
                    <a:pt x="81" y="316"/>
                  </a:lnTo>
                  <a:lnTo>
                    <a:pt x="75" y="322"/>
                  </a:lnTo>
                  <a:lnTo>
                    <a:pt x="66" y="316"/>
                  </a:lnTo>
                  <a:lnTo>
                    <a:pt x="60" y="318"/>
                  </a:lnTo>
                  <a:lnTo>
                    <a:pt x="60" y="324"/>
                  </a:lnTo>
                  <a:lnTo>
                    <a:pt x="54" y="339"/>
                  </a:lnTo>
                  <a:lnTo>
                    <a:pt x="39" y="339"/>
                  </a:lnTo>
                  <a:lnTo>
                    <a:pt x="21" y="347"/>
                  </a:lnTo>
                  <a:lnTo>
                    <a:pt x="21" y="353"/>
                  </a:lnTo>
                  <a:lnTo>
                    <a:pt x="14" y="355"/>
                  </a:lnTo>
                  <a:lnTo>
                    <a:pt x="0" y="362"/>
                  </a:lnTo>
                  <a:lnTo>
                    <a:pt x="2" y="376"/>
                  </a:lnTo>
                  <a:lnTo>
                    <a:pt x="8" y="376"/>
                  </a:lnTo>
                  <a:lnTo>
                    <a:pt x="16" y="376"/>
                  </a:lnTo>
                  <a:lnTo>
                    <a:pt x="14" y="368"/>
                  </a:lnTo>
                  <a:lnTo>
                    <a:pt x="23" y="368"/>
                  </a:lnTo>
                  <a:lnTo>
                    <a:pt x="23" y="374"/>
                  </a:lnTo>
                  <a:lnTo>
                    <a:pt x="29" y="368"/>
                  </a:lnTo>
                  <a:lnTo>
                    <a:pt x="41" y="359"/>
                  </a:lnTo>
                  <a:lnTo>
                    <a:pt x="56" y="366"/>
                  </a:lnTo>
                  <a:lnTo>
                    <a:pt x="70" y="364"/>
                  </a:lnTo>
                  <a:lnTo>
                    <a:pt x="70" y="372"/>
                  </a:lnTo>
                  <a:lnTo>
                    <a:pt x="77" y="378"/>
                  </a:lnTo>
                  <a:lnTo>
                    <a:pt x="91" y="376"/>
                  </a:lnTo>
                  <a:lnTo>
                    <a:pt x="97" y="370"/>
                  </a:lnTo>
                  <a:lnTo>
                    <a:pt x="97" y="362"/>
                  </a:lnTo>
                  <a:lnTo>
                    <a:pt x="97" y="355"/>
                  </a:lnTo>
                  <a:lnTo>
                    <a:pt x="104" y="349"/>
                  </a:lnTo>
                  <a:lnTo>
                    <a:pt x="110" y="355"/>
                  </a:lnTo>
                  <a:lnTo>
                    <a:pt x="118" y="353"/>
                  </a:lnTo>
                  <a:lnTo>
                    <a:pt x="124" y="353"/>
                  </a:lnTo>
                  <a:lnTo>
                    <a:pt x="131" y="353"/>
                  </a:lnTo>
                  <a:lnTo>
                    <a:pt x="137" y="353"/>
                  </a:lnTo>
                  <a:lnTo>
                    <a:pt x="145" y="359"/>
                  </a:lnTo>
                  <a:lnTo>
                    <a:pt x="151" y="366"/>
                  </a:lnTo>
                  <a:lnTo>
                    <a:pt x="153" y="372"/>
                  </a:lnTo>
                  <a:lnTo>
                    <a:pt x="160" y="372"/>
                  </a:lnTo>
                  <a:lnTo>
                    <a:pt x="166" y="364"/>
                  </a:lnTo>
                  <a:lnTo>
                    <a:pt x="178" y="364"/>
                  </a:lnTo>
                  <a:lnTo>
                    <a:pt x="187" y="370"/>
                  </a:lnTo>
                  <a:lnTo>
                    <a:pt x="201" y="370"/>
                  </a:lnTo>
                  <a:lnTo>
                    <a:pt x="199" y="362"/>
                  </a:lnTo>
                  <a:lnTo>
                    <a:pt x="207" y="355"/>
                  </a:lnTo>
                  <a:lnTo>
                    <a:pt x="214" y="362"/>
                  </a:lnTo>
                  <a:lnTo>
                    <a:pt x="220" y="368"/>
                  </a:lnTo>
                  <a:lnTo>
                    <a:pt x="228" y="368"/>
                  </a:lnTo>
                  <a:lnTo>
                    <a:pt x="234" y="366"/>
                  </a:lnTo>
                  <a:lnTo>
                    <a:pt x="234" y="374"/>
                  </a:lnTo>
                  <a:lnTo>
                    <a:pt x="249" y="372"/>
                  </a:lnTo>
                  <a:lnTo>
                    <a:pt x="255" y="372"/>
                  </a:lnTo>
                  <a:lnTo>
                    <a:pt x="263" y="372"/>
                  </a:lnTo>
                  <a:lnTo>
                    <a:pt x="270" y="370"/>
                  </a:lnTo>
                  <a:lnTo>
                    <a:pt x="276" y="376"/>
                  </a:lnTo>
                  <a:lnTo>
                    <a:pt x="284" y="376"/>
                  </a:lnTo>
                  <a:lnTo>
                    <a:pt x="290" y="382"/>
                  </a:lnTo>
                  <a:lnTo>
                    <a:pt x="305" y="376"/>
                  </a:lnTo>
                  <a:lnTo>
                    <a:pt x="311" y="374"/>
                  </a:lnTo>
                  <a:lnTo>
                    <a:pt x="317" y="380"/>
                  </a:lnTo>
                  <a:lnTo>
                    <a:pt x="323" y="374"/>
                  </a:lnTo>
                  <a:lnTo>
                    <a:pt x="330" y="366"/>
                  </a:lnTo>
                  <a:lnTo>
                    <a:pt x="338" y="366"/>
                  </a:lnTo>
                  <a:lnTo>
                    <a:pt x="344" y="359"/>
                  </a:lnTo>
                  <a:lnTo>
                    <a:pt x="350" y="351"/>
                  </a:lnTo>
                  <a:lnTo>
                    <a:pt x="344" y="345"/>
                  </a:lnTo>
                  <a:lnTo>
                    <a:pt x="336" y="345"/>
                  </a:lnTo>
                  <a:lnTo>
                    <a:pt x="330" y="353"/>
                  </a:lnTo>
                  <a:lnTo>
                    <a:pt x="321" y="347"/>
                  </a:lnTo>
                  <a:lnTo>
                    <a:pt x="315" y="347"/>
                  </a:lnTo>
                  <a:lnTo>
                    <a:pt x="309" y="341"/>
                  </a:lnTo>
                  <a:lnTo>
                    <a:pt x="301" y="335"/>
                  </a:lnTo>
                  <a:lnTo>
                    <a:pt x="301" y="328"/>
                  </a:lnTo>
                  <a:lnTo>
                    <a:pt x="307" y="326"/>
                  </a:lnTo>
                  <a:lnTo>
                    <a:pt x="313" y="326"/>
                  </a:lnTo>
                  <a:lnTo>
                    <a:pt x="321" y="332"/>
                  </a:lnTo>
                  <a:lnTo>
                    <a:pt x="328" y="326"/>
                  </a:lnTo>
                  <a:lnTo>
                    <a:pt x="328" y="318"/>
                  </a:lnTo>
                  <a:lnTo>
                    <a:pt x="321" y="318"/>
                  </a:lnTo>
                  <a:lnTo>
                    <a:pt x="328" y="312"/>
                  </a:lnTo>
                  <a:lnTo>
                    <a:pt x="334" y="312"/>
                  </a:lnTo>
                  <a:lnTo>
                    <a:pt x="340" y="312"/>
                  </a:lnTo>
                  <a:lnTo>
                    <a:pt x="348" y="312"/>
                  </a:lnTo>
                  <a:lnTo>
                    <a:pt x="346" y="303"/>
                  </a:lnTo>
                  <a:lnTo>
                    <a:pt x="355" y="303"/>
                  </a:lnTo>
                  <a:lnTo>
                    <a:pt x="361" y="303"/>
                  </a:lnTo>
                  <a:lnTo>
                    <a:pt x="367" y="295"/>
                  </a:lnTo>
                  <a:lnTo>
                    <a:pt x="373" y="289"/>
                  </a:lnTo>
                  <a:lnTo>
                    <a:pt x="373" y="281"/>
                  </a:lnTo>
                  <a:lnTo>
                    <a:pt x="379" y="268"/>
                  </a:lnTo>
                  <a:lnTo>
                    <a:pt x="379" y="260"/>
                  </a:lnTo>
                  <a:lnTo>
                    <a:pt x="377" y="247"/>
                  </a:lnTo>
                  <a:lnTo>
                    <a:pt x="369" y="241"/>
                  </a:lnTo>
                  <a:lnTo>
                    <a:pt x="357" y="235"/>
                  </a:lnTo>
                  <a:lnTo>
                    <a:pt x="342" y="235"/>
                  </a:lnTo>
                  <a:lnTo>
                    <a:pt x="336" y="229"/>
                  </a:lnTo>
                  <a:lnTo>
                    <a:pt x="330" y="237"/>
                  </a:lnTo>
                  <a:lnTo>
                    <a:pt x="321" y="237"/>
                  </a:lnTo>
                  <a:lnTo>
                    <a:pt x="315" y="243"/>
                  </a:lnTo>
                  <a:lnTo>
                    <a:pt x="307" y="237"/>
                  </a:lnTo>
                  <a:lnTo>
                    <a:pt x="307" y="231"/>
                  </a:lnTo>
                  <a:lnTo>
                    <a:pt x="307" y="225"/>
                  </a:lnTo>
                  <a:lnTo>
                    <a:pt x="313" y="225"/>
                  </a:lnTo>
                  <a:lnTo>
                    <a:pt x="319" y="216"/>
                  </a:lnTo>
                  <a:lnTo>
                    <a:pt x="328" y="210"/>
                  </a:lnTo>
                  <a:lnTo>
                    <a:pt x="328" y="202"/>
                  </a:lnTo>
                  <a:lnTo>
                    <a:pt x="326" y="195"/>
                  </a:lnTo>
                  <a:lnTo>
                    <a:pt x="326" y="189"/>
                  </a:lnTo>
                  <a:lnTo>
                    <a:pt x="317" y="183"/>
                  </a:lnTo>
                  <a:lnTo>
                    <a:pt x="317" y="175"/>
                  </a:lnTo>
                  <a:lnTo>
                    <a:pt x="303" y="171"/>
                  </a:lnTo>
                  <a:lnTo>
                    <a:pt x="297" y="171"/>
                  </a:lnTo>
                  <a:lnTo>
                    <a:pt x="297" y="162"/>
                  </a:lnTo>
                  <a:lnTo>
                    <a:pt x="303" y="162"/>
                  </a:lnTo>
                  <a:lnTo>
                    <a:pt x="309" y="162"/>
                  </a:lnTo>
                  <a:lnTo>
                    <a:pt x="317" y="168"/>
                  </a:lnTo>
                  <a:lnTo>
                    <a:pt x="315" y="135"/>
                  </a:lnTo>
                  <a:lnTo>
                    <a:pt x="313" y="129"/>
                  </a:lnTo>
                  <a:lnTo>
                    <a:pt x="313" y="121"/>
                  </a:lnTo>
                  <a:lnTo>
                    <a:pt x="313" y="114"/>
                  </a:lnTo>
                  <a:lnTo>
                    <a:pt x="305" y="108"/>
                  </a:lnTo>
                  <a:lnTo>
                    <a:pt x="305" y="100"/>
                  </a:lnTo>
                  <a:lnTo>
                    <a:pt x="299" y="102"/>
                  </a:lnTo>
                  <a:lnTo>
                    <a:pt x="290" y="96"/>
                  </a:lnTo>
                  <a:lnTo>
                    <a:pt x="284" y="96"/>
                  </a:lnTo>
                  <a:lnTo>
                    <a:pt x="284" y="90"/>
                  </a:lnTo>
                  <a:lnTo>
                    <a:pt x="282" y="75"/>
                  </a:lnTo>
                  <a:lnTo>
                    <a:pt x="282" y="69"/>
                  </a:lnTo>
                  <a:lnTo>
                    <a:pt x="288" y="60"/>
                  </a:lnTo>
                  <a:lnTo>
                    <a:pt x="288" y="54"/>
                  </a:lnTo>
                  <a:lnTo>
                    <a:pt x="282" y="48"/>
                  </a:lnTo>
                  <a:lnTo>
                    <a:pt x="280" y="42"/>
                  </a:lnTo>
                  <a:lnTo>
                    <a:pt x="280" y="36"/>
                  </a:lnTo>
                  <a:lnTo>
                    <a:pt x="286" y="21"/>
                  </a:lnTo>
                  <a:lnTo>
                    <a:pt x="278" y="15"/>
                  </a:lnTo>
                  <a:lnTo>
                    <a:pt x="272" y="0"/>
                  </a:lnTo>
                  <a:lnTo>
                    <a:pt x="270" y="2"/>
                  </a:lnTo>
                  <a:lnTo>
                    <a:pt x="272" y="2"/>
                  </a:lnTo>
                  <a:lnTo>
                    <a:pt x="265" y="17"/>
                  </a:lnTo>
                  <a:lnTo>
                    <a:pt x="261" y="19"/>
                  </a:lnTo>
                  <a:lnTo>
                    <a:pt x="265" y="21"/>
                  </a:lnTo>
                  <a:lnTo>
                    <a:pt x="263" y="23"/>
                  </a:lnTo>
                  <a:lnTo>
                    <a:pt x="265" y="23"/>
                  </a:lnTo>
                  <a:lnTo>
                    <a:pt x="259" y="31"/>
                  </a:lnTo>
                  <a:lnTo>
                    <a:pt x="251" y="25"/>
                  </a:lnTo>
                  <a:lnTo>
                    <a:pt x="245" y="25"/>
                  </a:lnTo>
                  <a:lnTo>
                    <a:pt x="245" y="29"/>
                  </a:lnTo>
                  <a:lnTo>
                    <a:pt x="245" y="29"/>
                  </a:lnTo>
                  <a:lnTo>
                    <a:pt x="245" y="33"/>
                  </a:lnTo>
                  <a:lnTo>
                    <a:pt x="238" y="33"/>
                  </a:lnTo>
                  <a:lnTo>
                    <a:pt x="238" y="33"/>
                  </a:lnTo>
                  <a:lnTo>
                    <a:pt x="238" y="40"/>
                  </a:lnTo>
                  <a:lnTo>
                    <a:pt x="232" y="40"/>
                  </a:lnTo>
                  <a:lnTo>
                    <a:pt x="226" y="48"/>
                  </a:lnTo>
                  <a:lnTo>
                    <a:pt x="220" y="54"/>
                  </a:lnTo>
                  <a:lnTo>
                    <a:pt x="211" y="56"/>
                  </a:lnTo>
                  <a:lnTo>
                    <a:pt x="211" y="48"/>
                  </a:lnTo>
                  <a:lnTo>
                    <a:pt x="211" y="46"/>
                  </a:lnTo>
                  <a:lnTo>
                    <a:pt x="205" y="54"/>
                  </a:lnTo>
                  <a:lnTo>
                    <a:pt x="199" y="54"/>
                  </a:lnTo>
                  <a:lnTo>
                    <a:pt x="199" y="60"/>
                  </a:lnTo>
                  <a:lnTo>
                    <a:pt x="193" y="54"/>
                  </a:lnTo>
                  <a:lnTo>
                    <a:pt x="187" y="63"/>
                  </a:lnTo>
                  <a:lnTo>
                    <a:pt x="178" y="69"/>
                  </a:lnTo>
                  <a:lnTo>
                    <a:pt x="180" y="75"/>
                  </a:lnTo>
                  <a:lnTo>
                    <a:pt x="180" y="90"/>
                  </a:lnTo>
                  <a:lnTo>
                    <a:pt x="180" y="96"/>
                  </a:lnTo>
                  <a:lnTo>
                    <a:pt x="189" y="102"/>
                  </a:lnTo>
                  <a:lnTo>
                    <a:pt x="195" y="102"/>
                  </a:lnTo>
                  <a:lnTo>
                    <a:pt x="189" y="108"/>
                  </a:lnTo>
                  <a:lnTo>
                    <a:pt x="197" y="108"/>
                  </a:lnTo>
                  <a:lnTo>
                    <a:pt x="209" y="114"/>
                  </a:lnTo>
                  <a:lnTo>
                    <a:pt x="209" y="121"/>
                  </a:lnTo>
                  <a:lnTo>
                    <a:pt x="197" y="123"/>
                  </a:lnTo>
                  <a:lnTo>
                    <a:pt x="197" y="129"/>
                  </a:lnTo>
                  <a:lnTo>
                    <a:pt x="191" y="129"/>
                  </a:lnTo>
                  <a:lnTo>
                    <a:pt x="191" y="137"/>
                  </a:lnTo>
                  <a:lnTo>
                    <a:pt x="191" y="144"/>
                  </a:lnTo>
                  <a:lnTo>
                    <a:pt x="184" y="144"/>
                  </a:lnTo>
                  <a:lnTo>
                    <a:pt x="178" y="152"/>
                  </a:lnTo>
                  <a:lnTo>
                    <a:pt x="178" y="158"/>
                  </a:lnTo>
                  <a:lnTo>
                    <a:pt x="184" y="158"/>
                  </a:lnTo>
                  <a:lnTo>
                    <a:pt x="187" y="164"/>
                  </a:lnTo>
                  <a:lnTo>
                    <a:pt x="187" y="171"/>
                  </a:lnTo>
                  <a:lnTo>
                    <a:pt x="193" y="171"/>
                  </a:lnTo>
                  <a:lnTo>
                    <a:pt x="187" y="179"/>
                  </a:lnTo>
                  <a:lnTo>
                    <a:pt x="180" y="179"/>
                  </a:lnTo>
                  <a:lnTo>
                    <a:pt x="180" y="171"/>
                  </a:lnTo>
                  <a:lnTo>
                    <a:pt x="174" y="179"/>
                  </a:lnTo>
                  <a:lnTo>
                    <a:pt x="176" y="181"/>
                  </a:lnTo>
                  <a:lnTo>
                    <a:pt x="176" y="187"/>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66">
              <a:extLst>
                <a:ext uri="{FF2B5EF4-FFF2-40B4-BE49-F238E27FC236}">
                  <a16:creationId xmlns:a16="http://schemas.microsoft.com/office/drawing/2014/main" id="{9DDF069A-304F-4CC9-A40B-AD78E67A9709}"/>
                </a:ext>
              </a:extLst>
            </p:cNvPr>
            <p:cNvSpPr>
              <a:spLocks/>
            </p:cNvSpPr>
            <p:nvPr/>
          </p:nvSpPr>
          <p:spPr bwMode="auto">
            <a:xfrm>
              <a:off x="6193582" y="4265586"/>
              <a:ext cx="249053" cy="241987"/>
            </a:xfrm>
            <a:custGeom>
              <a:avLst/>
              <a:gdLst>
                <a:gd name="T0" fmla="*/ 61 w 141"/>
                <a:gd name="T1" fmla="*/ 71 h 137"/>
                <a:gd name="T2" fmla="*/ 48 w 141"/>
                <a:gd name="T3" fmla="*/ 71 h 137"/>
                <a:gd name="T4" fmla="*/ 34 w 141"/>
                <a:gd name="T5" fmla="*/ 79 h 137"/>
                <a:gd name="T6" fmla="*/ 21 w 141"/>
                <a:gd name="T7" fmla="*/ 81 h 137"/>
                <a:gd name="T8" fmla="*/ 7 w 141"/>
                <a:gd name="T9" fmla="*/ 81 h 137"/>
                <a:gd name="T10" fmla="*/ 0 w 141"/>
                <a:gd name="T11" fmla="*/ 96 h 137"/>
                <a:gd name="T12" fmla="*/ 21 w 141"/>
                <a:gd name="T13" fmla="*/ 94 h 137"/>
                <a:gd name="T14" fmla="*/ 15 w 141"/>
                <a:gd name="T15" fmla="*/ 102 h 137"/>
                <a:gd name="T16" fmla="*/ 29 w 141"/>
                <a:gd name="T17" fmla="*/ 108 h 137"/>
                <a:gd name="T18" fmla="*/ 42 w 141"/>
                <a:gd name="T19" fmla="*/ 100 h 137"/>
                <a:gd name="T20" fmla="*/ 50 w 141"/>
                <a:gd name="T21" fmla="*/ 106 h 137"/>
                <a:gd name="T22" fmla="*/ 50 w 141"/>
                <a:gd name="T23" fmla="*/ 121 h 137"/>
                <a:gd name="T24" fmla="*/ 71 w 141"/>
                <a:gd name="T25" fmla="*/ 119 h 137"/>
                <a:gd name="T26" fmla="*/ 73 w 141"/>
                <a:gd name="T27" fmla="*/ 131 h 137"/>
                <a:gd name="T28" fmla="*/ 85 w 141"/>
                <a:gd name="T29" fmla="*/ 137 h 137"/>
                <a:gd name="T30" fmla="*/ 106 w 141"/>
                <a:gd name="T31" fmla="*/ 135 h 137"/>
                <a:gd name="T32" fmla="*/ 112 w 141"/>
                <a:gd name="T33" fmla="*/ 127 h 137"/>
                <a:gd name="T34" fmla="*/ 119 w 141"/>
                <a:gd name="T35" fmla="*/ 123 h 137"/>
                <a:gd name="T36" fmla="*/ 117 w 141"/>
                <a:gd name="T37" fmla="*/ 108 h 137"/>
                <a:gd name="T38" fmla="*/ 112 w 141"/>
                <a:gd name="T39" fmla="*/ 108 h 137"/>
                <a:gd name="T40" fmla="*/ 110 w 141"/>
                <a:gd name="T41" fmla="*/ 94 h 137"/>
                <a:gd name="T42" fmla="*/ 123 w 141"/>
                <a:gd name="T43" fmla="*/ 73 h 137"/>
                <a:gd name="T44" fmla="*/ 129 w 141"/>
                <a:gd name="T45" fmla="*/ 60 h 137"/>
                <a:gd name="T46" fmla="*/ 135 w 141"/>
                <a:gd name="T47" fmla="*/ 46 h 137"/>
                <a:gd name="T48" fmla="*/ 139 w 141"/>
                <a:gd name="T49" fmla="*/ 31 h 137"/>
                <a:gd name="T50" fmla="*/ 133 w 141"/>
                <a:gd name="T51" fmla="*/ 19 h 137"/>
                <a:gd name="T52" fmla="*/ 125 w 141"/>
                <a:gd name="T53" fmla="*/ 11 h 137"/>
                <a:gd name="T54" fmla="*/ 119 w 141"/>
                <a:gd name="T55" fmla="*/ 4 h 137"/>
                <a:gd name="T56" fmla="*/ 110 w 141"/>
                <a:gd name="T57" fmla="*/ 0 h 137"/>
                <a:gd name="T58" fmla="*/ 83 w 141"/>
                <a:gd name="T59" fmla="*/ 9 h 137"/>
                <a:gd name="T60" fmla="*/ 65 w 141"/>
                <a:gd name="T61" fmla="*/ 17 h 137"/>
                <a:gd name="T62" fmla="*/ 50 w 141"/>
                <a:gd name="T63" fmla="*/ 23 h 137"/>
                <a:gd name="T64" fmla="*/ 58 w 141"/>
                <a:gd name="T65" fmla="*/ 29 h 137"/>
                <a:gd name="T66" fmla="*/ 73 w 141"/>
                <a:gd name="T67" fmla="*/ 29 h 137"/>
                <a:gd name="T68" fmla="*/ 85 w 141"/>
                <a:gd name="T69" fmla="*/ 21 h 137"/>
                <a:gd name="T70" fmla="*/ 79 w 141"/>
                <a:gd name="T71" fmla="*/ 36 h 137"/>
                <a:gd name="T72" fmla="*/ 79 w 141"/>
                <a:gd name="T73" fmla="*/ 50 h 137"/>
                <a:gd name="T74" fmla="*/ 79 w 141"/>
                <a:gd name="T75" fmla="*/ 56 h 137"/>
                <a:gd name="T76" fmla="*/ 67 w 141"/>
                <a:gd name="T77" fmla="*/ 6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37">
                  <a:moveTo>
                    <a:pt x="67" y="65"/>
                  </a:moveTo>
                  <a:lnTo>
                    <a:pt x="61" y="71"/>
                  </a:lnTo>
                  <a:lnTo>
                    <a:pt x="54" y="79"/>
                  </a:lnTo>
                  <a:lnTo>
                    <a:pt x="48" y="71"/>
                  </a:lnTo>
                  <a:lnTo>
                    <a:pt x="40" y="79"/>
                  </a:lnTo>
                  <a:lnTo>
                    <a:pt x="34" y="79"/>
                  </a:lnTo>
                  <a:lnTo>
                    <a:pt x="27" y="81"/>
                  </a:lnTo>
                  <a:lnTo>
                    <a:pt x="21" y="81"/>
                  </a:lnTo>
                  <a:lnTo>
                    <a:pt x="13" y="75"/>
                  </a:lnTo>
                  <a:lnTo>
                    <a:pt x="7" y="81"/>
                  </a:lnTo>
                  <a:lnTo>
                    <a:pt x="7" y="87"/>
                  </a:lnTo>
                  <a:lnTo>
                    <a:pt x="0" y="96"/>
                  </a:lnTo>
                  <a:lnTo>
                    <a:pt x="15" y="96"/>
                  </a:lnTo>
                  <a:lnTo>
                    <a:pt x="21" y="94"/>
                  </a:lnTo>
                  <a:lnTo>
                    <a:pt x="21" y="100"/>
                  </a:lnTo>
                  <a:lnTo>
                    <a:pt x="15" y="102"/>
                  </a:lnTo>
                  <a:lnTo>
                    <a:pt x="15" y="108"/>
                  </a:lnTo>
                  <a:lnTo>
                    <a:pt x="29" y="108"/>
                  </a:lnTo>
                  <a:lnTo>
                    <a:pt x="36" y="100"/>
                  </a:lnTo>
                  <a:lnTo>
                    <a:pt x="42" y="100"/>
                  </a:lnTo>
                  <a:lnTo>
                    <a:pt x="48" y="100"/>
                  </a:lnTo>
                  <a:lnTo>
                    <a:pt x="50" y="106"/>
                  </a:lnTo>
                  <a:lnTo>
                    <a:pt x="50" y="112"/>
                  </a:lnTo>
                  <a:lnTo>
                    <a:pt x="50" y="121"/>
                  </a:lnTo>
                  <a:lnTo>
                    <a:pt x="65" y="119"/>
                  </a:lnTo>
                  <a:lnTo>
                    <a:pt x="71" y="119"/>
                  </a:lnTo>
                  <a:lnTo>
                    <a:pt x="65" y="127"/>
                  </a:lnTo>
                  <a:lnTo>
                    <a:pt x="73" y="131"/>
                  </a:lnTo>
                  <a:lnTo>
                    <a:pt x="79" y="137"/>
                  </a:lnTo>
                  <a:lnTo>
                    <a:pt x="85" y="137"/>
                  </a:lnTo>
                  <a:lnTo>
                    <a:pt x="100" y="137"/>
                  </a:lnTo>
                  <a:lnTo>
                    <a:pt x="106" y="135"/>
                  </a:lnTo>
                  <a:lnTo>
                    <a:pt x="112" y="129"/>
                  </a:lnTo>
                  <a:lnTo>
                    <a:pt x="112" y="127"/>
                  </a:lnTo>
                  <a:lnTo>
                    <a:pt x="112" y="123"/>
                  </a:lnTo>
                  <a:lnTo>
                    <a:pt x="119" y="123"/>
                  </a:lnTo>
                  <a:lnTo>
                    <a:pt x="119" y="108"/>
                  </a:lnTo>
                  <a:lnTo>
                    <a:pt x="117" y="108"/>
                  </a:lnTo>
                  <a:lnTo>
                    <a:pt x="112" y="108"/>
                  </a:lnTo>
                  <a:lnTo>
                    <a:pt x="112" y="108"/>
                  </a:lnTo>
                  <a:lnTo>
                    <a:pt x="110" y="102"/>
                  </a:lnTo>
                  <a:lnTo>
                    <a:pt x="110" y="94"/>
                  </a:lnTo>
                  <a:lnTo>
                    <a:pt x="117" y="87"/>
                  </a:lnTo>
                  <a:lnTo>
                    <a:pt x="123" y="73"/>
                  </a:lnTo>
                  <a:lnTo>
                    <a:pt x="129" y="67"/>
                  </a:lnTo>
                  <a:lnTo>
                    <a:pt x="129" y="60"/>
                  </a:lnTo>
                  <a:lnTo>
                    <a:pt x="129" y="52"/>
                  </a:lnTo>
                  <a:lnTo>
                    <a:pt x="135" y="46"/>
                  </a:lnTo>
                  <a:lnTo>
                    <a:pt x="141" y="38"/>
                  </a:lnTo>
                  <a:lnTo>
                    <a:pt x="139" y="31"/>
                  </a:lnTo>
                  <a:lnTo>
                    <a:pt x="133" y="25"/>
                  </a:lnTo>
                  <a:lnTo>
                    <a:pt x="133" y="19"/>
                  </a:lnTo>
                  <a:lnTo>
                    <a:pt x="131" y="17"/>
                  </a:lnTo>
                  <a:lnTo>
                    <a:pt x="125" y="11"/>
                  </a:lnTo>
                  <a:lnTo>
                    <a:pt x="125" y="4"/>
                  </a:lnTo>
                  <a:lnTo>
                    <a:pt x="119" y="4"/>
                  </a:lnTo>
                  <a:lnTo>
                    <a:pt x="110" y="6"/>
                  </a:lnTo>
                  <a:lnTo>
                    <a:pt x="110" y="0"/>
                  </a:lnTo>
                  <a:lnTo>
                    <a:pt x="90" y="6"/>
                  </a:lnTo>
                  <a:lnTo>
                    <a:pt x="83" y="9"/>
                  </a:lnTo>
                  <a:lnTo>
                    <a:pt x="77" y="15"/>
                  </a:lnTo>
                  <a:lnTo>
                    <a:pt x="65" y="17"/>
                  </a:lnTo>
                  <a:lnTo>
                    <a:pt x="58" y="23"/>
                  </a:lnTo>
                  <a:lnTo>
                    <a:pt x="50" y="23"/>
                  </a:lnTo>
                  <a:lnTo>
                    <a:pt x="50" y="31"/>
                  </a:lnTo>
                  <a:lnTo>
                    <a:pt x="58" y="29"/>
                  </a:lnTo>
                  <a:lnTo>
                    <a:pt x="65" y="23"/>
                  </a:lnTo>
                  <a:lnTo>
                    <a:pt x="73" y="29"/>
                  </a:lnTo>
                  <a:lnTo>
                    <a:pt x="77" y="21"/>
                  </a:lnTo>
                  <a:lnTo>
                    <a:pt x="85" y="21"/>
                  </a:lnTo>
                  <a:lnTo>
                    <a:pt x="85" y="29"/>
                  </a:lnTo>
                  <a:lnTo>
                    <a:pt x="79" y="36"/>
                  </a:lnTo>
                  <a:lnTo>
                    <a:pt x="79" y="42"/>
                  </a:lnTo>
                  <a:lnTo>
                    <a:pt x="79" y="50"/>
                  </a:lnTo>
                  <a:lnTo>
                    <a:pt x="73" y="50"/>
                  </a:lnTo>
                  <a:lnTo>
                    <a:pt x="79" y="56"/>
                  </a:lnTo>
                  <a:lnTo>
                    <a:pt x="75" y="63"/>
                  </a:lnTo>
                  <a:lnTo>
                    <a:pt x="67" y="6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67">
              <a:extLst>
                <a:ext uri="{FF2B5EF4-FFF2-40B4-BE49-F238E27FC236}">
                  <a16:creationId xmlns:a16="http://schemas.microsoft.com/office/drawing/2014/main" id="{F288AEC5-6FC0-4376-B574-19D3297C03C5}"/>
                </a:ext>
              </a:extLst>
            </p:cNvPr>
            <p:cNvSpPr>
              <a:spLocks/>
            </p:cNvSpPr>
            <p:nvPr/>
          </p:nvSpPr>
          <p:spPr bwMode="auto">
            <a:xfrm>
              <a:off x="6329590" y="3580252"/>
              <a:ext cx="337369" cy="505169"/>
            </a:xfrm>
            <a:custGeom>
              <a:avLst/>
              <a:gdLst>
                <a:gd name="T0" fmla="*/ 112 w 191"/>
                <a:gd name="T1" fmla="*/ 266 h 286"/>
                <a:gd name="T2" fmla="*/ 118 w 191"/>
                <a:gd name="T3" fmla="*/ 259 h 286"/>
                <a:gd name="T4" fmla="*/ 125 w 191"/>
                <a:gd name="T5" fmla="*/ 251 h 286"/>
                <a:gd name="T6" fmla="*/ 143 w 191"/>
                <a:gd name="T7" fmla="*/ 249 h 286"/>
                <a:gd name="T8" fmla="*/ 152 w 191"/>
                <a:gd name="T9" fmla="*/ 228 h 286"/>
                <a:gd name="T10" fmla="*/ 129 w 191"/>
                <a:gd name="T11" fmla="*/ 203 h 286"/>
                <a:gd name="T12" fmla="*/ 94 w 191"/>
                <a:gd name="T13" fmla="*/ 199 h 286"/>
                <a:gd name="T14" fmla="*/ 100 w 191"/>
                <a:gd name="T15" fmla="*/ 199 h 286"/>
                <a:gd name="T16" fmla="*/ 127 w 191"/>
                <a:gd name="T17" fmla="*/ 191 h 286"/>
                <a:gd name="T18" fmla="*/ 112 w 191"/>
                <a:gd name="T19" fmla="*/ 176 h 286"/>
                <a:gd name="T20" fmla="*/ 139 w 191"/>
                <a:gd name="T21" fmla="*/ 174 h 286"/>
                <a:gd name="T22" fmla="*/ 166 w 191"/>
                <a:gd name="T23" fmla="*/ 154 h 286"/>
                <a:gd name="T24" fmla="*/ 170 w 191"/>
                <a:gd name="T25" fmla="*/ 125 h 286"/>
                <a:gd name="T26" fmla="*/ 191 w 191"/>
                <a:gd name="T27" fmla="*/ 110 h 286"/>
                <a:gd name="T28" fmla="*/ 174 w 191"/>
                <a:gd name="T29" fmla="*/ 98 h 286"/>
                <a:gd name="T30" fmla="*/ 154 w 191"/>
                <a:gd name="T31" fmla="*/ 85 h 286"/>
                <a:gd name="T32" fmla="*/ 112 w 191"/>
                <a:gd name="T33" fmla="*/ 87 h 286"/>
                <a:gd name="T34" fmla="*/ 91 w 191"/>
                <a:gd name="T35" fmla="*/ 83 h 286"/>
                <a:gd name="T36" fmla="*/ 110 w 191"/>
                <a:gd name="T37" fmla="*/ 60 h 286"/>
                <a:gd name="T38" fmla="*/ 137 w 191"/>
                <a:gd name="T39" fmla="*/ 46 h 286"/>
                <a:gd name="T40" fmla="*/ 164 w 191"/>
                <a:gd name="T41" fmla="*/ 23 h 286"/>
                <a:gd name="T42" fmla="*/ 141 w 191"/>
                <a:gd name="T43" fmla="*/ 10 h 286"/>
                <a:gd name="T44" fmla="*/ 108 w 191"/>
                <a:gd name="T45" fmla="*/ 12 h 286"/>
                <a:gd name="T46" fmla="*/ 87 w 191"/>
                <a:gd name="T47" fmla="*/ 0 h 286"/>
                <a:gd name="T48" fmla="*/ 81 w 191"/>
                <a:gd name="T49" fmla="*/ 29 h 286"/>
                <a:gd name="T50" fmla="*/ 60 w 191"/>
                <a:gd name="T51" fmla="*/ 37 h 286"/>
                <a:gd name="T52" fmla="*/ 62 w 191"/>
                <a:gd name="T53" fmla="*/ 52 h 286"/>
                <a:gd name="T54" fmla="*/ 42 w 191"/>
                <a:gd name="T55" fmla="*/ 46 h 286"/>
                <a:gd name="T56" fmla="*/ 35 w 191"/>
                <a:gd name="T57" fmla="*/ 73 h 286"/>
                <a:gd name="T58" fmla="*/ 31 w 191"/>
                <a:gd name="T59" fmla="*/ 93 h 286"/>
                <a:gd name="T60" fmla="*/ 19 w 191"/>
                <a:gd name="T61" fmla="*/ 116 h 286"/>
                <a:gd name="T62" fmla="*/ 8 w 191"/>
                <a:gd name="T63" fmla="*/ 133 h 286"/>
                <a:gd name="T64" fmla="*/ 33 w 191"/>
                <a:gd name="T65" fmla="*/ 129 h 286"/>
                <a:gd name="T66" fmla="*/ 33 w 191"/>
                <a:gd name="T67" fmla="*/ 135 h 286"/>
                <a:gd name="T68" fmla="*/ 27 w 191"/>
                <a:gd name="T69" fmla="*/ 149 h 286"/>
                <a:gd name="T70" fmla="*/ 8 w 191"/>
                <a:gd name="T71" fmla="*/ 179 h 286"/>
                <a:gd name="T72" fmla="*/ 29 w 191"/>
                <a:gd name="T73" fmla="*/ 164 h 286"/>
                <a:gd name="T74" fmla="*/ 23 w 191"/>
                <a:gd name="T75" fmla="*/ 183 h 286"/>
                <a:gd name="T76" fmla="*/ 46 w 191"/>
                <a:gd name="T77" fmla="*/ 195 h 286"/>
                <a:gd name="T78" fmla="*/ 46 w 191"/>
                <a:gd name="T79" fmla="*/ 210 h 286"/>
                <a:gd name="T80" fmla="*/ 21 w 191"/>
                <a:gd name="T81" fmla="*/ 233 h 286"/>
                <a:gd name="T82" fmla="*/ 8 w 191"/>
                <a:gd name="T83" fmla="*/ 253 h 286"/>
                <a:gd name="T84" fmla="*/ 2 w 191"/>
                <a:gd name="T85" fmla="*/ 280 h 286"/>
                <a:gd name="T86" fmla="*/ 15 w 191"/>
                <a:gd name="T87" fmla="*/ 266 h 286"/>
                <a:gd name="T88" fmla="*/ 31 w 191"/>
                <a:gd name="T89" fmla="*/ 278 h 286"/>
                <a:gd name="T90" fmla="*/ 44 w 191"/>
                <a:gd name="T91" fmla="*/ 278 h 286"/>
                <a:gd name="T92" fmla="*/ 64 w 191"/>
                <a:gd name="T93" fmla="*/ 270 h 286"/>
                <a:gd name="T94" fmla="*/ 91 w 191"/>
                <a:gd name="T95" fmla="*/ 26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1" h="286">
                  <a:moveTo>
                    <a:pt x="91" y="282"/>
                  </a:moveTo>
                  <a:lnTo>
                    <a:pt x="100" y="280"/>
                  </a:lnTo>
                  <a:lnTo>
                    <a:pt x="106" y="274"/>
                  </a:lnTo>
                  <a:lnTo>
                    <a:pt x="112" y="266"/>
                  </a:lnTo>
                  <a:lnTo>
                    <a:pt x="118" y="266"/>
                  </a:lnTo>
                  <a:lnTo>
                    <a:pt x="118" y="259"/>
                  </a:lnTo>
                  <a:lnTo>
                    <a:pt x="118" y="259"/>
                  </a:lnTo>
                  <a:lnTo>
                    <a:pt x="118" y="259"/>
                  </a:lnTo>
                  <a:lnTo>
                    <a:pt x="125" y="259"/>
                  </a:lnTo>
                  <a:lnTo>
                    <a:pt x="125" y="255"/>
                  </a:lnTo>
                  <a:lnTo>
                    <a:pt x="125" y="251"/>
                  </a:lnTo>
                  <a:lnTo>
                    <a:pt x="125" y="251"/>
                  </a:lnTo>
                  <a:lnTo>
                    <a:pt x="131" y="251"/>
                  </a:lnTo>
                  <a:lnTo>
                    <a:pt x="139" y="257"/>
                  </a:lnTo>
                  <a:lnTo>
                    <a:pt x="145" y="249"/>
                  </a:lnTo>
                  <a:lnTo>
                    <a:pt x="143" y="249"/>
                  </a:lnTo>
                  <a:lnTo>
                    <a:pt x="137" y="245"/>
                  </a:lnTo>
                  <a:lnTo>
                    <a:pt x="141" y="245"/>
                  </a:lnTo>
                  <a:lnTo>
                    <a:pt x="145" y="243"/>
                  </a:lnTo>
                  <a:lnTo>
                    <a:pt x="152" y="228"/>
                  </a:lnTo>
                  <a:lnTo>
                    <a:pt x="150" y="228"/>
                  </a:lnTo>
                  <a:lnTo>
                    <a:pt x="143" y="216"/>
                  </a:lnTo>
                  <a:lnTo>
                    <a:pt x="135" y="210"/>
                  </a:lnTo>
                  <a:lnTo>
                    <a:pt x="129" y="203"/>
                  </a:lnTo>
                  <a:lnTo>
                    <a:pt x="120" y="203"/>
                  </a:lnTo>
                  <a:lnTo>
                    <a:pt x="108" y="206"/>
                  </a:lnTo>
                  <a:lnTo>
                    <a:pt x="102" y="206"/>
                  </a:lnTo>
                  <a:lnTo>
                    <a:pt x="94" y="199"/>
                  </a:lnTo>
                  <a:lnTo>
                    <a:pt x="87" y="199"/>
                  </a:lnTo>
                  <a:lnTo>
                    <a:pt x="85" y="193"/>
                  </a:lnTo>
                  <a:lnTo>
                    <a:pt x="94" y="193"/>
                  </a:lnTo>
                  <a:lnTo>
                    <a:pt x="100" y="199"/>
                  </a:lnTo>
                  <a:lnTo>
                    <a:pt x="108" y="197"/>
                  </a:lnTo>
                  <a:lnTo>
                    <a:pt x="114" y="197"/>
                  </a:lnTo>
                  <a:lnTo>
                    <a:pt x="114" y="191"/>
                  </a:lnTo>
                  <a:lnTo>
                    <a:pt x="127" y="191"/>
                  </a:lnTo>
                  <a:lnTo>
                    <a:pt x="133" y="183"/>
                  </a:lnTo>
                  <a:lnTo>
                    <a:pt x="127" y="183"/>
                  </a:lnTo>
                  <a:lnTo>
                    <a:pt x="118" y="176"/>
                  </a:lnTo>
                  <a:lnTo>
                    <a:pt x="112" y="176"/>
                  </a:lnTo>
                  <a:lnTo>
                    <a:pt x="112" y="170"/>
                  </a:lnTo>
                  <a:lnTo>
                    <a:pt x="125" y="170"/>
                  </a:lnTo>
                  <a:lnTo>
                    <a:pt x="133" y="168"/>
                  </a:lnTo>
                  <a:lnTo>
                    <a:pt x="139" y="174"/>
                  </a:lnTo>
                  <a:lnTo>
                    <a:pt x="147" y="168"/>
                  </a:lnTo>
                  <a:lnTo>
                    <a:pt x="154" y="168"/>
                  </a:lnTo>
                  <a:lnTo>
                    <a:pt x="152" y="160"/>
                  </a:lnTo>
                  <a:lnTo>
                    <a:pt x="166" y="154"/>
                  </a:lnTo>
                  <a:lnTo>
                    <a:pt x="172" y="145"/>
                  </a:lnTo>
                  <a:lnTo>
                    <a:pt x="172" y="139"/>
                  </a:lnTo>
                  <a:lnTo>
                    <a:pt x="164" y="133"/>
                  </a:lnTo>
                  <a:lnTo>
                    <a:pt x="170" y="125"/>
                  </a:lnTo>
                  <a:lnTo>
                    <a:pt x="177" y="125"/>
                  </a:lnTo>
                  <a:lnTo>
                    <a:pt x="177" y="118"/>
                  </a:lnTo>
                  <a:lnTo>
                    <a:pt x="185" y="116"/>
                  </a:lnTo>
                  <a:lnTo>
                    <a:pt x="191" y="110"/>
                  </a:lnTo>
                  <a:lnTo>
                    <a:pt x="189" y="104"/>
                  </a:lnTo>
                  <a:lnTo>
                    <a:pt x="189" y="95"/>
                  </a:lnTo>
                  <a:lnTo>
                    <a:pt x="183" y="98"/>
                  </a:lnTo>
                  <a:lnTo>
                    <a:pt x="174" y="98"/>
                  </a:lnTo>
                  <a:lnTo>
                    <a:pt x="168" y="98"/>
                  </a:lnTo>
                  <a:lnTo>
                    <a:pt x="168" y="91"/>
                  </a:lnTo>
                  <a:lnTo>
                    <a:pt x="160" y="85"/>
                  </a:lnTo>
                  <a:lnTo>
                    <a:pt x="154" y="85"/>
                  </a:lnTo>
                  <a:lnTo>
                    <a:pt x="141" y="85"/>
                  </a:lnTo>
                  <a:lnTo>
                    <a:pt x="133" y="87"/>
                  </a:lnTo>
                  <a:lnTo>
                    <a:pt x="120" y="87"/>
                  </a:lnTo>
                  <a:lnTo>
                    <a:pt x="112" y="87"/>
                  </a:lnTo>
                  <a:lnTo>
                    <a:pt x="100" y="95"/>
                  </a:lnTo>
                  <a:lnTo>
                    <a:pt x="94" y="95"/>
                  </a:lnTo>
                  <a:lnTo>
                    <a:pt x="94" y="89"/>
                  </a:lnTo>
                  <a:lnTo>
                    <a:pt x="91" y="83"/>
                  </a:lnTo>
                  <a:lnTo>
                    <a:pt x="91" y="75"/>
                  </a:lnTo>
                  <a:lnTo>
                    <a:pt x="106" y="68"/>
                  </a:lnTo>
                  <a:lnTo>
                    <a:pt x="112" y="68"/>
                  </a:lnTo>
                  <a:lnTo>
                    <a:pt x="110" y="60"/>
                  </a:lnTo>
                  <a:lnTo>
                    <a:pt x="116" y="54"/>
                  </a:lnTo>
                  <a:lnTo>
                    <a:pt x="125" y="54"/>
                  </a:lnTo>
                  <a:lnTo>
                    <a:pt x="131" y="52"/>
                  </a:lnTo>
                  <a:lnTo>
                    <a:pt x="137" y="46"/>
                  </a:lnTo>
                  <a:lnTo>
                    <a:pt x="143" y="37"/>
                  </a:lnTo>
                  <a:lnTo>
                    <a:pt x="158" y="37"/>
                  </a:lnTo>
                  <a:lnTo>
                    <a:pt x="156" y="29"/>
                  </a:lnTo>
                  <a:lnTo>
                    <a:pt x="164" y="23"/>
                  </a:lnTo>
                  <a:lnTo>
                    <a:pt x="156" y="17"/>
                  </a:lnTo>
                  <a:lnTo>
                    <a:pt x="150" y="17"/>
                  </a:lnTo>
                  <a:lnTo>
                    <a:pt x="143" y="17"/>
                  </a:lnTo>
                  <a:lnTo>
                    <a:pt x="141" y="10"/>
                  </a:lnTo>
                  <a:lnTo>
                    <a:pt x="129" y="19"/>
                  </a:lnTo>
                  <a:lnTo>
                    <a:pt x="114" y="12"/>
                  </a:lnTo>
                  <a:lnTo>
                    <a:pt x="114" y="6"/>
                  </a:lnTo>
                  <a:lnTo>
                    <a:pt x="108" y="12"/>
                  </a:lnTo>
                  <a:lnTo>
                    <a:pt x="102" y="6"/>
                  </a:lnTo>
                  <a:lnTo>
                    <a:pt x="106" y="6"/>
                  </a:lnTo>
                  <a:lnTo>
                    <a:pt x="94" y="0"/>
                  </a:lnTo>
                  <a:lnTo>
                    <a:pt x="87" y="0"/>
                  </a:lnTo>
                  <a:lnTo>
                    <a:pt x="87" y="8"/>
                  </a:lnTo>
                  <a:lnTo>
                    <a:pt x="81" y="23"/>
                  </a:lnTo>
                  <a:lnTo>
                    <a:pt x="87" y="21"/>
                  </a:lnTo>
                  <a:lnTo>
                    <a:pt x="81" y="29"/>
                  </a:lnTo>
                  <a:lnTo>
                    <a:pt x="67" y="23"/>
                  </a:lnTo>
                  <a:lnTo>
                    <a:pt x="75" y="29"/>
                  </a:lnTo>
                  <a:lnTo>
                    <a:pt x="67" y="29"/>
                  </a:lnTo>
                  <a:lnTo>
                    <a:pt x="60" y="37"/>
                  </a:lnTo>
                  <a:lnTo>
                    <a:pt x="69" y="44"/>
                  </a:lnTo>
                  <a:lnTo>
                    <a:pt x="69" y="50"/>
                  </a:lnTo>
                  <a:lnTo>
                    <a:pt x="69" y="56"/>
                  </a:lnTo>
                  <a:lnTo>
                    <a:pt x="62" y="52"/>
                  </a:lnTo>
                  <a:lnTo>
                    <a:pt x="56" y="52"/>
                  </a:lnTo>
                  <a:lnTo>
                    <a:pt x="54" y="44"/>
                  </a:lnTo>
                  <a:lnTo>
                    <a:pt x="48" y="44"/>
                  </a:lnTo>
                  <a:lnTo>
                    <a:pt x="42" y="46"/>
                  </a:lnTo>
                  <a:lnTo>
                    <a:pt x="35" y="52"/>
                  </a:lnTo>
                  <a:lnTo>
                    <a:pt x="35" y="60"/>
                  </a:lnTo>
                  <a:lnTo>
                    <a:pt x="35" y="66"/>
                  </a:lnTo>
                  <a:lnTo>
                    <a:pt x="35" y="73"/>
                  </a:lnTo>
                  <a:lnTo>
                    <a:pt x="44" y="79"/>
                  </a:lnTo>
                  <a:lnTo>
                    <a:pt x="44" y="85"/>
                  </a:lnTo>
                  <a:lnTo>
                    <a:pt x="31" y="87"/>
                  </a:lnTo>
                  <a:lnTo>
                    <a:pt x="31" y="93"/>
                  </a:lnTo>
                  <a:lnTo>
                    <a:pt x="31" y="102"/>
                  </a:lnTo>
                  <a:lnTo>
                    <a:pt x="25" y="102"/>
                  </a:lnTo>
                  <a:lnTo>
                    <a:pt x="19" y="108"/>
                  </a:lnTo>
                  <a:lnTo>
                    <a:pt x="19" y="116"/>
                  </a:lnTo>
                  <a:lnTo>
                    <a:pt x="19" y="122"/>
                  </a:lnTo>
                  <a:lnTo>
                    <a:pt x="6" y="131"/>
                  </a:lnTo>
                  <a:lnTo>
                    <a:pt x="8" y="133"/>
                  </a:lnTo>
                  <a:lnTo>
                    <a:pt x="8" y="133"/>
                  </a:lnTo>
                  <a:lnTo>
                    <a:pt x="13" y="137"/>
                  </a:lnTo>
                  <a:lnTo>
                    <a:pt x="21" y="143"/>
                  </a:lnTo>
                  <a:lnTo>
                    <a:pt x="27" y="129"/>
                  </a:lnTo>
                  <a:lnTo>
                    <a:pt x="33" y="129"/>
                  </a:lnTo>
                  <a:lnTo>
                    <a:pt x="40" y="120"/>
                  </a:lnTo>
                  <a:lnTo>
                    <a:pt x="46" y="120"/>
                  </a:lnTo>
                  <a:lnTo>
                    <a:pt x="40" y="127"/>
                  </a:lnTo>
                  <a:lnTo>
                    <a:pt x="33" y="135"/>
                  </a:lnTo>
                  <a:lnTo>
                    <a:pt x="27" y="143"/>
                  </a:lnTo>
                  <a:lnTo>
                    <a:pt x="35" y="141"/>
                  </a:lnTo>
                  <a:lnTo>
                    <a:pt x="35" y="149"/>
                  </a:lnTo>
                  <a:lnTo>
                    <a:pt x="27" y="149"/>
                  </a:lnTo>
                  <a:lnTo>
                    <a:pt x="21" y="149"/>
                  </a:lnTo>
                  <a:lnTo>
                    <a:pt x="15" y="156"/>
                  </a:lnTo>
                  <a:lnTo>
                    <a:pt x="8" y="170"/>
                  </a:lnTo>
                  <a:lnTo>
                    <a:pt x="8" y="179"/>
                  </a:lnTo>
                  <a:lnTo>
                    <a:pt x="11" y="185"/>
                  </a:lnTo>
                  <a:lnTo>
                    <a:pt x="17" y="176"/>
                  </a:lnTo>
                  <a:lnTo>
                    <a:pt x="23" y="164"/>
                  </a:lnTo>
                  <a:lnTo>
                    <a:pt x="29" y="164"/>
                  </a:lnTo>
                  <a:lnTo>
                    <a:pt x="35" y="168"/>
                  </a:lnTo>
                  <a:lnTo>
                    <a:pt x="38" y="176"/>
                  </a:lnTo>
                  <a:lnTo>
                    <a:pt x="29" y="183"/>
                  </a:lnTo>
                  <a:lnTo>
                    <a:pt x="23" y="183"/>
                  </a:lnTo>
                  <a:lnTo>
                    <a:pt x="25" y="191"/>
                  </a:lnTo>
                  <a:lnTo>
                    <a:pt x="31" y="189"/>
                  </a:lnTo>
                  <a:lnTo>
                    <a:pt x="38" y="189"/>
                  </a:lnTo>
                  <a:lnTo>
                    <a:pt x="46" y="195"/>
                  </a:lnTo>
                  <a:lnTo>
                    <a:pt x="52" y="195"/>
                  </a:lnTo>
                  <a:lnTo>
                    <a:pt x="52" y="201"/>
                  </a:lnTo>
                  <a:lnTo>
                    <a:pt x="46" y="203"/>
                  </a:lnTo>
                  <a:lnTo>
                    <a:pt x="46" y="210"/>
                  </a:lnTo>
                  <a:lnTo>
                    <a:pt x="40" y="216"/>
                  </a:lnTo>
                  <a:lnTo>
                    <a:pt x="33" y="224"/>
                  </a:lnTo>
                  <a:lnTo>
                    <a:pt x="27" y="230"/>
                  </a:lnTo>
                  <a:lnTo>
                    <a:pt x="21" y="233"/>
                  </a:lnTo>
                  <a:lnTo>
                    <a:pt x="21" y="239"/>
                  </a:lnTo>
                  <a:lnTo>
                    <a:pt x="15" y="245"/>
                  </a:lnTo>
                  <a:lnTo>
                    <a:pt x="6" y="245"/>
                  </a:lnTo>
                  <a:lnTo>
                    <a:pt x="8" y="253"/>
                  </a:lnTo>
                  <a:lnTo>
                    <a:pt x="0" y="253"/>
                  </a:lnTo>
                  <a:lnTo>
                    <a:pt x="2" y="259"/>
                  </a:lnTo>
                  <a:lnTo>
                    <a:pt x="2" y="274"/>
                  </a:lnTo>
                  <a:lnTo>
                    <a:pt x="2" y="280"/>
                  </a:lnTo>
                  <a:lnTo>
                    <a:pt x="11" y="280"/>
                  </a:lnTo>
                  <a:lnTo>
                    <a:pt x="8" y="274"/>
                  </a:lnTo>
                  <a:lnTo>
                    <a:pt x="8" y="266"/>
                  </a:lnTo>
                  <a:lnTo>
                    <a:pt x="15" y="266"/>
                  </a:lnTo>
                  <a:lnTo>
                    <a:pt x="23" y="272"/>
                  </a:lnTo>
                  <a:lnTo>
                    <a:pt x="23" y="280"/>
                  </a:lnTo>
                  <a:lnTo>
                    <a:pt x="31" y="286"/>
                  </a:lnTo>
                  <a:lnTo>
                    <a:pt x="31" y="278"/>
                  </a:lnTo>
                  <a:lnTo>
                    <a:pt x="29" y="272"/>
                  </a:lnTo>
                  <a:lnTo>
                    <a:pt x="35" y="266"/>
                  </a:lnTo>
                  <a:lnTo>
                    <a:pt x="44" y="272"/>
                  </a:lnTo>
                  <a:lnTo>
                    <a:pt x="44" y="278"/>
                  </a:lnTo>
                  <a:lnTo>
                    <a:pt x="56" y="270"/>
                  </a:lnTo>
                  <a:lnTo>
                    <a:pt x="58" y="276"/>
                  </a:lnTo>
                  <a:lnTo>
                    <a:pt x="64" y="276"/>
                  </a:lnTo>
                  <a:lnTo>
                    <a:pt x="64" y="270"/>
                  </a:lnTo>
                  <a:lnTo>
                    <a:pt x="71" y="270"/>
                  </a:lnTo>
                  <a:lnTo>
                    <a:pt x="77" y="276"/>
                  </a:lnTo>
                  <a:lnTo>
                    <a:pt x="85" y="276"/>
                  </a:lnTo>
                  <a:lnTo>
                    <a:pt x="91" y="268"/>
                  </a:lnTo>
                  <a:lnTo>
                    <a:pt x="91" y="272"/>
                  </a:lnTo>
                  <a:lnTo>
                    <a:pt x="91" y="274"/>
                  </a:lnTo>
                  <a:lnTo>
                    <a:pt x="91" y="282"/>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68">
              <a:extLst>
                <a:ext uri="{FF2B5EF4-FFF2-40B4-BE49-F238E27FC236}">
                  <a16:creationId xmlns:a16="http://schemas.microsoft.com/office/drawing/2014/main" id="{D17AC2A4-E9B3-4FCE-84B0-8FF0C75FF47F}"/>
                </a:ext>
              </a:extLst>
            </p:cNvPr>
            <p:cNvSpPr>
              <a:spLocks/>
            </p:cNvSpPr>
            <p:nvPr/>
          </p:nvSpPr>
          <p:spPr bwMode="auto">
            <a:xfrm>
              <a:off x="7041418" y="5256494"/>
              <a:ext cx="1190504" cy="1165774"/>
            </a:xfrm>
            <a:custGeom>
              <a:avLst/>
              <a:gdLst>
                <a:gd name="T0" fmla="*/ 394 w 674"/>
                <a:gd name="T1" fmla="*/ 54 h 660"/>
                <a:gd name="T2" fmla="*/ 381 w 674"/>
                <a:gd name="T3" fmla="*/ 35 h 660"/>
                <a:gd name="T4" fmla="*/ 344 w 674"/>
                <a:gd name="T5" fmla="*/ 35 h 660"/>
                <a:gd name="T6" fmla="*/ 329 w 674"/>
                <a:gd name="T7" fmla="*/ 23 h 660"/>
                <a:gd name="T8" fmla="*/ 288 w 674"/>
                <a:gd name="T9" fmla="*/ 6 h 660"/>
                <a:gd name="T10" fmla="*/ 246 w 674"/>
                <a:gd name="T11" fmla="*/ 16 h 660"/>
                <a:gd name="T12" fmla="*/ 232 w 674"/>
                <a:gd name="T13" fmla="*/ 2 h 660"/>
                <a:gd name="T14" fmla="*/ 228 w 674"/>
                <a:gd name="T15" fmla="*/ 18 h 660"/>
                <a:gd name="T16" fmla="*/ 207 w 674"/>
                <a:gd name="T17" fmla="*/ 39 h 660"/>
                <a:gd name="T18" fmla="*/ 180 w 674"/>
                <a:gd name="T19" fmla="*/ 41 h 660"/>
                <a:gd name="T20" fmla="*/ 159 w 674"/>
                <a:gd name="T21" fmla="*/ 29 h 660"/>
                <a:gd name="T22" fmla="*/ 141 w 674"/>
                <a:gd name="T23" fmla="*/ 72 h 660"/>
                <a:gd name="T24" fmla="*/ 118 w 674"/>
                <a:gd name="T25" fmla="*/ 45 h 660"/>
                <a:gd name="T26" fmla="*/ 93 w 674"/>
                <a:gd name="T27" fmla="*/ 62 h 660"/>
                <a:gd name="T28" fmla="*/ 31 w 674"/>
                <a:gd name="T29" fmla="*/ 64 h 660"/>
                <a:gd name="T30" fmla="*/ 33 w 674"/>
                <a:gd name="T31" fmla="*/ 91 h 660"/>
                <a:gd name="T32" fmla="*/ 6 w 674"/>
                <a:gd name="T33" fmla="*/ 120 h 660"/>
                <a:gd name="T34" fmla="*/ 8 w 674"/>
                <a:gd name="T35" fmla="*/ 135 h 660"/>
                <a:gd name="T36" fmla="*/ 16 w 674"/>
                <a:gd name="T37" fmla="*/ 162 h 660"/>
                <a:gd name="T38" fmla="*/ 33 w 674"/>
                <a:gd name="T39" fmla="*/ 201 h 660"/>
                <a:gd name="T40" fmla="*/ 41 w 674"/>
                <a:gd name="T41" fmla="*/ 228 h 660"/>
                <a:gd name="T42" fmla="*/ 62 w 674"/>
                <a:gd name="T43" fmla="*/ 220 h 660"/>
                <a:gd name="T44" fmla="*/ 99 w 674"/>
                <a:gd name="T45" fmla="*/ 182 h 660"/>
                <a:gd name="T46" fmla="*/ 161 w 674"/>
                <a:gd name="T47" fmla="*/ 193 h 660"/>
                <a:gd name="T48" fmla="*/ 184 w 674"/>
                <a:gd name="T49" fmla="*/ 203 h 660"/>
                <a:gd name="T50" fmla="*/ 234 w 674"/>
                <a:gd name="T51" fmla="*/ 317 h 660"/>
                <a:gd name="T52" fmla="*/ 298 w 674"/>
                <a:gd name="T53" fmla="*/ 373 h 660"/>
                <a:gd name="T54" fmla="*/ 385 w 674"/>
                <a:gd name="T55" fmla="*/ 430 h 660"/>
                <a:gd name="T56" fmla="*/ 450 w 674"/>
                <a:gd name="T57" fmla="*/ 473 h 660"/>
                <a:gd name="T58" fmla="*/ 481 w 674"/>
                <a:gd name="T59" fmla="*/ 513 h 660"/>
                <a:gd name="T60" fmla="*/ 524 w 674"/>
                <a:gd name="T61" fmla="*/ 556 h 660"/>
                <a:gd name="T62" fmla="*/ 514 w 674"/>
                <a:gd name="T63" fmla="*/ 612 h 660"/>
                <a:gd name="T64" fmla="*/ 504 w 674"/>
                <a:gd name="T65" fmla="*/ 654 h 660"/>
                <a:gd name="T66" fmla="*/ 545 w 674"/>
                <a:gd name="T67" fmla="*/ 652 h 660"/>
                <a:gd name="T68" fmla="*/ 570 w 674"/>
                <a:gd name="T69" fmla="*/ 602 h 660"/>
                <a:gd name="T70" fmla="*/ 595 w 674"/>
                <a:gd name="T71" fmla="*/ 579 h 660"/>
                <a:gd name="T72" fmla="*/ 572 w 674"/>
                <a:gd name="T73" fmla="*/ 546 h 660"/>
                <a:gd name="T74" fmla="*/ 576 w 674"/>
                <a:gd name="T75" fmla="*/ 492 h 660"/>
                <a:gd name="T76" fmla="*/ 595 w 674"/>
                <a:gd name="T77" fmla="*/ 484 h 660"/>
                <a:gd name="T78" fmla="*/ 639 w 674"/>
                <a:gd name="T79" fmla="*/ 494 h 660"/>
                <a:gd name="T80" fmla="*/ 668 w 674"/>
                <a:gd name="T81" fmla="*/ 519 h 660"/>
                <a:gd name="T82" fmla="*/ 649 w 674"/>
                <a:gd name="T83" fmla="*/ 459 h 660"/>
                <a:gd name="T84" fmla="*/ 578 w 674"/>
                <a:gd name="T85" fmla="*/ 430 h 660"/>
                <a:gd name="T86" fmla="*/ 520 w 674"/>
                <a:gd name="T87" fmla="*/ 407 h 660"/>
                <a:gd name="T88" fmla="*/ 512 w 674"/>
                <a:gd name="T89" fmla="*/ 373 h 660"/>
                <a:gd name="T90" fmla="*/ 441 w 674"/>
                <a:gd name="T91" fmla="*/ 351 h 660"/>
                <a:gd name="T92" fmla="*/ 402 w 674"/>
                <a:gd name="T93" fmla="*/ 278 h 660"/>
                <a:gd name="T94" fmla="*/ 365 w 674"/>
                <a:gd name="T95" fmla="*/ 232 h 660"/>
                <a:gd name="T96" fmla="*/ 321 w 674"/>
                <a:gd name="T97" fmla="*/ 201 h 660"/>
                <a:gd name="T98" fmla="*/ 332 w 674"/>
                <a:gd name="T99" fmla="*/ 153 h 660"/>
                <a:gd name="T100" fmla="*/ 317 w 674"/>
                <a:gd name="T101" fmla="*/ 126 h 660"/>
                <a:gd name="T102" fmla="*/ 356 w 674"/>
                <a:gd name="T103" fmla="*/ 110 h 660"/>
                <a:gd name="T104" fmla="*/ 383 w 674"/>
                <a:gd name="T105" fmla="*/ 102 h 660"/>
                <a:gd name="T106" fmla="*/ 396 w 674"/>
                <a:gd name="T107" fmla="*/ 8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4" h="660">
                  <a:moveTo>
                    <a:pt x="396" y="81"/>
                  </a:moveTo>
                  <a:lnTo>
                    <a:pt x="385" y="75"/>
                  </a:lnTo>
                  <a:lnTo>
                    <a:pt x="394" y="68"/>
                  </a:lnTo>
                  <a:lnTo>
                    <a:pt x="396" y="66"/>
                  </a:lnTo>
                  <a:lnTo>
                    <a:pt x="396" y="60"/>
                  </a:lnTo>
                  <a:lnTo>
                    <a:pt x="394" y="54"/>
                  </a:lnTo>
                  <a:lnTo>
                    <a:pt x="392" y="48"/>
                  </a:lnTo>
                  <a:lnTo>
                    <a:pt x="392" y="41"/>
                  </a:lnTo>
                  <a:lnTo>
                    <a:pt x="392" y="41"/>
                  </a:lnTo>
                  <a:lnTo>
                    <a:pt x="392" y="39"/>
                  </a:lnTo>
                  <a:lnTo>
                    <a:pt x="385" y="39"/>
                  </a:lnTo>
                  <a:lnTo>
                    <a:pt x="381" y="35"/>
                  </a:lnTo>
                  <a:lnTo>
                    <a:pt x="379" y="33"/>
                  </a:lnTo>
                  <a:lnTo>
                    <a:pt x="365" y="33"/>
                  </a:lnTo>
                  <a:lnTo>
                    <a:pt x="359" y="35"/>
                  </a:lnTo>
                  <a:lnTo>
                    <a:pt x="352" y="35"/>
                  </a:lnTo>
                  <a:lnTo>
                    <a:pt x="344" y="35"/>
                  </a:lnTo>
                  <a:lnTo>
                    <a:pt x="344" y="35"/>
                  </a:lnTo>
                  <a:lnTo>
                    <a:pt x="344" y="35"/>
                  </a:lnTo>
                  <a:lnTo>
                    <a:pt x="338" y="31"/>
                  </a:lnTo>
                  <a:lnTo>
                    <a:pt x="338" y="31"/>
                  </a:lnTo>
                  <a:lnTo>
                    <a:pt x="338" y="29"/>
                  </a:lnTo>
                  <a:lnTo>
                    <a:pt x="336" y="29"/>
                  </a:lnTo>
                  <a:lnTo>
                    <a:pt x="329" y="23"/>
                  </a:lnTo>
                  <a:lnTo>
                    <a:pt x="329" y="16"/>
                  </a:lnTo>
                  <a:lnTo>
                    <a:pt x="323" y="10"/>
                  </a:lnTo>
                  <a:lnTo>
                    <a:pt x="315" y="4"/>
                  </a:lnTo>
                  <a:lnTo>
                    <a:pt x="300" y="4"/>
                  </a:lnTo>
                  <a:lnTo>
                    <a:pt x="294" y="6"/>
                  </a:lnTo>
                  <a:lnTo>
                    <a:pt x="288" y="6"/>
                  </a:lnTo>
                  <a:lnTo>
                    <a:pt x="282" y="6"/>
                  </a:lnTo>
                  <a:lnTo>
                    <a:pt x="273" y="0"/>
                  </a:lnTo>
                  <a:lnTo>
                    <a:pt x="267" y="0"/>
                  </a:lnTo>
                  <a:lnTo>
                    <a:pt x="267" y="8"/>
                  </a:lnTo>
                  <a:lnTo>
                    <a:pt x="255" y="14"/>
                  </a:lnTo>
                  <a:lnTo>
                    <a:pt x="246" y="16"/>
                  </a:lnTo>
                  <a:lnTo>
                    <a:pt x="240" y="16"/>
                  </a:lnTo>
                  <a:lnTo>
                    <a:pt x="240" y="14"/>
                  </a:lnTo>
                  <a:lnTo>
                    <a:pt x="240" y="14"/>
                  </a:lnTo>
                  <a:lnTo>
                    <a:pt x="238" y="8"/>
                  </a:lnTo>
                  <a:lnTo>
                    <a:pt x="238" y="2"/>
                  </a:lnTo>
                  <a:lnTo>
                    <a:pt x="232" y="2"/>
                  </a:lnTo>
                  <a:lnTo>
                    <a:pt x="224" y="4"/>
                  </a:lnTo>
                  <a:lnTo>
                    <a:pt x="224" y="4"/>
                  </a:lnTo>
                  <a:lnTo>
                    <a:pt x="232" y="4"/>
                  </a:lnTo>
                  <a:lnTo>
                    <a:pt x="226" y="4"/>
                  </a:lnTo>
                  <a:lnTo>
                    <a:pt x="226" y="10"/>
                  </a:lnTo>
                  <a:lnTo>
                    <a:pt x="228" y="18"/>
                  </a:lnTo>
                  <a:lnTo>
                    <a:pt x="228" y="25"/>
                  </a:lnTo>
                  <a:lnTo>
                    <a:pt x="220" y="25"/>
                  </a:lnTo>
                  <a:lnTo>
                    <a:pt x="213" y="18"/>
                  </a:lnTo>
                  <a:lnTo>
                    <a:pt x="207" y="25"/>
                  </a:lnTo>
                  <a:lnTo>
                    <a:pt x="201" y="33"/>
                  </a:lnTo>
                  <a:lnTo>
                    <a:pt x="207" y="39"/>
                  </a:lnTo>
                  <a:lnTo>
                    <a:pt x="207" y="39"/>
                  </a:lnTo>
                  <a:lnTo>
                    <a:pt x="207" y="39"/>
                  </a:lnTo>
                  <a:lnTo>
                    <a:pt x="201" y="45"/>
                  </a:lnTo>
                  <a:lnTo>
                    <a:pt x="195" y="41"/>
                  </a:lnTo>
                  <a:lnTo>
                    <a:pt x="188" y="41"/>
                  </a:lnTo>
                  <a:lnTo>
                    <a:pt x="180" y="41"/>
                  </a:lnTo>
                  <a:lnTo>
                    <a:pt x="174" y="41"/>
                  </a:lnTo>
                  <a:lnTo>
                    <a:pt x="174" y="41"/>
                  </a:lnTo>
                  <a:lnTo>
                    <a:pt x="172" y="41"/>
                  </a:lnTo>
                  <a:lnTo>
                    <a:pt x="172" y="35"/>
                  </a:lnTo>
                  <a:lnTo>
                    <a:pt x="166" y="29"/>
                  </a:lnTo>
                  <a:lnTo>
                    <a:pt x="159" y="29"/>
                  </a:lnTo>
                  <a:lnTo>
                    <a:pt x="159" y="35"/>
                  </a:lnTo>
                  <a:lnTo>
                    <a:pt x="161" y="50"/>
                  </a:lnTo>
                  <a:lnTo>
                    <a:pt x="153" y="50"/>
                  </a:lnTo>
                  <a:lnTo>
                    <a:pt x="147" y="58"/>
                  </a:lnTo>
                  <a:lnTo>
                    <a:pt x="141" y="64"/>
                  </a:lnTo>
                  <a:lnTo>
                    <a:pt x="141" y="72"/>
                  </a:lnTo>
                  <a:lnTo>
                    <a:pt x="134" y="64"/>
                  </a:lnTo>
                  <a:lnTo>
                    <a:pt x="126" y="60"/>
                  </a:lnTo>
                  <a:lnTo>
                    <a:pt x="120" y="52"/>
                  </a:lnTo>
                  <a:lnTo>
                    <a:pt x="120" y="52"/>
                  </a:lnTo>
                  <a:lnTo>
                    <a:pt x="118" y="52"/>
                  </a:lnTo>
                  <a:lnTo>
                    <a:pt x="118" y="45"/>
                  </a:lnTo>
                  <a:lnTo>
                    <a:pt x="118" y="37"/>
                  </a:lnTo>
                  <a:lnTo>
                    <a:pt x="112" y="33"/>
                  </a:lnTo>
                  <a:lnTo>
                    <a:pt x="105" y="33"/>
                  </a:lnTo>
                  <a:lnTo>
                    <a:pt x="97" y="41"/>
                  </a:lnTo>
                  <a:lnTo>
                    <a:pt x="99" y="48"/>
                  </a:lnTo>
                  <a:lnTo>
                    <a:pt x="93" y="62"/>
                  </a:lnTo>
                  <a:lnTo>
                    <a:pt x="87" y="62"/>
                  </a:lnTo>
                  <a:lnTo>
                    <a:pt x="72" y="62"/>
                  </a:lnTo>
                  <a:lnTo>
                    <a:pt x="64" y="56"/>
                  </a:lnTo>
                  <a:lnTo>
                    <a:pt x="37" y="66"/>
                  </a:lnTo>
                  <a:lnTo>
                    <a:pt x="37" y="64"/>
                  </a:lnTo>
                  <a:lnTo>
                    <a:pt x="31" y="64"/>
                  </a:lnTo>
                  <a:lnTo>
                    <a:pt x="31" y="64"/>
                  </a:lnTo>
                  <a:lnTo>
                    <a:pt x="31" y="70"/>
                  </a:lnTo>
                  <a:lnTo>
                    <a:pt x="25" y="72"/>
                  </a:lnTo>
                  <a:lnTo>
                    <a:pt x="25" y="79"/>
                  </a:lnTo>
                  <a:lnTo>
                    <a:pt x="31" y="85"/>
                  </a:lnTo>
                  <a:lnTo>
                    <a:pt x="33" y="91"/>
                  </a:lnTo>
                  <a:lnTo>
                    <a:pt x="39" y="97"/>
                  </a:lnTo>
                  <a:lnTo>
                    <a:pt x="33" y="106"/>
                  </a:lnTo>
                  <a:lnTo>
                    <a:pt x="27" y="112"/>
                  </a:lnTo>
                  <a:lnTo>
                    <a:pt x="20" y="120"/>
                  </a:lnTo>
                  <a:lnTo>
                    <a:pt x="12" y="120"/>
                  </a:lnTo>
                  <a:lnTo>
                    <a:pt x="6" y="120"/>
                  </a:lnTo>
                  <a:lnTo>
                    <a:pt x="0" y="122"/>
                  </a:lnTo>
                  <a:lnTo>
                    <a:pt x="0" y="128"/>
                  </a:lnTo>
                  <a:lnTo>
                    <a:pt x="2" y="128"/>
                  </a:lnTo>
                  <a:lnTo>
                    <a:pt x="4" y="131"/>
                  </a:lnTo>
                  <a:lnTo>
                    <a:pt x="8" y="135"/>
                  </a:lnTo>
                  <a:lnTo>
                    <a:pt x="8" y="135"/>
                  </a:lnTo>
                  <a:lnTo>
                    <a:pt x="14" y="135"/>
                  </a:lnTo>
                  <a:lnTo>
                    <a:pt x="16" y="135"/>
                  </a:lnTo>
                  <a:lnTo>
                    <a:pt x="22" y="141"/>
                  </a:lnTo>
                  <a:lnTo>
                    <a:pt x="22" y="147"/>
                  </a:lnTo>
                  <a:lnTo>
                    <a:pt x="22" y="153"/>
                  </a:lnTo>
                  <a:lnTo>
                    <a:pt x="16" y="162"/>
                  </a:lnTo>
                  <a:lnTo>
                    <a:pt x="16" y="168"/>
                  </a:lnTo>
                  <a:lnTo>
                    <a:pt x="18" y="182"/>
                  </a:lnTo>
                  <a:lnTo>
                    <a:pt x="18" y="189"/>
                  </a:lnTo>
                  <a:lnTo>
                    <a:pt x="27" y="201"/>
                  </a:lnTo>
                  <a:lnTo>
                    <a:pt x="27" y="201"/>
                  </a:lnTo>
                  <a:lnTo>
                    <a:pt x="33" y="201"/>
                  </a:lnTo>
                  <a:lnTo>
                    <a:pt x="45" y="199"/>
                  </a:lnTo>
                  <a:lnTo>
                    <a:pt x="47" y="201"/>
                  </a:lnTo>
                  <a:lnTo>
                    <a:pt x="54" y="207"/>
                  </a:lnTo>
                  <a:lnTo>
                    <a:pt x="47" y="214"/>
                  </a:lnTo>
                  <a:lnTo>
                    <a:pt x="47" y="220"/>
                  </a:lnTo>
                  <a:lnTo>
                    <a:pt x="41" y="228"/>
                  </a:lnTo>
                  <a:lnTo>
                    <a:pt x="35" y="234"/>
                  </a:lnTo>
                  <a:lnTo>
                    <a:pt x="41" y="230"/>
                  </a:lnTo>
                  <a:lnTo>
                    <a:pt x="43" y="230"/>
                  </a:lnTo>
                  <a:lnTo>
                    <a:pt x="47" y="228"/>
                  </a:lnTo>
                  <a:lnTo>
                    <a:pt x="54" y="220"/>
                  </a:lnTo>
                  <a:lnTo>
                    <a:pt x="62" y="220"/>
                  </a:lnTo>
                  <a:lnTo>
                    <a:pt x="68" y="220"/>
                  </a:lnTo>
                  <a:lnTo>
                    <a:pt x="81" y="212"/>
                  </a:lnTo>
                  <a:lnTo>
                    <a:pt x="89" y="203"/>
                  </a:lnTo>
                  <a:lnTo>
                    <a:pt x="87" y="197"/>
                  </a:lnTo>
                  <a:lnTo>
                    <a:pt x="93" y="191"/>
                  </a:lnTo>
                  <a:lnTo>
                    <a:pt x="99" y="182"/>
                  </a:lnTo>
                  <a:lnTo>
                    <a:pt x="114" y="180"/>
                  </a:lnTo>
                  <a:lnTo>
                    <a:pt x="120" y="180"/>
                  </a:lnTo>
                  <a:lnTo>
                    <a:pt x="134" y="193"/>
                  </a:lnTo>
                  <a:lnTo>
                    <a:pt x="141" y="187"/>
                  </a:lnTo>
                  <a:lnTo>
                    <a:pt x="164" y="199"/>
                  </a:lnTo>
                  <a:lnTo>
                    <a:pt x="161" y="193"/>
                  </a:lnTo>
                  <a:lnTo>
                    <a:pt x="170" y="185"/>
                  </a:lnTo>
                  <a:lnTo>
                    <a:pt x="176" y="185"/>
                  </a:lnTo>
                  <a:lnTo>
                    <a:pt x="182" y="182"/>
                  </a:lnTo>
                  <a:lnTo>
                    <a:pt x="176" y="191"/>
                  </a:lnTo>
                  <a:lnTo>
                    <a:pt x="176" y="197"/>
                  </a:lnTo>
                  <a:lnTo>
                    <a:pt x="184" y="203"/>
                  </a:lnTo>
                  <a:lnTo>
                    <a:pt x="178" y="212"/>
                  </a:lnTo>
                  <a:lnTo>
                    <a:pt x="193" y="224"/>
                  </a:lnTo>
                  <a:lnTo>
                    <a:pt x="201" y="251"/>
                  </a:lnTo>
                  <a:lnTo>
                    <a:pt x="209" y="278"/>
                  </a:lnTo>
                  <a:lnTo>
                    <a:pt x="217" y="284"/>
                  </a:lnTo>
                  <a:lnTo>
                    <a:pt x="234" y="317"/>
                  </a:lnTo>
                  <a:lnTo>
                    <a:pt x="240" y="317"/>
                  </a:lnTo>
                  <a:lnTo>
                    <a:pt x="255" y="330"/>
                  </a:lnTo>
                  <a:lnTo>
                    <a:pt x="263" y="342"/>
                  </a:lnTo>
                  <a:lnTo>
                    <a:pt x="269" y="349"/>
                  </a:lnTo>
                  <a:lnTo>
                    <a:pt x="278" y="355"/>
                  </a:lnTo>
                  <a:lnTo>
                    <a:pt x="298" y="373"/>
                  </a:lnTo>
                  <a:lnTo>
                    <a:pt x="342" y="413"/>
                  </a:lnTo>
                  <a:lnTo>
                    <a:pt x="350" y="411"/>
                  </a:lnTo>
                  <a:lnTo>
                    <a:pt x="359" y="425"/>
                  </a:lnTo>
                  <a:lnTo>
                    <a:pt x="371" y="423"/>
                  </a:lnTo>
                  <a:lnTo>
                    <a:pt x="379" y="436"/>
                  </a:lnTo>
                  <a:lnTo>
                    <a:pt x="385" y="430"/>
                  </a:lnTo>
                  <a:lnTo>
                    <a:pt x="408" y="448"/>
                  </a:lnTo>
                  <a:lnTo>
                    <a:pt x="415" y="454"/>
                  </a:lnTo>
                  <a:lnTo>
                    <a:pt x="423" y="461"/>
                  </a:lnTo>
                  <a:lnTo>
                    <a:pt x="429" y="461"/>
                  </a:lnTo>
                  <a:lnTo>
                    <a:pt x="444" y="473"/>
                  </a:lnTo>
                  <a:lnTo>
                    <a:pt x="450" y="473"/>
                  </a:lnTo>
                  <a:lnTo>
                    <a:pt x="458" y="479"/>
                  </a:lnTo>
                  <a:lnTo>
                    <a:pt x="458" y="492"/>
                  </a:lnTo>
                  <a:lnTo>
                    <a:pt x="458" y="500"/>
                  </a:lnTo>
                  <a:lnTo>
                    <a:pt x="460" y="506"/>
                  </a:lnTo>
                  <a:lnTo>
                    <a:pt x="475" y="513"/>
                  </a:lnTo>
                  <a:lnTo>
                    <a:pt x="481" y="513"/>
                  </a:lnTo>
                  <a:lnTo>
                    <a:pt x="487" y="511"/>
                  </a:lnTo>
                  <a:lnTo>
                    <a:pt x="502" y="517"/>
                  </a:lnTo>
                  <a:lnTo>
                    <a:pt x="508" y="523"/>
                  </a:lnTo>
                  <a:lnTo>
                    <a:pt x="510" y="531"/>
                  </a:lnTo>
                  <a:lnTo>
                    <a:pt x="516" y="537"/>
                  </a:lnTo>
                  <a:lnTo>
                    <a:pt x="524" y="556"/>
                  </a:lnTo>
                  <a:lnTo>
                    <a:pt x="533" y="577"/>
                  </a:lnTo>
                  <a:lnTo>
                    <a:pt x="535" y="598"/>
                  </a:lnTo>
                  <a:lnTo>
                    <a:pt x="529" y="604"/>
                  </a:lnTo>
                  <a:lnTo>
                    <a:pt x="522" y="604"/>
                  </a:lnTo>
                  <a:lnTo>
                    <a:pt x="514" y="606"/>
                  </a:lnTo>
                  <a:lnTo>
                    <a:pt x="514" y="612"/>
                  </a:lnTo>
                  <a:lnTo>
                    <a:pt x="516" y="618"/>
                  </a:lnTo>
                  <a:lnTo>
                    <a:pt x="516" y="625"/>
                  </a:lnTo>
                  <a:lnTo>
                    <a:pt x="516" y="633"/>
                  </a:lnTo>
                  <a:lnTo>
                    <a:pt x="510" y="639"/>
                  </a:lnTo>
                  <a:lnTo>
                    <a:pt x="504" y="648"/>
                  </a:lnTo>
                  <a:lnTo>
                    <a:pt x="504" y="654"/>
                  </a:lnTo>
                  <a:lnTo>
                    <a:pt x="512" y="660"/>
                  </a:lnTo>
                  <a:lnTo>
                    <a:pt x="518" y="660"/>
                  </a:lnTo>
                  <a:lnTo>
                    <a:pt x="524" y="660"/>
                  </a:lnTo>
                  <a:lnTo>
                    <a:pt x="533" y="658"/>
                  </a:lnTo>
                  <a:lnTo>
                    <a:pt x="539" y="652"/>
                  </a:lnTo>
                  <a:lnTo>
                    <a:pt x="545" y="652"/>
                  </a:lnTo>
                  <a:lnTo>
                    <a:pt x="545" y="643"/>
                  </a:lnTo>
                  <a:lnTo>
                    <a:pt x="558" y="637"/>
                  </a:lnTo>
                  <a:lnTo>
                    <a:pt x="558" y="629"/>
                  </a:lnTo>
                  <a:lnTo>
                    <a:pt x="558" y="616"/>
                  </a:lnTo>
                  <a:lnTo>
                    <a:pt x="564" y="608"/>
                  </a:lnTo>
                  <a:lnTo>
                    <a:pt x="570" y="602"/>
                  </a:lnTo>
                  <a:lnTo>
                    <a:pt x="576" y="594"/>
                  </a:lnTo>
                  <a:lnTo>
                    <a:pt x="583" y="594"/>
                  </a:lnTo>
                  <a:lnTo>
                    <a:pt x="589" y="594"/>
                  </a:lnTo>
                  <a:lnTo>
                    <a:pt x="597" y="594"/>
                  </a:lnTo>
                  <a:lnTo>
                    <a:pt x="597" y="585"/>
                  </a:lnTo>
                  <a:lnTo>
                    <a:pt x="595" y="579"/>
                  </a:lnTo>
                  <a:lnTo>
                    <a:pt x="595" y="573"/>
                  </a:lnTo>
                  <a:lnTo>
                    <a:pt x="595" y="558"/>
                  </a:lnTo>
                  <a:lnTo>
                    <a:pt x="593" y="552"/>
                  </a:lnTo>
                  <a:lnTo>
                    <a:pt x="593" y="544"/>
                  </a:lnTo>
                  <a:lnTo>
                    <a:pt x="585" y="540"/>
                  </a:lnTo>
                  <a:lnTo>
                    <a:pt x="572" y="546"/>
                  </a:lnTo>
                  <a:lnTo>
                    <a:pt x="564" y="535"/>
                  </a:lnTo>
                  <a:lnTo>
                    <a:pt x="562" y="517"/>
                  </a:lnTo>
                  <a:lnTo>
                    <a:pt x="562" y="506"/>
                  </a:lnTo>
                  <a:lnTo>
                    <a:pt x="570" y="506"/>
                  </a:lnTo>
                  <a:lnTo>
                    <a:pt x="568" y="498"/>
                  </a:lnTo>
                  <a:lnTo>
                    <a:pt x="576" y="492"/>
                  </a:lnTo>
                  <a:lnTo>
                    <a:pt x="568" y="492"/>
                  </a:lnTo>
                  <a:lnTo>
                    <a:pt x="574" y="484"/>
                  </a:lnTo>
                  <a:lnTo>
                    <a:pt x="580" y="477"/>
                  </a:lnTo>
                  <a:lnTo>
                    <a:pt x="589" y="477"/>
                  </a:lnTo>
                  <a:lnTo>
                    <a:pt x="595" y="477"/>
                  </a:lnTo>
                  <a:lnTo>
                    <a:pt x="595" y="484"/>
                  </a:lnTo>
                  <a:lnTo>
                    <a:pt x="610" y="490"/>
                  </a:lnTo>
                  <a:lnTo>
                    <a:pt x="616" y="490"/>
                  </a:lnTo>
                  <a:lnTo>
                    <a:pt x="624" y="488"/>
                  </a:lnTo>
                  <a:lnTo>
                    <a:pt x="630" y="488"/>
                  </a:lnTo>
                  <a:lnTo>
                    <a:pt x="636" y="488"/>
                  </a:lnTo>
                  <a:lnTo>
                    <a:pt x="639" y="494"/>
                  </a:lnTo>
                  <a:lnTo>
                    <a:pt x="639" y="500"/>
                  </a:lnTo>
                  <a:lnTo>
                    <a:pt x="645" y="506"/>
                  </a:lnTo>
                  <a:lnTo>
                    <a:pt x="645" y="515"/>
                  </a:lnTo>
                  <a:lnTo>
                    <a:pt x="653" y="521"/>
                  </a:lnTo>
                  <a:lnTo>
                    <a:pt x="659" y="521"/>
                  </a:lnTo>
                  <a:lnTo>
                    <a:pt x="668" y="519"/>
                  </a:lnTo>
                  <a:lnTo>
                    <a:pt x="674" y="513"/>
                  </a:lnTo>
                  <a:lnTo>
                    <a:pt x="672" y="498"/>
                  </a:lnTo>
                  <a:lnTo>
                    <a:pt x="672" y="486"/>
                  </a:lnTo>
                  <a:lnTo>
                    <a:pt x="672" y="477"/>
                  </a:lnTo>
                  <a:lnTo>
                    <a:pt x="655" y="473"/>
                  </a:lnTo>
                  <a:lnTo>
                    <a:pt x="649" y="459"/>
                  </a:lnTo>
                  <a:lnTo>
                    <a:pt x="641" y="452"/>
                  </a:lnTo>
                  <a:lnTo>
                    <a:pt x="628" y="446"/>
                  </a:lnTo>
                  <a:lnTo>
                    <a:pt x="614" y="448"/>
                  </a:lnTo>
                  <a:lnTo>
                    <a:pt x="605" y="442"/>
                  </a:lnTo>
                  <a:lnTo>
                    <a:pt x="599" y="436"/>
                  </a:lnTo>
                  <a:lnTo>
                    <a:pt x="578" y="430"/>
                  </a:lnTo>
                  <a:lnTo>
                    <a:pt x="570" y="423"/>
                  </a:lnTo>
                  <a:lnTo>
                    <a:pt x="564" y="417"/>
                  </a:lnTo>
                  <a:lnTo>
                    <a:pt x="556" y="417"/>
                  </a:lnTo>
                  <a:lnTo>
                    <a:pt x="543" y="419"/>
                  </a:lnTo>
                  <a:lnTo>
                    <a:pt x="535" y="413"/>
                  </a:lnTo>
                  <a:lnTo>
                    <a:pt x="520" y="407"/>
                  </a:lnTo>
                  <a:lnTo>
                    <a:pt x="514" y="407"/>
                  </a:lnTo>
                  <a:lnTo>
                    <a:pt x="520" y="398"/>
                  </a:lnTo>
                  <a:lnTo>
                    <a:pt x="527" y="398"/>
                  </a:lnTo>
                  <a:lnTo>
                    <a:pt x="535" y="392"/>
                  </a:lnTo>
                  <a:lnTo>
                    <a:pt x="533" y="378"/>
                  </a:lnTo>
                  <a:lnTo>
                    <a:pt x="512" y="373"/>
                  </a:lnTo>
                  <a:lnTo>
                    <a:pt x="506" y="373"/>
                  </a:lnTo>
                  <a:lnTo>
                    <a:pt x="485" y="376"/>
                  </a:lnTo>
                  <a:lnTo>
                    <a:pt x="471" y="376"/>
                  </a:lnTo>
                  <a:lnTo>
                    <a:pt x="458" y="369"/>
                  </a:lnTo>
                  <a:lnTo>
                    <a:pt x="450" y="357"/>
                  </a:lnTo>
                  <a:lnTo>
                    <a:pt x="441" y="351"/>
                  </a:lnTo>
                  <a:lnTo>
                    <a:pt x="427" y="336"/>
                  </a:lnTo>
                  <a:lnTo>
                    <a:pt x="419" y="324"/>
                  </a:lnTo>
                  <a:lnTo>
                    <a:pt x="404" y="311"/>
                  </a:lnTo>
                  <a:lnTo>
                    <a:pt x="404" y="299"/>
                  </a:lnTo>
                  <a:lnTo>
                    <a:pt x="410" y="290"/>
                  </a:lnTo>
                  <a:lnTo>
                    <a:pt x="402" y="278"/>
                  </a:lnTo>
                  <a:lnTo>
                    <a:pt x="394" y="263"/>
                  </a:lnTo>
                  <a:lnTo>
                    <a:pt x="394" y="257"/>
                  </a:lnTo>
                  <a:lnTo>
                    <a:pt x="388" y="251"/>
                  </a:lnTo>
                  <a:lnTo>
                    <a:pt x="385" y="239"/>
                  </a:lnTo>
                  <a:lnTo>
                    <a:pt x="379" y="239"/>
                  </a:lnTo>
                  <a:lnTo>
                    <a:pt x="365" y="232"/>
                  </a:lnTo>
                  <a:lnTo>
                    <a:pt x="350" y="226"/>
                  </a:lnTo>
                  <a:lnTo>
                    <a:pt x="344" y="226"/>
                  </a:lnTo>
                  <a:lnTo>
                    <a:pt x="329" y="222"/>
                  </a:lnTo>
                  <a:lnTo>
                    <a:pt x="329" y="214"/>
                  </a:lnTo>
                  <a:lnTo>
                    <a:pt x="321" y="207"/>
                  </a:lnTo>
                  <a:lnTo>
                    <a:pt x="321" y="201"/>
                  </a:lnTo>
                  <a:lnTo>
                    <a:pt x="313" y="189"/>
                  </a:lnTo>
                  <a:lnTo>
                    <a:pt x="319" y="180"/>
                  </a:lnTo>
                  <a:lnTo>
                    <a:pt x="319" y="174"/>
                  </a:lnTo>
                  <a:lnTo>
                    <a:pt x="319" y="166"/>
                  </a:lnTo>
                  <a:lnTo>
                    <a:pt x="325" y="160"/>
                  </a:lnTo>
                  <a:lnTo>
                    <a:pt x="332" y="153"/>
                  </a:lnTo>
                  <a:lnTo>
                    <a:pt x="332" y="145"/>
                  </a:lnTo>
                  <a:lnTo>
                    <a:pt x="323" y="145"/>
                  </a:lnTo>
                  <a:lnTo>
                    <a:pt x="317" y="139"/>
                  </a:lnTo>
                  <a:lnTo>
                    <a:pt x="317" y="133"/>
                  </a:lnTo>
                  <a:lnTo>
                    <a:pt x="309" y="135"/>
                  </a:lnTo>
                  <a:lnTo>
                    <a:pt x="317" y="126"/>
                  </a:lnTo>
                  <a:lnTo>
                    <a:pt x="323" y="126"/>
                  </a:lnTo>
                  <a:lnTo>
                    <a:pt x="321" y="112"/>
                  </a:lnTo>
                  <a:lnTo>
                    <a:pt x="336" y="112"/>
                  </a:lnTo>
                  <a:lnTo>
                    <a:pt x="342" y="110"/>
                  </a:lnTo>
                  <a:lnTo>
                    <a:pt x="348" y="110"/>
                  </a:lnTo>
                  <a:lnTo>
                    <a:pt x="356" y="110"/>
                  </a:lnTo>
                  <a:lnTo>
                    <a:pt x="363" y="102"/>
                  </a:lnTo>
                  <a:lnTo>
                    <a:pt x="369" y="102"/>
                  </a:lnTo>
                  <a:lnTo>
                    <a:pt x="369" y="95"/>
                  </a:lnTo>
                  <a:lnTo>
                    <a:pt x="375" y="95"/>
                  </a:lnTo>
                  <a:lnTo>
                    <a:pt x="381" y="95"/>
                  </a:lnTo>
                  <a:lnTo>
                    <a:pt x="383" y="102"/>
                  </a:lnTo>
                  <a:lnTo>
                    <a:pt x="390" y="108"/>
                  </a:lnTo>
                  <a:lnTo>
                    <a:pt x="390" y="93"/>
                  </a:lnTo>
                  <a:lnTo>
                    <a:pt x="396" y="93"/>
                  </a:lnTo>
                  <a:lnTo>
                    <a:pt x="398" y="91"/>
                  </a:lnTo>
                  <a:lnTo>
                    <a:pt x="396" y="91"/>
                  </a:lnTo>
                  <a:lnTo>
                    <a:pt x="396" y="8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69">
              <a:extLst>
                <a:ext uri="{FF2B5EF4-FFF2-40B4-BE49-F238E27FC236}">
                  <a16:creationId xmlns:a16="http://schemas.microsoft.com/office/drawing/2014/main" id="{8B9C0652-B9D2-4604-93FE-DCA9B9ED5071}"/>
                </a:ext>
              </a:extLst>
            </p:cNvPr>
            <p:cNvSpPr>
              <a:spLocks/>
            </p:cNvSpPr>
            <p:nvPr/>
          </p:nvSpPr>
          <p:spPr bwMode="auto">
            <a:xfrm>
              <a:off x="7018457" y="5161112"/>
              <a:ext cx="432750" cy="222557"/>
            </a:xfrm>
            <a:custGeom>
              <a:avLst/>
              <a:gdLst>
                <a:gd name="T0" fmla="*/ 206 w 245"/>
                <a:gd name="T1" fmla="*/ 48 h 126"/>
                <a:gd name="T2" fmla="*/ 193 w 245"/>
                <a:gd name="T3" fmla="*/ 50 h 126"/>
                <a:gd name="T4" fmla="*/ 189 w 245"/>
                <a:gd name="T5" fmla="*/ 39 h 126"/>
                <a:gd name="T6" fmla="*/ 189 w 245"/>
                <a:gd name="T7" fmla="*/ 33 h 126"/>
                <a:gd name="T8" fmla="*/ 195 w 245"/>
                <a:gd name="T9" fmla="*/ 21 h 126"/>
                <a:gd name="T10" fmla="*/ 181 w 245"/>
                <a:gd name="T11" fmla="*/ 14 h 126"/>
                <a:gd name="T12" fmla="*/ 174 w 245"/>
                <a:gd name="T13" fmla="*/ 8 h 126"/>
                <a:gd name="T14" fmla="*/ 168 w 245"/>
                <a:gd name="T15" fmla="*/ 8 h 126"/>
                <a:gd name="T16" fmla="*/ 166 w 245"/>
                <a:gd name="T17" fmla="*/ 2 h 126"/>
                <a:gd name="T18" fmla="*/ 147 w 245"/>
                <a:gd name="T19" fmla="*/ 4 h 126"/>
                <a:gd name="T20" fmla="*/ 133 w 245"/>
                <a:gd name="T21" fmla="*/ 4 h 126"/>
                <a:gd name="T22" fmla="*/ 120 w 245"/>
                <a:gd name="T23" fmla="*/ 6 h 126"/>
                <a:gd name="T24" fmla="*/ 98 w 245"/>
                <a:gd name="T25" fmla="*/ 0 h 126"/>
                <a:gd name="T26" fmla="*/ 98 w 245"/>
                <a:gd name="T27" fmla="*/ 6 h 126"/>
                <a:gd name="T28" fmla="*/ 91 w 245"/>
                <a:gd name="T29" fmla="*/ 0 h 126"/>
                <a:gd name="T30" fmla="*/ 91 w 245"/>
                <a:gd name="T31" fmla="*/ 0 h 126"/>
                <a:gd name="T32" fmla="*/ 91 w 245"/>
                <a:gd name="T33" fmla="*/ 0 h 126"/>
                <a:gd name="T34" fmla="*/ 91 w 245"/>
                <a:gd name="T35" fmla="*/ 6 h 126"/>
                <a:gd name="T36" fmla="*/ 83 w 245"/>
                <a:gd name="T37" fmla="*/ 0 h 126"/>
                <a:gd name="T38" fmla="*/ 79 w 245"/>
                <a:gd name="T39" fmla="*/ 14 h 126"/>
                <a:gd name="T40" fmla="*/ 64 w 245"/>
                <a:gd name="T41" fmla="*/ 2 h 126"/>
                <a:gd name="T42" fmla="*/ 56 w 245"/>
                <a:gd name="T43" fmla="*/ 10 h 126"/>
                <a:gd name="T44" fmla="*/ 52 w 245"/>
                <a:gd name="T45" fmla="*/ 31 h 126"/>
                <a:gd name="T46" fmla="*/ 25 w 245"/>
                <a:gd name="T47" fmla="*/ 39 h 126"/>
                <a:gd name="T48" fmla="*/ 19 w 245"/>
                <a:gd name="T49" fmla="*/ 54 h 126"/>
                <a:gd name="T50" fmla="*/ 0 w 245"/>
                <a:gd name="T51" fmla="*/ 81 h 126"/>
                <a:gd name="T52" fmla="*/ 8 w 245"/>
                <a:gd name="T53" fmla="*/ 95 h 126"/>
                <a:gd name="T54" fmla="*/ 27 w 245"/>
                <a:gd name="T55" fmla="*/ 72 h 126"/>
                <a:gd name="T56" fmla="*/ 33 w 245"/>
                <a:gd name="T57" fmla="*/ 72 h 126"/>
                <a:gd name="T58" fmla="*/ 33 w 245"/>
                <a:gd name="T59" fmla="*/ 66 h 126"/>
                <a:gd name="T60" fmla="*/ 38 w 245"/>
                <a:gd name="T61" fmla="*/ 66 h 126"/>
                <a:gd name="T62" fmla="*/ 40 w 245"/>
                <a:gd name="T63" fmla="*/ 64 h 126"/>
                <a:gd name="T64" fmla="*/ 48 w 245"/>
                <a:gd name="T65" fmla="*/ 85 h 126"/>
                <a:gd name="T66" fmla="*/ 42 w 245"/>
                <a:gd name="T67" fmla="*/ 85 h 126"/>
                <a:gd name="T68" fmla="*/ 40 w 245"/>
                <a:gd name="T69" fmla="*/ 87 h 126"/>
                <a:gd name="T70" fmla="*/ 35 w 245"/>
                <a:gd name="T71" fmla="*/ 87 h 126"/>
                <a:gd name="T72" fmla="*/ 42 w 245"/>
                <a:gd name="T73" fmla="*/ 99 h 126"/>
                <a:gd name="T74" fmla="*/ 38 w 245"/>
                <a:gd name="T75" fmla="*/ 106 h 126"/>
                <a:gd name="T76" fmla="*/ 44 w 245"/>
                <a:gd name="T77" fmla="*/ 114 h 126"/>
                <a:gd name="T78" fmla="*/ 50 w 245"/>
                <a:gd name="T79" fmla="*/ 120 h 126"/>
                <a:gd name="T80" fmla="*/ 85 w 245"/>
                <a:gd name="T81" fmla="*/ 116 h 126"/>
                <a:gd name="T82" fmla="*/ 106 w 245"/>
                <a:gd name="T83" fmla="*/ 116 h 126"/>
                <a:gd name="T84" fmla="*/ 110 w 245"/>
                <a:gd name="T85" fmla="*/ 95 h 126"/>
                <a:gd name="T86" fmla="*/ 125 w 245"/>
                <a:gd name="T87" fmla="*/ 87 h 126"/>
                <a:gd name="T88" fmla="*/ 131 w 245"/>
                <a:gd name="T89" fmla="*/ 93 h 126"/>
                <a:gd name="T90" fmla="*/ 133 w 245"/>
                <a:gd name="T91" fmla="*/ 106 h 126"/>
                <a:gd name="T92" fmla="*/ 139 w 245"/>
                <a:gd name="T93" fmla="*/ 114 h 126"/>
                <a:gd name="T94" fmla="*/ 154 w 245"/>
                <a:gd name="T95" fmla="*/ 126 h 126"/>
                <a:gd name="T96" fmla="*/ 160 w 245"/>
                <a:gd name="T97" fmla="*/ 112 h 126"/>
                <a:gd name="T98" fmla="*/ 174 w 245"/>
                <a:gd name="T99" fmla="*/ 104 h 126"/>
                <a:gd name="T100" fmla="*/ 172 w 245"/>
                <a:gd name="T101" fmla="*/ 83 h 126"/>
                <a:gd name="T102" fmla="*/ 185 w 245"/>
                <a:gd name="T103" fmla="*/ 89 h 126"/>
                <a:gd name="T104" fmla="*/ 187 w 245"/>
                <a:gd name="T105" fmla="*/ 95 h 126"/>
                <a:gd name="T106" fmla="*/ 193 w 245"/>
                <a:gd name="T107" fmla="*/ 95 h 126"/>
                <a:gd name="T108" fmla="*/ 208 w 245"/>
                <a:gd name="T109" fmla="*/ 95 h 126"/>
                <a:gd name="T110" fmla="*/ 220 w 245"/>
                <a:gd name="T111" fmla="*/ 93 h 126"/>
                <a:gd name="T112" fmla="*/ 214 w 245"/>
                <a:gd name="T113" fmla="*/ 87 h 126"/>
                <a:gd name="T114" fmla="*/ 220 w 245"/>
                <a:gd name="T115" fmla="*/ 79 h 126"/>
                <a:gd name="T116" fmla="*/ 233 w 245"/>
                <a:gd name="T117" fmla="*/ 79 h 126"/>
                <a:gd name="T118" fmla="*/ 241 w 245"/>
                <a:gd name="T119" fmla="*/ 72 h 126"/>
                <a:gd name="T120" fmla="*/ 239 w 245"/>
                <a:gd name="T121" fmla="*/ 58 h 126"/>
                <a:gd name="T122" fmla="*/ 237 w 245"/>
                <a:gd name="T123" fmla="*/ 58 h 126"/>
                <a:gd name="T124" fmla="*/ 212 w 245"/>
                <a:gd name="T125" fmla="*/ 5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5" h="126">
                  <a:moveTo>
                    <a:pt x="212" y="54"/>
                  </a:moveTo>
                  <a:lnTo>
                    <a:pt x="206" y="48"/>
                  </a:lnTo>
                  <a:lnTo>
                    <a:pt x="199" y="50"/>
                  </a:lnTo>
                  <a:lnTo>
                    <a:pt x="193" y="50"/>
                  </a:lnTo>
                  <a:lnTo>
                    <a:pt x="189" y="45"/>
                  </a:lnTo>
                  <a:lnTo>
                    <a:pt x="189" y="39"/>
                  </a:lnTo>
                  <a:lnTo>
                    <a:pt x="189" y="39"/>
                  </a:lnTo>
                  <a:lnTo>
                    <a:pt x="189" y="33"/>
                  </a:lnTo>
                  <a:lnTo>
                    <a:pt x="195" y="27"/>
                  </a:lnTo>
                  <a:lnTo>
                    <a:pt x="195" y="21"/>
                  </a:lnTo>
                  <a:lnTo>
                    <a:pt x="187" y="16"/>
                  </a:lnTo>
                  <a:lnTo>
                    <a:pt x="181" y="14"/>
                  </a:lnTo>
                  <a:lnTo>
                    <a:pt x="181" y="8"/>
                  </a:lnTo>
                  <a:lnTo>
                    <a:pt x="174" y="8"/>
                  </a:lnTo>
                  <a:lnTo>
                    <a:pt x="168" y="10"/>
                  </a:lnTo>
                  <a:lnTo>
                    <a:pt x="168" y="8"/>
                  </a:lnTo>
                  <a:lnTo>
                    <a:pt x="166" y="8"/>
                  </a:lnTo>
                  <a:lnTo>
                    <a:pt x="166" y="2"/>
                  </a:lnTo>
                  <a:lnTo>
                    <a:pt x="154" y="2"/>
                  </a:lnTo>
                  <a:lnTo>
                    <a:pt x="147" y="4"/>
                  </a:lnTo>
                  <a:lnTo>
                    <a:pt x="139" y="4"/>
                  </a:lnTo>
                  <a:lnTo>
                    <a:pt x="133" y="4"/>
                  </a:lnTo>
                  <a:lnTo>
                    <a:pt x="127" y="4"/>
                  </a:lnTo>
                  <a:lnTo>
                    <a:pt x="120" y="6"/>
                  </a:lnTo>
                  <a:lnTo>
                    <a:pt x="112" y="6"/>
                  </a:lnTo>
                  <a:lnTo>
                    <a:pt x="98" y="0"/>
                  </a:lnTo>
                  <a:lnTo>
                    <a:pt x="100" y="6"/>
                  </a:lnTo>
                  <a:lnTo>
                    <a:pt x="98" y="6"/>
                  </a:lnTo>
                  <a:lnTo>
                    <a:pt x="98" y="6"/>
                  </a:lnTo>
                  <a:lnTo>
                    <a:pt x="91" y="0"/>
                  </a:lnTo>
                  <a:lnTo>
                    <a:pt x="91" y="2"/>
                  </a:lnTo>
                  <a:lnTo>
                    <a:pt x="91" y="0"/>
                  </a:lnTo>
                  <a:lnTo>
                    <a:pt x="91" y="0"/>
                  </a:lnTo>
                  <a:lnTo>
                    <a:pt x="91" y="0"/>
                  </a:lnTo>
                  <a:lnTo>
                    <a:pt x="91" y="6"/>
                  </a:lnTo>
                  <a:lnTo>
                    <a:pt x="91" y="6"/>
                  </a:lnTo>
                  <a:lnTo>
                    <a:pt x="85" y="2"/>
                  </a:lnTo>
                  <a:lnTo>
                    <a:pt x="83" y="0"/>
                  </a:lnTo>
                  <a:lnTo>
                    <a:pt x="79" y="14"/>
                  </a:lnTo>
                  <a:lnTo>
                    <a:pt x="79" y="14"/>
                  </a:lnTo>
                  <a:lnTo>
                    <a:pt x="71" y="8"/>
                  </a:lnTo>
                  <a:lnTo>
                    <a:pt x="64" y="2"/>
                  </a:lnTo>
                  <a:lnTo>
                    <a:pt x="62" y="2"/>
                  </a:lnTo>
                  <a:lnTo>
                    <a:pt x="56" y="10"/>
                  </a:lnTo>
                  <a:lnTo>
                    <a:pt x="56" y="16"/>
                  </a:lnTo>
                  <a:lnTo>
                    <a:pt x="52" y="31"/>
                  </a:lnTo>
                  <a:lnTo>
                    <a:pt x="38" y="37"/>
                  </a:lnTo>
                  <a:lnTo>
                    <a:pt x="25" y="39"/>
                  </a:lnTo>
                  <a:lnTo>
                    <a:pt x="19" y="45"/>
                  </a:lnTo>
                  <a:lnTo>
                    <a:pt x="19" y="54"/>
                  </a:lnTo>
                  <a:lnTo>
                    <a:pt x="6" y="68"/>
                  </a:lnTo>
                  <a:lnTo>
                    <a:pt x="0" y="81"/>
                  </a:lnTo>
                  <a:lnTo>
                    <a:pt x="8" y="95"/>
                  </a:lnTo>
                  <a:lnTo>
                    <a:pt x="8" y="95"/>
                  </a:lnTo>
                  <a:lnTo>
                    <a:pt x="21" y="87"/>
                  </a:lnTo>
                  <a:lnTo>
                    <a:pt x="27" y="72"/>
                  </a:lnTo>
                  <a:lnTo>
                    <a:pt x="27" y="72"/>
                  </a:lnTo>
                  <a:lnTo>
                    <a:pt x="33" y="72"/>
                  </a:lnTo>
                  <a:lnTo>
                    <a:pt x="33" y="72"/>
                  </a:lnTo>
                  <a:lnTo>
                    <a:pt x="33" y="66"/>
                  </a:lnTo>
                  <a:lnTo>
                    <a:pt x="35" y="66"/>
                  </a:lnTo>
                  <a:lnTo>
                    <a:pt x="38" y="66"/>
                  </a:lnTo>
                  <a:lnTo>
                    <a:pt x="40" y="64"/>
                  </a:lnTo>
                  <a:lnTo>
                    <a:pt x="40" y="64"/>
                  </a:lnTo>
                  <a:lnTo>
                    <a:pt x="48" y="79"/>
                  </a:lnTo>
                  <a:lnTo>
                    <a:pt x="48" y="85"/>
                  </a:lnTo>
                  <a:lnTo>
                    <a:pt x="48" y="85"/>
                  </a:lnTo>
                  <a:lnTo>
                    <a:pt x="42" y="85"/>
                  </a:lnTo>
                  <a:lnTo>
                    <a:pt x="42" y="85"/>
                  </a:lnTo>
                  <a:lnTo>
                    <a:pt x="40" y="87"/>
                  </a:lnTo>
                  <a:lnTo>
                    <a:pt x="35" y="87"/>
                  </a:lnTo>
                  <a:lnTo>
                    <a:pt x="35" y="87"/>
                  </a:lnTo>
                  <a:lnTo>
                    <a:pt x="35" y="93"/>
                  </a:lnTo>
                  <a:lnTo>
                    <a:pt x="42" y="99"/>
                  </a:lnTo>
                  <a:lnTo>
                    <a:pt x="35" y="99"/>
                  </a:lnTo>
                  <a:lnTo>
                    <a:pt x="38" y="106"/>
                  </a:lnTo>
                  <a:lnTo>
                    <a:pt x="44" y="112"/>
                  </a:lnTo>
                  <a:lnTo>
                    <a:pt x="44" y="114"/>
                  </a:lnTo>
                  <a:lnTo>
                    <a:pt x="50" y="118"/>
                  </a:lnTo>
                  <a:lnTo>
                    <a:pt x="50" y="120"/>
                  </a:lnTo>
                  <a:lnTo>
                    <a:pt x="77" y="110"/>
                  </a:lnTo>
                  <a:lnTo>
                    <a:pt x="85" y="116"/>
                  </a:lnTo>
                  <a:lnTo>
                    <a:pt x="100" y="116"/>
                  </a:lnTo>
                  <a:lnTo>
                    <a:pt x="106" y="116"/>
                  </a:lnTo>
                  <a:lnTo>
                    <a:pt x="112" y="102"/>
                  </a:lnTo>
                  <a:lnTo>
                    <a:pt x="110" y="95"/>
                  </a:lnTo>
                  <a:lnTo>
                    <a:pt x="118" y="87"/>
                  </a:lnTo>
                  <a:lnTo>
                    <a:pt x="125" y="87"/>
                  </a:lnTo>
                  <a:lnTo>
                    <a:pt x="131" y="91"/>
                  </a:lnTo>
                  <a:lnTo>
                    <a:pt x="131" y="93"/>
                  </a:lnTo>
                  <a:lnTo>
                    <a:pt x="133" y="99"/>
                  </a:lnTo>
                  <a:lnTo>
                    <a:pt x="133" y="106"/>
                  </a:lnTo>
                  <a:lnTo>
                    <a:pt x="133" y="106"/>
                  </a:lnTo>
                  <a:lnTo>
                    <a:pt x="139" y="114"/>
                  </a:lnTo>
                  <a:lnTo>
                    <a:pt x="147" y="118"/>
                  </a:lnTo>
                  <a:lnTo>
                    <a:pt x="154" y="126"/>
                  </a:lnTo>
                  <a:lnTo>
                    <a:pt x="154" y="118"/>
                  </a:lnTo>
                  <a:lnTo>
                    <a:pt x="160" y="112"/>
                  </a:lnTo>
                  <a:lnTo>
                    <a:pt x="166" y="104"/>
                  </a:lnTo>
                  <a:lnTo>
                    <a:pt x="174" y="104"/>
                  </a:lnTo>
                  <a:lnTo>
                    <a:pt x="172" y="89"/>
                  </a:lnTo>
                  <a:lnTo>
                    <a:pt x="172" y="83"/>
                  </a:lnTo>
                  <a:lnTo>
                    <a:pt x="179" y="83"/>
                  </a:lnTo>
                  <a:lnTo>
                    <a:pt x="185" y="89"/>
                  </a:lnTo>
                  <a:lnTo>
                    <a:pt x="187" y="89"/>
                  </a:lnTo>
                  <a:lnTo>
                    <a:pt x="187" y="95"/>
                  </a:lnTo>
                  <a:lnTo>
                    <a:pt x="187" y="95"/>
                  </a:lnTo>
                  <a:lnTo>
                    <a:pt x="193" y="95"/>
                  </a:lnTo>
                  <a:lnTo>
                    <a:pt x="201" y="95"/>
                  </a:lnTo>
                  <a:lnTo>
                    <a:pt x="208" y="95"/>
                  </a:lnTo>
                  <a:lnTo>
                    <a:pt x="214" y="99"/>
                  </a:lnTo>
                  <a:lnTo>
                    <a:pt x="220" y="93"/>
                  </a:lnTo>
                  <a:lnTo>
                    <a:pt x="220" y="93"/>
                  </a:lnTo>
                  <a:lnTo>
                    <a:pt x="214" y="87"/>
                  </a:lnTo>
                  <a:lnTo>
                    <a:pt x="214" y="87"/>
                  </a:lnTo>
                  <a:lnTo>
                    <a:pt x="220" y="79"/>
                  </a:lnTo>
                  <a:lnTo>
                    <a:pt x="226" y="72"/>
                  </a:lnTo>
                  <a:lnTo>
                    <a:pt x="233" y="79"/>
                  </a:lnTo>
                  <a:lnTo>
                    <a:pt x="241" y="79"/>
                  </a:lnTo>
                  <a:lnTo>
                    <a:pt x="241" y="72"/>
                  </a:lnTo>
                  <a:lnTo>
                    <a:pt x="239" y="64"/>
                  </a:lnTo>
                  <a:lnTo>
                    <a:pt x="239" y="58"/>
                  </a:lnTo>
                  <a:lnTo>
                    <a:pt x="245" y="58"/>
                  </a:lnTo>
                  <a:lnTo>
                    <a:pt x="237" y="58"/>
                  </a:lnTo>
                  <a:lnTo>
                    <a:pt x="218" y="60"/>
                  </a:lnTo>
                  <a:lnTo>
                    <a:pt x="212" y="54"/>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70">
              <a:extLst>
                <a:ext uri="{FF2B5EF4-FFF2-40B4-BE49-F238E27FC236}">
                  <a16:creationId xmlns:a16="http://schemas.microsoft.com/office/drawing/2014/main" id="{C64BEF81-93FA-4F27-ACF9-31C76C3FCE66}"/>
                </a:ext>
              </a:extLst>
            </p:cNvPr>
            <p:cNvSpPr>
              <a:spLocks/>
            </p:cNvSpPr>
            <p:nvPr/>
          </p:nvSpPr>
          <p:spPr bwMode="auto">
            <a:xfrm>
              <a:off x="7352292" y="5014508"/>
              <a:ext cx="695932" cy="326771"/>
            </a:xfrm>
            <a:custGeom>
              <a:avLst/>
              <a:gdLst>
                <a:gd name="T0" fmla="*/ 371 w 394"/>
                <a:gd name="T1" fmla="*/ 124 h 185"/>
                <a:gd name="T2" fmla="*/ 378 w 394"/>
                <a:gd name="T3" fmla="*/ 110 h 185"/>
                <a:gd name="T4" fmla="*/ 367 w 394"/>
                <a:gd name="T5" fmla="*/ 85 h 185"/>
                <a:gd name="T6" fmla="*/ 378 w 394"/>
                <a:gd name="T7" fmla="*/ 83 h 185"/>
                <a:gd name="T8" fmla="*/ 382 w 394"/>
                <a:gd name="T9" fmla="*/ 85 h 185"/>
                <a:gd name="T10" fmla="*/ 390 w 394"/>
                <a:gd name="T11" fmla="*/ 83 h 185"/>
                <a:gd name="T12" fmla="*/ 386 w 394"/>
                <a:gd name="T13" fmla="*/ 54 h 185"/>
                <a:gd name="T14" fmla="*/ 388 w 394"/>
                <a:gd name="T15" fmla="*/ 48 h 185"/>
                <a:gd name="T16" fmla="*/ 386 w 394"/>
                <a:gd name="T17" fmla="*/ 29 h 185"/>
                <a:gd name="T18" fmla="*/ 355 w 394"/>
                <a:gd name="T19" fmla="*/ 18 h 185"/>
                <a:gd name="T20" fmla="*/ 344 w 394"/>
                <a:gd name="T21" fmla="*/ 4 h 185"/>
                <a:gd name="T22" fmla="*/ 321 w 394"/>
                <a:gd name="T23" fmla="*/ 4 h 185"/>
                <a:gd name="T24" fmla="*/ 288 w 394"/>
                <a:gd name="T25" fmla="*/ 2 h 185"/>
                <a:gd name="T26" fmla="*/ 278 w 394"/>
                <a:gd name="T27" fmla="*/ 23 h 185"/>
                <a:gd name="T28" fmla="*/ 247 w 394"/>
                <a:gd name="T29" fmla="*/ 23 h 185"/>
                <a:gd name="T30" fmla="*/ 228 w 394"/>
                <a:gd name="T31" fmla="*/ 27 h 185"/>
                <a:gd name="T32" fmla="*/ 209 w 394"/>
                <a:gd name="T33" fmla="*/ 41 h 185"/>
                <a:gd name="T34" fmla="*/ 183 w 394"/>
                <a:gd name="T35" fmla="*/ 70 h 185"/>
                <a:gd name="T36" fmla="*/ 191 w 394"/>
                <a:gd name="T37" fmla="*/ 83 h 185"/>
                <a:gd name="T38" fmla="*/ 197 w 394"/>
                <a:gd name="T39" fmla="*/ 95 h 185"/>
                <a:gd name="T40" fmla="*/ 193 w 394"/>
                <a:gd name="T41" fmla="*/ 112 h 185"/>
                <a:gd name="T42" fmla="*/ 191 w 394"/>
                <a:gd name="T43" fmla="*/ 116 h 185"/>
                <a:gd name="T44" fmla="*/ 185 w 394"/>
                <a:gd name="T45" fmla="*/ 104 h 185"/>
                <a:gd name="T46" fmla="*/ 166 w 394"/>
                <a:gd name="T47" fmla="*/ 99 h 185"/>
                <a:gd name="T48" fmla="*/ 131 w 394"/>
                <a:gd name="T49" fmla="*/ 95 h 185"/>
                <a:gd name="T50" fmla="*/ 104 w 394"/>
                <a:gd name="T51" fmla="*/ 97 h 185"/>
                <a:gd name="T52" fmla="*/ 83 w 394"/>
                <a:gd name="T53" fmla="*/ 104 h 185"/>
                <a:gd name="T54" fmla="*/ 62 w 394"/>
                <a:gd name="T55" fmla="*/ 108 h 185"/>
                <a:gd name="T56" fmla="*/ 41 w 394"/>
                <a:gd name="T57" fmla="*/ 108 h 185"/>
                <a:gd name="T58" fmla="*/ 31 w 394"/>
                <a:gd name="T59" fmla="*/ 106 h 185"/>
                <a:gd name="T60" fmla="*/ 8 w 394"/>
                <a:gd name="T61" fmla="*/ 104 h 185"/>
                <a:gd name="T62" fmla="*/ 6 w 394"/>
                <a:gd name="T63" fmla="*/ 112 h 185"/>
                <a:gd name="T64" fmla="*/ 17 w 394"/>
                <a:gd name="T65" fmla="*/ 131 h 185"/>
                <a:gd name="T66" fmla="*/ 56 w 394"/>
                <a:gd name="T67" fmla="*/ 139 h 185"/>
                <a:gd name="T68" fmla="*/ 64 w 394"/>
                <a:gd name="T69" fmla="*/ 151 h 185"/>
                <a:gd name="T70" fmla="*/ 91 w 394"/>
                <a:gd name="T71" fmla="*/ 145 h 185"/>
                <a:gd name="T72" fmla="*/ 112 w 394"/>
                <a:gd name="T73" fmla="*/ 143 h 185"/>
                <a:gd name="T74" fmla="*/ 147 w 394"/>
                <a:gd name="T75" fmla="*/ 147 h 185"/>
                <a:gd name="T76" fmla="*/ 162 w 394"/>
                <a:gd name="T77" fmla="*/ 166 h 185"/>
                <a:gd name="T78" fmla="*/ 168 w 394"/>
                <a:gd name="T79" fmla="*/ 172 h 185"/>
                <a:gd name="T80" fmla="*/ 203 w 394"/>
                <a:gd name="T81" fmla="*/ 170 h 185"/>
                <a:gd name="T82" fmla="*/ 216 w 394"/>
                <a:gd name="T83" fmla="*/ 176 h 185"/>
                <a:gd name="T84" fmla="*/ 236 w 394"/>
                <a:gd name="T85" fmla="*/ 172 h 185"/>
                <a:gd name="T86" fmla="*/ 251 w 394"/>
                <a:gd name="T87" fmla="*/ 180 h 185"/>
                <a:gd name="T88" fmla="*/ 278 w 394"/>
                <a:gd name="T89" fmla="*/ 174 h 185"/>
                <a:gd name="T90" fmla="*/ 292 w 394"/>
                <a:gd name="T91" fmla="*/ 164 h 185"/>
                <a:gd name="T92" fmla="*/ 311 w 394"/>
                <a:gd name="T93" fmla="*/ 162 h 185"/>
                <a:gd name="T94" fmla="*/ 332 w 394"/>
                <a:gd name="T95" fmla="*/ 160 h 185"/>
                <a:gd name="T96" fmla="*/ 359 w 394"/>
                <a:gd name="T97" fmla="*/ 13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4" h="185">
                  <a:moveTo>
                    <a:pt x="359" y="139"/>
                  </a:moveTo>
                  <a:lnTo>
                    <a:pt x="359" y="139"/>
                  </a:lnTo>
                  <a:lnTo>
                    <a:pt x="365" y="139"/>
                  </a:lnTo>
                  <a:lnTo>
                    <a:pt x="371" y="124"/>
                  </a:lnTo>
                  <a:lnTo>
                    <a:pt x="369" y="112"/>
                  </a:lnTo>
                  <a:lnTo>
                    <a:pt x="371" y="112"/>
                  </a:lnTo>
                  <a:lnTo>
                    <a:pt x="371" y="110"/>
                  </a:lnTo>
                  <a:lnTo>
                    <a:pt x="378" y="110"/>
                  </a:lnTo>
                  <a:lnTo>
                    <a:pt x="375" y="104"/>
                  </a:lnTo>
                  <a:lnTo>
                    <a:pt x="375" y="97"/>
                  </a:lnTo>
                  <a:lnTo>
                    <a:pt x="367" y="91"/>
                  </a:lnTo>
                  <a:lnTo>
                    <a:pt x="367" y="85"/>
                  </a:lnTo>
                  <a:lnTo>
                    <a:pt x="369" y="85"/>
                  </a:lnTo>
                  <a:lnTo>
                    <a:pt x="369" y="83"/>
                  </a:lnTo>
                  <a:lnTo>
                    <a:pt x="375" y="83"/>
                  </a:lnTo>
                  <a:lnTo>
                    <a:pt x="378" y="83"/>
                  </a:lnTo>
                  <a:lnTo>
                    <a:pt x="384" y="79"/>
                  </a:lnTo>
                  <a:lnTo>
                    <a:pt x="382" y="83"/>
                  </a:lnTo>
                  <a:lnTo>
                    <a:pt x="382" y="83"/>
                  </a:lnTo>
                  <a:lnTo>
                    <a:pt x="382" y="85"/>
                  </a:lnTo>
                  <a:lnTo>
                    <a:pt x="390" y="87"/>
                  </a:lnTo>
                  <a:lnTo>
                    <a:pt x="390" y="87"/>
                  </a:lnTo>
                  <a:lnTo>
                    <a:pt x="388" y="83"/>
                  </a:lnTo>
                  <a:lnTo>
                    <a:pt x="390" y="83"/>
                  </a:lnTo>
                  <a:lnTo>
                    <a:pt x="390" y="83"/>
                  </a:lnTo>
                  <a:lnTo>
                    <a:pt x="394" y="74"/>
                  </a:lnTo>
                  <a:lnTo>
                    <a:pt x="390" y="62"/>
                  </a:lnTo>
                  <a:lnTo>
                    <a:pt x="386" y="54"/>
                  </a:lnTo>
                  <a:lnTo>
                    <a:pt x="384" y="50"/>
                  </a:lnTo>
                  <a:lnTo>
                    <a:pt x="386" y="48"/>
                  </a:lnTo>
                  <a:lnTo>
                    <a:pt x="386" y="48"/>
                  </a:lnTo>
                  <a:lnTo>
                    <a:pt x="388" y="48"/>
                  </a:lnTo>
                  <a:lnTo>
                    <a:pt x="392" y="45"/>
                  </a:lnTo>
                  <a:lnTo>
                    <a:pt x="392" y="43"/>
                  </a:lnTo>
                  <a:lnTo>
                    <a:pt x="384" y="35"/>
                  </a:lnTo>
                  <a:lnTo>
                    <a:pt x="386" y="29"/>
                  </a:lnTo>
                  <a:lnTo>
                    <a:pt x="382" y="25"/>
                  </a:lnTo>
                  <a:lnTo>
                    <a:pt x="373" y="25"/>
                  </a:lnTo>
                  <a:lnTo>
                    <a:pt x="365" y="23"/>
                  </a:lnTo>
                  <a:lnTo>
                    <a:pt x="355" y="18"/>
                  </a:lnTo>
                  <a:lnTo>
                    <a:pt x="353" y="14"/>
                  </a:lnTo>
                  <a:lnTo>
                    <a:pt x="348" y="10"/>
                  </a:lnTo>
                  <a:lnTo>
                    <a:pt x="344" y="4"/>
                  </a:lnTo>
                  <a:lnTo>
                    <a:pt x="344" y="4"/>
                  </a:lnTo>
                  <a:lnTo>
                    <a:pt x="332" y="6"/>
                  </a:lnTo>
                  <a:lnTo>
                    <a:pt x="324" y="6"/>
                  </a:lnTo>
                  <a:lnTo>
                    <a:pt x="321" y="4"/>
                  </a:lnTo>
                  <a:lnTo>
                    <a:pt x="321" y="4"/>
                  </a:lnTo>
                  <a:lnTo>
                    <a:pt x="315" y="0"/>
                  </a:lnTo>
                  <a:lnTo>
                    <a:pt x="309" y="0"/>
                  </a:lnTo>
                  <a:lnTo>
                    <a:pt x="303" y="0"/>
                  </a:lnTo>
                  <a:lnTo>
                    <a:pt x="288" y="2"/>
                  </a:lnTo>
                  <a:lnTo>
                    <a:pt x="284" y="6"/>
                  </a:lnTo>
                  <a:lnTo>
                    <a:pt x="282" y="8"/>
                  </a:lnTo>
                  <a:lnTo>
                    <a:pt x="284" y="16"/>
                  </a:lnTo>
                  <a:lnTo>
                    <a:pt x="278" y="23"/>
                  </a:lnTo>
                  <a:lnTo>
                    <a:pt x="263" y="25"/>
                  </a:lnTo>
                  <a:lnTo>
                    <a:pt x="251" y="25"/>
                  </a:lnTo>
                  <a:lnTo>
                    <a:pt x="249" y="23"/>
                  </a:lnTo>
                  <a:lnTo>
                    <a:pt x="247" y="23"/>
                  </a:lnTo>
                  <a:lnTo>
                    <a:pt x="243" y="18"/>
                  </a:lnTo>
                  <a:lnTo>
                    <a:pt x="234" y="18"/>
                  </a:lnTo>
                  <a:lnTo>
                    <a:pt x="236" y="27"/>
                  </a:lnTo>
                  <a:lnTo>
                    <a:pt x="228" y="27"/>
                  </a:lnTo>
                  <a:lnTo>
                    <a:pt x="222" y="27"/>
                  </a:lnTo>
                  <a:lnTo>
                    <a:pt x="214" y="27"/>
                  </a:lnTo>
                  <a:lnTo>
                    <a:pt x="216" y="33"/>
                  </a:lnTo>
                  <a:lnTo>
                    <a:pt x="209" y="41"/>
                  </a:lnTo>
                  <a:lnTo>
                    <a:pt x="203" y="50"/>
                  </a:lnTo>
                  <a:lnTo>
                    <a:pt x="183" y="50"/>
                  </a:lnTo>
                  <a:lnTo>
                    <a:pt x="183" y="64"/>
                  </a:lnTo>
                  <a:lnTo>
                    <a:pt x="183" y="70"/>
                  </a:lnTo>
                  <a:lnTo>
                    <a:pt x="189" y="74"/>
                  </a:lnTo>
                  <a:lnTo>
                    <a:pt x="189" y="77"/>
                  </a:lnTo>
                  <a:lnTo>
                    <a:pt x="191" y="77"/>
                  </a:lnTo>
                  <a:lnTo>
                    <a:pt x="191" y="83"/>
                  </a:lnTo>
                  <a:lnTo>
                    <a:pt x="193" y="91"/>
                  </a:lnTo>
                  <a:lnTo>
                    <a:pt x="193" y="91"/>
                  </a:lnTo>
                  <a:lnTo>
                    <a:pt x="197" y="95"/>
                  </a:lnTo>
                  <a:lnTo>
                    <a:pt x="197" y="95"/>
                  </a:lnTo>
                  <a:lnTo>
                    <a:pt x="199" y="97"/>
                  </a:lnTo>
                  <a:lnTo>
                    <a:pt x="199" y="104"/>
                  </a:lnTo>
                  <a:lnTo>
                    <a:pt x="199" y="112"/>
                  </a:lnTo>
                  <a:lnTo>
                    <a:pt x="193" y="112"/>
                  </a:lnTo>
                  <a:lnTo>
                    <a:pt x="195" y="118"/>
                  </a:lnTo>
                  <a:lnTo>
                    <a:pt x="193" y="116"/>
                  </a:lnTo>
                  <a:lnTo>
                    <a:pt x="193" y="116"/>
                  </a:lnTo>
                  <a:lnTo>
                    <a:pt x="191" y="116"/>
                  </a:lnTo>
                  <a:lnTo>
                    <a:pt x="187" y="112"/>
                  </a:lnTo>
                  <a:lnTo>
                    <a:pt x="187" y="112"/>
                  </a:lnTo>
                  <a:lnTo>
                    <a:pt x="185" y="110"/>
                  </a:lnTo>
                  <a:lnTo>
                    <a:pt x="185" y="104"/>
                  </a:lnTo>
                  <a:lnTo>
                    <a:pt x="185" y="97"/>
                  </a:lnTo>
                  <a:lnTo>
                    <a:pt x="172" y="91"/>
                  </a:lnTo>
                  <a:lnTo>
                    <a:pt x="166" y="93"/>
                  </a:lnTo>
                  <a:lnTo>
                    <a:pt x="166" y="99"/>
                  </a:lnTo>
                  <a:lnTo>
                    <a:pt x="158" y="93"/>
                  </a:lnTo>
                  <a:lnTo>
                    <a:pt x="151" y="93"/>
                  </a:lnTo>
                  <a:lnTo>
                    <a:pt x="137" y="95"/>
                  </a:lnTo>
                  <a:lnTo>
                    <a:pt x="131" y="95"/>
                  </a:lnTo>
                  <a:lnTo>
                    <a:pt x="124" y="101"/>
                  </a:lnTo>
                  <a:lnTo>
                    <a:pt x="118" y="104"/>
                  </a:lnTo>
                  <a:lnTo>
                    <a:pt x="110" y="104"/>
                  </a:lnTo>
                  <a:lnTo>
                    <a:pt x="104" y="97"/>
                  </a:lnTo>
                  <a:lnTo>
                    <a:pt x="97" y="104"/>
                  </a:lnTo>
                  <a:lnTo>
                    <a:pt x="89" y="106"/>
                  </a:lnTo>
                  <a:lnTo>
                    <a:pt x="83" y="106"/>
                  </a:lnTo>
                  <a:lnTo>
                    <a:pt x="83" y="104"/>
                  </a:lnTo>
                  <a:lnTo>
                    <a:pt x="81" y="104"/>
                  </a:lnTo>
                  <a:lnTo>
                    <a:pt x="81" y="97"/>
                  </a:lnTo>
                  <a:lnTo>
                    <a:pt x="68" y="93"/>
                  </a:lnTo>
                  <a:lnTo>
                    <a:pt x="62" y="108"/>
                  </a:lnTo>
                  <a:lnTo>
                    <a:pt x="56" y="108"/>
                  </a:lnTo>
                  <a:lnTo>
                    <a:pt x="50" y="114"/>
                  </a:lnTo>
                  <a:lnTo>
                    <a:pt x="46" y="110"/>
                  </a:lnTo>
                  <a:lnTo>
                    <a:pt x="41" y="108"/>
                  </a:lnTo>
                  <a:lnTo>
                    <a:pt x="35" y="108"/>
                  </a:lnTo>
                  <a:lnTo>
                    <a:pt x="33" y="108"/>
                  </a:lnTo>
                  <a:lnTo>
                    <a:pt x="33" y="108"/>
                  </a:lnTo>
                  <a:lnTo>
                    <a:pt x="31" y="106"/>
                  </a:lnTo>
                  <a:lnTo>
                    <a:pt x="27" y="101"/>
                  </a:lnTo>
                  <a:lnTo>
                    <a:pt x="21" y="95"/>
                  </a:lnTo>
                  <a:lnTo>
                    <a:pt x="14" y="97"/>
                  </a:lnTo>
                  <a:lnTo>
                    <a:pt x="8" y="104"/>
                  </a:lnTo>
                  <a:lnTo>
                    <a:pt x="6" y="104"/>
                  </a:lnTo>
                  <a:lnTo>
                    <a:pt x="6" y="110"/>
                  </a:lnTo>
                  <a:lnTo>
                    <a:pt x="0" y="116"/>
                  </a:lnTo>
                  <a:lnTo>
                    <a:pt x="6" y="112"/>
                  </a:lnTo>
                  <a:lnTo>
                    <a:pt x="8" y="110"/>
                  </a:lnTo>
                  <a:lnTo>
                    <a:pt x="19" y="116"/>
                  </a:lnTo>
                  <a:lnTo>
                    <a:pt x="19" y="126"/>
                  </a:lnTo>
                  <a:lnTo>
                    <a:pt x="17" y="131"/>
                  </a:lnTo>
                  <a:lnTo>
                    <a:pt x="23" y="135"/>
                  </a:lnTo>
                  <a:lnTo>
                    <a:pt x="29" y="141"/>
                  </a:lnTo>
                  <a:lnTo>
                    <a:pt x="48" y="141"/>
                  </a:lnTo>
                  <a:lnTo>
                    <a:pt x="56" y="139"/>
                  </a:lnTo>
                  <a:lnTo>
                    <a:pt x="62" y="139"/>
                  </a:lnTo>
                  <a:lnTo>
                    <a:pt x="64" y="139"/>
                  </a:lnTo>
                  <a:lnTo>
                    <a:pt x="64" y="145"/>
                  </a:lnTo>
                  <a:lnTo>
                    <a:pt x="64" y="151"/>
                  </a:lnTo>
                  <a:lnTo>
                    <a:pt x="64" y="153"/>
                  </a:lnTo>
                  <a:lnTo>
                    <a:pt x="70" y="153"/>
                  </a:lnTo>
                  <a:lnTo>
                    <a:pt x="79" y="151"/>
                  </a:lnTo>
                  <a:lnTo>
                    <a:pt x="91" y="145"/>
                  </a:lnTo>
                  <a:lnTo>
                    <a:pt x="91" y="137"/>
                  </a:lnTo>
                  <a:lnTo>
                    <a:pt x="97" y="137"/>
                  </a:lnTo>
                  <a:lnTo>
                    <a:pt x="106" y="143"/>
                  </a:lnTo>
                  <a:lnTo>
                    <a:pt x="112" y="143"/>
                  </a:lnTo>
                  <a:lnTo>
                    <a:pt x="118" y="143"/>
                  </a:lnTo>
                  <a:lnTo>
                    <a:pt x="124" y="141"/>
                  </a:lnTo>
                  <a:lnTo>
                    <a:pt x="139" y="141"/>
                  </a:lnTo>
                  <a:lnTo>
                    <a:pt x="147" y="147"/>
                  </a:lnTo>
                  <a:lnTo>
                    <a:pt x="153" y="153"/>
                  </a:lnTo>
                  <a:lnTo>
                    <a:pt x="153" y="153"/>
                  </a:lnTo>
                  <a:lnTo>
                    <a:pt x="153" y="160"/>
                  </a:lnTo>
                  <a:lnTo>
                    <a:pt x="162" y="166"/>
                  </a:lnTo>
                  <a:lnTo>
                    <a:pt x="162" y="168"/>
                  </a:lnTo>
                  <a:lnTo>
                    <a:pt x="162" y="168"/>
                  </a:lnTo>
                  <a:lnTo>
                    <a:pt x="168" y="172"/>
                  </a:lnTo>
                  <a:lnTo>
                    <a:pt x="168" y="172"/>
                  </a:lnTo>
                  <a:lnTo>
                    <a:pt x="176" y="172"/>
                  </a:lnTo>
                  <a:lnTo>
                    <a:pt x="183" y="172"/>
                  </a:lnTo>
                  <a:lnTo>
                    <a:pt x="189" y="170"/>
                  </a:lnTo>
                  <a:lnTo>
                    <a:pt x="203" y="170"/>
                  </a:lnTo>
                  <a:lnTo>
                    <a:pt x="203" y="170"/>
                  </a:lnTo>
                  <a:lnTo>
                    <a:pt x="205" y="172"/>
                  </a:lnTo>
                  <a:lnTo>
                    <a:pt x="209" y="176"/>
                  </a:lnTo>
                  <a:lnTo>
                    <a:pt x="216" y="176"/>
                  </a:lnTo>
                  <a:lnTo>
                    <a:pt x="218" y="176"/>
                  </a:lnTo>
                  <a:lnTo>
                    <a:pt x="218" y="176"/>
                  </a:lnTo>
                  <a:lnTo>
                    <a:pt x="230" y="172"/>
                  </a:lnTo>
                  <a:lnTo>
                    <a:pt x="236" y="172"/>
                  </a:lnTo>
                  <a:lnTo>
                    <a:pt x="245" y="180"/>
                  </a:lnTo>
                  <a:lnTo>
                    <a:pt x="247" y="180"/>
                  </a:lnTo>
                  <a:lnTo>
                    <a:pt x="251" y="180"/>
                  </a:lnTo>
                  <a:lnTo>
                    <a:pt x="251" y="180"/>
                  </a:lnTo>
                  <a:lnTo>
                    <a:pt x="257" y="180"/>
                  </a:lnTo>
                  <a:lnTo>
                    <a:pt x="265" y="185"/>
                  </a:lnTo>
                  <a:lnTo>
                    <a:pt x="268" y="178"/>
                  </a:lnTo>
                  <a:lnTo>
                    <a:pt x="278" y="174"/>
                  </a:lnTo>
                  <a:lnTo>
                    <a:pt x="286" y="176"/>
                  </a:lnTo>
                  <a:lnTo>
                    <a:pt x="286" y="174"/>
                  </a:lnTo>
                  <a:lnTo>
                    <a:pt x="290" y="164"/>
                  </a:lnTo>
                  <a:lnTo>
                    <a:pt x="292" y="164"/>
                  </a:lnTo>
                  <a:lnTo>
                    <a:pt x="292" y="164"/>
                  </a:lnTo>
                  <a:lnTo>
                    <a:pt x="297" y="164"/>
                  </a:lnTo>
                  <a:lnTo>
                    <a:pt x="307" y="162"/>
                  </a:lnTo>
                  <a:lnTo>
                    <a:pt x="311" y="162"/>
                  </a:lnTo>
                  <a:lnTo>
                    <a:pt x="319" y="162"/>
                  </a:lnTo>
                  <a:lnTo>
                    <a:pt x="319" y="162"/>
                  </a:lnTo>
                  <a:lnTo>
                    <a:pt x="326" y="162"/>
                  </a:lnTo>
                  <a:lnTo>
                    <a:pt x="332" y="160"/>
                  </a:lnTo>
                  <a:lnTo>
                    <a:pt x="336" y="158"/>
                  </a:lnTo>
                  <a:lnTo>
                    <a:pt x="344" y="158"/>
                  </a:lnTo>
                  <a:lnTo>
                    <a:pt x="353" y="151"/>
                  </a:lnTo>
                  <a:lnTo>
                    <a:pt x="359" y="139"/>
                  </a:lnTo>
                  <a:lnTo>
                    <a:pt x="359" y="13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71">
              <a:extLst>
                <a:ext uri="{FF2B5EF4-FFF2-40B4-BE49-F238E27FC236}">
                  <a16:creationId xmlns:a16="http://schemas.microsoft.com/office/drawing/2014/main" id="{2D716D5E-6B51-441B-BFA5-993442567599}"/>
                </a:ext>
              </a:extLst>
            </p:cNvPr>
            <p:cNvSpPr>
              <a:spLocks/>
            </p:cNvSpPr>
            <p:nvPr/>
          </p:nvSpPr>
          <p:spPr bwMode="auto">
            <a:xfrm>
              <a:off x="7352292" y="5219401"/>
              <a:ext cx="0" cy="10598"/>
            </a:xfrm>
            <a:custGeom>
              <a:avLst/>
              <a:gdLst>
                <a:gd name="T0" fmla="*/ 6 h 6"/>
                <a:gd name="T1" fmla="*/ 0 h 6"/>
                <a:gd name="T2" fmla="*/ 6 h 6"/>
                <a:gd name="T3" fmla="*/ 6 h 6"/>
              </a:gdLst>
              <a:ahLst/>
              <a:cxnLst>
                <a:cxn ang="0">
                  <a:pos x="0" y="T0"/>
                </a:cxn>
                <a:cxn ang="0">
                  <a:pos x="0" y="T1"/>
                </a:cxn>
                <a:cxn ang="0">
                  <a:pos x="0" y="T2"/>
                </a:cxn>
                <a:cxn ang="0">
                  <a:pos x="0" y="T3"/>
                </a:cxn>
              </a:cxnLst>
              <a:rect l="0" t="0" r="r" b="b"/>
              <a:pathLst>
                <a:path h="6">
                  <a:moveTo>
                    <a:pt x="0" y="6"/>
                  </a:moveTo>
                  <a:lnTo>
                    <a:pt x="0" y="0"/>
                  </a:lnTo>
                  <a:lnTo>
                    <a:pt x="0" y="6"/>
                  </a:lnTo>
                  <a:lnTo>
                    <a:pt x="0" y="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72">
              <a:extLst>
                <a:ext uri="{FF2B5EF4-FFF2-40B4-BE49-F238E27FC236}">
                  <a16:creationId xmlns:a16="http://schemas.microsoft.com/office/drawing/2014/main" id="{32AECC2D-A758-479B-A8AF-A37733F02F85}"/>
                </a:ext>
              </a:extLst>
            </p:cNvPr>
            <p:cNvSpPr>
              <a:spLocks/>
            </p:cNvSpPr>
            <p:nvPr/>
          </p:nvSpPr>
          <p:spPr bwMode="auto">
            <a:xfrm>
              <a:off x="7080278" y="4214362"/>
              <a:ext cx="780716" cy="1008572"/>
            </a:xfrm>
            <a:custGeom>
              <a:avLst/>
              <a:gdLst>
                <a:gd name="T0" fmla="*/ 92 w 442"/>
                <a:gd name="T1" fmla="*/ 152 h 571"/>
                <a:gd name="T2" fmla="*/ 85 w 442"/>
                <a:gd name="T3" fmla="*/ 179 h 571"/>
                <a:gd name="T4" fmla="*/ 81 w 442"/>
                <a:gd name="T5" fmla="*/ 220 h 571"/>
                <a:gd name="T6" fmla="*/ 27 w 442"/>
                <a:gd name="T7" fmla="*/ 224 h 571"/>
                <a:gd name="T8" fmla="*/ 17 w 442"/>
                <a:gd name="T9" fmla="*/ 266 h 571"/>
                <a:gd name="T10" fmla="*/ 5 w 442"/>
                <a:gd name="T11" fmla="*/ 293 h 571"/>
                <a:gd name="T12" fmla="*/ 7 w 442"/>
                <a:gd name="T13" fmla="*/ 322 h 571"/>
                <a:gd name="T14" fmla="*/ 0 w 442"/>
                <a:gd name="T15" fmla="*/ 332 h 571"/>
                <a:gd name="T16" fmla="*/ 17 w 442"/>
                <a:gd name="T17" fmla="*/ 361 h 571"/>
                <a:gd name="T18" fmla="*/ 19 w 442"/>
                <a:gd name="T19" fmla="*/ 382 h 571"/>
                <a:gd name="T20" fmla="*/ 27 w 442"/>
                <a:gd name="T21" fmla="*/ 415 h 571"/>
                <a:gd name="T22" fmla="*/ 83 w 442"/>
                <a:gd name="T23" fmla="*/ 432 h 571"/>
                <a:gd name="T24" fmla="*/ 71 w 442"/>
                <a:gd name="T25" fmla="*/ 461 h 571"/>
                <a:gd name="T26" fmla="*/ 63 w 442"/>
                <a:gd name="T27" fmla="*/ 515 h 571"/>
                <a:gd name="T28" fmla="*/ 56 w 442"/>
                <a:gd name="T29" fmla="*/ 536 h 571"/>
                <a:gd name="T30" fmla="*/ 85 w 442"/>
                <a:gd name="T31" fmla="*/ 542 h 571"/>
                <a:gd name="T32" fmla="*/ 131 w 442"/>
                <a:gd name="T33" fmla="*/ 538 h 571"/>
                <a:gd name="T34" fmla="*/ 148 w 442"/>
                <a:gd name="T35" fmla="*/ 544 h 571"/>
                <a:gd name="T36" fmla="*/ 175 w 442"/>
                <a:gd name="T37" fmla="*/ 548 h 571"/>
                <a:gd name="T38" fmla="*/ 195 w 442"/>
                <a:gd name="T39" fmla="*/ 561 h 571"/>
                <a:gd name="T40" fmla="*/ 235 w 442"/>
                <a:gd name="T41" fmla="*/ 550 h 571"/>
                <a:gd name="T42" fmla="*/ 258 w 442"/>
                <a:gd name="T43" fmla="*/ 550 h 571"/>
                <a:gd name="T44" fmla="*/ 305 w 442"/>
                <a:gd name="T45" fmla="*/ 546 h 571"/>
                <a:gd name="T46" fmla="*/ 339 w 442"/>
                <a:gd name="T47" fmla="*/ 550 h 571"/>
                <a:gd name="T48" fmla="*/ 349 w 442"/>
                <a:gd name="T49" fmla="*/ 571 h 571"/>
                <a:gd name="T50" fmla="*/ 347 w 442"/>
                <a:gd name="T51" fmla="*/ 544 h 571"/>
                <a:gd name="T52" fmla="*/ 337 w 442"/>
                <a:gd name="T53" fmla="*/ 523 h 571"/>
                <a:gd name="T54" fmla="*/ 368 w 442"/>
                <a:gd name="T55" fmla="*/ 480 h 571"/>
                <a:gd name="T56" fmla="*/ 378 w 442"/>
                <a:gd name="T57" fmla="*/ 459 h 571"/>
                <a:gd name="T58" fmla="*/ 345 w 442"/>
                <a:gd name="T59" fmla="*/ 428 h 571"/>
                <a:gd name="T60" fmla="*/ 314 w 442"/>
                <a:gd name="T61" fmla="*/ 374 h 571"/>
                <a:gd name="T62" fmla="*/ 297 w 442"/>
                <a:gd name="T63" fmla="*/ 334 h 571"/>
                <a:gd name="T64" fmla="*/ 326 w 442"/>
                <a:gd name="T65" fmla="*/ 347 h 571"/>
                <a:gd name="T66" fmla="*/ 366 w 442"/>
                <a:gd name="T67" fmla="*/ 330 h 571"/>
                <a:gd name="T68" fmla="*/ 417 w 442"/>
                <a:gd name="T69" fmla="*/ 293 h 571"/>
                <a:gd name="T70" fmla="*/ 438 w 442"/>
                <a:gd name="T71" fmla="*/ 297 h 571"/>
                <a:gd name="T72" fmla="*/ 436 w 442"/>
                <a:gd name="T73" fmla="*/ 258 h 571"/>
                <a:gd name="T74" fmla="*/ 424 w 442"/>
                <a:gd name="T75" fmla="*/ 195 h 571"/>
                <a:gd name="T76" fmla="*/ 415 w 442"/>
                <a:gd name="T77" fmla="*/ 177 h 571"/>
                <a:gd name="T78" fmla="*/ 413 w 442"/>
                <a:gd name="T79" fmla="*/ 129 h 571"/>
                <a:gd name="T80" fmla="*/ 388 w 442"/>
                <a:gd name="T81" fmla="*/ 81 h 571"/>
                <a:gd name="T82" fmla="*/ 359 w 442"/>
                <a:gd name="T83" fmla="*/ 50 h 571"/>
                <a:gd name="T84" fmla="*/ 305 w 442"/>
                <a:gd name="T85" fmla="*/ 73 h 571"/>
                <a:gd name="T86" fmla="*/ 258 w 442"/>
                <a:gd name="T87" fmla="*/ 71 h 571"/>
                <a:gd name="T88" fmla="*/ 264 w 442"/>
                <a:gd name="T89" fmla="*/ 50 h 571"/>
                <a:gd name="T90" fmla="*/ 229 w 442"/>
                <a:gd name="T91" fmla="*/ 38 h 571"/>
                <a:gd name="T92" fmla="*/ 206 w 442"/>
                <a:gd name="T93" fmla="*/ 13 h 571"/>
                <a:gd name="T94" fmla="*/ 187 w 442"/>
                <a:gd name="T95" fmla="*/ 6 h 571"/>
                <a:gd name="T96" fmla="*/ 173 w 442"/>
                <a:gd name="T97" fmla="*/ 2 h 571"/>
                <a:gd name="T98" fmla="*/ 179 w 442"/>
                <a:gd name="T99" fmla="*/ 27 h 571"/>
                <a:gd name="T100" fmla="*/ 166 w 442"/>
                <a:gd name="T101" fmla="*/ 56 h 571"/>
                <a:gd name="T102" fmla="*/ 198 w 442"/>
                <a:gd name="T103" fmla="*/ 102 h 571"/>
                <a:gd name="T104" fmla="*/ 156 w 442"/>
                <a:gd name="T105" fmla="*/ 106 h 571"/>
                <a:gd name="T106" fmla="*/ 144 w 442"/>
                <a:gd name="T107" fmla="*/ 100 h 571"/>
                <a:gd name="T108" fmla="*/ 121 w 442"/>
                <a:gd name="T109" fmla="*/ 87 h 571"/>
                <a:gd name="T110" fmla="*/ 81 w 442"/>
                <a:gd name="T111" fmla="*/ 110 h 571"/>
                <a:gd name="T112" fmla="*/ 90 w 442"/>
                <a:gd name="T113" fmla="*/ 13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2" h="571">
                  <a:moveTo>
                    <a:pt x="90" y="131"/>
                  </a:moveTo>
                  <a:lnTo>
                    <a:pt x="90" y="137"/>
                  </a:lnTo>
                  <a:lnTo>
                    <a:pt x="92" y="143"/>
                  </a:lnTo>
                  <a:lnTo>
                    <a:pt x="92" y="150"/>
                  </a:lnTo>
                  <a:lnTo>
                    <a:pt x="92" y="150"/>
                  </a:lnTo>
                  <a:lnTo>
                    <a:pt x="92" y="152"/>
                  </a:lnTo>
                  <a:lnTo>
                    <a:pt x="83" y="152"/>
                  </a:lnTo>
                  <a:lnTo>
                    <a:pt x="85" y="158"/>
                  </a:lnTo>
                  <a:lnTo>
                    <a:pt x="85" y="172"/>
                  </a:lnTo>
                  <a:lnTo>
                    <a:pt x="85" y="179"/>
                  </a:lnTo>
                  <a:lnTo>
                    <a:pt x="85" y="179"/>
                  </a:lnTo>
                  <a:lnTo>
                    <a:pt x="85" y="179"/>
                  </a:lnTo>
                  <a:lnTo>
                    <a:pt x="81" y="187"/>
                  </a:lnTo>
                  <a:lnTo>
                    <a:pt x="88" y="191"/>
                  </a:lnTo>
                  <a:lnTo>
                    <a:pt x="88" y="199"/>
                  </a:lnTo>
                  <a:lnTo>
                    <a:pt x="81" y="220"/>
                  </a:lnTo>
                  <a:lnTo>
                    <a:pt x="81" y="220"/>
                  </a:lnTo>
                  <a:lnTo>
                    <a:pt x="81" y="220"/>
                  </a:lnTo>
                  <a:lnTo>
                    <a:pt x="75" y="220"/>
                  </a:lnTo>
                  <a:lnTo>
                    <a:pt x="69" y="222"/>
                  </a:lnTo>
                  <a:lnTo>
                    <a:pt x="63" y="222"/>
                  </a:lnTo>
                  <a:lnTo>
                    <a:pt x="54" y="222"/>
                  </a:lnTo>
                  <a:lnTo>
                    <a:pt x="48" y="216"/>
                  </a:lnTo>
                  <a:lnTo>
                    <a:pt x="27" y="224"/>
                  </a:lnTo>
                  <a:lnTo>
                    <a:pt x="15" y="233"/>
                  </a:lnTo>
                  <a:lnTo>
                    <a:pt x="15" y="239"/>
                  </a:lnTo>
                  <a:lnTo>
                    <a:pt x="15" y="245"/>
                  </a:lnTo>
                  <a:lnTo>
                    <a:pt x="17" y="258"/>
                  </a:lnTo>
                  <a:lnTo>
                    <a:pt x="17" y="266"/>
                  </a:lnTo>
                  <a:lnTo>
                    <a:pt x="17" y="266"/>
                  </a:lnTo>
                  <a:lnTo>
                    <a:pt x="17" y="268"/>
                  </a:lnTo>
                  <a:lnTo>
                    <a:pt x="5" y="274"/>
                  </a:lnTo>
                  <a:lnTo>
                    <a:pt x="5" y="280"/>
                  </a:lnTo>
                  <a:lnTo>
                    <a:pt x="5" y="287"/>
                  </a:lnTo>
                  <a:lnTo>
                    <a:pt x="5" y="293"/>
                  </a:lnTo>
                  <a:lnTo>
                    <a:pt x="5" y="293"/>
                  </a:lnTo>
                  <a:lnTo>
                    <a:pt x="5" y="295"/>
                  </a:lnTo>
                  <a:lnTo>
                    <a:pt x="0" y="307"/>
                  </a:lnTo>
                  <a:lnTo>
                    <a:pt x="7" y="307"/>
                  </a:lnTo>
                  <a:lnTo>
                    <a:pt x="7" y="314"/>
                  </a:lnTo>
                  <a:lnTo>
                    <a:pt x="7" y="322"/>
                  </a:lnTo>
                  <a:lnTo>
                    <a:pt x="7" y="322"/>
                  </a:lnTo>
                  <a:lnTo>
                    <a:pt x="7" y="322"/>
                  </a:lnTo>
                  <a:lnTo>
                    <a:pt x="0" y="322"/>
                  </a:lnTo>
                  <a:lnTo>
                    <a:pt x="0" y="328"/>
                  </a:lnTo>
                  <a:lnTo>
                    <a:pt x="0" y="328"/>
                  </a:lnTo>
                  <a:lnTo>
                    <a:pt x="0" y="328"/>
                  </a:lnTo>
                  <a:lnTo>
                    <a:pt x="0" y="332"/>
                  </a:lnTo>
                  <a:lnTo>
                    <a:pt x="0" y="334"/>
                  </a:lnTo>
                  <a:lnTo>
                    <a:pt x="3" y="343"/>
                  </a:lnTo>
                  <a:lnTo>
                    <a:pt x="3" y="349"/>
                  </a:lnTo>
                  <a:lnTo>
                    <a:pt x="3" y="349"/>
                  </a:lnTo>
                  <a:lnTo>
                    <a:pt x="9" y="355"/>
                  </a:lnTo>
                  <a:lnTo>
                    <a:pt x="17" y="361"/>
                  </a:lnTo>
                  <a:lnTo>
                    <a:pt x="17" y="363"/>
                  </a:lnTo>
                  <a:lnTo>
                    <a:pt x="17" y="370"/>
                  </a:lnTo>
                  <a:lnTo>
                    <a:pt x="17" y="370"/>
                  </a:lnTo>
                  <a:lnTo>
                    <a:pt x="17" y="376"/>
                  </a:lnTo>
                  <a:lnTo>
                    <a:pt x="19" y="382"/>
                  </a:lnTo>
                  <a:lnTo>
                    <a:pt x="19" y="382"/>
                  </a:lnTo>
                  <a:lnTo>
                    <a:pt x="19" y="390"/>
                  </a:lnTo>
                  <a:lnTo>
                    <a:pt x="13" y="390"/>
                  </a:lnTo>
                  <a:lnTo>
                    <a:pt x="13" y="390"/>
                  </a:lnTo>
                  <a:lnTo>
                    <a:pt x="19" y="401"/>
                  </a:lnTo>
                  <a:lnTo>
                    <a:pt x="27" y="415"/>
                  </a:lnTo>
                  <a:lnTo>
                    <a:pt x="27" y="415"/>
                  </a:lnTo>
                  <a:lnTo>
                    <a:pt x="36" y="422"/>
                  </a:lnTo>
                  <a:lnTo>
                    <a:pt x="48" y="428"/>
                  </a:lnTo>
                  <a:lnTo>
                    <a:pt x="63" y="426"/>
                  </a:lnTo>
                  <a:lnTo>
                    <a:pt x="71" y="432"/>
                  </a:lnTo>
                  <a:lnTo>
                    <a:pt x="77" y="432"/>
                  </a:lnTo>
                  <a:lnTo>
                    <a:pt x="83" y="432"/>
                  </a:lnTo>
                  <a:lnTo>
                    <a:pt x="83" y="432"/>
                  </a:lnTo>
                  <a:lnTo>
                    <a:pt x="83" y="432"/>
                  </a:lnTo>
                  <a:lnTo>
                    <a:pt x="90" y="438"/>
                  </a:lnTo>
                  <a:lnTo>
                    <a:pt x="92" y="438"/>
                  </a:lnTo>
                  <a:lnTo>
                    <a:pt x="79" y="453"/>
                  </a:lnTo>
                  <a:lnTo>
                    <a:pt x="71" y="461"/>
                  </a:lnTo>
                  <a:lnTo>
                    <a:pt x="67" y="474"/>
                  </a:lnTo>
                  <a:lnTo>
                    <a:pt x="67" y="482"/>
                  </a:lnTo>
                  <a:lnTo>
                    <a:pt x="61" y="488"/>
                  </a:lnTo>
                  <a:lnTo>
                    <a:pt x="61" y="496"/>
                  </a:lnTo>
                  <a:lnTo>
                    <a:pt x="61" y="509"/>
                  </a:lnTo>
                  <a:lnTo>
                    <a:pt x="63" y="515"/>
                  </a:lnTo>
                  <a:lnTo>
                    <a:pt x="56" y="523"/>
                  </a:lnTo>
                  <a:lnTo>
                    <a:pt x="56" y="523"/>
                  </a:lnTo>
                  <a:lnTo>
                    <a:pt x="56" y="530"/>
                  </a:lnTo>
                  <a:lnTo>
                    <a:pt x="56" y="536"/>
                  </a:lnTo>
                  <a:lnTo>
                    <a:pt x="56" y="538"/>
                  </a:lnTo>
                  <a:lnTo>
                    <a:pt x="56" y="536"/>
                  </a:lnTo>
                  <a:lnTo>
                    <a:pt x="56" y="536"/>
                  </a:lnTo>
                  <a:lnTo>
                    <a:pt x="63" y="542"/>
                  </a:lnTo>
                  <a:lnTo>
                    <a:pt x="65" y="542"/>
                  </a:lnTo>
                  <a:lnTo>
                    <a:pt x="63" y="536"/>
                  </a:lnTo>
                  <a:lnTo>
                    <a:pt x="77" y="542"/>
                  </a:lnTo>
                  <a:lnTo>
                    <a:pt x="85" y="542"/>
                  </a:lnTo>
                  <a:lnTo>
                    <a:pt x="92" y="540"/>
                  </a:lnTo>
                  <a:lnTo>
                    <a:pt x="98" y="540"/>
                  </a:lnTo>
                  <a:lnTo>
                    <a:pt x="104" y="540"/>
                  </a:lnTo>
                  <a:lnTo>
                    <a:pt x="112" y="540"/>
                  </a:lnTo>
                  <a:lnTo>
                    <a:pt x="119" y="538"/>
                  </a:lnTo>
                  <a:lnTo>
                    <a:pt x="131" y="538"/>
                  </a:lnTo>
                  <a:lnTo>
                    <a:pt x="133" y="538"/>
                  </a:lnTo>
                  <a:lnTo>
                    <a:pt x="133" y="544"/>
                  </a:lnTo>
                  <a:lnTo>
                    <a:pt x="133" y="546"/>
                  </a:lnTo>
                  <a:lnTo>
                    <a:pt x="139" y="544"/>
                  </a:lnTo>
                  <a:lnTo>
                    <a:pt x="146" y="544"/>
                  </a:lnTo>
                  <a:lnTo>
                    <a:pt x="148" y="544"/>
                  </a:lnTo>
                  <a:lnTo>
                    <a:pt x="148" y="550"/>
                  </a:lnTo>
                  <a:lnTo>
                    <a:pt x="152" y="552"/>
                  </a:lnTo>
                  <a:lnTo>
                    <a:pt x="160" y="557"/>
                  </a:lnTo>
                  <a:lnTo>
                    <a:pt x="162" y="557"/>
                  </a:lnTo>
                  <a:lnTo>
                    <a:pt x="168" y="550"/>
                  </a:lnTo>
                  <a:lnTo>
                    <a:pt x="175" y="548"/>
                  </a:lnTo>
                  <a:lnTo>
                    <a:pt x="181" y="554"/>
                  </a:lnTo>
                  <a:lnTo>
                    <a:pt x="185" y="559"/>
                  </a:lnTo>
                  <a:lnTo>
                    <a:pt x="187" y="561"/>
                  </a:lnTo>
                  <a:lnTo>
                    <a:pt x="189" y="561"/>
                  </a:lnTo>
                  <a:lnTo>
                    <a:pt x="195" y="561"/>
                  </a:lnTo>
                  <a:lnTo>
                    <a:pt x="195" y="561"/>
                  </a:lnTo>
                  <a:lnTo>
                    <a:pt x="200" y="563"/>
                  </a:lnTo>
                  <a:lnTo>
                    <a:pt x="204" y="567"/>
                  </a:lnTo>
                  <a:lnTo>
                    <a:pt x="210" y="561"/>
                  </a:lnTo>
                  <a:lnTo>
                    <a:pt x="216" y="561"/>
                  </a:lnTo>
                  <a:lnTo>
                    <a:pt x="222" y="546"/>
                  </a:lnTo>
                  <a:lnTo>
                    <a:pt x="235" y="550"/>
                  </a:lnTo>
                  <a:lnTo>
                    <a:pt x="237" y="552"/>
                  </a:lnTo>
                  <a:lnTo>
                    <a:pt x="237" y="557"/>
                  </a:lnTo>
                  <a:lnTo>
                    <a:pt x="237" y="559"/>
                  </a:lnTo>
                  <a:lnTo>
                    <a:pt x="243" y="559"/>
                  </a:lnTo>
                  <a:lnTo>
                    <a:pt x="251" y="557"/>
                  </a:lnTo>
                  <a:lnTo>
                    <a:pt x="258" y="550"/>
                  </a:lnTo>
                  <a:lnTo>
                    <a:pt x="264" y="557"/>
                  </a:lnTo>
                  <a:lnTo>
                    <a:pt x="272" y="557"/>
                  </a:lnTo>
                  <a:lnTo>
                    <a:pt x="278" y="554"/>
                  </a:lnTo>
                  <a:lnTo>
                    <a:pt x="285" y="548"/>
                  </a:lnTo>
                  <a:lnTo>
                    <a:pt x="291" y="548"/>
                  </a:lnTo>
                  <a:lnTo>
                    <a:pt x="305" y="546"/>
                  </a:lnTo>
                  <a:lnTo>
                    <a:pt x="312" y="546"/>
                  </a:lnTo>
                  <a:lnTo>
                    <a:pt x="320" y="552"/>
                  </a:lnTo>
                  <a:lnTo>
                    <a:pt x="320" y="546"/>
                  </a:lnTo>
                  <a:lnTo>
                    <a:pt x="326" y="544"/>
                  </a:lnTo>
                  <a:lnTo>
                    <a:pt x="339" y="550"/>
                  </a:lnTo>
                  <a:lnTo>
                    <a:pt x="339" y="550"/>
                  </a:lnTo>
                  <a:lnTo>
                    <a:pt x="341" y="557"/>
                  </a:lnTo>
                  <a:lnTo>
                    <a:pt x="341" y="565"/>
                  </a:lnTo>
                  <a:lnTo>
                    <a:pt x="341" y="565"/>
                  </a:lnTo>
                  <a:lnTo>
                    <a:pt x="345" y="569"/>
                  </a:lnTo>
                  <a:lnTo>
                    <a:pt x="347" y="569"/>
                  </a:lnTo>
                  <a:lnTo>
                    <a:pt x="349" y="571"/>
                  </a:lnTo>
                  <a:lnTo>
                    <a:pt x="347" y="565"/>
                  </a:lnTo>
                  <a:lnTo>
                    <a:pt x="353" y="565"/>
                  </a:lnTo>
                  <a:lnTo>
                    <a:pt x="353" y="557"/>
                  </a:lnTo>
                  <a:lnTo>
                    <a:pt x="353" y="550"/>
                  </a:lnTo>
                  <a:lnTo>
                    <a:pt x="351" y="548"/>
                  </a:lnTo>
                  <a:lnTo>
                    <a:pt x="347" y="544"/>
                  </a:lnTo>
                  <a:lnTo>
                    <a:pt x="347" y="544"/>
                  </a:lnTo>
                  <a:lnTo>
                    <a:pt x="345" y="536"/>
                  </a:lnTo>
                  <a:lnTo>
                    <a:pt x="345" y="530"/>
                  </a:lnTo>
                  <a:lnTo>
                    <a:pt x="343" y="530"/>
                  </a:lnTo>
                  <a:lnTo>
                    <a:pt x="337" y="523"/>
                  </a:lnTo>
                  <a:lnTo>
                    <a:pt x="337" y="523"/>
                  </a:lnTo>
                  <a:lnTo>
                    <a:pt x="337" y="517"/>
                  </a:lnTo>
                  <a:lnTo>
                    <a:pt x="337" y="503"/>
                  </a:lnTo>
                  <a:lnTo>
                    <a:pt x="357" y="503"/>
                  </a:lnTo>
                  <a:lnTo>
                    <a:pt x="363" y="494"/>
                  </a:lnTo>
                  <a:lnTo>
                    <a:pt x="370" y="486"/>
                  </a:lnTo>
                  <a:lnTo>
                    <a:pt x="368" y="480"/>
                  </a:lnTo>
                  <a:lnTo>
                    <a:pt x="376" y="480"/>
                  </a:lnTo>
                  <a:lnTo>
                    <a:pt x="382" y="480"/>
                  </a:lnTo>
                  <a:lnTo>
                    <a:pt x="390" y="480"/>
                  </a:lnTo>
                  <a:lnTo>
                    <a:pt x="388" y="471"/>
                  </a:lnTo>
                  <a:lnTo>
                    <a:pt x="384" y="467"/>
                  </a:lnTo>
                  <a:lnTo>
                    <a:pt x="378" y="459"/>
                  </a:lnTo>
                  <a:lnTo>
                    <a:pt x="372" y="453"/>
                  </a:lnTo>
                  <a:lnTo>
                    <a:pt x="368" y="447"/>
                  </a:lnTo>
                  <a:lnTo>
                    <a:pt x="366" y="447"/>
                  </a:lnTo>
                  <a:lnTo>
                    <a:pt x="359" y="447"/>
                  </a:lnTo>
                  <a:lnTo>
                    <a:pt x="353" y="440"/>
                  </a:lnTo>
                  <a:lnTo>
                    <a:pt x="345" y="428"/>
                  </a:lnTo>
                  <a:lnTo>
                    <a:pt x="337" y="413"/>
                  </a:lnTo>
                  <a:lnTo>
                    <a:pt x="328" y="407"/>
                  </a:lnTo>
                  <a:lnTo>
                    <a:pt x="328" y="401"/>
                  </a:lnTo>
                  <a:lnTo>
                    <a:pt x="328" y="388"/>
                  </a:lnTo>
                  <a:lnTo>
                    <a:pt x="320" y="380"/>
                  </a:lnTo>
                  <a:lnTo>
                    <a:pt x="314" y="374"/>
                  </a:lnTo>
                  <a:lnTo>
                    <a:pt x="312" y="361"/>
                  </a:lnTo>
                  <a:lnTo>
                    <a:pt x="305" y="361"/>
                  </a:lnTo>
                  <a:lnTo>
                    <a:pt x="297" y="349"/>
                  </a:lnTo>
                  <a:lnTo>
                    <a:pt x="297" y="334"/>
                  </a:lnTo>
                  <a:lnTo>
                    <a:pt x="297" y="334"/>
                  </a:lnTo>
                  <a:lnTo>
                    <a:pt x="297" y="334"/>
                  </a:lnTo>
                  <a:lnTo>
                    <a:pt x="305" y="341"/>
                  </a:lnTo>
                  <a:lnTo>
                    <a:pt x="305" y="347"/>
                  </a:lnTo>
                  <a:lnTo>
                    <a:pt x="318" y="341"/>
                  </a:lnTo>
                  <a:lnTo>
                    <a:pt x="318" y="341"/>
                  </a:lnTo>
                  <a:lnTo>
                    <a:pt x="318" y="341"/>
                  </a:lnTo>
                  <a:lnTo>
                    <a:pt x="326" y="347"/>
                  </a:lnTo>
                  <a:lnTo>
                    <a:pt x="339" y="345"/>
                  </a:lnTo>
                  <a:lnTo>
                    <a:pt x="351" y="339"/>
                  </a:lnTo>
                  <a:lnTo>
                    <a:pt x="353" y="339"/>
                  </a:lnTo>
                  <a:lnTo>
                    <a:pt x="353" y="339"/>
                  </a:lnTo>
                  <a:lnTo>
                    <a:pt x="359" y="336"/>
                  </a:lnTo>
                  <a:lnTo>
                    <a:pt x="366" y="330"/>
                  </a:lnTo>
                  <a:lnTo>
                    <a:pt x="372" y="330"/>
                  </a:lnTo>
                  <a:lnTo>
                    <a:pt x="393" y="314"/>
                  </a:lnTo>
                  <a:lnTo>
                    <a:pt x="399" y="307"/>
                  </a:lnTo>
                  <a:lnTo>
                    <a:pt x="405" y="299"/>
                  </a:lnTo>
                  <a:lnTo>
                    <a:pt x="417" y="293"/>
                  </a:lnTo>
                  <a:lnTo>
                    <a:pt x="417" y="293"/>
                  </a:lnTo>
                  <a:lnTo>
                    <a:pt x="417" y="293"/>
                  </a:lnTo>
                  <a:lnTo>
                    <a:pt x="426" y="299"/>
                  </a:lnTo>
                  <a:lnTo>
                    <a:pt x="426" y="305"/>
                  </a:lnTo>
                  <a:lnTo>
                    <a:pt x="432" y="305"/>
                  </a:lnTo>
                  <a:lnTo>
                    <a:pt x="438" y="297"/>
                  </a:lnTo>
                  <a:lnTo>
                    <a:pt x="438" y="297"/>
                  </a:lnTo>
                  <a:lnTo>
                    <a:pt x="438" y="297"/>
                  </a:lnTo>
                  <a:lnTo>
                    <a:pt x="438" y="291"/>
                  </a:lnTo>
                  <a:lnTo>
                    <a:pt x="436" y="270"/>
                  </a:lnTo>
                  <a:lnTo>
                    <a:pt x="442" y="262"/>
                  </a:lnTo>
                  <a:lnTo>
                    <a:pt x="436" y="264"/>
                  </a:lnTo>
                  <a:lnTo>
                    <a:pt x="436" y="258"/>
                  </a:lnTo>
                  <a:lnTo>
                    <a:pt x="436" y="249"/>
                  </a:lnTo>
                  <a:lnTo>
                    <a:pt x="434" y="229"/>
                  </a:lnTo>
                  <a:lnTo>
                    <a:pt x="434" y="222"/>
                  </a:lnTo>
                  <a:lnTo>
                    <a:pt x="426" y="210"/>
                  </a:lnTo>
                  <a:lnTo>
                    <a:pt x="424" y="202"/>
                  </a:lnTo>
                  <a:lnTo>
                    <a:pt x="424" y="195"/>
                  </a:lnTo>
                  <a:lnTo>
                    <a:pt x="430" y="189"/>
                  </a:lnTo>
                  <a:lnTo>
                    <a:pt x="424" y="189"/>
                  </a:lnTo>
                  <a:lnTo>
                    <a:pt x="424" y="189"/>
                  </a:lnTo>
                  <a:lnTo>
                    <a:pt x="424" y="189"/>
                  </a:lnTo>
                  <a:lnTo>
                    <a:pt x="417" y="183"/>
                  </a:lnTo>
                  <a:lnTo>
                    <a:pt x="415" y="177"/>
                  </a:lnTo>
                  <a:lnTo>
                    <a:pt x="409" y="168"/>
                  </a:lnTo>
                  <a:lnTo>
                    <a:pt x="401" y="156"/>
                  </a:lnTo>
                  <a:lnTo>
                    <a:pt x="407" y="150"/>
                  </a:lnTo>
                  <a:lnTo>
                    <a:pt x="413" y="141"/>
                  </a:lnTo>
                  <a:lnTo>
                    <a:pt x="413" y="135"/>
                  </a:lnTo>
                  <a:lnTo>
                    <a:pt x="413" y="129"/>
                  </a:lnTo>
                  <a:lnTo>
                    <a:pt x="411" y="121"/>
                  </a:lnTo>
                  <a:lnTo>
                    <a:pt x="411" y="114"/>
                  </a:lnTo>
                  <a:lnTo>
                    <a:pt x="411" y="110"/>
                  </a:lnTo>
                  <a:lnTo>
                    <a:pt x="411" y="94"/>
                  </a:lnTo>
                  <a:lnTo>
                    <a:pt x="390" y="96"/>
                  </a:lnTo>
                  <a:lnTo>
                    <a:pt x="388" y="81"/>
                  </a:lnTo>
                  <a:lnTo>
                    <a:pt x="388" y="69"/>
                  </a:lnTo>
                  <a:lnTo>
                    <a:pt x="374" y="69"/>
                  </a:lnTo>
                  <a:lnTo>
                    <a:pt x="368" y="69"/>
                  </a:lnTo>
                  <a:lnTo>
                    <a:pt x="368" y="62"/>
                  </a:lnTo>
                  <a:lnTo>
                    <a:pt x="359" y="56"/>
                  </a:lnTo>
                  <a:lnTo>
                    <a:pt x="359" y="50"/>
                  </a:lnTo>
                  <a:lnTo>
                    <a:pt x="351" y="50"/>
                  </a:lnTo>
                  <a:lnTo>
                    <a:pt x="347" y="58"/>
                  </a:lnTo>
                  <a:lnTo>
                    <a:pt x="339" y="58"/>
                  </a:lnTo>
                  <a:lnTo>
                    <a:pt x="332" y="58"/>
                  </a:lnTo>
                  <a:lnTo>
                    <a:pt x="320" y="67"/>
                  </a:lnTo>
                  <a:lnTo>
                    <a:pt x="305" y="73"/>
                  </a:lnTo>
                  <a:lnTo>
                    <a:pt x="299" y="67"/>
                  </a:lnTo>
                  <a:lnTo>
                    <a:pt x="299" y="75"/>
                  </a:lnTo>
                  <a:lnTo>
                    <a:pt x="293" y="75"/>
                  </a:lnTo>
                  <a:lnTo>
                    <a:pt x="278" y="75"/>
                  </a:lnTo>
                  <a:lnTo>
                    <a:pt x="272" y="77"/>
                  </a:lnTo>
                  <a:lnTo>
                    <a:pt x="258" y="71"/>
                  </a:lnTo>
                  <a:lnTo>
                    <a:pt x="264" y="71"/>
                  </a:lnTo>
                  <a:lnTo>
                    <a:pt x="264" y="62"/>
                  </a:lnTo>
                  <a:lnTo>
                    <a:pt x="270" y="62"/>
                  </a:lnTo>
                  <a:lnTo>
                    <a:pt x="270" y="56"/>
                  </a:lnTo>
                  <a:lnTo>
                    <a:pt x="270" y="48"/>
                  </a:lnTo>
                  <a:lnTo>
                    <a:pt x="264" y="50"/>
                  </a:lnTo>
                  <a:lnTo>
                    <a:pt x="256" y="50"/>
                  </a:lnTo>
                  <a:lnTo>
                    <a:pt x="249" y="58"/>
                  </a:lnTo>
                  <a:lnTo>
                    <a:pt x="241" y="44"/>
                  </a:lnTo>
                  <a:lnTo>
                    <a:pt x="235" y="44"/>
                  </a:lnTo>
                  <a:lnTo>
                    <a:pt x="229" y="46"/>
                  </a:lnTo>
                  <a:lnTo>
                    <a:pt x="229" y="38"/>
                  </a:lnTo>
                  <a:lnTo>
                    <a:pt x="220" y="40"/>
                  </a:lnTo>
                  <a:lnTo>
                    <a:pt x="214" y="40"/>
                  </a:lnTo>
                  <a:lnTo>
                    <a:pt x="214" y="31"/>
                  </a:lnTo>
                  <a:lnTo>
                    <a:pt x="220" y="25"/>
                  </a:lnTo>
                  <a:lnTo>
                    <a:pt x="212" y="19"/>
                  </a:lnTo>
                  <a:lnTo>
                    <a:pt x="206" y="13"/>
                  </a:lnTo>
                  <a:lnTo>
                    <a:pt x="204" y="11"/>
                  </a:lnTo>
                  <a:lnTo>
                    <a:pt x="200" y="13"/>
                  </a:lnTo>
                  <a:lnTo>
                    <a:pt x="204" y="11"/>
                  </a:lnTo>
                  <a:lnTo>
                    <a:pt x="198" y="6"/>
                  </a:lnTo>
                  <a:lnTo>
                    <a:pt x="187" y="8"/>
                  </a:lnTo>
                  <a:lnTo>
                    <a:pt x="187" y="6"/>
                  </a:lnTo>
                  <a:lnTo>
                    <a:pt x="185" y="6"/>
                  </a:lnTo>
                  <a:lnTo>
                    <a:pt x="179" y="2"/>
                  </a:lnTo>
                  <a:lnTo>
                    <a:pt x="173" y="2"/>
                  </a:lnTo>
                  <a:lnTo>
                    <a:pt x="173" y="8"/>
                  </a:lnTo>
                  <a:lnTo>
                    <a:pt x="173" y="2"/>
                  </a:lnTo>
                  <a:lnTo>
                    <a:pt x="173" y="2"/>
                  </a:lnTo>
                  <a:lnTo>
                    <a:pt x="173" y="2"/>
                  </a:lnTo>
                  <a:lnTo>
                    <a:pt x="173" y="0"/>
                  </a:lnTo>
                  <a:lnTo>
                    <a:pt x="171" y="0"/>
                  </a:lnTo>
                  <a:lnTo>
                    <a:pt x="171" y="15"/>
                  </a:lnTo>
                  <a:lnTo>
                    <a:pt x="173" y="21"/>
                  </a:lnTo>
                  <a:lnTo>
                    <a:pt x="179" y="27"/>
                  </a:lnTo>
                  <a:lnTo>
                    <a:pt x="179" y="35"/>
                  </a:lnTo>
                  <a:lnTo>
                    <a:pt x="166" y="42"/>
                  </a:lnTo>
                  <a:lnTo>
                    <a:pt x="160" y="44"/>
                  </a:lnTo>
                  <a:lnTo>
                    <a:pt x="160" y="50"/>
                  </a:lnTo>
                  <a:lnTo>
                    <a:pt x="166" y="50"/>
                  </a:lnTo>
                  <a:lnTo>
                    <a:pt x="166" y="56"/>
                  </a:lnTo>
                  <a:lnTo>
                    <a:pt x="166" y="62"/>
                  </a:lnTo>
                  <a:lnTo>
                    <a:pt x="181" y="69"/>
                  </a:lnTo>
                  <a:lnTo>
                    <a:pt x="177" y="77"/>
                  </a:lnTo>
                  <a:lnTo>
                    <a:pt x="183" y="83"/>
                  </a:lnTo>
                  <a:lnTo>
                    <a:pt x="198" y="87"/>
                  </a:lnTo>
                  <a:lnTo>
                    <a:pt x="198" y="102"/>
                  </a:lnTo>
                  <a:lnTo>
                    <a:pt x="191" y="89"/>
                  </a:lnTo>
                  <a:lnTo>
                    <a:pt x="183" y="83"/>
                  </a:lnTo>
                  <a:lnTo>
                    <a:pt x="168" y="83"/>
                  </a:lnTo>
                  <a:lnTo>
                    <a:pt x="156" y="85"/>
                  </a:lnTo>
                  <a:lnTo>
                    <a:pt x="156" y="92"/>
                  </a:lnTo>
                  <a:lnTo>
                    <a:pt x="156" y="106"/>
                  </a:lnTo>
                  <a:lnTo>
                    <a:pt x="158" y="112"/>
                  </a:lnTo>
                  <a:lnTo>
                    <a:pt x="152" y="118"/>
                  </a:lnTo>
                  <a:lnTo>
                    <a:pt x="152" y="125"/>
                  </a:lnTo>
                  <a:lnTo>
                    <a:pt x="144" y="112"/>
                  </a:lnTo>
                  <a:lnTo>
                    <a:pt x="144" y="106"/>
                  </a:lnTo>
                  <a:lnTo>
                    <a:pt x="144" y="100"/>
                  </a:lnTo>
                  <a:lnTo>
                    <a:pt x="135" y="100"/>
                  </a:lnTo>
                  <a:lnTo>
                    <a:pt x="137" y="106"/>
                  </a:lnTo>
                  <a:lnTo>
                    <a:pt x="129" y="106"/>
                  </a:lnTo>
                  <a:lnTo>
                    <a:pt x="129" y="100"/>
                  </a:lnTo>
                  <a:lnTo>
                    <a:pt x="135" y="94"/>
                  </a:lnTo>
                  <a:lnTo>
                    <a:pt x="121" y="87"/>
                  </a:lnTo>
                  <a:lnTo>
                    <a:pt x="108" y="87"/>
                  </a:lnTo>
                  <a:lnTo>
                    <a:pt x="94" y="89"/>
                  </a:lnTo>
                  <a:lnTo>
                    <a:pt x="88" y="89"/>
                  </a:lnTo>
                  <a:lnTo>
                    <a:pt x="88" y="96"/>
                  </a:lnTo>
                  <a:lnTo>
                    <a:pt x="81" y="104"/>
                  </a:lnTo>
                  <a:lnTo>
                    <a:pt x="81" y="110"/>
                  </a:lnTo>
                  <a:lnTo>
                    <a:pt x="88" y="110"/>
                  </a:lnTo>
                  <a:lnTo>
                    <a:pt x="90" y="116"/>
                  </a:lnTo>
                  <a:lnTo>
                    <a:pt x="96" y="123"/>
                  </a:lnTo>
                  <a:lnTo>
                    <a:pt x="96" y="125"/>
                  </a:lnTo>
                  <a:lnTo>
                    <a:pt x="96" y="125"/>
                  </a:lnTo>
                  <a:lnTo>
                    <a:pt x="90" y="13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73">
              <a:extLst>
                <a:ext uri="{FF2B5EF4-FFF2-40B4-BE49-F238E27FC236}">
                  <a16:creationId xmlns:a16="http://schemas.microsoft.com/office/drawing/2014/main" id="{30A8FE50-65D8-418A-9725-FE83665E5B99}"/>
                </a:ext>
              </a:extLst>
            </p:cNvPr>
            <p:cNvSpPr>
              <a:spLocks/>
            </p:cNvSpPr>
            <p:nvPr/>
          </p:nvSpPr>
          <p:spPr bwMode="auto">
            <a:xfrm>
              <a:off x="7341694" y="3954713"/>
              <a:ext cx="211959" cy="279079"/>
            </a:xfrm>
            <a:custGeom>
              <a:avLst/>
              <a:gdLst>
                <a:gd name="T0" fmla="*/ 31 w 120"/>
                <a:gd name="T1" fmla="*/ 149 h 158"/>
                <a:gd name="T2" fmla="*/ 39 w 120"/>
                <a:gd name="T3" fmla="*/ 153 h 158"/>
                <a:gd name="T4" fmla="*/ 50 w 120"/>
                <a:gd name="T5" fmla="*/ 153 h 158"/>
                <a:gd name="T6" fmla="*/ 56 w 120"/>
                <a:gd name="T7" fmla="*/ 158 h 158"/>
                <a:gd name="T8" fmla="*/ 66 w 120"/>
                <a:gd name="T9" fmla="*/ 153 h 158"/>
                <a:gd name="T10" fmla="*/ 52 w 120"/>
                <a:gd name="T11" fmla="*/ 141 h 158"/>
                <a:gd name="T12" fmla="*/ 64 w 120"/>
                <a:gd name="T13" fmla="*/ 133 h 158"/>
                <a:gd name="T14" fmla="*/ 56 w 120"/>
                <a:gd name="T15" fmla="*/ 120 h 158"/>
                <a:gd name="T16" fmla="*/ 62 w 120"/>
                <a:gd name="T17" fmla="*/ 112 h 158"/>
                <a:gd name="T18" fmla="*/ 70 w 120"/>
                <a:gd name="T19" fmla="*/ 106 h 158"/>
                <a:gd name="T20" fmla="*/ 83 w 120"/>
                <a:gd name="T21" fmla="*/ 97 h 158"/>
                <a:gd name="T22" fmla="*/ 95 w 120"/>
                <a:gd name="T23" fmla="*/ 83 h 158"/>
                <a:gd name="T24" fmla="*/ 93 w 120"/>
                <a:gd name="T25" fmla="*/ 62 h 158"/>
                <a:gd name="T26" fmla="*/ 108 w 120"/>
                <a:gd name="T27" fmla="*/ 54 h 158"/>
                <a:gd name="T28" fmla="*/ 114 w 120"/>
                <a:gd name="T29" fmla="*/ 60 h 158"/>
                <a:gd name="T30" fmla="*/ 120 w 120"/>
                <a:gd name="T31" fmla="*/ 45 h 158"/>
                <a:gd name="T32" fmla="*/ 112 w 120"/>
                <a:gd name="T33" fmla="*/ 33 h 158"/>
                <a:gd name="T34" fmla="*/ 99 w 120"/>
                <a:gd name="T35" fmla="*/ 35 h 158"/>
                <a:gd name="T36" fmla="*/ 91 w 120"/>
                <a:gd name="T37" fmla="*/ 29 h 158"/>
                <a:gd name="T38" fmla="*/ 97 w 120"/>
                <a:gd name="T39" fmla="*/ 14 h 158"/>
                <a:gd name="T40" fmla="*/ 97 w 120"/>
                <a:gd name="T41" fmla="*/ 6 h 158"/>
                <a:gd name="T42" fmla="*/ 89 w 120"/>
                <a:gd name="T43" fmla="*/ 0 h 158"/>
                <a:gd name="T44" fmla="*/ 83 w 120"/>
                <a:gd name="T45" fmla="*/ 8 h 158"/>
                <a:gd name="T46" fmla="*/ 62 w 120"/>
                <a:gd name="T47" fmla="*/ 10 h 158"/>
                <a:gd name="T48" fmla="*/ 64 w 120"/>
                <a:gd name="T49" fmla="*/ 23 h 158"/>
                <a:gd name="T50" fmla="*/ 56 w 120"/>
                <a:gd name="T51" fmla="*/ 23 h 158"/>
                <a:gd name="T52" fmla="*/ 50 w 120"/>
                <a:gd name="T53" fmla="*/ 25 h 158"/>
                <a:gd name="T54" fmla="*/ 41 w 120"/>
                <a:gd name="T55" fmla="*/ 18 h 158"/>
                <a:gd name="T56" fmla="*/ 37 w 120"/>
                <a:gd name="T57" fmla="*/ 31 h 158"/>
                <a:gd name="T58" fmla="*/ 23 w 120"/>
                <a:gd name="T59" fmla="*/ 27 h 158"/>
                <a:gd name="T60" fmla="*/ 14 w 120"/>
                <a:gd name="T61" fmla="*/ 18 h 158"/>
                <a:gd name="T62" fmla="*/ 8 w 120"/>
                <a:gd name="T63" fmla="*/ 27 h 158"/>
                <a:gd name="T64" fmla="*/ 4 w 120"/>
                <a:gd name="T65" fmla="*/ 41 h 158"/>
                <a:gd name="T66" fmla="*/ 4 w 120"/>
                <a:gd name="T67" fmla="*/ 62 h 158"/>
                <a:gd name="T68" fmla="*/ 6 w 120"/>
                <a:gd name="T69" fmla="*/ 74 h 158"/>
                <a:gd name="T70" fmla="*/ 6 w 120"/>
                <a:gd name="T71" fmla="*/ 89 h 158"/>
                <a:gd name="T72" fmla="*/ 8 w 120"/>
                <a:gd name="T73" fmla="*/ 101 h 158"/>
                <a:gd name="T74" fmla="*/ 14 w 120"/>
                <a:gd name="T75" fmla="*/ 108 h 158"/>
                <a:gd name="T76" fmla="*/ 23 w 120"/>
                <a:gd name="T77" fmla="*/ 122 h 158"/>
                <a:gd name="T78" fmla="*/ 25 w 120"/>
                <a:gd name="T79" fmla="*/ 141 h 158"/>
                <a:gd name="T80" fmla="*/ 25 w 120"/>
                <a:gd name="T81" fmla="*/ 14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0" h="158">
                  <a:moveTo>
                    <a:pt x="25" y="149"/>
                  </a:moveTo>
                  <a:lnTo>
                    <a:pt x="31" y="149"/>
                  </a:lnTo>
                  <a:lnTo>
                    <a:pt x="31" y="149"/>
                  </a:lnTo>
                  <a:lnTo>
                    <a:pt x="39" y="153"/>
                  </a:lnTo>
                  <a:lnTo>
                    <a:pt x="39" y="155"/>
                  </a:lnTo>
                  <a:lnTo>
                    <a:pt x="50" y="153"/>
                  </a:lnTo>
                  <a:lnTo>
                    <a:pt x="52" y="153"/>
                  </a:lnTo>
                  <a:lnTo>
                    <a:pt x="56" y="158"/>
                  </a:lnTo>
                  <a:lnTo>
                    <a:pt x="60" y="153"/>
                  </a:lnTo>
                  <a:lnTo>
                    <a:pt x="66" y="153"/>
                  </a:lnTo>
                  <a:lnTo>
                    <a:pt x="58" y="147"/>
                  </a:lnTo>
                  <a:lnTo>
                    <a:pt x="52" y="141"/>
                  </a:lnTo>
                  <a:lnTo>
                    <a:pt x="58" y="133"/>
                  </a:lnTo>
                  <a:lnTo>
                    <a:pt x="64" y="133"/>
                  </a:lnTo>
                  <a:lnTo>
                    <a:pt x="58" y="126"/>
                  </a:lnTo>
                  <a:lnTo>
                    <a:pt x="56" y="120"/>
                  </a:lnTo>
                  <a:lnTo>
                    <a:pt x="64" y="118"/>
                  </a:lnTo>
                  <a:lnTo>
                    <a:pt x="62" y="112"/>
                  </a:lnTo>
                  <a:lnTo>
                    <a:pt x="62" y="106"/>
                  </a:lnTo>
                  <a:lnTo>
                    <a:pt x="70" y="106"/>
                  </a:lnTo>
                  <a:lnTo>
                    <a:pt x="74" y="97"/>
                  </a:lnTo>
                  <a:lnTo>
                    <a:pt x="83" y="97"/>
                  </a:lnTo>
                  <a:lnTo>
                    <a:pt x="83" y="89"/>
                  </a:lnTo>
                  <a:lnTo>
                    <a:pt x="95" y="83"/>
                  </a:lnTo>
                  <a:lnTo>
                    <a:pt x="101" y="68"/>
                  </a:lnTo>
                  <a:lnTo>
                    <a:pt x="93" y="62"/>
                  </a:lnTo>
                  <a:lnTo>
                    <a:pt x="99" y="54"/>
                  </a:lnTo>
                  <a:lnTo>
                    <a:pt x="108" y="54"/>
                  </a:lnTo>
                  <a:lnTo>
                    <a:pt x="108" y="60"/>
                  </a:lnTo>
                  <a:lnTo>
                    <a:pt x="114" y="60"/>
                  </a:lnTo>
                  <a:lnTo>
                    <a:pt x="120" y="54"/>
                  </a:lnTo>
                  <a:lnTo>
                    <a:pt x="120" y="45"/>
                  </a:lnTo>
                  <a:lnTo>
                    <a:pt x="120" y="39"/>
                  </a:lnTo>
                  <a:lnTo>
                    <a:pt x="112" y="33"/>
                  </a:lnTo>
                  <a:lnTo>
                    <a:pt x="106" y="33"/>
                  </a:lnTo>
                  <a:lnTo>
                    <a:pt x="99" y="35"/>
                  </a:lnTo>
                  <a:lnTo>
                    <a:pt x="97" y="27"/>
                  </a:lnTo>
                  <a:lnTo>
                    <a:pt x="91" y="29"/>
                  </a:lnTo>
                  <a:lnTo>
                    <a:pt x="91" y="21"/>
                  </a:lnTo>
                  <a:lnTo>
                    <a:pt x="97" y="14"/>
                  </a:lnTo>
                  <a:lnTo>
                    <a:pt x="103" y="12"/>
                  </a:lnTo>
                  <a:lnTo>
                    <a:pt x="97" y="6"/>
                  </a:lnTo>
                  <a:lnTo>
                    <a:pt x="95" y="0"/>
                  </a:lnTo>
                  <a:lnTo>
                    <a:pt x="89" y="0"/>
                  </a:lnTo>
                  <a:lnTo>
                    <a:pt x="83" y="0"/>
                  </a:lnTo>
                  <a:lnTo>
                    <a:pt x="83" y="8"/>
                  </a:lnTo>
                  <a:lnTo>
                    <a:pt x="68" y="8"/>
                  </a:lnTo>
                  <a:lnTo>
                    <a:pt x="62" y="10"/>
                  </a:lnTo>
                  <a:lnTo>
                    <a:pt x="56" y="16"/>
                  </a:lnTo>
                  <a:lnTo>
                    <a:pt x="64" y="23"/>
                  </a:lnTo>
                  <a:lnTo>
                    <a:pt x="64" y="29"/>
                  </a:lnTo>
                  <a:lnTo>
                    <a:pt x="56" y="23"/>
                  </a:lnTo>
                  <a:lnTo>
                    <a:pt x="50" y="31"/>
                  </a:lnTo>
                  <a:lnTo>
                    <a:pt x="50" y="25"/>
                  </a:lnTo>
                  <a:lnTo>
                    <a:pt x="50" y="16"/>
                  </a:lnTo>
                  <a:lnTo>
                    <a:pt x="41" y="18"/>
                  </a:lnTo>
                  <a:lnTo>
                    <a:pt x="37" y="25"/>
                  </a:lnTo>
                  <a:lnTo>
                    <a:pt x="37" y="31"/>
                  </a:lnTo>
                  <a:lnTo>
                    <a:pt x="31" y="33"/>
                  </a:lnTo>
                  <a:lnTo>
                    <a:pt x="23" y="27"/>
                  </a:lnTo>
                  <a:lnTo>
                    <a:pt x="16" y="27"/>
                  </a:lnTo>
                  <a:lnTo>
                    <a:pt x="14" y="18"/>
                  </a:lnTo>
                  <a:lnTo>
                    <a:pt x="8" y="21"/>
                  </a:lnTo>
                  <a:lnTo>
                    <a:pt x="8" y="27"/>
                  </a:lnTo>
                  <a:lnTo>
                    <a:pt x="2" y="35"/>
                  </a:lnTo>
                  <a:lnTo>
                    <a:pt x="4" y="41"/>
                  </a:lnTo>
                  <a:lnTo>
                    <a:pt x="4" y="54"/>
                  </a:lnTo>
                  <a:lnTo>
                    <a:pt x="4" y="62"/>
                  </a:lnTo>
                  <a:lnTo>
                    <a:pt x="4" y="68"/>
                  </a:lnTo>
                  <a:lnTo>
                    <a:pt x="6" y="74"/>
                  </a:lnTo>
                  <a:lnTo>
                    <a:pt x="6" y="81"/>
                  </a:lnTo>
                  <a:lnTo>
                    <a:pt x="6" y="89"/>
                  </a:lnTo>
                  <a:lnTo>
                    <a:pt x="0" y="95"/>
                  </a:lnTo>
                  <a:lnTo>
                    <a:pt x="8" y="101"/>
                  </a:lnTo>
                  <a:lnTo>
                    <a:pt x="14" y="101"/>
                  </a:lnTo>
                  <a:lnTo>
                    <a:pt x="14" y="108"/>
                  </a:lnTo>
                  <a:lnTo>
                    <a:pt x="23" y="114"/>
                  </a:lnTo>
                  <a:lnTo>
                    <a:pt x="23" y="122"/>
                  </a:lnTo>
                  <a:lnTo>
                    <a:pt x="23" y="128"/>
                  </a:lnTo>
                  <a:lnTo>
                    <a:pt x="25" y="141"/>
                  </a:lnTo>
                  <a:lnTo>
                    <a:pt x="25" y="147"/>
                  </a:lnTo>
                  <a:lnTo>
                    <a:pt x="25" y="149"/>
                  </a:lnTo>
                  <a:lnTo>
                    <a:pt x="25" y="149"/>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4">
              <a:extLst>
                <a:ext uri="{FF2B5EF4-FFF2-40B4-BE49-F238E27FC236}">
                  <a16:creationId xmlns:a16="http://schemas.microsoft.com/office/drawing/2014/main" id="{780B5DAA-5812-48EA-B97A-9EC5B749B5CC}"/>
                </a:ext>
              </a:extLst>
            </p:cNvPr>
            <p:cNvSpPr>
              <a:spLocks/>
            </p:cNvSpPr>
            <p:nvPr/>
          </p:nvSpPr>
          <p:spPr bwMode="auto">
            <a:xfrm>
              <a:off x="7433543" y="4233792"/>
              <a:ext cx="7065" cy="3533"/>
            </a:xfrm>
            <a:custGeom>
              <a:avLst/>
              <a:gdLst>
                <a:gd name="T0" fmla="*/ 0 w 4"/>
                <a:gd name="T1" fmla="*/ 2 h 2"/>
                <a:gd name="T2" fmla="*/ 4 w 4"/>
                <a:gd name="T3" fmla="*/ 0 h 2"/>
                <a:gd name="T4" fmla="*/ 4 w 4"/>
                <a:gd name="T5" fmla="*/ 0 h 2"/>
                <a:gd name="T6" fmla="*/ 4 w 4"/>
                <a:gd name="T7" fmla="*/ 0 h 2"/>
                <a:gd name="T8" fmla="*/ 4 w 4"/>
                <a:gd name="T9" fmla="*/ 0 h 2"/>
                <a:gd name="T10" fmla="*/ 0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0" y="2"/>
                  </a:moveTo>
                  <a:lnTo>
                    <a:pt x="4" y="0"/>
                  </a:lnTo>
                  <a:lnTo>
                    <a:pt x="4" y="0"/>
                  </a:lnTo>
                  <a:lnTo>
                    <a:pt x="4" y="0"/>
                  </a:lnTo>
                  <a:lnTo>
                    <a:pt x="4" y="0"/>
                  </a:lnTo>
                  <a:lnTo>
                    <a:pt x="0" y="2"/>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Rectangle 75">
              <a:extLst>
                <a:ext uri="{FF2B5EF4-FFF2-40B4-BE49-F238E27FC236}">
                  <a16:creationId xmlns:a16="http://schemas.microsoft.com/office/drawing/2014/main" id="{989CF0CB-3289-45C6-914B-27FA9AD33BED}"/>
                </a:ext>
              </a:extLst>
            </p:cNvPr>
            <p:cNvSpPr>
              <a:spLocks noChangeArrowheads="1"/>
            </p:cNvSpPr>
            <p:nvPr/>
          </p:nvSpPr>
          <p:spPr bwMode="auto">
            <a:xfrm>
              <a:off x="7385853" y="4217895"/>
              <a:ext cx="1767" cy="10598"/>
            </a:xfrm>
            <a:prstGeom prst="rect">
              <a:avLst/>
            </a:prstGeom>
            <a:grpFill/>
            <a:ln w="19050">
              <a:solidFill>
                <a:schemeClr val="accent4"/>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76">
              <a:extLst>
                <a:ext uri="{FF2B5EF4-FFF2-40B4-BE49-F238E27FC236}">
                  <a16:creationId xmlns:a16="http://schemas.microsoft.com/office/drawing/2014/main" id="{D3F64367-7612-4E73-BF45-3DC00FC60061}"/>
                </a:ext>
              </a:extLst>
            </p:cNvPr>
            <p:cNvSpPr>
              <a:spLocks/>
            </p:cNvSpPr>
            <p:nvPr/>
          </p:nvSpPr>
          <p:spPr bwMode="auto">
            <a:xfrm>
              <a:off x="6806498" y="4629449"/>
              <a:ext cx="286145" cy="279079"/>
            </a:xfrm>
            <a:custGeom>
              <a:avLst/>
              <a:gdLst>
                <a:gd name="T0" fmla="*/ 8 w 162"/>
                <a:gd name="T1" fmla="*/ 43 h 158"/>
                <a:gd name="T2" fmla="*/ 8 w 162"/>
                <a:gd name="T3" fmla="*/ 50 h 158"/>
                <a:gd name="T4" fmla="*/ 21 w 162"/>
                <a:gd name="T5" fmla="*/ 50 h 158"/>
                <a:gd name="T6" fmla="*/ 23 w 162"/>
                <a:gd name="T7" fmla="*/ 56 h 158"/>
                <a:gd name="T8" fmla="*/ 23 w 162"/>
                <a:gd name="T9" fmla="*/ 62 h 158"/>
                <a:gd name="T10" fmla="*/ 37 w 162"/>
                <a:gd name="T11" fmla="*/ 62 h 158"/>
                <a:gd name="T12" fmla="*/ 37 w 162"/>
                <a:gd name="T13" fmla="*/ 68 h 158"/>
                <a:gd name="T14" fmla="*/ 45 w 162"/>
                <a:gd name="T15" fmla="*/ 81 h 158"/>
                <a:gd name="T16" fmla="*/ 58 w 162"/>
                <a:gd name="T17" fmla="*/ 81 h 158"/>
                <a:gd name="T18" fmla="*/ 66 w 162"/>
                <a:gd name="T19" fmla="*/ 81 h 158"/>
                <a:gd name="T20" fmla="*/ 66 w 162"/>
                <a:gd name="T21" fmla="*/ 101 h 158"/>
                <a:gd name="T22" fmla="*/ 60 w 162"/>
                <a:gd name="T23" fmla="*/ 108 h 158"/>
                <a:gd name="T24" fmla="*/ 75 w 162"/>
                <a:gd name="T25" fmla="*/ 114 h 158"/>
                <a:gd name="T26" fmla="*/ 81 w 162"/>
                <a:gd name="T27" fmla="*/ 106 h 158"/>
                <a:gd name="T28" fmla="*/ 89 w 162"/>
                <a:gd name="T29" fmla="*/ 112 h 158"/>
                <a:gd name="T30" fmla="*/ 95 w 162"/>
                <a:gd name="T31" fmla="*/ 118 h 158"/>
                <a:gd name="T32" fmla="*/ 97 w 162"/>
                <a:gd name="T33" fmla="*/ 126 h 158"/>
                <a:gd name="T34" fmla="*/ 104 w 162"/>
                <a:gd name="T35" fmla="*/ 133 h 158"/>
                <a:gd name="T36" fmla="*/ 104 w 162"/>
                <a:gd name="T37" fmla="*/ 139 h 158"/>
                <a:gd name="T38" fmla="*/ 118 w 162"/>
                <a:gd name="T39" fmla="*/ 145 h 158"/>
                <a:gd name="T40" fmla="*/ 126 w 162"/>
                <a:gd name="T41" fmla="*/ 158 h 158"/>
                <a:gd name="T42" fmla="*/ 139 w 162"/>
                <a:gd name="T43" fmla="*/ 149 h 158"/>
                <a:gd name="T44" fmla="*/ 141 w 162"/>
                <a:gd name="T45" fmla="*/ 149 h 158"/>
                <a:gd name="T46" fmla="*/ 139 w 162"/>
                <a:gd name="T47" fmla="*/ 131 h 158"/>
                <a:gd name="T48" fmla="*/ 137 w 162"/>
                <a:gd name="T49" fmla="*/ 116 h 158"/>
                <a:gd name="T50" fmla="*/ 149 w 162"/>
                <a:gd name="T51" fmla="*/ 101 h 158"/>
                <a:gd name="T52" fmla="*/ 149 w 162"/>
                <a:gd name="T53" fmla="*/ 101 h 158"/>
                <a:gd name="T54" fmla="*/ 155 w 162"/>
                <a:gd name="T55" fmla="*/ 97 h 158"/>
                <a:gd name="T56" fmla="*/ 155 w 162"/>
                <a:gd name="T57" fmla="*/ 93 h 158"/>
                <a:gd name="T58" fmla="*/ 155 w 162"/>
                <a:gd name="T59" fmla="*/ 87 h 158"/>
                <a:gd name="T60" fmla="*/ 162 w 162"/>
                <a:gd name="T61" fmla="*/ 87 h 158"/>
                <a:gd name="T62" fmla="*/ 162 w 162"/>
                <a:gd name="T63" fmla="*/ 72 h 158"/>
                <a:gd name="T64" fmla="*/ 155 w 162"/>
                <a:gd name="T65" fmla="*/ 72 h 158"/>
                <a:gd name="T66" fmla="*/ 160 w 162"/>
                <a:gd name="T67" fmla="*/ 58 h 158"/>
                <a:gd name="T68" fmla="*/ 160 w 162"/>
                <a:gd name="T69" fmla="*/ 45 h 158"/>
                <a:gd name="T70" fmla="*/ 158 w 162"/>
                <a:gd name="T71" fmla="*/ 39 h 158"/>
                <a:gd name="T72" fmla="*/ 143 w 162"/>
                <a:gd name="T73" fmla="*/ 21 h 158"/>
                <a:gd name="T74" fmla="*/ 128 w 162"/>
                <a:gd name="T75" fmla="*/ 8 h 158"/>
                <a:gd name="T76" fmla="*/ 116 w 162"/>
                <a:gd name="T77" fmla="*/ 14 h 158"/>
                <a:gd name="T78" fmla="*/ 116 w 162"/>
                <a:gd name="T79" fmla="*/ 14 h 158"/>
                <a:gd name="T80" fmla="*/ 108 w 162"/>
                <a:gd name="T81" fmla="*/ 8 h 158"/>
                <a:gd name="T82" fmla="*/ 87 w 162"/>
                <a:gd name="T83" fmla="*/ 4 h 158"/>
                <a:gd name="T84" fmla="*/ 75 w 162"/>
                <a:gd name="T85" fmla="*/ 10 h 158"/>
                <a:gd name="T86" fmla="*/ 62 w 162"/>
                <a:gd name="T87" fmla="*/ 18 h 158"/>
                <a:gd name="T88" fmla="*/ 48 w 162"/>
                <a:gd name="T89" fmla="*/ 18 h 158"/>
                <a:gd name="T90" fmla="*/ 39 w 162"/>
                <a:gd name="T91" fmla="*/ 6 h 158"/>
                <a:gd name="T92" fmla="*/ 33 w 162"/>
                <a:gd name="T93" fmla="*/ 0 h 158"/>
                <a:gd name="T94" fmla="*/ 19 w 162"/>
                <a:gd name="T95" fmla="*/ 8 h 158"/>
                <a:gd name="T96" fmla="*/ 12 w 162"/>
                <a:gd name="T97" fmla="*/ 8 h 158"/>
                <a:gd name="T98" fmla="*/ 0 w 162"/>
                <a:gd name="T99" fmla="*/ 23 h 158"/>
                <a:gd name="T100" fmla="*/ 0 w 162"/>
                <a:gd name="T101" fmla="*/ 35 h 158"/>
                <a:gd name="T102" fmla="*/ 8 w 162"/>
                <a:gd name="T103" fmla="*/ 43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2" h="158">
                  <a:moveTo>
                    <a:pt x="8" y="43"/>
                  </a:moveTo>
                  <a:lnTo>
                    <a:pt x="8" y="43"/>
                  </a:lnTo>
                  <a:lnTo>
                    <a:pt x="8" y="48"/>
                  </a:lnTo>
                  <a:lnTo>
                    <a:pt x="8" y="50"/>
                  </a:lnTo>
                  <a:lnTo>
                    <a:pt x="14" y="50"/>
                  </a:lnTo>
                  <a:lnTo>
                    <a:pt x="21" y="50"/>
                  </a:lnTo>
                  <a:lnTo>
                    <a:pt x="23" y="48"/>
                  </a:lnTo>
                  <a:lnTo>
                    <a:pt x="23" y="56"/>
                  </a:lnTo>
                  <a:lnTo>
                    <a:pt x="23" y="62"/>
                  </a:lnTo>
                  <a:lnTo>
                    <a:pt x="23" y="62"/>
                  </a:lnTo>
                  <a:lnTo>
                    <a:pt x="29" y="62"/>
                  </a:lnTo>
                  <a:lnTo>
                    <a:pt x="37" y="62"/>
                  </a:lnTo>
                  <a:lnTo>
                    <a:pt x="37" y="62"/>
                  </a:lnTo>
                  <a:lnTo>
                    <a:pt x="37" y="68"/>
                  </a:lnTo>
                  <a:lnTo>
                    <a:pt x="37" y="68"/>
                  </a:lnTo>
                  <a:lnTo>
                    <a:pt x="45" y="81"/>
                  </a:lnTo>
                  <a:lnTo>
                    <a:pt x="52" y="81"/>
                  </a:lnTo>
                  <a:lnTo>
                    <a:pt x="58" y="81"/>
                  </a:lnTo>
                  <a:lnTo>
                    <a:pt x="64" y="81"/>
                  </a:lnTo>
                  <a:lnTo>
                    <a:pt x="66" y="81"/>
                  </a:lnTo>
                  <a:lnTo>
                    <a:pt x="66" y="93"/>
                  </a:lnTo>
                  <a:lnTo>
                    <a:pt x="66" y="101"/>
                  </a:lnTo>
                  <a:lnTo>
                    <a:pt x="60" y="108"/>
                  </a:lnTo>
                  <a:lnTo>
                    <a:pt x="60" y="108"/>
                  </a:lnTo>
                  <a:lnTo>
                    <a:pt x="68" y="114"/>
                  </a:lnTo>
                  <a:lnTo>
                    <a:pt x="75" y="114"/>
                  </a:lnTo>
                  <a:lnTo>
                    <a:pt x="81" y="114"/>
                  </a:lnTo>
                  <a:lnTo>
                    <a:pt x="81" y="106"/>
                  </a:lnTo>
                  <a:lnTo>
                    <a:pt x="89" y="106"/>
                  </a:lnTo>
                  <a:lnTo>
                    <a:pt x="89" y="112"/>
                  </a:lnTo>
                  <a:lnTo>
                    <a:pt x="95" y="118"/>
                  </a:lnTo>
                  <a:lnTo>
                    <a:pt x="95" y="118"/>
                  </a:lnTo>
                  <a:lnTo>
                    <a:pt x="97" y="124"/>
                  </a:lnTo>
                  <a:lnTo>
                    <a:pt x="97" y="126"/>
                  </a:lnTo>
                  <a:lnTo>
                    <a:pt x="104" y="133"/>
                  </a:lnTo>
                  <a:lnTo>
                    <a:pt x="104" y="133"/>
                  </a:lnTo>
                  <a:lnTo>
                    <a:pt x="104" y="137"/>
                  </a:lnTo>
                  <a:lnTo>
                    <a:pt x="104" y="139"/>
                  </a:lnTo>
                  <a:lnTo>
                    <a:pt x="110" y="139"/>
                  </a:lnTo>
                  <a:lnTo>
                    <a:pt x="118" y="145"/>
                  </a:lnTo>
                  <a:lnTo>
                    <a:pt x="126" y="151"/>
                  </a:lnTo>
                  <a:lnTo>
                    <a:pt x="126" y="158"/>
                  </a:lnTo>
                  <a:lnTo>
                    <a:pt x="133" y="151"/>
                  </a:lnTo>
                  <a:lnTo>
                    <a:pt x="139" y="149"/>
                  </a:lnTo>
                  <a:lnTo>
                    <a:pt x="141" y="149"/>
                  </a:lnTo>
                  <a:lnTo>
                    <a:pt x="141" y="149"/>
                  </a:lnTo>
                  <a:lnTo>
                    <a:pt x="143" y="137"/>
                  </a:lnTo>
                  <a:lnTo>
                    <a:pt x="139" y="131"/>
                  </a:lnTo>
                  <a:lnTo>
                    <a:pt x="137" y="122"/>
                  </a:lnTo>
                  <a:lnTo>
                    <a:pt x="137" y="116"/>
                  </a:lnTo>
                  <a:lnTo>
                    <a:pt x="143" y="110"/>
                  </a:lnTo>
                  <a:lnTo>
                    <a:pt x="149" y="101"/>
                  </a:lnTo>
                  <a:lnTo>
                    <a:pt x="149" y="101"/>
                  </a:lnTo>
                  <a:lnTo>
                    <a:pt x="149" y="101"/>
                  </a:lnTo>
                  <a:lnTo>
                    <a:pt x="155" y="101"/>
                  </a:lnTo>
                  <a:lnTo>
                    <a:pt x="155" y="97"/>
                  </a:lnTo>
                  <a:lnTo>
                    <a:pt x="155" y="93"/>
                  </a:lnTo>
                  <a:lnTo>
                    <a:pt x="155" y="93"/>
                  </a:lnTo>
                  <a:lnTo>
                    <a:pt x="155" y="87"/>
                  </a:lnTo>
                  <a:lnTo>
                    <a:pt x="155" y="87"/>
                  </a:lnTo>
                  <a:lnTo>
                    <a:pt x="162" y="87"/>
                  </a:lnTo>
                  <a:lnTo>
                    <a:pt x="162" y="87"/>
                  </a:lnTo>
                  <a:lnTo>
                    <a:pt x="162" y="81"/>
                  </a:lnTo>
                  <a:lnTo>
                    <a:pt x="162" y="72"/>
                  </a:lnTo>
                  <a:lnTo>
                    <a:pt x="153" y="74"/>
                  </a:lnTo>
                  <a:lnTo>
                    <a:pt x="155" y="72"/>
                  </a:lnTo>
                  <a:lnTo>
                    <a:pt x="160" y="60"/>
                  </a:lnTo>
                  <a:lnTo>
                    <a:pt x="160" y="58"/>
                  </a:lnTo>
                  <a:lnTo>
                    <a:pt x="160" y="52"/>
                  </a:lnTo>
                  <a:lnTo>
                    <a:pt x="160" y="45"/>
                  </a:lnTo>
                  <a:lnTo>
                    <a:pt x="160" y="39"/>
                  </a:lnTo>
                  <a:lnTo>
                    <a:pt x="158" y="39"/>
                  </a:lnTo>
                  <a:lnTo>
                    <a:pt x="158" y="33"/>
                  </a:lnTo>
                  <a:lnTo>
                    <a:pt x="143" y="21"/>
                  </a:lnTo>
                  <a:lnTo>
                    <a:pt x="135" y="14"/>
                  </a:lnTo>
                  <a:lnTo>
                    <a:pt x="128" y="8"/>
                  </a:lnTo>
                  <a:lnTo>
                    <a:pt x="122" y="8"/>
                  </a:lnTo>
                  <a:lnTo>
                    <a:pt x="116" y="14"/>
                  </a:lnTo>
                  <a:lnTo>
                    <a:pt x="116" y="14"/>
                  </a:lnTo>
                  <a:lnTo>
                    <a:pt x="116" y="14"/>
                  </a:lnTo>
                  <a:lnTo>
                    <a:pt x="108" y="16"/>
                  </a:lnTo>
                  <a:lnTo>
                    <a:pt x="108" y="8"/>
                  </a:lnTo>
                  <a:lnTo>
                    <a:pt x="87" y="4"/>
                  </a:lnTo>
                  <a:lnTo>
                    <a:pt x="87" y="4"/>
                  </a:lnTo>
                  <a:lnTo>
                    <a:pt x="81" y="4"/>
                  </a:lnTo>
                  <a:lnTo>
                    <a:pt x="75" y="10"/>
                  </a:lnTo>
                  <a:lnTo>
                    <a:pt x="75" y="18"/>
                  </a:lnTo>
                  <a:lnTo>
                    <a:pt x="62" y="18"/>
                  </a:lnTo>
                  <a:lnTo>
                    <a:pt x="54" y="18"/>
                  </a:lnTo>
                  <a:lnTo>
                    <a:pt x="48" y="18"/>
                  </a:lnTo>
                  <a:lnTo>
                    <a:pt x="48" y="12"/>
                  </a:lnTo>
                  <a:lnTo>
                    <a:pt x="39" y="6"/>
                  </a:lnTo>
                  <a:lnTo>
                    <a:pt x="33" y="6"/>
                  </a:lnTo>
                  <a:lnTo>
                    <a:pt x="33" y="0"/>
                  </a:lnTo>
                  <a:lnTo>
                    <a:pt x="25" y="0"/>
                  </a:lnTo>
                  <a:lnTo>
                    <a:pt x="19" y="8"/>
                  </a:lnTo>
                  <a:lnTo>
                    <a:pt x="12" y="2"/>
                  </a:lnTo>
                  <a:lnTo>
                    <a:pt x="12" y="8"/>
                  </a:lnTo>
                  <a:lnTo>
                    <a:pt x="0" y="16"/>
                  </a:lnTo>
                  <a:lnTo>
                    <a:pt x="0" y="23"/>
                  </a:lnTo>
                  <a:lnTo>
                    <a:pt x="0" y="31"/>
                  </a:lnTo>
                  <a:lnTo>
                    <a:pt x="0" y="35"/>
                  </a:lnTo>
                  <a:lnTo>
                    <a:pt x="0" y="37"/>
                  </a:lnTo>
                  <a:lnTo>
                    <a:pt x="8" y="43"/>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77">
              <a:extLst>
                <a:ext uri="{FF2B5EF4-FFF2-40B4-BE49-F238E27FC236}">
                  <a16:creationId xmlns:a16="http://schemas.microsoft.com/office/drawing/2014/main" id="{8C6CF89E-8C5E-4A2A-8A14-DD0CAB1A543B}"/>
                </a:ext>
              </a:extLst>
            </p:cNvPr>
            <p:cNvSpPr>
              <a:spLocks/>
            </p:cNvSpPr>
            <p:nvPr/>
          </p:nvSpPr>
          <p:spPr bwMode="auto">
            <a:xfrm>
              <a:off x="7048484" y="4807847"/>
              <a:ext cx="65355" cy="95382"/>
            </a:xfrm>
            <a:custGeom>
              <a:avLst/>
              <a:gdLst>
                <a:gd name="T0" fmla="*/ 37 w 37"/>
                <a:gd name="T1" fmla="*/ 54 h 54"/>
                <a:gd name="T2" fmla="*/ 37 w 37"/>
                <a:gd name="T3" fmla="*/ 46 h 54"/>
                <a:gd name="T4" fmla="*/ 37 w 37"/>
                <a:gd name="T5" fmla="*/ 46 h 54"/>
                <a:gd name="T6" fmla="*/ 35 w 37"/>
                <a:gd name="T7" fmla="*/ 40 h 54"/>
                <a:gd name="T8" fmla="*/ 35 w 37"/>
                <a:gd name="T9" fmla="*/ 34 h 54"/>
                <a:gd name="T10" fmla="*/ 35 w 37"/>
                <a:gd name="T11" fmla="*/ 34 h 54"/>
                <a:gd name="T12" fmla="*/ 35 w 37"/>
                <a:gd name="T13" fmla="*/ 27 h 54"/>
                <a:gd name="T14" fmla="*/ 35 w 37"/>
                <a:gd name="T15" fmla="*/ 25 h 54"/>
                <a:gd name="T16" fmla="*/ 27 w 37"/>
                <a:gd name="T17" fmla="*/ 19 h 54"/>
                <a:gd name="T18" fmla="*/ 21 w 37"/>
                <a:gd name="T19" fmla="*/ 13 h 54"/>
                <a:gd name="T20" fmla="*/ 21 w 37"/>
                <a:gd name="T21" fmla="*/ 13 h 54"/>
                <a:gd name="T22" fmla="*/ 21 w 37"/>
                <a:gd name="T23" fmla="*/ 13 h 54"/>
                <a:gd name="T24" fmla="*/ 21 w 37"/>
                <a:gd name="T25" fmla="*/ 7 h 54"/>
                <a:gd name="T26" fmla="*/ 12 w 37"/>
                <a:gd name="T27" fmla="*/ 0 h 54"/>
                <a:gd name="T28" fmla="*/ 12 w 37"/>
                <a:gd name="T29" fmla="*/ 0 h 54"/>
                <a:gd name="T30" fmla="*/ 6 w 37"/>
                <a:gd name="T31" fmla="*/ 9 h 54"/>
                <a:gd name="T32" fmla="*/ 0 w 37"/>
                <a:gd name="T33" fmla="*/ 15 h 54"/>
                <a:gd name="T34" fmla="*/ 0 w 37"/>
                <a:gd name="T35" fmla="*/ 21 h 54"/>
                <a:gd name="T36" fmla="*/ 2 w 37"/>
                <a:gd name="T37" fmla="*/ 30 h 54"/>
                <a:gd name="T38" fmla="*/ 6 w 37"/>
                <a:gd name="T39" fmla="*/ 36 h 54"/>
                <a:gd name="T40" fmla="*/ 4 w 37"/>
                <a:gd name="T41" fmla="*/ 48 h 54"/>
                <a:gd name="T42" fmla="*/ 4 w 37"/>
                <a:gd name="T43" fmla="*/ 48 h 54"/>
                <a:gd name="T44" fmla="*/ 12 w 37"/>
                <a:gd name="T45" fmla="*/ 50 h 54"/>
                <a:gd name="T46" fmla="*/ 25 w 37"/>
                <a:gd name="T47" fmla="*/ 52 h 54"/>
                <a:gd name="T48" fmla="*/ 31 w 37"/>
                <a:gd name="T49" fmla="*/ 54 h 54"/>
                <a:gd name="T50" fmla="*/ 31 w 37"/>
                <a:gd name="T51" fmla="*/ 54 h 54"/>
                <a:gd name="T52" fmla="*/ 37 w 37"/>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4">
                  <a:moveTo>
                    <a:pt x="37" y="54"/>
                  </a:moveTo>
                  <a:lnTo>
                    <a:pt x="37" y="46"/>
                  </a:lnTo>
                  <a:lnTo>
                    <a:pt x="37" y="46"/>
                  </a:lnTo>
                  <a:lnTo>
                    <a:pt x="35" y="40"/>
                  </a:lnTo>
                  <a:lnTo>
                    <a:pt x="35" y="34"/>
                  </a:lnTo>
                  <a:lnTo>
                    <a:pt x="35" y="34"/>
                  </a:lnTo>
                  <a:lnTo>
                    <a:pt x="35" y="27"/>
                  </a:lnTo>
                  <a:lnTo>
                    <a:pt x="35" y="25"/>
                  </a:lnTo>
                  <a:lnTo>
                    <a:pt x="27" y="19"/>
                  </a:lnTo>
                  <a:lnTo>
                    <a:pt x="21" y="13"/>
                  </a:lnTo>
                  <a:lnTo>
                    <a:pt x="21" y="13"/>
                  </a:lnTo>
                  <a:lnTo>
                    <a:pt x="21" y="13"/>
                  </a:lnTo>
                  <a:lnTo>
                    <a:pt x="21" y="7"/>
                  </a:lnTo>
                  <a:lnTo>
                    <a:pt x="12" y="0"/>
                  </a:lnTo>
                  <a:lnTo>
                    <a:pt x="12" y="0"/>
                  </a:lnTo>
                  <a:lnTo>
                    <a:pt x="6" y="9"/>
                  </a:lnTo>
                  <a:lnTo>
                    <a:pt x="0" y="15"/>
                  </a:lnTo>
                  <a:lnTo>
                    <a:pt x="0" y="21"/>
                  </a:lnTo>
                  <a:lnTo>
                    <a:pt x="2" y="30"/>
                  </a:lnTo>
                  <a:lnTo>
                    <a:pt x="6" y="36"/>
                  </a:lnTo>
                  <a:lnTo>
                    <a:pt x="4" y="48"/>
                  </a:lnTo>
                  <a:lnTo>
                    <a:pt x="4" y="48"/>
                  </a:lnTo>
                  <a:lnTo>
                    <a:pt x="12" y="50"/>
                  </a:lnTo>
                  <a:lnTo>
                    <a:pt x="25" y="52"/>
                  </a:lnTo>
                  <a:lnTo>
                    <a:pt x="31" y="54"/>
                  </a:lnTo>
                  <a:lnTo>
                    <a:pt x="31" y="54"/>
                  </a:lnTo>
                  <a:lnTo>
                    <a:pt x="37" y="54"/>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78">
              <a:extLst>
                <a:ext uri="{FF2B5EF4-FFF2-40B4-BE49-F238E27FC236}">
                  <a16:creationId xmlns:a16="http://schemas.microsoft.com/office/drawing/2014/main" id="{355CB928-2927-46A7-8333-4573EE9B1809}"/>
                </a:ext>
              </a:extLst>
            </p:cNvPr>
            <p:cNvSpPr>
              <a:spLocks/>
            </p:cNvSpPr>
            <p:nvPr/>
          </p:nvSpPr>
          <p:spPr bwMode="auto">
            <a:xfrm>
              <a:off x="6930140" y="4387462"/>
              <a:ext cx="319706" cy="310873"/>
            </a:xfrm>
            <a:custGeom>
              <a:avLst/>
              <a:gdLst>
                <a:gd name="T0" fmla="*/ 38 w 181"/>
                <a:gd name="T1" fmla="*/ 153 h 176"/>
                <a:gd name="T2" fmla="*/ 46 w 181"/>
                <a:gd name="T3" fmla="*/ 151 h 176"/>
                <a:gd name="T4" fmla="*/ 52 w 181"/>
                <a:gd name="T5" fmla="*/ 145 h 176"/>
                <a:gd name="T6" fmla="*/ 65 w 181"/>
                <a:gd name="T7" fmla="*/ 151 h 176"/>
                <a:gd name="T8" fmla="*/ 88 w 181"/>
                <a:gd name="T9" fmla="*/ 170 h 176"/>
                <a:gd name="T10" fmla="*/ 90 w 181"/>
                <a:gd name="T11" fmla="*/ 176 h 176"/>
                <a:gd name="T12" fmla="*/ 102 w 181"/>
                <a:gd name="T13" fmla="*/ 170 h 176"/>
                <a:gd name="T14" fmla="*/ 100 w 181"/>
                <a:gd name="T15" fmla="*/ 162 h 176"/>
                <a:gd name="T16" fmla="*/ 100 w 181"/>
                <a:gd name="T17" fmla="*/ 141 h 176"/>
                <a:gd name="T18" fmla="*/ 100 w 181"/>
                <a:gd name="T19" fmla="*/ 135 h 176"/>
                <a:gd name="T20" fmla="*/ 133 w 181"/>
                <a:gd name="T21" fmla="*/ 118 h 176"/>
                <a:gd name="T22" fmla="*/ 148 w 181"/>
                <a:gd name="T23" fmla="*/ 124 h 176"/>
                <a:gd name="T24" fmla="*/ 160 w 181"/>
                <a:gd name="T25" fmla="*/ 122 h 176"/>
                <a:gd name="T26" fmla="*/ 166 w 181"/>
                <a:gd name="T27" fmla="*/ 122 h 176"/>
                <a:gd name="T28" fmla="*/ 170 w 181"/>
                <a:gd name="T29" fmla="*/ 95 h 176"/>
                <a:gd name="T30" fmla="*/ 166 w 181"/>
                <a:gd name="T31" fmla="*/ 89 h 176"/>
                <a:gd name="T32" fmla="*/ 170 w 181"/>
                <a:gd name="T33" fmla="*/ 81 h 176"/>
                <a:gd name="T34" fmla="*/ 168 w 181"/>
                <a:gd name="T35" fmla="*/ 62 h 176"/>
                <a:gd name="T36" fmla="*/ 168 w 181"/>
                <a:gd name="T37" fmla="*/ 54 h 176"/>
                <a:gd name="T38" fmla="*/ 177 w 181"/>
                <a:gd name="T39" fmla="*/ 52 h 176"/>
                <a:gd name="T40" fmla="*/ 175 w 181"/>
                <a:gd name="T41" fmla="*/ 39 h 176"/>
                <a:gd name="T42" fmla="*/ 175 w 181"/>
                <a:gd name="T43" fmla="*/ 33 h 176"/>
                <a:gd name="T44" fmla="*/ 181 w 181"/>
                <a:gd name="T45" fmla="*/ 27 h 176"/>
                <a:gd name="T46" fmla="*/ 166 w 181"/>
                <a:gd name="T47" fmla="*/ 27 h 176"/>
                <a:gd name="T48" fmla="*/ 158 w 181"/>
                <a:gd name="T49" fmla="*/ 0 h 176"/>
                <a:gd name="T50" fmla="*/ 144 w 181"/>
                <a:gd name="T51" fmla="*/ 2 h 176"/>
                <a:gd name="T52" fmla="*/ 125 w 181"/>
                <a:gd name="T53" fmla="*/ 16 h 176"/>
                <a:gd name="T54" fmla="*/ 125 w 181"/>
                <a:gd name="T55" fmla="*/ 2 h 176"/>
                <a:gd name="T56" fmla="*/ 110 w 181"/>
                <a:gd name="T57" fmla="*/ 10 h 176"/>
                <a:gd name="T58" fmla="*/ 90 w 181"/>
                <a:gd name="T59" fmla="*/ 18 h 176"/>
                <a:gd name="T60" fmla="*/ 85 w 181"/>
                <a:gd name="T61" fmla="*/ 33 h 176"/>
                <a:gd name="T62" fmla="*/ 85 w 181"/>
                <a:gd name="T63" fmla="*/ 45 h 176"/>
                <a:gd name="T64" fmla="*/ 88 w 181"/>
                <a:gd name="T65" fmla="*/ 66 h 176"/>
                <a:gd name="T66" fmla="*/ 67 w 181"/>
                <a:gd name="T67" fmla="*/ 83 h 176"/>
                <a:gd name="T68" fmla="*/ 61 w 181"/>
                <a:gd name="T69" fmla="*/ 68 h 176"/>
                <a:gd name="T70" fmla="*/ 58 w 181"/>
                <a:gd name="T71" fmla="*/ 62 h 176"/>
                <a:gd name="T72" fmla="*/ 73 w 181"/>
                <a:gd name="T73" fmla="*/ 47 h 176"/>
                <a:gd name="T74" fmla="*/ 65 w 181"/>
                <a:gd name="T75" fmla="*/ 35 h 176"/>
                <a:gd name="T76" fmla="*/ 44 w 181"/>
                <a:gd name="T77" fmla="*/ 50 h 176"/>
                <a:gd name="T78" fmla="*/ 40 w 181"/>
                <a:gd name="T79" fmla="*/ 70 h 176"/>
                <a:gd name="T80" fmla="*/ 34 w 181"/>
                <a:gd name="T81" fmla="*/ 77 h 176"/>
                <a:gd name="T82" fmla="*/ 27 w 181"/>
                <a:gd name="T83" fmla="*/ 91 h 176"/>
                <a:gd name="T84" fmla="*/ 15 w 181"/>
                <a:gd name="T85" fmla="*/ 106 h 176"/>
                <a:gd name="T86" fmla="*/ 21 w 181"/>
                <a:gd name="T87" fmla="*/ 112 h 176"/>
                <a:gd name="T88" fmla="*/ 9 w 181"/>
                <a:gd name="T89" fmla="*/ 108 h 176"/>
                <a:gd name="T90" fmla="*/ 0 w 181"/>
                <a:gd name="T91" fmla="*/ 114 h 176"/>
                <a:gd name="T92" fmla="*/ 2 w 181"/>
                <a:gd name="T93" fmla="*/ 135 h 176"/>
                <a:gd name="T94" fmla="*/ 17 w 181"/>
                <a:gd name="T95" fmla="*/ 141 h 176"/>
                <a:gd name="T96" fmla="*/ 38 w 181"/>
                <a:gd name="T97" fmla="*/ 14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1" h="176">
                  <a:moveTo>
                    <a:pt x="38" y="145"/>
                  </a:moveTo>
                  <a:lnTo>
                    <a:pt x="38" y="153"/>
                  </a:lnTo>
                  <a:lnTo>
                    <a:pt x="46" y="151"/>
                  </a:lnTo>
                  <a:lnTo>
                    <a:pt x="46" y="151"/>
                  </a:lnTo>
                  <a:lnTo>
                    <a:pt x="52" y="145"/>
                  </a:lnTo>
                  <a:lnTo>
                    <a:pt x="52" y="145"/>
                  </a:lnTo>
                  <a:lnTo>
                    <a:pt x="58" y="145"/>
                  </a:lnTo>
                  <a:lnTo>
                    <a:pt x="65" y="151"/>
                  </a:lnTo>
                  <a:lnTo>
                    <a:pt x="73" y="158"/>
                  </a:lnTo>
                  <a:lnTo>
                    <a:pt x="88" y="170"/>
                  </a:lnTo>
                  <a:lnTo>
                    <a:pt x="88" y="176"/>
                  </a:lnTo>
                  <a:lnTo>
                    <a:pt x="90" y="176"/>
                  </a:lnTo>
                  <a:lnTo>
                    <a:pt x="90" y="176"/>
                  </a:lnTo>
                  <a:lnTo>
                    <a:pt x="102" y="170"/>
                  </a:lnTo>
                  <a:lnTo>
                    <a:pt x="102" y="168"/>
                  </a:lnTo>
                  <a:lnTo>
                    <a:pt x="100" y="162"/>
                  </a:lnTo>
                  <a:lnTo>
                    <a:pt x="100" y="149"/>
                  </a:lnTo>
                  <a:lnTo>
                    <a:pt x="100" y="141"/>
                  </a:lnTo>
                  <a:lnTo>
                    <a:pt x="98" y="135"/>
                  </a:lnTo>
                  <a:lnTo>
                    <a:pt x="100" y="135"/>
                  </a:lnTo>
                  <a:lnTo>
                    <a:pt x="112" y="126"/>
                  </a:lnTo>
                  <a:lnTo>
                    <a:pt x="133" y="118"/>
                  </a:lnTo>
                  <a:lnTo>
                    <a:pt x="139" y="124"/>
                  </a:lnTo>
                  <a:lnTo>
                    <a:pt x="148" y="124"/>
                  </a:lnTo>
                  <a:lnTo>
                    <a:pt x="154" y="124"/>
                  </a:lnTo>
                  <a:lnTo>
                    <a:pt x="160" y="122"/>
                  </a:lnTo>
                  <a:lnTo>
                    <a:pt x="166" y="122"/>
                  </a:lnTo>
                  <a:lnTo>
                    <a:pt x="166" y="122"/>
                  </a:lnTo>
                  <a:lnTo>
                    <a:pt x="173" y="101"/>
                  </a:lnTo>
                  <a:lnTo>
                    <a:pt x="170" y="95"/>
                  </a:lnTo>
                  <a:lnTo>
                    <a:pt x="164" y="89"/>
                  </a:lnTo>
                  <a:lnTo>
                    <a:pt x="166" y="89"/>
                  </a:lnTo>
                  <a:lnTo>
                    <a:pt x="170" y="81"/>
                  </a:lnTo>
                  <a:lnTo>
                    <a:pt x="170" y="81"/>
                  </a:lnTo>
                  <a:lnTo>
                    <a:pt x="170" y="74"/>
                  </a:lnTo>
                  <a:lnTo>
                    <a:pt x="168" y="62"/>
                  </a:lnTo>
                  <a:lnTo>
                    <a:pt x="168" y="54"/>
                  </a:lnTo>
                  <a:lnTo>
                    <a:pt x="168" y="54"/>
                  </a:lnTo>
                  <a:lnTo>
                    <a:pt x="177" y="54"/>
                  </a:lnTo>
                  <a:lnTo>
                    <a:pt x="177" y="52"/>
                  </a:lnTo>
                  <a:lnTo>
                    <a:pt x="175" y="47"/>
                  </a:lnTo>
                  <a:lnTo>
                    <a:pt x="175" y="39"/>
                  </a:lnTo>
                  <a:lnTo>
                    <a:pt x="175" y="33"/>
                  </a:lnTo>
                  <a:lnTo>
                    <a:pt x="175" y="33"/>
                  </a:lnTo>
                  <a:lnTo>
                    <a:pt x="181" y="27"/>
                  </a:lnTo>
                  <a:lnTo>
                    <a:pt x="181" y="27"/>
                  </a:lnTo>
                  <a:lnTo>
                    <a:pt x="173" y="20"/>
                  </a:lnTo>
                  <a:lnTo>
                    <a:pt x="166" y="27"/>
                  </a:lnTo>
                  <a:lnTo>
                    <a:pt x="160" y="27"/>
                  </a:lnTo>
                  <a:lnTo>
                    <a:pt x="158" y="0"/>
                  </a:lnTo>
                  <a:lnTo>
                    <a:pt x="152" y="0"/>
                  </a:lnTo>
                  <a:lnTo>
                    <a:pt x="144" y="2"/>
                  </a:lnTo>
                  <a:lnTo>
                    <a:pt x="139" y="8"/>
                  </a:lnTo>
                  <a:lnTo>
                    <a:pt x="125" y="16"/>
                  </a:lnTo>
                  <a:lnTo>
                    <a:pt x="125" y="10"/>
                  </a:lnTo>
                  <a:lnTo>
                    <a:pt x="125" y="2"/>
                  </a:lnTo>
                  <a:lnTo>
                    <a:pt x="117" y="10"/>
                  </a:lnTo>
                  <a:lnTo>
                    <a:pt x="110" y="10"/>
                  </a:lnTo>
                  <a:lnTo>
                    <a:pt x="104" y="12"/>
                  </a:lnTo>
                  <a:lnTo>
                    <a:pt x="90" y="18"/>
                  </a:lnTo>
                  <a:lnTo>
                    <a:pt x="83" y="27"/>
                  </a:lnTo>
                  <a:lnTo>
                    <a:pt x="85" y="33"/>
                  </a:lnTo>
                  <a:lnTo>
                    <a:pt x="85" y="39"/>
                  </a:lnTo>
                  <a:lnTo>
                    <a:pt x="85" y="45"/>
                  </a:lnTo>
                  <a:lnTo>
                    <a:pt x="85" y="54"/>
                  </a:lnTo>
                  <a:lnTo>
                    <a:pt x="88" y="66"/>
                  </a:lnTo>
                  <a:lnTo>
                    <a:pt x="75" y="81"/>
                  </a:lnTo>
                  <a:lnTo>
                    <a:pt x="67" y="83"/>
                  </a:lnTo>
                  <a:lnTo>
                    <a:pt x="61" y="83"/>
                  </a:lnTo>
                  <a:lnTo>
                    <a:pt x="61" y="68"/>
                  </a:lnTo>
                  <a:lnTo>
                    <a:pt x="67" y="62"/>
                  </a:lnTo>
                  <a:lnTo>
                    <a:pt x="58" y="62"/>
                  </a:lnTo>
                  <a:lnTo>
                    <a:pt x="67" y="56"/>
                  </a:lnTo>
                  <a:lnTo>
                    <a:pt x="73" y="47"/>
                  </a:lnTo>
                  <a:lnTo>
                    <a:pt x="71" y="41"/>
                  </a:lnTo>
                  <a:lnTo>
                    <a:pt x="65" y="35"/>
                  </a:lnTo>
                  <a:lnTo>
                    <a:pt x="50" y="35"/>
                  </a:lnTo>
                  <a:lnTo>
                    <a:pt x="44" y="50"/>
                  </a:lnTo>
                  <a:lnTo>
                    <a:pt x="46" y="62"/>
                  </a:lnTo>
                  <a:lnTo>
                    <a:pt x="40" y="70"/>
                  </a:lnTo>
                  <a:lnTo>
                    <a:pt x="40" y="77"/>
                  </a:lnTo>
                  <a:lnTo>
                    <a:pt x="34" y="77"/>
                  </a:lnTo>
                  <a:lnTo>
                    <a:pt x="34" y="85"/>
                  </a:lnTo>
                  <a:lnTo>
                    <a:pt x="27" y="91"/>
                  </a:lnTo>
                  <a:lnTo>
                    <a:pt x="13" y="93"/>
                  </a:lnTo>
                  <a:lnTo>
                    <a:pt x="15" y="106"/>
                  </a:lnTo>
                  <a:lnTo>
                    <a:pt x="21" y="106"/>
                  </a:lnTo>
                  <a:lnTo>
                    <a:pt x="21" y="112"/>
                  </a:lnTo>
                  <a:lnTo>
                    <a:pt x="9" y="120"/>
                  </a:lnTo>
                  <a:lnTo>
                    <a:pt x="9" y="108"/>
                  </a:lnTo>
                  <a:lnTo>
                    <a:pt x="0" y="108"/>
                  </a:lnTo>
                  <a:lnTo>
                    <a:pt x="0" y="114"/>
                  </a:lnTo>
                  <a:lnTo>
                    <a:pt x="2" y="120"/>
                  </a:lnTo>
                  <a:lnTo>
                    <a:pt x="2" y="135"/>
                  </a:lnTo>
                  <a:lnTo>
                    <a:pt x="11" y="135"/>
                  </a:lnTo>
                  <a:lnTo>
                    <a:pt x="17" y="141"/>
                  </a:lnTo>
                  <a:lnTo>
                    <a:pt x="17" y="141"/>
                  </a:lnTo>
                  <a:lnTo>
                    <a:pt x="38" y="14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79">
              <a:extLst>
                <a:ext uri="{FF2B5EF4-FFF2-40B4-BE49-F238E27FC236}">
                  <a16:creationId xmlns:a16="http://schemas.microsoft.com/office/drawing/2014/main" id="{4DFF58E6-D711-44F6-8383-0445DEC7131E}"/>
                </a:ext>
              </a:extLst>
            </p:cNvPr>
            <p:cNvSpPr>
              <a:spLocks/>
            </p:cNvSpPr>
            <p:nvPr/>
          </p:nvSpPr>
          <p:spPr bwMode="auto">
            <a:xfrm>
              <a:off x="7377020" y="3848733"/>
              <a:ext cx="187231" cy="130708"/>
            </a:xfrm>
            <a:custGeom>
              <a:avLst/>
              <a:gdLst>
                <a:gd name="T0" fmla="*/ 42 w 106"/>
                <a:gd name="T1" fmla="*/ 45 h 74"/>
                <a:gd name="T2" fmla="*/ 34 w 106"/>
                <a:gd name="T3" fmla="*/ 45 h 74"/>
                <a:gd name="T4" fmla="*/ 15 w 106"/>
                <a:gd name="T5" fmla="*/ 47 h 74"/>
                <a:gd name="T6" fmla="*/ 7 w 106"/>
                <a:gd name="T7" fmla="*/ 47 h 74"/>
                <a:gd name="T8" fmla="*/ 0 w 106"/>
                <a:gd name="T9" fmla="*/ 56 h 74"/>
                <a:gd name="T10" fmla="*/ 0 w 106"/>
                <a:gd name="T11" fmla="*/ 62 h 74"/>
                <a:gd name="T12" fmla="*/ 9 w 106"/>
                <a:gd name="T13" fmla="*/ 74 h 74"/>
                <a:gd name="T14" fmla="*/ 9 w 106"/>
                <a:gd name="T15" fmla="*/ 68 h 74"/>
                <a:gd name="T16" fmla="*/ 9 w 106"/>
                <a:gd name="T17" fmla="*/ 62 h 74"/>
                <a:gd name="T18" fmla="*/ 15 w 106"/>
                <a:gd name="T19" fmla="*/ 54 h 74"/>
                <a:gd name="T20" fmla="*/ 21 w 106"/>
                <a:gd name="T21" fmla="*/ 54 h 74"/>
                <a:gd name="T22" fmla="*/ 27 w 106"/>
                <a:gd name="T23" fmla="*/ 54 h 74"/>
                <a:gd name="T24" fmla="*/ 34 w 106"/>
                <a:gd name="T25" fmla="*/ 54 h 74"/>
                <a:gd name="T26" fmla="*/ 42 w 106"/>
                <a:gd name="T27" fmla="*/ 51 h 74"/>
                <a:gd name="T28" fmla="*/ 48 w 106"/>
                <a:gd name="T29" fmla="*/ 51 h 74"/>
                <a:gd name="T30" fmla="*/ 54 w 106"/>
                <a:gd name="T31" fmla="*/ 45 h 74"/>
                <a:gd name="T32" fmla="*/ 63 w 106"/>
                <a:gd name="T33" fmla="*/ 43 h 74"/>
                <a:gd name="T34" fmla="*/ 75 w 106"/>
                <a:gd name="T35" fmla="*/ 43 h 74"/>
                <a:gd name="T36" fmla="*/ 83 w 106"/>
                <a:gd name="T37" fmla="*/ 49 h 74"/>
                <a:gd name="T38" fmla="*/ 90 w 106"/>
                <a:gd name="T39" fmla="*/ 56 h 74"/>
                <a:gd name="T40" fmla="*/ 90 w 106"/>
                <a:gd name="T41" fmla="*/ 49 h 74"/>
                <a:gd name="T42" fmla="*/ 96 w 106"/>
                <a:gd name="T43" fmla="*/ 41 h 74"/>
                <a:gd name="T44" fmla="*/ 102 w 106"/>
                <a:gd name="T45" fmla="*/ 35 h 74"/>
                <a:gd name="T46" fmla="*/ 102 w 106"/>
                <a:gd name="T47" fmla="*/ 20 h 74"/>
                <a:gd name="T48" fmla="*/ 94 w 106"/>
                <a:gd name="T49" fmla="*/ 22 h 74"/>
                <a:gd name="T50" fmla="*/ 94 w 106"/>
                <a:gd name="T51" fmla="*/ 14 h 74"/>
                <a:gd name="T52" fmla="*/ 100 w 106"/>
                <a:gd name="T53" fmla="*/ 8 h 74"/>
                <a:gd name="T54" fmla="*/ 106 w 106"/>
                <a:gd name="T55" fmla="*/ 0 h 74"/>
                <a:gd name="T56" fmla="*/ 100 w 106"/>
                <a:gd name="T57" fmla="*/ 0 h 74"/>
                <a:gd name="T58" fmla="*/ 94 w 106"/>
                <a:gd name="T59" fmla="*/ 8 h 74"/>
                <a:gd name="T60" fmla="*/ 88 w 106"/>
                <a:gd name="T61" fmla="*/ 8 h 74"/>
                <a:gd name="T62" fmla="*/ 79 w 106"/>
                <a:gd name="T63" fmla="*/ 8 h 74"/>
                <a:gd name="T64" fmla="*/ 73 w 106"/>
                <a:gd name="T65" fmla="*/ 16 h 74"/>
                <a:gd name="T66" fmla="*/ 67 w 106"/>
                <a:gd name="T67" fmla="*/ 16 h 74"/>
                <a:gd name="T68" fmla="*/ 61 w 106"/>
                <a:gd name="T69" fmla="*/ 24 h 74"/>
                <a:gd name="T70" fmla="*/ 54 w 106"/>
                <a:gd name="T71" fmla="*/ 31 h 74"/>
                <a:gd name="T72" fmla="*/ 54 w 106"/>
                <a:gd name="T73" fmla="*/ 39 h 74"/>
                <a:gd name="T74" fmla="*/ 48 w 106"/>
                <a:gd name="T75" fmla="*/ 45 h 74"/>
                <a:gd name="T76" fmla="*/ 42 w 106"/>
                <a:gd name="T7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6" h="74">
                  <a:moveTo>
                    <a:pt x="42" y="45"/>
                  </a:moveTo>
                  <a:lnTo>
                    <a:pt x="34" y="45"/>
                  </a:lnTo>
                  <a:lnTo>
                    <a:pt x="15" y="47"/>
                  </a:lnTo>
                  <a:lnTo>
                    <a:pt x="7" y="47"/>
                  </a:lnTo>
                  <a:lnTo>
                    <a:pt x="0" y="56"/>
                  </a:lnTo>
                  <a:lnTo>
                    <a:pt x="0" y="62"/>
                  </a:lnTo>
                  <a:lnTo>
                    <a:pt x="9" y="74"/>
                  </a:lnTo>
                  <a:lnTo>
                    <a:pt x="9" y="68"/>
                  </a:lnTo>
                  <a:lnTo>
                    <a:pt x="9" y="62"/>
                  </a:lnTo>
                  <a:lnTo>
                    <a:pt x="15" y="54"/>
                  </a:lnTo>
                  <a:lnTo>
                    <a:pt x="21" y="54"/>
                  </a:lnTo>
                  <a:lnTo>
                    <a:pt x="27" y="54"/>
                  </a:lnTo>
                  <a:lnTo>
                    <a:pt x="34" y="54"/>
                  </a:lnTo>
                  <a:lnTo>
                    <a:pt x="42" y="51"/>
                  </a:lnTo>
                  <a:lnTo>
                    <a:pt x="48" y="51"/>
                  </a:lnTo>
                  <a:lnTo>
                    <a:pt x="54" y="45"/>
                  </a:lnTo>
                  <a:lnTo>
                    <a:pt x="63" y="43"/>
                  </a:lnTo>
                  <a:lnTo>
                    <a:pt x="75" y="43"/>
                  </a:lnTo>
                  <a:lnTo>
                    <a:pt x="83" y="49"/>
                  </a:lnTo>
                  <a:lnTo>
                    <a:pt x="90" y="56"/>
                  </a:lnTo>
                  <a:lnTo>
                    <a:pt x="90" y="49"/>
                  </a:lnTo>
                  <a:lnTo>
                    <a:pt x="96" y="41"/>
                  </a:lnTo>
                  <a:lnTo>
                    <a:pt x="102" y="35"/>
                  </a:lnTo>
                  <a:lnTo>
                    <a:pt x="102" y="20"/>
                  </a:lnTo>
                  <a:lnTo>
                    <a:pt x="94" y="22"/>
                  </a:lnTo>
                  <a:lnTo>
                    <a:pt x="94" y="14"/>
                  </a:lnTo>
                  <a:lnTo>
                    <a:pt x="100" y="8"/>
                  </a:lnTo>
                  <a:lnTo>
                    <a:pt x="106" y="0"/>
                  </a:lnTo>
                  <a:lnTo>
                    <a:pt x="100" y="0"/>
                  </a:lnTo>
                  <a:lnTo>
                    <a:pt x="94" y="8"/>
                  </a:lnTo>
                  <a:lnTo>
                    <a:pt x="88" y="8"/>
                  </a:lnTo>
                  <a:lnTo>
                    <a:pt x="79" y="8"/>
                  </a:lnTo>
                  <a:lnTo>
                    <a:pt x="73" y="16"/>
                  </a:lnTo>
                  <a:lnTo>
                    <a:pt x="67" y="16"/>
                  </a:lnTo>
                  <a:lnTo>
                    <a:pt x="61" y="24"/>
                  </a:lnTo>
                  <a:lnTo>
                    <a:pt x="54" y="31"/>
                  </a:lnTo>
                  <a:lnTo>
                    <a:pt x="54" y="39"/>
                  </a:lnTo>
                  <a:lnTo>
                    <a:pt x="48" y="45"/>
                  </a:lnTo>
                  <a:lnTo>
                    <a:pt x="42" y="45"/>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80">
              <a:extLst>
                <a:ext uri="{FF2B5EF4-FFF2-40B4-BE49-F238E27FC236}">
                  <a16:creationId xmlns:a16="http://schemas.microsoft.com/office/drawing/2014/main" id="{9F363383-C39C-4515-AB07-725979040D37}"/>
                </a:ext>
              </a:extLst>
            </p:cNvPr>
            <p:cNvSpPr>
              <a:spLocks/>
            </p:cNvSpPr>
            <p:nvPr/>
          </p:nvSpPr>
          <p:spPr bwMode="auto">
            <a:xfrm>
              <a:off x="7475935" y="4141943"/>
              <a:ext cx="67120" cy="61822"/>
            </a:xfrm>
            <a:custGeom>
              <a:avLst/>
              <a:gdLst>
                <a:gd name="T0" fmla="*/ 3 w 38"/>
                <a:gd name="T1" fmla="*/ 16 h 35"/>
                <a:gd name="T2" fmla="*/ 3 w 38"/>
                <a:gd name="T3" fmla="*/ 29 h 35"/>
                <a:gd name="T4" fmla="*/ 17 w 38"/>
                <a:gd name="T5" fmla="*/ 29 h 35"/>
                <a:gd name="T6" fmla="*/ 17 w 38"/>
                <a:gd name="T7" fmla="*/ 35 h 35"/>
                <a:gd name="T8" fmla="*/ 30 w 38"/>
                <a:gd name="T9" fmla="*/ 33 h 35"/>
                <a:gd name="T10" fmla="*/ 38 w 38"/>
                <a:gd name="T11" fmla="*/ 33 h 35"/>
                <a:gd name="T12" fmla="*/ 38 w 38"/>
                <a:gd name="T13" fmla="*/ 27 h 35"/>
                <a:gd name="T14" fmla="*/ 36 w 38"/>
                <a:gd name="T15" fmla="*/ 20 h 35"/>
                <a:gd name="T16" fmla="*/ 36 w 38"/>
                <a:gd name="T17" fmla="*/ 12 h 35"/>
                <a:gd name="T18" fmla="*/ 36 w 38"/>
                <a:gd name="T19" fmla="*/ 6 h 35"/>
                <a:gd name="T20" fmla="*/ 30 w 38"/>
                <a:gd name="T21" fmla="*/ 8 h 35"/>
                <a:gd name="T22" fmla="*/ 21 w 38"/>
                <a:gd name="T23" fmla="*/ 0 h 35"/>
                <a:gd name="T24" fmla="*/ 15 w 38"/>
                <a:gd name="T25" fmla="*/ 8 h 35"/>
                <a:gd name="T26" fmla="*/ 9 w 38"/>
                <a:gd name="T27" fmla="*/ 2 h 35"/>
                <a:gd name="T28" fmla="*/ 9 w 38"/>
                <a:gd name="T29" fmla="*/ 8 h 35"/>
                <a:gd name="T30" fmla="*/ 0 w 38"/>
                <a:gd name="T31" fmla="*/ 8 h 35"/>
                <a:gd name="T32" fmla="*/ 3 w 38"/>
                <a:gd name="T33" fmla="*/ 1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35">
                  <a:moveTo>
                    <a:pt x="3" y="16"/>
                  </a:moveTo>
                  <a:lnTo>
                    <a:pt x="3" y="29"/>
                  </a:lnTo>
                  <a:lnTo>
                    <a:pt x="17" y="29"/>
                  </a:lnTo>
                  <a:lnTo>
                    <a:pt x="17" y="35"/>
                  </a:lnTo>
                  <a:lnTo>
                    <a:pt x="30" y="33"/>
                  </a:lnTo>
                  <a:lnTo>
                    <a:pt x="38" y="33"/>
                  </a:lnTo>
                  <a:lnTo>
                    <a:pt x="38" y="27"/>
                  </a:lnTo>
                  <a:lnTo>
                    <a:pt x="36" y="20"/>
                  </a:lnTo>
                  <a:lnTo>
                    <a:pt x="36" y="12"/>
                  </a:lnTo>
                  <a:lnTo>
                    <a:pt x="36" y="6"/>
                  </a:lnTo>
                  <a:lnTo>
                    <a:pt x="30" y="8"/>
                  </a:lnTo>
                  <a:lnTo>
                    <a:pt x="21" y="0"/>
                  </a:lnTo>
                  <a:lnTo>
                    <a:pt x="15" y="8"/>
                  </a:lnTo>
                  <a:lnTo>
                    <a:pt x="9" y="2"/>
                  </a:lnTo>
                  <a:lnTo>
                    <a:pt x="9" y="8"/>
                  </a:lnTo>
                  <a:lnTo>
                    <a:pt x="0" y="8"/>
                  </a:lnTo>
                  <a:lnTo>
                    <a:pt x="3" y="16"/>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81">
              <a:extLst>
                <a:ext uri="{FF2B5EF4-FFF2-40B4-BE49-F238E27FC236}">
                  <a16:creationId xmlns:a16="http://schemas.microsoft.com/office/drawing/2014/main" id="{D592C158-A8BA-4DAF-B9DA-22D4064A5388}"/>
                </a:ext>
              </a:extLst>
            </p:cNvPr>
            <p:cNvSpPr>
              <a:spLocks/>
            </p:cNvSpPr>
            <p:nvPr/>
          </p:nvSpPr>
          <p:spPr bwMode="auto">
            <a:xfrm>
              <a:off x="7557186" y="4071290"/>
              <a:ext cx="121877" cy="146606"/>
            </a:xfrm>
            <a:custGeom>
              <a:avLst/>
              <a:gdLst>
                <a:gd name="T0" fmla="*/ 6 w 69"/>
                <a:gd name="T1" fmla="*/ 31 h 83"/>
                <a:gd name="T2" fmla="*/ 0 w 69"/>
                <a:gd name="T3" fmla="*/ 38 h 83"/>
                <a:gd name="T4" fmla="*/ 0 w 69"/>
                <a:gd name="T5" fmla="*/ 46 h 83"/>
                <a:gd name="T6" fmla="*/ 8 w 69"/>
                <a:gd name="T7" fmla="*/ 52 h 83"/>
                <a:gd name="T8" fmla="*/ 0 w 69"/>
                <a:gd name="T9" fmla="*/ 58 h 83"/>
                <a:gd name="T10" fmla="*/ 2 w 69"/>
                <a:gd name="T11" fmla="*/ 65 h 83"/>
                <a:gd name="T12" fmla="*/ 8 w 69"/>
                <a:gd name="T13" fmla="*/ 71 h 83"/>
                <a:gd name="T14" fmla="*/ 23 w 69"/>
                <a:gd name="T15" fmla="*/ 71 h 83"/>
                <a:gd name="T16" fmla="*/ 29 w 69"/>
                <a:gd name="T17" fmla="*/ 71 h 83"/>
                <a:gd name="T18" fmla="*/ 29 w 69"/>
                <a:gd name="T19" fmla="*/ 77 h 83"/>
                <a:gd name="T20" fmla="*/ 23 w 69"/>
                <a:gd name="T21" fmla="*/ 77 h 83"/>
                <a:gd name="T22" fmla="*/ 37 w 69"/>
                <a:gd name="T23" fmla="*/ 83 h 83"/>
                <a:gd name="T24" fmla="*/ 44 w 69"/>
                <a:gd name="T25" fmla="*/ 83 h 83"/>
                <a:gd name="T26" fmla="*/ 37 w 69"/>
                <a:gd name="T27" fmla="*/ 77 h 83"/>
                <a:gd name="T28" fmla="*/ 44 w 69"/>
                <a:gd name="T29" fmla="*/ 69 h 83"/>
                <a:gd name="T30" fmla="*/ 50 w 69"/>
                <a:gd name="T31" fmla="*/ 69 h 83"/>
                <a:gd name="T32" fmla="*/ 56 w 69"/>
                <a:gd name="T33" fmla="*/ 54 h 83"/>
                <a:gd name="T34" fmla="*/ 48 w 69"/>
                <a:gd name="T35" fmla="*/ 48 h 83"/>
                <a:gd name="T36" fmla="*/ 60 w 69"/>
                <a:gd name="T37" fmla="*/ 33 h 83"/>
                <a:gd name="T38" fmla="*/ 69 w 69"/>
                <a:gd name="T39" fmla="*/ 27 h 83"/>
                <a:gd name="T40" fmla="*/ 60 w 69"/>
                <a:gd name="T41" fmla="*/ 13 h 83"/>
                <a:gd name="T42" fmla="*/ 67 w 69"/>
                <a:gd name="T43" fmla="*/ 6 h 83"/>
                <a:gd name="T44" fmla="*/ 60 w 69"/>
                <a:gd name="T45" fmla="*/ 6 h 83"/>
                <a:gd name="T46" fmla="*/ 67 w 69"/>
                <a:gd name="T47" fmla="*/ 0 h 83"/>
                <a:gd name="T48" fmla="*/ 52 w 69"/>
                <a:gd name="T49" fmla="*/ 0 h 83"/>
                <a:gd name="T50" fmla="*/ 46 w 69"/>
                <a:gd name="T51" fmla="*/ 0 h 83"/>
                <a:gd name="T52" fmla="*/ 40 w 69"/>
                <a:gd name="T53" fmla="*/ 8 h 83"/>
                <a:gd name="T54" fmla="*/ 46 w 69"/>
                <a:gd name="T55" fmla="*/ 8 h 83"/>
                <a:gd name="T56" fmla="*/ 52 w 69"/>
                <a:gd name="T57" fmla="*/ 15 h 83"/>
                <a:gd name="T58" fmla="*/ 46 w 69"/>
                <a:gd name="T59" fmla="*/ 21 h 83"/>
                <a:gd name="T60" fmla="*/ 40 w 69"/>
                <a:gd name="T61" fmla="*/ 21 h 83"/>
                <a:gd name="T62" fmla="*/ 33 w 69"/>
                <a:gd name="T63" fmla="*/ 23 h 83"/>
                <a:gd name="T64" fmla="*/ 33 w 69"/>
                <a:gd name="T65" fmla="*/ 29 h 83"/>
                <a:gd name="T66" fmla="*/ 33 w 69"/>
                <a:gd name="T67" fmla="*/ 35 h 83"/>
                <a:gd name="T68" fmla="*/ 27 w 69"/>
                <a:gd name="T69" fmla="*/ 35 h 83"/>
                <a:gd name="T70" fmla="*/ 21 w 69"/>
                <a:gd name="T71" fmla="*/ 29 h 83"/>
                <a:gd name="T72" fmla="*/ 27 w 69"/>
                <a:gd name="T73" fmla="*/ 23 h 83"/>
                <a:gd name="T74" fmla="*/ 25 w 69"/>
                <a:gd name="T75" fmla="*/ 15 h 83"/>
                <a:gd name="T76" fmla="*/ 19 w 69"/>
                <a:gd name="T77" fmla="*/ 17 h 83"/>
                <a:gd name="T78" fmla="*/ 19 w 69"/>
                <a:gd name="T79" fmla="*/ 23 h 83"/>
                <a:gd name="T80" fmla="*/ 13 w 69"/>
                <a:gd name="T81" fmla="*/ 31 h 83"/>
                <a:gd name="T82" fmla="*/ 6 w 69"/>
                <a:gd name="T83" fmla="*/ 3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9" h="83">
                  <a:moveTo>
                    <a:pt x="6" y="31"/>
                  </a:moveTo>
                  <a:lnTo>
                    <a:pt x="0" y="38"/>
                  </a:lnTo>
                  <a:lnTo>
                    <a:pt x="0" y="46"/>
                  </a:lnTo>
                  <a:lnTo>
                    <a:pt x="8" y="52"/>
                  </a:lnTo>
                  <a:lnTo>
                    <a:pt x="0" y="58"/>
                  </a:lnTo>
                  <a:lnTo>
                    <a:pt x="2" y="65"/>
                  </a:lnTo>
                  <a:lnTo>
                    <a:pt x="8" y="71"/>
                  </a:lnTo>
                  <a:lnTo>
                    <a:pt x="23" y="71"/>
                  </a:lnTo>
                  <a:lnTo>
                    <a:pt x="29" y="71"/>
                  </a:lnTo>
                  <a:lnTo>
                    <a:pt x="29" y="77"/>
                  </a:lnTo>
                  <a:lnTo>
                    <a:pt x="23" y="77"/>
                  </a:lnTo>
                  <a:lnTo>
                    <a:pt x="37" y="83"/>
                  </a:lnTo>
                  <a:lnTo>
                    <a:pt x="44" y="83"/>
                  </a:lnTo>
                  <a:lnTo>
                    <a:pt x="37" y="77"/>
                  </a:lnTo>
                  <a:lnTo>
                    <a:pt x="44" y="69"/>
                  </a:lnTo>
                  <a:lnTo>
                    <a:pt x="50" y="69"/>
                  </a:lnTo>
                  <a:lnTo>
                    <a:pt x="56" y="54"/>
                  </a:lnTo>
                  <a:lnTo>
                    <a:pt x="48" y="48"/>
                  </a:lnTo>
                  <a:lnTo>
                    <a:pt x="60" y="33"/>
                  </a:lnTo>
                  <a:lnTo>
                    <a:pt x="69" y="27"/>
                  </a:lnTo>
                  <a:lnTo>
                    <a:pt x="60" y="13"/>
                  </a:lnTo>
                  <a:lnTo>
                    <a:pt x="67" y="6"/>
                  </a:lnTo>
                  <a:lnTo>
                    <a:pt x="60" y="6"/>
                  </a:lnTo>
                  <a:lnTo>
                    <a:pt x="67" y="0"/>
                  </a:lnTo>
                  <a:lnTo>
                    <a:pt x="52" y="0"/>
                  </a:lnTo>
                  <a:lnTo>
                    <a:pt x="46" y="0"/>
                  </a:lnTo>
                  <a:lnTo>
                    <a:pt x="40" y="8"/>
                  </a:lnTo>
                  <a:lnTo>
                    <a:pt x="46" y="8"/>
                  </a:lnTo>
                  <a:lnTo>
                    <a:pt x="52" y="15"/>
                  </a:lnTo>
                  <a:lnTo>
                    <a:pt x="46" y="21"/>
                  </a:lnTo>
                  <a:lnTo>
                    <a:pt x="40" y="21"/>
                  </a:lnTo>
                  <a:lnTo>
                    <a:pt x="33" y="23"/>
                  </a:lnTo>
                  <a:lnTo>
                    <a:pt x="33" y="29"/>
                  </a:lnTo>
                  <a:lnTo>
                    <a:pt x="33" y="35"/>
                  </a:lnTo>
                  <a:lnTo>
                    <a:pt x="27" y="35"/>
                  </a:lnTo>
                  <a:lnTo>
                    <a:pt x="21" y="29"/>
                  </a:lnTo>
                  <a:lnTo>
                    <a:pt x="27" y="23"/>
                  </a:lnTo>
                  <a:lnTo>
                    <a:pt x="25" y="15"/>
                  </a:lnTo>
                  <a:lnTo>
                    <a:pt x="19" y="17"/>
                  </a:lnTo>
                  <a:lnTo>
                    <a:pt x="19" y="23"/>
                  </a:lnTo>
                  <a:lnTo>
                    <a:pt x="13" y="31"/>
                  </a:lnTo>
                  <a:lnTo>
                    <a:pt x="6" y="31"/>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82">
              <a:extLst>
                <a:ext uri="{FF2B5EF4-FFF2-40B4-BE49-F238E27FC236}">
                  <a16:creationId xmlns:a16="http://schemas.microsoft.com/office/drawing/2014/main" id="{E63A3A6F-7B25-4696-9BC1-00CE2090C3D4}"/>
                </a:ext>
              </a:extLst>
            </p:cNvPr>
            <p:cNvSpPr>
              <a:spLocks/>
            </p:cNvSpPr>
            <p:nvPr/>
          </p:nvSpPr>
          <p:spPr bwMode="auto">
            <a:xfrm>
              <a:off x="7550120" y="4233792"/>
              <a:ext cx="51224" cy="35326"/>
            </a:xfrm>
            <a:custGeom>
              <a:avLst/>
              <a:gdLst>
                <a:gd name="T0" fmla="*/ 14 w 29"/>
                <a:gd name="T1" fmla="*/ 8 h 20"/>
                <a:gd name="T2" fmla="*/ 14 w 29"/>
                <a:gd name="T3" fmla="*/ 0 h 20"/>
                <a:gd name="T4" fmla="*/ 8 w 29"/>
                <a:gd name="T5" fmla="*/ 2 h 20"/>
                <a:gd name="T6" fmla="*/ 0 w 29"/>
                <a:gd name="T7" fmla="*/ 2 h 20"/>
                <a:gd name="T8" fmla="*/ 2 w 29"/>
                <a:gd name="T9" fmla="*/ 8 h 20"/>
                <a:gd name="T10" fmla="*/ 8 w 29"/>
                <a:gd name="T11" fmla="*/ 14 h 20"/>
                <a:gd name="T12" fmla="*/ 17 w 29"/>
                <a:gd name="T13" fmla="*/ 20 h 20"/>
                <a:gd name="T14" fmla="*/ 23 w 29"/>
                <a:gd name="T15" fmla="*/ 20 h 20"/>
                <a:gd name="T16" fmla="*/ 29 w 29"/>
                <a:gd name="T17" fmla="*/ 20 h 20"/>
                <a:gd name="T18" fmla="*/ 29 w 29"/>
                <a:gd name="T19" fmla="*/ 12 h 20"/>
                <a:gd name="T20" fmla="*/ 21 w 29"/>
                <a:gd name="T21" fmla="*/ 6 h 20"/>
                <a:gd name="T22" fmla="*/ 14 w 29"/>
                <a:gd name="T23"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0">
                  <a:moveTo>
                    <a:pt x="14" y="8"/>
                  </a:moveTo>
                  <a:lnTo>
                    <a:pt x="14" y="0"/>
                  </a:lnTo>
                  <a:lnTo>
                    <a:pt x="8" y="2"/>
                  </a:lnTo>
                  <a:lnTo>
                    <a:pt x="0" y="2"/>
                  </a:lnTo>
                  <a:lnTo>
                    <a:pt x="2" y="8"/>
                  </a:lnTo>
                  <a:lnTo>
                    <a:pt x="8" y="14"/>
                  </a:lnTo>
                  <a:lnTo>
                    <a:pt x="17" y="20"/>
                  </a:lnTo>
                  <a:lnTo>
                    <a:pt x="23" y="20"/>
                  </a:lnTo>
                  <a:lnTo>
                    <a:pt x="29" y="20"/>
                  </a:lnTo>
                  <a:lnTo>
                    <a:pt x="29" y="12"/>
                  </a:lnTo>
                  <a:lnTo>
                    <a:pt x="21" y="6"/>
                  </a:lnTo>
                  <a:lnTo>
                    <a:pt x="14" y="8"/>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83">
              <a:extLst>
                <a:ext uri="{FF2B5EF4-FFF2-40B4-BE49-F238E27FC236}">
                  <a16:creationId xmlns:a16="http://schemas.microsoft.com/office/drawing/2014/main" id="{FC01CD09-FAC9-48F1-B81D-23985B8E0031}"/>
                </a:ext>
              </a:extLst>
            </p:cNvPr>
            <p:cNvSpPr>
              <a:spLocks/>
            </p:cNvSpPr>
            <p:nvPr/>
          </p:nvSpPr>
          <p:spPr bwMode="auto">
            <a:xfrm>
              <a:off x="7611942" y="4233792"/>
              <a:ext cx="26495" cy="31794"/>
            </a:xfrm>
            <a:custGeom>
              <a:avLst/>
              <a:gdLst>
                <a:gd name="T0" fmla="*/ 15 w 15"/>
                <a:gd name="T1" fmla="*/ 4 h 18"/>
                <a:gd name="T2" fmla="*/ 6 w 15"/>
                <a:gd name="T3" fmla="*/ 6 h 18"/>
                <a:gd name="T4" fmla="*/ 0 w 15"/>
                <a:gd name="T5" fmla="*/ 0 h 18"/>
                <a:gd name="T6" fmla="*/ 0 w 15"/>
                <a:gd name="T7" fmla="*/ 6 h 18"/>
                <a:gd name="T8" fmla="*/ 0 w 15"/>
                <a:gd name="T9" fmla="*/ 12 h 18"/>
                <a:gd name="T10" fmla="*/ 9 w 15"/>
                <a:gd name="T11" fmla="*/ 18 h 18"/>
                <a:gd name="T12" fmla="*/ 9 w 15"/>
                <a:gd name="T13" fmla="*/ 12 h 18"/>
                <a:gd name="T14" fmla="*/ 15 w 15"/>
                <a:gd name="T15" fmla="*/ 12 h 18"/>
                <a:gd name="T16" fmla="*/ 15 w 15"/>
                <a:gd name="T1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5" y="4"/>
                  </a:moveTo>
                  <a:lnTo>
                    <a:pt x="6" y="6"/>
                  </a:lnTo>
                  <a:lnTo>
                    <a:pt x="0" y="0"/>
                  </a:lnTo>
                  <a:lnTo>
                    <a:pt x="0" y="6"/>
                  </a:lnTo>
                  <a:lnTo>
                    <a:pt x="0" y="12"/>
                  </a:lnTo>
                  <a:lnTo>
                    <a:pt x="9" y="18"/>
                  </a:lnTo>
                  <a:lnTo>
                    <a:pt x="9" y="12"/>
                  </a:lnTo>
                  <a:lnTo>
                    <a:pt x="15" y="12"/>
                  </a:lnTo>
                  <a:lnTo>
                    <a:pt x="15" y="4"/>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84">
              <a:extLst>
                <a:ext uri="{FF2B5EF4-FFF2-40B4-BE49-F238E27FC236}">
                  <a16:creationId xmlns:a16="http://schemas.microsoft.com/office/drawing/2014/main" id="{EE5C7DC5-DBE4-4942-867B-83FDA4EA2FDB}"/>
                </a:ext>
              </a:extLst>
            </p:cNvPr>
            <p:cNvSpPr>
              <a:spLocks/>
            </p:cNvSpPr>
            <p:nvPr/>
          </p:nvSpPr>
          <p:spPr bwMode="auto">
            <a:xfrm>
              <a:off x="7604877" y="4724830"/>
              <a:ext cx="944985" cy="432750"/>
            </a:xfrm>
            <a:custGeom>
              <a:avLst/>
              <a:gdLst>
                <a:gd name="T0" fmla="*/ 512 w 535"/>
                <a:gd name="T1" fmla="*/ 118 h 245"/>
                <a:gd name="T2" fmla="*/ 506 w 535"/>
                <a:gd name="T3" fmla="*/ 120 h 245"/>
                <a:gd name="T4" fmla="*/ 479 w 535"/>
                <a:gd name="T5" fmla="*/ 101 h 245"/>
                <a:gd name="T6" fmla="*/ 463 w 535"/>
                <a:gd name="T7" fmla="*/ 95 h 245"/>
                <a:gd name="T8" fmla="*/ 438 w 535"/>
                <a:gd name="T9" fmla="*/ 110 h 245"/>
                <a:gd name="T10" fmla="*/ 430 w 535"/>
                <a:gd name="T11" fmla="*/ 97 h 245"/>
                <a:gd name="T12" fmla="*/ 403 w 535"/>
                <a:gd name="T13" fmla="*/ 106 h 245"/>
                <a:gd name="T14" fmla="*/ 394 w 535"/>
                <a:gd name="T15" fmla="*/ 99 h 245"/>
                <a:gd name="T16" fmla="*/ 369 w 535"/>
                <a:gd name="T17" fmla="*/ 110 h 245"/>
                <a:gd name="T18" fmla="*/ 349 w 535"/>
                <a:gd name="T19" fmla="*/ 104 h 245"/>
                <a:gd name="T20" fmla="*/ 332 w 535"/>
                <a:gd name="T21" fmla="*/ 91 h 245"/>
                <a:gd name="T22" fmla="*/ 291 w 535"/>
                <a:gd name="T23" fmla="*/ 72 h 245"/>
                <a:gd name="T24" fmla="*/ 268 w 535"/>
                <a:gd name="T25" fmla="*/ 60 h 245"/>
                <a:gd name="T26" fmla="*/ 241 w 535"/>
                <a:gd name="T27" fmla="*/ 56 h 245"/>
                <a:gd name="T28" fmla="*/ 243 w 535"/>
                <a:gd name="T29" fmla="*/ 62 h 245"/>
                <a:gd name="T30" fmla="*/ 235 w 535"/>
                <a:gd name="T31" fmla="*/ 77 h 245"/>
                <a:gd name="T32" fmla="*/ 208 w 535"/>
                <a:gd name="T33" fmla="*/ 58 h 245"/>
                <a:gd name="T34" fmla="*/ 220 w 535"/>
                <a:gd name="T35" fmla="*/ 43 h 245"/>
                <a:gd name="T36" fmla="*/ 197 w 535"/>
                <a:gd name="T37" fmla="*/ 39 h 245"/>
                <a:gd name="T38" fmla="*/ 164 w 535"/>
                <a:gd name="T39" fmla="*/ 27 h 245"/>
                <a:gd name="T40" fmla="*/ 154 w 535"/>
                <a:gd name="T41" fmla="*/ 2 h 245"/>
                <a:gd name="T42" fmla="*/ 143 w 535"/>
                <a:gd name="T43" fmla="*/ 8 h 245"/>
                <a:gd name="T44" fmla="*/ 129 w 535"/>
                <a:gd name="T45" fmla="*/ 10 h 245"/>
                <a:gd name="T46" fmla="*/ 102 w 535"/>
                <a:gd name="T47" fmla="*/ 18 h 245"/>
                <a:gd name="T48" fmla="*/ 62 w 535"/>
                <a:gd name="T49" fmla="*/ 47 h 245"/>
                <a:gd name="T50" fmla="*/ 42 w 535"/>
                <a:gd name="T51" fmla="*/ 56 h 245"/>
                <a:gd name="T52" fmla="*/ 21 w 535"/>
                <a:gd name="T53" fmla="*/ 52 h 245"/>
                <a:gd name="T54" fmla="*/ 0 w 535"/>
                <a:gd name="T55" fmla="*/ 45 h 245"/>
                <a:gd name="T56" fmla="*/ 17 w 535"/>
                <a:gd name="T57" fmla="*/ 85 h 245"/>
                <a:gd name="T58" fmla="*/ 33 w 535"/>
                <a:gd name="T59" fmla="*/ 118 h 245"/>
                <a:gd name="T60" fmla="*/ 62 w 535"/>
                <a:gd name="T61" fmla="*/ 158 h 245"/>
                <a:gd name="T62" fmla="*/ 81 w 535"/>
                <a:gd name="T63" fmla="*/ 170 h 245"/>
                <a:gd name="T64" fmla="*/ 100 w 535"/>
                <a:gd name="T65" fmla="*/ 182 h 245"/>
                <a:gd name="T66" fmla="*/ 135 w 535"/>
                <a:gd name="T67" fmla="*/ 187 h 245"/>
                <a:gd name="T68" fmla="*/ 145 w 535"/>
                <a:gd name="T69" fmla="*/ 166 h 245"/>
                <a:gd name="T70" fmla="*/ 172 w 535"/>
                <a:gd name="T71" fmla="*/ 164 h 245"/>
                <a:gd name="T72" fmla="*/ 201 w 535"/>
                <a:gd name="T73" fmla="*/ 168 h 245"/>
                <a:gd name="T74" fmla="*/ 210 w 535"/>
                <a:gd name="T75" fmla="*/ 178 h 245"/>
                <a:gd name="T76" fmla="*/ 239 w 535"/>
                <a:gd name="T77" fmla="*/ 189 h 245"/>
                <a:gd name="T78" fmla="*/ 249 w 535"/>
                <a:gd name="T79" fmla="*/ 209 h 245"/>
                <a:gd name="T80" fmla="*/ 241 w 535"/>
                <a:gd name="T81" fmla="*/ 214 h 245"/>
                <a:gd name="T82" fmla="*/ 259 w 535"/>
                <a:gd name="T83" fmla="*/ 226 h 245"/>
                <a:gd name="T84" fmla="*/ 280 w 535"/>
                <a:gd name="T85" fmla="*/ 236 h 245"/>
                <a:gd name="T86" fmla="*/ 307 w 535"/>
                <a:gd name="T87" fmla="*/ 243 h 245"/>
                <a:gd name="T88" fmla="*/ 340 w 535"/>
                <a:gd name="T89" fmla="*/ 234 h 245"/>
                <a:gd name="T90" fmla="*/ 351 w 535"/>
                <a:gd name="T91" fmla="*/ 218 h 245"/>
                <a:gd name="T92" fmla="*/ 386 w 535"/>
                <a:gd name="T93" fmla="*/ 209 h 245"/>
                <a:gd name="T94" fmla="*/ 419 w 535"/>
                <a:gd name="T95" fmla="*/ 180 h 245"/>
                <a:gd name="T96" fmla="*/ 438 w 535"/>
                <a:gd name="T97" fmla="*/ 164 h 245"/>
                <a:gd name="T98" fmla="*/ 473 w 535"/>
                <a:gd name="T99" fmla="*/ 162 h 245"/>
                <a:gd name="T100" fmla="*/ 483 w 535"/>
                <a:gd name="T101" fmla="*/ 168 h 245"/>
                <a:gd name="T102" fmla="*/ 504 w 535"/>
                <a:gd name="T103" fmla="*/ 168 h 245"/>
                <a:gd name="T104" fmla="*/ 517 w 535"/>
                <a:gd name="T105" fmla="*/ 176 h 245"/>
                <a:gd name="T106" fmla="*/ 521 w 535"/>
                <a:gd name="T107" fmla="*/ 147 h 245"/>
                <a:gd name="T108" fmla="*/ 535 w 535"/>
                <a:gd name="T109" fmla="*/ 12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35" h="245">
                  <a:moveTo>
                    <a:pt x="527" y="118"/>
                  </a:moveTo>
                  <a:lnTo>
                    <a:pt x="525" y="118"/>
                  </a:lnTo>
                  <a:lnTo>
                    <a:pt x="519" y="118"/>
                  </a:lnTo>
                  <a:lnTo>
                    <a:pt x="512" y="118"/>
                  </a:lnTo>
                  <a:lnTo>
                    <a:pt x="510" y="120"/>
                  </a:lnTo>
                  <a:lnTo>
                    <a:pt x="506" y="120"/>
                  </a:lnTo>
                  <a:lnTo>
                    <a:pt x="506" y="120"/>
                  </a:lnTo>
                  <a:lnTo>
                    <a:pt x="506" y="120"/>
                  </a:lnTo>
                  <a:lnTo>
                    <a:pt x="500" y="114"/>
                  </a:lnTo>
                  <a:lnTo>
                    <a:pt x="492" y="106"/>
                  </a:lnTo>
                  <a:lnTo>
                    <a:pt x="483" y="101"/>
                  </a:lnTo>
                  <a:lnTo>
                    <a:pt x="479" y="101"/>
                  </a:lnTo>
                  <a:lnTo>
                    <a:pt x="479" y="101"/>
                  </a:lnTo>
                  <a:lnTo>
                    <a:pt x="477" y="101"/>
                  </a:lnTo>
                  <a:lnTo>
                    <a:pt x="469" y="87"/>
                  </a:lnTo>
                  <a:lnTo>
                    <a:pt x="463" y="95"/>
                  </a:lnTo>
                  <a:lnTo>
                    <a:pt x="461" y="99"/>
                  </a:lnTo>
                  <a:lnTo>
                    <a:pt x="459" y="104"/>
                  </a:lnTo>
                  <a:lnTo>
                    <a:pt x="438" y="110"/>
                  </a:lnTo>
                  <a:lnTo>
                    <a:pt x="438" y="110"/>
                  </a:lnTo>
                  <a:lnTo>
                    <a:pt x="438" y="110"/>
                  </a:lnTo>
                  <a:lnTo>
                    <a:pt x="436" y="104"/>
                  </a:lnTo>
                  <a:lnTo>
                    <a:pt x="436" y="91"/>
                  </a:lnTo>
                  <a:lnTo>
                    <a:pt x="430" y="97"/>
                  </a:lnTo>
                  <a:lnTo>
                    <a:pt x="423" y="97"/>
                  </a:lnTo>
                  <a:lnTo>
                    <a:pt x="415" y="91"/>
                  </a:lnTo>
                  <a:lnTo>
                    <a:pt x="403" y="99"/>
                  </a:lnTo>
                  <a:lnTo>
                    <a:pt x="403" y="106"/>
                  </a:lnTo>
                  <a:lnTo>
                    <a:pt x="396" y="114"/>
                  </a:lnTo>
                  <a:lnTo>
                    <a:pt x="396" y="112"/>
                  </a:lnTo>
                  <a:lnTo>
                    <a:pt x="396" y="114"/>
                  </a:lnTo>
                  <a:lnTo>
                    <a:pt x="394" y="99"/>
                  </a:lnTo>
                  <a:lnTo>
                    <a:pt x="388" y="93"/>
                  </a:lnTo>
                  <a:lnTo>
                    <a:pt x="382" y="101"/>
                  </a:lnTo>
                  <a:lnTo>
                    <a:pt x="376" y="101"/>
                  </a:lnTo>
                  <a:lnTo>
                    <a:pt x="369" y="110"/>
                  </a:lnTo>
                  <a:lnTo>
                    <a:pt x="369" y="108"/>
                  </a:lnTo>
                  <a:lnTo>
                    <a:pt x="367" y="110"/>
                  </a:lnTo>
                  <a:lnTo>
                    <a:pt x="361" y="101"/>
                  </a:lnTo>
                  <a:lnTo>
                    <a:pt x="349" y="104"/>
                  </a:lnTo>
                  <a:lnTo>
                    <a:pt x="349" y="104"/>
                  </a:lnTo>
                  <a:lnTo>
                    <a:pt x="347" y="104"/>
                  </a:lnTo>
                  <a:lnTo>
                    <a:pt x="340" y="97"/>
                  </a:lnTo>
                  <a:lnTo>
                    <a:pt x="332" y="91"/>
                  </a:lnTo>
                  <a:lnTo>
                    <a:pt x="326" y="85"/>
                  </a:lnTo>
                  <a:lnTo>
                    <a:pt x="311" y="85"/>
                  </a:lnTo>
                  <a:lnTo>
                    <a:pt x="297" y="79"/>
                  </a:lnTo>
                  <a:lnTo>
                    <a:pt x="291" y="72"/>
                  </a:lnTo>
                  <a:lnTo>
                    <a:pt x="276" y="54"/>
                  </a:lnTo>
                  <a:lnTo>
                    <a:pt x="270" y="60"/>
                  </a:lnTo>
                  <a:lnTo>
                    <a:pt x="270" y="60"/>
                  </a:lnTo>
                  <a:lnTo>
                    <a:pt x="268" y="60"/>
                  </a:lnTo>
                  <a:lnTo>
                    <a:pt x="261" y="56"/>
                  </a:lnTo>
                  <a:lnTo>
                    <a:pt x="247" y="56"/>
                  </a:lnTo>
                  <a:lnTo>
                    <a:pt x="245" y="56"/>
                  </a:lnTo>
                  <a:lnTo>
                    <a:pt x="241" y="56"/>
                  </a:lnTo>
                  <a:lnTo>
                    <a:pt x="249" y="62"/>
                  </a:lnTo>
                  <a:lnTo>
                    <a:pt x="247" y="62"/>
                  </a:lnTo>
                  <a:lnTo>
                    <a:pt x="247" y="62"/>
                  </a:lnTo>
                  <a:lnTo>
                    <a:pt x="243" y="62"/>
                  </a:lnTo>
                  <a:lnTo>
                    <a:pt x="237" y="70"/>
                  </a:lnTo>
                  <a:lnTo>
                    <a:pt x="237" y="77"/>
                  </a:lnTo>
                  <a:lnTo>
                    <a:pt x="235" y="74"/>
                  </a:lnTo>
                  <a:lnTo>
                    <a:pt x="235" y="77"/>
                  </a:lnTo>
                  <a:lnTo>
                    <a:pt x="228" y="64"/>
                  </a:lnTo>
                  <a:lnTo>
                    <a:pt x="220" y="58"/>
                  </a:lnTo>
                  <a:lnTo>
                    <a:pt x="220" y="58"/>
                  </a:lnTo>
                  <a:lnTo>
                    <a:pt x="208" y="58"/>
                  </a:lnTo>
                  <a:lnTo>
                    <a:pt x="208" y="58"/>
                  </a:lnTo>
                  <a:lnTo>
                    <a:pt x="208" y="58"/>
                  </a:lnTo>
                  <a:lnTo>
                    <a:pt x="214" y="52"/>
                  </a:lnTo>
                  <a:lnTo>
                    <a:pt x="220" y="43"/>
                  </a:lnTo>
                  <a:lnTo>
                    <a:pt x="212" y="37"/>
                  </a:lnTo>
                  <a:lnTo>
                    <a:pt x="199" y="39"/>
                  </a:lnTo>
                  <a:lnTo>
                    <a:pt x="199" y="39"/>
                  </a:lnTo>
                  <a:lnTo>
                    <a:pt x="197" y="39"/>
                  </a:lnTo>
                  <a:lnTo>
                    <a:pt x="185" y="33"/>
                  </a:lnTo>
                  <a:lnTo>
                    <a:pt x="176" y="33"/>
                  </a:lnTo>
                  <a:lnTo>
                    <a:pt x="170" y="27"/>
                  </a:lnTo>
                  <a:lnTo>
                    <a:pt x="164" y="27"/>
                  </a:lnTo>
                  <a:lnTo>
                    <a:pt x="162" y="20"/>
                  </a:lnTo>
                  <a:lnTo>
                    <a:pt x="162" y="14"/>
                  </a:lnTo>
                  <a:lnTo>
                    <a:pt x="162" y="0"/>
                  </a:lnTo>
                  <a:lnTo>
                    <a:pt x="154" y="2"/>
                  </a:lnTo>
                  <a:lnTo>
                    <a:pt x="154" y="2"/>
                  </a:lnTo>
                  <a:lnTo>
                    <a:pt x="145" y="4"/>
                  </a:lnTo>
                  <a:lnTo>
                    <a:pt x="143" y="6"/>
                  </a:lnTo>
                  <a:lnTo>
                    <a:pt x="143" y="8"/>
                  </a:lnTo>
                  <a:lnTo>
                    <a:pt x="135" y="16"/>
                  </a:lnTo>
                  <a:lnTo>
                    <a:pt x="135" y="16"/>
                  </a:lnTo>
                  <a:lnTo>
                    <a:pt x="129" y="16"/>
                  </a:lnTo>
                  <a:lnTo>
                    <a:pt x="129" y="10"/>
                  </a:lnTo>
                  <a:lnTo>
                    <a:pt x="120" y="4"/>
                  </a:lnTo>
                  <a:lnTo>
                    <a:pt x="120" y="4"/>
                  </a:lnTo>
                  <a:lnTo>
                    <a:pt x="108" y="10"/>
                  </a:lnTo>
                  <a:lnTo>
                    <a:pt x="102" y="18"/>
                  </a:lnTo>
                  <a:lnTo>
                    <a:pt x="96" y="25"/>
                  </a:lnTo>
                  <a:lnTo>
                    <a:pt x="75" y="41"/>
                  </a:lnTo>
                  <a:lnTo>
                    <a:pt x="69" y="41"/>
                  </a:lnTo>
                  <a:lnTo>
                    <a:pt x="62" y="47"/>
                  </a:lnTo>
                  <a:lnTo>
                    <a:pt x="62" y="47"/>
                  </a:lnTo>
                  <a:lnTo>
                    <a:pt x="56" y="50"/>
                  </a:lnTo>
                  <a:lnTo>
                    <a:pt x="56" y="50"/>
                  </a:lnTo>
                  <a:lnTo>
                    <a:pt x="42" y="56"/>
                  </a:lnTo>
                  <a:lnTo>
                    <a:pt x="42" y="56"/>
                  </a:lnTo>
                  <a:lnTo>
                    <a:pt x="29" y="58"/>
                  </a:lnTo>
                  <a:lnTo>
                    <a:pt x="21" y="52"/>
                  </a:lnTo>
                  <a:lnTo>
                    <a:pt x="21" y="52"/>
                  </a:lnTo>
                  <a:lnTo>
                    <a:pt x="8" y="58"/>
                  </a:lnTo>
                  <a:lnTo>
                    <a:pt x="8" y="52"/>
                  </a:lnTo>
                  <a:lnTo>
                    <a:pt x="0" y="45"/>
                  </a:lnTo>
                  <a:lnTo>
                    <a:pt x="0" y="45"/>
                  </a:lnTo>
                  <a:lnTo>
                    <a:pt x="2" y="60"/>
                  </a:lnTo>
                  <a:lnTo>
                    <a:pt x="8" y="72"/>
                  </a:lnTo>
                  <a:lnTo>
                    <a:pt x="17" y="72"/>
                  </a:lnTo>
                  <a:lnTo>
                    <a:pt x="17" y="85"/>
                  </a:lnTo>
                  <a:lnTo>
                    <a:pt x="25" y="91"/>
                  </a:lnTo>
                  <a:lnTo>
                    <a:pt x="31" y="99"/>
                  </a:lnTo>
                  <a:lnTo>
                    <a:pt x="31" y="112"/>
                  </a:lnTo>
                  <a:lnTo>
                    <a:pt x="33" y="118"/>
                  </a:lnTo>
                  <a:lnTo>
                    <a:pt x="40" y="124"/>
                  </a:lnTo>
                  <a:lnTo>
                    <a:pt x="48" y="139"/>
                  </a:lnTo>
                  <a:lnTo>
                    <a:pt x="56" y="151"/>
                  </a:lnTo>
                  <a:lnTo>
                    <a:pt x="62" y="158"/>
                  </a:lnTo>
                  <a:lnTo>
                    <a:pt x="69" y="158"/>
                  </a:lnTo>
                  <a:lnTo>
                    <a:pt x="71" y="158"/>
                  </a:lnTo>
                  <a:lnTo>
                    <a:pt x="75" y="164"/>
                  </a:lnTo>
                  <a:lnTo>
                    <a:pt x="81" y="170"/>
                  </a:lnTo>
                  <a:lnTo>
                    <a:pt x="87" y="178"/>
                  </a:lnTo>
                  <a:lnTo>
                    <a:pt x="91" y="182"/>
                  </a:lnTo>
                  <a:lnTo>
                    <a:pt x="100" y="182"/>
                  </a:lnTo>
                  <a:lnTo>
                    <a:pt x="100" y="182"/>
                  </a:lnTo>
                  <a:lnTo>
                    <a:pt x="106" y="187"/>
                  </a:lnTo>
                  <a:lnTo>
                    <a:pt x="108" y="189"/>
                  </a:lnTo>
                  <a:lnTo>
                    <a:pt x="120" y="189"/>
                  </a:lnTo>
                  <a:lnTo>
                    <a:pt x="135" y="187"/>
                  </a:lnTo>
                  <a:lnTo>
                    <a:pt x="141" y="180"/>
                  </a:lnTo>
                  <a:lnTo>
                    <a:pt x="139" y="172"/>
                  </a:lnTo>
                  <a:lnTo>
                    <a:pt x="141" y="170"/>
                  </a:lnTo>
                  <a:lnTo>
                    <a:pt x="145" y="166"/>
                  </a:lnTo>
                  <a:lnTo>
                    <a:pt x="160" y="164"/>
                  </a:lnTo>
                  <a:lnTo>
                    <a:pt x="166" y="164"/>
                  </a:lnTo>
                  <a:lnTo>
                    <a:pt x="172" y="164"/>
                  </a:lnTo>
                  <a:lnTo>
                    <a:pt x="172" y="164"/>
                  </a:lnTo>
                  <a:lnTo>
                    <a:pt x="178" y="168"/>
                  </a:lnTo>
                  <a:lnTo>
                    <a:pt x="181" y="170"/>
                  </a:lnTo>
                  <a:lnTo>
                    <a:pt x="189" y="170"/>
                  </a:lnTo>
                  <a:lnTo>
                    <a:pt x="201" y="168"/>
                  </a:lnTo>
                  <a:lnTo>
                    <a:pt x="201" y="168"/>
                  </a:lnTo>
                  <a:lnTo>
                    <a:pt x="201" y="168"/>
                  </a:lnTo>
                  <a:lnTo>
                    <a:pt x="205" y="174"/>
                  </a:lnTo>
                  <a:lnTo>
                    <a:pt x="210" y="178"/>
                  </a:lnTo>
                  <a:lnTo>
                    <a:pt x="212" y="182"/>
                  </a:lnTo>
                  <a:lnTo>
                    <a:pt x="222" y="187"/>
                  </a:lnTo>
                  <a:lnTo>
                    <a:pt x="230" y="189"/>
                  </a:lnTo>
                  <a:lnTo>
                    <a:pt x="239" y="189"/>
                  </a:lnTo>
                  <a:lnTo>
                    <a:pt x="243" y="193"/>
                  </a:lnTo>
                  <a:lnTo>
                    <a:pt x="241" y="199"/>
                  </a:lnTo>
                  <a:lnTo>
                    <a:pt x="249" y="207"/>
                  </a:lnTo>
                  <a:lnTo>
                    <a:pt x="249" y="209"/>
                  </a:lnTo>
                  <a:lnTo>
                    <a:pt x="249" y="209"/>
                  </a:lnTo>
                  <a:lnTo>
                    <a:pt x="245" y="212"/>
                  </a:lnTo>
                  <a:lnTo>
                    <a:pt x="243" y="212"/>
                  </a:lnTo>
                  <a:lnTo>
                    <a:pt x="241" y="214"/>
                  </a:lnTo>
                  <a:lnTo>
                    <a:pt x="243" y="218"/>
                  </a:lnTo>
                  <a:lnTo>
                    <a:pt x="241" y="216"/>
                  </a:lnTo>
                  <a:lnTo>
                    <a:pt x="257" y="226"/>
                  </a:lnTo>
                  <a:lnTo>
                    <a:pt x="259" y="226"/>
                  </a:lnTo>
                  <a:lnTo>
                    <a:pt x="261" y="226"/>
                  </a:lnTo>
                  <a:lnTo>
                    <a:pt x="268" y="232"/>
                  </a:lnTo>
                  <a:lnTo>
                    <a:pt x="272" y="232"/>
                  </a:lnTo>
                  <a:lnTo>
                    <a:pt x="280" y="236"/>
                  </a:lnTo>
                  <a:lnTo>
                    <a:pt x="286" y="243"/>
                  </a:lnTo>
                  <a:lnTo>
                    <a:pt x="286" y="245"/>
                  </a:lnTo>
                  <a:lnTo>
                    <a:pt x="299" y="243"/>
                  </a:lnTo>
                  <a:lnTo>
                    <a:pt x="307" y="243"/>
                  </a:lnTo>
                  <a:lnTo>
                    <a:pt x="313" y="243"/>
                  </a:lnTo>
                  <a:lnTo>
                    <a:pt x="317" y="243"/>
                  </a:lnTo>
                  <a:lnTo>
                    <a:pt x="334" y="234"/>
                  </a:lnTo>
                  <a:lnTo>
                    <a:pt x="340" y="234"/>
                  </a:lnTo>
                  <a:lnTo>
                    <a:pt x="334" y="228"/>
                  </a:lnTo>
                  <a:lnTo>
                    <a:pt x="338" y="226"/>
                  </a:lnTo>
                  <a:lnTo>
                    <a:pt x="340" y="220"/>
                  </a:lnTo>
                  <a:lnTo>
                    <a:pt x="351" y="218"/>
                  </a:lnTo>
                  <a:lnTo>
                    <a:pt x="359" y="218"/>
                  </a:lnTo>
                  <a:lnTo>
                    <a:pt x="367" y="218"/>
                  </a:lnTo>
                  <a:lnTo>
                    <a:pt x="374" y="218"/>
                  </a:lnTo>
                  <a:lnTo>
                    <a:pt x="386" y="209"/>
                  </a:lnTo>
                  <a:lnTo>
                    <a:pt x="394" y="201"/>
                  </a:lnTo>
                  <a:lnTo>
                    <a:pt x="407" y="195"/>
                  </a:lnTo>
                  <a:lnTo>
                    <a:pt x="413" y="187"/>
                  </a:lnTo>
                  <a:lnTo>
                    <a:pt x="419" y="180"/>
                  </a:lnTo>
                  <a:lnTo>
                    <a:pt x="419" y="172"/>
                  </a:lnTo>
                  <a:lnTo>
                    <a:pt x="425" y="166"/>
                  </a:lnTo>
                  <a:lnTo>
                    <a:pt x="432" y="166"/>
                  </a:lnTo>
                  <a:lnTo>
                    <a:pt x="438" y="164"/>
                  </a:lnTo>
                  <a:lnTo>
                    <a:pt x="452" y="164"/>
                  </a:lnTo>
                  <a:lnTo>
                    <a:pt x="459" y="164"/>
                  </a:lnTo>
                  <a:lnTo>
                    <a:pt x="467" y="162"/>
                  </a:lnTo>
                  <a:lnTo>
                    <a:pt x="473" y="162"/>
                  </a:lnTo>
                  <a:lnTo>
                    <a:pt x="473" y="170"/>
                  </a:lnTo>
                  <a:lnTo>
                    <a:pt x="479" y="168"/>
                  </a:lnTo>
                  <a:lnTo>
                    <a:pt x="481" y="170"/>
                  </a:lnTo>
                  <a:lnTo>
                    <a:pt x="483" y="168"/>
                  </a:lnTo>
                  <a:lnTo>
                    <a:pt x="490" y="174"/>
                  </a:lnTo>
                  <a:lnTo>
                    <a:pt x="500" y="168"/>
                  </a:lnTo>
                  <a:lnTo>
                    <a:pt x="502" y="168"/>
                  </a:lnTo>
                  <a:lnTo>
                    <a:pt x="504" y="168"/>
                  </a:lnTo>
                  <a:lnTo>
                    <a:pt x="504" y="166"/>
                  </a:lnTo>
                  <a:lnTo>
                    <a:pt x="508" y="170"/>
                  </a:lnTo>
                  <a:lnTo>
                    <a:pt x="515" y="172"/>
                  </a:lnTo>
                  <a:lnTo>
                    <a:pt x="517" y="176"/>
                  </a:lnTo>
                  <a:lnTo>
                    <a:pt x="517" y="166"/>
                  </a:lnTo>
                  <a:lnTo>
                    <a:pt x="515" y="162"/>
                  </a:lnTo>
                  <a:lnTo>
                    <a:pt x="517" y="153"/>
                  </a:lnTo>
                  <a:lnTo>
                    <a:pt x="521" y="147"/>
                  </a:lnTo>
                  <a:lnTo>
                    <a:pt x="525" y="147"/>
                  </a:lnTo>
                  <a:lnTo>
                    <a:pt x="523" y="139"/>
                  </a:lnTo>
                  <a:lnTo>
                    <a:pt x="527" y="133"/>
                  </a:lnTo>
                  <a:lnTo>
                    <a:pt x="535" y="128"/>
                  </a:lnTo>
                  <a:lnTo>
                    <a:pt x="533" y="122"/>
                  </a:lnTo>
                  <a:lnTo>
                    <a:pt x="529" y="128"/>
                  </a:lnTo>
                  <a:lnTo>
                    <a:pt x="527" y="118"/>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100">
              <a:extLst>
                <a:ext uri="{FF2B5EF4-FFF2-40B4-BE49-F238E27FC236}">
                  <a16:creationId xmlns:a16="http://schemas.microsoft.com/office/drawing/2014/main" id="{EEF43800-2F18-4478-9848-D555EC97F8D3}"/>
                </a:ext>
              </a:extLst>
            </p:cNvPr>
            <p:cNvSpPr>
              <a:spLocks/>
            </p:cNvSpPr>
            <p:nvPr/>
          </p:nvSpPr>
          <p:spPr bwMode="auto">
            <a:xfrm>
              <a:off x="6523885" y="5733401"/>
              <a:ext cx="51224" cy="44159"/>
            </a:xfrm>
            <a:custGeom>
              <a:avLst/>
              <a:gdLst>
                <a:gd name="T0" fmla="*/ 4 w 29"/>
                <a:gd name="T1" fmla="*/ 23 h 25"/>
                <a:gd name="T2" fmla="*/ 13 w 29"/>
                <a:gd name="T3" fmla="*/ 25 h 25"/>
                <a:gd name="T4" fmla="*/ 19 w 29"/>
                <a:gd name="T5" fmla="*/ 25 h 25"/>
                <a:gd name="T6" fmla="*/ 25 w 29"/>
                <a:gd name="T7" fmla="*/ 25 h 25"/>
                <a:gd name="T8" fmla="*/ 27 w 29"/>
                <a:gd name="T9" fmla="*/ 23 h 25"/>
                <a:gd name="T10" fmla="*/ 29 w 29"/>
                <a:gd name="T11" fmla="*/ 18 h 25"/>
                <a:gd name="T12" fmla="*/ 29 w 29"/>
                <a:gd name="T13" fmla="*/ 8 h 25"/>
                <a:gd name="T14" fmla="*/ 23 w 29"/>
                <a:gd name="T15" fmla="*/ 0 h 25"/>
                <a:gd name="T16" fmla="*/ 17 w 29"/>
                <a:gd name="T17" fmla="*/ 0 h 25"/>
                <a:gd name="T18" fmla="*/ 8 w 29"/>
                <a:gd name="T19" fmla="*/ 4 h 25"/>
                <a:gd name="T20" fmla="*/ 4 w 29"/>
                <a:gd name="T21" fmla="*/ 6 h 25"/>
                <a:gd name="T22" fmla="*/ 2 w 29"/>
                <a:gd name="T23" fmla="*/ 10 h 25"/>
                <a:gd name="T24" fmla="*/ 0 w 29"/>
                <a:gd name="T25" fmla="*/ 12 h 25"/>
                <a:gd name="T26" fmla="*/ 4 w 29"/>
                <a:gd name="T2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5">
                  <a:moveTo>
                    <a:pt x="4" y="23"/>
                  </a:moveTo>
                  <a:lnTo>
                    <a:pt x="13" y="25"/>
                  </a:lnTo>
                  <a:lnTo>
                    <a:pt x="19" y="25"/>
                  </a:lnTo>
                  <a:lnTo>
                    <a:pt x="25" y="25"/>
                  </a:lnTo>
                  <a:lnTo>
                    <a:pt x="27" y="23"/>
                  </a:lnTo>
                  <a:lnTo>
                    <a:pt x="29" y="18"/>
                  </a:lnTo>
                  <a:lnTo>
                    <a:pt x="29" y="8"/>
                  </a:lnTo>
                  <a:lnTo>
                    <a:pt x="23" y="0"/>
                  </a:lnTo>
                  <a:lnTo>
                    <a:pt x="17" y="0"/>
                  </a:lnTo>
                  <a:lnTo>
                    <a:pt x="8" y="4"/>
                  </a:lnTo>
                  <a:lnTo>
                    <a:pt x="4" y="6"/>
                  </a:lnTo>
                  <a:lnTo>
                    <a:pt x="2" y="10"/>
                  </a:lnTo>
                  <a:lnTo>
                    <a:pt x="0" y="12"/>
                  </a:lnTo>
                  <a:lnTo>
                    <a:pt x="4" y="23"/>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101">
              <a:extLst>
                <a:ext uri="{FF2B5EF4-FFF2-40B4-BE49-F238E27FC236}">
                  <a16:creationId xmlns:a16="http://schemas.microsoft.com/office/drawing/2014/main" id="{02C1B03C-DF6A-43CB-B31A-4356743E7F68}"/>
                </a:ext>
              </a:extLst>
            </p:cNvPr>
            <p:cNvSpPr>
              <a:spLocks/>
            </p:cNvSpPr>
            <p:nvPr/>
          </p:nvSpPr>
          <p:spPr bwMode="auto">
            <a:xfrm>
              <a:off x="7352292" y="5208804"/>
              <a:ext cx="33561" cy="40626"/>
            </a:xfrm>
            <a:custGeom>
              <a:avLst/>
              <a:gdLst>
                <a:gd name="T0" fmla="*/ 0 w 19"/>
                <a:gd name="T1" fmla="*/ 18 h 23"/>
                <a:gd name="T2" fmla="*/ 4 w 19"/>
                <a:gd name="T3" fmla="*/ 23 h 23"/>
                <a:gd name="T4" fmla="*/ 10 w 19"/>
                <a:gd name="T5" fmla="*/ 23 h 23"/>
                <a:gd name="T6" fmla="*/ 17 w 19"/>
                <a:gd name="T7" fmla="*/ 21 h 23"/>
                <a:gd name="T8" fmla="*/ 17 w 19"/>
                <a:gd name="T9" fmla="*/ 21 h 23"/>
                <a:gd name="T10" fmla="*/ 17 w 19"/>
                <a:gd name="T11" fmla="*/ 21 h 23"/>
                <a:gd name="T12" fmla="*/ 19 w 19"/>
                <a:gd name="T13" fmla="*/ 16 h 23"/>
                <a:gd name="T14" fmla="*/ 19 w 19"/>
                <a:gd name="T15" fmla="*/ 6 h 23"/>
                <a:gd name="T16" fmla="*/ 8 w 19"/>
                <a:gd name="T17" fmla="*/ 0 h 23"/>
                <a:gd name="T18" fmla="*/ 6 w 19"/>
                <a:gd name="T19" fmla="*/ 2 h 23"/>
                <a:gd name="T20" fmla="*/ 0 w 19"/>
                <a:gd name="T21" fmla="*/ 6 h 23"/>
                <a:gd name="T22" fmla="*/ 0 w 19"/>
                <a:gd name="T23" fmla="*/ 12 h 23"/>
                <a:gd name="T24" fmla="*/ 0 w 19"/>
                <a:gd name="T2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3">
                  <a:moveTo>
                    <a:pt x="0" y="18"/>
                  </a:moveTo>
                  <a:lnTo>
                    <a:pt x="4" y="23"/>
                  </a:lnTo>
                  <a:lnTo>
                    <a:pt x="10" y="23"/>
                  </a:lnTo>
                  <a:lnTo>
                    <a:pt x="17" y="21"/>
                  </a:lnTo>
                  <a:lnTo>
                    <a:pt x="17" y="21"/>
                  </a:lnTo>
                  <a:lnTo>
                    <a:pt x="17" y="21"/>
                  </a:lnTo>
                  <a:lnTo>
                    <a:pt x="19" y="16"/>
                  </a:lnTo>
                  <a:lnTo>
                    <a:pt x="19" y="6"/>
                  </a:lnTo>
                  <a:lnTo>
                    <a:pt x="8" y="0"/>
                  </a:lnTo>
                  <a:lnTo>
                    <a:pt x="6" y="2"/>
                  </a:lnTo>
                  <a:lnTo>
                    <a:pt x="0" y="6"/>
                  </a:lnTo>
                  <a:lnTo>
                    <a:pt x="0" y="12"/>
                  </a:lnTo>
                  <a:lnTo>
                    <a:pt x="0" y="18"/>
                  </a:lnTo>
                  <a:close/>
                </a:path>
              </a:pathLst>
            </a:custGeom>
            <a:grpFill/>
            <a:ln w="19050">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3" name="Oval 122">
            <a:extLst>
              <a:ext uri="{FF2B5EF4-FFF2-40B4-BE49-F238E27FC236}">
                <a16:creationId xmlns:a16="http://schemas.microsoft.com/office/drawing/2014/main" id="{1B5C785B-2C7A-47EF-B302-A2A3E633A863}"/>
              </a:ext>
            </a:extLst>
          </p:cNvPr>
          <p:cNvSpPr/>
          <p:nvPr/>
        </p:nvSpPr>
        <p:spPr>
          <a:xfrm>
            <a:off x="6411996" y="2273189"/>
            <a:ext cx="1186029" cy="11860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0" name="Oval 139">
            <a:extLst>
              <a:ext uri="{FF2B5EF4-FFF2-40B4-BE49-F238E27FC236}">
                <a16:creationId xmlns:a16="http://schemas.microsoft.com/office/drawing/2014/main" id="{2EE5E0C3-67DE-422A-BE71-2DCDEFD141AB}"/>
              </a:ext>
            </a:extLst>
          </p:cNvPr>
          <p:cNvSpPr/>
          <p:nvPr/>
        </p:nvSpPr>
        <p:spPr>
          <a:xfrm>
            <a:off x="5016235" y="4558855"/>
            <a:ext cx="1186029" cy="11860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139" name="Chart 138">
            <a:extLst>
              <a:ext uri="{FF2B5EF4-FFF2-40B4-BE49-F238E27FC236}">
                <a16:creationId xmlns:a16="http://schemas.microsoft.com/office/drawing/2014/main" id="{3C6FFDE7-B64E-1949-9239-F92D618120B0}"/>
              </a:ext>
            </a:extLst>
          </p:cNvPr>
          <p:cNvGraphicFramePr/>
          <p:nvPr>
            <p:extLst>
              <p:ext uri="{D42A27DB-BD31-4B8C-83A1-F6EECF244321}">
                <p14:modId xmlns:p14="http://schemas.microsoft.com/office/powerpoint/2010/main" val="1054387716"/>
              </p:ext>
            </p:extLst>
          </p:nvPr>
        </p:nvGraphicFramePr>
        <p:xfrm>
          <a:off x="4601167" y="4492772"/>
          <a:ext cx="2000664" cy="133377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6" name="Chart 145">
            <a:extLst>
              <a:ext uri="{FF2B5EF4-FFF2-40B4-BE49-F238E27FC236}">
                <a16:creationId xmlns:a16="http://schemas.microsoft.com/office/drawing/2014/main" id="{1D71A935-89E2-6349-A6D8-F77349E0BD3B}"/>
              </a:ext>
            </a:extLst>
          </p:cNvPr>
          <p:cNvGraphicFramePr/>
          <p:nvPr>
            <p:extLst>
              <p:ext uri="{D42A27DB-BD31-4B8C-83A1-F6EECF244321}">
                <p14:modId xmlns:p14="http://schemas.microsoft.com/office/powerpoint/2010/main" val="859871145"/>
              </p:ext>
            </p:extLst>
          </p:nvPr>
        </p:nvGraphicFramePr>
        <p:xfrm>
          <a:off x="6007116" y="2199117"/>
          <a:ext cx="2000664" cy="1333776"/>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70D158C-8CF6-4E93-AB2F-736480B0E658}"/>
              </a:ext>
            </a:extLst>
          </p:cNvPr>
          <p:cNvSpPr txBox="1"/>
          <p:nvPr/>
        </p:nvSpPr>
        <p:spPr>
          <a:xfrm>
            <a:off x="2419350" y="523875"/>
            <a:ext cx="7353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Europe Market Segments</a:t>
            </a:r>
          </a:p>
        </p:txBody>
      </p:sp>
      <p:sp>
        <p:nvSpPr>
          <p:cNvPr id="4" name="TextBox 3">
            <a:extLst>
              <a:ext uri="{FF2B5EF4-FFF2-40B4-BE49-F238E27FC236}">
                <a16:creationId xmlns:a16="http://schemas.microsoft.com/office/drawing/2014/main" id="{58D88EE6-B6BD-4120-88A4-9AC1AE6A7E5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9" name="Oval 118">
            <a:extLst>
              <a:ext uri="{FF2B5EF4-FFF2-40B4-BE49-F238E27FC236}">
                <a16:creationId xmlns:a16="http://schemas.microsoft.com/office/drawing/2014/main" id="{6E92C2EA-633B-4522-8687-F32F1ED7CC00}"/>
              </a:ext>
            </a:extLst>
          </p:cNvPr>
          <p:cNvSpPr/>
          <p:nvPr/>
        </p:nvSpPr>
        <p:spPr>
          <a:xfrm flipH="1">
            <a:off x="6272275" y="2250300"/>
            <a:ext cx="513984" cy="513984"/>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TextBox 119">
            <a:extLst>
              <a:ext uri="{FF2B5EF4-FFF2-40B4-BE49-F238E27FC236}">
                <a16:creationId xmlns:a16="http://schemas.microsoft.com/office/drawing/2014/main" id="{26A03413-088B-4B48-B9A1-051CC8093FB4}"/>
              </a:ext>
            </a:extLst>
          </p:cNvPr>
          <p:cNvSpPr txBox="1"/>
          <p:nvPr/>
        </p:nvSpPr>
        <p:spPr>
          <a:xfrm flipH="1">
            <a:off x="6626356" y="2698848"/>
            <a:ext cx="75731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85%</a:t>
            </a:r>
          </a:p>
        </p:txBody>
      </p:sp>
      <p:sp>
        <p:nvSpPr>
          <p:cNvPr id="121" name="TextBox 120">
            <a:extLst>
              <a:ext uri="{FF2B5EF4-FFF2-40B4-BE49-F238E27FC236}">
                <a16:creationId xmlns:a16="http://schemas.microsoft.com/office/drawing/2014/main" id="{D9C92C7A-4BDE-43D8-AED7-06ADEB8ECE53}"/>
              </a:ext>
            </a:extLst>
          </p:cNvPr>
          <p:cNvSpPr txBox="1"/>
          <p:nvPr/>
        </p:nvSpPr>
        <p:spPr>
          <a:xfrm flipH="1">
            <a:off x="6248159" y="2381776"/>
            <a:ext cx="56221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15%</a:t>
            </a:r>
          </a:p>
        </p:txBody>
      </p:sp>
      <p:sp>
        <p:nvSpPr>
          <p:cNvPr id="129" name="Oval 128">
            <a:extLst>
              <a:ext uri="{FF2B5EF4-FFF2-40B4-BE49-F238E27FC236}">
                <a16:creationId xmlns:a16="http://schemas.microsoft.com/office/drawing/2014/main" id="{87035CFF-DE04-4330-9C9B-374CC49F3AA3}"/>
              </a:ext>
            </a:extLst>
          </p:cNvPr>
          <p:cNvSpPr/>
          <p:nvPr/>
        </p:nvSpPr>
        <p:spPr>
          <a:xfrm>
            <a:off x="8575943" y="5201360"/>
            <a:ext cx="513984" cy="513984"/>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0" name="TextBox 129">
            <a:extLst>
              <a:ext uri="{FF2B5EF4-FFF2-40B4-BE49-F238E27FC236}">
                <a16:creationId xmlns:a16="http://schemas.microsoft.com/office/drawing/2014/main" id="{EC6B0A36-B7D8-49DD-8320-3BB0D4CEBC82}"/>
              </a:ext>
            </a:extLst>
          </p:cNvPr>
          <p:cNvSpPr txBox="1"/>
          <p:nvPr/>
        </p:nvSpPr>
        <p:spPr>
          <a:xfrm>
            <a:off x="7978536" y="5649907"/>
            <a:ext cx="757310"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65%</a:t>
            </a:r>
          </a:p>
        </p:txBody>
      </p:sp>
      <p:sp>
        <p:nvSpPr>
          <p:cNvPr id="131" name="TextBox 130">
            <a:extLst>
              <a:ext uri="{FF2B5EF4-FFF2-40B4-BE49-F238E27FC236}">
                <a16:creationId xmlns:a16="http://schemas.microsoft.com/office/drawing/2014/main" id="{53A0667C-685A-4460-A1AF-152F3E2F49FF}"/>
              </a:ext>
            </a:extLst>
          </p:cNvPr>
          <p:cNvSpPr txBox="1"/>
          <p:nvPr/>
        </p:nvSpPr>
        <p:spPr>
          <a:xfrm>
            <a:off x="8551827" y="5332835"/>
            <a:ext cx="56221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35%</a:t>
            </a:r>
          </a:p>
        </p:txBody>
      </p:sp>
      <p:sp>
        <p:nvSpPr>
          <p:cNvPr id="136" name="Oval 135">
            <a:extLst>
              <a:ext uri="{FF2B5EF4-FFF2-40B4-BE49-F238E27FC236}">
                <a16:creationId xmlns:a16="http://schemas.microsoft.com/office/drawing/2014/main" id="{7315F714-56D3-4109-B1AC-C60AC0F91474}"/>
              </a:ext>
            </a:extLst>
          </p:cNvPr>
          <p:cNvSpPr/>
          <p:nvPr/>
        </p:nvSpPr>
        <p:spPr>
          <a:xfrm>
            <a:off x="9031723" y="3510004"/>
            <a:ext cx="513984" cy="513984"/>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7" name="TextBox 136">
            <a:extLst>
              <a:ext uri="{FF2B5EF4-FFF2-40B4-BE49-F238E27FC236}">
                <a16:creationId xmlns:a16="http://schemas.microsoft.com/office/drawing/2014/main" id="{CA6B5E8C-8166-4911-A395-BACC7A1675F6}"/>
              </a:ext>
            </a:extLst>
          </p:cNvPr>
          <p:cNvSpPr txBox="1"/>
          <p:nvPr/>
        </p:nvSpPr>
        <p:spPr>
          <a:xfrm>
            <a:off x="8434315" y="3958552"/>
            <a:ext cx="757310"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75%</a:t>
            </a:r>
          </a:p>
        </p:txBody>
      </p:sp>
      <p:sp>
        <p:nvSpPr>
          <p:cNvPr id="138" name="TextBox 137">
            <a:extLst>
              <a:ext uri="{FF2B5EF4-FFF2-40B4-BE49-F238E27FC236}">
                <a16:creationId xmlns:a16="http://schemas.microsoft.com/office/drawing/2014/main" id="{C4DF7653-5115-46A8-9CC7-6B8E13F8665F}"/>
              </a:ext>
            </a:extLst>
          </p:cNvPr>
          <p:cNvSpPr txBox="1"/>
          <p:nvPr/>
        </p:nvSpPr>
        <p:spPr>
          <a:xfrm>
            <a:off x="9007607" y="3641480"/>
            <a:ext cx="56221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25%</a:t>
            </a:r>
          </a:p>
        </p:txBody>
      </p:sp>
      <p:sp>
        <p:nvSpPr>
          <p:cNvPr id="143" name="Oval 142">
            <a:extLst>
              <a:ext uri="{FF2B5EF4-FFF2-40B4-BE49-F238E27FC236}">
                <a16:creationId xmlns:a16="http://schemas.microsoft.com/office/drawing/2014/main" id="{F226BBEA-56BE-408D-98A5-745C12FCFE30}"/>
              </a:ext>
            </a:extLst>
          </p:cNvPr>
          <p:cNvSpPr/>
          <p:nvPr/>
        </p:nvSpPr>
        <p:spPr>
          <a:xfrm flipH="1">
            <a:off x="4876514" y="4535967"/>
            <a:ext cx="513984" cy="513984"/>
          </a:xfrm>
          <a:prstGeom prst="ellipse">
            <a:avLst/>
          </a:prstGeom>
          <a:solidFill>
            <a:schemeClr val="bg1"/>
          </a:solid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4" name="TextBox 143">
            <a:extLst>
              <a:ext uri="{FF2B5EF4-FFF2-40B4-BE49-F238E27FC236}">
                <a16:creationId xmlns:a16="http://schemas.microsoft.com/office/drawing/2014/main" id="{59FA2CE4-CFC7-463A-ACF1-B8538BA420D8}"/>
              </a:ext>
            </a:extLst>
          </p:cNvPr>
          <p:cNvSpPr txBox="1"/>
          <p:nvPr/>
        </p:nvSpPr>
        <p:spPr>
          <a:xfrm flipH="1">
            <a:off x="5230595" y="4984514"/>
            <a:ext cx="757310"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50%</a:t>
            </a:r>
          </a:p>
        </p:txBody>
      </p:sp>
      <p:sp>
        <p:nvSpPr>
          <p:cNvPr id="145" name="TextBox 144">
            <a:extLst>
              <a:ext uri="{FF2B5EF4-FFF2-40B4-BE49-F238E27FC236}">
                <a16:creationId xmlns:a16="http://schemas.microsoft.com/office/drawing/2014/main" id="{2EB5013F-2320-4DCC-AD47-8D6ECC9E10AF}"/>
              </a:ext>
            </a:extLst>
          </p:cNvPr>
          <p:cNvSpPr txBox="1"/>
          <p:nvPr/>
        </p:nvSpPr>
        <p:spPr>
          <a:xfrm flipH="1">
            <a:off x="4852398" y="4667442"/>
            <a:ext cx="562216" cy="276999"/>
          </a:xfrm>
          <a:prstGeom prst="rect">
            <a:avLst/>
          </a:prstGeom>
          <a:noFill/>
        </p:spPr>
        <p:txBody>
          <a:bodyPr wrap="square" rtlCol="0">
            <a:spAutoFit/>
          </a:bodyPr>
          <a:lstStyle/>
          <a:p>
            <a:pPr algn="ctr"/>
            <a:r>
              <a:rPr lang="en-US" sz="12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63" name="Oval 162">
            <a:extLst>
              <a:ext uri="{FF2B5EF4-FFF2-40B4-BE49-F238E27FC236}">
                <a16:creationId xmlns:a16="http://schemas.microsoft.com/office/drawing/2014/main" id="{A2561702-5D51-4C4F-B479-7CBB8FA0D5BE}"/>
              </a:ext>
            </a:extLst>
          </p:cNvPr>
          <p:cNvSpPr/>
          <p:nvPr/>
        </p:nvSpPr>
        <p:spPr>
          <a:xfrm>
            <a:off x="731075" y="3177382"/>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2</a:t>
            </a:r>
          </a:p>
        </p:txBody>
      </p:sp>
      <p:sp>
        <p:nvSpPr>
          <p:cNvPr id="164" name="TextBox 163">
            <a:extLst>
              <a:ext uri="{FF2B5EF4-FFF2-40B4-BE49-F238E27FC236}">
                <a16:creationId xmlns:a16="http://schemas.microsoft.com/office/drawing/2014/main" id="{8A72DD77-FD24-4624-AA33-EE8C9BFF2D07}"/>
              </a:ext>
            </a:extLst>
          </p:cNvPr>
          <p:cNvSpPr txBox="1"/>
          <p:nvPr/>
        </p:nvSpPr>
        <p:spPr>
          <a:xfrm>
            <a:off x="1680397" y="3131166"/>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65" name="Oval 164">
            <a:extLst>
              <a:ext uri="{FF2B5EF4-FFF2-40B4-BE49-F238E27FC236}">
                <a16:creationId xmlns:a16="http://schemas.microsoft.com/office/drawing/2014/main" id="{663B42D4-689D-4A81-86B1-CE6B1C72508F}"/>
              </a:ext>
            </a:extLst>
          </p:cNvPr>
          <p:cNvSpPr/>
          <p:nvPr/>
        </p:nvSpPr>
        <p:spPr>
          <a:xfrm>
            <a:off x="731075" y="5506859"/>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4</a:t>
            </a:r>
          </a:p>
        </p:txBody>
      </p:sp>
      <p:sp>
        <p:nvSpPr>
          <p:cNvPr id="166" name="TextBox 165">
            <a:extLst>
              <a:ext uri="{FF2B5EF4-FFF2-40B4-BE49-F238E27FC236}">
                <a16:creationId xmlns:a16="http://schemas.microsoft.com/office/drawing/2014/main" id="{48A5E16A-D994-49D1-AF3D-E8CA5007F4DC}"/>
              </a:ext>
            </a:extLst>
          </p:cNvPr>
          <p:cNvSpPr txBox="1"/>
          <p:nvPr/>
        </p:nvSpPr>
        <p:spPr>
          <a:xfrm>
            <a:off x="1680397" y="5460643"/>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67" name="Oval 166">
            <a:extLst>
              <a:ext uri="{FF2B5EF4-FFF2-40B4-BE49-F238E27FC236}">
                <a16:creationId xmlns:a16="http://schemas.microsoft.com/office/drawing/2014/main" id="{1E72A3FA-3E32-44F7-A228-C39D9E7D4D11}"/>
              </a:ext>
            </a:extLst>
          </p:cNvPr>
          <p:cNvSpPr/>
          <p:nvPr/>
        </p:nvSpPr>
        <p:spPr>
          <a:xfrm>
            <a:off x="731075" y="2012643"/>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1</a:t>
            </a:r>
          </a:p>
        </p:txBody>
      </p:sp>
      <p:sp>
        <p:nvSpPr>
          <p:cNvPr id="168" name="TextBox 167">
            <a:extLst>
              <a:ext uri="{FF2B5EF4-FFF2-40B4-BE49-F238E27FC236}">
                <a16:creationId xmlns:a16="http://schemas.microsoft.com/office/drawing/2014/main" id="{697A6F81-C277-49B6-9467-CFE3FE0886C7}"/>
              </a:ext>
            </a:extLst>
          </p:cNvPr>
          <p:cNvSpPr txBox="1"/>
          <p:nvPr/>
        </p:nvSpPr>
        <p:spPr>
          <a:xfrm>
            <a:off x="1680397" y="1966427"/>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83" name="Oval 182">
            <a:extLst>
              <a:ext uri="{FF2B5EF4-FFF2-40B4-BE49-F238E27FC236}">
                <a16:creationId xmlns:a16="http://schemas.microsoft.com/office/drawing/2014/main" id="{B3C2E7E6-3879-488D-A3F3-7A58A319B459}"/>
              </a:ext>
            </a:extLst>
          </p:cNvPr>
          <p:cNvSpPr/>
          <p:nvPr/>
        </p:nvSpPr>
        <p:spPr>
          <a:xfrm>
            <a:off x="731075" y="4342121"/>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3</a:t>
            </a:r>
          </a:p>
        </p:txBody>
      </p:sp>
      <p:sp>
        <p:nvSpPr>
          <p:cNvPr id="184" name="TextBox 183">
            <a:extLst>
              <a:ext uri="{FF2B5EF4-FFF2-40B4-BE49-F238E27FC236}">
                <a16:creationId xmlns:a16="http://schemas.microsoft.com/office/drawing/2014/main" id="{B282997B-4853-4C58-B462-D7C1A793BF3D}"/>
              </a:ext>
            </a:extLst>
          </p:cNvPr>
          <p:cNvSpPr txBox="1"/>
          <p:nvPr/>
        </p:nvSpPr>
        <p:spPr>
          <a:xfrm>
            <a:off x="1680397" y="4295905"/>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88" name="TextBox 187">
            <a:extLst>
              <a:ext uri="{FF2B5EF4-FFF2-40B4-BE49-F238E27FC236}">
                <a16:creationId xmlns:a16="http://schemas.microsoft.com/office/drawing/2014/main" id="{328EDA66-91BF-4EE5-A06F-342AB0972F15}"/>
              </a:ext>
            </a:extLst>
          </p:cNvPr>
          <p:cNvSpPr txBox="1"/>
          <p:nvPr/>
        </p:nvSpPr>
        <p:spPr>
          <a:xfrm rot="16200000">
            <a:off x="10846516" y="4513445"/>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189" name="TextBox 188">
            <a:extLst>
              <a:ext uri="{FF2B5EF4-FFF2-40B4-BE49-F238E27FC236}">
                <a16:creationId xmlns:a16="http://schemas.microsoft.com/office/drawing/2014/main" id="{34434AA6-6C10-4CEE-B894-37D17BA9B5D2}"/>
              </a:ext>
            </a:extLst>
          </p:cNvPr>
          <p:cNvSpPr txBox="1"/>
          <p:nvPr/>
        </p:nvSpPr>
        <p:spPr>
          <a:xfrm rot="16200000">
            <a:off x="10846516" y="3375557"/>
            <a:ext cx="1206955"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190" name="Oval 189">
            <a:extLst>
              <a:ext uri="{FF2B5EF4-FFF2-40B4-BE49-F238E27FC236}">
                <a16:creationId xmlns:a16="http://schemas.microsoft.com/office/drawing/2014/main" id="{C5BF3413-E597-470E-9DCF-55A66C197C24}"/>
              </a:ext>
            </a:extLst>
          </p:cNvPr>
          <p:cNvSpPr/>
          <p:nvPr/>
        </p:nvSpPr>
        <p:spPr>
          <a:xfrm>
            <a:off x="11414617" y="5201132"/>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1" name="Oval 190">
            <a:extLst>
              <a:ext uri="{FF2B5EF4-FFF2-40B4-BE49-F238E27FC236}">
                <a16:creationId xmlns:a16="http://schemas.microsoft.com/office/drawing/2014/main" id="{18C07B29-2366-44B7-9D7D-93EA37900AAD}"/>
              </a:ext>
            </a:extLst>
          </p:cNvPr>
          <p:cNvSpPr/>
          <p:nvPr/>
        </p:nvSpPr>
        <p:spPr>
          <a:xfrm>
            <a:off x="11414617" y="3970688"/>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2950660009"/>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25D676-B280-4F87-B658-7C8633B69AC8}"/>
              </a:ext>
            </a:extLst>
          </p:cNvPr>
          <p:cNvSpPr txBox="1"/>
          <p:nvPr/>
        </p:nvSpPr>
        <p:spPr>
          <a:xfrm>
            <a:off x="3000375" y="523875"/>
            <a:ext cx="61912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US Market Segments</a:t>
            </a:r>
          </a:p>
        </p:txBody>
      </p:sp>
      <p:sp>
        <p:nvSpPr>
          <p:cNvPr id="4" name="TextBox 3">
            <a:extLst>
              <a:ext uri="{FF2B5EF4-FFF2-40B4-BE49-F238E27FC236}">
                <a16:creationId xmlns:a16="http://schemas.microsoft.com/office/drawing/2014/main" id="{B7E9699A-7661-458F-BAE6-47D75CF8247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36" name="Group 135">
            <a:extLst>
              <a:ext uri="{FF2B5EF4-FFF2-40B4-BE49-F238E27FC236}">
                <a16:creationId xmlns:a16="http://schemas.microsoft.com/office/drawing/2014/main" id="{9D372110-BD34-4903-90D6-1F79E16561A2}"/>
              </a:ext>
            </a:extLst>
          </p:cNvPr>
          <p:cNvGrpSpPr/>
          <p:nvPr/>
        </p:nvGrpSpPr>
        <p:grpSpPr>
          <a:xfrm>
            <a:off x="5264285" y="2012643"/>
            <a:ext cx="6351068" cy="3996409"/>
            <a:chOff x="2967832" y="2158022"/>
            <a:chExt cx="6256336" cy="3851030"/>
          </a:xfrm>
        </p:grpSpPr>
        <p:grpSp>
          <p:nvGrpSpPr>
            <p:cNvPr id="122" name="Group 121">
              <a:extLst>
                <a:ext uri="{FF2B5EF4-FFF2-40B4-BE49-F238E27FC236}">
                  <a16:creationId xmlns:a16="http://schemas.microsoft.com/office/drawing/2014/main" id="{4FFA6D53-0E3E-403E-BA0F-369F71AB5D4A}"/>
                </a:ext>
              </a:extLst>
            </p:cNvPr>
            <p:cNvGrpSpPr/>
            <p:nvPr/>
          </p:nvGrpSpPr>
          <p:grpSpPr>
            <a:xfrm>
              <a:off x="2974178" y="2164369"/>
              <a:ext cx="6244912" cy="3844683"/>
              <a:chOff x="2974178" y="2164369"/>
              <a:chExt cx="6244912" cy="3844683"/>
            </a:xfrm>
          </p:grpSpPr>
          <p:sp>
            <p:nvSpPr>
              <p:cNvPr id="12" name="Freeform 5">
                <a:extLst>
                  <a:ext uri="{FF2B5EF4-FFF2-40B4-BE49-F238E27FC236}">
                    <a16:creationId xmlns:a16="http://schemas.microsoft.com/office/drawing/2014/main" id="{C01E3156-20E5-41CA-ACD4-BDC42D75A80C}"/>
                  </a:ext>
                </a:extLst>
              </p:cNvPr>
              <p:cNvSpPr>
                <a:spLocks/>
              </p:cNvSpPr>
              <p:nvPr/>
            </p:nvSpPr>
            <p:spPr bwMode="auto">
              <a:xfrm>
                <a:off x="3142994" y="2164369"/>
                <a:ext cx="927852" cy="578797"/>
              </a:xfrm>
              <a:custGeom>
                <a:avLst/>
                <a:gdLst>
                  <a:gd name="T0" fmla="*/ 28 w 308"/>
                  <a:gd name="T1" fmla="*/ 127 h 192"/>
                  <a:gd name="T2" fmla="*/ 63 w 308"/>
                  <a:gd name="T3" fmla="*/ 134 h 192"/>
                  <a:gd name="T4" fmla="*/ 99 w 308"/>
                  <a:gd name="T5" fmla="*/ 173 h 192"/>
                  <a:gd name="T6" fmla="*/ 126 w 308"/>
                  <a:gd name="T7" fmla="*/ 169 h 192"/>
                  <a:gd name="T8" fmla="*/ 162 w 308"/>
                  <a:gd name="T9" fmla="*/ 170 h 192"/>
                  <a:gd name="T10" fmla="*/ 183 w 308"/>
                  <a:gd name="T11" fmla="*/ 172 h 192"/>
                  <a:gd name="T12" fmla="*/ 208 w 308"/>
                  <a:gd name="T13" fmla="*/ 184 h 192"/>
                  <a:gd name="T14" fmla="*/ 273 w 308"/>
                  <a:gd name="T15" fmla="*/ 192 h 192"/>
                  <a:gd name="T16" fmla="*/ 292 w 308"/>
                  <a:gd name="T17" fmla="*/ 100 h 192"/>
                  <a:gd name="T18" fmla="*/ 308 w 308"/>
                  <a:gd name="T19" fmla="*/ 52 h 192"/>
                  <a:gd name="T20" fmla="*/ 279 w 308"/>
                  <a:gd name="T21" fmla="*/ 43 h 192"/>
                  <a:gd name="T22" fmla="*/ 122 w 308"/>
                  <a:gd name="T23" fmla="*/ 0 h 192"/>
                  <a:gd name="T24" fmla="*/ 128 w 308"/>
                  <a:gd name="T25" fmla="*/ 17 h 192"/>
                  <a:gd name="T26" fmla="*/ 123 w 308"/>
                  <a:gd name="T27" fmla="*/ 55 h 192"/>
                  <a:gd name="T28" fmla="*/ 110 w 308"/>
                  <a:gd name="T29" fmla="*/ 75 h 192"/>
                  <a:gd name="T30" fmla="*/ 105 w 308"/>
                  <a:gd name="T31" fmla="*/ 94 h 192"/>
                  <a:gd name="T32" fmla="*/ 82 w 308"/>
                  <a:gd name="T33" fmla="*/ 98 h 192"/>
                  <a:gd name="T34" fmla="*/ 28 w 308"/>
                  <a:gd name="T35" fmla="*/ 88 h 192"/>
                  <a:gd name="T36" fmla="*/ 0 w 308"/>
                  <a:gd name="T37" fmla="*/ 105 h 192"/>
                  <a:gd name="T38" fmla="*/ 17 w 308"/>
                  <a:gd name="T39" fmla="*/ 127 h 192"/>
                  <a:gd name="T40" fmla="*/ 28 w 308"/>
                  <a:gd name="T41" fmla="*/ 12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8" h="192">
                    <a:moveTo>
                      <a:pt x="28" y="127"/>
                    </a:moveTo>
                    <a:cubicBezTo>
                      <a:pt x="38" y="129"/>
                      <a:pt x="55" y="131"/>
                      <a:pt x="63" y="134"/>
                    </a:cubicBezTo>
                    <a:cubicBezTo>
                      <a:pt x="82" y="142"/>
                      <a:pt x="75" y="177"/>
                      <a:pt x="99" y="173"/>
                    </a:cubicBezTo>
                    <a:cubicBezTo>
                      <a:pt x="109" y="172"/>
                      <a:pt x="115" y="168"/>
                      <a:pt x="126" y="169"/>
                    </a:cubicBezTo>
                    <a:cubicBezTo>
                      <a:pt x="138" y="169"/>
                      <a:pt x="150" y="170"/>
                      <a:pt x="162" y="170"/>
                    </a:cubicBezTo>
                    <a:cubicBezTo>
                      <a:pt x="170" y="170"/>
                      <a:pt x="175" y="170"/>
                      <a:pt x="183" y="172"/>
                    </a:cubicBezTo>
                    <a:cubicBezTo>
                      <a:pt x="193" y="175"/>
                      <a:pt x="199" y="182"/>
                      <a:pt x="208" y="184"/>
                    </a:cubicBezTo>
                    <a:cubicBezTo>
                      <a:pt x="230" y="190"/>
                      <a:pt x="252" y="178"/>
                      <a:pt x="273" y="192"/>
                    </a:cubicBezTo>
                    <a:cubicBezTo>
                      <a:pt x="278" y="162"/>
                      <a:pt x="282" y="129"/>
                      <a:pt x="292" y="100"/>
                    </a:cubicBezTo>
                    <a:cubicBezTo>
                      <a:pt x="297" y="84"/>
                      <a:pt x="303" y="68"/>
                      <a:pt x="308" y="52"/>
                    </a:cubicBezTo>
                    <a:cubicBezTo>
                      <a:pt x="298" y="49"/>
                      <a:pt x="288" y="46"/>
                      <a:pt x="279" y="43"/>
                    </a:cubicBezTo>
                    <a:cubicBezTo>
                      <a:pt x="231" y="26"/>
                      <a:pt x="173" y="9"/>
                      <a:pt x="122" y="0"/>
                    </a:cubicBezTo>
                    <a:cubicBezTo>
                      <a:pt x="124" y="7"/>
                      <a:pt x="127" y="10"/>
                      <a:pt x="128" y="17"/>
                    </a:cubicBezTo>
                    <a:cubicBezTo>
                      <a:pt x="131" y="30"/>
                      <a:pt x="126" y="43"/>
                      <a:pt x="123" y="55"/>
                    </a:cubicBezTo>
                    <a:cubicBezTo>
                      <a:pt x="119" y="66"/>
                      <a:pt x="119" y="64"/>
                      <a:pt x="110" y="75"/>
                    </a:cubicBezTo>
                    <a:cubicBezTo>
                      <a:pt x="102" y="84"/>
                      <a:pt x="108" y="84"/>
                      <a:pt x="105" y="94"/>
                    </a:cubicBezTo>
                    <a:cubicBezTo>
                      <a:pt x="99" y="112"/>
                      <a:pt x="91" y="109"/>
                      <a:pt x="82" y="98"/>
                    </a:cubicBezTo>
                    <a:cubicBezTo>
                      <a:pt x="64" y="76"/>
                      <a:pt x="52" y="89"/>
                      <a:pt x="28" y="88"/>
                    </a:cubicBezTo>
                    <a:cubicBezTo>
                      <a:pt x="15" y="87"/>
                      <a:pt x="1" y="88"/>
                      <a:pt x="0" y="105"/>
                    </a:cubicBezTo>
                    <a:cubicBezTo>
                      <a:pt x="10" y="107"/>
                      <a:pt x="14" y="117"/>
                      <a:pt x="17" y="127"/>
                    </a:cubicBezTo>
                    <a:cubicBezTo>
                      <a:pt x="21" y="126"/>
                      <a:pt x="24" y="126"/>
                      <a:pt x="28" y="127"/>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7">
                <a:extLst>
                  <a:ext uri="{FF2B5EF4-FFF2-40B4-BE49-F238E27FC236}">
                    <a16:creationId xmlns:a16="http://schemas.microsoft.com/office/drawing/2014/main" id="{93373313-822F-4477-9BDE-690228EF6A69}"/>
                  </a:ext>
                </a:extLst>
              </p:cNvPr>
              <p:cNvSpPr>
                <a:spLocks/>
              </p:cNvSpPr>
              <p:nvPr/>
            </p:nvSpPr>
            <p:spPr bwMode="auto">
              <a:xfrm>
                <a:off x="4108924" y="2335723"/>
                <a:ext cx="1208365" cy="742536"/>
              </a:xfrm>
              <a:custGeom>
                <a:avLst/>
                <a:gdLst>
                  <a:gd name="T0" fmla="*/ 395 w 401"/>
                  <a:gd name="T1" fmla="*/ 195 h 246"/>
                  <a:gd name="T2" fmla="*/ 401 w 401"/>
                  <a:gd name="T3" fmla="*/ 64 h 246"/>
                  <a:gd name="T4" fmla="*/ 150 w 401"/>
                  <a:gd name="T5" fmla="*/ 27 h 246"/>
                  <a:gd name="T6" fmla="*/ 8 w 401"/>
                  <a:gd name="T7" fmla="*/ 0 h 246"/>
                  <a:gd name="T8" fmla="*/ 3 w 401"/>
                  <a:gd name="T9" fmla="*/ 21 h 246"/>
                  <a:gd name="T10" fmla="*/ 0 w 401"/>
                  <a:gd name="T11" fmla="*/ 52 h 246"/>
                  <a:gd name="T12" fmla="*/ 58 w 401"/>
                  <a:gd name="T13" fmla="*/ 127 h 246"/>
                  <a:gd name="T14" fmla="*/ 38 w 401"/>
                  <a:gd name="T15" fmla="*/ 173 h 246"/>
                  <a:gd name="T16" fmla="*/ 73 w 401"/>
                  <a:gd name="T17" fmla="*/ 230 h 246"/>
                  <a:gd name="T18" fmla="*/ 95 w 401"/>
                  <a:gd name="T19" fmla="*/ 236 h 246"/>
                  <a:gd name="T20" fmla="*/ 106 w 401"/>
                  <a:gd name="T21" fmla="*/ 243 h 246"/>
                  <a:gd name="T22" fmla="*/ 140 w 401"/>
                  <a:gd name="T23" fmla="*/ 238 h 246"/>
                  <a:gd name="T24" fmla="*/ 141 w 401"/>
                  <a:gd name="T25" fmla="*/ 216 h 246"/>
                  <a:gd name="T26" fmla="*/ 393 w 401"/>
                  <a:gd name="T27" fmla="*/ 244 h 246"/>
                  <a:gd name="T28" fmla="*/ 395 w 401"/>
                  <a:gd name="T29" fmla="*/ 1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1" h="246">
                    <a:moveTo>
                      <a:pt x="395" y="195"/>
                    </a:moveTo>
                    <a:cubicBezTo>
                      <a:pt x="401" y="64"/>
                      <a:pt x="401" y="64"/>
                      <a:pt x="401" y="64"/>
                    </a:cubicBezTo>
                    <a:cubicBezTo>
                      <a:pt x="317" y="59"/>
                      <a:pt x="230" y="43"/>
                      <a:pt x="150" y="27"/>
                    </a:cubicBezTo>
                    <a:cubicBezTo>
                      <a:pt x="103" y="17"/>
                      <a:pt x="55" y="11"/>
                      <a:pt x="8" y="0"/>
                    </a:cubicBezTo>
                    <a:cubicBezTo>
                      <a:pt x="6" y="7"/>
                      <a:pt x="4" y="15"/>
                      <a:pt x="3" y="21"/>
                    </a:cubicBezTo>
                    <a:cubicBezTo>
                      <a:pt x="2" y="30"/>
                      <a:pt x="9" y="47"/>
                      <a:pt x="0" y="52"/>
                    </a:cubicBezTo>
                    <a:cubicBezTo>
                      <a:pt x="13" y="80"/>
                      <a:pt x="31" y="109"/>
                      <a:pt x="58" y="127"/>
                    </a:cubicBezTo>
                    <a:cubicBezTo>
                      <a:pt x="56" y="145"/>
                      <a:pt x="35" y="151"/>
                      <a:pt x="38" y="173"/>
                    </a:cubicBezTo>
                    <a:cubicBezTo>
                      <a:pt x="70" y="177"/>
                      <a:pt x="53" y="213"/>
                      <a:pt x="73" y="230"/>
                    </a:cubicBezTo>
                    <a:cubicBezTo>
                      <a:pt x="80" y="235"/>
                      <a:pt x="87" y="233"/>
                      <a:pt x="95" y="236"/>
                    </a:cubicBezTo>
                    <a:cubicBezTo>
                      <a:pt x="99" y="237"/>
                      <a:pt x="101" y="242"/>
                      <a:pt x="106" y="243"/>
                    </a:cubicBezTo>
                    <a:cubicBezTo>
                      <a:pt x="117" y="246"/>
                      <a:pt x="128" y="237"/>
                      <a:pt x="140" y="238"/>
                    </a:cubicBezTo>
                    <a:cubicBezTo>
                      <a:pt x="140" y="231"/>
                      <a:pt x="141" y="223"/>
                      <a:pt x="141" y="216"/>
                    </a:cubicBezTo>
                    <a:cubicBezTo>
                      <a:pt x="393" y="244"/>
                      <a:pt x="393" y="244"/>
                      <a:pt x="393" y="244"/>
                    </a:cubicBezTo>
                    <a:cubicBezTo>
                      <a:pt x="395" y="195"/>
                      <a:pt x="395" y="195"/>
                      <a:pt x="395" y="195"/>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9">
                <a:extLst>
                  <a:ext uri="{FF2B5EF4-FFF2-40B4-BE49-F238E27FC236}">
                    <a16:creationId xmlns:a16="http://schemas.microsoft.com/office/drawing/2014/main" id="{1E5FCAC6-DEFA-48E3-94FE-4E5F53B0618B}"/>
                  </a:ext>
                </a:extLst>
              </p:cNvPr>
              <p:cNvSpPr>
                <a:spLocks/>
              </p:cNvSpPr>
              <p:nvPr/>
            </p:nvSpPr>
            <p:spPr bwMode="auto">
              <a:xfrm>
                <a:off x="6012861" y="2477883"/>
                <a:ext cx="780614" cy="841540"/>
              </a:xfrm>
              <a:custGeom>
                <a:avLst/>
                <a:gdLst>
                  <a:gd name="T0" fmla="*/ 207 w 259"/>
                  <a:gd name="T1" fmla="*/ 279 h 279"/>
                  <a:gd name="T2" fmla="*/ 213 w 259"/>
                  <a:gd name="T3" fmla="*/ 279 h 279"/>
                  <a:gd name="T4" fmla="*/ 210 w 259"/>
                  <a:gd name="T5" fmla="*/ 257 h 279"/>
                  <a:gd name="T6" fmla="*/ 196 w 259"/>
                  <a:gd name="T7" fmla="*/ 244 h 279"/>
                  <a:gd name="T8" fmla="*/ 188 w 259"/>
                  <a:gd name="T9" fmla="*/ 243 h 279"/>
                  <a:gd name="T10" fmla="*/ 183 w 259"/>
                  <a:gd name="T11" fmla="*/ 237 h 279"/>
                  <a:gd name="T12" fmla="*/ 172 w 259"/>
                  <a:gd name="T13" fmla="*/ 216 h 279"/>
                  <a:gd name="T14" fmla="*/ 161 w 259"/>
                  <a:gd name="T15" fmla="*/ 211 h 279"/>
                  <a:gd name="T16" fmla="*/ 158 w 259"/>
                  <a:gd name="T17" fmla="*/ 198 h 279"/>
                  <a:gd name="T18" fmla="*/ 162 w 259"/>
                  <a:gd name="T19" fmla="*/ 167 h 279"/>
                  <a:gd name="T20" fmla="*/ 172 w 259"/>
                  <a:gd name="T21" fmla="*/ 145 h 279"/>
                  <a:gd name="T22" fmla="*/ 172 w 259"/>
                  <a:gd name="T23" fmla="*/ 135 h 279"/>
                  <a:gd name="T24" fmla="*/ 177 w 259"/>
                  <a:gd name="T25" fmla="*/ 135 h 279"/>
                  <a:gd name="T26" fmla="*/ 198 w 259"/>
                  <a:gd name="T27" fmla="*/ 121 h 279"/>
                  <a:gd name="T28" fmla="*/ 201 w 259"/>
                  <a:gd name="T29" fmla="*/ 117 h 279"/>
                  <a:gd name="T30" fmla="*/ 177 w 259"/>
                  <a:gd name="T31" fmla="*/ 115 h 279"/>
                  <a:gd name="T32" fmla="*/ 216 w 259"/>
                  <a:gd name="T33" fmla="*/ 80 h 279"/>
                  <a:gd name="T34" fmla="*/ 255 w 259"/>
                  <a:gd name="T35" fmla="*/ 47 h 279"/>
                  <a:gd name="T36" fmla="*/ 193 w 259"/>
                  <a:gd name="T37" fmla="*/ 48 h 279"/>
                  <a:gd name="T38" fmla="*/ 171 w 259"/>
                  <a:gd name="T39" fmla="*/ 33 h 279"/>
                  <a:gd name="T40" fmla="*/ 150 w 259"/>
                  <a:gd name="T41" fmla="*/ 30 h 279"/>
                  <a:gd name="T42" fmla="*/ 129 w 259"/>
                  <a:gd name="T43" fmla="*/ 25 h 279"/>
                  <a:gd name="T44" fmla="*/ 102 w 259"/>
                  <a:gd name="T45" fmla="*/ 23 h 279"/>
                  <a:gd name="T46" fmla="*/ 75 w 259"/>
                  <a:gd name="T47" fmla="*/ 0 h 279"/>
                  <a:gd name="T48" fmla="*/ 75 w 259"/>
                  <a:gd name="T49" fmla="*/ 19 h 279"/>
                  <a:gd name="T50" fmla="*/ 4 w 259"/>
                  <a:gd name="T51" fmla="*/ 24 h 279"/>
                  <a:gd name="T52" fmla="*/ 0 w 259"/>
                  <a:gd name="T53" fmla="*/ 33 h 279"/>
                  <a:gd name="T54" fmla="*/ 7 w 259"/>
                  <a:gd name="T55" fmla="*/ 48 h 279"/>
                  <a:gd name="T56" fmla="*/ 13 w 259"/>
                  <a:gd name="T57" fmla="*/ 61 h 279"/>
                  <a:gd name="T58" fmla="*/ 17 w 259"/>
                  <a:gd name="T59" fmla="*/ 91 h 279"/>
                  <a:gd name="T60" fmla="*/ 19 w 259"/>
                  <a:gd name="T61" fmla="*/ 126 h 279"/>
                  <a:gd name="T62" fmla="*/ 27 w 259"/>
                  <a:gd name="T63" fmla="*/ 154 h 279"/>
                  <a:gd name="T64" fmla="*/ 21 w 259"/>
                  <a:gd name="T65" fmla="*/ 154 h 279"/>
                  <a:gd name="T66" fmla="*/ 21 w 259"/>
                  <a:gd name="T67" fmla="*/ 156 h 279"/>
                  <a:gd name="T68" fmla="*/ 17 w 259"/>
                  <a:gd name="T69" fmla="*/ 170 h 279"/>
                  <a:gd name="T70" fmla="*/ 25 w 259"/>
                  <a:gd name="T71" fmla="*/ 191 h 279"/>
                  <a:gd name="T72" fmla="*/ 29 w 259"/>
                  <a:gd name="T73" fmla="*/ 239 h 279"/>
                  <a:gd name="T74" fmla="*/ 30 w 259"/>
                  <a:gd name="T75" fmla="*/ 279 h 279"/>
                  <a:gd name="T76" fmla="*/ 207 w 259"/>
                  <a:gd name="T77"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9" h="279">
                    <a:moveTo>
                      <a:pt x="207" y="279"/>
                    </a:moveTo>
                    <a:cubicBezTo>
                      <a:pt x="213" y="279"/>
                      <a:pt x="213" y="279"/>
                      <a:pt x="213" y="279"/>
                    </a:cubicBezTo>
                    <a:cubicBezTo>
                      <a:pt x="213" y="272"/>
                      <a:pt x="212" y="263"/>
                      <a:pt x="210" y="257"/>
                    </a:cubicBezTo>
                    <a:cubicBezTo>
                      <a:pt x="207" y="251"/>
                      <a:pt x="202" y="245"/>
                      <a:pt x="196" y="244"/>
                    </a:cubicBezTo>
                    <a:cubicBezTo>
                      <a:pt x="193" y="244"/>
                      <a:pt x="190" y="244"/>
                      <a:pt x="188" y="243"/>
                    </a:cubicBezTo>
                    <a:cubicBezTo>
                      <a:pt x="186" y="241"/>
                      <a:pt x="184" y="239"/>
                      <a:pt x="183" y="237"/>
                    </a:cubicBezTo>
                    <a:cubicBezTo>
                      <a:pt x="178" y="231"/>
                      <a:pt x="174" y="224"/>
                      <a:pt x="172" y="216"/>
                    </a:cubicBezTo>
                    <a:cubicBezTo>
                      <a:pt x="168" y="218"/>
                      <a:pt x="163" y="215"/>
                      <a:pt x="161" y="211"/>
                    </a:cubicBezTo>
                    <a:cubicBezTo>
                      <a:pt x="158" y="207"/>
                      <a:pt x="158" y="203"/>
                      <a:pt x="158" y="198"/>
                    </a:cubicBezTo>
                    <a:cubicBezTo>
                      <a:pt x="157" y="187"/>
                      <a:pt x="156" y="176"/>
                      <a:pt x="162" y="167"/>
                    </a:cubicBezTo>
                    <a:cubicBezTo>
                      <a:pt x="166" y="160"/>
                      <a:pt x="174" y="153"/>
                      <a:pt x="172" y="145"/>
                    </a:cubicBezTo>
                    <a:cubicBezTo>
                      <a:pt x="171" y="141"/>
                      <a:pt x="169" y="136"/>
                      <a:pt x="172" y="135"/>
                    </a:cubicBezTo>
                    <a:cubicBezTo>
                      <a:pt x="174" y="134"/>
                      <a:pt x="176" y="135"/>
                      <a:pt x="177" y="135"/>
                    </a:cubicBezTo>
                    <a:cubicBezTo>
                      <a:pt x="186" y="137"/>
                      <a:pt x="194" y="129"/>
                      <a:pt x="198" y="121"/>
                    </a:cubicBezTo>
                    <a:cubicBezTo>
                      <a:pt x="199" y="120"/>
                      <a:pt x="200" y="119"/>
                      <a:pt x="201" y="117"/>
                    </a:cubicBezTo>
                    <a:cubicBezTo>
                      <a:pt x="191" y="122"/>
                      <a:pt x="173" y="133"/>
                      <a:pt x="177" y="115"/>
                    </a:cubicBezTo>
                    <a:cubicBezTo>
                      <a:pt x="179" y="105"/>
                      <a:pt x="208" y="87"/>
                      <a:pt x="216" y="80"/>
                    </a:cubicBezTo>
                    <a:cubicBezTo>
                      <a:pt x="226" y="72"/>
                      <a:pt x="259" y="62"/>
                      <a:pt x="255" y="47"/>
                    </a:cubicBezTo>
                    <a:cubicBezTo>
                      <a:pt x="234" y="45"/>
                      <a:pt x="214" y="54"/>
                      <a:pt x="193" y="48"/>
                    </a:cubicBezTo>
                    <a:cubicBezTo>
                      <a:pt x="182" y="46"/>
                      <a:pt x="179" y="39"/>
                      <a:pt x="171" y="33"/>
                    </a:cubicBezTo>
                    <a:cubicBezTo>
                      <a:pt x="161" y="26"/>
                      <a:pt x="163" y="30"/>
                      <a:pt x="150" y="30"/>
                    </a:cubicBezTo>
                    <a:cubicBezTo>
                      <a:pt x="141" y="30"/>
                      <a:pt x="137" y="27"/>
                      <a:pt x="129" y="25"/>
                    </a:cubicBezTo>
                    <a:cubicBezTo>
                      <a:pt x="121" y="23"/>
                      <a:pt x="109" y="26"/>
                      <a:pt x="102" y="23"/>
                    </a:cubicBezTo>
                    <a:cubicBezTo>
                      <a:pt x="93" y="20"/>
                      <a:pt x="83" y="7"/>
                      <a:pt x="75" y="0"/>
                    </a:cubicBezTo>
                    <a:cubicBezTo>
                      <a:pt x="74" y="6"/>
                      <a:pt x="75" y="13"/>
                      <a:pt x="75" y="19"/>
                    </a:cubicBezTo>
                    <a:cubicBezTo>
                      <a:pt x="52" y="22"/>
                      <a:pt x="28" y="24"/>
                      <a:pt x="4" y="24"/>
                    </a:cubicBezTo>
                    <a:cubicBezTo>
                      <a:pt x="0" y="33"/>
                      <a:pt x="0" y="33"/>
                      <a:pt x="0" y="33"/>
                    </a:cubicBezTo>
                    <a:cubicBezTo>
                      <a:pt x="7" y="48"/>
                      <a:pt x="7" y="48"/>
                      <a:pt x="7" y="48"/>
                    </a:cubicBezTo>
                    <a:cubicBezTo>
                      <a:pt x="13" y="61"/>
                      <a:pt x="13" y="61"/>
                      <a:pt x="13" y="61"/>
                    </a:cubicBezTo>
                    <a:cubicBezTo>
                      <a:pt x="13" y="61"/>
                      <a:pt x="13" y="61"/>
                      <a:pt x="17" y="91"/>
                    </a:cubicBezTo>
                    <a:cubicBezTo>
                      <a:pt x="22" y="120"/>
                      <a:pt x="17" y="104"/>
                      <a:pt x="19" y="126"/>
                    </a:cubicBezTo>
                    <a:cubicBezTo>
                      <a:pt x="20" y="148"/>
                      <a:pt x="27" y="154"/>
                      <a:pt x="27" y="154"/>
                    </a:cubicBezTo>
                    <a:cubicBezTo>
                      <a:pt x="21" y="154"/>
                      <a:pt x="21" y="154"/>
                      <a:pt x="21" y="154"/>
                    </a:cubicBezTo>
                    <a:cubicBezTo>
                      <a:pt x="21" y="155"/>
                      <a:pt x="21" y="156"/>
                      <a:pt x="21" y="156"/>
                    </a:cubicBezTo>
                    <a:cubicBezTo>
                      <a:pt x="21" y="164"/>
                      <a:pt x="20" y="163"/>
                      <a:pt x="17" y="170"/>
                    </a:cubicBezTo>
                    <a:cubicBezTo>
                      <a:pt x="10" y="185"/>
                      <a:pt x="17" y="181"/>
                      <a:pt x="25" y="191"/>
                    </a:cubicBezTo>
                    <a:cubicBezTo>
                      <a:pt x="33" y="203"/>
                      <a:pt x="28" y="226"/>
                      <a:pt x="29" y="239"/>
                    </a:cubicBezTo>
                    <a:cubicBezTo>
                      <a:pt x="30" y="252"/>
                      <a:pt x="30" y="269"/>
                      <a:pt x="30" y="279"/>
                    </a:cubicBezTo>
                    <a:cubicBezTo>
                      <a:pt x="207" y="279"/>
                      <a:pt x="207" y="279"/>
                      <a:pt x="207" y="279"/>
                    </a:cubicBezTo>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1">
                <a:extLst>
                  <a:ext uri="{FF2B5EF4-FFF2-40B4-BE49-F238E27FC236}">
                    <a16:creationId xmlns:a16="http://schemas.microsoft.com/office/drawing/2014/main" id="{ECDA6E59-CD83-4324-8FAB-37DF22FB513E}"/>
                  </a:ext>
                </a:extLst>
              </p:cNvPr>
              <p:cNvSpPr>
                <a:spLocks/>
              </p:cNvSpPr>
              <p:nvPr/>
            </p:nvSpPr>
            <p:spPr bwMode="auto">
              <a:xfrm>
                <a:off x="6756665" y="2688586"/>
                <a:ext cx="657493" cy="341440"/>
              </a:xfrm>
              <a:custGeom>
                <a:avLst/>
                <a:gdLst>
                  <a:gd name="T0" fmla="*/ 9 w 218"/>
                  <a:gd name="T1" fmla="*/ 52 h 113"/>
                  <a:gd name="T2" fmla="*/ 11 w 218"/>
                  <a:gd name="T3" fmla="*/ 59 h 113"/>
                  <a:gd name="T4" fmla="*/ 31 w 218"/>
                  <a:gd name="T5" fmla="*/ 72 h 113"/>
                  <a:gd name="T6" fmla="*/ 57 w 218"/>
                  <a:gd name="T7" fmla="*/ 75 h 113"/>
                  <a:gd name="T8" fmla="*/ 69 w 218"/>
                  <a:gd name="T9" fmla="*/ 85 h 113"/>
                  <a:gd name="T10" fmla="*/ 78 w 218"/>
                  <a:gd name="T11" fmla="*/ 92 h 113"/>
                  <a:gd name="T12" fmla="*/ 83 w 218"/>
                  <a:gd name="T13" fmla="*/ 103 h 113"/>
                  <a:gd name="T14" fmla="*/ 93 w 218"/>
                  <a:gd name="T15" fmla="*/ 113 h 113"/>
                  <a:gd name="T16" fmla="*/ 100 w 218"/>
                  <a:gd name="T17" fmla="*/ 95 h 113"/>
                  <a:gd name="T18" fmla="*/ 124 w 218"/>
                  <a:gd name="T19" fmla="*/ 76 h 113"/>
                  <a:gd name="T20" fmla="*/ 154 w 218"/>
                  <a:gd name="T21" fmla="*/ 64 h 113"/>
                  <a:gd name="T22" fmla="*/ 187 w 218"/>
                  <a:gd name="T23" fmla="*/ 57 h 113"/>
                  <a:gd name="T24" fmla="*/ 218 w 218"/>
                  <a:gd name="T25" fmla="*/ 57 h 113"/>
                  <a:gd name="T26" fmla="*/ 206 w 218"/>
                  <a:gd name="T27" fmla="*/ 37 h 113"/>
                  <a:gd name="T28" fmla="*/ 180 w 218"/>
                  <a:gd name="T29" fmla="*/ 28 h 113"/>
                  <a:gd name="T30" fmla="*/ 155 w 218"/>
                  <a:gd name="T31" fmla="*/ 23 h 113"/>
                  <a:gd name="T32" fmla="*/ 135 w 218"/>
                  <a:gd name="T33" fmla="*/ 36 h 113"/>
                  <a:gd name="T34" fmla="*/ 90 w 218"/>
                  <a:gd name="T35" fmla="*/ 46 h 113"/>
                  <a:gd name="T36" fmla="*/ 69 w 218"/>
                  <a:gd name="T37" fmla="*/ 40 h 113"/>
                  <a:gd name="T38" fmla="*/ 55 w 218"/>
                  <a:gd name="T39" fmla="*/ 39 h 113"/>
                  <a:gd name="T40" fmla="*/ 69 w 218"/>
                  <a:gd name="T41" fmla="*/ 0 h 113"/>
                  <a:gd name="T42" fmla="*/ 6 w 218"/>
                  <a:gd name="T43" fmla="*/ 47 h 113"/>
                  <a:gd name="T44" fmla="*/ 0 w 218"/>
                  <a:gd name="T45" fmla="*/ 49 h 113"/>
                  <a:gd name="T46" fmla="*/ 5 w 218"/>
                  <a:gd name="T47" fmla="*/ 50 h 113"/>
                  <a:gd name="T48" fmla="*/ 9 w 218"/>
                  <a:gd name="T49" fmla="*/ 5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8" h="113">
                    <a:moveTo>
                      <a:pt x="9" y="52"/>
                    </a:moveTo>
                    <a:cubicBezTo>
                      <a:pt x="11" y="53"/>
                      <a:pt x="10" y="56"/>
                      <a:pt x="11" y="59"/>
                    </a:cubicBezTo>
                    <a:cubicBezTo>
                      <a:pt x="12" y="67"/>
                      <a:pt x="22" y="71"/>
                      <a:pt x="31" y="72"/>
                    </a:cubicBezTo>
                    <a:cubicBezTo>
                      <a:pt x="40" y="72"/>
                      <a:pt x="49" y="71"/>
                      <a:pt x="57" y="75"/>
                    </a:cubicBezTo>
                    <a:cubicBezTo>
                      <a:pt x="61" y="78"/>
                      <a:pt x="64" y="82"/>
                      <a:pt x="69" y="85"/>
                    </a:cubicBezTo>
                    <a:cubicBezTo>
                      <a:pt x="72" y="87"/>
                      <a:pt x="76" y="89"/>
                      <a:pt x="78" y="92"/>
                    </a:cubicBezTo>
                    <a:cubicBezTo>
                      <a:pt x="81" y="95"/>
                      <a:pt x="81" y="99"/>
                      <a:pt x="83" y="103"/>
                    </a:cubicBezTo>
                    <a:cubicBezTo>
                      <a:pt x="85" y="107"/>
                      <a:pt x="89" y="111"/>
                      <a:pt x="93" y="113"/>
                    </a:cubicBezTo>
                    <a:cubicBezTo>
                      <a:pt x="96" y="107"/>
                      <a:pt x="98" y="101"/>
                      <a:pt x="100" y="95"/>
                    </a:cubicBezTo>
                    <a:cubicBezTo>
                      <a:pt x="106" y="79"/>
                      <a:pt x="111" y="77"/>
                      <a:pt x="124" y="76"/>
                    </a:cubicBezTo>
                    <a:cubicBezTo>
                      <a:pt x="135" y="75"/>
                      <a:pt x="143" y="71"/>
                      <a:pt x="154" y="64"/>
                    </a:cubicBezTo>
                    <a:cubicBezTo>
                      <a:pt x="167" y="57"/>
                      <a:pt x="173" y="54"/>
                      <a:pt x="187" y="57"/>
                    </a:cubicBezTo>
                    <a:cubicBezTo>
                      <a:pt x="198" y="60"/>
                      <a:pt x="207" y="63"/>
                      <a:pt x="218" y="57"/>
                    </a:cubicBezTo>
                    <a:cubicBezTo>
                      <a:pt x="211" y="51"/>
                      <a:pt x="212" y="44"/>
                      <a:pt x="206" y="37"/>
                    </a:cubicBezTo>
                    <a:cubicBezTo>
                      <a:pt x="199" y="29"/>
                      <a:pt x="189" y="30"/>
                      <a:pt x="180" y="28"/>
                    </a:cubicBezTo>
                    <a:cubicBezTo>
                      <a:pt x="172" y="27"/>
                      <a:pt x="163" y="21"/>
                      <a:pt x="155" y="23"/>
                    </a:cubicBezTo>
                    <a:cubicBezTo>
                      <a:pt x="147" y="26"/>
                      <a:pt x="142" y="33"/>
                      <a:pt x="135" y="36"/>
                    </a:cubicBezTo>
                    <a:cubicBezTo>
                      <a:pt x="123" y="40"/>
                      <a:pt x="102" y="49"/>
                      <a:pt x="90" y="46"/>
                    </a:cubicBezTo>
                    <a:cubicBezTo>
                      <a:pt x="81" y="44"/>
                      <a:pt x="80" y="40"/>
                      <a:pt x="69" y="40"/>
                    </a:cubicBezTo>
                    <a:cubicBezTo>
                      <a:pt x="63" y="40"/>
                      <a:pt x="59" y="45"/>
                      <a:pt x="55" y="39"/>
                    </a:cubicBezTo>
                    <a:cubicBezTo>
                      <a:pt x="49" y="31"/>
                      <a:pt x="67" y="8"/>
                      <a:pt x="69" y="0"/>
                    </a:cubicBezTo>
                    <a:cubicBezTo>
                      <a:pt x="46" y="3"/>
                      <a:pt x="27" y="38"/>
                      <a:pt x="6" y="47"/>
                    </a:cubicBezTo>
                    <a:cubicBezTo>
                      <a:pt x="5" y="48"/>
                      <a:pt x="2" y="48"/>
                      <a:pt x="0" y="49"/>
                    </a:cubicBezTo>
                    <a:cubicBezTo>
                      <a:pt x="1" y="49"/>
                      <a:pt x="3" y="50"/>
                      <a:pt x="5" y="50"/>
                    </a:cubicBezTo>
                    <a:cubicBezTo>
                      <a:pt x="6" y="50"/>
                      <a:pt x="8" y="51"/>
                      <a:pt x="9" y="5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3">
                <a:extLst>
                  <a:ext uri="{FF2B5EF4-FFF2-40B4-BE49-F238E27FC236}">
                    <a16:creationId xmlns:a16="http://schemas.microsoft.com/office/drawing/2014/main" id="{E6234BEA-FF32-4C37-B9CA-A40442D436BE}"/>
                  </a:ext>
                </a:extLst>
              </p:cNvPr>
              <p:cNvSpPr>
                <a:spLocks/>
              </p:cNvSpPr>
              <p:nvPr/>
            </p:nvSpPr>
            <p:spPr bwMode="auto">
              <a:xfrm>
                <a:off x="6483768" y="2824400"/>
                <a:ext cx="583874" cy="602914"/>
              </a:xfrm>
              <a:custGeom>
                <a:avLst/>
                <a:gdLst>
                  <a:gd name="T0" fmla="*/ 185 w 194"/>
                  <a:gd name="T1" fmla="*/ 100 h 200"/>
                  <a:gd name="T2" fmla="*/ 180 w 194"/>
                  <a:gd name="T3" fmla="*/ 80 h 200"/>
                  <a:gd name="T4" fmla="*/ 184 w 194"/>
                  <a:gd name="T5" fmla="*/ 68 h 200"/>
                  <a:gd name="T6" fmla="*/ 174 w 194"/>
                  <a:gd name="T7" fmla="*/ 58 h 200"/>
                  <a:gd name="T8" fmla="*/ 169 w 194"/>
                  <a:gd name="T9" fmla="*/ 47 h 200"/>
                  <a:gd name="T10" fmla="*/ 160 w 194"/>
                  <a:gd name="T11" fmla="*/ 40 h 200"/>
                  <a:gd name="T12" fmla="*/ 148 w 194"/>
                  <a:gd name="T13" fmla="*/ 30 h 200"/>
                  <a:gd name="T14" fmla="*/ 122 w 194"/>
                  <a:gd name="T15" fmla="*/ 27 h 200"/>
                  <a:gd name="T16" fmla="*/ 102 w 194"/>
                  <a:gd name="T17" fmla="*/ 14 h 200"/>
                  <a:gd name="T18" fmla="*/ 100 w 194"/>
                  <a:gd name="T19" fmla="*/ 7 h 200"/>
                  <a:gd name="T20" fmla="*/ 96 w 194"/>
                  <a:gd name="T21" fmla="*/ 5 h 200"/>
                  <a:gd name="T22" fmla="*/ 91 w 194"/>
                  <a:gd name="T23" fmla="*/ 4 h 200"/>
                  <a:gd name="T24" fmla="*/ 71 w 194"/>
                  <a:gd name="T25" fmla="*/ 6 h 200"/>
                  <a:gd name="T26" fmla="*/ 60 w 194"/>
                  <a:gd name="T27" fmla="*/ 7 h 200"/>
                  <a:gd name="T28" fmla="*/ 50 w 194"/>
                  <a:gd name="T29" fmla="*/ 0 h 200"/>
                  <a:gd name="T30" fmla="*/ 45 w 194"/>
                  <a:gd name="T31" fmla="*/ 2 h 200"/>
                  <a:gd name="T32" fmla="*/ 42 w 194"/>
                  <a:gd name="T33" fmla="*/ 6 h 200"/>
                  <a:gd name="T34" fmla="*/ 21 w 194"/>
                  <a:gd name="T35" fmla="*/ 20 h 200"/>
                  <a:gd name="T36" fmla="*/ 16 w 194"/>
                  <a:gd name="T37" fmla="*/ 20 h 200"/>
                  <a:gd name="T38" fmla="*/ 16 w 194"/>
                  <a:gd name="T39" fmla="*/ 30 h 200"/>
                  <a:gd name="T40" fmla="*/ 6 w 194"/>
                  <a:gd name="T41" fmla="*/ 52 h 200"/>
                  <a:gd name="T42" fmla="*/ 2 w 194"/>
                  <a:gd name="T43" fmla="*/ 83 h 200"/>
                  <a:gd name="T44" fmla="*/ 5 w 194"/>
                  <a:gd name="T45" fmla="*/ 96 h 200"/>
                  <a:gd name="T46" fmla="*/ 16 w 194"/>
                  <a:gd name="T47" fmla="*/ 101 h 200"/>
                  <a:gd name="T48" fmla="*/ 27 w 194"/>
                  <a:gd name="T49" fmla="*/ 122 h 200"/>
                  <a:gd name="T50" fmla="*/ 32 w 194"/>
                  <a:gd name="T51" fmla="*/ 128 h 200"/>
                  <a:gd name="T52" fmla="*/ 40 w 194"/>
                  <a:gd name="T53" fmla="*/ 129 h 200"/>
                  <a:gd name="T54" fmla="*/ 54 w 194"/>
                  <a:gd name="T55" fmla="*/ 142 h 200"/>
                  <a:gd name="T56" fmla="*/ 57 w 194"/>
                  <a:gd name="T57" fmla="*/ 164 h 200"/>
                  <a:gd name="T58" fmla="*/ 51 w 194"/>
                  <a:gd name="T59" fmla="*/ 164 h 200"/>
                  <a:gd name="T60" fmla="*/ 55 w 194"/>
                  <a:gd name="T61" fmla="*/ 168 h 200"/>
                  <a:gd name="T62" fmla="*/ 58 w 194"/>
                  <a:gd name="T63" fmla="*/ 173 h 200"/>
                  <a:gd name="T64" fmla="*/ 59 w 194"/>
                  <a:gd name="T65" fmla="*/ 179 h 200"/>
                  <a:gd name="T66" fmla="*/ 84 w 194"/>
                  <a:gd name="T67" fmla="*/ 200 h 200"/>
                  <a:gd name="T68" fmla="*/ 91 w 194"/>
                  <a:gd name="T69" fmla="*/ 200 h 200"/>
                  <a:gd name="T70" fmla="*/ 189 w 194"/>
                  <a:gd name="T71" fmla="*/ 200 h 200"/>
                  <a:gd name="T72" fmla="*/ 190 w 194"/>
                  <a:gd name="T73" fmla="*/ 149 h 200"/>
                  <a:gd name="T74" fmla="*/ 185 w 194"/>
                  <a:gd name="T7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4" h="200">
                    <a:moveTo>
                      <a:pt x="185" y="100"/>
                    </a:moveTo>
                    <a:cubicBezTo>
                      <a:pt x="180" y="91"/>
                      <a:pt x="176" y="94"/>
                      <a:pt x="180" y="80"/>
                    </a:cubicBezTo>
                    <a:cubicBezTo>
                      <a:pt x="181" y="76"/>
                      <a:pt x="182" y="72"/>
                      <a:pt x="184" y="68"/>
                    </a:cubicBezTo>
                    <a:cubicBezTo>
                      <a:pt x="180" y="66"/>
                      <a:pt x="176" y="62"/>
                      <a:pt x="174" y="58"/>
                    </a:cubicBezTo>
                    <a:cubicBezTo>
                      <a:pt x="172" y="54"/>
                      <a:pt x="172" y="50"/>
                      <a:pt x="169" y="47"/>
                    </a:cubicBezTo>
                    <a:cubicBezTo>
                      <a:pt x="167" y="44"/>
                      <a:pt x="163" y="42"/>
                      <a:pt x="160" y="40"/>
                    </a:cubicBezTo>
                    <a:cubicBezTo>
                      <a:pt x="155" y="37"/>
                      <a:pt x="152" y="33"/>
                      <a:pt x="148" y="30"/>
                    </a:cubicBezTo>
                    <a:cubicBezTo>
                      <a:pt x="140" y="26"/>
                      <a:pt x="131" y="27"/>
                      <a:pt x="122" y="27"/>
                    </a:cubicBezTo>
                    <a:cubicBezTo>
                      <a:pt x="113" y="26"/>
                      <a:pt x="103" y="22"/>
                      <a:pt x="102" y="14"/>
                    </a:cubicBezTo>
                    <a:cubicBezTo>
                      <a:pt x="101" y="11"/>
                      <a:pt x="102" y="8"/>
                      <a:pt x="100" y="7"/>
                    </a:cubicBezTo>
                    <a:cubicBezTo>
                      <a:pt x="99" y="6"/>
                      <a:pt x="97" y="5"/>
                      <a:pt x="96" y="5"/>
                    </a:cubicBezTo>
                    <a:cubicBezTo>
                      <a:pt x="94" y="5"/>
                      <a:pt x="92" y="4"/>
                      <a:pt x="91" y="4"/>
                    </a:cubicBezTo>
                    <a:cubicBezTo>
                      <a:pt x="84" y="5"/>
                      <a:pt x="75" y="6"/>
                      <a:pt x="71" y="6"/>
                    </a:cubicBezTo>
                    <a:cubicBezTo>
                      <a:pt x="67" y="6"/>
                      <a:pt x="64" y="8"/>
                      <a:pt x="60" y="7"/>
                    </a:cubicBezTo>
                    <a:cubicBezTo>
                      <a:pt x="56" y="7"/>
                      <a:pt x="54" y="0"/>
                      <a:pt x="50" y="0"/>
                    </a:cubicBezTo>
                    <a:cubicBezTo>
                      <a:pt x="49" y="0"/>
                      <a:pt x="47" y="1"/>
                      <a:pt x="45" y="2"/>
                    </a:cubicBezTo>
                    <a:cubicBezTo>
                      <a:pt x="44" y="4"/>
                      <a:pt x="43" y="5"/>
                      <a:pt x="42" y="6"/>
                    </a:cubicBezTo>
                    <a:cubicBezTo>
                      <a:pt x="38" y="14"/>
                      <a:pt x="30" y="22"/>
                      <a:pt x="21" y="20"/>
                    </a:cubicBezTo>
                    <a:cubicBezTo>
                      <a:pt x="20" y="20"/>
                      <a:pt x="18" y="19"/>
                      <a:pt x="16" y="20"/>
                    </a:cubicBezTo>
                    <a:cubicBezTo>
                      <a:pt x="13" y="21"/>
                      <a:pt x="15" y="26"/>
                      <a:pt x="16" y="30"/>
                    </a:cubicBezTo>
                    <a:cubicBezTo>
                      <a:pt x="18" y="38"/>
                      <a:pt x="10" y="45"/>
                      <a:pt x="6" y="52"/>
                    </a:cubicBezTo>
                    <a:cubicBezTo>
                      <a:pt x="0" y="61"/>
                      <a:pt x="1" y="72"/>
                      <a:pt x="2" y="83"/>
                    </a:cubicBezTo>
                    <a:cubicBezTo>
                      <a:pt x="2" y="88"/>
                      <a:pt x="2" y="92"/>
                      <a:pt x="5" y="96"/>
                    </a:cubicBezTo>
                    <a:cubicBezTo>
                      <a:pt x="7" y="100"/>
                      <a:pt x="12" y="103"/>
                      <a:pt x="16" y="101"/>
                    </a:cubicBezTo>
                    <a:cubicBezTo>
                      <a:pt x="18" y="109"/>
                      <a:pt x="22" y="116"/>
                      <a:pt x="27" y="122"/>
                    </a:cubicBezTo>
                    <a:cubicBezTo>
                      <a:pt x="28" y="124"/>
                      <a:pt x="30" y="126"/>
                      <a:pt x="32" y="128"/>
                    </a:cubicBezTo>
                    <a:cubicBezTo>
                      <a:pt x="34" y="129"/>
                      <a:pt x="37" y="129"/>
                      <a:pt x="40" y="129"/>
                    </a:cubicBezTo>
                    <a:cubicBezTo>
                      <a:pt x="46" y="130"/>
                      <a:pt x="51" y="136"/>
                      <a:pt x="54" y="142"/>
                    </a:cubicBezTo>
                    <a:cubicBezTo>
                      <a:pt x="56" y="148"/>
                      <a:pt x="57" y="157"/>
                      <a:pt x="57" y="164"/>
                    </a:cubicBezTo>
                    <a:cubicBezTo>
                      <a:pt x="51" y="164"/>
                      <a:pt x="51" y="164"/>
                      <a:pt x="51" y="164"/>
                    </a:cubicBezTo>
                    <a:cubicBezTo>
                      <a:pt x="52" y="165"/>
                      <a:pt x="54" y="167"/>
                      <a:pt x="55" y="168"/>
                    </a:cubicBezTo>
                    <a:cubicBezTo>
                      <a:pt x="56" y="170"/>
                      <a:pt x="58" y="172"/>
                      <a:pt x="58" y="173"/>
                    </a:cubicBezTo>
                    <a:cubicBezTo>
                      <a:pt x="59" y="175"/>
                      <a:pt x="59" y="177"/>
                      <a:pt x="59" y="179"/>
                    </a:cubicBezTo>
                    <a:cubicBezTo>
                      <a:pt x="61" y="189"/>
                      <a:pt x="74" y="197"/>
                      <a:pt x="84" y="200"/>
                    </a:cubicBezTo>
                    <a:cubicBezTo>
                      <a:pt x="91" y="200"/>
                      <a:pt x="91" y="200"/>
                      <a:pt x="91" y="200"/>
                    </a:cubicBezTo>
                    <a:cubicBezTo>
                      <a:pt x="189" y="200"/>
                      <a:pt x="189" y="200"/>
                      <a:pt x="189" y="200"/>
                    </a:cubicBezTo>
                    <a:cubicBezTo>
                      <a:pt x="186" y="183"/>
                      <a:pt x="189" y="163"/>
                      <a:pt x="190" y="149"/>
                    </a:cubicBezTo>
                    <a:cubicBezTo>
                      <a:pt x="192" y="130"/>
                      <a:pt x="194" y="116"/>
                      <a:pt x="185" y="10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5">
                <a:extLst>
                  <a:ext uri="{FF2B5EF4-FFF2-40B4-BE49-F238E27FC236}">
                    <a16:creationId xmlns:a16="http://schemas.microsoft.com/office/drawing/2014/main" id="{D10A7204-D1A0-45F2-AC33-4D36249056DD}"/>
                  </a:ext>
                </a:extLst>
              </p:cNvPr>
              <p:cNvSpPr>
                <a:spLocks/>
              </p:cNvSpPr>
              <p:nvPr/>
            </p:nvSpPr>
            <p:spPr bwMode="auto">
              <a:xfrm>
                <a:off x="3070644" y="2543886"/>
                <a:ext cx="917698" cy="771729"/>
              </a:xfrm>
              <a:custGeom>
                <a:avLst/>
                <a:gdLst>
                  <a:gd name="T0" fmla="*/ 103 w 305"/>
                  <a:gd name="T1" fmla="*/ 228 h 256"/>
                  <a:gd name="T2" fmla="*/ 123 w 305"/>
                  <a:gd name="T3" fmla="*/ 230 h 256"/>
                  <a:gd name="T4" fmla="*/ 198 w 305"/>
                  <a:gd name="T5" fmla="*/ 243 h 256"/>
                  <a:gd name="T6" fmla="*/ 246 w 305"/>
                  <a:gd name="T7" fmla="*/ 256 h 256"/>
                  <a:gd name="T8" fmla="*/ 263 w 305"/>
                  <a:gd name="T9" fmla="*/ 189 h 256"/>
                  <a:gd name="T10" fmla="*/ 266 w 305"/>
                  <a:gd name="T11" fmla="*/ 180 h 256"/>
                  <a:gd name="T12" fmla="*/ 272 w 305"/>
                  <a:gd name="T13" fmla="*/ 170 h 256"/>
                  <a:gd name="T14" fmla="*/ 273 w 305"/>
                  <a:gd name="T15" fmla="*/ 137 h 256"/>
                  <a:gd name="T16" fmla="*/ 291 w 305"/>
                  <a:gd name="T17" fmla="*/ 108 h 256"/>
                  <a:gd name="T18" fmla="*/ 304 w 305"/>
                  <a:gd name="T19" fmla="*/ 88 h 256"/>
                  <a:gd name="T20" fmla="*/ 296 w 305"/>
                  <a:gd name="T21" fmla="*/ 66 h 256"/>
                  <a:gd name="T22" fmla="*/ 232 w 305"/>
                  <a:gd name="T23" fmla="*/ 58 h 256"/>
                  <a:gd name="T24" fmla="*/ 207 w 305"/>
                  <a:gd name="T25" fmla="*/ 46 h 256"/>
                  <a:gd name="T26" fmla="*/ 186 w 305"/>
                  <a:gd name="T27" fmla="*/ 44 h 256"/>
                  <a:gd name="T28" fmla="*/ 150 w 305"/>
                  <a:gd name="T29" fmla="*/ 43 h 256"/>
                  <a:gd name="T30" fmla="*/ 123 w 305"/>
                  <a:gd name="T31" fmla="*/ 47 h 256"/>
                  <a:gd name="T32" fmla="*/ 87 w 305"/>
                  <a:gd name="T33" fmla="*/ 8 h 256"/>
                  <a:gd name="T34" fmla="*/ 52 w 305"/>
                  <a:gd name="T35" fmla="*/ 1 h 256"/>
                  <a:gd name="T36" fmla="*/ 41 w 305"/>
                  <a:gd name="T37" fmla="*/ 1 h 256"/>
                  <a:gd name="T38" fmla="*/ 45 w 305"/>
                  <a:gd name="T39" fmla="*/ 15 h 256"/>
                  <a:gd name="T40" fmla="*/ 44 w 305"/>
                  <a:gd name="T41" fmla="*/ 60 h 256"/>
                  <a:gd name="T42" fmla="*/ 28 w 305"/>
                  <a:gd name="T43" fmla="*/ 85 h 256"/>
                  <a:gd name="T44" fmla="*/ 31 w 305"/>
                  <a:gd name="T45" fmla="*/ 102 h 256"/>
                  <a:gd name="T46" fmla="*/ 25 w 305"/>
                  <a:gd name="T47" fmla="*/ 135 h 256"/>
                  <a:gd name="T48" fmla="*/ 11 w 305"/>
                  <a:gd name="T49" fmla="*/ 189 h 256"/>
                  <a:gd name="T50" fmla="*/ 0 w 305"/>
                  <a:gd name="T51" fmla="*/ 212 h 256"/>
                  <a:gd name="T52" fmla="*/ 77 w 305"/>
                  <a:gd name="T53" fmla="*/ 228 h 256"/>
                  <a:gd name="T54" fmla="*/ 103 w 305"/>
                  <a:gd name="T55" fmla="*/ 22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5" h="256">
                    <a:moveTo>
                      <a:pt x="103" y="228"/>
                    </a:moveTo>
                    <a:cubicBezTo>
                      <a:pt x="110" y="228"/>
                      <a:pt x="117" y="229"/>
                      <a:pt x="123" y="230"/>
                    </a:cubicBezTo>
                    <a:cubicBezTo>
                      <a:pt x="148" y="235"/>
                      <a:pt x="173" y="239"/>
                      <a:pt x="198" y="243"/>
                    </a:cubicBezTo>
                    <a:cubicBezTo>
                      <a:pt x="214" y="246"/>
                      <a:pt x="231" y="249"/>
                      <a:pt x="246" y="256"/>
                    </a:cubicBezTo>
                    <a:cubicBezTo>
                      <a:pt x="252" y="234"/>
                      <a:pt x="257" y="212"/>
                      <a:pt x="263" y="189"/>
                    </a:cubicBezTo>
                    <a:cubicBezTo>
                      <a:pt x="264" y="186"/>
                      <a:pt x="264" y="183"/>
                      <a:pt x="266" y="180"/>
                    </a:cubicBezTo>
                    <a:cubicBezTo>
                      <a:pt x="268" y="176"/>
                      <a:pt x="271" y="173"/>
                      <a:pt x="272" y="170"/>
                    </a:cubicBezTo>
                    <a:cubicBezTo>
                      <a:pt x="277" y="160"/>
                      <a:pt x="272" y="148"/>
                      <a:pt x="273" y="137"/>
                    </a:cubicBezTo>
                    <a:cubicBezTo>
                      <a:pt x="274" y="125"/>
                      <a:pt x="283" y="116"/>
                      <a:pt x="291" y="108"/>
                    </a:cubicBezTo>
                    <a:cubicBezTo>
                      <a:pt x="296" y="103"/>
                      <a:pt x="303" y="96"/>
                      <a:pt x="304" y="88"/>
                    </a:cubicBezTo>
                    <a:cubicBezTo>
                      <a:pt x="305" y="80"/>
                      <a:pt x="300" y="73"/>
                      <a:pt x="296" y="66"/>
                    </a:cubicBezTo>
                    <a:cubicBezTo>
                      <a:pt x="276" y="52"/>
                      <a:pt x="254" y="63"/>
                      <a:pt x="232" y="58"/>
                    </a:cubicBezTo>
                    <a:cubicBezTo>
                      <a:pt x="223" y="56"/>
                      <a:pt x="217" y="49"/>
                      <a:pt x="207" y="46"/>
                    </a:cubicBezTo>
                    <a:cubicBezTo>
                      <a:pt x="199" y="44"/>
                      <a:pt x="194" y="44"/>
                      <a:pt x="186" y="44"/>
                    </a:cubicBezTo>
                    <a:cubicBezTo>
                      <a:pt x="174" y="44"/>
                      <a:pt x="162" y="43"/>
                      <a:pt x="150" y="43"/>
                    </a:cubicBezTo>
                    <a:cubicBezTo>
                      <a:pt x="139" y="42"/>
                      <a:pt x="133" y="46"/>
                      <a:pt x="123" y="47"/>
                    </a:cubicBezTo>
                    <a:cubicBezTo>
                      <a:pt x="99" y="51"/>
                      <a:pt x="106" y="16"/>
                      <a:pt x="87" y="8"/>
                    </a:cubicBezTo>
                    <a:cubicBezTo>
                      <a:pt x="79" y="5"/>
                      <a:pt x="62" y="3"/>
                      <a:pt x="52" y="1"/>
                    </a:cubicBezTo>
                    <a:cubicBezTo>
                      <a:pt x="48" y="0"/>
                      <a:pt x="45" y="0"/>
                      <a:pt x="41" y="1"/>
                    </a:cubicBezTo>
                    <a:cubicBezTo>
                      <a:pt x="43" y="6"/>
                      <a:pt x="44" y="11"/>
                      <a:pt x="45" y="15"/>
                    </a:cubicBezTo>
                    <a:cubicBezTo>
                      <a:pt x="50" y="32"/>
                      <a:pt x="51" y="44"/>
                      <a:pt x="44" y="60"/>
                    </a:cubicBezTo>
                    <a:cubicBezTo>
                      <a:pt x="41" y="69"/>
                      <a:pt x="31" y="77"/>
                      <a:pt x="28" y="85"/>
                    </a:cubicBezTo>
                    <a:cubicBezTo>
                      <a:pt x="26" y="91"/>
                      <a:pt x="29" y="95"/>
                      <a:pt x="31" y="102"/>
                    </a:cubicBezTo>
                    <a:cubicBezTo>
                      <a:pt x="33" y="114"/>
                      <a:pt x="29" y="122"/>
                      <a:pt x="25" y="135"/>
                    </a:cubicBezTo>
                    <a:cubicBezTo>
                      <a:pt x="19" y="154"/>
                      <a:pt x="15" y="170"/>
                      <a:pt x="11" y="189"/>
                    </a:cubicBezTo>
                    <a:cubicBezTo>
                      <a:pt x="9" y="198"/>
                      <a:pt x="5" y="206"/>
                      <a:pt x="0" y="212"/>
                    </a:cubicBezTo>
                    <a:cubicBezTo>
                      <a:pt x="25" y="220"/>
                      <a:pt x="51" y="227"/>
                      <a:pt x="77" y="228"/>
                    </a:cubicBezTo>
                    <a:cubicBezTo>
                      <a:pt x="86" y="228"/>
                      <a:pt x="94" y="227"/>
                      <a:pt x="103" y="22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17">
                <a:extLst>
                  <a:ext uri="{FF2B5EF4-FFF2-40B4-BE49-F238E27FC236}">
                    <a16:creationId xmlns:a16="http://schemas.microsoft.com/office/drawing/2014/main" id="{AFE17270-23F6-44F0-AB48-BCE35E87D38C}"/>
                  </a:ext>
                </a:extLst>
              </p:cNvPr>
              <p:cNvSpPr>
                <a:spLocks/>
              </p:cNvSpPr>
              <p:nvPr/>
            </p:nvSpPr>
            <p:spPr bwMode="auto">
              <a:xfrm>
                <a:off x="5281749" y="2923405"/>
                <a:ext cx="831386" cy="534372"/>
              </a:xfrm>
              <a:custGeom>
                <a:avLst/>
                <a:gdLst>
                  <a:gd name="T0" fmla="*/ 3 w 276"/>
                  <a:gd name="T1" fmla="*/ 104 h 177"/>
                  <a:gd name="T2" fmla="*/ 0 w 276"/>
                  <a:gd name="T3" fmla="*/ 146 h 177"/>
                  <a:gd name="T4" fmla="*/ 91 w 276"/>
                  <a:gd name="T5" fmla="*/ 153 h 177"/>
                  <a:gd name="T6" fmla="*/ 202 w 276"/>
                  <a:gd name="T7" fmla="*/ 153 h 177"/>
                  <a:gd name="T8" fmla="*/ 210 w 276"/>
                  <a:gd name="T9" fmla="*/ 165 h 177"/>
                  <a:gd name="T10" fmla="*/ 224 w 276"/>
                  <a:gd name="T11" fmla="*/ 163 h 177"/>
                  <a:gd name="T12" fmla="*/ 225 w 276"/>
                  <a:gd name="T13" fmla="*/ 160 h 177"/>
                  <a:gd name="T14" fmla="*/ 233 w 276"/>
                  <a:gd name="T15" fmla="*/ 160 h 177"/>
                  <a:gd name="T16" fmla="*/ 239 w 276"/>
                  <a:gd name="T17" fmla="*/ 165 h 177"/>
                  <a:gd name="T18" fmla="*/ 255 w 276"/>
                  <a:gd name="T19" fmla="*/ 171 h 177"/>
                  <a:gd name="T20" fmla="*/ 269 w 276"/>
                  <a:gd name="T21" fmla="*/ 177 h 177"/>
                  <a:gd name="T22" fmla="*/ 268 w 276"/>
                  <a:gd name="T23" fmla="*/ 172 h 177"/>
                  <a:gd name="T24" fmla="*/ 274 w 276"/>
                  <a:gd name="T25" fmla="*/ 160 h 177"/>
                  <a:gd name="T26" fmla="*/ 269 w 276"/>
                  <a:gd name="T27" fmla="*/ 146 h 177"/>
                  <a:gd name="T28" fmla="*/ 273 w 276"/>
                  <a:gd name="T29" fmla="*/ 129 h 177"/>
                  <a:gd name="T30" fmla="*/ 272 w 276"/>
                  <a:gd name="T31" fmla="*/ 91 h 177"/>
                  <a:gd name="T32" fmla="*/ 268 w 276"/>
                  <a:gd name="T33" fmla="*/ 43 h 177"/>
                  <a:gd name="T34" fmla="*/ 260 w 276"/>
                  <a:gd name="T35" fmla="*/ 22 h 177"/>
                  <a:gd name="T36" fmla="*/ 264 w 276"/>
                  <a:gd name="T37" fmla="*/ 8 h 177"/>
                  <a:gd name="T38" fmla="*/ 264 w 276"/>
                  <a:gd name="T39" fmla="*/ 6 h 177"/>
                  <a:gd name="T40" fmla="*/ 6 w 276"/>
                  <a:gd name="T41" fmla="*/ 0 h 177"/>
                  <a:gd name="T42" fmla="*/ 4 w 276"/>
                  <a:gd name="T43" fmla="*/ 49 h 177"/>
                  <a:gd name="T44" fmla="*/ 3 w 276"/>
                  <a:gd name="T45" fmla="*/ 48 h 177"/>
                  <a:gd name="T46" fmla="*/ 3 w 276"/>
                  <a:gd name="T47" fmla="*/ 10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6" h="177">
                    <a:moveTo>
                      <a:pt x="3" y="104"/>
                    </a:moveTo>
                    <a:cubicBezTo>
                      <a:pt x="2" y="118"/>
                      <a:pt x="1" y="132"/>
                      <a:pt x="0" y="146"/>
                    </a:cubicBezTo>
                    <a:cubicBezTo>
                      <a:pt x="30" y="151"/>
                      <a:pt x="61" y="153"/>
                      <a:pt x="91" y="153"/>
                    </a:cubicBezTo>
                    <a:cubicBezTo>
                      <a:pt x="128" y="153"/>
                      <a:pt x="165" y="149"/>
                      <a:pt x="202" y="153"/>
                    </a:cubicBezTo>
                    <a:cubicBezTo>
                      <a:pt x="204" y="158"/>
                      <a:pt x="206" y="162"/>
                      <a:pt x="210" y="165"/>
                    </a:cubicBezTo>
                    <a:cubicBezTo>
                      <a:pt x="214" y="168"/>
                      <a:pt x="221" y="168"/>
                      <a:pt x="224" y="163"/>
                    </a:cubicBezTo>
                    <a:cubicBezTo>
                      <a:pt x="224" y="162"/>
                      <a:pt x="225" y="161"/>
                      <a:pt x="225" y="160"/>
                    </a:cubicBezTo>
                    <a:cubicBezTo>
                      <a:pt x="227" y="158"/>
                      <a:pt x="230" y="159"/>
                      <a:pt x="233" y="160"/>
                    </a:cubicBezTo>
                    <a:cubicBezTo>
                      <a:pt x="235" y="161"/>
                      <a:pt x="237" y="163"/>
                      <a:pt x="239" y="165"/>
                    </a:cubicBezTo>
                    <a:cubicBezTo>
                      <a:pt x="244" y="169"/>
                      <a:pt x="250" y="169"/>
                      <a:pt x="255" y="171"/>
                    </a:cubicBezTo>
                    <a:cubicBezTo>
                      <a:pt x="260" y="173"/>
                      <a:pt x="264" y="175"/>
                      <a:pt x="269" y="177"/>
                    </a:cubicBezTo>
                    <a:cubicBezTo>
                      <a:pt x="268" y="176"/>
                      <a:pt x="268" y="174"/>
                      <a:pt x="268" y="172"/>
                    </a:cubicBezTo>
                    <a:cubicBezTo>
                      <a:pt x="269" y="168"/>
                      <a:pt x="273" y="165"/>
                      <a:pt x="274" y="160"/>
                    </a:cubicBezTo>
                    <a:cubicBezTo>
                      <a:pt x="275" y="155"/>
                      <a:pt x="271" y="150"/>
                      <a:pt x="269" y="146"/>
                    </a:cubicBezTo>
                    <a:cubicBezTo>
                      <a:pt x="267" y="142"/>
                      <a:pt x="270" y="134"/>
                      <a:pt x="273" y="129"/>
                    </a:cubicBezTo>
                    <a:cubicBezTo>
                      <a:pt x="273" y="119"/>
                      <a:pt x="273" y="103"/>
                      <a:pt x="272" y="91"/>
                    </a:cubicBezTo>
                    <a:cubicBezTo>
                      <a:pt x="271" y="78"/>
                      <a:pt x="276" y="55"/>
                      <a:pt x="268" y="43"/>
                    </a:cubicBezTo>
                    <a:cubicBezTo>
                      <a:pt x="260" y="33"/>
                      <a:pt x="253" y="37"/>
                      <a:pt x="260" y="22"/>
                    </a:cubicBezTo>
                    <a:cubicBezTo>
                      <a:pt x="263" y="15"/>
                      <a:pt x="264" y="16"/>
                      <a:pt x="264" y="8"/>
                    </a:cubicBezTo>
                    <a:cubicBezTo>
                      <a:pt x="264" y="8"/>
                      <a:pt x="264" y="7"/>
                      <a:pt x="264" y="6"/>
                    </a:cubicBezTo>
                    <a:cubicBezTo>
                      <a:pt x="6" y="0"/>
                      <a:pt x="6" y="0"/>
                      <a:pt x="6" y="0"/>
                    </a:cubicBezTo>
                    <a:cubicBezTo>
                      <a:pt x="4" y="49"/>
                      <a:pt x="4" y="49"/>
                      <a:pt x="4" y="49"/>
                    </a:cubicBezTo>
                    <a:cubicBezTo>
                      <a:pt x="3" y="48"/>
                      <a:pt x="3" y="48"/>
                      <a:pt x="3" y="48"/>
                    </a:cubicBezTo>
                    <a:cubicBezTo>
                      <a:pt x="6" y="67"/>
                      <a:pt x="4" y="85"/>
                      <a:pt x="3" y="104"/>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19">
                <a:extLst>
                  <a:ext uri="{FF2B5EF4-FFF2-40B4-BE49-F238E27FC236}">
                    <a16:creationId xmlns:a16="http://schemas.microsoft.com/office/drawing/2014/main" id="{3588B3FF-E33D-4E25-9FFF-F9571FA7CB73}"/>
                  </a:ext>
                </a:extLst>
              </p:cNvPr>
              <p:cNvSpPr>
                <a:spLocks/>
              </p:cNvSpPr>
              <p:nvPr/>
            </p:nvSpPr>
            <p:spPr bwMode="auto">
              <a:xfrm>
                <a:off x="6181677" y="3759867"/>
                <a:ext cx="819962" cy="684148"/>
              </a:xfrm>
              <a:custGeom>
                <a:avLst/>
                <a:gdLst>
                  <a:gd name="T0" fmla="*/ 270 w 272"/>
                  <a:gd name="T1" fmla="*/ 169 h 227"/>
                  <a:gd name="T2" fmla="*/ 254 w 272"/>
                  <a:gd name="T3" fmla="*/ 161 h 227"/>
                  <a:gd name="T4" fmla="*/ 245 w 272"/>
                  <a:gd name="T5" fmla="*/ 133 h 227"/>
                  <a:gd name="T6" fmla="*/ 227 w 272"/>
                  <a:gd name="T7" fmla="*/ 122 h 227"/>
                  <a:gd name="T8" fmla="*/ 215 w 272"/>
                  <a:gd name="T9" fmla="*/ 106 h 227"/>
                  <a:gd name="T10" fmla="*/ 218 w 272"/>
                  <a:gd name="T11" fmla="*/ 95 h 227"/>
                  <a:gd name="T12" fmla="*/ 220 w 272"/>
                  <a:gd name="T13" fmla="*/ 92 h 227"/>
                  <a:gd name="T14" fmla="*/ 219 w 272"/>
                  <a:gd name="T15" fmla="*/ 90 h 227"/>
                  <a:gd name="T16" fmla="*/ 213 w 272"/>
                  <a:gd name="T17" fmla="*/ 70 h 227"/>
                  <a:gd name="T18" fmla="*/ 205 w 272"/>
                  <a:gd name="T19" fmla="*/ 65 h 227"/>
                  <a:gd name="T20" fmla="*/ 197 w 272"/>
                  <a:gd name="T21" fmla="*/ 53 h 227"/>
                  <a:gd name="T22" fmla="*/ 181 w 272"/>
                  <a:gd name="T23" fmla="*/ 33 h 227"/>
                  <a:gd name="T24" fmla="*/ 180 w 272"/>
                  <a:gd name="T25" fmla="*/ 22 h 227"/>
                  <a:gd name="T26" fmla="*/ 174 w 272"/>
                  <a:gd name="T27" fmla="*/ 14 h 227"/>
                  <a:gd name="T28" fmla="*/ 172 w 272"/>
                  <a:gd name="T29" fmla="*/ 6 h 227"/>
                  <a:gd name="T30" fmla="*/ 168 w 272"/>
                  <a:gd name="T31" fmla="*/ 0 h 227"/>
                  <a:gd name="T32" fmla="*/ 162 w 272"/>
                  <a:gd name="T33" fmla="*/ 1 h 227"/>
                  <a:gd name="T34" fmla="*/ 11 w 272"/>
                  <a:gd name="T35" fmla="*/ 1 h 227"/>
                  <a:gd name="T36" fmla="*/ 0 w 272"/>
                  <a:gd name="T37" fmla="*/ 1 h 227"/>
                  <a:gd name="T38" fmla="*/ 0 w 272"/>
                  <a:gd name="T39" fmla="*/ 3 h 227"/>
                  <a:gd name="T40" fmla="*/ 1 w 272"/>
                  <a:gd name="T41" fmla="*/ 8 h 227"/>
                  <a:gd name="T42" fmla="*/ 4 w 272"/>
                  <a:gd name="T43" fmla="*/ 15 h 227"/>
                  <a:gd name="T44" fmla="*/ 6 w 272"/>
                  <a:gd name="T45" fmla="*/ 19 h 227"/>
                  <a:gd name="T46" fmla="*/ 9 w 272"/>
                  <a:gd name="T47" fmla="*/ 20 h 227"/>
                  <a:gd name="T48" fmla="*/ 11 w 272"/>
                  <a:gd name="T49" fmla="*/ 23 h 227"/>
                  <a:gd name="T50" fmla="*/ 19 w 272"/>
                  <a:gd name="T51" fmla="*/ 27 h 227"/>
                  <a:gd name="T52" fmla="*/ 22 w 272"/>
                  <a:gd name="T53" fmla="*/ 29 h 227"/>
                  <a:gd name="T54" fmla="*/ 22 w 272"/>
                  <a:gd name="T55" fmla="*/ 34 h 227"/>
                  <a:gd name="T56" fmla="*/ 33 w 272"/>
                  <a:gd name="T57" fmla="*/ 39 h 227"/>
                  <a:gd name="T58" fmla="*/ 36 w 272"/>
                  <a:gd name="T59" fmla="*/ 47 h 227"/>
                  <a:gd name="T60" fmla="*/ 31 w 272"/>
                  <a:gd name="T61" fmla="*/ 52 h 227"/>
                  <a:gd name="T62" fmla="*/ 34 w 272"/>
                  <a:gd name="T63" fmla="*/ 67 h 227"/>
                  <a:gd name="T64" fmla="*/ 45 w 272"/>
                  <a:gd name="T65" fmla="*/ 78 h 227"/>
                  <a:gd name="T66" fmla="*/ 50 w 272"/>
                  <a:gd name="T67" fmla="*/ 94 h 227"/>
                  <a:gd name="T68" fmla="*/ 54 w 272"/>
                  <a:gd name="T69" fmla="*/ 196 h 227"/>
                  <a:gd name="T70" fmla="*/ 63 w 272"/>
                  <a:gd name="T71" fmla="*/ 190 h 227"/>
                  <a:gd name="T72" fmla="*/ 54 w 272"/>
                  <a:gd name="T73" fmla="*/ 196 h 227"/>
                  <a:gd name="T74" fmla="*/ 53 w 272"/>
                  <a:gd name="T75" fmla="*/ 201 h 227"/>
                  <a:gd name="T76" fmla="*/ 218 w 272"/>
                  <a:gd name="T77" fmla="*/ 197 h 227"/>
                  <a:gd name="T78" fmla="*/ 231 w 272"/>
                  <a:gd name="T79" fmla="*/ 200 h 227"/>
                  <a:gd name="T80" fmla="*/ 226 w 272"/>
                  <a:gd name="T81" fmla="*/ 221 h 227"/>
                  <a:gd name="T82" fmla="*/ 226 w 272"/>
                  <a:gd name="T83" fmla="*/ 224 h 227"/>
                  <a:gd name="T84" fmla="*/ 229 w 272"/>
                  <a:gd name="T85" fmla="*/ 226 h 227"/>
                  <a:gd name="T86" fmla="*/ 247 w 272"/>
                  <a:gd name="T87" fmla="*/ 227 h 227"/>
                  <a:gd name="T88" fmla="*/ 251 w 272"/>
                  <a:gd name="T89" fmla="*/ 209 h 227"/>
                  <a:gd name="T90" fmla="*/ 255 w 272"/>
                  <a:gd name="T91" fmla="*/ 200 h 227"/>
                  <a:gd name="T92" fmla="*/ 262 w 272"/>
                  <a:gd name="T93" fmla="*/ 197 h 227"/>
                  <a:gd name="T94" fmla="*/ 271 w 272"/>
                  <a:gd name="T95" fmla="*/ 179 h 227"/>
                  <a:gd name="T96" fmla="*/ 270 w 272"/>
                  <a:gd name="T97" fmla="*/ 16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2" h="227">
                    <a:moveTo>
                      <a:pt x="270" y="169"/>
                    </a:moveTo>
                    <a:cubicBezTo>
                      <a:pt x="267" y="164"/>
                      <a:pt x="259" y="164"/>
                      <a:pt x="254" y="161"/>
                    </a:cubicBezTo>
                    <a:cubicBezTo>
                      <a:pt x="247" y="155"/>
                      <a:pt x="251" y="141"/>
                      <a:pt x="245" y="133"/>
                    </a:cubicBezTo>
                    <a:cubicBezTo>
                      <a:pt x="242" y="127"/>
                      <a:pt x="234" y="125"/>
                      <a:pt x="227" y="122"/>
                    </a:cubicBezTo>
                    <a:cubicBezTo>
                      <a:pt x="220" y="119"/>
                      <a:pt x="213" y="113"/>
                      <a:pt x="215" y="106"/>
                    </a:cubicBezTo>
                    <a:cubicBezTo>
                      <a:pt x="216" y="102"/>
                      <a:pt x="219" y="99"/>
                      <a:pt x="218" y="95"/>
                    </a:cubicBezTo>
                    <a:cubicBezTo>
                      <a:pt x="219" y="95"/>
                      <a:pt x="221" y="92"/>
                      <a:pt x="220" y="92"/>
                    </a:cubicBezTo>
                    <a:cubicBezTo>
                      <a:pt x="219" y="92"/>
                      <a:pt x="219" y="91"/>
                      <a:pt x="219" y="90"/>
                    </a:cubicBezTo>
                    <a:cubicBezTo>
                      <a:pt x="219" y="83"/>
                      <a:pt x="219" y="74"/>
                      <a:pt x="213" y="70"/>
                    </a:cubicBezTo>
                    <a:cubicBezTo>
                      <a:pt x="210" y="68"/>
                      <a:pt x="208" y="67"/>
                      <a:pt x="205" y="65"/>
                    </a:cubicBezTo>
                    <a:cubicBezTo>
                      <a:pt x="202" y="62"/>
                      <a:pt x="200" y="57"/>
                      <a:pt x="197" y="53"/>
                    </a:cubicBezTo>
                    <a:cubicBezTo>
                      <a:pt x="193" y="45"/>
                      <a:pt x="183" y="42"/>
                      <a:pt x="181" y="33"/>
                    </a:cubicBezTo>
                    <a:cubicBezTo>
                      <a:pt x="180" y="30"/>
                      <a:pt x="182" y="26"/>
                      <a:pt x="180" y="22"/>
                    </a:cubicBezTo>
                    <a:cubicBezTo>
                      <a:pt x="179" y="19"/>
                      <a:pt x="176" y="17"/>
                      <a:pt x="174" y="14"/>
                    </a:cubicBezTo>
                    <a:cubicBezTo>
                      <a:pt x="173" y="11"/>
                      <a:pt x="173" y="9"/>
                      <a:pt x="172" y="6"/>
                    </a:cubicBezTo>
                    <a:cubicBezTo>
                      <a:pt x="171" y="4"/>
                      <a:pt x="170" y="2"/>
                      <a:pt x="168" y="0"/>
                    </a:cubicBezTo>
                    <a:cubicBezTo>
                      <a:pt x="166" y="1"/>
                      <a:pt x="164" y="1"/>
                      <a:pt x="162" y="1"/>
                    </a:cubicBezTo>
                    <a:cubicBezTo>
                      <a:pt x="11" y="1"/>
                      <a:pt x="11" y="1"/>
                      <a:pt x="11" y="1"/>
                    </a:cubicBezTo>
                    <a:cubicBezTo>
                      <a:pt x="7" y="0"/>
                      <a:pt x="4" y="0"/>
                      <a:pt x="0" y="1"/>
                    </a:cubicBezTo>
                    <a:cubicBezTo>
                      <a:pt x="0" y="1"/>
                      <a:pt x="0" y="2"/>
                      <a:pt x="0" y="3"/>
                    </a:cubicBezTo>
                    <a:cubicBezTo>
                      <a:pt x="0" y="5"/>
                      <a:pt x="1" y="7"/>
                      <a:pt x="1" y="8"/>
                    </a:cubicBezTo>
                    <a:cubicBezTo>
                      <a:pt x="2" y="11"/>
                      <a:pt x="3" y="13"/>
                      <a:pt x="4" y="15"/>
                    </a:cubicBezTo>
                    <a:cubicBezTo>
                      <a:pt x="5" y="16"/>
                      <a:pt x="5" y="18"/>
                      <a:pt x="6" y="19"/>
                    </a:cubicBezTo>
                    <a:cubicBezTo>
                      <a:pt x="7" y="19"/>
                      <a:pt x="8" y="20"/>
                      <a:pt x="9" y="20"/>
                    </a:cubicBezTo>
                    <a:cubicBezTo>
                      <a:pt x="10" y="21"/>
                      <a:pt x="11" y="22"/>
                      <a:pt x="11" y="23"/>
                    </a:cubicBezTo>
                    <a:cubicBezTo>
                      <a:pt x="14" y="25"/>
                      <a:pt x="16" y="26"/>
                      <a:pt x="19" y="27"/>
                    </a:cubicBezTo>
                    <a:cubicBezTo>
                      <a:pt x="20" y="27"/>
                      <a:pt x="21" y="28"/>
                      <a:pt x="22" y="29"/>
                    </a:cubicBezTo>
                    <a:cubicBezTo>
                      <a:pt x="23" y="30"/>
                      <a:pt x="21" y="32"/>
                      <a:pt x="22" y="34"/>
                    </a:cubicBezTo>
                    <a:cubicBezTo>
                      <a:pt x="22" y="38"/>
                      <a:pt x="29" y="37"/>
                      <a:pt x="33" y="39"/>
                    </a:cubicBezTo>
                    <a:cubicBezTo>
                      <a:pt x="36" y="40"/>
                      <a:pt x="37" y="44"/>
                      <a:pt x="36" y="47"/>
                    </a:cubicBezTo>
                    <a:cubicBezTo>
                      <a:pt x="35" y="49"/>
                      <a:pt x="33" y="50"/>
                      <a:pt x="31" y="52"/>
                    </a:cubicBezTo>
                    <a:cubicBezTo>
                      <a:pt x="28" y="56"/>
                      <a:pt x="30" y="62"/>
                      <a:pt x="34" y="67"/>
                    </a:cubicBezTo>
                    <a:cubicBezTo>
                      <a:pt x="38" y="71"/>
                      <a:pt x="42" y="74"/>
                      <a:pt x="45" y="78"/>
                    </a:cubicBezTo>
                    <a:cubicBezTo>
                      <a:pt x="48" y="83"/>
                      <a:pt x="49" y="88"/>
                      <a:pt x="50" y="94"/>
                    </a:cubicBezTo>
                    <a:cubicBezTo>
                      <a:pt x="53" y="128"/>
                      <a:pt x="57" y="162"/>
                      <a:pt x="54" y="196"/>
                    </a:cubicBezTo>
                    <a:cubicBezTo>
                      <a:pt x="56" y="193"/>
                      <a:pt x="59" y="191"/>
                      <a:pt x="63" y="190"/>
                    </a:cubicBezTo>
                    <a:cubicBezTo>
                      <a:pt x="59" y="191"/>
                      <a:pt x="56" y="193"/>
                      <a:pt x="54" y="196"/>
                    </a:cubicBezTo>
                    <a:cubicBezTo>
                      <a:pt x="54" y="198"/>
                      <a:pt x="53" y="200"/>
                      <a:pt x="53" y="201"/>
                    </a:cubicBezTo>
                    <a:cubicBezTo>
                      <a:pt x="108" y="207"/>
                      <a:pt x="164" y="194"/>
                      <a:pt x="218" y="197"/>
                    </a:cubicBezTo>
                    <a:cubicBezTo>
                      <a:pt x="223" y="197"/>
                      <a:pt x="227" y="198"/>
                      <a:pt x="231" y="200"/>
                    </a:cubicBezTo>
                    <a:cubicBezTo>
                      <a:pt x="229" y="206"/>
                      <a:pt x="228" y="215"/>
                      <a:pt x="226" y="221"/>
                    </a:cubicBezTo>
                    <a:cubicBezTo>
                      <a:pt x="226" y="222"/>
                      <a:pt x="225" y="223"/>
                      <a:pt x="226" y="224"/>
                    </a:cubicBezTo>
                    <a:cubicBezTo>
                      <a:pt x="227" y="226"/>
                      <a:pt x="228" y="226"/>
                      <a:pt x="229" y="226"/>
                    </a:cubicBezTo>
                    <a:cubicBezTo>
                      <a:pt x="235" y="226"/>
                      <a:pt x="241" y="226"/>
                      <a:pt x="247" y="227"/>
                    </a:cubicBezTo>
                    <a:cubicBezTo>
                      <a:pt x="248" y="221"/>
                      <a:pt x="249" y="215"/>
                      <a:pt x="251" y="209"/>
                    </a:cubicBezTo>
                    <a:cubicBezTo>
                      <a:pt x="251" y="206"/>
                      <a:pt x="252" y="202"/>
                      <a:pt x="255" y="200"/>
                    </a:cubicBezTo>
                    <a:cubicBezTo>
                      <a:pt x="257" y="199"/>
                      <a:pt x="260" y="198"/>
                      <a:pt x="262" y="197"/>
                    </a:cubicBezTo>
                    <a:cubicBezTo>
                      <a:pt x="268" y="194"/>
                      <a:pt x="270" y="186"/>
                      <a:pt x="271" y="179"/>
                    </a:cubicBezTo>
                    <a:cubicBezTo>
                      <a:pt x="272" y="176"/>
                      <a:pt x="272" y="172"/>
                      <a:pt x="270" y="16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1">
                <a:extLst>
                  <a:ext uri="{FF2B5EF4-FFF2-40B4-BE49-F238E27FC236}">
                    <a16:creationId xmlns:a16="http://schemas.microsoft.com/office/drawing/2014/main" id="{BA7CCBFE-625C-41C8-B213-FFFEAC6B20BE}"/>
                  </a:ext>
                </a:extLst>
              </p:cNvPr>
              <p:cNvSpPr>
                <a:spLocks/>
              </p:cNvSpPr>
              <p:nvPr/>
            </p:nvSpPr>
            <p:spPr bwMode="auto">
              <a:xfrm>
                <a:off x="7179340" y="2920866"/>
                <a:ext cx="475985" cy="591490"/>
              </a:xfrm>
              <a:custGeom>
                <a:avLst/>
                <a:gdLst>
                  <a:gd name="T0" fmla="*/ 135 w 158"/>
                  <a:gd name="T1" fmla="*/ 163 h 196"/>
                  <a:gd name="T2" fmla="*/ 146 w 158"/>
                  <a:gd name="T3" fmla="*/ 134 h 196"/>
                  <a:gd name="T4" fmla="*/ 156 w 158"/>
                  <a:gd name="T5" fmla="*/ 106 h 196"/>
                  <a:gd name="T6" fmla="*/ 127 w 158"/>
                  <a:gd name="T7" fmla="*/ 74 h 196"/>
                  <a:gd name="T8" fmla="*/ 101 w 158"/>
                  <a:gd name="T9" fmla="*/ 87 h 196"/>
                  <a:gd name="T10" fmla="*/ 97 w 158"/>
                  <a:gd name="T11" fmla="*/ 70 h 196"/>
                  <a:gd name="T12" fmla="*/ 104 w 158"/>
                  <a:gd name="T13" fmla="*/ 50 h 196"/>
                  <a:gd name="T14" fmla="*/ 82 w 158"/>
                  <a:gd name="T15" fmla="*/ 7 h 196"/>
                  <a:gd name="T16" fmla="*/ 49 w 158"/>
                  <a:gd name="T17" fmla="*/ 7 h 196"/>
                  <a:gd name="T18" fmla="*/ 30 w 158"/>
                  <a:gd name="T19" fmla="*/ 37 h 196"/>
                  <a:gd name="T20" fmla="*/ 9 w 158"/>
                  <a:gd name="T21" fmla="*/ 46 h 196"/>
                  <a:gd name="T22" fmla="*/ 6 w 158"/>
                  <a:gd name="T23" fmla="*/ 71 h 196"/>
                  <a:gd name="T24" fmla="*/ 1 w 158"/>
                  <a:gd name="T25" fmla="*/ 88 h 196"/>
                  <a:gd name="T26" fmla="*/ 18 w 158"/>
                  <a:gd name="T27" fmla="*/ 128 h 196"/>
                  <a:gd name="T28" fmla="*/ 10 w 158"/>
                  <a:gd name="T29" fmla="*/ 195 h 196"/>
                  <a:gd name="T30" fmla="*/ 78 w 158"/>
                  <a:gd name="T31" fmla="*/ 194 h 196"/>
                  <a:gd name="T32" fmla="*/ 78 w 158"/>
                  <a:gd name="T33" fmla="*/ 196 h 196"/>
                  <a:gd name="T34" fmla="*/ 138 w 158"/>
                  <a:gd name="T35" fmla="*/ 180 h 196"/>
                  <a:gd name="T36" fmla="*/ 135 w 158"/>
                  <a:gd name="T37" fmla="*/ 163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96">
                    <a:moveTo>
                      <a:pt x="135" y="163"/>
                    </a:moveTo>
                    <a:cubicBezTo>
                      <a:pt x="134" y="148"/>
                      <a:pt x="139" y="146"/>
                      <a:pt x="146" y="134"/>
                    </a:cubicBezTo>
                    <a:cubicBezTo>
                      <a:pt x="150" y="126"/>
                      <a:pt x="158" y="115"/>
                      <a:pt x="156" y="106"/>
                    </a:cubicBezTo>
                    <a:cubicBezTo>
                      <a:pt x="154" y="91"/>
                      <a:pt x="141" y="77"/>
                      <a:pt x="127" y="74"/>
                    </a:cubicBezTo>
                    <a:cubicBezTo>
                      <a:pt x="119" y="83"/>
                      <a:pt x="112" y="103"/>
                      <a:pt x="101" y="87"/>
                    </a:cubicBezTo>
                    <a:cubicBezTo>
                      <a:pt x="101" y="87"/>
                      <a:pt x="97" y="71"/>
                      <a:pt x="97" y="70"/>
                    </a:cubicBezTo>
                    <a:cubicBezTo>
                      <a:pt x="96" y="60"/>
                      <a:pt x="101" y="59"/>
                      <a:pt x="104" y="50"/>
                    </a:cubicBezTo>
                    <a:cubicBezTo>
                      <a:pt x="109" y="33"/>
                      <a:pt x="97" y="15"/>
                      <a:pt x="82" y="7"/>
                    </a:cubicBezTo>
                    <a:cubicBezTo>
                      <a:pt x="73" y="3"/>
                      <a:pt x="56" y="0"/>
                      <a:pt x="49" y="7"/>
                    </a:cubicBezTo>
                    <a:cubicBezTo>
                      <a:pt x="38" y="17"/>
                      <a:pt x="49" y="34"/>
                      <a:pt x="30" y="37"/>
                    </a:cubicBezTo>
                    <a:cubicBezTo>
                      <a:pt x="17" y="39"/>
                      <a:pt x="14" y="28"/>
                      <a:pt x="9" y="46"/>
                    </a:cubicBezTo>
                    <a:cubicBezTo>
                      <a:pt x="7" y="54"/>
                      <a:pt x="9" y="62"/>
                      <a:pt x="6" y="71"/>
                    </a:cubicBezTo>
                    <a:cubicBezTo>
                      <a:pt x="5" y="77"/>
                      <a:pt x="1" y="81"/>
                      <a:pt x="1" y="88"/>
                    </a:cubicBezTo>
                    <a:cubicBezTo>
                      <a:pt x="0" y="103"/>
                      <a:pt x="13" y="114"/>
                      <a:pt x="18" y="128"/>
                    </a:cubicBezTo>
                    <a:cubicBezTo>
                      <a:pt x="24" y="145"/>
                      <a:pt x="24" y="179"/>
                      <a:pt x="10" y="195"/>
                    </a:cubicBezTo>
                    <a:cubicBezTo>
                      <a:pt x="33" y="194"/>
                      <a:pt x="55" y="194"/>
                      <a:pt x="78" y="194"/>
                    </a:cubicBezTo>
                    <a:cubicBezTo>
                      <a:pt x="78" y="195"/>
                      <a:pt x="78" y="195"/>
                      <a:pt x="78" y="196"/>
                    </a:cubicBezTo>
                    <a:cubicBezTo>
                      <a:pt x="99" y="193"/>
                      <a:pt x="119" y="187"/>
                      <a:pt x="138" y="180"/>
                    </a:cubicBezTo>
                    <a:cubicBezTo>
                      <a:pt x="135" y="176"/>
                      <a:pt x="136" y="171"/>
                      <a:pt x="135" y="1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23">
                <a:extLst>
                  <a:ext uri="{FF2B5EF4-FFF2-40B4-BE49-F238E27FC236}">
                    <a16:creationId xmlns:a16="http://schemas.microsoft.com/office/drawing/2014/main" id="{691E5860-2FAF-4F0B-A008-AD905708F47C}"/>
                  </a:ext>
                </a:extLst>
              </p:cNvPr>
              <p:cNvSpPr>
                <a:spLocks/>
              </p:cNvSpPr>
              <p:nvPr/>
            </p:nvSpPr>
            <p:spPr bwMode="auto">
              <a:xfrm>
                <a:off x="7414158" y="3379080"/>
                <a:ext cx="517871" cy="578797"/>
              </a:xfrm>
              <a:custGeom>
                <a:avLst/>
                <a:gdLst>
                  <a:gd name="T0" fmla="*/ 38 w 172"/>
                  <a:gd name="T1" fmla="*/ 174 h 192"/>
                  <a:gd name="T2" fmla="*/ 45 w 172"/>
                  <a:gd name="T3" fmla="*/ 184 h 192"/>
                  <a:gd name="T4" fmla="*/ 55 w 172"/>
                  <a:gd name="T5" fmla="*/ 188 h 192"/>
                  <a:gd name="T6" fmla="*/ 63 w 172"/>
                  <a:gd name="T7" fmla="*/ 183 h 192"/>
                  <a:gd name="T8" fmla="*/ 80 w 172"/>
                  <a:gd name="T9" fmla="*/ 189 h 192"/>
                  <a:gd name="T10" fmla="*/ 85 w 172"/>
                  <a:gd name="T11" fmla="*/ 181 h 192"/>
                  <a:gd name="T12" fmla="*/ 93 w 172"/>
                  <a:gd name="T13" fmla="*/ 183 h 192"/>
                  <a:gd name="T14" fmla="*/ 99 w 172"/>
                  <a:gd name="T15" fmla="*/ 188 h 192"/>
                  <a:gd name="T16" fmla="*/ 110 w 172"/>
                  <a:gd name="T17" fmla="*/ 186 h 192"/>
                  <a:gd name="T18" fmla="*/ 115 w 172"/>
                  <a:gd name="T19" fmla="*/ 175 h 192"/>
                  <a:gd name="T20" fmla="*/ 121 w 172"/>
                  <a:gd name="T21" fmla="*/ 159 h 192"/>
                  <a:gd name="T22" fmla="*/ 128 w 172"/>
                  <a:gd name="T23" fmla="*/ 157 h 192"/>
                  <a:gd name="T24" fmla="*/ 143 w 172"/>
                  <a:gd name="T25" fmla="*/ 146 h 192"/>
                  <a:gd name="T26" fmla="*/ 146 w 172"/>
                  <a:gd name="T27" fmla="*/ 137 h 192"/>
                  <a:gd name="T28" fmla="*/ 154 w 172"/>
                  <a:gd name="T29" fmla="*/ 125 h 192"/>
                  <a:gd name="T30" fmla="*/ 170 w 172"/>
                  <a:gd name="T31" fmla="*/ 102 h 192"/>
                  <a:gd name="T32" fmla="*/ 172 w 172"/>
                  <a:gd name="T33" fmla="*/ 96 h 192"/>
                  <a:gd name="T34" fmla="*/ 171 w 172"/>
                  <a:gd name="T35" fmla="*/ 89 h 192"/>
                  <a:gd name="T36" fmla="*/ 162 w 172"/>
                  <a:gd name="T37" fmla="*/ 50 h 192"/>
                  <a:gd name="T38" fmla="*/ 151 w 172"/>
                  <a:gd name="T39" fmla="*/ 0 h 192"/>
                  <a:gd name="T40" fmla="*/ 148 w 172"/>
                  <a:gd name="T41" fmla="*/ 2 h 192"/>
                  <a:gd name="T42" fmla="*/ 96 w 172"/>
                  <a:gd name="T43" fmla="*/ 29 h 192"/>
                  <a:gd name="T44" fmla="*/ 66 w 172"/>
                  <a:gd name="T45" fmla="*/ 33 h 192"/>
                  <a:gd name="T46" fmla="*/ 60 w 172"/>
                  <a:gd name="T47" fmla="*/ 28 h 192"/>
                  <a:gd name="T48" fmla="*/ 0 w 172"/>
                  <a:gd name="T49" fmla="*/ 44 h 192"/>
                  <a:gd name="T50" fmla="*/ 19 w 172"/>
                  <a:gd name="T51" fmla="*/ 171 h 192"/>
                  <a:gd name="T52" fmla="*/ 38 w 172"/>
                  <a:gd name="T53" fmla="*/ 17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2" h="192">
                    <a:moveTo>
                      <a:pt x="38" y="174"/>
                    </a:moveTo>
                    <a:cubicBezTo>
                      <a:pt x="41" y="177"/>
                      <a:pt x="42" y="180"/>
                      <a:pt x="45" y="184"/>
                    </a:cubicBezTo>
                    <a:cubicBezTo>
                      <a:pt x="47" y="187"/>
                      <a:pt x="51" y="189"/>
                      <a:pt x="55" y="188"/>
                    </a:cubicBezTo>
                    <a:cubicBezTo>
                      <a:pt x="58" y="187"/>
                      <a:pt x="60" y="184"/>
                      <a:pt x="63" y="183"/>
                    </a:cubicBezTo>
                    <a:cubicBezTo>
                      <a:pt x="69" y="182"/>
                      <a:pt x="74" y="192"/>
                      <a:pt x="80" y="189"/>
                    </a:cubicBezTo>
                    <a:cubicBezTo>
                      <a:pt x="82" y="187"/>
                      <a:pt x="82" y="183"/>
                      <a:pt x="85" y="181"/>
                    </a:cubicBezTo>
                    <a:cubicBezTo>
                      <a:pt x="87" y="180"/>
                      <a:pt x="90" y="181"/>
                      <a:pt x="93" y="183"/>
                    </a:cubicBezTo>
                    <a:cubicBezTo>
                      <a:pt x="95" y="185"/>
                      <a:pt x="96" y="187"/>
                      <a:pt x="99" y="188"/>
                    </a:cubicBezTo>
                    <a:cubicBezTo>
                      <a:pt x="103" y="190"/>
                      <a:pt x="107" y="189"/>
                      <a:pt x="110" y="186"/>
                    </a:cubicBezTo>
                    <a:cubicBezTo>
                      <a:pt x="113" y="183"/>
                      <a:pt x="115" y="179"/>
                      <a:pt x="115" y="175"/>
                    </a:cubicBezTo>
                    <a:cubicBezTo>
                      <a:pt x="116" y="169"/>
                      <a:pt x="116" y="162"/>
                      <a:pt x="121" y="159"/>
                    </a:cubicBezTo>
                    <a:cubicBezTo>
                      <a:pt x="123" y="158"/>
                      <a:pt x="126" y="158"/>
                      <a:pt x="128" y="157"/>
                    </a:cubicBezTo>
                    <a:cubicBezTo>
                      <a:pt x="135" y="156"/>
                      <a:pt x="140" y="152"/>
                      <a:pt x="143" y="146"/>
                    </a:cubicBezTo>
                    <a:cubicBezTo>
                      <a:pt x="144" y="143"/>
                      <a:pt x="145" y="140"/>
                      <a:pt x="146" y="137"/>
                    </a:cubicBezTo>
                    <a:cubicBezTo>
                      <a:pt x="148" y="132"/>
                      <a:pt x="151" y="129"/>
                      <a:pt x="154" y="125"/>
                    </a:cubicBezTo>
                    <a:cubicBezTo>
                      <a:pt x="160" y="118"/>
                      <a:pt x="165" y="110"/>
                      <a:pt x="170" y="102"/>
                    </a:cubicBezTo>
                    <a:cubicBezTo>
                      <a:pt x="171" y="100"/>
                      <a:pt x="172" y="98"/>
                      <a:pt x="172" y="96"/>
                    </a:cubicBezTo>
                    <a:cubicBezTo>
                      <a:pt x="172" y="94"/>
                      <a:pt x="172" y="91"/>
                      <a:pt x="171" y="89"/>
                    </a:cubicBezTo>
                    <a:cubicBezTo>
                      <a:pt x="168" y="76"/>
                      <a:pt x="165" y="63"/>
                      <a:pt x="162" y="50"/>
                    </a:cubicBezTo>
                    <a:cubicBezTo>
                      <a:pt x="158" y="34"/>
                      <a:pt x="154" y="17"/>
                      <a:pt x="151" y="0"/>
                    </a:cubicBezTo>
                    <a:cubicBezTo>
                      <a:pt x="150" y="1"/>
                      <a:pt x="149" y="2"/>
                      <a:pt x="148" y="2"/>
                    </a:cubicBezTo>
                    <a:cubicBezTo>
                      <a:pt x="133" y="12"/>
                      <a:pt x="109" y="16"/>
                      <a:pt x="96" y="29"/>
                    </a:cubicBezTo>
                    <a:cubicBezTo>
                      <a:pt x="90" y="35"/>
                      <a:pt x="74" y="38"/>
                      <a:pt x="66" y="33"/>
                    </a:cubicBezTo>
                    <a:cubicBezTo>
                      <a:pt x="63" y="32"/>
                      <a:pt x="61" y="30"/>
                      <a:pt x="60" y="28"/>
                    </a:cubicBezTo>
                    <a:cubicBezTo>
                      <a:pt x="41" y="35"/>
                      <a:pt x="21" y="41"/>
                      <a:pt x="0" y="44"/>
                    </a:cubicBezTo>
                    <a:cubicBezTo>
                      <a:pt x="6" y="86"/>
                      <a:pt x="13" y="129"/>
                      <a:pt x="19" y="171"/>
                    </a:cubicBezTo>
                    <a:cubicBezTo>
                      <a:pt x="26" y="169"/>
                      <a:pt x="33" y="169"/>
                      <a:pt x="38" y="17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25">
                <a:extLst>
                  <a:ext uri="{FF2B5EF4-FFF2-40B4-BE49-F238E27FC236}">
                    <a16:creationId xmlns:a16="http://schemas.microsoft.com/office/drawing/2014/main" id="{2C78E0CE-017B-4F21-956D-20C42E3FEAD9}"/>
                  </a:ext>
                </a:extLst>
              </p:cNvPr>
              <p:cNvSpPr>
                <a:spLocks/>
              </p:cNvSpPr>
              <p:nvPr/>
            </p:nvSpPr>
            <p:spPr bwMode="auto">
              <a:xfrm>
                <a:off x="8625062" y="3035103"/>
                <a:ext cx="352863" cy="229742"/>
              </a:xfrm>
              <a:custGeom>
                <a:avLst/>
                <a:gdLst>
                  <a:gd name="T0" fmla="*/ 116 w 117"/>
                  <a:gd name="T1" fmla="*/ 63 h 76"/>
                  <a:gd name="T2" fmla="*/ 104 w 117"/>
                  <a:gd name="T3" fmla="*/ 41 h 76"/>
                  <a:gd name="T4" fmla="*/ 93 w 117"/>
                  <a:gd name="T5" fmla="*/ 21 h 76"/>
                  <a:gd name="T6" fmla="*/ 83 w 117"/>
                  <a:gd name="T7" fmla="*/ 6 h 76"/>
                  <a:gd name="T8" fmla="*/ 82 w 117"/>
                  <a:gd name="T9" fmla="*/ 0 h 76"/>
                  <a:gd name="T10" fmla="*/ 28 w 117"/>
                  <a:gd name="T11" fmla="*/ 15 h 76"/>
                  <a:gd name="T12" fmla="*/ 28 w 117"/>
                  <a:gd name="T13" fmla="*/ 13 h 76"/>
                  <a:gd name="T14" fmla="*/ 0 w 117"/>
                  <a:gd name="T15" fmla="*/ 21 h 76"/>
                  <a:gd name="T16" fmla="*/ 1 w 117"/>
                  <a:gd name="T17" fmla="*/ 65 h 76"/>
                  <a:gd name="T18" fmla="*/ 76 w 117"/>
                  <a:gd name="T19" fmla="*/ 44 h 76"/>
                  <a:gd name="T20" fmla="*/ 80 w 117"/>
                  <a:gd name="T21" fmla="*/ 44 h 76"/>
                  <a:gd name="T22" fmla="*/ 82 w 117"/>
                  <a:gd name="T23" fmla="*/ 47 h 76"/>
                  <a:gd name="T24" fmla="*/ 96 w 117"/>
                  <a:gd name="T25" fmla="*/ 76 h 76"/>
                  <a:gd name="T26" fmla="*/ 116 w 117"/>
                  <a:gd name="T27" fmla="*/ 6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76">
                    <a:moveTo>
                      <a:pt x="116" y="63"/>
                    </a:moveTo>
                    <a:cubicBezTo>
                      <a:pt x="117" y="60"/>
                      <a:pt x="106" y="46"/>
                      <a:pt x="104" y="41"/>
                    </a:cubicBezTo>
                    <a:cubicBezTo>
                      <a:pt x="100" y="35"/>
                      <a:pt x="97" y="26"/>
                      <a:pt x="93" y="21"/>
                    </a:cubicBezTo>
                    <a:cubicBezTo>
                      <a:pt x="86" y="13"/>
                      <a:pt x="85" y="17"/>
                      <a:pt x="83" y="6"/>
                    </a:cubicBezTo>
                    <a:cubicBezTo>
                      <a:pt x="83" y="4"/>
                      <a:pt x="82" y="2"/>
                      <a:pt x="82" y="0"/>
                    </a:cubicBezTo>
                    <a:cubicBezTo>
                      <a:pt x="64" y="6"/>
                      <a:pt x="46" y="11"/>
                      <a:pt x="28" y="15"/>
                    </a:cubicBezTo>
                    <a:cubicBezTo>
                      <a:pt x="28" y="14"/>
                      <a:pt x="28" y="14"/>
                      <a:pt x="28" y="13"/>
                    </a:cubicBezTo>
                    <a:cubicBezTo>
                      <a:pt x="19" y="17"/>
                      <a:pt x="10" y="19"/>
                      <a:pt x="0" y="21"/>
                    </a:cubicBezTo>
                    <a:cubicBezTo>
                      <a:pt x="3" y="35"/>
                      <a:pt x="3" y="51"/>
                      <a:pt x="1" y="65"/>
                    </a:cubicBezTo>
                    <a:cubicBezTo>
                      <a:pt x="27" y="62"/>
                      <a:pt x="51" y="52"/>
                      <a:pt x="76" y="44"/>
                    </a:cubicBezTo>
                    <a:cubicBezTo>
                      <a:pt x="77" y="44"/>
                      <a:pt x="79" y="43"/>
                      <a:pt x="80" y="44"/>
                    </a:cubicBezTo>
                    <a:cubicBezTo>
                      <a:pt x="81" y="44"/>
                      <a:pt x="82" y="46"/>
                      <a:pt x="82" y="47"/>
                    </a:cubicBezTo>
                    <a:cubicBezTo>
                      <a:pt x="87" y="56"/>
                      <a:pt x="91" y="66"/>
                      <a:pt x="96" y="76"/>
                    </a:cubicBezTo>
                    <a:cubicBezTo>
                      <a:pt x="104" y="74"/>
                      <a:pt x="116" y="72"/>
                      <a:pt x="116"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27">
                <a:extLst>
                  <a:ext uri="{FF2B5EF4-FFF2-40B4-BE49-F238E27FC236}">
                    <a16:creationId xmlns:a16="http://schemas.microsoft.com/office/drawing/2014/main" id="{D2DA8130-93C3-462A-A792-9AA94A30FB3C}"/>
                  </a:ext>
                </a:extLst>
              </p:cNvPr>
              <p:cNvSpPr>
                <a:spLocks/>
              </p:cNvSpPr>
              <p:nvPr/>
            </p:nvSpPr>
            <p:spPr bwMode="auto">
              <a:xfrm>
                <a:off x="7938376" y="2773629"/>
                <a:ext cx="732381" cy="629568"/>
              </a:xfrm>
              <a:custGeom>
                <a:avLst/>
                <a:gdLst>
                  <a:gd name="T0" fmla="*/ 165 w 243"/>
                  <a:gd name="T1" fmla="*/ 172 h 209"/>
                  <a:gd name="T2" fmla="*/ 175 w 243"/>
                  <a:gd name="T3" fmla="*/ 189 h 209"/>
                  <a:gd name="T4" fmla="*/ 179 w 243"/>
                  <a:gd name="T5" fmla="*/ 193 h 209"/>
                  <a:gd name="T6" fmla="*/ 187 w 243"/>
                  <a:gd name="T7" fmla="*/ 192 h 209"/>
                  <a:gd name="T8" fmla="*/ 200 w 243"/>
                  <a:gd name="T9" fmla="*/ 199 h 209"/>
                  <a:gd name="T10" fmla="*/ 210 w 243"/>
                  <a:gd name="T11" fmla="*/ 200 h 209"/>
                  <a:gd name="T12" fmla="*/ 238 w 243"/>
                  <a:gd name="T13" fmla="*/ 209 h 209"/>
                  <a:gd name="T14" fmla="*/ 243 w 243"/>
                  <a:gd name="T15" fmla="*/ 207 h 209"/>
                  <a:gd name="T16" fmla="*/ 238 w 243"/>
                  <a:gd name="T17" fmla="*/ 190 h 209"/>
                  <a:gd name="T18" fmla="*/ 236 w 243"/>
                  <a:gd name="T19" fmla="*/ 177 h 209"/>
                  <a:gd name="T20" fmla="*/ 237 w 243"/>
                  <a:gd name="T21" fmla="*/ 169 h 209"/>
                  <a:gd name="T22" fmla="*/ 231 w 243"/>
                  <a:gd name="T23" fmla="*/ 159 h 209"/>
                  <a:gd name="T24" fmla="*/ 230 w 243"/>
                  <a:gd name="T25" fmla="*/ 152 h 209"/>
                  <a:gd name="T26" fmla="*/ 229 w 243"/>
                  <a:gd name="T27" fmla="*/ 152 h 209"/>
                  <a:gd name="T28" fmla="*/ 228 w 243"/>
                  <a:gd name="T29" fmla="*/ 108 h 209"/>
                  <a:gd name="T30" fmla="*/ 225 w 243"/>
                  <a:gd name="T31" fmla="*/ 108 h 209"/>
                  <a:gd name="T32" fmla="*/ 221 w 243"/>
                  <a:gd name="T33" fmla="*/ 108 h 209"/>
                  <a:gd name="T34" fmla="*/ 219 w 243"/>
                  <a:gd name="T35" fmla="*/ 104 h 209"/>
                  <a:gd name="T36" fmla="*/ 206 w 243"/>
                  <a:gd name="T37" fmla="*/ 56 h 209"/>
                  <a:gd name="T38" fmla="*/ 203 w 243"/>
                  <a:gd name="T39" fmla="*/ 48 h 209"/>
                  <a:gd name="T40" fmla="*/ 205 w 243"/>
                  <a:gd name="T41" fmla="*/ 45 h 209"/>
                  <a:gd name="T42" fmla="*/ 205 w 243"/>
                  <a:gd name="T43" fmla="*/ 24 h 209"/>
                  <a:gd name="T44" fmla="*/ 197 w 243"/>
                  <a:gd name="T45" fmla="*/ 0 h 209"/>
                  <a:gd name="T46" fmla="*/ 166 w 243"/>
                  <a:gd name="T47" fmla="*/ 13 h 209"/>
                  <a:gd name="T48" fmla="*/ 127 w 243"/>
                  <a:gd name="T49" fmla="*/ 37 h 209"/>
                  <a:gd name="T50" fmla="*/ 125 w 243"/>
                  <a:gd name="T51" fmla="*/ 63 h 209"/>
                  <a:gd name="T52" fmla="*/ 119 w 243"/>
                  <a:gd name="T53" fmla="*/ 106 h 209"/>
                  <a:gd name="T54" fmla="*/ 58 w 243"/>
                  <a:gd name="T55" fmla="*/ 129 h 209"/>
                  <a:gd name="T56" fmla="*/ 15 w 243"/>
                  <a:gd name="T57" fmla="*/ 139 h 209"/>
                  <a:gd name="T58" fmla="*/ 9 w 243"/>
                  <a:gd name="T59" fmla="*/ 143 h 209"/>
                  <a:gd name="T60" fmla="*/ 10 w 243"/>
                  <a:gd name="T61" fmla="*/ 152 h 209"/>
                  <a:gd name="T62" fmla="*/ 10 w 243"/>
                  <a:gd name="T63" fmla="*/ 177 h 209"/>
                  <a:gd name="T64" fmla="*/ 0 w 243"/>
                  <a:gd name="T65" fmla="*/ 186 h 209"/>
                  <a:gd name="T66" fmla="*/ 6 w 243"/>
                  <a:gd name="T67" fmla="*/ 201 h 209"/>
                  <a:gd name="T68" fmla="*/ 165 w 243"/>
                  <a:gd name="T69" fmla="*/ 17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3" h="209">
                    <a:moveTo>
                      <a:pt x="165" y="172"/>
                    </a:moveTo>
                    <a:cubicBezTo>
                      <a:pt x="168" y="178"/>
                      <a:pt x="172" y="183"/>
                      <a:pt x="175" y="189"/>
                    </a:cubicBezTo>
                    <a:cubicBezTo>
                      <a:pt x="176" y="191"/>
                      <a:pt x="177" y="193"/>
                      <a:pt x="179" y="193"/>
                    </a:cubicBezTo>
                    <a:cubicBezTo>
                      <a:pt x="182" y="194"/>
                      <a:pt x="184" y="192"/>
                      <a:pt x="187" y="192"/>
                    </a:cubicBezTo>
                    <a:cubicBezTo>
                      <a:pt x="192" y="191"/>
                      <a:pt x="195" y="197"/>
                      <a:pt x="200" y="199"/>
                    </a:cubicBezTo>
                    <a:cubicBezTo>
                      <a:pt x="203" y="200"/>
                      <a:pt x="206" y="200"/>
                      <a:pt x="210" y="200"/>
                    </a:cubicBezTo>
                    <a:cubicBezTo>
                      <a:pt x="220" y="200"/>
                      <a:pt x="229" y="204"/>
                      <a:pt x="238" y="209"/>
                    </a:cubicBezTo>
                    <a:cubicBezTo>
                      <a:pt x="239" y="209"/>
                      <a:pt x="241" y="208"/>
                      <a:pt x="243" y="207"/>
                    </a:cubicBezTo>
                    <a:cubicBezTo>
                      <a:pt x="241" y="201"/>
                      <a:pt x="240" y="196"/>
                      <a:pt x="238" y="190"/>
                    </a:cubicBezTo>
                    <a:cubicBezTo>
                      <a:pt x="237" y="186"/>
                      <a:pt x="236" y="181"/>
                      <a:pt x="236" y="177"/>
                    </a:cubicBezTo>
                    <a:cubicBezTo>
                      <a:pt x="237" y="174"/>
                      <a:pt x="238" y="172"/>
                      <a:pt x="237" y="169"/>
                    </a:cubicBezTo>
                    <a:cubicBezTo>
                      <a:pt x="237" y="165"/>
                      <a:pt x="233" y="162"/>
                      <a:pt x="231" y="159"/>
                    </a:cubicBezTo>
                    <a:cubicBezTo>
                      <a:pt x="230" y="157"/>
                      <a:pt x="230" y="154"/>
                      <a:pt x="230" y="152"/>
                    </a:cubicBezTo>
                    <a:cubicBezTo>
                      <a:pt x="230" y="152"/>
                      <a:pt x="229" y="152"/>
                      <a:pt x="229" y="152"/>
                    </a:cubicBezTo>
                    <a:cubicBezTo>
                      <a:pt x="231" y="138"/>
                      <a:pt x="231" y="122"/>
                      <a:pt x="228" y="108"/>
                    </a:cubicBezTo>
                    <a:cubicBezTo>
                      <a:pt x="227" y="108"/>
                      <a:pt x="226" y="108"/>
                      <a:pt x="225" y="108"/>
                    </a:cubicBezTo>
                    <a:cubicBezTo>
                      <a:pt x="223" y="109"/>
                      <a:pt x="222" y="109"/>
                      <a:pt x="221" y="108"/>
                    </a:cubicBezTo>
                    <a:cubicBezTo>
                      <a:pt x="219" y="107"/>
                      <a:pt x="219" y="105"/>
                      <a:pt x="219" y="104"/>
                    </a:cubicBezTo>
                    <a:cubicBezTo>
                      <a:pt x="218" y="87"/>
                      <a:pt x="218" y="68"/>
                      <a:pt x="206" y="56"/>
                    </a:cubicBezTo>
                    <a:cubicBezTo>
                      <a:pt x="204" y="54"/>
                      <a:pt x="202" y="51"/>
                      <a:pt x="203" y="48"/>
                    </a:cubicBezTo>
                    <a:cubicBezTo>
                      <a:pt x="203" y="47"/>
                      <a:pt x="204" y="46"/>
                      <a:pt x="205" y="45"/>
                    </a:cubicBezTo>
                    <a:cubicBezTo>
                      <a:pt x="209" y="39"/>
                      <a:pt x="207" y="31"/>
                      <a:pt x="205" y="24"/>
                    </a:cubicBezTo>
                    <a:cubicBezTo>
                      <a:pt x="202" y="16"/>
                      <a:pt x="200" y="8"/>
                      <a:pt x="197" y="0"/>
                    </a:cubicBezTo>
                    <a:cubicBezTo>
                      <a:pt x="187" y="4"/>
                      <a:pt x="176" y="8"/>
                      <a:pt x="166" y="13"/>
                    </a:cubicBezTo>
                    <a:cubicBezTo>
                      <a:pt x="156" y="18"/>
                      <a:pt x="132" y="25"/>
                      <a:pt x="127" y="37"/>
                    </a:cubicBezTo>
                    <a:cubicBezTo>
                      <a:pt x="123" y="45"/>
                      <a:pt x="128" y="55"/>
                      <a:pt x="125" y="63"/>
                    </a:cubicBezTo>
                    <a:cubicBezTo>
                      <a:pt x="113" y="62"/>
                      <a:pt x="119" y="96"/>
                      <a:pt x="119" y="106"/>
                    </a:cubicBezTo>
                    <a:cubicBezTo>
                      <a:pt x="98" y="114"/>
                      <a:pt x="82" y="132"/>
                      <a:pt x="58" y="129"/>
                    </a:cubicBezTo>
                    <a:cubicBezTo>
                      <a:pt x="42" y="127"/>
                      <a:pt x="30" y="127"/>
                      <a:pt x="15" y="139"/>
                    </a:cubicBezTo>
                    <a:cubicBezTo>
                      <a:pt x="14" y="140"/>
                      <a:pt x="10" y="142"/>
                      <a:pt x="9" y="143"/>
                    </a:cubicBezTo>
                    <a:cubicBezTo>
                      <a:pt x="5" y="151"/>
                      <a:pt x="9" y="146"/>
                      <a:pt x="10" y="152"/>
                    </a:cubicBezTo>
                    <a:cubicBezTo>
                      <a:pt x="12" y="163"/>
                      <a:pt x="17" y="166"/>
                      <a:pt x="10" y="177"/>
                    </a:cubicBezTo>
                    <a:cubicBezTo>
                      <a:pt x="7" y="180"/>
                      <a:pt x="4" y="183"/>
                      <a:pt x="0" y="186"/>
                    </a:cubicBezTo>
                    <a:cubicBezTo>
                      <a:pt x="2" y="191"/>
                      <a:pt x="4" y="196"/>
                      <a:pt x="6" y="201"/>
                    </a:cubicBezTo>
                    <a:cubicBezTo>
                      <a:pt x="59" y="190"/>
                      <a:pt x="112" y="179"/>
                      <a:pt x="165" y="17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Freeform 29">
                <a:extLst>
                  <a:ext uri="{FF2B5EF4-FFF2-40B4-BE49-F238E27FC236}">
                    <a16:creationId xmlns:a16="http://schemas.microsoft.com/office/drawing/2014/main" id="{B8E3E096-6333-4319-BE50-145D280684CE}"/>
                  </a:ext>
                </a:extLst>
              </p:cNvPr>
              <p:cNvSpPr>
                <a:spLocks/>
              </p:cNvSpPr>
              <p:nvPr/>
            </p:nvSpPr>
            <p:spPr bwMode="auto">
              <a:xfrm>
                <a:off x="7868564" y="3291499"/>
                <a:ext cx="684148" cy="449329"/>
              </a:xfrm>
              <a:custGeom>
                <a:avLst/>
                <a:gdLst>
                  <a:gd name="T0" fmla="*/ 212 w 227"/>
                  <a:gd name="T1" fmla="*/ 106 h 149"/>
                  <a:gd name="T2" fmla="*/ 224 w 227"/>
                  <a:gd name="T3" fmla="*/ 88 h 149"/>
                  <a:gd name="T4" fmla="*/ 226 w 227"/>
                  <a:gd name="T5" fmla="*/ 83 h 149"/>
                  <a:gd name="T6" fmla="*/ 224 w 227"/>
                  <a:gd name="T7" fmla="*/ 75 h 149"/>
                  <a:gd name="T8" fmla="*/ 212 w 227"/>
                  <a:gd name="T9" fmla="*/ 62 h 149"/>
                  <a:gd name="T10" fmla="*/ 207 w 227"/>
                  <a:gd name="T11" fmla="*/ 58 h 149"/>
                  <a:gd name="T12" fmla="*/ 209 w 227"/>
                  <a:gd name="T13" fmla="*/ 41 h 149"/>
                  <a:gd name="T14" fmla="*/ 215 w 227"/>
                  <a:gd name="T15" fmla="*/ 21 h 149"/>
                  <a:gd name="T16" fmla="*/ 210 w 227"/>
                  <a:gd name="T17" fmla="*/ 20 h 149"/>
                  <a:gd name="T18" fmla="*/ 202 w 227"/>
                  <a:gd name="T19" fmla="*/ 21 h 149"/>
                  <a:gd name="T20" fmla="*/ 198 w 227"/>
                  <a:gd name="T21" fmla="*/ 17 h 149"/>
                  <a:gd name="T22" fmla="*/ 188 w 227"/>
                  <a:gd name="T23" fmla="*/ 0 h 149"/>
                  <a:gd name="T24" fmla="*/ 29 w 227"/>
                  <a:gd name="T25" fmla="*/ 29 h 149"/>
                  <a:gd name="T26" fmla="*/ 23 w 227"/>
                  <a:gd name="T27" fmla="*/ 14 h 149"/>
                  <a:gd name="T28" fmla="*/ 0 w 227"/>
                  <a:gd name="T29" fmla="*/ 29 h 149"/>
                  <a:gd name="T30" fmla="*/ 11 w 227"/>
                  <a:gd name="T31" fmla="*/ 79 h 149"/>
                  <a:gd name="T32" fmla="*/ 20 w 227"/>
                  <a:gd name="T33" fmla="*/ 118 h 149"/>
                  <a:gd name="T34" fmla="*/ 21 w 227"/>
                  <a:gd name="T35" fmla="*/ 125 h 149"/>
                  <a:gd name="T36" fmla="*/ 19 w 227"/>
                  <a:gd name="T37" fmla="*/ 131 h 149"/>
                  <a:gd name="T38" fmla="*/ 17 w 227"/>
                  <a:gd name="T39" fmla="*/ 132 h 149"/>
                  <a:gd name="T40" fmla="*/ 23 w 227"/>
                  <a:gd name="T41" fmla="*/ 149 h 149"/>
                  <a:gd name="T42" fmla="*/ 212 w 227"/>
                  <a:gd name="T43" fmla="*/ 106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149">
                    <a:moveTo>
                      <a:pt x="212" y="106"/>
                    </a:moveTo>
                    <a:cubicBezTo>
                      <a:pt x="216" y="100"/>
                      <a:pt x="220" y="94"/>
                      <a:pt x="224" y="88"/>
                    </a:cubicBezTo>
                    <a:cubicBezTo>
                      <a:pt x="225" y="87"/>
                      <a:pt x="226" y="85"/>
                      <a:pt x="226" y="83"/>
                    </a:cubicBezTo>
                    <a:cubicBezTo>
                      <a:pt x="227" y="81"/>
                      <a:pt x="226" y="78"/>
                      <a:pt x="224" y="75"/>
                    </a:cubicBezTo>
                    <a:cubicBezTo>
                      <a:pt x="221" y="70"/>
                      <a:pt x="217" y="65"/>
                      <a:pt x="212" y="62"/>
                    </a:cubicBezTo>
                    <a:cubicBezTo>
                      <a:pt x="210" y="61"/>
                      <a:pt x="208" y="60"/>
                      <a:pt x="207" y="58"/>
                    </a:cubicBezTo>
                    <a:cubicBezTo>
                      <a:pt x="203" y="53"/>
                      <a:pt x="206" y="47"/>
                      <a:pt x="209" y="41"/>
                    </a:cubicBezTo>
                    <a:cubicBezTo>
                      <a:pt x="212" y="35"/>
                      <a:pt x="214" y="28"/>
                      <a:pt x="215" y="21"/>
                    </a:cubicBezTo>
                    <a:cubicBezTo>
                      <a:pt x="213" y="20"/>
                      <a:pt x="212" y="19"/>
                      <a:pt x="210" y="20"/>
                    </a:cubicBezTo>
                    <a:cubicBezTo>
                      <a:pt x="207" y="20"/>
                      <a:pt x="205" y="22"/>
                      <a:pt x="202" y="21"/>
                    </a:cubicBezTo>
                    <a:cubicBezTo>
                      <a:pt x="200" y="21"/>
                      <a:pt x="199" y="19"/>
                      <a:pt x="198" y="17"/>
                    </a:cubicBezTo>
                    <a:cubicBezTo>
                      <a:pt x="195" y="11"/>
                      <a:pt x="191" y="6"/>
                      <a:pt x="188" y="0"/>
                    </a:cubicBezTo>
                    <a:cubicBezTo>
                      <a:pt x="135" y="7"/>
                      <a:pt x="82" y="18"/>
                      <a:pt x="29" y="29"/>
                    </a:cubicBezTo>
                    <a:cubicBezTo>
                      <a:pt x="27" y="24"/>
                      <a:pt x="25" y="19"/>
                      <a:pt x="23" y="14"/>
                    </a:cubicBezTo>
                    <a:cubicBezTo>
                      <a:pt x="16" y="20"/>
                      <a:pt x="8" y="25"/>
                      <a:pt x="0" y="29"/>
                    </a:cubicBezTo>
                    <a:cubicBezTo>
                      <a:pt x="3" y="46"/>
                      <a:pt x="7" y="63"/>
                      <a:pt x="11" y="79"/>
                    </a:cubicBezTo>
                    <a:cubicBezTo>
                      <a:pt x="14" y="92"/>
                      <a:pt x="17" y="105"/>
                      <a:pt x="20" y="118"/>
                    </a:cubicBezTo>
                    <a:cubicBezTo>
                      <a:pt x="21" y="120"/>
                      <a:pt x="21" y="123"/>
                      <a:pt x="21" y="125"/>
                    </a:cubicBezTo>
                    <a:cubicBezTo>
                      <a:pt x="21" y="127"/>
                      <a:pt x="20" y="129"/>
                      <a:pt x="19" y="131"/>
                    </a:cubicBezTo>
                    <a:cubicBezTo>
                      <a:pt x="18" y="131"/>
                      <a:pt x="18" y="132"/>
                      <a:pt x="17" y="132"/>
                    </a:cubicBezTo>
                    <a:cubicBezTo>
                      <a:pt x="19" y="138"/>
                      <a:pt x="21" y="143"/>
                      <a:pt x="23" y="149"/>
                    </a:cubicBezTo>
                    <a:cubicBezTo>
                      <a:pt x="86" y="135"/>
                      <a:pt x="150" y="119"/>
                      <a:pt x="212" y="10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Freeform 31">
                <a:extLst>
                  <a:ext uri="{FF2B5EF4-FFF2-40B4-BE49-F238E27FC236}">
                    <a16:creationId xmlns:a16="http://schemas.microsoft.com/office/drawing/2014/main" id="{575DAC2D-D90F-4533-8D09-9503E986952F}"/>
                  </a:ext>
                </a:extLst>
              </p:cNvPr>
              <p:cNvSpPr>
                <a:spLocks/>
              </p:cNvSpPr>
              <p:nvPr/>
            </p:nvSpPr>
            <p:spPr bwMode="auto">
              <a:xfrm>
                <a:off x="8046265" y="3681171"/>
                <a:ext cx="190394" cy="111698"/>
              </a:xfrm>
              <a:custGeom>
                <a:avLst/>
                <a:gdLst>
                  <a:gd name="T0" fmla="*/ 7 w 63"/>
                  <a:gd name="T1" fmla="*/ 35 h 37"/>
                  <a:gd name="T2" fmla="*/ 17 w 63"/>
                  <a:gd name="T3" fmla="*/ 31 h 37"/>
                  <a:gd name="T4" fmla="*/ 25 w 63"/>
                  <a:gd name="T5" fmla="*/ 23 h 37"/>
                  <a:gd name="T6" fmla="*/ 33 w 63"/>
                  <a:gd name="T7" fmla="*/ 23 h 37"/>
                  <a:gd name="T8" fmla="*/ 52 w 63"/>
                  <a:gd name="T9" fmla="*/ 22 h 37"/>
                  <a:gd name="T10" fmla="*/ 57 w 63"/>
                  <a:gd name="T11" fmla="*/ 20 h 37"/>
                  <a:gd name="T12" fmla="*/ 61 w 63"/>
                  <a:gd name="T13" fmla="*/ 15 h 37"/>
                  <a:gd name="T14" fmla="*/ 63 w 63"/>
                  <a:gd name="T15" fmla="*/ 11 h 37"/>
                  <a:gd name="T16" fmla="*/ 59 w 63"/>
                  <a:gd name="T17" fmla="*/ 9 h 37"/>
                  <a:gd name="T18" fmla="*/ 51 w 63"/>
                  <a:gd name="T19" fmla="*/ 0 h 37"/>
                  <a:gd name="T20" fmla="*/ 0 w 63"/>
                  <a:gd name="T21" fmla="*/ 12 h 37"/>
                  <a:gd name="T22" fmla="*/ 3 w 63"/>
                  <a:gd name="T23" fmla="*/ 27 h 37"/>
                  <a:gd name="T24" fmla="*/ 7 w 63"/>
                  <a:gd name="T25"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37">
                    <a:moveTo>
                      <a:pt x="7" y="35"/>
                    </a:moveTo>
                    <a:cubicBezTo>
                      <a:pt x="10" y="37"/>
                      <a:pt x="15" y="34"/>
                      <a:pt x="17" y="31"/>
                    </a:cubicBezTo>
                    <a:cubicBezTo>
                      <a:pt x="19" y="28"/>
                      <a:pt x="21" y="24"/>
                      <a:pt x="25" y="23"/>
                    </a:cubicBezTo>
                    <a:cubicBezTo>
                      <a:pt x="28" y="22"/>
                      <a:pt x="30" y="23"/>
                      <a:pt x="33" y="23"/>
                    </a:cubicBezTo>
                    <a:cubicBezTo>
                      <a:pt x="39" y="24"/>
                      <a:pt x="46" y="23"/>
                      <a:pt x="52" y="22"/>
                    </a:cubicBezTo>
                    <a:cubicBezTo>
                      <a:pt x="54" y="21"/>
                      <a:pt x="55" y="21"/>
                      <a:pt x="57" y="20"/>
                    </a:cubicBezTo>
                    <a:cubicBezTo>
                      <a:pt x="59" y="18"/>
                      <a:pt x="60" y="17"/>
                      <a:pt x="61" y="15"/>
                    </a:cubicBezTo>
                    <a:cubicBezTo>
                      <a:pt x="61" y="13"/>
                      <a:pt x="62" y="12"/>
                      <a:pt x="63" y="11"/>
                    </a:cubicBezTo>
                    <a:cubicBezTo>
                      <a:pt x="62" y="11"/>
                      <a:pt x="60" y="10"/>
                      <a:pt x="59" y="9"/>
                    </a:cubicBezTo>
                    <a:cubicBezTo>
                      <a:pt x="56" y="7"/>
                      <a:pt x="53" y="4"/>
                      <a:pt x="51" y="0"/>
                    </a:cubicBezTo>
                    <a:cubicBezTo>
                      <a:pt x="34" y="4"/>
                      <a:pt x="17" y="8"/>
                      <a:pt x="0" y="12"/>
                    </a:cubicBezTo>
                    <a:cubicBezTo>
                      <a:pt x="1" y="17"/>
                      <a:pt x="2" y="22"/>
                      <a:pt x="3" y="27"/>
                    </a:cubicBezTo>
                    <a:cubicBezTo>
                      <a:pt x="3" y="30"/>
                      <a:pt x="4" y="34"/>
                      <a:pt x="7" y="3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33">
                <a:extLst>
                  <a:ext uri="{FF2B5EF4-FFF2-40B4-BE49-F238E27FC236}">
                    <a16:creationId xmlns:a16="http://schemas.microsoft.com/office/drawing/2014/main" id="{F0105601-5671-49E4-BEDA-F6DBF82D832A}"/>
                  </a:ext>
                </a:extLst>
              </p:cNvPr>
              <p:cNvSpPr>
                <a:spLocks/>
              </p:cNvSpPr>
              <p:nvPr/>
            </p:nvSpPr>
            <p:spPr bwMode="auto">
              <a:xfrm>
                <a:off x="7699749" y="3690057"/>
                <a:ext cx="491216" cy="446790"/>
              </a:xfrm>
              <a:custGeom>
                <a:avLst/>
                <a:gdLst>
                  <a:gd name="T0" fmla="*/ 17 w 163"/>
                  <a:gd name="T1" fmla="*/ 123 h 148"/>
                  <a:gd name="T2" fmla="*/ 25 w 163"/>
                  <a:gd name="T3" fmla="*/ 127 h 148"/>
                  <a:gd name="T4" fmla="*/ 42 w 163"/>
                  <a:gd name="T5" fmla="*/ 142 h 148"/>
                  <a:gd name="T6" fmla="*/ 57 w 163"/>
                  <a:gd name="T7" fmla="*/ 147 h 148"/>
                  <a:gd name="T8" fmla="*/ 72 w 163"/>
                  <a:gd name="T9" fmla="*/ 145 h 148"/>
                  <a:gd name="T10" fmla="*/ 100 w 163"/>
                  <a:gd name="T11" fmla="*/ 138 h 148"/>
                  <a:gd name="T12" fmla="*/ 108 w 163"/>
                  <a:gd name="T13" fmla="*/ 134 h 148"/>
                  <a:gd name="T14" fmla="*/ 109 w 163"/>
                  <a:gd name="T15" fmla="*/ 126 h 148"/>
                  <a:gd name="T16" fmla="*/ 110 w 163"/>
                  <a:gd name="T17" fmla="*/ 90 h 148"/>
                  <a:gd name="T18" fmla="*/ 118 w 163"/>
                  <a:gd name="T19" fmla="*/ 74 h 148"/>
                  <a:gd name="T20" fmla="*/ 124 w 163"/>
                  <a:gd name="T21" fmla="*/ 74 h 148"/>
                  <a:gd name="T22" fmla="*/ 126 w 163"/>
                  <a:gd name="T23" fmla="*/ 63 h 148"/>
                  <a:gd name="T24" fmla="*/ 139 w 163"/>
                  <a:gd name="T25" fmla="*/ 57 h 148"/>
                  <a:gd name="T26" fmla="*/ 149 w 163"/>
                  <a:gd name="T27" fmla="*/ 45 h 148"/>
                  <a:gd name="T28" fmla="*/ 157 w 163"/>
                  <a:gd name="T29" fmla="*/ 39 h 148"/>
                  <a:gd name="T30" fmla="*/ 163 w 163"/>
                  <a:gd name="T31" fmla="*/ 20 h 148"/>
                  <a:gd name="T32" fmla="*/ 148 w 163"/>
                  <a:gd name="T33" fmla="*/ 20 h 148"/>
                  <a:gd name="T34" fmla="*/ 140 w 163"/>
                  <a:gd name="T35" fmla="*/ 20 h 148"/>
                  <a:gd name="T36" fmla="*/ 132 w 163"/>
                  <a:gd name="T37" fmla="*/ 28 h 148"/>
                  <a:gd name="T38" fmla="*/ 122 w 163"/>
                  <a:gd name="T39" fmla="*/ 32 h 148"/>
                  <a:gd name="T40" fmla="*/ 118 w 163"/>
                  <a:gd name="T41" fmla="*/ 24 h 148"/>
                  <a:gd name="T42" fmla="*/ 115 w 163"/>
                  <a:gd name="T43" fmla="*/ 9 h 148"/>
                  <a:gd name="T44" fmla="*/ 79 w 163"/>
                  <a:gd name="T45" fmla="*/ 17 h 148"/>
                  <a:gd name="T46" fmla="*/ 73 w 163"/>
                  <a:gd name="T47" fmla="*/ 0 h 148"/>
                  <a:gd name="T48" fmla="*/ 59 w 163"/>
                  <a:gd name="T49" fmla="*/ 22 h 148"/>
                  <a:gd name="T50" fmla="*/ 51 w 163"/>
                  <a:gd name="T51" fmla="*/ 34 h 148"/>
                  <a:gd name="T52" fmla="*/ 48 w 163"/>
                  <a:gd name="T53" fmla="*/ 43 h 148"/>
                  <a:gd name="T54" fmla="*/ 33 w 163"/>
                  <a:gd name="T55" fmla="*/ 54 h 148"/>
                  <a:gd name="T56" fmla="*/ 26 w 163"/>
                  <a:gd name="T57" fmla="*/ 56 h 148"/>
                  <a:gd name="T58" fmla="*/ 20 w 163"/>
                  <a:gd name="T59" fmla="*/ 72 h 148"/>
                  <a:gd name="T60" fmla="*/ 15 w 163"/>
                  <a:gd name="T61" fmla="*/ 83 h 148"/>
                  <a:gd name="T62" fmla="*/ 4 w 163"/>
                  <a:gd name="T63" fmla="*/ 85 h 148"/>
                  <a:gd name="T64" fmla="*/ 0 w 163"/>
                  <a:gd name="T65" fmla="*/ 82 h 148"/>
                  <a:gd name="T66" fmla="*/ 5 w 163"/>
                  <a:gd name="T67" fmla="*/ 107 h 148"/>
                  <a:gd name="T68" fmla="*/ 17 w 163"/>
                  <a:gd name="T69" fmla="*/ 12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3" h="148">
                    <a:moveTo>
                      <a:pt x="17" y="123"/>
                    </a:moveTo>
                    <a:cubicBezTo>
                      <a:pt x="20" y="125"/>
                      <a:pt x="23" y="126"/>
                      <a:pt x="25" y="127"/>
                    </a:cubicBezTo>
                    <a:cubicBezTo>
                      <a:pt x="32" y="131"/>
                      <a:pt x="36" y="138"/>
                      <a:pt x="42" y="142"/>
                    </a:cubicBezTo>
                    <a:cubicBezTo>
                      <a:pt x="46" y="145"/>
                      <a:pt x="51" y="147"/>
                      <a:pt x="57" y="147"/>
                    </a:cubicBezTo>
                    <a:cubicBezTo>
                      <a:pt x="62" y="148"/>
                      <a:pt x="67" y="146"/>
                      <a:pt x="72" y="145"/>
                    </a:cubicBezTo>
                    <a:cubicBezTo>
                      <a:pt x="81" y="142"/>
                      <a:pt x="91" y="140"/>
                      <a:pt x="100" y="138"/>
                    </a:cubicBezTo>
                    <a:cubicBezTo>
                      <a:pt x="103" y="137"/>
                      <a:pt x="106" y="136"/>
                      <a:pt x="108" y="134"/>
                    </a:cubicBezTo>
                    <a:cubicBezTo>
                      <a:pt x="109" y="131"/>
                      <a:pt x="109" y="129"/>
                      <a:pt x="109" y="126"/>
                    </a:cubicBezTo>
                    <a:cubicBezTo>
                      <a:pt x="109" y="114"/>
                      <a:pt x="110" y="102"/>
                      <a:pt x="110" y="90"/>
                    </a:cubicBezTo>
                    <a:cubicBezTo>
                      <a:pt x="110" y="83"/>
                      <a:pt x="112" y="75"/>
                      <a:pt x="118" y="74"/>
                    </a:cubicBezTo>
                    <a:cubicBezTo>
                      <a:pt x="120" y="74"/>
                      <a:pt x="122" y="75"/>
                      <a:pt x="124" y="74"/>
                    </a:cubicBezTo>
                    <a:cubicBezTo>
                      <a:pt x="129" y="73"/>
                      <a:pt x="128" y="67"/>
                      <a:pt x="126" y="63"/>
                    </a:cubicBezTo>
                    <a:cubicBezTo>
                      <a:pt x="131" y="64"/>
                      <a:pt x="136" y="61"/>
                      <a:pt x="139" y="57"/>
                    </a:cubicBezTo>
                    <a:cubicBezTo>
                      <a:pt x="143" y="53"/>
                      <a:pt x="145" y="48"/>
                      <a:pt x="149" y="45"/>
                    </a:cubicBezTo>
                    <a:cubicBezTo>
                      <a:pt x="151" y="42"/>
                      <a:pt x="154" y="41"/>
                      <a:pt x="157" y="39"/>
                    </a:cubicBezTo>
                    <a:cubicBezTo>
                      <a:pt x="162" y="34"/>
                      <a:pt x="163" y="27"/>
                      <a:pt x="163" y="20"/>
                    </a:cubicBezTo>
                    <a:cubicBezTo>
                      <a:pt x="158" y="21"/>
                      <a:pt x="153" y="21"/>
                      <a:pt x="148" y="20"/>
                    </a:cubicBezTo>
                    <a:cubicBezTo>
                      <a:pt x="145" y="20"/>
                      <a:pt x="143" y="19"/>
                      <a:pt x="140" y="20"/>
                    </a:cubicBezTo>
                    <a:cubicBezTo>
                      <a:pt x="136" y="21"/>
                      <a:pt x="134" y="25"/>
                      <a:pt x="132" y="28"/>
                    </a:cubicBezTo>
                    <a:cubicBezTo>
                      <a:pt x="130" y="31"/>
                      <a:pt x="125" y="34"/>
                      <a:pt x="122" y="32"/>
                    </a:cubicBezTo>
                    <a:cubicBezTo>
                      <a:pt x="119" y="31"/>
                      <a:pt x="118" y="27"/>
                      <a:pt x="118" y="24"/>
                    </a:cubicBezTo>
                    <a:cubicBezTo>
                      <a:pt x="117" y="19"/>
                      <a:pt x="116" y="14"/>
                      <a:pt x="115" y="9"/>
                    </a:cubicBezTo>
                    <a:cubicBezTo>
                      <a:pt x="103" y="12"/>
                      <a:pt x="91" y="14"/>
                      <a:pt x="79" y="17"/>
                    </a:cubicBezTo>
                    <a:cubicBezTo>
                      <a:pt x="77" y="11"/>
                      <a:pt x="75" y="6"/>
                      <a:pt x="73" y="0"/>
                    </a:cubicBezTo>
                    <a:cubicBezTo>
                      <a:pt x="69" y="8"/>
                      <a:pt x="65" y="16"/>
                      <a:pt x="59" y="22"/>
                    </a:cubicBezTo>
                    <a:cubicBezTo>
                      <a:pt x="56" y="26"/>
                      <a:pt x="53" y="29"/>
                      <a:pt x="51" y="34"/>
                    </a:cubicBezTo>
                    <a:cubicBezTo>
                      <a:pt x="50" y="37"/>
                      <a:pt x="49" y="40"/>
                      <a:pt x="48" y="43"/>
                    </a:cubicBezTo>
                    <a:cubicBezTo>
                      <a:pt x="45" y="49"/>
                      <a:pt x="40" y="53"/>
                      <a:pt x="33" y="54"/>
                    </a:cubicBezTo>
                    <a:cubicBezTo>
                      <a:pt x="31" y="55"/>
                      <a:pt x="28" y="55"/>
                      <a:pt x="26" y="56"/>
                    </a:cubicBezTo>
                    <a:cubicBezTo>
                      <a:pt x="21" y="59"/>
                      <a:pt x="21" y="66"/>
                      <a:pt x="20" y="72"/>
                    </a:cubicBezTo>
                    <a:cubicBezTo>
                      <a:pt x="20" y="76"/>
                      <a:pt x="18" y="80"/>
                      <a:pt x="15" y="83"/>
                    </a:cubicBezTo>
                    <a:cubicBezTo>
                      <a:pt x="12" y="86"/>
                      <a:pt x="8" y="87"/>
                      <a:pt x="4" y="85"/>
                    </a:cubicBezTo>
                    <a:cubicBezTo>
                      <a:pt x="2" y="85"/>
                      <a:pt x="1" y="84"/>
                      <a:pt x="0" y="82"/>
                    </a:cubicBezTo>
                    <a:cubicBezTo>
                      <a:pt x="0" y="91"/>
                      <a:pt x="2" y="100"/>
                      <a:pt x="5" y="107"/>
                    </a:cubicBezTo>
                    <a:cubicBezTo>
                      <a:pt x="8" y="114"/>
                      <a:pt x="11" y="120"/>
                      <a:pt x="17" y="12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35">
                <a:extLst>
                  <a:ext uri="{FF2B5EF4-FFF2-40B4-BE49-F238E27FC236}">
                    <a16:creationId xmlns:a16="http://schemas.microsoft.com/office/drawing/2014/main" id="{A953F104-C676-4C01-9D08-86D4A62408D3}"/>
                  </a:ext>
                </a:extLst>
              </p:cNvPr>
              <p:cNvSpPr>
                <a:spLocks/>
              </p:cNvSpPr>
              <p:nvPr/>
            </p:nvSpPr>
            <p:spPr bwMode="auto">
              <a:xfrm>
                <a:off x="6947059" y="3889335"/>
                <a:ext cx="852964" cy="442983"/>
              </a:xfrm>
              <a:custGeom>
                <a:avLst/>
                <a:gdLst>
                  <a:gd name="T0" fmla="*/ 275 w 283"/>
                  <a:gd name="T1" fmla="*/ 61 h 147"/>
                  <a:gd name="T2" fmla="*/ 267 w 283"/>
                  <a:gd name="T3" fmla="*/ 57 h 147"/>
                  <a:gd name="T4" fmla="*/ 255 w 283"/>
                  <a:gd name="T5" fmla="*/ 41 h 147"/>
                  <a:gd name="T6" fmla="*/ 250 w 283"/>
                  <a:gd name="T7" fmla="*/ 16 h 147"/>
                  <a:gd name="T8" fmla="*/ 248 w 283"/>
                  <a:gd name="T9" fmla="*/ 14 h 147"/>
                  <a:gd name="T10" fmla="*/ 240 w 283"/>
                  <a:gd name="T11" fmla="*/ 12 h 147"/>
                  <a:gd name="T12" fmla="*/ 235 w 283"/>
                  <a:gd name="T13" fmla="*/ 20 h 147"/>
                  <a:gd name="T14" fmla="*/ 218 w 283"/>
                  <a:gd name="T15" fmla="*/ 14 h 147"/>
                  <a:gd name="T16" fmla="*/ 210 w 283"/>
                  <a:gd name="T17" fmla="*/ 19 h 147"/>
                  <a:gd name="T18" fmla="*/ 200 w 283"/>
                  <a:gd name="T19" fmla="*/ 15 h 147"/>
                  <a:gd name="T20" fmla="*/ 193 w 283"/>
                  <a:gd name="T21" fmla="*/ 5 h 147"/>
                  <a:gd name="T22" fmla="*/ 174 w 283"/>
                  <a:gd name="T23" fmla="*/ 2 h 147"/>
                  <a:gd name="T24" fmla="*/ 175 w 283"/>
                  <a:gd name="T25" fmla="*/ 11 h 147"/>
                  <a:gd name="T26" fmla="*/ 174 w 283"/>
                  <a:gd name="T27" fmla="*/ 18 h 147"/>
                  <a:gd name="T28" fmla="*/ 166 w 283"/>
                  <a:gd name="T29" fmla="*/ 21 h 147"/>
                  <a:gd name="T30" fmla="*/ 158 w 283"/>
                  <a:gd name="T31" fmla="*/ 31 h 147"/>
                  <a:gd name="T32" fmla="*/ 139 w 283"/>
                  <a:gd name="T33" fmla="*/ 54 h 147"/>
                  <a:gd name="T34" fmla="*/ 112 w 283"/>
                  <a:gd name="T35" fmla="*/ 63 h 147"/>
                  <a:gd name="T36" fmla="*/ 100 w 283"/>
                  <a:gd name="T37" fmla="*/ 74 h 147"/>
                  <a:gd name="T38" fmla="*/ 91 w 283"/>
                  <a:gd name="T39" fmla="*/ 74 h 147"/>
                  <a:gd name="T40" fmla="*/ 87 w 283"/>
                  <a:gd name="T41" fmla="*/ 77 h 147"/>
                  <a:gd name="T42" fmla="*/ 71 w 283"/>
                  <a:gd name="T43" fmla="*/ 74 h 147"/>
                  <a:gd name="T44" fmla="*/ 69 w 283"/>
                  <a:gd name="T45" fmla="*/ 76 h 147"/>
                  <a:gd name="T46" fmla="*/ 65 w 283"/>
                  <a:gd name="T47" fmla="*/ 78 h 147"/>
                  <a:gd name="T48" fmla="*/ 62 w 283"/>
                  <a:gd name="T49" fmla="*/ 85 h 147"/>
                  <a:gd name="T50" fmla="*/ 50 w 283"/>
                  <a:gd name="T51" fmla="*/ 90 h 147"/>
                  <a:gd name="T52" fmla="*/ 43 w 283"/>
                  <a:gd name="T53" fmla="*/ 107 h 147"/>
                  <a:gd name="T54" fmla="*/ 31 w 283"/>
                  <a:gd name="T55" fmla="*/ 114 h 147"/>
                  <a:gd name="T56" fmla="*/ 16 w 283"/>
                  <a:gd name="T57" fmla="*/ 113 h 147"/>
                  <a:gd name="T58" fmla="*/ 0 w 283"/>
                  <a:gd name="T59" fmla="*/ 118 h 147"/>
                  <a:gd name="T60" fmla="*/ 0 w 283"/>
                  <a:gd name="T61" fmla="*/ 118 h 147"/>
                  <a:gd name="T62" fmla="*/ 16 w 283"/>
                  <a:gd name="T63" fmla="*/ 126 h 147"/>
                  <a:gd name="T64" fmla="*/ 17 w 283"/>
                  <a:gd name="T65" fmla="*/ 136 h 147"/>
                  <a:gd name="T66" fmla="*/ 14 w 283"/>
                  <a:gd name="T67" fmla="*/ 146 h 147"/>
                  <a:gd name="T68" fmla="*/ 59 w 283"/>
                  <a:gd name="T69" fmla="*/ 145 h 147"/>
                  <a:gd name="T70" fmla="*/ 89 w 283"/>
                  <a:gd name="T71" fmla="*/ 140 h 147"/>
                  <a:gd name="T72" fmla="*/ 151 w 283"/>
                  <a:gd name="T73" fmla="*/ 127 h 147"/>
                  <a:gd name="T74" fmla="*/ 205 w 283"/>
                  <a:gd name="T75" fmla="*/ 117 h 147"/>
                  <a:gd name="T76" fmla="*/ 260 w 283"/>
                  <a:gd name="T77" fmla="*/ 109 h 147"/>
                  <a:gd name="T78" fmla="*/ 283 w 283"/>
                  <a:gd name="T79" fmla="*/ 68 h 147"/>
                  <a:gd name="T80" fmla="*/ 275 w 283"/>
                  <a:gd name="T81" fmla="*/ 6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3" h="147">
                    <a:moveTo>
                      <a:pt x="275" y="61"/>
                    </a:moveTo>
                    <a:cubicBezTo>
                      <a:pt x="273" y="60"/>
                      <a:pt x="270" y="59"/>
                      <a:pt x="267" y="57"/>
                    </a:cubicBezTo>
                    <a:cubicBezTo>
                      <a:pt x="261" y="54"/>
                      <a:pt x="258" y="48"/>
                      <a:pt x="255" y="41"/>
                    </a:cubicBezTo>
                    <a:cubicBezTo>
                      <a:pt x="252" y="34"/>
                      <a:pt x="250" y="25"/>
                      <a:pt x="250" y="16"/>
                    </a:cubicBezTo>
                    <a:cubicBezTo>
                      <a:pt x="249" y="16"/>
                      <a:pt x="248" y="15"/>
                      <a:pt x="248" y="14"/>
                    </a:cubicBezTo>
                    <a:cubicBezTo>
                      <a:pt x="245" y="12"/>
                      <a:pt x="242" y="11"/>
                      <a:pt x="240" y="12"/>
                    </a:cubicBezTo>
                    <a:cubicBezTo>
                      <a:pt x="237" y="14"/>
                      <a:pt x="237" y="18"/>
                      <a:pt x="235" y="20"/>
                    </a:cubicBezTo>
                    <a:cubicBezTo>
                      <a:pt x="229" y="23"/>
                      <a:pt x="224" y="13"/>
                      <a:pt x="218" y="14"/>
                    </a:cubicBezTo>
                    <a:cubicBezTo>
                      <a:pt x="215" y="15"/>
                      <a:pt x="213" y="18"/>
                      <a:pt x="210" y="19"/>
                    </a:cubicBezTo>
                    <a:cubicBezTo>
                      <a:pt x="206" y="20"/>
                      <a:pt x="202" y="18"/>
                      <a:pt x="200" y="15"/>
                    </a:cubicBezTo>
                    <a:cubicBezTo>
                      <a:pt x="197" y="11"/>
                      <a:pt x="196" y="8"/>
                      <a:pt x="193" y="5"/>
                    </a:cubicBezTo>
                    <a:cubicBezTo>
                      <a:pt x="188" y="0"/>
                      <a:pt x="181" y="0"/>
                      <a:pt x="174" y="2"/>
                    </a:cubicBezTo>
                    <a:cubicBezTo>
                      <a:pt x="174" y="5"/>
                      <a:pt x="175" y="8"/>
                      <a:pt x="175" y="11"/>
                    </a:cubicBezTo>
                    <a:cubicBezTo>
                      <a:pt x="175" y="14"/>
                      <a:pt x="176" y="16"/>
                      <a:pt x="174" y="18"/>
                    </a:cubicBezTo>
                    <a:cubicBezTo>
                      <a:pt x="172" y="20"/>
                      <a:pt x="168" y="20"/>
                      <a:pt x="166" y="21"/>
                    </a:cubicBezTo>
                    <a:cubicBezTo>
                      <a:pt x="161" y="23"/>
                      <a:pt x="160" y="27"/>
                      <a:pt x="158" y="31"/>
                    </a:cubicBezTo>
                    <a:cubicBezTo>
                      <a:pt x="154" y="41"/>
                      <a:pt x="148" y="50"/>
                      <a:pt x="139" y="54"/>
                    </a:cubicBezTo>
                    <a:cubicBezTo>
                      <a:pt x="130" y="58"/>
                      <a:pt x="119" y="56"/>
                      <a:pt x="112" y="63"/>
                    </a:cubicBezTo>
                    <a:cubicBezTo>
                      <a:pt x="108" y="67"/>
                      <a:pt x="106" y="74"/>
                      <a:pt x="100" y="74"/>
                    </a:cubicBezTo>
                    <a:cubicBezTo>
                      <a:pt x="97" y="75"/>
                      <a:pt x="94" y="73"/>
                      <a:pt x="91" y="74"/>
                    </a:cubicBezTo>
                    <a:cubicBezTo>
                      <a:pt x="90" y="75"/>
                      <a:pt x="88" y="76"/>
                      <a:pt x="87" y="77"/>
                    </a:cubicBezTo>
                    <a:cubicBezTo>
                      <a:pt x="81" y="80"/>
                      <a:pt x="76" y="78"/>
                      <a:pt x="71" y="74"/>
                    </a:cubicBezTo>
                    <a:cubicBezTo>
                      <a:pt x="70" y="75"/>
                      <a:pt x="69" y="76"/>
                      <a:pt x="69" y="76"/>
                    </a:cubicBezTo>
                    <a:cubicBezTo>
                      <a:pt x="68" y="77"/>
                      <a:pt x="66" y="77"/>
                      <a:pt x="65" y="78"/>
                    </a:cubicBezTo>
                    <a:cubicBezTo>
                      <a:pt x="64" y="80"/>
                      <a:pt x="64" y="83"/>
                      <a:pt x="62" y="85"/>
                    </a:cubicBezTo>
                    <a:cubicBezTo>
                      <a:pt x="60" y="88"/>
                      <a:pt x="54" y="87"/>
                      <a:pt x="50" y="90"/>
                    </a:cubicBezTo>
                    <a:cubicBezTo>
                      <a:pt x="45" y="93"/>
                      <a:pt x="47" y="102"/>
                      <a:pt x="43" y="107"/>
                    </a:cubicBezTo>
                    <a:cubicBezTo>
                      <a:pt x="41" y="111"/>
                      <a:pt x="35" y="113"/>
                      <a:pt x="31" y="114"/>
                    </a:cubicBezTo>
                    <a:cubicBezTo>
                      <a:pt x="26" y="114"/>
                      <a:pt x="21" y="113"/>
                      <a:pt x="16" y="113"/>
                    </a:cubicBezTo>
                    <a:cubicBezTo>
                      <a:pt x="10" y="113"/>
                      <a:pt x="5" y="115"/>
                      <a:pt x="0" y="118"/>
                    </a:cubicBezTo>
                    <a:cubicBezTo>
                      <a:pt x="0" y="118"/>
                      <a:pt x="0" y="118"/>
                      <a:pt x="0" y="118"/>
                    </a:cubicBezTo>
                    <a:cubicBezTo>
                      <a:pt x="5" y="121"/>
                      <a:pt x="13" y="121"/>
                      <a:pt x="16" y="126"/>
                    </a:cubicBezTo>
                    <a:cubicBezTo>
                      <a:pt x="18" y="129"/>
                      <a:pt x="18" y="133"/>
                      <a:pt x="17" y="136"/>
                    </a:cubicBezTo>
                    <a:cubicBezTo>
                      <a:pt x="17" y="140"/>
                      <a:pt x="16" y="143"/>
                      <a:pt x="14" y="146"/>
                    </a:cubicBezTo>
                    <a:cubicBezTo>
                      <a:pt x="29" y="147"/>
                      <a:pt x="44" y="147"/>
                      <a:pt x="59" y="145"/>
                    </a:cubicBezTo>
                    <a:cubicBezTo>
                      <a:pt x="69" y="144"/>
                      <a:pt x="79" y="142"/>
                      <a:pt x="89" y="140"/>
                    </a:cubicBezTo>
                    <a:cubicBezTo>
                      <a:pt x="110" y="136"/>
                      <a:pt x="130" y="131"/>
                      <a:pt x="151" y="127"/>
                    </a:cubicBezTo>
                    <a:cubicBezTo>
                      <a:pt x="169" y="123"/>
                      <a:pt x="187" y="120"/>
                      <a:pt x="205" y="117"/>
                    </a:cubicBezTo>
                    <a:cubicBezTo>
                      <a:pt x="224" y="114"/>
                      <a:pt x="242" y="112"/>
                      <a:pt x="260" y="109"/>
                    </a:cubicBezTo>
                    <a:cubicBezTo>
                      <a:pt x="268" y="96"/>
                      <a:pt x="276" y="82"/>
                      <a:pt x="283" y="68"/>
                    </a:cubicBezTo>
                    <a:cubicBezTo>
                      <a:pt x="281" y="66"/>
                      <a:pt x="278" y="63"/>
                      <a:pt x="275" y="6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37">
                <a:extLst>
                  <a:ext uri="{FF2B5EF4-FFF2-40B4-BE49-F238E27FC236}">
                    <a16:creationId xmlns:a16="http://schemas.microsoft.com/office/drawing/2014/main" id="{F32F76CC-FDD8-4E55-8D60-B11EEB469596}"/>
                  </a:ext>
                </a:extLst>
              </p:cNvPr>
              <p:cNvSpPr>
                <a:spLocks/>
              </p:cNvSpPr>
              <p:nvPr/>
            </p:nvSpPr>
            <p:spPr bwMode="auto">
              <a:xfrm>
                <a:off x="7730212" y="4093691"/>
                <a:ext cx="234819" cy="124391"/>
              </a:xfrm>
              <a:custGeom>
                <a:avLst/>
                <a:gdLst>
                  <a:gd name="T0" fmla="*/ 62 w 78"/>
                  <a:gd name="T1" fmla="*/ 11 h 41"/>
                  <a:gd name="T2" fmla="*/ 47 w 78"/>
                  <a:gd name="T3" fmla="*/ 13 h 41"/>
                  <a:gd name="T4" fmla="*/ 32 w 78"/>
                  <a:gd name="T5" fmla="*/ 8 h 41"/>
                  <a:gd name="T6" fmla="*/ 23 w 78"/>
                  <a:gd name="T7" fmla="*/ 0 h 41"/>
                  <a:gd name="T8" fmla="*/ 0 w 78"/>
                  <a:gd name="T9" fmla="*/ 41 h 41"/>
                  <a:gd name="T10" fmla="*/ 30 w 78"/>
                  <a:gd name="T11" fmla="*/ 38 h 41"/>
                  <a:gd name="T12" fmla="*/ 67 w 78"/>
                  <a:gd name="T13" fmla="*/ 33 h 41"/>
                  <a:gd name="T14" fmla="*/ 78 w 78"/>
                  <a:gd name="T15" fmla="*/ 7 h 41"/>
                  <a:gd name="T16" fmla="*/ 62 w 78"/>
                  <a:gd name="T17" fmla="*/ 1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41">
                    <a:moveTo>
                      <a:pt x="62" y="11"/>
                    </a:moveTo>
                    <a:cubicBezTo>
                      <a:pt x="57" y="12"/>
                      <a:pt x="52" y="14"/>
                      <a:pt x="47" y="13"/>
                    </a:cubicBezTo>
                    <a:cubicBezTo>
                      <a:pt x="41" y="13"/>
                      <a:pt x="36" y="11"/>
                      <a:pt x="32" y="8"/>
                    </a:cubicBezTo>
                    <a:cubicBezTo>
                      <a:pt x="29" y="6"/>
                      <a:pt x="26" y="3"/>
                      <a:pt x="23" y="0"/>
                    </a:cubicBezTo>
                    <a:cubicBezTo>
                      <a:pt x="16" y="14"/>
                      <a:pt x="8" y="28"/>
                      <a:pt x="0" y="41"/>
                    </a:cubicBezTo>
                    <a:cubicBezTo>
                      <a:pt x="10" y="40"/>
                      <a:pt x="20" y="39"/>
                      <a:pt x="30" y="38"/>
                    </a:cubicBezTo>
                    <a:cubicBezTo>
                      <a:pt x="42" y="36"/>
                      <a:pt x="54" y="35"/>
                      <a:pt x="67" y="33"/>
                    </a:cubicBezTo>
                    <a:cubicBezTo>
                      <a:pt x="70" y="24"/>
                      <a:pt x="74" y="15"/>
                      <a:pt x="78" y="7"/>
                    </a:cubicBezTo>
                    <a:cubicBezTo>
                      <a:pt x="73" y="8"/>
                      <a:pt x="67" y="9"/>
                      <a:pt x="62" y="1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39">
                <a:extLst>
                  <a:ext uri="{FF2B5EF4-FFF2-40B4-BE49-F238E27FC236}">
                    <a16:creationId xmlns:a16="http://schemas.microsoft.com/office/drawing/2014/main" id="{4912B544-B8A4-4272-9793-E9E8EA345747}"/>
                  </a:ext>
                </a:extLst>
              </p:cNvPr>
              <p:cNvSpPr>
                <a:spLocks/>
              </p:cNvSpPr>
              <p:nvPr/>
            </p:nvSpPr>
            <p:spPr bwMode="auto">
              <a:xfrm>
                <a:off x="7932029" y="3714173"/>
                <a:ext cx="627030" cy="479792"/>
              </a:xfrm>
              <a:custGeom>
                <a:avLst/>
                <a:gdLst>
                  <a:gd name="T0" fmla="*/ 205 w 208"/>
                  <a:gd name="T1" fmla="*/ 115 h 159"/>
                  <a:gd name="T2" fmla="*/ 193 w 208"/>
                  <a:gd name="T3" fmla="*/ 108 h 159"/>
                  <a:gd name="T4" fmla="*/ 185 w 208"/>
                  <a:gd name="T5" fmla="*/ 95 h 159"/>
                  <a:gd name="T6" fmla="*/ 163 w 208"/>
                  <a:gd name="T7" fmla="*/ 66 h 159"/>
                  <a:gd name="T8" fmla="*/ 131 w 208"/>
                  <a:gd name="T9" fmla="*/ 44 h 159"/>
                  <a:gd name="T10" fmla="*/ 142 w 208"/>
                  <a:gd name="T11" fmla="*/ 44 h 159"/>
                  <a:gd name="T12" fmla="*/ 141 w 208"/>
                  <a:gd name="T13" fmla="*/ 33 h 159"/>
                  <a:gd name="T14" fmla="*/ 145 w 208"/>
                  <a:gd name="T15" fmla="*/ 23 h 159"/>
                  <a:gd name="T16" fmla="*/ 133 w 208"/>
                  <a:gd name="T17" fmla="*/ 17 h 159"/>
                  <a:gd name="T18" fmla="*/ 120 w 208"/>
                  <a:gd name="T19" fmla="*/ 12 h 159"/>
                  <a:gd name="T20" fmla="*/ 116 w 208"/>
                  <a:gd name="T21" fmla="*/ 3 h 159"/>
                  <a:gd name="T22" fmla="*/ 113 w 208"/>
                  <a:gd name="T23" fmla="*/ 3 h 159"/>
                  <a:gd name="T24" fmla="*/ 101 w 208"/>
                  <a:gd name="T25" fmla="*/ 0 h 159"/>
                  <a:gd name="T26" fmla="*/ 99 w 208"/>
                  <a:gd name="T27" fmla="*/ 4 h 159"/>
                  <a:gd name="T28" fmla="*/ 95 w 208"/>
                  <a:gd name="T29" fmla="*/ 9 h 159"/>
                  <a:gd name="T30" fmla="*/ 90 w 208"/>
                  <a:gd name="T31" fmla="*/ 11 h 159"/>
                  <a:gd name="T32" fmla="*/ 86 w 208"/>
                  <a:gd name="T33" fmla="*/ 12 h 159"/>
                  <a:gd name="T34" fmla="*/ 80 w 208"/>
                  <a:gd name="T35" fmla="*/ 31 h 159"/>
                  <a:gd name="T36" fmla="*/ 72 w 208"/>
                  <a:gd name="T37" fmla="*/ 37 h 159"/>
                  <a:gd name="T38" fmla="*/ 62 w 208"/>
                  <a:gd name="T39" fmla="*/ 49 h 159"/>
                  <a:gd name="T40" fmla="*/ 49 w 208"/>
                  <a:gd name="T41" fmla="*/ 55 h 159"/>
                  <a:gd name="T42" fmla="*/ 47 w 208"/>
                  <a:gd name="T43" fmla="*/ 66 h 159"/>
                  <a:gd name="T44" fmla="*/ 41 w 208"/>
                  <a:gd name="T45" fmla="*/ 66 h 159"/>
                  <a:gd name="T46" fmla="*/ 33 w 208"/>
                  <a:gd name="T47" fmla="*/ 82 h 159"/>
                  <a:gd name="T48" fmla="*/ 32 w 208"/>
                  <a:gd name="T49" fmla="*/ 118 h 159"/>
                  <a:gd name="T50" fmla="*/ 31 w 208"/>
                  <a:gd name="T51" fmla="*/ 126 h 159"/>
                  <a:gd name="T52" fmla="*/ 23 w 208"/>
                  <a:gd name="T53" fmla="*/ 130 h 159"/>
                  <a:gd name="T54" fmla="*/ 11 w 208"/>
                  <a:gd name="T55" fmla="*/ 133 h 159"/>
                  <a:gd name="T56" fmla="*/ 0 w 208"/>
                  <a:gd name="T57" fmla="*/ 159 h 159"/>
                  <a:gd name="T58" fmla="*/ 208 w 208"/>
                  <a:gd name="T59" fmla="*/ 117 h 159"/>
                  <a:gd name="T60" fmla="*/ 205 w 208"/>
                  <a:gd name="T61" fmla="*/ 1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8" h="159">
                    <a:moveTo>
                      <a:pt x="205" y="115"/>
                    </a:moveTo>
                    <a:cubicBezTo>
                      <a:pt x="199" y="111"/>
                      <a:pt x="198" y="114"/>
                      <a:pt x="193" y="108"/>
                    </a:cubicBezTo>
                    <a:cubicBezTo>
                      <a:pt x="191" y="106"/>
                      <a:pt x="186" y="98"/>
                      <a:pt x="185" y="95"/>
                    </a:cubicBezTo>
                    <a:cubicBezTo>
                      <a:pt x="179" y="78"/>
                      <a:pt x="185" y="72"/>
                      <a:pt x="163" y="66"/>
                    </a:cubicBezTo>
                    <a:cubicBezTo>
                      <a:pt x="151" y="64"/>
                      <a:pt x="120" y="67"/>
                      <a:pt x="131" y="44"/>
                    </a:cubicBezTo>
                    <a:cubicBezTo>
                      <a:pt x="134" y="44"/>
                      <a:pt x="138" y="44"/>
                      <a:pt x="142" y="44"/>
                    </a:cubicBezTo>
                    <a:cubicBezTo>
                      <a:pt x="140" y="40"/>
                      <a:pt x="140" y="37"/>
                      <a:pt x="141" y="33"/>
                    </a:cubicBezTo>
                    <a:cubicBezTo>
                      <a:pt x="142" y="30"/>
                      <a:pt x="145" y="26"/>
                      <a:pt x="145" y="23"/>
                    </a:cubicBezTo>
                    <a:cubicBezTo>
                      <a:pt x="144" y="18"/>
                      <a:pt x="138" y="17"/>
                      <a:pt x="133" y="17"/>
                    </a:cubicBezTo>
                    <a:cubicBezTo>
                      <a:pt x="128" y="17"/>
                      <a:pt x="123" y="16"/>
                      <a:pt x="120" y="12"/>
                    </a:cubicBezTo>
                    <a:cubicBezTo>
                      <a:pt x="119" y="9"/>
                      <a:pt x="119" y="5"/>
                      <a:pt x="116" y="3"/>
                    </a:cubicBezTo>
                    <a:cubicBezTo>
                      <a:pt x="116" y="3"/>
                      <a:pt x="114" y="3"/>
                      <a:pt x="113" y="3"/>
                    </a:cubicBezTo>
                    <a:cubicBezTo>
                      <a:pt x="109" y="2"/>
                      <a:pt x="105" y="2"/>
                      <a:pt x="101" y="0"/>
                    </a:cubicBezTo>
                    <a:cubicBezTo>
                      <a:pt x="100" y="1"/>
                      <a:pt x="99" y="2"/>
                      <a:pt x="99" y="4"/>
                    </a:cubicBezTo>
                    <a:cubicBezTo>
                      <a:pt x="98" y="6"/>
                      <a:pt x="97" y="7"/>
                      <a:pt x="95" y="9"/>
                    </a:cubicBezTo>
                    <a:cubicBezTo>
                      <a:pt x="93" y="10"/>
                      <a:pt x="92" y="10"/>
                      <a:pt x="90" y="11"/>
                    </a:cubicBezTo>
                    <a:cubicBezTo>
                      <a:pt x="89" y="11"/>
                      <a:pt x="88" y="11"/>
                      <a:pt x="86" y="12"/>
                    </a:cubicBezTo>
                    <a:cubicBezTo>
                      <a:pt x="86" y="19"/>
                      <a:pt x="85" y="26"/>
                      <a:pt x="80" y="31"/>
                    </a:cubicBezTo>
                    <a:cubicBezTo>
                      <a:pt x="77" y="33"/>
                      <a:pt x="74" y="34"/>
                      <a:pt x="72" y="37"/>
                    </a:cubicBezTo>
                    <a:cubicBezTo>
                      <a:pt x="68" y="40"/>
                      <a:pt x="66" y="45"/>
                      <a:pt x="62" y="49"/>
                    </a:cubicBezTo>
                    <a:cubicBezTo>
                      <a:pt x="59" y="53"/>
                      <a:pt x="54" y="56"/>
                      <a:pt x="49" y="55"/>
                    </a:cubicBezTo>
                    <a:cubicBezTo>
                      <a:pt x="51" y="59"/>
                      <a:pt x="52" y="65"/>
                      <a:pt x="47" y="66"/>
                    </a:cubicBezTo>
                    <a:cubicBezTo>
                      <a:pt x="45" y="67"/>
                      <a:pt x="43" y="66"/>
                      <a:pt x="41" y="66"/>
                    </a:cubicBezTo>
                    <a:cubicBezTo>
                      <a:pt x="35" y="67"/>
                      <a:pt x="33" y="75"/>
                      <a:pt x="33" y="82"/>
                    </a:cubicBezTo>
                    <a:cubicBezTo>
                      <a:pt x="33" y="94"/>
                      <a:pt x="32" y="106"/>
                      <a:pt x="32" y="118"/>
                    </a:cubicBezTo>
                    <a:cubicBezTo>
                      <a:pt x="32" y="121"/>
                      <a:pt x="32" y="123"/>
                      <a:pt x="31" y="126"/>
                    </a:cubicBezTo>
                    <a:cubicBezTo>
                      <a:pt x="29" y="128"/>
                      <a:pt x="26" y="129"/>
                      <a:pt x="23" y="130"/>
                    </a:cubicBezTo>
                    <a:cubicBezTo>
                      <a:pt x="19" y="131"/>
                      <a:pt x="15" y="132"/>
                      <a:pt x="11" y="133"/>
                    </a:cubicBezTo>
                    <a:cubicBezTo>
                      <a:pt x="7" y="141"/>
                      <a:pt x="3" y="150"/>
                      <a:pt x="0" y="159"/>
                    </a:cubicBezTo>
                    <a:cubicBezTo>
                      <a:pt x="69" y="148"/>
                      <a:pt x="139" y="133"/>
                      <a:pt x="208" y="117"/>
                    </a:cubicBezTo>
                    <a:cubicBezTo>
                      <a:pt x="207" y="117"/>
                      <a:pt x="206" y="116"/>
                      <a:pt x="205" y="11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1">
                <a:extLst>
                  <a:ext uri="{FF2B5EF4-FFF2-40B4-BE49-F238E27FC236}">
                    <a16:creationId xmlns:a16="http://schemas.microsoft.com/office/drawing/2014/main" id="{4536112F-02E1-4008-A9BC-75247B32EA66}"/>
                  </a:ext>
                </a:extLst>
              </p:cNvPr>
              <p:cNvSpPr>
                <a:spLocks/>
              </p:cNvSpPr>
              <p:nvPr/>
            </p:nvSpPr>
            <p:spPr bwMode="auto">
              <a:xfrm>
                <a:off x="4479557" y="2986869"/>
                <a:ext cx="819962" cy="676533"/>
              </a:xfrm>
              <a:custGeom>
                <a:avLst/>
                <a:gdLst>
                  <a:gd name="T0" fmla="*/ 258 w 272"/>
                  <a:gd name="T1" fmla="*/ 220 h 224"/>
                  <a:gd name="T2" fmla="*/ 259 w 272"/>
                  <a:gd name="T3" fmla="*/ 195 h 224"/>
                  <a:gd name="T4" fmla="*/ 263 w 272"/>
                  <a:gd name="T5" fmla="*/ 126 h 224"/>
                  <a:gd name="T6" fmla="*/ 266 w 272"/>
                  <a:gd name="T7" fmla="*/ 123 h 224"/>
                  <a:gd name="T8" fmla="*/ 269 w 272"/>
                  <a:gd name="T9" fmla="*/ 83 h 224"/>
                  <a:gd name="T10" fmla="*/ 269 w 272"/>
                  <a:gd name="T11" fmla="*/ 27 h 224"/>
                  <a:gd name="T12" fmla="*/ 18 w 272"/>
                  <a:gd name="T13" fmla="*/ 0 h 224"/>
                  <a:gd name="T14" fmla="*/ 17 w 272"/>
                  <a:gd name="T15" fmla="*/ 22 h 224"/>
                  <a:gd name="T16" fmla="*/ 15 w 272"/>
                  <a:gd name="T17" fmla="*/ 22 h 224"/>
                  <a:gd name="T18" fmla="*/ 0 w 272"/>
                  <a:gd name="T19" fmla="*/ 203 h 224"/>
                  <a:gd name="T20" fmla="*/ 258 w 272"/>
                  <a:gd name="T21" fmla="*/ 22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2" h="224">
                    <a:moveTo>
                      <a:pt x="258" y="220"/>
                    </a:moveTo>
                    <a:cubicBezTo>
                      <a:pt x="259" y="212"/>
                      <a:pt x="259" y="203"/>
                      <a:pt x="259" y="195"/>
                    </a:cubicBezTo>
                    <a:cubicBezTo>
                      <a:pt x="260" y="171"/>
                      <a:pt x="260" y="149"/>
                      <a:pt x="263" y="126"/>
                    </a:cubicBezTo>
                    <a:cubicBezTo>
                      <a:pt x="264" y="125"/>
                      <a:pt x="265" y="124"/>
                      <a:pt x="266" y="123"/>
                    </a:cubicBezTo>
                    <a:cubicBezTo>
                      <a:pt x="267" y="110"/>
                      <a:pt x="268" y="96"/>
                      <a:pt x="269" y="83"/>
                    </a:cubicBezTo>
                    <a:cubicBezTo>
                      <a:pt x="270" y="64"/>
                      <a:pt x="272" y="46"/>
                      <a:pt x="269" y="27"/>
                    </a:cubicBezTo>
                    <a:cubicBezTo>
                      <a:pt x="18" y="0"/>
                      <a:pt x="18" y="0"/>
                      <a:pt x="18" y="0"/>
                    </a:cubicBezTo>
                    <a:cubicBezTo>
                      <a:pt x="18" y="7"/>
                      <a:pt x="17" y="15"/>
                      <a:pt x="17" y="22"/>
                    </a:cubicBezTo>
                    <a:cubicBezTo>
                      <a:pt x="16" y="22"/>
                      <a:pt x="16" y="22"/>
                      <a:pt x="15" y="22"/>
                    </a:cubicBezTo>
                    <a:cubicBezTo>
                      <a:pt x="11" y="82"/>
                      <a:pt x="1" y="143"/>
                      <a:pt x="0" y="203"/>
                    </a:cubicBezTo>
                    <a:cubicBezTo>
                      <a:pt x="84" y="213"/>
                      <a:pt x="172" y="224"/>
                      <a:pt x="258" y="2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43">
                <a:extLst>
                  <a:ext uri="{FF2B5EF4-FFF2-40B4-BE49-F238E27FC236}">
                    <a16:creationId xmlns:a16="http://schemas.microsoft.com/office/drawing/2014/main" id="{8AB361AB-714C-4D52-A5CE-96A20CC0F915}"/>
                  </a:ext>
                </a:extLst>
              </p:cNvPr>
              <p:cNvSpPr>
                <a:spLocks/>
              </p:cNvSpPr>
              <p:nvPr/>
            </p:nvSpPr>
            <p:spPr bwMode="auto">
              <a:xfrm>
                <a:off x="3810641" y="2320491"/>
                <a:ext cx="714611" cy="1089052"/>
              </a:xfrm>
              <a:custGeom>
                <a:avLst/>
                <a:gdLst>
                  <a:gd name="T0" fmla="*/ 226 w 237"/>
                  <a:gd name="T1" fmla="*/ 361 h 361"/>
                  <a:gd name="T2" fmla="*/ 237 w 237"/>
                  <a:gd name="T3" fmla="*/ 243 h 361"/>
                  <a:gd name="T4" fmla="*/ 205 w 237"/>
                  <a:gd name="T5" fmla="*/ 248 h 361"/>
                  <a:gd name="T6" fmla="*/ 194 w 237"/>
                  <a:gd name="T7" fmla="*/ 241 h 361"/>
                  <a:gd name="T8" fmla="*/ 172 w 237"/>
                  <a:gd name="T9" fmla="*/ 235 h 361"/>
                  <a:gd name="T10" fmla="*/ 137 w 237"/>
                  <a:gd name="T11" fmla="*/ 178 h 361"/>
                  <a:gd name="T12" fmla="*/ 157 w 237"/>
                  <a:gd name="T13" fmla="*/ 132 h 361"/>
                  <a:gd name="T14" fmla="*/ 99 w 237"/>
                  <a:gd name="T15" fmla="*/ 57 h 361"/>
                  <a:gd name="T16" fmla="*/ 102 w 237"/>
                  <a:gd name="T17" fmla="*/ 26 h 361"/>
                  <a:gd name="T18" fmla="*/ 107 w 237"/>
                  <a:gd name="T19" fmla="*/ 5 h 361"/>
                  <a:gd name="T20" fmla="*/ 86 w 237"/>
                  <a:gd name="T21" fmla="*/ 0 h 361"/>
                  <a:gd name="T22" fmla="*/ 70 w 237"/>
                  <a:gd name="T23" fmla="*/ 48 h 361"/>
                  <a:gd name="T24" fmla="*/ 51 w 237"/>
                  <a:gd name="T25" fmla="*/ 140 h 361"/>
                  <a:gd name="T26" fmla="*/ 50 w 237"/>
                  <a:gd name="T27" fmla="*/ 140 h 361"/>
                  <a:gd name="T28" fmla="*/ 58 w 237"/>
                  <a:gd name="T29" fmla="*/ 162 h 361"/>
                  <a:gd name="T30" fmla="*/ 45 w 237"/>
                  <a:gd name="T31" fmla="*/ 182 h 361"/>
                  <a:gd name="T32" fmla="*/ 27 w 237"/>
                  <a:gd name="T33" fmla="*/ 211 h 361"/>
                  <a:gd name="T34" fmla="*/ 26 w 237"/>
                  <a:gd name="T35" fmla="*/ 244 h 361"/>
                  <a:gd name="T36" fmla="*/ 20 w 237"/>
                  <a:gd name="T37" fmla="*/ 254 h 361"/>
                  <a:gd name="T38" fmla="*/ 17 w 237"/>
                  <a:gd name="T39" fmla="*/ 263 h 361"/>
                  <a:gd name="T40" fmla="*/ 0 w 237"/>
                  <a:gd name="T41" fmla="*/ 329 h 361"/>
                  <a:gd name="T42" fmla="*/ 18 w 237"/>
                  <a:gd name="T43" fmla="*/ 333 h 361"/>
                  <a:gd name="T44" fmla="*/ 226 w 237"/>
                  <a:gd name="T45" fmla="*/ 36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7" h="361">
                    <a:moveTo>
                      <a:pt x="226" y="361"/>
                    </a:moveTo>
                    <a:cubicBezTo>
                      <a:pt x="229" y="322"/>
                      <a:pt x="234" y="282"/>
                      <a:pt x="237" y="243"/>
                    </a:cubicBezTo>
                    <a:cubicBezTo>
                      <a:pt x="226" y="243"/>
                      <a:pt x="215" y="251"/>
                      <a:pt x="205" y="248"/>
                    </a:cubicBezTo>
                    <a:cubicBezTo>
                      <a:pt x="200" y="247"/>
                      <a:pt x="198" y="242"/>
                      <a:pt x="194" y="241"/>
                    </a:cubicBezTo>
                    <a:cubicBezTo>
                      <a:pt x="186" y="238"/>
                      <a:pt x="179" y="240"/>
                      <a:pt x="172" y="235"/>
                    </a:cubicBezTo>
                    <a:cubicBezTo>
                      <a:pt x="152" y="218"/>
                      <a:pt x="169" y="182"/>
                      <a:pt x="137" y="178"/>
                    </a:cubicBezTo>
                    <a:cubicBezTo>
                      <a:pt x="134" y="156"/>
                      <a:pt x="155" y="150"/>
                      <a:pt x="157" y="132"/>
                    </a:cubicBezTo>
                    <a:cubicBezTo>
                      <a:pt x="130" y="114"/>
                      <a:pt x="112" y="85"/>
                      <a:pt x="99" y="57"/>
                    </a:cubicBezTo>
                    <a:cubicBezTo>
                      <a:pt x="108" y="52"/>
                      <a:pt x="101" y="35"/>
                      <a:pt x="102" y="26"/>
                    </a:cubicBezTo>
                    <a:cubicBezTo>
                      <a:pt x="103" y="20"/>
                      <a:pt x="105" y="12"/>
                      <a:pt x="107" y="5"/>
                    </a:cubicBezTo>
                    <a:cubicBezTo>
                      <a:pt x="100" y="3"/>
                      <a:pt x="93" y="2"/>
                      <a:pt x="86" y="0"/>
                    </a:cubicBezTo>
                    <a:cubicBezTo>
                      <a:pt x="81" y="16"/>
                      <a:pt x="75" y="32"/>
                      <a:pt x="70" y="48"/>
                    </a:cubicBezTo>
                    <a:cubicBezTo>
                      <a:pt x="60" y="77"/>
                      <a:pt x="56" y="110"/>
                      <a:pt x="51" y="140"/>
                    </a:cubicBezTo>
                    <a:cubicBezTo>
                      <a:pt x="51" y="140"/>
                      <a:pt x="50" y="140"/>
                      <a:pt x="50" y="140"/>
                    </a:cubicBezTo>
                    <a:cubicBezTo>
                      <a:pt x="54" y="147"/>
                      <a:pt x="59" y="154"/>
                      <a:pt x="58" y="162"/>
                    </a:cubicBezTo>
                    <a:cubicBezTo>
                      <a:pt x="57" y="170"/>
                      <a:pt x="50" y="177"/>
                      <a:pt x="45" y="182"/>
                    </a:cubicBezTo>
                    <a:cubicBezTo>
                      <a:pt x="37" y="190"/>
                      <a:pt x="28" y="199"/>
                      <a:pt x="27" y="211"/>
                    </a:cubicBezTo>
                    <a:cubicBezTo>
                      <a:pt x="26" y="222"/>
                      <a:pt x="31" y="234"/>
                      <a:pt x="26" y="244"/>
                    </a:cubicBezTo>
                    <a:cubicBezTo>
                      <a:pt x="25" y="247"/>
                      <a:pt x="22" y="250"/>
                      <a:pt x="20" y="254"/>
                    </a:cubicBezTo>
                    <a:cubicBezTo>
                      <a:pt x="18" y="257"/>
                      <a:pt x="18" y="260"/>
                      <a:pt x="17" y="263"/>
                    </a:cubicBezTo>
                    <a:cubicBezTo>
                      <a:pt x="11" y="285"/>
                      <a:pt x="6" y="307"/>
                      <a:pt x="0" y="329"/>
                    </a:cubicBezTo>
                    <a:cubicBezTo>
                      <a:pt x="6" y="332"/>
                      <a:pt x="12" y="333"/>
                      <a:pt x="18" y="333"/>
                    </a:cubicBezTo>
                    <a:cubicBezTo>
                      <a:pt x="87" y="343"/>
                      <a:pt x="156" y="352"/>
                      <a:pt x="226" y="361"/>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45">
                <a:extLst>
                  <a:ext uri="{FF2B5EF4-FFF2-40B4-BE49-F238E27FC236}">
                    <a16:creationId xmlns:a16="http://schemas.microsoft.com/office/drawing/2014/main" id="{39A605B4-247C-4216-A394-2066CC05A7E6}"/>
                  </a:ext>
                </a:extLst>
              </p:cNvPr>
              <p:cNvSpPr>
                <a:spLocks/>
              </p:cNvSpPr>
              <p:nvPr/>
            </p:nvSpPr>
            <p:spPr bwMode="auto">
              <a:xfrm>
                <a:off x="2974178" y="3183609"/>
                <a:ext cx="1048434" cy="1609461"/>
              </a:xfrm>
              <a:custGeom>
                <a:avLst/>
                <a:gdLst>
                  <a:gd name="T0" fmla="*/ 338 w 348"/>
                  <a:gd name="T1" fmla="*/ 483 h 534"/>
                  <a:gd name="T2" fmla="*/ 335 w 348"/>
                  <a:gd name="T3" fmla="*/ 476 h 534"/>
                  <a:gd name="T4" fmla="*/ 337 w 348"/>
                  <a:gd name="T5" fmla="*/ 462 h 534"/>
                  <a:gd name="T6" fmla="*/ 344 w 348"/>
                  <a:gd name="T7" fmla="*/ 445 h 534"/>
                  <a:gd name="T8" fmla="*/ 337 w 348"/>
                  <a:gd name="T9" fmla="*/ 440 h 534"/>
                  <a:gd name="T10" fmla="*/ 332 w 348"/>
                  <a:gd name="T11" fmla="*/ 414 h 534"/>
                  <a:gd name="T12" fmla="*/ 227 w 348"/>
                  <a:gd name="T13" fmla="*/ 280 h 534"/>
                  <a:gd name="T14" fmla="*/ 205 w 348"/>
                  <a:gd name="T15" fmla="*/ 241 h 534"/>
                  <a:gd name="T16" fmla="*/ 149 w 348"/>
                  <a:gd name="T17" fmla="*/ 164 h 534"/>
                  <a:gd name="T18" fmla="*/ 151 w 348"/>
                  <a:gd name="T19" fmla="*/ 147 h 534"/>
                  <a:gd name="T20" fmla="*/ 173 w 348"/>
                  <a:gd name="T21" fmla="*/ 22 h 534"/>
                  <a:gd name="T22" fmla="*/ 155 w 348"/>
                  <a:gd name="T23" fmla="*/ 18 h 534"/>
                  <a:gd name="T24" fmla="*/ 135 w 348"/>
                  <a:gd name="T25" fmla="*/ 16 h 534"/>
                  <a:gd name="T26" fmla="*/ 109 w 348"/>
                  <a:gd name="T27" fmla="*/ 16 h 534"/>
                  <a:gd name="T28" fmla="*/ 32 w 348"/>
                  <a:gd name="T29" fmla="*/ 0 h 534"/>
                  <a:gd name="T30" fmla="*/ 11 w 348"/>
                  <a:gd name="T31" fmla="*/ 27 h 534"/>
                  <a:gd name="T32" fmla="*/ 4 w 348"/>
                  <a:gd name="T33" fmla="*/ 59 h 534"/>
                  <a:gd name="T34" fmla="*/ 18 w 348"/>
                  <a:gd name="T35" fmla="*/ 71 h 534"/>
                  <a:gd name="T36" fmla="*/ 18 w 348"/>
                  <a:gd name="T37" fmla="*/ 118 h 534"/>
                  <a:gd name="T38" fmla="*/ 18 w 348"/>
                  <a:gd name="T39" fmla="*/ 177 h 534"/>
                  <a:gd name="T40" fmla="*/ 39 w 348"/>
                  <a:gd name="T41" fmla="*/ 177 h 534"/>
                  <a:gd name="T42" fmla="*/ 54 w 348"/>
                  <a:gd name="T43" fmla="*/ 184 h 534"/>
                  <a:gd name="T44" fmla="*/ 67 w 348"/>
                  <a:gd name="T45" fmla="*/ 195 h 534"/>
                  <a:gd name="T46" fmla="*/ 53 w 348"/>
                  <a:gd name="T47" fmla="*/ 207 h 534"/>
                  <a:gd name="T48" fmla="*/ 46 w 348"/>
                  <a:gd name="T49" fmla="*/ 218 h 534"/>
                  <a:gd name="T50" fmla="*/ 50 w 348"/>
                  <a:gd name="T51" fmla="*/ 243 h 534"/>
                  <a:gd name="T52" fmla="*/ 39 w 348"/>
                  <a:gd name="T53" fmla="*/ 273 h 534"/>
                  <a:gd name="T54" fmla="*/ 48 w 348"/>
                  <a:gd name="T55" fmla="*/ 301 h 534"/>
                  <a:gd name="T56" fmla="*/ 63 w 348"/>
                  <a:gd name="T57" fmla="*/ 332 h 534"/>
                  <a:gd name="T58" fmla="*/ 67 w 348"/>
                  <a:gd name="T59" fmla="*/ 363 h 534"/>
                  <a:gd name="T60" fmla="*/ 69 w 348"/>
                  <a:gd name="T61" fmla="*/ 388 h 534"/>
                  <a:gd name="T62" fmla="*/ 93 w 348"/>
                  <a:gd name="T63" fmla="*/ 396 h 534"/>
                  <a:gd name="T64" fmla="*/ 121 w 348"/>
                  <a:gd name="T65" fmla="*/ 409 h 534"/>
                  <a:gd name="T66" fmla="*/ 147 w 348"/>
                  <a:gd name="T67" fmla="*/ 420 h 534"/>
                  <a:gd name="T68" fmla="*/ 181 w 348"/>
                  <a:gd name="T69" fmla="*/ 472 h 534"/>
                  <a:gd name="T70" fmla="*/ 195 w 348"/>
                  <a:gd name="T71" fmla="*/ 498 h 534"/>
                  <a:gd name="T72" fmla="*/ 226 w 348"/>
                  <a:gd name="T73" fmla="*/ 508 h 534"/>
                  <a:gd name="T74" fmla="*/ 278 w 348"/>
                  <a:gd name="T75" fmla="*/ 516 h 534"/>
                  <a:gd name="T76" fmla="*/ 315 w 348"/>
                  <a:gd name="T77" fmla="*/ 534 h 534"/>
                  <a:gd name="T78" fmla="*/ 331 w 348"/>
                  <a:gd name="T79" fmla="*/ 495 h 534"/>
                  <a:gd name="T80" fmla="*/ 338 w 348"/>
                  <a:gd name="T81" fmla="*/ 48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8" h="534">
                    <a:moveTo>
                      <a:pt x="338" y="483"/>
                    </a:moveTo>
                    <a:cubicBezTo>
                      <a:pt x="338" y="481"/>
                      <a:pt x="336" y="478"/>
                      <a:pt x="335" y="476"/>
                    </a:cubicBezTo>
                    <a:cubicBezTo>
                      <a:pt x="334" y="471"/>
                      <a:pt x="334" y="466"/>
                      <a:pt x="337" y="462"/>
                    </a:cubicBezTo>
                    <a:cubicBezTo>
                      <a:pt x="340" y="456"/>
                      <a:pt x="348" y="451"/>
                      <a:pt x="344" y="445"/>
                    </a:cubicBezTo>
                    <a:cubicBezTo>
                      <a:pt x="342" y="442"/>
                      <a:pt x="339" y="442"/>
                      <a:pt x="337" y="440"/>
                    </a:cubicBezTo>
                    <a:cubicBezTo>
                      <a:pt x="327" y="435"/>
                      <a:pt x="324" y="421"/>
                      <a:pt x="332" y="414"/>
                    </a:cubicBezTo>
                    <a:cubicBezTo>
                      <a:pt x="290" y="375"/>
                      <a:pt x="255" y="330"/>
                      <a:pt x="227" y="280"/>
                    </a:cubicBezTo>
                    <a:cubicBezTo>
                      <a:pt x="220" y="267"/>
                      <a:pt x="213" y="253"/>
                      <a:pt x="205" y="241"/>
                    </a:cubicBezTo>
                    <a:cubicBezTo>
                      <a:pt x="188" y="214"/>
                      <a:pt x="171" y="187"/>
                      <a:pt x="149" y="164"/>
                    </a:cubicBezTo>
                    <a:cubicBezTo>
                      <a:pt x="149" y="158"/>
                      <a:pt x="150" y="153"/>
                      <a:pt x="151" y="147"/>
                    </a:cubicBezTo>
                    <a:cubicBezTo>
                      <a:pt x="160" y="106"/>
                      <a:pt x="168" y="64"/>
                      <a:pt x="173" y="22"/>
                    </a:cubicBezTo>
                    <a:cubicBezTo>
                      <a:pt x="167" y="21"/>
                      <a:pt x="161" y="20"/>
                      <a:pt x="155" y="18"/>
                    </a:cubicBezTo>
                    <a:cubicBezTo>
                      <a:pt x="149" y="17"/>
                      <a:pt x="142" y="16"/>
                      <a:pt x="135" y="16"/>
                    </a:cubicBezTo>
                    <a:cubicBezTo>
                      <a:pt x="126" y="15"/>
                      <a:pt x="118" y="16"/>
                      <a:pt x="109" y="16"/>
                    </a:cubicBezTo>
                    <a:cubicBezTo>
                      <a:pt x="83" y="15"/>
                      <a:pt x="57" y="8"/>
                      <a:pt x="32" y="0"/>
                    </a:cubicBezTo>
                    <a:cubicBezTo>
                      <a:pt x="26" y="9"/>
                      <a:pt x="17" y="17"/>
                      <a:pt x="11" y="27"/>
                    </a:cubicBezTo>
                    <a:cubicBezTo>
                      <a:pt x="6" y="34"/>
                      <a:pt x="0" y="51"/>
                      <a:pt x="4" y="59"/>
                    </a:cubicBezTo>
                    <a:cubicBezTo>
                      <a:pt x="8" y="65"/>
                      <a:pt x="14" y="64"/>
                      <a:pt x="18" y="71"/>
                    </a:cubicBezTo>
                    <a:cubicBezTo>
                      <a:pt x="24" y="83"/>
                      <a:pt x="20" y="105"/>
                      <a:pt x="18" y="118"/>
                    </a:cubicBezTo>
                    <a:cubicBezTo>
                      <a:pt x="16" y="135"/>
                      <a:pt x="24" y="161"/>
                      <a:pt x="18" y="177"/>
                    </a:cubicBezTo>
                    <a:cubicBezTo>
                      <a:pt x="24" y="195"/>
                      <a:pt x="30" y="179"/>
                      <a:pt x="39" y="177"/>
                    </a:cubicBezTo>
                    <a:cubicBezTo>
                      <a:pt x="48" y="176"/>
                      <a:pt x="47" y="180"/>
                      <a:pt x="54" y="184"/>
                    </a:cubicBezTo>
                    <a:cubicBezTo>
                      <a:pt x="61" y="188"/>
                      <a:pt x="65" y="184"/>
                      <a:pt x="67" y="195"/>
                    </a:cubicBezTo>
                    <a:cubicBezTo>
                      <a:pt x="69" y="211"/>
                      <a:pt x="60" y="202"/>
                      <a:pt x="53" y="207"/>
                    </a:cubicBezTo>
                    <a:cubicBezTo>
                      <a:pt x="47" y="212"/>
                      <a:pt x="46" y="207"/>
                      <a:pt x="46" y="218"/>
                    </a:cubicBezTo>
                    <a:cubicBezTo>
                      <a:pt x="46" y="228"/>
                      <a:pt x="50" y="234"/>
                      <a:pt x="50" y="243"/>
                    </a:cubicBezTo>
                    <a:cubicBezTo>
                      <a:pt x="50" y="253"/>
                      <a:pt x="48" y="267"/>
                      <a:pt x="39" y="273"/>
                    </a:cubicBezTo>
                    <a:cubicBezTo>
                      <a:pt x="43" y="282"/>
                      <a:pt x="44" y="292"/>
                      <a:pt x="48" y="301"/>
                    </a:cubicBezTo>
                    <a:cubicBezTo>
                      <a:pt x="53" y="313"/>
                      <a:pt x="61" y="320"/>
                      <a:pt x="63" y="332"/>
                    </a:cubicBezTo>
                    <a:cubicBezTo>
                      <a:pt x="64" y="341"/>
                      <a:pt x="67" y="353"/>
                      <a:pt x="67" y="363"/>
                    </a:cubicBezTo>
                    <a:cubicBezTo>
                      <a:pt x="67" y="377"/>
                      <a:pt x="59" y="379"/>
                      <a:pt x="69" y="388"/>
                    </a:cubicBezTo>
                    <a:cubicBezTo>
                      <a:pt x="77" y="395"/>
                      <a:pt x="85" y="393"/>
                      <a:pt x="93" y="396"/>
                    </a:cubicBezTo>
                    <a:cubicBezTo>
                      <a:pt x="105" y="400"/>
                      <a:pt x="107" y="407"/>
                      <a:pt x="121" y="409"/>
                    </a:cubicBezTo>
                    <a:cubicBezTo>
                      <a:pt x="137" y="411"/>
                      <a:pt x="138" y="408"/>
                      <a:pt x="147" y="420"/>
                    </a:cubicBezTo>
                    <a:cubicBezTo>
                      <a:pt x="157" y="434"/>
                      <a:pt x="171" y="459"/>
                      <a:pt x="181" y="472"/>
                    </a:cubicBezTo>
                    <a:cubicBezTo>
                      <a:pt x="188" y="480"/>
                      <a:pt x="187" y="489"/>
                      <a:pt x="195" y="498"/>
                    </a:cubicBezTo>
                    <a:cubicBezTo>
                      <a:pt x="205" y="507"/>
                      <a:pt x="213" y="508"/>
                      <a:pt x="226" y="508"/>
                    </a:cubicBezTo>
                    <a:cubicBezTo>
                      <a:pt x="245" y="508"/>
                      <a:pt x="261" y="509"/>
                      <a:pt x="278" y="516"/>
                    </a:cubicBezTo>
                    <a:cubicBezTo>
                      <a:pt x="290" y="520"/>
                      <a:pt x="303" y="527"/>
                      <a:pt x="315" y="534"/>
                    </a:cubicBezTo>
                    <a:cubicBezTo>
                      <a:pt x="317" y="519"/>
                      <a:pt x="321" y="505"/>
                      <a:pt x="331" y="495"/>
                    </a:cubicBezTo>
                    <a:cubicBezTo>
                      <a:pt x="334" y="491"/>
                      <a:pt x="338" y="488"/>
                      <a:pt x="338" y="48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47">
                <a:extLst>
                  <a:ext uri="{FF2B5EF4-FFF2-40B4-BE49-F238E27FC236}">
                    <a16:creationId xmlns:a16="http://schemas.microsoft.com/office/drawing/2014/main" id="{94529C4E-EBA8-42B8-9D35-BAA58CEA3711}"/>
                  </a:ext>
                </a:extLst>
              </p:cNvPr>
              <p:cNvSpPr>
                <a:spLocks/>
              </p:cNvSpPr>
              <p:nvPr/>
            </p:nvSpPr>
            <p:spPr bwMode="auto">
              <a:xfrm>
                <a:off x="3422238" y="3249612"/>
                <a:ext cx="747613" cy="1080167"/>
              </a:xfrm>
              <a:custGeom>
                <a:avLst/>
                <a:gdLst>
                  <a:gd name="T0" fmla="*/ 187 w 248"/>
                  <a:gd name="T1" fmla="*/ 335 h 358"/>
                  <a:gd name="T2" fmla="*/ 248 w 248"/>
                  <a:gd name="T3" fmla="*/ 39 h 358"/>
                  <a:gd name="T4" fmla="*/ 147 w 248"/>
                  <a:gd name="T5" fmla="*/ 25 h 358"/>
                  <a:gd name="T6" fmla="*/ 129 w 248"/>
                  <a:gd name="T7" fmla="*/ 21 h 358"/>
                  <a:gd name="T8" fmla="*/ 129 w 248"/>
                  <a:gd name="T9" fmla="*/ 22 h 358"/>
                  <a:gd name="T10" fmla="*/ 81 w 248"/>
                  <a:gd name="T11" fmla="*/ 9 h 358"/>
                  <a:gd name="T12" fmla="*/ 24 w 248"/>
                  <a:gd name="T13" fmla="*/ 0 h 358"/>
                  <a:gd name="T14" fmla="*/ 2 w 248"/>
                  <a:gd name="T15" fmla="*/ 125 h 358"/>
                  <a:gd name="T16" fmla="*/ 0 w 248"/>
                  <a:gd name="T17" fmla="*/ 142 h 358"/>
                  <a:gd name="T18" fmla="*/ 56 w 248"/>
                  <a:gd name="T19" fmla="*/ 219 h 358"/>
                  <a:gd name="T20" fmla="*/ 78 w 248"/>
                  <a:gd name="T21" fmla="*/ 258 h 358"/>
                  <a:gd name="T22" fmla="*/ 150 w 248"/>
                  <a:gd name="T23" fmla="*/ 358 h 358"/>
                  <a:gd name="T24" fmla="*/ 157 w 248"/>
                  <a:gd name="T25" fmla="*/ 330 h 358"/>
                  <a:gd name="T26" fmla="*/ 187 w 248"/>
                  <a:gd name="T27" fmla="*/ 33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8" h="358">
                    <a:moveTo>
                      <a:pt x="187" y="335"/>
                    </a:moveTo>
                    <a:cubicBezTo>
                      <a:pt x="199" y="235"/>
                      <a:pt x="242" y="139"/>
                      <a:pt x="248" y="39"/>
                    </a:cubicBezTo>
                    <a:cubicBezTo>
                      <a:pt x="214" y="34"/>
                      <a:pt x="181" y="30"/>
                      <a:pt x="147" y="25"/>
                    </a:cubicBezTo>
                    <a:cubicBezTo>
                      <a:pt x="141" y="25"/>
                      <a:pt x="135" y="24"/>
                      <a:pt x="129" y="21"/>
                    </a:cubicBezTo>
                    <a:cubicBezTo>
                      <a:pt x="129" y="21"/>
                      <a:pt x="129" y="22"/>
                      <a:pt x="129" y="22"/>
                    </a:cubicBezTo>
                    <a:cubicBezTo>
                      <a:pt x="114" y="15"/>
                      <a:pt x="97" y="12"/>
                      <a:pt x="81" y="9"/>
                    </a:cubicBezTo>
                    <a:cubicBezTo>
                      <a:pt x="62" y="6"/>
                      <a:pt x="43" y="3"/>
                      <a:pt x="24" y="0"/>
                    </a:cubicBezTo>
                    <a:cubicBezTo>
                      <a:pt x="19" y="42"/>
                      <a:pt x="11" y="84"/>
                      <a:pt x="2" y="125"/>
                    </a:cubicBezTo>
                    <a:cubicBezTo>
                      <a:pt x="1" y="131"/>
                      <a:pt x="0" y="136"/>
                      <a:pt x="0" y="142"/>
                    </a:cubicBezTo>
                    <a:cubicBezTo>
                      <a:pt x="22" y="165"/>
                      <a:pt x="39" y="192"/>
                      <a:pt x="56" y="219"/>
                    </a:cubicBezTo>
                    <a:cubicBezTo>
                      <a:pt x="64" y="231"/>
                      <a:pt x="71" y="245"/>
                      <a:pt x="78" y="258"/>
                    </a:cubicBezTo>
                    <a:cubicBezTo>
                      <a:pt x="98" y="294"/>
                      <a:pt x="122" y="327"/>
                      <a:pt x="150" y="358"/>
                    </a:cubicBezTo>
                    <a:cubicBezTo>
                      <a:pt x="153" y="349"/>
                      <a:pt x="155" y="339"/>
                      <a:pt x="157" y="330"/>
                    </a:cubicBezTo>
                    <a:cubicBezTo>
                      <a:pt x="167" y="332"/>
                      <a:pt x="177" y="333"/>
                      <a:pt x="187" y="33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49">
                <a:extLst>
                  <a:ext uri="{FF2B5EF4-FFF2-40B4-BE49-F238E27FC236}">
                    <a16:creationId xmlns:a16="http://schemas.microsoft.com/office/drawing/2014/main" id="{F3DB90A4-F59B-4B1A-A760-EF023745C362}"/>
                  </a:ext>
                </a:extLst>
              </p:cNvPr>
              <p:cNvSpPr>
                <a:spLocks/>
              </p:cNvSpPr>
              <p:nvPr/>
            </p:nvSpPr>
            <p:spPr bwMode="auto">
              <a:xfrm>
                <a:off x="4009920" y="3367657"/>
                <a:ext cx="680340" cy="846618"/>
              </a:xfrm>
              <a:custGeom>
                <a:avLst/>
                <a:gdLst>
                  <a:gd name="T0" fmla="*/ 156 w 226"/>
                  <a:gd name="T1" fmla="*/ 77 h 281"/>
                  <a:gd name="T2" fmla="*/ 160 w 226"/>
                  <a:gd name="T3" fmla="*/ 14 h 281"/>
                  <a:gd name="T4" fmla="*/ 53 w 226"/>
                  <a:gd name="T5" fmla="*/ 0 h 281"/>
                  <a:gd name="T6" fmla="*/ 0 w 226"/>
                  <a:gd name="T7" fmla="*/ 245 h 281"/>
                  <a:gd name="T8" fmla="*/ 198 w 226"/>
                  <a:gd name="T9" fmla="*/ 281 h 281"/>
                  <a:gd name="T10" fmla="*/ 226 w 226"/>
                  <a:gd name="T11" fmla="*/ 85 h 281"/>
                  <a:gd name="T12" fmla="*/ 156 w 226"/>
                  <a:gd name="T13" fmla="*/ 77 h 281"/>
                </a:gdLst>
                <a:ahLst/>
                <a:cxnLst>
                  <a:cxn ang="0">
                    <a:pos x="T0" y="T1"/>
                  </a:cxn>
                  <a:cxn ang="0">
                    <a:pos x="T2" y="T3"/>
                  </a:cxn>
                  <a:cxn ang="0">
                    <a:pos x="T4" y="T5"/>
                  </a:cxn>
                  <a:cxn ang="0">
                    <a:pos x="T6" y="T7"/>
                  </a:cxn>
                  <a:cxn ang="0">
                    <a:pos x="T8" y="T9"/>
                  </a:cxn>
                  <a:cxn ang="0">
                    <a:pos x="T10" y="T11"/>
                  </a:cxn>
                  <a:cxn ang="0">
                    <a:pos x="T12" y="T13"/>
                  </a:cxn>
                </a:cxnLst>
                <a:rect l="0" t="0" r="r" b="b"/>
                <a:pathLst>
                  <a:path w="226" h="281">
                    <a:moveTo>
                      <a:pt x="156" y="77"/>
                    </a:moveTo>
                    <a:cubicBezTo>
                      <a:pt x="156" y="56"/>
                      <a:pt x="158" y="35"/>
                      <a:pt x="160" y="14"/>
                    </a:cubicBezTo>
                    <a:cubicBezTo>
                      <a:pt x="124" y="9"/>
                      <a:pt x="88" y="5"/>
                      <a:pt x="53" y="0"/>
                    </a:cubicBezTo>
                    <a:cubicBezTo>
                      <a:pt x="48" y="83"/>
                      <a:pt x="18" y="163"/>
                      <a:pt x="0" y="245"/>
                    </a:cubicBezTo>
                    <a:cubicBezTo>
                      <a:pt x="64" y="266"/>
                      <a:pt x="131" y="275"/>
                      <a:pt x="198" y="281"/>
                    </a:cubicBezTo>
                    <a:cubicBezTo>
                      <a:pt x="207" y="216"/>
                      <a:pt x="216" y="150"/>
                      <a:pt x="226" y="85"/>
                    </a:cubicBezTo>
                    <a:cubicBezTo>
                      <a:pt x="202" y="83"/>
                      <a:pt x="179" y="80"/>
                      <a:pt x="156"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1">
                <a:extLst>
                  <a:ext uri="{FF2B5EF4-FFF2-40B4-BE49-F238E27FC236}">
                    <a16:creationId xmlns:a16="http://schemas.microsoft.com/office/drawing/2014/main" id="{756E84B5-380D-45F3-AAD0-916F2A2CC4FA}"/>
                  </a:ext>
                </a:extLst>
              </p:cNvPr>
              <p:cNvSpPr>
                <a:spLocks/>
              </p:cNvSpPr>
              <p:nvPr/>
            </p:nvSpPr>
            <p:spPr bwMode="auto">
              <a:xfrm>
                <a:off x="4606486" y="3624054"/>
                <a:ext cx="877081" cy="642261"/>
              </a:xfrm>
              <a:custGeom>
                <a:avLst/>
                <a:gdLst>
                  <a:gd name="T0" fmla="*/ 287 w 291"/>
                  <a:gd name="T1" fmla="*/ 91 h 213"/>
                  <a:gd name="T2" fmla="*/ 291 w 291"/>
                  <a:gd name="T3" fmla="*/ 69 h 213"/>
                  <a:gd name="T4" fmla="*/ 290 w 291"/>
                  <a:gd name="T5" fmla="*/ 69 h 213"/>
                  <a:gd name="T6" fmla="*/ 287 w 291"/>
                  <a:gd name="T7" fmla="*/ 19 h 213"/>
                  <a:gd name="T8" fmla="*/ 254 w 291"/>
                  <a:gd name="T9" fmla="*/ 15 h 213"/>
                  <a:gd name="T10" fmla="*/ 237 w 291"/>
                  <a:gd name="T11" fmla="*/ 13 h 213"/>
                  <a:gd name="T12" fmla="*/ 216 w 291"/>
                  <a:gd name="T13" fmla="*/ 11 h 213"/>
                  <a:gd name="T14" fmla="*/ 216 w 291"/>
                  <a:gd name="T15" fmla="*/ 9 h 213"/>
                  <a:gd name="T16" fmla="*/ 28 w 291"/>
                  <a:gd name="T17" fmla="*/ 0 h 213"/>
                  <a:gd name="T18" fmla="*/ 0 w 291"/>
                  <a:gd name="T19" fmla="*/ 196 h 213"/>
                  <a:gd name="T20" fmla="*/ 89 w 291"/>
                  <a:gd name="T21" fmla="*/ 202 h 213"/>
                  <a:gd name="T22" fmla="*/ 279 w 291"/>
                  <a:gd name="T23" fmla="*/ 213 h 213"/>
                  <a:gd name="T24" fmla="*/ 283 w 291"/>
                  <a:gd name="T25" fmla="*/ 128 h 213"/>
                  <a:gd name="T26" fmla="*/ 287 w 291"/>
                  <a:gd name="T27" fmla="*/ 9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1" h="213">
                    <a:moveTo>
                      <a:pt x="287" y="91"/>
                    </a:moveTo>
                    <a:cubicBezTo>
                      <a:pt x="288" y="84"/>
                      <a:pt x="290" y="76"/>
                      <a:pt x="291" y="69"/>
                    </a:cubicBezTo>
                    <a:cubicBezTo>
                      <a:pt x="291" y="69"/>
                      <a:pt x="291" y="69"/>
                      <a:pt x="290" y="69"/>
                    </a:cubicBezTo>
                    <a:cubicBezTo>
                      <a:pt x="289" y="53"/>
                      <a:pt x="288" y="35"/>
                      <a:pt x="287" y="19"/>
                    </a:cubicBezTo>
                    <a:cubicBezTo>
                      <a:pt x="276" y="18"/>
                      <a:pt x="265" y="16"/>
                      <a:pt x="254" y="15"/>
                    </a:cubicBezTo>
                    <a:cubicBezTo>
                      <a:pt x="248" y="15"/>
                      <a:pt x="242" y="14"/>
                      <a:pt x="237" y="13"/>
                    </a:cubicBezTo>
                    <a:cubicBezTo>
                      <a:pt x="230" y="11"/>
                      <a:pt x="223" y="8"/>
                      <a:pt x="216" y="11"/>
                    </a:cubicBezTo>
                    <a:cubicBezTo>
                      <a:pt x="216" y="10"/>
                      <a:pt x="216" y="10"/>
                      <a:pt x="216" y="9"/>
                    </a:cubicBezTo>
                    <a:cubicBezTo>
                      <a:pt x="154" y="12"/>
                      <a:pt x="90" y="7"/>
                      <a:pt x="28" y="0"/>
                    </a:cubicBezTo>
                    <a:cubicBezTo>
                      <a:pt x="18" y="65"/>
                      <a:pt x="9" y="131"/>
                      <a:pt x="0" y="196"/>
                    </a:cubicBezTo>
                    <a:cubicBezTo>
                      <a:pt x="30" y="199"/>
                      <a:pt x="59" y="200"/>
                      <a:pt x="89" y="202"/>
                    </a:cubicBezTo>
                    <a:cubicBezTo>
                      <a:pt x="152" y="206"/>
                      <a:pt x="216" y="210"/>
                      <a:pt x="279" y="213"/>
                    </a:cubicBezTo>
                    <a:cubicBezTo>
                      <a:pt x="281" y="185"/>
                      <a:pt x="282" y="156"/>
                      <a:pt x="283" y="128"/>
                    </a:cubicBezTo>
                    <a:cubicBezTo>
                      <a:pt x="284" y="116"/>
                      <a:pt x="285" y="103"/>
                      <a:pt x="287" y="9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53">
                <a:extLst>
                  <a:ext uri="{FF2B5EF4-FFF2-40B4-BE49-F238E27FC236}">
                    <a16:creationId xmlns:a16="http://schemas.microsoft.com/office/drawing/2014/main" id="{E62EA6D1-8C2D-4D72-A171-B7157466000F}"/>
                  </a:ext>
                </a:extLst>
              </p:cNvPr>
              <p:cNvSpPr>
                <a:spLocks/>
              </p:cNvSpPr>
              <p:nvPr/>
            </p:nvSpPr>
            <p:spPr bwMode="auto">
              <a:xfrm>
                <a:off x="5446757" y="3828409"/>
                <a:ext cx="901197" cy="462022"/>
              </a:xfrm>
              <a:custGeom>
                <a:avLst/>
                <a:gdLst>
                  <a:gd name="T0" fmla="*/ 299 w 299"/>
                  <a:gd name="T1" fmla="*/ 150 h 153"/>
                  <a:gd name="T2" fmla="*/ 294 w 299"/>
                  <a:gd name="T3" fmla="*/ 71 h 153"/>
                  <a:gd name="T4" fmla="*/ 289 w 299"/>
                  <a:gd name="T5" fmla="*/ 55 h 153"/>
                  <a:gd name="T6" fmla="*/ 278 w 299"/>
                  <a:gd name="T7" fmla="*/ 44 h 153"/>
                  <a:gd name="T8" fmla="*/ 275 w 299"/>
                  <a:gd name="T9" fmla="*/ 29 h 153"/>
                  <a:gd name="T10" fmla="*/ 280 w 299"/>
                  <a:gd name="T11" fmla="*/ 24 h 153"/>
                  <a:gd name="T12" fmla="*/ 277 w 299"/>
                  <a:gd name="T13" fmla="*/ 16 h 153"/>
                  <a:gd name="T14" fmla="*/ 266 w 299"/>
                  <a:gd name="T15" fmla="*/ 11 h 153"/>
                  <a:gd name="T16" fmla="*/ 266 w 299"/>
                  <a:gd name="T17" fmla="*/ 6 h 153"/>
                  <a:gd name="T18" fmla="*/ 263 w 299"/>
                  <a:gd name="T19" fmla="*/ 4 h 153"/>
                  <a:gd name="T20" fmla="*/ 255 w 299"/>
                  <a:gd name="T21" fmla="*/ 0 h 153"/>
                  <a:gd name="T22" fmla="*/ 253 w 299"/>
                  <a:gd name="T23" fmla="*/ 9 h 153"/>
                  <a:gd name="T24" fmla="*/ 188 w 299"/>
                  <a:gd name="T25" fmla="*/ 11 h 153"/>
                  <a:gd name="T26" fmla="*/ 130 w 299"/>
                  <a:gd name="T27" fmla="*/ 12 h 153"/>
                  <a:gd name="T28" fmla="*/ 76 w 299"/>
                  <a:gd name="T29" fmla="*/ 5 h 153"/>
                  <a:gd name="T30" fmla="*/ 34 w 299"/>
                  <a:gd name="T31" fmla="*/ 3 h 153"/>
                  <a:gd name="T32" fmla="*/ 12 w 299"/>
                  <a:gd name="T33" fmla="*/ 1 h 153"/>
                  <a:gd name="T34" fmla="*/ 8 w 299"/>
                  <a:gd name="T35" fmla="*/ 23 h 153"/>
                  <a:gd name="T36" fmla="*/ 4 w 299"/>
                  <a:gd name="T37" fmla="*/ 60 h 153"/>
                  <a:gd name="T38" fmla="*/ 0 w 299"/>
                  <a:gd name="T39" fmla="*/ 145 h 153"/>
                  <a:gd name="T40" fmla="*/ 299 w 299"/>
                  <a:gd name="T41" fmla="*/ 15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9" h="153">
                    <a:moveTo>
                      <a:pt x="299" y="150"/>
                    </a:moveTo>
                    <a:cubicBezTo>
                      <a:pt x="299" y="124"/>
                      <a:pt x="296" y="97"/>
                      <a:pt x="294" y="71"/>
                    </a:cubicBezTo>
                    <a:cubicBezTo>
                      <a:pt x="293" y="65"/>
                      <a:pt x="292" y="60"/>
                      <a:pt x="289" y="55"/>
                    </a:cubicBezTo>
                    <a:cubicBezTo>
                      <a:pt x="286" y="51"/>
                      <a:pt x="282" y="48"/>
                      <a:pt x="278" y="44"/>
                    </a:cubicBezTo>
                    <a:cubicBezTo>
                      <a:pt x="274" y="39"/>
                      <a:pt x="272" y="33"/>
                      <a:pt x="275" y="29"/>
                    </a:cubicBezTo>
                    <a:cubicBezTo>
                      <a:pt x="277" y="27"/>
                      <a:pt x="279" y="26"/>
                      <a:pt x="280" y="24"/>
                    </a:cubicBezTo>
                    <a:cubicBezTo>
                      <a:pt x="281" y="21"/>
                      <a:pt x="280" y="17"/>
                      <a:pt x="277" y="16"/>
                    </a:cubicBezTo>
                    <a:cubicBezTo>
                      <a:pt x="273" y="14"/>
                      <a:pt x="266" y="15"/>
                      <a:pt x="266" y="11"/>
                    </a:cubicBezTo>
                    <a:cubicBezTo>
                      <a:pt x="265" y="9"/>
                      <a:pt x="267" y="7"/>
                      <a:pt x="266" y="6"/>
                    </a:cubicBezTo>
                    <a:cubicBezTo>
                      <a:pt x="265" y="5"/>
                      <a:pt x="264" y="4"/>
                      <a:pt x="263" y="4"/>
                    </a:cubicBezTo>
                    <a:cubicBezTo>
                      <a:pt x="260" y="3"/>
                      <a:pt x="258" y="2"/>
                      <a:pt x="255" y="0"/>
                    </a:cubicBezTo>
                    <a:cubicBezTo>
                      <a:pt x="255" y="3"/>
                      <a:pt x="254" y="7"/>
                      <a:pt x="253" y="9"/>
                    </a:cubicBezTo>
                    <a:cubicBezTo>
                      <a:pt x="232" y="14"/>
                      <a:pt x="210" y="11"/>
                      <a:pt x="188" y="11"/>
                    </a:cubicBezTo>
                    <a:cubicBezTo>
                      <a:pt x="169" y="11"/>
                      <a:pt x="149" y="14"/>
                      <a:pt x="130" y="12"/>
                    </a:cubicBezTo>
                    <a:cubicBezTo>
                      <a:pt x="112" y="11"/>
                      <a:pt x="94" y="6"/>
                      <a:pt x="76" y="5"/>
                    </a:cubicBezTo>
                    <a:cubicBezTo>
                      <a:pt x="62" y="5"/>
                      <a:pt x="48" y="6"/>
                      <a:pt x="34" y="3"/>
                    </a:cubicBezTo>
                    <a:cubicBezTo>
                      <a:pt x="27" y="2"/>
                      <a:pt x="20" y="1"/>
                      <a:pt x="12" y="1"/>
                    </a:cubicBezTo>
                    <a:cubicBezTo>
                      <a:pt x="11" y="8"/>
                      <a:pt x="9" y="16"/>
                      <a:pt x="8" y="23"/>
                    </a:cubicBezTo>
                    <a:cubicBezTo>
                      <a:pt x="6" y="35"/>
                      <a:pt x="5" y="48"/>
                      <a:pt x="4" y="60"/>
                    </a:cubicBezTo>
                    <a:cubicBezTo>
                      <a:pt x="3" y="88"/>
                      <a:pt x="2" y="117"/>
                      <a:pt x="0" y="145"/>
                    </a:cubicBezTo>
                    <a:cubicBezTo>
                      <a:pt x="100" y="150"/>
                      <a:pt x="199" y="153"/>
                      <a:pt x="299" y="15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2" name="Freeform 55">
                <a:extLst>
                  <a:ext uri="{FF2B5EF4-FFF2-40B4-BE49-F238E27FC236}">
                    <a16:creationId xmlns:a16="http://schemas.microsoft.com/office/drawing/2014/main" id="{B331062E-2D3E-446C-8935-A3B6589B93C0}"/>
                  </a:ext>
                </a:extLst>
              </p:cNvPr>
              <p:cNvSpPr>
                <a:spLocks/>
              </p:cNvSpPr>
              <p:nvPr/>
            </p:nvSpPr>
            <p:spPr bwMode="auto">
              <a:xfrm>
                <a:off x="3874106" y="4106384"/>
                <a:ext cx="732381" cy="958315"/>
              </a:xfrm>
              <a:custGeom>
                <a:avLst/>
                <a:gdLst>
                  <a:gd name="T0" fmla="*/ 45 w 243"/>
                  <a:gd name="T1" fmla="*/ 0 h 318"/>
                  <a:gd name="T2" fmla="*/ 37 w 243"/>
                  <a:gd name="T3" fmla="*/ 51 h 318"/>
                  <a:gd name="T4" fmla="*/ 7 w 243"/>
                  <a:gd name="T5" fmla="*/ 46 h 318"/>
                  <a:gd name="T6" fmla="*/ 0 w 243"/>
                  <a:gd name="T7" fmla="*/ 74 h 318"/>
                  <a:gd name="T8" fmla="*/ 33 w 243"/>
                  <a:gd name="T9" fmla="*/ 108 h 318"/>
                  <a:gd name="T10" fmla="*/ 38 w 243"/>
                  <a:gd name="T11" fmla="*/ 134 h 318"/>
                  <a:gd name="T12" fmla="*/ 45 w 243"/>
                  <a:gd name="T13" fmla="*/ 139 h 318"/>
                  <a:gd name="T14" fmla="*/ 38 w 243"/>
                  <a:gd name="T15" fmla="*/ 156 h 318"/>
                  <a:gd name="T16" fmla="*/ 36 w 243"/>
                  <a:gd name="T17" fmla="*/ 170 h 318"/>
                  <a:gd name="T18" fmla="*/ 39 w 243"/>
                  <a:gd name="T19" fmla="*/ 177 h 318"/>
                  <a:gd name="T20" fmla="*/ 32 w 243"/>
                  <a:gd name="T21" fmla="*/ 189 h 318"/>
                  <a:gd name="T22" fmla="*/ 16 w 243"/>
                  <a:gd name="T23" fmla="*/ 228 h 318"/>
                  <a:gd name="T24" fmla="*/ 44 w 243"/>
                  <a:gd name="T25" fmla="*/ 247 h 318"/>
                  <a:gd name="T26" fmla="*/ 96 w 243"/>
                  <a:gd name="T27" fmla="*/ 279 h 318"/>
                  <a:gd name="T28" fmla="*/ 123 w 243"/>
                  <a:gd name="T29" fmla="*/ 284 h 318"/>
                  <a:gd name="T30" fmla="*/ 175 w 243"/>
                  <a:gd name="T31" fmla="*/ 308 h 318"/>
                  <a:gd name="T32" fmla="*/ 207 w 243"/>
                  <a:gd name="T33" fmla="*/ 314 h 318"/>
                  <a:gd name="T34" fmla="*/ 212 w 243"/>
                  <a:gd name="T35" fmla="*/ 315 h 318"/>
                  <a:gd name="T36" fmla="*/ 243 w 243"/>
                  <a:gd name="T37" fmla="*/ 36 h 318"/>
                  <a:gd name="T38" fmla="*/ 45 w 243"/>
                  <a:gd name="T39"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3" h="318">
                    <a:moveTo>
                      <a:pt x="45" y="0"/>
                    </a:moveTo>
                    <a:cubicBezTo>
                      <a:pt x="42" y="17"/>
                      <a:pt x="39" y="34"/>
                      <a:pt x="37" y="51"/>
                    </a:cubicBezTo>
                    <a:cubicBezTo>
                      <a:pt x="27" y="49"/>
                      <a:pt x="17" y="48"/>
                      <a:pt x="7" y="46"/>
                    </a:cubicBezTo>
                    <a:cubicBezTo>
                      <a:pt x="5" y="55"/>
                      <a:pt x="3" y="65"/>
                      <a:pt x="0" y="74"/>
                    </a:cubicBezTo>
                    <a:cubicBezTo>
                      <a:pt x="10" y="86"/>
                      <a:pt x="22" y="97"/>
                      <a:pt x="33" y="108"/>
                    </a:cubicBezTo>
                    <a:cubicBezTo>
                      <a:pt x="25" y="115"/>
                      <a:pt x="28" y="129"/>
                      <a:pt x="38" y="134"/>
                    </a:cubicBezTo>
                    <a:cubicBezTo>
                      <a:pt x="40" y="136"/>
                      <a:pt x="43" y="136"/>
                      <a:pt x="45" y="139"/>
                    </a:cubicBezTo>
                    <a:cubicBezTo>
                      <a:pt x="49" y="145"/>
                      <a:pt x="41" y="150"/>
                      <a:pt x="38" y="156"/>
                    </a:cubicBezTo>
                    <a:cubicBezTo>
                      <a:pt x="35" y="160"/>
                      <a:pt x="35" y="165"/>
                      <a:pt x="36" y="170"/>
                    </a:cubicBezTo>
                    <a:cubicBezTo>
                      <a:pt x="37" y="172"/>
                      <a:pt x="39" y="175"/>
                      <a:pt x="39" y="177"/>
                    </a:cubicBezTo>
                    <a:cubicBezTo>
                      <a:pt x="39" y="182"/>
                      <a:pt x="35" y="185"/>
                      <a:pt x="32" y="189"/>
                    </a:cubicBezTo>
                    <a:cubicBezTo>
                      <a:pt x="22" y="199"/>
                      <a:pt x="18" y="213"/>
                      <a:pt x="16" y="228"/>
                    </a:cubicBezTo>
                    <a:cubicBezTo>
                      <a:pt x="26" y="233"/>
                      <a:pt x="36" y="240"/>
                      <a:pt x="44" y="247"/>
                    </a:cubicBezTo>
                    <a:cubicBezTo>
                      <a:pt x="60" y="259"/>
                      <a:pt x="75" y="276"/>
                      <a:pt x="96" y="279"/>
                    </a:cubicBezTo>
                    <a:cubicBezTo>
                      <a:pt x="108" y="280"/>
                      <a:pt x="111" y="279"/>
                      <a:pt x="123" y="284"/>
                    </a:cubicBezTo>
                    <a:cubicBezTo>
                      <a:pt x="141" y="293"/>
                      <a:pt x="158" y="297"/>
                      <a:pt x="175" y="308"/>
                    </a:cubicBezTo>
                    <a:cubicBezTo>
                      <a:pt x="185" y="315"/>
                      <a:pt x="195" y="318"/>
                      <a:pt x="207" y="314"/>
                    </a:cubicBezTo>
                    <a:cubicBezTo>
                      <a:pt x="208" y="314"/>
                      <a:pt x="210" y="315"/>
                      <a:pt x="212" y="315"/>
                    </a:cubicBezTo>
                    <a:cubicBezTo>
                      <a:pt x="221" y="222"/>
                      <a:pt x="231" y="129"/>
                      <a:pt x="243" y="36"/>
                    </a:cubicBezTo>
                    <a:cubicBezTo>
                      <a:pt x="176" y="30"/>
                      <a:pt x="109" y="21"/>
                      <a:pt x="45"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4" name="Freeform 57">
                <a:extLst>
                  <a:ext uri="{FF2B5EF4-FFF2-40B4-BE49-F238E27FC236}">
                    <a16:creationId xmlns:a16="http://schemas.microsoft.com/office/drawing/2014/main" id="{D6493378-4E25-42B2-AF6C-3956F42A1B15}"/>
                  </a:ext>
                </a:extLst>
              </p:cNvPr>
              <p:cNvSpPr>
                <a:spLocks/>
              </p:cNvSpPr>
              <p:nvPr/>
            </p:nvSpPr>
            <p:spPr bwMode="auto">
              <a:xfrm>
                <a:off x="5319828" y="4259968"/>
                <a:ext cx="1052243" cy="591490"/>
              </a:xfrm>
              <a:custGeom>
                <a:avLst/>
                <a:gdLst>
                  <a:gd name="T0" fmla="*/ 126 w 349"/>
                  <a:gd name="T1" fmla="*/ 58 h 196"/>
                  <a:gd name="T2" fmla="*/ 125 w 349"/>
                  <a:gd name="T3" fmla="*/ 141 h 196"/>
                  <a:gd name="T4" fmla="*/ 130 w 349"/>
                  <a:gd name="T5" fmla="*/ 158 h 196"/>
                  <a:gd name="T6" fmla="*/ 149 w 349"/>
                  <a:gd name="T7" fmla="*/ 162 h 196"/>
                  <a:gd name="T8" fmla="*/ 184 w 349"/>
                  <a:gd name="T9" fmla="*/ 161 h 196"/>
                  <a:gd name="T10" fmla="*/ 191 w 349"/>
                  <a:gd name="T11" fmla="*/ 162 h 196"/>
                  <a:gd name="T12" fmla="*/ 195 w 349"/>
                  <a:gd name="T13" fmla="*/ 181 h 196"/>
                  <a:gd name="T14" fmla="*/ 212 w 349"/>
                  <a:gd name="T15" fmla="*/ 195 h 196"/>
                  <a:gd name="T16" fmla="*/ 229 w 349"/>
                  <a:gd name="T17" fmla="*/ 188 h 196"/>
                  <a:gd name="T18" fmla="*/ 248 w 349"/>
                  <a:gd name="T19" fmla="*/ 189 h 196"/>
                  <a:gd name="T20" fmla="*/ 263 w 349"/>
                  <a:gd name="T21" fmla="*/ 179 h 196"/>
                  <a:gd name="T22" fmla="*/ 291 w 349"/>
                  <a:gd name="T23" fmla="*/ 186 h 196"/>
                  <a:gd name="T24" fmla="*/ 319 w 349"/>
                  <a:gd name="T25" fmla="*/ 185 h 196"/>
                  <a:gd name="T26" fmla="*/ 349 w 349"/>
                  <a:gd name="T27" fmla="*/ 180 h 196"/>
                  <a:gd name="T28" fmla="*/ 347 w 349"/>
                  <a:gd name="T29" fmla="*/ 179 h 196"/>
                  <a:gd name="T30" fmla="*/ 338 w 349"/>
                  <a:gd name="T31" fmla="*/ 57 h 196"/>
                  <a:gd name="T32" fmla="*/ 336 w 349"/>
                  <a:gd name="T33" fmla="*/ 38 h 196"/>
                  <a:gd name="T34" fmla="*/ 340 w 349"/>
                  <a:gd name="T35" fmla="*/ 30 h 196"/>
                  <a:gd name="T36" fmla="*/ 341 w 349"/>
                  <a:gd name="T37" fmla="*/ 7 h 196"/>
                  <a:gd name="T38" fmla="*/ 1 w 349"/>
                  <a:gd name="T39" fmla="*/ 0 h 196"/>
                  <a:gd name="T40" fmla="*/ 0 w 349"/>
                  <a:gd name="T41" fmla="*/ 41 h 196"/>
                  <a:gd name="T42" fmla="*/ 126 w 349"/>
                  <a:gd name="T43" fmla="*/ 5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9" h="196">
                    <a:moveTo>
                      <a:pt x="126" y="58"/>
                    </a:moveTo>
                    <a:cubicBezTo>
                      <a:pt x="124" y="85"/>
                      <a:pt x="124" y="113"/>
                      <a:pt x="125" y="141"/>
                    </a:cubicBezTo>
                    <a:cubicBezTo>
                      <a:pt x="125" y="147"/>
                      <a:pt x="125" y="153"/>
                      <a:pt x="130" y="158"/>
                    </a:cubicBezTo>
                    <a:cubicBezTo>
                      <a:pt x="134" y="163"/>
                      <a:pt x="142" y="163"/>
                      <a:pt x="149" y="162"/>
                    </a:cubicBezTo>
                    <a:cubicBezTo>
                      <a:pt x="161" y="162"/>
                      <a:pt x="172" y="162"/>
                      <a:pt x="184" y="161"/>
                    </a:cubicBezTo>
                    <a:cubicBezTo>
                      <a:pt x="186" y="161"/>
                      <a:pt x="189" y="161"/>
                      <a:pt x="191" y="162"/>
                    </a:cubicBezTo>
                    <a:cubicBezTo>
                      <a:pt x="197" y="166"/>
                      <a:pt x="194" y="174"/>
                      <a:pt x="195" y="181"/>
                    </a:cubicBezTo>
                    <a:cubicBezTo>
                      <a:pt x="195" y="190"/>
                      <a:pt x="204" y="196"/>
                      <a:pt x="212" y="195"/>
                    </a:cubicBezTo>
                    <a:cubicBezTo>
                      <a:pt x="218" y="194"/>
                      <a:pt x="223" y="190"/>
                      <a:pt x="229" y="188"/>
                    </a:cubicBezTo>
                    <a:cubicBezTo>
                      <a:pt x="235" y="187"/>
                      <a:pt x="241" y="189"/>
                      <a:pt x="248" y="189"/>
                    </a:cubicBezTo>
                    <a:cubicBezTo>
                      <a:pt x="254" y="189"/>
                      <a:pt x="262" y="185"/>
                      <a:pt x="263" y="179"/>
                    </a:cubicBezTo>
                    <a:cubicBezTo>
                      <a:pt x="270" y="186"/>
                      <a:pt x="281" y="186"/>
                      <a:pt x="291" y="186"/>
                    </a:cubicBezTo>
                    <a:cubicBezTo>
                      <a:pt x="300" y="186"/>
                      <a:pt x="309" y="186"/>
                      <a:pt x="319" y="185"/>
                    </a:cubicBezTo>
                    <a:cubicBezTo>
                      <a:pt x="329" y="184"/>
                      <a:pt x="339" y="182"/>
                      <a:pt x="349" y="180"/>
                    </a:cubicBezTo>
                    <a:cubicBezTo>
                      <a:pt x="348" y="179"/>
                      <a:pt x="347" y="179"/>
                      <a:pt x="347" y="179"/>
                    </a:cubicBezTo>
                    <a:cubicBezTo>
                      <a:pt x="349" y="138"/>
                      <a:pt x="346" y="97"/>
                      <a:pt x="338" y="57"/>
                    </a:cubicBezTo>
                    <a:cubicBezTo>
                      <a:pt x="337" y="51"/>
                      <a:pt x="335" y="44"/>
                      <a:pt x="336" y="38"/>
                    </a:cubicBezTo>
                    <a:cubicBezTo>
                      <a:pt x="337" y="35"/>
                      <a:pt x="338" y="32"/>
                      <a:pt x="340" y="30"/>
                    </a:cubicBezTo>
                    <a:cubicBezTo>
                      <a:pt x="340" y="22"/>
                      <a:pt x="341" y="15"/>
                      <a:pt x="341" y="7"/>
                    </a:cubicBezTo>
                    <a:cubicBezTo>
                      <a:pt x="228" y="10"/>
                      <a:pt x="114" y="6"/>
                      <a:pt x="1" y="0"/>
                    </a:cubicBezTo>
                    <a:cubicBezTo>
                      <a:pt x="1" y="14"/>
                      <a:pt x="1" y="27"/>
                      <a:pt x="0" y="41"/>
                    </a:cubicBezTo>
                    <a:cubicBezTo>
                      <a:pt x="43" y="44"/>
                      <a:pt x="85" y="50"/>
                      <a:pt x="126" y="5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59">
                <a:extLst>
                  <a:ext uri="{FF2B5EF4-FFF2-40B4-BE49-F238E27FC236}">
                    <a16:creationId xmlns:a16="http://schemas.microsoft.com/office/drawing/2014/main" id="{5E451E04-3AFB-41D6-B218-EB288583B345}"/>
                  </a:ext>
                </a:extLst>
              </p:cNvPr>
              <p:cNvSpPr>
                <a:spLocks/>
              </p:cNvSpPr>
              <p:nvPr/>
            </p:nvSpPr>
            <p:spPr bwMode="auto">
              <a:xfrm>
                <a:off x="4512559" y="4214274"/>
                <a:ext cx="817423" cy="889773"/>
              </a:xfrm>
              <a:custGeom>
                <a:avLst/>
                <a:gdLst>
                  <a:gd name="T0" fmla="*/ 266 w 271"/>
                  <a:gd name="T1" fmla="*/ 290 h 295"/>
                  <a:gd name="T2" fmla="*/ 271 w 271"/>
                  <a:gd name="T3" fmla="*/ 56 h 295"/>
                  <a:gd name="T4" fmla="*/ 268 w 271"/>
                  <a:gd name="T5" fmla="*/ 56 h 295"/>
                  <a:gd name="T6" fmla="*/ 269 w 271"/>
                  <a:gd name="T7" fmla="*/ 15 h 295"/>
                  <a:gd name="T8" fmla="*/ 120 w 271"/>
                  <a:gd name="T9" fmla="*/ 6 h 295"/>
                  <a:gd name="T10" fmla="*/ 31 w 271"/>
                  <a:gd name="T11" fmla="*/ 0 h 295"/>
                  <a:gd name="T12" fmla="*/ 0 w 271"/>
                  <a:gd name="T13" fmla="*/ 279 h 295"/>
                  <a:gd name="T14" fmla="*/ 26 w 271"/>
                  <a:gd name="T15" fmla="*/ 280 h 295"/>
                  <a:gd name="T16" fmla="*/ 36 w 271"/>
                  <a:gd name="T17" fmla="*/ 266 h 295"/>
                  <a:gd name="T18" fmla="*/ 64 w 271"/>
                  <a:gd name="T19" fmla="*/ 269 h 295"/>
                  <a:gd name="T20" fmla="*/ 90 w 271"/>
                  <a:gd name="T21" fmla="*/ 267 h 295"/>
                  <a:gd name="T22" fmla="*/ 109 w 271"/>
                  <a:gd name="T23" fmla="*/ 280 h 295"/>
                  <a:gd name="T24" fmla="*/ 266 w 271"/>
                  <a:gd name="T25" fmla="*/ 29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1" h="295">
                    <a:moveTo>
                      <a:pt x="266" y="290"/>
                    </a:moveTo>
                    <a:cubicBezTo>
                      <a:pt x="251" y="213"/>
                      <a:pt x="253" y="132"/>
                      <a:pt x="271" y="56"/>
                    </a:cubicBezTo>
                    <a:cubicBezTo>
                      <a:pt x="270" y="56"/>
                      <a:pt x="269" y="56"/>
                      <a:pt x="268" y="56"/>
                    </a:cubicBezTo>
                    <a:cubicBezTo>
                      <a:pt x="269" y="42"/>
                      <a:pt x="269" y="29"/>
                      <a:pt x="269" y="15"/>
                    </a:cubicBezTo>
                    <a:cubicBezTo>
                      <a:pt x="219" y="13"/>
                      <a:pt x="169" y="9"/>
                      <a:pt x="120" y="6"/>
                    </a:cubicBezTo>
                    <a:cubicBezTo>
                      <a:pt x="90" y="4"/>
                      <a:pt x="61" y="3"/>
                      <a:pt x="31" y="0"/>
                    </a:cubicBezTo>
                    <a:cubicBezTo>
                      <a:pt x="19" y="93"/>
                      <a:pt x="9" y="186"/>
                      <a:pt x="0" y="279"/>
                    </a:cubicBezTo>
                    <a:cubicBezTo>
                      <a:pt x="8" y="281"/>
                      <a:pt x="18" y="284"/>
                      <a:pt x="26" y="280"/>
                    </a:cubicBezTo>
                    <a:cubicBezTo>
                      <a:pt x="31" y="277"/>
                      <a:pt x="31" y="268"/>
                      <a:pt x="36" y="266"/>
                    </a:cubicBezTo>
                    <a:cubicBezTo>
                      <a:pt x="43" y="262"/>
                      <a:pt x="56" y="269"/>
                      <a:pt x="64" y="269"/>
                    </a:cubicBezTo>
                    <a:cubicBezTo>
                      <a:pt x="72" y="269"/>
                      <a:pt x="81" y="268"/>
                      <a:pt x="90" y="267"/>
                    </a:cubicBezTo>
                    <a:cubicBezTo>
                      <a:pt x="98" y="270"/>
                      <a:pt x="104" y="275"/>
                      <a:pt x="109" y="280"/>
                    </a:cubicBezTo>
                    <a:cubicBezTo>
                      <a:pt x="161" y="291"/>
                      <a:pt x="214" y="295"/>
                      <a:pt x="266" y="29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61">
                <a:extLst>
                  <a:ext uri="{FF2B5EF4-FFF2-40B4-BE49-F238E27FC236}">
                    <a16:creationId xmlns:a16="http://schemas.microsoft.com/office/drawing/2014/main" id="{6EA13573-972F-4676-9970-DA2763535D52}"/>
                  </a:ext>
                </a:extLst>
              </p:cNvPr>
              <p:cNvSpPr>
                <a:spLocks/>
              </p:cNvSpPr>
              <p:nvPr/>
            </p:nvSpPr>
            <p:spPr bwMode="auto">
              <a:xfrm>
                <a:off x="4841306" y="4383090"/>
                <a:ext cx="1651348" cy="1625962"/>
              </a:xfrm>
              <a:custGeom>
                <a:avLst/>
                <a:gdLst>
                  <a:gd name="T0" fmla="*/ 546 w 548"/>
                  <a:gd name="T1" fmla="*/ 279 h 539"/>
                  <a:gd name="T2" fmla="*/ 538 w 548"/>
                  <a:gd name="T3" fmla="*/ 252 h 539"/>
                  <a:gd name="T4" fmla="*/ 527 w 548"/>
                  <a:gd name="T5" fmla="*/ 241 h 539"/>
                  <a:gd name="T6" fmla="*/ 529 w 548"/>
                  <a:gd name="T7" fmla="*/ 232 h 539"/>
                  <a:gd name="T8" fmla="*/ 519 w 548"/>
                  <a:gd name="T9" fmla="*/ 183 h 539"/>
                  <a:gd name="T10" fmla="*/ 526 w 548"/>
                  <a:gd name="T11" fmla="*/ 176 h 539"/>
                  <a:gd name="T12" fmla="*/ 532 w 548"/>
                  <a:gd name="T13" fmla="*/ 147 h 539"/>
                  <a:gd name="T14" fmla="*/ 508 w 548"/>
                  <a:gd name="T15" fmla="*/ 139 h 539"/>
                  <a:gd name="T16" fmla="*/ 478 w 548"/>
                  <a:gd name="T17" fmla="*/ 144 h 539"/>
                  <a:gd name="T18" fmla="*/ 450 w 548"/>
                  <a:gd name="T19" fmla="*/ 145 h 539"/>
                  <a:gd name="T20" fmla="*/ 422 w 548"/>
                  <a:gd name="T21" fmla="*/ 138 h 539"/>
                  <a:gd name="T22" fmla="*/ 407 w 548"/>
                  <a:gd name="T23" fmla="*/ 148 h 539"/>
                  <a:gd name="T24" fmla="*/ 388 w 548"/>
                  <a:gd name="T25" fmla="*/ 147 h 539"/>
                  <a:gd name="T26" fmla="*/ 371 w 548"/>
                  <a:gd name="T27" fmla="*/ 154 h 539"/>
                  <a:gd name="T28" fmla="*/ 354 w 548"/>
                  <a:gd name="T29" fmla="*/ 140 h 539"/>
                  <a:gd name="T30" fmla="*/ 350 w 548"/>
                  <a:gd name="T31" fmla="*/ 121 h 539"/>
                  <a:gd name="T32" fmla="*/ 343 w 548"/>
                  <a:gd name="T33" fmla="*/ 120 h 539"/>
                  <a:gd name="T34" fmla="*/ 308 w 548"/>
                  <a:gd name="T35" fmla="*/ 121 h 539"/>
                  <a:gd name="T36" fmla="*/ 289 w 548"/>
                  <a:gd name="T37" fmla="*/ 117 h 539"/>
                  <a:gd name="T38" fmla="*/ 284 w 548"/>
                  <a:gd name="T39" fmla="*/ 100 h 539"/>
                  <a:gd name="T40" fmla="*/ 285 w 548"/>
                  <a:gd name="T41" fmla="*/ 17 h 539"/>
                  <a:gd name="T42" fmla="*/ 162 w 548"/>
                  <a:gd name="T43" fmla="*/ 0 h 539"/>
                  <a:gd name="T44" fmla="*/ 157 w 548"/>
                  <a:gd name="T45" fmla="*/ 234 h 539"/>
                  <a:gd name="T46" fmla="*/ 0 w 548"/>
                  <a:gd name="T47" fmla="*/ 224 h 539"/>
                  <a:gd name="T48" fmla="*/ 14 w 548"/>
                  <a:gd name="T49" fmla="*/ 239 h 539"/>
                  <a:gd name="T50" fmla="*/ 49 w 548"/>
                  <a:gd name="T51" fmla="*/ 272 h 539"/>
                  <a:gd name="T52" fmla="*/ 61 w 548"/>
                  <a:gd name="T53" fmla="*/ 296 h 539"/>
                  <a:gd name="T54" fmla="*/ 56 w 548"/>
                  <a:gd name="T55" fmla="*/ 316 h 539"/>
                  <a:gd name="T56" fmla="*/ 94 w 548"/>
                  <a:gd name="T57" fmla="*/ 360 h 539"/>
                  <a:gd name="T58" fmla="*/ 155 w 548"/>
                  <a:gd name="T59" fmla="*/ 334 h 539"/>
                  <a:gd name="T60" fmla="*/ 233 w 548"/>
                  <a:gd name="T61" fmla="*/ 392 h 539"/>
                  <a:gd name="T62" fmla="*/ 249 w 548"/>
                  <a:gd name="T63" fmla="*/ 428 h 539"/>
                  <a:gd name="T64" fmla="*/ 265 w 548"/>
                  <a:gd name="T65" fmla="*/ 442 h 539"/>
                  <a:gd name="T66" fmla="*/ 267 w 548"/>
                  <a:gd name="T67" fmla="*/ 466 h 539"/>
                  <a:gd name="T68" fmla="*/ 279 w 548"/>
                  <a:gd name="T69" fmla="*/ 495 h 539"/>
                  <a:gd name="T70" fmla="*/ 304 w 548"/>
                  <a:gd name="T71" fmla="*/ 511 h 539"/>
                  <a:gd name="T72" fmla="*/ 332 w 548"/>
                  <a:gd name="T73" fmla="*/ 514 h 539"/>
                  <a:gd name="T74" fmla="*/ 352 w 548"/>
                  <a:gd name="T75" fmla="*/ 520 h 539"/>
                  <a:gd name="T76" fmla="*/ 373 w 548"/>
                  <a:gd name="T77" fmla="*/ 519 h 539"/>
                  <a:gd name="T78" fmla="*/ 407 w 548"/>
                  <a:gd name="T79" fmla="*/ 529 h 539"/>
                  <a:gd name="T80" fmla="*/ 399 w 548"/>
                  <a:gd name="T81" fmla="*/ 504 h 539"/>
                  <a:gd name="T82" fmla="*/ 378 w 548"/>
                  <a:gd name="T83" fmla="*/ 479 h 539"/>
                  <a:gd name="T84" fmla="*/ 390 w 548"/>
                  <a:gd name="T85" fmla="*/ 468 h 539"/>
                  <a:gd name="T86" fmla="*/ 384 w 548"/>
                  <a:gd name="T87" fmla="*/ 456 h 539"/>
                  <a:gd name="T88" fmla="*/ 398 w 548"/>
                  <a:gd name="T89" fmla="*/ 430 h 539"/>
                  <a:gd name="T90" fmla="*/ 411 w 548"/>
                  <a:gd name="T91" fmla="*/ 416 h 539"/>
                  <a:gd name="T92" fmla="*/ 413 w 548"/>
                  <a:gd name="T93" fmla="*/ 401 h 539"/>
                  <a:gd name="T94" fmla="*/ 445 w 548"/>
                  <a:gd name="T95" fmla="*/ 398 h 539"/>
                  <a:gd name="T96" fmla="*/ 480 w 548"/>
                  <a:gd name="T97" fmla="*/ 351 h 539"/>
                  <a:gd name="T98" fmla="*/ 513 w 548"/>
                  <a:gd name="T99" fmla="*/ 366 h 539"/>
                  <a:gd name="T100" fmla="*/ 532 w 548"/>
                  <a:gd name="T101" fmla="*/ 352 h 539"/>
                  <a:gd name="T102" fmla="*/ 541 w 548"/>
                  <a:gd name="T103" fmla="*/ 352 h 539"/>
                  <a:gd name="T104" fmla="*/ 538 w 548"/>
                  <a:gd name="T105" fmla="*/ 308 h 539"/>
                  <a:gd name="T106" fmla="*/ 546 w 548"/>
                  <a:gd name="T107" fmla="*/ 2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48" h="539">
                    <a:moveTo>
                      <a:pt x="546" y="279"/>
                    </a:moveTo>
                    <a:cubicBezTo>
                      <a:pt x="548" y="270"/>
                      <a:pt x="546" y="258"/>
                      <a:pt x="538" y="252"/>
                    </a:cubicBezTo>
                    <a:cubicBezTo>
                      <a:pt x="534" y="249"/>
                      <a:pt x="528" y="246"/>
                      <a:pt x="527" y="241"/>
                    </a:cubicBezTo>
                    <a:cubicBezTo>
                      <a:pt x="526" y="238"/>
                      <a:pt x="528" y="235"/>
                      <a:pt x="529" y="232"/>
                    </a:cubicBezTo>
                    <a:cubicBezTo>
                      <a:pt x="533" y="215"/>
                      <a:pt x="509" y="198"/>
                      <a:pt x="519" y="183"/>
                    </a:cubicBezTo>
                    <a:cubicBezTo>
                      <a:pt x="521" y="180"/>
                      <a:pt x="524" y="178"/>
                      <a:pt x="526" y="176"/>
                    </a:cubicBezTo>
                    <a:cubicBezTo>
                      <a:pt x="531" y="167"/>
                      <a:pt x="524" y="153"/>
                      <a:pt x="532" y="147"/>
                    </a:cubicBezTo>
                    <a:cubicBezTo>
                      <a:pt x="525" y="144"/>
                      <a:pt x="516" y="141"/>
                      <a:pt x="508" y="139"/>
                    </a:cubicBezTo>
                    <a:cubicBezTo>
                      <a:pt x="498" y="141"/>
                      <a:pt x="488" y="143"/>
                      <a:pt x="478" y="144"/>
                    </a:cubicBezTo>
                    <a:cubicBezTo>
                      <a:pt x="468" y="145"/>
                      <a:pt x="459" y="145"/>
                      <a:pt x="450" y="145"/>
                    </a:cubicBezTo>
                    <a:cubicBezTo>
                      <a:pt x="440" y="145"/>
                      <a:pt x="429" y="145"/>
                      <a:pt x="422" y="138"/>
                    </a:cubicBezTo>
                    <a:cubicBezTo>
                      <a:pt x="421" y="144"/>
                      <a:pt x="413" y="148"/>
                      <a:pt x="407" y="148"/>
                    </a:cubicBezTo>
                    <a:cubicBezTo>
                      <a:pt x="400" y="148"/>
                      <a:pt x="394" y="146"/>
                      <a:pt x="388" y="147"/>
                    </a:cubicBezTo>
                    <a:cubicBezTo>
                      <a:pt x="382" y="149"/>
                      <a:pt x="377" y="153"/>
                      <a:pt x="371" y="154"/>
                    </a:cubicBezTo>
                    <a:cubicBezTo>
                      <a:pt x="363" y="155"/>
                      <a:pt x="354" y="149"/>
                      <a:pt x="354" y="140"/>
                    </a:cubicBezTo>
                    <a:cubicBezTo>
                      <a:pt x="353" y="133"/>
                      <a:pt x="356" y="125"/>
                      <a:pt x="350" y="121"/>
                    </a:cubicBezTo>
                    <a:cubicBezTo>
                      <a:pt x="348" y="120"/>
                      <a:pt x="345" y="120"/>
                      <a:pt x="343" y="120"/>
                    </a:cubicBezTo>
                    <a:cubicBezTo>
                      <a:pt x="331" y="121"/>
                      <a:pt x="320" y="121"/>
                      <a:pt x="308" y="121"/>
                    </a:cubicBezTo>
                    <a:cubicBezTo>
                      <a:pt x="301" y="122"/>
                      <a:pt x="293" y="122"/>
                      <a:pt x="289" y="117"/>
                    </a:cubicBezTo>
                    <a:cubicBezTo>
                      <a:pt x="284" y="112"/>
                      <a:pt x="284" y="106"/>
                      <a:pt x="284" y="100"/>
                    </a:cubicBezTo>
                    <a:cubicBezTo>
                      <a:pt x="283" y="72"/>
                      <a:pt x="283" y="44"/>
                      <a:pt x="285" y="17"/>
                    </a:cubicBezTo>
                    <a:cubicBezTo>
                      <a:pt x="245" y="9"/>
                      <a:pt x="204" y="3"/>
                      <a:pt x="162" y="0"/>
                    </a:cubicBezTo>
                    <a:cubicBezTo>
                      <a:pt x="144" y="76"/>
                      <a:pt x="142" y="157"/>
                      <a:pt x="157" y="234"/>
                    </a:cubicBezTo>
                    <a:cubicBezTo>
                      <a:pt x="105" y="239"/>
                      <a:pt x="52" y="235"/>
                      <a:pt x="0" y="224"/>
                    </a:cubicBezTo>
                    <a:cubicBezTo>
                      <a:pt x="5" y="229"/>
                      <a:pt x="9" y="234"/>
                      <a:pt x="14" y="239"/>
                    </a:cubicBezTo>
                    <a:cubicBezTo>
                      <a:pt x="26" y="250"/>
                      <a:pt x="39" y="258"/>
                      <a:pt x="49" y="272"/>
                    </a:cubicBezTo>
                    <a:cubicBezTo>
                      <a:pt x="54" y="279"/>
                      <a:pt x="59" y="288"/>
                      <a:pt x="61" y="296"/>
                    </a:cubicBezTo>
                    <a:cubicBezTo>
                      <a:pt x="62" y="303"/>
                      <a:pt x="56" y="311"/>
                      <a:pt x="56" y="316"/>
                    </a:cubicBezTo>
                    <a:cubicBezTo>
                      <a:pt x="59" y="332"/>
                      <a:pt x="87" y="345"/>
                      <a:pt x="94" y="360"/>
                    </a:cubicBezTo>
                    <a:cubicBezTo>
                      <a:pt x="131" y="373"/>
                      <a:pt x="128" y="342"/>
                      <a:pt x="155" y="334"/>
                    </a:cubicBezTo>
                    <a:cubicBezTo>
                      <a:pt x="196" y="322"/>
                      <a:pt x="214" y="361"/>
                      <a:pt x="233" y="392"/>
                    </a:cubicBezTo>
                    <a:cubicBezTo>
                      <a:pt x="240" y="403"/>
                      <a:pt x="240" y="417"/>
                      <a:pt x="249" y="428"/>
                    </a:cubicBezTo>
                    <a:cubicBezTo>
                      <a:pt x="254" y="433"/>
                      <a:pt x="261" y="435"/>
                      <a:pt x="265" y="442"/>
                    </a:cubicBezTo>
                    <a:cubicBezTo>
                      <a:pt x="268" y="449"/>
                      <a:pt x="265" y="459"/>
                      <a:pt x="267" y="466"/>
                    </a:cubicBezTo>
                    <a:cubicBezTo>
                      <a:pt x="268" y="478"/>
                      <a:pt x="270" y="487"/>
                      <a:pt x="279" y="495"/>
                    </a:cubicBezTo>
                    <a:cubicBezTo>
                      <a:pt x="286" y="500"/>
                      <a:pt x="296" y="507"/>
                      <a:pt x="304" y="511"/>
                    </a:cubicBezTo>
                    <a:cubicBezTo>
                      <a:pt x="313" y="515"/>
                      <a:pt x="322" y="513"/>
                      <a:pt x="332" y="514"/>
                    </a:cubicBezTo>
                    <a:cubicBezTo>
                      <a:pt x="339" y="516"/>
                      <a:pt x="345" y="520"/>
                      <a:pt x="352" y="520"/>
                    </a:cubicBezTo>
                    <a:cubicBezTo>
                      <a:pt x="360" y="520"/>
                      <a:pt x="365" y="516"/>
                      <a:pt x="373" y="519"/>
                    </a:cubicBezTo>
                    <a:cubicBezTo>
                      <a:pt x="384" y="522"/>
                      <a:pt x="395" y="539"/>
                      <a:pt x="407" y="529"/>
                    </a:cubicBezTo>
                    <a:cubicBezTo>
                      <a:pt x="405" y="523"/>
                      <a:pt x="402" y="510"/>
                      <a:pt x="399" y="504"/>
                    </a:cubicBezTo>
                    <a:cubicBezTo>
                      <a:pt x="393" y="494"/>
                      <a:pt x="373" y="494"/>
                      <a:pt x="378" y="479"/>
                    </a:cubicBezTo>
                    <a:cubicBezTo>
                      <a:pt x="380" y="472"/>
                      <a:pt x="389" y="473"/>
                      <a:pt x="390" y="468"/>
                    </a:cubicBezTo>
                    <a:cubicBezTo>
                      <a:pt x="392" y="462"/>
                      <a:pt x="385" y="460"/>
                      <a:pt x="384" y="456"/>
                    </a:cubicBezTo>
                    <a:cubicBezTo>
                      <a:pt x="377" y="437"/>
                      <a:pt x="390" y="443"/>
                      <a:pt x="398" y="430"/>
                    </a:cubicBezTo>
                    <a:cubicBezTo>
                      <a:pt x="401" y="424"/>
                      <a:pt x="408" y="422"/>
                      <a:pt x="411" y="416"/>
                    </a:cubicBezTo>
                    <a:cubicBezTo>
                      <a:pt x="414" y="411"/>
                      <a:pt x="411" y="405"/>
                      <a:pt x="413" y="401"/>
                    </a:cubicBezTo>
                    <a:cubicBezTo>
                      <a:pt x="420" y="385"/>
                      <a:pt x="432" y="396"/>
                      <a:pt x="445" y="398"/>
                    </a:cubicBezTo>
                    <a:cubicBezTo>
                      <a:pt x="473" y="402"/>
                      <a:pt x="477" y="370"/>
                      <a:pt x="480" y="351"/>
                    </a:cubicBezTo>
                    <a:cubicBezTo>
                      <a:pt x="489" y="353"/>
                      <a:pt x="505" y="366"/>
                      <a:pt x="513" y="366"/>
                    </a:cubicBezTo>
                    <a:cubicBezTo>
                      <a:pt x="521" y="365"/>
                      <a:pt x="525" y="355"/>
                      <a:pt x="532" y="352"/>
                    </a:cubicBezTo>
                    <a:cubicBezTo>
                      <a:pt x="534" y="351"/>
                      <a:pt x="538" y="351"/>
                      <a:pt x="541" y="352"/>
                    </a:cubicBezTo>
                    <a:cubicBezTo>
                      <a:pt x="538" y="337"/>
                      <a:pt x="536" y="323"/>
                      <a:pt x="538" y="308"/>
                    </a:cubicBezTo>
                    <a:cubicBezTo>
                      <a:pt x="540" y="299"/>
                      <a:pt x="545" y="289"/>
                      <a:pt x="546" y="27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0" name="Freeform 63">
                <a:extLst>
                  <a:ext uri="{FF2B5EF4-FFF2-40B4-BE49-F238E27FC236}">
                    <a16:creationId xmlns:a16="http://schemas.microsoft.com/office/drawing/2014/main" id="{12511FFE-781E-4A78-923C-74379FB78449}"/>
                  </a:ext>
                </a:extLst>
              </p:cNvPr>
              <p:cNvSpPr>
                <a:spLocks/>
              </p:cNvSpPr>
              <p:nvPr/>
            </p:nvSpPr>
            <p:spPr bwMode="auto">
              <a:xfrm>
                <a:off x="6328915" y="4343741"/>
                <a:ext cx="587682" cy="582605"/>
              </a:xfrm>
              <a:custGeom>
                <a:avLst/>
                <a:gdLst>
                  <a:gd name="T0" fmla="*/ 92 w 195"/>
                  <a:gd name="T1" fmla="*/ 186 h 193"/>
                  <a:gd name="T2" fmla="*/ 153 w 195"/>
                  <a:gd name="T3" fmla="*/ 180 h 193"/>
                  <a:gd name="T4" fmla="*/ 153 w 195"/>
                  <a:gd name="T5" fmla="*/ 179 h 193"/>
                  <a:gd name="T6" fmla="*/ 145 w 195"/>
                  <a:gd name="T7" fmla="*/ 152 h 193"/>
                  <a:gd name="T8" fmla="*/ 153 w 195"/>
                  <a:gd name="T9" fmla="*/ 126 h 193"/>
                  <a:gd name="T10" fmla="*/ 177 w 195"/>
                  <a:gd name="T11" fmla="*/ 84 h 193"/>
                  <a:gd name="T12" fmla="*/ 186 w 195"/>
                  <a:gd name="T13" fmla="*/ 66 h 193"/>
                  <a:gd name="T14" fmla="*/ 195 w 195"/>
                  <a:gd name="T15" fmla="*/ 33 h 193"/>
                  <a:gd name="T16" fmla="*/ 180 w 195"/>
                  <a:gd name="T17" fmla="*/ 32 h 193"/>
                  <a:gd name="T18" fmla="*/ 177 w 195"/>
                  <a:gd name="T19" fmla="*/ 30 h 193"/>
                  <a:gd name="T20" fmla="*/ 177 w 195"/>
                  <a:gd name="T21" fmla="*/ 27 h 193"/>
                  <a:gd name="T22" fmla="*/ 182 w 195"/>
                  <a:gd name="T23" fmla="*/ 6 h 193"/>
                  <a:gd name="T24" fmla="*/ 169 w 195"/>
                  <a:gd name="T25" fmla="*/ 3 h 193"/>
                  <a:gd name="T26" fmla="*/ 4 w 195"/>
                  <a:gd name="T27" fmla="*/ 7 h 193"/>
                  <a:gd name="T28" fmla="*/ 5 w 195"/>
                  <a:gd name="T29" fmla="*/ 2 h 193"/>
                  <a:gd name="T30" fmla="*/ 1 w 195"/>
                  <a:gd name="T31" fmla="*/ 10 h 193"/>
                  <a:gd name="T32" fmla="*/ 3 w 195"/>
                  <a:gd name="T33" fmla="*/ 29 h 193"/>
                  <a:gd name="T34" fmla="*/ 12 w 195"/>
                  <a:gd name="T35" fmla="*/ 151 h 193"/>
                  <a:gd name="T36" fmla="*/ 38 w 195"/>
                  <a:gd name="T37" fmla="*/ 160 h 193"/>
                  <a:gd name="T38" fmla="*/ 32 w 195"/>
                  <a:gd name="T39" fmla="*/ 189 h 193"/>
                  <a:gd name="T40" fmla="*/ 31 w 195"/>
                  <a:gd name="T41" fmla="*/ 189 h 193"/>
                  <a:gd name="T42" fmla="*/ 38 w 195"/>
                  <a:gd name="T43" fmla="*/ 193 h 193"/>
                  <a:gd name="T44" fmla="*/ 92 w 195"/>
                  <a:gd name="T4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5" h="193">
                    <a:moveTo>
                      <a:pt x="92" y="186"/>
                    </a:moveTo>
                    <a:cubicBezTo>
                      <a:pt x="112" y="187"/>
                      <a:pt x="133" y="185"/>
                      <a:pt x="153" y="180"/>
                    </a:cubicBezTo>
                    <a:cubicBezTo>
                      <a:pt x="153" y="179"/>
                      <a:pt x="153" y="179"/>
                      <a:pt x="153" y="179"/>
                    </a:cubicBezTo>
                    <a:cubicBezTo>
                      <a:pt x="153" y="169"/>
                      <a:pt x="146" y="162"/>
                      <a:pt x="145" y="152"/>
                    </a:cubicBezTo>
                    <a:cubicBezTo>
                      <a:pt x="144" y="143"/>
                      <a:pt x="148" y="134"/>
                      <a:pt x="153" y="126"/>
                    </a:cubicBezTo>
                    <a:cubicBezTo>
                      <a:pt x="161" y="112"/>
                      <a:pt x="169" y="98"/>
                      <a:pt x="177" y="84"/>
                    </a:cubicBezTo>
                    <a:cubicBezTo>
                      <a:pt x="180" y="78"/>
                      <a:pt x="184" y="72"/>
                      <a:pt x="186" y="66"/>
                    </a:cubicBezTo>
                    <a:cubicBezTo>
                      <a:pt x="191" y="56"/>
                      <a:pt x="194" y="44"/>
                      <a:pt x="195" y="33"/>
                    </a:cubicBezTo>
                    <a:cubicBezTo>
                      <a:pt x="190" y="32"/>
                      <a:pt x="185" y="32"/>
                      <a:pt x="180" y="32"/>
                    </a:cubicBezTo>
                    <a:cubicBezTo>
                      <a:pt x="179" y="32"/>
                      <a:pt x="178" y="32"/>
                      <a:pt x="177" y="30"/>
                    </a:cubicBezTo>
                    <a:cubicBezTo>
                      <a:pt x="176" y="29"/>
                      <a:pt x="177" y="28"/>
                      <a:pt x="177" y="27"/>
                    </a:cubicBezTo>
                    <a:cubicBezTo>
                      <a:pt x="179" y="21"/>
                      <a:pt x="180" y="12"/>
                      <a:pt x="182" y="6"/>
                    </a:cubicBezTo>
                    <a:cubicBezTo>
                      <a:pt x="178" y="4"/>
                      <a:pt x="174" y="3"/>
                      <a:pt x="169" y="3"/>
                    </a:cubicBezTo>
                    <a:cubicBezTo>
                      <a:pt x="115" y="0"/>
                      <a:pt x="59" y="13"/>
                      <a:pt x="4" y="7"/>
                    </a:cubicBezTo>
                    <a:cubicBezTo>
                      <a:pt x="4" y="6"/>
                      <a:pt x="5" y="4"/>
                      <a:pt x="5" y="2"/>
                    </a:cubicBezTo>
                    <a:cubicBezTo>
                      <a:pt x="3" y="4"/>
                      <a:pt x="2" y="7"/>
                      <a:pt x="1" y="10"/>
                    </a:cubicBezTo>
                    <a:cubicBezTo>
                      <a:pt x="0" y="16"/>
                      <a:pt x="2" y="23"/>
                      <a:pt x="3" y="29"/>
                    </a:cubicBezTo>
                    <a:cubicBezTo>
                      <a:pt x="11" y="69"/>
                      <a:pt x="14" y="110"/>
                      <a:pt x="12" y="151"/>
                    </a:cubicBezTo>
                    <a:cubicBezTo>
                      <a:pt x="20" y="153"/>
                      <a:pt x="30" y="157"/>
                      <a:pt x="38" y="160"/>
                    </a:cubicBezTo>
                    <a:cubicBezTo>
                      <a:pt x="30" y="166"/>
                      <a:pt x="37" y="180"/>
                      <a:pt x="32" y="189"/>
                    </a:cubicBezTo>
                    <a:cubicBezTo>
                      <a:pt x="31" y="189"/>
                      <a:pt x="31" y="189"/>
                      <a:pt x="31" y="189"/>
                    </a:cubicBezTo>
                    <a:cubicBezTo>
                      <a:pt x="33" y="191"/>
                      <a:pt x="36" y="192"/>
                      <a:pt x="38" y="193"/>
                    </a:cubicBezTo>
                    <a:cubicBezTo>
                      <a:pt x="53" y="182"/>
                      <a:pt x="73" y="185"/>
                      <a:pt x="92" y="18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Freeform 65">
                <a:extLst>
                  <a:ext uri="{FF2B5EF4-FFF2-40B4-BE49-F238E27FC236}">
                    <a16:creationId xmlns:a16="http://schemas.microsoft.com/office/drawing/2014/main" id="{F932D5AA-6A7D-44F0-928D-82FB7991A152}"/>
                  </a:ext>
                </a:extLst>
              </p:cNvPr>
              <p:cNvSpPr>
                <a:spLocks/>
              </p:cNvSpPr>
              <p:nvPr/>
            </p:nvSpPr>
            <p:spPr bwMode="auto">
              <a:xfrm>
                <a:off x="6374609" y="4886998"/>
                <a:ext cx="684148" cy="663840"/>
              </a:xfrm>
              <a:custGeom>
                <a:avLst/>
                <a:gdLst>
                  <a:gd name="T0" fmla="*/ 189 w 227"/>
                  <a:gd name="T1" fmla="*/ 191 h 220"/>
                  <a:gd name="T2" fmla="*/ 168 w 227"/>
                  <a:gd name="T3" fmla="*/ 160 h 220"/>
                  <a:gd name="T4" fmla="*/ 210 w 227"/>
                  <a:gd name="T5" fmla="*/ 127 h 220"/>
                  <a:gd name="T6" fmla="*/ 201 w 227"/>
                  <a:gd name="T7" fmla="*/ 101 h 220"/>
                  <a:gd name="T8" fmla="*/ 119 w 227"/>
                  <a:gd name="T9" fmla="*/ 105 h 220"/>
                  <a:gd name="T10" fmla="*/ 126 w 227"/>
                  <a:gd name="T11" fmla="*/ 79 h 220"/>
                  <a:gd name="T12" fmla="*/ 145 w 227"/>
                  <a:gd name="T13" fmla="*/ 58 h 220"/>
                  <a:gd name="T14" fmla="*/ 149 w 227"/>
                  <a:gd name="T15" fmla="*/ 51 h 220"/>
                  <a:gd name="T16" fmla="*/ 135 w 227"/>
                  <a:gd name="T17" fmla="*/ 23 h 220"/>
                  <a:gd name="T18" fmla="*/ 138 w 227"/>
                  <a:gd name="T19" fmla="*/ 0 h 220"/>
                  <a:gd name="T20" fmla="*/ 77 w 227"/>
                  <a:gd name="T21" fmla="*/ 6 h 220"/>
                  <a:gd name="T22" fmla="*/ 23 w 227"/>
                  <a:gd name="T23" fmla="*/ 13 h 220"/>
                  <a:gd name="T24" fmla="*/ 16 w 227"/>
                  <a:gd name="T25" fmla="*/ 9 h 220"/>
                  <a:gd name="T26" fmla="*/ 10 w 227"/>
                  <a:gd name="T27" fmla="*/ 16 h 220"/>
                  <a:gd name="T28" fmla="*/ 20 w 227"/>
                  <a:gd name="T29" fmla="*/ 65 h 220"/>
                  <a:gd name="T30" fmla="*/ 18 w 227"/>
                  <a:gd name="T31" fmla="*/ 74 h 220"/>
                  <a:gd name="T32" fmla="*/ 29 w 227"/>
                  <a:gd name="T33" fmla="*/ 85 h 220"/>
                  <a:gd name="T34" fmla="*/ 37 w 227"/>
                  <a:gd name="T35" fmla="*/ 112 h 220"/>
                  <a:gd name="T36" fmla="*/ 29 w 227"/>
                  <a:gd name="T37" fmla="*/ 141 h 220"/>
                  <a:gd name="T38" fmla="*/ 32 w 227"/>
                  <a:gd name="T39" fmla="*/ 185 h 220"/>
                  <a:gd name="T40" fmla="*/ 47 w 227"/>
                  <a:gd name="T41" fmla="*/ 185 h 220"/>
                  <a:gd name="T42" fmla="*/ 93 w 227"/>
                  <a:gd name="T43" fmla="*/ 180 h 220"/>
                  <a:gd name="T44" fmla="*/ 115 w 227"/>
                  <a:gd name="T45" fmla="*/ 203 h 220"/>
                  <a:gd name="T46" fmla="*/ 141 w 227"/>
                  <a:gd name="T47" fmla="*/ 206 h 220"/>
                  <a:gd name="T48" fmla="*/ 159 w 227"/>
                  <a:gd name="T49" fmla="*/ 203 h 220"/>
                  <a:gd name="T50" fmla="*/ 169 w 227"/>
                  <a:gd name="T51" fmla="*/ 214 h 220"/>
                  <a:gd name="T52" fmla="*/ 193 w 227"/>
                  <a:gd name="T53" fmla="*/ 217 h 220"/>
                  <a:gd name="T54" fmla="*/ 197 w 227"/>
                  <a:gd name="T55" fmla="*/ 209 h 220"/>
                  <a:gd name="T56" fmla="*/ 207 w 227"/>
                  <a:gd name="T57" fmla="*/ 208 h 220"/>
                  <a:gd name="T58" fmla="*/ 224 w 227"/>
                  <a:gd name="T59" fmla="*/ 202 h 220"/>
                  <a:gd name="T60" fmla="*/ 189 w 227"/>
                  <a:gd name="T61" fmla="*/ 19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7" h="220">
                    <a:moveTo>
                      <a:pt x="189" y="191"/>
                    </a:moveTo>
                    <a:cubicBezTo>
                      <a:pt x="196" y="176"/>
                      <a:pt x="172" y="169"/>
                      <a:pt x="168" y="160"/>
                    </a:cubicBezTo>
                    <a:cubicBezTo>
                      <a:pt x="152" y="128"/>
                      <a:pt x="189" y="129"/>
                      <a:pt x="210" y="127"/>
                    </a:cubicBezTo>
                    <a:cubicBezTo>
                      <a:pt x="207" y="119"/>
                      <a:pt x="204" y="110"/>
                      <a:pt x="201" y="101"/>
                    </a:cubicBezTo>
                    <a:cubicBezTo>
                      <a:pt x="174" y="104"/>
                      <a:pt x="147" y="106"/>
                      <a:pt x="119" y="105"/>
                    </a:cubicBezTo>
                    <a:cubicBezTo>
                      <a:pt x="117" y="96"/>
                      <a:pt x="120" y="86"/>
                      <a:pt x="126" y="79"/>
                    </a:cubicBezTo>
                    <a:cubicBezTo>
                      <a:pt x="131" y="71"/>
                      <a:pt x="139" y="65"/>
                      <a:pt x="145" y="58"/>
                    </a:cubicBezTo>
                    <a:cubicBezTo>
                      <a:pt x="147" y="56"/>
                      <a:pt x="149" y="54"/>
                      <a:pt x="149" y="51"/>
                    </a:cubicBezTo>
                    <a:cubicBezTo>
                      <a:pt x="152" y="41"/>
                      <a:pt x="137" y="33"/>
                      <a:pt x="135" y="23"/>
                    </a:cubicBezTo>
                    <a:cubicBezTo>
                      <a:pt x="133" y="15"/>
                      <a:pt x="137" y="8"/>
                      <a:pt x="138" y="0"/>
                    </a:cubicBezTo>
                    <a:cubicBezTo>
                      <a:pt x="118" y="5"/>
                      <a:pt x="97" y="7"/>
                      <a:pt x="77" y="6"/>
                    </a:cubicBezTo>
                    <a:cubicBezTo>
                      <a:pt x="58" y="5"/>
                      <a:pt x="38" y="2"/>
                      <a:pt x="23" y="13"/>
                    </a:cubicBezTo>
                    <a:cubicBezTo>
                      <a:pt x="21" y="12"/>
                      <a:pt x="18" y="11"/>
                      <a:pt x="16" y="9"/>
                    </a:cubicBezTo>
                    <a:cubicBezTo>
                      <a:pt x="14" y="12"/>
                      <a:pt x="12" y="14"/>
                      <a:pt x="10" y="16"/>
                    </a:cubicBezTo>
                    <a:cubicBezTo>
                      <a:pt x="0" y="31"/>
                      <a:pt x="24" y="48"/>
                      <a:pt x="20" y="65"/>
                    </a:cubicBezTo>
                    <a:cubicBezTo>
                      <a:pt x="19" y="68"/>
                      <a:pt x="17" y="71"/>
                      <a:pt x="18" y="74"/>
                    </a:cubicBezTo>
                    <a:cubicBezTo>
                      <a:pt x="19" y="79"/>
                      <a:pt x="25" y="82"/>
                      <a:pt x="29" y="85"/>
                    </a:cubicBezTo>
                    <a:cubicBezTo>
                      <a:pt x="37" y="91"/>
                      <a:pt x="39" y="103"/>
                      <a:pt x="37" y="112"/>
                    </a:cubicBezTo>
                    <a:cubicBezTo>
                      <a:pt x="36" y="122"/>
                      <a:pt x="31" y="132"/>
                      <a:pt x="29" y="141"/>
                    </a:cubicBezTo>
                    <a:cubicBezTo>
                      <a:pt x="27" y="156"/>
                      <a:pt x="29" y="170"/>
                      <a:pt x="32" y="185"/>
                    </a:cubicBezTo>
                    <a:cubicBezTo>
                      <a:pt x="37" y="185"/>
                      <a:pt x="43" y="186"/>
                      <a:pt x="47" y="185"/>
                    </a:cubicBezTo>
                    <a:cubicBezTo>
                      <a:pt x="74" y="206"/>
                      <a:pt x="66" y="163"/>
                      <a:pt x="93" y="180"/>
                    </a:cubicBezTo>
                    <a:cubicBezTo>
                      <a:pt x="102" y="186"/>
                      <a:pt x="106" y="198"/>
                      <a:pt x="115" y="203"/>
                    </a:cubicBezTo>
                    <a:cubicBezTo>
                      <a:pt x="121" y="206"/>
                      <a:pt x="133" y="206"/>
                      <a:pt x="141" y="206"/>
                    </a:cubicBezTo>
                    <a:cubicBezTo>
                      <a:pt x="146" y="206"/>
                      <a:pt x="153" y="202"/>
                      <a:pt x="159" y="203"/>
                    </a:cubicBezTo>
                    <a:cubicBezTo>
                      <a:pt x="163" y="205"/>
                      <a:pt x="165" y="211"/>
                      <a:pt x="169" y="214"/>
                    </a:cubicBezTo>
                    <a:cubicBezTo>
                      <a:pt x="176" y="218"/>
                      <a:pt x="186" y="220"/>
                      <a:pt x="193" y="217"/>
                    </a:cubicBezTo>
                    <a:cubicBezTo>
                      <a:pt x="195" y="216"/>
                      <a:pt x="196" y="209"/>
                      <a:pt x="197" y="209"/>
                    </a:cubicBezTo>
                    <a:cubicBezTo>
                      <a:pt x="200" y="207"/>
                      <a:pt x="203" y="209"/>
                      <a:pt x="207" y="208"/>
                    </a:cubicBezTo>
                    <a:cubicBezTo>
                      <a:pt x="210" y="207"/>
                      <a:pt x="223" y="208"/>
                      <a:pt x="224" y="202"/>
                    </a:cubicBezTo>
                    <a:cubicBezTo>
                      <a:pt x="227" y="189"/>
                      <a:pt x="195" y="196"/>
                      <a:pt x="189" y="19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4" name="Freeform 67">
                <a:extLst>
                  <a:ext uri="{FF2B5EF4-FFF2-40B4-BE49-F238E27FC236}">
                    <a16:creationId xmlns:a16="http://schemas.microsoft.com/office/drawing/2014/main" id="{3F8912CE-41FE-4EFE-8D85-503D621A19AA}"/>
                  </a:ext>
                </a:extLst>
              </p:cNvPr>
              <p:cNvSpPr>
                <a:spLocks/>
              </p:cNvSpPr>
              <p:nvPr/>
            </p:nvSpPr>
            <p:spPr bwMode="auto">
              <a:xfrm>
                <a:off x="6727472" y="4555713"/>
                <a:ext cx="467099" cy="714611"/>
              </a:xfrm>
              <a:custGeom>
                <a:avLst/>
                <a:gdLst>
                  <a:gd name="T0" fmla="*/ 50 w 155"/>
                  <a:gd name="T1" fmla="*/ 6 h 237"/>
                  <a:gd name="T2" fmla="*/ 45 w 155"/>
                  <a:gd name="T3" fmla="*/ 14 h 237"/>
                  <a:gd name="T4" fmla="*/ 21 w 155"/>
                  <a:gd name="T5" fmla="*/ 56 h 237"/>
                  <a:gd name="T6" fmla="*/ 13 w 155"/>
                  <a:gd name="T7" fmla="*/ 82 h 237"/>
                  <a:gd name="T8" fmla="*/ 21 w 155"/>
                  <a:gd name="T9" fmla="*/ 109 h 237"/>
                  <a:gd name="T10" fmla="*/ 18 w 155"/>
                  <a:gd name="T11" fmla="*/ 133 h 237"/>
                  <a:gd name="T12" fmla="*/ 32 w 155"/>
                  <a:gd name="T13" fmla="*/ 161 h 237"/>
                  <a:gd name="T14" fmla="*/ 28 w 155"/>
                  <a:gd name="T15" fmla="*/ 168 h 237"/>
                  <a:gd name="T16" fmla="*/ 9 w 155"/>
                  <a:gd name="T17" fmla="*/ 189 h 237"/>
                  <a:gd name="T18" fmla="*/ 2 w 155"/>
                  <a:gd name="T19" fmla="*/ 215 h 237"/>
                  <a:gd name="T20" fmla="*/ 84 w 155"/>
                  <a:gd name="T21" fmla="*/ 211 h 237"/>
                  <a:gd name="T22" fmla="*/ 93 w 155"/>
                  <a:gd name="T23" fmla="*/ 237 h 237"/>
                  <a:gd name="T24" fmla="*/ 101 w 155"/>
                  <a:gd name="T25" fmla="*/ 237 h 237"/>
                  <a:gd name="T26" fmla="*/ 127 w 155"/>
                  <a:gd name="T27" fmla="*/ 233 h 237"/>
                  <a:gd name="T28" fmla="*/ 146 w 155"/>
                  <a:gd name="T29" fmla="*/ 224 h 237"/>
                  <a:gd name="T30" fmla="*/ 155 w 155"/>
                  <a:gd name="T31" fmla="*/ 227 h 237"/>
                  <a:gd name="T32" fmla="*/ 131 w 155"/>
                  <a:gd name="T33" fmla="*/ 0 h 237"/>
                  <a:gd name="T34" fmla="*/ 50 w 155"/>
                  <a:gd name="T35" fmla="*/ 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5" h="237">
                    <a:moveTo>
                      <a:pt x="50" y="6"/>
                    </a:moveTo>
                    <a:cubicBezTo>
                      <a:pt x="48" y="9"/>
                      <a:pt x="47" y="12"/>
                      <a:pt x="45" y="14"/>
                    </a:cubicBezTo>
                    <a:cubicBezTo>
                      <a:pt x="37" y="28"/>
                      <a:pt x="29" y="42"/>
                      <a:pt x="21" y="56"/>
                    </a:cubicBezTo>
                    <a:cubicBezTo>
                      <a:pt x="16" y="64"/>
                      <a:pt x="12" y="73"/>
                      <a:pt x="13" y="82"/>
                    </a:cubicBezTo>
                    <a:cubicBezTo>
                      <a:pt x="14" y="92"/>
                      <a:pt x="21" y="99"/>
                      <a:pt x="21" y="109"/>
                    </a:cubicBezTo>
                    <a:cubicBezTo>
                      <a:pt x="21" y="117"/>
                      <a:pt x="16" y="125"/>
                      <a:pt x="18" y="133"/>
                    </a:cubicBezTo>
                    <a:cubicBezTo>
                      <a:pt x="20" y="143"/>
                      <a:pt x="35" y="151"/>
                      <a:pt x="32" y="161"/>
                    </a:cubicBezTo>
                    <a:cubicBezTo>
                      <a:pt x="32" y="164"/>
                      <a:pt x="30" y="166"/>
                      <a:pt x="28" y="168"/>
                    </a:cubicBezTo>
                    <a:cubicBezTo>
                      <a:pt x="22" y="175"/>
                      <a:pt x="14" y="181"/>
                      <a:pt x="9" y="189"/>
                    </a:cubicBezTo>
                    <a:cubicBezTo>
                      <a:pt x="3" y="196"/>
                      <a:pt x="0" y="206"/>
                      <a:pt x="2" y="215"/>
                    </a:cubicBezTo>
                    <a:cubicBezTo>
                      <a:pt x="30" y="216"/>
                      <a:pt x="57" y="214"/>
                      <a:pt x="84" y="211"/>
                    </a:cubicBezTo>
                    <a:cubicBezTo>
                      <a:pt x="87" y="220"/>
                      <a:pt x="90" y="229"/>
                      <a:pt x="93" y="237"/>
                    </a:cubicBezTo>
                    <a:cubicBezTo>
                      <a:pt x="96" y="237"/>
                      <a:pt x="99" y="237"/>
                      <a:pt x="101" y="237"/>
                    </a:cubicBezTo>
                    <a:cubicBezTo>
                      <a:pt x="109" y="235"/>
                      <a:pt x="119" y="236"/>
                      <a:pt x="127" y="233"/>
                    </a:cubicBezTo>
                    <a:cubicBezTo>
                      <a:pt x="134" y="230"/>
                      <a:pt x="138" y="224"/>
                      <a:pt x="146" y="224"/>
                    </a:cubicBezTo>
                    <a:cubicBezTo>
                      <a:pt x="149" y="224"/>
                      <a:pt x="152" y="225"/>
                      <a:pt x="155" y="227"/>
                    </a:cubicBezTo>
                    <a:cubicBezTo>
                      <a:pt x="146" y="151"/>
                      <a:pt x="152" y="73"/>
                      <a:pt x="131" y="0"/>
                    </a:cubicBezTo>
                    <a:cubicBezTo>
                      <a:pt x="104" y="2"/>
                      <a:pt x="76" y="2"/>
                      <a:pt x="50"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6" name="Freeform 69">
                <a:extLst>
                  <a:ext uri="{FF2B5EF4-FFF2-40B4-BE49-F238E27FC236}">
                    <a16:creationId xmlns:a16="http://schemas.microsoft.com/office/drawing/2014/main" id="{0562867C-2176-4E55-A91D-C989DC8BFC7B}"/>
                  </a:ext>
                </a:extLst>
              </p:cNvPr>
              <p:cNvSpPr>
                <a:spLocks/>
              </p:cNvSpPr>
              <p:nvPr/>
            </p:nvSpPr>
            <p:spPr bwMode="auto">
              <a:xfrm>
                <a:off x="7122221" y="4501133"/>
                <a:ext cx="472176" cy="751420"/>
              </a:xfrm>
              <a:custGeom>
                <a:avLst/>
                <a:gdLst>
                  <a:gd name="T0" fmla="*/ 153 w 157"/>
                  <a:gd name="T1" fmla="*/ 206 h 249"/>
                  <a:gd name="T2" fmla="*/ 151 w 157"/>
                  <a:gd name="T3" fmla="*/ 168 h 249"/>
                  <a:gd name="T4" fmla="*/ 145 w 157"/>
                  <a:gd name="T5" fmla="*/ 152 h 249"/>
                  <a:gd name="T6" fmla="*/ 155 w 157"/>
                  <a:gd name="T7" fmla="*/ 140 h 249"/>
                  <a:gd name="T8" fmla="*/ 123 w 157"/>
                  <a:gd name="T9" fmla="*/ 46 h 249"/>
                  <a:gd name="T10" fmla="*/ 110 w 157"/>
                  <a:gd name="T11" fmla="*/ 0 h 249"/>
                  <a:gd name="T12" fmla="*/ 104 w 157"/>
                  <a:gd name="T13" fmla="*/ 1 h 249"/>
                  <a:gd name="T14" fmla="*/ 25 w 157"/>
                  <a:gd name="T15" fmla="*/ 16 h 249"/>
                  <a:gd name="T16" fmla="*/ 0 w 157"/>
                  <a:gd name="T17" fmla="*/ 18 h 249"/>
                  <a:gd name="T18" fmla="*/ 24 w 157"/>
                  <a:gd name="T19" fmla="*/ 245 h 249"/>
                  <a:gd name="T20" fmla="*/ 34 w 157"/>
                  <a:gd name="T21" fmla="*/ 249 h 249"/>
                  <a:gd name="T22" fmla="*/ 50 w 157"/>
                  <a:gd name="T23" fmla="*/ 243 h 249"/>
                  <a:gd name="T24" fmla="*/ 40 w 157"/>
                  <a:gd name="T25" fmla="*/ 221 h 249"/>
                  <a:gd name="T26" fmla="*/ 153 w 157"/>
                  <a:gd name="T27" fmla="*/ 20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249">
                    <a:moveTo>
                      <a:pt x="153" y="206"/>
                    </a:moveTo>
                    <a:cubicBezTo>
                      <a:pt x="157" y="194"/>
                      <a:pt x="156" y="180"/>
                      <a:pt x="151" y="168"/>
                    </a:cubicBezTo>
                    <a:cubicBezTo>
                      <a:pt x="148" y="163"/>
                      <a:pt x="145" y="158"/>
                      <a:pt x="145" y="152"/>
                    </a:cubicBezTo>
                    <a:cubicBezTo>
                      <a:pt x="145" y="146"/>
                      <a:pt x="149" y="139"/>
                      <a:pt x="155" y="140"/>
                    </a:cubicBezTo>
                    <a:cubicBezTo>
                      <a:pt x="145" y="109"/>
                      <a:pt x="132" y="77"/>
                      <a:pt x="123" y="46"/>
                    </a:cubicBezTo>
                    <a:cubicBezTo>
                      <a:pt x="119" y="30"/>
                      <a:pt x="114" y="15"/>
                      <a:pt x="110" y="0"/>
                    </a:cubicBezTo>
                    <a:cubicBezTo>
                      <a:pt x="108" y="0"/>
                      <a:pt x="106" y="1"/>
                      <a:pt x="104" y="1"/>
                    </a:cubicBezTo>
                    <a:cubicBezTo>
                      <a:pt x="77" y="4"/>
                      <a:pt x="51" y="12"/>
                      <a:pt x="25" y="16"/>
                    </a:cubicBezTo>
                    <a:cubicBezTo>
                      <a:pt x="16" y="17"/>
                      <a:pt x="8" y="17"/>
                      <a:pt x="0" y="18"/>
                    </a:cubicBezTo>
                    <a:cubicBezTo>
                      <a:pt x="21" y="91"/>
                      <a:pt x="15" y="169"/>
                      <a:pt x="24" y="245"/>
                    </a:cubicBezTo>
                    <a:cubicBezTo>
                      <a:pt x="27" y="247"/>
                      <a:pt x="30" y="249"/>
                      <a:pt x="34" y="249"/>
                    </a:cubicBezTo>
                    <a:cubicBezTo>
                      <a:pt x="40" y="249"/>
                      <a:pt x="46" y="247"/>
                      <a:pt x="50" y="243"/>
                    </a:cubicBezTo>
                    <a:cubicBezTo>
                      <a:pt x="47" y="236"/>
                      <a:pt x="44" y="228"/>
                      <a:pt x="40" y="221"/>
                    </a:cubicBezTo>
                    <a:cubicBezTo>
                      <a:pt x="77" y="212"/>
                      <a:pt x="115" y="207"/>
                      <a:pt x="153" y="206"/>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Freeform 71">
                <a:extLst>
                  <a:ext uri="{FF2B5EF4-FFF2-40B4-BE49-F238E27FC236}">
                    <a16:creationId xmlns:a16="http://schemas.microsoft.com/office/drawing/2014/main" id="{F47757C0-8DF4-4A53-9833-CD8F3EF23953}"/>
                  </a:ext>
                </a:extLst>
              </p:cNvPr>
              <p:cNvSpPr>
                <a:spLocks/>
              </p:cNvSpPr>
              <p:nvPr/>
            </p:nvSpPr>
            <p:spPr bwMode="auto">
              <a:xfrm>
                <a:off x="7453507" y="4492249"/>
                <a:ext cx="616875" cy="699380"/>
              </a:xfrm>
              <a:custGeom>
                <a:avLst/>
                <a:gdLst>
                  <a:gd name="T0" fmla="*/ 192 w 205"/>
                  <a:gd name="T1" fmla="*/ 119 h 232"/>
                  <a:gd name="T2" fmla="*/ 187 w 205"/>
                  <a:gd name="T3" fmla="*/ 108 h 232"/>
                  <a:gd name="T4" fmla="*/ 118 w 205"/>
                  <a:gd name="T5" fmla="*/ 39 h 232"/>
                  <a:gd name="T6" fmla="*/ 110 w 205"/>
                  <a:gd name="T7" fmla="*/ 26 h 232"/>
                  <a:gd name="T8" fmla="*/ 100 w 205"/>
                  <a:gd name="T9" fmla="*/ 24 h 232"/>
                  <a:gd name="T10" fmla="*/ 91 w 205"/>
                  <a:gd name="T11" fmla="*/ 18 h 232"/>
                  <a:gd name="T12" fmla="*/ 96 w 205"/>
                  <a:gd name="T13" fmla="*/ 11 h 232"/>
                  <a:gd name="T14" fmla="*/ 91 w 205"/>
                  <a:gd name="T15" fmla="*/ 2 h 232"/>
                  <a:gd name="T16" fmla="*/ 0 w 205"/>
                  <a:gd name="T17" fmla="*/ 3 h 232"/>
                  <a:gd name="T18" fmla="*/ 13 w 205"/>
                  <a:gd name="T19" fmla="*/ 49 h 232"/>
                  <a:gd name="T20" fmla="*/ 45 w 205"/>
                  <a:gd name="T21" fmla="*/ 143 h 232"/>
                  <a:gd name="T22" fmla="*/ 35 w 205"/>
                  <a:gd name="T23" fmla="*/ 155 h 232"/>
                  <a:gd name="T24" fmla="*/ 41 w 205"/>
                  <a:gd name="T25" fmla="*/ 171 h 232"/>
                  <a:gd name="T26" fmla="*/ 43 w 205"/>
                  <a:gd name="T27" fmla="*/ 208 h 232"/>
                  <a:gd name="T28" fmla="*/ 45 w 205"/>
                  <a:gd name="T29" fmla="*/ 210 h 232"/>
                  <a:gd name="T30" fmla="*/ 48 w 205"/>
                  <a:gd name="T31" fmla="*/ 218 h 232"/>
                  <a:gd name="T32" fmla="*/ 74 w 205"/>
                  <a:gd name="T33" fmla="*/ 225 h 232"/>
                  <a:gd name="T34" fmla="*/ 142 w 205"/>
                  <a:gd name="T35" fmla="*/ 220 h 232"/>
                  <a:gd name="T36" fmla="*/ 153 w 205"/>
                  <a:gd name="T37" fmla="*/ 221 h 232"/>
                  <a:gd name="T38" fmla="*/ 163 w 205"/>
                  <a:gd name="T39" fmla="*/ 228 h 232"/>
                  <a:gd name="T40" fmla="*/ 175 w 205"/>
                  <a:gd name="T41" fmla="*/ 229 h 232"/>
                  <a:gd name="T42" fmla="*/ 177 w 205"/>
                  <a:gd name="T43" fmla="*/ 206 h 232"/>
                  <a:gd name="T44" fmla="*/ 183 w 205"/>
                  <a:gd name="T45" fmla="*/ 204 h 232"/>
                  <a:gd name="T46" fmla="*/ 191 w 205"/>
                  <a:gd name="T47" fmla="*/ 203 h 232"/>
                  <a:gd name="T48" fmla="*/ 184 w 205"/>
                  <a:gd name="T49" fmla="*/ 184 h 232"/>
                  <a:gd name="T50" fmla="*/ 197 w 205"/>
                  <a:gd name="T51" fmla="*/ 152 h 232"/>
                  <a:gd name="T52" fmla="*/ 199 w 205"/>
                  <a:gd name="T53" fmla="*/ 136 h 232"/>
                  <a:gd name="T54" fmla="*/ 205 w 205"/>
                  <a:gd name="T55" fmla="*/ 130 h 232"/>
                  <a:gd name="T56" fmla="*/ 205 w 205"/>
                  <a:gd name="T57" fmla="*/ 130 h 232"/>
                  <a:gd name="T58" fmla="*/ 192 w 205"/>
                  <a:gd name="T59" fmla="*/ 119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5" h="232">
                    <a:moveTo>
                      <a:pt x="192" y="119"/>
                    </a:moveTo>
                    <a:cubicBezTo>
                      <a:pt x="190" y="115"/>
                      <a:pt x="189" y="111"/>
                      <a:pt x="187" y="108"/>
                    </a:cubicBezTo>
                    <a:cubicBezTo>
                      <a:pt x="175" y="77"/>
                      <a:pt x="133" y="68"/>
                      <a:pt x="118" y="39"/>
                    </a:cubicBezTo>
                    <a:cubicBezTo>
                      <a:pt x="116" y="34"/>
                      <a:pt x="114" y="29"/>
                      <a:pt x="110" y="26"/>
                    </a:cubicBezTo>
                    <a:cubicBezTo>
                      <a:pt x="107" y="24"/>
                      <a:pt x="103" y="24"/>
                      <a:pt x="100" y="24"/>
                    </a:cubicBezTo>
                    <a:cubicBezTo>
                      <a:pt x="96" y="23"/>
                      <a:pt x="92" y="21"/>
                      <a:pt x="91" y="18"/>
                    </a:cubicBezTo>
                    <a:cubicBezTo>
                      <a:pt x="89" y="15"/>
                      <a:pt x="92" y="10"/>
                      <a:pt x="96" y="11"/>
                    </a:cubicBezTo>
                    <a:cubicBezTo>
                      <a:pt x="93" y="8"/>
                      <a:pt x="92" y="5"/>
                      <a:pt x="91" y="2"/>
                    </a:cubicBezTo>
                    <a:cubicBezTo>
                      <a:pt x="61" y="1"/>
                      <a:pt x="30" y="0"/>
                      <a:pt x="0" y="3"/>
                    </a:cubicBezTo>
                    <a:cubicBezTo>
                      <a:pt x="4" y="18"/>
                      <a:pt x="9" y="33"/>
                      <a:pt x="13" y="49"/>
                    </a:cubicBezTo>
                    <a:cubicBezTo>
                      <a:pt x="22" y="80"/>
                      <a:pt x="35" y="112"/>
                      <a:pt x="45" y="143"/>
                    </a:cubicBezTo>
                    <a:cubicBezTo>
                      <a:pt x="39" y="142"/>
                      <a:pt x="35" y="149"/>
                      <a:pt x="35" y="155"/>
                    </a:cubicBezTo>
                    <a:cubicBezTo>
                      <a:pt x="35" y="161"/>
                      <a:pt x="38" y="166"/>
                      <a:pt x="41" y="171"/>
                    </a:cubicBezTo>
                    <a:cubicBezTo>
                      <a:pt x="46" y="183"/>
                      <a:pt x="47" y="196"/>
                      <a:pt x="43" y="208"/>
                    </a:cubicBezTo>
                    <a:cubicBezTo>
                      <a:pt x="44" y="208"/>
                      <a:pt x="44" y="209"/>
                      <a:pt x="45" y="210"/>
                    </a:cubicBezTo>
                    <a:cubicBezTo>
                      <a:pt x="46" y="213"/>
                      <a:pt x="47" y="215"/>
                      <a:pt x="48" y="218"/>
                    </a:cubicBezTo>
                    <a:cubicBezTo>
                      <a:pt x="53" y="226"/>
                      <a:pt x="65" y="226"/>
                      <a:pt x="74" y="225"/>
                    </a:cubicBezTo>
                    <a:cubicBezTo>
                      <a:pt x="97" y="224"/>
                      <a:pt x="120" y="222"/>
                      <a:pt x="142" y="220"/>
                    </a:cubicBezTo>
                    <a:cubicBezTo>
                      <a:pt x="146" y="220"/>
                      <a:pt x="149" y="220"/>
                      <a:pt x="153" y="221"/>
                    </a:cubicBezTo>
                    <a:cubicBezTo>
                      <a:pt x="157" y="222"/>
                      <a:pt x="160" y="226"/>
                      <a:pt x="163" y="228"/>
                    </a:cubicBezTo>
                    <a:cubicBezTo>
                      <a:pt x="167" y="231"/>
                      <a:pt x="172" y="232"/>
                      <a:pt x="175" y="229"/>
                    </a:cubicBezTo>
                    <a:cubicBezTo>
                      <a:pt x="181" y="223"/>
                      <a:pt x="171" y="212"/>
                      <a:pt x="177" y="206"/>
                    </a:cubicBezTo>
                    <a:cubicBezTo>
                      <a:pt x="178" y="205"/>
                      <a:pt x="181" y="204"/>
                      <a:pt x="183" y="204"/>
                    </a:cubicBezTo>
                    <a:cubicBezTo>
                      <a:pt x="185" y="203"/>
                      <a:pt x="188" y="203"/>
                      <a:pt x="191" y="203"/>
                    </a:cubicBezTo>
                    <a:cubicBezTo>
                      <a:pt x="188" y="197"/>
                      <a:pt x="186" y="191"/>
                      <a:pt x="184" y="184"/>
                    </a:cubicBezTo>
                    <a:cubicBezTo>
                      <a:pt x="188" y="173"/>
                      <a:pt x="193" y="163"/>
                      <a:pt x="197" y="152"/>
                    </a:cubicBezTo>
                    <a:cubicBezTo>
                      <a:pt x="198" y="147"/>
                      <a:pt x="197" y="140"/>
                      <a:pt x="199" y="136"/>
                    </a:cubicBezTo>
                    <a:cubicBezTo>
                      <a:pt x="200" y="134"/>
                      <a:pt x="203" y="132"/>
                      <a:pt x="205" y="130"/>
                    </a:cubicBezTo>
                    <a:cubicBezTo>
                      <a:pt x="205" y="130"/>
                      <a:pt x="205" y="130"/>
                      <a:pt x="205" y="130"/>
                    </a:cubicBezTo>
                    <a:cubicBezTo>
                      <a:pt x="200" y="127"/>
                      <a:pt x="195" y="124"/>
                      <a:pt x="192" y="11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73">
                <a:extLst>
                  <a:ext uri="{FF2B5EF4-FFF2-40B4-BE49-F238E27FC236}">
                    <a16:creationId xmlns:a16="http://schemas.microsoft.com/office/drawing/2014/main" id="{E1FB0A63-7E0C-4AC1-B62E-D7338CF4441B}"/>
                  </a:ext>
                </a:extLst>
              </p:cNvPr>
              <p:cNvSpPr>
                <a:spLocks/>
              </p:cNvSpPr>
              <p:nvPr/>
            </p:nvSpPr>
            <p:spPr bwMode="auto">
              <a:xfrm>
                <a:off x="7721327" y="4407206"/>
                <a:ext cx="656224" cy="477253"/>
              </a:xfrm>
              <a:custGeom>
                <a:avLst/>
                <a:gdLst>
                  <a:gd name="T0" fmla="*/ 167 w 218"/>
                  <a:gd name="T1" fmla="*/ 22 h 158"/>
                  <a:gd name="T2" fmla="*/ 135 w 218"/>
                  <a:gd name="T3" fmla="*/ 15 h 158"/>
                  <a:gd name="T4" fmla="*/ 120 w 218"/>
                  <a:gd name="T5" fmla="*/ 22 h 158"/>
                  <a:gd name="T6" fmla="*/ 103 w 218"/>
                  <a:gd name="T7" fmla="*/ 22 h 158"/>
                  <a:gd name="T8" fmla="*/ 94 w 218"/>
                  <a:gd name="T9" fmla="*/ 2 h 158"/>
                  <a:gd name="T10" fmla="*/ 68 w 218"/>
                  <a:gd name="T11" fmla="*/ 6 h 158"/>
                  <a:gd name="T12" fmla="*/ 51 w 218"/>
                  <a:gd name="T13" fmla="*/ 8 h 158"/>
                  <a:gd name="T14" fmla="*/ 38 w 218"/>
                  <a:gd name="T15" fmla="*/ 7 h 158"/>
                  <a:gd name="T16" fmla="*/ 25 w 218"/>
                  <a:gd name="T17" fmla="*/ 13 h 158"/>
                  <a:gd name="T18" fmla="*/ 6 w 218"/>
                  <a:gd name="T19" fmla="*/ 31 h 158"/>
                  <a:gd name="T20" fmla="*/ 2 w 218"/>
                  <a:gd name="T21" fmla="*/ 30 h 158"/>
                  <a:gd name="T22" fmla="*/ 7 w 218"/>
                  <a:gd name="T23" fmla="*/ 39 h 158"/>
                  <a:gd name="T24" fmla="*/ 2 w 218"/>
                  <a:gd name="T25" fmla="*/ 46 h 158"/>
                  <a:gd name="T26" fmla="*/ 11 w 218"/>
                  <a:gd name="T27" fmla="*/ 52 h 158"/>
                  <a:gd name="T28" fmla="*/ 21 w 218"/>
                  <a:gd name="T29" fmla="*/ 54 h 158"/>
                  <a:gd name="T30" fmla="*/ 29 w 218"/>
                  <a:gd name="T31" fmla="*/ 67 h 158"/>
                  <a:gd name="T32" fmla="*/ 98 w 218"/>
                  <a:gd name="T33" fmla="*/ 136 h 158"/>
                  <a:gd name="T34" fmla="*/ 103 w 218"/>
                  <a:gd name="T35" fmla="*/ 147 h 158"/>
                  <a:gd name="T36" fmla="*/ 116 w 218"/>
                  <a:gd name="T37" fmla="*/ 158 h 158"/>
                  <a:gd name="T38" fmla="*/ 116 w 218"/>
                  <a:gd name="T39" fmla="*/ 158 h 158"/>
                  <a:gd name="T40" fmla="*/ 119 w 218"/>
                  <a:gd name="T41" fmla="*/ 155 h 158"/>
                  <a:gd name="T42" fmla="*/ 124 w 218"/>
                  <a:gd name="T43" fmla="*/ 129 h 158"/>
                  <a:gd name="T44" fmla="*/ 144 w 218"/>
                  <a:gd name="T45" fmla="*/ 129 h 158"/>
                  <a:gd name="T46" fmla="*/ 155 w 218"/>
                  <a:gd name="T47" fmla="*/ 119 h 158"/>
                  <a:gd name="T48" fmla="*/ 178 w 218"/>
                  <a:gd name="T49" fmla="*/ 99 h 158"/>
                  <a:gd name="T50" fmla="*/ 185 w 218"/>
                  <a:gd name="T51" fmla="*/ 77 h 158"/>
                  <a:gd name="T52" fmla="*/ 206 w 218"/>
                  <a:gd name="T53" fmla="*/ 63 h 158"/>
                  <a:gd name="T54" fmla="*/ 218 w 218"/>
                  <a:gd name="T55" fmla="*/ 49 h 158"/>
                  <a:gd name="T56" fmla="*/ 167 w 218"/>
                  <a:gd name="T57" fmla="*/ 2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8" h="158">
                    <a:moveTo>
                      <a:pt x="167" y="22"/>
                    </a:moveTo>
                    <a:cubicBezTo>
                      <a:pt x="157" y="17"/>
                      <a:pt x="146" y="12"/>
                      <a:pt x="135" y="15"/>
                    </a:cubicBezTo>
                    <a:cubicBezTo>
                      <a:pt x="130" y="16"/>
                      <a:pt x="125" y="20"/>
                      <a:pt x="120" y="22"/>
                    </a:cubicBezTo>
                    <a:cubicBezTo>
                      <a:pt x="114" y="24"/>
                      <a:pt x="108" y="25"/>
                      <a:pt x="103" y="22"/>
                    </a:cubicBezTo>
                    <a:cubicBezTo>
                      <a:pt x="110" y="16"/>
                      <a:pt x="103" y="4"/>
                      <a:pt x="94" y="2"/>
                    </a:cubicBezTo>
                    <a:cubicBezTo>
                      <a:pt x="86" y="0"/>
                      <a:pt x="77" y="4"/>
                      <a:pt x="68" y="6"/>
                    </a:cubicBezTo>
                    <a:cubicBezTo>
                      <a:pt x="62" y="8"/>
                      <a:pt x="56" y="8"/>
                      <a:pt x="51" y="8"/>
                    </a:cubicBezTo>
                    <a:cubicBezTo>
                      <a:pt x="46" y="7"/>
                      <a:pt x="42" y="6"/>
                      <a:pt x="38" y="7"/>
                    </a:cubicBezTo>
                    <a:cubicBezTo>
                      <a:pt x="33" y="8"/>
                      <a:pt x="29" y="10"/>
                      <a:pt x="25" y="13"/>
                    </a:cubicBezTo>
                    <a:cubicBezTo>
                      <a:pt x="18" y="18"/>
                      <a:pt x="11" y="26"/>
                      <a:pt x="6" y="31"/>
                    </a:cubicBezTo>
                    <a:cubicBezTo>
                      <a:pt x="5" y="31"/>
                      <a:pt x="3" y="31"/>
                      <a:pt x="2" y="30"/>
                    </a:cubicBezTo>
                    <a:cubicBezTo>
                      <a:pt x="3" y="33"/>
                      <a:pt x="4" y="36"/>
                      <a:pt x="7" y="39"/>
                    </a:cubicBezTo>
                    <a:cubicBezTo>
                      <a:pt x="3" y="38"/>
                      <a:pt x="0" y="43"/>
                      <a:pt x="2" y="46"/>
                    </a:cubicBezTo>
                    <a:cubicBezTo>
                      <a:pt x="3" y="49"/>
                      <a:pt x="7" y="51"/>
                      <a:pt x="11" y="52"/>
                    </a:cubicBezTo>
                    <a:cubicBezTo>
                      <a:pt x="14" y="52"/>
                      <a:pt x="18" y="52"/>
                      <a:pt x="21" y="54"/>
                    </a:cubicBezTo>
                    <a:cubicBezTo>
                      <a:pt x="25" y="57"/>
                      <a:pt x="27" y="62"/>
                      <a:pt x="29" y="67"/>
                    </a:cubicBezTo>
                    <a:cubicBezTo>
                      <a:pt x="44" y="96"/>
                      <a:pt x="86" y="105"/>
                      <a:pt x="98" y="136"/>
                    </a:cubicBezTo>
                    <a:cubicBezTo>
                      <a:pt x="100" y="139"/>
                      <a:pt x="101" y="143"/>
                      <a:pt x="103" y="147"/>
                    </a:cubicBezTo>
                    <a:cubicBezTo>
                      <a:pt x="106" y="152"/>
                      <a:pt x="111" y="155"/>
                      <a:pt x="116" y="158"/>
                    </a:cubicBezTo>
                    <a:cubicBezTo>
                      <a:pt x="116" y="158"/>
                      <a:pt x="116" y="158"/>
                      <a:pt x="116" y="158"/>
                    </a:cubicBezTo>
                    <a:cubicBezTo>
                      <a:pt x="117" y="157"/>
                      <a:pt x="118" y="156"/>
                      <a:pt x="119" y="155"/>
                    </a:cubicBezTo>
                    <a:cubicBezTo>
                      <a:pt x="122" y="142"/>
                      <a:pt x="109" y="136"/>
                      <a:pt x="124" y="129"/>
                    </a:cubicBezTo>
                    <a:cubicBezTo>
                      <a:pt x="131" y="125"/>
                      <a:pt x="137" y="131"/>
                      <a:pt x="144" y="129"/>
                    </a:cubicBezTo>
                    <a:cubicBezTo>
                      <a:pt x="149" y="127"/>
                      <a:pt x="151" y="122"/>
                      <a:pt x="155" y="119"/>
                    </a:cubicBezTo>
                    <a:cubicBezTo>
                      <a:pt x="163" y="112"/>
                      <a:pt x="172" y="107"/>
                      <a:pt x="178" y="99"/>
                    </a:cubicBezTo>
                    <a:cubicBezTo>
                      <a:pt x="182" y="93"/>
                      <a:pt x="182" y="83"/>
                      <a:pt x="185" y="77"/>
                    </a:cubicBezTo>
                    <a:cubicBezTo>
                      <a:pt x="192" y="66"/>
                      <a:pt x="196" y="68"/>
                      <a:pt x="206" y="63"/>
                    </a:cubicBezTo>
                    <a:cubicBezTo>
                      <a:pt x="214" y="58"/>
                      <a:pt x="215" y="55"/>
                      <a:pt x="218" y="49"/>
                    </a:cubicBezTo>
                    <a:cubicBezTo>
                      <a:pt x="201" y="40"/>
                      <a:pt x="184" y="31"/>
                      <a:pt x="167" y="22"/>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2" name="Freeform 75">
                <a:extLst>
                  <a:ext uri="{FF2B5EF4-FFF2-40B4-BE49-F238E27FC236}">
                    <a16:creationId xmlns:a16="http://schemas.microsoft.com/office/drawing/2014/main" id="{30C19F10-99AD-4A22-BC59-41F0E3461530}"/>
                  </a:ext>
                </a:extLst>
              </p:cNvPr>
              <p:cNvSpPr>
                <a:spLocks/>
              </p:cNvSpPr>
              <p:nvPr/>
            </p:nvSpPr>
            <p:spPr bwMode="auto">
              <a:xfrm>
                <a:off x="7242804" y="5104047"/>
                <a:ext cx="1129669" cy="865657"/>
              </a:xfrm>
              <a:custGeom>
                <a:avLst/>
                <a:gdLst>
                  <a:gd name="T0" fmla="*/ 332 w 375"/>
                  <a:gd name="T1" fmla="*/ 129 h 287"/>
                  <a:gd name="T2" fmla="*/ 318 w 375"/>
                  <a:gd name="T3" fmla="*/ 95 h 287"/>
                  <a:gd name="T4" fmla="*/ 261 w 375"/>
                  <a:gd name="T5" fmla="*/ 0 h 287"/>
                  <a:gd name="T6" fmla="*/ 253 w 375"/>
                  <a:gd name="T7" fmla="*/ 1 h 287"/>
                  <a:gd name="T8" fmla="*/ 247 w 375"/>
                  <a:gd name="T9" fmla="*/ 3 h 287"/>
                  <a:gd name="T10" fmla="*/ 245 w 375"/>
                  <a:gd name="T11" fmla="*/ 26 h 287"/>
                  <a:gd name="T12" fmla="*/ 233 w 375"/>
                  <a:gd name="T13" fmla="*/ 25 h 287"/>
                  <a:gd name="T14" fmla="*/ 223 w 375"/>
                  <a:gd name="T15" fmla="*/ 18 h 287"/>
                  <a:gd name="T16" fmla="*/ 212 w 375"/>
                  <a:gd name="T17" fmla="*/ 17 h 287"/>
                  <a:gd name="T18" fmla="*/ 144 w 375"/>
                  <a:gd name="T19" fmla="*/ 22 h 287"/>
                  <a:gd name="T20" fmla="*/ 118 w 375"/>
                  <a:gd name="T21" fmla="*/ 15 h 287"/>
                  <a:gd name="T22" fmla="*/ 115 w 375"/>
                  <a:gd name="T23" fmla="*/ 7 h 287"/>
                  <a:gd name="T24" fmla="*/ 113 w 375"/>
                  <a:gd name="T25" fmla="*/ 5 h 287"/>
                  <a:gd name="T26" fmla="*/ 113 w 375"/>
                  <a:gd name="T27" fmla="*/ 6 h 287"/>
                  <a:gd name="T28" fmla="*/ 0 w 375"/>
                  <a:gd name="T29" fmla="*/ 21 h 287"/>
                  <a:gd name="T30" fmla="*/ 10 w 375"/>
                  <a:gd name="T31" fmla="*/ 43 h 287"/>
                  <a:gd name="T32" fmla="*/ 15 w 375"/>
                  <a:gd name="T33" fmla="*/ 39 h 287"/>
                  <a:gd name="T34" fmla="*/ 27 w 375"/>
                  <a:gd name="T35" fmla="*/ 43 h 287"/>
                  <a:gd name="T36" fmla="*/ 40 w 375"/>
                  <a:gd name="T37" fmla="*/ 33 h 287"/>
                  <a:gd name="T38" fmla="*/ 64 w 375"/>
                  <a:gd name="T39" fmla="*/ 43 h 287"/>
                  <a:gd name="T40" fmla="*/ 81 w 375"/>
                  <a:gd name="T41" fmla="*/ 45 h 287"/>
                  <a:gd name="T42" fmla="*/ 93 w 375"/>
                  <a:gd name="T43" fmla="*/ 62 h 287"/>
                  <a:gd name="T44" fmla="*/ 122 w 375"/>
                  <a:gd name="T45" fmla="*/ 56 h 287"/>
                  <a:gd name="T46" fmla="*/ 154 w 375"/>
                  <a:gd name="T47" fmla="*/ 40 h 287"/>
                  <a:gd name="T48" fmla="*/ 167 w 375"/>
                  <a:gd name="T49" fmla="*/ 47 h 287"/>
                  <a:gd name="T50" fmla="*/ 188 w 375"/>
                  <a:gd name="T51" fmla="*/ 68 h 287"/>
                  <a:gd name="T52" fmla="*/ 209 w 375"/>
                  <a:gd name="T53" fmla="*/ 78 h 287"/>
                  <a:gd name="T54" fmla="*/ 226 w 375"/>
                  <a:gd name="T55" fmla="*/ 100 h 287"/>
                  <a:gd name="T56" fmla="*/ 237 w 375"/>
                  <a:gd name="T57" fmla="*/ 126 h 287"/>
                  <a:gd name="T58" fmla="*/ 236 w 375"/>
                  <a:gd name="T59" fmla="*/ 148 h 287"/>
                  <a:gd name="T60" fmla="*/ 268 w 375"/>
                  <a:gd name="T61" fmla="*/ 159 h 287"/>
                  <a:gd name="T62" fmla="*/ 291 w 375"/>
                  <a:gd name="T63" fmla="*/ 236 h 287"/>
                  <a:gd name="T64" fmla="*/ 308 w 375"/>
                  <a:gd name="T65" fmla="*/ 246 h 287"/>
                  <a:gd name="T66" fmla="*/ 322 w 375"/>
                  <a:gd name="T67" fmla="*/ 265 h 287"/>
                  <a:gd name="T68" fmla="*/ 345 w 375"/>
                  <a:gd name="T69" fmla="*/ 281 h 287"/>
                  <a:gd name="T70" fmla="*/ 370 w 375"/>
                  <a:gd name="T71" fmla="*/ 263 h 287"/>
                  <a:gd name="T72" fmla="*/ 362 w 375"/>
                  <a:gd name="T73" fmla="*/ 177 h 287"/>
                  <a:gd name="T74" fmla="*/ 332 w 375"/>
                  <a:gd name="T75" fmla="*/ 12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5" h="287">
                    <a:moveTo>
                      <a:pt x="332" y="129"/>
                    </a:moveTo>
                    <a:cubicBezTo>
                      <a:pt x="323" y="117"/>
                      <a:pt x="326" y="108"/>
                      <a:pt x="318" y="95"/>
                    </a:cubicBezTo>
                    <a:cubicBezTo>
                      <a:pt x="298" y="64"/>
                      <a:pt x="276" y="33"/>
                      <a:pt x="261" y="0"/>
                    </a:cubicBezTo>
                    <a:cubicBezTo>
                      <a:pt x="258" y="0"/>
                      <a:pt x="255" y="0"/>
                      <a:pt x="253" y="1"/>
                    </a:cubicBezTo>
                    <a:cubicBezTo>
                      <a:pt x="251" y="1"/>
                      <a:pt x="248" y="2"/>
                      <a:pt x="247" y="3"/>
                    </a:cubicBezTo>
                    <a:cubicBezTo>
                      <a:pt x="241" y="9"/>
                      <a:pt x="251" y="20"/>
                      <a:pt x="245" y="26"/>
                    </a:cubicBezTo>
                    <a:cubicBezTo>
                      <a:pt x="242" y="29"/>
                      <a:pt x="237" y="28"/>
                      <a:pt x="233" y="25"/>
                    </a:cubicBezTo>
                    <a:cubicBezTo>
                      <a:pt x="230" y="23"/>
                      <a:pt x="227" y="19"/>
                      <a:pt x="223" y="18"/>
                    </a:cubicBezTo>
                    <a:cubicBezTo>
                      <a:pt x="219" y="17"/>
                      <a:pt x="216" y="17"/>
                      <a:pt x="212" y="17"/>
                    </a:cubicBezTo>
                    <a:cubicBezTo>
                      <a:pt x="190" y="19"/>
                      <a:pt x="167" y="21"/>
                      <a:pt x="144" y="22"/>
                    </a:cubicBezTo>
                    <a:cubicBezTo>
                      <a:pt x="135" y="23"/>
                      <a:pt x="123" y="23"/>
                      <a:pt x="118" y="15"/>
                    </a:cubicBezTo>
                    <a:cubicBezTo>
                      <a:pt x="117" y="12"/>
                      <a:pt x="116" y="10"/>
                      <a:pt x="115" y="7"/>
                    </a:cubicBezTo>
                    <a:cubicBezTo>
                      <a:pt x="114" y="6"/>
                      <a:pt x="114" y="5"/>
                      <a:pt x="113" y="5"/>
                    </a:cubicBezTo>
                    <a:cubicBezTo>
                      <a:pt x="113" y="5"/>
                      <a:pt x="113" y="6"/>
                      <a:pt x="113" y="6"/>
                    </a:cubicBezTo>
                    <a:cubicBezTo>
                      <a:pt x="75" y="7"/>
                      <a:pt x="37" y="12"/>
                      <a:pt x="0" y="21"/>
                    </a:cubicBezTo>
                    <a:cubicBezTo>
                      <a:pt x="4" y="28"/>
                      <a:pt x="7" y="36"/>
                      <a:pt x="10" y="43"/>
                    </a:cubicBezTo>
                    <a:cubicBezTo>
                      <a:pt x="12" y="42"/>
                      <a:pt x="13" y="40"/>
                      <a:pt x="15" y="39"/>
                    </a:cubicBezTo>
                    <a:cubicBezTo>
                      <a:pt x="17" y="40"/>
                      <a:pt x="24" y="44"/>
                      <a:pt x="27" y="43"/>
                    </a:cubicBezTo>
                    <a:cubicBezTo>
                      <a:pt x="33" y="42"/>
                      <a:pt x="35" y="34"/>
                      <a:pt x="40" y="33"/>
                    </a:cubicBezTo>
                    <a:cubicBezTo>
                      <a:pt x="48" y="32"/>
                      <a:pt x="57" y="41"/>
                      <a:pt x="64" y="43"/>
                    </a:cubicBezTo>
                    <a:cubicBezTo>
                      <a:pt x="70" y="44"/>
                      <a:pt x="75" y="42"/>
                      <a:pt x="81" y="45"/>
                    </a:cubicBezTo>
                    <a:cubicBezTo>
                      <a:pt x="86" y="48"/>
                      <a:pt x="87" y="58"/>
                      <a:pt x="93" y="62"/>
                    </a:cubicBezTo>
                    <a:cubicBezTo>
                      <a:pt x="102" y="69"/>
                      <a:pt x="113" y="61"/>
                      <a:pt x="122" y="56"/>
                    </a:cubicBezTo>
                    <a:cubicBezTo>
                      <a:pt x="136" y="56"/>
                      <a:pt x="143" y="41"/>
                      <a:pt x="154" y="40"/>
                    </a:cubicBezTo>
                    <a:cubicBezTo>
                      <a:pt x="162" y="40"/>
                      <a:pt x="161" y="44"/>
                      <a:pt x="167" y="47"/>
                    </a:cubicBezTo>
                    <a:cubicBezTo>
                      <a:pt x="180" y="53"/>
                      <a:pt x="179" y="58"/>
                      <a:pt x="188" y="68"/>
                    </a:cubicBezTo>
                    <a:cubicBezTo>
                      <a:pt x="195" y="76"/>
                      <a:pt x="200" y="75"/>
                      <a:pt x="209" y="78"/>
                    </a:cubicBezTo>
                    <a:cubicBezTo>
                      <a:pt x="223" y="83"/>
                      <a:pt x="222" y="85"/>
                      <a:pt x="226" y="100"/>
                    </a:cubicBezTo>
                    <a:cubicBezTo>
                      <a:pt x="228" y="109"/>
                      <a:pt x="235" y="117"/>
                      <a:pt x="237" y="126"/>
                    </a:cubicBezTo>
                    <a:cubicBezTo>
                      <a:pt x="239" y="134"/>
                      <a:pt x="232" y="139"/>
                      <a:pt x="236" y="148"/>
                    </a:cubicBezTo>
                    <a:cubicBezTo>
                      <a:pt x="239" y="155"/>
                      <a:pt x="265" y="178"/>
                      <a:pt x="268" y="159"/>
                    </a:cubicBezTo>
                    <a:cubicBezTo>
                      <a:pt x="274" y="179"/>
                      <a:pt x="277" y="220"/>
                      <a:pt x="291" y="236"/>
                    </a:cubicBezTo>
                    <a:cubicBezTo>
                      <a:pt x="295" y="240"/>
                      <a:pt x="304" y="242"/>
                      <a:pt x="308" y="246"/>
                    </a:cubicBezTo>
                    <a:cubicBezTo>
                      <a:pt x="315" y="251"/>
                      <a:pt x="319" y="258"/>
                      <a:pt x="322" y="265"/>
                    </a:cubicBezTo>
                    <a:cubicBezTo>
                      <a:pt x="331" y="285"/>
                      <a:pt x="324" y="287"/>
                      <a:pt x="345" y="281"/>
                    </a:cubicBezTo>
                    <a:cubicBezTo>
                      <a:pt x="362" y="277"/>
                      <a:pt x="367" y="280"/>
                      <a:pt x="370" y="263"/>
                    </a:cubicBezTo>
                    <a:cubicBezTo>
                      <a:pt x="375" y="234"/>
                      <a:pt x="374" y="205"/>
                      <a:pt x="362" y="177"/>
                    </a:cubicBezTo>
                    <a:cubicBezTo>
                      <a:pt x="355" y="160"/>
                      <a:pt x="344" y="143"/>
                      <a:pt x="332" y="12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77">
                <a:extLst>
                  <a:ext uri="{FF2B5EF4-FFF2-40B4-BE49-F238E27FC236}">
                    <a16:creationId xmlns:a16="http://schemas.microsoft.com/office/drawing/2014/main" id="{F947E92D-5B9C-41C9-BAF1-A9F2B37F3511}"/>
                  </a:ext>
                </a:extLst>
              </p:cNvPr>
              <p:cNvSpPr>
                <a:spLocks/>
              </p:cNvSpPr>
              <p:nvPr/>
            </p:nvSpPr>
            <p:spPr bwMode="auto">
              <a:xfrm>
                <a:off x="6877248" y="4196504"/>
                <a:ext cx="1030664" cy="376980"/>
              </a:xfrm>
              <a:custGeom>
                <a:avLst/>
                <a:gdLst>
                  <a:gd name="T0" fmla="*/ 244 w 342"/>
                  <a:gd name="T1" fmla="*/ 80 h 125"/>
                  <a:gd name="T2" fmla="*/ 267 w 342"/>
                  <a:gd name="T3" fmla="*/ 72 h 125"/>
                  <a:gd name="T4" fmla="*/ 277 w 342"/>
                  <a:gd name="T5" fmla="*/ 59 h 125"/>
                  <a:gd name="T6" fmla="*/ 289 w 342"/>
                  <a:gd name="T7" fmla="*/ 53 h 125"/>
                  <a:gd name="T8" fmla="*/ 334 w 342"/>
                  <a:gd name="T9" fmla="*/ 33 h 125"/>
                  <a:gd name="T10" fmla="*/ 341 w 342"/>
                  <a:gd name="T11" fmla="*/ 27 h 125"/>
                  <a:gd name="T12" fmla="*/ 341 w 342"/>
                  <a:gd name="T13" fmla="*/ 22 h 125"/>
                  <a:gd name="T14" fmla="*/ 339 w 342"/>
                  <a:gd name="T15" fmla="*/ 0 h 125"/>
                  <a:gd name="T16" fmla="*/ 313 w 342"/>
                  <a:gd name="T17" fmla="*/ 4 h 125"/>
                  <a:gd name="T18" fmla="*/ 228 w 342"/>
                  <a:gd name="T19" fmla="*/ 15 h 125"/>
                  <a:gd name="T20" fmla="*/ 174 w 342"/>
                  <a:gd name="T21" fmla="*/ 25 h 125"/>
                  <a:gd name="T22" fmla="*/ 112 w 342"/>
                  <a:gd name="T23" fmla="*/ 38 h 125"/>
                  <a:gd name="T24" fmla="*/ 82 w 342"/>
                  <a:gd name="T25" fmla="*/ 43 h 125"/>
                  <a:gd name="T26" fmla="*/ 37 w 342"/>
                  <a:gd name="T27" fmla="*/ 44 h 125"/>
                  <a:gd name="T28" fmla="*/ 31 w 342"/>
                  <a:gd name="T29" fmla="*/ 52 h 125"/>
                  <a:gd name="T30" fmla="*/ 24 w 342"/>
                  <a:gd name="T31" fmla="*/ 55 h 125"/>
                  <a:gd name="T32" fmla="*/ 20 w 342"/>
                  <a:gd name="T33" fmla="*/ 64 h 125"/>
                  <a:gd name="T34" fmla="*/ 16 w 342"/>
                  <a:gd name="T35" fmla="*/ 82 h 125"/>
                  <a:gd name="T36" fmla="*/ 13 w 342"/>
                  <a:gd name="T37" fmla="*/ 82 h 125"/>
                  <a:gd name="T38" fmla="*/ 4 w 342"/>
                  <a:gd name="T39" fmla="*/ 115 h 125"/>
                  <a:gd name="T40" fmla="*/ 0 w 342"/>
                  <a:gd name="T41" fmla="*/ 125 h 125"/>
                  <a:gd name="T42" fmla="*/ 106 w 342"/>
                  <a:gd name="T43" fmla="*/ 117 h 125"/>
                  <a:gd name="T44" fmla="*/ 185 w 342"/>
                  <a:gd name="T45" fmla="*/ 102 h 125"/>
                  <a:gd name="T46" fmla="*/ 237 w 342"/>
                  <a:gd name="T47" fmla="*/ 99 h 125"/>
                  <a:gd name="T48" fmla="*/ 239 w 342"/>
                  <a:gd name="T49" fmla="*/ 89 h 125"/>
                  <a:gd name="T50" fmla="*/ 244 w 342"/>
                  <a:gd name="T51" fmla="*/ 8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2" h="125">
                    <a:moveTo>
                      <a:pt x="244" y="80"/>
                    </a:moveTo>
                    <a:cubicBezTo>
                      <a:pt x="249" y="74"/>
                      <a:pt x="260" y="76"/>
                      <a:pt x="267" y="72"/>
                    </a:cubicBezTo>
                    <a:cubicBezTo>
                      <a:pt x="271" y="69"/>
                      <a:pt x="273" y="63"/>
                      <a:pt x="277" y="59"/>
                    </a:cubicBezTo>
                    <a:cubicBezTo>
                      <a:pt x="280" y="56"/>
                      <a:pt x="285" y="54"/>
                      <a:pt x="289" y="53"/>
                    </a:cubicBezTo>
                    <a:cubicBezTo>
                      <a:pt x="304" y="46"/>
                      <a:pt x="319" y="40"/>
                      <a:pt x="334" y="33"/>
                    </a:cubicBezTo>
                    <a:cubicBezTo>
                      <a:pt x="337" y="32"/>
                      <a:pt x="340" y="30"/>
                      <a:pt x="341" y="27"/>
                    </a:cubicBezTo>
                    <a:cubicBezTo>
                      <a:pt x="342" y="26"/>
                      <a:pt x="342" y="24"/>
                      <a:pt x="341" y="22"/>
                    </a:cubicBezTo>
                    <a:cubicBezTo>
                      <a:pt x="341" y="15"/>
                      <a:pt x="340" y="8"/>
                      <a:pt x="339" y="0"/>
                    </a:cubicBezTo>
                    <a:cubicBezTo>
                      <a:pt x="330" y="2"/>
                      <a:pt x="321" y="3"/>
                      <a:pt x="313" y="4"/>
                    </a:cubicBezTo>
                    <a:cubicBezTo>
                      <a:pt x="285" y="8"/>
                      <a:pt x="256" y="10"/>
                      <a:pt x="228" y="15"/>
                    </a:cubicBezTo>
                    <a:cubicBezTo>
                      <a:pt x="210" y="18"/>
                      <a:pt x="192" y="21"/>
                      <a:pt x="174" y="25"/>
                    </a:cubicBezTo>
                    <a:cubicBezTo>
                      <a:pt x="153" y="29"/>
                      <a:pt x="133" y="34"/>
                      <a:pt x="112" y="38"/>
                    </a:cubicBezTo>
                    <a:cubicBezTo>
                      <a:pt x="102" y="40"/>
                      <a:pt x="92" y="42"/>
                      <a:pt x="82" y="43"/>
                    </a:cubicBezTo>
                    <a:cubicBezTo>
                      <a:pt x="67" y="45"/>
                      <a:pt x="52" y="45"/>
                      <a:pt x="37" y="44"/>
                    </a:cubicBezTo>
                    <a:cubicBezTo>
                      <a:pt x="36" y="48"/>
                      <a:pt x="34" y="51"/>
                      <a:pt x="31" y="52"/>
                    </a:cubicBezTo>
                    <a:cubicBezTo>
                      <a:pt x="29" y="53"/>
                      <a:pt x="26" y="54"/>
                      <a:pt x="24" y="55"/>
                    </a:cubicBezTo>
                    <a:cubicBezTo>
                      <a:pt x="21" y="57"/>
                      <a:pt x="20" y="61"/>
                      <a:pt x="20" y="64"/>
                    </a:cubicBezTo>
                    <a:cubicBezTo>
                      <a:pt x="18" y="70"/>
                      <a:pt x="17" y="76"/>
                      <a:pt x="16" y="82"/>
                    </a:cubicBezTo>
                    <a:cubicBezTo>
                      <a:pt x="15" y="82"/>
                      <a:pt x="14" y="82"/>
                      <a:pt x="13" y="82"/>
                    </a:cubicBezTo>
                    <a:cubicBezTo>
                      <a:pt x="12" y="93"/>
                      <a:pt x="9" y="105"/>
                      <a:pt x="4" y="115"/>
                    </a:cubicBezTo>
                    <a:cubicBezTo>
                      <a:pt x="3" y="118"/>
                      <a:pt x="1" y="122"/>
                      <a:pt x="0" y="125"/>
                    </a:cubicBezTo>
                    <a:cubicBezTo>
                      <a:pt x="35" y="120"/>
                      <a:pt x="71" y="121"/>
                      <a:pt x="106" y="117"/>
                    </a:cubicBezTo>
                    <a:cubicBezTo>
                      <a:pt x="132" y="113"/>
                      <a:pt x="158" y="105"/>
                      <a:pt x="185" y="102"/>
                    </a:cubicBezTo>
                    <a:cubicBezTo>
                      <a:pt x="202" y="99"/>
                      <a:pt x="219" y="99"/>
                      <a:pt x="237" y="99"/>
                    </a:cubicBezTo>
                    <a:cubicBezTo>
                      <a:pt x="238" y="96"/>
                      <a:pt x="238" y="92"/>
                      <a:pt x="239" y="89"/>
                    </a:cubicBezTo>
                    <a:cubicBezTo>
                      <a:pt x="240" y="86"/>
                      <a:pt x="242" y="83"/>
                      <a:pt x="244" y="8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79">
                <a:extLst>
                  <a:ext uri="{FF2B5EF4-FFF2-40B4-BE49-F238E27FC236}">
                    <a16:creationId xmlns:a16="http://schemas.microsoft.com/office/drawing/2014/main" id="{95C3D7D9-A741-42BF-94DF-9A686FA17EB0}"/>
                  </a:ext>
                </a:extLst>
              </p:cNvPr>
              <p:cNvSpPr>
                <a:spLocks/>
              </p:cNvSpPr>
              <p:nvPr/>
            </p:nvSpPr>
            <p:spPr bwMode="auto">
              <a:xfrm>
                <a:off x="7591859" y="4067036"/>
                <a:ext cx="1015433" cy="488677"/>
              </a:xfrm>
              <a:custGeom>
                <a:avLst/>
                <a:gdLst>
                  <a:gd name="T0" fmla="*/ 333 w 337"/>
                  <a:gd name="T1" fmla="*/ 54 h 162"/>
                  <a:gd name="T2" fmla="*/ 309 w 337"/>
                  <a:gd name="T3" fmla="*/ 50 h 162"/>
                  <a:gd name="T4" fmla="*/ 290 w 337"/>
                  <a:gd name="T5" fmla="*/ 33 h 162"/>
                  <a:gd name="T6" fmla="*/ 310 w 337"/>
                  <a:gd name="T7" fmla="*/ 30 h 162"/>
                  <a:gd name="T8" fmla="*/ 315 w 337"/>
                  <a:gd name="T9" fmla="*/ 23 h 162"/>
                  <a:gd name="T10" fmla="*/ 323 w 337"/>
                  <a:gd name="T11" fmla="*/ 22 h 162"/>
                  <a:gd name="T12" fmla="*/ 321 w 337"/>
                  <a:gd name="T13" fmla="*/ 0 h 162"/>
                  <a:gd name="T14" fmla="*/ 102 w 337"/>
                  <a:gd name="T15" fmla="*/ 43 h 162"/>
                  <a:gd name="T16" fmla="*/ 104 w 337"/>
                  <a:gd name="T17" fmla="*/ 65 h 162"/>
                  <a:gd name="T18" fmla="*/ 104 w 337"/>
                  <a:gd name="T19" fmla="*/ 70 h 162"/>
                  <a:gd name="T20" fmla="*/ 97 w 337"/>
                  <a:gd name="T21" fmla="*/ 76 h 162"/>
                  <a:gd name="T22" fmla="*/ 52 w 337"/>
                  <a:gd name="T23" fmla="*/ 96 h 162"/>
                  <a:gd name="T24" fmla="*/ 40 w 337"/>
                  <a:gd name="T25" fmla="*/ 102 h 162"/>
                  <a:gd name="T26" fmla="*/ 30 w 337"/>
                  <a:gd name="T27" fmla="*/ 115 h 162"/>
                  <a:gd name="T28" fmla="*/ 7 w 337"/>
                  <a:gd name="T29" fmla="*/ 123 h 162"/>
                  <a:gd name="T30" fmla="*/ 2 w 337"/>
                  <a:gd name="T31" fmla="*/ 132 h 162"/>
                  <a:gd name="T32" fmla="*/ 0 w 337"/>
                  <a:gd name="T33" fmla="*/ 142 h 162"/>
                  <a:gd name="T34" fmla="*/ 49 w 337"/>
                  <a:gd name="T35" fmla="*/ 144 h 162"/>
                  <a:gd name="T36" fmla="*/ 68 w 337"/>
                  <a:gd name="T37" fmla="*/ 126 h 162"/>
                  <a:gd name="T38" fmla="*/ 81 w 337"/>
                  <a:gd name="T39" fmla="*/ 120 h 162"/>
                  <a:gd name="T40" fmla="*/ 94 w 337"/>
                  <a:gd name="T41" fmla="*/ 121 h 162"/>
                  <a:gd name="T42" fmla="*/ 111 w 337"/>
                  <a:gd name="T43" fmla="*/ 119 h 162"/>
                  <a:gd name="T44" fmla="*/ 137 w 337"/>
                  <a:gd name="T45" fmla="*/ 115 h 162"/>
                  <a:gd name="T46" fmla="*/ 146 w 337"/>
                  <a:gd name="T47" fmla="*/ 135 h 162"/>
                  <a:gd name="T48" fmla="*/ 163 w 337"/>
                  <a:gd name="T49" fmla="*/ 135 h 162"/>
                  <a:gd name="T50" fmla="*/ 178 w 337"/>
                  <a:gd name="T51" fmla="*/ 128 h 162"/>
                  <a:gd name="T52" fmla="*/ 210 w 337"/>
                  <a:gd name="T53" fmla="*/ 135 h 162"/>
                  <a:gd name="T54" fmla="*/ 261 w 337"/>
                  <a:gd name="T55" fmla="*/ 162 h 162"/>
                  <a:gd name="T56" fmla="*/ 262 w 337"/>
                  <a:gd name="T57" fmla="*/ 158 h 162"/>
                  <a:gd name="T58" fmla="*/ 280 w 337"/>
                  <a:gd name="T59" fmla="*/ 141 h 162"/>
                  <a:gd name="T60" fmla="*/ 301 w 337"/>
                  <a:gd name="T61" fmla="*/ 109 h 162"/>
                  <a:gd name="T62" fmla="*/ 304 w 337"/>
                  <a:gd name="T63" fmla="*/ 96 h 162"/>
                  <a:gd name="T64" fmla="*/ 301 w 337"/>
                  <a:gd name="T65" fmla="*/ 67 h 162"/>
                  <a:gd name="T66" fmla="*/ 333 w 337"/>
                  <a:gd name="T67" fmla="*/ 5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7" h="162">
                    <a:moveTo>
                      <a:pt x="333" y="54"/>
                    </a:moveTo>
                    <a:cubicBezTo>
                      <a:pt x="327" y="55"/>
                      <a:pt x="317" y="51"/>
                      <a:pt x="309" y="50"/>
                    </a:cubicBezTo>
                    <a:cubicBezTo>
                      <a:pt x="300" y="48"/>
                      <a:pt x="288" y="47"/>
                      <a:pt x="290" y="33"/>
                    </a:cubicBezTo>
                    <a:cubicBezTo>
                      <a:pt x="297" y="35"/>
                      <a:pt x="304" y="34"/>
                      <a:pt x="310" y="30"/>
                    </a:cubicBezTo>
                    <a:cubicBezTo>
                      <a:pt x="310" y="30"/>
                      <a:pt x="313" y="25"/>
                      <a:pt x="315" y="23"/>
                    </a:cubicBezTo>
                    <a:cubicBezTo>
                      <a:pt x="317" y="22"/>
                      <a:pt x="322" y="23"/>
                      <a:pt x="323" y="22"/>
                    </a:cubicBezTo>
                    <a:cubicBezTo>
                      <a:pt x="330" y="16"/>
                      <a:pt x="327" y="6"/>
                      <a:pt x="321" y="0"/>
                    </a:cubicBezTo>
                    <a:cubicBezTo>
                      <a:pt x="248" y="17"/>
                      <a:pt x="175" y="33"/>
                      <a:pt x="102" y="43"/>
                    </a:cubicBezTo>
                    <a:cubicBezTo>
                      <a:pt x="103" y="51"/>
                      <a:pt x="104" y="58"/>
                      <a:pt x="104" y="65"/>
                    </a:cubicBezTo>
                    <a:cubicBezTo>
                      <a:pt x="105" y="67"/>
                      <a:pt x="105" y="69"/>
                      <a:pt x="104" y="70"/>
                    </a:cubicBezTo>
                    <a:cubicBezTo>
                      <a:pt x="103" y="73"/>
                      <a:pt x="100" y="75"/>
                      <a:pt x="97" y="76"/>
                    </a:cubicBezTo>
                    <a:cubicBezTo>
                      <a:pt x="82" y="83"/>
                      <a:pt x="67" y="89"/>
                      <a:pt x="52" y="96"/>
                    </a:cubicBezTo>
                    <a:cubicBezTo>
                      <a:pt x="48" y="97"/>
                      <a:pt x="43" y="99"/>
                      <a:pt x="40" y="102"/>
                    </a:cubicBezTo>
                    <a:cubicBezTo>
                      <a:pt x="36" y="106"/>
                      <a:pt x="34" y="112"/>
                      <a:pt x="30" y="115"/>
                    </a:cubicBezTo>
                    <a:cubicBezTo>
                      <a:pt x="23" y="119"/>
                      <a:pt x="12" y="117"/>
                      <a:pt x="7" y="123"/>
                    </a:cubicBezTo>
                    <a:cubicBezTo>
                      <a:pt x="5" y="126"/>
                      <a:pt x="3" y="129"/>
                      <a:pt x="2" y="132"/>
                    </a:cubicBezTo>
                    <a:cubicBezTo>
                      <a:pt x="1" y="135"/>
                      <a:pt x="1" y="139"/>
                      <a:pt x="0" y="142"/>
                    </a:cubicBezTo>
                    <a:cubicBezTo>
                      <a:pt x="16" y="142"/>
                      <a:pt x="33" y="143"/>
                      <a:pt x="49" y="144"/>
                    </a:cubicBezTo>
                    <a:cubicBezTo>
                      <a:pt x="54" y="139"/>
                      <a:pt x="61" y="131"/>
                      <a:pt x="68" y="126"/>
                    </a:cubicBezTo>
                    <a:cubicBezTo>
                      <a:pt x="72" y="123"/>
                      <a:pt x="76" y="121"/>
                      <a:pt x="81" y="120"/>
                    </a:cubicBezTo>
                    <a:cubicBezTo>
                      <a:pt x="85" y="119"/>
                      <a:pt x="89" y="120"/>
                      <a:pt x="94" y="121"/>
                    </a:cubicBezTo>
                    <a:cubicBezTo>
                      <a:pt x="99" y="121"/>
                      <a:pt x="105" y="121"/>
                      <a:pt x="111" y="119"/>
                    </a:cubicBezTo>
                    <a:cubicBezTo>
                      <a:pt x="120" y="117"/>
                      <a:pt x="129" y="113"/>
                      <a:pt x="137" y="115"/>
                    </a:cubicBezTo>
                    <a:cubicBezTo>
                      <a:pt x="146" y="117"/>
                      <a:pt x="153" y="129"/>
                      <a:pt x="146" y="135"/>
                    </a:cubicBezTo>
                    <a:cubicBezTo>
                      <a:pt x="151" y="138"/>
                      <a:pt x="157" y="137"/>
                      <a:pt x="163" y="135"/>
                    </a:cubicBezTo>
                    <a:cubicBezTo>
                      <a:pt x="168" y="133"/>
                      <a:pt x="173" y="129"/>
                      <a:pt x="178" y="128"/>
                    </a:cubicBezTo>
                    <a:cubicBezTo>
                      <a:pt x="189" y="125"/>
                      <a:pt x="200" y="130"/>
                      <a:pt x="210" y="135"/>
                    </a:cubicBezTo>
                    <a:cubicBezTo>
                      <a:pt x="227" y="144"/>
                      <a:pt x="244" y="153"/>
                      <a:pt x="261" y="162"/>
                    </a:cubicBezTo>
                    <a:cubicBezTo>
                      <a:pt x="261" y="161"/>
                      <a:pt x="262" y="160"/>
                      <a:pt x="262" y="158"/>
                    </a:cubicBezTo>
                    <a:cubicBezTo>
                      <a:pt x="268" y="148"/>
                      <a:pt x="273" y="147"/>
                      <a:pt x="280" y="141"/>
                    </a:cubicBezTo>
                    <a:cubicBezTo>
                      <a:pt x="288" y="134"/>
                      <a:pt x="297" y="118"/>
                      <a:pt x="301" y="109"/>
                    </a:cubicBezTo>
                    <a:cubicBezTo>
                      <a:pt x="310" y="107"/>
                      <a:pt x="313" y="100"/>
                      <a:pt x="304" y="96"/>
                    </a:cubicBezTo>
                    <a:cubicBezTo>
                      <a:pt x="314" y="81"/>
                      <a:pt x="280" y="79"/>
                      <a:pt x="301" y="67"/>
                    </a:cubicBezTo>
                    <a:cubicBezTo>
                      <a:pt x="308" y="62"/>
                      <a:pt x="337" y="74"/>
                      <a:pt x="333" y="54"/>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81">
                <a:extLst>
                  <a:ext uri="{FF2B5EF4-FFF2-40B4-BE49-F238E27FC236}">
                    <a16:creationId xmlns:a16="http://schemas.microsoft.com/office/drawing/2014/main" id="{581C0437-3AA5-4376-9044-4225AFC06B86}"/>
                  </a:ext>
                </a:extLst>
              </p:cNvPr>
              <p:cNvSpPr>
                <a:spLocks/>
              </p:cNvSpPr>
              <p:nvPr/>
            </p:nvSpPr>
            <p:spPr bwMode="auto">
              <a:xfrm>
                <a:off x="8199850" y="3354964"/>
                <a:ext cx="455676" cy="543257"/>
              </a:xfrm>
              <a:custGeom>
                <a:avLst/>
                <a:gdLst>
                  <a:gd name="T0" fmla="*/ 147 w 151"/>
                  <a:gd name="T1" fmla="*/ 57 h 180"/>
                  <a:gd name="T2" fmla="*/ 132 w 151"/>
                  <a:gd name="T3" fmla="*/ 29 h 180"/>
                  <a:gd name="T4" fmla="*/ 151 w 151"/>
                  <a:gd name="T5" fmla="*/ 16 h 180"/>
                  <a:gd name="T6" fmla="*/ 123 w 151"/>
                  <a:gd name="T7" fmla="*/ 7 h 180"/>
                  <a:gd name="T8" fmla="*/ 113 w 151"/>
                  <a:gd name="T9" fmla="*/ 6 h 180"/>
                  <a:gd name="T10" fmla="*/ 105 w 151"/>
                  <a:gd name="T11" fmla="*/ 0 h 180"/>
                  <a:gd name="T12" fmla="*/ 99 w 151"/>
                  <a:gd name="T13" fmla="*/ 20 h 180"/>
                  <a:gd name="T14" fmla="*/ 97 w 151"/>
                  <a:gd name="T15" fmla="*/ 37 h 180"/>
                  <a:gd name="T16" fmla="*/ 102 w 151"/>
                  <a:gd name="T17" fmla="*/ 41 h 180"/>
                  <a:gd name="T18" fmla="*/ 114 w 151"/>
                  <a:gd name="T19" fmla="*/ 54 h 180"/>
                  <a:gd name="T20" fmla="*/ 116 w 151"/>
                  <a:gd name="T21" fmla="*/ 62 h 180"/>
                  <a:gd name="T22" fmla="*/ 114 w 151"/>
                  <a:gd name="T23" fmla="*/ 67 h 180"/>
                  <a:gd name="T24" fmla="*/ 102 w 151"/>
                  <a:gd name="T25" fmla="*/ 85 h 180"/>
                  <a:gd name="T26" fmla="*/ 0 w 151"/>
                  <a:gd name="T27" fmla="*/ 108 h 180"/>
                  <a:gd name="T28" fmla="*/ 8 w 151"/>
                  <a:gd name="T29" fmla="*/ 117 h 180"/>
                  <a:gd name="T30" fmla="*/ 24 w 151"/>
                  <a:gd name="T31" fmla="*/ 122 h 180"/>
                  <a:gd name="T32" fmla="*/ 27 w 151"/>
                  <a:gd name="T33" fmla="*/ 122 h 180"/>
                  <a:gd name="T34" fmla="*/ 31 w 151"/>
                  <a:gd name="T35" fmla="*/ 131 h 180"/>
                  <a:gd name="T36" fmla="*/ 44 w 151"/>
                  <a:gd name="T37" fmla="*/ 136 h 180"/>
                  <a:gd name="T38" fmla="*/ 56 w 151"/>
                  <a:gd name="T39" fmla="*/ 142 h 180"/>
                  <a:gd name="T40" fmla="*/ 52 w 151"/>
                  <a:gd name="T41" fmla="*/ 152 h 180"/>
                  <a:gd name="T42" fmla="*/ 53 w 151"/>
                  <a:gd name="T43" fmla="*/ 163 h 180"/>
                  <a:gd name="T44" fmla="*/ 67 w 151"/>
                  <a:gd name="T45" fmla="*/ 157 h 180"/>
                  <a:gd name="T46" fmla="*/ 65 w 151"/>
                  <a:gd name="T47" fmla="*/ 126 h 180"/>
                  <a:gd name="T48" fmla="*/ 79 w 151"/>
                  <a:gd name="T49" fmla="*/ 113 h 180"/>
                  <a:gd name="T50" fmla="*/ 87 w 151"/>
                  <a:gd name="T51" fmla="*/ 159 h 180"/>
                  <a:gd name="T52" fmla="*/ 130 w 151"/>
                  <a:gd name="T53" fmla="*/ 157 h 180"/>
                  <a:gd name="T54" fmla="*/ 105 w 151"/>
                  <a:gd name="T55" fmla="*/ 107 h 180"/>
                  <a:gd name="T56" fmla="*/ 142 w 151"/>
                  <a:gd name="T57" fmla="*/ 107 h 180"/>
                  <a:gd name="T58" fmla="*/ 143 w 151"/>
                  <a:gd name="T59" fmla="*/ 80 h 180"/>
                  <a:gd name="T60" fmla="*/ 147 w 151"/>
                  <a:gd name="T61" fmla="*/ 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1" h="180">
                    <a:moveTo>
                      <a:pt x="147" y="57"/>
                    </a:moveTo>
                    <a:cubicBezTo>
                      <a:pt x="146" y="42"/>
                      <a:pt x="130" y="41"/>
                      <a:pt x="132" y="29"/>
                    </a:cubicBezTo>
                    <a:cubicBezTo>
                      <a:pt x="137" y="23"/>
                      <a:pt x="144" y="20"/>
                      <a:pt x="151" y="16"/>
                    </a:cubicBezTo>
                    <a:cubicBezTo>
                      <a:pt x="142" y="11"/>
                      <a:pt x="133" y="7"/>
                      <a:pt x="123" y="7"/>
                    </a:cubicBezTo>
                    <a:cubicBezTo>
                      <a:pt x="119" y="7"/>
                      <a:pt x="116" y="7"/>
                      <a:pt x="113" y="6"/>
                    </a:cubicBezTo>
                    <a:cubicBezTo>
                      <a:pt x="110" y="5"/>
                      <a:pt x="108" y="2"/>
                      <a:pt x="105" y="0"/>
                    </a:cubicBezTo>
                    <a:cubicBezTo>
                      <a:pt x="104" y="7"/>
                      <a:pt x="102" y="14"/>
                      <a:pt x="99" y="20"/>
                    </a:cubicBezTo>
                    <a:cubicBezTo>
                      <a:pt x="96" y="26"/>
                      <a:pt x="93" y="32"/>
                      <a:pt x="97" y="37"/>
                    </a:cubicBezTo>
                    <a:cubicBezTo>
                      <a:pt x="98" y="39"/>
                      <a:pt x="100" y="40"/>
                      <a:pt x="102" y="41"/>
                    </a:cubicBezTo>
                    <a:cubicBezTo>
                      <a:pt x="107" y="44"/>
                      <a:pt x="111" y="49"/>
                      <a:pt x="114" y="54"/>
                    </a:cubicBezTo>
                    <a:cubicBezTo>
                      <a:pt x="116" y="57"/>
                      <a:pt x="117" y="60"/>
                      <a:pt x="116" y="62"/>
                    </a:cubicBezTo>
                    <a:cubicBezTo>
                      <a:pt x="116" y="64"/>
                      <a:pt x="115" y="66"/>
                      <a:pt x="114" y="67"/>
                    </a:cubicBezTo>
                    <a:cubicBezTo>
                      <a:pt x="110" y="73"/>
                      <a:pt x="106" y="79"/>
                      <a:pt x="102" y="85"/>
                    </a:cubicBezTo>
                    <a:cubicBezTo>
                      <a:pt x="68" y="92"/>
                      <a:pt x="34" y="100"/>
                      <a:pt x="0" y="108"/>
                    </a:cubicBezTo>
                    <a:cubicBezTo>
                      <a:pt x="2" y="112"/>
                      <a:pt x="5" y="115"/>
                      <a:pt x="8" y="117"/>
                    </a:cubicBezTo>
                    <a:cubicBezTo>
                      <a:pt x="13" y="120"/>
                      <a:pt x="19" y="121"/>
                      <a:pt x="24" y="122"/>
                    </a:cubicBezTo>
                    <a:cubicBezTo>
                      <a:pt x="25" y="122"/>
                      <a:pt x="27" y="122"/>
                      <a:pt x="27" y="122"/>
                    </a:cubicBezTo>
                    <a:cubicBezTo>
                      <a:pt x="30" y="124"/>
                      <a:pt x="30" y="128"/>
                      <a:pt x="31" y="131"/>
                    </a:cubicBezTo>
                    <a:cubicBezTo>
                      <a:pt x="34" y="135"/>
                      <a:pt x="39" y="136"/>
                      <a:pt x="44" y="136"/>
                    </a:cubicBezTo>
                    <a:cubicBezTo>
                      <a:pt x="49" y="136"/>
                      <a:pt x="55" y="137"/>
                      <a:pt x="56" y="142"/>
                    </a:cubicBezTo>
                    <a:cubicBezTo>
                      <a:pt x="56" y="145"/>
                      <a:pt x="53" y="149"/>
                      <a:pt x="52" y="152"/>
                    </a:cubicBezTo>
                    <a:cubicBezTo>
                      <a:pt x="51" y="156"/>
                      <a:pt x="51" y="159"/>
                      <a:pt x="53" y="163"/>
                    </a:cubicBezTo>
                    <a:cubicBezTo>
                      <a:pt x="59" y="162"/>
                      <a:pt x="65" y="160"/>
                      <a:pt x="67" y="157"/>
                    </a:cubicBezTo>
                    <a:cubicBezTo>
                      <a:pt x="72" y="150"/>
                      <a:pt x="63" y="134"/>
                      <a:pt x="65" y="126"/>
                    </a:cubicBezTo>
                    <a:cubicBezTo>
                      <a:pt x="66" y="115"/>
                      <a:pt x="70" y="102"/>
                      <a:pt x="79" y="113"/>
                    </a:cubicBezTo>
                    <a:cubicBezTo>
                      <a:pt x="87" y="122"/>
                      <a:pt x="87" y="147"/>
                      <a:pt x="87" y="159"/>
                    </a:cubicBezTo>
                    <a:cubicBezTo>
                      <a:pt x="102" y="157"/>
                      <a:pt x="125" y="180"/>
                      <a:pt x="130" y="157"/>
                    </a:cubicBezTo>
                    <a:cubicBezTo>
                      <a:pt x="134" y="140"/>
                      <a:pt x="97" y="119"/>
                      <a:pt x="105" y="107"/>
                    </a:cubicBezTo>
                    <a:cubicBezTo>
                      <a:pt x="115" y="92"/>
                      <a:pt x="131" y="125"/>
                      <a:pt x="142" y="107"/>
                    </a:cubicBezTo>
                    <a:cubicBezTo>
                      <a:pt x="146" y="102"/>
                      <a:pt x="142" y="87"/>
                      <a:pt x="143" y="80"/>
                    </a:cubicBezTo>
                    <a:cubicBezTo>
                      <a:pt x="144" y="73"/>
                      <a:pt x="148" y="64"/>
                      <a:pt x="147" y="5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83">
                <a:extLst>
                  <a:ext uri="{FF2B5EF4-FFF2-40B4-BE49-F238E27FC236}">
                    <a16:creationId xmlns:a16="http://schemas.microsoft.com/office/drawing/2014/main" id="{D402F81E-A76E-4FB5-AC90-F69B71702FC0}"/>
                  </a:ext>
                </a:extLst>
              </p:cNvPr>
              <p:cNvSpPr>
                <a:spLocks/>
              </p:cNvSpPr>
              <p:nvPr/>
            </p:nvSpPr>
            <p:spPr bwMode="auto">
              <a:xfrm>
                <a:off x="8631409" y="3177263"/>
                <a:ext cx="228472" cy="219588"/>
              </a:xfrm>
              <a:custGeom>
                <a:avLst/>
                <a:gdLst>
                  <a:gd name="T0" fmla="*/ 65 w 76"/>
                  <a:gd name="T1" fmla="*/ 0 h 73"/>
                  <a:gd name="T2" fmla="*/ 0 w 76"/>
                  <a:gd name="T3" fmla="*/ 18 h 73"/>
                  <a:gd name="T4" fmla="*/ 1 w 76"/>
                  <a:gd name="T5" fmla="*/ 25 h 73"/>
                  <a:gd name="T6" fmla="*/ 7 w 76"/>
                  <a:gd name="T7" fmla="*/ 35 h 73"/>
                  <a:gd name="T8" fmla="*/ 6 w 76"/>
                  <a:gd name="T9" fmla="*/ 43 h 73"/>
                  <a:gd name="T10" fmla="*/ 8 w 76"/>
                  <a:gd name="T11" fmla="*/ 56 h 73"/>
                  <a:gd name="T12" fmla="*/ 13 w 76"/>
                  <a:gd name="T13" fmla="*/ 73 h 73"/>
                  <a:gd name="T14" fmla="*/ 76 w 76"/>
                  <a:gd name="T15" fmla="*/ 42 h 73"/>
                  <a:gd name="T16" fmla="*/ 76 w 76"/>
                  <a:gd name="T17" fmla="*/ 40 h 73"/>
                  <a:gd name="T18" fmla="*/ 65 w 76"/>
                  <a:gd name="T1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3">
                    <a:moveTo>
                      <a:pt x="65" y="0"/>
                    </a:moveTo>
                    <a:cubicBezTo>
                      <a:pt x="44" y="7"/>
                      <a:pt x="23" y="15"/>
                      <a:pt x="0" y="18"/>
                    </a:cubicBezTo>
                    <a:cubicBezTo>
                      <a:pt x="0" y="20"/>
                      <a:pt x="0" y="23"/>
                      <a:pt x="1" y="25"/>
                    </a:cubicBezTo>
                    <a:cubicBezTo>
                      <a:pt x="3" y="28"/>
                      <a:pt x="7" y="31"/>
                      <a:pt x="7" y="35"/>
                    </a:cubicBezTo>
                    <a:cubicBezTo>
                      <a:pt x="8" y="38"/>
                      <a:pt x="7" y="40"/>
                      <a:pt x="6" y="43"/>
                    </a:cubicBezTo>
                    <a:cubicBezTo>
                      <a:pt x="6" y="47"/>
                      <a:pt x="7" y="52"/>
                      <a:pt x="8" y="56"/>
                    </a:cubicBezTo>
                    <a:cubicBezTo>
                      <a:pt x="10" y="62"/>
                      <a:pt x="11" y="67"/>
                      <a:pt x="13" y="73"/>
                    </a:cubicBezTo>
                    <a:cubicBezTo>
                      <a:pt x="35" y="64"/>
                      <a:pt x="62" y="60"/>
                      <a:pt x="76" y="42"/>
                    </a:cubicBezTo>
                    <a:cubicBezTo>
                      <a:pt x="76" y="41"/>
                      <a:pt x="76" y="41"/>
                      <a:pt x="76" y="40"/>
                    </a:cubicBezTo>
                    <a:cubicBezTo>
                      <a:pt x="72" y="27"/>
                      <a:pt x="68" y="13"/>
                      <a:pt x="65"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85">
                <a:extLst>
                  <a:ext uri="{FF2B5EF4-FFF2-40B4-BE49-F238E27FC236}">
                    <a16:creationId xmlns:a16="http://schemas.microsoft.com/office/drawing/2014/main" id="{A914C689-AE51-4EE3-B1CB-3412F94C6F5D}"/>
                  </a:ext>
                </a:extLst>
              </p:cNvPr>
              <p:cNvSpPr>
                <a:spLocks/>
              </p:cNvSpPr>
              <p:nvPr/>
            </p:nvSpPr>
            <p:spPr bwMode="auto">
              <a:xfrm>
                <a:off x="8826880" y="3164570"/>
                <a:ext cx="87581" cy="133276"/>
              </a:xfrm>
              <a:custGeom>
                <a:avLst/>
                <a:gdLst>
                  <a:gd name="T0" fmla="*/ 15 w 29"/>
                  <a:gd name="T1" fmla="*/ 4 h 44"/>
                  <a:gd name="T2" fmla="*/ 13 w 29"/>
                  <a:gd name="T3" fmla="*/ 1 h 44"/>
                  <a:gd name="T4" fmla="*/ 9 w 29"/>
                  <a:gd name="T5" fmla="*/ 1 h 44"/>
                  <a:gd name="T6" fmla="*/ 0 w 29"/>
                  <a:gd name="T7" fmla="*/ 4 h 44"/>
                  <a:gd name="T8" fmla="*/ 11 w 29"/>
                  <a:gd name="T9" fmla="*/ 44 h 44"/>
                  <a:gd name="T10" fmla="*/ 17 w 29"/>
                  <a:gd name="T11" fmla="*/ 33 h 44"/>
                  <a:gd name="T12" fmla="*/ 27 w 29"/>
                  <a:gd name="T13" fmla="*/ 33 h 44"/>
                  <a:gd name="T14" fmla="*/ 29 w 29"/>
                  <a:gd name="T15" fmla="*/ 33 h 44"/>
                  <a:gd name="T16" fmla="*/ 15 w 29"/>
                  <a:gd name="T17" fmla="*/ 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44">
                    <a:moveTo>
                      <a:pt x="15" y="4"/>
                    </a:moveTo>
                    <a:cubicBezTo>
                      <a:pt x="15" y="3"/>
                      <a:pt x="14" y="1"/>
                      <a:pt x="13" y="1"/>
                    </a:cubicBezTo>
                    <a:cubicBezTo>
                      <a:pt x="12" y="0"/>
                      <a:pt x="10" y="1"/>
                      <a:pt x="9" y="1"/>
                    </a:cubicBezTo>
                    <a:cubicBezTo>
                      <a:pt x="6" y="2"/>
                      <a:pt x="3" y="3"/>
                      <a:pt x="0" y="4"/>
                    </a:cubicBezTo>
                    <a:cubicBezTo>
                      <a:pt x="3" y="17"/>
                      <a:pt x="7" y="31"/>
                      <a:pt x="11" y="44"/>
                    </a:cubicBezTo>
                    <a:cubicBezTo>
                      <a:pt x="13" y="41"/>
                      <a:pt x="15" y="34"/>
                      <a:pt x="17" y="33"/>
                    </a:cubicBezTo>
                    <a:cubicBezTo>
                      <a:pt x="21" y="30"/>
                      <a:pt x="23" y="34"/>
                      <a:pt x="27" y="33"/>
                    </a:cubicBezTo>
                    <a:cubicBezTo>
                      <a:pt x="28" y="33"/>
                      <a:pt x="28" y="33"/>
                      <a:pt x="29" y="33"/>
                    </a:cubicBezTo>
                    <a:cubicBezTo>
                      <a:pt x="24" y="23"/>
                      <a:pt x="20" y="13"/>
                      <a:pt x="15" y="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87">
                <a:extLst>
                  <a:ext uri="{FF2B5EF4-FFF2-40B4-BE49-F238E27FC236}">
                    <a16:creationId xmlns:a16="http://schemas.microsoft.com/office/drawing/2014/main" id="{B1BC0731-4900-477F-B923-5C53CCB0869D}"/>
                  </a:ext>
                </a:extLst>
              </p:cNvPr>
              <p:cNvSpPr>
                <a:spLocks/>
              </p:cNvSpPr>
              <p:nvPr/>
            </p:nvSpPr>
            <p:spPr bwMode="auto">
              <a:xfrm>
                <a:off x="8531134" y="2719049"/>
                <a:ext cx="205625" cy="383326"/>
              </a:xfrm>
              <a:custGeom>
                <a:avLst/>
                <a:gdLst>
                  <a:gd name="T0" fmla="*/ 8 w 68"/>
                  <a:gd name="T1" fmla="*/ 63 h 127"/>
                  <a:gd name="T2" fmla="*/ 6 w 68"/>
                  <a:gd name="T3" fmla="*/ 66 h 127"/>
                  <a:gd name="T4" fmla="*/ 9 w 68"/>
                  <a:gd name="T5" fmla="*/ 74 h 127"/>
                  <a:gd name="T6" fmla="*/ 22 w 68"/>
                  <a:gd name="T7" fmla="*/ 122 h 127"/>
                  <a:gd name="T8" fmla="*/ 24 w 68"/>
                  <a:gd name="T9" fmla="*/ 126 h 127"/>
                  <a:gd name="T10" fmla="*/ 28 w 68"/>
                  <a:gd name="T11" fmla="*/ 126 h 127"/>
                  <a:gd name="T12" fmla="*/ 59 w 68"/>
                  <a:gd name="T13" fmla="*/ 118 h 127"/>
                  <a:gd name="T14" fmla="*/ 57 w 68"/>
                  <a:gd name="T15" fmla="*/ 96 h 127"/>
                  <a:gd name="T16" fmla="*/ 59 w 68"/>
                  <a:gd name="T17" fmla="*/ 53 h 127"/>
                  <a:gd name="T18" fmla="*/ 65 w 68"/>
                  <a:gd name="T19" fmla="*/ 29 h 127"/>
                  <a:gd name="T20" fmla="*/ 68 w 68"/>
                  <a:gd name="T21" fmla="*/ 24 h 127"/>
                  <a:gd name="T22" fmla="*/ 67 w 68"/>
                  <a:gd name="T23" fmla="*/ 20 h 127"/>
                  <a:gd name="T24" fmla="*/ 62 w 68"/>
                  <a:gd name="T25" fmla="*/ 0 h 127"/>
                  <a:gd name="T26" fmla="*/ 58 w 68"/>
                  <a:gd name="T27" fmla="*/ 5 h 127"/>
                  <a:gd name="T28" fmla="*/ 0 w 68"/>
                  <a:gd name="T29" fmla="*/ 18 h 127"/>
                  <a:gd name="T30" fmla="*/ 8 w 68"/>
                  <a:gd name="T31" fmla="*/ 42 h 127"/>
                  <a:gd name="T32" fmla="*/ 8 w 68"/>
                  <a:gd name="T33" fmla="*/ 6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127">
                    <a:moveTo>
                      <a:pt x="8" y="63"/>
                    </a:moveTo>
                    <a:cubicBezTo>
                      <a:pt x="7" y="64"/>
                      <a:pt x="6" y="65"/>
                      <a:pt x="6" y="66"/>
                    </a:cubicBezTo>
                    <a:cubicBezTo>
                      <a:pt x="5" y="69"/>
                      <a:pt x="7" y="72"/>
                      <a:pt x="9" y="74"/>
                    </a:cubicBezTo>
                    <a:cubicBezTo>
                      <a:pt x="21" y="86"/>
                      <a:pt x="21" y="105"/>
                      <a:pt x="22" y="122"/>
                    </a:cubicBezTo>
                    <a:cubicBezTo>
                      <a:pt x="22" y="123"/>
                      <a:pt x="22" y="125"/>
                      <a:pt x="24" y="126"/>
                    </a:cubicBezTo>
                    <a:cubicBezTo>
                      <a:pt x="25" y="127"/>
                      <a:pt x="26" y="127"/>
                      <a:pt x="28" y="126"/>
                    </a:cubicBezTo>
                    <a:cubicBezTo>
                      <a:pt x="38" y="125"/>
                      <a:pt x="49" y="122"/>
                      <a:pt x="59" y="118"/>
                    </a:cubicBezTo>
                    <a:cubicBezTo>
                      <a:pt x="56" y="111"/>
                      <a:pt x="56" y="103"/>
                      <a:pt x="57" y="96"/>
                    </a:cubicBezTo>
                    <a:cubicBezTo>
                      <a:pt x="57" y="82"/>
                      <a:pt x="58" y="67"/>
                      <a:pt x="59" y="53"/>
                    </a:cubicBezTo>
                    <a:cubicBezTo>
                      <a:pt x="59" y="44"/>
                      <a:pt x="60" y="35"/>
                      <a:pt x="65" y="29"/>
                    </a:cubicBezTo>
                    <a:cubicBezTo>
                      <a:pt x="66" y="27"/>
                      <a:pt x="68" y="26"/>
                      <a:pt x="68" y="24"/>
                    </a:cubicBezTo>
                    <a:cubicBezTo>
                      <a:pt x="68" y="23"/>
                      <a:pt x="68" y="21"/>
                      <a:pt x="67" y="20"/>
                    </a:cubicBezTo>
                    <a:cubicBezTo>
                      <a:pt x="66" y="14"/>
                      <a:pt x="64" y="7"/>
                      <a:pt x="62" y="0"/>
                    </a:cubicBezTo>
                    <a:cubicBezTo>
                      <a:pt x="60" y="1"/>
                      <a:pt x="59" y="3"/>
                      <a:pt x="58" y="5"/>
                    </a:cubicBezTo>
                    <a:cubicBezTo>
                      <a:pt x="38" y="8"/>
                      <a:pt x="19" y="12"/>
                      <a:pt x="0" y="18"/>
                    </a:cubicBezTo>
                    <a:cubicBezTo>
                      <a:pt x="3" y="26"/>
                      <a:pt x="5" y="34"/>
                      <a:pt x="8" y="42"/>
                    </a:cubicBezTo>
                    <a:cubicBezTo>
                      <a:pt x="10" y="49"/>
                      <a:pt x="12" y="57"/>
                      <a:pt x="8"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89">
                <a:extLst>
                  <a:ext uri="{FF2B5EF4-FFF2-40B4-BE49-F238E27FC236}">
                    <a16:creationId xmlns:a16="http://schemas.microsoft.com/office/drawing/2014/main" id="{5F44E71D-54C2-4654-B330-6A6D420404CE}"/>
                  </a:ext>
                </a:extLst>
              </p:cNvPr>
              <p:cNvSpPr>
                <a:spLocks/>
              </p:cNvSpPr>
              <p:nvPr/>
            </p:nvSpPr>
            <p:spPr bwMode="auto">
              <a:xfrm>
                <a:off x="8699950" y="2692394"/>
                <a:ext cx="186586" cy="388403"/>
              </a:xfrm>
              <a:custGeom>
                <a:avLst/>
                <a:gdLst>
                  <a:gd name="T0" fmla="*/ 12 w 62"/>
                  <a:gd name="T1" fmla="*/ 33 h 129"/>
                  <a:gd name="T2" fmla="*/ 9 w 62"/>
                  <a:gd name="T3" fmla="*/ 38 h 129"/>
                  <a:gd name="T4" fmla="*/ 3 w 62"/>
                  <a:gd name="T5" fmla="*/ 62 h 129"/>
                  <a:gd name="T6" fmla="*/ 1 w 62"/>
                  <a:gd name="T7" fmla="*/ 105 h 129"/>
                  <a:gd name="T8" fmla="*/ 3 w 62"/>
                  <a:gd name="T9" fmla="*/ 129 h 129"/>
                  <a:gd name="T10" fmla="*/ 57 w 62"/>
                  <a:gd name="T11" fmla="*/ 114 h 129"/>
                  <a:gd name="T12" fmla="*/ 60 w 62"/>
                  <a:gd name="T13" fmla="*/ 97 h 129"/>
                  <a:gd name="T14" fmla="*/ 62 w 62"/>
                  <a:gd name="T15" fmla="*/ 94 h 129"/>
                  <a:gd name="T16" fmla="*/ 52 w 62"/>
                  <a:gd name="T17" fmla="*/ 88 h 129"/>
                  <a:gd name="T18" fmla="*/ 49 w 62"/>
                  <a:gd name="T19" fmla="*/ 81 h 129"/>
                  <a:gd name="T20" fmla="*/ 23 w 62"/>
                  <a:gd name="T21" fmla="*/ 0 h 129"/>
                  <a:gd name="T22" fmla="*/ 6 w 62"/>
                  <a:gd name="T23" fmla="*/ 9 h 129"/>
                  <a:gd name="T24" fmla="*/ 11 w 62"/>
                  <a:gd name="T25" fmla="*/ 29 h 129"/>
                  <a:gd name="T26" fmla="*/ 12 w 62"/>
                  <a:gd name="T27" fmla="*/ 3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29">
                    <a:moveTo>
                      <a:pt x="12" y="33"/>
                    </a:moveTo>
                    <a:cubicBezTo>
                      <a:pt x="12" y="35"/>
                      <a:pt x="10" y="36"/>
                      <a:pt x="9" y="38"/>
                    </a:cubicBezTo>
                    <a:cubicBezTo>
                      <a:pt x="4" y="44"/>
                      <a:pt x="3" y="53"/>
                      <a:pt x="3" y="62"/>
                    </a:cubicBezTo>
                    <a:cubicBezTo>
                      <a:pt x="2" y="76"/>
                      <a:pt x="1" y="91"/>
                      <a:pt x="1" y="105"/>
                    </a:cubicBezTo>
                    <a:cubicBezTo>
                      <a:pt x="0" y="113"/>
                      <a:pt x="0" y="121"/>
                      <a:pt x="3" y="129"/>
                    </a:cubicBezTo>
                    <a:cubicBezTo>
                      <a:pt x="21" y="125"/>
                      <a:pt x="39" y="120"/>
                      <a:pt x="57" y="114"/>
                    </a:cubicBezTo>
                    <a:cubicBezTo>
                      <a:pt x="57" y="108"/>
                      <a:pt x="58" y="102"/>
                      <a:pt x="60" y="97"/>
                    </a:cubicBezTo>
                    <a:cubicBezTo>
                      <a:pt x="61" y="96"/>
                      <a:pt x="61" y="95"/>
                      <a:pt x="62" y="94"/>
                    </a:cubicBezTo>
                    <a:cubicBezTo>
                      <a:pt x="59" y="92"/>
                      <a:pt x="55" y="91"/>
                      <a:pt x="52" y="88"/>
                    </a:cubicBezTo>
                    <a:cubicBezTo>
                      <a:pt x="51" y="86"/>
                      <a:pt x="50" y="83"/>
                      <a:pt x="49" y="81"/>
                    </a:cubicBezTo>
                    <a:cubicBezTo>
                      <a:pt x="42" y="53"/>
                      <a:pt x="33" y="27"/>
                      <a:pt x="23" y="0"/>
                    </a:cubicBezTo>
                    <a:cubicBezTo>
                      <a:pt x="17" y="2"/>
                      <a:pt x="11" y="5"/>
                      <a:pt x="6" y="9"/>
                    </a:cubicBezTo>
                    <a:cubicBezTo>
                      <a:pt x="8" y="16"/>
                      <a:pt x="10" y="23"/>
                      <a:pt x="11" y="29"/>
                    </a:cubicBezTo>
                    <a:cubicBezTo>
                      <a:pt x="12" y="30"/>
                      <a:pt x="12" y="32"/>
                      <a:pt x="12" y="3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91">
                <a:extLst>
                  <a:ext uri="{FF2B5EF4-FFF2-40B4-BE49-F238E27FC236}">
                    <a16:creationId xmlns:a16="http://schemas.microsoft.com/office/drawing/2014/main" id="{269978AF-81E5-4C63-9D6A-3BC6706675C9}"/>
                  </a:ext>
                </a:extLst>
              </p:cNvPr>
              <p:cNvSpPr>
                <a:spLocks/>
              </p:cNvSpPr>
              <p:nvPr/>
            </p:nvSpPr>
            <p:spPr bwMode="auto">
              <a:xfrm>
                <a:off x="8769761" y="2272258"/>
                <a:ext cx="449329" cy="703187"/>
              </a:xfrm>
              <a:custGeom>
                <a:avLst/>
                <a:gdLst>
                  <a:gd name="T0" fmla="*/ 140 w 149"/>
                  <a:gd name="T1" fmla="*/ 92 h 233"/>
                  <a:gd name="T2" fmla="*/ 106 w 149"/>
                  <a:gd name="T3" fmla="*/ 84 h 233"/>
                  <a:gd name="T4" fmla="*/ 91 w 149"/>
                  <a:gd name="T5" fmla="*/ 47 h 233"/>
                  <a:gd name="T6" fmla="*/ 73 w 149"/>
                  <a:gd name="T7" fmla="*/ 6 h 233"/>
                  <a:gd name="T8" fmla="*/ 45 w 149"/>
                  <a:gd name="T9" fmla="*/ 22 h 233"/>
                  <a:gd name="T10" fmla="*/ 20 w 149"/>
                  <a:gd name="T11" fmla="*/ 16 h 233"/>
                  <a:gd name="T12" fmla="*/ 20 w 149"/>
                  <a:gd name="T13" fmla="*/ 119 h 233"/>
                  <a:gd name="T14" fmla="*/ 0 w 149"/>
                  <a:gd name="T15" fmla="*/ 139 h 233"/>
                  <a:gd name="T16" fmla="*/ 26 w 149"/>
                  <a:gd name="T17" fmla="*/ 220 h 233"/>
                  <a:gd name="T18" fmla="*/ 29 w 149"/>
                  <a:gd name="T19" fmla="*/ 227 h 233"/>
                  <a:gd name="T20" fmla="*/ 39 w 149"/>
                  <a:gd name="T21" fmla="*/ 233 h 233"/>
                  <a:gd name="T22" fmla="*/ 49 w 149"/>
                  <a:gd name="T23" fmla="*/ 217 h 233"/>
                  <a:gd name="T24" fmla="*/ 53 w 149"/>
                  <a:gd name="T25" fmla="*/ 192 h 233"/>
                  <a:gd name="T26" fmla="*/ 75 w 149"/>
                  <a:gd name="T27" fmla="*/ 192 h 233"/>
                  <a:gd name="T28" fmla="*/ 95 w 149"/>
                  <a:gd name="T29" fmla="*/ 180 h 233"/>
                  <a:gd name="T30" fmla="*/ 114 w 149"/>
                  <a:gd name="T31" fmla="*/ 169 h 233"/>
                  <a:gd name="T32" fmla="*/ 137 w 149"/>
                  <a:gd name="T33" fmla="*/ 158 h 233"/>
                  <a:gd name="T34" fmla="*/ 149 w 149"/>
                  <a:gd name="T35" fmla="*/ 125 h 233"/>
                  <a:gd name="T36" fmla="*/ 140 w 149"/>
                  <a:gd name="T37" fmla="*/ 92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233">
                    <a:moveTo>
                      <a:pt x="140" y="92"/>
                    </a:moveTo>
                    <a:cubicBezTo>
                      <a:pt x="131" y="86"/>
                      <a:pt x="117" y="91"/>
                      <a:pt x="106" y="84"/>
                    </a:cubicBezTo>
                    <a:cubicBezTo>
                      <a:pt x="101" y="72"/>
                      <a:pt x="95" y="60"/>
                      <a:pt x="91" y="47"/>
                    </a:cubicBezTo>
                    <a:cubicBezTo>
                      <a:pt x="87" y="38"/>
                      <a:pt x="83" y="11"/>
                      <a:pt x="73" y="6"/>
                    </a:cubicBezTo>
                    <a:cubicBezTo>
                      <a:pt x="61" y="0"/>
                      <a:pt x="56" y="23"/>
                      <a:pt x="45" y="22"/>
                    </a:cubicBezTo>
                    <a:cubicBezTo>
                      <a:pt x="33" y="22"/>
                      <a:pt x="35" y="9"/>
                      <a:pt x="20" y="16"/>
                    </a:cubicBezTo>
                    <a:cubicBezTo>
                      <a:pt x="10" y="48"/>
                      <a:pt x="26" y="88"/>
                      <a:pt x="20" y="119"/>
                    </a:cubicBezTo>
                    <a:cubicBezTo>
                      <a:pt x="17" y="132"/>
                      <a:pt x="9" y="136"/>
                      <a:pt x="0" y="139"/>
                    </a:cubicBezTo>
                    <a:cubicBezTo>
                      <a:pt x="10" y="166"/>
                      <a:pt x="19" y="192"/>
                      <a:pt x="26" y="220"/>
                    </a:cubicBezTo>
                    <a:cubicBezTo>
                      <a:pt x="27" y="222"/>
                      <a:pt x="28" y="225"/>
                      <a:pt x="29" y="227"/>
                    </a:cubicBezTo>
                    <a:cubicBezTo>
                      <a:pt x="32" y="230"/>
                      <a:pt x="36" y="231"/>
                      <a:pt x="39" y="233"/>
                    </a:cubicBezTo>
                    <a:cubicBezTo>
                      <a:pt x="42" y="227"/>
                      <a:pt x="47" y="223"/>
                      <a:pt x="49" y="217"/>
                    </a:cubicBezTo>
                    <a:cubicBezTo>
                      <a:pt x="52" y="208"/>
                      <a:pt x="50" y="201"/>
                      <a:pt x="53" y="192"/>
                    </a:cubicBezTo>
                    <a:cubicBezTo>
                      <a:pt x="61" y="189"/>
                      <a:pt x="69" y="193"/>
                      <a:pt x="75" y="192"/>
                    </a:cubicBezTo>
                    <a:cubicBezTo>
                      <a:pt x="81" y="190"/>
                      <a:pt x="89" y="183"/>
                      <a:pt x="95" y="180"/>
                    </a:cubicBezTo>
                    <a:cubicBezTo>
                      <a:pt x="101" y="177"/>
                      <a:pt x="108" y="173"/>
                      <a:pt x="114" y="169"/>
                    </a:cubicBezTo>
                    <a:cubicBezTo>
                      <a:pt x="119" y="166"/>
                      <a:pt x="134" y="161"/>
                      <a:pt x="137" y="158"/>
                    </a:cubicBezTo>
                    <a:cubicBezTo>
                      <a:pt x="143" y="153"/>
                      <a:pt x="149" y="132"/>
                      <a:pt x="149" y="125"/>
                    </a:cubicBezTo>
                    <a:cubicBezTo>
                      <a:pt x="149" y="119"/>
                      <a:pt x="146" y="96"/>
                      <a:pt x="140" y="9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93">
                <a:extLst>
                  <a:ext uri="{FF2B5EF4-FFF2-40B4-BE49-F238E27FC236}">
                    <a16:creationId xmlns:a16="http://schemas.microsoft.com/office/drawing/2014/main" id="{018EEFE0-D367-41D0-8E02-AF4EDB53DD31}"/>
                  </a:ext>
                </a:extLst>
              </p:cNvPr>
              <p:cNvSpPr>
                <a:spLocks/>
              </p:cNvSpPr>
              <p:nvPr/>
            </p:nvSpPr>
            <p:spPr bwMode="auto">
              <a:xfrm>
                <a:off x="7122221" y="3506009"/>
                <a:ext cx="355401" cy="624491"/>
              </a:xfrm>
              <a:custGeom>
                <a:avLst/>
                <a:gdLst>
                  <a:gd name="T0" fmla="*/ 29 w 118"/>
                  <a:gd name="T1" fmla="*/ 204 h 207"/>
                  <a:gd name="T2" fmla="*/ 33 w 118"/>
                  <a:gd name="T3" fmla="*/ 201 h 207"/>
                  <a:gd name="T4" fmla="*/ 42 w 118"/>
                  <a:gd name="T5" fmla="*/ 201 h 207"/>
                  <a:gd name="T6" fmla="*/ 54 w 118"/>
                  <a:gd name="T7" fmla="*/ 190 h 207"/>
                  <a:gd name="T8" fmla="*/ 81 w 118"/>
                  <a:gd name="T9" fmla="*/ 181 h 207"/>
                  <a:gd name="T10" fmla="*/ 100 w 118"/>
                  <a:gd name="T11" fmla="*/ 158 h 207"/>
                  <a:gd name="T12" fmla="*/ 108 w 118"/>
                  <a:gd name="T13" fmla="*/ 148 h 207"/>
                  <a:gd name="T14" fmla="*/ 116 w 118"/>
                  <a:gd name="T15" fmla="*/ 145 h 207"/>
                  <a:gd name="T16" fmla="*/ 117 w 118"/>
                  <a:gd name="T17" fmla="*/ 138 h 207"/>
                  <a:gd name="T18" fmla="*/ 97 w 118"/>
                  <a:gd name="T19" fmla="*/ 0 h 207"/>
                  <a:gd name="T20" fmla="*/ 29 w 118"/>
                  <a:gd name="T21" fmla="*/ 1 h 207"/>
                  <a:gd name="T22" fmla="*/ 6 w 118"/>
                  <a:gd name="T23" fmla="*/ 9 h 207"/>
                  <a:gd name="T24" fmla="*/ 0 w 118"/>
                  <a:gd name="T25" fmla="*/ 8 h 207"/>
                  <a:gd name="T26" fmla="*/ 13 w 118"/>
                  <a:gd name="T27" fmla="*/ 191 h 207"/>
                  <a:gd name="T28" fmla="*/ 13 w 118"/>
                  <a:gd name="T29" fmla="*/ 201 h 207"/>
                  <a:gd name="T30" fmla="*/ 29 w 118"/>
                  <a:gd name="T31" fmla="*/ 20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207">
                    <a:moveTo>
                      <a:pt x="29" y="204"/>
                    </a:moveTo>
                    <a:cubicBezTo>
                      <a:pt x="30" y="203"/>
                      <a:pt x="32" y="202"/>
                      <a:pt x="33" y="201"/>
                    </a:cubicBezTo>
                    <a:cubicBezTo>
                      <a:pt x="36" y="200"/>
                      <a:pt x="39" y="202"/>
                      <a:pt x="42" y="201"/>
                    </a:cubicBezTo>
                    <a:cubicBezTo>
                      <a:pt x="48" y="201"/>
                      <a:pt x="50" y="194"/>
                      <a:pt x="54" y="190"/>
                    </a:cubicBezTo>
                    <a:cubicBezTo>
                      <a:pt x="61" y="183"/>
                      <a:pt x="72" y="185"/>
                      <a:pt x="81" y="181"/>
                    </a:cubicBezTo>
                    <a:cubicBezTo>
                      <a:pt x="90" y="177"/>
                      <a:pt x="96" y="168"/>
                      <a:pt x="100" y="158"/>
                    </a:cubicBezTo>
                    <a:cubicBezTo>
                      <a:pt x="102" y="154"/>
                      <a:pt x="103" y="150"/>
                      <a:pt x="108" y="148"/>
                    </a:cubicBezTo>
                    <a:cubicBezTo>
                      <a:pt x="110" y="147"/>
                      <a:pt x="114" y="147"/>
                      <a:pt x="116" y="145"/>
                    </a:cubicBezTo>
                    <a:cubicBezTo>
                      <a:pt x="118" y="143"/>
                      <a:pt x="117" y="141"/>
                      <a:pt x="117" y="138"/>
                    </a:cubicBezTo>
                    <a:cubicBezTo>
                      <a:pt x="110" y="92"/>
                      <a:pt x="104" y="46"/>
                      <a:pt x="97" y="0"/>
                    </a:cubicBezTo>
                    <a:cubicBezTo>
                      <a:pt x="74" y="0"/>
                      <a:pt x="52" y="0"/>
                      <a:pt x="29" y="1"/>
                    </a:cubicBezTo>
                    <a:cubicBezTo>
                      <a:pt x="24" y="8"/>
                      <a:pt x="16" y="11"/>
                      <a:pt x="6" y="9"/>
                    </a:cubicBezTo>
                    <a:cubicBezTo>
                      <a:pt x="4" y="9"/>
                      <a:pt x="2" y="9"/>
                      <a:pt x="0" y="8"/>
                    </a:cubicBezTo>
                    <a:cubicBezTo>
                      <a:pt x="2" y="69"/>
                      <a:pt x="6" y="130"/>
                      <a:pt x="13" y="191"/>
                    </a:cubicBezTo>
                    <a:cubicBezTo>
                      <a:pt x="14" y="194"/>
                      <a:pt x="14" y="198"/>
                      <a:pt x="13" y="201"/>
                    </a:cubicBezTo>
                    <a:cubicBezTo>
                      <a:pt x="18" y="205"/>
                      <a:pt x="23" y="207"/>
                      <a:pt x="29" y="20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95">
                <a:extLst>
                  <a:ext uri="{FF2B5EF4-FFF2-40B4-BE49-F238E27FC236}">
                    <a16:creationId xmlns:a16="http://schemas.microsoft.com/office/drawing/2014/main" id="{08D18C56-2AF3-4BA4-9162-B3530238CB6E}"/>
                  </a:ext>
                </a:extLst>
              </p:cNvPr>
              <p:cNvSpPr>
                <a:spLocks/>
              </p:cNvSpPr>
              <p:nvPr/>
            </p:nvSpPr>
            <p:spPr bwMode="auto">
              <a:xfrm>
                <a:off x="6688124" y="3427313"/>
                <a:ext cx="475985" cy="817423"/>
              </a:xfrm>
              <a:custGeom>
                <a:avLst/>
                <a:gdLst>
                  <a:gd name="T0" fmla="*/ 117 w 158"/>
                  <a:gd name="T1" fmla="*/ 267 h 271"/>
                  <a:gd name="T2" fmla="*/ 129 w 158"/>
                  <a:gd name="T3" fmla="*/ 260 h 271"/>
                  <a:gd name="T4" fmla="*/ 136 w 158"/>
                  <a:gd name="T5" fmla="*/ 243 h 271"/>
                  <a:gd name="T6" fmla="*/ 148 w 158"/>
                  <a:gd name="T7" fmla="*/ 238 h 271"/>
                  <a:gd name="T8" fmla="*/ 151 w 158"/>
                  <a:gd name="T9" fmla="*/ 231 h 271"/>
                  <a:gd name="T10" fmla="*/ 155 w 158"/>
                  <a:gd name="T11" fmla="*/ 229 h 271"/>
                  <a:gd name="T12" fmla="*/ 157 w 158"/>
                  <a:gd name="T13" fmla="*/ 217 h 271"/>
                  <a:gd name="T14" fmla="*/ 144 w 158"/>
                  <a:gd name="T15" fmla="*/ 34 h 271"/>
                  <a:gd name="T16" fmla="*/ 121 w 158"/>
                  <a:gd name="T17" fmla="*/ 0 h 271"/>
                  <a:gd name="T18" fmla="*/ 23 w 158"/>
                  <a:gd name="T19" fmla="*/ 0 h 271"/>
                  <a:gd name="T20" fmla="*/ 29 w 158"/>
                  <a:gd name="T21" fmla="*/ 14 h 271"/>
                  <a:gd name="T22" fmla="*/ 36 w 158"/>
                  <a:gd name="T23" fmla="*/ 22 h 271"/>
                  <a:gd name="T24" fmla="*/ 38 w 158"/>
                  <a:gd name="T25" fmla="*/ 42 h 271"/>
                  <a:gd name="T26" fmla="*/ 23 w 158"/>
                  <a:gd name="T27" fmla="*/ 53 h 271"/>
                  <a:gd name="T28" fmla="*/ 15 w 158"/>
                  <a:gd name="T29" fmla="*/ 55 h 271"/>
                  <a:gd name="T30" fmla="*/ 10 w 158"/>
                  <a:gd name="T31" fmla="*/ 61 h 271"/>
                  <a:gd name="T32" fmla="*/ 15 w 158"/>
                  <a:gd name="T33" fmla="*/ 71 h 271"/>
                  <a:gd name="T34" fmla="*/ 6 w 158"/>
                  <a:gd name="T35" fmla="*/ 77 h 271"/>
                  <a:gd name="T36" fmla="*/ 4 w 158"/>
                  <a:gd name="T37" fmla="*/ 88 h 271"/>
                  <a:gd name="T38" fmla="*/ 7 w 158"/>
                  <a:gd name="T39" fmla="*/ 99 h 271"/>
                  <a:gd name="T40" fmla="*/ 0 w 158"/>
                  <a:gd name="T41" fmla="*/ 110 h 271"/>
                  <a:gd name="T42" fmla="*/ 4 w 158"/>
                  <a:gd name="T43" fmla="*/ 116 h 271"/>
                  <a:gd name="T44" fmla="*/ 6 w 158"/>
                  <a:gd name="T45" fmla="*/ 124 h 271"/>
                  <a:gd name="T46" fmla="*/ 12 w 158"/>
                  <a:gd name="T47" fmla="*/ 132 h 271"/>
                  <a:gd name="T48" fmla="*/ 13 w 158"/>
                  <a:gd name="T49" fmla="*/ 143 h 271"/>
                  <a:gd name="T50" fmla="*/ 29 w 158"/>
                  <a:gd name="T51" fmla="*/ 163 h 271"/>
                  <a:gd name="T52" fmla="*/ 37 w 158"/>
                  <a:gd name="T53" fmla="*/ 175 h 271"/>
                  <a:gd name="T54" fmla="*/ 45 w 158"/>
                  <a:gd name="T55" fmla="*/ 180 h 271"/>
                  <a:gd name="T56" fmla="*/ 51 w 158"/>
                  <a:gd name="T57" fmla="*/ 200 h 271"/>
                  <a:gd name="T58" fmla="*/ 52 w 158"/>
                  <a:gd name="T59" fmla="*/ 202 h 271"/>
                  <a:gd name="T60" fmla="*/ 50 w 158"/>
                  <a:gd name="T61" fmla="*/ 205 h 271"/>
                  <a:gd name="T62" fmla="*/ 47 w 158"/>
                  <a:gd name="T63" fmla="*/ 216 h 271"/>
                  <a:gd name="T64" fmla="*/ 59 w 158"/>
                  <a:gd name="T65" fmla="*/ 232 h 271"/>
                  <a:gd name="T66" fmla="*/ 77 w 158"/>
                  <a:gd name="T67" fmla="*/ 243 h 271"/>
                  <a:gd name="T68" fmla="*/ 86 w 158"/>
                  <a:gd name="T69" fmla="*/ 271 h 271"/>
                  <a:gd name="T70" fmla="*/ 102 w 158"/>
                  <a:gd name="T71" fmla="*/ 266 h 271"/>
                  <a:gd name="T72" fmla="*/ 117 w 158"/>
                  <a:gd name="T73" fmla="*/ 26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 h="271">
                    <a:moveTo>
                      <a:pt x="117" y="267"/>
                    </a:moveTo>
                    <a:cubicBezTo>
                      <a:pt x="121" y="266"/>
                      <a:pt x="127" y="264"/>
                      <a:pt x="129" y="260"/>
                    </a:cubicBezTo>
                    <a:cubicBezTo>
                      <a:pt x="133" y="255"/>
                      <a:pt x="131" y="246"/>
                      <a:pt x="136" y="243"/>
                    </a:cubicBezTo>
                    <a:cubicBezTo>
                      <a:pt x="140" y="240"/>
                      <a:pt x="146" y="241"/>
                      <a:pt x="148" y="238"/>
                    </a:cubicBezTo>
                    <a:cubicBezTo>
                      <a:pt x="150" y="236"/>
                      <a:pt x="150" y="233"/>
                      <a:pt x="151" y="231"/>
                    </a:cubicBezTo>
                    <a:cubicBezTo>
                      <a:pt x="152" y="230"/>
                      <a:pt x="154" y="230"/>
                      <a:pt x="155" y="229"/>
                    </a:cubicBezTo>
                    <a:cubicBezTo>
                      <a:pt x="158" y="227"/>
                      <a:pt x="158" y="221"/>
                      <a:pt x="157" y="217"/>
                    </a:cubicBezTo>
                    <a:cubicBezTo>
                      <a:pt x="150" y="156"/>
                      <a:pt x="146" y="95"/>
                      <a:pt x="144" y="34"/>
                    </a:cubicBezTo>
                    <a:cubicBezTo>
                      <a:pt x="130" y="29"/>
                      <a:pt x="123" y="16"/>
                      <a:pt x="121" y="0"/>
                    </a:cubicBezTo>
                    <a:cubicBezTo>
                      <a:pt x="23" y="0"/>
                      <a:pt x="23" y="0"/>
                      <a:pt x="23" y="0"/>
                    </a:cubicBezTo>
                    <a:cubicBezTo>
                      <a:pt x="24" y="5"/>
                      <a:pt x="26" y="10"/>
                      <a:pt x="29" y="14"/>
                    </a:cubicBezTo>
                    <a:cubicBezTo>
                      <a:pt x="31" y="17"/>
                      <a:pt x="34" y="19"/>
                      <a:pt x="36" y="22"/>
                    </a:cubicBezTo>
                    <a:cubicBezTo>
                      <a:pt x="40" y="28"/>
                      <a:pt x="41" y="35"/>
                      <a:pt x="38" y="42"/>
                    </a:cubicBezTo>
                    <a:cubicBezTo>
                      <a:pt x="35" y="48"/>
                      <a:pt x="29" y="52"/>
                      <a:pt x="23" y="53"/>
                    </a:cubicBezTo>
                    <a:cubicBezTo>
                      <a:pt x="20" y="54"/>
                      <a:pt x="17" y="54"/>
                      <a:pt x="15" y="55"/>
                    </a:cubicBezTo>
                    <a:cubicBezTo>
                      <a:pt x="12" y="56"/>
                      <a:pt x="10" y="58"/>
                      <a:pt x="10" y="61"/>
                    </a:cubicBezTo>
                    <a:cubicBezTo>
                      <a:pt x="10" y="65"/>
                      <a:pt x="16" y="67"/>
                      <a:pt x="15" y="71"/>
                    </a:cubicBezTo>
                    <a:cubicBezTo>
                      <a:pt x="14" y="75"/>
                      <a:pt x="9" y="74"/>
                      <a:pt x="6" y="77"/>
                    </a:cubicBezTo>
                    <a:cubicBezTo>
                      <a:pt x="3" y="79"/>
                      <a:pt x="3" y="84"/>
                      <a:pt x="4" y="88"/>
                    </a:cubicBezTo>
                    <a:cubicBezTo>
                      <a:pt x="5" y="91"/>
                      <a:pt x="7" y="95"/>
                      <a:pt x="7" y="99"/>
                    </a:cubicBezTo>
                    <a:cubicBezTo>
                      <a:pt x="6" y="104"/>
                      <a:pt x="4" y="108"/>
                      <a:pt x="0" y="110"/>
                    </a:cubicBezTo>
                    <a:cubicBezTo>
                      <a:pt x="2" y="112"/>
                      <a:pt x="3" y="114"/>
                      <a:pt x="4" y="116"/>
                    </a:cubicBezTo>
                    <a:cubicBezTo>
                      <a:pt x="5" y="119"/>
                      <a:pt x="5" y="121"/>
                      <a:pt x="6" y="124"/>
                    </a:cubicBezTo>
                    <a:cubicBezTo>
                      <a:pt x="8" y="127"/>
                      <a:pt x="11" y="129"/>
                      <a:pt x="12" y="132"/>
                    </a:cubicBezTo>
                    <a:cubicBezTo>
                      <a:pt x="14" y="136"/>
                      <a:pt x="12" y="140"/>
                      <a:pt x="13" y="143"/>
                    </a:cubicBezTo>
                    <a:cubicBezTo>
                      <a:pt x="15" y="152"/>
                      <a:pt x="25" y="155"/>
                      <a:pt x="29" y="163"/>
                    </a:cubicBezTo>
                    <a:cubicBezTo>
                      <a:pt x="32" y="167"/>
                      <a:pt x="34" y="172"/>
                      <a:pt x="37" y="175"/>
                    </a:cubicBezTo>
                    <a:cubicBezTo>
                      <a:pt x="40" y="177"/>
                      <a:pt x="42" y="178"/>
                      <a:pt x="45" y="180"/>
                    </a:cubicBezTo>
                    <a:cubicBezTo>
                      <a:pt x="51" y="184"/>
                      <a:pt x="51" y="193"/>
                      <a:pt x="51" y="200"/>
                    </a:cubicBezTo>
                    <a:cubicBezTo>
                      <a:pt x="51" y="201"/>
                      <a:pt x="51" y="202"/>
                      <a:pt x="52" y="202"/>
                    </a:cubicBezTo>
                    <a:cubicBezTo>
                      <a:pt x="53" y="202"/>
                      <a:pt x="51" y="205"/>
                      <a:pt x="50" y="205"/>
                    </a:cubicBezTo>
                    <a:cubicBezTo>
                      <a:pt x="51" y="209"/>
                      <a:pt x="48" y="212"/>
                      <a:pt x="47" y="216"/>
                    </a:cubicBezTo>
                    <a:cubicBezTo>
                      <a:pt x="45" y="223"/>
                      <a:pt x="52" y="229"/>
                      <a:pt x="59" y="232"/>
                    </a:cubicBezTo>
                    <a:cubicBezTo>
                      <a:pt x="66" y="235"/>
                      <a:pt x="74" y="237"/>
                      <a:pt x="77" y="243"/>
                    </a:cubicBezTo>
                    <a:cubicBezTo>
                      <a:pt x="83" y="251"/>
                      <a:pt x="79" y="265"/>
                      <a:pt x="86" y="271"/>
                    </a:cubicBezTo>
                    <a:cubicBezTo>
                      <a:pt x="91" y="268"/>
                      <a:pt x="96" y="266"/>
                      <a:pt x="102" y="266"/>
                    </a:cubicBezTo>
                    <a:cubicBezTo>
                      <a:pt x="107" y="266"/>
                      <a:pt x="112" y="267"/>
                      <a:pt x="117" y="2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97">
                <a:extLst>
                  <a:ext uri="{FF2B5EF4-FFF2-40B4-BE49-F238E27FC236}">
                    <a16:creationId xmlns:a16="http://schemas.microsoft.com/office/drawing/2014/main" id="{95A8DE1F-A134-44E6-B8A5-6E9AC5382609}"/>
                  </a:ext>
                </a:extLst>
              </p:cNvPr>
              <p:cNvSpPr>
                <a:spLocks/>
              </p:cNvSpPr>
              <p:nvPr/>
            </p:nvSpPr>
            <p:spPr bwMode="auto">
              <a:xfrm>
                <a:off x="5257633" y="3358771"/>
                <a:ext cx="960854" cy="511525"/>
              </a:xfrm>
              <a:custGeom>
                <a:avLst/>
                <a:gdLst>
                  <a:gd name="T0" fmla="*/ 1 w 319"/>
                  <a:gd name="T1" fmla="*/ 72 h 170"/>
                  <a:gd name="T2" fmla="*/ 0 w 319"/>
                  <a:gd name="T3" fmla="*/ 99 h 170"/>
                  <a:gd name="T4" fmla="*/ 21 w 319"/>
                  <a:gd name="T5" fmla="*/ 101 h 170"/>
                  <a:gd name="T6" fmla="*/ 38 w 319"/>
                  <a:gd name="T7" fmla="*/ 103 h 170"/>
                  <a:gd name="T8" fmla="*/ 71 w 319"/>
                  <a:gd name="T9" fmla="*/ 107 h 170"/>
                  <a:gd name="T10" fmla="*/ 74 w 319"/>
                  <a:gd name="T11" fmla="*/ 157 h 170"/>
                  <a:gd name="T12" fmla="*/ 97 w 319"/>
                  <a:gd name="T13" fmla="*/ 159 h 170"/>
                  <a:gd name="T14" fmla="*/ 139 w 319"/>
                  <a:gd name="T15" fmla="*/ 161 h 170"/>
                  <a:gd name="T16" fmla="*/ 193 w 319"/>
                  <a:gd name="T17" fmla="*/ 168 h 170"/>
                  <a:gd name="T18" fmla="*/ 251 w 319"/>
                  <a:gd name="T19" fmla="*/ 167 h 170"/>
                  <a:gd name="T20" fmla="*/ 316 w 319"/>
                  <a:gd name="T21" fmla="*/ 165 h 170"/>
                  <a:gd name="T22" fmla="*/ 316 w 319"/>
                  <a:gd name="T23" fmla="*/ 153 h 170"/>
                  <a:gd name="T24" fmla="*/ 313 w 319"/>
                  <a:gd name="T25" fmla="*/ 152 h 170"/>
                  <a:gd name="T26" fmla="*/ 311 w 319"/>
                  <a:gd name="T27" fmla="*/ 148 h 170"/>
                  <a:gd name="T28" fmla="*/ 308 w 319"/>
                  <a:gd name="T29" fmla="*/ 141 h 170"/>
                  <a:gd name="T30" fmla="*/ 307 w 319"/>
                  <a:gd name="T31" fmla="*/ 136 h 170"/>
                  <a:gd name="T32" fmla="*/ 307 w 319"/>
                  <a:gd name="T33" fmla="*/ 134 h 170"/>
                  <a:gd name="T34" fmla="*/ 306 w 319"/>
                  <a:gd name="T35" fmla="*/ 134 h 170"/>
                  <a:gd name="T36" fmla="*/ 304 w 319"/>
                  <a:gd name="T37" fmla="*/ 120 h 170"/>
                  <a:gd name="T38" fmla="*/ 301 w 319"/>
                  <a:gd name="T39" fmla="*/ 113 h 170"/>
                  <a:gd name="T40" fmla="*/ 301 w 319"/>
                  <a:gd name="T41" fmla="*/ 100 h 170"/>
                  <a:gd name="T42" fmla="*/ 298 w 319"/>
                  <a:gd name="T43" fmla="*/ 82 h 170"/>
                  <a:gd name="T44" fmla="*/ 280 w 319"/>
                  <a:gd name="T45" fmla="*/ 40 h 170"/>
                  <a:gd name="T46" fmla="*/ 277 w 319"/>
                  <a:gd name="T47" fmla="*/ 33 h 170"/>
                  <a:gd name="T48" fmla="*/ 263 w 319"/>
                  <a:gd name="T49" fmla="*/ 27 h 170"/>
                  <a:gd name="T50" fmla="*/ 247 w 319"/>
                  <a:gd name="T51" fmla="*/ 21 h 170"/>
                  <a:gd name="T52" fmla="*/ 241 w 319"/>
                  <a:gd name="T53" fmla="*/ 16 h 170"/>
                  <a:gd name="T54" fmla="*/ 233 w 319"/>
                  <a:gd name="T55" fmla="*/ 16 h 170"/>
                  <a:gd name="T56" fmla="*/ 232 w 319"/>
                  <a:gd name="T57" fmla="*/ 19 h 170"/>
                  <a:gd name="T58" fmla="*/ 218 w 319"/>
                  <a:gd name="T59" fmla="*/ 21 h 170"/>
                  <a:gd name="T60" fmla="*/ 210 w 319"/>
                  <a:gd name="T61" fmla="*/ 9 h 170"/>
                  <a:gd name="T62" fmla="*/ 99 w 319"/>
                  <a:gd name="T63" fmla="*/ 9 h 170"/>
                  <a:gd name="T64" fmla="*/ 8 w 319"/>
                  <a:gd name="T65" fmla="*/ 2 h 170"/>
                  <a:gd name="T66" fmla="*/ 8 w 319"/>
                  <a:gd name="T67" fmla="*/ 0 h 170"/>
                  <a:gd name="T68" fmla="*/ 5 w 319"/>
                  <a:gd name="T69" fmla="*/ 3 h 170"/>
                  <a:gd name="T70" fmla="*/ 1 w 319"/>
                  <a:gd name="T71" fmla="*/ 72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19" h="170">
                    <a:moveTo>
                      <a:pt x="1" y="72"/>
                    </a:moveTo>
                    <a:cubicBezTo>
                      <a:pt x="1" y="81"/>
                      <a:pt x="1" y="90"/>
                      <a:pt x="0" y="99"/>
                    </a:cubicBezTo>
                    <a:cubicBezTo>
                      <a:pt x="7" y="96"/>
                      <a:pt x="14" y="99"/>
                      <a:pt x="21" y="101"/>
                    </a:cubicBezTo>
                    <a:cubicBezTo>
                      <a:pt x="26" y="102"/>
                      <a:pt x="32" y="103"/>
                      <a:pt x="38" y="103"/>
                    </a:cubicBezTo>
                    <a:cubicBezTo>
                      <a:pt x="49" y="104"/>
                      <a:pt x="60" y="106"/>
                      <a:pt x="71" y="107"/>
                    </a:cubicBezTo>
                    <a:cubicBezTo>
                      <a:pt x="72" y="123"/>
                      <a:pt x="73" y="141"/>
                      <a:pt x="74" y="157"/>
                    </a:cubicBezTo>
                    <a:cubicBezTo>
                      <a:pt x="82" y="157"/>
                      <a:pt x="90" y="158"/>
                      <a:pt x="97" y="159"/>
                    </a:cubicBezTo>
                    <a:cubicBezTo>
                      <a:pt x="111" y="162"/>
                      <a:pt x="125" y="161"/>
                      <a:pt x="139" y="161"/>
                    </a:cubicBezTo>
                    <a:cubicBezTo>
                      <a:pt x="157" y="162"/>
                      <a:pt x="175" y="167"/>
                      <a:pt x="193" y="168"/>
                    </a:cubicBezTo>
                    <a:cubicBezTo>
                      <a:pt x="212" y="170"/>
                      <a:pt x="232" y="167"/>
                      <a:pt x="251" y="167"/>
                    </a:cubicBezTo>
                    <a:cubicBezTo>
                      <a:pt x="273" y="167"/>
                      <a:pt x="295" y="170"/>
                      <a:pt x="316" y="165"/>
                    </a:cubicBezTo>
                    <a:cubicBezTo>
                      <a:pt x="317" y="161"/>
                      <a:pt x="319" y="156"/>
                      <a:pt x="316" y="153"/>
                    </a:cubicBezTo>
                    <a:cubicBezTo>
                      <a:pt x="315" y="153"/>
                      <a:pt x="314" y="152"/>
                      <a:pt x="313" y="152"/>
                    </a:cubicBezTo>
                    <a:cubicBezTo>
                      <a:pt x="312" y="151"/>
                      <a:pt x="312" y="149"/>
                      <a:pt x="311" y="148"/>
                    </a:cubicBezTo>
                    <a:cubicBezTo>
                      <a:pt x="310" y="146"/>
                      <a:pt x="309" y="144"/>
                      <a:pt x="308" y="141"/>
                    </a:cubicBezTo>
                    <a:cubicBezTo>
                      <a:pt x="308" y="140"/>
                      <a:pt x="307" y="138"/>
                      <a:pt x="307" y="136"/>
                    </a:cubicBezTo>
                    <a:cubicBezTo>
                      <a:pt x="307" y="135"/>
                      <a:pt x="307" y="134"/>
                      <a:pt x="307" y="134"/>
                    </a:cubicBezTo>
                    <a:cubicBezTo>
                      <a:pt x="307" y="134"/>
                      <a:pt x="307" y="134"/>
                      <a:pt x="306" y="134"/>
                    </a:cubicBezTo>
                    <a:cubicBezTo>
                      <a:pt x="307" y="129"/>
                      <a:pt x="306" y="125"/>
                      <a:pt x="304" y="120"/>
                    </a:cubicBezTo>
                    <a:cubicBezTo>
                      <a:pt x="303" y="118"/>
                      <a:pt x="302" y="116"/>
                      <a:pt x="301" y="113"/>
                    </a:cubicBezTo>
                    <a:cubicBezTo>
                      <a:pt x="300" y="109"/>
                      <a:pt x="301" y="105"/>
                      <a:pt x="301" y="100"/>
                    </a:cubicBezTo>
                    <a:cubicBezTo>
                      <a:pt x="301" y="94"/>
                      <a:pt x="299" y="88"/>
                      <a:pt x="298" y="82"/>
                    </a:cubicBezTo>
                    <a:cubicBezTo>
                      <a:pt x="293" y="68"/>
                      <a:pt x="287" y="53"/>
                      <a:pt x="280" y="40"/>
                    </a:cubicBezTo>
                    <a:cubicBezTo>
                      <a:pt x="278" y="38"/>
                      <a:pt x="277" y="36"/>
                      <a:pt x="277" y="33"/>
                    </a:cubicBezTo>
                    <a:cubicBezTo>
                      <a:pt x="272" y="31"/>
                      <a:pt x="268" y="29"/>
                      <a:pt x="263" y="27"/>
                    </a:cubicBezTo>
                    <a:cubicBezTo>
                      <a:pt x="258" y="25"/>
                      <a:pt x="252" y="25"/>
                      <a:pt x="247" y="21"/>
                    </a:cubicBezTo>
                    <a:cubicBezTo>
                      <a:pt x="245" y="19"/>
                      <a:pt x="243" y="17"/>
                      <a:pt x="241" y="16"/>
                    </a:cubicBezTo>
                    <a:cubicBezTo>
                      <a:pt x="238" y="15"/>
                      <a:pt x="235" y="14"/>
                      <a:pt x="233" y="16"/>
                    </a:cubicBezTo>
                    <a:cubicBezTo>
                      <a:pt x="233" y="17"/>
                      <a:pt x="232" y="18"/>
                      <a:pt x="232" y="19"/>
                    </a:cubicBezTo>
                    <a:cubicBezTo>
                      <a:pt x="229" y="24"/>
                      <a:pt x="222" y="24"/>
                      <a:pt x="218" y="21"/>
                    </a:cubicBezTo>
                    <a:cubicBezTo>
                      <a:pt x="214" y="18"/>
                      <a:pt x="212" y="14"/>
                      <a:pt x="210" y="9"/>
                    </a:cubicBezTo>
                    <a:cubicBezTo>
                      <a:pt x="173" y="5"/>
                      <a:pt x="136" y="9"/>
                      <a:pt x="99" y="9"/>
                    </a:cubicBezTo>
                    <a:cubicBezTo>
                      <a:pt x="69" y="9"/>
                      <a:pt x="38" y="7"/>
                      <a:pt x="8" y="2"/>
                    </a:cubicBezTo>
                    <a:cubicBezTo>
                      <a:pt x="8" y="2"/>
                      <a:pt x="8" y="1"/>
                      <a:pt x="8" y="0"/>
                    </a:cubicBezTo>
                    <a:cubicBezTo>
                      <a:pt x="7" y="1"/>
                      <a:pt x="6" y="2"/>
                      <a:pt x="5" y="3"/>
                    </a:cubicBezTo>
                    <a:cubicBezTo>
                      <a:pt x="2" y="26"/>
                      <a:pt x="2" y="48"/>
                      <a:pt x="1" y="7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Freeform 99">
                <a:extLst>
                  <a:ext uri="{FF2B5EF4-FFF2-40B4-BE49-F238E27FC236}">
                    <a16:creationId xmlns:a16="http://schemas.microsoft.com/office/drawing/2014/main" id="{08CDEC7A-09CC-470C-9F17-F7B56754EB71}"/>
                  </a:ext>
                </a:extLst>
              </p:cNvPr>
              <p:cNvSpPr>
                <a:spLocks/>
              </p:cNvSpPr>
              <p:nvPr/>
            </p:nvSpPr>
            <p:spPr bwMode="auto">
              <a:xfrm>
                <a:off x="5299519" y="2528655"/>
                <a:ext cx="794576" cy="413789"/>
              </a:xfrm>
              <a:custGeom>
                <a:avLst/>
                <a:gdLst>
                  <a:gd name="T0" fmla="*/ 256 w 264"/>
                  <a:gd name="T1" fmla="*/ 109 h 137"/>
                  <a:gd name="T2" fmla="*/ 254 w 264"/>
                  <a:gd name="T3" fmla="*/ 74 h 137"/>
                  <a:gd name="T4" fmla="*/ 250 w 264"/>
                  <a:gd name="T5" fmla="*/ 44 h 137"/>
                  <a:gd name="T6" fmla="*/ 244 w 264"/>
                  <a:gd name="T7" fmla="*/ 31 h 137"/>
                  <a:gd name="T8" fmla="*/ 237 w 264"/>
                  <a:gd name="T9" fmla="*/ 16 h 137"/>
                  <a:gd name="T10" fmla="*/ 241 w 264"/>
                  <a:gd name="T11" fmla="*/ 7 h 137"/>
                  <a:gd name="T12" fmla="*/ 62 w 264"/>
                  <a:gd name="T13" fmla="*/ 2 h 137"/>
                  <a:gd name="T14" fmla="*/ 6 w 264"/>
                  <a:gd name="T15" fmla="*/ 0 h 137"/>
                  <a:gd name="T16" fmla="*/ 0 w 264"/>
                  <a:gd name="T17" fmla="*/ 131 h 137"/>
                  <a:gd name="T18" fmla="*/ 258 w 264"/>
                  <a:gd name="T19" fmla="*/ 137 h 137"/>
                  <a:gd name="T20" fmla="*/ 264 w 264"/>
                  <a:gd name="T21" fmla="*/ 137 h 137"/>
                  <a:gd name="T22" fmla="*/ 256 w 264"/>
                  <a:gd name="T23" fmla="*/ 10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4" h="137">
                    <a:moveTo>
                      <a:pt x="256" y="109"/>
                    </a:moveTo>
                    <a:cubicBezTo>
                      <a:pt x="254" y="87"/>
                      <a:pt x="259" y="103"/>
                      <a:pt x="254" y="74"/>
                    </a:cubicBezTo>
                    <a:cubicBezTo>
                      <a:pt x="250" y="44"/>
                      <a:pt x="250" y="44"/>
                      <a:pt x="250" y="44"/>
                    </a:cubicBezTo>
                    <a:cubicBezTo>
                      <a:pt x="244" y="31"/>
                      <a:pt x="244" y="31"/>
                      <a:pt x="244" y="31"/>
                    </a:cubicBezTo>
                    <a:cubicBezTo>
                      <a:pt x="237" y="16"/>
                      <a:pt x="237" y="16"/>
                      <a:pt x="237" y="16"/>
                    </a:cubicBezTo>
                    <a:cubicBezTo>
                      <a:pt x="241" y="7"/>
                      <a:pt x="241" y="7"/>
                      <a:pt x="241" y="7"/>
                    </a:cubicBezTo>
                    <a:cubicBezTo>
                      <a:pt x="182" y="8"/>
                      <a:pt x="122" y="2"/>
                      <a:pt x="62" y="2"/>
                    </a:cubicBezTo>
                    <a:cubicBezTo>
                      <a:pt x="43" y="2"/>
                      <a:pt x="25" y="2"/>
                      <a:pt x="6" y="0"/>
                    </a:cubicBezTo>
                    <a:cubicBezTo>
                      <a:pt x="0" y="131"/>
                      <a:pt x="0" y="131"/>
                      <a:pt x="0" y="131"/>
                    </a:cubicBezTo>
                    <a:cubicBezTo>
                      <a:pt x="258" y="137"/>
                      <a:pt x="258" y="137"/>
                      <a:pt x="258" y="137"/>
                    </a:cubicBezTo>
                    <a:cubicBezTo>
                      <a:pt x="264" y="137"/>
                      <a:pt x="264" y="137"/>
                      <a:pt x="264" y="137"/>
                    </a:cubicBezTo>
                    <a:cubicBezTo>
                      <a:pt x="264" y="137"/>
                      <a:pt x="257" y="131"/>
                      <a:pt x="256" y="10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101">
                <a:extLst>
                  <a:ext uri="{FF2B5EF4-FFF2-40B4-BE49-F238E27FC236}">
                    <a16:creationId xmlns:a16="http://schemas.microsoft.com/office/drawing/2014/main" id="{F5CF0C01-1113-4948-9467-A185C5A250C3}"/>
                  </a:ext>
                </a:extLst>
              </p:cNvPr>
              <p:cNvSpPr>
                <a:spLocks/>
              </p:cNvSpPr>
              <p:nvPr/>
            </p:nvSpPr>
            <p:spPr bwMode="auto">
              <a:xfrm>
                <a:off x="6085211" y="3315615"/>
                <a:ext cx="726034" cy="446790"/>
              </a:xfrm>
              <a:custGeom>
                <a:avLst/>
                <a:gdLst>
                  <a:gd name="T0" fmla="*/ 236 w 241"/>
                  <a:gd name="T1" fmla="*/ 59 h 148"/>
                  <a:gd name="T2" fmla="*/ 229 w 241"/>
                  <a:gd name="T3" fmla="*/ 51 h 148"/>
                  <a:gd name="T4" fmla="*/ 223 w 241"/>
                  <a:gd name="T5" fmla="*/ 37 h 148"/>
                  <a:gd name="T6" fmla="*/ 216 w 241"/>
                  <a:gd name="T7" fmla="*/ 37 h 148"/>
                  <a:gd name="T8" fmla="*/ 191 w 241"/>
                  <a:gd name="T9" fmla="*/ 16 h 148"/>
                  <a:gd name="T10" fmla="*/ 190 w 241"/>
                  <a:gd name="T11" fmla="*/ 10 h 148"/>
                  <a:gd name="T12" fmla="*/ 187 w 241"/>
                  <a:gd name="T13" fmla="*/ 5 h 148"/>
                  <a:gd name="T14" fmla="*/ 183 w 241"/>
                  <a:gd name="T15" fmla="*/ 1 h 148"/>
                  <a:gd name="T16" fmla="*/ 6 w 241"/>
                  <a:gd name="T17" fmla="*/ 0 h 148"/>
                  <a:gd name="T18" fmla="*/ 2 w 241"/>
                  <a:gd name="T19" fmla="*/ 16 h 148"/>
                  <a:gd name="T20" fmla="*/ 7 w 241"/>
                  <a:gd name="T21" fmla="*/ 30 h 148"/>
                  <a:gd name="T22" fmla="*/ 1 w 241"/>
                  <a:gd name="T23" fmla="*/ 42 h 148"/>
                  <a:gd name="T24" fmla="*/ 5 w 241"/>
                  <a:gd name="T25" fmla="*/ 54 h 148"/>
                  <a:gd name="T26" fmla="*/ 23 w 241"/>
                  <a:gd name="T27" fmla="*/ 96 h 148"/>
                  <a:gd name="T28" fmla="*/ 26 w 241"/>
                  <a:gd name="T29" fmla="*/ 114 h 148"/>
                  <a:gd name="T30" fmla="*/ 26 w 241"/>
                  <a:gd name="T31" fmla="*/ 127 h 148"/>
                  <a:gd name="T32" fmla="*/ 29 w 241"/>
                  <a:gd name="T33" fmla="*/ 134 h 148"/>
                  <a:gd name="T34" fmla="*/ 31 w 241"/>
                  <a:gd name="T35" fmla="*/ 148 h 148"/>
                  <a:gd name="T36" fmla="*/ 43 w 241"/>
                  <a:gd name="T37" fmla="*/ 148 h 148"/>
                  <a:gd name="T38" fmla="*/ 194 w 241"/>
                  <a:gd name="T39" fmla="*/ 148 h 148"/>
                  <a:gd name="T40" fmla="*/ 207 w 241"/>
                  <a:gd name="T41" fmla="*/ 136 h 148"/>
                  <a:gd name="T42" fmla="*/ 204 w 241"/>
                  <a:gd name="T43" fmla="*/ 125 h 148"/>
                  <a:gd name="T44" fmla="*/ 206 w 241"/>
                  <a:gd name="T45" fmla="*/ 114 h 148"/>
                  <a:gd name="T46" fmla="*/ 215 w 241"/>
                  <a:gd name="T47" fmla="*/ 108 h 148"/>
                  <a:gd name="T48" fmla="*/ 210 w 241"/>
                  <a:gd name="T49" fmla="*/ 98 h 148"/>
                  <a:gd name="T50" fmla="*/ 215 w 241"/>
                  <a:gd name="T51" fmla="*/ 92 h 148"/>
                  <a:gd name="T52" fmla="*/ 223 w 241"/>
                  <a:gd name="T53" fmla="*/ 90 h 148"/>
                  <a:gd name="T54" fmla="*/ 238 w 241"/>
                  <a:gd name="T55" fmla="*/ 79 h 148"/>
                  <a:gd name="T56" fmla="*/ 236 w 241"/>
                  <a:gd name="T57" fmla="*/ 5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1" h="148">
                    <a:moveTo>
                      <a:pt x="236" y="59"/>
                    </a:moveTo>
                    <a:cubicBezTo>
                      <a:pt x="234" y="56"/>
                      <a:pt x="231" y="54"/>
                      <a:pt x="229" y="51"/>
                    </a:cubicBezTo>
                    <a:cubicBezTo>
                      <a:pt x="226" y="47"/>
                      <a:pt x="224" y="42"/>
                      <a:pt x="223" y="37"/>
                    </a:cubicBezTo>
                    <a:cubicBezTo>
                      <a:pt x="216" y="37"/>
                      <a:pt x="216" y="37"/>
                      <a:pt x="216" y="37"/>
                    </a:cubicBezTo>
                    <a:cubicBezTo>
                      <a:pt x="206" y="34"/>
                      <a:pt x="193" y="26"/>
                      <a:pt x="191" y="16"/>
                    </a:cubicBezTo>
                    <a:cubicBezTo>
                      <a:pt x="191" y="14"/>
                      <a:pt x="191" y="12"/>
                      <a:pt x="190" y="10"/>
                    </a:cubicBezTo>
                    <a:cubicBezTo>
                      <a:pt x="190" y="9"/>
                      <a:pt x="188" y="7"/>
                      <a:pt x="187" y="5"/>
                    </a:cubicBezTo>
                    <a:cubicBezTo>
                      <a:pt x="186" y="4"/>
                      <a:pt x="184" y="2"/>
                      <a:pt x="183" y="1"/>
                    </a:cubicBezTo>
                    <a:cubicBezTo>
                      <a:pt x="6" y="0"/>
                      <a:pt x="6" y="0"/>
                      <a:pt x="6" y="0"/>
                    </a:cubicBezTo>
                    <a:cubicBezTo>
                      <a:pt x="3" y="4"/>
                      <a:pt x="0" y="12"/>
                      <a:pt x="2" y="16"/>
                    </a:cubicBezTo>
                    <a:cubicBezTo>
                      <a:pt x="4" y="20"/>
                      <a:pt x="8" y="25"/>
                      <a:pt x="7" y="30"/>
                    </a:cubicBezTo>
                    <a:cubicBezTo>
                      <a:pt x="6" y="35"/>
                      <a:pt x="2" y="38"/>
                      <a:pt x="1" y="42"/>
                    </a:cubicBezTo>
                    <a:cubicBezTo>
                      <a:pt x="0" y="46"/>
                      <a:pt x="3" y="50"/>
                      <a:pt x="5" y="54"/>
                    </a:cubicBezTo>
                    <a:cubicBezTo>
                      <a:pt x="12" y="67"/>
                      <a:pt x="18" y="82"/>
                      <a:pt x="23" y="96"/>
                    </a:cubicBezTo>
                    <a:cubicBezTo>
                      <a:pt x="24" y="102"/>
                      <a:pt x="26" y="108"/>
                      <a:pt x="26" y="114"/>
                    </a:cubicBezTo>
                    <a:cubicBezTo>
                      <a:pt x="26" y="119"/>
                      <a:pt x="25" y="123"/>
                      <a:pt x="26" y="127"/>
                    </a:cubicBezTo>
                    <a:cubicBezTo>
                      <a:pt x="27" y="130"/>
                      <a:pt x="28" y="132"/>
                      <a:pt x="29" y="134"/>
                    </a:cubicBezTo>
                    <a:cubicBezTo>
                      <a:pt x="31" y="139"/>
                      <a:pt x="32" y="143"/>
                      <a:pt x="31" y="148"/>
                    </a:cubicBezTo>
                    <a:cubicBezTo>
                      <a:pt x="35" y="147"/>
                      <a:pt x="39" y="147"/>
                      <a:pt x="43" y="148"/>
                    </a:cubicBezTo>
                    <a:cubicBezTo>
                      <a:pt x="194" y="148"/>
                      <a:pt x="194" y="148"/>
                      <a:pt x="194" y="148"/>
                    </a:cubicBezTo>
                    <a:cubicBezTo>
                      <a:pt x="202" y="148"/>
                      <a:pt x="205" y="144"/>
                      <a:pt x="207" y="136"/>
                    </a:cubicBezTo>
                    <a:cubicBezTo>
                      <a:pt x="207" y="132"/>
                      <a:pt x="205" y="128"/>
                      <a:pt x="204" y="125"/>
                    </a:cubicBezTo>
                    <a:cubicBezTo>
                      <a:pt x="203" y="121"/>
                      <a:pt x="203" y="116"/>
                      <a:pt x="206" y="114"/>
                    </a:cubicBezTo>
                    <a:cubicBezTo>
                      <a:pt x="209" y="111"/>
                      <a:pt x="214" y="112"/>
                      <a:pt x="215" y="108"/>
                    </a:cubicBezTo>
                    <a:cubicBezTo>
                      <a:pt x="216" y="104"/>
                      <a:pt x="210" y="102"/>
                      <a:pt x="210" y="98"/>
                    </a:cubicBezTo>
                    <a:cubicBezTo>
                      <a:pt x="210" y="95"/>
                      <a:pt x="212" y="93"/>
                      <a:pt x="215" y="92"/>
                    </a:cubicBezTo>
                    <a:cubicBezTo>
                      <a:pt x="217" y="91"/>
                      <a:pt x="220" y="91"/>
                      <a:pt x="223" y="90"/>
                    </a:cubicBezTo>
                    <a:cubicBezTo>
                      <a:pt x="229" y="89"/>
                      <a:pt x="235" y="85"/>
                      <a:pt x="238" y="79"/>
                    </a:cubicBezTo>
                    <a:cubicBezTo>
                      <a:pt x="241" y="72"/>
                      <a:pt x="240" y="65"/>
                      <a:pt x="236" y="59"/>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23" name="Group 122">
              <a:extLst>
                <a:ext uri="{FF2B5EF4-FFF2-40B4-BE49-F238E27FC236}">
                  <a16:creationId xmlns:a16="http://schemas.microsoft.com/office/drawing/2014/main" id="{C92A9A3B-5299-4521-8865-FFF91C754DF2}"/>
                </a:ext>
              </a:extLst>
            </p:cNvPr>
            <p:cNvGrpSpPr/>
            <p:nvPr/>
          </p:nvGrpSpPr>
          <p:grpSpPr>
            <a:xfrm>
              <a:off x="2967832" y="2158022"/>
              <a:ext cx="6256336" cy="3835799"/>
              <a:chOff x="2967832" y="2158022"/>
              <a:chExt cx="6256336" cy="3835799"/>
            </a:xfrm>
            <a:solidFill>
              <a:schemeClr val="bg1"/>
            </a:solidFill>
          </p:grpSpPr>
          <p:sp>
            <p:nvSpPr>
              <p:cNvPr id="13" name="Freeform 6">
                <a:extLst>
                  <a:ext uri="{FF2B5EF4-FFF2-40B4-BE49-F238E27FC236}">
                    <a16:creationId xmlns:a16="http://schemas.microsoft.com/office/drawing/2014/main" id="{F5B1F26C-F4F0-456A-97DB-AD0A6498C543}"/>
                  </a:ext>
                </a:extLst>
              </p:cNvPr>
              <p:cNvSpPr>
                <a:spLocks noEditPoints="1"/>
              </p:cNvSpPr>
              <p:nvPr/>
            </p:nvSpPr>
            <p:spPr bwMode="auto">
              <a:xfrm>
                <a:off x="3136647" y="2158022"/>
                <a:ext cx="939275" cy="594028"/>
              </a:xfrm>
              <a:custGeom>
                <a:avLst/>
                <a:gdLst>
                  <a:gd name="T0" fmla="*/ 274 w 312"/>
                  <a:gd name="T1" fmla="*/ 195 h 197"/>
                  <a:gd name="T2" fmla="*/ 210 w 312"/>
                  <a:gd name="T3" fmla="*/ 188 h 197"/>
                  <a:gd name="T4" fmla="*/ 185 w 312"/>
                  <a:gd name="T5" fmla="*/ 176 h 197"/>
                  <a:gd name="T6" fmla="*/ 164 w 312"/>
                  <a:gd name="T7" fmla="*/ 174 h 197"/>
                  <a:gd name="T8" fmla="*/ 128 w 312"/>
                  <a:gd name="T9" fmla="*/ 173 h 197"/>
                  <a:gd name="T10" fmla="*/ 101 w 312"/>
                  <a:gd name="T11" fmla="*/ 177 h 197"/>
                  <a:gd name="T12" fmla="*/ 65 w 312"/>
                  <a:gd name="T13" fmla="*/ 138 h 197"/>
                  <a:gd name="T14" fmla="*/ 30 w 312"/>
                  <a:gd name="T15" fmla="*/ 131 h 197"/>
                  <a:gd name="T16" fmla="*/ 18 w 312"/>
                  <a:gd name="T17" fmla="*/ 131 h 197"/>
                  <a:gd name="T18" fmla="*/ 1 w 312"/>
                  <a:gd name="T19" fmla="*/ 108 h 197"/>
                  <a:gd name="T20" fmla="*/ 0 w 312"/>
                  <a:gd name="T21" fmla="*/ 107 h 197"/>
                  <a:gd name="T22" fmla="*/ 49 w 312"/>
                  <a:gd name="T23" fmla="*/ 87 h 197"/>
                  <a:gd name="T24" fmla="*/ 98 w 312"/>
                  <a:gd name="T25" fmla="*/ 107 h 197"/>
                  <a:gd name="T26" fmla="*/ 106 w 312"/>
                  <a:gd name="T27" fmla="*/ 88 h 197"/>
                  <a:gd name="T28" fmla="*/ 115 w 312"/>
                  <a:gd name="T29" fmla="*/ 71 h 197"/>
                  <a:gd name="T30" fmla="*/ 124 w 312"/>
                  <a:gd name="T31" fmla="*/ 54 h 197"/>
                  <a:gd name="T32" fmla="*/ 126 w 312"/>
                  <a:gd name="T33" fmla="*/ 12 h 197"/>
                  <a:gd name="T34" fmla="*/ 122 w 312"/>
                  <a:gd name="T35" fmla="*/ 0 h 197"/>
                  <a:gd name="T36" fmla="*/ 281 w 312"/>
                  <a:gd name="T37" fmla="*/ 43 h 197"/>
                  <a:gd name="T38" fmla="*/ 312 w 312"/>
                  <a:gd name="T39" fmla="*/ 52 h 197"/>
                  <a:gd name="T40" fmla="*/ 304 w 312"/>
                  <a:gd name="T41" fmla="*/ 77 h 197"/>
                  <a:gd name="T42" fmla="*/ 280 w 312"/>
                  <a:gd name="T43" fmla="*/ 173 h 197"/>
                  <a:gd name="T44" fmla="*/ 276 w 312"/>
                  <a:gd name="T45" fmla="*/ 197 h 197"/>
                  <a:gd name="T46" fmla="*/ 273 w 312"/>
                  <a:gd name="T47" fmla="*/ 191 h 197"/>
                  <a:gd name="T48" fmla="*/ 292 w 312"/>
                  <a:gd name="T49" fmla="*/ 101 h 197"/>
                  <a:gd name="T50" fmla="*/ 308 w 312"/>
                  <a:gd name="T51" fmla="*/ 55 h 197"/>
                  <a:gd name="T52" fmla="*/ 127 w 312"/>
                  <a:gd name="T53" fmla="*/ 5 h 197"/>
                  <a:gd name="T54" fmla="*/ 132 w 312"/>
                  <a:gd name="T55" fmla="*/ 19 h 197"/>
                  <a:gd name="T56" fmla="*/ 126 w 312"/>
                  <a:gd name="T57" fmla="*/ 57 h 197"/>
                  <a:gd name="T58" fmla="*/ 114 w 312"/>
                  <a:gd name="T59" fmla="*/ 78 h 197"/>
                  <a:gd name="T60" fmla="*/ 108 w 312"/>
                  <a:gd name="T61" fmla="*/ 97 h 197"/>
                  <a:gd name="T62" fmla="*/ 83 w 312"/>
                  <a:gd name="T63" fmla="*/ 101 h 197"/>
                  <a:gd name="T64" fmla="*/ 30 w 312"/>
                  <a:gd name="T65" fmla="*/ 92 h 197"/>
                  <a:gd name="T66" fmla="*/ 21 w 312"/>
                  <a:gd name="T67" fmla="*/ 127 h 197"/>
                  <a:gd name="T68" fmla="*/ 30 w 312"/>
                  <a:gd name="T69" fmla="*/ 127 h 197"/>
                  <a:gd name="T70" fmla="*/ 66 w 312"/>
                  <a:gd name="T71" fmla="*/ 135 h 197"/>
                  <a:gd name="T72" fmla="*/ 101 w 312"/>
                  <a:gd name="T73" fmla="*/ 174 h 197"/>
                  <a:gd name="T74" fmla="*/ 128 w 312"/>
                  <a:gd name="T75" fmla="*/ 169 h 197"/>
                  <a:gd name="T76" fmla="*/ 164 w 312"/>
                  <a:gd name="T77" fmla="*/ 170 h 197"/>
                  <a:gd name="T78" fmla="*/ 186 w 312"/>
                  <a:gd name="T79" fmla="*/ 172 h 197"/>
                  <a:gd name="T80" fmla="*/ 211 w 312"/>
                  <a:gd name="T81" fmla="*/ 184 h 197"/>
                  <a:gd name="T82" fmla="*/ 248 w 312"/>
                  <a:gd name="T83" fmla="*/ 18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2" h="197">
                    <a:moveTo>
                      <a:pt x="276" y="197"/>
                    </a:moveTo>
                    <a:cubicBezTo>
                      <a:pt x="274" y="195"/>
                      <a:pt x="274" y="195"/>
                      <a:pt x="274" y="195"/>
                    </a:cubicBezTo>
                    <a:cubicBezTo>
                      <a:pt x="262" y="188"/>
                      <a:pt x="250" y="188"/>
                      <a:pt x="237" y="189"/>
                    </a:cubicBezTo>
                    <a:cubicBezTo>
                      <a:pt x="228" y="190"/>
                      <a:pt x="219" y="190"/>
                      <a:pt x="210" y="188"/>
                    </a:cubicBezTo>
                    <a:cubicBezTo>
                      <a:pt x="205" y="186"/>
                      <a:pt x="201" y="184"/>
                      <a:pt x="197" y="182"/>
                    </a:cubicBezTo>
                    <a:cubicBezTo>
                      <a:pt x="193" y="179"/>
                      <a:pt x="189" y="177"/>
                      <a:pt x="185" y="176"/>
                    </a:cubicBezTo>
                    <a:cubicBezTo>
                      <a:pt x="177" y="174"/>
                      <a:pt x="172" y="174"/>
                      <a:pt x="165" y="174"/>
                    </a:cubicBezTo>
                    <a:cubicBezTo>
                      <a:pt x="164" y="174"/>
                      <a:pt x="164" y="174"/>
                      <a:pt x="164" y="174"/>
                    </a:cubicBezTo>
                    <a:cubicBezTo>
                      <a:pt x="155" y="174"/>
                      <a:pt x="147" y="173"/>
                      <a:pt x="138" y="173"/>
                    </a:cubicBezTo>
                    <a:cubicBezTo>
                      <a:pt x="135" y="173"/>
                      <a:pt x="131" y="173"/>
                      <a:pt x="128" y="173"/>
                    </a:cubicBezTo>
                    <a:cubicBezTo>
                      <a:pt x="121" y="172"/>
                      <a:pt x="117" y="174"/>
                      <a:pt x="112" y="175"/>
                    </a:cubicBezTo>
                    <a:cubicBezTo>
                      <a:pt x="109" y="176"/>
                      <a:pt x="105" y="177"/>
                      <a:pt x="101" y="177"/>
                    </a:cubicBezTo>
                    <a:cubicBezTo>
                      <a:pt x="87" y="179"/>
                      <a:pt x="83" y="168"/>
                      <a:pt x="78" y="158"/>
                    </a:cubicBezTo>
                    <a:cubicBezTo>
                      <a:pt x="75" y="149"/>
                      <a:pt x="72" y="141"/>
                      <a:pt x="65" y="138"/>
                    </a:cubicBezTo>
                    <a:cubicBezTo>
                      <a:pt x="58" y="135"/>
                      <a:pt x="46" y="133"/>
                      <a:pt x="37" y="132"/>
                    </a:cubicBezTo>
                    <a:cubicBezTo>
                      <a:pt x="34" y="132"/>
                      <a:pt x="32" y="131"/>
                      <a:pt x="30" y="131"/>
                    </a:cubicBezTo>
                    <a:cubicBezTo>
                      <a:pt x="26" y="130"/>
                      <a:pt x="23" y="130"/>
                      <a:pt x="19" y="130"/>
                    </a:cubicBezTo>
                    <a:cubicBezTo>
                      <a:pt x="18" y="131"/>
                      <a:pt x="18" y="131"/>
                      <a:pt x="18" y="131"/>
                    </a:cubicBezTo>
                    <a:cubicBezTo>
                      <a:pt x="18" y="129"/>
                      <a:pt x="18" y="129"/>
                      <a:pt x="18" y="129"/>
                    </a:cubicBezTo>
                    <a:cubicBezTo>
                      <a:pt x="15" y="120"/>
                      <a:pt x="11" y="111"/>
                      <a:pt x="1" y="108"/>
                    </a:cubicBezTo>
                    <a:cubicBezTo>
                      <a:pt x="0" y="108"/>
                      <a:pt x="0" y="108"/>
                      <a:pt x="0" y="108"/>
                    </a:cubicBezTo>
                    <a:cubicBezTo>
                      <a:pt x="0" y="107"/>
                      <a:pt x="0" y="107"/>
                      <a:pt x="0" y="107"/>
                    </a:cubicBezTo>
                    <a:cubicBezTo>
                      <a:pt x="1" y="87"/>
                      <a:pt x="20" y="88"/>
                      <a:pt x="30" y="88"/>
                    </a:cubicBezTo>
                    <a:cubicBezTo>
                      <a:pt x="37" y="88"/>
                      <a:pt x="44" y="87"/>
                      <a:pt x="49" y="87"/>
                    </a:cubicBezTo>
                    <a:cubicBezTo>
                      <a:pt x="62" y="85"/>
                      <a:pt x="73" y="83"/>
                      <a:pt x="86" y="99"/>
                    </a:cubicBezTo>
                    <a:cubicBezTo>
                      <a:pt x="90" y="105"/>
                      <a:pt x="95" y="107"/>
                      <a:pt x="98" y="107"/>
                    </a:cubicBezTo>
                    <a:cubicBezTo>
                      <a:pt x="100" y="106"/>
                      <a:pt x="103" y="103"/>
                      <a:pt x="105" y="96"/>
                    </a:cubicBezTo>
                    <a:cubicBezTo>
                      <a:pt x="106" y="92"/>
                      <a:pt x="106" y="90"/>
                      <a:pt x="106" y="88"/>
                    </a:cubicBezTo>
                    <a:cubicBezTo>
                      <a:pt x="105" y="84"/>
                      <a:pt x="106" y="82"/>
                      <a:pt x="111" y="76"/>
                    </a:cubicBezTo>
                    <a:cubicBezTo>
                      <a:pt x="112" y="74"/>
                      <a:pt x="114" y="73"/>
                      <a:pt x="115" y="71"/>
                    </a:cubicBezTo>
                    <a:cubicBezTo>
                      <a:pt x="120" y="66"/>
                      <a:pt x="120" y="66"/>
                      <a:pt x="123" y="56"/>
                    </a:cubicBezTo>
                    <a:cubicBezTo>
                      <a:pt x="124" y="54"/>
                      <a:pt x="124" y="54"/>
                      <a:pt x="124" y="54"/>
                    </a:cubicBezTo>
                    <a:cubicBezTo>
                      <a:pt x="127" y="43"/>
                      <a:pt x="131" y="31"/>
                      <a:pt x="128" y="19"/>
                    </a:cubicBezTo>
                    <a:cubicBezTo>
                      <a:pt x="128" y="16"/>
                      <a:pt x="127" y="14"/>
                      <a:pt x="126" y="12"/>
                    </a:cubicBezTo>
                    <a:cubicBezTo>
                      <a:pt x="125" y="9"/>
                      <a:pt x="123" y="6"/>
                      <a:pt x="123" y="3"/>
                    </a:cubicBezTo>
                    <a:cubicBezTo>
                      <a:pt x="122" y="0"/>
                      <a:pt x="122" y="0"/>
                      <a:pt x="122" y="0"/>
                    </a:cubicBezTo>
                    <a:cubicBezTo>
                      <a:pt x="125" y="1"/>
                      <a:pt x="125" y="1"/>
                      <a:pt x="125" y="1"/>
                    </a:cubicBezTo>
                    <a:cubicBezTo>
                      <a:pt x="181" y="10"/>
                      <a:pt x="241" y="29"/>
                      <a:pt x="281" y="43"/>
                    </a:cubicBezTo>
                    <a:cubicBezTo>
                      <a:pt x="290" y="46"/>
                      <a:pt x="300" y="49"/>
                      <a:pt x="310" y="52"/>
                    </a:cubicBezTo>
                    <a:cubicBezTo>
                      <a:pt x="312" y="52"/>
                      <a:pt x="312" y="52"/>
                      <a:pt x="312" y="52"/>
                    </a:cubicBezTo>
                    <a:cubicBezTo>
                      <a:pt x="312" y="54"/>
                      <a:pt x="312" y="54"/>
                      <a:pt x="312" y="54"/>
                    </a:cubicBezTo>
                    <a:cubicBezTo>
                      <a:pt x="309" y="62"/>
                      <a:pt x="307" y="69"/>
                      <a:pt x="304" y="77"/>
                    </a:cubicBezTo>
                    <a:cubicBezTo>
                      <a:pt x="301" y="85"/>
                      <a:pt x="298" y="94"/>
                      <a:pt x="295" y="102"/>
                    </a:cubicBezTo>
                    <a:cubicBezTo>
                      <a:pt x="288" y="125"/>
                      <a:pt x="284" y="149"/>
                      <a:pt x="280" y="173"/>
                    </a:cubicBezTo>
                    <a:cubicBezTo>
                      <a:pt x="279" y="180"/>
                      <a:pt x="278" y="187"/>
                      <a:pt x="276" y="194"/>
                    </a:cubicBezTo>
                    <a:lnTo>
                      <a:pt x="276" y="197"/>
                    </a:lnTo>
                    <a:close/>
                    <a:moveTo>
                      <a:pt x="248" y="185"/>
                    </a:moveTo>
                    <a:cubicBezTo>
                      <a:pt x="256" y="185"/>
                      <a:pt x="265" y="186"/>
                      <a:pt x="273" y="191"/>
                    </a:cubicBezTo>
                    <a:cubicBezTo>
                      <a:pt x="274" y="185"/>
                      <a:pt x="275" y="179"/>
                      <a:pt x="276" y="173"/>
                    </a:cubicBezTo>
                    <a:cubicBezTo>
                      <a:pt x="280" y="149"/>
                      <a:pt x="285" y="124"/>
                      <a:pt x="292" y="101"/>
                    </a:cubicBezTo>
                    <a:cubicBezTo>
                      <a:pt x="295" y="93"/>
                      <a:pt x="298" y="84"/>
                      <a:pt x="301" y="76"/>
                    </a:cubicBezTo>
                    <a:cubicBezTo>
                      <a:pt x="303" y="69"/>
                      <a:pt x="305" y="62"/>
                      <a:pt x="308" y="55"/>
                    </a:cubicBezTo>
                    <a:cubicBezTo>
                      <a:pt x="298" y="52"/>
                      <a:pt x="289" y="49"/>
                      <a:pt x="280" y="46"/>
                    </a:cubicBezTo>
                    <a:cubicBezTo>
                      <a:pt x="240" y="32"/>
                      <a:pt x="182" y="14"/>
                      <a:pt x="127" y="5"/>
                    </a:cubicBezTo>
                    <a:cubicBezTo>
                      <a:pt x="128" y="7"/>
                      <a:pt x="128" y="8"/>
                      <a:pt x="129" y="10"/>
                    </a:cubicBezTo>
                    <a:cubicBezTo>
                      <a:pt x="130" y="13"/>
                      <a:pt x="131" y="15"/>
                      <a:pt x="132" y="19"/>
                    </a:cubicBezTo>
                    <a:cubicBezTo>
                      <a:pt x="135" y="31"/>
                      <a:pt x="131" y="44"/>
                      <a:pt x="127" y="55"/>
                    </a:cubicBezTo>
                    <a:cubicBezTo>
                      <a:pt x="126" y="57"/>
                      <a:pt x="126" y="57"/>
                      <a:pt x="126" y="57"/>
                    </a:cubicBezTo>
                    <a:cubicBezTo>
                      <a:pt x="123" y="67"/>
                      <a:pt x="123" y="68"/>
                      <a:pt x="117" y="74"/>
                    </a:cubicBezTo>
                    <a:cubicBezTo>
                      <a:pt x="116" y="75"/>
                      <a:pt x="115" y="76"/>
                      <a:pt x="114" y="78"/>
                    </a:cubicBezTo>
                    <a:cubicBezTo>
                      <a:pt x="109" y="83"/>
                      <a:pt x="109" y="85"/>
                      <a:pt x="109" y="88"/>
                    </a:cubicBezTo>
                    <a:cubicBezTo>
                      <a:pt x="109" y="90"/>
                      <a:pt x="110" y="92"/>
                      <a:pt x="108" y="97"/>
                    </a:cubicBezTo>
                    <a:cubicBezTo>
                      <a:pt x="106" y="105"/>
                      <a:pt x="103" y="110"/>
                      <a:pt x="98" y="111"/>
                    </a:cubicBezTo>
                    <a:cubicBezTo>
                      <a:pt x="94" y="111"/>
                      <a:pt x="89" y="108"/>
                      <a:pt x="83" y="101"/>
                    </a:cubicBezTo>
                    <a:cubicBezTo>
                      <a:pt x="71" y="87"/>
                      <a:pt x="62" y="88"/>
                      <a:pt x="50" y="90"/>
                    </a:cubicBezTo>
                    <a:cubicBezTo>
                      <a:pt x="44" y="91"/>
                      <a:pt x="38" y="92"/>
                      <a:pt x="30" y="92"/>
                    </a:cubicBezTo>
                    <a:cubicBezTo>
                      <a:pt x="15" y="91"/>
                      <a:pt x="5" y="93"/>
                      <a:pt x="4" y="105"/>
                    </a:cubicBezTo>
                    <a:cubicBezTo>
                      <a:pt x="13" y="108"/>
                      <a:pt x="18" y="118"/>
                      <a:pt x="21" y="127"/>
                    </a:cubicBezTo>
                    <a:cubicBezTo>
                      <a:pt x="24" y="127"/>
                      <a:pt x="27" y="127"/>
                      <a:pt x="30" y="127"/>
                    </a:cubicBezTo>
                    <a:cubicBezTo>
                      <a:pt x="30" y="127"/>
                      <a:pt x="30" y="127"/>
                      <a:pt x="30" y="127"/>
                    </a:cubicBezTo>
                    <a:cubicBezTo>
                      <a:pt x="32" y="128"/>
                      <a:pt x="35" y="128"/>
                      <a:pt x="37" y="128"/>
                    </a:cubicBezTo>
                    <a:cubicBezTo>
                      <a:pt x="47" y="130"/>
                      <a:pt x="59" y="132"/>
                      <a:pt x="66" y="135"/>
                    </a:cubicBezTo>
                    <a:cubicBezTo>
                      <a:pt x="75" y="138"/>
                      <a:pt x="79" y="148"/>
                      <a:pt x="82" y="156"/>
                    </a:cubicBezTo>
                    <a:cubicBezTo>
                      <a:pt x="86" y="168"/>
                      <a:pt x="90" y="175"/>
                      <a:pt x="101" y="174"/>
                    </a:cubicBezTo>
                    <a:cubicBezTo>
                      <a:pt x="105" y="173"/>
                      <a:pt x="108" y="172"/>
                      <a:pt x="111" y="171"/>
                    </a:cubicBezTo>
                    <a:cubicBezTo>
                      <a:pt x="116" y="170"/>
                      <a:pt x="121" y="169"/>
                      <a:pt x="128" y="169"/>
                    </a:cubicBezTo>
                    <a:cubicBezTo>
                      <a:pt x="132" y="169"/>
                      <a:pt x="135" y="169"/>
                      <a:pt x="139" y="169"/>
                    </a:cubicBezTo>
                    <a:cubicBezTo>
                      <a:pt x="147" y="170"/>
                      <a:pt x="155" y="170"/>
                      <a:pt x="164" y="170"/>
                    </a:cubicBezTo>
                    <a:cubicBezTo>
                      <a:pt x="165" y="170"/>
                      <a:pt x="165" y="170"/>
                      <a:pt x="165" y="170"/>
                    </a:cubicBezTo>
                    <a:cubicBezTo>
                      <a:pt x="172" y="170"/>
                      <a:pt x="178" y="170"/>
                      <a:pt x="186" y="172"/>
                    </a:cubicBezTo>
                    <a:cubicBezTo>
                      <a:pt x="191" y="174"/>
                      <a:pt x="195" y="176"/>
                      <a:pt x="199" y="178"/>
                    </a:cubicBezTo>
                    <a:cubicBezTo>
                      <a:pt x="203" y="181"/>
                      <a:pt x="207" y="183"/>
                      <a:pt x="211" y="184"/>
                    </a:cubicBezTo>
                    <a:cubicBezTo>
                      <a:pt x="219" y="186"/>
                      <a:pt x="228" y="186"/>
                      <a:pt x="237" y="185"/>
                    </a:cubicBezTo>
                    <a:cubicBezTo>
                      <a:pt x="240" y="185"/>
                      <a:pt x="244" y="185"/>
                      <a:pt x="248"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8">
                <a:extLst>
                  <a:ext uri="{FF2B5EF4-FFF2-40B4-BE49-F238E27FC236}">
                    <a16:creationId xmlns:a16="http://schemas.microsoft.com/office/drawing/2014/main" id="{2D47036D-A575-41BC-A5EC-8D4AD90ED7A6}"/>
                  </a:ext>
                </a:extLst>
              </p:cNvPr>
              <p:cNvSpPr>
                <a:spLocks noEditPoints="1"/>
              </p:cNvSpPr>
              <p:nvPr/>
            </p:nvSpPr>
            <p:spPr bwMode="auto">
              <a:xfrm>
                <a:off x="4100040" y="2329377"/>
                <a:ext cx="1219789" cy="748882"/>
              </a:xfrm>
              <a:custGeom>
                <a:avLst/>
                <a:gdLst>
                  <a:gd name="T0" fmla="*/ 113 w 405"/>
                  <a:gd name="T1" fmla="*/ 248 h 248"/>
                  <a:gd name="T2" fmla="*/ 108 w 405"/>
                  <a:gd name="T3" fmla="*/ 247 h 248"/>
                  <a:gd name="T4" fmla="*/ 102 w 405"/>
                  <a:gd name="T5" fmla="*/ 243 h 248"/>
                  <a:gd name="T6" fmla="*/ 97 w 405"/>
                  <a:gd name="T7" fmla="*/ 239 h 248"/>
                  <a:gd name="T8" fmla="*/ 89 w 405"/>
                  <a:gd name="T9" fmla="*/ 238 h 248"/>
                  <a:gd name="T10" fmla="*/ 75 w 405"/>
                  <a:gd name="T11" fmla="*/ 233 h 248"/>
                  <a:gd name="T12" fmla="*/ 62 w 405"/>
                  <a:gd name="T13" fmla="*/ 204 h 248"/>
                  <a:gd name="T14" fmla="*/ 40 w 405"/>
                  <a:gd name="T15" fmla="*/ 177 h 248"/>
                  <a:gd name="T16" fmla="*/ 39 w 405"/>
                  <a:gd name="T17" fmla="*/ 176 h 248"/>
                  <a:gd name="T18" fmla="*/ 39 w 405"/>
                  <a:gd name="T19" fmla="*/ 175 h 248"/>
                  <a:gd name="T20" fmla="*/ 49 w 405"/>
                  <a:gd name="T21" fmla="*/ 147 h 248"/>
                  <a:gd name="T22" fmla="*/ 59 w 405"/>
                  <a:gd name="T23" fmla="*/ 130 h 248"/>
                  <a:gd name="T24" fmla="*/ 1 w 405"/>
                  <a:gd name="T25" fmla="*/ 54 h 248"/>
                  <a:gd name="T26" fmla="*/ 0 w 405"/>
                  <a:gd name="T27" fmla="*/ 53 h 248"/>
                  <a:gd name="T28" fmla="*/ 2 w 405"/>
                  <a:gd name="T29" fmla="*/ 52 h 248"/>
                  <a:gd name="T30" fmla="*/ 5 w 405"/>
                  <a:gd name="T31" fmla="*/ 34 h 248"/>
                  <a:gd name="T32" fmla="*/ 5 w 405"/>
                  <a:gd name="T33" fmla="*/ 23 h 248"/>
                  <a:gd name="T34" fmla="*/ 10 w 405"/>
                  <a:gd name="T35" fmla="*/ 1 h 248"/>
                  <a:gd name="T36" fmla="*/ 10 w 405"/>
                  <a:gd name="T37" fmla="*/ 0 h 248"/>
                  <a:gd name="T38" fmla="*/ 12 w 405"/>
                  <a:gd name="T39" fmla="*/ 0 h 248"/>
                  <a:gd name="T40" fmla="*/ 94 w 405"/>
                  <a:gd name="T41" fmla="*/ 16 h 248"/>
                  <a:gd name="T42" fmla="*/ 154 w 405"/>
                  <a:gd name="T43" fmla="*/ 27 h 248"/>
                  <a:gd name="T44" fmla="*/ 404 w 405"/>
                  <a:gd name="T45" fmla="*/ 65 h 248"/>
                  <a:gd name="T46" fmla="*/ 405 w 405"/>
                  <a:gd name="T47" fmla="*/ 65 h 248"/>
                  <a:gd name="T48" fmla="*/ 398 w 405"/>
                  <a:gd name="T49" fmla="*/ 248 h 248"/>
                  <a:gd name="T50" fmla="*/ 146 w 405"/>
                  <a:gd name="T51" fmla="*/ 221 h 248"/>
                  <a:gd name="T52" fmla="*/ 145 w 405"/>
                  <a:gd name="T53" fmla="*/ 229 h 248"/>
                  <a:gd name="T54" fmla="*/ 145 w 405"/>
                  <a:gd name="T55" fmla="*/ 240 h 248"/>
                  <a:gd name="T56" fmla="*/ 145 w 405"/>
                  <a:gd name="T57" fmla="*/ 242 h 248"/>
                  <a:gd name="T58" fmla="*/ 143 w 405"/>
                  <a:gd name="T59" fmla="*/ 241 h 248"/>
                  <a:gd name="T60" fmla="*/ 128 w 405"/>
                  <a:gd name="T61" fmla="*/ 245 h 248"/>
                  <a:gd name="T62" fmla="*/ 113 w 405"/>
                  <a:gd name="T63" fmla="*/ 248 h 248"/>
                  <a:gd name="T64" fmla="*/ 42 w 405"/>
                  <a:gd name="T65" fmla="*/ 173 h 248"/>
                  <a:gd name="T66" fmla="*/ 66 w 405"/>
                  <a:gd name="T67" fmla="*/ 204 h 248"/>
                  <a:gd name="T68" fmla="*/ 77 w 405"/>
                  <a:gd name="T69" fmla="*/ 230 h 248"/>
                  <a:gd name="T70" fmla="*/ 89 w 405"/>
                  <a:gd name="T71" fmla="*/ 234 h 248"/>
                  <a:gd name="T72" fmla="*/ 98 w 405"/>
                  <a:gd name="T73" fmla="*/ 236 h 248"/>
                  <a:gd name="T74" fmla="*/ 104 w 405"/>
                  <a:gd name="T75" fmla="*/ 240 h 248"/>
                  <a:gd name="T76" fmla="*/ 109 w 405"/>
                  <a:gd name="T77" fmla="*/ 244 h 248"/>
                  <a:gd name="T78" fmla="*/ 127 w 405"/>
                  <a:gd name="T79" fmla="*/ 241 h 248"/>
                  <a:gd name="T80" fmla="*/ 141 w 405"/>
                  <a:gd name="T81" fmla="*/ 238 h 248"/>
                  <a:gd name="T82" fmla="*/ 142 w 405"/>
                  <a:gd name="T83" fmla="*/ 229 h 248"/>
                  <a:gd name="T84" fmla="*/ 142 w 405"/>
                  <a:gd name="T85" fmla="*/ 218 h 248"/>
                  <a:gd name="T86" fmla="*/ 142 w 405"/>
                  <a:gd name="T87" fmla="*/ 216 h 248"/>
                  <a:gd name="T88" fmla="*/ 144 w 405"/>
                  <a:gd name="T89" fmla="*/ 217 h 248"/>
                  <a:gd name="T90" fmla="*/ 394 w 405"/>
                  <a:gd name="T91" fmla="*/ 243 h 248"/>
                  <a:gd name="T92" fmla="*/ 402 w 405"/>
                  <a:gd name="T93" fmla="*/ 68 h 248"/>
                  <a:gd name="T94" fmla="*/ 153 w 405"/>
                  <a:gd name="T95" fmla="*/ 30 h 248"/>
                  <a:gd name="T96" fmla="*/ 93 w 405"/>
                  <a:gd name="T97" fmla="*/ 20 h 248"/>
                  <a:gd name="T98" fmla="*/ 13 w 405"/>
                  <a:gd name="T99" fmla="*/ 4 h 248"/>
                  <a:gd name="T100" fmla="*/ 8 w 405"/>
                  <a:gd name="T101" fmla="*/ 23 h 248"/>
                  <a:gd name="T102" fmla="*/ 9 w 405"/>
                  <a:gd name="T103" fmla="*/ 34 h 248"/>
                  <a:gd name="T104" fmla="*/ 5 w 405"/>
                  <a:gd name="T105" fmla="*/ 54 h 248"/>
                  <a:gd name="T106" fmla="*/ 62 w 405"/>
                  <a:gd name="T107" fmla="*/ 128 h 248"/>
                  <a:gd name="T108" fmla="*/ 62 w 405"/>
                  <a:gd name="T109" fmla="*/ 128 h 248"/>
                  <a:gd name="T110" fmla="*/ 62 w 405"/>
                  <a:gd name="T111" fmla="*/ 129 h 248"/>
                  <a:gd name="T112" fmla="*/ 52 w 405"/>
                  <a:gd name="T113" fmla="*/ 149 h 248"/>
                  <a:gd name="T114" fmla="*/ 42 w 405"/>
                  <a:gd name="T115" fmla="*/ 17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5" h="248">
                    <a:moveTo>
                      <a:pt x="113" y="248"/>
                    </a:moveTo>
                    <a:cubicBezTo>
                      <a:pt x="111" y="248"/>
                      <a:pt x="110" y="247"/>
                      <a:pt x="108" y="247"/>
                    </a:cubicBezTo>
                    <a:cubicBezTo>
                      <a:pt x="105" y="246"/>
                      <a:pt x="103" y="245"/>
                      <a:pt x="102" y="243"/>
                    </a:cubicBezTo>
                    <a:cubicBezTo>
                      <a:pt x="100" y="241"/>
                      <a:pt x="99" y="240"/>
                      <a:pt x="97" y="239"/>
                    </a:cubicBezTo>
                    <a:cubicBezTo>
                      <a:pt x="94" y="238"/>
                      <a:pt x="92" y="238"/>
                      <a:pt x="89" y="238"/>
                    </a:cubicBezTo>
                    <a:cubicBezTo>
                      <a:pt x="84" y="237"/>
                      <a:pt x="79" y="237"/>
                      <a:pt x="75" y="233"/>
                    </a:cubicBezTo>
                    <a:cubicBezTo>
                      <a:pt x="66" y="226"/>
                      <a:pt x="64" y="215"/>
                      <a:pt x="62" y="204"/>
                    </a:cubicBezTo>
                    <a:cubicBezTo>
                      <a:pt x="60" y="191"/>
                      <a:pt x="58" y="179"/>
                      <a:pt x="40" y="177"/>
                    </a:cubicBezTo>
                    <a:cubicBezTo>
                      <a:pt x="39" y="176"/>
                      <a:pt x="39" y="176"/>
                      <a:pt x="39" y="176"/>
                    </a:cubicBezTo>
                    <a:cubicBezTo>
                      <a:pt x="39" y="175"/>
                      <a:pt x="39" y="175"/>
                      <a:pt x="39" y="175"/>
                    </a:cubicBezTo>
                    <a:cubicBezTo>
                      <a:pt x="37" y="162"/>
                      <a:pt x="43" y="155"/>
                      <a:pt x="49" y="147"/>
                    </a:cubicBezTo>
                    <a:cubicBezTo>
                      <a:pt x="54" y="142"/>
                      <a:pt x="58" y="137"/>
                      <a:pt x="59" y="130"/>
                    </a:cubicBezTo>
                    <a:cubicBezTo>
                      <a:pt x="36" y="115"/>
                      <a:pt x="18" y="91"/>
                      <a:pt x="1" y="54"/>
                    </a:cubicBezTo>
                    <a:cubicBezTo>
                      <a:pt x="0" y="53"/>
                      <a:pt x="0" y="53"/>
                      <a:pt x="0" y="53"/>
                    </a:cubicBezTo>
                    <a:cubicBezTo>
                      <a:pt x="2" y="52"/>
                      <a:pt x="2" y="52"/>
                      <a:pt x="2" y="52"/>
                    </a:cubicBezTo>
                    <a:cubicBezTo>
                      <a:pt x="7" y="49"/>
                      <a:pt x="6" y="42"/>
                      <a:pt x="5" y="34"/>
                    </a:cubicBezTo>
                    <a:cubicBezTo>
                      <a:pt x="5" y="30"/>
                      <a:pt x="4" y="26"/>
                      <a:pt x="5" y="23"/>
                    </a:cubicBezTo>
                    <a:cubicBezTo>
                      <a:pt x="5" y="20"/>
                      <a:pt x="6" y="10"/>
                      <a:pt x="10" y="1"/>
                    </a:cubicBezTo>
                    <a:cubicBezTo>
                      <a:pt x="10" y="0"/>
                      <a:pt x="10" y="0"/>
                      <a:pt x="10" y="0"/>
                    </a:cubicBezTo>
                    <a:cubicBezTo>
                      <a:pt x="12" y="0"/>
                      <a:pt x="12" y="0"/>
                      <a:pt x="12" y="0"/>
                    </a:cubicBezTo>
                    <a:cubicBezTo>
                      <a:pt x="39" y="7"/>
                      <a:pt x="67" y="11"/>
                      <a:pt x="94" y="16"/>
                    </a:cubicBezTo>
                    <a:cubicBezTo>
                      <a:pt x="113" y="19"/>
                      <a:pt x="134" y="23"/>
                      <a:pt x="154" y="27"/>
                    </a:cubicBezTo>
                    <a:cubicBezTo>
                      <a:pt x="234" y="43"/>
                      <a:pt x="320" y="59"/>
                      <a:pt x="404" y="65"/>
                    </a:cubicBezTo>
                    <a:cubicBezTo>
                      <a:pt x="405" y="65"/>
                      <a:pt x="405" y="65"/>
                      <a:pt x="405" y="65"/>
                    </a:cubicBezTo>
                    <a:cubicBezTo>
                      <a:pt x="398" y="248"/>
                      <a:pt x="398" y="248"/>
                      <a:pt x="398" y="248"/>
                    </a:cubicBezTo>
                    <a:cubicBezTo>
                      <a:pt x="146" y="221"/>
                      <a:pt x="146" y="221"/>
                      <a:pt x="146" y="221"/>
                    </a:cubicBezTo>
                    <a:cubicBezTo>
                      <a:pt x="146" y="223"/>
                      <a:pt x="146" y="226"/>
                      <a:pt x="145" y="229"/>
                    </a:cubicBezTo>
                    <a:cubicBezTo>
                      <a:pt x="145" y="233"/>
                      <a:pt x="145" y="236"/>
                      <a:pt x="145" y="240"/>
                    </a:cubicBezTo>
                    <a:cubicBezTo>
                      <a:pt x="145" y="242"/>
                      <a:pt x="145" y="242"/>
                      <a:pt x="145" y="242"/>
                    </a:cubicBezTo>
                    <a:cubicBezTo>
                      <a:pt x="143" y="241"/>
                      <a:pt x="143" y="241"/>
                      <a:pt x="143" y="241"/>
                    </a:cubicBezTo>
                    <a:cubicBezTo>
                      <a:pt x="138" y="241"/>
                      <a:pt x="133" y="243"/>
                      <a:pt x="128" y="245"/>
                    </a:cubicBezTo>
                    <a:cubicBezTo>
                      <a:pt x="123" y="246"/>
                      <a:pt x="118" y="248"/>
                      <a:pt x="113" y="248"/>
                    </a:cubicBezTo>
                    <a:close/>
                    <a:moveTo>
                      <a:pt x="42" y="173"/>
                    </a:moveTo>
                    <a:cubicBezTo>
                      <a:pt x="61" y="176"/>
                      <a:pt x="63" y="190"/>
                      <a:pt x="66" y="204"/>
                    </a:cubicBezTo>
                    <a:cubicBezTo>
                      <a:pt x="68" y="213"/>
                      <a:pt x="69" y="224"/>
                      <a:pt x="77" y="230"/>
                    </a:cubicBezTo>
                    <a:cubicBezTo>
                      <a:pt x="81" y="233"/>
                      <a:pt x="85" y="234"/>
                      <a:pt x="89" y="234"/>
                    </a:cubicBezTo>
                    <a:cubicBezTo>
                      <a:pt x="92" y="235"/>
                      <a:pt x="95" y="235"/>
                      <a:pt x="98" y="236"/>
                    </a:cubicBezTo>
                    <a:cubicBezTo>
                      <a:pt x="101" y="237"/>
                      <a:pt x="102" y="239"/>
                      <a:pt x="104" y="240"/>
                    </a:cubicBezTo>
                    <a:cubicBezTo>
                      <a:pt x="106" y="242"/>
                      <a:pt x="107" y="243"/>
                      <a:pt x="109" y="244"/>
                    </a:cubicBezTo>
                    <a:cubicBezTo>
                      <a:pt x="115" y="245"/>
                      <a:pt x="120" y="243"/>
                      <a:pt x="127" y="241"/>
                    </a:cubicBezTo>
                    <a:cubicBezTo>
                      <a:pt x="131" y="239"/>
                      <a:pt x="136" y="238"/>
                      <a:pt x="141" y="238"/>
                    </a:cubicBezTo>
                    <a:cubicBezTo>
                      <a:pt x="141" y="235"/>
                      <a:pt x="141" y="232"/>
                      <a:pt x="142" y="229"/>
                    </a:cubicBezTo>
                    <a:cubicBezTo>
                      <a:pt x="142" y="225"/>
                      <a:pt x="142" y="222"/>
                      <a:pt x="142" y="218"/>
                    </a:cubicBezTo>
                    <a:cubicBezTo>
                      <a:pt x="142" y="216"/>
                      <a:pt x="142" y="216"/>
                      <a:pt x="142" y="216"/>
                    </a:cubicBezTo>
                    <a:cubicBezTo>
                      <a:pt x="144" y="217"/>
                      <a:pt x="144" y="217"/>
                      <a:pt x="144" y="217"/>
                    </a:cubicBezTo>
                    <a:cubicBezTo>
                      <a:pt x="394" y="243"/>
                      <a:pt x="394" y="243"/>
                      <a:pt x="394" y="243"/>
                    </a:cubicBezTo>
                    <a:cubicBezTo>
                      <a:pt x="402" y="68"/>
                      <a:pt x="402" y="68"/>
                      <a:pt x="402" y="68"/>
                    </a:cubicBezTo>
                    <a:cubicBezTo>
                      <a:pt x="319" y="63"/>
                      <a:pt x="233" y="47"/>
                      <a:pt x="153" y="30"/>
                    </a:cubicBezTo>
                    <a:cubicBezTo>
                      <a:pt x="133" y="26"/>
                      <a:pt x="113" y="23"/>
                      <a:pt x="93" y="20"/>
                    </a:cubicBezTo>
                    <a:cubicBezTo>
                      <a:pt x="67" y="15"/>
                      <a:pt x="39" y="10"/>
                      <a:pt x="13" y="4"/>
                    </a:cubicBezTo>
                    <a:cubicBezTo>
                      <a:pt x="10" y="12"/>
                      <a:pt x="9" y="21"/>
                      <a:pt x="8" y="23"/>
                    </a:cubicBezTo>
                    <a:cubicBezTo>
                      <a:pt x="8" y="26"/>
                      <a:pt x="8" y="30"/>
                      <a:pt x="9" y="34"/>
                    </a:cubicBezTo>
                    <a:cubicBezTo>
                      <a:pt x="10" y="41"/>
                      <a:pt x="11" y="50"/>
                      <a:pt x="5" y="54"/>
                    </a:cubicBezTo>
                    <a:cubicBezTo>
                      <a:pt x="22" y="89"/>
                      <a:pt x="40" y="113"/>
                      <a:pt x="62" y="128"/>
                    </a:cubicBezTo>
                    <a:cubicBezTo>
                      <a:pt x="62" y="128"/>
                      <a:pt x="62" y="128"/>
                      <a:pt x="62" y="128"/>
                    </a:cubicBezTo>
                    <a:cubicBezTo>
                      <a:pt x="62" y="129"/>
                      <a:pt x="62" y="129"/>
                      <a:pt x="62" y="129"/>
                    </a:cubicBezTo>
                    <a:cubicBezTo>
                      <a:pt x="62" y="138"/>
                      <a:pt x="57" y="144"/>
                      <a:pt x="52" y="149"/>
                    </a:cubicBezTo>
                    <a:cubicBezTo>
                      <a:pt x="47" y="156"/>
                      <a:pt x="42" y="163"/>
                      <a:pt x="42"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0">
                <a:extLst>
                  <a:ext uri="{FF2B5EF4-FFF2-40B4-BE49-F238E27FC236}">
                    <a16:creationId xmlns:a16="http://schemas.microsoft.com/office/drawing/2014/main" id="{9E95A5F0-8876-4FB7-8A19-F94889815BAB}"/>
                  </a:ext>
                </a:extLst>
              </p:cNvPr>
              <p:cNvSpPr>
                <a:spLocks noEditPoints="1"/>
              </p:cNvSpPr>
              <p:nvPr/>
            </p:nvSpPr>
            <p:spPr bwMode="auto">
              <a:xfrm>
                <a:off x="6007784" y="2465190"/>
                <a:ext cx="788230" cy="859310"/>
              </a:xfrm>
              <a:custGeom>
                <a:avLst/>
                <a:gdLst>
                  <a:gd name="T0" fmla="*/ 31 w 262"/>
                  <a:gd name="T1" fmla="*/ 285 h 285"/>
                  <a:gd name="T2" fmla="*/ 29 w 262"/>
                  <a:gd name="T3" fmla="*/ 243 h 285"/>
                  <a:gd name="T4" fmla="*/ 25 w 262"/>
                  <a:gd name="T5" fmla="*/ 197 h 285"/>
                  <a:gd name="T6" fmla="*/ 17 w 262"/>
                  <a:gd name="T7" fmla="*/ 173 h 285"/>
                  <a:gd name="T8" fmla="*/ 21 w 262"/>
                  <a:gd name="T9" fmla="*/ 161 h 285"/>
                  <a:gd name="T10" fmla="*/ 21 w 262"/>
                  <a:gd name="T11" fmla="*/ 156 h 285"/>
                  <a:gd name="T12" fmla="*/ 25 w 262"/>
                  <a:gd name="T13" fmla="*/ 156 h 285"/>
                  <a:gd name="T14" fmla="*/ 19 w 262"/>
                  <a:gd name="T15" fmla="*/ 116 h 285"/>
                  <a:gd name="T16" fmla="*/ 13 w 262"/>
                  <a:gd name="T17" fmla="*/ 66 h 285"/>
                  <a:gd name="T18" fmla="*/ 5 w 262"/>
                  <a:gd name="T19" fmla="*/ 26 h 285"/>
                  <a:gd name="T20" fmla="*/ 76 w 262"/>
                  <a:gd name="T21" fmla="*/ 22 h 285"/>
                  <a:gd name="T22" fmla="*/ 75 w 262"/>
                  <a:gd name="T23" fmla="*/ 3 h 285"/>
                  <a:gd name="T24" fmla="*/ 78 w 262"/>
                  <a:gd name="T25" fmla="*/ 2 h 285"/>
                  <a:gd name="T26" fmla="*/ 104 w 262"/>
                  <a:gd name="T27" fmla="*/ 26 h 285"/>
                  <a:gd name="T28" fmla="*/ 132 w 262"/>
                  <a:gd name="T29" fmla="*/ 27 h 285"/>
                  <a:gd name="T30" fmla="*/ 152 w 262"/>
                  <a:gd name="T31" fmla="*/ 32 h 285"/>
                  <a:gd name="T32" fmla="*/ 174 w 262"/>
                  <a:gd name="T33" fmla="*/ 36 h 285"/>
                  <a:gd name="T34" fmla="*/ 195 w 262"/>
                  <a:gd name="T35" fmla="*/ 51 h 285"/>
                  <a:gd name="T36" fmla="*/ 257 w 262"/>
                  <a:gd name="T37" fmla="*/ 49 h 285"/>
                  <a:gd name="T38" fmla="*/ 259 w 262"/>
                  <a:gd name="T39" fmla="*/ 50 h 285"/>
                  <a:gd name="T40" fmla="*/ 219 w 262"/>
                  <a:gd name="T41" fmla="*/ 86 h 285"/>
                  <a:gd name="T42" fmla="*/ 181 w 262"/>
                  <a:gd name="T43" fmla="*/ 120 h 285"/>
                  <a:gd name="T44" fmla="*/ 198 w 262"/>
                  <a:gd name="T45" fmla="*/ 121 h 285"/>
                  <a:gd name="T46" fmla="*/ 207 w 262"/>
                  <a:gd name="T47" fmla="*/ 117 h 285"/>
                  <a:gd name="T48" fmla="*/ 179 w 262"/>
                  <a:gd name="T49" fmla="*/ 141 h 285"/>
                  <a:gd name="T50" fmla="*/ 175 w 262"/>
                  <a:gd name="T51" fmla="*/ 140 h 285"/>
                  <a:gd name="T52" fmla="*/ 176 w 262"/>
                  <a:gd name="T53" fmla="*/ 148 h 285"/>
                  <a:gd name="T54" fmla="*/ 165 w 262"/>
                  <a:gd name="T55" fmla="*/ 172 h 285"/>
                  <a:gd name="T56" fmla="*/ 164 w 262"/>
                  <a:gd name="T57" fmla="*/ 214 h 285"/>
                  <a:gd name="T58" fmla="*/ 176 w 262"/>
                  <a:gd name="T59" fmla="*/ 218 h 285"/>
                  <a:gd name="T60" fmla="*/ 186 w 262"/>
                  <a:gd name="T61" fmla="*/ 240 h 285"/>
                  <a:gd name="T62" fmla="*/ 195 w 262"/>
                  <a:gd name="T63" fmla="*/ 246 h 285"/>
                  <a:gd name="T64" fmla="*/ 213 w 262"/>
                  <a:gd name="T65" fmla="*/ 260 h 285"/>
                  <a:gd name="T66" fmla="*/ 217 w 262"/>
                  <a:gd name="T67" fmla="*/ 285 h 285"/>
                  <a:gd name="T68" fmla="*/ 213 w 262"/>
                  <a:gd name="T69" fmla="*/ 281 h 285"/>
                  <a:gd name="T70" fmla="*/ 197 w 262"/>
                  <a:gd name="T71" fmla="*/ 250 h 285"/>
                  <a:gd name="T72" fmla="*/ 189 w 262"/>
                  <a:gd name="T73" fmla="*/ 248 h 285"/>
                  <a:gd name="T74" fmla="*/ 173 w 262"/>
                  <a:gd name="T75" fmla="*/ 223 h 285"/>
                  <a:gd name="T76" fmla="*/ 158 w 262"/>
                  <a:gd name="T77" fmla="*/ 202 h 285"/>
                  <a:gd name="T78" fmla="*/ 166 w 262"/>
                  <a:gd name="T79" fmla="*/ 164 h 285"/>
                  <a:gd name="T80" fmla="*/ 172 w 262"/>
                  <a:gd name="T81" fmla="*/ 147 h 285"/>
                  <a:gd name="T82" fmla="*/ 179 w 262"/>
                  <a:gd name="T83" fmla="*/ 137 h 285"/>
                  <a:gd name="T84" fmla="*/ 198 w 262"/>
                  <a:gd name="T85" fmla="*/ 126 h 285"/>
                  <a:gd name="T86" fmla="*/ 177 w 262"/>
                  <a:gd name="T87" fmla="*/ 119 h 285"/>
                  <a:gd name="T88" fmla="*/ 217 w 262"/>
                  <a:gd name="T89" fmla="*/ 83 h 285"/>
                  <a:gd name="T90" fmla="*/ 255 w 262"/>
                  <a:gd name="T91" fmla="*/ 53 h 285"/>
                  <a:gd name="T92" fmla="*/ 195 w 262"/>
                  <a:gd name="T93" fmla="*/ 54 h 285"/>
                  <a:gd name="T94" fmla="*/ 172 w 262"/>
                  <a:gd name="T95" fmla="*/ 39 h 285"/>
                  <a:gd name="T96" fmla="*/ 152 w 262"/>
                  <a:gd name="T97" fmla="*/ 36 h 285"/>
                  <a:gd name="T98" fmla="*/ 131 w 262"/>
                  <a:gd name="T99" fmla="*/ 31 h 285"/>
                  <a:gd name="T100" fmla="*/ 103 w 262"/>
                  <a:gd name="T101" fmla="*/ 29 h 285"/>
                  <a:gd name="T102" fmla="*/ 78 w 262"/>
                  <a:gd name="T103" fmla="*/ 8 h 285"/>
                  <a:gd name="T104" fmla="*/ 79 w 262"/>
                  <a:gd name="T105" fmla="*/ 23 h 285"/>
                  <a:gd name="T106" fmla="*/ 78 w 262"/>
                  <a:gd name="T107" fmla="*/ 25 h 285"/>
                  <a:gd name="T108" fmla="*/ 4 w 262"/>
                  <a:gd name="T109" fmla="*/ 37 h 285"/>
                  <a:gd name="T110" fmla="*/ 21 w 262"/>
                  <a:gd name="T111" fmla="*/ 94 h 285"/>
                  <a:gd name="T112" fmla="*/ 22 w 262"/>
                  <a:gd name="T113" fmla="*/ 130 h 285"/>
                  <a:gd name="T114" fmla="*/ 34 w 262"/>
                  <a:gd name="T115" fmla="*/ 160 h 285"/>
                  <a:gd name="T116" fmla="*/ 25 w 262"/>
                  <a:gd name="T117" fmla="*/ 160 h 285"/>
                  <a:gd name="T118" fmla="*/ 20 w 262"/>
                  <a:gd name="T119" fmla="*/ 175 h 285"/>
                  <a:gd name="T120" fmla="*/ 28 w 262"/>
                  <a:gd name="T121" fmla="*/ 194 h 285"/>
                  <a:gd name="T122" fmla="*/ 33 w 262"/>
                  <a:gd name="T123" fmla="*/ 24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2" h="285">
                    <a:moveTo>
                      <a:pt x="217" y="285"/>
                    </a:moveTo>
                    <a:cubicBezTo>
                      <a:pt x="31" y="285"/>
                      <a:pt x="31" y="285"/>
                      <a:pt x="31" y="285"/>
                    </a:cubicBezTo>
                    <a:cubicBezTo>
                      <a:pt x="31" y="281"/>
                      <a:pt x="31" y="281"/>
                      <a:pt x="31" y="281"/>
                    </a:cubicBezTo>
                    <a:cubicBezTo>
                      <a:pt x="31" y="271"/>
                      <a:pt x="31" y="255"/>
                      <a:pt x="29" y="243"/>
                    </a:cubicBezTo>
                    <a:cubicBezTo>
                      <a:pt x="29" y="239"/>
                      <a:pt x="29" y="234"/>
                      <a:pt x="29" y="228"/>
                    </a:cubicBezTo>
                    <a:cubicBezTo>
                      <a:pt x="30" y="217"/>
                      <a:pt x="30" y="204"/>
                      <a:pt x="25" y="197"/>
                    </a:cubicBezTo>
                    <a:cubicBezTo>
                      <a:pt x="23" y="193"/>
                      <a:pt x="21" y="191"/>
                      <a:pt x="19" y="190"/>
                    </a:cubicBezTo>
                    <a:cubicBezTo>
                      <a:pt x="14" y="186"/>
                      <a:pt x="12" y="183"/>
                      <a:pt x="17" y="173"/>
                    </a:cubicBezTo>
                    <a:cubicBezTo>
                      <a:pt x="18" y="171"/>
                      <a:pt x="19" y="169"/>
                      <a:pt x="20" y="168"/>
                    </a:cubicBezTo>
                    <a:cubicBezTo>
                      <a:pt x="21" y="166"/>
                      <a:pt x="22" y="165"/>
                      <a:pt x="21" y="161"/>
                    </a:cubicBezTo>
                    <a:cubicBezTo>
                      <a:pt x="21" y="160"/>
                      <a:pt x="21" y="159"/>
                      <a:pt x="21" y="158"/>
                    </a:cubicBezTo>
                    <a:cubicBezTo>
                      <a:pt x="21" y="156"/>
                      <a:pt x="21" y="156"/>
                      <a:pt x="21" y="156"/>
                    </a:cubicBezTo>
                    <a:cubicBezTo>
                      <a:pt x="23" y="156"/>
                      <a:pt x="23" y="156"/>
                      <a:pt x="23" y="156"/>
                    </a:cubicBezTo>
                    <a:cubicBezTo>
                      <a:pt x="25" y="156"/>
                      <a:pt x="25" y="156"/>
                      <a:pt x="25" y="156"/>
                    </a:cubicBezTo>
                    <a:cubicBezTo>
                      <a:pt x="23" y="152"/>
                      <a:pt x="20" y="144"/>
                      <a:pt x="19" y="130"/>
                    </a:cubicBezTo>
                    <a:cubicBezTo>
                      <a:pt x="18" y="120"/>
                      <a:pt x="19" y="118"/>
                      <a:pt x="19" y="116"/>
                    </a:cubicBezTo>
                    <a:cubicBezTo>
                      <a:pt x="20" y="113"/>
                      <a:pt x="20" y="111"/>
                      <a:pt x="18" y="95"/>
                    </a:cubicBezTo>
                    <a:cubicBezTo>
                      <a:pt x="13" y="66"/>
                      <a:pt x="13" y="66"/>
                      <a:pt x="13" y="66"/>
                    </a:cubicBezTo>
                    <a:cubicBezTo>
                      <a:pt x="0" y="37"/>
                      <a:pt x="0" y="37"/>
                      <a:pt x="0" y="37"/>
                    </a:cubicBezTo>
                    <a:cubicBezTo>
                      <a:pt x="5" y="26"/>
                      <a:pt x="5" y="26"/>
                      <a:pt x="5" y="26"/>
                    </a:cubicBezTo>
                    <a:cubicBezTo>
                      <a:pt x="6" y="26"/>
                      <a:pt x="6" y="26"/>
                      <a:pt x="6" y="26"/>
                    </a:cubicBezTo>
                    <a:cubicBezTo>
                      <a:pt x="32" y="26"/>
                      <a:pt x="54" y="24"/>
                      <a:pt x="76" y="22"/>
                    </a:cubicBezTo>
                    <a:cubicBezTo>
                      <a:pt x="75" y="20"/>
                      <a:pt x="75" y="17"/>
                      <a:pt x="75" y="15"/>
                    </a:cubicBezTo>
                    <a:cubicBezTo>
                      <a:pt x="75" y="11"/>
                      <a:pt x="75" y="7"/>
                      <a:pt x="75" y="3"/>
                    </a:cubicBezTo>
                    <a:cubicBezTo>
                      <a:pt x="75" y="0"/>
                      <a:pt x="75" y="0"/>
                      <a:pt x="75" y="0"/>
                    </a:cubicBezTo>
                    <a:cubicBezTo>
                      <a:pt x="78" y="2"/>
                      <a:pt x="78" y="2"/>
                      <a:pt x="78" y="2"/>
                    </a:cubicBezTo>
                    <a:cubicBezTo>
                      <a:pt x="80" y="4"/>
                      <a:pt x="82" y="6"/>
                      <a:pt x="84" y="8"/>
                    </a:cubicBezTo>
                    <a:cubicBezTo>
                      <a:pt x="91" y="15"/>
                      <a:pt x="98" y="23"/>
                      <a:pt x="104" y="26"/>
                    </a:cubicBezTo>
                    <a:cubicBezTo>
                      <a:pt x="108" y="27"/>
                      <a:pt x="113" y="27"/>
                      <a:pt x="118" y="27"/>
                    </a:cubicBezTo>
                    <a:cubicBezTo>
                      <a:pt x="123" y="26"/>
                      <a:pt x="128" y="26"/>
                      <a:pt x="132" y="27"/>
                    </a:cubicBezTo>
                    <a:cubicBezTo>
                      <a:pt x="134" y="28"/>
                      <a:pt x="137" y="29"/>
                      <a:pt x="139" y="29"/>
                    </a:cubicBezTo>
                    <a:cubicBezTo>
                      <a:pt x="143" y="31"/>
                      <a:pt x="147" y="32"/>
                      <a:pt x="152" y="32"/>
                    </a:cubicBezTo>
                    <a:cubicBezTo>
                      <a:pt x="156" y="32"/>
                      <a:pt x="159" y="32"/>
                      <a:pt x="161" y="31"/>
                    </a:cubicBezTo>
                    <a:cubicBezTo>
                      <a:pt x="165" y="31"/>
                      <a:pt x="167" y="31"/>
                      <a:pt x="174" y="36"/>
                    </a:cubicBezTo>
                    <a:cubicBezTo>
                      <a:pt x="177" y="38"/>
                      <a:pt x="179" y="40"/>
                      <a:pt x="181" y="42"/>
                    </a:cubicBezTo>
                    <a:cubicBezTo>
                      <a:pt x="185" y="46"/>
                      <a:pt x="188" y="49"/>
                      <a:pt x="195" y="51"/>
                    </a:cubicBezTo>
                    <a:cubicBezTo>
                      <a:pt x="207" y="54"/>
                      <a:pt x="218" y="52"/>
                      <a:pt x="230" y="51"/>
                    </a:cubicBezTo>
                    <a:cubicBezTo>
                      <a:pt x="239" y="49"/>
                      <a:pt x="248" y="48"/>
                      <a:pt x="257" y="49"/>
                    </a:cubicBezTo>
                    <a:cubicBezTo>
                      <a:pt x="258" y="49"/>
                      <a:pt x="258" y="49"/>
                      <a:pt x="258" y="49"/>
                    </a:cubicBezTo>
                    <a:cubicBezTo>
                      <a:pt x="259" y="50"/>
                      <a:pt x="259" y="50"/>
                      <a:pt x="259" y="50"/>
                    </a:cubicBezTo>
                    <a:cubicBezTo>
                      <a:pt x="262" y="63"/>
                      <a:pt x="246" y="71"/>
                      <a:pt x="232" y="78"/>
                    </a:cubicBezTo>
                    <a:cubicBezTo>
                      <a:pt x="227" y="81"/>
                      <a:pt x="222" y="84"/>
                      <a:pt x="219" y="86"/>
                    </a:cubicBezTo>
                    <a:cubicBezTo>
                      <a:pt x="217" y="87"/>
                      <a:pt x="214" y="89"/>
                      <a:pt x="211" y="92"/>
                    </a:cubicBezTo>
                    <a:cubicBezTo>
                      <a:pt x="200" y="100"/>
                      <a:pt x="183" y="112"/>
                      <a:pt x="181" y="120"/>
                    </a:cubicBezTo>
                    <a:cubicBezTo>
                      <a:pt x="180" y="123"/>
                      <a:pt x="180" y="126"/>
                      <a:pt x="181" y="126"/>
                    </a:cubicBezTo>
                    <a:cubicBezTo>
                      <a:pt x="184" y="128"/>
                      <a:pt x="193" y="124"/>
                      <a:pt x="198" y="121"/>
                    </a:cubicBezTo>
                    <a:cubicBezTo>
                      <a:pt x="199" y="121"/>
                      <a:pt x="201" y="120"/>
                      <a:pt x="202" y="120"/>
                    </a:cubicBezTo>
                    <a:cubicBezTo>
                      <a:pt x="207" y="117"/>
                      <a:pt x="207" y="117"/>
                      <a:pt x="207" y="117"/>
                    </a:cubicBezTo>
                    <a:cubicBezTo>
                      <a:pt x="202" y="126"/>
                      <a:pt x="202" y="126"/>
                      <a:pt x="202" y="126"/>
                    </a:cubicBezTo>
                    <a:cubicBezTo>
                      <a:pt x="196" y="137"/>
                      <a:pt x="187" y="143"/>
                      <a:pt x="179" y="141"/>
                    </a:cubicBezTo>
                    <a:cubicBezTo>
                      <a:pt x="178" y="141"/>
                      <a:pt x="178" y="141"/>
                      <a:pt x="178" y="141"/>
                    </a:cubicBezTo>
                    <a:cubicBezTo>
                      <a:pt x="177" y="140"/>
                      <a:pt x="176" y="140"/>
                      <a:pt x="175" y="140"/>
                    </a:cubicBezTo>
                    <a:cubicBezTo>
                      <a:pt x="174" y="141"/>
                      <a:pt x="174" y="143"/>
                      <a:pt x="175" y="146"/>
                    </a:cubicBezTo>
                    <a:cubicBezTo>
                      <a:pt x="175" y="147"/>
                      <a:pt x="175" y="148"/>
                      <a:pt x="176" y="148"/>
                    </a:cubicBezTo>
                    <a:cubicBezTo>
                      <a:pt x="177" y="155"/>
                      <a:pt x="173" y="161"/>
                      <a:pt x="169" y="166"/>
                    </a:cubicBezTo>
                    <a:cubicBezTo>
                      <a:pt x="168" y="168"/>
                      <a:pt x="166" y="170"/>
                      <a:pt x="165" y="172"/>
                    </a:cubicBezTo>
                    <a:cubicBezTo>
                      <a:pt x="160" y="181"/>
                      <a:pt x="161" y="193"/>
                      <a:pt x="161" y="202"/>
                    </a:cubicBezTo>
                    <a:cubicBezTo>
                      <a:pt x="162" y="206"/>
                      <a:pt x="162" y="211"/>
                      <a:pt x="164" y="214"/>
                    </a:cubicBezTo>
                    <a:cubicBezTo>
                      <a:pt x="166" y="218"/>
                      <a:pt x="170" y="220"/>
                      <a:pt x="174" y="219"/>
                    </a:cubicBezTo>
                    <a:cubicBezTo>
                      <a:pt x="176" y="218"/>
                      <a:pt x="176" y="218"/>
                      <a:pt x="176" y="218"/>
                    </a:cubicBezTo>
                    <a:cubicBezTo>
                      <a:pt x="176" y="220"/>
                      <a:pt x="176" y="220"/>
                      <a:pt x="176" y="220"/>
                    </a:cubicBezTo>
                    <a:cubicBezTo>
                      <a:pt x="178" y="227"/>
                      <a:pt x="181" y="234"/>
                      <a:pt x="186" y="240"/>
                    </a:cubicBezTo>
                    <a:cubicBezTo>
                      <a:pt x="187" y="242"/>
                      <a:pt x="189" y="244"/>
                      <a:pt x="191" y="245"/>
                    </a:cubicBezTo>
                    <a:cubicBezTo>
                      <a:pt x="192" y="245"/>
                      <a:pt x="194" y="246"/>
                      <a:pt x="195" y="246"/>
                    </a:cubicBezTo>
                    <a:cubicBezTo>
                      <a:pt x="196" y="246"/>
                      <a:pt x="197" y="246"/>
                      <a:pt x="198" y="246"/>
                    </a:cubicBezTo>
                    <a:cubicBezTo>
                      <a:pt x="205" y="248"/>
                      <a:pt x="210" y="253"/>
                      <a:pt x="213" y="260"/>
                    </a:cubicBezTo>
                    <a:cubicBezTo>
                      <a:pt x="216" y="266"/>
                      <a:pt x="216" y="275"/>
                      <a:pt x="217" y="282"/>
                    </a:cubicBezTo>
                    <a:lnTo>
                      <a:pt x="217" y="285"/>
                    </a:lnTo>
                    <a:close/>
                    <a:moveTo>
                      <a:pt x="34" y="281"/>
                    </a:moveTo>
                    <a:cubicBezTo>
                      <a:pt x="213" y="281"/>
                      <a:pt x="213" y="281"/>
                      <a:pt x="213" y="281"/>
                    </a:cubicBezTo>
                    <a:cubicBezTo>
                      <a:pt x="213" y="275"/>
                      <a:pt x="212" y="267"/>
                      <a:pt x="210" y="262"/>
                    </a:cubicBezTo>
                    <a:cubicBezTo>
                      <a:pt x="207" y="256"/>
                      <a:pt x="203" y="251"/>
                      <a:pt x="197" y="250"/>
                    </a:cubicBezTo>
                    <a:cubicBezTo>
                      <a:pt x="197" y="250"/>
                      <a:pt x="196" y="250"/>
                      <a:pt x="195" y="250"/>
                    </a:cubicBezTo>
                    <a:cubicBezTo>
                      <a:pt x="193" y="249"/>
                      <a:pt x="191" y="249"/>
                      <a:pt x="189" y="248"/>
                    </a:cubicBezTo>
                    <a:cubicBezTo>
                      <a:pt x="186" y="247"/>
                      <a:pt x="185" y="245"/>
                      <a:pt x="183" y="243"/>
                    </a:cubicBezTo>
                    <a:cubicBezTo>
                      <a:pt x="179" y="236"/>
                      <a:pt x="175" y="230"/>
                      <a:pt x="173" y="223"/>
                    </a:cubicBezTo>
                    <a:cubicBezTo>
                      <a:pt x="168" y="223"/>
                      <a:pt x="163" y="220"/>
                      <a:pt x="161" y="216"/>
                    </a:cubicBezTo>
                    <a:cubicBezTo>
                      <a:pt x="158" y="212"/>
                      <a:pt x="158" y="207"/>
                      <a:pt x="158" y="202"/>
                    </a:cubicBezTo>
                    <a:cubicBezTo>
                      <a:pt x="157" y="192"/>
                      <a:pt x="156" y="180"/>
                      <a:pt x="162" y="170"/>
                    </a:cubicBezTo>
                    <a:cubicBezTo>
                      <a:pt x="163" y="168"/>
                      <a:pt x="165" y="166"/>
                      <a:pt x="166" y="164"/>
                    </a:cubicBezTo>
                    <a:cubicBezTo>
                      <a:pt x="170" y="159"/>
                      <a:pt x="173" y="154"/>
                      <a:pt x="172" y="149"/>
                    </a:cubicBezTo>
                    <a:cubicBezTo>
                      <a:pt x="172" y="148"/>
                      <a:pt x="172" y="148"/>
                      <a:pt x="172" y="147"/>
                    </a:cubicBezTo>
                    <a:cubicBezTo>
                      <a:pt x="171" y="144"/>
                      <a:pt x="169" y="139"/>
                      <a:pt x="173" y="137"/>
                    </a:cubicBezTo>
                    <a:cubicBezTo>
                      <a:pt x="175" y="136"/>
                      <a:pt x="177" y="137"/>
                      <a:pt x="179" y="137"/>
                    </a:cubicBezTo>
                    <a:cubicBezTo>
                      <a:pt x="180" y="137"/>
                      <a:pt x="180" y="137"/>
                      <a:pt x="180" y="137"/>
                    </a:cubicBezTo>
                    <a:cubicBezTo>
                      <a:pt x="188" y="139"/>
                      <a:pt x="195" y="130"/>
                      <a:pt x="198" y="126"/>
                    </a:cubicBezTo>
                    <a:cubicBezTo>
                      <a:pt x="191" y="129"/>
                      <a:pt x="183" y="133"/>
                      <a:pt x="179" y="129"/>
                    </a:cubicBezTo>
                    <a:cubicBezTo>
                      <a:pt x="177" y="128"/>
                      <a:pt x="176" y="124"/>
                      <a:pt x="177" y="119"/>
                    </a:cubicBezTo>
                    <a:cubicBezTo>
                      <a:pt x="179" y="111"/>
                      <a:pt x="193" y="100"/>
                      <a:pt x="209" y="89"/>
                    </a:cubicBezTo>
                    <a:cubicBezTo>
                      <a:pt x="212" y="87"/>
                      <a:pt x="215" y="85"/>
                      <a:pt x="217" y="83"/>
                    </a:cubicBezTo>
                    <a:cubicBezTo>
                      <a:pt x="220" y="80"/>
                      <a:pt x="225" y="78"/>
                      <a:pt x="231" y="75"/>
                    </a:cubicBezTo>
                    <a:cubicBezTo>
                      <a:pt x="242" y="69"/>
                      <a:pt x="256" y="61"/>
                      <a:pt x="255" y="53"/>
                    </a:cubicBezTo>
                    <a:cubicBezTo>
                      <a:pt x="247" y="52"/>
                      <a:pt x="239" y="53"/>
                      <a:pt x="230" y="54"/>
                    </a:cubicBezTo>
                    <a:cubicBezTo>
                      <a:pt x="219" y="56"/>
                      <a:pt x="207" y="57"/>
                      <a:pt x="195" y="54"/>
                    </a:cubicBezTo>
                    <a:cubicBezTo>
                      <a:pt x="187" y="52"/>
                      <a:pt x="183" y="48"/>
                      <a:pt x="178" y="44"/>
                    </a:cubicBezTo>
                    <a:cubicBezTo>
                      <a:pt x="176" y="42"/>
                      <a:pt x="174" y="41"/>
                      <a:pt x="172" y="39"/>
                    </a:cubicBezTo>
                    <a:cubicBezTo>
                      <a:pt x="166" y="34"/>
                      <a:pt x="165" y="35"/>
                      <a:pt x="161" y="35"/>
                    </a:cubicBezTo>
                    <a:cubicBezTo>
                      <a:pt x="159" y="35"/>
                      <a:pt x="157" y="36"/>
                      <a:pt x="152" y="36"/>
                    </a:cubicBezTo>
                    <a:cubicBezTo>
                      <a:pt x="146" y="36"/>
                      <a:pt x="142" y="34"/>
                      <a:pt x="138" y="33"/>
                    </a:cubicBezTo>
                    <a:cubicBezTo>
                      <a:pt x="136" y="32"/>
                      <a:pt x="133" y="31"/>
                      <a:pt x="131" y="31"/>
                    </a:cubicBezTo>
                    <a:cubicBezTo>
                      <a:pt x="127" y="30"/>
                      <a:pt x="123" y="30"/>
                      <a:pt x="119" y="30"/>
                    </a:cubicBezTo>
                    <a:cubicBezTo>
                      <a:pt x="113" y="30"/>
                      <a:pt x="107" y="31"/>
                      <a:pt x="103" y="29"/>
                    </a:cubicBezTo>
                    <a:cubicBezTo>
                      <a:pt x="96" y="26"/>
                      <a:pt x="88" y="18"/>
                      <a:pt x="81" y="11"/>
                    </a:cubicBezTo>
                    <a:cubicBezTo>
                      <a:pt x="80" y="10"/>
                      <a:pt x="79" y="9"/>
                      <a:pt x="78" y="8"/>
                    </a:cubicBezTo>
                    <a:cubicBezTo>
                      <a:pt x="79" y="10"/>
                      <a:pt x="79" y="13"/>
                      <a:pt x="79" y="15"/>
                    </a:cubicBezTo>
                    <a:cubicBezTo>
                      <a:pt x="79" y="18"/>
                      <a:pt x="79" y="21"/>
                      <a:pt x="79" y="23"/>
                    </a:cubicBezTo>
                    <a:cubicBezTo>
                      <a:pt x="79" y="25"/>
                      <a:pt x="79" y="25"/>
                      <a:pt x="79" y="25"/>
                    </a:cubicBezTo>
                    <a:cubicBezTo>
                      <a:pt x="78" y="25"/>
                      <a:pt x="78" y="25"/>
                      <a:pt x="78" y="25"/>
                    </a:cubicBezTo>
                    <a:cubicBezTo>
                      <a:pt x="56" y="28"/>
                      <a:pt x="33" y="29"/>
                      <a:pt x="7" y="30"/>
                    </a:cubicBezTo>
                    <a:cubicBezTo>
                      <a:pt x="4" y="37"/>
                      <a:pt x="4" y="37"/>
                      <a:pt x="4" y="37"/>
                    </a:cubicBezTo>
                    <a:cubicBezTo>
                      <a:pt x="17" y="65"/>
                      <a:pt x="17" y="65"/>
                      <a:pt x="17" y="65"/>
                    </a:cubicBezTo>
                    <a:cubicBezTo>
                      <a:pt x="21" y="94"/>
                      <a:pt x="21" y="94"/>
                      <a:pt x="21" y="94"/>
                    </a:cubicBezTo>
                    <a:cubicBezTo>
                      <a:pt x="24" y="112"/>
                      <a:pt x="24" y="113"/>
                      <a:pt x="23" y="116"/>
                    </a:cubicBezTo>
                    <a:cubicBezTo>
                      <a:pt x="22" y="118"/>
                      <a:pt x="22" y="121"/>
                      <a:pt x="22" y="130"/>
                    </a:cubicBezTo>
                    <a:cubicBezTo>
                      <a:pt x="24" y="151"/>
                      <a:pt x="30" y="157"/>
                      <a:pt x="30" y="157"/>
                    </a:cubicBezTo>
                    <a:cubicBezTo>
                      <a:pt x="34" y="160"/>
                      <a:pt x="34" y="160"/>
                      <a:pt x="34" y="160"/>
                    </a:cubicBezTo>
                    <a:cubicBezTo>
                      <a:pt x="25" y="160"/>
                      <a:pt x="25" y="160"/>
                      <a:pt x="25" y="160"/>
                    </a:cubicBezTo>
                    <a:cubicBezTo>
                      <a:pt x="25" y="160"/>
                      <a:pt x="25" y="160"/>
                      <a:pt x="25" y="160"/>
                    </a:cubicBezTo>
                    <a:cubicBezTo>
                      <a:pt x="25" y="166"/>
                      <a:pt x="24" y="168"/>
                      <a:pt x="23" y="170"/>
                    </a:cubicBezTo>
                    <a:cubicBezTo>
                      <a:pt x="22" y="171"/>
                      <a:pt x="21" y="172"/>
                      <a:pt x="20" y="175"/>
                    </a:cubicBezTo>
                    <a:cubicBezTo>
                      <a:pt x="16" y="183"/>
                      <a:pt x="17" y="184"/>
                      <a:pt x="21" y="187"/>
                    </a:cubicBezTo>
                    <a:cubicBezTo>
                      <a:pt x="23" y="189"/>
                      <a:pt x="26" y="191"/>
                      <a:pt x="28" y="194"/>
                    </a:cubicBezTo>
                    <a:cubicBezTo>
                      <a:pt x="34" y="203"/>
                      <a:pt x="34" y="216"/>
                      <a:pt x="33" y="228"/>
                    </a:cubicBezTo>
                    <a:cubicBezTo>
                      <a:pt x="33" y="234"/>
                      <a:pt x="33" y="239"/>
                      <a:pt x="33" y="243"/>
                    </a:cubicBezTo>
                    <a:cubicBezTo>
                      <a:pt x="34" y="255"/>
                      <a:pt x="34" y="271"/>
                      <a:pt x="34"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2">
                <a:extLst>
                  <a:ext uri="{FF2B5EF4-FFF2-40B4-BE49-F238E27FC236}">
                    <a16:creationId xmlns:a16="http://schemas.microsoft.com/office/drawing/2014/main" id="{41BC42BA-FEA9-4D9C-B957-70F8C1CCA3E2}"/>
                  </a:ext>
                </a:extLst>
              </p:cNvPr>
              <p:cNvSpPr>
                <a:spLocks noEditPoints="1"/>
              </p:cNvSpPr>
              <p:nvPr/>
            </p:nvSpPr>
            <p:spPr bwMode="auto">
              <a:xfrm>
                <a:off x="6730011" y="2679701"/>
                <a:ext cx="695571" cy="355402"/>
              </a:xfrm>
              <a:custGeom>
                <a:avLst/>
                <a:gdLst>
                  <a:gd name="T0" fmla="*/ 101 w 231"/>
                  <a:gd name="T1" fmla="*/ 117 h 118"/>
                  <a:gd name="T2" fmla="*/ 89 w 231"/>
                  <a:gd name="T3" fmla="*/ 102 h 118"/>
                  <a:gd name="T4" fmla="*/ 80 w 231"/>
                  <a:gd name="T5" fmla="*/ 92 h 118"/>
                  <a:gd name="T6" fmla="*/ 71 w 231"/>
                  <a:gd name="T7" fmla="*/ 85 h 118"/>
                  <a:gd name="T8" fmla="*/ 46 w 231"/>
                  <a:gd name="T9" fmla="*/ 77 h 118"/>
                  <a:gd name="T10" fmla="*/ 18 w 231"/>
                  <a:gd name="T11" fmla="*/ 62 h 118"/>
                  <a:gd name="T12" fmla="*/ 17 w 231"/>
                  <a:gd name="T13" fmla="*/ 56 h 118"/>
                  <a:gd name="T14" fmla="*/ 0 w 231"/>
                  <a:gd name="T15" fmla="*/ 52 h 118"/>
                  <a:gd name="T16" fmla="*/ 15 w 231"/>
                  <a:gd name="T17" fmla="*/ 48 h 118"/>
                  <a:gd name="T18" fmla="*/ 78 w 231"/>
                  <a:gd name="T19" fmla="*/ 1 h 118"/>
                  <a:gd name="T20" fmla="*/ 80 w 231"/>
                  <a:gd name="T21" fmla="*/ 3 h 118"/>
                  <a:gd name="T22" fmla="*/ 65 w 231"/>
                  <a:gd name="T23" fmla="*/ 41 h 118"/>
                  <a:gd name="T24" fmla="*/ 78 w 231"/>
                  <a:gd name="T25" fmla="*/ 41 h 118"/>
                  <a:gd name="T26" fmla="*/ 92 w 231"/>
                  <a:gd name="T27" fmla="*/ 45 h 118"/>
                  <a:gd name="T28" fmla="*/ 140 w 231"/>
                  <a:gd name="T29" fmla="*/ 38 h 118"/>
                  <a:gd name="T30" fmla="*/ 152 w 231"/>
                  <a:gd name="T31" fmla="*/ 31 h 118"/>
                  <a:gd name="T32" fmla="*/ 181 w 231"/>
                  <a:gd name="T33" fmla="*/ 27 h 118"/>
                  <a:gd name="T34" fmla="*/ 196 w 231"/>
                  <a:gd name="T35" fmla="*/ 31 h 118"/>
                  <a:gd name="T36" fmla="*/ 222 w 231"/>
                  <a:gd name="T37" fmla="*/ 48 h 118"/>
                  <a:gd name="T38" fmla="*/ 231 w 231"/>
                  <a:gd name="T39" fmla="*/ 60 h 118"/>
                  <a:gd name="T40" fmla="*/ 200 w 231"/>
                  <a:gd name="T41" fmla="*/ 63 h 118"/>
                  <a:gd name="T42" fmla="*/ 164 w 231"/>
                  <a:gd name="T43" fmla="*/ 69 h 118"/>
                  <a:gd name="T44" fmla="*/ 133 w 231"/>
                  <a:gd name="T45" fmla="*/ 81 h 118"/>
                  <a:gd name="T46" fmla="*/ 106 w 231"/>
                  <a:gd name="T47" fmla="*/ 111 h 118"/>
                  <a:gd name="T48" fmla="*/ 103 w 231"/>
                  <a:gd name="T49" fmla="*/ 118 h 118"/>
                  <a:gd name="T50" fmla="*/ 19 w 231"/>
                  <a:gd name="T51" fmla="*/ 53 h 118"/>
                  <a:gd name="T52" fmla="*/ 21 w 231"/>
                  <a:gd name="T53" fmla="*/ 60 h 118"/>
                  <a:gd name="T54" fmla="*/ 40 w 231"/>
                  <a:gd name="T55" fmla="*/ 73 h 118"/>
                  <a:gd name="T56" fmla="*/ 67 w 231"/>
                  <a:gd name="T57" fmla="*/ 77 h 118"/>
                  <a:gd name="T58" fmla="*/ 79 w 231"/>
                  <a:gd name="T59" fmla="*/ 87 h 118"/>
                  <a:gd name="T60" fmla="*/ 89 w 231"/>
                  <a:gd name="T61" fmla="*/ 93 h 118"/>
                  <a:gd name="T62" fmla="*/ 94 w 231"/>
                  <a:gd name="T63" fmla="*/ 105 h 118"/>
                  <a:gd name="T64" fmla="*/ 102 w 231"/>
                  <a:gd name="T65" fmla="*/ 110 h 118"/>
                  <a:gd name="T66" fmla="*/ 133 w 231"/>
                  <a:gd name="T67" fmla="*/ 77 h 118"/>
                  <a:gd name="T68" fmla="*/ 162 w 231"/>
                  <a:gd name="T69" fmla="*/ 66 h 118"/>
                  <a:gd name="T70" fmla="*/ 201 w 231"/>
                  <a:gd name="T71" fmla="*/ 59 h 118"/>
                  <a:gd name="T72" fmla="*/ 218 w 231"/>
                  <a:gd name="T73" fmla="*/ 50 h 118"/>
                  <a:gd name="T74" fmla="*/ 196 w 231"/>
                  <a:gd name="T75" fmla="*/ 34 h 118"/>
                  <a:gd name="T76" fmla="*/ 180 w 231"/>
                  <a:gd name="T77" fmla="*/ 31 h 118"/>
                  <a:gd name="T78" fmla="*/ 154 w 231"/>
                  <a:gd name="T79" fmla="*/ 34 h 118"/>
                  <a:gd name="T80" fmla="*/ 142 w 231"/>
                  <a:gd name="T81" fmla="*/ 42 h 118"/>
                  <a:gd name="T82" fmla="*/ 90 w 231"/>
                  <a:gd name="T83" fmla="*/ 48 h 118"/>
                  <a:gd name="T84" fmla="*/ 73 w 231"/>
                  <a:gd name="T85" fmla="*/ 46 h 118"/>
                  <a:gd name="T86" fmla="*/ 71 w 231"/>
                  <a:gd name="T87" fmla="*/ 13 h 118"/>
                  <a:gd name="T88" fmla="*/ 43 w 231"/>
                  <a:gd name="T89" fmla="*/ 30 h 118"/>
                  <a:gd name="T90" fmla="*/ 16 w 231"/>
                  <a:gd name="T91"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1" h="118">
                    <a:moveTo>
                      <a:pt x="103" y="118"/>
                    </a:moveTo>
                    <a:cubicBezTo>
                      <a:pt x="101" y="117"/>
                      <a:pt x="101" y="117"/>
                      <a:pt x="101" y="117"/>
                    </a:cubicBezTo>
                    <a:cubicBezTo>
                      <a:pt x="96" y="115"/>
                      <a:pt x="92" y="111"/>
                      <a:pt x="90" y="107"/>
                    </a:cubicBezTo>
                    <a:cubicBezTo>
                      <a:pt x="90" y="105"/>
                      <a:pt x="89" y="104"/>
                      <a:pt x="89" y="102"/>
                    </a:cubicBezTo>
                    <a:cubicBezTo>
                      <a:pt x="88" y="100"/>
                      <a:pt x="87" y="97"/>
                      <a:pt x="86" y="96"/>
                    </a:cubicBezTo>
                    <a:cubicBezTo>
                      <a:pt x="84" y="94"/>
                      <a:pt x="82" y="93"/>
                      <a:pt x="80" y="92"/>
                    </a:cubicBezTo>
                    <a:cubicBezTo>
                      <a:pt x="79" y="91"/>
                      <a:pt x="78" y="90"/>
                      <a:pt x="77" y="90"/>
                    </a:cubicBezTo>
                    <a:cubicBezTo>
                      <a:pt x="75" y="88"/>
                      <a:pt x="73" y="87"/>
                      <a:pt x="71" y="85"/>
                    </a:cubicBezTo>
                    <a:cubicBezTo>
                      <a:pt x="69" y="83"/>
                      <a:pt x="67" y="81"/>
                      <a:pt x="65" y="80"/>
                    </a:cubicBezTo>
                    <a:cubicBezTo>
                      <a:pt x="59" y="77"/>
                      <a:pt x="53" y="77"/>
                      <a:pt x="46" y="77"/>
                    </a:cubicBezTo>
                    <a:cubicBezTo>
                      <a:pt x="44" y="77"/>
                      <a:pt x="42" y="77"/>
                      <a:pt x="40" y="77"/>
                    </a:cubicBezTo>
                    <a:cubicBezTo>
                      <a:pt x="30" y="76"/>
                      <a:pt x="19" y="71"/>
                      <a:pt x="18" y="62"/>
                    </a:cubicBezTo>
                    <a:cubicBezTo>
                      <a:pt x="18" y="61"/>
                      <a:pt x="18" y="61"/>
                      <a:pt x="18" y="60"/>
                    </a:cubicBezTo>
                    <a:cubicBezTo>
                      <a:pt x="18" y="58"/>
                      <a:pt x="18" y="57"/>
                      <a:pt x="17" y="56"/>
                    </a:cubicBezTo>
                    <a:cubicBezTo>
                      <a:pt x="16" y="55"/>
                      <a:pt x="15" y="55"/>
                      <a:pt x="14" y="55"/>
                    </a:cubicBezTo>
                    <a:cubicBezTo>
                      <a:pt x="0" y="52"/>
                      <a:pt x="0" y="52"/>
                      <a:pt x="0" y="52"/>
                    </a:cubicBezTo>
                    <a:cubicBezTo>
                      <a:pt x="8" y="50"/>
                      <a:pt x="8" y="50"/>
                      <a:pt x="8" y="50"/>
                    </a:cubicBezTo>
                    <a:cubicBezTo>
                      <a:pt x="11" y="49"/>
                      <a:pt x="13" y="49"/>
                      <a:pt x="15" y="48"/>
                    </a:cubicBezTo>
                    <a:cubicBezTo>
                      <a:pt x="23" y="45"/>
                      <a:pt x="31" y="36"/>
                      <a:pt x="40" y="27"/>
                    </a:cubicBezTo>
                    <a:cubicBezTo>
                      <a:pt x="52" y="15"/>
                      <a:pt x="64" y="3"/>
                      <a:pt x="78" y="1"/>
                    </a:cubicBezTo>
                    <a:cubicBezTo>
                      <a:pt x="81" y="0"/>
                      <a:pt x="81" y="0"/>
                      <a:pt x="81" y="0"/>
                    </a:cubicBezTo>
                    <a:cubicBezTo>
                      <a:pt x="80" y="3"/>
                      <a:pt x="80" y="3"/>
                      <a:pt x="80" y="3"/>
                    </a:cubicBezTo>
                    <a:cubicBezTo>
                      <a:pt x="79" y="6"/>
                      <a:pt x="77" y="10"/>
                      <a:pt x="74" y="15"/>
                    </a:cubicBezTo>
                    <a:cubicBezTo>
                      <a:pt x="69" y="24"/>
                      <a:pt x="62" y="36"/>
                      <a:pt x="65" y="41"/>
                    </a:cubicBezTo>
                    <a:cubicBezTo>
                      <a:pt x="67" y="44"/>
                      <a:pt x="68" y="44"/>
                      <a:pt x="72" y="42"/>
                    </a:cubicBezTo>
                    <a:cubicBezTo>
                      <a:pt x="74" y="42"/>
                      <a:pt x="76" y="41"/>
                      <a:pt x="78" y="41"/>
                    </a:cubicBezTo>
                    <a:cubicBezTo>
                      <a:pt x="78" y="41"/>
                      <a:pt x="79" y="41"/>
                      <a:pt x="79" y="41"/>
                    </a:cubicBezTo>
                    <a:cubicBezTo>
                      <a:pt x="85" y="41"/>
                      <a:pt x="89" y="43"/>
                      <a:pt x="92" y="45"/>
                    </a:cubicBezTo>
                    <a:cubicBezTo>
                      <a:pt x="94" y="46"/>
                      <a:pt x="96" y="47"/>
                      <a:pt x="99" y="47"/>
                    </a:cubicBezTo>
                    <a:cubicBezTo>
                      <a:pt x="110" y="50"/>
                      <a:pt x="128" y="43"/>
                      <a:pt x="140" y="38"/>
                    </a:cubicBezTo>
                    <a:cubicBezTo>
                      <a:pt x="143" y="37"/>
                      <a:pt x="143" y="37"/>
                      <a:pt x="143" y="37"/>
                    </a:cubicBezTo>
                    <a:cubicBezTo>
                      <a:pt x="146" y="36"/>
                      <a:pt x="149" y="34"/>
                      <a:pt x="152" y="31"/>
                    </a:cubicBezTo>
                    <a:cubicBezTo>
                      <a:pt x="155" y="29"/>
                      <a:pt x="159" y="26"/>
                      <a:pt x="163" y="25"/>
                    </a:cubicBezTo>
                    <a:cubicBezTo>
                      <a:pt x="169" y="23"/>
                      <a:pt x="175" y="25"/>
                      <a:pt x="181" y="27"/>
                    </a:cubicBezTo>
                    <a:cubicBezTo>
                      <a:pt x="184" y="28"/>
                      <a:pt x="187" y="29"/>
                      <a:pt x="189" y="30"/>
                    </a:cubicBezTo>
                    <a:cubicBezTo>
                      <a:pt x="192" y="30"/>
                      <a:pt x="194" y="30"/>
                      <a:pt x="196" y="31"/>
                    </a:cubicBezTo>
                    <a:cubicBezTo>
                      <a:pt x="203" y="31"/>
                      <a:pt x="211" y="32"/>
                      <a:pt x="217" y="39"/>
                    </a:cubicBezTo>
                    <a:cubicBezTo>
                      <a:pt x="219" y="42"/>
                      <a:pt x="221" y="45"/>
                      <a:pt x="222" y="48"/>
                    </a:cubicBezTo>
                    <a:cubicBezTo>
                      <a:pt x="223" y="52"/>
                      <a:pt x="225" y="55"/>
                      <a:pt x="229" y="59"/>
                    </a:cubicBezTo>
                    <a:cubicBezTo>
                      <a:pt x="231" y="60"/>
                      <a:pt x="231" y="60"/>
                      <a:pt x="231" y="60"/>
                    </a:cubicBezTo>
                    <a:cubicBezTo>
                      <a:pt x="228" y="62"/>
                      <a:pt x="228" y="62"/>
                      <a:pt x="228" y="62"/>
                    </a:cubicBezTo>
                    <a:cubicBezTo>
                      <a:pt x="217" y="67"/>
                      <a:pt x="209" y="65"/>
                      <a:pt x="200" y="63"/>
                    </a:cubicBezTo>
                    <a:cubicBezTo>
                      <a:pt x="198" y="63"/>
                      <a:pt x="197" y="62"/>
                      <a:pt x="195" y="62"/>
                    </a:cubicBezTo>
                    <a:cubicBezTo>
                      <a:pt x="183" y="59"/>
                      <a:pt x="176" y="62"/>
                      <a:pt x="164" y="69"/>
                    </a:cubicBezTo>
                    <a:cubicBezTo>
                      <a:pt x="163" y="69"/>
                      <a:pt x="163" y="69"/>
                      <a:pt x="163" y="69"/>
                    </a:cubicBezTo>
                    <a:cubicBezTo>
                      <a:pt x="152" y="75"/>
                      <a:pt x="145" y="80"/>
                      <a:pt x="133" y="81"/>
                    </a:cubicBezTo>
                    <a:cubicBezTo>
                      <a:pt x="121" y="82"/>
                      <a:pt x="116" y="83"/>
                      <a:pt x="111" y="98"/>
                    </a:cubicBezTo>
                    <a:cubicBezTo>
                      <a:pt x="110" y="103"/>
                      <a:pt x="108" y="107"/>
                      <a:pt x="106" y="111"/>
                    </a:cubicBezTo>
                    <a:cubicBezTo>
                      <a:pt x="105" y="113"/>
                      <a:pt x="104" y="115"/>
                      <a:pt x="104" y="116"/>
                    </a:cubicBezTo>
                    <a:lnTo>
                      <a:pt x="103" y="118"/>
                    </a:lnTo>
                    <a:close/>
                    <a:moveTo>
                      <a:pt x="16" y="52"/>
                    </a:moveTo>
                    <a:cubicBezTo>
                      <a:pt x="17" y="52"/>
                      <a:pt x="18" y="52"/>
                      <a:pt x="19" y="53"/>
                    </a:cubicBezTo>
                    <a:cubicBezTo>
                      <a:pt x="19" y="53"/>
                      <a:pt x="19" y="53"/>
                      <a:pt x="19" y="53"/>
                    </a:cubicBezTo>
                    <a:cubicBezTo>
                      <a:pt x="21" y="55"/>
                      <a:pt x="21" y="58"/>
                      <a:pt x="21" y="60"/>
                    </a:cubicBezTo>
                    <a:cubicBezTo>
                      <a:pt x="21" y="60"/>
                      <a:pt x="22" y="61"/>
                      <a:pt x="22" y="61"/>
                    </a:cubicBezTo>
                    <a:cubicBezTo>
                      <a:pt x="23" y="69"/>
                      <a:pt x="32" y="73"/>
                      <a:pt x="40" y="73"/>
                    </a:cubicBezTo>
                    <a:cubicBezTo>
                      <a:pt x="42" y="73"/>
                      <a:pt x="44" y="73"/>
                      <a:pt x="46" y="73"/>
                    </a:cubicBezTo>
                    <a:cubicBezTo>
                      <a:pt x="53" y="73"/>
                      <a:pt x="60" y="73"/>
                      <a:pt x="67" y="77"/>
                    </a:cubicBezTo>
                    <a:cubicBezTo>
                      <a:pt x="69" y="78"/>
                      <a:pt x="71" y="80"/>
                      <a:pt x="73" y="82"/>
                    </a:cubicBezTo>
                    <a:cubicBezTo>
                      <a:pt x="75" y="84"/>
                      <a:pt x="77" y="85"/>
                      <a:pt x="79" y="87"/>
                    </a:cubicBezTo>
                    <a:cubicBezTo>
                      <a:pt x="80" y="87"/>
                      <a:pt x="81" y="88"/>
                      <a:pt x="82" y="88"/>
                    </a:cubicBezTo>
                    <a:cubicBezTo>
                      <a:pt x="84" y="90"/>
                      <a:pt x="87" y="91"/>
                      <a:pt x="89" y="93"/>
                    </a:cubicBezTo>
                    <a:cubicBezTo>
                      <a:pt x="91" y="96"/>
                      <a:pt x="91" y="99"/>
                      <a:pt x="92" y="101"/>
                    </a:cubicBezTo>
                    <a:cubicBezTo>
                      <a:pt x="93" y="103"/>
                      <a:pt x="93" y="104"/>
                      <a:pt x="94" y="105"/>
                    </a:cubicBezTo>
                    <a:cubicBezTo>
                      <a:pt x="95" y="109"/>
                      <a:pt x="98" y="111"/>
                      <a:pt x="101" y="113"/>
                    </a:cubicBezTo>
                    <a:cubicBezTo>
                      <a:pt x="102" y="112"/>
                      <a:pt x="102" y="111"/>
                      <a:pt x="102" y="110"/>
                    </a:cubicBezTo>
                    <a:cubicBezTo>
                      <a:pt x="104" y="106"/>
                      <a:pt x="106" y="101"/>
                      <a:pt x="108" y="97"/>
                    </a:cubicBezTo>
                    <a:cubicBezTo>
                      <a:pt x="113" y="80"/>
                      <a:pt x="119" y="78"/>
                      <a:pt x="133" y="77"/>
                    </a:cubicBezTo>
                    <a:cubicBezTo>
                      <a:pt x="144" y="76"/>
                      <a:pt x="151" y="72"/>
                      <a:pt x="161" y="66"/>
                    </a:cubicBezTo>
                    <a:cubicBezTo>
                      <a:pt x="162" y="66"/>
                      <a:pt x="162" y="66"/>
                      <a:pt x="162" y="66"/>
                    </a:cubicBezTo>
                    <a:cubicBezTo>
                      <a:pt x="175" y="58"/>
                      <a:pt x="182" y="55"/>
                      <a:pt x="196" y="58"/>
                    </a:cubicBezTo>
                    <a:cubicBezTo>
                      <a:pt x="198" y="59"/>
                      <a:pt x="199" y="59"/>
                      <a:pt x="201" y="59"/>
                    </a:cubicBezTo>
                    <a:cubicBezTo>
                      <a:pt x="209" y="62"/>
                      <a:pt x="216" y="63"/>
                      <a:pt x="224" y="60"/>
                    </a:cubicBezTo>
                    <a:cubicBezTo>
                      <a:pt x="221" y="56"/>
                      <a:pt x="220" y="53"/>
                      <a:pt x="218" y="50"/>
                    </a:cubicBezTo>
                    <a:cubicBezTo>
                      <a:pt x="217" y="47"/>
                      <a:pt x="216" y="44"/>
                      <a:pt x="214" y="41"/>
                    </a:cubicBezTo>
                    <a:cubicBezTo>
                      <a:pt x="209" y="36"/>
                      <a:pt x="203" y="35"/>
                      <a:pt x="196" y="34"/>
                    </a:cubicBezTo>
                    <a:cubicBezTo>
                      <a:pt x="193" y="34"/>
                      <a:pt x="191" y="34"/>
                      <a:pt x="189" y="33"/>
                    </a:cubicBezTo>
                    <a:cubicBezTo>
                      <a:pt x="186" y="33"/>
                      <a:pt x="183" y="32"/>
                      <a:pt x="180" y="31"/>
                    </a:cubicBezTo>
                    <a:cubicBezTo>
                      <a:pt x="175" y="29"/>
                      <a:pt x="169" y="27"/>
                      <a:pt x="164" y="28"/>
                    </a:cubicBezTo>
                    <a:cubicBezTo>
                      <a:pt x="161" y="29"/>
                      <a:pt x="158" y="32"/>
                      <a:pt x="154" y="34"/>
                    </a:cubicBezTo>
                    <a:cubicBezTo>
                      <a:pt x="151" y="37"/>
                      <a:pt x="148" y="39"/>
                      <a:pt x="145" y="40"/>
                    </a:cubicBezTo>
                    <a:cubicBezTo>
                      <a:pt x="142" y="42"/>
                      <a:pt x="142" y="42"/>
                      <a:pt x="142" y="42"/>
                    </a:cubicBezTo>
                    <a:cubicBezTo>
                      <a:pt x="129" y="46"/>
                      <a:pt x="111" y="54"/>
                      <a:pt x="98" y="51"/>
                    </a:cubicBezTo>
                    <a:cubicBezTo>
                      <a:pt x="95" y="50"/>
                      <a:pt x="92" y="49"/>
                      <a:pt x="90" y="48"/>
                    </a:cubicBezTo>
                    <a:cubicBezTo>
                      <a:pt x="87" y="46"/>
                      <a:pt x="84" y="45"/>
                      <a:pt x="78" y="45"/>
                    </a:cubicBezTo>
                    <a:cubicBezTo>
                      <a:pt x="76" y="45"/>
                      <a:pt x="75" y="45"/>
                      <a:pt x="73" y="46"/>
                    </a:cubicBezTo>
                    <a:cubicBezTo>
                      <a:pt x="70" y="47"/>
                      <a:pt x="66" y="48"/>
                      <a:pt x="62" y="43"/>
                    </a:cubicBezTo>
                    <a:cubicBezTo>
                      <a:pt x="57" y="37"/>
                      <a:pt x="64" y="24"/>
                      <a:pt x="71" y="13"/>
                    </a:cubicBezTo>
                    <a:cubicBezTo>
                      <a:pt x="72" y="10"/>
                      <a:pt x="74" y="7"/>
                      <a:pt x="75" y="5"/>
                    </a:cubicBezTo>
                    <a:cubicBezTo>
                      <a:pt x="64" y="8"/>
                      <a:pt x="53" y="19"/>
                      <a:pt x="43" y="30"/>
                    </a:cubicBezTo>
                    <a:cubicBezTo>
                      <a:pt x="34" y="39"/>
                      <a:pt x="25" y="48"/>
                      <a:pt x="16" y="52"/>
                    </a:cubicBezTo>
                    <a:cubicBezTo>
                      <a:pt x="16" y="52"/>
                      <a:pt x="16" y="52"/>
                      <a:pt x="16"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4">
                <a:extLst>
                  <a:ext uri="{FF2B5EF4-FFF2-40B4-BE49-F238E27FC236}">
                    <a16:creationId xmlns:a16="http://schemas.microsoft.com/office/drawing/2014/main" id="{BFD44C24-839A-4EF6-9750-8D78CC976148}"/>
                  </a:ext>
                </a:extLst>
              </p:cNvPr>
              <p:cNvSpPr>
                <a:spLocks noEditPoints="1"/>
              </p:cNvSpPr>
              <p:nvPr/>
            </p:nvSpPr>
            <p:spPr bwMode="auto">
              <a:xfrm>
                <a:off x="6477421" y="2821862"/>
                <a:ext cx="596567" cy="611798"/>
              </a:xfrm>
              <a:custGeom>
                <a:avLst/>
                <a:gdLst>
                  <a:gd name="T0" fmla="*/ 86 w 198"/>
                  <a:gd name="T1" fmla="*/ 203 h 203"/>
                  <a:gd name="T2" fmla="*/ 59 w 198"/>
                  <a:gd name="T3" fmla="*/ 178 h 203"/>
                  <a:gd name="T4" fmla="*/ 56 w 198"/>
                  <a:gd name="T5" fmla="*/ 171 h 203"/>
                  <a:gd name="T6" fmla="*/ 49 w 198"/>
                  <a:gd name="T7" fmla="*/ 163 h 203"/>
                  <a:gd name="T8" fmla="*/ 54 w 198"/>
                  <a:gd name="T9" fmla="*/ 144 h 203"/>
                  <a:gd name="T10" fmla="*/ 39 w 198"/>
                  <a:gd name="T11" fmla="*/ 132 h 203"/>
                  <a:gd name="T12" fmla="*/ 27 w 198"/>
                  <a:gd name="T13" fmla="*/ 125 h 203"/>
                  <a:gd name="T14" fmla="*/ 5 w 198"/>
                  <a:gd name="T15" fmla="*/ 98 h 203"/>
                  <a:gd name="T16" fmla="*/ 6 w 198"/>
                  <a:gd name="T17" fmla="*/ 52 h 203"/>
                  <a:gd name="T18" fmla="*/ 16 w 198"/>
                  <a:gd name="T19" fmla="*/ 31 h 203"/>
                  <a:gd name="T20" fmla="*/ 17 w 198"/>
                  <a:gd name="T21" fmla="*/ 19 h 203"/>
                  <a:gd name="T22" fmla="*/ 24 w 198"/>
                  <a:gd name="T23" fmla="*/ 19 h 203"/>
                  <a:gd name="T24" fmla="*/ 45 w 198"/>
                  <a:gd name="T25" fmla="*/ 2 h 203"/>
                  <a:gd name="T26" fmla="*/ 52 w 198"/>
                  <a:gd name="T27" fmla="*/ 0 h 203"/>
                  <a:gd name="T28" fmla="*/ 62 w 198"/>
                  <a:gd name="T29" fmla="*/ 6 h 203"/>
                  <a:gd name="T30" fmla="*/ 73 w 198"/>
                  <a:gd name="T31" fmla="*/ 5 h 203"/>
                  <a:gd name="T32" fmla="*/ 93 w 198"/>
                  <a:gd name="T33" fmla="*/ 3 h 203"/>
                  <a:gd name="T34" fmla="*/ 103 w 198"/>
                  <a:gd name="T35" fmla="*/ 6 h 203"/>
                  <a:gd name="T36" fmla="*/ 106 w 198"/>
                  <a:gd name="T37" fmla="*/ 14 h 203"/>
                  <a:gd name="T38" fmla="*/ 130 w 198"/>
                  <a:gd name="T39" fmla="*/ 26 h 203"/>
                  <a:gd name="T40" fmla="*/ 157 w 198"/>
                  <a:gd name="T41" fmla="*/ 35 h 203"/>
                  <a:gd name="T42" fmla="*/ 166 w 198"/>
                  <a:gd name="T43" fmla="*/ 41 h 203"/>
                  <a:gd name="T44" fmla="*/ 176 w 198"/>
                  <a:gd name="T45" fmla="*/ 54 h 203"/>
                  <a:gd name="T46" fmla="*/ 187 w 198"/>
                  <a:gd name="T47" fmla="*/ 67 h 203"/>
                  <a:gd name="T48" fmla="*/ 188 w 198"/>
                  <a:gd name="T49" fmla="*/ 69 h 203"/>
                  <a:gd name="T50" fmla="*/ 184 w 198"/>
                  <a:gd name="T51" fmla="*/ 94 h 203"/>
                  <a:gd name="T52" fmla="*/ 188 w 198"/>
                  <a:gd name="T53" fmla="*/ 100 h 203"/>
                  <a:gd name="T54" fmla="*/ 194 w 198"/>
                  <a:gd name="T55" fmla="*/ 151 h 203"/>
                  <a:gd name="T56" fmla="*/ 193 w 198"/>
                  <a:gd name="T57" fmla="*/ 203 h 203"/>
                  <a:gd name="T58" fmla="*/ 189 w 198"/>
                  <a:gd name="T59" fmla="*/ 200 h 203"/>
                  <a:gd name="T60" fmla="*/ 190 w 198"/>
                  <a:gd name="T61" fmla="*/ 148 h 203"/>
                  <a:gd name="T62" fmla="*/ 185 w 198"/>
                  <a:gd name="T63" fmla="*/ 102 h 203"/>
                  <a:gd name="T64" fmla="*/ 180 w 198"/>
                  <a:gd name="T65" fmla="*/ 81 h 203"/>
                  <a:gd name="T66" fmla="*/ 174 w 198"/>
                  <a:gd name="T67" fmla="*/ 60 h 203"/>
                  <a:gd name="T68" fmla="*/ 170 w 198"/>
                  <a:gd name="T69" fmla="*/ 49 h 203"/>
                  <a:gd name="T70" fmla="*/ 161 w 198"/>
                  <a:gd name="T71" fmla="*/ 43 h 203"/>
                  <a:gd name="T72" fmla="*/ 149 w 198"/>
                  <a:gd name="T73" fmla="*/ 33 h 203"/>
                  <a:gd name="T74" fmla="*/ 124 w 198"/>
                  <a:gd name="T75" fmla="*/ 30 h 203"/>
                  <a:gd name="T76" fmla="*/ 102 w 198"/>
                  <a:gd name="T77" fmla="*/ 13 h 203"/>
                  <a:gd name="T78" fmla="*/ 98 w 198"/>
                  <a:gd name="T79" fmla="*/ 8 h 203"/>
                  <a:gd name="T80" fmla="*/ 73 w 198"/>
                  <a:gd name="T81" fmla="*/ 9 h 203"/>
                  <a:gd name="T82" fmla="*/ 62 w 198"/>
                  <a:gd name="T83" fmla="*/ 10 h 203"/>
                  <a:gd name="T84" fmla="*/ 52 w 198"/>
                  <a:gd name="T85" fmla="*/ 3 h 203"/>
                  <a:gd name="T86" fmla="*/ 46 w 198"/>
                  <a:gd name="T87" fmla="*/ 8 h 203"/>
                  <a:gd name="T88" fmla="*/ 22 w 198"/>
                  <a:gd name="T89" fmla="*/ 23 h 203"/>
                  <a:gd name="T90" fmla="*/ 19 w 198"/>
                  <a:gd name="T91" fmla="*/ 28 h 203"/>
                  <a:gd name="T92" fmla="*/ 13 w 198"/>
                  <a:gd name="T93" fmla="*/ 48 h 203"/>
                  <a:gd name="T94" fmla="*/ 5 w 198"/>
                  <a:gd name="T95" fmla="*/ 84 h 203"/>
                  <a:gd name="T96" fmla="*/ 18 w 198"/>
                  <a:gd name="T97" fmla="*/ 101 h 203"/>
                  <a:gd name="T98" fmla="*/ 20 w 198"/>
                  <a:gd name="T99" fmla="*/ 102 h 203"/>
                  <a:gd name="T100" fmla="*/ 35 w 198"/>
                  <a:gd name="T101" fmla="*/ 127 h 203"/>
                  <a:gd name="T102" fmla="*/ 42 w 198"/>
                  <a:gd name="T103" fmla="*/ 128 h 203"/>
                  <a:gd name="T104" fmla="*/ 61 w 198"/>
                  <a:gd name="T105" fmla="*/ 164 h 203"/>
                  <a:gd name="T106" fmla="*/ 57 w 198"/>
                  <a:gd name="T107" fmla="*/ 167 h 203"/>
                  <a:gd name="T108" fmla="*/ 62 w 198"/>
                  <a:gd name="T109" fmla="*/ 174 h 203"/>
                  <a:gd name="T110" fmla="*/ 63 w 198"/>
                  <a:gd name="T111" fmla="*/ 18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203">
                    <a:moveTo>
                      <a:pt x="193" y="203"/>
                    </a:moveTo>
                    <a:cubicBezTo>
                      <a:pt x="86" y="203"/>
                      <a:pt x="86" y="203"/>
                      <a:pt x="86" y="203"/>
                    </a:cubicBezTo>
                    <a:cubicBezTo>
                      <a:pt x="80" y="201"/>
                      <a:pt x="62" y="194"/>
                      <a:pt x="59" y="180"/>
                    </a:cubicBezTo>
                    <a:cubicBezTo>
                      <a:pt x="59" y="179"/>
                      <a:pt x="59" y="179"/>
                      <a:pt x="59" y="178"/>
                    </a:cubicBezTo>
                    <a:cubicBezTo>
                      <a:pt x="59" y="177"/>
                      <a:pt x="59" y="176"/>
                      <a:pt x="59" y="175"/>
                    </a:cubicBezTo>
                    <a:cubicBezTo>
                      <a:pt x="58" y="173"/>
                      <a:pt x="57" y="172"/>
                      <a:pt x="56" y="171"/>
                    </a:cubicBezTo>
                    <a:cubicBezTo>
                      <a:pt x="54" y="169"/>
                      <a:pt x="53" y="168"/>
                      <a:pt x="52" y="166"/>
                    </a:cubicBezTo>
                    <a:cubicBezTo>
                      <a:pt x="49" y="163"/>
                      <a:pt x="49" y="163"/>
                      <a:pt x="49" y="163"/>
                    </a:cubicBezTo>
                    <a:cubicBezTo>
                      <a:pt x="57" y="163"/>
                      <a:pt x="57" y="163"/>
                      <a:pt x="57" y="163"/>
                    </a:cubicBezTo>
                    <a:cubicBezTo>
                      <a:pt x="57" y="157"/>
                      <a:pt x="56" y="149"/>
                      <a:pt x="54" y="144"/>
                    </a:cubicBezTo>
                    <a:cubicBezTo>
                      <a:pt x="51" y="138"/>
                      <a:pt x="47" y="133"/>
                      <a:pt x="41" y="132"/>
                    </a:cubicBezTo>
                    <a:cubicBezTo>
                      <a:pt x="41" y="132"/>
                      <a:pt x="40" y="132"/>
                      <a:pt x="39" y="132"/>
                    </a:cubicBezTo>
                    <a:cubicBezTo>
                      <a:pt x="37" y="131"/>
                      <a:pt x="35" y="131"/>
                      <a:pt x="33" y="130"/>
                    </a:cubicBezTo>
                    <a:cubicBezTo>
                      <a:pt x="30" y="129"/>
                      <a:pt x="29" y="127"/>
                      <a:pt x="27" y="125"/>
                    </a:cubicBezTo>
                    <a:cubicBezTo>
                      <a:pt x="23" y="118"/>
                      <a:pt x="19" y="112"/>
                      <a:pt x="17" y="105"/>
                    </a:cubicBezTo>
                    <a:cubicBezTo>
                      <a:pt x="12" y="105"/>
                      <a:pt x="7" y="102"/>
                      <a:pt x="5" y="98"/>
                    </a:cubicBezTo>
                    <a:cubicBezTo>
                      <a:pt x="2" y="94"/>
                      <a:pt x="2" y="89"/>
                      <a:pt x="2" y="84"/>
                    </a:cubicBezTo>
                    <a:cubicBezTo>
                      <a:pt x="1" y="74"/>
                      <a:pt x="0" y="62"/>
                      <a:pt x="6" y="52"/>
                    </a:cubicBezTo>
                    <a:cubicBezTo>
                      <a:pt x="7" y="50"/>
                      <a:pt x="9" y="48"/>
                      <a:pt x="10" y="46"/>
                    </a:cubicBezTo>
                    <a:cubicBezTo>
                      <a:pt x="14" y="41"/>
                      <a:pt x="17" y="36"/>
                      <a:pt x="16" y="31"/>
                    </a:cubicBezTo>
                    <a:cubicBezTo>
                      <a:pt x="16" y="30"/>
                      <a:pt x="16" y="30"/>
                      <a:pt x="16" y="29"/>
                    </a:cubicBezTo>
                    <a:cubicBezTo>
                      <a:pt x="15" y="26"/>
                      <a:pt x="13" y="21"/>
                      <a:pt x="17" y="19"/>
                    </a:cubicBezTo>
                    <a:cubicBezTo>
                      <a:pt x="19" y="18"/>
                      <a:pt x="21" y="19"/>
                      <a:pt x="23" y="19"/>
                    </a:cubicBezTo>
                    <a:cubicBezTo>
                      <a:pt x="24" y="19"/>
                      <a:pt x="24" y="19"/>
                      <a:pt x="24" y="19"/>
                    </a:cubicBezTo>
                    <a:cubicBezTo>
                      <a:pt x="33" y="22"/>
                      <a:pt x="41" y="10"/>
                      <a:pt x="43" y="6"/>
                    </a:cubicBezTo>
                    <a:cubicBezTo>
                      <a:pt x="45" y="2"/>
                      <a:pt x="45" y="2"/>
                      <a:pt x="45" y="2"/>
                    </a:cubicBezTo>
                    <a:cubicBezTo>
                      <a:pt x="46" y="2"/>
                      <a:pt x="46" y="2"/>
                      <a:pt x="46" y="2"/>
                    </a:cubicBezTo>
                    <a:cubicBezTo>
                      <a:pt x="49" y="0"/>
                      <a:pt x="51" y="0"/>
                      <a:pt x="52" y="0"/>
                    </a:cubicBezTo>
                    <a:cubicBezTo>
                      <a:pt x="55" y="0"/>
                      <a:pt x="57" y="2"/>
                      <a:pt x="58" y="4"/>
                    </a:cubicBezTo>
                    <a:cubicBezTo>
                      <a:pt x="59" y="5"/>
                      <a:pt x="61" y="6"/>
                      <a:pt x="62" y="6"/>
                    </a:cubicBezTo>
                    <a:cubicBezTo>
                      <a:pt x="64" y="7"/>
                      <a:pt x="66" y="6"/>
                      <a:pt x="68" y="6"/>
                    </a:cubicBezTo>
                    <a:cubicBezTo>
                      <a:pt x="70" y="6"/>
                      <a:pt x="71" y="5"/>
                      <a:pt x="73" y="5"/>
                    </a:cubicBezTo>
                    <a:cubicBezTo>
                      <a:pt x="76" y="5"/>
                      <a:pt x="85" y="5"/>
                      <a:pt x="92" y="3"/>
                    </a:cubicBezTo>
                    <a:cubicBezTo>
                      <a:pt x="93" y="3"/>
                      <a:pt x="93" y="3"/>
                      <a:pt x="93" y="3"/>
                    </a:cubicBezTo>
                    <a:cubicBezTo>
                      <a:pt x="98" y="4"/>
                      <a:pt x="98" y="4"/>
                      <a:pt x="98" y="4"/>
                    </a:cubicBezTo>
                    <a:cubicBezTo>
                      <a:pt x="100" y="5"/>
                      <a:pt x="102" y="5"/>
                      <a:pt x="103" y="6"/>
                    </a:cubicBezTo>
                    <a:cubicBezTo>
                      <a:pt x="105" y="8"/>
                      <a:pt x="105" y="11"/>
                      <a:pt x="105" y="13"/>
                    </a:cubicBezTo>
                    <a:cubicBezTo>
                      <a:pt x="105" y="13"/>
                      <a:pt x="106" y="14"/>
                      <a:pt x="106" y="14"/>
                    </a:cubicBezTo>
                    <a:cubicBezTo>
                      <a:pt x="107" y="22"/>
                      <a:pt x="116" y="26"/>
                      <a:pt x="124" y="26"/>
                    </a:cubicBezTo>
                    <a:cubicBezTo>
                      <a:pt x="126" y="26"/>
                      <a:pt x="128" y="26"/>
                      <a:pt x="130" y="26"/>
                    </a:cubicBezTo>
                    <a:cubicBezTo>
                      <a:pt x="137" y="26"/>
                      <a:pt x="144" y="26"/>
                      <a:pt x="151" y="30"/>
                    </a:cubicBezTo>
                    <a:cubicBezTo>
                      <a:pt x="153" y="31"/>
                      <a:pt x="155" y="33"/>
                      <a:pt x="157" y="35"/>
                    </a:cubicBezTo>
                    <a:cubicBezTo>
                      <a:pt x="159" y="37"/>
                      <a:pt x="161" y="38"/>
                      <a:pt x="163" y="40"/>
                    </a:cubicBezTo>
                    <a:cubicBezTo>
                      <a:pt x="164" y="40"/>
                      <a:pt x="165" y="41"/>
                      <a:pt x="166" y="41"/>
                    </a:cubicBezTo>
                    <a:cubicBezTo>
                      <a:pt x="168" y="43"/>
                      <a:pt x="171" y="44"/>
                      <a:pt x="173" y="46"/>
                    </a:cubicBezTo>
                    <a:cubicBezTo>
                      <a:pt x="175" y="49"/>
                      <a:pt x="175" y="52"/>
                      <a:pt x="176" y="54"/>
                    </a:cubicBezTo>
                    <a:cubicBezTo>
                      <a:pt x="177" y="56"/>
                      <a:pt x="177" y="57"/>
                      <a:pt x="178" y="58"/>
                    </a:cubicBezTo>
                    <a:cubicBezTo>
                      <a:pt x="179" y="62"/>
                      <a:pt x="183" y="65"/>
                      <a:pt x="187" y="67"/>
                    </a:cubicBezTo>
                    <a:cubicBezTo>
                      <a:pt x="188" y="68"/>
                      <a:pt x="188" y="68"/>
                      <a:pt x="188" y="68"/>
                    </a:cubicBezTo>
                    <a:cubicBezTo>
                      <a:pt x="188" y="69"/>
                      <a:pt x="188" y="69"/>
                      <a:pt x="188" y="69"/>
                    </a:cubicBezTo>
                    <a:cubicBezTo>
                      <a:pt x="186" y="73"/>
                      <a:pt x="185" y="77"/>
                      <a:pt x="183" y="82"/>
                    </a:cubicBezTo>
                    <a:cubicBezTo>
                      <a:pt x="181" y="90"/>
                      <a:pt x="182" y="91"/>
                      <a:pt x="184" y="94"/>
                    </a:cubicBezTo>
                    <a:cubicBezTo>
                      <a:pt x="185" y="95"/>
                      <a:pt x="187" y="97"/>
                      <a:pt x="188" y="100"/>
                    </a:cubicBezTo>
                    <a:cubicBezTo>
                      <a:pt x="188" y="100"/>
                      <a:pt x="188" y="100"/>
                      <a:pt x="188" y="100"/>
                    </a:cubicBezTo>
                    <a:cubicBezTo>
                      <a:pt x="198" y="117"/>
                      <a:pt x="196" y="131"/>
                      <a:pt x="194" y="149"/>
                    </a:cubicBezTo>
                    <a:cubicBezTo>
                      <a:pt x="194" y="151"/>
                      <a:pt x="194" y="151"/>
                      <a:pt x="194" y="151"/>
                    </a:cubicBezTo>
                    <a:cubicBezTo>
                      <a:pt x="192" y="165"/>
                      <a:pt x="190" y="184"/>
                      <a:pt x="193" y="201"/>
                    </a:cubicBezTo>
                    <a:lnTo>
                      <a:pt x="193" y="203"/>
                    </a:lnTo>
                    <a:close/>
                    <a:moveTo>
                      <a:pt x="87" y="200"/>
                    </a:moveTo>
                    <a:cubicBezTo>
                      <a:pt x="189" y="200"/>
                      <a:pt x="189" y="200"/>
                      <a:pt x="189" y="200"/>
                    </a:cubicBezTo>
                    <a:cubicBezTo>
                      <a:pt x="187" y="183"/>
                      <a:pt x="189" y="164"/>
                      <a:pt x="190" y="151"/>
                    </a:cubicBezTo>
                    <a:cubicBezTo>
                      <a:pt x="190" y="148"/>
                      <a:pt x="190" y="148"/>
                      <a:pt x="190" y="148"/>
                    </a:cubicBezTo>
                    <a:cubicBezTo>
                      <a:pt x="192" y="130"/>
                      <a:pt x="194" y="117"/>
                      <a:pt x="185" y="102"/>
                    </a:cubicBezTo>
                    <a:cubicBezTo>
                      <a:pt x="185" y="102"/>
                      <a:pt x="185" y="102"/>
                      <a:pt x="185" y="102"/>
                    </a:cubicBezTo>
                    <a:cubicBezTo>
                      <a:pt x="184" y="99"/>
                      <a:pt x="182" y="97"/>
                      <a:pt x="181" y="96"/>
                    </a:cubicBezTo>
                    <a:cubicBezTo>
                      <a:pt x="178" y="92"/>
                      <a:pt x="177" y="91"/>
                      <a:pt x="180" y="81"/>
                    </a:cubicBezTo>
                    <a:cubicBezTo>
                      <a:pt x="181" y="77"/>
                      <a:pt x="182" y="73"/>
                      <a:pt x="184" y="70"/>
                    </a:cubicBezTo>
                    <a:cubicBezTo>
                      <a:pt x="179" y="67"/>
                      <a:pt x="176" y="64"/>
                      <a:pt x="174" y="60"/>
                    </a:cubicBezTo>
                    <a:cubicBezTo>
                      <a:pt x="174" y="58"/>
                      <a:pt x="173" y="57"/>
                      <a:pt x="173" y="55"/>
                    </a:cubicBezTo>
                    <a:cubicBezTo>
                      <a:pt x="172" y="53"/>
                      <a:pt x="171" y="50"/>
                      <a:pt x="170" y="49"/>
                    </a:cubicBezTo>
                    <a:cubicBezTo>
                      <a:pt x="168" y="47"/>
                      <a:pt x="166" y="46"/>
                      <a:pt x="164" y="45"/>
                    </a:cubicBezTo>
                    <a:cubicBezTo>
                      <a:pt x="163" y="44"/>
                      <a:pt x="162" y="43"/>
                      <a:pt x="161" y="43"/>
                    </a:cubicBezTo>
                    <a:cubicBezTo>
                      <a:pt x="159" y="41"/>
                      <a:pt x="157" y="40"/>
                      <a:pt x="155" y="38"/>
                    </a:cubicBezTo>
                    <a:cubicBezTo>
                      <a:pt x="153" y="36"/>
                      <a:pt x="151" y="34"/>
                      <a:pt x="149" y="33"/>
                    </a:cubicBezTo>
                    <a:cubicBezTo>
                      <a:pt x="143" y="30"/>
                      <a:pt x="137" y="30"/>
                      <a:pt x="130" y="30"/>
                    </a:cubicBezTo>
                    <a:cubicBezTo>
                      <a:pt x="128" y="30"/>
                      <a:pt x="126" y="30"/>
                      <a:pt x="124" y="30"/>
                    </a:cubicBezTo>
                    <a:cubicBezTo>
                      <a:pt x="114" y="29"/>
                      <a:pt x="103" y="24"/>
                      <a:pt x="102" y="15"/>
                    </a:cubicBezTo>
                    <a:cubicBezTo>
                      <a:pt x="102" y="14"/>
                      <a:pt x="102" y="14"/>
                      <a:pt x="102" y="13"/>
                    </a:cubicBezTo>
                    <a:cubicBezTo>
                      <a:pt x="102" y="11"/>
                      <a:pt x="102" y="10"/>
                      <a:pt x="101" y="9"/>
                    </a:cubicBezTo>
                    <a:cubicBezTo>
                      <a:pt x="100" y="8"/>
                      <a:pt x="99" y="8"/>
                      <a:pt x="98" y="8"/>
                    </a:cubicBezTo>
                    <a:cubicBezTo>
                      <a:pt x="93" y="7"/>
                      <a:pt x="93" y="7"/>
                      <a:pt x="93" y="7"/>
                    </a:cubicBezTo>
                    <a:cubicBezTo>
                      <a:pt x="86" y="8"/>
                      <a:pt x="77" y="9"/>
                      <a:pt x="73" y="9"/>
                    </a:cubicBezTo>
                    <a:cubicBezTo>
                      <a:pt x="72" y="9"/>
                      <a:pt x="70" y="9"/>
                      <a:pt x="69" y="10"/>
                    </a:cubicBezTo>
                    <a:cubicBezTo>
                      <a:pt x="66" y="10"/>
                      <a:pt x="64" y="10"/>
                      <a:pt x="62" y="10"/>
                    </a:cubicBezTo>
                    <a:cubicBezTo>
                      <a:pt x="59" y="10"/>
                      <a:pt x="57" y="8"/>
                      <a:pt x="56" y="6"/>
                    </a:cubicBezTo>
                    <a:cubicBezTo>
                      <a:pt x="54" y="5"/>
                      <a:pt x="53" y="3"/>
                      <a:pt x="52" y="3"/>
                    </a:cubicBezTo>
                    <a:cubicBezTo>
                      <a:pt x="52" y="3"/>
                      <a:pt x="51" y="3"/>
                      <a:pt x="48" y="5"/>
                    </a:cubicBezTo>
                    <a:cubicBezTo>
                      <a:pt x="46" y="8"/>
                      <a:pt x="46" y="8"/>
                      <a:pt x="46" y="8"/>
                    </a:cubicBezTo>
                    <a:cubicBezTo>
                      <a:pt x="40" y="19"/>
                      <a:pt x="31" y="25"/>
                      <a:pt x="23" y="23"/>
                    </a:cubicBezTo>
                    <a:cubicBezTo>
                      <a:pt x="22" y="23"/>
                      <a:pt x="22" y="23"/>
                      <a:pt x="22" y="23"/>
                    </a:cubicBezTo>
                    <a:cubicBezTo>
                      <a:pt x="21" y="22"/>
                      <a:pt x="20" y="22"/>
                      <a:pt x="19" y="22"/>
                    </a:cubicBezTo>
                    <a:cubicBezTo>
                      <a:pt x="18" y="23"/>
                      <a:pt x="18" y="25"/>
                      <a:pt x="19" y="28"/>
                    </a:cubicBezTo>
                    <a:cubicBezTo>
                      <a:pt x="19" y="29"/>
                      <a:pt x="19" y="30"/>
                      <a:pt x="20" y="30"/>
                    </a:cubicBezTo>
                    <a:cubicBezTo>
                      <a:pt x="21" y="37"/>
                      <a:pt x="17" y="43"/>
                      <a:pt x="13" y="48"/>
                    </a:cubicBezTo>
                    <a:cubicBezTo>
                      <a:pt x="12" y="50"/>
                      <a:pt x="10" y="52"/>
                      <a:pt x="9" y="54"/>
                    </a:cubicBezTo>
                    <a:cubicBezTo>
                      <a:pt x="4" y="63"/>
                      <a:pt x="5" y="75"/>
                      <a:pt x="5" y="84"/>
                    </a:cubicBezTo>
                    <a:cubicBezTo>
                      <a:pt x="6" y="88"/>
                      <a:pt x="6" y="93"/>
                      <a:pt x="8" y="96"/>
                    </a:cubicBezTo>
                    <a:cubicBezTo>
                      <a:pt x="10" y="100"/>
                      <a:pt x="14" y="102"/>
                      <a:pt x="18" y="101"/>
                    </a:cubicBezTo>
                    <a:cubicBezTo>
                      <a:pt x="20" y="100"/>
                      <a:pt x="20" y="100"/>
                      <a:pt x="20" y="100"/>
                    </a:cubicBezTo>
                    <a:cubicBezTo>
                      <a:pt x="20" y="102"/>
                      <a:pt x="20" y="102"/>
                      <a:pt x="20" y="102"/>
                    </a:cubicBezTo>
                    <a:cubicBezTo>
                      <a:pt x="22" y="109"/>
                      <a:pt x="25" y="116"/>
                      <a:pt x="30" y="122"/>
                    </a:cubicBezTo>
                    <a:cubicBezTo>
                      <a:pt x="31" y="124"/>
                      <a:pt x="33" y="126"/>
                      <a:pt x="35" y="127"/>
                    </a:cubicBezTo>
                    <a:cubicBezTo>
                      <a:pt x="36" y="127"/>
                      <a:pt x="38" y="128"/>
                      <a:pt x="39" y="128"/>
                    </a:cubicBezTo>
                    <a:cubicBezTo>
                      <a:pt x="40" y="128"/>
                      <a:pt x="41" y="128"/>
                      <a:pt x="42" y="128"/>
                    </a:cubicBezTo>
                    <a:cubicBezTo>
                      <a:pt x="49" y="130"/>
                      <a:pt x="54" y="135"/>
                      <a:pt x="57" y="142"/>
                    </a:cubicBezTo>
                    <a:cubicBezTo>
                      <a:pt x="60" y="148"/>
                      <a:pt x="60" y="157"/>
                      <a:pt x="61" y="164"/>
                    </a:cubicBezTo>
                    <a:cubicBezTo>
                      <a:pt x="61" y="167"/>
                      <a:pt x="61" y="167"/>
                      <a:pt x="61" y="167"/>
                    </a:cubicBezTo>
                    <a:cubicBezTo>
                      <a:pt x="57" y="167"/>
                      <a:pt x="57" y="167"/>
                      <a:pt x="57" y="167"/>
                    </a:cubicBezTo>
                    <a:cubicBezTo>
                      <a:pt x="58" y="167"/>
                      <a:pt x="58" y="168"/>
                      <a:pt x="59" y="168"/>
                    </a:cubicBezTo>
                    <a:cubicBezTo>
                      <a:pt x="60" y="170"/>
                      <a:pt x="61" y="172"/>
                      <a:pt x="62" y="174"/>
                    </a:cubicBezTo>
                    <a:cubicBezTo>
                      <a:pt x="63" y="175"/>
                      <a:pt x="63" y="176"/>
                      <a:pt x="63" y="178"/>
                    </a:cubicBezTo>
                    <a:cubicBezTo>
                      <a:pt x="63" y="178"/>
                      <a:pt x="63" y="179"/>
                      <a:pt x="63" y="180"/>
                    </a:cubicBezTo>
                    <a:cubicBezTo>
                      <a:pt x="64" y="189"/>
                      <a:pt x="76" y="196"/>
                      <a:pt x="87"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6">
                <a:extLst>
                  <a:ext uri="{FF2B5EF4-FFF2-40B4-BE49-F238E27FC236}">
                    <a16:creationId xmlns:a16="http://schemas.microsoft.com/office/drawing/2014/main" id="{4B255C71-A8A3-4D7C-8D0F-6050195FD74A}"/>
                  </a:ext>
                </a:extLst>
              </p:cNvPr>
              <p:cNvSpPr>
                <a:spLocks noEditPoints="1"/>
              </p:cNvSpPr>
              <p:nvPr/>
            </p:nvSpPr>
            <p:spPr bwMode="auto">
              <a:xfrm>
                <a:off x="3060490" y="2541348"/>
                <a:ext cx="931660" cy="783153"/>
              </a:xfrm>
              <a:custGeom>
                <a:avLst/>
                <a:gdLst>
                  <a:gd name="T0" fmla="*/ 248 w 309"/>
                  <a:gd name="T1" fmla="*/ 259 h 260"/>
                  <a:gd name="T2" fmla="*/ 126 w 309"/>
                  <a:gd name="T3" fmla="*/ 233 h 260"/>
                  <a:gd name="T4" fmla="*/ 106 w 309"/>
                  <a:gd name="T5" fmla="*/ 231 h 260"/>
                  <a:gd name="T6" fmla="*/ 80 w 309"/>
                  <a:gd name="T7" fmla="*/ 231 h 260"/>
                  <a:gd name="T8" fmla="*/ 0 w 309"/>
                  <a:gd name="T9" fmla="*/ 214 h 260"/>
                  <a:gd name="T10" fmla="*/ 12 w 309"/>
                  <a:gd name="T11" fmla="*/ 190 h 260"/>
                  <a:gd name="T12" fmla="*/ 28 w 309"/>
                  <a:gd name="T13" fmla="*/ 131 h 260"/>
                  <a:gd name="T14" fmla="*/ 30 w 309"/>
                  <a:gd name="T15" fmla="*/ 97 h 260"/>
                  <a:gd name="T16" fmla="*/ 38 w 309"/>
                  <a:gd name="T17" fmla="*/ 72 h 260"/>
                  <a:gd name="T18" fmla="*/ 47 w 309"/>
                  <a:gd name="T19" fmla="*/ 16 h 260"/>
                  <a:gd name="T20" fmla="*/ 43 w 309"/>
                  <a:gd name="T21" fmla="*/ 2 h 260"/>
                  <a:gd name="T22" fmla="*/ 44 w 309"/>
                  <a:gd name="T23" fmla="*/ 0 h 260"/>
                  <a:gd name="T24" fmla="*/ 62 w 309"/>
                  <a:gd name="T25" fmla="*/ 1 h 260"/>
                  <a:gd name="T26" fmla="*/ 107 w 309"/>
                  <a:gd name="T27" fmla="*/ 29 h 260"/>
                  <a:gd name="T28" fmla="*/ 136 w 309"/>
                  <a:gd name="T29" fmla="*/ 44 h 260"/>
                  <a:gd name="T30" fmla="*/ 164 w 309"/>
                  <a:gd name="T31" fmla="*/ 42 h 260"/>
                  <a:gd name="T32" fmla="*/ 190 w 309"/>
                  <a:gd name="T33" fmla="*/ 43 h 260"/>
                  <a:gd name="T34" fmla="*/ 224 w 309"/>
                  <a:gd name="T35" fmla="*/ 51 h 260"/>
                  <a:gd name="T36" fmla="*/ 262 w 309"/>
                  <a:gd name="T37" fmla="*/ 58 h 260"/>
                  <a:gd name="T38" fmla="*/ 301 w 309"/>
                  <a:gd name="T39" fmla="*/ 65 h 260"/>
                  <a:gd name="T40" fmla="*/ 303 w 309"/>
                  <a:gd name="T41" fmla="*/ 70 h 260"/>
                  <a:gd name="T42" fmla="*/ 295 w 309"/>
                  <a:gd name="T43" fmla="*/ 110 h 260"/>
                  <a:gd name="T44" fmla="*/ 278 w 309"/>
                  <a:gd name="T45" fmla="*/ 151 h 260"/>
                  <a:gd name="T46" fmla="*/ 273 w 309"/>
                  <a:gd name="T47" fmla="*/ 177 h 260"/>
                  <a:gd name="T48" fmla="*/ 268 w 309"/>
                  <a:gd name="T49" fmla="*/ 191 h 260"/>
                  <a:gd name="T50" fmla="*/ 98 w 309"/>
                  <a:gd name="T51" fmla="*/ 227 h 260"/>
                  <a:gd name="T52" fmla="*/ 106 w 309"/>
                  <a:gd name="T53" fmla="*/ 227 h 260"/>
                  <a:gd name="T54" fmla="*/ 201 w 309"/>
                  <a:gd name="T55" fmla="*/ 242 h 260"/>
                  <a:gd name="T56" fmla="*/ 264 w 309"/>
                  <a:gd name="T57" fmla="*/ 190 h 260"/>
                  <a:gd name="T58" fmla="*/ 270 w 309"/>
                  <a:gd name="T59" fmla="*/ 175 h 260"/>
                  <a:gd name="T60" fmla="*/ 275 w 309"/>
                  <a:gd name="T61" fmla="*/ 152 h 260"/>
                  <a:gd name="T62" fmla="*/ 292 w 309"/>
                  <a:gd name="T63" fmla="*/ 108 h 260"/>
                  <a:gd name="T64" fmla="*/ 300 w 309"/>
                  <a:gd name="T65" fmla="*/ 72 h 260"/>
                  <a:gd name="T66" fmla="*/ 262 w 309"/>
                  <a:gd name="T67" fmla="*/ 62 h 260"/>
                  <a:gd name="T68" fmla="*/ 222 w 309"/>
                  <a:gd name="T69" fmla="*/ 55 h 260"/>
                  <a:gd name="T70" fmla="*/ 190 w 309"/>
                  <a:gd name="T71" fmla="*/ 47 h 260"/>
                  <a:gd name="T72" fmla="*/ 163 w 309"/>
                  <a:gd name="T73" fmla="*/ 46 h 260"/>
                  <a:gd name="T74" fmla="*/ 137 w 309"/>
                  <a:gd name="T75" fmla="*/ 48 h 260"/>
                  <a:gd name="T76" fmla="*/ 103 w 309"/>
                  <a:gd name="T77" fmla="*/ 31 h 260"/>
                  <a:gd name="T78" fmla="*/ 62 w 309"/>
                  <a:gd name="T79" fmla="*/ 5 h 260"/>
                  <a:gd name="T80" fmla="*/ 47 w 309"/>
                  <a:gd name="T81" fmla="*/ 3 h 260"/>
                  <a:gd name="T82" fmla="*/ 50 w 309"/>
                  <a:gd name="T83" fmla="*/ 15 h 260"/>
                  <a:gd name="T84" fmla="*/ 41 w 309"/>
                  <a:gd name="T85" fmla="*/ 74 h 260"/>
                  <a:gd name="T86" fmla="*/ 34 w 309"/>
                  <a:gd name="T87" fmla="*/ 96 h 260"/>
                  <a:gd name="T88" fmla="*/ 31 w 309"/>
                  <a:gd name="T89" fmla="*/ 132 h 260"/>
                  <a:gd name="T90" fmla="*/ 16 w 309"/>
                  <a:gd name="T91" fmla="*/ 191 h 260"/>
                  <a:gd name="T92" fmla="*/ 80 w 309"/>
                  <a:gd name="T93" fmla="*/ 227 h 260"/>
                  <a:gd name="T94" fmla="*/ 98 w 309"/>
                  <a:gd name="T95" fmla="*/ 227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 h="260">
                    <a:moveTo>
                      <a:pt x="250" y="260"/>
                    </a:moveTo>
                    <a:cubicBezTo>
                      <a:pt x="248" y="259"/>
                      <a:pt x="248" y="259"/>
                      <a:pt x="248" y="259"/>
                    </a:cubicBezTo>
                    <a:cubicBezTo>
                      <a:pt x="233" y="251"/>
                      <a:pt x="217" y="249"/>
                      <a:pt x="201" y="246"/>
                    </a:cubicBezTo>
                    <a:cubicBezTo>
                      <a:pt x="126" y="233"/>
                      <a:pt x="126" y="233"/>
                      <a:pt x="126" y="233"/>
                    </a:cubicBezTo>
                    <a:cubicBezTo>
                      <a:pt x="119" y="232"/>
                      <a:pt x="113" y="231"/>
                      <a:pt x="106" y="231"/>
                    </a:cubicBezTo>
                    <a:cubicBezTo>
                      <a:pt x="106" y="231"/>
                      <a:pt x="106" y="231"/>
                      <a:pt x="106" y="231"/>
                    </a:cubicBezTo>
                    <a:cubicBezTo>
                      <a:pt x="101" y="230"/>
                      <a:pt x="95" y="230"/>
                      <a:pt x="90" y="231"/>
                    </a:cubicBezTo>
                    <a:cubicBezTo>
                      <a:pt x="87" y="231"/>
                      <a:pt x="83" y="231"/>
                      <a:pt x="80" y="231"/>
                    </a:cubicBezTo>
                    <a:cubicBezTo>
                      <a:pt x="53" y="230"/>
                      <a:pt x="28" y="223"/>
                      <a:pt x="3" y="215"/>
                    </a:cubicBezTo>
                    <a:cubicBezTo>
                      <a:pt x="0" y="214"/>
                      <a:pt x="0" y="214"/>
                      <a:pt x="0" y="214"/>
                    </a:cubicBezTo>
                    <a:cubicBezTo>
                      <a:pt x="2" y="212"/>
                      <a:pt x="2" y="212"/>
                      <a:pt x="2" y="212"/>
                    </a:cubicBezTo>
                    <a:cubicBezTo>
                      <a:pt x="7" y="204"/>
                      <a:pt x="11" y="197"/>
                      <a:pt x="12" y="190"/>
                    </a:cubicBezTo>
                    <a:cubicBezTo>
                      <a:pt x="17" y="170"/>
                      <a:pt x="21" y="154"/>
                      <a:pt x="27" y="136"/>
                    </a:cubicBezTo>
                    <a:cubicBezTo>
                      <a:pt x="28" y="131"/>
                      <a:pt x="28" y="131"/>
                      <a:pt x="28" y="131"/>
                    </a:cubicBezTo>
                    <a:cubicBezTo>
                      <a:pt x="31" y="121"/>
                      <a:pt x="34" y="113"/>
                      <a:pt x="32" y="103"/>
                    </a:cubicBezTo>
                    <a:cubicBezTo>
                      <a:pt x="31" y="101"/>
                      <a:pt x="31" y="99"/>
                      <a:pt x="30" y="97"/>
                    </a:cubicBezTo>
                    <a:cubicBezTo>
                      <a:pt x="29" y="94"/>
                      <a:pt x="28" y="90"/>
                      <a:pt x="29" y="86"/>
                    </a:cubicBezTo>
                    <a:cubicBezTo>
                      <a:pt x="31" y="81"/>
                      <a:pt x="34" y="77"/>
                      <a:pt x="38" y="72"/>
                    </a:cubicBezTo>
                    <a:cubicBezTo>
                      <a:pt x="41" y="68"/>
                      <a:pt x="44" y="64"/>
                      <a:pt x="46" y="61"/>
                    </a:cubicBezTo>
                    <a:cubicBezTo>
                      <a:pt x="53" y="44"/>
                      <a:pt x="51" y="32"/>
                      <a:pt x="47" y="16"/>
                    </a:cubicBezTo>
                    <a:cubicBezTo>
                      <a:pt x="46" y="14"/>
                      <a:pt x="45" y="12"/>
                      <a:pt x="45" y="10"/>
                    </a:cubicBezTo>
                    <a:cubicBezTo>
                      <a:pt x="44" y="8"/>
                      <a:pt x="43" y="5"/>
                      <a:pt x="43" y="2"/>
                    </a:cubicBezTo>
                    <a:cubicBezTo>
                      <a:pt x="42" y="0"/>
                      <a:pt x="42" y="0"/>
                      <a:pt x="42" y="0"/>
                    </a:cubicBezTo>
                    <a:cubicBezTo>
                      <a:pt x="44" y="0"/>
                      <a:pt x="44" y="0"/>
                      <a:pt x="44" y="0"/>
                    </a:cubicBezTo>
                    <a:cubicBezTo>
                      <a:pt x="48" y="0"/>
                      <a:pt x="52" y="0"/>
                      <a:pt x="55" y="0"/>
                    </a:cubicBezTo>
                    <a:cubicBezTo>
                      <a:pt x="57" y="1"/>
                      <a:pt x="60" y="1"/>
                      <a:pt x="62" y="1"/>
                    </a:cubicBezTo>
                    <a:cubicBezTo>
                      <a:pt x="72" y="3"/>
                      <a:pt x="84" y="5"/>
                      <a:pt x="91" y="8"/>
                    </a:cubicBezTo>
                    <a:cubicBezTo>
                      <a:pt x="100" y="11"/>
                      <a:pt x="104" y="21"/>
                      <a:pt x="107" y="29"/>
                    </a:cubicBezTo>
                    <a:cubicBezTo>
                      <a:pt x="111" y="41"/>
                      <a:pt x="115" y="48"/>
                      <a:pt x="126" y="47"/>
                    </a:cubicBezTo>
                    <a:cubicBezTo>
                      <a:pt x="130" y="46"/>
                      <a:pt x="133" y="45"/>
                      <a:pt x="136" y="44"/>
                    </a:cubicBezTo>
                    <a:cubicBezTo>
                      <a:pt x="141" y="43"/>
                      <a:pt x="146" y="42"/>
                      <a:pt x="153" y="42"/>
                    </a:cubicBezTo>
                    <a:cubicBezTo>
                      <a:pt x="157" y="42"/>
                      <a:pt x="160" y="42"/>
                      <a:pt x="164" y="42"/>
                    </a:cubicBezTo>
                    <a:cubicBezTo>
                      <a:pt x="172" y="43"/>
                      <a:pt x="180" y="43"/>
                      <a:pt x="189" y="43"/>
                    </a:cubicBezTo>
                    <a:cubicBezTo>
                      <a:pt x="190" y="43"/>
                      <a:pt x="190" y="43"/>
                      <a:pt x="190" y="43"/>
                    </a:cubicBezTo>
                    <a:cubicBezTo>
                      <a:pt x="197" y="43"/>
                      <a:pt x="203" y="43"/>
                      <a:pt x="211" y="45"/>
                    </a:cubicBezTo>
                    <a:cubicBezTo>
                      <a:pt x="216" y="47"/>
                      <a:pt x="220" y="49"/>
                      <a:pt x="224" y="51"/>
                    </a:cubicBezTo>
                    <a:cubicBezTo>
                      <a:pt x="228" y="54"/>
                      <a:pt x="232" y="56"/>
                      <a:pt x="236" y="57"/>
                    </a:cubicBezTo>
                    <a:cubicBezTo>
                      <a:pt x="244" y="59"/>
                      <a:pt x="253" y="59"/>
                      <a:pt x="262" y="58"/>
                    </a:cubicBezTo>
                    <a:cubicBezTo>
                      <a:pt x="274" y="58"/>
                      <a:pt x="288" y="57"/>
                      <a:pt x="300" y="65"/>
                    </a:cubicBezTo>
                    <a:cubicBezTo>
                      <a:pt x="301" y="65"/>
                      <a:pt x="301" y="65"/>
                      <a:pt x="301" y="65"/>
                    </a:cubicBezTo>
                    <a:cubicBezTo>
                      <a:pt x="301" y="66"/>
                      <a:pt x="301" y="66"/>
                      <a:pt x="301" y="66"/>
                    </a:cubicBezTo>
                    <a:cubicBezTo>
                      <a:pt x="302" y="67"/>
                      <a:pt x="302" y="69"/>
                      <a:pt x="303" y="70"/>
                    </a:cubicBezTo>
                    <a:cubicBezTo>
                      <a:pt x="306" y="76"/>
                      <a:pt x="309" y="83"/>
                      <a:pt x="309" y="90"/>
                    </a:cubicBezTo>
                    <a:cubicBezTo>
                      <a:pt x="308" y="98"/>
                      <a:pt x="301" y="105"/>
                      <a:pt x="295" y="110"/>
                    </a:cubicBezTo>
                    <a:cubicBezTo>
                      <a:pt x="287" y="119"/>
                      <a:pt x="279" y="127"/>
                      <a:pt x="278" y="138"/>
                    </a:cubicBezTo>
                    <a:cubicBezTo>
                      <a:pt x="277" y="142"/>
                      <a:pt x="278" y="147"/>
                      <a:pt x="278" y="151"/>
                    </a:cubicBezTo>
                    <a:cubicBezTo>
                      <a:pt x="279" y="158"/>
                      <a:pt x="280" y="165"/>
                      <a:pt x="277" y="172"/>
                    </a:cubicBezTo>
                    <a:cubicBezTo>
                      <a:pt x="276" y="174"/>
                      <a:pt x="275" y="175"/>
                      <a:pt x="273" y="177"/>
                    </a:cubicBezTo>
                    <a:cubicBezTo>
                      <a:pt x="272" y="179"/>
                      <a:pt x="271" y="180"/>
                      <a:pt x="271" y="182"/>
                    </a:cubicBezTo>
                    <a:cubicBezTo>
                      <a:pt x="269" y="184"/>
                      <a:pt x="268" y="188"/>
                      <a:pt x="268" y="191"/>
                    </a:cubicBezTo>
                    <a:lnTo>
                      <a:pt x="250" y="260"/>
                    </a:lnTo>
                    <a:close/>
                    <a:moveTo>
                      <a:pt x="98" y="227"/>
                    </a:moveTo>
                    <a:cubicBezTo>
                      <a:pt x="101" y="227"/>
                      <a:pt x="103" y="227"/>
                      <a:pt x="106" y="227"/>
                    </a:cubicBezTo>
                    <a:cubicBezTo>
                      <a:pt x="106" y="227"/>
                      <a:pt x="106" y="227"/>
                      <a:pt x="106" y="227"/>
                    </a:cubicBezTo>
                    <a:cubicBezTo>
                      <a:pt x="113" y="227"/>
                      <a:pt x="120" y="229"/>
                      <a:pt x="127" y="230"/>
                    </a:cubicBezTo>
                    <a:cubicBezTo>
                      <a:pt x="201" y="242"/>
                      <a:pt x="201" y="242"/>
                      <a:pt x="201" y="242"/>
                    </a:cubicBezTo>
                    <a:cubicBezTo>
                      <a:pt x="217" y="245"/>
                      <a:pt x="233" y="248"/>
                      <a:pt x="248" y="254"/>
                    </a:cubicBezTo>
                    <a:cubicBezTo>
                      <a:pt x="264" y="190"/>
                      <a:pt x="264" y="190"/>
                      <a:pt x="264" y="190"/>
                    </a:cubicBezTo>
                    <a:cubicBezTo>
                      <a:pt x="265" y="187"/>
                      <a:pt x="266" y="183"/>
                      <a:pt x="267" y="180"/>
                    </a:cubicBezTo>
                    <a:cubicBezTo>
                      <a:pt x="268" y="178"/>
                      <a:pt x="269" y="177"/>
                      <a:pt x="270" y="175"/>
                    </a:cubicBezTo>
                    <a:cubicBezTo>
                      <a:pt x="272" y="173"/>
                      <a:pt x="273" y="172"/>
                      <a:pt x="273" y="170"/>
                    </a:cubicBezTo>
                    <a:cubicBezTo>
                      <a:pt x="276" y="164"/>
                      <a:pt x="275" y="158"/>
                      <a:pt x="275" y="152"/>
                    </a:cubicBezTo>
                    <a:cubicBezTo>
                      <a:pt x="274" y="147"/>
                      <a:pt x="274" y="142"/>
                      <a:pt x="274" y="138"/>
                    </a:cubicBezTo>
                    <a:cubicBezTo>
                      <a:pt x="276" y="126"/>
                      <a:pt x="284" y="116"/>
                      <a:pt x="292" y="108"/>
                    </a:cubicBezTo>
                    <a:cubicBezTo>
                      <a:pt x="298" y="102"/>
                      <a:pt x="304" y="97"/>
                      <a:pt x="305" y="89"/>
                    </a:cubicBezTo>
                    <a:cubicBezTo>
                      <a:pt x="306" y="83"/>
                      <a:pt x="303" y="78"/>
                      <a:pt x="300" y="72"/>
                    </a:cubicBezTo>
                    <a:cubicBezTo>
                      <a:pt x="299" y="70"/>
                      <a:pt x="298" y="69"/>
                      <a:pt x="298" y="68"/>
                    </a:cubicBezTo>
                    <a:cubicBezTo>
                      <a:pt x="286" y="61"/>
                      <a:pt x="274" y="61"/>
                      <a:pt x="262" y="62"/>
                    </a:cubicBezTo>
                    <a:cubicBezTo>
                      <a:pt x="253" y="63"/>
                      <a:pt x="244" y="63"/>
                      <a:pt x="235" y="61"/>
                    </a:cubicBezTo>
                    <a:cubicBezTo>
                      <a:pt x="230" y="59"/>
                      <a:pt x="226" y="57"/>
                      <a:pt x="222" y="55"/>
                    </a:cubicBezTo>
                    <a:cubicBezTo>
                      <a:pt x="218" y="52"/>
                      <a:pt x="214" y="50"/>
                      <a:pt x="210" y="49"/>
                    </a:cubicBezTo>
                    <a:cubicBezTo>
                      <a:pt x="202" y="47"/>
                      <a:pt x="197" y="47"/>
                      <a:pt x="190" y="47"/>
                    </a:cubicBezTo>
                    <a:cubicBezTo>
                      <a:pt x="189" y="47"/>
                      <a:pt x="189" y="47"/>
                      <a:pt x="189" y="47"/>
                    </a:cubicBezTo>
                    <a:cubicBezTo>
                      <a:pt x="180" y="47"/>
                      <a:pt x="172" y="46"/>
                      <a:pt x="163" y="46"/>
                    </a:cubicBezTo>
                    <a:cubicBezTo>
                      <a:pt x="160" y="46"/>
                      <a:pt x="156" y="46"/>
                      <a:pt x="153" y="46"/>
                    </a:cubicBezTo>
                    <a:cubicBezTo>
                      <a:pt x="146" y="45"/>
                      <a:pt x="142" y="47"/>
                      <a:pt x="137" y="48"/>
                    </a:cubicBezTo>
                    <a:cubicBezTo>
                      <a:pt x="134" y="49"/>
                      <a:pt x="130" y="50"/>
                      <a:pt x="126" y="50"/>
                    </a:cubicBezTo>
                    <a:cubicBezTo>
                      <a:pt x="112" y="52"/>
                      <a:pt x="108" y="41"/>
                      <a:pt x="103" y="31"/>
                    </a:cubicBezTo>
                    <a:cubicBezTo>
                      <a:pt x="100" y="22"/>
                      <a:pt x="97" y="14"/>
                      <a:pt x="90" y="11"/>
                    </a:cubicBezTo>
                    <a:cubicBezTo>
                      <a:pt x="83" y="8"/>
                      <a:pt x="71" y="6"/>
                      <a:pt x="62" y="5"/>
                    </a:cubicBezTo>
                    <a:cubicBezTo>
                      <a:pt x="59" y="5"/>
                      <a:pt x="57" y="4"/>
                      <a:pt x="55" y="4"/>
                    </a:cubicBezTo>
                    <a:cubicBezTo>
                      <a:pt x="52" y="3"/>
                      <a:pt x="49" y="3"/>
                      <a:pt x="47" y="3"/>
                    </a:cubicBezTo>
                    <a:cubicBezTo>
                      <a:pt x="47" y="5"/>
                      <a:pt x="48" y="7"/>
                      <a:pt x="48" y="9"/>
                    </a:cubicBezTo>
                    <a:cubicBezTo>
                      <a:pt x="49" y="11"/>
                      <a:pt x="49" y="13"/>
                      <a:pt x="50" y="15"/>
                    </a:cubicBezTo>
                    <a:cubicBezTo>
                      <a:pt x="55" y="31"/>
                      <a:pt x="56" y="45"/>
                      <a:pt x="49" y="62"/>
                    </a:cubicBezTo>
                    <a:cubicBezTo>
                      <a:pt x="47" y="66"/>
                      <a:pt x="44" y="70"/>
                      <a:pt x="41" y="74"/>
                    </a:cubicBezTo>
                    <a:cubicBezTo>
                      <a:pt x="37" y="79"/>
                      <a:pt x="34" y="83"/>
                      <a:pt x="33" y="87"/>
                    </a:cubicBezTo>
                    <a:cubicBezTo>
                      <a:pt x="32" y="90"/>
                      <a:pt x="33" y="93"/>
                      <a:pt x="34" y="96"/>
                    </a:cubicBezTo>
                    <a:cubicBezTo>
                      <a:pt x="34" y="98"/>
                      <a:pt x="35" y="100"/>
                      <a:pt x="35" y="102"/>
                    </a:cubicBezTo>
                    <a:cubicBezTo>
                      <a:pt x="38" y="114"/>
                      <a:pt x="35" y="122"/>
                      <a:pt x="31" y="132"/>
                    </a:cubicBezTo>
                    <a:cubicBezTo>
                      <a:pt x="30" y="137"/>
                      <a:pt x="30" y="137"/>
                      <a:pt x="30" y="137"/>
                    </a:cubicBezTo>
                    <a:cubicBezTo>
                      <a:pt x="24" y="155"/>
                      <a:pt x="20" y="171"/>
                      <a:pt x="16" y="191"/>
                    </a:cubicBezTo>
                    <a:cubicBezTo>
                      <a:pt x="14" y="198"/>
                      <a:pt x="11" y="205"/>
                      <a:pt x="6" y="212"/>
                    </a:cubicBezTo>
                    <a:cubicBezTo>
                      <a:pt x="31" y="220"/>
                      <a:pt x="55" y="227"/>
                      <a:pt x="80" y="227"/>
                    </a:cubicBezTo>
                    <a:cubicBezTo>
                      <a:pt x="83" y="227"/>
                      <a:pt x="87" y="227"/>
                      <a:pt x="90" y="227"/>
                    </a:cubicBezTo>
                    <a:cubicBezTo>
                      <a:pt x="93" y="227"/>
                      <a:pt x="95" y="227"/>
                      <a:pt x="98" y="2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18">
                <a:extLst>
                  <a:ext uri="{FF2B5EF4-FFF2-40B4-BE49-F238E27FC236}">
                    <a16:creationId xmlns:a16="http://schemas.microsoft.com/office/drawing/2014/main" id="{7C76FDE1-A977-474F-AB19-AED87F7E179F}"/>
                  </a:ext>
                </a:extLst>
              </p:cNvPr>
              <p:cNvSpPr>
                <a:spLocks noEditPoints="1"/>
              </p:cNvSpPr>
              <p:nvPr/>
            </p:nvSpPr>
            <p:spPr bwMode="auto">
              <a:xfrm>
                <a:off x="5275403" y="2918328"/>
                <a:ext cx="840271" cy="550872"/>
              </a:xfrm>
              <a:custGeom>
                <a:avLst/>
                <a:gdLst>
                  <a:gd name="T0" fmla="*/ 270 w 279"/>
                  <a:gd name="T1" fmla="*/ 181 h 183"/>
                  <a:gd name="T2" fmla="*/ 257 w 279"/>
                  <a:gd name="T3" fmla="*/ 175 h 183"/>
                  <a:gd name="T4" fmla="*/ 240 w 279"/>
                  <a:gd name="T5" fmla="*/ 169 h 183"/>
                  <a:gd name="T6" fmla="*/ 234 w 279"/>
                  <a:gd name="T7" fmla="*/ 164 h 183"/>
                  <a:gd name="T8" fmla="*/ 228 w 279"/>
                  <a:gd name="T9" fmla="*/ 165 h 183"/>
                  <a:gd name="T10" fmla="*/ 221 w 279"/>
                  <a:gd name="T11" fmla="*/ 171 h 183"/>
                  <a:gd name="T12" fmla="*/ 202 w 279"/>
                  <a:gd name="T13" fmla="*/ 157 h 183"/>
                  <a:gd name="T14" fmla="*/ 93 w 279"/>
                  <a:gd name="T15" fmla="*/ 157 h 183"/>
                  <a:gd name="T16" fmla="*/ 0 w 279"/>
                  <a:gd name="T17" fmla="*/ 150 h 183"/>
                  <a:gd name="T18" fmla="*/ 3 w 279"/>
                  <a:gd name="T19" fmla="*/ 51 h 183"/>
                  <a:gd name="T20" fmla="*/ 4 w 279"/>
                  <a:gd name="T21" fmla="*/ 48 h 183"/>
                  <a:gd name="T22" fmla="*/ 8 w 279"/>
                  <a:gd name="T23" fmla="*/ 0 h 183"/>
                  <a:gd name="T24" fmla="*/ 268 w 279"/>
                  <a:gd name="T25" fmla="*/ 8 h 183"/>
                  <a:gd name="T26" fmla="*/ 266 w 279"/>
                  <a:gd name="T27" fmla="*/ 20 h 183"/>
                  <a:gd name="T28" fmla="*/ 264 w 279"/>
                  <a:gd name="T29" fmla="*/ 37 h 183"/>
                  <a:gd name="T30" fmla="*/ 276 w 279"/>
                  <a:gd name="T31" fmla="*/ 78 h 183"/>
                  <a:gd name="T32" fmla="*/ 277 w 279"/>
                  <a:gd name="T33" fmla="*/ 131 h 183"/>
                  <a:gd name="T34" fmla="*/ 277 w 279"/>
                  <a:gd name="T35" fmla="*/ 132 h 183"/>
                  <a:gd name="T36" fmla="*/ 274 w 279"/>
                  <a:gd name="T37" fmla="*/ 150 h 183"/>
                  <a:gd name="T38" fmla="*/ 275 w 279"/>
                  <a:gd name="T39" fmla="*/ 169 h 183"/>
                  <a:gd name="T40" fmla="*/ 272 w 279"/>
                  <a:gd name="T41" fmla="*/ 179 h 183"/>
                  <a:gd name="T42" fmla="*/ 231 w 279"/>
                  <a:gd name="T43" fmla="*/ 159 h 183"/>
                  <a:gd name="T44" fmla="*/ 240 w 279"/>
                  <a:gd name="T45" fmla="*/ 164 h 183"/>
                  <a:gd name="T46" fmla="*/ 252 w 279"/>
                  <a:gd name="T47" fmla="*/ 170 h 183"/>
                  <a:gd name="T48" fmla="*/ 267 w 279"/>
                  <a:gd name="T49" fmla="*/ 176 h 183"/>
                  <a:gd name="T50" fmla="*/ 269 w 279"/>
                  <a:gd name="T51" fmla="*/ 174 h 183"/>
                  <a:gd name="T52" fmla="*/ 274 w 279"/>
                  <a:gd name="T53" fmla="*/ 162 h 183"/>
                  <a:gd name="T54" fmla="*/ 269 w 279"/>
                  <a:gd name="T55" fmla="*/ 149 h 183"/>
                  <a:gd name="T56" fmla="*/ 272 w 279"/>
                  <a:gd name="T57" fmla="*/ 93 h 183"/>
                  <a:gd name="T58" fmla="*/ 268 w 279"/>
                  <a:gd name="T59" fmla="*/ 47 h 183"/>
                  <a:gd name="T60" fmla="*/ 260 w 279"/>
                  <a:gd name="T61" fmla="*/ 23 h 183"/>
                  <a:gd name="T62" fmla="*/ 264 w 279"/>
                  <a:gd name="T63" fmla="*/ 11 h 183"/>
                  <a:gd name="T64" fmla="*/ 10 w 279"/>
                  <a:gd name="T65" fmla="*/ 4 h 183"/>
                  <a:gd name="T66" fmla="*/ 7 w 279"/>
                  <a:gd name="T67" fmla="*/ 53 h 183"/>
                  <a:gd name="T68" fmla="*/ 4 w 279"/>
                  <a:gd name="T69" fmla="*/ 147 h 183"/>
                  <a:gd name="T70" fmla="*/ 128 w 279"/>
                  <a:gd name="T71" fmla="*/ 152 h 183"/>
                  <a:gd name="T72" fmla="*/ 205 w 279"/>
                  <a:gd name="T73" fmla="*/ 153 h 183"/>
                  <a:gd name="T74" fmla="*/ 213 w 279"/>
                  <a:gd name="T75" fmla="*/ 166 h 183"/>
                  <a:gd name="T76" fmla="*/ 224 w 279"/>
                  <a:gd name="T77" fmla="*/ 164 h 183"/>
                  <a:gd name="T78" fmla="*/ 226 w 279"/>
                  <a:gd name="T79" fmla="*/ 16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9" h="183">
                    <a:moveTo>
                      <a:pt x="274" y="183"/>
                    </a:moveTo>
                    <a:cubicBezTo>
                      <a:pt x="270" y="181"/>
                      <a:pt x="270" y="181"/>
                      <a:pt x="270" y="181"/>
                    </a:cubicBezTo>
                    <a:cubicBezTo>
                      <a:pt x="269" y="180"/>
                      <a:pt x="267" y="180"/>
                      <a:pt x="266" y="179"/>
                    </a:cubicBezTo>
                    <a:cubicBezTo>
                      <a:pt x="263" y="177"/>
                      <a:pt x="260" y="176"/>
                      <a:pt x="257" y="175"/>
                    </a:cubicBezTo>
                    <a:cubicBezTo>
                      <a:pt x="255" y="174"/>
                      <a:pt x="253" y="174"/>
                      <a:pt x="251" y="173"/>
                    </a:cubicBezTo>
                    <a:cubicBezTo>
                      <a:pt x="247" y="172"/>
                      <a:pt x="243" y="171"/>
                      <a:pt x="240" y="169"/>
                    </a:cubicBezTo>
                    <a:cubicBezTo>
                      <a:pt x="239" y="168"/>
                      <a:pt x="238" y="167"/>
                      <a:pt x="237" y="166"/>
                    </a:cubicBezTo>
                    <a:cubicBezTo>
                      <a:pt x="236" y="165"/>
                      <a:pt x="235" y="164"/>
                      <a:pt x="234" y="164"/>
                    </a:cubicBezTo>
                    <a:cubicBezTo>
                      <a:pt x="232" y="163"/>
                      <a:pt x="230" y="162"/>
                      <a:pt x="229" y="164"/>
                    </a:cubicBezTo>
                    <a:cubicBezTo>
                      <a:pt x="229" y="164"/>
                      <a:pt x="228" y="165"/>
                      <a:pt x="228" y="165"/>
                    </a:cubicBezTo>
                    <a:cubicBezTo>
                      <a:pt x="228" y="166"/>
                      <a:pt x="228" y="166"/>
                      <a:pt x="227" y="166"/>
                    </a:cubicBezTo>
                    <a:cubicBezTo>
                      <a:pt x="226" y="168"/>
                      <a:pt x="224" y="170"/>
                      <a:pt x="221" y="171"/>
                    </a:cubicBezTo>
                    <a:cubicBezTo>
                      <a:pt x="218" y="171"/>
                      <a:pt x="214" y="171"/>
                      <a:pt x="211" y="169"/>
                    </a:cubicBezTo>
                    <a:cubicBezTo>
                      <a:pt x="207" y="166"/>
                      <a:pt x="204" y="161"/>
                      <a:pt x="202" y="157"/>
                    </a:cubicBezTo>
                    <a:cubicBezTo>
                      <a:pt x="178" y="154"/>
                      <a:pt x="152" y="155"/>
                      <a:pt x="128" y="156"/>
                    </a:cubicBezTo>
                    <a:cubicBezTo>
                      <a:pt x="117" y="156"/>
                      <a:pt x="105" y="157"/>
                      <a:pt x="93" y="157"/>
                    </a:cubicBezTo>
                    <a:cubicBezTo>
                      <a:pt x="63" y="157"/>
                      <a:pt x="32" y="155"/>
                      <a:pt x="2" y="150"/>
                    </a:cubicBezTo>
                    <a:cubicBezTo>
                      <a:pt x="0" y="150"/>
                      <a:pt x="0" y="150"/>
                      <a:pt x="0" y="150"/>
                    </a:cubicBezTo>
                    <a:cubicBezTo>
                      <a:pt x="3" y="105"/>
                      <a:pt x="3" y="105"/>
                      <a:pt x="3" y="105"/>
                    </a:cubicBezTo>
                    <a:cubicBezTo>
                      <a:pt x="5" y="88"/>
                      <a:pt x="6" y="69"/>
                      <a:pt x="3" y="51"/>
                    </a:cubicBezTo>
                    <a:cubicBezTo>
                      <a:pt x="3" y="48"/>
                      <a:pt x="3" y="48"/>
                      <a:pt x="3" y="48"/>
                    </a:cubicBezTo>
                    <a:cubicBezTo>
                      <a:pt x="4" y="48"/>
                      <a:pt x="4" y="48"/>
                      <a:pt x="4" y="48"/>
                    </a:cubicBezTo>
                    <a:cubicBezTo>
                      <a:pt x="6" y="0"/>
                      <a:pt x="6" y="0"/>
                      <a:pt x="6" y="0"/>
                    </a:cubicBezTo>
                    <a:cubicBezTo>
                      <a:pt x="8" y="0"/>
                      <a:pt x="8" y="0"/>
                      <a:pt x="8" y="0"/>
                    </a:cubicBezTo>
                    <a:cubicBezTo>
                      <a:pt x="268" y="6"/>
                      <a:pt x="268" y="6"/>
                      <a:pt x="268" y="6"/>
                    </a:cubicBezTo>
                    <a:cubicBezTo>
                      <a:pt x="268" y="8"/>
                      <a:pt x="268" y="8"/>
                      <a:pt x="268" y="8"/>
                    </a:cubicBezTo>
                    <a:cubicBezTo>
                      <a:pt x="268" y="9"/>
                      <a:pt x="268" y="10"/>
                      <a:pt x="268" y="10"/>
                    </a:cubicBezTo>
                    <a:cubicBezTo>
                      <a:pt x="268" y="16"/>
                      <a:pt x="267" y="18"/>
                      <a:pt x="266" y="20"/>
                    </a:cubicBezTo>
                    <a:cubicBezTo>
                      <a:pt x="265" y="21"/>
                      <a:pt x="264" y="22"/>
                      <a:pt x="263" y="25"/>
                    </a:cubicBezTo>
                    <a:cubicBezTo>
                      <a:pt x="259" y="33"/>
                      <a:pt x="260" y="34"/>
                      <a:pt x="264" y="37"/>
                    </a:cubicBezTo>
                    <a:cubicBezTo>
                      <a:pt x="266" y="39"/>
                      <a:pt x="269" y="41"/>
                      <a:pt x="271" y="44"/>
                    </a:cubicBezTo>
                    <a:cubicBezTo>
                      <a:pt x="277" y="53"/>
                      <a:pt x="277" y="66"/>
                      <a:pt x="276" y="78"/>
                    </a:cubicBezTo>
                    <a:cubicBezTo>
                      <a:pt x="276" y="84"/>
                      <a:pt x="276" y="89"/>
                      <a:pt x="276" y="93"/>
                    </a:cubicBezTo>
                    <a:cubicBezTo>
                      <a:pt x="277" y="105"/>
                      <a:pt x="277" y="121"/>
                      <a:pt x="277" y="131"/>
                    </a:cubicBezTo>
                    <a:cubicBezTo>
                      <a:pt x="277" y="132"/>
                      <a:pt x="277" y="132"/>
                      <a:pt x="277" y="132"/>
                    </a:cubicBezTo>
                    <a:cubicBezTo>
                      <a:pt x="277" y="132"/>
                      <a:pt x="277" y="132"/>
                      <a:pt x="277" y="132"/>
                    </a:cubicBezTo>
                    <a:cubicBezTo>
                      <a:pt x="274" y="137"/>
                      <a:pt x="271" y="144"/>
                      <a:pt x="273" y="147"/>
                    </a:cubicBezTo>
                    <a:cubicBezTo>
                      <a:pt x="273" y="148"/>
                      <a:pt x="274" y="149"/>
                      <a:pt x="274" y="150"/>
                    </a:cubicBezTo>
                    <a:cubicBezTo>
                      <a:pt x="277" y="154"/>
                      <a:pt x="279" y="158"/>
                      <a:pt x="278" y="163"/>
                    </a:cubicBezTo>
                    <a:cubicBezTo>
                      <a:pt x="277" y="165"/>
                      <a:pt x="276" y="167"/>
                      <a:pt x="275" y="169"/>
                    </a:cubicBezTo>
                    <a:cubicBezTo>
                      <a:pt x="274" y="171"/>
                      <a:pt x="273" y="173"/>
                      <a:pt x="272" y="174"/>
                    </a:cubicBezTo>
                    <a:cubicBezTo>
                      <a:pt x="272" y="176"/>
                      <a:pt x="272" y="177"/>
                      <a:pt x="272" y="179"/>
                    </a:cubicBezTo>
                    <a:lnTo>
                      <a:pt x="274" y="183"/>
                    </a:lnTo>
                    <a:close/>
                    <a:moveTo>
                      <a:pt x="231" y="159"/>
                    </a:moveTo>
                    <a:cubicBezTo>
                      <a:pt x="233" y="159"/>
                      <a:pt x="234" y="160"/>
                      <a:pt x="236" y="160"/>
                    </a:cubicBezTo>
                    <a:cubicBezTo>
                      <a:pt x="237" y="161"/>
                      <a:pt x="238" y="162"/>
                      <a:pt x="240" y="164"/>
                    </a:cubicBezTo>
                    <a:cubicBezTo>
                      <a:pt x="240" y="164"/>
                      <a:pt x="241" y="165"/>
                      <a:pt x="242" y="166"/>
                    </a:cubicBezTo>
                    <a:cubicBezTo>
                      <a:pt x="245" y="168"/>
                      <a:pt x="248" y="169"/>
                      <a:pt x="252" y="170"/>
                    </a:cubicBezTo>
                    <a:cubicBezTo>
                      <a:pt x="254" y="170"/>
                      <a:pt x="256" y="171"/>
                      <a:pt x="258" y="171"/>
                    </a:cubicBezTo>
                    <a:cubicBezTo>
                      <a:pt x="261" y="172"/>
                      <a:pt x="264" y="174"/>
                      <a:pt x="267" y="176"/>
                    </a:cubicBezTo>
                    <a:cubicBezTo>
                      <a:pt x="268" y="176"/>
                      <a:pt x="268" y="176"/>
                      <a:pt x="268" y="176"/>
                    </a:cubicBezTo>
                    <a:cubicBezTo>
                      <a:pt x="268" y="175"/>
                      <a:pt x="268" y="174"/>
                      <a:pt x="269" y="174"/>
                    </a:cubicBezTo>
                    <a:cubicBezTo>
                      <a:pt x="269" y="171"/>
                      <a:pt x="270" y="169"/>
                      <a:pt x="272" y="167"/>
                    </a:cubicBezTo>
                    <a:cubicBezTo>
                      <a:pt x="273" y="165"/>
                      <a:pt x="274" y="164"/>
                      <a:pt x="274" y="162"/>
                    </a:cubicBezTo>
                    <a:cubicBezTo>
                      <a:pt x="275" y="159"/>
                      <a:pt x="273" y="155"/>
                      <a:pt x="271" y="152"/>
                    </a:cubicBezTo>
                    <a:cubicBezTo>
                      <a:pt x="271" y="151"/>
                      <a:pt x="270" y="150"/>
                      <a:pt x="269" y="149"/>
                    </a:cubicBezTo>
                    <a:cubicBezTo>
                      <a:pt x="267" y="144"/>
                      <a:pt x="270" y="136"/>
                      <a:pt x="274" y="131"/>
                    </a:cubicBezTo>
                    <a:cubicBezTo>
                      <a:pt x="274" y="120"/>
                      <a:pt x="274" y="105"/>
                      <a:pt x="272" y="93"/>
                    </a:cubicBezTo>
                    <a:cubicBezTo>
                      <a:pt x="272" y="89"/>
                      <a:pt x="272" y="84"/>
                      <a:pt x="272" y="78"/>
                    </a:cubicBezTo>
                    <a:cubicBezTo>
                      <a:pt x="273" y="67"/>
                      <a:pt x="273" y="54"/>
                      <a:pt x="268" y="47"/>
                    </a:cubicBezTo>
                    <a:cubicBezTo>
                      <a:pt x="266" y="43"/>
                      <a:pt x="264" y="41"/>
                      <a:pt x="262" y="40"/>
                    </a:cubicBezTo>
                    <a:cubicBezTo>
                      <a:pt x="257" y="36"/>
                      <a:pt x="255" y="33"/>
                      <a:pt x="260" y="23"/>
                    </a:cubicBezTo>
                    <a:cubicBezTo>
                      <a:pt x="261" y="21"/>
                      <a:pt x="262" y="19"/>
                      <a:pt x="263" y="18"/>
                    </a:cubicBezTo>
                    <a:cubicBezTo>
                      <a:pt x="264" y="16"/>
                      <a:pt x="265" y="15"/>
                      <a:pt x="264" y="11"/>
                    </a:cubicBezTo>
                    <a:cubicBezTo>
                      <a:pt x="264" y="10"/>
                      <a:pt x="264" y="10"/>
                      <a:pt x="264" y="10"/>
                    </a:cubicBezTo>
                    <a:cubicBezTo>
                      <a:pt x="10" y="4"/>
                      <a:pt x="10" y="4"/>
                      <a:pt x="10" y="4"/>
                    </a:cubicBezTo>
                    <a:cubicBezTo>
                      <a:pt x="8" y="53"/>
                      <a:pt x="8" y="53"/>
                      <a:pt x="8" y="53"/>
                    </a:cubicBezTo>
                    <a:cubicBezTo>
                      <a:pt x="7" y="53"/>
                      <a:pt x="7" y="53"/>
                      <a:pt x="7" y="53"/>
                    </a:cubicBezTo>
                    <a:cubicBezTo>
                      <a:pt x="9" y="71"/>
                      <a:pt x="8" y="89"/>
                      <a:pt x="7" y="106"/>
                    </a:cubicBezTo>
                    <a:cubicBezTo>
                      <a:pt x="4" y="147"/>
                      <a:pt x="4" y="147"/>
                      <a:pt x="4" y="147"/>
                    </a:cubicBezTo>
                    <a:cubicBezTo>
                      <a:pt x="34" y="151"/>
                      <a:pt x="64" y="154"/>
                      <a:pt x="93" y="153"/>
                    </a:cubicBezTo>
                    <a:cubicBezTo>
                      <a:pt x="105" y="153"/>
                      <a:pt x="116" y="153"/>
                      <a:pt x="128" y="152"/>
                    </a:cubicBezTo>
                    <a:cubicBezTo>
                      <a:pt x="153" y="151"/>
                      <a:pt x="179" y="150"/>
                      <a:pt x="204" y="153"/>
                    </a:cubicBezTo>
                    <a:cubicBezTo>
                      <a:pt x="205" y="153"/>
                      <a:pt x="205" y="153"/>
                      <a:pt x="205" y="153"/>
                    </a:cubicBezTo>
                    <a:cubicBezTo>
                      <a:pt x="205" y="154"/>
                      <a:pt x="205" y="154"/>
                      <a:pt x="205" y="154"/>
                    </a:cubicBezTo>
                    <a:cubicBezTo>
                      <a:pt x="207" y="159"/>
                      <a:pt x="209" y="163"/>
                      <a:pt x="213" y="166"/>
                    </a:cubicBezTo>
                    <a:cubicBezTo>
                      <a:pt x="215" y="167"/>
                      <a:pt x="218" y="168"/>
                      <a:pt x="220" y="167"/>
                    </a:cubicBezTo>
                    <a:cubicBezTo>
                      <a:pt x="222" y="167"/>
                      <a:pt x="223" y="166"/>
                      <a:pt x="224" y="164"/>
                    </a:cubicBezTo>
                    <a:cubicBezTo>
                      <a:pt x="224" y="164"/>
                      <a:pt x="225" y="164"/>
                      <a:pt x="225" y="164"/>
                    </a:cubicBezTo>
                    <a:cubicBezTo>
                      <a:pt x="225" y="163"/>
                      <a:pt x="225" y="162"/>
                      <a:pt x="226" y="161"/>
                    </a:cubicBezTo>
                    <a:cubicBezTo>
                      <a:pt x="227" y="160"/>
                      <a:pt x="229" y="159"/>
                      <a:pt x="231"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0">
                <a:extLst>
                  <a:ext uri="{FF2B5EF4-FFF2-40B4-BE49-F238E27FC236}">
                    <a16:creationId xmlns:a16="http://schemas.microsoft.com/office/drawing/2014/main" id="{C69F2239-CCA6-4423-8986-46E1997E118C}"/>
                  </a:ext>
                </a:extLst>
              </p:cNvPr>
              <p:cNvSpPr>
                <a:spLocks noEditPoints="1"/>
              </p:cNvSpPr>
              <p:nvPr/>
            </p:nvSpPr>
            <p:spPr bwMode="auto">
              <a:xfrm>
                <a:off x="6175330" y="3749713"/>
                <a:ext cx="831386" cy="700649"/>
              </a:xfrm>
              <a:custGeom>
                <a:avLst/>
                <a:gdLst>
                  <a:gd name="T0" fmla="*/ 226 w 276"/>
                  <a:gd name="T1" fmla="*/ 228 h 232"/>
                  <a:gd name="T2" fmla="*/ 231 w 276"/>
                  <a:gd name="T3" fmla="*/ 204 h 232"/>
                  <a:gd name="T4" fmla="*/ 55 w 276"/>
                  <a:gd name="T5" fmla="*/ 206 h 232"/>
                  <a:gd name="T6" fmla="*/ 50 w 276"/>
                  <a:gd name="T7" fmla="*/ 97 h 232"/>
                  <a:gd name="T8" fmla="*/ 35 w 276"/>
                  <a:gd name="T9" fmla="*/ 71 h 232"/>
                  <a:gd name="T10" fmla="*/ 36 w 276"/>
                  <a:gd name="T11" fmla="*/ 49 h 232"/>
                  <a:gd name="T12" fmla="*/ 30 w 276"/>
                  <a:gd name="T13" fmla="*/ 42 h 232"/>
                  <a:gd name="T14" fmla="*/ 22 w 276"/>
                  <a:gd name="T15" fmla="*/ 33 h 232"/>
                  <a:gd name="T16" fmla="*/ 11 w 276"/>
                  <a:gd name="T17" fmla="*/ 27 h 232"/>
                  <a:gd name="T18" fmla="*/ 7 w 276"/>
                  <a:gd name="T19" fmla="*/ 23 h 232"/>
                  <a:gd name="T20" fmla="*/ 0 w 276"/>
                  <a:gd name="T21" fmla="*/ 6 h 232"/>
                  <a:gd name="T22" fmla="*/ 2 w 276"/>
                  <a:gd name="T23" fmla="*/ 2 h 232"/>
                  <a:gd name="T24" fmla="*/ 169 w 276"/>
                  <a:gd name="T25" fmla="*/ 1 h 232"/>
                  <a:gd name="T26" fmla="*/ 176 w 276"/>
                  <a:gd name="T27" fmla="*/ 8 h 232"/>
                  <a:gd name="T28" fmla="*/ 180 w 276"/>
                  <a:gd name="T29" fmla="*/ 19 h 232"/>
                  <a:gd name="T30" fmla="*/ 185 w 276"/>
                  <a:gd name="T31" fmla="*/ 36 h 232"/>
                  <a:gd name="T32" fmla="*/ 204 w 276"/>
                  <a:gd name="T33" fmla="*/ 60 h 232"/>
                  <a:gd name="T34" fmla="*/ 216 w 276"/>
                  <a:gd name="T35" fmla="*/ 71 h 232"/>
                  <a:gd name="T36" fmla="*/ 224 w 276"/>
                  <a:gd name="T37" fmla="*/ 93 h 232"/>
                  <a:gd name="T38" fmla="*/ 220 w 276"/>
                  <a:gd name="T39" fmla="*/ 106 h 232"/>
                  <a:gd name="T40" fmla="*/ 234 w 276"/>
                  <a:gd name="T41" fmla="*/ 125 h 232"/>
                  <a:gd name="T42" fmla="*/ 258 w 276"/>
                  <a:gd name="T43" fmla="*/ 162 h 232"/>
                  <a:gd name="T44" fmla="*/ 275 w 276"/>
                  <a:gd name="T45" fmla="*/ 183 h 232"/>
                  <a:gd name="T46" fmla="*/ 258 w 276"/>
                  <a:gd name="T47" fmla="*/ 205 h 232"/>
                  <a:gd name="T48" fmla="*/ 203 w 276"/>
                  <a:gd name="T49" fmla="*/ 198 h 232"/>
                  <a:gd name="T50" fmla="*/ 236 w 276"/>
                  <a:gd name="T51" fmla="*/ 202 h 232"/>
                  <a:gd name="T52" fmla="*/ 230 w 276"/>
                  <a:gd name="T53" fmla="*/ 225 h 232"/>
                  <a:gd name="T54" fmla="*/ 247 w 276"/>
                  <a:gd name="T55" fmla="*/ 228 h 232"/>
                  <a:gd name="T56" fmla="*/ 261 w 276"/>
                  <a:gd name="T57" fmla="*/ 200 h 232"/>
                  <a:gd name="T58" fmla="*/ 271 w 276"/>
                  <a:gd name="T59" fmla="*/ 173 h 232"/>
                  <a:gd name="T60" fmla="*/ 255 w 276"/>
                  <a:gd name="T61" fmla="*/ 165 h 232"/>
                  <a:gd name="T62" fmla="*/ 232 w 276"/>
                  <a:gd name="T63" fmla="*/ 129 h 232"/>
                  <a:gd name="T64" fmla="*/ 217 w 276"/>
                  <a:gd name="T65" fmla="*/ 104 h 232"/>
                  <a:gd name="T66" fmla="*/ 219 w 276"/>
                  <a:gd name="T67" fmla="*/ 97 h 232"/>
                  <a:gd name="T68" fmla="*/ 214 w 276"/>
                  <a:gd name="T69" fmla="*/ 74 h 232"/>
                  <a:gd name="T70" fmla="*/ 201 w 276"/>
                  <a:gd name="T71" fmla="*/ 61 h 232"/>
                  <a:gd name="T72" fmla="*/ 181 w 276"/>
                  <a:gd name="T73" fmla="*/ 37 h 232"/>
                  <a:gd name="T74" fmla="*/ 178 w 276"/>
                  <a:gd name="T75" fmla="*/ 22 h 232"/>
                  <a:gd name="T76" fmla="*/ 172 w 276"/>
                  <a:gd name="T77" fmla="*/ 10 h 232"/>
                  <a:gd name="T78" fmla="*/ 13 w 276"/>
                  <a:gd name="T79" fmla="*/ 6 h 232"/>
                  <a:gd name="T80" fmla="*/ 5 w 276"/>
                  <a:gd name="T81" fmla="*/ 11 h 232"/>
                  <a:gd name="T82" fmla="*/ 11 w 276"/>
                  <a:gd name="T83" fmla="*/ 21 h 232"/>
                  <a:gd name="T84" fmla="*/ 22 w 276"/>
                  <a:gd name="T85" fmla="*/ 28 h 232"/>
                  <a:gd name="T86" fmla="*/ 26 w 276"/>
                  <a:gd name="T87" fmla="*/ 37 h 232"/>
                  <a:gd name="T88" fmla="*/ 40 w 276"/>
                  <a:gd name="T89" fmla="*/ 45 h 232"/>
                  <a:gd name="T90" fmla="*/ 35 w 276"/>
                  <a:gd name="T91" fmla="*/ 56 h 232"/>
                  <a:gd name="T92" fmla="*/ 49 w 276"/>
                  <a:gd name="T93" fmla="*/ 80 h 232"/>
                  <a:gd name="T94" fmla="*/ 64 w 276"/>
                  <a:gd name="T95" fmla="*/ 192 h 232"/>
                  <a:gd name="T96" fmla="*/ 57 w 276"/>
                  <a:gd name="T97" fmla="*/ 201 h 232"/>
                  <a:gd name="T98" fmla="*/ 203 w 276"/>
                  <a:gd name="T99" fmla="*/ 198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6" h="232">
                    <a:moveTo>
                      <a:pt x="250" y="232"/>
                    </a:moveTo>
                    <a:cubicBezTo>
                      <a:pt x="231" y="231"/>
                      <a:pt x="231" y="231"/>
                      <a:pt x="231" y="231"/>
                    </a:cubicBezTo>
                    <a:cubicBezTo>
                      <a:pt x="230" y="231"/>
                      <a:pt x="228" y="230"/>
                      <a:pt x="226" y="228"/>
                    </a:cubicBezTo>
                    <a:cubicBezTo>
                      <a:pt x="225" y="227"/>
                      <a:pt x="226" y="225"/>
                      <a:pt x="226" y="224"/>
                    </a:cubicBezTo>
                    <a:cubicBezTo>
                      <a:pt x="227" y="221"/>
                      <a:pt x="228" y="217"/>
                      <a:pt x="229" y="213"/>
                    </a:cubicBezTo>
                    <a:cubicBezTo>
                      <a:pt x="229" y="210"/>
                      <a:pt x="230" y="207"/>
                      <a:pt x="231" y="204"/>
                    </a:cubicBezTo>
                    <a:cubicBezTo>
                      <a:pt x="228" y="203"/>
                      <a:pt x="224" y="202"/>
                      <a:pt x="220" y="202"/>
                    </a:cubicBezTo>
                    <a:cubicBezTo>
                      <a:pt x="195" y="201"/>
                      <a:pt x="169" y="203"/>
                      <a:pt x="144" y="205"/>
                    </a:cubicBezTo>
                    <a:cubicBezTo>
                      <a:pt x="115" y="207"/>
                      <a:pt x="85" y="209"/>
                      <a:pt x="55" y="206"/>
                    </a:cubicBezTo>
                    <a:cubicBezTo>
                      <a:pt x="53" y="206"/>
                      <a:pt x="53" y="206"/>
                      <a:pt x="53" y="206"/>
                    </a:cubicBezTo>
                    <a:cubicBezTo>
                      <a:pt x="54" y="198"/>
                      <a:pt x="54" y="198"/>
                      <a:pt x="54" y="198"/>
                    </a:cubicBezTo>
                    <a:cubicBezTo>
                      <a:pt x="57" y="164"/>
                      <a:pt x="53" y="128"/>
                      <a:pt x="50" y="97"/>
                    </a:cubicBezTo>
                    <a:cubicBezTo>
                      <a:pt x="49" y="92"/>
                      <a:pt x="49" y="86"/>
                      <a:pt x="46" y="82"/>
                    </a:cubicBezTo>
                    <a:cubicBezTo>
                      <a:pt x="44" y="80"/>
                      <a:pt x="42" y="78"/>
                      <a:pt x="40" y="75"/>
                    </a:cubicBezTo>
                    <a:cubicBezTo>
                      <a:pt x="38" y="74"/>
                      <a:pt x="36" y="72"/>
                      <a:pt x="35" y="71"/>
                    </a:cubicBezTo>
                    <a:cubicBezTo>
                      <a:pt x="31" y="66"/>
                      <a:pt x="28" y="59"/>
                      <a:pt x="32" y="54"/>
                    </a:cubicBezTo>
                    <a:cubicBezTo>
                      <a:pt x="33" y="53"/>
                      <a:pt x="33" y="52"/>
                      <a:pt x="34" y="51"/>
                    </a:cubicBezTo>
                    <a:cubicBezTo>
                      <a:pt x="35" y="51"/>
                      <a:pt x="36" y="50"/>
                      <a:pt x="36" y="49"/>
                    </a:cubicBezTo>
                    <a:cubicBezTo>
                      <a:pt x="37" y="48"/>
                      <a:pt x="37" y="47"/>
                      <a:pt x="36" y="46"/>
                    </a:cubicBezTo>
                    <a:cubicBezTo>
                      <a:pt x="36" y="45"/>
                      <a:pt x="35" y="44"/>
                      <a:pt x="34" y="43"/>
                    </a:cubicBezTo>
                    <a:cubicBezTo>
                      <a:pt x="33" y="43"/>
                      <a:pt x="32" y="43"/>
                      <a:pt x="30" y="42"/>
                    </a:cubicBezTo>
                    <a:cubicBezTo>
                      <a:pt x="27" y="42"/>
                      <a:pt x="23" y="41"/>
                      <a:pt x="22" y="37"/>
                    </a:cubicBezTo>
                    <a:cubicBezTo>
                      <a:pt x="22" y="36"/>
                      <a:pt x="22" y="35"/>
                      <a:pt x="22" y="34"/>
                    </a:cubicBezTo>
                    <a:cubicBezTo>
                      <a:pt x="22" y="34"/>
                      <a:pt x="22" y="33"/>
                      <a:pt x="22" y="33"/>
                    </a:cubicBezTo>
                    <a:cubicBezTo>
                      <a:pt x="22" y="32"/>
                      <a:pt x="21" y="32"/>
                      <a:pt x="21" y="32"/>
                    </a:cubicBezTo>
                    <a:cubicBezTo>
                      <a:pt x="11" y="28"/>
                      <a:pt x="11" y="28"/>
                      <a:pt x="11" y="28"/>
                    </a:cubicBezTo>
                    <a:cubicBezTo>
                      <a:pt x="11" y="27"/>
                      <a:pt x="11" y="27"/>
                      <a:pt x="11" y="27"/>
                    </a:cubicBezTo>
                    <a:cubicBezTo>
                      <a:pt x="11" y="25"/>
                      <a:pt x="10" y="25"/>
                      <a:pt x="10" y="25"/>
                    </a:cubicBezTo>
                    <a:cubicBezTo>
                      <a:pt x="10" y="25"/>
                      <a:pt x="9" y="24"/>
                      <a:pt x="9" y="24"/>
                    </a:cubicBezTo>
                    <a:cubicBezTo>
                      <a:pt x="8" y="24"/>
                      <a:pt x="8" y="23"/>
                      <a:pt x="7" y="23"/>
                    </a:cubicBezTo>
                    <a:cubicBezTo>
                      <a:pt x="6" y="22"/>
                      <a:pt x="5" y="20"/>
                      <a:pt x="5" y="19"/>
                    </a:cubicBezTo>
                    <a:cubicBezTo>
                      <a:pt x="2" y="12"/>
                      <a:pt x="2" y="12"/>
                      <a:pt x="2" y="12"/>
                    </a:cubicBezTo>
                    <a:cubicBezTo>
                      <a:pt x="1" y="10"/>
                      <a:pt x="0" y="8"/>
                      <a:pt x="0" y="6"/>
                    </a:cubicBezTo>
                    <a:cubicBezTo>
                      <a:pt x="0" y="5"/>
                      <a:pt x="0" y="4"/>
                      <a:pt x="0" y="4"/>
                    </a:cubicBezTo>
                    <a:cubicBezTo>
                      <a:pt x="1" y="2"/>
                      <a:pt x="1" y="2"/>
                      <a:pt x="1" y="2"/>
                    </a:cubicBezTo>
                    <a:cubicBezTo>
                      <a:pt x="2" y="2"/>
                      <a:pt x="2" y="2"/>
                      <a:pt x="2" y="2"/>
                    </a:cubicBezTo>
                    <a:cubicBezTo>
                      <a:pt x="6" y="1"/>
                      <a:pt x="10" y="2"/>
                      <a:pt x="13" y="2"/>
                    </a:cubicBezTo>
                    <a:cubicBezTo>
                      <a:pt x="164" y="2"/>
                      <a:pt x="164" y="2"/>
                      <a:pt x="164" y="2"/>
                    </a:cubicBezTo>
                    <a:cubicBezTo>
                      <a:pt x="166" y="2"/>
                      <a:pt x="168" y="2"/>
                      <a:pt x="169" y="1"/>
                    </a:cubicBezTo>
                    <a:cubicBezTo>
                      <a:pt x="171" y="0"/>
                      <a:pt x="171" y="0"/>
                      <a:pt x="171" y="0"/>
                    </a:cubicBezTo>
                    <a:cubicBezTo>
                      <a:pt x="172" y="2"/>
                      <a:pt x="172" y="2"/>
                      <a:pt x="172" y="2"/>
                    </a:cubicBezTo>
                    <a:cubicBezTo>
                      <a:pt x="174" y="4"/>
                      <a:pt x="175" y="6"/>
                      <a:pt x="176" y="8"/>
                    </a:cubicBezTo>
                    <a:cubicBezTo>
                      <a:pt x="176" y="10"/>
                      <a:pt x="176" y="11"/>
                      <a:pt x="176" y="12"/>
                    </a:cubicBezTo>
                    <a:cubicBezTo>
                      <a:pt x="177" y="13"/>
                      <a:pt x="177" y="15"/>
                      <a:pt x="178" y="16"/>
                    </a:cubicBezTo>
                    <a:cubicBezTo>
                      <a:pt x="178" y="17"/>
                      <a:pt x="179" y="18"/>
                      <a:pt x="180" y="19"/>
                    </a:cubicBezTo>
                    <a:cubicBezTo>
                      <a:pt x="182" y="21"/>
                      <a:pt x="183" y="23"/>
                      <a:pt x="184" y="25"/>
                    </a:cubicBezTo>
                    <a:cubicBezTo>
                      <a:pt x="185" y="27"/>
                      <a:pt x="185" y="29"/>
                      <a:pt x="185" y="32"/>
                    </a:cubicBezTo>
                    <a:cubicBezTo>
                      <a:pt x="185" y="33"/>
                      <a:pt x="185" y="35"/>
                      <a:pt x="185" y="36"/>
                    </a:cubicBezTo>
                    <a:cubicBezTo>
                      <a:pt x="186" y="40"/>
                      <a:pt x="189" y="44"/>
                      <a:pt x="193" y="47"/>
                    </a:cubicBezTo>
                    <a:cubicBezTo>
                      <a:pt x="196" y="49"/>
                      <a:pt x="199" y="52"/>
                      <a:pt x="201" y="54"/>
                    </a:cubicBezTo>
                    <a:cubicBezTo>
                      <a:pt x="202" y="56"/>
                      <a:pt x="203" y="58"/>
                      <a:pt x="204" y="60"/>
                    </a:cubicBezTo>
                    <a:cubicBezTo>
                      <a:pt x="205" y="62"/>
                      <a:pt x="206" y="65"/>
                      <a:pt x="208" y="66"/>
                    </a:cubicBezTo>
                    <a:cubicBezTo>
                      <a:pt x="209" y="67"/>
                      <a:pt x="211" y="68"/>
                      <a:pt x="212" y="69"/>
                    </a:cubicBezTo>
                    <a:cubicBezTo>
                      <a:pt x="213" y="69"/>
                      <a:pt x="215" y="70"/>
                      <a:pt x="216" y="71"/>
                    </a:cubicBezTo>
                    <a:cubicBezTo>
                      <a:pt x="222" y="76"/>
                      <a:pt x="223" y="85"/>
                      <a:pt x="223" y="93"/>
                    </a:cubicBezTo>
                    <a:cubicBezTo>
                      <a:pt x="223" y="93"/>
                      <a:pt x="223" y="93"/>
                      <a:pt x="223" y="93"/>
                    </a:cubicBezTo>
                    <a:cubicBezTo>
                      <a:pt x="224" y="93"/>
                      <a:pt x="224" y="93"/>
                      <a:pt x="224" y="93"/>
                    </a:cubicBezTo>
                    <a:cubicBezTo>
                      <a:pt x="224" y="95"/>
                      <a:pt x="224" y="95"/>
                      <a:pt x="224" y="95"/>
                    </a:cubicBezTo>
                    <a:cubicBezTo>
                      <a:pt x="224" y="96"/>
                      <a:pt x="223" y="98"/>
                      <a:pt x="222" y="99"/>
                    </a:cubicBezTo>
                    <a:cubicBezTo>
                      <a:pt x="223" y="102"/>
                      <a:pt x="221" y="104"/>
                      <a:pt x="220" y="106"/>
                    </a:cubicBezTo>
                    <a:cubicBezTo>
                      <a:pt x="220" y="107"/>
                      <a:pt x="219" y="109"/>
                      <a:pt x="219" y="110"/>
                    </a:cubicBezTo>
                    <a:cubicBezTo>
                      <a:pt x="217" y="116"/>
                      <a:pt x="223" y="121"/>
                      <a:pt x="230" y="124"/>
                    </a:cubicBezTo>
                    <a:cubicBezTo>
                      <a:pt x="231" y="124"/>
                      <a:pt x="232" y="125"/>
                      <a:pt x="234" y="125"/>
                    </a:cubicBezTo>
                    <a:cubicBezTo>
                      <a:pt x="239" y="127"/>
                      <a:pt x="246" y="130"/>
                      <a:pt x="249" y="135"/>
                    </a:cubicBezTo>
                    <a:cubicBezTo>
                      <a:pt x="252" y="139"/>
                      <a:pt x="252" y="144"/>
                      <a:pt x="253" y="149"/>
                    </a:cubicBezTo>
                    <a:cubicBezTo>
                      <a:pt x="253" y="154"/>
                      <a:pt x="254" y="159"/>
                      <a:pt x="258" y="162"/>
                    </a:cubicBezTo>
                    <a:cubicBezTo>
                      <a:pt x="259" y="164"/>
                      <a:pt x="262" y="164"/>
                      <a:pt x="264" y="165"/>
                    </a:cubicBezTo>
                    <a:cubicBezTo>
                      <a:pt x="268" y="166"/>
                      <a:pt x="271" y="167"/>
                      <a:pt x="274" y="171"/>
                    </a:cubicBezTo>
                    <a:cubicBezTo>
                      <a:pt x="276" y="174"/>
                      <a:pt x="276" y="179"/>
                      <a:pt x="275" y="183"/>
                    </a:cubicBezTo>
                    <a:cubicBezTo>
                      <a:pt x="274" y="191"/>
                      <a:pt x="272" y="198"/>
                      <a:pt x="265" y="202"/>
                    </a:cubicBezTo>
                    <a:cubicBezTo>
                      <a:pt x="264" y="202"/>
                      <a:pt x="263" y="203"/>
                      <a:pt x="262" y="203"/>
                    </a:cubicBezTo>
                    <a:cubicBezTo>
                      <a:pt x="260" y="204"/>
                      <a:pt x="259" y="204"/>
                      <a:pt x="258" y="205"/>
                    </a:cubicBezTo>
                    <a:cubicBezTo>
                      <a:pt x="256" y="206"/>
                      <a:pt x="255" y="209"/>
                      <a:pt x="255" y="212"/>
                    </a:cubicBezTo>
                    <a:lnTo>
                      <a:pt x="250" y="232"/>
                    </a:lnTo>
                    <a:close/>
                    <a:moveTo>
                      <a:pt x="203" y="198"/>
                    </a:moveTo>
                    <a:cubicBezTo>
                      <a:pt x="209" y="198"/>
                      <a:pt x="215" y="198"/>
                      <a:pt x="220" y="198"/>
                    </a:cubicBezTo>
                    <a:cubicBezTo>
                      <a:pt x="225" y="199"/>
                      <a:pt x="230" y="199"/>
                      <a:pt x="234" y="202"/>
                    </a:cubicBezTo>
                    <a:cubicBezTo>
                      <a:pt x="236" y="202"/>
                      <a:pt x="236" y="202"/>
                      <a:pt x="236" y="202"/>
                    </a:cubicBezTo>
                    <a:cubicBezTo>
                      <a:pt x="235" y="204"/>
                      <a:pt x="235" y="204"/>
                      <a:pt x="235" y="204"/>
                    </a:cubicBezTo>
                    <a:cubicBezTo>
                      <a:pt x="234" y="207"/>
                      <a:pt x="233" y="210"/>
                      <a:pt x="232" y="214"/>
                    </a:cubicBezTo>
                    <a:cubicBezTo>
                      <a:pt x="232" y="218"/>
                      <a:pt x="231" y="222"/>
                      <a:pt x="230" y="225"/>
                    </a:cubicBezTo>
                    <a:cubicBezTo>
                      <a:pt x="229" y="226"/>
                      <a:pt x="229" y="226"/>
                      <a:pt x="229" y="227"/>
                    </a:cubicBezTo>
                    <a:cubicBezTo>
                      <a:pt x="230" y="227"/>
                      <a:pt x="230" y="227"/>
                      <a:pt x="231" y="227"/>
                    </a:cubicBezTo>
                    <a:cubicBezTo>
                      <a:pt x="247" y="228"/>
                      <a:pt x="247" y="228"/>
                      <a:pt x="247" y="228"/>
                    </a:cubicBezTo>
                    <a:cubicBezTo>
                      <a:pt x="251" y="212"/>
                      <a:pt x="251" y="212"/>
                      <a:pt x="251" y="212"/>
                    </a:cubicBezTo>
                    <a:cubicBezTo>
                      <a:pt x="252" y="208"/>
                      <a:pt x="253" y="204"/>
                      <a:pt x="256" y="202"/>
                    </a:cubicBezTo>
                    <a:cubicBezTo>
                      <a:pt x="257" y="201"/>
                      <a:pt x="259" y="200"/>
                      <a:pt x="261" y="200"/>
                    </a:cubicBezTo>
                    <a:cubicBezTo>
                      <a:pt x="261" y="199"/>
                      <a:pt x="262" y="199"/>
                      <a:pt x="263" y="199"/>
                    </a:cubicBezTo>
                    <a:cubicBezTo>
                      <a:pt x="268" y="196"/>
                      <a:pt x="270" y="189"/>
                      <a:pt x="271" y="182"/>
                    </a:cubicBezTo>
                    <a:cubicBezTo>
                      <a:pt x="272" y="178"/>
                      <a:pt x="272" y="175"/>
                      <a:pt x="271" y="173"/>
                    </a:cubicBezTo>
                    <a:cubicBezTo>
                      <a:pt x="271" y="173"/>
                      <a:pt x="271" y="173"/>
                      <a:pt x="271" y="173"/>
                    </a:cubicBezTo>
                    <a:cubicBezTo>
                      <a:pt x="269" y="170"/>
                      <a:pt x="266" y="170"/>
                      <a:pt x="263" y="169"/>
                    </a:cubicBezTo>
                    <a:cubicBezTo>
                      <a:pt x="260" y="168"/>
                      <a:pt x="258" y="167"/>
                      <a:pt x="255" y="165"/>
                    </a:cubicBezTo>
                    <a:cubicBezTo>
                      <a:pt x="250" y="161"/>
                      <a:pt x="250" y="155"/>
                      <a:pt x="249" y="149"/>
                    </a:cubicBezTo>
                    <a:cubicBezTo>
                      <a:pt x="249" y="145"/>
                      <a:pt x="248" y="140"/>
                      <a:pt x="246" y="137"/>
                    </a:cubicBezTo>
                    <a:cubicBezTo>
                      <a:pt x="243" y="133"/>
                      <a:pt x="238" y="131"/>
                      <a:pt x="232" y="129"/>
                    </a:cubicBezTo>
                    <a:cubicBezTo>
                      <a:pt x="231" y="128"/>
                      <a:pt x="230" y="127"/>
                      <a:pt x="228" y="127"/>
                    </a:cubicBezTo>
                    <a:cubicBezTo>
                      <a:pt x="221" y="124"/>
                      <a:pt x="213" y="117"/>
                      <a:pt x="215" y="109"/>
                    </a:cubicBezTo>
                    <a:cubicBezTo>
                      <a:pt x="216" y="107"/>
                      <a:pt x="216" y="106"/>
                      <a:pt x="217" y="104"/>
                    </a:cubicBezTo>
                    <a:cubicBezTo>
                      <a:pt x="218" y="102"/>
                      <a:pt x="219" y="100"/>
                      <a:pt x="219" y="99"/>
                    </a:cubicBezTo>
                    <a:cubicBezTo>
                      <a:pt x="218" y="97"/>
                      <a:pt x="218" y="97"/>
                      <a:pt x="218" y="97"/>
                    </a:cubicBezTo>
                    <a:cubicBezTo>
                      <a:pt x="219" y="97"/>
                      <a:pt x="219" y="97"/>
                      <a:pt x="219" y="97"/>
                    </a:cubicBezTo>
                    <a:cubicBezTo>
                      <a:pt x="220" y="97"/>
                      <a:pt x="220" y="96"/>
                      <a:pt x="220" y="96"/>
                    </a:cubicBezTo>
                    <a:cubicBezTo>
                      <a:pt x="220" y="95"/>
                      <a:pt x="219" y="94"/>
                      <a:pt x="219" y="93"/>
                    </a:cubicBezTo>
                    <a:cubicBezTo>
                      <a:pt x="219" y="86"/>
                      <a:pt x="219" y="78"/>
                      <a:pt x="214" y="74"/>
                    </a:cubicBezTo>
                    <a:cubicBezTo>
                      <a:pt x="213" y="73"/>
                      <a:pt x="211" y="73"/>
                      <a:pt x="210" y="72"/>
                    </a:cubicBezTo>
                    <a:cubicBezTo>
                      <a:pt x="209" y="71"/>
                      <a:pt x="207" y="70"/>
                      <a:pt x="206" y="69"/>
                    </a:cubicBezTo>
                    <a:cubicBezTo>
                      <a:pt x="203" y="67"/>
                      <a:pt x="202" y="64"/>
                      <a:pt x="201" y="61"/>
                    </a:cubicBezTo>
                    <a:cubicBezTo>
                      <a:pt x="200" y="60"/>
                      <a:pt x="199" y="58"/>
                      <a:pt x="198" y="57"/>
                    </a:cubicBezTo>
                    <a:cubicBezTo>
                      <a:pt x="196" y="54"/>
                      <a:pt x="194" y="52"/>
                      <a:pt x="191" y="50"/>
                    </a:cubicBezTo>
                    <a:cubicBezTo>
                      <a:pt x="187" y="46"/>
                      <a:pt x="182" y="42"/>
                      <a:pt x="181" y="37"/>
                    </a:cubicBezTo>
                    <a:cubicBezTo>
                      <a:pt x="181" y="35"/>
                      <a:pt x="181" y="33"/>
                      <a:pt x="181" y="32"/>
                    </a:cubicBezTo>
                    <a:cubicBezTo>
                      <a:pt x="181" y="30"/>
                      <a:pt x="181" y="28"/>
                      <a:pt x="181" y="26"/>
                    </a:cubicBezTo>
                    <a:cubicBezTo>
                      <a:pt x="180" y="24"/>
                      <a:pt x="179" y="23"/>
                      <a:pt x="178" y="22"/>
                    </a:cubicBezTo>
                    <a:cubicBezTo>
                      <a:pt x="177" y="21"/>
                      <a:pt x="175" y="19"/>
                      <a:pt x="175" y="18"/>
                    </a:cubicBezTo>
                    <a:cubicBezTo>
                      <a:pt x="174" y="16"/>
                      <a:pt x="173" y="14"/>
                      <a:pt x="173" y="13"/>
                    </a:cubicBezTo>
                    <a:cubicBezTo>
                      <a:pt x="173" y="12"/>
                      <a:pt x="172" y="11"/>
                      <a:pt x="172" y="10"/>
                    </a:cubicBezTo>
                    <a:cubicBezTo>
                      <a:pt x="172" y="8"/>
                      <a:pt x="171" y="7"/>
                      <a:pt x="170" y="5"/>
                    </a:cubicBezTo>
                    <a:cubicBezTo>
                      <a:pt x="168" y="6"/>
                      <a:pt x="166" y="6"/>
                      <a:pt x="164" y="6"/>
                    </a:cubicBezTo>
                    <a:cubicBezTo>
                      <a:pt x="13" y="6"/>
                      <a:pt x="13" y="6"/>
                      <a:pt x="13" y="6"/>
                    </a:cubicBezTo>
                    <a:cubicBezTo>
                      <a:pt x="10" y="5"/>
                      <a:pt x="7" y="5"/>
                      <a:pt x="4" y="5"/>
                    </a:cubicBezTo>
                    <a:cubicBezTo>
                      <a:pt x="4" y="6"/>
                      <a:pt x="4" y="6"/>
                      <a:pt x="4" y="6"/>
                    </a:cubicBezTo>
                    <a:cubicBezTo>
                      <a:pt x="4" y="7"/>
                      <a:pt x="5" y="9"/>
                      <a:pt x="5" y="11"/>
                    </a:cubicBezTo>
                    <a:cubicBezTo>
                      <a:pt x="8" y="18"/>
                      <a:pt x="8" y="18"/>
                      <a:pt x="8" y="18"/>
                    </a:cubicBezTo>
                    <a:cubicBezTo>
                      <a:pt x="8" y="19"/>
                      <a:pt x="9" y="20"/>
                      <a:pt x="9" y="20"/>
                    </a:cubicBezTo>
                    <a:cubicBezTo>
                      <a:pt x="10" y="20"/>
                      <a:pt x="10" y="21"/>
                      <a:pt x="11" y="21"/>
                    </a:cubicBezTo>
                    <a:cubicBezTo>
                      <a:pt x="11" y="21"/>
                      <a:pt x="12" y="22"/>
                      <a:pt x="12" y="22"/>
                    </a:cubicBezTo>
                    <a:cubicBezTo>
                      <a:pt x="13" y="23"/>
                      <a:pt x="14" y="24"/>
                      <a:pt x="14" y="25"/>
                    </a:cubicBezTo>
                    <a:cubicBezTo>
                      <a:pt x="22" y="28"/>
                      <a:pt x="22" y="28"/>
                      <a:pt x="22" y="28"/>
                    </a:cubicBezTo>
                    <a:cubicBezTo>
                      <a:pt x="23" y="29"/>
                      <a:pt x="25" y="29"/>
                      <a:pt x="25" y="31"/>
                    </a:cubicBezTo>
                    <a:cubicBezTo>
                      <a:pt x="26" y="32"/>
                      <a:pt x="26" y="34"/>
                      <a:pt x="26" y="35"/>
                    </a:cubicBezTo>
                    <a:cubicBezTo>
                      <a:pt x="26" y="36"/>
                      <a:pt x="25" y="36"/>
                      <a:pt x="26" y="37"/>
                    </a:cubicBezTo>
                    <a:cubicBezTo>
                      <a:pt x="26" y="38"/>
                      <a:pt x="27" y="38"/>
                      <a:pt x="30" y="39"/>
                    </a:cubicBezTo>
                    <a:cubicBezTo>
                      <a:pt x="32" y="39"/>
                      <a:pt x="34" y="39"/>
                      <a:pt x="36" y="40"/>
                    </a:cubicBezTo>
                    <a:cubicBezTo>
                      <a:pt x="38" y="41"/>
                      <a:pt x="39" y="43"/>
                      <a:pt x="40" y="45"/>
                    </a:cubicBezTo>
                    <a:cubicBezTo>
                      <a:pt x="41" y="47"/>
                      <a:pt x="40" y="49"/>
                      <a:pt x="39" y="51"/>
                    </a:cubicBezTo>
                    <a:cubicBezTo>
                      <a:pt x="39" y="52"/>
                      <a:pt x="38" y="53"/>
                      <a:pt x="37" y="54"/>
                    </a:cubicBezTo>
                    <a:cubicBezTo>
                      <a:pt x="36" y="55"/>
                      <a:pt x="35" y="55"/>
                      <a:pt x="35" y="56"/>
                    </a:cubicBezTo>
                    <a:cubicBezTo>
                      <a:pt x="32" y="59"/>
                      <a:pt x="34" y="65"/>
                      <a:pt x="37" y="68"/>
                    </a:cubicBezTo>
                    <a:cubicBezTo>
                      <a:pt x="39" y="70"/>
                      <a:pt x="40" y="71"/>
                      <a:pt x="42" y="73"/>
                    </a:cubicBezTo>
                    <a:cubicBezTo>
                      <a:pt x="44" y="75"/>
                      <a:pt x="47" y="77"/>
                      <a:pt x="49" y="80"/>
                    </a:cubicBezTo>
                    <a:cubicBezTo>
                      <a:pt x="52" y="85"/>
                      <a:pt x="53" y="91"/>
                      <a:pt x="53" y="97"/>
                    </a:cubicBezTo>
                    <a:cubicBezTo>
                      <a:pt x="57" y="127"/>
                      <a:pt x="60" y="161"/>
                      <a:pt x="58" y="194"/>
                    </a:cubicBezTo>
                    <a:cubicBezTo>
                      <a:pt x="60" y="193"/>
                      <a:pt x="62" y="192"/>
                      <a:pt x="64" y="192"/>
                    </a:cubicBezTo>
                    <a:cubicBezTo>
                      <a:pt x="65" y="195"/>
                      <a:pt x="65" y="195"/>
                      <a:pt x="65" y="195"/>
                    </a:cubicBezTo>
                    <a:cubicBezTo>
                      <a:pt x="61" y="196"/>
                      <a:pt x="59" y="198"/>
                      <a:pt x="58" y="200"/>
                    </a:cubicBezTo>
                    <a:cubicBezTo>
                      <a:pt x="57" y="201"/>
                      <a:pt x="57" y="201"/>
                      <a:pt x="57" y="201"/>
                    </a:cubicBezTo>
                    <a:cubicBezTo>
                      <a:pt x="57" y="202"/>
                      <a:pt x="57" y="202"/>
                      <a:pt x="57" y="203"/>
                    </a:cubicBezTo>
                    <a:cubicBezTo>
                      <a:pt x="86" y="205"/>
                      <a:pt x="115" y="203"/>
                      <a:pt x="144" y="201"/>
                    </a:cubicBezTo>
                    <a:cubicBezTo>
                      <a:pt x="164" y="199"/>
                      <a:pt x="184" y="198"/>
                      <a:pt x="203" y="198"/>
                    </a:cubicBezTo>
                    <a:close/>
                    <a:moveTo>
                      <a:pt x="223" y="94"/>
                    </a:moveTo>
                    <a:cubicBezTo>
                      <a:pt x="223" y="94"/>
                      <a:pt x="223" y="94"/>
                      <a:pt x="223"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22">
                <a:extLst>
                  <a:ext uri="{FF2B5EF4-FFF2-40B4-BE49-F238E27FC236}">
                    <a16:creationId xmlns:a16="http://schemas.microsoft.com/office/drawing/2014/main" id="{ECACB668-37C7-4C50-97D3-4FEC332C0EAC}"/>
                  </a:ext>
                </a:extLst>
              </p:cNvPr>
              <p:cNvSpPr>
                <a:spLocks noEditPoints="1"/>
              </p:cNvSpPr>
              <p:nvPr/>
            </p:nvSpPr>
            <p:spPr bwMode="auto">
              <a:xfrm>
                <a:off x="7172993" y="2918328"/>
                <a:ext cx="487408" cy="599105"/>
              </a:xfrm>
              <a:custGeom>
                <a:avLst/>
                <a:gdLst>
                  <a:gd name="T0" fmla="*/ 78 w 162"/>
                  <a:gd name="T1" fmla="*/ 197 h 199"/>
                  <a:gd name="T2" fmla="*/ 12 w 162"/>
                  <a:gd name="T3" fmla="*/ 198 h 199"/>
                  <a:gd name="T4" fmla="*/ 11 w 162"/>
                  <a:gd name="T5" fmla="*/ 195 h 199"/>
                  <a:gd name="T6" fmla="*/ 11 w 162"/>
                  <a:gd name="T7" fmla="*/ 115 h 199"/>
                  <a:gd name="T8" fmla="*/ 4 w 162"/>
                  <a:gd name="T9" fmla="*/ 77 h 199"/>
                  <a:gd name="T10" fmla="*/ 8 w 162"/>
                  <a:gd name="T11" fmla="*/ 59 h 199"/>
                  <a:gd name="T12" fmla="*/ 15 w 162"/>
                  <a:gd name="T13" fmla="*/ 36 h 199"/>
                  <a:gd name="T14" fmla="*/ 31 w 162"/>
                  <a:gd name="T15" fmla="*/ 36 h 199"/>
                  <a:gd name="T16" fmla="*/ 50 w 162"/>
                  <a:gd name="T17" fmla="*/ 7 h 199"/>
                  <a:gd name="T18" fmla="*/ 108 w 162"/>
                  <a:gd name="T19" fmla="*/ 51 h 199"/>
                  <a:gd name="T20" fmla="*/ 101 w 162"/>
                  <a:gd name="T21" fmla="*/ 71 h 199"/>
                  <a:gd name="T22" fmla="*/ 111 w 162"/>
                  <a:gd name="T23" fmla="*/ 92 h 199"/>
                  <a:gd name="T24" fmla="*/ 122 w 162"/>
                  <a:gd name="T25" fmla="*/ 81 h 199"/>
                  <a:gd name="T26" fmla="*/ 128 w 162"/>
                  <a:gd name="T27" fmla="*/ 73 h 199"/>
                  <a:gd name="T28" fmla="*/ 160 w 162"/>
                  <a:gd name="T29" fmla="*/ 107 h 199"/>
                  <a:gd name="T30" fmla="*/ 150 w 162"/>
                  <a:gd name="T31" fmla="*/ 135 h 199"/>
                  <a:gd name="T32" fmla="*/ 139 w 162"/>
                  <a:gd name="T33" fmla="*/ 164 h 199"/>
                  <a:gd name="T34" fmla="*/ 139 w 162"/>
                  <a:gd name="T35" fmla="*/ 169 h 199"/>
                  <a:gd name="T36" fmla="*/ 143 w 162"/>
                  <a:gd name="T37" fmla="*/ 182 h 199"/>
                  <a:gd name="T38" fmla="*/ 81 w 162"/>
                  <a:gd name="T39" fmla="*/ 199 h 199"/>
                  <a:gd name="T40" fmla="*/ 81 w 162"/>
                  <a:gd name="T41" fmla="*/ 193 h 199"/>
                  <a:gd name="T42" fmla="*/ 137 w 162"/>
                  <a:gd name="T43" fmla="*/ 180 h 199"/>
                  <a:gd name="T44" fmla="*/ 135 w 162"/>
                  <a:gd name="T45" fmla="*/ 164 h 199"/>
                  <a:gd name="T46" fmla="*/ 147 w 162"/>
                  <a:gd name="T47" fmla="*/ 134 h 199"/>
                  <a:gd name="T48" fmla="*/ 156 w 162"/>
                  <a:gd name="T49" fmla="*/ 107 h 199"/>
                  <a:gd name="T50" fmla="*/ 125 w 162"/>
                  <a:gd name="T51" fmla="*/ 83 h 199"/>
                  <a:gd name="T52" fmla="*/ 102 w 162"/>
                  <a:gd name="T53" fmla="*/ 89 h 199"/>
                  <a:gd name="T54" fmla="*/ 101 w 162"/>
                  <a:gd name="T55" fmla="*/ 58 h 199"/>
                  <a:gd name="T56" fmla="*/ 83 w 162"/>
                  <a:gd name="T57" fmla="*/ 10 h 199"/>
                  <a:gd name="T58" fmla="*/ 47 w 162"/>
                  <a:gd name="T59" fmla="*/ 23 h 199"/>
                  <a:gd name="T60" fmla="*/ 21 w 162"/>
                  <a:gd name="T61" fmla="*/ 39 h 199"/>
                  <a:gd name="T62" fmla="*/ 13 w 162"/>
                  <a:gd name="T63" fmla="*/ 47 h 199"/>
                  <a:gd name="T64" fmla="*/ 10 w 162"/>
                  <a:gd name="T65" fmla="*/ 72 h 199"/>
                  <a:gd name="T66" fmla="*/ 4 w 162"/>
                  <a:gd name="T67" fmla="*/ 89 h 199"/>
                  <a:gd name="T68" fmla="*/ 22 w 162"/>
                  <a:gd name="T69" fmla="*/ 129 h 199"/>
                  <a:gd name="T70" fmla="*/ 56 w 162"/>
                  <a:gd name="T71" fmla="*/ 193 h 199"/>
                  <a:gd name="T72" fmla="*/ 81 w 162"/>
                  <a:gd name="T73" fmla="*/ 19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99">
                    <a:moveTo>
                      <a:pt x="79" y="199"/>
                    </a:moveTo>
                    <a:cubicBezTo>
                      <a:pt x="78" y="197"/>
                      <a:pt x="78" y="197"/>
                      <a:pt x="78" y="197"/>
                    </a:cubicBezTo>
                    <a:cubicBezTo>
                      <a:pt x="71" y="197"/>
                      <a:pt x="64" y="197"/>
                      <a:pt x="56" y="197"/>
                    </a:cubicBezTo>
                    <a:cubicBezTo>
                      <a:pt x="42" y="197"/>
                      <a:pt x="27" y="198"/>
                      <a:pt x="12" y="198"/>
                    </a:cubicBezTo>
                    <a:cubicBezTo>
                      <a:pt x="8" y="198"/>
                      <a:pt x="8" y="198"/>
                      <a:pt x="8" y="198"/>
                    </a:cubicBezTo>
                    <a:cubicBezTo>
                      <a:pt x="11" y="195"/>
                      <a:pt x="11" y="195"/>
                      <a:pt x="11" y="195"/>
                    </a:cubicBezTo>
                    <a:cubicBezTo>
                      <a:pt x="24" y="180"/>
                      <a:pt x="24" y="146"/>
                      <a:pt x="19" y="130"/>
                    </a:cubicBezTo>
                    <a:cubicBezTo>
                      <a:pt x="17" y="124"/>
                      <a:pt x="14" y="120"/>
                      <a:pt x="11" y="115"/>
                    </a:cubicBezTo>
                    <a:cubicBezTo>
                      <a:pt x="6" y="107"/>
                      <a:pt x="0" y="99"/>
                      <a:pt x="1" y="89"/>
                    </a:cubicBezTo>
                    <a:cubicBezTo>
                      <a:pt x="1" y="84"/>
                      <a:pt x="3" y="81"/>
                      <a:pt x="4" y="77"/>
                    </a:cubicBezTo>
                    <a:cubicBezTo>
                      <a:pt x="5" y="75"/>
                      <a:pt x="6" y="73"/>
                      <a:pt x="6" y="71"/>
                    </a:cubicBezTo>
                    <a:cubicBezTo>
                      <a:pt x="8" y="67"/>
                      <a:pt x="8" y="63"/>
                      <a:pt x="8" y="59"/>
                    </a:cubicBezTo>
                    <a:cubicBezTo>
                      <a:pt x="8" y="55"/>
                      <a:pt x="8" y="50"/>
                      <a:pt x="10" y="46"/>
                    </a:cubicBezTo>
                    <a:cubicBezTo>
                      <a:pt x="11" y="40"/>
                      <a:pt x="13" y="37"/>
                      <a:pt x="15" y="36"/>
                    </a:cubicBezTo>
                    <a:cubicBezTo>
                      <a:pt x="17" y="34"/>
                      <a:pt x="20" y="35"/>
                      <a:pt x="22" y="35"/>
                    </a:cubicBezTo>
                    <a:cubicBezTo>
                      <a:pt x="25" y="36"/>
                      <a:pt x="27" y="37"/>
                      <a:pt x="31" y="36"/>
                    </a:cubicBezTo>
                    <a:cubicBezTo>
                      <a:pt x="41" y="34"/>
                      <a:pt x="42" y="29"/>
                      <a:pt x="43" y="22"/>
                    </a:cubicBezTo>
                    <a:cubicBezTo>
                      <a:pt x="44" y="17"/>
                      <a:pt x="45" y="11"/>
                      <a:pt x="50" y="7"/>
                    </a:cubicBezTo>
                    <a:cubicBezTo>
                      <a:pt x="57" y="0"/>
                      <a:pt x="76" y="2"/>
                      <a:pt x="85" y="7"/>
                    </a:cubicBezTo>
                    <a:cubicBezTo>
                      <a:pt x="100" y="15"/>
                      <a:pt x="113" y="33"/>
                      <a:pt x="108" y="51"/>
                    </a:cubicBezTo>
                    <a:cubicBezTo>
                      <a:pt x="106" y="55"/>
                      <a:pt x="105" y="58"/>
                      <a:pt x="104" y="60"/>
                    </a:cubicBezTo>
                    <a:cubicBezTo>
                      <a:pt x="102" y="63"/>
                      <a:pt x="101" y="65"/>
                      <a:pt x="101" y="71"/>
                    </a:cubicBezTo>
                    <a:cubicBezTo>
                      <a:pt x="101" y="72"/>
                      <a:pt x="105" y="86"/>
                      <a:pt x="105" y="88"/>
                    </a:cubicBezTo>
                    <a:cubicBezTo>
                      <a:pt x="107" y="91"/>
                      <a:pt x="109" y="92"/>
                      <a:pt x="111" y="92"/>
                    </a:cubicBezTo>
                    <a:cubicBezTo>
                      <a:pt x="111" y="92"/>
                      <a:pt x="111" y="92"/>
                      <a:pt x="111" y="92"/>
                    </a:cubicBezTo>
                    <a:cubicBezTo>
                      <a:pt x="115" y="92"/>
                      <a:pt x="118" y="87"/>
                      <a:pt x="122" y="81"/>
                    </a:cubicBezTo>
                    <a:cubicBezTo>
                      <a:pt x="124" y="79"/>
                      <a:pt x="125" y="76"/>
                      <a:pt x="127" y="73"/>
                    </a:cubicBezTo>
                    <a:cubicBezTo>
                      <a:pt x="128" y="73"/>
                      <a:pt x="128" y="73"/>
                      <a:pt x="128" y="73"/>
                    </a:cubicBezTo>
                    <a:cubicBezTo>
                      <a:pt x="129" y="73"/>
                      <a:pt x="129" y="73"/>
                      <a:pt x="129" y="73"/>
                    </a:cubicBezTo>
                    <a:cubicBezTo>
                      <a:pt x="144" y="77"/>
                      <a:pt x="157" y="91"/>
                      <a:pt x="160" y="107"/>
                    </a:cubicBezTo>
                    <a:cubicBezTo>
                      <a:pt x="162" y="115"/>
                      <a:pt x="156" y="126"/>
                      <a:pt x="151" y="133"/>
                    </a:cubicBezTo>
                    <a:cubicBezTo>
                      <a:pt x="150" y="135"/>
                      <a:pt x="150" y="135"/>
                      <a:pt x="150" y="135"/>
                    </a:cubicBezTo>
                    <a:cubicBezTo>
                      <a:pt x="148" y="139"/>
                      <a:pt x="146" y="141"/>
                      <a:pt x="145" y="144"/>
                    </a:cubicBezTo>
                    <a:cubicBezTo>
                      <a:pt x="140" y="150"/>
                      <a:pt x="138" y="153"/>
                      <a:pt x="139" y="164"/>
                    </a:cubicBezTo>
                    <a:cubicBezTo>
                      <a:pt x="139" y="164"/>
                      <a:pt x="139" y="164"/>
                      <a:pt x="139" y="164"/>
                    </a:cubicBezTo>
                    <a:cubicBezTo>
                      <a:pt x="139" y="166"/>
                      <a:pt x="139" y="168"/>
                      <a:pt x="139" y="169"/>
                    </a:cubicBezTo>
                    <a:cubicBezTo>
                      <a:pt x="140" y="174"/>
                      <a:pt x="140" y="177"/>
                      <a:pt x="142" y="180"/>
                    </a:cubicBezTo>
                    <a:cubicBezTo>
                      <a:pt x="143" y="182"/>
                      <a:pt x="143" y="182"/>
                      <a:pt x="143" y="182"/>
                    </a:cubicBezTo>
                    <a:cubicBezTo>
                      <a:pt x="141" y="183"/>
                      <a:pt x="141" y="183"/>
                      <a:pt x="141" y="183"/>
                    </a:cubicBezTo>
                    <a:cubicBezTo>
                      <a:pt x="121" y="190"/>
                      <a:pt x="101" y="195"/>
                      <a:pt x="81" y="199"/>
                    </a:cubicBezTo>
                    <a:lnTo>
                      <a:pt x="79" y="199"/>
                    </a:lnTo>
                    <a:close/>
                    <a:moveTo>
                      <a:pt x="81" y="193"/>
                    </a:moveTo>
                    <a:cubicBezTo>
                      <a:pt x="82" y="195"/>
                      <a:pt x="82" y="195"/>
                      <a:pt x="82" y="195"/>
                    </a:cubicBezTo>
                    <a:cubicBezTo>
                      <a:pt x="101" y="192"/>
                      <a:pt x="119" y="187"/>
                      <a:pt x="137" y="180"/>
                    </a:cubicBezTo>
                    <a:cubicBezTo>
                      <a:pt x="136" y="177"/>
                      <a:pt x="136" y="174"/>
                      <a:pt x="136" y="170"/>
                    </a:cubicBezTo>
                    <a:cubicBezTo>
                      <a:pt x="136" y="168"/>
                      <a:pt x="135" y="166"/>
                      <a:pt x="135" y="164"/>
                    </a:cubicBezTo>
                    <a:cubicBezTo>
                      <a:pt x="134" y="152"/>
                      <a:pt x="137" y="148"/>
                      <a:pt x="142" y="141"/>
                    </a:cubicBezTo>
                    <a:cubicBezTo>
                      <a:pt x="143" y="139"/>
                      <a:pt x="145" y="137"/>
                      <a:pt x="147" y="134"/>
                    </a:cubicBezTo>
                    <a:cubicBezTo>
                      <a:pt x="148" y="131"/>
                      <a:pt x="148" y="131"/>
                      <a:pt x="148" y="131"/>
                    </a:cubicBezTo>
                    <a:cubicBezTo>
                      <a:pt x="152" y="124"/>
                      <a:pt x="158" y="115"/>
                      <a:pt x="156" y="107"/>
                    </a:cubicBezTo>
                    <a:cubicBezTo>
                      <a:pt x="154" y="94"/>
                      <a:pt x="143" y="81"/>
                      <a:pt x="129" y="77"/>
                    </a:cubicBezTo>
                    <a:cubicBezTo>
                      <a:pt x="128" y="79"/>
                      <a:pt x="126" y="81"/>
                      <a:pt x="125" y="83"/>
                    </a:cubicBezTo>
                    <a:cubicBezTo>
                      <a:pt x="121" y="90"/>
                      <a:pt x="117" y="96"/>
                      <a:pt x="111" y="96"/>
                    </a:cubicBezTo>
                    <a:cubicBezTo>
                      <a:pt x="108" y="96"/>
                      <a:pt x="105" y="94"/>
                      <a:pt x="102" y="89"/>
                    </a:cubicBezTo>
                    <a:cubicBezTo>
                      <a:pt x="101" y="88"/>
                      <a:pt x="97" y="71"/>
                      <a:pt x="97" y="71"/>
                    </a:cubicBezTo>
                    <a:cubicBezTo>
                      <a:pt x="97" y="65"/>
                      <a:pt x="99" y="62"/>
                      <a:pt x="101" y="58"/>
                    </a:cubicBezTo>
                    <a:cubicBezTo>
                      <a:pt x="102" y="56"/>
                      <a:pt x="103" y="54"/>
                      <a:pt x="104" y="50"/>
                    </a:cubicBezTo>
                    <a:cubicBezTo>
                      <a:pt x="109" y="34"/>
                      <a:pt x="97" y="17"/>
                      <a:pt x="83" y="10"/>
                    </a:cubicBezTo>
                    <a:cubicBezTo>
                      <a:pt x="75" y="6"/>
                      <a:pt x="58" y="4"/>
                      <a:pt x="52" y="9"/>
                    </a:cubicBezTo>
                    <a:cubicBezTo>
                      <a:pt x="48" y="13"/>
                      <a:pt x="47" y="18"/>
                      <a:pt x="47" y="23"/>
                    </a:cubicBezTo>
                    <a:cubicBezTo>
                      <a:pt x="46" y="30"/>
                      <a:pt x="45" y="38"/>
                      <a:pt x="32" y="40"/>
                    </a:cubicBezTo>
                    <a:cubicBezTo>
                      <a:pt x="27" y="41"/>
                      <a:pt x="24" y="40"/>
                      <a:pt x="21" y="39"/>
                    </a:cubicBezTo>
                    <a:cubicBezTo>
                      <a:pt x="19" y="38"/>
                      <a:pt x="18" y="38"/>
                      <a:pt x="17" y="39"/>
                    </a:cubicBezTo>
                    <a:cubicBezTo>
                      <a:pt x="16" y="39"/>
                      <a:pt x="14" y="42"/>
                      <a:pt x="13" y="47"/>
                    </a:cubicBezTo>
                    <a:cubicBezTo>
                      <a:pt x="12" y="51"/>
                      <a:pt x="12" y="55"/>
                      <a:pt x="12" y="59"/>
                    </a:cubicBezTo>
                    <a:cubicBezTo>
                      <a:pt x="12" y="63"/>
                      <a:pt x="11" y="68"/>
                      <a:pt x="10" y="72"/>
                    </a:cubicBezTo>
                    <a:cubicBezTo>
                      <a:pt x="9" y="75"/>
                      <a:pt x="8" y="77"/>
                      <a:pt x="7" y="79"/>
                    </a:cubicBezTo>
                    <a:cubicBezTo>
                      <a:pt x="6" y="82"/>
                      <a:pt x="5" y="85"/>
                      <a:pt x="4" y="89"/>
                    </a:cubicBezTo>
                    <a:cubicBezTo>
                      <a:pt x="4" y="98"/>
                      <a:pt x="9" y="105"/>
                      <a:pt x="14" y="113"/>
                    </a:cubicBezTo>
                    <a:cubicBezTo>
                      <a:pt x="17" y="118"/>
                      <a:pt x="20" y="123"/>
                      <a:pt x="22" y="129"/>
                    </a:cubicBezTo>
                    <a:cubicBezTo>
                      <a:pt x="28" y="145"/>
                      <a:pt x="28" y="177"/>
                      <a:pt x="16" y="194"/>
                    </a:cubicBezTo>
                    <a:cubicBezTo>
                      <a:pt x="30" y="194"/>
                      <a:pt x="43" y="194"/>
                      <a:pt x="56" y="193"/>
                    </a:cubicBezTo>
                    <a:cubicBezTo>
                      <a:pt x="64" y="193"/>
                      <a:pt x="72" y="193"/>
                      <a:pt x="80" y="193"/>
                    </a:cubicBezTo>
                    <a:lnTo>
                      <a:pt x="81" y="1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24">
                <a:extLst>
                  <a:ext uri="{FF2B5EF4-FFF2-40B4-BE49-F238E27FC236}">
                    <a16:creationId xmlns:a16="http://schemas.microsoft.com/office/drawing/2014/main" id="{1E167B7A-1CE0-42E1-9BCB-D2844A3EA49B}"/>
                  </a:ext>
                </a:extLst>
              </p:cNvPr>
              <p:cNvSpPr>
                <a:spLocks noEditPoints="1"/>
              </p:cNvSpPr>
              <p:nvPr/>
            </p:nvSpPr>
            <p:spPr bwMode="auto">
              <a:xfrm>
                <a:off x="7407812" y="3370195"/>
                <a:ext cx="530564" cy="587682"/>
              </a:xfrm>
              <a:custGeom>
                <a:avLst/>
                <a:gdLst>
                  <a:gd name="T0" fmla="*/ 72 w 176"/>
                  <a:gd name="T1" fmla="*/ 191 h 195"/>
                  <a:gd name="T2" fmla="*/ 62 w 176"/>
                  <a:gd name="T3" fmla="*/ 190 h 195"/>
                  <a:gd name="T4" fmla="*/ 45 w 176"/>
                  <a:gd name="T5" fmla="*/ 188 h 195"/>
                  <a:gd name="T6" fmla="*/ 39 w 176"/>
                  <a:gd name="T7" fmla="*/ 178 h 195"/>
                  <a:gd name="T8" fmla="*/ 21 w 176"/>
                  <a:gd name="T9" fmla="*/ 176 h 195"/>
                  <a:gd name="T10" fmla="*/ 0 w 176"/>
                  <a:gd name="T11" fmla="*/ 46 h 195"/>
                  <a:gd name="T12" fmla="*/ 61 w 176"/>
                  <a:gd name="T13" fmla="*/ 29 h 195"/>
                  <a:gd name="T14" fmla="*/ 64 w 176"/>
                  <a:gd name="T15" fmla="*/ 30 h 195"/>
                  <a:gd name="T16" fmla="*/ 97 w 176"/>
                  <a:gd name="T17" fmla="*/ 31 h 195"/>
                  <a:gd name="T18" fmla="*/ 149 w 176"/>
                  <a:gd name="T19" fmla="*/ 4 h 195"/>
                  <a:gd name="T20" fmla="*/ 155 w 176"/>
                  <a:gd name="T21" fmla="*/ 0 h 195"/>
                  <a:gd name="T22" fmla="*/ 166 w 176"/>
                  <a:gd name="T23" fmla="*/ 53 h 195"/>
                  <a:gd name="T24" fmla="*/ 176 w 176"/>
                  <a:gd name="T25" fmla="*/ 99 h 195"/>
                  <a:gd name="T26" fmla="*/ 158 w 176"/>
                  <a:gd name="T27" fmla="*/ 129 h 195"/>
                  <a:gd name="T28" fmla="*/ 150 w 176"/>
                  <a:gd name="T29" fmla="*/ 140 h 195"/>
                  <a:gd name="T30" fmla="*/ 147 w 176"/>
                  <a:gd name="T31" fmla="*/ 150 h 195"/>
                  <a:gd name="T32" fmla="*/ 128 w 176"/>
                  <a:gd name="T33" fmla="*/ 162 h 195"/>
                  <a:gd name="T34" fmla="*/ 119 w 176"/>
                  <a:gd name="T35" fmla="*/ 175 h 195"/>
                  <a:gd name="T36" fmla="*/ 114 w 176"/>
                  <a:gd name="T37" fmla="*/ 190 h 195"/>
                  <a:gd name="T38" fmla="*/ 95 w 176"/>
                  <a:gd name="T39" fmla="*/ 189 h 195"/>
                  <a:gd name="T40" fmla="*/ 88 w 176"/>
                  <a:gd name="T41" fmla="*/ 186 h 195"/>
                  <a:gd name="T42" fmla="*/ 83 w 176"/>
                  <a:gd name="T43" fmla="*/ 193 h 195"/>
                  <a:gd name="T44" fmla="*/ 66 w 176"/>
                  <a:gd name="T45" fmla="*/ 184 h 195"/>
                  <a:gd name="T46" fmla="*/ 81 w 176"/>
                  <a:gd name="T47" fmla="*/ 190 h 195"/>
                  <a:gd name="T48" fmla="*/ 86 w 176"/>
                  <a:gd name="T49" fmla="*/ 183 h 195"/>
                  <a:gd name="T50" fmla="*/ 98 w 176"/>
                  <a:gd name="T51" fmla="*/ 187 h 195"/>
                  <a:gd name="T52" fmla="*/ 111 w 176"/>
                  <a:gd name="T53" fmla="*/ 188 h 195"/>
                  <a:gd name="T54" fmla="*/ 116 w 176"/>
                  <a:gd name="T55" fmla="*/ 175 h 195"/>
                  <a:gd name="T56" fmla="*/ 128 w 176"/>
                  <a:gd name="T57" fmla="*/ 159 h 195"/>
                  <a:gd name="T58" fmla="*/ 143 w 176"/>
                  <a:gd name="T59" fmla="*/ 148 h 195"/>
                  <a:gd name="T60" fmla="*/ 146 w 176"/>
                  <a:gd name="T61" fmla="*/ 139 h 195"/>
                  <a:gd name="T62" fmla="*/ 155 w 176"/>
                  <a:gd name="T63" fmla="*/ 127 h 195"/>
                  <a:gd name="T64" fmla="*/ 172 w 176"/>
                  <a:gd name="T65" fmla="*/ 99 h 195"/>
                  <a:gd name="T66" fmla="*/ 162 w 176"/>
                  <a:gd name="T67" fmla="*/ 54 h 195"/>
                  <a:gd name="T68" fmla="*/ 151 w 176"/>
                  <a:gd name="T69" fmla="*/ 7 h 195"/>
                  <a:gd name="T70" fmla="*/ 99 w 176"/>
                  <a:gd name="T71" fmla="*/ 33 h 195"/>
                  <a:gd name="T72" fmla="*/ 61 w 176"/>
                  <a:gd name="T73" fmla="*/ 33 h 195"/>
                  <a:gd name="T74" fmla="*/ 22 w 176"/>
                  <a:gd name="T75" fmla="*/ 172 h 195"/>
                  <a:gd name="T76" fmla="*/ 41 w 176"/>
                  <a:gd name="T77" fmla="*/ 175 h 195"/>
                  <a:gd name="T78" fmla="*/ 48 w 176"/>
                  <a:gd name="T79" fmla="*/ 186 h 195"/>
                  <a:gd name="T80" fmla="*/ 59 w 176"/>
                  <a:gd name="T81" fmla="*/ 187 h 195"/>
                  <a:gd name="T82" fmla="*/ 66 w 176"/>
                  <a:gd name="T83" fmla="*/ 18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6" h="195">
                    <a:moveTo>
                      <a:pt x="79" y="194"/>
                    </a:moveTo>
                    <a:cubicBezTo>
                      <a:pt x="77" y="194"/>
                      <a:pt x="74" y="192"/>
                      <a:pt x="72" y="191"/>
                    </a:cubicBezTo>
                    <a:cubicBezTo>
                      <a:pt x="69" y="189"/>
                      <a:pt x="67" y="187"/>
                      <a:pt x="65" y="188"/>
                    </a:cubicBezTo>
                    <a:cubicBezTo>
                      <a:pt x="64" y="188"/>
                      <a:pt x="63" y="189"/>
                      <a:pt x="62" y="190"/>
                    </a:cubicBezTo>
                    <a:cubicBezTo>
                      <a:pt x="60" y="191"/>
                      <a:pt x="59" y="192"/>
                      <a:pt x="57" y="193"/>
                    </a:cubicBezTo>
                    <a:cubicBezTo>
                      <a:pt x="53" y="195"/>
                      <a:pt x="48" y="192"/>
                      <a:pt x="45" y="188"/>
                    </a:cubicBezTo>
                    <a:cubicBezTo>
                      <a:pt x="44" y="186"/>
                      <a:pt x="43" y="185"/>
                      <a:pt x="43" y="184"/>
                    </a:cubicBezTo>
                    <a:cubicBezTo>
                      <a:pt x="41" y="182"/>
                      <a:pt x="40" y="180"/>
                      <a:pt x="39" y="178"/>
                    </a:cubicBezTo>
                    <a:cubicBezTo>
                      <a:pt x="39" y="178"/>
                      <a:pt x="39" y="178"/>
                      <a:pt x="39" y="178"/>
                    </a:cubicBezTo>
                    <a:cubicBezTo>
                      <a:pt x="35" y="175"/>
                      <a:pt x="29" y="174"/>
                      <a:pt x="21" y="176"/>
                    </a:cubicBezTo>
                    <a:cubicBezTo>
                      <a:pt x="19" y="176"/>
                      <a:pt x="19" y="176"/>
                      <a:pt x="19" y="176"/>
                    </a:cubicBezTo>
                    <a:cubicBezTo>
                      <a:pt x="0" y="46"/>
                      <a:pt x="0" y="46"/>
                      <a:pt x="0" y="46"/>
                    </a:cubicBezTo>
                    <a:cubicBezTo>
                      <a:pt x="2" y="45"/>
                      <a:pt x="2" y="45"/>
                      <a:pt x="2" y="45"/>
                    </a:cubicBezTo>
                    <a:cubicBezTo>
                      <a:pt x="22" y="42"/>
                      <a:pt x="42" y="36"/>
                      <a:pt x="61" y="29"/>
                    </a:cubicBezTo>
                    <a:cubicBezTo>
                      <a:pt x="63" y="29"/>
                      <a:pt x="63" y="29"/>
                      <a:pt x="63" y="29"/>
                    </a:cubicBezTo>
                    <a:cubicBezTo>
                      <a:pt x="64" y="30"/>
                      <a:pt x="64" y="30"/>
                      <a:pt x="64" y="30"/>
                    </a:cubicBezTo>
                    <a:cubicBezTo>
                      <a:pt x="65" y="32"/>
                      <a:pt x="66" y="33"/>
                      <a:pt x="69" y="35"/>
                    </a:cubicBezTo>
                    <a:cubicBezTo>
                      <a:pt x="76" y="39"/>
                      <a:pt x="91" y="37"/>
                      <a:pt x="97" y="31"/>
                    </a:cubicBezTo>
                    <a:cubicBezTo>
                      <a:pt x="104" y="23"/>
                      <a:pt x="116" y="18"/>
                      <a:pt x="127" y="14"/>
                    </a:cubicBezTo>
                    <a:cubicBezTo>
                      <a:pt x="135" y="11"/>
                      <a:pt x="143" y="8"/>
                      <a:pt x="149" y="4"/>
                    </a:cubicBezTo>
                    <a:cubicBezTo>
                      <a:pt x="150" y="3"/>
                      <a:pt x="151" y="2"/>
                      <a:pt x="152" y="2"/>
                    </a:cubicBezTo>
                    <a:cubicBezTo>
                      <a:pt x="155" y="0"/>
                      <a:pt x="155" y="0"/>
                      <a:pt x="155" y="0"/>
                    </a:cubicBezTo>
                    <a:cubicBezTo>
                      <a:pt x="155" y="3"/>
                      <a:pt x="155" y="3"/>
                      <a:pt x="155" y="3"/>
                    </a:cubicBezTo>
                    <a:cubicBezTo>
                      <a:pt x="158" y="19"/>
                      <a:pt x="162" y="35"/>
                      <a:pt x="166" y="53"/>
                    </a:cubicBezTo>
                    <a:cubicBezTo>
                      <a:pt x="175" y="91"/>
                      <a:pt x="175" y="91"/>
                      <a:pt x="175" y="91"/>
                    </a:cubicBezTo>
                    <a:cubicBezTo>
                      <a:pt x="176" y="94"/>
                      <a:pt x="176" y="97"/>
                      <a:pt x="176" y="99"/>
                    </a:cubicBezTo>
                    <a:cubicBezTo>
                      <a:pt x="175" y="102"/>
                      <a:pt x="174" y="104"/>
                      <a:pt x="173" y="105"/>
                    </a:cubicBezTo>
                    <a:cubicBezTo>
                      <a:pt x="169" y="114"/>
                      <a:pt x="164" y="122"/>
                      <a:pt x="158" y="129"/>
                    </a:cubicBezTo>
                    <a:cubicBezTo>
                      <a:pt x="156" y="131"/>
                      <a:pt x="156" y="131"/>
                      <a:pt x="156" y="131"/>
                    </a:cubicBezTo>
                    <a:cubicBezTo>
                      <a:pt x="154" y="134"/>
                      <a:pt x="151" y="137"/>
                      <a:pt x="150" y="140"/>
                    </a:cubicBezTo>
                    <a:cubicBezTo>
                      <a:pt x="149" y="142"/>
                      <a:pt x="149" y="143"/>
                      <a:pt x="148" y="145"/>
                    </a:cubicBezTo>
                    <a:cubicBezTo>
                      <a:pt x="148" y="146"/>
                      <a:pt x="147" y="148"/>
                      <a:pt x="147" y="150"/>
                    </a:cubicBezTo>
                    <a:cubicBezTo>
                      <a:pt x="144" y="156"/>
                      <a:pt x="138" y="161"/>
                      <a:pt x="131" y="162"/>
                    </a:cubicBezTo>
                    <a:cubicBezTo>
                      <a:pt x="130" y="162"/>
                      <a:pt x="129" y="162"/>
                      <a:pt x="128" y="162"/>
                    </a:cubicBezTo>
                    <a:cubicBezTo>
                      <a:pt x="127" y="163"/>
                      <a:pt x="125" y="163"/>
                      <a:pt x="124" y="164"/>
                    </a:cubicBezTo>
                    <a:cubicBezTo>
                      <a:pt x="120" y="166"/>
                      <a:pt x="120" y="170"/>
                      <a:pt x="119" y="175"/>
                    </a:cubicBezTo>
                    <a:cubicBezTo>
                      <a:pt x="119" y="176"/>
                      <a:pt x="119" y="177"/>
                      <a:pt x="119" y="178"/>
                    </a:cubicBezTo>
                    <a:cubicBezTo>
                      <a:pt x="119" y="182"/>
                      <a:pt x="117" y="187"/>
                      <a:pt x="114" y="190"/>
                    </a:cubicBezTo>
                    <a:cubicBezTo>
                      <a:pt x="110" y="194"/>
                      <a:pt x="104" y="195"/>
                      <a:pt x="100" y="193"/>
                    </a:cubicBezTo>
                    <a:cubicBezTo>
                      <a:pt x="98" y="192"/>
                      <a:pt x="97" y="191"/>
                      <a:pt x="95" y="189"/>
                    </a:cubicBezTo>
                    <a:cubicBezTo>
                      <a:pt x="95" y="189"/>
                      <a:pt x="94" y="188"/>
                      <a:pt x="93" y="187"/>
                    </a:cubicBezTo>
                    <a:cubicBezTo>
                      <a:pt x="92" y="186"/>
                      <a:pt x="89" y="185"/>
                      <a:pt x="88" y="186"/>
                    </a:cubicBezTo>
                    <a:cubicBezTo>
                      <a:pt x="87" y="187"/>
                      <a:pt x="86" y="188"/>
                      <a:pt x="86" y="189"/>
                    </a:cubicBezTo>
                    <a:cubicBezTo>
                      <a:pt x="85" y="191"/>
                      <a:pt x="84" y="192"/>
                      <a:pt x="83" y="193"/>
                    </a:cubicBezTo>
                    <a:cubicBezTo>
                      <a:pt x="81" y="194"/>
                      <a:pt x="80" y="194"/>
                      <a:pt x="79" y="194"/>
                    </a:cubicBezTo>
                    <a:close/>
                    <a:moveTo>
                      <a:pt x="66" y="184"/>
                    </a:moveTo>
                    <a:cubicBezTo>
                      <a:pt x="69" y="184"/>
                      <a:pt x="72" y="186"/>
                      <a:pt x="74" y="188"/>
                    </a:cubicBezTo>
                    <a:cubicBezTo>
                      <a:pt x="77" y="190"/>
                      <a:pt x="79" y="191"/>
                      <a:pt x="81" y="190"/>
                    </a:cubicBezTo>
                    <a:cubicBezTo>
                      <a:pt x="81" y="190"/>
                      <a:pt x="82" y="189"/>
                      <a:pt x="83" y="187"/>
                    </a:cubicBezTo>
                    <a:cubicBezTo>
                      <a:pt x="83" y="186"/>
                      <a:pt x="84" y="184"/>
                      <a:pt x="86" y="183"/>
                    </a:cubicBezTo>
                    <a:cubicBezTo>
                      <a:pt x="89" y="181"/>
                      <a:pt x="93" y="183"/>
                      <a:pt x="96" y="185"/>
                    </a:cubicBezTo>
                    <a:cubicBezTo>
                      <a:pt x="96" y="185"/>
                      <a:pt x="97" y="186"/>
                      <a:pt x="98" y="187"/>
                    </a:cubicBezTo>
                    <a:cubicBezTo>
                      <a:pt x="99" y="188"/>
                      <a:pt x="100" y="189"/>
                      <a:pt x="102" y="190"/>
                    </a:cubicBezTo>
                    <a:cubicBezTo>
                      <a:pt x="104" y="191"/>
                      <a:pt x="108" y="190"/>
                      <a:pt x="111" y="188"/>
                    </a:cubicBezTo>
                    <a:cubicBezTo>
                      <a:pt x="114" y="185"/>
                      <a:pt x="115" y="181"/>
                      <a:pt x="116" y="178"/>
                    </a:cubicBezTo>
                    <a:cubicBezTo>
                      <a:pt x="116" y="177"/>
                      <a:pt x="116" y="176"/>
                      <a:pt x="116" y="175"/>
                    </a:cubicBezTo>
                    <a:cubicBezTo>
                      <a:pt x="116" y="169"/>
                      <a:pt x="117" y="163"/>
                      <a:pt x="122" y="160"/>
                    </a:cubicBezTo>
                    <a:cubicBezTo>
                      <a:pt x="124" y="159"/>
                      <a:pt x="126" y="159"/>
                      <a:pt x="128" y="159"/>
                    </a:cubicBezTo>
                    <a:cubicBezTo>
                      <a:pt x="129" y="159"/>
                      <a:pt x="129" y="159"/>
                      <a:pt x="130" y="159"/>
                    </a:cubicBezTo>
                    <a:cubicBezTo>
                      <a:pt x="136" y="158"/>
                      <a:pt x="141" y="154"/>
                      <a:pt x="143" y="148"/>
                    </a:cubicBezTo>
                    <a:cubicBezTo>
                      <a:pt x="144" y="147"/>
                      <a:pt x="144" y="145"/>
                      <a:pt x="145" y="144"/>
                    </a:cubicBezTo>
                    <a:cubicBezTo>
                      <a:pt x="145" y="142"/>
                      <a:pt x="146" y="140"/>
                      <a:pt x="146" y="139"/>
                    </a:cubicBezTo>
                    <a:cubicBezTo>
                      <a:pt x="148" y="135"/>
                      <a:pt x="151" y="132"/>
                      <a:pt x="153" y="129"/>
                    </a:cubicBezTo>
                    <a:cubicBezTo>
                      <a:pt x="155" y="127"/>
                      <a:pt x="155" y="127"/>
                      <a:pt x="155" y="127"/>
                    </a:cubicBezTo>
                    <a:cubicBezTo>
                      <a:pt x="161" y="120"/>
                      <a:pt x="165" y="112"/>
                      <a:pt x="170" y="104"/>
                    </a:cubicBezTo>
                    <a:cubicBezTo>
                      <a:pt x="171" y="102"/>
                      <a:pt x="172" y="100"/>
                      <a:pt x="172" y="99"/>
                    </a:cubicBezTo>
                    <a:cubicBezTo>
                      <a:pt x="172" y="97"/>
                      <a:pt x="172" y="94"/>
                      <a:pt x="171" y="92"/>
                    </a:cubicBezTo>
                    <a:cubicBezTo>
                      <a:pt x="162" y="54"/>
                      <a:pt x="162" y="54"/>
                      <a:pt x="162" y="54"/>
                    </a:cubicBezTo>
                    <a:cubicBezTo>
                      <a:pt x="159" y="37"/>
                      <a:pt x="155" y="22"/>
                      <a:pt x="152" y="6"/>
                    </a:cubicBezTo>
                    <a:cubicBezTo>
                      <a:pt x="152" y="6"/>
                      <a:pt x="151" y="7"/>
                      <a:pt x="151" y="7"/>
                    </a:cubicBezTo>
                    <a:cubicBezTo>
                      <a:pt x="145" y="11"/>
                      <a:pt x="136" y="14"/>
                      <a:pt x="128" y="18"/>
                    </a:cubicBezTo>
                    <a:cubicBezTo>
                      <a:pt x="118" y="22"/>
                      <a:pt x="106" y="26"/>
                      <a:pt x="99" y="33"/>
                    </a:cubicBezTo>
                    <a:cubicBezTo>
                      <a:pt x="93" y="40"/>
                      <a:pt x="75" y="43"/>
                      <a:pt x="67" y="38"/>
                    </a:cubicBezTo>
                    <a:cubicBezTo>
                      <a:pt x="65" y="37"/>
                      <a:pt x="63" y="35"/>
                      <a:pt x="61" y="33"/>
                    </a:cubicBezTo>
                    <a:cubicBezTo>
                      <a:pt x="43" y="40"/>
                      <a:pt x="24" y="45"/>
                      <a:pt x="4" y="49"/>
                    </a:cubicBezTo>
                    <a:cubicBezTo>
                      <a:pt x="22" y="172"/>
                      <a:pt x="22" y="172"/>
                      <a:pt x="22" y="172"/>
                    </a:cubicBezTo>
                    <a:cubicBezTo>
                      <a:pt x="31" y="170"/>
                      <a:pt x="37" y="171"/>
                      <a:pt x="41" y="175"/>
                    </a:cubicBezTo>
                    <a:cubicBezTo>
                      <a:pt x="41" y="175"/>
                      <a:pt x="41" y="175"/>
                      <a:pt x="41" y="175"/>
                    </a:cubicBezTo>
                    <a:cubicBezTo>
                      <a:pt x="43" y="177"/>
                      <a:pt x="45" y="180"/>
                      <a:pt x="46" y="182"/>
                    </a:cubicBezTo>
                    <a:cubicBezTo>
                      <a:pt x="47" y="183"/>
                      <a:pt x="47" y="184"/>
                      <a:pt x="48" y="186"/>
                    </a:cubicBezTo>
                    <a:cubicBezTo>
                      <a:pt x="50" y="188"/>
                      <a:pt x="53" y="190"/>
                      <a:pt x="56" y="189"/>
                    </a:cubicBezTo>
                    <a:cubicBezTo>
                      <a:pt x="57" y="189"/>
                      <a:pt x="58" y="188"/>
                      <a:pt x="59" y="187"/>
                    </a:cubicBezTo>
                    <a:cubicBezTo>
                      <a:pt x="60" y="186"/>
                      <a:pt x="62" y="185"/>
                      <a:pt x="64" y="184"/>
                    </a:cubicBezTo>
                    <a:cubicBezTo>
                      <a:pt x="65" y="184"/>
                      <a:pt x="65" y="184"/>
                      <a:pt x="66" y="1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26">
                <a:extLst>
                  <a:ext uri="{FF2B5EF4-FFF2-40B4-BE49-F238E27FC236}">
                    <a16:creationId xmlns:a16="http://schemas.microsoft.com/office/drawing/2014/main" id="{2B38D3C1-0BF8-48B1-A9CD-C14EDB5554FC}"/>
                  </a:ext>
                </a:extLst>
              </p:cNvPr>
              <p:cNvSpPr>
                <a:spLocks noEditPoints="1"/>
              </p:cNvSpPr>
              <p:nvPr/>
            </p:nvSpPr>
            <p:spPr bwMode="auto">
              <a:xfrm>
                <a:off x="8618716" y="3026217"/>
                <a:ext cx="364287" cy="244974"/>
              </a:xfrm>
              <a:custGeom>
                <a:avLst/>
                <a:gdLst>
                  <a:gd name="T0" fmla="*/ 97 w 121"/>
                  <a:gd name="T1" fmla="*/ 81 h 81"/>
                  <a:gd name="T2" fmla="*/ 83 w 121"/>
                  <a:gd name="T3" fmla="*/ 50 h 81"/>
                  <a:gd name="T4" fmla="*/ 81 w 121"/>
                  <a:gd name="T5" fmla="*/ 48 h 81"/>
                  <a:gd name="T6" fmla="*/ 78 w 121"/>
                  <a:gd name="T7" fmla="*/ 49 h 81"/>
                  <a:gd name="T8" fmla="*/ 60 w 121"/>
                  <a:gd name="T9" fmla="*/ 55 h 81"/>
                  <a:gd name="T10" fmla="*/ 3 w 121"/>
                  <a:gd name="T11" fmla="*/ 70 h 81"/>
                  <a:gd name="T12" fmla="*/ 1 w 121"/>
                  <a:gd name="T13" fmla="*/ 71 h 81"/>
                  <a:gd name="T14" fmla="*/ 1 w 121"/>
                  <a:gd name="T15" fmla="*/ 68 h 81"/>
                  <a:gd name="T16" fmla="*/ 1 w 121"/>
                  <a:gd name="T17" fmla="*/ 24 h 81"/>
                  <a:gd name="T18" fmla="*/ 0 w 121"/>
                  <a:gd name="T19" fmla="*/ 22 h 81"/>
                  <a:gd name="T20" fmla="*/ 2 w 121"/>
                  <a:gd name="T21" fmla="*/ 22 h 81"/>
                  <a:gd name="T22" fmla="*/ 29 w 121"/>
                  <a:gd name="T23" fmla="*/ 15 h 81"/>
                  <a:gd name="T24" fmla="*/ 31 w 121"/>
                  <a:gd name="T25" fmla="*/ 14 h 81"/>
                  <a:gd name="T26" fmla="*/ 31 w 121"/>
                  <a:gd name="T27" fmla="*/ 15 h 81"/>
                  <a:gd name="T28" fmla="*/ 84 w 121"/>
                  <a:gd name="T29" fmla="*/ 1 h 81"/>
                  <a:gd name="T30" fmla="*/ 86 w 121"/>
                  <a:gd name="T31" fmla="*/ 0 h 81"/>
                  <a:gd name="T32" fmla="*/ 86 w 121"/>
                  <a:gd name="T33" fmla="*/ 3 h 81"/>
                  <a:gd name="T34" fmla="*/ 87 w 121"/>
                  <a:gd name="T35" fmla="*/ 9 h 81"/>
                  <a:gd name="T36" fmla="*/ 90 w 121"/>
                  <a:gd name="T37" fmla="*/ 17 h 81"/>
                  <a:gd name="T38" fmla="*/ 97 w 121"/>
                  <a:gd name="T39" fmla="*/ 23 h 81"/>
                  <a:gd name="T40" fmla="*/ 103 w 121"/>
                  <a:gd name="T41" fmla="*/ 35 h 81"/>
                  <a:gd name="T42" fmla="*/ 107 w 121"/>
                  <a:gd name="T43" fmla="*/ 43 h 81"/>
                  <a:gd name="T44" fmla="*/ 111 w 121"/>
                  <a:gd name="T45" fmla="*/ 48 h 81"/>
                  <a:gd name="T46" fmla="*/ 120 w 121"/>
                  <a:gd name="T47" fmla="*/ 67 h 81"/>
                  <a:gd name="T48" fmla="*/ 120 w 121"/>
                  <a:gd name="T49" fmla="*/ 67 h 81"/>
                  <a:gd name="T50" fmla="*/ 100 w 121"/>
                  <a:gd name="T51" fmla="*/ 80 h 81"/>
                  <a:gd name="T52" fmla="*/ 97 w 121"/>
                  <a:gd name="T53" fmla="*/ 81 h 81"/>
                  <a:gd name="T54" fmla="*/ 80 w 121"/>
                  <a:gd name="T55" fmla="*/ 45 h 81"/>
                  <a:gd name="T56" fmla="*/ 83 w 121"/>
                  <a:gd name="T57" fmla="*/ 45 h 81"/>
                  <a:gd name="T58" fmla="*/ 86 w 121"/>
                  <a:gd name="T59" fmla="*/ 49 h 81"/>
                  <a:gd name="T60" fmla="*/ 99 w 121"/>
                  <a:gd name="T61" fmla="*/ 76 h 81"/>
                  <a:gd name="T62" fmla="*/ 117 w 121"/>
                  <a:gd name="T63" fmla="*/ 66 h 81"/>
                  <a:gd name="T64" fmla="*/ 117 w 121"/>
                  <a:gd name="T65" fmla="*/ 66 h 81"/>
                  <a:gd name="T66" fmla="*/ 108 w 121"/>
                  <a:gd name="T67" fmla="*/ 50 h 81"/>
                  <a:gd name="T68" fmla="*/ 104 w 121"/>
                  <a:gd name="T69" fmla="*/ 45 h 81"/>
                  <a:gd name="T70" fmla="*/ 100 w 121"/>
                  <a:gd name="T71" fmla="*/ 37 h 81"/>
                  <a:gd name="T72" fmla="*/ 94 w 121"/>
                  <a:gd name="T73" fmla="*/ 26 h 81"/>
                  <a:gd name="T74" fmla="*/ 88 w 121"/>
                  <a:gd name="T75" fmla="*/ 20 h 81"/>
                  <a:gd name="T76" fmla="*/ 83 w 121"/>
                  <a:gd name="T77" fmla="*/ 9 h 81"/>
                  <a:gd name="T78" fmla="*/ 83 w 121"/>
                  <a:gd name="T79" fmla="*/ 5 h 81"/>
                  <a:gd name="T80" fmla="*/ 30 w 121"/>
                  <a:gd name="T81" fmla="*/ 19 h 81"/>
                  <a:gd name="T82" fmla="*/ 29 w 121"/>
                  <a:gd name="T83" fmla="*/ 20 h 81"/>
                  <a:gd name="T84" fmla="*/ 29 w 121"/>
                  <a:gd name="T85" fmla="*/ 19 h 81"/>
                  <a:gd name="T86" fmla="*/ 4 w 121"/>
                  <a:gd name="T87" fmla="*/ 25 h 81"/>
                  <a:gd name="T88" fmla="*/ 5 w 121"/>
                  <a:gd name="T89" fmla="*/ 66 h 81"/>
                  <a:gd name="T90" fmla="*/ 59 w 121"/>
                  <a:gd name="T91" fmla="*/ 51 h 81"/>
                  <a:gd name="T92" fmla="*/ 77 w 121"/>
                  <a:gd name="T93" fmla="*/ 45 h 81"/>
                  <a:gd name="T94" fmla="*/ 80 w 121"/>
                  <a:gd name="T95" fmla="*/ 4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1" h="81">
                    <a:moveTo>
                      <a:pt x="97" y="81"/>
                    </a:moveTo>
                    <a:cubicBezTo>
                      <a:pt x="83" y="50"/>
                      <a:pt x="83" y="50"/>
                      <a:pt x="83" y="50"/>
                    </a:cubicBezTo>
                    <a:cubicBezTo>
                      <a:pt x="82" y="50"/>
                      <a:pt x="82" y="49"/>
                      <a:pt x="81" y="48"/>
                    </a:cubicBezTo>
                    <a:cubicBezTo>
                      <a:pt x="81" y="48"/>
                      <a:pt x="79" y="48"/>
                      <a:pt x="78" y="49"/>
                    </a:cubicBezTo>
                    <a:cubicBezTo>
                      <a:pt x="72" y="51"/>
                      <a:pt x="66" y="53"/>
                      <a:pt x="60" y="55"/>
                    </a:cubicBezTo>
                    <a:cubicBezTo>
                      <a:pt x="42" y="61"/>
                      <a:pt x="23" y="68"/>
                      <a:pt x="3" y="70"/>
                    </a:cubicBezTo>
                    <a:cubicBezTo>
                      <a:pt x="1" y="71"/>
                      <a:pt x="1" y="71"/>
                      <a:pt x="1" y="71"/>
                    </a:cubicBezTo>
                    <a:cubicBezTo>
                      <a:pt x="1" y="68"/>
                      <a:pt x="1" y="68"/>
                      <a:pt x="1" y="68"/>
                    </a:cubicBezTo>
                    <a:cubicBezTo>
                      <a:pt x="3" y="54"/>
                      <a:pt x="3" y="39"/>
                      <a:pt x="1" y="24"/>
                    </a:cubicBezTo>
                    <a:cubicBezTo>
                      <a:pt x="0" y="22"/>
                      <a:pt x="0" y="22"/>
                      <a:pt x="0" y="22"/>
                    </a:cubicBezTo>
                    <a:cubicBezTo>
                      <a:pt x="2" y="22"/>
                      <a:pt x="2" y="22"/>
                      <a:pt x="2" y="22"/>
                    </a:cubicBezTo>
                    <a:cubicBezTo>
                      <a:pt x="11" y="20"/>
                      <a:pt x="20" y="18"/>
                      <a:pt x="29" y="15"/>
                    </a:cubicBezTo>
                    <a:cubicBezTo>
                      <a:pt x="31" y="14"/>
                      <a:pt x="31" y="14"/>
                      <a:pt x="31" y="14"/>
                    </a:cubicBezTo>
                    <a:cubicBezTo>
                      <a:pt x="31" y="15"/>
                      <a:pt x="31" y="15"/>
                      <a:pt x="31" y="15"/>
                    </a:cubicBezTo>
                    <a:cubicBezTo>
                      <a:pt x="51" y="11"/>
                      <a:pt x="68" y="6"/>
                      <a:pt x="84" y="1"/>
                    </a:cubicBezTo>
                    <a:cubicBezTo>
                      <a:pt x="86" y="0"/>
                      <a:pt x="86" y="0"/>
                      <a:pt x="86" y="0"/>
                    </a:cubicBezTo>
                    <a:cubicBezTo>
                      <a:pt x="86" y="3"/>
                      <a:pt x="86" y="3"/>
                      <a:pt x="86" y="3"/>
                    </a:cubicBezTo>
                    <a:cubicBezTo>
                      <a:pt x="86" y="5"/>
                      <a:pt x="86" y="7"/>
                      <a:pt x="87" y="9"/>
                    </a:cubicBezTo>
                    <a:cubicBezTo>
                      <a:pt x="88" y="15"/>
                      <a:pt x="88" y="15"/>
                      <a:pt x="90" y="17"/>
                    </a:cubicBezTo>
                    <a:cubicBezTo>
                      <a:pt x="92" y="18"/>
                      <a:pt x="94" y="20"/>
                      <a:pt x="97" y="23"/>
                    </a:cubicBezTo>
                    <a:cubicBezTo>
                      <a:pt x="99" y="26"/>
                      <a:pt x="101" y="31"/>
                      <a:pt x="103" y="35"/>
                    </a:cubicBezTo>
                    <a:cubicBezTo>
                      <a:pt x="105" y="38"/>
                      <a:pt x="106" y="41"/>
                      <a:pt x="107" y="43"/>
                    </a:cubicBezTo>
                    <a:cubicBezTo>
                      <a:pt x="108" y="44"/>
                      <a:pt x="109" y="46"/>
                      <a:pt x="111" y="48"/>
                    </a:cubicBezTo>
                    <a:cubicBezTo>
                      <a:pt x="116" y="57"/>
                      <a:pt x="121" y="63"/>
                      <a:pt x="120" y="67"/>
                    </a:cubicBezTo>
                    <a:cubicBezTo>
                      <a:pt x="120" y="67"/>
                      <a:pt x="120" y="67"/>
                      <a:pt x="120" y="67"/>
                    </a:cubicBezTo>
                    <a:cubicBezTo>
                      <a:pt x="119" y="76"/>
                      <a:pt x="108" y="79"/>
                      <a:pt x="100" y="80"/>
                    </a:cubicBezTo>
                    <a:lnTo>
                      <a:pt x="97" y="81"/>
                    </a:lnTo>
                    <a:close/>
                    <a:moveTo>
                      <a:pt x="80" y="45"/>
                    </a:moveTo>
                    <a:cubicBezTo>
                      <a:pt x="81" y="45"/>
                      <a:pt x="82" y="45"/>
                      <a:pt x="83" y="45"/>
                    </a:cubicBezTo>
                    <a:cubicBezTo>
                      <a:pt x="85" y="46"/>
                      <a:pt x="85" y="48"/>
                      <a:pt x="86" y="49"/>
                    </a:cubicBezTo>
                    <a:cubicBezTo>
                      <a:pt x="99" y="76"/>
                      <a:pt x="99" y="76"/>
                      <a:pt x="99" y="76"/>
                    </a:cubicBezTo>
                    <a:cubicBezTo>
                      <a:pt x="106" y="75"/>
                      <a:pt x="116" y="73"/>
                      <a:pt x="117" y="66"/>
                    </a:cubicBezTo>
                    <a:cubicBezTo>
                      <a:pt x="117" y="66"/>
                      <a:pt x="117" y="66"/>
                      <a:pt x="117" y="66"/>
                    </a:cubicBezTo>
                    <a:cubicBezTo>
                      <a:pt x="117" y="64"/>
                      <a:pt x="110" y="54"/>
                      <a:pt x="108" y="50"/>
                    </a:cubicBezTo>
                    <a:cubicBezTo>
                      <a:pt x="106" y="48"/>
                      <a:pt x="105" y="46"/>
                      <a:pt x="104" y="45"/>
                    </a:cubicBezTo>
                    <a:cubicBezTo>
                      <a:pt x="103" y="43"/>
                      <a:pt x="102" y="40"/>
                      <a:pt x="100" y="37"/>
                    </a:cubicBezTo>
                    <a:cubicBezTo>
                      <a:pt x="98" y="33"/>
                      <a:pt x="96" y="28"/>
                      <a:pt x="94" y="26"/>
                    </a:cubicBezTo>
                    <a:cubicBezTo>
                      <a:pt x="91" y="23"/>
                      <a:pt x="90" y="21"/>
                      <a:pt x="88" y="20"/>
                    </a:cubicBezTo>
                    <a:cubicBezTo>
                      <a:pt x="85" y="18"/>
                      <a:pt x="84" y="17"/>
                      <a:pt x="83" y="9"/>
                    </a:cubicBezTo>
                    <a:cubicBezTo>
                      <a:pt x="83" y="8"/>
                      <a:pt x="83" y="7"/>
                      <a:pt x="83" y="5"/>
                    </a:cubicBezTo>
                    <a:cubicBezTo>
                      <a:pt x="67" y="10"/>
                      <a:pt x="50" y="15"/>
                      <a:pt x="30" y="19"/>
                    </a:cubicBezTo>
                    <a:cubicBezTo>
                      <a:pt x="29" y="20"/>
                      <a:pt x="29" y="20"/>
                      <a:pt x="29" y="20"/>
                    </a:cubicBezTo>
                    <a:cubicBezTo>
                      <a:pt x="29" y="19"/>
                      <a:pt x="29" y="19"/>
                      <a:pt x="29" y="19"/>
                    </a:cubicBezTo>
                    <a:cubicBezTo>
                      <a:pt x="21" y="22"/>
                      <a:pt x="12" y="24"/>
                      <a:pt x="4" y="25"/>
                    </a:cubicBezTo>
                    <a:cubicBezTo>
                      <a:pt x="7" y="39"/>
                      <a:pt x="7" y="53"/>
                      <a:pt x="5" y="66"/>
                    </a:cubicBezTo>
                    <a:cubicBezTo>
                      <a:pt x="23" y="64"/>
                      <a:pt x="41" y="57"/>
                      <a:pt x="59" y="51"/>
                    </a:cubicBezTo>
                    <a:cubicBezTo>
                      <a:pt x="65" y="49"/>
                      <a:pt x="71" y="47"/>
                      <a:pt x="77" y="45"/>
                    </a:cubicBezTo>
                    <a:cubicBezTo>
                      <a:pt x="78" y="45"/>
                      <a:pt x="79" y="45"/>
                      <a:pt x="8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28">
                <a:extLst>
                  <a:ext uri="{FF2B5EF4-FFF2-40B4-BE49-F238E27FC236}">
                    <a16:creationId xmlns:a16="http://schemas.microsoft.com/office/drawing/2014/main" id="{B9FD69ED-FA99-43D7-B678-F735AC285A22}"/>
                  </a:ext>
                </a:extLst>
              </p:cNvPr>
              <p:cNvSpPr>
                <a:spLocks noEditPoints="1"/>
              </p:cNvSpPr>
              <p:nvPr/>
            </p:nvSpPr>
            <p:spPr bwMode="auto">
              <a:xfrm>
                <a:off x="7932029" y="2767282"/>
                <a:ext cx="743805" cy="642261"/>
              </a:xfrm>
              <a:custGeom>
                <a:avLst/>
                <a:gdLst>
                  <a:gd name="T0" fmla="*/ 239 w 247"/>
                  <a:gd name="T1" fmla="*/ 213 h 213"/>
                  <a:gd name="T2" fmla="*/ 210 w 247"/>
                  <a:gd name="T3" fmla="*/ 204 h 213"/>
                  <a:gd name="T4" fmla="*/ 196 w 247"/>
                  <a:gd name="T5" fmla="*/ 199 h 213"/>
                  <a:gd name="T6" fmla="*/ 186 w 247"/>
                  <a:gd name="T7" fmla="*/ 196 h 213"/>
                  <a:gd name="T8" fmla="*/ 175 w 247"/>
                  <a:gd name="T9" fmla="*/ 192 h 213"/>
                  <a:gd name="T10" fmla="*/ 9 w 247"/>
                  <a:gd name="T11" fmla="*/ 205 h 213"/>
                  <a:gd name="T12" fmla="*/ 6 w 247"/>
                  <a:gd name="T13" fmla="*/ 204 h 213"/>
                  <a:gd name="T14" fmla="*/ 0 w 247"/>
                  <a:gd name="T15" fmla="*/ 187 h 213"/>
                  <a:gd name="T16" fmla="*/ 10 w 247"/>
                  <a:gd name="T17" fmla="*/ 178 h 213"/>
                  <a:gd name="T18" fmla="*/ 10 w 247"/>
                  <a:gd name="T19" fmla="*/ 154 h 213"/>
                  <a:gd name="T20" fmla="*/ 8 w 247"/>
                  <a:gd name="T21" fmla="*/ 151 h 213"/>
                  <a:gd name="T22" fmla="*/ 14 w 247"/>
                  <a:gd name="T23" fmla="*/ 141 h 213"/>
                  <a:gd name="T24" fmla="*/ 60 w 247"/>
                  <a:gd name="T25" fmla="*/ 129 h 213"/>
                  <a:gd name="T26" fmla="*/ 119 w 247"/>
                  <a:gd name="T27" fmla="*/ 106 h 213"/>
                  <a:gd name="T28" fmla="*/ 121 w 247"/>
                  <a:gd name="T29" fmla="*/ 66 h 213"/>
                  <a:gd name="T30" fmla="*/ 126 w 247"/>
                  <a:gd name="T31" fmla="*/ 52 h 213"/>
                  <a:gd name="T32" fmla="*/ 159 w 247"/>
                  <a:gd name="T33" fmla="*/ 17 h 213"/>
                  <a:gd name="T34" fmla="*/ 199 w 247"/>
                  <a:gd name="T35" fmla="*/ 1 h 213"/>
                  <a:gd name="T36" fmla="*/ 209 w 247"/>
                  <a:gd name="T37" fmla="*/ 26 h 213"/>
                  <a:gd name="T38" fmla="*/ 208 w 247"/>
                  <a:gd name="T39" fmla="*/ 49 h 213"/>
                  <a:gd name="T40" fmla="*/ 210 w 247"/>
                  <a:gd name="T41" fmla="*/ 57 h 213"/>
                  <a:gd name="T42" fmla="*/ 223 w 247"/>
                  <a:gd name="T43" fmla="*/ 106 h 213"/>
                  <a:gd name="T44" fmla="*/ 226 w 247"/>
                  <a:gd name="T45" fmla="*/ 109 h 213"/>
                  <a:gd name="T46" fmla="*/ 232 w 247"/>
                  <a:gd name="T47" fmla="*/ 109 h 213"/>
                  <a:gd name="T48" fmla="*/ 235 w 247"/>
                  <a:gd name="T49" fmla="*/ 152 h 213"/>
                  <a:gd name="T50" fmla="*/ 235 w 247"/>
                  <a:gd name="T51" fmla="*/ 160 h 213"/>
                  <a:gd name="T52" fmla="*/ 241 w 247"/>
                  <a:gd name="T53" fmla="*/ 171 h 213"/>
                  <a:gd name="T54" fmla="*/ 240 w 247"/>
                  <a:gd name="T55" fmla="*/ 179 h 213"/>
                  <a:gd name="T56" fmla="*/ 247 w 247"/>
                  <a:gd name="T57" fmla="*/ 210 h 213"/>
                  <a:gd name="T58" fmla="*/ 241 w 247"/>
                  <a:gd name="T59" fmla="*/ 213 h 213"/>
                  <a:gd name="T60" fmla="*/ 189 w 247"/>
                  <a:gd name="T61" fmla="*/ 192 h 213"/>
                  <a:gd name="T62" fmla="*/ 203 w 247"/>
                  <a:gd name="T63" fmla="*/ 199 h 213"/>
                  <a:gd name="T64" fmla="*/ 212 w 247"/>
                  <a:gd name="T65" fmla="*/ 200 h 213"/>
                  <a:gd name="T66" fmla="*/ 243 w 247"/>
                  <a:gd name="T67" fmla="*/ 208 h 213"/>
                  <a:gd name="T68" fmla="*/ 237 w 247"/>
                  <a:gd name="T69" fmla="*/ 179 h 213"/>
                  <a:gd name="T70" fmla="*/ 238 w 247"/>
                  <a:gd name="T71" fmla="*/ 171 h 213"/>
                  <a:gd name="T72" fmla="*/ 232 w 247"/>
                  <a:gd name="T73" fmla="*/ 162 h 213"/>
                  <a:gd name="T74" fmla="*/ 229 w 247"/>
                  <a:gd name="T75" fmla="*/ 157 h 213"/>
                  <a:gd name="T76" fmla="*/ 229 w 247"/>
                  <a:gd name="T77" fmla="*/ 112 h 213"/>
                  <a:gd name="T78" fmla="*/ 222 w 247"/>
                  <a:gd name="T79" fmla="*/ 111 h 213"/>
                  <a:gd name="T80" fmla="*/ 219 w 247"/>
                  <a:gd name="T81" fmla="*/ 101 h 213"/>
                  <a:gd name="T82" fmla="*/ 203 w 247"/>
                  <a:gd name="T83" fmla="*/ 49 h 213"/>
                  <a:gd name="T84" fmla="*/ 205 w 247"/>
                  <a:gd name="T85" fmla="*/ 46 h 213"/>
                  <a:gd name="T86" fmla="*/ 198 w 247"/>
                  <a:gd name="T87" fmla="*/ 5 h 213"/>
                  <a:gd name="T88" fmla="*/ 160 w 247"/>
                  <a:gd name="T89" fmla="*/ 21 h 213"/>
                  <a:gd name="T90" fmla="*/ 129 w 247"/>
                  <a:gd name="T91" fmla="*/ 52 h 213"/>
                  <a:gd name="T92" fmla="*/ 128 w 247"/>
                  <a:gd name="T93" fmla="*/ 67 h 213"/>
                  <a:gd name="T94" fmla="*/ 124 w 247"/>
                  <a:gd name="T95" fmla="*/ 68 h 213"/>
                  <a:gd name="T96" fmla="*/ 123 w 247"/>
                  <a:gd name="T97" fmla="*/ 108 h 213"/>
                  <a:gd name="T98" fmla="*/ 122 w 247"/>
                  <a:gd name="T99" fmla="*/ 109 h 213"/>
                  <a:gd name="T100" fmla="*/ 60 w 247"/>
                  <a:gd name="T101" fmla="*/ 133 h 213"/>
                  <a:gd name="T102" fmla="*/ 16 w 247"/>
                  <a:gd name="T103" fmla="*/ 144 h 213"/>
                  <a:gd name="T104" fmla="*/ 11 w 247"/>
                  <a:gd name="T105" fmla="*/ 149 h 213"/>
                  <a:gd name="T106" fmla="*/ 16 w 247"/>
                  <a:gd name="T107" fmla="*/ 162 h 213"/>
                  <a:gd name="T108" fmla="*/ 4 w 247"/>
                  <a:gd name="T109" fmla="*/ 189 h 213"/>
                  <a:gd name="T110" fmla="*/ 167 w 247"/>
                  <a:gd name="T111" fmla="*/ 172 h 213"/>
                  <a:gd name="T112" fmla="*/ 178 w 247"/>
                  <a:gd name="T113" fmla="*/ 190 h 213"/>
                  <a:gd name="T114" fmla="*/ 185 w 247"/>
                  <a:gd name="T115" fmla="*/ 193 h 213"/>
                  <a:gd name="T116" fmla="*/ 189 w 247"/>
                  <a:gd name="T117" fmla="*/ 19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7" h="213">
                    <a:moveTo>
                      <a:pt x="240" y="213"/>
                    </a:moveTo>
                    <a:cubicBezTo>
                      <a:pt x="239" y="213"/>
                      <a:pt x="239" y="213"/>
                      <a:pt x="239" y="213"/>
                    </a:cubicBezTo>
                    <a:cubicBezTo>
                      <a:pt x="229" y="207"/>
                      <a:pt x="220" y="204"/>
                      <a:pt x="212" y="204"/>
                    </a:cubicBezTo>
                    <a:cubicBezTo>
                      <a:pt x="210" y="204"/>
                      <a:pt x="210" y="204"/>
                      <a:pt x="210" y="204"/>
                    </a:cubicBezTo>
                    <a:cubicBezTo>
                      <a:pt x="207" y="204"/>
                      <a:pt x="204" y="204"/>
                      <a:pt x="201" y="202"/>
                    </a:cubicBezTo>
                    <a:cubicBezTo>
                      <a:pt x="199" y="202"/>
                      <a:pt x="198" y="200"/>
                      <a:pt x="196" y="199"/>
                    </a:cubicBezTo>
                    <a:cubicBezTo>
                      <a:pt x="193" y="197"/>
                      <a:pt x="191" y="195"/>
                      <a:pt x="189" y="195"/>
                    </a:cubicBezTo>
                    <a:cubicBezTo>
                      <a:pt x="188" y="195"/>
                      <a:pt x="187" y="196"/>
                      <a:pt x="186" y="196"/>
                    </a:cubicBezTo>
                    <a:cubicBezTo>
                      <a:pt x="185" y="197"/>
                      <a:pt x="183" y="198"/>
                      <a:pt x="181" y="197"/>
                    </a:cubicBezTo>
                    <a:cubicBezTo>
                      <a:pt x="178" y="196"/>
                      <a:pt x="176" y="194"/>
                      <a:pt x="175" y="192"/>
                    </a:cubicBezTo>
                    <a:cubicBezTo>
                      <a:pt x="166" y="176"/>
                      <a:pt x="166" y="176"/>
                      <a:pt x="166" y="176"/>
                    </a:cubicBezTo>
                    <a:cubicBezTo>
                      <a:pt x="113" y="183"/>
                      <a:pt x="60" y="194"/>
                      <a:pt x="9" y="205"/>
                    </a:cubicBezTo>
                    <a:cubicBezTo>
                      <a:pt x="7" y="205"/>
                      <a:pt x="7" y="205"/>
                      <a:pt x="7" y="205"/>
                    </a:cubicBezTo>
                    <a:cubicBezTo>
                      <a:pt x="6" y="204"/>
                      <a:pt x="6" y="204"/>
                      <a:pt x="6" y="204"/>
                    </a:cubicBezTo>
                    <a:cubicBezTo>
                      <a:pt x="4" y="200"/>
                      <a:pt x="2" y="194"/>
                      <a:pt x="0" y="189"/>
                    </a:cubicBezTo>
                    <a:cubicBezTo>
                      <a:pt x="0" y="187"/>
                      <a:pt x="0" y="187"/>
                      <a:pt x="0" y="187"/>
                    </a:cubicBezTo>
                    <a:cubicBezTo>
                      <a:pt x="1" y="187"/>
                      <a:pt x="1" y="187"/>
                      <a:pt x="1" y="187"/>
                    </a:cubicBezTo>
                    <a:cubicBezTo>
                      <a:pt x="5" y="183"/>
                      <a:pt x="8" y="180"/>
                      <a:pt x="10" y="178"/>
                    </a:cubicBezTo>
                    <a:cubicBezTo>
                      <a:pt x="15" y="171"/>
                      <a:pt x="14" y="168"/>
                      <a:pt x="12" y="163"/>
                    </a:cubicBezTo>
                    <a:cubicBezTo>
                      <a:pt x="12" y="160"/>
                      <a:pt x="11" y="157"/>
                      <a:pt x="10" y="154"/>
                    </a:cubicBezTo>
                    <a:cubicBezTo>
                      <a:pt x="10" y="152"/>
                      <a:pt x="10" y="152"/>
                      <a:pt x="9" y="152"/>
                    </a:cubicBezTo>
                    <a:cubicBezTo>
                      <a:pt x="9" y="152"/>
                      <a:pt x="8" y="152"/>
                      <a:pt x="8" y="151"/>
                    </a:cubicBezTo>
                    <a:cubicBezTo>
                      <a:pt x="7" y="149"/>
                      <a:pt x="7" y="148"/>
                      <a:pt x="9" y="145"/>
                    </a:cubicBezTo>
                    <a:cubicBezTo>
                      <a:pt x="10" y="143"/>
                      <a:pt x="12" y="142"/>
                      <a:pt x="14" y="141"/>
                    </a:cubicBezTo>
                    <a:cubicBezTo>
                      <a:pt x="15" y="140"/>
                      <a:pt x="16" y="140"/>
                      <a:pt x="16" y="139"/>
                    </a:cubicBezTo>
                    <a:cubicBezTo>
                      <a:pt x="32" y="127"/>
                      <a:pt x="45" y="127"/>
                      <a:pt x="60" y="129"/>
                    </a:cubicBezTo>
                    <a:cubicBezTo>
                      <a:pt x="75" y="131"/>
                      <a:pt x="87" y="124"/>
                      <a:pt x="100" y="116"/>
                    </a:cubicBezTo>
                    <a:cubicBezTo>
                      <a:pt x="106" y="113"/>
                      <a:pt x="113" y="109"/>
                      <a:pt x="119" y="106"/>
                    </a:cubicBezTo>
                    <a:cubicBezTo>
                      <a:pt x="119" y="104"/>
                      <a:pt x="119" y="102"/>
                      <a:pt x="119" y="99"/>
                    </a:cubicBezTo>
                    <a:cubicBezTo>
                      <a:pt x="118" y="87"/>
                      <a:pt x="116" y="71"/>
                      <a:pt x="121" y="66"/>
                    </a:cubicBezTo>
                    <a:cubicBezTo>
                      <a:pt x="122" y="65"/>
                      <a:pt x="124" y="64"/>
                      <a:pt x="125" y="64"/>
                    </a:cubicBezTo>
                    <a:cubicBezTo>
                      <a:pt x="126" y="60"/>
                      <a:pt x="126" y="56"/>
                      <a:pt x="126" y="52"/>
                    </a:cubicBezTo>
                    <a:cubicBezTo>
                      <a:pt x="125" y="48"/>
                      <a:pt x="125" y="43"/>
                      <a:pt x="127" y="38"/>
                    </a:cubicBezTo>
                    <a:cubicBezTo>
                      <a:pt x="131" y="29"/>
                      <a:pt x="147" y="22"/>
                      <a:pt x="159" y="17"/>
                    </a:cubicBezTo>
                    <a:cubicBezTo>
                      <a:pt x="162" y="16"/>
                      <a:pt x="165" y="15"/>
                      <a:pt x="167" y="13"/>
                    </a:cubicBezTo>
                    <a:cubicBezTo>
                      <a:pt x="177" y="9"/>
                      <a:pt x="187" y="4"/>
                      <a:pt x="199" y="1"/>
                    </a:cubicBezTo>
                    <a:cubicBezTo>
                      <a:pt x="200" y="0"/>
                      <a:pt x="200" y="0"/>
                      <a:pt x="200" y="0"/>
                    </a:cubicBezTo>
                    <a:cubicBezTo>
                      <a:pt x="209" y="26"/>
                      <a:pt x="209" y="26"/>
                      <a:pt x="209" y="26"/>
                    </a:cubicBezTo>
                    <a:cubicBezTo>
                      <a:pt x="211" y="33"/>
                      <a:pt x="213" y="42"/>
                      <a:pt x="208" y="48"/>
                    </a:cubicBezTo>
                    <a:cubicBezTo>
                      <a:pt x="208" y="48"/>
                      <a:pt x="208" y="49"/>
                      <a:pt x="208" y="49"/>
                    </a:cubicBezTo>
                    <a:cubicBezTo>
                      <a:pt x="207" y="49"/>
                      <a:pt x="206" y="50"/>
                      <a:pt x="206" y="51"/>
                    </a:cubicBezTo>
                    <a:cubicBezTo>
                      <a:pt x="206" y="52"/>
                      <a:pt x="208" y="55"/>
                      <a:pt x="210" y="57"/>
                    </a:cubicBezTo>
                    <a:cubicBezTo>
                      <a:pt x="221" y="68"/>
                      <a:pt x="222" y="85"/>
                      <a:pt x="223" y="101"/>
                    </a:cubicBezTo>
                    <a:cubicBezTo>
                      <a:pt x="223" y="106"/>
                      <a:pt x="223" y="106"/>
                      <a:pt x="223" y="106"/>
                    </a:cubicBezTo>
                    <a:cubicBezTo>
                      <a:pt x="223" y="107"/>
                      <a:pt x="223" y="108"/>
                      <a:pt x="224" y="108"/>
                    </a:cubicBezTo>
                    <a:cubicBezTo>
                      <a:pt x="224" y="109"/>
                      <a:pt x="225" y="109"/>
                      <a:pt x="226" y="109"/>
                    </a:cubicBezTo>
                    <a:cubicBezTo>
                      <a:pt x="232" y="108"/>
                      <a:pt x="232" y="108"/>
                      <a:pt x="232" y="108"/>
                    </a:cubicBezTo>
                    <a:cubicBezTo>
                      <a:pt x="232" y="109"/>
                      <a:pt x="232" y="109"/>
                      <a:pt x="232" y="109"/>
                    </a:cubicBezTo>
                    <a:cubicBezTo>
                      <a:pt x="235" y="124"/>
                      <a:pt x="235" y="138"/>
                      <a:pt x="233" y="152"/>
                    </a:cubicBezTo>
                    <a:cubicBezTo>
                      <a:pt x="235" y="152"/>
                      <a:pt x="235" y="152"/>
                      <a:pt x="235" y="152"/>
                    </a:cubicBezTo>
                    <a:cubicBezTo>
                      <a:pt x="234" y="154"/>
                      <a:pt x="234" y="154"/>
                      <a:pt x="234" y="154"/>
                    </a:cubicBezTo>
                    <a:cubicBezTo>
                      <a:pt x="234" y="157"/>
                      <a:pt x="234" y="158"/>
                      <a:pt x="235" y="160"/>
                    </a:cubicBezTo>
                    <a:cubicBezTo>
                      <a:pt x="236" y="161"/>
                      <a:pt x="236" y="163"/>
                      <a:pt x="237" y="164"/>
                    </a:cubicBezTo>
                    <a:cubicBezTo>
                      <a:pt x="239" y="166"/>
                      <a:pt x="241" y="168"/>
                      <a:pt x="241" y="171"/>
                    </a:cubicBezTo>
                    <a:cubicBezTo>
                      <a:pt x="242" y="173"/>
                      <a:pt x="241" y="175"/>
                      <a:pt x="241" y="177"/>
                    </a:cubicBezTo>
                    <a:cubicBezTo>
                      <a:pt x="241" y="178"/>
                      <a:pt x="240" y="179"/>
                      <a:pt x="240" y="179"/>
                    </a:cubicBezTo>
                    <a:cubicBezTo>
                      <a:pt x="240" y="183"/>
                      <a:pt x="241" y="187"/>
                      <a:pt x="242" y="191"/>
                    </a:cubicBezTo>
                    <a:cubicBezTo>
                      <a:pt x="247" y="210"/>
                      <a:pt x="247" y="210"/>
                      <a:pt x="247" y="210"/>
                    </a:cubicBezTo>
                    <a:cubicBezTo>
                      <a:pt x="245" y="211"/>
                      <a:pt x="245" y="211"/>
                      <a:pt x="245" y="211"/>
                    </a:cubicBezTo>
                    <a:cubicBezTo>
                      <a:pt x="244" y="212"/>
                      <a:pt x="242" y="212"/>
                      <a:pt x="241" y="213"/>
                    </a:cubicBezTo>
                    <a:lnTo>
                      <a:pt x="240" y="213"/>
                    </a:lnTo>
                    <a:close/>
                    <a:moveTo>
                      <a:pt x="189" y="192"/>
                    </a:moveTo>
                    <a:cubicBezTo>
                      <a:pt x="193" y="192"/>
                      <a:pt x="196" y="194"/>
                      <a:pt x="198" y="196"/>
                    </a:cubicBezTo>
                    <a:cubicBezTo>
                      <a:pt x="200" y="197"/>
                      <a:pt x="201" y="198"/>
                      <a:pt x="203" y="199"/>
                    </a:cubicBezTo>
                    <a:cubicBezTo>
                      <a:pt x="205" y="200"/>
                      <a:pt x="207" y="200"/>
                      <a:pt x="210" y="200"/>
                    </a:cubicBezTo>
                    <a:cubicBezTo>
                      <a:pt x="212" y="200"/>
                      <a:pt x="212" y="200"/>
                      <a:pt x="212" y="200"/>
                    </a:cubicBezTo>
                    <a:cubicBezTo>
                      <a:pt x="221" y="200"/>
                      <a:pt x="230" y="203"/>
                      <a:pt x="240" y="209"/>
                    </a:cubicBezTo>
                    <a:cubicBezTo>
                      <a:pt x="241" y="209"/>
                      <a:pt x="242" y="209"/>
                      <a:pt x="243" y="208"/>
                    </a:cubicBezTo>
                    <a:cubicBezTo>
                      <a:pt x="238" y="192"/>
                      <a:pt x="238" y="192"/>
                      <a:pt x="238" y="192"/>
                    </a:cubicBezTo>
                    <a:cubicBezTo>
                      <a:pt x="237" y="188"/>
                      <a:pt x="236" y="184"/>
                      <a:pt x="237" y="179"/>
                    </a:cubicBezTo>
                    <a:cubicBezTo>
                      <a:pt x="237" y="178"/>
                      <a:pt x="237" y="177"/>
                      <a:pt x="237" y="176"/>
                    </a:cubicBezTo>
                    <a:cubicBezTo>
                      <a:pt x="237" y="174"/>
                      <a:pt x="238" y="173"/>
                      <a:pt x="238" y="171"/>
                    </a:cubicBezTo>
                    <a:cubicBezTo>
                      <a:pt x="237" y="169"/>
                      <a:pt x="236" y="168"/>
                      <a:pt x="235" y="166"/>
                    </a:cubicBezTo>
                    <a:cubicBezTo>
                      <a:pt x="233" y="165"/>
                      <a:pt x="232" y="163"/>
                      <a:pt x="232" y="162"/>
                    </a:cubicBezTo>
                    <a:cubicBezTo>
                      <a:pt x="231" y="160"/>
                      <a:pt x="230" y="158"/>
                      <a:pt x="230" y="156"/>
                    </a:cubicBezTo>
                    <a:cubicBezTo>
                      <a:pt x="229" y="157"/>
                      <a:pt x="229" y="157"/>
                      <a:pt x="229" y="157"/>
                    </a:cubicBezTo>
                    <a:cubicBezTo>
                      <a:pt x="229" y="154"/>
                      <a:pt x="229" y="154"/>
                      <a:pt x="229" y="154"/>
                    </a:cubicBezTo>
                    <a:cubicBezTo>
                      <a:pt x="231" y="140"/>
                      <a:pt x="231" y="126"/>
                      <a:pt x="229" y="112"/>
                    </a:cubicBezTo>
                    <a:cubicBezTo>
                      <a:pt x="227" y="112"/>
                      <a:pt x="227" y="112"/>
                      <a:pt x="227" y="112"/>
                    </a:cubicBezTo>
                    <a:cubicBezTo>
                      <a:pt x="226" y="112"/>
                      <a:pt x="223" y="113"/>
                      <a:pt x="222" y="111"/>
                    </a:cubicBezTo>
                    <a:cubicBezTo>
                      <a:pt x="220" y="110"/>
                      <a:pt x="219" y="107"/>
                      <a:pt x="219" y="106"/>
                    </a:cubicBezTo>
                    <a:cubicBezTo>
                      <a:pt x="219" y="101"/>
                      <a:pt x="219" y="101"/>
                      <a:pt x="219" y="101"/>
                    </a:cubicBezTo>
                    <a:cubicBezTo>
                      <a:pt x="218" y="86"/>
                      <a:pt x="217" y="70"/>
                      <a:pt x="207" y="59"/>
                    </a:cubicBezTo>
                    <a:cubicBezTo>
                      <a:pt x="205" y="57"/>
                      <a:pt x="201" y="53"/>
                      <a:pt x="203" y="49"/>
                    </a:cubicBezTo>
                    <a:cubicBezTo>
                      <a:pt x="203" y="48"/>
                      <a:pt x="204" y="47"/>
                      <a:pt x="205" y="46"/>
                    </a:cubicBezTo>
                    <a:cubicBezTo>
                      <a:pt x="205" y="46"/>
                      <a:pt x="205" y="46"/>
                      <a:pt x="205" y="46"/>
                    </a:cubicBezTo>
                    <a:cubicBezTo>
                      <a:pt x="209" y="41"/>
                      <a:pt x="207" y="34"/>
                      <a:pt x="205" y="27"/>
                    </a:cubicBezTo>
                    <a:cubicBezTo>
                      <a:pt x="198" y="5"/>
                      <a:pt x="198" y="5"/>
                      <a:pt x="198" y="5"/>
                    </a:cubicBezTo>
                    <a:cubicBezTo>
                      <a:pt x="188" y="8"/>
                      <a:pt x="178" y="12"/>
                      <a:pt x="169" y="17"/>
                    </a:cubicBezTo>
                    <a:cubicBezTo>
                      <a:pt x="167" y="18"/>
                      <a:pt x="164" y="19"/>
                      <a:pt x="160" y="21"/>
                    </a:cubicBezTo>
                    <a:cubicBezTo>
                      <a:pt x="149" y="25"/>
                      <a:pt x="134" y="31"/>
                      <a:pt x="130" y="40"/>
                    </a:cubicBezTo>
                    <a:cubicBezTo>
                      <a:pt x="129" y="43"/>
                      <a:pt x="129" y="48"/>
                      <a:pt x="129" y="52"/>
                    </a:cubicBezTo>
                    <a:cubicBezTo>
                      <a:pt x="130" y="57"/>
                      <a:pt x="130" y="62"/>
                      <a:pt x="128" y="66"/>
                    </a:cubicBezTo>
                    <a:cubicBezTo>
                      <a:pt x="128" y="67"/>
                      <a:pt x="128" y="67"/>
                      <a:pt x="128" y="67"/>
                    </a:cubicBezTo>
                    <a:cubicBezTo>
                      <a:pt x="126" y="67"/>
                      <a:pt x="126" y="67"/>
                      <a:pt x="126" y="67"/>
                    </a:cubicBezTo>
                    <a:cubicBezTo>
                      <a:pt x="125" y="67"/>
                      <a:pt x="125" y="67"/>
                      <a:pt x="124" y="68"/>
                    </a:cubicBezTo>
                    <a:cubicBezTo>
                      <a:pt x="120" y="72"/>
                      <a:pt x="121" y="89"/>
                      <a:pt x="122" y="99"/>
                    </a:cubicBezTo>
                    <a:cubicBezTo>
                      <a:pt x="123" y="102"/>
                      <a:pt x="123" y="106"/>
                      <a:pt x="123" y="108"/>
                    </a:cubicBezTo>
                    <a:cubicBezTo>
                      <a:pt x="123" y="109"/>
                      <a:pt x="123" y="109"/>
                      <a:pt x="123" y="109"/>
                    </a:cubicBezTo>
                    <a:cubicBezTo>
                      <a:pt x="122" y="109"/>
                      <a:pt x="122" y="109"/>
                      <a:pt x="122" y="109"/>
                    </a:cubicBezTo>
                    <a:cubicBezTo>
                      <a:pt x="115" y="112"/>
                      <a:pt x="108" y="116"/>
                      <a:pt x="102" y="120"/>
                    </a:cubicBezTo>
                    <a:cubicBezTo>
                      <a:pt x="89" y="127"/>
                      <a:pt x="76" y="135"/>
                      <a:pt x="60" y="133"/>
                    </a:cubicBezTo>
                    <a:cubicBezTo>
                      <a:pt x="45" y="131"/>
                      <a:pt x="33" y="131"/>
                      <a:pt x="19" y="142"/>
                    </a:cubicBezTo>
                    <a:cubicBezTo>
                      <a:pt x="18" y="143"/>
                      <a:pt x="17" y="143"/>
                      <a:pt x="16" y="144"/>
                    </a:cubicBezTo>
                    <a:cubicBezTo>
                      <a:pt x="15" y="144"/>
                      <a:pt x="13" y="145"/>
                      <a:pt x="12" y="146"/>
                    </a:cubicBezTo>
                    <a:cubicBezTo>
                      <a:pt x="12" y="148"/>
                      <a:pt x="11" y="148"/>
                      <a:pt x="11" y="149"/>
                    </a:cubicBezTo>
                    <a:cubicBezTo>
                      <a:pt x="13" y="150"/>
                      <a:pt x="14" y="151"/>
                      <a:pt x="14" y="153"/>
                    </a:cubicBezTo>
                    <a:cubicBezTo>
                      <a:pt x="14" y="157"/>
                      <a:pt x="15" y="159"/>
                      <a:pt x="16" y="162"/>
                    </a:cubicBezTo>
                    <a:cubicBezTo>
                      <a:pt x="18" y="167"/>
                      <a:pt x="19" y="172"/>
                      <a:pt x="13" y="180"/>
                    </a:cubicBezTo>
                    <a:cubicBezTo>
                      <a:pt x="11" y="183"/>
                      <a:pt x="8" y="186"/>
                      <a:pt x="4" y="189"/>
                    </a:cubicBezTo>
                    <a:cubicBezTo>
                      <a:pt x="6" y="193"/>
                      <a:pt x="7" y="197"/>
                      <a:pt x="9" y="201"/>
                    </a:cubicBezTo>
                    <a:cubicBezTo>
                      <a:pt x="61" y="190"/>
                      <a:pt x="114" y="179"/>
                      <a:pt x="167" y="172"/>
                    </a:cubicBezTo>
                    <a:cubicBezTo>
                      <a:pt x="168" y="172"/>
                      <a:pt x="168" y="172"/>
                      <a:pt x="168" y="172"/>
                    </a:cubicBezTo>
                    <a:cubicBezTo>
                      <a:pt x="178" y="190"/>
                      <a:pt x="178" y="190"/>
                      <a:pt x="178" y="190"/>
                    </a:cubicBezTo>
                    <a:cubicBezTo>
                      <a:pt x="179" y="192"/>
                      <a:pt x="180" y="193"/>
                      <a:pt x="182" y="193"/>
                    </a:cubicBezTo>
                    <a:cubicBezTo>
                      <a:pt x="183" y="194"/>
                      <a:pt x="184" y="193"/>
                      <a:pt x="185" y="193"/>
                    </a:cubicBezTo>
                    <a:cubicBezTo>
                      <a:pt x="186" y="192"/>
                      <a:pt x="187" y="192"/>
                      <a:pt x="188" y="192"/>
                    </a:cubicBezTo>
                    <a:cubicBezTo>
                      <a:pt x="189" y="192"/>
                      <a:pt x="189" y="192"/>
                      <a:pt x="189"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30">
                <a:extLst>
                  <a:ext uri="{FF2B5EF4-FFF2-40B4-BE49-F238E27FC236}">
                    <a16:creationId xmlns:a16="http://schemas.microsoft.com/office/drawing/2014/main" id="{3F30310E-D07B-49CD-870C-CA50D930C0E4}"/>
                  </a:ext>
                </a:extLst>
              </p:cNvPr>
              <p:cNvSpPr>
                <a:spLocks noEditPoints="1"/>
              </p:cNvSpPr>
              <p:nvPr/>
            </p:nvSpPr>
            <p:spPr bwMode="auto">
              <a:xfrm>
                <a:off x="7862218" y="3286422"/>
                <a:ext cx="696841" cy="460753"/>
              </a:xfrm>
              <a:custGeom>
                <a:avLst/>
                <a:gdLst>
                  <a:gd name="T0" fmla="*/ 24 w 231"/>
                  <a:gd name="T1" fmla="*/ 153 h 153"/>
                  <a:gd name="T2" fmla="*/ 17 w 231"/>
                  <a:gd name="T3" fmla="*/ 134 h 153"/>
                  <a:gd name="T4" fmla="*/ 19 w 231"/>
                  <a:gd name="T5" fmla="*/ 132 h 153"/>
                  <a:gd name="T6" fmla="*/ 21 w 231"/>
                  <a:gd name="T7" fmla="*/ 127 h 153"/>
                  <a:gd name="T8" fmla="*/ 20 w 231"/>
                  <a:gd name="T9" fmla="*/ 120 h 153"/>
                  <a:gd name="T10" fmla="*/ 11 w 231"/>
                  <a:gd name="T11" fmla="*/ 82 h 153"/>
                  <a:gd name="T12" fmla="*/ 1 w 231"/>
                  <a:gd name="T13" fmla="*/ 32 h 153"/>
                  <a:gd name="T14" fmla="*/ 0 w 231"/>
                  <a:gd name="T15" fmla="*/ 30 h 153"/>
                  <a:gd name="T16" fmla="*/ 1 w 231"/>
                  <a:gd name="T17" fmla="*/ 30 h 153"/>
                  <a:gd name="T18" fmla="*/ 6 w 231"/>
                  <a:gd name="T19" fmla="*/ 27 h 153"/>
                  <a:gd name="T20" fmla="*/ 24 w 231"/>
                  <a:gd name="T21" fmla="*/ 15 h 153"/>
                  <a:gd name="T22" fmla="*/ 26 w 231"/>
                  <a:gd name="T23" fmla="*/ 13 h 153"/>
                  <a:gd name="T24" fmla="*/ 27 w 231"/>
                  <a:gd name="T25" fmla="*/ 15 h 153"/>
                  <a:gd name="T26" fmla="*/ 32 w 231"/>
                  <a:gd name="T27" fmla="*/ 29 h 153"/>
                  <a:gd name="T28" fmla="*/ 190 w 231"/>
                  <a:gd name="T29" fmla="*/ 0 h 153"/>
                  <a:gd name="T30" fmla="*/ 191 w 231"/>
                  <a:gd name="T31" fmla="*/ 0 h 153"/>
                  <a:gd name="T32" fmla="*/ 201 w 231"/>
                  <a:gd name="T33" fmla="*/ 18 h 153"/>
                  <a:gd name="T34" fmla="*/ 205 w 231"/>
                  <a:gd name="T35" fmla="*/ 21 h 153"/>
                  <a:gd name="T36" fmla="*/ 208 w 231"/>
                  <a:gd name="T37" fmla="*/ 21 h 153"/>
                  <a:gd name="T38" fmla="*/ 211 w 231"/>
                  <a:gd name="T39" fmla="*/ 20 h 153"/>
                  <a:gd name="T40" fmla="*/ 218 w 231"/>
                  <a:gd name="T41" fmla="*/ 22 h 153"/>
                  <a:gd name="T42" fmla="*/ 219 w 231"/>
                  <a:gd name="T43" fmla="*/ 22 h 153"/>
                  <a:gd name="T44" fmla="*/ 219 w 231"/>
                  <a:gd name="T45" fmla="*/ 24 h 153"/>
                  <a:gd name="T46" fmla="*/ 213 w 231"/>
                  <a:gd name="T47" fmla="*/ 44 h 153"/>
                  <a:gd name="T48" fmla="*/ 210 w 231"/>
                  <a:gd name="T49" fmla="*/ 59 h 153"/>
                  <a:gd name="T50" fmla="*/ 214 w 231"/>
                  <a:gd name="T51" fmla="*/ 62 h 153"/>
                  <a:gd name="T52" fmla="*/ 215 w 231"/>
                  <a:gd name="T53" fmla="*/ 62 h 153"/>
                  <a:gd name="T54" fmla="*/ 228 w 231"/>
                  <a:gd name="T55" fmla="*/ 77 h 153"/>
                  <a:gd name="T56" fmla="*/ 230 w 231"/>
                  <a:gd name="T57" fmla="*/ 86 h 153"/>
                  <a:gd name="T58" fmla="*/ 227 w 231"/>
                  <a:gd name="T59" fmla="*/ 91 h 153"/>
                  <a:gd name="T60" fmla="*/ 215 w 231"/>
                  <a:gd name="T61" fmla="*/ 109 h 153"/>
                  <a:gd name="T62" fmla="*/ 215 w 231"/>
                  <a:gd name="T63" fmla="*/ 109 h 153"/>
                  <a:gd name="T64" fmla="*/ 120 w 231"/>
                  <a:gd name="T65" fmla="*/ 131 h 153"/>
                  <a:gd name="T66" fmla="*/ 26 w 231"/>
                  <a:gd name="T67" fmla="*/ 153 h 153"/>
                  <a:gd name="T68" fmla="*/ 24 w 231"/>
                  <a:gd name="T69" fmla="*/ 153 h 153"/>
                  <a:gd name="T70" fmla="*/ 21 w 231"/>
                  <a:gd name="T71" fmla="*/ 135 h 153"/>
                  <a:gd name="T72" fmla="*/ 27 w 231"/>
                  <a:gd name="T73" fmla="*/ 149 h 153"/>
                  <a:gd name="T74" fmla="*/ 119 w 231"/>
                  <a:gd name="T75" fmla="*/ 127 h 153"/>
                  <a:gd name="T76" fmla="*/ 213 w 231"/>
                  <a:gd name="T77" fmla="*/ 106 h 153"/>
                  <a:gd name="T78" fmla="*/ 224 w 231"/>
                  <a:gd name="T79" fmla="*/ 89 h 153"/>
                  <a:gd name="T80" fmla="*/ 227 w 231"/>
                  <a:gd name="T81" fmla="*/ 85 h 153"/>
                  <a:gd name="T82" fmla="*/ 225 w 231"/>
                  <a:gd name="T83" fmla="*/ 78 h 153"/>
                  <a:gd name="T84" fmla="*/ 213 w 231"/>
                  <a:gd name="T85" fmla="*/ 65 h 153"/>
                  <a:gd name="T86" fmla="*/ 212 w 231"/>
                  <a:gd name="T87" fmla="*/ 65 h 153"/>
                  <a:gd name="T88" fmla="*/ 208 w 231"/>
                  <a:gd name="T89" fmla="*/ 61 h 153"/>
                  <a:gd name="T90" fmla="*/ 209 w 231"/>
                  <a:gd name="T91" fmla="*/ 42 h 153"/>
                  <a:gd name="T92" fmla="*/ 215 w 231"/>
                  <a:gd name="T93" fmla="*/ 24 h 153"/>
                  <a:gd name="T94" fmla="*/ 212 w 231"/>
                  <a:gd name="T95" fmla="*/ 23 h 153"/>
                  <a:gd name="T96" fmla="*/ 209 w 231"/>
                  <a:gd name="T97" fmla="*/ 24 h 153"/>
                  <a:gd name="T98" fmla="*/ 204 w 231"/>
                  <a:gd name="T99" fmla="*/ 25 h 153"/>
                  <a:gd name="T100" fmla="*/ 198 w 231"/>
                  <a:gd name="T101" fmla="*/ 20 h 153"/>
                  <a:gd name="T102" fmla="*/ 189 w 231"/>
                  <a:gd name="T103" fmla="*/ 4 h 153"/>
                  <a:gd name="T104" fmla="*/ 32 w 231"/>
                  <a:gd name="T105" fmla="*/ 33 h 153"/>
                  <a:gd name="T106" fmla="*/ 30 w 231"/>
                  <a:gd name="T107" fmla="*/ 33 h 153"/>
                  <a:gd name="T108" fmla="*/ 29 w 231"/>
                  <a:gd name="T109" fmla="*/ 32 h 153"/>
                  <a:gd name="T110" fmla="*/ 24 w 231"/>
                  <a:gd name="T111" fmla="*/ 19 h 153"/>
                  <a:gd name="T112" fmla="*/ 8 w 231"/>
                  <a:gd name="T113" fmla="*/ 30 h 153"/>
                  <a:gd name="T114" fmla="*/ 4 w 231"/>
                  <a:gd name="T115" fmla="*/ 32 h 153"/>
                  <a:gd name="T116" fmla="*/ 15 w 231"/>
                  <a:gd name="T117" fmla="*/ 81 h 153"/>
                  <a:gd name="T118" fmla="*/ 24 w 231"/>
                  <a:gd name="T119" fmla="*/ 119 h 153"/>
                  <a:gd name="T120" fmla="*/ 25 w 231"/>
                  <a:gd name="T121" fmla="*/ 127 h 153"/>
                  <a:gd name="T122" fmla="*/ 22 w 231"/>
                  <a:gd name="T123" fmla="*/ 133 h 153"/>
                  <a:gd name="T124" fmla="*/ 21 w 231"/>
                  <a:gd name="T125" fmla="*/ 13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1" h="153">
                    <a:moveTo>
                      <a:pt x="24" y="153"/>
                    </a:moveTo>
                    <a:cubicBezTo>
                      <a:pt x="17" y="134"/>
                      <a:pt x="17" y="134"/>
                      <a:pt x="17" y="134"/>
                    </a:cubicBezTo>
                    <a:cubicBezTo>
                      <a:pt x="19" y="132"/>
                      <a:pt x="19" y="132"/>
                      <a:pt x="19" y="132"/>
                    </a:cubicBezTo>
                    <a:cubicBezTo>
                      <a:pt x="20" y="130"/>
                      <a:pt x="21" y="128"/>
                      <a:pt x="21" y="127"/>
                    </a:cubicBezTo>
                    <a:cubicBezTo>
                      <a:pt x="21" y="125"/>
                      <a:pt x="21" y="122"/>
                      <a:pt x="20" y="120"/>
                    </a:cubicBezTo>
                    <a:cubicBezTo>
                      <a:pt x="11" y="82"/>
                      <a:pt x="11" y="82"/>
                      <a:pt x="11" y="82"/>
                    </a:cubicBezTo>
                    <a:cubicBezTo>
                      <a:pt x="7" y="64"/>
                      <a:pt x="4" y="48"/>
                      <a:pt x="1" y="32"/>
                    </a:cubicBezTo>
                    <a:cubicBezTo>
                      <a:pt x="0" y="30"/>
                      <a:pt x="0" y="30"/>
                      <a:pt x="0" y="30"/>
                    </a:cubicBezTo>
                    <a:cubicBezTo>
                      <a:pt x="1" y="30"/>
                      <a:pt x="1" y="30"/>
                      <a:pt x="1" y="30"/>
                    </a:cubicBezTo>
                    <a:cubicBezTo>
                      <a:pt x="3" y="29"/>
                      <a:pt x="5" y="28"/>
                      <a:pt x="6" y="27"/>
                    </a:cubicBezTo>
                    <a:cubicBezTo>
                      <a:pt x="12" y="23"/>
                      <a:pt x="19" y="19"/>
                      <a:pt x="24" y="15"/>
                    </a:cubicBezTo>
                    <a:cubicBezTo>
                      <a:pt x="26" y="13"/>
                      <a:pt x="26" y="13"/>
                      <a:pt x="26" y="13"/>
                    </a:cubicBezTo>
                    <a:cubicBezTo>
                      <a:pt x="27" y="15"/>
                      <a:pt x="27" y="15"/>
                      <a:pt x="27" y="15"/>
                    </a:cubicBezTo>
                    <a:cubicBezTo>
                      <a:pt x="29" y="21"/>
                      <a:pt x="30" y="25"/>
                      <a:pt x="32" y="29"/>
                    </a:cubicBezTo>
                    <a:cubicBezTo>
                      <a:pt x="84" y="18"/>
                      <a:pt x="137" y="7"/>
                      <a:pt x="190" y="0"/>
                    </a:cubicBezTo>
                    <a:cubicBezTo>
                      <a:pt x="191" y="0"/>
                      <a:pt x="191" y="0"/>
                      <a:pt x="191" y="0"/>
                    </a:cubicBezTo>
                    <a:cubicBezTo>
                      <a:pt x="201" y="18"/>
                      <a:pt x="201" y="18"/>
                      <a:pt x="201" y="18"/>
                    </a:cubicBezTo>
                    <a:cubicBezTo>
                      <a:pt x="202" y="20"/>
                      <a:pt x="203" y="21"/>
                      <a:pt x="205" y="21"/>
                    </a:cubicBezTo>
                    <a:cubicBezTo>
                      <a:pt x="206" y="22"/>
                      <a:pt x="207" y="21"/>
                      <a:pt x="208" y="21"/>
                    </a:cubicBezTo>
                    <a:cubicBezTo>
                      <a:pt x="209" y="20"/>
                      <a:pt x="210" y="20"/>
                      <a:pt x="211" y="20"/>
                    </a:cubicBezTo>
                    <a:cubicBezTo>
                      <a:pt x="214" y="19"/>
                      <a:pt x="217" y="21"/>
                      <a:pt x="218" y="22"/>
                    </a:cubicBezTo>
                    <a:cubicBezTo>
                      <a:pt x="219" y="22"/>
                      <a:pt x="219" y="22"/>
                      <a:pt x="219" y="22"/>
                    </a:cubicBezTo>
                    <a:cubicBezTo>
                      <a:pt x="219" y="24"/>
                      <a:pt x="219" y="24"/>
                      <a:pt x="219" y="24"/>
                    </a:cubicBezTo>
                    <a:cubicBezTo>
                      <a:pt x="218" y="31"/>
                      <a:pt x="215" y="38"/>
                      <a:pt x="213" y="44"/>
                    </a:cubicBezTo>
                    <a:cubicBezTo>
                      <a:pt x="210" y="50"/>
                      <a:pt x="208" y="55"/>
                      <a:pt x="210" y="59"/>
                    </a:cubicBezTo>
                    <a:cubicBezTo>
                      <a:pt x="211" y="60"/>
                      <a:pt x="213" y="61"/>
                      <a:pt x="214" y="62"/>
                    </a:cubicBezTo>
                    <a:cubicBezTo>
                      <a:pt x="215" y="62"/>
                      <a:pt x="215" y="62"/>
                      <a:pt x="215" y="62"/>
                    </a:cubicBezTo>
                    <a:cubicBezTo>
                      <a:pt x="220" y="66"/>
                      <a:pt x="225" y="71"/>
                      <a:pt x="228" y="77"/>
                    </a:cubicBezTo>
                    <a:cubicBezTo>
                      <a:pt x="229" y="79"/>
                      <a:pt x="231" y="82"/>
                      <a:pt x="230" y="86"/>
                    </a:cubicBezTo>
                    <a:cubicBezTo>
                      <a:pt x="230" y="88"/>
                      <a:pt x="228" y="90"/>
                      <a:pt x="227" y="91"/>
                    </a:cubicBezTo>
                    <a:cubicBezTo>
                      <a:pt x="215" y="109"/>
                      <a:pt x="215" y="109"/>
                      <a:pt x="215" y="109"/>
                    </a:cubicBezTo>
                    <a:cubicBezTo>
                      <a:pt x="215" y="109"/>
                      <a:pt x="215" y="109"/>
                      <a:pt x="215" y="109"/>
                    </a:cubicBezTo>
                    <a:cubicBezTo>
                      <a:pt x="183" y="116"/>
                      <a:pt x="151" y="124"/>
                      <a:pt x="120" y="131"/>
                    </a:cubicBezTo>
                    <a:cubicBezTo>
                      <a:pt x="89" y="138"/>
                      <a:pt x="57" y="146"/>
                      <a:pt x="26" y="153"/>
                    </a:cubicBezTo>
                    <a:lnTo>
                      <a:pt x="24" y="153"/>
                    </a:lnTo>
                    <a:close/>
                    <a:moveTo>
                      <a:pt x="21" y="135"/>
                    </a:moveTo>
                    <a:cubicBezTo>
                      <a:pt x="27" y="149"/>
                      <a:pt x="27" y="149"/>
                      <a:pt x="27" y="149"/>
                    </a:cubicBezTo>
                    <a:cubicBezTo>
                      <a:pt x="57" y="142"/>
                      <a:pt x="89" y="135"/>
                      <a:pt x="119" y="127"/>
                    </a:cubicBezTo>
                    <a:cubicBezTo>
                      <a:pt x="150" y="120"/>
                      <a:pt x="182" y="113"/>
                      <a:pt x="213" y="106"/>
                    </a:cubicBezTo>
                    <a:cubicBezTo>
                      <a:pt x="224" y="89"/>
                      <a:pt x="224" y="89"/>
                      <a:pt x="224" y="89"/>
                    </a:cubicBezTo>
                    <a:cubicBezTo>
                      <a:pt x="225" y="88"/>
                      <a:pt x="226" y="86"/>
                      <a:pt x="227" y="85"/>
                    </a:cubicBezTo>
                    <a:cubicBezTo>
                      <a:pt x="227" y="83"/>
                      <a:pt x="226" y="80"/>
                      <a:pt x="225" y="78"/>
                    </a:cubicBezTo>
                    <a:cubicBezTo>
                      <a:pt x="222" y="73"/>
                      <a:pt x="217" y="69"/>
                      <a:pt x="213" y="65"/>
                    </a:cubicBezTo>
                    <a:cubicBezTo>
                      <a:pt x="212" y="65"/>
                      <a:pt x="212" y="65"/>
                      <a:pt x="212" y="65"/>
                    </a:cubicBezTo>
                    <a:cubicBezTo>
                      <a:pt x="210" y="64"/>
                      <a:pt x="209" y="63"/>
                      <a:pt x="208" y="61"/>
                    </a:cubicBezTo>
                    <a:cubicBezTo>
                      <a:pt x="203" y="55"/>
                      <a:pt x="207" y="48"/>
                      <a:pt x="209" y="42"/>
                    </a:cubicBezTo>
                    <a:cubicBezTo>
                      <a:pt x="212" y="37"/>
                      <a:pt x="214" y="31"/>
                      <a:pt x="215" y="24"/>
                    </a:cubicBezTo>
                    <a:cubicBezTo>
                      <a:pt x="214" y="23"/>
                      <a:pt x="213" y="23"/>
                      <a:pt x="212" y="23"/>
                    </a:cubicBezTo>
                    <a:cubicBezTo>
                      <a:pt x="211" y="23"/>
                      <a:pt x="210" y="24"/>
                      <a:pt x="209" y="24"/>
                    </a:cubicBezTo>
                    <a:cubicBezTo>
                      <a:pt x="208" y="25"/>
                      <a:pt x="206" y="26"/>
                      <a:pt x="204" y="25"/>
                    </a:cubicBezTo>
                    <a:cubicBezTo>
                      <a:pt x="201" y="24"/>
                      <a:pt x="199" y="22"/>
                      <a:pt x="198" y="20"/>
                    </a:cubicBezTo>
                    <a:cubicBezTo>
                      <a:pt x="189" y="4"/>
                      <a:pt x="189" y="4"/>
                      <a:pt x="189" y="4"/>
                    </a:cubicBezTo>
                    <a:cubicBezTo>
                      <a:pt x="136" y="11"/>
                      <a:pt x="83" y="22"/>
                      <a:pt x="32" y="33"/>
                    </a:cubicBezTo>
                    <a:cubicBezTo>
                      <a:pt x="30" y="33"/>
                      <a:pt x="30" y="33"/>
                      <a:pt x="30" y="33"/>
                    </a:cubicBezTo>
                    <a:cubicBezTo>
                      <a:pt x="29" y="32"/>
                      <a:pt x="29" y="32"/>
                      <a:pt x="29" y="32"/>
                    </a:cubicBezTo>
                    <a:cubicBezTo>
                      <a:pt x="28" y="28"/>
                      <a:pt x="26" y="24"/>
                      <a:pt x="24" y="19"/>
                    </a:cubicBezTo>
                    <a:cubicBezTo>
                      <a:pt x="19" y="23"/>
                      <a:pt x="13" y="26"/>
                      <a:pt x="8" y="30"/>
                    </a:cubicBezTo>
                    <a:cubicBezTo>
                      <a:pt x="7" y="30"/>
                      <a:pt x="6" y="31"/>
                      <a:pt x="4" y="32"/>
                    </a:cubicBezTo>
                    <a:cubicBezTo>
                      <a:pt x="7" y="48"/>
                      <a:pt x="11" y="64"/>
                      <a:pt x="15" y="81"/>
                    </a:cubicBezTo>
                    <a:cubicBezTo>
                      <a:pt x="24" y="119"/>
                      <a:pt x="24" y="119"/>
                      <a:pt x="24" y="119"/>
                    </a:cubicBezTo>
                    <a:cubicBezTo>
                      <a:pt x="25" y="122"/>
                      <a:pt x="25" y="125"/>
                      <a:pt x="25" y="127"/>
                    </a:cubicBezTo>
                    <a:cubicBezTo>
                      <a:pt x="24" y="130"/>
                      <a:pt x="23" y="132"/>
                      <a:pt x="22" y="133"/>
                    </a:cubicBezTo>
                    <a:lnTo>
                      <a:pt x="21"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32">
                <a:extLst>
                  <a:ext uri="{FF2B5EF4-FFF2-40B4-BE49-F238E27FC236}">
                    <a16:creationId xmlns:a16="http://schemas.microsoft.com/office/drawing/2014/main" id="{D2865CAC-0EC0-463E-9DFF-A55EF6DB7011}"/>
                  </a:ext>
                </a:extLst>
              </p:cNvPr>
              <p:cNvSpPr>
                <a:spLocks noEditPoints="1"/>
              </p:cNvSpPr>
              <p:nvPr/>
            </p:nvSpPr>
            <p:spPr bwMode="auto">
              <a:xfrm>
                <a:off x="8041188" y="3674825"/>
                <a:ext cx="201818" cy="120583"/>
              </a:xfrm>
              <a:custGeom>
                <a:avLst/>
                <a:gdLst>
                  <a:gd name="T0" fmla="*/ 11 w 67"/>
                  <a:gd name="T1" fmla="*/ 40 h 40"/>
                  <a:gd name="T2" fmla="*/ 8 w 67"/>
                  <a:gd name="T3" fmla="*/ 39 h 40"/>
                  <a:gd name="T4" fmla="*/ 3 w 67"/>
                  <a:gd name="T5" fmla="*/ 30 h 40"/>
                  <a:gd name="T6" fmla="*/ 0 w 67"/>
                  <a:gd name="T7" fmla="*/ 12 h 40"/>
                  <a:gd name="T8" fmla="*/ 2 w 67"/>
                  <a:gd name="T9" fmla="*/ 12 h 40"/>
                  <a:gd name="T10" fmla="*/ 53 w 67"/>
                  <a:gd name="T11" fmla="*/ 0 h 40"/>
                  <a:gd name="T12" fmla="*/ 54 w 67"/>
                  <a:gd name="T13" fmla="*/ 0 h 40"/>
                  <a:gd name="T14" fmla="*/ 55 w 67"/>
                  <a:gd name="T15" fmla="*/ 1 h 40"/>
                  <a:gd name="T16" fmla="*/ 62 w 67"/>
                  <a:gd name="T17" fmla="*/ 10 h 40"/>
                  <a:gd name="T18" fmla="*/ 65 w 67"/>
                  <a:gd name="T19" fmla="*/ 11 h 40"/>
                  <a:gd name="T20" fmla="*/ 67 w 67"/>
                  <a:gd name="T21" fmla="*/ 12 h 40"/>
                  <a:gd name="T22" fmla="*/ 64 w 67"/>
                  <a:gd name="T23" fmla="*/ 18 h 40"/>
                  <a:gd name="T24" fmla="*/ 60 w 67"/>
                  <a:gd name="T25" fmla="*/ 23 h 40"/>
                  <a:gd name="T26" fmla="*/ 55 w 67"/>
                  <a:gd name="T27" fmla="*/ 26 h 40"/>
                  <a:gd name="T28" fmla="*/ 35 w 67"/>
                  <a:gd name="T29" fmla="*/ 27 h 40"/>
                  <a:gd name="T30" fmla="*/ 34 w 67"/>
                  <a:gd name="T31" fmla="*/ 27 h 40"/>
                  <a:gd name="T32" fmla="*/ 28 w 67"/>
                  <a:gd name="T33" fmla="*/ 27 h 40"/>
                  <a:gd name="T34" fmla="*/ 22 w 67"/>
                  <a:gd name="T35" fmla="*/ 33 h 40"/>
                  <a:gd name="T36" fmla="*/ 20 w 67"/>
                  <a:gd name="T37" fmla="*/ 35 h 40"/>
                  <a:gd name="T38" fmla="*/ 11 w 67"/>
                  <a:gd name="T39" fmla="*/ 40 h 40"/>
                  <a:gd name="T40" fmla="*/ 5 w 67"/>
                  <a:gd name="T41" fmla="*/ 15 h 40"/>
                  <a:gd name="T42" fmla="*/ 7 w 67"/>
                  <a:gd name="T43" fmla="*/ 29 h 40"/>
                  <a:gd name="T44" fmla="*/ 10 w 67"/>
                  <a:gd name="T45" fmla="*/ 36 h 40"/>
                  <a:gd name="T46" fmla="*/ 10 w 67"/>
                  <a:gd name="T47" fmla="*/ 36 h 40"/>
                  <a:gd name="T48" fmla="*/ 17 w 67"/>
                  <a:gd name="T49" fmla="*/ 32 h 40"/>
                  <a:gd name="T50" fmla="*/ 19 w 67"/>
                  <a:gd name="T51" fmla="*/ 30 h 40"/>
                  <a:gd name="T52" fmla="*/ 27 w 67"/>
                  <a:gd name="T53" fmla="*/ 23 h 40"/>
                  <a:gd name="T54" fmla="*/ 34 w 67"/>
                  <a:gd name="T55" fmla="*/ 23 h 40"/>
                  <a:gd name="T56" fmla="*/ 35 w 67"/>
                  <a:gd name="T57" fmla="*/ 23 h 40"/>
                  <a:gd name="T58" fmla="*/ 54 w 67"/>
                  <a:gd name="T59" fmla="*/ 22 h 40"/>
                  <a:gd name="T60" fmla="*/ 58 w 67"/>
                  <a:gd name="T61" fmla="*/ 20 h 40"/>
                  <a:gd name="T62" fmla="*/ 61 w 67"/>
                  <a:gd name="T63" fmla="*/ 16 h 40"/>
                  <a:gd name="T64" fmla="*/ 62 w 67"/>
                  <a:gd name="T65" fmla="*/ 14 h 40"/>
                  <a:gd name="T66" fmla="*/ 60 w 67"/>
                  <a:gd name="T67" fmla="*/ 13 h 40"/>
                  <a:gd name="T68" fmla="*/ 52 w 67"/>
                  <a:gd name="T69" fmla="*/ 4 h 40"/>
                  <a:gd name="T70" fmla="*/ 5 w 67"/>
                  <a:gd name="T71" fmla="*/ 1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40">
                    <a:moveTo>
                      <a:pt x="11" y="40"/>
                    </a:moveTo>
                    <a:cubicBezTo>
                      <a:pt x="10" y="40"/>
                      <a:pt x="9" y="40"/>
                      <a:pt x="8" y="39"/>
                    </a:cubicBezTo>
                    <a:cubicBezTo>
                      <a:pt x="5" y="37"/>
                      <a:pt x="4" y="33"/>
                      <a:pt x="3" y="30"/>
                    </a:cubicBezTo>
                    <a:cubicBezTo>
                      <a:pt x="0" y="12"/>
                      <a:pt x="0" y="12"/>
                      <a:pt x="0" y="12"/>
                    </a:cubicBezTo>
                    <a:cubicBezTo>
                      <a:pt x="2" y="12"/>
                      <a:pt x="2" y="12"/>
                      <a:pt x="2" y="12"/>
                    </a:cubicBezTo>
                    <a:cubicBezTo>
                      <a:pt x="19" y="8"/>
                      <a:pt x="36" y="4"/>
                      <a:pt x="53" y="0"/>
                    </a:cubicBezTo>
                    <a:cubicBezTo>
                      <a:pt x="54" y="0"/>
                      <a:pt x="54" y="0"/>
                      <a:pt x="54" y="0"/>
                    </a:cubicBezTo>
                    <a:cubicBezTo>
                      <a:pt x="55" y="1"/>
                      <a:pt x="55" y="1"/>
                      <a:pt x="55" y="1"/>
                    </a:cubicBezTo>
                    <a:cubicBezTo>
                      <a:pt x="56" y="5"/>
                      <a:pt x="59" y="8"/>
                      <a:pt x="62" y="10"/>
                    </a:cubicBezTo>
                    <a:cubicBezTo>
                      <a:pt x="63" y="10"/>
                      <a:pt x="64" y="11"/>
                      <a:pt x="65" y="11"/>
                    </a:cubicBezTo>
                    <a:cubicBezTo>
                      <a:pt x="67" y="12"/>
                      <a:pt x="67" y="12"/>
                      <a:pt x="67" y="12"/>
                    </a:cubicBezTo>
                    <a:cubicBezTo>
                      <a:pt x="64" y="18"/>
                      <a:pt x="64" y="18"/>
                      <a:pt x="64" y="18"/>
                    </a:cubicBezTo>
                    <a:cubicBezTo>
                      <a:pt x="63" y="19"/>
                      <a:pt x="62" y="22"/>
                      <a:pt x="60" y="23"/>
                    </a:cubicBezTo>
                    <a:cubicBezTo>
                      <a:pt x="58" y="24"/>
                      <a:pt x="56" y="25"/>
                      <a:pt x="55" y="26"/>
                    </a:cubicBezTo>
                    <a:cubicBezTo>
                      <a:pt x="48" y="27"/>
                      <a:pt x="41" y="28"/>
                      <a:pt x="35" y="27"/>
                    </a:cubicBezTo>
                    <a:cubicBezTo>
                      <a:pt x="34" y="27"/>
                      <a:pt x="34" y="27"/>
                      <a:pt x="34" y="27"/>
                    </a:cubicBezTo>
                    <a:cubicBezTo>
                      <a:pt x="32" y="27"/>
                      <a:pt x="30" y="26"/>
                      <a:pt x="28" y="27"/>
                    </a:cubicBezTo>
                    <a:cubicBezTo>
                      <a:pt x="25" y="28"/>
                      <a:pt x="24" y="30"/>
                      <a:pt x="22" y="33"/>
                    </a:cubicBezTo>
                    <a:cubicBezTo>
                      <a:pt x="21" y="33"/>
                      <a:pt x="21" y="34"/>
                      <a:pt x="20" y="35"/>
                    </a:cubicBezTo>
                    <a:cubicBezTo>
                      <a:pt x="18" y="37"/>
                      <a:pt x="15" y="40"/>
                      <a:pt x="11" y="40"/>
                    </a:cubicBezTo>
                    <a:close/>
                    <a:moveTo>
                      <a:pt x="5" y="15"/>
                    </a:moveTo>
                    <a:cubicBezTo>
                      <a:pt x="7" y="29"/>
                      <a:pt x="7" y="29"/>
                      <a:pt x="7" y="29"/>
                    </a:cubicBezTo>
                    <a:cubicBezTo>
                      <a:pt x="7" y="32"/>
                      <a:pt x="8" y="35"/>
                      <a:pt x="10" y="36"/>
                    </a:cubicBezTo>
                    <a:cubicBezTo>
                      <a:pt x="10" y="36"/>
                      <a:pt x="10" y="36"/>
                      <a:pt x="10" y="36"/>
                    </a:cubicBezTo>
                    <a:cubicBezTo>
                      <a:pt x="12" y="37"/>
                      <a:pt x="15" y="35"/>
                      <a:pt x="17" y="32"/>
                    </a:cubicBezTo>
                    <a:cubicBezTo>
                      <a:pt x="18" y="32"/>
                      <a:pt x="18" y="31"/>
                      <a:pt x="19" y="30"/>
                    </a:cubicBezTo>
                    <a:cubicBezTo>
                      <a:pt x="21" y="28"/>
                      <a:pt x="23" y="25"/>
                      <a:pt x="27" y="23"/>
                    </a:cubicBezTo>
                    <a:cubicBezTo>
                      <a:pt x="29" y="23"/>
                      <a:pt x="32" y="23"/>
                      <a:pt x="34" y="23"/>
                    </a:cubicBezTo>
                    <a:cubicBezTo>
                      <a:pt x="35" y="23"/>
                      <a:pt x="35" y="23"/>
                      <a:pt x="35" y="23"/>
                    </a:cubicBezTo>
                    <a:cubicBezTo>
                      <a:pt x="41" y="24"/>
                      <a:pt x="48" y="24"/>
                      <a:pt x="54" y="22"/>
                    </a:cubicBezTo>
                    <a:cubicBezTo>
                      <a:pt x="55" y="22"/>
                      <a:pt x="57" y="21"/>
                      <a:pt x="58" y="20"/>
                    </a:cubicBezTo>
                    <a:cubicBezTo>
                      <a:pt x="59" y="19"/>
                      <a:pt x="60" y="17"/>
                      <a:pt x="61" y="16"/>
                    </a:cubicBezTo>
                    <a:cubicBezTo>
                      <a:pt x="62" y="14"/>
                      <a:pt x="62" y="14"/>
                      <a:pt x="62" y="14"/>
                    </a:cubicBezTo>
                    <a:cubicBezTo>
                      <a:pt x="61" y="14"/>
                      <a:pt x="61" y="13"/>
                      <a:pt x="60" y="13"/>
                    </a:cubicBezTo>
                    <a:cubicBezTo>
                      <a:pt x="57" y="11"/>
                      <a:pt x="54" y="8"/>
                      <a:pt x="52" y="4"/>
                    </a:cubicBezTo>
                    <a:cubicBezTo>
                      <a:pt x="36" y="8"/>
                      <a:pt x="20" y="12"/>
                      <a:pt x="5"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34">
                <a:extLst>
                  <a:ext uri="{FF2B5EF4-FFF2-40B4-BE49-F238E27FC236}">
                    <a16:creationId xmlns:a16="http://schemas.microsoft.com/office/drawing/2014/main" id="{6EF73E38-88B7-4C33-86F6-90567562E2E1}"/>
                  </a:ext>
                </a:extLst>
              </p:cNvPr>
              <p:cNvSpPr>
                <a:spLocks noEditPoints="1"/>
              </p:cNvSpPr>
              <p:nvPr/>
            </p:nvSpPr>
            <p:spPr bwMode="auto">
              <a:xfrm>
                <a:off x="7694672" y="3677364"/>
                <a:ext cx="502639" cy="462022"/>
              </a:xfrm>
              <a:custGeom>
                <a:avLst/>
                <a:gdLst>
                  <a:gd name="T0" fmla="*/ 59 w 167"/>
                  <a:gd name="T1" fmla="*/ 153 h 153"/>
                  <a:gd name="T2" fmla="*/ 35 w 167"/>
                  <a:gd name="T3" fmla="*/ 141 h 153"/>
                  <a:gd name="T4" fmla="*/ 22 w 167"/>
                  <a:gd name="T5" fmla="*/ 131 h 153"/>
                  <a:gd name="T6" fmla="*/ 18 w 167"/>
                  <a:gd name="T7" fmla="*/ 129 h 153"/>
                  <a:gd name="T8" fmla="*/ 0 w 167"/>
                  <a:gd name="T9" fmla="*/ 86 h 153"/>
                  <a:gd name="T10" fmla="*/ 3 w 167"/>
                  <a:gd name="T11" fmla="*/ 85 h 153"/>
                  <a:gd name="T12" fmla="*/ 16 w 167"/>
                  <a:gd name="T13" fmla="*/ 86 h 153"/>
                  <a:gd name="T14" fmla="*/ 21 w 167"/>
                  <a:gd name="T15" fmla="*/ 73 h 153"/>
                  <a:gd name="T16" fmla="*/ 33 w 167"/>
                  <a:gd name="T17" fmla="*/ 57 h 153"/>
                  <a:gd name="T18" fmla="*/ 48 w 167"/>
                  <a:gd name="T19" fmla="*/ 46 h 153"/>
                  <a:gd name="T20" fmla="*/ 51 w 167"/>
                  <a:gd name="T21" fmla="*/ 37 h 153"/>
                  <a:gd name="T22" fmla="*/ 60 w 167"/>
                  <a:gd name="T23" fmla="*/ 25 h 153"/>
                  <a:gd name="T24" fmla="*/ 76 w 167"/>
                  <a:gd name="T25" fmla="*/ 0 h 153"/>
                  <a:gd name="T26" fmla="*/ 117 w 167"/>
                  <a:gd name="T27" fmla="*/ 11 h 153"/>
                  <a:gd name="T28" fmla="*/ 122 w 167"/>
                  <a:gd name="T29" fmla="*/ 28 h 153"/>
                  <a:gd name="T30" fmla="*/ 132 w 167"/>
                  <a:gd name="T31" fmla="*/ 31 h 153"/>
                  <a:gd name="T32" fmla="*/ 142 w 167"/>
                  <a:gd name="T33" fmla="*/ 22 h 153"/>
                  <a:gd name="T34" fmla="*/ 150 w 167"/>
                  <a:gd name="T35" fmla="*/ 22 h 153"/>
                  <a:gd name="T36" fmla="*/ 167 w 167"/>
                  <a:gd name="T37" fmla="*/ 21 h 153"/>
                  <a:gd name="T38" fmla="*/ 160 w 167"/>
                  <a:gd name="T39" fmla="*/ 44 h 153"/>
                  <a:gd name="T40" fmla="*/ 152 w 167"/>
                  <a:gd name="T41" fmla="*/ 50 h 153"/>
                  <a:gd name="T42" fmla="*/ 143 w 167"/>
                  <a:gd name="T43" fmla="*/ 62 h 153"/>
                  <a:gd name="T44" fmla="*/ 131 w 167"/>
                  <a:gd name="T45" fmla="*/ 77 h 153"/>
                  <a:gd name="T46" fmla="*/ 122 w 167"/>
                  <a:gd name="T47" fmla="*/ 80 h 153"/>
                  <a:gd name="T48" fmla="*/ 114 w 167"/>
                  <a:gd name="T49" fmla="*/ 94 h 153"/>
                  <a:gd name="T50" fmla="*/ 111 w 167"/>
                  <a:gd name="T51" fmla="*/ 139 h 153"/>
                  <a:gd name="T52" fmla="*/ 74 w 167"/>
                  <a:gd name="T53" fmla="*/ 151 h 153"/>
                  <a:gd name="T54" fmla="*/ 4 w 167"/>
                  <a:gd name="T55" fmla="*/ 91 h 153"/>
                  <a:gd name="T56" fmla="*/ 20 w 167"/>
                  <a:gd name="T57" fmla="*/ 125 h 153"/>
                  <a:gd name="T58" fmla="*/ 24 w 167"/>
                  <a:gd name="T59" fmla="*/ 128 h 153"/>
                  <a:gd name="T60" fmla="*/ 38 w 167"/>
                  <a:gd name="T61" fmla="*/ 138 h 153"/>
                  <a:gd name="T62" fmla="*/ 59 w 167"/>
                  <a:gd name="T63" fmla="*/ 150 h 153"/>
                  <a:gd name="T64" fmla="*/ 102 w 167"/>
                  <a:gd name="T65" fmla="*/ 140 h 153"/>
                  <a:gd name="T66" fmla="*/ 110 w 167"/>
                  <a:gd name="T67" fmla="*/ 130 h 153"/>
                  <a:gd name="T68" fmla="*/ 120 w 167"/>
                  <a:gd name="T69" fmla="*/ 76 h 153"/>
                  <a:gd name="T70" fmla="*/ 126 w 167"/>
                  <a:gd name="T71" fmla="*/ 77 h 153"/>
                  <a:gd name="T72" fmla="*/ 127 w 167"/>
                  <a:gd name="T73" fmla="*/ 67 h 153"/>
                  <a:gd name="T74" fmla="*/ 129 w 167"/>
                  <a:gd name="T75" fmla="*/ 65 h 153"/>
                  <a:gd name="T76" fmla="*/ 143 w 167"/>
                  <a:gd name="T77" fmla="*/ 55 h 153"/>
                  <a:gd name="T78" fmla="*/ 154 w 167"/>
                  <a:gd name="T79" fmla="*/ 44 h 153"/>
                  <a:gd name="T80" fmla="*/ 163 w 167"/>
                  <a:gd name="T81" fmla="*/ 26 h 153"/>
                  <a:gd name="T82" fmla="*/ 149 w 167"/>
                  <a:gd name="T83" fmla="*/ 26 h 153"/>
                  <a:gd name="T84" fmla="*/ 137 w 167"/>
                  <a:gd name="T85" fmla="*/ 32 h 153"/>
                  <a:gd name="T86" fmla="*/ 123 w 167"/>
                  <a:gd name="T87" fmla="*/ 38 h 153"/>
                  <a:gd name="T88" fmla="*/ 116 w 167"/>
                  <a:gd name="T89" fmla="*/ 15 h 153"/>
                  <a:gd name="T90" fmla="*/ 80 w 167"/>
                  <a:gd name="T91" fmla="*/ 23 h 153"/>
                  <a:gd name="T92" fmla="*/ 63 w 167"/>
                  <a:gd name="T93" fmla="*/ 27 h 153"/>
                  <a:gd name="T94" fmla="*/ 55 w 167"/>
                  <a:gd name="T95" fmla="*/ 38 h 153"/>
                  <a:gd name="T96" fmla="*/ 52 w 167"/>
                  <a:gd name="T97" fmla="*/ 48 h 153"/>
                  <a:gd name="T98" fmla="*/ 33 w 167"/>
                  <a:gd name="T99" fmla="*/ 60 h 153"/>
                  <a:gd name="T100" fmla="*/ 24 w 167"/>
                  <a:gd name="T101" fmla="*/ 73 h 153"/>
                  <a:gd name="T102" fmla="*/ 19 w 167"/>
                  <a:gd name="T103" fmla="*/ 88 h 153"/>
                  <a:gd name="T104" fmla="*/ 4 w 167"/>
                  <a:gd name="T105" fmla="*/ 9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7" h="153">
                    <a:moveTo>
                      <a:pt x="59" y="153"/>
                    </a:moveTo>
                    <a:cubicBezTo>
                      <a:pt x="59" y="153"/>
                      <a:pt x="59" y="153"/>
                      <a:pt x="59" y="153"/>
                    </a:cubicBezTo>
                    <a:cubicBezTo>
                      <a:pt x="53" y="153"/>
                      <a:pt x="47" y="151"/>
                      <a:pt x="43" y="148"/>
                    </a:cubicBezTo>
                    <a:cubicBezTo>
                      <a:pt x="40" y="146"/>
                      <a:pt x="37" y="143"/>
                      <a:pt x="35" y="141"/>
                    </a:cubicBezTo>
                    <a:cubicBezTo>
                      <a:pt x="32" y="138"/>
                      <a:pt x="30" y="135"/>
                      <a:pt x="26" y="133"/>
                    </a:cubicBezTo>
                    <a:cubicBezTo>
                      <a:pt x="25" y="132"/>
                      <a:pt x="24" y="132"/>
                      <a:pt x="22" y="131"/>
                    </a:cubicBezTo>
                    <a:cubicBezTo>
                      <a:pt x="21" y="130"/>
                      <a:pt x="19" y="130"/>
                      <a:pt x="18" y="129"/>
                    </a:cubicBezTo>
                    <a:cubicBezTo>
                      <a:pt x="18" y="129"/>
                      <a:pt x="18" y="129"/>
                      <a:pt x="18" y="129"/>
                    </a:cubicBezTo>
                    <a:cubicBezTo>
                      <a:pt x="13" y="125"/>
                      <a:pt x="9" y="120"/>
                      <a:pt x="6" y="112"/>
                    </a:cubicBezTo>
                    <a:cubicBezTo>
                      <a:pt x="2" y="104"/>
                      <a:pt x="0" y="95"/>
                      <a:pt x="0" y="86"/>
                    </a:cubicBezTo>
                    <a:cubicBezTo>
                      <a:pt x="0" y="82"/>
                      <a:pt x="0" y="82"/>
                      <a:pt x="0" y="82"/>
                    </a:cubicBezTo>
                    <a:cubicBezTo>
                      <a:pt x="3" y="85"/>
                      <a:pt x="3" y="85"/>
                      <a:pt x="3" y="85"/>
                    </a:cubicBezTo>
                    <a:cubicBezTo>
                      <a:pt x="4" y="86"/>
                      <a:pt x="5" y="87"/>
                      <a:pt x="7" y="88"/>
                    </a:cubicBezTo>
                    <a:cubicBezTo>
                      <a:pt x="9" y="89"/>
                      <a:pt x="13" y="88"/>
                      <a:pt x="16" y="86"/>
                    </a:cubicBezTo>
                    <a:cubicBezTo>
                      <a:pt x="19" y="83"/>
                      <a:pt x="20" y="79"/>
                      <a:pt x="21" y="76"/>
                    </a:cubicBezTo>
                    <a:cubicBezTo>
                      <a:pt x="21" y="75"/>
                      <a:pt x="21" y="74"/>
                      <a:pt x="21" y="73"/>
                    </a:cubicBezTo>
                    <a:cubicBezTo>
                      <a:pt x="21" y="67"/>
                      <a:pt x="22" y="61"/>
                      <a:pt x="27" y="58"/>
                    </a:cubicBezTo>
                    <a:cubicBezTo>
                      <a:pt x="29" y="57"/>
                      <a:pt x="31" y="57"/>
                      <a:pt x="33" y="57"/>
                    </a:cubicBezTo>
                    <a:cubicBezTo>
                      <a:pt x="34" y="57"/>
                      <a:pt x="34" y="57"/>
                      <a:pt x="35" y="57"/>
                    </a:cubicBezTo>
                    <a:cubicBezTo>
                      <a:pt x="41" y="56"/>
                      <a:pt x="46" y="52"/>
                      <a:pt x="48" y="46"/>
                    </a:cubicBezTo>
                    <a:cubicBezTo>
                      <a:pt x="49" y="45"/>
                      <a:pt x="49" y="43"/>
                      <a:pt x="50" y="42"/>
                    </a:cubicBezTo>
                    <a:cubicBezTo>
                      <a:pt x="50" y="40"/>
                      <a:pt x="51" y="38"/>
                      <a:pt x="51" y="37"/>
                    </a:cubicBezTo>
                    <a:cubicBezTo>
                      <a:pt x="53" y="33"/>
                      <a:pt x="56" y="30"/>
                      <a:pt x="58" y="27"/>
                    </a:cubicBezTo>
                    <a:cubicBezTo>
                      <a:pt x="60" y="25"/>
                      <a:pt x="60" y="25"/>
                      <a:pt x="60" y="25"/>
                    </a:cubicBezTo>
                    <a:cubicBezTo>
                      <a:pt x="65" y="19"/>
                      <a:pt x="70" y="11"/>
                      <a:pt x="74" y="4"/>
                    </a:cubicBezTo>
                    <a:cubicBezTo>
                      <a:pt x="76" y="0"/>
                      <a:pt x="76" y="0"/>
                      <a:pt x="76" y="0"/>
                    </a:cubicBezTo>
                    <a:cubicBezTo>
                      <a:pt x="83" y="19"/>
                      <a:pt x="83" y="19"/>
                      <a:pt x="83" y="19"/>
                    </a:cubicBezTo>
                    <a:cubicBezTo>
                      <a:pt x="94" y="16"/>
                      <a:pt x="106" y="14"/>
                      <a:pt x="117" y="11"/>
                    </a:cubicBezTo>
                    <a:cubicBezTo>
                      <a:pt x="119" y="11"/>
                      <a:pt x="119" y="11"/>
                      <a:pt x="119" y="11"/>
                    </a:cubicBezTo>
                    <a:cubicBezTo>
                      <a:pt x="122" y="28"/>
                      <a:pt x="122" y="28"/>
                      <a:pt x="122" y="28"/>
                    </a:cubicBezTo>
                    <a:cubicBezTo>
                      <a:pt x="122" y="31"/>
                      <a:pt x="123" y="34"/>
                      <a:pt x="125" y="35"/>
                    </a:cubicBezTo>
                    <a:cubicBezTo>
                      <a:pt x="127" y="36"/>
                      <a:pt x="130" y="34"/>
                      <a:pt x="132" y="31"/>
                    </a:cubicBezTo>
                    <a:cubicBezTo>
                      <a:pt x="133" y="31"/>
                      <a:pt x="133" y="30"/>
                      <a:pt x="134" y="29"/>
                    </a:cubicBezTo>
                    <a:cubicBezTo>
                      <a:pt x="136" y="27"/>
                      <a:pt x="138" y="24"/>
                      <a:pt x="142" y="22"/>
                    </a:cubicBezTo>
                    <a:cubicBezTo>
                      <a:pt x="144" y="22"/>
                      <a:pt x="147" y="22"/>
                      <a:pt x="149" y="22"/>
                    </a:cubicBezTo>
                    <a:cubicBezTo>
                      <a:pt x="150" y="22"/>
                      <a:pt x="150" y="22"/>
                      <a:pt x="150" y="22"/>
                    </a:cubicBezTo>
                    <a:cubicBezTo>
                      <a:pt x="155" y="23"/>
                      <a:pt x="160" y="23"/>
                      <a:pt x="165" y="22"/>
                    </a:cubicBezTo>
                    <a:cubicBezTo>
                      <a:pt x="167" y="21"/>
                      <a:pt x="167" y="21"/>
                      <a:pt x="167" y="21"/>
                    </a:cubicBezTo>
                    <a:cubicBezTo>
                      <a:pt x="167" y="24"/>
                      <a:pt x="167" y="24"/>
                      <a:pt x="167" y="24"/>
                    </a:cubicBezTo>
                    <a:cubicBezTo>
                      <a:pt x="167" y="33"/>
                      <a:pt x="165" y="40"/>
                      <a:pt x="160" y="44"/>
                    </a:cubicBezTo>
                    <a:cubicBezTo>
                      <a:pt x="159" y="45"/>
                      <a:pt x="157" y="46"/>
                      <a:pt x="156" y="47"/>
                    </a:cubicBezTo>
                    <a:cubicBezTo>
                      <a:pt x="154" y="48"/>
                      <a:pt x="153" y="49"/>
                      <a:pt x="152" y="50"/>
                    </a:cubicBezTo>
                    <a:cubicBezTo>
                      <a:pt x="149" y="52"/>
                      <a:pt x="148" y="54"/>
                      <a:pt x="146" y="57"/>
                    </a:cubicBezTo>
                    <a:cubicBezTo>
                      <a:pt x="145" y="59"/>
                      <a:pt x="144" y="60"/>
                      <a:pt x="143" y="62"/>
                    </a:cubicBezTo>
                    <a:cubicBezTo>
                      <a:pt x="140" y="65"/>
                      <a:pt x="136" y="69"/>
                      <a:pt x="131" y="69"/>
                    </a:cubicBezTo>
                    <a:cubicBezTo>
                      <a:pt x="131" y="71"/>
                      <a:pt x="132" y="74"/>
                      <a:pt x="131" y="77"/>
                    </a:cubicBezTo>
                    <a:cubicBezTo>
                      <a:pt x="130" y="79"/>
                      <a:pt x="129" y="80"/>
                      <a:pt x="127" y="80"/>
                    </a:cubicBezTo>
                    <a:cubicBezTo>
                      <a:pt x="125" y="81"/>
                      <a:pt x="124" y="80"/>
                      <a:pt x="122" y="80"/>
                    </a:cubicBezTo>
                    <a:cubicBezTo>
                      <a:pt x="122" y="80"/>
                      <a:pt x="121" y="80"/>
                      <a:pt x="120" y="80"/>
                    </a:cubicBezTo>
                    <a:cubicBezTo>
                      <a:pt x="115" y="80"/>
                      <a:pt x="114" y="87"/>
                      <a:pt x="114" y="94"/>
                    </a:cubicBezTo>
                    <a:cubicBezTo>
                      <a:pt x="113" y="130"/>
                      <a:pt x="113" y="130"/>
                      <a:pt x="113" y="130"/>
                    </a:cubicBezTo>
                    <a:cubicBezTo>
                      <a:pt x="113" y="132"/>
                      <a:pt x="113" y="136"/>
                      <a:pt x="111" y="139"/>
                    </a:cubicBezTo>
                    <a:cubicBezTo>
                      <a:pt x="109" y="142"/>
                      <a:pt x="105" y="143"/>
                      <a:pt x="103" y="143"/>
                    </a:cubicBezTo>
                    <a:cubicBezTo>
                      <a:pt x="74" y="151"/>
                      <a:pt x="74" y="151"/>
                      <a:pt x="74" y="151"/>
                    </a:cubicBezTo>
                    <a:cubicBezTo>
                      <a:pt x="70" y="152"/>
                      <a:pt x="65" y="153"/>
                      <a:pt x="59" y="153"/>
                    </a:cubicBezTo>
                    <a:close/>
                    <a:moveTo>
                      <a:pt x="4" y="91"/>
                    </a:moveTo>
                    <a:cubicBezTo>
                      <a:pt x="5" y="98"/>
                      <a:pt x="6" y="104"/>
                      <a:pt x="9" y="111"/>
                    </a:cubicBezTo>
                    <a:cubicBezTo>
                      <a:pt x="12" y="118"/>
                      <a:pt x="15" y="123"/>
                      <a:pt x="20" y="125"/>
                    </a:cubicBezTo>
                    <a:cubicBezTo>
                      <a:pt x="20" y="125"/>
                      <a:pt x="20" y="125"/>
                      <a:pt x="20" y="125"/>
                    </a:cubicBezTo>
                    <a:cubicBezTo>
                      <a:pt x="21" y="126"/>
                      <a:pt x="23" y="127"/>
                      <a:pt x="24" y="128"/>
                    </a:cubicBezTo>
                    <a:cubicBezTo>
                      <a:pt x="25" y="128"/>
                      <a:pt x="27" y="129"/>
                      <a:pt x="28" y="130"/>
                    </a:cubicBezTo>
                    <a:cubicBezTo>
                      <a:pt x="32" y="132"/>
                      <a:pt x="35" y="135"/>
                      <a:pt x="38" y="138"/>
                    </a:cubicBezTo>
                    <a:cubicBezTo>
                      <a:pt x="40" y="141"/>
                      <a:pt x="42" y="143"/>
                      <a:pt x="45" y="145"/>
                    </a:cubicBezTo>
                    <a:cubicBezTo>
                      <a:pt x="49" y="148"/>
                      <a:pt x="54" y="149"/>
                      <a:pt x="59" y="150"/>
                    </a:cubicBezTo>
                    <a:cubicBezTo>
                      <a:pt x="64" y="150"/>
                      <a:pt x="69" y="148"/>
                      <a:pt x="73" y="147"/>
                    </a:cubicBezTo>
                    <a:cubicBezTo>
                      <a:pt x="102" y="140"/>
                      <a:pt x="102" y="140"/>
                      <a:pt x="102" y="140"/>
                    </a:cubicBezTo>
                    <a:cubicBezTo>
                      <a:pt x="104" y="139"/>
                      <a:pt x="107" y="138"/>
                      <a:pt x="108" y="137"/>
                    </a:cubicBezTo>
                    <a:cubicBezTo>
                      <a:pt x="109" y="135"/>
                      <a:pt x="109" y="132"/>
                      <a:pt x="110" y="130"/>
                    </a:cubicBezTo>
                    <a:cubicBezTo>
                      <a:pt x="110" y="94"/>
                      <a:pt x="110" y="94"/>
                      <a:pt x="110" y="94"/>
                    </a:cubicBezTo>
                    <a:cubicBezTo>
                      <a:pt x="110" y="85"/>
                      <a:pt x="113" y="77"/>
                      <a:pt x="120" y="76"/>
                    </a:cubicBezTo>
                    <a:cubicBezTo>
                      <a:pt x="121" y="76"/>
                      <a:pt x="122" y="76"/>
                      <a:pt x="123" y="77"/>
                    </a:cubicBezTo>
                    <a:cubicBezTo>
                      <a:pt x="124" y="77"/>
                      <a:pt x="125" y="77"/>
                      <a:pt x="126" y="77"/>
                    </a:cubicBezTo>
                    <a:cubicBezTo>
                      <a:pt x="126" y="76"/>
                      <a:pt x="127" y="76"/>
                      <a:pt x="127" y="75"/>
                    </a:cubicBezTo>
                    <a:cubicBezTo>
                      <a:pt x="128" y="73"/>
                      <a:pt x="128" y="70"/>
                      <a:pt x="127" y="67"/>
                    </a:cubicBezTo>
                    <a:cubicBezTo>
                      <a:pt x="125" y="64"/>
                      <a:pt x="125" y="64"/>
                      <a:pt x="125" y="64"/>
                    </a:cubicBezTo>
                    <a:cubicBezTo>
                      <a:pt x="129" y="65"/>
                      <a:pt x="129" y="65"/>
                      <a:pt x="129" y="65"/>
                    </a:cubicBezTo>
                    <a:cubicBezTo>
                      <a:pt x="133" y="66"/>
                      <a:pt x="137" y="63"/>
                      <a:pt x="140" y="59"/>
                    </a:cubicBezTo>
                    <a:cubicBezTo>
                      <a:pt x="141" y="58"/>
                      <a:pt x="142" y="57"/>
                      <a:pt x="143" y="55"/>
                    </a:cubicBezTo>
                    <a:cubicBezTo>
                      <a:pt x="145" y="52"/>
                      <a:pt x="147" y="49"/>
                      <a:pt x="149" y="47"/>
                    </a:cubicBezTo>
                    <a:cubicBezTo>
                      <a:pt x="151" y="46"/>
                      <a:pt x="152" y="45"/>
                      <a:pt x="154" y="44"/>
                    </a:cubicBezTo>
                    <a:cubicBezTo>
                      <a:pt x="155" y="43"/>
                      <a:pt x="156" y="42"/>
                      <a:pt x="158" y="41"/>
                    </a:cubicBezTo>
                    <a:cubicBezTo>
                      <a:pt x="161" y="38"/>
                      <a:pt x="163" y="33"/>
                      <a:pt x="163" y="26"/>
                    </a:cubicBezTo>
                    <a:cubicBezTo>
                      <a:pt x="159" y="26"/>
                      <a:pt x="154" y="27"/>
                      <a:pt x="150" y="26"/>
                    </a:cubicBezTo>
                    <a:cubicBezTo>
                      <a:pt x="149" y="26"/>
                      <a:pt x="149" y="26"/>
                      <a:pt x="149" y="26"/>
                    </a:cubicBezTo>
                    <a:cubicBezTo>
                      <a:pt x="147" y="26"/>
                      <a:pt x="145" y="25"/>
                      <a:pt x="143" y="26"/>
                    </a:cubicBezTo>
                    <a:cubicBezTo>
                      <a:pt x="140" y="27"/>
                      <a:pt x="139" y="29"/>
                      <a:pt x="137" y="32"/>
                    </a:cubicBezTo>
                    <a:cubicBezTo>
                      <a:pt x="136" y="32"/>
                      <a:pt x="136" y="33"/>
                      <a:pt x="135" y="34"/>
                    </a:cubicBezTo>
                    <a:cubicBezTo>
                      <a:pt x="132" y="37"/>
                      <a:pt x="127" y="40"/>
                      <a:pt x="123" y="38"/>
                    </a:cubicBezTo>
                    <a:cubicBezTo>
                      <a:pt x="120" y="36"/>
                      <a:pt x="119" y="32"/>
                      <a:pt x="118" y="29"/>
                    </a:cubicBezTo>
                    <a:cubicBezTo>
                      <a:pt x="116" y="15"/>
                      <a:pt x="116" y="15"/>
                      <a:pt x="116" y="15"/>
                    </a:cubicBezTo>
                    <a:cubicBezTo>
                      <a:pt x="105" y="18"/>
                      <a:pt x="93" y="20"/>
                      <a:pt x="82" y="23"/>
                    </a:cubicBezTo>
                    <a:cubicBezTo>
                      <a:pt x="80" y="23"/>
                      <a:pt x="80" y="23"/>
                      <a:pt x="80" y="23"/>
                    </a:cubicBezTo>
                    <a:cubicBezTo>
                      <a:pt x="75" y="9"/>
                      <a:pt x="75" y="9"/>
                      <a:pt x="75" y="9"/>
                    </a:cubicBezTo>
                    <a:cubicBezTo>
                      <a:pt x="71" y="15"/>
                      <a:pt x="67" y="22"/>
                      <a:pt x="63" y="27"/>
                    </a:cubicBezTo>
                    <a:cubicBezTo>
                      <a:pt x="61" y="29"/>
                      <a:pt x="61" y="29"/>
                      <a:pt x="61" y="29"/>
                    </a:cubicBezTo>
                    <a:cubicBezTo>
                      <a:pt x="59" y="32"/>
                      <a:pt x="56" y="35"/>
                      <a:pt x="55" y="38"/>
                    </a:cubicBezTo>
                    <a:cubicBezTo>
                      <a:pt x="54" y="40"/>
                      <a:pt x="54" y="41"/>
                      <a:pt x="53" y="43"/>
                    </a:cubicBezTo>
                    <a:cubicBezTo>
                      <a:pt x="53" y="44"/>
                      <a:pt x="52" y="46"/>
                      <a:pt x="52" y="48"/>
                    </a:cubicBezTo>
                    <a:cubicBezTo>
                      <a:pt x="49" y="54"/>
                      <a:pt x="43" y="59"/>
                      <a:pt x="36" y="60"/>
                    </a:cubicBezTo>
                    <a:cubicBezTo>
                      <a:pt x="35" y="60"/>
                      <a:pt x="34" y="60"/>
                      <a:pt x="33" y="60"/>
                    </a:cubicBezTo>
                    <a:cubicBezTo>
                      <a:pt x="32" y="61"/>
                      <a:pt x="30" y="61"/>
                      <a:pt x="29" y="62"/>
                    </a:cubicBezTo>
                    <a:cubicBezTo>
                      <a:pt x="25" y="64"/>
                      <a:pt x="25" y="68"/>
                      <a:pt x="24" y="73"/>
                    </a:cubicBezTo>
                    <a:cubicBezTo>
                      <a:pt x="24" y="74"/>
                      <a:pt x="24" y="75"/>
                      <a:pt x="24" y="76"/>
                    </a:cubicBezTo>
                    <a:cubicBezTo>
                      <a:pt x="24" y="80"/>
                      <a:pt x="22" y="85"/>
                      <a:pt x="19" y="88"/>
                    </a:cubicBezTo>
                    <a:cubicBezTo>
                      <a:pt x="15" y="92"/>
                      <a:pt x="9" y="93"/>
                      <a:pt x="5" y="91"/>
                    </a:cubicBezTo>
                    <a:cubicBezTo>
                      <a:pt x="5" y="91"/>
                      <a:pt x="4" y="91"/>
                      <a:pt x="4"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36">
                <a:extLst>
                  <a:ext uri="{FF2B5EF4-FFF2-40B4-BE49-F238E27FC236}">
                    <a16:creationId xmlns:a16="http://schemas.microsoft.com/office/drawing/2014/main" id="{5F334AF3-DCBF-4F66-A5AB-34D48F6D6525}"/>
                  </a:ext>
                </a:extLst>
              </p:cNvPr>
              <p:cNvSpPr>
                <a:spLocks noEditPoints="1"/>
              </p:cNvSpPr>
              <p:nvPr/>
            </p:nvSpPr>
            <p:spPr bwMode="auto">
              <a:xfrm>
                <a:off x="6938174" y="3882989"/>
                <a:ext cx="870734" cy="455676"/>
              </a:xfrm>
              <a:custGeom>
                <a:avLst/>
                <a:gdLst>
                  <a:gd name="T0" fmla="*/ 17 w 289"/>
                  <a:gd name="T1" fmla="*/ 150 h 151"/>
                  <a:gd name="T2" fmla="*/ 16 w 289"/>
                  <a:gd name="T3" fmla="*/ 148 h 151"/>
                  <a:gd name="T4" fmla="*/ 18 w 289"/>
                  <a:gd name="T5" fmla="*/ 129 h 151"/>
                  <a:gd name="T6" fmla="*/ 2 w 289"/>
                  <a:gd name="T7" fmla="*/ 121 h 151"/>
                  <a:gd name="T8" fmla="*/ 2 w 289"/>
                  <a:gd name="T9" fmla="*/ 118 h 151"/>
                  <a:gd name="T10" fmla="*/ 26 w 289"/>
                  <a:gd name="T11" fmla="*/ 114 h 151"/>
                  <a:gd name="T12" fmla="*/ 45 w 289"/>
                  <a:gd name="T13" fmla="*/ 108 h 151"/>
                  <a:gd name="T14" fmla="*/ 52 w 289"/>
                  <a:gd name="T15" fmla="*/ 90 h 151"/>
                  <a:gd name="T16" fmla="*/ 64 w 289"/>
                  <a:gd name="T17" fmla="*/ 86 h 151"/>
                  <a:gd name="T18" fmla="*/ 67 w 289"/>
                  <a:gd name="T19" fmla="*/ 79 h 151"/>
                  <a:gd name="T20" fmla="*/ 70 w 289"/>
                  <a:gd name="T21" fmla="*/ 77 h 151"/>
                  <a:gd name="T22" fmla="*/ 73 w 289"/>
                  <a:gd name="T23" fmla="*/ 73 h 151"/>
                  <a:gd name="T24" fmla="*/ 89 w 289"/>
                  <a:gd name="T25" fmla="*/ 78 h 151"/>
                  <a:gd name="T26" fmla="*/ 94 w 289"/>
                  <a:gd name="T27" fmla="*/ 75 h 151"/>
                  <a:gd name="T28" fmla="*/ 103 w 289"/>
                  <a:gd name="T29" fmla="*/ 75 h 151"/>
                  <a:gd name="T30" fmla="*/ 113 w 289"/>
                  <a:gd name="T31" fmla="*/ 64 h 151"/>
                  <a:gd name="T32" fmla="*/ 141 w 289"/>
                  <a:gd name="T33" fmla="*/ 54 h 151"/>
                  <a:gd name="T34" fmla="*/ 168 w 289"/>
                  <a:gd name="T35" fmla="*/ 21 h 151"/>
                  <a:gd name="T36" fmla="*/ 176 w 289"/>
                  <a:gd name="T37" fmla="*/ 19 h 151"/>
                  <a:gd name="T38" fmla="*/ 175 w 289"/>
                  <a:gd name="T39" fmla="*/ 3 h 151"/>
                  <a:gd name="T40" fmla="*/ 197 w 289"/>
                  <a:gd name="T41" fmla="*/ 5 h 151"/>
                  <a:gd name="T42" fmla="*/ 204 w 289"/>
                  <a:gd name="T43" fmla="*/ 16 h 151"/>
                  <a:gd name="T44" fmla="*/ 215 w 289"/>
                  <a:gd name="T45" fmla="*/ 17 h 151"/>
                  <a:gd name="T46" fmla="*/ 230 w 289"/>
                  <a:gd name="T47" fmla="*/ 18 h 151"/>
                  <a:gd name="T48" fmla="*/ 239 w 289"/>
                  <a:gd name="T49" fmla="*/ 17 h 151"/>
                  <a:gd name="T50" fmla="*/ 252 w 289"/>
                  <a:gd name="T51" fmla="*/ 15 h 151"/>
                  <a:gd name="T52" fmla="*/ 255 w 289"/>
                  <a:gd name="T53" fmla="*/ 18 h 151"/>
                  <a:gd name="T54" fmla="*/ 260 w 289"/>
                  <a:gd name="T55" fmla="*/ 43 h 151"/>
                  <a:gd name="T56" fmla="*/ 275 w 289"/>
                  <a:gd name="T57" fmla="*/ 60 h 151"/>
                  <a:gd name="T58" fmla="*/ 279 w 289"/>
                  <a:gd name="T59" fmla="*/ 62 h 151"/>
                  <a:gd name="T60" fmla="*/ 289 w 289"/>
                  <a:gd name="T61" fmla="*/ 70 h 151"/>
                  <a:gd name="T62" fmla="*/ 263 w 289"/>
                  <a:gd name="T63" fmla="*/ 113 h 151"/>
                  <a:gd name="T64" fmla="*/ 154 w 289"/>
                  <a:gd name="T65" fmla="*/ 131 h 151"/>
                  <a:gd name="T66" fmla="*/ 62 w 289"/>
                  <a:gd name="T67" fmla="*/ 149 h 151"/>
                  <a:gd name="T68" fmla="*/ 20 w 289"/>
                  <a:gd name="T69" fmla="*/ 147 h 151"/>
                  <a:gd name="T70" fmla="*/ 91 w 289"/>
                  <a:gd name="T71" fmla="*/ 140 h 151"/>
                  <a:gd name="T72" fmla="*/ 208 w 289"/>
                  <a:gd name="T73" fmla="*/ 117 h 151"/>
                  <a:gd name="T74" fmla="*/ 284 w 289"/>
                  <a:gd name="T75" fmla="*/ 71 h 151"/>
                  <a:gd name="T76" fmla="*/ 277 w 289"/>
                  <a:gd name="T77" fmla="*/ 65 h 151"/>
                  <a:gd name="T78" fmla="*/ 269 w 289"/>
                  <a:gd name="T79" fmla="*/ 61 h 151"/>
                  <a:gd name="T80" fmla="*/ 251 w 289"/>
                  <a:gd name="T81" fmla="*/ 19 h 151"/>
                  <a:gd name="T82" fmla="*/ 244 w 289"/>
                  <a:gd name="T83" fmla="*/ 16 h 151"/>
                  <a:gd name="T84" fmla="*/ 239 w 289"/>
                  <a:gd name="T85" fmla="*/ 23 h 151"/>
                  <a:gd name="T86" fmla="*/ 221 w 289"/>
                  <a:gd name="T87" fmla="*/ 18 h 151"/>
                  <a:gd name="T88" fmla="*/ 213 w 289"/>
                  <a:gd name="T89" fmla="*/ 23 h 151"/>
                  <a:gd name="T90" fmla="*/ 199 w 289"/>
                  <a:gd name="T91" fmla="*/ 14 h 151"/>
                  <a:gd name="T92" fmla="*/ 179 w 289"/>
                  <a:gd name="T93" fmla="*/ 5 h 151"/>
                  <a:gd name="T94" fmla="*/ 178 w 289"/>
                  <a:gd name="T95" fmla="*/ 21 h 151"/>
                  <a:gd name="T96" fmla="*/ 169 w 289"/>
                  <a:gd name="T97" fmla="*/ 25 h 151"/>
                  <a:gd name="T98" fmla="*/ 143 w 289"/>
                  <a:gd name="T99" fmla="*/ 58 h 151"/>
                  <a:gd name="T100" fmla="*/ 116 w 289"/>
                  <a:gd name="T101" fmla="*/ 66 h 151"/>
                  <a:gd name="T102" fmla="*/ 104 w 289"/>
                  <a:gd name="T103" fmla="*/ 78 h 151"/>
                  <a:gd name="T104" fmla="*/ 95 w 289"/>
                  <a:gd name="T105" fmla="*/ 78 h 151"/>
                  <a:gd name="T106" fmla="*/ 90 w 289"/>
                  <a:gd name="T107" fmla="*/ 81 h 151"/>
                  <a:gd name="T108" fmla="*/ 73 w 289"/>
                  <a:gd name="T109" fmla="*/ 80 h 151"/>
                  <a:gd name="T110" fmla="*/ 70 w 289"/>
                  <a:gd name="T111" fmla="*/ 82 h 151"/>
                  <a:gd name="T112" fmla="*/ 67 w 289"/>
                  <a:gd name="T113" fmla="*/ 88 h 151"/>
                  <a:gd name="T114" fmla="*/ 54 w 289"/>
                  <a:gd name="T115" fmla="*/ 93 h 151"/>
                  <a:gd name="T116" fmla="*/ 48 w 289"/>
                  <a:gd name="T117" fmla="*/ 110 h 151"/>
                  <a:gd name="T118" fmla="*/ 26 w 289"/>
                  <a:gd name="T119" fmla="*/ 117 h 151"/>
                  <a:gd name="T120" fmla="*/ 7 w 289"/>
                  <a:gd name="T121" fmla="*/ 120 h 151"/>
                  <a:gd name="T122" fmla="*/ 21 w 289"/>
                  <a:gd name="T123" fmla="*/ 127 h 151"/>
                  <a:gd name="T124" fmla="*/ 20 w 289"/>
                  <a:gd name="T125" fmla="*/ 14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9" h="151">
                    <a:moveTo>
                      <a:pt x="33" y="151"/>
                    </a:moveTo>
                    <a:cubicBezTo>
                      <a:pt x="28" y="151"/>
                      <a:pt x="22" y="151"/>
                      <a:pt x="17" y="150"/>
                    </a:cubicBezTo>
                    <a:cubicBezTo>
                      <a:pt x="15" y="150"/>
                      <a:pt x="15" y="150"/>
                      <a:pt x="15" y="150"/>
                    </a:cubicBezTo>
                    <a:cubicBezTo>
                      <a:pt x="16" y="148"/>
                      <a:pt x="16" y="148"/>
                      <a:pt x="16" y="148"/>
                    </a:cubicBezTo>
                    <a:cubicBezTo>
                      <a:pt x="17" y="145"/>
                      <a:pt x="18" y="141"/>
                      <a:pt x="18" y="138"/>
                    </a:cubicBezTo>
                    <a:cubicBezTo>
                      <a:pt x="19" y="134"/>
                      <a:pt x="19" y="131"/>
                      <a:pt x="18" y="129"/>
                    </a:cubicBezTo>
                    <a:cubicBezTo>
                      <a:pt x="16" y="126"/>
                      <a:pt x="13" y="126"/>
                      <a:pt x="10" y="125"/>
                    </a:cubicBezTo>
                    <a:cubicBezTo>
                      <a:pt x="7" y="124"/>
                      <a:pt x="5" y="123"/>
                      <a:pt x="2" y="121"/>
                    </a:cubicBezTo>
                    <a:cubicBezTo>
                      <a:pt x="0" y="120"/>
                      <a:pt x="0" y="120"/>
                      <a:pt x="0" y="120"/>
                    </a:cubicBezTo>
                    <a:cubicBezTo>
                      <a:pt x="2" y="118"/>
                      <a:pt x="2" y="118"/>
                      <a:pt x="2" y="118"/>
                    </a:cubicBezTo>
                    <a:cubicBezTo>
                      <a:pt x="7" y="115"/>
                      <a:pt x="13" y="114"/>
                      <a:pt x="19" y="113"/>
                    </a:cubicBezTo>
                    <a:cubicBezTo>
                      <a:pt x="21" y="113"/>
                      <a:pt x="24" y="113"/>
                      <a:pt x="26" y="114"/>
                    </a:cubicBezTo>
                    <a:cubicBezTo>
                      <a:pt x="29" y="114"/>
                      <a:pt x="31" y="114"/>
                      <a:pt x="33" y="114"/>
                    </a:cubicBezTo>
                    <a:cubicBezTo>
                      <a:pt x="36" y="114"/>
                      <a:pt x="42" y="113"/>
                      <a:pt x="45" y="108"/>
                    </a:cubicBezTo>
                    <a:cubicBezTo>
                      <a:pt x="46" y="106"/>
                      <a:pt x="46" y="104"/>
                      <a:pt x="47" y="101"/>
                    </a:cubicBezTo>
                    <a:cubicBezTo>
                      <a:pt x="48" y="97"/>
                      <a:pt x="48" y="93"/>
                      <a:pt x="52" y="90"/>
                    </a:cubicBezTo>
                    <a:cubicBezTo>
                      <a:pt x="54" y="89"/>
                      <a:pt x="56" y="88"/>
                      <a:pt x="58" y="88"/>
                    </a:cubicBezTo>
                    <a:cubicBezTo>
                      <a:pt x="61" y="88"/>
                      <a:pt x="63" y="87"/>
                      <a:pt x="64" y="86"/>
                    </a:cubicBezTo>
                    <a:cubicBezTo>
                      <a:pt x="64" y="85"/>
                      <a:pt x="65" y="84"/>
                      <a:pt x="65" y="83"/>
                    </a:cubicBezTo>
                    <a:cubicBezTo>
                      <a:pt x="65" y="82"/>
                      <a:pt x="66" y="80"/>
                      <a:pt x="67" y="79"/>
                    </a:cubicBezTo>
                    <a:cubicBezTo>
                      <a:pt x="68" y="78"/>
                      <a:pt x="69" y="78"/>
                      <a:pt x="69" y="77"/>
                    </a:cubicBezTo>
                    <a:cubicBezTo>
                      <a:pt x="70" y="77"/>
                      <a:pt x="70" y="77"/>
                      <a:pt x="70" y="77"/>
                    </a:cubicBezTo>
                    <a:cubicBezTo>
                      <a:pt x="71" y="76"/>
                      <a:pt x="72" y="76"/>
                      <a:pt x="72" y="75"/>
                    </a:cubicBezTo>
                    <a:cubicBezTo>
                      <a:pt x="73" y="73"/>
                      <a:pt x="73" y="73"/>
                      <a:pt x="73" y="73"/>
                    </a:cubicBezTo>
                    <a:cubicBezTo>
                      <a:pt x="75" y="74"/>
                      <a:pt x="75" y="74"/>
                      <a:pt x="75" y="74"/>
                    </a:cubicBezTo>
                    <a:cubicBezTo>
                      <a:pt x="80" y="79"/>
                      <a:pt x="85" y="80"/>
                      <a:pt x="89" y="78"/>
                    </a:cubicBezTo>
                    <a:cubicBezTo>
                      <a:pt x="89" y="77"/>
                      <a:pt x="90" y="77"/>
                      <a:pt x="90" y="77"/>
                    </a:cubicBezTo>
                    <a:cubicBezTo>
                      <a:pt x="91" y="76"/>
                      <a:pt x="92" y="75"/>
                      <a:pt x="94" y="75"/>
                    </a:cubicBezTo>
                    <a:cubicBezTo>
                      <a:pt x="96" y="74"/>
                      <a:pt x="98" y="74"/>
                      <a:pt x="100" y="74"/>
                    </a:cubicBezTo>
                    <a:cubicBezTo>
                      <a:pt x="101" y="75"/>
                      <a:pt x="102" y="75"/>
                      <a:pt x="103" y="75"/>
                    </a:cubicBezTo>
                    <a:cubicBezTo>
                      <a:pt x="106" y="74"/>
                      <a:pt x="108" y="71"/>
                      <a:pt x="110" y="68"/>
                    </a:cubicBezTo>
                    <a:cubicBezTo>
                      <a:pt x="111" y="67"/>
                      <a:pt x="112" y="65"/>
                      <a:pt x="113" y="64"/>
                    </a:cubicBezTo>
                    <a:cubicBezTo>
                      <a:pt x="118" y="59"/>
                      <a:pt x="124" y="58"/>
                      <a:pt x="131" y="57"/>
                    </a:cubicBezTo>
                    <a:cubicBezTo>
                      <a:pt x="134" y="56"/>
                      <a:pt x="138" y="56"/>
                      <a:pt x="141" y="54"/>
                    </a:cubicBezTo>
                    <a:cubicBezTo>
                      <a:pt x="151" y="50"/>
                      <a:pt x="156" y="40"/>
                      <a:pt x="159" y="33"/>
                    </a:cubicBezTo>
                    <a:cubicBezTo>
                      <a:pt x="161" y="29"/>
                      <a:pt x="163" y="23"/>
                      <a:pt x="168" y="21"/>
                    </a:cubicBezTo>
                    <a:cubicBezTo>
                      <a:pt x="169" y="21"/>
                      <a:pt x="170" y="21"/>
                      <a:pt x="171" y="20"/>
                    </a:cubicBezTo>
                    <a:cubicBezTo>
                      <a:pt x="173" y="20"/>
                      <a:pt x="175" y="20"/>
                      <a:pt x="176" y="19"/>
                    </a:cubicBezTo>
                    <a:cubicBezTo>
                      <a:pt x="177" y="18"/>
                      <a:pt x="176" y="15"/>
                      <a:pt x="176" y="13"/>
                    </a:cubicBezTo>
                    <a:cubicBezTo>
                      <a:pt x="175" y="3"/>
                      <a:pt x="175" y="3"/>
                      <a:pt x="175" y="3"/>
                    </a:cubicBezTo>
                    <a:cubicBezTo>
                      <a:pt x="176" y="2"/>
                      <a:pt x="176" y="2"/>
                      <a:pt x="176" y="2"/>
                    </a:cubicBezTo>
                    <a:cubicBezTo>
                      <a:pt x="186" y="0"/>
                      <a:pt x="193" y="1"/>
                      <a:pt x="197" y="5"/>
                    </a:cubicBezTo>
                    <a:cubicBezTo>
                      <a:pt x="199" y="7"/>
                      <a:pt x="201" y="10"/>
                      <a:pt x="202" y="12"/>
                    </a:cubicBezTo>
                    <a:cubicBezTo>
                      <a:pt x="203" y="13"/>
                      <a:pt x="203" y="14"/>
                      <a:pt x="204" y="16"/>
                    </a:cubicBezTo>
                    <a:cubicBezTo>
                      <a:pt x="206" y="18"/>
                      <a:pt x="209" y="20"/>
                      <a:pt x="212" y="19"/>
                    </a:cubicBezTo>
                    <a:cubicBezTo>
                      <a:pt x="213" y="19"/>
                      <a:pt x="214" y="18"/>
                      <a:pt x="215" y="17"/>
                    </a:cubicBezTo>
                    <a:cubicBezTo>
                      <a:pt x="216" y="16"/>
                      <a:pt x="218" y="15"/>
                      <a:pt x="220" y="14"/>
                    </a:cubicBezTo>
                    <a:cubicBezTo>
                      <a:pt x="224" y="13"/>
                      <a:pt x="227" y="16"/>
                      <a:pt x="230" y="18"/>
                    </a:cubicBezTo>
                    <a:cubicBezTo>
                      <a:pt x="233" y="20"/>
                      <a:pt x="235" y="21"/>
                      <a:pt x="237" y="20"/>
                    </a:cubicBezTo>
                    <a:cubicBezTo>
                      <a:pt x="237" y="20"/>
                      <a:pt x="238" y="19"/>
                      <a:pt x="239" y="17"/>
                    </a:cubicBezTo>
                    <a:cubicBezTo>
                      <a:pt x="239" y="16"/>
                      <a:pt x="240" y="14"/>
                      <a:pt x="242" y="13"/>
                    </a:cubicBezTo>
                    <a:cubicBezTo>
                      <a:pt x="245" y="11"/>
                      <a:pt x="249" y="13"/>
                      <a:pt x="252" y="15"/>
                    </a:cubicBezTo>
                    <a:cubicBezTo>
                      <a:pt x="252" y="15"/>
                      <a:pt x="253" y="16"/>
                      <a:pt x="254" y="17"/>
                    </a:cubicBezTo>
                    <a:cubicBezTo>
                      <a:pt x="255" y="18"/>
                      <a:pt x="255" y="18"/>
                      <a:pt x="255" y="18"/>
                    </a:cubicBezTo>
                    <a:cubicBezTo>
                      <a:pt x="255" y="18"/>
                      <a:pt x="255" y="18"/>
                      <a:pt x="255" y="18"/>
                    </a:cubicBezTo>
                    <a:cubicBezTo>
                      <a:pt x="255" y="27"/>
                      <a:pt x="257" y="35"/>
                      <a:pt x="260" y="43"/>
                    </a:cubicBezTo>
                    <a:cubicBezTo>
                      <a:pt x="263" y="50"/>
                      <a:pt x="266" y="55"/>
                      <a:pt x="271" y="57"/>
                    </a:cubicBezTo>
                    <a:cubicBezTo>
                      <a:pt x="272" y="58"/>
                      <a:pt x="274" y="59"/>
                      <a:pt x="275" y="60"/>
                    </a:cubicBezTo>
                    <a:cubicBezTo>
                      <a:pt x="276" y="60"/>
                      <a:pt x="278" y="61"/>
                      <a:pt x="279" y="62"/>
                    </a:cubicBezTo>
                    <a:cubicBezTo>
                      <a:pt x="279" y="62"/>
                      <a:pt x="279" y="62"/>
                      <a:pt x="279" y="62"/>
                    </a:cubicBezTo>
                    <a:cubicBezTo>
                      <a:pt x="283" y="64"/>
                      <a:pt x="285" y="67"/>
                      <a:pt x="288" y="69"/>
                    </a:cubicBezTo>
                    <a:cubicBezTo>
                      <a:pt x="289" y="70"/>
                      <a:pt x="289" y="70"/>
                      <a:pt x="289" y="70"/>
                    </a:cubicBezTo>
                    <a:cubicBezTo>
                      <a:pt x="264" y="113"/>
                      <a:pt x="264" y="113"/>
                      <a:pt x="264" y="113"/>
                    </a:cubicBezTo>
                    <a:cubicBezTo>
                      <a:pt x="263" y="113"/>
                      <a:pt x="263" y="113"/>
                      <a:pt x="263" y="113"/>
                    </a:cubicBezTo>
                    <a:cubicBezTo>
                      <a:pt x="247" y="115"/>
                      <a:pt x="227" y="117"/>
                      <a:pt x="209" y="120"/>
                    </a:cubicBezTo>
                    <a:cubicBezTo>
                      <a:pt x="190" y="123"/>
                      <a:pt x="172" y="127"/>
                      <a:pt x="154" y="131"/>
                    </a:cubicBezTo>
                    <a:cubicBezTo>
                      <a:pt x="92" y="144"/>
                      <a:pt x="92" y="144"/>
                      <a:pt x="92" y="144"/>
                    </a:cubicBezTo>
                    <a:cubicBezTo>
                      <a:pt x="82" y="146"/>
                      <a:pt x="72" y="148"/>
                      <a:pt x="62" y="149"/>
                    </a:cubicBezTo>
                    <a:cubicBezTo>
                      <a:pt x="52" y="150"/>
                      <a:pt x="42" y="151"/>
                      <a:pt x="33" y="151"/>
                    </a:cubicBezTo>
                    <a:close/>
                    <a:moveTo>
                      <a:pt x="20" y="147"/>
                    </a:moveTo>
                    <a:cubicBezTo>
                      <a:pt x="33" y="147"/>
                      <a:pt x="47" y="147"/>
                      <a:pt x="62" y="145"/>
                    </a:cubicBezTo>
                    <a:cubicBezTo>
                      <a:pt x="72" y="144"/>
                      <a:pt x="82" y="142"/>
                      <a:pt x="91" y="140"/>
                    </a:cubicBezTo>
                    <a:cubicBezTo>
                      <a:pt x="154" y="127"/>
                      <a:pt x="154" y="127"/>
                      <a:pt x="154" y="127"/>
                    </a:cubicBezTo>
                    <a:cubicBezTo>
                      <a:pt x="171" y="124"/>
                      <a:pt x="190" y="120"/>
                      <a:pt x="208" y="117"/>
                    </a:cubicBezTo>
                    <a:cubicBezTo>
                      <a:pt x="227" y="114"/>
                      <a:pt x="245" y="112"/>
                      <a:pt x="262" y="110"/>
                    </a:cubicBezTo>
                    <a:cubicBezTo>
                      <a:pt x="284" y="71"/>
                      <a:pt x="284" y="71"/>
                      <a:pt x="284" y="71"/>
                    </a:cubicBezTo>
                    <a:cubicBezTo>
                      <a:pt x="282" y="69"/>
                      <a:pt x="280" y="66"/>
                      <a:pt x="277" y="65"/>
                    </a:cubicBezTo>
                    <a:cubicBezTo>
                      <a:pt x="277" y="65"/>
                      <a:pt x="277" y="65"/>
                      <a:pt x="277" y="65"/>
                    </a:cubicBezTo>
                    <a:cubicBezTo>
                      <a:pt x="276" y="64"/>
                      <a:pt x="275" y="64"/>
                      <a:pt x="273" y="63"/>
                    </a:cubicBezTo>
                    <a:cubicBezTo>
                      <a:pt x="272" y="62"/>
                      <a:pt x="270" y="62"/>
                      <a:pt x="269" y="61"/>
                    </a:cubicBezTo>
                    <a:cubicBezTo>
                      <a:pt x="264" y="57"/>
                      <a:pt x="260" y="52"/>
                      <a:pt x="257" y="44"/>
                    </a:cubicBezTo>
                    <a:cubicBezTo>
                      <a:pt x="253" y="36"/>
                      <a:pt x="252" y="28"/>
                      <a:pt x="251" y="19"/>
                    </a:cubicBezTo>
                    <a:cubicBezTo>
                      <a:pt x="251" y="19"/>
                      <a:pt x="250" y="18"/>
                      <a:pt x="249" y="17"/>
                    </a:cubicBezTo>
                    <a:cubicBezTo>
                      <a:pt x="248" y="16"/>
                      <a:pt x="245" y="15"/>
                      <a:pt x="244" y="16"/>
                    </a:cubicBezTo>
                    <a:cubicBezTo>
                      <a:pt x="243" y="17"/>
                      <a:pt x="242" y="18"/>
                      <a:pt x="242" y="19"/>
                    </a:cubicBezTo>
                    <a:cubicBezTo>
                      <a:pt x="241" y="21"/>
                      <a:pt x="240" y="22"/>
                      <a:pt x="239" y="23"/>
                    </a:cubicBezTo>
                    <a:cubicBezTo>
                      <a:pt x="235" y="26"/>
                      <a:pt x="231" y="23"/>
                      <a:pt x="228" y="21"/>
                    </a:cubicBezTo>
                    <a:cubicBezTo>
                      <a:pt x="225" y="19"/>
                      <a:pt x="223" y="17"/>
                      <a:pt x="221" y="18"/>
                    </a:cubicBezTo>
                    <a:cubicBezTo>
                      <a:pt x="220" y="18"/>
                      <a:pt x="219" y="19"/>
                      <a:pt x="218" y="20"/>
                    </a:cubicBezTo>
                    <a:cubicBezTo>
                      <a:pt x="216" y="21"/>
                      <a:pt x="215" y="22"/>
                      <a:pt x="213" y="23"/>
                    </a:cubicBezTo>
                    <a:cubicBezTo>
                      <a:pt x="209" y="25"/>
                      <a:pt x="204" y="22"/>
                      <a:pt x="201" y="18"/>
                    </a:cubicBezTo>
                    <a:cubicBezTo>
                      <a:pt x="200" y="16"/>
                      <a:pt x="199" y="15"/>
                      <a:pt x="199" y="14"/>
                    </a:cubicBezTo>
                    <a:cubicBezTo>
                      <a:pt x="197" y="12"/>
                      <a:pt x="196" y="10"/>
                      <a:pt x="195" y="8"/>
                    </a:cubicBezTo>
                    <a:cubicBezTo>
                      <a:pt x="191" y="5"/>
                      <a:pt x="186" y="4"/>
                      <a:pt x="179" y="5"/>
                    </a:cubicBezTo>
                    <a:cubicBezTo>
                      <a:pt x="180" y="13"/>
                      <a:pt x="180" y="13"/>
                      <a:pt x="180" y="13"/>
                    </a:cubicBezTo>
                    <a:cubicBezTo>
                      <a:pt x="180" y="16"/>
                      <a:pt x="180" y="19"/>
                      <a:pt x="178" y="21"/>
                    </a:cubicBezTo>
                    <a:cubicBezTo>
                      <a:pt x="177" y="23"/>
                      <a:pt x="174" y="24"/>
                      <a:pt x="172" y="24"/>
                    </a:cubicBezTo>
                    <a:cubicBezTo>
                      <a:pt x="171" y="24"/>
                      <a:pt x="170" y="24"/>
                      <a:pt x="169" y="25"/>
                    </a:cubicBezTo>
                    <a:cubicBezTo>
                      <a:pt x="166" y="26"/>
                      <a:pt x="164" y="30"/>
                      <a:pt x="162" y="34"/>
                    </a:cubicBezTo>
                    <a:cubicBezTo>
                      <a:pt x="159" y="42"/>
                      <a:pt x="153" y="53"/>
                      <a:pt x="143" y="58"/>
                    </a:cubicBezTo>
                    <a:cubicBezTo>
                      <a:pt x="139" y="59"/>
                      <a:pt x="135" y="60"/>
                      <a:pt x="131" y="60"/>
                    </a:cubicBezTo>
                    <a:cubicBezTo>
                      <a:pt x="125" y="61"/>
                      <a:pt x="120" y="62"/>
                      <a:pt x="116" y="66"/>
                    </a:cubicBezTo>
                    <a:cubicBezTo>
                      <a:pt x="115" y="67"/>
                      <a:pt x="114" y="69"/>
                      <a:pt x="113" y="70"/>
                    </a:cubicBezTo>
                    <a:cubicBezTo>
                      <a:pt x="111" y="74"/>
                      <a:pt x="108" y="78"/>
                      <a:pt x="104" y="78"/>
                    </a:cubicBezTo>
                    <a:cubicBezTo>
                      <a:pt x="102" y="79"/>
                      <a:pt x="101" y="78"/>
                      <a:pt x="99" y="78"/>
                    </a:cubicBezTo>
                    <a:cubicBezTo>
                      <a:pt x="98" y="78"/>
                      <a:pt x="96" y="78"/>
                      <a:pt x="95" y="78"/>
                    </a:cubicBezTo>
                    <a:cubicBezTo>
                      <a:pt x="94" y="78"/>
                      <a:pt x="93" y="79"/>
                      <a:pt x="92" y="80"/>
                    </a:cubicBezTo>
                    <a:cubicBezTo>
                      <a:pt x="92" y="80"/>
                      <a:pt x="91" y="81"/>
                      <a:pt x="90" y="81"/>
                    </a:cubicBezTo>
                    <a:cubicBezTo>
                      <a:pt x="86" y="84"/>
                      <a:pt x="80" y="83"/>
                      <a:pt x="74" y="78"/>
                    </a:cubicBezTo>
                    <a:cubicBezTo>
                      <a:pt x="74" y="79"/>
                      <a:pt x="73" y="79"/>
                      <a:pt x="73" y="80"/>
                    </a:cubicBezTo>
                    <a:cubicBezTo>
                      <a:pt x="72" y="80"/>
                      <a:pt x="72" y="80"/>
                      <a:pt x="71" y="81"/>
                    </a:cubicBezTo>
                    <a:cubicBezTo>
                      <a:pt x="71" y="81"/>
                      <a:pt x="70" y="81"/>
                      <a:pt x="70" y="82"/>
                    </a:cubicBezTo>
                    <a:cubicBezTo>
                      <a:pt x="69" y="82"/>
                      <a:pt x="69" y="83"/>
                      <a:pt x="68" y="84"/>
                    </a:cubicBezTo>
                    <a:cubicBezTo>
                      <a:pt x="68" y="86"/>
                      <a:pt x="68" y="87"/>
                      <a:pt x="67" y="88"/>
                    </a:cubicBezTo>
                    <a:cubicBezTo>
                      <a:pt x="65" y="91"/>
                      <a:pt x="62" y="91"/>
                      <a:pt x="59" y="92"/>
                    </a:cubicBezTo>
                    <a:cubicBezTo>
                      <a:pt x="57" y="92"/>
                      <a:pt x="56" y="92"/>
                      <a:pt x="54" y="93"/>
                    </a:cubicBezTo>
                    <a:cubicBezTo>
                      <a:pt x="52" y="95"/>
                      <a:pt x="51" y="98"/>
                      <a:pt x="50" y="102"/>
                    </a:cubicBezTo>
                    <a:cubicBezTo>
                      <a:pt x="50" y="105"/>
                      <a:pt x="49" y="108"/>
                      <a:pt x="48" y="110"/>
                    </a:cubicBezTo>
                    <a:cubicBezTo>
                      <a:pt x="45" y="114"/>
                      <a:pt x="40" y="117"/>
                      <a:pt x="34" y="117"/>
                    </a:cubicBezTo>
                    <a:cubicBezTo>
                      <a:pt x="31" y="118"/>
                      <a:pt x="28" y="117"/>
                      <a:pt x="26" y="117"/>
                    </a:cubicBezTo>
                    <a:cubicBezTo>
                      <a:pt x="23" y="117"/>
                      <a:pt x="21" y="117"/>
                      <a:pt x="19" y="117"/>
                    </a:cubicBezTo>
                    <a:cubicBezTo>
                      <a:pt x="15" y="117"/>
                      <a:pt x="11" y="118"/>
                      <a:pt x="7" y="120"/>
                    </a:cubicBezTo>
                    <a:cubicBezTo>
                      <a:pt x="8" y="120"/>
                      <a:pt x="10" y="121"/>
                      <a:pt x="11" y="121"/>
                    </a:cubicBezTo>
                    <a:cubicBezTo>
                      <a:pt x="15" y="122"/>
                      <a:pt x="18" y="123"/>
                      <a:pt x="21" y="127"/>
                    </a:cubicBezTo>
                    <a:cubicBezTo>
                      <a:pt x="23" y="130"/>
                      <a:pt x="23" y="135"/>
                      <a:pt x="22" y="139"/>
                    </a:cubicBezTo>
                    <a:cubicBezTo>
                      <a:pt x="22" y="141"/>
                      <a:pt x="21" y="144"/>
                      <a:pt x="2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38">
                <a:extLst>
                  <a:ext uri="{FF2B5EF4-FFF2-40B4-BE49-F238E27FC236}">
                    <a16:creationId xmlns:a16="http://schemas.microsoft.com/office/drawing/2014/main" id="{0854158D-0F31-43F4-B76C-367EE08F4D45}"/>
                  </a:ext>
                </a:extLst>
              </p:cNvPr>
              <p:cNvSpPr>
                <a:spLocks noEditPoints="1"/>
              </p:cNvSpPr>
              <p:nvPr/>
            </p:nvSpPr>
            <p:spPr bwMode="auto">
              <a:xfrm>
                <a:off x="7721327" y="4084806"/>
                <a:ext cx="252589" cy="142161"/>
              </a:xfrm>
              <a:custGeom>
                <a:avLst/>
                <a:gdLst>
                  <a:gd name="T0" fmla="*/ 0 w 84"/>
                  <a:gd name="T1" fmla="*/ 47 h 47"/>
                  <a:gd name="T2" fmla="*/ 26 w 84"/>
                  <a:gd name="T3" fmla="*/ 0 h 47"/>
                  <a:gd name="T4" fmla="*/ 29 w 84"/>
                  <a:gd name="T5" fmla="*/ 3 h 47"/>
                  <a:gd name="T6" fmla="*/ 36 w 84"/>
                  <a:gd name="T7" fmla="*/ 10 h 47"/>
                  <a:gd name="T8" fmla="*/ 50 w 84"/>
                  <a:gd name="T9" fmla="*/ 15 h 47"/>
                  <a:gd name="T10" fmla="*/ 64 w 84"/>
                  <a:gd name="T11" fmla="*/ 12 h 47"/>
                  <a:gd name="T12" fmla="*/ 64 w 84"/>
                  <a:gd name="T13" fmla="*/ 12 h 47"/>
                  <a:gd name="T14" fmla="*/ 84 w 84"/>
                  <a:gd name="T15" fmla="*/ 7 h 47"/>
                  <a:gd name="T16" fmla="*/ 83 w 84"/>
                  <a:gd name="T17" fmla="*/ 10 h 47"/>
                  <a:gd name="T18" fmla="*/ 75 w 84"/>
                  <a:gd name="T19" fmla="*/ 27 h 47"/>
                  <a:gd name="T20" fmla="*/ 71 w 84"/>
                  <a:gd name="T21" fmla="*/ 37 h 47"/>
                  <a:gd name="T22" fmla="*/ 71 w 84"/>
                  <a:gd name="T23" fmla="*/ 38 h 47"/>
                  <a:gd name="T24" fmla="*/ 70 w 84"/>
                  <a:gd name="T25" fmla="*/ 38 h 47"/>
                  <a:gd name="T26" fmla="*/ 33 w 84"/>
                  <a:gd name="T27" fmla="*/ 43 h 47"/>
                  <a:gd name="T28" fmla="*/ 5 w 84"/>
                  <a:gd name="T29" fmla="*/ 46 h 47"/>
                  <a:gd name="T30" fmla="*/ 0 w 84"/>
                  <a:gd name="T31" fmla="*/ 47 h 47"/>
                  <a:gd name="T32" fmla="*/ 27 w 84"/>
                  <a:gd name="T33" fmla="*/ 6 h 47"/>
                  <a:gd name="T34" fmla="*/ 7 w 84"/>
                  <a:gd name="T35" fmla="*/ 42 h 47"/>
                  <a:gd name="T36" fmla="*/ 32 w 84"/>
                  <a:gd name="T37" fmla="*/ 39 h 47"/>
                  <a:gd name="T38" fmla="*/ 68 w 84"/>
                  <a:gd name="T39" fmla="*/ 34 h 47"/>
                  <a:gd name="T40" fmla="*/ 72 w 84"/>
                  <a:gd name="T41" fmla="*/ 26 h 47"/>
                  <a:gd name="T42" fmla="*/ 78 w 84"/>
                  <a:gd name="T43" fmla="*/ 12 h 47"/>
                  <a:gd name="T44" fmla="*/ 65 w 84"/>
                  <a:gd name="T45" fmla="*/ 16 h 47"/>
                  <a:gd name="T46" fmla="*/ 50 w 84"/>
                  <a:gd name="T47" fmla="*/ 18 h 47"/>
                  <a:gd name="T48" fmla="*/ 34 w 84"/>
                  <a:gd name="T49" fmla="*/ 13 h 47"/>
                  <a:gd name="T50" fmla="*/ 27 w 84"/>
                  <a:gd name="T51" fmla="*/ 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 h="47">
                    <a:moveTo>
                      <a:pt x="0" y="47"/>
                    </a:moveTo>
                    <a:cubicBezTo>
                      <a:pt x="26" y="0"/>
                      <a:pt x="26" y="0"/>
                      <a:pt x="26" y="0"/>
                    </a:cubicBezTo>
                    <a:cubicBezTo>
                      <a:pt x="29" y="3"/>
                      <a:pt x="29" y="3"/>
                      <a:pt x="29" y="3"/>
                    </a:cubicBezTo>
                    <a:cubicBezTo>
                      <a:pt x="31" y="6"/>
                      <a:pt x="33" y="8"/>
                      <a:pt x="36" y="10"/>
                    </a:cubicBezTo>
                    <a:cubicBezTo>
                      <a:pt x="40" y="13"/>
                      <a:pt x="45" y="14"/>
                      <a:pt x="50" y="15"/>
                    </a:cubicBezTo>
                    <a:cubicBezTo>
                      <a:pt x="55" y="15"/>
                      <a:pt x="60" y="13"/>
                      <a:pt x="64" y="12"/>
                    </a:cubicBezTo>
                    <a:cubicBezTo>
                      <a:pt x="64" y="12"/>
                      <a:pt x="64" y="12"/>
                      <a:pt x="64" y="12"/>
                    </a:cubicBezTo>
                    <a:cubicBezTo>
                      <a:pt x="84" y="7"/>
                      <a:pt x="84" y="7"/>
                      <a:pt x="84" y="7"/>
                    </a:cubicBezTo>
                    <a:cubicBezTo>
                      <a:pt x="83" y="10"/>
                      <a:pt x="83" y="10"/>
                      <a:pt x="83" y="10"/>
                    </a:cubicBezTo>
                    <a:cubicBezTo>
                      <a:pt x="80" y="16"/>
                      <a:pt x="78" y="22"/>
                      <a:pt x="75" y="27"/>
                    </a:cubicBezTo>
                    <a:cubicBezTo>
                      <a:pt x="74" y="30"/>
                      <a:pt x="73" y="34"/>
                      <a:pt x="71" y="37"/>
                    </a:cubicBezTo>
                    <a:cubicBezTo>
                      <a:pt x="71" y="38"/>
                      <a:pt x="71" y="38"/>
                      <a:pt x="71" y="38"/>
                    </a:cubicBezTo>
                    <a:cubicBezTo>
                      <a:pt x="70" y="38"/>
                      <a:pt x="70" y="38"/>
                      <a:pt x="70" y="38"/>
                    </a:cubicBezTo>
                    <a:cubicBezTo>
                      <a:pt x="56" y="40"/>
                      <a:pt x="44" y="41"/>
                      <a:pt x="33" y="43"/>
                    </a:cubicBezTo>
                    <a:cubicBezTo>
                      <a:pt x="24" y="44"/>
                      <a:pt x="14" y="45"/>
                      <a:pt x="5" y="46"/>
                    </a:cubicBezTo>
                    <a:lnTo>
                      <a:pt x="0" y="47"/>
                    </a:lnTo>
                    <a:close/>
                    <a:moveTo>
                      <a:pt x="27" y="6"/>
                    </a:moveTo>
                    <a:cubicBezTo>
                      <a:pt x="7" y="42"/>
                      <a:pt x="7" y="42"/>
                      <a:pt x="7" y="42"/>
                    </a:cubicBezTo>
                    <a:cubicBezTo>
                      <a:pt x="15" y="41"/>
                      <a:pt x="24" y="40"/>
                      <a:pt x="32" y="39"/>
                    </a:cubicBezTo>
                    <a:cubicBezTo>
                      <a:pt x="43" y="38"/>
                      <a:pt x="55" y="36"/>
                      <a:pt x="68" y="34"/>
                    </a:cubicBezTo>
                    <a:cubicBezTo>
                      <a:pt x="69" y="31"/>
                      <a:pt x="71" y="29"/>
                      <a:pt x="72" y="26"/>
                    </a:cubicBezTo>
                    <a:cubicBezTo>
                      <a:pt x="74" y="21"/>
                      <a:pt x="76" y="17"/>
                      <a:pt x="78" y="12"/>
                    </a:cubicBezTo>
                    <a:cubicBezTo>
                      <a:pt x="65" y="16"/>
                      <a:pt x="65" y="16"/>
                      <a:pt x="65" y="16"/>
                    </a:cubicBezTo>
                    <a:cubicBezTo>
                      <a:pt x="60" y="17"/>
                      <a:pt x="55" y="18"/>
                      <a:pt x="50" y="18"/>
                    </a:cubicBezTo>
                    <a:cubicBezTo>
                      <a:pt x="44" y="18"/>
                      <a:pt x="38" y="16"/>
                      <a:pt x="34" y="13"/>
                    </a:cubicBezTo>
                    <a:cubicBezTo>
                      <a:pt x="31" y="11"/>
                      <a:pt x="29" y="9"/>
                      <a:pt x="27"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0">
                <a:extLst>
                  <a:ext uri="{FF2B5EF4-FFF2-40B4-BE49-F238E27FC236}">
                    <a16:creationId xmlns:a16="http://schemas.microsoft.com/office/drawing/2014/main" id="{9CFCBE76-9894-4D79-8BAE-B3671B4B8CC1}"/>
                  </a:ext>
                </a:extLst>
              </p:cNvPr>
              <p:cNvSpPr>
                <a:spLocks noEditPoints="1"/>
              </p:cNvSpPr>
              <p:nvPr/>
            </p:nvSpPr>
            <p:spPr bwMode="auto">
              <a:xfrm>
                <a:off x="7920606" y="3707827"/>
                <a:ext cx="647338" cy="491216"/>
              </a:xfrm>
              <a:custGeom>
                <a:avLst/>
                <a:gdLst>
                  <a:gd name="T0" fmla="*/ 2 w 215"/>
                  <a:gd name="T1" fmla="*/ 160 h 163"/>
                  <a:gd name="T2" fmla="*/ 13 w 215"/>
                  <a:gd name="T3" fmla="*/ 134 h 163"/>
                  <a:gd name="T4" fmla="*/ 27 w 215"/>
                  <a:gd name="T5" fmla="*/ 130 h 163"/>
                  <a:gd name="T6" fmla="*/ 35 w 215"/>
                  <a:gd name="T7" fmla="*/ 120 h 163"/>
                  <a:gd name="T8" fmla="*/ 45 w 215"/>
                  <a:gd name="T9" fmla="*/ 66 h 163"/>
                  <a:gd name="T10" fmla="*/ 51 w 215"/>
                  <a:gd name="T11" fmla="*/ 67 h 163"/>
                  <a:gd name="T12" fmla="*/ 52 w 215"/>
                  <a:gd name="T13" fmla="*/ 57 h 163"/>
                  <a:gd name="T14" fmla="*/ 54 w 215"/>
                  <a:gd name="T15" fmla="*/ 55 h 163"/>
                  <a:gd name="T16" fmla="*/ 68 w 215"/>
                  <a:gd name="T17" fmla="*/ 45 h 163"/>
                  <a:gd name="T18" fmla="*/ 79 w 215"/>
                  <a:gd name="T19" fmla="*/ 34 h 163"/>
                  <a:gd name="T20" fmla="*/ 88 w 215"/>
                  <a:gd name="T21" fmla="*/ 14 h 163"/>
                  <a:gd name="T22" fmla="*/ 90 w 215"/>
                  <a:gd name="T23" fmla="*/ 12 h 163"/>
                  <a:gd name="T24" fmla="*/ 98 w 215"/>
                  <a:gd name="T25" fmla="*/ 9 h 163"/>
                  <a:gd name="T26" fmla="*/ 104 w 215"/>
                  <a:gd name="T27" fmla="*/ 0 h 163"/>
                  <a:gd name="T28" fmla="*/ 117 w 215"/>
                  <a:gd name="T29" fmla="*/ 3 h 163"/>
                  <a:gd name="T30" fmla="*/ 125 w 215"/>
                  <a:gd name="T31" fmla="*/ 10 h 163"/>
                  <a:gd name="T32" fmla="*/ 137 w 215"/>
                  <a:gd name="T33" fmla="*/ 17 h 163"/>
                  <a:gd name="T34" fmla="*/ 148 w 215"/>
                  <a:gd name="T35" fmla="*/ 33 h 163"/>
                  <a:gd name="T36" fmla="*/ 148 w 215"/>
                  <a:gd name="T37" fmla="*/ 45 h 163"/>
                  <a:gd name="T38" fmla="*/ 146 w 215"/>
                  <a:gd name="T39" fmla="*/ 48 h 163"/>
                  <a:gd name="T40" fmla="*/ 136 w 215"/>
                  <a:gd name="T41" fmla="*/ 58 h 163"/>
                  <a:gd name="T42" fmla="*/ 168 w 215"/>
                  <a:gd name="T43" fmla="*/ 67 h 163"/>
                  <a:gd name="T44" fmla="*/ 191 w 215"/>
                  <a:gd name="T45" fmla="*/ 97 h 163"/>
                  <a:gd name="T46" fmla="*/ 204 w 215"/>
                  <a:gd name="T47" fmla="*/ 112 h 163"/>
                  <a:gd name="T48" fmla="*/ 210 w 215"/>
                  <a:gd name="T49" fmla="*/ 116 h 163"/>
                  <a:gd name="T50" fmla="*/ 215 w 215"/>
                  <a:gd name="T51" fmla="*/ 121 h 163"/>
                  <a:gd name="T52" fmla="*/ 4 w 215"/>
                  <a:gd name="T53" fmla="*/ 163 h 163"/>
                  <a:gd name="T54" fmla="*/ 17 w 215"/>
                  <a:gd name="T55" fmla="*/ 136 h 163"/>
                  <a:gd name="T56" fmla="*/ 7 w 215"/>
                  <a:gd name="T57" fmla="*/ 159 h 163"/>
                  <a:gd name="T58" fmla="*/ 203 w 215"/>
                  <a:gd name="T59" fmla="*/ 116 h 163"/>
                  <a:gd name="T60" fmla="*/ 188 w 215"/>
                  <a:gd name="T61" fmla="*/ 98 h 163"/>
                  <a:gd name="T62" fmla="*/ 167 w 215"/>
                  <a:gd name="T63" fmla="*/ 70 h 163"/>
                  <a:gd name="T64" fmla="*/ 132 w 215"/>
                  <a:gd name="T65" fmla="*/ 60 h 163"/>
                  <a:gd name="T66" fmla="*/ 134 w 215"/>
                  <a:gd name="T67" fmla="*/ 44 h 163"/>
                  <a:gd name="T68" fmla="*/ 143 w 215"/>
                  <a:gd name="T69" fmla="*/ 44 h 163"/>
                  <a:gd name="T70" fmla="*/ 145 w 215"/>
                  <a:gd name="T71" fmla="*/ 31 h 163"/>
                  <a:gd name="T72" fmla="*/ 137 w 215"/>
                  <a:gd name="T73" fmla="*/ 20 h 163"/>
                  <a:gd name="T74" fmla="*/ 121 w 215"/>
                  <a:gd name="T75" fmla="*/ 11 h 163"/>
                  <a:gd name="T76" fmla="*/ 117 w 215"/>
                  <a:gd name="T77" fmla="*/ 7 h 163"/>
                  <a:gd name="T78" fmla="*/ 104 w 215"/>
                  <a:gd name="T79" fmla="*/ 7 h 163"/>
                  <a:gd name="T80" fmla="*/ 95 w 215"/>
                  <a:gd name="T81" fmla="*/ 15 h 163"/>
                  <a:gd name="T82" fmla="*/ 85 w 215"/>
                  <a:gd name="T83" fmla="*/ 34 h 163"/>
                  <a:gd name="T84" fmla="*/ 77 w 215"/>
                  <a:gd name="T85" fmla="*/ 40 h 163"/>
                  <a:gd name="T86" fmla="*/ 68 w 215"/>
                  <a:gd name="T87" fmla="*/ 52 h 163"/>
                  <a:gd name="T88" fmla="*/ 56 w 215"/>
                  <a:gd name="T89" fmla="*/ 67 h 163"/>
                  <a:gd name="T90" fmla="*/ 47 w 215"/>
                  <a:gd name="T91" fmla="*/ 70 h 163"/>
                  <a:gd name="T92" fmla="*/ 39 w 215"/>
                  <a:gd name="T93" fmla="*/ 84 h 163"/>
                  <a:gd name="T94" fmla="*/ 36 w 215"/>
                  <a:gd name="T95" fmla="*/ 129 h 163"/>
                  <a:gd name="T96" fmla="*/ 17 w 215"/>
                  <a:gd name="T97" fmla="*/ 13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 h="163">
                    <a:moveTo>
                      <a:pt x="0" y="163"/>
                    </a:moveTo>
                    <a:cubicBezTo>
                      <a:pt x="2" y="160"/>
                      <a:pt x="2" y="160"/>
                      <a:pt x="2" y="160"/>
                    </a:cubicBezTo>
                    <a:cubicBezTo>
                      <a:pt x="3" y="157"/>
                      <a:pt x="5" y="154"/>
                      <a:pt x="6" y="151"/>
                    </a:cubicBezTo>
                    <a:cubicBezTo>
                      <a:pt x="9" y="145"/>
                      <a:pt x="11" y="140"/>
                      <a:pt x="13" y="134"/>
                    </a:cubicBezTo>
                    <a:cubicBezTo>
                      <a:pt x="14" y="133"/>
                      <a:pt x="14" y="133"/>
                      <a:pt x="14" y="133"/>
                    </a:cubicBezTo>
                    <a:cubicBezTo>
                      <a:pt x="27" y="130"/>
                      <a:pt x="27" y="130"/>
                      <a:pt x="27" y="130"/>
                    </a:cubicBezTo>
                    <a:cubicBezTo>
                      <a:pt x="29" y="129"/>
                      <a:pt x="32" y="128"/>
                      <a:pt x="33" y="127"/>
                    </a:cubicBezTo>
                    <a:cubicBezTo>
                      <a:pt x="34" y="125"/>
                      <a:pt x="34" y="122"/>
                      <a:pt x="35" y="120"/>
                    </a:cubicBezTo>
                    <a:cubicBezTo>
                      <a:pt x="35" y="84"/>
                      <a:pt x="35" y="84"/>
                      <a:pt x="35" y="84"/>
                    </a:cubicBezTo>
                    <a:cubicBezTo>
                      <a:pt x="35" y="75"/>
                      <a:pt x="38" y="67"/>
                      <a:pt x="45" y="66"/>
                    </a:cubicBezTo>
                    <a:cubicBezTo>
                      <a:pt x="46" y="66"/>
                      <a:pt x="47" y="66"/>
                      <a:pt x="48" y="67"/>
                    </a:cubicBezTo>
                    <a:cubicBezTo>
                      <a:pt x="49" y="67"/>
                      <a:pt x="50" y="67"/>
                      <a:pt x="51" y="67"/>
                    </a:cubicBezTo>
                    <a:cubicBezTo>
                      <a:pt x="51" y="66"/>
                      <a:pt x="52" y="66"/>
                      <a:pt x="52" y="65"/>
                    </a:cubicBezTo>
                    <a:cubicBezTo>
                      <a:pt x="53" y="63"/>
                      <a:pt x="53" y="60"/>
                      <a:pt x="52" y="57"/>
                    </a:cubicBezTo>
                    <a:cubicBezTo>
                      <a:pt x="50" y="54"/>
                      <a:pt x="50" y="54"/>
                      <a:pt x="50" y="54"/>
                    </a:cubicBezTo>
                    <a:cubicBezTo>
                      <a:pt x="54" y="55"/>
                      <a:pt x="54" y="55"/>
                      <a:pt x="54" y="55"/>
                    </a:cubicBezTo>
                    <a:cubicBezTo>
                      <a:pt x="58" y="56"/>
                      <a:pt x="62" y="53"/>
                      <a:pt x="65" y="49"/>
                    </a:cubicBezTo>
                    <a:cubicBezTo>
                      <a:pt x="66" y="48"/>
                      <a:pt x="67" y="47"/>
                      <a:pt x="68" y="45"/>
                    </a:cubicBezTo>
                    <a:cubicBezTo>
                      <a:pt x="70" y="42"/>
                      <a:pt x="72" y="39"/>
                      <a:pt x="74" y="37"/>
                    </a:cubicBezTo>
                    <a:cubicBezTo>
                      <a:pt x="76" y="36"/>
                      <a:pt x="77" y="35"/>
                      <a:pt x="79" y="34"/>
                    </a:cubicBezTo>
                    <a:cubicBezTo>
                      <a:pt x="80" y="33"/>
                      <a:pt x="81" y="32"/>
                      <a:pt x="83" y="31"/>
                    </a:cubicBezTo>
                    <a:cubicBezTo>
                      <a:pt x="87" y="28"/>
                      <a:pt x="89" y="22"/>
                      <a:pt x="88" y="14"/>
                    </a:cubicBezTo>
                    <a:cubicBezTo>
                      <a:pt x="88" y="12"/>
                      <a:pt x="88" y="12"/>
                      <a:pt x="88" y="12"/>
                    </a:cubicBezTo>
                    <a:cubicBezTo>
                      <a:pt x="90" y="12"/>
                      <a:pt x="90" y="12"/>
                      <a:pt x="90" y="12"/>
                    </a:cubicBezTo>
                    <a:cubicBezTo>
                      <a:pt x="91" y="12"/>
                      <a:pt x="92" y="11"/>
                      <a:pt x="94" y="11"/>
                    </a:cubicBezTo>
                    <a:cubicBezTo>
                      <a:pt x="95" y="11"/>
                      <a:pt x="97" y="10"/>
                      <a:pt x="98" y="9"/>
                    </a:cubicBezTo>
                    <a:cubicBezTo>
                      <a:pt x="99" y="8"/>
                      <a:pt x="100" y="6"/>
                      <a:pt x="101" y="5"/>
                    </a:cubicBezTo>
                    <a:cubicBezTo>
                      <a:pt x="104" y="0"/>
                      <a:pt x="104" y="0"/>
                      <a:pt x="104" y="0"/>
                    </a:cubicBezTo>
                    <a:cubicBezTo>
                      <a:pt x="105" y="0"/>
                      <a:pt x="105" y="0"/>
                      <a:pt x="105" y="0"/>
                    </a:cubicBezTo>
                    <a:cubicBezTo>
                      <a:pt x="109" y="2"/>
                      <a:pt x="113" y="3"/>
                      <a:pt x="117" y="3"/>
                    </a:cubicBezTo>
                    <a:cubicBezTo>
                      <a:pt x="119" y="3"/>
                      <a:pt x="120" y="3"/>
                      <a:pt x="121" y="4"/>
                    </a:cubicBezTo>
                    <a:cubicBezTo>
                      <a:pt x="124" y="5"/>
                      <a:pt x="125" y="8"/>
                      <a:pt x="125" y="10"/>
                    </a:cubicBezTo>
                    <a:cubicBezTo>
                      <a:pt x="125" y="11"/>
                      <a:pt x="126" y="13"/>
                      <a:pt x="126" y="13"/>
                    </a:cubicBezTo>
                    <a:cubicBezTo>
                      <a:pt x="128" y="17"/>
                      <a:pt x="132" y="17"/>
                      <a:pt x="137" y="17"/>
                    </a:cubicBezTo>
                    <a:cubicBezTo>
                      <a:pt x="144" y="17"/>
                      <a:pt x="149" y="20"/>
                      <a:pt x="150" y="24"/>
                    </a:cubicBezTo>
                    <a:cubicBezTo>
                      <a:pt x="151" y="27"/>
                      <a:pt x="150" y="30"/>
                      <a:pt x="148" y="33"/>
                    </a:cubicBezTo>
                    <a:cubicBezTo>
                      <a:pt x="148" y="34"/>
                      <a:pt x="147" y="35"/>
                      <a:pt x="147" y="36"/>
                    </a:cubicBezTo>
                    <a:cubicBezTo>
                      <a:pt x="146" y="38"/>
                      <a:pt x="146" y="42"/>
                      <a:pt x="148" y="45"/>
                    </a:cubicBezTo>
                    <a:cubicBezTo>
                      <a:pt x="149" y="47"/>
                      <a:pt x="149" y="47"/>
                      <a:pt x="149" y="47"/>
                    </a:cubicBezTo>
                    <a:cubicBezTo>
                      <a:pt x="146" y="48"/>
                      <a:pt x="146" y="48"/>
                      <a:pt x="146" y="48"/>
                    </a:cubicBezTo>
                    <a:cubicBezTo>
                      <a:pt x="143" y="48"/>
                      <a:pt x="139" y="48"/>
                      <a:pt x="136" y="48"/>
                    </a:cubicBezTo>
                    <a:cubicBezTo>
                      <a:pt x="134" y="52"/>
                      <a:pt x="134" y="56"/>
                      <a:pt x="136" y="58"/>
                    </a:cubicBezTo>
                    <a:cubicBezTo>
                      <a:pt x="138" y="64"/>
                      <a:pt x="149" y="65"/>
                      <a:pt x="158" y="65"/>
                    </a:cubicBezTo>
                    <a:cubicBezTo>
                      <a:pt x="161" y="66"/>
                      <a:pt x="165" y="66"/>
                      <a:pt x="168" y="67"/>
                    </a:cubicBezTo>
                    <a:cubicBezTo>
                      <a:pt x="184" y="70"/>
                      <a:pt x="186" y="75"/>
                      <a:pt x="188" y="85"/>
                    </a:cubicBezTo>
                    <a:cubicBezTo>
                      <a:pt x="189" y="88"/>
                      <a:pt x="189" y="92"/>
                      <a:pt x="191" y="97"/>
                    </a:cubicBezTo>
                    <a:cubicBezTo>
                      <a:pt x="192" y="99"/>
                      <a:pt x="197" y="107"/>
                      <a:pt x="198" y="108"/>
                    </a:cubicBezTo>
                    <a:cubicBezTo>
                      <a:pt x="200" y="111"/>
                      <a:pt x="202" y="112"/>
                      <a:pt x="204" y="112"/>
                    </a:cubicBezTo>
                    <a:cubicBezTo>
                      <a:pt x="205" y="113"/>
                      <a:pt x="207" y="114"/>
                      <a:pt x="210" y="116"/>
                    </a:cubicBezTo>
                    <a:cubicBezTo>
                      <a:pt x="210" y="116"/>
                      <a:pt x="210" y="116"/>
                      <a:pt x="210" y="116"/>
                    </a:cubicBezTo>
                    <a:cubicBezTo>
                      <a:pt x="211" y="116"/>
                      <a:pt x="212" y="117"/>
                      <a:pt x="213" y="118"/>
                    </a:cubicBezTo>
                    <a:cubicBezTo>
                      <a:pt x="215" y="121"/>
                      <a:pt x="215" y="121"/>
                      <a:pt x="215" y="121"/>
                    </a:cubicBezTo>
                    <a:cubicBezTo>
                      <a:pt x="212" y="121"/>
                      <a:pt x="212" y="121"/>
                      <a:pt x="212" y="121"/>
                    </a:cubicBezTo>
                    <a:cubicBezTo>
                      <a:pt x="146" y="136"/>
                      <a:pt x="76" y="152"/>
                      <a:pt x="4" y="163"/>
                    </a:cubicBezTo>
                    <a:lnTo>
                      <a:pt x="0" y="163"/>
                    </a:lnTo>
                    <a:close/>
                    <a:moveTo>
                      <a:pt x="17" y="136"/>
                    </a:moveTo>
                    <a:cubicBezTo>
                      <a:pt x="14" y="142"/>
                      <a:pt x="12" y="147"/>
                      <a:pt x="9" y="152"/>
                    </a:cubicBezTo>
                    <a:cubicBezTo>
                      <a:pt x="8" y="154"/>
                      <a:pt x="7" y="157"/>
                      <a:pt x="7" y="159"/>
                    </a:cubicBezTo>
                    <a:cubicBezTo>
                      <a:pt x="76" y="148"/>
                      <a:pt x="144" y="133"/>
                      <a:pt x="208" y="118"/>
                    </a:cubicBezTo>
                    <a:cubicBezTo>
                      <a:pt x="206" y="117"/>
                      <a:pt x="204" y="116"/>
                      <a:pt x="203" y="116"/>
                    </a:cubicBezTo>
                    <a:cubicBezTo>
                      <a:pt x="200" y="115"/>
                      <a:pt x="198" y="115"/>
                      <a:pt x="195" y="111"/>
                    </a:cubicBezTo>
                    <a:cubicBezTo>
                      <a:pt x="194" y="109"/>
                      <a:pt x="189" y="100"/>
                      <a:pt x="188" y="98"/>
                    </a:cubicBezTo>
                    <a:cubicBezTo>
                      <a:pt x="186" y="93"/>
                      <a:pt x="185" y="89"/>
                      <a:pt x="184" y="86"/>
                    </a:cubicBezTo>
                    <a:cubicBezTo>
                      <a:pt x="182" y="78"/>
                      <a:pt x="182" y="74"/>
                      <a:pt x="167" y="70"/>
                    </a:cubicBezTo>
                    <a:cubicBezTo>
                      <a:pt x="164" y="70"/>
                      <a:pt x="161" y="69"/>
                      <a:pt x="157" y="69"/>
                    </a:cubicBezTo>
                    <a:cubicBezTo>
                      <a:pt x="147" y="68"/>
                      <a:pt x="136" y="67"/>
                      <a:pt x="132" y="60"/>
                    </a:cubicBezTo>
                    <a:cubicBezTo>
                      <a:pt x="130" y="56"/>
                      <a:pt x="131" y="51"/>
                      <a:pt x="134" y="45"/>
                    </a:cubicBezTo>
                    <a:cubicBezTo>
                      <a:pt x="134" y="44"/>
                      <a:pt x="134" y="44"/>
                      <a:pt x="134" y="44"/>
                    </a:cubicBezTo>
                    <a:cubicBezTo>
                      <a:pt x="135" y="44"/>
                      <a:pt x="135" y="44"/>
                      <a:pt x="135" y="44"/>
                    </a:cubicBezTo>
                    <a:cubicBezTo>
                      <a:pt x="137" y="44"/>
                      <a:pt x="140" y="44"/>
                      <a:pt x="143" y="44"/>
                    </a:cubicBezTo>
                    <a:cubicBezTo>
                      <a:pt x="142" y="41"/>
                      <a:pt x="142" y="37"/>
                      <a:pt x="143" y="34"/>
                    </a:cubicBezTo>
                    <a:cubicBezTo>
                      <a:pt x="144" y="33"/>
                      <a:pt x="144" y="32"/>
                      <a:pt x="145" y="31"/>
                    </a:cubicBezTo>
                    <a:cubicBezTo>
                      <a:pt x="146" y="29"/>
                      <a:pt x="147" y="27"/>
                      <a:pt x="147" y="25"/>
                    </a:cubicBezTo>
                    <a:cubicBezTo>
                      <a:pt x="146" y="22"/>
                      <a:pt x="141" y="21"/>
                      <a:pt x="137" y="20"/>
                    </a:cubicBezTo>
                    <a:cubicBezTo>
                      <a:pt x="133" y="20"/>
                      <a:pt x="126" y="20"/>
                      <a:pt x="123" y="15"/>
                    </a:cubicBezTo>
                    <a:cubicBezTo>
                      <a:pt x="122" y="14"/>
                      <a:pt x="122" y="12"/>
                      <a:pt x="121" y="11"/>
                    </a:cubicBezTo>
                    <a:cubicBezTo>
                      <a:pt x="121" y="9"/>
                      <a:pt x="121" y="7"/>
                      <a:pt x="120" y="7"/>
                    </a:cubicBezTo>
                    <a:cubicBezTo>
                      <a:pt x="119" y="7"/>
                      <a:pt x="118" y="7"/>
                      <a:pt x="117" y="7"/>
                    </a:cubicBezTo>
                    <a:cubicBezTo>
                      <a:pt x="113" y="6"/>
                      <a:pt x="109" y="6"/>
                      <a:pt x="106" y="4"/>
                    </a:cubicBezTo>
                    <a:cubicBezTo>
                      <a:pt x="104" y="7"/>
                      <a:pt x="104" y="7"/>
                      <a:pt x="104" y="7"/>
                    </a:cubicBezTo>
                    <a:cubicBezTo>
                      <a:pt x="103" y="8"/>
                      <a:pt x="102" y="11"/>
                      <a:pt x="100" y="12"/>
                    </a:cubicBezTo>
                    <a:cubicBezTo>
                      <a:pt x="98" y="13"/>
                      <a:pt x="96" y="14"/>
                      <a:pt x="95" y="15"/>
                    </a:cubicBezTo>
                    <a:cubicBezTo>
                      <a:pt x="94" y="15"/>
                      <a:pt x="93" y="15"/>
                      <a:pt x="92" y="15"/>
                    </a:cubicBezTo>
                    <a:cubicBezTo>
                      <a:pt x="92" y="24"/>
                      <a:pt x="90" y="30"/>
                      <a:pt x="85" y="34"/>
                    </a:cubicBezTo>
                    <a:cubicBezTo>
                      <a:pt x="84" y="35"/>
                      <a:pt x="82" y="36"/>
                      <a:pt x="81" y="37"/>
                    </a:cubicBezTo>
                    <a:cubicBezTo>
                      <a:pt x="79" y="38"/>
                      <a:pt x="78" y="39"/>
                      <a:pt x="77" y="40"/>
                    </a:cubicBezTo>
                    <a:cubicBezTo>
                      <a:pt x="74" y="42"/>
                      <a:pt x="73" y="44"/>
                      <a:pt x="71" y="47"/>
                    </a:cubicBezTo>
                    <a:cubicBezTo>
                      <a:pt x="70" y="49"/>
                      <a:pt x="69" y="50"/>
                      <a:pt x="68" y="52"/>
                    </a:cubicBezTo>
                    <a:cubicBezTo>
                      <a:pt x="65" y="55"/>
                      <a:pt x="61" y="59"/>
                      <a:pt x="56" y="59"/>
                    </a:cubicBezTo>
                    <a:cubicBezTo>
                      <a:pt x="56" y="61"/>
                      <a:pt x="57" y="64"/>
                      <a:pt x="56" y="67"/>
                    </a:cubicBezTo>
                    <a:cubicBezTo>
                      <a:pt x="55" y="69"/>
                      <a:pt x="54" y="70"/>
                      <a:pt x="52" y="70"/>
                    </a:cubicBezTo>
                    <a:cubicBezTo>
                      <a:pt x="50" y="71"/>
                      <a:pt x="49" y="70"/>
                      <a:pt x="47" y="70"/>
                    </a:cubicBezTo>
                    <a:cubicBezTo>
                      <a:pt x="47" y="70"/>
                      <a:pt x="46" y="70"/>
                      <a:pt x="45" y="70"/>
                    </a:cubicBezTo>
                    <a:cubicBezTo>
                      <a:pt x="40" y="70"/>
                      <a:pt x="39" y="77"/>
                      <a:pt x="39" y="84"/>
                    </a:cubicBezTo>
                    <a:cubicBezTo>
                      <a:pt x="38" y="120"/>
                      <a:pt x="38" y="120"/>
                      <a:pt x="38" y="120"/>
                    </a:cubicBezTo>
                    <a:cubicBezTo>
                      <a:pt x="38" y="122"/>
                      <a:pt x="38" y="126"/>
                      <a:pt x="36" y="129"/>
                    </a:cubicBezTo>
                    <a:cubicBezTo>
                      <a:pt x="34" y="132"/>
                      <a:pt x="30" y="133"/>
                      <a:pt x="28" y="133"/>
                    </a:cubicBezTo>
                    <a:lnTo>
                      <a:pt x="17" y="1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42">
                <a:extLst>
                  <a:ext uri="{FF2B5EF4-FFF2-40B4-BE49-F238E27FC236}">
                    <a16:creationId xmlns:a16="http://schemas.microsoft.com/office/drawing/2014/main" id="{97551B70-80C6-4D77-811B-466BE450080A}"/>
                  </a:ext>
                </a:extLst>
              </p:cNvPr>
              <p:cNvSpPr>
                <a:spLocks noEditPoints="1"/>
              </p:cNvSpPr>
              <p:nvPr/>
            </p:nvSpPr>
            <p:spPr bwMode="auto">
              <a:xfrm>
                <a:off x="4473211" y="2981792"/>
                <a:ext cx="832655" cy="677801"/>
              </a:xfrm>
              <a:custGeom>
                <a:avLst/>
                <a:gdLst>
                  <a:gd name="T0" fmla="*/ 224 w 276"/>
                  <a:gd name="T1" fmla="*/ 225 h 225"/>
                  <a:gd name="T2" fmla="*/ 19 w 276"/>
                  <a:gd name="T3" fmla="*/ 209 h 225"/>
                  <a:gd name="T4" fmla="*/ 0 w 276"/>
                  <a:gd name="T5" fmla="*/ 207 h 225"/>
                  <a:gd name="T6" fmla="*/ 0 w 276"/>
                  <a:gd name="T7" fmla="*/ 205 h 225"/>
                  <a:gd name="T8" fmla="*/ 8 w 276"/>
                  <a:gd name="T9" fmla="*/ 99 h 225"/>
                  <a:gd name="T10" fmla="*/ 15 w 276"/>
                  <a:gd name="T11" fmla="*/ 24 h 225"/>
                  <a:gd name="T12" fmla="*/ 15 w 276"/>
                  <a:gd name="T13" fmla="*/ 22 h 225"/>
                  <a:gd name="T14" fmla="*/ 17 w 276"/>
                  <a:gd name="T15" fmla="*/ 22 h 225"/>
                  <a:gd name="T16" fmla="*/ 17 w 276"/>
                  <a:gd name="T17" fmla="*/ 22 h 225"/>
                  <a:gd name="T18" fmla="*/ 18 w 276"/>
                  <a:gd name="T19" fmla="*/ 13 h 225"/>
                  <a:gd name="T20" fmla="*/ 18 w 276"/>
                  <a:gd name="T21" fmla="*/ 2 h 225"/>
                  <a:gd name="T22" fmla="*/ 18 w 276"/>
                  <a:gd name="T23" fmla="*/ 0 h 225"/>
                  <a:gd name="T24" fmla="*/ 20 w 276"/>
                  <a:gd name="T25" fmla="*/ 1 h 225"/>
                  <a:gd name="T26" fmla="*/ 273 w 276"/>
                  <a:gd name="T27" fmla="*/ 28 h 225"/>
                  <a:gd name="T28" fmla="*/ 273 w 276"/>
                  <a:gd name="T29" fmla="*/ 29 h 225"/>
                  <a:gd name="T30" fmla="*/ 273 w 276"/>
                  <a:gd name="T31" fmla="*/ 85 h 225"/>
                  <a:gd name="T32" fmla="*/ 270 w 276"/>
                  <a:gd name="T33" fmla="*/ 126 h 225"/>
                  <a:gd name="T34" fmla="*/ 270 w 276"/>
                  <a:gd name="T35" fmla="*/ 127 h 225"/>
                  <a:gd name="T36" fmla="*/ 267 w 276"/>
                  <a:gd name="T37" fmla="*/ 129 h 225"/>
                  <a:gd name="T38" fmla="*/ 264 w 276"/>
                  <a:gd name="T39" fmla="*/ 180 h 225"/>
                  <a:gd name="T40" fmla="*/ 263 w 276"/>
                  <a:gd name="T41" fmla="*/ 197 h 225"/>
                  <a:gd name="T42" fmla="*/ 262 w 276"/>
                  <a:gd name="T43" fmla="*/ 224 h 225"/>
                  <a:gd name="T44" fmla="*/ 260 w 276"/>
                  <a:gd name="T45" fmla="*/ 224 h 225"/>
                  <a:gd name="T46" fmla="*/ 224 w 276"/>
                  <a:gd name="T47" fmla="*/ 225 h 225"/>
                  <a:gd name="T48" fmla="*/ 4 w 276"/>
                  <a:gd name="T49" fmla="*/ 204 h 225"/>
                  <a:gd name="T50" fmla="*/ 19 w 276"/>
                  <a:gd name="T51" fmla="*/ 206 h 225"/>
                  <a:gd name="T52" fmla="*/ 259 w 276"/>
                  <a:gd name="T53" fmla="*/ 221 h 225"/>
                  <a:gd name="T54" fmla="*/ 260 w 276"/>
                  <a:gd name="T55" fmla="*/ 197 h 225"/>
                  <a:gd name="T56" fmla="*/ 260 w 276"/>
                  <a:gd name="T57" fmla="*/ 180 h 225"/>
                  <a:gd name="T58" fmla="*/ 264 w 276"/>
                  <a:gd name="T59" fmla="*/ 128 h 225"/>
                  <a:gd name="T60" fmla="*/ 264 w 276"/>
                  <a:gd name="T61" fmla="*/ 127 h 225"/>
                  <a:gd name="T62" fmla="*/ 264 w 276"/>
                  <a:gd name="T63" fmla="*/ 127 h 225"/>
                  <a:gd name="T64" fmla="*/ 267 w 276"/>
                  <a:gd name="T65" fmla="*/ 124 h 225"/>
                  <a:gd name="T66" fmla="*/ 269 w 276"/>
                  <a:gd name="T67" fmla="*/ 84 h 225"/>
                  <a:gd name="T68" fmla="*/ 270 w 276"/>
                  <a:gd name="T69" fmla="*/ 31 h 225"/>
                  <a:gd name="T70" fmla="*/ 22 w 276"/>
                  <a:gd name="T71" fmla="*/ 5 h 225"/>
                  <a:gd name="T72" fmla="*/ 21 w 276"/>
                  <a:gd name="T73" fmla="*/ 13 h 225"/>
                  <a:gd name="T74" fmla="*/ 21 w 276"/>
                  <a:gd name="T75" fmla="*/ 24 h 225"/>
                  <a:gd name="T76" fmla="*/ 21 w 276"/>
                  <a:gd name="T77" fmla="*/ 26 h 225"/>
                  <a:gd name="T78" fmla="*/ 19 w 276"/>
                  <a:gd name="T79" fmla="*/ 25 h 225"/>
                  <a:gd name="T80" fmla="*/ 19 w 276"/>
                  <a:gd name="T81" fmla="*/ 25 h 225"/>
                  <a:gd name="T82" fmla="*/ 12 w 276"/>
                  <a:gd name="T83" fmla="*/ 99 h 225"/>
                  <a:gd name="T84" fmla="*/ 4 w 276"/>
                  <a:gd name="T85" fmla="*/ 204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6" h="225">
                    <a:moveTo>
                      <a:pt x="224" y="225"/>
                    </a:moveTo>
                    <a:cubicBezTo>
                      <a:pt x="156" y="225"/>
                      <a:pt x="86" y="217"/>
                      <a:pt x="19" y="209"/>
                    </a:cubicBezTo>
                    <a:cubicBezTo>
                      <a:pt x="0" y="207"/>
                      <a:pt x="0" y="207"/>
                      <a:pt x="0" y="207"/>
                    </a:cubicBezTo>
                    <a:cubicBezTo>
                      <a:pt x="0" y="205"/>
                      <a:pt x="0" y="205"/>
                      <a:pt x="0" y="205"/>
                    </a:cubicBezTo>
                    <a:cubicBezTo>
                      <a:pt x="0" y="170"/>
                      <a:pt x="4" y="134"/>
                      <a:pt x="8" y="99"/>
                    </a:cubicBezTo>
                    <a:cubicBezTo>
                      <a:pt x="11" y="74"/>
                      <a:pt x="14" y="49"/>
                      <a:pt x="15" y="24"/>
                    </a:cubicBezTo>
                    <a:cubicBezTo>
                      <a:pt x="15" y="22"/>
                      <a:pt x="15" y="22"/>
                      <a:pt x="15" y="22"/>
                    </a:cubicBezTo>
                    <a:cubicBezTo>
                      <a:pt x="17" y="22"/>
                      <a:pt x="17" y="22"/>
                      <a:pt x="17" y="22"/>
                    </a:cubicBezTo>
                    <a:cubicBezTo>
                      <a:pt x="17" y="22"/>
                      <a:pt x="17" y="22"/>
                      <a:pt x="17" y="22"/>
                    </a:cubicBezTo>
                    <a:cubicBezTo>
                      <a:pt x="17" y="19"/>
                      <a:pt x="17" y="16"/>
                      <a:pt x="18" y="13"/>
                    </a:cubicBezTo>
                    <a:cubicBezTo>
                      <a:pt x="18" y="9"/>
                      <a:pt x="18" y="6"/>
                      <a:pt x="18" y="2"/>
                    </a:cubicBezTo>
                    <a:cubicBezTo>
                      <a:pt x="18" y="0"/>
                      <a:pt x="18" y="0"/>
                      <a:pt x="18" y="0"/>
                    </a:cubicBezTo>
                    <a:cubicBezTo>
                      <a:pt x="20" y="1"/>
                      <a:pt x="20" y="1"/>
                      <a:pt x="20" y="1"/>
                    </a:cubicBezTo>
                    <a:cubicBezTo>
                      <a:pt x="273" y="28"/>
                      <a:pt x="273" y="28"/>
                      <a:pt x="273" y="28"/>
                    </a:cubicBezTo>
                    <a:cubicBezTo>
                      <a:pt x="273" y="29"/>
                      <a:pt x="273" y="29"/>
                      <a:pt x="273" y="29"/>
                    </a:cubicBezTo>
                    <a:cubicBezTo>
                      <a:pt x="276" y="48"/>
                      <a:pt x="274" y="67"/>
                      <a:pt x="273" y="85"/>
                    </a:cubicBezTo>
                    <a:cubicBezTo>
                      <a:pt x="270" y="126"/>
                      <a:pt x="270" y="126"/>
                      <a:pt x="270" y="126"/>
                    </a:cubicBezTo>
                    <a:cubicBezTo>
                      <a:pt x="270" y="127"/>
                      <a:pt x="270" y="127"/>
                      <a:pt x="270" y="127"/>
                    </a:cubicBezTo>
                    <a:cubicBezTo>
                      <a:pt x="269" y="127"/>
                      <a:pt x="268" y="128"/>
                      <a:pt x="267" y="129"/>
                    </a:cubicBezTo>
                    <a:cubicBezTo>
                      <a:pt x="265" y="146"/>
                      <a:pt x="264" y="163"/>
                      <a:pt x="264" y="180"/>
                    </a:cubicBezTo>
                    <a:cubicBezTo>
                      <a:pt x="264" y="186"/>
                      <a:pt x="263" y="191"/>
                      <a:pt x="263" y="197"/>
                    </a:cubicBezTo>
                    <a:cubicBezTo>
                      <a:pt x="262" y="224"/>
                      <a:pt x="262" y="224"/>
                      <a:pt x="262" y="224"/>
                    </a:cubicBezTo>
                    <a:cubicBezTo>
                      <a:pt x="260" y="224"/>
                      <a:pt x="260" y="224"/>
                      <a:pt x="260" y="224"/>
                    </a:cubicBezTo>
                    <a:cubicBezTo>
                      <a:pt x="248" y="225"/>
                      <a:pt x="236" y="225"/>
                      <a:pt x="224" y="225"/>
                    </a:cubicBezTo>
                    <a:close/>
                    <a:moveTo>
                      <a:pt x="4" y="204"/>
                    </a:moveTo>
                    <a:cubicBezTo>
                      <a:pt x="19" y="206"/>
                      <a:pt x="19" y="206"/>
                      <a:pt x="19" y="206"/>
                    </a:cubicBezTo>
                    <a:cubicBezTo>
                      <a:pt x="98" y="215"/>
                      <a:pt x="179" y="224"/>
                      <a:pt x="259" y="221"/>
                    </a:cubicBezTo>
                    <a:cubicBezTo>
                      <a:pt x="260" y="197"/>
                      <a:pt x="260" y="197"/>
                      <a:pt x="260" y="197"/>
                    </a:cubicBezTo>
                    <a:cubicBezTo>
                      <a:pt x="260" y="191"/>
                      <a:pt x="260" y="185"/>
                      <a:pt x="260" y="180"/>
                    </a:cubicBezTo>
                    <a:cubicBezTo>
                      <a:pt x="261" y="162"/>
                      <a:pt x="261" y="145"/>
                      <a:pt x="264" y="128"/>
                    </a:cubicBezTo>
                    <a:cubicBezTo>
                      <a:pt x="264" y="127"/>
                      <a:pt x="264" y="127"/>
                      <a:pt x="264" y="127"/>
                    </a:cubicBezTo>
                    <a:cubicBezTo>
                      <a:pt x="264" y="127"/>
                      <a:pt x="264" y="127"/>
                      <a:pt x="264" y="127"/>
                    </a:cubicBezTo>
                    <a:cubicBezTo>
                      <a:pt x="265" y="126"/>
                      <a:pt x="266" y="125"/>
                      <a:pt x="267" y="124"/>
                    </a:cubicBezTo>
                    <a:cubicBezTo>
                      <a:pt x="269" y="84"/>
                      <a:pt x="269" y="84"/>
                      <a:pt x="269" y="84"/>
                    </a:cubicBezTo>
                    <a:cubicBezTo>
                      <a:pt x="270" y="68"/>
                      <a:pt x="272" y="49"/>
                      <a:pt x="270" y="31"/>
                    </a:cubicBezTo>
                    <a:cubicBezTo>
                      <a:pt x="22" y="5"/>
                      <a:pt x="22" y="5"/>
                      <a:pt x="22" y="5"/>
                    </a:cubicBezTo>
                    <a:cubicBezTo>
                      <a:pt x="22" y="7"/>
                      <a:pt x="22" y="10"/>
                      <a:pt x="21" y="13"/>
                    </a:cubicBezTo>
                    <a:cubicBezTo>
                      <a:pt x="21" y="17"/>
                      <a:pt x="21" y="20"/>
                      <a:pt x="21" y="24"/>
                    </a:cubicBezTo>
                    <a:cubicBezTo>
                      <a:pt x="21" y="26"/>
                      <a:pt x="21" y="26"/>
                      <a:pt x="21" y="26"/>
                    </a:cubicBezTo>
                    <a:cubicBezTo>
                      <a:pt x="19" y="25"/>
                      <a:pt x="19" y="25"/>
                      <a:pt x="19" y="25"/>
                    </a:cubicBezTo>
                    <a:cubicBezTo>
                      <a:pt x="19" y="25"/>
                      <a:pt x="19" y="25"/>
                      <a:pt x="19" y="25"/>
                    </a:cubicBezTo>
                    <a:cubicBezTo>
                      <a:pt x="17" y="50"/>
                      <a:pt x="14" y="75"/>
                      <a:pt x="12" y="99"/>
                    </a:cubicBezTo>
                    <a:cubicBezTo>
                      <a:pt x="8" y="134"/>
                      <a:pt x="4" y="169"/>
                      <a:pt x="4"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44">
                <a:extLst>
                  <a:ext uri="{FF2B5EF4-FFF2-40B4-BE49-F238E27FC236}">
                    <a16:creationId xmlns:a16="http://schemas.microsoft.com/office/drawing/2014/main" id="{38B699B1-4CF6-488F-8AE8-A0778396B938}"/>
                  </a:ext>
                </a:extLst>
              </p:cNvPr>
              <p:cNvSpPr>
                <a:spLocks noEditPoints="1"/>
              </p:cNvSpPr>
              <p:nvPr/>
            </p:nvSpPr>
            <p:spPr bwMode="auto">
              <a:xfrm>
                <a:off x="3805564" y="2311607"/>
                <a:ext cx="726034" cy="1104283"/>
              </a:xfrm>
              <a:custGeom>
                <a:avLst/>
                <a:gdLst>
                  <a:gd name="T0" fmla="*/ 20 w 241"/>
                  <a:gd name="T1" fmla="*/ 338 h 366"/>
                  <a:gd name="T2" fmla="*/ 0 w 241"/>
                  <a:gd name="T3" fmla="*/ 333 h 366"/>
                  <a:gd name="T4" fmla="*/ 20 w 241"/>
                  <a:gd name="T5" fmla="*/ 256 h 366"/>
                  <a:gd name="T6" fmla="*/ 26 w 241"/>
                  <a:gd name="T7" fmla="*/ 246 h 366"/>
                  <a:gd name="T8" fmla="*/ 27 w 241"/>
                  <a:gd name="T9" fmla="*/ 214 h 366"/>
                  <a:gd name="T10" fmla="*/ 58 w 241"/>
                  <a:gd name="T11" fmla="*/ 165 h 366"/>
                  <a:gd name="T12" fmla="*/ 51 w 241"/>
                  <a:gd name="T13" fmla="*/ 144 h 366"/>
                  <a:gd name="T14" fmla="*/ 51 w 241"/>
                  <a:gd name="T15" fmla="*/ 140 h 366"/>
                  <a:gd name="T16" fmla="*/ 70 w 241"/>
                  <a:gd name="T17" fmla="*/ 50 h 366"/>
                  <a:gd name="T18" fmla="*/ 86 w 241"/>
                  <a:gd name="T19" fmla="*/ 2 h 366"/>
                  <a:gd name="T20" fmla="*/ 88 w 241"/>
                  <a:gd name="T21" fmla="*/ 1 h 366"/>
                  <a:gd name="T22" fmla="*/ 112 w 241"/>
                  <a:gd name="T23" fmla="*/ 7 h 366"/>
                  <a:gd name="T24" fmla="*/ 106 w 241"/>
                  <a:gd name="T25" fmla="*/ 29 h 366"/>
                  <a:gd name="T26" fmla="*/ 103 w 241"/>
                  <a:gd name="T27" fmla="*/ 60 h 366"/>
                  <a:gd name="T28" fmla="*/ 160 w 241"/>
                  <a:gd name="T29" fmla="*/ 134 h 366"/>
                  <a:gd name="T30" fmla="*/ 150 w 241"/>
                  <a:gd name="T31" fmla="*/ 155 h 366"/>
                  <a:gd name="T32" fmla="*/ 164 w 241"/>
                  <a:gd name="T33" fmla="*/ 210 h 366"/>
                  <a:gd name="T34" fmla="*/ 187 w 241"/>
                  <a:gd name="T35" fmla="*/ 240 h 366"/>
                  <a:gd name="T36" fmla="*/ 202 w 241"/>
                  <a:gd name="T37" fmla="*/ 246 h 366"/>
                  <a:gd name="T38" fmla="*/ 225 w 241"/>
                  <a:gd name="T39" fmla="*/ 247 h 366"/>
                  <a:gd name="T40" fmla="*/ 241 w 241"/>
                  <a:gd name="T41" fmla="*/ 244 h 366"/>
                  <a:gd name="T42" fmla="*/ 234 w 241"/>
                  <a:gd name="T43" fmla="*/ 321 h 366"/>
                  <a:gd name="T44" fmla="*/ 229 w 241"/>
                  <a:gd name="T45" fmla="*/ 366 h 366"/>
                  <a:gd name="T46" fmla="*/ 20 w 241"/>
                  <a:gd name="T47" fmla="*/ 335 h 366"/>
                  <a:gd name="T48" fmla="*/ 230 w 241"/>
                  <a:gd name="T49" fmla="*/ 321 h 366"/>
                  <a:gd name="T50" fmla="*/ 226 w 241"/>
                  <a:gd name="T51" fmla="*/ 251 h 366"/>
                  <a:gd name="T52" fmla="*/ 200 w 241"/>
                  <a:gd name="T53" fmla="*/ 249 h 366"/>
                  <a:gd name="T54" fmla="*/ 187 w 241"/>
                  <a:gd name="T55" fmla="*/ 244 h 366"/>
                  <a:gd name="T56" fmla="*/ 160 w 241"/>
                  <a:gd name="T57" fmla="*/ 210 h 366"/>
                  <a:gd name="T58" fmla="*/ 137 w 241"/>
                  <a:gd name="T59" fmla="*/ 182 h 366"/>
                  <a:gd name="T60" fmla="*/ 147 w 241"/>
                  <a:gd name="T61" fmla="*/ 153 h 366"/>
                  <a:gd name="T62" fmla="*/ 99 w 241"/>
                  <a:gd name="T63" fmla="*/ 60 h 366"/>
                  <a:gd name="T64" fmla="*/ 100 w 241"/>
                  <a:gd name="T65" fmla="*/ 58 h 366"/>
                  <a:gd name="T66" fmla="*/ 103 w 241"/>
                  <a:gd name="T67" fmla="*/ 29 h 366"/>
                  <a:gd name="T68" fmla="*/ 89 w 241"/>
                  <a:gd name="T69" fmla="*/ 5 h 366"/>
                  <a:gd name="T70" fmla="*/ 73 w 241"/>
                  <a:gd name="T71" fmla="*/ 51 h 366"/>
                  <a:gd name="T72" fmla="*/ 54 w 241"/>
                  <a:gd name="T73" fmla="*/ 143 h 366"/>
                  <a:gd name="T74" fmla="*/ 62 w 241"/>
                  <a:gd name="T75" fmla="*/ 166 h 366"/>
                  <a:gd name="T76" fmla="*/ 31 w 241"/>
                  <a:gd name="T77" fmla="*/ 214 h 366"/>
                  <a:gd name="T78" fmla="*/ 30 w 241"/>
                  <a:gd name="T79" fmla="*/ 248 h 366"/>
                  <a:gd name="T80" fmla="*/ 24 w 241"/>
                  <a:gd name="T81" fmla="*/ 258 h 366"/>
                  <a:gd name="T82" fmla="*/ 4 w 241"/>
                  <a:gd name="T83" fmla="*/ 331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366">
                    <a:moveTo>
                      <a:pt x="229" y="366"/>
                    </a:moveTo>
                    <a:cubicBezTo>
                      <a:pt x="20" y="338"/>
                      <a:pt x="20" y="338"/>
                      <a:pt x="20" y="338"/>
                    </a:cubicBezTo>
                    <a:cubicBezTo>
                      <a:pt x="13" y="337"/>
                      <a:pt x="7" y="336"/>
                      <a:pt x="1" y="334"/>
                    </a:cubicBezTo>
                    <a:cubicBezTo>
                      <a:pt x="0" y="333"/>
                      <a:pt x="0" y="333"/>
                      <a:pt x="0" y="333"/>
                    </a:cubicBezTo>
                    <a:cubicBezTo>
                      <a:pt x="17" y="266"/>
                      <a:pt x="17" y="266"/>
                      <a:pt x="17" y="266"/>
                    </a:cubicBezTo>
                    <a:cubicBezTo>
                      <a:pt x="18" y="263"/>
                      <a:pt x="19" y="259"/>
                      <a:pt x="20" y="256"/>
                    </a:cubicBezTo>
                    <a:cubicBezTo>
                      <a:pt x="21" y="254"/>
                      <a:pt x="22" y="253"/>
                      <a:pt x="23" y="251"/>
                    </a:cubicBezTo>
                    <a:cubicBezTo>
                      <a:pt x="25" y="249"/>
                      <a:pt x="26" y="248"/>
                      <a:pt x="26" y="246"/>
                    </a:cubicBezTo>
                    <a:cubicBezTo>
                      <a:pt x="29" y="240"/>
                      <a:pt x="28" y="234"/>
                      <a:pt x="28" y="228"/>
                    </a:cubicBezTo>
                    <a:cubicBezTo>
                      <a:pt x="27" y="223"/>
                      <a:pt x="27" y="218"/>
                      <a:pt x="27" y="214"/>
                    </a:cubicBezTo>
                    <a:cubicBezTo>
                      <a:pt x="29" y="202"/>
                      <a:pt x="37" y="192"/>
                      <a:pt x="45" y="184"/>
                    </a:cubicBezTo>
                    <a:cubicBezTo>
                      <a:pt x="51" y="178"/>
                      <a:pt x="57" y="173"/>
                      <a:pt x="58" y="165"/>
                    </a:cubicBezTo>
                    <a:cubicBezTo>
                      <a:pt x="59" y="159"/>
                      <a:pt x="56" y="154"/>
                      <a:pt x="53" y="148"/>
                    </a:cubicBezTo>
                    <a:cubicBezTo>
                      <a:pt x="52" y="146"/>
                      <a:pt x="51" y="145"/>
                      <a:pt x="51" y="144"/>
                    </a:cubicBezTo>
                    <a:cubicBezTo>
                      <a:pt x="48" y="138"/>
                      <a:pt x="48" y="138"/>
                      <a:pt x="48" y="138"/>
                    </a:cubicBezTo>
                    <a:cubicBezTo>
                      <a:pt x="51" y="140"/>
                      <a:pt x="51" y="140"/>
                      <a:pt x="51" y="140"/>
                    </a:cubicBezTo>
                    <a:cubicBezTo>
                      <a:pt x="52" y="134"/>
                      <a:pt x="53" y="128"/>
                      <a:pt x="54" y="122"/>
                    </a:cubicBezTo>
                    <a:cubicBezTo>
                      <a:pt x="58" y="98"/>
                      <a:pt x="63" y="73"/>
                      <a:pt x="70" y="50"/>
                    </a:cubicBezTo>
                    <a:cubicBezTo>
                      <a:pt x="73" y="42"/>
                      <a:pt x="76" y="33"/>
                      <a:pt x="79" y="25"/>
                    </a:cubicBezTo>
                    <a:cubicBezTo>
                      <a:pt x="81" y="17"/>
                      <a:pt x="84" y="10"/>
                      <a:pt x="86" y="2"/>
                    </a:cubicBezTo>
                    <a:cubicBezTo>
                      <a:pt x="87" y="0"/>
                      <a:pt x="87" y="0"/>
                      <a:pt x="87" y="0"/>
                    </a:cubicBezTo>
                    <a:cubicBezTo>
                      <a:pt x="88" y="1"/>
                      <a:pt x="88" y="1"/>
                      <a:pt x="88" y="1"/>
                    </a:cubicBezTo>
                    <a:cubicBezTo>
                      <a:pt x="95" y="3"/>
                      <a:pt x="102" y="4"/>
                      <a:pt x="110" y="6"/>
                    </a:cubicBezTo>
                    <a:cubicBezTo>
                      <a:pt x="112" y="7"/>
                      <a:pt x="112" y="7"/>
                      <a:pt x="112" y="7"/>
                    </a:cubicBezTo>
                    <a:cubicBezTo>
                      <a:pt x="111" y="9"/>
                      <a:pt x="111" y="9"/>
                      <a:pt x="111" y="9"/>
                    </a:cubicBezTo>
                    <a:cubicBezTo>
                      <a:pt x="108" y="17"/>
                      <a:pt x="107" y="27"/>
                      <a:pt x="106" y="29"/>
                    </a:cubicBezTo>
                    <a:cubicBezTo>
                      <a:pt x="106" y="32"/>
                      <a:pt x="106" y="36"/>
                      <a:pt x="107" y="40"/>
                    </a:cubicBezTo>
                    <a:cubicBezTo>
                      <a:pt x="108" y="47"/>
                      <a:pt x="109" y="56"/>
                      <a:pt x="103" y="60"/>
                    </a:cubicBezTo>
                    <a:cubicBezTo>
                      <a:pt x="120" y="95"/>
                      <a:pt x="138" y="119"/>
                      <a:pt x="160" y="134"/>
                    </a:cubicBezTo>
                    <a:cubicBezTo>
                      <a:pt x="160" y="134"/>
                      <a:pt x="160" y="134"/>
                      <a:pt x="160" y="134"/>
                    </a:cubicBezTo>
                    <a:cubicBezTo>
                      <a:pt x="160" y="135"/>
                      <a:pt x="160" y="135"/>
                      <a:pt x="160" y="135"/>
                    </a:cubicBezTo>
                    <a:cubicBezTo>
                      <a:pt x="160" y="144"/>
                      <a:pt x="155" y="150"/>
                      <a:pt x="150" y="155"/>
                    </a:cubicBezTo>
                    <a:cubicBezTo>
                      <a:pt x="145" y="162"/>
                      <a:pt x="140" y="169"/>
                      <a:pt x="140" y="179"/>
                    </a:cubicBezTo>
                    <a:cubicBezTo>
                      <a:pt x="159" y="182"/>
                      <a:pt x="161" y="196"/>
                      <a:pt x="164" y="210"/>
                    </a:cubicBezTo>
                    <a:cubicBezTo>
                      <a:pt x="166" y="219"/>
                      <a:pt x="167" y="230"/>
                      <a:pt x="175" y="236"/>
                    </a:cubicBezTo>
                    <a:cubicBezTo>
                      <a:pt x="179" y="239"/>
                      <a:pt x="183" y="240"/>
                      <a:pt x="187" y="240"/>
                    </a:cubicBezTo>
                    <a:cubicBezTo>
                      <a:pt x="190" y="241"/>
                      <a:pt x="193" y="241"/>
                      <a:pt x="196" y="242"/>
                    </a:cubicBezTo>
                    <a:cubicBezTo>
                      <a:pt x="199" y="243"/>
                      <a:pt x="200" y="245"/>
                      <a:pt x="202" y="246"/>
                    </a:cubicBezTo>
                    <a:cubicBezTo>
                      <a:pt x="204" y="248"/>
                      <a:pt x="205" y="249"/>
                      <a:pt x="207" y="250"/>
                    </a:cubicBezTo>
                    <a:cubicBezTo>
                      <a:pt x="213" y="251"/>
                      <a:pt x="218" y="249"/>
                      <a:pt x="225" y="247"/>
                    </a:cubicBezTo>
                    <a:cubicBezTo>
                      <a:pt x="229" y="246"/>
                      <a:pt x="234" y="244"/>
                      <a:pt x="239" y="244"/>
                    </a:cubicBezTo>
                    <a:cubicBezTo>
                      <a:pt x="241" y="244"/>
                      <a:pt x="241" y="244"/>
                      <a:pt x="241" y="244"/>
                    </a:cubicBezTo>
                    <a:cubicBezTo>
                      <a:pt x="241" y="246"/>
                      <a:pt x="241" y="246"/>
                      <a:pt x="241" y="246"/>
                    </a:cubicBezTo>
                    <a:cubicBezTo>
                      <a:pt x="239" y="271"/>
                      <a:pt x="236" y="297"/>
                      <a:pt x="234" y="321"/>
                    </a:cubicBezTo>
                    <a:cubicBezTo>
                      <a:pt x="232" y="335"/>
                      <a:pt x="231" y="350"/>
                      <a:pt x="229" y="364"/>
                    </a:cubicBezTo>
                    <a:lnTo>
                      <a:pt x="229" y="366"/>
                    </a:lnTo>
                    <a:close/>
                    <a:moveTo>
                      <a:pt x="4" y="331"/>
                    </a:moveTo>
                    <a:cubicBezTo>
                      <a:pt x="9" y="333"/>
                      <a:pt x="14" y="334"/>
                      <a:pt x="20" y="335"/>
                    </a:cubicBezTo>
                    <a:cubicBezTo>
                      <a:pt x="226" y="362"/>
                      <a:pt x="226" y="362"/>
                      <a:pt x="226" y="362"/>
                    </a:cubicBezTo>
                    <a:cubicBezTo>
                      <a:pt x="227" y="348"/>
                      <a:pt x="229" y="334"/>
                      <a:pt x="230" y="321"/>
                    </a:cubicBezTo>
                    <a:cubicBezTo>
                      <a:pt x="233" y="297"/>
                      <a:pt x="235" y="272"/>
                      <a:pt x="237" y="248"/>
                    </a:cubicBezTo>
                    <a:cubicBezTo>
                      <a:pt x="233" y="248"/>
                      <a:pt x="229" y="249"/>
                      <a:pt x="226" y="251"/>
                    </a:cubicBezTo>
                    <a:cubicBezTo>
                      <a:pt x="219" y="253"/>
                      <a:pt x="213" y="255"/>
                      <a:pt x="206" y="253"/>
                    </a:cubicBezTo>
                    <a:cubicBezTo>
                      <a:pt x="203" y="252"/>
                      <a:pt x="201" y="251"/>
                      <a:pt x="200" y="249"/>
                    </a:cubicBezTo>
                    <a:cubicBezTo>
                      <a:pt x="198" y="247"/>
                      <a:pt x="197" y="246"/>
                      <a:pt x="195" y="245"/>
                    </a:cubicBezTo>
                    <a:cubicBezTo>
                      <a:pt x="192" y="244"/>
                      <a:pt x="190" y="244"/>
                      <a:pt x="187" y="244"/>
                    </a:cubicBezTo>
                    <a:cubicBezTo>
                      <a:pt x="182" y="243"/>
                      <a:pt x="177" y="243"/>
                      <a:pt x="173" y="239"/>
                    </a:cubicBezTo>
                    <a:cubicBezTo>
                      <a:pt x="164" y="232"/>
                      <a:pt x="162" y="221"/>
                      <a:pt x="160" y="210"/>
                    </a:cubicBezTo>
                    <a:cubicBezTo>
                      <a:pt x="158" y="197"/>
                      <a:pt x="156" y="185"/>
                      <a:pt x="138" y="183"/>
                    </a:cubicBezTo>
                    <a:cubicBezTo>
                      <a:pt x="137" y="182"/>
                      <a:pt x="137" y="182"/>
                      <a:pt x="137" y="182"/>
                    </a:cubicBezTo>
                    <a:cubicBezTo>
                      <a:pt x="137" y="181"/>
                      <a:pt x="137" y="181"/>
                      <a:pt x="137" y="181"/>
                    </a:cubicBezTo>
                    <a:cubicBezTo>
                      <a:pt x="135" y="168"/>
                      <a:pt x="141" y="161"/>
                      <a:pt x="147" y="153"/>
                    </a:cubicBezTo>
                    <a:cubicBezTo>
                      <a:pt x="152" y="148"/>
                      <a:pt x="156" y="143"/>
                      <a:pt x="157" y="136"/>
                    </a:cubicBezTo>
                    <a:cubicBezTo>
                      <a:pt x="134" y="121"/>
                      <a:pt x="116" y="97"/>
                      <a:pt x="99" y="60"/>
                    </a:cubicBezTo>
                    <a:cubicBezTo>
                      <a:pt x="98" y="59"/>
                      <a:pt x="98" y="59"/>
                      <a:pt x="98" y="59"/>
                    </a:cubicBezTo>
                    <a:cubicBezTo>
                      <a:pt x="100" y="58"/>
                      <a:pt x="100" y="58"/>
                      <a:pt x="100" y="58"/>
                    </a:cubicBezTo>
                    <a:cubicBezTo>
                      <a:pt x="105" y="55"/>
                      <a:pt x="104" y="48"/>
                      <a:pt x="103" y="40"/>
                    </a:cubicBezTo>
                    <a:cubicBezTo>
                      <a:pt x="103" y="36"/>
                      <a:pt x="102" y="32"/>
                      <a:pt x="103" y="29"/>
                    </a:cubicBezTo>
                    <a:cubicBezTo>
                      <a:pt x="103" y="26"/>
                      <a:pt x="104" y="18"/>
                      <a:pt x="107" y="9"/>
                    </a:cubicBezTo>
                    <a:cubicBezTo>
                      <a:pt x="101" y="8"/>
                      <a:pt x="95" y="6"/>
                      <a:pt x="89" y="5"/>
                    </a:cubicBezTo>
                    <a:cubicBezTo>
                      <a:pt x="87" y="12"/>
                      <a:pt x="84" y="19"/>
                      <a:pt x="82" y="26"/>
                    </a:cubicBezTo>
                    <a:cubicBezTo>
                      <a:pt x="79" y="34"/>
                      <a:pt x="76" y="43"/>
                      <a:pt x="73" y="51"/>
                    </a:cubicBezTo>
                    <a:cubicBezTo>
                      <a:pt x="66" y="74"/>
                      <a:pt x="62" y="98"/>
                      <a:pt x="58" y="122"/>
                    </a:cubicBezTo>
                    <a:cubicBezTo>
                      <a:pt x="57" y="129"/>
                      <a:pt x="56" y="136"/>
                      <a:pt x="54" y="143"/>
                    </a:cubicBezTo>
                    <a:cubicBezTo>
                      <a:pt x="55" y="144"/>
                      <a:pt x="55" y="145"/>
                      <a:pt x="56" y="146"/>
                    </a:cubicBezTo>
                    <a:cubicBezTo>
                      <a:pt x="59" y="152"/>
                      <a:pt x="62" y="159"/>
                      <a:pt x="62" y="166"/>
                    </a:cubicBezTo>
                    <a:cubicBezTo>
                      <a:pt x="61" y="174"/>
                      <a:pt x="54" y="181"/>
                      <a:pt x="48" y="186"/>
                    </a:cubicBezTo>
                    <a:cubicBezTo>
                      <a:pt x="40" y="195"/>
                      <a:pt x="32" y="203"/>
                      <a:pt x="31" y="214"/>
                    </a:cubicBezTo>
                    <a:cubicBezTo>
                      <a:pt x="30" y="218"/>
                      <a:pt x="31" y="223"/>
                      <a:pt x="31" y="227"/>
                    </a:cubicBezTo>
                    <a:cubicBezTo>
                      <a:pt x="32" y="234"/>
                      <a:pt x="33" y="241"/>
                      <a:pt x="30" y="248"/>
                    </a:cubicBezTo>
                    <a:cubicBezTo>
                      <a:pt x="29" y="250"/>
                      <a:pt x="28" y="251"/>
                      <a:pt x="26" y="253"/>
                    </a:cubicBezTo>
                    <a:cubicBezTo>
                      <a:pt x="25" y="255"/>
                      <a:pt x="24" y="256"/>
                      <a:pt x="24" y="258"/>
                    </a:cubicBezTo>
                    <a:cubicBezTo>
                      <a:pt x="22" y="260"/>
                      <a:pt x="21" y="264"/>
                      <a:pt x="21" y="267"/>
                    </a:cubicBezTo>
                    <a:lnTo>
                      <a:pt x="4" y="3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46">
                <a:extLst>
                  <a:ext uri="{FF2B5EF4-FFF2-40B4-BE49-F238E27FC236}">
                    <a16:creationId xmlns:a16="http://schemas.microsoft.com/office/drawing/2014/main" id="{72026478-0B1B-40E4-A649-84F09D7F2959}"/>
                  </a:ext>
                </a:extLst>
              </p:cNvPr>
              <p:cNvSpPr>
                <a:spLocks noEditPoints="1"/>
              </p:cNvSpPr>
              <p:nvPr/>
            </p:nvSpPr>
            <p:spPr bwMode="auto">
              <a:xfrm>
                <a:off x="2967832" y="3177263"/>
                <a:ext cx="1057320" cy="1625962"/>
              </a:xfrm>
              <a:custGeom>
                <a:avLst/>
                <a:gdLst>
                  <a:gd name="T0" fmla="*/ 279 w 351"/>
                  <a:gd name="T1" fmla="*/ 519 h 539"/>
                  <a:gd name="T2" fmla="*/ 188 w 351"/>
                  <a:gd name="T3" fmla="*/ 486 h 539"/>
                  <a:gd name="T4" fmla="*/ 147 w 351"/>
                  <a:gd name="T5" fmla="*/ 423 h 539"/>
                  <a:gd name="T6" fmla="*/ 106 w 351"/>
                  <a:gd name="T7" fmla="*/ 406 h 539"/>
                  <a:gd name="T8" fmla="*/ 70 w 351"/>
                  <a:gd name="T9" fmla="*/ 392 h 539"/>
                  <a:gd name="T10" fmla="*/ 64 w 351"/>
                  <a:gd name="T11" fmla="*/ 341 h 539"/>
                  <a:gd name="T12" fmla="*/ 49 w 351"/>
                  <a:gd name="T13" fmla="*/ 304 h 539"/>
                  <a:gd name="T14" fmla="*/ 39 w 351"/>
                  <a:gd name="T15" fmla="*/ 275 h 539"/>
                  <a:gd name="T16" fmla="*/ 48 w 351"/>
                  <a:gd name="T17" fmla="*/ 233 h 539"/>
                  <a:gd name="T18" fmla="*/ 54 w 351"/>
                  <a:gd name="T19" fmla="*/ 208 h 539"/>
                  <a:gd name="T20" fmla="*/ 67 w 351"/>
                  <a:gd name="T21" fmla="*/ 197 h 539"/>
                  <a:gd name="T22" fmla="*/ 50 w 351"/>
                  <a:gd name="T23" fmla="*/ 184 h 539"/>
                  <a:gd name="T24" fmla="*/ 25 w 351"/>
                  <a:gd name="T25" fmla="*/ 189 h 539"/>
                  <a:gd name="T26" fmla="*/ 18 w 351"/>
                  <a:gd name="T27" fmla="*/ 178 h 539"/>
                  <a:gd name="T28" fmla="*/ 19 w 351"/>
                  <a:gd name="T29" fmla="*/ 114 h 539"/>
                  <a:gd name="T30" fmla="*/ 5 w 351"/>
                  <a:gd name="T31" fmla="*/ 62 h 539"/>
                  <a:gd name="T32" fmla="*/ 33 w 351"/>
                  <a:gd name="T33" fmla="*/ 1 h 539"/>
                  <a:gd name="T34" fmla="*/ 111 w 351"/>
                  <a:gd name="T35" fmla="*/ 16 h 539"/>
                  <a:gd name="T36" fmla="*/ 158 w 351"/>
                  <a:gd name="T37" fmla="*/ 19 h 539"/>
                  <a:gd name="T38" fmla="*/ 155 w 351"/>
                  <a:gd name="T39" fmla="*/ 149 h 539"/>
                  <a:gd name="T40" fmla="*/ 209 w 351"/>
                  <a:gd name="T41" fmla="*/ 242 h 539"/>
                  <a:gd name="T42" fmla="*/ 336 w 351"/>
                  <a:gd name="T43" fmla="*/ 414 h 539"/>
                  <a:gd name="T44" fmla="*/ 331 w 351"/>
                  <a:gd name="T45" fmla="*/ 429 h 539"/>
                  <a:gd name="T46" fmla="*/ 348 w 351"/>
                  <a:gd name="T47" fmla="*/ 446 h 539"/>
                  <a:gd name="T48" fmla="*/ 339 w 351"/>
                  <a:gd name="T49" fmla="*/ 477 h 539"/>
                  <a:gd name="T50" fmla="*/ 335 w 351"/>
                  <a:gd name="T51" fmla="*/ 497 h 539"/>
                  <a:gd name="T52" fmla="*/ 319 w 351"/>
                  <a:gd name="T53" fmla="*/ 539 h 539"/>
                  <a:gd name="T54" fmla="*/ 52 w 351"/>
                  <a:gd name="T55" fmla="*/ 302 h 539"/>
                  <a:gd name="T56" fmla="*/ 68 w 351"/>
                  <a:gd name="T57" fmla="*/ 340 h 539"/>
                  <a:gd name="T58" fmla="*/ 73 w 351"/>
                  <a:gd name="T59" fmla="*/ 389 h 539"/>
                  <a:gd name="T60" fmla="*/ 108 w 351"/>
                  <a:gd name="T61" fmla="*/ 403 h 539"/>
                  <a:gd name="T62" fmla="*/ 150 w 351"/>
                  <a:gd name="T63" fmla="*/ 421 h 539"/>
                  <a:gd name="T64" fmla="*/ 191 w 351"/>
                  <a:gd name="T65" fmla="*/ 485 h 539"/>
                  <a:gd name="T66" fmla="*/ 280 w 351"/>
                  <a:gd name="T67" fmla="*/ 516 h 539"/>
                  <a:gd name="T68" fmla="*/ 333 w 351"/>
                  <a:gd name="T69" fmla="*/ 494 h 539"/>
                  <a:gd name="T70" fmla="*/ 337 w 351"/>
                  <a:gd name="T71" fmla="*/ 481 h 539"/>
                  <a:gd name="T72" fmla="*/ 340 w 351"/>
                  <a:gd name="T73" fmla="*/ 459 h 539"/>
                  <a:gd name="T74" fmla="*/ 338 w 351"/>
                  <a:gd name="T75" fmla="*/ 444 h 539"/>
                  <a:gd name="T76" fmla="*/ 227 w 351"/>
                  <a:gd name="T77" fmla="*/ 283 h 539"/>
                  <a:gd name="T78" fmla="*/ 204 w 351"/>
                  <a:gd name="T79" fmla="*/ 241 h 539"/>
                  <a:gd name="T80" fmla="*/ 149 w 351"/>
                  <a:gd name="T81" fmla="*/ 166 h 539"/>
                  <a:gd name="T82" fmla="*/ 157 w 351"/>
                  <a:gd name="T83" fmla="*/ 22 h 539"/>
                  <a:gd name="T84" fmla="*/ 111 w 351"/>
                  <a:gd name="T85" fmla="*/ 20 h 539"/>
                  <a:gd name="T86" fmla="*/ 15 w 351"/>
                  <a:gd name="T87" fmla="*/ 30 h 539"/>
                  <a:gd name="T88" fmla="*/ 22 w 351"/>
                  <a:gd name="T89" fmla="*/ 73 h 539"/>
                  <a:gd name="T90" fmla="*/ 23 w 351"/>
                  <a:gd name="T91" fmla="*/ 144 h 539"/>
                  <a:gd name="T92" fmla="*/ 32 w 351"/>
                  <a:gd name="T93" fmla="*/ 182 h 539"/>
                  <a:gd name="T94" fmla="*/ 57 w 351"/>
                  <a:gd name="T95" fmla="*/ 184 h 539"/>
                  <a:gd name="T96" fmla="*/ 69 w 351"/>
                  <a:gd name="T97" fmla="*/ 207 h 539"/>
                  <a:gd name="T98" fmla="*/ 51 w 351"/>
                  <a:gd name="T99" fmla="*/ 213 h 539"/>
                  <a:gd name="T100" fmla="*/ 54 w 351"/>
                  <a:gd name="T101" fmla="*/ 24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1" h="539">
                    <a:moveTo>
                      <a:pt x="319" y="539"/>
                    </a:moveTo>
                    <a:cubicBezTo>
                      <a:pt x="316" y="537"/>
                      <a:pt x="316" y="537"/>
                      <a:pt x="316" y="537"/>
                    </a:cubicBezTo>
                    <a:cubicBezTo>
                      <a:pt x="304" y="530"/>
                      <a:pt x="291" y="524"/>
                      <a:pt x="279" y="519"/>
                    </a:cubicBezTo>
                    <a:cubicBezTo>
                      <a:pt x="262" y="513"/>
                      <a:pt x="246" y="512"/>
                      <a:pt x="228" y="512"/>
                    </a:cubicBezTo>
                    <a:cubicBezTo>
                      <a:pt x="215" y="512"/>
                      <a:pt x="206" y="511"/>
                      <a:pt x="196" y="501"/>
                    </a:cubicBezTo>
                    <a:cubicBezTo>
                      <a:pt x="191" y="496"/>
                      <a:pt x="189" y="491"/>
                      <a:pt x="188" y="486"/>
                    </a:cubicBezTo>
                    <a:cubicBezTo>
                      <a:pt x="186" y="482"/>
                      <a:pt x="185" y="479"/>
                      <a:pt x="182" y="475"/>
                    </a:cubicBezTo>
                    <a:cubicBezTo>
                      <a:pt x="176" y="468"/>
                      <a:pt x="169" y="457"/>
                      <a:pt x="163" y="446"/>
                    </a:cubicBezTo>
                    <a:cubicBezTo>
                      <a:pt x="157" y="438"/>
                      <a:pt x="152" y="429"/>
                      <a:pt x="147" y="423"/>
                    </a:cubicBezTo>
                    <a:cubicBezTo>
                      <a:pt x="140" y="414"/>
                      <a:pt x="139" y="414"/>
                      <a:pt x="130" y="413"/>
                    </a:cubicBezTo>
                    <a:cubicBezTo>
                      <a:pt x="128" y="413"/>
                      <a:pt x="126" y="413"/>
                      <a:pt x="123" y="413"/>
                    </a:cubicBezTo>
                    <a:cubicBezTo>
                      <a:pt x="115" y="412"/>
                      <a:pt x="110" y="409"/>
                      <a:pt x="106" y="406"/>
                    </a:cubicBezTo>
                    <a:cubicBezTo>
                      <a:pt x="103" y="404"/>
                      <a:pt x="100" y="402"/>
                      <a:pt x="95" y="400"/>
                    </a:cubicBezTo>
                    <a:cubicBezTo>
                      <a:pt x="92" y="399"/>
                      <a:pt x="89" y="399"/>
                      <a:pt x="86" y="398"/>
                    </a:cubicBezTo>
                    <a:cubicBezTo>
                      <a:pt x="81" y="397"/>
                      <a:pt x="76" y="397"/>
                      <a:pt x="70" y="392"/>
                    </a:cubicBezTo>
                    <a:cubicBezTo>
                      <a:pt x="63" y="385"/>
                      <a:pt x="64" y="382"/>
                      <a:pt x="65" y="376"/>
                    </a:cubicBezTo>
                    <a:cubicBezTo>
                      <a:pt x="66" y="373"/>
                      <a:pt x="67" y="370"/>
                      <a:pt x="67" y="365"/>
                    </a:cubicBezTo>
                    <a:cubicBezTo>
                      <a:pt x="67" y="358"/>
                      <a:pt x="65" y="349"/>
                      <a:pt x="64" y="341"/>
                    </a:cubicBezTo>
                    <a:cubicBezTo>
                      <a:pt x="64" y="339"/>
                      <a:pt x="63" y="336"/>
                      <a:pt x="63" y="335"/>
                    </a:cubicBezTo>
                    <a:cubicBezTo>
                      <a:pt x="62" y="327"/>
                      <a:pt x="59" y="322"/>
                      <a:pt x="55" y="316"/>
                    </a:cubicBezTo>
                    <a:cubicBezTo>
                      <a:pt x="53" y="312"/>
                      <a:pt x="51" y="308"/>
                      <a:pt x="49" y="304"/>
                    </a:cubicBezTo>
                    <a:cubicBezTo>
                      <a:pt x="47" y="299"/>
                      <a:pt x="45" y="294"/>
                      <a:pt x="44" y="290"/>
                    </a:cubicBezTo>
                    <a:cubicBezTo>
                      <a:pt x="42" y="285"/>
                      <a:pt x="41" y="280"/>
                      <a:pt x="39" y="276"/>
                    </a:cubicBezTo>
                    <a:cubicBezTo>
                      <a:pt x="39" y="275"/>
                      <a:pt x="39" y="275"/>
                      <a:pt x="39" y="275"/>
                    </a:cubicBezTo>
                    <a:cubicBezTo>
                      <a:pt x="40" y="274"/>
                      <a:pt x="40" y="274"/>
                      <a:pt x="40" y="274"/>
                    </a:cubicBezTo>
                    <a:cubicBezTo>
                      <a:pt x="49" y="268"/>
                      <a:pt x="50" y="255"/>
                      <a:pt x="50" y="245"/>
                    </a:cubicBezTo>
                    <a:cubicBezTo>
                      <a:pt x="51" y="241"/>
                      <a:pt x="49" y="237"/>
                      <a:pt x="48" y="233"/>
                    </a:cubicBezTo>
                    <a:cubicBezTo>
                      <a:pt x="47" y="229"/>
                      <a:pt x="46" y="225"/>
                      <a:pt x="46" y="220"/>
                    </a:cubicBezTo>
                    <a:cubicBezTo>
                      <a:pt x="46" y="213"/>
                      <a:pt x="46" y="211"/>
                      <a:pt x="50" y="210"/>
                    </a:cubicBezTo>
                    <a:cubicBezTo>
                      <a:pt x="51" y="210"/>
                      <a:pt x="52" y="209"/>
                      <a:pt x="54" y="208"/>
                    </a:cubicBezTo>
                    <a:cubicBezTo>
                      <a:pt x="57" y="206"/>
                      <a:pt x="60" y="206"/>
                      <a:pt x="63" y="206"/>
                    </a:cubicBezTo>
                    <a:cubicBezTo>
                      <a:pt x="65" y="206"/>
                      <a:pt x="66" y="206"/>
                      <a:pt x="67" y="205"/>
                    </a:cubicBezTo>
                    <a:cubicBezTo>
                      <a:pt x="67" y="204"/>
                      <a:pt x="68" y="202"/>
                      <a:pt x="67" y="197"/>
                    </a:cubicBezTo>
                    <a:cubicBezTo>
                      <a:pt x="66" y="191"/>
                      <a:pt x="65" y="191"/>
                      <a:pt x="62" y="190"/>
                    </a:cubicBezTo>
                    <a:cubicBezTo>
                      <a:pt x="60" y="189"/>
                      <a:pt x="58" y="189"/>
                      <a:pt x="55" y="187"/>
                    </a:cubicBezTo>
                    <a:cubicBezTo>
                      <a:pt x="53" y="186"/>
                      <a:pt x="51" y="185"/>
                      <a:pt x="50" y="184"/>
                    </a:cubicBezTo>
                    <a:cubicBezTo>
                      <a:pt x="48" y="181"/>
                      <a:pt x="47" y="180"/>
                      <a:pt x="41" y="181"/>
                    </a:cubicBezTo>
                    <a:cubicBezTo>
                      <a:pt x="39" y="181"/>
                      <a:pt x="37" y="183"/>
                      <a:pt x="34" y="185"/>
                    </a:cubicBezTo>
                    <a:cubicBezTo>
                      <a:pt x="31" y="187"/>
                      <a:pt x="28" y="190"/>
                      <a:pt x="25" y="189"/>
                    </a:cubicBezTo>
                    <a:cubicBezTo>
                      <a:pt x="22" y="188"/>
                      <a:pt x="20" y="185"/>
                      <a:pt x="18" y="179"/>
                    </a:cubicBezTo>
                    <a:cubicBezTo>
                      <a:pt x="18" y="179"/>
                      <a:pt x="18" y="179"/>
                      <a:pt x="18" y="179"/>
                    </a:cubicBezTo>
                    <a:cubicBezTo>
                      <a:pt x="18" y="178"/>
                      <a:pt x="18" y="178"/>
                      <a:pt x="18" y="178"/>
                    </a:cubicBezTo>
                    <a:cubicBezTo>
                      <a:pt x="21" y="169"/>
                      <a:pt x="20" y="157"/>
                      <a:pt x="19" y="145"/>
                    </a:cubicBezTo>
                    <a:cubicBezTo>
                      <a:pt x="18" y="136"/>
                      <a:pt x="17" y="127"/>
                      <a:pt x="18" y="120"/>
                    </a:cubicBezTo>
                    <a:cubicBezTo>
                      <a:pt x="19" y="118"/>
                      <a:pt x="19" y="116"/>
                      <a:pt x="19" y="114"/>
                    </a:cubicBezTo>
                    <a:cubicBezTo>
                      <a:pt x="21" y="101"/>
                      <a:pt x="24" y="84"/>
                      <a:pt x="19" y="74"/>
                    </a:cubicBezTo>
                    <a:cubicBezTo>
                      <a:pt x="17" y="71"/>
                      <a:pt x="14" y="70"/>
                      <a:pt x="12" y="68"/>
                    </a:cubicBezTo>
                    <a:cubicBezTo>
                      <a:pt x="9" y="67"/>
                      <a:pt x="7" y="65"/>
                      <a:pt x="5" y="62"/>
                    </a:cubicBezTo>
                    <a:cubicBezTo>
                      <a:pt x="0" y="53"/>
                      <a:pt x="7" y="35"/>
                      <a:pt x="12" y="28"/>
                    </a:cubicBezTo>
                    <a:cubicBezTo>
                      <a:pt x="15" y="22"/>
                      <a:pt x="19" y="17"/>
                      <a:pt x="23" y="13"/>
                    </a:cubicBezTo>
                    <a:cubicBezTo>
                      <a:pt x="27" y="9"/>
                      <a:pt x="30" y="5"/>
                      <a:pt x="33" y="1"/>
                    </a:cubicBezTo>
                    <a:cubicBezTo>
                      <a:pt x="33" y="0"/>
                      <a:pt x="33" y="0"/>
                      <a:pt x="33" y="0"/>
                    </a:cubicBezTo>
                    <a:cubicBezTo>
                      <a:pt x="35" y="0"/>
                      <a:pt x="35" y="0"/>
                      <a:pt x="35" y="0"/>
                    </a:cubicBezTo>
                    <a:cubicBezTo>
                      <a:pt x="60" y="8"/>
                      <a:pt x="85" y="16"/>
                      <a:pt x="111" y="16"/>
                    </a:cubicBezTo>
                    <a:cubicBezTo>
                      <a:pt x="114" y="16"/>
                      <a:pt x="118" y="16"/>
                      <a:pt x="121" y="16"/>
                    </a:cubicBezTo>
                    <a:cubicBezTo>
                      <a:pt x="126" y="16"/>
                      <a:pt x="132" y="16"/>
                      <a:pt x="137" y="16"/>
                    </a:cubicBezTo>
                    <a:cubicBezTo>
                      <a:pt x="144" y="16"/>
                      <a:pt x="151" y="18"/>
                      <a:pt x="158" y="19"/>
                    </a:cubicBezTo>
                    <a:cubicBezTo>
                      <a:pt x="177" y="22"/>
                      <a:pt x="177" y="22"/>
                      <a:pt x="177" y="22"/>
                    </a:cubicBezTo>
                    <a:cubicBezTo>
                      <a:pt x="177" y="24"/>
                      <a:pt x="177" y="24"/>
                      <a:pt x="177" y="24"/>
                    </a:cubicBezTo>
                    <a:cubicBezTo>
                      <a:pt x="172" y="66"/>
                      <a:pt x="164" y="108"/>
                      <a:pt x="155" y="149"/>
                    </a:cubicBezTo>
                    <a:cubicBezTo>
                      <a:pt x="154" y="155"/>
                      <a:pt x="153" y="160"/>
                      <a:pt x="153" y="165"/>
                    </a:cubicBezTo>
                    <a:cubicBezTo>
                      <a:pt x="174" y="187"/>
                      <a:pt x="191" y="214"/>
                      <a:pt x="207" y="239"/>
                    </a:cubicBezTo>
                    <a:cubicBezTo>
                      <a:pt x="209" y="242"/>
                      <a:pt x="209" y="242"/>
                      <a:pt x="209" y="242"/>
                    </a:cubicBezTo>
                    <a:cubicBezTo>
                      <a:pt x="214" y="251"/>
                      <a:pt x="219" y="260"/>
                      <a:pt x="224" y="269"/>
                    </a:cubicBezTo>
                    <a:cubicBezTo>
                      <a:pt x="226" y="273"/>
                      <a:pt x="229" y="277"/>
                      <a:pt x="231" y="281"/>
                    </a:cubicBezTo>
                    <a:cubicBezTo>
                      <a:pt x="258" y="331"/>
                      <a:pt x="294" y="376"/>
                      <a:pt x="336" y="414"/>
                    </a:cubicBezTo>
                    <a:cubicBezTo>
                      <a:pt x="337" y="416"/>
                      <a:pt x="337" y="416"/>
                      <a:pt x="337" y="416"/>
                    </a:cubicBezTo>
                    <a:cubicBezTo>
                      <a:pt x="336" y="417"/>
                      <a:pt x="336" y="417"/>
                      <a:pt x="336" y="417"/>
                    </a:cubicBezTo>
                    <a:cubicBezTo>
                      <a:pt x="332" y="420"/>
                      <a:pt x="331" y="424"/>
                      <a:pt x="331" y="429"/>
                    </a:cubicBezTo>
                    <a:cubicBezTo>
                      <a:pt x="332" y="434"/>
                      <a:pt x="335" y="438"/>
                      <a:pt x="340" y="441"/>
                    </a:cubicBezTo>
                    <a:cubicBezTo>
                      <a:pt x="340" y="441"/>
                      <a:pt x="341" y="441"/>
                      <a:pt x="341" y="442"/>
                    </a:cubicBezTo>
                    <a:cubicBezTo>
                      <a:pt x="344" y="442"/>
                      <a:pt x="346" y="444"/>
                      <a:pt x="348" y="446"/>
                    </a:cubicBezTo>
                    <a:cubicBezTo>
                      <a:pt x="351" y="451"/>
                      <a:pt x="347" y="456"/>
                      <a:pt x="343" y="461"/>
                    </a:cubicBezTo>
                    <a:cubicBezTo>
                      <a:pt x="342" y="462"/>
                      <a:pt x="341" y="464"/>
                      <a:pt x="340" y="465"/>
                    </a:cubicBezTo>
                    <a:cubicBezTo>
                      <a:pt x="338" y="469"/>
                      <a:pt x="338" y="473"/>
                      <a:pt x="339" y="477"/>
                    </a:cubicBezTo>
                    <a:cubicBezTo>
                      <a:pt x="339" y="478"/>
                      <a:pt x="340" y="479"/>
                      <a:pt x="340" y="479"/>
                    </a:cubicBezTo>
                    <a:cubicBezTo>
                      <a:pt x="341" y="481"/>
                      <a:pt x="342" y="483"/>
                      <a:pt x="342" y="485"/>
                    </a:cubicBezTo>
                    <a:cubicBezTo>
                      <a:pt x="342" y="490"/>
                      <a:pt x="338" y="494"/>
                      <a:pt x="335" y="497"/>
                    </a:cubicBezTo>
                    <a:cubicBezTo>
                      <a:pt x="334" y="498"/>
                      <a:pt x="334" y="498"/>
                      <a:pt x="334" y="498"/>
                    </a:cubicBezTo>
                    <a:cubicBezTo>
                      <a:pt x="325" y="507"/>
                      <a:pt x="321" y="520"/>
                      <a:pt x="319" y="536"/>
                    </a:cubicBezTo>
                    <a:lnTo>
                      <a:pt x="319" y="539"/>
                    </a:lnTo>
                    <a:close/>
                    <a:moveTo>
                      <a:pt x="43" y="276"/>
                    </a:moveTo>
                    <a:cubicBezTo>
                      <a:pt x="45" y="280"/>
                      <a:pt x="46" y="284"/>
                      <a:pt x="47" y="289"/>
                    </a:cubicBezTo>
                    <a:cubicBezTo>
                      <a:pt x="49" y="293"/>
                      <a:pt x="50" y="298"/>
                      <a:pt x="52" y="302"/>
                    </a:cubicBezTo>
                    <a:cubicBezTo>
                      <a:pt x="54" y="307"/>
                      <a:pt x="56" y="310"/>
                      <a:pt x="58" y="314"/>
                    </a:cubicBezTo>
                    <a:cubicBezTo>
                      <a:pt x="62" y="320"/>
                      <a:pt x="65" y="326"/>
                      <a:pt x="67" y="334"/>
                    </a:cubicBezTo>
                    <a:cubicBezTo>
                      <a:pt x="67" y="336"/>
                      <a:pt x="67" y="338"/>
                      <a:pt x="68" y="340"/>
                    </a:cubicBezTo>
                    <a:cubicBezTo>
                      <a:pt x="69" y="348"/>
                      <a:pt x="71" y="357"/>
                      <a:pt x="71" y="365"/>
                    </a:cubicBezTo>
                    <a:cubicBezTo>
                      <a:pt x="71" y="370"/>
                      <a:pt x="70" y="374"/>
                      <a:pt x="69" y="377"/>
                    </a:cubicBezTo>
                    <a:cubicBezTo>
                      <a:pt x="68" y="382"/>
                      <a:pt x="67" y="384"/>
                      <a:pt x="73" y="389"/>
                    </a:cubicBezTo>
                    <a:cubicBezTo>
                      <a:pt x="77" y="393"/>
                      <a:pt x="82" y="394"/>
                      <a:pt x="87" y="395"/>
                    </a:cubicBezTo>
                    <a:cubicBezTo>
                      <a:pt x="90" y="395"/>
                      <a:pt x="93" y="395"/>
                      <a:pt x="96" y="396"/>
                    </a:cubicBezTo>
                    <a:cubicBezTo>
                      <a:pt x="101" y="398"/>
                      <a:pt x="105" y="401"/>
                      <a:pt x="108" y="403"/>
                    </a:cubicBezTo>
                    <a:cubicBezTo>
                      <a:pt x="112" y="406"/>
                      <a:pt x="116" y="408"/>
                      <a:pt x="123" y="409"/>
                    </a:cubicBezTo>
                    <a:cubicBezTo>
                      <a:pt x="126" y="409"/>
                      <a:pt x="128" y="409"/>
                      <a:pt x="130" y="410"/>
                    </a:cubicBezTo>
                    <a:cubicBezTo>
                      <a:pt x="140" y="410"/>
                      <a:pt x="143" y="411"/>
                      <a:pt x="150" y="421"/>
                    </a:cubicBezTo>
                    <a:cubicBezTo>
                      <a:pt x="155" y="427"/>
                      <a:pt x="160" y="436"/>
                      <a:pt x="166" y="444"/>
                    </a:cubicBezTo>
                    <a:cubicBezTo>
                      <a:pt x="172" y="455"/>
                      <a:pt x="179" y="466"/>
                      <a:pt x="185" y="473"/>
                    </a:cubicBezTo>
                    <a:cubicBezTo>
                      <a:pt x="188" y="477"/>
                      <a:pt x="190" y="481"/>
                      <a:pt x="191" y="485"/>
                    </a:cubicBezTo>
                    <a:cubicBezTo>
                      <a:pt x="193" y="490"/>
                      <a:pt x="194" y="494"/>
                      <a:pt x="199" y="498"/>
                    </a:cubicBezTo>
                    <a:cubicBezTo>
                      <a:pt x="208" y="507"/>
                      <a:pt x="215" y="508"/>
                      <a:pt x="228" y="508"/>
                    </a:cubicBezTo>
                    <a:cubicBezTo>
                      <a:pt x="247" y="509"/>
                      <a:pt x="263" y="509"/>
                      <a:pt x="280" y="516"/>
                    </a:cubicBezTo>
                    <a:cubicBezTo>
                      <a:pt x="292" y="520"/>
                      <a:pt x="304" y="526"/>
                      <a:pt x="316" y="533"/>
                    </a:cubicBezTo>
                    <a:cubicBezTo>
                      <a:pt x="318" y="520"/>
                      <a:pt x="321" y="506"/>
                      <a:pt x="332" y="495"/>
                    </a:cubicBezTo>
                    <a:cubicBezTo>
                      <a:pt x="333" y="494"/>
                      <a:pt x="333" y="494"/>
                      <a:pt x="333" y="494"/>
                    </a:cubicBezTo>
                    <a:cubicBezTo>
                      <a:pt x="335" y="491"/>
                      <a:pt x="338" y="489"/>
                      <a:pt x="338" y="485"/>
                    </a:cubicBezTo>
                    <a:cubicBezTo>
                      <a:pt x="338" y="485"/>
                      <a:pt x="338" y="485"/>
                      <a:pt x="338" y="485"/>
                    </a:cubicBezTo>
                    <a:cubicBezTo>
                      <a:pt x="338" y="484"/>
                      <a:pt x="337" y="482"/>
                      <a:pt x="337" y="481"/>
                    </a:cubicBezTo>
                    <a:cubicBezTo>
                      <a:pt x="336" y="480"/>
                      <a:pt x="336" y="479"/>
                      <a:pt x="336" y="479"/>
                    </a:cubicBezTo>
                    <a:cubicBezTo>
                      <a:pt x="334" y="474"/>
                      <a:pt x="334" y="468"/>
                      <a:pt x="337" y="463"/>
                    </a:cubicBezTo>
                    <a:cubicBezTo>
                      <a:pt x="338" y="462"/>
                      <a:pt x="339" y="460"/>
                      <a:pt x="340" y="459"/>
                    </a:cubicBezTo>
                    <a:cubicBezTo>
                      <a:pt x="344" y="454"/>
                      <a:pt x="346" y="451"/>
                      <a:pt x="344" y="448"/>
                    </a:cubicBezTo>
                    <a:cubicBezTo>
                      <a:pt x="344" y="447"/>
                      <a:pt x="342" y="446"/>
                      <a:pt x="340" y="445"/>
                    </a:cubicBezTo>
                    <a:cubicBezTo>
                      <a:pt x="339" y="445"/>
                      <a:pt x="338" y="444"/>
                      <a:pt x="338" y="444"/>
                    </a:cubicBezTo>
                    <a:cubicBezTo>
                      <a:pt x="332" y="441"/>
                      <a:pt x="328" y="435"/>
                      <a:pt x="328" y="429"/>
                    </a:cubicBezTo>
                    <a:cubicBezTo>
                      <a:pt x="327" y="424"/>
                      <a:pt x="329" y="419"/>
                      <a:pt x="332" y="416"/>
                    </a:cubicBezTo>
                    <a:cubicBezTo>
                      <a:pt x="290" y="377"/>
                      <a:pt x="255" y="332"/>
                      <a:pt x="227" y="283"/>
                    </a:cubicBezTo>
                    <a:cubicBezTo>
                      <a:pt x="225" y="279"/>
                      <a:pt x="223" y="275"/>
                      <a:pt x="221" y="271"/>
                    </a:cubicBezTo>
                    <a:cubicBezTo>
                      <a:pt x="216" y="262"/>
                      <a:pt x="211" y="253"/>
                      <a:pt x="206" y="244"/>
                    </a:cubicBezTo>
                    <a:cubicBezTo>
                      <a:pt x="204" y="241"/>
                      <a:pt x="204" y="241"/>
                      <a:pt x="204" y="241"/>
                    </a:cubicBezTo>
                    <a:cubicBezTo>
                      <a:pt x="188" y="216"/>
                      <a:pt x="171" y="189"/>
                      <a:pt x="150" y="167"/>
                    </a:cubicBezTo>
                    <a:cubicBezTo>
                      <a:pt x="149" y="167"/>
                      <a:pt x="149" y="167"/>
                      <a:pt x="149" y="167"/>
                    </a:cubicBezTo>
                    <a:cubicBezTo>
                      <a:pt x="149" y="166"/>
                      <a:pt x="149" y="166"/>
                      <a:pt x="149" y="166"/>
                    </a:cubicBezTo>
                    <a:cubicBezTo>
                      <a:pt x="149" y="160"/>
                      <a:pt x="150" y="155"/>
                      <a:pt x="152" y="149"/>
                    </a:cubicBezTo>
                    <a:cubicBezTo>
                      <a:pt x="160" y="108"/>
                      <a:pt x="168" y="67"/>
                      <a:pt x="173" y="25"/>
                    </a:cubicBezTo>
                    <a:cubicBezTo>
                      <a:pt x="157" y="22"/>
                      <a:pt x="157" y="22"/>
                      <a:pt x="157" y="22"/>
                    </a:cubicBezTo>
                    <a:cubicBezTo>
                      <a:pt x="150" y="21"/>
                      <a:pt x="144" y="20"/>
                      <a:pt x="137" y="20"/>
                    </a:cubicBezTo>
                    <a:cubicBezTo>
                      <a:pt x="132" y="19"/>
                      <a:pt x="126" y="19"/>
                      <a:pt x="121" y="20"/>
                    </a:cubicBezTo>
                    <a:cubicBezTo>
                      <a:pt x="118" y="20"/>
                      <a:pt x="114" y="20"/>
                      <a:pt x="111" y="20"/>
                    </a:cubicBezTo>
                    <a:cubicBezTo>
                      <a:pt x="85" y="19"/>
                      <a:pt x="60" y="12"/>
                      <a:pt x="35" y="4"/>
                    </a:cubicBezTo>
                    <a:cubicBezTo>
                      <a:pt x="32" y="8"/>
                      <a:pt x="29" y="12"/>
                      <a:pt x="26" y="15"/>
                    </a:cubicBezTo>
                    <a:cubicBezTo>
                      <a:pt x="22" y="20"/>
                      <a:pt x="18" y="25"/>
                      <a:pt x="15" y="30"/>
                    </a:cubicBezTo>
                    <a:cubicBezTo>
                      <a:pt x="10" y="38"/>
                      <a:pt x="4" y="53"/>
                      <a:pt x="8" y="60"/>
                    </a:cubicBezTo>
                    <a:cubicBezTo>
                      <a:pt x="9" y="62"/>
                      <a:pt x="11" y="64"/>
                      <a:pt x="14" y="65"/>
                    </a:cubicBezTo>
                    <a:cubicBezTo>
                      <a:pt x="16" y="66"/>
                      <a:pt x="20" y="68"/>
                      <a:pt x="22" y="73"/>
                    </a:cubicBezTo>
                    <a:cubicBezTo>
                      <a:pt x="27" y="83"/>
                      <a:pt x="25" y="101"/>
                      <a:pt x="23" y="114"/>
                    </a:cubicBezTo>
                    <a:cubicBezTo>
                      <a:pt x="22" y="116"/>
                      <a:pt x="22" y="118"/>
                      <a:pt x="22" y="120"/>
                    </a:cubicBezTo>
                    <a:cubicBezTo>
                      <a:pt x="21" y="127"/>
                      <a:pt x="22" y="136"/>
                      <a:pt x="23" y="144"/>
                    </a:cubicBezTo>
                    <a:cubicBezTo>
                      <a:pt x="24" y="157"/>
                      <a:pt x="25" y="169"/>
                      <a:pt x="22" y="179"/>
                    </a:cubicBezTo>
                    <a:cubicBezTo>
                      <a:pt x="24" y="184"/>
                      <a:pt x="25" y="185"/>
                      <a:pt x="26" y="185"/>
                    </a:cubicBezTo>
                    <a:cubicBezTo>
                      <a:pt x="28" y="186"/>
                      <a:pt x="30" y="184"/>
                      <a:pt x="32" y="182"/>
                    </a:cubicBezTo>
                    <a:cubicBezTo>
                      <a:pt x="34" y="180"/>
                      <a:pt x="37" y="178"/>
                      <a:pt x="40" y="177"/>
                    </a:cubicBezTo>
                    <a:cubicBezTo>
                      <a:pt x="48" y="176"/>
                      <a:pt x="50" y="178"/>
                      <a:pt x="53" y="181"/>
                    </a:cubicBezTo>
                    <a:cubicBezTo>
                      <a:pt x="54" y="182"/>
                      <a:pt x="55" y="183"/>
                      <a:pt x="57" y="184"/>
                    </a:cubicBezTo>
                    <a:cubicBezTo>
                      <a:pt x="59" y="186"/>
                      <a:pt x="61" y="186"/>
                      <a:pt x="62" y="186"/>
                    </a:cubicBezTo>
                    <a:cubicBezTo>
                      <a:pt x="67" y="187"/>
                      <a:pt x="70" y="189"/>
                      <a:pt x="71" y="197"/>
                    </a:cubicBezTo>
                    <a:cubicBezTo>
                      <a:pt x="71" y="202"/>
                      <a:pt x="71" y="205"/>
                      <a:pt x="69" y="207"/>
                    </a:cubicBezTo>
                    <a:cubicBezTo>
                      <a:pt x="68" y="209"/>
                      <a:pt x="65" y="209"/>
                      <a:pt x="63" y="209"/>
                    </a:cubicBezTo>
                    <a:cubicBezTo>
                      <a:pt x="60" y="209"/>
                      <a:pt x="58" y="209"/>
                      <a:pt x="56" y="211"/>
                    </a:cubicBezTo>
                    <a:cubicBezTo>
                      <a:pt x="54" y="212"/>
                      <a:pt x="52" y="213"/>
                      <a:pt x="51" y="213"/>
                    </a:cubicBezTo>
                    <a:cubicBezTo>
                      <a:pt x="50" y="214"/>
                      <a:pt x="50" y="214"/>
                      <a:pt x="50" y="220"/>
                    </a:cubicBezTo>
                    <a:cubicBezTo>
                      <a:pt x="50" y="225"/>
                      <a:pt x="51" y="228"/>
                      <a:pt x="52" y="232"/>
                    </a:cubicBezTo>
                    <a:cubicBezTo>
                      <a:pt x="53" y="236"/>
                      <a:pt x="54" y="240"/>
                      <a:pt x="54" y="245"/>
                    </a:cubicBezTo>
                    <a:cubicBezTo>
                      <a:pt x="54" y="256"/>
                      <a:pt x="52" y="269"/>
                      <a:pt x="43" y="2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48">
                <a:extLst>
                  <a:ext uri="{FF2B5EF4-FFF2-40B4-BE49-F238E27FC236}">
                    <a16:creationId xmlns:a16="http://schemas.microsoft.com/office/drawing/2014/main" id="{F6E7840F-4D90-401A-9830-DEFC41EBF0F3}"/>
                  </a:ext>
                </a:extLst>
              </p:cNvPr>
              <p:cNvSpPr>
                <a:spLocks noEditPoints="1"/>
              </p:cNvSpPr>
              <p:nvPr/>
            </p:nvSpPr>
            <p:spPr bwMode="auto">
              <a:xfrm>
                <a:off x="3417161" y="3240728"/>
                <a:ext cx="755229" cy="1097937"/>
              </a:xfrm>
              <a:custGeom>
                <a:avLst/>
                <a:gdLst>
                  <a:gd name="T0" fmla="*/ 153 w 251"/>
                  <a:gd name="T1" fmla="*/ 364 h 364"/>
                  <a:gd name="T2" fmla="*/ 150 w 251"/>
                  <a:gd name="T3" fmla="*/ 362 h 364"/>
                  <a:gd name="T4" fmla="*/ 78 w 251"/>
                  <a:gd name="T5" fmla="*/ 262 h 364"/>
                  <a:gd name="T6" fmla="*/ 72 w 251"/>
                  <a:gd name="T7" fmla="*/ 250 h 364"/>
                  <a:gd name="T8" fmla="*/ 57 w 251"/>
                  <a:gd name="T9" fmla="*/ 223 h 364"/>
                  <a:gd name="T10" fmla="*/ 55 w 251"/>
                  <a:gd name="T11" fmla="*/ 220 h 364"/>
                  <a:gd name="T12" fmla="*/ 1 w 251"/>
                  <a:gd name="T13" fmla="*/ 146 h 364"/>
                  <a:gd name="T14" fmla="*/ 0 w 251"/>
                  <a:gd name="T15" fmla="*/ 146 h 364"/>
                  <a:gd name="T16" fmla="*/ 0 w 251"/>
                  <a:gd name="T17" fmla="*/ 145 h 364"/>
                  <a:gd name="T18" fmla="*/ 3 w 251"/>
                  <a:gd name="T19" fmla="*/ 128 h 364"/>
                  <a:gd name="T20" fmla="*/ 24 w 251"/>
                  <a:gd name="T21" fmla="*/ 2 h 364"/>
                  <a:gd name="T22" fmla="*/ 25 w 251"/>
                  <a:gd name="T23" fmla="*/ 0 h 364"/>
                  <a:gd name="T24" fmla="*/ 83 w 251"/>
                  <a:gd name="T25" fmla="*/ 10 h 364"/>
                  <a:gd name="T26" fmla="*/ 130 w 251"/>
                  <a:gd name="T27" fmla="*/ 22 h 364"/>
                  <a:gd name="T28" fmla="*/ 130 w 251"/>
                  <a:gd name="T29" fmla="*/ 22 h 364"/>
                  <a:gd name="T30" fmla="*/ 132 w 251"/>
                  <a:gd name="T31" fmla="*/ 22 h 364"/>
                  <a:gd name="T32" fmla="*/ 149 w 251"/>
                  <a:gd name="T33" fmla="*/ 27 h 364"/>
                  <a:gd name="T34" fmla="*/ 251 w 251"/>
                  <a:gd name="T35" fmla="*/ 40 h 364"/>
                  <a:gd name="T36" fmla="*/ 251 w 251"/>
                  <a:gd name="T37" fmla="*/ 42 h 364"/>
                  <a:gd name="T38" fmla="*/ 220 w 251"/>
                  <a:gd name="T39" fmla="*/ 204 h 364"/>
                  <a:gd name="T40" fmla="*/ 191 w 251"/>
                  <a:gd name="T41" fmla="*/ 338 h 364"/>
                  <a:gd name="T42" fmla="*/ 190 w 251"/>
                  <a:gd name="T43" fmla="*/ 340 h 364"/>
                  <a:gd name="T44" fmla="*/ 160 w 251"/>
                  <a:gd name="T45" fmla="*/ 335 h 364"/>
                  <a:gd name="T46" fmla="*/ 154 w 251"/>
                  <a:gd name="T47" fmla="*/ 361 h 364"/>
                  <a:gd name="T48" fmla="*/ 153 w 251"/>
                  <a:gd name="T49" fmla="*/ 364 h 364"/>
                  <a:gd name="T50" fmla="*/ 4 w 251"/>
                  <a:gd name="T51" fmla="*/ 144 h 364"/>
                  <a:gd name="T52" fmla="*/ 58 w 251"/>
                  <a:gd name="T53" fmla="*/ 218 h 364"/>
                  <a:gd name="T54" fmla="*/ 60 w 251"/>
                  <a:gd name="T55" fmla="*/ 221 h 364"/>
                  <a:gd name="T56" fmla="*/ 75 w 251"/>
                  <a:gd name="T57" fmla="*/ 248 h 364"/>
                  <a:gd name="T58" fmla="*/ 82 w 251"/>
                  <a:gd name="T59" fmla="*/ 260 h 364"/>
                  <a:gd name="T60" fmla="*/ 151 w 251"/>
                  <a:gd name="T61" fmla="*/ 357 h 364"/>
                  <a:gd name="T62" fmla="*/ 157 w 251"/>
                  <a:gd name="T63" fmla="*/ 333 h 364"/>
                  <a:gd name="T64" fmla="*/ 158 w 251"/>
                  <a:gd name="T65" fmla="*/ 331 h 364"/>
                  <a:gd name="T66" fmla="*/ 187 w 251"/>
                  <a:gd name="T67" fmla="*/ 336 h 364"/>
                  <a:gd name="T68" fmla="*/ 216 w 251"/>
                  <a:gd name="T69" fmla="*/ 203 h 364"/>
                  <a:gd name="T70" fmla="*/ 248 w 251"/>
                  <a:gd name="T71" fmla="*/ 43 h 364"/>
                  <a:gd name="T72" fmla="*/ 149 w 251"/>
                  <a:gd name="T73" fmla="*/ 30 h 364"/>
                  <a:gd name="T74" fmla="*/ 132 w 251"/>
                  <a:gd name="T75" fmla="*/ 27 h 364"/>
                  <a:gd name="T76" fmla="*/ 132 w 251"/>
                  <a:gd name="T77" fmla="*/ 28 h 364"/>
                  <a:gd name="T78" fmla="*/ 130 w 251"/>
                  <a:gd name="T79" fmla="*/ 27 h 364"/>
                  <a:gd name="T80" fmla="*/ 83 w 251"/>
                  <a:gd name="T81" fmla="*/ 14 h 364"/>
                  <a:gd name="T82" fmla="*/ 28 w 251"/>
                  <a:gd name="T83" fmla="*/ 5 h 364"/>
                  <a:gd name="T84" fmla="*/ 6 w 251"/>
                  <a:gd name="T85" fmla="*/ 128 h 364"/>
                  <a:gd name="T86" fmla="*/ 4 w 251"/>
                  <a:gd name="T87" fmla="*/ 14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1" h="364">
                    <a:moveTo>
                      <a:pt x="153" y="364"/>
                    </a:moveTo>
                    <a:cubicBezTo>
                      <a:pt x="150" y="362"/>
                      <a:pt x="150" y="362"/>
                      <a:pt x="150" y="362"/>
                    </a:cubicBezTo>
                    <a:cubicBezTo>
                      <a:pt x="123" y="331"/>
                      <a:pt x="98" y="298"/>
                      <a:pt x="78" y="262"/>
                    </a:cubicBezTo>
                    <a:cubicBezTo>
                      <a:pt x="76" y="258"/>
                      <a:pt x="74" y="254"/>
                      <a:pt x="72" y="250"/>
                    </a:cubicBezTo>
                    <a:cubicBezTo>
                      <a:pt x="67" y="241"/>
                      <a:pt x="62" y="232"/>
                      <a:pt x="57" y="223"/>
                    </a:cubicBezTo>
                    <a:cubicBezTo>
                      <a:pt x="55" y="220"/>
                      <a:pt x="55" y="220"/>
                      <a:pt x="55" y="220"/>
                    </a:cubicBezTo>
                    <a:cubicBezTo>
                      <a:pt x="39" y="195"/>
                      <a:pt x="22" y="168"/>
                      <a:pt x="1" y="146"/>
                    </a:cubicBezTo>
                    <a:cubicBezTo>
                      <a:pt x="0" y="146"/>
                      <a:pt x="0" y="146"/>
                      <a:pt x="0" y="146"/>
                    </a:cubicBezTo>
                    <a:cubicBezTo>
                      <a:pt x="0" y="145"/>
                      <a:pt x="0" y="145"/>
                      <a:pt x="0" y="145"/>
                    </a:cubicBezTo>
                    <a:cubicBezTo>
                      <a:pt x="0" y="139"/>
                      <a:pt x="1" y="134"/>
                      <a:pt x="3" y="128"/>
                    </a:cubicBezTo>
                    <a:cubicBezTo>
                      <a:pt x="12" y="87"/>
                      <a:pt x="19" y="44"/>
                      <a:pt x="24" y="2"/>
                    </a:cubicBezTo>
                    <a:cubicBezTo>
                      <a:pt x="25" y="0"/>
                      <a:pt x="25" y="0"/>
                      <a:pt x="25" y="0"/>
                    </a:cubicBezTo>
                    <a:cubicBezTo>
                      <a:pt x="83" y="10"/>
                      <a:pt x="83" y="10"/>
                      <a:pt x="83" y="10"/>
                    </a:cubicBezTo>
                    <a:cubicBezTo>
                      <a:pt x="99" y="13"/>
                      <a:pt x="115" y="16"/>
                      <a:pt x="130" y="22"/>
                    </a:cubicBezTo>
                    <a:cubicBezTo>
                      <a:pt x="130" y="22"/>
                      <a:pt x="130" y="22"/>
                      <a:pt x="130" y="22"/>
                    </a:cubicBezTo>
                    <a:cubicBezTo>
                      <a:pt x="132" y="22"/>
                      <a:pt x="132" y="22"/>
                      <a:pt x="132" y="22"/>
                    </a:cubicBezTo>
                    <a:cubicBezTo>
                      <a:pt x="137" y="25"/>
                      <a:pt x="143" y="26"/>
                      <a:pt x="149" y="27"/>
                    </a:cubicBezTo>
                    <a:cubicBezTo>
                      <a:pt x="251" y="40"/>
                      <a:pt x="251" y="40"/>
                      <a:pt x="251" y="40"/>
                    </a:cubicBezTo>
                    <a:cubicBezTo>
                      <a:pt x="251" y="42"/>
                      <a:pt x="251" y="42"/>
                      <a:pt x="251" y="42"/>
                    </a:cubicBezTo>
                    <a:cubicBezTo>
                      <a:pt x="248" y="97"/>
                      <a:pt x="234" y="151"/>
                      <a:pt x="220" y="204"/>
                    </a:cubicBezTo>
                    <a:cubicBezTo>
                      <a:pt x="208" y="248"/>
                      <a:pt x="196" y="293"/>
                      <a:pt x="191" y="338"/>
                    </a:cubicBezTo>
                    <a:cubicBezTo>
                      <a:pt x="190" y="340"/>
                      <a:pt x="190" y="340"/>
                      <a:pt x="190" y="340"/>
                    </a:cubicBezTo>
                    <a:cubicBezTo>
                      <a:pt x="160" y="335"/>
                      <a:pt x="160" y="335"/>
                      <a:pt x="160" y="335"/>
                    </a:cubicBezTo>
                    <a:cubicBezTo>
                      <a:pt x="159" y="344"/>
                      <a:pt x="156" y="353"/>
                      <a:pt x="154" y="361"/>
                    </a:cubicBezTo>
                    <a:lnTo>
                      <a:pt x="153" y="364"/>
                    </a:lnTo>
                    <a:close/>
                    <a:moveTo>
                      <a:pt x="4" y="144"/>
                    </a:moveTo>
                    <a:cubicBezTo>
                      <a:pt x="25" y="166"/>
                      <a:pt x="42" y="193"/>
                      <a:pt x="58" y="218"/>
                    </a:cubicBezTo>
                    <a:cubicBezTo>
                      <a:pt x="60" y="221"/>
                      <a:pt x="60" y="221"/>
                      <a:pt x="60" y="221"/>
                    </a:cubicBezTo>
                    <a:cubicBezTo>
                      <a:pt x="65" y="230"/>
                      <a:pt x="70" y="239"/>
                      <a:pt x="75" y="248"/>
                    </a:cubicBezTo>
                    <a:cubicBezTo>
                      <a:pt x="77" y="252"/>
                      <a:pt x="80" y="256"/>
                      <a:pt x="82" y="260"/>
                    </a:cubicBezTo>
                    <a:cubicBezTo>
                      <a:pt x="101" y="295"/>
                      <a:pt x="124" y="327"/>
                      <a:pt x="151" y="357"/>
                    </a:cubicBezTo>
                    <a:cubicBezTo>
                      <a:pt x="154" y="349"/>
                      <a:pt x="156" y="341"/>
                      <a:pt x="157" y="333"/>
                    </a:cubicBezTo>
                    <a:cubicBezTo>
                      <a:pt x="158" y="331"/>
                      <a:pt x="158" y="331"/>
                      <a:pt x="158" y="331"/>
                    </a:cubicBezTo>
                    <a:cubicBezTo>
                      <a:pt x="187" y="336"/>
                      <a:pt x="187" y="336"/>
                      <a:pt x="187" y="336"/>
                    </a:cubicBezTo>
                    <a:cubicBezTo>
                      <a:pt x="193" y="291"/>
                      <a:pt x="205" y="246"/>
                      <a:pt x="216" y="203"/>
                    </a:cubicBezTo>
                    <a:cubicBezTo>
                      <a:pt x="230" y="151"/>
                      <a:pt x="245" y="97"/>
                      <a:pt x="248" y="43"/>
                    </a:cubicBezTo>
                    <a:cubicBezTo>
                      <a:pt x="149" y="30"/>
                      <a:pt x="149" y="30"/>
                      <a:pt x="149" y="30"/>
                    </a:cubicBezTo>
                    <a:cubicBezTo>
                      <a:pt x="143" y="29"/>
                      <a:pt x="137" y="29"/>
                      <a:pt x="132" y="27"/>
                    </a:cubicBezTo>
                    <a:cubicBezTo>
                      <a:pt x="132" y="28"/>
                      <a:pt x="132" y="28"/>
                      <a:pt x="132" y="28"/>
                    </a:cubicBezTo>
                    <a:cubicBezTo>
                      <a:pt x="130" y="27"/>
                      <a:pt x="130" y="27"/>
                      <a:pt x="130" y="27"/>
                    </a:cubicBezTo>
                    <a:cubicBezTo>
                      <a:pt x="115" y="19"/>
                      <a:pt x="99" y="17"/>
                      <a:pt x="83" y="14"/>
                    </a:cubicBezTo>
                    <a:cubicBezTo>
                      <a:pt x="28" y="5"/>
                      <a:pt x="28" y="5"/>
                      <a:pt x="28" y="5"/>
                    </a:cubicBezTo>
                    <a:cubicBezTo>
                      <a:pt x="22" y="46"/>
                      <a:pt x="15" y="88"/>
                      <a:pt x="6" y="128"/>
                    </a:cubicBezTo>
                    <a:cubicBezTo>
                      <a:pt x="5" y="134"/>
                      <a:pt x="4" y="139"/>
                      <a:pt x="4"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50">
                <a:extLst>
                  <a:ext uri="{FF2B5EF4-FFF2-40B4-BE49-F238E27FC236}">
                    <a16:creationId xmlns:a16="http://schemas.microsoft.com/office/drawing/2014/main" id="{37C12C84-CF15-42ED-BE67-09EA66145F3D}"/>
                  </a:ext>
                </a:extLst>
              </p:cNvPr>
              <p:cNvSpPr>
                <a:spLocks noEditPoints="1"/>
              </p:cNvSpPr>
              <p:nvPr/>
            </p:nvSpPr>
            <p:spPr bwMode="auto">
              <a:xfrm>
                <a:off x="4003573" y="3361310"/>
                <a:ext cx="693033" cy="859310"/>
              </a:xfrm>
              <a:custGeom>
                <a:avLst/>
                <a:gdLst>
                  <a:gd name="T0" fmla="*/ 202 w 230"/>
                  <a:gd name="T1" fmla="*/ 285 h 285"/>
                  <a:gd name="T2" fmla="*/ 200 w 230"/>
                  <a:gd name="T3" fmla="*/ 285 h 285"/>
                  <a:gd name="T4" fmla="*/ 2 w 230"/>
                  <a:gd name="T5" fmla="*/ 249 h 285"/>
                  <a:gd name="T6" fmla="*/ 0 w 230"/>
                  <a:gd name="T7" fmla="*/ 248 h 285"/>
                  <a:gd name="T8" fmla="*/ 1 w 230"/>
                  <a:gd name="T9" fmla="*/ 247 h 285"/>
                  <a:gd name="T10" fmla="*/ 21 w 230"/>
                  <a:gd name="T11" fmla="*/ 163 h 285"/>
                  <a:gd name="T12" fmla="*/ 53 w 230"/>
                  <a:gd name="T13" fmla="*/ 2 h 285"/>
                  <a:gd name="T14" fmla="*/ 53 w 230"/>
                  <a:gd name="T15" fmla="*/ 0 h 285"/>
                  <a:gd name="T16" fmla="*/ 164 w 230"/>
                  <a:gd name="T17" fmla="*/ 14 h 285"/>
                  <a:gd name="T18" fmla="*/ 163 w 230"/>
                  <a:gd name="T19" fmla="*/ 16 h 285"/>
                  <a:gd name="T20" fmla="*/ 160 w 230"/>
                  <a:gd name="T21" fmla="*/ 78 h 285"/>
                  <a:gd name="T22" fmla="*/ 175 w 230"/>
                  <a:gd name="T23" fmla="*/ 79 h 285"/>
                  <a:gd name="T24" fmla="*/ 228 w 230"/>
                  <a:gd name="T25" fmla="*/ 86 h 285"/>
                  <a:gd name="T26" fmla="*/ 230 w 230"/>
                  <a:gd name="T27" fmla="*/ 86 h 285"/>
                  <a:gd name="T28" fmla="*/ 230 w 230"/>
                  <a:gd name="T29" fmla="*/ 88 h 285"/>
                  <a:gd name="T30" fmla="*/ 202 w 230"/>
                  <a:gd name="T31" fmla="*/ 283 h 285"/>
                  <a:gd name="T32" fmla="*/ 202 w 230"/>
                  <a:gd name="T33" fmla="*/ 285 h 285"/>
                  <a:gd name="T34" fmla="*/ 4 w 230"/>
                  <a:gd name="T35" fmla="*/ 246 h 285"/>
                  <a:gd name="T36" fmla="*/ 199 w 230"/>
                  <a:gd name="T37" fmla="*/ 281 h 285"/>
                  <a:gd name="T38" fmla="*/ 226 w 230"/>
                  <a:gd name="T39" fmla="*/ 89 h 285"/>
                  <a:gd name="T40" fmla="*/ 174 w 230"/>
                  <a:gd name="T41" fmla="*/ 83 h 285"/>
                  <a:gd name="T42" fmla="*/ 156 w 230"/>
                  <a:gd name="T43" fmla="*/ 81 h 285"/>
                  <a:gd name="T44" fmla="*/ 156 w 230"/>
                  <a:gd name="T45" fmla="*/ 79 h 285"/>
                  <a:gd name="T46" fmla="*/ 160 w 230"/>
                  <a:gd name="T47" fmla="*/ 18 h 285"/>
                  <a:gd name="T48" fmla="*/ 56 w 230"/>
                  <a:gd name="T49" fmla="*/ 4 h 285"/>
                  <a:gd name="T50" fmla="*/ 25 w 230"/>
                  <a:gd name="T51" fmla="*/ 164 h 285"/>
                  <a:gd name="T52" fmla="*/ 4 w 230"/>
                  <a:gd name="T53" fmla="*/ 246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0" h="285">
                    <a:moveTo>
                      <a:pt x="202" y="285"/>
                    </a:moveTo>
                    <a:cubicBezTo>
                      <a:pt x="200" y="285"/>
                      <a:pt x="200" y="285"/>
                      <a:pt x="200" y="285"/>
                    </a:cubicBezTo>
                    <a:cubicBezTo>
                      <a:pt x="145" y="280"/>
                      <a:pt x="72" y="271"/>
                      <a:pt x="2" y="249"/>
                    </a:cubicBezTo>
                    <a:cubicBezTo>
                      <a:pt x="0" y="248"/>
                      <a:pt x="0" y="248"/>
                      <a:pt x="0" y="248"/>
                    </a:cubicBezTo>
                    <a:cubicBezTo>
                      <a:pt x="1" y="247"/>
                      <a:pt x="1" y="247"/>
                      <a:pt x="1" y="247"/>
                    </a:cubicBezTo>
                    <a:cubicBezTo>
                      <a:pt x="6" y="219"/>
                      <a:pt x="14" y="190"/>
                      <a:pt x="21" y="163"/>
                    </a:cubicBezTo>
                    <a:cubicBezTo>
                      <a:pt x="35" y="111"/>
                      <a:pt x="50" y="56"/>
                      <a:pt x="53" y="2"/>
                    </a:cubicBezTo>
                    <a:cubicBezTo>
                      <a:pt x="53" y="0"/>
                      <a:pt x="53" y="0"/>
                      <a:pt x="53" y="0"/>
                    </a:cubicBezTo>
                    <a:cubicBezTo>
                      <a:pt x="164" y="14"/>
                      <a:pt x="164" y="14"/>
                      <a:pt x="164" y="14"/>
                    </a:cubicBezTo>
                    <a:cubicBezTo>
                      <a:pt x="163" y="16"/>
                      <a:pt x="163" y="16"/>
                      <a:pt x="163" y="16"/>
                    </a:cubicBezTo>
                    <a:cubicBezTo>
                      <a:pt x="161" y="40"/>
                      <a:pt x="160" y="60"/>
                      <a:pt x="160" y="78"/>
                    </a:cubicBezTo>
                    <a:cubicBezTo>
                      <a:pt x="175" y="79"/>
                      <a:pt x="175" y="79"/>
                      <a:pt x="175" y="79"/>
                    </a:cubicBezTo>
                    <a:cubicBezTo>
                      <a:pt x="192" y="82"/>
                      <a:pt x="210" y="84"/>
                      <a:pt x="228" y="86"/>
                    </a:cubicBezTo>
                    <a:cubicBezTo>
                      <a:pt x="230" y="86"/>
                      <a:pt x="230" y="86"/>
                      <a:pt x="230" y="86"/>
                    </a:cubicBezTo>
                    <a:cubicBezTo>
                      <a:pt x="230" y="88"/>
                      <a:pt x="230" y="88"/>
                      <a:pt x="230" y="88"/>
                    </a:cubicBezTo>
                    <a:cubicBezTo>
                      <a:pt x="220" y="154"/>
                      <a:pt x="210" y="219"/>
                      <a:pt x="202" y="283"/>
                    </a:cubicBezTo>
                    <a:lnTo>
                      <a:pt x="202" y="285"/>
                    </a:lnTo>
                    <a:close/>
                    <a:moveTo>
                      <a:pt x="4" y="246"/>
                    </a:moveTo>
                    <a:cubicBezTo>
                      <a:pt x="73" y="268"/>
                      <a:pt x="144" y="276"/>
                      <a:pt x="199" y="281"/>
                    </a:cubicBezTo>
                    <a:cubicBezTo>
                      <a:pt x="207" y="218"/>
                      <a:pt x="216" y="154"/>
                      <a:pt x="226" y="89"/>
                    </a:cubicBezTo>
                    <a:cubicBezTo>
                      <a:pt x="209" y="87"/>
                      <a:pt x="191" y="85"/>
                      <a:pt x="174" y="83"/>
                    </a:cubicBezTo>
                    <a:cubicBezTo>
                      <a:pt x="156" y="81"/>
                      <a:pt x="156" y="81"/>
                      <a:pt x="156" y="81"/>
                    </a:cubicBezTo>
                    <a:cubicBezTo>
                      <a:pt x="156" y="79"/>
                      <a:pt x="156" y="79"/>
                      <a:pt x="156" y="79"/>
                    </a:cubicBezTo>
                    <a:cubicBezTo>
                      <a:pt x="156" y="61"/>
                      <a:pt x="157" y="42"/>
                      <a:pt x="160" y="18"/>
                    </a:cubicBezTo>
                    <a:cubicBezTo>
                      <a:pt x="56" y="4"/>
                      <a:pt x="56" y="4"/>
                      <a:pt x="56" y="4"/>
                    </a:cubicBezTo>
                    <a:cubicBezTo>
                      <a:pt x="53" y="58"/>
                      <a:pt x="39" y="112"/>
                      <a:pt x="25" y="164"/>
                    </a:cubicBezTo>
                    <a:cubicBezTo>
                      <a:pt x="18" y="191"/>
                      <a:pt x="10" y="218"/>
                      <a:pt x="4" y="2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Freeform 52">
                <a:extLst>
                  <a:ext uri="{FF2B5EF4-FFF2-40B4-BE49-F238E27FC236}">
                    <a16:creationId xmlns:a16="http://schemas.microsoft.com/office/drawing/2014/main" id="{898623FB-00A8-4C42-A616-9C6D6155F4D5}"/>
                  </a:ext>
                </a:extLst>
              </p:cNvPr>
              <p:cNvSpPr>
                <a:spLocks noEditPoints="1"/>
              </p:cNvSpPr>
              <p:nvPr/>
            </p:nvSpPr>
            <p:spPr bwMode="auto">
              <a:xfrm>
                <a:off x="4600140" y="3617707"/>
                <a:ext cx="892312" cy="653685"/>
              </a:xfrm>
              <a:custGeom>
                <a:avLst/>
                <a:gdLst>
                  <a:gd name="T0" fmla="*/ 283 w 296"/>
                  <a:gd name="T1" fmla="*/ 217 h 217"/>
                  <a:gd name="T2" fmla="*/ 281 w 296"/>
                  <a:gd name="T3" fmla="*/ 217 h 217"/>
                  <a:gd name="T4" fmla="*/ 90 w 296"/>
                  <a:gd name="T5" fmla="*/ 206 h 217"/>
                  <a:gd name="T6" fmla="*/ 2 w 296"/>
                  <a:gd name="T7" fmla="*/ 200 h 217"/>
                  <a:gd name="T8" fmla="*/ 0 w 296"/>
                  <a:gd name="T9" fmla="*/ 200 h 217"/>
                  <a:gd name="T10" fmla="*/ 0 w 296"/>
                  <a:gd name="T11" fmla="*/ 198 h 217"/>
                  <a:gd name="T12" fmla="*/ 28 w 296"/>
                  <a:gd name="T13" fmla="*/ 2 h 217"/>
                  <a:gd name="T14" fmla="*/ 28 w 296"/>
                  <a:gd name="T15" fmla="*/ 0 h 217"/>
                  <a:gd name="T16" fmla="*/ 30 w 296"/>
                  <a:gd name="T17" fmla="*/ 1 h 217"/>
                  <a:gd name="T18" fmla="*/ 218 w 296"/>
                  <a:gd name="T19" fmla="*/ 10 h 217"/>
                  <a:gd name="T20" fmla="*/ 220 w 296"/>
                  <a:gd name="T21" fmla="*/ 10 h 217"/>
                  <a:gd name="T22" fmla="*/ 220 w 296"/>
                  <a:gd name="T23" fmla="*/ 10 h 217"/>
                  <a:gd name="T24" fmla="*/ 235 w 296"/>
                  <a:gd name="T25" fmla="*/ 12 h 217"/>
                  <a:gd name="T26" fmla="*/ 239 w 296"/>
                  <a:gd name="T27" fmla="*/ 13 h 217"/>
                  <a:gd name="T28" fmla="*/ 254 w 296"/>
                  <a:gd name="T29" fmla="*/ 15 h 217"/>
                  <a:gd name="T30" fmla="*/ 256 w 296"/>
                  <a:gd name="T31" fmla="*/ 16 h 217"/>
                  <a:gd name="T32" fmla="*/ 290 w 296"/>
                  <a:gd name="T33" fmla="*/ 20 h 217"/>
                  <a:gd name="T34" fmla="*/ 291 w 296"/>
                  <a:gd name="T35" fmla="*/ 20 h 217"/>
                  <a:gd name="T36" fmla="*/ 291 w 296"/>
                  <a:gd name="T37" fmla="*/ 21 h 217"/>
                  <a:gd name="T38" fmla="*/ 293 w 296"/>
                  <a:gd name="T39" fmla="*/ 46 h 217"/>
                  <a:gd name="T40" fmla="*/ 294 w 296"/>
                  <a:gd name="T41" fmla="*/ 69 h 217"/>
                  <a:gd name="T42" fmla="*/ 296 w 296"/>
                  <a:gd name="T43" fmla="*/ 69 h 217"/>
                  <a:gd name="T44" fmla="*/ 295 w 296"/>
                  <a:gd name="T45" fmla="*/ 71 h 217"/>
                  <a:gd name="T46" fmla="*/ 290 w 296"/>
                  <a:gd name="T47" fmla="*/ 93 h 217"/>
                  <a:gd name="T48" fmla="*/ 290 w 296"/>
                  <a:gd name="T49" fmla="*/ 93 h 217"/>
                  <a:gd name="T50" fmla="*/ 287 w 296"/>
                  <a:gd name="T51" fmla="*/ 130 h 217"/>
                  <a:gd name="T52" fmla="*/ 283 w 296"/>
                  <a:gd name="T53" fmla="*/ 217 h 217"/>
                  <a:gd name="T54" fmla="*/ 4 w 296"/>
                  <a:gd name="T55" fmla="*/ 196 h 217"/>
                  <a:gd name="T56" fmla="*/ 91 w 296"/>
                  <a:gd name="T57" fmla="*/ 202 h 217"/>
                  <a:gd name="T58" fmla="*/ 280 w 296"/>
                  <a:gd name="T59" fmla="*/ 213 h 217"/>
                  <a:gd name="T60" fmla="*/ 284 w 296"/>
                  <a:gd name="T61" fmla="*/ 130 h 217"/>
                  <a:gd name="T62" fmla="*/ 287 w 296"/>
                  <a:gd name="T63" fmla="*/ 93 h 217"/>
                  <a:gd name="T64" fmla="*/ 287 w 296"/>
                  <a:gd name="T65" fmla="*/ 93 h 217"/>
                  <a:gd name="T66" fmla="*/ 291 w 296"/>
                  <a:gd name="T67" fmla="*/ 73 h 217"/>
                  <a:gd name="T68" fmla="*/ 290 w 296"/>
                  <a:gd name="T69" fmla="*/ 73 h 217"/>
                  <a:gd name="T70" fmla="*/ 290 w 296"/>
                  <a:gd name="T71" fmla="*/ 71 h 217"/>
                  <a:gd name="T72" fmla="*/ 289 w 296"/>
                  <a:gd name="T73" fmla="*/ 46 h 217"/>
                  <a:gd name="T74" fmla="*/ 288 w 296"/>
                  <a:gd name="T75" fmla="*/ 23 h 217"/>
                  <a:gd name="T76" fmla="*/ 256 w 296"/>
                  <a:gd name="T77" fmla="*/ 19 h 217"/>
                  <a:gd name="T78" fmla="*/ 254 w 296"/>
                  <a:gd name="T79" fmla="*/ 19 h 217"/>
                  <a:gd name="T80" fmla="*/ 238 w 296"/>
                  <a:gd name="T81" fmla="*/ 17 h 217"/>
                  <a:gd name="T82" fmla="*/ 234 w 296"/>
                  <a:gd name="T83" fmla="*/ 16 h 217"/>
                  <a:gd name="T84" fmla="*/ 219 w 296"/>
                  <a:gd name="T85" fmla="*/ 15 h 217"/>
                  <a:gd name="T86" fmla="*/ 216 w 296"/>
                  <a:gd name="T87" fmla="*/ 16 h 217"/>
                  <a:gd name="T88" fmla="*/ 216 w 296"/>
                  <a:gd name="T89" fmla="*/ 13 h 217"/>
                  <a:gd name="T90" fmla="*/ 31 w 296"/>
                  <a:gd name="T91" fmla="*/ 4 h 217"/>
                  <a:gd name="T92" fmla="*/ 4 w 296"/>
                  <a:gd name="T93" fmla="*/ 19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6" h="217">
                    <a:moveTo>
                      <a:pt x="283" y="217"/>
                    </a:moveTo>
                    <a:cubicBezTo>
                      <a:pt x="281" y="217"/>
                      <a:pt x="281" y="217"/>
                      <a:pt x="281" y="217"/>
                    </a:cubicBezTo>
                    <a:cubicBezTo>
                      <a:pt x="220" y="214"/>
                      <a:pt x="161" y="211"/>
                      <a:pt x="90" y="206"/>
                    </a:cubicBezTo>
                    <a:cubicBezTo>
                      <a:pt x="59" y="204"/>
                      <a:pt x="31" y="202"/>
                      <a:pt x="2" y="200"/>
                    </a:cubicBezTo>
                    <a:cubicBezTo>
                      <a:pt x="0" y="200"/>
                      <a:pt x="0" y="200"/>
                      <a:pt x="0" y="200"/>
                    </a:cubicBezTo>
                    <a:cubicBezTo>
                      <a:pt x="0" y="198"/>
                      <a:pt x="0" y="198"/>
                      <a:pt x="0" y="198"/>
                    </a:cubicBezTo>
                    <a:cubicBezTo>
                      <a:pt x="9" y="134"/>
                      <a:pt x="18" y="68"/>
                      <a:pt x="28" y="2"/>
                    </a:cubicBezTo>
                    <a:cubicBezTo>
                      <a:pt x="28" y="0"/>
                      <a:pt x="28" y="0"/>
                      <a:pt x="28" y="0"/>
                    </a:cubicBezTo>
                    <a:cubicBezTo>
                      <a:pt x="30" y="1"/>
                      <a:pt x="30" y="1"/>
                      <a:pt x="30" y="1"/>
                    </a:cubicBezTo>
                    <a:cubicBezTo>
                      <a:pt x="87" y="7"/>
                      <a:pt x="154" y="13"/>
                      <a:pt x="218" y="10"/>
                    </a:cubicBezTo>
                    <a:cubicBezTo>
                      <a:pt x="220" y="10"/>
                      <a:pt x="220" y="10"/>
                      <a:pt x="220" y="10"/>
                    </a:cubicBezTo>
                    <a:cubicBezTo>
                      <a:pt x="220" y="10"/>
                      <a:pt x="220" y="10"/>
                      <a:pt x="220" y="10"/>
                    </a:cubicBezTo>
                    <a:cubicBezTo>
                      <a:pt x="225" y="9"/>
                      <a:pt x="230" y="11"/>
                      <a:pt x="235" y="12"/>
                    </a:cubicBezTo>
                    <a:cubicBezTo>
                      <a:pt x="236" y="13"/>
                      <a:pt x="238" y="13"/>
                      <a:pt x="239" y="13"/>
                    </a:cubicBezTo>
                    <a:cubicBezTo>
                      <a:pt x="244" y="14"/>
                      <a:pt x="249" y="15"/>
                      <a:pt x="254" y="15"/>
                    </a:cubicBezTo>
                    <a:cubicBezTo>
                      <a:pt x="256" y="16"/>
                      <a:pt x="256" y="16"/>
                      <a:pt x="256" y="16"/>
                    </a:cubicBezTo>
                    <a:cubicBezTo>
                      <a:pt x="267" y="16"/>
                      <a:pt x="279" y="18"/>
                      <a:pt x="290" y="20"/>
                    </a:cubicBezTo>
                    <a:cubicBezTo>
                      <a:pt x="291" y="20"/>
                      <a:pt x="291" y="20"/>
                      <a:pt x="291" y="20"/>
                    </a:cubicBezTo>
                    <a:cubicBezTo>
                      <a:pt x="291" y="21"/>
                      <a:pt x="291" y="21"/>
                      <a:pt x="291" y="21"/>
                    </a:cubicBezTo>
                    <a:cubicBezTo>
                      <a:pt x="292" y="29"/>
                      <a:pt x="292" y="38"/>
                      <a:pt x="293" y="46"/>
                    </a:cubicBezTo>
                    <a:cubicBezTo>
                      <a:pt x="293" y="54"/>
                      <a:pt x="293" y="61"/>
                      <a:pt x="294" y="69"/>
                    </a:cubicBezTo>
                    <a:cubicBezTo>
                      <a:pt x="296" y="69"/>
                      <a:pt x="296" y="69"/>
                      <a:pt x="296" y="69"/>
                    </a:cubicBezTo>
                    <a:cubicBezTo>
                      <a:pt x="295" y="71"/>
                      <a:pt x="295" y="71"/>
                      <a:pt x="295" y="71"/>
                    </a:cubicBezTo>
                    <a:cubicBezTo>
                      <a:pt x="293" y="79"/>
                      <a:pt x="292" y="86"/>
                      <a:pt x="290" y="93"/>
                    </a:cubicBezTo>
                    <a:cubicBezTo>
                      <a:pt x="290" y="93"/>
                      <a:pt x="290" y="93"/>
                      <a:pt x="290" y="93"/>
                    </a:cubicBezTo>
                    <a:cubicBezTo>
                      <a:pt x="288" y="105"/>
                      <a:pt x="288" y="118"/>
                      <a:pt x="287" y="130"/>
                    </a:cubicBezTo>
                    <a:lnTo>
                      <a:pt x="283" y="217"/>
                    </a:lnTo>
                    <a:close/>
                    <a:moveTo>
                      <a:pt x="4" y="196"/>
                    </a:moveTo>
                    <a:cubicBezTo>
                      <a:pt x="32" y="199"/>
                      <a:pt x="60" y="200"/>
                      <a:pt x="91" y="202"/>
                    </a:cubicBezTo>
                    <a:cubicBezTo>
                      <a:pt x="161" y="207"/>
                      <a:pt x="219" y="210"/>
                      <a:pt x="280" y="213"/>
                    </a:cubicBezTo>
                    <a:cubicBezTo>
                      <a:pt x="284" y="130"/>
                      <a:pt x="284" y="130"/>
                      <a:pt x="284" y="130"/>
                    </a:cubicBezTo>
                    <a:cubicBezTo>
                      <a:pt x="284" y="118"/>
                      <a:pt x="285" y="105"/>
                      <a:pt x="287" y="93"/>
                    </a:cubicBezTo>
                    <a:cubicBezTo>
                      <a:pt x="287" y="93"/>
                      <a:pt x="287" y="93"/>
                      <a:pt x="287" y="93"/>
                    </a:cubicBezTo>
                    <a:cubicBezTo>
                      <a:pt x="288" y="86"/>
                      <a:pt x="289" y="79"/>
                      <a:pt x="291" y="73"/>
                    </a:cubicBezTo>
                    <a:cubicBezTo>
                      <a:pt x="290" y="73"/>
                      <a:pt x="290" y="73"/>
                      <a:pt x="290" y="73"/>
                    </a:cubicBezTo>
                    <a:cubicBezTo>
                      <a:pt x="290" y="71"/>
                      <a:pt x="290" y="71"/>
                      <a:pt x="290" y="71"/>
                    </a:cubicBezTo>
                    <a:cubicBezTo>
                      <a:pt x="290" y="63"/>
                      <a:pt x="289" y="55"/>
                      <a:pt x="289" y="46"/>
                    </a:cubicBezTo>
                    <a:cubicBezTo>
                      <a:pt x="289" y="38"/>
                      <a:pt x="288" y="30"/>
                      <a:pt x="288" y="23"/>
                    </a:cubicBezTo>
                    <a:cubicBezTo>
                      <a:pt x="277" y="21"/>
                      <a:pt x="266" y="20"/>
                      <a:pt x="256" y="19"/>
                    </a:cubicBezTo>
                    <a:cubicBezTo>
                      <a:pt x="254" y="19"/>
                      <a:pt x="254" y="19"/>
                      <a:pt x="254" y="19"/>
                    </a:cubicBezTo>
                    <a:cubicBezTo>
                      <a:pt x="249" y="19"/>
                      <a:pt x="243" y="18"/>
                      <a:pt x="238" y="17"/>
                    </a:cubicBezTo>
                    <a:cubicBezTo>
                      <a:pt x="237" y="17"/>
                      <a:pt x="236" y="16"/>
                      <a:pt x="234" y="16"/>
                    </a:cubicBezTo>
                    <a:cubicBezTo>
                      <a:pt x="229" y="14"/>
                      <a:pt x="224" y="13"/>
                      <a:pt x="219" y="15"/>
                    </a:cubicBezTo>
                    <a:cubicBezTo>
                      <a:pt x="216" y="16"/>
                      <a:pt x="216" y="16"/>
                      <a:pt x="216" y="16"/>
                    </a:cubicBezTo>
                    <a:cubicBezTo>
                      <a:pt x="216" y="13"/>
                      <a:pt x="216" y="13"/>
                      <a:pt x="216" y="13"/>
                    </a:cubicBezTo>
                    <a:cubicBezTo>
                      <a:pt x="153" y="16"/>
                      <a:pt x="87" y="10"/>
                      <a:pt x="31" y="4"/>
                    </a:cubicBezTo>
                    <a:cubicBezTo>
                      <a:pt x="22" y="69"/>
                      <a:pt x="12" y="134"/>
                      <a:pt x="4"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54">
                <a:extLst>
                  <a:ext uri="{FF2B5EF4-FFF2-40B4-BE49-F238E27FC236}">
                    <a16:creationId xmlns:a16="http://schemas.microsoft.com/office/drawing/2014/main" id="{A4AA83E2-101D-49C8-97A2-D6931739A822}"/>
                  </a:ext>
                </a:extLst>
              </p:cNvPr>
              <p:cNvSpPr>
                <a:spLocks noEditPoints="1"/>
              </p:cNvSpPr>
              <p:nvPr/>
            </p:nvSpPr>
            <p:spPr bwMode="auto">
              <a:xfrm>
                <a:off x="5440411" y="3819524"/>
                <a:ext cx="912621" cy="470907"/>
              </a:xfrm>
              <a:custGeom>
                <a:avLst/>
                <a:gdLst>
                  <a:gd name="T0" fmla="*/ 2 w 303"/>
                  <a:gd name="T1" fmla="*/ 150 h 156"/>
                  <a:gd name="T2" fmla="*/ 5 w 303"/>
                  <a:gd name="T3" fmla="*/ 63 h 156"/>
                  <a:gd name="T4" fmla="*/ 13 w 303"/>
                  <a:gd name="T5" fmla="*/ 4 h 156"/>
                  <a:gd name="T6" fmla="*/ 14 w 303"/>
                  <a:gd name="T7" fmla="*/ 2 h 156"/>
                  <a:gd name="T8" fmla="*/ 64 w 303"/>
                  <a:gd name="T9" fmla="*/ 7 h 156"/>
                  <a:gd name="T10" fmla="*/ 107 w 303"/>
                  <a:gd name="T11" fmla="*/ 10 h 156"/>
                  <a:gd name="T12" fmla="*/ 169 w 303"/>
                  <a:gd name="T13" fmla="*/ 13 h 156"/>
                  <a:gd name="T14" fmla="*/ 208 w 303"/>
                  <a:gd name="T15" fmla="*/ 13 h 156"/>
                  <a:gd name="T16" fmla="*/ 255 w 303"/>
                  <a:gd name="T17" fmla="*/ 4 h 156"/>
                  <a:gd name="T18" fmla="*/ 266 w 303"/>
                  <a:gd name="T19" fmla="*/ 5 h 156"/>
                  <a:gd name="T20" fmla="*/ 270 w 303"/>
                  <a:gd name="T21" fmla="*/ 12 h 156"/>
                  <a:gd name="T22" fmla="*/ 274 w 303"/>
                  <a:gd name="T23" fmla="*/ 16 h 156"/>
                  <a:gd name="T24" fmla="*/ 284 w 303"/>
                  <a:gd name="T25" fmla="*/ 22 h 156"/>
                  <a:gd name="T26" fmla="*/ 281 w 303"/>
                  <a:gd name="T27" fmla="*/ 31 h 156"/>
                  <a:gd name="T28" fmla="*/ 281 w 303"/>
                  <a:gd name="T29" fmla="*/ 45 h 156"/>
                  <a:gd name="T30" fmla="*/ 293 w 303"/>
                  <a:gd name="T31" fmla="*/ 57 h 156"/>
                  <a:gd name="T32" fmla="*/ 303 w 303"/>
                  <a:gd name="T33" fmla="*/ 153 h 156"/>
                  <a:gd name="T34" fmla="*/ 301 w 303"/>
                  <a:gd name="T35" fmla="*/ 155 h 156"/>
                  <a:gd name="T36" fmla="*/ 4 w 303"/>
                  <a:gd name="T37" fmla="*/ 147 h 156"/>
                  <a:gd name="T38" fmla="*/ 294 w 303"/>
                  <a:gd name="T39" fmla="*/ 74 h 156"/>
                  <a:gd name="T40" fmla="*/ 284 w 303"/>
                  <a:gd name="T41" fmla="*/ 52 h 156"/>
                  <a:gd name="T42" fmla="*/ 276 w 303"/>
                  <a:gd name="T43" fmla="*/ 31 h 156"/>
                  <a:gd name="T44" fmla="*/ 280 w 303"/>
                  <a:gd name="T45" fmla="*/ 26 h 156"/>
                  <a:gd name="T46" fmla="*/ 278 w 303"/>
                  <a:gd name="T47" fmla="*/ 20 h 156"/>
                  <a:gd name="T48" fmla="*/ 266 w 303"/>
                  <a:gd name="T49" fmla="*/ 14 h 156"/>
                  <a:gd name="T50" fmla="*/ 266 w 303"/>
                  <a:gd name="T51" fmla="*/ 10 h 156"/>
                  <a:gd name="T52" fmla="*/ 258 w 303"/>
                  <a:gd name="T53" fmla="*/ 6 h 156"/>
                  <a:gd name="T54" fmla="*/ 257 w 303"/>
                  <a:gd name="T55" fmla="*/ 13 h 156"/>
                  <a:gd name="T56" fmla="*/ 208 w 303"/>
                  <a:gd name="T57" fmla="*/ 16 h 156"/>
                  <a:gd name="T58" fmla="*/ 169 w 303"/>
                  <a:gd name="T59" fmla="*/ 17 h 156"/>
                  <a:gd name="T60" fmla="*/ 107 w 303"/>
                  <a:gd name="T61" fmla="*/ 14 h 156"/>
                  <a:gd name="T62" fmla="*/ 64 w 303"/>
                  <a:gd name="T63" fmla="*/ 10 h 156"/>
                  <a:gd name="T64" fmla="*/ 16 w 303"/>
                  <a:gd name="T65" fmla="*/ 6 h 156"/>
                  <a:gd name="T66" fmla="*/ 8 w 303"/>
                  <a:gd name="T67"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3" h="156">
                    <a:moveTo>
                      <a:pt x="216" y="156"/>
                    </a:moveTo>
                    <a:cubicBezTo>
                      <a:pt x="152" y="156"/>
                      <a:pt x="82" y="154"/>
                      <a:pt x="2" y="150"/>
                    </a:cubicBezTo>
                    <a:cubicBezTo>
                      <a:pt x="0" y="150"/>
                      <a:pt x="0" y="150"/>
                      <a:pt x="0" y="150"/>
                    </a:cubicBezTo>
                    <a:cubicBezTo>
                      <a:pt x="5" y="63"/>
                      <a:pt x="5" y="63"/>
                      <a:pt x="5" y="63"/>
                    </a:cubicBezTo>
                    <a:cubicBezTo>
                      <a:pt x="5" y="51"/>
                      <a:pt x="6" y="38"/>
                      <a:pt x="8" y="26"/>
                    </a:cubicBezTo>
                    <a:cubicBezTo>
                      <a:pt x="9" y="18"/>
                      <a:pt x="11" y="11"/>
                      <a:pt x="13" y="4"/>
                    </a:cubicBezTo>
                    <a:cubicBezTo>
                      <a:pt x="13" y="2"/>
                      <a:pt x="13" y="2"/>
                      <a:pt x="13" y="2"/>
                    </a:cubicBezTo>
                    <a:cubicBezTo>
                      <a:pt x="14" y="2"/>
                      <a:pt x="14" y="2"/>
                      <a:pt x="14" y="2"/>
                    </a:cubicBezTo>
                    <a:cubicBezTo>
                      <a:pt x="21" y="2"/>
                      <a:pt x="28" y="3"/>
                      <a:pt x="37" y="5"/>
                    </a:cubicBezTo>
                    <a:cubicBezTo>
                      <a:pt x="46" y="7"/>
                      <a:pt x="55" y="7"/>
                      <a:pt x="64" y="7"/>
                    </a:cubicBezTo>
                    <a:cubicBezTo>
                      <a:pt x="69" y="6"/>
                      <a:pt x="73" y="6"/>
                      <a:pt x="78" y="7"/>
                    </a:cubicBezTo>
                    <a:cubicBezTo>
                      <a:pt x="88" y="7"/>
                      <a:pt x="98" y="9"/>
                      <a:pt x="107" y="10"/>
                    </a:cubicBezTo>
                    <a:cubicBezTo>
                      <a:pt x="115" y="12"/>
                      <a:pt x="124" y="13"/>
                      <a:pt x="132" y="13"/>
                    </a:cubicBezTo>
                    <a:cubicBezTo>
                      <a:pt x="144" y="14"/>
                      <a:pt x="157" y="14"/>
                      <a:pt x="169" y="13"/>
                    </a:cubicBezTo>
                    <a:cubicBezTo>
                      <a:pt x="176" y="13"/>
                      <a:pt x="183" y="12"/>
                      <a:pt x="190" y="12"/>
                    </a:cubicBezTo>
                    <a:cubicBezTo>
                      <a:pt x="196" y="12"/>
                      <a:pt x="202" y="13"/>
                      <a:pt x="208" y="13"/>
                    </a:cubicBezTo>
                    <a:cubicBezTo>
                      <a:pt x="223" y="13"/>
                      <a:pt x="239" y="13"/>
                      <a:pt x="254" y="10"/>
                    </a:cubicBezTo>
                    <a:cubicBezTo>
                      <a:pt x="254" y="8"/>
                      <a:pt x="255" y="5"/>
                      <a:pt x="255" y="4"/>
                    </a:cubicBezTo>
                    <a:cubicBezTo>
                      <a:pt x="255" y="0"/>
                      <a:pt x="255" y="0"/>
                      <a:pt x="255" y="0"/>
                    </a:cubicBezTo>
                    <a:cubicBezTo>
                      <a:pt x="266" y="5"/>
                      <a:pt x="266" y="5"/>
                      <a:pt x="266" y="5"/>
                    </a:cubicBezTo>
                    <a:cubicBezTo>
                      <a:pt x="267" y="6"/>
                      <a:pt x="269" y="6"/>
                      <a:pt x="269" y="8"/>
                    </a:cubicBezTo>
                    <a:cubicBezTo>
                      <a:pt x="270" y="9"/>
                      <a:pt x="270" y="11"/>
                      <a:pt x="270" y="12"/>
                    </a:cubicBezTo>
                    <a:cubicBezTo>
                      <a:pt x="270" y="13"/>
                      <a:pt x="269" y="13"/>
                      <a:pt x="270" y="14"/>
                    </a:cubicBezTo>
                    <a:cubicBezTo>
                      <a:pt x="270" y="15"/>
                      <a:pt x="271" y="15"/>
                      <a:pt x="274" y="16"/>
                    </a:cubicBezTo>
                    <a:cubicBezTo>
                      <a:pt x="276" y="16"/>
                      <a:pt x="278" y="16"/>
                      <a:pt x="280" y="17"/>
                    </a:cubicBezTo>
                    <a:cubicBezTo>
                      <a:pt x="282" y="18"/>
                      <a:pt x="283" y="20"/>
                      <a:pt x="284" y="22"/>
                    </a:cubicBezTo>
                    <a:cubicBezTo>
                      <a:pt x="285" y="24"/>
                      <a:pt x="284" y="26"/>
                      <a:pt x="283" y="28"/>
                    </a:cubicBezTo>
                    <a:cubicBezTo>
                      <a:pt x="283" y="29"/>
                      <a:pt x="282" y="30"/>
                      <a:pt x="281" y="31"/>
                    </a:cubicBezTo>
                    <a:cubicBezTo>
                      <a:pt x="280" y="32"/>
                      <a:pt x="279" y="32"/>
                      <a:pt x="279" y="33"/>
                    </a:cubicBezTo>
                    <a:cubicBezTo>
                      <a:pt x="276" y="36"/>
                      <a:pt x="278" y="42"/>
                      <a:pt x="281" y="45"/>
                    </a:cubicBezTo>
                    <a:cubicBezTo>
                      <a:pt x="283" y="47"/>
                      <a:pt x="284" y="48"/>
                      <a:pt x="286" y="50"/>
                    </a:cubicBezTo>
                    <a:cubicBezTo>
                      <a:pt x="288" y="52"/>
                      <a:pt x="291" y="54"/>
                      <a:pt x="293" y="57"/>
                    </a:cubicBezTo>
                    <a:cubicBezTo>
                      <a:pt x="296" y="62"/>
                      <a:pt x="297" y="68"/>
                      <a:pt x="297" y="74"/>
                    </a:cubicBezTo>
                    <a:cubicBezTo>
                      <a:pt x="301" y="103"/>
                      <a:pt x="303" y="128"/>
                      <a:pt x="303" y="153"/>
                    </a:cubicBezTo>
                    <a:cubicBezTo>
                      <a:pt x="303" y="155"/>
                      <a:pt x="303" y="155"/>
                      <a:pt x="303" y="155"/>
                    </a:cubicBezTo>
                    <a:cubicBezTo>
                      <a:pt x="301" y="155"/>
                      <a:pt x="301" y="155"/>
                      <a:pt x="301" y="155"/>
                    </a:cubicBezTo>
                    <a:cubicBezTo>
                      <a:pt x="273" y="156"/>
                      <a:pt x="245" y="156"/>
                      <a:pt x="216" y="156"/>
                    </a:cubicBezTo>
                    <a:close/>
                    <a:moveTo>
                      <a:pt x="4" y="147"/>
                    </a:moveTo>
                    <a:cubicBezTo>
                      <a:pt x="119" y="152"/>
                      <a:pt x="213" y="154"/>
                      <a:pt x="299" y="151"/>
                    </a:cubicBezTo>
                    <a:cubicBezTo>
                      <a:pt x="299" y="127"/>
                      <a:pt x="297" y="103"/>
                      <a:pt x="294" y="74"/>
                    </a:cubicBezTo>
                    <a:cubicBezTo>
                      <a:pt x="293" y="69"/>
                      <a:pt x="293" y="63"/>
                      <a:pt x="290" y="59"/>
                    </a:cubicBezTo>
                    <a:cubicBezTo>
                      <a:pt x="288" y="57"/>
                      <a:pt x="286" y="55"/>
                      <a:pt x="284" y="52"/>
                    </a:cubicBezTo>
                    <a:cubicBezTo>
                      <a:pt x="282" y="51"/>
                      <a:pt x="280" y="49"/>
                      <a:pt x="279" y="48"/>
                    </a:cubicBezTo>
                    <a:cubicBezTo>
                      <a:pt x="275" y="43"/>
                      <a:pt x="272" y="36"/>
                      <a:pt x="276" y="31"/>
                    </a:cubicBezTo>
                    <a:cubicBezTo>
                      <a:pt x="277" y="30"/>
                      <a:pt x="277" y="29"/>
                      <a:pt x="278" y="28"/>
                    </a:cubicBezTo>
                    <a:cubicBezTo>
                      <a:pt x="279" y="28"/>
                      <a:pt x="280" y="27"/>
                      <a:pt x="280" y="26"/>
                    </a:cubicBezTo>
                    <a:cubicBezTo>
                      <a:pt x="281" y="25"/>
                      <a:pt x="281" y="24"/>
                      <a:pt x="280" y="23"/>
                    </a:cubicBezTo>
                    <a:cubicBezTo>
                      <a:pt x="280" y="22"/>
                      <a:pt x="279" y="21"/>
                      <a:pt x="278" y="20"/>
                    </a:cubicBezTo>
                    <a:cubicBezTo>
                      <a:pt x="277" y="20"/>
                      <a:pt x="276" y="20"/>
                      <a:pt x="274" y="19"/>
                    </a:cubicBezTo>
                    <a:cubicBezTo>
                      <a:pt x="271" y="19"/>
                      <a:pt x="267" y="18"/>
                      <a:pt x="266" y="14"/>
                    </a:cubicBezTo>
                    <a:cubicBezTo>
                      <a:pt x="266" y="13"/>
                      <a:pt x="266" y="12"/>
                      <a:pt x="266" y="11"/>
                    </a:cubicBezTo>
                    <a:cubicBezTo>
                      <a:pt x="266" y="11"/>
                      <a:pt x="266" y="10"/>
                      <a:pt x="266" y="10"/>
                    </a:cubicBezTo>
                    <a:cubicBezTo>
                      <a:pt x="266" y="9"/>
                      <a:pt x="265" y="9"/>
                      <a:pt x="265" y="9"/>
                    </a:cubicBezTo>
                    <a:cubicBezTo>
                      <a:pt x="258" y="6"/>
                      <a:pt x="258" y="6"/>
                      <a:pt x="258" y="6"/>
                    </a:cubicBezTo>
                    <a:cubicBezTo>
                      <a:pt x="258" y="8"/>
                      <a:pt x="257" y="11"/>
                      <a:pt x="257" y="12"/>
                    </a:cubicBezTo>
                    <a:cubicBezTo>
                      <a:pt x="257" y="13"/>
                      <a:pt x="257" y="13"/>
                      <a:pt x="257" y="13"/>
                    </a:cubicBezTo>
                    <a:cubicBezTo>
                      <a:pt x="256" y="14"/>
                      <a:pt x="256" y="14"/>
                      <a:pt x="256" y="14"/>
                    </a:cubicBezTo>
                    <a:cubicBezTo>
                      <a:pt x="240" y="17"/>
                      <a:pt x="224" y="17"/>
                      <a:pt x="208" y="16"/>
                    </a:cubicBezTo>
                    <a:cubicBezTo>
                      <a:pt x="202" y="16"/>
                      <a:pt x="196" y="16"/>
                      <a:pt x="190" y="16"/>
                    </a:cubicBezTo>
                    <a:cubicBezTo>
                      <a:pt x="183" y="16"/>
                      <a:pt x="176" y="16"/>
                      <a:pt x="169" y="17"/>
                    </a:cubicBezTo>
                    <a:cubicBezTo>
                      <a:pt x="157" y="17"/>
                      <a:pt x="144" y="18"/>
                      <a:pt x="132" y="17"/>
                    </a:cubicBezTo>
                    <a:cubicBezTo>
                      <a:pt x="123" y="16"/>
                      <a:pt x="115" y="15"/>
                      <a:pt x="107" y="14"/>
                    </a:cubicBezTo>
                    <a:cubicBezTo>
                      <a:pt x="97" y="12"/>
                      <a:pt x="87" y="11"/>
                      <a:pt x="78" y="10"/>
                    </a:cubicBezTo>
                    <a:cubicBezTo>
                      <a:pt x="73" y="10"/>
                      <a:pt x="69" y="10"/>
                      <a:pt x="64" y="10"/>
                    </a:cubicBezTo>
                    <a:cubicBezTo>
                      <a:pt x="55" y="10"/>
                      <a:pt x="45" y="10"/>
                      <a:pt x="36" y="8"/>
                    </a:cubicBezTo>
                    <a:cubicBezTo>
                      <a:pt x="28" y="7"/>
                      <a:pt x="22" y="6"/>
                      <a:pt x="16" y="6"/>
                    </a:cubicBezTo>
                    <a:cubicBezTo>
                      <a:pt x="14" y="13"/>
                      <a:pt x="13" y="20"/>
                      <a:pt x="11" y="26"/>
                    </a:cubicBezTo>
                    <a:cubicBezTo>
                      <a:pt x="9" y="38"/>
                      <a:pt x="9" y="51"/>
                      <a:pt x="8" y="63"/>
                    </a:cubicBezTo>
                    <a:lnTo>
                      <a:pt x="4"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56">
                <a:extLst>
                  <a:ext uri="{FF2B5EF4-FFF2-40B4-BE49-F238E27FC236}">
                    <a16:creationId xmlns:a16="http://schemas.microsoft.com/office/drawing/2014/main" id="{FDDA0A2C-93F8-4232-9966-BC5DBBB0BD6E}"/>
                  </a:ext>
                </a:extLst>
              </p:cNvPr>
              <p:cNvSpPr>
                <a:spLocks noEditPoints="1"/>
              </p:cNvSpPr>
              <p:nvPr/>
            </p:nvSpPr>
            <p:spPr bwMode="auto">
              <a:xfrm>
                <a:off x="3869029" y="4100037"/>
                <a:ext cx="743805" cy="964661"/>
              </a:xfrm>
              <a:custGeom>
                <a:avLst/>
                <a:gdLst>
                  <a:gd name="T0" fmla="*/ 176 w 247"/>
                  <a:gd name="T1" fmla="*/ 312 h 320"/>
                  <a:gd name="T2" fmla="*/ 124 w 247"/>
                  <a:gd name="T3" fmla="*/ 288 h 320"/>
                  <a:gd name="T4" fmla="*/ 98 w 247"/>
                  <a:gd name="T5" fmla="*/ 283 h 320"/>
                  <a:gd name="T6" fmla="*/ 45 w 247"/>
                  <a:gd name="T7" fmla="*/ 250 h 320"/>
                  <a:gd name="T8" fmla="*/ 16 w 247"/>
                  <a:gd name="T9" fmla="*/ 231 h 320"/>
                  <a:gd name="T10" fmla="*/ 33 w 247"/>
                  <a:gd name="T11" fmla="*/ 189 h 320"/>
                  <a:gd name="T12" fmla="*/ 39 w 247"/>
                  <a:gd name="T13" fmla="*/ 179 h 320"/>
                  <a:gd name="T14" fmla="*/ 37 w 247"/>
                  <a:gd name="T15" fmla="*/ 173 h 320"/>
                  <a:gd name="T16" fmla="*/ 41 w 247"/>
                  <a:gd name="T17" fmla="*/ 153 h 320"/>
                  <a:gd name="T18" fmla="*/ 41 w 247"/>
                  <a:gd name="T19" fmla="*/ 139 h 320"/>
                  <a:gd name="T20" fmla="*/ 29 w 247"/>
                  <a:gd name="T21" fmla="*/ 123 h 320"/>
                  <a:gd name="T22" fmla="*/ 0 w 247"/>
                  <a:gd name="T23" fmla="*/ 77 h 320"/>
                  <a:gd name="T24" fmla="*/ 0 w 247"/>
                  <a:gd name="T25" fmla="*/ 75 h 320"/>
                  <a:gd name="T26" fmla="*/ 8 w 247"/>
                  <a:gd name="T27" fmla="*/ 46 h 320"/>
                  <a:gd name="T28" fmla="*/ 46 w 247"/>
                  <a:gd name="T29" fmla="*/ 2 h 320"/>
                  <a:gd name="T30" fmla="*/ 48 w 247"/>
                  <a:gd name="T31" fmla="*/ 0 h 320"/>
                  <a:gd name="T32" fmla="*/ 247 w 247"/>
                  <a:gd name="T33" fmla="*/ 36 h 320"/>
                  <a:gd name="T34" fmla="*/ 215 w 247"/>
                  <a:gd name="T35" fmla="*/ 317 h 320"/>
                  <a:gd name="T36" fmla="*/ 213 w 247"/>
                  <a:gd name="T37" fmla="*/ 319 h 320"/>
                  <a:gd name="T38" fmla="*/ 198 w 247"/>
                  <a:gd name="T39" fmla="*/ 320 h 320"/>
                  <a:gd name="T40" fmla="*/ 47 w 247"/>
                  <a:gd name="T41" fmla="*/ 247 h 320"/>
                  <a:gd name="T42" fmla="*/ 98 w 247"/>
                  <a:gd name="T43" fmla="*/ 279 h 320"/>
                  <a:gd name="T44" fmla="*/ 126 w 247"/>
                  <a:gd name="T45" fmla="*/ 285 h 320"/>
                  <a:gd name="T46" fmla="*/ 178 w 247"/>
                  <a:gd name="T47" fmla="*/ 309 h 320"/>
                  <a:gd name="T48" fmla="*/ 209 w 247"/>
                  <a:gd name="T49" fmla="*/ 314 h 320"/>
                  <a:gd name="T50" fmla="*/ 212 w 247"/>
                  <a:gd name="T51" fmla="*/ 315 h 320"/>
                  <a:gd name="T52" fmla="*/ 49 w 247"/>
                  <a:gd name="T53" fmla="*/ 4 h 320"/>
                  <a:gd name="T54" fmla="*/ 40 w 247"/>
                  <a:gd name="T55" fmla="*/ 55 h 320"/>
                  <a:gd name="T56" fmla="*/ 4 w 247"/>
                  <a:gd name="T57" fmla="*/ 75 h 320"/>
                  <a:gd name="T58" fmla="*/ 38 w 247"/>
                  <a:gd name="T59" fmla="*/ 110 h 320"/>
                  <a:gd name="T60" fmla="*/ 32 w 247"/>
                  <a:gd name="T61" fmla="*/ 123 h 320"/>
                  <a:gd name="T62" fmla="*/ 42 w 247"/>
                  <a:gd name="T63" fmla="*/ 136 h 320"/>
                  <a:gd name="T64" fmla="*/ 44 w 247"/>
                  <a:gd name="T65" fmla="*/ 155 h 320"/>
                  <a:gd name="T66" fmla="*/ 40 w 247"/>
                  <a:gd name="T67" fmla="*/ 171 h 320"/>
                  <a:gd name="T68" fmla="*/ 43 w 247"/>
                  <a:gd name="T69" fmla="*/ 179 h 320"/>
                  <a:gd name="T70" fmla="*/ 35 w 247"/>
                  <a:gd name="T71"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7" h="320">
                    <a:moveTo>
                      <a:pt x="198" y="320"/>
                    </a:moveTo>
                    <a:cubicBezTo>
                      <a:pt x="191" y="320"/>
                      <a:pt x="184" y="317"/>
                      <a:pt x="176" y="312"/>
                    </a:cubicBezTo>
                    <a:cubicBezTo>
                      <a:pt x="165" y="305"/>
                      <a:pt x="154" y="301"/>
                      <a:pt x="143" y="296"/>
                    </a:cubicBezTo>
                    <a:cubicBezTo>
                      <a:pt x="137" y="294"/>
                      <a:pt x="131" y="291"/>
                      <a:pt x="124" y="288"/>
                    </a:cubicBezTo>
                    <a:cubicBezTo>
                      <a:pt x="116" y="284"/>
                      <a:pt x="113" y="284"/>
                      <a:pt x="107" y="284"/>
                    </a:cubicBezTo>
                    <a:cubicBezTo>
                      <a:pt x="104" y="283"/>
                      <a:pt x="102" y="283"/>
                      <a:pt x="98" y="283"/>
                    </a:cubicBezTo>
                    <a:cubicBezTo>
                      <a:pt x="81" y="280"/>
                      <a:pt x="68" y="269"/>
                      <a:pt x="55" y="258"/>
                    </a:cubicBezTo>
                    <a:cubicBezTo>
                      <a:pt x="52" y="256"/>
                      <a:pt x="48" y="253"/>
                      <a:pt x="45" y="250"/>
                    </a:cubicBezTo>
                    <a:cubicBezTo>
                      <a:pt x="37" y="243"/>
                      <a:pt x="27" y="237"/>
                      <a:pt x="17" y="231"/>
                    </a:cubicBezTo>
                    <a:cubicBezTo>
                      <a:pt x="16" y="231"/>
                      <a:pt x="16" y="231"/>
                      <a:pt x="16" y="231"/>
                    </a:cubicBezTo>
                    <a:cubicBezTo>
                      <a:pt x="16" y="229"/>
                      <a:pt x="16" y="229"/>
                      <a:pt x="16" y="229"/>
                    </a:cubicBezTo>
                    <a:cubicBezTo>
                      <a:pt x="18" y="216"/>
                      <a:pt x="21" y="201"/>
                      <a:pt x="33" y="189"/>
                    </a:cubicBezTo>
                    <a:cubicBezTo>
                      <a:pt x="34" y="188"/>
                      <a:pt x="34" y="188"/>
                      <a:pt x="34" y="188"/>
                    </a:cubicBezTo>
                    <a:cubicBezTo>
                      <a:pt x="36" y="185"/>
                      <a:pt x="39" y="183"/>
                      <a:pt x="39" y="179"/>
                    </a:cubicBezTo>
                    <a:cubicBezTo>
                      <a:pt x="39" y="178"/>
                      <a:pt x="38" y="176"/>
                      <a:pt x="38" y="175"/>
                    </a:cubicBezTo>
                    <a:cubicBezTo>
                      <a:pt x="37" y="174"/>
                      <a:pt x="37" y="173"/>
                      <a:pt x="37" y="173"/>
                    </a:cubicBezTo>
                    <a:cubicBezTo>
                      <a:pt x="35" y="168"/>
                      <a:pt x="35" y="162"/>
                      <a:pt x="38" y="157"/>
                    </a:cubicBezTo>
                    <a:cubicBezTo>
                      <a:pt x="39" y="156"/>
                      <a:pt x="40" y="154"/>
                      <a:pt x="41" y="153"/>
                    </a:cubicBezTo>
                    <a:cubicBezTo>
                      <a:pt x="45" y="148"/>
                      <a:pt x="47" y="145"/>
                      <a:pt x="45" y="142"/>
                    </a:cubicBezTo>
                    <a:cubicBezTo>
                      <a:pt x="45" y="141"/>
                      <a:pt x="43" y="140"/>
                      <a:pt x="41" y="139"/>
                    </a:cubicBezTo>
                    <a:cubicBezTo>
                      <a:pt x="40" y="139"/>
                      <a:pt x="39" y="138"/>
                      <a:pt x="39" y="138"/>
                    </a:cubicBezTo>
                    <a:cubicBezTo>
                      <a:pt x="33" y="135"/>
                      <a:pt x="29" y="129"/>
                      <a:pt x="29" y="123"/>
                    </a:cubicBezTo>
                    <a:cubicBezTo>
                      <a:pt x="28" y="118"/>
                      <a:pt x="30" y="113"/>
                      <a:pt x="33" y="110"/>
                    </a:cubicBezTo>
                    <a:cubicBezTo>
                      <a:pt x="22" y="100"/>
                      <a:pt x="11" y="89"/>
                      <a:pt x="0" y="77"/>
                    </a:cubicBezTo>
                    <a:cubicBezTo>
                      <a:pt x="0" y="76"/>
                      <a:pt x="0" y="76"/>
                      <a:pt x="0" y="76"/>
                    </a:cubicBezTo>
                    <a:cubicBezTo>
                      <a:pt x="0" y="75"/>
                      <a:pt x="0" y="75"/>
                      <a:pt x="0" y="75"/>
                    </a:cubicBezTo>
                    <a:cubicBezTo>
                      <a:pt x="3" y="66"/>
                      <a:pt x="6" y="57"/>
                      <a:pt x="7" y="48"/>
                    </a:cubicBezTo>
                    <a:cubicBezTo>
                      <a:pt x="8" y="46"/>
                      <a:pt x="8" y="46"/>
                      <a:pt x="8" y="46"/>
                    </a:cubicBezTo>
                    <a:cubicBezTo>
                      <a:pt x="37" y="51"/>
                      <a:pt x="37" y="51"/>
                      <a:pt x="37" y="51"/>
                    </a:cubicBezTo>
                    <a:cubicBezTo>
                      <a:pt x="39" y="36"/>
                      <a:pt x="42" y="20"/>
                      <a:pt x="46" y="2"/>
                    </a:cubicBezTo>
                    <a:cubicBezTo>
                      <a:pt x="46" y="0"/>
                      <a:pt x="46" y="0"/>
                      <a:pt x="46" y="0"/>
                    </a:cubicBezTo>
                    <a:cubicBezTo>
                      <a:pt x="48" y="0"/>
                      <a:pt x="48" y="0"/>
                      <a:pt x="48" y="0"/>
                    </a:cubicBezTo>
                    <a:cubicBezTo>
                      <a:pt x="118" y="23"/>
                      <a:pt x="190" y="31"/>
                      <a:pt x="245" y="36"/>
                    </a:cubicBezTo>
                    <a:cubicBezTo>
                      <a:pt x="247" y="36"/>
                      <a:pt x="247" y="36"/>
                      <a:pt x="247" y="36"/>
                    </a:cubicBezTo>
                    <a:cubicBezTo>
                      <a:pt x="247" y="38"/>
                      <a:pt x="247" y="38"/>
                      <a:pt x="247" y="38"/>
                    </a:cubicBezTo>
                    <a:cubicBezTo>
                      <a:pt x="235" y="131"/>
                      <a:pt x="224" y="225"/>
                      <a:pt x="215" y="317"/>
                    </a:cubicBezTo>
                    <a:cubicBezTo>
                      <a:pt x="215" y="319"/>
                      <a:pt x="215" y="319"/>
                      <a:pt x="215" y="319"/>
                    </a:cubicBezTo>
                    <a:cubicBezTo>
                      <a:pt x="213" y="319"/>
                      <a:pt x="213" y="319"/>
                      <a:pt x="213" y="319"/>
                    </a:cubicBezTo>
                    <a:cubicBezTo>
                      <a:pt x="212" y="318"/>
                      <a:pt x="210" y="318"/>
                      <a:pt x="209" y="318"/>
                    </a:cubicBezTo>
                    <a:cubicBezTo>
                      <a:pt x="205" y="319"/>
                      <a:pt x="202" y="320"/>
                      <a:pt x="198" y="320"/>
                    </a:cubicBezTo>
                    <a:close/>
                    <a:moveTo>
                      <a:pt x="20" y="229"/>
                    </a:moveTo>
                    <a:cubicBezTo>
                      <a:pt x="30" y="234"/>
                      <a:pt x="39" y="241"/>
                      <a:pt x="47" y="247"/>
                    </a:cubicBezTo>
                    <a:cubicBezTo>
                      <a:pt x="51" y="250"/>
                      <a:pt x="54" y="253"/>
                      <a:pt x="58" y="256"/>
                    </a:cubicBezTo>
                    <a:cubicBezTo>
                      <a:pt x="70" y="266"/>
                      <a:pt x="83" y="277"/>
                      <a:pt x="98" y="279"/>
                    </a:cubicBezTo>
                    <a:cubicBezTo>
                      <a:pt x="102" y="280"/>
                      <a:pt x="105" y="280"/>
                      <a:pt x="107" y="280"/>
                    </a:cubicBezTo>
                    <a:cubicBezTo>
                      <a:pt x="113" y="280"/>
                      <a:pt x="117" y="281"/>
                      <a:pt x="126" y="285"/>
                    </a:cubicBezTo>
                    <a:cubicBezTo>
                      <a:pt x="132" y="288"/>
                      <a:pt x="139" y="290"/>
                      <a:pt x="145" y="293"/>
                    </a:cubicBezTo>
                    <a:cubicBezTo>
                      <a:pt x="156" y="297"/>
                      <a:pt x="167" y="302"/>
                      <a:pt x="178" y="309"/>
                    </a:cubicBezTo>
                    <a:cubicBezTo>
                      <a:pt x="189" y="316"/>
                      <a:pt x="198" y="318"/>
                      <a:pt x="208" y="314"/>
                    </a:cubicBezTo>
                    <a:cubicBezTo>
                      <a:pt x="209" y="314"/>
                      <a:pt x="209" y="314"/>
                      <a:pt x="209" y="314"/>
                    </a:cubicBezTo>
                    <a:cubicBezTo>
                      <a:pt x="209" y="314"/>
                      <a:pt x="209" y="314"/>
                      <a:pt x="209" y="314"/>
                    </a:cubicBezTo>
                    <a:cubicBezTo>
                      <a:pt x="210" y="314"/>
                      <a:pt x="211" y="314"/>
                      <a:pt x="212" y="315"/>
                    </a:cubicBezTo>
                    <a:cubicBezTo>
                      <a:pt x="221" y="224"/>
                      <a:pt x="231" y="131"/>
                      <a:pt x="243" y="40"/>
                    </a:cubicBezTo>
                    <a:cubicBezTo>
                      <a:pt x="188" y="35"/>
                      <a:pt x="117" y="26"/>
                      <a:pt x="49" y="4"/>
                    </a:cubicBezTo>
                    <a:cubicBezTo>
                      <a:pt x="45" y="22"/>
                      <a:pt x="42" y="38"/>
                      <a:pt x="41" y="53"/>
                    </a:cubicBezTo>
                    <a:cubicBezTo>
                      <a:pt x="40" y="55"/>
                      <a:pt x="40" y="55"/>
                      <a:pt x="40" y="55"/>
                    </a:cubicBezTo>
                    <a:cubicBezTo>
                      <a:pt x="10" y="50"/>
                      <a:pt x="10" y="50"/>
                      <a:pt x="10" y="50"/>
                    </a:cubicBezTo>
                    <a:cubicBezTo>
                      <a:pt x="9" y="58"/>
                      <a:pt x="7" y="67"/>
                      <a:pt x="4" y="75"/>
                    </a:cubicBezTo>
                    <a:cubicBezTo>
                      <a:pt x="15" y="87"/>
                      <a:pt x="26" y="98"/>
                      <a:pt x="37" y="108"/>
                    </a:cubicBezTo>
                    <a:cubicBezTo>
                      <a:pt x="38" y="110"/>
                      <a:pt x="38" y="110"/>
                      <a:pt x="38" y="110"/>
                    </a:cubicBezTo>
                    <a:cubicBezTo>
                      <a:pt x="37" y="111"/>
                      <a:pt x="37" y="111"/>
                      <a:pt x="37" y="111"/>
                    </a:cubicBezTo>
                    <a:cubicBezTo>
                      <a:pt x="33" y="114"/>
                      <a:pt x="32" y="118"/>
                      <a:pt x="32" y="123"/>
                    </a:cubicBezTo>
                    <a:cubicBezTo>
                      <a:pt x="33" y="128"/>
                      <a:pt x="36" y="132"/>
                      <a:pt x="41" y="135"/>
                    </a:cubicBezTo>
                    <a:cubicBezTo>
                      <a:pt x="41" y="135"/>
                      <a:pt x="42" y="135"/>
                      <a:pt x="42" y="136"/>
                    </a:cubicBezTo>
                    <a:cubicBezTo>
                      <a:pt x="45" y="136"/>
                      <a:pt x="47" y="138"/>
                      <a:pt x="49" y="140"/>
                    </a:cubicBezTo>
                    <a:cubicBezTo>
                      <a:pt x="52" y="145"/>
                      <a:pt x="48" y="150"/>
                      <a:pt x="44" y="155"/>
                    </a:cubicBezTo>
                    <a:cubicBezTo>
                      <a:pt x="43" y="156"/>
                      <a:pt x="42" y="158"/>
                      <a:pt x="41" y="159"/>
                    </a:cubicBezTo>
                    <a:cubicBezTo>
                      <a:pt x="39" y="163"/>
                      <a:pt x="39" y="167"/>
                      <a:pt x="40" y="171"/>
                    </a:cubicBezTo>
                    <a:cubicBezTo>
                      <a:pt x="40" y="172"/>
                      <a:pt x="41" y="173"/>
                      <a:pt x="41" y="173"/>
                    </a:cubicBezTo>
                    <a:cubicBezTo>
                      <a:pt x="42" y="175"/>
                      <a:pt x="43" y="177"/>
                      <a:pt x="43" y="179"/>
                    </a:cubicBezTo>
                    <a:cubicBezTo>
                      <a:pt x="43" y="184"/>
                      <a:pt x="39" y="188"/>
                      <a:pt x="36" y="191"/>
                    </a:cubicBezTo>
                    <a:cubicBezTo>
                      <a:pt x="35" y="192"/>
                      <a:pt x="35" y="192"/>
                      <a:pt x="35" y="192"/>
                    </a:cubicBezTo>
                    <a:cubicBezTo>
                      <a:pt x="26" y="201"/>
                      <a:pt x="23" y="213"/>
                      <a:pt x="20" y="2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58">
                <a:extLst>
                  <a:ext uri="{FF2B5EF4-FFF2-40B4-BE49-F238E27FC236}">
                    <a16:creationId xmlns:a16="http://schemas.microsoft.com/office/drawing/2014/main" id="{445B7D70-7CCB-40BC-9362-24A6BA10DA68}"/>
                  </a:ext>
                </a:extLst>
              </p:cNvPr>
              <p:cNvSpPr>
                <a:spLocks noEditPoints="1"/>
              </p:cNvSpPr>
              <p:nvPr/>
            </p:nvSpPr>
            <p:spPr bwMode="auto">
              <a:xfrm>
                <a:off x="5317289" y="4253622"/>
                <a:ext cx="1072551" cy="600375"/>
              </a:xfrm>
              <a:custGeom>
                <a:avLst/>
                <a:gdLst>
                  <a:gd name="T0" fmla="*/ 201 w 356"/>
                  <a:gd name="T1" fmla="*/ 195 h 199"/>
                  <a:gd name="T2" fmla="*/ 194 w 356"/>
                  <a:gd name="T3" fmla="*/ 177 h 199"/>
                  <a:gd name="T4" fmla="*/ 185 w 356"/>
                  <a:gd name="T5" fmla="*/ 165 h 199"/>
                  <a:gd name="T6" fmla="*/ 129 w 356"/>
                  <a:gd name="T7" fmla="*/ 161 h 199"/>
                  <a:gd name="T8" fmla="*/ 125 w 356"/>
                  <a:gd name="T9" fmla="*/ 61 h 199"/>
                  <a:gd name="T10" fmla="*/ 0 w 356"/>
                  <a:gd name="T11" fmla="*/ 44 h 199"/>
                  <a:gd name="T12" fmla="*/ 2 w 356"/>
                  <a:gd name="T13" fmla="*/ 0 h 199"/>
                  <a:gd name="T14" fmla="*/ 344 w 356"/>
                  <a:gd name="T15" fmla="*/ 7 h 199"/>
                  <a:gd name="T16" fmla="*/ 343 w 356"/>
                  <a:gd name="T17" fmla="*/ 32 h 199"/>
                  <a:gd name="T18" fmla="*/ 342 w 356"/>
                  <a:gd name="T19" fmla="*/ 33 h 199"/>
                  <a:gd name="T20" fmla="*/ 341 w 356"/>
                  <a:gd name="T21" fmla="*/ 58 h 199"/>
                  <a:gd name="T22" fmla="*/ 350 w 356"/>
                  <a:gd name="T23" fmla="*/ 180 h 199"/>
                  <a:gd name="T24" fmla="*/ 350 w 356"/>
                  <a:gd name="T25" fmla="*/ 183 h 199"/>
                  <a:gd name="T26" fmla="*/ 292 w 356"/>
                  <a:gd name="T27" fmla="*/ 190 h 199"/>
                  <a:gd name="T28" fmla="*/ 249 w 356"/>
                  <a:gd name="T29" fmla="*/ 192 h 199"/>
                  <a:gd name="T30" fmla="*/ 230 w 356"/>
                  <a:gd name="T31" fmla="*/ 192 h 199"/>
                  <a:gd name="T32" fmla="*/ 214 w 356"/>
                  <a:gd name="T33" fmla="*/ 199 h 199"/>
                  <a:gd name="T34" fmla="*/ 187 w 356"/>
                  <a:gd name="T35" fmla="*/ 161 h 199"/>
                  <a:gd name="T36" fmla="*/ 197 w 356"/>
                  <a:gd name="T37" fmla="*/ 177 h 199"/>
                  <a:gd name="T38" fmla="*/ 203 w 356"/>
                  <a:gd name="T39" fmla="*/ 192 h 199"/>
                  <a:gd name="T40" fmla="*/ 221 w 356"/>
                  <a:gd name="T41" fmla="*/ 192 h 199"/>
                  <a:gd name="T42" fmla="*/ 242 w 356"/>
                  <a:gd name="T43" fmla="*/ 188 h 199"/>
                  <a:gd name="T44" fmla="*/ 262 w 356"/>
                  <a:gd name="T45" fmla="*/ 181 h 199"/>
                  <a:gd name="T46" fmla="*/ 265 w 356"/>
                  <a:gd name="T47" fmla="*/ 180 h 199"/>
                  <a:gd name="T48" fmla="*/ 320 w 356"/>
                  <a:gd name="T49" fmla="*/ 185 h 199"/>
                  <a:gd name="T50" fmla="*/ 337 w 356"/>
                  <a:gd name="T51" fmla="*/ 60 h 199"/>
                  <a:gd name="T52" fmla="*/ 335 w 356"/>
                  <a:gd name="T53" fmla="*/ 40 h 199"/>
                  <a:gd name="T54" fmla="*/ 340 w 356"/>
                  <a:gd name="T55" fmla="*/ 11 h 199"/>
                  <a:gd name="T56" fmla="*/ 3 w 356"/>
                  <a:gd name="T57" fmla="*/ 41 h 199"/>
                  <a:gd name="T58" fmla="*/ 129 w 356"/>
                  <a:gd name="T59" fmla="*/ 58 h 199"/>
                  <a:gd name="T60" fmla="*/ 128 w 356"/>
                  <a:gd name="T61" fmla="*/ 143 h 199"/>
                  <a:gd name="T62" fmla="*/ 150 w 356"/>
                  <a:gd name="T63" fmla="*/ 163 h 199"/>
                  <a:gd name="T64" fmla="*/ 187 w 356"/>
                  <a:gd name="T65" fmla="*/ 16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6" h="199">
                    <a:moveTo>
                      <a:pt x="211" y="199"/>
                    </a:moveTo>
                    <a:cubicBezTo>
                      <a:pt x="208" y="199"/>
                      <a:pt x="204" y="198"/>
                      <a:pt x="201" y="195"/>
                    </a:cubicBezTo>
                    <a:cubicBezTo>
                      <a:pt x="197" y="192"/>
                      <a:pt x="194" y="188"/>
                      <a:pt x="194" y="183"/>
                    </a:cubicBezTo>
                    <a:cubicBezTo>
                      <a:pt x="194" y="181"/>
                      <a:pt x="194" y="179"/>
                      <a:pt x="194" y="177"/>
                    </a:cubicBezTo>
                    <a:cubicBezTo>
                      <a:pt x="194" y="171"/>
                      <a:pt x="194" y="167"/>
                      <a:pt x="191" y="166"/>
                    </a:cubicBezTo>
                    <a:cubicBezTo>
                      <a:pt x="189" y="165"/>
                      <a:pt x="187" y="165"/>
                      <a:pt x="185" y="165"/>
                    </a:cubicBezTo>
                    <a:cubicBezTo>
                      <a:pt x="150" y="166"/>
                      <a:pt x="150" y="166"/>
                      <a:pt x="150" y="166"/>
                    </a:cubicBezTo>
                    <a:cubicBezTo>
                      <a:pt x="143" y="167"/>
                      <a:pt x="135" y="166"/>
                      <a:pt x="129" y="161"/>
                    </a:cubicBezTo>
                    <a:cubicBezTo>
                      <a:pt x="125" y="156"/>
                      <a:pt x="124" y="149"/>
                      <a:pt x="124" y="143"/>
                    </a:cubicBezTo>
                    <a:cubicBezTo>
                      <a:pt x="123" y="116"/>
                      <a:pt x="123" y="88"/>
                      <a:pt x="125" y="61"/>
                    </a:cubicBezTo>
                    <a:cubicBezTo>
                      <a:pt x="84" y="53"/>
                      <a:pt x="43" y="48"/>
                      <a:pt x="1" y="44"/>
                    </a:cubicBezTo>
                    <a:cubicBezTo>
                      <a:pt x="0" y="44"/>
                      <a:pt x="0" y="44"/>
                      <a:pt x="0" y="44"/>
                    </a:cubicBezTo>
                    <a:cubicBezTo>
                      <a:pt x="0" y="0"/>
                      <a:pt x="0" y="0"/>
                      <a:pt x="0" y="0"/>
                    </a:cubicBezTo>
                    <a:cubicBezTo>
                      <a:pt x="2" y="0"/>
                      <a:pt x="2" y="0"/>
                      <a:pt x="2" y="0"/>
                    </a:cubicBezTo>
                    <a:cubicBezTo>
                      <a:pt x="95" y="5"/>
                      <a:pt x="218" y="11"/>
                      <a:pt x="342" y="7"/>
                    </a:cubicBezTo>
                    <a:cubicBezTo>
                      <a:pt x="344" y="7"/>
                      <a:pt x="344" y="7"/>
                      <a:pt x="344" y="7"/>
                    </a:cubicBezTo>
                    <a:cubicBezTo>
                      <a:pt x="344" y="9"/>
                      <a:pt x="344" y="9"/>
                      <a:pt x="344" y="9"/>
                    </a:cubicBezTo>
                    <a:cubicBezTo>
                      <a:pt x="344" y="17"/>
                      <a:pt x="343" y="25"/>
                      <a:pt x="343" y="32"/>
                    </a:cubicBezTo>
                    <a:cubicBezTo>
                      <a:pt x="343" y="33"/>
                      <a:pt x="343" y="33"/>
                      <a:pt x="343" y="33"/>
                    </a:cubicBezTo>
                    <a:cubicBezTo>
                      <a:pt x="342" y="33"/>
                      <a:pt x="342" y="33"/>
                      <a:pt x="342" y="33"/>
                    </a:cubicBezTo>
                    <a:cubicBezTo>
                      <a:pt x="341" y="35"/>
                      <a:pt x="340" y="38"/>
                      <a:pt x="339" y="40"/>
                    </a:cubicBezTo>
                    <a:cubicBezTo>
                      <a:pt x="338" y="46"/>
                      <a:pt x="339" y="52"/>
                      <a:pt x="341" y="58"/>
                    </a:cubicBezTo>
                    <a:cubicBezTo>
                      <a:pt x="341" y="59"/>
                      <a:pt x="341" y="59"/>
                      <a:pt x="341" y="59"/>
                    </a:cubicBezTo>
                    <a:cubicBezTo>
                      <a:pt x="349" y="99"/>
                      <a:pt x="352" y="139"/>
                      <a:pt x="350" y="180"/>
                    </a:cubicBezTo>
                    <a:cubicBezTo>
                      <a:pt x="356" y="182"/>
                      <a:pt x="356" y="182"/>
                      <a:pt x="356" y="182"/>
                    </a:cubicBezTo>
                    <a:cubicBezTo>
                      <a:pt x="350" y="183"/>
                      <a:pt x="350" y="183"/>
                      <a:pt x="350" y="183"/>
                    </a:cubicBezTo>
                    <a:cubicBezTo>
                      <a:pt x="340" y="186"/>
                      <a:pt x="330" y="188"/>
                      <a:pt x="320" y="189"/>
                    </a:cubicBezTo>
                    <a:cubicBezTo>
                      <a:pt x="311" y="190"/>
                      <a:pt x="301" y="190"/>
                      <a:pt x="292" y="190"/>
                    </a:cubicBezTo>
                    <a:cubicBezTo>
                      <a:pt x="282" y="190"/>
                      <a:pt x="272" y="189"/>
                      <a:pt x="265" y="184"/>
                    </a:cubicBezTo>
                    <a:cubicBezTo>
                      <a:pt x="262" y="190"/>
                      <a:pt x="255" y="192"/>
                      <a:pt x="249" y="192"/>
                    </a:cubicBezTo>
                    <a:cubicBezTo>
                      <a:pt x="246" y="193"/>
                      <a:pt x="244" y="192"/>
                      <a:pt x="242" y="192"/>
                    </a:cubicBezTo>
                    <a:cubicBezTo>
                      <a:pt x="238" y="192"/>
                      <a:pt x="234" y="191"/>
                      <a:pt x="230" y="192"/>
                    </a:cubicBezTo>
                    <a:cubicBezTo>
                      <a:pt x="228" y="193"/>
                      <a:pt x="225" y="194"/>
                      <a:pt x="223" y="195"/>
                    </a:cubicBezTo>
                    <a:cubicBezTo>
                      <a:pt x="220" y="197"/>
                      <a:pt x="217" y="198"/>
                      <a:pt x="214" y="199"/>
                    </a:cubicBezTo>
                    <a:cubicBezTo>
                      <a:pt x="213" y="199"/>
                      <a:pt x="212" y="199"/>
                      <a:pt x="211" y="199"/>
                    </a:cubicBezTo>
                    <a:close/>
                    <a:moveTo>
                      <a:pt x="187" y="161"/>
                    </a:moveTo>
                    <a:cubicBezTo>
                      <a:pt x="189" y="161"/>
                      <a:pt x="191" y="162"/>
                      <a:pt x="193" y="163"/>
                    </a:cubicBezTo>
                    <a:cubicBezTo>
                      <a:pt x="198" y="165"/>
                      <a:pt x="198" y="172"/>
                      <a:pt x="197" y="177"/>
                    </a:cubicBezTo>
                    <a:cubicBezTo>
                      <a:pt x="197" y="179"/>
                      <a:pt x="197" y="181"/>
                      <a:pt x="197" y="183"/>
                    </a:cubicBezTo>
                    <a:cubicBezTo>
                      <a:pt x="198" y="187"/>
                      <a:pt x="200" y="190"/>
                      <a:pt x="203" y="192"/>
                    </a:cubicBezTo>
                    <a:cubicBezTo>
                      <a:pt x="206" y="195"/>
                      <a:pt x="210" y="196"/>
                      <a:pt x="213" y="195"/>
                    </a:cubicBezTo>
                    <a:cubicBezTo>
                      <a:pt x="216" y="195"/>
                      <a:pt x="219" y="193"/>
                      <a:pt x="221" y="192"/>
                    </a:cubicBezTo>
                    <a:cubicBezTo>
                      <a:pt x="224" y="191"/>
                      <a:pt x="226" y="189"/>
                      <a:pt x="229" y="189"/>
                    </a:cubicBezTo>
                    <a:cubicBezTo>
                      <a:pt x="233" y="188"/>
                      <a:pt x="238" y="188"/>
                      <a:pt x="242" y="188"/>
                    </a:cubicBezTo>
                    <a:cubicBezTo>
                      <a:pt x="244" y="189"/>
                      <a:pt x="247" y="189"/>
                      <a:pt x="249" y="189"/>
                    </a:cubicBezTo>
                    <a:cubicBezTo>
                      <a:pt x="255" y="189"/>
                      <a:pt x="261" y="186"/>
                      <a:pt x="262" y="181"/>
                    </a:cubicBezTo>
                    <a:cubicBezTo>
                      <a:pt x="262" y="178"/>
                      <a:pt x="262" y="178"/>
                      <a:pt x="262" y="178"/>
                    </a:cubicBezTo>
                    <a:cubicBezTo>
                      <a:pt x="265" y="180"/>
                      <a:pt x="265" y="180"/>
                      <a:pt x="265" y="180"/>
                    </a:cubicBezTo>
                    <a:cubicBezTo>
                      <a:pt x="272" y="186"/>
                      <a:pt x="282" y="186"/>
                      <a:pt x="292" y="186"/>
                    </a:cubicBezTo>
                    <a:cubicBezTo>
                      <a:pt x="301" y="186"/>
                      <a:pt x="310" y="186"/>
                      <a:pt x="320" y="185"/>
                    </a:cubicBezTo>
                    <a:cubicBezTo>
                      <a:pt x="328" y="184"/>
                      <a:pt x="337" y="183"/>
                      <a:pt x="346" y="181"/>
                    </a:cubicBezTo>
                    <a:cubicBezTo>
                      <a:pt x="349" y="140"/>
                      <a:pt x="346" y="99"/>
                      <a:pt x="337" y="60"/>
                    </a:cubicBezTo>
                    <a:cubicBezTo>
                      <a:pt x="337" y="59"/>
                      <a:pt x="337" y="59"/>
                      <a:pt x="337" y="59"/>
                    </a:cubicBezTo>
                    <a:cubicBezTo>
                      <a:pt x="336" y="53"/>
                      <a:pt x="334" y="46"/>
                      <a:pt x="335" y="40"/>
                    </a:cubicBezTo>
                    <a:cubicBezTo>
                      <a:pt x="336" y="37"/>
                      <a:pt x="337" y="34"/>
                      <a:pt x="339" y="31"/>
                    </a:cubicBezTo>
                    <a:cubicBezTo>
                      <a:pt x="340" y="25"/>
                      <a:pt x="340" y="18"/>
                      <a:pt x="340" y="11"/>
                    </a:cubicBezTo>
                    <a:cubicBezTo>
                      <a:pt x="217" y="14"/>
                      <a:pt x="96" y="9"/>
                      <a:pt x="4" y="4"/>
                    </a:cubicBezTo>
                    <a:cubicBezTo>
                      <a:pt x="3" y="41"/>
                      <a:pt x="3" y="41"/>
                      <a:pt x="3" y="41"/>
                    </a:cubicBezTo>
                    <a:cubicBezTo>
                      <a:pt x="45" y="44"/>
                      <a:pt x="87" y="50"/>
                      <a:pt x="127" y="58"/>
                    </a:cubicBezTo>
                    <a:cubicBezTo>
                      <a:pt x="129" y="58"/>
                      <a:pt x="129" y="58"/>
                      <a:pt x="129" y="58"/>
                    </a:cubicBezTo>
                    <a:cubicBezTo>
                      <a:pt x="129" y="60"/>
                      <a:pt x="129" y="60"/>
                      <a:pt x="129" y="60"/>
                    </a:cubicBezTo>
                    <a:cubicBezTo>
                      <a:pt x="127" y="87"/>
                      <a:pt x="127" y="115"/>
                      <a:pt x="128" y="143"/>
                    </a:cubicBezTo>
                    <a:cubicBezTo>
                      <a:pt x="128" y="149"/>
                      <a:pt x="128" y="155"/>
                      <a:pt x="132" y="158"/>
                    </a:cubicBezTo>
                    <a:cubicBezTo>
                      <a:pt x="136" y="163"/>
                      <a:pt x="143" y="163"/>
                      <a:pt x="150" y="163"/>
                    </a:cubicBezTo>
                    <a:cubicBezTo>
                      <a:pt x="185" y="161"/>
                      <a:pt x="185" y="161"/>
                      <a:pt x="185" y="161"/>
                    </a:cubicBezTo>
                    <a:cubicBezTo>
                      <a:pt x="186" y="161"/>
                      <a:pt x="186" y="161"/>
                      <a:pt x="187"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60">
                <a:extLst>
                  <a:ext uri="{FF2B5EF4-FFF2-40B4-BE49-F238E27FC236}">
                    <a16:creationId xmlns:a16="http://schemas.microsoft.com/office/drawing/2014/main" id="{ECF2302F-982B-481C-AC11-940D5AB3B93E}"/>
                  </a:ext>
                </a:extLst>
              </p:cNvPr>
              <p:cNvSpPr>
                <a:spLocks noEditPoints="1"/>
              </p:cNvSpPr>
              <p:nvPr/>
            </p:nvSpPr>
            <p:spPr bwMode="auto">
              <a:xfrm>
                <a:off x="4507482" y="4209196"/>
                <a:ext cx="831386" cy="892312"/>
              </a:xfrm>
              <a:custGeom>
                <a:avLst/>
                <a:gdLst>
                  <a:gd name="T0" fmla="*/ 222 w 276"/>
                  <a:gd name="T1" fmla="*/ 296 h 296"/>
                  <a:gd name="T2" fmla="*/ 111 w 276"/>
                  <a:gd name="T3" fmla="*/ 284 h 296"/>
                  <a:gd name="T4" fmla="*/ 110 w 276"/>
                  <a:gd name="T5" fmla="*/ 284 h 296"/>
                  <a:gd name="T6" fmla="*/ 110 w 276"/>
                  <a:gd name="T7" fmla="*/ 284 h 296"/>
                  <a:gd name="T8" fmla="*/ 92 w 276"/>
                  <a:gd name="T9" fmla="*/ 271 h 296"/>
                  <a:gd name="T10" fmla="*/ 65 w 276"/>
                  <a:gd name="T11" fmla="*/ 273 h 296"/>
                  <a:gd name="T12" fmla="*/ 55 w 276"/>
                  <a:gd name="T13" fmla="*/ 271 h 296"/>
                  <a:gd name="T14" fmla="*/ 39 w 276"/>
                  <a:gd name="T15" fmla="*/ 269 h 296"/>
                  <a:gd name="T16" fmla="*/ 35 w 276"/>
                  <a:gd name="T17" fmla="*/ 275 h 296"/>
                  <a:gd name="T18" fmla="*/ 29 w 276"/>
                  <a:gd name="T19" fmla="*/ 283 h 296"/>
                  <a:gd name="T20" fmla="*/ 4 w 276"/>
                  <a:gd name="T21" fmla="*/ 283 h 296"/>
                  <a:gd name="T22" fmla="*/ 0 w 276"/>
                  <a:gd name="T23" fmla="*/ 282 h 296"/>
                  <a:gd name="T24" fmla="*/ 0 w 276"/>
                  <a:gd name="T25" fmla="*/ 281 h 296"/>
                  <a:gd name="T26" fmla="*/ 31 w 276"/>
                  <a:gd name="T27" fmla="*/ 2 h 296"/>
                  <a:gd name="T28" fmla="*/ 32 w 276"/>
                  <a:gd name="T29" fmla="*/ 0 h 296"/>
                  <a:gd name="T30" fmla="*/ 33 w 276"/>
                  <a:gd name="T31" fmla="*/ 0 h 296"/>
                  <a:gd name="T32" fmla="*/ 122 w 276"/>
                  <a:gd name="T33" fmla="*/ 6 h 296"/>
                  <a:gd name="T34" fmla="*/ 271 w 276"/>
                  <a:gd name="T35" fmla="*/ 15 h 296"/>
                  <a:gd name="T36" fmla="*/ 273 w 276"/>
                  <a:gd name="T37" fmla="*/ 15 h 296"/>
                  <a:gd name="T38" fmla="*/ 272 w 276"/>
                  <a:gd name="T39" fmla="*/ 56 h 296"/>
                  <a:gd name="T40" fmla="*/ 276 w 276"/>
                  <a:gd name="T41" fmla="*/ 56 h 296"/>
                  <a:gd name="T42" fmla="*/ 275 w 276"/>
                  <a:gd name="T43" fmla="*/ 58 h 296"/>
                  <a:gd name="T44" fmla="*/ 270 w 276"/>
                  <a:gd name="T45" fmla="*/ 292 h 296"/>
                  <a:gd name="T46" fmla="*/ 270 w 276"/>
                  <a:gd name="T47" fmla="*/ 294 h 296"/>
                  <a:gd name="T48" fmla="*/ 268 w 276"/>
                  <a:gd name="T49" fmla="*/ 294 h 296"/>
                  <a:gd name="T50" fmla="*/ 222 w 276"/>
                  <a:gd name="T51" fmla="*/ 296 h 296"/>
                  <a:gd name="T52" fmla="*/ 112 w 276"/>
                  <a:gd name="T53" fmla="*/ 281 h 296"/>
                  <a:gd name="T54" fmla="*/ 266 w 276"/>
                  <a:gd name="T55" fmla="*/ 290 h 296"/>
                  <a:gd name="T56" fmla="*/ 271 w 276"/>
                  <a:gd name="T57" fmla="*/ 59 h 296"/>
                  <a:gd name="T58" fmla="*/ 269 w 276"/>
                  <a:gd name="T59" fmla="*/ 59 h 296"/>
                  <a:gd name="T60" fmla="*/ 269 w 276"/>
                  <a:gd name="T61" fmla="*/ 19 h 296"/>
                  <a:gd name="T62" fmla="*/ 121 w 276"/>
                  <a:gd name="T63" fmla="*/ 10 h 296"/>
                  <a:gd name="T64" fmla="*/ 35 w 276"/>
                  <a:gd name="T65" fmla="*/ 4 h 296"/>
                  <a:gd name="T66" fmla="*/ 4 w 276"/>
                  <a:gd name="T67" fmla="*/ 280 h 296"/>
                  <a:gd name="T68" fmla="*/ 5 w 276"/>
                  <a:gd name="T69" fmla="*/ 280 h 296"/>
                  <a:gd name="T70" fmla="*/ 27 w 276"/>
                  <a:gd name="T71" fmla="*/ 280 h 296"/>
                  <a:gd name="T72" fmla="*/ 31 w 276"/>
                  <a:gd name="T73" fmla="*/ 274 h 296"/>
                  <a:gd name="T74" fmla="*/ 37 w 276"/>
                  <a:gd name="T75" fmla="*/ 266 h 296"/>
                  <a:gd name="T76" fmla="*/ 56 w 276"/>
                  <a:gd name="T77" fmla="*/ 267 h 296"/>
                  <a:gd name="T78" fmla="*/ 66 w 276"/>
                  <a:gd name="T79" fmla="*/ 269 h 296"/>
                  <a:gd name="T80" fmla="*/ 92 w 276"/>
                  <a:gd name="T81" fmla="*/ 267 h 296"/>
                  <a:gd name="T82" fmla="*/ 92 w 276"/>
                  <a:gd name="T83" fmla="*/ 267 h 296"/>
                  <a:gd name="T84" fmla="*/ 93 w 276"/>
                  <a:gd name="T85" fmla="*/ 267 h 296"/>
                  <a:gd name="T86" fmla="*/ 112 w 276"/>
                  <a:gd name="T87" fmla="*/ 281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6" h="296">
                    <a:moveTo>
                      <a:pt x="222" y="296"/>
                    </a:moveTo>
                    <a:cubicBezTo>
                      <a:pt x="185" y="296"/>
                      <a:pt x="148" y="292"/>
                      <a:pt x="111" y="284"/>
                    </a:cubicBezTo>
                    <a:cubicBezTo>
                      <a:pt x="110" y="284"/>
                      <a:pt x="110" y="284"/>
                      <a:pt x="110" y="284"/>
                    </a:cubicBezTo>
                    <a:cubicBezTo>
                      <a:pt x="110" y="284"/>
                      <a:pt x="110" y="284"/>
                      <a:pt x="110" y="284"/>
                    </a:cubicBezTo>
                    <a:cubicBezTo>
                      <a:pt x="105" y="279"/>
                      <a:pt x="100" y="274"/>
                      <a:pt x="92" y="271"/>
                    </a:cubicBezTo>
                    <a:cubicBezTo>
                      <a:pt x="82" y="272"/>
                      <a:pt x="73" y="273"/>
                      <a:pt x="65" y="273"/>
                    </a:cubicBezTo>
                    <a:cubicBezTo>
                      <a:pt x="62" y="273"/>
                      <a:pt x="59" y="272"/>
                      <a:pt x="55" y="271"/>
                    </a:cubicBezTo>
                    <a:cubicBezTo>
                      <a:pt x="49" y="269"/>
                      <a:pt x="43" y="267"/>
                      <a:pt x="39" y="269"/>
                    </a:cubicBezTo>
                    <a:cubicBezTo>
                      <a:pt x="37" y="270"/>
                      <a:pt x="36" y="273"/>
                      <a:pt x="35" y="275"/>
                    </a:cubicBezTo>
                    <a:cubicBezTo>
                      <a:pt x="33" y="278"/>
                      <a:pt x="32" y="281"/>
                      <a:pt x="29" y="283"/>
                    </a:cubicBezTo>
                    <a:cubicBezTo>
                      <a:pt x="21" y="288"/>
                      <a:pt x="12" y="286"/>
                      <a:pt x="4" y="283"/>
                    </a:cubicBezTo>
                    <a:cubicBezTo>
                      <a:pt x="0" y="282"/>
                      <a:pt x="0" y="282"/>
                      <a:pt x="0" y="282"/>
                    </a:cubicBezTo>
                    <a:cubicBezTo>
                      <a:pt x="0" y="281"/>
                      <a:pt x="0" y="281"/>
                      <a:pt x="0" y="281"/>
                    </a:cubicBezTo>
                    <a:cubicBezTo>
                      <a:pt x="9" y="188"/>
                      <a:pt x="19" y="95"/>
                      <a:pt x="31" y="2"/>
                    </a:cubicBezTo>
                    <a:cubicBezTo>
                      <a:pt x="32" y="0"/>
                      <a:pt x="32" y="0"/>
                      <a:pt x="32" y="0"/>
                    </a:cubicBezTo>
                    <a:cubicBezTo>
                      <a:pt x="33" y="0"/>
                      <a:pt x="33" y="0"/>
                      <a:pt x="33" y="0"/>
                    </a:cubicBezTo>
                    <a:cubicBezTo>
                      <a:pt x="62" y="3"/>
                      <a:pt x="90" y="4"/>
                      <a:pt x="122" y="6"/>
                    </a:cubicBezTo>
                    <a:cubicBezTo>
                      <a:pt x="168" y="9"/>
                      <a:pt x="220" y="13"/>
                      <a:pt x="271" y="15"/>
                    </a:cubicBezTo>
                    <a:cubicBezTo>
                      <a:pt x="273" y="15"/>
                      <a:pt x="273" y="15"/>
                      <a:pt x="273" y="15"/>
                    </a:cubicBezTo>
                    <a:cubicBezTo>
                      <a:pt x="272" y="56"/>
                      <a:pt x="272" y="56"/>
                      <a:pt x="272" y="56"/>
                    </a:cubicBezTo>
                    <a:cubicBezTo>
                      <a:pt x="276" y="56"/>
                      <a:pt x="276" y="56"/>
                      <a:pt x="276" y="56"/>
                    </a:cubicBezTo>
                    <a:cubicBezTo>
                      <a:pt x="275" y="58"/>
                      <a:pt x="275" y="58"/>
                      <a:pt x="275" y="58"/>
                    </a:cubicBezTo>
                    <a:cubicBezTo>
                      <a:pt x="256" y="134"/>
                      <a:pt x="255" y="215"/>
                      <a:pt x="270" y="292"/>
                    </a:cubicBezTo>
                    <a:cubicBezTo>
                      <a:pt x="270" y="294"/>
                      <a:pt x="270" y="294"/>
                      <a:pt x="270" y="294"/>
                    </a:cubicBezTo>
                    <a:cubicBezTo>
                      <a:pt x="268" y="294"/>
                      <a:pt x="268" y="294"/>
                      <a:pt x="268" y="294"/>
                    </a:cubicBezTo>
                    <a:cubicBezTo>
                      <a:pt x="253" y="295"/>
                      <a:pt x="237" y="296"/>
                      <a:pt x="222" y="296"/>
                    </a:cubicBezTo>
                    <a:close/>
                    <a:moveTo>
                      <a:pt x="112" y="281"/>
                    </a:moveTo>
                    <a:cubicBezTo>
                      <a:pt x="163" y="292"/>
                      <a:pt x="215" y="295"/>
                      <a:pt x="266" y="290"/>
                    </a:cubicBezTo>
                    <a:cubicBezTo>
                      <a:pt x="251" y="215"/>
                      <a:pt x="253" y="135"/>
                      <a:pt x="271" y="59"/>
                    </a:cubicBezTo>
                    <a:cubicBezTo>
                      <a:pt x="269" y="59"/>
                      <a:pt x="269" y="59"/>
                      <a:pt x="269" y="59"/>
                    </a:cubicBezTo>
                    <a:cubicBezTo>
                      <a:pt x="269" y="19"/>
                      <a:pt x="269" y="19"/>
                      <a:pt x="269" y="19"/>
                    </a:cubicBezTo>
                    <a:cubicBezTo>
                      <a:pt x="219" y="16"/>
                      <a:pt x="167" y="13"/>
                      <a:pt x="121" y="10"/>
                    </a:cubicBezTo>
                    <a:cubicBezTo>
                      <a:pt x="91" y="8"/>
                      <a:pt x="63" y="6"/>
                      <a:pt x="35" y="4"/>
                    </a:cubicBezTo>
                    <a:cubicBezTo>
                      <a:pt x="23" y="96"/>
                      <a:pt x="12" y="188"/>
                      <a:pt x="4" y="280"/>
                    </a:cubicBezTo>
                    <a:cubicBezTo>
                      <a:pt x="5" y="280"/>
                      <a:pt x="5" y="280"/>
                      <a:pt x="5" y="280"/>
                    </a:cubicBezTo>
                    <a:cubicBezTo>
                      <a:pt x="13" y="282"/>
                      <a:pt x="21" y="284"/>
                      <a:pt x="27" y="280"/>
                    </a:cubicBezTo>
                    <a:cubicBezTo>
                      <a:pt x="29" y="279"/>
                      <a:pt x="30" y="276"/>
                      <a:pt x="31" y="274"/>
                    </a:cubicBezTo>
                    <a:cubicBezTo>
                      <a:pt x="33" y="271"/>
                      <a:pt x="34" y="268"/>
                      <a:pt x="37" y="266"/>
                    </a:cubicBezTo>
                    <a:cubicBezTo>
                      <a:pt x="42" y="263"/>
                      <a:pt x="50" y="265"/>
                      <a:pt x="56" y="267"/>
                    </a:cubicBezTo>
                    <a:cubicBezTo>
                      <a:pt x="60" y="268"/>
                      <a:pt x="63" y="269"/>
                      <a:pt x="66" y="269"/>
                    </a:cubicBezTo>
                    <a:cubicBezTo>
                      <a:pt x="73" y="270"/>
                      <a:pt x="82" y="269"/>
                      <a:pt x="92" y="267"/>
                    </a:cubicBezTo>
                    <a:cubicBezTo>
                      <a:pt x="92" y="267"/>
                      <a:pt x="92" y="267"/>
                      <a:pt x="92" y="267"/>
                    </a:cubicBezTo>
                    <a:cubicBezTo>
                      <a:pt x="93" y="267"/>
                      <a:pt x="93" y="267"/>
                      <a:pt x="93" y="267"/>
                    </a:cubicBezTo>
                    <a:cubicBezTo>
                      <a:pt x="101" y="271"/>
                      <a:pt x="107" y="276"/>
                      <a:pt x="112"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62">
                <a:extLst>
                  <a:ext uri="{FF2B5EF4-FFF2-40B4-BE49-F238E27FC236}">
                    <a16:creationId xmlns:a16="http://schemas.microsoft.com/office/drawing/2014/main" id="{C2E47CE1-F8E6-4ECB-BAEE-1058BDE8EDD7}"/>
                  </a:ext>
                </a:extLst>
              </p:cNvPr>
              <p:cNvSpPr>
                <a:spLocks noEditPoints="1"/>
              </p:cNvSpPr>
              <p:nvPr/>
            </p:nvSpPr>
            <p:spPr bwMode="auto">
              <a:xfrm>
                <a:off x="4826074" y="4378013"/>
                <a:ext cx="1671657" cy="1615808"/>
              </a:xfrm>
              <a:custGeom>
                <a:avLst/>
                <a:gdLst>
                  <a:gd name="T0" fmla="*/ 366 w 555"/>
                  <a:gd name="T1" fmla="*/ 523 h 536"/>
                  <a:gd name="T2" fmla="*/ 326 w 555"/>
                  <a:gd name="T3" fmla="*/ 518 h 536"/>
                  <a:gd name="T4" fmla="*/ 270 w 555"/>
                  <a:gd name="T5" fmla="*/ 459 h 536"/>
                  <a:gd name="T6" fmla="*/ 243 w 555"/>
                  <a:gd name="T7" fmla="*/ 410 h 536"/>
                  <a:gd name="T8" fmla="*/ 139 w 555"/>
                  <a:gd name="T9" fmla="*/ 353 h 536"/>
                  <a:gd name="T10" fmla="*/ 80 w 555"/>
                  <a:gd name="T11" fmla="*/ 345 h 536"/>
                  <a:gd name="T12" fmla="*/ 52 w 555"/>
                  <a:gd name="T13" fmla="*/ 275 h 536"/>
                  <a:gd name="T14" fmla="*/ 4 w 555"/>
                  <a:gd name="T15" fmla="*/ 228 h 536"/>
                  <a:gd name="T16" fmla="*/ 166 w 555"/>
                  <a:gd name="T17" fmla="*/ 1 h 536"/>
                  <a:gd name="T18" fmla="*/ 292 w 555"/>
                  <a:gd name="T19" fmla="*/ 17 h 536"/>
                  <a:gd name="T20" fmla="*/ 313 w 555"/>
                  <a:gd name="T21" fmla="*/ 122 h 536"/>
                  <a:gd name="T22" fmla="*/ 360 w 555"/>
                  <a:gd name="T23" fmla="*/ 142 h 536"/>
                  <a:gd name="T24" fmla="*/ 392 w 555"/>
                  <a:gd name="T25" fmla="*/ 148 h 536"/>
                  <a:gd name="T26" fmla="*/ 425 w 555"/>
                  <a:gd name="T27" fmla="*/ 137 h 536"/>
                  <a:gd name="T28" fmla="*/ 512 w 555"/>
                  <a:gd name="T29" fmla="*/ 139 h 536"/>
                  <a:gd name="T30" fmla="*/ 538 w 555"/>
                  <a:gd name="T31" fmla="*/ 147 h 536"/>
                  <a:gd name="T32" fmla="*/ 532 w 555"/>
                  <a:gd name="T33" fmla="*/ 179 h 536"/>
                  <a:gd name="T34" fmla="*/ 535 w 555"/>
                  <a:gd name="T35" fmla="*/ 234 h 536"/>
                  <a:gd name="T36" fmla="*/ 545 w 555"/>
                  <a:gd name="T37" fmla="*/ 253 h 536"/>
                  <a:gd name="T38" fmla="*/ 548 w 555"/>
                  <a:gd name="T39" fmla="*/ 353 h 536"/>
                  <a:gd name="T40" fmla="*/ 530 w 555"/>
                  <a:gd name="T41" fmla="*/ 362 h 536"/>
                  <a:gd name="T42" fmla="*/ 487 w 555"/>
                  <a:gd name="T43" fmla="*/ 356 h 536"/>
                  <a:gd name="T44" fmla="*/ 419 w 555"/>
                  <a:gd name="T45" fmla="*/ 410 h 536"/>
                  <a:gd name="T46" fmla="*/ 394 w 555"/>
                  <a:gd name="T47" fmla="*/ 443 h 536"/>
                  <a:gd name="T48" fmla="*/ 390 w 555"/>
                  <a:gd name="T49" fmla="*/ 477 h 536"/>
                  <a:gd name="T50" fmla="*/ 412 w 555"/>
                  <a:gd name="T51" fmla="*/ 523 h 536"/>
                  <a:gd name="T52" fmla="*/ 404 w 555"/>
                  <a:gd name="T53" fmla="*/ 536 h 536"/>
                  <a:gd name="T54" fmla="*/ 410 w 555"/>
                  <a:gd name="T55" fmla="*/ 531 h 536"/>
                  <a:gd name="T56" fmla="*/ 381 w 555"/>
                  <a:gd name="T57" fmla="*/ 480 h 536"/>
                  <a:gd name="T58" fmla="*/ 387 w 555"/>
                  <a:gd name="T59" fmla="*/ 458 h 536"/>
                  <a:gd name="T60" fmla="*/ 415 w 555"/>
                  <a:gd name="T61" fmla="*/ 417 h 536"/>
                  <a:gd name="T62" fmla="*/ 450 w 555"/>
                  <a:gd name="T63" fmla="*/ 398 h 536"/>
                  <a:gd name="T64" fmla="*/ 500 w 555"/>
                  <a:gd name="T65" fmla="*/ 358 h 536"/>
                  <a:gd name="T66" fmla="*/ 544 w 555"/>
                  <a:gd name="T67" fmla="*/ 352 h 536"/>
                  <a:gd name="T68" fmla="*/ 549 w 555"/>
                  <a:gd name="T69" fmla="*/ 281 h 536"/>
                  <a:gd name="T70" fmla="*/ 531 w 555"/>
                  <a:gd name="T71" fmla="*/ 236 h 536"/>
                  <a:gd name="T72" fmla="*/ 526 w 555"/>
                  <a:gd name="T73" fmla="*/ 180 h 536"/>
                  <a:gd name="T74" fmla="*/ 523 w 555"/>
                  <a:gd name="T75" fmla="*/ 146 h 536"/>
                  <a:gd name="T76" fmla="*/ 428 w 555"/>
                  <a:gd name="T77" fmla="*/ 143 h 536"/>
                  <a:gd name="T78" fmla="*/ 386 w 555"/>
                  <a:gd name="T79" fmla="*/ 154 h 536"/>
                  <a:gd name="T80" fmla="*/ 357 w 555"/>
                  <a:gd name="T81" fmla="*/ 136 h 536"/>
                  <a:gd name="T82" fmla="*/ 292 w 555"/>
                  <a:gd name="T83" fmla="*/ 120 h 536"/>
                  <a:gd name="T84" fmla="*/ 164 w 555"/>
                  <a:gd name="T85" fmla="*/ 236 h 536"/>
                  <a:gd name="T86" fmla="*/ 12 w 555"/>
                  <a:gd name="T87" fmla="*/ 231 h 536"/>
                  <a:gd name="T88" fmla="*/ 67 w 555"/>
                  <a:gd name="T89" fmla="*/ 298 h 536"/>
                  <a:gd name="T90" fmla="*/ 101 w 555"/>
                  <a:gd name="T91" fmla="*/ 361 h 536"/>
                  <a:gd name="T92" fmla="*/ 240 w 555"/>
                  <a:gd name="T93" fmla="*/ 393 h 536"/>
                  <a:gd name="T94" fmla="*/ 271 w 555"/>
                  <a:gd name="T95" fmla="*/ 443 h 536"/>
                  <a:gd name="T96" fmla="*/ 310 w 555"/>
                  <a:gd name="T97" fmla="*/ 511 h 536"/>
                  <a:gd name="T98" fmla="*/ 357 w 555"/>
                  <a:gd name="T99" fmla="*/ 52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55" h="536">
                    <a:moveTo>
                      <a:pt x="404" y="536"/>
                    </a:moveTo>
                    <a:cubicBezTo>
                      <a:pt x="399" y="536"/>
                      <a:pt x="393" y="532"/>
                      <a:pt x="388" y="529"/>
                    </a:cubicBezTo>
                    <a:cubicBezTo>
                      <a:pt x="385" y="526"/>
                      <a:pt x="381" y="524"/>
                      <a:pt x="378" y="523"/>
                    </a:cubicBezTo>
                    <a:cubicBezTo>
                      <a:pt x="373" y="521"/>
                      <a:pt x="370" y="522"/>
                      <a:pt x="366" y="523"/>
                    </a:cubicBezTo>
                    <a:cubicBezTo>
                      <a:pt x="363" y="523"/>
                      <a:pt x="361" y="524"/>
                      <a:pt x="357" y="524"/>
                    </a:cubicBezTo>
                    <a:cubicBezTo>
                      <a:pt x="353" y="524"/>
                      <a:pt x="349" y="522"/>
                      <a:pt x="345" y="521"/>
                    </a:cubicBezTo>
                    <a:cubicBezTo>
                      <a:pt x="342" y="520"/>
                      <a:pt x="340" y="519"/>
                      <a:pt x="337" y="518"/>
                    </a:cubicBezTo>
                    <a:cubicBezTo>
                      <a:pt x="333" y="518"/>
                      <a:pt x="330" y="518"/>
                      <a:pt x="326" y="518"/>
                    </a:cubicBezTo>
                    <a:cubicBezTo>
                      <a:pt x="320" y="518"/>
                      <a:pt x="314" y="518"/>
                      <a:pt x="308" y="515"/>
                    </a:cubicBezTo>
                    <a:cubicBezTo>
                      <a:pt x="300" y="511"/>
                      <a:pt x="289" y="503"/>
                      <a:pt x="283" y="498"/>
                    </a:cubicBezTo>
                    <a:cubicBezTo>
                      <a:pt x="273" y="490"/>
                      <a:pt x="271" y="479"/>
                      <a:pt x="270" y="468"/>
                    </a:cubicBezTo>
                    <a:cubicBezTo>
                      <a:pt x="269" y="465"/>
                      <a:pt x="269" y="462"/>
                      <a:pt x="270" y="459"/>
                    </a:cubicBezTo>
                    <a:cubicBezTo>
                      <a:pt x="270" y="454"/>
                      <a:pt x="270" y="449"/>
                      <a:pt x="268" y="445"/>
                    </a:cubicBezTo>
                    <a:cubicBezTo>
                      <a:pt x="266" y="441"/>
                      <a:pt x="263" y="439"/>
                      <a:pt x="260" y="437"/>
                    </a:cubicBezTo>
                    <a:cubicBezTo>
                      <a:pt x="257" y="435"/>
                      <a:pt x="255" y="433"/>
                      <a:pt x="252" y="431"/>
                    </a:cubicBezTo>
                    <a:cubicBezTo>
                      <a:pt x="247" y="425"/>
                      <a:pt x="245" y="417"/>
                      <a:pt x="243" y="410"/>
                    </a:cubicBezTo>
                    <a:cubicBezTo>
                      <a:pt x="241" y="405"/>
                      <a:pt x="240" y="399"/>
                      <a:pt x="237" y="395"/>
                    </a:cubicBezTo>
                    <a:cubicBezTo>
                      <a:pt x="235" y="391"/>
                      <a:pt x="233" y="388"/>
                      <a:pt x="231" y="385"/>
                    </a:cubicBezTo>
                    <a:cubicBezTo>
                      <a:pt x="214" y="356"/>
                      <a:pt x="196" y="327"/>
                      <a:pt x="161" y="338"/>
                    </a:cubicBezTo>
                    <a:cubicBezTo>
                      <a:pt x="151" y="341"/>
                      <a:pt x="145" y="347"/>
                      <a:pt x="139" y="353"/>
                    </a:cubicBezTo>
                    <a:cubicBezTo>
                      <a:pt x="130" y="363"/>
                      <a:pt x="122" y="372"/>
                      <a:pt x="99" y="364"/>
                    </a:cubicBezTo>
                    <a:cubicBezTo>
                      <a:pt x="98" y="364"/>
                      <a:pt x="98" y="364"/>
                      <a:pt x="98" y="364"/>
                    </a:cubicBezTo>
                    <a:cubicBezTo>
                      <a:pt x="98" y="363"/>
                      <a:pt x="98" y="363"/>
                      <a:pt x="98" y="363"/>
                    </a:cubicBezTo>
                    <a:cubicBezTo>
                      <a:pt x="95" y="357"/>
                      <a:pt x="88" y="351"/>
                      <a:pt x="80" y="345"/>
                    </a:cubicBezTo>
                    <a:cubicBezTo>
                      <a:pt x="71" y="336"/>
                      <a:pt x="61" y="328"/>
                      <a:pt x="60" y="318"/>
                    </a:cubicBezTo>
                    <a:cubicBezTo>
                      <a:pt x="59" y="315"/>
                      <a:pt x="60" y="313"/>
                      <a:pt x="62" y="309"/>
                    </a:cubicBezTo>
                    <a:cubicBezTo>
                      <a:pt x="63" y="306"/>
                      <a:pt x="64" y="302"/>
                      <a:pt x="64" y="298"/>
                    </a:cubicBezTo>
                    <a:cubicBezTo>
                      <a:pt x="63" y="290"/>
                      <a:pt x="57" y="283"/>
                      <a:pt x="52" y="275"/>
                    </a:cubicBezTo>
                    <a:cubicBezTo>
                      <a:pt x="46" y="266"/>
                      <a:pt x="38" y="260"/>
                      <a:pt x="30" y="253"/>
                    </a:cubicBezTo>
                    <a:cubicBezTo>
                      <a:pt x="26" y="249"/>
                      <a:pt x="22" y="246"/>
                      <a:pt x="18" y="242"/>
                    </a:cubicBezTo>
                    <a:cubicBezTo>
                      <a:pt x="15" y="239"/>
                      <a:pt x="12" y="236"/>
                      <a:pt x="9" y="234"/>
                    </a:cubicBezTo>
                    <a:cubicBezTo>
                      <a:pt x="8" y="232"/>
                      <a:pt x="6" y="230"/>
                      <a:pt x="4" y="228"/>
                    </a:cubicBezTo>
                    <a:cubicBezTo>
                      <a:pt x="0" y="223"/>
                      <a:pt x="0" y="223"/>
                      <a:pt x="0" y="223"/>
                    </a:cubicBezTo>
                    <a:cubicBezTo>
                      <a:pt x="6" y="225"/>
                      <a:pt x="6" y="225"/>
                      <a:pt x="6" y="225"/>
                    </a:cubicBezTo>
                    <a:cubicBezTo>
                      <a:pt x="56" y="235"/>
                      <a:pt x="108" y="239"/>
                      <a:pt x="160" y="234"/>
                    </a:cubicBezTo>
                    <a:cubicBezTo>
                      <a:pt x="145" y="158"/>
                      <a:pt x="147" y="77"/>
                      <a:pt x="166" y="1"/>
                    </a:cubicBezTo>
                    <a:cubicBezTo>
                      <a:pt x="166" y="0"/>
                      <a:pt x="166" y="0"/>
                      <a:pt x="166" y="0"/>
                    </a:cubicBezTo>
                    <a:cubicBezTo>
                      <a:pt x="167" y="0"/>
                      <a:pt x="167" y="0"/>
                      <a:pt x="167" y="0"/>
                    </a:cubicBezTo>
                    <a:cubicBezTo>
                      <a:pt x="209" y="3"/>
                      <a:pt x="250" y="9"/>
                      <a:pt x="290" y="17"/>
                    </a:cubicBezTo>
                    <a:cubicBezTo>
                      <a:pt x="292" y="17"/>
                      <a:pt x="292" y="17"/>
                      <a:pt x="292" y="17"/>
                    </a:cubicBezTo>
                    <a:cubicBezTo>
                      <a:pt x="292" y="19"/>
                      <a:pt x="292" y="19"/>
                      <a:pt x="292" y="19"/>
                    </a:cubicBezTo>
                    <a:cubicBezTo>
                      <a:pt x="290" y="46"/>
                      <a:pt x="290" y="74"/>
                      <a:pt x="291" y="102"/>
                    </a:cubicBezTo>
                    <a:cubicBezTo>
                      <a:pt x="291" y="108"/>
                      <a:pt x="291" y="114"/>
                      <a:pt x="295" y="117"/>
                    </a:cubicBezTo>
                    <a:cubicBezTo>
                      <a:pt x="299" y="122"/>
                      <a:pt x="306" y="122"/>
                      <a:pt x="313" y="122"/>
                    </a:cubicBezTo>
                    <a:cubicBezTo>
                      <a:pt x="348" y="120"/>
                      <a:pt x="348" y="120"/>
                      <a:pt x="348" y="120"/>
                    </a:cubicBezTo>
                    <a:cubicBezTo>
                      <a:pt x="350" y="120"/>
                      <a:pt x="353" y="120"/>
                      <a:pt x="356" y="122"/>
                    </a:cubicBezTo>
                    <a:cubicBezTo>
                      <a:pt x="361" y="124"/>
                      <a:pt x="361" y="131"/>
                      <a:pt x="360" y="136"/>
                    </a:cubicBezTo>
                    <a:cubicBezTo>
                      <a:pt x="360" y="138"/>
                      <a:pt x="360" y="140"/>
                      <a:pt x="360" y="142"/>
                    </a:cubicBezTo>
                    <a:cubicBezTo>
                      <a:pt x="361" y="146"/>
                      <a:pt x="363" y="149"/>
                      <a:pt x="366" y="151"/>
                    </a:cubicBezTo>
                    <a:cubicBezTo>
                      <a:pt x="369" y="154"/>
                      <a:pt x="373" y="155"/>
                      <a:pt x="376" y="154"/>
                    </a:cubicBezTo>
                    <a:cubicBezTo>
                      <a:pt x="379" y="154"/>
                      <a:pt x="382" y="152"/>
                      <a:pt x="384" y="151"/>
                    </a:cubicBezTo>
                    <a:cubicBezTo>
                      <a:pt x="387" y="150"/>
                      <a:pt x="389" y="148"/>
                      <a:pt x="392" y="148"/>
                    </a:cubicBezTo>
                    <a:cubicBezTo>
                      <a:pt x="396" y="147"/>
                      <a:pt x="401" y="147"/>
                      <a:pt x="405" y="147"/>
                    </a:cubicBezTo>
                    <a:cubicBezTo>
                      <a:pt x="407" y="148"/>
                      <a:pt x="410" y="148"/>
                      <a:pt x="412" y="148"/>
                    </a:cubicBezTo>
                    <a:cubicBezTo>
                      <a:pt x="418" y="148"/>
                      <a:pt x="424" y="145"/>
                      <a:pt x="425" y="140"/>
                    </a:cubicBezTo>
                    <a:cubicBezTo>
                      <a:pt x="425" y="137"/>
                      <a:pt x="425" y="137"/>
                      <a:pt x="425" y="137"/>
                    </a:cubicBezTo>
                    <a:cubicBezTo>
                      <a:pt x="428" y="139"/>
                      <a:pt x="428" y="139"/>
                      <a:pt x="428" y="139"/>
                    </a:cubicBezTo>
                    <a:cubicBezTo>
                      <a:pt x="435" y="145"/>
                      <a:pt x="445" y="145"/>
                      <a:pt x="455" y="145"/>
                    </a:cubicBezTo>
                    <a:cubicBezTo>
                      <a:pt x="464" y="145"/>
                      <a:pt x="473" y="145"/>
                      <a:pt x="483" y="144"/>
                    </a:cubicBezTo>
                    <a:cubicBezTo>
                      <a:pt x="492" y="143"/>
                      <a:pt x="502" y="142"/>
                      <a:pt x="512" y="139"/>
                    </a:cubicBezTo>
                    <a:cubicBezTo>
                      <a:pt x="513" y="139"/>
                      <a:pt x="513" y="139"/>
                      <a:pt x="513" y="139"/>
                    </a:cubicBezTo>
                    <a:cubicBezTo>
                      <a:pt x="513" y="139"/>
                      <a:pt x="513" y="139"/>
                      <a:pt x="513" y="139"/>
                    </a:cubicBezTo>
                    <a:cubicBezTo>
                      <a:pt x="517" y="140"/>
                      <a:pt x="521" y="141"/>
                      <a:pt x="525" y="143"/>
                    </a:cubicBezTo>
                    <a:cubicBezTo>
                      <a:pt x="529" y="144"/>
                      <a:pt x="534" y="146"/>
                      <a:pt x="538" y="147"/>
                    </a:cubicBezTo>
                    <a:cubicBezTo>
                      <a:pt x="541" y="148"/>
                      <a:pt x="541" y="148"/>
                      <a:pt x="541" y="148"/>
                    </a:cubicBezTo>
                    <a:cubicBezTo>
                      <a:pt x="538" y="150"/>
                      <a:pt x="538" y="150"/>
                      <a:pt x="538" y="150"/>
                    </a:cubicBezTo>
                    <a:cubicBezTo>
                      <a:pt x="534" y="153"/>
                      <a:pt x="535" y="158"/>
                      <a:pt x="535" y="164"/>
                    </a:cubicBezTo>
                    <a:cubicBezTo>
                      <a:pt x="535" y="169"/>
                      <a:pt x="535" y="174"/>
                      <a:pt x="532" y="179"/>
                    </a:cubicBezTo>
                    <a:cubicBezTo>
                      <a:pt x="531" y="180"/>
                      <a:pt x="530" y="182"/>
                      <a:pt x="528" y="183"/>
                    </a:cubicBezTo>
                    <a:cubicBezTo>
                      <a:pt x="527" y="184"/>
                      <a:pt x="526" y="185"/>
                      <a:pt x="526" y="186"/>
                    </a:cubicBezTo>
                    <a:cubicBezTo>
                      <a:pt x="521" y="193"/>
                      <a:pt x="525" y="201"/>
                      <a:pt x="529" y="210"/>
                    </a:cubicBezTo>
                    <a:cubicBezTo>
                      <a:pt x="533" y="218"/>
                      <a:pt x="537" y="226"/>
                      <a:pt x="535" y="234"/>
                    </a:cubicBezTo>
                    <a:cubicBezTo>
                      <a:pt x="535" y="235"/>
                      <a:pt x="535" y="236"/>
                      <a:pt x="535" y="237"/>
                    </a:cubicBezTo>
                    <a:cubicBezTo>
                      <a:pt x="534" y="239"/>
                      <a:pt x="533" y="241"/>
                      <a:pt x="534" y="243"/>
                    </a:cubicBezTo>
                    <a:cubicBezTo>
                      <a:pt x="534" y="246"/>
                      <a:pt x="537" y="248"/>
                      <a:pt x="541" y="250"/>
                    </a:cubicBezTo>
                    <a:cubicBezTo>
                      <a:pt x="542" y="251"/>
                      <a:pt x="543" y="252"/>
                      <a:pt x="545" y="253"/>
                    </a:cubicBezTo>
                    <a:cubicBezTo>
                      <a:pt x="552" y="258"/>
                      <a:pt x="555" y="269"/>
                      <a:pt x="553" y="282"/>
                    </a:cubicBezTo>
                    <a:cubicBezTo>
                      <a:pt x="552" y="287"/>
                      <a:pt x="550" y="292"/>
                      <a:pt x="549" y="297"/>
                    </a:cubicBezTo>
                    <a:cubicBezTo>
                      <a:pt x="547" y="302"/>
                      <a:pt x="546" y="306"/>
                      <a:pt x="545" y="311"/>
                    </a:cubicBezTo>
                    <a:cubicBezTo>
                      <a:pt x="542" y="325"/>
                      <a:pt x="545" y="340"/>
                      <a:pt x="548" y="353"/>
                    </a:cubicBezTo>
                    <a:cubicBezTo>
                      <a:pt x="549" y="356"/>
                      <a:pt x="549" y="356"/>
                      <a:pt x="549" y="356"/>
                    </a:cubicBezTo>
                    <a:cubicBezTo>
                      <a:pt x="546" y="355"/>
                      <a:pt x="546" y="355"/>
                      <a:pt x="546" y="355"/>
                    </a:cubicBezTo>
                    <a:cubicBezTo>
                      <a:pt x="543" y="355"/>
                      <a:pt x="540" y="355"/>
                      <a:pt x="538" y="356"/>
                    </a:cubicBezTo>
                    <a:cubicBezTo>
                      <a:pt x="535" y="357"/>
                      <a:pt x="533" y="359"/>
                      <a:pt x="530" y="362"/>
                    </a:cubicBezTo>
                    <a:cubicBezTo>
                      <a:pt x="527" y="366"/>
                      <a:pt x="524" y="369"/>
                      <a:pt x="518" y="370"/>
                    </a:cubicBezTo>
                    <a:cubicBezTo>
                      <a:pt x="513" y="370"/>
                      <a:pt x="505" y="365"/>
                      <a:pt x="498" y="361"/>
                    </a:cubicBezTo>
                    <a:cubicBezTo>
                      <a:pt x="494" y="359"/>
                      <a:pt x="490" y="356"/>
                      <a:pt x="487" y="355"/>
                    </a:cubicBezTo>
                    <a:cubicBezTo>
                      <a:pt x="487" y="356"/>
                      <a:pt x="487" y="356"/>
                      <a:pt x="487" y="356"/>
                    </a:cubicBezTo>
                    <a:cubicBezTo>
                      <a:pt x="483" y="376"/>
                      <a:pt x="478" y="406"/>
                      <a:pt x="449" y="402"/>
                    </a:cubicBezTo>
                    <a:cubicBezTo>
                      <a:pt x="445" y="401"/>
                      <a:pt x="442" y="400"/>
                      <a:pt x="439" y="399"/>
                    </a:cubicBezTo>
                    <a:cubicBezTo>
                      <a:pt x="430" y="396"/>
                      <a:pt x="424" y="394"/>
                      <a:pt x="420" y="404"/>
                    </a:cubicBezTo>
                    <a:cubicBezTo>
                      <a:pt x="419" y="405"/>
                      <a:pt x="419" y="408"/>
                      <a:pt x="419" y="410"/>
                    </a:cubicBezTo>
                    <a:cubicBezTo>
                      <a:pt x="419" y="413"/>
                      <a:pt x="419" y="416"/>
                      <a:pt x="418" y="419"/>
                    </a:cubicBezTo>
                    <a:cubicBezTo>
                      <a:pt x="416" y="422"/>
                      <a:pt x="413" y="424"/>
                      <a:pt x="411" y="427"/>
                    </a:cubicBezTo>
                    <a:cubicBezTo>
                      <a:pt x="408" y="429"/>
                      <a:pt x="406" y="431"/>
                      <a:pt x="404" y="433"/>
                    </a:cubicBezTo>
                    <a:cubicBezTo>
                      <a:pt x="401" y="439"/>
                      <a:pt x="397" y="441"/>
                      <a:pt x="394" y="443"/>
                    </a:cubicBezTo>
                    <a:cubicBezTo>
                      <a:pt x="389" y="446"/>
                      <a:pt x="387" y="447"/>
                      <a:pt x="390" y="457"/>
                    </a:cubicBezTo>
                    <a:cubicBezTo>
                      <a:pt x="391" y="459"/>
                      <a:pt x="392" y="460"/>
                      <a:pt x="393" y="461"/>
                    </a:cubicBezTo>
                    <a:cubicBezTo>
                      <a:pt x="396" y="463"/>
                      <a:pt x="398" y="466"/>
                      <a:pt x="397" y="470"/>
                    </a:cubicBezTo>
                    <a:cubicBezTo>
                      <a:pt x="396" y="474"/>
                      <a:pt x="393" y="475"/>
                      <a:pt x="390" y="477"/>
                    </a:cubicBezTo>
                    <a:cubicBezTo>
                      <a:pt x="388" y="478"/>
                      <a:pt x="386" y="479"/>
                      <a:pt x="385" y="481"/>
                    </a:cubicBezTo>
                    <a:cubicBezTo>
                      <a:pt x="382" y="489"/>
                      <a:pt x="387" y="492"/>
                      <a:pt x="394" y="496"/>
                    </a:cubicBezTo>
                    <a:cubicBezTo>
                      <a:pt x="398" y="499"/>
                      <a:pt x="403" y="501"/>
                      <a:pt x="405" y="505"/>
                    </a:cubicBezTo>
                    <a:cubicBezTo>
                      <a:pt x="408" y="510"/>
                      <a:pt x="410" y="517"/>
                      <a:pt x="412" y="523"/>
                    </a:cubicBezTo>
                    <a:cubicBezTo>
                      <a:pt x="413" y="526"/>
                      <a:pt x="413" y="529"/>
                      <a:pt x="414" y="531"/>
                    </a:cubicBezTo>
                    <a:cubicBezTo>
                      <a:pt x="414" y="532"/>
                      <a:pt x="414" y="532"/>
                      <a:pt x="414" y="532"/>
                    </a:cubicBezTo>
                    <a:cubicBezTo>
                      <a:pt x="413" y="533"/>
                      <a:pt x="413" y="533"/>
                      <a:pt x="413" y="533"/>
                    </a:cubicBezTo>
                    <a:cubicBezTo>
                      <a:pt x="410" y="535"/>
                      <a:pt x="407" y="536"/>
                      <a:pt x="404" y="536"/>
                    </a:cubicBezTo>
                    <a:close/>
                    <a:moveTo>
                      <a:pt x="373" y="518"/>
                    </a:moveTo>
                    <a:cubicBezTo>
                      <a:pt x="375" y="518"/>
                      <a:pt x="377" y="518"/>
                      <a:pt x="379" y="519"/>
                    </a:cubicBezTo>
                    <a:cubicBezTo>
                      <a:pt x="383" y="520"/>
                      <a:pt x="387" y="523"/>
                      <a:pt x="390" y="526"/>
                    </a:cubicBezTo>
                    <a:cubicBezTo>
                      <a:pt x="397" y="531"/>
                      <a:pt x="403" y="535"/>
                      <a:pt x="410" y="531"/>
                    </a:cubicBezTo>
                    <a:cubicBezTo>
                      <a:pt x="410" y="529"/>
                      <a:pt x="409" y="526"/>
                      <a:pt x="408" y="524"/>
                    </a:cubicBezTo>
                    <a:cubicBezTo>
                      <a:pt x="406" y="518"/>
                      <a:pt x="404" y="511"/>
                      <a:pt x="402" y="507"/>
                    </a:cubicBezTo>
                    <a:cubicBezTo>
                      <a:pt x="400" y="504"/>
                      <a:pt x="396" y="502"/>
                      <a:pt x="392" y="499"/>
                    </a:cubicBezTo>
                    <a:cubicBezTo>
                      <a:pt x="386" y="495"/>
                      <a:pt x="378" y="491"/>
                      <a:pt x="381" y="480"/>
                    </a:cubicBezTo>
                    <a:cubicBezTo>
                      <a:pt x="383" y="476"/>
                      <a:pt x="386" y="475"/>
                      <a:pt x="389" y="473"/>
                    </a:cubicBezTo>
                    <a:cubicBezTo>
                      <a:pt x="392" y="472"/>
                      <a:pt x="393" y="471"/>
                      <a:pt x="394" y="469"/>
                    </a:cubicBezTo>
                    <a:cubicBezTo>
                      <a:pt x="394" y="467"/>
                      <a:pt x="393" y="466"/>
                      <a:pt x="391" y="464"/>
                    </a:cubicBezTo>
                    <a:cubicBezTo>
                      <a:pt x="389" y="462"/>
                      <a:pt x="388" y="461"/>
                      <a:pt x="387" y="458"/>
                    </a:cubicBezTo>
                    <a:cubicBezTo>
                      <a:pt x="383" y="446"/>
                      <a:pt x="386" y="443"/>
                      <a:pt x="392" y="440"/>
                    </a:cubicBezTo>
                    <a:cubicBezTo>
                      <a:pt x="395" y="438"/>
                      <a:pt x="398" y="436"/>
                      <a:pt x="401" y="431"/>
                    </a:cubicBezTo>
                    <a:cubicBezTo>
                      <a:pt x="403" y="428"/>
                      <a:pt x="406" y="426"/>
                      <a:pt x="408" y="424"/>
                    </a:cubicBezTo>
                    <a:cubicBezTo>
                      <a:pt x="411" y="422"/>
                      <a:pt x="413" y="420"/>
                      <a:pt x="415" y="417"/>
                    </a:cubicBezTo>
                    <a:cubicBezTo>
                      <a:pt x="416" y="415"/>
                      <a:pt x="416" y="413"/>
                      <a:pt x="415" y="410"/>
                    </a:cubicBezTo>
                    <a:cubicBezTo>
                      <a:pt x="415" y="407"/>
                      <a:pt x="415" y="405"/>
                      <a:pt x="416" y="402"/>
                    </a:cubicBezTo>
                    <a:cubicBezTo>
                      <a:pt x="422" y="389"/>
                      <a:pt x="431" y="392"/>
                      <a:pt x="440" y="396"/>
                    </a:cubicBezTo>
                    <a:cubicBezTo>
                      <a:pt x="443" y="397"/>
                      <a:pt x="446" y="398"/>
                      <a:pt x="450" y="398"/>
                    </a:cubicBezTo>
                    <a:cubicBezTo>
                      <a:pt x="475" y="402"/>
                      <a:pt x="480" y="375"/>
                      <a:pt x="483" y="355"/>
                    </a:cubicBezTo>
                    <a:cubicBezTo>
                      <a:pt x="484" y="350"/>
                      <a:pt x="484" y="350"/>
                      <a:pt x="484" y="350"/>
                    </a:cubicBezTo>
                    <a:cubicBezTo>
                      <a:pt x="486" y="351"/>
                      <a:pt x="486" y="351"/>
                      <a:pt x="486" y="351"/>
                    </a:cubicBezTo>
                    <a:cubicBezTo>
                      <a:pt x="490" y="352"/>
                      <a:pt x="495" y="355"/>
                      <a:pt x="500" y="358"/>
                    </a:cubicBezTo>
                    <a:cubicBezTo>
                      <a:pt x="506" y="362"/>
                      <a:pt x="514" y="366"/>
                      <a:pt x="518" y="366"/>
                    </a:cubicBezTo>
                    <a:cubicBezTo>
                      <a:pt x="522" y="366"/>
                      <a:pt x="525" y="363"/>
                      <a:pt x="527" y="360"/>
                    </a:cubicBezTo>
                    <a:cubicBezTo>
                      <a:pt x="530" y="357"/>
                      <a:pt x="533" y="354"/>
                      <a:pt x="536" y="352"/>
                    </a:cubicBezTo>
                    <a:cubicBezTo>
                      <a:pt x="539" y="351"/>
                      <a:pt x="541" y="351"/>
                      <a:pt x="544" y="352"/>
                    </a:cubicBezTo>
                    <a:cubicBezTo>
                      <a:pt x="541" y="339"/>
                      <a:pt x="539" y="324"/>
                      <a:pt x="542" y="310"/>
                    </a:cubicBezTo>
                    <a:cubicBezTo>
                      <a:pt x="542" y="305"/>
                      <a:pt x="544" y="301"/>
                      <a:pt x="545" y="296"/>
                    </a:cubicBezTo>
                    <a:cubicBezTo>
                      <a:pt x="547" y="291"/>
                      <a:pt x="549" y="286"/>
                      <a:pt x="549" y="281"/>
                    </a:cubicBezTo>
                    <a:cubicBezTo>
                      <a:pt x="549" y="281"/>
                      <a:pt x="549" y="281"/>
                      <a:pt x="549" y="281"/>
                    </a:cubicBezTo>
                    <a:cubicBezTo>
                      <a:pt x="551" y="273"/>
                      <a:pt x="550" y="261"/>
                      <a:pt x="542" y="256"/>
                    </a:cubicBezTo>
                    <a:cubicBezTo>
                      <a:pt x="541" y="255"/>
                      <a:pt x="540" y="254"/>
                      <a:pt x="539" y="253"/>
                    </a:cubicBezTo>
                    <a:cubicBezTo>
                      <a:pt x="535" y="251"/>
                      <a:pt x="531" y="248"/>
                      <a:pt x="530" y="243"/>
                    </a:cubicBezTo>
                    <a:cubicBezTo>
                      <a:pt x="530" y="241"/>
                      <a:pt x="530" y="238"/>
                      <a:pt x="531" y="236"/>
                    </a:cubicBezTo>
                    <a:cubicBezTo>
                      <a:pt x="531" y="235"/>
                      <a:pt x="532" y="234"/>
                      <a:pt x="532" y="234"/>
                    </a:cubicBezTo>
                    <a:cubicBezTo>
                      <a:pt x="534" y="226"/>
                      <a:pt x="530" y="219"/>
                      <a:pt x="526" y="211"/>
                    </a:cubicBezTo>
                    <a:cubicBezTo>
                      <a:pt x="521" y="202"/>
                      <a:pt x="517" y="193"/>
                      <a:pt x="522" y="184"/>
                    </a:cubicBezTo>
                    <a:cubicBezTo>
                      <a:pt x="523" y="183"/>
                      <a:pt x="525" y="182"/>
                      <a:pt x="526" y="180"/>
                    </a:cubicBezTo>
                    <a:cubicBezTo>
                      <a:pt x="527" y="179"/>
                      <a:pt x="528" y="178"/>
                      <a:pt x="529" y="177"/>
                    </a:cubicBezTo>
                    <a:cubicBezTo>
                      <a:pt x="531" y="173"/>
                      <a:pt x="531" y="168"/>
                      <a:pt x="531" y="164"/>
                    </a:cubicBezTo>
                    <a:cubicBezTo>
                      <a:pt x="531" y="159"/>
                      <a:pt x="531" y="153"/>
                      <a:pt x="534" y="150"/>
                    </a:cubicBezTo>
                    <a:cubicBezTo>
                      <a:pt x="530" y="149"/>
                      <a:pt x="527" y="147"/>
                      <a:pt x="523" y="146"/>
                    </a:cubicBezTo>
                    <a:cubicBezTo>
                      <a:pt x="520" y="145"/>
                      <a:pt x="516" y="144"/>
                      <a:pt x="513" y="142"/>
                    </a:cubicBezTo>
                    <a:cubicBezTo>
                      <a:pt x="503" y="145"/>
                      <a:pt x="493" y="147"/>
                      <a:pt x="483" y="148"/>
                    </a:cubicBezTo>
                    <a:cubicBezTo>
                      <a:pt x="474" y="149"/>
                      <a:pt x="464" y="149"/>
                      <a:pt x="455" y="149"/>
                    </a:cubicBezTo>
                    <a:cubicBezTo>
                      <a:pt x="445" y="149"/>
                      <a:pt x="435" y="148"/>
                      <a:pt x="428" y="143"/>
                    </a:cubicBezTo>
                    <a:cubicBezTo>
                      <a:pt x="425" y="149"/>
                      <a:pt x="418" y="151"/>
                      <a:pt x="412" y="151"/>
                    </a:cubicBezTo>
                    <a:cubicBezTo>
                      <a:pt x="409" y="152"/>
                      <a:pt x="407" y="151"/>
                      <a:pt x="405" y="151"/>
                    </a:cubicBezTo>
                    <a:cubicBezTo>
                      <a:pt x="401" y="151"/>
                      <a:pt x="397" y="150"/>
                      <a:pt x="393" y="151"/>
                    </a:cubicBezTo>
                    <a:cubicBezTo>
                      <a:pt x="391" y="152"/>
                      <a:pt x="388" y="153"/>
                      <a:pt x="386" y="154"/>
                    </a:cubicBezTo>
                    <a:cubicBezTo>
                      <a:pt x="383" y="156"/>
                      <a:pt x="380" y="157"/>
                      <a:pt x="377" y="158"/>
                    </a:cubicBezTo>
                    <a:cubicBezTo>
                      <a:pt x="372" y="158"/>
                      <a:pt x="367" y="157"/>
                      <a:pt x="364" y="154"/>
                    </a:cubicBezTo>
                    <a:cubicBezTo>
                      <a:pt x="360" y="151"/>
                      <a:pt x="357" y="147"/>
                      <a:pt x="357" y="142"/>
                    </a:cubicBezTo>
                    <a:cubicBezTo>
                      <a:pt x="357" y="140"/>
                      <a:pt x="357" y="138"/>
                      <a:pt x="357" y="136"/>
                    </a:cubicBezTo>
                    <a:cubicBezTo>
                      <a:pt x="357" y="130"/>
                      <a:pt x="357" y="126"/>
                      <a:pt x="354" y="125"/>
                    </a:cubicBezTo>
                    <a:cubicBezTo>
                      <a:pt x="352" y="124"/>
                      <a:pt x="350" y="124"/>
                      <a:pt x="348" y="124"/>
                    </a:cubicBezTo>
                    <a:cubicBezTo>
                      <a:pt x="313" y="125"/>
                      <a:pt x="313" y="125"/>
                      <a:pt x="313" y="125"/>
                    </a:cubicBezTo>
                    <a:cubicBezTo>
                      <a:pt x="306" y="126"/>
                      <a:pt x="298" y="125"/>
                      <a:pt x="292" y="120"/>
                    </a:cubicBezTo>
                    <a:cubicBezTo>
                      <a:pt x="288" y="115"/>
                      <a:pt x="287" y="108"/>
                      <a:pt x="287" y="102"/>
                    </a:cubicBezTo>
                    <a:cubicBezTo>
                      <a:pt x="286" y="75"/>
                      <a:pt x="286" y="47"/>
                      <a:pt x="288" y="20"/>
                    </a:cubicBezTo>
                    <a:cubicBezTo>
                      <a:pt x="249" y="13"/>
                      <a:pt x="209" y="7"/>
                      <a:pt x="169" y="4"/>
                    </a:cubicBezTo>
                    <a:cubicBezTo>
                      <a:pt x="150" y="80"/>
                      <a:pt x="149" y="160"/>
                      <a:pt x="164" y="236"/>
                    </a:cubicBezTo>
                    <a:cubicBezTo>
                      <a:pt x="164" y="238"/>
                      <a:pt x="164" y="238"/>
                      <a:pt x="164" y="238"/>
                    </a:cubicBezTo>
                    <a:cubicBezTo>
                      <a:pt x="162" y="238"/>
                      <a:pt x="162" y="238"/>
                      <a:pt x="162" y="238"/>
                    </a:cubicBezTo>
                    <a:cubicBezTo>
                      <a:pt x="112" y="242"/>
                      <a:pt x="61" y="240"/>
                      <a:pt x="11" y="229"/>
                    </a:cubicBezTo>
                    <a:cubicBezTo>
                      <a:pt x="11" y="230"/>
                      <a:pt x="12" y="230"/>
                      <a:pt x="12" y="231"/>
                    </a:cubicBezTo>
                    <a:cubicBezTo>
                      <a:pt x="15" y="234"/>
                      <a:pt x="17" y="237"/>
                      <a:pt x="20" y="239"/>
                    </a:cubicBezTo>
                    <a:cubicBezTo>
                      <a:pt x="24" y="243"/>
                      <a:pt x="28" y="247"/>
                      <a:pt x="32" y="250"/>
                    </a:cubicBezTo>
                    <a:cubicBezTo>
                      <a:pt x="41" y="257"/>
                      <a:pt x="49" y="264"/>
                      <a:pt x="55" y="273"/>
                    </a:cubicBezTo>
                    <a:cubicBezTo>
                      <a:pt x="61" y="281"/>
                      <a:pt x="66" y="289"/>
                      <a:pt x="67" y="298"/>
                    </a:cubicBezTo>
                    <a:cubicBezTo>
                      <a:pt x="68" y="302"/>
                      <a:pt x="66" y="306"/>
                      <a:pt x="65" y="310"/>
                    </a:cubicBezTo>
                    <a:cubicBezTo>
                      <a:pt x="64" y="313"/>
                      <a:pt x="63" y="316"/>
                      <a:pt x="63" y="317"/>
                    </a:cubicBezTo>
                    <a:cubicBezTo>
                      <a:pt x="65" y="326"/>
                      <a:pt x="74" y="334"/>
                      <a:pt x="83" y="342"/>
                    </a:cubicBezTo>
                    <a:cubicBezTo>
                      <a:pt x="90" y="348"/>
                      <a:pt x="97" y="354"/>
                      <a:pt x="101" y="361"/>
                    </a:cubicBezTo>
                    <a:cubicBezTo>
                      <a:pt x="121" y="368"/>
                      <a:pt x="128" y="360"/>
                      <a:pt x="137" y="350"/>
                    </a:cubicBezTo>
                    <a:cubicBezTo>
                      <a:pt x="142" y="344"/>
                      <a:pt x="149" y="337"/>
                      <a:pt x="159" y="334"/>
                    </a:cubicBezTo>
                    <a:cubicBezTo>
                      <a:pt x="198" y="323"/>
                      <a:pt x="217" y="355"/>
                      <a:pt x="234" y="383"/>
                    </a:cubicBezTo>
                    <a:cubicBezTo>
                      <a:pt x="236" y="386"/>
                      <a:pt x="238" y="390"/>
                      <a:pt x="240" y="393"/>
                    </a:cubicBezTo>
                    <a:cubicBezTo>
                      <a:pt x="243" y="398"/>
                      <a:pt x="245" y="404"/>
                      <a:pt x="247" y="409"/>
                    </a:cubicBezTo>
                    <a:cubicBezTo>
                      <a:pt x="249" y="416"/>
                      <a:pt x="251" y="423"/>
                      <a:pt x="255" y="428"/>
                    </a:cubicBezTo>
                    <a:cubicBezTo>
                      <a:pt x="257" y="431"/>
                      <a:pt x="260" y="432"/>
                      <a:pt x="262" y="434"/>
                    </a:cubicBezTo>
                    <a:cubicBezTo>
                      <a:pt x="266" y="437"/>
                      <a:pt x="269" y="439"/>
                      <a:pt x="271" y="443"/>
                    </a:cubicBezTo>
                    <a:cubicBezTo>
                      <a:pt x="274" y="448"/>
                      <a:pt x="274" y="454"/>
                      <a:pt x="273" y="459"/>
                    </a:cubicBezTo>
                    <a:cubicBezTo>
                      <a:pt x="273" y="462"/>
                      <a:pt x="273" y="465"/>
                      <a:pt x="273" y="468"/>
                    </a:cubicBezTo>
                    <a:cubicBezTo>
                      <a:pt x="275" y="480"/>
                      <a:pt x="277" y="489"/>
                      <a:pt x="285" y="495"/>
                    </a:cubicBezTo>
                    <a:cubicBezTo>
                      <a:pt x="291" y="500"/>
                      <a:pt x="302" y="508"/>
                      <a:pt x="310" y="511"/>
                    </a:cubicBezTo>
                    <a:cubicBezTo>
                      <a:pt x="315" y="514"/>
                      <a:pt x="321" y="514"/>
                      <a:pt x="326" y="514"/>
                    </a:cubicBezTo>
                    <a:cubicBezTo>
                      <a:pt x="330" y="514"/>
                      <a:pt x="334" y="514"/>
                      <a:pt x="338" y="515"/>
                    </a:cubicBezTo>
                    <a:cubicBezTo>
                      <a:pt x="341" y="515"/>
                      <a:pt x="344" y="516"/>
                      <a:pt x="346" y="517"/>
                    </a:cubicBezTo>
                    <a:cubicBezTo>
                      <a:pt x="350" y="519"/>
                      <a:pt x="353" y="520"/>
                      <a:pt x="357" y="520"/>
                    </a:cubicBezTo>
                    <a:cubicBezTo>
                      <a:pt x="360" y="520"/>
                      <a:pt x="363" y="520"/>
                      <a:pt x="365" y="519"/>
                    </a:cubicBezTo>
                    <a:cubicBezTo>
                      <a:pt x="368" y="519"/>
                      <a:pt x="370" y="518"/>
                      <a:pt x="373" y="5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1" name="Freeform 64">
                <a:extLst>
                  <a:ext uri="{FF2B5EF4-FFF2-40B4-BE49-F238E27FC236}">
                    <a16:creationId xmlns:a16="http://schemas.microsoft.com/office/drawing/2014/main" id="{352E1C07-9FE4-4F9C-8EEA-23ADF5238B65}"/>
                  </a:ext>
                </a:extLst>
              </p:cNvPr>
              <p:cNvSpPr>
                <a:spLocks noEditPoints="1"/>
              </p:cNvSpPr>
              <p:nvPr/>
            </p:nvSpPr>
            <p:spPr bwMode="auto">
              <a:xfrm>
                <a:off x="6323838" y="4332318"/>
                <a:ext cx="596567" cy="600375"/>
              </a:xfrm>
              <a:custGeom>
                <a:avLst/>
                <a:gdLst>
                  <a:gd name="T0" fmla="*/ 39 w 198"/>
                  <a:gd name="T1" fmla="*/ 199 h 199"/>
                  <a:gd name="T2" fmla="*/ 30 w 198"/>
                  <a:gd name="T3" fmla="*/ 194 h 199"/>
                  <a:gd name="T4" fmla="*/ 34 w 198"/>
                  <a:gd name="T5" fmla="*/ 179 h 199"/>
                  <a:gd name="T6" fmla="*/ 26 w 198"/>
                  <a:gd name="T7" fmla="*/ 161 h 199"/>
                  <a:gd name="T8" fmla="*/ 12 w 198"/>
                  <a:gd name="T9" fmla="*/ 156 h 199"/>
                  <a:gd name="T10" fmla="*/ 3 w 198"/>
                  <a:gd name="T11" fmla="*/ 34 h 199"/>
                  <a:gd name="T12" fmla="*/ 1 w 198"/>
                  <a:gd name="T13" fmla="*/ 14 h 199"/>
                  <a:gd name="T14" fmla="*/ 9 w 198"/>
                  <a:gd name="T15" fmla="*/ 0 h 199"/>
                  <a:gd name="T16" fmla="*/ 8 w 198"/>
                  <a:gd name="T17" fmla="*/ 10 h 199"/>
                  <a:gd name="T18" fmla="*/ 171 w 198"/>
                  <a:gd name="T19" fmla="*/ 5 h 199"/>
                  <a:gd name="T20" fmla="*/ 187 w 198"/>
                  <a:gd name="T21" fmla="*/ 9 h 199"/>
                  <a:gd name="T22" fmla="*/ 183 w 198"/>
                  <a:gd name="T23" fmla="*/ 21 h 199"/>
                  <a:gd name="T24" fmla="*/ 180 w 198"/>
                  <a:gd name="T25" fmla="*/ 34 h 199"/>
                  <a:gd name="T26" fmla="*/ 198 w 198"/>
                  <a:gd name="T27" fmla="*/ 35 h 199"/>
                  <a:gd name="T28" fmla="*/ 190 w 198"/>
                  <a:gd name="T29" fmla="*/ 71 h 199"/>
                  <a:gd name="T30" fmla="*/ 157 w 198"/>
                  <a:gd name="T31" fmla="*/ 131 h 199"/>
                  <a:gd name="T32" fmla="*/ 152 w 198"/>
                  <a:gd name="T33" fmla="*/ 168 h 199"/>
                  <a:gd name="T34" fmla="*/ 157 w 198"/>
                  <a:gd name="T35" fmla="*/ 184 h 199"/>
                  <a:gd name="T36" fmla="*/ 155 w 198"/>
                  <a:gd name="T37" fmla="*/ 186 h 199"/>
                  <a:gd name="T38" fmla="*/ 94 w 198"/>
                  <a:gd name="T39" fmla="*/ 192 h 199"/>
                  <a:gd name="T40" fmla="*/ 41 w 198"/>
                  <a:gd name="T41" fmla="*/ 198 h 199"/>
                  <a:gd name="T42" fmla="*/ 36 w 198"/>
                  <a:gd name="T43" fmla="*/ 193 h 199"/>
                  <a:gd name="T44" fmla="*/ 87 w 198"/>
                  <a:gd name="T45" fmla="*/ 188 h 199"/>
                  <a:gd name="T46" fmla="*/ 153 w 198"/>
                  <a:gd name="T47" fmla="*/ 182 h 199"/>
                  <a:gd name="T48" fmla="*/ 145 w 198"/>
                  <a:gd name="T49" fmla="*/ 157 h 199"/>
                  <a:gd name="T50" fmla="*/ 177 w 198"/>
                  <a:gd name="T51" fmla="*/ 87 h 199"/>
                  <a:gd name="T52" fmla="*/ 195 w 198"/>
                  <a:gd name="T53" fmla="*/ 38 h 199"/>
                  <a:gd name="T54" fmla="*/ 177 w 198"/>
                  <a:gd name="T55" fmla="*/ 35 h 199"/>
                  <a:gd name="T56" fmla="*/ 180 w 198"/>
                  <a:gd name="T57" fmla="*/ 20 h 199"/>
                  <a:gd name="T58" fmla="*/ 171 w 198"/>
                  <a:gd name="T59" fmla="*/ 9 h 199"/>
                  <a:gd name="T60" fmla="*/ 6 w 198"/>
                  <a:gd name="T61" fmla="*/ 13 h 199"/>
                  <a:gd name="T62" fmla="*/ 5 w 198"/>
                  <a:gd name="T63" fmla="*/ 14 h 199"/>
                  <a:gd name="T64" fmla="*/ 7 w 198"/>
                  <a:gd name="T65" fmla="*/ 33 h 199"/>
                  <a:gd name="T66" fmla="*/ 28 w 198"/>
                  <a:gd name="T67" fmla="*/ 158 h 199"/>
                  <a:gd name="T68" fmla="*/ 44 w 198"/>
                  <a:gd name="T69" fmla="*/ 163 h 199"/>
                  <a:gd name="T70" fmla="*/ 38 w 198"/>
                  <a:gd name="T71" fmla="*/ 17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8" h="199">
                    <a:moveTo>
                      <a:pt x="40" y="199"/>
                    </a:moveTo>
                    <a:cubicBezTo>
                      <a:pt x="39" y="199"/>
                      <a:pt x="39" y="199"/>
                      <a:pt x="39" y="199"/>
                    </a:cubicBezTo>
                    <a:cubicBezTo>
                      <a:pt x="37" y="198"/>
                      <a:pt x="34" y="196"/>
                      <a:pt x="32" y="195"/>
                    </a:cubicBezTo>
                    <a:cubicBezTo>
                      <a:pt x="30" y="194"/>
                      <a:pt x="30" y="194"/>
                      <a:pt x="30" y="194"/>
                    </a:cubicBezTo>
                    <a:cubicBezTo>
                      <a:pt x="32" y="192"/>
                      <a:pt x="32" y="192"/>
                      <a:pt x="32" y="192"/>
                    </a:cubicBezTo>
                    <a:cubicBezTo>
                      <a:pt x="34" y="188"/>
                      <a:pt x="34" y="183"/>
                      <a:pt x="34" y="179"/>
                    </a:cubicBezTo>
                    <a:cubicBezTo>
                      <a:pt x="34" y="174"/>
                      <a:pt x="34" y="168"/>
                      <a:pt x="37" y="165"/>
                    </a:cubicBezTo>
                    <a:cubicBezTo>
                      <a:pt x="33" y="164"/>
                      <a:pt x="30" y="162"/>
                      <a:pt x="26" y="161"/>
                    </a:cubicBezTo>
                    <a:cubicBezTo>
                      <a:pt x="22" y="159"/>
                      <a:pt x="17" y="158"/>
                      <a:pt x="13" y="157"/>
                    </a:cubicBezTo>
                    <a:cubicBezTo>
                      <a:pt x="12" y="156"/>
                      <a:pt x="12" y="156"/>
                      <a:pt x="12" y="156"/>
                    </a:cubicBezTo>
                    <a:cubicBezTo>
                      <a:pt x="12" y="155"/>
                      <a:pt x="12" y="155"/>
                      <a:pt x="12" y="155"/>
                    </a:cubicBezTo>
                    <a:cubicBezTo>
                      <a:pt x="15" y="114"/>
                      <a:pt x="12" y="73"/>
                      <a:pt x="3" y="34"/>
                    </a:cubicBezTo>
                    <a:cubicBezTo>
                      <a:pt x="3" y="33"/>
                      <a:pt x="3" y="33"/>
                      <a:pt x="3" y="33"/>
                    </a:cubicBezTo>
                    <a:cubicBezTo>
                      <a:pt x="2" y="27"/>
                      <a:pt x="0" y="20"/>
                      <a:pt x="1" y="14"/>
                    </a:cubicBezTo>
                    <a:cubicBezTo>
                      <a:pt x="2" y="10"/>
                      <a:pt x="3" y="7"/>
                      <a:pt x="5" y="5"/>
                    </a:cubicBezTo>
                    <a:cubicBezTo>
                      <a:pt x="9" y="0"/>
                      <a:pt x="9" y="0"/>
                      <a:pt x="9" y="0"/>
                    </a:cubicBezTo>
                    <a:cubicBezTo>
                      <a:pt x="8" y="8"/>
                      <a:pt x="8" y="8"/>
                      <a:pt x="8" y="8"/>
                    </a:cubicBezTo>
                    <a:cubicBezTo>
                      <a:pt x="8" y="9"/>
                      <a:pt x="8" y="9"/>
                      <a:pt x="8" y="10"/>
                    </a:cubicBezTo>
                    <a:cubicBezTo>
                      <a:pt x="37" y="12"/>
                      <a:pt x="66" y="10"/>
                      <a:pt x="95" y="8"/>
                    </a:cubicBezTo>
                    <a:cubicBezTo>
                      <a:pt x="120" y="6"/>
                      <a:pt x="146" y="4"/>
                      <a:pt x="171" y="5"/>
                    </a:cubicBezTo>
                    <a:cubicBezTo>
                      <a:pt x="176" y="6"/>
                      <a:pt x="181" y="6"/>
                      <a:pt x="185" y="9"/>
                    </a:cubicBezTo>
                    <a:cubicBezTo>
                      <a:pt x="187" y="9"/>
                      <a:pt x="187" y="9"/>
                      <a:pt x="187" y="9"/>
                    </a:cubicBezTo>
                    <a:cubicBezTo>
                      <a:pt x="186" y="11"/>
                      <a:pt x="186" y="11"/>
                      <a:pt x="186" y="11"/>
                    </a:cubicBezTo>
                    <a:cubicBezTo>
                      <a:pt x="185" y="14"/>
                      <a:pt x="184" y="17"/>
                      <a:pt x="183" y="21"/>
                    </a:cubicBezTo>
                    <a:cubicBezTo>
                      <a:pt x="183" y="25"/>
                      <a:pt x="182" y="29"/>
                      <a:pt x="181" y="32"/>
                    </a:cubicBezTo>
                    <a:cubicBezTo>
                      <a:pt x="180" y="33"/>
                      <a:pt x="180" y="33"/>
                      <a:pt x="180" y="34"/>
                    </a:cubicBezTo>
                    <a:cubicBezTo>
                      <a:pt x="181" y="34"/>
                      <a:pt x="181" y="34"/>
                      <a:pt x="182" y="34"/>
                    </a:cubicBezTo>
                    <a:cubicBezTo>
                      <a:pt x="198" y="35"/>
                      <a:pt x="198" y="35"/>
                      <a:pt x="198" y="35"/>
                    </a:cubicBezTo>
                    <a:cubicBezTo>
                      <a:pt x="198" y="37"/>
                      <a:pt x="198" y="37"/>
                      <a:pt x="198" y="37"/>
                    </a:cubicBezTo>
                    <a:cubicBezTo>
                      <a:pt x="198" y="49"/>
                      <a:pt x="195" y="60"/>
                      <a:pt x="190" y="71"/>
                    </a:cubicBezTo>
                    <a:cubicBezTo>
                      <a:pt x="187" y="77"/>
                      <a:pt x="184" y="83"/>
                      <a:pt x="181" y="89"/>
                    </a:cubicBezTo>
                    <a:cubicBezTo>
                      <a:pt x="157" y="131"/>
                      <a:pt x="157" y="131"/>
                      <a:pt x="157" y="131"/>
                    </a:cubicBezTo>
                    <a:cubicBezTo>
                      <a:pt x="152" y="140"/>
                      <a:pt x="148" y="148"/>
                      <a:pt x="149" y="156"/>
                    </a:cubicBezTo>
                    <a:cubicBezTo>
                      <a:pt x="149" y="160"/>
                      <a:pt x="151" y="164"/>
                      <a:pt x="152" y="168"/>
                    </a:cubicBezTo>
                    <a:cubicBezTo>
                      <a:pt x="154" y="172"/>
                      <a:pt x="157" y="177"/>
                      <a:pt x="157" y="183"/>
                    </a:cubicBezTo>
                    <a:cubicBezTo>
                      <a:pt x="157" y="183"/>
                      <a:pt x="157" y="183"/>
                      <a:pt x="157" y="184"/>
                    </a:cubicBezTo>
                    <a:cubicBezTo>
                      <a:pt x="157" y="185"/>
                      <a:pt x="157" y="185"/>
                      <a:pt x="157" y="185"/>
                    </a:cubicBezTo>
                    <a:cubicBezTo>
                      <a:pt x="155" y="186"/>
                      <a:pt x="155" y="186"/>
                      <a:pt x="155" y="186"/>
                    </a:cubicBezTo>
                    <a:cubicBezTo>
                      <a:pt x="135" y="191"/>
                      <a:pt x="114" y="193"/>
                      <a:pt x="94" y="192"/>
                    </a:cubicBezTo>
                    <a:cubicBezTo>
                      <a:pt x="94" y="192"/>
                      <a:pt x="94" y="192"/>
                      <a:pt x="94" y="192"/>
                    </a:cubicBezTo>
                    <a:cubicBezTo>
                      <a:pt x="91" y="191"/>
                      <a:pt x="89" y="191"/>
                      <a:pt x="87" y="191"/>
                    </a:cubicBezTo>
                    <a:cubicBezTo>
                      <a:pt x="70" y="190"/>
                      <a:pt x="53" y="189"/>
                      <a:pt x="41" y="198"/>
                    </a:cubicBezTo>
                    <a:lnTo>
                      <a:pt x="40" y="199"/>
                    </a:lnTo>
                    <a:close/>
                    <a:moveTo>
                      <a:pt x="36" y="193"/>
                    </a:moveTo>
                    <a:cubicBezTo>
                      <a:pt x="37" y="193"/>
                      <a:pt x="38" y="194"/>
                      <a:pt x="39" y="195"/>
                    </a:cubicBezTo>
                    <a:cubicBezTo>
                      <a:pt x="53" y="185"/>
                      <a:pt x="70" y="187"/>
                      <a:pt x="87" y="188"/>
                    </a:cubicBezTo>
                    <a:cubicBezTo>
                      <a:pt x="89" y="188"/>
                      <a:pt x="92" y="188"/>
                      <a:pt x="94" y="188"/>
                    </a:cubicBezTo>
                    <a:cubicBezTo>
                      <a:pt x="113" y="189"/>
                      <a:pt x="133" y="187"/>
                      <a:pt x="153" y="182"/>
                    </a:cubicBezTo>
                    <a:cubicBezTo>
                      <a:pt x="153" y="178"/>
                      <a:pt x="151" y="174"/>
                      <a:pt x="149" y="169"/>
                    </a:cubicBezTo>
                    <a:cubicBezTo>
                      <a:pt x="147" y="165"/>
                      <a:pt x="146" y="161"/>
                      <a:pt x="145" y="157"/>
                    </a:cubicBezTo>
                    <a:cubicBezTo>
                      <a:pt x="144" y="146"/>
                      <a:pt x="149" y="136"/>
                      <a:pt x="154" y="129"/>
                    </a:cubicBezTo>
                    <a:cubicBezTo>
                      <a:pt x="177" y="87"/>
                      <a:pt x="177" y="87"/>
                      <a:pt x="177" y="87"/>
                    </a:cubicBezTo>
                    <a:cubicBezTo>
                      <a:pt x="181" y="82"/>
                      <a:pt x="184" y="76"/>
                      <a:pt x="187" y="69"/>
                    </a:cubicBezTo>
                    <a:cubicBezTo>
                      <a:pt x="191" y="60"/>
                      <a:pt x="194" y="49"/>
                      <a:pt x="195" y="38"/>
                    </a:cubicBezTo>
                    <a:cubicBezTo>
                      <a:pt x="182" y="38"/>
                      <a:pt x="182" y="38"/>
                      <a:pt x="182" y="38"/>
                    </a:cubicBezTo>
                    <a:cubicBezTo>
                      <a:pt x="181" y="38"/>
                      <a:pt x="179" y="37"/>
                      <a:pt x="177" y="35"/>
                    </a:cubicBezTo>
                    <a:cubicBezTo>
                      <a:pt x="176" y="34"/>
                      <a:pt x="177" y="32"/>
                      <a:pt x="177" y="31"/>
                    </a:cubicBezTo>
                    <a:cubicBezTo>
                      <a:pt x="178" y="28"/>
                      <a:pt x="179" y="24"/>
                      <a:pt x="180" y="20"/>
                    </a:cubicBezTo>
                    <a:cubicBezTo>
                      <a:pt x="180" y="17"/>
                      <a:pt x="181" y="14"/>
                      <a:pt x="182" y="11"/>
                    </a:cubicBezTo>
                    <a:cubicBezTo>
                      <a:pt x="179" y="10"/>
                      <a:pt x="175" y="9"/>
                      <a:pt x="171" y="9"/>
                    </a:cubicBezTo>
                    <a:cubicBezTo>
                      <a:pt x="146" y="8"/>
                      <a:pt x="120" y="10"/>
                      <a:pt x="95" y="12"/>
                    </a:cubicBezTo>
                    <a:cubicBezTo>
                      <a:pt x="66" y="14"/>
                      <a:pt x="36" y="16"/>
                      <a:pt x="6" y="13"/>
                    </a:cubicBezTo>
                    <a:cubicBezTo>
                      <a:pt x="5" y="13"/>
                      <a:pt x="5" y="13"/>
                      <a:pt x="5" y="13"/>
                    </a:cubicBezTo>
                    <a:cubicBezTo>
                      <a:pt x="5" y="13"/>
                      <a:pt x="5" y="14"/>
                      <a:pt x="5" y="14"/>
                    </a:cubicBezTo>
                    <a:cubicBezTo>
                      <a:pt x="4" y="20"/>
                      <a:pt x="5" y="26"/>
                      <a:pt x="7" y="32"/>
                    </a:cubicBezTo>
                    <a:cubicBezTo>
                      <a:pt x="7" y="33"/>
                      <a:pt x="7" y="33"/>
                      <a:pt x="7" y="33"/>
                    </a:cubicBezTo>
                    <a:cubicBezTo>
                      <a:pt x="15" y="73"/>
                      <a:pt x="18" y="113"/>
                      <a:pt x="16" y="154"/>
                    </a:cubicBezTo>
                    <a:cubicBezTo>
                      <a:pt x="20" y="155"/>
                      <a:pt x="24" y="156"/>
                      <a:pt x="28" y="158"/>
                    </a:cubicBezTo>
                    <a:cubicBezTo>
                      <a:pt x="32" y="159"/>
                      <a:pt x="37" y="161"/>
                      <a:pt x="41" y="162"/>
                    </a:cubicBezTo>
                    <a:cubicBezTo>
                      <a:pt x="44" y="163"/>
                      <a:pt x="44" y="163"/>
                      <a:pt x="44" y="163"/>
                    </a:cubicBezTo>
                    <a:cubicBezTo>
                      <a:pt x="41" y="165"/>
                      <a:pt x="41" y="165"/>
                      <a:pt x="41" y="165"/>
                    </a:cubicBezTo>
                    <a:cubicBezTo>
                      <a:pt x="37" y="168"/>
                      <a:pt x="38" y="173"/>
                      <a:pt x="38" y="179"/>
                    </a:cubicBezTo>
                    <a:cubicBezTo>
                      <a:pt x="38" y="184"/>
                      <a:pt x="38" y="189"/>
                      <a:pt x="36" y="1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3" name="Freeform 66">
                <a:extLst>
                  <a:ext uri="{FF2B5EF4-FFF2-40B4-BE49-F238E27FC236}">
                    <a16:creationId xmlns:a16="http://schemas.microsoft.com/office/drawing/2014/main" id="{606D00AF-6A8B-4B02-AC41-5D47F37C7985}"/>
                  </a:ext>
                </a:extLst>
              </p:cNvPr>
              <p:cNvSpPr>
                <a:spLocks noEditPoints="1"/>
              </p:cNvSpPr>
              <p:nvPr/>
            </p:nvSpPr>
            <p:spPr bwMode="auto">
              <a:xfrm>
                <a:off x="6383494" y="4880652"/>
                <a:ext cx="675263" cy="670186"/>
              </a:xfrm>
              <a:custGeom>
                <a:avLst/>
                <a:gdLst>
                  <a:gd name="T0" fmla="*/ 165 w 224"/>
                  <a:gd name="T1" fmla="*/ 217 h 222"/>
                  <a:gd name="T2" fmla="*/ 155 w 224"/>
                  <a:gd name="T3" fmla="*/ 207 h 222"/>
                  <a:gd name="T4" fmla="*/ 138 w 224"/>
                  <a:gd name="T5" fmla="*/ 210 h 222"/>
                  <a:gd name="T6" fmla="*/ 99 w 224"/>
                  <a:gd name="T7" fmla="*/ 195 h 222"/>
                  <a:gd name="T8" fmla="*/ 69 w 224"/>
                  <a:gd name="T9" fmla="*/ 187 h 222"/>
                  <a:gd name="T10" fmla="*/ 32 w 224"/>
                  <a:gd name="T11" fmla="*/ 189 h 222"/>
                  <a:gd name="T12" fmla="*/ 28 w 224"/>
                  <a:gd name="T13" fmla="*/ 187 h 222"/>
                  <a:gd name="T14" fmla="*/ 28 w 224"/>
                  <a:gd name="T15" fmla="*/ 129 h 222"/>
                  <a:gd name="T16" fmla="*/ 25 w 224"/>
                  <a:gd name="T17" fmla="*/ 89 h 222"/>
                  <a:gd name="T18" fmla="*/ 13 w 224"/>
                  <a:gd name="T19" fmla="*/ 76 h 222"/>
                  <a:gd name="T20" fmla="*/ 15 w 224"/>
                  <a:gd name="T21" fmla="*/ 67 h 222"/>
                  <a:gd name="T22" fmla="*/ 5 w 224"/>
                  <a:gd name="T23" fmla="*/ 17 h 222"/>
                  <a:gd name="T24" fmla="*/ 12 w 224"/>
                  <a:gd name="T25" fmla="*/ 10 h 222"/>
                  <a:gd name="T26" fmla="*/ 14 w 224"/>
                  <a:gd name="T27" fmla="*/ 10 h 222"/>
                  <a:gd name="T28" fmla="*/ 67 w 224"/>
                  <a:gd name="T29" fmla="*/ 6 h 222"/>
                  <a:gd name="T30" fmla="*/ 134 w 224"/>
                  <a:gd name="T31" fmla="*/ 0 h 222"/>
                  <a:gd name="T32" fmla="*/ 137 w 224"/>
                  <a:gd name="T33" fmla="*/ 2 h 222"/>
                  <a:gd name="T34" fmla="*/ 134 w 224"/>
                  <a:gd name="T35" fmla="*/ 24 h 222"/>
                  <a:gd name="T36" fmla="*/ 148 w 224"/>
                  <a:gd name="T37" fmla="*/ 54 h 222"/>
                  <a:gd name="T38" fmla="*/ 136 w 224"/>
                  <a:gd name="T39" fmla="*/ 69 h 222"/>
                  <a:gd name="T40" fmla="*/ 118 w 224"/>
                  <a:gd name="T41" fmla="*/ 105 h 222"/>
                  <a:gd name="T42" fmla="*/ 200 w 224"/>
                  <a:gd name="T43" fmla="*/ 101 h 222"/>
                  <a:gd name="T44" fmla="*/ 207 w 224"/>
                  <a:gd name="T45" fmla="*/ 122 h 222"/>
                  <a:gd name="T46" fmla="*/ 207 w 224"/>
                  <a:gd name="T47" fmla="*/ 131 h 222"/>
                  <a:gd name="T48" fmla="*/ 164 w 224"/>
                  <a:gd name="T49" fmla="*/ 143 h 222"/>
                  <a:gd name="T50" fmla="*/ 175 w 224"/>
                  <a:gd name="T51" fmla="*/ 170 h 222"/>
                  <a:gd name="T52" fmla="*/ 201 w 224"/>
                  <a:gd name="T53" fmla="*/ 193 h 222"/>
                  <a:gd name="T54" fmla="*/ 223 w 224"/>
                  <a:gd name="T55" fmla="*/ 204 h 222"/>
                  <a:gd name="T56" fmla="*/ 204 w 224"/>
                  <a:gd name="T57" fmla="*/ 212 h 222"/>
                  <a:gd name="T58" fmla="*/ 195 w 224"/>
                  <a:gd name="T59" fmla="*/ 212 h 222"/>
                  <a:gd name="T60" fmla="*/ 190 w 224"/>
                  <a:gd name="T61" fmla="*/ 221 h 222"/>
                  <a:gd name="T62" fmla="*/ 153 w 224"/>
                  <a:gd name="T63" fmla="*/ 203 h 222"/>
                  <a:gd name="T64" fmla="*/ 163 w 224"/>
                  <a:gd name="T65" fmla="*/ 210 h 222"/>
                  <a:gd name="T66" fmla="*/ 189 w 224"/>
                  <a:gd name="T67" fmla="*/ 217 h 222"/>
                  <a:gd name="T68" fmla="*/ 193 w 224"/>
                  <a:gd name="T69" fmla="*/ 209 h 222"/>
                  <a:gd name="T70" fmla="*/ 203 w 224"/>
                  <a:gd name="T71" fmla="*/ 208 h 222"/>
                  <a:gd name="T72" fmla="*/ 220 w 224"/>
                  <a:gd name="T73" fmla="*/ 203 h 222"/>
                  <a:gd name="T74" fmla="*/ 201 w 224"/>
                  <a:gd name="T75" fmla="*/ 197 h 222"/>
                  <a:gd name="T76" fmla="*/ 184 w 224"/>
                  <a:gd name="T77" fmla="*/ 193 h 222"/>
                  <a:gd name="T78" fmla="*/ 173 w 224"/>
                  <a:gd name="T79" fmla="*/ 173 h 222"/>
                  <a:gd name="T80" fmla="*/ 161 w 224"/>
                  <a:gd name="T81" fmla="*/ 141 h 222"/>
                  <a:gd name="T82" fmla="*/ 205 w 224"/>
                  <a:gd name="T83" fmla="*/ 128 h 222"/>
                  <a:gd name="T84" fmla="*/ 197 w 224"/>
                  <a:gd name="T85" fmla="*/ 105 h 222"/>
                  <a:gd name="T86" fmla="*/ 115 w 224"/>
                  <a:gd name="T87" fmla="*/ 109 h 222"/>
                  <a:gd name="T88" fmla="*/ 121 w 224"/>
                  <a:gd name="T89" fmla="*/ 80 h 222"/>
                  <a:gd name="T90" fmla="*/ 140 w 224"/>
                  <a:gd name="T91" fmla="*/ 59 h 222"/>
                  <a:gd name="T92" fmla="*/ 138 w 224"/>
                  <a:gd name="T93" fmla="*/ 38 h 222"/>
                  <a:gd name="T94" fmla="*/ 131 w 224"/>
                  <a:gd name="T95" fmla="*/ 11 h 222"/>
                  <a:gd name="T96" fmla="*/ 74 w 224"/>
                  <a:gd name="T97" fmla="*/ 10 h 222"/>
                  <a:gd name="T98" fmla="*/ 21 w 224"/>
                  <a:gd name="T99" fmla="*/ 16 h 222"/>
                  <a:gd name="T100" fmla="*/ 19 w 224"/>
                  <a:gd name="T101" fmla="*/ 17 h 222"/>
                  <a:gd name="T102" fmla="*/ 11 w 224"/>
                  <a:gd name="T103" fmla="*/ 16 h 222"/>
                  <a:gd name="T104" fmla="*/ 12 w 224"/>
                  <a:gd name="T105" fmla="*/ 43 h 222"/>
                  <a:gd name="T106" fmla="*/ 18 w 224"/>
                  <a:gd name="T107" fmla="*/ 70 h 222"/>
                  <a:gd name="T108" fmla="*/ 24 w 224"/>
                  <a:gd name="T109" fmla="*/ 83 h 222"/>
                  <a:gd name="T110" fmla="*/ 36 w 224"/>
                  <a:gd name="T111" fmla="*/ 115 h 222"/>
                  <a:gd name="T112" fmla="*/ 28 w 224"/>
                  <a:gd name="T113" fmla="*/ 144 h 222"/>
                  <a:gd name="T114" fmla="*/ 32 w 224"/>
                  <a:gd name="T115" fmla="*/ 185 h 222"/>
                  <a:gd name="T116" fmla="*/ 44 w 224"/>
                  <a:gd name="T117" fmla="*/ 185 h 222"/>
                  <a:gd name="T118" fmla="*/ 66 w 224"/>
                  <a:gd name="T119" fmla="*/ 185 h 222"/>
                  <a:gd name="T120" fmla="*/ 102 w 224"/>
                  <a:gd name="T121" fmla="*/ 192 h 222"/>
                  <a:gd name="T122" fmla="*/ 138 w 224"/>
                  <a:gd name="T123" fmla="*/ 206 h 222"/>
                  <a:gd name="T124" fmla="*/ 153 w 224"/>
                  <a:gd name="T125" fmla="*/ 203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4" h="222">
                    <a:moveTo>
                      <a:pt x="183" y="222"/>
                    </a:moveTo>
                    <a:cubicBezTo>
                      <a:pt x="177" y="222"/>
                      <a:pt x="170" y="220"/>
                      <a:pt x="165" y="217"/>
                    </a:cubicBezTo>
                    <a:cubicBezTo>
                      <a:pt x="163" y="216"/>
                      <a:pt x="161" y="214"/>
                      <a:pt x="160" y="212"/>
                    </a:cubicBezTo>
                    <a:cubicBezTo>
                      <a:pt x="158" y="210"/>
                      <a:pt x="157" y="208"/>
                      <a:pt x="155" y="207"/>
                    </a:cubicBezTo>
                    <a:cubicBezTo>
                      <a:pt x="152" y="206"/>
                      <a:pt x="149" y="207"/>
                      <a:pt x="145" y="208"/>
                    </a:cubicBezTo>
                    <a:cubicBezTo>
                      <a:pt x="143" y="209"/>
                      <a:pt x="140" y="210"/>
                      <a:pt x="138" y="210"/>
                    </a:cubicBezTo>
                    <a:cubicBezTo>
                      <a:pt x="125" y="210"/>
                      <a:pt x="116" y="209"/>
                      <a:pt x="111" y="206"/>
                    </a:cubicBezTo>
                    <a:cubicBezTo>
                      <a:pt x="106" y="203"/>
                      <a:pt x="103" y="199"/>
                      <a:pt x="99" y="195"/>
                    </a:cubicBezTo>
                    <a:cubicBezTo>
                      <a:pt x="96" y="190"/>
                      <a:pt x="93" y="186"/>
                      <a:pt x="89" y="184"/>
                    </a:cubicBezTo>
                    <a:cubicBezTo>
                      <a:pt x="77" y="177"/>
                      <a:pt x="73" y="181"/>
                      <a:pt x="69" y="187"/>
                    </a:cubicBezTo>
                    <a:cubicBezTo>
                      <a:pt x="64" y="193"/>
                      <a:pt x="58" y="200"/>
                      <a:pt x="43" y="189"/>
                    </a:cubicBezTo>
                    <a:cubicBezTo>
                      <a:pt x="40" y="190"/>
                      <a:pt x="36" y="189"/>
                      <a:pt x="32" y="189"/>
                    </a:cubicBezTo>
                    <a:cubicBezTo>
                      <a:pt x="28" y="188"/>
                      <a:pt x="28" y="188"/>
                      <a:pt x="28" y="188"/>
                    </a:cubicBezTo>
                    <a:cubicBezTo>
                      <a:pt x="28" y="187"/>
                      <a:pt x="28" y="187"/>
                      <a:pt x="28" y="187"/>
                    </a:cubicBezTo>
                    <a:cubicBezTo>
                      <a:pt x="25" y="174"/>
                      <a:pt x="22" y="158"/>
                      <a:pt x="25" y="143"/>
                    </a:cubicBezTo>
                    <a:cubicBezTo>
                      <a:pt x="25" y="138"/>
                      <a:pt x="27" y="134"/>
                      <a:pt x="28" y="129"/>
                    </a:cubicBezTo>
                    <a:cubicBezTo>
                      <a:pt x="30" y="124"/>
                      <a:pt x="32" y="119"/>
                      <a:pt x="32" y="114"/>
                    </a:cubicBezTo>
                    <a:cubicBezTo>
                      <a:pt x="34" y="106"/>
                      <a:pt x="33" y="94"/>
                      <a:pt x="25" y="89"/>
                    </a:cubicBezTo>
                    <a:cubicBezTo>
                      <a:pt x="24" y="88"/>
                      <a:pt x="23" y="87"/>
                      <a:pt x="22" y="86"/>
                    </a:cubicBezTo>
                    <a:cubicBezTo>
                      <a:pt x="18" y="84"/>
                      <a:pt x="14" y="81"/>
                      <a:pt x="13" y="76"/>
                    </a:cubicBezTo>
                    <a:cubicBezTo>
                      <a:pt x="13" y="74"/>
                      <a:pt x="13" y="71"/>
                      <a:pt x="14" y="69"/>
                    </a:cubicBezTo>
                    <a:cubicBezTo>
                      <a:pt x="14" y="68"/>
                      <a:pt x="15" y="67"/>
                      <a:pt x="15" y="67"/>
                    </a:cubicBezTo>
                    <a:cubicBezTo>
                      <a:pt x="17" y="59"/>
                      <a:pt x="13" y="52"/>
                      <a:pt x="9" y="44"/>
                    </a:cubicBezTo>
                    <a:cubicBezTo>
                      <a:pt x="4" y="35"/>
                      <a:pt x="0" y="26"/>
                      <a:pt x="5" y="17"/>
                    </a:cubicBezTo>
                    <a:cubicBezTo>
                      <a:pt x="6" y="16"/>
                      <a:pt x="8" y="15"/>
                      <a:pt x="9" y="13"/>
                    </a:cubicBezTo>
                    <a:cubicBezTo>
                      <a:pt x="10" y="12"/>
                      <a:pt x="11" y="11"/>
                      <a:pt x="12" y="10"/>
                    </a:cubicBezTo>
                    <a:cubicBezTo>
                      <a:pt x="12" y="9"/>
                      <a:pt x="12" y="9"/>
                      <a:pt x="12" y="9"/>
                    </a:cubicBezTo>
                    <a:cubicBezTo>
                      <a:pt x="14" y="10"/>
                      <a:pt x="14" y="10"/>
                      <a:pt x="14" y="10"/>
                    </a:cubicBezTo>
                    <a:cubicBezTo>
                      <a:pt x="16" y="11"/>
                      <a:pt x="18" y="12"/>
                      <a:pt x="19" y="13"/>
                    </a:cubicBezTo>
                    <a:cubicBezTo>
                      <a:pt x="33" y="3"/>
                      <a:pt x="50" y="5"/>
                      <a:pt x="67" y="6"/>
                    </a:cubicBezTo>
                    <a:cubicBezTo>
                      <a:pt x="69" y="6"/>
                      <a:pt x="72" y="6"/>
                      <a:pt x="74" y="6"/>
                    </a:cubicBezTo>
                    <a:cubicBezTo>
                      <a:pt x="94" y="7"/>
                      <a:pt x="114" y="5"/>
                      <a:pt x="134" y="0"/>
                    </a:cubicBezTo>
                    <a:cubicBezTo>
                      <a:pt x="137" y="0"/>
                      <a:pt x="137" y="0"/>
                      <a:pt x="137" y="0"/>
                    </a:cubicBezTo>
                    <a:cubicBezTo>
                      <a:pt x="137" y="2"/>
                      <a:pt x="137" y="2"/>
                      <a:pt x="137" y="2"/>
                    </a:cubicBezTo>
                    <a:cubicBezTo>
                      <a:pt x="136" y="5"/>
                      <a:pt x="136" y="8"/>
                      <a:pt x="135" y="11"/>
                    </a:cubicBezTo>
                    <a:cubicBezTo>
                      <a:pt x="134" y="16"/>
                      <a:pt x="133" y="20"/>
                      <a:pt x="134" y="24"/>
                    </a:cubicBezTo>
                    <a:cubicBezTo>
                      <a:pt x="135" y="28"/>
                      <a:pt x="138" y="32"/>
                      <a:pt x="141" y="36"/>
                    </a:cubicBezTo>
                    <a:cubicBezTo>
                      <a:pt x="145" y="41"/>
                      <a:pt x="150" y="47"/>
                      <a:pt x="148" y="54"/>
                    </a:cubicBezTo>
                    <a:cubicBezTo>
                      <a:pt x="147" y="57"/>
                      <a:pt x="145" y="60"/>
                      <a:pt x="143" y="62"/>
                    </a:cubicBezTo>
                    <a:cubicBezTo>
                      <a:pt x="141" y="64"/>
                      <a:pt x="139" y="66"/>
                      <a:pt x="136" y="69"/>
                    </a:cubicBezTo>
                    <a:cubicBezTo>
                      <a:pt x="132" y="73"/>
                      <a:pt x="128" y="77"/>
                      <a:pt x="124" y="82"/>
                    </a:cubicBezTo>
                    <a:cubicBezTo>
                      <a:pt x="119" y="90"/>
                      <a:pt x="116" y="98"/>
                      <a:pt x="118" y="105"/>
                    </a:cubicBezTo>
                    <a:cubicBezTo>
                      <a:pt x="145" y="106"/>
                      <a:pt x="172" y="104"/>
                      <a:pt x="198" y="102"/>
                    </a:cubicBezTo>
                    <a:cubicBezTo>
                      <a:pt x="200" y="101"/>
                      <a:pt x="200" y="101"/>
                      <a:pt x="200" y="101"/>
                    </a:cubicBezTo>
                    <a:cubicBezTo>
                      <a:pt x="200" y="103"/>
                      <a:pt x="200" y="103"/>
                      <a:pt x="200" y="103"/>
                    </a:cubicBezTo>
                    <a:cubicBezTo>
                      <a:pt x="202" y="109"/>
                      <a:pt x="204" y="116"/>
                      <a:pt x="207" y="122"/>
                    </a:cubicBezTo>
                    <a:cubicBezTo>
                      <a:pt x="210" y="131"/>
                      <a:pt x="210" y="131"/>
                      <a:pt x="210" y="131"/>
                    </a:cubicBezTo>
                    <a:cubicBezTo>
                      <a:pt x="207" y="131"/>
                      <a:pt x="207" y="131"/>
                      <a:pt x="207" y="131"/>
                    </a:cubicBezTo>
                    <a:cubicBezTo>
                      <a:pt x="205" y="131"/>
                      <a:pt x="203" y="132"/>
                      <a:pt x="201" y="132"/>
                    </a:cubicBezTo>
                    <a:cubicBezTo>
                      <a:pt x="187" y="133"/>
                      <a:pt x="169" y="134"/>
                      <a:pt x="164" y="143"/>
                    </a:cubicBezTo>
                    <a:cubicBezTo>
                      <a:pt x="162" y="147"/>
                      <a:pt x="162" y="154"/>
                      <a:pt x="166" y="162"/>
                    </a:cubicBezTo>
                    <a:cubicBezTo>
                      <a:pt x="168" y="164"/>
                      <a:pt x="171" y="167"/>
                      <a:pt x="175" y="170"/>
                    </a:cubicBezTo>
                    <a:cubicBezTo>
                      <a:pt x="183" y="175"/>
                      <a:pt x="192" y="182"/>
                      <a:pt x="188" y="192"/>
                    </a:cubicBezTo>
                    <a:cubicBezTo>
                      <a:pt x="191" y="193"/>
                      <a:pt x="196" y="193"/>
                      <a:pt x="201" y="193"/>
                    </a:cubicBezTo>
                    <a:cubicBezTo>
                      <a:pt x="210" y="193"/>
                      <a:pt x="218" y="194"/>
                      <a:pt x="222" y="198"/>
                    </a:cubicBezTo>
                    <a:cubicBezTo>
                      <a:pt x="223" y="200"/>
                      <a:pt x="224" y="202"/>
                      <a:pt x="223" y="204"/>
                    </a:cubicBezTo>
                    <a:cubicBezTo>
                      <a:pt x="222" y="210"/>
                      <a:pt x="214" y="211"/>
                      <a:pt x="208" y="211"/>
                    </a:cubicBezTo>
                    <a:cubicBezTo>
                      <a:pt x="206" y="211"/>
                      <a:pt x="205" y="212"/>
                      <a:pt x="204" y="212"/>
                    </a:cubicBezTo>
                    <a:cubicBezTo>
                      <a:pt x="202" y="212"/>
                      <a:pt x="201" y="212"/>
                      <a:pt x="199" y="212"/>
                    </a:cubicBezTo>
                    <a:cubicBezTo>
                      <a:pt x="198" y="212"/>
                      <a:pt x="196" y="212"/>
                      <a:pt x="195" y="212"/>
                    </a:cubicBezTo>
                    <a:cubicBezTo>
                      <a:pt x="195" y="213"/>
                      <a:pt x="194" y="214"/>
                      <a:pt x="194" y="214"/>
                    </a:cubicBezTo>
                    <a:cubicBezTo>
                      <a:pt x="193" y="217"/>
                      <a:pt x="192" y="220"/>
                      <a:pt x="190" y="221"/>
                    </a:cubicBezTo>
                    <a:cubicBezTo>
                      <a:pt x="188" y="222"/>
                      <a:pt x="185" y="222"/>
                      <a:pt x="183" y="222"/>
                    </a:cubicBezTo>
                    <a:close/>
                    <a:moveTo>
                      <a:pt x="153" y="203"/>
                    </a:moveTo>
                    <a:cubicBezTo>
                      <a:pt x="154" y="203"/>
                      <a:pt x="155" y="203"/>
                      <a:pt x="156" y="204"/>
                    </a:cubicBezTo>
                    <a:cubicBezTo>
                      <a:pt x="159" y="204"/>
                      <a:pt x="161" y="207"/>
                      <a:pt x="163" y="210"/>
                    </a:cubicBezTo>
                    <a:cubicBezTo>
                      <a:pt x="164" y="211"/>
                      <a:pt x="166" y="213"/>
                      <a:pt x="167" y="214"/>
                    </a:cubicBezTo>
                    <a:cubicBezTo>
                      <a:pt x="173" y="218"/>
                      <a:pt x="183" y="220"/>
                      <a:pt x="189" y="217"/>
                    </a:cubicBezTo>
                    <a:cubicBezTo>
                      <a:pt x="189" y="217"/>
                      <a:pt x="190" y="214"/>
                      <a:pt x="191" y="213"/>
                    </a:cubicBezTo>
                    <a:cubicBezTo>
                      <a:pt x="191" y="211"/>
                      <a:pt x="192" y="210"/>
                      <a:pt x="193" y="209"/>
                    </a:cubicBezTo>
                    <a:cubicBezTo>
                      <a:pt x="195" y="208"/>
                      <a:pt x="198" y="208"/>
                      <a:pt x="199" y="208"/>
                    </a:cubicBezTo>
                    <a:cubicBezTo>
                      <a:pt x="201" y="209"/>
                      <a:pt x="202" y="209"/>
                      <a:pt x="203" y="208"/>
                    </a:cubicBezTo>
                    <a:cubicBezTo>
                      <a:pt x="204" y="208"/>
                      <a:pt x="206" y="208"/>
                      <a:pt x="208" y="208"/>
                    </a:cubicBezTo>
                    <a:cubicBezTo>
                      <a:pt x="212" y="207"/>
                      <a:pt x="219" y="207"/>
                      <a:pt x="220" y="203"/>
                    </a:cubicBezTo>
                    <a:cubicBezTo>
                      <a:pt x="220" y="202"/>
                      <a:pt x="219" y="201"/>
                      <a:pt x="219" y="200"/>
                    </a:cubicBezTo>
                    <a:cubicBezTo>
                      <a:pt x="217" y="197"/>
                      <a:pt x="208" y="197"/>
                      <a:pt x="201" y="197"/>
                    </a:cubicBezTo>
                    <a:cubicBezTo>
                      <a:pt x="194" y="197"/>
                      <a:pt x="187" y="196"/>
                      <a:pt x="185" y="194"/>
                    </a:cubicBezTo>
                    <a:cubicBezTo>
                      <a:pt x="184" y="193"/>
                      <a:pt x="184" y="193"/>
                      <a:pt x="184" y="193"/>
                    </a:cubicBezTo>
                    <a:cubicBezTo>
                      <a:pt x="185" y="192"/>
                      <a:pt x="185" y="192"/>
                      <a:pt x="185" y="192"/>
                    </a:cubicBezTo>
                    <a:cubicBezTo>
                      <a:pt x="188" y="184"/>
                      <a:pt x="182" y="180"/>
                      <a:pt x="173" y="173"/>
                    </a:cubicBezTo>
                    <a:cubicBezTo>
                      <a:pt x="169" y="170"/>
                      <a:pt x="165" y="167"/>
                      <a:pt x="163" y="163"/>
                    </a:cubicBezTo>
                    <a:cubicBezTo>
                      <a:pt x="158" y="154"/>
                      <a:pt x="158" y="146"/>
                      <a:pt x="161" y="141"/>
                    </a:cubicBezTo>
                    <a:cubicBezTo>
                      <a:pt x="167" y="130"/>
                      <a:pt x="186" y="129"/>
                      <a:pt x="201" y="128"/>
                    </a:cubicBezTo>
                    <a:cubicBezTo>
                      <a:pt x="202" y="128"/>
                      <a:pt x="203" y="128"/>
                      <a:pt x="205" y="128"/>
                    </a:cubicBezTo>
                    <a:cubicBezTo>
                      <a:pt x="203" y="124"/>
                      <a:pt x="203" y="124"/>
                      <a:pt x="203" y="124"/>
                    </a:cubicBezTo>
                    <a:cubicBezTo>
                      <a:pt x="201" y="118"/>
                      <a:pt x="199" y="112"/>
                      <a:pt x="197" y="105"/>
                    </a:cubicBezTo>
                    <a:cubicBezTo>
                      <a:pt x="170" y="108"/>
                      <a:pt x="143" y="109"/>
                      <a:pt x="116" y="109"/>
                    </a:cubicBezTo>
                    <a:cubicBezTo>
                      <a:pt x="115" y="109"/>
                      <a:pt x="115" y="109"/>
                      <a:pt x="115" y="109"/>
                    </a:cubicBezTo>
                    <a:cubicBezTo>
                      <a:pt x="115" y="107"/>
                      <a:pt x="115" y="107"/>
                      <a:pt x="115" y="107"/>
                    </a:cubicBezTo>
                    <a:cubicBezTo>
                      <a:pt x="112" y="99"/>
                      <a:pt x="115" y="89"/>
                      <a:pt x="121" y="80"/>
                    </a:cubicBezTo>
                    <a:cubicBezTo>
                      <a:pt x="125" y="75"/>
                      <a:pt x="129" y="70"/>
                      <a:pt x="134" y="66"/>
                    </a:cubicBezTo>
                    <a:cubicBezTo>
                      <a:pt x="136" y="64"/>
                      <a:pt x="138" y="62"/>
                      <a:pt x="140" y="59"/>
                    </a:cubicBezTo>
                    <a:cubicBezTo>
                      <a:pt x="142" y="57"/>
                      <a:pt x="144" y="55"/>
                      <a:pt x="145" y="53"/>
                    </a:cubicBezTo>
                    <a:cubicBezTo>
                      <a:pt x="146" y="48"/>
                      <a:pt x="142" y="43"/>
                      <a:pt x="138" y="38"/>
                    </a:cubicBezTo>
                    <a:cubicBezTo>
                      <a:pt x="135" y="34"/>
                      <a:pt x="131" y="30"/>
                      <a:pt x="130" y="25"/>
                    </a:cubicBezTo>
                    <a:cubicBezTo>
                      <a:pt x="129" y="20"/>
                      <a:pt x="130" y="15"/>
                      <a:pt x="131" y="11"/>
                    </a:cubicBezTo>
                    <a:cubicBezTo>
                      <a:pt x="132" y="8"/>
                      <a:pt x="132" y="6"/>
                      <a:pt x="133" y="4"/>
                    </a:cubicBezTo>
                    <a:cubicBezTo>
                      <a:pt x="113" y="9"/>
                      <a:pt x="93" y="11"/>
                      <a:pt x="74" y="10"/>
                    </a:cubicBezTo>
                    <a:cubicBezTo>
                      <a:pt x="71" y="9"/>
                      <a:pt x="69" y="9"/>
                      <a:pt x="67" y="9"/>
                    </a:cubicBezTo>
                    <a:cubicBezTo>
                      <a:pt x="50" y="8"/>
                      <a:pt x="33" y="7"/>
                      <a:pt x="21" y="16"/>
                    </a:cubicBezTo>
                    <a:cubicBezTo>
                      <a:pt x="20" y="17"/>
                      <a:pt x="20" y="17"/>
                      <a:pt x="20" y="17"/>
                    </a:cubicBezTo>
                    <a:cubicBezTo>
                      <a:pt x="19" y="17"/>
                      <a:pt x="19" y="17"/>
                      <a:pt x="19" y="17"/>
                    </a:cubicBezTo>
                    <a:cubicBezTo>
                      <a:pt x="17" y="16"/>
                      <a:pt x="15" y="15"/>
                      <a:pt x="13" y="14"/>
                    </a:cubicBezTo>
                    <a:cubicBezTo>
                      <a:pt x="13" y="15"/>
                      <a:pt x="12" y="15"/>
                      <a:pt x="11" y="16"/>
                    </a:cubicBezTo>
                    <a:cubicBezTo>
                      <a:pt x="10" y="17"/>
                      <a:pt x="9" y="18"/>
                      <a:pt x="9" y="19"/>
                    </a:cubicBezTo>
                    <a:cubicBezTo>
                      <a:pt x="4" y="26"/>
                      <a:pt x="8" y="34"/>
                      <a:pt x="12" y="43"/>
                    </a:cubicBezTo>
                    <a:cubicBezTo>
                      <a:pt x="16" y="51"/>
                      <a:pt x="20" y="59"/>
                      <a:pt x="18" y="67"/>
                    </a:cubicBezTo>
                    <a:cubicBezTo>
                      <a:pt x="18" y="68"/>
                      <a:pt x="18" y="69"/>
                      <a:pt x="18" y="70"/>
                    </a:cubicBezTo>
                    <a:cubicBezTo>
                      <a:pt x="17" y="72"/>
                      <a:pt x="16" y="74"/>
                      <a:pt x="17" y="76"/>
                    </a:cubicBezTo>
                    <a:cubicBezTo>
                      <a:pt x="17" y="79"/>
                      <a:pt x="20" y="81"/>
                      <a:pt x="24" y="83"/>
                    </a:cubicBezTo>
                    <a:cubicBezTo>
                      <a:pt x="25" y="84"/>
                      <a:pt x="26" y="85"/>
                      <a:pt x="28" y="86"/>
                    </a:cubicBezTo>
                    <a:cubicBezTo>
                      <a:pt x="35" y="91"/>
                      <a:pt x="38" y="102"/>
                      <a:pt x="36" y="115"/>
                    </a:cubicBezTo>
                    <a:cubicBezTo>
                      <a:pt x="35" y="120"/>
                      <a:pt x="33" y="125"/>
                      <a:pt x="32" y="130"/>
                    </a:cubicBezTo>
                    <a:cubicBezTo>
                      <a:pt x="30" y="135"/>
                      <a:pt x="29" y="139"/>
                      <a:pt x="28" y="144"/>
                    </a:cubicBezTo>
                    <a:cubicBezTo>
                      <a:pt x="25" y="158"/>
                      <a:pt x="28" y="172"/>
                      <a:pt x="31" y="185"/>
                    </a:cubicBezTo>
                    <a:cubicBezTo>
                      <a:pt x="32" y="185"/>
                      <a:pt x="32" y="185"/>
                      <a:pt x="32" y="185"/>
                    </a:cubicBezTo>
                    <a:cubicBezTo>
                      <a:pt x="36" y="186"/>
                      <a:pt x="40" y="186"/>
                      <a:pt x="43" y="185"/>
                    </a:cubicBezTo>
                    <a:cubicBezTo>
                      <a:pt x="44" y="185"/>
                      <a:pt x="44" y="185"/>
                      <a:pt x="44" y="185"/>
                    </a:cubicBezTo>
                    <a:cubicBezTo>
                      <a:pt x="45" y="185"/>
                      <a:pt x="45" y="185"/>
                      <a:pt x="45" y="185"/>
                    </a:cubicBezTo>
                    <a:cubicBezTo>
                      <a:pt x="57" y="195"/>
                      <a:pt x="61" y="191"/>
                      <a:pt x="66" y="185"/>
                    </a:cubicBezTo>
                    <a:cubicBezTo>
                      <a:pt x="70" y="179"/>
                      <a:pt x="76" y="172"/>
                      <a:pt x="91" y="181"/>
                    </a:cubicBezTo>
                    <a:cubicBezTo>
                      <a:pt x="96" y="184"/>
                      <a:pt x="99" y="188"/>
                      <a:pt x="102" y="192"/>
                    </a:cubicBezTo>
                    <a:cubicBezTo>
                      <a:pt x="105" y="197"/>
                      <a:pt x="109" y="201"/>
                      <a:pt x="112" y="203"/>
                    </a:cubicBezTo>
                    <a:cubicBezTo>
                      <a:pt x="117" y="206"/>
                      <a:pt x="126" y="207"/>
                      <a:pt x="138" y="206"/>
                    </a:cubicBezTo>
                    <a:cubicBezTo>
                      <a:pt x="139" y="206"/>
                      <a:pt x="142" y="205"/>
                      <a:pt x="144" y="205"/>
                    </a:cubicBezTo>
                    <a:cubicBezTo>
                      <a:pt x="147" y="204"/>
                      <a:pt x="150" y="203"/>
                      <a:pt x="153"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Freeform 68">
                <a:extLst>
                  <a:ext uri="{FF2B5EF4-FFF2-40B4-BE49-F238E27FC236}">
                    <a16:creationId xmlns:a16="http://schemas.microsoft.com/office/drawing/2014/main" id="{AC2E8C9F-65DD-4CDD-8349-433B7378F958}"/>
                  </a:ext>
                </a:extLst>
              </p:cNvPr>
              <p:cNvSpPr>
                <a:spLocks noEditPoints="1"/>
              </p:cNvSpPr>
              <p:nvPr/>
            </p:nvSpPr>
            <p:spPr bwMode="auto">
              <a:xfrm>
                <a:off x="6721125" y="4549366"/>
                <a:ext cx="478523" cy="727304"/>
              </a:xfrm>
              <a:custGeom>
                <a:avLst/>
                <a:gdLst>
                  <a:gd name="T0" fmla="*/ 91 w 159"/>
                  <a:gd name="T1" fmla="*/ 234 h 241"/>
                  <a:gd name="T2" fmla="*/ 4 w 159"/>
                  <a:gd name="T3" fmla="*/ 219 h 241"/>
                  <a:gd name="T4" fmla="*/ 3 w 159"/>
                  <a:gd name="T5" fmla="*/ 217 h 241"/>
                  <a:gd name="T6" fmla="*/ 22 w 159"/>
                  <a:gd name="T7" fmla="*/ 176 h 241"/>
                  <a:gd name="T8" fmla="*/ 33 w 159"/>
                  <a:gd name="T9" fmla="*/ 163 h 241"/>
                  <a:gd name="T10" fmla="*/ 18 w 159"/>
                  <a:gd name="T11" fmla="*/ 135 h 241"/>
                  <a:gd name="T12" fmla="*/ 21 w 159"/>
                  <a:gd name="T13" fmla="*/ 111 h 241"/>
                  <a:gd name="T14" fmla="*/ 13 w 159"/>
                  <a:gd name="T15" fmla="*/ 85 h 241"/>
                  <a:gd name="T16" fmla="*/ 45 w 159"/>
                  <a:gd name="T17" fmla="*/ 15 h 241"/>
                  <a:gd name="T18" fmla="*/ 50 w 159"/>
                  <a:gd name="T19" fmla="*/ 6 h 241"/>
                  <a:gd name="T20" fmla="*/ 106 w 159"/>
                  <a:gd name="T21" fmla="*/ 2 h 241"/>
                  <a:gd name="T22" fmla="*/ 134 w 159"/>
                  <a:gd name="T23" fmla="*/ 0 h 241"/>
                  <a:gd name="T24" fmla="*/ 153 w 159"/>
                  <a:gd name="T25" fmla="*/ 150 h 241"/>
                  <a:gd name="T26" fmla="*/ 159 w 159"/>
                  <a:gd name="T27" fmla="*/ 232 h 241"/>
                  <a:gd name="T28" fmla="*/ 148 w 159"/>
                  <a:gd name="T29" fmla="*/ 227 h 241"/>
                  <a:gd name="T30" fmla="*/ 130 w 159"/>
                  <a:gd name="T31" fmla="*/ 237 h 241"/>
                  <a:gd name="T32" fmla="*/ 103 w 159"/>
                  <a:gd name="T33" fmla="*/ 240 h 241"/>
                  <a:gd name="T34" fmla="*/ 94 w 159"/>
                  <a:gd name="T35" fmla="*/ 241 h 241"/>
                  <a:gd name="T36" fmla="*/ 88 w 159"/>
                  <a:gd name="T37" fmla="*/ 213 h 241"/>
                  <a:gd name="T38" fmla="*/ 96 w 159"/>
                  <a:gd name="T39" fmla="*/ 237 h 241"/>
                  <a:gd name="T40" fmla="*/ 113 w 159"/>
                  <a:gd name="T41" fmla="*/ 236 h 241"/>
                  <a:gd name="T42" fmla="*/ 135 w 159"/>
                  <a:gd name="T43" fmla="*/ 229 h 241"/>
                  <a:gd name="T44" fmla="*/ 155 w 159"/>
                  <a:gd name="T45" fmla="*/ 226 h 241"/>
                  <a:gd name="T46" fmla="*/ 131 w 159"/>
                  <a:gd name="T47" fmla="*/ 4 h 241"/>
                  <a:gd name="T48" fmla="*/ 53 w 159"/>
                  <a:gd name="T49" fmla="*/ 10 h 241"/>
                  <a:gd name="T50" fmla="*/ 25 w 159"/>
                  <a:gd name="T51" fmla="*/ 59 h 241"/>
                  <a:gd name="T52" fmla="*/ 20 w 159"/>
                  <a:gd name="T53" fmla="*/ 96 h 241"/>
                  <a:gd name="T54" fmla="*/ 23 w 159"/>
                  <a:gd name="T55" fmla="*/ 121 h 241"/>
                  <a:gd name="T56" fmla="*/ 29 w 159"/>
                  <a:gd name="T57" fmla="*/ 146 h 241"/>
                  <a:gd name="T58" fmla="*/ 31 w 159"/>
                  <a:gd name="T59" fmla="*/ 172 h 241"/>
                  <a:gd name="T60" fmla="*/ 12 w 159"/>
                  <a:gd name="T61" fmla="*/ 192 h 241"/>
                  <a:gd name="T62" fmla="*/ 86 w 159"/>
                  <a:gd name="T63" fmla="*/ 21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9" h="241">
                    <a:moveTo>
                      <a:pt x="94" y="241"/>
                    </a:moveTo>
                    <a:cubicBezTo>
                      <a:pt x="91" y="234"/>
                      <a:pt x="91" y="234"/>
                      <a:pt x="91" y="234"/>
                    </a:cubicBezTo>
                    <a:cubicBezTo>
                      <a:pt x="89" y="228"/>
                      <a:pt x="87" y="222"/>
                      <a:pt x="85" y="215"/>
                    </a:cubicBezTo>
                    <a:cubicBezTo>
                      <a:pt x="58" y="218"/>
                      <a:pt x="31" y="219"/>
                      <a:pt x="4" y="219"/>
                    </a:cubicBezTo>
                    <a:cubicBezTo>
                      <a:pt x="3" y="219"/>
                      <a:pt x="3" y="219"/>
                      <a:pt x="3" y="219"/>
                    </a:cubicBezTo>
                    <a:cubicBezTo>
                      <a:pt x="3" y="217"/>
                      <a:pt x="3" y="217"/>
                      <a:pt x="3" y="217"/>
                    </a:cubicBezTo>
                    <a:cubicBezTo>
                      <a:pt x="0" y="209"/>
                      <a:pt x="3" y="199"/>
                      <a:pt x="9" y="190"/>
                    </a:cubicBezTo>
                    <a:cubicBezTo>
                      <a:pt x="13" y="185"/>
                      <a:pt x="17" y="180"/>
                      <a:pt x="22" y="176"/>
                    </a:cubicBezTo>
                    <a:cubicBezTo>
                      <a:pt x="24" y="174"/>
                      <a:pt x="26" y="172"/>
                      <a:pt x="28" y="169"/>
                    </a:cubicBezTo>
                    <a:cubicBezTo>
                      <a:pt x="30" y="167"/>
                      <a:pt x="32" y="165"/>
                      <a:pt x="33" y="163"/>
                    </a:cubicBezTo>
                    <a:cubicBezTo>
                      <a:pt x="34" y="158"/>
                      <a:pt x="30" y="153"/>
                      <a:pt x="26" y="148"/>
                    </a:cubicBezTo>
                    <a:cubicBezTo>
                      <a:pt x="23" y="144"/>
                      <a:pt x="19" y="140"/>
                      <a:pt x="18" y="135"/>
                    </a:cubicBezTo>
                    <a:cubicBezTo>
                      <a:pt x="17" y="130"/>
                      <a:pt x="18" y="125"/>
                      <a:pt x="19" y="121"/>
                    </a:cubicBezTo>
                    <a:cubicBezTo>
                      <a:pt x="20" y="117"/>
                      <a:pt x="21" y="114"/>
                      <a:pt x="21" y="111"/>
                    </a:cubicBezTo>
                    <a:cubicBezTo>
                      <a:pt x="21" y="106"/>
                      <a:pt x="19" y="102"/>
                      <a:pt x="17" y="97"/>
                    </a:cubicBezTo>
                    <a:cubicBezTo>
                      <a:pt x="15" y="93"/>
                      <a:pt x="14" y="89"/>
                      <a:pt x="13" y="85"/>
                    </a:cubicBezTo>
                    <a:cubicBezTo>
                      <a:pt x="12" y="74"/>
                      <a:pt x="17" y="64"/>
                      <a:pt x="22" y="57"/>
                    </a:cubicBezTo>
                    <a:cubicBezTo>
                      <a:pt x="45" y="15"/>
                      <a:pt x="45" y="15"/>
                      <a:pt x="45" y="15"/>
                    </a:cubicBezTo>
                    <a:cubicBezTo>
                      <a:pt x="47" y="13"/>
                      <a:pt x="48" y="10"/>
                      <a:pt x="50" y="7"/>
                    </a:cubicBezTo>
                    <a:cubicBezTo>
                      <a:pt x="50" y="6"/>
                      <a:pt x="50" y="6"/>
                      <a:pt x="50" y="6"/>
                    </a:cubicBezTo>
                    <a:cubicBezTo>
                      <a:pt x="51" y="6"/>
                      <a:pt x="51" y="6"/>
                      <a:pt x="51" y="6"/>
                    </a:cubicBezTo>
                    <a:cubicBezTo>
                      <a:pt x="69" y="3"/>
                      <a:pt x="88" y="2"/>
                      <a:pt x="106" y="2"/>
                    </a:cubicBezTo>
                    <a:cubicBezTo>
                      <a:pt x="115" y="1"/>
                      <a:pt x="124" y="1"/>
                      <a:pt x="133" y="0"/>
                    </a:cubicBezTo>
                    <a:cubicBezTo>
                      <a:pt x="134" y="0"/>
                      <a:pt x="134" y="0"/>
                      <a:pt x="134" y="0"/>
                    </a:cubicBezTo>
                    <a:cubicBezTo>
                      <a:pt x="134" y="2"/>
                      <a:pt x="134" y="2"/>
                      <a:pt x="134" y="2"/>
                    </a:cubicBezTo>
                    <a:cubicBezTo>
                      <a:pt x="148" y="49"/>
                      <a:pt x="151" y="100"/>
                      <a:pt x="153" y="150"/>
                    </a:cubicBezTo>
                    <a:cubicBezTo>
                      <a:pt x="154" y="176"/>
                      <a:pt x="156" y="203"/>
                      <a:pt x="159" y="229"/>
                    </a:cubicBezTo>
                    <a:cubicBezTo>
                      <a:pt x="159" y="232"/>
                      <a:pt x="159" y="232"/>
                      <a:pt x="159" y="232"/>
                    </a:cubicBezTo>
                    <a:cubicBezTo>
                      <a:pt x="156" y="231"/>
                      <a:pt x="156" y="231"/>
                      <a:pt x="156" y="231"/>
                    </a:cubicBezTo>
                    <a:cubicBezTo>
                      <a:pt x="153" y="229"/>
                      <a:pt x="150" y="227"/>
                      <a:pt x="148" y="227"/>
                    </a:cubicBezTo>
                    <a:cubicBezTo>
                      <a:pt x="144" y="227"/>
                      <a:pt x="141" y="230"/>
                      <a:pt x="138" y="232"/>
                    </a:cubicBezTo>
                    <a:cubicBezTo>
                      <a:pt x="135" y="234"/>
                      <a:pt x="133" y="236"/>
                      <a:pt x="130" y="237"/>
                    </a:cubicBezTo>
                    <a:cubicBezTo>
                      <a:pt x="125" y="239"/>
                      <a:pt x="119" y="239"/>
                      <a:pt x="114" y="239"/>
                    </a:cubicBezTo>
                    <a:cubicBezTo>
                      <a:pt x="110" y="239"/>
                      <a:pt x="106" y="240"/>
                      <a:pt x="103" y="240"/>
                    </a:cubicBezTo>
                    <a:cubicBezTo>
                      <a:pt x="101" y="241"/>
                      <a:pt x="99" y="241"/>
                      <a:pt x="95" y="241"/>
                    </a:cubicBezTo>
                    <a:lnTo>
                      <a:pt x="94" y="241"/>
                    </a:lnTo>
                    <a:close/>
                    <a:moveTo>
                      <a:pt x="88" y="211"/>
                    </a:moveTo>
                    <a:cubicBezTo>
                      <a:pt x="88" y="213"/>
                      <a:pt x="88" y="213"/>
                      <a:pt x="88" y="213"/>
                    </a:cubicBezTo>
                    <a:cubicBezTo>
                      <a:pt x="90" y="219"/>
                      <a:pt x="92" y="226"/>
                      <a:pt x="95" y="232"/>
                    </a:cubicBezTo>
                    <a:cubicBezTo>
                      <a:pt x="96" y="237"/>
                      <a:pt x="96" y="237"/>
                      <a:pt x="96" y="237"/>
                    </a:cubicBezTo>
                    <a:cubicBezTo>
                      <a:pt x="99" y="237"/>
                      <a:pt x="101" y="237"/>
                      <a:pt x="102" y="237"/>
                    </a:cubicBezTo>
                    <a:cubicBezTo>
                      <a:pt x="106" y="236"/>
                      <a:pt x="110" y="236"/>
                      <a:pt x="113" y="236"/>
                    </a:cubicBezTo>
                    <a:cubicBezTo>
                      <a:pt x="119" y="235"/>
                      <a:pt x="124" y="235"/>
                      <a:pt x="129" y="233"/>
                    </a:cubicBezTo>
                    <a:cubicBezTo>
                      <a:pt x="131" y="232"/>
                      <a:pt x="133" y="231"/>
                      <a:pt x="135" y="229"/>
                    </a:cubicBezTo>
                    <a:cubicBezTo>
                      <a:pt x="139" y="227"/>
                      <a:pt x="142" y="224"/>
                      <a:pt x="148" y="224"/>
                    </a:cubicBezTo>
                    <a:cubicBezTo>
                      <a:pt x="150" y="224"/>
                      <a:pt x="153" y="225"/>
                      <a:pt x="155" y="226"/>
                    </a:cubicBezTo>
                    <a:cubicBezTo>
                      <a:pt x="152" y="200"/>
                      <a:pt x="151" y="175"/>
                      <a:pt x="149" y="150"/>
                    </a:cubicBezTo>
                    <a:cubicBezTo>
                      <a:pt x="147" y="101"/>
                      <a:pt x="145" y="51"/>
                      <a:pt x="131" y="4"/>
                    </a:cubicBezTo>
                    <a:cubicBezTo>
                      <a:pt x="123" y="5"/>
                      <a:pt x="115" y="5"/>
                      <a:pt x="106" y="5"/>
                    </a:cubicBezTo>
                    <a:cubicBezTo>
                      <a:pt x="89" y="6"/>
                      <a:pt x="70" y="7"/>
                      <a:pt x="53" y="10"/>
                    </a:cubicBezTo>
                    <a:cubicBezTo>
                      <a:pt x="51" y="12"/>
                      <a:pt x="50" y="15"/>
                      <a:pt x="49" y="17"/>
                    </a:cubicBezTo>
                    <a:cubicBezTo>
                      <a:pt x="25" y="59"/>
                      <a:pt x="25" y="59"/>
                      <a:pt x="25" y="59"/>
                    </a:cubicBezTo>
                    <a:cubicBezTo>
                      <a:pt x="20" y="68"/>
                      <a:pt x="16" y="76"/>
                      <a:pt x="17" y="84"/>
                    </a:cubicBezTo>
                    <a:cubicBezTo>
                      <a:pt x="17" y="88"/>
                      <a:pt x="19" y="92"/>
                      <a:pt x="20" y="96"/>
                    </a:cubicBezTo>
                    <a:cubicBezTo>
                      <a:pt x="22" y="100"/>
                      <a:pt x="25" y="105"/>
                      <a:pt x="25" y="111"/>
                    </a:cubicBezTo>
                    <a:cubicBezTo>
                      <a:pt x="25" y="114"/>
                      <a:pt x="24" y="118"/>
                      <a:pt x="23" y="121"/>
                    </a:cubicBezTo>
                    <a:cubicBezTo>
                      <a:pt x="22" y="126"/>
                      <a:pt x="21" y="130"/>
                      <a:pt x="22" y="134"/>
                    </a:cubicBezTo>
                    <a:cubicBezTo>
                      <a:pt x="23" y="138"/>
                      <a:pt x="26" y="142"/>
                      <a:pt x="29" y="146"/>
                    </a:cubicBezTo>
                    <a:cubicBezTo>
                      <a:pt x="33" y="151"/>
                      <a:pt x="38" y="157"/>
                      <a:pt x="36" y="164"/>
                    </a:cubicBezTo>
                    <a:cubicBezTo>
                      <a:pt x="35" y="167"/>
                      <a:pt x="33" y="170"/>
                      <a:pt x="31" y="172"/>
                    </a:cubicBezTo>
                    <a:cubicBezTo>
                      <a:pt x="29" y="174"/>
                      <a:pt x="27" y="176"/>
                      <a:pt x="24" y="179"/>
                    </a:cubicBezTo>
                    <a:cubicBezTo>
                      <a:pt x="20" y="183"/>
                      <a:pt x="16" y="187"/>
                      <a:pt x="12" y="192"/>
                    </a:cubicBezTo>
                    <a:cubicBezTo>
                      <a:pt x="7" y="200"/>
                      <a:pt x="4" y="208"/>
                      <a:pt x="6" y="215"/>
                    </a:cubicBezTo>
                    <a:cubicBezTo>
                      <a:pt x="33" y="216"/>
                      <a:pt x="60" y="214"/>
                      <a:pt x="86" y="212"/>
                    </a:cubicBezTo>
                    <a:lnTo>
                      <a:pt x="88" y="2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7" name="Freeform 70">
                <a:extLst>
                  <a:ext uri="{FF2B5EF4-FFF2-40B4-BE49-F238E27FC236}">
                    <a16:creationId xmlns:a16="http://schemas.microsoft.com/office/drawing/2014/main" id="{D32376D6-1067-4365-9F1A-1C24260C3F22}"/>
                  </a:ext>
                </a:extLst>
              </p:cNvPr>
              <p:cNvSpPr>
                <a:spLocks noEditPoints="1"/>
              </p:cNvSpPr>
              <p:nvPr/>
            </p:nvSpPr>
            <p:spPr bwMode="auto">
              <a:xfrm>
                <a:off x="7113337" y="4494787"/>
                <a:ext cx="484869" cy="760306"/>
              </a:xfrm>
              <a:custGeom>
                <a:avLst/>
                <a:gdLst>
                  <a:gd name="T0" fmla="*/ 37 w 161"/>
                  <a:gd name="T1" fmla="*/ 252 h 252"/>
                  <a:gd name="T2" fmla="*/ 37 w 161"/>
                  <a:gd name="T3" fmla="*/ 252 h 252"/>
                  <a:gd name="T4" fmla="*/ 26 w 161"/>
                  <a:gd name="T5" fmla="*/ 249 h 252"/>
                  <a:gd name="T6" fmla="*/ 25 w 161"/>
                  <a:gd name="T7" fmla="*/ 248 h 252"/>
                  <a:gd name="T8" fmla="*/ 25 w 161"/>
                  <a:gd name="T9" fmla="*/ 247 h 252"/>
                  <a:gd name="T10" fmla="*/ 19 w 161"/>
                  <a:gd name="T11" fmla="*/ 168 h 252"/>
                  <a:gd name="T12" fmla="*/ 1 w 161"/>
                  <a:gd name="T13" fmla="*/ 21 h 252"/>
                  <a:gd name="T14" fmla="*/ 0 w 161"/>
                  <a:gd name="T15" fmla="*/ 18 h 252"/>
                  <a:gd name="T16" fmla="*/ 3 w 161"/>
                  <a:gd name="T17" fmla="*/ 18 h 252"/>
                  <a:gd name="T18" fmla="*/ 27 w 161"/>
                  <a:gd name="T19" fmla="*/ 16 h 252"/>
                  <a:gd name="T20" fmla="*/ 66 w 161"/>
                  <a:gd name="T21" fmla="*/ 8 h 252"/>
                  <a:gd name="T22" fmla="*/ 107 w 161"/>
                  <a:gd name="T23" fmla="*/ 1 h 252"/>
                  <a:gd name="T24" fmla="*/ 111 w 161"/>
                  <a:gd name="T25" fmla="*/ 1 h 252"/>
                  <a:gd name="T26" fmla="*/ 114 w 161"/>
                  <a:gd name="T27" fmla="*/ 0 h 252"/>
                  <a:gd name="T28" fmla="*/ 128 w 161"/>
                  <a:gd name="T29" fmla="*/ 47 h 252"/>
                  <a:gd name="T30" fmla="*/ 150 w 161"/>
                  <a:gd name="T31" fmla="*/ 113 h 252"/>
                  <a:gd name="T32" fmla="*/ 160 w 161"/>
                  <a:gd name="T33" fmla="*/ 141 h 252"/>
                  <a:gd name="T34" fmla="*/ 161 w 161"/>
                  <a:gd name="T35" fmla="*/ 144 h 252"/>
                  <a:gd name="T36" fmla="*/ 158 w 161"/>
                  <a:gd name="T37" fmla="*/ 144 h 252"/>
                  <a:gd name="T38" fmla="*/ 153 w 161"/>
                  <a:gd name="T39" fmla="*/ 145 h 252"/>
                  <a:gd name="T40" fmla="*/ 150 w 161"/>
                  <a:gd name="T41" fmla="*/ 154 h 252"/>
                  <a:gd name="T42" fmla="*/ 154 w 161"/>
                  <a:gd name="T43" fmla="*/ 166 h 252"/>
                  <a:gd name="T44" fmla="*/ 155 w 161"/>
                  <a:gd name="T45" fmla="*/ 170 h 252"/>
                  <a:gd name="T46" fmla="*/ 158 w 161"/>
                  <a:gd name="T47" fmla="*/ 209 h 252"/>
                  <a:gd name="T48" fmla="*/ 157 w 161"/>
                  <a:gd name="T49" fmla="*/ 210 h 252"/>
                  <a:gd name="T50" fmla="*/ 156 w 161"/>
                  <a:gd name="T51" fmla="*/ 210 h 252"/>
                  <a:gd name="T52" fmla="*/ 46 w 161"/>
                  <a:gd name="T53" fmla="*/ 224 h 252"/>
                  <a:gd name="T54" fmla="*/ 56 w 161"/>
                  <a:gd name="T55" fmla="*/ 245 h 252"/>
                  <a:gd name="T56" fmla="*/ 55 w 161"/>
                  <a:gd name="T57" fmla="*/ 246 h 252"/>
                  <a:gd name="T58" fmla="*/ 37 w 161"/>
                  <a:gd name="T59" fmla="*/ 252 h 252"/>
                  <a:gd name="T60" fmla="*/ 29 w 161"/>
                  <a:gd name="T61" fmla="*/ 246 h 252"/>
                  <a:gd name="T62" fmla="*/ 37 w 161"/>
                  <a:gd name="T63" fmla="*/ 249 h 252"/>
                  <a:gd name="T64" fmla="*/ 51 w 161"/>
                  <a:gd name="T65" fmla="*/ 244 h 252"/>
                  <a:gd name="T66" fmla="*/ 41 w 161"/>
                  <a:gd name="T67" fmla="*/ 222 h 252"/>
                  <a:gd name="T68" fmla="*/ 43 w 161"/>
                  <a:gd name="T69" fmla="*/ 221 h 252"/>
                  <a:gd name="T70" fmla="*/ 154 w 161"/>
                  <a:gd name="T71" fmla="*/ 206 h 252"/>
                  <a:gd name="T72" fmla="*/ 152 w 161"/>
                  <a:gd name="T73" fmla="*/ 171 h 252"/>
                  <a:gd name="T74" fmla="*/ 150 w 161"/>
                  <a:gd name="T75" fmla="*/ 167 h 252"/>
                  <a:gd name="T76" fmla="*/ 146 w 161"/>
                  <a:gd name="T77" fmla="*/ 154 h 252"/>
                  <a:gd name="T78" fmla="*/ 151 w 161"/>
                  <a:gd name="T79" fmla="*/ 143 h 252"/>
                  <a:gd name="T80" fmla="*/ 156 w 161"/>
                  <a:gd name="T81" fmla="*/ 140 h 252"/>
                  <a:gd name="T82" fmla="*/ 146 w 161"/>
                  <a:gd name="T83" fmla="*/ 115 h 252"/>
                  <a:gd name="T84" fmla="*/ 124 w 161"/>
                  <a:gd name="T85" fmla="*/ 48 h 252"/>
                  <a:gd name="T86" fmla="*/ 112 w 161"/>
                  <a:gd name="T87" fmla="*/ 4 h 252"/>
                  <a:gd name="T88" fmla="*/ 111 w 161"/>
                  <a:gd name="T89" fmla="*/ 4 h 252"/>
                  <a:gd name="T90" fmla="*/ 107 w 161"/>
                  <a:gd name="T91" fmla="*/ 5 h 252"/>
                  <a:gd name="T92" fmla="*/ 67 w 161"/>
                  <a:gd name="T93" fmla="*/ 12 h 252"/>
                  <a:gd name="T94" fmla="*/ 28 w 161"/>
                  <a:gd name="T95" fmla="*/ 19 h 252"/>
                  <a:gd name="T96" fmla="*/ 5 w 161"/>
                  <a:gd name="T97" fmla="*/ 22 h 252"/>
                  <a:gd name="T98" fmla="*/ 23 w 161"/>
                  <a:gd name="T99" fmla="*/ 168 h 252"/>
                  <a:gd name="T100" fmla="*/ 29 w 161"/>
                  <a:gd name="T101" fmla="*/ 246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 h="252">
                    <a:moveTo>
                      <a:pt x="37" y="252"/>
                    </a:moveTo>
                    <a:cubicBezTo>
                      <a:pt x="37" y="252"/>
                      <a:pt x="37" y="252"/>
                      <a:pt x="37" y="252"/>
                    </a:cubicBezTo>
                    <a:cubicBezTo>
                      <a:pt x="32" y="252"/>
                      <a:pt x="29" y="250"/>
                      <a:pt x="26" y="249"/>
                    </a:cubicBezTo>
                    <a:cubicBezTo>
                      <a:pt x="25" y="248"/>
                      <a:pt x="25" y="248"/>
                      <a:pt x="25" y="248"/>
                    </a:cubicBezTo>
                    <a:cubicBezTo>
                      <a:pt x="25" y="247"/>
                      <a:pt x="25" y="247"/>
                      <a:pt x="25" y="247"/>
                    </a:cubicBezTo>
                    <a:cubicBezTo>
                      <a:pt x="22" y="221"/>
                      <a:pt x="21" y="194"/>
                      <a:pt x="19" y="168"/>
                    </a:cubicBezTo>
                    <a:cubicBezTo>
                      <a:pt x="17" y="119"/>
                      <a:pt x="14" y="68"/>
                      <a:pt x="1" y="21"/>
                    </a:cubicBezTo>
                    <a:cubicBezTo>
                      <a:pt x="0" y="18"/>
                      <a:pt x="0" y="18"/>
                      <a:pt x="0" y="18"/>
                    </a:cubicBezTo>
                    <a:cubicBezTo>
                      <a:pt x="3" y="18"/>
                      <a:pt x="3" y="18"/>
                      <a:pt x="3" y="18"/>
                    </a:cubicBezTo>
                    <a:cubicBezTo>
                      <a:pt x="12" y="18"/>
                      <a:pt x="20" y="17"/>
                      <a:pt x="27" y="16"/>
                    </a:cubicBezTo>
                    <a:cubicBezTo>
                      <a:pt x="40" y="14"/>
                      <a:pt x="54" y="11"/>
                      <a:pt x="66" y="8"/>
                    </a:cubicBezTo>
                    <a:cubicBezTo>
                      <a:pt x="79" y="6"/>
                      <a:pt x="93" y="3"/>
                      <a:pt x="107" y="1"/>
                    </a:cubicBezTo>
                    <a:cubicBezTo>
                      <a:pt x="108" y="1"/>
                      <a:pt x="109" y="1"/>
                      <a:pt x="111" y="1"/>
                    </a:cubicBezTo>
                    <a:cubicBezTo>
                      <a:pt x="114" y="0"/>
                      <a:pt x="114" y="0"/>
                      <a:pt x="114" y="0"/>
                    </a:cubicBezTo>
                    <a:cubicBezTo>
                      <a:pt x="128" y="47"/>
                      <a:pt x="128" y="47"/>
                      <a:pt x="128" y="47"/>
                    </a:cubicBezTo>
                    <a:cubicBezTo>
                      <a:pt x="134" y="69"/>
                      <a:pt x="142" y="91"/>
                      <a:pt x="150" y="113"/>
                    </a:cubicBezTo>
                    <a:cubicBezTo>
                      <a:pt x="153" y="123"/>
                      <a:pt x="157" y="132"/>
                      <a:pt x="160" y="141"/>
                    </a:cubicBezTo>
                    <a:cubicBezTo>
                      <a:pt x="161" y="144"/>
                      <a:pt x="161" y="144"/>
                      <a:pt x="161" y="144"/>
                    </a:cubicBezTo>
                    <a:cubicBezTo>
                      <a:pt x="158" y="144"/>
                      <a:pt x="158" y="144"/>
                      <a:pt x="158" y="144"/>
                    </a:cubicBezTo>
                    <a:cubicBezTo>
                      <a:pt x="156" y="143"/>
                      <a:pt x="154" y="144"/>
                      <a:pt x="153" y="145"/>
                    </a:cubicBezTo>
                    <a:cubicBezTo>
                      <a:pt x="151" y="147"/>
                      <a:pt x="149" y="151"/>
                      <a:pt x="150" y="154"/>
                    </a:cubicBezTo>
                    <a:cubicBezTo>
                      <a:pt x="150" y="158"/>
                      <a:pt x="152" y="162"/>
                      <a:pt x="154" y="166"/>
                    </a:cubicBezTo>
                    <a:cubicBezTo>
                      <a:pt x="154" y="167"/>
                      <a:pt x="155" y="168"/>
                      <a:pt x="155" y="170"/>
                    </a:cubicBezTo>
                    <a:cubicBezTo>
                      <a:pt x="161" y="182"/>
                      <a:pt x="161" y="196"/>
                      <a:pt x="158" y="209"/>
                    </a:cubicBezTo>
                    <a:cubicBezTo>
                      <a:pt x="157" y="210"/>
                      <a:pt x="157" y="210"/>
                      <a:pt x="157" y="210"/>
                    </a:cubicBezTo>
                    <a:cubicBezTo>
                      <a:pt x="156" y="210"/>
                      <a:pt x="156" y="210"/>
                      <a:pt x="156" y="210"/>
                    </a:cubicBezTo>
                    <a:cubicBezTo>
                      <a:pt x="119" y="211"/>
                      <a:pt x="82" y="216"/>
                      <a:pt x="46" y="224"/>
                    </a:cubicBezTo>
                    <a:cubicBezTo>
                      <a:pt x="56" y="245"/>
                      <a:pt x="56" y="245"/>
                      <a:pt x="56" y="245"/>
                    </a:cubicBezTo>
                    <a:cubicBezTo>
                      <a:pt x="55" y="246"/>
                      <a:pt x="55" y="246"/>
                      <a:pt x="55" y="246"/>
                    </a:cubicBezTo>
                    <a:cubicBezTo>
                      <a:pt x="49" y="250"/>
                      <a:pt x="44" y="252"/>
                      <a:pt x="37" y="252"/>
                    </a:cubicBezTo>
                    <a:close/>
                    <a:moveTo>
                      <a:pt x="29" y="246"/>
                    </a:moveTo>
                    <a:cubicBezTo>
                      <a:pt x="31" y="248"/>
                      <a:pt x="34" y="249"/>
                      <a:pt x="37" y="249"/>
                    </a:cubicBezTo>
                    <a:cubicBezTo>
                      <a:pt x="42" y="249"/>
                      <a:pt x="47" y="247"/>
                      <a:pt x="51" y="244"/>
                    </a:cubicBezTo>
                    <a:cubicBezTo>
                      <a:pt x="41" y="222"/>
                      <a:pt x="41" y="222"/>
                      <a:pt x="41" y="222"/>
                    </a:cubicBezTo>
                    <a:cubicBezTo>
                      <a:pt x="43" y="221"/>
                      <a:pt x="43" y="221"/>
                      <a:pt x="43" y="221"/>
                    </a:cubicBezTo>
                    <a:cubicBezTo>
                      <a:pt x="80" y="213"/>
                      <a:pt x="117" y="208"/>
                      <a:pt x="154" y="206"/>
                    </a:cubicBezTo>
                    <a:cubicBezTo>
                      <a:pt x="158" y="195"/>
                      <a:pt x="157" y="182"/>
                      <a:pt x="152" y="171"/>
                    </a:cubicBezTo>
                    <a:cubicBezTo>
                      <a:pt x="152" y="170"/>
                      <a:pt x="151" y="169"/>
                      <a:pt x="150" y="167"/>
                    </a:cubicBezTo>
                    <a:cubicBezTo>
                      <a:pt x="148" y="163"/>
                      <a:pt x="146" y="159"/>
                      <a:pt x="146" y="154"/>
                    </a:cubicBezTo>
                    <a:cubicBezTo>
                      <a:pt x="146" y="150"/>
                      <a:pt x="148" y="145"/>
                      <a:pt x="151" y="143"/>
                    </a:cubicBezTo>
                    <a:cubicBezTo>
                      <a:pt x="152" y="141"/>
                      <a:pt x="154" y="140"/>
                      <a:pt x="156" y="140"/>
                    </a:cubicBezTo>
                    <a:cubicBezTo>
                      <a:pt x="153" y="132"/>
                      <a:pt x="150" y="123"/>
                      <a:pt x="146" y="115"/>
                    </a:cubicBezTo>
                    <a:cubicBezTo>
                      <a:pt x="139" y="93"/>
                      <a:pt x="130" y="70"/>
                      <a:pt x="124" y="48"/>
                    </a:cubicBezTo>
                    <a:cubicBezTo>
                      <a:pt x="112" y="4"/>
                      <a:pt x="112" y="4"/>
                      <a:pt x="112" y="4"/>
                    </a:cubicBezTo>
                    <a:cubicBezTo>
                      <a:pt x="111" y="4"/>
                      <a:pt x="111" y="4"/>
                      <a:pt x="111" y="4"/>
                    </a:cubicBezTo>
                    <a:cubicBezTo>
                      <a:pt x="110" y="4"/>
                      <a:pt x="108" y="4"/>
                      <a:pt x="107" y="5"/>
                    </a:cubicBezTo>
                    <a:cubicBezTo>
                      <a:pt x="94" y="6"/>
                      <a:pt x="80" y="9"/>
                      <a:pt x="67" y="12"/>
                    </a:cubicBezTo>
                    <a:cubicBezTo>
                      <a:pt x="54" y="15"/>
                      <a:pt x="41" y="18"/>
                      <a:pt x="28" y="19"/>
                    </a:cubicBezTo>
                    <a:cubicBezTo>
                      <a:pt x="21" y="20"/>
                      <a:pt x="14" y="21"/>
                      <a:pt x="5" y="22"/>
                    </a:cubicBezTo>
                    <a:cubicBezTo>
                      <a:pt x="18" y="69"/>
                      <a:pt x="21" y="119"/>
                      <a:pt x="23" y="168"/>
                    </a:cubicBezTo>
                    <a:cubicBezTo>
                      <a:pt x="24" y="193"/>
                      <a:pt x="26" y="220"/>
                      <a:pt x="29" y="2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72">
                <a:extLst>
                  <a:ext uri="{FF2B5EF4-FFF2-40B4-BE49-F238E27FC236}">
                    <a16:creationId xmlns:a16="http://schemas.microsoft.com/office/drawing/2014/main" id="{9AE78D3B-71C7-465A-8D37-586D80D43C84}"/>
                  </a:ext>
                </a:extLst>
              </p:cNvPr>
              <p:cNvSpPr>
                <a:spLocks noEditPoints="1"/>
              </p:cNvSpPr>
              <p:nvPr/>
            </p:nvSpPr>
            <p:spPr bwMode="auto">
              <a:xfrm>
                <a:off x="7447160" y="4485902"/>
                <a:ext cx="632107" cy="708264"/>
              </a:xfrm>
              <a:custGeom>
                <a:avLst/>
                <a:gdLst>
                  <a:gd name="T0" fmla="*/ 164 w 210"/>
                  <a:gd name="T1" fmla="*/ 232 h 235"/>
                  <a:gd name="T2" fmla="*/ 154 w 210"/>
                  <a:gd name="T3" fmla="*/ 225 h 235"/>
                  <a:gd name="T4" fmla="*/ 77 w 210"/>
                  <a:gd name="T5" fmla="*/ 229 h 235"/>
                  <a:gd name="T6" fmla="*/ 46 w 210"/>
                  <a:gd name="T7" fmla="*/ 216 h 235"/>
                  <a:gd name="T8" fmla="*/ 44 w 210"/>
                  <a:gd name="T9" fmla="*/ 211 h 235"/>
                  <a:gd name="T10" fmla="*/ 43 w 210"/>
                  <a:gd name="T11" fmla="*/ 209 h 235"/>
                  <a:gd name="T12" fmla="*/ 39 w 210"/>
                  <a:gd name="T13" fmla="*/ 170 h 235"/>
                  <a:gd name="T14" fmla="*/ 40 w 210"/>
                  <a:gd name="T15" fmla="*/ 146 h 235"/>
                  <a:gd name="T16" fmla="*/ 35 w 210"/>
                  <a:gd name="T17" fmla="*/ 118 h 235"/>
                  <a:gd name="T18" fmla="*/ 0 w 210"/>
                  <a:gd name="T19" fmla="*/ 4 h 235"/>
                  <a:gd name="T20" fmla="*/ 93 w 210"/>
                  <a:gd name="T21" fmla="*/ 3 h 235"/>
                  <a:gd name="T22" fmla="*/ 95 w 210"/>
                  <a:gd name="T23" fmla="*/ 4 h 235"/>
                  <a:gd name="T24" fmla="*/ 103 w 210"/>
                  <a:gd name="T25" fmla="*/ 17 h 235"/>
                  <a:gd name="T26" fmla="*/ 95 w 210"/>
                  <a:gd name="T27" fmla="*/ 16 h 235"/>
                  <a:gd name="T28" fmla="*/ 102 w 210"/>
                  <a:gd name="T29" fmla="*/ 24 h 235"/>
                  <a:gd name="T30" fmla="*/ 113 w 210"/>
                  <a:gd name="T31" fmla="*/ 27 h 235"/>
                  <a:gd name="T32" fmla="*/ 122 w 210"/>
                  <a:gd name="T33" fmla="*/ 40 h 235"/>
                  <a:gd name="T34" fmla="*/ 191 w 210"/>
                  <a:gd name="T35" fmla="*/ 109 h 235"/>
                  <a:gd name="T36" fmla="*/ 196 w 210"/>
                  <a:gd name="T37" fmla="*/ 120 h 235"/>
                  <a:gd name="T38" fmla="*/ 208 w 210"/>
                  <a:gd name="T39" fmla="*/ 130 h 235"/>
                  <a:gd name="T40" fmla="*/ 207 w 210"/>
                  <a:gd name="T41" fmla="*/ 135 h 235"/>
                  <a:gd name="T42" fmla="*/ 202 w 210"/>
                  <a:gd name="T43" fmla="*/ 146 h 235"/>
                  <a:gd name="T44" fmla="*/ 194 w 210"/>
                  <a:gd name="T45" fmla="*/ 171 h 235"/>
                  <a:gd name="T46" fmla="*/ 194 w 210"/>
                  <a:gd name="T47" fmla="*/ 204 h 235"/>
                  <a:gd name="T48" fmla="*/ 185 w 210"/>
                  <a:gd name="T49" fmla="*/ 208 h 235"/>
                  <a:gd name="T50" fmla="*/ 180 w 210"/>
                  <a:gd name="T51" fmla="*/ 219 h 235"/>
                  <a:gd name="T52" fmla="*/ 172 w 210"/>
                  <a:gd name="T53" fmla="*/ 235 h 235"/>
                  <a:gd name="T54" fmla="*/ 155 w 210"/>
                  <a:gd name="T55" fmla="*/ 221 h 235"/>
                  <a:gd name="T56" fmla="*/ 166 w 210"/>
                  <a:gd name="T57" fmla="*/ 229 h 235"/>
                  <a:gd name="T58" fmla="*/ 176 w 210"/>
                  <a:gd name="T59" fmla="*/ 220 h 235"/>
                  <a:gd name="T60" fmla="*/ 185 w 210"/>
                  <a:gd name="T61" fmla="*/ 204 h 235"/>
                  <a:gd name="T62" fmla="*/ 184 w 210"/>
                  <a:gd name="T63" fmla="*/ 187 h 235"/>
                  <a:gd name="T64" fmla="*/ 184 w 210"/>
                  <a:gd name="T65" fmla="*/ 186 h 235"/>
                  <a:gd name="T66" fmla="*/ 197 w 210"/>
                  <a:gd name="T67" fmla="*/ 153 h 235"/>
                  <a:gd name="T68" fmla="*/ 199 w 210"/>
                  <a:gd name="T69" fmla="*/ 137 h 235"/>
                  <a:gd name="T70" fmla="*/ 193 w 210"/>
                  <a:gd name="T71" fmla="*/ 122 h 235"/>
                  <a:gd name="T72" fmla="*/ 188 w 210"/>
                  <a:gd name="T73" fmla="*/ 110 h 235"/>
                  <a:gd name="T74" fmla="*/ 119 w 210"/>
                  <a:gd name="T75" fmla="*/ 41 h 235"/>
                  <a:gd name="T76" fmla="*/ 111 w 210"/>
                  <a:gd name="T77" fmla="*/ 30 h 235"/>
                  <a:gd name="T78" fmla="*/ 101 w 210"/>
                  <a:gd name="T79" fmla="*/ 27 h 235"/>
                  <a:gd name="T80" fmla="*/ 93 w 210"/>
                  <a:gd name="T81" fmla="*/ 13 h 235"/>
                  <a:gd name="T82" fmla="*/ 92 w 210"/>
                  <a:gd name="T83" fmla="*/ 6 h 235"/>
                  <a:gd name="T84" fmla="*/ 17 w 210"/>
                  <a:gd name="T85" fmla="*/ 50 h 235"/>
                  <a:gd name="T86" fmla="*/ 49 w 210"/>
                  <a:gd name="T87" fmla="*/ 144 h 235"/>
                  <a:gd name="T88" fmla="*/ 47 w 210"/>
                  <a:gd name="T89" fmla="*/ 147 h 235"/>
                  <a:gd name="T90" fmla="*/ 39 w 210"/>
                  <a:gd name="T91" fmla="*/ 157 h 235"/>
                  <a:gd name="T92" fmla="*/ 44 w 210"/>
                  <a:gd name="T93" fmla="*/ 173 h 235"/>
                  <a:gd name="T94" fmla="*/ 48 w 210"/>
                  <a:gd name="T95" fmla="*/ 211 h 235"/>
                  <a:gd name="T96" fmla="*/ 52 w 210"/>
                  <a:gd name="T97" fmla="*/ 219 h 235"/>
                  <a:gd name="T98" fmla="*/ 144 w 210"/>
                  <a:gd name="T99" fmla="*/ 22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0" h="235">
                    <a:moveTo>
                      <a:pt x="172" y="235"/>
                    </a:moveTo>
                    <a:cubicBezTo>
                      <a:pt x="169" y="235"/>
                      <a:pt x="166" y="234"/>
                      <a:pt x="164" y="232"/>
                    </a:cubicBezTo>
                    <a:cubicBezTo>
                      <a:pt x="163" y="231"/>
                      <a:pt x="162" y="230"/>
                      <a:pt x="160" y="229"/>
                    </a:cubicBezTo>
                    <a:cubicBezTo>
                      <a:pt x="158" y="227"/>
                      <a:pt x="156" y="225"/>
                      <a:pt x="154" y="225"/>
                    </a:cubicBezTo>
                    <a:cubicBezTo>
                      <a:pt x="151" y="223"/>
                      <a:pt x="147" y="224"/>
                      <a:pt x="144" y="224"/>
                    </a:cubicBezTo>
                    <a:cubicBezTo>
                      <a:pt x="77" y="229"/>
                      <a:pt x="77" y="229"/>
                      <a:pt x="77" y="229"/>
                    </a:cubicBezTo>
                    <a:cubicBezTo>
                      <a:pt x="67" y="230"/>
                      <a:pt x="54" y="230"/>
                      <a:pt x="49" y="221"/>
                    </a:cubicBezTo>
                    <a:cubicBezTo>
                      <a:pt x="48" y="219"/>
                      <a:pt x="47" y="218"/>
                      <a:pt x="46" y="216"/>
                    </a:cubicBezTo>
                    <a:cubicBezTo>
                      <a:pt x="46" y="215"/>
                      <a:pt x="46" y="214"/>
                      <a:pt x="45" y="213"/>
                    </a:cubicBezTo>
                    <a:cubicBezTo>
                      <a:pt x="45" y="212"/>
                      <a:pt x="44" y="211"/>
                      <a:pt x="44" y="211"/>
                    </a:cubicBezTo>
                    <a:cubicBezTo>
                      <a:pt x="43" y="210"/>
                      <a:pt x="43" y="210"/>
                      <a:pt x="43" y="210"/>
                    </a:cubicBezTo>
                    <a:cubicBezTo>
                      <a:pt x="43" y="209"/>
                      <a:pt x="43" y="209"/>
                      <a:pt x="43" y="209"/>
                    </a:cubicBezTo>
                    <a:cubicBezTo>
                      <a:pt x="47" y="198"/>
                      <a:pt x="46" y="185"/>
                      <a:pt x="41" y="174"/>
                    </a:cubicBezTo>
                    <a:cubicBezTo>
                      <a:pt x="41" y="173"/>
                      <a:pt x="40" y="172"/>
                      <a:pt x="39" y="170"/>
                    </a:cubicBezTo>
                    <a:cubicBezTo>
                      <a:pt x="37" y="166"/>
                      <a:pt x="35" y="162"/>
                      <a:pt x="35" y="157"/>
                    </a:cubicBezTo>
                    <a:cubicBezTo>
                      <a:pt x="35" y="153"/>
                      <a:pt x="37" y="148"/>
                      <a:pt x="40" y="146"/>
                    </a:cubicBezTo>
                    <a:cubicBezTo>
                      <a:pt x="41" y="144"/>
                      <a:pt x="43" y="143"/>
                      <a:pt x="45" y="143"/>
                    </a:cubicBezTo>
                    <a:cubicBezTo>
                      <a:pt x="42" y="135"/>
                      <a:pt x="39" y="126"/>
                      <a:pt x="35" y="118"/>
                    </a:cubicBezTo>
                    <a:cubicBezTo>
                      <a:pt x="28" y="96"/>
                      <a:pt x="19" y="73"/>
                      <a:pt x="13" y="51"/>
                    </a:cubicBezTo>
                    <a:cubicBezTo>
                      <a:pt x="0" y="4"/>
                      <a:pt x="0" y="4"/>
                      <a:pt x="0" y="4"/>
                    </a:cubicBezTo>
                    <a:cubicBezTo>
                      <a:pt x="2" y="3"/>
                      <a:pt x="2" y="3"/>
                      <a:pt x="2" y="3"/>
                    </a:cubicBezTo>
                    <a:cubicBezTo>
                      <a:pt x="31" y="0"/>
                      <a:pt x="61" y="1"/>
                      <a:pt x="93" y="3"/>
                    </a:cubicBezTo>
                    <a:cubicBezTo>
                      <a:pt x="94" y="3"/>
                      <a:pt x="94" y="3"/>
                      <a:pt x="94" y="3"/>
                    </a:cubicBezTo>
                    <a:cubicBezTo>
                      <a:pt x="95" y="4"/>
                      <a:pt x="95" y="4"/>
                      <a:pt x="95" y="4"/>
                    </a:cubicBezTo>
                    <a:cubicBezTo>
                      <a:pt x="96" y="7"/>
                      <a:pt x="97" y="10"/>
                      <a:pt x="99" y="12"/>
                    </a:cubicBezTo>
                    <a:cubicBezTo>
                      <a:pt x="103" y="17"/>
                      <a:pt x="103" y="17"/>
                      <a:pt x="103" y="17"/>
                    </a:cubicBezTo>
                    <a:cubicBezTo>
                      <a:pt x="97" y="15"/>
                      <a:pt x="97" y="15"/>
                      <a:pt x="97" y="15"/>
                    </a:cubicBezTo>
                    <a:cubicBezTo>
                      <a:pt x="96" y="15"/>
                      <a:pt x="96" y="15"/>
                      <a:pt x="95" y="16"/>
                    </a:cubicBezTo>
                    <a:cubicBezTo>
                      <a:pt x="94" y="17"/>
                      <a:pt x="94" y="18"/>
                      <a:pt x="94" y="19"/>
                    </a:cubicBezTo>
                    <a:cubicBezTo>
                      <a:pt x="96" y="22"/>
                      <a:pt x="99" y="23"/>
                      <a:pt x="102" y="24"/>
                    </a:cubicBezTo>
                    <a:cubicBezTo>
                      <a:pt x="103" y="24"/>
                      <a:pt x="103" y="24"/>
                      <a:pt x="104" y="24"/>
                    </a:cubicBezTo>
                    <a:cubicBezTo>
                      <a:pt x="107" y="25"/>
                      <a:pt x="110" y="25"/>
                      <a:pt x="113" y="27"/>
                    </a:cubicBezTo>
                    <a:cubicBezTo>
                      <a:pt x="117" y="29"/>
                      <a:pt x="119" y="33"/>
                      <a:pt x="121" y="37"/>
                    </a:cubicBezTo>
                    <a:cubicBezTo>
                      <a:pt x="121" y="38"/>
                      <a:pt x="122" y="39"/>
                      <a:pt x="122" y="40"/>
                    </a:cubicBezTo>
                    <a:cubicBezTo>
                      <a:pt x="129" y="54"/>
                      <a:pt x="142" y="63"/>
                      <a:pt x="155" y="72"/>
                    </a:cubicBezTo>
                    <a:cubicBezTo>
                      <a:pt x="170" y="82"/>
                      <a:pt x="184" y="93"/>
                      <a:pt x="191" y="109"/>
                    </a:cubicBezTo>
                    <a:cubicBezTo>
                      <a:pt x="192" y="110"/>
                      <a:pt x="192" y="111"/>
                      <a:pt x="192" y="113"/>
                    </a:cubicBezTo>
                    <a:cubicBezTo>
                      <a:pt x="193" y="115"/>
                      <a:pt x="194" y="118"/>
                      <a:pt x="196" y="120"/>
                    </a:cubicBezTo>
                    <a:cubicBezTo>
                      <a:pt x="196" y="120"/>
                      <a:pt x="196" y="120"/>
                      <a:pt x="196" y="120"/>
                    </a:cubicBezTo>
                    <a:cubicBezTo>
                      <a:pt x="199" y="124"/>
                      <a:pt x="203" y="128"/>
                      <a:pt x="208" y="130"/>
                    </a:cubicBezTo>
                    <a:cubicBezTo>
                      <a:pt x="210" y="132"/>
                      <a:pt x="210" y="132"/>
                      <a:pt x="210" y="132"/>
                    </a:cubicBezTo>
                    <a:cubicBezTo>
                      <a:pt x="207" y="135"/>
                      <a:pt x="207" y="135"/>
                      <a:pt x="207" y="135"/>
                    </a:cubicBezTo>
                    <a:cubicBezTo>
                      <a:pt x="205" y="136"/>
                      <a:pt x="203" y="137"/>
                      <a:pt x="203" y="139"/>
                    </a:cubicBezTo>
                    <a:cubicBezTo>
                      <a:pt x="202" y="141"/>
                      <a:pt x="202" y="144"/>
                      <a:pt x="202" y="146"/>
                    </a:cubicBezTo>
                    <a:cubicBezTo>
                      <a:pt x="201" y="149"/>
                      <a:pt x="201" y="152"/>
                      <a:pt x="200" y="154"/>
                    </a:cubicBezTo>
                    <a:cubicBezTo>
                      <a:pt x="198" y="160"/>
                      <a:pt x="196" y="165"/>
                      <a:pt x="194" y="171"/>
                    </a:cubicBezTo>
                    <a:cubicBezTo>
                      <a:pt x="192" y="176"/>
                      <a:pt x="190" y="181"/>
                      <a:pt x="188" y="186"/>
                    </a:cubicBezTo>
                    <a:cubicBezTo>
                      <a:pt x="190" y="192"/>
                      <a:pt x="192" y="198"/>
                      <a:pt x="194" y="204"/>
                    </a:cubicBezTo>
                    <a:cubicBezTo>
                      <a:pt x="195" y="206"/>
                      <a:pt x="195" y="206"/>
                      <a:pt x="195" y="206"/>
                    </a:cubicBezTo>
                    <a:cubicBezTo>
                      <a:pt x="185" y="208"/>
                      <a:pt x="185" y="208"/>
                      <a:pt x="185" y="208"/>
                    </a:cubicBezTo>
                    <a:cubicBezTo>
                      <a:pt x="183" y="208"/>
                      <a:pt x="181" y="208"/>
                      <a:pt x="180" y="210"/>
                    </a:cubicBezTo>
                    <a:cubicBezTo>
                      <a:pt x="178" y="212"/>
                      <a:pt x="179" y="215"/>
                      <a:pt x="180" y="219"/>
                    </a:cubicBezTo>
                    <a:cubicBezTo>
                      <a:pt x="181" y="224"/>
                      <a:pt x="182" y="229"/>
                      <a:pt x="178" y="232"/>
                    </a:cubicBezTo>
                    <a:cubicBezTo>
                      <a:pt x="177" y="234"/>
                      <a:pt x="175" y="235"/>
                      <a:pt x="172" y="235"/>
                    </a:cubicBezTo>
                    <a:close/>
                    <a:moveTo>
                      <a:pt x="149" y="220"/>
                    </a:moveTo>
                    <a:cubicBezTo>
                      <a:pt x="151" y="220"/>
                      <a:pt x="153" y="220"/>
                      <a:pt x="155" y="221"/>
                    </a:cubicBezTo>
                    <a:cubicBezTo>
                      <a:pt x="158" y="222"/>
                      <a:pt x="161" y="224"/>
                      <a:pt x="163" y="226"/>
                    </a:cubicBezTo>
                    <a:cubicBezTo>
                      <a:pt x="164" y="227"/>
                      <a:pt x="165" y="228"/>
                      <a:pt x="166" y="229"/>
                    </a:cubicBezTo>
                    <a:cubicBezTo>
                      <a:pt x="169" y="231"/>
                      <a:pt x="173" y="232"/>
                      <a:pt x="176" y="230"/>
                    </a:cubicBezTo>
                    <a:cubicBezTo>
                      <a:pt x="178" y="228"/>
                      <a:pt x="177" y="224"/>
                      <a:pt x="176" y="220"/>
                    </a:cubicBezTo>
                    <a:cubicBezTo>
                      <a:pt x="175" y="216"/>
                      <a:pt x="174" y="210"/>
                      <a:pt x="177" y="207"/>
                    </a:cubicBezTo>
                    <a:cubicBezTo>
                      <a:pt x="180" y="205"/>
                      <a:pt x="182" y="204"/>
                      <a:pt x="185" y="204"/>
                    </a:cubicBezTo>
                    <a:cubicBezTo>
                      <a:pt x="190" y="203"/>
                      <a:pt x="190" y="203"/>
                      <a:pt x="190" y="203"/>
                    </a:cubicBezTo>
                    <a:cubicBezTo>
                      <a:pt x="188" y="197"/>
                      <a:pt x="186" y="192"/>
                      <a:pt x="184" y="187"/>
                    </a:cubicBezTo>
                    <a:cubicBezTo>
                      <a:pt x="184" y="186"/>
                      <a:pt x="184" y="186"/>
                      <a:pt x="184" y="186"/>
                    </a:cubicBezTo>
                    <a:cubicBezTo>
                      <a:pt x="184" y="186"/>
                      <a:pt x="184" y="186"/>
                      <a:pt x="184" y="186"/>
                    </a:cubicBezTo>
                    <a:cubicBezTo>
                      <a:pt x="186" y="180"/>
                      <a:pt x="188" y="175"/>
                      <a:pt x="191" y="169"/>
                    </a:cubicBezTo>
                    <a:cubicBezTo>
                      <a:pt x="193" y="164"/>
                      <a:pt x="195" y="159"/>
                      <a:pt x="197" y="153"/>
                    </a:cubicBezTo>
                    <a:cubicBezTo>
                      <a:pt x="197" y="151"/>
                      <a:pt x="198" y="149"/>
                      <a:pt x="198" y="146"/>
                    </a:cubicBezTo>
                    <a:cubicBezTo>
                      <a:pt x="198" y="143"/>
                      <a:pt x="198" y="140"/>
                      <a:pt x="199" y="137"/>
                    </a:cubicBezTo>
                    <a:cubicBezTo>
                      <a:pt x="200" y="135"/>
                      <a:pt x="202" y="134"/>
                      <a:pt x="204" y="132"/>
                    </a:cubicBezTo>
                    <a:cubicBezTo>
                      <a:pt x="200" y="129"/>
                      <a:pt x="195" y="126"/>
                      <a:pt x="193" y="122"/>
                    </a:cubicBezTo>
                    <a:cubicBezTo>
                      <a:pt x="191" y="119"/>
                      <a:pt x="190" y="117"/>
                      <a:pt x="189" y="114"/>
                    </a:cubicBezTo>
                    <a:cubicBezTo>
                      <a:pt x="189" y="113"/>
                      <a:pt x="188" y="112"/>
                      <a:pt x="188" y="110"/>
                    </a:cubicBezTo>
                    <a:cubicBezTo>
                      <a:pt x="181" y="95"/>
                      <a:pt x="168" y="86"/>
                      <a:pt x="153" y="75"/>
                    </a:cubicBezTo>
                    <a:cubicBezTo>
                      <a:pt x="140" y="66"/>
                      <a:pt x="126" y="56"/>
                      <a:pt x="119" y="41"/>
                    </a:cubicBezTo>
                    <a:cubicBezTo>
                      <a:pt x="118" y="41"/>
                      <a:pt x="118" y="40"/>
                      <a:pt x="118" y="39"/>
                    </a:cubicBezTo>
                    <a:cubicBezTo>
                      <a:pt x="116" y="35"/>
                      <a:pt x="114" y="32"/>
                      <a:pt x="111" y="30"/>
                    </a:cubicBezTo>
                    <a:cubicBezTo>
                      <a:pt x="109" y="29"/>
                      <a:pt x="106" y="28"/>
                      <a:pt x="104" y="28"/>
                    </a:cubicBezTo>
                    <a:cubicBezTo>
                      <a:pt x="103" y="28"/>
                      <a:pt x="102" y="28"/>
                      <a:pt x="101" y="27"/>
                    </a:cubicBezTo>
                    <a:cubicBezTo>
                      <a:pt x="96" y="27"/>
                      <a:pt x="93" y="24"/>
                      <a:pt x="91" y="21"/>
                    </a:cubicBezTo>
                    <a:cubicBezTo>
                      <a:pt x="90" y="19"/>
                      <a:pt x="91" y="15"/>
                      <a:pt x="93" y="13"/>
                    </a:cubicBezTo>
                    <a:cubicBezTo>
                      <a:pt x="93" y="13"/>
                      <a:pt x="94" y="12"/>
                      <a:pt x="94" y="12"/>
                    </a:cubicBezTo>
                    <a:cubicBezTo>
                      <a:pt x="93" y="10"/>
                      <a:pt x="92" y="8"/>
                      <a:pt x="92" y="6"/>
                    </a:cubicBezTo>
                    <a:cubicBezTo>
                      <a:pt x="61" y="5"/>
                      <a:pt x="33" y="4"/>
                      <a:pt x="4" y="7"/>
                    </a:cubicBezTo>
                    <a:cubicBezTo>
                      <a:pt x="17" y="50"/>
                      <a:pt x="17" y="50"/>
                      <a:pt x="17" y="50"/>
                    </a:cubicBezTo>
                    <a:cubicBezTo>
                      <a:pt x="23" y="72"/>
                      <a:pt x="31" y="94"/>
                      <a:pt x="39" y="116"/>
                    </a:cubicBezTo>
                    <a:cubicBezTo>
                      <a:pt x="42" y="126"/>
                      <a:pt x="46" y="135"/>
                      <a:pt x="49" y="144"/>
                    </a:cubicBezTo>
                    <a:cubicBezTo>
                      <a:pt x="50" y="147"/>
                      <a:pt x="50" y="147"/>
                      <a:pt x="50" y="147"/>
                    </a:cubicBezTo>
                    <a:cubicBezTo>
                      <a:pt x="47" y="147"/>
                      <a:pt x="47" y="147"/>
                      <a:pt x="47" y="147"/>
                    </a:cubicBezTo>
                    <a:cubicBezTo>
                      <a:pt x="45" y="146"/>
                      <a:pt x="43" y="147"/>
                      <a:pt x="42" y="148"/>
                    </a:cubicBezTo>
                    <a:cubicBezTo>
                      <a:pt x="40" y="150"/>
                      <a:pt x="38" y="154"/>
                      <a:pt x="39" y="157"/>
                    </a:cubicBezTo>
                    <a:cubicBezTo>
                      <a:pt x="39" y="161"/>
                      <a:pt x="41" y="165"/>
                      <a:pt x="43" y="169"/>
                    </a:cubicBezTo>
                    <a:cubicBezTo>
                      <a:pt x="43" y="170"/>
                      <a:pt x="44" y="171"/>
                      <a:pt x="44" y="173"/>
                    </a:cubicBezTo>
                    <a:cubicBezTo>
                      <a:pt x="49" y="184"/>
                      <a:pt x="50" y="197"/>
                      <a:pt x="47" y="209"/>
                    </a:cubicBezTo>
                    <a:cubicBezTo>
                      <a:pt x="48" y="210"/>
                      <a:pt x="48" y="211"/>
                      <a:pt x="48" y="211"/>
                    </a:cubicBezTo>
                    <a:cubicBezTo>
                      <a:pt x="49" y="212"/>
                      <a:pt x="49" y="213"/>
                      <a:pt x="50" y="215"/>
                    </a:cubicBezTo>
                    <a:cubicBezTo>
                      <a:pt x="50" y="216"/>
                      <a:pt x="51" y="218"/>
                      <a:pt x="52" y="219"/>
                    </a:cubicBezTo>
                    <a:cubicBezTo>
                      <a:pt x="56" y="226"/>
                      <a:pt x="67" y="226"/>
                      <a:pt x="76" y="225"/>
                    </a:cubicBezTo>
                    <a:cubicBezTo>
                      <a:pt x="144" y="220"/>
                      <a:pt x="144" y="220"/>
                      <a:pt x="144" y="220"/>
                    </a:cubicBezTo>
                    <a:cubicBezTo>
                      <a:pt x="145" y="220"/>
                      <a:pt x="147" y="220"/>
                      <a:pt x="149"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Freeform 74">
                <a:extLst>
                  <a:ext uri="{FF2B5EF4-FFF2-40B4-BE49-F238E27FC236}">
                    <a16:creationId xmlns:a16="http://schemas.microsoft.com/office/drawing/2014/main" id="{9580AFFE-2241-4BBA-A06F-FAD027496A72}"/>
                  </a:ext>
                </a:extLst>
              </p:cNvPr>
              <p:cNvSpPr>
                <a:spLocks noEditPoints="1"/>
              </p:cNvSpPr>
              <p:nvPr/>
            </p:nvSpPr>
            <p:spPr bwMode="auto">
              <a:xfrm>
                <a:off x="7718788" y="4404667"/>
                <a:ext cx="665109" cy="484869"/>
              </a:xfrm>
              <a:custGeom>
                <a:avLst/>
                <a:gdLst>
                  <a:gd name="T0" fmla="*/ 116 w 221"/>
                  <a:gd name="T1" fmla="*/ 161 h 161"/>
                  <a:gd name="T2" fmla="*/ 99 w 221"/>
                  <a:gd name="T3" fmla="*/ 141 h 161"/>
                  <a:gd name="T4" fmla="*/ 63 w 221"/>
                  <a:gd name="T5" fmla="*/ 102 h 161"/>
                  <a:gd name="T6" fmla="*/ 28 w 221"/>
                  <a:gd name="T7" fmla="*/ 66 h 161"/>
                  <a:gd name="T8" fmla="*/ 14 w 221"/>
                  <a:gd name="T9" fmla="*/ 55 h 161"/>
                  <a:gd name="T10" fmla="*/ 1 w 221"/>
                  <a:gd name="T11" fmla="*/ 48 h 161"/>
                  <a:gd name="T12" fmla="*/ 4 w 221"/>
                  <a:gd name="T13" fmla="*/ 39 h 161"/>
                  <a:gd name="T14" fmla="*/ 0 w 221"/>
                  <a:gd name="T15" fmla="*/ 30 h 161"/>
                  <a:gd name="T16" fmla="*/ 11 w 221"/>
                  <a:gd name="T17" fmla="*/ 26 h 161"/>
                  <a:gd name="T18" fmla="*/ 39 w 221"/>
                  <a:gd name="T19" fmla="*/ 6 h 161"/>
                  <a:gd name="T20" fmla="*/ 52 w 221"/>
                  <a:gd name="T21" fmla="*/ 7 h 161"/>
                  <a:gd name="T22" fmla="*/ 75 w 221"/>
                  <a:gd name="T23" fmla="*/ 4 h 161"/>
                  <a:gd name="T24" fmla="*/ 109 w 221"/>
                  <a:gd name="T25" fmla="*/ 14 h 161"/>
                  <a:gd name="T26" fmla="*/ 120 w 221"/>
                  <a:gd name="T27" fmla="*/ 21 h 161"/>
                  <a:gd name="T28" fmla="*/ 136 w 221"/>
                  <a:gd name="T29" fmla="*/ 14 h 161"/>
                  <a:gd name="T30" fmla="*/ 221 w 221"/>
                  <a:gd name="T31" fmla="*/ 49 h 161"/>
                  <a:gd name="T32" fmla="*/ 208 w 221"/>
                  <a:gd name="T33" fmla="*/ 65 h 161"/>
                  <a:gd name="T34" fmla="*/ 188 w 221"/>
                  <a:gd name="T35" fmla="*/ 78 h 161"/>
                  <a:gd name="T36" fmla="*/ 181 w 221"/>
                  <a:gd name="T37" fmla="*/ 100 h 161"/>
                  <a:gd name="T38" fmla="*/ 157 w 221"/>
                  <a:gd name="T39" fmla="*/ 121 h 161"/>
                  <a:gd name="T40" fmla="*/ 145 w 221"/>
                  <a:gd name="T41" fmla="*/ 131 h 161"/>
                  <a:gd name="T42" fmla="*/ 126 w 221"/>
                  <a:gd name="T43" fmla="*/ 132 h 161"/>
                  <a:gd name="T44" fmla="*/ 121 w 221"/>
                  <a:gd name="T45" fmla="*/ 156 h 161"/>
                  <a:gd name="T46" fmla="*/ 117 w 221"/>
                  <a:gd name="T47" fmla="*/ 161 h 161"/>
                  <a:gd name="T48" fmla="*/ 5 w 221"/>
                  <a:gd name="T49" fmla="*/ 43 h 161"/>
                  <a:gd name="T50" fmla="*/ 12 w 221"/>
                  <a:gd name="T51" fmla="*/ 51 h 161"/>
                  <a:gd name="T52" fmla="*/ 23 w 221"/>
                  <a:gd name="T53" fmla="*/ 54 h 161"/>
                  <a:gd name="T54" fmla="*/ 32 w 221"/>
                  <a:gd name="T55" fmla="*/ 67 h 161"/>
                  <a:gd name="T56" fmla="*/ 101 w 221"/>
                  <a:gd name="T57" fmla="*/ 136 h 161"/>
                  <a:gd name="T58" fmla="*/ 106 w 221"/>
                  <a:gd name="T59" fmla="*/ 147 h 161"/>
                  <a:gd name="T60" fmla="*/ 118 w 221"/>
                  <a:gd name="T61" fmla="*/ 155 h 161"/>
                  <a:gd name="T62" fmla="*/ 124 w 221"/>
                  <a:gd name="T63" fmla="*/ 128 h 161"/>
                  <a:gd name="T64" fmla="*/ 144 w 221"/>
                  <a:gd name="T65" fmla="*/ 128 h 161"/>
                  <a:gd name="T66" fmla="*/ 155 w 221"/>
                  <a:gd name="T67" fmla="*/ 118 h 161"/>
                  <a:gd name="T68" fmla="*/ 177 w 221"/>
                  <a:gd name="T69" fmla="*/ 99 h 161"/>
                  <a:gd name="T70" fmla="*/ 185 w 221"/>
                  <a:gd name="T71" fmla="*/ 77 h 161"/>
                  <a:gd name="T72" fmla="*/ 206 w 221"/>
                  <a:gd name="T73" fmla="*/ 62 h 161"/>
                  <a:gd name="T74" fmla="*/ 216 w 221"/>
                  <a:gd name="T75" fmla="*/ 51 h 161"/>
                  <a:gd name="T76" fmla="*/ 137 w 221"/>
                  <a:gd name="T77" fmla="*/ 18 h 161"/>
                  <a:gd name="T78" fmla="*/ 121 w 221"/>
                  <a:gd name="T79" fmla="*/ 25 h 161"/>
                  <a:gd name="T80" fmla="*/ 101 w 221"/>
                  <a:gd name="T81" fmla="*/ 23 h 161"/>
                  <a:gd name="T82" fmla="*/ 105 w 221"/>
                  <a:gd name="T83" fmla="*/ 15 h 161"/>
                  <a:gd name="T84" fmla="*/ 76 w 221"/>
                  <a:gd name="T85" fmla="*/ 7 h 161"/>
                  <a:gd name="T86" fmla="*/ 51 w 221"/>
                  <a:gd name="T87" fmla="*/ 10 h 161"/>
                  <a:gd name="T88" fmla="*/ 39 w 221"/>
                  <a:gd name="T89" fmla="*/ 10 h 161"/>
                  <a:gd name="T90" fmla="*/ 13 w 221"/>
                  <a:gd name="T91" fmla="*/ 28 h 161"/>
                  <a:gd name="T92" fmla="*/ 8 w 221"/>
                  <a:gd name="T93" fmla="*/ 34 h 161"/>
                  <a:gd name="T94" fmla="*/ 9 w 221"/>
                  <a:gd name="T95" fmla="*/ 39 h 161"/>
                  <a:gd name="T96" fmla="*/ 7 w 221"/>
                  <a:gd name="T97" fmla="*/ 4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1" h="161">
                    <a:moveTo>
                      <a:pt x="117" y="161"/>
                    </a:moveTo>
                    <a:cubicBezTo>
                      <a:pt x="116" y="161"/>
                      <a:pt x="116" y="161"/>
                      <a:pt x="116" y="161"/>
                    </a:cubicBezTo>
                    <a:cubicBezTo>
                      <a:pt x="111" y="157"/>
                      <a:pt x="106" y="154"/>
                      <a:pt x="103" y="149"/>
                    </a:cubicBezTo>
                    <a:cubicBezTo>
                      <a:pt x="101" y="146"/>
                      <a:pt x="100" y="144"/>
                      <a:pt x="99" y="141"/>
                    </a:cubicBezTo>
                    <a:cubicBezTo>
                      <a:pt x="99" y="140"/>
                      <a:pt x="98" y="139"/>
                      <a:pt x="98" y="137"/>
                    </a:cubicBezTo>
                    <a:cubicBezTo>
                      <a:pt x="91" y="122"/>
                      <a:pt x="78" y="113"/>
                      <a:pt x="63" y="102"/>
                    </a:cubicBezTo>
                    <a:cubicBezTo>
                      <a:pt x="50" y="93"/>
                      <a:pt x="36" y="83"/>
                      <a:pt x="29" y="68"/>
                    </a:cubicBezTo>
                    <a:cubicBezTo>
                      <a:pt x="28" y="68"/>
                      <a:pt x="28" y="67"/>
                      <a:pt x="28" y="66"/>
                    </a:cubicBezTo>
                    <a:cubicBezTo>
                      <a:pt x="26" y="62"/>
                      <a:pt x="24" y="59"/>
                      <a:pt x="21" y="57"/>
                    </a:cubicBezTo>
                    <a:cubicBezTo>
                      <a:pt x="19" y="56"/>
                      <a:pt x="16" y="55"/>
                      <a:pt x="14" y="55"/>
                    </a:cubicBezTo>
                    <a:cubicBezTo>
                      <a:pt x="13" y="55"/>
                      <a:pt x="12" y="55"/>
                      <a:pt x="11" y="54"/>
                    </a:cubicBezTo>
                    <a:cubicBezTo>
                      <a:pt x="6" y="54"/>
                      <a:pt x="3" y="51"/>
                      <a:pt x="1" y="48"/>
                    </a:cubicBezTo>
                    <a:cubicBezTo>
                      <a:pt x="0" y="46"/>
                      <a:pt x="1" y="42"/>
                      <a:pt x="3" y="40"/>
                    </a:cubicBezTo>
                    <a:cubicBezTo>
                      <a:pt x="3" y="40"/>
                      <a:pt x="4" y="39"/>
                      <a:pt x="4" y="39"/>
                    </a:cubicBezTo>
                    <a:cubicBezTo>
                      <a:pt x="3" y="37"/>
                      <a:pt x="2" y="35"/>
                      <a:pt x="1" y="32"/>
                    </a:cubicBezTo>
                    <a:cubicBezTo>
                      <a:pt x="0" y="30"/>
                      <a:pt x="0" y="30"/>
                      <a:pt x="0" y="30"/>
                    </a:cubicBezTo>
                    <a:cubicBezTo>
                      <a:pt x="6" y="30"/>
                      <a:pt x="6" y="30"/>
                      <a:pt x="6" y="30"/>
                    </a:cubicBezTo>
                    <a:cubicBezTo>
                      <a:pt x="8" y="29"/>
                      <a:pt x="9" y="27"/>
                      <a:pt x="11" y="26"/>
                    </a:cubicBezTo>
                    <a:cubicBezTo>
                      <a:pt x="15" y="21"/>
                      <a:pt x="20" y="16"/>
                      <a:pt x="25" y="13"/>
                    </a:cubicBezTo>
                    <a:cubicBezTo>
                      <a:pt x="29" y="10"/>
                      <a:pt x="33" y="7"/>
                      <a:pt x="39" y="6"/>
                    </a:cubicBezTo>
                    <a:cubicBezTo>
                      <a:pt x="42" y="6"/>
                      <a:pt x="45" y="6"/>
                      <a:pt x="49" y="6"/>
                    </a:cubicBezTo>
                    <a:cubicBezTo>
                      <a:pt x="50" y="7"/>
                      <a:pt x="51" y="7"/>
                      <a:pt x="52" y="7"/>
                    </a:cubicBezTo>
                    <a:cubicBezTo>
                      <a:pt x="57" y="7"/>
                      <a:pt x="63" y="7"/>
                      <a:pt x="68" y="6"/>
                    </a:cubicBezTo>
                    <a:cubicBezTo>
                      <a:pt x="71" y="5"/>
                      <a:pt x="73" y="4"/>
                      <a:pt x="75" y="4"/>
                    </a:cubicBezTo>
                    <a:cubicBezTo>
                      <a:pt x="82" y="2"/>
                      <a:pt x="89" y="0"/>
                      <a:pt x="96" y="1"/>
                    </a:cubicBezTo>
                    <a:cubicBezTo>
                      <a:pt x="102" y="2"/>
                      <a:pt x="107" y="8"/>
                      <a:pt x="109" y="14"/>
                    </a:cubicBezTo>
                    <a:cubicBezTo>
                      <a:pt x="109" y="17"/>
                      <a:pt x="109" y="20"/>
                      <a:pt x="107" y="23"/>
                    </a:cubicBezTo>
                    <a:cubicBezTo>
                      <a:pt x="111" y="24"/>
                      <a:pt x="115" y="24"/>
                      <a:pt x="120" y="21"/>
                    </a:cubicBezTo>
                    <a:cubicBezTo>
                      <a:pt x="122" y="21"/>
                      <a:pt x="124" y="20"/>
                      <a:pt x="126" y="19"/>
                    </a:cubicBezTo>
                    <a:cubicBezTo>
                      <a:pt x="129" y="17"/>
                      <a:pt x="132" y="15"/>
                      <a:pt x="136" y="14"/>
                    </a:cubicBezTo>
                    <a:cubicBezTo>
                      <a:pt x="147" y="11"/>
                      <a:pt x="158" y="16"/>
                      <a:pt x="169" y="22"/>
                    </a:cubicBezTo>
                    <a:cubicBezTo>
                      <a:pt x="221" y="49"/>
                      <a:pt x="221" y="49"/>
                      <a:pt x="221" y="49"/>
                    </a:cubicBezTo>
                    <a:cubicBezTo>
                      <a:pt x="219" y="52"/>
                      <a:pt x="219" y="52"/>
                      <a:pt x="219" y="52"/>
                    </a:cubicBezTo>
                    <a:cubicBezTo>
                      <a:pt x="217" y="58"/>
                      <a:pt x="216" y="61"/>
                      <a:pt x="208" y="65"/>
                    </a:cubicBezTo>
                    <a:cubicBezTo>
                      <a:pt x="205" y="67"/>
                      <a:pt x="202" y="68"/>
                      <a:pt x="199" y="69"/>
                    </a:cubicBezTo>
                    <a:cubicBezTo>
                      <a:pt x="195" y="71"/>
                      <a:pt x="192" y="72"/>
                      <a:pt x="188" y="78"/>
                    </a:cubicBezTo>
                    <a:cubicBezTo>
                      <a:pt x="186" y="81"/>
                      <a:pt x="185" y="85"/>
                      <a:pt x="184" y="89"/>
                    </a:cubicBezTo>
                    <a:cubicBezTo>
                      <a:pt x="184" y="93"/>
                      <a:pt x="183" y="97"/>
                      <a:pt x="181" y="100"/>
                    </a:cubicBezTo>
                    <a:cubicBezTo>
                      <a:pt x="177" y="107"/>
                      <a:pt x="171" y="111"/>
                      <a:pt x="165" y="115"/>
                    </a:cubicBezTo>
                    <a:cubicBezTo>
                      <a:pt x="163" y="117"/>
                      <a:pt x="160" y="119"/>
                      <a:pt x="157" y="121"/>
                    </a:cubicBezTo>
                    <a:cubicBezTo>
                      <a:pt x="156" y="122"/>
                      <a:pt x="155" y="124"/>
                      <a:pt x="154" y="125"/>
                    </a:cubicBezTo>
                    <a:cubicBezTo>
                      <a:pt x="152" y="127"/>
                      <a:pt x="149" y="130"/>
                      <a:pt x="145" y="131"/>
                    </a:cubicBezTo>
                    <a:cubicBezTo>
                      <a:pt x="142" y="132"/>
                      <a:pt x="139" y="132"/>
                      <a:pt x="136" y="131"/>
                    </a:cubicBezTo>
                    <a:cubicBezTo>
                      <a:pt x="132" y="131"/>
                      <a:pt x="129" y="130"/>
                      <a:pt x="126" y="132"/>
                    </a:cubicBezTo>
                    <a:cubicBezTo>
                      <a:pt x="118" y="135"/>
                      <a:pt x="119" y="138"/>
                      <a:pt x="121" y="143"/>
                    </a:cubicBezTo>
                    <a:cubicBezTo>
                      <a:pt x="122" y="146"/>
                      <a:pt x="123" y="151"/>
                      <a:pt x="121" y="156"/>
                    </a:cubicBezTo>
                    <a:cubicBezTo>
                      <a:pt x="121" y="158"/>
                      <a:pt x="119" y="159"/>
                      <a:pt x="118" y="160"/>
                    </a:cubicBezTo>
                    <a:lnTo>
                      <a:pt x="117" y="161"/>
                    </a:lnTo>
                    <a:close/>
                    <a:moveTo>
                      <a:pt x="7" y="42"/>
                    </a:moveTo>
                    <a:cubicBezTo>
                      <a:pt x="6" y="42"/>
                      <a:pt x="6" y="42"/>
                      <a:pt x="5" y="43"/>
                    </a:cubicBezTo>
                    <a:cubicBezTo>
                      <a:pt x="4" y="44"/>
                      <a:pt x="4" y="45"/>
                      <a:pt x="4" y="46"/>
                    </a:cubicBezTo>
                    <a:cubicBezTo>
                      <a:pt x="6" y="49"/>
                      <a:pt x="9" y="50"/>
                      <a:pt x="12" y="51"/>
                    </a:cubicBezTo>
                    <a:cubicBezTo>
                      <a:pt x="13" y="51"/>
                      <a:pt x="13" y="51"/>
                      <a:pt x="14" y="51"/>
                    </a:cubicBezTo>
                    <a:cubicBezTo>
                      <a:pt x="17" y="52"/>
                      <a:pt x="20" y="52"/>
                      <a:pt x="23" y="54"/>
                    </a:cubicBezTo>
                    <a:cubicBezTo>
                      <a:pt x="27" y="56"/>
                      <a:pt x="29" y="60"/>
                      <a:pt x="31" y="64"/>
                    </a:cubicBezTo>
                    <a:cubicBezTo>
                      <a:pt x="31" y="65"/>
                      <a:pt x="32" y="66"/>
                      <a:pt x="32" y="67"/>
                    </a:cubicBezTo>
                    <a:cubicBezTo>
                      <a:pt x="39" y="81"/>
                      <a:pt x="52" y="90"/>
                      <a:pt x="65" y="99"/>
                    </a:cubicBezTo>
                    <a:cubicBezTo>
                      <a:pt x="80" y="109"/>
                      <a:pt x="94" y="120"/>
                      <a:pt x="101" y="136"/>
                    </a:cubicBezTo>
                    <a:cubicBezTo>
                      <a:pt x="102" y="137"/>
                      <a:pt x="102" y="138"/>
                      <a:pt x="102" y="140"/>
                    </a:cubicBezTo>
                    <a:cubicBezTo>
                      <a:pt x="103" y="142"/>
                      <a:pt x="104" y="145"/>
                      <a:pt x="106" y="147"/>
                    </a:cubicBezTo>
                    <a:cubicBezTo>
                      <a:pt x="108" y="151"/>
                      <a:pt x="113" y="154"/>
                      <a:pt x="117" y="157"/>
                    </a:cubicBezTo>
                    <a:cubicBezTo>
                      <a:pt x="117" y="156"/>
                      <a:pt x="118" y="156"/>
                      <a:pt x="118" y="155"/>
                    </a:cubicBezTo>
                    <a:cubicBezTo>
                      <a:pt x="119" y="151"/>
                      <a:pt x="118" y="147"/>
                      <a:pt x="117" y="144"/>
                    </a:cubicBezTo>
                    <a:cubicBezTo>
                      <a:pt x="116" y="138"/>
                      <a:pt x="114" y="133"/>
                      <a:pt x="124" y="128"/>
                    </a:cubicBezTo>
                    <a:cubicBezTo>
                      <a:pt x="128" y="126"/>
                      <a:pt x="133" y="127"/>
                      <a:pt x="136" y="128"/>
                    </a:cubicBezTo>
                    <a:cubicBezTo>
                      <a:pt x="139" y="128"/>
                      <a:pt x="142" y="129"/>
                      <a:pt x="144" y="128"/>
                    </a:cubicBezTo>
                    <a:cubicBezTo>
                      <a:pt x="147" y="127"/>
                      <a:pt x="149" y="125"/>
                      <a:pt x="151" y="122"/>
                    </a:cubicBezTo>
                    <a:cubicBezTo>
                      <a:pt x="152" y="121"/>
                      <a:pt x="153" y="120"/>
                      <a:pt x="155" y="118"/>
                    </a:cubicBezTo>
                    <a:cubicBezTo>
                      <a:pt x="158" y="116"/>
                      <a:pt x="160" y="114"/>
                      <a:pt x="163" y="112"/>
                    </a:cubicBezTo>
                    <a:cubicBezTo>
                      <a:pt x="169" y="108"/>
                      <a:pt x="174" y="104"/>
                      <a:pt x="177" y="99"/>
                    </a:cubicBezTo>
                    <a:cubicBezTo>
                      <a:pt x="179" y="96"/>
                      <a:pt x="180" y="92"/>
                      <a:pt x="181" y="88"/>
                    </a:cubicBezTo>
                    <a:cubicBezTo>
                      <a:pt x="182" y="84"/>
                      <a:pt x="183" y="80"/>
                      <a:pt x="185" y="77"/>
                    </a:cubicBezTo>
                    <a:cubicBezTo>
                      <a:pt x="189" y="69"/>
                      <a:pt x="193" y="68"/>
                      <a:pt x="198" y="66"/>
                    </a:cubicBezTo>
                    <a:cubicBezTo>
                      <a:pt x="200" y="65"/>
                      <a:pt x="203" y="64"/>
                      <a:pt x="206" y="62"/>
                    </a:cubicBezTo>
                    <a:cubicBezTo>
                      <a:pt x="213" y="58"/>
                      <a:pt x="214" y="56"/>
                      <a:pt x="216" y="51"/>
                    </a:cubicBezTo>
                    <a:cubicBezTo>
                      <a:pt x="216" y="51"/>
                      <a:pt x="216" y="51"/>
                      <a:pt x="216" y="51"/>
                    </a:cubicBezTo>
                    <a:cubicBezTo>
                      <a:pt x="167" y="25"/>
                      <a:pt x="167" y="25"/>
                      <a:pt x="167" y="25"/>
                    </a:cubicBezTo>
                    <a:cubicBezTo>
                      <a:pt x="157" y="20"/>
                      <a:pt x="147" y="15"/>
                      <a:pt x="137" y="18"/>
                    </a:cubicBezTo>
                    <a:cubicBezTo>
                      <a:pt x="134" y="19"/>
                      <a:pt x="131" y="20"/>
                      <a:pt x="127" y="22"/>
                    </a:cubicBezTo>
                    <a:cubicBezTo>
                      <a:pt x="125" y="23"/>
                      <a:pt x="123" y="24"/>
                      <a:pt x="121" y="25"/>
                    </a:cubicBezTo>
                    <a:cubicBezTo>
                      <a:pt x="118" y="26"/>
                      <a:pt x="110" y="29"/>
                      <a:pt x="103" y="24"/>
                    </a:cubicBezTo>
                    <a:cubicBezTo>
                      <a:pt x="101" y="23"/>
                      <a:pt x="101" y="23"/>
                      <a:pt x="101" y="23"/>
                    </a:cubicBezTo>
                    <a:cubicBezTo>
                      <a:pt x="103" y="22"/>
                      <a:pt x="103" y="22"/>
                      <a:pt x="103" y="22"/>
                    </a:cubicBezTo>
                    <a:cubicBezTo>
                      <a:pt x="106" y="19"/>
                      <a:pt x="106" y="17"/>
                      <a:pt x="105" y="15"/>
                    </a:cubicBezTo>
                    <a:cubicBezTo>
                      <a:pt x="104" y="10"/>
                      <a:pt x="100" y="6"/>
                      <a:pt x="95" y="5"/>
                    </a:cubicBezTo>
                    <a:cubicBezTo>
                      <a:pt x="89" y="3"/>
                      <a:pt x="83" y="5"/>
                      <a:pt x="76" y="7"/>
                    </a:cubicBezTo>
                    <a:cubicBezTo>
                      <a:pt x="74" y="8"/>
                      <a:pt x="72" y="9"/>
                      <a:pt x="69" y="9"/>
                    </a:cubicBezTo>
                    <a:cubicBezTo>
                      <a:pt x="63" y="11"/>
                      <a:pt x="57" y="11"/>
                      <a:pt x="51" y="10"/>
                    </a:cubicBezTo>
                    <a:cubicBezTo>
                      <a:pt x="50" y="10"/>
                      <a:pt x="49" y="10"/>
                      <a:pt x="48" y="10"/>
                    </a:cubicBezTo>
                    <a:cubicBezTo>
                      <a:pt x="45" y="10"/>
                      <a:pt x="42" y="9"/>
                      <a:pt x="39" y="10"/>
                    </a:cubicBezTo>
                    <a:cubicBezTo>
                      <a:pt x="34" y="11"/>
                      <a:pt x="30" y="13"/>
                      <a:pt x="27" y="16"/>
                    </a:cubicBezTo>
                    <a:cubicBezTo>
                      <a:pt x="22" y="19"/>
                      <a:pt x="17" y="24"/>
                      <a:pt x="13" y="28"/>
                    </a:cubicBezTo>
                    <a:cubicBezTo>
                      <a:pt x="11" y="30"/>
                      <a:pt x="10" y="32"/>
                      <a:pt x="8" y="33"/>
                    </a:cubicBezTo>
                    <a:cubicBezTo>
                      <a:pt x="8" y="34"/>
                      <a:pt x="8" y="34"/>
                      <a:pt x="8" y="34"/>
                    </a:cubicBezTo>
                    <a:cubicBezTo>
                      <a:pt x="6" y="33"/>
                      <a:pt x="6" y="33"/>
                      <a:pt x="6" y="33"/>
                    </a:cubicBezTo>
                    <a:cubicBezTo>
                      <a:pt x="7" y="35"/>
                      <a:pt x="8" y="37"/>
                      <a:pt x="9" y="39"/>
                    </a:cubicBezTo>
                    <a:cubicBezTo>
                      <a:pt x="13" y="44"/>
                      <a:pt x="13" y="44"/>
                      <a:pt x="13" y="44"/>
                    </a:cubicBezTo>
                    <a:cubicBezTo>
                      <a:pt x="7" y="42"/>
                      <a:pt x="7" y="42"/>
                      <a:pt x="7" y="42"/>
                    </a:cubicBezTo>
                    <a:cubicBezTo>
                      <a:pt x="7" y="42"/>
                      <a:pt x="7" y="42"/>
                      <a:pt x="7"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76">
                <a:extLst>
                  <a:ext uri="{FF2B5EF4-FFF2-40B4-BE49-F238E27FC236}">
                    <a16:creationId xmlns:a16="http://schemas.microsoft.com/office/drawing/2014/main" id="{39964A51-6C93-4158-BE23-1606DD531ED6}"/>
                  </a:ext>
                </a:extLst>
              </p:cNvPr>
              <p:cNvSpPr>
                <a:spLocks noEditPoints="1"/>
              </p:cNvSpPr>
              <p:nvPr/>
            </p:nvSpPr>
            <p:spPr bwMode="auto">
              <a:xfrm>
                <a:off x="7236457" y="5095162"/>
                <a:ext cx="1141093" cy="872003"/>
              </a:xfrm>
              <a:custGeom>
                <a:avLst/>
                <a:gdLst>
                  <a:gd name="T0" fmla="*/ 322 w 379"/>
                  <a:gd name="T1" fmla="*/ 269 h 289"/>
                  <a:gd name="T2" fmla="*/ 292 w 379"/>
                  <a:gd name="T3" fmla="*/ 240 h 289"/>
                  <a:gd name="T4" fmla="*/ 264 w 379"/>
                  <a:gd name="T5" fmla="*/ 171 h 289"/>
                  <a:gd name="T6" fmla="*/ 237 w 379"/>
                  <a:gd name="T7" fmla="*/ 129 h 289"/>
                  <a:gd name="T8" fmla="*/ 225 w 379"/>
                  <a:gd name="T9" fmla="*/ 99 h 289"/>
                  <a:gd name="T10" fmla="*/ 189 w 379"/>
                  <a:gd name="T11" fmla="*/ 73 h 289"/>
                  <a:gd name="T12" fmla="*/ 163 w 379"/>
                  <a:gd name="T13" fmla="*/ 48 h 289"/>
                  <a:gd name="T14" fmla="*/ 125 w 379"/>
                  <a:gd name="T15" fmla="*/ 60 h 289"/>
                  <a:gd name="T16" fmla="*/ 86 w 379"/>
                  <a:gd name="T17" fmla="*/ 57 h 289"/>
                  <a:gd name="T18" fmla="*/ 66 w 379"/>
                  <a:gd name="T19" fmla="*/ 48 h 289"/>
                  <a:gd name="T20" fmla="*/ 37 w 379"/>
                  <a:gd name="T21" fmla="*/ 42 h 289"/>
                  <a:gd name="T22" fmla="*/ 17 w 379"/>
                  <a:gd name="T23" fmla="*/ 44 h 289"/>
                  <a:gd name="T24" fmla="*/ 0 w 379"/>
                  <a:gd name="T25" fmla="*/ 23 h 289"/>
                  <a:gd name="T26" fmla="*/ 114 w 379"/>
                  <a:gd name="T27" fmla="*/ 3 h 289"/>
                  <a:gd name="T28" fmla="*/ 120 w 379"/>
                  <a:gd name="T29" fmla="*/ 13 h 289"/>
                  <a:gd name="T30" fmla="*/ 214 w 379"/>
                  <a:gd name="T31" fmla="*/ 18 h 289"/>
                  <a:gd name="T32" fmla="*/ 236 w 379"/>
                  <a:gd name="T33" fmla="*/ 27 h 289"/>
                  <a:gd name="T34" fmla="*/ 247 w 379"/>
                  <a:gd name="T35" fmla="*/ 5 h 289"/>
                  <a:gd name="T36" fmla="*/ 264 w 379"/>
                  <a:gd name="T37" fmla="*/ 2 h 289"/>
                  <a:gd name="T38" fmla="*/ 328 w 379"/>
                  <a:gd name="T39" fmla="*/ 114 h 289"/>
                  <a:gd name="T40" fmla="*/ 366 w 379"/>
                  <a:gd name="T41" fmla="*/ 180 h 289"/>
                  <a:gd name="T42" fmla="*/ 348 w 379"/>
                  <a:gd name="T43" fmla="*/ 286 h 289"/>
                  <a:gd name="T44" fmla="*/ 271 w 379"/>
                  <a:gd name="T45" fmla="*/ 162 h 289"/>
                  <a:gd name="T46" fmla="*/ 303 w 379"/>
                  <a:gd name="T47" fmla="*/ 242 h 289"/>
                  <a:gd name="T48" fmla="*/ 330 w 379"/>
                  <a:gd name="T49" fmla="*/ 279 h 289"/>
                  <a:gd name="T50" fmla="*/ 370 w 379"/>
                  <a:gd name="T51" fmla="*/ 265 h 289"/>
                  <a:gd name="T52" fmla="*/ 325 w 379"/>
                  <a:gd name="T53" fmla="*/ 115 h 289"/>
                  <a:gd name="T54" fmla="*/ 262 w 379"/>
                  <a:gd name="T55" fmla="*/ 5 h 289"/>
                  <a:gd name="T56" fmla="*/ 250 w 379"/>
                  <a:gd name="T57" fmla="*/ 17 h 289"/>
                  <a:gd name="T58" fmla="*/ 230 w 379"/>
                  <a:gd name="T59" fmla="*/ 27 h 289"/>
                  <a:gd name="T60" fmla="*/ 147 w 379"/>
                  <a:gd name="T61" fmla="*/ 27 h 289"/>
                  <a:gd name="T62" fmla="*/ 115 w 379"/>
                  <a:gd name="T63" fmla="*/ 11 h 289"/>
                  <a:gd name="T64" fmla="*/ 5 w 379"/>
                  <a:gd name="T65" fmla="*/ 25 h 289"/>
                  <a:gd name="T66" fmla="*/ 16 w 379"/>
                  <a:gd name="T67" fmla="*/ 40 h 289"/>
                  <a:gd name="T68" fmla="*/ 29 w 379"/>
                  <a:gd name="T69" fmla="*/ 44 h 289"/>
                  <a:gd name="T70" fmla="*/ 58 w 379"/>
                  <a:gd name="T71" fmla="*/ 40 h 289"/>
                  <a:gd name="T72" fmla="*/ 84 w 379"/>
                  <a:gd name="T73" fmla="*/ 47 h 289"/>
                  <a:gd name="T74" fmla="*/ 120 w 379"/>
                  <a:gd name="T75" fmla="*/ 59 h 289"/>
                  <a:gd name="T76" fmla="*/ 124 w 379"/>
                  <a:gd name="T77" fmla="*/ 57 h 289"/>
                  <a:gd name="T78" fmla="*/ 156 w 379"/>
                  <a:gd name="T79" fmla="*/ 42 h 289"/>
                  <a:gd name="T80" fmla="*/ 185 w 379"/>
                  <a:gd name="T81" fmla="*/ 62 h 289"/>
                  <a:gd name="T82" fmla="*/ 212 w 379"/>
                  <a:gd name="T83" fmla="*/ 79 h 289"/>
                  <a:gd name="T84" fmla="*/ 235 w 379"/>
                  <a:gd name="T85" fmla="*/ 115 h 289"/>
                  <a:gd name="T86" fmla="*/ 240 w 379"/>
                  <a:gd name="T87" fmla="*/ 151 h 289"/>
                  <a:gd name="T88" fmla="*/ 269 w 379"/>
                  <a:gd name="T89" fmla="*/ 154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9" h="289">
                    <a:moveTo>
                      <a:pt x="334" y="289"/>
                    </a:moveTo>
                    <a:cubicBezTo>
                      <a:pt x="330" y="289"/>
                      <a:pt x="329" y="286"/>
                      <a:pt x="326" y="280"/>
                    </a:cubicBezTo>
                    <a:cubicBezTo>
                      <a:pt x="326" y="277"/>
                      <a:pt x="324" y="274"/>
                      <a:pt x="322" y="269"/>
                    </a:cubicBezTo>
                    <a:cubicBezTo>
                      <a:pt x="319" y="262"/>
                      <a:pt x="315" y="256"/>
                      <a:pt x="309" y="250"/>
                    </a:cubicBezTo>
                    <a:cubicBezTo>
                      <a:pt x="307" y="248"/>
                      <a:pt x="304" y="247"/>
                      <a:pt x="301" y="246"/>
                    </a:cubicBezTo>
                    <a:cubicBezTo>
                      <a:pt x="298" y="244"/>
                      <a:pt x="294" y="242"/>
                      <a:pt x="292" y="240"/>
                    </a:cubicBezTo>
                    <a:cubicBezTo>
                      <a:pt x="282" y="229"/>
                      <a:pt x="278" y="207"/>
                      <a:pt x="274" y="187"/>
                    </a:cubicBezTo>
                    <a:cubicBezTo>
                      <a:pt x="272" y="180"/>
                      <a:pt x="271" y="174"/>
                      <a:pt x="269" y="168"/>
                    </a:cubicBezTo>
                    <a:cubicBezTo>
                      <a:pt x="268" y="170"/>
                      <a:pt x="266" y="171"/>
                      <a:pt x="264" y="171"/>
                    </a:cubicBezTo>
                    <a:cubicBezTo>
                      <a:pt x="255" y="172"/>
                      <a:pt x="239" y="158"/>
                      <a:pt x="236" y="152"/>
                    </a:cubicBezTo>
                    <a:cubicBezTo>
                      <a:pt x="234" y="146"/>
                      <a:pt x="235" y="142"/>
                      <a:pt x="236" y="138"/>
                    </a:cubicBezTo>
                    <a:cubicBezTo>
                      <a:pt x="237" y="135"/>
                      <a:pt x="238" y="132"/>
                      <a:pt x="237" y="129"/>
                    </a:cubicBezTo>
                    <a:cubicBezTo>
                      <a:pt x="237" y="125"/>
                      <a:pt x="234" y="121"/>
                      <a:pt x="232" y="117"/>
                    </a:cubicBezTo>
                    <a:cubicBezTo>
                      <a:pt x="230" y="113"/>
                      <a:pt x="227" y="108"/>
                      <a:pt x="226" y="104"/>
                    </a:cubicBezTo>
                    <a:cubicBezTo>
                      <a:pt x="226" y="102"/>
                      <a:pt x="225" y="101"/>
                      <a:pt x="225" y="99"/>
                    </a:cubicBezTo>
                    <a:cubicBezTo>
                      <a:pt x="223" y="88"/>
                      <a:pt x="222" y="87"/>
                      <a:pt x="211" y="83"/>
                    </a:cubicBezTo>
                    <a:cubicBezTo>
                      <a:pt x="208" y="82"/>
                      <a:pt x="206" y="82"/>
                      <a:pt x="204" y="81"/>
                    </a:cubicBezTo>
                    <a:cubicBezTo>
                      <a:pt x="199" y="80"/>
                      <a:pt x="194" y="79"/>
                      <a:pt x="189" y="73"/>
                    </a:cubicBezTo>
                    <a:cubicBezTo>
                      <a:pt x="186" y="69"/>
                      <a:pt x="184" y="66"/>
                      <a:pt x="182" y="64"/>
                    </a:cubicBezTo>
                    <a:cubicBezTo>
                      <a:pt x="178" y="59"/>
                      <a:pt x="176" y="56"/>
                      <a:pt x="168" y="52"/>
                    </a:cubicBezTo>
                    <a:cubicBezTo>
                      <a:pt x="166" y="50"/>
                      <a:pt x="164" y="49"/>
                      <a:pt x="163" y="48"/>
                    </a:cubicBezTo>
                    <a:cubicBezTo>
                      <a:pt x="161" y="46"/>
                      <a:pt x="160" y="45"/>
                      <a:pt x="156" y="45"/>
                    </a:cubicBezTo>
                    <a:cubicBezTo>
                      <a:pt x="152" y="46"/>
                      <a:pt x="148" y="49"/>
                      <a:pt x="144" y="52"/>
                    </a:cubicBezTo>
                    <a:cubicBezTo>
                      <a:pt x="139" y="56"/>
                      <a:pt x="133" y="60"/>
                      <a:pt x="125" y="60"/>
                    </a:cubicBezTo>
                    <a:cubicBezTo>
                      <a:pt x="124" y="61"/>
                      <a:pt x="123" y="61"/>
                      <a:pt x="122" y="62"/>
                    </a:cubicBezTo>
                    <a:cubicBezTo>
                      <a:pt x="113" y="67"/>
                      <a:pt x="103" y="73"/>
                      <a:pt x="94" y="67"/>
                    </a:cubicBezTo>
                    <a:cubicBezTo>
                      <a:pt x="90" y="64"/>
                      <a:pt x="88" y="60"/>
                      <a:pt x="86" y="57"/>
                    </a:cubicBezTo>
                    <a:cubicBezTo>
                      <a:pt x="85" y="54"/>
                      <a:pt x="84" y="51"/>
                      <a:pt x="82" y="50"/>
                    </a:cubicBezTo>
                    <a:cubicBezTo>
                      <a:pt x="79" y="48"/>
                      <a:pt x="76" y="48"/>
                      <a:pt x="73" y="48"/>
                    </a:cubicBezTo>
                    <a:cubicBezTo>
                      <a:pt x="71" y="48"/>
                      <a:pt x="68" y="48"/>
                      <a:pt x="66" y="48"/>
                    </a:cubicBezTo>
                    <a:cubicBezTo>
                      <a:pt x="63" y="47"/>
                      <a:pt x="59" y="45"/>
                      <a:pt x="56" y="43"/>
                    </a:cubicBezTo>
                    <a:cubicBezTo>
                      <a:pt x="51" y="40"/>
                      <a:pt x="46" y="38"/>
                      <a:pt x="42" y="38"/>
                    </a:cubicBezTo>
                    <a:cubicBezTo>
                      <a:pt x="41" y="39"/>
                      <a:pt x="39" y="40"/>
                      <a:pt x="37" y="42"/>
                    </a:cubicBezTo>
                    <a:cubicBezTo>
                      <a:pt x="35" y="45"/>
                      <a:pt x="33" y="47"/>
                      <a:pt x="30" y="48"/>
                    </a:cubicBezTo>
                    <a:cubicBezTo>
                      <a:pt x="27" y="48"/>
                      <a:pt x="23" y="47"/>
                      <a:pt x="18" y="44"/>
                    </a:cubicBezTo>
                    <a:cubicBezTo>
                      <a:pt x="18" y="44"/>
                      <a:pt x="17" y="44"/>
                      <a:pt x="17" y="44"/>
                    </a:cubicBezTo>
                    <a:cubicBezTo>
                      <a:pt x="16" y="45"/>
                      <a:pt x="15" y="46"/>
                      <a:pt x="14" y="47"/>
                    </a:cubicBezTo>
                    <a:cubicBezTo>
                      <a:pt x="12" y="49"/>
                      <a:pt x="12" y="49"/>
                      <a:pt x="12" y="49"/>
                    </a:cubicBezTo>
                    <a:cubicBezTo>
                      <a:pt x="0" y="23"/>
                      <a:pt x="0" y="23"/>
                      <a:pt x="0" y="23"/>
                    </a:cubicBezTo>
                    <a:cubicBezTo>
                      <a:pt x="2" y="22"/>
                      <a:pt x="2" y="22"/>
                      <a:pt x="2" y="22"/>
                    </a:cubicBezTo>
                    <a:cubicBezTo>
                      <a:pt x="39" y="14"/>
                      <a:pt x="76" y="9"/>
                      <a:pt x="113" y="7"/>
                    </a:cubicBezTo>
                    <a:cubicBezTo>
                      <a:pt x="114" y="3"/>
                      <a:pt x="114" y="3"/>
                      <a:pt x="114" y="3"/>
                    </a:cubicBezTo>
                    <a:cubicBezTo>
                      <a:pt x="117" y="7"/>
                      <a:pt x="117" y="7"/>
                      <a:pt x="117" y="7"/>
                    </a:cubicBezTo>
                    <a:cubicBezTo>
                      <a:pt x="117" y="7"/>
                      <a:pt x="118" y="8"/>
                      <a:pt x="118" y="9"/>
                    </a:cubicBezTo>
                    <a:cubicBezTo>
                      <a:pt x="119" y="10"/>
                      <a:pt x="119" y="11"/>
                      <a:pt x="120" y="13"/>
                    </a:cubicBezTo>
                    <a:cubicBezTo>
                      <a:pt x="120" y="14"/>
                      <a:pt x="121" y="16"/>
                      <a:pt x="122" y="17"/>
                    </a:cubicBezTo>
                    <a:cubicBezTo>
                      <a:pt x="126" y="24"/>
                      <a:pt x="137" y="24"/>
                      <a:pt x="146" y="23"/>
                    </a:cubicBezTo>
                    <a:cubicBezTo>
                      <a:pt x="214" y="18"/>
                      <a:pt x="214" y="18"/>
                      <a:pt x="214" y="18"/>
                    </a:cubicBezTo>
                    <a:cubicBezTo>
                      <a:pt x="218" y="18"/>
                      <a:pt x="222" y="18"/>
                      <a:pt x="225" y="19"/>
                    </a:cubicBezTo>
                    <a:cubicBezTo>
                      <a:pt x="228" y="20"/>
                      <a:pt x="231" y="22"/>
                      <a:pt x="233" y="24"/>
                    </a:cubicBezTo>
                    <a:cubicBezTo>
                      <a:pt x="234" y="25"/>
                      <a:pt x="235" y="26"/>
                      <a:pt x="236" y="27"/>
                    </a:cubicBezTo>
                    <a:cubicBezTo>
                      <a:pt x="239" y="29"/>
                      <a:pt x="243" y="30"/>
                      <a:pt x="246" y="28"/>
                    </a:cubicBezTo>
                    <a:cubicBezTo>
                      <a:pt x="248" y="26"/>
                      <a:pt x="247" y="22"/>
                      <a:pt x="246" y="18"/>
                    </a:cubicBezTo>
                    <a:cubicBezTo>
                      <a:pt x="245" y="14"/>
                      <a:pt x="244" y="8"/>
                      <a:pt x="247" y="5"/>
                    </a:cubicBezTo>
                    <a:cubicBezTo>
                      <a:pt x="250" y="3"/>
                      <a:pt x="252" y="2"/>
                      <a:pt x="255" y="2"/>
                    </a:cubicBezTo>
                    <a:cubicBezTo>
                      <a:pt x="264" y="0"/>
                      <a:pt x="264" y="0"/>
                      <a:pt x="264" y="0"/>
                    </a:cubicBezTo>
                    <a:cubicBezTo>
                      <a:pt x="264" y="2"/>
                      <a:pt x="264" y="2"/>
                      <a:pt x="264" y="2"/>
                    </a:cubicBezTo>
                    <a:cubicBezTo>
                      <a:pt x="275" y="27"/>
                      <a:pt x="291" y="50"/>
                      <a:pt x="306" y="73"/>
                    </a:cubicBezTo>
                    <a:cubicBezTo>
                      <a:pt x="311" y="81"/>
                      <a:pt x="316" y="89"/>
                      <a:pt x="321" y="97"/>
                    </a:cubicBezTo>
                    <a:cubicBezTo>
                      <a:pt x="325" y="103"/>
                      <a:pt x="327" y="108"/>
                      <a:pt x="328" y="114"/>
                    </a:cubicBezTo>
                    <a:cubicBezTo>
                      <a:pt x="330" y="119"/>
                      <a:pt x="331" y="125"/>
                      <a:pt x="336" y="131"/>
                    </a:cubicBezTo>
                    <a:cubicBezTo>
                      <a:pt x="336" y="131"/>
                      <a:pt x="336" y="131"/>
                      <a:pt x="336" y="131"/>
                    </a:cubicBezTo>
                    <a:cubicBezTo>
                      <a:pt x="348" y="146"/>
                      <a:pt x="359" y="164"/>
                      <a:pt x="366" y="180"/>
                    </a:cubicBezTo>
                    <a:cubicBezTo>
                      <a:pt x="377" y="206"/>
                      <a:pt x="379" y="234"/>
                      <a:pt x="374" y="266"/>
                    </a:cubicBezTo>
                    <a:cubicBezTo>
                      <a:pt x="371" y="281"/>
                      <a:pt x="366" y="282"/>
                      <a:pt x="356" y="284"/>
                    </a:cubicBezTo>
                    <a:cubicBezTo>
                      <a:pt x="354" y="285"/>
                      <a:pt x="351" y="285"/>
                      <a:pt x="348" y="286"/>
                    </a:cubicBezTo>
                    <a:cubicBezTo>
                      <a:pt x="341" y="288"/>
                      <a:pt x="337" y="289"/>
                      <a:pt x="334" y="289"/>
                    </a:cubicBezTo>
                    <a:close/>
                    <a:moveTo>
                      <a:pt x="269" y="154"/>
                    </a:moveTo>
                    <a:cubicBezTo>
                      <a:pt x="271" y="162"/>
                      <a:pt x="271" y="162"/>
                      <a:pt x="271" y="162"/>
                    </a:cubicBezTo>
                    <a:cubicBezTo>
                      <a:pt x="274" y="168"/>
                      <a:pt x="275" y="177"/>
                      <a:pt x="277" y="186"/>
                    </a:cubicBezTo>
                    <a:cubicBezTo>
                      <a:pt x="281" y="205"/>
                      <a:pt x="286" y="227"/>
                      <a:pt x="295" y="237"/>
                    </a:cubicBezTo>
                    <a:cubicBezTo>
                      <a:pt x="296" y="239"/>
                      <a:pt x="299" y="241"/>
                      <a:pt x="303" y="242"/>
                    </a:cubicBezTo>
                    <a:cubicBezTo>
                      <a:pt x="306" y="244"/>
                      <a:pt x="309" y="245"/>
                      <a:pt x="312" y="247"/>
                    </a:cubicBezTo>
                    <a:cubicBezTo>
                      <a:pt x="318" y="253"/>
                      <a:pt x="322" y="260"/>
                      <a:pt x="326" y="268"/>
                    </a:cubicBezTo>
                    <a:cubicBezTo>
                      <a:pt x="328" y="272"/>
                      <a:pt x="329" y="276"/>
                      <a:pt x="330" y="279"/>
                    </a:cubicBezTo>
                    <a:cubicBezTo>
                      <a:pt x="332" y="287"/>
                      <a:pt x="332" y="287"/>
                      <a:pt x="347" y="283"/>
                    </a:cubicBezTo>
                    <a:cubicBezTo>
                      <a:pt x="350" y="282"/>
                      <a:pt x="353" y="281"/>
                      <a:pt x="355" y="281"/>
                    </a:cubicBezTo>
                    <a:cubicBezTo>
                      <a:pt x="365" y="279"/>
                      <a:pt x="368" y="278"/>
                      <a:pt x="370" y="265"/>
                    </a:cubicBezTo>
                    <a:cubicBezTo>
                      <a:pt x="376" y="234"/>
                      <a:pt x="373" y="207"/>
                      <a:pt x="362" y="181"/>
                    </a:cubicBezTo>
                    <a:cubicBezTo>
                      <a:pt x="356" y="165"/>
                      <a:pt x="345" y="148"/>
                      <a:pt x="333" y="133"/>
                    </a:cubicBezTo>
                    <a:cubicBezTo>
                      <a:pt x="328" y="127"/>
                      <a:pt x="326" y="121"/>
                      <a:pt x="325" y="115"/>
                    </a:cubicBezTo>
                    <a:cubicBezTo>
                      <a:pt x="323" y="110"/>
                      <a:pt x="322" y="105"/>
                      <a:pt x="318" y="99"/>
                    </a:cubicBezTo>
                    <a:cubicBezTo>
                      <a:pt x="313" y="91"/>
                      <a:pt x="308" y="83"/>
                      <a:pt x="303" y="75"/>
                    </a:cubicBezTo>
                    <a:cubicBezTo>
                      <a:pt x="288" y="52"/>
                      <a:pt x="273" y="29"/>
                      <a:pt x="262" y="5"/>
                    </a:cubicBezTo>
                    <a:cubicBezTo>
                      <a:pt x="255" y="6"/>
                      <a:pt x="255" y="6"/>
                      <a:pt x="255" y="6"/>
                    </a:cubicBezTo>
                    <a:cubicBezTo>
                      <a:pt x="253" y="6"/>
                      <a:pt x="251" y="6"/>
                      <a:pt x="250" y="8"/>
                    </a:cubicBezTo>
                    <a:cubicBezTo>
                      <a:pt x="248" y="10"/>
                      <a:pt x="249" y="13"/>
                      <a:pt x="250" y="17"/>
                    </a:cubicBezTo>
                    <a:cubicBezTo>
                      <a:pt x="251" y="22"/>
                      <a:pt x="252" y="27"/>
                      <a:pt x="248" y="30"/>
                    </a:cubicBezTo>
                    <a:cubicBezTo>
                      <a:pt x="244" y="34"/>
                      <a:pt x="238" y="33"/>
                      <a:pt x="234" y="30"/>
                    </a:cubicBezTo>
                    <a:cubicBezTo>
                      <a:pt x="233" y="29"/>
                      <a:pt x="232" y="28"/>
                      <a:pt x="230" y="27"/>
                    </a:cubicBezTo>
                    <a:cubicBezTo>
                      <a:pt x="228" y="25"/>
                      <a:pt x="226" y="23"/>
                      <a:pt x="224" y="23"/>
                    </a:cubicBezTo>
                    <a:cubicBezTo>
                      <a:pt x="221" y="21"/>
                      <a:pt x="217" y="22"/>
                      <a:pt x="214" y="22"/>
                    </a:cubicBezTo>
                    <a:cubicBezTo>
                      <a:pt x="147" y="27"/>
                      <a:pt x="147" y="27"/>
                      <a:pt x="147" y="27"/>
                    </a:cubicBezTo>
                    <a:cubicBezTo>
                      <a:pt x="137" y="28"/>
                      <a:pt x="124" y="28"/>
                      <a:pt x="119" y="19"/>
                    </a:cubicBezTo>
                    <a:cubicBezTo>
                      <a:pt x="118" y="17"/>
                      <a:pt x="117" y="16"/>
                      <a:pt x="116" y="14"/>
                    </a:cubicBezTo>
                    <a:cubicBezTo>
                      <a:pt x="116" y="13"/>
                      <a:pt x="116" y="12"/>
                      <a:pt x="115" y="11"/>
                    </a:cubicBezTo>
                    <a:cubicBezTo>
                      <a:pt x="115" y="11"/>
                      <a:pt x="115" y="11"/>
                      <a:pt x="115" y="11"/>
                    </a:cubicBezTo>
                    <a:cubicBezTo>
                      <a:pt x="115" y="11"/>
                      <a:pt x="115" y="11"/>
                      <a:pt x="115" y="11"/>
                    </a:cubicBezTo>
                    <a:cubicBezTo>
                      <a:pt x="78" y="12"/>
                      <a:pt x="41" y="17"/>
                      <a:pt x="5" y="25"/>
                    </a:cubicBezTo>
                    <a:cubicBezTo>
                      <a:pt x="13" y="43"/>
                      <a:pt x="13" y="43"/>
                      <a:pt x="13" y="43"/>
                    </a:cubicBezTo>
                    <a:cubicBezTo>
                      <a:pt x="14" y="42"/>
                      <a:pt x="15" y="41"/>
                      <a:pt x="15" y="41"/>
                    </a:cubicBezTo>
                    <a:cubicBezTo>
                      <a:pt x="16" y="40"/>
                      <a:pt x="16" y="40"/>
                      <a:pt x="16" y="40"/>
                    </a:cubicBezTo>
                    <a:cubicBezTo>
                      <a:pt x="17" y="40"/>
                      <a:pt x="17" y="40"/>
                      <a:pt x="17" y="40"/>
                    </a:cubicBezTo>
                    <a:cubicBezTo>
                      <a:pt x="18" y="40"/>
                      <a:pt x="19" y="41"/>
                      <a:pt x="19" y="41"/>
                    </a:cubicBezTo>
                    <a:cubicBezTo>
                      <a:pt x="22" y="42"/>
                      <a:pt x="27" y="45"/>
                      <a:pt x="29" y="44"/>
                    </a:cubicBezTo>
                    <a:cubicBezTo>
                      <a:pt x="31" y="44"/>
                      <a:pt x="33" y="42"/>
                      <a:pt x="35" y="40"/>
                    </a:cubicBezTo>
                    <a:cubicBezTo>
                      <a:pt x="37" y="37"/>
                      <a:pt x="39" y="35"/>
                      <a:pt x="41" y="35"/>
                    </a:cubicBezTo>
                    <a:cubicBezTo>
                      <a:pt x="47" y="34"/>
                      <a:pt x="52" y="37"/>
                      <a:pt x="58" y="40"/>
                    </a:cubicBezTo>
                    <a:cubicBezTo>
                      <a:pt x="61" y="42"/>
                      <a:pt x="64" y="44"/>
                      <a:pt x="67" y="44"/>
                    </a:cubicBezTo>
                    <a:cubicBezTo>
                      <a:pt x="69" y="45"/>
                      <a:pt x="71" y="45"/>
                      <a:pt x="73" y="44"/>
                    </a:cubicBezTo>
                    <a:cubicBezTo>
                      <a:pt x="76" y="44"/>
                      <a:pt x="80" y="44"/>
                      <a:pt x="84" y="47"/>
                    </a:cubicBezTo>
                    <a:cubicBezTo>
                      <a:pt x="87" y="48"/>
                      <a:pt x="88" y="52"/>
                      <a:pt x="90" y="55"/>
                    </a:cubicBezTo>
                    <a:cubicBezTo>
                      <a:pt x="91" y="58"/>
                      <a:pt x="93" y="62"/>
                      <a:pt x="96" y="64"/>
                    </a:cubicBezTo>
                    <a:cubicBezTo>
                      <a:pt x="103" y="69"/>
                      <a:pt x="112" y="63"/>
                      <a:pt x="120" y="59"/>
                    </a:cubicBezTo>
                    <a:cubicBezTo>
                      <a:pt x="121" y="58"/>
                      <a:pt x="122" y="58"/>
                      <a:pt x="123" y="57"/>
                    </a:cubicBezTo>
                    <a:cubicBezTo>
                      <a:pt x="124" y="57"/>
                      <a:pt x="124" y="57"/>
                      <a:pt x="124" y="57"/>
                    </a:cubicBezTo>
                    <a:cubicBezTo>
                      <a:pt x="124" y="57"/>
                      <a:pt x="124" y="57"/>
                      <a:pt x="124" y="57"/>
                    </a:cubicBezTo>
                    <a:cubicBezTo>
                      <a:pt x="124" y="57"/>
                      <a:pt x="124" y="57"/>
                      <a:pt x="124" y="57"/>
                    </a:cubicBezTo>
                    <a:cubicBezTo>
                      <a:pt x="131" y="57"/>
                      <a:pt x="137" y="53"/>
                      <a:pt x="142" y="49"/>
                    </a:cubicBezTo>
                    <a:cubicBezTo>
                      <a:pt x="146" y="45"/>
                      <a:pt x="151" y="42"/>
                      <a:pt x="156" y="42"/>
                    </a:cubicBezTo>
                    <a:cubicBezTo>
                      <a:pt x="162" y="41"/>
                      <a:pt x="164" y="43"/>
                      <a:pt x="166" y="45"/>
                    </a:cubicBezTo>
                    <a:cubicBezTo>
                      <a:pt x="167" y="46"/>
                      <a:pt x="168" y="47"/>
                      <a:pt x="170" y="48"/>
                    </a:cubicBezTo>
                    <a:cubicBezTo>
                      <a:pt x="179" y="53"/>
                      <a:pt x="181" y="57"/>
                      <a:pt x="185" y="62"/>
                    </a:cubicBezTo>
                    <a:cubicBezTo>
                      <a:pt x="187" y="64"/>
                      <a:pt x="188" y="67"/>
                      <a:pt x="191" y="70"/>
                    </a:cubicBezTo>
                    <a:cubicBezTo>
                      <a:pt x="196" y="76"/>
                      <a:pt x="200" y="76"/>
                      <a:pt x="205" y="78"/>
                    </a:cubicBezTo>
                    <a:cubicBezTo>
                      <a:pt x="207" y="78"/>
                      <a:pt x="209" y="79"/>
                      <a:pt x="212" y="79"/>
                    </a:cubicBezTo>
                    <a:cubicBezTo>
                      <a:pt x="225" y="84"/>
                      <a:pt x="226" y="87"/>
                      <a:pt x="229" y="98"/>
                    </a:cubicBezTo>
                    <a:cubicBezTo>
                      <a:pt x="229" y="100"/>
                      <a:pt x="229" y="101"/>
                      <a:pt x="230" y="103"/>
                    </a:cubicBezTo>
                    <a:cubicBezTo>
                      <a:pt x="231" y="107"/>
                      <a:pt x="233" y="111"/>
                      <a:pt x="235" y="115"/>
                    </a:cubicBezTo>
                    <a:cubicBezTo>
                      <a:pt x="238" y="119"/>
                      <a:pt x="240" y="124"/>
                      <a:pt x="241" y="128"/>
                    </a:cubicBezTo>
                    <a:cubicBezTo>
                      <a:pt x="242" y="132"/>
                      <a:pt x="241" y="136"/>
                      <a:pt x="240" y="139"/>
                    </a:cubicBezTo>
                    <a:cubicBezTo>
                      <a:pt x="239" y="143"/>
                      <a:pt x="238" y="146"/>
                      <a:pt x="240" y="151"/>
                    </a:cubicBezTo>
                    <a:cubicBezTo>
                      <a:pt x="241" y="155"/>
                      <a:pt x="256" y="169"/>
                      <a:pt x="264" y="168"/>
                    </a:cubicBezTo>
                    <a:cubicBezTo>
                      <a:pt x="265" y="167"/>
                      <a:pt x="267" y="167"/>
                      <a:pt x="268" y="162"/>
                    </a:cubicBezTo>
                    <a:lnTo>
                      <a:pt x="269" y="1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78">
                <a:extLst>
                  <a:ext uri="{FF2B5EF4-FFF2-40B4-BE49-F238E27FC236}">
                    <a16:creationId xmlns:a16="http://schemas.microsoft.com/office/drawing/2014/main" id="{451FB3CB-067C-4F03-AC96-ACD66781707D}"/>
                  </a:ext>
                </a:extLst>
              </p:cNvPr>
              <p:cNvSpPr>
                <a:spLocks noEditPoints="1"/>
              </p:cNvSpPr>
              <p:nvPr/>
            </p:nvSpPr>
            <p:spPr bwMode="auto">
              <a:xfrm>
                <a:off x="6865824" y="4190157"/>
                <a:ext cx="1048434" cy="389673"/>
              </a:xfrm>
              <a:custGeom>
                <a:avLst/>
                <a:gdLst>
                  <a:gd name="T0" fmla="*/ 2 w 348"/>
                  <a:gd name="T1" fmla="*/ 126 h 129"/>
                  <a:gd name="T2" fmla="*/ 15 w 348"/>
                  <a:gd name="T3" fmla="*/ 83 h 129"/>
                  <a:gd name="T4" fmla="*/ 18 w 348"/>
                  <a:gd name="T5" fmla="*/ 82 h 129"/>
                  <a:gd name="T6" fmla="*/ 27 w 348"/>
                  <a:gd name="T7" fmla="*/ 56 h 129"/>
                  <a:gd name="T8" fmla="*/ 34 w 348"/>
                  <a:gd name="T9" fmla="*/ 53 h 129"/>
                  <a:gd name="T10" fmla="*/ 40 w 348"/>
                  <a:gd name="T11" fmla="*/ 45 h 129"/>
                  <a:gd name="T12" fmla="*/ 86 w 348"/>
                  <a:gd name="T13" fmla="*/ 43 h 129"/>
                  <a:gd name="T14" fmla="*/ 178 w 348"/>
                  <a:gd name="T15" fmla="*/ 25 h 129"/>
                  <a:gd name="T16" fmla="*/ 290 w 348"/>
                  <a:gd name="T17" fmla="*/ 7 h 129"/>
                  <a:gd name="T18" fmla="*/ 343 w 348"/>
                  <a:gd name="T19" fmla="*/ 1 h 129"/>
                  <a:gd name="T20" fmla="*/ 347 w 348"/>
                  <a:gd name="T21" fmla="*/ 23 h 129"/>
                  <a:gd name="T22" fmla="*/ 338 w 348"/>
                  <a:gd name="T23" fmla="*/ 37 h 129"/>
                  <a:gd name="T24" fmla="*/ 282 w 348"/>
                  <a:gd name="T25" fmla="*/ 63 h 129"/>
                  <a:gd name="T26" fmla="*/ 272 w 348"/>
                  <a:gd name="T27" fmla="*/ 75 h 129"/>
                  <a:gd name="T28" fmla="*/ 249 w 348"/>
                  <a:gd name="T29" fmla="*/ 84 h 129"/>
                  <a:gd name="T30" fmla="*/ 245 w 348"/>
                  <a:gd name="T31" fmla="*/ 91 h 129"/>
                  <a:gd name="T32" fmla="*/ 242 w 348"/>
                  <a:gd name="T33" fmla="*/ 103 h 129"/>
                  <a:gd name="T34" fmla="*/ 189 w 348"/>
                  <a:gd name="T35" fmla="*/ 106 h 129"/>
                  <a:gd name="T36" fmla="*/ 110 w 348"/>
                  <a:gd name="T37" fmla="*/ 120 h 129"/>
                  <a:gd name="T38" fmla="*/ 4 w 348"/>
                  <a:gd name="T39" fmla="*/ 129 h 129"/>
                  <a:gd name="T40" fmla="*/ 18 w 348"/>
                  <a:gd name="T41" fmla="*/ 85 h 129"/>
                  <a:gd name="T42" fmla="*/ 7 w 348"/>
                  <a:gd name="T43" fmla="*/ 125 h 129"/>
                  <a:gd name="T44" fmla="*/ 109 w 348"/>
                  <a:gd name="T45" fmla="*/ 117 h 129"/>
                  <a:gd name="T46" fmla="*/ 189 w 348"/>
                  <a:gd name="T47" fmla="*/ 102 h 129"/>
                  <a:gd name="T48" fmla="*/ 242 w 348"/>
                  <a:gd name="T49" fmla="*/ 90 h 129"/>
                  <a:gd name="T50" fmla="*/ 260 w 348"/>
                  <a:gd name="T51" fmla="*/ 76 h 129"/>
                  <a:gd name="T52" fmla="*/ 275 w 348"/>
                  <a:gd name="T53" fmla="*/ 66 h 129"/>
                  <a:gd name="T54" fmla="*/ 292 w 348"/>
                  <a:gd name="T55" fmla="*/ 53 h 129"/>
                  <a:gd name="T56" fmla="*/ 343 w 348"/>
                  <a:gd name="T57" fmla="*/ 29 h 129"/>
                  <a:gd name="T58" fmla="*/ 341 w 348"/>
                  <a:gd name="T59" fmla="*/ 5 h 129"/>
                  <a:gd name="T60" fmla="*/ 290 w 348"/>
                  <a:gd name="T61" fmla="*/ 11 h 129"/>
                  <a:gd name="T62" fmla="*/ 178 w 348"/>
                  <a:gd name="T63" fmla="*/ 29 h 129"/>
                  <a:gd name="T64" fmla="*/ 86 w 348"/>
                  <a:gd name="T65" fmla="*/ 47 h 129"/>
                  <a:gd name="T66" fmla="*/ 36 w 348"/>
                  <a:gd name="T67" fmla="*/ 56 h 129"/>
                  <a:gd name="T68" fmla="*/ 29 w 348"/>
                  <a:gd name="T69" fmla="*/ 59 h 129"/>
                  <a:gd name="T70" fmla="*/ 21 w 348"/>
                  <a:gd name="T71" fmla="*/ 8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8" h="129">
                    <a:moveTo>
                      <a:pt x="0" y="129"/>
                    </a:moveTo>
                    <a:cubicBezTo>
                      <a:pt x="2" y="126"/>
                      <a:pt x="2" y="126"/>
                      <a:pt x="2" y="126"/>
                    </a:cubicBezTo>
                    <a:cubicBezTo>
                      <a:pt x="4" y="122"/>
                      <a:pt x="6" y="119"/>
                      <a:pt x="7" y="116"/>
                    </a:cubicBezTo>
                    <a:cubicBezTo>
                      <a:pt x="11" y="106"/>
                      <a:pt x="14" y="95"/>
                      <a:pt x="15" y="83"/>
                    </a:cubicBezTo>
                    <a:cubicBezTo>
                      <a:pt x="15" y="82"/>
                      <a:pt x="15" y="82"/>
                      <a:pt x="15" y="82"/>
                    </a:cubicBezTo>
                    <a:cubicBezTo>
                      <a:pt x="18" y="82"/>
                      <a:pt x="18" y="82"/>
                      <a:pt x="18" y="82"/>
                    </a:cubicBezTo>
                    <a:cubicBezTo>
                      <a:pt x="22" y="66"/>
                      <a:pt x="22" y="66"/>
                      <a:pt x="22" y="66"/>
                    </a:cubicBezTo>
                    <a:cubicBezTo>
                      <a:pt x="23" y="62"/>
                      <a:pt x="24" y="58"/>
                      <a:pt x="27" y="56"/>
                    </a:cubicBezTo>
                    <a:cubicBezTo>
                      <a:pt x="28" y="55"/>
                      <a:pt x="30" y="54"/>
                      <a:pt x="32" y="54"/>
                    </a:cubicBezTo>
                    <a:cubicBezTo>
                      <a:pt x="32" y="53"/>
                      <a:pt x="33" y="53"/>
                      <a:pt x="34" y="53"/>
                    </a:cubicBezTo>
                    <a:cubicBezTo>
                      <a:pt x="37" y="51"/>
                      <a:pt x="38" y="49"/>
                      <a:pt x="40" y="46"/>
                    </a:cubicBezTo>
                    <a:cubicBezTo>
                      <a:pt x="40" y="45"/>
                      <a:pt x="40" y="45"/>
                      <a:pt x="40" y="45"/>
                    </a:cubicBezTo>
                    <a:cubicBezTo>
                      <a:pt x="42" y="45"/>
                      <a:pt x="42" y="45"/>
                      <a:pt x="42" y="45"/>
                    </a:cubicBezTo>
                    <a:cubicBezTo>
                      <a:pt x="55" y="45"/>
                      <a:pt x="70" y="45"/>
                      <a:pt x="86" y="43"/>
                    </a:cubicBezTo>
                    <a:cubicBezTo>
                      <a:pt x="96" y="42"/>
                      <a:pt x="106" y="40"/>
                      <a:pt x="115" y="38"/>
                    </a:cubicBezTo>
                    <a:cubicBezTo>
                      <a:pt x="178" y="25"/>
                      <a:pt x="178" y="25"/>
                      <a:pt x="178" y="25"/>
                    </a:cubicBezTo>
                    <a:cubicBezTo>
                      <a:pt x="195" y="22"/>
                      <a:pt x="214" y="18"/>
                      <a:pt x="232" y="15"/>
                    </a:cubicBezTo>
                    <a:cubicBezTo>
                      <a:pt x="251" y="12"/>
                      <a:pt x="271" y="9"/>
                      <a:pt x="290" y="7"/>
                    </a:cubicBezTo>
                    <a:cubicBezTo>
                      <a:pt x="299" y="6"/>
                      <a:pt x="308" y="5"/>
                      <a:pt x="316" y="4"/>
                    </a:cubicBezTo>
                    <a:cubicBezTo>
                      <a:pt x="325" y="3"/>
                      <a:pt x="334" y="2"/>
                      <a:pt x="343" y="1"/>
                    </a:cubicBezTo>
                    <a:cubicBezTo>
                      <a:pt x="344" y="0"/>
                      <a:pt x="344" y="0"/>
                      <a:pt x="344" y="0"/>
                    </a:cubicBezTo>
                    <a:cubicBezTo>
                      <a:pt x="347" y="23"/>
                      <a:pt x="347" y="23"/>
                      <a:pt x="347" y="23"/>
                    </a:cubicBezTo>
                    <a:cubicBezTo>
                      <a:pt x="347" y="25"/>
                      <a:pt x="348" y="28"/>
                      <a:pt x="347" y="30"/>
                    </a:cubicBezTo>
                    <a:cubicBezTo>
                      <a:pt x="345" y="34"/>
                      <a:pt x="341" y="36"/>
                      <a:pt x="338" y="37"/>
                    </a:cubicBezTo>
                    <a:cubicBezTo>
                      <a:pt x="293" y="56"/>
                      <a:pt x="293" y="56"/>
                      <a:pt x="293" y="56"/>
                    </a:cubicBezTo>
                    <a:cubicBezTo>
                      <a:pt x="290" y="58"/>
                      <a:pt x="285" y="60"/>
                      <a:pt x="282" y="63"/>
                    </a:cubicBezTo>
                    <a:cubicBezTo>
                      <a:pt x="281" y="64"/>
                      <a:pt x="280" y="66"/>
                      <a:pt x="278" y="68"/>
                    </a:cubicBezTo>
                    <a:cubicBezTo>
                      <a:pt x="276" y="70"/>
                      <a:pt x="275" y="73"/>
                      <a:pt x="272" y="75"/>
                    </a:cubicBezTo>
                    <a:cubicBezTo>
                      <a:pt x="268" y="77"/>
                      <a:pt x="264" y="78"/>
                      <a:pt x="260" y="79"/>
                    </a:cubicBezTo>
                    <a:cubicBezTo>
                      <a:pt x="256" y="80"/>
                      <a:pt x="252" y="81"/>
                      <a:pt x="249" y="84"/>
                    </a:cubicBezTo>
                    <a:cubicBezTo>
                      <a:pt x="249" y="84"/>
                      <a:pt x="249" y="84"/>
                      <a:pt x="249" y="84"/>
                    </a:cubicBezTo>
                    <a:cubicBezTo>
                      <a:pt x="247" y="86"/>
                      <a:pt x="246" y="89"/>
                      <a:pt x="245" y="91"/>
                    </a:cubicBezTo>
                    <a:cubicBezTo>
                      <a:pt x="244" y="94"/>
                      <a:pt x="243" y="98"/>
                      <a:pt x="243" y="101"/>
                    </a:cubicBezTo>
                    <a:cubicBezTo>
                      <a:pt x="242" y="103"/>
                      <a:pt x="242" y="103"/>
                      <a:pt x="242" y="103"/>
                    </a:cubicBezTo>
                    <a:cubicBezTo>
                      <a:pt x="241" y="103"/>
                      <a:pt x="241" y="103"/>
                      <a:pt x="241" y="103"/>
                    </a:cubicBezTo>
                    <a:cubicBezTo>
                      <a:pt x="221" y="103"/>
                      <a:pt x="204" y="104"/>
                      <a:pt x="189" y="106"/>
                    </a:cubicBezTo>
                    <a:cubicBezTo>
                      <a:pt x="176" y="107"/>
                      <a:pt x="162" y="110"/>
                      <a:pt x="149" y="113"/>
                    </a:cubicBezTo>
                    <a:cubicBezTo>
                      <a:pt x="136" y="116"/>
                      <a:pt x="123" y="119"/>
                      <a:pt x="110" y="120"/>
                    </a:cubicBezTo>
                    <a:cubicBezTo>
                      <a:pt x="93" y="123"/>
                      <a:pt x="75" y="124"/>
                      <a:pt x="58" y="124"/>
                    </a:cubicBezTo>
                    <a:cubicBezTo>
                      <a:pt x="40" y="125"/>
                      <a:pt x="22" y="126"/>
                      <a:pt x="4" y="129"/>
                    </a:cubicBezTo>
                    <a:lnTo>
                      <a:pt x="0" y="129"/>
                    </a:lnTo>
                    <a:close/>
                    <a:moveTo>
                      <a:pt x="18" y="85"/>
                    </a:moveTo>
                    <a:cubicBezTo>
                      <a:pt x="17" y="97"/>
                      <a:pt x="15" y="108"/>
                      <a:pt x="10" y="118"/>
                    </a:cubicBezTo>
                    <a:cubicBezTo>
                      <a:pt x="9" y="120"/>
                      <a:pt x="8" y="122"/>
                      <a:pt x="7" y="125"/>
                    </a:cubicBezTo>
                    <a:cubicBezTo>
                      <a:pt x="24" y="122"/>
                      <a:pt x="41" y="121"/>
                      <a:pt x="58" y="121"/>
                    </a:cubicBezTo>
                    <a:cubicBezTo>
                      <a:pt x="75" y="120"/>
                      <a:pt x="92" y="119"/>
                      <a:pt x="109" y="117"/>
                    </a:cubicBezTo>
                    <a:cubicBezTo>
                      <a:pt x="122" y="115"/>
                      <a:pt x="136" y="112"/>
                      <a:pt x="148" y="109"/>
                    </a:cubicBezTo>
                    <a:cubicBezTo>
                      <a:pt x="161" y="107"/>
                      <a:pt x="175" y="104"/>
                      <a:pt x="189" y="102"/>
                    </a:cubicBezTo>
                    <a:cubicBezTo>
                      <a:pt x="204" y="100"/>
                      <a:pt x="220" y="99"/>
                      <a:pt x="239" y="99"/>
                    </a:cubicBezTo>
                    <a:cubicBezTo>
                      <a:pt x="240" y="96"/>
                      <a:pt x="241" y="93"/>
                      <a:pt x="242" y="90"/>
                    </a:cubicBezTo>
                    <a:cubicBezTo>
                      <a:pt x="243" y="87"/>
                      <a:pt x="244" y="84"/>
                      <a:pt x="246" y="81"/>
                    </a:cubicBezTo>
                    <a:cubicBezTo>
                      <a:pt x="250" y="77"/>
                      <a:pt x="255" y="76"/>
                      <a:pt x="260" y="76"/>
                    </a:cubicBezTo>
                    <a:cubicBezTo>
                      <a:pt x="263" y="75"/>
                      <a:pt x="267" y="74"/>
                      <a:pt x="270" y="72"/>
                    </a:cubicBezTo>
                    <a:cubicBezTo>
                      <a:pt x="272" y="71"/>
                      <a:pt x="274" y="68"/>
                      <a:pt x="275" y="66"/>
                    </a:cubicBezTo>
                    <a:cubicBezTo>
                      <a:pt x="277" y="64"/>
                      <a:pt x="278" y="62"/>
                      <a:pt x="280" y="60"/>
                    </a:cubicBezTo>
                    <a:cubicBezTo>
                      <a:pt x="283" y="57"/>
                      <a:pt x="288" y="55"/>
                      <a:pt x="292" y="53"/>
                    </a:cubicBezTo>
                    <a:cubicBezTo>
                      <a:pt x="337" y="34"/>
                      <a:pt x="337" y="34"/>
                      <a:pt x="337" y="34"/>
                    </a:cubicBezTo>
                    <a:cubicBezTo>
                      <a:pt x="340" y="32"/>
                      <a:pt x="342" y="31"/>
                      <a:pt x="343" y="29"/>
                    </a:cubicBezTo>
                    <a:cubicBezTo>
                      <a:pt x="344" y="27"/>
                      <a:pt x="344" y="26"/>
                      <a:pt x="344" y="24"/>
                    </a:cubicBezTo>
                    <a:cubicBezTo>
                      <a:pt x="341" y="5"/>
                      <a:pt x="341" y="5"/>
                      <a:pt x="341" y="5"/>
                    </a:cubicBezTo>
                    <a:cubicBezTo>
                      <a:pt x="333" y="6"/>
                      <a:pt x="325" y="7"/>
                      <a:pt x="317" y="8"/>
                    </a:cubicBezTo>
                    <a:cubicBezTo>
                      <a:pt x="308" y="9"/>
                      <a:pt x="299" y="10"/>
                      <a:pt x="290" y="11"/>
                    </a:cubicBezTo>
                    <a:cubicBezTo>
                      <a:pt x="271" y="13"/>
                      <a:pt x="252" y="15"/>
                      <a:pt x="233" y="18"/>
                    </a:cubicBezTo>
                    <a:cubicBezTo>
                      <a:pt x="214" y="21"/>
                      <a:pt x="196" y="25"/>
                      <a:pt x="178" y="29"/>
                    </a:cubicBezTo>
                    <a:cubicBezTo>
                      <a:pt x="116" y="42"/>
                      <a:pt x="116" y="42"/>
                      <a:pt x="116" y="42"/>
                    </a:cubicBezTo>
                    <a:cubicBezTo>
                      <a:pt x="106" y="44"/>
                      <a:pt x="96" y="46"/>
                      <a:pt x="86" y="47"/>
                    </a:cubicBezTo>
                    <a:cubicBezTo>
                      <a:pt x="71" y="49"/>
                      <a:pt x="56" y="49"/>
                      <a:pt x="43" y="48"/>
                    </a:cubicBezTo>
                    <a:cubicBezTo>
                      <a:pt x="41" y="52"/>
                      <a:pt x="39" y="54"/>
                      <a:pt x="36" y="56"/>
                    </a:cubicBezTo>
                    <a:cubicBezTo>
                      <a:pt x="35" y="56"/>
                      <a:pt x="34" y="57"/>
                      <a:pt x="33" y="57"/>
                    </a:cubicBezTo>
                    <a:cubicBezTo>
                      <a:pt x="31" y="58"/>
                      <a:pt x="30" y="58"/>
                      <a:pt x="29" y="59"/>
                    </a:cubicBezTo>
                    <a:cubicBezTo>
                      <a:pt x="27" y="60"/>
                      <a:pt x="26" y="63"/>
                      <a:pt x="26" y="66"/>
                    </a:cubicBezTo>
                    <a:cubicBezTo>
                      <a:pt x="21" y="86"/>
                      <a:pt x="21" y="86"/>
                      <a:pt x="21" y="86"/>
                    </a:cubicBezTo>
                    <a:lnTo>
                      <a:pt x="18"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80">
                <a:extLst>
                  <a:ext uri="{FF2B5EF4-FFF2-40B4-BE49-F238E27FC236}">
                    <a16:creationId xmlns:a16="http://schemas.microsoft.com/office/drawing/2014/main" id="{A9A4C0D6-1141-45DF-BE9A-FB0EAEB07DA4}"/>
                  </a:ext>
                </a:extLst>
              </p:cNvPr>
              <p:cNvSpPr>
                <a:spLocks noEditPoints="1"/>
              </p:cNvSpPr>
              <p:nvPr/>
            </p:nvSpPr>
            <p:spPr bwMode="auto">
              <a:xfrm>
                <a:off x="7582974" y="4060690"/>
                <a:ext cx="1020510" cy="500101"/>
              </a:xfrm>
              <a:custGeom>
                <a:avLst/>
                <a:gdLst>
                  <a:gd name="T0" fmla="*/ 212 w 339"/>
                  <a:gd name="T1" fmla="*/ 139 h 166"/>
                  <a:gd name="T2" fmla="*/ 172 w 339"/>
                  <a:gd name="T3" fmla="*/ 136 h 166"/>
                  <a:gd name="T4" fmla="*/ 148 w 339"/>
                  <a:gd name="T5" fmla="*/ 138 h 166"/>
                  <a:gd name="T6" fmla="*/ 148 w 339"/>
                  <a:gd name="T7" fmla="*/ 136 h 166"/>
                  <a:gd name="T8" fmla="*/ 140 w 339"/>
                  <a:gd name="T9" fmla="*/ 119 h 166"/>
                  <a:gd name="T10" fmla="*/ 114 w 339"/>
                  <a:gd name="T11" fmla="*/ 123 h 166"/>
                  <a:gd name="T12" fmla="*/ 93 w 339"/>
                  <a:gd name="T13" fmla="*/ 124 h 166"/>
                  <a:gd name="T14" fmla="*/ 72 w 339"/>
                  <a:gd name="T15" fmla="*/ 130 h 166"/>
                  <a:gd name="T16" fmla="*/ 53 w 339"/>
                  <a:gd name="T17" fmla="*/ 147 h 166"/>
                  <a:gd name="T18" fmla="*/ 52 w 339"/>
                  <a:gd name="T19" fmla="*/ 148 h 166"/>
                  <a:gd name="T20" fmla="*/ 0 w 339"/>
                  <a:gd name="T21" fmla="*/ 146 h 166"/>
                  <a:gd name="T22" fmla="*/ 4 w 339"/>
                  <a:gd name="T23" fmla="*/ 133 h 166"/>
                  <a:gd name="T24" fmla="*/ 22 w 339"/>
                  <a:gd name="T25" fmla="*/ 119 h 166"/>
                  <a:gd name="T26" fmla="*/ 37 w 339"/>
                  <a:gd name="T27" fmla="*/ 109 h 166"/>
                  <a:gd name="T28" fmla="*/ 54 w 339"/>
                  <a:gd name="T29" fmla="*/ 96 h 166"/>
                  <a:gd name="T30" fmla="*/ 105 w 339"/>
                  <a:gd name="T31" fmla="*/ 72 h 166"/>
                  <a:gd name="T32" fmla="*/ 103 w 339"/>
                  <a:gd name="T33" fmla="*/ 44 h 166"/>
                  <a:gd name="T34" fmla="*/ 323 w 339"/>
                  <a:gd name="T35" fmla="*/ 1 h 166"/>
                  <a:gd name="T36" fmla="*/ 325 w 339"/>
                  <a:gd name="T37" fmla="*/ 1 h 166"/>
                  <a:gd name="T38" fmla="*/ 328 w 339"/>
                  <a:gd name="T39" fmla="*/ 25 h 166"/>
                  <a:gd name="T40" fmla="*/ 319 w 339"/>
                  <a:gd name="T41" fmla="*/ 27 h 166"/>
                  <a:gd name="T42" fmla="*/ 314 w 339"/>
                  <a:gd name="T43" fmla="*/ 34 h 166"/>
                  <a:gd name="T44" fmla="*/ 296 w 339"/>
                  <a:gd name="T45" fmla="*/ 44 h 166"/>
                  <a:gd name="T46" fmla="*/ 313 w 339"/>
                  <a:gd name="T47" fmla="*/ 50 h 166"/>
                  <a:gd name="T48" fmla="*/ 336 w 339"/>
                  <a:gd name="T49" fmla="*/ 55 h 166"/>
                  <a:gd name="T50" fmla="*/ 338 w 339"/>
                  <a:gd name="T51" fmla="*/ 56 h 166"/>
                  <a:gd name="T52" fmla="*/ 317 w 339"/>
                  <a:gd name="T53" fmla="*/ 70 h 166"/>
                  <a:gd name="T54" fmla="*/ 298 w 339"/>
                  <a:gd name="T55" fmla="*/ 76 h 166"/>
                  <a:gd name="T56" fmla="*/ 310 w 339"/>
                  <a:gd name="T57" fmla="*/ 97 h 166"/>
                  <a:gd name="T58" fmla="*/ 306 w 339"/>
                  <a:gd name="T59" fmla="*/ 112 h 166"/>
                  <a:gd name="T60" fmla="*/ 278 w 339"/>
                  <a:gd name="T61" fmla="*/ 149 h 166"/>
                  <a:gd name="T62" fmla="*/ 265 w 339"/>
                  <a:gd name="T63" fmla="*/ 164 h 166"/>
                  <a:gd name="T64" fmla="*/ 188 w 339"/>
                  <a:gd name="T65" fmla="*/ 127 h 166"/>
                  <a:gd name="T66" fmla="*/ 263 w 339"/>
                  <a:gd name="T67" fmla="*/ 161 h 166"/>
                  <a:gd name="T68" fmla="*/ 276 w 339"/>
                  <a:gd name="T69" fmla="*/ 146 h 166"/>
                  <a:gd name="T70" fmla="*/ 303 w 339"/>
                  <a:gd name="T71" fmla="*/ 110 h 166"/>
                  <a:gd name="T72" fmla="*/ 304 w 339"/>
                  <a:gd name="T73" fmla="*/ 109 h 166"/>
                  <a:gd name="T74" fmla="*/ 307 w 339"/>
                  <a:gd name="T75" fmla="*/ 100 h 166"/>
                  <a:gd name="T76" fmla="*/ 306 w 339"/>
                  <a:gd name="T77" fmla="*/ 97 h 166"/>
                  <a:gd name="T78" fmla="*/ 295 w 339"/>
                  <a:gd name="T79" fmla="*/ 76 h 166"/>
                  <a:gd name="T80" fmla="*/ 317 w 339"/>
                  <a:gd name="T81" fmla="*/ 66 h 166"/>
                  <a:gd name="T82" fmla="*/ 335 w 339"/>
                  <a:gd name="T83" fmla="*/ 58 h 166"/>
                  <a:gd name="T84" fmla="*/ 312 w 339"/>
                  <a:gd name="T85" fmla="*/ 54 h 166"/>
                  <a:gd name="T86" fmla="*/ 293 w 339"/>
                  <a:gd name="T87" fmla="*/ 46 h 166"/>
                  <a:gd name="T88" fmla="*/ 292 w 339"/>
                  <a:gd name="T89" fmla="*/ 33 h 166"/>
                  <a:gd name="T90" fmla="*/ 311 w 339"/>
                  <a:gd name="T91" fmla="*/ 31 h 166"/>
                  <a:gd name="T92" fmla="*/ 317 w 339"/>
                  <a:gd name="T93" fmla="*/ 24 h 166"/>
                  <a:gd name="T94" fmla="*/ 325 w 339"/>
                  <a:gd name="T95" fmla="*/ 22 h 166"/>
                  <a:gd name="T96" fmla="*/ 323 w 339"/>
                  <a:gd name="T97" fmla="*/ 4 h 166"/>
                  <a:gd name="T98" fmla="*/ 109 w 339"/>
                  <a:gd name="T99" fmla="*/ 66 h 166"/>
                  <a:gd name="T100" fmla="*/ 100 w 339"/>
                  <a:gd name="T101" fmla="*/ 80 h 166"/>
                  <a:gd name="T102" fmla="*/ 44 w 339"/>
                  <a:gd name="T103" fmla="*/ 106 h 166"/>
                  <a:gd name="T104" fmla="*/ 34 w 339"/>
                  <a:gd name="T105" fmla="*/ 118 h 166"/>
                  <a:gd name="T106" fmla="*/ 11 w 339"/>
                  <a:gd name="T107" fmla="*/ 127 h 166"/>
                  <a:gd name="T108" fmla="*/ 5 w 339"/>
                  <a:gd name="T109" fmla="*/ 142 h 166"/>
                  <a:gd name="T110" fmla="*/ 56 w 339"/>
                  <a:gd name="T111" fmla="*/ 140 h 166"/>
                  <a:gd name="T112" fmla="*/ 84 w 339"/>
                  <a:gd name="T113" fmla="*/ 120 h 166"/>
                  <a:gd name="T114" fmla="*/ 97 w 339"/>
                  <a:gd name="T115" fmla="*/ 121 h 166"/>
                  <a:gd name="T116" fmla="*/ 120 w 339"/>
                  <a:gd name="T117" fmla="*/ 118 h 166"/>
                  <a:gd name="T118" fmla="*/ 154 w 339"/>
                  <a:gd name="T119" fmla="*/ 128 h 166"/>
                  <a:gd name="T120" fmla="*/ 165 w 339"/>
                  <a:gd name="T121" fmla="*/ 135 h 166"/>
                  <a:gd name="T122" fmla="*/ 181 w 339"/>
                  <a:gd name="T123" fmla="*/ 12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9" h="166">
                    <a:moveTo>
                      <a:pt x="265" y="166"/>
                    </a:moveTo>
                    <a:cubicBezTo>
                      <a:pt x="212" y="139"/>
                      <a:pt x="212" y="139"/>
                      <a:pt x="212" y="139"/>
                    </a:cubicBezTo>
                    <a:cubicBezTo>
                      <a:pt x="202" y="134"/>
                      <a:pt x="192" y="129"/>
                      <a:pt x="182" y="132"/>
                    </a:cubicBezTo>
                    <a:cubicBezTo>
                      <a:pt x="179" y="133"/>
                      <a:pt x="176" y="134"/>
                      <a:pt x="172" y="136"/>
                    </a:cubicBezTo>
                    <a:cubicBezTo>
                      <a:pt x="170" y="137"/>
                      <a:pt x="168" y="138"/>
                      <a:pt x="166" y="139"/>
                    </a:cubicBezTo>
                    <a:cubicBezTo>
                      <a:pt x="163" y="140"/>
                      <a:pt x="155" y="143"/>
                      <a:pt x="148" y="138"/>
                    </a:cubicBezTo>
                    <a:cubicBezTo>
                      <a:pt x="146" y="137"/>
                      <a:pt x="146" y="137"/>
                      <a:pt x="146" y="137"/>
                    </a:cubicBezTo>
                    <a:cubicBezTo>
                      <a:pt x="148" y="136"/>
                      <a:pt x="148" y="136"/>
                      <a:pt x="148" y="136"/>
                    </a:cubicBezTo>
                    <a:cubicBezTo>
                      <a:pt x="151" y="133"/>
                      <a:pt x="151" y="131"/>
                      <a:pt x="150" y="129"/>
                    </a:cubicBezTo>
                    <a:cubicBezTo>
                      <a:pt x="149" y="124"/>
                      <a:pt x="145" y="120"/>
                      <a:pt x="140" y="119"/>
                    </a:cubicBezTo>
                    <a:cubicBezTo>
                      <a:pt x="134" y="117"/>
                      <a:pt x="128" y="119"/>
                      <a:pt x="121" y="121"/>
                    </a:cubicBezTo>
                    <a:cubicBezTo>
                      <a:pt x="119" y="122"/>
                      <a:pt x="117" y="123"/>
                      <a:pt x="114" y="123"/>
                    </a:cubicBezTo>
                    <a:cubicBezTo>
                      <a:pt x="108" y="125"/>
                      <a:pt x="102" y="125"/>
                      <a:pt x="96" y="124"/>
                    </a:cubicBezTo>
                    <a:cubicBezTo>
                      <a:pt x="95" y="124"/>
                      <a:pt x="94" y="124"/>
                      <a:pt x="93" y="124"/>
                    </a:cubicBezTo>
                    <a:cubicBezTo>
                      <a:pt x="90" y="124"/>
                      <a:pt x="87" y="123"/>
                      <a:pt x="84" y="124"/>
                    </a:cubicBezTo>
                    <a:cubicBezTo>
                      <a:pt x="79" y="125"/>
                      <a:pt x="75" y="127"/>
                      <a:pt x="72" y="130"/>
                    </a:cubicBezTo>
                    <a:cubicBezTo>
                      <a:pt x="67" y="133"/>
                      <a:pt x="62" y="138"/>
                      <a:pt x="58" y="142"/>
                    </a:cubicBezTo>
                    <a:cubicBezTo>
                      <a:pt x="56" y="144"/>
                      <a:pt x="55" y="146"/>
                      <a:pt x="53" y="147"/>
                    </a:cubicBezTo>
                    <a:cubicBezTo>
                      <a:pt x="53" y="148"/>
                      <a:pt x="53" y="148"/>
                      <a:pt x="53" y="148"/>
                    </a:cubicBezTo>
                    <a:cubicBezTo>
                      <a:pt x="52" y="148"/>
                      <a:pt x="52" y="148"/>
                      <a:pt x="52" y="148"/>
                    </a:cubicBezTo>
                    <a:cubicBezTo>
                      <a:pt x="37" y="147"/>
                      <a:pt x="20" y="146"/>
                      <a:pt x="3" y="146"/>
                    </a:cubicBezTo>
                    <a:cubicBezTo>
                      <a:pt x="0" y="146"/>
                      <a:pt x="0" y="146"/>
                      <a:pt x="0" y="146"/>
                    </a:cubicBezTo>
                    <a:cubicBezTo>
                      <a:pt x="1" y="144"/>
                      <a:pt x="1" y="144"/>
                      <a:pt x="1" y="144"/>
                    </a:cubicBezTo>
                    <a:cubicBezTo>
                      <a:pt x="2" y="140"/>
                      <a:pt x="3" y="136"/>
                      <a:pt x="4" y="133"/>
                    </a:cubicBezTo>
                    <a:cubicBezTo>
                      <a:pt x="5" y="130"/>
                      <a:pt x="6" y="127"/>
                      <a:pt x="8" y="124"/>
                    </a:cubicBezTo>
                    <a:cubicBezTo>
                      <a:pt x="12" y="120"/>
                      <a:pt x="17" y="119"/>
                      <a:pt x="22" y="119"/>
                    </a:cubicBezTo>
                    <a:cubicBezTo>
                      <a:pt x="25" y="118"/>
                      <a:pt x="29" y="117"/>
                      <a:pt x="32" y="115"/>
                    </a:cubicBezTo>
                    <a:cubicBezTo>
                      <a:pt x="34" y="114"/>
                      <a:pt x="36" y="111"/>
                      <a:pt x="37" y="109"/>
                    </a:cubicBezTo>
                    <a:cubicBezTo>
                      <a:pt x="39" y="107"/>
                      <a:pt x="40" y="105"/>
                      <a:pt x="42" y="103"/>
                    </a:cubicBezTo>
                    <a:cubicBezTo>
                      <a:pt x="45" y="100"/>
                      <a:pt x="50" y="98"/>
                      <a:pt x="54" y="96"/>
                    </a:cubicBezTo>
                    <a:cubicBezTo>
                      <a:pt x="99" y="77"/>
                      <a:pt x="99" y="77"/>
                      <a:pt x="99" y="77"/>
                    </a:cubicBezTo>
                    <a:cubicBezTo>
                      <a:pt x="102" y="75"/>
                      <a:pt x="104" y="74"/>
                      <a:pt x="105" y="72"/>
                    </a:cubicBezTo>
                    <a:cubicBezTo>
                      <a:pt x="106" y="70"/>
                      <a:pt x="106" y="69"/>
                      <a:pt x="106" y="67"/>
                    </a:cubicBezTo>
                    <a:cubicBezTo>
                      <a:pt x="103" y="44"/>
                      <a:pt x="103" y="44"/>
                      <a:pt x="103" y="44"/>
                    </a:cubicBezTo>
                    <a:cubicBezTo>
                      <a:pt x="105" y="44"/>
                      <a:pt x="105" y="44"/>
                      <a:pt x="105" y="44"/>
                    </a:cubicBezTo>
                    <a:cubicBezTo>
                      <a:pt x="180" y="33"/>
                      <a:pt x="254" y="17"/>
                      <a:pt x="323" y="1"/>
                    </a:cubicBezTo>
                    <a:cubicBezTo>
                      <a:pt x="324" y="0"/>
                      <a:pt x="324" y="0"/>
                      <a:pt x="324" y="0"/>
                    </a:cubicBezTo>
                    <a:cubicBezTo>
                      <a:pt x="325" y="1"/>
                      <a:pt x="325" y="1"/>
                      <a:pt x="325" y="1"/>
                    </a:cubicBezTo>
                    <a:cubicBezTo>
                      <a:pt x="330" y="6"/>
                      <a:pt x="332" y="11"/>
                      <a:pt x="332" y="16"/>
                    </a:cubicBezTo>
                    <a:cubicBezTo>
                      <a:pt x="332" y="20"/>
                      <a:pt x="330" y="23"/>
                      <a:pt x="328" y="25"/>
                    </a:cubicBezTo>
                    <a:cubicBezTo>
                      <a:pt x="326" y="26"/>
                      <a:pt x="324" y="26"/>
                      <a:pt x="322" y="26"/>
                    </a:cubicBezTo>
                    <a:cubicBezTo>
                      <a:pt x="321" y="26"/>
                      <a:pt x="319" y="26"/>
                      <a:pt x="319" y="27"/>
                    </a:cubicBezTo>
                    <a:cubicBezTo>
                      <a:pt x="318" y="27"/>
                      <a:pt x="317" y="29"/>
                      <a:pt x="315" y="33"/>
                    </a:cubicBezTo>
                    <a:cubicBezTo>
                      <a:pt x="314" y="34"/>
                      <a:pt x="314" y="34"/>
                      <a:pt x="314" y="34"/>
                    </a:cubicBezTo>
                    <a:cubicBezTo>
                      <a:pt x="308" y="38"/>
                      <a:pt x="301" y="39"/>
                      <a:pt x="295" y="38"/>
                    </a:cubicBezTo>
                    <a:cubicBezTo>
                      <a:pt x="295" y="40"/>
                      <a:pt x="295" y="42"/>
                      <a:pt x="296" y="44"/>
                    </a:cubicBezTo>
                    <a:cubicBezTo>
                      <a:pt x="299" y="48"/>
                      <a:pt x="306" y="49"/>
                      <a:pt x="312" y="50"/>
                    </a:cubicBezTo>
                    <a:cubicBezTo>
                      <a:pt x="313" y="50"/>
                      <a:pt x="313" y="50"/>
                      <a:pt x="313" y="50"/>
                    </a:cubicBezTo>
                    <a:cubicBezTo>
                      <a:pt x="315" y="51"/>
                      <a:pt x="318" y="51"/>
                      <a:pt x="321" y="52"/>
                    </a:cubicBezTo>
                    <a:cubicBezTo>
                      <a:pt x="326" y="54"/>
                      <a:pt x="332" y="55"/>
                      <a:pt x="336" y="55"/>
                    </a:cubicBezTo>
                    <a:cubicBezTo>
                      <a:pt x="338" y="54"/>
                      <a:pt x="338" y="54"/>
                      <a:pt x="338" y="54"/>
                    </a:cubicBezTo>
                    <a:cubicBezTo>
                      <a:pt x="338" y="56"/>
                      <a:pt x="338" y="56"/>
                      <a:pt x="338" y="56"/>
                    </a:cubicBezTo>
                    <a:cubicBezTo>
                      <a:pt x="339" y="61"/>
                      <a:pt x="338" y="64"/>
                      <a:pt x="336" y="66"/>
                    </a:cubicBezTo>
                    <a:cubicBezTo>
                      <a:pt x="332" y="71"/>
                      <a:pt x="324" y="70"/>
                      <a:pt x="317" y="70"/>
                    </a:cubicBezTo>
                    <a:cubicBezTo>
                      <a:pt x="312" y="69"/>
                      <a:pt x="307" y="69"/>
                      <a:pt x="304" y="70"/>
                    </a:cubicBezTo>
                    <a:cubicBezTo>
                      <a:pt x="300" y="73"/>
                      <a:pt x="298" y="75"/>
                      <a:pt x="298" y="76"/>
                    </a:cubicBezTo>
                    <a:cubicBezTo>
                      <a:pt x="298" y="78"/>
                      <a:pt x="301" y="80"/>
                      <a:pt x="303" y="82"/>
                    </a:cubicBezTo>
                    <a:cubicBezTo>
                      <a:pt x="307" y="85"/>
                      <a:pt x="313" y="90"/>
                      <a:pt x="310" y="97"/>
                    </a:cubicBezTo>
                    <a:cubicBezTo>
                      <a:pt x="313" y="99"/>
                      <a:pt x="315" y="102"/>
                      <a:pt x="314" y="105"/>
                    </a:cubicBezTo>
                    <a:cubicBezTo>
                      <a:pt x="314" y="108"/>
                      <a:pt x="311" y="111"/>
                      <a:pt x="306" y="112"/>
                    </a:cubicBezTo>
                    <a:cubicBezTo>
                      <a:pt x="301" y="121"/>
                      <a:pt x="293" y="137"/>
                      <a:pt x="285" y="144"/>
                    </a:cubicBezTo>
                    <a:cubicBezTo>
                      <a:pt x="282" y="146"/>
                      <a:pt x="280" y="148"/>
                      <a:pt x="278" y="149"/>
                    </a:cubicBezTo>
                    <a:cubicBezTo>
                      <a:pt x="274" y="152"/>
                      <a:pt x="270" y="155"/>
                      <a:pt x="267" y="161"/>
                    </a:cubicBezTo>
                    <a:cubicBezTo>
                      <a:pt x="266" y="162"/>
                      <a:pt x="266" y="163"/>
                      <a:pt x="265" y="164"/>
                    </a:cubicBezTo>
                    <a:lnTo>
                      <a:pt x="265" y="166"/>
                    </a:lnTo>
                    <a:close/>
                    <a:moveTo>
                      <a:pt x="188" y="127"/>
                    </a:moveTo>
                    <a:cubicBezTo>
                      <a:pt x="196" y="127"/>
                      <a:pt x="205" y="131"/>
                      <a:pt x="214" y="136"/>
                    </a:cubicBezTo>
                    <a:cubicBezTo>
                      <a:pt x="263" y="161"/>
                      <a:pt x="263" y="161"/>
                      <a:pt x="263" y="161"/>
                    </a:cubicBezTo>
                    <a:cubicBezTo>
                      <a:pt x="263" y="161"/>
                      <a:pt x="263" y="160"/>
                      <a:pt x="264" y="160"/>
                    </a:cubicBezTo>
                    <a:cubicBezTo>
                      <a:pt x="267" y="152"/>
                      <a:pt x="271" y="150"/>
                      <a:pt x="276" y="146"/>
                    </a:cubicBezTo>
                    <a:cubicBezTo>
                      <a:pt x="278" y="145"/>
                      <a:pt x="280" y="143"/>
                      <a:pt x="282" y="141"/>
                    </a:cubicBezTo>
                    <a:cubicBezTo>
                      <a:pt x="290" y="134"/>
                      <a:pt x="299" y="117"/>
                      <a:pt x="303" y="110"/>
                    </a:cubicBezTo>
                    <a:cubicBezTo>
                      <a:pt x="303" y="109"/>
                      <a:pt x="303" y="109"/>
                      <a:pt x="303" y="109"/>
                    </a:cubicBezTo>
                    <a:cubicBezTo>
                      <a:pt x="304" y="109"/>
                      <a:pt x="304" y="109"/>
                      <a:pt x="304" y="109"/>
                    </a:cubicBezTo>
                    <a:cubicBezTo>
                      <a:pt x="308" y="108"/>
                      <a:pt x="310" y="106"/>
                      <a:pt x="311" y="104"/>
                    </a:cubicBezTo>
                    <a:cubicBezTo>
                      <a:pt x="311" y="103"/>
                      <a:pt x="309" y="101"/>
                      <a:pt x="307" y="100"/>
                    </a:cubicBezTo>
                    <a:cubicBezTo>
                      <a:pt x="305" y="99"/>
                      <a:pt x="305" y="99"/>
                      <a:pt x="305" y="99"/>
                    </a:cubicBezTo>
                    <a:cubicBezTo>
                      <a:pt x="306" y="97"/>
                      <a:pt x="306" y="97"/>
                      <a:pt x="306" y="97"/>
                    </a:cubicBezTo>
                    <a:cubicBezTo>
                      <a:pt x="309" y="92"/>
                      <a:pt x="306" y="89"/>
                      <a:pt x="301" y="85"/>
                    </a:cubicBezTo>
                    <a:cubicBezTo>
                      <a:pt x="298" y="82"/>
                      <a:pt x="294" y="79"/>
                      <a:pt x="295" y="76"/>
                    </a:cubicBezTo>
                    <a:cubicBezTo>
                      <a:pt x="295" y="73"/>
                      <a:pt x="297" y="70"/>
                      <a:pt x="303" y="67"/>
                    </a:cubicBezTo>
                    <a:cubicBezTo>
                      <a:pt x="306" y="65"/>
                      <a:pt x="311" y="66"/>
                      <a:pt x="317" y="66"/>
                    </a:cubicBezTo>
                    <a:cubicBezTo>
                      <a:pt x="323" y="66"/>
                      <a:pt x="330" y="67"/>
                      <a:pt x="333" y="64"/>
                    </a:cubicBezTo>
                    <a:cubicBezTo>
                      <a:pt x="334" y="63"/>
                      <a:pt x="335" y="61"/>
                      <a:pt x="335" y="58"/>
                    </a:cubicBezTo>
                    <a:cubicBezTo>
                      <a:pt x="330" y="59"/>
                      <a:pt x="325" y="57"/>
                      <a:pt x="320" y="56"/>
                    </a:cubicBezTo>
                    <a:cubicBezTo>
                      <a:pt x="317" y="55"/>
                      <a:pt x="314" y="54"/>
                      <a:pt x="312" y="54"/>
                    </a:cubicBezTo>
                    <a:cubicBezTo>
                      <a:pt x="311" y="54"/>
                      <a:pt x="311" y="54"/>
                      <a:pt x="311" y="54"/>
                    </a:cubicBezTo>
                    <a:cubicBezTo>
                      <a:pt x="304" y="52"/>
                      <a:pt x="297" y="51"/>
                      <a:pt x="293" y="46"/>
                    </a:cubicBezTo>
                    <a:cubicBezTo>
                      <a:pt x="291" y="43"/>
                      <a:pt x="291" y="39"/>
                      <a:pt x="292" y="35"/>
                    </a:cubicBezTo>
                    <a:cubicBezTo>
                      <a:pt x="292" y="33"/>
                      <a:pt x="292" y="33"/>
                      <a:pt x="292" y="33"/>
                    </a:cubicBezTo>
                    <a:cubicBezTo>
                      <a:pt x="294" y="34"/>
                      <a:pt x="294" y="34"/>
                      <a:pt x="294" y="34"/>
                    </a:cubicBezTo>
                    <a:cubicBezTo>
                      <a:pt x="300" y="35"/>
                      <a:pt x="306" y="35"/>
                      <a:pt x="311" y="31"/>
                    </a:cubicBezTo>
                    <a:cubicBezTo>
                      <a:pt x="312" y="31"/>
                      <a:pt x="312" y="31"/>
                      <a:pt x="312" y="31"/>
                    </a:cubicBezTo>
                    <a:cubicBezTo>
                      <a:pt x="313" y="28"/>
                      <a:pt x="315" y="25"/>
                      <a:pt x="317" y="24"/>
                    </a:cubicBezTo>
                    <a:cubicBezTo>
                      <a:pt x="318" y="23"/>
                      <a:pt x="320" y="23"/>
                      <a:pt x="322" y="23"/>
                    </a:cubicBezTo>
                    <a:cubicBezTo>
                      <a:pt x="323" y="23"/>
                      <a:pt x="325" y="23"/>
                      <a:pt x="325" y="22"/>
                    </a:cubicBezTo>
                    <a:cubicBezTo>
                      <a:pt x="327" y="21"/>
                      <a:pt x="328" y="18"/>
                      <a:pt x="328" y="16"/>
                    </a:cubicBezTo>
                    <a:cubicBezTo>
                      <a:pt x="328" y="12"/>
                      <a:pt x="326" y="8"/>
                      <a:pt x="323" y="4"/>
                    </a:cubicBezTo>
                    <a:cubicBezTo>
                      <a:pt x="254" y="20"/>
                      <a:pt x="181" y="36"/>
                      <a:pt x="107" y="47"/>
                    </a:cubicBezTo>
                    <a:cubicBezTo>
                      <a:pt x="109" y="66"/>
                      <a:pt x="109" y="66"/>
                      <a:pt x="109" y="66"/>
                    </a:cubicBezTo>
                    <a:cubicBezTo>
                      <a:pt x="109" y="68"/>
                      <a:pt x="110" y="71"/>
                      <a:pt x="109" y="73"/>
                    </a:cubicBezTo>
                    <a:cubicBezTo>
                      <a:pt x="107" y="77"/>
                      <a:pt x="103" y="79"/>
                      <a:pt x="100" y="80"/>
                    </a:cubicBezTo>
                    <a:cubicBezTo>
                      <a:pt x="55" y="99"/>
                      <a:pt x="55" y="99"/>
                      <a:pt x="55" y="99"/>
                    </a:cubicBezTo>
                    <a:cubicBezTo>
                      <a:pt x="52" y="101"/>
                      <a:pt x="47" y="103"/>
                      <a:pt x="44" y="106"/>
                    </a:cubicBezTo>
                    <a:cubicBezTo>
                      <a:pt x="43" y="107"/>
                      <a:pt x="42" y="109"/>
                      <a:pt x="40" y="111"/>
                    </a:cubicBezTo>
                    <a:cubicBezTo>
                      <a:pt x="38" y="113"/>
                      <a:pt x="37" y="116"/>
                      <a:pt x="34" y="118"/>
                    </a:cubicBezTo>
                    <a:cubicBezTo>
                      <a:pt x="30" y="120"/>
                      <a:pt x="26" y="121"/>
                      <a:pt x="22" y="122"/>
                    </a:cubicBezTo>
                    <a:cubicBezTo>
                      <a:pt x="18" y="123"/>
                      <a:pt x="14" y="124"/>
                      <a:pt x="11" y="127"/>
                    </a:cubicBezTo>
                    <a:cubicBezTo>
                      <a:pt x="9" y="129"/>
                      <a:pt x="8" y="132"/>
                      <a:pt x="7" y="134"/>
                    </a:cubicBezTo>
                    <a:cubicBezTo>
                      <a:pt x="6" y="137"/>
                      <a:pt x="6" y="139"/>
                      <a:pt x="5" y="142"/>
                    </a:cubicBezTo>
                    <a:cubicBezTo>
                      <a:pt x="21" y="142"/>
                      <a:pt x="37" y="143"/>
                      <a:pt x="51" y="144"/>
                    </a:cubicBezTo>
                    <a:cubicBezTo>
                      <a:pt x="53" y="143"/>
                      <a:pt x="54" y="141"/>
                      <a:pt x="56" y="140"/>
                    </a:cubicBezTo>
                    <a:cubicBezTo>
                      <a:pt x="60" y="135"/>
                      <a:pt x="65" y="130"/>
                      <a:pt x="70" y="127"/>
                    </a:cubicBezTo>
                    <a:cubicBezTo>
                      <a:pt x="74" y="124"/>
                      <a:pt x="78" y="121"/>
                      <a:pt x="84" y="120"/>
                    </a:cubicBezTo>
                    <a:cubicBezTo>
                      <a:pt x="87" y="120"/>
                      <a:pt x="90" y="120"/>
                      <a:pt x="94" y="120"/>
                    </a:cubicBezTo>
                    <a:cubicBezTo>
                      <a:pt x="95" y="121"/>
                      <a:pt x="96" y="121"/>
                      <a:pt x="97" y="121"/>
                    </a:cubicBezTo>
                    <a:cubicBezTo>
                      <a:pt x="102" y="121"/>
                      <a:pt x="108" y="121"/>
                      <a:pt x="113" y="120"/>
                    </a:cubicBezTo>
                    <a:cubicBezTo>
                      <a:pt x="116" y="119"/>
                      <a:pt x="118" y="118"/>
                      <a:pt x="120" y="118"/>
                    </a:cubicBezTo>
                    <a:cubicBezTo>
                      <a:pt x="127" y="116"/>
                      <a:pt x="134" y="114"/>
                      <a:pt x="141" y="115"/>
                    </a:cubicBezTo>
                    <a:cubicBezTo>
                      <a:pt x="147" y="116"/>
                      <a:pt x="152" y="122"/>
                      <a:pt x="154" y="128"/>
                    </a:cubicBezTo>
                    <a:cubicBezTo>
                      <a:pt x="154" y="131"/>
                      <a:pt x="154" y="134"/>
                      <a:pt x="152" y="137"/>
                    </a:cubicBezTo>
                    <a:cubicBezTo>
                      <a:pt x="156" y="138"/>
                      <a:pt x="160" y="138"/>
                      <a:pt x="165" y="135"/>
                    </a:cubicBezTo>
                    <a:cubicBezTo>
                      <a:pt x="167" y="135"/>
                      <a:pt x="169" y="134"/>
                      <a:pt x="171" y="133"/>
                    </a:cubicBezTo>
                    <a:cubicBezTo>
                      <a:pt x="174" y="131"/>
                      <a:pt x="177" y="129"/>
                      <a:pt x="181" y="128"/>
                    </a:cubicBezTo>
                    <a:cubicBezTo>
                      <a:pt x="183" y="128"/>
                      <a:pt x="185" y="127"/>
                      <a:pt x="188"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82">
                <a:extLst>
                  <a:ext uri="{FF2B5EF4-FFF2-40B4-BE49-F238E27FC236}">
                    <a16:creationId xmlns:a16="http://schemas.microsoft.com/office/drawing/2014/main" id="{01E639E9-582F-43C6-A703-A55B0253B1AC}"/>
                  </a:ext>
                </a:extLst>
              </p:cNvPr>
              <p:cNvSpPr>
                <a:spLocks noEditPoints="1"/>
              </p:cNvSpPr>
              <p:nvPr/>
            </p:nvSpPr>
            <p:spPr bwMode="auto">
              <a:xfrm>
                <a:off x="8194773" y="3346078"/>
                <a:ext cx="472176" cy="519140"/>
              </a:xfrm>
              <a:custGeom>
                <a:avLst/>
                <a:gdLst>
                  <a:gd name="T0" fmla="*/ 106 w 157"/>
                  <a:gd name="T1" fmla="*/ 168 h 172"/>
                  <a:gd name="T2" fmla="*/ 87 w 157"/>
                  <a:gd name="T3" fmla="*/ 164 h 172"/>
                  <a:gd name="T4" fmla="*/ 80 w 157"/>
                  <a:gd name="T5" fmla="*/ 117 h 172"/>
                  <a:gd name="T6" fmla="*/ 68 w 157"/>
                  <a:gd name="T7" fmla="*/ 129 h 172"/>
                  <a:gd name="T8" fmla="*/ 71 w 157"/>
                  <a:gd name="T9" fmla="*/ 161 h 172"/>
                  <a:gd name="T10" fmla="*/ 54 w 157"/>
                  <a:gd name="T11" fmla="*/ 168 h 172"/>
                  <a:gd name="T12" fmla="*/ 52 w 157"/>
                  <a:gd name="T13" fmla="*/ 154 h 172"/>
                  <a:gd name="T14" fmla="*/ 56 w 157"/>
                  <a:gd name="T15" fmla="*/ 145 h 172"/>
                  <a:gd name="T16" fmla="*/ 32 w 157"/>
                  <a:gd name="T17" fmla="*/ 135 h 172"/>
                  <a:gd name="T18" fmla="*/ 29 w 157"/>
                  <a:gd name="T19" fmla="*/ 127 h 172"/>
                  <a:gd name="T20" fmla="*/ 9 w 157"/>
                  <a:gd name="T21" fmla="*/ 122 h 172"/>
                  <a:gd name="T22" fmla="*/ 0 w 157"/>
                  <a:gd name="T23" fmla="*/ 110 h 172"/>
                  <a:gd name="T24" fmla="*/ 103 w 157"/>
                  <a:gd name="T25" fmla="*/ 86 h 172"/>
                  <a:gd name="T26" fmla="*/ 117 w 157"/>
                  <a:gd name="T27" fmla="*/ 65 h 172"/>
                  <a:gd name="T28" fmla="*/ 103 w 157"/>
                  <a:gd name="T29" fmla="*/ 45 h 172"/>
                  <a:gd name="T30" fmla="*/ 98 w 157"/>
                  <a:gd name="T31" fmla="*/ 41 h 172"/>
                  <a:gd name="T32" fmla="*/ 105 w 157"/>
                  <a:gd name="T33" fmla="*/ 3 h 172"/>
                  <a:gd name="T34" fmla="*/ 108 w 157"/>
                  <a:gd name="T35" fmla="*/ 2 h 172"/>
                  <a:gd name="T36" fmla="*/ 116 w 157"/>
                  <a:gd name="T37" fmla="*/ 7 h 172"/>
                  <a:gd name="T38" fmla="*/ 125 w 157"/>
                  <a:gd name="T39" fmla="*/ 8 h 172"/>
                  <a:gd name="T40" fmla="*/ 157 w 157"/>
                  <a:gd name="T41" fmla="*/ 20 h 172"/>
                  <a:gd name="T42" fmla="*/ 135 w 157"/>
                  <a:gd name="T43" fmla="*/ 33 h 172"/>
                  <a:gd name="T44" fmla="*/ 151 w 157"/>
                  <a:gd name="T45" fmla="*/ 60 h 172"/>
                  <a:gd name="T46" fmla="*/ 147 w 157"/>
                  <a:gd name="T47" fmla="*/ 84 h 172"/>
                  <a:gd name="T48" fmla="*/ 146 w 157"/>
                  <a:gd name="T49" fmla="*/ 111 h 172"/>
                  <a:gd name="T50" fmla="*/ 108 w 157"/>
                  <a:gd name="T51" fmla="*/ 111 h 172"/>
                  <a:gd name="T52" fmla="*/ 134 w 157"/>
                  <a:gd name="T53" fmla="*/ 161 h 172"/>
                  <a:gd name="T54" fmla="*/ 122 w 157"/>
                  <a:gd name="T55" fmla="*/ 172 h 172"/>
                  <a:gd name="T56" fmla="*/ 108 w 157"/>
                  <a:gd name="T57" fmla="*/ 164 h 172"/>
                  <a:gd name="T58" fmla="*/ 130 w 157"/>
                  <a:gd name="T59" fmla="*/ 160 h 172"/>
                  <a:gd name="T60" fmla="*/ 105 w 157"/>
                  <a:gd name="T61" fmla="*/ 109 h 172"/>
                  <a:gd name="T62" fmla="*/ 143 w 157"/>
                  <a:gd name="T63" fmla="*/ 109 h 172"/>
                  <a:gd name="T64" fmla="*/ 143 w 157"/>
                  <a:gd name="T65" fmla="*/ 83 h 172"/>
                  <a:gd name="T66" fmla="*/ 147 w 157"/>
                  <a:gd name="T67" fmla="*/ 60 h 172"/>
                  <a:gd name="T68" fmla="*/ 139 w 157"/>
                  <a:gd name="T69" fmla="*/ 46 h 172"/>
                  <a:gd name="T70" fmla="*/ 132 w 157"/>
                  <a:gd name="T71" fmla="*/ 31 h 172"/>
                  <a:gd name="T72" fmla="*/ 149 w 157"/>
                  <a:gd name="T73" fmla="*/ 19 h 172"/>
                  <a:gd name="T74" fmla="*/ 123 w 157"/>
                  <a:gd name="T75" fmla="*/ 12 h 172"/>
                  <a:gd name="T76" fmla="*/ 109 w 157"/>
                  <a:gd name="T77" fmla="*/ 7 h 172"/>
                  <a:gd name="T78" fmla="*/ 103 w 157"/>
                  <a:gd name="T79" fmla="*/ 24 h 172"/>
                  <a:gd name="T80" fmla="*/ 104 w 157"/>
                  <a:gd name="T81" fmla="*/ 42 h 172"/>
                  <a:gd name="T82" fmla="*/ 118 w 157"/>
                  <a:gd name="T83" fmla="*/ 57 h 172"/>
                  <a:gd name="T84" fmla="*/ 117 w 157"/>
                  <a:gd name="T85" fmla="*/ 71 h 172"/>
                  <a:gd name="T86" fmla="*/ 105 w 157"/>
                  <a:gd name="T87" fmla="*/ 89 h 172"/>
                  <a:gd name="T88" fmla="*/ 5 w 157"/>
                  <a:gd name="T89" fmla="*/ 112 h 172"/>
                  <a:gd name="T90" fmla="*/ 26 w 157"/>
                  <a:gd name="T91" fmla="*/ 123 h 172"/>
                  <a:gd name="T92" fmla="*/ 34 w 157"/>
                  <a:gd name="T93" fmla="*/ 130 h 172"/>
                  <a:gd name="T94" fmla="*/ 46 w 157"/>
                  <a:gd name="T95" fmla="*/ 137 h 172"/>
                  <a:gd name="T96" fmla="*/ 57 w 157"/>
                  <a:gd name="T97" fmla="*/ 153 h 172"/>
                  <a:gd name="T98" fmla="*/ 56 w 157"/>
                  <a:gd name="T99" fmla="*/ 164 h 172"/>
                  <a:gd name="T100" fmla="*/ 67 w 157"/>
                  <a:gd name="T101" fmla="*/ 143 h 172"/>
                  <a:gd name="T102" fmla="*/ 74 w 157"/>
                  <a:gd name="T103" fmla="*/ 110 h 172"/>
                  <a:gd name="T104" fmla="*/ 91 w 157"/>
                  <a:gd name="T105" fmla="*/ 16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172">
                    <a:moveTo>
                      <a:pt x="122" y="172"/>
                    </a:moveTo>
                    <a:cubicBezTo>
                      <a:pt x="118" y="172"/>
                      <a:pt x="112" y="170"/>
                      <a:pt x="106" y="168"/>
                    </a:cubicBezTo>
                    <a:cubicBezTo>
                      <a:pt x="100" y="165"/>
                      <a:pt x="94" y="163"/>
                      <a:pt x="89" y="163"/>
                    </a:cubicBezTo>
                    <a:cubicBezTo>
                      <a:pt x="87" y="164"/>
                      <a:pt x="87" y="164"/>
                      <a:pt x="87" y="164"/>
                    </a:cubicBezTo>
                    <a:cubicBezTo>
                      <a:pt x="87" y="162"/>
                      <a:pt x="87" y="162"/>
                      <a:pt x="87" y="162"/>
                    </a:cubicBezTo>
                    <a:cubicBezTo>
                      <a:pt x="87" y="151"/>
                      <a:pt x="87" y="126"/>
                      <a:pt x="80" y="117"/>
                    </a:cubicBezTo>
                    <a:cubicBezTo>
                      <a:pt x="79" y="115"/>
                      <a:pt x="76" y="113"/>
                      <a:pt x="75" y="114"/>
                    </a:cubicBezTo>
                    <a:cubicBezTo>
                      <a:pt x="72" y="114"/>
                      <a:pt x="70" y="120"/>
                      <a:pt x="68" y="129"/>
                    </a:cubicBezTo>
                    <a:cubicBezTo>
                      <a:pt x="68" y="132"/>
                      <a:pt x="69" y="137"/>
                      <a:pt x="70" y="142"/>
                    </a:cubicBezTo>
                    <a:cubicBezTo>
                      <a:pt x="72" y="150"/>
                      <a:pt x="74" y="157"/>
                      <a:pt x="71" y="161"/>
                    </a:cubicBezTo>
                    <a:cubicBezTo>
                      <a:pt x="68" y="164"/>
                      <a:pt x="63" y="166"/>
                      <a:pt x="55" y="168"/>
                    </a:cubicBezTo>
                    <a:cubicBezTo>
                      <a:pt x="54" y="168"/>
                      <a:pt x="54" y="168"/>
                      <a:pt x="54" y="168"/>
                    </a:cubicBezTo>
                    <a:cubicBezTo>
                      <a:pt x="53" y="166"/>
                      <a:pt x="53" y="166"/>
                      <a:pt x="53" y="166"/>
                    </a:cubicBezTo>
                    <a:cubicBezTo>
                      <a:pt x="51" y="162"/>
                      <a:pt x="51" y="158"/>
                      <a:pt x="52" y="154"/>
                    </a:cubicBezTo>
                    <a:cubicBezTo>
                      <a:pt x="53" y="153"/>
                      <a:pt x="53" y="152"/>
                      <a:pt x="54" y="151"/>
                    </a:cubicBezTo>
                    <a:cubicBezTo>
                      <a:pt x="55" y="149"/>
                      <a:pt x="56" y="147"/>
                      <a:pt x="56" y="145"/>
                    </a:cubicBezTo>
                    <a:cubicBezTo>
                      <a:pt x="55" y="142"/>
                      <a:pt x="50" y="141"/>
                      <a:pt x="46" y="140"/>
                    </a:cubicBezTo>
                    <a:cubicBezTo>
                      <a:pt x="42" y="140"/>
                      <a:pt x="35" y="140"/>
                      <a:pt x="32" y="135"/>
                    </a:cubicBezTo>
                    <a:cubicBezTo>
                      <a:pt x="31" y="134"/>
                      <a:pt x="31" y="132"/>
                      <a:pt x="30" y="131"/>
                    </a:cubicBezTo>
                    <a:cubicBezTo>
                      <a:pt x="30" y="129"/>
                      <a:pt x="30" y="127"/>
                      <a:pt x="29" y="127"/>
                    </a:cubicBezTo>
                    <a:cubicBezTo>
                      <a:pt x="28" y="127"/>
                      <a:pt x="27" y="127"/>
                      <a:pt x="26" y="127"/>
                    </a:cubicBezTo>
                    <a:cubicBezTo>
                      <a:pt x="19" y="126"/>
                      <a:pt x="14" y="125"/>
                      <a:pt x="9" y="122"/>
                    </a:cubicBezTo>
                    <a:cubicBezTo>
                      <a:pt x="5" y="119"/>
                      <a:pt x="2" y="116"/>
                      <a:pt x="1" y="112"/>
                    </a:cubicBezTo>
                    <a:cubicBezTo>
                      <a:pt x="0" y="110"/>
                      <a:pt x="0" y="110"/>
                      <a:pt x="0" y="110"/>
                    </a:cubicBezTo>
                    <a:cubicBezTo>
                      <a:pt x="10" y="107"/>
                      <a:pt x="10" y="107"/>
                      <a:pt x="10" y="107"/>
                    </a:cubicBezTo>
                    <a:cubicBezTo>
                      <a:pt x="40" y="100"/>
                      <a:pt x="72" y="93"/>
                      <a:pt x="103" y="86"/>
                    </a:cubicBezTo>
                    <a:cubicBezTo>
                      <a:pt x="114" y="69"/>
                      <a:pt x="114" y="69"/>
                      <a:pt x="114" y="69"/>
                    </a:cubicBezTo>
                    <a:cubicBezTo>
                      <a:pt x="115" y="68"/>
                      <a:pt x="116" y="66"/>
                      <a:pt x="117" y="65"/>
                    </a:cubicBezTo>
                    <a:cubicBezTo>
                      <a:pt x="117" y="63"/>
                      <a:pt x="116" y="60"/>
                      <a:pt x="115" y="58"/>
                    </a:cubicBezTo>
                    <a:cubicBezTo>
                      <a:pt x="112" y="53"/>
                      <a:pt x="107" y="49"/>
                      <a:pt x="103" y="45"/>
                    </a:cubicBezTo>
                    <a:cubicBezTo>
                      <a:pt x="102" y="45"/>
                      <a:pt x="102" y="45"/>
                      <a:pt x="102" y="45"/>
                    </a:cubicBezTo>
                    <a:cubicBezTo>
                      <a:pt x="100" y="44"/>
                      <a:pt x="99" y="43"/>
                      <a:pt x="98" y="41"/>
                    </a:cubicBezTo>
                    <a:cubicBezTo>
                      <a:pt x="93" y="35"/>
                      <a:pt x="97" y="28"/>
                      <a:pt x="99" y="22"/>
                    </a:cubicBezTo>
                    <a:cubicBezTo>
                      <a:pt x="102" y="16"/>
                      <a:pt x="104" y="10"/>
                      <a:pt x="105" y="3"/>
                    </a:cubicBezTo>
                    <a:cubicBezTo>
                      <a:pt x="106" y="0"/>
                      <a:pt x="106" y="0"/>
                      <a:pt x="106" y="0"/>
                    </a:cubicBezTo>
                    <a:cubicBezTo>
                      <a:pt x="108" y="2"/>
                      <a:pt x="108" y="2"/>
                      <a:pt x="108" y="2"/>
                    </a:cubicBezTo>
                    <a:cubicBezTo>
                      <a:pt x="109" y="2"/>
                      <a:pt x="110" y="3"/>
                      <a:pt x="111" y="4"/>
                    </a:cubicBezTo>
                    <a:cubicBezTo>
                      <a:pt x="113" y="5"/>
                      <a:pt x="114" y="6"/>
                      <a:pt x="116" y="7"/>
                    </a:cubicBezTo>
                    <a:cubicBezTo>
                      <a:pt x="118" y="8"/>
                      <a:pt x="120" y="8"/>
                      <a:pt x="123" y="8"/>
                    </a:cubicBezTo>
                    <a:cubicBezTo>
                      <a:pt x="125" y="8"/>
                      <a:pt x="125" y="8"/>
                      <a:pt x="125" y="8"/>
                    </a:cubicBezTo>
                    <a:cubicBezTo>
                      <a:pt x="134" y="8"/>
                      <a:pt x="143" y="11"/>
                      <a:pt x="154" y="18"/>
                    </a:cubicBezTo>
                    <a:cubicBezTo>
                      <a:pt x="157" y="20"/>
                      <a:pt x="157" y="20"/>
                      <a:pt x="157" y="20"/>
                    </a:cubicBezTo>
                    <a:cubicBezTo>
                      <a:pt x="154" y="21"/>
                      <a:pt x="154" y="21"/>
                      <a:pt x="154" y="21"/>
                    </a:cubicBezTo>
                    <a:cubicBezTo>
                      <a:pt x="146" y="25"/>
                      <a:pt x="140" y="28"/>
                      <a:pt x="135" y="33"/>
                    </a:cubicBezTo>
                    <a:cubicBezTo>
                      <a:pt x="135" y="38"/>
                      <a:pt x="138" y="40"/>
                      <a:pt x="142" y="44"/>
                    </a:cubicBezTo>
                    <a:cubicBezTo>
                      <a:pt x="146" y="47"/>
                      <a:pt x="150" y="52"/>
                      <a:pt x="151" y="60"/>
                    </a:cubicBezTo>
                    <a:cubicBezTo>
                      <a:pt x="151" y="64"/>
                      <a:pt x="150" y="69"/>
                      <a:pt x="149" y="74"/>
                    </a:cubicBezTo>
                    <a:cubicBezTo>
                      <a:pt x="148" y="77"/>
                      <a:pt x="147" y="81"/>
                      <a:pt x="147" y="84"/>
                    </a:cubicBezTo>
                    <a:cubicBezTo>
                      <a:pt x="146" y="86"/>
                      <a:pt x="147" y="89"/>
                      <a:pt x="147" y="92"/>
                    </a:cubicBezTo>
                    <a:cubicBezTo>
                      <a:pt x="148" y="100"/>
                      <a:pt x="149" y="107"/>
                      <a:pt x="146" y="111"/>
                    </a:cubicBezTo>
                    <a:cubicBezTo>
                      <a:pt x="139" y="122"/>
                      <a:pt x="130" y="116"/>
                      <a:pt x="123" y="112"/>
                    </a:cubicBezTo>
                    <a:cubicBezTo>
                      <a:pt x="116" y="108"/>
                      <a:pt x="112" y="106"/>
                      <a:pt x="108" y="111"/>
                    </a:cubicBezTo>
                    <a:cubicBezTo>
                      <a:pt x="105" y="116"/>
                      <a:pt x="112" y="123"/>
                      <a:pt x="119" y="132"/>
                    </a:cubicBezTo>
                    <a:cubicBezTo>
                      <a:pt x="127" y="141"/>
                      <a:pt x="136" y="151"/>
                      <a:pt x="134" y="161"/>
                    </a:cubicBezTo>
                    <a:cubicBezTo>
                      <a:pt x="133" y="166"/>
                      <a:pt x="131" y="169"/>
                      <a:pt x="128" y="171"/>
                    </a:cubicBezTo>
                    <a:cubicBezTo>
                      <a:pt x="126" y="172"/>
                      <a:pt x="124" y="172"/>
                      <a:pt x="122" y="172"/>
                    </a:cubicBezTo>
                    <a:close/>
                    <a:moveTo>
                      <a:pt x="91" y="160"/>
                    </a:moveTo>
                    <a:cubicBezTo>
                      <a:pt x="96" y="160"/>
                      <a:pt x="102" y="162"/>
                      <a:pt x="108" y="164"/>
                    </a:cubicBezTo>
                    <a:cubicBezTo>
                      <a:pt x="115" y="167"/>
                      <a:pt x="122" y="170"/>
                      <a:pt x="126" y="168"/>
                    </a:cubicBezTo>
                    <a:cubicBezTo>
                      <a:pt x="128" y="167"/>
                      <a:pt x="129" y="164"/>
                      <a:pt x="130" y="160"/>
                    </a:cubicBezTo>
                    <a:cubicBezTo>
                      <a:pt x="132" y="152"/>
                      <a:pt x="124" y="142"/>
                      <a:pt x="116" y="134"/>
                    </a:cubicBezTo>
                    <a:cubicBezTo>
                      <a:pt x="108" y="125"/>
                      <a:pt x="101" y="116"/>
                      <a:pt x="105" y="109"/>
                    </a:cubicBezTo>
                    <a:cubicBezTo>
                      <a:pt x="111" y="100"/>
                      <a:pt x="119" y="105"/>
                      <a:pt x="125" y="109"/>
                    </a:cubicBezTo>
                    <a:cubicBezTo>
                      <a:pt x="133" y="114"/>
                      <a:pt x="138" y="116"/>
                      <a:pt x="143" y="109"/>
                    </a:cubicBezTo>
                    <a:cubicBezTo>
                      <a:pt x="145" y="106"/>
                      <a:pt x="144" y="99"/>
                      <a:pt x="143" y="93"/>
                    </a:cubicBezTo>
                    <a:cubicBezTo>
                      <a:pt x="143" y="89"/>
                      <a:pt x="143" y="86"/>
                      <a:pt x="143" y="83"/>
                    </a:cubicBezTo>
                    <a:cubicBezTo>
                      <a:pt x="143" y="80"/>
                      <a:pt x="144" y="77"/>
                      <a:pt x="145" y="73"/>
                    </a:cubicBezTo>
                    <a:cubicBezTo>
                      <a:pt x="146" y="69"/>
                      <a:pt x="147" y="64"/>
                      <a:pt x="147" y="60"/>
                    </a:cubicBezTo>
                    <a:cubicBezTo>
                      <a:pt x="147" y="60"/>
                      <a:pt x="147" y="60"/>
                      <a:pt x="147" y="60"/>
                    </a:cubicBezTo>
                    <a:cubicBezTo>
                      <a:pt x="146" y="53"/>
                      <a:pt x="143" y="50"/>
                      <a:pt x="139" y="46"/>
                    </a:cubicBezTo>
                    <a:cubicBezTo>
                      <a:pt x="135" y="43"/>
                      <a:pt x="131" y="39"/>
                      <a:pt x="132" y="31"/>
                    </a:cubicBezTo>
                    <a:cubicBezTo>
                      <a:pt x="132" y="31"/>
                      <a:pt x="132" y="31"/>
                      <a:pt x="132" y="31"/>
                    </a:cubicBezTo>
                    <a:cubicBezTo>
                      <a:pt x="132" y="30"/>
                      <a:pt x="132" y="30"/>
                      <a:pt x="132" y="30"/>
                    </a:cubicBezTo>
                    <a:cubicBezTo>
                      <a:pt x="137" y="26"/>
                      <a:pt x="142" y="23"/>
                      <a:pt x="149" y="19"/>
                    </a:cubicBezTo>
                    <a:cubicBezTo>
                      <a:pt x="140" y="14"/>
                      <a:pt x="132" y="12"/>
                      <a:pt x="125" y="12"/>
                    </a:cubicBezTo>
                    <a:cubicBezTo>
                      <a:pt x="123" y="12"/>
                      <a:pt x="123" y="12"/>
                      <a:pt x="123" y="12"/>
                    </a:cubicBezTo>
                    <a:cubicBezTo>
                      <a:pt x="120" y="12"/>
                      <a:pt x="117" y="12"/>
                      <a:pt x="114" y="10"/>
                    </a:cubicBezTo>
                    <a:cubicBezTo>
                      <a:pt x="112" y="10"/>
                      <a:pt x="111" y="8"/>
                      <a:pt x="109" y="7"/>
                    </a:cubicBezTo>
                    <a:cubicBezTo>
                      <a:pt x="109" y="7"/>
                      <a:pt x="109" y="7"/>
                      <a:pt x="108" y="6"/>
                    </a:cubicBezTo>
                    <a:cubicBezTo>
                      <a:pt x="107" y="13"/>
                      <a:pt x="105" y="18"/>
                      <a:pt x="103" y="24"/>
                    </a:cubicBezTo>
                    <a:cubicBezTo>
                      <a:pt x="100" y="30"/>
                      <a:pt x="98" y="35"/>
                      <a:pt x="100" y="39"/>
                    </a:cubicBezTo>
                    <a:cubicBezTo>
                      <a:pt x="101" y="40"/>
                      <a:pt x="103" y="41"/>
                      <a:pt x="104" y="42"/>
                    </a:cubicBezTo>
                    <a:cubicBezTo>
                      <a:pt x="105" y="42"/>
                      <a:pt x="105" y="42"/>
                      <a:pt x="105" y="42"/>
                    </a:cubicBezTo>
                    <a:cubicBezTo>
                      <a:pt x="110" y="46"/>
                      <a:pt x="115" y="51"/>
                      <a:pt x="118" y="57"/>
                    </a:cubicBezTo>
                    <a:cubicBezTo>
                      <a:pt x="119" y="59"/>
                      <a:pt x="121" y="62"/>
                      <a:pt x="120" y="66"/>
                    </a:cubicBezTo>
                    <a:cubicBezTo>
                      <a:pt x="120" y="68"/>
                      <a:pt x="118" y="70"/>
                      <a:pt x="117" y="71"/>
                    </a:cubicBezTo>
                    <a:cubicBezTo>
                      <a:pt x="105" y="89"/>
                      <a:pt x="105" y="89"/>
                      <a:pt x="105" y="89"/>
                    </a:cubicBezTo>
                    <a:cubicBezTo>
                      <a:pt x="105" y="89"/>
                      <a:pt x="105" y="89"/>
                      <a:pt x="105" y="89"/>
                    </a:cubicBezTo>
                    <a:cubicBezTo>
                      <a:pt x="73" y="96"/>
                      <a:pt x="41" y="104"/>
                      <a:pt x="10" y="111"/>
                    </a:cubicBezTo>
                    <a:cubicBezTo>
                      <a:pt x="5" y="112"/>
                      <a:pt x="5" y="112"/>
                      <a:pt x="5" y="112"/>
                    </a:cubicBezTo>
                    <a:cubicBezTo>
                      <a:pt x="6" y="115"/>
                      <a:pt x="9" y="117"/>
                      <a:pt x="11" y="119"/>
                    </a:cubicBezTo>
                    <a:cubicBezTo>
                      <a:pt x="15" y="121"/>
                      <a:pt x="20" y="123"/>
                      <a:pt x="26" y="123"/>
                    </a:cubicBezTo>
                    <a:cubicBezTo>
                      <a:pt x="28" y="123"/>
                      <a:pt x="29" y="123"/>
                      <a:pt x="30" y="124"/>
                    </a:cubicBezTo>
                    <a:cubicBezTo>
                      <a:pt x="33" y="125"/>
                      <a:pt x="34" y="128"/>
                      <a:pt x="34" y="130"/>
                    </a:cubicBezTo>
                    <a:cubicBezTo>
                      <a:pt x="34" y="131"/>
                      <a:pt x="35" y="133"/>
                      <a:pt x="35" y="133"/>
                    </a:cubicBezTo>
                    <a:cubicBezTo>
                      <a:pt x="37" y="137"/>
                      <a:pt x="41" y="137"/>
                      <a:pt x="46" y="137"/>
                    </a:cubicBezTo>
                    <a:cubicBezTo>
                      <a:pt x="53" y="137"/>
                      <a:pt x="58" y="140"/>
                      <a:pt x="59" y="144"/>
                    </a:cubicBezTo>
                    <a:cubicBezTo>
                      <a:pt x="60" y="147"/>
                      <a:pt x="59" y="150"/>
                      <a:pt x="57" y="153"/>
                    </a:cubicBezTo>
                    <a:cubicBezTo>
                      <a:pt x="57" y="154"/>
                      <a:pt x="56" y="155"/>
                      <a:pt x="56" y="156"/>
                    </a:cubicBezTo>
                    <a:cubicBezTo>
                      <a:pt x="55" y="158"/>
                      <a:pt x="55" y="161"/>
                      <a:pt x="56" y="164"/>
                    </a:cubicBezTo>
                    <a:cubicBezTo>
                      <a:pt x="62" y="163"/>
                      <a:pt x="66" y="161"/>
                      <a:pt x="68" y="159"/>
                    </a:cubicBezTo>
                    <a:cubicBezTo>
                      <a:pt x="70" y="156"/>
                      <a:pt x="68" y="149"/>
                      <a:pt x="67" y="143"/>
                    </a:cubicBezTo>
                    <a:cubicBezTo>
                      <a:pt x="65" y="138"/>
                      <a:pt x="64" y="133"/>
                      <a:pt x="65" y="129"/>
                    </a:cubicBezTo>
                    <a:cubicBezTo>
                      <a:pt x="66" y="121"/>
                      <a:pt x="68" y="112"/>
                      <a:pt x="74" y="110"/>
                    </a:cubicBezTo>
                    <a:cubicBezTo>
                      <a:pt x="77" y="109"/>
                      <a:pt x="80" y="111"/>
                      <a:pt x="83" y="115"/>
                    </a:cubicBezTo>
                    <a:cubicBezTo>
                      <a:pt x="91" y="124"/>
                      <a:pt x="91" y="147"/>
                      <a:pt x="91"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84">
                <a:extLst>
                  <a:ext uri="{FF2B5EF4-FFF2-40B4-BE49-F238E27FC236}">
                    <a16:creationId xmlns:a16="http://schemas.microsoft.com/office/drawing/2014/main" id="{142164EC-5FD1-4818-82BB-9D28B08A62C2}"/>
                  </a:ext>
                </a:extLst>
              </p:cNvPr>
              <p:cNvSpPr>
                <a:spLocks noEditPoints="1"/>
              </p:cNvSpPr>
              <p:nvPr/>
            </p:nvSpPr>
            <p:spPr bwMode="auto">
              <a:xfrm>
                <a:off x="8625062" y="3170916"/>
                <a:ext cx="241165" cy="236088"/>
              </a:xfrm>
              <a:custGeom>
                <a:avLst/>
                <a:gdLst>
                  <a:gd name="T0" fmla="*/ 13 w 80"/>
                  <a:gd name="T1" fmla="*/ 78 h 78"/>
                  <a:gd name="T2" fmla="*/ 8 w 80"/>
                  <a:gd name="T3" fmla="*/ 58 h 78"/>
                  <a:gd name="T4" fmla="*/ 7 w 80"/>
                  <a:gd name="T5" fmla="*/ 45 h 78"/>
                  <a:gd name="T6" fmla="*/ 7 w 80"/>
                  <a:gd name="T7" fmla="*/ 42 h 78"/>
                  <a:gd name="T8" fmla="*/ 8 w 80"/>
                  <a:gd name="T9" fmla="*/ 37 h 78"/>
                  <a:gd name="T10" fmla="*/ 5 w 80"/>
                  <a:gd name="T11" fmla="*/ 32 h 78"/>
                  <a:gd name="T12" fmla="*/ 2 w 80"/>
                  <a:gd name="T13" fmla="*/ 28 h 78"/>
                  <a:gd name="T14" fmla="*/ 1 w 80"/>
                  <a:gd name="T15" fmla="*/ 20 h 78"/>
                  <a:gd name="T16" fmla="*/ 1 w 80"/>
                  <a:gd name="T17" fmla="*/ 19 h 78"/>
                  <a:gd name="T18" fmla="*/ 2 w 80"/>
                  <a:gd name="T19" fmla="*/ 18 h 78"/>
                  <a:gd name="T20" fmla="*/ 57 w 80"/>
                  <a:gd name="T21" fmla="*/ 3 h 78"/>
                  <a:gd name="T22" fmla="*/ 66 w 80"/>
                  <a:gd name="T23" fmla="*/ 0 h 78"/>
                  <a:gd name="T24" fmla="*/ 68 w 80"/>
                  <a:gd name="T25" fmla="*/ 0 h 78"/>
                  <a:gd name="T26" fmla="*/ 69 w 80"/>
                  <a:gd name="T27" fmla="*/ 1 h 78"/>
                  <a:gd name="T28" fmla="*/ 80 w 80"/>
                  <a:gd name="T29" fmla="*/ 42 h 78"/>
                  <a:gd name="T30" fmla="*/ 80 w 80"/>
                  <a:gd name="T31" fmla="*/ 43 h 78"/>
                  <a:gd name="T32" fmla="*/ 80 w 80"/>
                  <a:gd name="T33" fmla="*/ 43 h 78"/>
                  <a:gd name="T34" fmla="*/ 79 w 80"/>
                  <a:gd name="T35" fmla="*/ 45 h 78"/>
                  <a:gd name="T36" fmla="*/ 32 w 80"/>
                  <a:gd name="T37" fmla="*/ 71 h 78"/>
                  <a:gd name="T38" fmla="*/ 15 w 80"/>
                  <a:gd name="T39" fmla="*/ 77 h 78"/>
                  <a:gd name="T40" fmla="*/ 13 w 80"/>
                  <a:gd name="T41" fmla="*/ 78 h 78"/>
                  <a:gd name="T42" fmla="*/ 4 w 80"/>
                  <a:gd name="T43" fmla="*/ 22 h 78"/>
                  <a:gd name="T44" fmla="*/ 5 w 80"/>
                  <a:gd name="T45" fmla="*/ 26 h 78"/>
                  <a:gd name="T46" fmla="*/ 7 w 80"/>
                  <a:gd name="T47" fmla="*/ 30 h 78"/>
                  <a:gd name="T48" fmla="*/ 11 w 80"/>
                  <a:gd name="T49" fmla="*/ 37 h 78"/>
                  <a:gd name="T50" fmla="*/ 11 w 80"/>
                  <a:gd name="T51" fmla="*/ 43 h 78"/>
                  <a:gd name="T52" fmla="*/ 10 w 80"/>
                  <a:gd name="T53" fmla="*/ 45 h 78"/>
                  <a:gd name="T54" fmla="*/ 12 w 80"/>
                  <a:gd name="T55" fmla="*/ 57 h 78"/>
                  <a:gd name="T56" fmla="*/ 16 w 80"/>
                  <a:gd name="T57" fmla="*/ 73 h 78"/>
                  <a:gd name="T58" fmla="*/ 31 w 80"/>
                  <a:gd name="T59" fmla="*/ 67 h 78"/>
                  <a:gd name="T60" fmla="*/ 76 w 80"/>
                  <a:gd name="T61" fmla="*/ 42 h 78"/>
                  <a:gd name="T62" fmla="*/ 76 w 80"/>
                  <a:gd name="T63" fmla="*/ 42 h 78"/>
                  <a:gd name="T64" fmla="*/ 66 w 80"/>
                  <a:gd name="T65" fmla="*/ 4 h 78"/>
                  <a:gd name="T66" fmla="*/ 58 w 80"/>
                  <a:gd name="T67" fmla="*/ 7 h 78"/>
                  <a:gd name="T68" fmla="*/ 4 w 80"/>
                  <a:gd name="T69" fmla="*/ 2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 h="78">
                    <a:moveTo>
                      <a:pt x="13" y="78"/>
                    </a:moveTo>
                    <a:cubicBezTo>
                      <a:pt x="8" y="58"/>
                      <a:pt x="8" y="58"/>
                      <a:pt x="8" y="58"/>
                    </a:cubicBezTo>
                    <a:cubicBezTo>
                      <a:pt x="7" y="54"/>
                      <a:pt x="6" y="50"/>
                      <a:pt x="7" y="45"/>
                    </a:cubicBezTo>
                    <a:cubicBezTo>
                      <a:pt x="7" y="44"/>
                      <a:pt x="7" y="43"/>
                      <a:pt x="7" y="42"/>
                    </a:cubicBezTo>
                    <a:cubicBezTo>
                      <a:pt x="7" y="40"/>
                      <a:pt x="8" y="39"/>
                      <a:pt x="8" y="37"/>
                    </a:cubicBezTo>
                    <a:cubicBezTo>
                      <a:pt x="7" y="35"/>
                      <a:pt x="6" y="34"/>
                      <a:pt x="5" y="32"/>
                    </a:cubicBezTo>
                    <a:cubicBezTo>
                      <a:pt x="3" y="31"/>
                      <a:pt x="2" y="29"/>
                      <a:pt x="2" y="28"/>
                    </a:cubicBezTo>
                    <a:cubicBezTo>
                      <a:pt x="0" y="25"/>
                      <a:pt x="0" y="23"/>
                      <a:pt x="1" y="20"/>
                    </a:cubicBezTo>
                    <a:cubicBezTo>
                      <a:pt x="1" y="19"/>
                      <a:pt x="1" y="19"/>
                      <a:pt x="1" y="19"/>
                    </a:cubicBezTo>
                    <a:cubicBezTo>
                      <a:pt x="2" y="18"/>
                      <a:pt x="2" y="18"/>
                      <a:pt x="2" y="18"/>
                    </a:cubicBezTo>
                    <a:cubicBezTo>
                      <a:pt x="21" y="16"/>
                      <a:pt x="39" y="9"/>
                      <a:pt x="57" y="3"/>
                    </a:cubicBezTo>
                    <a:cubicBezTo>
                      <a:pt x="60" y="2"/>
                      <a:pt x="63" y="1"/>
                      <a:pt x="66" y="0"/>
                    </a:cubicBezTo>
                    <a:cubicBezTo>
                      <a:pt x="68" y="0"/>
                      <a:pt x="68" y="0"/>
                      <a:pt x="68" y="0"/>
                    </a:cubicBezTo>
                    <a:cubicBezTo>
                      <a:pt x="69" y="1"/>
                      <a:pt x="69" y="1"/>
                      <a:pt x="69" y="1"/>
                    </a:cubicBezTo>
                    <a:cubicBezTo>
                      <a:pt x="72" y="15"/>
                      <a:pt x="76" y="29"/>
                      <a:pt x="80" y="42"/>
                    </a:cubicBezTo>
                    <a:cubicBezTo>
                      <a:pt x="80" y="43"/>
                      <a:pt x="80" y="43"/>
                      <a:pt x="80" y="43"/>
                    </a:cubicBezTo>
                    <a:cubicBezTo>
                      <a:pt x="80" y="43"/>
                      <a:pt x="80" y="43"/>
                      <a:pt x="80" y="43"/>
                    </a:cubicBezTo>
                    <a:cubicBezTo>
                      <a:pt x="80" y="44"/>
                      <a:pt x="79" y="44"/>
                      <a:pt x="79" y="45"/>
                    </a:cubicBezTo>
                    <a:cubicBezTo>
                      <a:pt x="69" y="59"/>
                      <a:pt x="50" y="65"/>
                      <a:pt x="32" y="71"/>
                    </a:cubicBezTo>
                    <a:cubicBezTo>
                      <a:pt x="27" y="73"/>
                      <a:pt x="21" y="75"/>
                      <a:pt x="15" y="77"/>
                    </a:cubicBezTo>
                    <a:lnTo>
                      <a:pt x="13" y="78"/>
                    </a:lnTo>
                    <a:close/>
                    <a:moveTo>
                      <a:pt x="4" y="22"/>
                    </a:moveTo>
                    <a:cubicBezTo>
                      <a:pt x="4" y="23"/>
                      <a:pt x="4" y="25"/>
                      <a:pt x="5" y="26"/>
                    </a:cubicBezTo>
                    <a:cubicBezTo>
                      <a:pt x="6" y="27"/>
                      <a:pt x="6" y="29"/>
                      <a:pt x="7" y="30"/>
                    </a:cubicBezTo>
                    <a:cubicBezTo>
                      <a:pt x="9" y="32"/>
                      <a:pt x="11" y="34"/>
                      <a:pt x="11" y="37"/>
                    </a:cubicBezTo>
                    <a:cubicBezTo>
                      <a:pt x="12" y="39"/>
                      <a:pt x="11" y="41"/>
                      <a:pt x="11" y="43"/>
                    </a:cubicBezTo>
                    <a:cubicBezTo>
                      <a:pt x="11" y="44"/>
                      <a:pt x="10" y="45"/>
                      <a:pt x="10" y="45"/>
                    </a:cubicBezTo>
                    <a:cubicBezTo>
                      <a:pt x="10" y="49"/>
                      <a:pt x="11" y="53"/>
                      <a:pt x="12" y="57"/>
                    </a:cubicBezTo>
                    <a:cubicBezTo>
                      <a:pt x="16" y="73"/>
                      <a:pt x="16" y="73"/>
                      <a:pt x="16" y="73"/>
                    </a:cubicBezTo>
                    <a:cubicBezTo>
                      <a:pt x="21" y="71"/>
                      <a:pt x="26" y="69"/>
                      <a:pt x="31" y="67"/>
                    </a:cubicBezTo>
                    <a:cubicBezTo>
                      <a:pt x="49" y="62"/>
                      <a:pt x="66" y="56"/>
                      <a:pt x="76" y="42"/>
                    </a:cubicBezTo>
                    <a:cubicBezTo>
                      <a:pt x="76" y="42"/>
                      <a:pt x="76" y="42"/>
                      <a:pt x="76" y="42"/>
                    </a:cubicBezTo>
                    <a:cubicBezTo>
                      <a:pt x="73" y="30"/>
                      <a:pt x="69" y="17"/>
                      <a:pt x="66" y="4"/>
                    </a:cubicBezTo>
                    <a:cubicBezTo>
                      <a:pt x="63" y="5"/>
                      <a:pt x="61" y="6"/>
                      <a:pt x="58" y="7"/>
                    </a:cubicBezTo>
                    <a:cubicBezTo>
                      <a:pt x="41" y="13"/>
                      <a:pt x="23" y="19"/>
                      <a:pt x="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86">
                <a:extLst>
                  <a:ext uri="{FF2B5EF4-FFF2-40B4-BE49-F238E27FC236}">
                    <a16:creationId xmlns:a16="http://schemas.microsoft.com/office/drawing/2014/main" id="{8FBFB6E2-7773-487D-92E9-B7C993002B4A}"/>
                  </a:ext>
                </a:extLst>
              </p:cNvPr>
              <p:cNvSpPr>
                <a:spLocks noEditPoints="1"/>
              </p:cNvSpPr>
              <p:nvPr/>
            </p:nvSpPr>
            <p:spPr bwMode="auto">
              <a:xfrm>
                <a:off x="8820533" y="3159493"/>
                <a:ext cx="102813" cy="153585"/>
              </a:xfrm>
              <a:custGeom>
                <a:avLst/>
                <a:gdLst>
                  <a:gd name="T0" fmla="*/ 13 w 34"/>
                  <a:gd name="T1" fmla="*/ 51 h 51"/>
                  <a:gd name="T2" fmla="*/ 12 w 34"/>
                  <a:gd name="T3" fmla="*/ 47 h 51"/>
                  <a:gd name="T4" fmla="*/ 0 w 34"/>
                  <a:gd name="T5" fmla="*/ 6 h 51"/>
                  <a:gd name="T6" fmla="*/ 0 w 34"/>
                  <a:gd name="T7" fmla="*/ 5 h 51"/>
                  <a:gd name="T8" fmla="*/ 1 w 34"/>
                  <a:gd name="T9" fmla="*/ 4 h 51"/>
                  <a:gd name="T10" fmla="*/ 10 w 34"/>
                  <a:gd name="T11" fmla="*/ 1 h 51"/>
                  <a:gd name="T12" fmla="*/ 16 w 34"/>
                  <a:gd name="T13" fmla="*/ 1 h 51"/>
                  <a:gd name="T14" fmla="*/ 19 w 34"/>
                  <a:gd name="T15" fmla="*/ 5 h 51"/>
                  <a:gd name="T16" fmla="*/ 34 w 34"/>
                  <a:gd name="T17" fmla="*/ 36 h 51"/>
                  <a:gd name="T18" fmla="*/ 31 w 34"/>
                  <a:gd name="T19" fmla="*/ 36 h 51"/>
                  <a:gd name="T20" fmla="*/ 29 w 34"/>
                  <a:gd name="T21" fmla="*/ 37 h 51"/>
                  <a:gd name="T22" fmla="*/ 24 w 34"/>
                  <a:gd name="T23" fmla="*/ 36 h 51"/>
                  <a:gd name="T24" fmla="*/ 20 w 34"/>
                  <a:gd name="T25" fmla="*/ 36 h 51"/>
                  <a:gd name="T26" fmla="*/ 17 w 34"/>
                  <a:gd name="T27" fmla="*/ 42 h 51"/>
                  <a:gd name="T28" fmla="*/ 15 w 34"/>
                  <a:gd name="T29" fmla="*/ 47 h 51"/>
                  <a:gd name="T30" fmla="*/ 13 w 34"/>
                  <a:gd name="T31" fmla="*/ 51 h 51"/>
                  <a:gd name="T32" fmla="*/ 4 w 34"/>
                  <a:gd name="T33" fmla="*/ 7 h 51"/>
                  <a:gd name="T34" fmla="*/ 14 w 34"/>
                  <a:gd name="T35" fmla="*/ 41 h 51"/>
                  <a:gd name="T36" fmla="*/ 18 w 34"/>
                  <a:gd name="T37" fmla="*/ 33 h 51"/>
                  <a:gd name="T38" fmla="*/ 25 w 34"/>
                  <a:gd name="T39" fmla="*/ 33 h 51"/>
                  <a:gd name="T40" fmla="*/ 28 w 34"/>
                  <a:gd name="T41" fmla="*/ 33 h 51"/>
                  <a:gd name="T42" fmla="*/ 16 w 34"/>
                  <a:gd name="T43" fmla="*/ 6 h 51"/>
                  <a:gd name="T44" fmla="*/ 14 w 34"/>
                  <a:gd name="T45" fmla="*/ 4 h 51"/>
                  <a:gd name="T46" fmla="*/ 11 w 34"/>
                  <a:gd name="T47" fmla="*/ 5 h 51"/>
                  <a:gd name="T48" fmla="*/ 4 w 34"/>
                  <a:gd name="T49" fmla="*/ 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51">
                    <a:moveTo>
                      <a:pt x="13" y="51"/>
                    </a:moveTo>
                    <a:cubicBezTo>
                      <a:pt x="12" y="47"/>
                      <a:pt x="12" y="47"/>
                      <a:pt x="12" y="47"/>
                    </a:cubicBezTo>
                    <a:cubicBezTo>
                      <a:pt x="8" y="34"/>
                      <a:pt x="4" y="20"/>
                      <a:pt x="0" y="6"/>
                    </a:cubicBezTo>
                    <a:cubicBezTo>
                      <a:pt x="0" y="5"/>
                      <a:pt x="0" y="5"/>
                      <a:pt x="0" y="5"/>
                    </a:cubicBezTo>
                    <a:cubicBezTo>
                      <a:pt x="1" y="4"/>
                      <a:pt x="1" y="4"/>
                      <a:pt x="1" y="4"/>
                    </a:cubicBezTo>
                    <a:cubicBezTo>
                      <a:pt x="4" y="3"/>
                      <a:pt x="7" y="2"/>
                      <a:pt x="10" y="1"/>
                    </a:cubicBezTo>
                    <a:cubicBezTo>
                      <a:pt x="11" y="1"/>
                      <a:pt x="14" y="0"/>
                      <a:pt x="16" y="1"/>
                    </a:cubicBezTo>
                    <a:cubicBezTo>
                      <a:pt x="18" y="2"/>
                      <a:pt x="18" y="4"/>
                      <a:pt x="19" y="5"/>
                    </a:cubicBezTo>
                    <a:cubicBezTo>
                      <a:pt x="34" y="36"/>
                      <a:pt x="34" y="36"/>
                      <a:pt x="34" y="36"/>
                    </a:cubicBezTo>
                    <a:cubicBezTo>
                      <a:pt x="31" y="36"/>
                      <a:pt x="31" y="36"/>
                      <a:pt x="31" y="36"/>
                    </a:cubicBezTo>
                    <a:cubicBezTo>
                      <a:pt x="31" y="37"/>
                      <a:pt x="30" y="37"/>
                      <a:pt x="29" y="37"/>
                    </a:cubicBezTo>
                    <a:cubicBezTo>
                      <a:pt x="27" y="37"/>
                      <a:pt x="26" y="37"/>
                      <a:pt x="24" y="36"/>
                    </a:cubicBezTo>
                    <a:cubicBezTo>
                      <a:pt x="23" y="36"/>
                      <a:pt x="22" y="35"/>
                      <a:pt x="20" y="36"/>
                    </a:cubicBezTo>
                    <a:cubicBezTo>
                      <a:pt x="19" y="37"/>
                      <a:pt x="18" y="40"/>
                      <a:pt x="17" y="42"/>
                    </a:cubicBezTo>
                    <a:cubicBezTo>
                      <a:pt x="16" y="44"/>
                      <a:pt x="16" y="46"/>
                      <a:pt x="15" y="47"/>
                    </a:cubicBezTo>
                    <a:lnTo>
                      <a:pt x="13" y="51"/>
                    </a:lnTo>
                    <a:close/>
                    <a:moveTo>
                      <a:pt x="4" y="7"/>
                    </a:moveTo>
                    <a:cubicBezTo>
                      <a:pt x="7" y="19"/>
                      <a:pt x="10" y="30"/>
                      <a:pt x="14" y="41"/>
                    </a:cubicBezTo>
                    <a:cubicBezTo>
                      <a:pt x="15" y="37"/>
                      <a:pt x="16" y="34"/>
                      <a:pt x="18" y="33"/>
                    </a:cubicBezTo>
                    <a:cubicBezTo>
                      <a:pt x="21" y="31"/>
                      <a:pt x="24" y="32"/>
                      <a:pt x="25" y="33"/>
                    </a:cubicBezTo>
                    <a:cubicBezTo>
                      <a:pt x="26" y="33"/>
                      <a:pt x="27" y="33"/>
                      <a:pt x="28" y="33"/>
                    </a:cubicBezTo>
                    <a:cubicBezTo>
                      <a:pt x="16" y="6"/>
                      <a:pt x="16" y="6"/>
                      <a:pt x="16" y="6"/>
                    </a:cubicBezTo>
                    <a:cubicBezTo>
                      <a:pt x="15" y="6"/>
                      <a:pt x="15" y="5"/>
                      <a:pt x="14" y="4"/>
                    </a:cubicBezTo>
                    <a:cubicBezTo>
                      <a:pt x="14" y="4"/>
                      <a:pt x="12" y="4"/>
                      <a:pt x="11" y="5"/>
                    </a:cubicBezTo>
                    <a:cubicBezTo>
                      <a:pt x="9" y="5"/>
                      <a:pt x="6" y="6"/>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88">
                <a:extLst>
                  <a:ext uri="{FF2B5EF4-FFF2-40B4-BE49-F238E27FC236}">
                    <a16:creationId xmlns:a16="http://schemas.microsoft.com/office/drawing/2014/main" id="{D768BD13-4CAF-4CF8-9282-D942C2A6CB9B}"/>
                  </a:ext>
                </a:extLst>
              </p:cNvPr>
              <p:cNvSpPr>
                <a:spLocks noEditPoints="1"/>
              </p:cNvSpPr>
              <p:nvPr/>
            </p:nvSpPr>
            <p:spPr bwMode="auto">
              <a:xfrm>
                <a:off x="8526057" y="2710164"/>
                <a:ext cx="217049" cy="394750"/>
              </a:xfrm>
              <a:custGeom>
                <a:avLst/>
                <a:gdLst>
                  <a:gd name="T0" fmla="*/ 28 w 72"/>
                  <a:gd name="T1" fmla="*/ 131 h 131"/>
                  <a:gd name="T2" fmla="*/ 25 w 72"/>
                  <a:gd name="T3" fmla="*/ 130 h 131"/>
                  <a:gd name="T4" fmla="*/ 22 w 72"/>
                  <a:gd name="T5" fmla="*/ 125 h 131"/>
                  <a:gd name="T6" fmla="*/ 22 w 72"/>
                  <a:gd name="T7" fmla="*/ 120 h 131"/>
                  <a:gd name="T8" fmla="*/ 10 w 72"/>
                  <a:gd name="T9" fmla="*/ 78 h 131"/>
                  <a:gd name="T10" fmla="*/ 6 w 72"/>
                  <a:gd name="T11" fmla="*/ 68 h 131"/>
                  <a:gd name="T12" fmla="*/ 8 w 72"/>
                  <a:gd name="T13" fmla="*/ 65 h 131"/>
                  <a:gd name="T14" fmla="*/ 8 w 72"/>
                  <a:gd name="T15" fmla="*/ 65 h 131"/>
                  <a:gd name="T16" fmla="*/ 8 w 72"/>
                  <a:gd name="T17" fmla="*/ 46 h 131"/>
                  <a:gd name="T18" fmla="*/ 0 w 72"/>
                  <a:gd name="T19" fmla="*/ 20 h 131"/>
                  <a:gd name="T20" fmla="*/ 2 w 72"/>
                  <a:gd name="T21" fmla="*/ 20 h 131"/>
                  <a:gd name="T22" fmla="*/ 59 w 72"/>
                  <a:gd name="T23" fmla="*/ 6 h 131"/>
                  <a:gd name="T24" fmla="*/ 63 w 72"/>
                  <a:gd name="T25" fmla="*/ 2 h 131"/>
                  <a:gd name="T26" fmla="*/ 65 w 72"/>
                  <a:gd name="T27" fmla="*/ 0 h 131"/>
                  <a:gd name="T28" fmla="*/ 71 w 72"/>
                  <a:gd name="T29" fmla="*/ 23 h 131"/>
                  <a:gd name="T30" fmla="*/ 72 w 72"/>
                  <a:gd name="T31" fmla="*/ 27 h 131"/>
                  <a:gd name="T32" fmla="*/ 69 w 72"/>
                  <a:gd name="T33" fmla="*/ 32 h 131"/>
                  <a:gd name="T34" fmla="*/ 68 w 72"/>
                  <a:gd name="T35" fmla="*/ 33 h 131"/>
                  <a:gd name="T36" fmla="*/ 63 w 72"/>
                  <a:gd name="T37" fmla="*/ 56 h 131"/>
                  <a:gd name="T38" fmla="*/ 61 w 72"/>
                  <a:gd name="T39" fmla="*/ 99 h 131"/>
                  <a:gd name="T40" fmla="*/ 62 w 72"/>
                  <a:gd name="T41" fmla="*/ 121 h 131"/>
                  <a:gd name="T42" fmla="*/ 63 w 72"/>
                  <a:gd name="T43" fmla="*/ 122 h 131"/>
                  <a:gd name="T44" fmla="*/ 61 w 72"/>
                  <a:gd name="T45" fmla="*/ 123 h 131"/>
                  <a:gd name="T46" fmla="*/ 30 w 72"/>
                  <a:gd name="T47" fmla="*/ 131 h 131"/>
                  <a:gd name="T48" fmla="*/ 28 w 72"/>
                  <a:gd name="T49" fmla="*/ 131 h 131"/>
                  <a:gd name="T50" fmla="*/ 11 w 72"/>
                  <a:gd name="T51" fmla="*/ 67 h 131"/>
                  <a:gd name="T52" fmla="*/ 11 w 72"/>
                  <a:gd name="T53" fmla="*/ 68 h 131"/>
                  <a:gd name="T54" fmla="*/ 9 w 72"/>
                  <a:gd name="T55" fmla="*/ 70 h 131"/>
                  <a:gd name="T56" fmla="*/ 13 w 72"/>
                  <a:gd name="T57" fmla="*/ 76 h 131"/>
                  <a:gd name="T58" fmla="*/ 26 w 72"/>
                  <a:gd name="T59" fmla="*/ 120 h 131"/>
                  <a:gd name="T60" fmla="*/ 26 w 72"/>
                  <a:gd name="T61" fmla="*/ 125 h 131"/>
                  <a:gd name="T62" fmla="*/ 27 w 72"/>
                  <a:gd name="T63" fmla="*/ 127 h 131"/>
                  <a:gd name="T64" fmla="*/ 29 w 72"/>
                  <a:gd name="T65" fmla="*/ 128 h 131"/>
                  <a:gd name="T66" fmla="*/ 58 w 72"/>
                  <a:gd name="T67" fmla="*/ 120 h 131"/>
                  <a:gd name="T68" fmla="*/ 57 w 72"/>
                  <a:gd name="T69" fmla="*/ 99 h 131"/>
                  <a:gd name="T70" fmla="*/ 59 w 72"/>
                  <a:gd name="T71" fmla="*/ 56 h 131"/>
                  <a:gd name="T72" fmla="*/ 65 w 72"/>
                  <a:gd name="T73" fmla="*/ 31 h 131"/>
                  <a:gd name="T74" fmla="*/ 66 w 72"/>
                  <a:gd name="T75" fmla="*/ 30 h 131"/>
                  <a:gd name="T76" fmla="*/ 68 w 72"/>
                  <a:gd name="T77" fmla="*/ 27 h 131"/>
                  <a:gd name="T78" fmla="*/ 68 w 72"/>
                  <a:gd name="T79" fmla="*/ 24 h 131"/>
                  <a:gd name="T80" fmla="*/ 63 w 72"/>
                  <a:gd name="T81" fmla="*/ 7 h 131"/>
                  <a:gd name="T82" fmla="*/ 61 w 72"/>
                  <a:gd name="T83" fmla="*/ 9 h 131"/>
                  <a:gd name="T84" fmla="*/ 61 w 72"/>
                  <a:gd name="T85" fmla="*/ 9 h 131"/>
                  <a:gd name="T86" fmla="*/ 60 w 72"/>
                  <a:gd name="T87" fmla="*/ 10 h 131"/>
                  <a:gd name="T88" fmla="*/ 4 w 72"/>
                  <a:gd name="T89" fmla="*/ 23 h 131"/>
                  <a:gd name="T90" fmla="*/ 12 w 72"/>
                  <a:gd name="T91" fmla="*/ 45 h 131"/>
                  <a:gd name="T92" fmla="*/ 11 w 72"/>
                  <a:gd name="T93" fmla="*/ 6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131">
                    <a:moveTo>
                      <a:pt x="28" y="131"/>
                    </a:moveTo>
                    <a:cubicBezTo>
                      <a:pt x="27" y="131"/>
                      <a:pt x="26" y="131"/>
                      <a:pt x="25" y="130"/>
                    </a:cubicBezTo>
                    <a:cubicBezTo>
                      <a:pt x="23" y="129"/>
                      <a:pt x="22" y="126"/>
                      <a:pt x="22" y="125"/>
                    </a:cubicBezTo>
                    <a:cubicBezTo>
                      <a:pt x="22" y="120"/>
                      <a:pt x="22" y="120"/>
                      <a:pt x="22" y="120"/>
                    </a:cubicBezTo>
                    <a:cubicBezTo>
                      <a:pt x="21" y="105"/>
                      <a:pt x="20" y="89"/>
                      <a:pt x="10" y="78"/>
                    </a:cubicBezTo>
                    <a:cubicBezTo>
                      <a:pt x="8" y="76"/>
                      <a:pt x="4" y="72"/>
                      <a:pt x="6" y="68"/>
                    </a:cubicBezTo>
                    <a:cubicBezTo>
                      <a:pt x="6" y="67"/>
                      <a:pt x="7" y="66"/>
                      <a:pt x="8" y="65"/>
                    </a:cubicBezTo>
                    <a:cubicBezTo>
                      <a:pt x="8" y="65"/>
                      <a:pt x="8" y="65"/>
                      <a:pt x="8" y="65"/>
                    </a:cubicBezTo>
                    <a:cubicBezTo>
                      <a:pt x="12" y="60"/>
                      <a:pt x="10" y="53"/>
                      <a:pt x="8" y="46"/>
                    </a:cubicBezTo>
                    <a:cubicBezTo>
                      <a:pt x="0" y="20"/>
                      <a:pt x="0" y="20"/>
                      <a:pt x="0" y="20"/>
                    </a:cubicBezTo>
                    <a:cubicBezTo>
                      <a:pt x="2" y="20"/>
                      <a:pt x="2" y="20"/>
                      <a:pt x="2" y="20"/>
                    </a:cubicBezTo>
                    <a:cubicBezTo>
                      <a:pt x="19" y="14"/>
                      <a:pt x="37" y="10"/>
                      <a:pt x="59" y="6"/>
                    </a:cubicBezTo>
                    <a:cubicBezTo>
                      <a:pt x="60" y="5"/>
                      <a:pt x="61" y="3"/>
                      <a:pt x="63" y="2"/>
                    </a:cubicBezTo>
                    <a:cubicBezTo>
                      <a:pt x="65" y="0"/>
                      <a:pt x="65" y="0"/>
                      <a:pt x="65" y="0"/>
                    </a:cubicBezTo>
                    <a:cubicBezTo>
                      <a:pt x="71" y="23"/>
                      <a:pt x="71" y="23"/>
                      <a:pt x="71" y="23"/>
                    </a:cubicBezTo>
                    <a:cubicBezTo>
                      <a:pt x="71" y="24"/>
                      <a:pt x="72" y="25"/>
                      <a:pt x="72" y="27"/>
                    </a:cubicBezTo>
                    <a:cubicBezTo>
                      <a:pt x="71" y="29"/>
                      <a:pt x="70" y="31"/>
                      <a:pt x="69" y="32"/>
                    </a:cubicBezTo>
                    <a:cubicBezTo>
                      <a:pt x="68" y="33"/>
                      <a:pt x="68" y="33"/>
                      <a:pt x="68" y="33"/>
                    </a:cubicBezTo>
                    <a:cubicBezTo>
                      <a:pt x="64" y="39"/>
                      <a:pt x="63" y="47"/>
                      <a:pt x="63" y="56"/>
                    </a:cubicBezTo>
                    <a:cubicBezTo>
                      <a:pt x="61" y="99"/>
                      <a:pt x="61" y="99"/>
                      <a:pt x="61" y="99"/>
                    </a:cubicBezTo>
                    <a:cubicBezTo>
                      <a:pt x="60" y="106"/>
                      <a:pt x="60" y="114"/>
                      <a:pt x="62" y="121"/>
                    </a:cubicBezTo>
                    <a:cubicBezTo>
                      <a:pt x="63" y="122"/>
                      <a:pt x="63" y="122"/>
                      <a:pt x="63" y="122"/>
                    </a:cubicBezTo>
                    <a:cubicBezTo>
                      <a:pt x="61" y="123"/>
                      <a:pt x="61" y="123"/>
                      <a:pt x="61" y="123"/>
                    </a:cubicBezTo>
                    <a:cubicBezTo>
                      <a:pt x="51" y="127"/>
                      <a:pt x="40" y="129"/>
                      <a:pt x="30" y="131"/>
                    </a:cubicBezTo>
                    <a:cubicBezTo>
                      <a:pt x="29" y="131"/>
                      <a:pt x="29" y="131"/>
                      <a:pt x="28" y="131"/>
                    </a:cubicBezTo>
                    <a:close/>
                    <a:moveTo>
                      <a:pt x="11" y="67"/>
                    </a:moveTo>
                    <a:cubicBezTo>
                      <a:pt x="11" y="67"/>
                      <a:pt x="11" y="68"/>
                      <a:pt x="11" y="68"/>
                    </a:cubicBezTo>
                    <a:cubicBezTo>
                      <a:pt x="10" y="68"/>
                      <a:pt x="9" y="69"/>
                      <a:pt x="9" y="70"/>
                    </a:cubicBezTo>
                    <a:cubicBezTo>
                      <a:pt x="9" y="71"/>
                      <a:pt x="11" y="74"/>
                      <a:pt x="13" y="76"/>
                    </a:cubicBezTo>
                    <a:cubicBezTo>
                      <a:pt x="24" y="87"/>
                      <a:pt x="25" y="104"/>
                      <a:pt x="26" y="120"/>
                    </a:cubicBezTo>
                    <a:cubicBezTo>
                      <a:pt x="26" y="125"/>
                      <a:pt x="26" y="125"/>
                      <a:pt x="26" y="125"/>
                    </a:cubicBezTo>
                    <a:cubicBezTo>
                      <a:pt x="26" y="126"/>
                      <a:pt x="26" y="127"/>
                      <a:pt x="27" y="127"/>
                    </a:cubicBezTo>
                    <a:cubicBezTo>
                      <a:pt x="27" y="128"/>
                      <a:pt x="28" y="128"/>
                      <a:pt x="29" y="128"/>
                    </a:cubicBezTo>
                    <a:cubicBezTo>
                      <a:pt x="39" y="126"/>
                      <a:pt x="49" y="124"/>
                      <a:pt x="58" y="120"/>
                    </a:cubicBezTo>
                    <a:cubicBezTo>
                      <a:pt x="56" y="113"/>
                      <a:pt x="57" y="105"/>
                      <a:pt x="57" y="99"/>
                    </a:cubicBezTo>
                    <a:cubicBezTo>
                      <a:pt x="59" y="56"/>
                      <a:pt x="59" y="56"/>
                      <a:pt x="59" y="56"/>
                    </a:cubicBezTo>
                    <a:cubicBezTo>
                      <a:pt x="59" y="48"/>
                      <a:pt x="60" y="38"/>
                      <a:pt x="65" y="31"/>
                    </a:cubicBezTo>
                    <a:cubicBezTo>
                      <a:pt x="66" y="30"/>
                      <a:pt x="66" y="30"/>
                      <a:pt x="66" y="30"/>
                    </a:cubicBezTo>
                    <a:cubicBezTo>
                      <a:pt x="67" y="29"/>
                      <a:pt x="68" y="28"/>
                      <a:pt x="68" y="27"/>
                    </a:cubicBezTo>
                    <a:cubicBezTo>
                      <a:pt x="68" y="26"/>
                      <a:pt x="68" y="25"/>
                      <a:pt x="68" y="24"/>
                    </a:cubicBezTo>
                    <a:cubicBezTo>
                      <a:pt x="63" y="7"/>
                      <a:pt x="63" y="7"/>
                      <a:pt x="63" y="7"/>
                    </a:cubicBezTo>
                    <a:cubicBezTo>
                      <a:pt x="62" y="7"/>
                      <a:pt x="62" y="8"/>
                      <a:pt x="61" y="9"/>
                    </a:cubicBezTo>
                    <a:cubicBezTo>
                      <a:pt x="61" y="9"/>
                      <a:pt x="61" y="9"/>
                      <a:pt x="61" y="9"/>
                    </a:cubicBezTo>
                    <a:cubicBezTo>
                      <a:pt x="60" y="10"/>
                      <a:pt x="60" y="10"/>
                      <a:pt x="60" y="10"/>
                    </a:cubicBezTo>
                    <a:cubicBezTo>
                      <a:pt x="39" y="13"/>
                      <a:pt x="22" y="17"/>
                      <a:pt x="4" y="23"/>
                    </a:cubicBezTo>
                    <a:cubicBezTo>
                      <a:pt x="12" y="45"/>
                      <a:pt x="12" y="45"/>
                      <a:pt x="12" y="45"/>
                    </a:cubicBezTo>
                    <a:cubicBezTo>
                      <a:pt x="14" y="52"/>
                      <a:pt x="16" y="61"/>
                      <a:pt x="11"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90">
                <a:extLst>
                  <a:ext uri="{FF2B5EF4-FFF2-40B4-BE49-F238E27FC236}">
                    <a16:creationId xmlns:a16="http://schemas.microsoft.com/office/drawing/2014/main" id="{7B686350-6308-4D0A-92A1-3BCAB6F3D7E4}"/>
                  </a:ext>
                </a:extLst>
              </p:cNvPr>
              <p:cNvSpPr>
                <a:spLocks noEditPoints="1"/>
              </p:cNvSpPr>
              <p:nvPr/>
            </p:nvSpPr>
            <p:spPr bwMode="auto">
              <a:xfrm>
                <a:off x="8694873" y="2686047"/>
                <a:ext cx="198009" cy="401096"/>
              </a:xfrm>
              <a:custGeom>
                <a:avLst/>
                <a:gdLst>
                  <a:gd name="T0" fmla="*/ 4 w 66"/>
                  <a:gd name="T1" fmla="*/ 133 h 133"/>
                  <a:gd name="T2" fmla="*/ 3 w 66"/>
                  <a:gd name="T3" fmla="*/ 131 h 133"/>
                  <a:gd name="T4" fmla="*/ 1 w 66"/>
                  <a:gd name="T5" fmla="*/ 107 h 133"/>
                  <a:gd name="T6" fmla="*/ 3 w 66"/>
                  <a:gd name="T7" fmla="*/ 64 h 133"/>
                  <a:gd name="T8" fmla="*/ 9 w 66"/>
                  <a:gd name="T9" fmla="*/ 39 h 133"/>
                  <a:gd name="T10" fmla="*/ 10 w 66"/>
                  <a:gd name="T11" fmla="*/ 38 h 133"/>
                  <a:gd name="T12" fmla="*/ 12 w 66"/>
                  <a:gd name="T13" fmla="*/ 35 h 133"/>
                  <a:gd name="T14" fmla="*/ 12 w 66"/>
                  <a:gd name="T15" fmla="*/ 32 h 133"/>
                  <a:gd name="T16" fmla="*/ 6 w 66"/>
                  <a:gd name="T17" fmla="*/ 11 h 133"/>
                  <a:gd name="T18" fmla="*/ 7 w 66"/>
                  <a:gd name="T19" fmla="*/ 10 h 133"/>
                  <a:gd name="T20" fmla="*/ 23 w 66"/>
                  <a:gd name="T21" fmla="*/ 1 h 133"/>
                  <a:gd name="T22" fmla="*/ 26 w 66"/>
                  <a:gd name="T23" fmla="*/ 0 h 133"/>
                  <a:gd name="T24" fmla="*/ 26 w 66"/>
                  <a:gd name="T25" fmla="*/ 2 h 133"/>
                  <a:gd name="T26" fmla="*/ 53 w 66"/>
                  <a:gd name="T27" fmla="*/ 82 h 133"/>
                  <a:gd name="T28" fmla="*/ 56 w 66"/>
                  <a:gd name="T29" fmla="*/ 89 h 133"/>
                  <a:gd name="T30" fmla="*/ 62 w 66"/>
                  <a:gd name="T31" fmla="*/ 93 h 133"/>
                  <a:gd name="T32" fmla="*/ 65 w 66"/>
                  <a:gd name="T33" fmla="*/ 94 h 133"/>
                  <a:gd name="T34" fmla="*/ 66 w 66"/>
                  <a:gd name="T35" fmla="*/ 95 h 133"/>
                  <a:gd name="T36" fmla="*/ 66 w 66"/>
                  <a:gd name="T37" fmla="*/ 97 h 133"/>
                  <a:gd name="T38" fmla="*/ 64 w 66"/>
                  <a:gd name="T39" fmla="*/ 100 h 133"/>
                  <a:gd name="T40" fmla="*/ 61 w 66"/>
                  <a:gd name="T41" fmla="*/ 116 h 133"/>
                  <a:gd name="T42" fmla="*/ 61 w 66"/>
                  <a:gd name="T43" fmla="*/ 117 h 133"/>
                  <a:gd name="T44" fmla="*/ 60 w 66"/>
                  <a:gd name="T45" fmla="*/ 118 h 133"/>
                  <a:gd name="T46" fmla="*/ 5 w 66"/>
                  <a:gd name="T47" fmla="*/ 132 h 133"/>
                  <a:gd name="T48" fmla="*/ 4 w 66"/>
                  <a:gd name="T49" fmla="*/ 133 h 133"/>
                  <a:gd name="T50" fmla="*/ 10 w 66"/>
                  <a:gd name="T51" fmla="*/ 12 h 133"/>
                  <a:gd name="T52" fmla="*/ 15 w 66"/>
                  <a:gd name="T53" fmla="*/ 31 h 133"/>
                  <a:gd name="T54" fmla="*/ 16 w 66"/>
                  <a:gd name="T55" fmla="*/ 35 h 133"/>
                  <a:gd name="T56" fmla="*/ 16 w 66"/>
                  <a:gd name="T57" fmla="*/ 35 h 133"/>
                  <a:gd name="T58" fmla="*/ 13 w 66"/>
                  <a:gd name="T59" fmla="*/ 40 h 133"/>
                  <a:gd name="T60" fmla="*/ 12 w 66"/>
                  <a:gd name="T61" fmla="*/ 41 h 133"/>
                  <a:gd name="T62" fmla="*/ 7 w 66"/>
                  <a:gd name="T63" fmla="*/ 64 h 133"/>
                  <a:gd name="T64" fmla="*/ 5 w 66"/>
                  <a:gd name="T65" fmla="*/ 107 h 133"/>
                  <a:gd name="T66" fmla="*/ 6 w 66"/>
                  <a:gd name="T67" fmla="*/ 128 h 133"/>
                  <a:gd name="T68" fmla="*/ 58 w 66"/>
                  <a:gd name="T69" fmla="*/ 115 h 133"/>
                  <a:gd name="T70" fmla="*/ 61 w 66"/>
                  <a:gd name="T71" fmla="*/ 98 h 133"/>
                  <a:gd name="T72" fmla="*/ 61 w 66"/>
                  <a:gd name="T73" fmla="*/ 97 h 133"/>
                  <a:gd name="T74" fmla="*/ 61 w 66"/>
                  <a:gd name="T75" fmla="*/ 96 h 133"/>
                  <a:gd name="T76" fmla="*/ 53 w 66"/>
                  <a:gd name="T77" fmla="*/ 91 h 133"/>
                  <a:gd name="T78" fmla="*/ 49 w 66"/>
                  <a:gd name="T79" fmla="*/ 83 h 133"/>
                  <a:gd name="T80" fmla="*/ 24 w 66"/>
                  <a:gd name="T81" fmla="*/ 5 h 133"/>
                  <a:gd name="T82" fmla="*/ 10 w 66"/>
                  <a:gd name="T83" fmla="*/ 1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133">
                    <a:moveTo>
                      <a:pt x="4" y="133"/>
                    </a:moveTo>
                    <a:cubicBezTo>
                      <a:pt x="3" y="131"/>
                      <a:pt x="3" y="131"/>
                      <a:pt x="3" y="131"/>
                    </a:cubicBezTo>
                    <a:cubicBezTo>
                      <a:pt x="0" y="123"/>
                      <a:pt x="1" y="115"/>
                      <a:pt x="1" y="107"/>
                    </a:cubicBezTo>
                    <a:cubicBezTo>
                      <a:pt x="3" y="64"/>
                      <a:pt x="3" y="64"/>
                      <a:pt x="3" y="64"/>
                    </a:cubicBezTo>
                    <a:cubicBezTo>
                      <a:pt x="3" y="56"/>
                      <a:pt x="4" y="46"/>
                      <a:pt x="9" y="39"/>
                    </a:cubicBezTo>
                    <a:cubicBezTo>
                      <a:pt x="10" y="38"/>
                      <a:pt x="10" y="38"/>
                      <a:pt x="10" y="38"/>
                    </a:cubicBezTo>
                    <a:cubicBezTo>
                      <a:pt x="11" y="37"/>
                      <a:pt x="12" y="36"/>
                      <a:pt x="12" y="35"/>
                    </a:cubicBezTo>
                    <a:cubicBezTo>
                      <a:pt x="12" y="34"/>
                      <a:pt x="12" y="33"/>
                      <a:pt x="12" y="32"/>
                    </a:cubicBezTo>
                    <a:cubicBezTo>
                      <a:pt x="6" y="11"/>
                      <a:pt x="6" y="11"/>
                      <a:pt x="6" y="11"/>
                    </a:cubicBezTo>
                    <a:cubicBezTo>
                      <a:pt x="7" y="10"/>
                      <a:pt x="7" y="10"/>
                      <a:pt x="7" y="10"/>
                    </a:cubicBezTo>
                    <a:cubicBezTo>
                      <a:pt x="11" y="5"/>
                      <a:pt x="17" y="3"/>
                      <a:pt x="23" y="1"/>
                    </a:cubicBezTo>
                    <a:cubicBezTo>
                      <a:pt x="26" y="0"/>
                      <a:pt x="26" y="0"/>
                      <a:pt x="26" y="0"/>
                    </a:cubicBezTo>
                    <a:cubicBezTo>
                      <a:pt x="26" y="2"/>
                      <a:pt x="26" y="2"/>
                      <a:pt x="26" y="2"/>
                    </a:cubicBezTo>
                    <a:cubicBezTo>
                      <a:pt x="37" y="28"/>
                      <a:pt x="46" y="55"/>
                      <a:pt x="53" y="82"/>
                    </a:cubicBezTo>
                    <a:cubicBezTo>
                      <a:pt x="54" y="84"/>
                      <a:pt x="54" y="87"/>
                      <a:pt x="56" y="89"/>
                    </a:cubicBezTo>
                    <a:cubicBezTo>
                      <a:pt x="57" y="91"/>
                      <a:pt x="60" y="92"/>
                      <a:pt x="62" y="93"/>
                    </a:cubicBezTo>
                    <a:cubicBezTo>
                      <a:pt x="63" y="94"/>
                      <a:pt x="64" y="94"/>
                      <a:pt x="65" y="94"/>
                    </a:cubicBezTo>
                    <a:cubicBezTo>
                      <a:pt x="66" y="95"/>
                      <a:pt x="66" y="95"/>
                      <a:pt x="66" y="95"/>
                    </a:cubicBezTo>
                    <a:cubicBezTo>
                      <a:pt x="66" y="97"/>
                      <a:pt x="66" y="97"/>
                      <a:pt x="66" y="97"/>
                    </a:cubicBezTo>
                    <a:cubicBezTo>
                      <a:pt x="65" y="98"/>
                      <a:pt x="65" y="99"/>
                      <a:pt x="64" y="100"/>
                    </a:cubicBezTo>
                    <a:cubicBezTo>
                      <a:pt x="62" y="104"/>
                      <a:pt x="61" y="110"/>
                      <a:pt x="61" y="116"/>
                    </a:cubicBezTo>
                    <a:cubicBezTo>
                      <a:pt x="61" y="117"/>
                      <a:pt x="61" y="117"/>
                      <a:pt x="61" y="117"/>
                    </a:cubicBezTo>
                    <a:cubicBezTo>
                      <a:pt x="60" y="118"/>
                      <a:pt x="60" y="118"/>
                      <a:pt x="60" y="118"/>
                    </a:cubicBezTo>
                    <a:cubicBezTo>
                      <a:pt x="44" y="123"/>
                      <a:pt x="26" y="128"/>
                      <a:pt x="5" y="132"/>
                    </a:cubicBezTo>
                    <a:lnTo>
                      <a:pt x="4" y="133"/>
                    </a:lnTo>
                    <a:close/>
                    <a:moveTo>
                      <a:pt x="10" y="12"/>
                    </a:moveTo>
                    <a:cubicBezTo>
                      <a:pt x="15" y="31"/>
                      <a:pt x="15" y="31"/>
                      <a:pt x="15" y="31"/>
                    </a:cubicBezTo>
                    <a:cubicBezTo>
                      <a:pt x="15" y="32"/>
                      <a:pt x="16" y="33"/>
                      <a:pt x="16" y="35"/>
                    </a:cubicBezTo>
                    <a:cubicBezTo>
                      <a:pt x="16" y="35"/>
                      <a:pt x="16" y="35"/>
                      <a:pt x="16" y="35"/>
                    </a:cubicBezTo>
                    <a:cubicBezTo>
                      <a:pt x="15" y="37"/>
                      <a:pt x="14" y="39"/>
                      <a:pt x="13" y="40"/>
                    </a:cubicBezTo>
                    <a:cubicBezTo>
                      <a:pt x="12" y="41"/>
                      <a:pt x="12" y="41"/>
                      <a:pt x="12" y="41"/>
                    </a:cubicBezTo>
                    <a:cubicBezTo>
                      <a:pt x="8" y="47"/>
                      <a:pt x="7" y="55"/>
                      <a:pt x="7" y="64"/>
                    </a:cubicBezTo>
                    <a:cubicBezTo>
                      <a:pt x="5" y="107"/>
                      <a:pt x="5" y="107"/>
                      <a:pt x="5" y="107"/>
                    </a:cubicBezTo>
                    <a:cubicBezTo>
                      <a:pt x="4" y="114"/>
                      <a:pt x="4" y="122"/>
                      <a:pt x="6" y="128"/>
                    </a:cubicBezTo>
                    <a:cubicBezTo>
                      <a:pt x="26" y="124"/>
                      <a:pt x="42" y="120"/>
                      <a:pt x="58" y="115"/>
                    </a:cubicBezTo>
                    <a:cubicBezTo>
                      <a:pt x="58" y="109"/>
                      <a:pt x="59" y="103"/>
                      <a:pt x="61" y="98"/>
                    </a:cubicBezTo>
                    <a:cubicBezTo>
                      <a:pt x="61" y="98"/>
                      <a:pt x="61" y="97"/>
                      <a:pt x="61" y="97"/>
                    </a:cubicBezTo>
                    <a:cubicBezTo>
                      <a:pt x="61" y="97"/>
                      <a:pt x="61" y="97"/>
                      <a:pt x="61" y="96"/>
                    </a:cubicBezTo>
                    <a:cubicBezTo>
                      <a:pt x="58" y="95"/>
                      <a:pt x="55" y="93"/>
                      <a:pt x="53" y="91"/>
                    </a:cubicBezTo>
                    <a:cubicBezTo>
                      <a:pt x="51" y="89"/>
                      <a:pt x="50" y="86"/>
                      <a:pt x="49" y="83"/>
                    </a:cubicBezTo>
                    <a:cubicBezTo>
                      <a:pt x="42" y="57"/>
                      <a:pt x="34" y="31"/>
                      <a:pt x="24" y="5"/>
                    </a:cubicBezTo>
                    <a:cubicBezTo>
                      <a:pt x="19" y="6"/>
                      <a:pt x="14" y="8"/>
                      <a:pt x="1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92">
                <a:extLst>
                  <a:ext uri="{FF2B5EF4-FFF2-40B4-BE49-F238E27FC236}">
                    <a16:creationId xmlns:a16="http://schemas.microsoft.com/office/drawing/2014/main" id="{A3BD9E28-7DC5-480D-A8F0-F1570007A98A}"/>
                  </a:ext>
                </a:extLst>
              </p:cNvPr>
              <p:cNvSpPr>
                <a:spLocks noEditPoints="1"/>
              </p:cNvSpPr>
              <p:nvPr/>
            </p:nvSpPr>
            <p:spPr bwMode="auto">
              <a:xfrm>
                <a:off x="8760876" y="2272258"/>
                <a:ext cx="463292" cy="709534"/>
              </a:xfrm>
              <a:custGeom>
                <a:avLst/>
                <a:gdLst>
                  <a:gd name="T0" fmla="*/ 41 w 154"/>
                  <a:gd name="T1" fmla="*/ 235 h 235"/>
                  <a:gd name="T2" fmla="*/ 31 w 154"/>
                  <a:gd name="T3" fmla="*/ 228 h 235"/>
                  <a:gd name="T4" fmla="*/ 1 w 154"/>
                  <a:gd name="T5" fmla="*/ 140 h 235"/>
                  <a:gd name="T6" fmla="*/ 2 w 154"/>
                  <a:gd name="T7" fmla="*/ 138 h 235"/>
                  <a:gd name="T8" fmla="*/ 20 w 154"/>
                  <a:gd name="T9" fmla="*/ 71 h 235"/>
                  <a:gd name="T10" fmla="*/ 21 w 154"/>
                  <a:gd name="T11" fmla="*/ 15 h 235"/>
                  <a:gd name="T12" fmla="*/ 39 w 154"/>
                  <a:gd name="T13" fmla="*/ 16 h 235"/>
                  <a:gd name="T14" fmla="*/ 48 w 154"/>
                  <a:gd name="T15" fmla="*/ 21 h 235"/>
                  <a:gd name="T16" fmla="*/ 77 w 154"/>
                  <a:gd name="T17" fmla="*/ 4 h 235"/>
                  <a:gd name="T18" fmla="*/ 95 w 154"/>
                  <a:gd name="T19" fmla="*/ 47 h 235"/>
                  <a:gd name="T20" fmla="*/ 111 w 154"/>
                  <a:gd name="T21" fmla="*/ 83 h 235"/>
                  <a:gd name="T22" fmla="*/ 144 w 154"/>
                  <a:gd name="T23" fmla="*/ 90 h 235"/>
                  <a:gd name="T24" fmla="*/ 154 w 154"/>
                  <a:gd name="T25" fmla="*/ 125 h 235"/>
                  <a:gd name="T26" fmla="*/ 129 w 154"/>
                  <a:gd name="T27" fmla="*/ 166 h 235"/>
                  <a:gd name="T28" fmla="*/ 112 w 154"/>
                  <a:gd name="T29" fmla="*/ 174 h 235"/>
                  <a:gd name="T30" fmla="*/ 92 w 154"/>
                  <a:gd name="T31" fmla="*/ 186 h 235"/>
                  <a:gd name="T32" fmla="*/ 69 w 154"/>
                  <a:gd name="T33" fmla="*/ 193 h 235"/>
                  <a:gd name="T34" fmla="*/ 56 w 154"/>
                  <a:gd name="T35" fmla="*/ 205 h 235"/>
                  <a:gd name="T36" fmla="*/ 48 w 154"/>
                  <a:gd name="T37" fmla="*/ 228 h 235"/>
                  <a:gd name="T38" fmla="*/ 43 w 154"/>
                  <a:gd name="T39" fmla="*/ 235 h 235"/>
                  <a:gd name="T40" fmla="*/ 31 w 154"/>
                  <a:gd name="T41" fmla="*/ 219 h 235"/>
                  <a:gd name="T42" fmla="*/ 40 w 154"/>
                  <a:gd name="T43" fmla="*/ 230 h 235"/>
                  <a:gd name="T44" fmla="*/ 45 w 154"/>
                  <a:gd name="T45" fmla="*/ 226 h 235"/>
                  <a:gd name="T46" fmla="*/ 53 w 154"/>
                  <a:gd name="T47" fmla="*/ 204 h 235"/>
                  <a:gd name="T48" fmla="*/ 55 w 154"/>
                  <a:gd name="T49" fmla="*/ 191 h 235"/>
                  <a:gd name="T50" fmla="*/ 69 w 154"/>
                  <a:gd name="T51" fmla="*/ 190 h 235"/>
                  <a:gd name="T52" fmla="*/ 90 w 154"/>
                  <a:gd name="T53" fmla="*/ 183 h 235"/>
                  <a:gd name="T54" fmla="*/ 110 w 154"/>
                  <a:gd name="T55" fmla="*/ 171 h 235"/>
                  <a:gd name="T56" fmla="*/ 127 w 154"/>
                  <a:gd name="T57" fmla="*/ 162 h 235"/>
                  <a:gd name="T58" fmla="*/ 150 w 154"/>
                  <a:gd name="T59" fmla="*/ 126 h 235"/>
                  <a:gd name="T60" fmla="*/ 127 w 154"/>
                  <a:gd name="T61" fmla="*/ 90 h 235"/>
                  <a:gd name="T62" fmla="*/ 108 w 154"/>
                  <a:gd name="T63" fmla="*/ 85 h 235"/>
                  <a:gd name="T64" fmla="*/ 100 w 154"/>
                  <a:gd name="T65" fmla="*/ 68 h 235"/>
                  <a:gd name="T66" fmla="*/ 89 w 154"/>
                  <a:gd name="T67" fmla="*/ 38 h 235"/>
                  <a:gd name="T68" fmla="*/ 62 w 154"/>
                  <a:gd name="T69" fmla="*/ 15 h 235"/>
                  <a:gd name="T70" fmla="*/ 48 w 154"/>
                  <a:gd name="T71" fmla="*/ 24 h 235"/>
                  <a:gd name="T72" fmla="*/ 24 w 154"/>
                  <a:gd name="T73" fmla="*/ 17 h 235"/>
                  <a:gd name="T74" fmla="*/ 24 w 154"/>
                  <a:gd name="T75" fmla="*/ 12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4" h="235">
                    <a:moveTo>
                      <a:pt x="43" y="235"/>
                    </a:moveTo>
                    <a:cubicBezTo>
                      <a:pt x="41" y="235"/>
                      <a:pt x="41" y="235"/>
                      <a:pt x="41" y="235"/>
                    </a:cubicBezTo>
                    <a:cubicBezTo>
                      <a:pt x="40" y="234"/>
                      <a:pt x="40" y="234"/>
                      <a:pt x="39" y="233"/>
                    </a:cubicBezTo>
                    <a:cubicBezTo>
                      <a:pt x="36" y="232"/>
                      <a:pt x="33" y="230"/>
                      <a:pt x="31" y="228"/>
                    </a:cubicBezTo>
                    <a:cubicBezTo>
                      <a:pt x="29" y="226"/>
                      <a:pt x="28" y="223"/>
                      <a:pt x="27" y="220"/>
                    </a:cubicBezTo>
                    <a:cubicBezTo>
                      <a:pt x="20" y="194"/>
                      <a:pt x="11" y="167"/>
                      <a:pt x="1" y="140"/>
                    </a:cubicBezTo>
                    <a:cubicBezTo>
                      <a:pt x="0" y="138"/>
                      <a:pt x="0" y="138"/>
                      <a:pt x="0" y="138"/>
                    </a:cubicBezTo>
                    <a:cubicBezTo>
                      <a:pt x="2" y="138"/>
                      <a:pt x="2" y="138"/>
                      <a:pt x="2" y="138"/>
                    </a:cubicBezTo>
                    <a:cubicBezTo>
                      <a:pt x="11" y="134"/>
                      <a:pt x="18" y="130"/>
                      <a:pt x="21" y="119"/>
                    </a:cubicBezTo>
                    <a:cubicBezTo>
                      <a:pt x="24" y="104"/>
                      <a:pt x="22" y="88"/>
                      <a:pt x="20" y="71"/>
                    </a:cubicBezTo>
                    <a:cubicBezTo>
                      <a:pt x="18" y="52"/>
                      <a:pt x="16" y="33"/>
                      <a:pt x="21" y="15"/>
                    </a:cubicBezTo>
                    <a:cubicBezTo>
                      <a:pt x="21" y="15"/>
                      <a:pt x="21" y="15"/>
                      <a:pt x="21" y="15"/>
                    </a:cubicBezTo>
                    <a:cubicBezTo>
                      <a:pt x="22" y="14"/>
                      <a:pt x="22" y="14"/>
                      <a:pt x="22" y="14"/>
                    </a:cubicBezTo>
                    <a:cubicBezTo>
                      <a:pt x="32" y="10"/>
                      <a:pt x="36" y="13"/>
                      <a:pt x="39" y="16"/>
                    </a:cubicBezTo>
                    <a:cubicBezTo>
                      <a:pt x="42" y="19"/>
                      <a:pt x="44" y="21"/>
                      <a:pt x="48" y="21"/>
                    </a:cubicBezTo>
                    <a:cubicBezTo>
                      <a:pt x="48" y="21"/>
                      <a:pt x="48" y="21"/>
                      <a:pt x="48" y="21"/>
                    </a:cubicBezTo>
                    <a:cubicBezTo>
                      <a:pt x="52" y="21"/>
                      <a:pt x="55" y="17"/>
                      <a:pt x="59" y="12"/>
                    </a:cubicBezTo>
                    <a:cubicBezTo>
                      <a:pt x="64" y="7"/>
                      <a:pt x="69" y="0"/>
                      <a:pt x="77" y="4"/>
                    </a:cubicBezTo>
                    <a:cubicBezTo>
                      <a:pt x="85" y="8"/>
                      <a:pt x="89" y="25"/>
                      <a:pt x="93" y="37"/>
                    </a:cubicBezTo>
                    <a:cubicBezTo>
                      <a:pt x="94" y="41"/>
                      <a:pt x="95" y="44"/>
                      <a:pt x="95" y="47"/>
                    </a:cubicBezTo>
                    <a:cubicBezTo>
                      <a:pt x="98" y="53"/>
                      <a:pt x="101" y="60"/>
                      <a:pt x="104" y="66"/>
                    </a:cubicBezTo>
                    <a:cubicBezTo>
                      <a:pt x="106" y="72"/>
                      <a:pt x="108" y="77"/>
                      <a:pt x="111" y="83"/>
                    </a:cubicBezTo>
                    <a:cubicBezTo>
                      <a:pt x="115" y="86"/>
                      <a:pt x="121" y="86"/>
                      <a:pt x="127" y="86"/>
                    </a:cubicBezTo>
                    <a:cubicBezTo>
                      <a:pt x="133" y="87"/>
                      <a:pt x="139" y="87"/>
                      <a:pt x="144" y="90"/>
                    </a:cubicBezTo>
                    <a:cubicBezTo>
                      <a:pt x="144" y="90"/>
                      <a:pt x="144" y="90"/>
                      <a:pt x="144" y="90"/>
                    </a:cubicBezTo>
                    <a:cubicBezTo>
                      <a:pt x="151" y="95"/>
                      <a:pt x="154" y="120"/>
                      <a:pt x="154" y="125"/>
                    </a:cubicBezTo>
                    <a:cubicBezTo>
                      <a:pt x="154" y="132"/>
                      <a:pt x="147" y="154"/>
                      <a:pt x="141" y="160"/>
                    </a:cubicBezTo>
                    <a:cubicBezTo>
                      <a:pt x="139" y="161"/>
                      <a:pt x="135" y="163"/>
                      <a:pt x="129" y="166"/>
                    </a:cubicBezTo>
                    <a:cubicBezTo>
                      <a:pt x="124" y="167"/>
                      <a:pt x="120" y="169"/>
                      <a:pt x="118" y="170"/>
                    </a:cubicBezTo>
                    <a:cubicBezTo>
                      <a:pt x="116" y="172"/>
                      <a:pt x="114" y="173"/>
                      <a:pt x="112" y="174"/>
                    </a:cubicBezTo>
                    <a:cubicBezTo>
                      <a:pt x="108" y="177"/>
                      <a:pt x="103" y="180"/>
                      <a:pt x="99" y="182"/>
                    </a:cubicBezTo>
                    <a:cubicBezTo>
                      <a:pt x="97" y="183"/>
                      <a:pt x="95" y="184"/>
                      <a:pt x="92" y="186"/>
                    </a:cubicBezTo>
                    <a:cubicBezTo>
                      <a:pt x="87" y="189"/>
                      <a:pt x="82" y="192"/>
                      <a:pt x="79" y="193"/>
                    </a:cubicBezTo>
                    <a:cubicBezTo>
                      <a:pt x="75" y="194"/>
                      <a:pt x="72" y="194"/>
                      <a:pt x="69" y="193"/>
                    </a:cubicBezTo>
                    <a:cubicBezTo>
                      <a:pt x="65" y="193"/>
                      <a:pt x="61" y="192"/>
                      <a:pt x="58" y="194"/>
                    </a:cubicBezTo>
                    <a:cubicBezTo>
                      <a:pt x="57" y="197"/>
                      <a:pt x="56" y="201"/>
                      <a:pt x="56" y="205"/>
                    </a:cubicBezTo>
                    <a:cubicBezTo>
                      <a:pt x="56" y="209"/>
                      <a:pt x="56" y="213"/>
                      <a:pt x="54" y="218"/>
                    </a:cubicBezTo>
                    <a:cubicBezTo>
                      <a:pt x="52" y="222"/>
                      <a:pt x="50" y="225"/>
                      <a:pt x="48" y="228"/>
                    </a:cubicBezTo>
                    <a:cubicBezTo>
                      <a:pt x="46" y="230"/>
                      <a:pt x="45" y="232"/>
                      <a:pt x="44" y="234"/>
                    </a:cubicBezTo>
                    <a:lnTo>
                      <a:pt x="43" y="235"/>
                    </a:lnTo>
                    <a:close/>
                    <a:moveTo>
                      <a:pt x="5" y="140"/>
                    </a:moveTo>
                    <a:cubicBezTo>
                      <a:pt x="15" y="166"/>
                      <a:pt x="24" y="193"/>
                      <a:pt x="31" y="219"/>
                    </a:cubicBezTo>
                    <a:cubicBezTo>
                      <a:pt x="32" y="221"/>
                      <a:pt x="32" y="224"/>
                      <a:pt x="34" y="226"/>
                    </a:cubicBezTo>
                    <a:cubicBezTo>
                      <a:pt x="35" y="228"/>
                      <a:pt x="38" y="229"/>
                      <a:pt x="40" y="230"/>
                    </a:cubicBezTo>
                    <a:cubicBezTo>
                      <a:pt x="41" y="230"/>
                      <a:pt x="41" y="230"/>
                      <a:pt x="41" y="231"/>
                    </a:cubicBezTo>
                    <a:cubicBezTo>
                      <a:pt x="42" y="229"/>
                      <a:pt x="44" y="227"/>
                      <a:pt x="45" y="226"/>
                    </a:cubicBezTo>
                    <a:cubicBezTo>
                      <a:pt x="47" y="223"/>
                      <a:pt x="49" y="220"/>
                      <a:pt x="50" y="216"/>
                    </a:cubicBezTo>
                    <a:cubicBezTo>
                      <a:pt x="52" y="212"/>
                      <a:pt x="52" y="208"/>
                      <a:pt x="53" y="204"/>
                    </a:cubicBezTo>
                    <a:cubicBezTo>
                      <a:pt x="53" y="200"/>
                      <a:pt x="53" y="196"/>
                      <a:pt x="55" y="192"/>
                    </a:cubicBezTo>
                    <a:cubicBezTo>
                      <a:pt x="55" y="191"/>
                      <a:pt x="55" y="191"/>
                      <a:pt x="55" y="191"/>
                    </a:cubicBezTo>
                    <a:cubicBezTo>
                      <a:pt x="56" y="190"/>
                      <a:pt x="56" y="190"/>
                      <a:pt x="56" y="190"/>
                    </a:cubicBezTo>
                    <a:cubicBezTo>
                      <a:pt x="60" y="189"/>
                      <a:pt x="65" y="189"/>
                      <a:pt x="69" y="190"/>
                    </a:cubicBezTo>
                    <a:cubicBezTo>
                      <a:pt x="72" y="190"/>
                      <a:pt x="75" y="190"/>
                      <a:pt x="78" y="190"/>
                    </a:cubicBezTo>
                    <a:cubicBezTo>
                      <a:pt x="81" y="189"/>
                      <a:pt x="86" y="186"/>
                      <a:pt x="90" y="183"/>
                    </a:cubicBezTo>
                    <a:cubicBezTo>
                      <a:pt x="93" y="181"/>
                      <a:pt x="95" y="180"/>
                      <a:pt x="97" y="179"/>
                    </a:cubicBezTo>
                    <a:cubicBezTo>
                      <a:pt x="101" y="176"/>
                      <a:pt x="106" y="174"/>
                      <a:pt x="110" y="171"/>
                    </a:cubicBezTo>
                    <a:cubicBezTo>
                      <a:pt x="112" y="170"/>
                      <a:pt x="114" y="169"/>
                      <a:pt x="116" y="167"/>
                    </a:cubicBezTo>
                    <a:cubicBezTo>
                      <a:pt x="118" y="166"/>
                      <a:pt x="123" y="164"/>
                      <a:pt x="127" y="162"/>
                    </a:cubicBezTo>
                    <a:cubicBezTo>
                      <a:pt x="132" y="161"/>
                      <a:pt x="137" y="158"/>
                      <a:pt x="139" y="157"/>
                    </a:cubicBezTo>
                    <a:cubicBezTo>
                      <a:pt x="144" y="152"/>
                      <a:pt x="150" y="131"/>
                      <a:pt x="150" y="126"/>
                    </a:cubicBezTo>
                    <a:cubicBezTo>
                      <a:pt x="150" y="118"/>
                      <a:pt x="147" y="97"/>
                      <a:pt x="142" y="93"/>
                    </a:cubicBezTo>
                    <a:cubicBezTo>
                      <a:pt x="138" y="91"/>
                      <a:pt x="133" y="90"/>
                      <a:pt x="127" y="90"/>
                    </a:cubicBezTo>
                    <a:cubicBezTo>
                      <a:pt x="120" y="90"/>
                      <a:pt x="114" y="89"/>
                      <a:pt x="108" y="86"/>
                    </a:cubicBezTo>
                    <a:cubicBezTo>
                      <a:pt x="108" y="85"/>
                      <a:pt x="108" y="85"/>
                      <a:pt x="108" y="85"/>
                    </a:cubicBezTo>
                    <a:cubicBezTo>
                      <a:pt x="107" y="85"/>
                      <a:pt x="107" y="85"/>
                      <a:pt x="107" y="85"/>
                    </a:cubicBezTo>
                    <a:cubicBezTo>
                      <a:pt x="105" y="79"/>
                      <a:pt x="103" y="73"/>
                      <a:pt x="100" y="68"/>
                    </a:cubicBezTo>
                    <a:cubicBezTo>
                      <a:pt x="97" y="61"/>
                      <a:pt x="94" y="55"/>
                      <a:pt x="92" y="48"/>
                    </a:cubicBezTo>
                    <a:cubicBezTo>
                      <a:pt x="91" y="46"/>
                      <a:pt x="90" y="42"/>
                      <a:pt x="89" y="38"/>
                    </a:cubicBezTo>
                    <a:cubicBezTo>
                      <a:pt x="86" y="27"/>
                      <a:pt x="82" y="11"/>
                      <a:pt x="75" y="8"/>
                    </a:cubicBezTo>
                    <a:cubicBezTo>
                      <a:pt x="70" y="5"/>
                      <a:pt x="67" y="9"/>
                      <a:pt x="62" y="15"/>
                    </a:cubicBezTo>
                    <a:cubicBezTo>
                      <a:pt x="58" y="19"/>
                      <a:pt x="54" y="24"/>
                      <a:pt x="48" y="24"/>
                    </a:cubicBezTo>
                    <a:cubicBezTo>
                      <a:pt x="48" y="24"/>
                      <a:pt x="48" y="24"/>
                      <a:pt x="48" y="24"/>
                    </a:cubicBezTo>
                    <a:cubicBezTo>
                      <a:pt x="42" y="24"/>
                      <a:pt x="39" y="21"/>
                      <a:pt x="37" y="19"/>
                    </a:cubicBezTo>
                    <a:cubicBezTo>
                      <a:pt x="34" y="16"/>
                      <a:pt x="32" y="14"/>
                      <a:pt x="24" y="17"/>
                    </a:cubicBezTo>
                    <a:cubicBezTo>
                      <a:pt x="19" y="34"/>
                      <a:pt x="22" y="53"/>
                      <a:pt x="24" y="71"/>
                    </a:cubicBezTo>
                    <a:cubicBezTo>
                      <a:pt x="26" y="88"/>
                      <a:pt x="28" y="105"/>
                      <a:pt x="24" y="120"/>
                    </a:cubicBezTo>
                    <a:cubicBezTo>
                      <a:pt x="22" y="132"/>
                      <a:pt x="14" y="137"/>
                      <a:pt x="5" y="1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94">
                <a:extLst>
                  <a:ext uri="{FF2B5EF4-FFF2-40B4-BE49-F238E27FC236}">
                    <a16:creationId xmlns:a16="http://schemas.microsoft.com/office/drawing/2014/main" id="{E30038A8-FA87-4A72-ACD6-FDC1AF9D326E}"/>
                  </a:ext>
                </a:extLst>
              </p:cNvPr>
              <p:cNvSpPr>
                <a:spLocks noEditPoints="1"/>
              </p:cNvSpPr>
              <p:nvPr/>
            </p:nvSpPr>
            <p:spPr bwMode="auto">
              <a:xfrm>
                <a:off x="7115875" y="3499663"/>
                <a:ext cx="364287" cy="630838"/>
              </a:xfrm>
              <a:custGeom>
                <a:avLst/>
                <a:gdLst>
                  <a:gd name="T0" fmla="*/ 26 w 121"/>
                  <a:gd name="T1" fmla="*/ 209 h 209"/>
                  <a:gd name="T2" fmla="*/ 13 w 121"/>
                  <a:gd name="T3" fmla="*/ 204 h 209"/>
                  <a:gd name="T4" fmla="*/ 12 w 121"/>
                  <a:gd name="T5" fmla="*/ 203 h 209"/>
                  <a:gd name="T6" fmla="*/ 13 w 121"/>
                  <a:gd name="T7" fmla="*/ 202 h 209"/>
                  <a:gd name="T8" fmla="*/ 14 w 121"/>
                  <a:gd name="T9" fmla="*/ 193 h 209"/>
                  <a:gd name="T10" fmla="*/ 0 w 121"/>
                  <a:gd name="T11" fmla="*/ 10 h 209"/>
                  <a:gd name="T12" fmla="*/ 0 w 121"/>
                  <a:gd name="T13" fmla="*/ 7 h 209"/>
                  <a:gd name="T14" fmla="*/ 3 w 121"/>
                  <a:gd name="T15" fmla="*/ 8 h 209"/>
                  <a:gd name="T16" fmla="*/ 8 w 121"/>
                  <a:gd name="T17" fmla="*/ 10 h 209"/>
                  <a:gd name="T18" fmla="*/ 30 w 121"/>
                  <a:gd name="T19" fmla="*/ 2 h 209"/>
                  <a:gd name="T20" fmla="*/ 30 w 121"/>
                  <a:gd name="T21" fmla="*/ 2 h 209"/>
                  <a:gd name="T22" fmla="*/ 31 w 121"/>
                  <a:gd name="T23" fmla="*/ 1 h 209"/>
                  <a:gd name="T24" fmla="*/ 75 w 121"/>
                  <a:gd name="T25" fmla="*/ 0 h 209"/>
                  <a:gd name="T26" fmla="*/ 99 w 121"/>
                  <a:gd name="T27" fmla="*/ 0 h 209"/>
                  <a:gd name="T28" fmla="*/ 101 w 121"/>
                  <a:gd name="T29" fmla="*/ 0 h 209"/>
                  <a:gd name="T30" fmla="*/ 121 w 121"/>
                  <a:gd name="T31" fmla="*/ 140 h 209"/>
                  <a:gd name="T32" fmla="*/ 119 w 121"/>
                  <a:gd name="T33" fmla="*/ 148 h 209"/>
                  <a:gd name="T34" fmla="*/ 113 w 121"/>
                  <a:gd name="T35" fmla="*/ 151 h 209"/>
                  <a:gd name="T36" fmla="*/ 110 w 121"/>
                  <a:gd name="T37" fmla="*/ 152 h 209"/>
                  <a:gd name="T38" fmla="*/ 103 w 121"/>
                  <a:gd name="T39" fmla="*/ 161 h 209"/>
                  <a:gd name="T40" fmla="*/ 84 w 121"/>
                  <a:gd name="T41" fmla="*/ 185 h 209"/>
                  <a:gd name="T42" fmla="*/ 72 w 121"/>
                  <a:gd name="T43" fmla="*/ 187 h 209"/>
                  <a:gd name="T44" fmla="*/ 57 w 121"/>
                  <a:gd name="T45" fmla="*/ 193 h 209"/>
                  <a:gd name="T46" fmla="*/ 54 w 121"/>
                  <a:gd name="T47" fmla="*/ 197 h 209"/>
                  <a:gd name="T48" fmla="*/ 45 w 121"/>
                  <a:gd name="T49" fmla="*/ 205 h 209"/>
                  <a:gd name="T50" fmla="*/ 40 w 121"/>
                  <a:gd name="T51" fmla="*/ 205 h 209"/>
                  <a:gd name="T52" fmla="*/ 36 w 121"/>
                  <a:gd name="T53" fmla="*/ 205 h 209"/>
                  <a:gd name="T54" fmla="*/ 33 w 121"/>
                  <a:gd name="T55" fmla="*/ 207 h 209"/>
                  <a:gd name="T56" fmla="*/ 31 w 121"/>
                  <a:gd name="T57" fmla="*/ 208 h 209"/>
                  <a:gd name="T58" fmla="*/ 31 w 121"/>
                  <a:gd name="T59" fmla="*/ 208 h 209"/>
                  <a:gd name="T60" fmla="*/ 26 w 121"/>
                  <a:gd name="T61" fmla="*/ 209 h 209"/>
                  <a:gd name="T62" fmla="*/ 17 w 121"/>
                  <a:gd name="T63" fmla="*/ 202 h 209"/>
                  <a:gd name="T64" fmla="*/ 30 w 121"/>
                  <a:gd name="T65" fmla="*/ 205 h 209"/>
                  <a:gd name="T66" fmla="*/ 30 w 121"/>
                  <a:gd name="T67" fmla="*/ 205 h 209"/>
                  <a:gd name="T68" fmla="*/ 31 w 121"/>
                  <a:gd name="T69" fmla="*/ 204 h 209"/>
                  <a:gd name="T70" fmla="*/ 35 w 121"/>
                  <a:gd name="T71" fmla="*/ 202 h 209"/>
                  <a:gd name="T72" fmla="*/ 41 w 121"/>
                  <a:gd name="T73" fmla="*/ 201 h 209"/>
                  <a:gd name="T74" fmla="*/ 44 w 121"/>
                  <a:gd name="T75" fmla="*/ 202 h 209"/>
                  <a:gd name="T76" fmla="*/ 51 w 121"/>
                  <a:gd name="T77" fmla="*/ 195 h 209"/>
                  <a:gd name="T78" fmla="*/ 54 w 121"/>
                  <a:gd name="T79" fmla="*/ 191 h 209"/>
                  <a:gd name="T80" fmla="*/ 72 w 121"/>
                  <a:gd name="T81" fmla="*/ 184 h 209"/>
                  <a:gd name="T82" fmla="*/ 82 w 121"/>
                  <a:gd name="T83" fmla="*/ 181 h 209"/>
                  <a:gd name="T84" fmla="*/ 100 w 121"/>
                  <a:gd name="T85" fmla="*/ 160 h 209"/>
                  <a:gd name="T86" fmla="*/ 109 w 121"/>
                  <a:gd name="T87" fmla="*/ 148 h 209"/>
                  <a:gd name="T88" fmla="*/ 112 w 121"/>
                  <a:gd name="T89" fmla="*/ 147 h 209"/>
                  <a:gd name="T90" fmla="*/ 117 w 121"/>
                  <a:gd name="T91" fmla="*/ 146 h 209"/>
                  <a:gd name="T92" fmla="*/ 117 w 121"/>
                  <a:gd name="T93" fmla="*/ 140 h 209"/>
                  <a:gd name="T94" fmla="*/ 97 w 121"/>
                  <a:gd name="T95" fmla="*/ 4 h 209"/>
                  <a:gd name="T96" fmla="*/ 75 w 121"/>
                  <a:gd name="T97" fmla="*/ 4 h 209"/>
                  <a:gd name="T98" fmla="*/ 32 w 121"/>
                  <a:gd name="T99" fmla="*/ 5 h 209"/>
                  <a:gd name="T100" fmla="*/ 7 w 121"/>
                  <a:gd name="T101" fmla="*/ 13 h 209"/>
                  <a:gd name="T102" fmla="*/ 4 w 121"/>
                  <a:gd name="T103" fmla="*/ 13 h 209"/>
                  <a:gd name="T104" fmla="*/ 17 w 121"/>
                  <a:gd name="T105" fmla="*/ 192 h 209"/>
                  <a:gd name="T106" fmla="*/ 17 w 121"/>
                  <a:gd name="T107" fmla="*/ 20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1" h="209">
                    <a:moveTo>
                      <a:pt x="26" y="209"/>
                    </a:moveTo>
                    <a:cubicBezTo>
                      <a:pt x="22" y="209"/>
                      <a:pt x="18" y="208"/>
                      <a:pt x="13" y="204"/>
                    </a:cubicBezTo>
                    <a:cubicBezTo>
                      <a:pt x="12" y="203"/>
                      <a:pt x="12" y="203"/>
                      <a:pt x="12" y="203"/>
                    </a:cubicBezTo>
                    <a:cubicBezTo>
                      <a:pt x="13" y="202"/>
                      <a:pt x="13" y="202"/>
                      <a:pt x="13" y="202"/>
                    </a:cubicBezTo>
                    <a:cubicBezTo>
                      <a:pt x="14" y="199"/>
                      <a:pt x="14" y="196"/>
                      <a:pt x="14" y="193"/>
                    </a:cubicBezTo>
                    <a:cubicBezTo>
                      <a:pt x="6" y="133"/>
                      <a:pt x="2" y="71"/>
                      <a:pt x="0" y="10"/>
                    </a:cubicBezTo>
                    <a:cubicBezTo>
                      <a:pt x="0" y="7"/>
                      <a:pt x="0" y="7"/>
                      <a:pt x="0" y="7"/>
                    </a:cubicBezTo>
                    <a:cubicBezTo>
                      <a:pt x="3" y="8"/>
                      <a:pt x="3" y="8"/>
                      <a:pt x="3" y="8"/>
                    </a:cubicBezTo>
                    <a:cubicBezTo>
                      <a:pt x="4" y="9"/>
                      <a:pt x="6" y="9"/>
                      <a:pt x="8" y="10"/>
                    </a:cubicBezTo>
                    <a:cubicBezTo>
                      <a:pt x="17" y="11"/>
                      <a:pt x="24" y="9"/>
                      <a:pt x="30" y="2"/>
                    </a:cubicBezTo>
                    <a:cubicBezTo>
                      <a:pt x="30" y="2"/>
                      <a:pt x="30" y="2"/>
                      <a:pt x="30" y="2"/>
                    </a:cubicBezTo>
                    <a:cubicBezTo>
                      <a:pt x="31" y="1"/>
                      <a:pt x="31" y="1"/>
                      <a:pt x="31" y="1"/>
                    </a:cubicBezTo>
                    <a:cubicBezTo>
                      <a:pt x="46" y="1"/>
                      <a:pt x="61" y="1"/>
                      <a:pt x="75" y="0"/>
                    </a:cubicBezTo>
                    <a:cubicBezTo>
                      <a:pt x="83" y="0"/>
                      <a:pt x="91" y="0"/>
                      <a:pt x="99" y="0"/>
                    </a:cubicBezTo>
                    <a:cubicBezTo>
                      <a:pt x="101" y="0"/>
                      <a:pt x="101" y="0"/>
                      <a:pt x="101" y="0"/>
                    </a:cubicBezTo>
                    <a:cubicBezTo>
                      <a:pt x="121" y="140"/>
                      <a:pt x="121" y="140"/>
                      <a:pt x="121" y="140"/>
                    </a:cubicBezTo>
                    <a:cubicBezTo>
                      <a:pt x="121" y="143"/>
                      <a:pt x="121" y="146"/>
                      <a:pt x="119" y="148"/>
                    </a:cubicBezTo>
                    <a:cubicBezTo>
                      <a:pt x="118" y="150"/>
                      <a:pt x="115" y="151"/>
                      <a:pt x="113" y="151"/>
                    </a:cubicBezTo>
                    <a:cubicBezTo>
                      <a:pt x="112" y="151"/>
                      <a:pt x="111" y="151"/>
                      <a:pt x="110" y="152"/>
                    </a:cubicBezTo>
                    <a:cubicBezTo>
                      <a:pt x="107" y="153"/>
                      <a:pt x="105" y="157"/>
                      <a:pt x="103" y="161"/>
                    </a:cubicBezTo>
                    <a:cubicBezTo>
                      <a:pt x="100" y="169"/>
                      <a:pt x="94" y="180"/>
                      <a:pt x="84" y="185"/>
                    </a:cubicBezTo>
                    <a:cubicBezTo>
                      <a:pt x="80" y="186"/>
                      <a:pt x="76" y="187"/>
                      <a:pt x="72" y="187"/>
                    </a:cubicBezTo>
                    <a:cubicBezTo>
                      <a:pt x="66" y="188"/>
                      <a:pt x="61" y="189"/>
                      <a:pt x="57" y="193"/>
                    </a:cubicBezTo>
                    <a:cubicBezTo>
                      <a:pt x="56" y="194"/>
                      <a:pt x="55" y="196"/>
                      <a:pt x="54" y="197"/>
                    </a:cubicBezTo>
                    <a:cubicBezTo>
                      <a:pt x="52" y="201"/>
                      <a:pt x="49" y="205"/>
                      <a:pt x="45" y="205"/>
                    </a:cubicBezTo>
                    <a:cubicBezTo>
                      <a:pt x="43" y="206"/>
                      <a:pt x="42" y="205"/>
                      <a:pt x="40" y="205"/>
                    </a:cubicBezTo>
                    <a:cubicBezTo>
                      <a:pt x="39" y="205"/>
                      <a:pt x="37" y="205"/>
                      <a:pt x="36" y="205"/>
                    </a:cubicBezTo>
                    <a:cubicBezTo>
                      <a:pt x="35" y="205"/>
                      <a:pt x="34" y="206"/>
                      <a:pt x="33" y="207"/>
                    </a:cubicBezTo>
                    <a:cubicBezTo>
                      <a:pt x="33" y="207"/>
                      <a:pt x="32" y="208"/>
                      <a:pt x="31" y="208"/>
                    </a:cubicBezTo>
                    <a:cubicBezTo>
                      <a:pt x="31" y="208"/>
                      <a:pt x="31" y="208"/>
                      <a:pt x="31" y="208"/>
                    </a:cubicBezTo>
                    <a:cubicBezTo>
                      <a:pt x="30" y="209"/>
                      <a:pt x="28" y="209"/>
                      <a:pt x="26" y="209"/>
                    </a:cubicBezTo>
                    <a:close/>
                    <a:moveTo>
                      <a:pt x="17" y="202"/>
                    </a:moveTo>
                    <a:cubicBezTo>
                      <a:pt x="22" y="206"/>
                      <a:pt x="26" y="207"/>
                      <a:pt x="30" y="205"/>
                    </a:cubicBezTo>
                    <a:cubicBezTo>
                      <a:pt x="30" y="205"/>
                      <a:pt x="30" y="205"/>
                      <a:pt x="30" y="205"/>
                    </a:cubicBezTo>
                    <a:cubicBezTo>
                      <a:pt x="30" y="204"/>
                      <a:pt x="31" y="204"/>
                      <a:pt x="31" y="204"/>
                    </a:cubicBezTo>
                    <a:cubicBezTo>
                      <a:pt x="32" y="203"/>
                      <a:pt x="33" y="202"/>
                      <a:pt x="35" y="202"/>
                    </a:cubicBezTo>
                    <a:cubicBezTo>
                      <a:pt x="37" y="201"/>
                      <a:pt x="39" y="201"/>
                      <a:pt x="41" y="201"/>
                    </a:cubicBezTo>
                    <a:cubicBezTo>
                      <a:pt x="42" y="202"/>
                      <a:pt x="43" y="202"/>
                      <a:pt x="44" y="202"/>
                    </a:cubicBezTo>
                    <a:cubicBezTo>
                      <a:pt x="47" y="201"/>
                      <a:pt x="49" y="198"/>
                      <a:pt x="51" y="195"/>
                    </a:cubicBezTo>
                    <a:cubicBezTo>
                      <a:pt x="52" y="194"/>
                      <a:pt x="53" y="192"/>
                      <a:pt x="54" y="191"/>
                    </a:cubicBezTo>
                    <a:cubicBezTo>
                      <a:pt x="59" y="186"/>
                      <a:pt x="65" y="185"/>
                      <a:pt x="72" y="184"/>
                    </a:cubicBezTo>
                    <a:cubicBezTo>
                      <a:pt x="75" y="183"/>
                      <a:pt x="79" y="183"/>
                      <a:pt x="82" y="181"/>
                    </a:cubicBezTo>
                    <a:cubicBezTo>
                      <a:pt x="92" y="177"/>
                      <a:pt x="97" y="167"/>
                      <a:pt x="100" y="160"/>
                    </a:cubicBezTo>
                    <a:cubicBezTo>
                      <a:pt x="102" y="156"/>
                      <a:pt x="104" y="150"/>
                      <a:pt x="109" y="148"/>
                    </a:cubicBezTo>
                    <a:cubicBezTo>
                      <a:pt x="110" y="148"/>
                      <a:pt x="111" y="148"/>
                      <a:pt x="112" y="147"/>
                    </a:cubicBezTo>
                    <a:cubicBezTo>
                      <a:pt x="114" y="147"/>
                      <a:pt x="116" y="147"/>
                      <a:pt x="117" y="146"/>
                    </a:cubicBezTo>
                    <a:cubicBezTo>
                      <a:pt x="118" y="145"/>
                      <a:pt x="117" y="142"/>
                      <a:pt x="117" y="140"/>
                    </a:cubicBezTo>
                    <a:cubicBezTo>
                      <a:pt x="97" y="4"/>
                      <a:pt x="97" y="4"/>
                      <a:pt x="97" y="4"/>
                    </a:cubicBezTo>
                    <a:cubicBezTo>
                      <a:pt x="90" y="4"/>
                      <a:pt x="83" y="4"/>
                      <a:pt x="75" y="4"/>
                    </a:cubicBezTo>
                    <a:cubicBezTo>
                      <a:pt x="61" y="4"/>
                      <a:pt x="47" y="4"/>
                      <a:pt x="32" y="5"/>
                    </a:cubicBezTo>
                    <a:cubicBezTo>
                      <a:pt x="26" y="12"/>
                      <a:pt x="17" y="15"/>
                      <a:pt x="7" y="13"/>
                    </a:cubicBezTo>
                    <a:cubicBezTo>
                      <a:pt x="6" y="13"/>
                      <a:pt x="5" y="13"/>
                      <a:pt x="4" y="13"/>
                    </a:cubicBezTo>
                    <a:cubicBezTo>
                      <a:pt x="6" y="73"/>
                      <a:pt x="10" y="133"/>
                      <a:pt x="17" y="192"/>
                    </a:cubicBezTo>
                    <a:cubicBezTo>
                      <a:pt x="18" y="196"/>
                      <a:pt x="18" y="199"/>
                      <a:pt x="17" y="2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 name="Freeform 96">
                <a:extLst>
                  <a:ext uri="{FF2B5EF4-FFF2-40B4-BE49-F238E27FC236}">
                    <a16:creationId xmlns:a16="http://schemas.microsoft.com/office/drawing/2014/main" id="{0BAC7472-45F7-470B-86B8-3D0871377EEF}"/>
                  </a:ext>
                </a:extLst>
              </p:cNvPr>
              <p:cNvSpPr>
                <a:spLocks noEditPoints="1"/>
              </p:cNvSpPr>
              <p:nvPr/>
            </p:nvSpPr>
            <p:spPr bwMode="auto">
              <a:xfrm>
                <a:off x="6679239" y="3424775"/>
                <a:ext cx="493755" cy="826309"/>
              </a:xfrm>
              <a:custGeom>
                <a:avLst/>
                <a:gdLst>
                  <a:gd name="T0" fmla="*/ 88 w 164"/>
                  <a:gd name="T1" fmla="*/ 273 h 274"/>
                  <a:gd name="T2" fmla="*/ 79 w 164"/>
                  <a:gd name="T3" fmla="*/ 245 h 274"/>
                  <a:gd name="T4" fmla="*/ 61 w 164"/>
                  <a:gd name="T5" fmla="*/ 235 h 274"/>
                  <a:gd name="T6" fmla="*/ 50 w 164"/>
                  <a:gd name="T7" fmla="*/ 212 h 274"/>
                  <a:gd name="T8" fmla="*/ 51 w 164"/>
                  <a:gd name="T9" fmla="*/ 205 h 274"/>
                  <a:gd name="T10" fmla="*/ 53 w 164"/>
                  <a:gd name="T11" fmla="*/ 204 h 274"/>
                  <a:gd name="T12" fmla="*/ 47 w 164"/>
                  <a:gd name="T13" fmla="*/ 182 h 274"/>
                  <a:gd name="T14" fmla="*/ 39 w 164"/>
                  <a:gd name="T15" fmla="*/ 177 h 274"/>
                  <a:gd name="T16" fmla="*/ 31 w 164"/>
                  <a:gd name="T17" fmla="*/ 165 h 274"/>
                  <a:gd name="T18" fmla="*/ 14 w 164"/>
                  <a:gd name="T19" fmla="*/ 145 h 274"/>
                  <a:gd name="T20" fmla="*/ 14 w 164"/>
                  <a:gd name="T21" fmla="*/ 134 h 274"/>
                  <a:gd name="T22" fmla="*/ 8 w 164"/>
                  <a:gd name="T23" fmla="*/ 126 h 274"/>
                  <a:gd name="T24" fmla="*/ 5 w 164"/>
                  <a:gd name="T25" fmla="*/ 118 h 274"/>
                  <a:gd name="T26" fmla="*/ 0 w 164"/>
                  <a:gd name="T27" fmla="*/ 110 h 274"/>
                  <a:gd name="T28" fmla="*/ 8 w 164"/>
                  <a:gd name="T29" fmla="*/ 100 h 274"/>
                  <a:gd name="T30" fmla="*/ 5 w 164"/>
                  <a:gd name="T31" fmla="*/ 89 h 274"/>
                  <a:gd name="T32" fmla="*/ 12 w 164"/>
                  <a:gd name="T33" fmla="*/ 74 h 274"/>
                  <a:gd name="T34" fmla="*/ 14 w 164"/>
                  <a:gd name="T35" fmla="*/ 68 h 274"/>
                  <a:gd name="T36" fmla="*/ 17 w 164"/>
                  <a:gd name="T37" fmla="*/ 54 h 274"/>
                  <a:gd name="T38" fmla="*/ 25 w 164"/>
                  <a:gd name="T39" fmla="*/ 53 h 274"/>
                  <a:gd name="T40" fmla="*/ 38 w 164"/>
                  <a:gd name="T41" fmla="*/ 24 h 274"/>
                  <a:gd name="T42" fmla="*/ 31 w 164"/>
                  <a:gd name="T43" fmla="*/ 16 h 274"/>
                  <a:gd name="T44" fmla="*/ 24 w 164"/>
                  <a:gd name="T45" fmla="*/ 0 h 274"/>
                  <a:gd name="T46" fmla="*/ 126 w 164"/>
                  <a:gd name="T47" fmla="*/ 1 h 274"/>
                  <a:gd name="T48" fmla="*/ 149 w 164"/>
                  <a:gd name="T49" fmla="*/ 34 h 274"/>
                  <a:gd name="T50" fmla="*/ 162 w 164"/>
                  <a:gd name="T51" fmla="*/ 217 h 274"/>
                  <a:gd name="T52" fmla="*/ 157 w 164"/>
                  <a:gd name="T53" fmla="*/ 233 h 274"/>
                  <a:gd name="T54" fmla="*/ 154 w 164"/>
                  <a:gd name="T55" fmla="*/ 236 h 274"/>
                  <a:gd name="T56" fmla="*/ 145 w 164"/>
                  <a:gd name="T57" fmla="*/ 244 h 274"/>
                  <a:gd name="T58" fmla="*/ 136 w 164"/>
                  <a:gd name="T59" fmla="*/ 254 h 274"/>
                  <a:gd name="T60" fmla="*/ 120 w 164"/>
                  <a:gd name="T61" fmla="*/ 269 h 274"/>
                  <a:gd name="T62" fmla="*/ 105 w 164"/>
                  <a:gd name="T63" fmla="*/ 269 h 274"/>
                  <a:gd name="T64" fmla="*/ 89 w 164"/>
                  <a:gd name="T65" fmla="*/ 274 h 274"/>
                  <a:gd name="T66" fmla="*/ 53 w 164"/>
                  <a:gd name="T67" fmla="*/ 214 h 274"/>
                  <a:gd name="T68" fmla="*/ 63 w 164"/>
                  <a:gd name="T69" fmla="*/ 232 h 274"/>
                  <a:gd name="T70" fmla="*/ 82 w 164"/>
                  <a:gd name="T71" fmla="*/ 243 h 274"/>
                  <a:gd name="T72" fmla="*/ 90 w 164"/>
                  <a:gd name="T73" fmla="*/ 270 h 274"/>
                  <a:gd name="T74" fmla="*/ 112 w 164"/>
                  <a:gd name="T75" fmla="*/ 266 h 274"/>
                  <a:gd name="T76" fmla="*/ 119 w 164"/>
                  <a:gd name="T77" fmla="*/ 266 h 274"/>
                  <a:gd name="T78" fmla="*/ 133 w 164"/>
                  <a:gd name="T79" fmla="*/ 253 h 274"/>
                  <a:gd name="T80" fmla="*/ 144 w 164"/>
                  <a:gd name="T81" fmla="*/ 240 h 274"/>
                  <a:gd name="T82" fmla="*/ 151 w 164"/>
                  <a:gd name="T83" fmla="*/ 235 h 274"/>
                  <a:gd name="T84" fmla="*/ 155 w 164"/>
                  <a:gd name="T85" fmla="*/ 229 h 274"/>
                  <a:gd name="T86" fmla="*/ 159 w 164"/>
                  <a:gd name="T87" fmla="*/ 218 h 274"/>
                  <a:gd name="T88" fmla="*/ 122 w 164"/>
                  <a:gd name="T89" fmla="*/ 3 h 274"/>
                  <a:gd name="T90" fmla="*/ 33 w 164"/>
                  <a:gd name="T91" fmla="*/ 13 h 274"/>
                  <a:gd name="T92" fmla="*/ 41 w 164"/>
                  <a:gd name="T93" fmla="*/ 22 h 274"/>
                  <a:gd name="T94" fmla="*/ 26 w 164"/>
                  <a:gd name="T95" fmla="*/ 56 h 274"/>
                  <a:gd name="T96" fmla="*/ 18 w 164"/>
                  <a:gd name="T97" fmla="*/ 57 h 274"/>
                  <a:gd name="T98" fmla="*/ 17 w 164"/>
                  <a:gd name="T99" fmla="*/ 65 h 274"/>
                  <a:gd name="T100" fmla="*/ 13 w 164"/>
                  <a:gd name="T101" fmla="*/ 78 h 274"/>
                  <a:gd name="T102" fmla="*/ 9 w 164"/>
                  <a:gd name="T103" fmla="*/ 88 h 274"/>
                  <a:gd name="T104" fmla="*/ 11 w 164"/>
                  <a:gd name="T105" fmla="*/ 100 h 274"/>
                  <a:gd name="T106" fmla="*/ 9 w 164"/>
                  <a:gd name="T107" fmla="*/ 116 h 274"/>
                  <a:gd name="T108" fmla="*/ 11 w 164"/>
                  <a:gd name="T109" fmla="*/ 124 h 274"/>
                  <a:gd name="T110" fmla="*/ 17 w 164"/>
                  <a:gd name="T111" fmla="*/ 133 h 274"/>
                  <a:gd name="T112" fmla="*/ 18 w 164"/>
                  <a:gd name="T113" fmla="*/ 144 h 274"/>
                  <a:gd name="T114" fmla="*/ 34 w 164"/>
                  <a:gd name="T115" fmla="*/ 162 h 274"/>
                  <a:gd name="T116" fmla="*/ 41 w 164"/>
                  <a:gd name="T117" fmla="*/ 174 h 274"/>
                  <a:gd name="T118" fmla="*/ 49 w 164"/>
                  <a:gd name="T119" fmla="*/ 179 h 274"/>
                  <a:gd name="T120" fmla="*/ 56 w 164"/>
                  <a:gd name="T121" fmla="*/ 201 h 274"/>
                  <a:gd name="T122" fmla="*/ 57 w 164"/>
                  <a:gd name="T123" fmla="*/ 20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4" h="274">
                    <a:moveTo>
                      <a:pt x="89" y="274"/>
                    </a:moveTo>
                    <a:cubicBezTo>
                      <a:pt x="88" y="273"/>
                      <a:pt x="88" y="273"/>
                      <a:pt x="88" y="273"/>
                    </a:cubicBezTo>
                    <a:cubicBezTo>
                      <a:pt x="83" y="269"/>
                      <a:pt x="83" y="263"/>
                      <a:pt x="82" y="257"/>
                    </a:cubicBezTo>
                    <a:cubicBezTo>
                      <a:pt x="82" y="253"/>
                      <a:pt x="81" y="248"/>
                      <a:pt x="79" y="245"/>
                    </a:cubicBezTo>
                    <a:cubicBezTo>
                      <a:pt x="76" y="241"/>
                      <a:pt x="71" y="239"/>
                      <a:pt x="65" y="237"/>
                    </a:cubicBezTo>
                    <a:cubicBezTo>
                      <a:pt x="64" y="236"/>
                      <a:pt x="63" y="235"/>
                      <a:pt x="61" y="235"/>
                    </a:cubicBezTo>
                    <a:cubicBezTo>
                      <a:pt x="54" y="232"/>
                      <a:pt x="46" y="225"/>
                      <a:pt x="48" y="217"/>
                    </a:cubicBezTo>
                    <a:cubicBezTo>
                      <a:pt x="49" y="215"/>
                      <a:pt x="49" y="214"/>
                      <a:pt x="50" y="212"/>
                    </a:cubicBezTo>
                    <a:cubicBezTo>
                      <a:pt x="51" y="210"/>
                      <a:pt x="52" y="208"/>
                      <a:pt x="52" y="207"/>
                    </a:cubicBezTo>
                    <a:cubicBezTo>
                      <a:pt x="51" y="205"/>
                      <a:pt x="51" y="205"/>
                      <a:pt x="51" y="205"/>
                    </a:cubicBezTo>
                    <a:cubicBezTo>
                      <a:pt x="52" y="205"/>
                      <a:pt x="52" y="205"/>
                      <a:pt x="52" y="205"/>
                    </a:cubicBezTo>
                    <a:cubicBezTo>
                      <a:pt x="53" y="205"/>
                      <a:pt x="53" y="204"/>
                      <a:pt x="53" y="204"/>
                    </a:cubicBezTo>
                    <a:cubicBezTo>
                      <a:pt x="53" y="203"/>
                      <a:pt x="52" y="202"/>
                      <a:pt x="52" y="201"/>
                    </a:cubicBezTo>
                    <a:cubicBezTo>
                      <a:pt x="52" y="194"/>
                      <a:pt x="52" y="186"/>
                      <a:pt x="47" y="182"/>
                    </a:cubicBezTo>
                    <a:cubicBezTo>
                      <a:pt x="46" y="181"/>
                      <a:pt x="44" y="181"/>
                      <a:pt x="43" y="180"/>
                    </a:cubicBezTo>
                    <a:cubicBezTo>
                      <a:pt x="42" y="179"/>
                      <a:pt x="40" y="178"/>
                      <a:pt x="39" y="177"/>
                    </a:cubicBezTo>
                    <a:cubicBezTo>
                      <a:pt x="36" y="175"/>
                      <a:pt x="35" y="172"/>
                      <a:pt x="34" y="169"/>
                    </a:cubicBezTo>
                    <a:cubicBezTo>
                      <a:pt x="33" y="168"/>
                      <a:pt x="32" y="166"/>
                      <a:pt x="31" y="165"/>
                    </a:cubicBezTo>
                    <a:cubicBezTo>
                      <a:pt x="29" y="162"/>
                      <a:pt x="27" y="160"/>
                      <a:pt x="24" y="158"/>
                    </a:cubicBezTo>
                    <a:cubicBezTo>
                      <a:pt x="20" y="154"/>
                      <a:pt x="15" y="150"/>
                      <a:pt x="14" y="145"/>
                    </a:cubicBezTo>
                    <a:cubicBezTo>
                      <a:pt x="14" y="143"/>
                      <a:pt x="14" y="141"/>
                      <a:pt x="14" y="140"/>
                    </a:cubicBezTo>
                    <a:cubicBezTo>
                      <a:pt x="14" y="138"/>
                      <a:pt x="14" y="136"/>
                      <a:pt x="14" y="134"/>
                    </a:cubicBezTo>
                    <a:cubicBezTo>
                      <a:pt x="13" y="132"/>
                      <a:pt x="12" y="131"/>
                      <a:pt x="11" y="130"/>
                    </a:cubicBezTo>
                    <a:cubicBezTo>
                      <a:pt x="10" y="129"/>
                      <a:pt x="8" y="127"/>
                      <a:pt x="8" y="126"/>
                    </a:cubicBezTo>
                    <a:cubicBezTo>
                      <a:pt x="7" y="124"/>
                      <a:pt x="6" y="122"/>
                      <a:pt x="6" y="121"/>
                    </a:cubicBezTo>
                    <a:cubicBezTo>
                      <a:pt x="6" y="120"/>
                      <a:pt x="5" y="119"/>
                      <a:pt x="5" y="118"/>
                    </a:cubicBezTo>
                    <a:cubicBezTo>
                      <a:pt x="4" y="116"/>
                      <a:pt x="3" y="114"/>
                      <a:pt x="2" y="112"/>
                    </a:cubicBezTo>
                    <a:cubicBezTo>
                      <a:pt x="0" y="110"/>
                      <a:pt x="0" y="110"/>
                      <a:pt x="0" y="110"/>
                    </a:cubicBezTo>
                    <a:cubicBezTo>
                      <a:pt x="2" y="109"/>
                      <a:pt x="2" y="109"/>
                      <a:pt x="2" y="109"/>
                    </a:cubicBezTo>
                    <a:cubicBezTo>
                      <a:pt x="5" y="108"/>
                      <a:pt x="7" y="105"/>
                      <a:pt x="8" y="100"/>
                    </a:cubicBezTo>
                    <a:cubicBezTo>
                      <a:pt x="8" y="97"/>
                      <a:pt x="7" y="94"/>
                      <a:pt x="6" y="92"/>
                    </a:cubicBezTo>
                    <a:cubicBezTo>
                      <a:pt x="6" y="91"/>
                      <a:pt x="6" y="90"/>
                      <a:pt x="5" y="89"/>
                    </a:cubicBezTo>
                    <a:cubicBezTo>
                      <a:pt x="4" y="84"/>
                      <a:pt x="4" y="79"/>
                      <a:pt x="8" y="76"/>
                    </a:cubicBezTo>
                    <a:cubicBezTo>
                      <a:pt x="9" y="75"/>
                      <a:pt x="11" y="75"/>
                      <a:pt x="12" y="74"/>
                    </a:cubicBezTo>
                    <a:cubicBezTo>
                      <a:pt x="15" y="73"/>
                      <a:pt x="16" y="73"/>
                      <a:pt x="16" y="72"/>
                    </a:cubicBezTo>
                    <a:cubicBezTo>
                      <a:pt x="17" y="70"/>
                      <a:pt x="16" y="69"/>
                      <a:pt x="14" y="68"/>
                    </a:cubicBezTo>
                    <a:cubicBezTo>
                      <a:pt x="13" y="66"/>
                      <a:pt x="11" y="64"/>
                      <a:pt x="11" y="62"/>
                    </a:cubicBezTo>
                    <a:cubicBezTo>
                      <a:pt x="11" y="58"/>
                      <a:pt x="14" y="55"/>
                      <a:pt x="17" y="54"/>
                    </a:cubicBezTo>
                    <a:cubicBezTo>
                      <a:pt x="19" y="53"/>
                      <a:pt x="21" y="53"/>
                      <a:pt x="23" y="53"/>
                    </a:cubicBezTo>
                    <a:cubicBezTo>
                      <a:pt x="24" y="53"/>
                      <a:pt x="25" y="53"/>
                      <a:pt x="25" y="53"/>
                    </a:cubicBezTo>
                    <a:cubicBezTo>
                      <a:pt x="32" y="52"/>
                      <a:pt x="37" y="47"/>
                      <a:pt x="39" y="42"/>
                    </a:cubicBezTo>
                    <a:cubicBezTo>
                      <a:pt x="42" y="36"/>
                      <a:pt x="41" y="29"/>
                      <a:pt x="38" y="24"/>
                    </a:cubicBezTo>
                    <a:cubicBezTo>
                      <a:pt x="37" y="23"/>
                      <a:pt x="35" y="21"/>
                      <a:pt x="34" y="20"/>
                    </a:cubicBezTo>
                    <a:cubicBezTo>
                      <a:pt x="33" y="18"/>
                      <a:pt x="32" y="17"/>
                      <a:pt x="31" y="16"/>
                    </a:cubicBezTo>
                    <a:cubicBezTo>
                      <a:pt x="28" y="12"/>
                      <a:pt x="25" y="7"/>
                      <a:pt x="24" y="2"/>
                    </a:cubicBezTo>
                    <a:cubicBezTo>
                      <a:pt x="24" y="0"/>
                      <a:pt x="24" y="0"/>
                      <a:pt x="24" y="0"/>
                    </a:cubicBezTo>
                    <a:cubicBezTo>
                      <a:pt x="125" y="0"/>
                      <a:pt x="125" y="0"/>
                      <a:pt x="125" y="0"/>
                    </a:cubicBezTo>
                    <a:cubicBezTo>
                      <a:pt x="126" y="1"/>
                      <a:pt x="126" y="1"/>
                      <a:pt x="126" y="1"/>
                    </a:cubicBezTo>
                    <a:cubicBezTo>
                      <a:pt x="128" y="19"/>
                      <a:pt x="136" y="29"/>
                      <a:pt x="148" y="33"/>
                    </a:cubicBezTo>
                    <a:cubicBezTo>
                      <a:pt x="149" y="34"/>
                      <a:pt x="149" y="34"/>
                      <a:pt x="149" y="34"/>
                    </a:cubicBezTo>
                    <a:cubicBezTo>
                      <a:pt x="149" y="35"/>
                      <a:pt x="149" y="35"/>
                      <a:pt x="149" y="35"/>
                    </a:cubicBezTo>
                    <a:cubicBezTo>
                      <a:pt x="151" y="96"/>
                      <a:pt x="155" y="157"/>
                      <a:pt x="162" y="217"/>
                    </a:cubicBezTo>
                    <a:cubicBezTo>
                      <a:pt x="163" y="221"/>
                      <a:pt x="164" y="228"/>
                      <a:pt x="159" y="232"/>
                    </a:cubicBezTo>
                    <a:cubicBezTo>
                      <a:pt x="158" y="232"/>
                      <a:pt x="158" y="232"/>
                      <a:pt x="157" y="233"/>
                    </a:cubicBezTo>
                    <a:cubicBezTo>
                      <a:pt x="157" y="233"/>
                      <a:pt x="156" y="233"/>
                      <a:pt x="156" y="234"/>
                    </a:cubicBezTo>
                    <a:cubicBezTo>
                      <a:pt x="155" y="234"/>
                      <a:pt x="155" y="235"/>
                      <a:pt x="154" y="236"/>
                    </a:cubicBezTo>
                    <a:cubicBezTo>
                      <a:pt x="154" y="238"/>
                      <a:pt x="154" y="239"/>
                      <a:pt x="153" y="240"/>
                    </a:cubicBezTo>
                    <a:cubicBezTo>
                      <a:pt x="151" y="243"/>
                      <a:pt x="148" y="243"/>
                      <a:pt x="145" y="244"/>
                    </a:cubicBezTo>
                    <a:cubicBezTo>
                      <a:pt x="143" y="244"/>
                      <a:pt x="142" y="244"/>
                      <a:pt x="140" y="245"/>
                    </a:cubicBezTo>
                    <a:cubicBezTo>
                      <a:pt x="138" y="247"/>
                      <a:pt x="137" y="250"/>
                      <a:pt x="136" y="254"/>
                    </a:cubicBezTo>
                    <a:cubicBezTo>
                      <a:pt x="136" y="257"/>
                      <a:pt x="135" y="260"/>
                      <a:pt x="134" y="262"/>
                    </a:cubicBezTo>
                    <a:cubicBezTo>
                      <a:pt x="131" y="266"/>
                      <a:pt x="126" y="269"/>
                      <a:pt x="120" y="269"/>
                    </a:cubicBezTo>
                    <a:cubicBezTo>
                      <a:pt x="117" y="270"/>
                      <a:pt x="114" y="269"/>
                      <a:pt x="112" y="269"/>
                    </a:cubicBezTo>
                    <a:cubicBezTo>
                      <a:pt x="109" y="269"/>
                      <a:pt x="107" y="269"/>
                      <a:pt x="105" y="269"/>
                    </a:cubicBezTo>
                    <a:cubicBezTo>
                      <a:pt x="100" y="269"/>
                      <a:pt x="95" y="271"/>
                      <a:pt x="90" y="273"/>
                    </a:cubicBezTo>
                    <a:lnTo>
                      <a:pt x="89" y="274"/>
                    </a:lnTo>
                    <a:close/>
                    <a:moveTo>
                      <a:pt x="55" y="207"/>
                    </a:moveTo>
                    <a:cubicBezTo>
                      <a:pt x="56" y="210"/>
                      <a:pt x="54" y="212"/>
                      <a:pt x="53" y="214"/>
                    </a:cubicBezTo>
                    <a:cubicBezTo>
                      <a:pt x="53" y="215"/>
                      <a:pt x="52" y="217"/>
                      <a:pt x="52" y="218"/>
                    </a:cubicBezTo>
                    <a:cubicBezTo>
                      <a:pt x="50" y="224"/>
                      <a:pt x="56" y="229"/>
                      <a:pt x="63" y="232"/>
                    </a:cubicBezTo>
                    <a:cubicBezTo>
                      <a:pt x="64" y="232"/>
                      <a:pt x="65" y="233"/>
                      <a:pt x="67" y="233"/>
                    </a:cubicBezTo>
                    <a:cubicBezTo>
                      <a:pt x="72" y="235"/>
                      <a:pt x="79" y="238"/>
                      <a:pt x="82" y="243"/>
                    </a:cubicBezTo>
                    <a:cubicBezTo>
                      <a:pt x="85" y="247"/>
                      <a:pt x="85" y="252"/>
                      <a:pt x="86" y="257"/>
                    </a:cubicBezTo>
                    <a:cubicBezTo>
                      <a:pt x="86" y="262"/>
                      <a:pt x="87" y="267"/>
                      <a:pt x="90" y="270"/>
                    </a:cubicBezTo>
                    <a:cubicBezTo>
                      <a:pt x="94" y="267"/>
                      <a:pt x="100" y="266"/>
                      <a:pt x="105" y="265"/>
                    </a:cubicBezTo>
                    <a:cubicBezTo>
                      <a:pt x="107" y="265"/>
                      <a:pt x="110" y="265"/>
                      <a:pt x="112" y="266"/>
                    </a:cubicBezTo>
                    <a:cubicBezTo>
                      <a:pt x="115" y="266"/>
                      <a:pt x="117" y="266"/>
                      <a:pt x="119" y="266"/>
                    </a:cubicBezTo>
                    <a:cubicBezTo>
                      <a:pt x="119" y="266"/>
                      <a:pt x="119" y="266"/>
                      <a:pt x="119" y="266"/>
                    </a:cubicBezTo>
                    <a:cubicBezTo>
                      <a:pt x="122" y="266"/>
                      <a:pt x="128" y="265"/>
                      <a:pt x="131" y="260"/>
                    </a:cubicBezTo>
                    <a:cubicBezTo>
                      <a:pt x="132" y="258"/>
                      <a:pt x="132" y="256"/>
                      <a:pt x="133" y="253"/>
                    </a:cubicBezTo>
                    <a:cubicBezTo>
                      <a:pt x="134" y="249"/>
                      <a:pt x="134" y="245"/>
                      <a:pt x="138" y="242"/>
                    </a:cubicBezTo>
                    <a:cubicBezTo>
                      <a:pt x="140" y="241"/>
                      <a:pt x="142" y="240"/>
                      <a:pt x="144" y="240"/>
                    </a:cubicBezTo>
                    <a:cubicBezTo>
                      <a:pt x="147" y="240"/>
                      <a:pt x="149" y="239"/>
                      <a:pt x="150" y="238"/>
                    </a:cubicBezTo>
                    <a:cubicBezTo>
                      <a:pt x="150" y="237"/>
                      <a:pt x="151" y="236"/>
                      <a:pt x="151" y="235"/>
                    </a:cubicBezTo>
                    <a:cubicBezTo>
                      <a:pt x="151" y="234"/>
                      <a:pt x="152" y="232"/>
                      <a:pt x="153" y="231"/>
                    </a:cubicBezTo>
                    <a:cubicBezTo>
                      <a:pt x="154" y="230"/>
                      <a:pt x="155" y="230"/>
                      <a:pt x="155" y="229"/>
                    </a:cubicBezTo>
                    <a:cubicBezTo>
                      <a:pt x="156" y="229"/>
                      <a:pt x="156" y="229"/>
                      <a:pt x="156" y="229"/>
                    </a:cubicBezTo>
                    <a:cubicBezTo>
                      <a:pt x="159" y="227"/>
                      <a:pt x="159" y="222"/>
                      <a:pt x="159" y="218"/>
                    </a:cubicBezTo>
                    <a:cubicBezTo>
                      <a:pt x="152" y="158"/>
                      <a:pt x="147" y="97"/>
                      <a:pt x="145" y="36"/>
                    </a:cubicBezTo>
                    <a:cubicBezTo>
                      <a:pt x="133" y="31"/>
                      <a:pt x="125" y="20"/>
                      <a:pt x="122" y="3"/>
                    </a:cubicBezTo>
                    <a:cubicBezTo>
                      <a:pt x="28" y="3"/>
                      <a:pt x="28" y="3"/>
                      <a:pt x="28" y="3"/>
                    </a:cubicBezTo>
                    <a:cubicBezTo>
                      <a:pt x="29" y="7"/>
                      <a:pt x="31" y="11"/>
                      <a:pt x="33" y="13"/>
                    </a:cubicBezTo>
                    <a:cubicBezTo>
                      <a:pt x="34" y="15"/>
                      <a:pt x="35" y="16"/>
                      <a:pt x="37" y="17"/>
                    </a:cubicBezTo>
                    <a:cubicBezTo>
                      <a:pt x="38" y="19"/>
                      <a:pt x="40" y="20"/>
                      <a:pt x="41" y="22"/>
                    </a:cubicBezTo>
                    <a:cubicBezTo>
                      <a:pt x="45" y="28"/>
                      <a:pt x="46" y="37"/>
                      <a:pt x="43" y="43"/>
                    </a:cubicBezTo>
                    <a:cubicBezTo>
                      <a:pt x="40" y="50"/>
                      <a:pt x="33" y="55"/>
                      <a:pt x="26" y="56"/>
                    </a:cubicBezTo>
                    <a:cubicBezTo>
                      <a:pt x="25" y="56"/>
                      <a:pt x="24" y="56"/>
                      <a:pt x="23" y="57"/>
                    </a:cubicBezTo>
                    <a:cubicBezTo>
                      <a:pt x="21" y="57"/>
                      <a:pt x="20" y="57"/>
                      <a:pt x="18" y="57"/>
                    </a:cubicBezTo>
                    <a:cubicBezTo>
                      <a:pt x="16" y="58"/>
                      <a:pt x="15" y="60"/>
                      <a:pt x="15" y="61"/>
                    </a:cubicBezTo>
                    <a:cubicBezTo>
                      <a:pt x="15" y="63"/>
                      <a:pt x="16" y="64"/>
                      <a:pt x="17" y="65"/>
                    </a:cubicBezTo>
                    <a:cubicBezTo>
                      <a:pt x="19" y="67"/>
                      <a:pt x="21" y="69"/>
                      <a:pt x="20" y="72"/>
                    </a:cubicBezTo>
                    <a:cubicBezTo>
                      <a:pt x="19" y="76"/>
                      <a:pt x="16" y="77"/>
                      <a:pt x="13" y="78"/>
                    </a:cubicBezTo>
                    <a:cubicBezTo>
                      <a:pt x="12" y="78"/>
                      <a:pt x="11" y="79"/>
                      <a:pt x="10" y="79"/>
                    </a:cubicBezTo>
                    <a:cubicBezTo>
                      <a:pt x="8" y="81"/>
                      <a:pt x="8" y="85"/>
                      <a:pt x="9" y="88"/>
                    </a:cubicBezTo>
                    <a:cubicBezTo>
                      <a:pt x="9" y="89"/>
                      <a:pt x="9" y="90"/>
                      <a:pt x="10" y="90"/>
                    </a:cubicBezTo>
                    <a:cubicBezTo>
                      <a:pt x="11" y="94"/>
                      <a:pt x="12" y="97"/>
                      <a:pt x="11" y="100"/>
                    </a:cubicBezTo>
                    <a:cubicBezTo>
                      <a:pt x="11" y="105"/>
                      <a:pt x="9" y="109"/>
                      <a:pt x="6" y="111"/>
                    </a:cubicBezTo>
                    <a:cubicBezTo>
                      <a:pt x="7" y="113"/>
                      <a:pt x="8" y="115"/>
                      <a:pt x="9" y="116"/>
                    </a:cubicBezTo>
                    <a:cubicBezTo>
                      <a:pt x="9" y="118"/>
                      <a:pt x="9" y="119"/>
                      <a:pt x="9" y="120"/>
                    </a:cubicBezTo>
                    <a:cubicBezTo>
                      <a:pt x="10" y="121"/>
                      <a:pt x="10" y="123"/>
                      <a:pt x="11" y="124"/>
                    </a:cubicBezTo>
                    <a:cubicBezTo>
                      <a:pt x="11" y="125"/>
                      <a:pt x="12" y="126"/>
                      <a:pt x="13" y="127"/>
                    </a:cubicBezTo>
                    <a:cubicBezTo>
                      <a:pt x="15" y="129"/>
                      <a:pt x="16" y="131"/>
                      <a:pt x="17" y="133"/>
                    </a:cubicBezTo>
                    <a:cubicBezTo>
                      <a:pt x="18" y="135"/>
                      <a:pt x="18" y="137"/>
                      <a:pt x="18" y="140"/>
                    </a:cubicBezTo>
                    <a:cubicBezTo>
                      <a:pt x="18" y="141"/>
                      <a:pt x="18" y="143"/>
                      <a:pt x="18" y="144"/>
                    </a:cubicBezTo>
                    <a:cubicBezTo>
                      <a:pt x="19" y="148"/>
                      <a:pt x="22" y="152"/>
                      <a:pt x="26" y="155"/>
                    </a:cubicBezTo>
                    <a:cubicBezTo>
                      <a:pt x="29" y="157"/>
                      <a:pt x="32" y="160"/>
                      <a:pt x="34" y="162"/>
                    </a:cubicBezTo>
                    <a:cubicBezTo>
                      <a:pt x="35" y="164"/>
                      <a:pt x="36" y="166"/>
                      <a:pt x="37" y="168"/>
                    </a:cubicBezTo>
                    <a:cubicBezTo>
                      <a:pt x="38" y="170"/>
                      <a:pt x="39" y="173"/>
                      <a:pt x="41" y="174"/>
                    </a:cubicBezTo>
                    <a:cubicBezTo>
                      <a:pt x="42" y="175"/>
                      <a:pt x="44" y="176"/>
                      <a:pt x="45" y="177"/>
                    </a:cubicBezTo>
                    <a:cubicBezTo>
                      <a:pt x="46" y="177"/>
                      <a:pt x="48" y="178"/>
                      <a:pt x="49" y="179"/>
                    </a:cubicBezTo>
                    <a:cubicBezTo>
                      <a:pt x="55" y="184"/>
                      <a:pt x="56" y="193"/>
                      <a:pt x="56" y="201"/>
                    </a:cubicBezTo>
                    <a:cubicBezTo>
                      <a:pt x="56" y="201"/>
                      <a:pt x="56" y="201"/>
                      <a:pt x="56" y="201"/>
                    </a:cubicBezTo>
                    <a:cubicBezTo>
                      <a:pt x="57" y="201"/>
                      <a:pt x="57" y="201"/>
                      <a:pt x="57" y="201"/>
                    </a:cubicBezTo>
                    <a:cubicBezTo>
                      <a:pt x="57" y="203"/>
                      <a:pt x="57" y="203"/>
                      <a:pt x="57" y="203"/>
                    </a:cubicBezTo>
                    <a:cubicBezTo>
                      <a:pt x="57" y="204"/>
                      <a:pt x="56" y="206"/>
                      <a:pt x="55" y="2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98">
                <a:extLst>
                  <a:ext uri="{FF2B5EF4-FFF2-40B4-BE49-F238E27FC236}">
                    <a16:creationId xmlns:a16="http://schemas.microsoft.com/office/drawing/2014/main" id="{A2D37404-6086-40DD-B7DB-3A562C976FE4}"/>
                  </a:ext>
                </a:extLst>
              </p:cNvPr>
              <p:cNvSpPr>
                <a:spLocks noEditPoints="1"/>
              </p:cNvSpPr>
              <p:nvPr/>
            </p:nvSpPr>
            <p:spPr bwMode="auto">
              <a:xfrm>
                <a:off x="5251286" y="3346078"/>
                <a:ext cx="972277" cy="528025"/>
              </a:xfrm>
              <a:custGeom>
                <a:avLst/>
                <a:gdLst>
                  <a:gd name="T0" fmla="*/ 195 w 323"/>
                  <a:gd name="T1" fmla="*/ 174 h 175"/>
                  <a:gd name="T2" fmla="*/ 141 w 323"/>
                  <a:gd name="T3" fmla="*/ 167 h 175"/>
                  <a:gd name="T4" fmla="*/ 99 w 323"/>
                  <a:gd name="T5" fmla="*/ 165 h 175"/>
                  <a:gd name="T6" fmla="*/ 74 w 323"/>
                  <a:gd name="T7" fmla="*/ 163 h 175"/>
                  <a:gd name="T8" fmla="*/ 73 w 323"/>
                  <a:gd name="T9" fmla="*/ 136 h 175"/>
                  <a:gd name="T10" fmla="*/ 40 w 323"/>
                  <a:gd name="T11" fmla="*/ 109 h 175"/>
                  <a:gd name="T12" fmla="*/ 22 w 323"/>
                  <a:gd name="T13" fmla="*/ 107 h 175"/>
                  <a:gd name="T14" fmla="*/ 3 w 323"/>
                  <a:gd name="T15" fmla="*/ 105 h 175"/>
                  <a:gd name="T16" fmla="*/ 2 w 323"/>
                  <a:gd name="T17" fmla="*/ 76 h 175"/>
                  <a:gd name="T18" fmla="*/ 6 w 323"/>
                  <a:gd name="T19" fmla="*/ 7 h 175"/>
                  <a:gd name="T20" fmla="*/ 6 w 323"/>
                  <a:gd name="T21" fmla="*/ 6 h 175"/>
                  <a:gd name="T22" fmla="*/ 12 w 323"/>
                  <a:gd name="T23" fmla="*/ 0 h 175"/>
                  <a:gd name="T24" fmla="*/ 101 w 323"/>
                  <a:gd name="T25" fmla="*/ 11 h 175"/>
                  <a:gd name="T26" fmla="*/ 212 w 323"/>
                  <a:gd name="T27" fmla="*/ 11 h 175"/>
                  <a:gd name="T28" fmla="*/ 213 w 323"/>
                  <a:gd name="T29" fmla="*/ 12 h 175"/>
                  <a:gd name="T30" fmla="*/ 228 w 323"/>
                  <a:gd name="T31" fmla="*/ 25 h 175"/>
                  <a:gd name="T32" fmla="*/ 233 w 323"/>
                  <a:gd name="T33" fmla="*/ 22 h 175"/>
                  <a:gd name="T34" fmla="*/ 244 w 323"/>
                  <a:gd name="T35" fmla="*/ 18 h 175"/>
                  <a:gd name="T36" fmla="*/ 250 w 323"/>
                  <a:gd name="T37" fmla="*/ 24 h 175"/>
                  <a:gd name="T38" fmla="*/ 266 w 323"/>
                  <a:gd name="T39" fmla="*/ 29 h 175"/>
                  <a:gd name="T40" fmla="*/ 280 w 323"/>
                  <a:gd name="T41" fmla="*/ 36 h 175"/>
                  <a:gd name="T42" fmla="*/ 280 w 323"/>
                  <a:gd name="T43" fmla="*/ 37 h 175"/>
                  <a:gd name="T44" fmla="*/ 301 w 323"/>
                  <a:gd name="T45" fmla="*/ 86 h 175"/>
                  <a:gd name="T46" fmla="*/ 305 w 323"/>
                  <a:gd name="T47" fmla="*/ 108 h 175"/>
                  <a:gd name="T48" fmla="*/ 307 w 323"/>
                  <a:gd name="T49" fmla="*/ 121 h 175"/>
                  <a:gd name="T50" fmla="*/ 310 w 323"/>
                  <a:gd name="T51" fmla="*/ 136 h 175"/>
                  <a:gd name="T52" fmla="*/ 311 w 323"/>
                  <a:gd name="T53" fmla="*/ 138 h 175"/>
                  <a:gd name="T54" fmla="*/ 312 w 323"/>
                  <a:gd name="T55" fmla="*/ 145 h 175"/>
                  <a:gd name="T56" fmla="*/ 316 w 323"/>
                  <a:gd name="T57" fmla="*/ 154 h 175"/>
                  <a:gd name="T58" fmla="*/ 319 w 323"/>
                  <a:gd name="T59" fmla="*/ 156 h 175"/>
                  <a:gd name="T60" fmla="*/ 320 w 323"/>
                  <a:gd name="T61" fmla="*/ 170 h 175"/>
                  <a:gd name="T62" fmla="*/ 271 w 323"/>
                  <a:gd name="T63" fmla="*/ 173 h 175"/>
                  <a:gd name="T64" fmla="*/ 232 w 323"/>
                  <a:gd name="T65" fmla="*/ 174 h 175"/>
                  <a:gd name="T66" fmla="*/ 132 w 323"/>
                  <a:gd name="T67" fmla="*/ 164 h 175"/>
                  <a:gd name="T68" fmla="*/ 170 w 323"/>
                  <a:gd name="T69" fmla="*/ 167 h 175"/>
                  <a:gd name="T70" fmla="*/ 232 w 323"/>
                  <a:gd name="T71" fmla="*/ 170 h 175"/>
                  <a:gd name="T72" fmla="*/ 271 w 323"/>
                  <a:gd name="T73" fmla="*/ 170 h 175"/>
                  <a:gd name="T74" fmla="*/ 317 w 323"/>
                  <a:gd name="T75" fmla="*/ 159 h 175"/>
                  <a:gd name="T76" fmla="*/ 314 w 323"/>
                  <a:gd name="T77" fmla="*/ 157 h 175"/>
                  <a:gd name="T78" fmla="*/ 309 w 323"/>
                  <a:gd name="T79" fmla="*/ 146 h 175"/>
                  <a:gd name="T80" fmla="*/ 307 w 323"/>
                  <a:gd name="T81" fmla="*/ 140 h 175"/>
                  <a:gd name="T82" fmla="*/ 304 w 323"/>
                  <a:gd name="T83" fmla="*/ 125 h 175"/>
                  <a:gd name="T84" fmla="*/ 301 w 323"/>
                  <a:gd name="T85" fmla="*/ 117 h 175"/>
                  <a:gd name="T86" fmla="*/ 301 w 323"/>
                  <a:gd name="T87" fmla="*/ 104 h 175"/>
                  <a:gd name="T88" fmla="*/ 280 w 323"/>
                  <a:gd name="T89" fmla="*/ 45 h 175"/>
                  <a:gd name="T90" fmla="*/ 274 w 323"/>
                  <a:gd name="T91" fmla="*/ 37 h 175"/>
                  <a:gd name="T92" fmla="*/ 259 w 323"/>
                  <a:gd name="T93" fmla="*/ 31 h 175"/>
                  <a:gd name="T94" fmla="*/ 245 w 323"/>
                  <a:gd name="T95" fmla="*/ 24 h 175"/>
                  <a:gd name="T96" fmla="*/ 237 w 323"/>
                  <a:gd name="T97" fmla="*/ 22 h 175"/>
                  <a:gd name="T98" fmla="*/ 235 w 323"/>
                  <a:gd name="T99" fmla="*/ 24 h 175"/>
                  <a:gd name="T100" fmla="*/ 219 w 323"/>
                  <a:gd name="T101" fmla="*/ 27 h 175"/>
                  <a:gd name="T102" fmla="*/ 136 w 323"/>
                  <a:gd name="T103" fmla="*/ 14 h 175"/>
                  <a:gd name="T104" fmla="*/ 10 w 323"/>
                  <a:gd name="T105" fmla="*/ 8 h 175"/>
                  <a:gd name="T106" fmla="*/ 9 w 323"/>
                  <a:gd name="T107" fmla="*/ 8 h 175"/>
                  <a:gd name="T108" fmla="*/ 5 w 323"/>
                  <a:gd name="T109" fmla="*/ 76 h 175"/>
                  <a:gd name="T110" fmla="*/ 19 w 323"/>
                  <a:gd name="T111" fmla="*/ 102 h 175"/>
                  <a:gd name="T112" fmla="*/ 38 w 323"/>
                  <a:gd name="T113" fmla="*/ 105 h 175"/>
                  <a:gd name="T114" fmla="*/ 74 w 323"/>
                  <a:gd name="T115" fmla="*/ 110 h 175"/>
                  <a:gd name="T116" fmla="*/ 75 w 323"/>
                  <a:gd name="T117" fmla="*/ 111 h 175"/>
                  <a:gd name="T118" fmla="*/ 78 w 323"/>
                  <a:gd name="T119" fmla="*/ 159 h 175"/>
                  <a:gd name="T120" fmla="*/ 127 w 323"/>
                  <a:gd name="T121" fmla="*/ 16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 h="175">
                    <a:moveTo>
                      <a:pt x="209" y="175"/>
                    </a:moveTo>
                    <a:cubicBezTo>
                      <a:pt x="204" y="175"/>
                      <a:pt x="199" y="174"/>
                      <a:pt x="195" y="174"/>
                    </a:cubicBezTo>
                    <a:cubicBezTo>
                      <a:pt x="186" y="173"/>
                      <a:pt x="178" y="172"/>
                      <a:pt x="170" y="171"/>
                    </a:cubicBezTo>
                    <a:cubicBezTo>
                      <a:pt x="160" y="169"/>
                      <a:pt x="150" y="168"/>
                      <a:pt x="141" y="167"/>
                    </a:cubicBezTo>
                    <a:cubicBezTo>
                      <a:pt x="136" y="167"/>
                      <a:pt x="132" y="167"/>
                      <a:pt x="127" y="167"/>
                    </a:cubicBezTo>
                    <a:cubicBezTo>
                      <a:pt x="118" y="167"/>
                      <a:pt x="108" y="167"/>
                      <a:pt x="99" y="165"/>
                    </a:cubicBezTo>
                    <a:cubicBezTo>
                      <a:pt x="92" y="164"/>
                      <a:pt x="85" y="162"/>
                      <a:pt x="76" y="163"/>
                    </a:cubicBezTo>
                    <a:cubicBezTo>
                      <a:pt x="74" y="163"/>
                      <a:pt x="74" y="163"/>
                      <a:pt x="74" y="163"/>
                    </a:cubicBezTo>
                    <a:cubicBezTo>
                      <a:pt x="74" y="161"/>
                      <a:pt x="74" y="161"/>
                      <a:pt x="74" y="161"/>
                    </a:cubicBezTo>
                    <a:cubicBezTo>
                      <a:pt x="74" y="153"/>
                      <a:pt x="73" y="145"/>
                      <a:pt x="73" y="136"/>
                    </a:cubicBezTo>
                    <a:cubicBezTo>
                      <a:pt x="73" y="128"/>
                      <a:pt x="72" y="120"/>
                      <a:pt x="72" y="113"/>
                    </a:cubicBezTo>
                    <a:cubicBezTo>
                      <a:pt x="61" y="111"/>
                      <a:pt x="50" y="110"/>
                      <a:pt x="40" y="109"/>
                    </a:cubicBezTo>
                    <a:cubicBezTo>
                      <a:pt x="38" y="109"/>
                      <a:pt x="38" y="109"/>
                      <a:pt x="38" y="109"/>
                    </a:cubicBezTo>
                    <a:cubicBezTo>
                      <a:pt x="33" y="109"/>
                      <a:pt x="27" y="108"/>
                      <a:pt x="22" y="107"/>
                    </a:cubicBezTo>
                    <a:cubicBezTo>
                      <a:pt x="21" y="107"/>
                      <a:pt x="20" y="106"/>
                      <a:pt x="18" y="106"/>
                    </a:cubicBezTo>
                    <a:cubicBezTo>
                      <a:pt x="13" y="104"/>
                      <a:pt x="8" y="103"/>
                      <a:pt x="3" y="105"/>
                    </a:cubicBezTo>
                    <a:cubicBezTo>
                      <a:pt x="0" y="106"/>
                      <a:pt x="0" y="106"/>
                      <a:pt x="0" y="106"/>
                    </a:cubicBezTo>
                    <a:cubicBezTo>
                      <a:pt x="2" y="76"/>
                      <a:pt x="2" y="76"/>
                      <a:pt x="2" y="76"/>
                    </a:cubicBezTo>
                    <a:cubicBezTo>
                      <a:pt x="2" y="70"/>
                      <a:pt x="2" y="64"/>
                      <a:pt x="2" y="59"/>
                    </a:cubicBezTo>
                    <a:cubicBezTo>
                      <a:pt x="3" y="41"/>
                      <a:pt x="3" y="24"/>
                      <a:pt x="6" y="7"/>
                    </a:cubicBezTo>
                    <a:cubicBezTo>
                      <a:pt x="6" y="6"/>
                      <a:pt x="6" y="6"/>
                      <a:pt x="6" y="6"/>
                    </a:cubicBezTo>
                    <a:cubicBezTo>
                      <a:pt x="6" y="6"/>
                      <a:pt x="6" y="6"/>
                      <a:pt x="6" y="6"/>
                    </a:cubicBezTo>
                    <a:cubicBezTo>
                      <a:pt x="7" y="5"/>
                      <a:pt x="8" y="4"/>
                      <a:pt x="9" y="3"/>
                    </a:cubicBezTo>
                    <a:cubicBezTo>
                      <a:pt x="12" y="0"/>
                      <a:pt x="12" y="0"/>
                      <a:pt x="12" y="0"/>
                    </a:cubicBezTo>
                    <a:cubicBezTo>
                      <a:pt x="12" y="5"/>
                      <a:pt x="12" y="5"/>
                      <a:pt x="12" y="5"/>
                    </a:cubicBezTo>
                    <a:cubicBezTo>
                      <a:pt x="42" y="9"/>
                      <a:pt x="72" y="12"/>
                      <a:pt x="101" y="11"/>
                    </a:cubicBezTo>
                    <a:cubicBezTo>
                      <a:pt x="113" y="11"/>
                      <a:pt x="124" y="11"/>
                      <a:pt x="136" y="10"/>
                    </a:cubicBezTo>
                    <a:cubicBezTo>
                      <a:pt x="161" y="9"/>
                      <a:pt x="187" y="8"/>
                      <a:pt x="212" y="11"/>
                    </a:cubicBezTo>
                    <a:cubicBezTo>
                      <a:pt x="213" y="11"/>
                      <a:pt x="213" y="11"/>
                      <a:pt x="213" y="11"/>
                    </a:cubicBezTo>
                    <a:cubicBezTo>
                      <a:pt x="213" y="12"/>
                      <a:pt x="213" y="12"/>
                      <a:pt x="213" y="12"/>
                    </a:cubicBezTo>
                    <a:cubicBezTo>
                      <a:pt x="215" y="17"/>
                      <a:pt x="217" y="21"/>
                      <a:pt x="221" y="24"/>
                    </a:cubicBezTo>
                    <a:cubicBezTo>
                      <a:pt x="223" y="25"/>
                      <a:pt x="226" y="26"/>
                      <a:pt x="228" y="25"/>
                    </a:cubicBezTo>
                    <a:cubicBezTo>
                      <a:pt x="230" y="25"/>
                      <a:pt x="231" y="24"/>
                      <a:pt x="232" y="22"/>
                    </a:cubicBezTo>
                    <a:cubicBezTo>
                      <a:pt x="232" y="22"/>
                      <a:pt x="233" y="22"/>
                      <a:pt x="233" y="22"/>
                    </a:cubicBezTo>
                    <a:cubicBezTo>
                      <a:pt x="233" y="21"/>
                      <a:pt x="233" y="20"/>
                      <a:pt x="234" y="19"/>
                    </a:cubicBezTo>
                    <a:cubicBezTo>
                      <a:pt x="237" y="16"/>
                      <a:pt x="241" y="17"/>
                      <a:pt x="244" y="18"/>
                    </a:cubicBezTo>
                    <a:cubicBezTo>
                      <a:pt x="245" y="19"/>
                      <a:pt x="246" y="20"/>
                      <a:pt x="248" y="22"/>
                    </a:cubicBezTo>
                    <a:cubicBezTo>
                      <a:pt x="248" y="22"/>
                      <a:pt x="249" y="23"/>
                      <a:pt x="250" y="24"/>
                    </a:cubicBezTo>
                    <a:cubicBezTo>
                      <a:pt x="253" y="26"/>
                      <a:pt x="256" y="27"/>
                      <a:pt x="260" y="28"/>
                    </a:cubicBezTo>
                    <a:cubicBezTo>
                      <a:pt x="262" y="28"/>
                      <a:pt x="264" y="29"/>
                      <a:pt x="266" y="29"/>
                    </a:cubicBezTo>
                    <a:cubicBezTo>
                      <a:pt x="269" y="30"/>
                      <a:pt x="272" y="32"/>
                      <a:pt x="275" y="34"/>
                    </a:cubicBezTo>
                    <a:cubicBezTo>
                      <a:pt x="277" y="34"/>
                      <a:pt x="278" y="35"/>
                      <a:pt x="280" y="36"/>
                    </a:cubicBezTo>
                    <a:cubicBezTo>
                      <a:pt x="280" y="36"/>
                      <a:pt x="280" y="36"/>
                      <a:pt x="280" y="36"/>
                    </a:cubicBezTo>
                    <a:cubicBezTo>
                      <a:pt x="280" y="37"/>
                      <a:pt x="280" y="37"/>
                      <a:pt x="280" y="37"/>
                    </a:cubicBezTo>
                    <a:cubicBezTo>
                      <a:pt x="281" y="39"/>
                      <a:pt x="282" y="41"/>
                      <a:pt x="283" y="43"/>
                    </a:cubicBezTo>
                    <a:cubicBezTo>
                      <a:pt x="290" y="57"/>
                      <a:pt x="296" y="71"/>
                      <a:pt x="301" y="86"/>
                    </a:cubicBezTo>
                    <a:cubicBezTo>
                      <a:pt x="303" y="91"/>
                      <a:pt x="305" y="98"/>
                      <a:pt x="305" y="104"/>
                    </a:cubicBezTo>
                    <a:cubicBezTo>
                      <a:pt x="305" y="106"/>
                      <a:pt x="305" y="107"/>
                      <a:pt x="305" y="108"/>
                    </a:cubicBezTo>
                    <a:cubicBezTo>
                      <a:pt x="304" y="111"/>
                      <a:pt x="304" y="114"/>
                      <a:pt x="305" y="117"/>
                    </a:cubicBezTo>
                    <a:cubicBezTo>
                      <a:pt x="305" y="118"/>
                      <a:pt x="306" y="120"/>
                      <a:pt x="307" y="121"/>
                    </a:cubicBezTo>
                    <a:cubicBezTo>
                      <a:pt x="307" y="122"/>
                      <a:pt x="307" y="123"/>
                      <a:pt x="308" y="124"/>
                    </a:cubicBezTo>
                    <a:cubicBezTo>
                      <a:pt x="309" y="128"/>
                      <a:pt x="310" y="132"/>
                      <a:pt x="310" y="136"/>
                    </a:cubicBezTo>
                    <a:cubicBezTo>
                      <a:pt x="311" y="136"/>
                      <a:pt x="311" y="136"/>
                      <a:pt x="311" y="136"/>
                    </a:cubicBezTo>
                    <a:cubicBezTo>
                      <a:pt x="311" y="138"/>
                      <a:pt x="311" y="138"/>
                      <a:pt x="311" y="138"/>
                    </a:cubicBezTo>
                    <a:cubicBezTo>
                      <a:pt x="311" y="139"/>
                      <a:pt x="311" y="139"/>
                      <a:pt x="311" y="140"/>
                    </a:cubicBezTo>
                    <a:cubicBezTo>
                      <a:pt x="311" y="141"/>
                      <a:pt x="312" y="143"/>
                      <a:pt x="312" y="145"/>
                    </a:cubicBezTo>
                    <a:cubicBezTo>
                      <a:pt x="315" y="152"/>
                      <a:pt x="315" y="152"/>
                      <a:pt x="315" y="152"/>
                    </a:cubicBezTo>
                    <a:cubicBezTo>
                      <a:pt x="315" y="153"/>
                      <a:pt x="316" y="154"/>
                      <a:pt x="316" y="154"/>
                    </a:cubicBezTo>
                    <a:cubicBezTo>
                      <a:pt x="317" y="154"/>
                      <a:pt x="317" y="155"/>
                      <a:pt x="318" y="155"/>
                    </a:cubicBezTo>
                    <a:cubicBezTo>
                      <a:pt x="318" y="155"/>
                      <a:pt x="319" y="156"/>
                      <a:pt x="319" y="156"/>
                    </a:cubicBezTo>
                    <a:cubicBezTo>
                      <a:pt x="323" y="159"/>
                      <a:pt x="321" y="165"/>
                      <a:pt x="320" y="169"/>
                    </a:cubicBezTo>
                    <a:cubicBezTo>
                      <a:pt x="320" y="170"/>
                      <a:pt x="320" y="170"/>
                      <a:pt x="320" y="170"/>
                    </a:cubicBezTo>
                    <a:cubicBezTo>
                      <a:pt x="319" y="171"/>
                      <a:pt x="319" y="171"/>
                      <a:pt x="319" y="171"/>
                    </a:cubicBezTo>
                    <a:cubicBezTo>
                      <a:pt x="303" y="174"/>
                      <a:pt x="287" y="174"/>
                      <a:pt x="271" y="173"/>
                    </a:cubicBezTo>
                    <a:cubicBezTo>
                      <a:pt x="265" y="173"/>
                      <a:pt x="259" y="173"/>
                      <a:pt x="253" y="173"/>
                    </a:cubicBezTo>
                    <a:cubicBezTo>
                      <a:pt x="246" y="173"/>
                      <a:pt x="239" y="173"/>
                      <a:pt x="232" y="174"/>
                    </a:cubicBezTo>
                    <a:cubicBezTo>
                      <a:pt x="224" y="174"/>
                      <a:pt x="216" y="175"/>
                      <a:pt x="209" y="175"/>
                    </a:cubicBezTo>
                    <a:close/>
                    <a:moveTo>
                      <a:pt x="132" y="164"/>
                    </a:moveTo>
                    <a:cubicBezTo>
                      <a:pt x="135" y="164"/>
                      <a:pt x="138" y="164"/>
                      <a:pt x="141" y="164"/>
                    </a:cubicBezTo>
                    <a:cubicBezTo>
                      <a:pt x="151" y="164"/>
                      <a:pt x="161" y="166"/>
                      <a:pt x="170" y="167"/>
                    </a:cubicBezTo>
                    <a:cubicBezTo>
                      <a:pt x="178" y="169"/>
                      <a:pt x="187" y="170"/>
                      <a:pt x="195" y="170"/>
                    </a:cubicBezTo>
                    <a:cubicBezTo>
                      <a:pt x="207" y="171"/>
                      <a:pt x="220" y="171"/>
                      <a:pt x="232" y="170"/>
                    </a:cubicBezTo>
                    <a:cubicBezTo>
                      <a:pt x="239" y="170"/>
                      <a:pt x="246" y="169"/>
                      <a:pt x="253" y="169"/>
                    </a:cubicBezTo>
                    <a:cubicBezTo>
                      <a:pt x="259" y="169"/>
                      <a:pt x="265" y="170"/>
                      <a:pt x="271" y="170"/>
                    </a:cubicBezTo>
                    <a:cubicBezTo>
                      <a:pt x="286" y="170"/>
                      <a:pt x="302" y="170"/>
                      <a:pt x="317" y="167"/>
                    </a:cubicBezTo>
                    <a:cubicBezTo>
                      <a:pt x="318" y="165"/>
                      <a:pt x="319" y="160"/>
                      <a:pt x="317" y="159"/>
                    </a:cubicBezTo>
                    <a:cubicBezTo>
                      <a:pt x="317" y="159"/>
                      <a:pt x="316" y="158"/>
                      <a:pt x="316" y="158"/>
                    </a:cubicBezTo>
                    <a:cubicBezTo>
                      <a:pt x="315" y="158"/>
                      <a:pt x="315" y="157"/>
                      <a:pt x="314" y="157"/>
                    </a:cubicBezTo>
                    <a:cubicBezTo>
                      <a:pt x="313" y="156"/>
                      <a:pt x="312" y="154"/>
                      <a:pt x="312" y="153"/>
                    </a:cubicBezTo>
                    <a:cubicBezTo>
                      <a:pt x="309" y="146"/>
                      <a:pt x="309" y="146"/>
                      <a:pt x="309" y="146"/>
                    </a:cubicBezTo>
                    <a:cubicBezTo>
                      <a:pt x="308" y="144"/>
                      <a:pt x="307" y="142"/>
                      <a:pt x="307" y="140"/>
                    </a:cubicBezTo>
                    <a:cubicBezTo>
                      <a:pt x="307" y="140"/>
                      <a:pt x="307" y="140"/>
                      <a:pt x="307" y="140"/>
                    </a:cubicBezTo>
                    <a:cubicBezTo>
                      <a:pt x="307" y="138"/>
                      <a:pt x="307" y="138"/>
                      <a:pt x="307" y="138"/>
                    </a:cubicBezTo>
                    <a:cubicBezTo>
                      <a:pt x="307" y="134"/>
                      <a:pt x="306" y="129"/>
                      <a:pt x="304" y="125"/>
                    </a:cubicBezTo>
                    <a:cubicBezTo>
                      <a:pt x="304" y="124"/>
                      <a:pt x="304" y="124"/>
                      <a:pt x="303" y="123"/>
                    </a:cubicBezTo>
                    <a:cubicBezTo>
                      <a:pt x="303" y="121"/>
                      <a:pt x="302" y="119"/>
                      <a:pt x="301" y="117"/>
                    </a:cubicBezTo>
                    <a:cubicBezTo>
                      <a:pt x="300" y="114"/>
                      <a:pt x="301" y="111"/>
                      <a:pt x="301" y="108"/>
                    </a:cubicBezTo>
                    <a:cubicBezTo>
                      <a:pt x="301" y="107"/>
                      <a:pt x="301" y="106"/>
                      <a:pt x="301" y="104"/>
                    </a:cubicBezTo>
                    <a:cubicBezTo>
                      <a:pt x="301" y="98"/>
                      <a:pt x="300" y="92"/>
                      <a:pt x="298" y="87"/>
                    </a:cubicBezTo>
                    <a:cubicBezTo>
                      <a:pt x="293" y="72"/>
                      <a:pt x="287" y="58"/>
                      <a:pt x="280" y="45"/>
                    </a:cubicBezTo>
                    <a:cubicBezTo>
                      <a:pt x="279" y="43"/>
                      <a:pt x="278" y="41"/>
                      <a:pt x="277" y="39"/>
                    </a:cubicBezTo>
                    <a:cubicBezTo>
                      <a:pt x="276" y="38"/>
                      <a:pt x="275" y="38"/>
                      <a:pt x="274" y="37"/>
                    </a:cubicBezTo>
                    <a:cubicBezTo>
                      <a:pt x="271" y="35"/>
                      <a:pt x="268" y="34"/>
                      <a:pt x="265" y="33"/>
                    </a:cubicBezTo>
                    <a:cubicBezTo>
                      <a:pt x="263" y="32"/>
                      <a:pt x="261" y="32"/>
                      <a:pt x="259" y="31"/>
                    </a:cubicBezTo>
                    <a:cubicBezTo>
                      <a:pt x="255" y="30"/>
                      <a:pt x="251" y="29"/>
                      <a:pt x="248" y="27"/>
                    </a:cubicBezTo>
                    <a:cubicBezTo>
                      <a:pt x="247" y="26"/>
                      <a:pt x="246" y="25"/>
                      <a:pt x="245" y="24"/>
                    </a:cubicBezTo>
                    <a:cubicBezTo>
                      <a:pt x="244" y="23"/>
                      <a:pt x="243" y="22"/>
                      <a:pt x="242" y="22"/>
                    </a:cubicBezTo>
                    <a:cubicBezTo>
                      <a:pt x="240" y="21"/>
                      <a:pt x="238" y="20"/>
                      <a:pt x="237" y="22"/>
                    </a:cubicBezTo>
                    <a:cubicBezTo>
                      <a:pt x="237" y="22"/>
                      <a:pt x="236" y="23"/>
                      <a:pt x="236" y="23"/>
                    </a:cubicBezTo>
                    <a:cubicBezTo>
                      <a:pt x="236" y="24"/>
                      <a:pt x="236" y="24"/>
                      <a:pt x="235" y="24"/>
                    </a:cubicBezTo>
                    <a:cubicBezTo>
                      <a:pt x="234" y="26"/>
                      <a:pt x="232" y="28"/>
                      <a:pt x="229" y="29"/>
                    </a:cubicBezTo>
                    <a:cubicBezTo>
                      <a:pt x="226" y="29"/>
                      <a:pt x="222" y="29"/>
                      <a:pt x="219" y="27"/>
                    </a:cubicBezTo>
                    <a:cubicBezTo>
                      <a:pt x="215" y="24"/>
                      <a:pt x="212" y="19"/>
                      <a:pt x="210" y="15"/>
                    </a:cubicBezTo>
                    <a:cubicBezTo>
                      <a:pt x="186" y="12"/>
                      <a:pt x="160" y="13"/>
                      <a:pt x="136" y="14"/>
                    </a:cubicBezTo>
                    <a:cubicBezTo>
                      <a:pt x="125" y="14"/>
                      <a:pt x="113" y="15"/>
                      <a:pt x="101" y="15"/>
                    </a:cubicBezTo>
                    <a:cubicBezTo>
                      <a:pt x="71" y="15"/>
                      <a:pt x="40" y="13"/>
                      <a:pt x="10" y="8"/>
                    </a:cubicBezTo>
                    <a:cubicBezTo>
                      <a:pt x="9" y="8"/>
                      <a:pt x="9" y="8"/>
                      <a:pt x="9" y="8"/>
                    </a:cubicBezTo>
                    <a:cubicBezTo>
                      <a:pt x="9" y="8"/>
                      <a:pt x="9" y="8"/>
                      <a:pt x="9" y="8"/>
                    </a:cubicBezTo>
                    <a:cubicBezTo>
                      <a:pt x="7" y="25"/>
                      <a:pt x="6" y="42"/>
                      <a:pt x="6" y="59"/>
                    </a:cubicBezTo>
                    <a:cubicBezTo>
                      <a:pt x="6" y="65"/>
                      <a:pt x="5" y="70"/>
                      <a:pt x="5" y="76"/>
                    </a:cubicBezTo>
                    <a:cubicBezTo>
                      <a:pt x="4" y="100"/>
                      <a:pt x="4" y="100"/>
                      <a:pt x="4" y="100"/>
                    </a:cubicBezTo>
                    <a:cubicBezTo>
                      <a:pt x="9" y="99"/>
                      <a:pt x="14" y="101"/>
                      <a:pt x="19" y="102"/>
                    </a:cubicBezTo>
                    <a:cubicBezTo>
                      <a:pt x="20" y="103"/>
                      <a:pt x="22" y="103"/>
                      <a:pt x="23" y="103"/>
                    </a:cubicBezTo>
                    <a:cubicBezTo>
                      <a:pt x="28" y="104"/>
                      <a:pt x="33" y="105"/>
                      <a:pt x="38" y="105"/>
                    </a:cubicBezTo>
                    <a:cubicBezTo>
                      <a:pt x="40" y="106"/>
                      <a:pt x="40" y="106"/>
                      <a:pt x="40" y="106"/>
                    </a:cubicBezTo>
                    <a:cubicBezTo>
                      <a:pt x="51" y="106"/>
                      <a:pt x="63" y="108"/>
                      <a:pt x="74" y="110"/>
                    </a:cubicBezTo>
                    <a:cubicBezTo>
                      <a:pt x="75" y="110"/>
                      <a:pt x="75" y="110"/>
                      <a:pt x="75" y="110"/>
                    </a:cubicBezTo>
                    <a:cubicBezTo>
                      <a:pt x="75" y="111"/>
                      <a:pt x="75" y="111"/>
                      <a:pt x="75" y="111"/>
                    </a:cubicBezTo>
                    <a:cubicBezTo>
                      <a:pt x="76" y="119"/>
                      <a:pt x="76" y="128"/>
                      <a:pt x="77" y="136"/>
                    </a:cubicBezTo>
                    <a:cubicBezTo>
                      <a:pt x="77" y="144"/>
                      <a:pt x="77" y="151"/>
                      <a:pt x="78" y="159"/>
                    </a:cubicBezTo>
                    <a:cubicBezTo>
                      <a:pt x="86" y="159"/>
                      <a:pt x="93" y="160"/>
                      <a:pt x="100" y="162"/>
                    </a:cubicBezTo>
                    <a:cubicBezTo>
                      <a:pt x="109" y="164"/>
                      <a:pt x="118" y="164"/>
                      <a:pt x="127" y="164"/>
                    </a:cubicBezTo>
                    <a:cubicBezTo>
                      <a:pt x="129" y="164"/>
                      <a:pt x="130" y="164"/>
                      <a:pt x="132"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Freeform 100">
                <a:extLst>
                  <a:ext uri="{FF2B5EF4-FFF2-40B4-BE49-F238E27FC236}">
                    <a16:creationId xmlns:a16="http://schemas.microsoft.com/office/drawing/2014/main" id="{23CA02D5-3F4A-4A8A-BE4A-91EAA82F186D}"/>
                  </a:ext>
                </a:extLst>
              </p:cNvPr>
              <p:cNvSpPr>
                <a:spLocks noEditPoints="1"/>
              </p:cNvSpPr>
              <p:nvPr/>
            </p:nvSpPr>
            <p:spPr bwMode="auto">
              <a:xfrm>
                <a:off x="5293173" y="2526116"/>
                <a:ext cx="816155" cy="421405"/>
              </a:xfrm>
              <a:custGeom>
                <a:avLst/>
                <a:gdLst>
                  <a:gd name="T0" fmla="*/ 271 w 271"/>
                  <a:gd name="T1" fmla="*/ 140 h 140"/>
                  <a:gd name="T2" fmla="*/ 260 w 271"/>
                  <a:gd name="T3" fmla="*/ 140 h 140"/>
                  <a:gd name="T4" fmla="*/ 0 w 271"/>
                  <a:gd name="T5" fmla="*/ 133 h 140"/>
                  <a:gd name="T6" fmla="*/ 6 w 271"/>
                  <a:gd name="T7" fmla="*/ 0 h 140"/>
                  <a:gd name="T8" fmla="*/ 8 w 271"/>
                  <a:gd name="T9" fmla="*/ 0 h 140"/>
                  <a:gd name="T10" fmla="*/ 63 w 271"/>
                  <a:gd name="T11" fmla="*/ 1 h 140"/>
                  <a:gd name="T12" fmla="*/ 66 w 271"/>
                  <a:gd name="T13" fmla="*/ 1 h 140"/>
                  <a:gd name="T14" fmla="*/ 149 w 271"/>
                  <a:gd name="T15" fmla="*/ 4 h 140"/>
                  <a:gd name="T16" fmla="*/ 243 w 271"/>
                  <a:gd name="T17" fmla="*/ 6 h 140"/>
                  <a:gd name="T18" fmla="*/ 246 w 271"/>
                  <a:gd name="T19" fmla="*/ 6 h 140"/>
                  <a:gd name="T20" fmla="*/ 241 w 271"/>
                  <a:gd name="T21" fmla="*/ 17 h 140"/>
                  <a:gd name="T22" fmla="*/ 254 w 271"/>
                  <a:gd name="T23" fmla="*/ 45 h 140"/>
                  <a:gd name="T24" fmla="*/ 258 w 271"/>
                  <a:gd name="T25" fmla="*/ 74 h 140"/>
                  <a:gd name="T26" fmla="*/ 260 w 271"/>
                  <a:gd name="T27" fmla="*/ 96 h 140"/>
                  <a:gd name="T28" fmla="*/ 259 w 271"/>
                  <a:gd name="T29" fmla="*/ 110 h 140"/>
                  <a:gd name="T30" fmla="*/ 267 w 271"/>
                  <a:gd name="T31" fmla="*/ 137 h 140"/>
                  <a:gd name="T32" fmla="*/ 271 w 271"/>
                  <a:gd name="T33" fmla="*/ 140 h 140"/>
                  <a:gd name="T34" fmla="*/ 4 w 271"/>
                  <a:gd name="T35" fmla="*/ 130 h 140"/>
                  <a:gd name="T36" fmla="*/ 262 w 271"/>
                  <a:gd name="T37" fmla="*/ 136 h 140"/>
                  <a:gd name="T38" fmla="*/ 256 w 271"/>
                  <a:gd name="T39" fmla="*/ 110 h 140"/>
                  <a:gd name="T40" fmla="*/ 256 w 271"/>
                  <a:gd name="T41" fmla="*/ 96 h 140"/>
                  <a:gd name="T42" fmla="*/ 255 w 271"/>
                  <a:gd name="T43" fmla="*/ 75 h 140"/>
                  <a:gd name="T44" fmla="*/ 250 w 271"/>
                  <a:gd name="T45" fmla="*/ 46 h 140"/>
                  <a:gd name="T46" fmla="*/ 237 w 271"/>
                  <a:gd name="T47" fmla="*/ 17 h 140"/>
                  <a:gd name="T48" fmla="*/ 240 w 271"/>
                  <a:gd name="T49" fmla="*/ 10 h 140"/>
                  <a:gd name="T50" fmla="*/ 149 w 271"/>
                  <a:gd name="T51" fmla="*/ 7 h 140"/>
                  <a:gd name="T52" fmla="*/ 66 w 271"/>
                  <a:gd name="T53" fmla="*/ 5 h 140"/>
                  <a:gd name="T54" fmla="*/ 63 w 271"/>
                  <a:gd name="T55" fmla="*/ 5 h 140"/>
                  <a:gd name="T56" fmla="*/ 9 w 271"/>
                  <a:gd name="T57" fmla="*/ 3 h 140"/>
                  <a:gd name="T58" fmla="*/ 4 w 271"/>
                  <a:gd name="T59" fmla="*/ 13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1" h="140">
                    <a:moveTo>
                      <a:pt x="271" y="140"/>
                    </a:moveTo>
                    <a:cubicBezTo>
                      <a:pt x="260" y="140"/>
                      <a:pt x="260" y="140"/>
                      <a:pt x="260" y="140"/>
                    </a:cubicBezTo>
                    <a:cubicBezTo>
                      <a:pt x="0" y="133"/>
                      <a:pt x="0" y="133"/>
                      <a:pt x="0" y="133"/>
                    </a:cubicBezTo>
                    <a:cubicBezTo>
                      <a:pt x="6" y="0"/>
                      <a:pt x="6" y="0"/>
                      <a:pt x="6" y="0"/>
                    </a:cubicBezTo>
                    <a:cubicBezTo>
                      <a:pt x="8" y="0"/>
                      <a:pt x="8" y="0"/>
                      <a:pt x="8" y="0"/>
                    </a:cubicBezTo>
                    <a:cubicBezTo>
                      <a:pt x="27" y="1"/>
                      <a:pt x="45" y="1"/>
                      <a:pt x="63" y="1"/>
                    </a:cubicBezTo>
                    <a:cubicBezTo>
                      <a:pt x="64" y="1"/>
                      <a:pt x="65" y="1"/>
                      <a:pt x="66" y="1"/>
                    </a:cubicBezTo>
                    <a:cubicBezTo>
                      <a:pt x="94" y="1"/>
                      <a:pt x="122" y="3"/>
                      <a:pt x="149" y="4"/>
                    </a:cubicBezTo>
                    <a:cubicBezTo>
                      <a:pt x="180" y="5"/>
                      <a:pt x="212" y="6"/>
                      <a:pt x="243" y="6"/>
                    </a:cubicBezTo>
                    <a:cubicBezTo>
                      <a:pt x="246" y="6"/>
                      <a:pt x="246" y="6"/>
                      <a:pt x="246" y="6"/>
                    </a:cubicBezTo>
                    <a:cubicBezTo>
                      <a:pt x="241" y="17"/>
                      <a:pt x="241" y="17"/>
                      <a:pt x="241" y="17"/>
                    </a:cubicBezTo>
                    <a:cubicBezTo>
                      <a:pt x="254" y="45"/>
                      <a:pt x="254" y="45"/>
                      <a:pt x="254" y="45"/>
                    </a:cubicBezTo>
                    <a:cubicBezTo>
                      <a:pt x="258" y="74"/>
                      <a:pt x="258" y="74"/>
                      <a:pt x="258" y="74"/>
                    </a:cubicBezTo>
                    <a:cubicBezTo>
                      <a:pt x="261" y="92"/>
                      <a:pt x="261" y="93"/>
                      <a:pt x="260" y="96"/>
                    </a:cubicBezTo>
                    <a:cubicBezTo>
                      <a:pt x="259" y="98"/>
                      <a:pt x="259" y="101"/>
                      <a:pt x="259" y="110"/>
                    </a:cubicBezTo>
                    <a:cubicBezTo>
                      <a:pt x="261" y="131"/>
                      <a:pt x="267" y="137"/>
                      <a:pt x="267" y="137"/>
                    </a:cubicBezTo>
                    <a:lnTo>
                      <a:pt x="271" y="140"/>
                    </a:lnTo>
                    <a:close/>
                    <a:moveTo>
                      <a:pt x="4" y="130"/>
                    </a:moveTo>
                    <a:cubicBezTo>
                      <a:pt x="262" y="136"/>
                      <a:pt x="262" y="136"/>
                      <a:pt x="262" y="136"/>
                    </a:cubicBezTo>
                    <a:cubicBezTo>
                      <a:pt x="260" y="132"/>
                      <a:pt x="257" y="124"/>
                      <a:pt x="256" y="110"/>
                    </a:cubicBezTo>
                    <a:cubicBezTo>
                      <a:pt x="255" y="100"/>
                      <a:pt x="256" y="98"/>
                      <a:pt x="256" y="96"/>
                    </a:cubicBezTo>
                    <a:cubicBezTo>
                      <a:pt x="257" y="93"/>
                      <a:pt x="257" y="91"/>
                      <a:pt x="255" y="75"/>
                    </a:cubicBezTo>
                    <a:cubicBezTo>
                      <a:pt x="250" y="46"/>
                      <a:pt x="250" y="46"/>
                      <a:pt x="250" y="46"/>
                    </a:cubicBezTo>
                    <a:cubicBezTo>
                      <a:pt x="237" y="17"/>
                      <a:pt x="237" y="17"/>
                      <a:pt x="237" y="17"/>
                    </a:cubicBezTo>
                    <a:cubicBezTo>
                      <a:pt x="240" y="10"/>
                      <a:pt x="240" y="10"/>
                      <a:pt x="240" y="10"/>
                    </a:cubicBezTo>
                    <a:cubicBezTo>
                      <a:pt x="210" y="10"/>
                      <a:pt x="179" y="9"/>
                      <a:pt x="149" y="7"/>
                    </a:cubicBezTo>
                    <a:cubicBezTo>
                      <a:pt x="122" y="6"/>
                      <a:pt x="94" y="5"/>
                      <a:pt x="66" y="5"/>
                    </a:cubicBezTo>
                    <a:cubicBezTo>
                      <a:pt x="65" y="5"/>
                      <a:pt x="64" y="5"/>
                      <a:pt x="63" y="5"/>
                    </a:cubicBezTo>
                    <a:cubicBezTo>
                      <a:pt x="46" y="5"/>
                      <a:pt x="28" y="5"/>
                      <a:pt x="9" y="3"/>
                    </a:cubicBezTo>
                    <a:lnTo>
                      <a:pt x="4" y="1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102">
                <a:extLst>
                  <a:ext uri="{FF2B5EF4-FFF2-40B4-BE49-F238E27FC236}">
                    <a16:creationId xmlns:a16="http://schemas.microsoft.com/office/drawing/2014/main" id="{4838FB29-BB09-4E83-A959-1CE2F778B6F9}"/>
                  </a:ext>
                </a:extLst>
              </p:cNvPr>
              <p:cNvSpPr>
                <a:spLocks noEditPoints="1"/>
              </p:cNvSpPr>
              <p:nvPr/>
            </p:nvSpPr>
            <p:spPr bwMode="auto">
              <a:xfrm>
                <a:off x="6078864" y="3310538"/>
                <a:ext cx="738727" cy="460753"/>
              </a:xfrm>
              <a:custGeom>
                <a:avLst/>
                <a:gdLst>
                  <a:gd name="T0" fmla="*/ 32 w 245"/>
                  <a:gd name="T1" fmla="*/ 150 h 153"/>
                  <a:gd name="T2" fmla="*/ 28 w 245"/>
                  <a:gd name="T3" fmla="*/ 135 h 153"/>
                  <a:gd name="T4" fmla="*/ 26 w 245"/>
                  <a:gd name="T5" fmla="*/ 120 h 153"/>
                  <a:gd name="T6" fmla="*/ 23 w 245"/>
                  <a:gd name="T7" fmla="*/ 99 h 153"/>
                  <a:gd name="T8" fmla="*/ 2 w 245"/>
                  <a:gd name="T9" fmla="*/ 44 h 153"/>
                  <a:gd name="T10" fmla="*/ 7 w 245"/>
                  <a:gd name="T11" fmla="*/ 32 h 153"/>
                  <a:gd name="T12" fmla="*/ 2 w 245"/>
                  <a:gd name="T13" fmla="*/ 19 h 153"/>
                  <a:gd name="T14" fmla="*/ 7 w 245"/>
                  <a:gd name="T15" fmla="*/ 0 h 153"/>
                  <a:gd name="T16" fmla="*/ 186 w 245"/>
                  <a:gd name="T17" fmla="*/ 1 h 153"/>
                  <a:gd name="T18" fmla="*/ 191 w 245"/>
                  <a:gd name="T19" fmla="*/ 6 h 153"/>
                  <a:gd name="T20" fmla="*/ 195 w 245"/>
                  <a:gd name="T21" fmla="*/ 16 h 153"/>
                  <a:gd name="T22" fmla="*/ 219 w 245"/>
                  <a:gd name="T23" fmla="*/ 38 h 153"/>
                  <a:gd name="T24" fmla="*/ 227 w 245"/>
                  <a:gd name="T25" fmla="*/ 39 h 153"/>
                  <a:gd name="T26" fmla="*/ 236 w 245"/>
                  <a:gd name="T27" fmla="*/ 55 h 153"/>
                  <a:gd name="T28" fmla="*/ 240 w 245"/>
                  <a:gd name="T29" fmla="*/ 60 h 153"/>
                  <a:gd name="T30" fmla="*/ 225 w 245"/>
                  <a:gd name="T31" fmla="*/ 94 h 153"/>
                  <a:gd name="T32" fmla="*/ 217 w 245"/>
                  <a:gd name="T33" fmla="*/ 95 h 153"/>
                  <a:gd name="T34" fmla="*/ 216 w 245"/>
                  <a:gd name="T35" fmla="*/ 103 h 153"/>
                  <a:gd name="T36" fmla="*/ 212 w 245"/>
                  <a:gd name="T37" fmla="*/ 116 h 153"/>
                  <a:gd name="T38" fmla="*/ 208 w 245"/>
                  <a:gd name="T39" fmla="*/ 126 h 153"/>
                  <a:gd name="T40" fmla="*/ 210 w 245"/>
                  <a:gd name="T41" fmla="*/ 138 h 153"/>
                  <a:gd name="T42" fmla="*/ 45 w 245"/>
                  <a:gd name="T43" fmla="*/ 152 h 153"/>
                  <a:gd name="T44" fmla="*/ 31 w 245"/>
                  <a:gd name="T45" fmla="*/ 153 h 153"/>
                  <a:gd name="T46" fmla="*/ 45 w 245"/>
                  <a:gd name="T47" fmla="*/ 148 h 153"/>
                  <a:gd name="T48" fmla="*/ 207 w 245"/>
                  <a:gd name="T49" fmla="*/ 138 h 153"/>
                  <a:gd name="T50" fmla="*/ 204 w 245"/>
                  <a:gd name="T51" fmla="*/ 127 h 153"/>
                  <a:gd name="T52" fmla="*/ 211 w 245"/>
                  <a:gd name="T53" fmla="*/ 112 h 153"/>
                  <a:gd name="T54" fmla="*/ 213 w 245"/>
                  <a:gd name="T55" fmla="*/ 106 h 153"/>
                  <a:gd name="T56" fmla="*/ 216 w 245"/>
                  <a:gd name="T57" fmla="*/ 92 h 153"/>
                  <a:gd name="T58" fmla="*/ 224 w 245"/>
                  <a:gd name="T59" fmla="*/ 91 h 153"/>
                  <a:gd name="T60" fmla="*/ 237 w 245"/>
                  <a:gd name="T61" fmla="*/ 62 h 153"/>
                  <a:gd name="T62" fmla="*/ 230 w 245"/>
                  <a:gd name="T63" fmla="*/ 54 h 153"/>
                  <a:gd name="T64" fmla="*/ 218 w 245"/>
                  <a:gd name="T65" fmla="*/ 41 h 153"/>
                  <a:gd name="T66" fmla="*/ 191 w 245"/>
                  <a:gd name="T67" fmla="*/ 16 h 153"/>
                  <a:gd name="T68" fmla="*/ 188 w 245"/>
                  <a:gd name="T69" fmla="*/ 9 h 153"/>
                  <a:gd name="T70" fmla="*/ 9 w 245"/>
                  <a:gd name="T71" fmla="*/ 3 h 153"/>
                  <a:gd name="T72" fmla="*/ 7 w 245"/>
                  <a:gd name="T73" fmla="*/ 20 h 153"/>
                  <a:gd name="T74" fmla="*/ 8 w 245"/>
                  <a:gd name="T75" fmla="*/ 39 h 153"/>
                  <a:gd name="T76" fmla="*/ 8 w 245"/>
                  <a:gd name="T77" fmla="*/ 55 h 153"/>
                  <a:gd name="T78" fmla="*/ 30 w 245"/>
                  <a:gd name="T79" fmla="*/ 116 h 153"/>
                  <a:gd name="T80" fmla="*/ 30 w 245"/>
                  <a:gd name="T81" fmla="*/ 129 h 153"/>
                  <a:gd name="T82" fmla="*/ 33 w 245"/>
                  <a:gd name="T83" fmla="*/ 136 h 153"/>
                  <a:gd name="T84" fmla="*/ 38 w 245"/>
                  <a:gd name="T85" fmla="*/ 14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5" h="153">
                    <a:moveTo>
                      <a:pt x="31" y="153"/>
                    </a:moveTo>
                    <a:cubicBezTo>
                      <a:pt x="32" y="150"/>
                      <a:pt x="32" y="150"/>
                      <a:pt x="32" y="150"/>
                    </a:cubicBezTo>
                    <a:cubicBezTo>
                      <a:pt x="32" y="146"/>
                      <a:pt x="31" y="141"/>
                      <a:pt x="29" y="137"/>
                    </a:cubicBezTo>
                    <a:cubicBezTo>
                      <a:pt x="29" y="136"/>
                      <a:pt x="29" y="136"/>
                      <a:pt x="28" y="135"/>
                    </a:cubicBezTo>
                    <a:cubicBezTo>
                      <a:pt x="28" y="133"/>
                      <a:pt x="27" y="131"/>
                      <a:pt x="26" y="129"/>
                    </a:cubicBezTo>
                    <a:cubicBezTo>
                      <a:pt x="25" y="126"/>
                      <a:pt x="26" y="123"/>
                      <a:pt x="26" y="120"/>
                    </a:cubicBezTo>
                    <a:cubicBezTo>
                      <a:pt x="26" y="119"/>
                      <a:pt x="26" y="118"/>
                      <a:pt x="26" y="116"/>
                    </a:cubicBezTo>
                    <a:cubicBezTo>
                      <a:pt x="26" y="110"/>
                      <a:pt x="25" y="104"/>
                      <a:pt x="23" y="99"/>
                    </a:cubicBezTo>
                    <a:cubicBezTo>
                      <a:pt x="18" y="84"/>
                      <a:pt x="12" y="70"/>
                      <a:pt x="5" y="57"/>
                    </a:cubicBezTo>
                    <a:cubicBezTo>
                      <a:pt x="3" y="53"/>
                      <a:pt x="1" y="48"/>
                      <a:pt x="2" y="44"/>
                    </a:cubicBezTo>
                    <a:cubicBezTo>
                      <a:pt x="2" y="41"/>
                      <a:pt x="3" y="39"/>
                      <a:pt x="5" y="37"/>
                    </a:cubicBezTo>
                    <a:cubicBezTo>
                      <a:pt x="6" y="35"/>
                      <a:pt x="7" y="34"/>
                      <a:pt x="7" y="32"/>
                    </a:cubicBezTo>
                    <a:cubicBezTo>
                      <a:pt x="8" y="29"/>
                      <a:pt x="6" y="25"/>
                      <a:pt x="4" y="22"/>
                    </a:cubicBezTo>
                    <a:cubicBezTo>
                      <a:pt x="4" y="21"/>
                      <a:pt x="3" y="20"/>
                      <a:pt x="2" y="19"/>
                    </a:cubicBezTo>
                    <a:cubicBezTo>
                      <a:pt x="0" y="14"/>
                      <a:pt x="3" y="5"/>
                      <a:pt x="7" y="0"/>
                    </a:cubicBezTo>
                    <a:cubicBezTo>
                      <a:pt x="7" y="0"/>
                      <a:pt x="7" y="0"/>
                      <a:pt x="7" y="0"/>
                    </a:cubicBezTo>
                    <a:cubicBezTo>
                      <a:pt x="8" y="0"/>
                      <a:pt x="8" y="0"/>
                      <a:pt x="8" y="0"/>
                    </a:cubicBezTo>
                    <a:cubicBezTo>
                      <a:pt x="186" y="1"/>
                      <a:pt x="186" y="1"/>
                      <a:pt x="186" y="1"/>
                    </a:cubicBezTo>
                    <a:cubicBezTo>
                      <a:pt x="186" y="2"/>
                      <a:pt x="186" y="2"/>
                      <a:pt x="186" y="2"/>
                    </a:cubicBezTo>
                    <a:cubicBezTo>
                      <a:pt x="188" y="3"/>
                      <a:pt x="189" y="5"/>
                      <a:pt x="191" y="6"/>
                    </a:cubicBezTo>
                    <a:cubicBezTo>
                      <a:pt x="192" y="8"/>
                      <a:pt x="193" y="10"/>
                      <a:pt x="194" y="12"/>
                    </a:cubicBezTo>
                    <a:cubicBezTo>
                      <a:pt x="195" y="13"/>
                      <a:pt x="195" y="14"/>
                      <a:pt x="195" y="16"/>
                    </a:cubicBezTo>
                    <a:cubicBezTo>
                      <a:pt x="195" y="16"/>
                      <a:pt x="195" y="17"/>
                      <a:pt x="195" y="18"/>
                    </a:cubicBezTo>
                    <a:cubicBezTo>
                      <a:pt x="196" y="27"/>
                      <a:pt x="208" y="34"/>
                      <a:pt x="219" y="38"/>
                    </a:cubicBezTo>
                    <a:cubicBezTo>
                      <a:pt x="226" y="38"/>
                      <a:pt x="226" y="38"/>
                      <a:pt x="226" y="38"/>
                    </a:cubicBezTo>
                    <a:cubicBezTo>
                      <a:pt x="227" y="39"/>
                      <a:pt x="227" y="39"/>
                      <a:pt x="227" y="39"/>
                    </a:cubicBezTo>
                    <a:cubicBezTo>
                      <a:pt x="228" y="44"/>
                      <a:pt x="230" y="48"/>
                      <a:pt x="232" y="51"/>
                    </a:cubicBezTo>
                    <a:cubicBezTo>
                      <a:pt x="233" y="53"/>
                      <a:pt x="234" y="54"/>
                      <a:pt x="236" y="55"/>
                    </a:cubicBezTo>
                    <a:cubicBezTo>
                      <a:pt x="237" y="57"/>
                      <a:pt x="239" y="58"/>
                      <a:pt x="240" y="60"/>
                    </a:cubicBezTo>
                    <a:cubicBezTo>
                      <a:pt x="240" y="60"/>
                      <a:pt x="240" y="60"/>
                      <a:pt x="240" y="60"/>
                    </a:cubicBezTo>
                    <a:cubicBezTo>
                      <a:pt x="244" y="66"/>
                      <a:pt x="245" y="75"/>
                      <a:pt x="242" y="81"/>
                    </a:cubicBezTo>
                    <a:cubicBezTo>
                      <a:pt x="239" y="88"/>
                      <a:pt x="232" y="93"/>
                      <a:pt x="225" y="94"/>
                    </a:cubicBezTo>
                    <a:cubicBezTo>
                      <a:pt x="224" y="94"/>
                      <a:pt x="223" y="94"/>
                      <a:pt x="222" y="95"/>
                    </a:cubicBezTo>
                    <a:cubicBezTo>
                      <a:pt x="220" y="95"/>
                      <a:pt x="219" y="95"/>
                      <a:pt x="217" y="95"/>
                    </a:cubicBezTo>
                    <a:cubicBezTo>
                      <a:pt x="215" y="96"/>
                      <a:pt x="214" y="98"/>
                      <a:pt x="214" y="99"/>
                    </a:cubicBezTo>
                    <a:cubicBezTo>
                      <a:pt x="214" y="101"/>
                      <a:pt x="215" y="102"/>
                      <a:pt x="216" y="103"/>
                    </a:cubicBezTo>
                    <a:cubicBezTo>
                      <a:pt x="218" y="105"/>
                      <a:pt x="220" y="107"/>
                      <a:pt x="219" y="110"/>
                    </a:cubicBezTo>
                    <a:cubicBezTo>
                      <a:pt x="218" y="114"/>
                      <a:pt x="215" y="115"/>
                      <a:pt x="212" y="116"/>
                    </a:cubicBezTo>
                    <a:cubicBezTo>
                      <a:pt x="211" y="116"/>
                      <a:pt x="210" y="117"/>
                      <a:pt x="209" y="117"/>
                    </a:cubicBezTo>
                    <a:cubicBezTo>
                      <a:pt x="207" y="119"/>
                      <a:pt x="207" y="123"/>
                      <a:pt x="208" y="126"/>
                    </a:cubicBezTo>
                    <a:cubicBezTo>
                      <a:pt x="208" y="127"/>
                      <a:pt x="208" y="128"/>
                      <a:pt x="209" y="128"/>
                    </a:cubicBezTo>
                    <a:cubicBezTo>
                      <a:pt x="210" y="132"/>
                      <a:pt x="211" y="135"/>
                      <a:pt x="210" y="138"/>
                    </a:cubicBezTo>
                    <a:cubicBezTo>
                      <a:pt x="209" y="148"/>
                      <a:pt x="205" y="152"/>
                      <a:pt x="196" y="152"/>
                    </a:cubicBezTo>
                    <a:cubicBezTo>
                      <a:pt x="45" y="152"/>
                      <a:pt x="45" y="152"/>
                      <a:pt x="45" y="152"/>
                    </a:cubicBezTo>
                    <a:cubicBezTo>
                      <a:pt x="41" y="151"/>
                      <a:pt x="37" y="151"/>
                      <a:pt x="34" y="152"/>
                    </a:cubicBezTo>
                    <a:lnTo>
                      <a:pt x="31" y="153"/>
                    </a:lnTo>
                    <a:close/>
                    <a:moveTo>
                      <a:pt x="38" y="147"/>
                    </a:moveTo>
                    <a:cubicBezTo>
                      <a:pt x="41" y="147"/>
                      <a:pt x="43" y="148"/>
                      <a:pt x="45" y="148"/>
                    </a:cubicBezTo>
                    <a:cubicBezTo>
                      <a:pt x="196" y="148"/>
                      <a:pt x="196" y="148"/>
                      <a:pt x="196" y="148"/>
                    </a:cubicBezTo>
                    <a:cubicBezTo>
                      <a:pt x="203" y="148"/>
                      <a:pt x="206" y="145"/>
                      <a:pt x="207" y="138"/>
                    </a:cubicBezTo>
                    <a:cubicBezTo>
                      <a:pt x="207" y="135"/>
                      <a:pt x="206" y="132"/>
                      <a:pt x="205" y="130"/>
                    </a:cubicBezTo>
                    <a:cubicBezTo>
                      <a:pt x="205" y="129"/>
                      <a:pt x="205" y="128"/>
                      <a:pt x="204" y="127"/>
                    </a:cubicBezTo>
                    <a:cubicBezTo>
                      <a:pt x="203" y="122"/>
                      <a:pt x="203" y="117"/>
                      <a:pt x="207" y="114"/>
                    </a:cubicBezTo>
                    <a:cubicBezTo>
                      <a:pt x="208" y="113"/>
                      <a:pt x="210" y="113"/>
                      <a:pt x="211" y="112"/>
                    </a:cubicBezTo>
                    <a:cubicBezTo>
                      <a:pt x="214" y="111"/>
                      <a:pt x="215" y="111"/>
                      <a:pt x="215" y="110"/>
                    </a:cubicBezTo>
                    <a:cubicBezTo>
                      <a:pt x="216" y="108"/>
                      <a:pt x="215" y="107"/>
                      <a:pt x="213" y="106"/>
                    </a:cubicBezTo>
                    <a:cubicBezTo>
                      <a:pt x="212" y="104"/>
                      <a:pt x="210" y="102"/>
                      <a:pt x="210" y="100"/>
                    </a:cubicBezTo>
                    <a:cubicBezTo>
                      <a:pt x="210" y="96"/>
                      <a:pt x="213" y="93"/>
                      <a:pt x="216" y="92"/>
                    </a:cubicBezTo>
                    <a:cubicBezTo>
                      <a:pt x="218" y="91"/>
                      <a:pt x="220" y="91"/>
                      <a:pt x="222" y="91"/>
                    </a:cubicBezTo>
                    <a:cubicBezTo>
                      <a:pt x="223" y="91"/>
                      <a:pt x="224" y="91"/>
                      <a:pt x="224" y="91"/>
                    </a:cubicBezTo>
                    <a:cubicBezTo>
                      <a:pt x="231" y="90"/>
                      <a:pt x="236" y="85"/>
                      <a:pt x="238" y="80"/>
                    </a:cubicBezTo>
                    <a:cubicBezTo>
                      <a:pt x="241" y="74"/>
                      <a:pt x="240" y="67"/>
                      <a:pt x="237" y="62"/>
                    </a:cubicBezTo>
                    <a:cubicBezTo>
                      <a:pt x="236" y="61"/>
                      <a:pt x="234" y="59"/>
                      <a:pt x="233" y="58"/>
                    </a:cubicBezTo>
                    <a:cubicBezTo>
                      <a:pt x="232" y="56"/>
                      <a:pt x="231" y="55"/>
                      <a:pt x="230" y="54"/>
                    </a:cubicBezTo>
                    <a:cubicBezTo>
                      <a:pt x="227" y="50"/>
                      <a:pt x="225" y="46"/>
                      <a:pt x="224" y="41"/>
                    </a:cubicBezTo>
                    <a:cubicBezTo>
                      <a:pt x="218" y="41"/>
                      <a:pt x="218" y="41"/>
                      <a:pt x="218" y="41"/>
                    </a:cubicBezTo>
                    <a:cubicBezTo>
                      <a:pt x="212" y="39"/>
                      <a:pt x="194" y="32"/>
                      <a:pt x="191" y="18"/>
                    </a:cubicBezTo>
                    <a:cubicBezTo>
                      <a:pt x="191" y="17"/>
                      <a:pt x="191" y="17"/>
                      <a:pt x="191" y="16"/>
                    </a:cubicBezTo>
                    <a:cubicBezTo>
                      <a:pt x="191" y="15"/>
                      <a:pt x="191" y="14"/>
                      <a:pt x="191" y="13"/>
                    </a:cubicBezTo>
                    <a:cubicBezTo>
                      <a:pt x="190" y="11"/>
                      <a:pt x="189" y="10"/>
                      <a:pt x="188" y="9"/>
                    </a:cubicBezTo>
                    <a:cubicBezTo>
                      <a:pt x="187" y="7"/>
                      <a:pt x="185" y="6"/>
                      <a:pt x="184" y="5"/>
                    </a:cubicBezTo>
                    <a:cubicBezTo>
                      <a:pt x="9" y="3"/>
                      <a:pt x="9" y="3"/>
                      <a:pt x="9" y="3"/>
                    </a:cubicBezTo>
                    <a:cubicBezTo>
                      <a:pt x="6" y="8"/>
                      <a:pt x="4" y="15"/>
                      <a:pt x="6" y="17"/>
                    </a:cubicBezTo>
                    <a:cubicBezTo>
                      <a:pt x="6" y="18"/>
                      <a:pt x="7" y="19"/>
                      <a:pt x="7" y="20"/>
                    </a:cubicBezTo>
                    <a:cubicBezTo>
                      <a:pt x="10" y="24"/>
                      <a:pt x="12" y="28"/>
                      <a:pt x="11" y="33"/>
                    </a:cubicBezTo>
                    <a:cubicBezTo>
                      <a:pt x="10" y="35"/>
                      <a:pt x="9" y="37"/>
                      <a:pt x="8" y="39"/>
                    </a:cubicBezTo>
                    <a:cubicBezTo>
                      <a:pt x="7" y="41"/>
                      <a:pt x="6" y="43"/>
                      <a:pt x="5" y="44"/>
                    </a:cubicBezTo>
                    <a:cubicBezTo>
                      <a:pt x="4" y="48"/>
                      <a:pt x="6" y="52"/>
                      <a:pt x="8" y="55"/>
                    </a:cubicBezTo>
                    <a:cubicBezTo>
                      <a:pt x="15" y="69"/>
                      <a:pt x="21" y="83"/>
                      <a:pt x="26" y="98"/>
                    </a:cubicBezTo>
                    <a:cubicBezTo>
                      <a:pt x="28" y="103"/>
                      <a:pt x="30" y="110"/>
                      <a:pt x="30" y="116"/>
                    </a:cubicBezTo>
                    <a:cubicBezTo>
                      <a:pt x="30" y="118"/>
                      <a:pt x="30" y="119"/>
                      <a:pt x="30" y="120"/>
                    </a:cubicBezTo>
                    <a:cubicBezTo>
                      <a:pt x="29" y="123"/>
                      <a:pt x="29" y="126"/>
                      <a:pt x="30" y="129"/>
                    </a:cubicBezTo>
                    <a:cubicBezTo>
                      <a:pt x="30" y="130"/>
                      <a:pt x="31" y="132"/>
                      <a:pt x="32" y="133"/>
                    </a:cubicBezTo>
                    <a:cubicBezTo>
                      <a:pt x="32" y="134"/>
                      <a:pt x="32" y="135"/>
                      <a:pt x="33" y="136"/>
                    </a:cubicBezTo>
                    <a:cubicBezTo>
                      <a:pt x="34" y="140"/>
                      <a:pt x="35" y="144"/>
                      <a:pt x="35" y="148"/>
                    </a:cubicBezTo>
                    <a:cubicBezTo>
                      <a:pt x="36" y="148"/>
                      <a:pt x="37" y="147"/>
                      <a:pt x="38"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sp>
        <p:nvSpPr>
          <p:cNvPr id="112" name="TextBox 111">
            <a:extLst>
              <a:ext uri="{FF2B5EF4-FFF2-40B4-BE49-F238E27FC236}">
                <a16:creationId xmlns:a16="http://schemas.microsoft.com/office/drawing/2014/main" id="{5FB623EA-5DBB-4A33-8A24-77E559A9A6E9}"/>
              </a:ext>
            </a:extLst>
          </p:cNvPr>
          <p:cNvSpPr txBox="1"/>
          <p:nvPr/>
        </p:nvSpPr>
        <p:spPr>
          <a:xfrm>
            <a:off x="5506814" y="5934217"/>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114" name="Oval 113">
            <a:extLst>
              <a:ext uri="{FF2B5EF4-FFF2-40B4-BE49-F238E27FC236}">
                <a16:creationId xmlns:a16="http://schemas.microsoft.com/office/drawing/2014/main" id="{3BC7F256-3560-4D3E-95A8-C54AA4A5340A}"/>
              </a:ext>
            </a:extLst>
          </p:cNvPr>
          <p:cNvSpPr/>
          <p:nvPr/>
        </p:nvSpPr>
        <p:spPr>
          <a:xfrm rot="5400000">
            <a:off x="5460674" y="6004263"/>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3" name="TextBox 112">
            <a:extLst>
              <a:ext uri="{FF2B5EF4-FFF2-40B4-BE49-F238E27FC236}">
                <a16:creationId xmlns:a16="http://schemas.microsoft.com/office/drawing/2014/main" id="{9274F41E-1A07-4BD6-B8EA-F4F1489E7A3A}"/>
              </a:ext>
            </a:extLst>
          </p:cNvPr>
          <p:cNvSpPr txBox="1"/>
          <p:nvPr/>
        </p:nvSpPr>
        <p:spPr>
          <a:xfrm>
            <a:off x="6775141" y="5934217"/>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115" name="Oval 114">
            <a:extLst>
              <a:ext uri="{FF2B5EF4-FFF2-40B4-BE49-F238E27FC236}">
                <a16:creationId xmlns:a16="http://schemas.microsoft.com/office/drawing/2014/main" id="{517B3D47-C5F1-4A71-ABC8-4B6C5D96D5B1}"/>
              </a:ext>
            </a:extLst>
          </p:cNvPr>
          <p:cNvSpPr/>
          <p:nvPr/>
        </p:nvSpPr>
        <p:spPr>
          <a:xfrm rot="5400000">
            <a:off x="6729001" y="6021951"/>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4" name="Oval 123">
            <a:extLst>
              <a:ext uri="{FF2B5EF4-FFF2-40B4-BE49-F238E27FC236}">
                <a16:creationId xmlns:a16="http://schemas.microsoft.com/office/drawing/2014/main" id="{BB6793D9-DC48-483A-8F7F-994B13E922ED}"/>
              </a:ext>
            </a:extLst>
          </p:cNvPr>
          <p:cNvSpPr/>
          <p:nvPr/>
        </p:nvSpPr>
        <p:spPr>
          <a:xfrm>
            <a:off x="731075" y="3177382"/>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2</a:t>
            </a:r>
          </a:p>
        </p:txBody>
      </p:sp>
      <p:sp>
        <p:nvSpPr>
          <p:cNvPr id="126" name="Oval 125">
            <a:extLst>
              <a:ext uri="{FF2B5EF4-FFF2-40B4-BE49-F238E27FC236}">
                <a16:creationId xmlns:a16="http://schemas.microsoft.com/office/drawing/2014/main" id="{FE8665FA-789D-44EC-9EE4-93D9F532C899}"/>
              </a:ext>
            </a:extLst>
          </p:cNvPr>
          <p:cNvSpPr/>
          <p:nvPr/>
        </p:nvSpPr>
        <p:spPr>
          <a:xfrm>
            <a:off x="731075" y="5506859"/>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4</a:t>
            </a:r>
          </a:p>
        </p:txBody>
      </p:sp>
      <p:sp>
        <p:nvSpPr>
          <p:cNvPr id="128" name="Oval 127">
            <a:extLst>
              <a:ext uri="{FF2B5EF4-FFF2-40B4-BE49-F238E27FC236}">
                <a16:creationId xmlns:a16="http://schemas.microsoft.com/office/drawing/2014/main" id="{941CF605-C078-4DB7-B5C1-20E23469A593}"/>
              </a:ext>
            </a:extLst>
          </p:cNvPr>
          <p:cNvSpPr/>
          <p:nvPr/>
        </p:nvSpPr>
        <p:spPr>
          <a:xfrm>
            <a:off x="731075" y="2012643"/>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1</a:t>
            </a:r>
          </a:p>
        </p:txBody>
      </p:sp>
      <p:sp>
        <p:nvSpPr>
          <p:cNvPr id="130" name="Oval 129">
            <a:extLst>
              <a:ext uri="{FF2B5EF4-FFF2-40B4-BE49-F238E27FC236}">
                <a16:creationId xmlns:a16="http://schemas.microsoft.com/office/drawing/2014/main" id="{62139F90-ED96-4450-879E-92BA2FAFBCDD}"/>
              </a:ext>
            </a:extLst>
          </p:cNvPr>
          <p:cNvSpPr/>
          <p:nvPr/>
        </p:nvSpPr>
        <p:spPr>
          <a:xfrm>
            <a:off x="731075" y="4342121"/>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3</a:t>
            </a:r>
          </a:p>
        </p:txBody>
      </p:sp>
      <p:sp>
        <p:nvSpPr>
          <p:cNvPr id="129" name="TextBox 128">
            <a:extLst>
              <a:ext uri="{FF2B5EF4-FFF2-40B4-BE49-F238E27FC236}">
                <a16:creationId xmlns:a16="http://schemas.microsoft.com/office/drawing/2014/main" id="{52847FD3-C35C-4352-B4AA-EF115F39AD65}"/>
              </a:ext>
            </a:extLst>
          </p:cNvPr>
          <p:cNvSpPr txBox="1"/>
          <p:nvPr/>
        </p:nvSpPr>
        <p:spPr>
          <a:xfrm>
            <a:off x="2603157" y="1966427"/>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137" name="TextBox 136">
            <a:extLst>
              <a:ext uri="{FF2B5EF4-FFF2-40B4-BE49-F238E27FC236}">
                <a16:creationId xmlns:a16="http://schemas.microsoft.com/office/drawing/2014/main" id="{10599947-D89A-4D95-BA35-B376684F409F}"/>
              </a:ext>
            </a:extLst>
          </p:cNvPr>
          <p:cNvSpPr txBox="1"/>
          <p:nvPr/>
        </p:nvSpPr>
        <p:spPr>
          <a:xfrm>
            <a:off x="1587959" y="2008963"/>
            <a:ext cx="1026257" cy="276999"/>
          </a:xfrm>
          <a:prstGeom prst="rect">
            <a:avLst/>
          </a:prstGeom>
          <a:noFill/>
        </p:spPr>
        <p:txBody>
          <a:bodyPr wrap="square" rtlCol="0">
            <a:spAutoFit/>
          </a:bodyPr>
          <a:lstStyle/>
          <a:p>
            <a:r>
              <a:rPr lang="en-US" sz="1200" b="0" i="0">
                <a:solidFill>
                  <a:schemeClr val="accent2"/>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138" name="TextBox 137">
            <a:extLst>
              <a:ext uri="{FF2B5EF4-FFF2-40B4-BE49-F238E27FC236}">
                <a16:creationId xmlns:a16="http://schemas.microsoft.com/office/drawing/2014/main" id="{3F6C0915-9E8F-4710-96B1-5A3B71647C8E}"/>
              </a:ext>
            </a:extLst>
          </p:cNvPr>
          <p:cNvSpPr txBox="1"/>
          <p:nvPr/>
        </p:nvSpPr>
        <p:spPr>
          <a:xfrm>
            <a:off x="1587959" y="2246579"/>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36%</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144" name="TextBox 143">
            <a:extLst>
              <a:ext uri="{FF2B5EF4-FFF2-40B4-BE49-F238E27FC236}">
                <a16:creationId xmlns:a16="http://schemas.microsoft.com/office/drawing/2014/main" id="{DDFEF240-6490-4B08-87A8-BB9D8F39DC72}"/>
              </a:ext>
            </a:extLst>
          </p:cNvPr>
          <p:cNvSpPr txBox="1"/>
          <p:nvPr/>
        </p:nvSpPr>
        <p:spPr>
          <a:xfrm>
            <a:off x="2603157" y="3131166"/>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145" name="TextBox 144">
            <a:extLst>
              <a:ext uri="{FF2B5EF4-FFF2-40B4-BE49-F238E27FC236}">
                <a16:creationId xmlns:a16="http://schemas.microsoft.com/office/drawing/2014/main" id="{D6A20C74-6A38-4018-B312-11F7BE396AAC}"/>
              </a:ext>
            </a:extLst>
          </p:cNvPr>
          <p:cNvSpPr txBox="1"/>
          <p:nvPr/>
        </p:nvSpPr>
        <p:spPr>
          <a:xfrm>
            <a:off x="1587959" y="3173702"/>
            <a:ext cx="1026257" cy="276999"/>
          </a:xfrm>
          <a:prstGeom prst="rect">
            <a:avLst/>
          </a:prstGeom>
          <a:noFill/>
        </p:spPr>
        <p:txBody>
          <a:bodyPr wrap="square" rtlCol="0">
            <a:spAutoFit/>
          </a:bodyPr>
          <a:lstStyle/>
          <a:p>
            <a:r>
              <a:rPr lang="en-US" sz="1200" b="0" i="0">
                <a:solidFill>
                  <a:schemeClr val="accent3"/>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146" name="TextBox 145">
            <a:extLst>
              <a:ext uri="{FF2B5EF4-FFF2-40B4-BE49-F238E27FC236}">
                <a16:creationId xmlns:a16="http://schemas.microsoft.com/office/drawing/2014/main" id="{0D600471-4833-409D-A9F9-177796845FE4}"/>
              </a:ext>
            </a:extLst>
          </p:cNvPr>
          <p:cNvSpPr txBox="1"/>
          <p:nvPr/>
        </p:nvSpPr>
        <p:spPr>
          <a:xfrm>
            <a:off x="1587959" y="3411318"/>
            <a:ext cx="1026257"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61%</a:t>
            </a:r>
            <a:endPar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endParaRPr>
          </a:p>
        </p:txBody>
      </p:sp>
      <p:sp>
        <p:nvSpPr>
          <p:cNvPr id="148" name="TextBox 147">
            <a:extLst>
              <a:ext uri="{FF2B5EF4-FFF2-40B4-BE49-F238E27FC236}">
                <a16:creationId xmlns:a16="http://schemas.microsoft.com/office/drawing/2014/main" id="{061755B7-8895-44DF-BECC-A466D7866DCC}"/>
              </a:ext>
            </a:extLst>
          </p:cNvPr>
          <p:cNvSpPr txBox="1"/>
          <p:nvPr/>
        </p:nvSpPr>
        <p:spPr>
          <a:xfrm>
            <a:off x="2603157" y="4295905"/>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149" name="TextBox 148">
            <a:extLst>
              <a:ext uri="{FF2B5EF4-FFF2-40B4-BE49-F238E27FC236}">
                <a16:creationId xmlns:a16="http://schemas.microsoft.com/office/drawing/2014/main" id="{936266B6-9F7E-4F4F-8BAB-05A3AC557B8D}"/>
              </a:ext>
            </a:extLst>
          </p:cNvPr>
          <p:cNvSpPr txBox="1"/>
          <p:nvPr/>
        </p:nvSpPr>
        <p:spPr>
          <a:xfrm>
            <a:off x="1587959" y="4338441"/>
            <a:ext cx="1026257" cy="276999"/>
          </a:xfrm>
          <a:prstGeom prst="rect">
            <a:avLst/>
          </a:prstGeom>
          <a:noFill/>
        </p:spPr>
        <p:txBody>
          <a:bodyPr wrap="square" rtlCol="0">
            <a:spAutoFit/>
          </a:bodyPr>
          <a:lstStyle/>
          <a:p>
            <a:r>
              <a:rPr lang="en-US" sz="1200" b="0" i="0">
                <a:solidFill>
                  <a:schemeClr val="accent3"/>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150" name="TextBox 149">
            <a:extLst>
              <a:ext uri="{FF2B5EF4-FFF2-40B4-BE49-F238E27FC236}">
                <a16:creationId xmlns:a16="http://schemas.microsoft.com/office/drawing/2014/main" id="{8EE8B167-7B20-4BE9-B929-B8A4C002625B}"/>
              </a:ext>
            </a:extLst>
          </p:cNvPr>
          <p:cNvSpPr txBox="1"/>
          <p:nvPr/>
        </p:nvSpPr>
        <p:spPr>
          <a:xfrm>
            <a:off x="1587959" y="4576057"/>
            <a:ext cx="1026257"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42%</a:t>
            </a:r>
            <a:endPar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endParaRPr>
          </a:p>
        </p:txBody>
      </p:sp>
      <p:sp>
        <p:nvSpPr>
          <p:cNvPr id="152" name="TextBox 151">
            <a:extLst>
              <a:ext uri="{FF2B5EF4-FFF2-40B4-BE49-F238E27FC236}">
                <a16:creationId xmlns:a16="http://schemas.microsoft.com/office/drawing/2014/main" id="{598CAE57-DCE2-4778-8096-4397BC5F2299}"/>
              </a:ext>
            </a:extLst>
          </p:cNvPr>
          <p:cNvSpPr txBox="1"/>
          <p:nvPr/>
        </p:nvSpPr>
        <p:spPr>
          <a:xfrm>
            <a:off x="2603157" y="5460643"/>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153" name="TextBox 152">
            <a:extLst>
              <a:ext uri="{FF2B5EF4-FFF2-40B4-BE49-F238E27FC236}">
                <a16:creationId xmlns:a16="http://schemas.microsoft.com/office/drawing/2014/main" id="{7668D865-12C8-4415-9C6F-E231F8A2DD26}"/>
              </a:ext>
            </a:extLst>
          </p:cNvPr>
          <p:cNvSpPr txBox="1"/>
          <p:nvPr/>
        </p:nvSpPr>
        <p:spPr>
          <a:xfrm>
            <a:off x="1587959" y="5503179"/>
            <a:ext cx="1026257" cy="276999"/>
          </a:xfrm>
          <a:prstGeom prst="rect">
            <a:avLst/>
          </a:prstGeom>
          <a:noFill/>
        </p:spPr>
        <p:txBody>
          <a:bodyPr wrap="square" rtlCol="0">
            <a:spAutoFit/>
          </a:bodyPr>
          <a:lstStyle/>
          <a:p>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154" name="TextBox 153">
            <a:extLst>
              <a:ext uri="{FF2B5EF4-FFF2-40B4-BE49-F238E27FC236}">
                <a16:creationId xmlns:a16="http://schemas.microsoft.com/office/drawing/2014/main" id="{644D9FB0-4ED5-4551-8C00-2B9004947C7B}"/>
              </a:ext>
            </a:extLst>
          </p:cNvPr>
          <p:cNvSpPr txBox="1"/>
          <p:nvPr/>
        </p:nvSpPr>
        <p:spPr>
          <a:xfrm>
            <a:off x="1587959" y="5740795"/>
            <a:ext cx="1026257" cy="523220"/>
          </a:xfrm>
          <a:prstGeom prst="rect">
            <a:avLst/>
          </a:prstGeom>
          <a:noFill/>
        </p:spPr>
        <p:txBody>
          <a:bodyPr wrap="square" rtlCol="0">
            <a:spAutoFit/>
          </a:bodyPr>
          <a:lstStyle/>
          <a:p>
            <a:r>
              <a:rPr lang="en-US" sz="2800" i="0">
                <a:solidFill>
                  <a:schemeClr val="accent4"/>
                </a:solidFill>
                <a:effectLst/>
                <a:latin typeface="Inter" panose="020B0502030000000004" pitchFamily="34" charset="0"/>
                <a:ea typeface="Inter" panose="020B0502030000000004" pitchFamily="34" charset="0"/>
                <a:cs typeface="Roboto" panose="02000000000000000000" pitchFamily="2" charset="0"/>
              </a:rPr>
              <a:t>50%</a:t>
            </a:r>
            <a:endParaRPr lang="en-US" i="0">
              <a:solidFill>
                <a:schemeClr val="accent4"/>
              </a:solidFill>
              <a:effectLst/>
              <a:latin typeface="Inter" panose="020B0502030000000004" pitchFamily="34" charset="0"/>
              <a:ea typeface="Inter" panose="020B0502030000000004" pitchFamily="34" charset="0"/>
              <a:cs typeface="Roboto" panose="02000000000000000000" pitchFamily="2" charset="0"/>
            </a:endParaRPr>
          </a:p>
        </p:txBody>
      </p:sp>
    </p:spTree>
    <p:extLst>
      <p:ext uri="{BB962C8B-B14F-4D97-AF65-F5344CB8AC3E}">
        <p14:creationId xmlns:p14="http://schemas.microsoft.com/office/powerpoint/2010/main" val="1014583174"/>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5" name="Oval 724">
            <a:extLst>
              <a:ext uri="{FF2B5EF4-FFF2-40B4-BE49-F238E27FC236}">
                <a16:creationId xmlns:a16="http://schemas.microsoft.com/office/drawing/2014/main" id="{CDD21DA5-D37B-4CB4-AEC2-D3AF6ADDB7DA}"/>
              </a:ext>
            </a:extLst>
          </p:cNvPr>
          <p:cNvSpPr/>
          <p:nvPr/>
        </p:nvSpPr>
        <p:spPr>
          <a:xfrm>
            <a:off x="4476750" y="2457867"/>
            <a:ext cx="3238500" cy="32385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3" name="Oval 732">
            <a:extLst>
              <a:ext uri="{FF2B5EF4-FFF2-40B4-BE49-F238E27FC236}">
                <a16:creationId xmlns:a16="http://schemas.microsoft.com/office/drawing/2014/main" id="{2C5C2E84-7582-4AD5-9823-8CE15441D0CD}"/>
              </a:ext>
            </a:extLst>
          </p:cNvPr>
          <p:cNvSpPr/>
          <p:nvPr/>
        </p:nvSpPr>
        <p:spPr>
          <a:xfrm>
            <a:off x="6534150" y="2457867"/>
            <a:ext cx="3238500" cy="3238500"/>
          </a:xfrm>
          <a:prstGeom prst="ellipse">
            <a:avLst/>
          </a:prstGeom>
          <a:solidFill>
            <a:schemeClr val="bg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6" name="Oval 725">
            <a:extLst>
              <a:ext uri="{FF2B5EF4-FFF2-40B4-BE49-F238E27FC236}">
                <a16:creationId xmlns:a16="http://schemas.microsoft.com/office/drawing/2014/main" id="{449BD768-3F3F-48A5-B920-492D1D26E989}"/>
              </a:ext>
            </a:extLst>
          </p:cNvPr>
          <p:cNvSpPr/>
          <p:nvPr/>
        </p:nvSpPr>
        <p:spPr>
          <a:xfrm>
            <a:off x="4123628" y="2832919"/>
            <a:ext cx="3238500" cy="3238500"/>
          </a:xfrm>
          <a:prstGeom prst="ellipse">
            <a:avLst/>
          </a:prstGeom>
          <a:noFill/>
          <a:ln>
            <a:solidFill>
              <a:schemeClr val="tx2">
                <a:lumMod val="25000"/>
                <a:lumOff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8" name="Oval 727">
            <a:extLst>
              <a:ext uri="{FF2B5EF4-FFF2-40B4-BE49-F238E27FC236}">
                <a16:creationId xmlns:a16="http://schemas.microsoft.com/office/drawing/2014/main" id="{42A6F76C-83C0-40CB-AF15-21ECD9250F3D}"/>
              </a:ext>
            </a:extLst>
          </p:cNvPr>
          <p:cNvSpPr/>
          <p:nvPr/>
        </p:nvSpPr>
        <p:spPr>
          <a:xfrm>
            <a:off x="4712493" y="2530855"/>
            <a:ext cx="830273" cy="830273"/>
          </a:xfrm>
          <a:prstGeom prst="ellipse">
            <a:avLst/>
          </a:prstGeom>
          <a:solidFill>
            <a:schemeClr val="tx2">
              <a:lumMod val="25000"/>
              <a:lumOff val="7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7" name="Oval 726">
            <a:extLst>
              <a:ext uri="{FF2B5EF4-FFF2-40B4-BE49-F238E27FC236}">
                <a16:creationId xmlns:a16="http://schemas.microsoft.com/office/drawing/2014/main" id="{FEC88958-C8D7-4AB9-BBD8-FD643E726A15}"/>
              </a:ext>
            </a:extLst>
          </p:cNvPr>
          <p:cNvSpPr/>
          <p:nvPr/>
        </p:nvSpPr>
        <p:spPr>
          <a:xfrm>
            <a:off x="4713455" y="3145401"/>
            <a:ext cx="379618" cy="3796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6" name="TextBox 575">
            <a:extLst>
              <a:ext uri="{FF2B5EF4-FFF2-40B4-BE49-F238E27FC236}">
                <a16:creationId xmlns:a16="http://schemas.microsoft.com/office/drawing/2014/main" id="{D88AF4FB-6602-49D6-9DA3-6D302C4952DB}"/>
              </a:ext>
            </a:extLst>
          </p:cNvPr>
          <p:cNvSpPr txBox="1"/>
          <p:nvPr/>
        </p:nvSpPr>
        <p:spPr>
          <a:xfrm>
            <a:off x="2333625" y="523875"/>
            <a:ext cx="75247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Africa Market Segments</a:t>
            </a:r>
          </a:p>
        </p:txBody>
      </p:sp>
      <p:sp>
        <p:nvSpPr>
          <p:cNvPr id="577" name="TextBox 576">
            <a:extLst>
              <a:ext uri="{FF2B5EF4-FFF2-40B4-BE49-F238E27FC236}">
                <a16:creationId xmlns:a16="http://schemas.microsoft.com/office/drawing/2014/main" id="{88BA3620-4B38-41A5-95CC-F7E78445AD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711" name="Group 710">
            <a:extLst>
              <a:ext uri="{FF2B5EF4-FFF2-40B4-BE49-F238E27FC236}">
                <a16:creationId xmlns:a16="http://schemas.microsoft.com/office/drawing/2014/main" id="{29B9CF89-FB3C-4C75-BA91-C26401555BF8}"/>
              </a:ext>
            </a:extLst>
          </p:cNvPr>
          <p:cNvGrpSpPr/>
          <p:nvPr/>
        </p:nvGrpSpPr>
        <p:grpSpPr>
          <a:xfrm>
            <a:off x="691407" y="5175049"/>
            <a:ext cx="1253095" cy="246221"/>
            <a:chOff x="691407" y="5206908"/>
            <a:chExt cx="1253095" cy="246221"/>
          </a:xfrm>
        </p:grpSpPr>
        <p:sp>
          <p:nvSpPr>
            <p:cNvPr id="580" name="TextBox 579">
              <a:extLst>
                <a:ext uri="{FF2B5EF4-FFF2-40B4-BE49-F238E27FC236}">
                  <a16:creationId xmlns:a16="http://schemas.microsoft.com/office/drawing/2014/main" id="{D701E4DA-3F2D-4478-A04A-F0630DBF8ABD}"/>
                </a:ext>
              </a:extLst>
            </p:cNvPr>
            <p:cNvSpPr txBox="1"/>
            <p:nvPr/>
          </p:nvSpPr>
          <p:spPr>
            <a:xfrm>
              <a:off x="737547" y="5206908"/>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#1</a:t>
              </a:r>
            </a:p>
          </p:txBody>
        </p:sp>
        <p:sp>
          <p:nvSpPr>
            <p:cNvPr id="581" name="Oval 580">
              <a:extLst>
                <a:ext uri="{FF2B5EF4-FFF2-40B4-BE49-F238E27FC236}">
                  <a16:creationId xmlns:a16="http://schemas.microsoft.com/office/drawing/2014/main" id="{A564F63D-FE11-4C94-BEDB-1E52EAC9E04F}"/>
                </a:ext>
              </a:extLst>
            </p:cNvPr>
            <p:cNvSpPr/>
            <p:nvPr/>
          </p:nvSpPr>
          <p:spPr>
            <a:xfrm rot="5400000">
              <a:off x="691407" y="5276954"/>
              <a:ext cx="70752" cy="707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712" name="Group 711">
            <a:extLst>
              <a:ext uri="{FF2B5EF4-FFF2-40B4-BE49-F238E27FC236}">
                <a16:creationId xmlns:a16="http://schemas.microsoft.com/office/drawing/2014/main" id="{AB69E9AB-2E76-4663-A71F-83A561FDE0FD}"/>
              </a:ext>
            </a:extLst>
          </p:cNvPr>
          <p:cNvGrpSpPr/>
          <p:nvPr/>
        </p:nvGrpSpPr>
        <p:grpSpPr>
          <a:xfrm>
            <a:off x="691407" y="5500795"/>
            <a:ext cx="1253095" cy="246221"/>
            <a:chOff x="691407" y="5519065"/>
            <a:chExt cx="1253095" cy="246221"/>
          </a:xfrm>
        </p:grpSpPr>
        <p:sp>
          <p:nvSpPr>
            <p:cNvPr id="582" name="TextBox 581">
              <a:extLst>
                <a:ext uri="{FF2B5EF4-FFF2-40B4-BE49-F238E27FC236}">
                  <a16:creationId xmlns:a16="http://schemas.microsoft.com/office/drawing/2014/main" id="{0CB1907F-3223-4FC7-AFC2-B3F91869CFC1}"/>
                </a:ext>
              </a:extLst>
            </p:cNvPr>
            <p:cNvSpPr txBox="1"/>
            <p:nvPr/>
          </p:nvSpPr>
          <p:spPr>
            <a:xfrm>
              <a:off x="737547" y="5519065"/>
              <a:ext cx="120695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Share #2</a:t>
              </a:r>
            </a:p>
          </p:txBody>
        </p:sp>
        <p:sp>
          <p:nvSpPr>
            <p:cNvPr id="583" name="Oval 582">
              <a:extLst>
                <a:ext uri="{FF2B5EF4-FFF2-40B4-BE49-F238E27FC236}">
                  <a16:creationId xmlns:a16="http://schemas.microsoft.com/office/drawing/2014/main" id="{00A519A0-891D-4006-B0FF-898437660DD0}"/>
                </a:ext>
              </a:extLst>
            </p:cNvPr>
            <p:cNvSpPr/>
            <p:nvPr/>
          </p:nvSpPr>
          <p:spPr>
            <a:xfrm rot="5400000">
              <a:off x="691407" y="5606799"/>
              <a:ext cx="70752" cy="70752"/>
            </a:xfrm>
            <a:prstGeom prst="ellipse">
              <a:avLst/>
            </a:prstGeom>
            <a:solidFill>
              <a:schemeClr val="tx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608" name="TextBox 607">
            <a:extLst>
              <a:ext uri="{FF2B5EF4-FFF2-40B4-BE49-F238E27FC236}">
                <a16:creationId xmlns:a16="http://schemas.microsoft.com/office/drawing/2014/main" id="{C3AD77B8-2025-44D6-8BED-7C815D64BD02}"/>
              </a:ext>
            </a:extLst>
          </p:cNvPr>
          <p:cNvSpPr txBox="1"/>
          <p:nvPr/>
        </p:nvSpPr>
        <p:spPr>
          <a:xfrm>
            <a:off x="601654" y="6001318"/>
            <a:ext cx="1662065"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www.urmarketplace.com</a:t>
            </a:r>
          </a:p>
        </p:txBody>
      </p:sp>
      <p:cxnSp>
        <p:nvCxnSpPr>
          <p:cNvPr id="611" name="Straight Connector 610">
            <a:extLst>
              <a:ext uri="{FF2B5EF4-FFF2-40B4-BE49-F238E27FC236}">
                <a16:creationId xmlns:a16="http://schemas.microsoft.com/office/drawing/2014/main" id="{6B3CAC4E-94B4-48C4-B264-F6DA122DC0DB}"/>
              </a:ext>
            </a:extLst>
          </p:cNvPr>
          <p:cNvCxnSpPr>
            <a:cxnSpLocks/>
          </p:cNvCxnSpPr>
          <p:nvPr/>
        </p:nvCxnSpPr>
        <p:spPr>
          <a:xfrm>
            <a:off x="690563" y="5883691"/>
            <a:ext cx="140970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grpSp>
        <p:nvGrpSpPr>
          <p:cNvPr id="708" name="Group 707">
            <a:extLst>
              <a:ext uri="{FF2B5EF4-FFF2-40B4-BE49-F238E27FC236}">
                <a16:creationId xmlns:a16="http://schemas.microsoft.com/office/drawing/2014/main" id="{0AE49BA6-E1BE-4AB6-9D28-76940B51893E}"/>
              </a:ext>
            </a:extLst>
          </p:cNvPr>
          <p:cNvGrpSpPr/>
          <p:nvPr/>
        </p:nvGrpSpPr>
        <p:grpSpPr>
          <a:xfrm>
            <a:off x="795508" y="4202864"/>
            <a:ext cx="263583" cy="370495"/>
            <a:chOff x="988616" y="4271444"/>
            <a:chExt cx="544297" cy="765071"/>
          </a:xfrm>
        </p:grpSpPr>
        <p:sp>
          <p:nvSpPr>
            <p:cNvPr id="671" name="Freeform 145">
              <a:extLst>
                <a:ext uri="{FF2B5EF4-FFF2-40B4-BE49-F238E27FC236}">
                  <a16:creationId xmlns:a16="http://schemas.microsoft.com/office/drawing/2014/main" id="{3BF46ABD-6FD0-4259-B6FD-283AA985B410}"/>
                </a:ext>
              </a:extLst>
            </p:cNvPr>
            <p:cNvSpPr>
              <a:spLocks/>
            </p:cNvSpPr>
            <p:nvPr/>
          </p:nvSpPr>
          <p:spPr bwMode="auto">
            <a:xfrm>
              <a:off x="988616" y="4271444"/>
              <a:ext cx="544297" cy="765071"/>
            </a:xfrm>
            <a:custGeom>
              <a:avLst/>
              <a:gdLst>
                <a:gd name="T0" fmla="*/ 5 w 165"/>
                <a:gd name="T1" fmla="*/ 91 h 232"/>
                <a:gd name="T2" fmla="*/ 12 w 165"/>
                <a:gd name="T3" fmla="*/ 37 h 232"/>
                <a:gd name="T4" fmla="*/ 77 w 165"/>
                <a:gd name="T5" fmla="*/ 0 h 232"/>
                <a:gd name="T6" fmla="*/ 142 w 165"/>
                <a:gd name="T7" fmla="*/ 37 h 232"/>
                <a:gd name="T8" fmla="*/ 128 w 165"/>
                <a:gd name="T9" fmla="*/ 136 h 232"/>
                <a:gd name="T10" fmla="*/ 87 w 165"/>
                <a:gd name="T11" fmla="*/ 214 h 232"/>
                <a:gd name="T12" fmla="*/ 77 w 165"/>
                <a:gd name="T13" fmla="*/ 232 h 232"/>
                <a:gd name="T14" fmla="*/ 25 w 165"/>
                <a:gd name="T15" fmla="*/ 133 h 232"/>
                <a:gd name="T16" fmla="*/ 5 w 165"/>
                <a:gd name="T17" fmla="*/ 91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232">
                  <a:moveTo>
                    <a:pt x="5" y="91"/>
                  </a:moveTo>
                  <a:cubicBezTo>
                    <a:pt x="0" y="73"/>
                    <a:pt x="0" y="55"/>
                    <a:pt x="12" y="37"/>
                  </a:cubicBezTo>
                  <a:cubicBezTo>
                    <a:pt x="26" y="15"/>
                    <a:pt x="50" y="0"/>
                    <a:pt x="77" y="0"/>
                  </a:cubicBezTo>
                  <a:cubicBezTo>
                    <a:pt x="104" y="0"/>
                    <a:pt x="127" y="15"/>
                    <a:pt x="142" y="37"/>
                  </a:cubicBezTo>
                  <a:cubicBezTo>
                    <a:pt x="165" y="71"/>
                    <a:pt x="145" y="105"/>
                    <a:pt x="128" y="136"/>
                  </a:cubicBezTo>
                  <a:cubicBezTo>
                    <a:pt x="114" y="162"/>
                    <a:pt x="101" y="188"/>
                    <a:pt x="87" y="214"/>
                  </a:cubicBezTo>
                  <a:cubicBezTo>
                    <a:pt x="84" y="220"/>
                    <a:pt x="80" y="226"/>
                    <a:pt x="77" y="232"/>
                  </a:cubicBezTo>
                  <a:cubicBezTo>
                    <a:pt x="60" y="199"/>
                    <a:pt x="44" y="165"/>
                    <a:pt x="25" y="133"/>
                  </a:cubicBezTo>
                  <a:cubicBezTo>
                    <a:pt x="17" y="120"/>
                    <a:pt x="10" y="106"/>
                    <a:pt x="5" y="91"/>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3" name="Freeform 147">
              <a:extLst>
                <a:ext uri="{FF2B5EF4-FFF2-40B4-BE49-F238E27FC236}">
                  <a16:creationId xmlns:a16="http://schemas.microsoft.com/office/drawing/2014/main" id="{1749CAE9-B0E8-4B9F-B88E-42D478E87D7B}"/>
                </a:ext>
              </a:extLst>
            </p:cNvPr>
            <p:cNvSpPr>
              <a:spLocks noEditPoints="1"/>
            </p:cNvSpPr>
            <p:nvPr/>
          </p:nvSpPr>
          <p:spPr bwMode="auto">
            <a:xfrm>
              <a:off x="1137187" y="4420014"/>
              <a:ext cx="211054" cy="211054"/>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5" y="64"/>
                    <a:pt x="0" y="49"/>
                    <a:pt x="0" y="32"/>
                  </a:cubicBezTo>
                  <a:cubicBezTo>
                    <a:pt x="0" y="14"/>
                    <a:pt x="15" y="0"/>
                    <a:pt x="32" y="0"/>
                  </a:cubicBezTo>
                  <a:cubicBezTo>
                    <a:pt x="50" y="0"/>
                    <a:pt x="64" y="14"/>
                    <a:pt x="64" y="32"/>
                  </a:cubicBezTo>
                  <a:cubicBezTo>
                    <a:pt x="64" y="49"/>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709" name="TextBox 708">
            <a:extLst>
              <a:ext uri="{FF2B5EF4-FFF2-40B4-BE49-F238E27FC236}">
                <a16:creationId xmlns:a16="http://schemas.microsoft.com/office/drawing/2014/main" id="{49B2BC6C-ED77-4448-B759-B54470757CAF}"/>
              </a:ext>
            </a:extLst>
          </p:cNvPr>
          <p:cNvSpPr txBox="1"/>
          <p:nvPr/>
        </p:nvSpPr>
        <p:spPr>
          <a:xfrm>
            <a:off x="601654" y="4643750"/>
            <a:ext cx="712250"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cs typeface="Roboto" panose="02000000000000000000" pitchFamily="2" charset="0"/>
              </a:rPr>
              <a:t>Africa</a:t>
            </a:r>
          </a:p>
        </p:txBody>
      </p:sp>
      <p:cxnSp>
        <p:nvCxnSpPr>
          <p:cNvPr id="710" name="Straight Connector 709">
            <a:extLst>
              <a:ext uri="{FF2B5EF4-FFF2-40B4-BE49-F238E27FC236}">
                <a16:creationId xmlns:a16="http://schemas.microsoft.com/office/drawing/2014/main" id="{A3C47F2D-DCA2-40E0-A0CF-FF27730053FE}"/>
              </a:ext>
            </a:extLst>
          </p:cNvPr>
          <p:cNvCxnSpPr>
            <a:cxnSpLocks/>
          </p:cNvCxnSpPr>
          <p:nvPr/>
        </p:nvCxnSpPr>
        <p:spPr>
          <a:xfrm>
            <a:off x="690563" y="5038374"/>
            <a:ext cx="140970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13" name="TextBox 712">
            <a:extLst>
              <a:ext uri="{FF2B5EF4-FFF2-40B4-BE49-F238E27FC236}">
                <a16:creationId xmlns:a16="http://schemas.microsoft.com/office/drawing/2014/main" id="{5CF5BE12-DA2A-47A4-863F-752DA43A2983}"/>
              </a:ext>
            </a:extLst>
          </p:cNvPr>
          <p:cNvSpPr txBox="1"/>
          <p:nvPr/>
        </p:nvSpPr>
        <p:spPr>
          <a:xfrm>
            <a:off x="5443412" y="3661506"/>
            <a:ext cx="1456099" cy="76944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a:solidFill>
                  <a:schemeClr val="bg1">
                    <a:lumMod val="75000"/>
                  </a:schemeClr>
                </a:solidFill>
                <a:latin typeface="Inter" panose="020B0502030000000004" pitchFamily="34" charset="0"/>
                <a:ea typeface="Inter" panose="020B0502030000000004" pitchFamily="34" charset="0"/>
                <a:cs typeface="Cardo" panose="02020600000000000000" pitchFamily="18" charset="-79"/>
              </a:rPr>
              <a:t>30M</a:t>
            </a:r>
          </a:p>
        </p:txBody>
      </p:sp>
      <p:sp>
        <p:nvSpPr>
          <p:cNvPr id="714" name="TextBox 713">
            <a:extLst>
              <a:ext uri="{FF2B5EF4-FFF2-40B4-BE49-F238E27FC236}">
                <a16:creationId xmlns:a16="http://schemas.microsoft.com/office/drawing/2014/main" id="{5C1700EF-E0E7-4C3C-BF6F-7A2E3B007AE7}"/>
              </a:ext>
            </a:extLst>
          </p:cNvPr>
          <p:cNvSpPr txBox="1"/>
          <p:nvPr/>
        </p:nvSpPr>
        <p:spPr>
          <a:xfrm>
            <a:off x="5443412" y="4368065"/>
            <a:ext cx="1456099"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CORPORATE</a:t>
            </a:r>
          </a:p>
          <a:p>
            <a:r>
              <a:rPr lang="en-US" sz="10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BUSINESS SOLUTION</a:t>
            </a:r>
          </a:p>
        </p:txBody>
      </p:sp>
      <p:sp>
        <p:nvSpPr>
          <p:cNvPr id="715" name="TextBox 714">
            <a:extLst>
              <a:ext uri="{FF2B5EF4-FFF2-40B4-BE49-F238E27FC236}">
                <a16:creationId xmlns:a16="http://schemas.microsoft.com/office/drawing/2014/main" id="{B0C75CC9-4929-4714-9154-C507DF9E7F49}"/>
              </a:ext>
            </a:extLst>
          </p:cNvPr>
          <p:cNvSpPr txBox="1"/>
          <p:nvPr/>
        </p:nvSpPr>
        <p:spPr>
          <a:xfrm>
            <a:off x="5443412" y="3462268"/>
            <a:ext cx="87578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Total Share</a:t>
            </a:r>
          </a:p>
        </p:txBody>
      </p:sp>
      <p:cxnSp>
        <p:nvCxnSpPr>
          <p:cNvPr id="722" name="Straight Connector 721">
            <a:extLst>
              <a:ext uri="{FF2B5EF4-FFF2-40B4-BE49-F238E27FC236}">
                <a16:creationId xmlns:a16="http://schemas.microsoft.com/office/drawing/2014/main" id="{693A0D9F-D391-4663-95AD-E5DE0F2ACA9C}"/>
              </a:ext>
            </a:extLst>
          </p:cNvPr>
          <p:cNvCxnSpPr>
            <a:cxnSpLocks/>
          </p:cNvCxnSpPr>
          <p:nvPr/>
        </p:nvCxnSpPr>
        <p:spPr>
          <a:xfrm flipH="1">
            <a:off x="6262690" y="3590141"/>
            <a:ext cx="27146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9" name="Oval 728">
            <a:extLst>
              <a:ext uri="{FF2B5EF4-FFF2-40B4-BE49-F238E27FC236}">
                <a16:creationId xmlns:a16="http://schemas.microsoft.com/office/drawing/2014/main" id="{CD07F3B5-6AE6-4BA0-AD3B-CF8B77B25615}"/>
              </a:ext>
            </a:extLst>
          </p:cNvPr>
          <p:cNvSpPr/>
          <p:nvPr/>
        </p:nvSpPr>
        <p:spPr>
          <a:xfrm>
            <a:off x="6197572" y="5856428"/>
            <a:ext cx="234810" cy="23481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732" name="Group 731">
            <a:extLst>
              <a:ext uri="{FF2B5EF4-FFF2-40B4-BE49-F238E27FC236}">
                <a16:creationId xmlns:a16="http://schemas.microsoft.com/office/drawing/2014/main" id="{FE20BF89-D9F7-4475-A4F3-453D66B58863}"/>
              </a:ext>
            </a:extLst>
          </p:cNvPr>
          <p:cNvGrpSpPr/>
          <p:nvPr/>
        </p:nvGrpSpPr>
        <p:grpSpPr>
          <a:xfrm>
            <a:off x="807245" y="1682444"/>
            <a:ext cx="4120748" cy="4620547"/>
            <a:chOff x="807245" y="1682444"/>
            <a:chExt cx="4120748" cy="4620547"/>
          </a:xfrm>
        </p:grpSpPr>
        <p:grpSp>
          <p:nvGrpSpPr>
            <p:cNvPr id="731" name="Group 730">
              <a:extLst>
                <a:ext uri="{FF2B5EF4-FFF2-40B4-BE49-F238E27FC236}">
                  <a16:creationId xmlns:a16="http://schemas.microsoft.com/office/drawing/2014/main" id="{015AFE86-43D1-451E-AB4A-184755507603}"/>
                </a:ext>
              </a:extLst>
            </p:cNvPr>
            <p:cNvGrpSpPr/>
            <p:nvPr/>
          </p:nvGrpSpPr>
          <p:grpSpPr>
            <a:xfrm>
              <a:off x="816356" y="1687650"/>
              <a:ext cx="4105130" cy="4608833"/>
              <a:chOff x="816356" y="1687650"/>
              <a:chExt cx="4105130" cy="4608833"/>
            </a:xfrm>
          </p:grpSpPr>
          <p:sp>
            <p:nvSpPr>
              <p:cNvPr id="529" name="Freeform 525">
                <a:extLst>
                  <a:ext uri="{FF2B5EF4-FFF2-40B4-BE49-F238E27FC236}">
                    <a16:creationId xmlns:a16="http://schemas.microsoft.com/office/drawing/2014/main" id="{C754AABC-CED2-44FA-8596-603C2D9D541B}"/>
                  </a:ext>
                </a:extLst>
              </p:cNvPr>
              <p:cNvSpPr>
                <a:spLocks/>
              </p:cNvSpPr>
              <p:nvPr/>
            </p:nvSpPr>
            <p:spPr bwMode="auto">
              <a:xfrm>
                <a:off x="2556545" y="4452169"/>
                <a:ext cx="726272" cy="762716"/>
              </a:xfrm>
              <a:custGeom>
                <a:avLst/>
                <a:gdLst>
                  <a:gd name="T0" fmla="*/ 33 w 235"/>
                  <a:gd name="T1" fmla="*/ 233 h 247"/>
                  <a:gd name="T2" fmla="*/ 132 w 235"/>
                  <a:gd name="T3" fmla="*/ 243 h 247"/>
                  <a:gd name="T4" fmla="*/ 179 w 235"/>
                  <a:gd name="T5" fmla="*/ 247 h 247"/>
                  <a:gd name="T6" fmla="*/ 195 w 235"/>
                  <a:gd name="T7" fmla="*/ 213 h 247"/>
                  <a:gd name="T8" fmla="*/ 230 w 235"/>
                  <a:gd name="T9" fmla="*/ 145 h 247"/>
                  <a:gd name="T10" fmla="*/ 235 w 235"/>
                  <a:gd name="T11" fmla="*/ 107 h 247"/>
                  <a:gd name="T12" fmla="*/ 221 w 235"/>
                  <a:gd name="T13" fmla="*/ 104 h 247"/>
                  <a:gd name="T14" fmla="*/ 219 w 235"/>
                  <a:gd name="T15" fmla="*/ 103 h 247"/>
                  <a:gd name="T16" fmla="*/ 201 w 235"/>
                  <a:gd name="T17" fmla="*/ 108 h 247"/>
                  <a:gd name="T18" fmla="*/ 198 w 235"/>
                  <a:gd name="T19" fmla="*/ 102 h 247"/>
                  <a:gd name="T20" fmla="*/ 199 w 235"/>
                  <a:gd name="T21" fmla="*/ 77 h 247"/>
                  <a:gd name="T22" fmla="*/ 195 w 235"/>
                  <a:gd name="T23" fmla="*/ 52 h 247"/>
                  <a:gd name="T24" fmla="*/ 195 w 235"/>
                  <a:gd name="T25" fmla="*/ 32 h 247"/>
                  <a:gd name="T26" fmla="*/ 169 w 235"/>
                  <a:gd name="T27" fmla="*/ 29 h 247"/>
                  <a:gd name="T28" fmla="*/ 151 w 235"/>
                  <a:gd name="T29" fmla="*/ 23 h 247"/>
                  <a:gd name="T30" fmla="*/ 148 w 235"/>
                  <a:gd name="T31" fmla="*/ 43 h 247"/>
                  <a:gd name="T32" fmla="*/ 130 w 235"/>
                  <a:gd name="T33" fmla="*/ 41 h 247"/>
                  <a:gd name="T34" fmla="*/ 113 w 235"/>
                  <a:gd name="T35" fmla="*/ 46 h 247"/>
                  <a:gd name="T36" fmla="*/ 93 w 235"/>
                  <a:gd name="T37" fmla="*/ 17 h 247"/>
                  <a:gd name="T38" fmla="*/ 93 w 235"/>
                  <a:gd name="T39" fmla="*/ 0 h 247"/>
                  <a:gd name="T40" fmla="*/ 10 w 235"/>
                  <a:gd name="T41" fmla="*/ 7 h 247"/>
                  <a:gd name="T42" fmla="*/ 17 w 235"/>
                  <a:gd name="T43" fmla="*/ 16 h 247"/>
                  <a:gd name="T44" fmla="*/ 20 w 235"/>
                  <a:gd name="T45" fmla="*/ 23 h 247"/>
                  <a:gd name="T46" fmla="*/ 31 w 235"/>
                  <a:gd name="T47" fmla="*/ 56 h 247"/>
                  <a:gd name="T48" fmla="*/ 27 w 235"/>
                  <a:gd name="T49" fmla="*/ 70 h 247"/>
                  <a:gd name="T50" fmla="*/ 37 w 235"/>
                  <a:gd name="T51" fmla="*/ 109 h 247"/>
                  <a:gd name="T52" fmla="*/ 26 w 235"/>
                  <a:gd name="T53" fmla="*/ 140 h 247"/>
                  <a:gd name="T54" fmla="*/ 16 w 235"/>
                  <a:gd name="T55" fmla="*/ 161 h 247"/>
                  <a:gd name="T56" fmla="*/ 10 w 235"/>
                  <a:gd name="T57" fmla="*/ 174 h 247"/>
                  <a:gd name="T58" fmla="*/ 0 w 235"/>
                  <a:gd name="T59" fmla="*/ 204 h 247"/>
                  <a:gd name="T60" fmla="*/ 12 w 235"/>
                  <a:gd name="T61" fmla="*/ 233 h 247"/>
                  <a:gd name="T62" fmla="*/ 33 w 235"/>
                  <a:gd name="T63" fmla="*/ 22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5" h="247">
                    <a:moveTo>
                      <a:pt x="33" y="227"/>
                    </a:moveTo>
                    <a:cubicBezTo>
                      <a:pt x="33" y="233"/>
                      <a:pt x="33" y="233"/>
                      <a:pt x="33" y="233"/>
                    </a:cubicBezTo>
                    <a:cubicBezTo>
                      <a:pt x="123" y="233"/>
                      <a:pt x="123" y="233"/>
                      <a:pt x="123" y="233"/>
                    </a:cubicBezTo>
                    <a:cubicBezTo>
                      <a:pt x="132" y="243"/>
                      <a:pt x="132" y="243"/>
                      <a:pt x="132" y="243"/>
                    </a:cubicBezTo>
                    <a:cubicBezTo>
                      <a:pt x="168" y="243"/>
                      <a:pt x="168" y="243"/>
                      <a:pt x="168" y="243"/>
                    </a:cubicBezTo>
                    <a:cubicBezTo>
                      <a:pt x="179" y="247"/>
                      <a:pt x="179" y="247"/>
                      <a:pt x="179" y="247"/>
                    </a:cubicBezTo>
                    <a:cubicBezTo>
                      <a:pt x="221" y="236"/>
                      <a:pt x="221" y="236"/>
                      <a:pt x="221" y="236"/>
                    </a:cubicBezTo>
                    <a:cubicBezTo>
                      <a:pt x="195" y="213"/>
                      <a:pt x="195" y="213"/>
                      <a:pt x="195" y="213"/>
                    </a:cubicBezTo>
                    <a:cubicBezTo>
                      <a:pt x="195" y="145"/>
                      <a:pt x="195" y="145"/>
                      <a:pt x="195" y="145"/>
                    </a:cubicBezTo>
                    <a:cubicBezTo>
                      <a:pt x="230" y="145"/>
                      <a:pt x="230" y="145"/>
                      <a:pt x="230" y="145"/>
                    </a:cubicBezTo>
                    <a:cubicBezTo>
                      <a:pt x="235" y="135"/>
                      <a:pt x="235" y="135"/>
                      <a:pt x="235" y="135"/>
                    </a:cubicBezTo>
                    <a:cubicBezTo>
                      <a:pt x="235" y="107"/>
                      <a:pt x="235" y="107"/>
                      <a:pt x="235" y="107"/>
                    </a:cubicBezTo>
                    <a:cubicBezTo>
                      <a:pt x="235" y="104"/>
                      <a:pt x="235" y="104"/>
                      <a:pt x="235" y="104"/>
                    </a:cubicBezTo>
                    <a:cubicBezTo>
                      <a:pt x="221" y="104"/>
                      <a:pt x="221" y="104"/>
                      <a:pt x="221" y="104"/>
                    </a:cubicBezTo>
                    <a:cubicBezTo>
                      <a:pt x="221" y="104"/>
                      <a:pt x="221" y="104"/>
                      <a:pt x="221" y="104"/>
                    </a:cubicBezTo>
                    <a:cubicBezTo>
                      <a:pt x="220" y="104"/>
                      <a:pt x="219" y="103"/>
                      <a:pt x="219" y="103"/>
                    </a:cubicBezTo>
                    <a:cubicBezTo>
                      <a:pt x="218" y="103"/>
                      <a:pt x="217" y="103"/>
                      <a:pt x="217" y="104"/>
                    </a:cubicBezTo>
                    <a:cubicBezTo>
                      <a:pt x="214" y="108"/>
                      <a:pt x="203" y="108"/>
                      <a:pt x="201" y="108"/>
                    </a:cubicBezTo>
                    <a:cubicBezTo>
                      <a:pt x="201" y="108"/>
                      <a:pt x="201" y="108"/>
                      <a:pt x="201" y="108"/>
                    </a:cubicBezTo>
                    <a:cubicBezTo>
                      <a:pt x="198" y="102"/>
                      <a:pt x="198" y="102"/>
                      <a:pt x="198" y="102"/>
                    </a:cubicBezTo>
                    <a:cubicBezTo>
                      <a:pt x="202" y="95"/>
                      <a:pt x="202" y="95"/>
                      <a:pt x="202" y="95"/>
                    </a:cubicBezTo>
                    <a:cubicBezTo>
                      <a:pt x="199" y="77"/>
                      <a:pt x="199" y="77"/>
                      <a:pt x="199" y="77"/>
                    </a:cubicBezTo>
                    <a:cubicBezTo>
                      <a:pt x="195" y="69"/>
                      <a:pt x="195" y="69"/>
                      <a:pt x="195" y="69"/>
                    </a:cubicBezTo>
                    <a:cubicBezTo>
                      <a:pt x="195" y="52"/>
                      <a:pt x="195" y="52"/>
                      <a:pt x="195" y="52"/>
                    </a:cubicBezTo>
                    <a:cubicBezTo>
                      <a:pt x="193" y="50"/>
                      <a:pt x="187" y="43"/>
                      <a:pt x="189" y="40"/>
                    </a:cubicBezTo>
                    <a:cubicBezTo>
                      <a:pt x="190" y="38"/>
                      <a:pt x="194" y="33"/>
                      <a:pt x="195" y="32"/>
                    </a:cubicBezTo>
                    <a:cubicBezTo>
                      <a:pt x="189" y="29"/>
                      <a:pt x="189" y="29"/>
                      <a:pt x="189" y="29"/>
                    </a:cubicBezTo>
                    <a:cubicBezTo>
                      <a:pt x="169" y="29"/>
                      <a:pt x="169" y="29"/>
                      <a:pt x="169" y="29"/>
                    </a:cubicBezTo>
                    <a:cubicBezTo>
                      <a:pt x="169" y="23"/>
                      <a:pt x="169" y="23"/>
                      <a:pt x="169" y="23"/>
                    </a:cubicBezTo>
                    <a:cubicBezTo>
                      <a:pt x="151" y="23"/>
                      <a:pt x="151" y="23"/>
                      <a:pt x="151" y="23"/>
                    </a:cubicBezTo>
                    <a:cubicBezTo>
                      <a:pt x="148" y="28"/>
                      <a:pt x="148" y="28"/>
                      <a:pt x="148" y="28"/>
                    </a:cubicBezTo>
                    <a:cubicBezTo>
                      <a:pt x="148" y="43"/>
                      <a:pt x="148" y="43"/>
                      <a:pt x="148" y="43"/>
                    </a:cubicBezTo>
                    <a:cubicBezTo>
                      <a:pt x="134" y="43"/>
                      <a:pt x="134" y="43"/>
                      <a:pt x="134" y="43"/>
                    </a:cubicBezTo>
                    <a:cubicBezTo>
                      <a:pt x="130" y="41"/>
                      <a:pt x="130" y="41"/>
                      <a:pt x="130" y="41"/>
                    </a:cubicBezTo>
                    <a:cubicBezTo>
                      <a:pt x="122" y="45"/>
                      <a:pt x="122" y="45"/>
                      <a:pt x="122" y="45"/>
                    </a:cubicBezTo>
                    <a:cubicBezTo>
                      <a:pt x="113" y="46"/>
                      <a:pt x="113" y="46"/>
                      <a:pt x="113" y="46"/>
                    </a:cubicBezTo>
                    <a:cubicBezTo>
                      <a:pt x="105" y="41"/>
                      <a:pt x="105" y="41"/>
                      <a:pt x="105" y="41"/>
                    </a:cubicBezTo>
                    <a:cubicBezTo>
                      <a:pt x="102" y="36"/>
                      <a:pt x="94" y="21"/>
                      <a:pt x="93" y="17"/>
                    </a:cubicBezTo>
                    <a:cubicBezTo>
                      <a:pt x="93" y="17"/>
                      <a:pt x="93" y="17"/>
                      <a:pt x="93" y="17"/>
                    </a:cubicBezTo>
                    <a:cubicBezTo>
                      <a:pt x="93" y="0"/>
                      <a:pt x="93" y="0"/>
                      <a:pt x="93" y="0"/>
                    </a:cubicBezTo>
                    <a:cubicBezTo>
                      <a:pt x="21" y="0"/>
                      <a:pt x="21" y="0"/>
                      <a:pt x="21" y="0"/>
                    </a:cubicBezTo>
                    <a:cubicBezTo>
                      <a:pt x="10" y="7"/>
                      <a:pt x="10" y="7"/>
                      <a:pt x="10" y="7"/>
                    </a:cubicBezTo>
                    <a:cubicBezTo>
                      <a:pt x="10" y="9"/>
                      <a:pt x="10" y="9"/>
                      <a:pt x="10" y="9"/>
                    </a:cubicBezTo>
                    <a:cubicBezTo>
                      <a:pt x="17" y="16"/>
                      <a:pt x="17" y="16"/>
                      <a:pt x="17" y="16"/>
                    </a:cubicBezTo>
                    <a:cubicBezTo>
                      <a:pt x="17" y="16"/>
                      <a:pt x="17" y="16"/>
                      <a:pt x="17" y="16"/>
                    </a:cubicBezTo>
                    <a:cubicBezTo>
                      <a:pt x="17" y="17"/>
                      <a:pt x="20" y="21"/>
                      <a:pt x="20" y="23"/>
                    </a:cubicBezTo>
                    <a:cubicBezTo>
                      <a:pt x="20" y="24"/>
                      <a:pt x="27" y="44"/>
                      <a:pt x="31" y="55"/>
                    </a:cubicBezTo>
                    <a:cubicBezTo>
                      <a:pt x="31" y="56"/>
                      <a:pt x="31" y="56"/>
                      <a:pt x="31" y="56"/>
                    </a:cubicBezTo>
                    <a:cubicBezTo>
                      <a:pt x="27" y="63"/>
                      <a:pt x="27" y="63"/>
                      <a:pt x="27" y="63"/>
                    </a:cubicBezTo>
                    <a:cubicBezTo>
                      <a:pt x="27" y="70"/>
                      <a:pt x="27" y="70"/>
                      <a:pt x="27" y="70"/>
                    </a:cubicBezTo>
                    <a:cubicBezTo>
                      <a:pt x="42" y="106"/>
                      <a:pt x="42" y="106"/>
                      <a:pt x="42" y="106"/>
                    </a:cubicBezTo>
                    <a:cubicBezTo>
                      <a:pt x="37" y="109"/>
                      <a:pt x="37" y="109"/>
                      <a:pt x="37" y="109"/>
                    </a:cubicBezTo>
                    <a:cubicBezTo>
                      <a:pt x="35" y="134"/>
                      <a:pt x="35" y="134"/>
                      <a:pt x="35" y="134"/>
                    </a:cubicBezTo>
                    <a:cubicBezTo>
                      <a:pt x="26" y="140"/>
                      <a:pt x="26" y="140"/>
                      <a:pt x="26" y="140"/>
                    </a:cubicBezTo>
                    <a:cubicBezTo>
                      <a:pt x="17" y="153"/>
                      <a:pt x="17" y="153"/>
                      <a:pt x="17" y="153"/>
                    </a:cubicBezTo>
                    <a:cubicBezTo>
                      <a:pt x="16" y="161"/>
                      <a:pt x="16" y="161"/>
                      <a:pt x="16" y="161"/>
                    </a:cubicBezTo>
                    <a:cubicBezTo>
                      <a:pt x="11" y="165"/>
                      <a:pt x="11" y="165"/>
                      <a:pt x="11" y="165"/>
                    </a:cubicBezTo>
                    <a:cubicBezTo>
                      <a:pt x="10" y="174"/>
                      <a:pt x="10" y="174"/>
                      <a:pt x="10" y="174"/>
                    </a:cubicBezTo>
                    <a:cubicBezTo>
                      <a:pt x="8" y="183"/>
                      <a:pt x="4" y="198"/>
                      <a:pt x="4" y="199"/>
                    </a:cubicBezTo>
                    <a:cubicBezTo>
                      <a:pt x="4" y="200"/>
                      <a:pt x="2" y="202"/>
                      <a:pt x="0" y="204"/>
                    </a:cubicBezTo>
                    <a:cubicBezTo>
                      <a:pt x="0" y="231"/>
                      <a:pt x="0" y="231"/>
                      <a:pt x="0" y="231"/>
                    </a:cubicBezTo>
                    <a:cubicBezTo>
                      <a:pt x="12" y="233"/>
                      <a:pt x="12" y="233"/>
                      <a:pt x="12" y="233"/>
                    </a:cubicBezTo>
                    <a:cubicBezTo>
                      <a:pt x="23" y="227"/>
                      <a:pt x="23" y="227"/>
                      <a:pt x="23" y="227"/>
                    </a:cubicBezTo>
                    <a:lnTo>
                      <a:pt x="33" y="2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0" name="Freeform 526">
                <a:extLst>
                  <a:ext uri="{FF2B5EF4-FFF2-40B4-BE49-F238E27FC236}">
                    <a16:creationId xmlns:a16="http://schemas.microsoft.com/office/drawing/2014/main" id="{DADE1369-1F15-4921-ACA3-031AE2DDD4FA}"/>
                  </a:ext>
                </a:extLst>
              </p:cNvPr>
              <p:cNvSpPr>
                <a:spLocks/>
              </p:cNvSpPr>
              <p:nvPr/>
            </p:nvSpPr>
            <p:spPr bwMode="auto">
              <a:xfrm>
                <a:off x="3907568" y="3784468"/>
                <a:ext cx="460753" cy="577894"/>
              </a:xfrm>
              <a:custGeom>
                <a:avLst/>
                <a:gdLst>
                  <a:gd name="T0" fmla="*/ 135 w 149"/>
                  <a:gd name="T1" fmla="*/ 35 h 187"/>
                  <a:gd name="T2" fmla="*/ 138 w 149"/>
                  <a:gd name="T3" fmla="*/ 30 h 187"/>
                  <a:gd name="T4" fmla="*/ 149 w 149"/>
                  <a:gd name="T5" fmla="*/ 11 h 187"/>
                  <a:gd name="T6" fmla="*/ 129 w 149"/>
                  <a:gd name="T7" fmla="*/ 5 h 187"/>
                  <a:gd name="T8" fmla="*/ 105 w 149"/>
                  <a:gd name="T9" fmla="*/ 21 h 187"/>
                  <a:gd name="T10" fmla="*/ 75 w 149"/>
                  <a:gd name="T11" fmla="*/ 17 h 187"/>
                  <a:gd name="T12" fmla="*/ 38 w 149"/>
                  <a:gd name="T13" fmla="*/ 0 h 187"/>
                  <a:gd name="T14" fmla="*/ 7 w 149"/>
                  <a:gd name="T15" fmla="*/ 0 h 187"/>
                  <a:gd name="T16" fmla="*/ 0 w 149"/>
                  <a:gd name="T17" fmla="*/ 9 h 187"/>
                  <a:gd name="T18" fmla="*/ 5 w 149"/>
                  <a:gd name="T19" fmla="*/ 28 h 187"/>
                  <a:gd name="T20" fmla="*/ 19 w 149"/>
                  <a:gd name="T21" fmla="*/ 47 h 187"/>
                  <a:gd name="T22" fmla="*/ 0 w 149"/>
                  <a:gd name="T23" fmla="*/ 82 h 187"/>
                  <a:gd name="T24" fmla="*/ 15 w 149"/>
                  <a:gd name="T25" fmla="*/ 100 h 187"/>
                  <a:gd name="T26" fmla="*/ 14 w 149"/>
                  <a:gd name="T27" fmla="*/ 105 h 187"/>
                  <a:gd name="T28" fmla="*/ 0 w 149"/>
                  <a:gd name="T29" fmla="*/ 106 h 187"/>
                  <a:gd name="T30" fmla="*/ 67 w 149"/>
                  <a:gd name="T31" fmla="*/ 154 h 187"/>
                  <a:gd name="T32" fmla="*/ 67 w 149"/>
                  <a:gd name="T33" fmla="*/ 163 h 187"/>
                  <a:gd name="T34" fmla="*/ 105 w 149"/>
                  <a:gd name="T35" fmla="*/ 176 h 187"/>
                  <a:gd name="T36" fmla="*/ 108 w 149"/>
                  <a:gd name="T37" fmla="*/ 167 h 187"/>
                  <a:gd name="T38" fmla="*/ 108 w 149"/>
                  <a:gd name="T39" fmla="*/ 167 h 187"/>
                  <a:gd name="T40" fmla="*/ 108 w 149"/>
                  <a:gd name="T41" fmla="*/ 166 h 187"/>
                  <a:gd name="T42" fmla="*/ 108 w 149"/>
                  <a:gd name="T43" fmla="*/ 166 h 187"/>
                  <a:gd name="T44" fmla="*/ 108 w 149"/>
                  <a:gd name="T45" fmla="*/ 166 h 187"/>
                  <a:gd name="T46" fmla="*/ 109 w 149"/>
                  <a:gd name="T47" fmla="*/ 165 h 187"/>
                  <a:gd name="T48" fmla="*/ 109 w 149"/>
                  <a:gd name="T49" fmla="*/ 165 h 187"/>
                  <a:gd name="T50" fmla="*/ 109 w 149"/>
                  <a:gd name="T51" fmla="*/ 165 h 187"/>
                  <a:gd name="T52" fmla="*/ 109 w 149"/>
                  <a:gd name="T53" fmla="*/ 164 h 187"/>
                  <a:gd name="T54" fmla="*/ 109 w 149"/>
                  <a:gd name="T55" fmla="*/ 164 h 187"/>
                  <a:gd name="T56" fmla="*/ 110 w 149"/>
                  <a:gd name="T57" fmla="*/ 164 h 187"/>
                  <a:gd name="T58" fmla="*/ 110 w 149"/>
                  <a:gd name="T59" fmla="*/ 164 h 187"/>
                  <a:gd name="T60" fmla="*/ 110 w 149"/>
                  <a:gd name="T61" fmla="*/ 163 h 187"/>
                  <a:gd name="T62" fmla="*/ 117 w 149"/>
                  <a:gd name="T63" fmla="*/ 147 h 187"/>
                  <a:gd name="T64" fmla="*/ 128 w 149"/>
                  <a:gd name="T65" fmla="*/ 135 h 187"/>
                  <a:gd name="T66" fmla="*/ 139 w 149"/>
                  <a:gd name="T67" fmla="*/ 131 h 187"/>
                  <a:gd name="T68" fmla="*/ 144 w 149"/>
                  <a:gd name="T69" fmla="*/ 125 h 187"/>
                  <a:gd name="T70" fmla="*/ 132 w 149"/>
                  <a:gd name="T71" fmla="*/ 3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9" h="187">
                    <a:moveTo>
                      <a:pt x="132" y="38"/>
                    </a:moveTo>
                    <a:cubicBezTo>
                      <a:pt x="135" y="35"/>
                      <a:pt x="135" y="35"/>
                      <a:pt x="135" y="35"/>
                    </a:cubicBezTo>
                    <a:cubicBezTo>
                      <a:pt x="138" y="30"/>
                      <a:pt x="138" y="30"/>
                      <a:pt x="138" y="30"/>
                    </a:cubicBezTo>
                    <a:cubicBezTo>
                      <a:pt x="138" y="30"/>
                      <a:pt x="138" y="30"/>
                      <a:pt x="138" y="30"/>
                    </a:cubicBezTo>
                    <a:cubicBezTo>
                      <a:pt x="149" y="12"/>
                      <a:pt x="149" y="12"/>
                      <a:pt x="149" y="12"/>
                    </a:cubicBezTo>
                    <a:cubicBezTo>
                      <a:pt x="149" y="11"/>
                      <a:pt x="149" y="11"/>
                      <a:pt x="149" y="11"/>
                    </a:cubicBezTo>
                    <a:cubicBezTo>
                      <a:pt x="132" y="11"/>
                      <a:pt x="132" y="11"/>
                      <a:pt x="132" y="11"/>
                    </a:cubicBezTo>
                    <a:cubicBezTo>
                      <a:pt x="129" y="5"/>
                      <a:pt x="129" y="5"/>
                      <a:pt x="129" y="5"/>
                    </a:cubicBezTo>
                    <a:cubicBezTo>
                      <a:pt x="113" y="10"/>
                      <a:pt x="113" y="10"/>
                      <a:pt x="113" y="10"/>
                    </a:cubicBezTo>
                    <a:cubicBezTo>
                      <a:pt x="105" y="21"/>
                      <a:pt x="105" y="21"/>
                      <a:pt x="105" y="21"/>
                    </a:cubicBezTo>
                    <a:cubicBezTo>
                      <a:pt x="75" y="17"/>
                      <a:pt x="75" y="17"/>
                      <a:pt x="75" y="17"/>
                    </a:cubicBezTo>
                    <a:cubicBezTo>
                      <a:pt x="75" y="17"/>
                      <a:pt x="75" y="17"/>
                      <a:pt x="75" y="17"/>
                    </a:cubicBezTo>
                    <a:cubicBezTo>
                      <a:pt x="54" y="0"/>
                      <a:pt x="54" y="0"/>
                      <a:pt x="54" y="0"/>
                    </a:cubicBezTo>
                    <a:cubicBezTo>
                      <a:pt x="38" y="0"/>
                      <a:pt x="38" y="0"/>
                      <a:pt x="38" y="0"/>
                    </a:cubicBezTo>
                    <a:cubicBezTo>
                      <a:pt x="36" y="0"/>
                      <a:pt x="36" y="0"/>
                      <a:pt x="36" y="0"/>
                    </a:cubicBezTo>
                    <a:cubicBezTo>
                      <a:pt x="7" y="0"/>
                      <a:pt x="7" y="0"/>
                      <a:pt x="7" y="0"/>
                    </a:cubicBezTo>
                    <a:cubicBezTo>
                      <a:pt x="0" y="4"/>
                      <a:pt x="0" y="4"/>
                      <a:pt x="0" y="4"/>
                    </a:cubicBezTo>
                    <a:cubicBezTo>
                      <a:pt x="0" y="9"/>
                      <a:pt x="0" y="9"/>
                      <a:pt x="0" y="9"/>
                    </a:cubicBezTo>
                    <a:cubicBezTo>
                      <a:pt x="7" y="15"/>
                      <a:pt x="7" y="15"/>
                      <a:pt x="7" y="15"/>
                    </a:cubicBezTo>
                    <a:cubicBezTo>
                      <a:pt x="5" y="28"/>
                      <a:pt x="5" y="28"/>
                      <a:pt x="5" y="28"/>
                    </a:cubicBezTo>
                    <a:cubicBezTo>
                      <a:pt x="19" y="38"/>
                      <a:pt x="19" y="38"/>
                      <a:pt x="19" y="38"/>
                    </a:cubicBezTo>
                    <a:cubicBezTo>
                      <a:pt x="19" y="47"/>
                      <a:pt x="19" y="47"/>
                      <a:pt x="19" y="47"/>
                    </a:cubicBezTo>
                    <a:cubicBezTo>
                      <a:pt x="21" y="60"/>
                      <a:pt x="21" y="60"/>
                      <a:pt x="21" y="60"/>
                    </a:cubicBezTo>
                    <a:cubicBezTo>
                      <a:pt x="0" y="82"/>
                      <a:pt x="0" y="82"/>
                      <a:pt x="0" y="82"/>
                    </a:cubicBezTo>
                    <a:cubicBezTo>
                      <a:pt x="0" y="92"/>
                      <a:pt x="0" y="92"/>
                      <a:pt x="0" y="92"/>
                    </a:cubicBezTo>
                    <a:cubicBezTo>
                      <a:pt x="15" y="100"/>
                      <a:pt x="15" y="100"/>
                      <a:pt x="15" y="100"/>
                    </a:cubicBezTo>
                    <a:cubicBezTo>
                      <a:pt x="15" y="100"/>
                      <a:pt x="15" y="100"/>
                      <a:pt x="15" y="100"/>
                    </a:cubicBezTo>
                    <a:cubicBezTo>
                      <a:pt x="15" y="100"/>
                      <a:pt x="15" y="103"/>
                      <a:pt x="14" y="105"/>
                    </a:cubicBezTo>
                    <a:cubicBezTo>
                      <a:pt x="14" y="105"/>
                      <a:pt x="13" y="106"/>
                      <a:pt x="12" y="106"/>
                    </a:cubicBezTo>
                    <a:cubicBezTo>
                      <a:pt x="0" y="106"/>
                      <a:pt x="0" y="106"/>
                      <a:pt x="0" y="106"/>
                    </a:cubicBezTo>
                    <a:cubicBezTo>
                      <a:pt x="0" y="115"/>
                      <a:pt x="0" y="115"/>
                      <a:pt x="0" y="115"/>
                    </a:cubicBezTo>
                    <a:cubicBezTo>
                      <a:pt x="67" y="154"/>
                      <a:pt x="67" y="154"/>
                      <a:pt x="67" y="154"/>
                    </a:cubicBezTo>
                    <a:cubicBezTo>
                      <a:pt x="67" y="154"/>
                      <a:pt x="67" y="154"/>
                      <a:pt x="67" y="154"/>
                    </a:cubicBezTo>
                    <a:cubicBezTo>
                      <a:pt x="66" y="156"/>
                      <a:pt x="65" y="162"/>
                      <a:pt x="67" y="163"/>
                    </a:cubicBezTo>
                    <a:cubicBezTo>
                      <a:pt x="69" y="165"/>
                      <a:pt x="79" y="173"/>
                      <a:pt x="99" y="187"/>
                    </a:cubicBezTo>
                    <a:cubicBezTo>
                      <a:pt x="105" y="176"/>
                      <a:pt x="105" y="176"/>
                      <a:pt x="105" y="176"/>
                    </a:cubicBezTo>
                    <a:cubicBezTo>
                      <a:pt x="106" y="175"/>
                      <a:pt x="108" y="170"/>
                      <a:pt x="108" y="168"/>
                    </a:cubicBezTo>
                    <a:cubicBezTo>
                      <a:pt x="108" y="168"/>
                      <a:pt x="108" y="167"/>
                      <a:pt x="108" y="167"/>
                    </a:cubicBezTo>
                    <a:cubicBezTo>
                      <a:pt x="108" y="167"/>
                      <a:pt x="108" y="167"/>
                      <a:pt x="108" y="167"/>
                    </a:cubicBezTo>
                    <a:cubicBezTo>
                      <a:pt x="108" y="167"/>
                      <a:pt x="108" y="167"/>
                      <a:pt x="108" y="167"/>
                    </a:cubicBezTo>
                    <a:cubicBezTo>
                      <a:pt x="108" y="167"/>
                      <a:pt x="108" y="167"/>
                      <a:pt x="108" y="167"/>
                    </a:cubicBezTo>
                    <a:cubicBezTo>
                      <a:pt x="108" y="167"/>
                      <a:pt x="108" y="166"/>
                      <a:pt x="108" y="166"/>
                    </a:cubicBezTo>
                    <a:cubicBezTo>
                      <a:pt x="108" y="166"/>
                      <a:pt x="108" y="166"/>
                      <a:pt x="108" y="166"/>
                    </a:cubicBezTo>
                    <a:cubicBezTo>
                      <a:pt x="108" y="166"/>
                      <a:pt x="108" y="166"/>
                      <a:pt x="108" y="166"/>
                    </a:cubicBezTo>
                    <a:cubicBezTo>
                      <a:pt x="108" y="166"/>
                      <a:pt x="108" y="166"/>
                      <a:pt x="108" y="166"/>
                    </a:cubicBezTo>
                    <a:cubicBezTo>
                      <a:pt x="108" y="166"/>
                      <a:pt x="108" y="166"/>
                      <a:pt x="108" y="166"/>
                    </a:cubicBezTo>
                    <a:cubicBezTo>
                      <a:pt x="108" y="166"/>
                      <a:pt x="108" y="166"/>
                      <a:pt x="108" y="166"/>
                    </a:cubicBezTo>
                    <a:cubicBezTo>
                      <a:pt x="109" y="165"/>
                      <a:pt x="109" y="165"/>
                      <a:pt x="109" y="165"/>
                    </a:cubicBezTo>
                    <a:cubicBezTo>
                      <a:pt x="109" y="165"/>
                      <a:pt x="109" y="165"/>
                      <a:pt x="109" y="165"/>
                    </a:cubicBezTo>
                    <a:cubicBezTo>
                      <a:pt x="109" y="165"/>
                      <a:pt x="109" y="165"/>
                      <a:pt x="109" y="165"/>
                    </a:cubicBezTo>
                    <a:cubicBezTo>
                      <a:pt x="109" y="165"/>
                      <a:pt x="109" y="165"/>
                      <a:pt x="109" y="165"/>
                    </a:cubicBezTo>
                    <a:cubicBezTo>
                      <a:pt x="109" y="165"/>
                      <a:pt x="109" y="165"/>
                      <a:pt x="109" y="165"/>
                    </a:cubicBezTo>
                    <a:cubicBezTo>
                      <a:pt x="109" y="165"/>
                      <a:pt x="109" y="165"/>
                      <a:pt x="109" y="165"/>
                    </a:cubicBezTo>
                    <a:cubicBezTo>
                      <a:pt x="109" y="164"/>
                      <a:pt x="109" y="164"/>
                      <a:pt x="109" y="164"/>
                    </a:cubicBezTo>
                    <a:cubicBezTo>
                      <a:pt x="109" y="164"/>
                      <a:pt x="109" y="164"/>
                      <a:pt x="109" y="164"/>
                    </a:cubicBezTo>
                    <a:cubicBezTo>
                      <a:pt x="109" y="164"/>
                      <a:pt x="109" y="164"/>
                      <a:pt x="109" y="164"/>
                    </a:cubicBezTo>
                    <a:cubicBezTo>
                      <a:pt x="109" y="164"/>
                      <a:pt x="110" y="164"/>
                      <a:pt x="110" y="164"/>
                    </a:cubicBezTo>
                    <a:cubicBezTo>
                      <a:pt x="110" y="164"/>
                      <a:pt x="110" y="164"/>
                      <a:pt x="110" y="164"/>
                    </a:cubicBezTo>
                    <a:cubicBezTo>
                      <a:pt x="110" y="164"/>
                      <a:pt x="110" y="164"/>
                      <a:pt x="110" y="164"/>
                    </a:cubicBezTo>
                    <a:cubicBezTo>
                      <a:pt x="110" y="164"/>
                      <a:pt x="110" y="164"/>
                      <a:pt x="110" y="164"/>
                    </a:cubicBezTo>
                    <a:cubicBezTo>
                      <a:pt x="110" y="164"/>
                      <a:pt x="110" y="164"/>
                      <a:pt x="110" y="164"/>
                    </a:cubicBezTo>
                    <a:cubicBezTo>
                      <a:pt x="110" y="163"/>
                      <a:pt x="110" y="163"/>
                      <a:pt x="110" y="163"/>
                    </a:cubicBezTo>
                    <a:cubicBezTo>
                      <a:pt x="112" y="162"/>
                      <a:pt x="114" y="160"/>
                      <a:pt x="115" y="159"/>
                    </a:cubicBezTo>
                    <a:cubicBezTo>
                      <a:pt x="117" y="147"/>
                      <a:pt x="117" y="147"/>
                      <a:pt x="117" y="147"/>
                    </a:cubicBezTo>
                    <a:cubicBezTo>
                      <a:pt x="128" y="142"/>
                      <a:pt x="128" y="142"/>
                      <a:pt x="128" y="142"/>
                    </a:cubicBezTo>
                    <a:cubicBezTo>
                      <a:pt x="128" y="135"/>
                      <a:pt x="128" y="135"/>
                      <a:pt x="128" y="135"/>
                    </a:cubicBezTo>
                    <a:cubicBezTo>
                      <a:pt x="128" y="134"/>
                      <a:pt x="128" y="134"/>
                      <a:pt x="128" y="134"/>
                    </a:cubicBezTo>
                    <a:cubicBezTo>
                      <a:pt x="130" y="134"/>
                      <a:pt x="137" y="131"/>
                      <a:pt x="139" y="131"/>
                    </a:cubicBezTo>
                    <a:cubicBezTo>
                      <a:pt x="140" y="131"/>
                      <a:pt x="142" y="129"/>
                      <a:pt x="142" y="127"/>
                    </a:cubicBezTo>
                    <a:cubicBezTo>
                      <a:pt x="144" y="125"/>
                      <a:pt x="144" y="125"/>
                      <a:pt x="144" y="125"/>
                    </a:cubicBezTo>
                    <a:cubicBezTo>
                      <a:pt x="132" y="113"/>
                      <a:pt x="132" y="113"/>
                      <a:pt x="132" y="113"/>
                    </a:cubicBezTo>
                    <a:lnTo>
                      <a:pt x="132" y="3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1" name="Freeform 527">
                <a:extLst>
                  <a:ext uri="{FF2B5EF4-FFF2-40B4-BE49-F238E27FC236}">
                    <a16:creationId xmlns:a16="http://schemas.microsoft.com/office/drawing/2014/main" id="{24431446-AA31-4AF5-90B1-303102ACF284}"/>
                  </a:ext>
                </a:extLst>
              </p:cNvPr>
              <p:cNvSpPr>
                <a:spLocks/>
              </p:cNvSpPr>
              <p:nvPr/>
            </p:nvSpPr>
            <p:spPr bwMode="auto">
              <a:xfrm>
                <a:off x="4321465" y="3310699"/>
                <a:ext cx="600021" cy="853825"/>
              </a:xfrm>
              <a:custGeom>
                <a:avLst/>
                <a:gdLst>
                  <a:gd name="T0" fmla="*/ 191 w 194"/>
                  <a:gd name="T1" fmla="*/ 14 h 276"/>
                  <a:gd name="T2" fmla="*/ 189 w 194"/>
                  <a:gd name="T3" fmla="*/ 0 h 276"/>
                  <a:gd name="T4" fmla="*/ 172 w 194"/>
                  <a:gd name="T5" fmla="*/ 8 h 276"/>
                  <a:gd name="T6" fmla="*/ 163 w 194"/>
                  <a:gd name="T7" fmla="*/ 14 h 276"/>
                  <a:gd name="T8" fmla="*/ 143 w 194"/>
                  <a:gd name="T9" fmla="*/ 12 h 276"/>
                  <a:gd name="T10" fmla="*/ 137 w 194"/>
                  <a:gd name="T11" fmla="*/ 19 h 276"/>
                  <a:gd name="T12" fmla="*/ 99 w 194"/>
                  <a:gd name="T13" fmla="*/ 26 h 276"/>
                  <a:gd name="T14" fmla="*/ 72 w 194"/>
                  <a:gd name="T15" fmla="*/ 31 h 276"/>
                  <a:gd name="T16" fmla="*/ 44 w 194"/>
                  <a:gd name="T17" fmla="*/ 15 h 276"/>
                  <a:gd name="T18" fmla="*/ 39 w 194"/>
                  <a:gd name="T19" fmla="*/ 10 h 276"/>
                  <a:gd name="T20" fmla="*/ 34 w 194"/>
                  <a:gd name="T21" fmla="*/ 21 h 276"/>
                  <a:gd name="T22" fmla="*/ 47 w 194"/>
                  <a:gd name="T23" fmla="*/ 52 h 276"/>
                  <a:gd name="T24" fmla="*/ 113 w 194"/>
                  <a:gd name="T25" fmla="*/ 80 h 276"/>
                  <a:gd name="T26" fmla="*/ 136 w 194"/>
                  <a:gd name="T27" fmla="*/ 81 h 276"/>
                  <a:gd name="T28" fmla="*/ 52 w 194"/>
                  <a:gd name="T29" fmla="*/ 147 h 276"/>
                  <a:gd name="T30" fmla="*/ 37 w 194"/>
                  <a:gd name="T31" fmla="*/ 159 h 276"/>
                  <a:gd name="T32" fmla="*/ 6 w 194"/>
                  <a:gd name="T33" fmla="*/ 184 h 276"/>
                  <a:gd name="T34" fmla="*/ 3 w 194"/>
                  <a:gd name="T35" fmla="*/ 189 h 276"/>
                  <a:gd name="T36" fmla="*/ 0 w 194"/>
                  <a:gd name="T37" fmla="*/ 265 h 276"/>
                  <a:gd name="T38" fmla="*/ 13 w 194"/>
                  <a:gd name="T39" fmla="*/ 274 h 276"/>
                  <a:gd name="T40" fmla="*/ 13 w 194"/>
                  <a:gd name="T41" fmla="*/ 274 h 276"/>
                  <a:gd name="T42" fmla="*/ 14 w 194"/>
                  <a:gd name="T43" fmla="*/ 273 h 276"/>
                  <a:gd name="T44" fmla="*/ 15 w 194"/>
                  <a:gd name="T45" fmla="*/ 272 h 276"/>
                  <a:gd name="T46" fmla="*/ 15 w 194"/>
                  <a:gd name="T47" fmla="*/ 272 h 276"/>
                  <a:gd name="T48" fmla="*/ 16 w 194"/>
                  <a:gd name="T49" fmla="*/ 271 h 276"/>
                  <a:gd name="T50" fmla="*/ 18 w 194"/>
                  <a:gd name="T51" fmla="*/ 268 h 276"/>
                  <a:gd name="T52" fmla="*/ 20 w 194"/>
                  <a:gd name="T53" fmla="*/ 266 h 276"/>
                  <a:gd name="T54" fmla="*/ 20 w 194"/>
                  <a:gd name="T55" fmla="*/ 265 h 276"/>
                  <a:gd name="T56" fmla="*/ 21 w 194"/>
                  <a:gd name="T57" fmla="*/ 264 h 276"/>
                  <a:gd name="T58" fmla="*/ 22 w 194"/>
                  <a:gd name="T59" fmla="*/ 263 h 276"/>
                  <a:gd name="T60" fmla="*/ 22 w 194"/>
                  <a:gd name="T61" fmla="*/ 263 h 276"/>
                  <a:gd name="T62" fmla="*/ 23 w 194"/>
                  <a:gd name="T63" fmla="*/ 262 h 276"/>
                  <a:gd name="T64" fmla="*/ 24 w 194"/>
                  <a:gd name="T65" fmla="*/ 261 h 276"/>
                  <a:gd name="T66" fmla="*/ 24 w 194"/>
                  <a:gd name="T67" fmla="*/ 261 h 276"/>
                  <a:gd name="T68" fmla="*/ 24 w 194"/>
                  <a:gd name="T69" fmla="*/ 260 h 276"/>
                  <a:gd name="T70" fmla="*/ 26 w 194"/>
                  <a:gd name="T71" fmla="*/ 258 h 276"/>
                  <a:gd name="T72" fmla="*/ 26 w 194"/>
                  <a:gd name="T73" fmla="*/ 258 h 276"/>
                  <a:gd name="T74" fmla="*/ 26 w 194"/>
                  <a:gd name="T75" fmla="*/ 257 h 276"/>
                  <a:gd name="T76" fmla="*/ 27 w 194"/>
                  <a:gd name="T77" fmla="*/ 256 h 276"/>
                  <a:gd name="T78" fmla="*/ 28 w 194"/>
                  <a:gd name="T79" fmla="*/ 256 h 276"/>
                  <a:gd name="T80" fmla="*/ 28 w 194"/>
                  <a:gd name="T81" fmla="*/ 255 h 276"/>
                  <a:gd name="T82" fmla="*/ 29 w 194"/>
                  <a:gd name="T83" fmla="*/ 254 h 276"/>
                  <a:gd name="T84" fmla="*/ 30 w 194"/>
                  <a:gd name="T85" fmla="*/ 253 h 276"/>
                  <a:gd name="T86" fmla="*/ 31 w 194"/>
                  <a:gd name="T87" fmla="*/ 252 h 276"/>
                  <a:gd name="T88" fmla="*/ 31 w 194"/>
                  <a:gd name="T89" fmla="*/ 251 h 276"/>
                  <a:gd name="T90" fmla="*/ 32 w 194"/>
                  <a:gd name="T91" fmla="*/ 250 h 276"/>
                  <a:gd name="T92" fmla="*/ 33 w 194"/>
                  <a:gd name="T93" fmla="*/ 249 h 276"/>
                  <a:gd name="T94" fmla="*/ 33 w 194"/>
                  <a:gd name="T95" fmla="*/ 248 h 276"/>
                  <a:gd name="T96" fmla="*/ 34 w 194"/>
                  <a:gd name="T97" fmla="*/ 248 h 276"/>
                  <a:gd name="T98" fmla="*/ 35 w 194"/>
                  <a:gd name="T99" fmla="*/ 247 h 276"/>
                  <a:gd name="T100" fmla="*/ 35 w 194"/>
                  <a:gd name="T101" fmla="*/ 246 h 276"/>
                  <a:gd name="T102" fmla="*/ 36 w 194"/>
                  <a:gd name="T103" fmla="*/ 245 h 276"/>
                  <a:gd name="T104" fmla="*/ 37 w 194"/>
                  <a:gd name="T105" fmla="*/ 244 h 276"/>
                  <a:gd name="T106" fmla="*/ 37 w 194"/>
                  <a:gd name="T107" fmla="*/ 244 h 276"/>
                  <a:gd name="T108" fmla="*/ 68 w 194"/>
                  <a:gd name="T109" fmla="*/ 214 h 276"/>
                  <a:gd name="T110" fmla="*/ 80 w 194"/>
                  <a:gd name="T111" fmla="*/ 205 h 276"/>
                  <a:gd name="T112" fmla="*/ 118 w 194"/>
                  <a:gd name="T113" fmla="*/ 173 h 276"/>
                  <a:gd name="T114" fmla="*/ 151 w 194"/>
                  <a:gd name="T115" fmla="*/ 120 h 276"/>
                  <a:gd name="T116" fmla="*/ 161 w 194"/>
                  <a:gd name="T117" fmla="*/ 98 h 276"/>
                  <a:gd name="T118" fmla="*/ 186 w 194"/>
                  <a:gd name="T119" fmla="*/ 43 h 276"/>
                  <a:gd name="T120" fmla="*/ 194 w 194"/>
                  <a:gd name="T121" fmla="*/ 31 h 276"/>
                  <a:gd name="T122" fmla="*/ 191 w 194"/>
                  <a:gd name="T123" fmla="*/ 1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4" h="276">
                    <a:moveTo>
                      <a:pt x="191" y="18"/>
                    </a:moveTo>
                    <a:cubicBezTo>
                      <a:pt x="191" y="14"/>
                      <a:pt x="191" y="14"/>
                      <a:pt x="191" y="14"/>
                    </a:cubicBezTo>
                    <a:cubicBezTo>
                      <a:pt x="191" y="14"/>
                      <a:pt x="193" y="5"/>
                      <a:pt x="194" y="2"/>
                    </a:cubicBezTo>
                    <a:cubicBezTo>
                      <a:pt x="189" y="0"/>
                      <a:pt x="189" y="0"/>
                      <a:pt x="189" y="0"/>
                    </a:cubicBezTo>
                    <a:cubicBezTo>
                      <a:pt x="181" y="2"/>
                      <a:pt x="181" y="2"/>
                      <a:pt x="181" y="2"/>
                    </a:cubicBezTo>
                    <a:cubicBezTo>
                      <a:pt x="179" y="4"/>
                      <a:pt x="174" y="8"/>
                      <a:pt x="172" y="8"/>
                    </a:cubicBezTo>
                    <a:cubicBezTo>
                      <a:pt x="171" y="8"/>
                      <a:pt x="167" y="11"/>
                      <a:pt x="164" y="13"/>
                    </a:cubicBezTo>
                    <a:cubicBezTo>
                      <a:pt x="163" y="14"/>
                      <a:pt x="163" y="14"/>
                      <a:pt x="163" y="14"/>
                    </a:cubicBezTo>
                    <a:cubicBezTo>
                      <a:pt x="163" y="14"/>
                      <a:pt x="163" y="14"/>
                      <a:pt x="163" y="14"/>
                    </a:cubicBezTo>
                    <a:cubicBezTo>
                      <a:pt x="163" y="14"/>
                      <a:pt x="144" y="12"/>
                      <a:pt x="143" y="12"/>
                    </a:cubicBezTo>
                    <a:cubicBezTo>
                      <a:pt x="142" y="12"/>
                      <a:pt x="139" y="15"/>
                      <a:pt x="137" y="18"/>
                    </a:cubicBezTo>
                    <a:cubicBezTo>
                      <a:pt x="137" y="19"/>
                      <a:pt x="137" y="19"/>
                      <a:pt x="137" y="19"/>
                    </a:cubicBezTo>
                    <a:cubicBezTo>
                      <a:pt x="118" y="20"/>
                      <a:pt x="118" y="20"/>
                      <a:pt x="118" y="20"/>
                    </a:cubicBezTo>
                    <a:cubicBezTo>
                      <a:pt x="115" y="21"/>
                      <a:pt x="101" y="26"/>
                      <a:pt x="99" y="26"/>
                    </a:cubicBezTo>
                    <a:cubicBezTo>
                      <a:pt x="97" y="26"/>
                      <a:pt x="88" y="24"/>
                      <a:pt x="86" y="23"/>
                    </a:cubicBezTo>
                    <a:cubicBezTo>
                      <a:pt x="72" y="31"/>
                      <a:pt x="72" y="31"/>
                      <a:pt x="72" y="31"/>
                    </a:cubicBezTo>
                    <a:cubicBezTo>
                      <a:pt x="71" y="31"/>
                      <a:pt x="62" y="31"/>
                      <a:pt x="59" y="29"/>
                    </a:cubicBezTo>
                    <a:cubicBezTo>
                      <a:pt x="57" y="29"/>
                      <a:pt x="50" y="22"/>
                      <a:pt x="44" y="15"/>
                    </a:cubicBezTo>
                    <a:cubicBezTo>
                      <a:pt x="43" y="14"/>
                      <a:pt x="42" y="13"/>
                      <a:pt x="42" y="13"/>
                    </a:cubicBezTo>
                    <a:cubicBezTo>
                      <a:pt x="41" y="12"/>
                      <a:pt x="40" y="11"/>
                      <a:pt x="39" y="10"/>
                    </a:cubicBezTo>
                    <a:cubicBezTo>
                      <a:pt x="34" y="21"/>
                      <a:pt x="34" y="21"/>
                      <a:pt x="34" y="21"/>
                    </a:cubicBezTo>
                    <a:cubicBezTo>
                      <a:pt x="34" y="21"/>
                      <a:pt x="34" y="21"/>
                      <a:pt x="34" y="21"/>
                    </a:cubicBezTo>
                    <a:cubicBezTo>
                      <a:pt x="30" y="29"/>
                      <a:pt x="30" y="29"/>
                      <a:pt x="30" y="29"/>
                    </a:cubicBezTo>
                    <a:cubicBezTo>
                      <a:pt x="47" y="52"/>
                      <a:pt x="47" y="52"/>
                      <a:pt x="47" y="52"/>
                    </a:cubicBezTo>
                    <a:cubicBezTo>
                      <a:pt x="50" y="53"/>
                      <a:pt x="75" y="65"/>
                      <a:pt x="77" y="66"/>
                    </a:cubicBezTo>
                    <a:cubicBezTo>
                      <a:pt x="83" y="69"/>
                      <a:pt x="110" y="81"/>
                      <a:pt x="113" y="80"/>
                    </a:cubicBezTo>
                    <a:cubicBezTo>
                      <a:pt x="117" y="80"/>
                      <a:pt x="134" y="80"/>
                      <a:pt x="134" y="80"/>
                    </a:cubicBezTo>
                    <a:cubicBezTo>
                      <a:pt x="136" y="81"/>
                      <a:pt x="136" y="81"/>
                      <a:pt x="136" y="81"/>
                    </a:cubicBezTo>
                    <a:cubicBezTo>
                      <a:pt x="75" y="147"/>
                      <a:pt x="75" y="147"/>
                      <a:pt x="75" y="147"/>
                    </a:cubicBezTo>
                    <a:cubicBezTo>
                      <a:pt x="52" y="147"/>
                      <a:pt x="52" y="147"/>
                      <a:pt x="52" y="147"/>
                    </a:cubicBezTo>
                    <a:cubicBezTo>
                      <a:pt x="39" y="152"/>
                      <a:pt x="39" y="152"/>
                      <a:pt x="39" y="152"/>
                    </a:cubicBezTo>
                    <a:cubicBezTo>
                      <a:pt x="37" y="159"/>
                      <a:pt x="37" y="159"/>
                      <a:pt x="37" y="159"/>
                    </a:cubicBezTo>
                    <a:cubicBezTo>
                      <a:pt x="20" y="159"/>
                      <a:pt x="20" y="159"/>
                      <a:pt x="20" y="159"/>
                    </a:cubicBezTo>
                    <a:cubicBezTo>
                      <a:pt x="6" y="184"/>
                      <a:pt x="6" y="184"/>
                      <a:pt x="6" y="184"/>
                    </a:cubicBezTo>
                    <a:cubicBezTo>
                      <a:pt x="6" y="184"/>
                      <a:pt x="6" y="184"/>
                      <a:pt x="6" y="184"/>
                    </a:cubicBezTo>
                    <a:cubicBezTo>
                      <a:pt x="3" y="189"/>
                      <a:pt x="3" y="189"/>
                      <a:pt x="3" y="189"/>
                    </a:cubicBezTo>
                    <a:cubicBezTo>
                      <a:pt x="0" y="192"/>
                      <a:pt x="0" y="192"/>
                      <a:pt x="0" y="192"/>
                    </a:cubicBezTo>
                    <a:cubicBezTo>
                      <a:pt x="0" y="265"/>
                      <a:pt x="0" y="265"/>
                      <a:pt x="0" y="265"/>
                    </a:cubicBezTo>
                    <a:cubicBezTo>
                      <a:pt x="12" y="276"/>
                      <a:pt x="12" y="276"/>
                      <a:pt x="12" y="276"/>
                    </a:cubicBezTo>
                    <a:cubicBezTo>
                      <a:pt x="13" y="274"/>
                      <a:pt x="13" y="274"/>
                      <a:pt x="13" y="274"/>
                    </a:cubicBezTo>
                    <a:cubicBezTo>
                      <a:pt x="13" y="274"/>
                      <a:pt x="13" y="274"/>
                      <a:pt x="13" y="274"/>
                    </a:cubicBezTo>
                    <a:cubicBezTo>
                      <a:pt x="13" y="274"/>
                      <a:pt x="13" y="274"/>
                      <a:pt x="13" y="274"/>
                    </a:cubicBezTo>
                    <a:cubicBezTo>
                      <a:pt x="13" y="274"/>
                      <a:pt x="13" y="274"/>
                      <a:pt x="13" y="274"/>
                    </a:cubicBezTo>
                    <a:cubicBezTo>
                      <a:pt x="13" y="274"/>
                      <a:pt x="13" y="274"/>
                      <a:pt x="14" y="273"/>
                    </a:cubicBezTo>
                    <a:cubicBezTo>
                      <a:pt x="14" y="273"/>
                      <a:pt x="14" y="273"/>
                      <a:pt x="14" y="273"/>
                    </a:cubicBezTo>
                    <a:cubicBezTo>
                      <a:pt x="15" y="272"/>
                      <a:pt x="15" y="272"/>
                      <a:pt x="15" y="272"/>
                    </a:cubicBezTo>
                    <a:cubicBezTo>
                      <a:pt x="15" y="272"/>
                      <a:pt x="15" y="272"/>
                      <a:pt x="15" y="272"/>
                    </a:cubicBezTo>
                    <a:cubicBezTo>
                      <a:pt x="15" y="272"/>
                      <a:pt x="15" y="272"/>
                      <a:pt x="15" y="272"/>
                    </a:cubicBezTo>
                    <a:cubicBezTo>
                      <a:pt x="16" y="271"/>
                      <a:pt x="16" y="271"/>
                      <a:pt x="16" y="271"/>
                    </a:cubicBezTo>
                    <a:cubicBezTo>
                      <a:pt x="16" y="271"/>
                      <a:pt x="16" y="271"/>
                      <a:pt x="16" y="271"/>
                    </a:cubicBezTo>
                    <a:cubicBezTo>
                      <a:pt x="17" y="270"/>
                      <a:pt x="17" y="269"/>
                      <a:pt x="18" y="268"/>
                    </a:cubicBezTo>
                    <a:cubicBezTo>
                      <a:pt x="18" y="268"/>
                      <a:pt x="18" y="268"/>
                      <a:pt x="18" y="268"/>
                    </a:cubicBezTo>
                    <a:cubicBezTo>
                      <a:pt x="20" y="266"/>
                      <a:pt x="20" y="266"/>
                      <a:pt x="20" y="266"/>
                    </a:cubicBezTo>
                    <a:cubicBezTo>
                      <a:pt x="20" y="266"/>
                      <a:pt x="20" y="266"/>
                      <a:pt x="20" y="266"/>
                    </a:cubicBezTo>
                    <a:cubicBezTo>
                      <a:pt x="20" y="266"/>
                      <a:pt x="20" y="266"/>
                      <a:pt x="20" y="265"/>
                    </a:cubicBezTo>
                    <a:cubicBezTo>
                      <a:pt x="20" y="265"/>
                      <a:pt x="20" y="265"/>
                      <a:pt x="20" y="265"/>
                    </a:cubicBezTo>
                    <a:cubicBezTo>
                      <a:pt x="20" y="265"/>
                      <a:pt x="20" y="265"/>
                      <a:pt x="20" y="265"/>
                    </a:cubicBezTo>
                    <a:cubicBezTo>
                      <a:pt x="21" y="265"/>
                      <a:pt x="21" y="264"/>
                      <a:pt x="21" y="264"/>
                    </a:cubicBezTo>
                    <a:cubicBezTo>
                      <a:pt x="21" y="264"/>
                      <a:pt x="21" y="264"/>
                      <a:pt x="21" y="264"/>
                    </a:cubicBezTo>
                    <a:cubicBezTo>
                      <a:pt x="22" y="263"/>
                      <a:pt x="22" y="263"/>
                      <a:pt x="22" y="263"/>
                    </a:cubicBezTo>
                    <a:cubicBezTo>
                      <a:pt x="22" y="263"/>
                      <a:pt x="22" y="263"/>
                      <a:pt x="22" y="263"/>
                    </a:cubicBezTo>
                    <a:cubicBezTo>
                      <a:pt x="22" y="263"/>
                      <a:pt x="22" y="263"/>
                      <a:pt x="22" y="263"/>
                    </a:cubicBezTo>
                    <a:cubicBezTo>
                      <a:pt x="22" y="263"/>
                      <a:pt x="22" y="263"/>
                      <a:pt x="22" y="263"/>
                    </a:cubicBezTo>
                    <a:cubicBezTo>
                      <a:pt x="23" y="262"/>
                      <a:pt x="23" y="262"/>
                      <a:pt x="23" y="262"/>
                    </a:cubicBezTo>
                    <a:cubicBezTo>
                      <a:pt x="23" y="262"/>
                      <a:pt x="23" y="262"/>
                      <a:pt x="23" y="262"/>
                    </a:cubicBezTo>
                    <a:cubicBezTo>
                      <a:pt x="23" y="262"/>
                      <a:pt x="23" y="261"/>
                      <a:pt x="24" y="261"/>
                    </a:cubicBezTo>
                    <a:cubicBezTo>
                      <a:pt x="24" y="261"/>
                      <a:pt x="24" y="261"/>
                      <a:pt x="24" y="261"/>
                    </a:cubicBezTo>
                    <a:cubicBezTo>
                      <a:pt x="24" y="261"/>
                      <a:pt x="24" y="261"/>
                      <a:pt x="24" y="261"/>
                    </a:cubicBezTo>
                    <a:cubicBezTo>
                      <a:pt x="24" y="261"/>
                      <a:pt x="24" y="260"/>
                      <a:pt x="24" y="260"/>
                    </a:cubicBezTo>
                    <a:cubicBezTo>
                      <a:pt x="24" y="260"/>
                      <a:pt x="24" y="260"/>
                      <a:pt x="24" y="260"/>
                    </a:cubicBezTo>
                    <a:cubicBezTo>
                      <a:pt x="26" y="258"/>
                      <a:pt x="26" y="258"/>
                      <a:pt x="26" y="258"/>
                    </a:cubicBezTo>
                    <a:cubicBezTo>
                      <a:pt x="26" y="258"/>
                      <a:pt x="26" y="258"/>
                      <a:pt x="26" y="258"/>
                    </a:cubicBezTo>
                    <a:cubicBezTo>
                      <a:pt x="26" y="258"/>
                      <a:pt x="26" y="258"/>
                      <a:pt x="26" y="258"/>
                    </a:cubicBezTo>
                    <a:cubicBezTo>
                      <a:pt x="26" y="258"/>
                      <a:pt x="26" y="258"/>
                      <a:pt x="26" y="258"/>
                    </a:cubicBezTo>
                    <a:cubicBezTo>
                      <a:pt x="26" y="257"/>
                      <a:pt x="26" y="257"/>
                      <a:pt x="26" y="257"/>
                    </a:cubicBezTo>
                    <a:cubicBezTo>
                      <a:pt x="26" y="257"/>
                      <a:pt x="26" y="257"/>
                      <a:pt x="26" y="257"/>
                    </a:cubicBezTo>
                    <a:cubicBezTo>
                      <a:pt x="27" y="257"/>
                      <a:pt x="27" y="257"/>
                      <a:pt x="27" y="256"/>
                    </a:cubicBezTo>
                    <a:cubicBezTo>
                      <a:pt x="27" y="256"/>
                      <a:pt x="27" y="256"/>
                      <a:pt x="27" y="256"/>
                    </a:cubicBezTo>
                    <a:cubicBezTo>
                      <a:pt x="28" y="256"/>
                      <a:pt x="28" y="256"/>
                      <a:pt x="28" y="256"/>
                    </a:cubicBezTo>
                    <a:cubicBezTo>
                      <a:pt x="28" y="256"/>
                      <a:pt x="28" y="256"/>
                      <a:pt x="28" y="256"/>
                    </a:cubicBezTo>
                    <a:cubicBezTo>
                      <a:pt x="28" y="255"/>
                      <a:pt x="28" y="255"/>
                      <a:pt x="28" y="255"/>
                    </a:cubicBezTo>
                    <a:cubicBezTo>
                      <a:pt x="28" y="255"/>
                      <a:pt x="28" y="255"/>
                      <a:pt x="28" y="255"/>
                    </a:cubicBezTo>
                    <a:cubicBezTo>
                      <a:pt x="29" y="254"/>
                      <a:pt x="29" y="254"/>
                      <a:pt x="29" y="254"/>
                    </a:cubicBezTo>
                    <a:cubicBezTo>
                      <a:pt x="29" y="254"/>
                      <a:pt x="29" y="254"/>
                      <a:pt x="29" y="254"/>
                    </a:cubicBezTo>
                    <a:cubicBezTo>
                      <a:pt x="29" y="254"/>
                      <a:pt x="29" y="254"/>
                      <a:pt x="30" y="253"/>
                    </a:cubicBezTo>
                    <a:cubicBezTo>
                      <a:pt x="30" y="253"/>
                      <a:pt x="30" y="253"/>
                      <a:pt x="30" y="253"/>
                    </a:cubicBezTo>
                    <a:cubicBezTo>
                      <a:pt x="30" y="252"/>
                      <a:pt x="31" y="252"/>
                      <a:pt x="31" y="252"/>
                    </a:cubicBezTo>
                    <a:cubicBezTo>
                      <a:pt x="31" y="252"/>
                      <a:pt x="31" y="252"/>
                      <a:pt x="31" y="252"/>
                    </a:cubicBezTo>
                    <a:cubicBezTo>
                      <a:pt x="31" y="251"/>
                      <a:pt x="31" y="251"/>
                      <a:pt x="31" y="251"/>
                    </a:cubicBezTo>
                    <a:cubicBezTo>
                      <a:pt x="31" y="251"/>
                      <a:pt x="31" y="251"/>
                      <a:pt x="31" y="251"/>
                    </a:cubicBezTo>
                    <a:cubicBezTo>
                      <a:pt x="31" y="251"/>
                      <a:pt x="32" y="251"/>
                      <a:pt x="32" y="250"/>
                    </a:cubicBezTo>
                    <a:cubicBezTo>
                      <a:pt x="32" y="250"/>
                      <a:pt x="32" y="250"/>
                      <a:pt x="32" y="250"/>
                    </a:cubicBezTo>
                    <a:cubicBezTo>
                      <a:pt x="33" y="249"/>
                      <a:pt x="33" y="249"/>
                      <a:pt x="33" y="249"/>
                    </a:cubicBezTo>
                    <a:cubicBezTo>
                      <a:pt x="33" y="249"/>
                      <a:pt x="33" y="249"/>
                      <a:pt x="33" y="249"/>
                    </a:cubicBezTo>
                    <a:cubicBezTo>
                      <a:pt x="33" y="249"/>
                      <a:pt x="33" y="249"/>
                      <a:pt x="33" y="248"/>
                    </a:cubicBezTo>
                    <a:cubicBezTo>
                      <a:pt x="33" y="248"/>
                      <a:pt x="33" y="248"/>
                      <a:pt x="33" y="248"/>
                    </a:cubicBezTo>
                    <a:cubicBezTo>
                      <a:pt x="34" y="248"/>
                      <a:pt x="34" y="248"/>
                      <a:pt x="34" y="248"/>
                    </a:cubicBezTo>
                    <a:cubicBezTo>
                      <a:pt x="34" y="248"/>
                      <a:pt x="34" y="248"/>
                      <a:pt x="34" y="248"/>
                    </a:cubicBezTo>
                    <a:cubicBezTo>
                      <a:pt x="34" y="247"/>
                      <a:pt x="34" y="247"/>
                      <a:pt x="35" y="247"/>
                    </a:cubicBezTo>
                    <a:cubicBezTo>
                      <a:pt x="35" y="247"/>
                      <a:pt x="35" y="247"/>
                      <a:pt x="35" y="247"/>
                    </a:cubicBezTo>
                    <a:cubicBezTo>
                      <a:pt x="35" y="246"/>
                      <a:pt x="35" y="246"/>
                      <a:pt x="35" y="246"/>
                    </a:cubicBezTo>
                    <a:cubicBezTo>
                      <a:pt x="35" y="246"/>
                      <a:pt x="35" y="246"/>
                      <a:pt x="35" y="246"/>
                    </a:cubicBezTo>
                    <a:cubicBezTo>
                      <a:pt x="36" y="246"/>
                      <a:pt x="36" y="245"/>
                      <a:pt x="36" y="245"/>
                    </a:cubicBezTo>
                    <a:cubicBezTo>
                      <a:pt x="36" y="245"/>
                      <a:pt x="36" y="245"/>
                      <a:pt x="36" y="245"/>
                    </a:cubicBezTo>
                    <a:cubicBezTo>
                      <a:pt x="36" y="245"/>
                      <a:pt x="36" y="245"/>
                      <a:pt x="36" y="245"/>
                    </a:cubicBezTo>
                    <a:cubicBezTo>
                      <a:pt x="37" y="245"/>
                      <a:pt x="37" y="244"/>
                      <a:pt x="37" y="244"/>
                    </a:cubicBezTo>
                    <a:cubicBezTo>
                      <a:pt x="37" y="244"/>
                      <a:pt x="37" y="244"/>
                      <a:pt x="37" y="244"/>
                    </a:cubicBezTo>
                    <a:cubicBezTo>
                      <a:pt x="37" y="244"/>
                      <a:pt x="37" y="244"/>
                      <a:pt x="37" y="244"/>
                    </a:cubicBezTo>
                    <a:cubicBezTo>
                      <a:pt x="40" y="241"/>
                      <a:pt x="42" y="238"/>
                      <a:pt x="44" y="236"/>
                    </a:cubicBezTo>
                    <a:cubicBezTo>
                      <a:pt x="49" y="229"/>
                      <a:pt x="60" y="221"/>
                      <a:pt x="68" y="214"/>
                    </a:cubicBezTo>
                    <a:cubicBezTo>
                      <a:pt x="72" y="211"/>
                      <a:pt x="76" y="208"/>
                      <a:pt x="77" y="207"/>
                    </a:cubicBezTo>
                    <a:cubicBezTo>
                      <a:pt x="77" y="206"/>
                      <a:pt x="78" y="205"/>
                      <a:pt x="80" y="205"/>
                    </a:cubicBezTo>
                    <a:cubicBezTo>
                      <a:pt x="82" y="204"/>
                      <a:pt x="85" y="203"/>
                      <a:pt x="89" y="201"/>
                    </a:cubicBezTo>
                    <a:cubicBezTo>
                      <a:pt x="96" y="196"/>
                      <a:pt x="118" y="173"/>
                      <a:pt x="118" y="173"/>
                    </a:cubicBezTo>
                    <a:cubicBezTo>
                      <a:pt x="149" y="129"/>
                      <a:pt x="149" y="129"/>
                      <a:pt x="149" y="129"/>
                    </a:cubicBezTo>
                    <a:cubicBezTo>
                      <a:pt x="151" y="120"/>
                      <a:pt x="151" y="120"/>
                      <a:pt x="151" y="120"/>
                    </a:cubicBezTo>
                    <a:cubicBezTo>
                      <a:pt x="152" y="117"/>
                      <a:pt x="157" y="106"/>
                      <a:pt x="158" y="104"/>
                    </a:cubicBezTo>
                    <a:cubicBezTo>
                      <a:pt x="159" y="103"/>
                      <a:pt x="160" y="99"/>
                      <a:pt x="161" y="98"/>
                    </a:cubicBezTo>
                    <a:cubicBezTo>
                      <a:pt x="186" y="54"/>
                      <a:pt x="186" y="54"/>
                      <a:pt x="186" y="54"/>
                    </a:cubicBezTo>
                    <a:cubicBezTo>
                      <a:pt x="186" y="43"/>
                      <a:pt x="186" y="43"/>
                      <a:pt x="186" y="43"/>
                    </a:cubicBezTo>
                    <a:cubicBezTo>
                      <a:pt x="191" y="35"/>
                      <a:pt x="191" y="35"/>
                      <a:pt x="191" y="35"/>
                    </a:cubicBezTo>
                    <a:cubicBezTo>
                      <a:pt x="194" y="31"/>
                      <a:pt x="194" y="31"/>
                      <a:pt x="194" y="31"/>
                    </a:cubicBezTo>
                    <a:cubicBezTo>
                      <a:pt x="192" y="24"/>
                      <a:pt x="192" y="24"/>
                      <a:pt x="192" y="24"/>
                    </a:cubicBezTo>
                    <a:lnTo>
                      <a:pt x="191" y="1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2" name="Freeform 528">
                <a:extLst>
                  <a:ext uri="{FF2B5EF4-FFF2-40B4-BE49-F238E27FC236}">
                    <a16:creationId xmlns:a16="http://schemas.microsoft.com/office/drawing/2014/main" id="{BA1B66C7-F67A-418D-A293-C6C49483B9AB}"/>
                  </a:ext>
                </a:extLst>
              </p:cNvPr>
              <p:cNvSpPr>
                <a:spLocks/>
              </p:cNvSpPr>
              <p:nvPr/>
            </p:nvSpPr>
            <p:spPr bwMode="auto">
              <a:xfrm>
                <a:off x="4015598" y="2924135"/>
                <a:ext cx="420405" cy="359231"/>
              </a:xfrm>
              <a:custGeom>
                <a:avLst/>
                <a:gdLst>
                  <a:gd name="T0" fmla="*/ 20 w 136"/>
                  <a:gd name="T1" fmla="*/ 20 h 116"/>
                  <a:gd name="T2" fmla="*/ 14 w 136"/>
                  <a:gd name="T3" fmla="*/ 20 h 116"/>
                  <a:gd name="T4" fmla="*/ 10 w 136"/>
                  <a:gd name="T5" fmla="*/ 30 h 116"/>
                  <a:gd name="T6" fmla="*/ 13 w 136"/>
                  <a:gd name="T7" fmla="*/ 40 h 116"/>
                  <a:gd name="T8" fmla="*/ 0 w 136"/>
                  <a:gd name="T9" fmla="*/ 56 h 116"/>
                  <a:gd name="T10" fmla="*/ 6 w 136"/>
                  <a:gd name="T11" fmla="*/ 75 h 116"/>
                  <a:gd name="T12" fmla="*/ 8 w 136"/>
                  <a:gd name="T13" fmla="*/ 77 h 116"/>
                  <a:gd name="T14" fmla="*/ 20 w 136"/>
                  <a:gd name="T15" fmla="*/ 74 h 116"/>
                  <a:gd name="T16" fmla="*/ 22 w 136"/>
                  <a:gd name="T17" fmla="*/ 75 h 116"/>
                  <a:gd name="T18" fmla="*/ 22 w 136"/>
                  <a:gd name="T19" fmla="*/ 77 h 116"/>
                  <a:gd name="T20" fmla="*/ 21 w 136"/>
                  <a:gd name="T21" fmla="*/ 78 h 116"/>
                  <a:gd name="T22" fmla="*/ 27 w 136"/>
                  <a:gd name="T23" fmla="*/ 80 h 116"/>
                  <a:gd name="T24" fmla="*/ 29 w 136"/>
                  <a:gd name="T25" fmla="*/ 77 h 116"/>
                  <a:gd name="T26" fmla="*/ 32 w 136"/>
                  <a:gd name="T27" fmla="*/ 66 h 116"/>
                  <a:gd name="T28" fmla="*/ 37 w 136"/>
                  <a:gd name="T29" fmla="*/ 66 h 116"/>
                  <a:gd name="T30" fmla="*/ 40 w 136"/>
                  <a:gd name="T31" fmla="*/ 74 h 116"/>
                  <a:gd name="T32" fmla="*/ 51 w 136"/>
                  <a:gd name="T33" fmla="*/ 73 h 116"/>
                  <a:gd name="T34" fmla="*/ 54 w 136"/>
                  <a:gd name="T35" fmla="*/ 67 h 116"/>
                  <a:gd name="T36" fmla="*/ 56 w 136"/>
                  <a:gd name="T37" fmla="*/ 66 h 116"/>
                  <a:gd name="T38" fmla="*/ 59 w 136"/>
                  <a:gd name="T39" fmla="*/ 70 h 116"/>
                  <a:gd name="T40" fmla="*/ 68 w 136"/>
                  <a:gd name="T41" fmla="*/ 70 h 116"/>
                  <a:gd name="T42" fmla="*/ 93 w 136"/>
                  <a:gd name="T43" fmla="*/ 80 h 116"/>
                  <a:gd name="T44" fmla="*/ 99 w 136"/>
                  <a:gd name="T45" fmla="*/ 93 h 116"/>
                  <a:gd name="T46" fmla="*/ 108 w 136"/>
                  <a:gd name="T47" fmla="*/ 96 h 116"/>
                  <a:gd name="T48" fmla="*/ 110 w 136"/>
                  <a:gd name="T49" fmla="*/ 107 h 116"/>
                  <a:gd name="T50" fmla="*/ 119 w 136"/>
                  <a:gd name="T51" fmla="*/ 116 h 116"/>
                  <a:gd name="T52" fmla="*/ 124 w 136"/>
                  <a:gd name="T53" fmla="*/ 116 h 116"/>
                  <a:gd name="T54" fmla="*/ 136 w 136"/>
                  <a:gd name="T55" fmla="*/ 109 h 116"/>
                  <a:gd name="T56" fmla="*/ 135 w 136"/>
                  <a:gd name="T57" fmla="*/ 107 h 116"/>
                  <a:gd name="T58" fmla="*/ 127 w 136"/>
                  <a:gd name="T59" fmla="*/ 107 h 116"/>
                  <a:gd name="T60" fmla="*/ 126 w 136"/>
                  <a:gd name="T61" fmla="*/ 106 h 116"/>
                  <a:gd name="T62" fmla="*/ 123 w 136"/>
                  <a:gd name="T63" fmla="*/ 95 h 116"/>
                  <a:gd name="T64" fmla="*/ 111 w 136"/>
                  <a:gd name="T65" fmla="*/ 91 h 116"/>
                  <a:gd name="T66" fmla="*/ 110 w 136"/>
                  <a:gd name="T67" fmla="*/ 90 h 116"/>
                  <a:gd name="T68" fmla="*/ 98 w 136"/>
                  <a:gd name="T69" fmla="*/ 74 h 116"/>
                  <a:gd name="T70" fmla="*/ 87 w 136"/>
                  <a:gd name="T71" fmla="*/ 65 h 116"/>
                  <a:gd name="T72" fmla="*/ 78 w 136"/>
                  <a:gd name="T73" fmla="*/ 63 h 116"/>
                  <a:gd name="T74" fmla="*/ 77 w 136"/>
                  <a:gd name="T75" fmla="*/ 63 h 116"/>
                  <a:gd name="T76" fmla="*/ 74 w 136"/>
                  <a:gd name="T77" fmla="*/ 58 h 116"/>
                  <a:gd name="T78" fmla="*/ 68 w 136"/>
                  <a:gd name="T79" fmla="*/ 58 h 116"/>
                  <a:gd name="T80" fmla="*/ 62 w 136"/>
                  <a:gd name="T81" fmla="*/ 44 h 116"/>
                  <a:gd name="T82" fmla="*/ 47 w 136"/>
                  <a:gd name="T83" fmla="*/ 14 h 116"/>
                  <a:gd name="T84" fmla="*/ 47 w 136"/>
                  <a:gd name="T85" fmla="*/ 14 h 116"/>
                  <a:gd name="T86" fmla="*/ 47 w 136"/>
                  <a:gd name="T87" fmla="*/ 14 h 116"/>
                  <a:gd name="T88" fmla="*/ 44 w 136"/>
                  <a:gd name="T89" fmla="*/ 0 h 116"/>
                  <a:gd name="T90" fmla="*/ 35 w 136"/>
                  <a:gd name="T91" fmla="*/ 9 h 116"/>
                  <a:gd name="T92" fmla="*/ 27 w 136"/>
                  <a:gd name="T93" fmla="*/ 12 h 116"/>
                  <a:gd name="T94" fmla="*/ 20 w 136"/>
                  <a:gd name="T95" fmla="*/ 2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 h="116">
                    <a:moveTo>
                      <a:pt x="20" y="20"/>
                    </a:moveTo>
                    <a:cubicBezTo>
                      <a:pt x="14" y="20"/>
                      <a:pt x="14" y="20"/>
                      <a:pt x="14" y="20"/>
                    </a:cubicBezTo>
                    <a:cubicBezTo>
                      <a:pt x="10" y="30"/>
                      <a:pt x="10" y="30"/>
                      <a:pt x="10" y="30"/>
                    </a:cubicBezTo>
                    <a:cubicBezTo>
                      <a:pt x="13" y="40"/>
                      <a:pt x="13" y="40"/>
                      <a:pt x="13" y="40"/>
                    </a:cubicBezTo>
                    <a:cubicBezTo>
                      <a:pt x="0" y="56"/>
                      <a:pt x="0" y="56"/>
                      <a:pt x="0" y="56"/>
                    </a:cubicBezTo>
                    <a:cubicBezTo>
                      <a:pt x="6" y="75"/>
                      <a:pt x="6" y="75"/>
                      <a:pt x="6" y="75"/>
                    </a:cubicBezTo>
                    <a:cubicBezTo>
                      <a:pt x="8" y="77"/>
                      <a:pt x="8" y="77"/>
                      <a:pt x="8" y="77"/>
                    </a:cubicBezTo>
                    <a:cubicBezTo>
                      <a:pt x="10" y="76"/>
                      <a:pt x="18" y="74"/>
                      <a:pt x="20" y="74"/>
                    </a:cubicBezTo>
                    <a:cubicBezTo>
                      <a:pt x="21" y="74"/>
                      <a:pt x="22" y="74"/>
                      <a:pt x="22" y="75"/>
                    </a:cubicBezTo>
                    <a:cubicBezTo>
                      <a:pt x="23" y="76"/>
                      <a:pt x="22" y="77"/>
                      <a:pt x="22" y="77"/>
                    </a:cubicBezTo>
                    <a:cubicBezTo>
                      <a:pt x="22" y="77"/>
                      <a:pt x="21" y="78"/>
                      <a:pt x="21" y="78"/>
                    </a:cubicBezTo>
                    <a:cubicBezTo>
                      <a:pt x="22" y="78"/>
                      <a:pt x="24" y="79"/>
                      <a:pt x="27" y="80"/>
                    </a:cubicBezTo>
                    <a:cubicBezTo>
                      <a:pt x="29" y="77"/>
                      <a:pt x="29" y="77"/>
                      <a:pt x="29" y="77"/>
                    </a:cubicBezTo>
                    <a:cubicBezTo>
                      <a:pt x="32" y="66"/>
                      <a:pt x="32" y="66"/>
                      <a:pt x="32" y="66"/>
                    </a:cubicBezTo>
                    <a:cubicBezTo>
                      <a:pt x="37" y="66"/>
                      <a:pt x="37" y="66"/>
                      <a:pt x="37" y="66"/>
                    </a:cubicBezTo>
                    <a:cubicBezTo>
                      <a:pt x="40" y="74"/>
                      <a:pt x="40" y="74"/>
                      <a:pt x="40" y="74"/>
                    </a:cubicBezTo>
                    <a:cubicBezTo>
                      <a:pt x="51" y="73"/>
                      <a:pt x="51" y="73"/>
                      <a:pt x="51" y="73"/>
                    </a:cubicBezTo>
                    <a:cubicBezTo>
                      <a:pt x="51" y="71"/>
                      <a:pt x="53" y="68"/>
                      <a:pt x="54" y="67"/>
                    </a:cubicBezTo>
                    <a:cubicBezTo>
                      <a:pt x="55" y="66"/>
                      <a:pt x="55" y="66"/>
                      <a:pt x="56" y="66"/>
                    </a:cubicBezTo>
                    <a:cubicBezTo>
                      <a:pt x="57" y="66"/>
                      <a:pt x="58" y="69"/>
                      <a:pt x="59" y="70"/>
                    </a:cubicBezTo>
                    <a:cubicBezTo>
                      <a:pt x="68" y="70"/>
                      <a:pt x="68" y="70"/>
                      <a:pt x="68" y="70"/>
                    </a:cubicBezTo>
                    <a:cubicBezTo>
                      <a:pt x="93" y="80"/>
                      <a:pt x="93" y="80"/>
                      <a:pt x="93" y="80"/>
                    </a:cubicBezTo>
                    <a:cubicBezTo>
                      <a:pt x="99" y="93"/>
                      <a:pt x="99" y="93"/>
                      <a:pt x="99" y="93"/>
                    </a:cubicBezTo>
                    <a:cubicBezTo>
                      <a:pt x="108" y="96"/>
                      <a:pt x="108" y="96"/>
                      <a:pt x="108" y="96"/>
                    </a:cubicBezTo>
                    <a:cubicBezTo>
                      <a:pt x="110" y="107"/>
                      <a:pt x="110" y="107"/>
                      <a:pt x="110" y="107"/>
                    </a:cubicBezTo>
                    <a:cubicBezTo>
                      <a:pt x="119" y="116"/>
                      <a:pt x="119" y="116"/>
                      <a:pt x="119" y="116"/>
                    </a:cubicBezTo>
                    <a:cubicBezTo>
                      <a:pt x="124" y="116"/>
                      <a:pt x="124" y="116"/>
                      <a:pt x="124" y="116"/>
                    </a:cubicBezTo>
                    <a:cubicBezTo>
                      <a:pt x="136" y="109"/>
                      <a:pt x="136" y="109"/>
                      <a:pt x="136" y="109"/>
                    </a:cubicBezTo>
                    <a:cubicBezTo>
                      <a:pt x="135" y="107"/>
                      <a:pt x="135" y="107"/>
                      <a:pt x="135" y="107"/>
                    </a:cubicBezTo>
                    <a:cubicBezTo>
                      <a:pt x="127" y="107"/>
                      <a:pt x="127" y="107"/>
                      <a:pt x="127" y="107"/>
                    </a:cubicBezTo>
                    <a:cubicBezTo>
                      <a:pt x="126" y="106"/>
                      <a:pt x="126" y="106"/>
                      <a:pt x="126" y="106"/>
                    </a:cubicBezTo>
                    <a:cubicBezTo>
                      <a:pt x="126" y="106"/>
                      <a:pt x="124" y="97"/>
                      <a:pt x="123" y="95"/>
                    </a:cubicBezTo>
                    <a:cubicBezTo>
                      <a:pt x="123" y="93"/>
                      <a:pt x="116" y="91"/>
                      <a:pt x="111" y="91"/>
                    </a:cubicBezTo>
                    <a:cubicBezTo>
                      <a:pt x="110" y="90"/>
                      <a:pt x="110" y="90"/>
                      <a:pt x="110" y="90"/>
                    </a:cubicBezTo>
                    <a:cubicBezTo>
                      <a:pt x="98" y="74"/>
                      <a:pt x="98" y="74"/>
                      <a:pt x="98" y="74"/>
                    </a:cubicBezTo>
                    <a:cubicBezTo>
                      <a:pt x="98" y="74"/>
                      <a:pt x="92" y="67"/>
                      <a:pt x="87" y="65"/>
                    </a:cubicBezTo>
                    <a:cubicBezTo>
                      <a:pt x="83" y="64"/>
                      <a:pt x="80" y="63"/>
                      <a:pt x="78" y="63"/>
                    </a:cubicBezTo>
                    <a:cubicBezTo>
                      <a:pt x="77" y="63"/>
                      <a:pt x="77" y="63"/>
                      <a:pt x="77" y="63"/>
                    </a:cubicBezTo>
                    <a:cubicBezTo>
                      <a:pt x="75" y="62"/>
                      <a:pt x="74" y="59"/>
                      <a:pt x="74" y="58"/>
                    </a:cubicBezTo>
                    <a:cubicBezTo>
                      <a:pt x="68" y="58"/>
                      <a:pt x="68" y="58"/>
                      <a:pt x="68" y="58"/>
                    </a:cubicBezTo>
                    <a:cubicBezTo>
                      <a:pt x="62" y="44"/>
                      <a:pt x="62" y="44"/>
                      <a:pt x="62" y="44"/>
                    </a:cubicBezTo>
                    <a:cubicBezTo>
                      <a:pt x="47" y="14"/>
                      <a:pt x="47" y="14"/>
                      <a:pt x="47" y="14"/>
                    </a:cubicBezTo>
                    <a:cubicBezTo>
                      <a:pt x="47" y="14"/>
                      <a:pt x="47" y="14"/>
                      <a:pt x="47" y="14"/>
                    </a:cubicBezTo>
                    <a:cubicBezTo>
                      <a:pt x="47" y="14"/>
                      <a:pt x="47" y="14"/>
                      <a:pt x="47" y="14"/>
                    </a:cubicBezTo>
                    <a:cubicBezTo>
                      <a:pt x="44" y="0"/>
                      <a:pt x="44" y="0"/>
                      <a:pt x="44" y="0"/>
                    </a:cubicBezTo>
                    <a:cubicBezTo>
                      <a:pt x="35" y="9"/>
                      <a:pt x="35" y="9"/>
                      <a:pt x="35" y="9"/>
                    </a:cubicBezTo>
                    <a:cubicBezTo>
                      <a:pt x="27" y="12"/>
                      <a:pt x="27" y="12"/>
                      <a:pt x="27" y="12"/>
                    </a:cubicBezTo>
                    <a:lnTo>
                      <a:pt x="20" y="2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3" name="Freeform 529">
                <a:extLst>
                  <a:ext uri="{FF2B5EF4-FFF2-40B4-BE49-F238E27FC236}">
                    <a16:creationId xmlns:a16="http://schemas.microsoft.com/office/drawing/2014/main" id="{4B4B5AEB-7CD9-46C9-8093-CDFD7D0D2221}"/>
                  </a:ext>
                </a:extLst>
              </p:cNvPr>
              <p:cNvSpPr>
                <a:spLocks/>
              </p:cNvSpPr>
              <p:nvPr/>
            </p:nvSpPr>
            <p:spPr bwMode="auto">
              <a:xfrm>
                <a:off x="3842490" y="3134988"/>
                <a:ext cx="887666" cy="708050"/>
              </a:xfrm>
              <a:custGeom>
                <a:avLst/>
                <a:gdLst>
                  <a:gd name="T0" fmla="*/ 165 w 287"/>
                  <a:gd name="T1" fmla="*/ 70 h 229"/>
                  <a:gd name="T2" fmla="*/ 173 w 287"/>
                  <a:gd name="T3" fmla="*/ 49 h 229"/>
                  <a:gd name="T4" fmla="*/ 162 w 287"/>
                  <a:gd name="T5" fmla="*/ 29 h 229"/>
                  <a:gd name="T6" fmla="*/ 147 w 287"/>
                  <a:gd name="T7" fmla="*/ 14 h 229"/>
                  <a:gd name="T8" fmla="*/ 114 w 287"/>
                  <a:gd name="T9" fmla="*/ 4 h 229"/>
                  <a:gd name="T10" fmla="*/ 112 w 287"/>
                  <a:gd name="T11" fmla="*/ 0 h 229"/>
                  <a:gd name="T12" fmla="*/ 108 w 287"/>
                  <a:gd name="T13" fmla="*/ 7 h 229"/>
                  <a:gd name="T14" fmla="*/ 91 w 287"/>
                  <a:gd name="T15" fmla="*/ 0 h 229"/>
                  <a:gd name="T16" fmla="*/ 87 w 287"/>
                  <a:gd name="T17" fmla="*/ 11 h 229"/>
                  <a:gd name="T18" fmla="*/ 83 w 287"/>
                  <a:gd name="T19" fmla="*/ 14 h 229"/>
                  <a:gd name="T20" fmla="*/ 76 w 287"/>
                  <a:gd name="T21" fmla="*/ 8 h 229"/>
                  <a:gd name="T22" fmla="*/ 63 w 287"/>
                  <a:gd name="T23" fmla="*/ 11 h 229"/>
                  <a:gd name="T24" fmla="*/ 62 w 287"/>
                  <a:gd name="T25" fmla="*/ 25 h 229"/>
                  <a:gd name="T26" fmla="*/ 57 w 287"/>
                  <a:gd name="T27" fmla="*/ 38 h 229"/>
                  <a:gd name="T28" fmla="*/ 34 w 287"/>
                  <a:gd name="T29" fmla="*/ 53 h 229"/>
                  <a:gd name="T30" fmla="*/ 27 w 287"/>
                  <a:gd name="T31" fmla="*/ 82 h 229"/>
                  <a:gd name="T32" fmla="*/ 16 w 287"/>
                  <a:gd name="T33" fmla="*/ 106 h 229"/>
                  <a:gd name="T34" fmla="*/ 18 w 287"/>
                  <a:gd name="T35" fmla="*/ 111 h 229"/>
                  <a:gd name="T36" fmla="*/ 21 w 287"/>
                  <a:gd name="T37" fmla="*/ 128 h 229"/>
                  <a:gd name="T38" fmla="*/ 0 w 287"/>
                  <a:gd name="T39" fmla="*/ 138 h 229"/>
                  <a:gd name="T40" fmla="*/ 16 w 287"/>
                  <a:gd name="T41" fmla="*/ 141 h 229"/>
                  <a:gd name="T42" fmla="*/ 42 w 287"/>
                  <a:gd name="T43" fmla="*/ 189 h 229"/>
                  <a:gd name="T44" fmla="*/ 58 w 287"/>
                  <a:gd name="T45" fmla="*/ 208 h 229"/>
                  <a:gd name="T46" fmla="*/ 97 w 287"/>
                  <a:gd name="T47" fmla="*/ 225 h 229"/>
                  <a:gd name="T48" fmla="*/ 132 w 287"/>
                  <a:gd name="T49" fmla="*/ 219 h 229"/>
                  <a:gd name="T50" fmla="*/ 155 w 287"/>
                  <a:gd name="T51" fmla="*/ 219 h 229"/>
                  <a:gd name="T52" fmla="*/ 174 w 287"/>
                  <a:gd name="T53" fmla="*/ 214 h 229"/>
                  <a:gd name="T54" fmla="*/ 193 w 287"/>
                  <a:gd name="T55" fmla="*/ 207 h 229"/>
                  <a:gd name="T56" fmla="*/ 229 w 287"/>
                  <a:gd name="T57" fmla="*/ 202 h 229"/>
                  <a:gd name="T58" fmla="*/ 269 w 287"/>
                  <a:gd name="T59" fmla="*/ 139 h 229"/>
                  <a:gd name="T60" fmla="*/ 201 w 287"/>
                  <a:gd name="T61" fmla="*/ 111 h 229"/>
                  <a:gd name="T62" fmla="*/ 183 w 287"/>
                  <a:gd name="T63" fmla="*/ 86 h 229"/>
                  <a:gd name="T64" fmla="*/ 170 w 287"/>
                  <a:gd name="T65" fmla="*/ 79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7" h="229">
                    <a:moveTo>
                      <a:pt x="170" y="79"/>
                    </a:moveTo>
                    <a:cubicBezTo>
                      <a:pt x="165" y="70"/>
                      <a:pt x="165" y="70"/>
                      <a:pt x="165" y="70"/>
                    </a:cubicBezTo>
                    <a:cubicBezTo>
                      <a:pt x="168" y="56"/>
                      <a:pt x="168" y="56"/>
                      <a:pt x="168" y="56"/>
                    </a:cubicBezTo>
                    <a:cubicBezTo>
                      <a:pt x="173" y="49"/>
                      <a:pt x="173" y="49"/>
                      <a:pt x="173" y="49"/>
                    </a:cubicBezTo>
                    <a:cubicBezTo>
                      <a:pt x="164" y="40"/>
                      <a:pt x="164" y="40"/>
                      <a:pt x="164" y="40"/>
                    </a:cubicBezTo>
                    <a:cubicBezTo>
                      <a:pt x="162" y="29"/>
                      <a:pt x="162" y="29"/>
                      <a:pt x="162" y="29"/>
                    </a:cubicBezTo>
                    <a:cubicBezTo>
                      <a:pt x="153" y="26"/>
                      <a:pt x="153" y="26"/>
                      <a:pt x="153" y="26"/>
                    </a:cubicBezTo>
                    <a:cubicBezTo>
                      <a:pt x="147" y="14"/>
                      <a:pt x="147" y="14"/>
                      <a:pt x="147" y="14"/>
                    </a:cubicBezTo>
                    <a:cubicBezTo>
                      <a:pt x="123" y="4"/>
                      <a:pt x="123" y="4"/>
                      <a:pt x="123" y="4"/>
                    </a:cubicBezTo>
                    <a:cubicBezTo>
                      <a:pt x="114" y="4"/>
                      <a:pt x="114" y="4"/>
                      <a:pt x="114" y="4"/>
                    </a:cubicBezTo>
                    <a:cubicBezTo>
                      <a:pt x="113" y="4"/>
                      <a:pt x="113" y="4"/>
                      <a:pt x="113" y="4"/>
                    </a:cubicBezTo>
                    <a:cubicBezTo>
                      <a:pt x="113" y="2"/>
                      <a:pt x="112" y="1"/>
                      <a:pt x="112" y="0"/>
                    </a:cubicBezTo>
                    <a:cubicBezTo>
                      <a:pt x="111" y="1"/>
                      <a:pt x="109" y="4"/>
                      <a:pt x="108" y="6"/>
                    </a:cubicBezTo>
                    <a:cubicBezTo>
                      <a:pt x="108" y="7"/>
                      <a:pt x="108" y="7"/>
                      <a:pt x="108" y="7"/>
                    </a:cubicBezTo>
                    <a:cubicBezTo>
                      <a:pt x="95" y="8"/>
                      <a:pt x="95" y="8"/>
                      <a:pt x="95" y="8"/>
                    </a:cubicBezTo>
                    <a:cubicBezTo>
                      <a:pt x="91" y="0"/>
                      <a:pt x="91" y="0"/>
                      <a:pt x="91" y="0"/>
                    </a:cubicBezTo>
                    <a:cubicBezTo>
                      <a:pt x="90" y="0"/>
                      <a:pt x="90" y="0"/>
                      <a:pt x="90" y="0"/>
                    </a:cubicBezTo>
                    <a:cubicBezTo>
                      <a:pt x="87" y="11"/>
                      <a:pt x="87" y="11"/>
                      <a:pt x="87" y="11"/>
                    </a:cubicBezTo>
                    <a:cubicBezTo>
                      <a:pt x="83" y="14"/>
                      <a:pt x="83" y="14"/>
                      <a:pt x="83" y="14"/>
                    </a:cubicBezTo>
                    <a:cubicBezTo>
                      <a:pt x="83" y="14"/>
                      <a:pt x="83" y="14"/>
                      <a:pt x="83" y="14"/>
                    </a:cubicBezTo>
                    <a:cubicBezTo>
                      <a:pt x="78" y="13"/>
                      <a:pt x="76" y="11"/>
                      <a:pt x="76" y="10"/>
                    </a:cubicBezTo>
                    <a:cubicBezTo>
                      <a:pt x="75" y="10"/>
                      <a:pt x="76" y="9"/>
                      <a:pt x="76" y="8"/>
                    </a:cubicBezTo>
                    <a:cubicBezTo>
                      <a:pt x="73" y="8"/>
                      <a:pt x="66" y="10"/>
                      <a:pt x="64" y="11"/>
                    </a:cubicBezTo>
                    <a:cubicBezTo>
                      <a:pt x="63" y="11"/>
                      <a:pt x="63" y="11"/>
                      <a:pt x="63" y="11"/>
                    </a:cubicBezTo>
                    <a:cubicBezTo>
                      <a:pt x="62" y="10"/>
                      <a:pt x="62" y="10"/>
                      <a:pt x="62" y="10"/>
                    </a:cubicBezTo>
                    <a:cubicBezTo>
                      <a:pt x="62" y="25"/>
                      <a:pt x="62" y="25"/>
                      <a:pt x="62" y="25"/>
                    </a:cubicBezTo>
                    <a:cubicBezTo>
                      <a:pt x="54" y="30"/>
                      <a:pt x="54" y="30"/>
                      <a:pt x="54" y="30"/>
                    </a:cubicBezTo>
                    <a:cubicBezTo>
                      <a:pt x="57" y="38"/>
                      <a:pt x="57" y="38"/>
                      <a:pt x="57" y="38"/>
                    </a:cubicBezTo>
                    <a:cubicBezTo>
                      <a:pt x="44" y="50"/>
                      <a:pt x="44" y="50"/>
                      <a:pt x="44" y="50"/>
                    </a:cubicBezTo>
                    <a:cubicBezTo>
                      <a:pt x="34" y="53"/>
                      <a:pt x="34" y="53"/>
                      <a:pt x="34" y="53"/>
                    </a:cubicBezTo>
                    <a:cubicBezTo>
                      <a:pt x="34" y="91"/>
                      <a:pt x="34" y="91"/>
                      <a:pt x="34" y="91"/>
                    </a:cubicBezTo>
                    <a:cubicBezTo>
                      <a:pt x="27" y="82"/>
                      <a:pt x="27" y="82"/>
                      <a:pt x="27" y="82"/>
                    </a:cubicBezTo>
                    <a:cubicBezTo>
                      <a:pt x="20" y="83"/>
                      <a:pt x="20" y="83"/>
                      <a:pt x="20" y="83"/>
                    </a:cubicBezTo>
                    <a:cubicBezTo>
                      <a:pt x="16" y="106"/>
                      <a:pt x="16" y="106"/>
                      <a:pt x="16" y="106"/>
                    </a:cubicBezTo>
                    <a:cubicBezTo>
                      <a:pt x="18" y="111"/>
                      <a:pt x="18" y="111"/>
                      <a:pt x="18" y="111"/>
                    </a:cubicBezTo>
                    <a:cubicBezTo>
                      <a:pt x="18" y="111"/>
                      <a:pt x="18" y="111"/>
                      <a:pt x="18" y="111"/>
                    </a:cubicBezTo>
                    <a:cubicBezTo>
                      <a:pt x="21" y="116"/>
                      <a:pt x="21" y="116"/>
                      <a:pt x="21" y="116"/>
                    </a:cubicBezTo>
                    <a:cubicBezTo>
                      <a:pt x="21" y="128"/>
                      <a:pt x="21" y="128"/>
                      <a:pt x="21" y="128"/>
                    </a:cubicBezTo>
                    <a:cubicBezTo>
                      <a:pt x="0" y="128"/>
                      <a:pt x="0" y="128"/>
                      <a:pt x="0" y="128"/>
                    </a:cubicBezTo>
                    <a:cubicBezTo>
                      <a:pt x="0" y="138"/>
                      <a:pt x="0" y="138"/>
                      <a:pt x="0" y="138"/>
                    </a:cubicBezTo>
                    <a:cubicBezTo>
                      <a:pt x="15" y="141"/>
                      <a:pt x="15" y="141"/>
                      <a:pt x="15" y="141"/>
                    </a:cubicBezTo>
                    <a:cubicBezTo>
                      <a:pt x="16" y="141"/>
                      <a:pt x="16" y="141"/>
                      <a:pt x="16" y="141"/>
                    </a:cubicBezTo>
                    <a:cubicBezTo>
                      <a:pt x="40" y="175"/>
                      <a:pt x="40" y="175"/>
                      <a:pt x="40" y="175"/>
                    </a:cubicBezTo>
                    <a:cubicBezTo>
                      <a:pt x="42" y="189"/>
                      <a:pt x="42" y="189"/>
                      <a:pt x="42" y="189"/>
                    </a:cubicBezTo>
                    <a:cubicBezTo>
                      <a:pt x="53" y="189"/>
                      <a:pt x="53" y="189"/>
                      <a:pt x="53" y="189"/>
                    </a:cubicBezTo>
                    <a:cubicBezTo>
                      <a:pt x="58" y="208"/>
                      <a:pt x="58" y="208"/>
                      <a:pt x="58" y="208"/>
                    </a:cubicBezTo>
                    <a:cubicBezTo>
                      <a:pt x="76" y="208"/>
                      <a:pt x="76" y="208"/>
                      <a:pt x="76" y="208"/>
                    </a:cubicBezTo>
                    <a:cubicBezTo>
                      <a:pt x="97" y="225"/>
                      <a:pt x="97" y="225"/>
                      <a:pt x="97" y="225"/>
                    </a:cubicBezTo>
                    <a:cubicBezTo>
                      <a:pt x="125" y="229"/>
                      <a:pt x="125" y="229"/>
                      <a:pt x="125" y="229"/>
                    </a:cubicBezTo>
                    <a:cubicBezTo>
                      <a:pt x="132" y="219"/>
                      <a:pt x="132" y="219"/>
                      <a:pt x="132" y="219"/>
                    </a:cubicBezTo>
                    <a:cubicBezTo>
                      <a:pt x="151" y="213"/>
                      <a:pt x="151" y="213"/>
                      <a:pt x="151" y="213"/>
                    </a:cubicBezTo>
                    <a:cubicBezTo>
                      <a:pt x="155" y="219"/>
                      <a:pt x="155" y="219"/>
                      <a:pt x="155" y="219"/>
                    </a:cubicBezTo>
                    <a:cubicBezTo>
                      <a:pt x="172" y="219"/>
                      <a:pt x="172" y="219"/>
                      <a:pt x="172" y="219"/>
                    </a:cubicBezTo>
                    <a:cubicBezTo>
                      <a:pt x="174" y="214"/>
                      <a:pt x="174" y="214"/>
                      <a:pt x="174" y="214"/>
                    </a:cubicBezTo>
                    <a:cubicBezTo>
                      <a:pt x="190" y="214"/>
                      <a:pt x="190" y="214"/>
                      <a:pt x="190" y="214"/>
                    </a:cubicBezTo>
                    <a:cubicBezTo>
                      <a:pt x="193" y="207"/>
                      <a:pt x="193" y="207"/>
                      <a:pt x="193" y="207"/>
                    </a:cubicBezTo>
                    <a:cubicBezTo>
                      <a:pt x="207" y="202"/>
                      <a:pt x="207" y="202"/>
                      <a:pt x="207" y="202"/>
                    </a:cubicBezTo>
                    <a:cubicBezTo>
                      <a:pt x="229" y="202"/>
                      <a:pt x="229" y="202"/>
                      <a:pt x="229" y="202"/>
                    </a:cubicBezTo>
                    <a:cubicBezTo>
                      <a:pt x="287" y="139"/>
                      <a:pt x="287" y="139"/>
                      <a:pt x="287" y="139"/>
                    </a:cubicBezTo>
                    <a:cubicBezTo>
                      <a:pt x="282" y="139"/>
                      <a:pt x="272" y="139"/>
                      <a:pt x="269" y="139"/>
                    </a:cubicBezTo>
                    <a:cubicBezTo>
                      <a:pt x="264" y="140"/>
                      <a:pt x="232" y="125"/>
                      <a:pt x="231" y="125"/>
                    </a:cubicBezTo>
                    <a:cubicBezTo>
                      <a:pt x="229" y="123"/>
                      <a:pt x="202" y="111"/>
                      <a:pt x="201" y="111"/>
                    </a:cubicBezTo>
                    <a:cubicBezTo>
                      <a:pt x="201" y="110"/>
                      <a:pt x="201" y="110"/>
                      <a:pt x="201" y="110"/>
                    </a:cubicBezTo>
                    <a:cubicBezTo>
                      <a:pt x="183" y="86"/>
                      <a:pt x="183" y="86"/>
                      <a:pt x="183" y="86"/>
                    </a:cubicBezTo>
                    <a:cubicBezTo>
                      <a:pt x="187" y="78"/>
                      <a:pt x="187" y="78"/>
                      <a:pt x="187" y="78"/>
                    </a:cubicBezTo>
                    <a:lnTo>
                      <a:pt x="170" y="7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4" name="Freeform 530">
                <a:extLst>
                  <a:ext uri="{FF2B5EF4-FFF2-40B4-BE49-F238E27FC236}">
                    <a16:creationId xmlns:a16="http://schemas.microsoft.com/office/drawing/2014/main" id="{8B9B5950-8A4E-467E-907F-70D74917CD45}"/>
                  </a:ext>
                </a:extLst>
              </p:cNvPr>
              <p:cNvSpPr>
                <a:spLocks/>
              </p:cNvSpPr>
              <p:nvPr/>
            </p:nvSpPr>
            <p:spPr bwMode="auto">
              <a:xfrm>
                <a:off x="4359210" y="3267747"/>
                <a:ext cx="83300" cy="105427"/>
              </a:xfrm>
              <a:custGeom>
                <a:avLst/>
                <a:gdLst>
                  <a:gd name="T0" fmla="*/ 3 w 27"/>
                  <a:gd name="T1" fmla="*/ 14 h 34"/>
                  <a:gd name="T2" fmla="*/ 0 w 27"/>
                  <a:gd name="T3" fmla="*/ 27 h 34"/>
                  <a:gd name="T4" fmla="*/ 4 w 27"/>
                  <a:gd name="T5" fmla="*/ 34 h 34"/>
                  <a:gd name="T6" fmla="*/ 21 w 27"/>
                  <a:gd name="T7" fmla="*/ 33 h 34"/>
                  <a:gd name="T8" fmla="*/ 23 w 27"/>
                  <a:gd name="T9" fmla="*/ 27 h 34"/>
                  <a:gd name="T10" fmla="*/ 25 w 27"/>
                  <a:gd name="T11" fmla="*/ 24 h 34"/>
                  <a:gd name="T12" fmla="*/ 22 w 27"/>
                  <a:gd name="T13" fmla="*/ 25 h 34"/>
                  <a:gd name="T14" fmla="*/ 17 w 27"/>
                  <a:gd name="T15" fmla="*/ 19 h 34"/>
                  <a:gd name="T16" fmla="*/ 27 w 27"/>
                  <a:gd name="T17" fmla="*/ 10 h 34"/>
                  <a:gd name="T18" fmla="*/ 26 w 27"/>
                  <a:gd name="T19" fmla="*/ 3 h 34"/>
                  <a:gd name="T20" fmla="*/ 25 w 27"/>
                  <a:gd name="T21" fmla="*/ 0 h 34"/>
                  <a:gd name="T22" fmla="*/ 14 w 27"/>
                  <a:gd name="T23" fmla="*/ 7 h 34"/>
                  <a:gd name="T24" fmla="*/ 8 w 27"/>
                  <a:gd name="T25" fmla="*/ 7 h 34"/>
                  <a:gd name="T26" fmla="*/ 3 w 27"/>
                  <a:gd name="T27" fmla="*/ 1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34">
                    <a:moveTo>
                      <a:pt x="3" y="14"/>
                    </a:moveTo>
                    <a:cubicBezTo>
                      <a:pt x="0" y="27"/>
                      <a:pt x="0" y="27"/>
                      <a:pt x="0" y="27"/>
                    </a:cubicBezTo>
                    <a:cubicBezTo>
                      <a:pt x="4" y="34"/>
                      <a:pt x="4" y="34"/>
                      <a:pt x="4" y="34"/>
                    </a:cubicBezTo>
                    <a:cubicBezTo>
                      <a:pt x="21" y="33"/>
                      <a:pt x="21" y="33"/>
                      <a:pt x="21" y="33"/>
                    </a:cubicBezTo>
                    <a:cubicBezTo>
                      <a:pt x="23" y="27"/>
                      <a:pt x="23" y="27"/>
                      <a:pt x="23" y="27"/>
                    </a:cubicBezTo>
                    <a:cubicBezTo>
                      <a:pt x="25" y="24"/>
                      <a:pt x="25" y="24"/>
                      <a:pt x="25" y="24"/>
                    </a:cubicBezTo>
                    <a:cubicBezTo>
                      <a:pt x="22" y="25"/>
                      <a:pt x="22" y="25"/>
                      <a:pt x="22" y="25"/>
                    </a:cubicBezTo>
                    <a:cubicBezTo>
                      <a:pt x="17" y="19"/>
                      <a:pt x="17" y="19"/>
                      <a:pt x="17" y="19"/>
                    </a:cubicBezTo>
                    <a:cubicBezTo>
                      <a:pt x="27" y="10"/>
                      <a:pt x="27" y="10"/>
                      <a:pt x="27" y="10"/>
                    </a:cubicBezTo>
                    <a:cubicBezTo>
                      <a:pt x="27" y="7"/>
                      <a:pt x="26" y="3"/>
                      <a:pt x="26" y="3"/>
                    </a:cubicBezTo>
                    <a:cubicBezTo>
                      <a:pt x="25" y="0"/>
                      <a:pt x="25" y="0"/>
                      <a:pt x="25" y="0"/>
                    </a:cubicBezTo>
                    <a:cubicBezTo>
                      <a:pt x="14" y="7"/>
                      <a:pt x="14" y="7"/>
                      <a:pt x="14" y="7"/>
                    </a:cubicBezTo>
                    <a:cubicBezTo>
                      <a:pt x="8" y="7"/>
                      <a:pt x="8" y="7"/>
                      <a:pt x="8" y="7"/>
                    </a:cubicBezTo>
                    <a:lnTo>
                      <a:pt x="3" y="1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5" name="Freeform 531">
                <a:extLst>
                  <a:ext uri="{FF2B5EF4-FFF2-40B4-BE49-F238E27FC236}">
                    <a16:creationId xmlns:a16="http://schemas.microsoft.com/office/drawing/2014/main" id="{9C9E2E38-ADE2-4CDD-B49B-BA37EDDA487A}"/>
                  </a:ext>
                </a:extLst>
              </p:cNvPr>
              <p:cNvSpPr>
                <a:spLocks/>
              </p:cNvSpPr>
              <p:nvPr/>
            </p:nvSpPr>
            <p:spPr bwMode="auto">
              <a:xfrm>
                <a:off x="3159169" y="2606553"/>
                <a:ext cx="986585" cy="973569"/>
              </a:xfrm>
              <a:custGeom>
                <a:avLst/>
                <a:gdLst>
                  <a:gd name="T0" fmla="*/ 241 w 319"/>
                  <a:gd name="T1" fmla="*/ 18 h 315"/>
                  <a:gd name="T2" fmla="*/ 233 w 319"/>
                  <a:gd name="T3" fmla="*/ 25 h 315"/>
                  <a:gd name="T4" fmla="*/ 219 w 319"/>
                  <a:gd name="T5" fmla="*/ 31 h 315"/>
                  <a:gd name="T6" fmla="*/ 58 w 319"/>
                  <a:gd name="T7" fmla="*/ 24 h 315"/>
                  <a:gd name="T8" fmla="*/ 43 w 319"/>
                  <a:gd name="T9" fmla="*/ 66 h 315"/>
                  <a:gd name="T10" fmla="*/ 39 w 319"/>
                  <a:gd name="T11" fmla="*/ 73 h 315"/>
                  <a:gd name="T12" fmla="*/ 21 w 319"/>
                  <a:gd name="T13" fmla="*/ 151 h 315"/>
                  <a:gd name="T14" fmla="*/ 20 w 319"/>
                  <a:gd name="T15" fmla="*/ 164 h 315"/>
                  <a:gd name="T16" fmla="*/ 5 w 319"/>
                  <a:gd name="T17" fmla="*/ 201 h 315"/>
                  <a:gd name="T18" fmla="*/ 11 w 319"/>
                  <a:gd name="T19" fmla="*/ 215 h 315"/>
                  <a:gd name="T20" fmla="*/ 20 w 319"/>
                  <a:gd name="T21" fmla="*/ 244 h 315"/>
                  <a:gd name="T22" fmla="*/ 24 w 319"/>
                  <a:gd name="T23" fmla="*/ 249 h 315"/>
                  <a:gd name="T24" fmla="*/ 33 w 319"/>
                  <a:gd name="T25" fmla="*/ 264 h 315"/>
                  <a:gd name="T26" fmla="*/ 34 w 319"/>
                  <a:gd name="T27" fmla="*/ 281 h 315"/>
                  <a:gd name="T28" fmla="*/ 37 w 319"/>
                  <a:gd name="T29" fmla="*/ 297 h 315"/>
                  <a:gd name="T30" fmla="*/ 48 w 319"/>
                  <a:gd name="T31" fmla="*/ 302 h 315"/>
                  <a:gd name="T32" fmla="*/ 45 w 319"/>
                  <a:gd name="T33" fmla="*/ 304 h 315"/>
                  <a:gd name="T34" fmla="*/ 45 w 319"/>
                  <a:gd name="T35" fmla="*/ 304 h 315"/>
                  <a:gd name="T36" fmla="*/ 48 w 319"/>
                  <a:gd name="T37" fmla="*/ 305 h 315"/>
                  <a:gd name="T38" fmla="*/ 51 w 319"/>
                  <a:gd name="T39" fmla="*/ 306 h 315"/>
                  <a:gd name="T40" fmla="*/ 53 w 319"/>
                  <a:gd name="T41" fmla="*/ 307 h 315"/>
                  <a:gd name="T42" fmla="*/ 55 w 319"/>
                  <a:gd name="T43" fmla="*/ 309 h 315"/>
                  <a:gd name="T44" fmla="*/ 57 w 319"/>
                  <a:gd name="T45" fmla="*/ 310 h 315"/>
                  <a:gd name="T46" fmla="*/ 59 w 319"/>
                  <a:gd name="T47" fmla="*/ 312 h 315"/>
                  <a:gd name="T48" fmla="*/ 60 w 319"/>
                  <a:gd name="T49" fmla="*/ 314 h 315"/>
                  <a:gd name="T50" fmla="*/ 61 w 319"/>
                  <a:gd name="T51" fmla="*/ 315 h 315"/>
                  <a:gd name="T52" fmla="*/ 81 w 319"/>
                  <a:gd name="T53" fmla="*/ 280 h 315"/>
                  <a:gd name="T54" fmla="*/ 105 w 319"/>
                  <a:gd name="T55" fmla="*/ 296 h 315"/>
                  <a:gd name="T56" fmla="*/ 117 w 319"/>
                  <a:gd name="T57" fmla="*/ 292 h 315"/>
                  <a:gd name="T58" fmla="*/ 134 w 319"/>
                  <a:gd name="T59" fmla="*/ 301 h 315"/>
                  <a:gd name="T60" fmla="*/ 151 w 319"/>
                  <a:gd name="T61" fmla="*/ 292 h 315"/>
                  <a:gd name="T62" fmla="*/ 167 w 319"/>
                  <a:gd name="T63" fmla="*/ 283 h 315"/>
                  <a:gd name="T64" fmla="*/ 187 w 319"/>
                  <a:gd name="T65" fmla="*/ 292 h 315"/>
                  <a:gd name="T66" fmla="*/ 200 w 319"/>
                  <a:gd name="T67" fmla="*/ 286 h 315"/>
                  <a:gd name="T68" fmla="*/ 209 w 319"/>
                  <a:gd name="T69" fmla="*/ 258 h 315"/>
                  <a:gd name="T70" fmla="*/ 208 w 319"/>
                  <a:gd name="T71" fmla="*/ 249 h 315"/>
                  <a:gd name="T72" fmla="*/ 224 w 319"/>
                  <a:gd name="T73" fmla="*/ 249 h 315"/>
                  <a:gd name="T74" fmla="*/ 226 w 319"/>
                  <a:gd name="T75" fmla="*/ 256 h 315"/>
                  <a:gd name="T76" fmla="*/ 231 w 319"/>
                  <a:gd name="T77" fmla="*/ 278 h 315"/>
                  <a:gd name="T78" fmla="*/ 236 w 319"/>
                  <a:gd name="T79" fmla="*/ 278 h 315"/>
                  <a:gd name="T80" fmla="*/ 236 w 319"/>
                  <a:gd name="T81" fmla="*/ 277 h 315"/>
                  <a:gd name="T82" fmla="*/ 240 w 319"/>
                  <a:gd name="T83" fmla="*/ 252 h 315"/>
                  <a:gd name="T84" fmla="*/ 253 w 319"/>
                  <a:gd name="T85" fmla="*/ 256 h 315"/>
                  <a:gd name="T86" fmla="*/ 265 w 319"/>
                  <a:gd name="T87" fmla="*/ 219 h 315"/>
                  <a:gd name="T88" fmla="*/ 272 w 319"/>
                  <a:gd name="T89" fmla="*/ 200 h 315"/>
                  <a:gd name="T90" fmla="*/ 281 w 319"/>
                  <a:gd name="T91" fmla="*/ 179 h 315"/>
                  <a:gd name="T92" fmla="*/ 288 w 319"/>
                  <a:gd name="T93" fmla="*/ 143 h 315"/>
                  <a:gd name="T94" fmla="*/ 290 w 319"/>
                  <a:gd name="T95" fmla="*/ 121 h 315"/>
                  <a:gd name="T96" fmla="*/ 303 w 319"/>
                  <a:gd name="T97" fmla="*/ 113 h 315"/>
                  <a:gd name="T98" fmla="*/ 319 w 319"/>
                  <a:gd name="T99" fmla="*/ 101 h 315"/>
                  <a:gd name="T100" fmla="*/ 304 w 319"/>
                  <a:gd name="T101" fmla="*/ 90 h 315"/>
                  <a:gd name="T102" fmla="*/ 287 w 319"/>
                  <a:gd name="T103" fmla="*/ 45 h 315"/>
                  <a:gd name="T104" fmla="*/ 284 w 319"/>
                  <a:gd name="T105" fmla="*/ 27 h 315"/>
                  <a:gd name="T106" fmla="*/ 271 w 319"/>
                  <a:gd name="T107" fmla="*/ 9 h 315"/>
                  <a:gd name="T108" fmla="*/ 258 w 319"/>
                  <a:gd name="T109" fmla="*/ 0 h 315"/>
                  <a:gd name="T110" fmla="*/ 247 w 319"/>
                  <a:gd name="T111" fmla="*/ 7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9" h="315">
                    <a:moveTo>
                      <a:pt x="247" y="13"/>
                    </a:moveTo>
                    <a:cubicBezTo>
                      <a:pt x="241" y="18"/>
                      <a:pt x="241" y="18"/>
                      <a:pt x="241" y="18"/>
                    </a:cubicBezTo>
                    <a:cubicBezTo>
                      <a:pt x="233" y="18"/>
                      <a:pt x="233" y="18"/>
                      <a:pt x="233" y="18"/>
                    </a:cubicBezTo>
                    <a:cubicBezTo>
                      <a:pt x="233" y="25"/>
                      <a:pt x="233" y="25"/>
                      <a:pt x="233" y="25"/>
                    </a:cubicBezTo>
                    <a:cubicBezTo>
                      <a:pt x="225" y="31"/>
                      <a:pt x="225" y="31"/>
                      <a:pt x="225" y="31"/>
                    </a:cubicBezTo>
                    <a:cubicBezTo>
                      <a:pt x="219" y="31"/>
                      <a:pt x="219" y="31"/>
                      <a:pt x="219" y="31"/>
                    </a:cubicBezTo>
                    <a:cubicBezTo>
                      <a:pt x="215" y="24"/>
                      <a:pt x="215" y="24"/>
                      <a:pt x="215" y="24"/>
                    </a:cubicBezTo>
                    <a:cubicBezTo>
                      <a:pt x="58" y="24"/>
                      <a:pt x="58" y="24"/>
                      <a:pt x="58" y="24"/>
                    </a:cubicBezTo>
                    <a:cubicBezTo>
                      <a:pt x="58" y="66"/>
                      <a:pt x="58" y="66"/>
                      <a:pt x="58" y="66"/>
                    </a:cubicBezTo>
                    <a:cubicBezTo>
                      <a:pt x="43" y="66"/>
                      <a:pt x="43" y="66"/>
                      <a:pt x="43" y="66"/>
                    </a:cubicBezTo>
                    <a:cubicBezTo>
                      <a:pt x="43" y="73"/>
                      <a:pt x="43" y="73"/>
                      <a:pt x="43" y="73"/>
                    </a:cubicBezTo>
                    <a:cubicBezTo>
                      <a:pt x="39" y="73"/>
                      <a:pt x="39" y="73"/>
                      <a:pt x="39" y="73"/>
                    </a:cubicBezTo>
                    <a:cubicBezTo>
                      <a:pt x="39" y="151"/>
                      <a:pt x="39" y="151"/>
                      <a:pt x="39" y="151"/>
                    </a:cubicBezTo>
                    <a:cubicBezTo>
                      <a:pt x="21" y="151"/>
                      <a:pt x="21" y="151"/>
                      <a:pt x="21" y="151"/>
                    </a:cubicBezTo>
                    <a:cubicBezTo>
                      <a:pt x="21" y="164"/>
                      <a:pt x="21" y="164"/>
                      <a:pt x="21" y="164"/>
                    </a:cubicBezTo>
                    <a:cubicBezTo>
                      <a:pt x="20" y="164"/>
                      <a:pt x="20" y="164"/>
                      <a:pt x="20" y="164"/>
                    </a:cubicBezTo>
                    <a:cubicBezTo>
                      <a:pt x="12" y="166"/>
                      <a:pt x="5" y="169"/>
                      <a:pt x="5" y="170"/>
                    </a:cubicBezTo>
                    <a:cubicBezTo>
                      <a:pt x="5" y="201"/>
                      <a:pt x="5" y="201"/>
                      <a:pt x="5" y="201"/>
                    </a:cubicBezTo>
                    <a:cubicBezTo>
                      <a:pt x="0" y="205"/>
                      <a:pt x="0" y="205"/>
                      <a:pt x="0" y="205"/>
                    </a:cubicBezTo>
                    <a:cubicBezTo>
                      <a:pt x="11" y="215"/>
                      <a:pt x="11" y="215"/>
                      <a:pt x="11" y="215"/>
                    </a:cubicBezTo>
                    <a:cubicBezTo>
                      <a:pt x="11" y="230"/>
                      <a:pt x="11" y="230"/>
                      <a:pt x="11" y="230"/>
                    </a:cubicBezTo>
                    <a:cubicBezTo>
                      <a:pt x="20" y="244"/>
                      <a:pt x="20" y="244"/>
                      <a:pt x="20" y="244"/>
                    </a:cubicBezTo>
                    <a:cubicBezTo>
                      <a:pt x="20" y="244"/>
                      <a:pt x="20" y="244"/>
                      <a:pt x="20" y="244"/>
                    </a:cubicBezTo>
                    <a:cubicBezTo>
                      <a:pt x="24" y="249"/>
                      <a:pt x="24" y="249"/>
                      <a:pt x="24" y="249"/>
                    </a:cubicBezTo>
                    <a:cubicBezTo>
                      <a:pt x="24" y="256"/>
                      <a:pt x="24" y="256"/>
                      <a:pt x="24" y="256"/>
                    </a:cubicBezTo>
                    <a:cubicBezTo>
                      <a:pt x="33" y="264"/>
                      <a:pt x="33" y="264"/>
                      <a:pt x="33" y="264"/>
                    </a:cubicBezTo>
                    <a:cubicBezTo>
                      <a:pt x="33" y="265"/>
                      <a:pt x="39" y="272"/>
                      <a:pt x="36" y="277"/>
                    </a:cubicBezTo>
                    <a:cubicBezTo>
                      <a:pt x="36" y="278"/>
                      <a:pt x="35" y="280"/>
                      <a:pt x="34" y="281"/>
                    </a:cubicBezTo>
                    <a:cubicBezTo>
                      <a:pt x="33" y="284"/>
                      <a:pt x="29" y="291"/>
                      <a:pt x="30" y="292"/>
                    </a:cubicBezTo>
                    <a:cubicBezTo>
                      <a:pt x="32" y="293"/>
                      <a:pt x="36" y="296"/>
                      <a:pt x="37" y="297"/>
                    </a:cubicBezTo>
                    <a:cubicBezTo>
                      <a:pt x="43" y="297"/>
                      <a:pt x="43" y="297"/>
                      <a:pt x="43" y="297"/>
                    </a:cubicBezTo>
                    <a:cubicBezTo>
                      <a:pt x="48" y="302"/>
                      <a:pt x="48" y="302"/>
                      <a:pt x="48" y="302"/>
                    </a:cubicBezTo>
                    <a:cubicBezTo>
                      <a:pt x="47" y="302"/>
                      <a:pt x="47" y="302"/>
                      <a:pt x="47" y="302"/>
                    </a:cubicBezTo>
                    <a:cubicBezTo>
                      <a:pt x="46" y="303"/>
                      <a:pt x="45" y="304"/>
                      <a:pt x="45" y="304"/>
                    </a:cubicBezTo>
                    <a:cubicBezTo>
                      <a:pt x="45" y="304"/>
                      <a:pt x="45" y="304"/>
                      <a:pt x="45" y="304"/>
                    </a:cubicBezTo>
                    <a:cubicBezTo>
                      <a:pt x="45" y="304"/>
                      <a:pt x="45" y="304"/>
                      <a:pt x="45" y="304"/>
                    </a:cubicBezTo>
                    <a:cubicBezTo>
                      <a:pt x="45" y="304"/>
                      <a:pt x="46" y="304"/>
                      <a:pt x="47" y="304"/>
                    </a:cubicBezTo>
                    <a:cubicBezTo>
                      <a:pt x="47" y="304"/>
                      <a:pt x="48" y="305"/>
                      <a:pt x="48" y="305"/>
                    </a:cubicBezTo>
                    <a:cubicBezTo>
                      <a:pt x="48" y="305"/>
                      <a:pt x="49" y="305"/>
                      <a:pt x="49" y="305"/>
                    </a:cubicBezTo>
                    <a:cubicBezTo>
                      <a:pt x="49" y="305"/>
                      <a:pt x="50" y="305"/>
                      <a:pt x="51" y="306"/>
                    </a:cubicBezTo>
                    <a:cubicBezTo>
                      <a:pt x="51" y="306"/>
                      <a:pt x="51" y="306"/>
                      <a:pt x="51" y="306"/>
                    </a:cubicBezTo>
                    <a:cubicBezTo>
                      <a:pt x="51" y="306"/>
                      <a:pt x="52" y="307"/>
                      <a:pt x="53" y="307"/>
                    </a:cubicBezTo>
                    <a:cubicBezTo>
                      <a:pt x="53" y="307"/>
                      <a:pt x="53" y="307"/>
                      <a:pt x="53" y="307"/>
                    </a:cubicBezTo>
                    <a:cubicBezTo>
                      <a:pt x="54" y="308"/>
                      <a:pt x="54" y="308"/>
                      <a:pt x="55" y="309"/>
                    </a:cubicBezTo>
                    <a:cubicBezTo>
                      <a:pt x="55" y="309"/>
                      <a:pt x="55" y="309"/>
                      <a:pt x="55" y="309"/>
                    </a:cubicBezTo>
                    <a:cubicBezTo>
                      <a:pt x="56" y="309"/>
                      <a:pt x="56" y="310"/>
                      <a:pt x="57" y="310"/>
                    </a:cubicBezTo>
                    <a:cubicBezTo>
                      <a:pt x="57" y="310"/>
                      <a:pt x="57" y="310"/>
                      <a:pt x="57" y="311"/>
                    </a:cubicBezTo>
                    <a:cubicBezTo>
                      <a:pt x="58" y="311"/>
                      <a:pt x="58" y="312"/>
                      <a:pt x="59" y="312"/>
                    </a:cubicBezTo>
                    <a:cubicBezTo>
                      <a:pt x="59" y="312"/>
                      <a:pt x="59" y="312"/>
                      <a:pt x="59" y="312"/>
                    </a:cubicBezTo>
                    <a:cubicBezTo>
                      <a:pt x="59" y="313"/>
                      <a:pt x="60" y="313"/>
                      <a:pt x="60" y="314"/>
                    </a:cubicBezTo>
                    <a:cubicBezTo>
                      <a:pt x="60" y="314"/>
                      <a:pt x="60" y="314"/>
                      <a:pt x="60" y="314"/>
                    </a:cubicBezTo>
                    <a:cubicBezTo>
                      <a:pt x="61" y="314"/>
                      <a:pt x="61" y="315"/>
                      <a:pt x="61" y="315"/>
                    </a:cubicBezTo>
                    <a:cubicBezTo>
                      <a:pt x="62" y="315"/>
                      <a:pt x="62" y="315"/>
                      <a:pt x="62" y="315"/>
                    </a:cubicBezTo>
                    <a:cubicBezTo>
                      <a:pt x="81" y="280"/>
                      <a:pt x="81" y="280"/>
                      <a:pt x="81" y="280"/>
                    </a:cubicBezTo>
                    <a:cubicBezTo>
                      <a:pt x="101" y="281"/>
                      <a:pt x="101" y="281"/>
                      <a:pt x="101" y="281"/>
                    </a:cubicBezTo>
                    <a:cubicBezTo>
                      <a:pt x="105" y="296"/>
                      <a:pt x="105" y="296"/>
                      <a:pt x="105" y="296"/>
                    </a:cubicBezTo>
                    <a:cubicBezTo>
                      <a:pt x="112" y="296"/>
                      <a:pt x="112" y="296"/>
                      <a:pt x="112" y="296"/>
                    </a:cubicBezTo>
                    <a:cubicBezTo>
                      <a:pt x="117" y="292"/>
                      <a:pt x="117" y="292"/>
                      <a:pt x="117" y="292"/>
                    </a:cubicBezTo>
                    <a:cubicBezTo>
                      <a:pt x="124" y="292"/>
                      <a:pt x="124" y="292"/>
                      <a:pt x="124" y="292"/>
                    </a:cubicBezTo>
                    <a:cubicBezTo>
                      <a:pt x="134" y="301"/>
                      <a:pt x="134" y="301"/>
                      <a:pt x="134" y="301"/>
                    </a:cubicBezTo>
                    <a:cubicBezTo>
                      <a:pt x="148" y="302"/>
                      <a:pt x="148" y="302"/>
                      <a:pt x="148" y="302"/>
                    </a:cubicBezTo>
                    <a:cubicBezTo>
                      <a:pt x="151" y="292"/>
                      <a:pt x="151" y="292"/>
                      <a:pt x="151" y="292"/>
                    </a:cubicBezTo>
                    <a:cubicBezTo>
                      <a:pt x="163" y="290"/>
                      <a:pt x="163" y="290"/>
                      <a:pt x="163" y="290"/>
                    </a:cubicBezTo>
                    <a:cubicBezTo>
                      <a:pt x="167" y="283"/>
                      <a:pt x="167" y="283"/>
                      <a:pt x="167" y="283"/>
                    </a:cubicBezTo>
                    <a:cubicBezTo>
                      <a:pt x="180" y="290"/>
                      <a:pt x="180" y="290"/>
                      <a:pt x="180" y="290"/>
                    </a:cubicBezTo>
                    <a:cubicBezTo>
                      <a:pt x="180" y="290"/>
                      <a:pt x="183" y="292"/>
                      <a:pt x="187" y="292"/>
                    </a:cubicBezTo>
                    <a:cubicBezTo>
                      <a:pt x="190" y="292"/>
                      <a:pt x="194" y="292"/>
                      <a:pt x="195" y="292"/>
                    </a:cubicBezTo>
                    <a:cubicBezTo>
                      <a:pt x="200" y="286"/>
                      <a:pt x="200" y="286"/>
                      <a:pt x="200" y="286"/>
                    </a:cubicBezTo>
                    <a:cubicBezTo>
                      <a:pt x="209" y="274"/>
                      <a:pt x="209" y="274"/>
                      <a:pt x="209" y="274"/>
                    </a:cubicBezTo>
                    <a:cubicBezTo>
                      <a:pt x="209" y="258"/>
                      <a:pt x="209" y="258"/>
                      <a:pt x="209" y="258"/>
                    </a:cubicBezTo>
                    <a:cubicBezTo>
                      <a:pt x="203" y="255"/>
                      <a:pt x="203" y="255"/>
                      <a:pt x="203" y="255"/>
                    </a:cubicBezTo>
                    <a:cubicBezTo>
                      <a:pt x="208" y="249"/>
                      <a:pt x="208" y="249"/>
                      <a:pt x="208" y="249"/>
                    </a:cubicBezTo>
                    <a:cubicBezTo>
                      <a:pt x="220" y="245"/>
                      <a:pt x="220" y="245"/>
                      <a:pt x="220" y="245"/>
                    </a:cubicBezTo>
                    <a:cubicBezTo>
                      <a:pt x="224" y="249"/>
                      <a:pt x="224" y="249"/>
                      <a:pt x="224" y="249"/>
                    </a:cubicBezTo>
                    <a:cubicBezTo>
                      <a:pt x="226" y="255"/>
                      <a:pt x="226" y="255"/>
                      <a:pt x="226" y="255"/>
                    </a:cubicBezTo>
                    <a:cubicBezTo>
                      <a:pt x="226" y="256"/>
                      <a:pt x="226" y="256"/>
                      <a:pt x="226" y="256"/>
                    </a:cubicBezTo>
                    <a:cubicBezTo>
                      <a:pt x="226" y="256"/>
                      <a:pt x="224" y="260"/>
                      <a:pt x="227" y="265"/>
                    </a:cubicBezTo>
                    <a:cubicBezTo>
                      <a:pt x="230" y="270"/>
                      <a:pt x="231" y="276"/>
                      <a:pt x="231" y="278"/>
                    </a:cubicBezTo>
                    <a:cubicBezTo>
                      <a:pt x="236" y="279"/>
                      <a:pt x="236" y="279"/>
                      <a:pt x="236" y="279"/>
                    </a:cubicBezTo>
                    <a:cubicBezTo>
                      <a:pt x="236" y="278"/>
                      <a:pt x="236" y="278"/>
                      <a:pt x="236" y="278"/>
                    </a:cubicBezTo>
                    <a:cubicBezTo>
                      <a:pt x="236" y="277"/>
                      <a:pt x="236" y="277"/>
                      <a:pt x="236" y="277"/>
                    </a:cubicBezTo>
                    <a:cubicBezTo>
                      <a:pt x="236" y="277"/>
                      <a:pt x="236" y="277"/>
                      <a:pt x="236" y="277"/>
                    </a:cubicBezTo>
                    <a:cubicBezTo>
                      <a:pt x="235" y="277"/>
                      <a:pt x="235" y="277"/>
                      <a:pt x="235" y="277"/>
                    </a:cubicBezTo>
                    <a:cubicBezTo>
                      <a:pt x="240" y="252"/>
                      <a:pt x="240" y="252"/>
                      <a:pt x="240" y="252"/>
                    </a:cubicBezTo>
                    <a:cubicBezTo>
                      <a:pt x="249" y="251"/>
                      <a:pt x="249" y="251"/>
                      <a:pt x="249" y="251"/>
                    </a:cubicBezTo>
                    <a:cubicBezTo>
                      <a:pt x="253" y="256"/>
                      <a:pt x="253" y="256"/>
                      <a:pt x="253" y="256"/>
                    </a:cubicBezTo>
                    <a:cubicBezTo>
                      <a:pt x="253" y="222"/>
                      <a:pt x="253" y="222"/>
                      <a:pt x="253" y="222"/>
                    </a:cubicBezTo>
                    <a:cubicBezTo>
                      <a:pt x="265" y="219"/>
                      <a:pt x="265" y="219"/>
                      <a:pt x="265" y="219"/>
                    </a:cubicBezTo>
                    <a:cubicBezTo>
                      <a:pt x="275" y="208"/>
                      <a:pt x="275" y="208"/>
                      <a:pt x="275" y="208"/>
                    </a:cubicBezTo>
                    <a:cubicBezTo>
                      <a:pt x="272" y="200"/>
                      <a:pt x="272" y="200"/>
                      <a:pt x="272" y="200"/>
                    </a:cubicBezTo>
                    <a:cubicBezTo>
                      <a:pt x="281" y="195"/>
                      <a:pt x="281" y="195"/>
                      <a:pt x="281" y="195"/>
                    </a:cubicBezTo>
                    <a:cubicBezTo>
                      <a:pt x="281" y="179"/>
                      <a:pt x="281" y="179"/>
                      <a:pt x="281" y="179"/>
                    </a:cubicBezTo>
                    <a:cubicBezTo>
                      <a:pt x="275" y="159"/>
                      <a:pt x="275" y="159"/>
                      <a:pt x="275" y="159"/>
                    </a:cubicBezTo>
                    <a:cubicBezTo>
                      <a:pt x="288" y="143"/>
                      <a:pt x="288" y="143"/>
                      <a:pt x="288" y="143"/>
                    </a:cubicBezTo>
                    <a:cubicBezTo>
                      <a:pt x="284" y="133"/>
                      <a:pt x="284" y="133"/>
                      <a:pt x="284" y="133"/>
                    </a:cubicBezTo>
                    <a:cubicBezTo>
                      <a:pt x="290" y="121"/>
                      <a:pt x="290" y="121"/>
                      <a:pt x="290" y="121"/>
                    </a:cubicBezTo>
                    <a:cubicBezTo>
                      <a:pt x="296" y="121"/>
                      <a:pt x="296" y="121"/>
                      <a:pt x="296" y="121"/>
                    </a:cubicBezTo>
                    <a:cubicBezTo>
                      <a:pt x="303" y="113"/>
                      <a:pt x="303" y="113"/>
                      <a:pt x="303" y="113"/>
                    </a:cubicBezTo>
                    <a:cubicBezTo>
                      <a:pt x="311" y="110"/>
                      <a:pt x="311" y="110"/>
                      <a:pt x="311" y="110"/>
                    </a:cubicBezTo>
                    <a:cubicBezTo>
                      <a:pt x="319" y="101"/>
                      <a:pt x="319" y="101"/>
                      <a:pt x="319" y="101"/>
                    </a:cubicBezTo>
                    <a:cubicBezTo>
                      <a:pt x="317" y="101"/>
                      <a:pt x="313" y="100"/>
                      <a:pt x="311" y="99"/>
                    </a:cubicBezTo>
                    <a:cubicBezTo>
                      <a:pt x="309" y="98"/>
                      <a:pt x="305" y="92"/>
                      <a:pt x="304" y="90"/>
                    </a:cubicBezTo>
                    <a:cubicBezTo>
                      <a:pt x="298" y="89"/>
                      <a:pt x="298" y="89"/>
                      <a:pt x="298" y="89"/>
                    </a:cubicBezTo>
                    <a:cubicBezTo>
                      <a:pt x="287" y="45"/>
                      <a:pt x="287" y="45"/>
                      <a:pt x="287" y="45"/>
                    </a:cubicBezTo>
                    <a:cubicBezTo>
                      <a:pt x="289" y="38"/>
                      <a:pt x="289" y="38"/>
                      <a:pt x="289" y="38"/>
                    </a:cubicBezTo>
                    <a:cubicBezTo>
                      <a:pt x="284" y="27"/>
                      <a:pt x="284" y="27"/>
                      <a:pt x="284" y="27"/>
                    </a:cubicBezTo>
                    <a:cubicBezTo>
                      <a:pt x="282" y="17"/>
                      <a:pt x="282" y="17"/>
                      <a:pt x="282" y="17"/>
                    </a:cubicBezTo>
                    <a:cubicBezTo>
                      <a:pt x="271" y="9"/>
                      <a:pt x="271" y="9"/>
                      <a:pt x="271" y="9"/>
                    </a:cubicBezTo>
                    <a:cubicBezTo>
                      <a:pt x="264" y="8"/>
                      <a:pt x="264" y="8"/>
                      <a:pt x="264" y="8"/>
                    </a:cubicBezTo>
                    <a:cubicBezTo>
                      <a:pt x="258" y="0"/>
                      <a:pt x="258" y="0"/>
                      <a:pt x="258" y="0"/>
                    </a:cubicBezTo>
                    <a:cubicBezTo>
                      <a:pt x="252" y="7"/>
                      <a:pt x="252" y="7"/>
                      <a:pt x="252" y="7"/>
                    </a:cubicBezTo>
                    <a:cubicBezTo>
                      <a:pt x="247" y="7"/>
                      <a:pt x="247" y="7"/>
                      <a:pt x="247" y="7"/>
                    </a:cubicBezTo>
                    <a:lnTo>
                      <a:pt x="247" y="1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6" name="Freeform 532">
                <a:extLst>
                  <a:ext uri="{FF2B5EF4-FFF2-40B4-BE49-F238E27FC236}">
                    <a16:creationId xmlns:a16="http://schemas.microsoft.com/office/drawing/2014/main" id="{231E44D2-515B-4000-9CA5-9A0C645510D8}"/>
                  </a:ext>
                </a:extLst>
              </p:cNvPr>
              <p:cNvSpPr>
                <a:spLocks/>
              </p:cNvSpPr>
              <p:nvPr/>
            </p:nvSpPr>
            <p:spPr bwMode="auto">
              <a:xfrm>
                <a:off x="3354404" y="3369269"/>
                <a:ext cx="661194" cy="476372"/>
              </a:xfrm>
              <a:custGeom>
                <a:avLst/>
                <a:gdLst>
                  <a:gd name="T0" fmla="*/ 196 w 214"/>
                  <a:gd name="T1" fmla="*/ 100 h 154"/>
                  <a:gd name="T2" fmla="*/ 156 w 214"/>
                  <a:gd name="T3" fmla="*/ 63 h 154"/>
                  <a:gd name="T4" fmla="*/ 177 w 214"/>
                  <a:gd name="T5" fmla="*/ 50 h 154"/>
                  <a:gd name="T6" fmla="*/ 174 w 214"/>
                  <a:gd name="T7" fmla="*/ 34 h 154"/>
                  <a:gd name="T8" fmla="*/ 166 w 214"/>
                  <a:gd name="T9" fmla="*/ 32 h 154"/>
                  <a:gd name="T10" fmla="*/ 160 w 214"/>
                  <a:gd name="T11" fmla="*/ 12 h 154"/>
                  <a:gd name="T12" fmla="*/ 159 w 214"/>
                  <a:gd name="T13" fmla="*/ 3 h 154"/>
                  <a:gd name="T14" fmla="*/ 146 w 214"/>
                  <a:gd name="T15" fmla="*/ 3 h 154"/>
                  <a:gd name="T16" fmla="*/ 148 w 214"/>
                  <a:gd name="T17" fmla="*/ 10 h 154"/>
                  <a:gd name="T18" fmla="*/ 139 w 214"/>
                  <a:gd name="T19" fmla="*/ 40 h 154"/>
                  <a:gd name="T20" fmla="*/ 132 w 214"/>
                  <a:gd name="T21" fmla="*/ 47 h 154"/>
                  <a:gd name="T22" fmla="*/ 124 w 214"/>
                  <a:gd name="T23" fmla="*/ 47 h 154"/>
                  <a:gd name="T24" fmla="*/ 105 w 214"/>
                  <a:gd name="T25" fmla="*/ 38 h 154"/>
                  <a:gd name="T26" fmla="*/ 89 w 214"/>
                  <a:gd name="T27" fmla="*/ 47 h 154"/>
                  <a:gd name="T28" fmla="*/ 70 w 214"/>
                  <a:gd name="T29" fmla="*/ 56 h 154"/>
                  <a:gd name="T30" fmla="*/ 55 w 214"/>
                  <a:gd name="T31" fmla="*/ 47 h 154"/>
                  <a:gd name="T32" fmla="*/ 41 w 214"/>
                  <a:gd name="T33" fmla="*/ 51 h 154"/>
                  <a:gd name="T34" fmla="*/ 19 w 214"/>
                  <a:gd name="T35" fmla="*/ 35 h 154"/>
                  <a:gd name="T36" fmla="*/ 3 w 214"/>
                  <a:gd name="T37" fmla="*/ 75 h 154"/>
                  <a:gd name="T38" fmla="*/ 22 w 214"/>
                  <a:gd name="T39" fmla="*/ 85 h 154"/>
                  <a:gd name="T40" fmla="*/ 25 w 214"/>
                  <a:gd name="T41" fmla="*/ 94 h 154"/>
                  <a:gd name="T42" fmla="*/ 26 w 214"/>
                  <a:gd name="T43" fmla="*/ 96 h 154"/>
                  <a:gd name="T44" fmla="*/ 27 w 214"/>
                  <a:gd name="T45" fmla="*/ 98 h 154"/>
                  <a:gd name="T46" fmla="*/ 27 w 214"/>
                  <a:gd name="T47" fmla="*/ 100 h 154"/>
                  <a:gd name="T48" fmla="*/ 28 w 214"/>
                  <a:gd name="T49" fmla="*/ 102 h 154"/>
                  <a:gd name="T50" fmla="*/ 29 w 214"/>
                  <a:gd name="T51" fmla="*/ 103 h 154"/>
                  <a:gd name="T52" fmla="*/ 30 w 214"/>
                  <a:gd name="T53" fmla="*/ 104 h 154"/>
                  <a:gd name="T54" fmla="*/ 30 w 214"/>
                  <a:gd name="T55" fmla="*/ 105 h 154"/>
                  <a:gd name="T56" fmla="*/ 30 w 214"/>
                  <a:gd name="T57" fmla="*/ 105 h 154"/>
                  <a:gd name="T58" fmla="*/ 33 w 214"/>
                  <a:gd name="T59" fmla="*/ 105 h 154"/>
                  <a:gd name="T60" fmla="*/ 40 w 214"/>
                  <a:gd name="T61" fmla="*/ 105 h 154"/>
                  <a:gd name="T62" fmla="*/ 44 w 214"/>
                  <a:gd name="T63" fmla="*/ 105 h 154"/>
                  <a:gd name="T64" fmla="*/ 44 w 214"/>
                  <a:gd name="T65" fmla="*/ 123 h 154"/>
                  <a:gd name="T66" fmla="*/ 75 w 214"/>
                  <a:gd name="T67" fmla="*/ 138 h 154"/>
                  <a:gd name="T68" fmla="*/ 93 w 214"/>
                  <a:gd name="T69" fmla="*/ 129 h 154"/>
                  <a:gd name="T70" fmla="*/ 105 w 214"/>
                  <a:gd name="T71" fmla="*/ 146 h 154"/>
                  <a:gd name="T72" fmla="*/ 114 w 214"/>
                  <a:gd name="T73" fmla="*/ 154 h 154"/>
                  <a:gd name="T74" fmla="*/ 130 w 214"/>
                  <a:gd name="T75" fmla="*/ 150 h 154"/>
                  <a:gd name="T76" fmla="*/ 147 w 214"/>
                  <a:gd name="T77" fmla="*/ 153 h 154"/>
                  <a:gd name="T78" fmla="*/ 166 w 214"/>
                  <a:gd name="T79" fmla="*/ 147 h 154"/>
                  <a:gd name="T80" fmla="*/ 177 w 214"/>
                  <a:gd name="T81" fmla="*/ 137 h 154"/>
                  <a:gd name="T82" fmla="*/ 214 w 214"/>
                  <a:gd name="T83" fmla="*/ 132 h 154"/>
                  <a:gd name="T84" fmla="*/ 198 w 214"/>
                  <a:gd name="T85" fmla="*/ 115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4" h="154">
                    <a:moveTo>
                      <a:pt x="198" y="115"/>
                    </a:moveTo>
                    <a:cubicBezTo>
                      <a:pt x="196" y="100"/>
                      <a:pt x="196" y="100"/>
                      <a:pt x="196" y="100"/>
                    </a:cubicBezTo>
                    <a:cubicBezTo>
                      <a:pt x="172" y="67"/>
                      <a:pt x="172" y="67"/>
                      <a:pt x="172" y="67"/>
                    </a:cubicBezTo>
                    <a:cubicBezTo>
                      <a:pt x="156" y="63"/>
                      <a:pt x="156" y="63"/>
                      <a:pt x="156" y="63"/>
                    </a:cubicBezTo>
                    <a:cubicBezTo>
                      <a:pt x="156" y="50"/>
                      <a:pt x="156" y="50"/>
                      <a:pt x="156" y="50"/>
                    </a:cubicBezTo>
                    <a:cubicBezTo>
                      <a:pt x="177" y="50"/>
                      <a:pt x="177" y="50"/>
                      <a:pt x="177" y="50"/>
                    </a:cubicBezTo>
                    <a:cubicBezTo>
                      <a:pt x="177" y="40"/>
                      <a:pt x="177" y="40"/>
                      <a:pt x="177" y="40"/>
                    </a:cubicBezTo>
                    <a:cubicBezTo>
                      <a:pt x="174" y="34"/>
                      <a:pt x="174" y="34"/>
                      <a:pt x="174" y="34"/>
                    </a:cubicBezTo>
                    <a:cubicBezTo>
                      <a:pt x="166" y="33"/>
                      <a:pt x="166" y="33"/>
                      <a:pt x="166" y="33"/>
                    </a:cubicBezTo>
                    <a:cubicBezTo>
                      <a:pt x="166" y="32"/>
                      <a:pt x="166" y="32"/>
                      <a:pt x="166" y="32"/>
                    </a:cubicBezTo>
                    <a:cubicBezTo>
                      <a:pt x="166" y="32"/>
                      <a:pt x="166" y="25"/>
                      <a:pt x="162" y="19"/>
                    </a:cubicBezTo>
                    <a:cubicBezTo>
                      <a:pt x="161" y="17"/>
                      <a:pt x="160" y="14"/>
                      <a:pt x="160" y="12"/>
                    </a:cubicBezTo>
                    <a:cubicBezTo>
                      <a:pt x="160" y="10"/>
                      <a:pt x="160" y="9"/>
                      <a:pt x="161" y="8"/>
                    </a:cubicBezTo>
                    <a:cubicBezTo>
                      <a:pt x="159" y="3"/>
                      <a:pt x="159" y="3"/>
                      <a:pt x="159" y="3"/>
                    </a:cubicBezTo>
                    <a:cubicBezTo>
                      <a:pt x="156" y="0"/>
                      <a:pt x="156" y="0"/>
                      <a:pt x="156" y="0"/>
                    </a:cubicBezTo>
                    <a:cubicBezTo>
                      <a:pt x="146" y="3"/>
                      <a:pt x="146" y="3"/>
                      <a:pt x="146" y="3"/>
                    </a:cubicBezTo>
                    <a:cubicBezTo>
                      <a:pt x="143" y="7"/>
                      <a:pt x="143" y="7"/>
                      <a:pt x="143" y="7"/>
                    </a:cubicBezTo>
                    <a:cubicBezTo>
                      <a:pt x="148" y="10"/>
                      <a:pt x="148" y="10"/>
                      <a:pt x="148" y="10"/>
                    </a:cubicBezTo>
                    <a:cubicBezTo>
                      <a:pt x="148" y="28"/>
                      <a:pt x="148" y="28"/>
                      <a:pt x="148" y="28"/>
                    </a:cubicBezTo>
                    <a:cubicBezTo>
                      <a:pt x="139" y="40"/>
                      <a:pt x="139" y="40"/>
                      <a:pt x="139" y="40"/>
                    </a:cubicBezTo>
                    <a:cubicBezTo>
                      <a:pt x="133" y="47"/>
                      <a:pt x="133" y="47"/>
                      <a:pt x="133" y="47"/>
                    </a:cubicBezTo>
                    <a:cubicBezTo>
                      <a:pt x="132" y="47"/>
                      <a:pt x="132" y="47"/>
                      <a:pt x="132" y="47"/>
                    </a:cubicBezTo>
                    <a:cubicBezTo>
                      <a:pt x="132" y="47"/>
                      <a:pt x="131" y="47"/>
                      <a:pt x="129" y="47"/>
                    </a:cubicBezTo>
                    <a:cubicBezTo>
                      <a:pt x="128" y="47"/>
                      <a:pt x="126" y="47"/>
                      <a:pt x="124" y="47"/>
                    </a:cubicBezTo>
                    <a:cubicBezTo>
                      <a:pt x="119" y="47"/>
                      <a:pt x="116" y="45"/>
                      <a:pt x="116" y="45"/>
                    </a:cubicBezTo>
                    <a:cubicBezTo>
                      <a:pt x="105" y="38"/>
                      <a:pt x="105" y="38"/>
                      <a:pt x="105" y="38"/>
                    </a:cubicBezTo>
                    <a:cubicBezTo>
                      <a:pt x="101" y="45"/>
                      <a:pt x="101" y="45"/>
                      <a:pt x="101" y="45"/>
                    </a:cubicBezTo>
                    <a:cubicBezTo>
                      <a:pt x="89" y="47"/>
                      <a:pt x="89" y="47"/>
                      <a:pt x="89" y="47"/>
                    </a:cubicBezTo>
                    <a:cubicBezTo>
                      <a:pt x="87" y="57"/>
                      <a:pt x="87" y="57"/>
                      <a:pt x="87" y="57"/>
                    </a:cubicBezTo>
                    <a:cubicBezTo>
                      <a:pt x="70" y="56"/>
                      <a:pt x="70" y="56"/>
                      <a:pt x="70" y="56"/>
                    </a:cubicBezTo>
                    <a:cubicBezTo>
                      <a:pt x="60" y="47"/>
                      <a:pt x="60" y="47"/>
                      <a:pt x="60" y="47"/>
                    </a:cubicBezTo>
                    <a:cubicBezTo>
                      <a:pt x="55" y="47"/>
                      <a:pt x="55" y="47"/>
                      <a:pt x="55" y="47"/>
                    </a:cubicBezTo>
                    <a:cubicBezTo>
                      <a:pt x="50" y="52"/>
                      <a:pt x="50" y="52"/>
                      <a:pt x="50" y="52"/>
                    </a:cubicBezTo>
                    <a:cubicBezTo>
                      <a:pt x="41" y="51"/>
                      <a:pt x="41" y="51"/>
                      <a:pt x="41" y="51"/>
                    </a:cubicBezTo>
                    <a:cubicBezTo>
                      <a:pt x="36" y="36"/>
                      <a:pt x="36" y="36"/>
                      <a:pt x="36" y="36"/>
                    </a:cubicBezTo>
                    <a:cubicBezTo>
                      <a:pt x="19" y="35"/>
                      <a:pt x="19" y="35"/>
                      <a:pt x="19" y="35"/>
                    </a:cubicBezTo>
                    <a:cubicBezTo>
                      <a:pt x="0" y="70"/>
                      <a:pt x="0" y="70"/>
                      <a:pt x="0" y="70"/>
                    </a:cubicBezTo>
                    <a:cubicBezTo>
                      <a:pt x="3" y="75"/>
                      <a:pt x="3" y="75"/>
                      <a:pt x="3" y="75"/>
                    </a:cubicBezTo>
                    <a:cubicBezTo>
                      <a:pt x="12" y="79"/>
                      <a:pt x="12" y="79"/>
                      <a:pt x="12" y="79"/>
                    </a:cubicBezTo>
                    <a:cubicBezTo>
                      <a:pt x="12" y="79"/>
                      <a:pt x="20" y="82"/>
                      <a:pt x="22" y="85"/>
                    </a:cubicBezTo>
                    <a:cubicBezTo>
                      <a:pt x="25" y="87"/>
                      <a:pt x="25" y="87"/>
                      <a:pt x="25" y="87"/>
                    </a:cubicBezTo>
                    <a:cubicBezTo>
                      <a:pt x="25" y="94"/>
                      <a:pt x="25" y="94"/>
                      <a:pt x="25" y="94"/>
                    </a:cubicBezTo>
                    <a:cubicBezTo>
                      <a:pt x="25" y="94"/>
                      <a:pt x="26" y="95"/>
                      <a:pt x="26" y="96"/>
                    </a:cubicBezTo>
                    <a:cubicBezTo>
                      <a:pt x="26" y="96"/>
                      <a:pt x="26" y="96"/>
                      <a:pt x="26" y="96"/>
                    </a:cubicBezTo>
                    <a:cubicBezTo>
                      <a:pt x="26" y="97"/>
                      <a:pt x="26" y="97"/>
                      <a:pt x="27" y="98"/>
                    </a:cubicBezTo>
                    <a:cubicBezTo>
                      <a:pt x="27" y="98"/>
                      <a:pt x="27" y="98"/>
                      <a:pt x="27" y="98"/>
                    </a:cubicBezTo>
                    <a:cubicBezTo>
                      <a:pt x="27" y="99"/>
                      <a:pt x="27" y="99"/>
                      <a:pt x="27" y="100"/>
                    </a:cubicBezTo>
                    <a:cubicBezTo>
                      <a:pt x="27" y="100"/>
                      <a:pt x="27" y="100"/>
                      <a:pt x="27" y="100"/>
                    </a:cubicBezTo>
                    <a:cubicBezTo>
                      <a:pt x="28" y="100"/>
                      <a:pt x="28" y="101"/>
                      <a:pt x="28" y="101"/>
                    </a:cubicBezTo>
                    <a:cubicBezTo>
                      <a:pt x="28" y="101"/>
                      <a:pt x="28" y="102"/>
                      <a:pt x="28" y="102"/>
                    </a:cubicBezTo>
                    <a:cubicBezTo>
                      <a:pt x="28" y="102"/>
                      <a:pt x="29" y="102"/>
                      <a:pt x="29" y="103"/>
                    </a:cubicBezTo>
                    <a:cubicBezTo>
                      <a:pt x="29" y="103"/>
                      <a:pt x="29" y="103"/>
                      <a:pt x="29" y="103"/>
                    </a:cubicBezTo>
                    <a:cubicBezTo>
                      <a:pt x="29" y="103"/>
                      <a:pt x="29" y="104"/>
                      <a:pt x="29" y="104"/>
                    </a:cubicBezTo>
                    <a:cubicBezTo>
                      <a:pt x="29" y="104"/>
                      <a:pt x="30" y="104"/>
                      <a:pt x="30" y="104"/>
                    </a:cubicBezTo>
                    <a:cubicBezTo>
                      <a:pt x="30" y="104"/>
                      <a:pt x="30" y="104"/>
                      <a:pt x="30" y="105"/>
                    </a:cubicBezTo>
                    <a:cubicBezTo>
                      <a:pt x="30" y="105"/>
                      <a:pt x="30" y="105"/>
                      <a:pt x="30" y="105"/>
                    </a:cubicBezTo>
                    <a:cubicBezTo>
                      <a:pt x="30" y="105"/>
                      <a:pt x="30" y="105"/>
                      <a:pt x="30" y="105"/>
                    </a:cubicBezTo>
                    <a:cubicBezTo>
                      <a:pt x="30" y="105"/>
                      <a:pt x="30" y="105"/>
                      <a:pt x="30" y="105"/>
                    </a:cubicBezTo>
                    <a:cubicBezTo>
                      <a:pt x="31" y="105"/>
                      <a:pt x="32" y="105"/>
                      <a:pt x="33" y="105"/>
                    </a:cubicBezTo>
                    <a:cubicBezTo>
                      <a:pt x="33" y="105"/>
                      <a:pt x="33" y="105"/>
                      <a:pt x="33" y="105"/>
                    </a:cubicBezTo>
                    <a:cubicBezTo>
                      <a:pt x="34" y="105"/>
                      <a:pt x="34" y="105"/>
                      <a:pt x="34" y="105"/>
                    </a:cubicBezTo>
                    <a:cubicBezTo>
                      <a:pt x="36" y="105"/>
                      <a:pt x="38" y="105"/>
                      <a:pt x="40" y="105"/>
                    </a:cubicBezTo>
                    <a:cubicBezTo>
                      <a:pt x="42" y="105"/>
                      <a:pt x="43" y="105"/>
                      <a:pt x="43" y="105"/>
                    </a:cubicBezTo>
                    <a:cubicBezTo>
                      <a:pt x="44" y="105"/>
                      <a:pt x="44" y="105"/>
                      <a:pt x="44" y="105"/>
                    </a:cubicBezTo>
                    <a:cubicBezTo>
                      <a:pt x="44" y="122"/>
                      <a:pt x="44" y="122"/>
                      <a:pt x="44" y="122"/>
                    </a:cubicBezTo>
                    <a:cubicBezTo>
                      <a:pt x="44" y="123"/>
                      <a:pt x="44" y="123"/>
                      <a:pt x="44" y="123"/>
                    </a:cubicBezTo>
                    <a:cubicBezTo>
                      <a:pt x="47" y="124"/>
                      <a:pt x="57" y="130"/>
                      <a:pt x="60" y="132"/>
                    </a:cubicBezTo>
                    <a:cubicBezTo>
                      <a:pt x="62" y="134"/>
                      <a:pt x="71" y="137"/>
                      <a:pt x="75" y="138"/>
                    </a:cubicBezTo>
                    <a:cubicBezTo>
                      <a:pt x="85" y="132"/>
                      <a:pt x="85" y="132"/>
                      <a:pt x="85" y="132"/>
                    </a:cubicBezTo>
                    <a:cubicBezTo>
                      <a:pt x="93" y="129"/>
                      <a:pt x="93" y="129"/>
                      <a:pt x="93" y="129"/>
                    </a:cubicBezTo>
                    <a:cubicBezTo>
                      <a:pt x="100" y="138"/>
                      <a:pt x="100" y="138"/>
                      <a:pt x="100" y="138"/>
                    </a:cubicBezTo>
                    <a:cubicBezTo>
                      <a:pt x="105" y="146"/>
                      <a:pt x="105" y="146"/>
                      <a:pt x="105" y="146"/>
                    </a:cubicBezTo>
                    <a:cubicBezTo>
                      <a:pt x="105" y="146"/>
                      <a:pt x="105" y="152"/>
                      <a:pt x="109" y="153"/>
                    </a:cubicBezTo>
                    <a:cubicBezTo>
                      <a:pt x="114" y="154"/>
                      <a:pt x="114" y="154"/>
                      <a:pt x="114" y="154"/>
                    </a:cubicBezTo>
                    <a:cubicBezTo>
                      <a:pt x="119" y="153"/>
                      <a:pt x="119" y="153"/>
                      <a:pt x="119" y="153"/>
                    </a:cubicBezTo>
                    <a:cubicBezTo>
                      <a:pt x="130" y="150"/>
                      <a:pt x="130" y="150"/>
                      <a:pt x="130" y="150"/>
                    </a:cubicBezTo>
                    <a:cubicBezTo>
                      <a:pt x="135" y="153"/>
                      <a:pt x="135" y="153"/>
                      <a:pt x="135" y="153"/>
                    </a:cubicBezTo>
                    <a:cubicBezTo>
                      <a:pt x="147" y="153"/>
                      <a:pt x="147" y="153"/>
                      <a:pt x="147" y="153"/>
                    </a:cubicBezTo>
                    <a:cubicBezTo>
                      <a:pt x="157" y="149"/>
                      <a:pt x="157" y="149"/>
                      <a:pt x="157" y="149"/>
                    </a:cubicBezTo>
                    <a:cubicBezTo>
                      <a:pt x="166" y="147"/>
                      <a:pt x="166" y="147"/>
                      <a:pt x="166" y="147"/>
                    </a:cubicBezTo>
                    <a:cubicBezTo>
                      <a:pt x="177" y="143"/>
                      <a:pt x="177" y="143"/>
                      <a:pt x="177" y="143"/>
                    </a:cubicBezTo>
                    <a:cubicBezTo>
                      <a:pt x="177" y="137"/>
                      <a:pt x="177" y="137"/>
                      <a:pt x="177" y="137"/>
                    </a:cubicBezTo>
                    <a:cubicBezTo>
                      <a:pt x="185" y="132"/>
                      <a:pt x="185" y="132"/>
                      <a:pt x="185" y="132"/>
                    </a:cubicBezTo>
                    <a:cubicBezTo>
                      <a:pt x="214" y="132"/>
                      <a:pt x="214" y="132"/>
                      <a:pt x="214" y="132"/>
                    </a:cubicBezTo>
                    <a:cubicBezTo>
                      <a:pt x="209" y="115"/>
                      <a:pt x="209" y="115"/>
                      <a:pt x="209" y="115"/>
                    </a:cubicBezTo>
                    <a:lnTo>
                      <a:pt x="198" y="1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7" name="Freeform 533">
                <a:extLst>
                  <a:ext uri="{FF2B5EF4-FFF2-40B4-BE49-F238E27FC236}">
                    <a16:creationId xmlns:a16="http://schemas.microsoft.com/office/drawing/2014/main" id="{B486ACFA-C53D-4727-B0CE-32CA29983FBB}"/>
                  </a:ext>
                </a:extLst>
              </p:cNvPr>
              <p:cNvSpPr>
                <a:spLocks/>
              </p:cNvSpPr>
              <p:nvPr/>
            </p:nvSpPr>
            <p:spPr bwMode="auto">
              <a:xfrm>
                <a:off x="3317960" y="2053390"/>
                <a:ext cx="648178" cy="642972"/>
              </a:xfrm>
              <a:custGeom>
                <a:avLst/>
                <a:gdLst>
                  <a:gd name="T0" fmla="*/ 3 w 210"/>
                  <a:gd name="T1" fmla="*/ 15 h 208"/>
                  <a:gd name="T2" fmla="*/ 3 w 210"/>
                  <a:gd name="T3" fmla="*/ 15 h 208"/>
                  <a:gd name="T4" fmla="*/ 3 w 210"/>
                  <a:gd name="T5" fmla="*/ 15 h 208"/>
                  <a:gd name="T6" fmla="*/ 3 w 210"/>
                  <a:gd name="T7" fmla="*/ 15 h 208"/>
                  <a:gd name="T8" fmla="*/ 0 w 210"/>
                  <a:gd name="T9" fmla="*/ 29 h 208"/>
                  <a:gd name="T10" fmla="*/ 3 w 210"/>
                  <a:gd name="T11" fmla="*/ 47 h 208"/>
                  <a:gd name="T12" fmla="*/ 3 w 210"/>
                  <a:gd name="T13" fmla="*/ 47 h 208"/>
                  <a:gd name="T14" fmla="*/ 3 w 210"/>
                  <a:gd name="T15" fmla="*/ 47 h 208"/>
                  <a:gd name="T16" fmla="*/ 5 w 210"/>
                  <a:gd name="T17" fmla="*/ 191 h 208"/>
                  <a:gd name="T18" fmla="*/ 6 w 210"/>
                  <a:gd name="T19" fmla="*/ 199 h 208"/>
                  <a:gd name="T20" fmla="*/ 6 w 210"/>
                  <a:gd name="T21" fmla="*/ 201 h 208"/>
                  <a:gd name="T22" fmla="*/ 7 w 210"/>
                  <a:gd name="T23" fmla="*/ 201 h 208"/>
                  <a:gd name="T24" fmla="*/ 165 w 210"/>
                  <a:gd name="T25" fmla="*/ 201 h 208"/>
                  <a:gd name="T26" fmla="*/ 169 w 210"/>
                  <a:gd name="T27" fmla="*/ 208 h 208"/>
                  <a:gd name="T28" fmla="*/ 173 w 210"/>
                  <a:gd name="T29" fmla="*/ 208 h 208"/>
                  <a:gd name="T30" fmla="*/ 180 w 210"/>
                  <a:gd name="T31" fmla="*/ 203 h 208"/>
                  <a:gd name="T32" fmla="*/ 180 w 210"/>
                  <a:gd name="T33" fmla="*/ 195 h 208"/>
                  <a:gd name="T34" fmla="*/ 189 w 210"/>
                  <a:gd name="T35" fmla="*/ 195 h 208"/>
                  <a:gd name="T36" fmla="*/ 194 w 210"/>
                  <a:gd name="T37" fmla="*/ 191 h 208"/>
                  <a:gd name="T38" fmla="*/ 194 w 210"/>
                  <a:gd name="T39" fmla="*/ 184 h 208"/>
                  <a:gd name="T40" fmla="*/ 200 w 210"/>
                  <a:gd name="T41" fmla="*/ 184 h 208"/>
                  <a:gd name="T42" fmla="*/ 206 w 210"/>
                  <a:gd name="T43" fmla="*/ 177 h 208"/>
                  <a:gd name="T44" fmla="*/ 204 w 210"/>
                  <a:gd name="T45" fmla="*/ 160 h 208"/>
                  <a:gd name="T46" fmla="*/ 209 w 210"/>
                  <a:gd name="T47" fmla="*/ 161 h 208"/>
                  <a:gd name="T48" fmla="*/ 210 w 210"/>
                  <a:gd name="T49" fmla="*/ 159 h 208"/>
                  <a:gd name="T50" fmla="*/ 200 w 210"/>
                  <a:gd name="T51" fmla="*/ 155 h 208"/>
                  <a:gd name="T52" fmla="*/ 174 w 210"/>
                  <a:gd name="T53" fmla="*/ 112 h 208"/>
                  <a:gd name="T54" fmla="*/ 174 w 210"/>
                  <a:gd name="T55" fmla="*/ 112 h 208"/>
                  <a:gd name="T56" fmla="*/ 172 w 210"/>
                  <a:gd name="T57" fmla="*/ 100 h 208"/>
                  <a:gd name="T58" fmla="*/ 163 w 210"/>
                  <a:gd name="T59" fmla="*/ 83 h 208"/>
                  <a:gd name="T60" fmla="*/ 162 w 210"/>
                  <a:gd name="T61" fmla="*/ 77 h 208"/>
                  <a:gd name="T62" fmla="*/ 159 w 210"/>
                  <a:gd name="T63" fmla="*/ 77 h 208"/>
                  <a:gd name="T64" fmla="*/ 142 w 210"/>
                  <a:gd name="T65" fmla="*/ 53 h 208"/>
                  <a:gd name="T66" fmla="*/ 142 w 210"/>
                  <a:gd name="T67" fmla="*/ 48 h 208"/>
                  <a:gd name="T68" fmla="*/ 139 w 210"/>
                  <a:gd name="T69" fmla="*/ 46 h 208"/>
                  <a:gd name="T70" fmla="*/ 138 w 210"/>
                  <a:gd name="T71" fmla="*/ 38 h 208"/>
                  <a:gd name="T72" fmla="*/ 143 w 210"/>
                  <a:gd name="T73" fmla="*/ 32 h 208"/>
                  <a:gd name="T74" fmla="*/ 144 w 210"/>
                  <a:gd name="T75" fmla="*/ 34 h 208"/>
                  <a:gd name="T76" fmla="*/ 150 w 210"/>
                  <a:gd name="T77" fmla="*/ 46 h 208"/>
                  <a:gd name="T78" fmla="*/ 152 w 210"/>
                  <a:gd name="T79" fmla="*/ 49 h 208"/>
                  <a:gd name="T80" fmla="*/ 156 w 210"/>
                  <a:gd name="T81" fmla="*/ 53 h 208"/>
                  <a:gd name="T82" fmla="*/ 156 w 210"/>
                  <a:gd name="T83" fmla="*/ 61 h 208"/>
                  <a:gd name="T84" fmla="*/ 164 w 210"/>
                  <a:gd name="T85" fmla="*/ 70 h 208"/>
                  <a:gd name="T86" fmla="*/ 172 w 210"/>
                  <a:gd name="T87" fmla="*/ 77 h 208"/>
                  <a:gd name="T88" fmla="*/ 177 w 210"/>
                  <a:gd name="T89" fmla="*/ 77 h 208"/>
                  <a:gd name="T90" fmla="*/ 180 w 210"/>
                  <a:gd name="T91" fmla="*/ 52 h 208"/>
                  <a:gd name="T92" fmla="*/ 183 w 210"/>
                  <a:gd name="T93" fmla="*/ 40 h 208"/>
                  <a:gd name="T94" fmla="*/ 170 w 210"/>
                  <a:gd name="T95" fmla="*/ 8 h 208"/>
                  <a:gd name="T96" fmla="*/ 165 w 210"/>
                  <a:gd name="T97" fmla="*/ 12 h 208"/>
                  <a:gd name="T98" fmla="*/ 149 w 210"/>
                  <a:gd name="T99" fmla="*/ 13 h 208"/>
                  <a:gd name="T100" fmla="*/ 130 w 210"/>
                  <a:gd name="T101" fmla="*/ 10 h 208"/>
                  <a:gd name="T102" fmla="*/ 125 w 210"/>
                  <a:gd name="T103" fmla="*/ 4 h 208"/>
                  <a:gd name="T104" fmla="*/ 99 w 210"/>
                  <a:gd name="T105" fmla="*/ 3 h 208"/>
                  <a:gd name="T106" fmla="*/ 96 w 210"/>
                  <a:gd name="T107" fmla="*/ 6 h 208"/>
                  <a:gd name="T108" fmla="*/ 85 w 210"/>
                  <a:gd name="T109" fmla="*/ 18 h 208"/>
                  <a:gd name="T110" fmla="*/ 72 w 210"/>
                  <a:gd name="T111" fmla="*/ 15 h 208"/>
                  <a:gd name="T112" fmla="*/ 48 w 210"/>
                  <a:gd name="T113" fmla="*/ 10 h 208"/>
                  <a:gd name="T114" fmla="*/ 28 w 210"/>
                  <a:gd name="T115" fmla="*/ 0 h 208"/>
                  <a:gd name="T116" fmla="*/ 3 w 210"/>
                  <a:gd name="T117" fmla="*/ 2 h 208"/>
                  <a:gd name="T118" fmla="*/ 0 w 210"/>
                  <a:gd name="T119" fmla="*/ 7 h 208"/>
                  <a:gd name="T120" fmla="*/ 3 w 210"/>
                  <a:gd name="T121" fmla="*/ 15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0" h="208">
                    <a:moveTo>
                      <a:pt x="3" y="15"/>
                    </a:moveTo>
                    <a:cubicBezTo>
                      <a:pt x="3" y="15"/>
                      <a:pt x="3" y="15"/>
                      <a:pt x="3" y="15"/>
                    </a:cubicBezTo>
                    <a:cubicBezTo>
                      <a:pt x="3" y="15"/>
                      <a:pt x="3" y="15"/>
                      <a:pt x="3" y="15"/>
                    </a:cubicBezTo>
                    <a:cubicBezTo>
                      <a:pt x="3" y="15"/>
                      <a:pt x="3" y="15"/>
                      <a:pt x="3" y="15"/>
                    </a:cubicBezTo>
                    <a:cubicBezTo>
                      <a:pt x="0" y="29"/>
                      <a:pt x="0" y="29"/>
                      <a:pt x="0" y="29"/>
                    </a:cubicBezTo>
                    <a:cubicBezTo>
                      <a:pt x="3" y="47"/>
                      <a:pt x="3" y="47"/>
                      <a:pt x="3" y="47"/>
                    </a:cubicBezTo>
                    <a:cubicBezTo>
                      <a:pt x="3" y="47"/>
                      <a:pt x="3" y="47"/>
                      <a:pt x="3" y="47"/>
                    </a:cubicBezTo>
                    <a:cubicBezTo>
                      <a:pt x="3" y="47"/>
                      <a:pt x="3" y="47"/>
                      <a:pt x="3" y="47"/>
                    </a:cubicBezTo>
                    <a:cubicBezTo>
                      <a:pt x="3" y="96"/>
                      <a:pt x="4" y="166"/>
                      <a:pt x="5" y="191"/>
                    </a:cubicBezTo>
                    <a:cubicBezTo>
                      <a:pt x="6" y="195"/>
                      <a:pt x="6" y="197"/>
                      <a:pt x="6" y="199"/>
                    </a:cubicBezTo>
                    <a:cubicBezTo>
                      <a:pt x="6" y="200"/>
                      <a:pt x="6" y="201"/>
                      <a:pt x="6" y="201"/>
                    </a:cubicBezTo>
                    <a:cubicBezTo>
                      <a:pt x="7" y="201"/>
                      <a:pt x="7" y="201"/>
                      <a:pt x="7" y="201"/>
                    </a:cubicBezTo>
                    <a:cubicBezTo>
                      <a:pt x="165" y="201"/>
                      <a:pt x="165" y="201"/>
                      <a:pt x="165" y="201"/>
                    </a:cubicBezTo>
                    <a:cubicBezTo>
                      <a:pt x="169" y="208"/>
                      <a:pt x="169" y="208"/>
                      <a:pt x="169" y="208"/>
                    </a:cubicBezTo>
                    <a:cubicBezTo>
                      <a:pt x="173" y="208"/>
                      <a:pt x="173" y="208"/>
                      <a:pt x="173" y="208"/>
                    </a:cubicBezTo>
                    <a:cubicBezTo>
                      <a:pt x="180" y="203"/>
                      <a:pt x="180" y="203"/>
                      <a:pt x="180" y="203"/>
                    </a:cubicBezTo>
                    <a:cubicBezTo>
                      <a:pt x="180" y="195"/>
                      <a:pt x="180" y="195"/>
                      <a:pt x="180" y="195"/>
                    </a:cubicBezTo>
                    <a:cubicBezTo>
                      <a:pt x="189" y="195"/>
                      <a:pt x="189" y="195"/>
                      <a:pt x="189" y="195"/>
                    </a:cubicBezTo>
                    <a:cubicBezTo>
                      <a:pt x="194" y="191"/>
                      <a:pt x="194" y="191"/>
                      <a:pt x="194" y="191"/>
                    </a:cubicBezTo>
                    <a:cubicBezTo>
                      <a:pt x="194" y="184"/>
                      <a:pt x="194" y="184"/>
                      <a:pt x="194" y="184"/>
                    </a:cubicBezTo>
                    <a:cubicBezTo>
                      <a:pt x="200" y="184"/>
                      <a:pt x="200" y="184"/>
                      <a:pt x="200" y="184"/>
                    </a:cubicBezTo>
                    <a:cubicBezTo>
                      <a:pt x="206" y="177"/>
                      <a:pt x="206" y="177"/>
                      <a:pt x="206" y="177"/>
                    </a:cubicBezTo>
                    <a:cubicBezTo>
                      <a:pt x="204" y="160"/>
                      <a:pt x="204" y="160"/>
                      <a:pt x="204" y="160"/>
                    </a:cubicBezTo>
                    <a:cubicBezTo>
                      <a:pt x="209" y="161"/>
                      <a:pt x="209" y="161"/>
                      <a:pt x="209" y="161"/>
                    </a:cubicBezTo>
                    <a:cubicBezTo>
                      <a:pt x="210" y="159"/>
                      <a:pt x="210" y="159"/>
                      <a:pt x="210" y="159"/>
                    </a:cubicBezTo>
                    <a:cubicBezTo>
                      <a:pt x="207" y="158"/>
                      <a:pt x="202" y="156"/>
                      <a:pt x="200" y="155"/>
                    </a:cubicBezTo>
                    <a:cubicBezTo>
                      <a:pt x="198" y="155"/>
                      <a:pt x="183" y="128"/>
                      <a:pt x="174" y="112"/>
                    </a:cubicBezTo>
                    <a:cubicBezTo>
                      <a:pt x="174" y="112"/>
                      <a:pt x="174" y="112"/>
                      <a:pt x="174" y="112"/>
                    </a:cubicBezTo>
                    <a:cubicBezTo>
                      <a:pt x="172" y="100"/>
                      <a:pt x="172" y="100"/>
                      <a:pt x="172" y="100"/>
                    </a:cubicBezTo>
                    <a:cubicBezTo>
                      <a:pt x="163" y="83"/>
                      <a:pt x="163" y="83"/>
                      <a:pt x="163" y="83"/>
                    </a:cubicBezTo>
                    <a:cubicBezTo>
                      <a:pt x="162" y="77"/>
                      <a:pt x="162" y="77"/>
                      <a:pt x="162" y="77"/>
                    </a:cubicBezTo>
                    <a:cubicBezTo>
                      <a:pt x="159" y="77"/>
                      <a:pt x="159" y="77"/>
                      <a:pt x="159" y="77"/>
                    </a:cubicBezTo>
                    <a:cubicBezTo>
                      <a:pt x="142" y="53"/>
                      <a:pt x="142" y="53"/>
                      <a:pt x="142" y="53"/>
                    </a:cubicBezTo>
                    <a:cubicBezTo>
                      <a:pt x="142" y="48"/>
                      <a:pt x="142" y="48"/>
                      <a:pt x="142" y="48"/>
                    </a:cubicBezTo>
                    <a:cubicBezTo>
                      <a:pt x="139" y="46"/>
                      <a:pt x="139" y="46"/>
                      <a:pt x="139" y="46"/>
                    </a:cubicBezTo>
                    <a:cubicBezTo>
                      <a:pt x="138" y="38"/>
                      <a:pt x="138" y="38"/>
                      <a:pt x="138" y="38"/>
                    </a:cubicBezTo>
                    <a:cubicBezTo>
                      <a:pt x="143" y="32"/>
                      <a:pt x="143" y="32"/>
                      <a:pt x="143" y="32"/>
                    </a:cubicBezTo>
                    <a:cubicBezTo>
                      <a:pt x="144" y="34"/>
                      <a:pt x="144" y="34"/>
                      <a:pt x="144" y="34"/>
                    </a:cubicBezTo>
                    <a:cubicBezTo>
                      <a:pt x="145" y="35"/>
                      <a:pt x="149" y="45"/>
                      <a:pt x="150" y="46"/>
                    </a:cubicBezTo>
                    <a:cubicBezTo>
                      <a:pt x="150" y="47"/>
                      <a:pt x="151" y="48"/>
                      <a:pt x="152" y="49"/>
                    </a:cubicBezTo>
                    <a:cubicBezTo>
                      <a:pt x="154" y="50"/>
                      <a:pt x="155" y="51"/>
                      <a:pt x="156" y="53"/>
                    </a:cubicBezTo>
                    <a:cubicBezTo>
                      <a:pt x="157" y="55"/>
                      <a:pt x="157" y="59"/>
                      <a:pt x="156" y="61"/>
                    </a:cubicBezTo>
                    <a:cubicBezTo>
                      <a:pt x="158" y="62"/>
                      <a:pt x="163" y="69"/>
                      <a:pt x="164" y="70"/>
                    </a:cubicBezTo>
                    <a:cubicBezTo>
                      <a:pt x="165" y="72"/>
                      <a:pt x="170" y="75"/>
                      <a:pt x="172" y="77"/>
                    </a:cubicBezTo>
                    <a:cubicBezTo>
                      <a:pt x="177" y="77"/>
                      <a:pt x="177" y="77"/>
                      <a:pt x="177" y="77"/>
                    </a:cubicBezTo>
                    <a:cubicBezTo>
                      <a:pt x="180" y="52"/>
                      <a:pt x="180" y="52"/>
                      <a:pt x="180" y="52"/>
                    </a:cubicBezTo>
                    <a:cubicBezTo>
                      <a:pt x="183" y="40"/>
                      <a:pt x="183" y="40"/>
                      <a:pt x="183" y="40"/>
                    </a:cubicBezTo>
                    <a:cubicBezTo>
                      <a:pt x="170" y="8"/>
                      <a:pt x="170" y="8"/>
                      <a:pt x="170" y="8"/>
                    </a:cubicBezTo>
                    <a:cubicBezTo>
                      <a:pt x="165" y="12"/>
                      <a:pt x="165" y="12"/>
                      <a:pt x="165" y="12"/>
                    </a:cubicBezTo>
                    <a:cubicBezTo>
                      <a:pt x="149" y="13"/>
                      <a:pt x="149" y="13"/>
                      <a:pt x="149" y="13"/>
                    </a:cubicBezTo>
                    <a:cubicBezTo>
                      <a:pt x="130" y="10"/>
                      <a:pt x="130" y="10"/>
                      <a:pt x="130" y="10"/>
                    </a:cubicBezTo>
                    <a:cubicBezTo>
                      <a:pt x="125" y="4"/>
                      <a:pt x="125" y="4"/>
                      <a:pt x="125" y="4"/>
                    </a:cubicBezTo>
                    <a:cubicBezTo>
                      <a:pt x="99" y="3"/>
                      <a:pt x="99" y="3"/>
                      <a:pt x="99" y="3"/>
                    </a:cubicBezTo>
                    <a:cubicBezTo>
                      <a:pt x="96" y="6"/>
                      <a:pt x="96" y="6"/>
                      <a:pt x="96" y="6"/>
                    </a:cubicBezTo>
                    <a:cubicBezTo>
                      <a:pt x="85" y="18"/>
                      <a:pt x="85" y="18"/>
                      <a:pt x="85" y="18"/>
                    </a:cubicBezTo>
                    <a:cubicBezTo>
                      <a:pt x="72" y="15"/>
                      <a:pt x="72" y="15"/>
                      <a:pt x="72" y="15"/>
                    </a:cubicBezTo>
                    <a:cubicBezTo>
                      <a:pt x="72" y="15"/>
                      <a:pt x="51" y="10"/>
                      <a:pt x="48" y="10"/>
                    </a:cubicBezTo>
                    <a:cubicBezTo>
                      <a:pt x="46" y="10"/>
                      <a:pt x="30" y="1"/>
                      <a:pt x="28" y="0"/>
                    </a:cubicBezTo>
                    <a:cubicBezTo>
                      <a:pt x="3" y="2"/>
                      <a:pt x="3" y="2"/>
                      <a:pt x="3" y="2"/>
                    </a:cubicBezTo>
                    <a:cubicBezTo>
                      <a:pt x="0" y="7"/>
                      <a:pt x="0" y="7"/>
                      <a:pt x="0" y="7"/>
                    </a:cubicBezTo>
                    <a:lnTo>
                      <a:pt x="3" y="15"/>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8" name="Freeform 534">
                <a:extLst>
                  <a:ext uri="{FF2B5EF4-FFF2-40B4-BE49-F238E27FC236}">
                    <a16:creationId xmlns:a16="http://schemas.microsoft.com/office/drawing/2014/main" id="{ABAFA5E5-0829-4CCF-BA8E-FA7948D74DA4}"/>
                  </a:ext>
                </a:extLst>
              </p:cNvPr>
              <p:cNvSpPr>
                <a:spLocks/>
              </p:cNvSpPr>
              <p:nvPr/>
            </p:nvSpPr>
            <p:spPr bwMode="auto">
              <a:xfrm>
                <a:off x="2417279" y="1954471"/>
                <a:ext cx="914999" cy="870746"/>
              </a:xfrm>
              <a:custGeom>
                <a:avLst/>
                <a:gdLst>
                  <a:gd name="T0" fmla="*/ 20 w 296"/>
                  <a:gd name="T1" fmla="*/ 46 h 282"/>
                  <a:gd name="T2" fmla="*/ 12 w 296"/>
                  <a:gd name="T3" fmla="*/ 54 h 282"/>
                  <a:gd name="T4" fmla="*/ 6 w 296"/>
                  <a:gd name="T5" fmla="*/ 54 h 282"/>
                  <a:gd name="T6" fmla="*/ 4 w 296"/>
                  <a:gd name="T7" fmla="*/ 54 h 282"/>
                  <a:gd name="T8" fmla="*/ 2 w 296"/>
                  <a:gd name="T9" fmla="*/ 55 h 282"/>
                  <a:gd name="T10" fmla="*/ 1 w 296"/>
                  <a:gd name="T11" fmla="*/ 55 h 282"/>
                  <a:gd name="T12" fmla="*/ 1 w 296"/>
                  <a:gd name="T13" fmla="*/ 56 h 282"/>
                  <a:gd name="T14" fmla="*/ 9 w 296"/>
                  <a:gd name="T15" fmla="*/ 91 h 282"/>
                  <a:gd name="T16" fmla="*/ 5 w 296"/>
                  <a:gd name="T17" fmla="*/ 120 h 282"/>
                  <a:gd name="T18" fmla="*/ 10 w 296"/>
                  <a:gd name="T19" fmla="*/ 140 h 282"/>
                  <a:gd name="T20" fmla="*/ 4 w 296"/>
                  <a:gd name="T21" fmla="*/ 149 h 282"/>
                  <a:gd name="T22" fmla="*/ 17 w 296"/>
                  <a:gd name="T23" fmla="*/ 181 h 282"/>
                  <a:gd name="T24" fmla="*/ 82 w 296"/>
                  <a:gd name="T25" fmla="*/ 208 h 282"/>
                  <a:gd name="T26" fmla="*/ 104 w 296"/>
                  <a:gd name="T27" fmla="*/ 209 h 282"/>
                  <a:gd name="T28" fmla="*/ 174 w 296"/>
                  <a:gd name="T29" fmla="*/ 230 h 282"/>
                  <a:gd name="T30" fmla="*/ 281 w 296"/>
                  <a:gd name="T31" fmla="*/ 282 h 282"/>
                  <a:gd name="T32" fmla="*/ 296 w 296"/>
                  <a:gd name="T33" fmla="*/ 235 h 282"/>
                  <a:gd name="T34" fmla="*/ 295 w 296"/>
                  <a:gd name="T35" fmla="*/ 233 h 282"/>
                  <a:gd name="T36" fmla="*/ 295 w 296"/>
                  <a:gd name="T37" fmla="*/ 230 h 282"/>
                  <a:gd name="T38" fmla="*/ 295 w 296"/>
                  <a:gd name="T39" fmla="*/ 226 h 282"/>
                  <a:gd name="T40" fmla="*/ 294 w 296"/>
                  <a:gd name="T41" fmla="*/ 220 h 282"/>
                  <a:gd name="T42" fmla="*/ 294 w 296"/>
                  <a:gd name="T43" fmla="*/ 214 h 282"/>
                  <a:gd name="T44" fmla="*/ 294 w 296"/>
                  <a:gd name="T45" fmla="*/ 206 h 282"/>
                  <a:gd name="T46" fmla="*/ 293 w 296"/>
                  <a:gd name="T47" fmla="*/ 199 h 282"/>
                  <a:gd name="T48" fmla="*/ 293 w 296"/>
                  <a:gd name="T49" fmla="*/ 189 h 282"/>
                  <a:gd name="T50" fmla="*/ 293 w 296"/>
                  <a:gd name="T51" fmla="*/ 182 h 282"/>
                  <a:gd name="T52" fmla="*/ 289 w 296"/>
                  <a:gd name="T53" fmla="*/ 61 h 282"/>
                  <a:gd name="T54" fmla="*/ 289 w 296"/>
                  <a:gd name="T55" fmla="*/ 39 h 282"/>
                  <a:gd name="T56" fmla="*/ 276 w 296"/>
                  <a:gd name="T57" fmla="*/ 26 h 282"/>
                  <a:gd name="T58" fmla="*/ 254 w 296"/>
                  <a:gd name="T59" fmla="*/ 18 h 282"/>
                  <a:gd name="T60" fmla="*/ 222 w 296"/>
                  <a:gd name="T61" fmla="*/ 6 h 282"/>
                  <a:gd name="T62" fmla="*/ 202 w 296"/>
                  <a:gd name="T63" fmla="*/ 39 h 282"/>
                  <a:gd name="T64" fmla="*/ 201 w 296"/>
                  <a:gd name="T65" fmla="*/ 50 h 282"/>
                  <a:gd name="T66" fmla="*/ 180 w 296"/>
                  <a:gd name="T67" fmla="*/ 64 h 282"/>
                  <a:gd name="T68" fmla="*/ 117 w 296"/>
                  <a:gd name="T69" fmla="*/ 39 h 282"/>
                  <a:gd name="T70" fmla="*/ 107 w 296"/>
                  <a:gd name="T71" fmla="*/ 20 h 282"/>
                  <a:gd name="T72" fmla="*/ 81 w 296"/>
                  <a:gd name="T73" fmla="*/ 10 h 282"/>
                  <a:gd name="T74" fmla="*/ 59 w 296"/>
                  <a:gd name="T75" fmla="*/ 10 h 282"/>
                  <a:gd name="T76" fmla="*/ 58 w 296"/>
                  <a:gd name="T77" fmla="*/ 11 h 282"/>
                  <a:gd name="T78" fmla="*/ 58 w 296"/>
                  <a:gd name="T79" fmla="*/ 11 h 282"/>
                  <a:gd name="T80" fmla="*/ 40 w 296"/>
                  <a:gd name="T81" fmla="*/ 3 h 282"/>
                  <a:gd name="T82" fmla="*/ 35 w 296"/>
                  <a:gd name="T83" fmla="*/ 1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6" h="282">
                    <a:moveTo>
                      <a:pt x="17" y="32"/>
                    </a:moveTo>
                    <a:cubicBezTo>
                      <a:pt x="13" y="32"/>
                      <a:pt x="13" y="32"/>
                      <a:pt x="13" y="32"/>
                    </a:cubicBezTo>
                    <a:cubicBezTo>
                      <a:pt x="20" y="46"/>
                      <a:pt x="20" y="46"/>
                      <a:pt x="20" y="46"/>
                    </a:cubicBezTo>
                    <a:cubicBezTo>
                      <a:pt x="17" y="49"/>
                      <a:pt x="17" y="49"/>
                      <a:pt x="17" y="49"/>
                    </a:cubicBezTo>
                    <a:cubicBezTo>
                      <a:pt x="12" y="54"/>
                      <a:pt x="12" y="54"/>
                      <a:pt x="12" y="54"/>
                    </a:cubicBezTo>
                    <a:cubicBezTo>
                      <a:pt x="12" y="54"/>
                      <a:pt x="12" y="54"/>
                      <a:pt x="12" y="54"/>
                    </a:cubicBezTo>
                    <a:cubicBezTo>
                      <a:pt x="11" y="54"/>
                      <a:pt x="11" y="54"/>
                      <a:pt x="11" y="54"/>
                    </a:cubicBezTo>
                    <a:cubicBezTo>
                      <a:pt x="11" y="54"/>
                      <a:pt x="11" y="54"/>
                      <a:pt x="11" y="54"/>
                    </a:cubicBezTo>
                    <a:cubicBezTo>
                      <a:pt x="10" y="54"/>
                      <a:pt x="8" y="54"/>
                      <a:pt x="6" y="54"/>
                    </a:cubicBezTo>
                    <a:cubicBezTo>
                      <a:pt x="6" y="54"/>
                      <a:pt x="6" y="54"/>
                      <a:pt x="6" y="54"/>
                    </a:cubicBezTo>
                    <a:cubicBezTo>
                      <a:pt x="6" y="54"/>
                      <a:pt x="5" y="54"/>
                      <a:pt x="5" y="54"/>
                    </a:cubicBezTo>
                    <a:cubicBezTo>
                      <a:pt x="5" y="54"/>
                      <a:pt x="5" y="54"/>
                      <a:pt x="4" y="54"/>
                    </a:cubicBezTo>
                    <a:cubicBezTo>
                      <a:pt x="4" y="54"/>
                      <a:pt x="4" y="54"/>
                      <a:pt x="4" y="54"/>
                    </a:cubicBezTo>
                    <a:cubicBezTo>
                      <a:pt x="3" y="54"/>
                      <a:pt x="3" y="54"/>
                      <a:pt x="3" y="54"/>
                    </a:cubicBezTo>
                    <a:cubicBezTo>
                      <a:pt x="3" y="55"/>
                      <a:pt x="2" y="55"/>
                      <a:pt x="2" y="55"/>
                    </a:cubicBezTo>
                    <a:cubicBezTo>
                      <a:pt x="2" y="55"/>
                      <a:pt x="2" y="55"/>
                      <a:pt x="2" y="55"/>
                    </a:cubicBezTo>
                    <a:cubicBezTo>
                      <a:pt x="2" y="55"/>
                      <a:pt x="2" y="55"/>
                      <a:pt x="1" y="55"/>
                    </a:cubicBezTo>
                    <a:cubicBezTo>
                      <a:pt x="1" y="55"/>
                      <a:pt x="1" y="55"/>
                      <a:pt x="1" y="55"/>
                    </a:cubicBezTo>
                    <a:cubicBezTo>
                      <a:pt x="1" y="55"/>
                      <a:pt x="1" y="55"/>
                      <a:pt x="1" y="55"/>
                    </a:cubicBezTo>
                    <a:cubicBezTo>
                      <a:pt x="1" y="56"/>
                      <a:pt x="1" y="56"/>
                      <a:pt x="1" y="56"/>
                    </a:cubicBezTo>
                    <a:cubicBezTo>
                      <a:pt x="1" y="56"/>
                      <a:pt x="1" y="56"/>
                      <a:pt x="1" y="56"/>
                    </a:cubicBezTo>
                    <a:cubicBezTo>
                      <a:pt x="1" y="56"/>
                      <a:pt x="1" y="56"/>
                      <a:pt x="1" y="56"/>
                    </a:cubicBezTo>
                    <a:cubicBezTo>
                      <a:pt x="1" y="74"/>
                      <a:pt x="1" y="74"/>
                      <a:pt x="1" y="74"/>
                    </a:cubicBezTo>
                    <a:cubicBezTo>
                      <a:pt x="9" y="91"/>
                      <a:pt x="9" y="91"/>
                      <a:pt x="9" y="91"/>
                    </a:cubicBezTo>
                    <a:cubicBezTo>
                      <a:pt x="11" y="111"/>
                      <a:pt x="11" y="111"/>
                      <a:pt x="11" y="111"/>
                    </a:cubicBezTo>
                    <a:cubicBezTo>
                      <a:pt x="10" y="112"/>
                      <a:pt x="10" y="112"/>
                      <a:pt x="10" y="112"/>
                    </a:cubicBezTo>
                    <a:cubicBezTo>
                      <a:pt x="10" y="112"/>
                      <a:pt x="5" y="115"/>
                      <a:pt x="5" y="120"/>
                    </a:cubicBezTo>
                    <a:cubicBezTo>
                      <a:pt x="5" y="127"/>
                      <a:pt x="11" y="138"/>
                      <a:pt x="11" y="139"/>
                    </a:cubicBezTo>
                    <a:cubicBezTo>
                      <a:pt x="11" y="140"/>
                      <a:pt x="11" y="140"/>
                      <a:pt x="11" y="140"/>
                    </a:cubicBezTo>
                    <a:cubicBezTo>
                      <a:pt x="10" y="140"/>
                      <a:pt x="10" y="140"/>
                      <a:pt x="10" y="140"/>
                    </a:cubicBezTo>
                    <a:cubicBezTo>
                      <a:pt x="6" y="140"/>
                      <a:pt x="1" y="141"/>
                      <a:pt x="0" y="143"/>
                    </a:cubicBezTo>
                    <a:cubicBezTo>
                      <a:pt x="0" y="143"/>
                      <a:pt x="0" y="143"/>
                      <a:pt x="0" y="144"/>
                    </a:cubicBezTo>
                    <a:cubicBezTo>
                      <a:pt x="1" y="146"/>
                      <a:pt x="3" y="147"/>
                      <a:pt x="4" y="149"/>
                    </a:cubicBezTo>
                    <a:cubicBezTo>
                      <a:pt x="7" y="153"/>
                      <a:pt x="9" y="157"/>
                      <a:pt x="10" y="161"/>
                    </a:cubicBezTo>
                    <a:cubicBezTo>
                      <a:pt x="11" y="165"/>
                      <a:pt x="11" y="174"/>
                      <a:pt x="11" y="175"/>
                    </a:cubicBezTo>
                    <a:cubicBezTo>
                      <a:pt x="12" y="177"/>
                      <a:pt x="14" y="181"/>
                      <a:pt x="17" y="181"/>
                    </a:cubicBezTo>
                    <a:cubicBezTo>
                      <a:pt x="42" y="181"/>
                      <a:pt x="42" y="181"/>
                      <a:pt x="42" y="181"/>
                    </a:cubicBezTo>
                    <a:cubicBezTo>
                      <a:pt x="46" y="198"/>
                      <a:pt x="46" y="198"/>
                      <a:pt x="46" y="198"/>
                    </a:cubicBezTo>
                    <a:cubicBezTo>
                      <a:pt x="82" y="208"/>
                      <a:pt x="82" y="208"/>
                      <a:pt x="82" y="208"/>
                    </a:cubicBezTo>
                    <a:cubicBezTo>
                      <a:pt x="86" y="214"/>
                      <a:pt x="86" y="214"/>
                      <a:pt x="86" y="214"/>
                    </a:cubicBezTo>
                    <a:cubicBezTo>
                      <a:pt x="104" y="209"/>
                      <a:pt x="104" y="209"/>
                      <a:pt x="104" y="209"/>
                    </a:cubicBezTo>
                    <a:cubicBezTo>
                      <a:pt x="104" y="209"/>
                      <a:pt x="104" y="209"/>
                      <a:pt x="104" y="209"/>
                    </a:cubicBezTo>
                    <a:cubicBezTo>
                      <a:pt x="125" y="204"/>
                      <a:pt x="125" y="204"/>
                      <a:pt x="125" y="204"/>
                    </a:cubicBezTo>
                    <a:cubicBezTo>
                      <a:pt x="125" y="205"/>
                      <a:pt x="125" y="205"/>
                      <a:pt x="125" y="205"/>
                    </a:cubicBezTo>
                    <a:cubicBezTo>
                      <a:pt x="174" y="230"/>
                      <a:pt x="174" y="230"/>
                      <a:pt x="174" y="230"/>
                    </a:cubicBezTo>
                    <a:cubicBezTo>
                      <a:pt x="174" y="230"/>
                      <a:pt x="174" y="230"/>
                      <a:pt x="174" y="230"/>
                    </a:cubicBezTo>
                    <a:cubicBezTo>
                      <a:pt x="278" y="282"/>
                      <a:pt x="278" y="282"/>
                      <a:pt x="278" y="282"/>
                    </a:cubicBezTo>
                    <a:cubicBezTo>
                      <a:pt x="281" y="282"/>
                      <a:pt x="281" y="282"/>
                      <a:pt x="281" y="282"/>
                    </a:cubicBezTo>
                    <a:cubicBezTo>
                      <a:pt x="281" y="275"/>
                      <a:pt x="281" y="275"/>
                      <a:pt x="281" y="275"/>
                    </a:cubicBezTo>
                    <a:cubicBezTo>
                      <a:pt x="296" y="275"/>
                      <a:pt x="296" y="275"/>
                      <a:pt x="296" y="275"/>
                    </a:cubicBezTo>
                    <a:cubicBezTo>
                      <a:pt x="296" y="235"/>
                      <a:pt x="296" y="235"/>
                      <a:pt x="296" y="235"/>
                    </a:cubicBezTo>
                    <a:cubicBezTo>
                      <a:pt x="296" y="235"/>
                      <a:pt x="296" y="234"/>
                      <a:pt x="296" y="234"/>
                    </a:cubicBezTo>
                    <a:cubicBezTo>
                      <a:pt x="296" y="234"/>
                      <a:pt x="296" y="234"/>
                      <a:pt x="296" y="234"/>
                    </a:cubicBezTo>
                    <a:cubicBezTo>
                      <a:pt x="296" y="234"/>
                      <a:pt x="296" y="233"/>
                      <a:pt x="295" y="233"/>
                    </a:cubicBezTo>
                    <a:cubicBezTo>
                      <a:pt x="295" y="233"/>
                      <a:pt x="295" y="233"/>
                      <a:pt x="295" y="232"/>
                    </a:cubicBezTo>
                    <a:cubicBezTo>
                      <a:pt x="295" y="232"/>
                      <a:pt x="295" y="232"/>
                      <a:pt x="295" y="231"/>
                    </a:cubicBezTo>
                    <a:cubicBezTo>
                      <a:pt x="295" y="231"/>
                      <a:pt x="295" y="231"/>
                      <a:pt x="295" y="230"/>
                    </a:cubicBezTo>
                    <a:cubicBezTo>
                      <a:pt x="295" y="230"/>
                      <a:pt x="295" y="229"/>
                      <a:pt x="295" y="229"/>
                    </a:cubicBezTo>
                    <a:cubicBezTo>
                      <a:pt x="295" y="228"/>
                      <a:pt x="295" y="228"/>
                      <a:pt x="295" y="227"/>
                    </a:cubicBezTo>
                    <a:cubicBezTo>
                      <a:pt x="295" y="227"/>
                      <a:pt x="295" y="226"/>
                      <a:pt x="295" y="226"/>
                    </a:cubicBezTo>
                    <a:cubicBezTo>
                      <a:pt x="295" y="225"/>
                      <a:pt x="295" y="225"/>
                      <a:pt x="294" y="224"/>
                    </a:cubicBezTo>
                    <a:cubicBezTo>
                      <a:pt x="294" y="224"/>
                      <a:pt x="294" y="223"/>
                      <a:pt x="294" y="222"/>
                    </a:cubicBezTo>
                    <a:cubicBezTo>
                      <a:pt x="294" y="222"/>
                      <a:pt x="294" y="221"/>
                      <a:pt x="294" y="220"/>
                    </a:cubicBezTo>
                    <a:cubicBezTo>
                      <a:pt x="294" y="220"/>
                      <a:pt x="294" y="219"/>
                      <a:pt x="294" y="219"/>
                    </a:cubicBezTo>
                    <a:cubicBezTo>
                      <a:pt x="294" y="218"/>
                      <a:pt x="294" y="217"/>
                      <a:pt x="294" y="216"/>
                    </a:cubicBezTo>
                    <a:cubicBezTo>
                      <a:pt x="294" y="216"/>
                      <a:pt x="294" y="215"/>
                      <a:pt x="294" y="214"/>
                    </a:cubicBezTo>
                    <a:cubicBezTo>
                      <a:pt x="294" y="213"/>
                      <a:pt x="294" y="212"/>
                      <a:pt x="294" y="211"/>
                    </a:cubicBezTo>
                    <a:cubicBezTo>
                      <a:pt x="294" y="211"/>
                      <a:pt x="294" y="210"/>
                      <a:pt x="294" y="210"/>
                    </a:cubicBezTo>
                    <a:cubicBezTo>
                      <a:pt x="294" y="209"/>
                      <a:pt x="294" y="208"/>
                      <a:pt x="294" y="206"/>
                    </a:cubicBezTo>
                    <a:cubicBezTo>
                      <a:pt x="294" y="206"/>
                      <a:pt x="294" y="205"/>
                      <a:pt x="294" y="205"/>
                    </a:cubicBezTo>
                    <a:cubicBezTo>
                      <a:pt x="294" y="203"/>
                      <a:pt x="293" y="202"/>
                      <a:pt x="293" y="201"/>
                    </a:cubicBezTo>
                    <a:cubicBezTo>
                      <a:pt x="293" y="200"/>
                      <a:pt x="293" y="200"/>
                      <a:pt x="293" y="199"/>
                    </a:cubicBezTo>
                    <a:cubicBezTo>
                      <a:pt x="293" y="198"/>
                      <a:pt x="293" y="197"/>
                      <a:pt x="293" y="195"/>
                    </a:cubicBezTo>
                    <a:cubicBezTo>
                      <a:pt x="293" y="195"/>
                      <a:pt x="293" y="194"/>
                      <a:pt x="293" y="194"/>
                    </a:cubicBezTo>
                    <a:cubicBezTo>
                      <a:pt x="293" y="193"/>
                      <a:pt x="293" y="191"/>
                      <a:pt x="293" y="189"/>
                    </a:cubicBezTo>
                    <a:cubicBezTo>
                      <a:pt x="293" y="189"/>
                      <a:pt x="293" y="189"/>
                      <a:pt x="293" y="188"/>
                    </a:cubicBezTo>
                    <a:cubicBezTo>
                      <a:pt x="293" y="187"/>
                      <a:pt x="293" y="185"/>
                      <a:pt x="293" y="183"/>
                    </a:cubicBezTo>
                    <a:cubicBezTo>
                      <a:pt x="293" y="183"/>
                      <a:pt x="293" y="183"/>
                      <a:pt x="293" y="182"/>
                    </a:cubicBezTo>
                    <a:cubicBezTo>
                      <a:pt x="292" y="145"/>
                      <a:pt x="292" y="97"/>
                      <a:pt x="292" y="81"/>
                    </a:cubicBezTo>
                    <a:cubicBezTo>
                      <a:pt x="292" y="80"/>
                      <a:pt x="292" y="80"/>
                      <a:pt x="292" y="79"/>
                    </a:cubicBezTo>
                    <a:cubicBezTo>
                      <a:pt x="289" y="61"/>
                      <a:pt x="289" y="61"/>
                      <a:pt x="289" y="61"/>
                    </a:cubicBezTo>
                    <a:cubicBezTo>
                      <a:pt x="289" y="61"/>
                      <a:pt x="289" y="61"/>
                      <a:pt x="289" y="61"/>
                    </a:cubicBezTo>
                    <a:cubicBezTo>
                      <a:pt x="292" y="47"/>
                      <a:pt x="292" y="47"/>
                      <a:pt x="292" y="47"/>
                    </a:cubicBezTo>
                    <a:cubicBezTo>
                      <a:pt x="289" y="39"/>
                      <a:pt x="289" y="39"/>
                      <a:pt x="289" y="39"/>
                    </a:cubicBezTo>
                    <a:cubicBezTo>
                      <a:pt x="292" y="33"/>
                      <a:pt x="292" y="33"/>
                      <a:pt x="292" y="33"/>
                    </a:cubicBezTo>
                    <a:cubicBezTo>
                      <a:pt x="286" y="26"/>
                      <a:pt x="286" y="26"/>
                      <a:pt x="286" y="26"/>
                    </a:cubicBezTo>
                    <a:cubicBezTo>
                      <a:pt x="276" y="26"/>
                      <a:pt x="276" y="26"/>
                      <a:pt x="276" y="26"/>
                    </a:cubicBezTo>
                    <a:cubicBezTo>
                      <a:pt x="270" y="24"/>
                      <a:pt x="263" y="22"/>
                      <a:pt x="262" y="22"/>
                    </a:cubicBezTo>
                    <a:cubicBezTo>
                      <a:pt x="261" y="22"/>
                      <a:pt x="256" y="19"/>
                      <a:pt x="254" y="18"/>
                    </a:cubicBezTo>
                    <a:cubicBezTo>
                      <a:pt x="254" y="18"/>
                      <a:pt x="254" y="18"/>
                      <a:pt x="254" y="18"/>
                    </a:cubicBezTo>
                    <a:cubicBezTo>
                      <a:pt x="251" y="11"/>
                      <a:pt x="251" y="11"/>
                      <a:pt x="251" y="11"/>
                    </a:cubicBezTo>
                    <a:cubicBezTo>
                      <a:pt x="246" y="9"/>
                      <a:pt x="241" y="7"/>
                      <a:pt x="240" y="7"/>
                    </a:cubicBezTo>
                    <a:cubicBezTo>
                      <a:pt x="239" y="7"/>
                      <a:pt x="224" y="6"/>
                      <a:pt x="222" y="6"/>
                    </a:cubicBezTo>
                    <a:cubicBezTo>
                      <a:pt x="197" y="21"/>
                      <a:pt x="197" y="21"/>
                      <a:pt x="197" y="21"/>
                    </a:cubicBezTo>
                    <a:cubicBezTo>
                      <a:pt x="197" y="28"/>
                      <a:pt x="197" y="28"/>
                      <a:pt x="197" y="28"/>
                    </a:cubicBezTo>
                    <a:cubicBezTo>
                      <a:pt x="197" y="29"/>
                      <a:pt x="200" y="34"/>
                      <a:pt x="202" y="39"/>
                    </a:cubicBezTo>
                    <a:cubicBezTo>
                      <a:pt x="203" y="40"/>
                      <a:pt x="203" y="40"/>
                      <a:pt x="203" y="40"/>
                    </a:cubicBezTo>
                    <a:cubicBezTo>
                      <a:pt x="202" y="40"/>
                      <a:pt x="202" y="40"/>
                      <a:pt x="202" y="40"/>
                    </a:cubicBezTo>
                    <a:cubicBezTo>
                      <a:pt x="202" y="40"/>
                      <a:pt x="201" y="48"/>
                      <a:pt x="201" y="50"/>
                    </a:cubicBezTo>
                    <a:cubicBezTo>
                      <a:pt x="200" y="52"/>
                      <a:pt x="194" y="57"/>
                      <a:pt x="190" y="60"/>
                    </a:cubicBezTo>
                    <a:cubicBezTo>
                      <a:pt x="181" y="65"/>
                      <a:pt x="181" y="65"/>
                      <a:pt x="181" y="65"/>
                    </a:cubicBezTo>
                    <a:cubicBezTo>
                      <a:pt x="180" y="64"/>
                      <a:pt x="180" y="64"/>
                      <a:pt x="180" y="64"/>
                    </a:cubicBezTo>
                    <a:cubicBezTo>
                      <a:pt x="173" y="58"/>
                      <a:pt x="162" y="48"/>
                      <a:pt x="161" y="47"/>
                    </a:cubicBezTo>
                    <a:cubicBezTo>
                      <a:pt x="160" y="46"/>
                      <a:pt x="145" y="43"/>
                      <a:pt x="136" y="41"/>
                    </a:cubicBezTo>
                    <a:cubicBezTo>
                      <a:pt x="136" y="41"/>
                      <a:pt x="119" y="39"/>
                      <a:pt x="117" y="39"/>
                    </a:cubicBezTo>
                    <a:cubicBezTo>
                      <a:pt x="115" y="38"/>
                      <a:pt x="113" y="35"/>
                      <a:pt x="110" y="28"/>
                    </a:cubicBezTo>
                    <a:cubicBezTo>
                      <a:pt x="109" y="27"/>
                      <a:pt x="109" y="26"/>
                      <a:pt x="108" y="26"/>
                    </a:cubicBezTo>
                    <a:cubicBezTo>
                      <a:pt x="108" y="25"/>
                      <a:pt x="107" y="21"/>
                      <a:pt x="107" y="20"/>
                    </a:cubicBezTo>
                    <a:cubicBezTo>
                      <a:pt x="104" y="16"/>
                      <a:pt x="104" y="16"/>
                      <a:pt x="104" y="16"/>
                    </a:cubicBezTo>
                    <a:cubicBezTo>
                      <a:pt x="92" y="15"/>
                      <a:pt x="92" y="15"/>
                      <a:pt x="92" y="15"/>
                    </a:cubicBezTo>
                    <a:cubicBezTo>
                      <a:pt x="91" y="14"/>
                      <a:pt x="83" y="11"/>
                      <a:pt x="81" y="10"/>
                    </a:cubicBezTo>
                    <a:cubicBezTo>
                      <a:pt x="80" y="9"/>
                      <a:pt x="68" y="8"/>
                      <a:pt x="66" y="8"/>
                    </a:cubicBezTo>
                    <a:cubicBezTo>
                      <a:pt x="64" y="8"/>
                      <a:pt x="62" y="9"/>
                      <a:pt x="61" y="10"/>
                    </a:cubicBezTo>
                    <a:cubicBezTo>
                      <a:pt x="60" y="10"/>
                      <a:pt x="60" y="10"/>
                      <a:pt x="59" y="10"/>
                    </a:cubicBezTo>
                    <a:cubicBezTo>
                      <a:pt x="59" y="10"/>
                      <a:pt x="59" y="10"/>
                      <a:pt x="59" y="10"/>
                    </a:cubicBezTo>
                    <a:cubicBezTo>
                      <a:pt x="59" y="10"/>
                      <a:pt x="59" y="10"/>
                      <a:pt x="59" y="10"/>
                    </a:cubicBezTo>
                    <a:cubicBezTo>
                      <a:pt x="59" y="11"/>
                      <a:pt x="59" y="11"/>
                      <a:pt x="58" y="11"/>
                    </a:cubicBezTo>
                    <a:cubicBezTo>
                      <a:pt x="58" y="11"/>
                      <a:pt x="58" y="11"/>
                      <a:pt x="58" y="11"/>
                    </a:cubicBezTo>
                    <a:cubicBezTo>
                      <a:pt x="58" y="11"/>
                      <a:pt x="58" y="11"/>
                      <a:pt x="58" y="11"/>
                    </a:cubicBezTo>
                    <a:cubicBezTo>
                      <a:pt x="58" y="11"/>
                      <a:pt x="58" y="11"/>
                      <a:pt x="58" y="11"/>
                    </a:cubicBezTo>
                    <a:cubicBezTo>
                      <a:pt x="58" y="11"/>
                      <a:pt x="57" y="11"/>
                      <a:pt x="57" y="11"/>
                    </a:cubicBezTo>
                    <a:cubicBezTo>
                      <a:pt x="56" y="11"/>
                      <a:pt x="45" y="5"/>
                      <a:pt x="40" y="3"/>
                    </a:cubicBezTo>
                    <a:cubicBezTo>
                      <a:pt x="40" y="3"/>
                      <a:pt x="40" y="3"/>
                      <a:pt x="40" y="3"/>
                    </a:cubicBezTo>
                    <a:cubicBezTo>
                      <a:pt x="40" y="3"/>
                      <a:pt x="40" y="3"/>
                      <a:pt x="40" y="3"/>
                    </a:cubicBezTo>
                    <a:cubicBezTo>
                      <a:pt x="35" y="0"/>
                      <a:pt x="35" y="0"/>
                      <a:pt x="35" y="0"/>
                    </a:cubicBezTo>
                    <a:cubicBezTo>
                      <a:pt x="35" y="18"/>
                      <a:pt x="35" y="18"/>
                      <a:pt x="35" y="18"/>
                    </a:cubicBezTo>
                    <a:cubicBezTo>
                      <a:pt x="25" y="22"/>
                      <a:pt x="25" y="22"/>
                      <a:pt x="25" y="22"/>
                    </a:cubicBezTo>
                    <a:lnTo>
                      <a:pt x="17" y="32"/>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9" name="Freeform 535">
                <a:extLst>
                  <a:ext uri="{FF2B5EF4-FFF2-40B4-BE49-F238E27FC236}">
                    <a16:creationId xmlns:a16="http://schemas.microsoft.com/office/drawing/2014/main" id="{02FC0349-9707-4544-B769-EABFF4E9B590}"/>
                  </a:ext>
                </a:extLst>
              </p:cNvPr>
              <p:cNvSpPr>
                <a:spLocks/>
              </p:cNvSpPr>
              <p:nvPr/>
            </p:nvSpPr>
            <p:spPr bwMode="auto">
              <a:xfrm>
                <a:off x="2309249" y="1687650"/>
                <a:ext cx="210853" cy="430818"/>
              </a:xfrm>
              <a:custGeom>
                <a:avLst/>
                <a:gdLst>
                  <a:gd name="T0" fmla="*/ 20 w 68"/>
                  <a:gd name="T1" fmla="*/ 49 h 139"/>
                  <a:gd name="T2" fmla="*/ 0 w 68"/>
                  <a:gd name="T3" fmla="*/ 68 h 139"/>
                  <a:gd name="T4" fmla="*/ 4 w 68"/>
                  <a:gd name="T5" fmla="*/ 83 h 139"/>
                  <a:gd name="T6" fmla="*/ 14 w 68"/>
                  <a:gd name="T7" fmla="*/ 86 h 139"/>
                  <a:gd name="T8" fmla="*/ 16 w 68"/>
                  <a:gd name="T9" fmla="*/ 87 h 139"/>
                  <a:gd name="T10" fmla="*/ 15 w 68"/>
                  <a:gd name="T11" fmla="*/ 88 h 139"/>
                  <a:gd name="T12" fmla="*/ 9 w 68"/>
                  <a:gd name="T13" fmla="*/ 95 h 139"/>
                  <a:gd name="T14" fmla="*/ 10 w 68"/>
                  <a:gd name="T15" fmla="*/ 96 h 139"/>
                  <a:gd name="T16" fmla="*/ 30 w 68"/>
                  <a:gd name="T17" fmla="*/ 107 h 139"/>
                  <a:gd name="T18" fmla="*/ 30 w 68"/>
                  <a:gd name="T19" fmla="*/ 107 h 139"/>
                  <a:gd name="T20" fmla="*/ 37 w 68"/>
                  <a:gd name="T21" fmla="*/ 139 h 139"/>
                  <a:gd name="T22" fmla="*/ 38 w 68"/>
                  <a:gd name="T23" fmla="*/ 138 h 139"/>
                  <a:gd name="T24" fmla="*/ 38 w 68"/>
                  <a:gd name="T25" fmla="*/ 138 h 139"/>
                  <a:gd name="T26" fmla="*/ 38 w 68"/>
                  <a:gd name="T27" fmla="*/ 138 h 139"/>
                  <a:gd name="T28" fmla="*/ 38 w 68"/>
                  <a:gd name="T29" fmla="*/ 138 h 139"/>
                  <a:gd name="T30" fmla="*/ 39 w 68"/>
                  <a:gd name="T31" fmla="*/ 138 h 139"/>
                  <a:gd name="T32" fmla="*/ 39 w 68"/>
                  <a:gd name="T33" fmla="*/ 138 h 139"/>
                  <a:gd name="T34" fmla="*/ 40 w 68"/>
                  <a:gd name="T35" fmla="*/ 138 h 139"/>
                  <a:gd name="T36" fmla="*/ 40 w 68"/>
                  <a:gd name="T37" fmla="*/ 138 h 139"/>
                  <a:gd name="T38" fmla="*/ 40 w 68"/>
                  <a:gd name="T39" fmla="*/ 138 h 139"/>
                  <a:gd name="T40" fmla="*/ 40 w 68"/>
                  <a:gd name="T41" fmla="*/ 138 h 139"/>
                  <a:gd name="T42" fmla="*/ 41 w 68"/>
                  <a:gd name="T43" fmla="*/ 138 h 139"/>
                  <a:gd name="T44" fmla="*/ 41 w 68"/>
                  <a:gd name="T45" fmla="*/ 138 h 139"/>
                  <a:gd name="T46" fmla="*/ 46 w 68"/>
                  <a:gd name="T47" fmla="*/ 138 h 139"/>
                  <a:gd name="T48" fmla="*/ 52 w 68"/>
                  <a:gd name="T49" fmla="*/ 132 h 139"/>
                  <a:gd name="T50" fmla="*/ 45 w 68"/>
                  <a:gd name="T51" fmla="*/ 116 h 139"/>
                  <a:gd name="T52" fmla="*/ 51 w 68"/>
                  <a:gd name="T53" fmla="*/ 116 h 139"/>
                  <a:gd name="T54" fmla="*/ 59 w 68"/>
                  <a:gd name="T55" fmla="*/ 106 h 139"/>
                  <a:gd name="T56" fmla="*/ 68 w 68"/>
                  <a:gd name="T57" fmla="*/ 102 h 139"/>
                  <a:gd name="T58" fmla="*/ 68 w 68"/>
                  <a:gd name="T59" fmla="*/ 85 h 139"/>
                  <a:gd name="T60" fmla="*/ 64 w 68"/>
                  <a:gd name="T61" fmla="*/ 81 h 139"/>
                  <a:gd name="T62" fmla="*/ 59 w 68"/>
                  <a:gd name="T63" fmla="*/ 73 h 139"/>
                  <a:gd name="T64" fmla="*/ 43 w 68"/>
                  <a:gd name="T65" fmla="*/ 72 h 139"/>
                  <a:gd name="T66" fmla="*/ 43 w 68"/>
                  <a:gd name="T67" fmla="*/ 72 h 139"/>
                  <a:gd name="T68" fmla="*/ 40 w 68"/>
                  <a:gd name="T69" fmla="*/ 64 h 139"/>
                  <a:gd name="T70" fmla="*/ 58 w 68"/>
                  <a:gd name="T71" fmla="*/ 51 h 139"/>
                  <a:gd name="T72" fmla="*/ 63 w 68"/>
                  <a:gd name="T73" fmla="*/ 44 h 139"/>
                  <a:gd name="T74" fmla="*/ 63 w 68"/>
                  <a:gd name="T75" fmla="*/ 35 h 139"/>
                  <a:gd name="T76" fmla="*/ 54 w 68"/>
                  <a:gd name="T77" fmla="*/ 30 h 139"/>
                  <a:gd name="T78" fmla="*/ 51 w 68"/>
                  <a:gd name="T79" fmla="*/ 26 h 139"/>
                  <a:gd name="T80" fmla="*/ 62 w 68"/>
                  <a:gd name="T81" fmla="*/ 8 h 139"/>
                  <a:gd name="T82" fmla="*/ 60 w 68"/>
                  <a:gd name="T83" fmla="*/ 7 h 139"/>
                  <a:gd name="T84" fmla="*/ 51 w 68"/>
                  <a:gd name="T85" fmla="*/ 13 h 139"/>
                  <a:gd name="T86" fmla="*/ 49 w 68"/>
                  <a:gd name="T87" fmla="*/ 8 h 139"/>
                  <a:gd name="T88" fmla="*/ 45 w 68"/>
                  <a:gd name="T89" fmla="*/ 0 h 139"/>
                  <a:gd name="T90" fmla="*/ 41 w 68"/>
                  <a:gd name="T91" fmla="*/ 0 h 139"/>
                  <a:gd name="T92" fmla="*/ 29 w 68"/>
                  <a:gd name="T93" fmla="*/ 4 h 139"/>
                  <a:gd name="T94" fmla="*/ 22 w 68"/>
                  <a:gd name="T95" fmla="*/ 9 h 139"/>
                  <a:gd name="T96" fmla="*/ 22 w 68"/>
                  <a:gd name="T97" fmla="*/ 12 h 139"/>
                  <a:gd name="T98" fmla="*/ 22 w 68"/>
                  <a:gd name="T99" fmla="*/ 12 h 139"/>
                  <a:gd name="T100" fmla="*/ 17 w 68"/>
                  <a:gd name="T101" fmla="*/ 17 h 139"/>
                  <a:gd name="T102" fmla="*/ 20 w 68"/>
                  <a:gd name="T103" fmla="*/ 4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 h="139">
                    <a:moveTo>
                      <a:pt x="20" y="49"/>
                    </a:moveTo>
                    <a:cubicBezTo>
                      <a:pt x="0" y="68"/>
                      <a:pt x="0" y="68"/>
                      <a:pt x="0" y="68"/>
                    </a:cubicBezTo>
                    <a:cubicBezTo>
                      <a:pt x="1" y="75"/>
                      <a:pt x="3" y="82"/>
                      <a:pt x="4" y="83"/>
                    </a:cubicBezTo>
                    <a:cubicBezTo>
                      <a:pt x="6" y="84"/>
                      <a:pt x="14" y="86"/>
                      <a:pt x="14" y="86"/>
                    </a:cubicBezTo>
                    <a:cubicBezTo>
                      <a:pt x="16" y="87"/>
                      <a:pt x="16" y="87"/>
                      <a:pt x="16" y="87"/>
                    </a:cubicBezTo>
                    <a:cubicBezTo>
                      <a:pt x="15" y="88"/>
                      <a:pt x="15" y="88"/>
                      <a:pt x="15" y="88"/>
                    </a:cubicBezTo>
                    <a:cubicBezTo>
                      <a:pt x="12" y="90"/>
                      <a:pt x="9" y="93"/>
                      <a:pt x="9" y="95"/>
                    </a:cubicBezTo>
                    <a:cubicBezTo>
                      <a:pt x="9" y="95"/>
                      <a:pt x="9" y="96"/>
                      <a:pt x="10" y="96"/>
                    </a:cubicBezTo>
                    <a:cubicBezTo>
                      <a:pt x="16" y="98"/>
                      <a:pt x="29" y="106"/>
                      <a:pt x="30" y="107"/>
                    </a:cubicBezTo>
                    <a:cubicBezTo>
                      <a:pt x="30" y="107"/>
                      <a:pt x="30" y="107"/>
                      <a:pt x="30" y="107"/>
                    </a:cubicBezTo>
                    <a:cubicBezTo>
                      <a:pt x="37" y="139"/>
                      <a:pt x="37" y="139"/>
                      <a:pt x="37" y="139"/>
                    </a:cubicBezTo>
                    <a:cubicBezTo>
                      <a:pt x="38" y="138"/>
                      <a:pt x="38" y="138"/>
                      <a:pt x="38" y="138"/>
                    </a:cubicBezTo>
                    <a:cubicBezTo>
                      <a:pt x="38" y="138"/>
                      <a:pt x="38" y="138"/>
                      <a:pt x="38" y="138"/>
                    </a:cubicBezTo>
                    <a:cubicBezTo>
                      <a:pt x="38" y="138"/>
                      <a:pt x="38" y="138"/>
                      <a:pt x="38" y="138"/>
                    </a:cubicBezTo>
                    <a:cubicBezTo>
                      <a:pt x="38" y="138"/>
                      <a:pt x="38" y="138"/>
                      <a:pt x="38" y="138"/>
                    </a:cubicBezTo>
                    <a:cubicBezTo>
                      <a:pt x="39" y="138"/>
                      <a:pt x="39" y="138"/>
                      <a:pt x="39" y="138"/>
                    </a:cubicBezTo>
                    <a:cubicBezTo>
                      <a:pt x="39" y="138"/>
                      <a:pt x="39" y="138"/>
                      <a:pt x="39" y="138"/>
                    </a:cubicBezTo>
                    <a:cubicBezTo>
                      <a:pt x="39" y="138"/>
                      <a:pt x="40" y="138"/>
                      <a:pt x="40" y="138"/>
                    </a:cubicBezTo>
                    <a:cubicBezTo>
                      <a:pt x="40" y="138"/>
                      <a:pt x="40" y="138"/>
                      <a:pt x="40" y="138"/>
                    </a:cubicBezTo>
                    <a:cubicBezTo>
                      <a:pt x="40" y="138"/>
                      <a:pt x="40" y="138"/>
                      <a:pt x="40" y="138"/>
                    </a:cubicBezTo>
                    <a:cubicBezTo>
                      <a:pt x="40" y="138"/>
                      <a:pt x="40" y="138"/>
                      <a:pt x="40" y="138"/>
                    </a:cubicBezTo>
                    <a:cubicBezTo>
                      <a:pt x="40" y="138"/>
                      <a:pt x="41" y="138"/>
                      <a:pt x="41" y="138"/>
                    </a:cubicBezTo>
                    <a:cubicBezTo>
                      <a:pt x="41" y="138"/>
                      <a:pt x="41" y="138"/>
                      <a:pt x="41" y="138"/>
                    </a:cubicBezTo>
                    <a:cubicBezTo>
                      <a:pt x="43" y="138"/>
                      <a:pt x="45" y="138"/>
                      <a:pt x="46" y="138"/>
                    </a:cubicBezTo>
                    <a:cubicBezTo>
                      <a:pt x="52" y="132"/>
                      <a:pt x="52" y="132"/>
                      <a:pt x="52" y="132"/>
                    </a:cubicBezTo>
                    <a:cubicBezTo>
                      <a:pt x="45" y="116"/>
                      <a:pt x="45" y="116"/>
                      <a:pt x="45" y="116"/>
                    </a:cubicBezTo>
                    <a:cubicBezTo>
                      <a:pt x="51" y="116"/>
                      <a:pt x="51" y="116"/>
                      <a:pt x="51" y="116"/>
                    </a:cubicBezTo>
                    <a:cubicBezTo>
                      <a:pt x="59" y="106"/>
                      <a:pt x="59" y="106"/>
                      <a:pt x="59" y="106"/>
                    </a:cubicBezTo>
                    <a:cubicBezTo>
                      <a:pt x="68" y="102"/>
                      <a:pt x="68" y="102"/>
                      <a:pt x="68" y="102"/>
                    </a:cubicBezTo>
                    <a:cubicBezTo>
                      <a:pt x="68" y="85"/>
                      <a:pt x="68" y="85"/>
                      <a:pt x="68" y="85"/>
                    </a:cubicBezTo>
                    <a:cubicBezTo>
                      <a:pt x="64" y="81"/>
                      <a:pt x="64" y="81"/>
                      <a:pt x="64" y="81"/>
                    </a:cubicBezTo>
                    <a:cubicBezTo>
                      <a:pt x="63" y="81"/>
                      <a:pt x="60" y="75"/>
                      <a:pt x="59" y="73"/>
                    </a:cubicBezTo>
                    <a:cubicBezTo>
                      <a:pt x="58" y="72"/>
                      <a:pt x="50" y="72"/>
                      <a:pt x="43" y="72"/>
                    </a:cubicBezTo>
                    <a:cubicBezTo>
                      <a:pt x="43" y="72"/>
                      <a:pt x="43" y="72"/>
                      <a:pt x="43" y="72"/>
                    </a:cubicBezTo>
                    <a:cubicBezTo>
                      <a:pt x="40" y="64"/>
                      <a:pt x="40" y="64"/>
                      <a:pt x="40" y="64"/>
                    </a:cubicBezTo>
                    <a:cubicBezTo>
                      <a:pt x="58" y="51"/>
                      <a:pt x="58" y="51"/>
                      <a:pt x="58" y="51"/>
                    </a:cubicBezTo>
                    <a:cubicBezTo>
                      <a:pt x="63" y="44"/>
                      <a:pt x="63" y="44"/>
                      <a:pt x="63" y="44"/>
                    </a:cubicBezTo>
                    <a:cubicBezTo>
                      <a:pt x="63" y="35"/>
                      <a:pt x="63" y="35"/>
                      <a:pt x="63" y="35"/>
                    </a:cubicBezTo>
                    <a:cubicBezTo>
                      <a:pt x="54" y="30"/>
                      <a:pt x="54" y="30"/>
                      <a:pt x="54" y="30"/>
                    </a:cubicBezTo>
                    <a:cubicBezTo>
                      <a:pt x="51" y="26"/>
                      <a:pt x="51" y="26"/>
                      <a:pt x="51" y="26"/>
                    </a:cubicBezTo>
                    <a:cubicBezTo>
                      <a:pt x="62" y="8"/>
                      <a:pt x="62" y="8"/>
                      <a:pt x="62" y="8"/>
                    </a:cubicBezTo>
                    <a:cubicBezTo>
                      <a:pt x="60" y="7"/>
                      <a:pt x="60" y="7"/>
                      <a:pt x="60" y="7"/>
                    </a:cubicBezTo>
                    <a:cubicBezTo>
                      <a:pt x="51" y="13"/>
                      <a:pt x="51" y="13"/>
                      <a:pt x="51" y="13"/>
                    </a:cubicBezTo>
                    <a:cubicBezTo>
                      <a:pt x="49" y="8"/>
                      <a:pt x="49" y="8"/>
                      <a:pt x="49" y="8"/>
                    </a:cubicBezTo>
                    <a:cubicBezTo>
                      <a:pt x="45" y="0"/>
                      <a:pt x="45" y="0"/>
                      <a:pt x="45" y="0"/>
                    </a:cubicBezTo>
                    <a:cubicBezTo>
                      <a:pt x="41" y="0"/>
                      <a:pt x="41" y="0"/>
                      <a:pt x="41" y="0"/>
                    </a:cubicBezTo>
                    <a:cubicBezTo>
                      <a:pt x="29" y="4"/>
                      <a:pt x="29" y="4"/>
                      <a:pt x="29" y="4"/>
                    </a:cubicBezTo>
                    <a:cubicBezTo>
                      <a:pt x="22" y="9"/>
                      <a:pt x="22" y="9"/>
                      <a:pt x="22" y="9"/>
                    </a:cubicBezTo>
                    <a:cubicBezTo>
                      <a:pt x="22" y="10"/>
                      <a:pt x="22" y="12"/>
                      <a:pt x="22" y="12"/>
                    </a:cubicBezTo>
                    <a:cubicBezTo>
                      <a:pt x="22" y="12"/>
                      <a:pt x="22" y="12"/>
                      <a:pt x="22" y="12"/>
                    </a:cubicBezTo>
                    <a:cubicBezTo>
                      <a:pt x="17" y="17"/>
                      <a:pt x="17" y="17"/>
                      <a:pt x="17" y="17"/>
                    </a:cubicBezTo>
                    <a:lnTo>
                      <a:pt x="20" y="4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0" name="Freeform 536">
                <a:extLst>
                  <a:ext uri="{FF2B5EF4-FFF2-40B4-BE49-F238E27FC236}">
                    <a16:creationId xmlns:a16="http://schemas.microsoft.com/office/drawing/2014/main" id="{475557AB-1799-49A1-ADE4-420C6E3FCF52}"/>
                  </a:ext>
                </a:extLst>
              </p:cNvPr>
              <p:cNvSpPr>
                <a:spLocks/>
              </p:cNvSpPr>
              <p:nvPr/>
            </p:nvSpPr>
            <p:spPr bwMode="auto">
              <a:xfrm>
                <a:off x="1363013" y="1707174"/>
                <a:ext cx="1193534" cy="1155788"/>
              </a:xfrm>
              <a:custGeom>
                <a:avLst/>
                <a:gdLst>
                  <a:gd name="T0" fmla="*/ 145 w 386"/>
                  <a:gd name="T1" fmla="*/ 89 h 374"/>
                  <a:gd name="T2" fmla="*/ 111 w 386"/>
                  <a:gd name="T3" fmla="*/ 101 h 374"/>
                  <a:gd name="T4" fmla="*/ 92 w 386"/>
                  <a:gd name="T5" fmla="*/ 112 h 374"/>
                  <a:gd name="T6" fmla="*/ 99 w 386"/>
                  <a:gd name="T7" fmla="*/ 123 h 374"/>
                  <a:gd name="T8" fmla="*/ 94 w 386"/>
                  <a:gd name="T9" fmla="*/ 127 h 374"/>
                  <a:gd name="T10" fmla="*/ 85 w 386"/>
                  <a:gd name="T11" fmla="*/ 127 h 374"/>
                  <a:gd name="T12" fmla="*/ 76 w 386"/>
                  <a:gd name="T13" fmla="*/ 138 h 374"/>
                  <a:gd name="T14" fmla="*/ 68 w 386"/>
                  <a:gd name="T15" fmla="*/ 143 h 374"/>
                  <a:gd name="T16" fmla="*/ 41 w 386"/>
                  <a:gd name="T17" fmla="*/ 147 h 374"/>
                  <a:gd name="T18" fmla="*/ 27 w 386"/>
                  <a:gd name="T19" fmla="*/ 154 h 374"/>
                  <a:gd name="T20" fmla="*/ 23 w 386"/>
                  <a:gd name="T21" fmla="*/ 160 h 374"/>
                  <a:gd name="T22" fmla="*/ 0 w 386"/>
                  <a:gd name="T23" fmla="*/ 192 h 374"/>
                  <a:gd name="T24" fmla="*/ 0 w 386"/>
                  <a:gd name="T25" fmla="*/ 203 h 374"/>
                  <a:gd name="T26" fmla="*/ 67 w 386"/>
                  <a:gd name="T27" fmla="*/ 250 h 374"/>
                  <a:gd name="T28" fmla="*/ 180 w 386"/>
                  <a:gd name="T29" fmla="*/ 329 h 374"/>
                  <a:gd name="T30" fmla="*/ 189 w 386"/>
                  <a:gd name="T31" fmla="*/ 341 h 374"/>
                  <a:gd name="T32" fmla="*/ 189 w 386"/>
                  <a:gd name="T33" fmla="*/ 342 h 374"/>
                  <a:gd name="T34" fmla="*/ 188 w 386"/>
                  <a:gd name="T35" fmla="*/ 345 h 374"/>
                  <a:gd name="T36" fmla="*/ 200 w 386"/>
                  <a:gd name="T37" fmla="*/ 345 h 374"/>
                  <a:gd name="T38" fmla="*/ 196 w 386"/>
                  <a:gd name="T39" fmla="*/ 350 h 374"/>
                  <a:gd name="T40" fmla="*/ 219 w 386"/>
                  <a:gd name="T41" fmla="*/ 351 h 374"/>
                  <a:gd name="T42" fmla="*/ 220 w 386"/>
                  <a:gd name="T43" fmla="*/ 364 h 374"/>
                  <a:gd name="T44" fmla="*/ 220 w 386"/>
                  <a:gd name="T45" fmla="*/ 374 h 374"/>
                  <a:gd name="T46" fmla="*/ 270 w 386"/>
                  <a:gd name="T47" fmla="*/ 363 h 374"/>
                  <a:gd name="T48" fmla="*/ 386 w 386"/>
                  <a:gd name="T49" fmla="*/ 279 h 374"/>
                  <a:gd name="T50" fmla="*/ 358 w 386"/>
                  <a:gd name="T51" fmla="*/ 263 h 374"/>
                  <a:gd name="T52" fmla="*/ 350 w 386"/>
                  <a:gd name="T53" fmla="*/ 255 h 374"/>
                  <a:gd name="T54" fmla="*/ 343 w 386"/>
                  <a:gd name="T55" fmla="*/ 230 h 374"/>
                  <a:gd name="T56" fmla="*/ 339 w 386"/>
                  <a:gd name="T57" fmla="*/ 222 h 374"/>
                  <a:gd name="T58" fmla="*/ 344 w 386"/>
                  <a:gd name="T59" fmla="*/ 200 h 374"/>
                  <a:gd name="T60" fmla="*/ 348 w 386"/>
                  <a:gd name="T61" fmla="*/ 171 h 374"/>
                  <a:gd name="T62" fmla="*/ 340 w 386"/>
                  <a:gd name="T63" fmla="*/ 136 h 374"/>
                  <a:gd name="T64" fmla="*/ 340 w 386"/>
                  <a:gd name="T65" fmla="*/ 135 h 374"/>
                  <a:gd name="T66" fmla="*/ 341 w 386"/>
                  <a:gd name="T67" fmla="*/ 134 h 374"/>
                  <a:gd name="T68" fmla="*/ 341 w 386"/>
                  <a:gd name="T69" fmla="*/ 133 h 374"/>
                  <a:gd name="T70" fmla="*/ 316 w 386"/>
                  <a:gd name="T71" fmla="*/ 92 h 374"/>
                  <a:gd name="T72" fmla="*/ 318 w 386"/>
                  <a:gd name="T73" fmla="*/ 82 h 374"/>
                  <a:gd name="T74" fmla="*/ 304 w 386"/>
                  <a:gd name="T75" fmla="*/ 62 h 374"/>
                  <a:gd name="T76" fmla="*/ 324 w 386"/>
                  <a:gd name="T77" fmla="*/ 43 h 374"/>
                  <a:gd name="T78" fmla="*/ 326 w 386"/>
                  <a:gd name="T79" fmla="*/ 5 h 374"/>
                  <a:gd name="T80" fmla="*/ 324 w 386"/>
                  <a:gd name="T81" fmla="*/ 5 h 374"/>
                  <a:gd name="T82" fmla="*/ 305 w 386"/>
                  <a:gd name="T83" fmla="*/ 0 h 374"/>
                  <a:gd name="T84" fmla="*/ 286 w 386"/>
                  <a:gd name="T85" fmla="*/ 0 h 374"/>
                  <a:gd name="T86" fmla="*/ 274 w 386"/>
                  <a:gd name="T87" fmla="*/ 9 h 374"/>
                  <a:gd name="T88" fmla="*/ 261 w 386"/>
                  <a:gd name="T89" fmla="*/ 8 h 374"/>
                  <a:gd name="T90" fmla="*/ 243 w 386"/>
                  <a:gd name="T91" fmla="*/ 4 h 374"/>
                  <a:gd name="T92" fmla="*/ 232 w 386"/>
                  <a:gd name="T93" fmla="*/ 6 h 374"/>
                  <a:gd name="T94" fmla="*/ 218 w 386"/>
                  <a:gd name="T95" fmla="*/ 12 h 374"/>
                  <a:gd name="T96" fmla="*/ 205 w 386"/>
                  <a:gd name="T97" fmla="*/ 14 h 374"/>
                  <a:gd name="T98" fmla="*/ 174 w 386"/>
                  <a:gd name="T99" fmla="*/ 20 h 374"/>
                  <a:gd name="T100" fmla="*/ 160 w 386"/>
                  <a:gd name="T101" fmla="*/ 27 h 374"/>
                  <a:gd name="T102" fmla="*/ 138 w 386"/>
                  <a:gd name="T103" fmla="*/ 40 h 374"/>
                  <a:gd name="T104" fmla="*/ 131 w 386"/>
                  <a:gd name="T105" fmla="*/ 46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6" h="374">
                    <a:moveTo>
                      <a:pt x="131" y="81"/>
                    </a:moveTo>
                    <a:cubicBezTo>
                      <a:pt x="145" y="89"/>
                      <a:pt x="145" y="89"/>
                      <a:pt x="145" y="89"/>
                    </a:cubicBezTo>
                    <a:cubicBezTo>
                      <a:pt x="140" y="101"/>
                      <a:pt x="140" y="101"/>
                      <a:pt x="140" y="101"/>
                    </a:cubicBezTo>
                    <a:cubicBezTo>
                      <a:pt x="111" y="101"/>
                      <a:pt x="111" y="101"/>
                      <a:pt x="111" y="101"/>
                    </a:cubicBezTo>
                    <a:cubicBezTo>
                      <a:pt x="108" y="112"/>
                      <a:pt x="108" y="112"/>
                      <a:pt x="108" y="112"/>
                    </a:cubicBezTo>
                    <a:cubicBezTo>
                      <a:pt x="92" y="112"/>
                      <a:pt x="92" y="112"/>
                      <a:pt x="92" y="112"/>
                    </a:cubicBezTo>
                    <a:cubicBezTo>
                      <a:pt x="92" y="120"/>
                      <a:pt x="92" y="120"/>
                      <a:pt x="92" y="120"/>
                    </a:cubicBezTo>
                    <a:cubicBezTo>
                      <a:pt x="99" y="123"/>
                      <a:pt x="99" y="123"/>
                      <a:pt x="99" y="123"/>
                    </a:cubicBezTo>
                    <a:cubicBezTo>
                      <a:pt x="94" y="128"/>
                      <a:pt x="94" y="128"/>
                      <a:pt x="94" y="128"/>
                    </a:cubicBezTo>
                    <a:cubicBezTo>
                      <a:pt x="94" y="127"/>
                      <a:pt x="94" y="127"/>
                      <a:pt x="94" y="127"/>
                    </a:cubicBezTo>
                    <a:cubicBezTo>
                      <a:pt x="91" y="126"/>
                      <a:pt x="87" y="125"/>
                      <a:pt x="85" y="126"/>
                    </a:cubicBezTo>
                    <a:cubicBezTo>
                      <a:pt x="85" y="126"/>
                      <a:pt x="85" y="126"/>
                      <a:pt x="85" y="127"/>
                    </a:cubicBezTo>
                    <a:cubicBezTo>
                      <a:pt x="84" y="131"/>
                      <a:pt x="77" y="137"/>
                      <a:pt x="76" y="137"/>
                    </a:cubicBezTo>
                    <a:cubicBezTo>
                      <a:pt x="76" y="138"/>
                      <a:pt x="76" y="138"/>
                      <a:pt x="76" y="138"/>
                    </a:cubicBezTo>
                    <a:cubicBezTo>
                      <a:pt x="68" y="138"/>
                      <a:pt x="68" y="138"/>
                      <a:pt x="68" y="138"/>
                    </a:cubicBezTo>
                    <a:cubicBezTo>
                      <a:pt x="68" y="143"/>
                      <a:pt x="68" y="143"/>
                      <a:pt x="68" y="143"/>
                    </a:cubicBezTo>
                    <a:cubicBezTo>
                      <a:pt x="53" y="147"/>
                      <a:pt x="53" y="147"/>
                      <a:pt x="53" y="147"/>
                    </a:cubicBezTo>
                    <a:cubicBezTo>
                      <a:pt x="41" y="147"/>
                      <a:pt x="41" y="147"/>
                      <a:pt x="41" y="147"/>
                    </a:cubicBezTo>
                    <a:cubicBezTo>
                      <a:pt x="38" y="154"/>
                      <a:pt x="38" y="154"/>
                      <a:pt x="38" y="154"/>
                    </a:cubicBezTo>
                    <a:cubicBezTo>
                      <a:pt x="27" y="154"/>
                      <a:pt x="27" y="154"/>
                      <a:pt x="27" y="154"/>
                    </a:cubicBezTo>
                    <a:cubicBezTo>
                      <a:pt x="26" y="157"/>
                      <a:pt x="25" y="160"/>
                      <a:pt x="23" y="160"/>
                    </a:cubicBezTo>
                    <a:cubicBezTo>
                      <a:pt x="23" y="160"/>
                      <a:pt x="23" y="160"/>
                      <a:pt x="23" y="160"/>
                    </a:cubicBezTo>
                    <a:cubicBezTo>
                      <a:pt x="20" y="161"/>
                      <a:pt x="9" y="167"/>
                      <a:pt x="0" y="173"/>
                    </a:cubicBezTo>
                    <a:cubicBezTo>
                      <a:pt x="0" y="192"/>
                      <a:pt x="0" y="192"/>
                      <a:pt x="0" y="192"/>
                    </a:cubicBezTo>
                    <a:cubicBezTo>
                      <a:pt x="0" y="194"/>
                      <a:pt x="0" y="194"/>
                      <a:pt x="0" y="194"/>
                    </a:cubicBezTo>
                    <a:cubicBezTo>
                      <a:pt x="0" y="203"/>
                      <a:pt x="0" y="203"/>
                      <a:pt x="0" y="203"/>
                    </a:cubicBezTo>
                    <a:cubicBezTo>
                      <a:pt x="67" y="250"/>
                      <a:pt x="67" y="250"/>
                      <a:pt x="67" y="250"/>
                    </a:cubicBezTo>
                    <a:cubicBezTo>
                      <a:pt x="67" y="250"/>
                      <a:pt x="67" y="250"/>
                      <a:pt x="67" y="250"/>
                    </a:cubicBezTo>
                    <a:cubicBezTo>
                      <a:pt x="180" y="328"/>
                      <a:pt x="180" y="328"/>
                      <a:pt x="180" y="328"/>
                    </a:cubicBezTo>
                    <a:cubicBezTo>
                      <a:pt x="180" y="329"/>
                      <a:pt x="180" y="329"/>
                      <a:pt x="180" y="329"/>
                    </a:cubicBezTo>
                    <a:cubicBezTo>
                      <a:pt x="179" y="333"/>
                      <a:pt x="179" y="336"/>
                      <a:pt x="180" y="336"/>
                    </a:cubicBezTo>
                    <a:cubicBezTo>
                      <a:pt x="182" y="337"/>
                      <a:pt x="189" y="341"/>
                      <a:pt x="189" y="341"/>
                    </a:cubicBezTo>
                    <a:cubicBezTo>
                      <a:pt x="190" y="341"/>
                      <a:pt x="190" y="341"/>
                      <a:pt x="190" y="341"/>
                    </a:cubicBezTo>
                    <a:cubicBezTo>
                      <a:pt x="189" y="342"/>
                      <a:pt x="189" y="342"/>
                      <a:pt x="189" y="342"/>
                    </a:cubicBezTo>
                    <a:cubicBezTo>
                      <a:pt x="188" y="343"/>
                      <a:pt x="188" y="345"/>
                      <a:pt x="188" y="345"/>
                    </a:cubicBezTo>
                    <a:cubicBezTo>
                      <a:pt x="188" y="345"/>
                      <a:pt x="188" y="345"/>
                      <a:pt x="188" y="345"/>
                    </a:cubicBezTo>
                    <a:cubicBezTo>
                      <a:pt x="189" y="345"/>
                      <a:pt x="190" y="345"/>
                      <a:pt x="192" y="345"/>
                    </a:cubicBezTo>
                    <a:cubicBezTo>
                      <a:pt x="196" y="344"/>
                      <a:pt x="199" y="344"/>
                      <a:pt x="200" y="345"/>
                    </a:cubicBezTo>
                    <a:cubicBezTo>
                      <a:pt x="201" y="347"/>
                      <a:pt x="200" y="348"/>
                      <a:pt x="198" y="349"/>
                    </a:cubicBezTo>
                    <a:cubicBezTo>
                      <a:pt x="197" y="350"/>
                      <a:pt x="197" y="350"/>
                      <a:pt x="196" y="350"/>
                    </a:cubicBezTo>
                    <a:cubicBezTo>
                      <a:pt x="197" y="351"/>
                      <a:pt x="198" y="351"/>
                      <a:pt x="200" y="351"/>
                    </a:cubicBezTo>
                    <a:cubicBezTo>
                      <a:pt x="210" y="352"/>
                      <a:pt x="219" y="351"/>
                      <a:pt x="219" y="351"/>
                    </a:cubicBezTo>
                    <a:cubicBezTo>
                      <a:pt x="220" y="351"/>
                      <a:pt x="220" y="351"/>
                      <a:pt x="220" y="351"/>
                    </a:cubicBezTo>
                    <a:cubicBezTo>
                      <a:pt x="220" y="364"/>
                      <a:pt x="220" y="364"/>
                      <a:pt x="220" y="364"/>
                    </a:cubicBezTo>
                    <a:cubicBezTo>
                      <a:pt x="216" y="371"/>
                      <a:pt x="216" y="371"/>
                      <a:pt x="216" y="371"/>
                    </a:cubicBezTo>
                    <a:cubicBezTo>
                      <a:pt x="220" y="374"/>
                      <a:pt x="220" y="374"/>
                      <a:pt x="220" y="374"/>
                    </a:cubicBezTo>
                    <a:cubicBezTo>
                      <a:pt x="239" y="370"/>
                      <a:pt x="239" y="370"/>
                      <a:pt x="239" y="370"/>
                    </a:cubicBezTo>
                    <a:cubicBezTo>
                      <a:pt x="270" y="363"/>
                      <a:pt x="270" y="363"/>
                      <a:pt x="270" y="363"/>
                    </a:cubicBezTo>
                    <a:cubicBezTo>
                      <a:pt x="304" y="333"/>
                      <a:pt x="304" y="333"/>
                      <a:pt x="304" y="333"/>
                    </a:cubicBezTo>
                    <a:cubicBezTo>
                      <a:pt x="386" y="279"/>
                      <a:pt x="386" y="279"/>
                      <a:pt x="386" y="279"/>
                    </a:cubicBezTo>
                    <a:cubicBezTo>
                      <a:pt x="382" y="263"/>
                      <a:pt x="382" y="263"/>
                      <a:pt x="382" y="263"/>
                    </a:cubicBezTo>
                    <a:cubicBezTo>
                      <a:pt x="358" y="263"/>
                      <a:pt x="358" y="263"/>
                      <a:pt x="358" y="263"/>
                    </a:cubicBezTo>
                    <a:cubicBezTo>
                      <a:pt x="353" y="263"/>
                      <a:pt x="350" y="256"/>
                      <a:pt x="350" y="255"/>
                    </a:cubicBezTo>
                    <a:cubicBezTo>
                      <a:pt x="350" y="255"/>
                      <a:pt x="350" y="255"/>
                      <a:pt x="350" y="255"/>
                    </a:cubicBezTo>
                    <a:cubicBezTo>
                      <a:pt x="350" y="255"/>
                      <a:pt x="350" y="246"/>
                      <a:pt x="349" y="241"/>
                    </a:cubicBezTo>
                    <a:cubicBezTo>
                      <a:pt x="349" y="238"/>
                      <a:pt x="346" y="234"/>
                      <a:pt x="343" y="230"/>
                    </a:cubicBezTo>
                    <a:cubicBezTo>
                      <a:pt x="342" y="229"/>
                      <a:pt x="341" y="227"/>
                      <a:pt x="340" y="225"/>
                    </a:cubicBezTo>
                    <a:cubicBezTo>
                      <a:pt x="339" y="224"/>
                      <a:pt x="339" y="222"/>
                      <a:pt x="339" y="222"/>
                    </a:cubicBezTo>
                    <a:cubicBezTo>
                      <a:pt x="341" y="219"/>
                      <a:pt x="346" y="218"/>
                      <a:pt x="349" y="218"/>
                    </a:cubicBezTo>
                    <a:cubicBezTo>
                      <a:pt x="348" y="215"/>
                      <a:pt x="344" y="206"/>
                      <a:pt x="344" y="200"/>
                    </a:cubicBezTo>
                    <a:cubicBezTo>
                      <a:pt x="344" y="195"/>
                      <a:pt x="348" y="191"/>
                      <a:pt x="350" y="190"/>
                    </a:cubicBezTo>
                    <a:cubicBezTo>
                      <a:pt x="348" y="171"/>
                      <a:pt x="348" y="171"/>
                      <a:pt x="348" y="171"/>
                    </a:cubicBezTo>
                    <a:cubicBezTo>
                      <a:pt x="340" y="154"/>
                      <a:pt x="340" y="154"/>
                      <a:pt x="340" y="154"/>
                    </a:cubicBezTo>
                    <a:cubicBezTo>
                      <a:pt x="340" y="136"/>
                      <a:pt x="340" y="136"/>
                      <a:pt x="340" y="136"/>
                    </a:cubicBezTo>
                    <a:cubicBezTo>
                      <a:pt x="340" y="136"/>
                      <a:pt x="340" y="135"/>
                      <a:pt x="340" y="135"/>
                    </a:cubicBezTo>
                    <a:cubicBezTo>
                      <a:pt x="340" y="135"/>
                      <a:pt x="340" y="135"/>
                      <a:pt x="340" y="135"/>
                    </a:cubicBezTo>
                    <a:cubicBezTo>
                      <a:pt x="340" y="135"/>
                      <a:pt x="340" y="134"/>
                      <a:pt x="340" y="134"/>
                    </a:cubicBezTo>
                    <a:cubicBezTo>
                      <a:pt x="340" y="134"/>
                      <a:pt x="340" y="134"/>
                      <a:pt x="341" y="134"/>
                    </a:cubicBezTo>
                    <a:cubicBezTo>
                      <a:pt x="341" y="134"/>
                      <a:pt x="341" y="134"/>
                      <a:pt x="341" y="134"/>
                    </a:cubicBezTo>
                    <a:cubicBezTo>
                      <a:pt x="341" y="134"/>
                      <a:pt x="341" y="133"/>
                      <a:pt x="341" y="133"/>
                    </a:cubicBezTo>
                    <a:cubicBezTo>
                      <a:pt x="334" y="102"/>
                      <a:pt x="334" y="102"/>
                      <a:pt x="334" y="102"/>
                    </a:cubicBezTo>
                    <a:cubicBezTo>
                      <a:pt x="332" y="101"/>
                      <a:pt x="320" y="93"/>
                      <a:pt x="316" y="92"/>
                    </a:cubicBezTo>
                    <a:cubicBezTo>
                      <a:pt x="314" y="91"/>
                      <a:pt x="314" y="90"/>
                      <a:pt x="313" y="89"/>
                    </a:cubicBezTo>
                    <a:cubicBezTo>
                      <a:pt x="313" y="87"/>
                      <a:pt x="316" y="84"/>
                      <a:pt x="318" y="82"/>
                    </a:cubicBezTo>
                    <a:cubicBezTo>
                      <a:pt x="315" y="81"/>
                      <a:pt x="311" y="80"/>
                      <a:pt x="309" y="79"/>
                    </a:cubicBezTo>
                    <a:cubicBezTo>
                      <a:pt x="306" y="78"/>
                      <a:pt x="304" y="68"/>
                      <a:pt x="304" y="62"/>
                    </a:cubicBezTo>
                    <a:cubicBezTo>
                      <a:pt x="303" y="62"/>
                      <a:pt x="303" y="62"/>
                      <a:pt x="303" y="62"/>
                    </a:cubicBezTo>
                    <a:cubicBezTo>
                      <a:pt x="324" y="43"/>
                      <a:pt x="324" y="43"/>
                      <a:pt x="324" y="43"/>
                    </a:cubicBezTo>
                    <a:cubicBezTo>
                      <a:pt x="321" y="10"/>
                      <a:pt x="321" y="10"/>
                      <a:pt x="321" y="10"/>
                    </a:cubicBezTo>
                    <a:cubicBezTo>
                      <a:pt x="326" y="5"/>
                      <a:pt x="326" y="5"/>
                      <a:pt x="326" y="5"/>
                    </a:cubicBezTo>
                    <a:cubicBezTo>
                      <a:pt x="326" y="5"/>
                      <a:pt x="326" y="5"/>
                      <a:pt x="326" y="4"/>
                    </a:cubicBezTo>
                    <a:cubicBezTo>
                      <a:pt x="324" y="5"/>
                      <a:pt x="324" y="5"/>
                      <a:pt x="324" y="5"/>
                    </a:cubicBezTo>
                    <a:cubicBezTo>
                      <a:pt x="310" y="6"/>
                      <a:pt x="310" y="6"/>
                      <a:pt x="310" y="6"/>
                    </a:cubicBezTo>
                    <a:cubicBezTo>
                      <a:pt x="305" y="0"/>
                      <a:pt x="305" y="0"/>
                      <a:pt x="305" y="0"/>
                    </a:cubicBezTo>
                    <a:cubicBezTo>
                      <a:pt x="301" y="2"/>
                      <a:pt x="294" y="5"/>
                      <a:pt x="292" y="3"/>
                    </a:cubicBezTo>
                    <a:cubicBezTo>
                      <a:pt x="291" y="2"/>
                      <a:pt x="288" y="1"/>
                      <a:pt x="286" y="0"/>
                    </a:cubicBezTo>
                    <a:cubicBezTo>
                      <a:pt x="282" y="4"/>
                      <a:pt x="282" y="4"/>
                      <a:pt x="282" y="4"/>
                    </a:cubicBezTo>
                    <a:cubicBezTo>
                      <a:pt x="274" y="9"/>
                      <a:pt x="274" y="9"/>
                      <a:pt x="274" y="9"/>
                    </a:cubicBezTo>
                    <a:cubicBezTo>
                      <a:pt x="274" y="9"/>
                      <a:pt x="274" y="9"/>
                      <a:pt x="274" y="9"/>
                    </a:cubicBezTo>
                    <a:cubicBezTo>
                      <a:pt x="274" y="9"/>
                      <a:pt x="263" y="9"/>
                      <a:pt x="261" y="8"/>
                    </a:cubicBezTo>
                    <a:cubicBezTo>
                      <a:pt x="259" y="8"/>
                      <a:pt x="256" y="5"/>
                      <a:pt x="255" y="4"/>
                    </a:cubicBezTo>
                    <a:cubicBezTo>
                      <a:pt x="243" y="4"/>
                      <a:pt x="243" y="4"/>
                      <a:pt x="243" y="4"/>
                    </a:cubicBezTo>
                    <a:cubicBezTo>
                      <a:pt x="240" y="4"/>
                      <a:pt x="232" y="6"/>
                      <a:pt x="232" y="6"/>
                    </a:cubicBezTo>
                    <a:cubicBezTo>
                      <a:pt x="232" y="6"/>
                      <a:pt x="232" y="6"/>
                      <a:pt x="232" y="6"/>
                    </a:cubicBezTo>
                    <a:cubicBezTo>
                      <a:pt x="227" y="6"/>
                      <a:pt x="227" y="6"/>
                      <a:pt x="227" y="6"/>
                    </a:cubicBezTo>
                    <a:cubicBezTo>
                      <a:pt x="218" y="12"/>
                      <a:pt x="218" y="12"/>
                      <a:pt x="218" y="12"/>
                    </a:cubicBezTo>
                    <a:cubicBezTo>
                      <a:pt x="211" y="12"/>
                      <a:pt x="211" y="12"/>
                      <a:pt x="211" y="12"/>
                    </a:cubicBezTo>
                    <a:cubicBezTo>
                      <a:pt x="205" y="14"/>
                      <a:pt x="205" y="14"/>
                      <a:pt x="205" y="14"/>
                    </a:cubicBezTo>
                    <a:cubicBezTo>
                      <a:pt x="183" y="14"/>
                      <a:pt x="183" y="14"/>
                      <a:pt x="183" y="14"/>
                    </a:cubicBezTo>
                    <a:cubicBezTo>
                      <a:pt x="174" y="20"/>
                      <a:pt x="174" y="20"/>
                      <a:pt x="174" y="20"/>
                    </a:cubicBezTo>
                    <a:cubicBezTo>
                      <a:pt x="172" y="22"/>
                      <a:pt x="167" y="28"/>
                      <a:pt x="165" y="28"/>
                    </a:cubicBezTo>
                    <a:cubicBezTo>
                      <a:pt x="164" y="28"/>
                      <a:pt x="161" y="27"/>
                      <a:pt x="160" y="27"/>
                    </a:cubicBezTo>
                    <a:cubicBezTo>
                      <a:pt x="146" y="30"/>
                      <a:pt x="146" y="30"/>
                      <a:pt x="146" y="30"/>
                    </a:cubicBezTo>
                    <a:cubicBezTo>
                      <a:pt x="138" y="40"/>
                      <a:pt x="138" y="40"/>
                      <a:pt x="138" y="40"/>
                    </a:cubicBezTo>
                    <a:cubicBezTo>
                      <a:pt x="126" y="42"/>
                      <a:pt x="126" y="42"/>
                      <a:pt x="126" y="42"/>
                    </a:cubicBezTo>
                    <a:cubicBezTo>
                      <a:pt x="131" y="46"/>
                      <a:pt x="131" y="46"/>
                      <a:pt x="131" y="46"/>
                    </a:cubicBezTo>
                    <a:lnTo>
                      <a:pt x="131" y="8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1" name="Freeform 537">
                <a:extLst>
                  <a:ext uri="{FF2B5EF4-FFF2-40B4-BE49-F238E27FC236}">
                    <a16:creationId xmlns:a16="http://schemas.microsoft.com/office/drawing/2014/main" id="{16A419C0-F65E-4291-9949-9BE573E2CDF8}"/>
                  </a:ext>
                </a:extLst>
              </p:cNvPr>
              <p:cNvSpPr>
                <a:spLocks/>
              </p:cNvSpPr>
              <p:nvPr/>
            </p:nvSpPr>
            <p:spPr bwMode="auto">
              <a:xfrm>
                <a:off x="1100097" y="1790474"/>
                <a:ext cx="705447" cy="510213"/>
              </a:xfrm>
              <a:custGeom>
                <a:avLst/>
                <a:gdLst>
                  <a:gd name="T0" fmla="*/ 109 w 228"/>
                  <a:gd name="T1" fmla="*/ 131 h 165"/>
                  <a:gd name="T2" fmla="*/ 110 w 228"/>
                  <a:gd name="T3" fmla="*/ 126 h 165"/>
                  <a:gd name="T4" fmla="*/ 110 w 228"/>
                  <a:gd name="T5" fmla="*/ 126 h 165"/>
                  <a:gd name="T6" fmla="*/ 110 w 228"/>
                  <a:gd name="T7" fmla="*/ 125 h 165"/>
                  <a:gd name="T8" fmla="*/ 110 w 228"/>
                  <a:gd name="T9" fmla="*/ 125 h 165"/>
                  <a:gd name="T10" fmla="*/ 122 w 228"/>
                  <a:gd name="T11" fmla="*/ 125 h 165"/>
                  <a:gd name="T12" fmla="*/ 125 w 228"/>
                  <a:gd name="T13" fmla="*/ 118 h 165"/>
                  <a:gd name="T14" fmla="*/ 138 w 228"/>
                  <a:gd name="T15" fmla="*/ 118 h 165"/>
                  <a:gd name="T16" fmla="*/ 151 w 228"/>
                  <a:gd name="T17" fmla="*/ 115 h 165"/>
                  <a:gd name="T18" fmla="*/ 151 w 228"/>
                  <a:gd name="T19" fmla="*/ 109 h 165"/>
                  <a:gd name="T20" fmla="*/ 160 w 228"/>
                  <a:gd name="T21" fmla="*/ 109 h 165"/>
                  <a:gd name="T22" fmla="*/ 168 w 228"/>
                  <a:gd name="T23" fmla="*/ 99 h 165"/>
                  <a:gd name="T24" fmla="*/ 169 w 228"/>
                  <a:gd name="T25" fmla="*/ 97 h 165"/>
                  <a:gd name="T26" fmla="*/ 179 w 228"/>
                  <a:gd name="T27" fmla="*/ 98 h 165"/>
                  <a:gd name="T28" fmla="*/ 181 w 228"/>
                  <a:gd name="T29" fmla="*/ 97 h 165"/>
                  <a:gd name="T30" fmla="*/ 175 w 228"/>
                  <a:gd name="T31" fmla="*/ 94 h 165"/>
                  <a:gd name="T32" fmla="*/ 175 w 228"/>
                  <a:gd name="T33" fmla="*/ 83 h 165"/>
                  <a:gd name="T34" fmla="*/ 191 w 228"/>
                  <a:gd name="T35" fmla="*/ 83 h 165"/>
                  <a:gd name="T36" fmla="*/ 195 w 228"/>
                  <a:gd name="T37" fmla="*/ 72 h 165"/>
                  <a:gd name="T38" fmla="*/ 224 w 228"/>
                  <a:gd name="T39" fmla="*/ 72 h 165"/>
                  <a:gd name="T40" fmla="*/ 228 w 228"/>
                  <a:gd name="T41" fmla="*/ 63 h 165"/>
                  <a:gd name="T42" fmla="*/ 214 w 228"/>
                  <a:gd name="T43" fmla="*/ 55 h 165"/>
                  <a:gd name="T44" fmla="*/ 214 w 228"/>
                  <a:gd name="T45" fmla="*/ 20 h 165"/>
                  <a:gd name="T46" fmla="*/ 206 w 228"/>
                  <a:gd name="T47" fmla="*/ 15 h 165"/>
                  <a:gd name="T48" fmla="*/ 195 w 228"/>
                  <a:gd name="T49" fmla="*/ 12 h 165"/>
                  <a:gd name="T50" fmla="*/ 189 w 228"/>
                  <a:gd name="T51" fmla="*/ 13 h 165"/>
                  <a:gd name="T52" fmla="*/ 184 w 228"/>
                  <a:gd name="T53" fmla="*/ 12 h 165"/>
                  <a:gd name="T54" fmla="*/ 173 w 228"/>
                  <a:gd name="T55" fmla="*/ 14 h 165"/>
                  <a:gd name="T56" fmla="*/ 161 w 228"/>
                  <a:gd name="T57" fmla="*/ 12 h 165"/>
                  <a:gd name="T58" fmla="*/ 156 w 228"/>
                  <a:gd name="T59" fmla="*/ 0 h 165"/>
                  <a:gd name="T60" fmla="*/ 145 w 228"/>
                  <a:gd name="T61" fmla="*/ 0 h 165"/>
                  <a:gd name="T62" fmla="*/ 123 w 228"/>
                  <a:gd name="T63" fmla="*/ 40 h 165"/>
                  <a:gd name="T64" fmla="*/ 116 w 228"/>
                  <a:gd name="T65" fmla="*/ 45 h 165"/>
                  <a:gd name="T66" fmla="*/ 101 w 228"/>
                  <a:gd name="T67" fmla="*/ 50 h 165"/>
                  <a:gd name="T68" fmla="*/ 77 w 228"/>
                  <a:gd name="T69" fmla="*/ 67 h 165"/>
                  <a:gd name="T70" fmla="*/ 77 w 228"/>
                  <a:gd name="T71" fmla="*/ 74 h 165"/>
                  <a:gd name="T72" fmla="*/ 69 w 228"/>
                  <a:gd name="T73" fmla="*/ 89 h 165"/>
                  <a:gd name="T74" fmla="*/ 64 w 228"/>
                  <a:gd name="T75" fmla="*/ 103 h 165"/>
                  <a:gd name="T76" fmla="*/ 68 w 228"/>
                  <a:gd name="T77" fmla="*/ 109 h 165"/>
                  <a:gd name="T78" fmla="*/ 69 w 228"/>
                  <a:gd name="T79" fmla="*/ 116 h 165"/>
                  <a:gd name="T80" fmla="*/ 54 w 228"/>
                  <a:gd name="T81" fmla="*/ 138 h 165"/>
                  <a:gd name="T82" fmla="*/ 40 w 228"/>
                  <a:gd name="T83" fmla="*/ 143 h 165"/>
                  <a:gd name="T84" fmla="*/ 29 w 228"/>
                  <a:gd name="T85" fmla="*/ 157 h 165"/>
                  <a:gd name="T86" fmla="*/ 0 w 228"/>
                  <a:gd name="T87" fmla="*/ 165 h 165"/>
                  <a:gd name="T88" fmla="*/ 0 w 228"/>
                  <a:gd name="T89" fmla="*/ 165 h 165"/>
                  <a:gd name="T90" fmla="*/ 83 w 228"/>
                  <a:gd name="T91" fmla="*/ 165 h 165"/>
                  <a:gd name="T92" fmla="*/ 83 w 228"/>
                  <a:gd name="T93" fmla="*/ 145 h 165"/>
                  <a:gd name="T94" fmla="*/ 83 w 228"/>
                  <a:gd name="T95" fmla="*/ 145 h 165"/>
                  <a:gd name="T96" fmla="*/ 108 w 228"/>
                  <a:gd name="T97" fmla="*/ 131 h 165"/>
                  <a:gd name="T98" fmla="*/ 109 w 228"/>
                  <a:gd name="T99" fmla="*/ 131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8" h="165">
                    <a:moveTo>
                      <a:pt x="109" y="131"/>
                    </a:moveTo>
                    <a:cubicBezTo>
                      <a:pt x="109" y="130"/>
                      <a:pt x="110" y="128"/>
                      <a:pt x="110" y="126"/>
                    </a:cubicBezTo>
                    <a:cubicBezTo>
                      <a:pt x="110" y="126"/>
                      <a:pt x="110" y="126"/>
                      <a:pt x="110" y="126"/>
                    </a:cubicBezTo>
                    <a:cubicBezTo>
                      <a:pt x="110" y="125"/>
                      <a:pt x="110" y="125"/>
                      <a:pt x="110" y="125"/>
                    </a:cubicBezTo>
                    <a:cubicBezTo>
                      <a:pt x="110" y="125"/>
                      <a:pt x="110" y="125"/>
                      <a:pt x="110" y="125"/>
                    </a:cubicBezTo>
                    <a:cubicBezTo>
                      <a:pt x="122" y="125"/>
                      <a:pt x="122" y="125"/>
                      <a:pt x="122" y="125"/>
                    </a:cubicBezTo>
                    <a:cubicBezTo>
                      <a:pt x="125" y="118"/>
                      <a:pt x="125" y="118"/>
                      <a:pt x="125" y="118"/>
                    </a:cubicBezTo>
                    <a:cubicBezTo>
                      <a:pt x="138" y="118"/>
                      <a:pt x="138" y="118"/>
                      <a:pt x="138" y="118"/>
                    </a:cubicBezTo>
                    <a:cubicBezTo>
                      <a:pt x="151" y="115"/>
                      <a:pt x="151" y="115"/>
                      <a:pt x="151" y="115"/>
                    </a:cubicBezTo>
                    <a:cubicBezTo>
                      <a:pt x="151" y="109"/>
                      <a:pt x="151" y="109"/>
                      <a:pt x="151" y="109"/>
                    </a:cubicBezTo>
                    <a:cubicBezTo>
                      <a:pt x="160" y="109"/>
                      <a:pt x="160" y="109"/>
                      <a:pt x="160" y="109"/>
                    </a:cubicBezTo>
                    <a:cubicBezTo>
                      <a:pt x="162" y="107"/>
                      <a:pt x="167" y="102"/>
                      <a:pt x="168" y="99"/>
                    </a:cubicBezTo>
                    <a:cubicBezTo>
                      <a:pt x="168" y="99"/>
                      <a:pt x="169" y="98"/>
                      <a:pt x="169" y="97"/>
                    </a:cubicBezTo>
                    <a:cubicBezTo>
                      <a:pt x="172" y="96"/>
                      <a:pt x="177" y="98"/>
                      <a:pt x="179" y="98"/>
                    </a:cubicBezTo>
                    <a:cubicBezTo>
                      <a:pt x="181" y="97"/>
                      <a:pt x="181" y="97"/>
                      <a:pt x="181" y="97"/>
                    </a:cubicBezTo>
                    <a:cubicBezTo>
                      <a:pt x="175" y="94"/>
                      <a:pt x="175" y="94"/>
                      <a:pt x="175" y="94"/>
                    </a:cubicBezTo>
                    <a:cubicBezTo>
                      <a:pt x="175" y="83"/>
                      <a:pt x="175" y="83"/>
                      <a:pt x="175" y="83"/>
                    </a:cubicBezTo>
                    <a:cubicBezTo>
                      <a:pt x="191" y="83"/>
                      <a:pt x="191" y="83"/>
                      <a:pt x="191" y="83"/>
                    </a:cubicBezTo>
                    <a:cubicBezTo>
                      <a:pt x="195" y="72"/>
                      <a:pt x="195" y="72"/>
                      <a:pt x="195" y="72"/>
                    </a:cubicBezTo>
                    <a:cubicBezTo>
                      <a:pt x="224" y="72"/>
                      <a:pt x="224" y="72"/>
                      <a:pt x="224" y="72"/>
                    </a:cubicBezTo>
                    <a:cubicBezTo>
                      <a:pt x="228" y="63"/>
                      <a:pt x="228" y="63"/>
                      <a:pt x="228" y="63"/>
                    </a:cubicBezTo>
                    <a:cubicBezTo>
                      <a:pt x="214" y="55"/>
                      <a:pt x="214" y="55"/>
                      <a:pt x="214" y="55"/>
                    </a:cubicBezTo>
                    <a:cubicBezTo>
                      <a:pt x="214" y="20"/>
                      <a:pt x="214" y="20"/>
                      <a:pt x="214" y="20"/>
                    </a:cubicBezTo>
                    <a:cubicBezTo>
                      <a:pt x="206" y="15"/>
                      <a:pt x="206" y="15"/>
                      <a:pt x="206" y="15"/>
                    </a:cubicBezTo>
                    <a:cubicBezTo>
                      <a:pt x="195" y="12"/>
                      <a:pt x="195" y="12"/>
                      <a:pt x="195" y="12"/>
                    </a:cubicBezTo>
                    <a:cubicBezTo>
                      <a:pt x="189" y="13"/>
                      <a:pt x="189" y="13"/>
                      <a:pt x="189" y="13"/>
                    </a:cubicBezTo>
                    <a:cubicBezTo>
                      <a:pt x="184" y="12"/>
                      <a:pt x="184" y="12"/>
                      <a:pt x="184" y="12"/>
                    </a:cubicBezTo>
                    <a:cubicBezTo>
                      <a:pt x="173" y="14"/>
                      <a:pt x="173" y="14"/>
                      <a:pt x="173" y="14"/>
                    </a:cubicBezTo>
                    <a:cubicBezTo>
                      <a:pt x="161" y="12"/>
                      <a:pt x="161" y="12"/>
                      <a:pt x="161" y="12"/>
                    </a:cubicBezTo>
                    <a:cubicBezTo>
                      <a:pt x="156" y="0"/>
                      <a:pt x="156" y="0"/>
                      <a:pt x="156" y="0"/>
                    </a:cubicBezTo>
                    <a:cubicBezTo>
                      <a:pt x="145" y="0"/>
                      <a:pt x="145" y="0"/>
                      <a:pt x="145" y="0"/>
                    </a:cubicBezTo>
                    <a:cubicBezTo>
                      <a:pt x="123" y="40"/>
                      <a:pt x="123" y="40"/>
                      <a:pt x="123" y="40"/>
                    </a:cubicBezTo>
                    <a:cubicBezTo>
                      <a:pt x="116" y="45"/>
                      <a:pt x="116" y="45"/>
                      <a:pt x="116" y="45"/>
                    </a:cubicBezTo>
                    <a:cubicBezTo>
                      <a:pt x="101" y="50"/>
                      <a:pt x="101" y="50"/>
                      <a:pt x="101" y="50"/>
                    </a:cubicBezTo>
                    <a:cubicBezTo>
                      <a:pt x="77" y="67"/>
                      <a:pt x="77" y="67"/>
                      <a:pt x="77" y="67"/>
                    </a:cubicBezTo>
                    <a:cubicBezTo>
                      <a:pt x="77" y="74"/>
                      <a:pt x="77" y="74"/>
                      <a:pt x="77" y="74"/>
                    </a:cubicBezTo>
                    <a:cubicBezTo>
                      <a:pt x="69" y="89"/>
                      <a:pt x="69" y="89"/>
                      <a:pt x="69" y="89"/>
                    </a:cubicBezTo>
                    <a:cubicBezTo>
                      <a:pt x="64" y="103"/>
                      <a:pt x="64" y="103"/>
                      <a:pt x="64" y="103"/>
                    </a:cubicBezTo>
                    <a:cubicBezTo>
                      <a:pt x="68" y="109"/>
                      <a:pt x="68" y="109"/>
                      <a:pt x="68" y="109"/>
                    </a:cubicBezTo>
                    <a:cubicBezTo>
                      <a:pt x="69" y="116"/>
                      <a:pt x="69" y="116"/>
                      <a:pt x="69" y="116"/>
                    </a:cubicBezTo>
                    <a:cubicBezTo>
                      <a:pt x="54" y="138"/>
                      <a:pt x="54" y="138"/>
                      <a:pt x="54" y="138"/>
                    </a:cubicBezTo>
                    <a:cubicBezTo>
                      <a:pt x="40" y="143"/>
                      <a:pt x="40" y="143"/>
                      <a:pt x="40" y="143"/>
                    </a:cubicBezTo>
                    <a:cubicBezTo>
                      <a:pt x="29" y="157"/>
                      <a:pt x="29" y="157"/>
                      <a:pt x="29" y="157"/>
                    </a:cubicBezTo>
                    <a:cubicBezTo>
                      <a:pt x="0" y="165"/>
                      <a:pt x="0" y="165"/>
                      <a:pt x="0" y="165"/>
                    </a:cubicBezTo>
                    <a:cubicBezTo>
                      <a:pt x="0" y="165"/>
                      <a:pt x="0" y="165"/>
                      <a:pt x="0" y="165"/>
                    </a:cubicBezTo>
                    <a:cubicBezTo>
                      <a:pt x="83" y="165"/>
                      <a:pt x="83" y="165"/>
                      <a:pt x="83" y="165"/>
                    </a:cubicBezTo>
                    <a:cubicBezTo>
                      <a:pt x="83" y="145"/>
                      <a:pt x="83" y="145"/>
                      <a:pt x="83" y="145"/>
                    </a:cubicBezTo>
                    <a:cubicBezTo>
                      <a:pt x="83" y="145"/>
                      <a:pt x="83" y="145"/>
                      <a:pt x="83" y="145"/>
                    </a:cubicBezTo>
                    <a:cubicBezTo>
                      <a:pt x="90" y="141"/>
                      <a:pt x="106" y="131"/>
                      <a:pt x="108" y="131"/>
                    </a:cubicBezTo>
                    <a:cubicBezTo>
                      <a:pt x="108" y="131"/>
                      <a:pt x="108" y="131"/>
                      <a:pt x="109" y="13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2" name="Freeform 538">
                <a:extLst>
                  <a:ext uri="{FF2B5EF4-FFF2-40B4-BE49-F238E27FC236}">
                    <a16:creationId xmlns:a16="http://schemas.microsoft.com/office/drawing/2014/main" id="{5AD0502D-CB45-46B2-814B-A21829490C2B}"/>
                  </a:ext>
                </a:extLst>
              </p:cNvPr>
              <p:cNvSpPr>
                <a:spLocks/>
              </p:cNvSpPr>
              <p:nvPr/>
            </p:nvSpPr>
            <p:spPr bwMode="auto">
              <a:xfrm>
                <a:off x="841086" y="2305893"/>
                <a:ext cx="516721" cy="402183"/>
              </a:xfrm>
              <a:custGeom>
                <a:avLst/>
                <a:gdLst>
                  <a:gd name="T0" fmla="*/ 102 w 167"/>
                  <a:gd name="T1" fmla="*/ 85 h 130"/>
                  <a:gd name="T2" fmla="*/ 102 w 167"/>
                  <a:gd name="T3" fmla="*/ 35 h 130"/>
                  <a:gd name="T4" fmla="*/ 167 w 167"/>
                  <a:gd name="T5" fmla="*/ 35 h 130"/>
                  <a:gd name="T6" fmla="*/ 167 w 167"/>
                  <a:gd name="T7" fmla="*/ 10 h 130"/>
                  <a:gd name="T8" fmla="*/ 167 w 167"/>
                  <a:gd name="T9" fmla="*/ 8 h 130"/>
                  <a:gd name="T10" fmla="*/ 167 w 167"/>
                  <a:gd name="T11" fmla="*/ 0 h 130"/>
                  <a:gd name="T12" fmla="*/ 83 w 167"/>
                  <a:gd name="T13" fmla="*/ 0 h 130"/>
                  <a:gd name="T14" fmla="*/ 75 w 167"/>
                  <a:gd name="T15" fmla="*/ 15 h 130"/>
                  <a:gd name="T16" fmla="*/ 68 w 167"/>
                  <a:gd name="T17" fmla="*/ 24 h 130"/>
                  <a:gd name="T18" fmla="*/ 57 w 167"/>
                  <a:gd name="T19" fmla="*/ 31 h 130"/>
                  <a:gd name="T20" fmla="*/ 50 w 167"/>
                  <a:gd name="T21" fmla="*/ 41 h 130"/>
                  <a:gd name="T22" fmla="*/ 47 w 167"/>
                  <a:gd name="T23" fmla="*/ 53 h 130"/>
                  <a:gd name="T24" fmla="*/ 47 w 167"/>
                  <a:gd name="T25" fmla="*/ 61 h 130"/>
                  <a:gd name="T26" fmla="*/ 47 w 167"/>
                  <a:gd name="T27" fmla="*/ 61 h 130"/>
                  <a:gd name="T28" fmla="*/ 35 w 167"/>
                  <a:gd name="T29" fmla="*/ 72 h 130"/>
                  <a:gd name="T30" fmla="*/ 29 w 167"/>
                  <a:gd name="T31" fmla="*/ 79 h 130"/>
                  <a:gd name="T32" fmla="*/ 17 w 167"/>
                  <a:gd name="T33" fmla="*/ 103 h 130"/>
                  <a:gd name="T34" fmla="*/ 10 w 167"/>
                  <a:gd name="T35" fmla="*/ 109 h 130"/>
                  <a:gd name="T36" fmla="*/ 0 w 167"/>
                  <a:gd name="T37" fmla="*/ 127 h 130"/>
                  <a:gd name="T38" fmla="*/ 1 w 167"/>
                  <a:gd name="T39" fmla="*/ 130 h 130"/>
                  <a:gd name="T40" fmla="*/ 74 w 167"/>
                  <a:gd name="T41" fmla="*/ 130 h 130"/>
                  <a:gd name="T42" fmla="*/ 74 w 167"/>
                  <a:gd name="T43" fmla="*/ 98 h 130"/>
                  <a:gd name="T44" fmla="*/ 87 w 167"/>
                  <a:gd name="T45" fmla="*/ 91 h 130"/>
                  <a:gd name="T46" fmla="*/ 102 w 167"/>
                  <a:gd name="T47" fmla="*/ 8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7" h="130">
                    <a:moveTo>
                      <a:pt x="102" y="85"/>
                    </a:moveTo>
                    <a:cubicBezTo>
                      <a:pt x="102" y="35"/>
                      <a:pt x="102" y="35"/>
                      <a:pt x="102" y="35"/>
                    </a:cubicBezTo>
                    <a:cubicBezTo>
                      <a:pt x="167" y="35"/>
                      <a:pt x="167" y="35"/>
                      <a:pt x="167" y="35"/>
                    </a:cubicBezTo>
                    <a:cubicBezTo>
                      <a:pt x="167" y="10"/>
                      <a:pt x="167" y="10"/>
                      <a:pt x="167" y="10"/>
                    </a:cubicBezTo>
                    <a:cubicBezTo>
                      <a:pt x="167" y="8"/>
                      <a:pt x="167" y="8"/>
                      <a:pt x="167" y="8"/>
                    </a:cubicBezTo>
                    <a:cubicBezTo>
                      <a:pt x="167" y="0"/>
                      <a:pt x="167" y="0"/>
                      <a:pt x="167" y="0"/>
                    </a:cubicBezTo>
                    <a:cubicBezTo>
                      <a:pt x="83" y="0"/>
                      <a:pt x="83" y="0"/>
                      <a:pt x="83" y="0"/>
                    </a:cubicBezTo>
                    <a:cubicBezTo>
                      <a:pt x="75" y="15"/>
                      <a:pt x="75" y="15"/>
                      <a:pt x="75" y="15"/>
                    </a:cubicBezTo>
                    <a:cubicBezTo>
                      <a:pt x="68" y="24"/>
                      <a:pt x="68" y="24"/>
                      <a:pt x="68" y="24"/>
                    </a:cubicBezTo>
                    <a:cubicBezTo>
                      <a:pt x="57" y="31"/>
                      <a:pt x="57" y="31"/>
                      <a:pt x="57" y="31"/>
                    </a:cubicBezTo>
                    <a:cubicBezTo>
                      <a:pt x="50" y="41"/>
                      <a:pt x="50" y="41"/>
                      <a:pt x="50" y="41"/>
                    </a:cubicBezTo>
                    <a:cubicBezTo>
                      <a:pt x="47" y="53"/>
                      <a:pt x="47" y="53"/>
                      <a:pt x="47" y="53"/>
                    </a:cubicBezTo>
                    <a:cubicBezTo>
                      <a:pt x="47" y="61"/>
                      <a:pt x="47" y="61"/>
                      <a:pt x="47" y="61"/>
                    </a:cubicBezTo>
                    <a:cubicBezTo>
                      <a:pt x="47" y="61"/>
                      <a:pt x="47" y="61"/>
                      <a:pt x="47" y="61"/>
                    </a:cubicBezTo>
                    <a:cubicBezTo>
                      <a:pt x="41" y="66"/>
                      <a:pt x="36" y="71"/>
                      <a:pt x="35" y="72"/>
                    </a:cubicBezTo>
                    <a:cubicBezTo>
                      <a:pt x="34" y="73"/>
                      <a:pt x="30" y="78"/>
                      <a:pt x="29" y="79"/>
                    </a:cubicBezTo>
                    <a:cubicBezTo>
                      <a:pt x="17" y="103"/>
                      <a:pt x="17" y="103"/>
                      <a:pt x="17" y="103"/>
                    </a:cubicBezTo>
                    <a:cubicBezTo>
                      <a:pt x="10" y="109"/>
                      <a:pt x="10" y="109"/>
                      <a:pt x="10" y="109"/>
                    </a:cubicBezTo>
                    <a:cubicBezTo>
                      <a:pt x="0" y="127"/>
                      <a:pt x="0" y="127"/>
                      <a:pt x="0" y="127"/>
                    </a:cubicBezTo>
                    <a:cubicBezTo>
                      <a:pt x="1" y="130"/>
                      <a:pt x="1" y="130"/>
                      <a:pt x="1" y="130"/>
                    </a:cubicBezTo>
                    <a:cubicBezTo>
                      <a:pt x="74" y="130"/>
                      <a:pt x="74" y="130"/>
                      <a:pt x="74" y="130"/>
                    </a:cubicBezTo>
                    <a:cubicBezTo>
                      <a:pt x="74" y="98"/>
                      <a:pt x="74" y="98"/>
                      <a:pt x="74" y="98"/>
                    </a:cubicBezTo>
                    <a:cubicBezTo>
                      <a:pt x="87" y="91"/>
                      <a:pt x="87" y="91"/>
                      <a:pt x="87" y="91"/>
                    </a:cubicBezTo>
                    <a:lnTo>
                      <a:pt x="102" y="8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3" name="Freeform 539">
                <a:extLst>
                  <a:ext uri="{FF2B5EF4-FFF2-40B4-BE49-F238E27FC236}">
                    <a16:creationId xmlns:a16="http://schemas.microsoft.com/office/drawing/2014/main" id="{9FDC31AB-5880-477D-B0D9-9B1A81D0DF3F}"/>
                  </a:ext>
                </a:extLst>
              </p:cNvPr>
              <p:cNvSpPr>
                <a:spLocks/>
              </p:cNvSpPr>
              <p:nvPr/>
            </p:nvSpPr>
            <p:spPr bwMode="auto">
              <a:xfrm>
                <a:off x="847594" y="2341035"/>
                <a:ext cx="710653" cy="796556"/>
              </a:xfrm>
              <a:custGeom>
                <a:avLst/>
                <a:gdLst>
                  <a:gd name="T0" fmla="*/ 25 w 230"/>
                  <a:gd name="T1" fmla="*/ 216 h 258"/>
                  <a:gd name="T2" fmla="*/ 37 w 230"/>
                  <a:gd name="T3" fmla="*/ 213 h 258"/>
                  <a:gd name="T4" fmla="*/ 45 w 230"/>
                  <a:gd name="T5" fmla="*/ 213 h 258"/>
                  <a:gd name="T6" fmla="*/ 57 w 230"/>
                  <a:gd name="T7" fmla="*/ 226 h 258"/>
                  <a:gd name="T8" fmla="*/ 71 w 230"/>
                  <a:gd name="T9" fmla="*/ 226 h 258"/>
                  <a:gd name="T10" fmla="*/ 72 w 230"/>
                  <a:gd name="T11" fmla="*/ 226 h 258"/>
                  <a:gd name="T12" fmla="*/ 93 w 230"/>
                  <a:gd name="T13" fmla="*/ 258 h 258"/>
                  <a:gd name="T14" fmla="*/ 101 w 230"/>
                  <a:gd name="T15" fmla="*/ 254 h 258"/>
                  <a:gd name="T16" fmla="*/ 101 w 230"/>
                  <a:gd name="T17" fmla="*/ 254 h 258"/>
                  <a:gd name="T18" fmla="*/ 101 w 230"/>
                  <a:gd name="T19" fmla="*/ 236 h 258"/>
                  <a:gd name="T20" fmla="*/ 109 w 230"/>
                  <a:gd name="T21" fmla="*/ 236 h 258"/>
                  <a:gd name="T22" fmla="*/ 112 w 230"/>
                  <a:gd name="T23" fmla="*/ 248 h 258"/>
                  <a:gd name="T24" fmla="*/ 130 w 230"/>
                  <a:gd name="T25" fmla="*/ 241 h 258"/>
                  <a:gd name="T26" fmla="*/ 217 w 230"/>
                  <a:gd name="T27" fmla="*/ 241 h 258"/>
                  <a:gd name="T28" fmla="*/ 223 w 230"/>
                  <a:gd name="T29" fmla="*/ 223 h 258"/>
                  <a:gd name="T30" fmla="*/ 215 w 230"/>
                  <a:gd name="T31" fmla="*/ 220 h 258"/>
                  <a:gd name="T32" fmla="*/ 215 w 230"/>
                  <a:gd name="T33" fmla="*/ 219 h 258"/>
                  <a:gd name="T34" fmla="*/ 202 w 230"/>
                  <a:gd name="T35" fmla="*/ 45 h 258"/>
                  <a:gd name="T36" fmla="*/ 230 w 230"/>
                  <a:gd name="T37" fmla="*/ 45 h 258"/>
                  <a:gd name="T38" fmla="*/ 167 w 230"/>
                  <a:gd name="T39" fmla="*/ 0 h 258"/>
                  <a:gd name="T40" fmla="*/ 167 w 230"/>
                  <a:gd name="T41" fmla="*/ 26 h 258"/>
                  <a:gd name="T42" fmla="*/ 102 w 230"/>
                  <a:gd name="T43" fmla="*/ 26 h 258"/>
                  <a:gd name="T44" fmla="*/ 102 w 230"/>
                  <a:gd name="T45" fmla="*/ 75 h 258"/>
                  <a:gd name="T46" fmla="*/ 85 w 230"/>
                  <a:gd name="T47" fmla="*/ 81 h 258"/>
                  <a:gd name="T48" fmla="*/ 74 w 230"/>
                  <a:gd name="T49" fmla="*/ 88 h 258"/>
                  <a:gd name="T50" fmla="*/ 74 w 230"/>
                  <a:gd name="T51" fmla="*/ 121 h 258"/>
                  <a:gd name="T52" fmla="*/ 0 w 230"/>
                  <a:gd name="T53" fmla="*/ 121 h 258"/>
                  <a:gd name="T54" fmla="*/ 4 w 230"/>
                  <a:gd name="T55" fmla="*/ 130 h 258"/>
                  <a:gd name="T56" fmla="*/ 8 w 230"/>
                  <a:gd name="T57" fmla="*/ 132 h 258"/>
                  <a:gd name="T58" fmla="*/ 14 w 230"/>
                  <a:gd name="T59" fmla="*/ 138 h 258"/>
                  <a:gd name="T60" fmla="*/ 14 w 230"/>
                  <a:gd name="T61" fmla="*/ 152 h 258"/>
                  <a:gd name="T62" fmla="*/ 10 w 230"/>
                  <a:gd name="T63" fmla="*/ 157 h 258"/>
                  <a:gd name="T64" fmla="*/ 10 w 230"/>
                  <a:gd name="T65" fmla="*/ 160 h 258"/>
                  <a:gd name="T66" fmla="*/ 13 w 230"/>
                  <a:gd name="T67" fmla="*/ 166 h 258"/>
                  <a:gd name="T68" fmla="*/ 15 w 230"/>
                  <a:gd name="T69" fmla="*/ 187 h 258"/>
                  <a:gd name="T70" fmla="*/ 15 w 230"/>
                  <a:gd name="T71" fmla="*/ 187 h 258"/>
                  <a:gd name="T72" fmla="*/ 13 w 230"/>
                  <a:gd name="T73" fmla="*/ 195 h 258"/>
                  <a:gd name="T74" fmla="*/ 13 w 230"/>
                  <a:gd name="T75" fmla="*/ 196 h 258"/>
                  <a:gd name="T76" fmla="*/ 9 w 230"/>
                  <a:gd name="T77" fmla="*/ 209 h 258"/>
                  <a:gd name="T78" fmla="*/ 9 w 230"/>
                  <a:gd name="T79" fmla="*/ 209 h 258"/>
                  <a:gd name="T80" fmla="*/ 9 w 230"/>
                  <a:gd name="T81" fmla="*/ 209 h 258"/>
                  <a:gd name="T82" fmla="*/ 9 w 230"/>
                  <a:gd name="T83" fmla="*/ 212 h 258"/>
                  <a:gd name="T84" fmla="*/ 6 w 230"/>
                  <a:gd name="T85" fmla="*/ 218 h 258"/>
                  <a:gd name="T86" fmla="*/ 3 w 230"/>
                  <a:gd name="T87" fmla="*/ 225 h 258"/>
                  <a:gd name="T88" fmla="*/ 3 w 230"/>
                  <a:gd name="T89" fmla="*/ 225 h 258"/>
                  <a:gd name="T90" fmla="*/ 3 w 230"/>
                  <a:gd name="T91" fmla="*/ 225 h 258"/>
                  <a:gd name="T92" fmla="*/ 3 w 230"/>
                  <a:gd name="T93" fmla="*/ 226 h 258"/>
                  <a:gd name="T94" fmla="*/ 6 w 230"/>
                  <a:gd name="T95" fmla="*/ 224 h 258"/>
                  <a:gd name="T96" fmla="*/ 9 w 230"/>
                  <a:gd name="T97" fmla="*/ 216 h 258"/>
                  <a:gd name="T98" fmla="*/ 25 w 230"/>
                  <a:gd name="T99" fmla="*/ 21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 h="258">
                    <a:moveTo>
                      <a:pt x="25" y="216"/>
                    </a:moveTo>
                    <a:cubicBezTo>
                      <a:pt x="37" y="213"/>
                      <a:pt x="37" y="213"/>
                      <a:pt x="37" y="213"/>
                    </a:cubicBezTo>
                    <a:cubicBezTo>
                      <a:pt x="45" y="213"/>
                      <a:pt x="45" y="213"/>
                      <a:pt x="45" y="213"/>
                    </a:cubicBezTo>
                    <a:cubicBezTo>
                      <a:pt x="57" y="226"/>
                      <a:pt x="57" y="226"/>
                      <a:pt x="57" y="226"/>
                    </a:cubicBezTo>
                    <a:cubicBezTo>
                      <a:pt x="71" y="226"/>
                      <a:pt x="71" y="226"/>
                      <a:pt x="71" y="226"/>
                    </a:cubicBezTo>
                    <a:cubicBezTo>
                      <a:pt x="72" y="226"/>
                      <a:pt x="72" y="226"/>
                      <a:pt x="72" y="226"/>
                    </a:cubicBezTo>
                    <a:cubicBezTo>
                      <a:pt x="80" y="241"/>
                      <a:pt x="91" y="257"/>
                      <a:pt x="93" y="258"/>
                    </a:cubicBezTo>
                    <a:cubicBezTo>
                      <a:pt x="96" y="258"/>
                      <a:pt x="100" y="256"/>
                      <a:pt x="101" y="254"/>
                    </a:cubicBezTo>
                    <a:cubicBezTo>
                      <a:pt x="101" y="254"/>
                      <a:pt x="101" y="254"/>
                      <a:pt x="101" y="254"/>
                    </a:cubicBezTo>
                    <a:cubicBezTo>
                      <a:pt x="101" y="236"/>
                      <a:pt x="101" y="236"/>
                      <a:pt x="101" y="236"/>
                    </a:cubicBezTo>
                    <a:cubicBezTo>
                      <a:pt x="109" y="236"/>
                      <a:pt x="109" y="236"/>
                      <a:pt x="109" y="236"/>
                    </a:cubicBezTo>
                    <a:cubicBezTo>
                      <a:pt x="112" y="248"/>
                      <a:pt x="112" y="248"/>
                      <a:pt x="112" y="248"/>
                    </a:cubicBezTo>
                    <a:cubicBezTo>
                      <a:pt x="130" y="241"/>
                      <a:pt x="130" y="241"/>
                      <a:pt x="130" y="241"/>
                    </a:cubicBezTo>
                    <a:cubicBezTo>
                      <a:pt x="217" y="241"/>
                      <a:pt x="217" y="241"/>
                      <a:pt x="217" y="241"/>
                    </a:cubicBezTo>
                    <a:cubicBezTo>
                      <a:pt x="223" y="223"/>
                      <a:pt x="223" y="223"/>
                      <a:pt x="223" y="223"/>
                    </a:cubicBezTo>
                    <a:cubicBezTo>
                      <a:pt x="215" y="220"/>
                      <a:pt x="215" y="220"/>
                      <a:pt x="215" y="220"/>
                    </a:cubicBezTo>
                    <a:cubicBezTo>
                      <a:pt x="215" y="219"/>
                      <a:pt x="215" y="219"/>
                      <a:pt x="215" y="219"/>
                    </a:cubicBezTo>
                    <a:cubicBezTo>
                      <a:pt x="202" y="45"/>
                      <a:pt x="202" y="45"/>
                      <a:pt x="202" y="45"/>
                    </a:cubicBezTo>
                    <a:cubicBezTo>
                      <a:pt x="230" y="45"/>
                      <a:pt x="230" y="45"/>
                      <a:pt x="230" y="45"/>
                    </a:cubicBezTo>
                    <a:cubicBezTo>
                      <a:pt x="167" y="0"/>
                      <a:pt x="167" y="0"/>
                      <a:pt x="167" y="0"/>
                    </a:cubicBezTo>
                    <a:cubicBezTo>
                      <a:pt x="167" y="26"/>
                      <a:pt x="167" y="26"/>
                      <a:pt x="167" y="26"/>
                    </a:cubicBezTo>
                    <a:cubicBezTo>
                      <a:pt x="102" y="26"/>
                      <a:pt x="102" y="26"/>
                      <a:pt x="102" y="26"/>
                    </a:cubicBezTo>
                    <a:cubicBezTo>
                      <a:pt x="102" y="75"/>
                      <a:pt x="102" y="75"/>
                      <a:pt x="102" y="75"/>
                    </a:cubicBezTo>
                    <a:cubicBezTo>
                      <a:pt x="85" y="81"/>
                      <a:pt x="85" y="81"/>
                      <a:pt x="85" y="81"/>
                    </a:cubicBezTo>
                    <a:cubicBezTo>
                      <a:pt x="74" y="88"/>
                      <a:pt x="74" y="88"/>
                      <a:pt x="74" y="88"/>
                    </a:cubicBezTo>
                    <a:cubicBezTo>
                      <a:pt x="74" y="121"/>
                      <a:pt x="74" y="121"/>
                      <a:pt x="74" y="121"/>
                    </a:cubicBezTo>
                    <a:cubicBezTo>
                      <a:pt x="0" y="121"/>
                      <a:pt x="0" y="121"/>
                      <a:pt x="0" y="121"/>
                    </a:cubicBezTo>
                    <a:cubicBezTo>
                      <a:pt x="4" y="130"/>
                      <a:pt x="4" y="130"/>
                      <a:pt x="4" y="130"/>
                    </a:cubicBezTo>
                    <a:cubicBezTo>
                      <a:pt x="8" y="132"/>
                      <a:pt x="8" y="132"/>
                      <a:pt x="8" y="132"/>
                    </a:cubicBezTo>
                    <a:cubicBezTo>
                      <a:pt x="14" y="138"/>
                      <a:pt x="14" y="138"/>
                      <a:pt x="14" y="138"/>
                    </a:cubicBezTo>
                    <a:cubicBezTo>
                      <a:pt x="14" y="152"/>
                      <a:pt x="14" y="152"/>
                      <a:pt x="14" y="152"/>
                    </a:cubicBezTo>
                    <a:cubicBezTo>
                      <a:pt x="10" y="157"/>
                      <a:pt x="10" y="157"/>
                      <a:pt x="10" y="157"/>
                    </a:cubicBezTo>
                    <a:cubicBezTo>
                      <a:pt x="10" y="160"/>
                      <a:pt x="10" y="160"/>
                      <a:pt x="10" y="160"/>
                    </a:cubicBezTo>
                    <a:cubicBezTo>
                      <a:pt x="13" y="166"/>
                      <a:pt x="13" y="166"/>
                      <a:pt x="13" y="166"/>
                    </a:cubicBezTo>
                    <a:cubicBezTo>
                      <a:pt x="15" y="187"/>
                      <a:pt x="15" y="187"/>
                      <a:pt x="15" y="187"/>
                    </a:cubicBezTo>
                    <a:cubicBezTo>
                      <a:pt x="15" y="187"/>
                      <a:pt x="15" y="187"/>
                      <a:pt x="15" y="187"/>
                    </a:cubicBezTo>
                    <a:cubicBezTo>
                      <a:pt x="15" y="187"/>
                      <a:pt x="14" y="191"/>
                      <a:pt x="13" y="195"/>
                    </a:cubicBezTo>
                    <a:cubicBezTo>
                      <a:pt x="13" y="196"/>
                      <a:pt x="13" y="196"/>
                      <a:pt x="13" y="196"/>
                    </a:cubicBezTo>
                    <a:cubicBezTo>
                      <a:pt x="12" y="201"/>
                      <a:pt x="10" y="206"/>
                      <a:pt x="9" y="209"/>
                    </a:cubicBezTo>
                    <a:cubicBezTo>
                      <a:pt x="9" y="209"/>
                      <a:pt x="9" y="209"/>
                      <a:pt x="9" y="209"/>
                    </a:cubicBezTo>
                    <a:cubicBezTo>
                      <a:pt x="9" y="209"/>
                      <a:pt x="9" y="209"/>
                      <a:pt x="9" y="209"/>
                    </a:cubicBezTo>
                    <a:cubicBezTo>
                      <a:pt x="9" y="211"/>
                      <a:pt x="9" y="212"/>
                      <a:pt x="9" y="212"/>
                    </a:cubicBezTo>
                    <a:cubicBezTo>
                      <a:pt x="9" y="213"/>
                      <a:pt x="8" y="215"/>
                      <a:pt x="6" y="218"/>
                    </a:cubicBezTo>
                    <a:cubicBezTo>
                      <a:pt x="5" y="220"/>
                      <a:pt x="3" y="224"/>
                      <a:pt x="3" y="225"/>
                    </a:cubicBezTo>
                    <a:cubicBezTo>
                      <a:pt x="3" y="225"/>
                      <a:pt x="3" y="225"/>
                      <a:pt x="3" y="225"/>
                    </a:cubicBezTo>
                    <a:cubicBezTo>
                      <a:pt x="3" y="225"/>
                      <a:pt x="3" y="225"/>
                      <a:pt x="3" y="225"/>
                    </a:cubicBezTo>
                    <a:cubicBezTo>
                      <a:pt x="3" y="226"/>
                      <a:pt x="3" y="226"/>
                      <a:pt x="3" y="226"/>
                    </a:cubicBezTo>
                    <a:cubicBezTo>
                      <a:pt x="6" y="224"/>
                      <a:pt x="6" y="224"/>
                      <a:pt x="6" y="224"/>
                    </a:cubicBezTo>
                    <a:cubicBezTo>
                      <a:pt x="9" y="216"/>
                      <a:pt x="9" y="216"/>
                      <a:pt x="9" y="216"/>
                    </a:cubicBezTo>
                    <a:lnTo>
                      <a:pt x="25" y="21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4" name="Freeform 540">
                <a:extLst>
                  <a:ext uri="{FF2B5EF4-FFF2-40B4-BE49-F238E27FC236}">
                    <a16:creationId xmlns:a16="http://schemas.microsoft.com/office/drawing/2014/main" id="{1D1AAE63-208A-4162-B849-7BB18FACE897}"/>
                  </a:ext>
                </a:extLst>
              </p:cNvPr>
              <p:cNvSpPr>
                <a:spLocks/>
              </p:cNvSpPr>
              <p:nvPr/>
            </p:nvSpPr>
            <p:spPr bwMode="auto">
              <a:xfrm>
                <a:off x="816356" y="3004832"/>
                <a:ext cx="352724" cy="281138"/>
              </a:xfrm>
              <a:custGeom>
                <a:avLst/>
                <a:gdLst>
                  <a:gd name="T0" fmla="*/ 73 w 114"/>
                  <a:gd name="T1" fmla="*/ 83 h 91"/>
                  <a:gd name="T2" fmla="*/ 81 w 114"/>
                  <a:gd name="T3" fmla="*/ 88 h 91"/>
                  <a:gd name="T4" fmla="*/ 98 w 114"/>
                  <a:gd name="T5" fmla="*/ 90 h 91"/>
                  <a:gd name="T6" fmla="*/ 101 w 114"/>
                  <a:gd name="T7" fmla="*/ 91 h 91"/>
                  <a:gd name="T8" fmla="*/ 101 w 114"/>
                  <a:gd name="T9" fmla="*/ 91 h 91"/>
                  <a:gd name="T10" fmla="*/ 114 w 114"/>
                  <a:gd name="T11" fmla="*/ 88 h 91"/>
                  <a:gd name="T12" fmla="*/ 106 w 114"/>
                  <a:gd name="T13" fmla="*/ 64 h 91"/>
                  <a:gd name="T14" fmla="*/ 101 w 114"/>
                  <a:gd name="T15" fmla="*/ 44 h 91"/>
                  <a:gd name="T16" fmla="*/ 100 w 114"/>
                  <a:gd name="T17" fmla="*/ 43 h 91"/>
                  <a:gd name="T18" fmla="*/ 99 w 114"/>
                  <a:gd name="T19" fmla="*/ 42 h 91"/>
                  <a:gd name="T20" fmla="*/ 97 w 114"/>
                  <a:gd name="T21" fmla="*/ 40 h 91"/>
                  <a:gd name="T22" fmla="*/ 96 w 114"/>
                  <a:gd name="T23" fmla="*/ 38 h 91"/>
                  <a:gd name="T24" fmla="*/ 94 w 114"/>
                  <a:gd name="T25" fmla="*/ 36 h 91"/>
                  <a:gd name="T26" fmla="*/ 93 w 114"/>
                  <a:gd name="T27" fmla="*/ 33 h 91"/>
                  <a:gd name="T28" fmla="*/ 91 w 114"/>
                  <a:gd name="T29" fmla="*/ 31 h 91"/>
                  <a:gd name="T30" fmla="*/ 89 w 114"/>
                  <a:gd name="T31" fmla="*/ 28 h 91"/>
                  <a:gd name="T32" fmla="*/ 88 w 114"/>
                  <a:gd name="T33" fmla="*/ 26 h 91"/>
                  <a:gd name="T34" fmla="*/ 86 w 114"/>
                  <a:gd name="T35" fmla="*/ 23 h 91"/>
                  <a:gd name="T36" fmla="*/ 85 w 114"/>
                  <a:gd name="T37" fmla="*/ 21 h 91"/>
                  <a:gd name="T38" fmla="*/ 83 w 114"/>
                  <a:gd name="T39" fmla="*/ 18 h 91"/>
                  <a:gd name="T40" fmla="*/ 82 w 114"/>
                  <a:gd name="T41" fmla="*/ 16 h 91"/>
                  <a:gd name="T42" fmla="*/ 80 w 114"/>
                  <a:gd name="T43" fmla="*/ 13 h 91"/>
                  <a:gd name="T44" fmla="*/ 54 w 114"/>
                  <a:gd name="T45" fmla="*/ 0 h 91"/>
                  <a:gd name="T46" fmla="*/ 35 w 114"/>
                  <a:gd name="T47" fmla="*/ 3 h 91"/>
                  <a:gd name="T48" fmla="*/ 17 w 114"/>
                  <a:gd name="T49" fmla="*/ 11 h 91"/>
                  <a:gd name="T50" fmla="*/ 13 w 114"/>
                  <a:gd name="T51" fmla="*/ 21 h 91"/>
                  <a:gd name="T52" fmla="*/ 0 w 114"/>
                  <a:gd name="T53" fmla="*/ 39 h 91"/>
                  <a:gd name="T54" fmla="*/ 12 w 114"/>
                  <a:gd name="T55" fmla="*/ 73 h 91"/>
                  <a:gd name="T56" fmla="*/ 11 w 114"/>
                  <a:gd name="T57" fmla="*/ 75 h 91"/>
                  <a:gd name="T58" fmla="*/ 12 w 114"/>
                  <a:gd name="T59" fmla="*/ 89 h 91"/>
                  <a:gd name="T60" fmla="*/ 15 w 114"/>
                  <a:gd name="T61" fmla="*/ 88 h 91"/>
                  <a:gd name="T62" fmla="*/ 39 w 114"/>
                  <a:gd name="T63"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 h="91">
                    <a:moveTo>
                      <a:pt x="39" y="79"/>
                    </a:moveTo>
                    <a:cubicBezTo>
                      <a:pt x="73" y="83"/>
                      <a:pt x="73" y="83"/>
                      <a:pt x="73" y="83"/>
                    </a:cubicBezTo>
                    <a:cubicBezTo>
                      <a:pt x="73" y="83"/>
                      <a:pt x="73" y="83"/>
                      <a:pt x="73" y="83"/>
                    </a:cubicBezTo>
                    <a:cubicBezTo>
                      <a:pt x="73" y="83"/>
                      <a:pt x="78" y="87"/>
                      <a:pt x="81" y="88"/>
                    </a:cubicBezTo>
                    <a:cubicBezTo>
                      <a:pt x="83" y="89"/>
                      <a:pt x="92" y="90"/>
                      <a:pt x="98" y="90"/>
                    </a:cubicBezTo>
                    <a:cubicBezTo>
                      <a:pt x="98" y="90"/>
                      <a:pt x="98" y="90"/>
                      <a:pt x="98" y="90"/>
                    </a:cubicBezTo>
                    <a:cubicBezTo>
                      <a:pt x="99" y="90"/>
                      <a:pt x="99" y="90"/>
                      <a:pt x="99" y="90"/>
                    </a:cubicBezTo>
                    <a:cubicBezTo>
                      <a:pt x="100" y="91"/>
                      <a:pt x="100" y="91"/>
                      <a:pt x="101" y="91"/>
                    </a:cubicBezTo>
                    <a:cubicBezTo>
                      <a:pt x="101" y="91"/>
                      <a:pt x="101" y="91"/>
                      <a:pt x="101" y="91"/>
                    </a:cubicBezTo>
                    <a:cubicBezTo>
                      <a:pt x="101" y="91"/>
                      <a:pt x="101" y="91"/>
                      <a:pt x="101" y="91"/>
                    </a:cubicBezTo>
                    <a:cubicBezTo>
                      <a:pt x="101" y="91"/>
                      <a:pt x="101" y="91"/>
                      <a:pt x="102" y="91"/>
                    </a:cubicBezTo>
                    <a:cubicBezTo>
                      <a:pt x="114" y="88"/>
                      <a:pt x="114" y="88"/>
                      <a:pt x="114" y="88"/>
                    </a:cubicBezTo>
                    <a:cubicBezTo>
                      <a:pt x="114" y="70"/>
                      <a:pt x="114" y="70"/>
                      <a:pt x="114" y="70"/>
                    </a:cubicBezTo>
                    <a:cubicBezTo>
                      <a:pt x="106" y="64"/>
                      <a:pt x="106" y="64"/>
                      <a:pt x="106" y="64"/>
                    </a:cubicBezTo>
                    <a:cubicBezTo>
                      <a:pt x="102" y="45"/>
                      <a:pt x="102" y="45"/>
                      <a:pt x="102" y="45"/>
                    </a:cubicBezTo>
                    <a:cubicBezTo>
                      <a:pt x="102" y="45"/>
                      <a:pt x="102" y="44"/>
                      <a:pt x="101" y="44"/>
                    </a:cubicBezTo>
                    <a:cubicBezTo>
                      <a:pt x="101" y="44"/>
                      <a:pt x="101" y="44"/>
                      <a:pt x="101" y="44"/>
                    </a:cubicBezTo>
                    <a:cubicBezTo>
                      <a:pt x="101" y="44"/>
                      <a:pt x="100" y="43"/>
                      <a:pt x="100" y="43"/>
                    </a:cubicBezTo>
                    <a:cubicBezTo>
                      <a:pt x="100" y="43"/>
                      <a:pt x="100" y="43"/>
                      <a:pt x="99" y="42"/>
                    </a:cubicBezTo>
                    <a:cubicBezTo>
                      <a:pt x="99" y="42"/>
                      <a:pt x="99" y="42"/>
                      <a:pt x="99" y="42"/>
                    </a:cubicBezTo>
                    <a:cubicBezTo>
                      <a:pt x="98" y="41"/>
                      <a:pt x="98" y="41"/>
                      <a:pt x="98" y="41"/>
                    </a:cubicBezTo>
                    <a:cubicBezTo>
                      <a:pt x="98" y="40"/>
                      <a:pt x="98" y="40"/>
                      <a:pt x="97" y="40"/>
                    </a:cubicBezTo>
                    <a:cubicBezTo>
                      <a:pt x="97" y="39"/>
                      <a:pt x="97" y="39"/>
                      <a:pt x="97" y="39"/>
                    </a:cubicBezTo>
                    <a:cubicBezTo>
                      <a:pt x="96" y="38"/>
                      <a:pt x="96" y="38"/>
                      <a:pt x="96" y="38"/>
                    </a:cubicBezTo>
                    <a:cubicBezTo>
                      <a:pt x="96" y="37"/>
                      <a:pt x="95" y="37"/>
                      <a:pt x="95" y="37"/>
                    </a:cubicBezTo>
                    <a:cubicBezTo>
                      <a:pt x="95" y="36"/>
                      <a:pt x="95" y="36"/>
                      <a:pt x="94" y="36"/>
                    </a:cubicBezTo>
                    <a:cubicBezTo>
                      <a:pt x="94" y="35"/>
                      <a:pt x="94" y="35"/>
                      <a:pt x="93" y="34"/>
                    </a:cubicBezTo>
                    <a:cubicBezTo>
                      <a:pt x="93" y="34"/>
                      <a:pt x="93" y="34"/>
                      <a:pt x="93" y="33"/>
                    </a:cubicBezTo>
                    <a:cubicBezTo>
                      <a:pt x="92" y="33"/>
                      <a:pt x="92" y="32"/>
                      <a:pt x="92" y="32"/>
                    </a:cubicBezTo>
                    <a:cubicBezTo>
                      <a:pt x="92" y="32"/>
                      <a:pt x="91" y="31"/>
                      <a:pt x="91" y="31"/>
                    </a:cubicBezTo>
                    <a:cubicBezTo>
                      <a:pt x="91" y="30"/>
                      <a:pt x="90" y="30"/>
                      <a:pt x="90" y="29"/>
                    </a:cubicBezTo>
                    <a:cubicBezTo>
                      <a:pt x="90" y="29"/>
                      <a:pt x="90" y="29"/>
                      <a:pt x="89" y="28"/>
                    </a:cubicBezTo>
                    <a:cubicBezTo>
                      <a:pt x="89" y="28"/>
                      <a:pt x="89" y="27"/>
                      <a:pt x="89" y="27"/>
                    </a:cubicBezTo>
                    <a:cubicBezTo>
                      <a:pt x="88" y="26"/>
                      <a:pt x="88" y="26"/>
                      <a:pt x="88" y="26"/>
                    </a:cubicBezTo>
                    <a:cubicBezTo>
                      <a:pt x="88" y="25"/>
                      <a:pt x="87" y="25"/>
                      <a:pt x="87" y="24"/>
                    </a:cubicBezTo>
                    <a:cubicBezTo>
                      <a:pt x="87" y="24"/>
                      <a:pt x="87" y="24"/>
                      <a:pt x="86" y="23"/>
                    </a:cubicBezTo>
                    <a:cubicBezTo>
                      <a:pt x="86" y="23"/>
                      <a:pt x="86" y="22"/>
                      <a:pt x="85" y="22"/>
                    </a:cubicBezTo>
                    <a:cubicBezTo>
                      <a:pt x="85" y="21"/>
                      <a:pt x="85" y="21"/>
                      <a:pt x="85" y="21"/>
                    </a:cubicBezTo>
                    <a:cubicBezTo>
                      <a:pt x="85" y="20"/>
                      <a:pt x="84" y="20"/>
                      <a:pt x="84" y="19"/>
                    </a:cubicBezTo>
                    <a:cubicBezTo>
                      <a:pt x="84" y="19"/>
                      <a:pt x="84" y="19"/>
                      <a:pt x="83" y="18"/>
                    </a:cubicBezTo>
                    <a:cubicBezTo>
                      <a:pt x="83" y="18"/>
                      <a:pt x="83" y="17"/>
                      <a:pt x="83" y="17"/>
                    </a:cubicBezTo>
                    <a:cubicBezTo>
                      <a:pt x="82" y="17"/>
                      <a:pt x="82" y="16"/>
                      <a:pt x="82" y="16"/>
                    </a:cubicBezTo>
                    <a:cubicBezTo>
                      <a:pt x="82" y="16"/>
                      <a:pt x="82" y="15"/>
                      <a:pt x="81" y="15"/>
                    </a:cubicBezTo>
                    <a:cubicBezTo>
                      <a:pt x="81" y="14"/>
                      <a:pt x="81" y="13"/>
                      <a:pt x="80" y="13"/>
                    </a:cubicBezTo>
                    <a:cubicBezTo>
                      <a:pt x="66" y="13"/>
                      <a:pt x="66" y="13"/>
                      <a:pt x="66" y="13"/>
                    </a:cubicBezTo>
                    <a:cubicBezTo>
                      <a:pt x="54" y="0"/>
                      <a:pt x="54" y="0"/>
                      <a:pt x="54" y="0"/>
                    </a:cubicBezTo>
                    <a:cubicBezTo>
                      <a:pt x="47" y="0"/>
                      <a:pt x="47" y="0"/>
                      <a:pt x="47" y="0"/>
                    </a:cubicBezTo>
                    <a:cubicBezTo>
                      <a:pt x="35" y="3"/>
                      <a:pt x="35" y="3"/>
                      <a:pt x="35" y="3"/>
                    </a:cubicBezTo>
                    <a:cubicBezTo>
                      <a:pt x="21" y="3"/>
                      <a:pt x="21" y="3"/>
                      <a:pt x="21" y="3"/>
                    </a:cubicBezTo>
                    <a:cubicBezTo>
                      <a:pt x="17" y="11"/>
                      <a:pt x="17" y="11"/>
                      <a:pt x="17" y="11"/>
                    </a:cubicBezTo>
                    <a:cubicBezTo>
                      <a:pt x="13" y="13"/>
                      <a:pt x="13" y="13"/>
                      <a:pt x="13" y="13"/>
                    </a:cubicBezTo>
                    <a:cubicBezTo>
                      <a:pt x="13" y="16"/>
                      <a:pt x="13" y="21"/>
                      <a:pt x="13" y="21"/>
                    </a:cubicBezTo>
                    <a:cubicBezTo>
                      <a:pt x="13" y="22"/>
                      <a:pt x="13" y="22"/>
                      <a:pt x="13" y="22"/>
                    </a:cubicBezTo>
                    <a:cubicBezTo>
                      <a:pt x="0" y="39"/>
                      <a:pt x="0" y="39"/>
                      <a:pt x="0" y="39"/>
                    </a:cubicBezTo>
                    <a:cubicBezTo>
                      <a:pt x="15" y="63"/>
                      <a:pt x="15" y="63"/>
                      <a:pt x="15" y="63"/>
                    </a:cubicBezTo>
                    <a:cubicBezTo>
                      <a:pt x="12" y="73"/>
                      <a:pt x="12" y="73"/>
                      <a:pt x="12" y="73"/>
                    </a:cubicBezTo>
                    <a:cubicBezTo>
                      <a:pt x="11" y="74"/>
                      <a:pt x="11" y="74"/>
                      <a:pt x="11" y="74"/>
                    </a:cubicBezTo>
                    <a:cubicBezTo>
                      <a:pt x="11" y="75"/>
                      <a:pt x="11" y="75"/>
                      <a:pt x="11" y="75"/>
                    </a:cubicBezTo>
                    <a:cubicBezTo>
                      <a:pt x="10" y="89"/>
                      <a:pt x="10" y="89"/>
                      <a:pt x="10" y="89"/>
                    </a:cubicBezTo>
                    <a:cubicBezTo>
                      <a:pt x="12" y="89"/>
                      <a:pt x="12" y="89"/>
                      <a:pt x="12" y="89"/>
                    </a:cubicBezTo>
                    <a:cubicBezTo>
                      <a:pt x="13" y="90"/>
                      <a:pt x="13" y="90"/>
                      <a:pt x="13" y="90"/>
                    </a:cubicBezTo>
                    <a:cubicBezTo>
                      <a:pt x="15" y="88"/>
                      <a:pt x="15" y="88"/>
                      <a:pt x="15" y="88"/>
                    </a:cubicBezTo>
                    <a:cubicBezTo>
                      <a:pt x="33" y="88"/>
                      <a:pt x="33" y="88"/>
                      <a:pt x="33" y="88"/>
                    </a:cubicBezTo>
                    <a:lnTo>
                      <a:pt x="39" y="7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5" name="Freeform 541">
                <a:extLst>
                  <a:ext uri="{FF2B5EF4-FFF2-40B4-BE49-F238E27FC236}">
                    <a16:creationId xmlns:a16="http://schemas.microsoft.com/office/drawing/2014/main" id="{5B9B6EF9-391B-4B9E-8196-3DC753F95B31}"/>
                  </a:ext>
                </a:extLst>
              </p:cNvPr>
              <p:cNvSpPr>
                <a:spLocks/>
              </p:cNvSpPr>
              <p:nvPr/>
            </p:nvSpPr>
            <p:spPr bwMode="auto">
              <a:xfrm>
                <a:off x="4417780" y="4841337"/>
                <a:ext cx="445134" cy="855127"/>
              </a:xfrm>
              <a:custGeom>
                <a:avLst/>
                <a:gdLst>
                  <a:gd name="T0" fmla="*/ 134 w 144"/>
                  <a:gd name="T1" fmla="*/ 15 h 277"/>
                  <a:gd name="T2" fmla="*/ 126 w 144"/>
                  <a:gd name="T3" fmla="*/ 0 h 277"/>
                  <a:gd name="T4" fmla="*/ 117 w 144"/>
                  <a:gd name="T5" fmla="*/ 8 h 277"/>
                  <a:gd name="T6" fmla="*/ 122 w 144"/>
                  <a:gd name="T7" fmla="*/ 22 h 277"/>
                  <a:gd name="T8" fmla="*/ 121 w 144"/>
                  <a:gd name="T9" fmla="*/ 26 h 277"/>
                  <a:gd name="T10" fmla="*/ 105 w 144"/>
                  <a:gd name="T11" fmla="*/ 37 h 277"/>
                  <a:gd name="T12" fmla="*/ 100 w 144"/>
                  <a:gd name="T13" fmla="*/ 33 h 277"/>
                  <a:gd name="T14" fmla="*/ 99 w 144"/>
                  <a:gd name="T15" fmla="*/ 40 h 277"/>
                  <a:gd name="T16" fmla="*/ 88 w 144"/>
                  <a:gd name="T17" fmla="*/ 69 h 277"/>
                  <a:gd name="T18" fmla="*/ 78 w 144"/>
                  <a:gd name="T19" fmla="*/ 73 h 277"/>
                  <a:gd name="T20" fmla="*/ 60 w 144"/>
                  <a:gd name="T21" fmla="*/ 82 h 277"/>
                  <a:gd name="T22" fmla="*/ 48 w 144"/>
                  <a:gd name="T23" fmla="*/ 82 h 277"/>
                  <a:gd name="T24" fmla="*/ 28 w 144"/>
                  <a:gd name="T25" fmla="*/ 86 h 277"/>
                  <a:gd name="T26" fmla="*/ 21 w 144"/>
                  <a:gd name="T27" fmla="*/ 115 h 277"/>
                  <a:gd name="T28" fmla="*/ 27 w 144"/>
                  <a:gd name="T29" fmla="*/ 146 h 277"/>
                  <a:gd name="T30" fmla="*/ 25 w 144"/>
                  <a:gd name="T31" fmla="*/ 164 h 277"/>
                  <a:gd name="T32" fmla="*/ 11 w 144"/>
                  <a:gd name="T33" fmla="*/ 193 h 277"/>
                  <a:gd name="T34" fmla="*/ 5 w 144"/>
                  <a:gd name="T35" fmla="*/ 201 h 277"/>
                  <a:gd name="T36" fmla="*/ 0 w 144"/>
                  <a:gd name="T37" fmla="*/ 209 h 277"/>
                  <a:gd name="T38" fmla="*/ 6 w 144"/>
                  <a:gd name="T39" fmla="*/ 231 h 277"/>
                  <a:gd name="T40" fmla="*/ 6 w 144"/>
                  <a:gd name="T41" fmla="*/ 243 h 277"/>
                  <a:gd name="T42" fmla="*/ 6 w 144"/>
                  <a:gd name="T43" fmla="*/ 257 h 277"/>
                  <a:gd name="T44" fmla="*/ 17 w 144"/>
                  <a:gd name="T45" fmla="*/ 272 h 277"/>
                  <a:gd name="T46" fmla="*/ 26 w 144"/>
                  <a:gd name="T47" fmla="*/ 273 h 277"/>
                  <a:gd name="T48" fmla="*/ 37 w 144"/>
                  <a:gd name="T49" fmla="*/ 277 h 277"/>
                  <a:gd name="T50" fmla="*/ 62 w 144"/>
                  <a:gd name="T51" fmla="*/ 270 h 277"/>
                  <a:gd name="T52" fmla="*/ 80 w 144"/>
                  <a:gd name="T53" fmla="*/ 244 h 277"/>
                  <a:gd name="T54" fmla="*/ 100 w 144"/>
                  <a:gd name="T55" fmla="*/ 175 h 277"/>
                  <a:gd name="T56" fmla="*/ 120 w 144"/>
                  <a:gd name="T57" fmla="*/ 102 h 277"/>
                  <a:gd name="T58" fmla="*/ 130 w 144"/>
                  <a:gd name="T59" fmla="*/ 82 h 277"/>
                  <a:gd name="T60" fmla="*/ 130 w 144"/>
                  <a:gd name="T61" fmla="*/ 68 h 277"/>
                  <a:gd name="T62" fmla="*/ 136 w 144"/>
                  <a:gd name="T63" fmla="*/ 72 h 277"/>
                  <a:gd name="T64" fmla="*/ 139 w 144"/>
                  <a:gd name="T65" fmla="*/ 77 h 277"/>
                  <a:gd name="T66" fmla="*/ 142 w 144"/>
                  <a:gd name="T67" fmla="*/ 6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 h="277">
                    <a:moveTo>
                      <a:pt x="139" y="31"/>
                    </a:moveTo>
                    <a:cubicBezTo>
                      <a:pt x="139" y="28"/>
                      <a:pt x="134" y="15"/>
                      <a:pt x="134" y="15"/>
                    </a:cubicBezTo>
                    <a:cubicBezTo>
                      <a:pt x="128" y="0"/>
                      <a:pt x="128" y="0"/>
                      <a:pt x="128" y="0"/>
                    </a:cubicBezTo>
                    <a:cubicBezTo>
                      <a:pt x="126" y="0"/>
                      <a:pt x="126" y="0"/>
                      <a:pt x="126" y="0"/>
                    </a:cubicBezTo>
                    <a:cubicBezTo>
                      <a:pt x="123" y="4"/>
                      <a:pt x="123" y="4"/>
                      <a:pt x="123" y="4"/>
                    </a:cubicBezTo>
                    <a:cubicBezTo>
                      <a:pt x="117" y="8"/>
                      <a:pt x="117" y="8"/>
                      <a:pt x="117" y="8"/>
                    </a:cubicBezTo>
                    <a:cubicBezTo>
                      <a:pt x="117" y="15"/>
                      <a:pt x="117" y="15"/>
                      <a:pt x="117" y="15"/>
                    </a:cubicBezTo>
                    <a:cubicBezTo>
                      <a:pt x="119" y="16"/>
                      <a:pt x="122" y="20"/>
                      <a:pt x="122" y="22"/>
                    </a:cubicBezTo>
                    <a:cubicBezTo>
                      <a:pt x="122" y="23"/>
                      <a:pt x="122" y="23"/>
                      <a:pt x="122" y="24"/>
                    </a:cubicBezTo>
                    <a:cubicBezTo>
                      <a:pt x="121" y="24"/>
                      <a:pt x="121" y="25"/>
                      <a:pt x="121" y="26"/>
                    </a:cubicBezTo>
                    <a:cubicBezTo>
                      <a:pt x="120" y="28"/>
                      <a:pt x="119" y="30"/>
                      <a:pt x="117" y="31"/>
                    </a:cubicBezTo>
                    <a:cubicBezTo>
                      <a:pt x="113" y="32"/>
                      <a:pt x="105" y="37"/>
                      <a:pt x="105" y="37"/>
                    </a:cubicBezTo>
                    <a:cubicBezTo>
                      <a:pt x="104" y="37"/>
                      <a:pt x="104" y="37"/>
                      <a:pt x="104" y="37"/>
                    </a:cubicBezTo>
                    <a:cubicBezTo>
                      <a:pt x="100" y="33"/>
                      <a:pt x="100" y="33"/>
                      <a:pt x="100" y="33"/>
                    </a:cubicBezTo>
                    <a:cubicBezTo>
                      <a:pt x="99" y="36"/>
                      <a:pt x="99" y="36"/>
                      <a:pt x="99" y="36"/>
                    </a:cubicBezTo>
                    <a:cubicBezTo>
                      <a:pt x="99" y="40"/>
                      <a:pt x="99" y="40"/>
                      <a:pt x="99" y="40"/>
                    </a:cubicBezTo>
                    <a:cubicBezTo>
                      <a:pt x="94" y="53"/>
                      <a:pt x="94" y="53"/>
                      <a:pt x="94" y="53"/>
                    </a:cubicBezTo>
                    <a:cubicBezTo>
                      <a:pt x="88" y="69"/>
                      <a:pt x="88" y="69"/>
                      <a:pt x="88" y="69"/>
                    </a:cubicBezTo>
                    <a:cubicBezTo>
                      <a:pt x="79" y="73"/>
                      <a:pt x="79" y="73"/>
                      <a:pt x="79" y="73"/>
                    </a:cubicBezTo>
                    <a:cubicBezTo>
                      <a:pt x="78" y="73"/>
                      <a:pt x="78" y="73"/>
                      <a:pt x="78" y="73"/>
                    </a:cubicBezTo>
                    <a:cubicBezTo>
                      <a:pt x="78" y="73"/>
                      <a:pt x="73" y="70"/>
                      <a:pt x="70" y="73"/>
                    </a:cubicBezTo>
                    <a:cubicBezTo>
                      <a:pt x="67" y="76"/>
                      <a:pt x="60" y="82"/>
                      <a:pt x="60" y="82"/>
                    </a:cubicBezTo>
                    <a:cubicBezTo>
                      <a:pt x="59" y="82"/>
                      <a:pt x="59" y="82"/>
                      <a:pt x="59" y="82"/>
                    </a:cubicBezTo>
                    <a:cubicBezTo>
                      <a:pt x="48" y="82"/>
                      <a:pt x="48" y="82"/>
                      <a:pt x="48" y="82"/>
                    </a:cubicBezTo>
                    <a:cubicBezTo>
                      <a:pt x="45" y="82"/>
                      <a:pt x="41" y="82"/>
                      <a:pt x="40" y="82"/>
                    </a:cubicBezTo>
                    <a:cubicBezTo>
                      <a:pt x="39" y="82"/>
                      <a:pt x="31" y="86"/>
                      <a:pt x="28" y="86"/>
                    </a:cubicBezTo>
                    <a:cubicBezTo>
                      <a:pt x="28" y="96"/>
                      <a:pt x="28" y="96"/>
                      <a:pt x="28" y="96"/>
                    </a:cubicBezTo>
                    <a:cubicBezTo>
                      <a:pt x="21" y="115"/>
                      <a:pt x="21" y="115"/>
                      <a:pt x="21" y="115"/>
                    </a:cubicBezTo>
                    <a:cubicBezTo>
                      <a:pt x="21" y="134"/>
                      <a:pt x="21" y="134"/>
                      <a:pt x="21" y="134"/>
                    </a:cubicBezTo>
                    <a:cubicBezTo>
                      <a:pt x="27" y="146"/>
                      <a:pt x="27" y="146"/>
                      <a:pt x="27" y="146"/>
                    </a:cubicBezTo>
                    <a:cubicBezTo>
                      <a:pt x="25" y="158"/>
                      <a:pt x="25" y="158"/>
                      <a:pt x="25" y="158"/>
                    </a:cubicBezTo>
                    <a:cubicBezTo>
                      <a:pt x="25" y="164"/>
                      <a:pt x="25" y="164"/>
                      <a:pt x="25" y="164"/>
                    </a:cubicBezTo>
                    <a:cubicBezTo>
                      <a:pt x="25" y="164"/>
                      <a:pt x="25" y="164"/>
                      <a:pt x="25" y="164"/>
                    </a:cubicBezTo>
                    <a:cubicBezTo>
                      <a:pt x="11" y="193"/>
                      <a:pt x="11" y="193"/>
                      <a:pt x="11" y="193"/>
                    </a:cubicBezTo>
                    <a:cubicBezTo>
                      <a:pt x="5" y="193"/>
                      <a:pt x="5" y="193"/>
                      <a:pt x="5" y="193"/>
                    </a:cubicBezTo>
                    <a:cubicBezTo>
                      <a:pt x="5" y="201"/>
                      <a:pt x="5" y="201"/>
                      <a:pt x="5" y="201"/>
                    </a:cubicBezTo>
                    <a:cubicBezTo>
                      <a:pt x="4" y="201"/>
                      <a:pt x="4" y="201"/>
                      <a:pt x="4" y="201"/>
                    </a:cubicBezTo>
                    <a:cubicBezTo>
                      <a:pt x="3" y="203"/>
                      <a:pt x="0" y="207"/>
                      <a:pt x="0" y="209"/>
                    </a:cubicBezTo>
                    <a:cubicBezTo>
                      <a:pt x="0" y="220"/>
                      <a:pt x="0" y="220"/>
                      <a:pt x="0" y="220"/>
                    </a:cubicBezTo>
                    <a:cubicBezTo>
                      <a:pt x="6" y="231"/>
                      <a:pt x="6" y="231"/>
                      <a:pt x="6" y="231"/>
                    </a:cubicBezTo>
                    <a:cubicBezTo>
                      <a:pt x="9" y="237"/>
                      <a:pt x="9" y="237"/>
                      <a:pt x="9" y="237"/>
                    </a:cubicBezTo>
                    <a:cubicBezTo>
                      <a:pt x="9" y="239"/>
                      <a:pt x="9" y="242"/>
                      <a:pt x="6" y="243"/>
                    </a:cubicBezTo>
                    <a:cubicBezTo>
                      <a:pt x="5" y="244"/>
                      <a:pt x="5" y="248"/>
                      <a:pt x="5" y="249"/>
                    </a:cubicBezTo>
                    <a:cubicBezTo>
                      <a:pt x="6" y="257"/>
                      <a:pt x="6" y="257"/>
                      <a:pt x="6" y="257"/>
                    </a:cubicBezTo>
                    <a:cubicBezTo>
                      <a:pt x="11" y="262"/>
                      <a:pt x="13" y="267"/>
                      <a:pt x="13" y="267"/>
                    </a:cubicBezTo>
                    <a:cubicBezTo>
                      <a:pt x="17" y="272"/>
                      <a:pt x="17" y="272"/>
                      <a:pt x="17" y="272"/>
                    </a:cubicBezTo>
                    <a:cubicBezTo>
                      <a:pt x="20" y="271"/>
                      <a:pt x="24" y="271"/>
                      <a:pt x="25" y="272"/>
                    </a:cubicBezTo>
                    <a:cubicBezTo>
                      <a:pt x="26" y="272"/>
                      <a:pt x="26" y="273"/>
                      <a:pt x="26" y="273"/>
                    </a:cubicBezTo>
                    <a:cubicBezTo>
                      <a:pt x="26" y="274"/>
                      <a:pt x="28" y="276"/>
                      <a:pt x="30" y="277"/>
                    </a:cubicBezTo>
                    <a:cubicBezTo>
                      <a:pt x="37" y="277"/>
                      <a:pt x="37" y="277"/>
                      <a:pt x="37" y="277"/>
                    </a:cubicBezTo>
                    <a:cubicBezTo>
                      <a:pt x="47" y="272"/>
                      <a:pt x="47" y="272"/>
                      <a:pt x="47" y="272"/>
                    </a:cubicBezTo>
                    <a:cubicBezTo>
                      <a:pt x="62" y="270"/>
                      <a:pt x="62" y="270"/>
                      <a:pt x="62" y="270"/>
                    </a:cubicBezTo>
                    <a:cubicBezTo>
                      <a:pt x="67" y="266"/>
                      <a:pt x="67" y="266"/>
                      <a:pt x="67" y="266"/>
                    </a:cubicBezTo>
                    <a:cubicBezTo>
                      <a:pt x="80" y="244"/>
                      <a:pt x="80" y="244"/>
                      <a:pt x="80" y="244"/>
                    </a:cubicBezTo>
                    <a:cubicBezTo>
                      <a:pt x="87" y="210"/>
                      <a:pt x="87" y="210"/>
                      <a:pt x="87" y="210"/>
                    </a:cubicBezTo>
                    <a:cubicBezTo>
                      <a:pt x="100" y="175"/>
                      <a:pt x="100" y="175"/>
                      <a:pt x="100" y="175"/>
                    </a:cubicBezTo>
                    <a:cubicBezTo>
                      <a:pt x="125" y="117"/>
                      <a:pt x="125" y="117"/>
                      <a:pt x="125" y="117"/>
                    </a:cubicBezTo>
                    <a:cubicBezTo>
                      <a:pt x="120" y="102"/>
                      <a:pt x="120" y="102"/>
                      <a:pt x="120" y="102"/>
                    </a:cubicBezTo>
                    <a:cubicBezTo>
                      <a:pt x="130" y="93"/>
                      <a:pt x="130" y="93"/>
                      <a:pt x="130" y="93"/>
                    </a:cubicBezTo>
                    <a:cubicBezTo>
                      <a:pt x="130" y="82"/>
                      <a:pt x="130" y="82"/>
                      <a:pt x="130" y="82"/>
                    </a:cubicBezTo>
                    <a:cubicBezTo>
                      <a:pt x="130" y="79"/>
                      <a:pt x="130" y="75"/>
                      <a:pt x="130" y="73"/>
                    </a:cubicBezTo>
                    <a:cubicBezTo>
                      <a:pt x="128" y="70"/>
                      <a:pt x="130" y="68"/>
                      <a:pt x="130" y="68"/>
                    </a:cubicBezTo>
                    <a:cubicBezTo>
                      <a:pt x="131" y="67"/>
                      <a:pt x="131" y="67"/>
                      <a:pt x="131" y="67"/>
                    </a:cubicBezTo>
                    <a:cubicBezTo>
                      <a:pt x="136" y="72"/>
                      <a:pt x="136" y="72"/>
                      <a:pt x="136" y="72"/>
                    </a:cubicBezTo>
                    <a:cubicBezTo>
                      <a:pt x="139" y="77"/>
                      <a:pt x="139" y="77"/>
                      <a:pt x="139" y="77"/>
                    </a:cubicBezTo>
                    <a:cubicBezTo>
                      <a:pt x="139" y="77"/>
                      <a:pt x="139" y="77"/>
                      <a:pt x="139" y="77"/>
                    </a:cubicBezTo>
                    <a:cubicBezTo>
                      <a:pt x="144" y="68"/>
                      <a:pt x="144" y="68"/>
                      <a:pt x="144" y="68"/>
                    </a:cubicBezTo>
                    <a:cubicBezTo>
                      <a:pt x="142" y="61"/>
                      <a:pt x="142" y="61"/>
                      <a:pt x="142" y="61"/>
                    </a:cubicBezTo>
                    <a:cubicBezTo>
                      <a:pt x="141" y="50"/>
                      <a:pt x="140" y="32"/>
                      <a:pt x="139" y="3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6" name="Freeform 542">
                <a:extLst>
                  <a:ext uri="{FF2B5EF4-FFF2-40B4-BE49-F238E27FC236}">
                    <a16:creationId xmlns:a16="http://schemas.microsoft.com/office/drawing/2014/main" id="{66E8937D-E373-4F32-A57F-15CC2A5A6E5C}"/>
                  </a:ext>
                </a:extLst>
              </p:cNvPr>
              <p:cNvSpPr>
                <a:spLocks/>
              </p:cNvSpPr>
              <p:nvPr/>
            </p:nvSpPr>
            <p:spPr bwMode="auto">
              <a:xfrm>
                <a:off x="3648557" y="4135890"/>
                <a:ext cx="623449" cy="680718"/>
              </a:xfrm>
              <a:custGeom>
                <a:avLst/>
                <a:gdLst>
                  <a:gd name="T0" fmla="*/ 46 w 202"/>
                  <a:gd name="T1" fmla="*/ 3 h 220"/>
                  <a:gd name="T2" fmla="*/ 13 w 202"/>
                  <a:gd name="T3" fmla="*/ 4 h 220"/>
                  <a:gd name="T4" fmla="*/ 13 w 202"/>
                  <a:gd name="T5" fmla="*/ 31 h 220"/>
                  <a:gd name="T6" fmla="*/ 20 w 202"/>
                  <a:gd name="T7" fmla="*/ 46 h 220"/>
                  <a:gd name="T8" fmla="*/ 5 w 202"/>
                  <a:gd name="T9" fmla="*/ 106 h 220"/>
                  <a:gd name="T10" fmla="*/ 16 w 202"/>
                  <a:gd name="T11" fmla="*/ 117 h 220"/>
                  <a:gd name="T12" fmla="*/ 25 w 202"/>
                  <a:gd name="T13" fmla="*/ 138 h 220"/>
                  <a:gd name="T14" fmla="*/ 32 w 202"/>
                  <a:gd name="T15" fmla="*/ 154 h 220"/>
                  <a:gd name="T16" fmla="*/ 33 w 202"/>
                  <a:gd name="T17" fmla="*/ 155 h 220"/>
                  <a:gd name="T18" fmla="*/ 33 w 202"/>
                  <a:gd name="T19" fmla="*/ 157 h 220"/>
                  <a:gd name="T20" fmla="*/ 33 w 202"/>
                  <a:gd name="T21" fmla="*/ 157 h 220"/>
                  <a:gd name="T22" fmla="*/ 34 w 202"/>
                  <a:gd name="T23" fmla="*/ 158 h 220"/>
                  <a:gd name="T24" fmla="*/ 35 w 202"/>
                  <a:gd name="T25" fmla="*/ 160 h 220"/>
                  <a:gd name="T26" fmla="*/ 35 w 202"/>
                  <a:gd name="T27" fmla="*/ 161 h 220"/>
                  <a:gd name="T28" fmla="*/ 35 w 202"/>
                  <a:gd name="T29" fmla="*/ 162 h 220"/>
                  <a:gd name="T30" fmla="*/ 36 w 202"/>
                  <a:gd name="T31" fmla="*/ 162 h 220"/>
                  <a:gd name="T32" fmla="*/ 36 w 202"/>
                  <a:gd name="T33" fmla="*/ 162 h 220"/>
                  <a:gd name="T34" fmla="*/ 36 w 202"/>
                  <a:gd name="T35" fmla="*/ 163 h 220"/>
                  <a:gd name="T36" fmla="*/ 37 w 202"/>
                  <a:gd name="T37" fmla="*/ 163 h 220"/>
                  <a:gd name="T38" fmla="*/ 37 w 202"/>
                  <a:gd name="T39" fmla="*/ 163 h 220"/>
                  <a:gd name="T40" fmla="*/ 37 w 202"/>
                  <a:gd name="T41" fmla="*/ 163 h 220"/>
                  <a:gd name="T42" fmla="*/ 37 w 202"/>
                  <a:gd name="T43" fmla="*/ 164 h 220"/>
                  <a:gd name="T44" fmla="*/ 38 w 202"/>
                  <a:gd name="T45" fmla="*/ 164 h 220"/>
                  <a:gd name="T46" fmla="*/ 38 w 202"/>
                  <a:gd name="T47" fmla="*/ 164 h 220"/>
                  <a:gd name="T48" fmla="*/ 39 w 202"/>
                  <a:gd name="T49" fmla="*/ 165 h 220"/>
                  <a:gd name="T50" fmla="*/ 40 w 202"/>
                  <a:gd name="T51" fmla="*/ 166 h 220"/>
                  <a:gd name="T52" fmla="*/ 44 w 202"/>
                  <a:gd name="T53" fmla="*/ 169 h 220"/>
                  <a:gd name="T54" fmla="*/ 71 w 202"/>
                  <a:gd name="T55" fmla="*/ 178 h 220"/>
                  <a:gd name="T56" fmla="*/ 84 w 202"/>
                  <a:gd name="T57" fmla="*/ 181 h 220"/>
                  <a:gd name="T58" fmla="*/ 84 w 202"/>
                  <a:gd name="T59" fmla="*/ 181 h 220"/>
                  <a:gd name="T60" fmla="*/ 84 w 202"/>
                  <a:gd name="T61" fmla="*/ 181 h 220"/>
                  <a:gd name="T62" fmla="*/ 84 w 202"/>
                  <a:gd name="T63" fmla="*/ 182 h 220"/>
                  <a:gd name="T64" fmla="*/ 85 w 202"/>
                  <a:gd name="T65" fmla="*/ 184 h 220"/>
                  <a:gd name="T66" fmla="*/ 85 w 202"/>
                  <a:gd name="T67" fmla="*/ 184 h 220"/>
                  <a:gd name="T68" fmla="*/ 96 w 202"/>
                  <a:gd name="T69" fmla="*/ 211 h 220"/>
                  <a:gd name="T70" fmla="*/ 98 w 202"/>
                  <a:gd name="T71" fmla="*/ 212 h 220"/>
                  <a:gd name="T72" fmla="*/ 100 w 202"/>
                  <a:gd name="T73" fmla="*/ 214 h 220"/>
                  <a:gd name="T74" fmla="*/ 101 w 202"/>
                  <a:gd name="T75" fmla="*/ 215 h 220"/>
                  <a:gd name="T76" fmla="*/ 111 w 202"/>
                  <a:gd name="T77" fmla="*/ 217 h 220"/>
                  <a:gd name="T78" fmla="*/ 112 w 202"/>
                  <a:gd name="T79" fmla="*/ 217 h 220"/>
                  <a:gd name="T80" fmla="*/ 125 w 202"/>
                  <a:gd name="T81" fmla="*/ 220 h 220"/>
                  <a:gd name="T82" fmla="*/ 167 w 202"/>
                  <a:gd name="T83" fmla="*/ 213 h 220"/>
                  <a:gd name="T84" fmla="*/ 197 w 202"/>
                  <a:gd name="T85" fmla="*/ 202 h 220"/>
                  <a:gd name="T86" fmla="*/ 188 w 202"/>
                  <a:gd name="T87" fmla="*/ 189 h 220"/>
                  <a:gd name="T88" fmla="*/ 188 w 202"/>
                  <a:gd name="T89" fmla="*/ 189 h 220"/>
                  <a:gd name="T90" fmla="*/ 188 w 202"/>
                  <a:gd name="T91" fmla="*/ 188 h 220"/>
                  <a:gd name="T92" fmla="*/ 188 w 202"/>
                  <a:gd name="T93" fmla="*/ 187 h 220"/>
                  <a:gd name="T94" fmla="*/ 187 w 202"/>
                  <a:gd name="T95" fmla="*/ 187 h 220"/>
                  <a:gd name="T96" fmla="*/ 187 w 202"/>
                  <a:gd name="T97" fmla="*/ 186 h 220"/>
                  <a:gd name="T98" fmla="*/ 188 w 202"/>
                  <a:gd name="T99" fmla="*/ 179 h 220"/>
                  <a:gd name="T100" fmla="*/ 179 w 202"/>
                  <a:gd name="T101" fmla="*/ 150 h 220"/>
                  <a:gd name="T102" fmla="*/ 180 w 202"/>
                  <a:gd name="T103" fmla="*/ 135 h 220"/>
                  <a:gd name="T104" fmla="*/ 176 w 202"/>
                  <a:gd name="T105" fmla="*/ 114 h 220"/>
                  <a:gd name="T106" fmla="*/ 181 w 202"/>
                  <a:gd name="T107" fmla="*/ 76 h 220"/>
                  <a:gd name="T108" fmla="*/ 151 w 202"/>
                  <a:gd name="T109" fmla="*/ 52 h 220"/>
                  <a:gd name="T110" fmla="*/ 149 w 202"/>
                  <a:gd name="T111" fmla="*/ 4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2" h="220">
                    <a:moveTo>
                      <a:pt x="149" y="41"/>
                    </a:moveTo>
                    <a:cubicBezTo>
                      <a:pt x="82" y="2"/>
                      <a:pt x="82" y="2"/>
                      <a:pt x="82" y="2"/>
                    </a:cubicBezTo>
                    <a:cubicBezTo>
                      <a:pt x="46" y="3"/>
                      <a:pt x="46" y="3"/>
                      <a:pt x="46" y="3"/>
                    </a:cubicBezTo>
                    <a:cubicBezTo>
                      <a:pt x="25" y="0"/>
                      <a:pt x="25" y="0"/>
                      <a:pt x="25" y="0"/>
                    </a:cubicBezTo>
                    <a:cubicBezTo>
                      <a:pt x="13" y="1"/>
                      <a:pt x="13" y="1"/>
                      <a:pt x="13" y="1"/>
                    </a:cubicBezTo>
                    <a:cubicBezTo>
                      <a:pt x="13" y="4"/>
                      <a:pt x="13" y="4"/>
                      <a:pt x="13" y="4"/>
                    </a:cubicBezTo>
                    <a:cubicBezTo>
                      <a:pt x="21" y="10"/>
                      <a:pt x="21" y="10"/>
                      <a:pt x="21" y="10"/>
                    </a:cubicBezTo>
                    <a:cubicBezTo>
                      <a:pt x="20" y="28"/>
                      <a:pt x="20" y="28"/>
                      <a:pt x="20" y="28"/>
                    </a:cubicBezTo>
                    <a:cubicBezTo>
                      <a:pt x="13" y="31"/>
                      <a:pt x="13" y="31"/>
                      <a:pt x="13" y="31"/>
                    </a:cubicBezTo>
                    <a:cubicBezTo>
                      <a:pt x="13" y="36"/>
                      <a:pt x="13" y="36"/>
                      <a:pt x="13" y="36"/>
                    </a:cubicBezTo>
                    <a:cubicBezTo>
                      <a:pt x="19" y="36"/>
                      <a:pt x="19" y="36"/>
                      <a:pt x="19" y="36"/>
                    </a:cubicBezTo>
                    <a:cubicBezTo>
                      <a:pt x="20" y="46"/>
                      <a:pt x="20" y="46"/>
                      <a:pt x="20" y="46"/>
                    </a:cubicBezTo>
                    <a:cubicBezTo>
                      <a:pt x="0" y="74"/>
                      <a:pt x="0" y="74"/>
                      <a:pt x="0" y="74"/>
                    </a:cubicBezTo>
                    <a:cubicBezTo>
                      <a:pt x="5" y="89"/>
                      <a:pt x="5" y="89"/>
                      <a:pt x="5" y="89"/>
                    </a:cubicBezTo>
                    <a:cubicBezTo>
                      <a:pt x="5" y="106"/>
                      <a:pt x="5" y="106"/>
                      <a:pt x="5" y="106"/>
                    </a:cubicBezTo>
                    <a:cubicBezTo>
                      <a:pt x="1" y="110"/>
                      <a:pt x="1" y="110"/>
                      <a:pt x="1" y="110"/>
                    </a:cubicBezTo>
                    <a:cubicBezTo>
                      <a:pt x="12" y="117"/>
                      <a:pt x="12" y="117"/>
                      <a:pt x="12" y="117"/>
                    </a:cubicBezTo>
                    <a:cubicBezTo>
                      <a:pt x="16" y="117"/>
                      <a:pt x="16" y="117"/>
                      <a:pt x="16" y="117"/>
                    </a:cubicBezTo>
                    <a:cubicBezTo>
                      <a:pt x="17" y="118"/>
                      <a:pt x="17" y="118"/>
                      <a:pt x="17" y="118"/>
                    </a:cubicBezTo>
                    <a:cubicBezTo>
                      <a:pt x="19" y="124"/>
                      <a:pt x="22" y="131"/>
                      <a:pt x="25" y="138"/>
                    </a:cubicBezTo>
                    <a:cubicBezTo>
                      <a:pt x="25" y="138"/>
                      <a:pt x="25" y="138"/>
                      <a:pt x="25" y="138"/>
                    </a:cubicBezTo>
                    <a:cubicBezTo>
                      <a:pt x="25" y="138"/>
                      <a:pt x="25" y="138"/>
                      <a:pt x="25" y="138"/>
                    </a:cubicBezTo>
                    <a:cubicBezTo>
                      <a:pt x="28" y="144"/>
                      <a:pt x="30" y="149"/>
                      <a:pt x="32" y="154"/>
                    </a:cubicBezTo>
                    <a:cubicBezTo>
                      <a:pt x="32" y="154"/>
                      <a:pt x="32" y="154"/>
                      <a:pt x="32" y="154"/>
                    </a:cubicBezTo>
                    <a:cubicBezTo>
                      <a:pt x="32" y="154"/>
                      <a:pt x="32" y="154"/>
                      <a:pt x="32" y="154"/>
                    </a:cubicBezTo>
                    <a:cubicBezTo>
                      <a:pt x="32" y="154"/>
                      <a:pt x="32" y="155"/>
                      <a:pt x="33" y="155"/>
                    </a:cubicBezTo>
                    <a:cubicBezTo>
                      <a:pt x="33" y="155"/>
                      <a:pt x="33" y="155"/>
                      <a:pt x="33" y="155"/>
                    </a:cubicBezTo>
                    <a:cubicBezTo>
                      <a:pt x="33" y="156"/>
                      <a:pt x="33" y="156"/>
                      <a:pt x="33" y="156"/>
                    </a:cubicBezTo>
                    <a:cubicBezTo>
                      <a:pt x="33" y="156"/>
                      <a:pt x="33" y="156"/>
                      <a:pt x="33" y="156"/>
                    </a:cubicBezTo>
                    <a:cubicBezTo>
                      <a:pt x="33" y="156"/>
                      <a:pt x="33" y="157"/>
                      <a:pt x="33" y="157"/>
                    </a:cubicBezTo>
                    <a:cubicBezTo>
                      <a:pt x="33" y="157"/>
                      <a:pt x="33" y="157"/>
                      <a:pt x="33" y="157"/>
                    </a:cubicBezTo>
                    <a:cubicBezTo>
                      <a:pt x="33" y="157"/>
                      <a:pt x="33" y="157"/>
                      <a:pt x="33" y="157"/>
                    </a:cubicBezTo>
                    <a:cubicBezTo>
                      <a:pt x="33" y="157"/>
                      <a:pt x="33" y="157"/>
                      <a:pt x="33" y="157"/>
                    </a:cubicBezTo>
                    <a:cubicBezTo>
                      <a:pt x="34" y="158"/>
                      <a:pt x="34" y="158"/>
                      <a:pt x="34" y="158"/>
                    </a:cubicBezTo>
                    <a:cubicBezTo>
                      <a:pt x="34" y="158"/>
                      <a:pt x="34" y="158"/>
                      <a:pt x="34" y="158"/>
                    </a:cubicBezTo>
                    <a:cubicBezTo>
                      <a:pt x="34" y="158"/>
                      <a:pt x="34" y="158"/>
                      <a:pt x="34" y="158"/>
                    </a:cubicBezTo>
                    <a:cubicBezTo>
                      <a:pt x="34" y="159"/>
                      <a:pt x="34" y="159"/>
                      <a:pt x="34" y="160"/>
                    </a:cubicBezTo>
                    <a:cubicBezTo>
                      <a:pt x="34" y="160"/>
                      <a:pt x="34" y="160"/>
                      <a:pt x="34" y="160"/>
                    </a:cubicBezTo>
                    <a:cubicBezTo>
                      <a:pt x="35" y="160"/>
                      <a:pt x="35" y="160"/>
                      <a:pt x="35" y="160"/>
                    </a:cubicBezTo>
                    <a:cubicBezTo>
                      <a:pt x="35" y="160"/>
                      <a:pt x="35" y="160"/>
                      <a:pt x="35" y="160"/>
                    </a:cubicBezTo>
                    <a:cubicBezTo>
                      <a:pt x="35" y="160"/>
                      <a:pt x="35" y="160"/>
                      <a:pt x="35" y="161"/>
                    </a:cubicBezTo>
                    <a:cubicBezTo>
                      <a:pt x="35" y="161"/>
                      <a:pt x="35" y="161"/>
                      <a:pt x="35" y="161"/>
                    </a:cubicBezTo>
                    <a:cubicBezTo>
                      <a:pt x="35" y="161"/>
                      <a:pt x="35" y="161"/>
                      <a:pt x="35" y="161"/>
                    </a:cubicBezTo>
                    <a:cubicBezTo>
                      <a:pt x="35" y="161"/>
                      <a:pt x="35" y="161"/>
                      <a:pt x="35" y="161"/>
                    </a:cubicBezTo>
                    <a:cubicBezTo>
                      <a:pt x="35" y="161"/>
                      <a:pt x="35" y="161"/>
                      <a:pt x="35" y="162"/>
                    </a:cubicBezTo>
                    <a:cubicBezTo>
                      <a:pt x="35" y="162"/>
                      <a:pt x="35" y="162"/>
                      <a:pt x="35" y="162"/>
                    </a:cubicBezTo>
                    <a:cubicBezTo>
                      <a:pt x="36" y="162"/>
                      <a:pt x="36" y="162"/>
                      <a:pt x="36" y="162"/>
                    </a:cubicBezTo>
                    <a:cubicBezTo>
                      <a:pt x="36" y="162"/>
                      <a:pt x="36" y="162"/>
                      <a:pt x="36" y="162"/>
                    </a:cubicBezTo>
                    <a:cubicBezTo>
                      <a:pt x="36" y="162"/>
                      <a:pt x="36" y="162"/>
                      <a:pt x="36" y="162"/>
                    </a:cubicBezTo>
                    <a:cubicBezTo>
                      <a:pt x="36" y="162"/>
                      <a:pt x="36" y="162"/>
                      <a:pt x="36" y="162"/>
                    </a:cubicBezTo>
                    <a:cubicBezTo>
                      <a:pt x="36" y="162"/>
                      <a:pt x="36" y="162"/>
                      <a:pt x="36" y="162"/>
                    </a:cubicBezTo>
                    <a:cubicBezTo>
                      <a:pt x="36" y="162"/>
                      <a:pt x="36" y="163"/>
                      <a:pt x="36" y="163"/>
                    </a:cubicBezTo>
                    <a:cubicBezTo>
                      <a:pt x="36" y="163"/>
                      <a:pt x="36" y="163"/>
                      <a:pt x="36" y="163"/>
                    </a:cubicBezTo>
                    <a:cubicBezTo>
                      <a:pt x="36" y="163"/>
                      <a:pt x="36" y="163"/>
                      <a:pt x="36" y="163"/>
                    </a:cubicBezTo>
                    <a:cubicBezTo>
                      <a:pt x="36" y="163"/>
                      <a:pt x="36" y="163"/>
                      <a:pt x="36" y="163"/>
                    </a:cubicBezTo>
                    <a:cubicBezTo>
                      <a:pt x="36" y="163"/>
                      <a:pt x="36" y="163"/>
                      <a:pt x="36" y="163"/>
                    </a:cubicBezTo>
                    <a:cubicBezTo>
                      <a:pt x="37" y="163"/>
                      <a:pt x="37" y="163"/>
                      <a:pt x="37" y="163"/>
                    </a:cubicBezTo>
                    <a:cubicBezTo>
                      <a:pt x="37" y="163"/>
                      <a:pt x="37" y="163"/>
                      <a:pt x="37" y="163"/>
                    </a:cubicBezTo>
                    <a:cubicBezTo>
                      <a:pt x="37" y="163"/>
                      <a:pt x="37" y="163"/>
                      <a:pt x="37" y="163"/>
                    </a:cubicBezTo>
                    <a:cubicBezTo>
                      <a:pt x="37" y="163"/>
                      <a:pt x="37" y="163"/>
                      <a:pt x="37" y="163"/>
                    </a:cubicBezTo>
                    <a:cubicBezTo>
                      <a:pt x="37" y="163"/>
                      <a:pt x="37" y="163"/>
                      <a:pt x="37" y="163"/>
                    </a:cubicBezTo>
                    <a:cubicBezTo>
                      <a:pt x="37" y="163"/>
                      <a:pt x="37" y="163"/>
                      <a:pt x="37" y="163"/>
                    </a:cubicBezTo>
                    <a:cubicBezTo>
                      <a:pt x="37" y="163"/>
                      <a:pt x="37" y="163"/>
                      <a:pt x="37" y="163"/>
                    </a:cubicBezTo>
                    <a:cubicBezTo>
                      <a:pt x="37" y="163"/>
                      <a:pt x="37" y="163"/>
                      <a:pt x="37" y="164"/>
                    </a:cubicBezTo>
                    <a:cubicBezTo>
                      <a:pt x="37" y="164"/>
                      <a:pt x="37" y="164"/>
                      <a:pt x="37" y="164"/>
                    </a:cubicBezTo>
                    <a:cubicBezTo>
                      <a:pt x="37" y="164"/>
                      <a:pt x="37" y="164"/>
                      <a:pt x="37" y="164"/>
                    </a:cubicBezTo>
                    <a:cubicBezTo>
                      <a:pt x="37" y="164"/>
                      <a:pt x="37" y="164"/>
                      <a:pt x="37" y="164"/>
                    </a:cubicBezTo>
                    <a:cubicBezTo>
                      <a:pt x="37" y="164"/>
                      <a:pt x="38" y="164"/>
                      <a:pt x="38" y="164"/>
                    </a:cubicBezTo>
                    <a:cubicBezTo>
                      <a:pt x="38" y="164"/>
                      <a:pt x="38" y="164"/>
                      <a:pt x="38" y="164"/>
                    </a:cubicBezTo>
                    <a:cubicBezTo>
                      <a:pt x="38" y="164"/>
                      <a:pt x="38" y="164"/>
                      <a:pt x="38" y="164"/>
                    </a:cubicBezTo>
                    <a:cubicBezTo>
                      <a:pt x="38" y="164"/>
                      <a:pt x="38" y="164"/>
                      <a:pt x="38" y="164"/>
                    </a:cubicBezTo>
                    <a:cubicBezTo>
                      <a:pt x="38" y="164"/>
                      <a:pt x="38" y="164"/>
                      <a:pt x="38" y="164"/>
                    </a:cubicBezTo>
                    <a:cubicBezTo>
                      <a:pt x="38" y="164"/>
                      <a:pt x="38" y="164"/>
                      <a:pt x="38" y="164"/>
                    </a:cubicBezTo>
                    <a:cubicBezTo>
                      <a:pt x="38" y="165"/>
                      <a:pt x="38" y="165"/>
                      <a:pt x="38" y="165"/>
                    </a:cubicBezTo>
                    <a:cubicBezTo>
                      <a:pt x="39" y="165"/>
                      <a:pt x="39" y="165"/>
                      <a:pt x="39" y="165"/>
                    </a:cubicBezTo>
                    <a:cubicBezTo>
                      <a:pt x="39" y="165"/>
                      <a:pt x="39" y="165"/>
                      <a:pt x="39" y="165"/>
                    </a:cubicBezTo>
                    <a:cubicBezTo>
                      <a:pt x="39" y="165"/>
                      <a:pt x="39" y="165"/>
                      <a:pt x="39" y="165"/>
                    </a:cubicBezTo>
                    <a:cubicBezTo>
                      <a:pt x="39" y="165"/>
                      <a:pt x="40" y="166"/>
                      <a:pt x="40" y="166"/>
                    </a:cubicBezTo>
                    <a:cubicBezTo>
                      <a:pt x="43" y="168"/>
                      <a:pt x="43" y="168"/>
                      <a:pt x="43" y="168"/>
                    </a:cubicBezTo>
                    <a:cubicBezTo>
                      <a:pt x="43" y="168"/>
                      <a:pt x="43" y="168"/>
                      <a:pt x="43" y="168"/>
                    </a:cubicBezTo>
                    <a:cubicBezTo>
                      <a:pt x="43" y="168"/>
                      <a:pt x="43" y="168"/>
                      <a:pt x="44" y="169"/>
                    </a:cubicBezTo>
                    <a:cubicBezTo>
                      <a:pt x="49" y="172"/>
                      <a:pt x="54" y="177"/>
                      <a:pt x="55" y="178"/>
                    </a:cubicBezTo>
                    <a:cubicBezTo>
                      <a:pt x="55" y="178"/>
                      <a:pt x="55" y="178"/>
                      <a:pt x="56" y="178"/>
                    </a:cubicBezTo>
                    <a:cubicBezTo>
                      <a:pt x="71" y="178"/>
                      <a:pt x="71" y="178"/>
                      <a:pt x="71" y="178"/>
                    </a:cubicBezTo>
                    <a:cubicBezTo>
                      <a:pt x="83" y="181"/>
                      <a:pt x="83" y="181"/>
                      <a:pt x="83"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1"/>
                      <a:pt x="84" y="181"/>
                      <a:pt x="84" y="181"/>
                    </a:cubicBezTo>
                    <a:cubicBezTo>
                      <a:pt x="84" y="182"/>
                      <a:pt x="84" y="182"/>
                      <a:pt x="84" y="182"/>
                    </a:cubicBezTo>
                    <a:cubicBezTo>
                      <a:pt x="84" y="182"/>
                      <a:pt x="84" y="182"/>
                      <a:pt x="84" y="182"/>
                    </a:cubicBezTo>
                    <a:cubicBezTo>
                      <a:pt x="84" y="182"/>
                      <a:pt x="84" y="182"/>
                      <a:pt x="84" y="182"/>
                    </a:cubicBezTo>
                    <a:cubicBezTo>
                      <a:pt x="84" y="183"/>
                      <a:pt x="84" y="183"/>
                      <a:pt x="85" y="184"/>
                    </a:cubicBezTo>
                    <a:cubicBezTo>
                      <a:pt x="85" y="184"/>
                      <a:pt x="85" y="184"/>
                      <a:pt x="85" y="184"/>
                    </a:cubicBezTo>
                    <a:cubicBezTo>
                      <a:pt x="85" y="184"/>
                      <a:pt x="85" y="184"/>
                      <a:pt x="85" y="184"/>
                    </a:cubicBezTo>
                    <a:cubicBezTo>
                      <a:pt x="85" y="184"/>
                      <a:pt x="85" y="184"/>
                      <a:pt x="85" y="184"/>
                    </a:cubicBezTo>
                    <a:cubicBezTo>
                      <a:pt x="85" y="184"/>
                      <a:pt x="85" y="184"/>
                      <a:pt x="85" y="184"/>
                    </a:cubicBezTo>
                    <a:cubicBezTo>
                      <a:pt x="85" y="184"/>
                      <a:pt x="85" y="184"/>
                      <a:pt x="85" y="184"/>
                    </a:cubicBezTo>
                    <a:cubicBezTo>
                      <a:pt x="85" y="184"/>
                      <a:pt x="85" y="184"/>
                      <a:pt x="85" y="184"/>
                    </a:cubicBezTo>
                    <a:cubicBezTo>
                      <a:pt x="88" y="194"/>
                      <a:pt x="94" y="208"/>
                      <a:pt x="95" y="210"/>
                    </a:cubicBezTo>
                    <a:cubicBezTo>
                      <a:pt x="96" y="210"/>
                      <a:pt x="96" y="211"/>
                      <a:pt x="96" y="211"/>
                    </a:cubicBezTo>
                    <a:cubicBezTo>
                      <a:pt x="96" y="211"/>
                      <a:pt x="96" y="211"/>
                      <a:pt x="97" y="211"/>
                    </a:cubicBezTo>
                    <a:cubicBezTo>
                      <a:pt x="97" y="211"/>
                      <a:pt x="97" y="212"/>
                      <a:pt x="97" y="212"/>
                    </a:cubicBezTo>
                    <a:cubicBezTo>
                      <a:pt x="97" y="212"/>
                      <a:pt x="98" y="212"/>
                      <a:pt x="98" y="212"/>
                    </a:cubicBezTo>
                    <a:cubicBezTo>
                      <a:pt x="98" y="213"/>
                      <a:pt x="98" y="213"/>
                      <a:pt x="98" y="213"/>
                    </a:cubicBezTo>
                    <a:cubicBezTo>
                      <a:pt x="99" y="213"/>
                      <a:pt x="99" y="213"/>
                      <a:pt x="99" y="214"/>
                    </a:cubicBezTo>
                    <a:cubicBezTo>
                      <a:pt x="99" y="214"/>
                      <a:pt x="99" y="214"/>
                      <a:pt x="100" y="214"/>
                    </a:cubicBezTo>
                    <a:cubicBezTo>
                      <a:pt x="100" y="214"/>
                      <a:pt x="100" y="214"/>
                      <a:pt x="100" y="215"/>
                    </a:cubicBezTo>
                    <a:cubicBezTo>
                      <a:pt x="100" y="215"/>
                      <a:pt x="101" y="215"/>
                      <a:pt x="101" y="215"/>
                    </a:cubicBezTo>
                    <a:cubicBezTo>
                      <a:pt x="101" y="215"/>
                      <a:pt x="101" y="215"/>
                      <a:pt x="101" y="215"/>
                    </a:cubicBezTo>
                    <a:cubicBezTo>
                      <a:pt x="102" y="216"/>
                      <a:pt x="102" y="216"/>
                      <a:pt x="103" y="217"/>
                    </a:cubicBezTo>
                    <a:cubicBezTo>
                      <a:pt x="104" y="217"/>
                      <a:pt x="107" y="216"/>
                      <a:pt x="110" y="217"/>
                    </a:cubicBezTo>
                    <a:cubicBezTo>
                      <a:pt x="110" y="217"/>
                      <a:pt x="110" y="217"/>
                      <a:pt x="111" y="217"/>
                    </a:cubicBezTo>
                    <a:cubicBezTo>
                      <a:pt x="111" y="217"/>
                      <a:pt x="111" y="217"/>
                      <a:pt x="111" y="217"/>
                    </a:cubicBezTo>
                    <a:cubicBezTo>
                      <a:pt x="112" y="217"/>
                      <a:pt x="112" y="217"/>
                      <a:pt x="112" y="217"/>
                    </a:cubicBezTo>
                    <a:cubicBezTo>
                      <a:pt x="112" y="217"/>
                      <a:pt x="112" y="217"/>
                      <a:pt x="112" y="217"/>
                    </a:cubicBezTo>
                    <a:cubicBezTo>
                      <a:pt x="113" y="217"/>
                      <a:pt x="113" y="217"/>
                      <a:pt x="113" y="217"/>
                    </a:cubicBezTo>
                    <a:cubicBezTo>
                      <a:pt x="114" y="217"/>
                      <a:pt x="114" y="217"/>
                      <a:pt x="115" y="217"/>
                    </a:cubicBezTo>
                    <a:cubicBezTo>
                      <a:pt x="118" y="218"/>
                      <a:pt x="123" y="220"/>
                      <a:pt x="125" y="220"/>
                    </a:cubicBezTo>
                    <a:cubicBezTo>
                      <a:pt x="145" y="220"/>
                      <a:pt x="145" y="220"/>
                      <a:pt x="145" y="220"/>
                    </a:cubicBezTo>
                    <a:cubicBezTo>
                      <a:pt x="155" y="216"/>
                      <a:pt x="155" y="216"/>
                      <a:pt x="155" y="216"/>
                    </a:cubicBezTo>
                    <a:cubicBezTo>
                      <a:pt x="167" y="213"/>
                      <a:pt x="167" y="213"/>
                      <a:pt x="167" y="213"/>
                    </a:cubicBezTo>
                    <a:cubicBezTo>
                      <a:pt x="167" y="213"/>
                      <a:pt x="167" y="213"/>
                      <a:pt x="167" y="213"/>
                    </a:cubicBezTo>
                    <a:cubicBezTo>
                      <a:pt x="183" y="214"/>
                      <a:pt x="183" y="214"/>
                      <a:pt x="183" y="214"/>
                    </a:cubicBezTo>
                    <a:cubicBezTo>
                      <a:pt x="197" y="202"/>
                      <a:pt x="197" y="202"/>
                      <a:pt x="197" y="202"/>
                    </a:cubicBezTo>
                    <a:cubicBezTo>
                      <a:pt x="202" y="197"/>
                      <a:pt x="202" y="197"/>
                      <a:pt x="202" y="197"/>
                    </a:cubicBezTo>
                    <a:cubicBezTo>
                      <a:pt x="197" y="195"/>
                      <a:pt x="190" y="190"/>
                      <a:pt x="189" y="189"/>
                    </a:cubicBezTo>
                    <a:cubicBezTo>
                      <a:pt x="189" y="189"/>
                      <a:pt x="188" y="189"/>
                      <a:pt x="188" y="189"/>
                    </a:cubicBezTo>
                    <a:cubicBezTo>
                      <a:pt x="188" y="189"/>
                      <a:pt x="188" y="189"/>
                      <a:pt x="188" y="189"/>
                    </a:cubicBezTo>
                    <a:cubicBezTo>
                      <a:pt x="188" y="189"/>
                      <a:pt x="188" y="189"/>
                      <a:pt x="188" y="189"/>
                    </a:cubicBezTo>
                    <a:cubicBezTo>
                      <a:pt x="188" y="189"/>
                      <a:pt x="188" y="189"/>
                      <a:pt x="188" y="189"/>
                    </a:cubicBezTo>
                    <a:cubicBezTo>
                      <a:pt x="188" y="189"/>
                      <a:pt x="188" y="188"/>
                      <a:pt x="188" y="188"/>
                    </a:cubicBezTo>
                    <a:cubicBezTo>
                      <a:pt x="188" y="188"/>
                      <a:pt x="188" y="188"/>
                      <a:pt x="188" y="188"/>
                    </a:cubicBezTo>
                    <a:cubicBezTo>
                      <a:pt x="188" y="188"/>
                      <a:pt x="188" y="188"/>
                      <a:pt x="188" y="188"/>
                    </a:cubicBezTo>
                    <a:cubicBezTo>
                      <a:pt x="188" y="188"/>
                      <a:pt x="188" y="188"/>
                      <a:pt x="188" y="188"/>
                    </a:cubicBezTo>
                    <a:cubicBezTo>
                      <a:pt x="188" y="188"/>
                      <a:pt x="188" y="188"/>
                      <a:pt x="188" y="188"/>
                    </a:cubicBezTo>
                    <a:cubicBezTo>
                      <a:pt x="188" y="187"/>
                      <a:pt x="188" y="187"/>
                      <a:pt x="188" y="187"/>
                    </a:cubicBezTo>
                    <a:cubicBezTo>
                      <a:pt x="188" y="187"/>
                      <a:pt x="188" y="187"/>
                      <a:pt x="188" y="187"/>
                    </a:cubicBezTo>
                    <a:cubicBezTo>
                      <a:pt x="188" y="187"/>
                      <a:pt x="188" y="187"/>
                      <a:pt x="188" y="187"/>
                    </a:cubicBezTo>
                    <a:cubicBezTo>
                      <a:pt x="187" y="187"/>
                      <a:pt x="187" y="187"/>
                      <a:pt x="187" y="187"/>
                    </a:cubicBezTo>
                    <a:cubicBezTo>
                      <a:pt x="187" y="187"/>
                      <a:pt x="187" y="187"/>
                      <a:pt x="187" y="187"/>
                    </a:cubicBezTo>
                    <a:cubicBezTo>
                      <a:pt x="187" y="187"/>
                      <a:pt x="187" y="187"/>
                      <a:pt x="187" y="187"/>
                    </a:cubicBezTo>
                    <a:cubicBezTo>
                      <a:pt x="187" y="187"/>
                      <a:pt x="187" y="187"/>
                      <a:pt x="187" y="186"/>
                    </a:cubicBezTo>
                    <a:cubicBezTo>
                      <a:pt x="187" y="186"/>
                      <a:pt x="187" y="186"/>
                      <a:pt x="187" y="186"/>
                    </a:cubicBezTo>
                    <a:cubicBezTo>
                      <a:pt x="187" y="186"/>
                      <a:pt x="187" y="186"/>
                      <a:pt x="187" y="186"/>
                    </a:cubicBezTo>
                    <a:cubicBezTo>
                      <a:pt x="187" y="184"/>
                      <a:pt x="187" y="181"/>
                      <a:pt x="188" y="179"/>
                    </a:cubicBezTo>
                    <a:cubicBezTo>
                      <a:pt x="188" y="177"/>
                      <a:pt x="186" y="168"/>
                      <a:pt x="186" y="167"/>
                    </a:cubicBezTo>
                    <a:cubicBezTo>
                      <a:pt x="186" y="166"/>
                      <a:pt x="183" y="157"/>
                      <a:pt x="179" y="150"/>
                    </a:cubicBezTo>
                    <a:cubicBezTo>
                      <a:pt x="179" y="150"/>
                      <a:pt x="179" y="150"/>
                      <a:pt x="179" y="150"/>
                    </a:cubicBezTo>
                    <a:cubicBezTo>
                      <a:pt x="179" y="149"/>
                      <a:pt x="179" y="149"/>
                      <a:pt x="179" y="149"/>
                    </a:cubicBezTo>
                    <a:cubicBezTo>
                      <a:pt x="179" y="149"/>
                      <a:pt x="180" y="147"/>
                      <a:pt x="183" y="144"/>
                    </a:cubicBezTo>
                    <a:cubicBezTo>
                      <a:pt x="184" y="143"/>
                      <a:pt x="182" y="138"/>
                      <a:pt x="180" y="135"/>
                    </a:cubicBezTo>
                    <a:cubicBezTo>
                      <a:pt x="180" y="135"/>
                      <a:pt x="180" y="135"/>
                      <a:pt x="180" y="135"/>
                    </a:cubicBezTo>
                    <a:cubicBezTo>
                      <a:pt x="185" y="125"/>
                      <a:pt x="185" y="125"/>
                      <a:pt x="185" y="125"/>
                    </a:cubicBezTo>
                    <a:cubicBezTo>
                      <a:pt x="184" y="124"/>
                      <a:pt x="181" y="119"/>
                      <a:pt x="176" y="114"/>
                    </a:cubicBezTo>
                    <a:cubicBezTo>
                      <a:pt x="171" y="109"/>
                      <a:pt x="172" y="105"/>
                      <a:pt x="173" y="100"/>
                    </a:cubicBezTo>
                    <a:cubicBezTo>
                      <a:pt x="174" y="99"/>
                      <a:pt x="174" y="98"/>
                      <a:pt x="174" y="96"/>
                    </a:cubicBezTo>
                    <a:cubicBezTo>
                      <a:pt x="175" y="89"/>
                      <a:pt x="181" y="77"/>
                      <a:pt x="181" y="76"/>
                    </a:cubicBezTo>
                    <a:cubicBezTo>
                      <a:pt x="182" y="75"/>
                      <a:pt x="182" y="75"/>
                      <a:pt x="182" y="75"/>
                    </a:cubicBezTo>
                    <a:cubicBezTo>
                      <a:pt x="177" y="71"/>
                      <a:pt x="173" y="68"/>
                      <a:pt x="169" y="65"/>
                    </a:cubicBezTo>
                    <a:cubicBezTo>
                      <a:pt x="160" y="58"/>
                      <a:pt x="154" y="54"/>
                      <a:pt x="151" y="52"/>
                    </a:cubicBezTo>
                    <a:cubicBezTo>
                      <a:pt x="151" y="52"/>
                      <a:pt x="151" y="52"/>
                      <a:pt x="151" y="52"/>
                    </a:cubicBezTo>
                    <a:cubicBezTo>
                      <a:pt x="151" y="51"/>
                      <a:pt x="150" y="51"/>
                      <a:pt x="150" y="51"/>
                    </a:cubicBezTo>
                    <a:cubicBezTo>
                      <a:pt x="147" y="49"/>
                      <a:pt x="148" y="43"/>
                      <a:pt x="149" y="4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7" name="Freeform 543">
                <a:extLst>
                  <a:ext uri="{FF2B5EF4-FFF2-40B4-BE49-F238E27FC236}">
                    <a16:creationId xmlns:a16="http://schemas.microsoft.com/office/drawing/2014/main" id="{C94E8644-EA19-4469-BC07-E6E55A23E376}"/>
                  </a:ext>
                </a:extLst>
              </p:cNvPr>
              <p:cNvSpPr>
                <a:spLocks/>
              </p:cNvSpPr>
              <p:nvPr/>
            </p:nvSpPr>
            <p:spPr bwMode="auto">
              <a:xfrm>
                <a:off x="3610811" y="3818309"/>
                <a:ext cx="355327" cy="346216"/>
              </a:xfrm>
              <a:custGeom>
                <a:avLst/>
                <a:gdLst>
                  <a:gd name="T0" fmla="*/ 64 w 115"/>
                  <a:gd name="T1" fmla="*/ 10 h 112"/>
                  <a:gd name="T2" fmla="*/ 51 w 115"/>
                  <a:gd name="T3" fmla="*/ 10 h 112"/>
                  <a:gd name="T4" fmla="*/ 47 w 115"/>
                  <a:gd name="T5" fmla="*/ 7 h 112"/>
                  <a:gd name="T6" fmla="*/ 37 w 115"/>
                  <a:gd name="T7" fmla="*/ 10 h 112"/>
                  <a:gd name="T8" fmla="*/ 31 w 115"/>
                  <a:gd name="T9" fmla="*/ 12 h 112"/>
                  <a:gd name="T10" fmla="*/ 28 w 115"/>
                  <a:gd name="T11" fmla="*/ 11 h 112"/>
                  <a:gd name="T12" fmla="*/ 31 w 115"/>
                  <a:gd name="T13" fmla="*/ 19 h 112"/>
                  <a:gd name="T14" fmla="*/ 27 w 115"/>
                  <a:gd name="T15" fmla="*/ 30 h 112"/>
                  <a:gd name="T16" fmla="*/ 31 w 115"/>
                  <a:gd name="T17" fmla="*/ 36 h 112"/>
                  <a:gd name="T18" fmla="*/ 25 w 115"/>
                  <a:gd name="T19" fmla="*/ 52 h 112"/>
                  <a:gd name="T20" fmla="*/ 8 w 115"/>
                  <a:gd name="T21" fmla="*/ 68 h 112"/>
                  <a:gd name="T22" fmla="*/ 3 w 115"/>
                  <a:gd name="T23" fmla="*/ 100 h 112"/>
                  <a:gd name="T24" fmla="*/ 0 w 115"/>
                  <a:gd name="T25" fmla="*/ 108 h 112"/>
                  <a:gd name="T26" fmla="*/ 11 w 115"/>
                  <a:gd name="T27" fmla="*/ 112 h 112"/>
                  <a:gd name="T28" fmla="*/ 15 w 115"/>
                  <a:gd name="T29" fmla="*/ 112 h 112"/>
                  <a:gd name="T30" fmla="*/ 23 w 115"/>
                  <a:gd name="T31" fmla="*/ 103 h 112"/>
                  <a:gd name="T32" fmla="*/ 23 w 115"/>
                  <a:gd name="T33" fmla="*/ 102 h 112"/>
                  <a:gd name="T34" fmla="*/ 24 w 115"/>
                  <a:gd name="T35" fmla="*/ 102 h 112"/>
                  <a:gd name="T36" fmla="*/ 24 w 115"/>
                  <a:gd name="T37" fmla="*/ 102 h 112"/>
                  <a:gd name="T38" fmla="*/ 24 w 115"/>
                  <a:gd name="T39" fmla="*/ 102 h 112"/>
                  <a:gd name="T40" fmla="*/ 25 w 115"/>
                  <a:gd name="T41" fmla="*/ 101 h 112"/>
                  <a:gd name="T42" fmla="*/ 25 w 115"/>
                  <a:gd name="T43" fmla="*/ 102 h 112"/>
                  <a:gd name="T44" fmla="*/ 37 w 115"/>
                  <a:gd name="T45" fmla="*/ 101 h 112"/>
                  <a:gd name="T46" fmla="*/ 58 w 115"/>
                  <a:gd name="T47" fmla="*/ 104 h 112"/>
                  <a:gd name="T48" fmla="*/ 94 w 115"/>
                  <a:gd name="T49" fmla="*/ 103 h 112"/>
                  <a:gd name="T50" fmla="*/ 94 w 115"/>
                  <a:gd name="T51" fmla="*/ 93 h 112"/>
                  <a:gd name="T52" fmla="*/ 108 w 115"/>
                  <a:gd name="T53" fmla="*/ 93 h 112"/>
                  <a:gd name="T54" fmla="*/ 109 w 115"/>
                  <a:gd name="T55" fmla="*/ 92 h 112"/>
                  <a:gd name="T56" fmla="*/ 109 w 115"/>
                  <a:gd name="T57" fmla="*/ 90 h 112"/>
                  <a:gd name="T58" fmla="*/ 94 w 115"/>
                  <a:gd name="T59" fmla="*/ 82 h 112"/>
                  <a:gd name="T60" fmla="*/ 94 w 115"/>
                  <a:gd name="T61" fmla="*/ 70 h 112"/>
                  <a:gd name="T62" fmla="*/ 115 w 115"/>
                  <a:gd name="T63" fmla="*/ 48 h 112"/>
                  <a:gd name="T64" fmla="*/ 113 w 115"/>
                  <a:gd name="T65" fmla="*/ 36 h 112"/>
                  <a:gd name="T66" fmla="*/ 113 w 115"/>
                  <a:gd name="T67" fmla="*/ 28 h 112"/>
                  <a:gd name="T68" fmla="*/ 99 w 115"/>
                  <a:gd name="T69" fmla="*/ 18 h 112"/>
                  <a:gd name="T70" fmla="*/ 101 w 115"/>
                  <a:gd name="T71" fmla="*/ 5 h 112"/>
                  <a:gd name="T72" fmla="*/ 94 w 115"/>
                  <a:gd name="T73" fmla="*/ 0 h 112"/>
                  <a:gd name="T74" fmla="*/ 84 w 115"/>
                  <a:gd name="T75" fmla="*/ 4 h 112"/>
                  <a:gd name="T76" fmla="*/ 74 w 115"/>
                  <a:gd name="T77" fmla="*/ 6 h 112"/>
                  <a:gd name="T78" fmla="*/ 64 w 115"/>
                  <a:gd name="T79" fmla="*/ 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5" h="112">
                    <a:moveTo>
                      <a:pt x="64" y="10"/>
                    </a:moveTo>
                    <a:cubicBezTo>
                      <a:pt x="51" y="10"/>
                      <a:pt x="51" y="10"/>
                      <a:pt x="51" y="10"/>
                    </a:cubicBezTo>
                    <a:cubicBezTo>
                      <a:pt x="47" y="7"/>
                      <a:pt x="47" y="7"/>
                      <a:pt x="47" y="7"/>
                    </a:cubicBezTo>
                    <a:cubicBezTo>
                      <a:pt x="37" y="10"/>
                      <a:pt x="37" y="10"/>
                      <a:pt x="37" y="10"/>
                    </a:cubicBezTo>
                    <a:cubicBezTo>
                      <a:pt x="31" y="12"/>
                      <a:pt x="31" y="12"/>
                      <a:pt x="31" y="12"/>
                    </a:cubicBezTo>
                    <a:cubicBezTo>
                      <a:pt x="28" y="11"/>
                      <a:pt x="28" y="11"/>
                      <a:pt x="28" y="11"/>
                    </a:cubicBezTo>
                    <a:cubicBezTo>
                      <a:pt x="31" y="19"/>
                      <a:pt x="31" y="19"/>
                      <a:pt x="31" y="19"/>
                    </a:cubicBezTo>
                    <a:cubicBezTo>
                      <a:pt x="27" y="30"/>
                      <a:pt x="27" y="30"/>
                      <a:pt x="27" y="30"/>
                    </a:cubicBezTo>
                    <a:cubicBezTo>
                      <a:pt x="31" y="36"/>
                      <a:pt x="31" y="36"/>
                      <a:pt x="31" y="36"/>
                    </a:cubicBezTo>
                    <a:cubicBezTo>
                      <a:pt x="25" y="52"/>
                      <a:pt x="25" y="52"/>
                      <a:pt x="25" y="52"/>
                    </a:cubicBezTo>
                    <a:cubicBezTo>
                      <a:pt x="8" y="68"/>
                      <a:pt x="8" y="68"/>
                      <a:pt x="8" y="68"/>
                    </a:cubicBezTo>
                    <a:cubicBezTo>
                      <a:pt x="3" y="100"/>
                      <a:pt x="3" y="100"/>
                      <a:pt x="3" y="100"/>
                    </a:cubicBezTo>
                    <a:cubicBezTo>
                      <a:pt x="0" y="108"/>
                      <a:pt x="0" y="108"/>
                      <a:pt x="0" y="108"/>
                    </a:cubicBezTo>
                    <a:cubicBezTo>
                      <a:pt x="11" y="112"/>
                      <a:pt x="11" y="112"/>
                      <a:pt x="11" y="112"/>
                    </a:cubicBezTo>
                    <a:cubicBezTo>
                      <a:pt x="15" y="112"/>
                      <a:pt x="15" y="112"/>
                      <a:pt x="15" y="112"/>
                    </a:cubicBezTo>
                    <a:cubicBezTo>
                      <a:pt x="23" y="103"/>
                      <a:pt x="23" y="103"/>
                      <a:pt x="23" y="103"/>
                    </a:cubicBezTo>
                    <a:cubicBezTo>
                      <a:pt x="23" y="102"/>
                      <a:pt x="23" y="102"/>
                      <a:pt x="23" y="102"/>
                    </a:cubicBezTo>
                    <a:cubicBezTo>
                      <a:pt x="24" y="102"/>
                      <a:pt x="24" y="102"/>
                      <a:pt x="24" y="102"/>
                    </a:cubicBezTo>
                    <a:cubicBezTo>
                      <a:pt x="24" y="102"/>
                      <a:pt x="24" y="102"/>
                      <a:pt x="24" y="102"/>
                    </a:cubicBezTo>
                    <a:cubicBezTo>
                      <a:pt x="24" y="102"/>
                      <a:pt x="24" y="102"/>
                      <a:pt x="24" y="102"/>
                    </a:cubicBezTo>
                    <a:cubicBezTo>
                      <a:pt x="25" y="101"/>
                      <a:pt x="25" y="101"/>
                      <a:pt x="25" y="101"/>
                    </a:cubicBezTo>
                    <a:cubicBezTo>
                      <a:pt x="25" y="102"/>
                      <a:pt x="25" y="102"/>
                      <a:pt x="25" y="102"/>
                    </a:cubicBezTo>
                    <a:cubicBezTo>
                      <a:pt x="37" y="101"/>
                      <a:pt x="37" y="101"/>
                      <a:pt x="37" y="101"/>
                    </a:cubicBezTo>
                    <a:cubicBezTo>
                      <a:pt x="58" y="104"/>
                      <a:pt x="58" y="104"/>
                      <a:pt x="58" y="104"/>
                    </a:cubicBezTo>
                    <a:cubicBezTo>
                      <a:pt x="94" y="103"/>
                      <a:pt x="94" y="103"/>
                      <a:pt x="94" y="103"/>
                    </a:cubicBezTo>
                    <a:cubicBezTo>
                      <a:pt x="94" y="93"/>
                      <a:pt x="94" y="93"/>
                      <a:pt x="94" y="93"/>
                    </a:cubicBezTo>
                    <a:cubicBezTo>
                      <a:pt x="108" y="93"/>
                      <a:pt x="108" y="93"/>
                      <a:pt x="108" y="93"/>
                    </a:cubicBezTo>
                    <a:cubicBezTo>
                      <a:pt x="109" y="93"/>
                      <a:pt x="109" y="92"/>
                      <a:pt x="109" y="92"/>
                    </a:cubicBezTo>
                    <a:cubicBezTo>
                      <a:pt x="109" y="92"/>
                      <a:pt x="109" y="91"/>
                      <a:pt x="109" y="90"/>
                    </a:cubicBezTo>
                    <a:cubicBezTo>
                      <a:pt x="94" y="82"/>
                      <a:pt x="94" y="82"/>
                      <a:pt x="94" y="82"/>
                    </a:cubicBezTo>
                    <a:cubicBezTo>
                      <a:pt x="94" y="70"/>
                      <a:pt x="94" y="70"/>
                      <a:pt x="94" y="70"/>
                    </a:cubicBezTo>
                    <a:cubicBezTo>
                      <a:pt x="115" y="48"/>
                      <a:pt x="115" y="48"/>
                      <a:pt x="115" y="48"/>
                    </a:cubicBezTo>
                    <a:cubicBezTo>
                      <a:pt x="113" y="36"/>
                      <a:pt x="113" y="36"/>
                      <a:pt x="113" y="36"/>
                    </a:cubicBezTo>
                    <a:cubicBezTo>
                      <a:pt x="113" y="28"/>
                      <a:pt x="113" y="28"/>
                      <a:pt x="113" y="28"/>
                    </a:cubicBezTo>
                    <a:cubicBezTo>
                      <a:pt x="99" y="18"/>
                      <a:pt x="99" y="18"/>
                      <a:pt x="99" y="18"/>
                    </a:cubicBezTo>
                    <a:cubicBezTo>
                      <a:pt x="101" y="5"/>
                      <a:pt x="101" y="5"/>
                      <a:pt x="101" y="5"/>
                    </a:cubicBezTo>
                    <a:cubicBezTo>
                      <a:pt x="94" y="0"/>
                      <a:pt x="94" y="0"/>
                      <a:pt x="94" y="0"/>
                    </a:cubicBezTo>
                    <a:cubicBezTo>
                      <a:pt x="84" y="4"/>
                      <a:pt x="84" y="4"/>
                      <a:pt x="84" y="4"/>
                    </a:cubicBezTo>
                    <a:cubicBezTo>
                      <a:pt x="74" y="6"/>
                      <a:pt x="74" y="6"/>
                      <a:pt x="74" y="6"/>
                    </a:cubicBezTo>
                    <a:lnTo>
                      <a:pt x="64" y="1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8" name="Freeform 544">
                <a:extLst>
                  <a:ext uri="{FF2B5EF4-FFF2-40B4-BE49-F238E27FC236}">
                    <a16:creationId xmlns:a16="http://schemas.microsoft.com/office/drawing/2014/main" id="{1D3AC73E-170B-478F-B086-12A9BA0501B2}"/>
                  </a:ext>
                </a:extLst>
              </p:cNvPr>
              <p:cNvSpPr>
                <a:spLocks/>
              </p:cNvSpPr>
              <p:nvPr/>
            </p:nvSpPr>
            <p:spPr bwMode="auto">
              <a:xfrm>
                <a:off x="3660271" y="4754132"/>
                <a:ext cx="622147" cy="1041250"/>
              </a:xfrm>
              <a:custGeom>
                <a:avLst/>
                <a:gdLst>
                  <a:gd name="T0" fmla="*/ 141 w 201"/>
                  <a:gd name="T1" fmla="*/ 22 h 337"/>
                  <a:gd name="T2" fmla="*/ 121 w 201"/>
                  <a:gd name="T3" fmla="*/ 22 h 337"/>
                  <a:gd name="T4" fmla="*/ 109 w 201"/>
                  <a:gd name="T5" fmla="*/ 19 h 337"/>
                  <a:gd name="T6" fmla="*/ 101 w 201"/>
                  <a:gd name="T7" fmla="*/ 19 h 337"/>
                  <a:gd name="T8" fmla="*/ 99 w 201"/>
                  <a:gd name="T9" fmla="*/ 19 h 337"/>
                  <a:gd name="T10" fmla="*/ 88 w 201"/>
                  <a:gd name="T11" fmla="*/ 32 h 337"/>
                  <a:gd name="T12" fmla="*/ 88 w 201"/>
                  <a:gd name="T13" fmla="*/ 33 h 337"/>
                  <a:gd name="T14" fmla="*/ 94 w 201"/>
                  <a:gd name="T15" fmla="*/ 48 h 337"/>
                  <a:gd name="T16" fmla="*/ 109 w 201"/>
                  <a:gd name="T17" fmla="*/ 75 h 337"/>
                  <a:gd name="T18" fmla="*/ 109 w 201"/>
                  <a:gd name="T19" fmla="*/ 109 h 337"/>
                  <a:gd name="T20" fmla="*/ 93 w 201"/>
                  <a:gd name="T21" fmla="*/ 124 h 337"/>
                  <a:gd name="T22" fmla="*/ 95 w 201"/>
                  <a:gd name="T23" fmla="*/ 138 h 337"/>
                  <a:gd name="T24" fmla="*/ 78 w 201"/>
                  <a:gd name="T25" fmla="*/ 123 h 337"/>
                  <a:gd name="T26" fmla="*/ 77 w 201"/>
                  <a:gd name="T27" fmla="*/ 105 h 337"/>
                  <a:gd name="T28" fmla="*/ 81 w 201"/>
                  <a:gd name="T29" fmla="*/ 94 h 337"/>
                  <a:gd name="T30" fmla="*/ 76 w 201"/>
                  <a:gd name="T31" fmla="*/ 79 h 337"/>
                  <a:gd name="T32" fmla="*/ 75 w 201"/>
                  <a:gd name="T33" fmla="*/ 78 h 337"/>
                  <a:gd name="T34" fmla="*/ 55 w 201"/>
                  <a:gd name="T35" fmla="*/ 71 h 337"/>
                  <a:gd name="T36" fmla="*/ 0 w 201"/>
                  <a:gd name="T37" fmla="*/ 88 h 337"/>
                  <a:gd name="T38" fmla="*/ 3 w 201"/>
                  <a:gd name="T39" fmla="*/ 99 h 337"/>
                  <a:gd name="T40" fmla="*/ 4 w 201"/>
                  <a:gd name="T41" fmla="*/ 100 h 337"/>
                  <a:gd name="T42" fmla="*/ 4 w 201"/>
                  <a:gd name="T43" fmla="*/ 101 h 337"/>
                  <a:gd name="T44" fmla="*/ 15 w 201"/>
                  <a:gd name="T45" fmla="*/ 111 h 337"/>
                  <a:gd name="T46" fmla="*/ 34 w 201"/>
                  <a:gd name="T47" fmla="*/ 119 h 337"/>
                  <a:gd name="T48" fmla="*/ 48 w 201"/>
                  <a:gd name="T49" fmla="*/ 122 h 337"/>
                  <a:gd name="T50" fmla="*/ 50 w 201"/>
                  <a:gd name="T51" fmla="*/ 155 h 337"/>
                  <a:gd name="T52" fmla="*/ 43 w 201"/>
                  <a:gd name="T53" fmla="*/ 177 h 337"/>
                  <a:gd name="T54" fmla="*/ 49 w 201"/>
                  <a:gd name="T55" fmla="*/ 194 h 337"/>
                  <a:gd name="T56" fmla="*/ 37 w 201"/>
                  <a:gd name="T57" fmla="*/ 221 h 337"/>
                  <a:gd name="T58" fmla="*/ 22 w 201"/>
                  <a:gd name="T59" fmla="*/ 253 h 337"/>
                  <a:gd name="T60" fmla="*/ 24 w 201"/>
                  <a:gd name="T61" fmla="*/ 272 h 337"/>
                  <a:gd name="T62" fmla="*/ 27 w 201"/>
                  <a:gd name="T63" fmla="*/ 316 h 337"/>
                  <a:gd name="T64" fmla="*/ 27 w 201"/>
                  <a:gd name="T65" fmla="*/ 324 h 337"/>
                  <a:gd name="T66" fmla="*/ 27 w 201"/>
                  <a:gd name="T67" fmla="*/ 326 h 337"/>
                  <a:gd name="T68" fmla="*/ 27 w 201"/>
                  <a:gd name="T69" fmla="*/ 328 h 337"/>
                  <a:gd name="T70" fmla="*/ 27 w 201"/>
                  <a:gd name="T71" fmla="*/ 330 h 337"/>
                  <a:gd name="T72" fmla="*/ 27 w 201"/>
                  <a:gd name="T73" fmla="*/ 332 h 337"/>
                  <a:gd name="T74" fmla="*/ 27 w 201"/>
                  <a:gd name="T75" fmla="*/ 333 h 337"/>
                  <a:gd name="T76" fmla="*/ 28 w 201"/>
                  <a:gd name="T77" fmla="*/ 334 h 337"/>
                  <a:gd name="T78" fmla="*/ 34 w 201"/>
                  <a:gd name="T79" fmla="*/ 336 h 337"/>
                  <a:gd name="T80" fmla="*/ 40 w 201"/>
                  <a:gd name="T81" fmla="*/ 328 h 337"/>
                  <a:gd name="T82" fmla="*/ 43 w 201"/>
                  <a:gd name="T83" fmla="*/ 304 h 337"/>
                  <a:gd name="T84" fmla="*/ 84 w 201"/>
                  <a:gd name="T85" fmla="*/ 286 h 337"/>
                  <a:gd name="T86" fmla="*/ 88 w 201"/>
                  <a:gd name="T87" fmla="*/ 275 h 337"/>
                  <a:gd name="T88" fmla="*/ 90 w 201"/>
                  <a:gd name="T89" fmla="*/ 249 h 337"/>
                  <a:gd name="T90" fmla="*/ 89 w 201"/>
                  <a:gd name="T91" fmla="*/ 236 h 337"/>
                  <a:gd name="T92" fmla="*/ 83 w 201"/>
                  <a:gd name="T93" fmla="*/ 211 h 337"/>
                  <a:gd name="T94" fmla="*/ 82 w 201"/>
                  <a:gd name="T95" fmla="*/ 192 h 337"/>
                  <a:gd name="T96" fmla="*/ 95 w 201"/>
                  <a:gd name="T97" fmla="*/ 174 h 337"/>
                  <a:gd name="T98" fmla="*/ 119 w 201"/>
                  <a:gd name="T99" fmla="*/ 158 h 337"/>
                  <a:gd name="T100" fmla="*/ 127 w 201"/>
                  <a:gd name="T101" fmla="*/ 146 h 337"/>
                  <a:gd name="T102" fmla="*/ 154 w 201"/>
                  <a:gd name="T103" fmla="*/ 131 h 337"/>
                  <a:gd name="T104" fmla="*/ 191 w 201"/>
                  <a:gd name="T105" fmla="*/ 108 h 337"/>
                  <a:gd name="T106" fmla="*/ 201 w 201"/>
                  <a:gd name="T107" fmla="*/ 82 h 337"/>
                  <a:gd name="T108" fmla="*/ 199 w 201"/>
                  <a:gd name="T109" fmla="*/ 79 h 337"/>
                  <a:gd name="T110" fmla="*/ 198 w 201"/>
                  <a:gd name="T111" fmla="*/ 66 h 337"/>
                  <a:gd name="T112" fmla="*/ 198 w 201"/>
                  <a:gd name="T113" fmla="*/ 10 h 337"/>
                  <a:gd name="T114" fmla="*/ 180 w 201"/>
                  <a:gd name="T115" fmla="*/ 16 h 337"/>
                  <a:gd name="T116" fmla="*/ 152 w 201"/>
                  <a:gd name="T117" fmla="*/ 1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1" h="337">
                    <a:moveTo>
                      <a:pt x="152" y="18"/>
                    </a:moveTo>
                    <a:cubicBezTo>
                      <a:pt x="141" y="22"/>
                      <a:pt x="141" y="22"/>
                      <a:pt x="141" y="22"/>
                    </a:cubicBezTo>
                    <a:cubicBezTo>
                      <a:pt x="141" y="22"/>
                      <a:pt x="141" y="22"/>
                      <a:pt x="141" y="22"/>
                    </a:cubicBezTo>
                    <a:cubicBezTo>
                      <a:pt x="121" y="22"/>
                      <a:pt x="121" y="22"/>
                      <a:pt x="121" y="22"/>
                    </a:cubicBezTo>
                    <a:cubicBezTo>
                      <a:pt x="118" y="22"/>
                      <a:pt x="113" y="20"/>
                      <a:pt x="110" y="19"/>
                    </a:cubicBezTo>
                    <a:cubicBezTo>
                      <a:pt x="110" y="19"/>
                      <a:pt x="109" y="19"/>
                      <a:pt x="109" y="19"/>
                    </a:cubicBezTo>
                    <a:cubicBezTo>
                      <a:pt x="108" y="18"/>
                      <a:pt x="104" y="18"/>
                      <a:pt x="101" y="19"/>
                    </a:cubicBezTo>
                    <a:cubicBezTo>
                      <a:pt x="101" y="19"/>
                      <a:pt x="101" y="19"/>
                      <a:pt x="101" y="19"/>
                    </a:cubicBezTo>
                    <a:cubicBezTo>
                      <a:pt x="101" y="19"/>
                      <a:pt x="100" y="19"/>
                      <a:pt x="100" y="19"/>
                    </a:cubicBezTo>
                    <a:cubicBezTo>
                      <a:pt x="100" y="19"/>
                      <a:pt x="99" y="19"/>
                      <a:pt x="99" y="19"/>
                    </a:cubicBezTo>
                    <a:cubicBezTo>
                      <a:pt x="95" y="27"/>
                      <a:pt x="95" y="27"/>
                      <a:pt x="95" y="27"/>
                    </a:cubicBezTo>
                    <a:cubicBezTo>
                      <a:pt x="88" y="32"/>
                      <a:pt x="88" y="32"/>
                      <a:pt x="88" y="32"/>
                    </a:cubicBezTo>
                    <a:cubicBezTo>
                      <a:pt x="88" y="33"/>
                      <a:pt x="88" y="33"/>
                      <a:pt x="88" y="33"/>
                    </a:cubicBezTo>
                    <a:cubicBezTo>
                      <a:pt x="88" y="33"/>
                      <a:pt x="88" y="33"/>
                      <a:pt x="88" y="33"/>
                    </a:cubicBezTo>
                    <a:cubicBezTo>
                      <a:pt x="91" y="42"/>
                      <a:pt x="91" y="42"/>
                      <a:pt x="91" y="42"/>
                    </a:cubicBezTo>
                    <a:cubicBezTo>
                      <a:pt x="94" y="48"/>
                      <a:pt x="94" y="48"/>
                      <a:pt x="94" y="48"/>
                    </a:cubicBezTo>
                    <a:cubicBezTo>
                      <a:pt x="94" y="58"/>
                      <a:pt x="94" y="58"/>
                      <a:pt x="94" y="58"/>
                    </a:cubicBezTo>
                    <a:cubicBezTo>
                      <a:pt x="109" y="75"/>
                      <a:pt x="109" y="75"/>
                      <a:pt x="109" y="75"/>
                    </a:cubicBezTo>
                    <a:cubicBezTo>
                      <a:pt x="109" y="103"/>
                      <a:pt x="109" y="103"/>
                      <a:pt x="109" y="103"/>
                    </a:cubicBezTo>
                    <a:cubicBezTo>
                      <a:pt x="109" y="103"/>
                      <a:pt x="109" y="107"/>
                      <a:pt x="109" y="109"/>
                    </a:cubicBezTo>
                    <a:cubicBezTo>
                      <a:pt x="108" y="111"/>
                      <a:pt x="100" y="115"/>
                      <a:pt x="93" y="117"/>
                    </a:cubicBezTo>
                    <a:cubicBezTo>
                      <a:pt x="93" y="124"/>
                      <a:pt x="93" y="124"/>
                      <a:pt x="93" y="124"/>
                    </a:cubicBezTo>
                    <a:cubicBezTo>
                      <a:pt x="98" y="132"/>
                      <a:pt x="98" y="132"/>
                      <a:pt x="98" y="132"/>
                    </a:cubicBezTo>
                    <a:cubicBezTo>
                      <a:pt x="95" y="138"/>
                      <a:pt x="95" y="138"/>
                      <a:pt x="95" y="138"/>
                    </a:cubicBezTo>
                    <a:cubicBezTo>
                      <a:pt x="86" y="135"/>
                      <a:pt x="86" y="135"/>
                      <a:pt x="86" y="135"/>
                    </a:cubicBezTo>
                    <a:cubicBezTo>
                      <a:pt x="80" y="128"/>
                      <a:pt x="77" y="124"/>
                      <a:pt x="78" y="123"/>
                    </a:cubicBezTo>
                    <a:cubicBezTo>
                      <a:pt x="78" y="122"/>
                      <a:pt x="78" y="113"/>
                      <a:pt x="78" y="106"/>
                    </a:cubicBezTo>
                    <a:cubicBezTo>
                      <a:pt x="77" y="105"/>
                      <a:pt x="77" y="105"/>
                      <a:pt x="77" y="105"/>
                    </a:cubicBezTo>
                    <a:cubicBezTo>
                      <a:pt x="78" y="105"/>
                      <a:pt x="78" y="105"/>
                      <a:pt x="78" y="105"/>
                    </a:cubicBezTo>
                    <a:cubicBezTo>
                      <a:pt x="79" y="101"/>
                      <a:pt x="81" y="95"/>
                      <a:pt x="81" y="94"/>
                    </a:cubicBezTo>
                    <a:cubicBezTo>
                      <a:pt x="81" y="92"/>
                      <a:pt x="79" y="85"/>
                      <a:pt x="78" y="81"/>
                    </a:cubicBezTo>
                    <a:cubicBezTo>
                      <a:pt x="76" y="79"/>
                      <a:pt x="76" y="79"/>
                      <a:pt x="76" y="79"/>
                    </a:cubicBezTo>
                    <a:cubicBezTo>
                      <a:pt x="76" y="79"/>
                      <a:pt x="76" y="79"/>
                      <a:pt x="76" y="79"/>
                    </a:cubicBezTo>
                    <a:cubicBezTo>
                      <a:pt x="75" y="78"/>
                      <a:pt x="75" y="78"/>
                      <a:pt x="75" y="78"/>
                    </a:cubicBezTo>
                    <a:cubicBezTo>
                      <a:pt x="65" y="82"/>
                      <a:pt x="65" y="82"/>
                      <a:pt x="65" y="82"/>
                    </a:cubicBezTo>
                    <a:cubicBezTo>
                      <a:pt x="55" y="71"/>
                      <a:pt x="55" y="71"/>
                      <a:pt x="55" y="71"/>
                    </a:cubicBezTo>
                    <a:cubicBezTo>
                      <a:pt x="51" y="70"/>
                      <a:pt x="51" y="70"/>
                      <a:pt x="51" y="70"/>
                    </a:cubicBezTo>
                    <a:cubicBezTo>
                      <a:pt x="0" y="88"/>
                      <a:pt x="0" y="88"/>
                      <a:pt x="0" y="88"/>
                    </a:cubicBezTo>
                    <a:cubicBezTo>
                      <a:pt x="0" y="97"/>
                      <a:pt x="0" y="97"/>
                      <a:pt x="0" y="97"/>
                    </a:cubicBezTo>
                    <a:cubicBezTo>
                      <a:pt x="3" y="99"/>
                      <a:pt x="3" y="99"/>
                      <a:pt x="3" y="99"/>
                    </a:cubicBezTo>
                    <a:cubicBezTo>
                      <a:pt x="5" y="99"/>
                      <a:pt x="5" y="99"/>
                      <a:pt x="5" y="99"/>
                    </a:cubicBezTo>
                    <a:cubicBezTo>
                      <a:pt x="4" y="100"/>
                      <a:pt x="4" y="100"/>
                      <a:pt x="4" y="100"/>
                    </a:cubicBezTo>
                    <a:cubicBezTo>
                      <a:pt x="5" y="101"/>
                      <a:pt x="5" y="101"/>
                      <a:pt x="5" y="101"/>
                    </a:cubicBezTo>
                    <a:cubicBezTo>
                      <a:pt x="4" y="101"/>
                      <a:pt x="4" y="101"/>
                      <a:pt x="4" y="101"/>
                    </a:cubicBezTo>
                    <a:cubicBezTo>
                      <a:pt x="0" y="107"/>
                      <a:pt x="0" y="107"/>
                      <a:pt x="0" y="107"/>
                    </a:cubicBezTo>
                    <a:cubicBezTo>
                      <a:pt x="15" y="111"/>
                      <a:pt x="15" y="111"/>
                      <a:pt x="15" y="111"/>
                    </a:cubicBezTo>
                    <a:cubicBezTo>
                      <a:pt x="25" y="115"/>
                      <a:pt x="25" y="115"/>
                      <a:pt x="25" y="115"/>
                    </a:cubicBezTo>
                    <a:cubicBezTo>
                      <a:pt x="34" y="119"/>
                      <a:pt x="34" y="119"/>
                      <a:pt x="34" y="119"/>
                    </a:cubicBezTo>
                    <a:cubicBezTo>
                      <a:pt x="38" y="119"/>
                      <a:pt x="38" y="119"/>
                      <a:pt x="38" y="119"/>
                    </a:cubicBezTo>
                    <a:cubicBezTo>
                      <a:pt x="48" y="122"/>
                      <a:pt x="48" y="122"/>
                      <a:pt x="48" y="122"/>
                    </a:cubicBezTo>
                    <a:cubicBezTo>
                      <a:pt x="49" y="132"/>
                      <a:pt x="49" y="132"/>
                      <a:pt x="49" y="132"/>
                    </a:cubicBezTo>
                    <a:cubicBezTo>
                      <a:pt x="50" y="155"/>
                      <a:pt x="50" y="155"/>
                      <a:pt x="50" y="155"/>
                    </a:cubicBezTo>
                    <a:cubicBezTo>
                      <a:pt x="43" y="167"/>
                      <a:pt x="43" y="167"/>
                      <a:pt x="43" y="167"/>
                    </a:cubicBezTo>
                    <a:cubicBezTo>
                      <a:pt x="43" y="177"/>
                      <a:pt x="43" y="177"/>
                      <a:pt x="43" y="177"/>
                    </a:cubicBezTo>
                    <a:cubicBezTo>
                      <a:pt x="50" y="184"/>
                      <a:pt x="50" y="184"/>
                      <a:pt x="50" y="184"/>
                    </a:cubicBezTo>
                    <a:cubicBezTo>
                      <a:pt x="49" y="194"/>
                      <a:pt x="49" y="194"/>
                      <a:pt x="49" y="194"/>
                    </a:cubicBezTo>
                    <a:cubicBezTo>
                      <a:pt x="37" y="203"/>
                      <a:pt x="37" y="203"/>
                      <a:pt x="37" y="203"/>
                    </a:cubicBezTo>
                    <a:cubicBezTo>
                      <a:pt x="37" y="221"/>
                      <a:pt x="37" y="221"/>
                      <a:pt x="37" y="221"/>
                    </a:cubicBezTo>
                    <a:cubicBezTo>
                      <a:pt x="17" y="244"/>
                      <a:pt x="17" y="244"/>
                      <a:pt x="17" y="244"/>
                    </a:cubicBezTo>
                    <a:cubicBezTo>
                      <a:pt x="22" y="253"/>
                      <a:pt x="22" y="253"/>
                      <a:pt x="22" y="253"/>
                    </a:cubicBezTo>
                    <a:cubicBezTo>
                      <a:pt x="18" y="269"/>
                      <a:pt x="18" y="269"/>
                      <a:pt x="18" y="269"/>
                    </a:cubicBezTo>
                    <a:cubicBezTo>
                      <a:pt x="24" y="272"/>
                      <a:pt x="24" y="272"/>
                      <a:pt x="24" y="272"/>
                    </a:cubicBezTo>
                    <a:cubicBezTo>
                      <a:pt x="24" y="312"/>
                      <a:pt x="24" y="312"/>
                      <a:pt x="24" y="312"/>
                    </a:cubicBezTo>
                    <a:cubicBezTo>
                      <a:pt x="24" y="312"/>
                      <a:pt x="26" y="314"/>
                      <a:pt x="27" y="316"/>
                    </a:cubicBezTo>
                    <a:cubicBezTo>
                      <a:pt x="27" y="317"/>
                      <a:pt x="27" y="319"/>
                      <a:pt x="27" y="322"/>
                    </a:cubicBezTo>
                    <a:cubicBezTo>
                      <a:pt x="27" y="323"/>
                      <a:pt x="27" y="323"/>
                      <a:pt x="27" y="324"/>
                    </a:cubicBezTo>
                    <a:cubicBezTo>
                      <a:pt x="27" y="325"/>
                      <a:pt x="27" y="325"/>
                      <a:pt x="27" y="325"/>
                    </a:cubicBezTo>
                    <a:cubicBezTo>
                      <a:pt x="27" y="326"/>
                      <a:pt x="27" y="326"/>
                      <a:pt x="27" y="326"/>
                    </a:cubicBezTo>
                    <a:cubicBezTo>
                      <a:pt x="27" y="326"/>
                      <a:pt x="27" y="327"/>
                      <a:pt x="27" y="327"/>
                    </a:cubicBezTo>
                    <a:cubicBezTo>
                      <a:pt x="27" y="328"/>
                      <a:pt x="27" y="328"/>
                      <a:pt x="27" y="328"/>
                    </a:cubicBezTo>
                    <a:cubicBezTo>
                      <a:pt x="27" y="329"/>
                      <a:pt x="27" y="329"/>
                      <a:pt x="27" y="329"/>
                    </a:cubicBezTo>
                    <a:cubicBezTo>
                      <a:pt x="27" y="330"/>
                      <a:pt x="27" y="330"/>
                      <a:pt x="27" y="330"/>
                    </a:cubicBezTo>
                    <a:cubicBezTo>
                      <a:pt x="27" y="331"/>
                      <a:pt x="27" y="331"/>
                      <a:pt x="27" y="331"/>
                    </a:cubicBezTo>
                    <a:cubicBezTo>
                      <a:pt x="27" y="332"/>
                      <a:pt x="27" y="332"/>
                      <a:pt x="27" y="332"/>
                    </a:cubicBezTo>
                    <a:cubicBezTo>
                      <a:pt x="27" y="332"/>
                      <a:pt x="27" y="333"/>
                      <a:pt x="27" y="333"/>
                    </a:cubicBezTo>
                    <a:cubicBezTo>
                      <a:pt x="27" y="333"/>
                      <a:pt x="27" y="333"/>
                      <a:pt x="27" y="333"/>
                    </a:cubicBezTo>
                    <a:cubicBezTo>
                      <a:pt x="27" y="334"/>
                      <a:pt x="27" y="334"/>
                      <a:pt x="27" y="334"/>
                    </a:cubicBezTo>
                    <a:cubicBezTo>
                      <a:pt x="27" y="334"/>
                      <a:pt x="27" y="334"/>
                      <a:pt x="28" y="334"/>
                    </a:cubicBezTo>
                    <a:cubicBezTo>
                      <a:pt x="28" y="334"/>
                      <a:pt x="28" y="335"/>
                      <a:pt x="28" y="335"/>
                    </a:cubicBezTo>
                    <a:cubicBezTo>
                      <a:pt x="28" y="335"/>
                      <a:pt x="31" y="335"/>
                      <a:pt x="34" y="336"/>
                    </a:cubicBezTo>
                    <a:cubicBezTo>
                      <a:pt x="36" y="336"/>
                      <a:pt x="37" y="337"/>
                      <a:pt x="39" y="337"/>
                    </a:cubicBezTo>
                    <a:cubicBezTo>
                      <a:pt x="40" y="328"/>
                      <a:pt x="40" y="328"/>
                      <a:pt x="40" y="328"/>
                    </a:cubicBezTo>
                    <a:cubicBezTo>
                      <a:pt x="37" y="312"/>
                      <a:pt x="37" y="312"/>
                      <a:pt x="37" y="312"/>
                    </a:cubicBezTo>
                    <a:cubicBezTo>
                      <a:pt x="43" y="304"/>
                      <a:pt x="43" y="304"/>
                      <a:pt x="43" y="304"/>
                    </a:cubicBezTo>
                    <a:cubicBezTo>
                      <a:pt x="54" y="299"/>
                      <a:pt x="54" y="299"/>
                      <a:pt x="54" y="299"/>
                    </a:cubicBezTo>
                    <a:cubicBezTo>
                      <a:pt x="84" y="286"/>
                      <a:pt x="84" y="286"/>
                      <a:pt x="84" y="286"/>
                    </a:cubicBezTo>
                    <a:cubicBezTo>
                      <a:pt x="88" y="279"/>
                      <a:pt x="88" y="279"/>
                      <a:pt x="88" y="279"/>
                    </a:cubicBezTo>
                    <a:cubicBezTo>
                      <a:pt x="88" y="275"/>
                      <a:pt x="88" y="275"/>
                      <a:pt x="88" y="275"/>
                    </a:cubicBezTo>
                    <a:cubicBezTo>
                      <a:pt x="93" y="255"/>
                      <a:pt x="93" y="255"/>
                      <a:pt x="93" y="255"/>
                    </a:cubicBezTo>
                    <a:cubicBezTo>
                      <a:pt x="92" y="253"/>
                      <a:pt x="90" y="250"/>
                      <a:pt x="90" y="249"/>
                    </a:cubicBezTo>
                    <a:cubicBezTo>
                      <a:pt x="90" y="248"/>
                      <a:pt x="89" y="247"/>
                      <a:pt x="89" y="244"/>
                    </a:cubicBezTo>
                    <a:cubicBezTo>
                      <a:pt x="89" y="241"/>
                      <a:pt x="89" y="237"/>
                      <a:pt x="89" y="236"/>
                    </a:cubicBezTo>
                    <a:cubicBezTo>
                      <a:pt x="89" y="233"/>
                      <a:pt x="88" y="221"/>
                      <a:pt x="87" y="219"/>
                    </a:cubicBezTo>
                    <a:cubicBezTo>
                      <a:pt x="87" y="219"/>
                      <a:pt x="84" y="214"/>
                      <a:pt x="83" y="211"/>
                    </a:cubicBezTo>
                    <a:cubicBezTo>
                      <a:pt x="80" y="203"/>
                      <a:pt x="80" y="203"/>
                      <a:pt x="80" y="203"/>
                    </a:cubicBezTo>
                    <a:cubicBezTo>
                      <a:pt x="82" y="192"/>
                      <a:pt x="82" y="192"/>
                      <a:pt x="82" y="192"/>
                    </a:cubicBezTo>
                    <a:cubicBezTo>
                      <a:pt x="82" y="188"/>
                      <a:pt x="82" y="188"/>
                      <a:pt x="82" y="188"/>
                    </a:cubicBezTo>
                    <a:cubicBezTo>
                      <a:pt x="95" y="174"/>
                      <a:pt x="95" y="174"/>
                      <a:pt x="95" y="174"/>
                    </a:cubicBezTo>
                    <a:cubicBezTo>
                      <a:pt x="101" y="171"/>
                      <a:pt x="110" y="167"/>
                      <a:pt x="111" y="166"/>
                    </a:cubicBezTo>
                    <a:cubicBezTo>
                      <a:pt x="112" y="165"/>
                      <a:pt x="118" y="159"/>
                      <a:pt x="119" y="158"/>
                    </a:cubicBezTo>
                    <a:cubicBezTo>
                      <a:pt x="121" y="152"/>
                      <a:pt x="121" y="152"/>
                      <a:pt x="121" y="152"/>
                    </a:cubicBezTo>
                    <a:cubicBezTo>
                      <a:pt x="127" y="146"/>
                      <a:pt x="127" y="146"/>
                      <a:pt x="127" y="146"/>
                    </a:cubicBezTo>
                    <a:cubicBezTo>
                      <a:pt x="127" y="146"/>
                      <a:pt x="135" y="138"/>
                      <a:pt x="137" y="135"/>
                    </a:cubicBezTo>
                    <a:cubicBezTo>
                      <a:pt x="140" y="131"/>
                      <a:pt x="152" y="131"/>
                      <a:pt x="154" y="131"/>
                    </a:cubicBezTo>
                    <a:cubicBezTo>
                      <a:pt x="175" y="122"/>
                      <a:pt x="175" y="122"/>
                      <a:pt x="175" y="122"/>
                    </a:cubicBezTo>
                    <a:cubicBezTo>
                      <a:pt x="191" y="108"/>
                      <a:pt x="191" y="108"/>
                      <a:pt x="191" y="108"/>
                    </a:cubicBezTo>
                    <a:cubicBezTo>
                      <a:pt x="197" y="92"/>
                      <a:pt x="197" y="92"/>
                      <a:pt x="197" y="92"/>
                    </a:cubicBezTo>
                    <a:cubicBezTo>
                      <a:pt x="199" y="88"/>
                      <a:pt x="201" y="83"/>
                      <a:pt x="201" y="82"/>
                    </a:cubicBezTo>
                    <a:cubicBezTo>
                      <a:pt x="201" y="81"/>
                      <a:pt x="201" y="80"/>
                      <a:pt x="200" y="80"/>
                    </a:cubicBezTo>
                    <a:cubicBezTo>
                      <a:pt x="200" y="79"/>
                      <a:pt x="199" y="79"/>
                      <a:pt x="199" y="79"/>
                    </a:cubicBezTo>
                    <a:cubicBezTo>
                      <a:pt x="198" y="78"/>
                      <a:pt x="198" y="74"/>
                      <a:pt x="198" y="68"/>
                    </a:cubicBezTo>
                    <a:cubicBezTo>
                      <a:pt x="198" y="67"/>
                      <a:pt x="198" y="66"/>
                      <a:pt x="198" y="66"/>
                    </a:cubicBezTo>
                    <a:cubicBezTo>
                      <a:pt x="198" y="63"/>
                      <a:pt x="197" y="23"/>
                      <a:pt x="197" y="22"/>
                    </a:cubicBezTo>
                    <a:cubicBezTo>
                      <a:pt x="198" y="10"/>
                      <a:pt x="198" y="10"/>
                      <a:pt x="198" y="10"/>
                    </a:cubicBezTo>
                    <a:cubicBezTo>
                      <a:pt x="198" y="0"/>
                      <a:pt x="198" y="0"/>
                      <a:pt x="198" y="0"/>
                    </a:cubicBezTo>
                    <a:cubicBezTo>
                      <a:pt x="180" y="16"/>
                      <a:pt x="180" y="16"/>
                      <a:pt x="180" y="16"/>
                    </a:cubicBezTo>
                    <a:cubicBezTo>
                      <a:pt x="163" y="15"/>
                      <a:pt x="163" y="15"/>
                      <a:pt x="163" y="15"/>
                    </a:cubicBezTo>
                    <a:lnTo>
                      <a:pt x="152" y="1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9" name="Freeform 545">
                <a:extLst>
                  <a:ext uri="{FF2B5EF4-FFF2-40B4-BE49-F238E27FC236}">
                    <a16:creationId xmlns:a16="http://schemas.microsoft.com/office/drawing/2014/main" id="{F0676F56-DD9A-4B31-9703-D92CE5E0A309}"/>
                  </a:ext>
                </a:extLst>
              </p:cNvPr>
              <p:cNvSpPr>
                <a:spLocks/>
              </p:cNvSpPr>
              <p:nvPr/>
            </p:nvSpPr>
            <p:spPr bwMode="auto">
              <a:xfrm>
                <a:off x="3821665" y="4692959"/>
                <a:ext cx="169203" cy="478975"/>
              </a:xfrm>
              <a:custGeom>
                <a:avLst/>
                <a:gdLst>
                  <a:gd name="T0" fmla="*/ 9 w 55"/>
                  <a:gd name="T1" fmla="*/ 12 h 155"/>
                  <a:gd name="T2" fmla="*/ 15 w 55"/>
                  <a:gd name="T3" fmla="*/ 17 h 155"/>
                  <a:gd name="T4" fmla="*/ 15 w 55"/>
                  <a:gd name="T5" fmla="*/ 21 h 155"/>
                  <a:gd name="T6" fmla="*/ 4 w 55"/>
                  <a:gd name="T7" fmla="*/ 21 h 155"/>
                  <a:gd name="T8" fmla="*/ 5 w 55"/>
                  <a:gd name="T9" fmla="*/ 26 h 155"/>
                  <a:gd name="T10" fmla="*/ 11 w 55"/>
                  <a:gd name="T11" fmla="*/ 31 h 155"/>
                  <a:gd name="T12" fmla="*/ 10 w 55"/>
                  <a:gd name="T13" fmla="*/ 32 h 155"/>
                  <a:gd name="T14" fmla="*/ 7 w 55"/>
                  <a:gd name="T15" fmla="*/ 36 h 155"/>
                  <a:gd name="T16" fmla="*/ 8 w 55"/>
                  <a:gd name="T17" fmla="*/ 46 h 155"/>
                  <a:gd name="T18" fmla="*/ 15 w 55"/>
                  <a:gd name="T19" fmla="*/ 51 h 155"/>
                  <a:gd name="T20" fmla="*/ 12 w 55"/>
                  <a:gd name="T21" fmla="*/ 57 h 155"/>
                  <a:gd name="T22" fmla="*/ 0 w 55"/>
                  <a:gd name="T23" fmla="*/ 57 h 155"/>
                  <a:gd name="T24" fmla="*/ 0 w 55"/>
                  <a:gd name="T25" fmla="*/ 88 h 155"/>
                  <a:gd name="T26" fmla="*/ 4 w 55"/>
                  <a:gd name="T27" fmla="*/ 89 h 155"/>
                  <a:gd name="T28" fmla="*/ 13 w 55"/>
                  <a:gd name="T29" fmla="*/ 99 h 155"/>
                  <a:gd name="T30" fmla="*/ 23 w 55"/>
                  <a:gd name="T31" fmla="*/ 96 h 155"/>
                  <a:gd name="T32" fmla="*/ 24 w 55"/>
                  <a:gd name="T33" fmla="*/ 96 h 155"/>
                  <a:gd name="T34" fmla="*/ 24 w 55"/>
                  <a:gd name="T35" fmla="*/ 96 h 155"/>
                  <a:gd name="T36" fmla="*/ 25 w 55"/>
                  <a:gd name="T37" fmla="*/ 98 h 155"/>
                  <a:gd name="T38" fmla="*/ 25 w 55"/>
                  <a:gd name="T39" fmla="*/ 98 h 155"/>
                  <a:gd name="T40" fmla="*/ 27 w 55"/>
                  <a:gd name="T41" fmla="*/ 100 h 155"/>
                  <a:gd name="T42" fmla="*/ 28 w 55"/>
                  <a:gd name="T43" fmla="*/ 100 h 155"/>
                  <a:gd name="T44" fmla="*/ 31 w 55"/>
                  <a:gd name="T45" fmla="*/ 114 h 155"/>
                  <a:gd name="T46" fmla="*/ 28 w 55"/>
                  <a:gd name="T47" fmla="*/ 126 h 155"/>
                  <a:gd name="T48" fmla="*/ 27 w 55"/>
                  <a:gd name="T49" fmla="*/ 144 h 155"/>
                  <a:gd name="T50" fmla="*/ 35 w 55"/>
                  <a:gd name="T51" fmla="*/ 153 h 155"/>
                  <a:gd name="T52" fmla="*/ 42 w 55"/>
                  <a:gd name="T53" fmla="*/ 155 h 155"/>
                  <a:gd name="T54" fmla="*/ 44 w 55"/>
                  <a:gd name="T55" fmla="*/ 152 h 155"/>
                  <a:gd name="T56" fmla="*/ 39 w 55"/>
                  <a:gd name="T57" fmla="*/ 144 h 155"/>
                  <a:gd name="T58" fmla="*/ 39 w 55"/>
                  <a:gd name="T59" fmla="*/ 136 h 155"/>
                  <a:gd name="T60" fmla="*/ 40 w 55"/>
                  <a:gd name="T61" fmla="*/ 136 h 155"/>
                  <a:gd name="T62" fmla="*/ 55 w 55"/>
                  <a:gd name="T63" fmla="*/ 129 h 155"/>
                  <a:gd name="T64" fmla="*/ 55 w 55"/>
                  <a:gd name="T65" fmla="*/ 123 h 155"/>
                  <a:gd name="T66" fmla="*/ 55 w 55"/>
                  <a:gd name="T67" fmla="*/ 95 h 155"/>
                  <a:gd name="T68" fmla="*/ 40 w 55"/>
                  <a:gd name="T69" fmla="*/ 79 h 155"/>
                  <a:gd name="T70" fmla="*/ 40 w 55"/>
                  <a:gd name="T71" fmla="*/ 68 h 155"/>
                  <a:gd name="T72" fmla="*/ 37 w 55"/>
                  <a:gd name="T73" fmla="*/ 63 h 155"/>
                  <a:gd name="T74" fmla="*/ 34 w 55"/>
                  <a:gd name="T75" fmla="*/ 53 h 155"/>
                  <a:gd name="T76" fmla="*/ 34 w 55"/>
                  <a:gd name="T77" fmla="*/ 53 h 155"/>
                  <a:gd name="T78" fmla="*/ 34 w 55"/>
                  <a:gd name="T79" fmla="*/ 52 h 155"/>
                  <a:gd name="T80" fmla="*/ 34 w 55"/>
                  <a:gd name="T81" fmla="*/ 52 h 155"/>
                  <a:gd name="T82" fmla="*/ 34 w 55"/>
                  <a:gd name="T83" fmla="*/ 51 h 155"/>
                  <a:gd name="T84" fmla="*/ 34 w 55"/>
                  <a:gd name="T85" fmla="*/ 51 h 155"/>
                  <a:gd name="T86" fmla="*/ 34 w 55"/>
                  <a:gd name="T87" fmla="*/ 51 h 155"/>
                  <a:gd name="T88" fmla="*/ 35 w 55"/>
                  <a:gd name="T89" fmla="*/ 50 h 155"/>
                  <a:gd name="T90" fmla="*/ 41 w 55"/>
                  <a:gd name="T91" fmla="*/ 46 h 155"/>
                  <a:gd name="T92" fmla="*/ 45 w 55"/>
                  <a:gd name="T93" fmla="*/ 38 h 155"/>
                  <a:gd name="T94" fmla="*/ 43 w 55"/>
                  <a:gd name="T95" fmla="*/ 36 h 155"/>
                  <a:gd name="T96" fmla="*/ 42 w 55"/>
                  <a:gd name="T97" fmla="*/ 35 h 155"/>
                  <a:gd name="T98" fmla="*/ 41 w 55"/>
                  <a:gd name="T99" fmla="*/ 35 h 155"/>
                  <a:gd name="T100" fmla="*/ 40 w 55"/>
                  <a:gd name="T101" fmla="*/ 33 h 155"/>
                  <a:gd name="T102" fmla="*/ 39 w 55"/>
                  <a:gd name="T103" fmla="*/ 33 h 155"/>
                  <a:gd name="T104" fmla="*/ 38 w 55"/>
                  <a:gd name="T105" fmla="*/ 31 h 155"/>
                  <a:gd name="T106" fmla="*/ 26 w 55"/>
                  <a:gd name="T107" fmla="*/ 2 h 155"/>
                  <a:gd name="T108" fmla="*/ 26 w 55"/>
                  <a:gd name="T109" fmla="*/ 2 h 155"/>
                  <a:gd name="T110" fmla="*/ 26 w 55"/>
                  <a:gd name="T111" fmla="*/ 2 h 155"/>
                  <a:gd name="T112" fmla="*/ 26 w 55"/>
                  <a:gd name="T113" fmla="*/ 2 h 155"/>
                  <a:gd name="T114" fmla="*/ 26 w 55"/>
                  <a:gd name="T115" fmla="*/ 2 h 155"/>
                  <a:gd name="T116" fmla="*/ 26 w 55"/>
                  <a:gd name="T117" fmla="*/ 2 h 155"/>
                  <a:gd name="T118" fmla="*/ 15 w 55"/>
                  <a:gd name="T119" fmla="*/ 0 h 155"/>
                  <a:gd name="T120" fmla="*/ 3 w 55"/>
                  <a:gd name="T121" fmla="*/ 0 h 155"/>
                  <a:gd name="T122" fmla="*/ 9 w 55"/>
                  <a:gd name="T123" fmla="*/ 4 h 155"/>
                  <a:gd name="T124" fmla="*/ 9 w 55"/>
                  <a:gd name="T125" fmla="*/ 1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 h="155">
                    <a:moveTo>
                      <a:pt x="9" y="12"/>
                    </a:moveTo>
                    <a:cubicBezTo>
                      <a:pt x="15" y="17"/>
                      <a:pt x="15" y="17"/>
                      <a:pt x="15" y="17"/>
                    </a:cubicBezTo>
                    <a:cubicBezTo>
                      <a:pt x="15" y="21"/>
                      <a:pt x="15" y="21"/>
                      <a:pt x="15" y="21"/>
                    </a:cubicBezTo>
                    <a:cubicBezTo>
                      <a:pt x="4" y="21"/>
                      <a:pt x="4" y="21"/>
                      <a:pt x="4" y="21"/>
                    </a:cubicBezTo>
                    <a:cubicBezTo>
                      <a:pt x="5" y="26"/>
                      <a:pt x="5" y="26"/>
                      <a:pt x="5" y="26"/>
                    </a:cubicBezTo>
                    <a:cubicBezTo>
                      <a:pt x="11" y="31"/>
                      <a:pt x="11" y="31"/>
                      <a:pt x="11" y="31"/>
                    </a:cubicBezTo>
                    <a:cubicBezTo>
                      <a:pt x="10" y="32"/>
                      <a:pt x="10" y="32"/>
                      <a:pt x="10" y="32"/>
                    </a:cubicBezTo>
                    <a:cubicBezTo>
                      <a:pt x="9" y="33"/>
                      <a:pt x="7" y="35"/>
                      <a:pt x="7" y="36"/>
                    </a:cubicBezTo>
                    <a:cubicBezTo>
                      <a:pt x="9" y="38"/>
                      <a:pt x="8" y="44"/>
                      <a:pt x="8" y="46"/>
                    </a:cubicBezTo>
                    <a:cubicBezTo>
                      <a:pt x="15" y="51"/>
                      <a:pt x="15" y="51"/>
                      <a:pt x="15" y="51"/>
                    </a:cubicBezTo>
                    <a:cubicBezTo>
                      <a:pt x="12" y="57"/>
                      <a:pt x="12" y="57"/>
                      <a:pt x="12" y="57"/>
                    </a:cubicBezTo>
                    <a:cubicBezTo>
                      <a:pt x="0" y="57"/>
                      <a:pt x="0" y="57"/>
                      <a:pt x="0" y="57"/>
                    </a:cubicBezTo>
                    <a:cubicBezTo>
                      <a:pt x="0" y="88"/>
                      <a:pt x="0" y="88"/>
                      <a:pt x="0" y="88"/>
                    </a:cubicBezTo>
                    <a:cubicBezTo>
                      <a:pt x="4" y="89"/>
                      <a:pt x="4" y="89"/>
                      <a:pt x="4" y="89"/>
                    </a:cubicBezTo>
                    <a:cubicBezTo>
                      <a:pt x="13" y="99"/>
                      <a:pt x="13" y="99"/>
                      <a:pt x="13" y="99"/>
                    </a:cubicBezTo>
                    <a:cubicBezTo>
                      <a:pt x="23" y="96"/>
                      <a:pt x="23" y="96"/>
                      <a:pt x="23" y="96"/>
                    </a:cubicBezTo>
                    <a:cubicBezTo>
                      <a:pt x="24" y="96"/>
                      <a:pt x="24" y="96"/>
                      <a:pt x="24" y="96"/>
                    </a:cubicBezTo>
                    <a:cubicBezTo>
                      <a:pt x="24" y="96"/>
                      <a:pt x="24" y="96"/>
                      <a:pt x="24" y="96"/>
                    </a:cubicBezTo>
                    <a:cubicBezTo>
                      <a:pt x="25" y="98"/>
                      <a:pt x="25" y="98"/>
                      <a:pt x="25" y="98"/>
                    </a:cubicBezTo>
                    <a:cubicBezTo>
                      <a:pt x="25" y="98"/>
                      <a:pt x="25" y="98"/>
                      <a:pt x="25" y="98"/>
                    </a:cubicBezTo>
                    <a:cubicBezTo>
                      <a:pt x="27" y="100"/>
                      <a:pt x="27" y="100"/>
                      <a:pt x="27" y="100"/>
                    </a:cubicBezTo>
                    <a:cubicBezTo>
                      <a:pt x="28" y="100"/>
                      <a:pt x="28" y="100"/>
                      <a:pt x="28" y="100"/>
                    </a:cubicBezTo>
                    <a:cubicBezTo>
                      <a:pt x="28" y="102"/>
                      <a:pt x="31" y="112"/>
                      <a:pt x="31" y="114"/>
                    </a:cubicBezTo>
                    <a:cubicBezTo>
                      <a:pt x="31" y="115"/>
                      <a:pt x="28" y="123"/>
                      <a:pt x="28" y="126"/>
                    </a:cubicBezTo>
                    <a:cubicBezTo>
                      <a:pt x="28" y="131"/>
                      <a:pt x="29" y="142"/>
                      <a:pt x="27" y="144"/>
                    </a:cubicBezTo>
                    <a:cubicBezTo>
                      <a:pt x="27" y="145"/>
                      <a:pt x="32" y="150"/>
                      <a:pt x="35" y="153"/>
                    </a:cubicBezTo>
                    <a:cubicBezTo>
                      <a:pt x="42" y="155"/>
                      <a:pt x="42" y="155"/>
                      <a:pt x="42" y="155"/>
                    </a:cubicBezTo>
                    <a:cubicBezTo>
                      <a:pt x="44" y="152"/>
                      <a:pt x="44" y="152"/>
                      <a:pt x="44" y="152"/>
                    </a:cubicBezTo>
                    <a:cubicBezTo>
                      <a:pt x="39" y="144"/>
                      <a:pt x="39" y="144"/>
                      <a:pt x="39" y="144"/>
                    </a:cubicBezTo>
                    <a:cubicBezTo>
                      <a:pt x="39" y="136"/>
                      <a:pt x="39" y="136"/>
                      <a:pt x="39" y="136"/>
                    </a:cubicBezTo>
                    <a:cubicBezTo>
                      <a:pt x="40" y="136"/>
                      <a:pt x="40" y="136"/>
                      <a:pt x="40" y="136"/>
                    </a:cubicBezTo>
                    <a:cubicBezTo>
                      <a:pt x="47" y="133"/>
                      <a:pt x="54" y="130"/>
                      <a:pt x="55" y="129"/>
                    </a:cubicBezTo>
                    <a:cubicBezTo>
                      <a:pt x="55" y="128"/>
                      <a:pt x="55" y="125"/>
                      <a:pt x="55" y="123"/>
                    </a:cubicBezTo>
                    <a:cubicBezTo>
                      <a:pt x="55" y="95"/>
                      <a:pt x="55" y="95"/>
                      <a:pt x="55" y="95"/>
                    </a:cubicBezTo>
                    <a:cubicBezTo>
                      <a:pt x="40" y="79"/>
                      <a:pt x="40" y="79"/>
                      <a:pt x="40" y="79"/>
                    </a:cubicBezTo>
                    <a:cubicBezTo>
                      <a:pt x="40" y="68"/>
                      <a:pt x="40" y="68"/>
                      <a:pt x="40" y="68"/>
                    </a:cubicBezTo>
                    <a:cubicBezTo>
                      <a:pt x="37" y="63"/>
                      <a:pt x="37" y="63"/>
                      <a:pt x="37" y="63"/>
                    </a:cubicBezTo>
                    <a:cubicBezTo>
                      <a:pt x="34" y="53"/>
                      <a:pt x="34" y="53"/>
                      <a:pt x="34" y="53"/>
                    </a:cubicBezTo>
                    <a:cubicBezTo>
                      <a:pt x="34" y="53"/>
                      <a:pt x="34" y="53"/>
                      <a:pt x="34" y="53"/>
                    </a:cubicBezTo>
                    <a:cubicBezTo>
                      <a:pt x="34" y="52"/>
                      <a:pt x="34" y="52"/>
                      <a:pt x="34" y="52"/>
                    </a:cubicBezTo>
                    <a:cubicBezTo>
                      <a:pt x="34" y="52"/>
                      <a:pt x="34" y="52"/>
                      <a:pt x="34" y="52"/>
                    </a:cubicBezTo>
                    <a:cubicBezTo>
                      <a:pt x="34" y="51"/>
                      <a:pt x="34" y="51"/>
                      <a:pt x="34" y="51"/>
                    </a:cubicBezTo>
                    <a:cubicBezTo>
                      <a:pt x="34" y="51"/>
                      <a:pt x="34" y="51"/>
                      <a:pt x="34" y="51"/>
                    </a:cubicBezTo>
                    <a:cubicBezTo>
                      <a:pt x="34" y="51"/>
                      <a:pt x="34" y="51"/>
                      <a:pt x="34" y="51"/>
                    </a:cubicBezTo>
                    <a:cubicBezTo>
                      <a:pt x="35" y="50"/>
                      <a:pt x="35" y="50"/>
                      <a:pt x="35" y="50"/>
                    </a:cubicBezTo>
                    <a:cubicBezTo>
                      <a:pt x="41" y="46"/>
                      <a:pt x="41" y="46"/>
                      <a:pt x="41" y="46"/>
                    </a:cubicBezTo>
                    <a:cubicBezTo>
                      <a:pt x="45" y="38"/>
                      <a:pt x="45" y="38"/>
                      <a:pt x="45" y="38"/>
                    </a:cubicBezTo>
                    <a:cubicBezTo>
                      <a:pt x="45" y="38"/>
                      <a:pt x="44" y="37"/>
                      <a:pt x="43" y="36"/>
                    </a:cubicBezTo>
                    <a:cubicBezTo>
                      <a:pt x="43" y="36"/>
                      <a:pt x="42" y="36"/>
                      <a:pt x="42" y="35"/>
                    </a:cubicBezTo>
                    <a:cubicBezTo>
                      <a:pt x="42" y="35"/>
                      <a:pt x="42" y="35"/>
                      <a:pt x="41" y="35"/>
                    </a:cubicBezTo>
                    <a:cubicBezTo>
                      <a:pt x="41" y="34"/>
                      <a:pt x="40" y="34"/>
                      <a:pt x="40" y="33"/>
                    </a:cubicBezTo>
                    <a:cubicBezTo>
                      <a:pt x="40" y="33"/>
                      <a:pt x="40" y="33"/>
                      <a:pt x="39" y="33"/>
                    </a:cubicBezTo>
                    <a:cubicBezTo>
                      <a:pt x="39" y="32"/>
                      <a:pt x="38" y="32"/>
                      <a:pt x="38" y="31"/>
                    </a:cubicBezTo>
                    <a:cubicBezTo>
                      <a:pt x="35" y="29"/>
                      <a:pt x="28" y="7"/>
                      <a:pt x="26" y="2"/>
                    </a:cubicBezTo>
                    <a:cubicBezTo>
                      <a:pt x="26" y="2"/>
                      <a:pt x="26" y="2"/>
                      <a:pt x="26" y="2"/>
                    </a:cubicBezTo>
                    <a:cubicBezTo>
                      <a:pt x="26" y="2"/>
                      <a:pt x="26" y="2"/>
                      <a:pt x="26" y="2"/>
                    </a:cubicBezTo>
                    <a:cubicBezTo>
                      <a:pt x="26" y="2"/>
                      <a:pt x="26" y="2"/>
                      <a:pt x="26" y="2"/>
                    </a:cubicBezTo>
                    <a:cubicBezTo>
                      <a:pt x="26" y="2"/>
                      <a:pt x="26" y="2"/>
                      <a:pt x="26" y="2"/>
                    </a:cubicBezTo>
                    <a:cubicBezTo>
                      <a:pt x="26" y="2"/>
                      <a:pt x="26" y="2"/>
                      <a:pt x="26" y="2"/>
                    </a:cubicBezTo>
                    <a:cubicBezTo>
                      <a:pt x="15" y="0"/>
                      <a:pt x="15" y="0"/>
                      <a:pt x="15" y="0"/>
                    </a:cubicBezTo>
                    <a:cubicBezTo>
                      <a:pt x="3" y="0"/>
                      <a:pt x="3" y="0"/>
                      <a:pt x="3" y="0"/>
                    </a:cubicBezTo>
                    <a:cubicBezTo>
                      <a:pt x="9" y="4"/>
                      <a:pt x="9" y="4"/>
                      <a:pt x="9" y="4"/>
                    </a:cubicBezTo>
                    <a:lnTo>
                      <a:pt x="9" y="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0" name="Freeform 546">
                <a:extLst>
                  <a:ext uri="{FF2B5EF4-FFF2-40B4-BE49-F238E27FC236}">
                    <a16:creationId xmlns:a16="http://schemas.microsoft.com/office/drawing/2014/main" id="{F11CE242-9C35-49D9-97DB-86BFDFC74A87}"/>
                  </a:ext>
                </a:extLst>
              </p:cNvPr>
              <p:cNvSpPr>
                <a:spLocks/>
              </p:cNvSpPr>
              <p:nvPr/>
            </p:nvSpPr>
            <p:spPr bwMode="auto">
              <a:xfrm>
                <a:off x="2828573" y="5477800"/>
                <a:ext cx="948840" cy="818683"/>
              </a:xfrm>
              <a:custGeom>
                <a:avLst/>
                <a:gdLst>
                  <a:gd name="T0" fmla="*/ 294 w 307"/>
                  <a:gd name="T1" fmla="*/ 82 h 265"/>
                  <a:gd name="T2" fmla="*/ 291 w 307"/>
                  <a:gd name="T3" fmla="*/ 79 h 265"/>
                  <a:gd name="T4" fmla="*/ 291 w 307"/>
                  <a:gd name="T5" fmla="*/ 40 h 265"/>
                  <a:gd name="T6" fmla="*/ 289 w 307"/>
                  <a:gd name="T7" fmla="*/ 19 h 265"/>
                  <a:gd name="T8" fmla="*/ 267 w 307"/>
                  <a:gd name="T9" fmla="*/ 5 h 265"/>
                  <a:gd name="T10" fmla="*/ 244 w 307"/>
                  <a:gd name="T11" fmla="*/ 5 h 265"/>
                  <a:gd name="T12" fmla="*/ 233 w 307"/>
                  <a:gd name="T13" fmla="*/ 11 h 265"/>
                  <a:gd name="T14" fmla="*/ 217 w 307"/>
                  <a:gd name="T15" fmla="*/ 27 h 265"/>
                  <a:gd name="T16" fmla="*/ 200 w 307"/>
                  <a:gd name="T17" fmla="*/ 33 h 265"/>
                  <a:gd name="T18" fmla="*/ 185 w 307"/>
                  <a:gd name="T19" fmla="*/ 58 h 265"/>
                  <a:gd name="T20" fmla="*/ 168 w 307"/>
                  <a:gd name="T21" fmla="*/ 85 h 265"/>
                  <a:gd name="T22" fmla="*/ 142 w 307"/>
                  <a:gd name="T23" fmla="*/ 80 h 265"/>
                  <a:gd name="T24" fmla="*/ 125 w 307"/>
                  <a:gd name="T25" fmla="*/ 68 h 265"/>
                  <a:gd name="T26" fmla="*/ 120 w 307"/>
                  <a:gd name="T27" fmla="*/ 85 h 265"/>
                  <a:gd name="T28" fmla="*/ 106 w 307"/>
                  <a:gd name="T29" fmla="*/ 94 h 265"/>
                  <a:gd name="T30" fmla="*/ 99 w 307"/>
                  <a:gd name="T31" fmla="*/ 105 h 265"/>
                  <a:gd name="T32" fmla="*/ 98 w 307"/>
                  <a:gd name="T33" fmla="*/ 105 h 265"/>
                  <a:gd name="T34" fmla="*/ 96 w 307"/>
                  <a:gd name="T35" fmla="*/ 105 h 265"/>
                  <a:gd name="T36" fmla="*/ 93 w 307"/>
                  <a:gd name="T37" fmla="*/ 106 h 265"/>
                  <a:gd name="T38" fmla="*/ 91 w 307"/>
                  <a:gd name="T39" fmla="*/ 106 h 265"/>
                  <a:gd name="T40" fmla="*/ 88 w 307"/>
                  <a:gd name="T41" fmla="*/ 106 h 265"/>
                  <a:gd name="T42" fmla="*/ 88 w 307"/>
                  <a:gd name="T43" fmla="*/ 106 h 265"/>
                  <a:gd name="T44" fmla="*/ 85 w 307"/>
                  <a:gd name="T45" fmla="*/ 106 h 265"/>
                  <a:gd name="T46" fmla="*/ 84 w 307"/>
                  <a:gd name="T47" fmla="*/ 105 h 265"/>
                  <a:gd name="T48" fmla="*/ 77 w 307"/>
                  <a:gd name="T49" fmla="*/ 102 h 265"/>
                  <a:gd name="T50" fmla="*/ 76 w 307"/>
                  <a:gd name="T51" fmla="*/ 83 h 265"/>
                  <a:gd name="T52" fmla="*/ 75 w 307"/>
                  <a:gd name="T53" fmla="*/ 66 h 265"/>
                  <a:gd name="T54" fmla="*/ 72 w 307"/>
                  <a:gd name="T55" fmla="*/ 65 h 265"/>
                  <a:gd name="T56" fmla="*/ 70 w 307"/>
                  <a:gd name="T57" fmla="*/ 63 h 265"/>
                  <a:gd name="T58" fmla="*/ 68 w 307"/>
                  <a:gd name="T59" fmla="*/ 61 h 265"/>
                  <a:gd name="T60" fmla="*/ 68 w 307"/>
                  <a:gd name="T61" fmla="*/ 134 h 265"/>
                  <a:gd name="T62" fmla="*/ 39 w 307"/>
                  <a:gd name="T63" fmla="*/ 144 h 265"/>
                  <a:gd name="T64" fmla="*/ 17 w 307"/>
                  <a:gd name="T65" fmla="*/ 140 h 265"/>
                  <a:gd name="T66" fmla="*/ 12 w 307"/>
                  <a:gd name="T67" fmla="*/ 130 h 265"/>
                  <a:gd name="T68" fmla="*/ 0 w 307"/>
                  <a:gd name="T69" fmla="*/ 136 h 265"/>
                  <a:gd name="T70" fmla="*/ 1 w 307"/>
                  <a:gd name="T71" fmla="*/ 138 h 265"/>
                  <a:gd name="T72" fmla="*/ 7 w 307"/>
                  <a:gd name="T73" fmla="*/ 144 h 265"/>
                  <a:gd name="T74" fmla="*/ 8 w 307"/>
                  <a:gd name="T75" fmla="*/ 146 h 265"/>
                  <a:gd name="T76" fmla="*/ 8 w 307"/>
                  <a:gd name="T77" fmla="*/ 146 h 265"/>
                  <a:gd name="T78" fmla="*/ 14 w 307"/>
                  <a:gd name="T79" fmla="*/ 170 h 265"/>
                  <a:gd name="T80" fmla="*/ 15 w 307"/>
                  <a:gd name="T81" fmla="*/ 174 h 265"/>
                  <a:gd name="T82" fmla="*/ 30 w 307"/>
                  <a:gd name="T83" fmla="*/ 200 h 265"/>
                  <a:gd name="T84" fmla="*/ 27 w 307"/>
                  <a:gd name="T85" fmla="*/ 220 h 265"/>
                  <a:gd name="T86" fmla="*/ 42 w 307"/>
                  <a:gd name="T87" fmla="*/ 260 h 265"/>
                  <a:gd name="T88" fmla="*/ 62 w 307"/>
                  <a:gd name="T89" fmla="*/ 263 h 265"/>
                  <a:gd name="T90" fmla="*/ 77 w 307"/>
                  <a:gd name="T91" fmla="*/ 254 h 265"/>
                  <a:gd name="T92" fmla="*/ 104 w 307"/>
                  <a:gd name="T93" fmla="*/ 249 h 265"/>
                  <a:gd name="T94" fmla="*/ 126 w 307"/>
                  <a:gd name="T95" fmla="*/ 246 h 265"/>
                  <a:gd name="T96" fmla="*/ 159 w 307"/>
                  <a:gd name="T97" fmla="*/ 248 h 265"/>
                  <a:gd name="T98" fmla="*/ 170 w 307"/>
                  <a:gd name="T99" fmla="*/ 242 h 265"/>
                  <a:gd name="T100" fmla="*/ 224 w 307"/>
                  <a:gd name="T101" fmla="*/ 215 h 265"/>
                  <a:gd name="T102" fmla="*/ 248 w 307"/>
                  <a:gd name="T103" fmla="*/ 192 h 265"/>
                  <a:gd name="T104" fmla="*/ 260 w 307"/>
                  <a:gd name="T105" fmla="*/ 177 h 265"/>
                  <a:gd name="T106" fmla="*/ 285 w 307"/>
                  <a:gd name="T107" fmla="*/ 144 h 265"/>
                  <a:gd name="T108" fmla="*/ 300 w 307"/>
                  <a:gd name="T109" fmla="*/ 132 h 265"/>
                  <a:gd name="T110" fmla="*/ 307 w 307"/>
                  <a:gd name="T111" fmla="*/ 108 h 265"/>
                  <a:gd name="T112" fmla="*/ 301 w 307"/>
                  <a:gd name="T113" fmla="*/ 104 h 265"/>
                  <a:gd name="T114" fmla="*/ 294 w 307"/>
                  <a:gd name="T115" fmla="*/ 88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7" h="265">
                    <a:moveTo>
                      <a:pt x="294" y="88"/>
                    </a:moveTo>
                    <a:cubicBezTo>
                      <a:pt x="294" y="85"/>
                      <a:pt x="294" y="83"/>
                      <a:pt x="294" y="82"/>
                    </a:cubicBezTo>
                    <a:cubicBezTo>
                      <a:pt x="293" y="80"/>
                      <a:pt x="291" y="79"/>
                      <a:pt x="291" y="79"/>
                    </a:cubicBezTo>
                    <a:cubicBezTo>
                      <a:pt x="291" y="79"/>
                      <a:pt x="291" y="79"/>
                      <a:pt x="291" y="79"/>
                    </a:cubicBezTo>
                    <a:cubicBezTo>
                      <a:pt x="291" y="78"/>
                      <a:pt x="291" y="78"/>
                      <a:pt x="291" y="78"/>
                    </a:cubicBezTo>
                    <a:cubicBezTo>
                      <a:pt x="291" y="40"/>
                      <a:pt x="291" y="40"/>
                      <a:pt x="291" y="40"/>
                    </a:cubicBezTo>
                    <a:cubicBezTo>
                      <a:pt x="284" y="36"/>
                      <a:pt x="284" y="36"/>
                      <a:pt x="284" y="36"/>
                    </a:cubicBezTo>
                    <a:cubicBezTo>
                      <a:pt x="289" y="19"/>
                      <a:pt x="289" y="19"/>
                      <a:pt x="289" y="19"/>
                    </a:cubicBezTo>
                    <a:cubicBezTo>
                      <a:pt x="284" y="11"/>
                      <a:pt x="284" y="11"/>
                      <a:pt x="284" y="11"/>
                    </a:cubicBezTo>
                    <a:cubicBezTo>
                      <a:pt x="267" y="5"/>
                      <a:pt x="267" y="5"/>
                      <a:pt x="267" y="5"/>
                    </a:cubicBezTo>
                    <a:cubicBezTo>
                      <a:pt x="250" y="0"/>
                      <a:pt x="250" y="0"/>
                      <a:pt x="250" y="0"/>
                    </a:cubicBezTo>
                    <a:cubicBezTo>
                      <a:pt x="244" y="5"/>
                      <a:pt x="244" y="5"/>
                      <a:pt x="244" y="5"/>
                    </a:cubicBezTo>
                    <a:cubicBezTo>
                      <a:pt x="244" y="11"/>
                      <a:pt x="244" y="11"/>
                      <a:pt x="244" y="11"/>
                    </a:cubicBezTo>
                    <a:cubicBezTo>
                      <a:pt x="233" y="11"/>
                      <a:pt x="233" y="11"/>
                      <a:pt x="233" y="11"/>
                    </a:cubicBezTo>
                    <a:cubicBezTo>
                      <a:pt x="225" y="14"/>
                      <a:pt x="225" y="14"/>
                      <a:pt x="225" y="14"/>
                    </a:cubicBezTo>
                    <a:cubicBezTo>
                      <a:pt x="217" y="27"/>
                      <a:pt x="217" y="27"/>
                      <a:pt x="217" y="27"/>
                    </a:cubicBezTo>
                    <a:cubicBezTo>
                      <a:pt x="205" y="33"/>
                      <a:pt x="205" y="33"/>
                      <a:pt x="205" y="33"/>
                    </a:cubicBezTo>
                    <a:cubicBezTo>
                      <a:pt x="200" y="33"/>
                      <a:pt x="200" y="33"/>
                      <a:pt x="200" y="33"/>
                    </a:cubicBezTo>
                    <a:cubicBezTo>
                      <a:pt x="200" y="46"/>
                      <a:pt x="200" y="46"/>
                      <a:pt x="200" y="46"/>
                    </a:cubicBezTo>
                    <a:cubicBezTo>
                      <a:pt x="185" y="58"/>
                      <a:pt x="185" y="58"/>
                      <a:pt x="185" y="58"/>
                    </a:cubicBezTo>
                    <a:cubicBezTo>
                      <a:pt x="180" y="58"/>
                      <a:pt x="180" y="58"/>
                      <a:pt x="180" y="58"/>
                    </a:cubicBezTo>
                    <a:cubicBezTo>
                      <a:pt x="168" y="85"/>
                      <a:pt x="168" y="85"/>
                      <a:pt x="168" y="85"/>
                    </a:cubicBezTo>
                    <a:cubicBezTo>
                      <a:pt x="150" y="85"/>
                      <a:pt x="150" y="85"/>
                      <a:pt x="150" y="85"/>
                    </a:cubicBezTo>
                    <a:cubicBezTo>
                      <a:pt x="142" y="80"/>
                      <a:pt x="142" y="80"/>
                      <a:pt x="142" y="80"/>
                    </a:cubicBezTo>
                    <a:cubicBezTo>
                      <a:pt x="129" y="68"/>
                      <a:pt x="129" y="68"/>
                      <a:pt x="129" y="68"/>
                    </a:cubicBezTo>
                    <a:cubicBezTo>
                      <a:pt x="125" y="68"/>
                      <a:pt x="125" y="68"/>
                      <a:pt x="125" y="68"/>
                    </a:cubicBezTo>
                    <a:cubicBezTo>
                      <a:pt x="120" y="73"/>
                      <a:pt x="120" y="73"/>
                      <a:pt x="120" y="73"/>
                    </a:cubicBezTo>
                    <a:cubicBezTo>
                      <a:pt x="120" y="85"/>
                      <a:pt x="120" y="85"/>
                      <a:pt x="120" y="85"/>
                    </a:cubicBezTo>
                    <a:cubicBezTo>
                      <a:pt x="119" y="85"/>
                      <a:pt x="119" y="85"/>
                      <a:pt x="119" y="85"/>
                    </a:cubicBezTo>
                    <a:cubicBezTo>
                      <a:pt x="119" y="85"/>
                      <a:pt x="109" y="92"/>
                      <a:pt x="106" y="94"/>
                    </a:cubicBezTo>
                    <a:cubicBezTo>
                      <a:pt x="105" y="95"/>
                      <a:pt x="101" y="101"/>
                      <a:pt x="100" y="105"/>
                    </a:cubicBezTo>
                    <a:cubicBezTo>
                      <a:pt x="99" y="105"/>
                      <a:pt x="99" y="105"/>
                      <a:pt x="99" y="105"/>
                    </a:cubicBezTo>
                    <a:cubicBezTo>
                      <a:pt x="99" y="105"/>
                      <a:pt x="99" y="105"/>
                      <a:pt x="99" y="105"/>
                    </a:cubicBezTo>
                    <a:cubicBezTo>
                      <a:pt x="99" y="105"/>
                      <a:pt x="98" y="105"/>
                      <a:pt x="98" y="105"/>
                    </a:cubicBezTo>
                    <a:cubicBezTo>
                      <a:pt x="98" y="105"/>
                      <a:pt x="98" y="105"/>
                      <a:pt x="97" y="105"/>
                    </a:cubicBezTo>
                    <a:cubicBezTo>
                      <a:pt x="97" y="105"/>
                      <a:pt x="96" y="105"/>
                      <a:pt x="96" y="105"/>
                    </a:cubicBezTo>
                    <a:cubicBezTo>
                      <a:pt x="96" y="105"/>
                      <a:pt x="96" y="105"/>
                      <a:pt x="96" y="105"/>
                    </a:cubicBezTo>
                    <a:cubicBezTo>
                      <a:pt x="95" y="106"/>
                      <a:pt x="94" y="106"/>
                      <a:pt x="93" y="106"/>
                    </a:cubicBezTo>
                    <a:cubicBezTo>
                      <a:pt x="93" y="106"/>
                      <a:pt x="93" y="106"/>
                      <a:pt x="93" y="106"/>
                    </a:cubicBezTo>
                    <a:cubicBezTo>
                      <a:pt x="92" y="106"/>
                      <a:pt x="92" y="106"/>
                      <a:pt x="91" y="106"/>
                    </a:cubicBezTo>
                    <a:cubicBezTo>
                      <a:pt x="91" y="106"/>
                      <a:pt x="91" y="106"/>
                      <a:pt x="90" y="106"/>
                    </a:cubicBezTo>
                    <a:cubicBezTo>
                      <a:pt x="90" y="106"/>
                      <a:pt x="89" y="106"/>
                      <a:pt x="88" y="106"/>
                    </a:cubicBezTo>
                    <a:cubicBezTo>
                      <a:pt x="88" y="106"/>
                      <a:pt x="88" y="106"/>
                      <a:pt x="88" y="106"/>
                    </a:cubicBezTo>
                    <a:cubicBezTo>
                      <a:pt x="88" y="106"/>
                      <a:pt x="88" y="106"/>
                      <a:pt x="88" y="106"/>
                    </a:cubicBezTo>
                    <a:cubicBezTo>
                      <a:pt x="87" y="106"/>
                      <a:pt x="87" y="106"/>
                      <a:pt x="86" y="106"/>
                    </a:cubicBezTo>
                    <a:cubicBezTo>
                      <a:pt x="86" y="106"/>
                      <a:pt x="86" y="106"/>
                      <a:pt x="85" y="106"/>
                    </a:cubicBezTo>
                    <a:cubicBezTo>
                      <a:pt x="85" y="106"/>
                      <a:pt x="85" y="106"/>
                      <a:pt x="84" y="106"/>
                    </a:cubicBezTo>
                    <a:cubicBezTo>
                      <a:pt x="84" y="106"/>
                      <a:pt x="84" y="106"/>
                      <a:pt x="84" y="105"/>
                    </a:cubicBezTo>
                    <a:cubicBezTo>
                      <a:pt x="83" y="105"/>
                      <a:pt x="83" y="105"/>
                      <a:pt x="82" y="105"/>
                    </a:cubicBezTo>
                    <a:cubicBezTo>
                      <a:pt x="80" y="104"/>
                      <a:pt x="77" y="102"/>
                      <a:pt x="77" y="102"/>
                    </a:cubicBezTo>
                    <a:cubicBezTo>
                      <a:pt x="76" y="101"/>
                      <a:pt x="76" y="101"/>
                      <a:pt x="76" y="101"/>
                    </a:cubicBezTo>
                    <a:cubicBezTo>
                      <a:pt x="76" y="83"/>
                      <a:pt x="76" y="83"/>
                      <a:pt x="76" y="83"/>
                    </a:cubicBezTo>
                    <a:cubicBezTo>
                      <a:pt x="78" y="78"/>
                      <a:pt x="80" y="69"/>
                      <a:pt x="77" y="68"/>
                    </a:cubicBezTo>
                    <a:cubicBezTo>
                      <a:pt x="76" y="67"/>
                      <a:pt x="75" y="67"/>
                      <a:pt x="75" y="66"/>
                    </a:cubicBezTo>
                    <a:cubicBezTo>
                      <a:pt x="74" y="66"/>
                      <a:pt x="74" y="66"/>
                      <a:pt x="74" y="66"/>
                    </a:cubicBezTo>
                    <a:cubicBezTo>
                      <a:pt x="73" y="65"/>
                      <a:pt x="73" y="65"/>
                      <a:pt x="72" y="65"/>
                    </a:cubicBezTo>
                    <a:cubicBezTo>
                      <a:pt x="72" y="64"/>
                      <a:pt x="72" y="64"/>
                      <a:pt x="71" y="64"/>
                    </a:cubicBezTo>
                    <a:cubicBezTo>
                      <a:pt x="71" y="64"/>
                      <a:pt x="70" y="63"/>
                      <a:pt x="70" y="63"/>
                    </a:cubicBezTo>
                    <a:cubicBezTo>
                      <a:pt x="69" y="62"/>
                      <a:pt x="69" y="62"/>
                      <a:pt x="69" y="62"/>
                    </a:cubicBezTo>
                    <a:cubicBezTo>
                      <a:pt x="68" y="62"/>
                      <a:pt x="68" y="61"/>
                      <a:pt x="68" y="61"/>
                    </a:cubicBezTo>
                    <a:cubicBezTo>
                      <a:pt x="68" y="61"/>
                      <a:pt x="68" y="61"/>
                      <a:pt x="68" y="61"/>
                    </a:cubicBezTo>
                    <a:cubicBezTo>
                      <a:pt x="68" y="134"/>
                      <a:pt x="68" y="134"/>
                      <a:pt x="68" y="134"/>
                    </a:cubicBezTo>
                    <a:cubicBezTo>
                      <a:pt x="52" y="138"/>
                      <a:pt x="52" y="138"/>
                      <a:pt x="52" y="138"/>
                    </a:cubicBezTo>
                    <a:cubicBezTo>
                      <a:pt x="51" y="139"/>
                      <a:pt x="42" y="144"/>
                      <a:pt x="39" y="144"/>
                    </a:cubicBezTo>
                    <a:cubicBezTo>
                      <a:pt x="25" y="144"/>
                      <a:pt x="25" y="144"/>
                      <a:pt x="25" y="144"/>
                    </a:cubicBezTo>
                    <a:cubicBezTo>
                      <a:pt x="17" y="140"/>
                      <a:pt x="17" y="140"/>
                      <a:pt x="17" y="140"/>
                    </a:cubicBezTo>
                    <a:cubicBezTo>
                      <a:pt x="17" y="139"/>
                      <a:pt x="17" y="139"/>
                      <a:pt x="17" y="139"/>
                    </a:cubicBezTo>
                    <a:cubicBezTo>
                      <a:pt x="16" y="136"/>
                      <a:pt x="14" y="131"/>
                      <a:pt x="12" y="130"/>
                    </a:cubicBezTo>
                    <a:cubicBezTo>
                      <a:pt x="11" y="128"/>
                      <a:pt x="8" y="127"/>
                      <a:pt x="7" y="127"/>
                    </a:cubicBezTo>
                    <a:cubicBezTo>
                      <a:pt x="0" y="136"/>
                      <a:pt x="0" y="136"/>
                      <a:pt x="0" y="136"/>
                    </a:cubicBezTo>
                    <a:cubicBezTo>
                      <a:pt x="1" y="138"/>
                      <a:pt x="1" y="138"/>
                      <a:pt x="1" y="138"/>
                    </a:cubicBezTo>
                    <a:cubicBezTo>
                      <a:pt x="1" y="138"/>
                      <a:pt x="1" y="138"/>
                      <a:pt x="1" y="138"/>
                    </a:cubicBezTo>
                    <a:cubicBezTo>
                      <a:pt x="3" y="140"/>
                      <a:pt x="5" y="142"/>
                      <a:pt x="6" y="144"/>
                    </a:cubicBezTo>
                    <a:cubicBezTo>
                      <a:pt x="7" y="144"/>
                      <a:pt x="7" y="144"/>
                      <a:pt x="7" y="144"/>
                    </a:cubicBezTo>
                    <a:cubicBezTo>
                      <a:pt x="7" y="145"/>
                      <a:pt x="8" y="145"/>
                      <a:pt x="8" y="146"/>
                    </a:cubicBezTo>
                    <a:cubicBezTo>
                      <a:pt x="8" y="146"/>
                      <a:pt x="8" y="146"/>
                      <a:pt x="8" y="146"/>
                    </a:cubicBezTo>
                    <a:cubicBezTo>
                      <a:pt x="8" y="146"/>
                      <a:pt x="8" y="146"/>
                      <a:pt x="8" y="146"/>
                    </a:cubicBezTo>
                    <a:cubicBezTo>
                      <a:pt x="8" y="146"/>
                      <a:pt x="8" y="146"/>
                      <a:pt x="8" y="146"/>
                    </a:cubicBezTo>
                    <a:cubicBezTo>
                      <a:pt x="11" y="149"/>
                      <a:pt x="11" y="152"/>
                      <a:pt x="12" y="156"/>
                    </a:cubicBezTo>
                    <a:cubicBezTo>
                      <a:pt x="12" y="159"/>
                      <a:pt x="13" y="163"/>
                      <a:pt x="14" y="170"/>
                    </a:cubicBezTo>
                    <a:cubicBezTo>
                      <a:pt x="15" y="171"/>
                      <a:pt x="15" y="173"/>
                      <a:pt x="15" y="174"/>
                    </a:cubicBezTo>
                    <a:cubicBezTo>
                      <a:pt x="15" y="174"/>
                      <a:pt x="15" y="174"/>
                      <a:pt x="15" y="174"/>
                    </a:cubicBezTo>
                    <a:cubicBezTo>
                      <a:pt x="17" y="181"/>
                      <a:pt x="20" y="184"/>
                      <a:pt x="23" y="188"/>
                    </a:cubicBezTo>
                    <a:cubicBezTo>
                      <a:pt x="25" y="191"/>
                      <a:pt x="27" y="194"/>
                      <a:pt x="30" y="200"/>
                    </a:cubicBezTo>
                    <a:cubicBezTo>
                      <a:pt x="33" y="205"/>
                      <a:pt x="33" y="210"/>
                      <a:pt x="32" y="213"/>
                    </a:cubicBezTo>
                    <a:cubicBezTo>
                      <a:pt x="31" y="217"/>
                      <a:pt x="28" y="219"/>
                      <a:pt x="27" y="220"/>
                    </a:cubicBezTo>
                    <a:cubicBezTo>
                      <a:pt x="24" y="224"/>
                      <a:pt x="24" y="224"/>
                      <a:pt x="24" y="224"/>
                    </a:cubicBezTo>
                    <a:cubicBezTo>
                      <a:pt x="42" y="260"/>
                      <a:pt x="42" y="260"/>
                      <a:pt x="42" y="260"/>
                    </a:cubicBezTo>
                    <a:cubicBezTo>
                      <a:pt x="57" y="265"/>
                      <a:pt x="57" y="265"/>
                      <a:pt x="57" y="265"/>
                    </a:cubicBezTo>
                    <a:cubicBezTo>
                      <a:pt x="59" y="264"/>
                      <a:pt x="62" y="263"/>
                      <a:pt x="62" y="263"/>
                    </a:cubicBezTo>
                    <a:cubicBezTo>
                      <a:pt x="64" y="262"/>
                      <a:pt x="77" y="254"/>
                      <a:pt x="77" y="254"/>
                    </a:cubicBezTo>
                    <a:cubicBezTo>
                      <a:pt x="77" y="254"/>
                      <a:pt x="77" y="254"/>
                      <a:pt x="77" y="254"/>
                    </a:cubicBezTo>
                    <a:cubicBezTo>
                      <a:pt x="94" y="254"/>
                      <a:pt x="94" y="254"/>
                      <a:pt x="94" y="254"/>
                    </a:cubicBezTo>
                    <a:cubicBezTo>
                      <a:pt x="104" y="249"/>
                      <a:pt x="104" y="249"/>
                      <a:pt x="104" y="249"/>
                    </a:cubicBezTo>
                    <a:cubicBezTo>
                      <a:pt x="123" y="251"/>
                      <a:pt x="123" y="251"/>
                      <a:pt x="123" y="251"/>
                    </a:cubicBezTo>
                    <a:cubicBezTo>
                      <a:pt x="126" y="246"/>
                      <a:pt x="126" y="246"/>
                      <a:pt x="126" y="246"/>
                    </a:cubicBezTo>
                    <a:cubicBezTo>
                      <a:pt x="148" y="248"/>
                      <a:pt x="148" y="248"/>
                      <a:pt x="148" y="248"/>
                    </a:cubicBezTo>
                    <a:cubicBezTo>
                      <a:pt x="159" y="248"/>
                      <a:pt x="159" y="248"/>
                      <a:pt x="159" y="248"/>
                    </a:cubicBezTo>
                    <a:cubicBezTo>
                      <a:pt x="160" y="247"/>
                      <a:pt x="161" y="245"/>
                      <a:pt x="161" y="245"/>
                    </a:cubicBezTo>
                    <a:cubicBezTo>
                      <a:pt x="161" y="242"/>
                      <a:pt x="170" y="242"/>
                      <a:pt x="170" y="242"/>
                    </a:cubicBezTo>
                    <a:cubicBezTo>
                      <a:pt x="172" y="242"/>
                      <a:pt x="174" y="242"/>
                      <a:pt x="185" y="238"/>
                    </a:cubicBezTo>
                    <a:cubicBezTo>
                      <a:pt x="195" y="235"/>
                      <a:pt x="224" y="215"/>
                      <a:pt x="224" y="215"/>
                    </a:cubicBezTo>
                    <a:cubicBezTo>
                      <a:pt x="230" y="208"/>
                      <a:pt x="240" y="198"/>
                      <a:pt x="241" y="197"/>
                    </a:cubicBezTo>
                    <a:cubicBezTo>
                      <a:pt x="242" y="196"/>
                      <a:pt x="243" y="195"/>
                      <a:pt x="248" y="192"/>
                    </a:cubicBezTo>
                    <a:cubicBezTo>
                      <a:pt x="251" y="190"/>
                      <a:pt x="254" y="188"/>
                      <a:pt x="255" y="188"/>
                    </a:cubicBezTo>
                    <a:cubicBezTo>
                      <a:pt x="256" y="186"/>
                      <a:pt x="260" y="179"/>
                      <a:pt x="260" y="177"/>
                    </a:cubicBezTo>
                    <a:cubicBezTo>
                      <a:pt x="261" y="175"/>
                      <a:pt x="281" y="149"/>
                      <a:pt x="284" y="144"/>
                    </a:cubicBezTo>
                    <a:cubicBezTo>
                      <a:pt x="285" y="144"/>
                      <a:pt x="285" y="144"/>
                      <a:pt x="285" y="144"/>
                    </a:cubicBezTo>
                    <a:cubicBezTo>
                      <a:pt x="296" y="137"/>
                      <a:pt x="296" y="137"/>
                      <a:pt x="296" y="137"/>
                    </a:cubicBezTo>
                    <a:cubicBezTo>
                      <a:pt x="300" y="132"/>
                      <a:pt x="300" y="132"/>
                      <a:pt x="300" y="132"/>
                    </a:cubicBezTo>
                    <a:cubicBezTo>
                      <a:pt x="300" y="122"/>
                      <a:pt x="300" y="122"/>
                      <a:pt x="300" y="122"/>
                    </a:cubicBezTo>
                    <a:cubicBezTo>
                      <a:pt x="300" y="120"/>
                      <a:pt x="304" y="112"/>
                      <a:pt x="307" y="108"/>
                    </a:cubicBezTo>
                    <a:cubicBezTo>
                      <a:pt x="307" y="105"/>
                      <a:pt x="307" y="105"/>
                      <a:pt x="307" y="105"/>
                    </a:cubicBezTo>
                    <a:cubicBezTo>
                      <a:pt x="305" y="104"/>
                      <a:pt x="302" y="104"/>
                      <a:pt x="301" y="104"/>
                    </a:cubicBezTo>
                    <a:cubicBezTo>
                      <a:pt x="298" y="103"/>
                      <a:pt x="297" y="103"/>
                      <a:pt x="296" y="103"/>
                    </a:cubicBezTo>
                    <a:cubicBezTo>
                      <a:pt x="294" y="102"/>
                      <a:pt x="294" y="98"/>
                      <a:pt x="294" y="8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1" name="Freeform 547">
                <a:extLst>
                  <a:ext uri="{FF2B5EF4-FFF2-40B4-BE49-F238E27FC236}">
                    <a16:creationId xmlns:a16="http://schemas.microsoft.com/office/drawing/2014/main" id="{6F582270-C279-469D-8DCC-FEDB28CCDECD}"/>
                  </a:ext>
                </a:extLst>
              </p:cNvPr>
              <p:cNvSpPr>
                <a:spLocks/>
              </p:cNvSpPr>
              <p:nvPr/>
            </p:nvSpPr>
            <p:spPr bwMode="auto">
              <a:xfrm>
                <a:off x="2556545" y="5158918"/>
                <a:ext cx="804366" cy="757509"/>
              </a:xfrm>
              <a:custGeom>
                <a:avLst/>
                <a:gdLst>
                  <a:gd name="T0" fmla="*/ 101 w 260"/>
                  <a:gd name="T1" fmla="*/ 231 h 245"/>
                  <a:gd name="T2" fmla="*/ 106 w 260"/>
                  <a:gd name="T3" fmla="*/ 241 h 245"/>
                  <a:gd name="T4" fmla="*/ 113 w 260"/>
                  <a:gd name="T5" fmla="*/ 245 h 245"/>
                  <a:gd name="T6" fmla="*/ 127 w 260"/>
                  <a:gd name="T7" fmla="*/ 245 h 245"/>
                  <a:gd name="T8" fmla="*/ 139 w 260"/>
                  <a:gd name="T9" fmla="*/ 240 h 245"/>
                  <a:gd name="T10" fmla="*/ 154 w 260"/>
                  <a:gd name="T11" fmla="*/ 236 h 245"/>
                  <a:gd name="T12" fmla="*/ 154 w 260"/>
                  <a:gd name="T13" fmla="*/ 162 h 245"/>
                  <a:gd name="T14" fmla="*/ 154 w 260"/>
                  <a:gd name="T15" fmla="*/ 159 h 245"/>
                  <a:gd name="T16" fmla="*/ 154 w 260"/>
                  <a:gd name="T17" fmla="*/ 101 h 245"/>
                  <a:gd name="T18" fmla="*/ 174 w 260"/>
                  <a:gd name="T19" fmla="*/ 101 h 245"/>
                  <a:gd name="T20" fmla="*/ 174 w 260"/>
                  <a:gd name="T21" fmla="*/ 26 h 245"/>
                  <a:gd name="T22" fmla="*/ 175 w 260"/>
                  <a:gd name="T23" fmla="*/ 26 h 245"/>
                  <a:gd name="T24" fmla="*/ 225 w 260"/>
                  <a:gd name="T25" fmla="*/ 21 h 245"/>
                  <a:gd name="T26" fmla="*/ 229 w 260"/>
                  <a:gd name="T27" fmla="*/ 26 h 245"/>
                  <a:gd name="T28" fmla="*/ 248 w 260"/>
                  <a:gd name="T29" fmla="*/ 18 h 245"/>
                  <a:gd name="T30" fmla="*/ 254 w 260"/>
                  <a:gd name="T31" fmla="*/ 15 h 245"/>
                  <a:gd name="T32" fmla="*/ 260 w 260"/>
                  <a:gd name="T33" fmla="*/ 15 h 245"/>
                  <a:gd name="T34" fmla="*/ 256 w 260"/>
                  <a:gd name="T35" fmla="*/ 10 h 245"/>
                  <a:gd name="T36" fmla="*/ 233 w 260"/>
                  <a:gd name="T37" fmla="*/ 6 h 245"/>
                  <a:gd name="T38" fmla="*/ 225 w 260"/>
                  <a:gd name="T39" fmla="*/ 8 h 245"/>
                  <a:gd name="T40" fmla="*/ 225 w 260"/>
                  <a:gd name="T41" fmla="*/ 8 h 245"/>
                  <a:gd name="T42" fmla="*/ 179 w 260"/>
                  <a:gd name="T43" fmla="*/ 20 h 245"/>
                  <a:gd name="T44" fmla="*/ 167 w 260"/>
                  <a:gd name="T45" fmla="*/ 16 h 245"/>
                  <a:gd name="T46" fmla="*/ 131 w 260"/>
                  <a:gd name="T47" fmla="*/ 16 h 245"/>
                  <a:gd name="T48" fmla="*/ 122 w 260"/>
                  <a:gd name="T49" fmla="*/ 6 h 245"/>
                  <a:gd name="T50" fmla="*/ 31 w 260"/>
                  <a:gd name="T51" fmla="*/ 6 h 245"/>
                  <a:gd name="T52" fmla="*/ 31 w 260"/>
                  <a:gd name="T53" fmla="*/ 0 h 245"/>
                  <a:gd name="T54" fmla="*/ 23 w 260"/>
                  <a:gd name="T55" fmla="*/ 0 h 245"/>
                  <a:gd name="T56" fmla="*/ 12 w 260"/>
                  <a:gd name="T57" fmla="*/ 7 h 245"/>
                  <a:gd name="T58" fmla="*/ 0 w 260"/>
                  <a:gd name="T59" fmla="*/ 4 h 245"/>
                  <a:gd name="T60" fmla="*/ 3 w 260"/>
                  <a:gd name="T61" fmla="*/ 22 h 245"/>
                  <a:gd name="T62" fmla="*/ 5 w 260"/>
                  <a:gd name="T63" fmla="*/ 31 h 245"/>
                  <a:gd name="T64" fmla="*/ 18 w 260"/>
                  <a:gd name="T65" fmla="*/ 43 h 245"/>
                  <a:gd name="T66" fmla="*/ 18 w 260"/>
                  <a:gd name="T67" fmla="*/ 54 h 245"/>
                  <a:gd name="T68" fmla="*/ 29 w 260"/>
                  <a:gd name="T69" fmla="*/ 74 h 245"/>
                  <a:gd name="T70" fmla="*/ 53 w 260"/>
                  <a:gd name="T71" fmla="*/ 114 h 245"/>
                  <a:gd name="T72" fmla="*/ 49 w 260"/>
                  <a:gd name="T73" fmla="*/ 143 h 245"/>
                  <a:gd name="T74" fmla="*/ 54 w 260"/>
                  <a:gd name="T75" fmla="*/ 158 h 245"/>
                  <a:gd name="T76" fmla="*/ 57 w 260"/>
                  <a:gd name="T77" fmla="*/ 173 h 245"/>
                  <a:gd name="T78" fmla="*/ 62 w 260"/>
                  <a:gd name="T79" fmla="*/ 195 h 245"/>
                  <a:gd name="T80" fmla="*/ 69 w 260"/>
                  <a:gd name="T81" fmla="*/ 214 h 245"/>
                  <a:gd name="T82" fmla="*/ 83 w 260"/>
                  <a:gd name="T83" fmla="*/ 233 h 245"/>
                  <a:gd name="T84" fmla="*/ 86 w 260"/>
                  <a:gd name="T85" fmla="*/ 237 h 245"/>
                  <a:gd name="T86" fmla="*/ 94 w 260"/>
                  <a:gd name="T87" fmla="*/ 227 h 245"/>
                  <a:gd name="T88" fmla="*/ 95 w 260"/>
                  <a:gd name="T89" fmla="*/ 228 h 245"/>
                  <a:gd name="T90" fmla="*/ 101 w 260"/>
                  <a:gd name="T91" fmla="*/ 23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0" h="245">
                    <a:moveTo>
                      <a:pt x="101" y="231"/>
                    </a:moveTo>
                    <a:cubicBezTo>
                      <a:pt x="104" y="232"/>
                      <a:pt x="106" y="239"/>
                      <a:pt x="106" y="241"/>
                    </a:cubicBezTo>
                    <a:cubicBezTo>
                      <a:pt x="113" y="245"/>
                      <a:pt x="113" y="245"/>
                      <a:pt x="113" y="245"/>
                    </a:cubicBezTo>
                    <a:cubicBezTo>
                      <a:pt x="127" y="245"/>
                      <a:pt x="127" y="245"/>
                      <a:pt x="127" y="245"/>
                    </a:cubicBezTo>
                    <a:cubicBezTo>
                      <a:pt x="129" y="245"/>
                      <a:pt x="135" y="242"/>
                      <a:pt x="139" y="240"/>
                    </a:cubicBezTo>
                    <a:cubicBezTo>
                      <a:pt x="154" y="236"/>
                      <a:pt x="154" y="236"/>
                      <a:pt x="154" y="236"/>
                    </a:cubicBezTo>
                    <a:cubicBezTo>
                      <a:pt x="154" y="162"/>
                      <a:pt x="154" y="162"/>
                      <a:pt x="154" y="162"/>
                    </a:cubicBezTo>
                    <a:cubicBezTo>
                      <a:pt x="154" y="159"/>
                      <a:pt x="154" y="159"/>
                      <a:pt x="154" y="159"/>
                    </a:cubicBezTo>
                    <a:cubicBezTo>
                      <a:pt x="154" y="101"/>
                      <a:pt x="154" y="101"/>
                      <a:pt x="154" y="101"/>
                    </a:cubicBezTo>
                    <a:cubicBezTo>
                      <a:pt x="174" y="101"/>
                      <a:pt x="174" y="101"/>
                      <a:pt x="174" y="101"/>
                    </a:cubicBezTo>
                    <a:cubicBezTo>
                      <a:pt x="174" y="26"/>
                      <a:pt x="174" y="26"/>
                      <a:pt x="174" y="26"/>
                    </a:cubicBezTo>
                    <a:cubicBezTo>
                      <a:pt x="175" y="26"/>
                      <a:pt x="175" y="26"/>
                      <a:pt x="175" y="26"/>
                    </a:cubicBezTo>
                    <a:cubicBezTo>
                      <a:pt x="225" y="21"/>
                      <a:pt x="225" y="21"/>
                      <a:pt x="225" y="21"/>
                    </a:cubicBezTo>
                    <a:cubicBezTo>
                      <a:pt x="229" y="26"/>
                      <a:pt x="229" y="26"/>
                      <a:pt x="229" y="26"/>
                    </a:cubicBezTo>
                    <a:cubicBezTo>
                      <a:pt x="248" y="18"/>
                      <a:pt x="248" y="18"/>
                      <a:pt x="248" y="18"/>
                    </a:cubicBezTo>
                    <a:cubicBezTo>
                      <a:pt x="254" y="15"/>
                      <a:pt x="254" y="15"/>
                      <a:pt x="254" y="15"/>
                    </a:cubicBezTo>
                    <a:cubicBezTo>
                      <a:pt x="260" y="15"/>
                      <a:pt x="260" y="15"/>
                      <a:pt x="260" y="15"/>
                    </a:cubicBezTo>
                    <a:cubicBezTo>
                      <a:pt x="256" y="10"/>
                      <a:pt x="256" y="10"/>
                      <a:pt x="256" y="10"/>
                    </a:cubicBezTo>
                    <a:cubicBezTo>
                      <a:pt x="233" y="6"/>
                      <a:pt x="233" y="6"/>
                      <a:pt x="233" y="6"/>
                    </a:cubicBezTo>
                    <a:cubicBezTo>
                      <a:pt x="225" y="8"/>
                      <a:pt x="225" y="8"/>
                      <a:pt x="225" y="8"/>
                    </a:cubicBezTo>
                    <a:cubicBezTo>
                      <a:pt x="225" y="8"/>
                      <a:pt x="225" y="8"/>
                      <a:pt x="225" y="8"/>
                    </a:cubicBezTo>
                    <a:cubicBezTo>
                      <a:pt x="179" y="20"/>
                      <a:pt x="179" y="20"/>
                      <a:pt x="179" y="20"/>
                    </a:cubicBezTo>
                    <a:cubicBezTo>
                      <a:pt x="167" y="16"/>
                      <a:pt x="167" y="16"/>
                      <a:pt x="167" y="16"/>
                    </a:cubicBezTo>
                    <a:cubicBezTo>
                      <a:pt x="131" y="16"/>
                      <a:pt x="131" y="16"/>
                      <a:pt x="131" y="16"/>
                    </a:cubicBezTo>
                    <a:cubicBezTo>
                      <a:pt x="122" y="6"/>
                      <a:pt x="122" y="6"/>
                      <a:pt x="122" y="6"/>
                    </a:cubicBezTo>
                    <a:cubicBezTo>
                      <a:pt x="31" y="6"/>
                      <a:pt x="31" y="6"/>
                      <a:pt x="31" y="6"/>
                    </a:cubicBezTo>
                    <a:cubicBezTo>
                      <a:pt x="31" y="0"/>
                      <a:pt x="31" y="0"/>
                      <a:pt x="31" y="0"/>
                    </a:cubicBezTo>
                    <a:cubicBezTo>
                      <a:pt x="23" y="0"/>
                      <a:pt x="23" y="0"/>
                      <a:pt x="23" y="0"/>
                    </a:cubicBezTo>
                    <a:cubicBezTo>
                      <a:pt x="12" y="7"/>
                      <a:pt x="12" y="7"/>
                      <a:pt x="12" y="7"/>
                    </a:cubicBezTo>
                    <a:cubicBezTo>
                      <a:pt x="0" y="4"/>
                      <a:pt x="0" y="4"/>
                      <a:pt x="0" y="4"/>
                    </a:cubicBezTo>
                    <a:cubicBezTo>
                      <a:pt x="3" y="22"/>
                      <a:pt x="3" y="22"/>
                      <a:pt x="3" y="22"/>
                    </a:cubicBezTo>
                    <a:cubicBezTo>
                      <a:pt x="5" y="31"/>
                      <a:pt x="5" y="31"/>
                      <a:pt x="5" y="31"/>
                    </a:cubicBezTo>
                    <a:cubicBezTo>
                      <a:pt x="18" y="43"/>
                      <a:pt x="18" y="43"/>
                      <a:pt x="18" y="43"/>
                    </a:cubicBezTo>
                    <a:cubicBezTo>
                      <a:pt x="18" y="54"/>
                      <a:pt x="18" y="54"/>
                      <a:pt x="18" y="54"/>
                    </a:cubicBezTo>
                    <a:cubicBezTo>
                      <a:pt x="29" y="74"/>
                      <a:pt x="29" y="74"/>
                      <a:pt x="29" y="74"/>
                    </a:cubicBezTo>
                    <a:cubicBezTo>
                      <a:pt x="53" y="114"/>
                      <a:pt x="53" y="114"/>
                      <a:pt x="53" y="114"/>
                    </a:cubicBezTo>
                    <a:cubicBezTo>
                      <a:pt x="49" y="143"/>
                      <a:pt x="49" y="143"/>
                      <a:pt x="49" y="143"/>
                    </a:cubicBezTo>
                    <a:cubicBezTo>
                      <a:pt x="54" y="158"/>
                      <a:pt x="54" y="158"/>
                      <a:pt x="54" y="158"/>
                    </a:cubicBezTo>
                    <a:cubicBezTo>
                      <a:pt x="57" y="173"/>
                      <a:pt x="57" y="173"/>
                      <a:pt x="57" y="173"/>
                    </a:cubicBezTo>
                    <a:cubicBezTo>
                      <a:pt x="58" y="178"/>
                      <a:pt x="62" y="193"/>
                      <a:pt x="62" y="195"/>
                    </a:cubicBezTo>
                    <a:cubicBezTo>
                      <a:pt x="62" y="196"/>
                      <a:pt x="66" y="207"/>
                      <a:pt x="69" y="214"/>
                    </a:cubicBezTo>
                    <a:cubicBezTo>
                      <a:pt x="83" y="233"/>
                      <a:pt x="83" y="233"/>
                      <a:pt x="83" y="233"/>
                    </a:cubicBezTo>
                    <a:cubicBezTo>
                      <a:pt x="86" y="237"/>
                      <a:pt x="86" y="237"/>
                      <a:pt x="86" y="237"/>
                    </a:cubicBezTo>
                    <a:cubicBezTo>
                      <a:pt x="94" y="227"/>
                      <a:pt x="94" y="227"/>
                      <a:pt x="94" y="227"/>
                    </a:cubicBezTo>
                    <a:cubicBezTo>
                      <a:pt x="95" y="228"/>
                      <a:pt x="95" y="228"/>
                      <a:pt x="95" y="228"/>
                    </a:cubicBezTo>
                    <a:cubicBezTo>
                      <a:pt x="95" y="228"/>
                      <a:pt x="99" y="229"/>
                      <a:pt x="101" y="231"/>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2" name="Freeform 548">
                <a:extLst>
                  <a:ext uri="{FF2B5EF4-FFF2-40B4-BE49-F238E27FC236}">
                    <a16:creationId xmlns:a16="http://schemas.microsoft.com/office/drawing/2014/main" id="{328B545F-7641-4CF9-9F2B-89F13F902E60}"/>
                  </a:ext>
                </a:extLst>
              </p:cNvPr>
              <p:cNvSpPr>
                <a:spLocks/>
              </p:cNvSpPr>
              <p:nvPr/>
            </p:nvSpPr>
            <p:spPr bwMode="auto">
              <a:xfrm>
                <a:off x="3039426" y="5212282"/>
                <a:ext cx="555768" cy="587005"/>
              </a:xfrm>
              <a:custGeom>
                <a:avLst/>
                <a:gdLst>
                  <a:gd name="T0" fmla="*/ 149 w 180"/>
                  <a:gd name="T1" fmla="*/ 71 h 190"/>
                  <a:gd name="T2" fmla="*/ 149 w 180"/>
                  <a:gd name="T3" fmla="*/ 62 h 190"/>
                  <a:gd name="T4" fmla="*/ 145 w 180"/>
                  <a:gd name="T5" fmla="*/ 51 h 190"/>
                  <a:gd name="T6" fmla="*/ 139 w 180"/>
                  <a:gd name="T7" fmla="*/ 51 h 190"/>
                  <a:gd name="T8" fmla="*/ 139 w 180"/>
                  <a:gd name="T9" fmla="*/ 44 h 190"/>
                  <a:gd name="T10" fmla="*/ 122 w 180"/>
                  <a:gd name="T11" fmla="*/ 36 h 190"/>
                  <a:gd name="T12" fmla="*/ 122 w 180"/>
                  <a:gd name="T13" fmla="*/ 20 h 190"/>
                  <a:gd name="T14" fmla="*/ 109 w 180"/>
                  <a:gd name="T15" fmla="*/ 13 h 190"/>
                  <a:gd name="T16" fmla="*/ 106 w 180"/>
                  <a:gd name="T17" fmla="*/ 0 h 190"/>
                  <a:gd name="T18" fmla="*/ 99 w 180"/>
                  <a:gd name="T19" fmla="*/ 0 h 190"/>
                  <a:gd name="T20" fmla="*/ 92 w 180"/>
                  <a:gd name="T21" fmla="*/ 3 h 190"/>
                  <a:gd name="T22" fmla="*/ 73 w 180"/>
                  <a:gd name="T23" fmla="*/ 12 h 190"/>
                  <a:gd name="T24" fmla="*/ 68 w 180"/>
                  <a:gd name="T25" fmla="*/ 6 h 190"/>
                  <a:gd name="T26" fmla="*/ 20 w 180"/>
                  <a:gd name="T27" fmla="*/ 11 h 190"/>
                  <a:gd name="T28" fmla="*/ 20 w 180"/>
                  <a:gd name="T29" fmla="*/ 86 h 190"/>
                  <a:gd name="T30" fmla="*/ 0 w 180"/>
                  <a:gd name="T31" fmla="*/ 86 h 190"/>
                  <a:gd name="T32" fmla="*/ 0 w 180"/>
                  <a:gd name="T33" fmla="*/ 144 h 190"/>
                  <a:gd name="T34" fmla="*/ 1 w 180"/>
                  <a:gd name="T35" fmla="*/ 145 h 190"/>
                  <a:gd name="T36" fmla="*/ 1 w 180"/>
                  <a:gd name="T37" fmla="*/ 146 h 190"/>
                  <a:gd name="T38" fmla="*/ 2 w 180"/>
                  <a:gd name="T39" fmla="*/ 146 h 190"/>
                  <a:gd name="T40" fmla="*/ 3 w 180"/>
                  <a:gd name="T41" fmla="*/ 147 h 190"/>
                  <a:gd name="T42" fmla="*/ 3 w 180"/>
                  <a:gd name="T43" fmla="*/ 147 h 190"/>
                  <a:gd name="T44" fmla="*/ 4 w 180"/>
                  <a:gd name="T45" fmla="*/ 148 h 190"/>
                  <a:gd name="T46" fmla="*/ 5 w 180"/>
                  <a:gd name="T47" fmla="*/ 149 h 190"/>
                  <a:gd name="T48" fmla="*/ 6 w 180"/>
                  <a:gd name="T49" fmla="*/ 149 h 190"/>
                  <a:gd name="T50" fmla="*/ 6 w 180"/>
                  <a:gd name="T51" fmla="*/ 150 h 190"/>
                  <a:gd name="T52" fmla="*/ 7 w 180"/>
                  <a:gd name="T53" fmla="*/ 150 h 190"/>
                  <a:gd name="T54" fmla="*/ 8 w 180"/>
                  <a:gd name="T55" fmla="*/ 151 h 190"/>
                  <a:gd name="T56" fmla="*/ 10 w 180"/>
                  <a:gd name="T57" fmla="*/ 152 h 190"/>
                  <a:gd name="T58" fmla="*/ 10 w 180"/>
                  <a:gd name="T59" fmla="*/ 170 h 190"/>
                  <a:gd name="T60" fmla="*/ 10 w 180"/>
                  <a:gd name="T61" fmla="*/ 186 h 190"/>
                  <a:gd name="T62" fmla="*/ 15 w 180"/>
                  <a:gd name="T63" fmla="*/ 189 h 190"/>
                  <a:gd name="T64" fmla="*/ 30 w 180"/>
                  <a:gd name="T65" fmla="*/ 189 h 190"/>
                  <a:gd name="T66" fmla="*/ 37 w 180"/>
                  <a:gd name="T67" fmla="*/ 178 h 190"/>
                  <a:gd name="T68" fmla="*/ 50 w 180"/>
                  <a:gd name="T69" fmla="*/ 170 h 190"/>
                  <a:gd name="T70" fmla="*/ 50 w 180"/>
                  <a:gd name="T71" fmla="*/ 158 h 190"/>
                  <a:gd name="T72" fmla="*/ 50 w 180"/>
                  <a:gd name="T73" fmla="*/ 158 h 190"/>
                  <a:gd name="T74" fmla="*/ 57 w 180"/>
                  <a:gd name="T75" fmla="*/ 152 h 190"/>
                  <a:gd name="T76" fmla="*/ 62 w 180"/>
                  <a:gd name="T77" fmla="*/ 152 h 190"/>
                  <a:gd name="T78" fmla="*/ 75 w 180"/>
                  <a:gd name="T79" fmla="*/ 165 h 190"/>
                  <a:gd name="T80" fmla="*/ 83 w 180"/>
                  <a:gd name="T81" fmla="*/ 169 h 190"/>
                  <a:gd name="T82" fmla="*/ 98 w 180"/>
                  <a:gd name="T83" fmla="*/ 169 h 190"/>
                  <a:gd name="T84" fmla="*/ 111 w 180"/>
                  <a:gd name="T85" fmla="*/ 142 h 190"/>
                  <a:gd name="T86" fmla="*/ 116 w 180"/>
                  <a:gd name="T87" fmla="*/ 142 h 190"/>
                  <a:gd name="T88" fmla="*/ 130 w 180"/>
                  <a:gd name="T89" fmla="*/ 131 h 190"/>
                  <a:gd name="T90" fmla="*/ 130 w 180"/>
                  <a:gd name="T91" fmla="*/ 117 h 190"/>
                  <a:gd name="T92" fmla="*/ 137 w 180"/>
                  <a:gd name="T93" fmla="*/ 117 h 190"/>
                  <a:gd name="T94" fmla="*/ 148 w 180"/>
                  <a:gd name="T95" fmla="*/ 111 h 190"/>
                  <a:gd name="T96" fmla="*/ 156 w 180"/>
                  <a:gd name="T97" fmla="*/ 99 h 190"/>
                  <a:gd name="T98" fmla="*/ 164 w 180"/>
                  <a:gd name="T99" fmla="*/ 95 h 190"/>
                  <a:gd name="T100" fmla="*/ 174 w 180"/>
                  <a:gd name="T101" fmla="*/ 95 h 190"/>
                  <a:gd name="T102" fmla="*/ 174 w 180"/>
                  <a:gd name="T103" fmla="*/ 90 h 190"/>
                  <a:gd name="T104" fmla="*/ 180 w 180"/>
                  <a:gd name="T105" fmla="*/ 85 h 190"/>
                  <a:gd name="T106" fmla="*/ 168 w 180"/>
                  <a:gd name="T107" fmla="*/ 79 h 190"/>
                  <a:gd name="T108" fmla="*/ 166 w 180"/>
                  <a:gd name="T109" fmla="*/ 78 h 190"/>
                  <a:gd name="T110" fmla="*/ 149 w 180"/>
                  <a:gd name="T111" fmla="*/ 71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 h="190">
                    <a:moveTo>
                      <a:pt x="149" y="71"/>
                    </a:moveTo>
                    <a:cubicBezTo>
                      <a:pt x="149" y="62"/>
                      <a:pt x="149" y="62"/>
                      <a:pt x="149" y="62"/>
                    </a:cubicBezTo>
                    <a:cubicBezTo>
                      <a:pt x="145" y="51"/>
                      <a:pt x="145" y="51"/>
                      <a:pt x="145" y="51"/>
                    </a:cubicBezTo>
                    <a:cubicBezTo>
                      <a:pt x="139" y="51"/>
                      <a:pt x="139" y="51"/>
                      <a:pt x="139" y="51"/>
                    </a:cubicBezTo>
                    <a:cubicBezTo>
                      <a:pt x="139" y="44"/>
                      <a:pt x="139" y="44"/>
                      <a:pt x="139" y="44"/>
                    </a:cubicBezTo>
                    <a:cubicBezTo>
                      <a:pt x="122" y="36"/>
                      <a:pt x="122" y="36"/>
                      <a:pt x="122" y="36"/>
                    </a:cubicBezTo>
                    <a:cubicBezTo>
                      <a:pt x="122" y="20"/>
                      <a:pt x="122" y="20"/>
                      <a:pt x="122" y="20"/>
                    </a:cubicBezTo>
                    <a:cubicBezTo>
                      <a:pt x="109" y="13"/>
                      <a:pt x="109" y="13"/>
                      <a:pt x="109" y="13"/>
                    </a:cubicBezTo>
                    <a:cubicBezTo>
                      <a:pt x="106" y="0"/>
                      <a:pt x="106" y="0"/>
                      <a:pt x="106" y="0"/>
                    </a:cubicBezTo>
                    <a:cubicBezTo>
                      <a:pt x="99" y="0"/>
                      <a:pt x="99" y="0"/>
                      <a:pt x="99" y="0"/>
                    </a:cubicBezTo>
                    <a:cubicBezTo>
                      <a:pt x="92" y="3"/>
                      <a:pt x="92" y="3"/>
                      <a:pt x="92" y="3"/>
                    </a:cubicBezTo>
                    <a:cubicBezTo>
                      <a:pt x="73" y="12"/>
                      <a:pt x="73" y="12"/>
                      <a:pt x="73" y="12"/>
                    </a:cubicBezTo>
                    <a:cubicBezTo>
                      <a:pt x="68" y="6"/>
                      <a:pt x="68" y="6"/>
                      <a:pt x="68" y="6"/>
                    </a:cubicBezTo>
                    <a:cubicBezTo>
                      <a:pt x="20" y="11"/>
                      <a:pt x="20" y="11"/>
                      <a:pt x="20" y="11"/>
                    </a:cubicBezTo>
                    <a:cubicBezTo>
                      <a:pt x="20" y="86"/>
                      <a:pt x="20" y="86"/>
                      <a:pt x="20" y="86"/>
                    </a:cubicBezTo>
                    <a:cubicBezTo>
                      <a:pt x="0" y="86"/>
                      <a:pt x="0" y="86"/>
                      <a:pt x="0" y="86"/>
                    </a:cubicBezTo>
                    <a:cubicBezTo>
                      <a:pt x="0" y="144"/>
                      <a:pt x="0" y="144"/>
                      <a:pt x="0" y="144"/>
                    </a:cubicBezTo>
                    <a:cubicBezTo>
                      <a:pt x="0" y="144"/>
                      <a:pt x="0" y="145"/>
                      <a:pt x="1" y="145"/>
                    </a:cubicBezTo>
                    <a:cubicBezTo>
                      <a:pt x="1" y="145"/>
                      <a:pt x="1" y="146"/>
                      <a:pt x="1" y="146"/>
                    </a:cubicBezTo>
                    <a:cubicBezTo>
                      <a:pt x="1" y="146"/>
                      <a:pt x="2" y="146"/>
                      <a:pt x="2" y="146"/>
                    </a:cubicBezTo>
                    <a:cubicBezTo>
                      <a:pt x="2" y="146"/>
                      <a:pt x="2" y="147"/>
                      <a:pt x="3" y="147"/>
                    </a:cubicBezTo>
                    <a:cubicBezTo>
                      <a:pt x="3" y="147"/>
                      <a:pt x="3" y="147"/>
                      <a:pt x="3" y="147"/>
                    </a:cubicBezTo>
                    <a:cubicBezTo>
                      <a:pt x="3" y="148"/>
                      <a:pt x="4" y="148"/>
                      <a:pt x="4" y="148"/>
                    </a:cubicBezTo>
                    <a:cubicBezTo>
                      <a:pt x="4" y="148"/>
                      <a:pt x="4" y="148"/>
                      <a:pt x="5" y="149"/>
                    </a:cubicBezTo>
                    <a:cubicBezTo>
                      <a:pt x="5" y="149"/>
                      <a:pt x="5" y="149"/>
                      <a:pt x="6" y="149"/>
                    </a:cubicBezTo>
                    <a:cubicBezTo>
                      <a:pt x="6" y="149"/>
                      <a:pt x="6" y="150"/>
                      <a:pt x="6" y="150"/>
                    </a:cubicBezTo>
                    <a:cubicBezTo>
                      <a:pt x="7" y="150"/>
                      <a:pt x="7" y="150"/>
                      <a:pt x="7" y="150"/>
                    </a:cubicBezTo>
                    <a:cubicBezTo>
                      <a:pt x="8" y="151"/>
                      <a:pt x="8" y="151"/>
                      <a:pt x="8" y="151"/>
                    </a:cubicBezTo>
                    <a:cubicBezTo>
                      <a:pt x="9" y="151"/>
                      <a:pt x="9" y="151"/>
                      <a:pt x="10" y="152"/>
                    </a:cubicBezTo>
                    <a:cubicBezTo>
                      <a:pt x="15" y="154"/>
                      <a:pt x="11" y="167"/>
                      <a:pt x="10" y="170"/>
                    </a:cubicBezTo>
                    <a:cubicBezTo>
                      <a:pt x="10" y="186"/>
                      <a:pt x="10" y="186"/>
                      <a:pt x="10" y="186"/>
                    </a:cubicBezTo>
                    <a:cubicBezTo>
                      <a:pt x="11" y="187"/>
                      <a:pt x="13" y="189"/>
                      <a:pt x="15" y="189"/>
                    </a:cubicBezTo>
                    <a:cubicBezTo>
                      <a:pt x="17" y="190"/>
                      <a:pt x="25" y="190"/>
                      <a:pt x="30" y="189"/>
                    </a:cubicBezTo>
                    <a:cubicBezTo>
                      <a:pt x="31" y="187"/>
                      <a:pt x="35" y="180"/>
                      <a:pt x="37" y="178"/>
                    </a:cubicBezTo>
                    <a:cubicBezTo>
                      <a:pt x="39" y="177"/>
                      <a:pt x="48" y="171"/>
                      <a:pt x="50" y="170"/>
                    </a:cubicBezTo>
                    <a:cubicBezTo>
                      <a:pt x="50" y="158"/>
                      <a:pt x="50" y="158"/>
                      <a:pt x="50" y="158"/>
                    </a:cubicBezTo>
                    <a:cubicBezTo>
                      <a:pt x="50" y="158"/>
                      <a:pt x="50" y="158"/>
                      <a:pt x="50" y="158"/>
                    </a:cubicBezTo>
                    <a:cubicBezTo>
                      <a:pt x="57" y="152"/>
                      <a:pt x="57" y="152"/>
                      <a:pt x="57" y="152"/>
                    </a:cubicBezTo>
                    <a:cubicBezTo>
                      <a:pt x="62" y="152"/>
                      <a:pt x="62" y="152"/>
                      <a:pt x="62" y="152"/>
                    </a:cubicBezTo>
                    <a:cubicBezTo>
                      <a:pt x="75" y="165"/>
                      <a:pt x="75" y="165"/>
                      <a:pt x="75" y="165"/>
                    </a:cubicBezTo>
                    <a:cubicBezTo>
                      <a:pt x="83" y="169"/>
                      <a:pt x="83" y="169"/>
                      <a:pt x="83" y="169"/>
                    </a:cubicBezTo>
                    <a:cubicBezTo>
                      <a:pt x="98" y="169"/>
                      <a:pt x="98" y="169"/>
                      <a:pt x="98" y="169"/>
                    </a:cubicBezTo>
                    <a:cubicBezTo>
                      <a:pt x="111" y="142"/>
                      <a:pt x="111" y="142"/>
                      <a:pt x="111" y="142"/>
                    </a:cubicBezTo>
                    <a:cubicBezTo>
                      <a:pt x="116" y="142"/>
                      <a:pt x="116" y="142"/>
                      <a:pt x="116" y="142"/>
                    </a:cubicBezTo>
                    <a:cubicBezTo>
                      <a:pt x="130" y="131"/>
                      <a:pt x="130" y="131"/>
                      <a:pt x="130" y="131"/>
                    </a:cubicBezTo>
                    <a:cubicBezTo>
                      <a:pt x="130" y="117"/>
                      <a:pt x="130" y="117"/>
                      <a:pt x="130" y="117"/>
                    </a:cubicBezTo>
                    <a:cubicBezTo>
                      <a:pt x="137" y="117"/>
                      <a:pt x="137" y="117"/>
                      <a:pt x="137" y="117"/>
                    </a:cubicBezTo>
                    <a:cubicBezTo>
                      <a:pt x="148" y="111"/>
                      <a:pt x="148" y="111"/>
                      <a:pt x="148" y="111"/>
                    </a:cubicBezTo>
                    <a:cubicBezTo>
                      <a:pt x="156" y="99"/>
                      <a:pt x="156" y="99"/>
                      <a:pt x="156" y="99"/>
                    </a:cubicBezTo>
                    <a:cubicBezTo>
                      <a:pt x="164" y="95"/>
                      <a:pt x="164" y="95"/>
                      <a:pt x="164" y="95"/>
                    </a:cubicBezTo>
                    <a:cubicBezTo>
                      <a:pt x="174" y="95"/>
                      <a:pt x="174" y="95"/>
                      <a:pt x="174" y="95"/>
                    </a:cubicBezTo>
                    <a:cubicBezTo>
                      <a:pt x="174" y="90"/>
                      <a:pt x="174" y="90"/>
                      <a:pt x="174" y="90"/>
                    </a:cubicBezTo>
                    <a:cubicBezTo>
                      <a:pt x="180" y="85"/>
                      <a:pt x="180" y="85"/>
                      <a:pt x="180" y="85"/>
                    </a:cubicBezTo>
                    <a:cubicBezTo>
                      <a:pt x="168" y="79"/>
                      <a:pt x="168" y="79"/>
                      <a:pt x="168" y="79"/>
                    </a:cubicBezTo>
                    <a:cubicBezTo>
                      <a:pt x="166" y="78"/>
                      <a:pt x="166" y="78"/>
                      <a:pt x="166" y="78"/>
                    </a:cubicBezTo>
                    <a:lnTo>
                      <a:pt x="149" y="71"/>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3" name="Freeform 549">
                <a:extLst>
                  <a:ext uri="{FF2B5EF4-FFF2-40B4-BE49-F238E27FC236}">
                    <a16:creationId xmlns:a16="http://schemas.microsoft.com/office/drawing/2014/main" id="{DBE91B0D-DA46-407E-A2A6-427D556E5AD5}"/>
                  </a:ext>
                </a:extLst>
              </p:cNvPr>
              <p:cNvSpPr>
                <a:spLocks/>
              </p:cNvSpPr>
              <p:nvPr/>
            </p:nvSpPr>
            <p:spPr bwMode="auto">
              <a:xfrm>
                <a:off x="3372626" y="5066507"/>
                <a:ext cx="436024" cy="438627"/>
              </a:xfrm>
              <a:custGeom>
                <a:avLst/>
                <a:gdLst>
                  <a:gd name="T0" fmla="*/ 65 w 141"/>
                  <a:gd name="T1" fmla="*/ 16 h 142"/>
                  <a:gd name="T2" fmla="*/ 51 w 141"/>
                  <a:gd name="T3" fmla="*/ 20 h 142"/>
                  <a:gd name="T4" fmla="*/ 33 w 141"/>
                  <a:gd name="T5" fmla="*/ 36 h 142"/>
                  <a:gd name="T6" fmla="*/ 26 w 141"/>
                  <a:gd name="T7" fmla="*/ 44 h 142"/>
                  <a:gd name="T8" fmla="*/ 25 w 141"/>
                  <a:gd name="T9" fmla="*/ 44 h 142"/>
                  <a:gd name="T10" fmla="*/ 25 w 141"/>
                  <a:gd name="T11" fmla="*/ 45 h 142"/>
                  <a:gd name="T12" fmla="*/ 24 w 141"/>
                  <a:gd name="T13" fmla="*/ 45 h 142"/>
                  <a:gd name="T14" fmla="*/ 24 w 141"/>
                  <a:gd name="T15" fmla="*/ 45 h 142"/>
                  <a:gd name="T16" fmla="*/ 23 w 141"/>
                  <a:gd name="T17" fmla="*/ 45 h 142"/>
                  <a:gd name="T18" fmla="*/ 22 w 141"/>
                  <a:gd name="T19" fmla="*/ 45 h 142"/>
                  <a:gd name="T20" fmla="*/ 21 w 141"/>
                  <a:gd name="T21" fmla="*/ 45 h 142"/>
                  <a:gd name="T22" fmla="*/ 20 w 141"/>
                  <a:gd name="T23" fmla="*/ 45 h 142"/>
                  <a:gd name="T24" fmla="*/ 19 w 141"/>
                  <a:gd name="T25" fmla="*/ 45 h 142"/>
                  <a:gd name="T26" fmla="*/ 18 w 141"/>
                  <a:gd name="T27" fmla="*/ 45 h 142"/>
                  <a:gd name="T28" fmla="*/ 17 w 141"/>
                  <a:gd name="T29" fmla="*/ 45 h 142"/>
                  <a:gd name="T30" fmla="*/ 16 w 141"/>
                  <a:gd name="T31" fmla="*/ 45 h 142"/>
                  <a:gd name="T32" fmla="*/ 15 w 141"/>
                  <a:gd name="T33" fmla="*/ 45 h 142"/>
                  <a:gd name="T34" fmla="*/ 0 w 141"/>
                  <a:gd name="T35" fmla="*/ 47 h 142"/>
                  <a:gd name="T36" fmla="*/ 0 w 141"/>
                  <a:gd name="T37" fmla="*/ 47 h 142"/>
                  <a:gd name="T38" fmla="*/ 0 w 141"/>
                  <a:gd name="T39" fmla="*/ 47 h 142"/>
                  <a:gd name="T40" fmla="*/ 3 w 141"/>
                  <a:gd name="T41" fmla="*/ 59 h 142"/>
                  <a:gd name="T42" fmla="*/ 16 w 141"/>
                  <a:gd name="T43" fmla="*/ 66 h 142"/>
                  <a:gd name="T44" fmla="*/ 16 w 141"/>
                  <a:gd name="T45" fmla="*/ 82 h 142"/>
                  <a:gd name="T46" fmla="*/ 33 w 141"/>
                  <a:gd name="T47" fmla="*/ 89 h 142"/>
                  <a:gd name="T48" fmla="*/ 33 w 141"/>
                  <a:gd name="T49" fmla="*/ 96 h 142"/>
                  <a:gd name="T50" fmla="*/ 39 w 141"/>
                  <a:gd name="T51" fmla="*/ 96 h 142"/>
                  <a:gd name="T52" fmla="*/ 43 w 141"/>
                  <a:gd name="T53" fmla="*/ 109 h 142"/>
                  <a:gd name="T54" fmla="*/ 43 w 141"/>
                  <a:gd name="T55" fmla="*/ 116 h 142"/>
                  <a:gd name="T56" fmla="*/ 59 w 141"/>
                  <a:gd name="T57" fmla="*/ 123 h 142"/>
                  <a:gd name="T58" fmla="*/ 59 w 141"/>
                  <a:gd name="T59" fmla="*/ 123 h 142"/>
                  <a:gd name="T60" fmla="*/ 59 w 141"/>
                  <a:gd name="T61" fmla="*/ 123 h 142"/>
                  <a:gd name="T62" fmla="*/ 70 w 141"/>
                  <a:gd name="T63" fmla="*/ 129 h 142"/>
                  <a:gd name="T64" fmla="*/ 74 w 141"/>
                  <a:gd name="T65" fmla="*/ 131 h 142"/>
                  <a:gd name="T66" fmla="*/ 92 w 141"/>
                  <a:gd name="T67" fmla="*/ 136 h 142"/>
                  <a:gd name="T68" fmla="*/ 109 w 141"/>
                  <a:gd name="T69" fmla="*/ 142 h 142"/>
                  <a:gd name="T70" fmla="*/ 128 w 141"/>
                  <a:gd name="T71" fmla="*/ 119 h 142"/>
                  <a:gd name="T72" fmla="*/ 128 w 141"/>
                  <a:gd name="T73" fmla="*/ 101 h 142"/>
                  <a:gd name="T74" fmla="*/ 140 w 141"/>
                  <a:gd name="T75" fmla="*/ 92 h 142"/>
                  <a:gd name="T76" fmla="*/ 141 w 141"/>
                  <a:gd name="T77" fmla="*/ 84 h 142"/>
                  <a:gd name="T78" fmla="*/ 134 w 141"/>
                  <a:gd name="T79" fmla="*/ 77 h 142"/>
                  <a:gd name="T80" fmla="*/ 134 w 141"/>
                  <a:gd name="T81" fmla="*/ 65 h 142"/>
                  <a:gd name="T82" fmla="*/ 141 w 141"/>
                  <a:gd name="T83" fmla="*/ 53 h 142"/>
                  <a:gd name="T84" fmla="*/ 140 w 141"/>
                  <a:gd name="T85" fmla="*/ 31 h 142"/>
                  <a:gd name="T86" fmla="*/ 139 w 141"/>
                  <a:gd name="T87" fmla="*/ 23 h 142"/>
                  <a:gd name="T88" fmla="*/ 131 w 141"/>
                  <a:gd name="T89" fmla="*/ 20 h 142"/>
                  <a:gd name="T90" fmla="*/ 127 w 141"/>
                  <a:gd name="T91" fmla="*/ 20 h 142"/>
                  <a:gd name="T92" fmla="*/ 117 w 141"/>
                  <a:gd name="T93" fmla="*/ 16 h 142"/>
                  <a:gd name="T94" fmla="*/ 107 w 141"/>
                  <a:gd name="T95" fmla="*/ 12 h 142"/>
                  <a:gd name="T96" fmla="*/ 90 w 141"/>
                  <a:gd name="T97" fmla="*/ 7 h 142"/>
                  <a:gd name="T98" fmla="*/ 94 w 141"/>
                  <a:gd name="T99" fmla="*/ 0 h 142"/>
                  <a:gd name="T100" fmla="*/ 74 w 141"/>
                  <a:gd name="T101" fmla="*/ 3 h 142"/>
                  <a:gd name="T102" fmla="*/ 65 w 141"/>
                  <a:gd name="T103" fmla="*/ 7 h 142"/>
                  <a:gd name="T104" fmla="*/ 65 w 141"/>
                  <a:gd name="T105" fmla="*/ 1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1" h="142">
                    <a:moveTo>
                      <a:pt x="65" y="16"/>
                    </a:moveTo>
                    <a:cubicBezTo>
                      <a:pt x="51" y="20"/>
                      <a:pt x="51" y="20"/>
                      <a:pt x="51" y="20"/>
                    </a:cubicBezTo>
                    <a:cubicBezTo>
                      <a:pt x="33" y="36"/>
                      <a:pt x="33" y="36"/>
                      <a:pt x="33" y="36"/>
                    </a:cubicBezTo>
                    <a:cubicBezTo>
                      <a:pt x="32" y="38"/>
                      <a:pt x="30" y="44"/>
                      <a:pt x="26" y="44"/>
                    </a:cubicBezTo>
                    <a:cubicBezTo>
                      <a:pt x="26" y="44"/>
                      <a:pt x="26" y="44"/>
                      <a:pt x="25" y="44"/>
                    </a:cubicBezTo>
                    <a:cubicBezTo>
                      <a:pt x="25" y="44"/>
                      <a:pt x="25" y="44"/>
                      <a:pt x="25" y="45"/>
                    </a:cubicBezTo>
                    <a:cubicBezTo>
                      <a:pt x="25" y="45"/>
                      <a:pt x="24" y="45"/>
                      <a:pt x="24" y="45"/>
                    </a:cubicBezTo>
                    <a:cubicBezTo>
                      <a:pt x="24" y="45"/>
                      <a:pt x="24" y="45"/>
                      <a:pt x="24" y="45"/>
                    </a:cubicBezTo>
                    <a:cubicBezTo>
                      <a:pt x="23" y="45"/>
                      <a:pt x="23" y="45"/>
                      <a:pt x="23" y="45"/>
                    </a:cubicBezTo>
                    <a:cubicBezTo>
                      <a:pt x="22" y="45"/>
                      <a:pt x="22" y="45"/>
                      <a:pt x="22" y="45"/>
                    </a:cubicBezTo>
                    <a:cubicBezTo>
                      <a:pt x="22" y="45"/>
                      <a:pt x="21" y="45"/>
                      <a:pt x="21" y="45"/>
                    </a:cubicBezTo>
                    <a:cubicBezTo>
                      <a:pt x="21" y="45"/>
                      <a:pt x="20" y="45"/>
                      <a:pt x="20" y="45"/>
                    </a:cubicBezTo>
                    <a:cubicBezTo>
                      <a:pt x="20" y="45"/>
                      <a:pt x="19" y="45"/>
                      <a:pt x="19" y="45"/>
                    </a:cubicBezTo>
                    <a:cubicBezTo>
                      <a:pt x="19" y="45"/>
                      <a:pt x="18" y="45"/>
                      <a:pt x="18" y="45"/>
                    </a:cubicBezTo>
                    <a:cubicBezTo>
                      <a:pt x="18" y="45"/>
                      <a:pt x="17" y="45"/>
                      <a:pt x="17" y="45"/>
                    </a:cubicBezTo>
                    <a:cubicBezTo>
                      <a:pt x="16" y="45"/>
                      <a:pt x="16" y="45"/>
                      <a:pt x="16" y="45"/>
                    </a:cubicBezTo>
                    <a:cubicBezTo>
                      <a:pt x="16" y="45"/>
                      <a:pt x="15" y="45"/>
                      <a:pt x="15" y="45"/>
                    </a:cubicBezTo>
                    <a:cubicBezTo>
                      <a:pt x="9" y="46"/>
                      <a:pt x="3" y="47"/>
                      <a:pt x="0" y="47"/>
                    </a:cubicBezTo>
                    <a:cubicBezTo>
                      <a:pt x="0" y="47"/>
                      <a:pt x="0" y="47"/>
                      <a:pt x="0" y="47"/>
                    </a:cubicBezTo>
                    <a:cubicBezTo>
                      <a:pt x="0" y="47"/>
                      <a:pt x="0" y="47"/>
                      <a:pt x="0" y="47"/>
                    </a:cubicBezTo>
                    <a:cubicBezTo>
                      <a:pt x="3" y="59"/>
                      <a:pt x="3" y="59"/>
                      <a:pt x="3" y="59"/>
                    </a:cubicBezTo>
                    <a:cubicBezTo>
                      <a:pt x="16" y="66"/>
                      <a:pt x="16" y="66"/>
                      <a:pt x="16" y="66"/>
                    </a:cubicBezTo>
                    <a:cubicBezTo>
                      <a:pt x="16" y="82"/>
                      <a:pt x="16" y="82"/>
                      <a:pt x="16" y="82"/>
                    </a:cubicBezTo>
                    <a:cubicBezTo>
                      <a:pt x="33" y="89"/>
                      <a:pt x="33" y="89"/>
                      <a:pt x="33" y="89"/>
                    </a:cubicBezTo>
                    <a:cubicBezTo>
                      <a:pt x="33" y="96"/>
                      <a:pt x="33" y="96"/>
                      <a:pt x="33" y="96"/>
                    </a:cubicBezTo>
                    <a:cubicBezTo>
                      <a:pt x="39" y="96"/>
                      <a:pt x="39" y="96"/>
                      <a:pt x="39" y="96"/>
                    </a:cubicBezTo>
                    <a:cubicBezTo>
                      <a:pt x="43" y="109"/>
                      <a:pt x="43" y="109"/>
                      <a:pt x="43" y="109"/>
                    </a:cubicBezTo>
                    <a:cubicBezTo>
                      <a:pt x="43" y="116"/>
                      <a:pt x="43" y="116"/>
                      <a:pt x="43" y="116"/>
                    </a:cubicBezTo>
                    <a:cubicBezTo>
                      <a:pt x="59" y="123"/>
                      <a:pt x="59" y="123"/>
                      <a:pt x="59" y="123"/>
                    </a:cubicBezTo>
                    <a:cubicBezTo>
                      <a:pt x="59" y="123"/>
                      <a:pt x="59" y="123"/>
                      <a:pt x="59" y="123"/>
                    </a:cubicBezTo>
                    <a:cubicBezTo>
                      <a:pt x="59" y="123"/>
                      <a:pt x="59" y="123"/>
                      <a:pt x="59" y="123"/>
                    </a:cubicBezTo>
                    <a:cubicBezTo>
                      <a:pt x="70" y="129"/>
                      <a:pt x="70" y="129"/>
                      <a:pt x="70" y="129"/>
                    </a:cubicBezTo>
                    <a:cubicBezTo>
                      <a:pt x="74" y="131"/>
                      <a:pt x="74" y="131"/>
                      <a:pt x="74" y="131"/>
                    </a:cubicBezTo>
                    <a:cubicBezTo>
                      <a:pt x="92" y="136"/>
                      <a:pt x="92" y="136"/>
                      <a:pt x="92" y="136"/>
                    </a:cubicBezTo>
                    <a:cubicBezTo>
                      <a:pt x="109" y="142"/>
                      <a:pt x="109" y="142"/>
                      <a:pt x="109" y="142"/>
                    </a:cubicBezTo>
                    <a:cubicBezTo>
                      <a:pt x="128" y="119"/>
                      <a:pt x="128" y="119"/>
                      <a:pt x="128" y="119"/>
                    </a:cubicBezTo>
                    <a:cubicBezTo>
                      <a:pt x="128" y="101"/>
                      <a:pt x="128" y="101"/>
                      <a:pt x="128" y="101"/>
                    </a:cubicBezTo>
                    <a:cubicBezTo>
                      <a:pt x="140" y="92"/>
                      <a:pt x="140" y="92"/>
                      <a:pt x="140" y="92"/>
                    </a:cubicBezTo>
                    <a:cubicBezTo>
                      <a:pt x="141" y="84"/>
                      <a:pt x="141" y="84"/>
                      <a:pt x="141" y="84"/>
                    </a:cubicBezTo>
                    <a:cubicBezTo>
                      <a:pt x="134" y="77"/>
                      <a:pt x="134" y="77"/>
                      <a:pt x="134" y="77"/>
                    </a:cubicBezTo>
                    <a:cubicBezTo>
                      <a:pt x="134" y="65"/>
                      <a:pt x="134" y="65"/>
                      <a:pt x="134" y="65"/>
                    </a:cubicBezTo>
                    <a:cubicBezTo>
                      <a:pt x="141" y="53"/>
                      <a:pt x="141" y="53"/>
                      <a:pt x="141" y="53"/>
                    </a:cubicBezTo>
                    <a:cubicBezTo>
                      <a:pt x="140" y="31"/>
                      <a:pt x="140" y="31"/>
                      <a:pt x="140" y="31"/>
                    </a:cubicBezTo>
                    <a:cubicBezTo>
                      <a:pt x="139" y="23"/>
                      <a:pt x="139" y="23"/>
                      <a:pt x="139" y="23"/>
                    </a:cubicBezTo>
                    <a:cubicBezTo>
                      <a:pt x="131" y="20"/>
                      <a:pt x="131" y="20"/>
                      <a:pt x="131" y="20"/>
                    </a:cubicBezTo>
                    <a:cubicBezTo>
                      <a:pt x="127" y="20"/>
                      <a:pt x="127" y="20"/>
                      <a:pt x="127" y="20"/>
                    </a:cubicBezTo>
                    <a:cubicBezTo>
                      <a:pt x="117" y="16"/>
                      <a:pt x="117" y="16"/>
                      <a:pt x="117" y="16"/>
                    </a:cubicBezTo>
                    <a:cubicBezTo>
                      <a:pt x="107" y="12"/>
                      <a:pt x="107" y="12"/>
                      <a:pt x="107" y="12"/>
                    </a:cubicBezTo>
                    <a:cubicBezTo>
                      <a:pt x="90" y="7"/>
                      <a:pt x="90" y="7"/>
                      <a:pt x="90" y="7"/>
                    </a:cubicBezTo>
                    <a:cubicBezTo>
                      <a:pt x="94" y="0"/>
                      <a:pt x="94" y="0"/>
                      <a:pt x="94" y="0"/>
                    </a:cubicBezTo>
                    <a:cubicBezTo>
                      <a:pt x="74" y="3"/>
                      <a:pt x="74" y="3"/>
                      <a:pt x="74" y="3"/>
                    </a:cubicBezTo>
                    <a:cubicBezTo>
                      <a:pt x="65" y="7"/>
                      <a:pt x="65" y="7"/>
                      <a:pt x="65" y="7"/>
                    </a:cubicBezTo>
                    <a:lnTo>
                      <a:pt x="65" y="1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4" name="Freeform 550">
                <a:extLst>
                  <a:ext uri="{FF2B5EF4-FFF2-40B4-BE49-F238E27FC236}">
                    <a16:creationId xmlns:a16="http://schemas.microsoft.com/office/drawing/2014/main" id="{94E51181-EAF6-4BAC-82BB-33B30D6B5196}"/>
                  </a:ext>
                </a:extLst>
              </p:cNvPr>
              <p:cNvSpPr>
                <a:spLocks/>
              </p:cNvSpPr>
              <p:nvPr/>
            </p:nvSpPr>
            <p:spPr bwMode="auto">
              <a:xfrm>
                <a:off x="859308" y="3258637"/>
                <a:ext cx="157490" cy="110633"/>
              </a:xfrm>
              <a:custGeom>
                <a:avLst/>
                <a:gdLst>
                  <a:gd name="T0" fmla="*/ 112 w 121"/>
                  <a:gd name="T1" fmla="*/ 50 h 85"/>
                  <a:gd name="T2" fmla="*/ 112 w 121"/>
                  <a:gd name="T3" fmla="*/ 21 h 85"/>
                  <a:gd name="T4" fmla="*/ 121 w 121"/>
                  <a:gd name="T5" fmla="*/ 21 h 85"/>
                  <a:gd name="T6" fmla="*/ 121 w 121"/>
                  <a:gd name="T7" fmla="*/ 5 h 85"/>
                  <a:gd name="T8" fmla="*/ 62 w 121"/>
                  <a:gd name="T9" fmla="*/ 0 h 85"/>
                  <a:gd name="T10" fmla="*/ 48 w 121"/>
                  <a:gd name="T11" fmla="*/ 19 h 85"/>
                  <a:gd name="T12" fmla="*/ 5 w 121"/>
                  <a:gd name="T13" fmla="*/ 19 h 85"/>
                  <a:gd name="T14" fmla="*/ 0 w 121"/>
                  <a:gd name="T15" fmla="*/ 24 h 85"/>
                  <a:gd name="T16" fmla="*/ 2 w 121"/>
                  <a:gd name="T17" fmla="*/ 28 h 85"/>
                  <a:gd name="T18" fmla="*/ 26 w 121"/>
                  <a:gd name="T19" fmla="*/ 43 h 85"/>
                  <a:gd name="T20" fmla="*/ 33 w 121"/>
                  <a:gd name="T21" fmla="*/ 35 h 85"/>
                  <a:gd name="T22" fmla="*/ 50 w 121"/>
                  <a:gd name="T23" fmla="*/ 35 h 85"/>
                  <a:gd name="T24" fmla="*/ 55 w 121"/>
                  <a:gd name="T25" fmla="*/ 66 h 85"/>
                  <a:gd name="T26" fmla="*/ 62 w 121"/>
                  <a:gd name="T27" fmla="*/ 85 h 85"/>
                  <a:gd name="T28" fmla="*/ 64 w 121"/>
                  <a:gd name="T29" fmla="*/ 85 h 85"/>
                  <a:gd name="T30" fmla="*/ 71 w 121"/>
                  <a:gd name="T31" fmla="*/ 64 h 85"/>
                  <a:gd name="T32" fmla="*/ 102 w 121"/>
                  <a:gd name="T33" fmla="*/ 50 h 85"/>
                  <a:gd name="T34" fmla="*/ 112 w 121"/>
                  <a:gd name="T35"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 h="85">
                    <a:moveTo>
                      <a:pt x="112" y="50"/>
                    </a:moveTo>
                    <a:lnTo>
                      <a:pt x="112" y="21"/>
                    </a:lnTo>
                    <a:lnTo>
                      <a:pt x="121" y="21"/>
                    </a:lnTo>
                    <a:lnTo>
                      <a:pt x="121" y="5"/>
                    </a:lnTo>
                    <a:lnTo>
                      <a:pt x="62" y="0"/>
                    </a:lnTo>
                    <a:lnTo>
                      <a:pt x="48" y="19"/>
                    </a:lnTo>
                    <a:lnTo>
                      <a:pt x="5" y="19"/>
                    </a:lnTo>
                    <a:lnTo>
                      <a:pt x="0" y="24"/>
                    </a:lnTo>
                    <a:lnTo>
                      <a:pt x="2" y="28"/>
                    </a:lnTo>
                    <a:lnTo>
                      <a:pt x="26" y="43"/>
                    </a:lnTo>
                    <a:lnTo>
                      <a:pt x="33" y="35"/>
                    </a:lnTo>
                    <a:lnTo>
                      <a:pt x="50" y="35"/>
                    </a:lnTo>
                    <a:lnTo>
                      <a:pt x="55" y="66"/>
                    </a:lnTo>
                    <a:lnTo>
                      <a:pt x="62" y="85"/>
                    </a:lnTo>
                    <a:lnTo>
                      <a:pt x="64" y="85"/>
                    </a:lnTo>
                    <a:lnTo>
                      <a:pt x="71" y="64"/>
                    </a:lnTo>
                    <a:lnTo>
                      <a:pt x="102" y="50"/>
                    </a:lnTo>
                    <a:lnTo>
                      <a:pt x="112" y="50"/>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5" name="Freeform 551">
                <a:extLst>
                  <a:ext uri="{FF2B5EF4-FFF2-40B4-BE49-F238E27FC236}">
                    <a16:creationId xmlns:a16="http://schemas.microsoft.com/office/drawing/2014/main" id="{15495644-317D-49FE-AE4C-8811D703273F}"/>
                  </a:ext>
                </a:extLst>
              </p:cNvPr>
              <p:cNvSpPr>
                <a:spLocks/>
              </p:cNvSpPr>
              <p:nvPr/>
            </p:nvSpPr>
            <p:spPr bwMode="auto">
              <a:xfrm>
                <a:off x="946513" y="3265144"/>
                <a:ext cx="429516" cy="339708"/>
              </a:xfrm>
              <a:custGeom>
                <a:avLst/>
                <a:gdLst>
                  <a:gd name="T0" fmla="*/ 74 w 139"/>
                  <a:gd name="T1" fmla="*/ 57 h 110"/>
                  <a:gd name="T2" fmla="*/ 82 w 139"/>
                  <a:gd name="T3" fmla="*/ 57 h 110"/>
                  <a:gd name="T4" fmla="*/ 85 w 139"/>
                  <a:gd name="T5" fmla="*/ 75 h 110"/>
                  <a:gd name="T6" fmla="*/ 85 w 139"/>
                  <a:gd name="T7" fmla="*/ 85 h 110"/>
                  <a:gd name="T8" fmla="*/ 85 w 139"/>
                  <a:gd name="T9" fmla="*/ 85 h 110"/>
                  <a:gd name="T10" fmla="*/ 85 w 139"/>
                  <a:gd name="T11" fmla="*/ 85 h 110"/>
                  <a:gd name="T12" fmla="*/ 85 w 139"/>
                  <a:gd name="T13" fmla="*/ 86 h 110"/>
                  <a:gd name="T14" fmla="*/ 85 w 139"/>
                  <a:gd name="T15" fmla="*/ 87 h 110"/>
                  <a:gd name="T16" fmla="*/ 89 w 139"/>
                  <a:gd name="T17" fmla="*/ 85 h 110"/>
                  <a:gd name="T18" fmla="*/ 94 w 139"/>
                  <a:gd name="T19" fmla="*/ 85 h 110"/>
                  <a:gd name="T20" fmla="*/ 104 w 139"/>
                  <a:gd name="T21" fmla="*/ 91 h 110"/>
                  <a:gd name="T22" fmla="*/ 105 w 139"/>
                  <a:gd name="T23" fmla="*/ 110 h 110"/>
                  <a:gd name="T24" fmla="*/ 120 w 139"/>
                  <a:gd name="T25" fmla="*/ 104 h 110"/>
                  <a:gd name="T26" fmla="*/ 121 w 139"/>
                  <a:gd name="T27" fmla="*/ 103 h 110"/>
                  <a:gd name="T28" fmla="*/ 122 w 139"/>
                  <a:gd name="T29" fmla="*/ 103 h 110"/>
                  <a:gd name="T30" fmla="*/ 132 w 139"/>
                  <a:gd name="T31" fmla="*/ 96 h 110"/>
                  <a:gd name="T32" fmla="*/ 134 w 139"/>
                  <a:gd name="T33" fmla="*/ 83 h 110"/>
                  <a:gd name="T34" fmla="*/ 139 w 139"/>
                  <a:gd name="T35" fmla="*/ 83 h 110"/>
                  <a:gd name="T36" fmla="*/ 138 w 139"/>
                  <a:gd name="T37" fmla="*/ 72 h 110"/>
                  <a:gd name="T38" fmla="*/ 133 w 139"/>
                  <a:gd name="T39" fmla="*/ 51 h 110"/>
                  <a:gd name="T40" fmla="*/ 128 w 139"/>
                  <a:gd name="T41" fmla="*/ 37 h 110"/>
                  <a:gd name="T42" fmla="*/ 128 w 139"/>
                  <a:gd name="T43" fmla="*/ 25 h 110"/>
                  <a:gd name="T44" fmla="*/ 116 w 139"/>
                  <a:gd name="T45" fmla="*/ 22 h 110"/>
                  <a:gd name="T46" fmla="*/ 115 w 139"/>
                  <a:gd name="T47" fmla="*/ 11 h 110"/>
                  <a:gd name="T48" fmla="*/ 109 w 139"/>
                  <a:gd name="T49" fmla="*/ 6 h 110"/>
                  <a:gd name="T50" fmla="*/ 88 w 139"/>
                  <a:gd name="T51" fmla="*/ 12 h 110"/>
                  <a:gd name="T52" fmla="*/ 81 w 139"/>
                  <a:gd name="T53" fmla="*/ 15 h 110"/>
                  <a:gd name="T54" fmla="*/ 66 w 139"/>
                  <a:gd name="T55" fmla="*/ 11 h 110"/>
                  <a:gd name="T56" fmla="*/ 60 w 139"/>
                  <a:gd name="T57" fmla="*/ 9 h 110"/>
                  <a:gd name="T58" fmla="*/ 60 w 139"/>
                  <a:gd name="T59" fmla="*/ 9 h 110"/>
                  <a:gd name="T60" fmla="*/ 59 w 139"/>
                  <a:gd name="T61" fmla="*/ 9 h 110"/>
                  <a:gd name="T62" fmla="*/ 59 w 139"/>
                  <a:gd name="T63" fmla="*/ 9 h 110"/>
                  <a:gd name="T64" fmla="*/ 30 w 139"/>
                  <a:gd name="T65" fmla="*/ 1 h 110"/>
                  <a:gd name="T66" fmla="*/ 25 w 139"/>
                  <a:gd name="T67" fmla="*/ 9 h 110"/>
                  <a:gd name="T68" fmla="*/ 21 w 139"/>
                  <a:gd name="T69" fmla="*/ 21 h 110"/>
                  <a:gd name="T70" fmla="*/ 3 w 139"/>
                  <a:gd name="T71" fmla="*/ 26 h 110"/>
                  <a:gd name="T72" fmla="*/ 9 w 139"/>
                  <a:gd name="T73" fmla="*/ 47 h 110"/>
                  <a:gd name="T74" fmla="*/ 23 w 139"/>
                  <a:gd name="T75" fmla="*/ 58 h 110"/>
                  <a:gd name="T76" fmla="*/ 23 w 139"/>
                  <a:gd name="T77" fmla="*/ 59 h 110"/>
                  <a:gd name="T78" fmla="*/ 29 w 139"/>
                  <a:gd name="T79" fmla="*/ 64 h 110"/>
                  <a:gd name="T80" fmla="*/ 29 w 139"/>
                  <a:gd name="T81" fmla="*/ 64 h 110"/>
                  <a:gd name="T82" fmla="*/ 29 w 139"/>
                  <a:gd name="T83" fmla="*/ 64 h 110"/>
                  <a:gd name="T84" fmla="*/ 29 w 139"/>
                  <a:gd name="T85" fmla="*/ 64 h 110"/>
                  <a:gd name="T86" fmla="*/ 30 w 139"/>
                  <a:gd name="T87" fmla="*/ 66 h 110"/>
                  <a:gd name="T88" fmla="*/ 30 w 139"/>
                  <a:gd name="T89" fmla="*/ 66 h 110"/>
                  <a:gd name="T90" fmla="*/ 31 w 139"/>
                  <a:gd name="T91" fmla="*/ 67 h 110"/>
                  <a:gd name="T92" fmla="*/ 31 w 139"/>
                  <a:gd name="T93" fmla="*/ 68 h 110"/>
                  <a:gd name="T94" fmla="*/ 32 w 139"/>
                  <a:gd name="T95" fmla="*/ 70 h 110"/>
                  <a:gd name="T96" fmla="*/ 41 w 139"/>
                  <a:gd name="T97" fmla="*/ 57 h 110"/>
                  <a:gd name="T98" fmla="*/ 61 w 139"/>
                  <a:gd name="T99" fmla="*/ 5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9" h="110">
                    <a:moveTo>
                      <a:pt x="61" y="53"/>
                    </a:moveTo>
                    <a:cubicBezTo>
                      <a:pt x="63" y="53"/>
                      <a:pt x="72" y="55"/>
                      <a:pt x="74" y="57"/>
                    </a:cubicBezTo>
                    <a:cubicBezTo>
                      <a:pt x="75" y="59"/>
                      <a:pt x="79" y="58"/>
                      <a:pt x="81" y="57"/>
                    </a:cubicBezTo>
                    <a:cubicBezTo>
                      <a:pt x="82" y="57"/>
                      <a:pt x="82" y="57"/>
                      <a:pt x="82" y="57"/>
                    </a:cubicBezTo>
                    <a:cubicBezTo>
                      <a:pt x="82" y="58"/>
                      <a:pt x="82" y="58"/>
                      <a:pt x="82" y="58"/>
                    </a:cubicBezTo>
                    <a:cubicBezTo>
                      <a:pt x="83" y="64"/>
                      <a:pt x="84" y="73"/>
                      <a:pt x="85" y="75"/>
                    </a:cubicBezTo>
                    <a:cubicBezTo>
                      <a:pt x="86" y="77"/>
                      <a:pt x="86" y="81"/>
                      <a:pt x="85" y="85"/>
                    </a:cubicBezTo>
                    <a:cubicBezTo>
                      <a:pt x="85" y="85"/>
                      <a:pt x="85" y="85"/>
                      <a:pt x="85" y="85"/>
                    </a:cubicBezTo>
                    <a:cubicBezTo>
                      <a:pt x="85" y="85"/>
                      <a:pt x="85" y="85"/>
                      <a:pt x="85" y="85"/>
                    </a:cubicBezTo>
                    <a:cubicBezTo>
                      <a:pt x="85" y="85"/>
                      <a:pt x="85" y="85"/>
                      <a:pt x="85" y="85"/>
                    </a:cubicBezTo>
                    <a:cubicBezTo>
                      <a:pt x="85" y="85"/>
                      <a:pt x="85" y="85"/>
                      <a:pt x="85" y="85"/>
                    </a:cubicBezTo>
                    <a:cubicBezTo>
                      <a:pt x="85" y="85"/>
                      <a:pt x="85" y="85"/>
                      <a:pt x="85" y="85"/>
                    </a:cubicBezTo>
                    <a:cubicBezTo>
                      <a:pt x="85" y="86"/>
                      <a:pt x="85" y="86"/>
                      <a:pt x="85" y="86"/>
                    </a:cubicBezTo>
                    <a:cubicBezTo>
                      <a:pt x="85" y="86"/>
                      <a:pt x="85" y="86"/>
                      <a:pt x="85" y="86"/>
                    </a:cubicBezTo>
                    <a:cubicBezTo>
                      <a:pt x="85" y="86"/>
                      <a:pt x="85" y="86"/>
                      <a:pt x="85" y="86"/>
                    </a:cubicBezTo>
                    <a:cubicBezTo>
                      <a:pt x="85" y="86"/>
                      <a:pt x="85" y="86"/>
                      <a:pt x="85" y="87"/>
                    </a:cubicBezTo>
                    <a:cubicBezTo>
                      <a:pt x="86" y="87"/>
                      <a:pt x="88" y="86"/>
                      <a:pt x="89" y="86"/>
                    </a:cubicBezTo>
                    <a:cubicBezTo>
                      <a:pt x="89" y="85"/>
                      <a:pt x="89" y="85"/>
                      <a:pt x="89" y="85"/>
                    </a:cubicBezTo>
                    <a:cubicBezTo>
                      <a:pt x="92" y="85"/>
                      <a:pt x="92" y="85"/>
                      <a:pt x="92" y="85"/>
                    </a:cubicBezTo>
                    <a:cubicBezTo>
                      <a:pt x="94" y="85"/>
                      <a:pt x="94" y="85"/>
                      <a:pt x="94" y="85"/>
                    </a:cubicBezTo>
                    <a:cubicBezTo>
                      <a:pt x="100" y="85"/>
                      <a:pt x="100" y="85"/>
                      <a:pt x="100" y="85"/>
                    </a:cubicBezTo>
                    <a:cubicBezTo>
                      <a:pt x="103" y="85"/>
                      <a:pt x="104" y="90"/>
                      <a:pt x="104" y="91"/>
                    </a:cubicBezTo>
                    <a:cubicBezTo>
                      <a:pt x="105" y="91"/>
                      <a:pt x="105" y="91"/>
                      <a:pt x="105" y="91"/>
                    </a:cubicBezTo>
                    <a:cubicBezTo>
                      <a:pt x="105" y="110"/>
                      <a:pt x="105" y="110"/>
                      <a:pt x="105" y="110"/>
                    </a:cubicBezTo>
                    <a:cubicBezTo>
                      <a:pt x="117" y="110"/>
                      <a:pt x="117" y="110"/>
                      <a:pt x="117" y="110"/>
                    </a:cubicBezTo>
                    <a:cubicBezTo>
                      <a:pt x="120" y="104"/>
                      <a:pt x="120" y="104"/>
                      <a:pt x="120" y="104"/>
                    </a:cubicBezTo>
                    <a:cubicBezTo>
                      <a:pt x="119" y="103"/>
                      <a:pt x="119" y="103"/>
                      <a:pt x="119" y="103"/>
                    </a:cubicBezTo>
                    <a:cubicBezTo>
                      <a:pt x="121" y="103"/>
                      <a:pt x="121" y="103"/>
                      <a:pt x="121" y="103"/>
                    </a:cubicBezTo>
                    <a:cubicBezTo>
                      <a:pt x="121" y="102"/>
                      <a:pt x="121" y="102"/>
                      <a:pt x="121" y="102"/>
                    </a:cubicBezTo>
                    <a:cubicBezTo>
                      <a:pt x="122" y="103"/>
                      <a:pt x="122" y="103"/>
                      <a:pt x="122" y="103"/>
                    </a:cubicBezTo>
                    <a:cubicBezTo>
                      <a:pt x="128" y="103"/>
                      <a:pt x="128" y="103"/>
                      <a:pt x="128" y="103"/>
                    </a:cubicBezTo>
                    <a:cubicBezTo>
                      <a:pt x="132" y="96"/>
                      <a:pt x="132" y="96"/>
                      <a:pt x="132" y="96"/>
                    </a:cubicBezTo>
                    <a:cubicBezTo>
                      <a:pt x="125" y="87"/>
                      <a:pt x="125" y="87"/>
                      <a:pt x="125" y="87"/>
                    </a:cubicBezTo>
                    <a:cubicBezTo>
                      <a:pt x="134" y="83"/>
                      <a:pt x="134" y="83"/>
                      <a:pt x="134" y="83"/>
                    </a:cubicBezTo>
                    <a:cubicBezTo>
                      <a:pt x="139" y="85"/>
                      <a:pt x="139" y="85"/>
                      <a:pt x="139" y="85"/>
                    </a:cubicBezTo>
                    <a:cubicBezTo>
                      <a:pt x="139" y="83"/>
                      <a:pt x="139" y="83"/>
                      <a:pt x="139" y="83"/>
                    </a:cubicBezTo>
                    <a:cubicBezTo>
                      <a:pt x="132" y="76"/>
                      <a:pt x="132" y="76"/>
                      <a:pt x="132" y="76"/>
                    </a:cubicBezTo>
                    <a:cubicBezTo>
                      <a:pt x="138" y="72"/>
                      <a:pt x="138" y="72"/>
                      <a:pt x="138" y="72"/>
                    </a:cubicBezTo>
                    <a:cubicBezTo>
                      <a:pt x="133" y="69"/>
                      <a:pt x="133" y="69"/>
                      <a:pt x="133" y="69"/>
                    </a:cubicBezTo>
                    <a:cubicBezTo>
                      <a:pt x="133" y="51"/>
                      <a:pt x="133" y="51"/>
                      <a:pt x="133" y="51"/>
                    </a:cubicBezTo>
                    <a:cubicBezTo>
                      <a:pt x="128" y="48"/>
                      <a:pt x="128" y="48"/>
                      <a:pt x="128" y="48"/>
                    </a:cubicBezTo>
                    <a:cubicBezTo>
                      <a:pt x="128" y="37"/>
                      <a:pt x="128" y="37"/>
                      <a:pt x="128" y="37"/>
                    </a:cubicBezTo>
                    <a:cubicBezTo>
                      <a:pt x="116" y="37"/>
                      <a:pt x="116" y="37"/>
                      <a:pt x="116" y="37"/>
                    </a:cubicBezTo>
                    <a:cubicBezTo>
                      <a:pt x="128" y="25"/>
                      <a:pt x="128" y="25"/>
                      <a:pt x="128" y="25"/>
                    </a:cubicBezTo>
                    <a:cubicBezTo>
                      <a:pt x="128" y="22"/>
                      <a:pt x="128" y="22"/>
                      <a:pt x="128" y="22"/>
                    </a:cubicBezTo>
                    <a:cubicBezTo>
                      <a:pt x="116" y="22"/>
                      <a:pt x="116" y="22"/>
                      <a:pt x="116" y="22"/>
                    </a:cubicBezTo>
                    <a:cubicBezTo>
                      <a:pt x="115" y="22"/>
                      <a:pt x="114" y="22"/>
                      <a:pt x="114" y="22"/>
                    </a:cubicBezTo>
                    <a:cubicBezTo>
                      <a:pt x="112" y="19"/>
                      <a:pt x="114" y="12"/>
                      <a:pt x="115" y="11"/>
                    </a:cubicBezTo>
                    <a:cubicBezTo>
                      <a:pt x="115" y="6"/>
                      <a:pt x="115" y="6"/>
                      <a:pt x="115" y="6"/>
                    </a:cubicBezTo>
                    <a:cubicBezTo>
                      <a:pt x="109" y="6"/>
                      <a:pt x="109" y="6"/>
                      <a:pt x="109" y="6"/>
                    </a:cubicBezTo>
                    <a:cubicBezTo>
                      <a:pt x="106" y="12"/>
                      <a:pt x="106" y="12"/>
                      <a:pt x="106" y="12"/>
                    </a:cubicBezTo>
                    <a:cubicBezTo>
                      <a:pt x="88" y="12"/>
                      <a:pt x="88" y="12"/>
                      <a:pt x="88" y="12"/>
                    </a:cubicBezTo>
                    <a:cubicBezTo>
                      <a:pt x="88" y="18"/>
                      <a:pt x="88" y="18"/>
                      <a:pt x="88" y="18"/>
                    </a:cubicBezTo>
                    <a:cubicBezTo>
                      <a:pt x="81" y="15"/>
                      <a:pt x="81" y="15"/>
                      <a:pt x="81" y="15"/>
                    </a:cubicBezTo>
                    <a:cubicBezTo>
                      <a:pt x="73" y="18"/>
                      <a:pt x="73" y="18"/>
                      <a:pt x="73" y="18"/>
                    </a:cubicBezTo>
                    <a:cubicBezTo>
                      <a:pt x="66" y="11"/>
                      <a:pt x="66" y="11"/>
                      <a:pt x="66" y="11"/>
                    </a:cubicBezTo>
                    <a:cubicBezTo>
                      <a:pt x="70" y="7"/>
                      <a:pt x="70" y="7"/>
                      <a:pt x="70" y="7"/>
                    </a:cubicBezTo>
                    <a:cubicBezTo>
                      <a:pt x="60" y="9"/>
                      <a:pt x="60" y="9"/>
                      <a:pt x="60" y="9"/>
                    </a:cubicBezTo>
                    <a:cubicBezTo>
                      <a:pt x="60" y="9"/>
                      <a:pt x="60" y="9"/>
                      <a:pt x="60" y="9"/>
                    </a:cubicBezTo>
                    <a:cubicBezTo>
                      <a:pt x="60" y="9"/>
                      <a:pt x="60" y="9"/>
                      <a:pt x="60" y="9"/>
                    </a:cubicBezTo>
                    <a:cubicBezTo>
                      <a:pt x="60" y="9"/>
                      <a:pt x="60" y="9"/>
                      <a:pt x="60" y="9"/>
                    </a:cubicBezTo>
                    <a:cubicBezTo>
                      <a:pt x="60" y="9"/>
                      <a:pt x="59" y="9"/>
                      <a:pt x="59" y="9"/>
                    </a:cubicBezTo>
                    <a:cubicBezTo>
                      <a:pt x="59" y="9"/>
                      <a:pt x="59" y="9"/>
                      <a:pt x="59" y="9"/>
                    </a:cubicBezTo>
                    <a:cubicBezTo>
                      <a:pt x="59" y="9"/>
                      <a:pt x="59" y="9"/>
                      <a:pt x="59" y="9"/>
                    </a:cubicBezTo>
                    <a:cubicBezTo>
                      <a:pt x="56" y="8"/>
                      <a:pt x="41" y="7"/>
                      <a:pt x="39" y="6"/>
                    </a:cubicBezTo>
                    <a:cubicBezTo>
                      <a:pt x="36" y="5"/>
                      <a:pt x="31" y="2"/>
                      <a:pt x="30" y="1"/>
                    </a:cubicBezTo>
                    <a:cubicBezTo>
                      <a:pt x="25" y="0"/>
                      <a:pt x="25" y="0"/>
                      <a:pt x="25" y="0"/>
                    </a:cubicBezTo>
                    <a:cubicBezTo>
                      <a:pt x="25" y="9"/>
                      <a:pt x="25" y="9"/>
                      <a:pt x="25" y="9"/>
                    </a:cubicBezTo>
                    <a:cubicBezTo>
                      <a:pt x="21" y="9"/>
                      <a:pt x="21" y="9"/>
                      <a:pt x="21" y="9"/>
                    </a:cubicBezTo>
                    <a:cubicBezTo>
                      <a:pt x="21" y="21"/>
                      <a:pt x="21" y="21"/>
                      <a:pt x="21" y="21"/>
                    </a:cubicBezTo>
                    <a:cubicBezTo>
                      <a:pt x="15" y="21"/>
                      <a:pt x="15" y="21"/>
                      <a:pt x="15" y="21"/>
                    </a:cubicBezTo>
                    <a:cubicBezTo>
                      <a:pt x="3" y="26"/>
                      <a:pt x="3" y="26"/>
                      <a:pt x="3" y="26"/>
                    </a:cubicBezTo>
                    <a:cubicBezTo>
                      <a:pt x="0" y="36"/>
                      <a:pt x="0" y="36"/>
                      <a:pt x="0" y="36"/>
                    </a:cubicBezTo>
                    <a:cubicBezTo>
                      <a:pt x="9" y="47"/>
                      <a:pt x="9" y="47"/>
                      <a:pt x="9" y="47"/>
                    </a:cubicBezTo>
                    <a:cubicBezTo>
                      <a:pt x="9" y="47"/>
                      <a:pt x="16" y="53"/>
                      <a:pt x="18" y="54"/>
                    </a:cubicBezTo>
                    <a:cubicBezTo>
                      <a:pt x="18" y="55"/>
                      <a:pt x="21" y="57"/>
                      <a:pt x="23" y="58"/>
                    </a:cubicBezTo>
                    <a:cubicBezTo>
                      <a:pt x="23" y="58"/>
                      <a:pt x="23" y="58"/>
                      <a:pt x="23" y="58"/>
                    </a:cubicBezTo>
                    <a:cubicBezTo>
                      <a:pt x="23" y="59"/>
                      <a:pt x="23" y="59"/>
                      <a:pt x="23" y="59"/>
                    </a:cubicBezTo>
                    <a:cubicBezTo>
                      <a:pt x="24" y="60"/>
                      <a:pt x="26" y="61"/>
                      <a:pt x="27" y="62"/>
                    </a:cubicBezTo>
                    <a:cubicBezTo>
                      <a:pt x="28" y="63"/>
                      <a:pt x="29" y="64"/>
                      <a:pt x="29" y="64"/>
                    </a:cubicBezTo>
                    <a:cubicBezTo>
                      <a:pt x="29" y="64"/>
                      <a:pt x="29" y="64"/>
                      <a:pt x="29" y="64"/>
                    </a:cubicBezTo>
                    <a:cubicBezTo>
                      <a:pt x="29" y="64"/>
                      <a:pt x="29" y="64"/>
                      <a:pt x="29" y="64"/>
                    </a:cubicBezTo>
                    <a:cubicBezTo>
                      <a:pt x="29" y="64"/>
                      <a:pt x="29" y="64"/>
                      <a:pt x="29" y="64"/>
                    </a:cubicBezTo>
                    <a:cubicBezTo>
                      <a:pt x="29" y="64"/>
                      <a:pt x="29" y="64"/>
                      <a:pt x="29" y="64"/>
                    </a:cubicBezTo>
                    <a:cubicBezTo>
                      <a:pt x="29" y="64"/>
                      <a:pt x="29" y="64"/>
                      <a:pt x="29" y="64"/>
                    </a:cubicBezTo>
                    <a:cubicBezTo>
                      <a:pt x="29" y="64"/>
                      <a:pt x="29" y="64"/>
                      <a:pt x="29" y="64"/>
                    </a:cubicBezTo>
                    <a:cubicBezTo>
                      <a:pt x="29" y="65"/>
                      <a:pt x="29" y="65"/>
                      <a:pt x="30" y="65"/>
                    </a:cubicBezTo>
                    <a:cubicBezTo>
                      <a:pt x="30" y="66"/>
                      <a:pt x="30" y="66"/>
                      <a:pt x="30" y="66"/>
                    </a:cubicBezTo>
                    <a:cubicBezTo>
                      <a:pt x="30" y="66"/>
                      <a:pt x="30" y="66"/>
                      <a:pt x="30" y="66"/>
                    </a:cubicBezTo>
                    <a:cubicBezTo>
                      <a:pt x="30" y="66"/>
                      <a:pt x="30" y="66"/>
                      <a:pt x="30" y="66"/>
                    </a:cubicBezTo>
                    <a:cubicBezTo>
                      <a:pt x="30" y="66"/>
                      <a:pt x="30" y="66"/>
                      <a:pt x="30" y="67"/>
                    </a:cubicBezTo>
                    <a:cubicBezTo>
                      <a:pt x="30" y="67"/>
                      <a:pt x="30" y="67"/>
                      <a:pt x="31" y="67"/>
                    </a:cubicBezTo>
                    <a:cubicBezTo>
                      <a:pt x="31" y="68"/>
                      <a:pt x="31" y="68"/>
                      <a:pt x="31" y="68"/>
                    </a:cubicBezTo>
                    <a:cubicBezTo>
                      <a:pt x="31" y="68"/>
                      <a:pt x="31" y="68"/>
                      <a:pt x="31" y="68"/>
                    </a:cubicBezTo>
                    <a:cubicBezTo>
                      <a:pt x="31" y="69"/>
                      <a:pt x="32" y="69"/>
                      <a:pt x="32" y="70"/>
                    </a:cubicBezTo>
                    <a:cubicBezTo>
                      <a:pt x="32" y="70"/>
                      <a:pt x="32" y="70"/>
                      <a:pt x="32" y="70"/>
                    </a:cubicBezTo>
                    <a:cubicBezTo>
                      <a:pt x="32" y="70"/>
                      <a:pt x="32" y="70"/>
                      <a:pt x="32" y="70"/>
                    </a:cubicBezTo>
                    <a:cubicBezTo>
                      <a:pt x="41" y="57"/>
                      <a:pt x="41" y="57"/>
                      <a:pt x="41" y="57"/>
                    </a:cubicBezTo>
                    <a:cubicBezTo>
                      <a:pt x="49" y="53"/>
                      <a:pt x="49" y="53"/>
                      <a:pt x="49" y="53"/>
                    </a:cubicBezTo>
                    <a:lnTo>
                      <a:pt x="61" y="53"/>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6" name="Freeform 552">
                <a:extLst>
                  <a:ext uri="{FF2B5EF4-FFF2-40B4-BE49-F238E27FC236}">
                    <a16:creationId xmlns:a16="http://schemas.microsoft.com/office/drawing/2014/main" id="{E6723ECE-F9C8-4C45-8DBC-E8FC33D45202}"/>
                  </a:ext>
                </a:extLst>
              </p:cNvPr>
              <p:cNvSpPr>
                <a:spLocks/>
              </p:cNvSpPr>
              <p:nvPr/>
            </p:nvSpPr>
            <p:spPr bwMode="auto">
              <a:xfrm>
                <a:off x="1137842" y="2485508"/>
                <a:ext cx="964458" cy="930618"/>
              </a:xfrm>
              <a:custGeom>
                <a:avLst/>
                <a:gdLst>
                  <a:gd name="T0" fmla="*/ 134 w 312"/>
                  <a:gd name="T1" fmla="*/ 265 h 301"/>
                  <a:gd name="T2" fmla="*/ 143 w 312"/>
                  <a:gd name="T3" fmla="*/ 243 h 301"/>
                  <a:gd name="T4" fmla="*/ 150 w 312"/>
                  <a:gd name="T5" fmla="*/ 232 h 301"/>
                  <a:gd name="T6" fmla="*/ 160 w 312"/>
                  <a:gd name="T7" fmla="*/ 241 h 301"/>
                  <a:gd name="T8" fmla="*/ 172 w 312"/>
                  <a:gd name="T9" fmla="*/ 218 h 301"/>
                  <a:gd name="T10" fmla="*/ 191 w 312"/>
                  <a:gd name="T11" fmla="*/ 218 h 301"/>
                  <a:gd name="T12" fmla="*/ 191 w 312"/>
                  <a:gd name="T13" fmla="*/ 216 h 301"/>
                  <a:gd name="T14" fmla="*/ 191 w 312"/>
                  <a:gd name="T15" fmla="*/ 215 h 301"/>
                  <a:gd name="T16" fmla="*/ 190 w 312"/>
                  <a:gd name="T17" fmla="*/ 214 h 301"/>
                  <a:gd name="T18" fmla="*/ 208 w 312"/>
                  <a:gd name="T19" fmla="*/ 206 h 301"/>
                  <a:gd name="T20" fmla="*/ 230 w 312"/>
                  <a:gd name="T21" fmla="*/ 202 h 301"/>
                  <a:gd name="T22" fmla="*/ 233 w 312"/>
                  <a:gd name="T23" fmla="*/ 202 h 301"/>
                  <a:gd name="T24" fmla="*/ 235 w 312"/>
                  <a:gd name="T25" fmla="*/ 202 h 301"/>
                  <a:gd name="T26" fmla="*/ 239 w 312"/>
                  <a:gd name="T27" fmla="*/ 202 h 301"/>
                  <a:gd name="T28" fmla="*/ 241 w 312"/>
                  <a:gd name="T29" fmla="*/ 202 h 301"/>
                  <a:gd name="T30" fmla="*/ 244 w 312"/>
                  <a:gd name="T31" fmla="*/ 202 h 301"/>
                  <a:gd name="T32" fmla="*/ 246 w 312"/>
                  <a:gd name="T33" fmla="*/ 202 h 301"/>
                  <a:gd name="T34" fmla="*/ 247 w 312"/>
                  <a:gd name="T35" fmla="*/ 202 h 301"/>
                  <a:gd name="T36" fmla="*/ 253 w 312"/>
                  <a:gd name="T37" fmla="*/ 196 h 301"/>
                  <a:gd name="T38" fmla="*/ 287 w 312"/>
                  <a:gd name="T39" fmla="*/ 194 h 301"/>
                  <a:gd name="T40" fmla="*/ 297 w 312"/>
                  <a:gd name="T41" fmla="*/ 194 h 301"/>
                  <a:gd name="T42" fmla="*/ 309 w 312"/>
                  <a:gd name="T43" fmla="*/ 136 h 301"/>
                  <a:gd name="T44" fmla="*/ 287 w 312"/>
                  <a:gd name="T45" fmla="*/ 119 h 301"/>
                  <a:gd name="T46" fmla="*/ 291 w 312"/>
                  <a:gd name="T47" fmla="*/ 111 h 301"/>
                  <a:gd name="T48" fmla="*/ 267 w 312"/>
                  <a:gd name="T49" fmla="*/ 99 h 301"/>
                  <a:gd name="T50" fmla="*/ 265 w 312"/>
                  <a:gd name="T51" fmla="*/ 95 h 301"/>
                  <a:gd name="T52" fmla="*/ 260 w 312"/>
                  <a:gd name="T53" fmla="*/ 90 h 301"/>
                  <a:gd name="T54" fmla="*/ 139 w 312"/>
                  <a:gd name="T55" fmla="*/ 0 h 301"/>
                  <a:gd name="T56" fmla="*/ 132 w 312"/>
                  <a:gd name="T57" fmla="*/ 175 h 301"/>
                  <a:gd name="T58" fmla="*/ 17 w 312"/>
                  <a:gd name="T59" fmla="*/ 203 h 301"/>
                  <a:gd name="T60" fmla="*/ 9 w 312"/>
                  <a:gd name="T61" fmla="*/ 207 h 301"/>
                  <a:gd name="T62" fmla="*/ 8 w 312"/>
                  <a:gd name="T63" fmla="*/ 209 h 301"/>
                  <a:gd name="T64" fmla="*/ 6 w 312"/>
                  <a:gd name="T65" fmla="*/ 210 h 301"/>
                  <a:gd name="T66" fmla="*/ 4 w 312"/>
                  <a:gd name="T67" fmla="*/ 212 h 301"/>
                  <a:gd name="T68" fmla="*/ 2 w 312"/>
                  <a:gd name="T69" fmla="*/ 213 h 301"/>
                  <a:gd name="T70" fmla="*/ 0 w 312"/>
                  <a:gd name="T71" fmla="*/ 213 h 301"/>
                  <a:gd name="T72" fmla="*/ 12 w 312"/>
                  <a:gd name="T73" fmla="*/ 256 h 301"/>
                  <a:gd name="T74" fmla="*/ 12 w 312"/>
                  <a:gd name="T75" fmla="*/ 258 h 301"/>
                  <a:gd name="T76" fmla="*/ 7 w 312"/>
                  <a:gd name="T77" fmla="*/ 263 h 301"/>
                  <a:gd name="T78" fmla="*/ 24 w 312"/>
                  <a:gd name="T79" fmla="*/ 267 h 301"/>
                  <a:gd name="T80" fmla="*/ 46 w 312"/>
                  <a:gd name="T81" fmla="*/ 256 h 301"/>
                  <a:gd name="T82" fmla="*/ 53 w 312"/>
                  <a:gd name="T83" fmla="*/ 272 h 301"/>
                  <a:gd name="T84" fmla="*/ 68 w 312"/>
                  <a:gd name="T85" fmla="*/ 277 h 301"/>
                  <a:gd name="T86" fmla="*/ 68 w 312"/>
                  <a:gd name="T87" fmla="*/ 299 h 301"/>
                  <a:gd name="T88" fmla="*/ 91 w 312"/>
                  <a:gd name="T89" fmla="*/ 300 h 301"/>
                  <a:gd name="T90" fmla="*/ 97 w 312"/>
                  <a:gd name="T91" fmla="*/ 293 h 301"/>
                  <a:gd name="T92" fmla="*/ 108 w 312"/>
                  <a:gd name="T93" fmla="*/ 293 h 301"/>
                  <a:gd name="T94" fmla="*/ 109 w 312"/>
                  <a:gd name="T95" fmla="*/ 300 h 301"/>
                  <a:gd name="T96" fmla="*/ 118 w 312"/>
                  <a:gd name="T97" fmla="*/ 285 h 301"/>
                  <a:gd name="T98" fmla="*/ 118 w 312"/>
                  <a:gd name="T99" fmla="*/ 272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12" h="301">
                    <a:moveTo>
                      <a:pt x="118" y="272"/>
                    </a:moveTo>
                    <a:cubicBezTo>
                      <a:pt x="124" y="265"/>
                      <a:pt x="124" y="265"/>
                      <a:pt x="124" y="265"/>
                    </a:cubicBezTo>
                    <a:cubicBezTo>
                      <a:pt x="134" y="265"/>
                      <a:pt x="134" y="265"/>
                      <a:pt x="134" y="265"/>
                    </a:cubicBezTo>
                    <a:cubicBezTo>
                      <a:pt x="135" y="265"/>
                      <a:pt x="138" y="262"/>
                      <a:pt x="141" y="259"/>
                    </a:cubicBezTo>
                    <a:cubicBezTo>
                      <a:pt x="139" y="251"/>
                      <a:pt x="139" y="251"/>
                      <a:pt x="139" y="251"/>
                    </a:cubicBezTo>
                    <a:cubicBezTo>
                      <a:pt x="143" y="243"/>
                      <a:pt x="143" y="243"/>
                      <a:pt x="143" y="243"/>
                    </a:cubicBezTo>
                    <a:cubicBezTo>
                      <a:pt x="143" y="238"/>
                      <a:pt x="143" y="238"/>
                      <a:pt x="143" y="238"/>
                    </a:cubicBezTo>
                    <a:cubicBezTo>
                      <a:pt x="149" y="231"/>
                      <a:pt x="149" y="231"/>
                      <a:pt x="149" y="231"/>
                    </a:cubicBezTo>
                    <a:cubicBezTo>
                      <a:pt x="150" y="232"/>
                      <a:pt x="150" y="232"/>
                      <a:pt x="150" y="232"/>
                    </a:cubicBezTo>
                    <a:cubicBezTo>
                      <a:pt x="150" y="233"/>
                      <a:pt x="154" y="239"/>
                      <a:pt x="155" y="242"/>
                    </a:cubicBezTo>
                    <a:cubicBezTo>
                      <a:pt x="156" y="242"/>
                      <a:pt x="156" y="242"/>
                      <a:pt x="156" y="242"/>
                    </a:cubicBezTo>
                    <a:cubicBezTo>
                      <a:pt x="157" y="243"/>
                      <a:pt x="159" y="242"/>
                      <a:pt x="160" y="241"/>
                    </a:cubicBezTo>
                    <a:cubicBezTo>
                      <a:pt x="167" y="231"/>
                      <a:pt x="167" y="231"/>
                      <a:pt x="167" y="231"/>
                    </a:cubicBezTo>
                    <a:cubicBezTo>
                      <a:pt x="167" y="226"/>
                      <a:pt x="167" y="226"/>
                      <a:pt x="167" y="226"/>
                    </a:cubicBezTo>
                    <a:cubicBezTo>
                      <a:pt x="172" y="218"/>
                      <a:pt x="172" y="218"/>
                      <a:pt x="172" y="218"/>
                    </a:cubicBezTo>
                    <a:cubicBezTo>
                      <a:pt x="178" y="218"/>
                      <a:pt x="178" y="218"/>
                      <a:pt x="178" y="218"/>
                    </a:cubicBezTo>
                    <a:cubicBezTo>
                      <a:pt x="182" y="218"/>
                      <a:pt x="182" y="218"/>
                      <a:pt x="182" y="218"/>
                    </a:cubicBezTo>
                    <a:cubicBezTo>
                      <a:pt x="182" y="218"/>
                      <a:pt x="187" y="218"/>
                      <a:pt x="191" y="218"/>
                    </a:cubicBezTo>
                    <a:cubicBezTo>
                      <a:pt x="191" y="218"/>
                      <a:pt x="191" y="218"/>
                      <a:pt x="191" y="217"/>
                    </a:cubicBezTo>
                    <a:cubicBezTo>
                      <a:pt x="192" y="217"/>
                      <a:pt x="191" y="217"/>
                      <a:pt x="191" y="217"/>
                    </a:cubicBezTo>
                    <a:cubicBezTo>
                      <a:pt x="191" y="217"/>
                      <a:pt x="191" y="216"/>
                      <a:pt x="191" y="216"/>
                    </a:cubicBezTo>
                    <a:cubicBezTo>
                      <a:pt x="191" y="216"/>
                      <a:pt x="191" y="216"/>
                      <a:pt x="191" y="216"/>
                    </a:cubicBezTo>
                    <a:cubicBezTo>
                      <a:pt x="191" y="216"/>
                      <a:pt x="191" y="216"/>
                      <a:pt x="191" y="215"/>
                    </a:cubicBezTo>
                    <a:cubicBezTo>
                      <a:pt x="191" y="215"/>
                      <a:pt x="191" y="215"/>
                      <a:pt x="191" y="215"/>
                    </a:cubicBezTo>
                    <a:cubicBezTo>
                      <a:pt x="191" y="215"/>
                      <a:pt x="190" y="215"/>
                      <a:pt x="190" y="214"/>
                    </a:cubicBezTo>
                    <a:cubicBezTo>
                      <a:pt x="190" y="214"/>
                      <a:pt x="190" y="214"/>
                      <a:pt x="190" y="214"/>
                    </a:cubicBezTo>
                    <a:cubicBezTo>
                      <a:pt x="190" y="214"/>
                      <a:pt x="190" y="214"/>
                      <a:pt x="190" y="214"/>
                    </a:cubicBezTo>
                    <a:cubicBezTo>
                      <a:pt x="190" y="214"/>
                      <a:pt x="190" y="214"/>
                      <a:pt x="190" y="214"/>
                    </a:cubicBezTo>
                    <a:cubicBezTo>
                      <a:pt x="190" y="206"/>
                      <a:pt x="190" y="206"/>
                      <a:pt x="190" y="206"/>
                    </a:cubicBezTo>
                    <a:cubicBezTo>
                      <a:pt x="208" y="206"/>
                      <a:pt x="208" y="206"/>
                      <a:pt x="208" y="206"/>
                    </a:cubicBezTo>
                    <a:cubicBezTo>
                      <a:pt x="212" y="198"/>
                      <a:pt x="212" y="198"/>
                      <a:pt x="212" y="198"/>
                    </a:cubicBezTo>
                    <a:cubicBezTo>
                      <a:pt x="213" y="199"/>
                      <a:pt x="213" y="199"/>
                      <a:pt x="213" y="199"/>
                    </a:cubicBezTo>
                    <a:cubicBezTo>
                      <a:pt x="214" y="199"/>
                      <a:pt x="226" y="201"/>
                      <a:pt x="230" y="202"/>
                    </a:cubicBezTo>
                    <a:cubicBezTo>
                      <a:pt x="231" y="202"/>
                      <a:pt x="231" y="202"/>
                      <a:pt x="232" y="202"/>
                    </a:cubicBezTo>
                    <a:cubicBezTo>
                      <a:pt x="232" y="202"/>
                      <a:pt x="232" y="202"/>
                      <a:pt x="232" y="202"/>
                    </a:cubicBezTo>
                    <a:cubicBezTo>
                      <a:pt x="233" y="202"/>
                      <a:pt x="233" y="202"/>
                      <a:pt x="233" y="202"/>
                    </a:cubicBezTo>
                    <a:cubicBezTo>
                      <a:pt x="233" y="202"/>
                      <a:pt x="233" y="202"/>
                      <a:pt x="233" y="202"/>
                    </a:cubicBezTo>
                    <a:cubicBezTo>
                      <a:pt x="234" y="202"/>
                      <a:pt x="234" y="202"/>
                      <a:pt x="234" y="202"/>
                    </a:cubicBezTo>
                    <a:cubicBezTo>
                      <a:pt x="234" y="202"/>
                      <a:pt x="234" y="202"/>
                      <a:pt x="235" y="202"/>
                    </a:cubicBezTo>
                    <a:cubicBezTo>
                      <a:pt x="235" y="202"/>
                      <a:pt x="236" y="202"/>
                      <a:pt x="237" y="202"/>
                    </a:cubicBezTo>
                    <a:cubicBezTo>
                      <a:pt x="237" y="202"/>
                      <a:pt x="237" y="202"/>
                      <a:pt x="237" y="202"/>
                    </a:cubicBezTo>
                    <a:cubicBezTo>
                      <a:pt x="237" y="202"/>
                      <a:pt x="238" y="202"/>
                      <a:pt x="239" y="202"/>
                    </a:cubicBezTo>
                    <a:cubicBezTo>
                      <a:pt x="239" y="202"/>
                      <a:pt x="239" y="202"/>
                      <a:pt x="239" y="202"/>
                    </a:cubicBezTo>
                    <a:cubicBezTo>
                      <a:pt x="239" y="202"/>
                      <a:pt x="239" y="202"/>
                      <a:pt x="239" y="202"/>
                    </a:cubicBezTo>
                    <a:cubicBezTo>
                      <a:pt x="240" y="202"/>
                      <a:pt x="241" y="202"/>
                      <a:pt x="241" y="202"/>
                    </a:cubicBezTo>
                    <a:cubicBezTo>
                      <a:pt x="241" y="202"/>
                      <a:pt x="241" y="202"/>
                      <a:pt x="242" y="202"/>
                    </a:cubicBezTo>
                    <a:cubicBezTo>
                      <a:pt x="242" y="202"/>
                      <a:pt x="243" y="202"/>
                      <a:pt x="244" y="202"/>
                    </a:cubicBezTo>
                    <a:cubicBezTo>
                      <a:pt x="244" y="202"/>
                      <a:pt x="244" y="202"/>
                      <a:pt x="244" y="202"/>
                    </a:cubicBezTo>
                    <a:cubicBezTo>
                      <a:pt x="245" y="202"/>
                      <a:pt x="245" y="202"/>
                      <a:pt x="246" y="202"/>
                    </a:cubicBezTo>
                    <a:cubicBezTo>
                      <a:pt x="246" y="202"/>
                      <a:pt x="246" y="202"/>
                      <a:pt x="246" y="202"/>
                    </a:cubicBezTo>
                    <a:cubicBezTo>
                      <a:pt x="246" y="202"/>
                      <a:pt x="246" y="202"/>
                      <a:pt x="246" y="202"/>
                    </a:cubicBezTo>
                    <a:cubicBezTo>
                      <a:pt x="246" y="202"/>
                      <a:pt x="246" y="202"/>
                      <a:pt x="246" y="202"/>
                    </a:cubicBezTo>
                    <a:cubicBezTo>
                      <a:pt x="246" y="202"/>
                      <a:pt x="247" y="202"/>
                      <a:pt x="247" y="202"/>
                    </a:cubicBezTo>
                    <a:cubicBezTo>
                      <a:pt x="247" y="202"/>
                      <a:pt x="247" y="202"/>
                      <a:pt x="247" y="202"/>
                    </a:cubicBezTo>
                    <a:cubicBezTo>
                      <a:pt x="247" y="202"/>
                      <a:pt x="247" y="202"/>
                      <a:pt x="247" y="202"/>
                    </a:cubicBezTo>
                    <a:cubicBezTo>
                      <a:pt x="247" y="202"/>
                      <a:pt x="247" y="202"/>
                      <a:pt x="248" y="202"/>
                    </a:cubicBezTo>
                    <a:cubicBezTo>
                      <a:pt x="249" y="202"/>
                      <a:pt x="251" y="199"/>
                      <a:pt x="253" y="196"/>
                    </a:cubicBezTo>
                    <a:cubicBezTo>
                      <a:pt x="253" y="195"/>
                      <a:pt x="253" y="195"/>
                      <a:pt x="253" y="195"/>
                    </a:cubicBezTo>
                    <a:cubicBezTo>
                      <a:pt x="277" y="195"/>
                      <a:pt x="277" y="195"/>
                      <a:pt x="277" y="195"/>
                    </a:cubicBezTo>
                    <a:cubicBezTo>
                      <a:pt x="279" y="195"/>
                      <a:pt x="285" y="193"/>
                      <a:pt x="287" y="194"/>
                    </a:cubicBezTo>
                    <a:cubicBezTo>
                      <a:pt x="288" y="194"/>
                      <a:pt x="288" y="194"/>
                      <a:pt x="289" y="194"/>
                    </a:cubicBezTo>
                    <a:cubicBezTo>
                      <a:pt x="290" y="194"/>
                      <a:pt x="291" y="193"/>
                      <a:pt x="292" y="194"/>
                    </a:cubicBezTo>
                    <a:cubicBezTo>
                      <a:pt x="293" y="194"/>
                      <a:pt x="295" y="194"/>
                      <a:pt x="297" y="194"/>
                    </a:cubicBezTo>
                    <a:cubicBezTo>
                      <a:pt x="303" y="183"/>
                      <a:pt x="303" y="183"/>
                      <a:pt x="303" y="183"/>
                    </a:cubicBezTo>
                    <a:cubicBezTo>
                      <a:pt x="309" y="167"/>
                      <a:pt x="309" y="167"/>
                      <a:pt x="309" y="167"/>
                    </a:cubicBezTo>
                    <a:cubicBezTo>
                      <a:pt x="309" y="136"/>
                      <a:pt x="309" y="136"/>
                      <a:pt x="309" y="136"/>
                    </a:cubicBezTo>
                    <a:cubicBezTo>
                      <a:pt x="312" y="120"/>
                      <a:pt x="312" y="120"/>
                      <a:pt x="312" y="120"/>
                    </a:cubicBezTo>
                    <a:cubicBezTo>
                      <a:pt x="292" y="124"/>
                      <a:pt x="292" y="124"/>
                      <a:pt x="292" y="124"/>
                    </a:cubicBezTo>
                    <a:cubicBezTo>
                      <a:pt x="287" y="119"/>
                      <a:pt x="287" y="119"/>
                      <a:pt x="287" y="119"/>
                    </a:cubicBezTo>
                    <a:cubicBezTo>
                      <a:pt x="287" y="119"/>
                      <a:pt x="287" y="119"/>
                      <a:pt x="287" y="119"/>
                    </a:cubicBezTo>
                    <a:cubicBezTo>
                      <a:pt x="287" y="119"/>
                      <a:pt x="287" y="119"/>
                      <a:pt x="287" y="119"/>
                    </a:cubicBezTo>
                    <a:cubicBezTo>
                      <a:pt x="291" y="111"/>
                      <a:pt x="291" y="111"/>
                      <a:pt x="291" y="111"/>
                    </a:cubicBezTo>
                    <a:cubicBezTo>
                      <a:pt x="291" y="101"/>
                      <a:pt x="291" y="101"/>
                      <a:pt x="291" y="101"/>
                    </a:cubicBezTo>
                    <a:cubicBezTo>
                      <a:pt x="289" y="101"/>
                      <a:pt x="281" y="101"/>
                      <a:pt x="273" y="101"/>
                    </a:cubicBezTo>
                    <a:cubicBezTo>
                      <a:pt x="269" y="101"/>
                      <a:pt x="267" y="100"/>
                      <a:pt x="267" y="99"/>
                    </a:cubicBezTo>
                    <a:cubicBezTo>
                      <a:pt x="267" y="98"/>
                      <a:pt x="268" y="97"/>
                      <a:pt x="270" y="96"/>
                    </a:cubicBezTo>
                    <a:cubicBezTo>
                      <a:pt x="270" y="95"/>
                      <a:pt x="271" y="95"/>
                      <a:pt x="272" y="94"/>
                    </a:cubicBezTo>
                    <a:cubicBezTo>
                      <a:pt x="270" y="94"/>
                      <a:pt x="267" y="94"/>
                      <a:pt x="265" y="95"/>
                    </a:cubicBezTo>
                    <a:cubicBezTo>
                      <a:pt x="264" y="95"/>
                      <a:pt x="262" y="95"/>
                      <a:pt x="261" y="95"/>
                    </a:cubicBezTo>
                    <a:cubicBezTo>
                      <a:pt x="260" y="95"/>
                      <a:pt x="259" y="94"/>
                      <a:pt x="259" y="94"/>
                    </a:cubicBezTo>
                    <a:cubicBezTo>
                      <a:pt x="259" y="93"/>
                      <a:pt x="259" y="91"/>
                      <a:pt x="260" y="90"/>
                    </a:cubicBezTo>
                    <a:cubicBezTo>
                      <a:pt x="258" y="89"/>
                      <a:pt x="253" y="87"/>
                      <a:pt x="252" y="86"/>
                    </a:cubicBezTo>
                    <a:cubicBezTo>
                      <a:pt x="250" y="85"/>
                      <a:pt x="251" y="80"/>
                      <a:pt x="251" y="77"/>
                    </a:cubicBezTo>
                    <a:cubicBezTo>
                      <a:pt x="139" y="0"/>
                      <a:pt x="139" y="0"/>
                      <a:pt x="139" y="0"/>
                    </a:cubicBezTo>
                    <a:cubicBezTo>
                      <a:pt x="110" y="0"/>
                      <a:pt x="110" y="0"/>
                      <a:pt x="110" y="0"/>
                    </a:cubicBezTo>
                    <a:cubicBezTo>
                      <a:pt x="123" y="171"/>
                      <a:pt x="123" y="171"/>
                      <a:pt x="123" y="171"/>
                    </a:cubicBezTo>
                    <a:cubicBezTo>
                      <a:pt x="132" y="175"/>
                      <a:pt x="132" y="175"/>
                      <a:pt x="132" y="175"/>
                    </a:cubicBezTo>
                    <a:cubicBezTo>
                      <a:pt x="124" y="196"/>
                      <a:pt x="124" y="196"/>
                      <a:pt x="124" y="196"/>
                    </a:cubicBezTo>
                    <a:cubicBezTo>
                      <a:pt x="37" y="196"/>
                      <a:pt x="37" y="196"/>
                      <a:pt x="37" y="196"/>
                    </a:cubicBezTo>
                    <a:cubicBezTo>
                      <a:pt x="17" y="203"/>
                      <a:pt x="17" y="203"/>
                      <a:pt x="17" y="203"/>
                    </a:cubicBezTo>
                    <a:cubicBezTo>
                      <a:pt x="13" y="191"/>
                      <a:pt x="13" y="191"/>
                      <a:pt x="13" y="191"/>
                    </a:cubicBezTo>
                    <a:cubicBezTo>
                      <a:pt x="9" y="191"/>
                      <a:pt x="9" y="191"/>
                      <a:pt x="9" y="191"/>
                    </a:cubicBezTo>
                    <a:cubicBezTo>
                      <a:pt x="9" y="207"/>
                      <a:pt x="9" y="207"/>
                      <a:pt x="9" y="207"/>
                    </a:cubicBezTo>
                    <a:cubicBezTo>
                      <a:pt x="9" y="207"/>
                      <a:pt x="9" y="207"/>
                      <a:pt x="9" y="208"/>
                    </a:cubicBezTo>
                    <a:cubicBezTo>
                      <a:pt x="8" y="208"/>
                      <a:pt x="8" y="208"/>
                      <a:pt x="8" y="208"/>
                    </a:cubicBezTo>
                    <a:cubicBezTo>
                      <a:pt x="8" y="208"/>
                      <a:pt x="8" y="209"/>
                      <a:pt x="8" y="209"/>
                    </a:cubicBezTo>
                    <a:cubicBezTo>
                      <a:pt x="8" y="209"/>
                      <a:pt x="8" y="209"/>
                      <a:pt x="7" y="209"/>
                    </a:cubicBezTo>
                    <a:cubicBezTo>
                      <a:pt x="7" y="210"/>
                      <a:pt x="7" y="210"/>
                      <a:pt x="7" y="210"/>
                    </a:cubicBezTo>
                    <a:cubicBezTo>
                      <a:pt x="7" y="210"/>
                      <a:pt x="6" y="210"/>
                      <a:pt x="6" y="210"/>
                    </a:cubicBezTo>
                    <a:cubicBezTo>
                      <a:pt x="6" y="211"/>
                      <a:pt x="6" y="211"/>
                      <a:pt x="5" y="211"/>
                    </a:cubicBezTo>
                    <a:cubicBezTo>
                      <a:pt x="5" y="211"/>
                      <a:pt x="5" y="211"/>
                      <a:pt x="5" y="211"/>
                    </a:cubicBezTo>
                    <a:cubicBezTo>
                      <a:pt x="5" y="211"/>
                      <a:pt x="4" y="212"/>
                      <a:pt x="4" y="212"/>
                    </a:cubicBezTo>
                    <a:cubicBezTo>
                      <a:pt x="4" y="212"/>
                      <a:pt x="4" y="212"/>
                      <a:pt x="3" y="212"/>
                    </a:cubicBezTo>
                    <a:cubicBezTo>
                      <a:pt x="3" y="212"/>
                      <a:pt x="3" y="212"/>
                      <a:pt x="2" y="212"/>
                    </a:cubicBezTo>
                    <a:cubicBezTo>
                      <a:pt x="2" y="212"/>
                      <a:pt x="2" y="213"/>
                      <a:pt x="2" y="213"/>
                    </a:cubicBezTo>
                    <a:cubicBezTo>
                      <a:pt x="1" y="213"/>
                      <a:pt x="1" y="213"/>
                      <a:pt x="1" y="213"/>
                    </a:cubicBezTo>
                    <a:cubicBezTo>
                      <a:pt x="1" y="213"/>
                      <a:pt x="0" y="213"/>
                      <a:pt x="0" y="213"/>
                    </a:cubicBezTo>
                    <a:cubicBezTo>
                      <a:pt x="0" y="213"/>
                      <a:pt x="0" y="213"/>
                      <a:pt x="0" y="213"/>
                    </a:cubicBezTo>
                    <a:cubicBezTo>
                      <a:pt x="3" y="231"/>
                      <a:pt x="3" y="231"/>
                      <a:pt x="3" y="231"/>
                    </a:cubicBezTo>
                    <a:cubicBezTo>
                      <a:pt x="12" y="237"/>
                      <a:pt x="12" y="237"/>
                      <a:pt x="12" y="237"/>
                    </a:cubicBezTo>
                    <a:cubicBezTo>
                      <a:pt x="12" y="256"/>
                      <a:pt x="12" y="256"/>
                      <a:pt x="12" y="256"/>
                    </a:cubicBezTo>
                    <a:cubicBezTo>
                      <a:pt x="15" y="255"/>
                      <a:pt x="15" y="255"/>
                      <a:pt x="15" y="255"/>
                    </a:cubicBezTo>
                    <a:cubicBezTo>
                      <a:pt x="12" y="258"/>
                      <a:pt x="12" y="258"/>
                      <a:pt x="12" y="258"/>
                    </a:cubicBezTo>
                    <a:cubicBezTo>
                      <a:pt x="12" y="258"/>
                      <a:pt x="12" y="258"/>
                      <a:pt x="12" y="258"/>
                    </a:cubicBezTo>
                    <a:cubicBezTo>
                      <a:pt x="12" y="258"/>
                      <a:pt x="12" y="258"/>
                      <a:pt x="12" y="258"/>
                    </a:cubicBezTo>
                    <a:cubicBezTo>
                      <a:pt x="12" y="258"/>
                      <a:pt x="12" y="258"/>
                      <a:pt x="12" y="258"/>
                    </a:cubicBezTo>
                    <a:cubicBezTo>
                      <a:pt x="7" y="263"/>
                      <a:pt x="7" y="263"/>
                      <a:pt x="7" y="263"/>
                    </a:cubicBezTo>
                    <a:cubicBezTo>
                      <a:pt x="12" y="267"/>
                      <a:pt x="12" y="267"/>
                      <a:pt x="12" y="267"/>
                    </a:cubicBezTo>
                    <a:cubicBezTo>
                      <a:pt x="19" y="265"/>
                      <a:pt x="19" y="265"/>
                      <a:pt x="19" y="265"/>
                    </a:cubicBezTo>
                    <a:cubicBezTo>
                      <a:pt x="24" y="267"/>
                      <a:pt x="24" y="267"/>
                      <a:pt x="24" y="267"/>
                    </a:cubicBezTo>
                    <a:cubicBezTo>
                      <a:pt x="24" y="262"/>
                      <a:pt x="24" y="262"/>
                      <a:pt x="24" y="262"/>
                    </a:cubicBezTo>
                    <a:cubicBezTo>
                      <a:pt x="43" y="262"/>
                      <a:pt x="43" y="262"/>
                      <a:pt x="43" y="262"/>
                    </a:cubicBezTo>
                    <a:cubicBezTo>
                      <a:pt x="46" y="256"/>
                      <a:pt x="46" y="256"/>
                      <a:pt x="46" y="256"/>
                    </a:cubicBezTo>
                    <a:cubicBezTo>
                      <a:pt x="55" y="256"/>
                      <a:pt x="55" y="256"/>
                      <a:pt x="55" y="256"/>
                    </a:cubicBezTo>
                    <a:cubicBezTo>
                      <a:pt x="55" y="263"/>
                      <a:pt x="55" y="263"/>
                      <a:pt x="55" y="263"/>
                    </a:cubicBezTo>
                    <a:cubicBezTo>
                      <a:pt x="53" y="267"/>
                      <a:pt x="53" y="271"/>
                      <a:pt x="53" y="272"/>
                    </a:cubicBezTo>
                    <a:cubicBezTo>
                      <a:pt x="54" y="272"/>
                      <a:pt x="54" y="272"/>
                      <a:pt x="54" y="272"/>
                    </a:cubicBezTo>
                    <a:cubicBezTo>
                      <a:pt x="68" y="272"/>
                      <a:pt x="68" y="272"/>
                      <a:pt x="68" y="272"/>
                    </a:cubicBezTo>
                    <a:cubicBezTo>
                      <a:pt x="68" y="277"/>
                      <a:pt x="68" y="277"/>
                      <a:pt x="68" y="277"/>
                    </a:cubicBezTo>
                    <a:cubicBezTo>
                      <a:pt x="59" y="287"/>
                      <a:pt x="59" y="287"/>
                      <a:pt x="59" y="287"/>
                    </a:cubicBezTo>
                    <a:cubicBezTo>
                      <a:pt x="68" y="287"/>
                      <a:pt x="68" y="287"/>
                      <a:pt x="68" y="287"/>
                    </a:cubicBezTo>
                    <a:cubicBezTo>
                      <a:pt x="68" y="299"/>
                      <a:pt x="68" y="299"/>
                      <a:pt x="68" y="299"/>
                    </a:cubicBezTo>
                    <a:cubicBezTo>
                      <a:pt x="71" y="301"/>
                      <a:pt x="71" y="301"/>
                      <a:pt x="71" y="301"/>
                    </a:cubicBezTo>
                    <a:cubicBezTo>
                      <a:pt x="77" y="295"/>
                      <a:pt x="77" y="295"/>
                      <a:pt x="77" y="295"/>
                    </a:cubicBezTo>
                    <a:cubicBezTo>
                      <a:pt x="91" y="300"/>
                      <a:pt x="91" y="300"/>
                      <a:pt x="91" y="300"/>
                    </a:cubicBezTo>
                    <a:cubicBezTo>
                      <a:pt x="97" y="297"/>
                      <a:pt x="97" y="297"/>
                      <a:pt x="97" y="297"/>
                    </a:cubicBezTo>
                    <a:cubicBezTo>
                      <a:pt x="97" y="294"/>
                      <a:pt x="97" y="294"/>
                      <a:pt x="97" y="294"/>
                    </a:cubicBezTo>
                    <a:cubicBezTo>
                      <a:pt x="97" y="293"/>
                      <a:pt x="97" y="293"/>
                      <a:pt x="97" y="293"/>
                    </a:cubicBezTo>
                    <a:cubicBezTo>
                      <a:pt x="98" y="293"/>
                      <a:pt x="101" y="292"/>
                      <a:pt x="102" y="292"/>
                    </a:cubicBezTo>
                    <a:cubicBezTo>
                      <a:pt x="102" y="292"/>
                      <a:pt x="106" y="293"/>
                      <a:pt x="108" y="293"/>
                    </a:cubicBezTo>
                    <a:cubicBezTo>
                      <a:pt x="108" y="293"/>
                      <a:pt x="108" y="293"/>
                      <a:pt x="108" y="293"/>
                    </a:cubicBezTo>
                    <a:cubicBezTo>
                      <a:pt x="108" y="293"/>
                      <a:pt x="108" y="293"/>
                      <a:pt x="108" y="293"/>
                    </a:cubicBezTo>
                    <a:cubicBezTo>
                      <a:pt x="109" y="293"/>
                      <a:pt x="109" y="293"/>
                      <a:pt x="109" y="293"/>
                    </a:cubicBezTo>
                    <a:cubicBezTo>
                      <a:pt x="109" y="300"/>
                      <a:pt x="109" y="300"/>
                      <a:pt x="109" y="300"/>
                    </a:cubicBezTo>
                    <a:cubicBezTo>
                      <a:pt x="111" y="300"/>
                      <a:pt x="111" y="300"/>
                      <a:pt x="111" y="300"/>
                    </a:cubicBezTo>
                    <a:cubicBezTo>
                      <a:pt x="114" y="297"/>
                      <a:pt x="118" y="294"/>
                      <a:pt x="118" y="293"/>
                    </a:cubicBezTo>
                    <a:cubicBezTo>
                      <a:pt x="119" y="292"/>
                      <a:pt x="119" y="288"/>
                      <a:pt x="118" y="285"/>
                    </a:cubicBezTo>
                    <a:cubicBezTo>
                      <a:pt x="118" y="285"/>
                      <a:pt x="118" y="285"/>
                      <a:pt x="118" y="285"/>
                    </a:cubicBezTo>
                    <a:cubicBezTo>
                      <a:pt x="122" y="279"/>
                      <a:pt x="122" y="279"/>
                      <a:pt x="122" y="279"/>
                    </a:cubicBezTo>
                    <a:lnTo>
                      <a:pt x="118" y="27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7" name="Freeform 553">
                <a:extLst>
                  <a:ext uri="{FF2B5EF4-FFF2-40B4-BE49-F238E27FC236}">
                    <a16:creationId xmlns:a16="http://schemas.microsoft.com/office/drawing/2014/main" id="{6BEB0844-4847-43C7-B78C-BA6299E5EEB8}"/>
                  </a:ext>
                </a:extLst>
              </p:cNvPr>
              <p:cNvSpPr>
                <a:spLocks/>
              </p:cNvSpPr>
              <p:nvPr/>
            </p:nvSpPr>
            <p:spPr bwMode="auto">
              <a:xfrm>
                <a:off x="1048035" y="3434347"/>
                <a:ext cx="182219" cy="195234"/>
              </a:xfrm>
              <a:custGeom>
                <a:avLst/>
                <a:gdLst>
                  <a:gd name="T0" fmla="*/ 53 w 59"/>
                  <a:gd name="T1" fmla="*/ 38 h 63"/>
                  <a:gd name="T2" fmla="*/ 59 w 59"/>
                  <a:gd name="T3" fmla="*/ 38 h 63"/>
                  <a:gd name="T4" fmla="*/ 59 w 59"/>
                  <a:gd name="T5" fmla="*/ 32 h 63"/>
                  <a:gd name="T6" fmla="*/ 57 w 59"/>
                  <a:gd name="T7" fmla="*/ 32 h 63"/>
                  <a:gd name="T8" fmla="*/ 52 w 59"/>
                  <a:gd name="T9" fmla="*/ 34 h 63"/>
                  <a:gd name="T10" fmla="*/ 50 w 59"/>
                  <a:gd name="T11" fmla="*/ 33 h 63"/>
                  <a:gd name="T12" fmla="*/ 50 w 59"/>
                  <a:gd name="T13" fmla="*/ 31 h 63"/>
                  <a:gd name="T14" fmla="*/ 50 w 59"/>
                  <a:gd name="T15" fmla="*/ 30 h 63"/>
                  <a:gd name="T16" fmla="*/ 50 w 59"/>
                  <a:gd name="T17" fmla="*/ 30 h 63"/>
                  <a:gd name="T18" fmla="*/ 50 w 59"/>
                  <a:gd name="T19" fmla="*/ 30 h 63"/>
                  <a:gd name="T20" fmla="*/ 50 w 59"/>
                  <a:gd name="T21" fmla="*/ 30 h 63"/>
                  <a:gd name="T22" fmla="*/ 50 w 59"/>
                  <a:gd name="T23" fmla="*/ 21 h 63"/>
                  <a:gd name="T24" fmla="*/ 47 w 59"/>
                  <a:gd name="T25" fmla="*/ 4 h 63"/>
                  <a:gd name="T26" fmla="*/ 40 w 59"/>
                  <a:gd name="T27" fmla="*/ 4 h 63"/>
                  <a:gd name="T28" fmla="*/ 28 w 59"/>
                  <a:gd name="T29" fmla="*/ 0 h 63"/>
                  <a:gd name="T30" fmla="*/ 17 w 59"/>
                  <a:gd name="T31" fmla="*/ 0 h 63"/>
                  <a:gd name="T32" fmla="*/ 9 w 59"/>
                  <a:gd name="T33" fmla="*/ 4 h 63"/>
                  <a:gd name="T34" fmla="*/ 0 w 59"/>
                  <a:gd name="T35" fmla="*/ 17 h 63"/>
                  <a:gd name="T36" fmla="*/ 1 w 59"/>
                  <a:gd name="T37" fmla="*/ 19 h 63"/>
                  <a:gd name="T38" fmla="*/ 2 w 59"/>
                  <a:gd name="T39" fmla="*/ 32 h 63"/>
                  <a:gd name="T40" fmla="*/ 1 w 59"/>
                  <a:gd name="T41" fmla="*/ 34 h 63"/>
                  <a:gd name="T42" fmla="*/ 9 w 59"/>
                  <a:gd name="T43" fmla="*/ 41 h 63"/>
                  <a:gd name="T44" fmla="*/ 9 w 59"/>
                  <a:gd name="T45" fmla="*/ 41 h 63"/>
                  <a:gd name="T46" fmla="*/ 19 w 59"/>
                  <a:gd name="T47" fmla="*/ 55 h 63"/>
                  <a:gd name="T48" fmla="*/ 26 w 59"/>
                  <a:gd name="T49" fmla="*/ 58 h 63"/>
                  <a:gd name="T50" fmla="*/ 26 w 59"/>
                  <a:gd name="T51" fmla="*/ 59 h 63"/>
                  <a:gd name="T52" fmla="*/ 26 w 59"/>
                  <a:gd name="T53" fmla="*/ 58 h 63"/>
                  <a:gd name="T54" fmla="*/ 33 w 59"/>
                  <a:gd name="T55" fmla="*/ 63 h 63"/>
                  <a:gd name="T56" fmla="*/ 36 w 59"/>
                  <a:gd name="T57" fmla="*/ 59 h 63"/>
                  <a:gd name="T58" fmla="*/ 50 w 59"/>
                  <a:gd name="T59" fmla="*/ 45 h 63"/>
                  <a:gd name="T60" fmla="*/ 53 w 59"/>
                  <a:gd name="T6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9" h="63">
                    <a:moveTo>
                      <a:pt x="53" y="38"/>
                    </a:moveTo>
                    <a:cubicBezTo>
                      <a:pt x="59" y="38"/>
                      <a:pt x="59" y="38"/>
                      <a:pt x="59" y="38"/>
                    </a:cubicBezTo>
                    <a:cubicBezTo>
                      <a:pt x="59" y="32"/>
                      <a:pt x="59" y="32"/>
                      <a:pt x="59" y="32"/>
                    </a:cubicBezTo>
                    <a:cubicBezTo>
                      <a:pt x="57" y="32"/>
                      <a:pt x="57" y="32"/>
                      <a:pt x="57" y="32"/>
                    </a:cubicBezTo>
                    <a:cubicBezTo>
                      <a:pt x="55" y="33"/>
                      <a:pt x="53" y="34"/>
                      <a:pt x="52" y="34"/>
                    </a:cubicBezTo>
                    <a:cubicBezTo>
                      <a:pt x="51" y="33"/>
                      <a:pt x="51" y="33"/>
                      <a:pt x="50" y="33"/>
                    </a:cubicBezTo>
                    <a:cubicBezTo>
                      <a:pt x="50" y="33"/>
                      <a:pt x="50" y="32"/>
                      <a:pt x="50" y="31"/>
                    </a:cubicBezTo>
                    <a:cubicBezTo>
                      <a:pt x="50" y="31"/>
                      <a:pt x="50" y="31"/>
                      <a:pt x="50" y="30"/>
                    </a:cubicBezTo>
                    <a:cubicBezTo>
                      <a:pt x="50" y="30"/>
                      <a:pt x="50" y="30"/>
                      <a:pt x="50" y="30"/>
                    </a:cubicBezTo>
                    <a:cubicBezTo>
                      <a:pt x="50" y="30"/>
                      <a:pt x="50" y="30"/>
                      <a:pt x="50" y="30"/>
                    </a:cubicBezTo>
                    <a:cubicBezTo>
                      <a:pt x="50" y="30"/>
                      <a:pt x="50" y="30"/>
                      <a:pt x="50" y="30"/>
                    </a:cubicBezTo>
                    <a:cubicBezTo>
                      <a:pt x="51" y="27"/>
                      <a:pt x="51" y="22"/>
                      <a:pt x="50" y="21"/>
                    </a:cubicBezTo>
                    <a:cubicBezTo>
                      <a:pt x="49" y="19"/>
                      <a:pt x="48" y="9"/>
                      <a:pt x="47" y="4"/>
                    </a:cubicBezTo>
                    <a:cubicBezTo>
                      <a:pt x="45" y="5"/>
                      <a:pt x="41" y="6"/>
                      <a:pt x="40" y="4"/>
                    </a:cubicBezTo>
                    <a:cubicBezTo>
                      <a:pt x="39" y="2"/>
                      <a:pt x="32" y="0"/>
                      <a:pt x="28" y="0"/>
                    </a:cubicBezTo>
                    <a:cubicBezTo>
                      <a:pt x="17" y="0"/>
                      <a:pt x="17" y="0"/>
                      <a:pt x="17" y="0"/>
                    </a:cubicBezTo>
                    <a:cubicBezTo>
                      <a:pt x="9" y="4"/>
                      <a:pt x="9" y="4"/>
                      <a:pt x="9" y="4"/>
                    </a:cubicBezTo>
                    <a:cubicBezTo>
                      <a:pt x="0" y="17"/>
                      <a:pt x="0" y="17"/>
                      <a:pt x="0" y="17"/>
                    </a:cubicBezTo>
                    <a:cubicBezTo>
                      <a:pt x="1" y="18"/>
                      <a:pt x="1" y="19"/>
                      <a:pt x="1" y="19"/>
                    </a:cubicBezTo>
                    <a:cubicBezTo>
                      <a:pt x="2" y="20"/>
                      <a:pt x="2" y="25"/>
                      <a:pt x="2" y="32"/>
                    </a:cubicBezTo>
                    <a:cubicBezTo>
                      <a:pt x="2" y="33"/>
                      <a:pt x="1" y="34"/>
                      <a:pt x="1" y="34"/>
                    </a:cubicBezTo>
                    <a:cubicBezTo>
                      <a:pt x="2" y="35"/>
                      <a:pt x="6" y="38"/>
                      <a:pt x="9" y="41"/>
                    </a:cubicBezTo>
                    <a:cubicBezTo>
                      <a:pt x="9" y="41"/>
                      <a:pt x="9" y="41"/>
                      <a:pt x="9" y="41"/>
                    </a:cubicBezTo>
                    <a:cubicBezTo>
                      <a:pt x="19" y="55"/>
                      <a:pt x="19" y="55"/>
                      <a:pt x="19" y="55"/>
                    </a:cubicBezTo>
                    <a:cubicBezTo>
                      <a:pt x="26" y="58"/>
                      <a:pt x="26" y="58"/>
                      <a:pt x="26" y="58"/>
                    </a:cubicBezTo>
                    <a:cubicBezTo>
                      <a:pt x="26" y="59"/>
                      <a:pt x="26" y="59"/>
                      <a:pt x="26" y="59"/>
                    </a:cubicBezTo>
                    <a:cubicBezTo>
                      <a:pt x="26" y="58"/>
                      <a:pt x="26" y="58"/>
                      <a:pt x="26" y="58"/>
                    </a:cubicBezTo>
                    <a:cubicBezTo>
                      <a:pt x="33" y="63"/>
                      <a:pt x="33" y="63"/>
                      <a:pt x="33" y="63"/>
                    </a:cubicBezTo>
                    <a:cubicBezTo>
                      <a:pt x="36" y="59"/>
                      <a:pt x="36" y="59"/>
                      <a:pt x="36" y="59"/>
                    </a:cubicBezTo>
                    <a:cubicBezTo>
                      <a:pt x="50" y="45"/>
                      <a:pt x="50" y="45"/>
                      <a:pt x="50" y="45"/>
                    </a:cubicBezTo>
                    <a:lnTo>
                      <a:pt x="53" y="38"/>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8" name="Freeform 554">
                <a:extLst>
                  <a:ext uri="{FF2B5EF4-FFF2-40B4-BE49-F238E27FC236}">
                    <a16:creationId xmlns:a16="http://schemas.microsoft.com/office/drawing/2014/main" id="{361A8395-36B6-4F13-AE77-7E40598E5364}"/>
                  </a:ext>
                </a:extLst>
              </p:cNvPr>
              <p:cNvSpPr>
                <a:spLocks/>
              </p:cNvSpPr>
              <p:nvPr/>
            </p:nvSpPr>
            <p:spPr bwMode="auto">
              <a:xfrm>
                <a:off x="1864114" y="2572713"/>
                <a:ext cx="924110" cy="762716"/>
              </a:xfrm>
              <a:custGeom>
                <a:avLst/>
                <a:gdLst>
                  <a:gd name="T0" fmla="*/ 253 w 299"/>
                  <a:gd name="T1" fmla="*/ 201 h 247"/>
                  <a:gd name="T2" fmla="*/ 253 w 299"/>
                  <a:gd name="T3" fmla="*/ 201 h 247"/>
                  <a:gd name="T4" fmla="*/ 252 w 299"/>
                  <a:gd name="T5" fmla="*/ 200 h 247"/>
                  <a:gd name="T6" fmla="*/ 260 w 299"/>
                  <a:gd name="T7" fmla="*/ 185 h 247"/>
                  <a:gd name="T8" fmla="*/ 271 w 299"/>
                  <a:gd name="T9" fmla="*/ 155 h 247"/>
                  <a:gd name="T10" fmla="*/ 295 w 299"/>
                  <a:gd name="T11" fmla="*/ 79 h 247"/>
                  <a:gd name="T12" fmla="*/ 292 w 299"/>
                  <a:gd name="T13" fmla="*/ 57 h 247"/>
                  <a:gd name="T14" fmla="*/ 287 w 299"/>
                  <a:gd name="T15" fmla="*/ 44 h 247"/>
                  <a:gd name="T16" fmla="*/ 264 w 299"/>
                  <a:gd name="T17" fmla="*/ 16 h 247"/>
                  <a:gd name="T18" fmla="*/ 225 w 299"/>
                  <a:gd name="T19" fmla="*/ 0 h 247"/>
                  <a:gd name="T20" fmla="*/ 109 w 299"/>
                  <a:gd name="T21" fmla="*/ 84 h 247"/>
                  <a:gd name="T22" fmla="*/ 76 w 299"/>
                  <a:gd name="T23" fmla="*/ 108 h 247"/>
                  <a:gd name="T24" fmla="*/ 70 w 299"/>
                  <a:gd name="T25" fmla="*/ 156 h 247"/>
                  <a:gd name="T26" fmla="*/ 63 w 299"/>
                  <a:gd name="T27" fmla="*/ 168 h 247"/>
                  <a:gd name="T28" fmla="*/ 54 w 299"/>
                  <a:gd name="T29" fmla="*/ 168 h 247"/>
                  <a:gd name="T30" fmla="*/ 43 w 299"/>
                  <a:gd name="T31" fmla="*/ 169 h 247"/>
                  <a:gd name="T32" fmla="*/ 19 w 299"/>
                  <a:gd name="T33" fmla="*/ 169 h 247"/>
                  <a:gd name="T34" fmla="*/ 9 w 299"/>
                  <a:gd name="T35" fmla="*/ 176 h 247"/>
                  <a:gd name="T36" fmla="*/ 2 w 299"/>
                  <a:gd name="T37" fmla="*/ 176 h 247"/>
                  <a:gd name="T38" fmla="*/ 0 w 299"/>
                  <a:gd name="T39" fmla="*/ 189 h 247"/>
                  <a:gd name="T40" fmla="*/ 4 w 299"/>
                  <a:gd name="T41" fmla="*/ 194 h 247"/>
                  <a:gd name="T42" fmla="*/ 3 w 299"/>
                  <a:gd name="T43" fmla="*/ 199 h 247"/>
                  <a:gd name="T44" fmla="*/ 14 w 299"/>
                  <a:gd name="T45" fmla="*/ 204 h 247"/>
                  <a:gd name="T46" fmla="*/ 18 w 299"/>
                  <a:gd name="T47" fmla="*/ 221 h 247"/>
                  <a:gd name="T48" fmla="*/ 41 w 299"/>
                  <a:gd name="T49" fmla="*/ 227 h 247"/>
                  <a:gd name="T50" fmla="*/ 31 w 299"/>
                  <a:gd name="T51" fmla="*/ 230 h 247"/>
                  <a:gd name="T52" fmla="*/ 32 w 299"/>
                  <a:gd name="T53" fmla="*/ 232 h 247"/>
                  <a:gd name="T54" fmla="*/ 34 w 299"/>
                  <a:gd name="T55" fmla="*/ 234 h 247"/>
                  <a:gd name="T56" fmla="*/ 37 w 299"/>
                  <a:gd name="T57" fmla="*/ 236 h 247"/>
                  <a:gd name="T58" fmla="*/ 38 w 299"/>
                  <a:gd name="T59" fmla="*/ 237 h 247"/>
                  <a:gd name="T60" fmla="*/ 39 w 299"/>
                  <a:gd name="T61" fmla="*/ 237 h 247"/>
                  <a:gd name="T62" fmla="*/ 42 w 299"/>
                  <a:gd name="T63" fmla="*/ 239 h 247"/>
                  <a:gd name="T64" fmla="*/ 60 w 299"/>
                  <a:gd name="T65" fmla="*/ 243 h 247"/>
                  <a:gd name="T66" fmla="*/ 66 w 299"/>
                  <a:gd name="T67" fmla="*/ 247 h 247"/>
                  <a:gd name="T68" fmla="*/ 70 w 299"/>
                  <a:gd name="T69" fmla="*/ 220 h 247"/>
                  <a:gd name="T70" fmla="*/ 98 w 299"/>
                  <a:gd name="T71" fmla="*/ 199 h 247"/>
                  <a:gd name="T72" fmla="*/ 119 w 299"/>
                  <a:gd name="T73" fmla="*/ 202 h 247"/>
                  <a:gd name="T74" fmla="*/ 130 w 299"/>
                  <a:gd name="T75" fmla="*/ 213 h 247"/>
                  <a:gd name="T76" fmla="*/ 147 w 299"/>
                  <a:gd name="T77" fmla="*/ 207 h 247"/>
                  <a:gd name="T78" fmla="*/ 166 w 299"/>
                  <a:gd name="T79" fmla="*/ 219 h 247"/>
                  <a:gd name="T80" fmla="*/ 196 w 299"/>
                  <a:gd name="T81" fmla="*/ 207 h 247"/>
                  <a:gd name="T82" fmla="*/ 228 w 299"/>
                  <a:gd name="T83" fmla="*/ 213 h 247"/>
                  <a:gd name="T84" fmla="*/ 247 w 299"/>
                  <a:gd name="T85" fmla="*/ 207 h 247"/>
                  <a:gd name="T86" fmla="*/ 253 w 299"/>
                  <a:gd name="T87" fmla="*/ 201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47">
                    <a:moveTo>
                      <a:pt x="253" y="201"/>
                    </a:moveTo>
                    <a:cubicBezTo>
                      <a:pt x="253" y="201"/>
                      <a:pt x="253" y="201"/>
                      <a:pt x="253" y="201"/>
                    </a:cubicBezTo>
                    <a:cubicBezTo>
                      <a:pt x="253" y="201"/>
                      <a:pt x="253" y="201"/>
                      <a:pt x="253" y="201"/>
                    </a:cubicBezTo>
                    <a:cubicBezTo>
                      <a:pt x="253" y="201"/>
                      <a:pt x="253" y="201"/>
                      <a:pt x="253" y="201"/>
                    </a:cubicBezTo>
                    <a:cubicBezTo>
                      <a:pt x="253" y="201"/>
                      <a:pt x="253" y="201"/>
                      <a:pt x="253" y="201"/>
                    </a:cubicBezTo>
                    <a:cubicBezTo>
                      <a:pt x="252" y="200"/>
                      <a:pt x="252" y="200"/>
                      <a:pt x="252" y="200"/>
                    </a:cubicBezTo>
                    <a:cubicBezTo>
                      <a:pt x="252" y="185"/>
                      <a:pt x="252" y="185"/>
                      <a:pt x="252" y="185"/>
                    </a:cubicBezTo>
                    <a:cubicBezTo>
                      <a:pt x="260" y="185"/>
                      <a:pt x="260" y="185"/>
                      <a:pt x="260" y="185"/>
                    </a:cubicBezTo>
                    <a:cubicBezTo>
                      <a:pt x="260" y="171"/>
                      <a:pt x="260" y="171"/>
                      <a:pt x="260" y="171"/>
                    </a:cubicBezTo>
                    <a:cubicBezTo>
                      <a:pt x="271" y="155"/>
                      <a:pt x="271" y="155"/>
                      <a:pt x="271" y="155"/>
                    </a:cubicBezTo>
                    <a:cubicBezTo>
                      <a:pt x="291" y="137"/>
                      <a:pt x="291" y="137"/>
                      <a:pt x="291" y="137"/>
                    </a:cubicBezTo>
                    <a:cubicBezTo>
                      <a:pt x="295" y="79"/>
                      <a:pt x="295" y="79"/>
                      <a:pt x="295" y="79"/>
                    </a:cubicBezTo>
                    <a:cubicBezTo>
                      <a:pt x="299" y="63"/>
                      <a:pt x="299" y="63"/>
                      <a:pt x="299" y="63"/>
                    </a:cubicBezTo>
                    <a:cubicBezTo>
                      <a:pt x="292" y="57"/>
                      <a:pt x="292" y="57"/>
                      <a:pt x="292" y="57"/>
                    </a:cubicBezTo>
                    <a:cubicBezTo>
                      <a:pt x="292" y="49"/>
                      <a:pt x="292" y="49"/>
                      <a:pt x="292" y="49"/>
                    </a:cubicBezTo>
                    <a:cubicBezTo>
                      <a:pt x="287" y="44"/>
                      <a:pt x="287" y="44"/>
                      <a:pt x="287" y="44"/>
                    </a:cubicBezTo>
                    <a:cubicBezTo>
                      <a:pt x="283" y="11"/>
                      <a:pt x="283" y="11"/>
                      <a:pt x="283" y="11"/>
                    </a:cubicBezTo>
                    <a:cubicBezTo>
                      <a:pt x="264" y="16"/>
                      <a:pt x="264" y="16"/>
                      <a:pt x="264" y="16"/>
                    </a:cubicBezTo>
                    <a:cubicBezTo>
                      <a:pt x="260" y="10"/>
                      <a:pt x="260" y="10"/>
                      <a:pt x="260" y="10"/>
                    </a:cubicBezTo>
                    <a:cubicBezTo>
                      <a:pt x="225" y="0"/>
                      <a:pt x="225" y="0"/>
                      <a:pt x="225" y="0"/>
                    </a:cubicBezTo>
                    <a:cubicBezTo>
                      <a:pt x="143" y="54"/>
                      <a:pt x="143" y="54"/>
                      <a:pt x="143" y="54"/>
                    </a:cubicBezTo>
                    <a:cubicBezTo>
                      <a:pt x="109" y="84"/>
                      <a:pt x="109" y="84"/>
                      <a:pt x="109" y="84"/>
                    </a:cubicBezTo>
                    <a:cubicBezTo>
                      <a:pt x="79" y="91"/>
                      <a:pt x="79" y="91"/>
                      <a:pt x="79" y="91"/>
                    </a:cubicBezTo>
                    <a:cubicBezTo>
                      <a:pt x="76" y="108"/>
                      <a:pt x="76" y="108"/>
                      <a:pt x="76" y="108"/>
                    </a:cubicBezTo>
                    <a:cubicBezTo>
                      <a:pt x="76" y="140"/>
                      <a:pt x="76" y="140"/>
                      <a:pt x="76" y="140"/>
                    </a:cubicBezTo>
                    <a:cubicBezTo>
                      <a:pt x="70" y="156"/>
                      <a:pt x="70" y="156"/>
                      <a:pt x="70" y="156"/>
                    </a:cubicBezTo>
                    <a:cubicBezTo>
                      <a:pt x="63" y="168"/>
                      <a:pt x="63" y="168"/>
                      <a:pt x="63" y="168"/>
                    </a:cubicBezTo>
                    <a:cubicBezTo>
                      <a:pt x="63" y="168"/>
                      <a:pt x="63" y="168"/>
                      <a:pt x="63" y="168"/>
                    </a:cubicBezTo>
                    <a:cubicBezTo>
                      <a:pt x="62" y="168"/>
                      <a:pt x="58" y="168"/>
                      <a:pt x="56" y="168"/>
                    </a:cubicBezTo>
                    <a:cubicBezTo>
                      <a:pt x="56" y="167"/>
                      <a:pt x="55" y="168"/>
                      <a:pt x="54" y="168"/>
                    </a:cubicBezTo>
                    <a:cubicBezTo>
                      <a:pt x="54" y="168"/>
                      <a:pt x="53" y="168"/>
                      <a:pt x="52" y="168"/>
                    </a:cubicBezTo>
                    <a:cubicBezTo>
                      <a:pt x="51" y="167"/>
                      <a:pt x="46" y="168"/>
                      <a:pt x="43" y="169"/>
                    </a:cubicBezTo>
                    <a:cubicBezTo>
                      <a:pt x="42" y="169"/>
                      <a:pt x="42" y="169"/>
                      <a:pt x="42" y="169"/>
                    </a:cubicBezTo>
                    <a:cubicBezTo>
                      <a:pt x="19" y="169"/>
                      <a:pt x="19" y="169"/>
                      <a:pt x="19" y="169"/>
                    </a:cubicBezTo>
                    <a:cubicBezTo>
                      <a:pt x="18" y="171"/>
                      <a:pt x="16" y="176"/>
                      <a:pt x="13" y="176"/>
                    </a:cubicBezTo>
                    <a:cubicBezTo>
                      <a:pt x="12" y="176"/>
                      <a:pt x="10" y="176"/>
                      <a:pt x="9" y="176"/>
                    </a:cubicBezTo>
                    <a:cubicBezTo>
                      <a:pt x="8" y="176"/>
                      <a:pt x="8" y="176"/>
                      <a:pt x="7" y="176"/>
                    </a:cubicBezTo>
                    <a:cubicBezTo>
                      <a:pt x="6" y="176"/>
                      <a:pt x="4" y="176"/>
                      <a:pt x="2" y="176"/>
                    </a:cubicBezTo>
                    <a:cubicBezTo>
                      <a:pt x="1" y="176"/>
                      <a:pt x="1" y="176"/>
                      <a:pt x="0" y="176"/>
                    </a:cubicBezTo>
                    <a:cubicBezTo>
                      <a:pt x="0" y="189"/>
                      <a:pt x="0" y="189"/>
                      <a:pt x="0" y="189"/>
                    </a:cubicBezTo>
                    <a:cubicBezTo>
                      <a:pt x="4" y="194"/>
                      <a:pt x="4" y="194"/>
                      <a:pt x="4" y="194"/>
                    </a:cubicBezTo>
                    <a:cubicBezTo>
                      <a:pt x="4" y="194"/>
                      <a:pt x="4" y="194"/>
                      <a:pt x="4" y="194"/>
                    </a:cubicBezTo>
                    <a:cubicBezTo>
                      <a:pt x="3" y="195"/>
                      <a:pt x="2" y="196"/>
                      <a:pt x="2" y="198"/>
                    </a:cubicBezTo>
                    <a:cubicBezTo>
                      <a:pt x="3" y="198"/>
                      <a:pt x="3" y="198"/>
                      <a:pt x="3" y="199"/>
                    </a:cubicBezTo>
                    <a:cubicBezTo>
                      <a:pt x="7" y="200"/>
                      <a:pt x="14" y="204"/>
                      <a:pt x="14" y="204"/>
                    </a:cubicBezTo>
                    <a:cubicBezTo>
                      <a:pt x="14" y="204"/>
                      <a:pt x="14" y="204"/>
                      <a:pt x="14" y="204"/>
                    </a:cubicBezTo>
                    <a:cubicBezTo>
                      <a:pt x="14" y="214"/>
                      <a:pt x="14" y="214"/>
                      <a:pt x="14" y="214"/>
                    </a:cubicBezTo>
                    <a:cubicBezTo>
                      <a:pt x="18" y="221"/>
                      <a:pt x="18" y="221"/>
                      <a:pt x="18" y="221"/>
                    </a:cubicBezTo>
                    <a:cubicBezTo>
                      <a:pt x="31" y="221"/>
                      <a:pt x="31" y="221"/>
                      <a:pt x="31" y="221"/>
                    </a:cubicBezTo>
                    <a:cubicBezTo>
                      <a:pt x="41" y="227"/>
                      <a:pt x="41" y="227"/>
                      <a:pt x="41" y="227"/>
                    </a:cubicBezTo>
                    <a:cubicBezTo>
                      <a:pt x="38" y="227"/>
                      <a:pt x="38" y="227"/>
                      <a:pt x="38" y="227"/>
                    </a:cubicBezTo>
                    <a:cubicBezTo>
                      <a:pt x="36" y="228"/>
                      <a:pt x="32" y="229"/>
                      <a:pt x="31" y="230"/>
                    </a:cubicBezTo>
                    <a:cubicBezTo>
                      <a:pt x="31" y="230"/>
                      <a:pt x="31" y="231"/>
                      <a:pt x="31" y="231"/>
                    </a:cubicBezTo>
                    <a:cubicBezTo>
                      <a:pt x="32" y="232"/>
                      <a:pt x="32" y="232"/>
                      <a:pt x="32" y="232"/>
                    </a:cubicBezTo>
                    <a:cubicBezTo>
                      <a:pt x="32" y="232"/>
                      <a:pt x="32" y="232"/>
                      <a:pt x="33" y="233"/>
                    </a:cubicBezTo>
                    <a:cubicBezTo>
                      <a:pt x="33" y="233"/>
                      <a:pt x="33" y="233"/>
                      <a:pt x="34" y="234"/>
                    </a:cubicBezTo>
                    <a:cubicBezTo>
                      <a:pt x="34" y="234"/>
                      <a:pt x="34" y="234"/>
                      <a:pt x="34" y="234"/>
                    </a:cubicBezTo>
                    <a:cubicBezTo>
                      <a:pt x="35" y="235"/>
                      <a:pt x="36" y="235"/>
                      <a:pt x="37" y="236"/>
                    </a:cubicBezTo>
                    <a:cubicBezTo>
                      <a:pt x="37" y="236"/>
                      <a:pt x="37" y="236"/>
                      <a:pt x="37" y="236"/>
                    </a:cubicBezTo>
                    <a:cubicBezTo>
                      <a:pt x="37" y="236"/>
                      <a:pt x="38" y="237"/>
                      <a:pt x="38" y="237"/>
                    </a:cubicBezTo>
                    <a:cubicBezTo>
                      <a:pt x="38" y="237"/>
                      <a:pt x="38" y="237"/>
                      <a:pt x="38" y="237"/>
                    </a:cubicBezTo>
                    <a:cubicBezTo>
                      <a:pt x="38" y="237"/>
                      <a:pt x="39" y="237"/>
                      <a:pt x="39" y="237"/>
                    </a:cubicBezTo>
                    <a:cubicBezTo>
                      <a:pt x="39" y="237"/>
                      <a:pt x="39" y="238"/>
                      <a:pt x="40" y="238"/>
                    </a:cubicBezTo>
                    <a:cubicBezTo>
                      <a:pt x="41" y="238"/>
                      <a:pt x="41" y="239"/>
                      <a:pt x="42" y="239"/>
                    </a:cubicBezTo>
                    <a:cubicBezTo>
                      <a:pt x="48" y="230"/>
                      <a:pt x="48" y="230"/>
                      <a:pt x="48" y="230"/>
                    </a:cubicBezTo>
                    <a:cubicBezTo>
                      <a:pt x="60" y="243"/>
                      <a:pt x="60" y="243"/>
                      <a:pt x="60" y="243"/>
                    </a:cubicBezTo>
                    <a:cubicBezTo>
                      <a:pt x="60" y="247"/>
                      <a:pt x="60" y="247"/>
                      <a:pt x="60" y="247"/>
                    </a:cubicBezTo>
                    <a:cubicBezTo>
                      <a:pt x="66" y="247"/>
                      <a:pt x="66" y="247"/>
                      <a:pt x="66" y="247"/>
                    </a:cubicBezTo>
                    <a:cubicBezTo>
                      <a:pt x="61" y="223"/>
                      <a:pt x="61" y="223"/>
                      <a:pt x="61" y="223"/>
                    </a:cubicBezTo>
                    <a:cubicBezTo>
                      <a:pt x="70" y="220"/>
                      <a:pt x="70" y="220"/>
                      <a:pt x="70" y="220"/>
                    </a:cubicBezTo>
                    <a:cubicBezTo>
                      <a:pt x="70" y="204"/>
                      <a:pt x="70" y="204"/>
                      <a:pt x="70" y="204"/>
                    </a:cubicBezTo>
                    <a:cubicBezTo>
                      <a:pt x="98" y="199"/>
                      <a:pt x="98" y="199"/>
                      <a:pt x="98" y="199"/>
                    </a:cubicBezTo>
                    <a:cubicBezTo>
                      <a:pt x="111" y="202"/>
                      <a:pt x="111" y="202"/>
                      <a:pt x="111" y="202"/>
                    </a:cubicBezTo>
                    <a:cubicBezTo>
                      <a:pt x="119" y="202"/>
                      <a:pt x="119" y="202"/>
                      <a:pt x="119" y="202"/>
                    </a:cubicBezTo>
                    <a:cubicBezTo>
                      <a:pt x="119" y="202"/>
                      <a:pt x="119" y="202"/>
                      <a:pt x="119" y="202"/>
                    </a:cubicBezTo>
                    <a:cubicBezTo>
                      <a:pt x="130" y="213"/>
                      <a:pt x="130" y="213"/>
                      <a:pt x="130" y="213"/>
                    </a:cubicBezTo>
                    <a:cubicBezTo>
                      <a:pt x="135" y="213"/>
                      <a:pt x="135" y="213"/>
                      <a:pt x="135" y="213"/>
                    </a:cubicBezTo>
                    <a:cubicBezTo>
                      <a:pt x="147" y="207"/>
                      <a:pt x="147" y="207"/>
                      <a:pt x="147" y="207"/>
                    </a:cubicBezTo>
                    <a:cubicBezTo>
                      <a:pt x="154" y="207"/>
                      <a:pt x="154" y="207"/>
                      <a:pt x="154" y="207"/>
                    </a:cubicBezTo>
                    <a:cubicBezTo>
                      <a:pt x="166" y="219"/>
                      <a:pt x="166" y="219"/>
                      <a:pt x="166" y="219"/>
                    </a:cubicBezTo>
                    <a:cubicBezTo>
                      <a:pt x="178" y="219"/>
                      <a:pt x="178" y="219"/>
                      <a:pt x="178" y="219"/>
                    </a:cubicBezTo>
                    <a:cubicBezTo>
                      <a:pt x="196" y="207"/>
                      <a:pt x="196" y="207"/>
                      <a:pt x="196" y="207"/>
                    </a:cubicBezTo>
                    <a:cubicBezTo>
                      <a:pt x="217" y="207"/>
                      <a:pt x="217" y="207"/>
                      <a:pt x="217" y="207"/>
                    </a:cubicBezTo>
                    <a:cubicBezTo>
                      <a:pt x="228" y="213"/>
                      <a:pt x="228" y="213"/>
                      <a:pt x="228" y="213"/>
                    </a:cubicBezTo>
                    <a:cubicBezTo>
                      <a:pt x="239" y="213"/>
                      <a:pt x="239" y="213"/>
                      <a:pt x="239" y="213"/>
                    </a:cubicBezTo>
                    <a:cubicBezTo>
                      <a:pt x="247" y="207"/>
                      <a:pt x="247" y="207"/>
                      <a:pt x="247" y="207"/>
                    </a:cubicBezTo>
                    <a:cubicBezTo>
                      <a:pt x="255" y="206"/>
                      <a:pt x="255" y="206"/>
                      <a:pt x="255" y="206"/>
                    </a:cubicBezTo>
                    <a:cubicBezTo>
                      <a:pt x="254" y="205"/>
                      <a:pt x="254" y="203"/>
                      <a:pt x="253" y="201"/>
                    </a:cubicBezTo>
                    <a:cubicBezTo>
                      <a:pt x="253" y="201"/>
                      <a:pt x="253" y="201"/>
                      <a:pt x="253" y="20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9" name="Freeform 555">
                <a:extLst>
                  <a:ext uri="{FF2B5EF4-FFF2-40B4-BE49-F238E27FC236}">
                    <a16:creationId xmlns:a16="http://schemas.microsoft.com/office/drawing/2014/main" id="{96301AD7-7E4F-4203-B673-27B5BF05F136}"/>
                  </a:ext>
                </a:extLst>
              </p:cNvPr>
              <p:cNvSpPr>
                <a:spLocks/>
              </p:cNvSpPr>
              <p:nvPr/>
            </p:nvSpPr>
            <p:spPr bwMode="auto">
              <a:xfrm>
                <a:off x="2362613" y="3298985"/>
                <a:ext cx="441230" cy="658591"/>
              </a:xfrm>
              <a:custGeom>
                <a:avLst/>
                <a:gdLst>
                  <a:gd name="T0" fmla="*/ 93 w 143"/>
                  <a:gd name="T1" fmla="*/ 204 h 213"/>
                  <a:gd name="T2" fmla="*/ 97 w 143"/>
                  <a:gd name="T3" fmla="*/ 204 h 213"/>
                  <a:gd name="T4" fmla="*/ 110 w 143"/>
                  <a:gd name="T5" fmla="*/ 204 h 213"/>
                  <a:gd name="T6" fmla="*/ 111 w 143"/>
                  <a:gd name="T7" fmla="*/ 204 h 213"/>
                  <a:gd name="T8" fmla="*/ 112 w 143"/>
                  <a:gd name="T9" fmla="*/ 204 h 213"/>
                  <a:gd name="T10" fmla="*/ 113 w 143"/>
                  <a:gd name="T11" fmla="*/ 204 h 213"/>
                  <a:gd name="T12" fmla="*/ 113 w 143"/>
                  <a:gd name="T13" fmla="*/ 204 h 213"/>
                  <a:gd name="T14" fmla="*/ 114 w 143"/>
                  <a:gd name="T15" fmla="*/ 204 h 213"/>
                  <a:gd name="T16" fmla="*/ 114 w 143"/>
                  <a:gd name="T17" fmla="*/ 204 h 213"/>
                  <a:gd name="T18" fmla="*/ 114 w 143"/>
                  <a:gd name="T19" fmla="*/ 205 h 213"/>
                  <a:gd name="T20" fmla="*/ 115 w 143"/>
                  <a:gd name="T21" fmla="*/ 205 h 213"/>
                  <a:gd name="T22" fmla="*/ 116 w 143"/>
                  <a:gd name="T23" fmla="*/ 205 h 213"/>
                  <a:gd name="T24" fmla="*/ 116 w 143"/>
                  <a:gd name="T25" fmla="*/ 206 h 213"/>
                  <a:gd name="T26" fmla="*/ 118 w 143"/>
                  <a:gd name="T27" fmla="*/ 206 h 213"/>
                  <a:gd name="T28" fmla="*/ 119 w 143"/>
                  <a:gd name="T29" fmla="*/ 207 h 213"/>
                  <a:gd name="T30" fmla="*/ 121 w 143"/>
                  <a:gd name="T31" fmla="*/ 207 h 213"/>
                  <a:gd name="T32" fmla="*/ 122 w 143"/>
                  <a:gd name="T33" fmla="*/ 208 h 213"/>
                  <a:gd name="T34" fmla="*/ 127 w 143"/>
                  <a:gd name="T35" fmla="*/ 209 h 213"/>
                  <a:gd name="T36" fmla="*/ 143 w 143"/>
                  <a:gd name="T37" fmla="*/ 207 h 213"/>
                  <a:gd name="T38" fmla="*/ 129 w 143"/>
                  <a:gd name="T39" fmla="*/ 171 h 213"/>
                  <a:gd name="T40" fmla="*/ 126 w 143"/>
                  <a:gd name="T41" fmla="*/ 157 h 213"/>
                  <a:gd name="T42" fmla="*/ 117 w 143"/>
                  <a:gd name="T43" fmla="*/ 135 h 213"/>
                  <a:gd name="T44" fmla="*/ 113 w 143"/>
                  <a:gd name="T45" fmla="*/ 122 h 213"/>
                  <a:gd name="T46" fmla="*/ 114 w 143"/>
                  <a:gd name="T47" fmla="*/ 121 h 213"/>
                  <a:gd name="T48" fmla="*/ 116 w 143"/>
                  <a:gd name="T49" fmla="*/ 118 h 213"/>
                  <a:gd name="T50" fmla="*/ 118 w 143"/>
                  <a:gd name="T51" fmla="*/ 115 h 213"/>
                  <a:gd name="T52" fmla="*/ 121 w 143"/>
                  <a:gd name="T53" fmla="*/ 110 h 213"/>
                  <a:gd name="T54" fmla="*/ 123 w 143"/>
                  <a:gd name="T55" fmla="*/ 107 h 213"/>
                  <a:gd name="T56" fmla="*/ 133 w 143"/>
                  <a:gd name="T57" fmla="*/ 93 h 213"/>
                  <a:gd name="T58" fmla="*/ 103 w 143"/>
                  <a:gd name="T59" fmla="*/ 50 h 213"/>
                  <a:gd name="T60" fmla="*/ 121 w 143"/>
                  <a:gd name="T61" fmla="*/ 0 h 213"/>
                  <a:gd name="T62" fmla="*/ 109 w 143"/>
                  <a:gd name="T63" fmla="*/ 19 h 213"/>
                  <a:gd name="T64" fmla="*/ 93 w 143"/>
                  <a:gd name="T65" fmla="*/ 54 h 213"/>
                  <a:gd name="T66" fmla="*/ 85 w 143"/>
                  <a:gd name="T67" fmla="*/ 73 h 213"/>
                  <a:gd name="T68" fmla="*/ 79 w 143"/>
                  <a:gd name="T69" fmla="*/ 84 h 213"/>
                  <a:gd name="T70" fmla="*/ 65 w 143"/>
                  <a:gd name="T71" fmla="*/ 106 h 213"/>
                  <a:gd name="T72" fmla="*/ 42 w 143"/>
                  <a:gd name="T73" fmla="*/ 114 h 213"/>
                  <a:gd name="T74" fmla="*/ 12 w 143"/>
                  <a:gd name="T75" fmla="*/ 120 h 213"/>
                  <a:gd name="T76" fmla="*/ 7 w 143"/>
                  <a:gd name="T77" fmla="*/ 142 h 213"/>
                  <a:gd name="T78" fmla="*/ 6 w 143"/>
                  <a:gd name="T79" fmla="*/ 157 h 213"/>
                  <a:gd name="T80" fmla="*/ 18 w 143"/>
                  <a:gd name="T81" fmla="*/ 166 h 213"/>
                  <a:gd name="T82" fmla="*/ 23 w 143"/>
                  <a:gd name="T83" fmla="*/ 20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3" h="213">
                    <a:moveTo>
                      <a:pt x="25" y="205"/>
                    </a:moveTo>
                    <a:cubicBezTo>
                      <a:pt x="26" y="205"/>
                      <a:pt x="26" y="204"/>
                      <a:pt x="27" y="204"/>
                    </a:cubicBezTo>
                    <a:cubicBezTo>
                      <a:pt x="56" y="204"/>
                      <a:pt x="78" y="204"/>
                      <a:pt x="93" y="204"/>
                    </a:cubicBezTo>
                    <a:cubicBezTo>
                      <a:pt x="94" y="204"/>
                      <a:pt x="96" y="204"/>
                      <a:pt x="97" y="204"/>
                    </a:cubicBezTo>
                    <a:cubicBezTo>
                      <a:pt x="97" y="204"/>
                      <a:pt x="97" y="204"/>
                      <a:pt x="97" y="204"/>
                    </a:cubicBezTo>
                    <a:cubicBezTo>
                      <a:pt x="97" y="204"/>
                      <a:pt x="97" y="204"/>
                      <a:pt x="97" y="204"/>
                    </a:cubicBezTo>
                    <a:cubicBezTo>
                      <a:pt x="101" y="204"/>
                      <a:pt x="105" y="204"/>
                      <a:pt x="107" y="204"/>
                    </a:cubicBezTo>
                    <a:cubicBezTo>
                      <a:pt x="107" y="204"/>
                      <a:pt x="107" y="204"/>
                      <a:pt x="107" y="204"/>
                    </a:cubicBezTo>
                    <a:cubicBezTo>
                      <a:pt x="108" y="204"/>
                      <a:pt x="110" y="204"/>
                      <a:pt x="110" y="204"/>
                    </a:cubicBezTo>
                    <a:cubicBezTo>
                      <a:pt x="111" y="204"/>
                      <a:pt x="111" y="204"/>
                      <a:pt x="111" y="204"/>
                    </a:cubicBezTo>
                    <a:cubicBezTo>
                      <a:pt x="111" y="204"/>
                      <a:pt x="111" y="204"/>
                      <a:pt x="111" y="204"/>
                    </a:cubicBezTo>
                    <a:cubicBezTo>
                      <a:pt x="111" y="204"/>
                      <a:pt x="111" y="204"/>
                      <a:pt x="111" y="204"/>
                    </a:cubicBezTo>
                    <a:cubicBezTo>
                      <a:pt x="111" y="204"/>
                      <a:pt x="111" y="204"/>
                      <a:pt x="111" y="204"/>
                    </a:cubicBezTo>
                    <a:cubicBezTo>
                      <a:pt x="112" y="204"/>
                      <a:pt x="112" y="204"/>
                      <a:pt x="112" y="204"/>
                    </a:cubicBezTo>
                    <a:cubicBezTo>
                      <a:pt x="112" y="204"/>
                      <a:pt x="112" y="204"/>
                      <a:pt x="112" y="204"/>
                    </a:cubicBezTo>
                    <a:cubicBezTo>
                      <a:pt x="112" y="204"/>
                      <a:pt x="112" y="204"/>
                      <a:pt x="112" y="204"/>
                    </a:cubicBezTo>
                    <a:cubicBezTo>
                      <a:pt x="112" y="204"/>
                      <a:pt x="112" y="204"/>
                      <a:pt x="112" y="204"/>
                    </a:cubicBezTo>
                    <a:cubicBezTo>
                      <a:pt x="113" y="204"/>
                      <a:pt x="113" y="204"/>
                      <a:pt x="113" y="204"/>
                    </a:cubicBezTo>
                    <a:cubicBezTo>
                      <a:pt x="113" y="204"/>
                      <a:pt x="113" y="204"/>
                      <a:pt x="113" y="204"/>
                    </a:cubicBezTo>
                    <a:cubicBezTo>
                      <a:pt x="113" y="204"/>
                      <a:pt x="113" y="204"/>
                      <a:pt x="113" y="204"/>
                    </a:cubicBezTo>
                    <a:cubicBezTo>
                      <a:pt x="113" y="204"/>
                      <a:pt x="113" y="204"/>
                      <a:pt x="113" y="204"/>
                    </a:cubicBezTo>
                    <a:cubicBezTo>
                      <a:pt x="113" y="204"/>
                      <a:pt x="113" y="204"/>
                      <a:pt x="113" y="204"/>
                    </a:cubicBezTo>
                    <a:cubicBezTo>
                      <a:pt x="113" y="204"/>
                      <a:pt x="113" y="204"/>
                      <a:pt x="113" y="204"/>
                    </a:cubicBezTo>
                    <a:cubicBezTo>
                      <a:pt x="113" y="204"/>
                      <a:pt x="114" y="204"/>
                      <a:pt x="114" y="204"/>
                    </a:cubicBezTo>
                    <a:cubicBezTo>
                      <a:pt x="114" y="204"/>
                      <a:pt x="114" y="204"/>
                      <a:pt x="114" y="204"/>
                    </a:cubicBezTo>
                    <a:cubicBezTo>
                      <a:pt x="114" y="204"/>
                      <a:pt x="114" y="204"/>
                      <a:pt x="114" y="204"/>
                    </a:cubicBezTo>
                    <a:cubicBezTo>
                      <a:pt x="114" y="204"/>
                      <a:pt x="114" y="204"/>
                      <a:pt x="114" y="204"/>
                    </a:cubicBezTo>
                    <a:cubicBezTo>
                      <a:pt x="114" y="204"/>
                      <a:pt x="114" y="204"/>
                      <a:pt x="114" y="205"/>
                    </a:cubicBezTo>
                    <a:cubicBezTo>
                      <a:pt x="114" y="204"/>
                      <a:pt x="114" y="204"/>
                      <a:pt x="114" y="204"/>
                    </a:cubicBezTo>
                    <a:cubicBezTo>
                      <a:pt x="114" y="205"/>
                      <a:pt x="114" y="205"/>
                      <a:pt x="114" y="205"/>
                    </a:cubicBezTo>
                    <a:cubicBezTo>
                      <a:pt x="114" y="205"/>
                      <a:pt x="114" y="205"/>
                      <a:pt x="114" y="205"/>
                    </a:cubicBezTo>
                    <a:cubicBezTo>
                      <a:pt x="115" y="205"/>
                      <a:pt x="115" y="205"/>
                      <a:pt x="115" y="205"/>
                    </a:cubicBezTo>
                    <a:cubicBezTo>
                      <a:pt x="115" y="205"/>
                      <a:pt x="115" y="205"/>
                      <a:pt x="115" y="205"/>
                    </a:cubicBezTo>
                    <a:cubicBezTo>
                      <a:pt x="115" y="205"/>
                      <a:pt x="115" y="205"/>
                      <a:pt x="115" y="205"/>
                    </a:cubicBezTo>
                    <a:cubicBezTo>
                      <a:pt x="116" y="205"/>
                      <a:pt x="116" y="205"/>
                      <a:pt x="116" y="205"/>
                    </a:cubicBezTo>
                    <a:cubicBezTo>
                      <a:pt x="116" y="205"/>
                      <a:pt x="116" y="205"/>
                      <a:pt x="116" y="205"/>
                    </a:cubicBezTo>
                    <a:cubicBezTo>
                      <a:pt x="116" y="206"/>
                      <a:pt x="116" y="206"/>
                      <a:pt x="116" y="206"/>
                    </a:cubicBezTo>
                    <a:cubicBezTo>
                      <a:pt x="116" y="206"/>
                      <a:pt x="116" y="206"/>
                      <a:pt x="116" y="206"/>
                    </a:cubicBezTo>
                    <a:cubicBezTo>
                      <a:pt x="116" y="206"/>
                      <a:pt x="116" y="206"/>
                      <a:pt x="116" y="206"/>
                    </a:cubicBezTo>
                    <a:cubicBezTo>
                      <a:pt x="117" y="206"/>
                      <a:pt x="117" y="206"/>
                      <a:pt x="117" y="206"/>
                    </a:cubicBezTo>
                    <a:cubicBezTo>
                      <a:pt x="117" y="206"/>
                      <a:pt x="117" y="206"/>
                      <a:pt x="117" y="206"/>
                    </a:cubicBezTo>
                    <a:cubicBezTo>
                      <a:pt x="118" y="206"/>
                      <a:pt x="118" y="206"/>
                      <a:pt x="118" y="206"/>
                    </a:cubicBezTo>
                    <a:cubicBezTo>
                      <a:pt x="118" y="206"/>
                      <a:pt x="118" y="206"/>
                      <a:pt x="118" y="206"/>
                    </a:cubicBezTo>
                    <a:cubicBezTo>
                      <a:pt x="118" y="206"/>
                      <a:pt x="119" y="207"/>
                      <a:pt x="119" y="207"/>
                    </a:cubicBezTo>
                    <a:cubicBezTo>
                      <a:pt x="119" y="207"/>
                      <a:pt x="119" y="207"/>
                      <a:pt x="119" y="207"/>
                    </a:cubicBezTo>
                    <a:cubicBezTo>
                      <a:pt x="120" y="207"/>
                      <a:pt x="120" y="207"/>
                      <a:pt x="120" y="207"/>
                    </a:cubicBezTo>
                    <a:cubicBezTo>
                      <a:pt x="120" y="207"/>
                      <a:pt x="120" y="207"/>
                      <a:pt x="121" y="207"/>
                    </a:cubicBezTo>
                    <a:cubicBezTo>
                      <a:pt x="121" y="207"/>
                      <a:pt x="121" y="207"/>
                      <a:pt x="121" y="207"/>
                    </a:cubicBezTo>
                    <a:cubicBezTo>
                      <a:pt x="121" y="207"/>
                      <a:pt x="121" y="207"/>
                      <a:pt x="121" y="207"/>
                    </a:cubicBezTo>
                    <a:cubicBezTo>
                      <a:pt x="121" y="207"/>
                      <a:pt x="121" y="208"/>
                      <a:pt x="122" y="208"/>
                    </a:cubicBezTo>
                    <a:cubicBezTo>
                      <a:pt x="122" y="208"/>
                      <a:pt x="122" y="208"/>
                      <a:pt x="122" y="208"/>
                    </a:cubicBezTo>
                    <a:cubicBezTo>
                      <a:pt x="122" y="208"/>
                      <a:pt x="122" y="208"/>
                      <a:pt x="122" y="208"/>
                    </a:cubicBezTo>
                    <a:cubicBezTo>
                      <a:pt x="122" y="208"/>
                      <a:pt x="122" y="208"/>
                      <a:pt x="122" y="208"/>
                    </a:cubicBezTo>
                    <a:cubicBezTo>
                      <a:pt x="123" y="208"/>
                      <a:pt x="125" y="209"/>
                      <a:pt x="127" y="209"/>
                    </a:cubicBezTo>
                    <a:cubicBezTo>
                      <a:pt x="135" y="209"/>
                      <a:pt x="135" y="209"/>
                      <a:pt x="135" y="209"/>
                    </a:cubicBezTo>
                    <a:cubicBezTo>
                      <a:pt x="143" y="213"/>
                      <a:pt x="143" y="213"/>
                      <a:pt x="143" y="213"/>
                    </a:cubicBezTo>
                    <a:cubicBezTo>
                      <a:pt x="143" y="207"/>
                      <a:pt x="143" y="207"/>
                      <a:pt x="143" y="207"/>
                    </a:cubicBezTo>
                    <a:cubicBezTo>
                      <a:pt x="143" y="204"/>
                      <a:pt x="143" y="204"/>
                      <a:pt x="143" y="204"/>
                    </a:cubicBezTo>
                    <a:cubicBezTo>
                      <a:pt x="143" y="192"/>
                      <a:pt x="143" y="192"/>
                      <a:pt x="143" y="192"/>
                    </a:cubicBezTo>
                    <a:cubicBezTo>
                      <a:pt x="129" y="171"/>
                      <a:pt x="129" y="171"/>
                      <a:pt x="129" y="171"/>
                    </a:cubicBezTo>
                    <a:cubicBezTo>
                      <a:pt x="129" y="170"/>
                      <a:pt x="129" y="170"/>
                      <a:pt x="129" y="170"/>
                    </a:cubicBezTo>
                    <a:cubicBezTo>
                      <a:pt x="129" y="170"/>
                      <a:pt x="129" y="170"/>
                      <a:pt x="129" y="170"/>
                    </a:cubicBezTo>
                    <a:cubicBezTo>
                      <a:pt x="126" y="157"/>
                      <a:pt x="126" y="157"/>
                      <a:pt x="126" y="157"/>
                    </a:cubicBezTo>
                    <a:cubicBezTo>
                      <a:pt x="122" y="156"/>
                      <a:pt x="115" y="153"/>
                      <a:pt x="115" y="151"/>
                    </a:cubicBezTo>
                    <a:cubicBezTo>
                      <a:pt x="115" y="149"/>
                      <a:pt x="116" y="145"/>
                      <a:pt x="116" y="141"/>
                    </a:cubicBezTo>
                    <a:cubicBezTo>
                      <a:pt x="117" y="138"/>
                      <a:pt x="117" y="135"/>
                      <a:pt x="117" y="135"/>
                    </a:cubicBezTo>
                    <a:cubicBezTo>
                      <a:pt x="117" y="134"/>
                      <a:pt x="116" y="133"/>
                      <a:pt x="115" y="132"/>
                    </a:cubicBezTo>
                    <a:cubicBezTo>
                      <a:pt x="113" y="129"/>
                      <a:pt x="111" y="125"/>
                      <a:pt x="113" y="123"/>
                    </a:cubicBezTo>
                    <a:cubicBezTo>
                      <a:pt x="113" y="123"/>
                      <a:pt x="113" y="123"/>
                      <a:pt x="113" y="122"/>
                    </a:cubicBezTo>
                    <a:cubicBezTo>
                      <a:pt x="113" y="122"/>
                      <a:pt x="113" y="122"/>
                      <a:pt x="113" y="122"/>
                    </a:cubicBezTo>
                    <a:cubicBezTo>
                      <a:pt x="113" y="122"/>
                      <a:pt x="114" y="122"/>
                      <a:pt x="114" y="121"/>
                    </a:cubicBezTo>
                    <a:cubicBezTo>
                      <a:pt x="114" y="121"/>
                      <a:pt x="114" y="121"/>
                      <a:pt x="114" y="121"/>
                    </a:cubicBezTo>
                    <a:cubicBezTo>
                      <a:pt x="115" y="120"/>
                      <a:pt x="115" y="120"/>
                      <a:pt x="115" y="120"/>
                    </a:cubicBezTo>
                    <a:cubicBezTo>
                      <a:pt x="115" y="119"/>
                      <a:pt x="115" y="119"/>
                      <a:pt x="115" y="119"/>
                    </a:cubicBezTo>
                    <a:cubicBezTo>
                      <a:pt x="116" y="119"/>
                      <a:pt x="116" y="118"/>
                      <a:pt x="116" y="118"/>
                    </a:cubicBezTo>
                    <a:cubicBezTo>
                      <a:pt x="116" y="117"/>
                      <a:pt x="117" y="117"/>
                      <a:pt x="117" y="117"/>
                    </a:cubicBezTo>
                    <a:cubicBezTo>
                      <a:pt x="117" y="116"/>
                      <a:pt x="117" y="116"/>
                      <a:pt x="118" y="115"/>
                    </a:cubicBezTo>
                    <a:cubicBezTo>
                      <a:pt x="118" y="115"/>
                      <a:pt x="118" y="115"/>
                      <a:pt x="118" y="115"/>
                    </a:cubicBezTo>
                    <a:cubicBezTo>
                      <a:pt x="119" y="114"/>
                      <a:pt x="119" y="113"/>
                      <a:pt x="120" y="113"/>
                    </a:cubicBezTo>
                    <a:cubicBezTo>
                      <a:pt x="120" y="112"/>
                      <a:pt x="120" y="112"/>
                      <a:pt x="120" y="112"/>
                    </a:cubicBezTo>
                    <a:cubicBezTo>
                      <a:pt x="120" y="111"/>
                      <a:pt x="121" y="111"/>
                      <a:pt x="121" y="110"/>
                    </a:cubicBezTo>
                    <a:cubicBezTo>
                      <a:pt x="121" y="110"/>
                      <a:pt x="121" y="110"/>
                      <a:pt x="121" y="110"/>
                    </a:cubicBezTo>
                    <a:cubicBezTo>
                      <a:pt x="122" y="109"/>
                      <a:pt x="123" y="108"/>
                      <a:pt x="123" y="107"/>
                    </a:cubicBezTo>
                    <a:cubicBezTo>
                      <a:pt x="123" y="107"/>
                      <a:pt x="123" y="107"/>
                      <a:pt x="123" y="107"/>
                    </a:cubicBezTo>
                    <a:cubicBezTo>
                      <a:pt x="124" y="106"/>
                      <a:pt x="124" y="105"/>
                      <a:pt x="125" y="105"/>
                    </a:cubicBezTo>
                    <a:cubicBezTo>
                      <a:pt x="125" y="104"/>
                      <a:pt x="125" y="104"/>
                      <a:pt x="125" y="104"/>
                    </a:cubicBezTo>
                    <a:cubicBezTo>
                      <a:pt x="129" y="98"/>
                      <a:pt x="132" y="94"/>
                      <a:pt x="133" y="93"/>
                    </a:cubicBezTo>
                    <a:cubicBezTo>
                      <a:pt x="125" y="71"/>
                      <a:pt x="125" y="71"/>
                      <a:pt x="125" y="71"/>
                    </a:cubicBezTo>
                    <a:cubicBezTo>
                      <a:pt x="115" y="63"/>
                      <a:pt x="115" y="63"/>
                      <a:pt x="115" y="63"/>
                    </a:cubicBezTo>
                    <a:cubicBezTo>
                      <a:pt x="103" y="50"/>
                      <a:pt x="103" y="50"/>
                      <a:pt x="103" y="50"/>
                    </a:cubicBezTo>
                    <a:cubicBezTo>
                      <a:pt x="107" y="43"/>
                      <a:pt x="107" y="43"/>
                      <a:pt x="107" y="43"/>
                    </a:cubicBezTo>
                    <a:cubicBezTo>
                      <a:pt x="128" y="43"/>
                      <a:pt x="128" y="43"/>
                      <a:pt x="128" y="43"/>
                    </a:cubicBezTo>
                    <a:cubicBezTo>
                      <a:pt x="121" y="0"/>
                      <a:pt x="121" y="0"/>
                      <a:pt x="121" y="0"/>
                    </a:cubicBezTo>
                    <a:cubicBezTo>
                      <a:pt x="119" y="0"/>
                      <a:pt x="119" y="0"/>
                      <a:pt x="119" y="0"/>
                    </a:cubicBezTo>
                    <a:cubicBezTo>
                      <a:pt x="119" y="13"/>
                      <a:pt x="119" y="13"/>
                      <a:pt x="119" y="13"/>
                    </a:cubicBezTo>
                    <a:cubicBezTo>
                      <a:pt x="109" y="19"/>
                      <a:pt x="109" y="19"/>
                      <a:pt x="109" y="19"/>
                    </a:cubicBezTo>
                    <a:cubicBezTo>
                      <a:pt x="102" y="23"/>
                      <a:pt x="102" y="23"/>
                      <a:pt x="102" y="23"/>
                    </a:cubicBezTo>
                    <a:cubicBezTo>
                      <a:pt x="93" y="54"/>
                      <a:pt x="93" y="54"/>
                      <a:pt x="93" y="54"/>
                    </a:cubicBezTo>
                    <a:cubicBezTo>
                      <a:pt x="93" y="54"/>
                      <a:pt x="93" y="54"/>
                      <a:pt x="93" y="54"/>
                    </a:cubicBezTo>
                    <a:cubicBezTo>
                      <a:pt x="89" y="57"/>
                      <a:pt x="86" y="60"/>
                      <a:pt x="86" y="61"/>
                    </a:cubicBezTo>
                    <a:cubicBezTo>
                      <a:pt x="86" y="62"/>
                      <a:pt x="86" y="63"/>
                      <a:pt x="86" y="64"/>
                    </a:cubicBezTo>
                    <a:cubicBezTo>
                      <a:pt x="87" y="67"/>
                      <a:pt x="89" y="72"/>
                      <a:pt x="85" y="73"/>
                    </a:cubicBezTo>
                    <a:cubicBezTo>
                      <a:pt x="81" y="74"/>
                      <a:pt x="79" y="76"/>
                      <a:pt x="79" y="76"/>
                    </a:cubicBezTo>
                    <a:cubicBezTo>
                      <a:pt x="79" y="77"/>
                      <a:pt x="79" y="79"/>
                      <a:pt x="79" y="81"/>
                    </a:cubicBezTo>
                    <a:cubicBezTo>
                      <a:pt x="79" y="84"/>
                      <a:pt x="79" y="84"/>
                      <a:pt x="79" y="84"/>
                    </a:cubicBezTo>
                    <a:cubicBezTo>
                      <a:pt x="67" y="93"/>
                      <a:pt x="67" y="93"/>
                      <a:pt x="67" y="93"/>
                    </a:cubicBezTo>
                    <a:cubicBezTo>
                      <a:pt x="67" y="100"/>
                      <a:pt x="67" y="100"/>
                      <a:pt x="67" y="100"/>
                    </a:cubicBezTo>
                    <a:cubicBezTo>
                      <a:pt x="65" y="106"/>
                      <a:pt x="65" y="106"/>
                      <a:pt x="65" y="106"/>
                    </a:cubicBezTo>
                    <a:cubicBezTo>
                      <a:pt x="53" y="120"/>
                      <a:pt x="53" y="120"/>
                      <a:pt x="53" y="120"/>
                    </a:cubicBezTo>
                    <a:cubicBezTo>
                      <a:pt x="49" y="120"/>
                      <a:pt x="49" y="120"/>
                      <a:pt x="49" y="120"/>
                    </a:cubicBezTo>
                    <a:cubicBezTo>
                      <a:pt x="42" y="114"/>
                      <a:pt x="42" y="114"/>
                      <a:pt x="42" y="114"/>
                    </a:cubicBezTo>
                    <a:cubicBezTo>
                      <a:pt x="39" y="109"/>
                      <a:pt x="39" y="109"/>
                      <a:pt x="39" y="109"/>
                    </a:cubicBezTo>
                    <a:cubicBezTo>
                      <a:pt x="31" y="109"/>
                      <a:pt x="31" y="109"/>
                      <a:pt x="31" y="109"/>
                    </a:cubicBezTo>
                    <a:cubicBezTo>
                      <a:pt x="12" y="120"/>
                      <a:pt x="12" y="120"/>
                      <a:pt x="12" y="120"/>
                    </a:cubicBezTo>
                    <a:cubicBezTo>
                      <a:pt x="9" y="123"/>
                      <a:pt x="4" y="129"/>
                      <a:pt x="5" y="132"/>
                    </a:cubicBezTo>
                    <a:cubicBezTo>
                      <a:pt x="5" y="133"/>
                      <a:pt x="6" y="135"/>
                      <a:pt x="6" y="136"/>
                    </a:cubicBezTo>
                    <a:cubicBezTo>
                      <a:pt x="7" y="138"/>
                      <a:pt x="8" y="140"/>
                      <a:pt x="7" y="142"/>
                    </a:cubicBezTo>
                    <a:cubicBezTo>
                      <a:pt x="6" y="142"/>
                      <a:pt x="4" y="146"/>
                      <a:pt x="2" y="151"/>
                    </a:cubicBezTo>
                    <a:cubicBezTo>
                      <a:pt x="1" y="152"/>
                      <a:pt x="1" y="154"/>
                      <a:pt x="0" y="155"/>
                    </a:cubicBezTo>
                    <a:cubicBezTo>
                      <a:pt x="6" y="157"/>
                      <a:pt x="6" y="157"/>
                      <a:pt x="6" y="157"/>
                    </a:cubicBezTo>
                    <a:cubicBezTo>
                      <a:pt x="9" y="164"/>
                      <a:pt x="9" y="164"/>
                      <a:pt x="9" y="164"/>
                    </a:cubicBezTo>
                    <a:cubicBezTo>
                      <a:pt x="11" y="166"/>
                      <a:pt x="11" y="166"/>
                      <a:pt x="11" y="166"/>
                    </a:cubicBezTo>
                    <a:cubicBezTo>
                      <a:pt x="18" y="166"/>
                      <a:pt x="18" y="166"/>
                      <a:pt x="18" y="166"/>
                    </a:cubicBezTo>
                    <a:cubicBezTo>
                      <a:pt x="18" y="171"/>
                      <a:pt x="18" y="171"/>
                      <a:pt x="18" y="171"/>
                    </a:cubicBezTo>
                    <a:cubicBezTo>
                      <a:pt x="29" y="185"/>
                      <a:pt x="29" y="185"/>
                      <a:pt x="29" y="185"/>
                    </a:cubicBezTo>
                    <a:cubicBezTo>
                      <a:pt x="23" y="200"/>
                      <a:pt x="23" y="200"/>
                      <a:pt x="23" y="200"/>
                    </a:cubicBezTo>
                    <a:cubicBezTo>
                      <a:pt x="25" y="205"/>
                      <a:pt x="25" y="205"/>
                      <a:pt x="25" y="205"/>
                    </a:cubicBezTo>
                    <a:cubicBezTo>
                      <a:pt x="25" y="205"/>
                      <a:pt x="25" y="205"/>
                      <a:pt x="25" y="20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0" name="Freeform 556">
                <a:extLst>
                  <a:ext uri="{FF2B5EF4-FFF2-40B4-BE49-F238E27FC236}">
                    <a16:creationId xmlns:a16="http://schemas.microsoft.com/office/drawing/2014/main" id="{3C09B573-9517-4C29-A814-920ED1ACC924}"/>
                  </a:ext>
                </a:extLst>
              </p:cNvPr>
              <p:cNvSpPr>
                <a:spLocks/>
              </p:cNvSpPr>
              <p:nvPr/>
            </p:nvSpPr>
            <p:spPr bwMode="auto">
              <a:xfrm>
                <a:off x="1156064" y="3533266"/>
                <a:ext cx="235583" cy="260313"/>
              </a:xfrm>
              <a:custGeom>
                <a:avLst/>
                <a:gdLst>
                  <a:gd name="T0" fmla="*/ 76 w 76"/>
                  <a:gd name="T1" fmla="*/ 58 h 84"/>
                  <a:gd name="T2" fmla="*/ 71 w 76"/>
                  <a:gd name="T3" fmla="*/ 54 h 84"/>
                  <a:gd name="T4" fmla="*/ 66 w 76"/>
                  <a:gd name="T5" fmla="*/ 50 h 84"/>
                  <a:gd name="T6" fmla="*/ 63 w 76"/>
                  <a:gd name="T7" fmla="*/ 46 h 84"/>
                  <a:gd name="T8" fmla="*/ 58 w 76"/>
                  <a:gd name="T9" fmla="*/ 46 h 84"/>
                  <a:gd name="T10" fmla="*/ 53 w 76"/>
                  <a:gd name="T11" fmla="*/ 43 h 84"/>
                  <a:gd name="T12" fmla="*/ 55 w 76"/>
                  <a:gd name="T13" fmla="*/ 34 h 84"/>
                  <a:gd name="T14" fmla="*/ 58 w 76"/>
                  <a:gd name="T15" fmla="*/ 30 h 84"/>
                  <a:gd name="T16" fmla="*/ 58 w 76"/>
                  <a:gd name="T17" fmla="*/ 22 h 84"/>
                  <a:gd name="T18" fmla="*/ 54 w 76"/>
                  <a:gd name="T19" fmla="*/ 18 h 84"/>
                  <a:gd name="T20" fmla="*/ 51 w 76"/>
                  <a:gd name="T21" fmla="*/ 25 h 84"/>
                  <a:gd name="T22" fmla="*/ 35 w 76"/>
                  <a:gd name="T23" fmla="*/ 25 h 84"/>
                  <a:gd name="T24" fmla="*/ 35 w 76"/>
                  <a:gd name="T25" fmla="*/ 4 h 84"/>
                  <a:gd name="T26" fmla="*/ 32 w 76"/>
                  <a:gd name="T27" fmla="*/ 0 h 84"/>
                  <a:gd name="T28" fmla="*/ 26 w 76"/>
                  <a:gd name="T29" fmla="*/ 0 h 84"/>
                  <a:gd name="T30" fmla="*/ 26 w 76"/>
                  <a:gd name="T31" fmla="*/ 8 h 84"/>
                  <a:gd name="T32" fmla="*/ 20 w 76"/>
                  <a:gd name="T33" fmla="*/ 8 h 84"/>
                  <a:gd name="T34" fmla="*/ 17 w 76"/>
                  <a:gd name="T35" fmla="*/ 15 h 84"/>
                  <a:gd name="T36" fmla="*/ 13 w 76"/>
                  <a:gd name="T37" fmla="*/ 18 h 84"/>
                  <a:gd name="T38" fmla="*/ 2 w 76"/>
                  <a:gd name="T39" fmla="*/ 28 h 84"/>
                  <a:gd name="T40" fmla="*/ 0 w 76"/>
                  <a:gd name="T41" fmla="*/ 32 h 84"/>
                  <a:gd name="T42" fmla="*/ 25 w 76"/>
                  <a:gd name="T43" fmla="*/ 49 h 84"/>
                  <a:gd name="T44" fmla="*/ 46 w 76"/>
                  <a:gd name="T45" fmla="*/ 68 h 84"/>
                  <a:gd name="T46" fmla="*/ 65 w 76"/>
                  <a:gd name="T47" fmla="*/ 82 h 84"/>
                  <a:gd name="T48" fmla="*/ 69 w 76"/>
                  <a:gd name="T49" fmla="*/ 84 h 84"/>
                  <a:gd name="T50" fmla="*/ 71 w 76"/>
                  <a:gd name="T51" fmla="*/ 74 h 84"/>
                  <a:gd name="T52" fmla="*/ 74 w 76"/>
                  <a:gd name="T53" fmla="*/ 65 h 84"/>
                  <a:gd name="T54" fmla="*/ 76 w 76"/>
                  <a:gd name="T55" fmla="*/ 5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6" h="84">
                    <a:moveTo>
                      <a:pt x="76" y="58"/>
                    </a:moveTo>
                    <a:cubicBezTo>
                      <a:pt x="71" y="54"/>
                      <a:pt x="71" y="54"/>
                      <a:pt x="71" y="54"/>
                    </a:cubicBezTo>
                    <a:cubicBezTo>
                      <a:pt x="71" y="54"/>
                      <a:pt x="68" y="52"/>
                      <a:pt x="66" y="50"/>
                    </a:cubicBezTo>
                    <a:cubicBezTo>
                      <a:pt x="64" y="48"/>
                      <a:pt x="64" y="47"/>
                      <a:pt x="63" y="46"/>
                    </a:cubicBezTo>
                    <a:cubicBezTo>
                      <a:pt x="58" y="46"/>
                      <a:pt x="58" y="46"/>
                      <a:pt x="58" y="46"/>
                    </a:cubicBezTo>
                    <a:cubicBezTo>
                      <a:pt x="58" y="46"/>
                      <a:pt x="54" y="44"/>
                      <a:pt x="53" y="43"/>
                    </a:cubicBezTo>
                    <a:cubicBezTo>
                      <a:pt x="51" y="41"/>
                      <a:pt x="54" y="36"/>
                      <a:pt x="55" y="34"/>
                    </a:cubicBezTo>
                    <a:cubicBezTo>
                      <a:pt x="58" y="30"/>
                      <a:pt x="58" y="30"/>
                      <a:pt x="58" y="30"/>
                    </a:cubicBezTo>
                    <a:cubicBezTo>
                      <a:pt x="58" y="22"/>
                      <a:pt x="58" y="22"/>
                      <a:pt x="58" y="22"/>
                    </a:cubicBezTo>
                    <a:cubicBezTo>
                      <a:pt x="54" y="18"/>
                      <a:pt x="54" y="18"/>
                      <a:pt x="54" y="18"/>
                    </a:cubicBezTo>
                    <a:cubicBezTo>
                      <a:pt x="51" y="25"/>
                      <a:pt x="51" y="25"/>
                      <a:pt x="51" y="25"/>
                    </a:cubicBezTo>
                    <a:cubicBezTo>
                      <a:pt x="35" y="25"/>
                      <a:pt x="35" y="25"/>
                      <a:pt x="35" y="25"/>
                    </a:cubicBezTo>
                    <a:cubicBezTo>
                      <a:pt x="35" y="4"/>
                      <a:pt x="35" y="4"/>
                      <a:pt x="35" y="4"/>
                    </a:cubicBezTo>
                    <a:cubicBezTo>
                      <a:pt x="34" y="3"/>
                      <a:pt x="33" y="0"/>
                      <a:pt x="32" y="0"/>
                    </a:cubicBezTo>
                    <a:cubicBezTo>
                      <a:pt x="26" y="0"/>
                      <a:pt x="26" y="0"/>
                      <a:pt x="26" y="0"/>
                    </a:cubicBezTo>
                    <a:cubicBezTo>
                      <a:pt x="26" y="8"/>
                      <a:pt x="26" y="8"/>
                      <a:pt x="26" y="8"/>
                    </a:cubicBezTo>
                    <a:cubicBezTo>
                      <a:pt x="20" y="8"/>
                      <a:pt x="20" y="8"/>
                      <a:pt x="20" y="8"/>
                    </a:cubicBezTo>
                    <a:cubicBezTo>
                      <a:pt x="17" y="15"/>
                      <a:pt x="17" y="15"/>
                      <a:pt x="17" y="15"/>
                    </a:cubicBezTo>
                    <a:cubicBezTo>
                      <a:pt x="13" y="18"/>
                      <a:pt x="13" y="18"/>
                      <a:pt x="13" y="18"/>
                    </a:cubicBezTo>
                    <a:cubicBezTo>
                      <a:pt x="2" y="28"/>
                      <a:pt x="2" y="28"/>
                      <a:pt x="2" y="28"/>
                    </a:cubicBezTo>
                    <a:cubicBezTo>
                      <a:pt x="0" y="32"/>
                      <a:pt x="0" y="32"/>
                      <a:pt x="0" y="32"/>
                    </a:cubicBezTo>
                    <a:cubicBezTo>
                      <a:pt x="9" y="38"/>
                      <a:pt x="23" y="48"/>
                      <a:pt x="25" y="49"/>
                    </a:cubicBezTo>
                    <a:cubicBezTo>
                      <a:pt x="27" y="49"/>
                      <a:pt x="43" y="65"/>
                      <a:pt x="46" y="68"/>
                    </a:cubicBezTo>
                    <a:cubicBezTo>
                      <a:pt x="65" y="82"/>
                      <a:pt x="65" y="82"/>
                      <a:pt x="65" y="82"/>
                    </a:cubicBezTo>
                    <a:cubicBezTo>
                      <a:pt x="69" y="84"/>
                      <a:pt x="69" y="84"/>
                      <a:pt x="69" y="84"/>
                    </a:cubicBezTo>
                    <a:cubicBezTo>
                      <a:pt x="71" y="74"/>
                      <a:pt x="71" y="74"/>
                      <a:pt x="71" y="74"/>
                    </a:cubicBezTo>
                    <a:cubicBezTo>
                      <a:pt x="74" y="65"/>
                      <a:pt x="74" y="65"/>
                      <a:pt x="74" y="65"/>
                    </a:cubicBezTo>
                    <a:lnTo>
                      <a:pt x="76" y="58"/>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1" name="Freeform 557">
                <a:extLst>
                  <a:ext uri="{FF2B5EF4-FFF2-40B4-BE49-F238E27FC236}">
                    <a16:creationId xmlns:a16="http://schemas.microsoft.com/office/drawing/2014/main" id="{EA43EBE7-1FF1-48E5-B1FB-02BECB248DDA}"/>
                  </a:ext>
                </a:extLst>
              </p:cNvPr>
              <p:cNvSpPr>
                <a:spLocks/>
              </p:cNvSpPr>
              <p:nvPr/>
            </p:nvSpPr>
            <p:spPr bwMode="auto">
              <a:xfrm>
                <a:off x="1322664" y="3393999"/>
                <a:ext cx="368343" cy="402183"/>
              </a:xfrm>
              <a:custGeom>
                <a:avLst/>
                <a:gdLst>
                  <a:gd name="T0" fmla="*/ 114 w 119"/>
                  <a:gd name="T1" fmla="*/ 114 h 130"/>
                  <a:gd name="T2" fmla="*/ 113 w 119"/>
                  <a:gd name="T3" fmla="*/ 104 h 130"/>
                  <a:gd name="T4" fmla="*/ 109 w 119"/>
                  <a:gd name="T5" fmla="*/ 94 h 130"/>
                  <a:gd name="T6" fmla="*/ 105 w 119"/>
                  <a:gd name="T7" fmla="*/ 75 h 130"/>
                  <a:gd name="T8" fmla="*/ 106 w 119"/>
                  <a:gd name="T9" fmla="*/ 75 h 130"/>
                  <a:gd name="T10" fmla="*/ 112 w 119"/>
                  <a:gd name="T11" fmla="*/ 57 h 130"/>
                  <a:gd name="T12" fmla="*/ 119 w 119"/>
                  <a:gd name="T13" fmla="*/ 50 h 130"/>
                  <a:gd name="T14" fmla="*/ 117 w 119"/>
                  <a:gd name="T15" fmla="*/ 41 h 130"/>
                  <a:gd name="T16" fmla="*/ 113 w 119"/>
                  <a:gd name="T17" fmla="*/ 25 h 130"/>
                  <a:gd name="T18" fmla="*/ 112 w 119"/>
                  <a:gd name="T19" fmla="*/ 20 h 130"/>
                  <a:gd name="T20" fmla="*/ 112 w 119"/>
                  <a:gd name="T21" fmla="*/ 19 h 130"/>
                  <a:gd name="T22" fmla="*/ 112 w 119"/>
                  <a:gd name="T23" fmla="*/ 18 h 130"/>
                  <a:gd name="T24" fmla="*/ 111 w 119"/>
                  <a:gd name="T25" fmla="*/ 17 h 130"/>
                  <a:gd name="T26" fmla="*/ 111 w 119"/>
                  <a:gd name="T27" fmla="*/ 17 h 130"/>
                  <a:gd name="T28" fmla="*/ 111 w 119"/>
                  <a:gd name="T29" fmla="*/ 17 h 130"/>
                  <a:gd name="T30" fmla="*/ 105 w 119"/>
                  <a:gd name="T31" fmla="*/ 12 h 130"/>
                  <a:gd name="T32" fmla="*/ 104 w 119"/>
                  <a:gd name="T33" fmla="*/ 14 h 130"/>
                  <a:gd name="T34" fmla="*/ 95 w 119"/>
                  <a:gd name="T35" fmla="*/ 14 h 130"/>
                  <a:gd name="T36" fmla="*/ 84 w 119"/>
                  <a:gd name="T37" fmla="*/ 19 h 130"/>
                  <a:gd name="T38" fmla="*/ 82 w 119"/>
                  <a:gd name="T39" fmla="*/ 18 h 130"/>
                  <a:gd name="T40" fmla="*/ 74 w 119"/>
                  <a:gd name="T41" fmla="*/ 14 h 130"/>
                  <a:gd name="T42" fmla="*/ 60 w 119"/>
                  <a:gd name="T43" fmla="*/ 1 h 130"/>
                  <a:gd name="T44" fmla="*/ 59 w 119"/>
                  <a:gd name="T45" fmla="*/ 2 h 130"/>
                  <a:gd name="T46" fmla="*/ 57 w 119"/>
                  <a:gd name="T47" fmla="*/ 3 h 130"/>
                  <a:gd name="T48" fmla="*/ 56 w 119"/>
                  <a:gd name="T49" fmla="*/ 4 h 130"/>
                  <a:gd name="T50" fmla="*/ 55 w 119"/>
                  <a:gd name="T51" fmla="*/ 5 h 130"/>
                  <a:gd name="T52" fmla="*/ 53 w 119"/>
                  <a:gd name="T53" fmla="*/ 6 h 130"/>
                  <a:gd name="T54" fmla="*/ 52 w 119"/>
                  <a:gd name="T55" fmla="*/ 7 h 130"/>
                  <a:gd name="T56" fmla="*/ 51 w 119"/>
                  <a:gd name="T57" fmla="*/ 8 h 130"/>
                  <a:gd name="T58" fmla="*/ 47 w 119"/>
                  <a:gd name="T59" fmla="*/ 1 h 130"/>
                  <a:gd name="T60" fmla="*/ 39 w 119"/>
                  <a:gd name="T61" fmla="*/ 1 h 130"/>
                  <a:gd name="T62" fmla="*/ 31 w 119"/>
                  <a:gd name="T63" fmla="*/ 8 h 130"/>
                  <a:gd name="T64" fmla="*/ 13 w 119"/>
                  <a:gd name="T65" fmla="*/ 9 h 130"/>
                  <a:gd name="T66" fmla="*/ 20 w 119"/>
                  <a:gd name="T67" fmla="*/ 30 h 130"/>
                  <a:gd name="T68" fmla="*/ 19 w 119"/>
                  <a:gd name="T69" fmla="*/ 40 h 130"/>
                  <a:gd name="T70" fmla="*/ 12 w 119"/>
                  <a:gd name="T71" fmla="*/ 43 h 130"/>
                  <a:gd name="T72" fmla="*/ 13 w 119"/>
                  <a:gd name="T73" fmla="*/ 53 h 130"/>
                  <a:gd name="T74" fmla="*/ 2 w 119"/>
                  <a:gd name="T75" fmla="*/ 63 h 130"/>
                  <a:gd name="T76" fmla="*/ 6 w 119"/>
                  <a:gd name="T77" fmla="*/ 76 h 130"/>
                  <a:gd name="T78" fmla="*/ 0 w 119"/>
                  <a:gd name="T79" fmla="*/ 86 h 130"/>
                  <a:gd name="T80" fmla="*/ 12 w 119"/>
                  <a:gd name="T81" fmla="*/ 89 h 130"/>
                  <a:gd name="T82" fmla="*/ 11 w 119"/>
                  <a:gd name="T83" fmla="*/ 91 h 130"/>
                  <a:gd name="T84" fmla="*/ 18 w 119"/>
                  <a:gd name="T85" fmla="*/ 97 h 130"/>
                  <a:gd name="T86" fmla="*/ 22 w 119"/>
                  <a:gd name="T87" fmla="*/ 111 h 130"/>
                  <a:gd name="T88" fmla="*/ 17 w 119"/>
                  <a:gd name="T89" fmla="*/ 129 h 130"/>
                  <a:gd name="T90" fmla="*/ 57 w 119"/>
                  <a:gd name="T91" fmla="*/ 113 h 130"/>
                  <a:gd name="T92" fmla="*/ 94 w 119"/>
                  <a:gd name="T93" fmla="*/ 11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 h="130">
                    <a:moveTo>
                      <a:pt x="97" y="110"/>
                    </a:moveTo>
                    <a:cubicBezTo>
                      <a:pt x="98" y="110"/>
                      <a:pt x="109" y="113"/>
                      <a:pt x="114" y="114"/>
                    </a:cubicBezTo>
                    <a:cubicBezTo>
                      <a:pt x="116" y="106"/>
                      <a:pt x="116" y="106"/>
                      <a:pt x="116" y="106"/>
                    </a:cubicBezTo>
                    <a:cubicBezTo>
                      <a:pt x="113" y="104"/>
                      <a:pt x="113" y="104"/>
                      <a:pt x="113" y="104"/>
                    </a:cubicBezTo>
                    <a:cubicBezTo>
                      <a:pt x="109" y="100"/>
                      <a:pt x="109" y="100"/>
                      <a:pt x="109" y="100"/>
                    </a:cubicBezTo>
                    <a:cubicBezTo>
                      <a:pt x="109" y="94"/>
                      <a:pt x="109" y="94"/>
                      <a:pt x="109" y="94"/>
                    </a:cubicBezTo>
                    <a:cubicBezTo>
                      <a:pt x="106" y="82"/>
                      <a:pt x="106" y="82"/>
                      <a:pt x="106" y="82"/>
                    </a:cubicBezTo>
                    <a:cubicBezTo>
                      <a:pt x="104" y="75"/>
                      <a:pt x="104" y="75"/>
                      <a:pt x="105" y="75"/>
                    </a:cubicBezTo>
                    <a:cubicBezTo>
                      <a:pt x="105" y="75"/>
                      <a:pt x="106" y="75"/>
                      <a:pt x="106" y="75"/>
                    </a:cubicBezTo>
                    <a:cubicBezTo>
                      <a:pt x="106" y="75"/>
                      <a:pt x="106" y="75"/>
                      <a:pt x="106" y="75"/>
                    </a:cubicBezTo>
                    <a:cubicBezTo>
                      <a:pt x="106" y="74"/>
                      <a:pt x="107" y="72"/>
                      <a:pt x="108" y="68"/>
                    </a:cubicBezTo>
                    <a:cubicBezTo>
                      <a:pt x="108" y="64"/>
                      <a:pt x="112" y="58"/>
                      <a:pt x="112" y="57"/>
                    </a:cubicBezTo>
                    <a:cubicBezTo>
                      <a:pt x="112" y="57"/>
                      <a:pt x="112" y="57"/>
                      <a:pt x="112" y="57"/>
                    </a:cubicBezTo>
                    <a:cubicBezTo>
                      <a:pt x="119" y="50"/>
                      <a:pt x="119" y="50"/>
                      <a:pt x="119" y="50"/>
                    </a:cubicBezTo>
                    <a:cubicBezTo>
                      <a:pt x="119" y="47"/>
                      <a:pt x="119" y="47"/>
                      <a:pt x="119" y="47"/>
                    </a:cubicBezTo>
                    <a:cubicBezTo>
                      <a:pt x="117" y="41"/>
                      <a:pt x="117" y="41"/>
                      <a:pt x="117" y="41"/>
                    </a:cubicBezTo>
                    <a:cubicBezTo>
                      <a:pt x="117" y="27"/>
                      <a:pt x="117" y="27"/>
                      <a:pt x="117" y="27"/>
                    </a:cubicBezTo>
                    <a:cubicBezTo>
                      <a:pt x="116" y="27"/>
                      <a:pt x="114" y="25"/>
                      <a:pt x="113" y="25"/>
                    </a:cubicBezTo>
                    <a:cubicBezTo>
                      <a:pt x="112" y="24"/>
                      <a:pt x="112" y="23"/>
                      <a:pt x="112" y="21"/>
                    </a:cubicBezTo>
                    <a:cubicBezTo>
                      <a:pt x="112" y="21"/>
                      <a:pt x="112" y="20"/>
                      <a:pt x="112" y="20"/>
                    </a:cubicBezTo>
                    <a:cubicBezTo>
                      <a:pt x="112" y="19"/>
                      <a:pt x="112" y="19"/>
                      <a:pt x="112" y="19"/>
                    </a:cubicBezTo>
                    <a:cubicBezTo>
                      <a:pt x="112" y="19"/>
                      <a:pt x="112" y="19"/>
                      <a:pt x="112" y="19"/>
                    </a:cubicBezTo>
                    <a:cubicBezTo>
                      <a:pt x="112" y="19"/>
                      <a:pt x="112" y="19"/>
                      <a:pt x="112" y="18"/>
                    </a:cubicBezTo>
                    <a:cubicBezTo>
                      <a:pt x="112" y="18"/>
                      <a:pt x="112" y="18"/>
                      <a:pt x="112" y="18"/>
                    </a:cubicBezTo>
                    <a:cubicBezTo>
                      <a:pt x="112" y="18"/>
                      <a:pt x="112" y="18"/>
                      <a:pt x="112" y="18"/>
                    </a:cubicBezTo>
                    <a:cubicBezTo>
                      <a:pt x="111" y="17"/>
                      <a:pt x="111" y="17"/>
                      <a:pt x="111" y="17"/>
                    </a:cubicBezTo>
                    <a:cubicBezTo>
                      <a:pt x="112" y="17"/>
                      <a:pt x="112" y="17"/>
                      <a:pt x="112" y="17"/>
                    </a:cubicBezTo>
                    <a:cubicBezTo>
                      <a:pt x="112" y="17"/>
                      <a:pt x="112" y="17"/>
                      <a:pt x="111" y="17"/>
                    </a:cubicBezTo>
                    <a:cubicBezTo>
                      <a:pt x="111" y="17"/>
                      <a:pt x="111" y="17"/>
                      <a:pt x="111" y="17"/>
                    </a:cubicBezTo>
                    <a:cubicBezTo>
                      <a:pt x="111" y="17"/>
                      <a:pt x="111" y="17"/>
                      <a:pt x="111" y="17"/>
                    </a:cubicBezTo>
                    <a:cubicBezTo>
                      <a:pt x="111" y="16"/>
                      <a:pt x="110" y="15"/>
                      <a:pt x="108" y="14"/>
                    </a:cubicBezTo>
                    <a:cubicBezTo>
                      <a:pt x="107" y="12"/>
                      <a:pt x="106" y="12"/>
                      <a:pt x="105" y="12"/>
                    </a:cubicBezTo>
                    <a:cubicBezTo>
                      <a:pt x="105" y="12"/>
                      <a:pt x="105" y="13"/>
                      <a:pt x="104" y="13"/>
                    </a:cubicBezTo>
                    <a:cubicBezTo>
                      <a:pt x="104" y="14"/>
                      <a:pt x="104" y="14"/>
                      <a:pt x="104" y="14"/>
                    </a:cubicBezTo>
                    <a:cubicBezTo>
                      <a:pt x="96" y="14"/>
                      <a:pt x="96" y="14"/>
                      <a:pt x="96" y="14"/>
                    </a:cubicBezTo>
                    <a:cubicBezTo>
                      <a:pt x="95" y="14"/>
                      <a:pt x="95" y="14"/>
                      <a:pt x="95" y="14"/>
                    </a:cubicBezTo>
                    <a:cubicBezTo>
                      <a:pt x="94" y="14"/>
                      <a:pt x="94" y="14"/>
                      <a:pt x="94" y="14"/>
                    </a:cubicBezTo>
                    <a:cubicBezTo>
                      <a:pt x="84" y="19"/>
                      <a:pt x="84" y="19"/>
                      <a:pt x="84" y="19"/>
                    </a:cubicBezTo>
                    <a:cubicBezTo>
                      <a:pt x="82" y="18"/>
                      <a:pt x="82" y="18"/>
                      <a:pt x="82" y="18"/>
                    </a:cubicBezTo>
                    <a:cubicBezTo>
                      <a:pt x="82" y="18"/>
                      <a:pt x="82" y="18"/>
                      <a:pt x="82" y="18"/>
                    </a:cubicBezTo>
                    <a:cubicBezTo>
                      <a:pt x="74" y="14"/>
                      <a:pt x="74" y="14"/>
                      <a:pt x="74" y="14"/>
                    </a:cubicBezTo>
                    <a:cubicBezTo>
                      <a:pt x="74" y="14"/>
                      <a:pt x="74" y="14"/>
                      <a:pt x="74" y="14"/>
                    </a:cubicBezTo>
                    <a:cubicBezTo>
                      <a:pt x="70" y="5"/>
                      <a:pt x="70" y="5"/>
                      <a:pt x="70" y="5"/>
                    </a:cubicBezTo>
                    <a:cubicBezTo>
                      <a:pt x="60" y="1"/>
                      <a:pt x="60" y="1"/>
                      <a:pt x="60" y="1"/>
                    </a:cubicBezTo>
                    <a:cubicBezTo>
                      <a:pt x="60" y="1"/>
                      <a:pt x="59" y="2"/>
                      <a:pt x="59" y="2"/>
                    </a:cubicBezTo>
                    <a:cubicBezTo>
                      <a:pt x="59" y="2"/>
                      <a:pt x="59" y="2"/>
                      <a:pt x="59" y="2"/>
                    </a:cubicBezTo>
                    <a:cubicBezTo>
                      <a:pt x="58" y="2"/>
                      <a:pt x="58" y="3"/>
                      <a:pt x="58" y="3"/>
                    </a:cubicBezTo>
                    <a:cubicBezTo>
                      <a:pt x="58" y="3"/>
                      <a:pt x="58" y="3"/>
                      <a:pt x="57" y="3"/>
                    </a:cubicBezTo>
                    <a:cubicBezTo>
                      <a:pt x="57" y="4"/>
                      <a:pt x="57" y="4"/>
                      <a:pt x="57" y="4"/>
                    </a:cubicBezTo>
                    <a:cubicBezTo>
                      <a:pt x="56" y="4"/>
                      <a:pt x="56" y="4"/>
                      <a:pt x="56" y="4"/>
                    </a:cubicBezTo>
                    <a:cubicBezTo>
                      <a:pt x="56" y="5"/>
                      <a:pt x="55" y="5"/>
                      <a:pt x="55" y="5"/>
                    </a:cubicBezTo>
                    <a:cubicBezTo>
                      <a:pt x="55" y="5"/>
                      <a:pt x="55" y="5"/>
                      <a:pt x="55" y="5"/>
                    </a:cubicBezTo>
                    <a:cubicBezTo>
                      <a:pt x="54" y="6"/>
                      <a:pt x="54" y="6"/>
                      <a:pt x="54" y="6"/>
                    </a:cubicBezTo>
                    <a:cubicBezTo>
                      <a:pt x="54" y="6"/>
                      <a:pt x="54" y="6"/>
                      <a:pt x="53" y="6"/>
                    </a:cubicBezTo>
                    <a:cubicBezTo>
                      <a:pt x="53" y="7"/>
                      <a:pt x="53" y="7"/>
                      <a:pt x="53" y="7"/>
                    </a:cubicBezTo>
                    <a:cubicBezTo>
                      <a:pt x="53" y="7"/>
                      <a:pt x="52" y="7"/>
                      <a:pt x="52" y="7"/>
                    </a:cubicBezTo>
                    <a:cubicBezTo>
                      <a:pt x="52" y="7"/>
                      <a:pt x="52" y="8"/>
                      <a:pt x="52" y="8"/>
                    </a:cubicBezTo>
                    <a:cubicBezTo>
                      <a:pt x="51" y="8"/>
                      <a:pt x="51" y="8"/>
                      <a:pt x="51" y="8"/>
                    </a:cubicBezTo>
                    <a:cubicBezTo>
                      <a:pt x="47" y="8"/>
                      <a:pt x="47" y="8"/>
                      <a:pt x="47" y="8"/>
                    </a:cubicBezTo>
                    <a:cubicBezTo>
                      <a:pt x="47" y="1"/>
                      <a:pt x="47" y="1"/>
                      <a:pt x="47" y="1"/>
                    </a:cubicBezTo>
                    <a:cubicBezTo>
                      <a:pt x="45" y="0"/>
                      <a:pt x="42" y="0"/>
                      <a:pt x="42" y="0"/>
                    </a:cubicBezTo>
                    <a:cubicBezTo>
                      <a:pt x="41" y="0"/>
                      <a:pt x="40" y="1"/>
                      <a:pt x="39" y="1"/>
                    </a:cubicBezTo>
                    <a:cubicBezTo>
                      <a:pt x="39" y="5"/>
                      <a:pt x="39" y="5"/>
                      <a:pt x="39" y="5"/>
                    </a:cubicBezTo>
                    <a:cubicBezTo>
                      <a:pt x="31" y="8"/>
                      <a:pt x="31" y="8"/>
                      <a:pt x="31" y="8"/>
                    </a:cubicBezTo>
                    <a:cubicBezTo>
                      <a:pt x="18" y="3"/>
                      <a:pt x="18" y="3"/>
                      <a:pt x="18" y="3"/>
                    </a:cubicBezTo>
                    <a:cubicBezTo>
                      <a:pt x="13" y="9"/>
                      <a:pt x="13" y="9"/>
                      <a:pt x="13" y="9"/>
                    </a:cubicBezTo>
                    <a:cubicBezTo>
                      <a:pt x="13" y="26"/>
                      <a:pt x="13" y="26"/>
                      <a:pt x="13" y="26"/>
                    </a:cubicBezTo>
                    <a:cubicBezTo>
                      <a:pt x="20" y="30"/>
                      <a:pt x="20" y="30"/>
                      <a:pt x="20" y="30"/>
                    </a:cubicBezTo>
                    <a:cubicBezTo>
                      <a:pt x="13" y="34"/>
                      <a:pt x="13" y="34"/>
                      <a:pt x="13" y="34"/>
                    </a:cubicBezTo>
                    <a:cubicBezTo>
                      <a:pt x="19" y="40"/>
                      <a:pt x="19" y="40"/>
                      <a:pt x="19" y="40"/>
                    </a:cubicBezTo>
                    <a:cubicBezTo>
                      <a:pt x="19" y="47"/>
                      <a:pt x="19" y="47"/>
                      <a:pt x="19" y="47"/>
                    </a:cubicBezTo>
                    <a:cubicBezTo>
                      <a:pt x="12" y="43"/>
                      <a:pt x="12" y="43"/>
                      <a:pt x="12" y="43"/>
                    </a:cubicBezTo>
                    <a:cubicBezTo>
                      <a:pt x="7" y="45"/>
                      <a:pt x="7" y="45"/>
                      <a:pt x="7" y="45"/>
                    </a:cubicBezTo>
                    <a:cubicBezTo>
                      <a:pt x="13" y="53"/>
                      <a:pt x="13" y="53"/>
                      <a:pt x="13" y="53"/>
                    </a:cubicBezTo>
                    <a:cubicBezTo>
                      <a:pt x="7" y="63"/>
                      <a:pt x="7" y="63"/>
                      <a:pt x="7" y="63"/>
                    </a:cubicBezTo>
                    <a:cubicBezTo>
                      <a:pt x="2" y="63"/>
                      <a:pt x="2" y="63"/>
                      <a:pt x="2" y="63"/>
                    </a:cubicBezTo>
                    <a:cubicBezTo>
                      <a:pt x="6" y="66"/>
                      <a:pt x="6" y="66"/>
                      <a:pt x="6" y="66"/>
                    </a:cubicBezTo>
                    <a:cubicBezTo>
                      <a:pt x="6" y="76"/>
                      <a:pt x="6" y="76"/>
                      <a:pt x="6" y="76"/>
                    </a:cubicBezTo>
                    <a:cubicBezTo>
                      <a:pt x="3" y="80"/>
                      <a:pt x="3" y="80"/>
                      <a:pt x="3" y="80"/>
                    </a:cubicBezTo>
                    <a:cubicBezTo>
                      <a:pt x="1" y="83"/>
                      <a:pt x="0" y="86"/>
                      <a:pt x="0" y="86"/>
                    </a:cubicBezTo>
                    <a:cubicBezTo>
                      <a:pt x="1" y="87"/>
                      <a:pt x="4" y="89"/>
                      <a:pt x="5" y="89"/>
                    </a:cubicBezTo>
                    <a:cubicBezTo>
                      <a:pt x="12" y="89"/>
                      <a:pt x="12" y="89"/>
                      <a:pt x="12" y="89"/>
                    </a:cubicBezTo>
                    <a:cubicBezTo>
                      <a:pt x="11" y="91"/>
                      <a:pt x="11" y="91"/>
                      <a:pt x="11" y="91"/>
                    </a:cubicBezTo>
                    <a:cubicBezTo>
                      <a:pt x="11" y="91"/>
                      <a:pt x="11" y="91"/>
                      <a:pt x="11" y="91"/>
                    </a:cubicBezTo>
                    <a:cubicBezTo>
                      <a:pt x="11" y="91"/>
                      <a:pt x="11" y="92"/>
                      <a:pt x="13" y="93"/>
                    </a:cubicBezTo>
                    <a:cubicBezTo>
                      <a:pt x="16" y="95"/>
                      <a:pt x="18" y="97"/>
                      <a:pt x="18" y="97"/>
                    </a:cubicBezTo>
                    <a:cubicBezTo>
                      <a:pt x="24" y="103"/>
                      <a:pt x="24" y="103"/>
                      <a:pt x="24" y="103"/>
                    </a:cubicBezTo>
                    <a:cubicBezTo>
                      <a:pt x="22" y="111"/>
                      <a:pt x="22" y="111"/>
                      <a:pt x="22" y="111"/>
                    </a:cubicBezTo>
                    <a:cubicBezTo>
                      <a:pt x="18" y="119"/>
                      <a:pt x="18" y="119"/>
                      <a:pt x="18" y="119"/>
                    </a:cubicBezTo>
                    <a:cubicBezTo>
                      <a:pt x="17" y="129"/>
                      <a:pt x="17" y="129"/>
                      <a:pt x="17" y="129"/>
                    </a:cubicBezTo>
                    <a:cubicBezTo>
                      <a:pt x="18" y="130"/>
                      <a:pt x="18" y="130"/>
                      <a:pt x="18" y="130"/>
                    </a:cubicBezTo>
                    <a:cubicBezTo>
                      <a:pt x="57" y="113"/>
                      <a:pt x="57" y="113"/>
                      <a:pt x="57" y="113"/>
                    </a:cubicBezTo>
                    <a:cubicBezTo>
                      <a:pt x="94" y="111"/>
                      <a:pt x="94" y="111"/>
                      <a:pt x="94" y="111"/>
                    </a:cubicBezTo>
                    <a:cubicBezTo>
                      <a:pt x="94" y="110"/>
                      <a:pt x="94" y="110"/>
                      <a:pt x="94" y="110"/>
                    </a:cubicBezTo>
                    <a:lnTo>
                      <a:pt x="97" y="110"/>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2" name="Freeform 558">
                <a:extLst>
                  <a:ext uri="{FF2B5EF4-FFF2-40B4-BE49-F238E27FC236}">
                    <a16:creationId xmlns:a16="http://schemas.microsoft.com/office/drawing/2014/main" id="{3B88C660-F1E8-4E68-B2B8-E4C6528DB0C5}"/>
                  </a:ext>
                </a:extLst>
              </p:cNvPr>
              <p:cNvSpPr>
                <a:spLocks/>
              </p:cNvSpPr>
              <p:nvPr/>
            </p:nvSpPr>
            <p:spPr bwMode="auto">
              <a:xfrm>
                <a:off x="1508788" y="3106353"/>
                <a:ext cx="478975" cy="341009"/>
              </a:xfrm>
              <a:custGeom>
                <a:avLst/>
                <a:gdLst>
                  <a:gd name="T0" fmla="*/ 154 w 155"/>
                  <a:gd name="T1" fmla="*/ 67 h 110"/>
                  <a:gd name="T2" fmla="*/ 153 w 155"/>
                  <a:gd name="T3" fmla="*/ 66 h 110"/>
                  <a:gd name="T4" fmla="*/ 153 w 155"/>
                  <a:gd name="T5" fmla="*/ 66 h 110"/>
                  <a:gd name="T6" fmla="*/ 152 w 155"/>
                  <a:gd name="T7" fmla="*/ 66 h 110"/>
                  <a:gd name="T8" fmla="*/ 152 w 155"/>
                  <a:gd name="T9" fmla="*/ 65 h 110"/>
                  <a:gd name="T10" fmla="*/ 151 w 155"/>
                  <a:gd name="T11" fmla="*/ 65 h 110"/>
                  <a:gd name="T12" fmla="*/ 150 w 155"/>
                  <a:gd name="T13" fmla="*/ 64 h 110"/>
                  <a:gd name="T14" fmla="*/ 149 w 155"/>
                  <a:gd name="T15" fmla="*/ 64 h 110"/>
                  <a:gd name="T16" fmla="*/ 149 w 155"/>
                  <a:gd name="T17" fmla="*/ 63 h 110"/>
                  <a:gd name="T18" fmla="*/ 148 w 155"/>
                  <a:gd name="T19" fmla="*/ 63 h 110"/>
                  <a:gd name="T20" fmla="*/ 147 w 155"/>
                  <a:gd name="T21" fmla="*/ 62 h 110"/>
                  <a:gd name="T22" fmla="*/ 147 w 155"/>
                  <a:gd name="T23" fmla="*/ 62 h 110"/>
                  <a:gd name="T24" fmla="*/ 146 w 155"/>
                  <a:gd name="T25" fmla="*/ 61 h 110"/>
                  <a:gd name="T26" fmla="*/ 146 w 155"/>
                  <a:gd name="T27" fmla="*/ 61 h 110"/>
                  <a:gd name="T28" fmla="*/ 146 w 155"/>
                  <a:gd name="T29" fmla="*/ 60 h 110"/>
                  <a:gd name="T30" fmla="*/ 145 w 155"/>
                  <a:gd name="T31" fmla="*/ 59 h 110"/>
                  <a:gd name="T32" fmla="*/ 145 w 155"/>
                  <a:gd name="T33" fmla="*/ 50 h 110"/>
                  <a:gd name="T34" fmla="*/ 127 w 155"/>
                  <a:gd name="T35" fmla="*/ 33 h 110"/>
                  <a:gd name="T36" fmla="*/ 117 w 155"/>
                  <a:gd name="T37" fmla="*/ 21 h 110"/>
                  <a:gd name="T38" fmla="*/ 113 w 155"/>
                  <a:gd name="T39" fmla="*/ 3 h 110"/>
                  <a:gd name="T40" fmla="*/ 111 w 155"/>
                  <a:gd name="T41" fmla="*/ 3 h 110"/>
                  <a:gd name="T42" fmla="*/ 72 w 155"/>
                  <a:gd name="T43" fmla="*/ 7 h 110"/>
                  <a:gd name="T44" fmla="*/ 71 w 155"/>
                  <a:gd name="T45" fmla="*/ 19 h 110"/>
                  <a:gd name="T46" fmla="*/ 53 w 155"/>
                  <a:gd name="T47" fmla="*/ 19 h 110"/>
                  <a:gd name="T48" fmla="*/ 42 w 155"/>
                  <a:gd name="T49" fmla="*/ 42 h 110"/>
                  <a:gd name="T50" fmla="*/ 34 w 155"/>
                  <a:gd name="T51" fmla="*/ 42 h 110"/>
                  <a:gd name="T52" fmla="*/ 25 w 155"/>
                  <a:gd name="T53" fmla="*/ 43 h 110"/>
                  <a:gd name="T54" fmla="*/ 23 w 155"/>
                  <a:gd name="T55" fmla="*/ 59 h 110"/>
                  <a:gd name="T56" fmla="*/ 1 w 155"/>
                  <a:gd name="T57" fmla="*/ 71 h 110"/>
                  <a:gd name="T58" fmla="*/ 0 w 155"/>
                  <a:gd name="T59" fmla="*/ 85 h 110"/>
                  <a:gd name="T60" fmla="*/ 1 w 155"/>
                  <a:gd name="T61" fmla="*/ 86 h 110"/>
                  <a:gd name="T62" fmla="*/ 1 w 155"/>
                  <a:gd name="T63" fmla="*/ 88 h 110"/>
                  <a:gd name="T64" fmla="*/ 1 w 155"/>
                  <a:gd name="T65" fmla="*/ 90 h 110"/>
                  <a:gd name="T66" fmla="*/ 0 w 155"/>
                  <a:gd name="T67" fmla="*/ 92 h 110"/>
                  <a:gd name="T68" fmla="*/ 24 w 155"/>
                  <a:gd name="T69" fmla="*/ 110 h 110"/>
                  <a:gd name="T70" fmla="*/ 33 w 155"/>
                  <a:gd name="T71" fmla="*/ 105 h 110"/>
                  <a:gd name="T72" fmla="*/ 39 w 155"/>
                  <a:gd name="T73" fmla="*/ 105 h 110"/>
                  <a:gd name="T74" fmla="*/ 42 w 155"/>
                  <a:gd name="T75" fmla="*/ 105 h 110"/>
                  <a:gd name="T76" fmla="*/ 44 w 155"/>
                  <a:gd name="T77" fmla="*/ 102 h 110"/>
                  <a:gd name="T78" fmla="*/ 52 w 155"/>
                  <a:gd name="T79" fmla="*/ 108 h 110"/>
                  <a:gd name="T80" fmla="*/ 95 w 155"/>
                  <a:gd name="T81" fmla="*/ 86 h 110"/>
                  <a:gd name="T82" fmla="*/ 103 w 155"/>
                  <a:gd name="T83" fmla="*/ 78 h 110"/>
                  <a:gd name="T84" fmla="*/ 122 w 155"/>
                  <a:gd name="T85" fmla="*/ 83 h 110"/>
                  <a:gd name="T86" fmla="*/ 122 w 155"/>
                  <a:gd name="T87" fmla="*/ 83 h 110"/>
                  <a:gd name="T88" fmla="*/ 131 w 155"/>
                  <a:gd name="T89" fmla="*/ 80 h 110"/>
                  <a:gd name="T90" fmla="*/ 147 w 155"/>
                  <a:gd name="T91"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 h="110">
                    <a:moveTo>
                      <a:pt x="154" y="67"/>
                    </a:moveTo>
                    <a:cubicBezTo>
                      <a:pt x="154" y="67"/>
                      <a:pt x="154" y="67"/>
                      <a:pt x="154" y="67"/>
                    </a:cubicBezTo>
                    <a:cubicBezTo>
                      <a:pt x="154" y="67"/>
                      <a:pt x="154" y="67"/>
                      <a:pt x="154" y="67"/>
                    </a:cubicBezTo>
                    <a:cubicBezTo>
                      <a:pt x="154" y="67"/>
                      <a:pt x="154" y="67"/>
                      <a:pt x="154" y="66"/>
                    </a:cubicBezTo>
                    <a:cubicBezTo>
                      <a:pt x="154" y="66"/>
                      <a:pt x="153" y="66"/>
                      <a:pt x="153" y="66"/>
                    </a:cubicBezTo>
                    <a:cubicBezTo>
                      <a:pt x="153" y="66"/>
                      <a:pt x="153" y="66"/>
                      <a:pt x="153" y="66"/>
                    </a:cubicBezTo>
                    <a:cubicBezTo>
                      <a:pt x="153" y="66"/>
                      <a:pt x="153" y="66"/>
                      <a:pt x="153" y="66"/>
                    </a:cubicBezTo>
                    <a:cubicBezTo>
                      <a:pt x="153" y="66"/>
                      <a:pt x="153" y="66"/>
                      <a:pt x="153" y="66"/>
                    </a:cubicBezTo>
                    <a:cubicBezTo>
                      <a:pt x="153" y="66"/>
                      <a:pt x="153" y="66"/>
                      <a:pt x="153" y="66"/>
                    </a:cubicBezTo>
                    <a:cubicBezTo>
                      <a:pt x="153" y="66"/>
                      <a:pt x="153" y="66"/>
                      <a:pt x="153" y="66"/>
                    </a:cubicBezTo>
                    <a:cubicBezTo>
                      <a:pt x="153" y="66"/>
                      <a:pt x="152" y="66"/>
                      <a:pt x="152" y="66"/>
                    </a:cubicBezTo>
                    <a:cubicBezTo>
                      <a:pt x="152" y="66"/>
                      <a:pt x="152" y="66"/>
                      <a:pt x="152" y="66"/>
                    </a:cubicBezTo>
                    <a:cubicBezTo>
                      <a:pt x="152" y="66"/>
                      <a:pt x="152" y="66"/>
                      <a:pt x="152" y="66"/>
                    </a:cubicBezTo>
                    <a:cubicBezTo>
                      <a:pt x="152" y="66"/>
                      <a:pt x="152" y="66"/>
                      <a:pt x="152" y="65"/>
                    </a:cubicBezTo>
                    <a:cubicBezTo>
                      <a:pt x="152" y="65"/>
                      <a:pt x="152" y="65"/>
                      <a:pt x="152" y="65"/>
                    </a:cubicBezTo>
                    <a:cubicBezTo>
                      <a:pt x="151" y="65"/>
                      <a:pt x="151" y="65"/>
                      <a:pt x="151" y="65"/>
                    </a:cubicBezTo>
                    <a:cubicBezTo>
                      <a:pt x="151" y="65"/>
                      <a:pt x="151" y="65"/>
                      <a:pt x="151" y="65"/>
                    </a:cubicBezTo>
                    <a:cubicBezTo>
                      <a:pt x="151" y="65"/>
                      <a:pt x="151" y="65"/>
                      <a:pt x="151" y="65"/>
                    </a:cubicBezTo>
                    <a:cubicBezTo>
                      <a:pt x="150" y="64"/>
                      <a:pt x="150" y="64"/>
                      <a:pt x="150" y="64"/>
                    </a:cubicBezTo>
                    <a:cubicBezTo>
                      <a:pt x="150" y="64"/>
                      <a:pt x="150" y="64"/>
                      <a:pt x="150" y="64"/>
                    </a:cubicBezTo>
                    <a:cubicBezTo>
                      <a:pt x="150" y="64"/>
                      <a:pt x="150" y="64"/>
                      <a:pt x="150" y="64"/>
                    </a:cubicBezTo>
                    <a:cubicBezTo>
                      <a:pt x="150" y="64"/>
                      <a:pt x="150" y="64"/>
                      <a:pt x="150" y="64"/>
                    </a:cubicBezTo>
                    <a:cubicBezTo>
                      <a:pt x="150" y="64"/>
                      <a:pt x="150" y="64"/>
                      <a:pt x="150" y="64"/>
                    </a:cubicBezTo>
                    <a:cubicBezTo>
                      <a:pt x="150" y="64"/>
                      <a:pt x="149" y="64"/>
                      <a:pt x="149" y="64"/>
                    </a:cubicBezTo>
                    <a:cubicBezTo>
                      <a:pt x="149" y="64"/>
                      <a:pt x="149" y="64"/>
                      <a:pt x="149" y="64"/>
                    </a:cubicBezTo>
                    <a:cubicBezTo>
                      <a:pt x="149" y="64"/>
                      <a:pt x="149" y="64"/>
                      <a:pt x="149" y="64"/>
                    </a:cubicBezTo>
                    <a:cubicBezTo>
                      <a:pt x="149" y="64"/>
                      <a:pt x="149" y="63"/>
                      <a:pt x="149" y="63"/>
                    </a:cubicBezTo>
                    <a:cubicBezTo>
                      <a:pt x="149" y="63"/>
                      <a:pt x="149" y="63"/>
                      <a:pt x="149" y="63"/>
                    </a:cubicBezTo>
                    <a:cubicBezTo>
                      <a:pt x="149" y="63"/>
                      <a:pt x="148" y="63"/>
                      <a:pt x="148" y="63"/>
                    </a:cubicBezTo>
                    <a:cubicBezTo>
                      <a:pt x="148" y="63"/>
                      <a:pt x="148" y="63"/>
                      <a:pt x="148" y="63"/>
                    </a:cubicBezTo>
                    <a:cubicBezTo>
                      <a:pt x="148" y="63"/>
                      <a:pt x="148" y="63"/>
                      <a:pt x="148" y="63"/>
                    </a:cubicBezTo>
                    <a:cubicBezTo>
                      <a:pt x="148" y="63"/>
                      <a:pt x="148" y="63"/>
                      <a:pt x="148" y="62"/>
                    </a:cubicBezTo>
                    <a:cubicBezTo>
                      <a:pt x="148" y="62"/>
                      <a:pt x="147" y="62"/>
                      <a:pt x="147" y="62"/>
                    </a:cubicBezTo>
                    <a:cubicBezTo>
                      <a:pt x="147" y="62"/>
                      <a:pt x="147" y="62"/>
                      <a:pt x="147" y="62"/>
                    </a:cubicBezTo>
                    <a:cubicBezTo>
                      <a:pt x="147" y="62"/>
                      <a:pt x="147" y="62"/>
                      <a:pt x="147" y="62"/>
                    </a:cubicBezTo>
                    <a:cubicBezTo>
                      <a:pt x="147" y="62"/>
                      <a:pt x="147" y="62"/>
                      <a:pt x="147" y="62"/>
                    </a:cubicBezTo>
                    <a:cubicBezTo>
                      <a:pt x="147" y="62"/>
                      <a:pt x="147" y="62"/>
                      <a:pt x="147" y="62"/>
                    </a:cubicBezTo>
                    <a:cubicBezTo>
                      <a:pt x="147" y="62"/>
                      <a:pt x="147" y="62"/>
                      <a:pt x="147" y="61"/>
                    </a:cubicBezTo>
                    <a:cubicBezTo>
                      <a:pt x="147" y="61"/>
                      <a:pt x="146" y="61"/>
                      <a:pt x="146" y="61"/>
                    </a:cubicBezTo>
                    <a:cubicBezTo>
                      <a:pt x="146" y="61"/>
                      <a:pt x="146" y="61"/>
                      <a:pt x="146" y="61"/>
                    </a:cubicBezTo>
                    <a:cubicBezTo>
                      <a:pt x="146" y="61"/>
                      <a:pt x="146" y="61"/>
                      <a:pt x="146" y="61"/>
                    </a:cubicBezTo>
                    <a:cubicBezTo>
                      <a:pt x="146" y="61"/>
                      <a:pt x="146" y="61"/>
                      <a:pt x="146" y="61"/>
                    </a:cubicBezTo>
                    <a:cubicBezTo>
                      <a:pt x="146" y="61"/>
                      <a:pt x="146" y="60"/>
                      <a:pt x="146" y="60"/>
                    </a:cubicBezTo>
                    <a:cubicBezTo>
                      <a:pt x="146" y="60"/>
                      <a:pt x="146" y="60"/>
                      <a:pt x="146" y="60"/>
                    </a:cubicBezTo>
                    <a:cubicBezTo>
                      <a:pt x="146" y="60"/>
                      <a:pt x="146" y="60"/>
                      <a:pt x="146" y="60"/>
                    </a:cubicBezTo>
                    <a:cubicBezTo>
                      <a:pt x="146" y="60"/>
                      <a:pt x="145" y="60"/>
                      <a:pt x="145" y="60"/>
                    </a:cubicBezTo>
                    <a:cubicBezTo>
                      <a:pt x="145" y="60"/>
                      <a:pt x="145" y="60"/>
                      <a:pt x="145" y="60"/>
                    </a:cubicBezTo>
                    <a:cubicBezTo>
                      <a:pt x="145" y="60"/>
                      <a:pt x="145" y="60"/>
                      <a:pt x="145" y="59"/>
                    </a:cubicBezTo>
                    <a:cubicBezTo>
                      <a:pt x="144" y="58"/>
                      <a:pt x="144" y="57"/>
                      <a:pt x="144" y="56"/>
                    </a:cubicBezTo>
                    <a:cubicBezTo>
                      <a:pt x="145" y="54"/>
                      <a:pt x="148" y="53"/>
                      <a:pt x="150" y="53"/>
                    </a:cubicBezTo>
                    <a:cubicBezTo>
                      <a:pt x="145" y="50"/>
                      <a:pt x="145" y="50"/>
                      <a:pt x="145" y="50"/>
                    </a:cubicBezTo>
                    <a:cubicBezTo>
                      <a:pt x="132" y="50"/>
                      <a:pt x="132" y="50"/>
                      <a:pt x="132" y="50"/>
                    </a:cubicBezTo>
                    <a:cubicBezTo>
                      <a:pt x="127" y="41"/>
                      <a:pt x="127" y="41"/>
                      <a:pt x="127" y="41"/>
                    </a:cubicBezTo>
                    <a:cubicBezTo>
                      <a:pt x="127" y="33"/>
                      <a:pt x="127" y="33"/>
                      <a:pt x="127" y="33"/>
                    </a:cubicBezTo>
                    <a:cubicBezTo>
                      <a:pt x="126" y="32"/>
                      <a:pt x="120" y="29"/>
                      <a:pt x="118" y="27"/>
                    </a:cubicBezTo>
                    <a:cubicBezTo>
                      <a:pt x="116" y="27"/>
                      <a:pt x="116" y="26"/>
                      <a:pt x="115" y="25"/>
                    </a:cubicBezTo>
                    <a:cubicBezTo>
                      <a:pt x="115" y="23"/>
                      <a:pt x="116" y="22"/>
                      <a:pt x="117" y="21"/>
                    </a:cubicBezTo>
                    <a:cubicBezTo>
                      <a:pt x="113" y="16"/>
                      <a:pt x="113" y="16"/>
                      <a:pt x="113" y="16"/>
                    </a:cubicBezTo>
                    <a:cubicBezTo>
                      <a:pt x="113" y="3"/>
                      <a:pt x="113" y="3"/>
                      <a:pt x="113" y="3"/>
                    </a:cubicBezTo>
                    <a:cubicBezTo>
                      <a:pt x="113" y="3"/>
                      <a:pt x="113" y="3"/>
                      <a:pt x="113" y="3"/>
                    </a:cubicBezTo>
                    <a:cubicBezTo>
                      <a:pt x="113" y="3"/>
                      <a:pt x="113" y="3"/>
                      <a:pt x="112" y="3"/>
                    </a:cubicBezTo>
                    <a:cubicBezTo>
                      <a:pt x="112" y="3"/>
                      <a:pt x="112" y="3"/>
                      <a:pt x="112" y="3"/>
                    </a:cubicBezTo>
                    <a:cubicBezTo>
                      <a:pt x="112" y="3"/>
                      <a:pt x="111" y="3"/>
                      <a:pt x="111" y="3"/>
                    </a:cubicBezTo>
                    <a:cubicBezTo>
                      <a:pt x="109" y="3"/>
                      <a:pt x="97" y="0"/>
                      <a:pt x="93" y="0"/>
                    </a:cubicBezTo>
                    <a:cubicBezTo>
                      <a:pt x="89" y="7"/>
                      <a:pt x="89" y="7"/>
                      <a:pt x="89" y="7"/>
                    </a:cubicBezTo>
                    <a:cubicBezTo>
                      <a:pt x="72" y="7"/>
                      <a:pt x="72" y="7"/>
                      <a:pt x="72" y="7"/>
                    </a:cubicBezTo>
                    <a:cubicBezTo>
                      <a:pt x="72" y="12"/>
                      <a:pt x="72" y="12"/>
                      <a:pt x="72" y="12"/>
                    </a:cubicBezTo>
                    <a:cubicBezTo>
                      <a:pt x="73" y="13"/>
                      <a:pt x="74" y="15"/>
                      <a:pt x="73" y="17"/>
                    </a:cubicBezTo>
                    <a:cubicBezTo>
                      <a:pt x="73" y="18"/>
                      <a:pt x="73" y="18"/>
                      <a:pt x="71" y="19"/>
                    </a:cubicBezTo>
                    <a:cubicBezTo>
                      <a:pt x="67" y="19"/>
                      <a:pt x="62" y="19"/>
                      <a:pt x="62" y="19"/>
                    </a:cubicBezTo>
                    <a:cubicBezTo>
                      <a:pt x="58" y="19"/>
                      <a:pt x="58" y="19"/>
                      <a:pt x="58" y="19"/>
                    </a:cubicBezTo>
                    <a:cubicBezTo>
                      <a:pt x="53" y="19"/>
                      <a:pt x="53" y="19"/>
                      <a:pt x="53" y="19"/>
                    </a:cubicBezTo>
                    <a:cubicBezTo>
                      <a:pt x="49" y="26"/>
                      <a:pt x="49" y="26"/>
                      <a:pt x="49" y="26"/>
                    </a:cubicBezTo>
                    <a:cubicBezTo>
                      <a:pt x="49" y="31"/>
                      <a:pt x="49" y="31"/>
                      <a:pt x="49" y="31"/>
                    </a:cubicBezTo>
                    <a:cubicBezTo>
                      <a:pt x="42" y="42"/>
                      <a:pt x="42" y="42"/>
                      <a:pt x="42" y="42"/>
                    </a:cubicBezTo>
                    <a:cubicBezTo>
                      <a:pt x="42" y="42"/>
                      <a:pt x="42" y="42"/>
                      <a:pt x="42" y="42"/>
                    </a:cubicBezTo>
                    <a:cubicBezTo>
                      <a:pt x="41" y="42"/>
                      <a:pt x="38" y="44"/>
                      <a:pt x="35" y="43"/>
                    </a:cubicBezTo>
                    <a:cubicBezTo>
                      <a:pt x="35" y="43"/>
                      <a:pt x="34" y="42"/>
                      <a:pt x="34" y="42"/>
                    </a:cubicBezTo>
                    <a:cubicBezTo>
                      <a:pt x="33" y="40"/>
                      <a:pt x="30" y="36"/>
                      <a:pt x="29" y="34"/>
                    </a:cubicBezTo>
                    <a:cubicBezTo>
                      <a:pt x="25" y="38"/>
                      <a:pt x="25" y="38"/>
                      <a:pt x="25" y="38"/>
                    </a:cubicBezTo>
                    <a:cubicBezTo>
                      <a:pt x="25" y="43"/>
                      <a:pt x="25" y="43"/>
                      <a:pt x="25" y="43"/>
                    </a:cubicBezTo>
                    <a:cubicBezTo>
                      <a:pt x="21" y="50"/>
                      <a:pt x="21" y="50"/>
                      <a:pt x="21" y="50"/>
                    </a:cubicBezTo>
                    <a:cubicBezTo>
                      <a:pt x="23" y="59"/>
                      <a:pt x="23" y="59"/>
                      <a:pt x="23" y="59"/>
                    </a:cubicBezTo>
                    <a:cubicBezTo>
                      <a:pt x="23" y="59"/>
                      <a:pt x="23" y="59"/>
                      <a:pt x="23" y="59"/>
                    </a:cubicBezTo>
                    <a:cubicBezTo>
                      <a:pt x="22" y="61"/>
                      <a:pt x="16" y="66"/>
                      <a:pt x="14" y="66"/>
                    </a:cubicBezTo>
                    <a:cubicBezTo>
                      <a:pt x="5" y="66"/>
                      <a:pt x="5" y="66"/>
                      <a:pt x="5" y="66"/>
                    </a:cubicBezTo>
                    <a:cubicBezTo>
                      <a:pt x="1" y="71"/>
                      <a:pt x="1" y="71"/>
                      <a:pt x="1" y="71"/>
                    </a:cubicBezTo>
                    <a:cubicBezTo>
                      <a:pt x="5" y="79"/>
                      <a:pt x="5" y="79"/>
                      <a:pt x="5" y="79"/>
                    </a:cubicBezTo>
                    <a:cubicBezTo>
                      <a:pt x="0" y="84"/>
                      <a:pt x="0" y="84"/>
                      <a:pt x="0" y="84"/>
                    </a:cubicBezTo>
                    <a:cubicBezTo>
                      <a:pt x="0" y="84"/>
                      <a:pt x="0" y="85"/>
                      <a:pt x="0" y="85"/>
                    </a:cubicBezTo>
                    <a:cubicBezTo>
                      <a:pt x="0" y="85"/>
                      <a:pt x="0" y="85"/>
                      <a:pt x="0" y="85"/>
                    </a:cubicBezTo>
                    <a:cubicBezTo>
                      <a:pt x="0" y="85"/>
                      <a:pt x="0" y="86"/>
                      <a:pt x="0" y="86"/>
                    </a:cubicBezTo>
                    <a:cubicBezTo>
                      <a:pt x="0" y="86"/>
                      <a:pt x="0" y="86"/>
                      <a:pt x="1" y="86"/>
                    </a:cubicBezTo>
                    <a:cubicBezTo>
                      <a:pt x="1" y="87"/>
                      <a:pt x="1" y="87"/>
                      <a:pt x="1" y="87"/>
                    </a:cubicBezTo>
                    <a:cubicBezTo>
                      <a:pt x="1" y="87"/>
                      <a:pt x="1" y="87"/>
                      <a:pt x="1" y="88"/>
                    </a:cubicBezTo>
                    <a:cubicBezTo>
                      <a:pt x="1" y="88"/>
                      <a:pt x="1" y="88"/>
                      <a:pt x="1" y="88"/>
                    </a:cubicBezTo>
                    <a:cubicBezTo>
                      <a:pt x="1" y="88"/>
                      <a:pt x="1" y="89"/>
                      <a:pt x="1" y="89"/>
                    </a:cubicBezTo>
                    <a:cubicBezTo>
                      <a:pt x="1" y="89"/>
                      <a:pt x="1" y="89"/>
                      <a:pt x="1" y="90"/>
                    </a:cubicBezTo>
                    <a:cubicBezTo>
                      <a:pt x="1" y="90"/>
                      <a:pt x="1" y="90"/>
                      <a:pt x="1" y="90"/>
                    </a:cubicBezTo>
                    <a:cubicBezTo>
                      <a:pt x="1" y="90"/>
                      <a:pt x="1" y="91"/>
                      <a:pt x="1" y="91"/>
                    </a:cubicBezTo>
                    <a:cubicBezTo>
                      <a:pt x="1" y="91"/>
                      <a:pt x="1" y="91"/>
                      <a:pt x="1" y="91"/>
                    </a:cubicBezTo>
                    <a:cubicBezTo>
                      <a:pt x="1" y="92"/>
                      <a:pt x="1" y="92"/>
                      <a:pt x="0" y="92"/>
                    </a:cubicBezTo>
                    <a:cubicBezTo>
                      <a:pt x="11" y="96"/>
                      <a:pt x="11" y="96"/>
                      <a:pt x="11" y="96"/>
                    </a:cubicBezTo>
                    <a:cubicBezTo>
                      <a:pt x="16" y="105"/>
                      <a:pt x="16" y="105"/>
                      <a:pt x="16" y="105"/>
                    </a:cubicBezTo>
                    <a:cubicBezTo>
                      <a:pt x="24" y="110"/>
                      <a:pt x="24" y="110"/>
                      <a:pt x="24" y="110"/>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4" y="105"/>
                      <a:pt x="34" y="105"/>
                      <a:pt x="34" y="105"/>
                    </a:cubicBezTo>
                    <a:cubicBezTo>
                      <a:pt x="39" y="105"/>
                      <a:pt x="39" y="105"/>
                      <a:pt x="39" y="105"/>
                    </a:cubicBezTo>
                    <a:cubicBezTo>
                      <a:pt x="39" y="105"/>
                      <a:pt x="39" y="105"/>
                      <a:pt x="39" y="105"/>
                    </a:cubicBezTo>
                    <a:cubicBezTo>
                      <a:pt x="42" y="105"/>
                      <a:pt x="42" y="105"/>
                      <a:pt x="42" y="105"/>
                    </a:cubicBezTo>
                    <a:cubicBezTo>
                      <a:pt x="42" y="105"/>
                      <a:pt x="42" y="105"/>
                      <a:pt x="42" y="105"/>
                    </a:cubicBezTo>
                    <a:cubicBezTo>
                      <a:pt x="43" y="105"/>
                      <a:pt x="43" y="105"/>
                      <a:pt x="43" y="105"/>
                    </a:cubicBezTo>
                    <a:cubicBezTo>
                      <a:pt x="43" y="104"/>
                      <a:pt x="43" y="103"/>
                      <a:pt x="44" y="103"/>
                    </a:cubicBezTo>
                    <a:cubicBezTo>
                      <a:pt x="44" y="102"/>
                      <a:pt x="44" y="102"/>
                      <a:pt x="44" y="102"/>
                    </a:cubicBezTo>
                    <a:cubicBezTo>
                      <a:pt x="45" y="102"/>
                      <a:pt x="45" y="103"/>
                      <a:pt x="46" y="103"/>
                    </a:cubicBezTo>
                    <a:cubicBezTo>
                      <a:pt x="47" y="103"/>
                      <a:pt x="48" y="104"/>
                      <a:pt x="50" y="105"/>
                    </a:cubicBezTo>
                    <a:cubicBezTo>
                      <a:pt x="51" y="107"/>
                      <a:pt x="52" y="107"/>
                      <a:pt x="52" y="108"/>
                    </a:cubicBezTo>
                    <a:cubicBezTo>
                      <a:pt x="52" y="90"/>
                      <a:pt x="52" y="90"/>
                      <a:pt x="52" y="90"/>
                    </a:cubicBezTo>
                    <a:cubicBezTo>
                      <a:pt x="54" y="86"/>
                      <a:pt x="54" y="86"/>
                      <a:pt x="54" y="86"/>
                    </a:cubicBezTo>
                    <a:cubicBezTo>
                      <a:pt x="95" y="86"/>
                      <a:pt x="95" y="86"/>
                      <a:pt x="95" y="86"/>
                    </a:cubicBezTo>
                    <a:cubicBezTo>
                      <a:pt x="99" y="77"/>
                      <a:pt x="101" y="77"/>
                      <a:pt x="101" y="77"/>
                    </a:cubicBezTo>
                    <a:cubicBezTo>
                      <a:pt x="102" y="77"/>
                      <a:pt x="102" y="78"/>
                      <a:pt x="103" y="78"/>
                    </a:cubicBezTo>
                    <a:cubicBezTo>
                      <a:pt x="103" y="78"/>
                      <a:pt x="103" y="78"/>
                      <a:pt x="103" y="78"/>
                    </a:cubicBezTo>
                    <a:cubicBezTo>
                      <a:pt x="104" y="78"/>
                      <a:pt x="105" y="78"/>
                      <a:pt x="105" y="79"/>
                    </a:cubicBezTo>
                    <a:cubicBezTo>
                      <a:pt x="106" y="80"/>
                      <a:pt x="107" y="80"/>
                      <a:pt x="109" y="81"/>
                    </a:cubicBezTo>
                    <a:cubicBezTo>
                      <a:pt x="111" y="82"/>
                      <a:pt x="119" y="83"/>
                      <a:pt x="122" y="83"/>
                    </a:cubicBezTo>
                    <a:cubicBezTo>
                      <a:pt x="122" y="83"/>
                      <a:pt x="122" y="83"/>
                      <a:pt x="122" y="83"/>
                    </a:cubicBezTo>
                    <a:cubicBezTo>
                      <a:pt x="122" y="83"/>
                      <a:pt x="122" y="83"/>
                      <a:pt x="122" y="83"/>
                    </a:cubicBezTo>
                    <a:cubicBezTo>
                      <a:pt x="122" y="83"/>
                      <a:pt x="122" y="83"/>
                      <a:pt x="122" y="83"/>
                    </a:cubicBezTo>
                    <a:cubicBezTo>
                      <a:pt x="122" y="83"/>
                      <a:pt x="122" y="83"/>
                      <a:pt x="122" y="83"/>
                    </a:cubicBezTo>
                    <a:cubicBezTo>
                      <a:pt x="122" y="83"/>
                      <a:pt x="122" y="83"/>
                      <a:pt x="122" y="83"/>
                    </a:cubicBezTo>
                    <a:cubicBezTo>
                      <a:pt x="131" y="80"/>
                      <a:pt x="131" y="80"/>
                      <a:pt x="131" y="80"/>
                    </a:cubicBezTo>
                    <a:cubicBezTo>
                      <a:pt x="130" y="79"/>
                      <a:pt x="130" y="77"/>
                      <a:pt x="131" y="75"/>
                    </a:cubicBezTo>
                    <a:cubicBezTo>
                      <a:pt x="131" y="74"/>
                      <a:pt x="132" y="74"/>
                      <a:pt x="134" y="74"/>
                    </a:cubicBezTo>
                    <a:cubicBezTo>
                      <a:pt x="137" y="74"/>
                      <a:pt x="145" y="74"/>
                      <a:pt x="147" y="74"/>
                    </a:cubicBezTo>
                    <a:cubicBezTo>
                      <a:pt x="155" y="67"/>
                      <a:pt x="155" y="67"/>
                      <a:pt x="155" y="67"/>
                    </a:cubicBezTo>
                    <a:cubicBezTo>
                      <a:pt x="155" y="67"/>
                      <a:pt x="155" y="67"/>
                      <a:pt x="154" y="67"/>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3" name="Freeform 559">
                <a:extLst>
                  <a:ext uri="{FF2B5EF4-FFF2-40B4-BE49-F238E27FC236}">
                    <a16:creationId xmlns:a16="http://schemas.microsoft.com/office/drawing/2014/main" id="{7A0D7B6F-7B2D-4EDF-A804-73C8E3D7EDA7}"/>
                  </a:ext>
                </a:extLst>
              </p:cNvPr>
              <p:cNvSpPr>
                <a:spLocks/>
              </p:cNvSpPr>
              <p:nvPr/>
            </p:nvSpPr>
            <p:spPr bwMode="auto">
              <a:xfrm>
                <a:off x="1659769" y="3353650"/>
                <a:ext cx="253805" cy="411294"/>
              </a:xfrm>
              <a:custGeom>
                <a:avLst/>
                <a:gdLst>
                  <a:gd name="T0" fmla="*/ 69 w 82"/>
                  <a:gd name="T1" fmla="*/ 95 h 133"/>
                  <a:gd name="T2" fmla="*/ 66 w 82"/>
                  <a:gd name="T3" fmla="*/ 84 h 133"/>
                  <a:gd name="T4" fmla="*/ 66 w 82"/>
                  <a:gd name="T5" fmla="*/ 82 h 133"/>
                  <a:gd name="T6" fmla="*/ 66 w 82"/>
                  <a:gd name="T7" fmla="*/ 65 h 133"/>
                  <a:gd name="T8" fmla="*/ 66 w 82"/>
                  <a:gd name="T9" fmla="*/ 57 h 133"/>
                  <a:gd name="T10" fmla="*/ 65 w 82"/>
                  <a:gd name="T11" fmla="*/ 52 h 133"/>
                  <a:gd name="T12" fmla="*/ 66 w 82"/>
                  <a:gd name="T13" fmla="*/ 47 h 133"/>
                  <a:gd name="T14" fmla="*/ 65 w 82"/>
                  <a:gd name="T15" fmla="*/ 38 h 133"/>
                  <a:gd name="T16" fmla="*/ 61 w 82"/>
                  <a:gd name="T17" fmla="*/ 36 h 133"/>
                  <a:gd name="T18" fmla="*/ 64 w 82"/>
                  <a:gd name="T19" fmla="*/ 28 h 133"/>
                  <a:gd name="T20" fmla="*/ 64 w 82"/>
                  <a:gd name="T21" fmla="*/ 19 h 133"/>
                  <a:gd name="T22" fmla="*/ 58 w 82"/>
                  <a:gd name="T23" fmla="*/ 15 h 133"/>
                  <a:gd name="T24" fmla="*/ 58 w 82"/>
                  <a:gd name="T25" fmla="*/ 3 h 133"/>
                  <a:gd name="T26" fmla="*/ 57 w 82"/>
                  <a:gd name="T27" fmla="*/ 2 h 133"/>
                  <a:gd name="T28" fmla="*/ 54 w 82"/>
                  <a:gd name="T29" fmla="*/ 0 h 133"/>
                  <a:gd name="T30" fmla="*/ 49 w 82"/>
                  <a:gd name="T31" fmla="*/ 8 h 133"/>
                  <a:gd name="T32" fmla="*/ 49 w 82"/>
                  <a:gd name="T33" fmla="*/ 8 h 133"/>
                  <a:gd name="T34" fmla="*/ 8 w 82"/>
                  <a:gd name="T35" fmla="*/ 8 h 133"/>
                  <a:gd name="T36" fmla="*/ 6 w 82"/>
                  <a:gd name="T37" fmla="*/ 10 h 133"/>
                  <a:gd name="T38" fmla="*/ 6 w 82"/>
                  <a:gd name="T39" fmla="*/ 33 h 133"/>
                  <a:gd name="T40" fmla="*/ 7 w 82"/>
                  <a:gd name="T41" fmla="*/ 35 h 133"/>
                  <a:gd name="T42" fmla="*/ 7 w 82"/>
                  <a:gd name="T43" fmla="*/ 37 h 133"/>
                  <a:gd name="T44" fmla="*/ 11 w 82"/>
                  <a:gd name="T45" fmla="*/ 39 h 133"/>
                  <a:gd name="T46" fmla="*/ 11 w 82"/>
                  <a:gd name="T47" fmla="*/ 39 h 133"/>
                  <a:gd name="T48" fmla="*/ 11 w 82"/>
                  <a:gd name="T49" fmla="*/ 54 h 133"/>
                  <a:gd name="T50" fmla="*/ 13 w 82"/>
                  <a:gd name="T51" fmla="*/ 60 h 133"/>
                  <a:gd name="T52" fmla="*/ 13 w 82"/>
                  <a:gd name="T53" fmla="*/ 65 h 133"/>
                  <a:gd name="T54" fmla="*/ 6 w 82"/>
                  <a:gd name="T55" fmla="*/ 72 h 133"/>
                  <a:gd name="T56" fmla="*/ 2 w 82"/>
                  <a:gd name="T57" fmla="*/ 82 h 133"/>
                  <a:gd name="T58" fmla="*/ 0 w 82"/>
                  <a:gd name="T59" fmla="*/ 89 h 133"/>
                  <a:gd name="T60" fmla="*/ 0 w 82"/>
                  <a:gd name="T61" fmla="*/ 95 h 133"/>
                  <a:gd name="T62" fmla="*/ 0 w 82"/>
                  <a:gd name="T63" fmla="*/ 95 h 133"/>
                  <a:gd name="T64" fmla="*/ 3 w 82"/>
                  <a:gd name="T65" fmla="*/ 108 h 133"/>
                  <a:gd name="T66" fmla="*/ 3 w 82"/>
                  <a:gd name="T67" fmla="*/ 113 h 133"/>
                  <a:gd name="T68" fmla="*/ 6 w 82"/>
                  <a:gd name="T69" fmla="*/ 116 h 133"/>
                  <a:gd name="T70" fmla="*/ 10 w 82"/>
                  <a:gd name="T71" fmla="*/ 119 h 133"/>
                  <a:gd name="T72" fmla="*/ 8 w 82"/>
                  <a:gd name="T73" fmla="*/ 128 h 133"/>
                  <a:gd name="T74" fmla="*/ 18 w 82"/>
                  <a:gd name="T75" fmla="*/ 133 h 133"/>
                  <a:gd name="T76" fmla="*/ 42 w 82"/>
                  <a:gd name="T77" fmla="*/ 123 h 133"/>
                  <a:gd name="T78" fmla="*/ 68 w 82"/>
                  <a:gd name="T79" fmla="*/ 111 h 133"/>
                  <a:gd name="T80" fmla="*/ 69 w 82"/>
                  <a:gd name="T81" fmla="*/ 111 h 133"/>
                  <a:gd name="T82" fmla="*/ 77 w 82"/>
                  <a:gd name="T83" fmla="*/ 112 h 133"/>
                  <a:gd name="T84" fmla="*/ 79 w 82"/>
                  <a:gd name="T85" fmla="*/ 110 h 133"/>
                  <a:gd name="T86" fmla="*/ 82 w 82"/>
                  <a:gd name="T87" fmla="*/ 107 h 133"/>
                  <a:gd name="T88" fmla="*/ 69 w 82"/>
                  <a:gd name="T89" fmla="*/ 9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2" h="133">
                    <a:moveTo>
                      <a:pt x="69" y="95"/>
                    </a:moveTo>
                    <a:cubicBezTo>
                      <a:pt x="65" y="90"/>
                      <a:pt x="66" y="87"/>
                      <a:pt x="66" y="84"/>
                    </a:cubicBezTo>
                    <a:cubicBezTo>
                      <a:pt x="66" y="83"/>
                      <a:pt x="66" y="83"/>
                      <a:pt x="66" y="82"/>
                    </a:cubicBezTo>
                    <a:cubicBezTo>
                      <a:pt x="66" y="80"/>
                      <a:pt x="66" y="66"/>
                      <a:pt x="66" y="65"/>
                    </a:cubicBezTo>
                    <a:cubicBezTo>
                      <a:pt x="66" y="57"/>
                      <a:pt x="66" y="57"/>
                      <a:pt x="66" y="57"/>
                    </a:cubicBezTo>
                    <a:cubicBezTo>
                      <a:pt x="65" y="52"/>
                      <a:pt x="65" y="52"/>
                      <a:pt x="65" y="52"/>
                    </a:cubicBezTo>
                    <a:cubicBezTo>
                      <a:pt x="66" y="47"/>
                      <a:pt x="66" y="47"/>
                      <a:pt x="66" y="47"/>
                    </a:cubicBezTo>
                    <a:cubicBezTo>
                      <a:pt x="65" y="38"/>
                      <a:pt x="65" y="38"/>
                      <a:pt x="65" y="38"/>
                    </a:cubicBezTo>
                    <a:cubicBezTo>
                      <a:pt x="61" y="36"/>
                      <a:pt x="61" y="36"/>
                      <a:pt x="61" y="36"/>
                    </a:cubicBezTo>
                    <a:cubicBezTo>
                      <a:pt x="64" y="28"/>
                      <a:pt x="64" y="28"/>
                      <a:pt x="64" y="28"/>
                    </a:cubicBezTo>
                    <a:cubicBezTo>
                      <a:pt x="64" y="19"/>
                      <a:pt x="64" y="19"/>
                      <a:pt x="64" y="19"/>
                    </a:cubicBezTo>
                    <a:cubicBezTo>
                      <a:pt x="58" y="15"/>
                      <a:pt x="58" y="15"/>
                      <a:pt x="58" y="15"/>
                    </a:cubicBezTo>
                    <a:cubicBezTo>
                      <a:pt x="58" y="3"/>
                      <a:pt x="58" y="3"/>
                      <a:pt x="58" y="3"/>
                    </a:cubicBezTo>
                    <a:cubicBezTo>
                      <a:pt x="58" y="3"/>
                      <a:pt x="57" y="3"/>
                      <a:pt x="57" y="2"/>
                    </a:cubicBezTo>
                    <a:cubicBezTo>
                      <a:pt x="55" y="2"/>
                      <a:pt x="54" y="1"/>
                      <a:pt x="54" y="0"/>
                    </a:cubicBezTo>
                    <a:cubicBezTo>
                      <a:pt x="52" y="2"/>
                      <a:pt x="51" y="5"/>
                      <a:pt x="49" y="8"/>
                    </a:cubicBezTo>
                    <a:cubicBezTo>
                      <a:pt x="49" y="8"/>
                      <a:pt x="49" y="8"/>
                      <a:pt x="49" y="8"/>
                    </a:cubicBezTo>
                    <a:cubicBezTo>
                      <a:pt x="8" y="8"/>
                      <a:pt x="8" y="8"/>
                      <a:pt x="8" y="8"/>
                    </a:cubicBezTo>
                    <a:cubicBezTo>
                      <a:pt x="6" y="10"/>
                      <a:pt x="6" y="10"/>
                      <a:pt x="6" y="10"/>
                    </a:cubicBezTo>
                    <a:cubicBezTo>
                      <a:pt x="6" y="33"/>
                      <a:pt x="6" y="33"/>
                      <a:pt x="6" y="33"/>
                    </a:cubicBezTo>
                    <a:cubicBezTo>
                      <a:pt x="6" y="34"/>
                      <a:pt x="7" y="34"/>
                      <a:pt x="7" y="35"/>
                    </a:cubicBezTo>
                    <a:cubicBezTo>
                      <a:pt x="7" y="36"/>
                      <a:pt x="7" y="36"/>
                      <a:pt x="7" y="37"/>
                    </a:cubicBezTo>
                    <a:cubicBezTo>
                      <a:pt x="8" y="38"/>
                      <a:pt x="10" y="39"/>
                      <a:pt x="11" y="39"/>
                    </a:cubicBezTo>
                    <a:cubicBezTo>
                      <a:pt x="11" y="39"/>
                      <a:pt x="11" y="39"/>
                      <a:pt x="11" y="39"/>
                    </a:cubicBezTo>
                    <a:cubicBezTo>
                      <a:pt x="11" y="54"/>
                      <a:pt x="11" y="54"/>
                      <a:pt x="11" y="54"/>
                    </a:cubicBezTo>
                    <a:cubicBezTo>
                      <a:pt x="13" y="60"/>
                      <a:pt x="13" y="60"/>
                      <a:pt x="13" y="60"/>
                    </a:cubicBezTo>
                    <a:cubicBezTo>
                      <a:pt x="13" y="65"/>
                      <a:pt x="13" y="65"/>
                      <a:pt x="13" y="65"/>
                    </a:cubicBezTo>
                    <a:cubicBezTo>
                      <a:pt x="6" y="72"/>
                      <a:pt x="6" y="72"/>
                      <a:pt x="6" y="72"/>
                    </a:cubicBezTo>
                    <a:cubicBezTo>
                      <a:pt x="6" y="73"/>
                      <a:pt x="3" y="79"/>
                      <a:pt x="2" y="82"/>
                    </a:cubicBezTo>
                    <a:cubicBezTo>
                      <a:pt x="1" y="86"/>
                      <a:pt x="0" y="89"/>
                      <a:pt x="0" y="89"/>
                    </a:cubicBezTo>
                    <a:cubicBezTo>
                      <a:pt x="0" y="95"/>
                      <a:pt x="0" y="95"/>
                      <a:pt x="0" y="95"/>
                    </a:cubicBezTo>
                    <a:cubicBezTo>
                      <a:pt x="0" y="95"/>
                      <a:pt x="0" y="95"/>
                      <a:pt x="0" y="95"/>
                    </a:cubicBezTo>
                    <a:cubicBezTo>
                      <a:pt x="3" y="108"/>
                      <a:pt x="3" y="108"/>
                      <a:pt x="3" y="108"/>
                    </a:cubicBezTo>
                    <a:cubicBezTo>
                      <a:pt x="3" y="113"/>
                      <a:pt x="3" y="113"/>
                      <a:pt x="3" y="113"/>
                    </a:cubicBezTo>
                    <a:cubicBezTo>
                      <a:pt x="6" y="116"/>
                      <a:pt x="6" y="116"/>
                      <a:pt x="6" y="116"/>
                    </a:cubicBezTo>
                    <a:cubicBezTo>
                      <a:pt x="10" y="119"/>
                      <a:pt x="10" y="119"/>
                      <a:pt x="10" y="119"/>
                    </a:cubicBezTo>
                    <a:cubicBezTo>
                      <a:pt x="8" y="128"/>
                      <a:pt x="8" y="128"/>
                      <a:pt x="8" y="128"/>
                    </a:cubicBezTo>
                    <a:cubicBezTo>
                      <a:pt x="11" y="129"/>
                      <a:pt x="16" y="132"/>
                      <a:pt x="18" y="133"/>
                    </a:cubicBezTo>
                    <a:cubicBezTo>
                      <a:pt x="42" y="123"/>
                      <a:pt x="42" y="123"/>
                      <a:pt x="42" y="123"/>
                    </a:cubicBezTo>
                    <a:cubicBezTo>
                      <a:pt x="45" y="122"/>
                      <a:pt x="68" y="111"/>
                      <a:pt x="68" y="111"/>
                    </a:cubicBezTo>
                    <a:cubicBezTo>
                      <a:pt x="69" y="111"/>
                      <a:pt x="69" y="111"/>
                      <a:pt x="69" y="111"/>
                    </a:cubicBezTo>
                    <a:cubicBezTo>
                      <a:pt x="77" y="112"/>
                      <a:pt x="77" y="112"/>
                      <a:pt x="77" y="112"/>
                    </a:cubicBezTo>
                    <a:cubicBezTo>
                      <a:pt x="79" y="110"/>
                      <a:pt x="79" y="110"/>
                      <a:pt x="79" y="110"/>
                    </a:cubicBezTo>
                    <a:cubicBezTo>
                      <a:pt x="82" y="107"/>
                      <a:pt x="82" y="107"/>
                      <a:pt x="82" y="107"/>
                    </a:cubicBezTo>
                    <a:cubicBezTo>
                      <a:pt x="75" y="102"/>
                      <a:pt x="71" y="98"/>
                      <a:pt x="69" y="95"/>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4" name="Freeform 560">
                <a:extLst>
                  <a:ext uri="{FF2B5EF4-FFF2-40B4-BE49-F238E27FC236}">
                    <a16:creationId xmlns:a16="http://schemas.microsoft.com/office/drawing/2014/main" id="{BDE7A226-00DC-40DC-B180-2D1499A7723A}"/>
                  </a:ext>
                </a:extLst>
              </p:cNvPr>
              <p:cNvSpPr>
                <a:spLocks/>
              </p:cNvSpPr>
              <p:nvPr/>
            </p:nvSpPr>
            <p:spPr bwMode="auto">
              <a:xfrm>
                <a:off x="1845892" y="3364063"/>
                <a:ext cx="105427" cy="314978"/>
              </a:xfrm>
              <a:custGeom>
                <a:avLst/>
                <a:gdLst>
                  <a:gd name="T0" fmla="*/ 30 w 34"/>
                  <a:gd name="T1" fmla="*/ 43 h 102"/>
                  <a:gd name="T2" fmla="*/ 26 w 34"/>
                  <a:gd name="T3" fmla="*/ 40 h 102"/>
                  <a:gd name="T4" fmla="*/ 26 w 34"/>
                  <a:gd name="T5" fmla="*/ 22 h 102"/>
                  <a:gd name="T6" fmla="*/ 16 w 34"/>
                  <a:gd name="T7" fmla="*/ 19 h 102"/>
                  <a:gd name="T8" fmla="*/ 16 w 34"/>
                  <a:gd name="T9" fmla="*/ 13 h 102"/>
                  <a:gd name="T10" fmla="*/ 18 w 34"/>
                  <a:gd name="T11" fmla="*/ 1 h 102"/>
                  <a:gd name="T12" fmla="*/ 14 w 34"/>
                  <a:gd name="T13" fmla="*/ 2 h 102"/>
                  <a:gd name="T14" fmla="*/ 14 w 34"/>
                  <a:gd name="T15" fmla="*/ 2 h 102"/>
                  <a:gd name="T16" fmla="*/ 14 w 34"/>
                  <a:gd name="T17" fmla="*/ 2 h 102"/>
                  <a:gd name="T18" fmla="*/ 13 w 34"/>
                  <a:gd name="T19" fmla="*/ 2 h 102"/>
                  <a:gd name="T20" fmla="*/ 13 w 34"/>
                  <a:gd name="T21" fmla="*/ 2 h 102"/>
                  <a:gd name="T22" fmla="*/ 13 w 34"/>
                  <a:gd name="T23" fmla="*/ 2 h 102"/>
                  <a:gd name="T24" fmla="*/ 13 w 34"/>
                  <a:gd name="T25" fmla="*/ 2 h 102"/>
                  <a:gd name="T26" fmla="*/ 13 w 34"/>
                  <a:gd name="T27" fmla="*/ 2 h 102"/>
                  <a:gd name="T28" fmla="*/ 13 w 34"/>
                  <a:gd name="T29" fmla="*/ 2 h 102"/>
                  <a:gd name="T30" fmla="*/ 12 w 34"/>
                  <a:gd name="T31" fmla="*/ 2 h 102"/>
                  <a:gd name="T32" fmla="*/ 12 w 34"/>
                  <a:gd name="T33" fmla="*/ 2 h 102"/>
                  <a:gd name="T34" fmla="*/ 10 w 34"/>
                  <a:gd name="T35" fmla="*/ 2 h 102"/>
                  <a:gd name="T36" fmla="*/ 10 w 34"/>
                  <a:gd name="T37" fmla="*/ 2 h 102"/>
                  <a:gd name="T38" fmla="*/ 4 w 34"/>
                  <a:gd name="T39" fmla="*/ 1 h 102"/>
                  <a:gd name="T40" fmla="*/ 4 w 34"/>
                  <a:gd name="T41" fmla="*/ 1 h 102"/>
                  <a:gd name="T42" fmla="*/ 2 w 34"/>
                  <a:gd name="T43" fmla="*/ 0 h 102"/>
                  <a:gd name="T44" fmla="*/ 2 w 34"/>
                  <a:gd name="T45" fmla="*/ 0 h 102"/>
                  <a:gd name="T46" fmla="*/ 0 w 34"/>
                  <a:gd name="T47" fmla="*/ 0 h 102"/>
                  <a:gd name="T48" fmla="*/ 0 w 34"/>
                  <a:gd name="T49" fmla="*/ 0 h 102"/>
                  <a:gd name="T50" fmla="*/ 0 w 34"/>
                  <a:gd name="T51" fmla="*/ 11 h 102"/>
                  <a:gd name="T52" fmla="*/ 6 w 34"/>
                  <a:gd name="T53" fmla="*/ 15 h 102"/>
                  <a:gd name="T54" fmla="*/ 6 w 34"/>
                  <a:gd name="T55" fmla="*/ 25 h 102"/>
                  <a:gd name="T56" fmla="*/ 4 w 34"/>
                  <a:gd name="T57" fmla="*/ 32 h 102"/>
                  <a:gd name="T58" fmla="*/ 7 w 34"/>
                  <a:gd name="T59" fmla="*/ 34 h 102"/>
                  <a:gd name="T60" fmla="*/ 8 w 34"/>
                  <a:gd name="T61" fmla="*/ 44 h 102"/>
                  <a:gd name="T62" fmla="*/ 7 w 34"/>
                  <a:gd name="T63" fmla="*/ 49 h 102"/>
                  <a:gd name="T64" fmla="*/ 8 w 34"/>
                  <a:gd name="T65" fmla="*/ 54 h 102"/>
                  <a:gd name="T66" fmla="*/ 8 w 34"/>
                  <a:gd name="T67" fmla="*/ 62 h 102"/>
                  <a:gd name="T68" fmla="*/ 8 w 34"/>
                  <a:gd name="T69" fmla="*/ 79 h 102"/>
                  <a:gd name="T70" fmla="*/ 8 w 34"/>
                  <a:gd name="T71" fmla="*/ 82 h 102"/>
                  <a:gd name="T72" fmla="*/ 11 w 34"/>
                  <a:gd name="T73" fmla="*/ 91 h 102"/>
                  <a:gd name="T74" fmla="*/ 12 w 34"/>
                  <a:gd name="T75" fmla="*/ 93 h 102"/>
                  <a:gd name="T76" fmla="*/ 12 w 34"/>
                  <a:gd name="T77" fmla="*/ 93 h 102"/>
                  <a:gd name="T78" fmla="*/ 15 w 34"/>
                  <a:gd name="T79" fmla="*/ 96 h 102"/>
                  <a:gd name="T80" fmla="*/ 15 w 34"/>
                  <a:gd name="T81" fmla="*/ 96 h 102"/>
                  <a:gd name="T82" fmla="*/ 18 w 34"/>
                  <a:gd name="T83" fmla="*/ 99 h 102"/>
                  <a:gd name="T84" fmla="*/ 19 w 34"/>
                  <a:gd name="T85" fmla="*/ 99 h 102"/>
                  <a:gd name="T86" fmla="*/ 23 w 34"/>
                  <a:gd name="T87" fmla="*/ 102 h 102"/>
                  <a:gd name="T88" fmla="*/ 23 w 34"/>
                  <a:gd name="T89" fmla="*/ 102 h 102"/>
                  <a:gd name="T90" fmla="*/ 26 w 34"/>
                  <a:gd name="T91" fmla="*/ 98 h 102"/>
                  <a:gd name="T92" fmla="*/ 34 w 34"/>
                  <a:gd name="T93" fmla="*/ 97 h 102"/>
                  <a:gd name="T94" fmla="*/ 30 w 34"/>
                  <a:gd name="T95" fmla="*/ 89 h 102"/>
                  <a:gd name="T96" fmla="*/ 30 w 34"/>
                  <a:gd name="T97" fmla="*/ 4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 h="102">
                    <a:moveTo>
                      <a:pt x="30" y="43"/>
                    </a:moveTo>
                    <a:cubicBezTo>
                      <a:pt x="26" y="40"/>
                      <a:pt x="26" y="40"/>
                      <a:pt x="26" y="40"/>
                    </a:cubicBezTo>
                    <a:cubicBezTo>
                      <a:pt x="26" y="22"/>
                      <a:pt x="26" y="22"/>
                      <a:pt x="26" y="22"/>
                    </a:cubicBezTo>
                    <a:cubicBezTo>
                      <a:pt x="16" y="19"/>
                      <a:pt x="16" y="19"/>
                      <a:pt x="16" y="19"/>
                    </a:cubicBezTo>
                    <a:cubicBezTo>
                      <a:pt x="16" y="13"/>
                      <a:pt x="16" y="13"/>
                      <a:pt x="16" y="13"/>
                    </a:cubicBezTo>
                    <a:cubicBezTo>
                      <a:pt x="18" y="1"/>
                      <a:pt x="18" y="1"/>
                      <a:pt x="18" y="1"/>
                    </a:cubicBezTo>
                    <a:cubicBezTo>
                      <a:pt x="14" y="2"/>
                      <a:pt x="14" y="2"/>
                      <a:pt x="14" y="2"/>
                    </a:cubicBezTo>
                    <a:cubicBezTo>
                      <a:pt x="14" y="2"/>
                      <a:pt x="14" y="2"/>
                      <a:pt x="14" y="2"/>
                    </a:cubicBezTo>
                    <a:cubicBezTo>
                      <a:pt x="14" y="2"/>
                      <a:pt x="14" y="2"/>
                      <a:pt x="14" y="2"/>
                    </a:cubicBezTo>
                    <a:cubicBezTo>
                      <a:pt x="13" y="2"/>
                      <a:pt x="13" y="2"/>
                      <a:pt x="13" y="2"/>
                    </a:cubicBezTo>
                    <a:cubicBezTo>
                      <a:pt x="13" y="2"/>
                      <a:pt x="13" y="2"/>
                      <a:pt x="13" y="2"/>
                    </a:cubicBezTo>
                    <a:cubicBezTo>
                      <a:pt x="13" y="2"/>
                      <a:pt x="13" y="2"/>
                      <a:pt x="13" y="2"/>
                    </a:cubicBezTo>
                    <a:cubicBezTo>
                      <a:pt x="13" y="2"/>
                      <a:pt x="13" y="2"/>
                      <a:pt x="13" y="2"/>
                    </a:cubicBezTo>
                    <a:cubicBezTo>
                      <a:pt x="13" y="2"/>
                      <a:pt x="13" y="2"/>
                      <a:pt x="13" y="2"/>
                    </a:cubicBezTo>
                    <a:cubicBezTo>
                      <a:pt x="13" y="2"/>
                      <a:pt x="13" y="2"/>
                      <a:pt x="13" y="2"/>
                    </a:cubicBezTo>
                    <a:cubicBezTo>
                      <a:pt x="13" y="2"/>
                      <a:pt x="12" y="2"/>
                      <a:pt x="12" y="2"/>
                    </a:cubicBezTo>
                    <a:cubicBezTo>
                      <a:pt x="12" y="2"/>
                      <a:pt x="12" y="2"/>
                      <a:pt x="12" y="2"/>
                    </a:cubicBezTo>
                    <a:cubicBezTo>
                      <a:pt x="11" y="2"/>
                      <a:pt x="11" y="2"/>
                      <a:pt x="10" y="2"/>
                    </a:cubicBezTo>
                    <a:cubicBezTo>
                      <a:pt x="10" y="2"/>
                      <a:pt x="10" y="2"/>
                      <a:pt x="10" y="2"/>
                    </a:cubicBezTo>
                    <a:cubicBezTo>
                      <a:pt x="8" y="1"/>
                      <a:pt x="6" y="1"/>
                      <a:pt x="4" y="1"/>
                    </a:cubicBezTo>
                    <a:cubicBezTo>
                      <a:pt x="4" y="1"/>
                      <a:pt x="4" y="1"/>
                      <a:pt x="4" y="1"/>
                    </a:cubicBezTo>
                    <a:cubicBezTo>
                      <a:pt x="3" y="1"/>
                      <a:pt x="3" y="1"/>
                      <a:pt x="2" y="0"/>
                    </a:cubicBezTo>
                    <a:cubicBezTo>
                      <a:pt x="2" y="0"/>
                      <a:pt x="2" y="0"/>
                      <a:pt x="2" y="0"/>
                    </a:cubicBezTo>
                    <a:cubicBezTo>
                      <a:pt x="1" y="0"/>
                      <a:pt x="1" y="0"/>
                      <a:pt x="0" y="0"/>
                    </a:cubicBezTo>
                    <a:cubicBezTo>
                      <a:pt x="0" y="0"/>
                      <a:pt x="0" y="0"/>
                      <a:pt x="0" y="0"/>
                    </a:cubicBezTo>
                    <a:cubicBezTo>
                      <a:pt x="0" y="11"/>
                      <a:pt x="0" y="11"/>
                      <a:pt x="0" y="11"/>
                    </a:cubicBezTo>
                    <a:cubicBezTo>
                      <a:pt x="6" y="15"/>
                      <a:pt x="6" y="15"/>
                      <a:pt x="6" y="15"/>
                    </a:cubicBezTo>
                    <a:cubicBezTo>
                      <a:pt x="6" y="25"/>
                      <a:pt x="6" y="25"/>
                      <a:pt x="6" y="25"/>
                    </a:cubicBezTo>
                    <a:cubicBezTo>
                      <a:pt x="4" y="32"/>
                      <a:pt x="4" y="32"/>
                      <a:pt x="4" y="32"/>
                    </a:cubicBezTo>
                    <a:cubicBezTo>
                      <a:pt x="7" y="34"/>
                      <a:pt x="7" y="34"/>
                      <a:pt x="7" y="34"/>
                    </a:cubicBezTo>
                    <a:cubicBezTo>
                      <a:pt x="8" y="44"/>
                      <a:pt x="8" y="44"/>
                      <a:pt x="8" y="44"/>
                    </a:cubicBezTo>
                    <a:cubicBezTo>
                      <a:pt x="7" y="49"/>
                      <a:pt x="7" y="49"/>
                      <a:pt x="7" y="49"/>
                    </a:cubicBezTo>
                    <a:cubicBezTo>
                      <a:pt x="8" y="54"/>
                      <a:pt x="8" y="54"/>
                      <a:pt x="8" y="54"/>
                    </a:cubicBezTo>
                    <a:cubicBezTo>
                      <a:pt x="8" y="62"/>
                      <a:pt x="8" y="62"/>
                      <a:pt x="8" y="62"/>
                    </a:cubicBezTo>
                    <a:cubicBezTo>
                      <a:pt x="8" y="68"/>
                      <a:pt x="8" y="77"/>
                      <a:pt x="8" y="79"/>
                    </a:cubicBezTo>
                    <a:cubicBezTo>
                      <a:pt x="9" y="80"/>
                      <a:pt x="8" y="81"/>
                      <a:pt x="8" y="82"/>
                    </a:cubicBezTo>
                    <a:cubicBezTo>
                      <a:pt x="8" y="84"/>
                      <a:pt x="7" y="87"/>
                      <a:pt x="11" y="91"/>
                    </a:cubicBezTo>
                    <a:cubicBezTo>
                      <a:pt x="11" y="92"/>
                      <a:pt x="12" y="93"/>
                      <a:pt x="12" y="93"/>
                    </a:cubicBezTo>
                    <a:cubicBezTo>
                      <a:pt x="12" y="93"/>
                      <a:pt x="12" y="93"/>
                      <a:pt x="12" y="93"/>
                    </a:cubicBezTo>
                    <a:cubicBezTo>
                      <a:pt x="13" y="94"/>
                      <a:pt x="14" y="95"/>
                      <a:pt x="15" y="96"/>
                    </a:cubicBezTo>
                    <a:cubicBezTo>
                      <a:pt x="15" y="96"/>
                      <a:pt x="15" y="96"/>
                      <a:pt x="15" y="96"/>
                    </a:cubicBezTo>
                    <a:cubicBezTo>
                      <a:pt x="16" y="97"/>
                      <a:pt x="17" y="98"/>
                      <a:pt x="18" y="99"/>
                    </a:cubicBezTo>
                    <a:cubicBezTo>
                      <a:pt x="19" y="99"/>
                      <a:pt x="19" y="99"/>
                      <a:pt x="19" y="99"/>
                    </a:cubicBezTo>
                    <a:cubicBezTo>
                      <a:pt x="20" y="100"/>
                      <a:pt x="21" y="101"/>
                      <a:pt x="23" y="102"/>
                    </a:cubicBezTo>
                    <a:cubicBezTo>
                      <a:pt x="23" y="102"/>
                      <a:pt x="23" y="102"/>
                      <a:pt x="23" y="102"/>
                    </a:cubicBezTo>
                    <a:cubicBezTo>
                      <a:pt x="26" y="98"/>
                      <a:pt x="26" y="98"/>
                      <a:pt x="26" y="98"/>
                    </a:cubicBezTo>
                    <a:cubicBezTo>
                      <a:pt x="34" y="97"/>
                      <a:pt x="34" y="97"/>
                      <a:pt x="34" y="97"/>
                    </a:cubicBezTo>
                    <a:cubicBezTo>
                      <a:pt x="30" y="89"/>
                      <a:pt x="30" y="89"/>
                      <a:pt x="30" y="89"/>
                    </a:cubicBezTo>
                    <a:lnTo>
                      <a:pt x="30" y="43"/>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5" name="Freeform 561">
                <a:extLst>
                  <a:ext uri="{FF2B5EF4-FFF2-40B4-BE49-F238E27FC236}">
                    <a16:creationId xmlns:a16="http://schemas.microsoft.com/office/drawing/2014/main" id="{0F69D605-6609-4E79-8367-11E21671C3A7}"/>
                  </a:ext>
                </a:extLst>
              </p:cNvPr>
              <p:cNvSpPr>
                <a:spLocks/>
              </p:cNvSpPr>
              <p:nvPr/>
            </p:nvSpPr>
            <p:spPr bwMode="auto">
              <a:xfrm>
                <a:off x="1901860" y="3292477"/>
                <a:ext cx="162696" cy="370946"/>
              </a:xfrm>
              <a:custGeom>
                <a:avLst/>
                <a:gdLst>
                  <a:gd name="T0" fmla="*/ 31 w 53"/>
                  <a:gd name="T1" fmla="*/ 95 h 120"/>
                  <a:gd name="T2" fmla="*/ 31 w 53"/>
                  <a:gd name="T3" fmla="*/ 93 h 120"/>
                  <a:gd name="T4" fmla="*/ 34 w 53"/>
                  <a:gd name="T5" fmla="*/ 62 h 120"/>
                  <a:gd name="T6" fmla="*/ 41 w 53"/>
                  <a:gd name="T7" fmla="*/ 62 h 120"/>
                  <a:gd name="T8" fmla="*/ 42 w 53"/>
                  <a:gd name="T9" fmla="*/ 60 h 120"/>
                  <a:gd name="T10" fmla="*/ 42 w 53"/>
                  <a:gd name="T11" fmla="*/ 51 h 120"/>
                  <a:gd name="T12" fmla="*/ 50 w 53"/>
                  <a:gd name="T13" fmla="*/ 51 h 120"/>
                  <a:gd name="T14" fmla="*/ 53 w 53"/>
                  <a:gd name="T15" fmla="*/ 46 h 120"/>
                  <a:gd name="T16" fmla="*/ 50 w 53"/>
                  <a:gd name="T17" fmla="*/ 44 h 120"/>
                  <a:gd name="T18" fmla="*/ 50 w 53"/>
                  <a:gd name="T19" fmla="*/ 37 h 120"/>
                  <a:gd name="T20" fmla="*/ 53 w 53"/>
                  <a:gd name="T21" fmla="*/ 33 h 120"/>
                  <a:gd name="T22" fmla="*/ 52 w 53"/>
                  <a:gd name="T23" fmla="*/ 26 h 120"/>
                  <a:gd name="T24" fmla="*/ 46 w 53"/>
                  <a:gd name="T25" fmla="*/ 22 h 120"/>
                  <a:gd name="T26" fmla="*/ 46 w 53"/>
                  <a:gd name="T27" fmla="*/ 16 h 120"/>
                  <a:gd name="T28" fmla="*/ 46 w 53"/>
                  <a:gd name="T29" fmla="*/ 14 h 120"/>
                  <a:gd name="T30" fmla="*/ 46 w 53"/>
                  <a:gd name="T31" fmla="*/ 11 h 120"/>
                  <a:gd name="T32" fmla="*/ 36 w 53"/>
                  <a:gd name="T33" fmla="*/ 0 h 120"/>
                  <a:gd name="T34" fmla="*/ 31 w 53"/>
                  <a:gd name="T35" fmla="*/ 9 h 120"/>
                  <a:gd name="T36" fmla="*/ 30 w 53"/>
                  <a:gd name="T37" fmla="*/ 8 h 120"/>
                  <a:gd name="T38" fmla="*/ 30 w 53"/>
                  <a:gd name="T39" fmla="*/ 8 h 120"/>
                  <a:gd name="T40" fmla="*/ 21 w 53"/>
                  <a:gd name="T41" fmla="*/ 16 h 120"/>
                  <a:gd name="T42" fmla="*/ 21 w 53"/>
                  <a:gd name="T43" fmla="*/ 16 h 120"/>
                  <a:gd name="T44" fmla="*/ 7 w 53"/>
                  <a:gd name="T45" fmla="*/ 16 h 120"/>
                  <a:gd name="T46" fmla="*/ 6 w 53"/>
                  <a:gd name="T47" fmla="*/ 16 h 120"/>
                  <a:gd name="T48" fmla="*/ 6 w 53"/>
                  <a:gd name="T49" fmla="*/ 21 h 120"/>
                  <a:gd name="T50" fmla="*/ 6 w 53"/>
                  <a:gd name="T51" fmla="*/ 22 h 120"/>
                  <a:gd name="T52" fmla="*/ 2 w 53"/>
                  <a:gd name="T53" fmla="*/ 23 h 120"/>
                  <a:gd name="T54" fmla="*/ 0 w 53"/>
                  <a:gd name="T55" fmla="*/ 36 h 120"/>
                  <a:gd name="T56" fmla="*/ 0 w 53"/>
                  <a:gd name="T57" fmla="*/ 40 h 120"/>
                  <a:gd name="T58" fmla="*/ 10 w 53"/>
                  <a:gd name="T59" fmla="*/ 44 h 120"/>
                  <a:gd name="T60" fmla="*/ 10 w 53"/>
                  <a:gd name="T61" fmla="*/ 62 h 120"/>
                  <a:gd name="T62" fmla="*/ 14 w 53"/>
                  <a:gd name="T63" fmla="*/ 65 h 120"/>
                  <a:gd name="T64" fmla="*/ 14 w 53"/>
                  <a:gd name="T65" fmla="*/ 112 h 120"/>
                  <a:gd name="T66" fmla="*/ 18 w 53"/>
                  <a:gd name="T67" fmla="*/ 120 h 120"/>
                  <a:gd name="T68" fmla="*/ 20 w 53"/>
                  <a:gd name="T69" fmla="*/ 119 h 120"/>
                  <a:gd name="T70" fmla="*/ 32 w 53"/>
                  <a:gd name="T71" fmla="*/ 120 h 120"/>
                  <a:gd name="T72" fmla="*/ 34 w 53"/>
                  <a:gd name="T73" fmla="*/ 120 h 120"/>
                  <a:gd name="T74" fmla="*/ 33 w 53"/>
                  <a:gd name="T75" fmla="*/ 102 h 120"/>
                  <a:gd name="T76" fmla="*/ 31 w 53"/>
                  <a:gd name="T77"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 h="120">
                    <a:moveTo>
                      <a:pt x="31" y="95"/>
                    </a:moveTo>
                    <a:cubicBezTo>
                      <a:pt x="31" y="93"/>
                      <a:pt x="31" y="93"/>
                      <a:pt x="31" y="93"/>
                    </a:cubicBezTo>
                    <a:cubicBezTo>
                      <a:pt x="34" y="62"/>
                      <a:pt x="34" y="62"/>
                      <a:pt x="34" y="62"/>
                    </a:cubicBezTo>
                    <a:cubicBezTo>
                      <a:pt x="41" y="62"/>
                      <a:pt x="41" y="62"/>
                      <a:pt x="41" y="62"/>
                    </a:cubicBezTo>
                    <a:cubicBezTo>
                      <a:pt x="42" y="60"/>
                      <a:pt x="42" y="60"/>
                      <a:pt x="42" y="60"/>
                    </a:cubicBezTo>
                    <a:cubicBezTo>
                      <a:pt x="42" y="51"/>
                      <a:pt x="42" y="51"/>
                      <a:pt x="42" y="51"/>
                    </a:cubicBezTo>
                    <a:cubicBezTo>
                      <a:pt x="50" y="51"/>
                      <a:pt x="50" y="51"/>
                      <a:pt x="50" y="51"/>
                    </a:cubicBezTo>
                    <a:cubicBezTo>
                      <a:pt x="53" y="46"/>
                      <a:pt x="53" y="46"/>
                      <a:pt x="53" y="46"/>
                    </a:cubicBezTo>
                    <a:cubicBezTo>
                      <a:pt x="50" y="44"/>
                      <a:pt x="50" y="44"/>
                      <a:pt x="50" y="44"/>
                    </a:cubicBezTo>
                    <a:cubicBezTo>
                      <a:pt x="50" y="37"/>
                      <a:pt x="50" y="37"/>
                      <a:pt x="50" y="37"/>
                    </a:cubicBezTo>
                    <a:cubicBezTo>
                      <a:pt x="53" y="33"/>
                      <a:pt x="53" y="33"/>
                      <a:pt x="53" y="33"/>
                    </a:cubicBezTo>
                    <a:cubicBezTo>
                      <a:pt x="52" y="26"/>
                      <a:pt x="52" y="26"/>
                      <a:pt x="52" y="26"/>
                    </a:cubicBezTo>
                    <a:cubicBezTo>
                      <a:pt x="46" y="22"/>
                      <a:pt x="46" y="22"/>
                      <a:pt x="46" y="22"/>
                    </a:cubicBezTo>
                    <a:cubicBezTo>
                      <a:pt x="46" y="16"/>
                      <a:pt x="46" y="16"/>
                      <a:pt x="46" y="16"/>
                    </a:cubicBezTo>
                    <a:cubicBezTo>
                      <a:pt x="46" y="14"/>
                      <a:pt x="46" y="14"/>
                      <a:pt x="46" y="14"/>
                    </a:cubicBezTo>
                    <a:cubicBezTo>
                      <a:pt x="46" y="11"/>
                      <a:pt x="46" y="11"/>
                      <a:pt x="46" y="11"/>
                    </a:cubicBezTo>
                    <a:cubicBezTo>
                      <a:pt x="36" y="0"/>
                      <a:pt x="36" y="0"/>
                      <a:pt x="36" y="0"/>
                    </a:cubicBezTo>
                    <a:cubicBezTo>
                      <a:pt x="31" y="9"/>
                      <a:pt x="31" y="9"/>
                      <a:pt x="31" y="9"/>
                    </a:cubicBezTo>
                    <a:cubicBezTo>
                      <a:pt x="30" y="8"/>
                      <a:pt x="30" y="8"/>
                      <a:pt x="30" y="8"/>
                    </a:cubicBezTo>
                    <a:cubicBezTo>
                      <a:pt x="30" y="8"/>
                      <a:pt x="30" y="8"/>
                      <a:pt x="30" y="8"/>
                    </a:cubicBezTo>
                    <a:cubicBezTo>
                      <a:pt x="21" y="16"/>
                      <a:pt x="21" y="16"/>
                      <a:pt x="21" y="16"/>
                    </a:cubicBezTo>
                    <a:cubicBezTo>
                      <a:pt x="21" y="16"/>
                      <a:pt x="21" y="16"/>
                      <a:pt x="21" y="16"/>
                    </a:cubicBezTo>
                    <a:cubicBezTo>
                      <a:pt x="20" y="16"/>
                      <a:pt x="11" y="16"/>
                      <a:pt x="7" y="16"/>
                    </a:cubicBezTo>
                    <a:cubicBezTo>
                      <a:pt x="6" y="16"/>
                      <a:pt x="6" y="16"/>
                      <a:pt x="6" y="16"/>
                    </a:cubicBezTo>
                    <a:cubicBezTo>
                      <a:pt x="5" y="17"/>
                      <a:pt x="6" y="19"/>
                      <a:pt x="6" y="21"/>
                    </a:cubicBezTo>
                    <a:cubicBezTo>
                      <a:pt x="6" y="22"/>
                      <a:pt x="6" y="22"/>
                      <a:pt x="6" y="22"/>
                    </a:cubicBezTo>
                    <a:cubicBezTo>
                      <a:pt x="2" y="23"/>
                      <a:pt x="2" y="23"/>
                      <a:pt x="2" y="23"/>
                    </a:cubicBezTo>
                    <a:cubicBezTo>
                      <a:pt x="0" y="36"/>
                      <a:pt x="0" y="36"/>
                      <a:pt x="0" y="36"/>
                    </a:cubicBezTo>
                    <a:cubicBezTo>
                      <a:pt x="0" y="40"/>
                      <a:pt x="0" y="40"/>
                      <a:pt x="0" y="40"/>
                    </a:cubicBezTo>
                    <a:cubicBezTo>
                      <a:pt x="10" y="44"/>
                      <a:pt x="10" y="44"/>
                      <a:pt x="10" y="44"/>
                    </a:cubicBezTo>
                    <a:cubicBezTo>
                      <a:pt x="10" y="62"/>
                      <a:pt x="10" y="62"/>
                      <a:pt x="10" y="62"/>
                    </a:cubicBezTo>
                    <a:cubicBezTo>
                      <a:pt x="14" y="65"/>
                      <a:pt x="14" y="65"/>
                      <a:pt x="14" y="65"/>
                    </a:cubicBezTo>
                    <a:cubicBezTo>
                      <a:pt x="14" y="112"/>
                      <a:pt x="14" y="112"/>
                      <a:pt x="14" y="112"/>
                    </a:cubicBezTo>
                    <a:cubicBezTo>
                      <a:pt x="18" y="120"/>
                      <a:pt x="18" y="120"/>
                      <a:pt x="18" y="120"/>
                    </a:cubicBezTo>
                    <a:cubicBezTo>
                      <a:pt x="20" y="119"/>
                      <a:pt x="20" y="119"/>
                      <a:pt x="20" y="119"/>
                    </a:cubicBezTo>
                    <a:cubicBezTo>
                      <a:pt x="32" y="120"/>
                      <a:pt x="32" y="120"/>
                      <a:pt x="32" y="120"/>
                    </a:cubicBezTo>
                    <a:cubicBezTo>
                      <a:pt x="34" y="120"/>
                      <a:pt x="34" y="120"/>
                      <a:pt x="34" y="120"/>
                    </a:cubicBezTo>
                    <a:cubicBezTo>
                      <a:pt x="33" y="102"/>
                      <a:pt x="33" y="102"/>
                      <a:pt x="33" y="102"/>
                    </a:cubicBezTo>
                    <a:lnTo>
                      <a:pt x="31" y="9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6" name="Freeform 562">
                <a:extLst>
                  <a:ext uri="{FF2B5EF4-FFF2-40B4-BE49-F238E27FC236}">
                    <a16:creationId xmlns:a16="http://schemas.microsoft.com/office/drawing/2014/main" id="{09D7C449-F9D5-42DE-A712-D713977AADC4}"/>
                  </a:ext>
                </a:extLst>
              </p:cNvPr>
              <p:cNvSpPr>
                <a:spLocks/>
              </p:cNvSpPr>
              <p:nvPr/>
            </p:nvSpPr>
            <p:spPr bwMode="auto">
              <a:xfrm>
                <a:off x="2003382" y="3193559"/>
                <a:ext cx="719765" cy="602624"/>
              </a:xfrm>
              <a:custGeom>
                <a:avLst/>
                <a:gdLst>
                  <a:gd name="T0" fmla="*/ 127 w 233"/>
                  <a:gd name="T1" fmla="*/ 152 h 195"/>
                  <a:gd name="T2" fmla="*/ 156 w 233"/>
                  <a:gd name="T3" fmla="*/ 141 h 195"/>
                  <a:gd name="T4" fmla="*/ 166 w 233"/>
                  <a:gd name="T5" fmla="*/ 152 h 195"/>
                  <a:gd name="T6" fmla="*/ 179 w 233"/>
                  <a:gd name="T7" fmla="*/ 139 h 195"/>
                  <a:gd name="T8" fmla="*/ 181 w 233"/>
                  <a:gd name="T9" fmla="*/ 126 h 195"/>
                  <a:gd name="T10" fmla="*/ 193 w 233"/>
                  <a:gd name="T11" fmla="*/ 115 h 195"/>
                  <a:gd name="T12" fmla="*/ 200 w 233"/>
                  <a:gd name="T13" fmla="*/ 105 h 195"/>
                  <a:gd name="T14" fmla="*/ 200 w 233"/>
                  <a:gd name="T15" fmla="*/ 95 h 195"/>
                  <a:gd name="T16" fmla="*/ 217 w 233"/>
                  <a:gd name="T17" fmla="*/ 55 h 195"/>
                  <a:gd name="T18" fmla="*/ 233 w 233"/>
                  <a:gd name="T19" fmla="*/ 46 h 195"/>
                  <a:gd name="T20" fmla="*/ 226 w 233"/>
                  <a:gd name="T21" fmla="*/ 30 h 195"/>
                  <a:gd name="T22" fmla="*/ 219 w 233"/>
                  <a:gd name="T23" fmla="*/ 23 h 195"/>
                  <a:gd name="T24" fmla="*/ 214 w 233"/>
                  <a:gd name="T25" fmla="*/ 15 h 195"/>
                  <a:gd name="T26" fmla="*/ 202 w 233"/>
                  <a:gd name="T27" fmla="*/ 8 h 195"/>
                  <a:gd name="T28" fmla="*/ 182 w 233"/>
                  <a:gd name="T29" fmla="*/ 14 h 195"/>
                  <a:gd name="T30" fmla="*/ 152 w 233"/>
                  <a:gd name="T31" fmla="*/ 8 h 195"/>
                  <a:gd name="T32" fmla="*/ 120 w 233"/>
                  <a:gd name="T33" fmla="*/ 20 h 195"/>
                  <a:gd name="T34" fmla="*/ 103 w 233"/>
                  <a:gd name="T35" fmla="*/ 8 h 195"/>
                  <a:gd name="T36" fmla="*/ 84 w 233"/>
                  <a:gd name="T37" fmla="*/ 14 h 195"/>
                  <a:gd name="T38" fmla="*/ 73 w 233"/>
                  <a:gd name="T39" fmla="*/ 3 h 195"/>
                  <a:gd name="T40" fmla="*/ 53 w 233"/>
                  <a:gd name="T41" fmla="*/ 0 h 195"/>
                  <a:gd name="T42" fmla="*/ 27 w 233"/>
                  <a:gd name="T43" fmla="*/ 20 h 195"/>
                  <a:gd name="T44" fmla="*/ 23 w 233"/>
                  <a:gd name="T45" fmla="*/ 48 h 195"/>
                  <a:gd name="T46" fmla="*/ 15 w 233"/>
                  <a:gd name="T47" fmla="*/ 53 h 195"/>
                  <a:gd name="T48" fmla="*/ 22 w 233"/>
                  <a:gd name="T49" fmla="*/ 65 h 195"/>
                  <a:gd name="T50" fmla="*/ 19 w 233"/>
                  <a:gd name="T51" fmla="*/ 75 h 195"/>
                  <a:gd name="T52" fmla="*/ 18 w 233"/>
                  <a:gd name="T53" fmla="*/ 85 h 195"/>
                  <a:gd name="T54" fmla="*/ 11 w 233"/>
                  <a:gd name="T55" fmla="*/ 92 h 195"/>
                  <a:gd name="T56" fmla="*/ 3 w 233"/>
                  <a:gd name="T57" fmla="*/ 96 h 195"/>
                  <a:gd name="T58" fmla="*/ 0 w 233"/>
                  <a:gd name="T59" fmla="*/ 127 h 195"/>
                  <a:gd name="T60" fmla="*/ 3 w 233"/>
                  <a:gd name="T61" fmla="*/ 152 h 195"/>
                  <a:gd name="T62" fmla="*/ 39 w 233"/>
                  <a:gd name="T63" fmla="*/ 154 h 195"/>
                  <a:gd name="T64" fmla="*/ 56 w 233"/>
                  <a:gd name="T65" fmla="*/ 187 h 195"/>
                  <a:gd name="T66" fmla="*/ 73 w 233"/>
                  <a:gd name="T67" fmla="*/ 195 h 195"/>
                  <a:gd name="T68" fmla="*/ 85 w 233"/>
                  <a:gd name="T69" fmla="*/ 189 h 195"/>
                  <a:gd name="T70" fmla="*/ 106 w 233"/>
                  <a:gd name="T71" fmla="*/ 190 h 195"/>
                  <a:gd name="T72" fmla="*/ 114 w 233"/>
                  <a:gd name="T73" fmla="*/ 188 h 195"/>
                  <a:gd name="T74" fmla="*/ 121 w 233"/>
                  <a:gd name="T75" fmla="*/ 175 h 195"/>
                  <a:gd name="T76" fmla="*/ 119 w 233"/>
                  <a:gd name="T77"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3" h="195">
                    <a:moveTo>
                      <a:pt x="119" y="166"/>
                    </a:moveTo>
                    <a:cubicBezTo>
                      <a:pt x="117" y="162"/>
                      <a:pt x="126" y="153"/>
                      <a:pt x="127" y="152"/>
                    </a:cubicBezTo>
                    <a:cubicBezTo>
                      <a:pt x="146" y="141"/>
                      <a:pt x="146" y="141"/>
                      <a:pt x="146" y="141"/>
                    </a:cubicBezTo>
                    <a:cubicBezTo>
                      <a:pt x="156" y="141"/>
                      <a:pt x="156" y="141"/>
                      <a:pt x="156" y="141"/>
                    </a:cubicBezTo>
                    <a:cubicBezTo>
                      <a:pt x="160" y="146"/>
                      <a:pt x="160" y="146"/>
                      <a:pt x="160" y="146"/>
                    </a:cubicBezTo>
                    <a:cubicBezTo>
                      <a:pt x="166" y="152"/>
                      <a:pt x="166" y="152"/>
                      <a:pt x="166" y="152"/>
                    </a:cubicBezTo>
                    <a:cubicBezTo>
                      <a:pt x="168" y="152"/>
                      <a:pt x="168" y="152"/>
                      <a:pt x="168" y="152"/>
                    </a:cubicBezTo>
                    <a:cubicBezTo>
                      <a:pt x="179" y="139"/>
                      <a:pt x="179" y="139"/>
                      <a:pt x="179" y="139"/>
                    </a:cubicBezTo>
                    <a:cubicBezTo>
                      <a:pt x="181" y="134"/>
                      <a:pt x="181" y="134"/>
                      <a:pt x="181" y="134"/>
                    </a:cubicBezTo>
                    <a:cubicBezTo>
                      <a:pt x="181" y="126"/>
                      <a:pt x="181" y="126"/>
                      <a:pt x="181" y="126"/>
                    </a:cubicBezTo>
                    <a:cubicBezTo>
                      <a:pt x="193" y="117"/>
                      <a:pt x="193" y="117"/>
                      <a:pt x="193" y="117"/>
                    </a:cubicBezTo>
                    <a:cubicBezTo>
                      <a:pt x="193" y="115"/>
                      <a:pt x="193" y="115"/>
                      <a:pt x="193" y="115"/>
                    </a:cubicBezTo>
                    <a:cubicBezTo>
                      <a:pt x="193" y="110"/>
                      <a:pt x="193" y="109"/>
                      <a:pt x="193" y="109"/>
                    </a:cubicBezTo>
                    <a:cubicBezTo>
                      <a:pt x="194" y="109"/>
                      <a:pt x="196" y="106"/>
                      <a:pt x="200" y="105"/>
                    </a:cubicBezTo>
                    <a:cubicBezTo>
                      <a:pt x="202" y="104"/>
                      <a:pt x="201" y="102"/>
                      <a:pt x="200" y="98"/>
                    </a:cubicBezTo>
                    <a:cubicBezTo>
                      <a:pt x="200" y="97"/>
                      <a:pt x="200" y="96"/>
                      <a:pt x="200" y="95"/>
                    </a:cubicBezTo>
                    <a:cubicBezTo>
                      <a:pt x="200" y="93"/>
                      <a:pt x="205" y="89"/>
                      <a:pt x="208" y="87"/>
                    </a:cubicBezTo>
                    <a:cubicBezTo>
                      <a:pt x="217" y="55"/>
                      <a:pt x="217" y="55"/>
                      <a:pt x="217" y="55"/>
                    </a:cubicBezTo>
                    <a:cubicBezTo>
                      <a:pt x="224" y="51"/>
                      <a:pt x="224" y="51"/>
                      <a:pt x="224" y="51"/>
                    </a:cubicBezTo>
                    <a:cubicBezTo>
                      <a:pt x="233" y="46"/>
                      <a:pt x="233" y="46"/>
                      <a:pt x="233" y="46"/>
                    </a:cubicBezTo>
                    <a:cubicBezTo>
                      <a:pt x="233" y="33"/>
                      <a:pt x="233" y="33"/>
                      <a:pt x="233" y="33"/>
                    </a:cubicBezTo>
                    <a:cubicBezTo>
                      <a:pt x="226" y="30"/>
                      <a:pt x="226" y="30"/>
                      <a:pt x="226" y="30"/>
                    </a:cubicBezTo>
                    <a:cubicBezTo>
                      <a:pt x="226" y="30"/>
                      <a:pt x="226" y="30"/>
                      <a:pt x="226" y="30"/>
                    </a:cubicBezTo>
                    <a:cubicBezTo>
                      <a:pt x="223" y="27"/>
                      <a:pt x="220" y="24"/>
                      <a:pt x="219" y="23"/>
                    </a:cubicBezTo>
                    <a:cubicBezTo>
                      <a:pt x="219" y="23"/>
                      <a:pt x="219" y="23"/>
                      <a:pt x="219" y="23"/>
                    </a:cubicBezTo>
                    <a:cubicBezTo>
                      <a:pt x="218" y="23"/>
                      <a:pt x="217" y="23"/>
                      <a:pt x="214" y="15"/>
                    </a:cubicBezTo>
                    <a:cubicBezTo>
                      <a:pt x="213" y="13"/>
                      <a:pt x="212" y="11"/>
                      <a:pt x="210" y="7"/>
                    </a:cubicBezTo>
                    <a:cubicBezTo>
                      <a:pt x="202" y="8"/>
                      <a:pt x="202" y="8"/>
                      <a:pt x="202" y="8"/>
                    </a:cubicBezTo>
                    <a:cubicBezTo>
                      <a:pt x="195" y="14"/>
                      <a:pt x="195" y="14"/>
                      <a:pt x="195" y="14"/>
                    </a:cubicBezTo>
                    <a:cubicBezTo>
                      <a:pt x="182" y="14"/>
                      <a:pt x="182" y="14"/>
                      <a:pt x="182" y="14"/>
                    </a:cubicBezTo>
                    <a:cubicBezTo>
                      <a:pt x="172" y="8"/>
                      <a:pt x="172" y="8"/>
                      <a:pt x="172" y="8"/>
                    </a:cubicBezTo>
                    <a:cubicBezTo>
                      <a:pt x="152" y="8"/>
                      <a:pt x="152" y="8"/>
                      <a:pt x="152" y="8"/>
                    </a:cubicBezTo>
                    <a:cubicBezTo>
                      <a:pt x="133" y="20"/>
                      <a:pt x="133" y="20"/>
                      <a:pt x="133" y="20"/>
                    </a:cubicBezTo>
                    <a:cubicBezTo>
                      <a:pt x="120" y="20"/>
                      <a:pt x="120" y="20"/>
                      <a:pt x="120" y="20"/>
                    </a:cubicBezTo>
                    <a:cubicBezTo>
                      <a:pt x="108" y="8"/>
                      <a:pt x="108" y="8"/>
                      <a:pt x="108" y="8"/>
                    </a:cubicBezTo>
                    <a:cubicBezTo>
                      <a:pt x="103" y="8"/>
                      <a:pt x="103" y="8"/>
                      <a:pt x="103" y="8"/>
                    </a:cubicBezTo>
                    <a:cubicBezTo>
                      <a:pt x="90" y="14"/>
                      <a:pt x="90" y="14"/>
                      <a:pt x="90" y="14"/>
                    </a:cubicBezTo>
                    <a:cubicBezTo>
                      <a:pt x="84" y="14"/>
                      <a:pt x="84" y="14"/>
                      <a:pt x="84" y="14"/>
                    </a:cubicBezTo>
                    <a:cubicBezTo>
                      <a:pt x="84" y="14"/>
                      <a:pt x="84" y="14"/>
                      <a:pt x="84" y="14"/>
                    </a:cubicBezTo>
                    <a:cubicBezTo>
                      <a:pt x="73" y="3"/>
                      <a:pt x="73" y="3"/>
                      <a:pt x="73" y="3"/>
                    </a:cubicBezTo>
                    <a:cubicBezTo>
                      <a:pt x="66" y="3"/>
                      <a:pt x="66" y="3"/>
                      <a:pt x="66" y="3"/>
                    </a:cubicBezTo>
                    <a:cubicBezTo>
                      <a:pt x="53" y="0"/>
                      <a:pt x="53" y="0"/>
                      <a:pt x="53" y="0"/>
                    </a:cubicBezTo>
                    <a:cubicBezTo>
                      <a:pt x="27" y="5"/>
                      <a:pt x="27" y="5"/>
                      <a:pt x="27" y="5"/>
                    </a:cubicBezTo>
                    <a:cubicBezTo>
                      <a:pt x="27" y="20"/>
                      <a:pt x="27" y="20"/>
                      <a:pt x="27" y="20"/>
                    </a:cubicBezTo>
                    <a:cubicBezTo>
                      <a:pt x="18" y="23"/>
                      <a:pt x="18" y="23"/>
                      <a:pt x="18" y="23"/>
                    </a:cubicBezTo>
                    <a:cubicBezTo>
                      <a:pt x="23" y="48"/>
                      <a:pt x="23" y="48"/>
                      <a:pt x="23" y="48"/>
                    </a:cubicBezTo>
                    <a:cubicBezTo>
                      <a:pt x="15" y="48"/>
                      <a:pt x="15" y="48"/>
                      <a:pt x="15" y="48"/>
                    </a:cubicBezTo>
                    <a:cubicBezTo>
                      <a:pt x="15" y="53"/>
                      <a:pt x="15" y="53"/>
                      <a:pt x="15" y="53"/>
                    </a:cubicBezTo>
                    <a:cubicBezTo>
                      <a:pt x="20" y="57"/>
                      <a:pt x="20" y="57"/>
                      <a:pt x="20" y="57"/>
                    </a:cubicBezTo>
                    <a:cubicBezTo>
                      <a:pt x="22" y="65"/>
                      <a:pt x="22" y="65"/>
                      <a:pt x="22" y="65"/>
                    </a:cubicBezTo>
                    <a:cubicBezTo>
                      <a:pt x="19" y="70"/>
                      <a:pt x="19" y="70"/>
                      <a:pt x="19" y="70"/>
                    </a:cubicBezTo>
                    <a:cubicBezTo>
                      <a:pt x="19" y="75"/>
                      <a:pt x="19" y="75"/>
                      <a:pt x="19" y="75"/>
                    </a:cubicBezTo>
                    <a:cubicBezTo>
                      <a:pt x="23" y="78"/>
                      <a:pt x="23" y="78"/>
                      <a:pt x="23" y="78"/>
                    </a:cubicBezTo>
                    <a:cubicBezTo>
                      <a:pt x="18" y="85"/>
                      <a:pt x="18" y="85"/>
                      <a:pt x="18" y="85"/>
                    </a:cubicBezTo>
                    <a:cubicBezTo>
                      <a:pt x="11" y="85"/>
                      <a:pt x="11" y="85"/>
                      <a:pt x="11" y="85"/>
                    </a:cubicBezTo>
                    <a:cubicBezTo>
                      <a:pt x="11" y="92"/>
                      <a:pt x="11" y="92"/>
                      <a:pt x="11" y="92"/>
                    </a:cubicBezTo>
                    <a:cubicBezTo>
                      <a:pt x="9" y="96"/>
                      <a:pt x="9" y="96"/>
                      <a:pt x="9" y="96"/>
                    </a:cubicBezTo>
                    <a:cubicBezTo>
                      <a:pt x="3" y="96"/>
                      <a:pt x="3" y="96"/>
                      <a:pt x="3" y="96"/>
                    </a:cubicBezTo>
                    <a:cubicBezTo>
                      <a:pt x="0" y="125"/>
                      <a:pt x="0" y="125"/>
                      <a:pt x="0" y="125"/>
                    </a:cubicBezTo>
                    <a:cubicBezTo>
                      <a:pt x="0" y="127"/>
                      <a:pt x="0" y="127"/>
                      <a:pt x="0" y="127"/>
                    </a:cubicBezTo>
                    <a:cubicBezTo>
                      <a:pt x="2" y="134"/>
                      <a:pt x="2" y="134"/>
                      <a:pt x="2" y="134"/>
                    </a:cubicBezTo>
                    <a:cubicBezTo>
                      <a:pt x="3" y="152"/>
                      <a:pt x="3" y="152"/>
                      <a:pt x="3" y="152"/>
                    </a:cubicBezTo>
                    <a:cubicBezTo>
                      <a:pt x="19" y="151"/>
                      <a:pt x="19" y="151"/>
                      <a:pt x="19" y="151"/>
                    </a:cubicBezTo>
                    <a:cubicBezTo>
                      <a:pt x="39" y="154"/>
                      <a:pt x="39" y="154"/>
                      <a:pt x="39" y="154"/>
                    </a:cubicBezTo>
                    <a:cubicBezTo>
                      <a:pt x="54" y="175"/>
                      <a:pt x="54" y="175"/>
                      <a:pt x="54" y="175"/>
                    </a:cubicBezTo>
                    <a:cubicBezTo>
                      <a:pt x="56" y="187"/>
                      <a:pt x="56" y="187"/>
                      <a:pt x="56" y="187"/>
                    </a:cubicBezTo>
                    <a:cubicBezTo>
                      <a:pt x="67" y="195"/>
                      <a:pt x="67" y="195"/>
                      <a:pt x="67" y="195"/>
                    </a:cubicBezTo>
                    <a:cubicBezTo>
                      <a:pt x="73" y="195"/>
                      <a:pt x="73" y="195"/>
                      <a:pt x="73" y="195"/>
                    </a:cubicBezTo>
                    <a:cubicBezTo>
                      <a:pt x="80" y="190"/>
                      <a:pt x="80" y="190"/>
                      <a:pt x="80" y="190"/>
                    </a:cubicBezTo>
                    <a:cubicBezTo>
                      <a:pt x="85" y="189"/>
                      <a:pt x="85" y="189"/>
                      <a:pt x="85" y="189"/>
                    </a:cubicBezTo>
                    <a:cubicBezTo>
                      <a:pt x="85" y="189"/>
                      <a:pt x="85" y="189"/>
                      <a:pt x="85" y="189"/>
                    </a:cubicBezTo>
                    <a:cubicBezTo>
                      <a:pt x="91" y="190"/>
                      <a:pt x="105" y="190"/>
                      <a:pt x="106" y="190"/>
                    </a:cubicBezTo>
                    <a:cubicBezTo>
                      <a:pt x="106" y="190"/>
                      <a:pt x="110" y="189"/>
                      <a:pt x="113" y="188"/>
                    </a:cubicBezTo>
                    <a:cubicBezTo>
                      <a:pt x="114" y="188"/>
                      <a:pt x="114" y="188"/>
                      <a:pt x="114" y="188"/>
                    </a:cubicBezTo>
                    <a:cubicBezTo>
                      <a:pt x="114" y="188"/>
                      <a:pt x="114" y="188"/>
                      <a:pt x="114" y="188"/>
                    </a:cubicBezTo>
                    <a:cubicBezTo>
                      <a:pt x="117" y="182"/>
                      <a:pt x="121" y="176"/>
                      <a:pt x="121" y="175"/>
                    </a:cubicBezTo>
                    <a:cubicBezTo>
                      <a:pt x="122" y="174"/>
                      <a:pt x="121" y="172"/>
                      <a:pt x="120" y="170"/>
                    </a:cubicBezTo>
                    <a:cubicBezTo>
                      <a:pt x="120" y="169"/>
                      <a:pt x="119" y="168"/>
                      <a:pt x="119" y="1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7" name="Freeform 563">
                <a:extLst>
                  <a:ext uri="{FF2B5EF4-FFF2-40B4-BE49-F238E27FC236}">
                    <a16:creationId xmlns:a16="http://schemas.microsoft.com/office/drawing/2014/main" id="{EF2640BC-D444-49C1-9FA2-CB2571D7D15F}"/>
                  </a:ext>
                </a:extLst>
              </p:cNvPr>
              <p:cNvSpPr>
                <a:spLocks/>
              </p:cNvSpPr>
              <p:nvPr/>
            </p:nvSpPr>
            <p:spPr bwMode="auto">
              <a:xfrm>
                <a:off x="2711432" y="3366666"/>
                <a:ext cx="773128" cy="562275"/>
              </a:xfrm>
              <a:custGeom>
                <a:avLst/>
                <a:gdLst>
                  <a:gd name="T0" fmla="*/ 238 w 250"/>
                  <a:gd name="T1" fmla="*/ 108 h 182"/>
                  <a:gd name="T2" fmla="*/ 238 w 250"/>
                  <a:gd name="T3" fmla="*/ 108 h 182"/>
                  <a:gd name="T4" fmla="*/ 238 w 250"/>
                  <a:gd name="T5" fmla="*/ 108 h 182"/>
                  <a:gd name="T6" fmla="*/ 238 w 250"/>
                  <a:gd name="T7" fmla="*/ 108 h 182"/>
                  <a:gd name="T8" fmla="*/ 237 w 250"/>
                  <a:gd name="T9" fmla="*/ 107 h 182"/>
                  <a:gd name="T10" fmla="*/ 231 w 250"/>
                  <a:gd name="T11" fmla="*/ 95 h 182"/>
                  <a:gd name="T12" fmla="*/ 231 w 250"/>
                  <a:gd name="T13" fmla="*/ 89 h 182"/>
                  <a:gd name="T14" fmla="*/ 219 w 250"/>
                  <a:gd name="T15" fmla="*/ 82 h 182"/>
                  <a:gd name="T16" fmla="*/ 206 w 250"/>
                  <a:gd name="T17" fmla="*/ 71 h 182"/>
                  <a:gd name="T18" fmla="*/ 188 w 250"/>
                  <a:gd name="T19" fmla="*/ 59 h 182"/>
                  <a:gd name="T20" fmla="*/ 187 w 250"/>
                  <a:gd name="T21" fmla="*/ 53 h 182"/>
                  <a:gd name="T22" fmla="*/ 181 w 250"/>
                  <a:gd name="T23" fmla="*/ 52 h 182"/>
                  <a:gd name="T24" fmla="*/ 177 w 250"/>
                  <a:gd name="T25" fmla="*/ 34 h 182"/>
                  <a:gd name="T26" fmla="*/ 176 w 250"/>
                  <a:gd name="T27" fmla="*/ 20 h 182"/>
                  <a:gd name="T28" fmla="*/ 167 w 250"/>
                  <a:gd name="T29" fmla="*/ 4 h 182"/>
                  <a:gd name="T30" fmla="*/ 163 w 250"/>
                  <a:gd name="T31" fmla="*/ 4 h 182"/>
                  <a:gd name="T32" fmla="*/ 145 w 250"/>
                  <a:gd name="T33" fmla="*/ 11 h 182"/>
                  <a:gd name="T34" fmla="*/ 121 w 250"/>
                  <a:gd name="T35" fmla="*/ 39 h 182"/>
                  <a:gd name="T36" fmla="*/ 89 w 250"/>
                  <a:gd name="T37" fmla="*/ 43 h 182"/>
                  <a:gd name="T38" fmla="*/ 94 w 250"/>
                  <a:gd name="T39" fmla="*/ 48 h 182"/>
                  <a:gd name="T40" fmla="*/ 83 w 250"/>
                  <a:gd name="T41" fmla="*/ 65 h 182"/>
                  <a:gd name="T42" fmla="*/ 57 w 250"/>
                  <a:gd name="T43" fmla="*/ 66 h 182"/>
                  <a:gd name="T44" fmla="*/ 45 w 250"/>
                  <a:gd name="T45" fmla="*/ 72 h 182"/>
                  <a:gd name="T46" fmla="*/ 44 w 250"/>
                  <a:gd name="T47" fmla="*/ 72 h 182"/>
                  <a:gd name="T48" fmla="*/ 30 w 250"/>
                  <a:gd name="T49" fmla="*/ 72 h 182"/>
                  <a:gd name="T50" fmla="*/ 8 w 250"/>
                  <a:gd name="T51" fmla="*/ 92 h 182"/>
                  <a:gd name="T52" fmla="*/ 7 w 250"/>
                  <a:gd name="T53" fmla="*/ 94 h 182"/>
                  <a:gd name="T54" fmla="*/ 5 w 250"/>
                  <a:gd name="T55" fmla="*/ 97 h 182"/>
                  <a:gd name="T56" fmla="*/ 4 w 250"/>
                  <a:gd name="T57" fmla="*/ 99 h 182"/>
                  <a:gd name="T58" fmla="*/ 3 w 250"/>
                  <a:gd name="T59" fmla="*/ 100 h 182"/>
                  <a:gd name="T60" fmla="*/ 2 w 250"/>
                  <a:gd name="T61" fmla="*/ 101 h 182"/>
                  <a:gd name="T62" fmla="*/ 1 w 250"/>
                  <a:gd name="T63" fmla="*/ 102 h 182"/>
                  <a:gd name="T64" fmla="*/ 6 w 250"/>
                  <a:gd name="T65" fmla="*/ 113 h 182"/>
                  <a:gd name="T66" fmla="*/ 4 w 250"/>
                  <a:gd name="T67" fmla="*/ 129 h 182"/>
                  <a:gd name="T68" fmla="*/ 14 w 250"/>
                  <a:gd name="T69" fmla="*/ 133 h 182"/>
                  <a:gd name="T70" fmla="*/ 18 w 250"/>
                  <a:gd name="T71" fmla="*/ 148 h 182"/>
                  <a:gd name="T72" fmla="*/ 32 w 250"/>
                  <a:gd name="T73" fmla="*/ 169 h 182"/>
                  <a:gd name="T74" fmla="*/ 38 w 250"/>
                  <a:gd name="T75" fmla="*/ 180 h 182"/>
                  <a:gd name="T76" fmla="*/ 51 w 250"/>
                  <a:gd name="T77" fmla="*/ 154 h 182"/>
                  <a:gd name="T78" fmla="*/ 78 w 250"/>
                  <a:gd name="T79" fmla="*/ 155 h 182"/>
                  <a:gd name="T80" fmla="*/ 80 w 250"/>
                  <a:gd name="T81" fmla="*/ 151 h 182"/>
                  <a:gd name="T82" fmla="*/ 80 w 250"/>
                  <a:gd name="T83" fmla="*/ 140 h 182"/>
                  <a:gd name="T84" fmla="*/ 90 w 250"/>
                  <a:gd name="T85" fmla="*/ 128 h 182"/>
                  <a:gd name="T86" fmla="*/ 105 w 250"/>
                  <a:gd name="T87" fmla="*/ 119 h 182"/>
                  <a:gd name="T88" fmla="*/ 122 w 250"/>
                  <a:gd name="T89" fmla="*/ 136 h 182"/>
                  <a:gd name="T90" fmla="*/ 133 w 250"/>
                  <a:gd name="T91" fmla="*/ 139 h 182"/>
                  <a:gd name="T92" fmla="*/ 155 w 250"/>
                  <a:gd name="T93" fmla="*/ 142 h 182"/>
                  <a:gd name="T94" fmla="*/ 165 w 250"/>
                  <a:gd name="T95" fmla="*/ 128 h 182"/>
                  <a:gd name="T96" fmla="*/ 181 w 250"/>
                  <a:gd name="T97" fmla="*/ 131 h 182"/>
                  <a:gd name="T98" fmla="*/ 194 w 250"/>
                  <a:gd name="T99" fmla="*/ 120 h 182"/>
                  <a:gd name="T100" fmla="*/ 199 w 250"/>
                  <a:gd name="T101" fmla="*/ 119 h 182"/>
                  <a:gd name="T102" fmla="*/ 203 w 250"/>
                  <a:gd name="T103" fmla="*/ 123 h 182"/>
                  <a:gd name="T104" fmla="*/ 214 w 250"/>
                  <a:gd name="T105" fmla="*/ 114 h 182"/>
                  <a:gd name="T106" fmla="*/ 225 w 250"/>
                  <a:gd name="T107" fmla="*/ 118 h 182"/>
                  <a:gd name="T108" fmla="*/ 236 w 250"/>
                  <a:gd name="T109" fmla="*/ 123 h 182"/>
                  <a:gd name="T110" fmla="*/ 250 w 250"/>
                  <a:gd name="T111" fmla="*/ 123 h 182"/>
                  <a:gd name="T112" fmla="*/ 239 w 250"/>
                  <a:gd name="T113" fmla="*/ 108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0" h="182">
                    <a:moveTo>
                      <a:pt x="239" y="108"/>
                    </a:moveTo>
                    <a:cubicBezTo>
                      <a:pt x="239" y="108"/>
                      <a:pt x="238" y="108"/>
                      <a:pt x="238" y="108"/>
                    </a:cubicBezTo>
                    <a:cubicBezTo>
                      <a:pt x="238" y="108"/>
                      <a:pt x="238" y="108"/>
                      <a:pt x="238" y="108"/>
                    </a:cubicBezTo>
                    <a:cubicBezTo>
                      <a:pt x="238" y="108"/>
                      <a:pt x="238" y="108"/>
                      <a:pt x="238" y="108"/>
                    </a:cubicBezTo>
                    <a:cubicBezTo>
                      <a:pt x="238" y="108"/>
                      <a:pt x="238" y="108"/>
                      <a:pt x="238" y="108"/>
                    </a:cubicBezTo>
                    <a:cubicBezTo>
                      <a:pt x="238" y="108"/>
                      <a:pt x="238" y="108"/>
                      <a:pt x="238" y="108"/>
                    </a:cubicBezTo>
                    <a:cubicBezTo>
                      <a:pt x="238" y="108"/>
                      <a:pt x="238" y="108"/>
                      <a:pt x="238" y="108"/>
                    </a:cubicBezTo>
                    <a:cubicBezTo>
                      <a:pt x="238" y="108"/>
                      <a:pt x="238" y="108"/>
                      <a:pt x="238" y="108"/>
                    </a:cubicBezTo>
                    <a:cubicBezTo>
                      <a:pt x="237" y="108"/>
                      <a:pt x="237" y="108"/>
                      <a:pt x="237" y="107"/>
                    </a:cubicBezTo>
                    <a:cubicBezTo>
                      <a:pt x="237" y="107"/>
                      <a:pt x="237" y="107"/>
                      <a:pt x="237" y="107"/>
                    </a:cubicBezTo>
                    <a:cubicBezTo>
                      <a:pt x="237" y="107"/>
                      <a:pt x="237" y="107"/>
                      <a:pt x="237" y="107"/>
                    </a:cubicBezTo>
                    <a:cubicBezTo>
                      <a:pt x="235" y="106"/>
                      <a:pt x="233" y="100"/>
                      <a:pt x="231" y="95"/>
                    </a:cubicBezTo>
                    <a:cubicBezTo>
                      <a:pt x="231" y="95"/>
                      <a:pt x="231" y="95"/>
                      <a:pt x="231" y="95"/>
                    </a:cubicBezTo>
                    <a:cubicBezTo>
                      <a:pt x="231" y="89"/>
                      <a:pt x="231" y="89"/>
                      <a:pt x="231" y="89"/>
                    </a:cubicBezTo>
                    <a:cubicBezTo>
                      <a:pt x="229" y="87"/>
                      <a:pt x="229" y="87"/>
                      <a:pt x="229" y="87"/>
                    </a:cubicBezTo>
                    <a:cubicBezTo>
                      <a:pt x="227" y="85"/>
                      <a:pt x="221" y="83"/>
                      <a:pt x="219" y="82"/>
                    </a:cubicBezTo>
                    <a:cubicBezTo>
                      <a:pt x="209" y="77"/>
                      <a:pt x="209" y="77"/>
                      <a:pt x="209" y="77"/>
                    </a:cubicBezTo>
                    <a:cubicBezTo>
                      <a:pt x="206" y="71"/>
                      <a:pt x="206" y="71"/>
                      <a:pt x="206" y="71"/>
                    </a:cubicBezTo>
                    <a:cubicBezTo>
                      <a:pt x="203" y="68"/>
                      <a:pt x="196" y="60"/>
                      <a:pt x="192" y="60"/>
                    </a:cubicBezTo>
                    <a:cubicBezTo>
                      <a:pt x="190" y="60"/>
                      <a:pt x="189" y="60"/>
                      <a:pt x="188" y="59"/>
                    </a:cubicBezTo>
                    <a:cubicBezTo>
                      <a:pt x="188" y="58"/>
                      <a:pt x="189" y="56"/>
                      <a:pt x="190" y="55"/>
                    </a:cubicBezTo>
                    <a:cubicBezTo>
                      <a:pt x="187" y="53"/>
                      <a:pt x="187" y="53"/>
                      <a:pt x="187" y="53"/>
                    </a:cubicBezTo>
                    <a:cubicBezTo>
                      <a:pt x="181" y="53"/>
                      <a:pt x="181" y="53"/>
                      <a:pt x="181" y="53"/>
                    </a:cubicBezTo>
                    <a:cubicBezTo>
                      <a:pt x="181" y="52"/>
                      <a:pt x="181" y="52"/>
                      <a:pt x="181" y="52"/>
                    </a:cubicBezTo>
                    <a:cubicBezTo>
                      <a:pt x="181" y="52"/>
                      <a:pt x="176" y="49"/>
                      <a:pt x="174" y="47"/>
                    </a:cubicBezTo>
                    <a:cubicBezTo>
                      <a:pt x="171" y="46"/>
                      <a:pt x="174" y="41"/>
                      <a:pt x="177" y="34"/>
                    </a:cubicBezTo>
                    <a:cubicBezTo>
                      <a:pt x="178" y="33"/>
                      <a:pt x="179" y="32"/>
                      <a:pt x="180" y="30"/>
                    </a:cubicBezTo>
                    <a:cubicBezTo>
                      <a:pt x="182" y="26"/>
                      <a:pt x="177" y="20"/>
                      <a:pt x="176" y="20"/>
                    </a:cubicBezTo>
                    <a:cubicBezTo>
                      <a:pt x="167" y="11"/>
                      <a:pt x="167" y="11"/>
                      <a:pt x="167" y="11"/>
                    </a:cubicBezTo>
                    <a:cubicBezTo>
                      <a:pt x="167" y="4"/>
                      <a:pt x="167" y="4"/>
                      <a:pt x="167" y="4"/>
                    </a:cubicBezTo>
                    <a:cubicBezTo>
                      <a:pt x="165" y="0"/>
                      <a:pt x="165" y="0"/>
                      <a:pt x="165" y="0"/>
                    </a:cubicBezTo>
                    <a:cubicBezTo>
                      <a:pt x="163" y="4"/>
                      <a:pt x="163" y="4"/>
                      <a:pt x="163" y="4"/>
                    </a:cubicBezTo>
                    <a:cubicBezTo>
                      <a:pt x="150" y="4"/>
                      <a:pt x="150" y="4"/>
                      <a:pt x="150" y="4"/>
                    </a:cubicBezTo>
                    <a:cubicBezTo>
                      <a:pt x="145" y="11"/>
                      <a:pt x="145" y="11"/>
                      <a:pt x="145" y="11"/>
                    </a:cubicBezTo>
                    <a:cubicBezTo>
                      <a:pt x="145" y="22"/>
                      <a:pt x="145" y="22"/>
                      <a:pt x="145" y="22"/>
                    </a:cubicBezTo>
                    <a:cubicBezTo>
                      <a:pt x="121" y="39"/>
                      <a:pt x="121" y="39"/>
                      <a:pt x="121" y="39"/>
                    </a:cubicBezTo>
                    <a:cubicBezTo>
                      <a:pt x="105" y="43"/>
                      <a:pt x="105" y="43"/>
                      <a:pt x="105" y="43"/>
                    </a:cubicBezTo>
                    <a:cubicBezTo>
                      <a:pt x="89" y="43"/>
                      <a:pt x="89" y="43"/>
                      <a:pt x="89" y="43"/>
                    </a:cubicBezTo>
                    <a:cubicBezTo>
                      <a:pt x="87" y="44"/>
                      <a:pt x="87" y="44"/>
                      <a:pt x="87" y="44"/>
                    </a:cubicBezTo>
                    <a:cubicBezTo>
                      <a:pt x="94" y="48"/>
                      <a:pt x="94" y="48"/>
                      <a:pt x="94" y="48"/>
                    </a:cubicBezTo>
                    <a:cubicBezTo>
                      <a:pt x="89" y="57"/>
                      <a:pt x="89" y="57"/>
                      <a:pt x="89" y="57"/>
                    </a:cubicBezTo>
                    <a:cubicBezTo>
                      <a:pt x="83" y="65"/>
                      <a:pt x="83" y="65"/>
                      <a:pt x="83" y="65"/>
                    </a:cubicBezTo>
                    <a:cubicBezTo>
                      <a:pt x="83" y="65"/>
                      <a:pt x="83" y="65"/>
                      <a:pt x="83" y="65"/>
                    </a:cubicBezTo>
                    <a:cubicBezTo>
                      <a:pt x="82" y="65"/>
                      <a:pt x="61" y="66"/>
                      <a:pt x="57" y="66"/>
                    </a:cubicBezTo>
                    <a:cubicBezTo>
                      <a:pt x="54" y="66"/>
                      <a:pt x="49" y="69"/>
                      <a:pt x="46" y="72"/>
                    </a:cubicBezTo>
                    <a:cubicBezTo>
                      <a:pt x="45" y="72"/>
                      <a:pt x="45" y="72"/>
                      <a:pt x="45" y="72"/>
                    </a:cubicBezTo>
                    <a:cubicBezTo>
                      <a:pt x="45" y="72"/>
                      <a:pt x="45" y="72"/>
                      <a:pt x="45" y="72"/>
                    </a:cubicBezTo>
                    <a:cubicBezTo>
                      <a:pt x="44" y="72"/>
                      <a:pt x="44" y="72"/>
                      <a:pt x="44" y="72"/>
                    </a:cubicBezTo>
                    <a:cubicBezTo>
                      <a:pt x="42" y="71"/>
                      <a:pt x="41" y="68"/>
                      <a:pt x="40" y="66"/>
                    </a:cubicBezTo>
                    <a:cubicBezTo>
                      <a:pt x="30" y="72"/>
                      <a:pt x="30" y="72"/>
                      <a:pt x="30" y="72"/>
                    </a:cubicBezTo>
                    <a:cubicBezTo>
                      <a:pt x="21" y="72"/>
                      <a:pt x="21" y="72"/>
                      <a:pt x="21" y="72"/>
                    </a:cubicBezTo>
                    <a:cubicBezTo>
                      <a:pt x="20" y="74"/>
                      <a:pt x="13" y="84"/>
                      <a:pt x="8" y="92"/>
                    </a:cubicBezTo>
                    <a:cubicBezTo>
                      <a:pt x="8" y="92"/>
                      <a:pt x="8" y="92"/>
                      <a:pt x="8" y="92"/>
                    </a:cubicBezTo>
                    <a:cubicBezTo>
                      <a:pt x="8" y="93"/>
                      <a:pt x="7" y="94"/>
                      <a:pt x="7" y="94"/>
                    </a:cubicBezTo>
                    <a:cubicBezTo>
                      <a:pt x="7" y="94"/>
                      <a:pt x="7" y="94"/>
                      <a:pt x="7" y="94"/>
                    </a:cubicBezTo>
                    <a:cubicBezTo>
                      <a:pt x="6" y="95"/>
                      <a:pt x="6" y="96"/>
                      <a:pt x="5" y="97"/>
                    </a:cubicBezTo>
                    <a:cubicBezTo>
                      <a:pt x="5" y="97"/>
                      <a:pt x="5" y="97"/>
                      <a:pt x="5" y="97"/>
                    </a:cubicBezTo>
                    <a:cubicBezTo>
                      <a:pt x="5" y="97"/>
                      <a:pt x="4" y="98"/>
                      <a:pt x="4" y="99"/>
                    </a:cubicBezTo>
                    <a:cubicBezTo>
                      <a:pt x="4" y="99"/>
                      <a:pt x="4" y="99"/>
                      <a:pt x="4" y="99"/>
                    </a:cubicBezTo>
                    <a:cubicBezTo>
                      <a:pt x="3" y="99"/>
                      <a:pt x="3" y="100"/>
                      <a:pt x="3" y="100"/>
                    </a:cubicBezTo>
                    <a:cubicBezTo>
                      <a:pt x="3" y="100"/>
                      <a:pt x="3" y="100"/>
                      <a:pt x="2" y="100"/>
                    </a:cubicBezTo>
                    <a:cubicBezTo>
                      <a:pt x="2" y="101"/>
                      <a:pt x="2" y="101"/>
                      <a:pt x="2" y="101"/>
                    </a:cubicBezTo>
                    <a:cubicBezTo>
                      <a:pt x="2" y="101"/>
                      <a:pt x="2" y="102"/>
                      <a:pt x="2" y="102"/>
                    </a:cubicBezTo>
                    <a:cubicBezTo>
                      <a:pt x="1" y="102"/>
                      <a:pt x="1" y="102"/>
                      <a:pt x="1" y="102"/>
                    </a:cubicBezTo>
                    <a:cubicBezTo>
                      <a:pt x="0" y="103"/>
                      <a:pt x="3" y="107"/>
                      <a:pt x="4" y="108"/>
                    </a:cubicBezTo>
                    <a:cubicBezTo>
                      <a:pt x="5" y="110"/>
                      <a:pt x="6" y="112"/>
                      <a:pt x="6" y="113"/>
                    </a:cubicBezTo>
                    <a:cubicBezTo>
                      <a:pt x="6" y="113"/>
                      <a:pt x="6" y="116"/>
                      <a:pt x="5" y="120"/>
                    </a:cubicBezTo>
                    <a:cubicBezTo>
                      <a:pt x="5" y="123"/>
                      <a:pt x="4" y="127"/>
                      <a:pt x="4" y="129"/>
                    </a:cubicBezTo>
                    <a:cubicBezTo>
                      <a:pt x="5" y="130"/>
                      <a:pt x="9" y="132"/>
                      <a:pt x="14" y="133"/>
                    </a:cubicBezTo>
                    <a:cubicBezTo>
                      <a:pt x="14" y="133"/>
                      <a:pt x="14" y="133"/>
                      <a:pt x="14" y="133"/>
                    </a:cubicBezTo>
                    <a:cubicBezTo>
                      <a:pt x="18" y="148"/>
                      <a:pt x="18" y="148"/>
                      <a:pt x="18" y="148"/>
                    </a:cubicBezTo>
                    <a:cubicBezTo>
                      <a:pt x="18" y="148"/>
                      <a:pt x="18" y="148"/>
                      <a:pt x="18" y="148"/>
                    </a:cubicBezTo>
                    <a:cubicBezTo>
                      <a:pt x="18" y="149"/>
                      <a:pt x="18" y="149"/>
                      <a:pt x="18" y="149"/>
                    </a:cubicBezTo>
                    <a:cubicBezTo>
                      <a:pt x="32" y="169"/>
                      <a:pt x="32" y="169"/>
                      <a:pt x="32" y="169"/>
                    </a:cubicBezTo>
                    <a:cubicBezTo>
                      <a:pt x="32" y="182"/>
                      <a:pt x="32" y="182"/>
                      <a:pt x="32" y="182"/>
                    </a:cubicBezTo>
                    <a:cubicBezTo>
                      <a:pt x="38" y="180"/>
                      <a:pt x="38" y="180"/>
                      <a:pt x="38" y="180"/>
                    </a:cubicBezTo>
                    <a:cubicBezTo>
                      <a:pt x="41" y="156"/>
                      <a:pt x="41" y="156"/>
                      <a:pt x="41" y="156"/>
                    </a:cubicBezTo>
                    <a:cubicBezTo>
                      <a:pt x="51" y="154"/>
                      <a:pt x="51" y="154"/>
                      <a:pt x="51" y="154"/>
                    </a:cubicBezTo>
                    <a:cubicBezTo>
                      <a:pt x="63" y="150"/>
                      <a:pt x="63" y="150"/>
                      <a:pt x="63" y="150"/>
                    </a:cubicBezTo>
                    <a:cubicBezTo>
                      <a:pt x="78" y="155"/>
                      <a:pt x="78" y="155"/>
                      <a:pt x="78" y="155"/>
                    </a:cubicBezTo>
                    <a:cubicBezTo>
                      <a:pt x="80" y="153"/>
                      <a:pt x="80" y="153"/>
                      <a:pt x="80" y="153"/>
                    </a:cubicBezTo>
                    <a:cubicBezTo>
                      <a:pt x="80" y="151"/>
                      <a:pt x="80" y="151"/>
                      <a:pt x="80" y="151"/>
                    </a:cubicBezTo>
                    <a:cubicBezTo>
                      <a:pt x="80" y="148"/>
                      <a:pt x="80" y="148"/>
                      <a:pt x="80" y="148"/>
                    </a:cubicBezTo>
                    <a:cubicBezTo>
                      <a:pt x="80" y="140"/>
                      <a:pt x="80" y="140"/>
                      <a:pt x="80" y="140"/>
                    </a:cubicBezTo>
                    <a:cubicBezTo>
                      <a:pt x="83" y="137"/>
                      <a:pt x="83" y="137"/>
                      <a:pt x="83" y="137"/>
                    </a:cubicBezTo>
                    <a:cubicBezTo>
                      <a:pt x="90" y="128"/>
                      <a:pt x="90" y="128"/>
                      <a:pt x="90" y="128"/>
                    </a:cubicBezTo>
                    <a:cubicBezTo>
                      <a:pt x="91" y="125"/>
                      <a:pt x="94" y="119"/>
                      <a:pt x="97" y="119"/>
                    </a:cubicBezTo>
                    <a:cubicBezTo>
                      <a:pt x="105" y="119"/>
                      <a:pt x="105" y="119"/>
                      <a:pt x="105" y="119"/>
                    </a:cubicBezTo>
                    <a:cubicBezTo>
                      <a:pt x="114" y="124"/>
                      <a:pt x="114" y="124"/>
                      <a:pt x="114" y="124"/>
                    </a:cubicBezTo>
                    <a:cubicBezTo>
                      <a:pt x="122" y="136"/>
                      <a:pt x="122" y="136"/>
                      <a:pt x="122" y="136"/>
                    </a:cubicBezTo>
                    <a:cubicBezTo>
                      <a:pt x="129" y="136"/>
                      <a:pt x="129" y="136"/>
                      <a:pt x="129" y="136"/>
                    </a:cubicBezTo>
                    <a:cubicBezTo>
                      <a:pt x="133" y="139"/>
                      <a:pt x="133" y="139"/>
                      <a:pt x="133" y="139"/>
                    </a:cubicBezTo>
                    <a:cubicBezTo>
                      <a:pt x="147" y="139"/>
                      <a:pt x="147" y="139"/>
                      <a:pt x="147" y="139"/>
                    </a:cubicBezTo>
                    <a:cubicBezTo>
                      <a:pt x="155" y="142"/>
                      <a:pt x="155" y="142"/>
                      <a:pt x="155" y="142"/>
                    </a:cubicBezTo>
                    <a:cubicBezTo>
                      <a:pt x="161" y="139"/>
                      <a:pt x="161" y="139"/>
                      <a:pt x="161" y="139"/>
                    </a:cubicBezTo>
                    <a:cubicBezTo>
                      <a:pt x="165" y="128"/>
                      <a:pt x="165" y="128"/>
                      <a:pt x="165" y="128"/>
                    </a:cubicBezTo>
                    <a:cubicBezTo>
                      <a:pt x="174" y="130"/>
                      <a:pt x="174" y="130"/>
                      <a:pt x="174" y="130"/>
                    </a:cubicBezTo>
                    <a:cubicBezTo>
                      <a:pt x="181" y="131"/>
                      <a:pt x="181" y="131"/>
                      <a:pt x="181" y="131"/>
                    </a:cubicBezTo>
                    <a:cubicBezTo>
                      <a:pt x="191" y="125"/>
                      <a:pt x="191" y="125"/>
                      <a:pt x="191" y="125"/>
                    </a:cubicBezTo>
                    <a:cubicBezTo>
                      <a:pt x="192" y="124"/>
                      <a:pt x="192" y="120"/>
                      <a:pt x="194" y="120"/>
                    </a:cubicBezTo>
                    <a:cubicBezTo>
                      <a:pt x="194" y="119"/>
                      <a:pt x="195" y="119"/>
                      <a:pt x="195" y="119"/>
                    </a:cubicBezTo>
                    <a:cubicBezTo>
                      <a:pt x="196" y="120"/>
                      <a:pt x="198" y="119"/>
                      <a:pt x="199" y="119"/>
                    </a:cubicBezTo>
                    <a:cubicBezTo>
                      <a:pt x="199" y="119"/>
                      <a:pt x="199" y="119"/>
                      <a:pt x="199" y="119"/>
                    </a:cubicBezTo>
                    <a:cubicBezTo>
                      <a:pt x="203" y="123"/>
                      <a:pt x="203" y="123"/>
                      <a:pt x="203" y="123"/>
                    </a:cubicBezTo>
                    <a:cubicBezTo>
                      <a:pt x="210" y="123"/>
                      <a:pt x="210" y="123"/>
                      <a:pt x="210" y="123"/>
                    </a:cubicBezTo>
                    <a:cubicBezTo>
                      <a:pt x="214" y="114"/>
                      <a:pt x="214" y="114"/>
                      <a:pt x="214" y="114"/>
                    </a:cubicBezTo>
                    <a:cubicBezTo>
                      <a:pt x="215" y="114"/>
                      <a:pt x="215" y="114"/>
                      <a:pt x="215" y="114"/>
                    </a:cubicBezTo>
                    <a:cubicBezTo>
                      <a:pt x="218" y="115"/>
                      <a:pt x="224" y="117"/>
                      <a:pt x="225" y="118"/>
                    </a:cubicBezTo>
                    <a:cubicBezTo>
                      <a:pt x="226" y="118"/>
                      <a:pt x="228" y="119"/>
                      <a:pt x="231" y="120"/>
                    </a:cubicBezTo>
                    <a:cubicBezTo>
                      <a:pt x="233" y="121"/>
                      <a:pt x="235" y="123"/>
                      <a:pt x="236" y="123"/>
                    </a:cubicBezTo>
                    <a:cubicBezTo>
                      <a:pt x="236" y="123"/>
                      <a:pt x="238" y="123"/>
                      <a:pt x="249" y="123"/>
                    </a:cubicBezTo>
                    <a:cubicBezTo>
                      <a:pt x="249" y="123"/>
                      <a:pt x="250" y="123"/>
                      <a:pt x="250" y="123"/>
                    </a:cubicBezTo>
                    <a:cubicBezTo>
                      <a:pt x="250" y="108"/>
                      <a:pt x="250" y="108"/>
                      <a:pt x="250" y="108"/>
                    </a:cubicBezTo>
                    <a:cubicBezTo>
                      <a:pt x="247" y="108"/>
                      <a:pt x="240" y="108"/>
                      <a:pt x="239" y="10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8" name="Freeform 564">
                <a:extLst>
                  <a:ext uri="{FF2B5EF4-FFF2-40B4-BE49-F238E27FC236}">
                    <a16:creationId xmlns:a16="http://schemas.microsoft.com/office/drawing/2014/main" id="{727EADC9-262E-48C8-8FEA-3297B840AC55}"/>
                  </a:ext>
                </a:extLst>
              </p:cNvPr>
              <p:cNvSpPr>
                <a:spLocks/>
              </p:cNvSpPr>
              <p:nvPr/>
            </p:nvSpPr>
            <p:spPr bwMode="auto">
              <a:xfrm>
                <a:off x="2513594" y="3836530"/>
                <a:ext cx="456849" cy="602624"/>
              </a:xfrm>
              <a:custGeom>
                <a:avLst/>
                <a:gdLst>
                  <a:gd name="T0" fmla="*/ 45 w 148"/>
                  <a:gd name="T1" fmla="*/ 175 h 195"/>
                  <a:gd name="T2" fmla="*/ 58 w 148"/>
                  <a:gd name="T3" fmla="*/ 165 h 195"/>
                  <a:gd name="T4" fmla="*/ 68 w 148"/>
                  <a:gd name="T5" fmla="*/ 175 h 195"/>
                  <a:gd name="T6" fmla="*/ 74 w 148"/>
                  <a:gd name="T7" fmla="*/ 171 h 195"/>
                  <a:gd name="T8" fmla="*/ 97 w 148"/>
                  <a:gd name="T9" fmla="*/ 153 h 195"/>
                  <a:gd name="T10" fmla="*/ 107 w 148"/>
                  <a:gd name="T11" fmla="*/ 111 h 195"/>
                  <a:gd name="T12" fmla="*/ 128 w 148"/>
                  <a:gd name="T13" fmla="*/ 87 h 195"/>
                  <a:gd name="T14" fmla="*/ 133 w 148"/>
                  <a:gd name="T15" fmla="*/ 64 h 195"/>
                  <a:gd name="T16" fmla="*/ 144 w 148"/>
                  <a:gd name="T17" fmla="*/ 14 h 195"/>
                  <a:gd name="T18" fmla="*/ 148 w 148"/>
                  <a:gd name="T19" fmla="*/ 6 h 195"/>
                  <a:gd name="T20" fmla="*/ 146 w 148"/>
                  <a:gd name="T21" fmla="*/ 2 h 195"/>
                  <a:gd name="T22" fmla="*/ 115 w 148"/>
                  <a:gd name="T23" fmla="*/ 4 h 195"/>
                  <a:gd name="T24" fmla="*/ 96 w 148"/>
                  <a:gd name="T25" fmla="*/ 42 h 195"/>
                  <a:gd name="T26" fmla="*/ 70 w 148"/>
                  <a:gd name="T27" fmla="*/ 35 h 195"/>
                  <a:gd name="T28" fmla="*/ 69 w 148"/>
                  <a:gd name="T29" fmla="*/ 34 h 195"/>
                  <a:gd name="T30" fmla="*/ 68 w 148"/>
                  <a:gd name="T31" fmla="*/ 34 h 195"/>
                  <a:gd name="T32" fmla="*/ 67 w 148"/>
                  <a:gd name="T33" fmla="*/ 34 h 195"/>
                  <a:gd name="T34" fmla="*/ 66 w 148"/>
                  <a:gd name="T35" fmla="*/ 33 h 195"/>
                  <a:gd name="T36" fmla="*/ 65 w 148"/>
                  <a:gd name="T37" fmla="*/ 33 h 195"/>
                  <a:gd name="T38" fmla="*/ 64 w 148"/>
                  <a:gd name="T39" fmla="*/ 32 h 195"/>
                  <a:gd name="T40" fmla="*/ 64 w 148"/>
                  <a:gd name="T41" fmla="*/ 32 h 195"/>
                  <a:gd name="T42" fmla="*/ 63 w 148"/>
                  <a:gd name="T43" fmla="*/ 32 h 195"/>
                  <a:gd name="T44" fmla="*/ 62 w 148"/>
                  <a:gd name="T45" fmla="*/ 32 h 195"/>
                  <a:gd name="T46" fmla="*/ 62 w 148"/>
                  <a:gd name="T47" fmla="*/ 32 h 195"/>
                  <a:gd name="T48" fmla="*/ 53 w 148"/>
                  <a:gd name="T49" fmla="*/ 32 h 195"/>
                  <a:gd name="T50" fmla="*/ 48 w 148"/>
                  <a:gd name="T51" fmla="*/ 32 h 195"/>
                  <a:gd name="T52" fmla="*/ 42 w 148"/>
                  <a:gd name="T53" fmla="*/ 50 h 195"/>
                  <a:gd name="T54" fmla="*/ 64 w 148"/>
                  <a:gd name="T55" fmla="*/ 51 h 195"/>
                  <a:gd name="T56" fmla="*/ 68 w 148"/>
                  <a:gd name="T57" fmla="*/ 64 h 195"/>
                  <a:gd name="T58" fmla="*/ 65 w 148"/>
                  <a:gd name="T59" fmla="*/ 88 h 195"/>
                  <a:gd name="T60" fmla="*/ 68 w 148"/>
                  <a:gd name="T61" fmla="*/ 115 h 195"/>
                  <a:gd name="T62" fmla="*/ 54 w 148"/>
                  <a:gd name="T63" fmla="*/ 128 h 195"/>
                  <a:gd name="T64" fmla="*/ 50 w 148"/>
                  <a:gd name="T65" fmla="*/ 123 h 195"/>
                  <a:gd name="T66" fmla="*/ 30 w 148"/>
                  <a:gd name="T67" fmla="*/ 117 h 195"/>
                  <a:gd name="T68" fmla="*/ 22 w 148"/>
                  <a:gd name="T69" fmla="*/ 126 h 195"/>
                  <a:gd name="T70" fmla="*/ 11 w 148"/>
                  <a:gd name="T71" fmla="*/ 133 h 195"/>
                  <a:gd name="T72" fmla="*/ 14 w 148"/>
                  <a:gd name="T73" fmla="*/ 147 h 195"/>
                  <a:gd name="T74" fmla="*/ 10 w 148"/>
                  <a:gd name="T75" fmla="*/ 166 h 195"/>
                  <a:gd name="T76" fmla="*/ 18 w 148"/>
                  <a:gd name="T77" fmla="*/ 177 h 195"/>
                  <a:gd name="T78" fmla="*/ 19 w 148"/>
                  <a:gd name="T79" fmla="*/ 178 h 195"/>
                  <a:gd name="T80" fmla="*/ 19 w 148"/>
                  <a:gd name="T81" fmla="*/ 179 h 195"/>
                  <a:gd name="T82" fmla="*/ 20 w 148"/>
                  <a:gd name="T83" fmla="*/ 180 h 195"/>
                  <a:gd name="T84" fmla="*/ 20 w 148"/>
                  <a:gd name="T85" fmla="*/ 181 h 195"/>
                  <a:gd name="T86" fmla="*/ 20 w 148"/>
                  <a:gd name="T87" fmla="*/ 181 h 195"/>
                  <a:gd name="T88" fmla="*/ 21 w 148"/>
                  <a:gd name="T89" fmla="*/ 183 h 195"/>
                  <a:gd name="T90" fmla="*/ 21 w 148"/>
                  <a:gd name="T91" fmla="*/ 184 h 195"/>
                  <a:gd name="T92" fmla="*/ 21 w 148"/>
                  <a:gd name="T93" fmla="*/ 185 h 195"/>
                  <a:gd name="T94" fmla="*/ 24 w 148"/>
                  <a:gd name="T95" fmla="*/ 19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8" h="195">
                    <a:moveTo>
                      <a:pt x="29" y="178"/>
                    </a:moveTo>
                    <a:cubicBezTo>
                      <a:pt x="30" y="178"/>
                      <a:pt x="34" y="174"/>
                      <a:pt x="38" y="171"/>
                    </a:cubicBezTo>
                    <a:cubicBezTo>
                      <a:pt x="38" y="170"/>
                      <a:pt x="38" y="170"/>
                      <a:pt x="38" y="170"/>
                    </a:cubicBezTo>
                    <a:cubicBezTo>
                      <a:pt x="45" y="175"/>
                      <a:pt x="45" y="175"/>
                      <a:pt x="45" y="175"/>
                    </a:cubicBezTo>
                    <a:cubicBezTo>
                      <a:pt x="48" y="174"/>
                      <a:pt x="48" y="174"/>
                      <a:pt x="48" y="174"/>
                    </a:cubicBezTo>
                    <a:cubicBezTo>
                      <a:pt x="50" y="173"/>
                      <a:pt x="51" y="171"/>
                      <a:pt x="51" y="170"/>
                    </a:cubicBezTo>
                    <a:cubicBezTo>
                      <a:pt x="51" y="168"/>
                      <a:pt x="51" y="168"/>
                      <a:pt x="51" y="168"/>
                    </a:cubicBezTo>
                    <a:cubicBezTo>
                      <a:pt x="58" y="165"/>
                      <a:pt x="58" y="165"/>
                      <a:pt x="58" y="165"/>
                    </a:cubicBezTo>
                    <a:cubicBezTo>
                      <a:pt x="65" y="165"/>
                      <a:pt x="65" y="165"/>
                      <a:pt x="65" y="165"/>
                    </a:cubicBezTo>
                    <a:cubicBezTo>
                      <a:pt x="68" y="175"/>
                      <a:pt x="68" y="175"/>
                      <a:pt x="68" y="175"/>
                    </a:cubicBezTo>
                    <a:cubicBezTo>
                      <a:pt x="68" y="175"/>
                      <a:pt x="68" y="175"/>
                      <a:pt x="68" y="175"/>
                    </a:cubicBezTo>
                    <a:cubicBezTo>
                      <a:pt x="68" y="175"/>
                      <a:pt x="68" y="175"/>
                      <a:pt x="68" y="175"/>
                    </a:cubicBezTo>
                    <a:cubicBezTo>
                      <a:pt x="68" y="175"/>
                      <a:pt x="68" y="175"/>
                      <a:pt x="68" y="175"/>
                    </a:cubicBezTo>
                    <a:cubicBezTo>
                      <a:pt x="69" y="175"/>
                      <a:pt x="69" y="175"/>
                      <a:pt x="70" y="175"/>
                    </a:cubicBezTo>
                    <a:cubicBezTo>
                      <a:pt x="70" y="175"/>
                      <a:pt x="70" y="175"/>
                      <a:pt x="70" y="175"/>
                    </a:cubicBezTo>
                    <a:cubicBezTo>
                      <a:pt x="70" y="174"/>
                      <a:pt x="71" y="173"/>
                      <a:pt x="74" y="171"/>
                    </a:cubicBezTo>
                    <a:cubicBezTo>
                      <a:pt x="80" y="166"/>
                      <a:pt x="82" y="165"/>
                      <a:pt x="83" y="164"/>
                    </a:cubicBezTo>
                    <a:cubicBezTo>
                      <a:pt x="87" y="156"/>
                      <a:pt x="87" y="156"/>
                      <a:pt x="87" y="156"/>
                    </a:cubicBezTo>
                    <a:cubicBezTo>
                      <a:pt x="92" y="155"/>
                      <a:pt x="92" y="155"/>
                      <a:pt x="92" y="155"/>
                    </a:cubicBezTo>
                    <a:cubicBezTo>
                      <a:pt x="97" y="153"/>
                      <a:pt x="97" y="153"/>
                      <a:pt x="97" y="153"/>
                    </a:cubicBezTo>
                    <a:cubicBezTo>
                      <a:pt x="97" y="150"/>
                      <a:pt x="97" y="143"/>
                      <a:pt x="98" y="141"/>
                    </a:cubicBezTo>
                    <a:cubicBezTo>
                      <a:pt x="98" y="140"/>
                      <a:pt x="98" y="130"/>
                      <a:pt x="98" y="121"/>
                    </a:cubicBezTo>
                    <a:cubicBezTo>
                      <a:pt x="98" y="120"/>
                      <a:pt x="98" y="120"/>
                      <a:pt x="98" y="120"/>
                    </a:cubicBezTo>
                    <a:cubicBezTo>
                      <a:pt x="107" y="111"/>
                      <a:pt x="107" y="111"/>
                      <a:pt x="107" y="111"/>
                    </a:cubicBezTo>
                    <a:cubicBezTo>
                      <a:pt x="107" y="107"/>
                      <a:pt x="107" y="107"/>
                      <a:pt x="107" y="107"/>
                    </a:cubicBezTo>
                    <a:cubicBezTo>
                      <a:pt x="119" y="102"/>
                      <a:pt x="119" y="102"/>
                      <a:pt x="119" y="102"/>
                    </a:cubicBezTo>
                    <a:cubicBezTo>
                      <a:pt x="121" y="101"/>
                      <a:pt x="127" y="98"/>
                      <a:pt x="127" y="94"/>
                    </a:cubicBezTo>
                    <a:cubicBezTo>
                      <a:pt x="128" y="92"/>
                      <a:pt x="128" y="90"/>
                      <a:pt x="128" y="87"/>
                    </a:cubicBezTo>
                    <a:cubicBezTo>
                      <a:pt x="128" y="84"/>
                      <a:pt x="127" y="81"/>
                      <a:pt x="127" y="80"/>
                    </a:cubicBezTo>
                    <a:cubicBezTo>
                      <a:pt x="127" y="80"/>
                      <a:pt x="127" y="80"/>
                      <a:pt x="127" y="80"/>
                    </a:cubicBezTo>
                    <a:cubicBezTo>
                      <a:pt x="133" y="73"/>
                      <a:pt x="133" y="73"/>
                      <a:pt x="133" y="73"/>
                    </a:cubicBezTo>
                    <a:cubicBezTo>
                      <a:pt x="133" y="64"/>
                      <a:pt x="133" y="64"/>
                      <a:pt x="133" y="64"/>
                    </a:cubicBezTo>
                    <a:cubicBezTo>
                      <a:pt x="135" y="50"/>
                      <a:pt x="135" y="50"/>
                      <a:pt x="135" y="50"/>
                    </a:cubicBezTo>
                    <a:cubicBezTo>
                      <a:pt x="135" y="37"/>
                      <a:pt x="135" y="37"/>
                      <a:pt x="135" y="37"/>
                    </a:cubicBezTo>
                    <a:cubicBezTo>
                      <a:pt x="138" y="31"/>
                      <a:pt x="138" y="31"/>
                      <a:pt x="138" y="31"/>
                    </a:cubicBezTo>
                    <a:cubicBezTo>
                      <a:pt x="139" y="28"/>
                      <a:pt x="143" y="16"/>
                      <a:pt x="144" y="14"/>
                    </a:cubicBezTo>
                    <a:cubicBezTo>
                      <a:pt x="146" y="12"/>
                      <a:pt x="148" y="8"/>
                      <a:pt x="148" y="7"/>
                    </a:cubicBezTo>
                    <a:cubicBezTo>
                      <a:pt x="148" y="7"/>
                      <a:pt x="148" y="7"/>
                      <a:pt x="148" y="7"/>
                    </a:cubicBezTo>
                    <a:cubicBezTo>
                      <a:pt x="148" y="7"/>
                      <a:pt x="148" y="7"/>
                      <a:pt x="148" y="7"/>
                    </a:cubicBezTo>
                    <a:cubicBezTo>
                      <a:pt x="148" y="6"/>
                      <a:pt x="148" y="6"/>
                      <a:pt x="148" y="6"/>
                    </a:cubicBezTo>
                    <a:cubicBezTo>
                      <a:pt x="148" y="6"/>
                      <a:pt x="148" y="6"/>
                      <a:pt x="148" y="6"/>
                    </a:cubicBezTo>
                    <a:cubicBezTo>
                      <a:pt x="148" y="5"/>
                      <a:pt x="147" y="5"/>
                      <a:pt x="147" y="4"/>
                    </a:cubicBezTo>
                    <a:cubicBezTo>
                      <a:pt x="147" y="4"/>
                      <a:pt x="147" y="4"/>
                      <a:pt x="147" y="4"/>
                    </a:cubicBezTo>
                    <a:cubicBezTo>
                      <a:pt x="147" y="4"/>
                      <a:pt x="146" y="3"/>
                      <a:pt x="146" y="2"/>
                    </a:cubicBezTo>
                    <a:cubicBezTo>
                      <a:pt x="146" y="2"/>
                      <a:pt x="146" y="2"/>
                      <a:pt x="146" y="2"/>
                    </a:cubicBezTo>
                    <a:cubicBezTo>
                      <a:pt x="143" y="6"/>
                      <a:pt x="143" y="6"/>
                      <a:pt x="143" y="6"/>
                    </a:cubicBezTo>
                    <a:cubicBezTo>
                      <a:pt x="127" y="0"/>
                      <a:pt x="127" y="0"/>
                      <a:pt x="127" y="0"/>
                    </a:cubicBezTo>
                    <a:cubicBezTo>
                      <a:pt x="115" y="4"/>
                      <a:pt x="115" y="4"/>
                      <a:pt x="115" y="4"/>
                    </a:cubicBezTo>
                    <a:cubicBezTo>
                      <a:pt x="107" y="5"/>
                      <a:pt x="107" y="5"/>
                      <a:pt x="107" y="5"/>
                    </a:cubicBezTo>
                    <a:cubicBezTo>
                      <a:pt x="103" y="29"/>
                      <a:pt x="103" y="29"/>
                      <a:pt x="103" y="29"/>
                    </a:cubicBezTo>
                    <a:cubicBezTo>
                      <a:pt x="96" y="32"/>
                      <a:pt x="96" y="32"/>
                      <a:pt x="96" y="32"/>
                    </a:cubicBezTo>
                    <a:cubicBezTo>
                      <a:pt x="96" y="42"/>
                      <a:pt x="96" y="42"/>
                      <a:pt x="96" y="42"/>
                    </a:cubicBezTo>
                    <a:cubicBezTo>
                      <a:pt x="85" y="37"/>
                      <a:pt x="85" y="37"/>
                      <a:pt x="85" y="37"/>
                    </a:cubicBezTo>
                    <a:cubicBezTo>
                      <a:pt x="77" y="37"/>
                      <a:pt x="77" y="37"/>
                      <a:pt x="77" y="37"/>
                    </a:cubicBezTo>
                    <a:cubicBezTo>
                      <a:pt x="77" y="37"/>
                      <a:pt x="76" y="37"/>
                      <a:pt x="75" y="37"/>
                    </a:cubicBezTo>
                    <a:cubicBezTo>
                      <a:pt x="74" y="36"/>
                      <a:pt x="72" y="36"/>
                      <a:pt x="70" y="35"/>
                    </a:cubicBezTo>
                    <a:cubicBezTo>
                      <a:pt x="70" y="35"/>
                      <a:pt x="70" y="35"/>
                      <a:pt x="70" y="35"/>
                    </a:cubicBezTo>
                    <a:cubicBezTo>
                      <a:pt x="70" y="35"/>
                      <a:pt x="70" y="35"/>
                      <a:pt x="70" y="35"/>
                    </a:cubicBezTo>
                    <a:cubicBezTo>
                      <a:pt x="70" y="35"/>
                      <a:pt x="70" y="35"/>
                      <a:pt x="70" y="35"/>
                    </a:cubicBezTo>
                    <a:cubicBezTo>
                      <a:pt x="69" y="35"/>
                      <a:pt x="69" y="35"/>
                      <a:pt x="69" y="34"/>
                    </a:cubicBezTo>
                    <a:cubicBezTo>
                      <a:pt x="68" y="34"/>
                      <a:pt x="68" y="34"/>
                      <a:pt x="68" y="34"/>
                    </a:cubicBezTo>
                    <a:cubicBezTo>
                      <a:pt x="68" y="34"/>
                      <a:pt x="68" y="34"/>
                      <a:pt x="68" y="34"/>
                    </a:cubicBezTo>
                    <a:cubicBezTo>
                      <a:pt x="68" y="34"/>
                      <a:pt x="68" y="34"/>
                      <a:pt x="68" y="34"/>
                    </a:cubicBezTo>
                    <a:cubicBezTo>
                      <a:pt x="68" y="34"/>
                      <a:pt x="68" y="34"/>
                      <a:pt x="68" y="34"/>
                    </a:cubicBezTo>
                    <a:cubicBezTo>
                      <a:pt x="67" y="34"/>
                      <a:pt x="67" y="34"/>
                      <a:pt x="67" y="34"/>
                    </a:cubicBezTo>
                    <a:cubicBezTo>
                      <a:pt x="67" y="34"/>
                      <a:pt x="67" y="34"/>
                      <a:pt x="67" y="34"/>
                    </a:cubicBezTo>
                    <a:cubicBezTo>
                      <a:pt x="67" y="34"/>
                      <a:pt x="67" y="34"/>
                      <a:pt x="67" y="34"/>
                    </a:cubicBezTo>
                    <a:cubicBezTo>
                      <a:pt x="67" y="34"/>
                      <a:pt x="67" y="34"/>
                      <a:pt x="67" y="34"/>
                    </a:cubicBezTo>
                    <a:cubicBezTo>
                      <a:pt x="66" y="33"/>
                      <a:pt x="66" y="33"/>
                      <a:pt x="66" y="33"/>
                    </a:cubicBezTo>
                    <a:cubicBezTo>
                      <a:pt x="66" y="33"/>
                      <a:pt x="66" y="33"/>
                      <a:pt x="66" y="33"/>
                    </a:cubicBezTo>
                    <a:cubicBezTo>
                      <a:pt x="66" y="33"/>
                      <a:pt x="66" y="33"/>
                      <a:pt x="66" y="33"/>
                    </a:cubicBezTo>
                    <a:cubicBezTo>
                      <a:pt x="66" y="33"/>
                      <a:pt x="66" y="33"/>
                      <a:pt x="66" y="33"/>
                    </a:cubicBezTo>
                    <a:cubicBezTo>
                      <a:pt x="66" y="33"/>
                      <a:pt x="66" y="33"/>
                      <a:pt x="66" y="33"/>
                    </a:cubicBezTo>
                    <a:cubicBezTo>
                      <a:pt x="66" y="33"/>
                      <a:pt x="66" y="33"/>
                      <a:pt x="66" y="33"/>
                    </a:cubicBezTo>
                    <a:cubicBezTo>
                      <a:pt x="65" y="33"/>
                      <a:pt x="65" y="33"/>
                      <a:pt x="65" y="33"/>
                    </a:cubicBezTo>
                    <a:cubicBezTo>
                      <a:pt x="65" y="33"/>
                      <a:pt x="65" y="33"/>
                      <a:pt x="65" y="33"/>
                    </a:cubicBezTo>
                    <a:cubicBezTo>
                      <a:pt x="65" y="33"/>
                      <a:pt x="65" y="33"/>
                      <a:pt x="65" y="33"/>
                    </a:cubicBezTo>
                    <a:cubicBezTo>
                      <a:pt x="65" y="33"/>
                      <a:pt x="65" y="33"/>
                      <a:pt x="65" y="33"/>
                    </a:cubicBezTo>
                    <a:cubicBezTo>
                      <a:pt x="65" y="33"/>
                      <a:pt x="65"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4" y="32"/>
                      <a:pt x="64" y="32"/>
                      <a:pt x="64" y="32"/>
                    </a:cubicBezTo>
                    <a:cubicBezTo>
                      <a:pt x="63" y="32"/>
                      <a:pt x="63" y="32"/>
                      <a:pt x="63" y="32"/>
                    </a:cubicBezTo>
                    <a:cubicBezTo>
                      <a:pt x="63" y="32"/>
                      <a:pt x="63" y="32"/>
                      <a:pt x="63" y="32"/>
                    </a:cubicBezTo>
                    <a:cubicBezTo>
                      <a:pt x="63" y="32"/>
                      <a:pt x="63" y="32"/>
                      <a:pt x="63" y="32"/>
                    </a:cubicBezTo>
                    <a:cubicBezTo>
                      <a:pt x="63" y="32"/>
                      <a:pt x="63" y="32"/>
                      <a:pt x="63" y="32"/>
                    </a:cubicBezTo>
                    <a:cubicBezTo>
                      <a:pt x="62" y="32"/>
                      <a:pt x="62" y="32"/>
                      <a:pt x="62" y="32"/>
                    </a:cubicBezTo>
                    <a:cubicBezTo>
                      <a:pt x="62" y="32"/>
                      <a:pt x="62" y="32"/>
                      <a:pt x="62" y="32"/>
                    </a:cubicBezTo>
                    <a:cubicBezTo>
                      <a:pt x="62" y="32"/>
                      <a:pt x="62" y="32"/>
                      <a:pt x="62" y="32"/>
                    </a:cubicBezTo>
                    <a:cubicBezTo>
                      <a:pt x="62" y="32"/>
                      <a:pt x="62" y="32"/>
                      <a:pt x="62" y="32"/>
                    </a:cubicBezTo>
                    <a:cubicBezTo>
                      <a:pt x="62" y="32"/>
                      <a:pt x="62" y="32"/>
                      <a:pt x="62" y="32"/>
                    </a:cubicBezTo>
                    <a:cubicBezTo>
                      <a:pt x="61" y="32"/>
                      <a:pt x="60" y="32"/>
                      <a:pt x="60" y="32"/>
                    </a:cubicBezTo>
                    <a:cubicBezTo>
                      <a:pt x="59" y="32"/>
                      <a:pt x="58" y="32"/>
                      <a:pt x="57" y="32"/>
                    </a:cubicBezTo>
                    <a:cubicBezTo>
                      <a:pt x="56" y="32"/>
                      <a:pt x="56" y="32"/>
                      <a:pt x="55" y="32"/>
                    </a:cubicBezTo>
                    <a:cubicBezTo>
                      <a:pt x="54" y="32"/>
                      <a:pt x="53" y="32"/>
                      <a:pt x="53" y="32"/>
                    </a:cubicBezTo>
                    <a:cubicBezTo>
                      <a:pt x="53" y="32"/>
                      <a:pt x="53" y="32"/>
                      <a:pt x="53" y="32"/>
                    </a:cubicBezTo>
                    <a:cubicBezTo>
                      <a:pt x="52" y="32"/>
                      <a:pt x="52" y="32"/>
                      <a:pt x="51" y="32"/>
                    </a:cubicBezTo>
                    <a:cubicBezTo>
                      <a:pt x="49" y="32"/>
                      <a:pt x="49" y="32"/>
                      <a:pt x="49" y="32"/>
                    </a:cubicBezTo>
                    <a:cubicBezTo>
                      <a:pt x="49" y="32"/>
                      <a:pt x="48" y="32"/>
                      <a:pt x="48" y="32"/>
                    </a:cubicBezTo>
                    <a:cubicBezTo>
                      <a:pt x="46" y="32"/>
                      <a:pt x="44" y="32"/>
                      <a:pt x="41" y="32"/>
                    </a:cubicBezTo>
                    <a:cubicBezTo>
                      <a:pt x="40" y="36"/>
                      <a:pt x="40" y="36"/>
                      <a:pt x="40" y="36"/>
                    </a:cubicBezTo>
                    <a:cubicBezTo>
                      <a:pt x="40" y="47"/>
                      <a:pt x="40" y="47"/>
                      <a:pt x="40" y="47"/>
                    </a:cubicBezTo>
                    <a:cubicBezTo>
                      <a:pt x="42" y="50"/>
                      <a:pt x="42" y="50"/>
                      <a:pt x="42" y="50"/>
                    </a:cubicBezTo>
                    <a:cubicBezTo>
                      <a:pt x="46" y="50"/>
                      <a:pt x="46" y="50"/>
                      <a:pt x="46" y="50"/>
                    </a:cubicBezTo>
                    <a:cubicBezTo>
                      <a:pt x="55" y="46"/>
                      <a:pt x="55" y="46"/>
                      <a:pt x="55" y="46"/>
                    </a:cubicBezTo>
                    <a:cubicBezTo>
                      <a:pt x="62" y="49"/>
                      <a:pt x="62" y="49"/>
                      <a:pt x="62" y="49"/>
                    </a:cubicBezTo>
                    <a:cubicBezTo>
                      <a:pt x="62" y="49"/>
                      <a:pt x="63" y="50"/>
                      <a:pt x="64" y="51"/>
                    </a:cubicBezTo>
                    <a:cubicBezTo>
                      <a:pt x="65" y="51"/>
                      <a:pt x="65" y="52"/>
                      <a:pt x="65" y="53"/>
                    </a:cubicBezTo>
                    <a:cubicBezTo>
                      <a:pt x="66" y="55"/>
                      <a:pt x="68" y="59"/>
                      <a:pt x="68" y="59"/>
                    </a:cubicBezTo>
                    <a:cubicBezTo>
                      <a:pt x="68" y="60"/>
                      <a:pt x="68" y="60"/>
                      <a:pt x="68" y="60"/>
                    </a:cubicBezTo>
                    <a:cubicBezTo>
                      <a:pt x="68" y="64"/>
                      <a:pt x="68" y="64"/>
                      <a:pt x="68" y="64"/>
                    </a:cubicBezTo>
                    <a:cubicBezTo>
                      <a:pt x="54" y="68"/>
                      <a:pt x="54" y="68"/>
                      <a:pt x="54" y="68"/>
                    </a:cubicBezTo>
                    <a:cubicBezTo>
                      <a:pt x="54" y="78"/>
                      <a:pt x="54" y="78"/>
                      <a:pt x="54" y="78"/>
                    </a:cubicBezTo>
                    <a:cubicBezTo>
                      <a:pt x="57" y="86"/>
                      <a:pt x="57" y="86"/>
                      <a:pt x="57" y="86"/>
                    </a:cubicBezTo>
                    <a:cubicBezTo>
                      <a:pt x="65" y="88"/>
                      <a:pt x="65" y="88"/>
                      <a:pt x="65" y="88"/>
                    </a:cubicBezTo>
                    <a:cubicBezTo>
                      <a:pt x="65" y="88"/>
                      <a:pt x="65" y="88"/>
                      <a:pt x="65" y="88"/>
                    </a:cubicBezTo>
                    <a:cubicBezTo>
                      <a:pt x="65" y="92"/>
                      <a:pt x="65" y="98"/>
                      <a:pt x="65" y="100"/>
                    </a:cubicBezTo>
                    <a:cubicBezTo>
                      <a:pt x="66" y="102"/>
                      <a:pt x="68" y="114"/>
                      <a:pt x="68" y="114"/>
                    </a:cubicBezTo>
                    <a:cubicBezTo>
                      <a:pt x="68" y="115"/>
                      <a:pt x="68" y="115"/>
                      <a:pt x="68" y="115"/>
                    </a:cubicBezTo>
                    <a:cubicBezTo>
                      <a:pt x="62" y="120"/>
                      <a:pt x="62" y="120"/>
                      <a:pt x="62" y="120"/>
                    </a:cubicBezTo>
                    <a:cubicBezTo>
                      <a:pt x="62" y="129"/>
                      <a:pt x="62" y="129"/>
                      <a:pt x="62" y="129"/>
                    </a:cubicBezTo>
                    <a:cubicBezTo>
                      <a:pt x="55" y="129"/>
                      <a:pt x="55" y="129"/>
                      <a:pt x="55" y="129"/>
                    </a:cubicBezTo>
                    <a:cubicBezTo>
                      <a:pt x="54" y="128"/>
                      <a:pt x="54" y="128"/>
                      <a:pt x="54" y="128"/>
                    </a:cubicBezTo>
                    <a:cubicBezTo>
                      <a:pt x="54" y="128"/>
                      <a:pt x="53" y="126"/>
                      <a:pt x="53" y="123"/>
                    </a:cubicBezTo>
                    <a:cubicBezTo>
                      <a:pt x="53" y="122"/>
                      <a:pt x="53" y="120"/>
                      <a:pt x="52" y="120"/>
                    </a:cubicBezTo>
                    <a:cubicBezTo>
                      <a:pt x="51" y="120"/>
                      <a:pt x="51" y="120"/>
                      <a:pt x="51" y="120"/>
                    </a:cubicBezTo>
                    <a:cubicBezTo>
                      <a:pt x="50" y="123"/>
                      <a:pt x="50" y="123"/>
                      <a:pt x="50" y="123"/>
                    </a:cubicBezTo>
                    <a:cubicBezTo>
                      <a:pt x="41" y="129"/>
                      <a:pt x="41" y="129"/>
                      <a:pt x="41" y="129"/>
                    </a:cubicBezTo>
                    <a:cubicBezTo>
                      <a:pt x="35" y="125"/>
                      <a:pt x="35" y="125"/>
                      <a:pt x="35" y="125"/>
                    </a:cubicBezTo>
                    <a:cubicBezTo>
                      <a:pt x="33" y="123"/>
                      <a:pt x="33" y="123"/>
                      <a:pt x="33" y="123"/>
                    </a:cubicBezTo>
                    <a:cubicBezTo>
                      <a:pt x="30" y="117"/>
                      <a:pt x="30" y="117"/>
                      <a:pt x="30" y="117"/>
                    </a:cubicBezTo>
                    <a:cubicBezTo>
                      <a:pt x="28" y="117"/>
                      <a:pt x="28" y="117"/>
                      <a:pt x="28" y="117"/>
                    </a:cubicBezTo>
                    <a:cubicBezTo>
                      <a:pt x="26" y="119"/>
                      <a:pt x="26" y="119"/>
                      <a:pt x="26" y="119"/>
                    </a:cubicBezTo>
                    <a:cubicBezTo>
                      <a:pt x="26" y="124"/>
                      <a:pt x="26" y="124"/>
                      <a:pt x="26" y="124"/>
                    </a:cubicBezTo>
                    <a:cubicBezTo>
                      <a:pt x="22" y="126"/>
                      <a:pt x="22" y="126"/>
                      <a:pt x="22" y="126"/>
                    </a:cubicBezTo>
                    <a:cubicBezTo>
                      <a:pt x="15" y="126"/>
                      <a:pt x="15" y="126"/>
                      <a:pt x="15" y="126"/>
                    </a:cubicBezTo>
                    <a:cubicBezTo>
                      <a:pt x="13" y="126"/>
                      <a:pt x="12" y="125"/>
                      <a:pt x="12" y="125"/>
                    </a:cubicBezTo>
                    <a:cubicBezTo>
                      <a:pt x="12" y="125"/>
                      <a:pt x="12" y="125"/>
                      <a:pt x="12" y="125"/>
                    </a:cubicBezTo>
                    <a:cubicBezTo>
                      <a:pt x="11" y="133"/>
                      <a:pt x="11" y="133"/>
                      <a:pt x="11" y="133"/>
                    </a:cubicBezTo>
                    <a:cubicBezTo>
                      <a:pt x="11" y="138"/>
                      <a:pt x="11" y="138"/>
                      <a:pt x="11" y="138"/>
                    </a:cubicBezTo>
                    <a:cubicBezTo>
                      <a:pt x="12" y="139"/>
                      <a:pt x="14" y="140"/>
                      <a:pt x="14" y="142"/>
                    </a:cubicBezTo>
                    <a:cubicBezTo>
                      <a:pt x="13" y="143"/>
                      <a:pt x="14" y="145"/>
                      <a:pt x="14" y="146"/>
                    </a:cubicBezTo>
                    <a:cubicBezTo>
                      <a:pt x="14" y="147"/>
                      <a:pt x="14" y="147"/>
                      <a:pt x="14" y="147"/>
                    </a:cubicBezTo>
                    <a:cubicBezTo>
                      <a:pt x="8" y="149"/>
                      <a:pt x="8" y="149"/>
                      <a:pt x="8" y="149"/>
                    </a:cubicBezTo>
                    <a:cubicBezTo>
                      <a:pt x="4" y="149"/>
                      <a:pt x="4" y="149"/>
                      <a:pt x="4" y="149"/>
                    </a:cubicBezTo>
                    <a:cubicBezTo>
                      <a:pt x="0" y="155"/>
                      <a:pt x="0" y="155"/>
                      <a:pt x="0" y="155"/>
                    </a:cubicBezTo>
                    <a:cubicBezTo>
                      <a:pt x="10" y="166"/>
                      <a:pt x="10" y="166"/>
                      <a:pt x="10" y="166"/>
                    </a:cubicBezTo>
                    <a:cubicBezTo>
                      <a:pt x="10" y="172"/>
                      <a:pt x="10" y="172"/>
                      <a:pt x="10" y="172"/>
                    </a:cubicBezTo>
                    <a:cubicBezTo>
                      <a:pt x="17" y="176"/>
                      <a:pt x="17" y="176"/>
                      <a:pt x="17" y="176"/>
                    </a:cubicBezTo>
                    <a:cubicBezTo>
                      <a:pt x="17" y="176"/>
                      <a:pt x="17" y="176"/>
                      <a:pt x="18" y="177"/>
                    </a:cubicBezTo>
                    <a:cubicBezTo>
                      <a:pt x="18" y="177"/>
                      <a:pt x="18" y="177"/>
                      <a:pt x="18" y="177"/>
                    </a:cubicBezTo>
                    <a:cubicBezTo>
                      <a:pt x="18" y="178"/>
                      <a:pt x="18" y="178"/>
                      <a:pt x="18" y="178"/>
                    </a:cubicBezTo>
                    <a:cubicBezTo>
                      <a:pt x="18" y="178"/>
                      <a:pt x="18" y="178"/>
                      <a:pt x="18" y="178"/>
                    </a:cubicBezTo>
                    <a:cubicBezTo>
                      <a:pt x="18" y="178"/>
                      <a:pt x="18" y="178"/>
                      <a:pt x="18" y="178"/>
                    </a:cubicBezTo>
                    <a:cubicBezTo>
                      <a:pt x="19" y="178"/>
                      <a:pt x="19" y="178"/>
                      <a:pt x="19" y="178"/>
                    </a:cubicBezTo>
                    <a:cubicBezTo>
                      <a:pt x="19" y="178"/>
                      <a:pt x="19" y="178"/>
                      <a:pt x="19" y="178"/>
                    </a:cubicBezTo>
                    <a:cubicBezTo>
                      <a:pt x="19" y="179"/>
                      <a:pt x="19" y="179"/>
                      <a:pt x="19" y="179"/>
                    </a:cubicBezTo>
                    <a:cubicBezTo>
                      <a:pt x="19" y="179"/>
                      <a:pt x="19" y="179"/>
                      <a:pt x="19" y="179"/>
                    </a:cubicBezTo>
                    <a:cubicBezTo>
                      <a:pt x="19" y="179"/>
                      <a:pt x="19" y="179"/>
                      <a:pt x="19" y="179"/>
                    </a:cubicBezTo>
                    <a:cubicBezTo>
                      <a:pt x="19" y="179"/>
                      <a:pt x="19" y="179"/>
                      <a:pt x="19" y="179"/>
                    </a:cubicBezTo>
                    <a:cubicBezTo>
                      <a:pt x="19" y="179"/>
                      <a:pt x="20" y="179"/>
                      <a:pt x="20" y="180"/>
                    </a:cubicBezTo>
                    <a:cubicBezTo>
                      <a:pt x="20" y="180"/>
                      <a:pt x="20" y="180"/>
                      <a:pt x="20" y="180"/>
                    </a:cubicBezTo>
                    <a:cubicBezTo>
                      <a:pt x="20" y="180"/>
                      <a:pt x="20" y="180"/>
                      <a:pt x="20" y="180"/>
                    </a:cubicBezTo>
                    <a:cubicBezTo>
                      <a:pt x="20" y="180"/>
                      <a:pt x="20" y="180"/>
                      <a:pt x="20" y="180"/>
                    </a:cubicBezTo>
                    <a:cubicBezTo>
                      <a:pt x="20" y="180"/>
                      <a:pt x="20" y="180"/>
                      <a:pt x="20" y="180"/>
                    </a:cubicBezTo>
                    <a:cubicBezTo>
                      <a:pt x="20" y="180"/>
                      <a:pt x="20" y="180"/>
                      <a:pt x="20" y="180"/>
                    </a:cubicBezTo>
                    <a:cubicBezTo>
                      <a:pt x="20" y="180"/>
                      <a:pt x="20" y="180"/>
                      <a:pt x="20" y="181"/>
                    </a:cubicBezTo>
                    <a:cubicBezTo>
                      <a:pt x="20" y="181"/>
                      <a:pt x="20" y="181"/>
                      <a:pt x="20" y="181"/>
                    </a:cubicBezTo>
                    <a:cubicBezTo>
                      <a:pt x="20" y="181"/>
                      <a:pt x="20" y="181"/>
                      <a:pt x="20" y="181"/>
                    </a:cubicBezTo>
                    <a:cubicBezTo>
                      <a:pt x="20" y="181"/>
                      <a:pt x="20" y="181"/>
                      <a:pt x="20" y="181"/>
                    </a:cubicBezTo>
                    <a:cubicBezTo>
                      <a:pt x="20" y="181"/>
                      <a:pt x="20" y="181"/>
                      <a:pt x="20" y="181"/>
                    </a:cubicBezTo>
                    <a:cubicBezTo>
                      <a:pt x="20" y="182"/>
                      <a:pt x="20" y="182"/>
                      <a:pt x="20" y="182"/>
                    </a:cubicBezTo>
                    <a:cubicBezTo>
                      <a:pt x="20" y="182"/>
                      <a:pt x="20" y="182"/>
                      <a:pt x="20" y="182"/>
                    </a:cubicBezTo>
                    <a:cubicBezTo>
                      <a:pt x="20" y="182"/>
                      <a:pt x="20" y="182"/>
                      <a:pt x="20" y="182"/>
                    </a:cubicBezTo>
                    <a:cubicBezTo>
                      <a:pt x="20" y="183"/>
                      <a:pt x="21" y="183"/>
                      <a:pt x="21" y="183"/>
                    </a:cubicBezTo>
                    <a:cubicBezTo>
                      <a:pt x="21" y="183"/>
                      <a:pt x="21" y="183"/>
                      <a:pt x="21" y="183"/>
                    </a:cubicBezTo>
                    <a:cubicBezTo>
                      <a:pt x="21" y="183"/>
                      <a:pt x="21" y="183"/>
                      <a:pt x="21" y="183"/>
                    </a:cubicBezTo>
                    <a:cubicBezTo>
                      <a:pt x="21" y="183"/>
                      <a:pt x="21" y="184"/>
                      <a:pt x="21" y="184"/>
                    </a:cubicBezTo>
                    <a:cubicBezTo>
                      <a:pt x="21" y="184"/>
                      <a:pt x="21" y="184"/>
                      <a:pt x="21" y="184"/>
                    </a:cubicBezTo>
                    <a:cubicBezTo>
                      <a:pt x="21" y="184"/>
                      <a:pt x="21" y="184"/>
                      <a:pt x="21" y="184"/>
                    </a:cubicBezTo>
                    <a:cubicBezTo>
                      <a:pt x="21" y="184"/>
                      <a:pt x="21" y="184"/>
                      <a:pt x="21" y="184"/>
                    </a:cubicBezTo>
                    <a:cubicBezTo>
                      <a:pt x="21" y="184"/>
                      <a:pt x="21" y="185"/>
                      <a:pt x="21" y="185"/>
                    </a:cubicBezTo>
                    <a:cubicBezTo>
                      <a:pt x="21" y="185"/>
                      <a:pt x="21" y="185"/>
                      <a:pt x="21" y="185"/>
                    </a:cubicBezTo>
                    <a:cubicBezTo>
                      <a:pt x="21" y="185"/>
                      <a:pt x="21" y="185"/>
                      <a:pt x="21" y="185"/>
                    </a:cubicBezTo>
                    <a:cubicBezTo>
                      <a:pt x="21" y="187"/>
                      <a:pt x="22" y="189"/>
                      <a:pt x="22" y="191"/>
                    </a:cubicBezTo>
                    <a:cubicBezTo>
                      <a:pt x="22" y="192"/>
                      <a:pt x="22" y="194"/>
                      <a:pt x="23" y="195"/>
                    </a:cubicBezTo>
                    <a:cubicBezTo>
                      <a:pt x="24" y="194"/>
                      <a:pt x="24" y="194"/>
                      <a:pt x="24" y="194"/>
                    </a:cubicBezTo>
                    <a:cubicBezTo>
                      <a:pt x="25" y="188"/>
                      <a:pt x="25" y="188"/>
                      <a:pt x="25" y="188"/>
                    </a:cubicBezTo>
                    <a:cubicBezTo>
                      <a:pt x="25" y="184"/>
                      <a:pt x="26" y="178"/>
                      <a:pt x="29" y="178"/>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9" name="Freeform 565">
                <a:extLst>
                  <a:ext uri="{FF2B5EF4-FFF2-40B4-BE49-F238E27FC236}">
                    <a16:creationId xmlns:a16="http://schemas.microsoft.com/office/drawing/2014/main" id="{D4B0A4C2-E7DF-4B96-ADC9-6F3D44411824}"/>
                  </a:ext>
                </a:extLst>
              </p:cNvPr>
              <p:cNvSpPr>
                <a:spLocks/>
              </p:cNvSpPr>
              <p:nvPr/>
            </p:nvSpPr>
            <p:spPr bwMode="auto">
              <a:xfrm>
                <a:off x="2585180" y="3724596"/>
                <a:ext cx="1177915" cy="1206549"/>
              </a:xfrm>
              <a:custGeom>
                <a:avLst/>
                <a:gdLst>
                  <a:gd name="T0" fmla="*/ 122 w 381"/>
                  <a:gd name="T1" fmla="*/ 274 h 390"/>
                  <a:gd name="T2" fmla="*/ 162 w 381"/>
                  <a:gd name="T3" fmla="*/ 256 h 390"/>
                  <a:gd name="T4" fmla="*/ 182 w 381"/>
                  <a:gd name="T5" fmla="*/ 276 h 390"/>
                  <a:gd name="T6" fmla="*/ 195 w 381"/>
                  <a:gd name="T7" fmla="*/ 331 h 390"/>
                  <a:gd name="T8" fmla="*/ 213 w 381"/>
                  <a:gd name="T9" fmla="*/ 337 h 390"/>
                  <a:gd name="T10" fmla="*/ 236 w 381"/>
                  <a:gd name="T11" fmla="*/ 350 h 390"/>
                  <a:gd name="T12" fmla="*/ 260 w 381"/>
                  <a:gd name="T13" fmla="*/ 358 h 390"/>
                  <a:gd name="T14" fmla="*/ 288 w 381"/>
                  <a:gd name="T15" fmla="*/ 347 h 390"/>
                  <a:gd name="T16" fmla="*/ 311 w 381"/>
                  <a:gd name="T17" fmla="*/ 371 h 390"/>
                  <a:gd name="T18" fmla="*/ 320 w 381"/>
                  <a:gd name="T19" fmla="*/ 383 h 390"/>
                  <a:gd name="T20" fmla="*/ 339 w 381"/>
                  <a:gd name="T21" fmla="*/ 388 h 390"/>
                  <a:gd name="T22" fmla="*/ 334 w 381"/>
                  <a:gd name="T23" fmla="*/ 370 h 390"/>
                  <a:gd name="T24" fmla="*/ 312 w 381"/>
                  <a:gd name="T25" fmla="*/ 346 h 390"/>
                  <a:gd name="T26" fmla="*/ 319 w 381"/>
                  <a:gd name="T27" fmla="*/ 314 h 390"/>
                  <a:gd name="T28" fmla="*/ 354 w 381"/>
                  <a:gd name="T29" fmla="*/ 286 h 390"/>
                  <a:gd name="T30" fmla="*/ 368 w 381"/>
                  <a:gd name="T31" fmla="*/ 297 h 390"/>
                  <a:gd name="T32" fmla="*/ 381 w 381"/>
                  <a:gd name="T33" fmla="*/ 299 h 390"/>
                  <a:gd name="T34" fmla="*/ 379 w 381"/>
                  <a:gd name="T35" fmla="*/ 297 h 390"/>
                  <a:gd name="T36" fmla="*/ 378 w 381"/>
                  <a:gd name="T37" fmla="*/ 296 h 390"/>
                  <a:gd name="T38" fmla="*/ 377 w 381"/>
                  <a:gd name="T39" fmla="*/ 294 h 390"/>
                  <a:gd name="T40" fmla="*/ 376 w 381"/>
                  <a:gd name="T41" fmla="*/ 292 h 390"/>
                  <a:gd name="T42" fmla="*/ 375 w 381"/>
                  <a:gd name="T43" fmla="*/ 289 h 390"/>
                  <a:gd name="T44" fmla="*/ 373 w 381"/>
                  <a:gd name="T45" fmla="*/ 286 h 390"/>
                  <a:gd name="T46" fmla="*/ 372 w 381"/>
                  <a:gd name="T47" fmla="*/ 284 h 390"/>
                  <a:gd name="T48" fmla="*/ 347 w 381"/>
                  <a:gd name="T49" fmla="*/ 222 h 390"/>
                  <a:gd name="T50" fmla="*/ 327 w 381"/>
                  <a:gd name="T51" fmla="*/ 168 h 390"/>
                  <a:gd name="T52" fmla="*/ 330 w 381"/>
                  <a:gd name="T53" fmla="*/ 146 h 390"/>
                  <a:gd name="T54" fmla="*/ 330 w 381"/>
                  <a:gd name="T55" fmla="*/ 138 h 390"/>
                  <a:gd name="T56" fmla="*/ 355 w 381"/>
                  <a:gd name="T57" fmla="*/ 81 h 390"/>
                  <a:gd name="T58" fmla="*/ 357 w 381"/>
                  <a:gd name="T59" fmla="*/ 40 h 390"/>
                  <a:gd name="T60" fmla="*/ 354 w 381"/>
                  <a:gd name="T61" fmla="*/ 37 h 390"/>
                  <a:gd name="T62" fmla="*/ 352 w 381"/>
                  <a:gd name="T63" fmla="*/ 33 h 390"/>
                  <a:gd name="T64" fmla="*/ 347 w 381"/>
                  <a:gd name="T65" fmla="*/ 24 h 390"/>
                  <a:gd name="T66" fmla="*/ 308 w 381"/>
                  <a:gd name="T67" fmla="*/ 19 h 390"/>
                  <a:gd name="T68" fmla="*/ 287 w 381"/>
                  <a:gd name="T69" fmla="*/ 9 h 390"/>
                  <a:gd name="T70" fmla="*/ 283 w 381"/>
                  <a:gd name="T71" fmla="*/ 9 h 390"/>
                  <a:gd name="T72" fmla="*/ 252 w 381"/>
                  <a:gd name="T73" fmla="*/ 9 h 390"/>
                  <a:gd name="T74" fmla="*/ 234 w 381"/>
                  <a:gd name="T75" fmla="*/ 10 h 390"/>
                  <a:gd name="T76" fmla="*/ 196 w 381"/>
                  <a:gd name="T77" fmla="*/ 28 h 390"/>
                  <a:gd name="T78" fmla="*/ 154 w 381"/>
                  <a:gd name="T79" fmla="*/ 10 h 390"/>
                  <a:gd name="T80" fmla="*/ 123 w 381"/>
                  <a:gd name="T81" fmla="*/ 25 h 390"/>
                  <a:gd name="T82" fmla="*/ 124 w 381"/>
                  <a:gd name="T83" fmla="*/ 37 h 390"/>
                  <a:gd name="T84" fmla="*/ 126 w 381"/>
                  <a:gd name="T85" fmla="*/ 40 h 390"/>
                  <a:gd name="T86" fmla="*/ 127 w 381"/>
                  <a:gd name="T87" fmla="*/ 43 h 390"/>
                  <a:gd name="T88" fmla="*/ 112 w 381"/>
                  <a:gd name="T89" fmla="*/ 100 h 390"/>
                  <a:gd name="T90" fmla="*/ 86 w 381"/>
                  <a:gd name="T91" fmla="*/ 144 h 390"/>
                  <a:gd name="T92" fmla="*/ 77 w 381"/>
                  <a:gd name="T93" fmla="*/ 190 h 390"/>
                  <a:gd name="T94" fmla="*/ 52 w 381"/>
                  <a:gd name="T95" fmla="*/ 209 h 390"/>
                  <a:gd name="T96" fmla="*/ 43 w 381"/>
                  <a:gd name="T97" fmla="*/ 213 h 390"/>
                  <a:gd name="T98" fmla="*/ 30 w 381"/>
                  <a:gd name="T99" fmla="*/ 206 h 390"/>
                  <a:gd name="T100" fmla="*/ 6 w 381"/>
                  <a:gd name="T101" fmla="*/ 216 h 390"/>
                  <a:gd name="T102" fmla="*/ 1 w 381"/>
                  <a:gd name="T103" fmla="*/ 238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1" h="390">
                    <a:moveTo>
                      <a:pt x="86" y="252"/>
                    </a:moveTo>
                    <a:cubicBezTo>
                      <a:pt x="86" y="253"/>
                      <a:pt x="92" y="264"/>
                      <a:pt x="98" y="274"/>
                    </a:cubicBezTo>
                    <a:cubicBezTo>
                      <a:pt x="104" y="279"/>
                      <a:pt x="104" y="279"/>
                      <a:pt x="104" y="279"/>
                    </a:cubicBezTo>
                    <a:cubicBezTo>
                      <a:pt x="112" y="278"/>
                      <a:pt x="112" y="278"/>
                      <a:pt x="112" y="278"/>
                    </a:cubicBezTo>
                    <a:cubicBezTo>
                      <a:pt x="122" y="274"/>
                      <a:pt x="122" y="274"/>
                      <a:pt x="122" y="274"/>
                    </a:cubicBezTo>
                    <a:cubicBezTo>
                      <a:pt x="126" y="276"/>
                      <a:pt x="126" y="276"/>
                      <a:pt x="126" y="276"/>
                    </a:cubicBezTo>
                    <a:cubicBezTo>
                      <a:pt x="137" y="276"/>
                      <a:pt x="137" y="276"/>
                      <a:pt x="137" y="276"/>
                    </a:cubicBezTo>
                    <a:cubicBezTo>
                      <a:pt x="137" y="263"/>
                      <a:pt x="137" y="263"/>
                      <a:pt x="137" y="263"/>
                    </a:cubicBezTo>
                    <a:cubicBezTo>
                      <a:pt x="140" y="256"/>
                      <a:pt x="140" y="256"/>
                      <a:pt x="140" y="256"/>
                    </a:cubicBezTo>
                    <a:cubicBezTo>
                      <a:pt x="162" y="256"/>
                      <a:pt x="162" y="256"/>
                      <a:pt x="162" y="256"/>
                    </a:cubicBezTo>
                    <a:cubicBezTo>
                      <a:pt x="162" y="262"/>
                      <a:pt x="162" y="262"/>
                      <a:pt x="162" y="262"/>
                    </a:cubicBezTo>
                    <a:cubicBezTo>
                      <a:pt x="181" y="262"/>
                      <a:pt x="181" y="262"/>
                      <a:pt x="181" y="262"/>
                    </a:cubicBezTo>
                    <a:cubicBezTo>
                      <a:pt x="189" y="266"/>
                      <a:pt x="189" y="266"/>
                      <a:pt x="189" y="266"/>
                    </a:cubicBezTo>
                    <a:cubicBezTo>
                      <a:pt x="188" y="267"/>
                      <a:pt x="188" y="267"/>
                      <a:pt x="188" y="267"/>
                    </a:cubicBezTo>
                    <a:cubicBezTo>
                      <a:pt x="188" y="267"/>
                      <a:pt x="184" y="273"/>
                      <a:pt x="182" y="276"/>
                    </a:cubicBezTo>
                    <a:cubicBezTo>
                      <a:pt x="181" y="278"/>
                      <a:pt x="184" y="282"/>
                      <a:pt x="188" y="286"/>
                    </a:cubicBezTo>
                    <a:cubicBezTo>
                      <a:pt x="188" y="286"/>
                      <a:pt x="188" y="286"/>
                      <a:pt x="188" y="286"/>
                    </a:cubicBezTo>
                    <a:cubicBezTo>
                      <a:pt x="188" y="303"/>
                      <a:pt x="188" y="303"/>
                      <a:pt x="188" y="303"/>
                    </a:cubicBezTo>
                    <a:cubicBezTo>
                      <a:pt x="192" y="312"/>
                      <a:pt x="192" y="312"/>
                      <a:pt x="192" y="312"/>
                    </a:cubicBezTo>
                    <a:cubicBezTo>
                      <a:pt x="195" y="331"/>
                      <a:pt x="195" y="331"/>
                      <a:pt x="195" y="331"/>
                    </a:cubicBezTo>
                    <a:cubicBezTo>
                      <a:pt x="191" y="337"/>
                      <a:pt x="191" y="337"/>
                      <a:pt x="191" y="337"/>
                    </a:cubicBezTo>
                    <a:cubicBezTo>
                      <a:pt x="193" y="341"/>
                      <a:pt x="193" y="341"/>
                      <a:pt x="193" y="341"/>
                    </a:cubicBezTo>
                    <a:cubicBezTo>
                      <a:pt x="198" y="341"/>
                      <a:pt x="205" y="340"/>
                      <a:pt x="206" y="338"/>
                    </a:cubicBezTo>
                    <a:cubicBezTo>
                      <a:pt x="207" y="336"/>
                      <a:pt x="208" y="336"/>
                      <a:pt x="209" y="336"/>
                    </a:cubicBezTo>
                    <a:cubicBezTo>
                      <a:pt x="211" y="336"/>
                      <a:pt x="212" y="337"/>
                      <a:pt x="213" y="337"/>
                    </a:cubicBezTo>
                    <a:cubicBezTo>
                      <a:pt x="228" y="337"/>
                      <a:pt x="228" y="337"/>
                      <a:pt x="228" y="337"/>
                    </a:cubicBezTo>
                    <a:cubicBezTo>
                      <a:pt x="228" y="341"/>
                      <a:pt x="228" y="341"/>
                      <a:pt x="228" y="341"/>
                    </a:cubicBezTo>
                    <a:cubicBezTo>
                      <a:pt x="228" y="341"/>
                      <a:pt x="228" y="341"/>
                      <a:pt x="228" y="341"/>
                    </a:cubicBezTo>
                    <a:cubicBezTo>
                      <a:pt x="236" y="341"/>
                      <a:pt x="236" y="341"/>
                      <a:pt x="236" y="341"/>
                    </a:cubicBezTo>
                    <a:cubicBezTo>
                      <a:pt x="236" y="350"/>
                      <a:pt x="236" y="350"/>
                      <a:pt x="236" y="350"/>
                    </a:cubicBezTo>
                    <a:cubicBezTo>
                      <a:pt x="237" y="350"/>
                      <a:pt x="237" y="350"/>
                      <a:pt x="237" y="350"/>
                    </a:cubicBezTo>
                    <a:cubicBezTo>
                      <a:pt x="242" y="348"/>
                      <a:pt x="242" y="348"/>
                      <a:pt x="242" y="348"/>
                    </a:cubicBezTo>
                    <a:cubicBezTo>
                      <a:pt x="251" y="343"/>
                      <a:pt x="251" y="343"/>
                      <a:pt x="251" y="343"/>
                    </a:cubicBezTo>
                    <a:cubicBezTo>
                      <a:pt x="254" y="352"/>
                      <a:pt x="254" y="352"/>
                      <a:pt x="254" y="352"/>
                    </a:cubicBezTo>
                    <a:cubicBezTo>
                      <a:pt x="254" y="352"/>
                      <a:pt x="256" y="357"/>
                      <a:pt x="260" y="358"/>
                    </a:cubicBezTo>
                    <a:cubicBezTo>
                      <a:pt x="261" y="358"/>
                      <a:pt x="262" y="358"/>
                      <a:pt x="263" y="358"/>
                    </a:cubicBezTo>
                    <a:cubicBezTo>
                      <a:pt x="264" y="358"/>
                      <a:pt x="265" y="358"/>
                      <a:pt x="266" y="358"/>
                    </a:cubicBezTo>
                    <a:cubicBezTo>
                      <a:pt x="273" y="358"/>
                      <a:pt x="277" y="358"/>
                      <a:pt x="278" y="359"/>
                    </a:cubicBezTo>
                    <a:cubicBezTo>
                      <a:pt x="279" y="360"/>
                      <a:pt x="283" y="360"/>
                      <a:pt x="285" y="361"/>
                    </a:cubicBezTo>
                    <a:cubicBezTo>
                      <a:pt x="288" y="347"/>
                      <a:pt x="288" y="347"/>
                      <a:pt x="288" y="347"/>
                    </a:cubicBezTo>
                    <a:cubicBezTo>
                      <a:pt x="292" y="354"/>
                      <a:pt x="292" y="354"/>
                      <a:pt x="292" y="354"/>
                    </a:cubicBezTo>
                    <a:cubicBezTo>
                      <a:pt x="297" y="359"/>
                      <a:pt x="297" y="359"/>
                      <a:pt x="297" y="359"/>
                    </a:cubicBezTo>
                    <a:cubicBezTo>
                      <a:pt x="297" y="364"/>
                      <a:pt x="297" y="364"/>
                      <a:pt x="297" y="364"/>
                    </a:cubicBezTo>
                    <a:cubicBezTo>
                      <a:pt x="299" y="365"/>
                      <a:pt x="302" y="365"/>
                      <a:pt x="304" y="366"/>
                    </a:cubicBezTo>
                    <a:cubicBezTo>
                      <a:pt x="305" y="368"/>
                      <a:pt x="311" y="371"/>
                      <a:pt x="311" y="371"/>
                    </a:cubicBezTo>
                    <a:cubicBezTo>
                      <a:pt x="311" y="371"/>
                      <a:pt x="311" y="371"/>
                      <a:pt x="311" y="371"/>
                    </a:cubicBezTo>
                    <a:cubicBezTo>
                      <a:pt x="311" y="371"/>
                      <a:pt x="315" y="372"/>
                      <a:pt x="316" y="374"/>
                    </a:cubicBezTo>
                    <a:cubicBezTo>
                      <a:pt x="317" y="375"/>
                      <a:pt x="317" y="375"/>
                      <a:pt x="317" y="375"/>
                    </a:cubicBezTo>
                    <a:cubicBezTo>
                      <a:pt x="317" y="376"/>
                      <a:pt x="318" y="377"/>
                      <a:pt x="318" y="379"/>
                    </a:cubicBezTo>
                    <a:cubicBezTo>
                      <a:pt x="319" y="380"/>
                      <a:pt x="320" y="382"/>
                      <a:pt x="320" y="383"/>
                    </a:cubicBezTo>
                    <a:cubicBezTo>
                      <a:pt x="326" y="390"/>
                      <a:pt x="326" y="390"/>
                      <a:pt x="326" y="390"/>
                    </a:cubicBezTo>
                    <a:cubicBezTo>
                      <a:pt x="330" y="390"/>
                      <a:pt x="330" y="390"/>
                      <a:pt x="330" y="390"/>
                    </a:cubicBezTo>
                    <a:cubicBezTo>
                      <a:pt x="330" y="388"/>
                      <a:pt x="330" y="385"/>
                      <a:pt x="332" y="385"/>
                    </a:cubicBezTo>
                    <a:cubicBezTo>
                      <a:pt x="334" y="385"/>
                      <a:pt x="338" y="387"/>
                      <a:pt x="339" y="387"/>
                    </a:cubicBezTo>
                    <a:cubicBezTo>
                      <a:pt x="339" y="388"/>
                      <a:pt x="339" y="388"/>
                      <a:pt x="339" y="388"/>
                    </a:cubicBezTo>
                    <a:cubicBezTo>
                      <a:pt x="339" y="390"/>
                      <a:pt x="339" y="390"/>
                      <a:pt x="339" y="390"/>
                    </a:cubicBezTo>
                    <a:cubicBezTo>
                      <a:pt x="342" y="390"/>
                      <a:pt x="342" y="390"/>
                      <a:pt x="342" y="390"/>
                    </a:cubicBezTo>
                    <a:cubicBezTo>
                      <a:pt x="340" y="366"/>
                      <a:pt x="340" y="366"/>
                      <a:pt x="340" y="366"/>
                    </a:cubicBezTo>
                    <a:cubicBezTo>
                      <a:pt x="334" y="365"/>
                      <a:pt x="334" y="365"/>
                      <a:pt x="334" y="365"/>
                    </a:cubicBezTo>
                    <a:cubicBezTo>
                      <a:pt x="334" y="370"/>
                      <a:pt x="334" y="370"/>
                      <a:pt x="334" y="370"/>
                    </a:cubicBezTo>
                    <a:cubicBezTo>
                      <a:pt x="328" y="370"/>
                      <a:pt x="328" y="370"/>
                      <a:pt x="328" y="370"/>
                    </a:cubicBezTo>
                    <a:cubicBezTo>
                      <a:pt x="321" y="364"/>
                      <a:pt x="321" y="364"/>
                      <a:pt x="321" y="364"/>
                    </a:cubicBezTo>
                    <a:cubicBezTo>
                      <a:pt x="313" y="355"/>
                      <a:pt x="313" y="355"/>
                      <a:pt x="313" y="355"/>
                    </a:cubicBezTo>
                    <a:cubicBezTo>
                      <a:pt x="312" y="347"/>
                      <a:pt x="312" y="347"/>
                      <a:pt x="312" y="347"/>
                    </a:cubicBezTo>
                    <a:cubicBezTo>
                      <a:pt x="312" y="346"/>
                      <a:pt x="312" y="346"/>
                      <a:pt x="312" y="346"/>
                    </a:cubicBezTo>
                    <a:cubicBezTo>
                      <a:pt x="314" y="344"/>
                      <a:pt x="315" y="342"/>
                      <a:pt x="315" y="341"/>
                    </a:cubicBezTo>
                    <a:cubicBezTo>
                      <a:pt x="315" y="336"/>
                      <a:pt x="315" y="336"/>
                      <a:pt x="315" y="336"/>
                    </a:cubicBezTo>
                    <a:cubicBezTo>
                      <a:pt x="317" y="328"/>
                      <a:pt x="317" y="328"/>
                      <a:pt x="317" y="328"/>
                    </a:cubicBezTo>
                    <a:cubicBezTo>
                      <a:pt x="316" y="317"/>
                      <a:pt x="317" y="317"/>
                      <a:pt x="318" y="317"/>
                    </a:cubicBezTo>
                    <a:cubicBezTo>
                      <a:pt x="318" y="316"/>
                      <a:pt x="318" y="315"/>
                      <a:pt x="319" y="314"/>
                    </a:cubicBezTo>
                    <a:cubicBezTo>
                      <a:pt x="313" y="308"/>
                      <a:pt x="313" y="308"/>
                      <a:pt x="313" y="308"/>
                    </a:cubicBezTo>
                    <a:cubicBezTo>
                      <a:pt x="320" y="302"/>
                      <a:pt x="320" y="302"/>
                      <a:pt x="320" y="302"/>
                    </a:cubicBezTo>
                    <a:cubicBezTo>
                      <a:pt x="328" y="288"/>
                      <a:pt x="328" y="288"/>
                      <a:pt x="328" y="288"/>
                    </a:cubicBezTo>
                    <a:cubicBezTo>
                      <a:pt x="347" y="283"/>
                      <a:pt x="347" y="283"/>
                      <a:pt x="347" y="283"/>
                    </a:cubicBezTo>
                    <a:cubicBezTo>
                      <a:pt x="354" y="286"/>
                      <a:pt x="354" y="286"/>
                      <a:pt x="354" y="286"/>
                    </a:cubicBezTo>
                    <a:cubicBezTo>
                      <a:pt x="353" y="287"/>
                      <a:pt x="353" y="287"/>
                      <a:pt x="353" y="287"/>
                    </a:cubicBezTo>
                    <a:cubicBezTo>
                      <a:pt x="353" y="288"/>
                      <a:pt x="352" y="290"/>
                      <a:pt x="352" y="291"/>
                    </a:cubicBezTo>
                    <a:cubicBezTo>
                      <a:pt x="352" y="291"/>
                      <a:pt x="352" y="291"/>
                      <a:pt x="353" y="291"/>
                    </a:cubicBezTo>
                    <a:cubicBezTo>
                      <a:pt x="356" y="292"/>
                      <a:pt x="364" y="295"/>
                      <a:pt x="365" y="296"/>
                    </a:cubicBezTo>
                    <a:cubicBezTo>
                      <a:pt x="366" y="296"/>
                      <a:pt x="367" y="297"/>
                      <a:pt x="368" y="297"/>
                    </a:cubicBezTo>
                    <a:cubicBezTo>
                      <a:pt x="369" y="297"/>
                      <a:pt x="369" y="297"/>
                      <a:pt x="369" y="297"/>
                    </a:cubicBezTo>
                    <a:cubicBezTo>
                      <a:pt x="370" y="297"/>
                      <a:pt x="372" y="298"/>
                      <a:pt x="373" y="298"/>
                    </a:cubicBezTo>
                    <a:cubicBezTo>
                      <a:pt x="374" y="298"/>
                      <a:pt x="374" y="298"/>
                      <a:pt x="374" y="298"/>
                    </a:cubicBezTo>
                    <a:cubicBezTo>
                      <a:pt x="375" y="298"/>
                      <a:pt x="376" y="299"/>
                      <a:pt x="377" y="299"/>
                    </a:cubicBezTo>
                    <a:cubicBezTo>
                      <a:pt x="381" y="299"/>
                      <a:pt x="381" y="299"/>
                      <a:pt x="381" y="299"/>
                    </a:cubicBezTo>
                    <a:cubicBezTo>
                      <a:pt x="381" y="299"/>
                      <a:pt x="381" y="299"/>
                      <a:pt x="381" y="299"/>
                    </a:cubicBezTo>
                    <a:cubicBezTo>
                      <a:pt x="380" y="298"/>
                      <a:pt x="380" y="298"/>
                      <a:pt x="380" y="298"/>
                    </a:cubicBezTo>
                    <a:cubicBezTo>
                      <a:pt x="380" y="298"/>
                      <a:pt x="380" y="298"/>
                      <a:pt x="380" y="298"/>
                    </a:cubicBezTo>
                    <a:cubicBezTo>
                      <a:pt x="380" y="298"/>
                      <a:pt x="380" y="298"/>
                      <a:pt x="380" y="298"/>
                    </a:cubicBezTo>
                    <a:cubicBezTo>
                      <a:pt x="379" y="298"/>
                      <a:pt x="379" y="297"/>
                      <a:pt x="379" y="297"/>
                    </a:cubicBezTo>
                    <a:cubicBezTo>
                      <a:pt x="379" y="297"/>
                      <a:pt x="379" y="297"/>
                      <a:pt x="378" y="296"/>
                    </a:cubicBezTo>
                    <a:cubicBezTo>
                      <a:pt x="378" y="296"/>
                      <a:pt x="378" y="296"/>
                      <a:pt x="378" y="296"/>
                    </a:cubicBezTo>
                    <a:cubicBezTo>
                      <a:pt x="378" y="296"/>
                      <a:pt x="378" y="296"/>
                      <a:pt x="378" y="296"/>
                    </a:cubicBezTo>
                    <a:cubicBezTo>
                      <a:pt x="378" y="296"/>
                      <a:pt x="378" y="296"/>
                      <a:pt x="378" y="296"/>
                    </a:cubicBezTo>
                    <a:cubicBezTo>
                      <a:pt x="378" y="296"/>
                      <a:pt x="378" y="296"/>
                      <a:pt x="378" y="296"/>
                    </a:cubicBezTo>
                    <a:cubicBezTo>
                      <a:pt x="378" y="296"/>
                      <a:pt x="378" y="296"/>
                      <a:pt x="378" y="296"/>
                    </a:cubicBezTo>
                    <a:cubicBezTo>
                      <a:pt x="378" y="295"/>
                      <a:pt x="377" y="295"/>
                      <a:pt x="377" y="295"/>
                    </a:cubicBezTo>
                    <a:cubicBezTo>
                      <a:pt x="377" y="295"/>
                      <a:pt x="377" y="295"/>
                      <a:pt x="377" y="295"/>
                    </a:cubicBezTo>
                    <a:cubicBezTo>
                      <a:pt x="377" y="295"/>
                      <a:pt x="377" y="295"/>
                      <a:pt x="377" y="295"/>
                    </a:cubicBezTo>
                    <a:cubicBezTo>
                      <a:pt x="377" y="294"/>
                      <a:pt x="377" y="294"/>
                      <a:pt x="377" y="294"/>
                    </a:cubicBezTo>
                    <a:cubicBezTo>
                      <a:pt x="377" y="294"/>
                      <a:pt x="377" y="294"/>
                      <a:pt x="377" y="294"/>
                    </a:cubicBezTo>
                    <a:cubicBezTo>
                      <a:pt x="377" y="294"/>
                      <a:pt x="377" y="294"/>
                      <a:pt x="377" y="294"/>
                    </a:cubicBezTo>
                    <a:cubicBezTo>
                      <a:pt x="377" y="293"/>
                      <a:pt x="376" y="293"/>
                      <a:pt x="376" y="292"/>
                    </a:cubicBezTo>
                    <a:cubicBezTo>
                      <a:pt x="376" y="292"/>
                      <a:pt x="376" y="292"/>
                      <a:pt x="376" y="292"/>
                    </a:cubicBezTo>
                    <a:cubicBezTo>
                      <a:pt x="376" y="292"/>
                      <a:pt x="376" y="292"/>
                      <a:pt x="376" y="292"/>
                    </a:cubicBezTo>
                    <a:cubicBezTo>
                      <a:pt x="376" y="292"/>
                      <a:pt x="376" y="291"/>
                      <a:pt x="376" y="291"/>
                    </a:cubicBezTo>
                    <a:cubicBezTo>
                      <a:pt x="376" y="291"/>
                      <a:pt x="376" y="291"/>
                      <a:pt x="376" y="291"/>
                    </a:cubicBezTo>
                    <a:cubicBezTo>
                      <a:pt x="375" y="291"/>
                      <a:pt x="375" y="291"/>
                      <a:pt x="375" y="291"/>
                    </a:cubicBezTo>
                    <a:cubicBezTo>
                      <a:pt x="375" y="291"/>
                      <a:pt x="375" y="291"/>
                      <a:pt x="375" y="291"/>
                    </a:cubicBezTo>
                    <a:cubicBezTo>
                      <a:pt x="375" y="290"/>
                      <a:pt x="375" y="290"/>
                      <a:pt x="375" y="289"/>
                    </a:cubicBezTo>
                    <a:cubicBezTo>
                      <a:pt x="375" y="289"/>
                      <a:pt x="375" y="289"/>
                      <a:pt x="375" y="289"/>
                    </a:cubicBezTo>
                    <a:cubicBezTo>
                      <a:pt x="375" y="289"/>
                      <a:pt x="375" y="289"/>
                      <a:pt x="375" y="289"/>
                    </a:cubicBezTo>
                    <a:cubicBezTo>
                      <a:pt x="374" y="288"/>
                      <a:pt x="374" y="287"/>
                      <a:pt x="373" y="286"/>
                    </a:cubicBezTo>
                    <a:cubicBezTo>
                      <a:pt x="373" y="286"/>
                      <a:pt x="373" y="286"/>
                      <a:pt x="373" y="286"/>
                    </a:cubicBezTo>
                    <a:cubicBezTo>
                      <a:pt x="373" y="286"/>
                      <a:pt x="373" y="286"/>
                      <a:pt x="373" y="286"/>
                    </a:cubicBezTo>
                    <a:cubicBezTo>
                      <a:pt x="373" y="286"/>
                      <a:pt x="373" y="286"/>
                      <a:pt x="373" y="286"/>
                    </a:cubicBezTo>
                    <a:cubicBezTo>
                      <a:pt x="373" y="285"/>
                      <a:pt x="373" y="285"/>
                      <a:pt x="372" y="284"/>
                    </a:cubicBezTo>
                    <a:cubicBezTo>
                      <a:pt x="372" y="284"/>
                      <a:pt x="372" y="284"/>
                      <a:pt x="372" y="284"/>
                    </a:cubicBezTo>
                    <a:cubicBezTo>
                      <a:pt x="372" y="284"/>
                      <a:pt x="372" y="284"/>
                      <a:pt x="372" y="284"/>
                    </a:cubicBezTo>
                    <a:cubicBezTo>
                      <a:pt x="372" y="284"/>
                      <a:pt x="372" y="284"/>
                      <a:pt x="372" y="284"/>
                    </a:cubicBezTo>
                    <a:cubicBezTo>
                      <a:pt x="368" y="274"/>
                      <a:pt x="362" y="260"/>
                      <a:pt x="359" y="252"/>
                    </a:cubicBezTo>
                    <a:cubicBezTo>
                      <a:pt x="356" y="252"/>
                      <a:pt x="356" y="252"/>
                      <a:pt x="356" y="252"/>
                    </a:cubicBezTo>
                    <a:cubicBezTo>
                      <a:pt x="341" y="243"/>
                      <a:pt x="341" y="243"/>
                      <a:pt x="341" y="243"/>
                    </a:cubicBezTo>
                    <a:cubicBezTo>
                      <a:pt x="347" y="238"/>
                      <a:pt x="347" y="238"/>
                      <a:pt x="347" y="238"/>
                    </a:cubicBezTo>
                    <a:cubicBezTo>
                      <a:pt x="347" y="222"/>
                      <a:pt x="347" y="222"/>
                      <a:pt x="347" y="222"/>
                    </a:cubicBezTo>
                    <a:cubicBezTo>
                      <a:pt x="342" y="208"/>
                      <a:pt x="342" y="208"/>
                      <a:pt x="342" y="208"/>
                    </a:cubicBezTo>
                    <a:cubicBezTo>
                      <a:pt x="335" y="190"/>
                      <a:pt x="335" y="190"/>
                      <a:pt x="335" y="190"/>
                    </a:cubicBezTo>
                    <a:cubicBezTo>
                      <a:pt x="332" y="180"/>
                      <a:pt x="332" y="180"/>
                      <a:pt x="332" y="180"/>
                    </a:cubicBezTo>
                    <a:cubicBezTo>
                      <a:pt x="329" y="178"/>
                      <a:pt x="327" y="176"/>
                      <a:pt x="327" y="175"/>
                    </a:cubicBezTo>
                    <a:cubicBezTo>
                      <a:pt x="327" y="168"/>
                      <a:pt x="327" y="168"/>
                      <a:pt x="327" y="168"/>
                    </a:cubicBezTo>
                    <a:cubicBezTo>
                      <a:pt x="324" y="166"/>
                      <a:pt x="324" y="166"/>
                      <a:pt x="324" y="166"/>
                    </a:cubicBezTo>
                    <a:cubicBezTo>
                      <a:pt x="324" y="165"/>
                      <a:pt x="324" y="165"/>
                      <a:pt x="324" y="165"/>
                    </a:cubicBezTo>
                    <a:cubicBezTo>
                      <a:pt x="322" y="161"/>
                      <a:pt x="322" y="159"/>
                      <a:pt x="323" y="158"/>
                    </a:cubicBezTo>
                    <a:cubicBezTo>
                      <a:pt x="324" y="157"/>
                      <a:pt x="328" y="155"/>
                      <a:pt x="330" y="154"/>
                    </a:cubicBezTo>
                    <a:cubicBezTo>
                      <a:pt x="329" y="152"/>
                      <a:pt x="329" y="148"/>
                      <a:pt x="330" y="146"/>
                    </a:cubicBezTo>
                    <a:cubicBezTo>
                      <a:pt x="330" y="146"/>
                      <a:pt x="330" y="142"/>
                      <a:pt x="330" y="139"/>
                    </a:cubicBezTo>
                    <a:cubicBezTo>
                      <a:pt x="329" y="139"/>
                      <a:pt x="329" y="139"/>
                      <a:pt x="329" y="139"/>
                    </a:cubicBezTo>
                    <a:cubicBezTo>
                      <a:pt x="330" y="138"/>
                      <a:pt x="330" y="138"/>
                      <a:pt x="330" y="138"/>
                    </a:cubicBezTo>
                    <a:cubicBezTo>
                      <a:pt x="330" y="138"/>
                      <a:pt x="330" y="138"/>
                      <a:pt x="330" y="138"/>
                    </a:cubicBezTo>
                    <a:cubicBezTo>
                      <a:pt x="330" y="138"/>
                      <a:pt x="330" y="138"/>
                      <a:pt x="330" y="138"/>
                    </a:cubicBezTo>
                    <a:cubicBezTo>
                      <a:pt x="329" y="137"/>
                      <a:pt x="329" y="137"/>
                      <a:pt x="329" y="137"/>
                    </a:cubicBezTo>
                    <a:cubicBezTo>
                      <a:pt x="330" y="137"/>
                      <a:pt x="330" y="137"/>
                      <a:pt x="330" y="137"/>
                    </a:cubicBezTo>
                    <a:cubicBezTo>
                      <a:pt x="333" y="129"/>
                      <a:pt x="333" y="129"/>
                      <a:pt x="333" y="129"/>
                    </a:cubicBezTo>
                    <a:cubicBezTo>
                      <a:pt x="339" y="97"/>
                      <a:pt x="339" y="97"/>
                      <a:pt x="339" y="97"/>
                    </a:cubicBezTo>
                    <a:cubicBezTo>
                      <a:pt x="355" y="81"/>
                      <a:pt x="355" y="81"/>
                      <a:pt x="355" y="81"/>
                    </a:cubicBezTo>
                    <a:cubicBezTo>
                      <a:pt x="361" y="66"/>
                      <a:pt x="361" y="66"/>
                      <a:pt x="361" y="66"/>
                    </a:cubicBezTo>
                    <a:cubicBezTo>
                      <a:pt x="357" y="61"/>
                      <a:pt x="357" y="61"/>
                      <a:pt x="357" y="61"/>
                    </a:cubicBezTo>
                    <a:cubicBezTo>
                      <a:pt x="361" y="49"/>
                      <a:pt x="361" y="49"/>
                      <a:pt x="361" y="49"/>
                    </a:cubicBezTo>
                    <a:cubicBezTo>
                      <a:pt x="357" y="40"/>
                      <a:pt x="357" y="40"/>
                      <a:pt x="357" y="40"/>
                    </a:cubicBezTo>
                    <a:cubicBezTo>
                      <a:pt x="357" y="40"/>
                      <a:pt x="357" y="40"/>
                      <a:pt x="357" y="40"/>
                    </a:cubicBezTo>
                    <a:cubicBezTo>
                      <a:pt x="357" y="40"/>
                      <a:pt x="356" y="39"/>
                      <a:pt x="356" y="39"/>
                    </a:cubicBezTo>
                    <a:cubicBezTo>
                      <a:pt x="356" y="39"/>
                      <a:pt x="356" y="39"/>
                      <a:pt x="355" y="39"/>
                    </a:cubicBezTo>
                    <a:cubicBezTo>
                      <a:pt x="355" y="39"/>
                      <a:pt x="355" y="38"/>
                      <a:pt x="355" y="38"/>
                    </a:cubicBezTo>
                    <a:cubicBezTo>
                      <a:pt x="355" y="38"/>
                      <a:pt x="354" y="38"/>
                      <a:pt x="354" y="38"/>
                    </a:cubicBezTo>
                    <a:cubicBezTo>
                      <a:pt x="354" y="37"/>
                      <a:pt x="354" y="37"/>
                      <a:pt x="354" y="37"/>
                    </a:cubicBezTo>
                    <a:cubicBezTo>
                      <a:pt x="354" y="37"/>
                      <a:pt x="354" y="36"/>
                      <a:pt x="353" y="36"/>
                    </a:cubicBezTo>
                    <a:cubicBezTo>
                      <a:pt x="353" y="36"/>
                      <a:pt x="353" y="36"/>
                      <a:pt x="353" y="36"/>
                    </a:cubicBezTo>
                    <a:cubicBezTo>
                      <a:pt x="353" y="35"/>
                      <a:pt x="353" y="35"/>
                      <a:pt x="353" y="35"/>
                    </a:cubicBezTo>
                    <a:cubicBezTo>
                      <a:pt x="353" y="35"/>
                      <a:pt x="353" y="34"/>
                      <a:pt x="352" y="34"/>
                    </a:cubicBezTo>
                    <a:cubicBezTo>
                      <a:pt x="352" y="34"/>
                      <a:pt x="352" y="34"/>
                      <a:pt x="352" y="33"/>
                    </a:cubicBezTo>
                    <a:cubicBezTo>
                      <a:pt x="352" y="33"/>
                      <a:pt x="352" y="33"/>
                      <a:pt x="352" y="33"/>
                    </a:cubicBezTo>
                    <a:cubicBezTo>
                      <a:pt x="352" y="33"/>
                      <a:pt x="352" y="33"/>
                      <a:pt x="352" y="32"/>
                    </a:cubicBezTo>
                    <a:cubicBezTo>
                      <a:pt x="352" y="32"/>
                      <a:pt x="352" y="32"/>
                      <a:pt x="352" y="32"/>
                    </a:cubicBezTo>
                    <a:cubicBezTo>
                      <a:pt x="352" y="32"/>
                      <a:pt x="352" y="31"/>
                      <a:pt x="352" y="31"/>
                    </a:cubicBezTo>
                    <a:cubicBezTo>
                      <a:pt x="347" y="24"/>
                      <a:pt x="347" y="24"/>
                      <a:pt x="347" y="24"/>
                    </a:cubicBezTo>
                    <a:cubicBezTo>
                      <a:pt x="341" y="16"/>
                      <a:pt x="341" y="16"/>
                      <a:pt x="341" y="16"/>
                    </a:cubicBezTo>
                    <a:cubicBezTo>
                      <a:pt x="335" y="19"/>
                      <a:pt x="335" y="19"/>
                      <a:pt x="335" y="19"/>
                    </a:cubicBezTo>
                    <a:cubicBezTo>
                      <a:pt x="324" y="25"/>
                      <a:pt x="324" y="25"/>
                      <a:pt x="324" y="25"/>
                    </a:cubicBezTo>
                    <a:cubicBezTo>
                      <a:pt x="324" y="25"/>
                      <a:pt x="324" y="25"/>
                      <a:pt x="324" y="25"/>
                    </a:cubicBezTo>
                    <a:cubicBezTo>
                      <a:pt x="323" y="25"/>
                      <a:pt x="311" y="21"/>
                      <a:pt x="308" y="19"/>
                    </a:cubicBezTo>
                    <a:cubicBezTo>
                      <a:pt x="304" y="16"/>
                      <a:pt x="292" y="10"/>
                      <a:pt x="292" y="10"/>
                    </a:cubicBezTo>
                    <a:cubicBezTo>
                      <a:pt x="291" y="9"/>
                      <a:pt x="291" y="9"/>
                      <a:pt x="291" y="9"/>
                    </a:cubicBezTo>
                    <a:cubicBezTo>
                      <a:pt x="291" y="9"/>
                      <a:pt x="291" y="9"/>
                      <a:pt x="291" y="9"/>
                    </a:cubicBezTo>
                    <a:cubicBezTo>
                      <a:pt x="290" y="9"/>
                      <a:pt x="289" y="9"/>
                      <a:pt x="288" y="9"/>
                    </a:cubicBezTo>
                    <a:cubicBezTo>
                      <a:pt x="287" y="9"/>
                      <a:pt x="287" y="9"/>
                      <a:pt x="287" y="9"/>
                    </a:cubicBezTo>
                    <a:cubicBezTo>
                      <a:pt x="287" y="9"/>
                      <a:pt x="286" y="9"/>
                      <a:pt x="286" y="9"/>
                    </a:cubicBezTo>
                    <a:cubicBezTo>
                      <a:pt x="286" y="9"/>
                      <a:pt x="285" y="9"/>
                      <a:pt x="285" y="9"/>
                    </a:cubicBezTo>
                    <a:cubicBezTo>
                      <a:pt x="285" y="9"/>
                      <a:pt x="284" y="9"/>
                      <a:pt x="284" y="9"/>
                    </a:cubicBezTo>
                    <a:cubicBezTo>
                      <a:pt x="284" y="9"/>
                      <a:pt x="283" y="9"/>
                      <a:pt x="283" y="9"/>
                    </a:cubicBezTo>
                    <a:cubicBezTo>
                      <a:pt x="283" y="9"/>
                      <a:pt x="283" y="9"/>
                      <a:pt x="283" y="9"/>
                    </a:cubicBezTo>
                    <a:cubicBezTo>
                      <a:pt x="277" y="9"/>
                      <a:pt x="276" y="9"/>
                      <a:pt x="276" y="9"/>
                    </a:cubicBezTo>
                    <a:cubicBezTo>
                      <a:pt x="275" y="9"/>
                      <a:pt x="273" y="8"/>
                      <a:pt x="271" y="6"/>
                    </a:cubicBezTo>
                    <a:cubicBezTo>
                      <a:pt x="269" y="5"/>
                      <a:pt x="266" y="4"/>
                      <a:pt x="266" y="4"/>
                    </a:cubicBezTo>
                    <a:cubicBezTo>
                      <a:pt x="264" y="3"/>
                      <a:pt x="258" y="1"/>
                      <a:pt x="256" y="0"/>
                    </a:cubicBezTo>
                    <a:cubicBezTo>
                      <a:pt x="252" y="9"/>
                      <a:pt x="252" y="9"/>
                      <a:pt x="252" y="9"/>
                    </a:cubicBezTo>
                    <a:cubicBezTo>
                      <a:pt x="243" y="9"/>
                      <a:pt x="243" y="9"/>
                      <a:pt x="243" y="9"/>
                    </a:cubicBezTo>
                    <a:cubicBezTo>
                      <a:pt x="239" y="5"/>
                      <a:pt x="239" y="5"/>
                      <a:pt x="239" y="5"/>
                    </a:cubicBezTo>
                    <a:cubicBezTo>
                      <a:pt x="239" y="5"/>
                      <a:pt x="237" y="6"/>
                      <a:pt x="236" y="5"/>
                    </a:cubicBezTo>
                    <a:cubicBezTo>
                      <a:pt x="235" y="6"/>
                      <a:pt x="235" y="8"/>
                      <a:pt x="234" y="10"/>
                    </a:cubicBezTo>
                    <a:cubicBezTo>
                      <a:pt x="234" y="10"/>
                      <a:pt x="234" y="10"/>
                      <a:pt x="234" y="10"/>
                    </a:cubicBezTo>
                    <a:cubicBezTo>
                      <a:pt x="222" y="17"/>
                      <a:pt x="222" y="17"/>
                      <a:pt x="222" y="17"/>
                    </a:cubicBezTo>
                    <a:cubicBezTo>
                      <a:pt x="215" y="16"/>
                      <a:pt x="215" y="16"/>
                      <a:pt x="215" y="16"/>
                    </a:cubicBezTo>
                    <a:cubicBezTo>
                      <a:pt x="208" y="15"/>
                      <a:pt x="208" y="15"/>
                      <a:pt x="208" y="15"/>
                    </a:cubicBezTo>
                    <a:cubicBezTo>
                      <a:pt x="204" y="25"/>
                      <a:pt x="204" y="25"/>
                      <a:pt x="204" y="25"/>
                    </a:cubicBezTo>
                    <a:cubicBezTo>
                      <a:pt x="196" y="28"/>
                      <a:pt x="196" y="28"/>
                      <a:pt x="196" y="28"/>
                    </a:cubicBezTo>
                    <a:cubicBezTo>
                      <a:pt x="188" y="25"/>
                      <a:pt x="188" y="25"/>
                      <a:pt x="188" y="25"/>
                    </a:cubicBezTo>
                    <a:cubicBezTo>
                      <a:pt x="173" y="25"/>
                      <a:pt x="173" y="25"/>
                      <a:pt x="173" y="25"/>
                    </a:cubicBezTo>
                    <a:cubicBezTo>
                      <a:pt x="169" y="22"/>
                      <a:pt x="169" y="22"/>
                      <a:pt x="169" y="22"/>
                    </a:cubicBezTo>
                    <a:cubicBezTo>
                      <a:pt x="162" y="22"/>
                      <a:pt x="162" y="22"/>
                      <a:pt x="162" y="22"/>
                    </a:cubicBezTo>
                    <a:cubicBezTo>
                      <a:pt x="154" y="10"/>
                      <a:pt x="154" y="10"/>
                      <a:pt x="154" y="10"/>
                    </a:cubicBezTo>
                    <a:cubicBezTo>
                      <a:pt x="145" y="5"/>
                      <a:pt x="145" y="5"/>
                      <a:pt x="145" y="5"/>
                    </a:cubicBezTo>
                    <a:cubicBezTo>
                      <a:pt x="138" y="5"/>
                      <a:pt x="138" y="5"/>
                      <a:pt x="138" y="5"/>
                    </a:cubicBezTo>
                    <a:cubicBezTo>
                      <a:pt x="137" y="5"/>
                      <a:pt x="135" y="9"/>
                      <a:pt x="133" y="13"/>
                    </a:cubicBezTo>
                    <a:cubicBezTo>
                      <a:pt x="126" y="22"/>
                      <a:pt x="126" y="22"/>
                      <a:pt x="126" y="22"/>
                    </a:cubicBezTo>
                    <a:cubicBezTo>
                      <a:pt x="123" y="25"/>
                      <a:pt x="123" y="25"/>
                      <a:pt x="123" y="25"/>
                    </a:cubicBezTo>
                    <a:cubicBezTo>
                      <a:pt x="123" y="35"/>
                      <a:pt x="123" y="35"/>
                      <a:pt x="123" y="35"/>
                    </a:cubicBezTo>
                    <a:cubicBezTo>
                      <a:pt x="123" y="35"/>
                      <a:pt x="123" y="35"/>
                      <a:pt x="123" y="35"/>
                    </a:cubicBezTo>
                    <a:cubicBezTo>
                      <a:pt x="123" y="35"/>
                      <a:pt x="124" y="36"/>
                      <a:pt x="124" y="36"/>
                    </a:cubicBezTo>
                    <a:cubicBezTo>
                      <a:pt x="124" y="36"/>
                      <a:pt x="124" y="36"/>
                      <a:pt x="124" y="36"/>
                    </a:cubicBezTo>
                    <a:cubicBezTo>
                      <a:pt x="124" y="36"/>
                      <a:pt x="124" y="37"/>
                      <a:pt x="124" y="37"/>
                    </a:cubicBezTo>
                    <a:cubicBezTo>
                      <a:pt x="124" y="37"/>
                      <a:pt x="125" y="37"/>
                      <a:pt x="125" y="37"/>
                    </a:cubicBezTo>
                    <a:cubicBezTo>
                      <a:pt x="125" y="38"/>
                      <a:pt x="125" y="38"/>
                      <a:pt x="125" y="38"/>
                    </a:cubicBezTo>
                    <a:cubicBezTo>
                      <a:pt x="125" y="38"/>
                      <a:pt x="125" y="38"/>
                      <a:pt x="125" y="39"/>
                    </a:cubicBezTo>
                    <a:cubicBezTo>
                      <a:pt x="126" y="39"/>
                      <a:pt x="126" y="39"/>
                      <a:pt x="126" y="40"/>
                    </a:cubicBezTo>
                    <a:cubicBezTo>
                      <a:pt x="126" y="40"/>
                      <a:pt x="126" y="40"/>
                      <a:pt x="126" y="40"/>
                    </a:cubicBezTo>
                    <a:cubicBezTo>
                      <a:pt x="126" y="40"/>
                      <a:pt x="126" y="41"/>
                      <a:pt x="127" y="41"/>
                    </a:cubicBezTo>
                    <a:cubicBezTo>
                      <a:pt x="127" y="41"/>
                      <a:pt x="127" y="41"/>
                      <a:pt x="127" y="41"/>
                    </a:cubicBezTo>
                    <a:cubicBezTo>
                      <a:pt x="127" y="42"/>
                      <a:pt x="127" y="42"/>
                      <a:pt x="127" y="42"/>
                    </a:cubicBezTo>
                    <a:cubicBezTo>
                      <a:pt x="127" y="42"/>
                      <a:pt x="127" y="42"/>
                      <a:pt x="127" y="42"/>
                    </a:cubicBezTo>
                    <a:cubicBezTo>
                      <a:pt x="127" y="43"/>
                      <a:pt x="127" y="43"/>
                      <a:pt x="127" y="43"/>
                    </a:cubicBezTo>
                    <a:cubicBezTo>
                      <a:pt x="127" y="45"/>
                      <a:pt x="124" y="50"/>
                      <a:pt x="123" y="51"/>
                    </a:cubicBezTo>
                    <a:cubicBezTo>
                      <a:pt x="122" y="52"/>
                      <a:pt x="119" y="60"/>
                      <a:pt x="117" y="67"/>
                    </a:cubicBezTo>
                    <a:cubicBezTo>
                      <a:pt x="114" y="73"/>
                      <a:pt x="114" y="73"/>
                      <a:pt x="114" y="73"/>
                    </a:cubicBezTo>
                    <a:cubicBezTo>
                      <a:pt x="114" y="86"/>
                      <a:pt x="114" y="86"/>
                      <a:pt x="114" y="86"/>
                    </a:cubicBezTo>
                    <a:cubicBezTo>
                      <a:pt x="112" y="100"/>
                      <a:pt x="112" y="100"/>
                      <a:pt x="112" y="100"/>
                    </a:cubicBezTo>
                    <a:cubicBezTo>
                      <a:pt x="112" y="110"/>
                      <a:pt x="112" y="110"/>
                      <a:pt x="112" y="110"/>
                    </a:cubicBezTo>
                    <a:cubicBezTo>
                      <a:pt x="106" y="117"/>
                      <a:pt x="106" y="117"/>
                      <a:pt x="106" y="117"/>
                    </a:cubicBezTo>
                    <a:cubicBezTo>
                      <a:pt x="106" y="118"/>
                      <a:pt x="107" y="125"/>
                      <a:pt x="106" y="130"/>
                    </a:cubicBezTo>
                    <a:cubicBezTo>
                      <a:pt x="106" y="136"/>
                      <a:pt x="97" y="139"/>
                      <a:pt x="97" y="140"/>
                    </a:cubicBezTo>
                    <a:cubicBezTo>
                      <a:pt x="86" y="144"/>
                      <a:pt x="86" y="144"/>
                      <a:pt x="86" y="144"/>
                    </a:cubicBezTo>
                    <a:cubicBezTo>
                      <a:pt x="86" y="148"/>
                      <a:pt x="86" y="148"/>
                      <a:pt x="86" y="148"/>
                    </a:cubicBezTo>
                    <a:cubicBezTo>
                      <a:pt x="77" y="157"/>
                      <a:pt x="77" y="157"/>
                      <a:pt x="77" y="157"/>
                    </a:cubicBezTo>
                    <a:cubicBezTo>
                      <a:pt x="77" y="161"/>
                      <a:pt x="77" y="176"/>
                      <a:pt x="76" y="178"/>
                    </a:cubicBezTo>
                    <a:cubicBezTo>
                      <a:pt x="76" y="179"/>
                      <a:pt x="76" y="185"/>
                      <a:pt x="77" y="189"/>
                    </a:cubicBezTo>
                    <a:cubicBezTo>
                      <a:pt x="77" y="190"/>
                      <a:pt x="77" y="190"/>
                      <a:pt x="77" y="190"/>
                    </a:cubicBezTo>
                    <a:cubicBezTo>
                      <a:pt x="69" y="193"/>
                      <a:pt x="69" y="193"/>
                      <a:pt x="69" y="193"/>
                    </a:cubicBezTo>
                    <a:cubicBezTo>
                      <a:pt x="65" y="194"/>
                      <a:pt x="65" y="194"/>
                      <a:pt x="65" y="194"/>
                    </a:cubicBezTo>
                    <a:cubicBezTo>
                      <a:pt x="62" y="202"/>
                      <a:pt x="62" y="202"/>
                      <a:pt x="62" y="202"/>
                    </a:cubicBezTo>
                    <a:cubicBezTo>
                      <a:pt x="62" y="202"/>
                      <a:pt x="62" y="202"/>
                      <a:pt x="62" y="202"/>
                    </a:cubicBezTo>
                    <a:cubicBezTo>
                      <a:pt x="62" y="202"/>
                      <a:pt x="59" y="203"/>
                      <a:pt x="52" y="209"/>
                    </a:cubicBezTo>
                    <a:cubicBezTo>
                      <a:pt x="50" y="211"/>
                      <a:pt x="49" y="212"/>
                      <a:pt x="48" y="212"/>
                    </a:cubicBezTo>
                    <a:cubicBezTo>
                      <a:pt x="47" y="213"/>
                      <a:pt x="47" y="213"/>
                      <a:pt x="46" y="213"/>
                    </a:cubicBezTo>
                    <a:cubicBezTo>
                      <a:pt x="46" y="213"/>
                      <a:pt x="46" y="213"/>
                      <a:pt x="46" y="213"/>
                    </a:cubicBezTo>
                    <a:cubicBezTo>
                      <a:pt x="46" y="213"/>
                      <a:pt x="46" y="213"/>
                      <a:pt x="46" y="213"/>
                    </a:cubicBezTo>
                    <a:cubicBezTo>
                      <a:pt x="45" y="213"/>
                      <a:pt x="44" y="214"/>
                      <a:pt x="43" y="213"/>
                    </a:cubicBezTo>
                    <a:cubicBezTo>
                      <a:pt x="42" y="212"/>
                      <a:pt x="42" y="212"/>
                      <a:pt x="43" y="211"/>
                    </a:cubicBezTo>
                    <a:cubicBezTo>
                      <a:pt x="40" y="203"/>
                      <a:pt x="40" y="203"/>
                      <a:pt x="40" y="203"/>
                    </a:cubicBezTo>
                    <a:cubicBezTo>
                      <a:pt x="36" y="203"/>
                      <a:pt x="36" y="203"/>
                      <a:pt x="36" y="203"/>
                    </a:cubicBezTo>
                    <a:cubicBezTo>
                      <a:pt x="30" y="205"/>
                      <a:pt x="30" y="205"/>
                      <a:pt x="30" y="205"/>
                    </a:cubicBezTo>
                    <a:cubicBezTo>
                      <a:pt x="30" y="206"/>
                      <a:pt x="30" y="206"/>
                      <a:pt x="30" y="206"/>
                    </a:cubicBezTo>
                    <a:cubicBezTo>
                      <a:pt x="30" y="208"/>
                      <a:pt x="27" y="211"/>
                      <a:pt x="26" y="212"/>
                    </a:cubicBezTo>
                    <a:cubicBezTo>
                      <a:pt x="26" y="212"/>
                      <a:pt x="26" y="212"/>
                      <a:pt x="26" y="212"/>
                    </a:cubicBezTo>
                    <a:cubicBezTo>
                      <a:pt x="22" y="213"/>
                      <a:pt x="22" y="213"/>
                      <a:pt x="22" y="213"/>
                    </a:cubicBezTo>
                    <a:cubicBezTo>
                      <a:pt x="16" y="209"/>
                      <a:pt x="16" y="209"/>
                      <a:pt x="16" y="209"/>
                    </a:cubicBezTo>
                    <a:cubicBezTo>
                      <a:pt x="13" y="211"/>
                      <a:pt x="8" y="216"/>
                      <a:pt x="6" y="216"/>
                    </a:cubicBezTo>
                    <a:cubicBezTo>
                      <a:pt x="6" y="216"/>
                      <a:pt x="6" y="216"/>
                      <a:pt x="6" y="216"/>
                    </a:cubicBezTo>
                    <a:cubicBezTo>
                      <a:pt x="5" y="217"/>
                      <a:pt x="4" y="221"/>
                      <a:pt x="4" y="224"/>
                    </a:cubicBezTo>
                    <a:cubicBezTo>
                      <a:pt x="3" y="232"/>
                      <a:pt x="3" y="232"/>
                      <a:pt x="3" y="232"/>
                    </a:cubicBezTo>
                    <a:cubicBezTo>
                      <a:pt x="0" y="233"/>
                      <a:pt x="0" y="233"/>
                      <a:pt x="0" y="233"/>
                    </a:cubicBezTo>
                    <a:cubicBezTo>
                      <a:pt x="1" y="238"/>
                      <a:pt x="1" y="238"/>
                      <a:pt x="1" y="238"/>
                    </a:cubicBezTo>
                    <a:cubicBezTo>
                      <a:pt x="1" y="239"/>
                      <a:pt x="1" y="239"/>
                      <a:pt x="1" y="239"/>
                    </a:cubicBezTo>
                    <a:cubicBezTo>
                      <a:pt x="11" y="233"/>
                      <a:pt x="11" y="233"/>
                      <a:pt x="11" y="233"/>
                    </a:cubicBezTo>
                    <a:cubicBezTo>
                      <a:pt x="86" y="233"/>
                      <a:pt x="86" y="233"/>
                      <a:pt x="86" y="233"/>
                    </a:cubicBezTo>
                    <a:lnTo>
                      <a:pt x="86" y="252"/>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0" name="Freeform 566">
                <a:extLst>
                  <a:ext uri="{FF2B5EF4-FFF2-40B4-BE49-F238E27FC236}">
                    <a16:creationId xmlns:a16="http://schemas.microsoft.com/office/drawing/2014/main" id="{35C5D24A-5B31-4094-9B1C-97992CE63840}"/>
                  </a:ext>
                </a:extLst>
              </p:cNvPr>
              <p:cNvSpPr>
                <a:spLocks/>
              </p:cNvSpPr>
              <p:nvPr/>
            </p:nvSpPr>
            <p:spPr bwMode="auto">
              <a:xfrm>
                <a:off x="2371724" y="3935449"/>
                <a:ext cx="346216" cy="373549"/>
              </a:xfrm>
              <a:custGeom>
                <a:avLst/>
                <a:gdLst>
                  <a:gd name="T0" fmla="*/ 58 w 112"/>
                  <a:gd name="T1" fmla="*/ 109 h 121"/>
                  <a:gd name="T2" fmla="*/ 55 w 112"/>
                  <a:gd name="T3" fmla="*/ 107 h 121"/>
                  <a:gd name="T4" fmla="*/ 56 w 112"/>
                  <a:gd name="T5" fmla="*/ 93 h 121"/>
                  <a:gd name="T6" fmla="*/ 58 w 112"/>
                  <a:gd name="T7" fmla="*/ 91 h 121"/>
                  <a:gd name="T8" fmla="*/ 68 w 112"/>
                  <a:gd name="T9" fmla="*/ 92 h 121"/>
                  <a:gd name="T10" fmla="*/ 70 w 112"/>
                  <a:gd name="T11" fmla="*/ 86 h 121"/>
                  <a:gd name="T12" fmla="*/ 77 w 112"/>
                  <a:gd name="T13" fmla="*/ 83 h 121"/>
                  <a:gd name="T14" fmla="*/ 82 w 112"/>
                  <a:gd name="T15" fmla="*/ 91 h 121"/>
                  <a:gd name="T16" fmla="*/ 94 w 112"/>
                  <a:gd name="T17" fmla="*/ 90 h 121"/>
                  <a:gd name="T18" fmla="*/ 99 w 112"/>
                  <a:gd name="T19" fmla="*/ 86 h 121"/>
                  <a:gd name="T20" fmla="*/ 101 w 112"/>
                  <a:gd name="T21" fmla="*/ 91 h 121"/>
                  <a:gd name="T22" fmla="*/ 106 w 112"/>
                  <a:gd name="T23" fmla="*/ 95 h 121"/>
                  <a:gd name="T24" fmla="*/ 112 w 112"/>
                  <a:gd name="T25" fmla="*/ 82 h 121"/>
                  <a:gd name="T26" fmla="*/ 109 w 112"/>
                  <a:gd name="T27" fmla="*/ 57 h 121"/>
                  <a:gd name="T28" fmla="*/ 98 w 112"/>
                  <a:gd name="T29" fmla="*/ 46 h 121"/>
                  <a:gd name="T30" fmla="*/ 112 w 112"/>
                  <a:gd name="T31" fmla="*/ 31 h 121"/>
                  <a:gd name="T32" fmla="*/ 112 w 112"/>
                  <a:gd name="T33" fmla="*/ 27 h 121"/>
                  <a:gd name="T34" fmla="*/ 109 w 112"/>
                  <a:gd name="T35" fmla="*/ 20 h 121"/>
                  <a:gd name="T36" fmla="*/ 108 w 112"/>
                  <a:gd name="T37" fmla="*/ 19 h 121"/>
                  <a:gd name="T38" fmla="*/ 108 w 112"/>
                  <a:gd name="T39" fmla="*/ 19 h 121"/>
                  <a:gd name="T40" fmla="*/ 108 w 112"/>
                  <a:gd name="T41" fmla="*/ 19 h 121"/>
                  <a:gd name="T42" fmla="*/ 92 w 112"/>
                  <a:gd name="T43" fmla="*/ 20 h 121"/>
                  <a:gd name="T44" fmla="*/ 84 w 112"/>
                  <a:gd name="T45" fmla="*/ 16 h 121"/>
                  <a:gd name="T46" fmla="*/ 85 w 112"/>
                  <a:gd name="T47" fmla="*/ 0 h 121"/>
                  <a:gd name="T48" fmla="*/ 22 w 112"/>
                  <a:gd name="T49" fmla="*/ 1 h 121"/>
                  <a:gd name="T50" fmla="*/ 13 w 112"/>
                  <a:gd name="T51" fmla="*/ 21 h 121"/>
                  <a:gd name="T52" fmla="*/ 17 w 112"/>
                  <a:gd name="T53" fmla="*/ 31 h 121"/>
                  <a:gd name="T54" fmla="*/ 10 w 112"/>
                  <a:gd name="T55" fmla="*/ 33 h 121"/>
                  <a:gd name="T56" fmla="*/ 10 w 112"/>
                  <a:gd name="T57" fmla="*/ 56 h 121"/>
                  <a:gd name="T58" fmla="*/ 0 w 112"/>
                  <a:gd name="T59" fmla="*/ 62 h 121"/>
                  <a:gd name="T60" fmla="*/ 17 w 112"/>
                  <a:gd name="T61" fmla="*/ 92 h 121"/>
                  <a:gd name="T62" fmla="*/ 44 w 112"/>
                  <a:gd name="T63" fmla="*/ 121 h 121"/>
                  <a:gd name="T64" fmla="*/ 54 w 112"/>
                  <a:gd name="T65" fmla="*/ 115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21">
                    <a:moveTo>
                      <a:pt x="58" y="114"/>
                    </a:moveTo>
                    <a:cubicBezTo>
                      <a:pt x="57" y="112"/>
                      <a:pt x="57" y="110"/>
                      <a:pt x="58" y="109"/>
                    </a:cubicBezTo>
                    <a:cubicBezTo>
                      <a:pt x="58" y="109"/>
                      <a:pt x="57" y="108"/>
                      <a:pt x="56" y="107"/>
                    </a:cubicBezTo>
                    <a:cubicBezTo>
                      <a:pt x="55" y="107"/>
                      <a:pt x="55" y="107"/>
                      <a:pt x="55" y="107"/>
                    </a:cubicBezTo>
                    <a:cubicBezTo>
                      <a:pt x="55" y="101"/>
                      <a:pt x="55" y="101"/>
                      <a:pt x="55" y="101"/>
                    </a:cubicBezTo>
                    <a:cubicBezTo>
                      <a:pt x="56" y="93"/>
                      <a:pt x="56" y="93"/>
                      <a:pt x="56" y="93"/>
                    </a:cubicBezTo>
                    <a:cubicBezTo>
                      <a:pt x="56" y="91"/>
                      <a:pt x="56" y="91"/>
                      <a:pt x="57" y="90"/>
                    </a:cubicBezTo>
                    <a:cubicBezTo>
                      <a:pt x="58" y="90"/>
                      <a:pt x="58" y="91"/>
                      <a:pt x="58" y="91"/>
                    </a:cubicBezTo>
                    <a:cubicBezTo>
                      <a:pt x="59" y="91"/>
                      <a:pt x="59" y="92"/>
                      <a:pt x="61" y="92"/>
                    </a:cubicBezTo>
                    <a:cubicBezTo>
                      <a:pt x="68" y="92"/>
                      <a:pt x="68" y="92"/>
                      <a:pt x="68" y="92"/>
                    </a:cubicBezTo>
                    <a:cubicBezTo>
                      <a:pt x="70" y="91"/>
                      <a:pt x="70" y="91"/>
                      <a:pt x="70" y="91"/>
                    </a:cubicBezTo>
                    <a:cubicBezTo>
                      <a:pt x="70" y="86"/>
                      <a:pt x="70" y="86"/>
                      <a:pt x="70" y="86"/>
                    </a:cubicBezTo>
                    <a:cubicBezTo>
                      <a:pt x="73" y="83"/>
                      <a:pt x="73" y="83"/>
                      <a:pt x="73" y="83"/>
                    </a:cubicBezTo>
                    <a:cubicBezTo>
                      <a:pt x="77" y="83"/>
                      <a:pt x="77" y="83"/>
                      <a:pt x="77" y="83"/>
                    </a:cubicBezTo>
                    <a:cubicBezTo>
                      <a:pt x="81" y="90"/>
                      <a:pt x="81" y="90"/>
                      <a:pt x="81" y="90"/>
                    </a:cubicBezTo>
                    <a:cubicBezTo>
                      <a:pt x="82" y="91"/>
                      <a:pt x="82" y="91"/>
                      <a:pt x="82" y="91"/>
                    </a:cubicBezTo>
                    <a:cubicBezTo>
                      <a:pt x="87" y="95"/>
                      <a:pt x="87" y="95"/>
                      <a:pt x="87" y="95"/>
                    </a:cubicBezTo>
                    <a:cubicBezTo>
                      <a:pt x="94" y="90"/>
                      <a:pt x="94" y="90"/>
                      <a:pt x="94" y="90"/>
                    </a:cubicBezTo>
                    <a:cubicBezTo>
                      <a:pt x="95" y="86"/>
                      <a:pt x="95" y="86"/>
                      <a:pt x="95" y="86"/>
                    </a:cubicBezTo>
                    <a:cubicBezTo>
                      <a:pt x="99" y="86"/>
                      <a:pt x="99" y="86"/>
                      <a:pt x="99" y="86"/>
                    </a:cubicBezTo>
                    <a:cubicBezTo>
                      <a:pt x="100" y="86"/>
                      <a:pt x="100" y="86"/>
                      <a:pt x="100" y="86"/>
                    </a:cubicBezTo>
                    <a:cubicBezTo>
                      <a:pt x="100" y="86"/>
                      <a:pt x="101" y="88"/>
                      <a:pt x="101" y="91"/>
                    </a:cubicBezTo>
                    <a:cubicBezTo>
                      <a:pt x="101" y="93"/>
                      <a:pt x="102" y="94"/>
                      <a:pt x="102" y="95"/>
                    </a:cubicBezTo>
                    <a:cubicBezTo>
                      <a:pt x="106" y="95"/>
                      <a:pt x="106" y="95"/>
                      <a:pt x="106" y="95"/>
                    </a:cubicBezTo>
                    <a:cubicBezTo>
                      <a:pt x="106" y="87"/>
                      <a:pt x="106" y="87"/>
                      <a:pt x="106" y="87"/>
                    </a:cubicBezTo>
                    <a:cubicBezTo>
                      <a:pt x="112" y="82"/>
                      <a:pt x="112" y="82"/>
                      <a:pt x="112" y="82"/>
                    </a:cubicBezTo>
                    <a:cubicBezTo>
                      <a:pt x="111" y="80"/>
                      <a:pt x="110" y="71"/>
                      <a:pt x="109" y="69"/>
                    </a:cubicBezTo>
                    <a:cubicBezTo>
                      <a:pt x="108" y="66"/>
                      <a:pt x="109" y="60"/>
                      <a:pt x="109" y="57"/>
                    </a:cubicBezTo>
                    <a:cubicBezTo>
                      <a:pt x="101" y="55"/>
                      <a:pt x="101" y="55"/>
                      <a:pt x="101" y="55"/>
                    </a:cubicBezTo>
                    <a:cubicBezTo>
                      <a:pt x="98" y="46"/>
                      <a:pt x="98" y="46"/>
                      <a:pt x="98" y="46"/>
                    </a:cubicBezTo>
                    <a:cubicBezTo>
                      <a:pt x="98" y="35"/>
                      <a:pt x="98" y="35"/>
                      <a:pt x="98" y="35"/>
                    </a:cubicBezTo>
                    <a:cubicBezTo>
                      <a:pt x="112" y="31"/>
                      <a:pt x="112" y="31"/>
                      <a:pt x="112" y="31"/>
                    </a:cubicBezTo>
                    <a:cubicBezTo>
                      <a:pt x="112" y="28"/>
                      <a:pt x="112" y="28"/>
                      <a:pt x="112" y="28"/>
                    </a:cubicBezTo>
                    <a:cubicBezTo>
                      <a:pt x="112" y="28"/>
                      <a:pt x="112" y="28"/>
                      <a:pt x="112" y="27"/>
                    </a:cubicBezTo>
                    <a:cubicBezTo>
                      <a:pt x="111" y="26"/>
                      <a:pt x="110" y="23"/>
                      <a:pt x="109" y="21"/>
                    </a:cubicBezTo>
                    <a:cubicBezTo>
                      <a:pt x="109" y="21"/>
                      <a:pt x="109" y="20"/>
                      <a:pt x="109" y="20"/>
                    </a:cubicBezTo>
                    <a:cubicBezTo>
                      <a:pt x="109" y="20"/>
                      <a:pt x="109" y="20"/>
                      <a:pt x="108" y="20"/>
                    </a:cubicBezTo>
                    <a:cubicBezTo>
                      <a:pt x="108" y="20"/>
                      <a:pt x="108" y="20"/>
                      <a:pt x="108" y="19"/>
                    </a:cubicBezTo>
                    <a:cubicBezTo>
                      <a:pt x="108" y="19"/>
                      <a:pt x="108" y="19"/>
                      <a:pt x="108" y="19"/>
                    </a:cubicBezTo>
                    <a:cubicBezTo>
                      <a:pt x="108" y="19"/>
                      <a:pt x="108" y="19"/>
                      <a:pt x="108" y="19"/>
                    </a:cubicBezTo>
                    <a:cubicBezTo>
                      <a:pt x="108" y="19"/>
                      <a:pt x="108" y="19"/>
                      <a:pt x="108" y="19"/>
                    </a:cubicBezTo>
                    <a:cubicBezTo>
                      <a:pt x="108" y="19"/>
                      <a:pt x="108" y="19"/>
                      <a:pt x="108" y="19"/>
                    </a:cubicBezTo>
                    <a:cubicBezTo>
                      <a:pt x="101" y="16"/>
                      <a:pt x="101" y="16"/>
                      <a:pt x="101" y="16"/>
                    </a:cubicBezTo>
                    <a:cubicBezTo>
                      <a:pt x="92" y="20"/>
                      <a:pt x="92" y="20"/>
                      <a:pt x="92" y="20"/>
                    </a:cubicBezTo>
                    <a:cubicBezTo>
                      <a:pt x="87" y="20"/>
                      <a:pt x="87" y="20"/>
                      <a:pt x="87" y="20"/>
                    </a:cubicBezTo>
                    <a:cubicBezTo>
                      <a:pt x="84" y="16"/>
                      <a:pt x="84" y="16"/>
                      <a:pt x="84" y="16"/>
                    </a:cubicBezTo>
                    <a:cubicBezTo>
                      <a:pt x="84" y="3"/>
                      <a:pt x="84" y="3"/>
                      <a:pt x="84" y="3"/>
                    </a:cubicBezTo>
                    <a:cubicBezTo>
                      <a:pt x="85" y="0"/>
                      <a:pt x="85" y="0"/>
                      <a:pt x="85" y="0"/>
                    </a:cubicBezTo>
                    <a:cubicBezTo>
                      <a:pt x="63" y="0"/>
                      <a:pt x="32" y="0"/>
                      <a:pt x="23" y="0"/>
                    </a:cubicBezTo>
                    <a:cubicBezTo>
                      <a:pt x="23" y="0"/>
                      <a:pt x="23" y="1"/>
                      <a:pt x="22" y="1"/>
                    </a:cubicBezTo>
                    <a:cubicBezTo>
                      <a:pt x="23" y="2"/>
                      <a:pt x="23" y="2"/>
                      <a:pt x="23" y="2"/>
                    </a:cubicBezTo>
                    <a:cubicBezTo>
                      <a:pt x="13" y="21"/>
                      <a:pt x="13" y="21"/>
                      <a:pt x="13" y="21"/>
                    </a:cubicBezTo>
                    <a:cubicBezTo>
                      <a:pt x="18" y="24"/>
                      <a:pt x="18" y="24"/>
                      <a:pt x="18" y="24"/>
                    </a:cubicBezTo>
                    <a:cubicBezTo>
                      <a:pt x="17" y="31"/>
                      <a:pt x="17" y="31"/>
                      <a:pt x="17" y="31"/>
                    </a:cubicBezTo>
                    <a:cubicBezTo>
                      <a:pt x="16" y="32"/>
                      <a:pt x="16" y="32"/>
                      <a:pt x="16" y="32"/>
                    </a:cubicBezTo>
                    <a:cubicBezTo>
                      <a:pt x="16" y="32"/>
                      <a:pt x="14" y="32"/>
                      <a:pt x="10" y="33"/>
                    </a:cubicBezTo>
                    <a:cubicBezTo>
                      <a:pt x="9" y="33"/>
                      <a:pt x="9" y="39"/>
                      <a:pt x="10" y="51"/>
                    </a:cubicBezTo>
                    <a:cubicBezTo>
                      <a:pt x="10" y="54"/>
                      <a:pt x="10" y="56"/>
                      <a:pt x="10" y="56"/>
                    </a:cubicBezTo>
                    <a:cubicBezTo>
                      <a:pt x="9" y="58"/>
                      <a:pt x="5" y="59"/>
                      <a:pt x="3" y="60"/>
                    </a:cubicBezTo>
                    <a:cubicBezTo>
                      <a:pt x="0" y="62"/>
                      <a:pt x="0" y="62"/>
                      <a:pt x="0" y="62"/>
                    </a:cubicBezTo>
                    <a:cubicBezTo>
                      <a:pt x="8" y="70"/>
                      <a:pt x="8" y="70"/>
                      <a:pt x="8" y="70"/>
                    </a:cubicBezTo>
                    <a:cubicBezTo>
                      <a:pt x="17" y="92"/>
                      <a:pt x="17" y="92"/>
                      <a:pt x="17" y="92"/>
                    </a:cubicBezTo>
                    <a:cubicBezTo>
                      <a:pt x="37" y="111"/>
                      <a:pt x="37" y="111"/>
                      <a:pt x="37" y="111"/>
                    </a:cubicBezTo>
                    <a:cubicBezTo>
                      <a:pt x="44" y="121"/>
                      <a:pt x="44" y="121"/>
                      <a:pt x="44" y="121"/>
                    </a:cubicBezTo>
                    <a:cubicBezTo>
                      <a:pt x="49" y="115"/>
                      <a:pt x="49" y="115"/>
                      <a:pt x="49" y="115"/>
                    </a:cubicBezTo>
                    <a:cubicBezTo>
                      <a:pt x="54" y="115"/>
                      <a:pt x="54" y="115"/>
                      <a:pt x="54" y="115"/>
                    </a:cubicBezTo>
                    <a:lnTo>
                      <a:pt x="58" y="11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1" name="Freeform 567">
                <a:extLst>
                  <a:ext uri="{FF2B5EF4-FFF2-40B4-BE49-F238E27FC236}">
                    <a16:creationId xmlns:a16="http://schemas.microsoft.com/office/drawing/2014/main" id="{AD17EB33-9C7E-4936-BCD2-180A0C9984FC}"/>
                  </a:ext>
                </a:extLst>
              </p:cNvPr>
              <p:cNvSpPr>
                <a:spLocks/>
              </p:cNvSpPr>
              <p:nvPr/>
            </p:nvSpPr>
            <p:spPr bwMode="auto">
              <a:xfrm>
                <a:off x="3586082" y="4145000"/>
                <a:ext cx="121046" cy="213456"/>
              </a:xfrm>
              <a:custGeom>
                <a:avLst/>
                <a:gdLst>
                  <a:gd name="T0" fmla="*/ 8 w 39"/>
                  <a:gd name="T1" fmla="*/ 4 h 69"/>
                  <a:gd name="T2" fmla="*/ 8 w 39"/>
                  <a:gd name="T3" fmla="*/ 6 h 69"/>
                  <a:gd name="T4" fmla="*/ 8 w 39"/>
                  <a:gd name="T5" fmla="*/ 7 h 69"/>
                  <a:gd name="T6" fmla="*/ 8 w 39"/>
                  <a:gd name="T7" fmla="*/ 8 h 69"/>
                  <a:gd name="T8" fmla="*/ 8 w 39"/>
                  <a:gd name="T9" fmla="*/ 8 h 69"/>
                  <a:gd name="T10" fmla="*/ 8 w 39"/>
                  <a:gd name="T11" fmla="*/ 9 h 69"/>
                  <a:gd name="T12" fmla="*/ 8 w 39"/>
                  <a:gd name="T13" fmla="*/ 9 h 69"/>
                  <a:gd name="T14" fmla="*/ 8 w 39"/>
                  <a:gd name="T15" fmla="*/ 10 h 69"/>
                  <a:gd name="T16" fmla="*/ 8 w 39"/>
                  <a:gd name="T17" fmla="*/ 10 h 69"/>
                  <a:gd name="T18" fmla="*/ 8 w 39"/>
                  <a:gd name="T19" fmla="*/ 11 h 69"/>
                  <a:gd name="T20" fmla="*/ 8 w 39"/>
                  <a:gd name="T21" fmla="*/ 11 h 69"/>
                  <a:gd name="T22" fmla="*/ 7 w 39"/>
                  <a:gd name="T23" fmla="*/ 12 h 69"/>
                  <a:gd name="T24" fmla="*/ 7 w 39"/>
                  <a:gd name="T25" fmla="*/ 13 h 69"/>
                  <a:gd name="T26" fmla="*/ 8 w 39"/>
                  <a:gd name="T27" fmla="*/ 19 h 69"/>
                  <a:gd name="T28" fmla="*/ 8 w 39"/>
                  <a:gd name="T29" fmla="*/ 20 h 69"/>
                  <a:gd name="T30" fmla="*/ 7 w 39"/>
                  <a:gd name="T31" fmla="*/ 20 h 69"/>
                  <a:gd name="T32" fmla="*/ 1 w 39"/>
                  <a:gd name="T33" fmla="*/ 23 h 69"/>
                  <a:gd name="T34" fmla="*/ 2 w 39"/>
                  <a:gd name="T35" fmla="*/ 28 h 69"/>
                  <a:gd name="T36" fmla="*/ 5 w 39"/>
                  <a:gd name="T37" fmla="*/ 31 h 69"/>
                  <a:gd name="T38" fmla="*/ 5 w 39"/>
                  <a:gd name="T39" fmla="*/ 39 h 69"/>
                  <a:gd name="T40" fmla="*/ 10 w 39"/>
                  <a:gd name="T41" fmla="*/ 42 h 69"/>
                  <a:gd name="T42" fmla="*/ 10 w 39"/>
                  <a:gd name="T43" fmla="*/ 43 h 69"/>
                  <a:gd name="T44" fmla="*/ 13 w 39"/>
                  <a:gd name="T45" fmla="*/ 53 h 69"/>
                  <a:gd name="T46" fmla="*/ 19 w 39"/>
                  <a:gd name="T47" fmla="*/ 69 h 69"/>
                  <a:gd name="T48" fmla="*/ 38 w 39"/>
                  <a:gd name="T49" fmla="*/ 42 h 69"/>
                  <a:gd name="T50" fmla="*/ 37 w 39"/>
                  <a:gd name="T51" fmla="*/ 35 h 69"/>
                  <a:gd name="T52" fmla="*/ 31 w 39"/>
                  <a:gd name="T53" fmla="*/ 35 h 69"/>
                  <a:gd name="T54" fmla="*/ 31 w 39"/>
                  <a:gd name="T55" fmla="*/ 26 h 69"/>
                  <a:gd name="T56" fmla="*/ 38 w 39"/>
                  <a:gd name="T57" fmla="*/ 24 h 69"/>
                  <a:gd name="T58" fmla="*/ 39 w 39"/>
                  <a:gd name="T59" fmla="*/ 8 h 69"/>
                  <a:gd name="T60" fmla="*/ 31 w 39"/>
                  <a:gd name="T61" fmla="*/ 2 h 69"/>
                  <a:gd name="T62" fmla="*/ 31 w 39"/>
                  <a:gd name="T63" fmla="*/ 0 h 69"/>
                  <a:gd name="T64" fmla="*/ 24 w 39"/>
                  <a:gd name="T65" fmla="*/ 8 h 69"/>
                  <a:gd name="T66" fmla="*/ 19 w 39"/>
                  <a:gd name="T67" fmla="*/ 8 h 69"/>
                  <a:gd name="T68" fmla="*/ 8 w 39"/>
                  <a:gd name="T69"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9" h="69">
                    <a:moveTo>
                      <a:pt x="8" y="4"/>
                    </a:moveTo>
                    <a:cubicBezTo>
                      <a:pt x="8" y="5"/>
                      <a:pt x="8" y="6"/>
                      <a:pt x="8" y="6"/>
                    </a:cubicBezTo>
                    <a:cubicBezTo>
                      <a:pt x="8" y="6"/>
                      <a:pt x="8" y="7"/>
                      <a:pt x="8" y="7"/>
                    </a:cubicBezTo>
                    <a:cubicBezTo>
                      <a:pt x="8" y="7"/>
                      <a:pt x="8" y="7"/>
                      <a:pt x="8" y="8"/>
                    </a:cubicBezTo>
                    <a:cubicBezTo>
                      <a:pt x="8" y="8"/>
                      <a:pt x="8" y="8"/>
                      <a:pt x="8" y="8"/>
                    </a:cubicBezTo>
                    <a:cubicBezTo>
                      <a:pt x="8" y="8"/>
                      <a:pt x="8" y="9"/>
                      <a:pt x="8" y="9"/>
                    </a:cubicBezTo>
                    <a:cubicBezTo>
                      <a:pt x="8" y="9"/>
                      <a:pt x="8" y="9"/>
                      <a:pt x="8" y="9"/>
                    </a:cubicBezTo>
                    <a:cubicBezTo>
                      <a:pt x="8" y="9"/>
                      <a:pt x="8" y="10"/>
                      <a:pt x="8" y="10"/>
                    </a:cubicBezTo>
                    <a:cubicBezTo>
                      <a:pt x="8" y="10"/>
                      <a:pt x="8" y="10"/>
                      <a:pt x="8" y="10"/>
                    </a:cubicBezTo>
                    <a:cubicBezTo>
                      <a:pt x="8" y="10"/>
                      <a:pt x="8" y="11"/>
                      <a:pt x="8" y="11"/>
                    </a:cubicBezTo>
                    <a:cubicBezTo>
                      <a:pt x="8" y="11"/>
                      <a:pt x="8" y="11"/>
                      <a:pt x="8" y="11"/>
                    </a:cubicBezTo>
                    <a:cubicBezTo>
                      <a:pt x="8" y="11"/>
                      <a:pt x="7" y="12"/>
                      <a:pt x="7" y="12"/>
                    </a:cubicBezTo>
                    <a:cubicBezTo>
                      <a:pt x="7" y="12"/>
                      <a:pt x="7" y="12"/>
                      <a:pt x="7" y="13"/>
                    </a:cubicBezTo>
                    <a:cubicBezTo>
                      <a:pt x="7" y="15"/>
                      <a:pt x="7" y="17"/>
                      <a:pt x="8" y="19"/>
                    </a:cubicBezTo>
                    <a:cubicBezTo>
                      <a:pt x="8" y="20"/>
                      <a:pt x="8" y="20"/>
                      <a:pt x="8" y="20"/>
                    </a:cubicBezTo>
                    <a:cubicBezTo>
                      <a:pt x="7" y="20"/>
                      <a:pt x="7" y="20"/>
                      <a:pt x="7" y="20"/>
                    </a:cubicBezTo>
                    <a:cubicBezTo>
                      <a:pt x="6" y="21"/>
                      <a:pt x="2" y="23"/>
                      <a:pt x="1" y="23"/>
                    </a:cubicBezTo>
                    <a:cubicBezTo>
                      <a:pt x="0" y="24"/>
                      <a:pt x="1" y="26"/>
                      <a:pt x="2" y="28"/>
                    </a:cubicBezTo>
                    <a:cubicBezTo>
                      <a:pt x="5" y="31"/>
                      <a:pt x="5" y="31"/>
                      <a:pt x="5" y="31"/>
                    </a:cubicBezTo>
                    <a:cubicBezTo>
                      <a:pt x="5" y="39"/>
                      <a:pt x="5" y="39"/>
                      <a:pt x="5" y="39"/>
                    </a:cubicBezTo>
                    <a:cubicBezTo>
                      <a:pt x="6" y="40"/>
                      <a:pt x="8" y="41"/>
                      <a:pt x="10" y="42"/>
                    </a:cubicBezTo>
                    <a:cubicBezTo>
                      <a:pt x="10" y="43"/>
                      <a:pt x="10" y="43"/>
                      <a:pt x="10" y="43"/>
                    </a:cubicBezTo>
                    <a:cubicBezTo>
                      <a:pt x="13" y="53"/>
                      <a:pt x="13" y="53"/>
                      <a:pt x="13" y="53"/>
                    </a:cubicBezTo>
                    <a:cubicBezTo>
                      <a:pt x="19" y="69"/>
                      <a:pt x="19" y="69"/>
                      <a:pt x="19" y="69"/>
                    </a:cubicBezTo>
                    <a:cubicBezTo>
                      <a:pt x="38" y="42"/>
                      <a:pt x="38" y="42"/>
                      <a:pt x="38" y="42"/>
                    </a:cubicBezTo>
                    <a:cubicBezTo>
                      <a:pt x="37" y="35"/>
                      <a:pt x="37" y="35"/>
                      <a:pt x="37" y="35"/>
                    </a:cubicBezTo>
                    <a:cubicBezTo>
                      <a:pt x="31" y="35"/>
                      <a:pt x="31" y="35"/>
                      <a:pt x="31" y="35"/>
                    </a:cubicBezTo>
                    <a:cubicBezTo>
                      <a:pt x="31" y="26"/>
                      <a:pt x="31" y="26"/>
                      <a:pt x="31" y="26"/>
                    </a:cubicBezTo>
                    <a:cubicBezTo>
                      <a:pt x="38" y="24"/>
                      <a:pt x="38" y="24"/>
                      <a:pt x="38" y="24"/>
                    </a:cubicBezTo>
                    <a:cubicBezTo>
                      <a:pt x="39" y="8"/>
                      <a:pt x="39" y="8"/>
                      <a:pt x="39" y="8"/>
                    </a:cubicBezTo>
                    <a:cubicBezTo>
                      <a:pt x="31" y="2"/>
                      <a:pt x="31" y="2"/>
                      <a:pt x="31" y="2"/>
                    </a:cubicBezTo>
                    <a:cubicBezTo>
                      <a:pt x="31" y="0"/>
                      <a:pt x="31" y="0"/>
                      <a:pt x="31" y="0"/>
                    </a:cubicBezTo>
                    <a:cubicBezTo>
                      <a:pt x="24" y="8"/>
                      <a:pt x="24" y="8"/>
                      <a:pt x="24" y="8"/>
                    </a:cubicBezTo>
                    <a:cubicBezTo>
                      <a:pt x="19" y="8"/>
                      <a:pt x="19" y="8"/>
                      <a:pt x="19" y="8"/>
                    </a:cubicBezTo>
                    <a:lnTo>
                      <a:pt x="8" y="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2" name="Freeform 568">
                <a:extLst>
                  <a:ext uri="{FF2B5EF4-FFF2-40B4-BE49-F238E27FC236}">
                    <a16:creationId xmlns:a16="http://schemas.microsoft.com/office/drawing/2014/main" id="{DC5B5ECF-43EC-4D4B-B7AF-6CD7E4FF9CCA}"/>
                  </a:ext>
                </a:extLst>
              </p:cNvPr>
              <p:cNvSpPr>
                <a:spLocks/>
              </p:cNvSpPr>
              <p:nvPr/>
            </p:nvSpPr>
            <p:spPr bwMode="auto">
              <a:xfrm>
                <a:off x="3165677" y="4605753"/>
                <a:ext cx="696337" cy="600021"/>
              </a:xfrm>
              <a:custGeom>
                <a:avLst/>
                <a:gdLst>
                  <a:gd name="T0" fmla="*/ 188 w 225"/>
                  <a:gd name="T1" fmla="*/ 16 h 194"/>
                  <a:gd name="T2" fmla="*/ 177 w 225"/>
                  <a:gd name="T3" fmla="*/ 13 h 194"/>
                  <a:gd name="T4" fmla="*/ 162 w 225"/>
                  <a:gd name="T5" fmla="*/ 6 h 194"/>
                  <a:gd name="T6" fmla="*/ 159 w 225"/>
                  <a:gd name="T7" fmla="*/ 0 h 194"/>
                  <a:gd name="T8" fmla="*/ 134 w 225"/>
                  <a:gd name="T9" fmla="*/ 19 h 194"/>
                  <a:gd name="T10" fmla="*/ 133 w 225"/>
                  <a:gd name="T11" fmla="*/ 29 h 194"/>
                  <a:gd name="T12" fmla="*/ 131 w 225"/>
                  <a:gd name="T13" fmla="*/ 33 h 194"/>
                  <a:gd name="T14" fmla="*/ 131 w 225"/>
                  <a:gd name="T15" fmla="*/ 43 h 194"/>
                  <a:gd name="T16" fmla="*/ 129 w 225"/>
                  <a:gd name="T17" fmla="*/ 56 h 194"/>
                  <a:gd name="T18" fmla="*/ 127 w 225"/>
                  <a:gd name="T19" fmla="*/ 69 h 194"/>
                  <a:gd name="T20" fmla="*/ 141 w 225"/>
                  <a:gd name="T21" fmla="*/ 83 h 194"/>
                  <a:gd name="T22" fmla="*/ 144 w 225"/>
                  <a:gd name="T23" fmla="*/ 78 h 194"/>
                  <a:gd name="T24" fmla="*/ 156 w 225"/>
                  <a:gd name="T25" fmla="*/ 107 h 194"/>
                  <a:gd name="T26" fmla="*/ 149 w 225"/>
                  <a:gd name="T27" fmla="*/ 104 h 194"/>
                  <a:gd name="T28" fmla="*/ 144 w 225"/>
                  <a:gd name="T29" fmla="*/ 106 h 194"/>
                  <a:gd name="T30" fmla="*/ 144 w 225"/>
                  <a:gd name="T31" fmla="*/ 107 h 194"/>
                  <a:gd name="T32" fmla="*/ 131 w 225"/>
                  <a:gd name="T33" fmla="*/ 99 h 194"/>
                  <a:gd name="T34" fmla="*/ 127 w 225"/>
                  <a:gd name="T35" fmla="*/ 91 h 194"/>
                  <a:gd name="T36" fmla="*/ 114 w 225"/>
                  <a:gd name="T37" fmla="*/ 83 h 194"/>
                  <a:gd name="T38" fmla="*/ 107 w 225"/>
                  <a:gd name="T39" fmla="*/ 81 h 194"/>
                  <a:gd name="T40" fmla="*/ 102 w 225"/>
                  <a:gd name="T41" fmla="*/ 70 h 194"/>
                  <a:gd name="T42" fmla="*/ 99 w 225"/>
                  <a:gd name="T43" fmla="*/ 78 h 194"/>
                  <a:gd name="T44" fmla="*/ 89 w 225"/>
                  <a:gd name="T45" fmla="*/ 76 h 194"/>
                  <a:gd name="T46" fmla="*/ 72 w 225"/>
                  <a:gd name="T47" fmla="*/ 75 h 194"/>
                  <a:gd name="T48" fmla="*/ 62 w 225"/>
                  <a:gd name="T49" fmla="*/ 61 h 194"/>
                  <a:gd name="T50" fmla="*/ 49 w 225"/>
                  <a:gd name="T51" fmla="*/ 67 h 194"/>
                  <a:gd name="T52" fmla="*/ 46 w 225"/>
                  <a:gd name="T53" fmla="*/ 58 h 194"/>
                  <a:gd name="T54" fmla="*/ 40 w 225"/>
                  <a:gd name="T55" fmla="*/ 58 h 194"/>
                  <a:gd name="T56" fmla="*/ 35 w 225"/>
                  <a:gd name="T57" fmla="*/ 97 h 194"/>
                  <a:gd name="T58" fmla="*/ 0 w 225"/>
                  <a:gd name="T59" fmla="*/ 163 h 194"/>
                  <a:gd name="T60" fmla="*/ 36 w 225"/>
                  <a:gd name="T61" fmla="*/ 183 h 194"/>
                  <a:gd name="T62" fmla="*/ 60 w 225"/>
                  <a:gd name="T63" fmla="*/ 187 h 194"/>
                  <a:gd name="T64" fmla="*/ 76 w 225"/>
                  <a:gd name="T65" fmla="*/ 193 h 194"/>
                  <a:gd name="T66" fmla="*/ 78 w 225"/>
                  <a:gd name="T67" fmla="*/ 193 h 194"/>
                  <a:gd name="T68" fmla="*/ 81 w 225"/>
                  <a:gd name="T69" fmla="*/ 193 h 194"/>
                  <a:gd name="T70" fmla="*/ 83 w 225"/>
                  <a:gd name="T71" fmla="*/ 192 h 194"/>
                  <a:gd name="T72" fmla="*/ 85 w 225"/>
                  <a:gd name="T73" fmla="*/ 192 h 194"/>
                  <a:gd name="T74" fmla="*/ 87 w 225"/>
                  <a:gd name="T75" fmla="*/ 192 h 194"/>
                  <a:gd name="T76" fmla="*/ 89 w 225"/>
                  <a:gd name="T77" fmla="*/ 192 h 194"/>
                  <a:gd name="T78" fmla="*/ 91 w 225"/>
                  <a:gd name="T79" fmla="*/ 192 h 194"/>
                  <a:gd name="T80" fmla="*/ 92 w 225"/>
                  <a:gd name="T81" fmla="*/ 192 h 194"/>
                  <a:gd name="T82" fmla="*/ 93 w 225"/>
                  <a:gd name="T83" fmla="*/ 191 h 194"/>
                  <a:gd name="T84" fmla="*/ 98 w 225"/>
                  <a:gd name="T85" fmla="*/ 184 h 194"/>
                  <a:gd name="T86" fmla="*/ 130 w 225"/>
                  <a:gd name="T87" fmla="*/ 163 h 194"/>
                  <a:gd name="T88" fmla="*/ 140 w 225"/>
                  <a:gd name="T89" fmla="*/ 150 h 194"/>
                  <a:gd name="T90" fmla="*/ 158 w 225"/>
                  <a:gd name="T91" fmla="*/ 146 h 194"/>
                  <a:gd name="T92" fmla="*/ 158 w 225"/>
                  <a:gd name="T93" fmla="*/ 135 h 194"/>
                  <a:gd name="T94" fmla="*/ 210 w 225"/>
                  <a:gd name="T95" fmla="*/ 83 h 194"/>
                  <a:gd name="T96" fmla="*/ 225 w 225"/>
                  <a:gd name="T97" fmla="*/ 80 h 194"/>
                  <a:gd name="T98" fmla="*/ 218 w 225"/>
                  <a:gd name="T99" fmla="*/ 75 h 194"/>
                  <a:gd name="T100" fmla="*/ 220 w 225"/>
                  <a:gd name="T101" fmla="*/ 59 h 194"/>
                  <a:gd name="T102" fmla="*/ 214 w 225"/>
                  <a:gd name="T103" fmla="*/ 47 h 194"/>
                  <a:gd name="T104" fmla="*/ 225 w 225"/>
                  <a:gd name="T105" fmla="*/ 46 h 194"/>
                  <a:gd name="T106" fmla="*/ 219 w 225"/>
                  <a:gd name="T107" fmla="*/ 33 h 194"/>
                  <a:gd name="T108" fmla="*/ 211 w 225"/>
                  <a:gd name="T109" fmla="*/ 28 h 194"/>
                  <a:gd name="T110" fmla="*/ 208 w 225"/>
                  <a:gd name="T111" fmla="*/ 26 h 194"/>
                  <a:gd name="T112" fmla="*/ 205 w 225"/>
                  <a:gd name="T113" fmla="*/ 23 h 194"/>
                  <a:gd name="T114" fmla="*/ 189 w 225"/>
                  <a:gd name="T115" fmla="*/ 1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94">
                    <a:moveTo>
                      <a:pt x="189" y="16"/>
                    </a:moveTo>
                    <a:cubicBezTo>
                      <a:pt x="188" y="16"/>
                      <a:pt x="188" y="16"/>
                      <a:pt x="188" y="16"/>
                    </a:cubicBezTo>
                    <a:cubicBezTo>
                      <a:pt x="188" y="16"/>
                      <a:pt x="188" y="16"/>
                      <a:pt x="188" y="16"/>
                    </a:cubicBezTo>
                    <a:cubicBezTo>
                      <a:pt x="187" y="15"/>
                      <a:pt x="178" y="14"/>
                      <a:pt x="177" y="13"/>
                    </a:cubicBezTo>
                    <a:cubicBezTo>
                      <a:pt x="175" y="12"/>
                      <a:pt x="167" y="9"/>
                      <a:pt x="164" y="8"/>
                    </a:cubicBezTo>
                    <a:cubicBezTo>
                      <a:pt x="163" y="8"/>
                      <a:pt x="163" y="7"/>
                      <a:pt x="162" y="6"/>
                    </a:cubicBezTo>
                    <a:cubicBezTo>
                      <a:pt x="162" y="5"/>
                      <a:pt x="163" y="3"/>
                      <a:pt x="163" y="2"/>
                    </a:cubicBezTo>
                    <a:cubicBezTo>
                      <a:pt x="159" y="0"/>
                      <a:pt x="159" y="0"/>
                      <a:pt x="159" y="0"/>
                    </a:cubicBezTo>
                    <a:cubicBezTo>
                      <a:pt x="141" y="5"/>
                      <a:pt x="141" y="5"/>
                      <a:pt x="141" y="5"/>
                    </a:cubicBezTo>
                    <a:cubicBezTo>
                      <a:pt x="134" y="19"/>
                      <a:pt x="134" y="19"/>
                      <a:pt x="134" y="19"/>
                    </a:cubicBezTo>
                    <a:cubicBezTo>
                      <a:pt x="128" y="23"/>
                      <a:pt x="128" y="23"/>
                      <a:pt x="128" y="23"/>
                    </a:cubicBezTo>
                    <a:cubicBezTo>
                      <a:pt x="133" y="29"/>
                      <a:pt x="133" y="29"/>
                      <a:pt x="133" y="29"/>
                    </a:cubicBezTo>
                    <a:cubicBezTo>
                      <a:pt x="133" y="29"/>
                      <a:pt x="133" y="29"/>
                      <a:pt x="133" y="29"/>
                    </a:cubicBezTo>
                    <a:cubicBezTo>
                      <a:pt x="133" y="30"/>
                      <a:pt x="132" y="33"/>
                      <a:pt x="131" y="33"/>
                    </a:cubicBezTo>
                    <a:cubicBezTo>
                      <a:pt x="130" y="35"/>
                      <a:pt x="131" y="39"/>
                      <a:pt x="131" y="43"/>
                    </a:cubicBezTo>
                    <a:cubicBezTo>
                      <a:pt x="131" y="43"/>
                      <a:pt x="131" y="43"/>
                      <a:pt x="131" y="43"/>
                    </a:cubicBezTo>
                    <a:cubicBezTo>
                      <a:pt x="129" y="51"/>
                      <a:pt x="129" y="51"/>
                      <a:pt x="129" y="51"/>
                    </a:cubicBezTo>
                    <a:cubicBezTo>
                      <a:pt x="129" y="56"/>
                      <a:pt x="129" y="56"/>
                      <a:pt x="129" y="56"/>
                    </a:cubicBezTo>
                    <a:cubicBezTo>
                      <a:pt x="129" y="58"/>
                      <a:pt x="127" y="61"/>
                      <a:pt x="126" y="62"/>
                    </a:cubicBezTo>
                    <a:cubicBezTo>
                      <a:pt x="127" y="69"/>
                      <a:pt x="127" y="69"/>
                      <a:pt x="127" y="69"/>
                    </a:cubicBezTo>
                    <a:cubicBezTo>
                      <a:pt x="134" y="78"/>
                      <a:pt x="134" y="78"/>
                      <a:pt x="134" y="78"/>
                    </a:cubicBezTo>
                    <a:cubicBezTo>
                      <a:pt x="141" y="83"/>
                      <a:pt x="141" y="83"/>
                      <a:pt x="141" y="83"/>
                    </a:cubicBezTo>
                    <a:cubicBezTo>
                      <a:pt x="144" y="83"/>
                      <a:pt x="144" y="83"/>
                      <a:pt x="144" y="83"/>
                    </a:cubicBezTo>
                    <a:cubicBezTo>
                      <a:pt x="144" y="78"/>
                      <a:pt x="144" y="78"/>
                      <a:pt x="144" y="78"/>
                    </a:cubicBezTo>
                    <a:cubicBezTo>
                      <a:pt x="154" y="79"/>
                      <a:pt x="154" y="79"/>
                      <a:pt x="154" y="79"/>
                    </a:cubicBezTo>
                    <a:cubicBezTo>
                      <a:pt x="156" y="107"/>
                      <a:pt x="156" y="107"/>
                      <a:pt x="156" y="107"/>
                    </a:cubicBezTo>
                    <a:cubicBezTo>
                      <a:pt x="149" y="107"/>
                      <a:pt x="149" y="107"/>
                      <a:pt x="149" y="107"/>
                    </a:cubicBezTo>
                    <a:cubicBezTo>
                      <a:pt x="149" y="104"/>
                      <a:pt x="149" y="104"/>
                      <a:pt x="149" y="104"/>
                    </a:cubicBezTo>
                    <a:cubicBezTo>
                      <a:pt x="148" y="103"/>
                      <a:pt x="145" y="102"/>
                      <a:pt x="144" y="102"/>
                    </a:cubicBezTo>
                    <a:cubicBezTo>
                      <a:pt x="144" y="102"/>
                      <a:pt x="144" y="104"/>
                      <a:pt x="144" y="106"/>
                    </a:cubicBezTo>
                    <a:cubicBezTo>
                      <a:pt x="144" y="107"/>
                      <a:pt x="144" y="107"/>
                      <a:pt x="144" y="107"/>
                    </a:cubicBezTo>
                    <a:cubicBezTo>
                      <a:pt x="144" y="107"/>
                      <a:pt x="144" y="107"/>
                      <a:pt x="144" y="107"/>
                    </a:cubicBezTo>
                    <a:cubicBezTo>
                      <a:pt x="137" y="107"/>
                      <a:pt x="137" y="107"/>
                      <a:pt x="137" y="107"/>
                    </a:cubicBezTo>
                    <a:cubicBezTo>
                      <a:pt x="131" y="99"/>
                      <a:pt x="131" y="99"/>
                      <a:pt x="131" y="99"/>
                    </a:cubicBezTo>
                    <a:cubicBezTo>
                      <a:pt x="130" y="98"/>
                      <a:pt x="129" y="96"/>
                      <a:pt x="129" y="94"/>
                    </a:cubicBezTo>
                    <a:cubicBezTo>
                      <a:pt x="128" y="93"/>
                      <a:pt x="128" y="92"/>
                      <a:pt x="127" y="91"/>
                    </a:cubicBezTo>
                    <a:cubicBezTo>
                      <a:pt x="126" y="89"/>
                      <a:pt x="124" y="88"/>
                      <a:pt x="123" y="88"/>
                    </a:cubicBezTo>
                    <a:cubicBezTo>
                      <a:pt x="122" y="88"/>
                      <a:pt x="116" y="84"/>
                      <a:pt x="114" y="83"/>
                    </a:cubicBezTo>
                    <a:cubicBezTo>
                      <a:pt x="113" y="82"/>
                      <a:pt x="110" y="82"/>
                      <a:pt x="108" y="81"/>
                    </a:cubicBezTo>
                    <a:cubicBezTo>
                      <a:pt x="107" y="81"/>
                      <a:pt x="107" y="81"/>
                      <a:pt x="107" y="81"/>
                    </a:cubicBezTo>
                    <a:cubicBezTo>
                      <a:pt x="107" y="75"/>
                      <a:pt x="107" y="75"/>
                      <a:pt x="107" y="75"/>
                    </a:cubicBezTo>
                    <a:cubicBezTo>
                      <a:pt x="102" y="70"/>
                      <a:pt x="102" y="70"/>
                      <a:pt x="102" y="70"/>
                    </a:cubicBezTo>
                    <a:cubicBezTo>
                      <a:pt x="101" y="68"/>
                      <a:pt x="101" y="68"/>
                      <a:pt x="101" y="68"/>
                    </a:cubicBezTo>
                    <a:cubicBezTo>
                      <a:pt x="99" y="78"/>
                      <a:pt x="99" y="78"/>
                      <a:pt x="99" y="78"/>
                    </a:cubicBezTo>
                    <a:cubicBezTo>
                      <a:pt x="98" y="78"/>
                      <a:pt x="98" y="78"/>
                      <a:pt x="98" y="78"/>
                    </a:cubicBezTo>
                    <a:cubicBezTo>
                      <a:pt x="97" y="78"/>
                      <a:pt x="91" y="77"/>
                      <a:pt x="89" y="76"/>
                    </a:cubicBezTo>
                    <a:cubicBezTo>
                      <a:pt x="88" y="75"/>
                      <a:pt x="82" y="75"/>
                      <a:pt x="78" y="75"/>
                    </a:cubicBezTo>
                    <a:cubicBezTo>
                      <a:pt x="76" y="75"/>
                      <a:pt x="74" y="75"/>
                      <a:pt x="72" y="75"/>
                    </a:cubicBezTo>
                    <a:cubicBezTo>
                      <a:pt x="67" y="74"/>
                      <a:pt x="64" y="68"/>
                      <a:pt x="64" y="68"/>
                    </a:cubicBezTo>
                    <a:cubicBezTo>
                      <a:pt x="62" y="61"/>
                      <a:pt x="62" y="61"/>
                      <a:pt x="62" y="61"/>
                    </a:cubicBezTo>
                    <a:cubicBezTo>
                      <a:pt x="55" y="65"/>
                      <a:pt x="55" y="65"/>
                      <a:pt x="55" y="65"/>
                    </a:cubicBezTo>
                    <a:cubicBezTo>
                      <a:pt x="49" y="67"/>
                      <a:pt x="49" y="67"/>
                      <a:pt x="49" y="67"/>
                    </a:cubicBezTo>
                    <a:cubicBezTo>
                      <a:pt x="46" y="67"/>
                      <a:pt x="46" y="67"/>
                      <a:pt x="46" y="67"/>
                    </a:cubicBezTo>
                    <a:cubicBezTo>
                      <a:pt x="46" y="58"/>
                      <a:pt x="46" y="58"/>
                      <a:pt x="46" y="58"/>
                    </a:cubicBezTo>
                    <a:cubicBezTo>
                      <a:pt x="40" y="58"/>
                      <a:pt x="40" y="58"/>
                      <a:pt x="40" y="58"/>
                    </a:cubicBezTo>
                    <a:cubicBezTo>
                      <a:pt x="40" y="58"/>
                      <a:pt x="40" y="58"/>
                      <a:pt x="40" y="58"/>
                    </a:cubicBezTo>
                    <a:cubicBezTo>
                      <a:pt x="40" y="85"/>
                      <a:pt x="40" y="85"/>
                      <a:pt x="40" y="85"/>
                    </a:cubicBezTo>
                    <a:cubicBezTo>
                      <a:pt x="35" y="97"/>
                      <a:pt x="35" y="97"/>
                      <a:pt x="35" y="97"/>
                    </a:cubicBezTo>
                    <a:cubicBezTo>
                      <a:pt x="0" y="97"/>
                      <a:pt x="0" y="97"/>
                      <a:pt x="0" y="97"/>
                    </a:cubicBezTo>
                    <a:cubicBezTo>
                      <a:pt x="0" y="163"/>
                      <a:pt x="0" y="163"/>
                      <a:pt x="0" y="163"/>
                    </a:cubicBezTo>
                    <a:cubicBezTo>
                      <a:pt x="26" y="186"/>
                      <a:pt x="26" y="186"/>
                      <a:pt x="26" y="186"/>
                    </a:cubicBezTo>
                    <a:cubicBezTo>
                      <a:pt x="36" y="183"/>
                      <a:pt x="36" y="183"/>
                      <a:pt x="36" y="183"/>
                    </a:cubicBezTo>
                    <a:cubicBezTo>
                      <a:pt x="36" y="183"/>
                      <a:pt x="36" y="183"/>
                      <a:pt x="36" y="183"/>
                    </a:cubicBezTo>
                    <a:cubicBezTo>
                      <a:pt x="60" y="187"/>
                      <a:pt x="60" y="187"/>
                      <a:pt x="60" y="187"/>
                    </a:cubicBezTo>
                    <a:cubicBezTo>
                      <a:pt x="66" y="194"/>
                      <a:pt x="66" y="194"/>
                      <a:pt x="66" y="194"/>
                    </a:cubicBezTo>
                    <a:cubicBezTo>
                      <a:pt x="67" y="194"/>
                      <a:pt x="71" y="194"/>
                      <a:pt x="76" y="193"/>
                    </a:cubicBezTo>
                    <a:cubicBezTo>
                      <a:pt x="76" y="193"/>
                      <a:pt x="76" y="193"/>
                      <a:pt x="76" y="193"/>
                    </a:cubicBezTo>
                    <a:cubicBezTo>
                      <a:pt x="77" y="193"/>
                      <a:pt x="77" y="193"/>
                      <a:pt x="78" y="193"/>
                    </a:cubicBezTo>
                    <a:cubicBezTo>
                      <a:pt x="78" y="193"/>
                      <a:pt x="78" y="193"/>
                      <a:pt x="79" y="193"/>
                    </a:cubicBezTo>
                    <a:cubicBezTo>
                      <a:pt x="79" y="193"/>
                      <a:pt x="80" y="193"/>
                      <a:pt x="81" y="193"/>
                    </a:cubicBezTo>
                    <a:cubicBezTo>
                      <a:pt x="81" y="193"/>
                      <a:pt x="81" y="193"/>
                      <a:pt x="81" y="193"/>
                    </a:cubicBezTo>
                    <a:cubicBezTo>
                      <a:pt x="82" y="192"/>
                      <a:pt x="82" y="192"/>
                      <a:pt x="83" y="192"/>
                    </a:cubicBezTo>
                    <a:cubicBezTo>
                      <a:pt x="83" y="192"/>
                      <a:pt x="83" y="192"/>
                      <a:pt x="83" y="192"/>
                    </a:cubicBezTo>
                    <a:cubicBezTo>
                      <a:pt x="84" y="192"/>
                      <a:pt x="84" y="192"/>
                      <a:pt x="85" y="192"/>
                    </a:cubicBezTo>
                    <a:cubicBezTo>
                      <a:pt x="85" y="192"/>
                      <a:pt x="85" y="192"/>
                      <a:pt x="86" y="192"/>
                    </a:cubicBezTo>
                    <a:cubicBezTo>
                      <a:pt x="86" y="192"/>
                      <a:pt x="87" y="192"/>
                      <a:pt x="87" y="192"/>
                    </a:cubicBezTo>
                    <a:cubicBezTo>
                      <a:pt x="87" y="192"/>
                      <a:pt x="88" y="192"/>
                      <a:pt x="88" y="192"/>
                    </a:cubicBezTo>
                    <a:cubicBezTo>
                      <a:pt x="88" y="192"/>
                      <a:pt x="89" y="192"/>
                      <a:pt x="89" y="192"/>
                    </a:cubicBezTo>
                    <a:cubicBezTo>
                      <a:pt x="89" y="192"/>
                      <a:pt x="89" y="192"/>
                      <a:pt x="90" y="192"/>
                    </a:cubicBezTo>
                    <a:cubicBezTo>
                      <a:pt x="90" y="192"/>
                      <a:pt x="90" y="192"/>
                      <a:pt x="91" y="192"/>
                    </a:cubicBezTo>
                    <a:cubicBezTo>
                      <a:pt x="91" y="192"/>
                      <a:pt x="91" y="192"/>
                      <a:pt x="91" y="192"/>
                    </a:cubicBezTo>
                    <a:cubicBezTo>
                      <a:pt x="91" y="192"/>
                      <a:pt x="92" y="192"/>
                      <a:pt x="92" y="192"/>
                    </a:cubicBezTo>
                    <a:cubicBezTo>
                      <a:pt x="92" y="192"/>
                      <a:pt x="92" y="191"/>
                      <a:pt x="92" y="191"/>
                    </a:cubicBezTo>
                    <a:cubicBezTo>
                      <a:pt x="93" y="191"/>
                      <a:pt x="93" y="191"/>
                      <a:pt x="93" y="191"/>
                    </a:cubicBezTo>
                    <a:cubicBezTo>
                      <a:pt x="95" y="191"/>
                      <a:pt x="97" y="187"/>
                      <a:pt x="98" y="184"/>
                    </a:cubicBezTo>
                    <a:cubicBezTo>
                      <a:pt x="98" y="184"/>
                      <a:pt x="98" y="184"/>
                      <a:pt x="98" y="184"/>
                    </a:cubicBezTo>
                    <a:cubicBezTo>
                      <a:pt x="117" y="167"/>
                      <a:pt x="117" y="167"/>
                      <a:pt x="117" y="167"/>
                    </a:cubicBezTo>
                    <a:cubicBezTo>
                      <a:pt x="130" y="163"/>
                      <a:pt x="130" y="163"/>
                      <a:pt x="130" y="163"/>
                    </a:cubicBezTo>
                    <a:cubicBezTo>
                      <a:pt x="130" y="154"/>
                      <a:pt x="130" y="154"/>
                      <a:pt x="130" y="154"/>
                    </a:cubicBezTo>
                    <a:cubicBezTo>
                      <a:pt x="140" y="150"/>
                      <a:pt x="140" y="150"/>
                      <a:pt x="140" y="150"/>
                    </a:cubicBezTo>
                    <a:cubicBezTo>
                      <a:pt x="160" y="147"/>
                      <a:pt x="160" y="147"/>
                      <a:pt x="160" y="147"/>
                    </a:cubicBezTo>
                    <a:cubicBezTo>
                      <a:pt x="158" y="146"/>
                      <a:pt x="158" y="146"/>
                      <a:pt x="158" y="146"/>
                    </a:cubicBezTo>
                    <a:cubicBezTo>
                      <a:pt x="158" y="135"/>
                      <a:pt x="158" y="135"/>
                      <a:pt x="158" y="135"/>
                    </a:cubicBezTo>
                    <a:cubicBezTo>
                      <a:pt x="158" y="135"/>
                      <a:pt x="158" y="135"/>
                      <a:pt x="158" y="135"/>
                    </a:cubicBezTo>
                    <a:cubicBezTo>
                      <a:pt x="210" y="116"/>
                      <a:pt x="210" y="116"/>
                      <a:pt x="210" y="116"/>
                    </a:cubicBezTo>
                    <a:cubicBezTo>
                      <a:pt x="210" y="83"/>
                      <a:pt x="210" y="83"/>
                      <a:pt x="210" y="83"/>
                    </a:cubicBezTo>
                    <a:cubicBezTo>
                      <a:pt x="223" y="83"/>
                      <a:pt x="223" y="83"/>
                      <a:pt x="223" y="83"/>
                    </a:cubicBezTo>
                    <a:cubicBezTo>
                      <a:pt x="225" y="80"/>
                      <a:pt x="225" y="80"/>
                      <a:pt x="225" y="80"/>
                    </a:cubicBezTo>
                    <a:cubicBezTo>
                      <a:pt x="218" y="75"/>
                      <a:pt x="218" y="75"/>
                      <a:pt x="218" y="75"/>
                    </a:cubicBezTo>
                    <a:cubicBezTo>
                      <a:pt x="218" y="75"/>
                      <a:pt x="218" y="75"/>
                      <a:pt x="218" y="75"/>
                    </a:cubicBezTo>
                    <a:cubicBezTo>
                      <a:pt x="218" y="72"/>
                      <a:pt x="219" y="67"/>
                      <a:pt x="218" y="65"/>
                    </a:cubicBezTo>
                    <a:cubicBezTo>
                      <a:pt x="216" y="63"/>
                      <a:pt x="218" y="61"/>
                      <a:pt x="220" y="59"/>
                    </a:cubicBezTo>
                    <a:cubicBezTo>
                      <a:pt x="215" y="55"/>
                      <a:pt x="215" y="55"/>
                      <a:pt x="215" y="55"/>
                    </a:cubicBezTo>
                    <a:cubicBezTo>
                      <a:pt x="214" y="47"/>
                      <a:pt x="214" y="47"/>
                      <a:pt x="214" y="47"/>
                    </a:cubicBezTo>
                    <a:cubicBezTo>
                      <a:pt x="225" y="47"/>
                      <a:pt x="225" y="47"/>
                      <a:pt x="225" y="47"/>
                    </a:cubicBezTo>
                    <a:cubicBezTo>
                      <a:pt x="225" y="46"/>
                      <a:pt x="225" y="46"/>
                      <a:pt x="225" y="46"/>
                    </a:cubicBezTo>
                    <a:cubicBezTo>
                      <a:pt x="219" y="41"/>
                      <a:pt x="219" y="41"/>
                      <a:pt x="219" y="41"/>
                    </a:cubicBezTo>
                    <a:cubicBezTo>
                      <a:pt x="219" y="33"/>
                      <a:pt x="219" y="33"/>
                      <a:pt x="219" y="33"/>
                    </a:cubicBezTo>
                    <a:cubicBezTo>
                      <a:pt x="211" y="28"/>
                      <a:pt x="211" y="28"/>
                      <a:pt x="211" y="28"/>
                    </a:cubicBezTo>
                    <a:cubicBezTo>
                      <a:pt x="211" y="28"/>
                      <a:pt x="211" y="28"/>
                      <a:pt x="211" y="28"/>
                    </a:cubicBezTo>
                    <a:cubicBezTo>
                      <a:pt x="211" y="28"/>
                      <a:pt x="211" y="28"/>
                      <a:pt x="211" y="28"/>
                    </a:cubicBezTo>
                    <a:cubicBezTo>
                      <a:pt x="208" y="26"/>
                      <a:pt x="208" y="26"/>
                      <a:pt x="208" y="26"/>
                    </a:cubicBezTo>
                    <a:cubicBezTo>
                      <a:pt x="208" y="26"/>
                      <a:pt x="208" y="26"/>
                      <a:pt x="208" y="26"/>
                    </a:cubicBezTo>
                    <a:cubicBezTo>
                      <a:pt x="207" y="25"/>
                      <a:pt x="206" y="24"/>
                      <a:pt x="205" y="23"/>
                    </a:cubicBezTo>
                    <a:cubicBezTo>
                      <a:pt x="202" y="21"/>
                      <a:pt x="198" y="18"/>
                      <a:pt x="195" y="16"/>
                    </a:cubicBezTo>
                    <a:lnTo>
                      <a:pt x="189" y="1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3" name="Freeform 569">
                <a:extLst>
                  <a:ext uri="{FF2B5EF4-FFF2-40B4-BE49-F238E27FC236}">
                    <a16:creationId xmlns:a16="http://schemas.microsoft.com/office/drawing/2014/main" id="{E4CCD80A-B30D-4744-8AB2-29CD12C7B59F}"/>
                  </a:ext>
                </a:extLst>
              </p:cNvPr>
              <p:cNvSpPr>
                <a:spLocks/>
              </p:cNvSpPr>
              <p:nvPr/>
            </p:nvSpPr>
            <p:spPr bwMode="auto">
              <a:xfrm>
                <a:off x="2648957" y="2593538"/>
                <a:ext cx="624750" cy="989188"/>
              </a:xfrm>
              <a:custGeom>
                <a:avLst/>
                <a:gdLst>
                  <a:gd name="T0" fmla="*/ 65 w 202"/>
                  <a:gd name="T1" fmla="*/ 320 h 320"/>
                  <a:gd name="T2" fmla="*/ 102 w 202"/>
                  <a:gd name="T3" fmla="*/ 313 h 320"/>
                  <a:gd name="T4" fmla="*/ 111 w 202"/>
                  <a:gd name="T5" fmla="*/ 299 h 320"/>
                  <a:gd name="T6" fmla="*/ 108 w 202"/>
                  <a:gd name="T7" fmla="*/ 291 h 320"/>
                  <a:gd name="T8" fmla="*/ 140 w 202"/>
                  <a:gd name="T9" fmla="*/ 287 h 320"/>
                  <a:gd name="T10" fmla="*/ 163 w 202"/>
                  <a:gd name="T11" fmla="*/ 260 h 320"/>
                  <a:gd name="T12" fmla="*/ 182 w 202"/>
                  <a:gd name="T13" fmla="*/ 252 h 320"/>
                  <a:gd name="T14" fmla="*/ 181 w 202"/>
                  <a:gd name="T15" fmla="*/ 245 h 320"/>
                  <a:gd name="T16" fmla="*/ 174 w 202"/>
                  <a:gd name="T17" fmla="*/ 220 h 320"/>
                  <a:gd name="T18" fmla="*/ 168 w 202"/>
                  <a:gd name="T19" fmla="*/ 204 h 320"/>
                  <a:gd name="T20" fmla="*/ 184 w 202"/>
                  <a:gd name="T21" fmla="*/ 166 h 320"/>
                  <a:gd name="T22" fmla="*/ 202 w 202"/>
                  <a:gd name="T23" fmla="*/ 153 h 320"/>
                  <a:gd name="T24" fmla="*/ 98 w 202"/>
                  <a:gd name="T25" fmla="*/ 24 h 320"/>
                  <a:gd name="T26" fmla="*/ 49 w 202"/>
                  <a:gd name="T27" fmla="*/ 0 h 320"/>
                  <a:gd name="T28" fmla="*/ 35 w 202"/>
                  <a:gd name="T29" fmla="*/ 36 h 320"/>
                  <a:gd name="T30" fmla="*/ 40 w 202"/>
                  <a:gd name="T31" fmla="*/ 49 h 320"/>
                  <a:gd name="T32" fmla="*/ 43 w 202"/>
                  <a:gd name="T33" fmla="*/ 73 h 320"/>
                  <a:gd name="T34" fmla="*/ 19 w 202"/>
                  <a:gd name="T35" fmla="*/ 149 h 320"/>
                  <a:gd name="T36" fmla="*/ 8 w 202"/>
                  <a:gd name="T37" fmla="*/ 180 h 320"/>
                  <a:gd name="T38" fmla="*/ 0 w 202"/>
                  <a:gd name="T39" fmla="*/ 193 h 320"/>
                  <a:gd name="T40" fmla="*/ 3 w 202"/>
                  <a:gd name="T41" fmla="*/ 200 h 320"/>
                  <a:gd name="T42" fmla="*/ 6 w 202"/>
                  <a:gd name="T43" fmla="*/ 206 h 320"/>
                  <a:gd name="T44" fmla="*/ 8 w 202"/>
                  <a:gd name="T45" fmla="*/ 210 h 320"/>
                  <a:gd name="T46" fmla="*/ 9 w 202"/>
                  <a:gd name="T47" fmla="*/ 213 h 320"/>
                  <a:gd name="T48" fmla="*/ 10 w 202"/>
                  <a:gd name="T49" fmla="*/ 214 h 320"/>
                  <a:gd name="T50" fmla="*/ 10 w 202"/>
                  <a:gd name="T51" fmla="*/ 215 h 320"/>
                  <a:gd name="T52" fmla="*/ 10 w 202"/>
                  <a:gd name="T53" fmla="*/ 215 h 320"/>
                  <a:gd name="T54" fmla="*/ 11 w 202"/>
                  <a:gd name="T55" fmla="*/ 216 h 320"/>
                  <a:gd name="T56" fmla="*/ 12 w 202"/>
                  <a:gd name="T57" fmla="*/ 216 h 320"/>
                  <a:gd name="T58" fmla="*/ 12 w 202"/>
                  <a:gd name="T59" fmla="*/ 217 h 320"/>
                  <a:gd name="T60" fmla="*/ 15 w 202"/>
                  <a:gd name="T61" fmla="*/ 219 h 320"/>
                  <a:gd name="T62" fmla="*/ 16 w 202"/>
                  <a:gd name="T63" fmla="*/ 221 h 320"/>
                  <a:gd name="T64" fmla="*/ 26 w 202"/>
                  <a:gd name="T65" fmla="*/ 226 h 320"/>
                  <a:gd name="T66" fmla="*/ 30 w 202"/>
                  <a:gd name="T67" fmla="*/ 227 h 320"/>
                  <a:gd name="T68" fmla="*/ 15 w 202"/>
                  <a:gd name="T69" fmla="*/ 273 h 320"/>
                  <a:gd name="T70" fmla="*/ 24 w 202"/>
                  <a:gd name="T71" fmla="*/ 290 h 320"/>
                  <a:gd name="T72" fmla="*/ 41 w 202"/>
                  <a:gd name="T73" fmla="*/ 320 h 320"/>
                  <a:gd name="T74" fmla="*/ 61 w 202"/>
                  <a:gd name="T75" fmla="*/ 3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2" h="320">
                    <a:moveTo>
                      <a:pt x="61" y="314"/>
                    </a:moveTo>
                    <a:cubicBezTo>
                      <a:pt x="62" y="317"/>
                      <a:pt x="64" y="320"/>
                      <a:pt x="65" y="320"/>
                    </a:cubicBezTo>
                    <a:cubicBezTo>
                      <a:pt x="66" y="319"/>
                      <a:pt x="73" y="314"/>
                      <a:pt x="77" y="314"/>
                    </a:cubicBezTo>
                    <a:cubicBezTo>
                      <a:pt x="80" y="314"/>
                      <a:pt x="99" y="313"/>
                      <a:pt x="102" y="313"/>
                    </a:cubicBezTo>
                    <a:cubicBezTo>
                      <a:pt x="108" y="306"/>
                      <a:pt x="108" y="306"/>
                      <a:pt x="108" y="306"/>
                    </a:cubicBezTo>
                    <a:cubicBezTo>
                      <a:pt x="111" y="299"/>
                      <a:pt x="111" y="299"/>
                      <a:pt x="111" y="299"/>
                    </a:cubicBezTo>
                    <a:cubicBezTo>
                      <a:pt x="104" y="295"/>
                      <a:pt x="104" y="295"/>
                      <a:pt x="104" y="295"/>
                    </a:cubicBezTo>
                    <a:cubicBezTo>
                      <a:pt x="108" y="291"/>
                      <a:pt x="108" y="291"/>
                      <a:pt x="108" y="291"/>
                    </a:cubicBezTo>
                    <a:cubicBezTo>
                      <a:pt x="125" y="291"/>
                      <a:pt x="125" y="291"/>
                      <a:pt x="125" y="291"/>
                    </a:cubicBezTo>
                    <a:cubicBezTo>
                      <a:pt x="140" y="287"/>
                      <a:pt x="140" y="287"/>
                      <a:pt x="140" y="287"/>
                    </a:cubicBezTo>
                    <a:cubicBezTo>
                      <a:pt x="163" y="271"/>
                      <a:pt x="163" y="271"/>
                      <a:pt x="163" y="271"/>
                    </a:cubicBezTo>
                    <a:cubicBezTo>
                      <a:pt x="163" y="260"/>
                      <a:pt x="163" y="260"/>
                      <a:pt x="163" y="260"/>
                    </a:cubicBezTo>
                    <a:cubicBezTo>
                      <a:pt x="169" y="252"/>
                      <a:pt x="169" y="252"/>
                      <a:pt x="169" y="252"/>
                    </a:cubicBezTo>
                    <a:cubicBezTo>
                      <a:pt x="182" y="252"/>
                      <a:pt x="182" y="252"/>
                      <a:pt x="182" y="252"/>
                    </a:cubicBezTo>
                    <a:cubicBezTo>
                      <a:pt x="183" y="248"/>
                      <a:pt x="183" y="248"/>
                      <a:pt x="183" y="248"/>
                    </a:cubicBezTo>
                    <a:cubicBezTo>
                      <a:pt x="181" y="245"/>
                      <a:pt x="181" y="245"/>
                      <a:pt x="181" y="245"/>
                    </a:cubicBezTo>
                    <a:cubicBezTo>
                      <a:pt x="174" y="235"/>
                      <a:pt x="174" y="235"/>
                      <a:pt x="174" y="235"/>
                    </a:cubicBezTo>
                    <a:cubicBezTo>
                      <a:pt x="174" y="220"/>
                      <a:pt x="174" y="220"/>
                      <a:pt x="174" y="220"/>
                    </a:cubicBezTo>
                    <a:cubicBezTo>
                      <a:pt x="162" y="209"/>
                      <a:pt x="162" y="209"/>
                      <a:pt x="162" y="209"/>
                    </a:cubicBezTo>
                    <a:cubicBezTo>
                      <a:pt x="168" y="204"/>
                      <a:pt x="168" y="204"/>
                      <a:pt x="168" y="204"/>
                    </a:cubicBezTo>
                    <a:cubicBezTo>
                      <a:pt x="168" y="174"/>
                      <a:pt x="168" y="174"/>
                      <a:pt x="168" y="174"/>
                    </a:cubicBezTo>
                    <a:cubicBezTo>
                      <a:pt x="168" y="171"/>
                      <a:pt x="178" y="168"/>
                      <a:pt x="184" y="166"/>
                    </a:cubicBezTo>
                    <a:cubicBezTo>
                      <a:pt x="184" y="153"/>
                      <a:pt x="184" y="153"/>
                      <a:pt x="184" y="153"/>
                    </a:cubicBezTo>
                    <a:cubicBezTo>
                      <a:pt x="202" y="153"/>
                      <a:pt x="202" y="153"/>
                      <a:pt x="202" y="153"/>
                    </a:cubicBezTo>
                    <a:cubicBezTo>
                      <a:pt x="202" y="77"/>
                      <a:pt x="202" y="77"/>
                      <a:pt x="202" y="77"/>
                    </a:cubicBezTo>
                    <a:cubicBezTo>
                      <a:pt x="98" y="24"/>
                      <a:pt x="98" y="24"/>
                      <a:pt x="98" y="24"/>
                    </a:cubicBezTo>
                    <a:cubicBezTo>
                      <a:pt x="98" y="24"/>
                      <a:pt x="98" y="24"/>
                      <a:pt x="98" y="24"/>
                    </a:cubicBezTo>
                    <a:cubicBezTo>
                      <a:pt x="49" y="0"/>
                      <a:pt x="49" y="0"/>
                      <a:pt x="49" y="0"/>
                    </a:cubicBezTo>
                    <a:cubicBezTo>
                      <a:pt x="31" y="4"/>
                      <a:pt x="31" y="4"/>
                      <a:pt x="31" y="4"/>
                    </a:cubicBezTo>
                    <a:cubicBezTo>
                      <a:pt x="35" y="36"/>
                      <a:pt x="35" y="36"/>
                      <a:pt x="35" y="36"/>
                    </a:cubicBezTo>
                    <a:cubicBezTo>
                      <a:pt x="40" y="41"/>
                      <a:pt x="40" y="41"/>
                      <a:pt x="40" y="41"/>
                    </a:cubicBezTo>
                    <a:cubicBezTo>
                      <a:pt x="40" y="49"/>
                      <a:pt x="40" y="49"/>
                      <a:pt x="40" y="49"/>
                    </a:cubicBezTo>
                    <a:cubicBezTo>
                      <a:pt x="48" y="56"/>
                      <a:pt x="48" y="56"/>
                      <a:pt x="48" y="56"/>
                    </a:cubicBezTo>
                    <a:cubicBezTo>
                      <a:pt x="43" y="73"/>
                      <a:pt x="43" y="73"/>
                      <a:pt x="43" y="73"/>
                    </a:cubicBezTo>
                    <a:cubicBezTo>
                      <a:pt x="39" y="131"/>
                      <a:pt x="39" y="131"/>
                      <a:pt x="39" y="131"/>
                    </a:cubicBezTo>
                    <a:cubicBezTo>
                      <a:pt x="19" y="149"/>
                      <a:pt x="19" y="149"/>
                      <a:pt x="19" y="149"/>
                    </a:cubicBezTo>
                    <a:cubicBezTo>
                      <a:pt x="8" y="165"/>
                      <a:pt x="8" y="165"/>
                      <a:pt x="8" y="165"/>
                    </a:cubicBezTo>
                    <a:cubicBezTo>
                      <a:pt x="8" y="180"/>
                      <a:pt x="8" y="180"/>
                      <a:pt x="8" y="180"/>
                    </a:cubicBezTo>
                    <a:cubicBezTo>
                      <a:pt x="0" y="180"/>
                      <a:pt x="0" y="180"/>
                      <a:pt x="0" y="180"/>
                    </a:cubicBezTo>
                    <a:cubicBezTo>
                      <a:pt x="0" y="193"/>
                      <a:pt x="0" y="193"/>
                      <a:pt x="0" y="193"/>
                    </a:cubicBezTo>
                    <a:cubicBezTo>
                      <a:pt x="1" y="194"/>
                      <a:pt x="1" y="195"/>
                      <a:pt x="2" y="196"/>
                    </a:cubicBezTo>
                    <a:cubicBezTo>
                      <a:pt x="2" y="197"/>
                      <a:pt x="2" y="198"/>
                      <a:pt x="3" y="200"/>
                    </a:cubicBezTo>
                    <a:cubicBezTo>
                      <a:pt x="3" y="200"/>
                      <a:pt x="3" y="200"/>
                      <a:pt x="3" y="200"/>
                    </a:cubicBezTo>
                    <a:cubicBezTo>
                      <a:pt x="4" y="202"/>
                      <a:pt x="5" y="204"/>
                      <a:pt x="6" y="206"/>
                    </a:cubicBezTo>
                    <a:cubicBezTo>
                      <a:pt x="6" y="207"/>
                      <a:pt x="7" y="209"/>
                      <a:pt x="7" y="210"/>
                    </a:cubicBezTo>
                    <a:cubicBezTo>
                      <a:pt x="7" y="210"/>
                      <a:pt x="8" y="210"/>
                      <a:pt x="8" y="210"/>
                    </a:cubicBezTo>
                    <a:cubicBezTo>
                      <a:pt x="8" y="211"/>
                      <a:pt x="8" y="211"/>
                      <a:pt x="8" y="212"/>
                    </a:cubicBezTo>
                    <a:cubicBezTo>
                      <a:pt x="8" y="212"/>
                      <a:pt x="9" y="213"/>
                      <a:pt x="9" y="213"/>
                    </a:cubicBezTo>
                    <a:cubicBezTo>
                      <a:pt x="9" y="213"/>
                      <a:pt x="9" y="213"/>
                      <a:pt x="9" y="213"/>
                    </a:cubicBezTo>
                    <a:cubicBezTo>
                      <a:pt x="9" y="214"/>
                      <a:pt x="9" y="214"/>
                      <a:pt x="10" y="214"/>
                    </a:cubicBezTo>
                    <a:cubicBezTo>
                      <a:pt x="10" y="215"/>
                      <a:pt x="10" y="215"/>
                      <a:pt x="10" y="215"/>
                    </a:cubicBezTo>
                    <a:cubicBezTo>
                      <a:pt x="10" y="215"/>
                      <a:pt x="10" y="215"/>
                      <a:pt x="10" y="215"/>
                    </a:cubicBezTo>
                    <a:cubicBezTo>
                      <a:pt x="10" y="215"/>
                      <a:pt x="10" y="215"/>
                      <a:pt x="10" y="215"/>
                    </a:cubicBezTo>
                    <a:cubicBezTo>
                      <a:pt x="10" y="215"/>
                      <a:pt x="10" y="215"/>
                      <a:pt x="10" y="215"/>
                    </a:cubicBezTo>
                    <a:cubicBezTo>
                      <a:pt x="10" y="215"/>
                      <a:pt x="11" y="215"/>
                      <a:pt x="11" y="215"/>
                    </a:cubicBezTo>
                    <a:cubicBezTo>
                      <a:pt x="11" y="215"/>
                      <a:pt x="11" y="215"/>
                      <a:pt x="11" y="216"/>
                    </a:cubicBezTo>
                    <a:cubicBezTo>
                      <a:pt x="11" y="216"/>
                      <a:pt x="11" y="216"/>
                      <a:pt x="11" y="216"/>
                    </a:cubicBezTo>
                    <a:cubicBezTo>
                      <a:pt x="11" y="216"/>
                      <a:pt x="11" y="216"/>
                      <a:pt x="12" y="216"/>
                    </a:cubicBezTo>
                    <a:cubicBezTo>
                      <a:pt x="12" y="216"/>
                      <a:pt x="12" y="216"/>
                      <a:pt x="12" y="217"/>
                    </a:cubicBezTo>
                    <a:cubicBezTo>
                      <a:pt x="12" y="217"/>
                      <a:pt x="12" y="217"/>
                      <a:pt x="12" y="217"/>
                    </a:cubicBezTo>
                    <a:cubicBezTo>
                      <a:pt x="13" y="217"/>
                      <a:pt x="14" y="218"/>
                      <a:pt x="14" y="219"/>
                    </a:cubicBezTo>
                    <a:cubicBezTo>
                      <a:pt x="14" y="219"/>
                      <a:pt x="15" y="219"/>
                      <a:pt x="15" y="219"/>
                    </a:cubicBezTo>
                    <a:cubicBezTo>
                      <a:pt x="15" y="219"/>
                      <a:pt x="15" y="220"/>
                      <a:pt x="15" y="220"/>
                    </a:cubicBezTo>
                    <a:cubicBezTo>
                      <a:pt x="16" y="220"/>
                      <a:pt x="16" y="220"/>
                      <a:pt x="16" y="221"/>
                    </a:cubicBezTo>
                    <a:cubicBezTo>
                      <a:pt x="17" y="221"/>
                      <a:pt x="17" y="222"/>
                      <a:pt x="18" y="223"/>
                    </a:cubicBezTo>
                    <a:cubicBezTo>
                      <a:pt x="26" y="226"/>
                      <a:pt x="26" y="226"/>
                      <a:pt x="26" y="226"/>
                    </a:cubicBezTo>
                    <a:cubicBezTo>
                      <a:pt x="26" y="226"/>
                      <a:pt x="26" y="226"/>
                      <a:pt x="26" y="226"/>
                    </a:cubicBezTo>
                    <a:cubicBezTo>
                      <a:pt x="30" y="227"/>
                      <a:pt x="30" y="227"/>
                      <a:pt x="30" y="227"/>
                    </a:cubicBezTo>
                    <a:cubicBezTo>
                      <a:pt x="38" y="273"/>
                      <a:pt x="38" y="273"/>
                      <a:pt x="38" y="273"/>
                    </a:cubicBezTo>
                    <a:cubicBezTo>
                      <a:pt x="15" y="273"/>
                      <a:pt x="15" y="273"/>
                      <a:pt x="15" y="273"/>
                    </a:cubicBezTo>
                    <a:cubicBezTo>
                      <a:pt x="13" y="278"/>
                      <a:pt x="13" y="278"/>
                      <a:pt x="13" y="278"/>
                    </a:cubicBezTo>
                    <a:cubicBezTo>
                      <a:pt x="24" y="290"/>
                      <a:pt x="24" y="290"/>
                      <a:pt x="24" y="290"/>
                    </a:cubicBezTo>
                    <a:cubicBezTo>
                      <a:pt x="34" y="298"/>
                      <a:pt x="34" y="298"/>
                      <a:pt x="34" y="298"/>
                    </a:cubicBezTo>
                    <a:cubicBezTo>
                      <a:pt x="41" y="320"/>
                      <a:pt x="41" y="320"/>
                      <a:pt x="41" y="320"/>
                    </a:cubicBezTo>
                    <a:cubicBezTo>
                      <a:pt x="50" y="320"/>
                      <a:pt x="50" y="320"/>
                      <a:pt x="50" y="320"/>
                    </a:cubicBezTo>
                    <a:cubicBezTo>
                      <a:pt x="61" y="313"/>
                      <a:pt x="61" y="313"/>
                      <a:pt x="61" y="313"/>
                    </a:cubicBezTo>
                    <a:lnTo>
                      <a:pt x="61" y="31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5" name="Freeform 571">
                <a:extLst>
                  <a:ext uri="{FF2B5EF4-FFF2-40B4-BE49-F238E27FC236}">
                    <a16:creationId xmlns:a16="http://schemas.microsoft.com/office/drawing/2014/main" id="{4E98BF14-25FB-4381-B32C-0B23652BE9D6}"/>
                  </a:ext>
                </a:extLst>
              </p:cNvPr>
              <p:cNvSpPr>
                <a:spLocks noEditPoints="1"/>
              </p:cNvSpPr>
              <p:nvPr/>
            </p:nvSpPr>
            <p:spPr bwMode="auto">
              <a:xfrm>
                <a:off x="4411273" y="4834828"/>
                <a:ext cx="460753" cy="868143"/>
              </a:xfrm>
              <a:custGeom>
                <a:avLst/>
                <a:gdLst>
                  <a:gd name="T0" fmla="*/ 132 w 149"/>
                  <a:gd name="T1" fmla="*/ 0 h 281"/>
                  <a:gd name="T2" fmla="*/ 117 w 149"/>
                  <a:gd name="T3" fmla="*/ 9 h 281"/>
                  <a:gd name="T4" fmla="*/ 122 w 149"/>
                  <a:gd name="T5" fmla="*/ 24 h 281"/>
                  <a:gd name="T6" fmla="*/ 107 w 149"/>
                  <a:gd name="T7" fmla="*/ 36 h 281"/>
                  <a:gd name="T8" fmla="*/ 99 w 149"/>
                  <a:gd name="T9" fmla="*/ 42 h 281"/>
                  <a:gd name="T10" fmla="*/ 81 w 149"/>
                  <a:gd name="T11" fmla="*/ 73 h 281"/>
                  <a:gd name="T12" fmla="*/ 50 w 149"/>
                  <a:gd name="T13" fmla="*/ 82 h 281"/>
                  <a:gd name="T14" fmla="*/ 28 w 149"/>
                  <a:gd name="T15" fmla="*/ 87 h 281"/>
                  <a:gd name="T16" fmla="*/ 21 w 149"/>
                  <a:gd name="T17" fmla="*/ 137 h 281"/>
                  <a:gd name="T18" fmla="*/ 25 w 149"/>
                  <a:gd name="T19" fmla="*/ 165 h 281"/>
                  <a:gd name="T20" fmla="*/ 5 w 149"/>
                  <a:gd name="T21" fmla="*/ 202 h 281"/>
                  <a:gd name="T22" fmla="*/ 6 w 149"/>
                  <a:gd name="T23" fmla="*/ 234 h 281"/>
                  <a:gd name="T24" fmla="*/ 5 w 149"/>
                  <a:gd name="T25" fmla="*/ 251 h 281"/>
                  <a:gd name="T26" fmla="*/ 14 w 149"/>
                  <a:gd name="T27" fmla="*/ 270 h 281"/>
                  <a:gd name="T28" fmla="*/ 26 w 149"/>
                  <a:gd name="T29" fmla="*/ 275 h 281"/>
                  <a:gd name="T30" fmla="*/ 40 w 149"/>
                  <a:gd name="T31" fmla="*/ 281 h 281"/>
                  <a:gd name="T32" fmla="*/ 71 w 149"/>
                  <a:gd name="T33" fmla="*/ 270 h 281"/>
                  <a:gd name="T34" fmla="*/ 104 w 149"/>
                  <a:gd name="T35" fmla="*/ 178 h 281"/>
                  <a:gd name="T36" fmla="*/ 124 w 149"/>
                  <a:gd name="T37" fmla="*/ 105 h 281"/>
                  <a:gd name="T38" fmla="*/ 133 w 149"/>
                  <a:gd name="T39" fmla="*/ 74 h 281"/>
                  <a:gd name="T40" fmla="*/ 143 w 149"/>
                  <a:gd name="T41" fmla="*/ 86 h 281"/>
                  <a:gd name="T42" fmla="*/ 146 w 149"/>
                  <a:gd name="T43" fmla="*/ 63 h 281"/>
                  <a:gd name="T44" fmla="*/ 141 w 149"/>
                  <a:gd name="T45" fmla="*/ 79 h 281"/>
                  <a:gd name="T46" fmla="*/ 132 w 149"/>
                  <a:gd name="T47" fmla="*/ 70 h 281"/>
                  <a:gd name="T48" fmla="*/ 132 w 149"/>
                  <a:gd name="T49" fmla="*/ 95 h 281"/>
                  <a:gd name="T50" fmla="*/ 102 w 149"/>
                  <a:gd name="T51" fmla="*/ 177 h 281"/>
                  <a:gd name="T52" fmla="*/ 69 w 149"/>
                  <a:gd name="T53" fmla="*/ 268 h 281"/>
                  <a:gd name="T54" fmla="*/ 39 w 149"/>
                  <a:gd name="T55" fmla="*/ 279 h 281"/>
                  <a:gd name="T56" fmla="*/ 27 w 149"/>
                  <a:gd name="T57" fmla="*/ 274 h 281"/>
                  <a:gd name="T58" fmla="*/ 8 w 149"/>
                  <a:gd name="T59" fmla="*/ 259 h 281"/>
                  <a:gd name="T60" fmla="*/ 11 w 149"/>
                  <a:gd name="T61" fmla="*/ 239 h 281"/>
                  <a:gd name="T62" fmla="*/ 2 w 149"/>
                  <a:gd name="T63" fmla="*/ 211 h 281"/>
                  <a:gd name="T64" fmla="*/ 7 w 149"/>
                  <a:gd name="T65" fmla="*/ 195 h 281"/>
                  <a:gd name="T66" fmla="*/ 27 w 149"/>
                  <a:gd name="T67" fmla="*/ 166 h 281"/>
                  <a:gd name="T68" fmla="*/ 23 w 149"/>
                  <a:gd name="T69" fmla="*/ 136 h 281"/>
                  <a:gd name="T70" fmla="*/ 30 w 149"/>
                  <a:gd name="T71" fmla="*/ 88 h 281"/>
                  <a:gd name="T72" fmla="*/ 61 w 149"/>
                  <a:gd name="T73" fmla="*/ 84 h 281"/>
                  <a:gd name="T74" fmla="*/ 80 w 149"/>
                  <a:gd name="T75" fmla="*/ 75 h 281"/>
                  <a:gd name="T76" fmla="*/ 96 w 149"/>
                  <a:gd name="T77" fmla="*/ 55 h 281"/>
                  <a:gd name="T78" fmla="*/ 102 w 149"/>
                  <a:gd name="T79" fmla="*/ 35 h 281"/>
                  <a:gd name="T80" fmla="*/ 119 w 149"/>
                  <a:gd name="T81" fmla="*/ 33 h 281"/>
                  <a:gd name="T82" fmla="*/ 124 w 149"/>
                  <a:gd name="T83" fmla="*/ 24 h 281"/>
                  <a:gd name="T84" fmla="*/ 125 w 149"/>
                  <a:gd name="T85" fmla="*/ 6 h 281"/>
                  <a:gd name="T86" fmla="*/ 136 w 149"/>
                  <a:gd name="T87" fmla="*/ 17 h 281"/>
                  <a:gd name="T88" fmla="*/ 146 w 149"/>
                  <a:gd name="T89" fmla="*/ 7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281">
                    <a:moveTo>
                      <a:pt x="143" y="32"/>
                    </a:moveTo>
                    <a:cubicBezTo>
                      <a:pt x="143" y="30"/>
                      <a:pt x="138" y="16"/>
                      <a:pt x="138" y="16"/>
                    </a:cubicBezTo>
                    <a:cubicBezTo>
                      <a:pt x="132" y="0"/>
                      <a:pt x="132" y="0"/>
                      <a:pt x="132" y="0"/>
                    </a:cubicBezTo>
                    <a:cubicBezTo>
                      <a:pt x="127" y="0"/>
                      <a:pt x="127" y="0"/>
                      <a:pt x="127" y="0"/>
                    </a:cubicBezTo>
                    <a:cubicBezTo>
                      <a:pt x="124" y="5"/>
                      <a:pt x="124" y="5"/>
                      <a:pt x="124" y="5"/>
                    </a:cubicBezTo>
                    <a:cubicBezTo>
                      <a:pt x="117" y="9"/>
                      <a:pt x="117" y="9"/>
                      <a:pt x="117" y="9"/>
                    </a:cubicBezTo>
                    <a:cubicBezTo>
                      <a:pt x="117" y="18"/>
                      <a:pt x="117" y="18"/>
                      <a:pt x="117" y="18"/>
                    </a:cubicBezTo>
                    <a:cubicBezTo>
                      <a:pt x="118" y="18"/>
                      <a:pt x="118" y="18"/>
                      <a:pt x="118" y="18"/>
                    </a:cubicBezTo>
                    <a:cubicBezTo>
                      <a:pt x="121" y="21"/>
                      <a:pt x="123" y="24"/>
                      <a:pt x="122" y="24"/>
                    </a:cubicBezTo>
                    <a:cubicBezTo>
                      <a:pt x="122" y="25"/>
                      <a:pt x="121" y="26"/>
                      <a:pt x="121" y="27"/>
                    </a:cubicBezTo>
                    <a:cubicBezTo>
                      <a:pt x="120" y="29"/>
                      <a:pt x="120" y="30"/>
                      <a:pt x="118" y="31"/>
                    </a:cubicBezTo>
                    <a:cubicBezTo>
                      <a:pt x="115" y="32"/>
                      <a:pt x="109" y="35"/>
                      <a:pt x="107" y="36"/>
                    </a:cubicBezTo>
                    <a:cubicBezTo>
                      <a:pt x="102" y="31"/>
                      <a:pt x="102" y="31"/>
                      <a:pt x="102" y="31"/>
                    </a:cubicBezTo>
                    <a:cubicBezTo>
                      <a:pt x="99" y="37"/>
                      <a:pt x="99" y="37"/>
                      <a:pt x="99" y="37"/>
                    </a:cubicBezTo>
                    <a:cubicBezTo>
                      <a:pt x="99" y="42"/>
                      <a:pt x="99" y="42"/>
                      <a:pt x="99" y="42"/>
                    </a:cubicBezTo>
                    <a:cubicBezTo>
                      <a:pt x="94" y="54"/>
                      <a:pt x="94" y="54"/>
                      <a:pt x="94" y="54"/>
                    </a:cubicBezTo>
                    <a:cubicBezTo>
                      <a:pt x="89" y="69"/>
                      <a:pt x="89" y="69"/>
                      <a:pt x="89" y="69"/>
                    </a:cubicBezTo>
                    <a:cubicBezTo>
                      <a:pt x="81" y="73"/>
                      <a:pt x="81" y="73"/>
                      <a:pt x="81" y="73"/>
                    </a:cubicBezTo>
                    <a:cubicBezTo>
                      <a:pt x="78" y="72"/>
                      <a:pt x="74" y="70"/>
                      <a:pt x="71" y="73"/>
                    </a:cubicBezTo>
                    <a:cubicBezTo>
                      <a:pt x="68" y="76"/>
                      <a:pt x="62" y="81"/>
                      <a:pt x="61" y="82"/>
                    </a:cubicBezTo>
                    <a:cubicBezTo>
                      <a:pt x="50" y="82"/>
                      <a:pt x="50" y="82"/>
                      <a:pt x="50" y="82"/>
                    </a:cubicBezTo>
                    <a:cubicBezTo>
                      <a:pt x="49" y="82"/>
                      <a:pt x="44" y="81"/>
                      <a:pt x="42" y="82"/>
                    </a:cubicBezTo>
                    <a:cubicBezTo>
                      <a:pt x="40" y="83"/>
                      <a:pt x="30" y="87"/>
                      <a:pt x="29" y="87"/>
                    </a:cubicBezTo>
                    <a:cubicBezTo>
                      <a:pt x="28" y="87"/>
                      <a:pt x="28" y="87"/>
                      <a:pt x="28" y="87"/>
                    </a:cubicBezTo>
                    <a:cubicBezTo>
                      <a:pt x="28" y="97"/>
                      <a:pt x="28" y="97"/>
                      <a:pt x="28" y="97"/>
                    </a:cubicBezTo>
                    <a:cubicBezTo>
                      <a:pt x="21" y="117"/>
                      <a:pt x="21" y="117"/>
                      <a:pt x="21" y="117"/>
                    </a:cubicBezTo>
                    <a:cubicBezTo>
                      <a:pt x="21" y="137"/>
                      <a:pt x="21" y="137"/>
                      <a:pt x="21" y="137"/>
                    </a:cubicBezTo>
                    <a:cubicBezTo>
                      <a:pt x="27" y="149"/>
                      <a:pt x="27" y="149"/>
                      <a:pt x="27" y="149"/>
                    </a:cubicBezTo>
                    <a:cubicBezTo>
                      <a:pt x="25" y="160"/>
                      <a:pt x="25" y="160"/>
                      <a:pt x="25" y="160"/>
                    </a:cubicBezTo>
                    <a:cubicBezTo>
                      <a:pt x="25" y="165"/>
                      <a:pt x="25" y="165"/>
                      <a:pt x="25" y="165"/>
                    </a:cubicBezTo>
                    <a:cubicBezTo>
                      <a:pt x="12" y="193"/>
                      <a:pt x="12" y="193"/>
                      <a:pt x="12" y="193"/>
                    </a:cubicBezTo>
                    <a:cubicBezTo>
                      <a:pt x="5" y="193"/>
                      <a:pt x="5" y="193"/>
                      <a:pt x="5" y="193"/>
                    </a:cubicBezTo>
                    <a:cubicBezTo>
                      <a:pt x="5" y="202"/>
                      <a:pt x="5" y="202"/>
                      <a:pt x="5" y="202"/>
                    </a:cubicBezTo>
                    <a:cubicBezTo>
                      <a:pt x="4" y="203"/>
                      <a:pt x="0" y="208"/>
                      <a:pt x="0" y="211"/>
                    </a:cubicBezTo>
                    <a:cubicBezTo>
                      <a:pt x="0" y="222"/>
                      <a:pt x="0" y="222"/>
                      <a:pt x="0" y="222"/>
                    </a:cubicBezTo>
                    <a:cubicBezTo>
                      <a:pt x="6" y="234"/>
                      <a:pt x="6" y="234"/>
                      <a:pt x="6" y="234"/>
                    </a:cubicBezTo>
                    <a:cubicBezTo>
                      <a:pt x="9" y="240"/>
                      <a:pt x="9" y="240"/>
                      <a:pt x="9" y="240"/>
                    </a:cubicBezTo>
                    <a:cubicBezTo>
                      <a:pt x="9" y="240"/>
                      <a:pt x="10" y="242"/>
                      <a:pt x="8" y="243"/>
                    </a:cubicBezTo>
                    <a:cubicBezTo>
                      <a:pt x="4" y="245"/>
                      <a:pt x="5" y="251"/>
                      <a:pt x="5" y="251"/>
                    </a:cubicBezTo>
                    <a:cubicBezTo>
                      <a:pt x="6" y="260"/>
                      <a:pt x="6" y="260"/>
                      <a:pt x="6" y="260"/>
                    </a:cubicBezTo>
                    <a:cubicBezTo>
                      <a:pt x="7" y="260"/>
                      <a:pt x="7" y="260"/>
                      <a:pt x="7" y="260"/>
                    </a:cubicBezTo>
                    <a:cubicBezTo>
                      <a:pt x="11" y="265"/>
                      <a:pt x="14" y="270"/>
                      <a:pt x="14" y="270"/>
                    </a:cubicBezTo>
                    <a:cubicBezTo>
                      <a:pt x="18" y="276"/>
                      <a:pt x="18" y="276"/>
                      <a:pt x="18" y="276"/>
                    </a:cubicBezTo>
                    <a:cubicBezTo>
                      <a:pt x="19" y="276"/>
                      <a:pt x="19" y="276"/>
                      <a:pt x="19" y="276"/>
                    </a:cubicBezTo>
                    <a:cubicBezTo>
                      <a:pt x="22" y="275"/>
                      <a:pt x="25" y="275"/>
                      <a:pt x="26" y="275"/>
                    </a:cubicBezTo>
                    <a:cubicBezTo>
                      <a:pt x="26" y="277"/>
                      <a:pt x="30" y="280"/>
                      <a:pt x="31" y="281"/>
                    </a:cubicBezTo>
                    <a:cubicBezTo>
                      <a:pt x="31" y="281"/>
                      <a:pt x="31" y="281"/>
                      <a:pt x="31" y="281"/>
                    </a:cubicBezTo>
                    <a:cubicBezTo>
                      <a:pt x="40" y="281"/>
                      <a:pt x="40" y="281"/>
                      <a:pt x="40" y="281"/>
                    </a:cubicBezTo>
                    <a:cubicBezTo>
                      <a:pt x="49" y="276"/>
                      <a:pt x="49" y="276"/>
                      <a:pt x="49" y="276"/>
                    </a:cubicBezTo>
                    <a:cubicBezTo>
                      <a:pt x="64" y="274"/>
                      <a:pt x="64" y="274"/>
                      <a:pt x="64" y="274"/>
                    </a:cubicBezTo>
                    <a:cubicBezTo>
                      <a:pt x="71" y="270"/>
                      <a:pt x="71" y="270"/>
                      <a:pt x="71" y="270"/>
                    </a:cubicBezTo>
                    <a:cubicBezTo>
                      <a:pt x="83" y="247"/>
                      <a:pt x="83" y="247"/>
                      <a:pt x="83" y="247"/>
                    </a:cubicBezTo>
                    <a:cubicBezTo>
                      <a:pt x="91" y="212"/>
                      <a:pt x="91" y="212"/>
                      <a:pt x="91" y="212"/>
                    </a:cubicBezTo>
                    <a:cubicBezTo>
                      <a:pt x="104" y="178"/>
                      <a:pt x="104" y="178"/>
                      <a:pt x="104" y="178"/>
                    </a:cubicBezTo>
                    <a:cubicBezTo>
                      <a:pt x="129" y="120"/>
                      <a:pt x="129" y="120"/>
                      <a:pt x="129" y="120"/>
                    </a:cubicBezTo>
                    <a:cubicBezTo>
                      <a:pt x="129" y="119"/>
                      <a:pt x="129" y="119"/>
                      <a:pt x="129" y="119"/>
                    </a:cubicBezTo>
                    <a:cubicBezTo>
                      <a:pt x="124" y="105"/>
                      <a:pt x="124" y="105"/>
                      <a:pt x="124" y="105"/>
                    </a:cubicBezTo>
                    <a:cubicBezTo>
                      <a:pt x="134" y="96"/>
                      <a:pt x="134" y="96"/>
                      <a:pt x="134" y="96"/>
                    </a:cubicBezTo>
                    <a:cubicBezTo>
                      <a:pt x="134" y="84"/>
                      <a:pt x="134" y="84"/>
                      <a:pt x="134" y="84"/>
                    </a:cubicBezTo>
                    <a:cubicBezTo>
                      <a:pt x="134" y="83"/>
                      <a:pt x="135" y="77"/>
                      <a:pt x="133" y="74"/>
                    </a:cubicBezTo>
                    <a:cubicBezTo>
                      <a:pt x="133" y="73"/>
                      <a:pt x="133" y="73"/>
                      <a:pt x="133" y="72"/>
                    </a:cubicBezTo>
                    <a:cubicBezTo>
                      <a:pt x="137" y="75"/>
                      <a:pt x="137" y="75"/>
                      <a:pt x="137" y="75"/>
                    </a:cubicBezTo>
                    <a:cubicBezTo>
                      <a:pt x="143" y="86"/>
                      <a:pt x="143" y="86"/>
                      <a:pt x="143" y="86"/>
                    </a:cubicBezTo>
                    <a:cubicBezTo>
                      <a:pt x="143" y="79"/>
                      <a:pt x="143" y="79"/>
                      <a:pt x="143" y="79"/>
                    </a:cubicBezTo>
                    <a:cubicBezTo>
                      <a:pt x="149" y="70"/>
                      <a:pt x="149" y="70"/>
                      <a:pt x="149" y="70"/>
                    </a:cubicBezTo>
                    <a:cubicBezTo>
                      <a:pt x="146" y="63"/>
                      <a:pt x="146" y="63"/>
                      <a:pt x="146" y="63"/>
                    </a:cubicBezTo>
                    <a:cubicBezTo>
                      <a:pt x="145" y="59"/>
                      <a:pt x="144" y="34"/>
                      <a:pt x="143" y="32"/>
                    </a:cubicBezTo>
                    <a:close/>
                    <a:moveTo>
                      <a:pt x="141" y="79"/>
                    </a:moveTo>
                    <a:cubicBezTo>
                      <a:pt x="141" y="79"/>
                      <a:pt x="141" y="79"/>
                      <a:pt x="141" y="79"/>
                    </a:cubicBezTo>
                    <a:cubicBezTo>
                      <a:pt x="138" y="74"/>
                      <a:pt x="138" y="74"/>
                      <a:pt x="138" y="74"/>
                    </a:cubicBezTo>
                    <a:cubicBezTo>
                      <a:pt x="133" y="69"/>
                      <a:pt x="133" y="69"/>
                      <a:pt x="133" y="69"/>
                    </a:cubicBezTo>
                    <a:cubicBezTo>
                      <a:pt x="132" y="70"/>
                      <a:pt x="132" y="70"/>
                      <a:pt x="132" y="70"/>
                    </a:cubicBezTo>
                    <a:cubicBezTo>
                      <a:pt x="132" y="70"/>
                      <a:pt x="130" y="72"/>
                      <a:pt x="132" y="75"/>
                    </a:cubicBezTo>
                    <a:cubicBezTo>
                      <a:pt x="132" y="77"/>
                      <a:pt x="132" y="81"/>
                      <a:pt x="132" y="84"/>
                    </a:cubicBezTo>
                    <a:cubicBezTo>
                      <a:pt x="132" y="95"/>
                      <a:pt x="132" y="95"/>
                      <a:pt x="132" y="95"/>
                    </a:cubicBezTo>
                    <a:cubicBezTo>
                      <a:pt x="122" y="104"/>
                      <a:pt x="122" y="104"/>
                      <a:pt x="122" y="104"/>
                    </a:cubicBezTo>
                    <a:cubicBezTo>
                      <a:pt x="127" y="119"/>
                      <a:pt x="127" y="119"/>
                      <a:pt x="127" y="119"/>
                    </a:cubicBezTo>
                    <a:cubicBezTo>
                      <a:pt x="102" y="177"/>
                      <a:pt x="102" y="177"/>
                      <a:pt x="102" y="177"/>
                    </a:cubicBezTo>
                    <a:cubicBezTo>
                      <a:pt x="89" y="212"/>
                      <a:pt x="89" y="212"/>
                      <a:pt x="89" y="212"/>
                    </a:cubicBezTo>
                    <a:cubicBezTo>
                      <a:pt x="82" y="246"/>
                      <a:pt x="82" y="246"/>
                      <a:pt x="82" y="246"/>
                    </a:cubicBezTo>
                    <a:cubicBezTo>
                      <a:pt x="69" y="268"/>
                      <a:pt x="69" y="268"/>
                      <a:pt x="69" y="268"/>
                    </a:cubicBezTo>
                    <a:cubicBezTo>
                      <a:pt x="64" y="272"/>
                      <a:pt x="64" y="272"/>
                      <a:pt x="64" y="272"/>
                    </a:cubicBezTo>
                    <a:cubicBezTo>
                      <a:pt x="49" y="274"/>
                      <a:pt x="49" y="274"/>
                      <a:pt x="49" y="274"/>
                    </a:cubicBezTo>
                    <a:cubicBezTo>
                      <a:pt x="39" y="279"/>
                      <a:pt x="39" y="279"/>
                      <a:pt x="39" y="279"/>
                    </a:cubicBezTo>
                    <a:cubicBezTo>
                      <a:pt x="32" y="279"/>
                      <a:pt x="32" y="279"/>
                      <a:pt x="32" y="279"/>
                    </a:cubicBezTo>
                    <a:cubicBezTo>
                      <a:pt x="30" y="278"/>
                      <a:pt x="28" y="276"/>
                      <a:pt x="28" y="275"/>
                    </a:cubicBezTo>
                    <a:cubicBezTo>
                      <a:pt x="28" y="275"/>
                      <a:pt x="28" y="274"/>
                      <a:pt x="27" y="274"/>
                    </a:cubicBezTo>
                    <a:cubicBezTo>
                      <a:pt x="26" y="273"/>
                      <a:pt x="22" y="273"/>
                      <a:pt x="19" y="274"/>
                    </a:cubicBezTo>
                    <a:cubicBezTo>
                      <a:pt x="15" y="269"/>
                      <a:pt x="15" y="269"/>
                      <a:pt x="15" y="269"/>
                    </a:cubicBezTo>
                    <a:cubicBezTo>
                      <a:pt x="15" y="269"/>
                      <a:pt x="13" y="264"/>
                      <a:pt x="8" y="259"/>
                    </a:cubicBezTo>
                    <a:cubicBezTo>
                      <a:pt x="7" y="251"/>
                      <a:pt x="7" y="251"/>
                      <a:pt x="7" y="251"/>
                    </a:cubicBezTo>
                    <a:cubicBezTo>
                      <a:pt x="7" y="250"/>
                      <a:pt x="7" y="246"/>
                      <a:pt x="8" y="245"/>
                    </a:cubicBezTo>
                    <a:cubicBezTo>
                      <a:pt x="11" y="244"/>
                      <a:pt x="11" y="241"/>
                      <a:pt x="11" y="239"/>
                    </a:cubicBezTo>
                    <a:cubicBezTo>
                      <a:pt x="8" y="233"/>
                      <a:pt x="8" y="233"/>
                      <a:pt x="8" y="233"/>
                    </a:cubicBezTo>
                    <a:cubicBezTo>
                      <a:pt x="2" y="222"/>
                      <a:pt x="2" y="222"/>
                      <a:pt x="2" y="222"/>
                    </a:cubicBezTo>
                    <a:cubicBezTo>
                      <a:pt x="2" y="211"/>
                      <a:pt x="2" y="211"/>
                      <a:pt x="2" y="211"/>
                    </a:cubicBezTo>
                    <a:cubicBezTo>
                      <a:pt x="2" y="209"/>
                      <a:pt x="5" y="205"/>
                      <a:pt x="6" y="203"/>
                    </a:cubicBezTo>
                    <a:cubicBezTo>
                      <a:pt x="7" y="203"/>
                      <a:pt x="7" y="203"/>
                      <a:pt x="7" y="203"/>
                    </a:cubicBezTo>
                    <a:cubicBezTo>
                      <a:pt x="7" y="195"/>
                      <a:pt x="7" y="195"/>
                      <a:pt x="7" y="195"/>
                    </a:cubicBezTo>
                    <a:cubicBezTo>
                      <a:pt x="13" y="195"/>
                      <a:pt x="13" y="195"/>
                      <a:pt x="13" y="195"/>
                    </a:cubicBezTo>
                    <a:cubicBezTo>
                      <a:pt x="27" y="166"/>
                      <a:pt x="27" y="166"/>
                      <a:pt x="27" y="166"/>
                    </a:cubicBezTo>
                    <a:cubicBezTo>
                      <a:pt x="27" y="166"/>
                      <a:pt x="27" y="166"/>
                      <a:pt x="27" y="166"/>
                    </a:cubicBezTo>
                    <a:cubicBezTo>
                      <a:pt x="27" y="160"/>
                      <a:pt x="27" y="160"/>
                      <a:pt x="27" y="160"/>
                    </a:cubicBezTo>
                    <a:cubicBezTo>
                      <a:pt x="29" y="148"/>
                      <a:pt x="29" y="148"/>
                      <a:pt x="29" y="148"/>
                    </a:cubicBezTo>
                    <a:cubicBezTo>
                      <a:pt x="23" y="136"/>
                      <a:pt x="23" y="136"/>
                      <a:pt x="23" y="136"/>
                    </a:cubicBezTo>
                    <a:cubicBezTo>
                      <a:pt x="23" y="117"/>
                      <a:pt x="23" y="117"/>
                      <a:pt x="23" y="117"/>
                    </a:cubicBezTo>
                    <a:cubicBezTo>
                      <a:pt x="30" y="98"/>
                      <a:pt x="30" y="98"/>
                      <a:pt x="30" y="98"/>
                    </a:cubicBezTo>
                    <a:cubicBezTo>
                      <a:pt x="30" y="88"/>
                      <a:pt x="30" y="88"/>
                      <a:pt x="30" y="88"/>
                    </a:cubicBezTo>
                    <a:cubicBezTo>
                      <a:pt x="33" y="88"/>
                      <a:pt x="41" y="84"/>
                      <a:pt x="42" y="84"/>
                    </a:cubicBezTo>
                    <a:cubicBezTo>
                      <a:pt x="43" y="84"/>
                      <a:pt x="47" y="84"/>
                      <a:pt x="50" y="84"/>
                    </a:cubicBezTo>
                    <a:cubicBezTo>
                      <a:pt x="61" y="84"/>
                      <a:pt x="61" y="84"/>
                      <a:pt x="61" y="84"/>
                    </a:cubicBezTo>
                    <a:cubicBezTo>
                      <a:pt x="62" y="84"/>
                      <a:pt x="62" y="84"/>
                      <a:pt x="62" y="84"/>
                    </a:cubicBezTo>
                    <a:cubicBezTo>
                      <a:pt x="62" y="84"/>
                      <a:pt x="69" y="78"/>
                      <a:pt x="72" y="75"/>
                    </a:cubicBezTo>
                    <a:cubicBezTo>
                      <a:pt x="75" y="72"/>
                      <a:pt x="80" y="75"/>
                      <a:pt x="80" y="75"/>
                    </a:cubicBezTo>
                    <a:cubicBezTo>
                      <a:pt x="81" y="75"/>
                      <a:pt x="81" y="75"/>
                      <a:pt x="81" y="75"/>
                    </a:cubicBezTo>
                    <a:cubicBezTo>
                      <a:pt x="90" y="71"/>
                      <a:pt x="90" y="71"/>
                      <a:pt x="90" y="71"/>
                    </a:cubicBezTo>
                    <a:cubicBezTo>
                      <a:pt x="96" y="55"/>
                      <a:pt x="96" y="55"/>
                      <a:pt x="96" y="55"/>
                    </a:cubicBezTo>
                    <a:cubicBezTo>
                      <a:pt x="101" y="42"/>
                      <a:pt x="101" y="42"/>
                      <a:pt x="101" y="42"/>
                    </a:cubicBezTo>
                    <a:cubicBezTo>
                      <a:pt x="101" y="38"/>
                      <a:pt x="101" y="38"/>
                      <a:pt x="101" y="38"/>
                    </a:cubicBezTo>
                    <a:cubicBezTo>
                      <a:pt x="102" y="35"/>
                      <a:pt x="102" y="35"/>
                      <a:pt x="102" y="35"/>
                    </a:cubicBezTo>
                    <a:cubicBezTo>
                      <a:pt x="106" y="39"/>
                      <a:pt x="106" y="39"/>
                      <a:pt x="106" y="39"/>
                    </a:cubicBezTo>
                    <a:cubicBezTo>
                      <a:pt x="107" y="39"/>
                      <a:pt x="107" y="39"/>
                      <a:pt x="107" y="39"/>
                    </a:cubicBezTo>
                    <a:cubicBezTo>
                      <a:pt x="107" y="39"/>
                      <a:pt x="115" y="34"/>
                      <a:pt x="119" y="33"/>
                    </a:cubicBezTo>
                    <a:cubicBezTo>
                      <a:pt x="121" y="32"/>
                      <a:pt x="122" y="30"/>
                      <a:pt x="123" y="28"/>
                    </a:cubicBezTo>
                    <a:cubicBezTo>
                      <a:pt x="123" y="27"/>
                      <a:pt x="123" y="26"/>
                      <a:pt x="124" y="26"/>
                    </a:cubicBezTo>
                    <a:cubicBezTo>
                      <a:pt x="124" y="25"/>
                      <a:pt x="124" y="25"/>
                      <a:pt x="124" y="24"/>
                    </a:cubicBezTo>
                    <a:cubicBezTo>
                      <a:pt x="124" y="22"/>
                      <a:pt x="121" y="18"/>
                      <a:pt x="119" y="17"/>
                    </a:cubicBezTo>
                    <a:cubicBezTo>
                      <a:pt x="119" y="10"/>
                      <a:pt x="119" y="10"/>
                      <a:pt x="119" y="10"/>
                    </a:cubicBezTo>
                    <a:cubicBezTo>
                      <a:pt x="125" y="6"/>
                      <a:pt x="125" y="6"/>
                      <a:pt x="125" y="6"/>
                    </a:cubicBezTo>
                    <a:cubicBezTo>
                      <a:pt x="128" y="2"/>
                      <a:pt x="128" y="2"/>
                      <a:pt x="128" y="2"/>
                    </a:cubicBezTo>
                    <a:cubicBezTo>
                      <a:pt x="130" y="2"/>
                      <a:pt x="130" y="2"/>
                      <a:pt x="130" y="2"/>
                    </a:cubicBezTo>
                    <a:cubicBezTo>
                      <a:pt x="136" y="17"/>
                      <a:pt x="136" y="17"/>
                      <a:pt x="136" y="17"/>
                    </a:cubicBezTo>
                    <a:cubicBezTo>
                      <a:pt x="136" y="17"/>
                      <a:pt x="141" y="30"/>
                      <a:pt x="141" y="33"/>
                    </a:cubicBezTo>
                    <a:cubicBezTo>
                      <a:pt x="142" y="34"/>
                      <a:pt x="143" y="52"/>
                      <a:pt x="144" y="63"/>
                    </a:cubicBezTo>
                    <a:cubicBezTo>
                      <a:pt x="146" y="70"/>
                      <a:pt x="146" y="70"/>
                      <a:pt x="146" y="70"/>
                    </a:cubicBezTo>
                    <a:lnTo>
                      <a:pt x="141" y="7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74" name="Freeform 570">
              <a:extLst>
                <a:ext uri="{FF2B5EF4-FFF2-40B4-BE49-F238E27FC236}">
                  <a16:creationId xmlns:a16="http://schemas.microsoft.com/office/drawing/2014/main" id="{F6501AE7-30D6-40C2-A47D-5CA1CC5B8DCC}"/>
                </a:ext>
              </a:extLst>
            </p:cNvPr>
            <p:cNvSpPr>
              <a:spLocks noEditPoints="1"/>
            </p:cNvSpPr>
            <p:nvPr/>
          </p:nvSpPr>
          <p:spPr bwMode="auto">
            <a:xfrm>
              <a:off x="807245" y="1682444"/>
              <a:ext cx="4120748" cy="4620547"/>
            </a:xfrm>
            <a:custGeom>
              <a:avLst/>
              <a:gdLst>
                <a:gd name="T0" fmla="*/ 953 w 1333"/>
                <a:gd name="T1" fmla="*/ 165 h 1495"/>
                <a:gd name="T2" fmla="*/ 579 w 1333"/>
                <a:gd name="T3" fmla="*/ 97 h 1495"/>
                <a:gd name="T4" fmla="*/ 135 w 1333"/>
                <a:gd name="T5" fmla="*/ 176 h 1495"/>
                <a:gd name="T6" fmla="*/ 52 w 1333"/>
                <a:gd name="T7" fmla="*/ 560 h 1495"/>
                <a:gd name="T8" fmla="*/ 293 w 1333"/>
                <a:gd name="T9" fmla="*/ 677 h 1495"/>
                <a:gd name="T10" fmla="*/ 570 w 1333"/>
                <a:gd name="T11" fmla="*/ 878 h 1495"/>
                <a:gd name="T12" fmla="*/ 651 w 1333"/>
                <a:gd name="T13" fmla="*/ 1364 h 1495"/>
                <a:gd name="T14" fmla="*/ 670 w 1333"/>
                <a:gd name="T15" fmla="*/ 1410 h 1495"/>
                <a:gd name="T16" fmla="*/ 1116 w 1333"/>
                <a:gd name="T17" fmla="*/ 1104 h 1495"/>
                <a:gd name="T18" fmla="*/ 1119 w 1333"/>
                <a:gd name="T19" fmla="*/ 841 h 1495"/>
                <a:gd name="T20" fmla="*/ 938 w 1333"/>
                <a:gd name="T21" fmla="*/ 727 h 1495"/>
                <a:gd name="T22" fmla="*/ 867 w 1333"/>
                <a:gd name="T23" fmla="*/ 651 h 1495"/>
                <a:gd name="T24" fmla="*/ 634 w 1333"/>
                <a:gd name="T25" fmla="*/ 693 h 1495"/>
                <a:gd name="T26" fmla="*/ 854 w 1333"/>
                <a:gd name="T27" fmla="*/ 653 h 1495"/>
                <a:gd name="T28" fmla="*/ 596 w 1333"/>
                <a:gd name="T29" fmla="*/ 475 h 1495"/>
                <a:gd name="T30" fmla="*/ 356 w 1333"/>
                <a:gd name="T31" fmla="*/ 502 h 1495"/>
                <a:gd name="T32" fmla="*/ 402 w 1333"/>
                <a:gd name="T33" fmla="*/ 531 h 1495"/>
                <a:gd name="T34" fmla="*/ 300 w 1333"/>
                <a:gd name="T35" fmla="*/ 478 h 1495"/>
                <a:gd name="T36" fmla="*/ 382 w 1333"/>
                <a:gd name="T37" fmla="*/ 528 h 1495"/>
                <a:gd name="T38" fmla="*/ 358 w 1333"/>
                <a:gd name="T39" fmla="*/ 337 h 1495"/>
                <a:gd name="T40" fmla="*/ 274 w 1333"/>
                <a:gd name="T41" fmla="*/ 486 h 1495"/>
                <a:gd name="T42" fmla="*/ 1189 w 1333"/>
                <a:gd name="T43" fmla="*/ 672 h 1495"/>
                <a:gd name="T44" fmla="*/ 1072 w 1333"/>
                <a:gd name="T45" fmla="*/ 398 h 1495"/>
                <a:gd name="T46" fmla="*/ 809 w 1333"/>
                <a:gd name="T47" fmla="*/ 601 h 1495"/>
                <a:gd name="T48" fmla="*/ 1012 w 1333"/>
                <a:gd name="T49" fmla="*/ 275 h 1495"/>
                <a:gd name="T50" fmla="*/ 813 w 1333"/>
                <a:gd name="T51" fmla="*/ 121 h 1495"/>
                <a:gd name="T52" fmla="*/ 523 w 1333"/>
                <a:gd name="T53" fmla="*/ 143 h 1495"/>
                <a:gd name="T54" fmla="*/ 318 w 1333"/>
                <a:gd name="T55" fmla="*/ 48 h 1495"/>
                <a:gd name="T56" fmla="*/ 368 w 1333"/>
                <a:gd name="T57" fmla="*/ 353 h 1495"/>
                <a:gd name="T58" fmla="*/ 264 w 1333"/>
                <a:gd name="T59" fmla="*/ 132 h 1495"/>
                <a:gd name="T60" fmla="*/ 228 w 1333"/>
                <a:gd name="T61" fmla="*/ 432 h 1495"/>
                <a:gd name="T62" fmla="*/ 105 w 1333"/>
                <a:gd name="T63" fmla="*/ 473 h 1495"/>
                <a:gd name="T64" fmla="*/ 104 w 1333"/>
                <a:gd name="T65" fmla="*/ 521 h 1495"/>
                <a:gd name="T66" fmla="*/ 104 w 1333"/>
                <a:gd name="T67" fmla="*/ 626 h 1495"/>
                <a:gd name="T68" fmla="*/ 178 w 1333"/>
                <a:gd name="T69" fmla="*/ 645 h 1495"/>
                <a:gd name="T70" fmla="*/ 286 w 1333"/>
                <a:gd name="T71" fmla="*/ 601 h 1495"/>
                <a:gd name="T72" fmla="*/ 344 w 1333"/>
                <a:gd name="T73" fmla="*/ 626 h 1495"/>
                <a:gd name="T74" fmla="*/ 396 w 1333"/>
                <a:gd name="T75" fmla="*/ 572 h 1495"/>
                <a:gd name="T76" fmla="*/ 587 w 1333"/>
                <a:gd name="T77" fmla="*/ 587 h 1495"/>
                <a:gd name="T78" fmla="*/ 619 w 1333"/>
                <a:gd name="T79" fmla="*/ 641 h 1495"/>
                <a:gd name="T80" fmla="*/ 600 w 1333"/>
                <a:gd name="T81" fmla="*/ 727 h 1495"/>
                <a:gd name="T82" fmla="*/ 562 w 1333"/>
                <a:gd name="T83" fmla="*/ 836 h 1495"/>
                <a:gd name="T84" fmla="*/ 607 w 1333"/>
                <a:gd name="T85" fmla="*/ 826 h 1495"/>
                <a:gd name="T86" fmla="*/ 622 w 1333"/>
                <a:gd name="T87" fmla="*/ 732 h 1495"/>
                <a:gd name="T88" fmla="*/ 597 w 1333"/>
                <a:gd name="T89" fmla="*/ 874 h 1495"/>
                <a:gd name="T90" fmla="*/ 831 w 1333"/>
                <a:gd name="T91" fmla="*/ 661 h 1495"/>
                <a:gd name="T92" fmla="*/ 948 w 1333"/>
                <a:gd name="T93" fmla="*/ 947 h 1495"/>
                <a:gd name="T94" fmla="*/ 886 w 1333"/>
                <a:gd name="T95" fmla="*/ 1032 h 1495"/>
                <a:gd name="T96" fmla="*/ 921 w 1333"/>
                <a:gd name="T97" fmla="*/ 1092 h 1495"/>
                <a:gd name="T98" fmla="*/ 907 w 1333"/>
                <a:gd name="T99" fmla="*/ 1029 h 1495"/>
                <a:gd name="T100" fmla="*/ 975 w 1333"/>
                <a:gd name="T101" fmla="*/ 1062 h 1495"/>
                <a:gd name="T102" fmla="*/ 969 w 1333"/>
                <a:gd name="T103" fmla="*/ 1118 h 1495"/>
                <a:gd name="T104" fmla="*/ 603 w 1333"/>
                <a:gd name="T105" fmla="*/ 1005 h 1495"/>
                <a:gd name="T106" fmla="*/ 566 w 1333"/>
                <a:gd name="T107" fmla="*/ 1129 h 1495"/>
                <a:gd name="T108" fmla="*/ 662 w 1333"/>
                <a:gd name="T109" fmla="*/ 1374 h 1495"/>
                <a:gd name="T110" fmla="*/ 938 w 1333"/>
                <a:gd name="T111" fmla="*/ 1264 h 1495"/>
                <a:gd name="T112" fmla="*/ 966 w 1333"/>
                <a:gd name="T113" fmla="*/ 1171 h 1495"/>
                <a:gd name="T114" fmla="*/ 1098 w 1333"/>
                <a:gd name="T115" fmla="*/ 944 h 1495"/>
                <a:gd name="T116" fmla="*/ 990 w 1333"/>
                <a:gd name="T117" fmla="*/ 972 h 1495"/>
                <a:gd name="T118" fmla="*/ 924 w 1333"/>
                <a:gd name="T119" fmla="*/ 900 h 1495"/>
                <a:gd name="T120" fmla="*/ 1022 w 1333"/>
                <a:gd name="T121" fmla="*/ 718 h 1495"/>
                <a:gd name="T122" fmla="*/ 1163 w 1333"/>
                <a:gd name="T123" fmla="*/ 784 h 1495"/>
                <a:gd name="T124" fmla="*/ 1301 w 1333"/>
                <a:gd name="T125" fmla="*/ 540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33" h="1495">
                  <a:moveTo>
                    <a:pt x="1330" y="545"/>
                  </a:moveTo>
                  <a:cubicBezTo>
                    <a:pt x="1330" y="541"/>
                    <a:pt x="1330" y="541"/>
                    <a:pt x="1330" y="541"/>
                  </a:cubicBezTo>
                  <a:cubicBezTo>
                    <a:pt x="1330" y="540"/>
                    <a:pt x="1333" y="531"/>
                    <a:pt x="1333" y="529"/>
                  </a:cubicBezTo>
                  <a:cubicBezTo>
                    <a:pt x="1333" y="528"/>
                    <a:pt x="1333" y="528"/>
                    <a:pt x="1333" y="528"/>
                  </a:cubicBezTo>
                  <a:cubicBezTo>
                    <a:pt x="1326" y="525"/>
                    <a:pt x="1326" y="525"/>
                    <a:pt x="1326" y="525"/>
                  </a:cubicBezTo>
                  <a:cubicBezTo>
                    <a:pt x="1317" y="528"/>
                    <a:pt x="1317" y="528"/>
                    <a:pt x="1317" y="528"/>
                  </a:cubicBezTo>
                  <a:cubicBezTo>
                    <a:pt x="1317" y="528"/>
                    <a:pt x="1317" y="528"/>
                    <a:pt x="1317" y="528"/>
                  </a:cubicBezTo>
                  <a:cubicBezTo>
                    <a:pt x="1314" y="531"/>
                    <a:pt x="1310" y="533"/>
                    <a:pt x="1309" y="533"/>
                  </a:cubicBezTo>
                  <a:cubicBezTo>
                    <a:pt x="1307" y="533"/>
                    <a:pt x="1302" y="537"/>
                    <a:pt x="1300" y="539"/>
                  </a:cubicBezTo>
                  <a:cubicBezTo>
                    <a:pt x="1297" y="538"/>
                    <a:pt x="1281" y="537"/>
                    <a:pt x="1280" y="537"/>
                  </a:cubicBezTo>
                  <a:cubicBezTo>
                    <a:pt x="1277" y="537"/>
                    <a:pt x="1274" y="542"/>
                    <a:pt x="1273" y="544"/>
                  </a:cubicBezTo>
                  <a:cubicBezTo>
                    <a:pt x="1255" y="545"/>
                    <a:pt x="1255" y="545"/>
                    <a:pt x="1255" y="545"/>
                  </a:cubicBezTo>
                  <a:cubicBezTo>
                    <a:pt x="1255" y="545"/>
                    <a:pt x="1255" y="545"/>
                    <a:pt x="1255" y="545"/>
                  </a:cubicBezTo>
                  <a:cubicBezTo>
                    <a:pt x="1248" y="547"/>
                    <a:pt x="1237" y="551"/>
                    <a:pt x="1236" y="551"/>
                  </a:cubicBezTo>
                  <a:cubicBezTo>
                    <a:pt x="1235" y="551"/>
                    <a:pt x="1228" y="549"/>
                    <a:pt x="1223" y="548"/>
                  </a:cubicBezTo>
                  <a:cubicBezTo>
                    <a:pt x="1223" y="548"/>
                    <a:pt x="1223" y="548"/>
                    <a:pt x="1223" y="548"/>
                  </a:cubicBezTo>
                  <a:cubicBezTo>
                    <a:pt x="1209" y="556"/>
                    <a:pt x="1209" y="556"/>
                    <a:pt x="1209" y="556"/>
                  </a:cubicBezTo>
                  <a:cubicBezTo>
                    <a:pt x="1206" y="556"/>
                    <a:pt x="1199" y="556"/>
                    <a:pt x="1197" y="555"/>
                  </a:cubicBezTo>
                  <a:cubicBezTo>
                    <a:pt x="1195" y="554"/>
                    <a:pt x="1186" y="544"/>
                    <a:pt x="1182" y="540"/>
                  </a:cubicBezTo>
                  <a:cubicBezTo>
                    <a:pt x="1181" y="539"/>
                    <a:pt x="1181" y="538"/>
                    <a:pt x="1180" y="538"/>
                  </a:cubicBezTo>
                  <a:cubicBezTo>
                    <a:pt x="1179" y="537"/>
                    <a:pt x="1177" y="536"/>
                    <a:pt x="1176" y="535"/>
                  </a:cubicBezTo>
                  <a:cubicBezTo>
                    <a:pt x="1175" y="534"/>
                    <a:pt x="1175" y="534"/>
                    <a:pt x="1175" y="534"/>
                  </a:cubicBezTo>
                  <a:cubicBezTo>
                    <a:pt x="1175" y="534"/>
                    <a:pt x="1175" y="534"/>
                    <a:pt x="1175" y="534"/>
                  </a:cubicBezTo>
                  <a:cubicBezTo>
                    <a:pt x="1172" y="536"/>
                    <a:pt x="1172" y="536"/>
                    <a:pt x="1172" y="536"/>
                  </a:cubicBezTo>
                  <a:cubicBezTo>
                    <a:pt x="1169" y="532"/>
                    <a:pt x="1169" y="532"/>
                    <a:pt x="1169" y="532"/>
                  </a:cubicBezTo>
                  <a:cubicBezTo>
                    <a:pt x="1178" y="523"/>
                    <a:pt x="1178" y="523"/>
                    <a:pt x="1178" y="523"/>
                  </a:cubicBezTo>
                  <a:cubicBezTo>
                    <a:pt x="1178" y="523"/>
                    <a:pt x="1178" y="523"/>
                    <a:pt x="1178" y="523"/>
                  </a:cubicBezTo>
                  <a:cubicBezTo>
                    <a:pt x="1178" y="522"/>
                    <a:pt x="1178" y="516"/>
                    <a:pt x="1177" y="515"/>
                  </a:cubicBezTo>
                  <a:cubicBezTo>
                    <a:pt x="1176" y="512"/>
                    <a:pt x="1176" y="512"/>
                    <a:pt x="1176" y="512"/>
                  </a:cubicBezTo>
                  <a:cubicBezTo>
                    <a:pt x="1176" y="512"/>
                    <a:pt x="1176" y="512"/>
                    <a:pt x="1176" y="512"/>
                  </a:cubicBezTo>
                  <a:cubicBezTo>
                    <a:pt x="1174" y="507"/>
                    <a:pt x="1174" y="507"/>
                    <a:pt x="1174" y="507"/>
                  </a:cubicBezTo>
                  <a:cubicBezTo>
                    <a:pt x="1166" y="507"/>
                    <a:pt x="1166" y="507"/>
                    <a:pt x="1166" y="507"/>
                  </a:cubicBezTo>
                  <a:cubicBezTo>
                    <a:pt x="1166" y="505"/>
                    <a:pt x="1164" y="498"/>
                    <a:pt x="1163" y="496"/>
                  </a:cubicBezTo>
                  <a:cubicBezTo>
                    <a:pt x="1162" y="493"/>
                    <a:pt x="1153" y="491"/>
                    <a:pt x="1149" y="491"/>
                  </a:cubicBezTo>
                  <a:cubicBezTo>
                    <a:pt x="1138" y="475"/>
                    <a:pt x="1138" y="475"/>
                    <a:pt x="1138" y="475"/>
                  </a:cubicBezTo>
                  <a:cubicBezTo>
                    <a:pt x="1137" y="475"/>
                    <a:pt x="1131" y="468"/>
                    <a:pt x="1126" y="466"/>
                  </a:cubicBezTo>
                  <a:cubicBezTo>
                    <a:pt x="1122" y="464"/>
                    <a:pt x="1118" y="463"/>
                    <a:pt x="1116" y="463"/>
                  </a:cubicBezTo>
                  <a:cubicBezTo>
                    <a:pt x="1116" y="463"/>
                    <a:pt x="1116" y="463"/>
                    <a:pt x="1116" y="463"/>
                  </a:cubicBezTo>
                  <a:cubicBezTo>
                    <a:pt x="1115" y="463"/>
                    <a:pt x="1114" y="460"/>
                    <a:pt x="1114" y="458"/>
                  </a:cubicBezTo>
                  <a:cubicBezTo>
                    <a:pt x="1113" y="457"/>
                    <a:pt x="1113" y="457"/>
                    <a:pt x="1113" y="457"/>
                  </a:cubicBezTo>
                  <a:cubicBezTo>
                    <a:pt x="1108" y="458"/>
                    <a:pt x="1108" y="458"/>
                    <a:pt x="1108" y="458"/>
                  </a:cubicBezTo>
                  <a:cubicBezTo>
                    <a:pt x="1102" y="445"/>
                    <a:pt x="1102" y="445"/>
                    <a:pt x="1102" y="445"/>
                  </a:cubicBezTo>
                  <a:cubicBezTo>
                    <a:pt x="1087" y="415"/>
                    <a:pt x="1087" y="415"/>
                    <a:pt x="1087" y="415"/>
                  </a:cubicBezTo>
                  <a:cubicBezTo>
                    <a:pt x="1083" y="398"/>
                    <a:pt x="1083" y="398"/>
                    <a:pt x="1083" y="398"/>
                  </a:cubicBezTo>
                  <a:cubicBezTo>
                    <a:pt x="1082" y="399"/>
                    <a:pt x="1082" y="399"/>
                    <a:pt x="1082" y="399"/>
                  </a:cubicBezTo>
                  <a:cubicBezTo>
                    <a:pt x="1081" y="398"/>
                    <a:pt x="1075" y="397"/>
                    <a:pt x="1073" y="396"/>
                  </a:cubicBezTo>
                  <a:cubicBezTo>
                    <a:pt x="1071" y="395"/>
                    <a:pt x="1068" y="390"/>
                    <a:pt x="1066" y="387"/>
                  </a:cubicBezTo>
                  <a:cubicBezTo>
                    <a:pt x="1066" y="387"/>
                    <a:pt x="1066" y="387"/>
                    <a:pt x="1066" y="387"/>
                  </a:cubicBezTo>
                  <a:cubicBezTo>
                    <a:pt x="1061" y="386"/>
                    <a:pt x="1061" y="386"/>
                    <a:pt x="1061" y="386"/>
                  </a:cubicBezTo>
                  <a:cubicBezTo>
                    <a:pt x="1050" y="344"/>
                    <a:pt x="1050" y="344"/>
                    <a:pt x="1050" y="344"/>
                  </a:cubicBezTo>
                  <a:cubicBezTo>
                    <a:pt x="1052" y="336"/>
                    <a:pt x="1052" y="336"/>
                    <a:pt x="1052" y="336"/>
                  </a:cubicBezTo>
                  <a:cubicBezTo>
                    <a:pt x="1047" y="325"/>
                    <a:pt x="1047" y="325"/>
                    <a:pt x="1047" y="325"/>
                  </a:cubicBezTo>
                  <a:cubicBezTo>
                    <a:pt x="1045" y="315"/>
                    <a:pt x="1045" y="315"/>
                    <a:pt x="1045" y="315"/>
                  </a:cubicBezTo>
                  <a:cubicBezTo>
                    <a:pt x="1033" y="306"/>
                    <a:pt x="1033" y="306"/>
                    <a:pt x="1033" y="306"/>
                  </a:cubicBezTo>
                  <a:cubicBezTo>
                    <a:pt x="1026" y="305"/>
                    <a:pt x="1026" y="305"/>
                    <a:pt x="1026" y="305"/>
                  </a:cubicBezTo>
                  <a:cubicBezTo>
                    <a:pt x="1020" y="297"/>
                    <a:pt x="1020" y="297"/>
                    <a:pt x="1020" y="297"/>
                  </a:cubicBezTo>
                  <a:cubicBezTo>
                    <a:pt x="1018" y="282"/>
                    <a:pt x="1018" y="282"/>
                    <a:pt x="1018" y="282"/>
                  </a:cubicBezTo>
                  <a:cubicBezTo>
                    <a:pt x="1022" y="283"/>
                    <a:pt x="1022" y="283"/>
                    <a:pt x="1022" y="283"/>
                  </a:cubicBezTo>
                  <a:cubicBezTo>
                    <a:pt x="1025" y="278"/>
                    <a:pt x="1025" y="278"/>
                    <a:pt x="1025" y="278"/>
                  </a:cubicBezTo>
                  <a:cubicBezTo>
                    <a:pt x="1023" y="278"/>
                    <a:pt x="1023" y="278"/>
                    <a:pt x="1023" y="278"/>
                  </a:cubicBezTo>
                  <a:cubicBezTo>
                    <a:pt x="1023" y="278"/>
                    <a:pt x="1015" y="274"/>
                    <a:pt x="1013" y="274"/>
                  </a:cubicBezTo>
                  <a:cubicBezTo>
                    <a:pt x="1011" y="272"/>
                    <a:pt x="997" y="247"/>
                    <a:pt x="988" y="231"/>
                  </a:cubicBezTo>
                  <a:cubicBezTo>
                    <a:pt x="985" y="219"/>
                    <a:pt x="985" y="219"/>
                    <a:pt x="985" y="219"/>
                  </a:cubicBezTo>
                  <a:cubicBezTo>
                    <a:pt x="977" y="203"/>
                    <a:pt x="977" y="203"/>
                    <a:pt x="977" y="203"/>
                  </a:cubicBezTo>
                  <a:cubicBezTo>
                    <a:pt x="976" y="195"/>
                    <a:pt x="976" y="195"/>
                    <a:pt x="976" y="195"/>
                  </a:cubicBezTo>
                  <a:cubicBezTo>
                    <a:pt x="972" y="195"/>
                    <a:pt x="972" y="195"/>
                    <a:pt x="972" y="195"/>
                  </a:cubicBezTo>
                  <a:cubicBezTo>
                    <a:pt x="956" y="173"/>
                    <a:pt x="956" y="173"/>
                    <a:pt x="956" y="173"/>
                  </a:cubicBezTo>
                  <a:cubicBezTo>
                    <a:pt x="956" y="167"/>
                    <a:pt x="956" y="167"/>
                    <a:pt x="956" y="167"/>
                  </a:cubicBezTo>
                  <a:cubicBezTo>
                    <a:pt x="953" y="165"/>
                    <a:pt x="953" y="165"/>
                    <a:pt x="953" y="165"/>
                  </a:cubicBezTo>
                  <a:cubicBezTo>
                    <a:pt x="953" y="159"/>
                    <a:pt x="953" y="159"/>
                    <a:pt x="953" y="159"/>
                  </a:cubicBezTo>
                  <a:cubicBezTo>
                    <a:pt x="955" y="156"/>
                    <a:pt x="955" y="156"/>
                    <a:pt x="955" y="156"/>
                  </a:cubicBezTo>
                  <a:cubicBezTo>
                    <a:pt x="957" y="160"/>
                    <a:pt x="959" y="166"/>
                    <a:pt x="960" y="167"/>
                  </a:cubicBezTo>
                  <a:cubicBezTo>
                    <a:pt x="960" y="168"/>
                    <a:pt x="961" y="169"/>
                    <a:pt x="963" y="171"/>
                  </a:cubicBezTo>
                  <a:cubicBezTo>
                    <a:pt x="964" y="172"/>
                    <a:pt x="966" y="173"/>
                    <a:pt x="966" y="174"/>
                  </a:cubicBezTo>
                  <a:cubicBezTo>
                    <a:pt x="967" y="175"/>
                    <a:pt x="967" y="179"/>
                    <a:pt x="966" y="181"/>
                  </a:cubicBezTo>
                  <a:cubicBezTo>
                    <a:pt x="966" y="181"/>
                    <a:pt x="966" y="181"/>
                    <a:pt x="966" y="181"/>
                  </a:cubicBezTo>
                  <a:cubicBezTo>
                    <a:pt x="967" y="182"/>
                    <a:pt x="967" y="182"/>
                    <a:pt x="967" y="182"/>
                  </a:cubicBezTo>
                  <a:cubicBezTo>
                    <a:pt x="967" y="182"/>
                    <a:pt x="973" y="190"/>
                    <a:pt x="975" y="192"/>
                  </a:cubicBezTo>
                  <a:cubicBezTo>
                    <a:pt x="976" y="193"/>
                    <a:pt x="982" y="198"/>
                    <a:pt x="983" y="199"/>
                  </a:cubicBezTo>
                  <a:cubicBezTo>
                    <a:pt x="983" y="199"/>
                    <a:pt x="983" y="199"/>
                    <a:pt x="983" y="199"/>
                  </a:cubicBezTo>
                  <a:cubicBezTo>
                    <a:pt x="991" y="199"/>
                    <a:pt x="991" y="199"/>
                    <a:pt x="991" y="199"/>
                  </a:cubicBezTo>
                  <a:cubicBezTo>
                    <a:pt x="994" y="172"/>
                    <a:pt x="994" y="172"/>
                    <a:pt x="994" y="172"/>
                  </a:cubicBezTo>
                  <a:cubicBezTo>
                    <a:pt x="997" y="160"/>
                    <a:pt x="997" y="160"/>
                    <a:pt x="997" y="160"/>
                  </a:cubicBezTo>
                  <a:cubicBezTo>
                    <a:pt x="983" y="125"/>
                    <a:pt x="983" y="125"/>
                    <a:pt x="983" y="125"/>
                  </a:cubicBezTo>
                  <a:cubicBezTo>
                    <a:pt x="976" y="130"/>
                    <a:pt x="976" y="130"/>
                    <a:pt x="976" y="130"/>
                  </a:cubicBezTo>
                  <a:cubicBezTo>
                    <a:pt x="961" y="131"/>
                    <a:pt x="961" y="131"/>
                    <a:pt x="961" y="131"/>
                  </a:cubicBezTo>
                  <a:cubicBezTo>
                    <a:pt x="943" y="128"/>
                    <a:pt x="943" y="128"/>
                    <a:pt x="943" y="128"/>
                  </a:cubicBezTo>
                  <a:cubicBezTo>
                    <a:pt x="938" y="122"/>
                    <a:pt x="938" y="122"/>
                    <a:pt x="938" y="122"/>
                  </a:cubicBezTo>
                  <a:cubicBezTo>
                    <a:pt x="911" y="121"/>
                    <a:pt x="911" y="121"/>
                    <a:pt x="911" y="121"/>
                  </a:cubicBezTo>
                  <a:cubicBezTo>
                    <a:pt x="907" y="125"/>
                    <a:pt x="907" y="125"/>
                    <a:pt x="907" y="125"/>
                  </a:cubicBezTo>
                  <a:cubicBezTo>
                    <a:pt x="897" y="136"/>
                    <a:pt x="897" y="136"/>
                    <a:pt x="897" y="136"/>
                  </a:cubicBezTo>
                  <a:cubicBezTo>
                    <a:pt x="885" y="133"/>
                    <a:pt x="885" y="133"/>
                    <a:pt x="885" y="133"/>
                  </a:cubicBezTo>
                  <a:cubicBezTo>
                    <a:pt x="884" y="133"/>
                    <a:pt x="863" y="128"/>
                    <a:pt x="861" y="128"/>
                  </a:cubicBezTo>
                  <a:cubicBezTo>
                    <a:pt x="859" y="128"/>
                    <a:pt x="855" y="125"/>
                    <a:pt x="849" y="123"/>
                  </a:cubicBezTo>
                  <a:cubicBezTo>
                    <a:pt x="849" y="122"/>
                    <a:pt x="848" y="122"/>
                    <a:pt x="848" y="122"/>
                  </a:cubicBezTo>
                  <a:cubicBezTo>
                    <a:pt x="848" y="122"/>
                    <a:pt x="847" y="122"/>
                    <a:pt x="847" y="122"/>
                  </a:cubicBezTo>
                  <a:cubicBezTo>
                    <a:pt x="847" y="121"/>
                    <a:pt x="847" y="121"/>
                    <a:pt x="846" y="121"/>
                  </a:cubicBezTo>
                  <a:cubicBezTo>
                    <a:pt x="846" y="121"/>
                    <a:pt x="846" y="121"/>
                    <a:pt x="846" y="121"/>
                  </a:cubicBezTo>
                  <a:cubicBezTo>
                    <a:pt x="845" y="120"/>
                    <a:pt x="845" y="120"/>
                    <a:pt x="844" y="120"/>
                  </a:cubicBezTo>
                  <a:cubicBezTo>
                    <a:pt x="844" y="120"/>
                    <a:pt x="844" y="120"/>
                    <a:pt x="844" y="120"/>
                  </a:cubicBezTo>
                  <a:cubicBezTo>
                    <a:pt x="843" y="119"/>
                    <a:pt x="842" y="119"/>
                    <a:pt x="841" y="118"/>
                  </a:cubicBezTo>
                  <a:cubicBezTo>
                    <a:pt x="841" y="118"/>
                    <a:pt x="841" y="118"/>
                    <a:pt x="840" y="118"/>
                  </a:cubicBezTo>
                  <a:cubicBezTo>
                    <a:pt x="840" y="118"/>
                    <a:pt x="840" y="118"/>
                    <a:pt x="840" y="118"/>
                  </a:cubicBezTo>
                  <a:cubicBezTo>
                    <a:pt x="815" y="120"/>
                    <a:pt x="815" y="120"/>
                    <a:pt x="815" y="120"/>
                  </a:cubicBezTo>
                  <a:cubicBezTo>
                    <a:pt x="808" y="112"/>
                    <a:pt x="808" y="112"/>
                    <a:pt x="808" y="112"/>
                  </a:cubicBezTo>
                  <a:cubicBezTo>
                    <a:pt x="798" y="112"/>
                    <a:pt x="798" y="112"/>
                    <a:pt x="798" y="112"/>
                  </a:cubicBezTo>
                  <a:cubicBezTo>
                    <a:pt x="795" y="111"/>
                    <a:pt x="785" y="108"/>
                    <a:pt x="783" y="108"/>
                  </a:cubicBezTo>
                  <a:cubicBezTo>
                    <a:pt x="783" y="108"/>
                    <a:pt x="779" y="106"/>
                    <a:pt x="777" y="105"/>
                  </a:cubicBezTo>
                  <a:cubicBezTo>
                    <a:pt x="773" y="97"/>
                    <a:pt x="773" y="97"/>
                    <a:pt x="773" y="97"/>
                  </a:cubicBezTo>
                  <a:cubicBezTo>
                    <a:pt x="773" y="97"/>
                    <a:pt x="773" y="97"/>
                    <a:pt x="773" y="97"/>
                  </a:cubicBezTo>
                  <a:cubicBezTo>
                    <a:pt x="770" y="96"/>
                    <a:pt x="762" y="93"/>
                    <a:pt x="761" y="93"/>
                  </a:cubicBezTo>
                  <a:cubicBezTo>
                    <a:pt x="760" y="93"/>
                    <a:pt x="748" y="92"/>
                    <a:pt x="743" y="92"/>
                  </a:cubicBezTo>
                  <a:cubicBezTo>
                    <a:pt x="743" y="92"/>
                    <a:pt x="743" y="92"/>
                    <a:pt x="743" y="92"/>
                  </a:cubicBezTo>
                  <a:cubicBezTo>
                    <a:pt x="716" y="108"/>
                    <a:pt x="716" y="108"/>
                    <a:pt x="716" y="108"/>
                  </a:cubicBezTo>
                  <a:cubicBezTo>
                    <a:pt x="716" y="116"/>
                    <a:pt x="716" y="116"/>
                    <a:pt x="716" y="116"/>
                  </a:cubicBezTo>
                  <a:cubicBezTo>
                    <a:pt x="716" y="117"/>
                    <a:pt x="720" y="125"/>
                    <a:pt x="721" y="128"/>
                  </a:cubicBezTo>
                  <a:cubicBezTo>
                    <a:pt x="721" y="130"/>
                    <a:pt x="720" y="136"/>
                    <a:pt x="720" y="137"/>
                  </a:cubicBezTo>
                  <a:cubicBezTo>
                    <a:pt x="719" y="138"/>
                    <a:pt x="714" y="143"/>
                    <a:pt x="710" y="146"/>
                  </a:cubicBezTo>
                  <a:cubicBezTo>
                    <a:pt x="702" y="150"/>
                    <a:pt x="702" y="150"/>
                    <a:pt x="702" y="150"/>
                  </a:cubicBezTo>
                  <a:cubicBezTo>
                    <a:pt x="699" y="147"/>
                    <a:pt x="684" y="134"/>
                    <a:pt x="683" y="133"/>
                  </a:cubicBezTo>
                  <a:cubicBezTo>
                    <a:pt x="682" y="132"/>
                    <a:pt x="665" y="129"/>
                    <a:pt x="658" y="127"/>
                  </a:cubicBezTo>
                  <a:cubicBezTo>
                    <a:pt x="658" y="127"/>
                    <a:pt x="640" y="125"/>
                    <a:pt x="638" y="125"/>
                  </a:cubicBezTo>
                  <a:cubicBezTo>
                    <a:pt x="637" y="125"/>
                    <a:pt x="635" y="121"/>
                    <a:pt x="632" y="115"/>
                  </a:cubicBezTo>
                  <a:cubicBezTo>
                    <a:pt x="632" y="114"/>
                    <a:pt x="631" y="113"/>
                    <a:pt x="631" y="113"/>
                  </a:cubicBezTo>
                  <a:cubicBezTo>
                    <a:pt x="631" y="112"/>
                    <a:pt x="630" y="110"/>
                    <a:pt x="630" y="108"/>
                  </a:cubicBezTo>
                  <a:cubicBezTo>
                    <a:pt x="630" y="108"/>
                    <a:pt x="630" y="108"/>
                    <a:pt x="630" y="108"/>
                  </a:cubicBezTo>
                  <a:cubicBezTo>
                    <a:pt x="626" y="102"/>
                    <a:pt x="626" y="102"/>
                    <a:pt x="626" y="102"/>
                  </a:cubicBezTo>
                  <a:cubicBezTo>
                    <a:pt x="614" y="101"/>
                    <a:pt x="614" y="101"/>
                    <a:pt x="614" y="101"/>
                  </a:cubicBezTo>
                  <a:cubicBezTo>
                    <a:pt x="613" y="101"/>
                    <a:pt x="604" y="97"/>
                    <a:pt x="603" y="96"/>
                  </a:cubicBezTo>
                  <a:cubicBezTo>
                    <a:pt x="601" y="95"/>
                    <a:pt x="589" y="94"/>
                    <a:pt x="587" y="94"/>
                  </a:cubicBezTo>
                  <a:cubicBezTo>
                    <a:pt x="585" y="94"/>
                    <a:pt x="583" y="95"/>
                    <a:pt x="581" y="96"/>
                  </a:cubicBezTo>
                  <a:cubicBezTo>
                    <a:pt x="580" y="96"/>
                    <a:pt x="580" y="96"/>
                    <a:pt x="579" y="97"/>
                  </a:cubicBezTo>
                  <a:cubicBezTo>
                    <a:pt x="579" y="97"/>
                    <a:pt x="579" y="97"/>
                    <a:pt x="579" y="97"/>
                  </a:cubicBezTo>
                  <a:cubicBezTo>
                    <a:pt x="579" y="97"/>
                    <a:pt x="579" y="97"/>
                    <a:pt x="579" y="97"/>
                  </a:cubicBezTo>
                  <a:cubicBezTo>
                    <a:pt x="579" y="97"/>
                    <a:pt x="579" y="97"/>
                    <a:pt x="579" y="97"/>
                  </a:cubicBezTo>
                  <a:cubicBezTo>
                    <a:pt x="579" y="97"/>
                    <a:pt x="579" y="97"/>
                    <a:pt x="579" y="97"/>
                  </a:cubicBezTo>
                  <a:cubicBezTo>
                    <a:pt x="579" y="97"/>
                    <a:pt x="579" y="97"/>
                    <a:pt x="579" y="97"/>
                  </a:cubicBezTo>
                  <a:cubicBezTo>
                    <a:pt x="579" y="97"/>
                    <a:pt x="579" y="97"/>
                    <a:pt x="579" y="97"/>
                  </a:cubicBezTo>
                  <a:cubicBezTo>
                    <a:pt x="579" y="97"/>
                    <a:pt x="579" y="97"/>
                    <a:pt x="579" y="97"/>
                  </a:cubicBezTo>
                  <a:cubicBezTo>
                    <a:pt x="578" y="97"/>
                    <a:pt x="578" y="97"/>
                    <a:pt x="578" y="97"/>
                  </a:cubicBezTo>
                  <a:cubicBezTo>
                    <a:pt x="577" y="97"/>
                    <a:pt x="569" y="93"/>
                    <a:pt x="562" y="89"/>
                  </a:cubicBezTo>
                  <a:cubicBezTo>
                    <a:pt x="554" y="84"/>
                    <a:pt x="554" y="84"/>
                    <a:pt x="554" y="84"/>
                  </a:cubicBezTo>
                  <a:cubicBezTo>
                    <a:pt x="554" y="84"/>
                    <a:pt x="554" y="84"/>
                    <a:pt x="554" y="84"/>
                  </a:cubicBezTo>
                  <a:cubicBezTo>
                    <a:pt x="551" y="82"/>
                    <a:pt x="551" y="82"/>
                    <a:pt x="551" y="82"/>
                  </a:cubicBezTo>
                  <a:cubicBezTo>
                    <a:pt x="550" y="80"/>
                    <a:pt x="547" y="76"/>
                    <a:pt x="547" y="74"/>
                  </a:cubicBezTo>
                  <a:cubicBezTo>
                    <a:pt x="547" y="74"/>
                    <a:pt x="546" y="72"/>
                    <a:pt x="530" y="72"/>
                  </a:cubicBezTo>
                  <a:cubicBezTo>
                    <a:pt x="528" y="67"/>
                    <a:pt x="528" y="67"/>
                    <a:pt x="528" y="67"/>
                  </a:cubicBezTo>
                  <a:cubicBezTo>
                    <a:pt x="545" y="55"/>
                    <a:pt x="545" y="55"/>
                    <a:pt x="545" y="55"/>
                  </a:cubicBezTo>
                  <a:cubicBezTo>
                    <a:pt x="551" y="47"/>
                    <a:pt x="551" y="47"/>
                    <a:pt x="551" y="47"/>
                  </a:cubicBezTo>
                  <a:cubicBezTo>
                    <a:pt x="551" y="36"/>
                    <a:pt x="551" y="36"/>
                    <a:pt x="551" y="36"/>
                  </a:cubicBezTo>
                  <a:cubicBezTo>
                    <a:pt x="541" y="31"/>
                    <a:pt x="541" y="31"/>
                    <a:pt x="541" y="31"/>
                  </a:cubicBezTo>
                  <a:cubicBezTo>
                    <a:pt x="540" y="28"/>
                    <a:pt x="540" y="28"/>
                    <a:pt x="540" y="28"/>
                  </a:cubicBezTo>
                  <a:cubicBezTo>
                    <a:pt x="550" y="10"/>
                    <a:pt x="550" y="10"/>
                    <a:pt x="550" y="10"/>
                  </a:cubicBezTo>
                  <a:cubicBezTo>
                    <a:pt x="547" y="6"/>
                    <a:pt x="547" y="6"/>
                    <a:pt x="547" y="6"/>
                  </a:cubicBezTo>
                  <a:cubicBezTo>
                    <a:pt x="538" y="12"/>
                    <a:pt x="538" y="12"/>
                    <a:pt x="538" y="12"/>
                  </a:cubicBezTo>
                  <a:cubicBezTo>
                    <a:pt x="532" y="0"/>
                    <a:pt x="532" y="0"/>
                    <a:pt x="532" y="0"/>
                  </a:cubicBezTo>
                  <a:cubicBezTo>
                    <a:pt x="527" y="0"/>
                    <a:pt x="527" y="0"/>
                    <a:pt x="527" y="0"/>
                  </a:cubicBezTo>
                  <a:cubicBezTo>
                    <a:pt x="515" y="4"/>
                    <a:pt x="515" y="4"/>
                    <a:pt x="515" y="4"/>
                  </a:cubicBezTo>
                  <a:cubicBezTo>
                    <a:pt x="514" y="4"/>
                    <a:pt x="514" y="4"/>
                    <a:pt x="514" y="4"/>
                  </a:cubicBezTo>
                  <a:cubicBezTo>
                    <a:pt x="514" y="4"/>
                    <a:pt x="514" y="4"/>
                    <a:pt x="514" y="4"/>
                  </a:cubicBezTo>
                  <a:cubicBezTo>
                    <a:pt x="503" y="11"/>
                    <a:pt x="503" y="11"/>
                    <a:pt x="503" y="11"/>
                  </a:cubicBezTo>
                  <a:cubicBezTo>
                    <a:pt x="491" y="12"/>
                    <a:pt x="491" y="12"/>
                    <a:pt x="491" y="12"/>
                  </a:cubicBezTo>
                  <a:cubicBezTo>
                    <a:pt x="485" y="6"/>
                    <a:pt x="485" y="6"/>
                    <a:pt x="485" y="6"/>
                  </a:cubicBezTo>
                  <a:cubicBezTo>
                    <a:pt x="485" y="6"/>
                    <a:pt x="485" y="6"/>
                    <a:pt x="485" y="6"/>
                  </a:cubicBezTo>
                  <a:cubicBezTo>
                    <a:pt x="479" y="9"/>
                    <a:pt x="474" y="10"/>
                    <a:pt x="473" y="10"/>
                  </a:cubicBezTo>
                  <a:cubicBezTo>
                    <a:pt x="471" y="8"/>
                    <a:pt x="467" y="6"/>
                    <a:pt x="466" y="6"/>
                  </a:cubicBezTo>
                  <a:cubicBezTo>
                    <a:pt x="466" y="6"/>
                    <a:pt x="466" y="6"/>
                    <a:pt x="466" y="6"/>
                  </a:cubicBezTo>
                  <a:cubicBezTo>
                    <a:pt x="461" y="10"/>
                    <a:pt x="461" y="10"/>
                    <a:pt x="461" y="10"/>
                  </a:cubicBezTo>
                  <a:cubicBezTo>
                    <a:pt x="454" y="15"/>
                    <a:pt x="454" y="15"/>
                    <a:pt x="454" y="15"/>
                  </a:cubicBezTo>
                  <a:cubicBezTo>
                    <a:pt x="451" y="15"/>
                    <a:pt x="443" y="15"/>
                    <a:pt x="442" y="14"/>
                  </a:cubicBezTo>
                  <a:cubicBezTo>
                    <a:pt x="440" y="14"/>
                    <a:pt x="438" y="12"/>
                    <a:pt x="436" y="11"/>
                  </a:cubicBezTo>
                  <a:cubicBezTo>
                    <a:pt x="436" y="10"/>
                    <a:pt x="436" y="10"/>
                    <a:pt x="436" y="10"/>
                  </a:cubicBezTo>
                  <a:cubicBezTo>
                    <a:pt x="423" y="10"/>
                    <a:pt x="423" y="10"/>
                    <a:pt x="423" y="10"/>
                  </a:cubicBezTo>
                  <a:cubicBezTo>
                    <a:pt x="420" y="10"/>
                    <a:pt x="413" y="12"/>
                    <a:pt x="412" y="12"/>
                  </a:cubicBezTo>
                  <a:cubicBezTo>
                    <a:pt x="406" y="12"/>
                    <a:pt x="406" y="12"/>
                    <a:pt x="406" y="12"/>
                  </a:cubicBezTo>
                  <a:cubicBezTo>
                    <a:pt x="398" y="18"/>
                    <a:pt x="398" y="18"/>
                    <a:pt x="398" y="18"/>
                  </a:cubicBezTo>
                  <a:cubicBezTo>
                    <a:pt x="391" y="18"/>
                    <a:pt x="391" y="18"/>
                    <a:pt x="391" y="18"/>
                  </a:cubicBezTo>
                  <a:cubicBezTo>
                    <a:pt x="384" y="20"/>
                    <a:pt x="384" y="20"/>
                    <a:pt x="384" y="20"/>
                  </a:cubicBezTo>
                  <a:cubicBezTo>
                    <a:pt x="363" y="20"/>
                    <a:pt x="363" y="20"/>
                    <a:pt x="363" y="20"/>
                  </a:cubicBezTo>
                  <a:cubicBezTo>
                    <a:pt x="353" y="26"/>
                    <a:pt x="353" y="26"/>
                    <a:pt x="353" y="26"/>
                  </a:cubicBezTo>
                  <a:cubicBezTo>
                    <a:pt x="352" y="27"/>
                    <a:pt x="352" y="27"/>
                    <a:pt x="352" y="27"/>
                  </a:cubicBezTo>
                  <a:cubicBezTo>
                    <a:pt x="350" y="30"/>
                    <a:pt x="346" y="34"/>
                    <a:pt x="345" y="34"/>
                  </a:cubicBezTo>
                  <a:cubicBezTo>
                    <a:pt x="344" y="34"/>
                    <a:pt x="342" y="34"/>
                    <a:pt x="341" y="33"/>
                  </a:cubicBezTo>
                  <a:cubicBezTo>
                    <a:pt x="340" y="32"/>
                    <a:pt x="340" y="32"/>
                    <a:pt x="340" y="32"/>
                  </a:cubicBezTo>
                  <a:cubicBezTo>
                    <a:pt x="325" y="37"/>
                    <a:pt x="325" y="37"/>
                    <a:pt x="325" y="37"/>
                  </a:cubicBezTo>
                  <a:cubicBezTo>
                    <a:pt x="317" y="46"/>
                    <a:pt x="317" y="46"/>
                    <a:pt x="317" y="46"/>
                  </a:cubicBezTo>
                  <a:cubicBezTo>
                    <a:pt x="305" y="48"/>
                    <a:pt x="305" y="48"/>
                    <a:pt x="305" y="48"/>
                  </a:cubicBezTo>
                  <a:cubicBezTo>
                    <a:pt x="296" y="46"/>
                    <a:pt x="296" y="46"/>
                    <a:pt x="296" y="46"/>
                  </a:cubicBezTo>
                  <a:cubicBezTo>
                    <a:pt x="296" y="46"/>
                    <a:pt x="296" y="46"/>
                    <a:pt x="296" y="46"/>
                  </a:cubicBezTo>
                  <a:cubicBezTo>
                    <a:pt x="290" y="45"/>
                    <a:pt x="290" y="45"/>
                    <a:pt x="290" y="45"/>
                  </a:cubicBezTo>
                  <a:cubicBezTo>
                    <a:pt x="284" y="46"/>
                    <a:pt x="284" y="46"/>
                    <a:pt x="284" y="46"/>
                  </a:cubicBezTo>
                  <a:cubicBezTo>
                    <a:pt x="279" y="45"/>
                    <a:pt x="279" y="45"/>
                    <a:pt x="279" y="45"/>
                  </a:cubicBezTo>
                  <a:cubicBezTo>
                    <a:pt x="268" y="47"/>
                    <a:pt x="268" y="47"/>
                    <a:pt x="268" y="47"/>
                  </a:cubicBezTo>
                  <a:cubicBezTo>
                    <a:pt x="257" y="45"/>
                    <a:pt x="257" y="45"/>
                    <a:pt x="257" y="45"/>
                  </a:cubicBezTo>
                  <a:cubicBezTo>
                    <a:pt x="252" y="33"/>
                    <a:pt x="252" y="33"/>
                    <a:pt x="252" y="33"/>
                  </a:cubicBezTo>
                  <a:cubicBezTo>
                    <a:pt x="239" y="33"/>
                    <a:pt x="239" y="33"/>
                    <a:pt x="239" y="33"/>
                  </a:cubicBezTo>
                  <a:cubicBezTo>
                    <a:pt x="217" y="74"/>
                    <a:pt x="217" y="74"/>
                    <a:pt x="217" y="74"/>
                  </a:cubicBezTo>
                  <a:cubicBezTo>
                    <a:pt x="210" y="78"/>
                    <a:pt x="210" y="78"/>
                    <a:pt x="210" y="78"/>
                  </a:cubicBezTo>
                  <a:cubicBezTo>
                    <a:pt x="195" y="83"/>
                    <a:pt x="195" y="83"/>
                    <a:pt x="195" y="83"/>
                  </a:cubicBezTo>
                  <a:cubicBezTo>
                    <a:pt x="170" y="101"/>
                    <a:pt x="170" y="101"/>
                    <a:pt x="170" y="101"/>
                  </a:cubicBezTo>
                  <a:cubicBezTo>
                    <a:pt x="170" y="108"/>
                    <a:pt x="170" y="108"/>
                    <a:pt x="170" y="108"/>
                  </a:cubicBezTo>
                  <a:cubicBezTo>
                    <a:pt x="162" y="123"/>
                    <a:pt x="162" y="123"/>
                    <a:pt x="162" y="123"/>
                  </a:cubicBezTo>
                  <a:cubicBezTo>
                    <a:pt x="157" y="139"/>
                    <a:pt x="157" y="139"/>
                    <a:pt x="157" y="139"/>
                  </a:cubicBezTo>
                  <a:cubicBezTo>
                    <a:pt x="161" y="144"/>
                    <a:pt x="161" y="144"/>
                    <a:pt x="161" y="144"/>
                  </a:cubicBezTo>
                  <a:cubicBezTo>
                    <a:pt x="162" y="150"/>
                    <a:pt x="162" y="150"/>
                    <a:pt x="162" y="150"/>
                  </a:cubicBezTo>
                  <a:cubicBezTo>
                    <a:pt x="147" y="171"/>
                    <a:pt x="147" y="171"/>
                    <a:pt x="147" y="171"/>
                  </a:cubicBezTo>
                  <a:cubicBezTo>
                    <a:pt x="135" y="176"/>
                    <a:pt x="135" y="176"/>
                    <a:pt x="135" y="176"/>
                  </a:cubicBezTo>
                  <a:cubicBezTo>
                    <a:pt x="122" y="190"/>
                    <a:pt x="122" y="190"/>
                    <a:pt x="122" y="190"/>
                  </a:cubicBezTo>
                  <a:cubicBezTo>
                    <a:pt x="94" y="198"/>
                    <a:pt x="94" y="198"/>
                    <a:pt x="94" y="198"/>
                  </a:cubicBezTo>
                  <a:cubicBezTo>
                    <a:pt x="92" y="201"/>
                    <a:pt x="92" y="201"/>
                    <a:pt x="92" y="201"/>
                  </a:cubicBezTo>
                  <a:cubicBezTo>
                    <a:pt x="84" y="216"/>
                    <a:pt x="84" y="216"/>
                    <a:pt x="84" y="216"/>
                  </a:cubicBezTo>
                  <a:cubicBezTo>
                    <a:pt x="78" y="225"/>
                    <a:pt x="78" y="225"/>
                    <a:pt x="78" y="225"/>
                  </a:cubicBezTo>
                  <a:cubicBezTo>
                    <a:pt x="66" y="231"/>
                    <a:pt x="66" y="231"/>
                    <a:pt x="66" y="231"/>
                  </a:cubicBezTo>
                  <a:cubicBezTo>
                    <a:pt x="59" y="243"/>
                    <a:pt x="59" y="243"/>
                    <a:pt x="59" y="243"/>
                  </a:cubicBezTo>
                  <a:cubicBezTo>
                    <a:pt x="56" y="255"/>
                    <a:pt x="56" y="255"/>
                    <a:pt x="56" y="255"/>
                  </a:cubicBezTo>
                  <a:cubicBezTo>
                    <a:pt x="56" y="262"/>
                    <a:pt x="56" y="262"/>
                    <a:pt x="56" y="262"/>
                  </a:cubicBezTo>
                  <a:cubicBezTo>
                    <a:pt x="54" y="264"/>
                    <a:pt x="45" y="272"/>
                    <a:pt x="45" y="273"/>
                  </a:cubicBezTo>
                  <a:cubicBezTo>
                    <a:pt x="44" y="274"/>
                    <a:pt x="40" y="278"/>
                    <a:pt x="38" y="280"/>
                  </a:cubicBezTo>
                  <a:cubicBezTo>
                    <a:pt x="27" y="304"/>
                    <a:pt x="27" y="304"/>
                    <a:pt x="27" y="304"/>
                  </a:cubicBezTo>
                  <a:cubicBezTo>
                    <a:pt x="20" y="309"/>
                    <a:pt x="20" y="309"/>
                    <a:pt x="20" y="309"/>
                  </a:cubicBezTo>
                  <a:cubicBezTo>
                    <a:pt x="9" y="329"/>
                    <a:pt x="9" y="329"/>
                    <a:pt x="9" y="329"/>
                  </a:cubicBezTo>
                  <a:cubicBezTo>
                    <a:pt x="10" y="332"/>
                    <a:pt x="10" y="332"/>
                    <a:pt x="10" y="332"/>
                  </a:cubicBezTo>
                  <a:cubicBezTo>
                    <a:pt x="10" y="332"/>
                    <a:pt x="10" y="332"/>
                    <a:pt x="10" y="332"/>
                  </a:cubicBezTo>
                  <a:cubicBezTo>
                    <a:pt x="15" y="344"/>
                    <a:pt x="15" y="344"/>
                    <a:pt x="15" y="344"/>
                  </a:cubicBezTo>
                  <a:cubicBezTo>
                    <a:pt x="19" y="347"/>
                    <a:pt x="19" y="347"/>
                    <a:pt x="19" y="347"/>
                  </a:cubicBezTo>
                  <a:cubicBezTo>
                    <a:pt x="25" y="352"/>
                    <a:pt x="25" y="352"/>
                    <a:pt x="25" y="352"/>
                  </a:cubicBezTo>
                  <a:cubicBezTo>
                    <a:pt x="25" y="364"/>
                    <a:pt x="25" y="364"/>
                    <a:pt x="25" y="364"/>
                  </a:cubicBezTo>
                  <a:cubicBezTo>
                    <a:pt x="21" y="369"/>
                    <a:pt x="21" y="369"/>
                    <a:pt x="21" y="369"/>
                  </a:cubicBezTo>
                  <a:cubicBezTo>
                    <a:pt x="21" y="373"/>
                    <a:pt x="21" y="373"/>
                    <a:pt x="21" y="373"/>
                  </a:cubicBezTo>
                  <a:cubicBezTo>
                    <a:pt x="24" y="379"/>
                    <a:pt x="24" y="379"/>
                    <a:pt x="24" y="379"/>
                  </a:cubicBezTo>
                  <a:cubicBezTo>
                    <a:pt x="26" y="400"/>
                    <a:pt x="26" y="400"/>
                    <a:pt x="26" y="400"/>
                  </a:cubicBezTo>
                  <a:cubicBezTo>
                    <a:pt x="26" y="401"/>
                    <a:pt x="25" y="404"/>
                    <a:pt x="24" y="408"/>
                  </a:cubicBezTo>
                  <a:cubicBezTo>
                    <a:pt x="24" y="408"/>
                    <a:pt x="24" y="408"/>
                    <a:pt x="24" y="408"/>
                  </a:cubicBezTo>
                  <a:cubicBezTo>
                    <a:pt x="22" y="415"/>
                    <a:pt x="22" y="415"/>
                    <a:pt x="22" y="415"/>
                  </a:cubicBezTo>
                  <a:cubicBezTo>
                    <a:pt x="22" y="415"/>
                    <a:pt x="22" y="415"/>
                    <a:pt x="22" y="415"/>
                  </a:cubicBezTo>
                  <a:cubicBezTo>
                    <a:pt x="22" y="415"/>
                    <a:pt x="22" y="415"/>
                    <a:pt x="22" y="415"/>
                  </a:cubicBezTo>
                  <a:cubicBezTo>
                    <a:pt x="22" y="415"/>
                    <a:pt x="22" y="415"/>
                    <a:pt x="22" y="415"/>
                  </a:cubicBezTo>
                  <a:cubicBezTo>
                    <a:pt x="21" y="422"/>
                    <a:pt x="21" y="422"/>
                    <a:pt x="21" y="422"/>
                  </a:cubicBezTo>
                  <a:cubicBezTo>
                    <a:pt x="21" y="422"/>
                    <a:pt x="21" y="422"/>
                    <a:pt x="21" y="422"/>
                  </a:cubicBezTo>
                  <a:cubicBezTo>
                    <a:pt x="21" y="422"/>
                    <a:pt x="21" y="422"/>
                    <a:pt x="20" y="422"/>
                  </a:cubicBezTo>
                  <a:cubicBezTo>
                    <a:pt x="20" y="422"/>
                    <a:pt x="20" y="422"/>
                    <a:pt x="20" y="422"/>
                  </a:cubicBezTo>
                  <a:cubicBezTo>
                    <a:pt x="20" y="422"/>
                    <a:pt x="20" y="422"/>
                    <a:pt x="20" y="422"/>
                  </a:cubicBezTo>
                  <a:cubicBezTo>
                    <a:pt x="20" y="422"/>
                    <a:pt x="20" y="422"/>
                    <a:pt x="20" y="422"/>
                  </a:cubicBezTo>
                  <a:cubicBezTo>
                    <a:pt x="20" y="423"/>
                    <a:pt x="20" y="423"/>
                    <a:pt x="20" y="424"/>
                  </a:cubicBezTo>
                  <a:cubicBezTo>
                    <a:pt x="20" y="424"/>
                    <a:pt x="20" y="424"/>
                    <a:pt x="20" y="424"/>
                  </a:cubicBezTo>
                  <a:cubicBezTo>
                    <a:pt x="20" y="424"/>
                    <a:pt x="20" y="424"/>
                    <a:pt x="20" y="424"/>
                  </a:cubicBezTo>
                  <a:cubicBezTo>
                    <a:pt x="20" y="424"/>
                    <a:pt x="20" y="424"/>
                    <a:pt x="20" y="424"/>
                  </a:cubicBezTo>
                  <a:cubicBezTo>
                    <a:pt x="20" y="424"/>
                    <a:pt x="20" y="424"/>
                    <a:pt x="20" y="425"/>
                  </a:cubicBezTo>
                  <a:cubicBezTo>
                    <a:pt x="20" y="425"/>
                    <a:pt x="18" y="428"/>
                    <a:pt x="17" y="430"/>
                  </a:cubicBezTo>
                  <a:cubicBezTo>
                    <a:pt x="15" y="435"/>
                    <a:pt x="14" y="437"/>
                    <a:pt x="14" y="438"/>
                  </a:cubicBezTo>
                  <a:cubicBezTo>
                    <a:pt x="14" y="438"/>
                    <a:pt x="14" y="438"/>
                    <a:pt x="14" y="439"/>
                  </a:cubicBezTo>
                  <a:cubicBezTo>
                    <a:pt x="14" y="439"/>
                    <a:pt x="14" y="439"/>
                    <a:pt x="14" y="439"/>
                  </a:cubicBezTo>
                  <a:cubicBezTo>
                    <a:pt x="14" y="439"/>
                    <a:pt x="14" y="439"/>
                    <a:pt x="14" y="439"/>
                  </a:cubicBezTo>
                  <a:cubicBezTo>
                    <a:pt x="14" y="439"/>
                    <a:pt x="14" y="440"/>
                    <a:pt x="14" y="440"/>
                  </a:cubicBezTo>
                  <a:cubicBezTo>
                    <a:pt x="14" y="443"/>
                    <a:pt x="14" y="448"/>
                    <a:pt x="14" y="449"/>
                  </a:cubicBezTo>
                  <a:cubicBezTo>
                    <a:pt x="0" y="467"/>
                    <a:pt x="0" y="467"/>
                    <a:pt x="0" y="467"/>
                  </a:cubicBezTo>
                  <a:cubicBezTo>
                    <a:pt x="16" y="492"/>
                    <a:pt x="16" y="492"/>
                    <a:pt x="16" y="492"/>
                  </a:cubicBezTo>
                  <a:cubicBezTo>
                    <a:pt x="13" y="500"/>
                    <a:pt x="13" y="500"/>
                    <a:pt x="13" y="500"/>
                  </a:cubicBezTo>
                  <a:cubicBezTo>
                    <a:pt x="13" y="502"/>
                    <a:pt x="13" y="502"/>
                    <a:pt x="13" y="502"/>
                  </a:cubicBezTo>
                  <a:cubicBezTo>
                    <a:pt x="12" y="502"/>
                    <a:pt x="12" y="502"/>
                    <a:pt x="12" y="502"/>
                  </a:cubicBezTo>
                  <a:cubicBezTo>
                    <a:pt x="11" y="518"/>
                    <a:pt x="11" y="518"/>
                    <a:pt x="11" y="518"/>
                  </a:cubicBezTo>
                  <a:cubicBezTo>
                    <a:pt x="11" y="518"/>
                    <a:pt x="11" y="518"/>
                    <a:pt x="11" y="518"/>
                  </a:cubicBezTo>
                  <a:cubicBezTo>
                    <a:pt x="11" y="519"/>
                    <a:pt x="11" y="519"/>
                    <a:pt x="11" y="519"/>
                  </a:cubicBezTo>
                  <a:cubicBezTo>
                    <a:pt x="14" y="519"/>
                    <a:pt x="14" y="519"/>
                    <a:pt x="14" y="519"/>
                  </a:cubicBezTo>
                  <a:cubicBezTo>
                    <a:pt x="16" y="523"/>
                    <a:pt x="16" y="523"/>
                    <a:pt x="16" y="523"/>
                  </a:cubicBezTo>
                  <a:cubicBezTo>
                    <a:pt x="28" y="531"/>
                    <a:pt x="28" y="531"/>
                    <a:pt x="28" y="531"/>
                  </a:cubicBezTo>
                  <a:cubicBezTo>
                    <a:pt x="32" y="527"/>
                    <a:pt x="32" y="527"/>
                    <a:pt x="32" y="527"/>
                  </a:cubicBezTo>
                  <a:cubicBezTo>
                    <a:pt x="37" y="527"/>
                    <a:pt x="37" y="527"/>
                    <a:pt x="37" y="527"/>
                  </a:cubicBezTo>
                  <a:cubicBezTo>
                    <a:pt x="39" y="538"/>
                    <a:pt x="39" y="538"/>
                    <a:pt x="39" y="538"/>
                  </a:cubicBezTo>
                  <a:cubicBezTo>
                    <a:pt x="41" y="546"/>
                    <a:pt x="41" y="546"/>
                    <a:pt x="41" y="546"/>
                  </a:cubicBezTo>
                  <a:cubicBezTo>
                    <a:pt x="43" y="548"/>
                    <a:pt x="43" y="548"/>
                    <a:pt x="43" y="548"/>
                  </a:cubicBezTo>
                  <a:cubicBezTo>
                    <a:pt x="43" y="549"/>
                    <a:pt x="43" y="549"/>
                    <a:pt x="43" y="549"/>
                  </a:cubicBezTo>
                  <a:cubicBezTo>
                    <a:pt x="44" y="550"/>
                    <a:pt x="44" y="550"/>
                    <a:pt x="44" y="550"/>
                  </a:cubicBezTo>
                  <a:cubicBezTo>
                    <a:pt x="45" y="550"/>
                    <a:pt x="45" y="550"/>
                    <a:pt x="45" y="550"/>
                  </a:cubicBezTo>
                  <a:cubicBezTo>
                    <a:pt x="45" y="550"/>
                    <a:pt x="45" y="550"/>
                    <a:pt x="45" y="550"/>
                  </a:cubicBezTo>
                  <a:cubicBezTo>
                    <a:pt x="52" y="560"/>
                    <a:pt x="52" y="560"/>
                    <a:pt x="52" y="560"/>
                  </a:cubicBezTo>
                  <a:cubicBezTo>
                    <a:pt x="53" y="560"/>
                    <a:pt x="60" y="567"/>
                    <a:pt x="62" y="568"/>
                  </a:cubicBezTo>
                  <a:cubicBezTo>
                    <a:pt x="62" y="568"/>
                    <a:pt x="64" y="570"/>
                    <a:pt x="66" y="572"/>
                  </a:cubicBezTo>
                  <a:cubicBezTo>
                    <a:pt x="66" y="572"/>
                    <a:pt x="66" y="572"/>
                    <a:pt x="66" y="572"/>
                  </a:cubicBezTo>
                  <a:cubicBezTo>
                    <a:pt x="67" y="572"/>
                    <a:pt x="67" y="572"/>
                    <a:pt x="67" y="572"/>
                  </a:cubicBezTo>
                  <a:cubicBezTo>
                    <a:pt x="67" y="572"/>
                    <a:pt x="67" y="572"/>
                    <a:pt x="67" y="572"/>
                  </a:cubicBezTo>
                  <a:cubicBezTo>
                    <a:pt x="67" y="572"/>
                    <a:pt x="67" y="573"/>
                    <a:pt x="67" y="573"/>
                  </a:cubicBezTo>
                  <a:cubicBezTo>
                    <a:pt x="67" y="573"/>
                    <a:pt x="67" y="573"/>
                    <a:pt x="67" y="573"/>
                  </a:cubicBezTo>
                  <a:cubicBezTo>
                    <a:pt x="67" y="573"/>
                    <a:pt x="67" y="573"/>
                    <a:pt x="67" y="573"/>
                  </a:cubicBezTo>
                  <a:cubicBezTo>
                    <a:pt x="67" y="573"/>
                    <a:pt x="68" y="573"/>
                    <a:pt x="68" y="573"/>
                  </a:cubicBezTo>
                  <a:cubicBezTo>
                    <a:pt x="70" y="575"/>
                    <a:pt x="72" y="577"/>
                    <a:pt x="72" y="577"/>
                  </a:cubicBezTo>
                  <a:cubicBezTo>
                    <a:pt x="72" y="577"/>
                    <a:pt x="73" y="577"/>
                    <a:pt x="73" y="577"/>
                  </a:cubicBezTo>
                  <a:cubicBezTo>
                    <a:pt x="73" y="577"/>
                    <a:pt x="73" y="577"/>
                    <a:pt x="73" y="577"/>
                  </a:cubicBezTo>
                  <a:cubicBezTo>
                    <a:pt x="73" y="578"/>
                    <a:pt x="73" y="578"/>
                    <a:pt x="73" y="578"/>
                  </a:cubicBezTo>
                  <a:cubicBezTo>
                    <a:pt x="73" y="578"/>
                    <a:pt x="73" y="578"/>
                    <a:pt x="73" y="578"/>
                  </a:cubicBezTo>
                  <a:cubicBezTo>
                    <a:pt x="73" y="578"/>
                    <a:pt x="73" y="578"/>
                    <a:pt x="73" y="578"/>
                  </a:cubicBezTo>
                  <a:cubicBezTo>
                    <a:pt x="73" y="578"/>
                    <a:pt x="73" y="578"/>
                    <a:pt x="73" y="579"/>
                  </a:cubicBezTo>
                  <a:cubicBezTo>
                    <a:pt x="73" y="579"/>
                    <a:pt x="73" y="579"/>
                    <a:pt x="73" y="579"/>
                  </a:cubicBezTo>
                  <a:cubicBezTo>
                    <a:pt x="73" y="579"/>
                    <a:pt x="73" y="579"/>
                    <a:pt x="73" y="579"/>
                  </a:cubicBezTo>
                  <a:cubicBezTo>
                    <a:pt x="73" y="579"/>
                    <a:pt x="73" y="579"/>
                    <a:pt x="74" y="580"/>
                  </a:cubicBezTo>
                  <a:cubicBezTo>
                    <a:pt x="74" y="580"/>
                    <a:pt x="74" y="580"/>
                    <a:pt x="74" y="580"/>
                  </a:cubicBezTo>
                  <a:cubicBezTo>
                    <a:pt x="74" y="580"/>
                    <a:pt x="74" y="581"/>
                    <a:pt x="74" y="581"/>
                  </a:cubicBezTo>
                  <a:cubicBezTo>
                    <a:pt x="74" y="581"/>
                    <a:pt x="74" y="581"/>
                    <a:pt x="74" y="581"/>
                  </a:cubicBezTo>
                  <a:cubicBezTo>
                    <a:pt x="75" y="582"/>
                    <a:pt x="75" y="582"/>
                    <a:pt x="75" y="583"/>
                  </a:cubicBezTo>
                  <a:cubicBezTo>
                    <a:pt x="75" y="583"/>
                    <a:pt x="75" y="583"/>
                    <a:pt x="75" y="583"/>
                  </a:cubicBezTo>
                  <a:cubicBezTo>
                    <a:pt x="75" y="583"/>
                    <a:pt x="76" y="584"/>
                    <a:pt x="76" y="584"/>
                  </a:cubicBezTo>
                  <a:cubicBezTo>
                    <a:pt x="76" y="584"/>
                    <a:pt x="76" y="584"/>
                    <a:pt x="76" y="584"/>
                  </a:cubicBezTo>
                  <a:cubicBezTo>
                    <a:pt x="76" y="584"/>
                    <a:pt x="76" y="584"/>
                    <a:pt x="76" y="584"/>
                  </a:cubicBezTo>
                  <a:cubicBezTo>
                    <a:pt x="76" y="584"/>
                    <a:pt x="76" y="584"/>
                    <a:pt x="76" y="584"/>
                  </a:cubicBezTo>
                  <a:cubicBezTo>
                    <a:pt x="76" y="584"/>
                    <a:pt x="76" y="584"/>
                    <a:pt x="76" y="584"/>
                  </a:cubicBezTo>
                  <a:cubicBezTo>
                    <a:pt x="76" y="584"/>
                    <a:pt x="76" y="584"/>
                    <a:pt x="76" y="584"/>
                  </a:cubicBezTo>
                  <a:cubicBezTo>
                    <a:pt x="76" y="585"/>
                    <a:pt x="76" y="585"/>
                    <a:pt x="76" y="585"/>
                  </a:cubicBezTo>
                  <a:cubicBezTo>
                    <a:pt x="76" y="585"/>
                    <a:pt x="76" y="585"/>
                    <a:pt x="76" y="585"/>
                  </a:cubicBezTo>
                  <a:cubicBezTo>
                    <a:pt x="76" y="585"/>
                    <a:pt x="76" y="585"/>
                    <a:pt x="76" y="585"/>
                  </a:cubicBezTo>
                  <a:cubicBezTo>
                    <a:pt x="77" y="586"/>
                    <a:pt x="77" y="586"/>
                    <a:pt x="77" y="586"/>
                  </a:cubicBezTo>
                  <a:cubicBezTo>
                    <a:pt x="77" y="586"/>
                    <a:pt x="77" y="586"/>
                    <a:pt x="77" y="586"/>
                  </a:cubicBezTo>
                  <a:cubicBezTo>
                    <a:pt x="77" y="587"/>
                    <a:pt x="77" y="587"/>
                    <a:pt x="78" y="587"/>
                  </a:cubicBezTo>
                  <a:cubicBezTo>
                    <a:pt x="79" y="588"/>
                    <a:pt x="78" y="596"/>
                    <a:pt x="78" y="598"/>
                  </a:cubicBezTo>
                  <a:cubicBezTo>
                    <a:pt x="78" y="600"/>
                    <a:pt x="77" y="601"/>
                    <a:pt x="77" y="601"/>
                  </a:cubicBezTo>
                  <a:cubicBezTo>
                    <a:pt x="77" y="603"/>
                    <a:pt x="82" y="607"/>
                    <a:pt x="86" y="610"/>
                  </a:cubicBezTo>
                  <a:cubicBezTo>
                    <a:pt x="96" y="624"/>
                    <a:pt x="96" y="624"/>
                    <a:pt x="96" y="624"/>
                  </a:cubicBezTo>
                  <a:cubicBezTo>
                    <a:pt x="103" y="627"/>
                    <a:pt x="103" y="627"/>
                    <a:pt x="103" y="627"/>
                  </a:cubicBezTo>
                  <a:cubicBezTo>
                    <a:pt x="112" y="633"/>
                    <a:pt x="112" y="633"/>
                    <a:pt x="112" y="633"/>
                  </a:cubicBezTo>
                  <a:cubicBezTo>
                    <a:pt x="114" y="635"/>
                    <a:pt x="135" y="649"/>
                    <a:pt x="137" y="650"/>
                  </a:cubicBezTo>
                  <a:cubicBezTo>
                    <a:pt x="138" y="650"/>
                    <a:pt x="145" y="656"/>
                    <a:pt x="151" y="662"/>
                  </a:cubicBezTo>
                  <a:cubicBezTo>
                    <a:pt x="151" y="662"/>
                    <a:pt x="151" y="662"/>
                    <a:pt x="151" y="662"/>
                  </a:cubicBezTo>
                  <a:cubicBezTo>
                    <a:pt x="155" y="666"/>
                    <a:pt x="155" y="666"/>
                    <a:pt x="155" y="666"/>
                  </a:cubicBezTo>
                  <a:cubicBezTo>
                    <a:pt x="155" y="666"/>
                    <a:pt x="155" y="666"/>
                    <a:pt x="155" y="666"/>
                  </a:cubicBezTo>
                  <a:cubicBezTo>
                    <a:pt x="155" y="666"/>
                    <a:pt x="155" y="666"/>
                    <a:pt x="155" y="666"/>
                  </a:cubicBezTo>
                  <a:cubicBezTo>
                    <a:pt x="155" y="666"/>
                    <a:pt x="155" y="666"/>
                    <a:pt x="155" y="666"/>
                  </a:cubicBezTo>
                  <a:cubicBezTo>
                    <a:pt x="158" y="668"/>
                    <a:pt x="158" y="668"/>
                    <a:pt x="158" y="668"/>
                  </a:cubicBezTo>
                  <a:cubicBezTo>
                    <a:pt x="158" y="668"/>
                    <a:pt x="158" y="668"/>
                    <a:pt x="158" y="668"/>
                  </a:cubicBezTo>
                  <a:cubicBezTo>
                    <a:pt x="158" y="668"/>
                    <a:pt x="158" y="668"/>
                    <a:pt x="158" y="668"/>
                  </a:cubicBezTo>
                  <a:cubicBezTo>
                    <a:pt x="158" y="668"/>
                    <a:pt x="158" y="668"/>
                    <a:pt x="158" y="668"/>
                  </a:cubicBezTo>
                  <a:cubicBezTo>
                    <a:pt x="158" y="668"/>
                    <a:pt x="158" y="668"/>
                    <a:pt x="158" y="668"/>
                  </a:cubicBezTo>
                  <a:cubicBezTo>
                    <a:pt x="158" y="668"/>
                    <a:pt x="158" y="668"/>
                    <a:pt x="158" y="668"/>
                  </a:cubicBezTo>
                  <a:cubicBezTo>
                    <a:pt x="177" y="683"/>
                    <a:pt x="177" y="683"/>
                    <a:pt x="177" y="683"/>
                  </a:cubicBezTo>
                  <a:cubicBezTo>
                    <a:pt x="181" y="685"/>
                    <a:pt x="181" y="685"/>
                    <a:pt x="181" y="685"/>
                  </a:cubicBezTo>
                  <a:cubicBezTo>
                    <a:pt x="181" y="685"/>
                    <a:pt x="181" y="685"/>
                    <a:pt x="181" y="685"/>
                  </a:cubicBezTo>
                  <a:cubicBezTo>
                    <a:pt x="185" y="686"/>
                    <a:pt x="185" y="686"/>
                    <a:pt x="185" y="686"/>
                  </a:cubicBezTo>
                  <a:cubicBezTo>
                    <a:pt x="225" y="669"/>
                    <a:pt x="225" y="669"/>
                    <a:pt x="225" y="669"/>
                  </a:cubicBezTo>
                  <a:cubicBezTo>
                    <a:pt x="262" y="667"/>
                    <a:pt x="262" y="667"/>
                    <a:pt x="262" y="667"/>
                  </a:cubicBezTo>
                  <a:cubicBezTo>
                    <a:pt x="262" y="667"/>
                    <a:pt x="262" y="667"/>
                    <a:pt x="262" y="667"/>
                  </a:cubicBezTo>
                  <a:cubicBezTo>
                    <a:pt x="265" y="667"/>
                    <a:pt x="265" y="667"/>
                    <a:pt x="265" y="667"/>
                  </a:cubicBezTo>
                  <a:cubicBezTo>
                    <a:pt x="265" y="667"/>
                    <a:pt x="265" y="667"/>
                    <a:pt x="265" y="667"/>
                  </a:cubicBezTo>
                  <a:cubicBezTo>
                    <a:pt x="266" y="667"/>
                    <a:pt x="279" y="670"/>
                    <a:pt x="283" y="671"/>
                  </a:cubicBezTo>
                  <a:cubicBezTo>
                    <a:pt x="283" y="671"/>
                    <a:pt x="283" y="671"/>
                    <a:pt x="283" y="671"/>
                  </a:cubicBezTo>
                  <a:cubicBezTo>
                    <a:pt x="283" y="671"/>
                    <a:pt x="283" y="671"/>
                    <a:pt x="283" y="671"/>
                  </a:cubicBezTo>
                  <a:cubicBezTo>
                    <a:pt x="285" y="671"/>
                    <a:pt x="290" y="674"/>
                    <a:pt x="293" y="676"/>
                  </a:cubicBezTo>
                  <a:cubicBezTo>
                    <a:pt x="293" y="677"/>
                    <a:pt x="293" y="677"/>
                    <a:pt x="293" y="677"/>
                  </a:cubicBezTo>
                  <a:cubicBezTo>
                    <a:pt x="319" y="666"/>
                    <a:pt x="319" y="666"/>
                    <a:pt x="319" y="666"/>
                  </a:cubicBezTo>
                  <a:cubicBezTo>
                    <a:pt x="321" y="665"/>
                    <a:pt x="338" y="657"/>
                    <a:pt x="344" y="655"/>
                  </a:cubicBezTo>
                  <a:cubicBezTo>
                    <a:pt x="344" y="655"/>
                    <a:pt x="344" y="655"/>
                    <a:pt x="344" y="655"/>
                  </a:cubicBezTo>
                  <a:cubicBezTo>
                    <a:pt x="344" y="655"/>
                    <a:pt x="344" y="655"/>
                    <a:pt x="344" y="655"/>
                  </a:cubicBezTo>
                  <a:cubicBezTo>
                    <a:pt x="344" y="655"/>
                    <a:pt x="344" y="655"/>
                    <a:pt x="344" y="655"/>
                  </a:cubicBezTo>
                  <a:cubicBezTo>
                    <a:pt x="345" y="655"/>
                    <a:pt x="345" y="654"/>
                    <a:pt x="345" y="654"/>
                  </a:cubicBezTo>
                  <a:cubicBezTo>
                    <a:pt x="354" y="655"/>
                    <a:pt x="354" y="655"/>
                    <a:pt x="354" y="655"/>
                  </a:cubicBezTo>
                  <a:cubicBezTo>
                    <a:pt x="357" y="652"/>
                    <a:pt x="357" y="652"/>
                    <a:pt x="357" y="652"/>
                  </a:cubicBezTo>
                  <a:cubicBezTo>
                    <a:pt x="360" y="648"/>
                    <a:pt x="360" y="648"/>
                    <a:pt x="360" y="648"/>
                  </a:cubicBezTo>
                  <a:cubicBezTo>
                    <a:pt x="360" y="648"/>
                    <a:pt x="360" y="648"/>
                    <a:pt x="360" y="648"/>
                  </a:cubicBezTo>
                  <a:cubicBezTo>
                    <a:pt x="363" y="644"/>
                    <a:pt x="363" y="644"/>
                    <a:pt x="363" y="644"/>
                  </a:cubicBezTo>
                  <a:cubicBezTo>
                    <a:pt x="371" y="643"/>
                    <a:pt x="371" y="643"/>
                    <a:pt x="371" y="643"/>
                  </a:cubicBezTo>
                  <a:cubicBezTo>
                    <a:pt x="371" y="643"/>
                    <a:pt x="371" y="643"/>
                    <a:pt x="371" y="643"/>
                  </a:cubicBezTo>
                  <a:cubicBezTo>
                    <a:pt x="373" y="643"/>
                    <a:pt x="373" y="643"/>
                    <a:pt x="373" y="643"/>
                  </a:cubicBezTo>
                  <a:cubicBezTo>
                    <a:pt x="373" y="643"/>
                    <a:pt x="373" y="643"/>
                    <a:pt x="373" y="643"/>
                  </a:cubicBezTo>
                  <a:cubicBezTo>
                    <a:pt x="375" y="642"/>
                    <a:pt x="375" y="642"/>
                    <a:pt x="375" y="642"/>
                  </a:cubicBezTo>
                  <a:cubicBezTo>
                    <a:pt x="386" y="643"/>
                    <a:pt x="386" y="643"/>
                    <a:pt x="386" y="643"/>
                  </a:cubicBezTo>
                  <a:cubicBezTo>
                    <a:pt x="390" y="643"/>
                    <a:pt x="390" y="643"/>
                    <a:pt x="390" y="643"/>
                  </a:cubicBezTo>
                  <a:cubicBezTo>
                    <a:pt x="390" y="643"/>
                    <a:pt x="390" y="643"/>
                    <a:pt x="390" y="643"/>
                  </a:cubicBezTo>
                  <a:cubicBezTo>
                    <a:pt x="406" y="642"/>
                    <a:pt x="406" y="642"/>
                    <a:pt x="406" y="642"/>
                  </a:cubicBezTo>
                  <a:cubicBezTo>
                    <a:pt x="425" y="645"/>
                    <a:pt x="425" y="645"/>
                    <a:pt x="425" y="645"/>
                  </a:cubicBezTo>
                  <a:cubicBezTo>
                    <a:pt x="439" y="664"/>
                    <a:pt x="439" y="664"/>
                    <a:pt x="439" y="664"/>
                  </a:cubicBezTo>
                  <a:cubicBezTo>
                    <a:pt x="441" y="677"/>
                    <a:pt x="441" y="677"/>
                    <a:pt x="441" y="677"/>
                  </a:cubicBezTo>
                  <a:cubicBezTo>
                    <a:pt x="453" y="686"/>
                    <a:pt x="453" y="686"/>
                    <a:pt x="453" y="686"/>
                  </a:cubicBezTo>
                  <a:cubicBezTo>
                    <a:pt x="461" y="686"/>
                    <a:pt x="461" y="686"/>
                    <a:pt x="461" y="686"/>
                  </a:cubicBezTo>
                  <a:cubicBezTo>
                    <a:pt x="467" y="681"/>
                    <a:pt x="467" y="681"/>
                    <a:pt x="467" y="681"/>
                  </a:cubicBezTo>
                  <a:cubicBezTo>
                    <a:pt x="473" y="680"/>
                    <a:pt x="473" y="680"/>
                    <a:pt x="473" y="680"/>
                  </a:cubicBezTo>
                  <a:cubicBezTo>
                    <a:pt x="474" y="680"/>
                    <a:pt x="492" y="681"/>
                    <a:pt x="493" y="681"/>
                  </a:cubicBezTo>
                  <a:cubicBezTo>
                    <a:pt x="494" y="681"/>
                    <a:pt x="499" y="680"/>
                    <a:pt x="501" y="679"/>
                  </a:cubicBezTo>
                  <a:cubicBezTo>
                    <a:pt x="501" y="680"/>
                    <a:pt x="501" y="680"/>
                    <a:pt x="501" y="680"/>
                  </a:cubicBezTo>
                  <a:cubicBezTo>
                    <a:pt x="507" y="681"/>
                    <a:pt x="507" y="681"/>
                    <a:pt x="507" y="681"/>
                  </a:cubicBezTo>
                  <a:cubicBezTo>
                    <a:pt x="510" y="688"/>
                    <a:pt x="510" y="688"/>
                    <a:pt x="510" y="688"/>
                  </a:cubicBezTo>
                  <a:cubicBezTo>
                    <a:pt x="513" y="691"/>
                    <a:pt x="513" y="691"/>
                    <a:pt x="513" y="691"/>
                  </a:cubicBezTo>
                  <a:cubicBezTo>
                    <a:pt x="519" y="691"/>
                    <a:pt x="519" y="691"/>
                    <a:pt x="519" y="691"/>
                  </a:cubicBezTo>
                  <a:cubicBezTo>
                    <a:pt x="519" y="694"/>
                    <a:pt x="519" y="694"/>
                    <a:pt x="519" y="694"/>
                  </a:cubicBezTo>
                  <a:cubicBezTo>
                    <a:pt x="529" y="709"/>
                    <a:pt x="529" y="709"/>
                    <a:pt x="529" y="709"/>
                  </a:cubicBezTo>
                  <a:cubicBezTo>
                    <a:pt x="524" y="723"/>
                    <a:pt x="524" y="723"/>
                    <a:pt x="524" y="723"/>
                  </a:cubicBezTo>
                  <a:cubicBezTo>
                    <a:pt x="526" y="730"/>
                    <a:pt x="526" y="730"/>
                    <a:pt x="526" y="730"/>
                  </a:cubicBezTo>
                  <a:cubicBezTo>
                    <a:pt x="527" y="731"/>
                    <a:pt x="527" y="731"/>
                    <a:pt x="527" y="731"/>
                  </a:cubicBezTo>
                  <a:cubicBezTo>
                    <a:pt x="516" y="750"/>
                    <a:pt x="516" y="750"/>
                    <a:pt x="516" y="750"/>
                  </a:cubicBezTo>
                  <a:cubicBezTo>
                    <a:pt x="522" y="754"/>
                    <a:pt x="522" y="754"/>
                    <a:pt x="522" y="754"/>
                  </a:cubicBezTo>
                  <a:cubicBezTo>
                    <a:pt x="521" y="759"/>
                    <a:pt x="521" y="759"/>
                    <a:pt x="521" y="759"/>
                  </a:cubicBezTo>
                  <a:cubicBezTo>
                    <a:pt x="520" y="759"/>
                    <a:pt x="518" y="759"/>
                    <a:pt x="515" y="760"/>
                  </a:cubicBezTo>
                  <a:cubicBezTo>
                    <a:pt x="513" y="761"/>
                    <a:pt x="513" y="768"/>
                    <a:pt x="514" y="780"/>
                  </a:cubicBezTo>
                  <a:cubicBezTo>
                    <a:pt x="514" y="782"/>
                    <a:pt x="514" y="784"/>
                    <a:pt x="514" y="785"/>
                  </a:cubicBezTo>
                  <a:cubicBezTo>
                    <a:pt x="514" y="785"/>
                    <a:pt x="511" y="786"/>
                    <a:pt x="508" y="787"/>
                  </a:cubicBezTo>
                  <a:cubicBezTo>
                    <a:pt x="504" y="790"/>
                    <a:pt x="504" y="790"/>
                    <a:pt x="504" y="790"/>
                  </a:cubicBezTo>
                  <a:cubicBezTo>
                    <a:pt x="512" y="800"/>
                    <a:pt x="512" y="800"/>
                    <a:pt x="512" y="800"/>
                  </a:cubicBezTo>
                  <a:cubicBezTo>
                    <a:pt x="521" y="822"/>
                    <a:pt x="521" y="822"/>
                    <a:pt x="521" y="822"/>
                  </a:cubicBezTo>
                  <a:cubicBezTo>
                    <a:pt x="542" y="841"/>
                    <a:pt x="542" y="841"/>
                    <a:pt x="542" y="841"/>
                  </a:cubicBezTo>
                  <a:cubicBezTo>
                    <a:pt x="549" y="852"/>
                    <a:pt x="549" y="852"/>
                    <a:pt x="549" y="852"/>
                  </a:cubicBezTo>
                  <a:cubicBezTo>
                    <a:pt x="549" y="852"/>
                    <a:pt x="549" y="852"/>
                    <a:pt x="549" y="852"/>
                  </a:cubicBezTo>
                  <a:cubicBezTo>
                    <a:pt x="550" y="853"/>
                    <a:pt x="550" y="853"/>
                    <a:pt x="550" y="853"/>
                  </a:cubicBezTo>
                  <a:cubicBezTo>
                    <a:pt x="550" y="854"/>
                    <a:pt x="550" y="854"/>
                    <a:pt x="550" y="854"/>
                  </a:cubicBezTo>
                  <a:cubicBezTo>
                    <a:pt x="550" y="854"/>
                    <a:pt x="550" y="854"/>
                    <a:pt x="550" y="854"/>
                  </a:cubicBezTo>
                  <a:cubicBezTo>
                    <a:pt x="560" y="864"/>
                    <a:pt x="560" y="864"/>
                    <a:pt x="560" y="864"/>
                  </a:cubicBezTo>
                  <a:cubicBezTo>
                    <a:pt x="560" y="870"/>
                    <a:pt x="560" y="870"/>
                    <a:pt x="560" y="870"/>
                  </a:cubicBezTo>
                  <a:cubicBezTo>
                    <a:pt x="567" y="874"/>
                    <a:pt x="567" y="874"/>
                    <a:pt x="567" y="874"/>
                  </a:cubicBezTo>
                  <a:cubicBezTo>
                    <a:pt x="568" y="875"/>
                    <a:pt x="568" y="875"/>
                    <a:pt x="569" y="876"/>
                  </a:cubicBezTo>
                  <a:cubicBezTo>
                    <a:pt x="569" y="876"/>
                    <a:pt x="569" y="876"/>
                    <a:pt x="569" y="876"/>
                  </a:cubicBezTo>
                  <a:cubicBezTo>
                    <a:pt x="569" y="877"/>
                    <a:pt x="569" y="877"/>
                    <a:pt x="570" y="877"/>
                  </a:cubicBezTo>
                  <a:cubicBezTo>
                    <a:pt x="570" y="877"/>
                    <a:pt x="570" y="877"/>
                    <a:pt x="570" y="877"/>
                  </a:cubicBezTo>
                  <a:cubicBezTo>
                    <a:pt x="570" y="878"/>
                    <a:pt x="570" y="878"/>
                    <a:pt x="570" y="878"/>
                  </a:cubicBezTo>
                  <a:cubicBezTo>
                    <a:pt x="570" y="878"/>
                    <a:pt x="570" y="878"/>
                    <a:pt x="570" y="878"/>
                  </a:cubicBezTo>
                  <a:cubicBezTo>
                    <a:pt x="570" y="878"/>
                    <a:pt x="570" y="878"/>
                    <a:pt x="570" y="878"/>
                  </a:cubicBezTo>
                  <a:cubicBezTo>
                    <a:pt x="570" y="878"/>
                    <a:pt x="570" y="878"/>
                    <a:pt x="570" y="878"/>
                  </a:cubicBezTo>
                  <a:cubicBezTo>
                    <a:pt x="570" y="878"/>
                    <a:pt x="570" y="878"/>
                    <a:pt x="570" y="878"/>
                  </a:cubicBezTo>
                  <a:cubicBezTo>
                    <a:pt x="570" y="878"/>
                    <a:pt x="570" y="878"/>
                    <a:pt x="570" y="878"/>
                  </a:cubicBezTo>
                  <a:cubicBezTo>
                    <a:pt x="570" y="878"/>
                    <a:pt x="570" y="878"/>
                    <a:pt x="570" y="878"/>
                  </a:cubicBezTo>
                  <a:cubicBezTo>
                    <a:pt x="570" y="879"/>
                    <a:pt x="570" y="879"/>
                    <a:pt x="570" y="879"/>
                  </a:cubicBezTo>
                  <a:cubicBezTo>
                    <a:pt x="570" y="879"/>
                    <a:pt x="570" y="879"/>
                    <a:pt x="570" y="879"/>
                  </a:cubicBezTo>
                  <a:cubicBezTo>
                    <a:pt x="570" y="879"/>
                    <a:pt x="570" y="879"/>
                    <a:pt x="570" y="880"/>
                  </a:cubicBezTo>
                  <a:cubicBezTo>
                    <a:pt x="570" y="880"/>
                    <a:pt x="570" y="880"/>
                    <a:pt x="570" y="880"/>
                  </a:cubicBezTo>
                  <a:cubicBezTo>
                    <a:pt x="570" y="880"/>
                    <a:pt x="570" y="880"/>
                    <a:pt x="570" y="880"/>
                  </a:cubicBezTo>
                  <a:cubicBezTo>
                    <a:pt x="570" y="880"/>
                    <a:pt x="570" y="880"/>
                    <a:pt x="570" y="880"/>
                  </a:cubicBezTo>
                  <a:cubicBezTo>
                    <a:pt x="571" y="880"/>
                    <a:pt x="571" y="880"/>
                    <a:pt x="571" y="881"/>
                  </a:cubicBezTo>
                  <a:cubicBezTo>
                    <a:pt x="571" y="881"/>
                    <a:pt x="571" y="881"/>
                    <a:pt x="571" y="881"/>
                  </a:cubicBezTo>
                  <a:cubicBezTo>
                    <a:pt x="571" y="881"/>
                    <a:pt x="571" y="881"/>
                    <a:pt x="571" y="881"/>
                  </a:cubicBezTo>
                  <a:cubicBezTo>
                    <a:pt x="571" y="881"/>
                    <a:pt x="571" y="881"/>
                    <a:pt x="571" y="882"/>
                  </a:cubicBezTo>
                  <a:cubicBezTo>
                    <a:pt x="571" y="882"/>
                    <a:pt x="571" y="882"/>
                    <a:pt x="571" y="882"/>
                  </a:cubicBezTo>
                  <a:cubicBezTo>
                    <a:pt x="571" y="882"/>
                    <a:pt x="571" y="882"/>
                    <a:pt x="571" y="882"/>
                  </a:cubicBezTo>
                  <a:cubicBezTo>
                    <a:pt x="571" y="882"/>
                    <a:pt x="571" y="882"/>
                    <a:pt x="571" y="882"/>
                  </a:cubicBezTo>
                  <a:cubicBezTo>
                    <a:pt x="571" y="882"/>
                    <a:pt x="571" y="882"/>
                    <a:pt x="571" y="882"/>
                  </a:cubicBezTo>
                  <a:cubicBezTo>
                    <a:pt x="571" y="883"/>
                    <a:pt x="571" y="883"/>
                    <a:pt x="571" y="883"/>
                  </a:cubicBezTo>
                  <a:cubicBezTo>
                    <a:pt x="571" y="884"/>
                    <a:pt x="571" y="884"/>
                    <a:pt x="571" y="884"/>
                  </a:cubicBezTo>
                  <a:cubicBezTo>
                    <a:pt x="571" y="884"/>
                    <a:pt x="571" y="884"/>
                    <a:pt x="571" y="884"/>
                  </a:cubicBezTo>
                  <a:cubicBezTo>
                    <a:pt x="571" y="884"/>
                    <a:pt x="571" y="884"/>
                    <a:pt x="571" y="885"/>
                  </a:cubicBezTo>
                  <a:cubicBezTo>
                    <a:pt x="571" y="885"/>
                    <a:pt x="571" y="885"/>
                    <a:pt x="571" y="885"/>
                  </a:cubicBezTo>
                  <a:cubicBezTo>
                    <a:pt x="571" y="885"/>
                    <a:pt x="571" y="885"/>
                    <a:pt x="571" y="885"/>
                  </a:cubicBezTo>
                  <a:cubicBezTo>
                    <a:pt x="571" y="885"/>
                    <a:pt x="572" y="885"/>
                    <a:pt x="572" y="886"/>
                  </a:cubicBezTo>
                  <a:cubicBezTo>
                    <a:pt x="572" y="886"/>
                    <a:pt x="572" y="886"/>
                    <a:pt x="572" y="886"/>
                  </a:cubicBezTo>
                  <a:cubicBezTo>
                    <a:pt x="572" y="886"/>
                    <a:pt x="572" y="886"/>
                    <a:pt x="572" y="886"/>
                  </a:cubicBezTo>
                  <a:cubicBezTo>
                    <a:pt x="572" y="887"/>
                    <a:pt x="572" y="888"/>
                    <a:pt x="572" y="888"/>
                  </a:cubicBezTo>
                  <a:cubicBezTo>
                    <a:pt x="572" y="888"/>
                    <a:pt x="572" y="888"/>
                    <a:pt x="572" y="888"/>
                  </a:cubicBezTo>
                  <a:cubicBezTo>
                    <a:pt x="572" y="890"/>
                    <a:pt x="573" y="891"/>
                    <a:pt x="573" y="893"/>
                  </a:cubicBezTo>
                  <a:cubicBezTo>
                    <a:pt x="573" y="893"/>
                    <a:pt x="573" y="893"/>
                    <a:pt x="573" y="893"/>
                  </a:cubicBezTo>
                  <a:cubicBezTo>
                    <a:pt x="573" y="893"/>
                    <a:pt x="573" y="893"/>
                    <a:pt x="573" y="893"/>
                  </a:cubicBezTo>
                  <a:cubicBezTo>
                    <a:pt x="573" y="895"/>
                    <a:pt x="573" y="895"/>
                    <a:pt x="573" y="895"/>
                  </a:cubicBezTo>
                  <a:cubicBezTo>
                    <a:pt x="573" y="895"/>
                    <a:pt x="573" y="895"/>
                    <a:pt x="573" y="895"/>
                  </a:cubicBezTo>
                  <a:cubicBezTo>
                    <a:pt x="574" y="899"/>
                    <a:pt x="574" y="899"/>
                    <a:pt x="574" y="899"/>
                  </a:cubicBezTo>
                  <a:cubicBezTo>
                    <a:pt x="574" y="902"/>
                    <a:pt x="574" y="902"/>
                    <a:pt x="574" y="902"/>
                  </a:cubicBezTo>
                  <a:cubicBezTo>
                    <a:pt x="574" y="904"/>
                    <a:pt x="574" y="904"/>
                    <a:pt x="574" y="904"/>
                  </a:cubicBezTo>
                  <a:cubicBezTo>
                    <a:pt x="574" y="905"/>
                    <a:pt x="574" y="905"/>
                    <a:pt x="574" y="905"/>
                  </a:cubicBezTo>
                  <a:cubicBezTo>
                    <a:pt x="581" y="913"/>
                    <a:pt x="581" y="913"/>
                    <a:pt x="581" y="913"/>
                  </a:cubicBezTo>
                  <a:cubicBezTo>
                    <a:pt x="582" y="915"/>
                    <a:pt x="584" y="918"/>
                    <a:pt x="584" y="919"/>
                  </a:cubicBezTo>
                  <a:cubicBezTo>
                    <a:pt x="584" y="921"/>
                    <a:pt x="592" y="944"/>
                    <a:pt x="595" y="951"/>
                  </a:cubicBezTo>
                  <a:cubicBezTo>
                    <a:pt x="591" y="958"/>
                    <a:pt x="591" y="958"/>
                    <a:pt x="591" y="958"/>
                  </a:cubicBezTo>
                  <a:cubicBezTo>
                    <a:pt x="591" y="966"/>
                    <a:pt x="591" y="966"/>
                    <a:pt x="591" y="966"/>
                  </a:cubicBezTo>
                  <a:cubicBezTo>
                    <a:pt x="606" y="1001"/>
                    <a:pt x="606" y="1001"/>
                    <a:pt x="606" y="1001"/>
                  </a:cubicBezTo>
                  <a:cubicBezTo>
                    <a:pt x="601" y="1004"/>
                    <a:pt x="601" y="1004"/>
                    <a:pt x="601" y="1004"/>
                  </a:cubicBezTo>
                  <a:cubicBezTo>
                    <a:pt x="599" y="1029"/>
                    <a:pt x="599" y="1029"/>
                    <a:pt x="599" y="1029"/>
                  </a:cubicBezTo>
                  <a:cubicBezTo>
                    <a:pt x="591" y="1034"/>
                    <a:pt x="591" y="1034"/>
                    <a:pt x="591" y="1034"/>
                  </a:cubicBezTo>
                  <a:cubicBezTo>
                    <a:pt x="581" y="1048"/>
                    <a:pt x="581" y="1048"/>
                    <a:pt x="581" y="1048"/>
                  </a:cubicBezTo>
                  <a:cubicBezTo>
                    <a:pt x="580" y="1056"/>
                    <a:pt x="580" y="1056"/>
                    <a:pt x="580" y="1056"/>
                  </a:cubicBezTo>
                  <a:cubicBezTo>
                    <a:pt x="575" y="1060"/>
                    <a:pt x="575" y="1060"/>
                    <a:pt x="575" y="1060"/>
                  </a:cubicBezTo>
                  <a:cubicBezTo>
                    <a:pt x="574" y="1069"/>
                    <a:pt x="574" y="1069"/>
                    <a:pt x="574" y="1069"/>
                  </a:cubicBezTo>
                  <a:cubicBezTo>
                    <a:pt x="573" y="1075"/>
                    <a:pt x="568" y="1093"/>
                    <a:pt x="568" y="1095"/>
                  </a:cubicBezTo>
                  <a:cubicBezTo>
                    <a:pt x="568" y="1095"/>
                    <a:pt x="566" y="1097"/>
                    <a:pt x="564" y="1098"/>
                  </a:cubicBezTo>
                  <a:cubicBezTo>
                    <a:pt x="564" y="1099"/>
                    <a:pt x="564" y="1099"/>
                    <a:pt x="564" y="1099"/>
                  </a:cubicBezTo>
                  <a:cubicBezTo>
                    <a:pt x="564" y="1127"/>
                    <a:pt x="564" y="1127"/>
                    <a:pt x="564" y="1127"/>
                  </a:cubicBezTo>
                  <a:cubicBezTo>
                    <a:pt x="563" y="1127"/>
                    <a:pt x="563" y="1127"/>
                    <a:pt x="563" y="1127"/>
                  </a:cubicBezTo>
                  <a:cubicBezTo>
                    <a:pt x="564" y="1128"/>
                    <a:pt x="564" y="1128"/>
                    <a:pt x="564" y="1128"/>
                  </a:cubicBezTo>
                  <a:cubicBezTo>
                    <a:pt x="564" y="1129"/>
                    <a:pt x="564" y="1129"/>
                    <a:pt x="564" y="1129"/>
                  </a:cubicBezTo>
                  <a:cubicBezTo>
                    <a:pt x="564" y="1129"/>
                    <a:pt x="564" y="1129"/>
                    <a:pt x="564" y="1129"/>
                  </a:cubicBezTo>
                  <a:cubicBezTo>
                    <a:pt x="567" y="1148"/>
                    <a:pt x="567" y="1148"/>
                    <a:pt x="567" y="1148"/>
                  </a:cubicBezTo>
                  <a:cubicBezTo>
                    <a:pt x="569" y="1157"/>
                    <a:pt x="569" y="1157"/>
                    <a:pt x="569" y="1157"/>
                  </a:cubicBezTo>
                  <a:cubicBezTo>
                    <a:pt x="582" y="1169"/>
                    <a:pt x="582" y="1169"/>
                    <a:pt x="582" y="1169"/>
                  </a:cubicBezTo>
                  <a:cubicBezTo>
                    <a:pt x="582" y="1180"/>
                    <a:pt x="582" y="1180"/>
                    <a:pt x="582" y="1180"/>
                  </a:cubicBezTo>
                  <a:cubicBezTo>
                    <a:pt x="594" y="1200"/>
                    <a:pt x="594" y="1200"/>
                    <a:pt x="594" y="1200"/>
                  </a:cubicBezTo>
                  <a:cubicBezTo>
                    <a:pt x="617" y="1240"/>
                    <a:pt x="617" y="1240"/>
                    <a:pt x="617" y="1240"/>
                  </a:cubicBezTo>
                  <a:cubicBezTo>
                    <a:pt x="613" y="1268"/>
                    <a:pt x="613" y="1268"/>
                    <a:pt x="613" y="1268"/>
                  </a:cubicBezTo>
                  <a:cubicBezTo>
                    <a:pt x="618" y="1283"/>
                    <a:pt x="618" y="1283"/>
                    <a:pt x="618" y="1283"/>
                  </a:cubicBezTo>
                  <a:cubicBezTo>
                    <a:pt x="621" y="1298"/>
                    <a:pt x="621" y="1298"/>
                    <a:pt x="621" y="1298"/>
                  </a:cubicBezTo>
                  <a:cubicBezTo>
                    <a:pt x="623" y="1306"/>
                    <a:pt x="626" y="1319"/>
                    <a:pt x="626" y="1320"/>
                  </a:cubicBezTo>
                  <a:cubicBezTo>
                    <a:pt x="626" y="1321"/>
                    <a:pt x="631" y="1334"/>
                    <a:pt x="633" y="1340"/>
                  </a:cubicBezTo>
                  <a:cubicBezTo>
                    <a:pt x="648" y="1360"/>
                    <a:pt x="648" y="1360"/>
                    <a:pt x="648" y="1360"/>
                  </a:cubicBezTo>
                  <a:cubicBezTo>
                    <a:pt x="651" y="1364"/>
                    <a:pt x="651" y="1364"/>
                    <a:pt x="651" y="1364"/>
                  </a:cubicBezTo>
                  <a:cubicBezTo>
                    <a:pt x="651" y="1364"/>
                    <a:pt x="651" y="1364"/>
                    <a:pt x="651" y="1364"/>
                  </a:cubicBezTo>
                  <a:cubicBezTo>
                    <a:pt x="652" y="1364"/>
                    <a:pt x="652" y="1364"/>
                    <a:pt x="652" y="1364"/>
                  </a:cubicBezTo>
                  <a:cubicBezTo>
                    <a:pt x="652" y="1364"/>
                    <a:pt x="652" y="1365"/>
                    <a:pt x="652" y="1365"/>
                  </a:cubicBezTo>
                  <a:cubicBezTo>
                    <a:pt x="652" y="1365"/>
                    <a:pt x="652" y="1365"/>
                    <a:pt x="652" y="1365"/>
                  </a:cubicBezTo>
                  <a:cubicBezTo>
                    <a:pt x="652" y="1365"/>
                    <a:pt x="652" y="1365"/>
                    <a:pt x="652" y="1365"/>
                  </a:cubicBezTo>
                  <a:cubicBezTo>
                    <a:pt x="654" y="1367"/>
                    <a:pt x="654" y="1367"/>
                    <a:pt x="654" y="1367"/>
                  </a:cubicBezTo>
                  <a:cubicBezTo>
                    <a:pt x="654" y="1367"/>
                    <a:pt x="654" y="1367"/>
                    <a:pt x="654" y="1367"/>
                  </a:cubicBezTo>
                  <a:cubicBezTo>
                    <a:pt x="654" y="1367"/>
                    <a:pt x="654" y="1367"/>
                    <a:pt x="654" y="1367"/>
                  </a:cubicBezTo>
                  <a:cubicBezTo>
                    <a:pt x="654" y="1367"/>
                    <a:pt x="654" y="1367"/>
                    <a:pt x="654" y="1367"/>
                  </a:cubicBezTo>
                  <a:cubicBezTo>
                    <a:pt x="655" y="1369"/>
                    <a:pt x="655" y="1369"/>
                    <a:pt x="655" y="1369"/>
                  </a:cubicBezTo>
                  <a:cubicBezTo>
                    <a:pt x="655" y="1369"/>
                    <a:pt x="655" y="1369"/>
                    <a:pt x="655" y="1369"/>
                  </a:cubicBezTo>
                  <a:cubicBezTo>
                    <a:pt x="655" y="1369"/>
                    <a:pt x="655" y="1369"/>
                    <a:pt x="655" y="1369"/>
                  </a:cubicBezTo>
                  <a:cubicBezTo>
                    <a:pt x="655" y="1369"/>
                    <a:pt x="655" y="1369"/>
                    <a:pt x="655" y="1369"/>
                  </a:cubicBezTo>
                  <a:cubicBezTo>
                    <a:pt x="656" y="1370"/>
                    <a:pt x="656" y="1370"/>
                    <a:pt x="656" y="1370"/>
                  </a:cubicBezTo>
                  <a:cubicBezTo>
                    <a:pt x="656" y="1370"/>
                    <a:pt x="656" y="1370"/>
                    <a:pt x="656" y="1370"/>
                  </a:cubicBezTo>
                  <a:cubicBezTo>
                    <a:pt x="656" y="1370"/>
                    <a:pt x="656" y="1370"/>
                    <a:pt x="657" y="1370"/>
                  </a:cubicBezTo>
                  <a:cubicBezTo>
                    <a:pt x="657" y="1370"/>
                    <a:pt x="657" y="1370"/>
                    <a:pt x="657" y="1370"/>
                  </a:cubicBezTo>
                  <a:cubicBezTo>
                    <a:pt x="657" y="1371"/>
                    <a:pt x="657" y="1371"/>
                    <a:pt x="657" y="1371"/>
                  </a:cubicBezTo>
                  <a:cubicBezTo>
                    <a:pt x="657" y="1371"/>
                    <a:pt x="657" y="1371"/>
                    <a:pt x="657" y="1371"/>
                  </a:cubicBezTo>
                  <a:cubicBezTo>
                    <a:pt x="658" y="1372"/>
                    <a:pt x="658" y="1372"/>
                    <a:pt x="658" y="1372"/>
                  </a:cubicBezTo>
                  <a:cubicBezTo>
                    <a:pt x="658" y="1372"/>
                    <a:pt x="658" y="1372"/>
                    <a:pt x="658" y="1372"/>
                  </a:cubicBezTo>
                  <a:cubicBezTo>
                    <a:pt x="659" y="1373"/>
                    <a:pt x="659" y="1373"/>
                    <a:pt x="659" y="1373"/>
                  </a:cubicBezTo>
                  <a:cubicBezTo>
                    <a:pt x="659" y="1373"/>
                    <a:pt x="659" y="1373"/>
                    <a:pt x="659" y="1373"/>
                  </a:cubicBezTo>
                  <a:cubicBezTo>
                    <a:pt x="659" y="1373"/>
                    <a:pt x="659" y="1373"/>
                    <a:pt x="659" y="1373"/>
                  </a:cubicBezTo>
                  <a:cubicBezTo>
                    <a:pt x="659" y="1373"/>
                    <a:pt x="659" y="1373"/>
                    <a:pt x="659" y="1373"/>
                  </a:cubicBezTo>
                  <a:cubicBezTo>
                    <a:pt x="660" y="1374"/>
                    <a:pt x="660" y="1374"/>
                    <a:pt x="660" y="1374"/>
                  </a:cubicBezTo>
                  <a:cubicBezTo>
                    <a:pt x="660" y="1374"/>
                    <a:pt x="660" y="1374"/>
                    <a:pt x="660" y="1374"/>
                  </a:cubicBezTo>
                  <a:cubicBezTo>
                    <a:pt x="660" y="1374"/>
                    <a:pt x="660" y="1374"/>
                    <a:pt x="660" y="1374"/>
                  </a:cubicBezTo>
                  <a:cubicBezTo>
                    <a:pt x="660" y="1374"/>
                    <a:pt x="660" y="1374"/>
                    <a:pt x="660" y="1374"/>
                  </a:cubicBezTo>
                  <a:cubicBezTo>
                    <a:pt x="661" y="1376"/>
                    <a:pt x="661" y="1376"/>
                    <a:pt x="661" y="1376"/>
                  </a:cubicBezTo>
                  <a:cubicBezTo>
                    <a:pt x="661" y="1376"/>
                    <a:pt x="661" y="1376"/>
                    <a:pt x="661" y="1376"/>
                  </a:cubicBezTo>
                  <a:cubicBezTo>
                    <a:pt x="663" y="1378"/>
                    <a:pt x="663" y="1380"/>
                    <a:pt x="664" y="1384"/>
                  </a:cubicBezTo>
                  <a:cubicBezTo>
                    <a:pt x="664" y="1387"/>
                    <a:pt x="665" y="1391"/>
                    <a:pt x="666" y="1399"/>
                  </a:cubicBezTo>
                  <a:cubicBezTo>
                    <a:pt x="666" y="1399"/>
                    <a:pt x="666" y="1399"/>
                    <a:pt x="666" y="1399"/>
                  </a:cubicBezTo>
                  <a:cubicBezTo>
                    <a:pt x="666" y="1399"/>
                    <a:pt x="667" y="1400"/>
                    <a:pt x="667" y="1400"/>
                  </a:cubicBezTo>
                  <a:cubicBezTo>
                    <a:pt x="667" y="1400"/>
                    <a:pt x="667" y="1400"/>
                    <a:pt x="667" y="1400"/>
                  </a:cubicBezTo>
                  <a:cubicBezTo>
                    <a:pt x="667" y="1400"/>
                    <a:pt x="667" y="1400"/>
                    <a:pt x="667" y="1401"/>
                  </a:cubicBezTo>
                  <a:cubicBezTo>
                    <a:pt x="667" y="1401"/>
                    <a:pt x="667" y="1401"/>
                    <a:pt x="667" y="1401"/>
                  </a:cubicBezTo>
                  <a:cubicBezTo>
                    <a:pt x="667" y="1401"/>
                    <a:pt x="667" y="1401"/>
                    <a:pt x="667" y="1401"/>
                  </a:cubicBezTo>
                  <a:cubicBezTo>
                    <a:pt x="667" y="1401"/>
                    <a:pt x="667" y="1401"/>
                    <a:pt x="667" y="1401"/>
                  </a:cubicBezTo>
                  <a:cubicBezTo>
                    <a:pt x="667" y="1402"/>
                    <a:pt x="667" y="1402"/>
                    <a:pt x="667" y="1402"/>
                  </a:cubicBezTo>
                  <a:cubicBezTo>
                    <a:pt x="667" y="1402"/>
                    <a:pt x="667" y="1402"/>
                    <a:pt x="667" y="1402"/>
                  </a:cubicBezTo>
                  <a:cubicBezTo>
                    <a:pt x="667" y="1402"/>
                    <a:pt x="667" y="1402"/>
                    <a:pt x="667" y="1402"/>
                  </a:cubicBezTo>
                  <a:cubicBezTo>
                    <a:pt x="667" y="1402"/>
                    <a:pt x="667" y="1402"/>
                    <a:pt x="667" y="1402"/>
                  </a:cubicBezTo>
                  <a:cubicBezTo>
                    <a:pt x="667" y="1403"/>
                    <a:pt x="667" y="1403"/>
                    <a:pt x="667" y="1403"/>
                  </a:cubicBezTo>
                  <a:cubicBezTo>
                    <a:pt x="667" y="1403"/>
                    <a:pt x="667" y="1403"/>
                    <a:pt x="667" y="1403"/>
                  </a:cubicBezTo>
                  <a:cubicBezTo>
                    <a:pt x="667" y="1403"/>
                    <a:pt x="667" y="1403"/>
                    <a:pt x="668" y="1403"/>
                  </a:cubicBezTo>
                  <a:cubicBezTo>
                    <a:pt x="668" y="1403"/>
                    <a:pt x="668" y="1403"/>
                    <a:pt x="668" y="1403"/>
                  </a:cubicBezTo>
                  <a:cubicBezTo>
                    <a:pt x="668" y="1404"/>
                    <a:pt x="668" y="1404"/>
                    <a:pt x="668" y="1404"/>
                  </a:cubicBezTo>
                  <a:cubicBezTo>
                    <a:pt x="668" y="1404"/>
                    <a:pt x="668" y="1404"/>
                    <a:pt x="668" y="1404"/>
                  </a:cubicBezTo>
                  <a:cubicBezTo>
                    <a:pt x="668" y="1404"/>
                    <a:pt x="668" y="1404"/>
                    <a:pt x="668" y="1404"/>
                  </a:cubicBezTo>
                  <a:cubicBezTo>
                    <a:pt x="668" y="1404"/>
                    <a:pt x="668" y="1404"/>
                    <a:pt x="668" y="1404"/>
                  </a:cubicBezTo>
                  <a:cubicBezTo>
                    <a:pt x="668" y="1405"/>
                    <a:pt x="668" y="1405"/>
                    <a:pt x="668" y="1405"/>
                  </a:cubicBezTo>
                  <a:cubicBezTo>
                    <a:pt x="668" y="1405"/>
                    <a:pt x="668" y="1405"/>
                    <a:pt x="668" y="1405"/>
                  </a:cubicBezTo>
                  <a:cubicBezTo>
                    <a:pt x="668" y="1405"/>
                    <a:pt x="668" y="1405"/>
                    <a:pt x="668" y="1406"/>
                  </a:cubicBezTo>
                  <a:cubicBezTo>
                    <a:pt x="668" y="1406"/>
                    <a:pt x="668" y="1406"/>
                    <a:pt x="668" y="1406"/>
                  </a:cubicBezTo>
                  <a:cubicBezTo>
                    <a:pt x="669" y="1406"/>
                    <a:pt x="669" y="1406"/>
                    <a:pt x="669" y="1406"/>
                  </a:cubicBezTo>
                  <a:cubicBezTo>
                    <a:pt x="669" y="1406"/>
                    <a:pt x="669" y="1406"/>
                    <a:pt x="669" y="1406"/>
                  </a:cubicBezTo>
                  <a:cubicBezTo>
                    <a:pt x="669" y="1407"/>
                    <a:pt x="669" y="1407"/>
                    <a:pt x="669" y="1407"/>
                  </a:cubicBezTo>
                  <a:cubicBezTo>
                    <a:pt x="669" y="1407"/>
                    <a:pt x="669" y="1407"/>
                    <a:pt x="669" y="1407"/>
                  </a:cubicBezTo>
                  <a:cubicBezTo>
                    <a:pt x="669" y="1407"/>
                    <a:pt x="669" y="1407"/>
                    <a:pt x="669" y="1407"/>
                  </a:cubicBezTo>
                  <a:cubicBezTo>
                    <a:pt x="669" y="1407"/>
                    <a:pt x="669" y="1407"/>
                    <a:pt x="669" y="1407"/>
                  </a:cubicBezTo>
                  <a:cubicBezTo>
                    <a:pt x="669" y="1408"/>
                    <a:pt x="669" y="1408"/>
                    <a:pt x="669" y="1408"/>
                  </a:cubicBezTo>
                  <a:cubicBezTo>
                    <a:pt x="669" y="1408"/>
                    <a:pt x="669" y="1408"/>
                    <a:pt x="669" y="1408"/>
                  </a:cubicBezTo>
                  <a:cubicBezTo>
                    <a:pt x="669" y="1408"/>
                    <a:pt x="669" y="1408"/>
                    <a:pt x="669" y="1408"/>
                  </a:cubicBezTo>
                  <a:cubicBezTo>
                    <a:pt x="669" y="1409"/>
                    <a:pt x="670" y="1409"/>
                    <a:pt x="670" y="1409"/>
                  </a:cubicBezTo>
                  <a:cubicBezTo>
                    <a:pt x="670" y="1409"/>
                    <a:pt x="670" y="1409"/>
                    <a:pt x="670" y="1409"/>
                  </a:cubicBezTo>
                  <a:cubicBezTo>
                    <a:pt x="670" y="1409"/>
                    <a:pt x="670" y="1409"/>
                    <a:pt x="670" y="1409"/>
                  </a:cubicBezTo>
                  <a:cubicBezTo>
                    <a:pt x="670" y="1409"/>
                    <a:pt x="670" y="1409"/>
                    <a:pt x="670" y="1409"/>
                  </a:cubicBezTo>
                  <a:cubicBezTo>
                    <a:pt x="670" y="1409"/>
                    <a:pt x="670" y="1410"/>
                    <a:pt x="670" y="1410"/>
                  </a:cubicBezTo>
                  <a:cubicBezTo>
                    <a:pt x="670" y="1410"/>
                    <a:pt x="670" y="1410"/>
                    <a:pt x="670" y="1410"/>
                  </a:cubicBezTo>
                  <a:cubicBezTo>
                    <a:pt x="670" y="1410"/>
                    <a:pt x="670" y="1410"/>
                    <a:pt x="670" y="1410"/>
                  </a:cubicBezTo>
                  <a:cubicBezTo>
                    <a:pt x="670" y="1410"/>
                    <a:pt x="670" y="1410"/>
                    <a:pt x="671" y="1411"/>
                  </a:cubicBezTo>
                  <a:cubicBezTo>
                    <a:pt x="671" y="1411"/>
                    <a:pt x="671" y="1411"/>
                    <a:pt x="671" y="1411"/>
                  </a:cubicBezTo>
                  <a:cubicBezTo>
                    <a:pt x="671" y="1411"/>
                    <a:pt x="671" y="1411"/>
                    <a:pt x="671" y="1411"/>
                  </a:cubicBezTo>
                  <a:cubicBezTo>
                    <a:pt x="672" y="1413"/>
                    <a:pt x="673" y="1415"/>
                    <a:pt x="675" y="1418"/>
                  </a:cubicBezTo>
                  <a:cubicBezTo>
                    <a:pt x="677" y="1420"/>
                    <a:pt x="680" y="1423"/>
                    <a:pt x="682" y="1429"/>
                  </a:cubicBezTo>
                  <a:cubicBezTo>
                    <a:pt x="685" y="1433"/>
                    <a:pt x="685" y="1437"/>
                    <a:pt x="684" y="1441"/>
                  </a:cubicBezTo>
                  <a:cubicBezTo>
                    <a:pt x="683" y="1444"/>
                    <a:pt x="680" y="1446"/>
                    <a:pt x="680" y="1446"/>
                  </a:cubicBezTo>
                  <a:cubicBezTo>
                    <a:pt x="675" y="1452"/>
                    <a:pt x="675" y="1452"/>
                    <a:pt x="675" y="1452"/>
                  </a:cubicBezTo>
                  <a:cubicBezTo>
                    <a:pt x="694" y="1490"/>
                    <a:pt x="694" y="1490"/>
                    <a:pt x="694" y="1490"/>
                  </a:cubicBezTo>
                  <a:cubicBezTo>
                    <a:pt x="711" y="1495"/>
                    <a:pt x="711" y="1495"/>
                    <a:pt x="711" y="1495"/>
                  </a:cubicBezTo>
                  <a:cubicBezTo>
                    <a:pt x="711" y="1495"/>
                    <a:pt x="711" y="1495"/>
                    <a:pt x="711" y="1495"/>
                  </a:cubicBezTo>
                  <a:cubicBezTo>
                    <a:pt x="712" y="1495"/>
                    <a:pt x="712" y="1495"/>
                    <a:pt x="712" y="1495"/>
                  </a:cubicBezTo>
                  <a:cubicBezTo>
                    <a:pt x="712" y="1495"/>
                    <a:pt x="716" y="1493"/>
                    <a:pt x="717" y="1492"/>
                  </a:cubicBezTo>
                  <a:cubicBezTo>
                    <a:pt x="718" y="1492"/>
                    <a:pt x="727" y="1486"/>
                    <a:pt x="732" y="1484"/>
                  </a:cubicBezTo>
                  <a:cubicBezTo>
                    <a:pt x="748" y="1484"/>
                    <a:pt x="748" y="1484"/>
                    <a:pt x="748" y="1484"/>
                  </a:cubicBezTo>
                  <a:cubicBezTo>
                    <a:pt x="758" y="1479"/>
                    <a:pt x="758" y="1479"/>
                    <a:pt x="758" y="1479"/>
                  </a:cubicBezTo>
                  <a:cubicBezTo>
                    <a:pt x="778" y="1481"/>
                    <a:pt x="778" y="1481"/>
                    <a:pt x="778" y="1481"/>
                  </a:cubicBezTo>
                  <a:cubicBezTo>
                    <a:pt x="781" y="1476"/>
                    <a:pt x="781" y="1476"/>
                    <a:pt x="781" y="1476"/>
                  </a:cubicBezTo>
                  <a:cubicBezTo>
                    <a:pt x="802" y="1478"/>
                    <a:pt x="802" y="1478"/>
                    <a:pt x="802" y="1478"/>
                  </a:cubicBezTo>
                  <a:cubicBezTo>
                    <a:pt x="814" y="1478"/>
                    <a:pt x="814" y="1478"/>
                    <a:pt x="814" y="1478"/>
                  </a:cubicBezTo>
                  <a:cubicBezTo>
                    <a:pt x="815" y="1478"/>
                    <a:pt x="815" y="1478"/>
                    <a:pt x="815" y="1478"/>
                  </a:cubicBezTo>
                  <a:cubicBezTo>
                    <a:pt x="815" y="1477"/>
                    <a:pt x="817" y="1474"/>
                    <a:pt x="817" y="1473"/>
                  </a:cubicBezTo>
                  <a:cubicBezTo>
                    <a:pt x="818" y="1472"/>
                    <a:pt x="822" y="1472"/>
                    <a:pt x="824" y="1472"/>
                  </a:cubicBezTo>
                  <a:cubicBezTo>
                    <a:pt x="826" y="1472"/>
                    <a:pt x="828" y="1472"/>
                    <a:pt x="839" y="1468"/>
                  </a:cubicBezTo>
                  <a:cubicBezTo>
                    <a:pt x="850" y="1465"/>
                    <a:pt x="878" y="1445"/>
                    <a:pt x="879" y="1444"/>
                  </a:cubicBezTo>
                  <a:cubicBezTo>
                    <a:pt x="882" y="1441"/>
                    <a:pt x="896" y="1427"/>
                    <a:pt x="897" y="1426"/>
                  </a:cubicBezTo>
                  <a:cubicBezTo>
                    <a:pt x="897" y="1425"/>
                    <a:pt x="901" y="1423"/>
                    <a:pt x="903" y="1422"/>
                  </a:cubicBezTo>
                  <a:cubicBezTo>
                    <a:pt x="907" y="1419"/>
                    <a:pt x="909" y="1418"/>
                    <a:pt x="910" y="1417"/>
                  </a:cubicBezTo>
                  <a:cubicBezTo>
                    <a:pt x="912" y="1415"/>
                    <a:pt x="916" y="1407"/>
                    <a:pt x="916" y="1406"/>
                  </a:cubicBezTo>
                  <a:cubicBezTo>
                    <a:pt x="917" y="1404"/>
                    <a:pt x="931" y="1386"/>
                    <a:pt x="940" y="1374"/>
                  </a:cubicBezTo>
                  <a:cubicBezTo>
                    <a:pt x="951" y="1367"/>
                    <a:pt x="951" y="1367"/>
                    <a:pt x="951" y="1367"/>
                  </a:cubicBezTo>
                  <a:cubicBezTo>
                    <a:pt x="956" y="1361"/>
                    <a:pt x="956" y="1361"/>
                    <a:pt x="956" y="1361"/>
                  </a:cubicBezTo>
                  <a:cubicBezTo>
                    <a:pt x="956" y="1350"/>
                    <a:pt x="956" y="1350"/>
                    <a:pt x="956" y="1350"/>
                  </a:cubicBezTo>
                  <a:cubicBezTo>
                    <a:pt x="956" y="1349"/>
                    <a:pt x="959" y="1343"/>
                    <a:pt x="962" y="1337"/>
                  </a:cubicBezTo>
                  <a:cubicBezTo>
                    <a:pt x="963" y="1333"/>
                    <a:pt x="963" y="1333"/>
                    <a:pt x="963" y="1333"/>
                  </a:cubicBezTo>
                  <a:cubicBezTo>
                    <a:pt x="963" y="1333"/>
                    <a:pt x="963" y="1333"/>
                    <a:pt x="963" y="1333"/>
                  </a:cubicBezTo>
                  <a:cubicBezTo>
                    <a:pt x="963" y="1332"/>
                    <a:pt x="963" y="1332"/>
                    <a:pt x="963" y="1332"/>
                  </a:cubicBezTo>
                  <a:cubicBezTo>
                    <a:pt x="964" y="1332"/>
                    <a:pt x="964" y="1332"/>
                    <a:pt x="964" y="1332"/>
                  </a:cubicBezTo>
                  <a:cubicBezTo>
                    <a:pt x="964" y="1331"/>
                    <a:pt x="964" y="1331"/>
                    <a:pt x="964" y="1331"/>
                  </a:cubicBezTo>
                  <a:cubicBezTo>
                    <a:pt x="965" y="1322"/>
                    <a:pt x="965" y="1322"/>
                    <a:pt x="965" y="1322"/>
                  </a:cubicBezTo>
                  <a:cubicBezTo>
                    <a:pt x="963" y="1307"/>
                    <a:pt x="963" y="1307"/>
                    <a:pt x="963" y="1307"/>
                  </a:cubicBezTo>
                  <a:cubicBezTo>
                    <a:pt x="967" y="1299"/>
                    <a:pt x="967" y="1299"/>
                    <a:pt x="967" y="1299"/>
                  </a:cubicBezTo>
                  <a:cubicBezTo>
                    <a:pt x="978" y="1295"/>
                    <a:pt x="978" y="1295"/>
                    <a:pt x="978" y="1295"/>
                  </a:cubicBezTo>
                  <a:cubicBezTo>
                    <a:pt x="1008" y="1282"/>
                    <a:pt x="1008" y="1282"/>
                    <a:pt x="1008" y="1282"/>
                  </a:cubicBezTo>
                  <a:cubicBezTo>
                    <a:pt x="1009" y="1282"/>
                    <a:pt x="1009" y="1282"/>
                    <a:pt x="1009" y="1282"/>
                  </a:cubicBezTo>
                  <a:cubicBezTo>
                    <a:pt x="1013" y="1273"/>
                    <a:pt x="1013" y="1273"/>
                    <a:pt x="1013" y="1273"/>
                  </a:cubicBezTo>
                  <a:cubicBezTo>
                    <a:pt x="1013" y="1269"/>
                    <a:pt x="1013" y="1269"/>
                    <a:pt x="1013" y="1269"/>
                  </a:cubicBezTo>
                  <a:cubicBezTo>
                    <a:pt x="1018" y="1249"/>
                    <a:pt x="1018" y="1249"/>
                    <a:pt x="1018" y="1249"/>
                  </a:cubicBezTo>
                  <a:cubicBezTo>
                    <a:pt x="1018" y="1248"/>
                    <a:pt x="1018" y="1248"/>
                    <a:pt x="1018" y="1248"/>
                  </a:cubicBezTo>
                  <a:cubicBezTo>
                    <a:pt x="1016" y="1246"/>
                    <a:pt x="1015" y="1244"/>
                    <a:pt x="1015" y="1243"/>
                  </a:cubicBezTo>
                  <a:cubicBezTo>
                    <a:pt x="1015" y="1242"/>
                    <a:pt x="1014" y="1241"/>
                    <a:pt x="1014" y="1238"/>
                  </a:cubicBezTo>
                  <a:cubicBezTo>
                    <a:pt x="1014" y="1235"/>
                    <a:pt x="1014" y="1231"/>
                    <a:pt x="1014" y="1230"/>
                  </a:cubicBezTo>
                  <a:cubicBezTo>
                    <a:pt x="1014" y="1227"/>
                    <a:pt x="1013" y="1214"/>
                    <a:pt x="1012" y="1213"/>
                  </a:cubicBezTo>
                  <a:cubicBezTo>
                    <a:pt x="1012" y="1212"/>
                    <a:pt x="1008" y="1205"/>
                    <a:pt x="1008" y="1204"/>
                  </a:cubicBezTo>
                  <a:cubicBezTo>
                    <a:pt x="1005" y="1196"/>
                    <a:pt x="1005" y="1196"/>
                    <a:pt x="1005" y="1196"/>
                  </a:cubicBezTo>
                  <a:cubicBezTo>
                    <a:pt x="1007" y="1187"/>
                    <a:pt x="1007" y="1187"/>
                    <a:pt x="1007" y="1187"/>
                  </a:cubicBezTo>
                  <a:cubicBezTo>
                    <a:pt x="1007" y="1183"/>
                    <a:pt x="1007" y="1183"/>
                    <a:pt x="1007" y="1183"/>
                  </a:cubicBezTo>
                  <a:cubicBezTo>
                    <a:pt x="1019" y="1170"/>
                    <a:pt x="1019" y="1170"/>
                    <a:pt x="1019" y="1170"/>
                  </a:cubicBezTo>
                  <a:cubicBezTo>
                    <a:pt x="1022" y="1168"/>
                    <a:pt x="1034" y="1163"/>
                    <a:pt x="1035" y="1161"/>
                  </a:cubicBezTo>
                  <a:cubicBezTo>
                    <a:pt x="1037" y="1160"/>
                    <a:pt x="1043" y="1153"/>
                    <a:pt x="1043" y="1153"/>
                  </a:cubicBezTo>
                  <a:cubicBezTo>
                    <a:pt x="1046" y="1148"/>
                    <a:pt x="1046" y="1148"/>
                    <a:pt x="1046" y="1148"/>
                  </a:cubicBezTo>
                  <a:cubicBezTo>
                    <a:pt x="1052" y="1141"/>
                    <a:pt x="1052" y="1141"/>
                    <a:pt x="1052" y="1141"/>
                  </a:cubicBezTo>
                  <a:cubicBezTo>
                    <a:pt x="1052" y="1141"/>
                    <a:pt x="1059" y="1133"/>
                    <a:pt x="1062" y="1130"/>
                  </a:cubicBezTo>
                  <a:cubicBezTo>
                    <a:pt x="1064" y="1128"/>
                    <a:pt x="1072" y="1127"/>
                    <a:pt x="1077" y="1127"/>
                  </a:cubicBezTo>
                  <a:cubicBezTo>
                    <a:pt x="1099" y="1118"/>
                    <a:pt x="1099" y="1118"/>
                    <a:pt x="1099" y="1118"/>
                  </a:cubicBezTo>
                  <a:cubicBezTo>
                    <a:pt x="1116" y="1104"/>
                    <a:pt x="1116" y="1104"/>
                    <a:pt x="1116" y="1104"/>
                  </a:cubicBezTo>
                  <a:cubicBezTo>
                    <a:pt x="1116" y="1104"/>
                    <a:pt x="1116" y="1104"/>
                    <a:pt x="1116" y="1104"/>
                  </a:cubicBezTo>
                  <a:cubicBezTo>
                    <a:pt x="1122" y="1087"/>
                    <a:pt x="1122" y="1087"/>
                    <a:pt x="1122" y="1087"/>
                  </a:cubicBezTo>
                  <a:cubicBezTo>
                    <a:pt x="1122" y="1085"/>
                    <a:pt x="1126" y="1078"/>
                    <a:pt x="1126" y="1076"/>
                  </a:cubicBezTo>
                  <a:cubicBezTo>
                    <a:pt x="1126" y="1074"/>
                    <a:pt x="1125" y="1073"/>
                    <a:pt x="1124" y="1072"/>
                  </a:cubicBezTo>
                  <a:cubicBezTo>
                    <a:pt x="1124" y="1072"/>
                    <a:pt x="1124" y="1072"/>
                    <a:pt x="1124" y="1071"/>
                  </a:cubicBezTo>
                  <a:cubicBezTo>
                    <a:pt x="1123" y="1070"/>
                    <a:pt x="1123" y="1064"/>
                    <a:pt x="1123" y="1062"/>
                  </a:cubicBezTo>
                  <a:cubicBezTo>
                    <a:pt x="1123" y="1061"/>
                    <a:pt x="1123" y="1060"/>
                    <a:pt x="1123" y="1060"/>
                  </a:cubicBezTo>
                  <a:cubicBezTo>
                    <a:pt x="1123" y="1057"/>
                    <a:pt x="1122" y="1018"/>
                    <a:pt x="1122" y="1016"/>
                  </a:cubicBezTo>
                  <a:cubicBezTo>
                    <a:pt x="1123" y="1004"/>
                    <a:pt x="1123" y="1004"/>
                    <a:pt x="1123" y="1004"/>
                  </a:cubicBezTo>
                  <a:cubicBezTo>
                    <a:pt x="1123" y="992"/>
                    <a:pt x="1123" y="992"/>
                    <a:pt x="1123" y="992"/>
                  </a:cubicBezTo>
                  <a:cubicBezTo>
                    <a:pt x="1124" y="991"/>
                    <a:pt x="1124" y="991"/>
                    <a:pt x="1124" y="991"/>
                  </a:cubicBezTo>
                  <a:cubicBezTo>
                    <a:pt x="1123" y="991"/>
                    <a:pt x="1123" y="991"/>
                    <a:pt x="1123" y="991"/>
                  </a:cubicBezTo>
                  <a:cubicBezTo>
                    <a:pt x="1124" y="989"/>
                    <a:pt x="1124" y="989"/>
                    <a:pt x="1124" y="989"/>
                  </a:cubicBezTo>
                  <a:cubicBezTo>
                    <a:pt x="1122" y="990"/>
                    <a:pt x="1122" y="990"/>
                    <a:pt x="1122" y="990"/>
                  </a:cubicBezTo>
                  <a:cubicBezTo>
                    <a:pt x="1120" y="988"/>
                    <a:pt x="1110" y="982"/>
                    <a:pt x="1109" y="982"/>
                  </a:cubicBezTo>
                  <a:cubicBezTo>
                    <a:pt x="1109" y="982"/>
                    <a:pt x="1109" y="982"/>
                    <a:pt x="1109" y="982"/>
                  </a:cubicBezTo>
                  <a:cubicBezTo>
                    <a:pt x="1109" y="982"/>
                    <a:pt x="1109" y="982"/>
                    <a:pt x="1109" y="982"/>
                  </a:cubicBezTo>
                  <a:cubicBezTo>
                    <a:pt x="1109" y="982"/>
                    <a:pt x="1109" y="982"/>
                    <a:pt x="1109" y="982"/>
                  </a:cubicBezTo>
                  <a:cubicBezTo>
                    <a:pt x="1109" y="982"/>
                    <a:pt x="1109" y="982"/>
                    <a:pt x="1109" y="982"/>
                  </a:cubicBezTo>
                  <a:cubicBezTo>
                    <a:pt x="1109" y="981"/>
                    <a:pt x="1109" y="981"/>
                    <a:pt x="1109" y="981"/>
                  </a:cubicBezTo>
                  <a:cubicBezTo>
                    <a:pt x="1109" y="981"/>
                    <a:pt x="1109" y="981"/>
                    <a:pt x="1109" y="981"/>
                  </a:cubicBezTo>
                  <a:cubicBezTo>
                    <a:pt x="1109" y="981"/>
                    <a:pt x="1109" y="981"/>
                    <a:pt x="1109" y="981"/>
                  </a:cubicBezTo>
                  <a:cubicBezTo>
                    <a:pt x="1109" y="981"/>
                    <a:pt x="1109" y="981"/>
                    <a:pt x="1109" y="981"/>
                  </a:cubicBezTo>
                  <a:cubicBezTo>
                    <a:pt x="1108" y="981"/>
                    <a:pt x="1108" y="981"/>
                    <a:pt x="1108" y="981"/>
                  </a:cubicBezTo>
                  <a:cubicBezTo>
                    <a:pt x="1108" y="981"/>
                    <a:pt x="1108" y="981"/>
                    <a:pt x="1108" y="981"/>
                  </a:cubicBezTo>
                  <a:cubicBezTo>
                    <a:pt x="1108" y="981"/>
                    <a:pt x="1108" y="981"/>
                    <a:pt x="1108" y="981"/>
                  </a:cubicBezTo>
                  <a:cubicBezTo>
                    <a:pt x="1108" y="981"/>
                    <a:pt x="1108" y="981"/>
                    <a:pt x="1108" y="981"/>
                  </a:cubicBezTo>
                  <a:cubicBezTo>
                    <a:pt x="1108" y="981"/>
                    <a:pt x="1108" y="981"/>
                    <a:pt x="1108" y="981"/>
                  </a:cubicBezTo>
                  <a:cubicBezTo>
                    <a:pt x="1108" y="981"/>
                    <a:pt x="1108" y="981"/>
                    <a:pt x="1108" y="981"/>
                  </a:cubicBezTo>
                  <a:cubicBezTo>
                    <a:pt x="1108" y="980"/>
                    <a:pt x="1108" y="980"/>
                    <a:pt x="1108" y="980"/>
                  </a:cubicBezTo>
                  <a:cubicBezTo>
                    <a:pt x="1108" y="980"/>
                    <a:pt x="1108" y="980"/>
                    <a:pt x="1108" y="980"/>
                  </a:cubicBezTo>
                  <a:cubicBezTo>
                    <a:pt x="1108" y="980"/>
                    <a:pt x="1108" y="979"/>
                    <a:pt x="1108" y="979"/>
                  </a:cubicBezTo>
                  <a:cubicBezTo>
                    <a:pt x="1108" y="977"/>
                    <a:pt x="1108" y="975"/>
                    <a:pt x="1109" y="973"/>
                  </a:cubicBezTo>
                  <a:cubicBezTo>
                    <a:pt x="1109" y="973"/>
                    <a:pt x="1109" y="973"/>
                    <a:pt x="1109" y="973"/>
                  </a:cubicBezTo>
                  <a:cubicBezTo>
                    <a:pt x="1109" y="973"/>
                    <a:pt x="1109" y="973"/>
                    <a:pt x="1109" y="973"/>
                  </a:cubicBezTo>
                  <a:cubicBezTo>
                    <a:pt x="1108" y="969"/>
                    <a:pt x="1107" y="962"/>
                    <a:pt x="1107" y="961"/>
                  </a:cubicBezTo>
                  <a:cubicBezTo>
                    <a:pt x="1107" y="959"/>
                    <a:pt x="1102" y="949"/>
                    <a:pt x="1100" y="944"/>
                  </a:cubicBezTo>
                  <a:cubicBezTo>
                    <a:pt x="1101" y="943"/>
                    <a:pt x="1102" y="941"/>
                    <a:pt x="1103" y="939"/>
                  </a:cubicBezTo>
                  <a:cubicBezTo>
                    <a:pt x="1106" y="937"/>
                    <a:pt x="1102" y="931"/>
                    <a:pt x="1101" y="929"/>
                  </a:cubicBezTo>
                  <a:cubicBezTo>
                    <a:pt x="1106" y="919"/>
                    <a:pt x="1106" y="919"/>
                    <a:pt x="1106" y="919"/>
                  </a:cubicBezTo>
                  <a:cubicBezTo>
                    <a:pt x="1106" y="918"/>
                    <a:pt x="1106" y="918"/>
                    <a:pt x="1106" y="918"/>
                  </a:cubicBezTo>
                  <a:cubicBezTo>
                    <a:pt x="1106" y="918"/>
                    <a:pt x="1103" y="912"/>
                    <a:pt x="1097" y="907"/>
                  </a:cubicBezTo>
                  <a:cubicBezTo>
                    <a:pt x="1092" y="903"/>
                    <a:pt x="1093" y="899"/>
                    <a:pt x="1094" y="895"/>
                  </a:cubicBezTo>
                  <a:cubicBezTo>
                    <a:pt x="1095" y="893"/>
                    <a:pt x="1095" y="892"/>
                    <a:pt x="1095" y="890"/>
                  </a:cubicBezTo>
                  <a:cubicBezTo>
                    <a:pt x="1096" y="884"/>
                    <a:pt x="1102" y="871"/>
                    <a:pt x="1102" y="871"/>
                  </a:cubicBezTo>
                  <a:cubicBezTo>
                    <a:pt x="1109" y="857"/>
                    <a:pt x="1109" y="857"/>
                    <a:pt x="1109" y="857"/>
                  </a:cubicBezTo>
                  <a:cubicBezTo>
                    <a:pt x="1109" y="857"/>
                    <a:pt x="1109" y="857"/>
                    <a:pt x="1109" y="857"/>
                  </a:cubicBezTo>
                  <a:cubicBezTo>
                    <a:pt x="1109" y="857"/>
                    <a:pt x="1109" y="857"/>
                    <a:pt x="1109" y="857"/>
                  </a:cubicBezTo>
                  <a:cubicBezTo>
                    <a:pt x="1109" y="857"/>
                    <a:pt x="1109" y="857"/>
                    <a:pt x="1109" y="857"/>
                  </a:cubicBezTo>
                  <a:cubicBezTo>
                    <a:pt x="1110" y="857"/>
                    <a:pt x="1113" y="851"/>
                    <a:pt x="1113" y="848"/>
                  </a:cubicBezTo>
                  <a:cubicBezTo>
                    <a:pt x="1113" y="848"/>
                    <a:pt x="1113" y="847"/>
                    <a:pt x="1113" y="847"/>
                  </a:cubicBezTo>
                  <a:cubicBezTo>
                    <a:pt x="1113" y="847"/>
                    <a:pt x="1113" y="847"/>
                    <a:pt x="1113" y="847"/>
                  </a:cubicBezTo>
                  <a:cubicBezTo>
                    <a:pt x="1113" y="847"/>
                    <a:pt x="1113" y="847"/>
                    <a:pt x="1113" y="847"/>
                  </a:cubicBezTo>
                  <a:cubicBezTo>
                    <a:pt x="1113" y="847"/>
                    <a:pt x="1113" y="847"/>
                    <a:pt x="1113" y="847"/>
                  </a:cubicBezTo>
                  <a:cubicBezTo>
                    <a:pt x="1113" y="846"/>
                    <a:pt x="1113" y="846"/>
                    <a:pt x="1113" y="846"/>
                  </a:cubicBezTo>
                  <a:cubicBezTo>
                    <a:pt x="1113" y="846"/>
                    <a:pt x="1113" y="846"/>
                    <a:pt x="1113" y="846"/>
                  </a:cubicBezTo>
                  <a:cubicBezTo>
                    <a:pt x="1113" y="846"/>
                    <a:pt x="1113" y="846"/>
                    <a:pt x="1114" y="846"/>
                  </a:cubicBezTo>
                  <a:cubicBezTo>
                    <a:pt x="1114" y="846"/>
                    <a:pt x="1114" y="846"/>
                    <a:pt x="1114" y="846"/>
                  </a:cubicBezTo>
                  <a:cubicBezTo>
                    <a:pt x="1114" y="846"/>
                    <a:pt x="1114" y="846"/>
                    <a:pt x="1114" y="846"/>
                  </a:cubicBezTo>
                  <a:cubicBezTo>
                    <a:pt x="1114" y="846"/>
                    <a:pt x="1114" y="846"/>
                    <a:pt x="1114" y="845"/>
                  </a:cubicBezTo>
                  <a:cubicBezTo>
                    <a:pt x="1114" y="845"/>
                    <a:pt x="1114" y="845"/>
                    <a:pt x="1114" y="845"/>
                  </a:cubicBezTo>
                  <a:cubicBezTo>
                    <a:pt x="1114" y="845"/>
                    <a:pt x="1114" y="845"/>
                    <a:pt x="1114" y="845"/>
                  </a:cubicBezTo>
                  <a:cubicBezTo>
                    <a:pt x="1114" y="845"/>
                    <a:pt x="1114" y="845"/>
                    <a:pt x="1114" y="845"/>
                  </a:cubicBezTo>
                  <a:cubicBezTo>
                    <a:pt x="1114" y="845"/>
                    <a:pt x="1114" y="845"/>
                    <a:pt x="1115" y="845"/>
                  </a:cubicBezTo>
                  <a:cubicBezTo>
                    <a:pt x="1115" y="845"/>
                    <a:pt x="1115" y="845"/>
                    <a:pt x="1115" y="845"/>
                  </a:cubicBezTo>
                  <a:cubicBezTo>
                    <a:pt x="1115" y="845"/>
                    <a:pt x="1115" y="845"/>
                    <a:pt x="1115" y="845"/>
                  </a:cubicBezTo>
                  <a:cubicBezTo>
                    <a:pt x="1115" y="845"/>
                    <a:pt x="1115" y="844"/>
                    <a:pt x="1115" y="844"/>
                  </a:cubicBezTo>
                  <a:cubicBezTo>
                    <a:pt x="1115" y="844"/>
                    <a:pt x="1115" y="844"/>
                    <a:pt x="1115" y="844"/>
                  </a:cubicBezTo>
                  <a:cubicBezTo>
                    <a:pt x="1115" y="844"/>
                    <a:pt x="1115" y="844"/>
                    <a:pt x="1115" y="844"/>
                  </a:cubicBezTo>
                  <a:cubicBezTo>
                    <a:pt x="1116" y="843"/>
                    <a:pt x="1118" y="842"/>
                    <a:pt x="1119" y="841"/>
                  </a:cubicBezTo>
                  <a:cubicBezTo>
                    <a:pt x="1119" y="840"/>
                    <a:pt x="1119" y="840"/>
                    <a:pt x="1119" y="840"/>
                  </a:cubicBezTo>
                  <a:cubicBezTo>
                    <a:pt x="1122" y="828"/>
                    <a:pt x="1122" y="828"/>
                    <a:pt x="1122" y="828"/>
                  </a:cubicBezTo>
                  <a:cubicBezTo>
                    <a:pt x="1133" y="823"/>
                    <a:pt x="1133" y="823"/>
                    <a:pt x="1133" y="823"/>
                  </a:cubicBezTo>
                  <a:cubicBezTo>
                    <a:pt x="1133" y="816"/>
                    <a:pt x="1133" y="816"/>
                    <a:pt x="1133" y="816"/>
                  </a:cubicBezTo>
                  <a:cubicBezTo>
                    <a:pt x="1136" y="814"/>
                    <a:pt x="1141" y="813"/>
                    <a:pt x="1142" y="813"/>
                  </a:cubicBezTo>
                  <a:cubicBezTo>
                    <a:pt x="1145" y="813"/>
                    <a:pt x="1147" y="809"/>
                    <a:pt x="1147" y="808"/>
                  </a:cubicBezTo>
                  <a:cubicBezTo>
                    <a:pt x="1149" y="806"/>
                    <a:pt x="1149" y="806"/>
                    <a:pt x="1149" y="806"/>
                  </a:cubicBezTo>
                  <a:cubicBezTo>
                    <a:pt x="1149" y="806"/>
                    <a:pt x="1149" y="806"/>
                    <a:pt x="1149" y="806"/>
                  </a:cubicBezTo>
                  <a:cubicBezTo>
                    <a:pt x="1151" y="803"/>
                    <a:pt x="1151" y="803"/>
                    <a:pt x="1151" y="803"/>
                  </a:cubicBezTo>
                  <a:cubicBezTo>
                    <a:pt x="1152" y="803"/>
                    <a:pt x="1153" y="801"/>
                    <a:pt x="1155" y="798"/>
                  </a:cubicBezTo>
                  <a:cubicBezTo>
                    <a:pt x="1155" y="798"/>
                    <a:pt x="1155" y="798"/>
                    <a:pt x="1155" y="798"/>
                  </a:cubicBezTo>
                  <a:cubicBezTo>
                    <a:pt x="1155" y="798"/>
                    <a:pt x="1155" y="798"/>
                    <a:pt x="1155" y="798"/>
                  </a:cubicBezTo>
                  <a:cubicBezTo>
                    <a:pt x="1162" y="790"/>
                    <a:pt x="1175" y="772"/>
                    <a:pt x="1182" y="764"/>
                  </a:cubicBezTo>
                  <a:cubicBezTo>
                    <a:pt x="1188" y="757"/>
                    <a:pt x="1198" y="749"/>
                    <a:pt x="1206" y="743"/>
                  </a:cubicBezTo>
                  <a:cubicBezTo>
                    <a:pt x="1214" y="737"/>
                    <a:pt x="1215" y="736"/>
                    <a:pt x="1216" y="735"/>
                  </a:cubicBezTo>
                  <a:cubicBezTo>
                    <a:pt x="1216" y="734"/>
                    <a:pt x="1217" y="734"/>
                    <a:pt x="1218" y="734"/>
                  </a:cubicBezTo>
                  <a:cubicBezTo>
                    <a:pt x="1220" y="733"/>
                    <a:pt x="1223" y="732"/>
                    <a:pt x="1227" y="729"/>
                  </a:cubicBezTo>
                  <a:cubicBezTo>
                    <a:pt x="1235" y="725"/>
                    <a:pt x="1256" y="702"/>
                    <a:pt x="1256" y="701"/>
                  </a:cubicBezTo>
                  <a:cubicBezTo>
                    <a:pt x="1288" y="657"/>
                    <a:pt x="1288" y="657"/>
                    <a:pt x="1288" y="657"/>
                  </a:cubicBezTo>
                  <a:cubicBezTo>
                    <a:pt x="1290" y="647"/>
                    <a:pt x="1290" y="647"/>
                    <a:pt x="1290" y="647"/>
                  </a:cubicBezTo>
                  <a:cubicBezTo>
                    <a:pt x="1292" y="642"/>
                    <a:pt x="1296" y="633"/>
                    <a:pt x="1297" y="632"/>
                  </a:cubicBezTo>
                  <a:cubicBezTo>
                    <a:pt x="1298" y="630"/>
                    <a:pt x="1299" y="626"/>
                    <a:pt x="1299" y="626"/>
                  </a:cubicBezTo>
                  <a:cubicBezTo>
                    <a:pt x="1325" y="582"/>
                    <a:pt x="1325" y="582"/>
                    <a:pt x="1325" y="582"/>
                  </a:cubicBezTo>
                  <a:cubicBezTo>
                    <a:pt x="1325" y="582"/>
                    <a:pt x="1325" y="582"/>
                    <a:pt x="1325" y="582"/>
                  </a:cubicBezTo>
                  <a:cubicBezTo>
                    <a:pt x="1325" y="571"/>
                    <a:pt x="1325" y="571"/>
                    <a:pt x="1325" y="571"/>
                  </a:cubicBezTo>
                  <a:cubicBezTo>
                    <a:pt x="1330" y="563"/>
                    <a:pt x="1330" y="563"/>
                    <a:pt x="1330" y="563"/>
                  </a:cubicBezTo>
                  <a:cubicBezTo>
                    <a:pt x="1333" y="559"/>
                    <a:pt x="1333" y="559"/>
                    <a:pt x="1333" y="559"/>
                  </a:cubicBezTo>
                  <a:cubicBezTo>
                    <a:pt x="1331" y="551"/>
                    <a:pt x="1331" y="551"/>
                    <a:pt x="1331" y="551"/>
                  </a:cubicBezTo>
                  <a:lnTo>
                    <a:pt x="1330" y="545"/>
                  </a:lnTo>
                  <a:close/>
                  <a:moveTo>
                    <a:pt x="1175" y="516"/>
                  </a:moveTo>
                  <a:cubicBezTo>
                    <a:pt x="1175" y="516"/>
                    <a:pt x="1176" y="520"/>
                    <a:pt x="1176" y="523"/>
                  </a:cubicBezTo>
                  <a:cubicBezTo>
                    <a:pt x="1166" y="532"/>
                    <a:pt x="1166" y="532"/>
                    <a:pt x="1166" y="532"/>
                  </a:cubicBezTo>
                  <a:cubicBezTo>
                    <a:pt x="1171" y="538"/>
                    <a:pt x="1171" y="538"/>
                    <a:pt x="1171" y="538"/>
                  </a:cubicBezTo>
                  <a:cubicBezTo>
                    <a:pt x="1174" y="537"/>
                    <a:pt x="1174" y="537"/>
                    <a:pt x="1174" y="537"/>
                  </a:cubicBezTo>
                  <a:cubicBezTo>
                    <a:pt x="1172" y="540"/>
                    <a:pt x="1172" y="540"/>
                    <a:pt x="1172" y="540"/>
                  </a:cubicBezTo>
                  <a:cubicBezTo>
                    <a:pt x="1170" y="546"/>
                    <a:pt x="1170" y="546"/>
                    <a:pt x="1170" y="546"/>
                  </a:cubicBezTo>
                  <a:cubicBezTo>
                    <a:pt x="1153" y="547"/>
                    <a:pt x="1153" y="547"/>
                    <a:pt x="1153" y="547"/>
                  </a:cubicBezTo>
                  <a:cubicBezTo>
                    <a:pt x="1149" y="540"/>
                    <a:pt x="1149" y="540"/>
                    <a:pt x="1149" y="540"/>
                  </a:cubicBezTo>
                  <a:cubicBezTo>
                    <a:pt x="1152" y="527"/>
                    <a:pt x="1152" y="527"/>
                    <a:pt x="1152" y="527"/>
                  </a:cubicBezTo>
                  <a:cubicBezTo>
                    <a:pt x="1157" y="520"/>
                    <a:pt x="1157" y="520"/>
                    <a:pt x="1157" y="520"/>
                  </a:cubicBezTo>
                  <a:cubicBezTo>
                    <a:pt x="1163" y="520"/>
                    <a:pt x="1163" y="520"/>
                    <a:pt x="1163" y="520"/>
                  </a:cubicBezTo>
                  <a:cubicBezTo>
                    <a:pt x="1174" y="513"/>
                    <a:pt x="1174" y="513"/>
                    <a:pt x="1174" y="513"/>
                  </a:cubicBezTo>
                  <a:lnTo>
                    <a:pt x="1175" y="516"/>
                  </a:lnTo>
                  <a:close/>
                  <a:moveTo>
                    <a:pt x="1020" y="719"/>
                  </a:moveTo>
                  <a:cubicBezTo>
                    <a:pt x="1020" y="727"/>
                    <a:pt x="1020" y="727"/>
                    <a:pt x="1020" y="727"/>
                  </a:cubicBezTo>
                  <a:cubicBezTo>
                    <a:pt x="1022" y="739"/>
                    <a:pt x="1022" y="739"/>
                    <a:pt x="1022" y="739"/>
                  </a:cubicBezTo>
                  <a:cubicBezTo>
                    <a:pt x="1001" y="761"/>
                    <a:pt x="1001" y="761"/>
                    <a:pt x="1001" y="761"/>
                  </a:cubicBezTo>
                  <a:cubicBezTo>
                    <a:pt x="1001" y="773"/>
                    <a:pt x="1001" y="773"/>
                    <a:pt x="1001" y="773"/>
                  </a:cubicBezTo>
                  <a:cubicBezTo>
                    <a:pt x="1016" y="781"/>
                    <a:pt x="1016" y="781"/>
                    <a:pt x="1016" y="781"/>
                  </a:cubicBezTo>
                  <a:cubicBezTo>
                    <a:pt x="1016" y="782"/>
                    <a:pt x="1016" y="783"/>
                    <a:pt x="1016" y="783"/>
                  </a:cubicBezTo>
                  <a:cubicBezTo>
                    <a:pt x="1016" y="783"/>
                    <a:pt x="1016" y="784"/>
                    <a:pt x="1015" y="784"/>
                  </a:cubicBezTo>
                  <a:cubicBezTo>
                    <a:pt x="1001" y="784"/>
                    <a:pt x="1001" y="784"/>
                    <a:pt x="1001" y="784"/>
                  </a:cubicBezTo>
                  <a:cubicBezTo>
                    <a:pt x="1001" y="794"/>
                    <a:pt x="1001" y="794"/>
                    <a:pt x="1001" y="794"/>
                  </a:cubicBezTo>
                  <a:cubicBezTo>
                    <a:pt x="965" y="795"/>
                    <a:pt x="965" y="795"/>
                    <a:pt x="965" y="795"/>
                  </a:cubicBezTo>
                  <a:cubicBezTo>
                    <a:pt x="944" y="792"/>
                    <a:pt x="944" y="792"/>
                    <a:pt x="944" y="792"/>
                  </a:cubicBezTo>
                  <a:cubicBezTo>
                    <a:pt x="932" y="793"/>
                    <a:pt x="932" y="793"/>
                    <a:pt x="932" y="793"/>
                  </a:cubicBezTo>
                  <a:cubicBezTo>
                    <a:pt x="932" y="792"/>
                    <a:pt x="932" y="792"/>
                    <a:pt x="932" y="792"/>
                  </a:cubicBezTo>
                  <a:cubicBezTo>
                    <a:pt x="931" y="793"/>
                    <a:pt x="931" y="793"/>
                    <a:pt x="931" y="793"/>
                  </a:cubicBezTo>
                  <a:cubicBezTo>
                    <a:pt x="931" y="793"/>
                    <a:pt x="931" y="793"/>
                    <a:pt x="931" y="793"/>
                  </a:cubicBezTo>
                  <a:cubicBezTo>
                    <a:pt x="931" y="793"/>
                    <a:pt x="931" y="793"/>
                    <a:pt x="931" y="793"/>
                  </a:cubicBezTo>
                  <a:cubicBezTo>
                    <a:pt x="930" y="793"/>
                    <a:pt x="930" y="793"/>
                    <a:pt x="930" y="793"/>
                  </a:cubicBezTo>
                  <a:cubicBezTo>
                    <a:pt x="930" y="794"/>
                    <a:pt x="930" y="794"/>
                    <a:pt x="930" y="794"/>
                  </a:cubicBezTo>
                  <a:cubicBezTo>
                    <a:pt x="922" y="803"/>
                    <a:pt x="922" y="803"/>
                    <a:pt x="922" y="803"/>
                  </a:cubicBezTo>
                  <a:cubicBezTo>
                    <a:pt x="918" y="803"/>
                    <a:pt x="918" y="803"/>
                    <a:pt x="918" y="803"/>
                  </a:cubicBezTo>
                  <a:cubicBezTo>
                    <a:pt x="907" y="799"/>
                    <a:pt x="907" y="799"/>
                    <a:pt x="907" y="799"/>
                  </a:cubicBezTo>
                  <a:cubicBezTo>
                    <a:pt x="910" y="791"/>
                    <a:pt x="910" y="791"/>
                    <a:pt x="910" y="791"/>
                  </a:cubicBezTo>
                  <a:cubicBezTo>
                    <a:pt x="915" y="759"/>
                    <a:pt x="915" y="759"/>
                    <a:pt x="915" y="759"/>
                  </a:cubicBezTo>
                  <a:cubicBezTo>
                    <a:pt x="932" y="743"/>
                    <a:pt x="932" y="743"/>
                    <a:pt x="932" y="743"/>
                  </a:cubicBezTo>
                  <a:cubicBezTo>
                    <a:pt x="938" y="727"/>
                    <a:pt x="938" y="727"/>
                    <a:pt x="938" y="727"/>
                  </a:cubicBezTo>
                  <a:cubicBezTo>
                    <a:pt x="934" y="721"/>
                    <a:pt x="934" y="721"/>
                    <a:pt x="934" y="721"/>
                  </a:cubicBezTo>
                  <a:cubicBezTo>
                    <a:pt x="938" y="710"/>
                    <a:pt x="938" y="710"/>
                    <a:pt x="938" y="710"/>
                  </a:cubicBezTo>
                  <a:cubicBezTo>
                    <a:pt x="935" y="702"/>
                    <a:pt x="935" y="702"/>
                    <a:pt x="935" y="702"/>
                  </a:cubicBezTo>
                  <a:cubicBezTo>
                    <a:pt x="938" y="703"/>
                    <a:pt x="938" y="703"/>
                    <a:pt x="938" y="703"/>
                  </a:cubicBezTo>
                  <a:cubicBezTo>
                    <a:pt x="944" y="701"/>
                    <a:pt x="944" y="701"/>
                    <a:pt x="944" y="701"/>
                  </a:cubicBezTo>
                  <a:cubicBezTo>
                    <a:pt x="954" y="698"/>
                    <a:pt x="954" y="698"/>
                    <a:pt x="954" y="698"/>
                  </a:cubicBezTo>
                  <a:cubicBezTo>
                    <a:pt x="958" y="701"/>
                    <a:pt x="958" y="701"/>
                    <a:pt x="958" y="701"/>
                  </a:cubicBezTo>
                  <a:cubicBezTo>
                    <a:pt x="971" y="701"/>
                    <a:pt x="971" y="701"/>
                    <a:pt x="971" y="701"/>
                  </a:cubicBezTo>
                  <a:cubicBezTo>
                    <a:pt x="981" y="697"/>
                    <a:pt x="981" y="697"/>
                    <a:pt x="981" y="697"/>
                  </a:cubicBezTo>
                  <a:cubicBezTo>
                    <a:pt x="991" y="695"/>
                    <a:pt x="991" y="695"/>
                    <a:pt x="991" y="695"/>
                  </a:cubicBezTo>
                  <a:cubicBezTo>
                    <a:pt x="1001" y="691"/>
                    <a:pt x="1001" y="691"/>
                    <a:pt x="1001" y="691"/>
                  </a:cubicBezTo>
                  <a:cubicBezTo>
                    <a:pt x="1008" y="696"/>
                    <a:pt x="1008" y="696"/>
                    <a:pt x="1008" y="696"/>
                  </a:cubicBezTo>
                  <a:cubicBezTo>
                    <a:pt x="1006" y="709"/>
                    <a:pt x="1006" y="709"/>
                    <a:pt x="1006" y="709"/>
                  </a:cubicBezTo>
                  <a:lnTo>
                    <a:pt x="1020" y="719"/>
                  </a:lnTo>
                  <a:close/>
                  <a:moveTo>
                    <a:pt x="936" y="832"/>
                  </a:moveTo>
                  <a:cubicBezTo>
                    <a:pt x="937" y="839"/>
                    <a:pt x="937" y="839"/>
                    <a:pt x="937" y="839"/>
                  </a:cubicBezTo>
                  <a:cubicBezTo>
                    <a:pt x="918" y="866"/>
                    <a:pt x="918" y="866"/>
                    <a:pt x="918" y="866"/>
                  </a:cubicBezTo>
                  <a:cubicBezTo>
                    <a:pt x="912" y="850"/>
                    <a:pt x="912" y="850"/>
                    <a:pt x="912" y="850"/>
                  </a:cubicBezTo>
                  <a:cubicBezTo>
                    <a:pt x="909" y="840"/>
                    <a:pt x="909" y="840"/>
                    <a:pt x="909" y="840"/>
                  </a:cubicBezTo>
                  <a:cubicBezTo>
                    <a:pt x="909" y="839"/>
                    <a:pt x="909" y="839"/>
                    <a:pt x="909" y="839"/>
                  </a:cubicBezTo>
                  <a:cubicBezTo>
                    <a:pt x="907" y="838"/>
                    <a:pt x="905" y="837"/>
                    <a:pt x="904" y="836"/>
                  </a:cubicBezTo>
                  <a:cubicBezTo>
                    <a:pt x="904" y="828"/>
                    <a:pt x="904" y="828"/>
                    <a:pt x="904" y="828"/>
                  </a:cubicBezTo>
                  <a:cubicBezTo>
                    <a:pt x="901" y="825"/>
                    <a:pt x="901" y="825"/>
                    <a:pt x="901" y="825"/>
                  </a:cubicBezTo>
                  <a:cubicBezTo>
                    <a:pt x="900" y="823"/>
                    <a:pt x="899" y="821"/>
                    <a:pt x="900" y="820"/>
                  </a:cubicBezTo>
                  <a:cubicBezTo>
                    <a:pt x="901" y="820"/>
                    <a:pt x="905" y="818"/>
                    <a:pt x="906" y="817"/>
                  </a:cubicBezTo>
                  <a:cubicBezTo>
                    <a:pt x="907" y="817"/>
                    <a:pt x="907" y="817"/>
                    <a:pt x="907" y="817"/>
                  </a:cubicBezTo>
                  <a:cubicBezTo>
                    <a:pt x="907" y="816"/>
                    <a:pt x="907" y="816"/>
                    <a:pt x="907" y="816"/>
                  </a:cubicBezTo>
                  <a:cubicBezTo>
                    <a:pt x="906" y="814"/>
                    <a:pt x="906" y="812"/>
                    <a:pt x="906" y="810"/>
                  </a:cubicBezTo>
                  <a:cubicBezTo>
                    <a:pt x="906" y="809"/>
                    <a:pt x="906" y="809"/>
                    <a:pt x="906" y="809"/>
                  </a:cubicBezTo>
                  <a:cubicBezTo>
                    <a:pt x="906" y="809"/>
                    <a:pt x="907" y="808"/>
                    <a:pt x="907" y="808"/>
                  </a:cubicBezTo>
                  <a:cubicBezTo>
                    <a:pt x="907" y="808"/>
                    <a:pt x="907" y="808"/>
                    <a:pt x="907" y="808"/>
                  </a:cubicBezTo>
                  <a:cubicBezTo>
                    <a:pt x="907" y="808"/>
                    <a:pt x="907" y="807"/>
                    <a:pt x="907" y="807"/>
                  </a:cubicBezTo>
                  <a:cubicBezTo>
                    <a:pt x="907" y="807"/>
                    <a:pt x="907" y="807"/>
                    <a:pt x="907" y="807"/>
                  </a:cubicBezTo>
                  <a:cubicBezTo>
                    <a:pt x="907" y="807"/>
                    <a:pt x="907" y="806"/>
                    <a:pt x="907" y="806"/>
                  </a:cubicBezTo>
                  <a:cubicBezTo>
                    <a:pt x="907" y="806"/>
                    <a:pt x="907" y="806"/>
                    <a:pt x="907" y="806"/>
                  </a:cubicBezTo>
                  <a:cubicBezTo>
                    <a:pt x="907" y="806"/>
                    <a:pt x="907" y="805"/>
                    <a:pt x="907" y="805"/>
                  </a:cubicBezTo>
                  <a:cubicBezTo>
                    <a:pt x="907" y="805"/>
                    <a:pt x="907" y="805"/>
                    <a:pt x="907" y="805"/>
                  </a:cubicBezTo>
                  <a:cubicBezTo>
                    <a:pt x="907" y="804"/>
                    <a:pt x="907" y="804"/>
                    <a:pt x="907" y="804"/>
                  </a:cubicBezTo>
                  <a:cubicBezTo>
                    <a:pt x="907" y="804"/>
                    <a:pt x="907" y="803"/>
                    <a:pt x="907" y="803"/>
                  </a:cubicBezTo>
                  <a:cubicBezTo>
                    <a:pt x="907" y="803"/>
                    <a:pt x="907" y="802"/>
                    <a:pt x="907" y="801"/>
                  </a:cubicBezTo>
                  <a:cubicBezTo>
                    <a:pt x="918" y="805"/>
                    <a:pt x="918" y="805"/>
                    <a:pt x="918" y="805"/>
                  </a:cubicBezTo>
                  <a:cubicBezTo>
                    <a:pt x="923" y="805"/>
                    <a:pt x="923" y="805"/>
                    <a:pt x="923" y="805"/>
                  </a:cubicBezTo>
                  <a:cubicBezTo>
                    <a:pt x="930" y="797"/>
                    <a:pt x="930" y="797"/>
                    <a:pt x="930" y="797"/>
                  </a:cubicBezTo>
                  <a:cubicBezTo>
                    <a:pt x="930" y="799"/>
                    <a:pt x="930" y="799"/>
                    <a:pt x="930" y="799"/>
                  </a:cubicBezTo>
                  <a:cubicBezTo>
                    <a:pt x="938" y="805"/>
                    <a:pt x="938" y="805"/>
                    <a:pt x="938" y="805"/>
                  </a:cubicBezTo>
                  <a:cubicBezTo>
                    <a:pt x="937" y="821"/>
                    <a:pt x="937" y="821"/>
                    <a:pt x="937" y="821"/>
                  </a:cubicBezTo>
                  <a:cubicBezTo>
                    <a:pt x="930" y="823"/>
                    <a:pt x="930" y="823"/>
                    <a:pt x="930" y="823"/>
                  </a:cubicBezTo>
                  <a:cubicBezTo>
                    <a:pt x="930" y="832"/>
                    <a:pt x="930" y="832"/>
                    <a:pt x="930" y="832"/>
                  </a:cubicBezTo>
                  <a:lnTo>
                    <a:pt x="936" y="832"/>
                  </a:lnTo>
                  <a:close/>
                  <a:moveTo>
                    <a:pt x="1001" y="683"/>
                  </a:moveTo>
                  <a:cubicBezTo>
                    <a:pt x="1001" y="689"/>
                    <a:pt x="1001" y="689"/>
                    <a:pt x="1001" y="689"/>
                  </a:cubicBezTo>
                  <a:cubicBezTo>
                    <a:pt x="990" y="693"/>
                    <a:pt x="990" y="693"/>
                    <a:pt x="990" y="693"/>
                  </a:cubicBezTo>
                  <a:cubicBezTo>
                    <a:pt x="981" y="695"/>
                    <a:pt x="981" y="695"/>
                    <a:pt x="981" y="695"/>
                  </a:cubicBezTo>
                  <a:cubicBezTo>
                    <a:pt x="971" y="699"/>
                    <a:pt x="971" y="699"/>
                    <a:pt x="971" y="699"/>
                  </a:cubicBezTo>
                  <a:cubicBezTo>
                    <a:pt x="959" y="699"/>
                    <a:pt x="959" y="699"/>
                    <a:pt x="959" y="699"/>
                  </a:cubicBezTo>
                  <a:cubicBezTo>
                    <a:pt x="954" y="696"/>
                    <a:pt x="954" y="696"/>
                    <a:pt x="954" y="696"/>
                  </a:cubicBezTo>
                  <a:cubicBezTo>
                    <a:pt x="943" y="699"/>
                    <a:pt x="943" y="699"/>
                    <a:pt x="943" y="699"/>
                  </a:cubicBezTo>
                  <a:cubicBezTo>
                    <a:pt x="938" y="700"/>
                    <a:pt x="938" y="700"/>
                    <a:pt x="938" y="700"/>
                  </a:cubicBezTo>
                  <a:cubicBezTo>
                    <a:pt x="933" y="699"/>
                    <a:pt x="933" y="699"/>
                    <a:pt x="933" y="699"/>
                  </a:cubicBezTo>
                  <a:cubicBezTo>
                    <a:pt x="929" y="698"/>
                    <a:pt x="929" y="692"/>
                    <a:pt x="929" y="692"/>
                  </a:cubicBezTo>
                  <a:cubicBezTo>
                    <a:pt x="924" y="684"/>
                    <a:pt x="924" y="684"/>
                    <a:pt x="924" y="684"/>
                  </a:cubicBezTo>
                  <a:cubicBezTo>
                    <a:pt x="917" y="675"/>
                    <a:pt x="917" y="675"/>
                    <a:pt x="917" y="675"/>
                  </a:cubicBezTo>
                  <a:cubicBezTo>
                    <a:pt x="909" y="678"/>
                    <a:pt x="909" y="678"/>
                    <a:pt x="909" y="678"/>
                  </a:cubicBezTo>
                  <a:cubicBezTo>
                    <a:pt x="899" y="684"/>
                    <a:pt x="899" y="684"/>
                    <a:pt x="899" y="684"/>
                  </a:cubicBezTo>
                  <a:cubicBezTo>
                    <a:pt x="895" y="683"/>
                    <a:pt x="886" y="680"/>
                    <a:pt x="884" y="678"/>
                  </a:cubicBezTo>
                  <a:cubicBezTo>
                    <a:pt x="881" y="676"/>
                    <a:pt x="871" y="670"/>
                    <a:pt x="868" y="669"/>
                  </a:cubicBezTo>
                  <a:cubicBezTo>
                    <a:pt x="868" y="668"/>
                    <a:pt x="868" y="668"/>
                    <a:pt x="868" y="668"/>
                  </a:cubicBezTo>
                  <a:cubicBezTo>
                    <a:pt x="868" y="651"/>
                    <a:pt x="868" y="651"/>
                    <a:pt x="868" y="651"/>
                  </a:cubicBezTo>
                  <a:cubicBezTo>
                    <a:pt x="867" y="651"/>
                    <a:pt x="867" y="651"/>
                    <a:pt x="867" y="651"/>
                  </a:cubicBezTo>
                  <a:cubicBezTo>
                    <a:pt x="867" y="651"/>
                    <a:pt x="866" y="651"/>
                    <a:pt x="864" y="651"/>
                  </a:cubicBezTo>
                  <a:cubicBezTo>
                    <a:pt x="862" y="651"/>
                    <a:pt x="860" y="651"/>
                    <a:pt x="858" y="651"/>
                  </a:cubicBezTo>
                  <a:cubicBezTo>
                    <a:pt x="858" y="651"/>
                    <a:pt x="858" y="651"/>
                    <a:pt x="857" y="651"/>
                  </a:cubicBezTo>
                  <a:cubicBezTo>
                    <a:pt x="857" y="651"/>
                    <a:pt x="857" y="651"/>
                    <a:pt x="857" y="651"/>
                  </a:cubicBezTo>
                  <a:cubicBezTo>
                    <a:pt x="856" y="651"/>
                    <a:pt x="855" y="651"/>
                    <a:pt x="854" y="651"/>
                  </a:cubicBezTo>
                  <a:cubicBezTo>
                    <a:pt x="854" y="651"/>
                    <a:pt x="854" y="651"/>
                    <a:pt x="854" y="651"/>
                  </a:cubicBezTo>
                  <a:cubicBezTo>
                    <a:pt x="854" y="651"/>
                    <a:pt x="854" y="651"/>
                    <a:pt x="854" y="651"/>
                  </a:cubicBezTo>
                  <a:cubicBezTo>
                    <a:pt x="854" y="651"/>
                    <a:pt x="854" y="651"/>
                    <a:pt x="854" y="651"/>
                  </a:cubicBezTo>
                  <a:cubicBezTo>
                    <a:pt x="854" y="650"/>
                    <a:pt x="854" y="650"/>
                    <a:pt x="854" y="650"/>
                  </a:cubicBezTo>
                  <a:cubicBezTo>
                    <a:pt x="854" y="650"/>
                    <a:pt x="853" y="650"/>
                    <a:pt x="853" y="650"/>
                  </a:cubicBezTo>
                  <a:cubicBezTo>
                    <a:pt x="853" y="650"/>
                    <a:pt x="853" y="649"/>
                    <a:pt x="853" y="649"/>
                  </a:cubicBezTo>
                  <a:cubicBezTo>
                    <a:pt x="853" y="649"/>
                    <a:pt x="853" y="649"/>
                    <a:pt x="853" y="649"/>
                  </a:cubicBezTo>
                  <a:cubicBezTo>
                    <a:pt x="853" y="648"/>
                    <a:pt x="852" y="648"/>
                    <a:pt x="852" y="648"/>
                  </a:cubicBezTo>
                  <a:cubicBezTo>
                    <a:pt x="852" y="648"/>
                    <a:pt x="852" y="647"/>
                    <a:pt x="852" y="647"/>
                  </a:cubicBezTo>
                  <a:cubicBezTo>
                    <a:pt x="852" y="647"/>
                    <a:pt x="852" y="646"/>
                    <a:pt x="851" y="646"/>
                  </a:cubicBezTo>
                  <a:cubicBezTo>
                    <a:pt x="851" y="646"/>
                    <a:pt x="851" y="646"/>
                    <a:pt x="851" y="646"/>
                  </a:cubicBezTo>
                  <a:cubicBezTo>
                    <a:pt x="851" y="645"/>
                    <a:pt x="851" y="645"/>
                    <a:pt x="851" y="644"/>
                  </a:cubicBezTo>
                  <a:cubicBezTo>
                    <a:pt x="851" y="644"/>
                    <a:pt x="851" y="644"/>
                    <a:pt x="851" y="644"/>
                  </a:cubicBezTo>
                  <a:cubicBezTo>
                    <a:pt x="850" y="643"/>
                    <a:pt x="850" y="643"/>
                    <a:pt x="850" y="642"/>
                  </a:cubicBezTo>
                  <a:cubicBezTo>
                    <a:pt x="850" y="642"/>
                    <a:pt x="850" y="642"/>
                    <a:pt x="850" y="642"/>
                  </a:cubicBezTo>
                  <a:cubicBezTo>
                    <a:pt x="850" y="641"/>
                    <a:pt x="849" y="640"/>
                    <a:pt x="849" y="640"/>
                  </a:cubicBezTo>
                  <a:cubicBezTo>
                    <a:pt x="849" y="633"/>
                    <a:pt x="849" y="633"/>
                    <a:pt x="849" y="633"/>
                  </a:cubicBezTo>
                  <a:cubicBezTo>
                    <a:pt x="846" y="631"/>
                    <a:pt x="846" y="631"/>
                    <a:pt x="846" y="631"/>
                  </a:cubicBezTo>
                  <a:cubicBezTo>
                    <a:pt x="844" y="628"/>
                    <a:pt x="836" y="625"/>
                    <a:pt x="836" y="625"/>
                  </a:cubicBezTo>
                  <a:cubicBezTo>
                    <a:pt x="827" y="621"/>
                    <a:pt x="827" y="621"/>
                    <a:pt x="827" y="621"/>
                  </a:cubicBezTo>
                  <a:cubicBezTo>
                    <a:pt x="824" y="616"/>
                    <a:pt x="824" y="616"/>
                    <a:pt x="824" y="616"/>
                  </a:cubicBezTo>
                  <a:cubicBezTo>
                    <a:pt x="843" y="581"/>
                    <a:pt x="843" y="581"/>
                    <a:pt x="843" y="581"/>
                  </a:cubicBezTo>
                  <a:cubicBezTo>
                    <a:pt x="860" y="582"/>
                    <a:pt x="860" y="582"/>
                    <a:pt x="860" y="582"/>
                  </a:cubicBezTo>
                  <a:cubicBezTo>
                    <a:pt x="865" y="597"/>
                    <a:pt x="865" y="597"/>
                    <a:pt x="865" y="597"/>
                  </a:cubicBezTo>
                  <a:cubicBezTo>
                    <a:pt x="874" y="598"/>
                    <a:pt x="874" y="598"/>
                    <a:pt x="874" y="598"/>
                  </a:cubicBezTo>
                  <a:cubicBezTo>
                    <a:pt x="879" y="593"/>
                    <a:pt x="879" y="593"/>
                    <a:pt x="879" y="593"/>
                  </a:cubicBezTo>
                  <a:cubicBezTo>
                    <a:pt x="884" y="593"/>
                    <a:pt x="884" y="593"/>
                    <a:pt x="884" y="593"/>
                  </a:cubicBezTo>
                  <a:cubicBezTo>
                    <a:pt x="894" y="602"/>
                    <a:pt x="894" y="602"/>
                    <a:pt x="894" y="602"/>
                  </a:cubicBezTo>
                  <a:cubicBezTo>
                    <a:pt x="911" y="603"/>
                    <a:pt x="911" y="603"/>
                    <a:pt x="911" y="603"/>
                  </a:cubicBezTo>
                  <a:cubicBezTo>
                    <a:pt x="913" y="593"/>
                    <a:pt x="913" y="593"/>
                    <a:pt x="913" y="593"/>
                  </a:cubicBezTo>
                  <a:cubicBezTo>
                    <a:pt x="925" y="591"/>
                    <a:pt x="925" y="591"/>
                    <a:pt x="925" y="591"/>
                  </a:cubicBezTo>
                  <a:cubicBezTo>
                    <a:pt x="929" y="584"/>
                    <a:pt x="929" y="584"/>
                    <a:pt x="929" y="584"/>
                  </a:cubicBezTo>
                  <a:cubicBezTo>
                    <a:pt x="940" y="591"/>
                    <a:pt x="940" y="591"/>
                    <a:pt x="940" y="591"/>
                  </a:cubicBezTo>
                  <a:cubicBezTo>
                    <a:pt x="940" y="591"/>
                    <a:pt x="943" y="593"/>
                    <a:pt x="948" y="593"/>
                  </a:cubicBezTo>
                  <a:cubicBezTo>
                    <a:pt x="950" y="593"/>
                    <a:pt x="952" y="593"/>
                    <a:pt x="953" y="593"/>
                  </a:cubicBezTo>
                  <a:cubicBezTo>
                    <a:pt x="955" y="593"/>
                    <a:pt x="956" y="593"/>
                    <a:pt x="956" y="593"/>
                  </a:cubicBezTo>
                  <a:cubicBezTo>
                    <a:pt x="957" y="593"/>
                    <a:pt x="957" y="593"/>
                    <a:pt x="957" y="593"/>
                  </a:cubicBezTo>
                  <a:cubicBezTo>
                    <a:pt x="963" y="586"/>
                    <a:pt x="963" y="586"/>
                    <a:pt x="963" y="586"/>
                  </a:cubicBezTo>
                  <a:cubicBezTo>
                    <a:pt x="972" y="574"/>
                    <a:pt x="972" y="574"/>
                    <a:pt x="972" y="574"/>
                  </a:cubicBezTo>
                  <a:cubicBezTo>
                    <a:pt x="972" y="556"/>
                    <a:pt x="972" y="556"/>
                    <a:pt x="972" y="556"/>
                  </a:cubicBezTo>
                  <a:cubicBezTo>
                    <a:pt x="967" y="553"/>
                    <a:pt x="967" y="553"/>
                    <a:pt x="967" y="553"/>
                  </a:cubicBezTo>
                  <a:cubicBezTo>
                    <a:pt x="970" y="549"/>
                    <a:pt x="970" y="549"/>
                    <a:pt x="970" y="549"/>
                  </a:cubicBezTo>
                  <a:cubicBezTo>
                    <a:pt x="980" y="546"/>
                    <a:pt x="980" y="546"/>
                    <a:pt x="980" y="546"/>
                  </a:cubicBezTo>
                  <a:cubicBezTo>
                    <a:pt x="983" y="549"/>
                    <a:pt x="983" y="549"/>
                    <a:pt x="983" y="549"/>
                  </a:cubicBezTo>
                  <a:cubicBezTo>
                    <a:pt x="985" y="554"/>
                    <a:pt x="985" y="554"/>
                    <a:pt x="985" y="554"/>
                  </a:cubicBezTo>
                  <a:cubicBezTo>
                    <a:pt x="984" y="555"/>
                    <a:pt x="984" y="556"/>
                    <a:pt x="984" y="558"/>
                  </a:cubicBezTo>
                  <a:cubicBezTo>
                    <a:pt x="984" y="560"/>
                    <a:pt x="985" y="563"/>
                    <a:pt x="986" y="565"/>
                  </a:cubicBezTo>
                  <a:cubicBezTo>
                    <a:pt x="990" y="571"/>
                    <a:pt x="990" y="578"/>
                    <a:pt x="990" y="578"/>
                  </a:cubicBezTo>
                  <a:cubicBezTo>
                    <a:pt x="990" y="579"/>
                    <a:pt x="990" y="579"/>
                    <a:pt x="990" y="579"/>
                  </a:cubicBezTo>
                  <a:cubicBezTo>
                    <a:pt x="998" y="580"/>
                    <a:pt x="998" y="580"/>
                    <a:pt x="998" y="580"/>
                  </a:cubicBezTo>
                  <a:cubicBezTo>
                    <a:pt x="1001" y="586"/>
                    <a:pt x="1001" y="586"/>
                    <a:pt x="1001" y="586"/>
                  </a:cubicBezTo>
                  <a:cubicBezTo>
                    <a:pt x="1001" y="596"/>
                    <a:pt x="1001" y="596"/>
                    <a:pt x="1001" y="596"/>
                  </a:cubicBezTo>
                  <a:cubicBezTo>
                    <a:pt x="980" y="596"/>
                    <a:pt x="980" y="596"/>
                    <a:pt x="980" y="596"/>
                  </a:cubicBezTo>
                  <a:cubicBezTo>
                    <a:pt x="980" y="609"/>
                    <a:pt x="980" y="609"/>
                    <a:pt x="980" y="609"/>
                  </a:cubicBezTo>
                  <a:cubicBezTo>
                    <a:pt x="996" y="613"/>
                    <a:pt x="996" y="613"/>
                    <a:pt x="996" y="613"/>
                  </a:cubicBezTo>
                  <a:cubicBezTo>
                    <a:pt x="1020" y="646"/>
                    <a:pt x="1020" y="646"/>
                    <a:pt x="1020" y="646"/>
                  </a:cubicBezTo>
                  <a:cubicBezTo>
                    <a:pt x="1022" y="661"/>
                    <a:pt x="1022" y="661"/>
                    <a:pt x="1022" y="661"/>
                  </a:cubicBezTo>
                  <a:cubicBezTo>
                    <a:pt x="1033" y="661"/>
                    <a:pt x="1033" y="661"/>
                    <a:pt x="1033" y="661"/>
                  </a:cubicBezTo>
                  <a:cubicBezTo>
                    <a:pt x="1038" y="678"/>
                    <a:pt x="1038" y="678"/>
                    <a:pt x="1038" y="678"/>
                  </a:cubicBezTo>
                  <a:cubicBezTo>
                    <a:pt x="1009" y="678"/>
                    <a:pt x="1009" y="678"/>
                    <a:pt x="1009" y="678"/>
                  </a:cubicBezTo>
                  <a:lnTo>
                    <a:pt x="1001" y="683"/>
                  </a:lnTo>
                  <a:close/>
                  <a:moveTo>
                    <a:pt x="634" y="694"/>
                  </a:moveTo>
                  <a:cubicBezTo>
                    <a:pt x="634" y="693"/>
                    <a:pt x="634" y="693"/>
                    <a:pt x="634" y="693"/>
                  </a:cubicBezTo>
                  <a:cubicBezTo>
                    <a:pt x="634" y="693"/>
                    <a:pt x="634" y="693"/>
                    <a:pt x="634" y="693"/>
                  </a:cubicBezTo>
                  <a:cubicBezTo>
                    <a:pt x="630" y="678"/>
                    <a:pt x="630" y="678"/>
                    <a:pt x="630" y="678"/>
                  </a:cubicBezTo>
                  <a:cubicBezTo>
                    <a:pt x="630" y="678"/>
                    <a:pt x="630" y="678"/>
                    <a:pt x="630" y="678"/>
                  </a:cubicBezTo>
                  <a:cubicBezTo>
                    <a:pt x="625" y="677"/>
                    <a:pt x="621" y="675"/>
                    <a:pt x="620" y="674"/>
                  </a:cubicBezTo>
                  <a:cubicBezTo>
                    <a:pt x="620" y="672"/>
                    <a:pt x="621" y="668"/>
                    <a:pt x="621" y="665"/>
                  </a:cubicBezTo>
                  <a:cubicBezTo>
                    <a:pt x="622" y="661"/>
                    <a:pt x="622" y="658"/>
                    <a:pt x="622" y="658"/>
                  </a:cubicBezTo>
                  <a:cubicBezTo>
                    <a:pt x="622" y="657"/>
                    <a:pt x="621" y="655"/>
                    <a:pt x="620" y="653"/>
                  </a:cubicBezTo>
                  <a:cubicBezTo>
                    <a:pt x="619" y="652"/>
                    <a:pt x="616" y="648"/>
                    <a:pt x="617" y="647"/>
                  </a:cubicBezTo>
                  <a:cubicBezTo>
                    <a:pt x="617" y="647"/>
                    <a:pt x="617" y="647"/>
                    <a:pt x="618" y="647"/>
                  </a:cubicBezTo>
                  <a:cubicBezTo>
                    <a:pt x="618" y="647"/>
                    <a:pt x="618" y="646"/>
                    <a:pt x="618" y="646"/>
                  </a:cubicBezTo>
                  <a:cubicBezTo>
                    <a:pt x="618" y="646"/>
                    <a:pt x="618" y="646"/>
                    <a:pt x="618" y="645"/>
                  </a:cubicBezTo>
                  <a:cubicBezTo>
                    <a:pt x="619" y="645"/>
                    <a:pt x="619" y="645"/>
                    <a:pt x="619" y="645"/>
                  </a:cubicBezTo>
                  <a:cubicBezTo>
                    <a:pt x="619" y="645"/>
                    <a:pt x="619" y="644"/>
                    <a:pt x="620" y="644"/>
                  </a:cubicBezTo>
                  <a:cubicBezTo>
                    <a:pt x="620" y="644"/>
                    <a:pt x="620" y="644"/>
                    <a:pt x="620" y="644"/>
                  </a:cubicBezTo>
                  <a:cubicBezTo>
                    <a:pt x="620" y="643"/>
                    <a:pt x="621" y="642"/>
                    <a:pt x="621" y="642"/>
                  </a:cubicBezTo>
                  <a:cubicBezTo>
                    <a:pt x="621" y="642"/>
                    <a:pt x="621" y="642"/>
                    <a:pt x="621" y="642"/>
                  </a:cubicBezTo>
                  <a:cubicBezTo>
                    <a:pt x="622" y="641"/>
                    <a:pt x="622" y="640"/>
                    <a:pt x="623" y="639"/>
                  </a:cubicBezTo>
                  <a:cubicBezTo>
                    <a:pt x="623" y="639"/>
                    <a:pt x="623" y="639"/>
                    <a:pt x="623" y="639"/>
                  </a:cubicBezTo>
                  <a:cubicBezTo>
                    <a:pt x="623" y="639"/>
                    <a:pt x="624" y="638"/>
                    <a:pt x="624" y="637"/>
                  </a:cubicBezTo>
                  <a:cubicBezTo>
                    <a:pt x="624" y="637"/>
                    <a:pt x="624" y="637"/>
                    <a:pt x="624" y="637"/>
                  </a:cubicBezTo>
                  <a:cubicBezTo>
                    <a:pt x="629" y="629"/>
                    <a:pt x="636" y="619"/>
                    <a:pt x="637" y="617"/>
                  </a:cubicBezTo>
                  <a:cubicBezTo>
                    <a:pt x="646" y="617"/>
                    <a:pt x="646" y="617"/>
                    <a:pt x="646" y="617"/>
                  </a:cubicBezTo>
                  <a:cubicBezTo>
                    <a:pt x="656" y="611"/>
                    <a:pt x="656" y="611"/>
                    <a:pt x="656" y="611"/>
                  </a:cubicBezTo>
                  <a:cubicBezTo>
                    <a:pt x="657" y="613"/>
                    <a:pt x="658" y="616"/>
                    <a:pt x="660" y="617"/>
                  </a:cubicBezTo>
                  <a:cubicBezTo>
                    <a:pt x="660" y="617"/>
                    <a:pt x="660" y="617"/>
                    <a:pt x="661" y="617"/>
                  </a:cubicBezTo>
                  <a:cubicBezTo>
                    <a:pt x="661" y="617"/>
                    <a:pt x="661" y="617"/>
                    <a:pt x="661" y="617"/>
                  </a:cubicBezTo>
                  <a:cubicBezTo>
                    <a:pt x="661" y="617"/>
                    <a:pt x="661" y="617"/>
                    <a:pt x="662" y="617"/>
                  </a:cubicBezTo>
                  <a:cubicBezTo>
                    <a:pt x="665" y="614"/>
                    <a:pt x="670" y="611"/>
                    <a:pt x="673" y="611"/>
                  </a:cubicBezTo>
                  <a:cubicBezTo>
                    <a:pt x="677" y="611"/>
                    <a:pt x="698" y="610"/>
                    <a:pt x="699" y="610"/>
                  </a:cubicBezTo>
                  <a:cubicBezTo>
                    <a:pt x="699" y="610"/>
                    <a:pt x="699" y="610"/>
                    <a:pt x="699" y="610"/>
                  </a:cubicBezTo>
                  <a:cubicBezTo>
                    <a:pt x="705" y="602"/>
                    <a:pt x="705" y="602"/>
                    <a:pt x="705" y="602"/>
                  </a:cubicBezTo>
                  <a:cubicBezTo>
                    <a:pt x="710" y="593"/>
                    <a:pt x="710" y="593"/>
                    <a:pt x="710" y="593"/>
                  </a:cubicBezTo>
                  <a:cubicBezTo>
                    <a:pt x="703" y="589"/>
                    <a:pt x="703" y="589"/>
                    <a:pt x="703" y="589"/>
                  </a:cubicBezTo>
                  <a:cubicBezTo>
                    <a:pt x="705" y="588"/>
                    <a:pt x="705" y="588"/>
                    <a:pt x="705" y="588"/>
                  </a:cubicBezTo>
                  <a:cubicBezTo>
                    <a:pt x="721" y="588"/>
                    <a:pt x="721" y="588"/>
                    <a:pt x="721" y="588"/>
                  </a:cubicBezTo>
                  <a:cubicBezTo>
                    <a:pt x="737" y="584"/>
                    <a:pt x="737" y="584"/>
                    <a:pt x="737" y="584"/>
                  </a:cubicBezTo>
                  <a:cubicBezTo>
                    <a:pt x="761" y="567"/>
                    <a:pt x="761" y="567"/>
                    <a:pt x="761" y="567"/>
                  </a:cubicBezTo>
                  <a:cubicBezTo>
                    <a:pt x="761" y="556"/>
                    <a:pt x="761" y="556"/>
                    <a:pt x="761" y="556"/>
                  </a:cubicBezTo>
                  <a:cubicBezTo>
                    <a:pt x="766" y="549"/>
                    <a:pt x="766" y="549"/>
                    <a:pt x="766" y="549"/>
                  </a:cubicBezTo>
                  <a:cubicBezTo>
                    <a:pt x="779" y="549"/>
                    <a:pt x="779" y="549"/>
                    <a:pt x="779" y="549"/>
                  </a:cubicBezTo>
                  <a:cubicBezTo>
                    <a:pt x="781" y="545"/>
                    <a:pt x="781" y="545"/>
                    <a:pt x="781" y="545"/>
                  </a:cubicBezTo>
                  <a:cubicBezTo>
                    <a:pt x="783" y="549"/>
                    <a:pt x="783" y="549"/>
                    <a:pt x="783" y="549"/>
                  </a:cubicBezTo>
                  <a:cubicBezTo>
                    <a:pt x="783" y="556"/>
                    <a:pt x="783" y="556"/>
                    <a:pt x="783" y="556"/>
                  </a:cubicBezTo>
                  <a:cubicBezTo>
                    <a:pt x="792" y="565"/>
                    <a:pt x="792" y="565"/>
                    <a:pt x="792" y="565"/>
                  </a:cubicBezTo>
                  <a:cubicBezTo>
                    <a:pt x="793" y="565"/>
                    <a:pt x="798" y="571"/>
                    <a:pt x="796" y="575"/>
                  </a:cubicBezTo>
                  <a:cubicBezTo>
                    <a:pt x="795" y="577"/>
                    <a:pt x="794" y="578"/>
                    <a:pt x="793" y="579"/>
                  </a:cubicBezTo>
                  <a:cubicBezTo>
                    <a:pt x="790" y="586"/>
                    <a:pt x="787" y="591"/>
                    <a:pt x="790" y="592"/>
                  </a:cubicBezTo>
                  <a:cubicBezTo>
                    <a:pt x="792" y="594"/>
                    <a:pt x="797" y="597"/>
                    <a:pt x="797" y="597"/>
                  </a:cubicBezTo>
                  <a:cubicBezTo>
                    <a:pt x="797" y="598"/>
                    <a:pt x="797" y="598"/>
                    <a:pt x="797" y="598"/>
                  </a:cubicBezTo>
                  <a:cubicBezTo>
                    <a:pt x="803" y="598"/>
                    <a:pt x="803" y="598"/>
                    <a:pt x="803" y="598"/>
                  </a:cubicBezTo>
                  <a:cubicBezTo>
                    <a:pt x="806" y="600"/>
                    <a:pt x="806" y="600"/>
                    <a:pt x="806" y="600"/>
                  </a:cubicBezTo>
                  <a:cubicBezTo>
                    <a:pt x="805" y="601"/>
                    <a:pt x="804" y="603"/>
                    <a:pt x="804" y="604"/>
                  </a:cubicBezTo>
                  <a:cubicBezTo>
                    <a:pt x="805" y="605"/>
                    <a:pt x="806" y="605"/>
                    <a:pt x="808" y="605"/>
                  </a:cubicBezTo>
                  <a:cubicBezTo>
                    <a:pt x="812" y="605"/>
                    <a:pt x="819" y="613"/>
                    <a:pt x="822" y="616"/>
                  </a:cubicBezTo>
                  <a:cubicBezTo>
                    <a:pt x="825" y="622"/>
                    <a:pt x="825" y="622"/>
                    <a:pt x="825" y="622"/>
                  </a:cubicBezTo>
                  <a:cubicBezTo>
                    <a:pt x="835" y="627"/>
                    <a:pt x="835" y="627"/>
                    <a:pt x="835" y="627"/>
                  </a:cubicBezTo>
                  <a:cubicBezTo>
                    <a:pt x="837" y="628"/>
                    <a:pt x="843" y="630"/>
                    <a:pt x="845" y="632"/>
                  </a:cubicBezTo>
                  <a:cubicBezTo>
                    <a:pt x="847" y="634"/>
                    <a:pt x="847" y="634"/>
                    <a:pt x="847" y="634"/>
                  </a:cubicBezTo>
                  <a:cubicBezTo>
                    <a:pt x="847" y="640"/>
                    <a:pt x="847" y="640"/>
                    <a:pt x="847" y="640"/>
                  </a:cubicBezTo>
                  <a:cubicBezTo>
                    <a:pt x="847" y="640"/>
                    <a:pt x="847" y="640"/>
                    <a:pt x="847" y="640"/>
                  </a:cubicBezTo>
                  <a:cubicBezTo>
                    <a:pt x="849" y="645"/>
                    <a:pt x="851" y="651"/>
                    <a:pt x="853" y="652"/>
                  </a:cubicBezTo>
                  <a:cubicBezTo>
                    <a:pt x="853" y="652"/>
                    <a:pt x="853" y="652"/>
                    <a:pt x="853" y="652"/>
                  </a:cubicBezTo>
                  <a:cubicBezTo>
                    <a:pt x="853" y="652"/>
                    <a:pt x="853" y="652"/>
                    <a:pt x="853" y="652"/>
                  </a:cubicBezTo>
                  <a:cubicBezTo>
                    <a:pt x="853" y="653"/>
                    <a:pt x="853" y="653"/>
                    <a:pt x="854" y="653"/>
                  </a:cubicBezTo>
                  <a:cubicBezTo>
                    <a:pt x="854" y="653"/>
                    <a:pt x="854" y="653"/>
                    <a:pt x="854" y="653"/>
                  </a:cubicBezTo>
                  <a:cubicBezTo>
                    <a:pt x="854" y="653"/>
                    <a:pt x="854" y="653"/>
                    <a:pt x="854" y="653"/>
                  </a:cubicBezTo>
                  <a:cubicBezTo>
                    <a:pt x="854" y="653"/>
                    <a:pt x="854" y="653"/>
                    <a:pt x="854" y="653"/>
                  </a:cubicBezTo>
                  <a:cubicBezTo>
                    <a:pt x="854" y="653"/>
                    <a:pt x="854" y="653"/>
                    <a:pt x="854" y="653"/>
                  </a:cubicBezTo>
                  <a:cubicBezTo>
                    <a:pt x="854" y="653"/>
                    <a:pt x="854" y="653"/>
                    <a:pt x="854" y="653"/>
                  </a:cubicBezTo>
                  <a:cubicBezTo>
                    <a:pt x="854" y="653"/>
                    <a:pt x="854" y="653"/>
                    <a:pt x="854" y="653"/>
                  </a:cubicBezTo>
                  <a:cubicBezTo>
                    <a:pt x="854" y="653"/>
                    <a:pt x="855" y="653"/>
                    <a:pt x="855" y="653"/>
                  </a:cubicBezTo>
                  <a:cubicBezTo>
                    <a:pt x="856" y="653"/>
                    <a:pt x="863" y="653"/>
                    <a:pt x="866" y="653"/>
                  </a:cubicBezTo>
                  <a:cubicBezTo>
                    <a:pt x="866" y="668"/>
                    <a:pt x="866" y="668"/>
                    <a:pt x="866" y="668"/>
                  </a:cubicBezTo>
                  <a:cubicBezTo>
                    <a:pt x="866" y="668"/>
                    <a:pt x="865" y="668"/>
                    <a:pt x="865" y="668"/>
                  </a:cubicBezTo>
                  <a:cubicBezTo>
                    <a:pt x="854" y="668"/>
                    <a:pt x="852" y="668"/>
                    <a:pt x="852" y="668"/>
                  </a:cubicBezTo>
                  <a:cubicBezTo>
                    <a:pt x="851" y="668"/>
                    <a:pt x="849" y="666"/>
                    <a:pt x="847" y="665"/>
                  </a:cubicBezTo>
                  <a:cubicBezTo>
                    <a:pt x="844" y="664"/>
                    <a:pt x="842" y="663"/>
                    <a:pt x="841" y="663"/>
                  </a:cubicBezTo>
                  <a:cubicBezTo>
                    <a:pt x="840" y="662"/>
                    <a:pt x="834" y="660"/>
                    <a:pt x="831" y="659"/>
                  </a:cubicBezTo>
                  <a:cubicBezTo>
                    <a:pt x="830" y="659"/>
                    <a:pt x="830" y="659"/>
                    <a:pt x="830" y="659"/>
                  </a:cubicBezTo>
                  <a:cubicBezTo>
                    <a:pt x="826" y="668"/>
                    <a:pt x="826" y="668"/>
                    <a:pt x="826" y="668"/>
                  </a:cubicBezTo>
                  <a:cubicBezTo>
                    <a:pt x="819" y="668"/>
                    <a:pt x="819" y="668"/>
                    <a:pt x="819" y="668"/>
                  </a:cubicBezTo>
                  <a:cubicBezTo>
                    <a:pt x="815" y="664"/>
                    <a:pt x="815" y="664"/>
                    <a:pt x="815" y="664"/>
                  </a:cubicBezTo>
                  <a:cubicBezTo>
                    <a:pt x="815" y="664"/>
                    <a:pt x="815" y="664"/>
                    <a:pt x="815" y="664"/>
                  </a:cubicBezTo>
                  <a:cubicBezTo>
                    <a:pt x="814" y="664"/>
                    <a:pt x="812" y="665"/>
                    <a:pt x="811" y="664"/>
                  </a:cubicBezTo>
                  <a:cubicBezTo>
                    <a:pt x="811" y="664"/>
                    <a:pt x="810" y="664"/>
                    <a:pt x="810" y="665"/>
                  </a:cubicBezTo>
                  <a:cubicBezTo>
                    <a:pt x="808" y="665"/>
                    <a:pt x="808" y="669"/>
                    <a:pt x="807" y="670"/>
                  </a:cubicBezTo>
                  <a:cubicBezTo>
                    <a:pt x="797" y="676"/>
                    <a:pt x="797" y="676"/>
                    <a:pt x="797" y="676"/>
                  </a:cubicBezTo>
                  <a:cubicBezTo>
                    <a:pt x="790" y="675"/>
                    <a:pt x="790" y="675"/>
                    <a:pt x="790" y="675"/>
                  </a:cubicBezTo>
                  <a:cubicBezTo>
                    <a:pt x="781" y="673"/>
                    <a:pt x="781" y="673"/>
                    <a:pt x="781" y="673"/>
                  </a:cubicBezTo>
                  <a:cubicBezTo>
                    <a:pt x="777" y="684"/>
                    <a:pt x="777" y="684"/>
                    <a:pt x="777" y="684"/>
                  </a:cubicBezTo>
                  <a:cubicBezTo>
                    <a:pt x="771" y="687"/>
                    <a:pt x="771" y="687"/>
                    <a:pt x="771" y="687"/>
                  </a:cubicBezTo>
                  <a:cubicBezTo>
                    <a:pt x="763" y="684"/>
                    <a:pt x="763" y="684"/>
                    <a:pt x="763" y="684"/>
                  </a:cubicBezTo>
                  <a:cubicBezTo>
                    <a:pt x="749" y="684"/>
                    <a:pt x="749" y="684"/>
                    <a:pt x="749" y="684"/>
                  </a:cubicBezTo>
                  <a:cubicBezTo>
                    <a:pt x="745" y="681"/>
                    <a:pt x="745" y="681"/>
                    <a:pt x="745" y="681"/>
                  </a:cubicBezTo>
                  <a:cubicBezTo>
                    <a:pt x="738" y="681"/>
                    <a:pt x="738" y="681"/>
                    <a:pt x="738" y="681"/>
                  </a:cubicBezTo>
                  <a:cubicBezTo>
                    <a:pt x="730" y="669"/>
                    <a:pt x="730" y="669"/>
                    <a:pt x="730" y="669"/>
                  </a:cubicBezTo>
                  <a:cubicBezTo>
                    <a:pt x="721" y="664"/>
                    <a:pt x="721" y="664"/>
                    <a:pt x="721" y="664"/>
                  </a:cubicBezTo>
                  <a:cubicBezTo>
                    <a:pt x="713" y="664"/>
                    <a:pt x="713" y="664"/>
                    <a:pt x="713" y="664"/>
                  </a:cubicBezTo>
                  <a:cubicBezTo>
                    <a:pt x="710" y="664"/>
                    <a:pt x="707" y="670"/>
                    <a:pt x="706" y="673"/>
                  </a:cubicBezTo>
                  <a:cubicBezTo>
                    <a:pt x="699" y="682"/>
                    <a:pt x="699" y="682"/>
                    <a:pt x="699" y="682"/>
                  </a:cubicBezTo>
                  <a:cubicBezTo>
                    <a:pt x="696" y="685"/>
                    <a:pt x="696" y="685"/>
                    <a:pt x="696" y="685"/>
                  </a:cubicBezTo>
                  <a:cubicBezTo>
                    <a:pt x="696" y="693"/>
                    <a:pt x="696" y="693"/>
                    <a:pt x="696" y="693"/>
                  </a:cubicBezTo>
                  <a:cubicBezTo>
                    <a:pt x="696" y="696"/>
                    <a:pt x="696" y="696"/>
                    <a:pt x="696" y="696"/>
                  </a:cubicBezTo>
                  <a:cubicBezTo>
                    <a:pt x="696" y="698"/>
                    <a:pt x="696" y="698"/>
                    <a:pt x="696" y="698"/>
                  </a:cubicBezTo>
                  <a:cubicBezTo>
                    <a:pt x="694" y="700"/>
                    <a:pt x="694" y="700"/>
                    <a:pt x="694" y="700"/>
                  </a:cubicBezTo>
                  <a:cubicBezTo>
                    <a:pt x="679" y="695"/>
                    <a:pt x="679" y="695"/>
                    <a:pt x="679" y="695"/>
                  </a:cubicBezTo>
                  <a:cubicBezTo>
                    <a:pt x="667" y="699"/>
                    <a:pt x="667" y="699"/>
                    <a:pt x="667" y="699"/>
                  </a:cubicBezTo>
                  <a:cubicBezTo>
                    <a:pt x="657" y="701"/>
                    <a:pt x="657" y="701"/>
                    <a:pt x="657" y="701"/>
                  </a:cubicBezTo>
                  <a:cubicBezTo>
                    <a:pt x="654" y="725"/>
                    <a:pt x="654" y="725"/>
                    <a:pt x="654" y="725"/>
                  </a:cubicBezTo>
                  <a:cubicBezTo>
                    <a:pt x="648" y="727"/>
                    <a:pt x="648" y="727"/>
                    <a:pt x="648" y="727"/>
                  </a:cubicBezTo>
                  <a:cubicBezTo>
                    <a:pt x="648" y="714"/>
                    <a:pt x="648" y="714"/>
                    <a:pt x="648" y="714"/>
                  </a:cubicBezTo>
                  <a:lnTo>
                    <a:pt x="634" y="694"/>
                  </a:lnTo>
                  <a:close/>
                  <a:moveTo>
                    <a:pt x="614" y="518"/>
                  </a:moveTo>
                  <a:cubicBezTo>
                    <a:pt x="613" y="517"/>
                    <a:pt x="613" y="516"/>
                    <a:pt x="612" y="516"/>
                  </a:cubicBezTo>
                  <a:cubicBezTo>
                    <a:pt x="612" y="515"/>
                    <a:pt x="612" y="515"/>
                    <a:pt x="611" y="515"/>
                  </a:cubicBezTo>
                  <a:cubicBezTo>
                    <a:pt x="611" y="515"/>
                    <a:pt x="611" y="514"/>
                    <a:pt x="611" y="514"/>
                  </a:cubicBezTo>
                  <a:cubicBezTo>
                    <a:pt x="611" y="514"/>
                    <a:pt x="610" y="514"/>
                    <a:pt x="610" y="514"/>
                  </a:cubicBezTo>
                  <a:cubicBezTo>
                    <a:pt x="610" y="513"/>
                    <a:pt x="609" y="512"/>
                    <a:pt x="608" y="512"/>
                  </a:cubicBezTo>
                  <a:cubicBezTo>
                    <a:pt x="608" y="512"/>
                    <a:pt x="608" y="512"/>
                    <a:pt x="608" y="512"/>
                  </a:cubicBezTo>
                  <a:cubicBezTo>
                    <a:pt x="608" y="511"/>
                    <a:pt x="608" y="511"/>
                    <a:pt x="608" y="511"/>
                  </a:cubicBezTo>
                  <a:cubicBezTo>
                    <a:pt x="607" y="511"/>
                    <a:pt x="607" y="511"/>
                    <a:pt x="607" y="511"/>
                  </a:cubicBezTo>
                  <a:cubicBezTo>
                    <a:pt x="607" y="511"/>
                    <a:pt x="607" y="511"/>
                    <a:pt x="607" y="511"/>
                  </a:cubicBezTo>
                  <a:cubicBezTo>
                    <a:pt x="607" y="510"/>
                    <a:pt x="607" y="510"/>
                    <a:pt x="607" y="510"/>
                  </a:cubicBezTo>
                  <a:cubicBezTo>
                    <a:pt x="607" y="510"/>
                    <a:pt x="606" y="510"/>
                    <a:pt x="606" y="510"/>
                  </a:cubicBezTo>
                  <a:cubicBezTo>
                    <a:pt x="606" y="510"/>
                    <a:pt x="606" y="510"/>
                    <a:pt x="606" y="510"/>
                  </a:cubicBezTo>
                  <a:cubicBezTo>
                    <a:pt x="606" y="510"/>
                    <a:pt x="606" y="510"/>
                    <a:pt x="606" y="510"/>
                  </a:cubicBezTo>
                  <a:cubicBezTo>
                    <a:pt x="606" y="510"/>
                    <a:pt x="606" y="510"/>
                    <a:pt x="606" y="510"/>
                  </a:cubicBezTo>
                  <a:cubicBezTo>
                    <a:pt x="606" y="510"/>
                    <a:pt x="606" y="510"/>
                    <a:pt x="606" y="509"/>
                  </a:cubicBezTo>
                  <a:cubicBezTo>
                    <a:pt x="605" y="509"/>
                    <a:pt x="605" y="509"/>
                    <a:pt x="605" y="508"/>
                  </a:cubicBezTo>
                  <a:cubicBezTo>
                    <a:pt x="605" y="508"/>
                    <a:pt x="605" y="508"/>
                    <a:pt x="605" y="508"/>
                  </a:cubicBezTo>
                  <a:cubicBezTo>
                    <a:pt x="605" y="508"/>
                    <a:pt x="604" y="507"/>
                    <a:pt x="604" y="507"/>
                  </a:cubicBezTo>
                  <a:cubicBezTo>
                    <a:pt x="604" y="506"/>
                    <a:pt x="604" y="506"/>
                    <a:pt x="604" y="505"/>
                  </a:cubicBezTo>
                  <a:cubicBezTo>
                    <a:pt x="604" y="505"/>
                    <a:pt x="603" y="505"/>
                    <a:pt x="603" y="505"/>
                  </a:cubicBezTo>
                  <a:cubicBezTo>
                    <a:pt x="603" y="504"/>
                    <a:pt x="602" y="502"/>
                    <a:pt x="602" y="501"/>
                  </a:cubicBezTo>
                  <a:cubicBezTo>
                    <a:pt x="601" y="499"/>
                    <a:pt x="600" y="497"/>
                    <a:pt x="599" y="495"/>
                  </a:cubicBezTo>
                  <a:cubicBezTo>
                    <a:pt x="599" y="495"/>
                    <a:pt x="599" y="495"/>
                    <a:pt x="599" y="495"/>
                  </a:cubicBezTo>
                  <a:cubicBezTo>
                    <a:pt x="598" y="493"/>
                    <a:pt x="598" y="492"/>
                    <a:pt x="598" y="491"/>
                  </a:cubicBezTo>
                  <a:cubicBezTo>
                    <a:pt x="597" y="490"/>
                    <a:pt x="597" y="489"/>
                    <a:pt x="596" y="488"/>
                  </a:cubicBezTo>
                  <a:cubicBezTo>
                    <a:pt x="596" y="475"/>
                    <a:pt x="596" y="475"/>
                    <a:pt x="596" y="475"/>
                  </a:cubicBezTo>
                  <a:cubicBezTo>
                    <a:pt x="604" y="475"/>
                    <a:pt x="604" y="475"/>
                    <a:pt x="604" y="475"/>
                  </a:cubicBezTo>
                  <a:cubicBezTo>
                    <a:pt x="604" y="460"/>
                    <a:pt x="604" y="460"/>
                    <a:pt x="604" y="460"/>
                  </a:cubicBezTo>
                  <a:cubicBezTo>
                    <a:pt x="615" y="444"/>
                    <a:pt x="615" y="444"/>
                    <a:pt x="615" y="444"/>
                  </a:cubicBezTo>
                  <a:cubicBezTo>
                    <a:pt x="635" y="426"/>
                    <a:pt x="635" y="426"/>
                    <a:pt x="635" y="426"/>
                  </a:cubicBezTo>
                  <a:cubicBezTo>
                    <a:pt x="639" y="368"/>
                    <a:pt x="639" y="368"/>
                    <a:pt x="639" y="368"/>
                  </a:cubicBezTo>
                  <a:cubicBezTo>
                    <a:pt x="644" y="351"/>
                    <a:pt x="644" y="351"/>
                    <a:pt x="644" y="351"/>
                  </a:cubicBezTo>
                  <a:cubicBezTo>
                    <a:pt x="636" y="344"/>
                    <a:pt x="636" y="344"/>
                    <a:pt x="636" y="344"/>
                  </a:cubicBezTo>
                  <a:cubicBezTo>
                    <a:pt x="636" y="336"/>
                    <a:pt x="636" y="336"/>
                    <a:pt x="636" y="336"/>
                  </a:cubicBezTo>
                  <a:cubicBezTo>
                    <a:pt x="631" y="331"/>
                    <a:pt x="631" y="331"/>
                    <a:pt x="631" y="331"/>
                  </a:cubicBezTo>
                  <a:cubicBezTo>
                    <a:pt x="627" y="299"/>
                    <a:pt x="627" y="299"/>
                    <a:pt x="627" y="299"/>
                  </a:cubicBezTo>
                  <a:cubicBezTo>
                    <a:pt x="645" y="295"/>
                    <a:pt x="645" y="295"/>
                    <a:pt x="645" y="295"/>
                  </a:cubicBezTo>
                  <a:cubicBezTo>
                    <a:pt x="694" y="319"/>
                    <a:pt x="694" y="319"/>
                    <a:pt x="694" y="319"/>
                  </a:cubicBezTo>
                  <a:cubicBezTo>
                    <a:pt x="694" y="319"/>
                    <a:pt x="694" y="319"/>
                    <a:pt x="694" y="319"/>
                  </a:cubicBezTo>
                  <a:cubicBezTo>
                    <a:pt x="798" y="372"/>
                    <a:pt x="798" y="372"/>
                    <a:pt x="798" y="372"/>
                  </a:cubicBezTo>
                  <a:cubicBezTo>
                    <a:pt x="798" y="448"/>
                    <a:pt x="798" y="448"/>
                    <a:pt x="798" y="448"/>
                  </a:cubicBezTo>
                  <a:cubicBezTo>
                    <a:pt x="780" y="448"/>
                    <a:pt x="780" y="448"/>
                    <a:pt x="780" y="448"/>
                  </a:cubicBezTo>
                  <a:cubicBezTo>
                    <a:pt x="780" y="461"/>
                    <a:pt x="780" y="461"/>
                    <a:pt x="780" y="461"/>
                  </a:cubicBezTo>
                  <a:cubicBezTo>
                    <a:pt x="774" y="463"/>
                    <a:pt x="764" y="466"/>
                    <a:pt x="764" y="469"/>
                  </a:cubicBezTo>
                  <a:cubicBezTo>
                    <a:pt x="764" y="499"/>
                    <a:pt x="764" y="499"/>
                    <a:pt x="764" y="499"/>
                  </a:cubicBezTo>
                  <a:cubicBezTo>
                    <a:pt x="758" y="504"/>
                    <a:pt x="758" y="504"/>
                    <a:pt x="758" y="504"/>
                  </a:cubicBezTo>
                  <a:cubicBezTo>
                    <a:pt x="770" y="515"/>
                    <a:pt x="770" y="515"/>
                    <a:pt x="770" y="515"/>
                  </a:cubicBezTo>
                  <a:cubicBezTo>
                    <a:pt x="770" y="530"/>
                    <a:pt x="770" y="530"/>
                    <a:pt x="770" y="530"/>
                  </a:cubicBezTo>
                  <a:cubicBezTo>
                    <a:pt x="777" y="540"/>
                    <a:pt x="777" y="540"/>
                    <a:pt x="777" y="540"/>
                  </a:cubicBezTo>
                  <a:cubicBezTo>
                    <a:pt x="779" y="543"/>
                    <a:pt x="779" y="543"/>
                    <a:pt x="779" y="543"/>
                  </a:cubicBezTo>
                  <a:cubicBezTo>
                    <a:pt x="778" y="547"/>
                    <a:pt x="778" y="547"/>
                    <a:pt x="778" y="547"/>
                  </a:cubicBezTo>
                  <a:cubicBezTo>
                    <a:pt x="765" y="547"/>
                    <a:pt x="765" y="547"/>
                    <a:pt x="765" y="547"/>
                  </a:cubicBezTo>
                  <a:cubicBezTo>
                    <a:pt x="759" y="555"/>
                    <a:pt x="759" y="555"/>
                    <a:pt x="759" y="555"/>
                  </a:cubicBezTo>
                  <a:cubicBezTo>
                    <a:pt x="759" y="566"/>
                    <a:pt x="759" y="566"/>
                    <a:pt x="759" y="566"/>
                  </a:cubicBezTo>
                  <a:cubicBezTo>
                    <a:pt x="736" y="582"/>
                    <a:pt x="736" y="582"/>
                    <a:pt x="736" y="582"/>
                  </a:cubicBezTo>
                  <a:cubicBezTo>
                    <a:pt x="721" y="586"/>
                    <a:pt x="721" y="586"/>
                    <a:pt x="721" y="586"/>
                  </a:cubicBezTo>
                  <a:cubicBezTo>
                    <a:pt x="704" y="586"/>
                    <a:pt x="704" y="586"/>
                    <a:pt x="704" y="586"/>
                  </a:cubicBezTo>
                  <a:cubicBezTo>
                    <a:pt x="700" y="590"/>
                    <a:pt x="700" y="590"/>
                    <a:pt x="700" y="590"/>
                  </a:cubicBezTo>
                  <a:cubicBezTo>
                    <a:pt x="707" y="594"/>
                    <a:pt x="707" y="594"/>
                    <a:pt x="707" y="594"/>
                  </a:cubicBezTo>
                  <a:cubicBezTo>
                    <a:pt x="704" y="601"/>
                    <a:pt x="704" y="601"/>
                    <a:pt x="704" y="601"/>
                  </a:cubicBezTo>
                  <a:cubicBezTo>
                    <a:pt x="698" y="608"/>
                    <a:pt x="698" y="608"/>
                    <a:pt x="698" y="608"/>
                  </a:cubicBezTo>
                  <a:cubicBezTo>
                    <a:pt x="695" y="608"/>
                    <a:pt x="676" y="609"/>
                    <a:pt x="673" y="609"/>
                  </a:cubicBezTo>
                  <a:cubicBezTo>
                    <a:pt x="669" y="609"/>
                    <a:pt x="662" y="614"/>
                    <a:pt x="661" y="615"/>
                  </a:cubicBezTo>
                  <a:cubicBezTo>
                    <a:pt x="660" y="615"/>
                    <a:pt x="658" y="612"/>
                    <a:pt x="657" y="609"/>
                  </a:cubicBezTo>
                  <a:cubicBezTo>
                    <a:pt x="657" y="608"/>
                    <a:pt x="657" y="608"/>
                    <a:pt x="657" y="608"/>
                  </a:cubicBezTo>
                  <a:cubicBezTo>
                    <a:pt x="646" y="615"/>
                    <a:pt x="646" y="615"/>
                    <a:pt x="646" y="615"/>
                  </a:cubicBezTo>
                  <a:cubicBezTo>
                    <a:pt x="637" y="615"/>
                    <a:pt x="637" y="615"/>
                    <a:pt x="637" y="615"/>
                  </a:cubicBezTo>
                  <a:cubicBezTo>
                    <a:pt x="630" y="593"/>
                    <a:pt x="630" y="593"/>
                    <a:pt x="630" y="593"/>
                  </a:cubicBezTo>
                  <a:cubicBezTo>
                    <a:pt x="620" y="585"/>
                    <a:pt x="620" y="585"/>
                    <a:pt x="620" y="585"/>
                  </a:cubicBezTo>
                  <a:cubicBezTo>
                    <a:pt x="609" y="573"/>
                    <a:pt x="609" y="573"/>
                    <a:pt x="609" y="573"/>
                  </a:cubicBezTo>
                  <a:cubicBezTo>
                    <a:pt x="611" y="568"/>
                    <a:pt x="611" y="568"/>
                    <a:pt x="611" y="568"/>
                  </a:cubicBezTo>
                  <a:cubicBezTo>
                    <a:pt x="634" y="568"/>
                    <a:pt x="634" y="568"/>
                    <a:pt x="634" y="568"/>
                  </a:cubicBezTo>
                  <a:cubicBezTo>
                    <a:pt x="626" y="522"/>
                    <a:pt x="626" y="522"/>
                    <a:pt x="626" y="522"/>
                  </a:cubicBezTo>
                  <a:cubicBezTo>
                    <a:pt x="622" y="521"/>
                    <a:pt x="622" y="521"/>
                    <a:pt x="622" y="521"/>
                  </a:cubicBezTo>
                  <a:cubicBezTo>
                    <a:pt x="622" y="521"/>
                    <a:pt x="622" y="521"/>
                    <a:pt x="622" y="521"/>
                  </a:cubicBezTo>
                  <a:lnTo>
                    <a:pt x="614" y="518"/>
                  </a:lnTo>
                  <a:close/>
                  <a:moveTo>
                    <a:pt x="390" y="518"/>
                  </a:moveTo>
                  <a:cubicBezTo>
                    <a:pt x="384" y="527"/>
                    <a:pt x="384" y="527"/>
                    <a:pt x="384" y="527"/>
                  </a:cubicBezTo>
                  <a:cubicBezTo>
                    <a:pt x="383" y="527"/>
                    <a:pt x="383" y="526"/>
                    <a:pt x="382" y="526"/>
                  </a:cubicBezTo>
                  <a:cubicBezTo>
                    <a:pt x="381" y="526"/>
                    <a:pt x="381" y="525"/>
                    <a:pt x="381" y="525"/>
                  </a:cubicBezTo>
                  <a:cubicBezTo>
                    <a:pt x="381" y="525"/>
                    <a:pt x="380" y="525"/>
                    <a:pt x="380" y="525"/>
                  </a:cubicBezTo>
                  <a:cubicBezTo>
                    <a:pt x="380" y="525"/>
                    <a:pt x="380" y="525"/>
                    <a:pt x="380" y="525"/>
                  </a:cubicBezTo>
                  <a:cubicBezTo>
                    <a:pt x="380" y="525"/>
                    <a:pt x="379" y="524"/>
                    <a:pt x="379" y="524"/>
                  </a:cubicBezTo>
                  <a:cubicBezTo>
                    <a:pt x="379" y="524"/>
                    <a:pt x="379" y="524"/>
                    <a:pt x="379" y="524"/>
                  </a:cubicBezTo>
                  <a:cubicBezTo>
                    <a:pt x="378" y="523"/>
                    <a:pt x="377" y="523"/>
                    <a:pt x="376" y="522"/>
                  </a:cubicBezTo>
                  <a:cubicBezTo>
                    <a:pt x="376" y="522"/>
                    <a:pt x="376" y="522"/>
                    <a:pt x="376" y="522"/>
                  </a:cubicBezTo>
                  <a:cubicBezTo>
                    <a:pt x="375" y="521"/>
                    <a:pt x="375" y="521"/>
                    <a:pt x="375" y="521"/>
                  </a:cubicBezTo>
                  <a:cubicBezTo>
                    <a:pt x="374" y="520"/>
                    <a:pt x="374" y="520"/>
                    <a:pt x="374" y="520"/>
                  </a:cubicBezTo>
                  <a:cubicBezTo>
                    <a:pt x="374" y="520"/>
                    <a:pt x="374" y="520"/>
                    <a:pt x="373" y="519"/>
                  </a:cubicBezTo>
                  <a:cubicBezTo>
                    <a:pt x="373" y="519"/>
                    <a:pt x="373" y="518"/>
                    <a:pt x="373" y="518"/>
                  </a:cubicBezTo>
                  <a:cubicBezTo>
                    <a:pt x="374" y="517"/>
                    <a:pt x="378" y="516"/>
                    <a:pt x="380" y="515"/>
                  </a:cubicBezTo>
                  <a:cubicBezTo>
                    <a:pt x="383" y="515"/>
                    <a:pt x="383" y="515"/>
                    <a:pt x="383" y="515"/>
                  </a:cubicBezTo>
                  <a:cubicBezTo>
                    <a:pt x="373" y="509"/>
                    <a:pt x="373" y="509"/>
                    <a:pt x="373" y="509"/>
                  </a:cubicBezTo>
                  <a:cubicBezTo>
                    <a:pt x="360" y="509"/>
                    <a:pt x="360" y="509"/>
                    <a:pt x="360" y="509"/>
                  </a:cubicBezTo>
                  <a:cubicBezTo>
                    <a:pt x="356" y="502"/>
                    <a:pt x="356" y="502"/>
                    <a:pt x="356" y="502"/>
                  </a:cubicBezTo>
                  <a:cubicBezTo>
                    <a:pt x="356" y="492"/>
                    <a:pt x="356" y="492"/>
                    <a:pt x="356" y="492"/>
                  </a:cubicBezTo>
                  <a:cubicBezTo>
                    <a:pt x="356" y="492"/>
                    <a:pt x="356" y="492"/>
                    <a:pt x="356" y="492"/>
                  </a:cubicBezTo>
                  <a:cubicBezTo>
                    <a:pt x="356" y="492"/>
                    <a:pt x="349" y="488"/>
                    <a:pt x="345" y="487"/>
                  </a:cubicBezTo>
                  <a:cubicBezTo>
                    <a:pt x="345" y="486"/>
                    <a:pt x="345" y="486"/>
                    <a:pt x="344" y="486"/>
                  </a:cubicBezTo>
                  <a:cubicBezTo>
                    <a:pt x="344" y="484"/>
                    <a:pt x="345" y="483"/>
                    <a:pt x="346" y="482"/>
                  </a:cubicBezTo>
                  <a:cubicBezTo>
                    <a:pt x="346" y="482"/>
                    <a:pt x="346" y="482"/>
                    <a:pt x="346" y="482"/>
                  </a:cubicBezTo>
                  <a:cubicBezTo>
                    <a:pt x="342" y="477"/>
                    <a:pt x="342" y="477"/>
                    <a:pt x="342" y="477"/>
                  </a:cubicBezTo>
                  <a:cubicBezTo>
                    <a:pt x="342" y="464"/>
                    <a:pt x="342" y="464"/>
                    <a:pt x="342" y="464"/>
                  </a:cubicBezTo>
                  <a:cubicBezTo>
                    <a:pt x="343" y="464"/>
                    <a:pt x="343" y="464"/>
                    <a:pt x="344" y="464"/>
                  </a:cubicBezTo>
                  <a:cubicBezTo>
                    <a:pt x="346" y="464"/>
                    <a:pt x="348" y="464"/>
                    <a:pt x="349" y="464"/>
                  </a:cubicBezTo>
                  <a:cubicBezTo>
                    <a:pt x="350" y="464"/>
                    <a:pt x="350" y="464"/>
                    <a:pt x="351" y="464"/>
                  </a:cubicBezTo>
                  <a:cubicBezTo>
                    <a:pt x="352" y="464"/>
                    <a:pt x="354" y="464"/>
                    <a:pt x="355" y="464"/>
                  </a:cubicBezTo>
                  <a:cubicBezTo>
                    <a:pt x="358" y="464"/>
                    <a:pt x="360" y="459"/>
                    <a:pt x="361" y="457"/>
                  </a:cubicBezTo>
                  <a:cubicBezTo>
                    <a:pt x="384" y="457"/>
                    <a:pt x="384" y="457"/>
                    <a:pt x="384" y="457"/>
                  </a:cubicBezTo>
                  <a:cubicBezTo>
                    <a:pt x="385" y="457"/>
                    <a:pt x="385" y="457"/>
                    <a:pt x="385" y="457"/>
                  </a:cubicBezTo>
                  <a:cubicBezTo>
                    <a:pt x="388" y="456"/>
                    <a:pt x="393" y="455"/>
                    <a:pt x="394" y="456"/>
                  </a:cubicBezTo>
                  <a:cubicBezTo>
                    <a:pt x="395" y="456"/>
                    <a:pt x="396" y="456"/>
                    <a:pt x="396" y="456"/>
                  </a:cubicBezTo>
                  <a:cubicBezTo>
                    <a:pt x="397" y="456"/>
                    <a:pt x="398" y="455"/>
                    <a:pt x="398" y="456"/>
                  </a:cubicBezTo>
                  <a:cubicBezTo>
                    <a:pt x="400" y="456"/>
                    <a:pt x="404" y="456"/>
                    <a:pt x="405" y="456"/>
                  </a:cubicBezTo>
                  <a:cubicBezTo>
                    <a:pt x="405" y="456"/>
                    <a:pt x="405" y="456"/>
                    <a:pt x="405" y="456"/>
                  </a:cubicBezTo>
                  <a:cubicBezTo>
                    <a:pt x="412" y="444"/>
                    <a:pt x="412" y="444"/>
                    <a:pt x="412" y="444"/>
                  </a:cubicBezTo>
                  <a:cubicBezTo>
                    <a:pt x="418" y="428"/>
                    <a:pt x="418" y="428"/>
                    <a:pt x="418" y="428"/>
                  </a:cubicBezTo>
                  <a:cubicBezTo>
                    <a:pt x="418" y="396"/>
                    <a:pt x="418" y="396"/>
                    <a:pt x="418" y="396"/>
                  </a:cubicBezTo>
                  <a:cubicBezTo>
                    <a:pt x="421" y="379"/>
                    <a:pt x="421" y="379"/>
                    <a:pt x="421" y="379"/>
                  </a:cubicBezTo>
                  <a:cubicBezTo>
                    <a:pt x="451" y="372"/>
                    <a:pt x="451" y="372"/>
                    <a:pt x="451" y="372"/>
                  </a:cubicBezTo>
                  <a:cubicBezTo>
                    <a:pt x="485" y="342"/>
                    <a:pt x="485" y="342"/>
                    <a:pt x="485" y="342"/>
                  </a:cubicBezTo>
                  <a:cubicBezTo>
                    <a:pt x="567" y="288"/>
                    <a:pt x="567" y="288"/>
                    <a:pt x="567" y="288"/>
                  </a:cubicBezTo>
                  <a:cubicBezTo>
                    <a:pt x="602" y="298"/>
                    <a:pt x="602" y="298"/>
                    <a:pt x="602" y="298"/>
                  </a:cubicBezTo>
                  <a:cubicBezTo>
                    <a:pt x="606" y="304"/>
                    <a:pt x="606" y="304"/>
                    <a:pt x="606" y="304"/>
                  </a:cubicBezTo>
                  <a:cubicBezTo>
                    <a:pt x="625" y="299"/>
                    <a:pt x="625" y="299"/>
                    <a:pt x="625" y="299"/>
                  </a:cubicBezTo>
                  <a:cubicBezTo>
                    <a:pt x="629" y="332"/>
                    <a:pt x="629" y="332"/>
                    <a:pt x="629" y="332"/>
                  </a:cubicBezTo>
                  <a:cubicBezTo>
                    <a:pt x="634" y="337"/>
                    <a:pt x="634" y="337"/>
                    <a:pt x="634" y="337"/>
                  </a:cubicBezTo>
                  <a:cubicBezTo>
                    <a:pt x="634" y="345"/>
                    <a:pt x="634" y="345"/>
                    <a:pt x="634" y="345"/>
                  </a:cubicBezTo>
                  <a:cubicBezTo>
                    <a:pt x="641" y="351"/>
                    <a:pt x="641" y="351"/>
                    <a:pt x="641" y="351"/>
                  </a:cubicBezTo>
                  <a:cubicBezTo>
                    <a:pt x="637" y="367"/>
                    <a:pt x="637" y="367"/>
                    <a:pt x="637" y="367"/>
                  </a:cubicBezTo>
                  <a:cubicBezTo>
                    <a:pt x="633" y="425"/>
                    <a:pt x="633" y="425"/>
                    <a:pt x="633" y="425"/>
                  </a:cubicBezTo>
                  <a:cubicBezTo>
                    <a:pt x="613" y="443"/>
                    <a:pt x="613" y="443"/>
                    <a:pt x="613" y="443"/>
                  </a:cubicBezTo>
                  <a:cubicBezTo>
                    <a:pt x="602" y="459"/>
                    <a:pt x="602" y="459"/>
                    <a:pt x="602" y="459"/>
                  </a:cubicBezTo>
                  <a:cubicBezTo>
                    <a:pt x="602" y="473"/>
                    <a:pt x="602" y="473"/>
                    <a:pt x="602" y="473"/>
                  </a:cubicBezTo>
                  <a:cubicBezTo>
                    <a:pt x="594" y="473"/>
                    <a:pt x="594" y="473"/>
                    <a:pt x="594" y="473"/>
                  </a:cubicBezTo>
                  <a:cubicBezTo>
                    <a:pt x="594" y="488"/>
                    <a:pt x="594" y="488"/>
                    <a:pt x="594" y="488"/>
                  </a:cubicBezTo>
                  <a:cubicBezTo>
                    <a:pt x="595" y="489"/>
                    <a:pt x="595" y="489"/>
                    <a:pt x="595" y="489"/>
                  </a:cubicBezTo>
                  <a:cubicBezTo>
                    <a:pt x="595" y="489"/>
                    <a:pt x="595" y="489"/>
                    <a:pt x="595" y="489"/>
                  </a:cubicBezTo>
                  <a:cubicBezTo>
                    <a:pt x="595" y="489"/>
                    <a:pt x="595" y="489"/>
                    <a:pt x="595" y="489"/>
                  </a:cubicBezTo>
                  <a:cubicBezTo>
                    <a:pt x="595" y="489"/>
                    <a:pt x="595" y="489"/>
                    <a:pt x="595" y="489"/>
                  </a:cubicBezTo>
                  <a:cubicBezTo>
                    <a:pt x="595" y="489"/>
                    <a:pt x="595" y="489"/>
                    <a:pt x="595" y="489"/>
                  </a:cubicBezTo>
                  <a:cubicBezTo>
                    <a:pt x="595" y="489"/>
                    <a:pt x="595" y="489"/>
                    <a:pt x="595" y="489"/>
                  </a:cubicBezTo>
                  <a:cubicBezTo>
                    <a:pt x="596" y="491"/>
                    <a:pt x="596" y="493"/>
                    <a:pt x="597" y="494"/>
                  </a:cubicBezTo>
                  <a:cubicBezTo>
                    <a:pt x="589" y="495"/>
                    <a:pt x="589" y="495"/>
                    <a:pt x="589" y="495"/>
                  </a:cubicBezTo>
                  <a:cubicBezTo>
                    <a:pt x="581" y="501"/>
                    <a:pt x="581" y="501"/>
                    <a:pt x="581" y="501"/>
                  </a:cubicBezTo>
                  <a:cubicBezTo>
                    <a:pt x="570" y="501"/>
                    <a:pt x="570" y="501"/>
                    <a:pt x="570" y="501"/>
                  </a:cubicBezTo>
                  <a:cubicBezTo>
                    <a:pt x="559" y="495"/>
                    <a:pt x="559" y="495"/>
                    <a:pt x="559" y="495"/>
                  </a:cubicBezTo>
                  <a:cubicBezTo>
                    <a:pt x="538" y="495"/>
                    <a:pt x="538" y="495"/>
                    <a:pt x="538" y="495"/>
                  </a:cubicBezTo>
                  <a:cubicBezTo>
                    <a:pt x="520" y="507"/>
                    <a:pt x="520" y="507"/>
                    <a:pt x="520" y="507"/>
                  </a:cubicBezTo>
                  <a:cubicBezTo>
                    <a:pt x="508" y="507"/>
                    <a:pt x="508" y="507"/>
                    <a:pt x="508" y="507"/>
                  </a:cubicBezTo>
                  <a:cubicBezTo>
                    <a:pt x="496" y="495"/>
                    <a:pt x="496" y="495"/>
                    <a:pt x="496" y="495"/>
                  </a:cubicBezTo>
                  <a:cubicBezTo>
                    <a:pt x="489" y="495"/>
                    <a:pt x="489" y="495"/>
                    <a:pt x="489" y="495"/>
                  </a:cubicBezTo>
                  <a:cubicBezTo>
                    <a:pt x="477" y="501"/>
                    <a:pt x="477" y="501"/>
                    <a:pt x="477" y="501"/>
                  </a:cubicBezTo>
                  <a:cubicBezTo>
                    <a:pt x="472" y="501"/>
                    <a:pt x="472" y="501"/>
                    <a:pt x="472" y="501"/>
                  </a:cubicBezTo>
                  <a:cubicBezTo>
                    <a:pt x="461" y="490"/>
                    <a:pt x="461" y="490"/>
                    <a:pt x="461" y="490"/>
                  </a:cubicBezTo>
                  <a:cubicBezTo>
                    <a:pt x="461" y="490"/>
                    <a:pt x="461" y="490"/>
                    <a:pt x="461" y="490"/>
                  </a:cubicBezTo>
                  <a:cubicBezTo>
                    <a:pt x="453" y="490"/>
                    <a:pt x="453" y="490"/>
                    <a:pt x="453" y="490"/>
                  </a:cubicBezTo>
                  <a:cubicBezTo>
                    <a:pt x="440" y="487"/>
                    <a:pt x="440" y="487"/>
                    <a:pt x="440" y="487"/>
                  </a:cubicBezTo>
                  <a:cubicBezTo>
                    <a:pt x="412" y="492"/>
                    <a:pt x="412" y="492"/>
                    <a:pt x="412" y="492"/>
                  </a:cubicBezTo>
                  <a:cubicBezTo>
                    <a:pt x="412" y="508"/>
                    <a:pt x="412" y="508"/>
                    <a:pt x="412" y="508"/>
                  </a:cubicBezTo>
                  <a:cubicBezTo>
                    <a:pt x="403" y="511"/>
                    <a:pt x="403" y="511"/>
                    <a:pt x="403" y="511"/>
                  </a:cubicBezTo>
                  <a:cubicBezTo>
                    <a:pt x="408" y="535"/>
                    <a:pt x="408" y="535"/>
                    <a:pt x="408" y="535"/>
                  </a:cubicBezTo>
                  <a:cubicBezTo>
                    <a:pt x="402" y="535"/>
                    <a:pt x="402" y="535"/>
                    <a:pt x="402" y="535"/>
                  </a:cubicBezTo>
                  <a:cubicBezTo>
                    <a:pt x="402" y="531"/>
                    <a:pt x="402" y="531"/>
                    <a:pt x="402" y="531"/>
                  </a:cubicBezTo>
                  <a:lnTo>
                    <a:pt x="390" y="518"/>
                  </a:lnTo>
                  <a:close/>
                  <a:moveTo>
                    <a:pt x="358" y="541"/>
                  </a:moveTo>
                  <a:cubicBezTo>
                    <a:pt x="349" y="544"/>
                    <a:pt x="349" y="544"/>
                    <a:pt x="349" y="544"/>
                  </a:cubicBezTo>
                  <a:cubicBezTo>
                    <a:pt x="349" y="544"/>
                    <a:pt x="349" y="544"/>
                    <a:pt x="349" y="544"/>
                  </a:cubicBezTo>
                  <a:cubicBezTo>
                    <a:pt x="349" y="544"/>
                    <a:pt x="349" y="544"/>
                    <a:pt x="349" y="544"/>
                  </a:cubicBezTo>
                  <a:cubicBezTo>
                    <a:pt x="349" y="544"/>
                    <a:pt x="349" y="544"/>
                    <a:pt x="349" y="544"/>
                  </a:cubicBezTo>
                  <a:cubicBezTo>
                    <a:pt x="349" y="544"/>
                    <a:pt x="349" y="544"/>
                    <a:pt x="349" y="544"/>
                  </a:cubicBezTo>
                  <a:cubicBezTo>
                    <a:pt x="349" y="544"/>
                    <a:pt x="349" y="544"/>
                    <a:pt x="349" y="544"/>
                  </a:cubicBezTo>
                  <a:cubicBezTo>
                    <a:pt x="346" y="544"/>
                    <a:pt x="338" y="543"/>
                    <a:pt x="336" y="542"/>
                  </a:cubicBezTo>
                  <a:cubicBezTo>
                    <a:pt x="334" y="541"/>
                    <a:pt x="333" y="541"/>
                    <a:pt x="332" y="540"/>
                  </a:cubicBezTo>
                  <a:cubicBezTo>
                    <a:pt x="332" y="539"/>
                    <a:pt x="331" y="539"/>
                    <a:pt x="330" y="539"/>
                  </a:cubicBezTo>
                  <a:cubicBezTo>
                    <a:pt x="330" y="539"/>
                    <a:pt x="330" y="539"/>
                    <a:pt x="330" y="539"/>
                  </a:cubicBezTo>
                  <a:cubicBezTo>
                    <a:pt x="329" y="539"/>
                    <a:pt x="329" y="538"/>
                    <a:pt x="328" y="538"/>
                  </a:cubicBezTo>
                  <a:cubicBezTo>
                    <a:pt x="328" y="538"/>
                    <a:pt x="326" y="538"/>
                    <a:pt x="322" y="547"/>
                  </a:cubicBezTo>
                  <a:cubicBezTo>
                    <a:pt x="281" y="547"/>
                    <a:pt x="281" y="547"/>
                    <a:pt x="281" y="547"/>
                  </a:cubicBezTo>
                  <a:cubicBezTo>
                    <a:pt x="279" y="551"/>
                    <a:pt x="279" y="551"/>
                    <a:pt x="279" y="551"/>
                  </a:cubicBezTo>
                  <a:cubicBezTo>
                    <a:pt x="279" y="569"/>
                    <a:pt x="279" y="569"/>
                    <a:pt x="279" y="569"/>
                  </a:cubicBezTo>
                  <a:cubicBezTo>
                    <a:pt x="279" y="568"/>
                    <a:pt x="278" y="568"/>
                    <a:pt x="277" y="566"/>
                  </a:cubicBezTo>
                  <a:cubicBezTo>
                    <a:pt x="275" y="565"/>
                    <a:pt x="274" y="564"/>
                    <a:pt x="273" y="564"/>
                  </a:cubicBezTo>
                  <a:cubicBezTo>
                    <a:pt x="272" y="564"/>
                    <a:pt x="272" y="563"/>
                    <a:pt x="271" y="563"/>
                  </a:cubicBezTo>
                  <a:cubicBezTo>
                    <a:pt x="271" y="564"/>
                    <a:pt x="271" y="564"/>
                    <a:pt x="271" y="564"/>
                  </a:cubicBezTo>
                  <a:cubicBezTo>
                    <a:pt x="270" y="564"/>
                    <a:pt x="270" y="565"/>
                    <a:pt x="270" y="566"/>
                  </a:cubicBezTo>
                  <a:cubicBezTo>
                    <a:pt x="269" y="566"/>
                    <a:pt x="269" y="566"/>
                    <a:pt x="269" y="566"/>
                  </a:cubicBezTo>
                  <a:cubicBezTo>
                    <a:pt x="269" y="566"/>
                    <a:pt x="269" y="566"/>
                    <a:pt x="269" y="566"/>
                  </a:cubicBezTo>
                  <a:cubicBezTo>
                    <a:pt x="266" y="566"/>
                    <a:pt x="266" y="566"/>
                    <a:pt x="266" y="566"/>
                  </a:cubicBezTo>
                  <a:cubicBezTo>
                    <a:pt x="266" y="566"/>
                    <a:pt x="266" y="566"/>
                    <a:pt x="266" y="566"/>
                  </a:cubicBezTo>
                  <a:cubicBezTo>
                    <a:pt x="261" y="566"/>
                    <a:pt x="261" y="566"/>
                    <a:pt x="261" y="566"/>
                  </a:cubicBezTo>
                  <a:cubicBezTo>
                    <a:pt x="260" y="566"/>
                    <a:pt x="260" y="566"/>
                    <a:pt x="260" y="566"/>
                  </a:cubicBezTo>
                  <a:cubicBezTo>
                    <a:pt x="260" y="566"/>
                    <a:pt x="260" y="566"/>
                    <a:pt x="260" y="566"/>
                  </a:cubicBezTo>
                  <a:cubicBezTo>
                    <a:pt x="260" y="566"/>
                    <a:pt x="260" y="566"/>
                    <a:pt x="260" y="566"/>
                  </a:cubicBezTo>
                  <a:cubicBezTo>
                    <a:pt x="260" y="566"/>
                    <a:pt x="260" y="566"/>
                    <a:pt x="260" y="566"/>
                  </a:cubicBezTo>
                  <a:cubicBezTo>
                    <a:pt x="251" y="571"/>
                    <a:pt x="251" y="571"/>
                    <a:pt x="251" y="571"/>
                  </a:cubicBezTo>
                  <a:cubicBezTo>
                    <a:pt x="243" y="566"/>
                    <a:pt x="243" y="566"/>
                    <a:pt x="243" y="566"/>
                  </a:cubicBezTo>
                  <a:cubicBezTo>
                    <a:pt x="238" y="557"/>
                    <a:pt x="238" y="557"/>
                    <a:pt x="238" y="557"/>
                  </a:cubicBezTo>
                  <a:cubicBezTo>
                    <a:pt x="227" y="553"/>
                    <a:pt x="227" y="553"/>
                    <a:pt x="227" y="553"/>
                  </a:cubicBezTo>
                  <a:cubicBezTo>
                    <a:pt x="228" y="553"/>
                    <a:pt x="228" y="553"/>
                    <a:pt x="228" y="552"/>
                  </a:cubicBezTo>
                  <a:cubicBezTo>
                    <a:pt x="228" y="552"/>
                    <a:pt x="228" y="552"/>
                    <a:pt x="228" y="552"/>
                  </a:cubicBezTo>
                  <a:cubicBezTo>
                    <a:pt x="228" y="552"/>
                    <a:pt x="228" y="551"/>
                    <a:pt x="228" y="551"/>
                  </a:cubicBezTo>
                  <a:cubicBezTo>
                    <a:pt x="228" y="551"/>
                    <a:pt x="228" y="551"/>
                    <a:pt x="228" y="551"/>
                  </a:cubicBezTo>
                  <a:cubicBezTo>
                    <a:pt x="228" y="550"/>
                    <a:pt x="228" y="550"/>
                    <a:pt x="228" y="550"/>
                  </a:cubicBezTo>
                  <a:cubicBezTo>
                    <a:pt x="228" y="550"/>
                    <a:pt x="228" y="549"/>
                    <a:pt x="228" y="549"/>
                  </a:cubicBezTo>
                  <a:cubicBezTo>
                    <a:pt x="228" y="549"/>
                    <a:pt x="228" y="549"/>
                    <a:pt x="228" y="549"/>
                  </a:cubicBezTo>
                  <a:cubicBezTo>
                    <a:pt x="228" y="548"/>
                    <a:pt x="228" y="548"/>
                    <a:pt x="228" y="548"/>
                  </a:cubicBezTo>
                  <a:cubicBezTo>
                    <a:pt x="228" y="548"/>
                    <a:pt x="228" y="548"/>
                    <a:pt x="228" y="547"/>
                  </a:cubicBezTo>
                  <a:cubicBezTo>
                    <a:pt x="227" y="547"/>
                    <a:pt x="227" y="547"/>
                    <a:pt x="227" y="547"/>
                  </a:cubicBezTo>
                  <a:cubicBezTo>
                    <a:pt x="227" y="547"/>
                    <a:pt x="227" y="546"/>
                    <a:pt x="227" y="546"/>
                  </a:cubicBezTo>
                  <a:cubicBezTo>
                    <a:pt x="227" y="546"/>
                    <a:pt x="227" y="546"/>
                    <a:pt x="227" y="546"/>
                  </a:cubicBezTo>
                  <a:cubicBezTo>
                    <a:pt x="227" y="546"/>
                    <a:pt x="227" y="545"/>
                    <a:pt x="227" y="545"/>
                  </a:cubicBezTo>
                  <a:cubicBezTo>
                    <a:pt x="232" y="540"/>
                    <a:pt x="232" y="540"/>
                    <a:pt x="232" y="540"/>
                  </a:cubicBezTo>
                  <a:cubicBezTo>
                    <a:pt x="228" y="532"/>
                    <a:pt x="228" y="532"/>
                    <a:pt x="228" y="532"/>
                  </a:cubicBezTo>
                  <a:cubicBezTo>
                    <a:pt x="232" y="527"/>
                    <a:pt x="232" y="527"/>
                    <a:pt x="232" y="527"/>
                  </a:cubicBezTo>
                  <a:cubicBezTo>
                    <a:pt x="241" y="527"/>
                    <a:pt x="241" y="527"/>
                    <a:pt x="241" y="527"/>
                  </a:cubicBezTo>
                  <a:cubicBezTo>
                    <a:pt x="243" y="527"/>
                    <a:pt x="249" y="522"/>
                    <a:pt x="250" y="520"/>
                  </a:cubicBezTo>
                  <a:cubicBezTo>
                    <a:pt x="250" y="520"/>
                    <a:pt x="250" y="520"/>
                    <a:pt x="250" y="520"/>
                  </a:cubicBezTo>
                  <a:cubicBezTo>
                    <a:pt x="248" y="511"/>
                    <a:pt x="248" y="511"/>
                    <a:pt x="248" y="511"/>
                  </a:cubicBezTo>
                  <a:cubicBezTo>
                    <a:pt x="252" y="504"/>
                    <a:pt x="252" y="504"/>
                    <a:pt x="252" y="504"/>
                  </a:cubicBezTo>
                  <a:cubicBezTo>
                    <a:pt x="252" y="499"/>
                    <a:pt x="252" y="499"/>
                    <a:pt x="252" y="499"/>
                  </a:cubicBezTo>
                  <a:cubicBezTo>
                    <a:pt x="256" y="495"/>
                    <a:pt x="256" y="495"/>
                    <a:pt x="256" y="495"/>
                  </a:cubicBezTo>
                  <a:cubicBezTo>
                    <a:pt x="257" y="497"/>
                    <a:pt x="260" y="501"/>
                    <a:pt x="261" y="503"/>
                  </a:cubicBezTo>
                  <a:cubicBezTo>
                    <a:pt x="261" y="503"/>
                    <a:pt x="262" y="504"/>
                    <a:pt x="262" y="504"/>
                  </a:cubicBezTo>
                  <a:cubicBezTo>
                    <a:pt x="265" y="505"/>
                    <a:pt x="268" y="503"/>
                    <a:pt x="269" y="503"/>
                  </a:cubicBezTo>
                  <a:cubicBezTo>
                    <a:pt x="269" y="503"/>
                    <a:pt x="269" y="503"/>
                    <a:pt x="269" y="503"/>
                  </a:cubicBezTo>
                  <a:cubicBezTo>
                    <a:pt x="276" y="492"/>
                    <a:pt x="276" y="492"/>
                    <a:pt x="276" y="492"/>
                  </a:cubicBezTo>
                  <a:cubicBezTo>
                    <a:pt x="276" y="487"/>
                    <a:pt x="276" y="487"/>
                    <a:pt x="276" y="487"/>
                  </a:cubicBezTo>
                  <a:cubicBezTo>
                    <a:pt x="280" y="480"/>
                    <a:pt x="280" y="480"/>
                    <a:pt x="280" y="480"/>
                  </a:cubicBezTo>
                  <a:cubicBezTo>
                    <a:pt x="285" y="480"/>
                    <a:pt x="285" y="480"/>
                    <a:pt x="285" y="480"/>
                  </a:cubicBezTo>
                  <a:cubicBezTo>
                    <a:pt x="289" y="480"/>
                    <a:pt x="289" y="480"/>
                    <a:pt x="289" y="480"/>
                  </a:cubicBezTo>
                  <a:cubicBezTo>
                    <a:pt x="289" y="480"/>
                    <a:pt x="294" y="480"/>
                    <a:pt x="298" y="480"/>
                  </a:cubicBezTo>
                  <a:cubicBezTo>
                    <a:pt x="300" y="479"/>
                    <a:pt x="300" y="479"/>
                    <a:pt x="300" y="478"/>
                  </a:cubicBezTo>
                  <a:cubicBezTo>
                    <a:pt x="301" y="476"/>
                    <a:pt x="300" y="474"/>
                    <a:pt x="299" y="473"/>
                  </a:cubicBezTo>
                  <a:cubicBezTo>
                    <a:pt x="299" y="468"/>
                    <a:pt x="299" y="468"/>
                    <a:pt x="299" y="468"/>
                  </a:cubicBezTo>
                  <a:cubicBezTo>
                    <a:pt x="316" y="468"/>
                    <a:pt x="316" y="468"/>
                    <a:pt x="316" y="468"/>
                  </a:cubicBezTo>
                  <a:cubicBezTo>
                    <a:pt x="320" y="461"/>
                    <a:pt x="320" y="461"/>
                    <a:pt x="320" y="461"/>
                  </a:cubicBezTo>
                  <a:cubicBezTo>
                    <a:pt x="324" y="461"/>
                    <a:pt x="336" y="464"/>
                    <a:pt x="338" y="464"/>
                  </a:cubicBezTo>
                  <a:cubicBezTo>
                    <a:pt x="338" y="464"/>
                    <a:pt x="339" y="464"/>
                    <a:pt x="339" y="464"/>
                  </a:cubicBezTo>
                  <a:cubicBezTo>
                    <a:pt x="339" y="464"/>
                    <a:pt x="339" y="464"/>
                    <a:pt x="339" y="464"/>
                  </a:cubicBezTo>
                  <a:cubicBezTo>
                    <a:pt x="340" y="464"/>
                    <a:pt x="340" y="464"/>
                    <a:pt x="340" y="464"/>
                  </a:cubicBezTo>
                  <a:cubicBezTo>
                    <a:pt x="340" y="464"/>
                    <a:pt x="340" y="464"/>
                    <a:pt x="340" y="464"/>
                  </a:cubicBezTo>
                  <a:cubicBezTo>
                    <a:pt x="340" y="477"/>
                    <a:pt x="340" y="477"/>
                    <a:pt x="340" y="477"/>
                  </a:cubicBezTo>
                  <a:cubicBezTo>
                    <a:pt x="344" y="482"/>
                    <a:pt x="344" y="482"/>
                    <a:pt x="344" y="482"/>
                  </a:cubicBezTo>
                  <a:cubicBezTo>
                    <a:pt x="343" y="483"/>
                    <a:pt x="342" y="484"/>
                    <a:pt x="342" y="486"/>
                  </a:cubicBezTo>
                  <a:cubicBezTo>
                    <a:pt x="343" y="487"/>
                    <a:pt x="343" y="488"/>
                    <a:pt x="345" y="488"/>
                  </a:cubicBezTo>
                  <a:cubicBezTo>
                    <a:pt x="347" y="490"/>
                    <a:pt x="353" y="493"/>
                    <a:pt x="354" y="494"/>
                  </a:cubicBezTo>
                  <a:cubicBezTo>
                    <a:pt x="354" y="502"/>
                    <a:pt x="354" y="502"/>
                    <a:pt x="354" y="502"/>
                  </a:cubicBezTo>
                  <a:cubicBezTo>
                    <a:pt x="359" y="511"/>
                    <a:pt x="359" y="511"/>
                    <a:pt x="359" y="511"/>
                  </a:cubicBezTo>
                  <a:cubicBezTo>
                    <a:pt x="372" y="511"/>
                    <a:pt x="372" y="511"/>
                    <a:pt x="372" y="511"/>
                  </a:cubicBezTo>
                  <a:cubicBezTo>
                    <a:pt x="377" y="514"/>
                    <a:pt x="377" y="514"/>
                    <a:pt x="377" y="514"/>
                  </a:cubicBezTo>
                  <a:cubicBezTo>
                    <a:pt x="375" y="514"/>
                    <a:pt x="372" y="515"/>
                    <a:pt x="371" y="517"/>
                  </a:cubicBezTo>
                  <a:cubicBezTo>
                    <a:pt x="371" y="518"/>
                    <a:pt x="371" y="519"/>
                    <a:pt x="372" y="520"/>
                  </a:cubicBezTo>
                  <a:cubicBezTo>
                    <a:pt x="372" y="521"/>
                    <a:pt x="372" y="521"/>
                    <a:pt x="372" y="521"/>
                  </a:cubicBezTo>
                  <a:cubicBezTo>
                    <a:pt x="372" y="521"/>
                    <a:pt x="372" y="521"/>
                    <a:pt x="372" y="521"/>
                  </a:cubicBezTo>
                  <a:cubicBezTo>
                    <a:pt x="372" y="521"/>
                    <a:pt x="373" y="521"/>
                    <a:pt x="373" y="521"/>
                  </a:cubicBezTo>
                  <a:cubicBezTo>
                    <a:pt x="373" y="521"/>
                    <a:pt x="373" y="521"/>
                    <a:pt x="373" y="521"/>
                  </a:cubicBezTo>
                  <a:cubicBezTo>
                    <a:pt x="373" y="521"/>
                    <a:pt x="373" y="521"/>
                    <a:pt x="373" y="521"/>
                  </a:cubicBezTo>
                  <a:cubicBezTo>
                    <a:pt x="373" y="521"/>
                    <a:pt x="373" y="522"/>
                    <a:pt x="373" y="522"/>
                  </a:cubicBezTo>
                  <a:cubicBezTo>
                    <a:pt x="373" y="522"/>
                    <a:pt x="373" y="522"/>
                    <a:pt x="373" y="522"/>
                  </a:cubicBezTo>
                  <a:cubicBezTo>
                    <a:pt x="373" y="522"/>
                    <a:pt x="373" y="522"/>
                    <a:pt x="373" y="522"/>
                  </a:cubicBezTo>
                  <a:cubicBezTo>
                    <a:pt x="373" y="522"/>
                    <a:pt x="373" y="522"/>
                    <a:pt x="373" y="522"/>
                  </a:cubicBezTo>
                  <a:cubicBezTo>
                    <a:pt x="373" y="522"/>
                    <a:pt x="374" y="522"/>
                    <a:pt x="374" y="522"/>
                  </a:cubicBezTo>
                  <a:cubicBezTo>
                    <a:pt x="374" y="523"/>
                    <a:pt x="374" y="523"/>
                    <a:pt x="374" y="523"/>
                  </a:cubicBezTo>
                  <a:cubicBezTo>
                    <a:pt x="374" y="523"/>
                    <a:pt x="374" y="523"/>
                    <a:pt x="374" y="523"/>
                  </a:cubicBezTo>
                  <a:cubicBezTo>
                    <a:pt x="374" y="523"/>
                    <a:pt x="374" y="523"/>
                    <a:pt x="374" y="523"/>
                  </a:cubicBezTo>
                  <a:cubicBezTo>
                    <a:pt x="374" y="523"/>
                    <a:pt x="374" y="523"/>
                    <a:pt x="374" y="523"/>
                  </a:cubicBezTo>
                  <a:cubicBezTo>
                    <a:pt x="374" y="523"/>
                    <a:pt x="374" y="523"/>
                    <a:pt x="374" y="523"/>
                  </a:cubicBezTo>
                  <a:cubicBezTo>
                    <a:pt x="374" y="523"/>
                    <a:pt x="375" y="523"/>
                    <a:pt x="375" y="523"/>
                  </a:cubicBezTo>
                  <a:cubicBezTo>
                    <a:pt x="375" y="524"/>
                    <a:pt x="375" y="524"/>
                    <a:pt x="375" y="524"/>
                  </a:cubicBezTo>
                  <a:cubicBezTo>
                    <a:pt x="375" y="524"/>
                    <a:pt x="375" y="524"/>
                    <a:pt x="375" y="524"/>
                  </a:cubicBezTo>
                  <a:cubicBezTo>
                    <a:pt x="375" y="524"/>
                    <a:pt x="375" y="524"/>
                    <a:pt x="375" y="524"/>
                  </a:cubicBezTo>
                  <a:cubicBezTo>
                    <a:pt x="375" y="524"/>
                    <a:pt x="376" y="524"/>
                    <a:pt x="376" y="524"/>
                  </a:cubicBezTo>
                  <a:cubicBezTo>
                    <a:pt x="376" y="524"/>
                    <a:pt x="376" y="524"/>
                    <a:pt x="376" y="524"/>
                  </a:cubicBezTo>
                  <a:cubicBezTo>
                    <a:pt x="376" y="524"/>
                    <a:pt x="376" y="525"/>
                    <a:pt x="376" y="525"/>
                  </a:cubicBezTo>
                  <a:cubicBezTo>
                    <a:pt x="376" y="525"/>
                    <a:pt x="376" y="525"/>
                    <a:pt x="376" y="525"/>
                  </a:cubicBezTo>
                  <a:cubicBezTo>
                    <a:pt x="376" y="525"/>
                    <a:pt x="376" y="525"/>
                    <a:pt x="376" y="525"/>
                  </a:cubicBezTo>
                  <a:cubicBezTo>
                    <a:pt x="376" y="525"/>
                    <a:pt x="377" y="525"/>
                    <a:pt x="377" y="525"/>
                  </a:cubicBezTo>
                  <a:cubicBezTo>
                    <a:pt x="377" y="525"/>
                    <a:pt x="377" y="525"/>
                    <a:pt x="377" y="525"/>
                  </a:cubicBezTo>
                  <a:cubicBezTo>
                    <a:pt x="377" y="525"/>
                    <a:pt x="377" y="525"/>
                    <a:pt x="377" y="525"/>
                  </a:cubicBezTo>
                  <a:cubicBezTo>
                    <a:pt x="377" y="525"/>
                    <a:pt x="377" y="525"/>
                    <a:pt x="377" y="525"/>
                  </a:cubicBezTo>
                  <a:cubicBezTo>
                    <a:pt x="377" y="525"/>
                    <a:pt x="377" y="525"/>
                    <a:pt x="377" y="525"/>
                  </a:cubicBezTo>
                  <a:cubicBezTo>
                    <a:pt x="378" y="526"/>
                    <a:pt x="378" y="526"/>
                    <a:pt x="378" y="526"/>
                  </a:cubicBezTo>
                  <a:cubicBezTo>
                    <a:pt x="378" y="526"/>
                    <a:pt x="378" y="526"/>
                    <a:pt x="378" y="526"/>
                  </a:cubicBezTo>
                  <a:cubicBezTo>
                    <a:pt x="378" y="526"/>
                    <a:pt x="378" y="526"/>
                    <a:pt x="378" y="526"/>
                  </a:cubicBezTo>
                  <a:cubicBezTo>
                    <a:pt x="379" y="526"/>
                    <a:pt x="379" y="526"/>
                    <a:pt x="379" y="526"/>
                  </a:cubicBezTo>
                  <a:cubicBezTo>
                    <a:pt x="379" y="526"/>
                    <a:pt x="379" y="526"/>
                    <a:pt x="379" y="526"/>
                  </a:cubicBezTo>
                  <a:cubicBezTo>
                    <a:pt x="379" y="527"/>
                    <a:pt x="379" y="527"/>
                    <a:pt x="379" y="527"/>
                  </a:cubicBezTo>
                  <a:cubicBezTo>
                    <a:pt x="379" y="527"/>
                    <a:pt x="379" y="527"/>
                    <a:pt x="379" y="527"/>
                  </a:cubicBezTo>
                  <a:cubicBezTo>
                    <a:pt x="379" y="527"/>
                    <a:pt x="379" y="527"/>
                    <a:pt x="379" y="527"/>
                  </a:cubicBezTo>
                  <a:cubicBezTo>
                    <a:pt x="379" y="527"/>
                    <a:pt x="380" y="527"/>
                    <a:pt x="380" y="527"/>
                  </a:cubicBezTo>
                  <a:cubicBezTo>
                    <a:pt x="380" y="527"/>
                    <a:pt x="380" y="527"/>
                    <a:pt x="380" y="527"/>
                  </a:cubicBezTo>
                  <a:cubicBezTo>
                    <a:pt x="380" y="527"/>
                    <a:pt x="380" y="527"/>
                    <a:pt x="380" y="527"/>
                  </a:cubicBezTo>
                  <a:cubicBezTo>
                    <a:pt x="380" y="527"/>
                    <a:pt x="380" y="527"/>
                    <a:pt x="380" y="527"/>
                  </a:cubicBezTo>
                  <a:cubicBezTo>
                    <a:pt x="380" y="527"/>
                    <a:pt x="380" y="527"/>
                    <a:pt x="380" y="527"/>
                  </a:cubicBezTo>
                  <a:cubicBezTo>
                    <a:pt x="380" y="527"/>
                    <a:pt x="380" y="527"/>
                    <a:pt x="380" y="527"/>
                  </a:cubicBezTo>
                  <a:cubicBezTo>
                    <a:pt x="380" y="527"/>
                    <a:pt x="381" y="527"/>
                    <a:pt x="381" y="527"/>
                  </a:cubicBezTo>
                  <a:cubicBezTo>
                    <a:pt x="381" y="528"/>
                    <a:pt x="381" y="528"/>
                    <a:pt x="381" y="528"/>
                  </a:cubicBezTo>
                  <a:cubicBezTo>
                    <a:pt x="381" y="528"/>
                    <a:pt x="381" y="528"/>
                    <a:pt x="381" y="528"/>
                  </a:cubicBezTo>
                  <a:cubicBezTo>
                    <a:pt x="381" y="528"/>
                    <a:pt x="381" y="528"/>
                    <a:pt x="381" y="528"/>
                  </a:cubicBezTo>
                  <a:cubicBezTo>
                    <a:pt x="381" y="528"/>
                    <a:pt x="381" y="528"/>
                    <a:pt x="381" y="528"/>
                  </a:cubicBezTo>
                  <a:cubicBezTo>
                    <a:pt x="382" y="528"/>
                    <a:pt x="382" y="528"/>
                    <a:pt x="382" y="528"/>
                  </a:cubicBezTo>
                  <a:cubicBezTo>
                    <a:pt x="374" y="535"/>
                    <a:pt x="374" y="535"/>
                    <a:pt x="374" y="535"/>
                  </a:cubicBezTo>
                  <a:cubicBezTo>
                    <a:pt x="372" y="535"/>
                    <a:pt x="364" y="535"/>
                    <a:pt x="361" y="535"/>
                  </a:cubicBezTo>
                  <a:cubicBezTo>
                    <a:pt x="359" y="535"/>
                    <a:pt x="358" y="535"/>
                    <a:pt x="358" y="536"/>
                  </a:cubicBezTo>
                  <a:cubicBezTo>
                    <a:pt x="357" y="538"/>
                    <a:pt x="357" y="540"/>
                    <a:pt x="358" y="541"/>
                  </a:cubicBezTo>
                  <a:close/>
                  <a:moveTo>
                    <a:pt x="225" y="545"/>
                  </a:moveTo>
                  <a:cubicBezTo>
                    <a:pt x="226" y="548"/>
                    <a:pt x="226" y="552"/>
                    <a:pt x="225" y="553"/>
                  </a:cubicBezTo>
                  <a:cubicBezTo>
                    <a:pt x="225" y="554"/>
                    <a:pt x="221" y="557"/>
                    <a:pt x="218" y="560"/>
                  </a:cubicBezTo>
                  <a:cubicBezTo>
                    <a:pt x="216" y="560"/>
                    <a:pt x="216" y="560"/>
                    <a:pt x="216" y="560"/>
                  </a:cubicBezTo>
                  <a:cubicBezTo>
                    <a:pt x="216" y="553"/>
                    <a:pt x="216" y="553"/>
                    <a:pt x="216" y="553"/>
                  </a:cubicBezTo>
                  <a:cubicBezTo>
                    <a:pt x="215" y="553"/>
                    <a:pt x="215" y="553"/>
                    <a:pt x="215" y="553"/>
                  </a:cubicBezTo>
                  <a:cubicBezTo>
                    <a:pt x="215" y="553"/>
                    <a:pt x="215" y="553"/>
                    <a:pt x="215" y="553"/>
                  </a:cubicBezTo>
                  <a:cubicBezTo>
                    <a:pt x="215" y="553"/>
                    <a:pt x="215" y="553"/>
                    <a:pt x="215" y="553"/>
                  </a:cubicBezTo>
                  <a:cubicBezTo>
                    <a:pt x="213" y="553"/>
                    <a:pt x="209" y="552"/>
                    <a:pt x="209" y="552"/>
                  </a:cubicBezTo>
                  <a:cubicBezTo>
                    <a:pt x="208" y="552"/>
                    <a:pt x="205" y="553"/>
                    <a:pt x="204" y="553"/>
                  </a:cubicBezTo>
                  <a:cubicBezTo>
                    <a:pt x="204" y="554"/>
                    <a:pt x="204" y="554"/>
                    <a:pt x="204" y="554"/>
                  </a:cubicBezTo>
                  <a:cubicBezTo>
                    <a:pt x="204" y="557"/>
                    <a:pt x="204" y="557"/>
                    <a:pt x="204" y="557"/>
                  </a:cubicBezTo>
                  <a:cubicBezTo>
                    <a:pt x="198" y="560"/>
                    <a:pt x="198" y="560"/>
                    <a:pt x="198" y="560"/>
                  </a:cubicBezTo>
                  <a:cubicBezTo>
                    <a:pt x="184" y="555"/>
                    <a:pt x="184" y="555"/>
                    <a:pt x="184" y="555"/>
                  </a:cubicBezTo>
                  <a:cubicBezTo>
                    <a:pt x="178" y="561"/>
                    <a:pt x="178" y="561"/>
                    <a:pt x="178" y="561"/>
                  </a:cubicBezTo>
                  <a:cubicBezTo>
                    <a:pt x="175" y="559"/>
                    <a:pt x="175" y="559"/>
                    <a:pt x="175" y="559"/>
                  </a:cubicBezTo>
                  <a:cubicBezTo>
                    <a:pt x="175" y="547"/>
                    <a:pt x="175" y="547"/>
                    <a:pt x="175" y="547"/>
                  </a:cubicBezTo>
                  <a:cubicBezTo>
                    <a:pt x="166" y="547"/>
                    <a:pt x="166" y="547"/>
                    <a:pt x="166" y="547"/>
                  </a:cubicBezTo>
                  <a:cubicBezTo>
                    <a:pt x="175" y="537"/>
                    <a:pt x="175" y="537"/>
                    <a:pt x="175" y="537"/>
                  </a:cubicBezTo>
                  <a:cubicBezTo>
                    <a:pt x="175" y="532"/>
                    <a:pt x="175" y="532"/>
                    <a:pt x="175" y="532"/>
                  </a:cubicBezTo>
                  <a:cubicBezTo>
                    <a:pt x="161" y="532"/>
                    <a:pt x="161" y="532"/>
                    <a:pt x="161" y="532"/>
                  </a:cubicBezTo>
                  <a:cubicBezTo>
                    <a:pt x="161" y="532"/>
                    <a:pt x="161" y="532"/>
                    <a:pt x="160" y="532"/>
                  </a:cubicBezTo>
                  <a:cubicBezTo>
                    <a:pt x="160" y="531"/>
                    <a:pt x="160" y="527"/>
                    <a:pt x="162" y="523"/>
                  </a:cubicBezTo>
                  <a:cubicBezTo>
                    <a:pt x="162" y="516"/>
                    <a:pt x="162" y="516"/>
                    <a:pt x="162" y="516"/>
                  </a:cubicBezTo>
                  <a:cubicBezTo>
                    <a:pt x="153" y="516"/>
                    <a:pt x="153" y="516"/>
                    <a:pt x="153" y="516"/>
                  </a:cubicBezTo>
                  <a:cubicBezTo>
                    <a:pt x="150" y="522"/>
                    <a:pt x="150" y="522"/>
                    <a:pt x="150" y="522"/>
                  </a:cubicBezTo>
                  <a:cubicBezTo>
                    <a:pt x="131" y="522"/>
                    <a:pt x="131" y="522"/>
                    <a:pt x="131" y="522"/>
                  </a:cubicBezTo>
                  <a:cubicBezTo>
                    <a:pt x="131" y="527"/>
                    <a:pt x="131" y="527"/>
                    <a:pt x="131" y="527"/>
                  </a:cubicBezTo>
                  <a:cubicBezTo>
                    <a:pt x="126" y="525"/>
                    <a:pt x="126" y="525"/>
                    <a:pt x="126" y="525"/>
                  </a:cubicBezTo>
                  <a:cubicBezTo>
                    <a:pt x="119" y="527"/>
                    <a:pt x="119" y="527"/>
                    <a:pt x="119" y="527"/>
                  </a:cubicBezTo>
                  <a:cubicBezTo>
                    <a:pt x="114" y="523"/>
                    <a:pt x="114" y="523"/>
                    <a:pt x="114" y="523"/>
                  </a:cubicBezTo>
                  <a:cubicBezTo>
                    <a:pt x="119" y="518"/>
                    <a:pt x="119" y="518"/>
                    <a:pt x="119" y="518"/>
                  </a:cubicBezTo>
                  <a:cubicBezTo>
                    <a:pt x="119" y="518"/>
                    <a:pt x="119" y="518"/>
                    <a:pt x="119" y="518"/>
                  </a:cubicBezTo>
                  <a:cubicBezTo>
                    <a:pt x="119" y="518"/>
                    <a:pt x="119" y="518"/>
                    <a:pt x="119" y="518"/>
                  </a:cubicBezTo>
                  <a:cubicBezTo>
                    <a:pt x="119" y="518"/>
                    <a:pt x="119" y="518"/>
                    <a:pt x="119" y="518"/>
                  </a:cubicBezTo>
                  <a:cubicBezTo>
                    <a:pt x="122" y="515"/>
                    <a:pt x="122" y="515"/>
                    <a:pt x="122" y="515"/>
                  </a:cubicBezTo>
                  <a:cubicBezTo>
                    <a:pt x="119" y="516"/>
                    <a:pt x="119" y="516"/>
                    <a:pt x="119" y="516"/>
                  </a:cubicBezTo>
                  <a:cubicBezTo>
                    <a:pt x="119" y="497"/>
                    <a:pt x="119" y="497"/>
                    <a:pt x="119" y="497"/>
                  </a:cubicBezTo>
                  <a:cubicBezTo>
                    <a:pt x="110" y="491"/>
                    <a:pt x="110" y="491"/>
                    <a:pt x="110" y="491"/>
                  </a:cubicBezTo>
                  <a:cubicBezTo>
                    <a:pt x="107" y="473"/>
                    <a:pt x="107" y="473"/>
                    <a:pt x="107" y="473"/>
                  </a:cubicBezTo>
                  <a:cubicBezTo>
                    <a:pt x="107" y="473"/>
                    <a:pt x="107" y="473"/>
                    <a:pt x="107" y="473"/>
                  </a:cubicBezTo>
                  <a:cubicBezTo>
                    <a:pt x="107" y="473"/>
                    <a:pt x="108" y="473"/>
                    <a:pt x="108" y="473"/>
                  </a:cubicBezTo>
                  <a:cubicBezTo>
                    <a:pt x="108" y="473"/>
                    <a:pt x="108" y="473"/>
                    <a:pt x="109" y="473"/>
                  </a:cubicBezTo>
                  <a:cubicBezTo>
                    <a:pt x="109" y="473"/>
                    <a:pt x="109" y="472"/>
                    <a:pt x="109" y="472"/>
                  </a:cubicBezTo>
                  <a:cubicBezTo>
                    <a:pt x="110" y="472"/>
                    <a:pt x="110" y="472"/>
                    <a:pt x="110" y="472"/>
                  </a:cubicBezTo>
                  <a:cubicBezTo>
                    <a:pt x="111" y="472"/>
                    <a:pt x="111" y="472"/>
                    <a:pt x="111" y="472"/>
                  </a:cubicBezTo>
                  <a:cubicBezTo>
                    <a:pt x="111" y="472"/>
                    <a:pt x="112" y="471"/>
                    <a:pt x="112" y="471"/>
                  </a:cubicBezTo>
                  <a:cubicBezTo>
                    <a:pt x="112" y="471"/>
                    <a:pt x="112" y="471"/>
                    <a:pt x="112" y="471"/>
                  </a:cubicBezTo>
                  <a:cubicBezTo>
                    <a:pt x="113" y="471"/>
                    <a:pt x="113" y="471"/>
                    <a:pt x="113" y="470"/>
                  </a:cubicBezTo>
                  <a:cubicBezTo>
                    <a:pt x="113" y="470"/>
                    <a:pt x="114" y="470"/>
                    <a:pt x="114" y="470"/>
                  </a:cubicBezTo>
                  <a:cubicBezTo>
                    <a:pt x="114" y="470"/>
                    <a:pt x="114" y="470"/>
                    <a:pt x="114" y="469"/>
                  </a:cubicBezTo>
                  <a:cubicBezTo>
                    <a:pt x="115" y="469"/>
                    <a:pt x="115" y="469"/>
                    <a:pt x="115" y="469"/>
                  </a:cubicBezTo>
                  <a:cubicBezTo>
                    <a:pt x="115" y="469"/>
                    <a:pt x="115" y="468"/>
                    <a:pt x="115" y="468"/>
                  </a:cubicBezTo>
                  <a:cubicBezTo>
                    <a:pt x="115" y="468"/>
                    <a:pt x="115" y="468"/>
                    <a:pt x="116" y="468"/>
                  </a:cubicBezTo>
                  <a:cubicBezTo>
                    <a:pt x="116" y="467"/>
                    <a:pt x="116" y="467"/>
                    <a:pt x="116" y="467"/>
                  </a:cubicBezTo>
                  <a:cubicBezTo>
                    <a:pt x="116" y="451"/>
                    <a:pt x="116" y="451"/>
                    <a:pt x="116" y="451"/>
                  </a:cubicBezTo>
                  <a:cubicBezTo>
                    <a:pt x="120" y="451"/>
                    <a:pt x="120" y="451"/>
                    <a:pt x="120" y="451"/>
                  </a:cubicBezTo>
                  <a:cubicBezTo>
                    <a:pt x="124" y="463"/>
                    <a:pt x="124" y="463"/>
                    <a:pt x="124" y="463"/>
                  </a:cubicBezTo>
                  <a:cubicBezTo>
                    <a:pt x="144" y="456"/>
                    <a:pt x="144" y="456"/>
                    <a:pt x="144" y="456"/>
                  </a:cubicBezTo>
                  <a:cubicBezTo>
                    <a:pt x="231" y="456"/>
                    <a:pt x="231" y="456"/>
                    <a:pt x="231" y="456"/>
                  </a:cubicBezTo>
                  <a:cubicBezTo>
                    <a:pt x="239" y="435"/>
                    <a:pt x="239" y="435"/>
                    <a:pt x="239" y="435"/>
                  </a:cubicBezTo>
                  <a:cubicBezTo>
                    <a:pt x="230" y="431"/>
                    <a:pt x="230" y="431"/>
                    <a:pt x="230" y="431"/>
                  </a:cubicBezTo>
                  <a:cubicBezTo>
                    <a:pt x="217" y="260"/>
                    <a:pt x="217" y="260"/>
                    <a:pt x="217" y="260"/>
                  </a:cubicBezTo>
                  <a:cubicBezTo>
                    <a:pt x="246" y="260"/>
                    <a:pt x="246" y="260"/>
                    <a:pt x="246" y="260"/>
                  </a:cubicBezTo>
                  <a:cubicBezTo>
                    <a:pt x="358" y="337"/>
                    <a:pt x="358" y="337"/>
                    <a:pt x="358" y="337"/>
                  </a:cubicBezTo>
                  <a:cubicBezTo>
                    <a:pt x="358" y="340"/>
                    <a:pt x="357" y="345"/>
                    <a:pt x="359" y="346"/>
                  </a:cubicBezTo>
                  <a:cubicBezTo>
                    <a:pt x="360" y="347"/>
                    <a:pt x="365" y="349"/>
                    <a:pt x="367" y="350"/>
                  </a:cubicBezTo>
                  <a:cubicBezTo>
                    <a:pt x="366" y="351"/>
                    <a:pt x="366" y="353"/>
                    <a:pt x="366" y="354"/>
                  </a:cubicBezTo>
                  <a:cubicBezTo>
                    <a:pt x="366" y="354"/>
                    <a:pt x="367" y="355"/>
                    <a:pt x="368" y="355"/>
                  </a:cubicBezTo>
                  <a:cubicBezTo>
                    <a:pt x="369" y="355"/>
                    <a:pt x="371" y="355"/>
                    <a:pt x="372" y="355"/>
                  </a:cubicBezTo>
                  <a:cubicBezTo>
                    <a:pt x="374" y="354"/>
                    <a:pt x="377" y="354"/>
                    <a:pt x="379" y="354"/>
                  </a:cubicBezTo>
                  <a:cubicBezTo>
                    <a:pt x="378" y="355"/>
                    <a:pt x="377" y="355"/>
                    <a:pt x="377" y="356"/>
                  </a:cubicBezTo>
                  <a:cubicBezTo>
                    <a:pt x="375" y="357"/>
                    <a:pt x="374" y="358"/>
                    <a:pt x="374" y="359"/>
                  </a:cubicBezTo>
                  <a:cubicBezTo>
                    <a:pt x="374" y="360"/>
                    <a:pt x="376" y="361"/>
                    <a:pt x="380" y="361"/>
                  </a:cubicBezTo>
                  <a:cubicBezTo>
                    <a:pt x="388" y="361"/>
                    <a:pt x="396" y="361"/>
                    <a:pt x="398" y="361"/>
                  </a:cubicBezTo>
                  <a:cubicBezTo>
                    <a:pt x="398" y="371"/>
                    <a:pt x="398" y="371"/>
                    <a:pt x="398" y="371"/>
                  </a:cubicBezTo>
                  <a:cubicBezTo>
                    <a:pt x="394" y="379"/>
                    <a:pt x="394" y="379"/>
                    <a:pt x="394" y="379"/>
                  </a:cubicBezTo>
                  <a:cubicBezTo>
                    <a:pt x="394" y="379"/>
                    <a:pt x="394" y="379"/>
                    <a:pt x="394" y="379"/>
                  </a:cubicBezTo>
                  <a:cubicBezTo>
                    <a:pt x="394" y="379"/>
                    <a:pt x="394" y="379"/>
                    <a:pt x="394" y="379"/>
                  </a:cubicBezTo>
                  <a:cubicBezTo>
                    <a:pt x="399" y="384"/>
                    <a:pt x="399" y="384"/>
                    <a:pt x="399" y="384"/>
                  </a:cubicBezTo>
                  <a:cubicBezTo>
                    <a:pt x="419" y="380"/>
                    <a:pt x="419" y="380"/>
                    <a:pt x="419" y="380"/>
                  </a:cubicBezTo>
                  <a:cubicBezTo>
                    <a:pt x="416" y="396"/>
                    <a:pt x="416" y="396"/>
                    <a:pt x="416" y="396"/>
                  </a:cubicBezTo>
                  <a:cubicBezTo>
                    <a:pt x="416" y="427"/>
                    <a:pt x="416" y="427"/>
                    <a:pt x="416" y="427"/>
                  </a:cubicBezTo>
                  <a:cubicBezTo>
                    <a:pt x="410" y="443"/>
                    <a:pt x="410" y="443"/>
                    <a:pt x="410" y="443"/>
                  </a:cubicBezTo>
                  <a:cubicBezTo>
                    <a:pt x="404" y="454"/>
                    <a:pt x="404" y="454"/>
                    <a:pt x="404" y="454"/>
                  </a:cubicBezTo>
                  <a:cubicBezTo>
                    <a:pt x="402" y="454"/>
                    <a:pt x="400" y="454"/>
                    <a:pt x="399" y="454"/>
                  </a:cubicBezTo>
                  <a:cubicBezTo>
                    <a:pt x="398" y="453"/>
                    <a:pt x="397" y="454"/>
                    <a:pt x="396" y="454"/>
                  </a:cubicBezTo>
                  <a:cubicBezTo>
                    <a:pt x="395" y="454"/>
                    <a:pt x="395" y="454"/>
                    <a:pt x="394" y="454"/>
                  </a:cubicBezTo>
                  <a:cubicBezTo>
                    <a:pt x="392" y="453"/>
                    <a:pt x="386" y="455"/>
                    <a:pt x="384" y="455"/>
                  </a:cubicBezTo>
                  <a:cubicBezTo>
                    <a:pt x="360" y="455"/>
                    <a:pt x="360" y="455"/>
                    <a:pt x="360" y="455"/>
                  </a:cubicBezTo>
                  <a:cubicBezTo>
                    <a:pt x="360" y="456"/>
                    <a:pt x="360" y="456"/>
                    <a:pt x="360" y="456"/>
                  </a:cubicBezTo>
                  <a:cubicBezTo>
                    <a:pt x="358" y="459"/>
                    <a:pt x="356" y="462"/>
                    <a:pt x="355" y="462"/>
                  </a:cubicBezTo>
                  <a:cubicBezTo>
                    <a:pt x="354" y="462"/>
                    <a:pt x="354" y="462"/>
                    <a:pt x="354" y="462"/>
                  </a:cubicBezTo>
                  <a:cubicBezTo>
                    <a:pt x="354" y="462"/>
                    <a:pt x="354" y="462"/>
                    <a:pt x="354" y="462"/>
                  </a:cubicBezTo>
                  <a:cubicBezTo>
                    <a:pt x="354" y="462"/>
                    <a:pt x="354" y="462"/>
                    <a:pt x="354" y="462"/>
                  </a:cubicBezTo>
                  <a:cubicBezTo>
                    <a:pt x="354" y="462"/>
                    <a:pt x="353" y="462"/>
                    <a:pt x="353" y="462"/>
                  </a:cubicBezTo>
                  <a:cubicBezTo>
                    <a:pt x="353" y="462"/>
                    <a:pt x="353" y="462"/>
                    <a:pt x="353" y="462"/>
                  </a:cubicBezTo>
                  <a:cubicBezTo>
                    <a:pt x="353" y="462"/>
                    <a:pt x="353" y="462"/>
                    <a:pt x="353" y="462"/>
                  </a:cubicBezTo>
                  <a:cubicBezTo>
                    <a:pt x="353" y="462"/>
                    <a:pt x="353" y="462"/>
                    <a:pt x="353" y="462"/>
                  </a:cubicBezTo>
                  <a:cubicBezTo>
                    <a:pt x="352" y="462"/>
                    <a:pt x="352" y="462"/>
                    <a:pt x="351" y="462"/>
                  </a:cubicBezTo>
                  <a:cubicBezTo>
                    <a:pt x="351" y="462"/>
                    <a:pt x="351" y="462"/>
                    <a:pt x="351" y="462"/>
                  </a:cubicBezTo>
                  <a:cubicBezTo>
                    <a:pt x="350" y="462"/>
                    <a:pt x="349" y="462"/>
                    <a:pt x="349" y="462"/>
                  </a:cubicBezTo>
                  <a:cubicBezTo>
                    <a:pt x="348" y="462"/>
                    <a:pt x="348" y="462"/>
                    <a:pt x="348" y="462"/>
                  </a:cubicBezTo>
                  <a:cubicBezTo>
                    <a:pt x="348" y="462"/>
                    <a:pt x="347" y="462"/>
                    <a:pt x="346" y="462"/>
                  </a:cubicBezTo>
                  <a:cubicBezTo>
                    <a:pt x="346" y="462"/>
                    <a:pt x="346" y="462"/>
                    <a:pt x="346" y="462"/>
                  </a:cubicBezTo>
                  <a:cubicBezTo>
                    <a:pt x="346" y="462"/>
                    <a:pt x="346" y="462"/>
                    <a:pt x="346" y="462"/>
                  </a:cubicBezTo>
                  <a:cubicBezTo>
                    <a:pt x="345" y="462"/>
                    <a:pt x="344" y="462"/>
                    <a:pt x="344" y="462"/>
                  </a:cubicBezTo>
                  <a:cubicBezTo>
                    <a:pt x="344" y="462"/>
                    <a:pt x="344" y="462"/>
                    <a:pt x="344" y="462"/>
                  </a:cubicBezTo>
                  <a:cubicBezTo>
                    <a:pt x="343" y="462"/>
                    <a:pt x="342" y="462"/>
                    <a:pt x="342" y="462"/>
                  </a:cubicBezTo>
                  <a:cubicBezTo>
                    <a:pt x="341" y="462"/>
                    <a:pt x="341" y="462"/>
                    <a:pt x="341" y="462"/>
                  </a:cubicBezTo>
                  <a:cubicBezTo>
                    <a:pt x="341" y="462"/>
                    <a:pt x="341" y="462"/>
                    <a:pt x="340" y="462"/>
                  </a:cubicBezTo>
                  <a:cubicBezTo>
                    <a:pt x="340" y="462"/>
                    <a:pt x="340" y="462"/>
                    <a:pt x="340" y="462"/>
                  </a:cubicBezTo>
                  <a:cubicBezTo>
                    <a:pt x="340" y="462"/>
                    <a:pt x="340" y="462"/>
                    <a:pt x="339" y="462"/>
                  </a:cubicBezTo>
                  <a:cubicBezTo>
                    <a:pt x="339" y="462"/>
                    <a:pt x="339" y="462"/>
                    <a:pt x="339" y="462"/>
                  </a:cubicBezTo>
                  <a:cubicBezTo>
                    <a:pt x="338" y="462"/>
                    <a:pt x="338" y="462"/>
                    <a:pt x="337" y="462"/>
                  </a:cubicBezTo>
                  <a:cubicBezTo>
                    <a:pt x="333" y="461"/>
                    <a:pt x="321" y="459"/>
                    <a:pt x="320" y="459"/>
                  </a:cubicBezTo>
                  <a:cubicBezTo>
                    <a:pt x="319" y="458"/>
                    <a:pt x="319" y="458"/>
                    <a:pt x="319" y="458"/>
                  </a:cubicBezTo>
                  <a:cubicBezTo>
                    <a:pt x="315" y="466"/>
                    <a:pt x="315" y="466"/>
                    <a:pt x="315" y="466"/>
                  </a:cubicBezTo>
                  <a:cubicBezTo>
                    <a:pt x="297" y="466"/>
                    <a:pt x="297" y="466"/>
                    <a:pt x="297" y="466"/>
                  </a:cubicBezTo>
                  <a:cubicBezTo>
                    <a:pt x="297" y="474"/>
                    <a:pt x="297" y="474"/>
                    <a:pt x="297" y="474"/>
                  </a:cubicBezTo>
                  <a:cubicBezTo>
                    <a:pt x="297" y="474"/>
                    <a:pt x="297" y="474"/>
                    <a:pt x="297" y="474"/>
                  </a:cubicBezTo>
                  <a:cubicBezTo>
                    <a:pt x="297" y="474"/>
                    <a:pt x="297" y="474"/>
                    <a:pt x="297" y="474"/>
                  </a:cubicBezTo>
                  <a:cubicBezTo>
                    <a:pt x="297" y="474"/>
                    <a:pt x="297" y="474"/>
                    <a:pt x="297" y="474"/>
                  </a:cubicBezTo>
                  <a:cubicBezTo>
                    <a:pt x="297" y="475"/>
                    <a:pt x="298" y="475"/>
                    <a:pt x="298" y="475"/>
                  </a:cubicBezTo>
                  <a:cubicBezTo>
                    <a:pt x="298" y="475"/>
                    <a:pt x="298" y="475"/>
                    <a:pt x="298" y="475"/>
                  </a:cubicBezTo>
                  <a:cubicBezTo>
                    <a:pt x="298" y="476"/>
                    <a:pt x="298" y="476"/>
                    <a:pt x="298" y="476"/>
                  </a:cubicBezTo>
                  <a:cubicBezTo>
                    <a:pt x="298" y="476"/>
                    <a:pt x="298" y="476"/>
                    <a:pt x="298" y="476"/>
                  </a:cubicBezTo>
                  <a:cubicBezTo>
                    <a:pt x="298" y="476"/>
                    <a:pt x="298" y="477"/>
                    <a:pt x="298" y="477"/>
                  </a:cubicBezTo>
                  <a:cubicBezTo>
                    <a:pt x="298" y="477"/>
                    <a:pt x="299" y="477"/>
                    <a:pt x="298" y="477"/>
                  </a:cubicBezTo>
                  <a:cubicBezTo>
                    <a:pt x="298" y="478"/>
                    <a:pt x="298" y="478"/>
                    <a:pt x="298" y="478"/>
                  </a:cubicBezTo>
                  <a:cubicBezTo>
                    <a:pt x="294" y="478"/>
                    <a:pt x="289" y="478"/>
                    <a:pt x="289" y="478"/>
                  </a:cubicBezTo>
                  <a:cubicBezTo>
                    <a:pt x="285" y="478"/>
                    <a:pt x="285" y="478"/>
                    <a:pt x="285" y="478"/>
                  </a:cubicBezTo>
                  <a:cubicBezTo>
                    <a:pt x="279" y="478"/>
                    <a:pt x="279" y="478"/>
                    <a:pt x="279" y="478"/>
                  </a:cubicBezTo>
                  <a:cubicBezTo>
                    <a:pt x="274" y="486"/>
                    <a:pt x="274" y="486"/>
                    <a:pt x="274" y="486"/>
                  </a:cubicBezTo>
                  <a:cubicBezTo>
                    <a:pt x="274" y="491"/>
                    <a:pt x="274" y="491"/>
                    <a:pt x="274" y="491"/>
                  </a:cubicBezTo>
                  <a:cubicBezTo>
                    <a:pt x="267" y="501"/>
                    <a:pt x="267" y="501"/>
                    <a:pt x="267" y="501"/>
                  </a:cubicBezTo>
                  <a:cubicBezTo>
                    <a:pt x="266" y="502"/>
                    <a:pt x="264" y="503"/>
                    <a:pt x="263" y="502"/>
                  </a:cubicBezTo>
                  <a:cubicBezTo>
                    <a:pt x="263" y="502"/>
                    <a:pt x="263" y="502"/>
                    <a:pt x="262" y="502"/>
                  </a:cubicBezTo>
                  <a:cubicBezTo>
                    <a:pt x="261" y="499"/>
                    <a:pt x="257" y="493"/>
                    <a:pt x="257" y="492"/>
                  </a:cubicBezTo>
                  <a:cubicBezTo>
                    <a:pt x="256" y="491"/>
                    <a:pt x="256" y="491"/>
                    <a:pt x="256" y="491"/>
                  </a:cubicBezTo>
                  <a:cubicBezTo>
                    <a:pt x="250" y="498"/>
                    <a:pt x="250" y="498"/>
                    <a:pt x="250" y="498"/>
                  </a:cubicBezTo>
                  <a:cubicBezTo>
                    <a:pt x="250" y="503"/>
                    <a:pt x="250" y="503"/>
                    <a:pt x="250" y="503"/>
                  </a:cubicBezTo>
                  <a:cubicBezTo>
                    <a:pt x="246" y="511"/>
                    <a:pt x="246" y="511"/>
                    <a:pt x="246" y="511"/>
                  </a:cubicBezTo>
                  <a:cubicBezTo>
                    <a:pt x="248" y="519"/>
                    <a:pt x="248" y="519"/>
                    <a:pt x="248" y="519"/>
                  </a:cubicBezTo>
                  <a:cubicBezTo>
                    <a:pt x="245" y="522"/>
                    <a:pt x="242" y="525"/>
                    <a:pt x="241" y="525"/>
                  </a:cubicBezTo>
                  <a:cubicBezTo>
                    <a:pt x="231" y="525"/>
                    <a:pt x="231" y="525"/>
                    <a:pt x="231" y="525"/>
                  </a:cubicBezTo>
                  <a:cubicBezTo>
                    <a:pt x="225" y="532"/>
                    <a:pt x="225" y="532"/>
                    <a:pt x="225" y="532"/>
                  </a:cubicBezTo>
                  <a:cubicBezTo>
                    <a:pt x="229" y="539"/>
                    <a:pt x="229" y="539"/>
                    <a:pt x="229" y="539"/>
                  </a:cubicBezTo>
                  <a:cubicBezTo>
                    <a:pt x="225" y="545"/>
                    <a:pt x="225" y="545"/>
                    <a:pt x="225" y="545"/>
                  </a:cubicBezTo>
                  <a:close/>
                  <a:moveTo>
                    <a:pt x="1035" y="659"/>
                  </a:moveTo>
                  <a:cubicBezTo>
                    <a:pt x="1024" y="659"/>
                    <a:pt x="1024" y="659"/>
                    <a:pt x="1024" y="659"/>
                  </a:cubicBezTo>
                  <a:cubicBezTo>
                    <a:pt x="1022" y="645"/>
                    <a:pt x="1022" y="645"/>
                    <a:pt x="1022" y="645"/>
                  </a:cubicBezTo>
                  <a:cubicBezTo>
                    <a:pt x="998" y="611"/>
                    <a:pt x="998" y="611"/>
                    <a:pt x="998" y="611"/>
                  </a:cubicBezTo>
                  <a:cubicBezTo>
                    <a:pt x="997" y="611"/>
                    <a:pt x="997" y="611"/>
                    <a:pt x="997" y="611"/>
                  </a:cubicBezTo>
                  <a:cubicBezTo>
                    <a:pt x="982" y="608"/>
                    <a:pt x="982" y="608"/>
                    <a:pt x="982" y="608"/>
                  </a:cubicBezTo>
                  <a:cubicBezTo>
                    <a:pt x="982" y="598"/>
                    <a:pt x="982" y="598"/>
                    <a:pt x="982" y="598"/>
                  </a:cubicBezTo>
                  <a:cubicBezTo>
                    <a:pt x="1003" y="598"/>
                    <a:pt x="1003" y="598"/>
                    <a:pt x="1003" y="598"/>
                  </a:cubicBezTo>
                  <a:cubicBezTo>
                    <a:pt x="1003" y="586"/>
                    <a:pt x="1003" y="586"/>
                    <a:pt x="1003" y="586"/>
                  </a:cubicBezTo>
                  <a:cubicBezTo>
                    <a:pt x="1000" y="581"/>
                    <a:pt x="1000" y="581"/>
                    <a:pt x="1000" y="581"/>
                  </a:cubicBezTo>
                  <a:cubicBezTo>
                    <a:pt x="1000" y="581"/>
                    <a:pt x="1000" y="581"/>
                    <a:pt x="1000" y="581"/>
                  </a:cubicBezTo>
                  <a:cubicBezTo>
                    <a:pt x="998" y="576"/>
                    <a:pt x="998" y="576"/>
                    <a:pt x="998" y="576"/>
                  </a:cubicBezTo>
                  <a:cubicBezTo>
                    <a:pt x="1002" y="553"/>
                    <a:pt x="1002" y="553"/>
                    <a:pt x="1002" y="553"/>
                  </a:cubicBezTo>
                  <a:cubicBezTo>
                    <a:pt x="1009" y="552"/>
                    <a:pt x="1009" y="552"/>
                    <a:pt x="1009" y="552"/>
                  </a:cubicBezTo>
                  <a:cubicBezTo>
                    <a:pt x="1016" y="561"/>
                    <a:pt x="1016" y="561"/>
                    <a:pt x="1016" y="561"/>
                  </a:cubicBezTo>
                  <a:cubicBezTo>
                    <a:pt x="1016" y="523"/>
                    <a:pt x="1016" y="523"/>
                    <a:pt x="1016" y="523"/>
                  </a:cubicBezTo>
                  <a:cubicBezTo>
                    <a:pt x="1026" y="520"/>
                    <a:pt x="1026" y="520"/>
                    <a:pt x="1026" y="520"/>
                  </a:cubicBezTo>
                  <a:cubicBezTo>
                    <a:pt x="1039" y="508"/>
                    <a:pt x="1039" y="508"/>
                    <a:pt x="1039" y="508"/>
                  </a:cubicBezTo>
                  <a:cubicBezTo>
                    <a:pt x="1036" y="500"/>
                    <a:pt x="1036" y="500"/>
                    <a:pt x="1036" y="500"/>
                  </a:cubicBezTo>
                  <a:cubicBezTo>
                    <a:pt x="1044" y="495"/>
                    <a:pt x="1044" y="495"/>
                    <a:pt x="1044" y="495"/>
                  </a:cubicBezTo>
                  <a:cubicBezTo>
                    <a:pt x="1044" y="480"/>
                    <a:pt x="1044" y="480"/>
                    <a:pt x="1044" y="480"/>
                  </a:cubicBezTo>
                  <a:cubicBezTo>
                    <a:pt x="1045" y="481"/>
                    <a:pt x="1045" y="481"/>
                    <a:pt x="1045" y="481"/>
                  </a:cubicBezTo>
                  <a:cubicBezTo>
                    <a:pt x="1046" y="481"/>
                    <a:pt x="1046" y="481"/>
                    <a:pt x="1046" y="481"/>
                  </a:cubicBezTo>
                  <a:cubicBezTo>
                    <a:pt x="1048" y="480"/>
                    <a:pt x="1055" y="478"/>
                    <a:pt x="1058" y="478"/>
                  </a:cubicBezTo>
                  <a:cubicBezTo>
                    <a:pt x="1058" y="479"/>
                    <a:pt x="1057" y="480"/>
                    <a:pt x="1058" y="480"/>
                  </a:cubicBezTo>
                  <a:cubicBezTo>
                    <a:pt x="1058" y="481"/>
                    <a:pt x="1060" y="483"/>
                    <a:pt x="1065" y="484"/>
                  </a:cubicBezTo>
                  <a:cubicBezTo>
                    <a:pt x="1065" y="484"/>
                    <a:pt x="1065" y="484"/>
                    <a:pt x="1065" y="484"/>
                  </a:cubicBezTo>
                  <a:cubicBezTo>
                    <a:pt x="1069" y="481"/>
                    <a:pt x="1069" y="481"/>
                    <a:pt x="1069" y="481"/>
                  </a:cubicBezTo>
                  <a:cubicBezTo>
                    <a:pt x="1072" y="470"/>
                    <a:pt x="1072" y="470"/>
                    <a:pt x="1072" y="470"/>
                  </a:cubicBezTo>
                  <a:cubicBezTo>
                    <a:pt x="1073" y="470"/>
                    <a:pt x="1073" y="470"/>
                    <a:pt x="1073" y="470"/>
                  </a:cubicBezTo>
                  <a:cubicBezTo>
                    <a:pt x="1077" y="478"/>
                    <a:pt x="1077" y="478"/>
                    <a:pt x="1077" y="478"/>
                  </a:cubicBezTo>
                  <a:cubicBezTo>
                    <a:pt x="1090" y="477"/>
                    <a:pt x="1090" y="477"/>
                    <a:pt x="1090" y="477"/>
                  </a:cubicBezTo>
                  <a:cubicBezTo>
                    <a:pt x="1090" y="476"/>
                    <a:pt x="1090" y="476"/>
                    <a:pt x="1090" y="476"/>
                  </a:cubicBezTo>
                  <a:cubicBezTo>
                    <a:pt x="1091" y="474"/>
                    <a:pt x="1093" y="471"/>
                    <a:pt x="1094" y="470"/>
                  </a:cubicBezTo>
                  <a:cubicBezTo>
                    <a:pt x="1094" y="471"/>
                    <a:pt x="1095" y="472"/>
                    <a:pt x="1095" y="474"/>
                  </a:cubicBezTo>
                  <a:cubicBezTo>
                    <a:pt x="1096" y="474"/>
                    <a:pt x="1096" y="474"/>
                    <a:pt x="1096" y="474"/>
                  </a:cubicBezTo>
                  <a:cubicBezTo>
                    <a:pt x="1105" y="474"/>
                    <a:pt x="1105" y="474"/>
                    <a:pt x="1105" y="474"/>
                  </a:cubicBezTo>
                  <a:cubicBezTo>
                    <a:pt x="1129" y="484"/>
                    <a:pt x="1129" y="484"/>
                    <a:pt x="1129" y="484"/>
                  </a:cubicBezTo>
                  <a:cubicBezTo>
                    <a:pt x="1135" y="496"/>
                    <a:pt x="1135" y="496"/>
                    <a:pt x="1135" y="496"/>
                  </a:cubicBezTo>
                  <a:cubicBezTo>
                    <a:pt x="1144" y="499"/>
                    <a:pt x="1144" y="499"/>
                    <a:pt x="1144" y="499"/>
                  </a:cubicBezTo>
                  <a:cubicBezTo>
                    <a:pt x="1146" y="510"/>
                    <a:pt x="1146" y="510"/>
                    <a:pt x="1146" y="510"/>
                  </a:cubicBezTo>
                  <a:cubicBezTo>
                    <a:pt x="1155" y="519"/>
                    <a:pt x="1155" y="519"/>
                    <a:pt x="1155" y="519"/>
                  </a:cubicBezTo>
                  <a:cubicBezTo>
                    <a:pt x="1150" y="526"/>
                    <a:pt x="1150" y="526"/>
                    <a:pt x="1150" y="526"/>
                  </a:cubicBezTo>
                  <a:cubicBezTo>
                    <a:pt x="1147" y="540"/>
                    <a:pt x="1147" y="540"/>
                    <a:pt x="1147" y="540"/>
                  </a:cubicBezTo>
                  <a:cubicBezTo>
                    <a:pt x="1152" y="549"/>
                    <a:pt x="1152" y="549"/>
                    <a:pt x="1152" y="549"/>
                  </a:cubicBezTo>
                  <a:cubicBezTo>
                    <a:pt x="1169" y="548"/>
                    <a:pt x="1169" y="548"/>
                    <a:pt x="1169" y="548"/>
                  </a:cubicBezTo>
                  <a:cubicBezTo>
                    <a:pt x="1165" y="556"/>
                    <a:pt x="1165" y="556"/>
                    <a:pt x="1165" y="556"/>
                  </a:cubicBezTo>
                  <a:cubicBezTo>
                    <a:pt x="1183" y="580"/>
                    <a:pt x="1183" y="580"/>
                    <a:pt x="1183" y="580"/>
                  </a:cubicBezTo>
                  <a:cubicBezTo>
                    <a:pt x="1183" y="581"/>
                    <a:pt x="1183" y="581"/>
                    <a:pt x="1183" y="581"/>
                  </a:cubicBezTo>
                  <a:cubicBezTo>
                    <a:pt x="1184" y="581"/>
                    <a:pt x="1211" y="593"/>
                    <a:pt x="1213" y="595"/>
                  </a:cubicBezTo>
                  <a:cubicBezTo>
                    <a:pt x="1214" y="595"/>
                    <a:pt x="1246" y="610"/>
                    <a:pt x="1251" y="609"/>
                  </a:cubicBezTo>
                  <a:cubicBezTo>
                    <a:pt x="1254" y="609"/>
                    <a:pt x="1264" y="609"/>
                    <a:pt x="1269" y="609"/>
                  </a:cubicBezTo>
                  <a:cubicBezTo>
                    <a:pt x="1211" y="672"/>
                    <a:pt x="1211" y="672"/>
                    <a:pt x="1211" y="672"/>
                  </a:cubicBezTo>
                  <a:cubicBezTo>
                    <a:pt x="1189" y="672"/>
                    <a:pt x="1189" y="672"/>
                    <a:pt x="1189" y="672"/>
                  </a:cubicBezTo>
                  <a:cubicBezTo>
                    <a:pt x="1175" y="677"/>
                    <a:pt x="1175" y="677"/>
                    <a:pt x="1175" y="677"/>
                  </a:cubicBezTo>
                  <a:cubicBezTo>
                    <a:pt x="1172" y="684"/>
                    <a:pt x="1172" y="684"/>
                    <a:pt x="1172" y="684"/>
                  </a:cubicBezTo>
                  <a:cubicBezTo>
                    <a:pt x="1156" y="684"/>
                    <a:pt x="1156" y="684"/>
                    <a:pt x="1156" y="684"/>
                  </a:cubicBezTo>
                  <a:cubicBezTo>
                    <a:pt x="1154" y="689"/>
                    <a:pt x="1154" y="689"/>
                    <a:pt x="1154" y="689"/>
                  </a:cubicBezTo>
                  <a:cubicBezTo>
                    <a:pt x="1137" y="689"/>
                    <a:pt x="1137" y="689"/>
                    <a:pt x="1137" y="689"/>
                  </a:cubicBezTo>
                  <a:cubicBezTo>
                    <a:pt x="1133" y="683"/>
                    <a:pt x="1133" y="683"/>
                    <a:pt x="1133" y="683"/>
                  </a:cubicBezTo>
                  <a:cubicBezTo>
                    <a:pt x="1114" y="689"/>
                    <a:pt x="1114" y="689"/>
                    <a:pt x="1114" y="689"/>
                  </a:cubicBezTo>
                  <a:cubicBezTo>
                    <a:pt x="1107" y="699"/>
                    <a:pt x="1107" y="699"/>
                    <a:pt x="1107" y="699"/>
                  </a:cubicBezTo>
                  <a:cubicBezTo>
                    <a:pt x="1079" y="695"/>
                    <a:pt x="1079" y="695"/>
                    <a:pt x="1079" y="695"/>
                  </a:cubicBezTo>
                  <a:cubicBezTo>
                    <a:pt x="1058" y="678"/>
                    <a:pt x="1058" y="678"/>
                    <a:pt x="1058" y="678"/>
                  </a:cubicBezTo>
                  <a:cubicBezTo>
                    <a:pt x="1040" y="678"/>
                    <a:pt x="1040" y="678"/>
                    <a:pt x="1040" y="678"/>
                  </a:cubicBezTo>
                  <a:lnTo>
                    <a:pt x="1035" y="659"/>
                  </a:lnTo>
                  <a:close/>
                  <a:moveTo>
                    <a:pt x="1085" y="416"/>
                  </a:moveTo>
                  <a:cubicBezTo>
                    <a:pt x="1085" y="416"/>
                    <a:pt x="1085" y="416"/>
                    <a:pt x="1085" y="416"/>
                  </a:cubicBezTo>
                  <a:cubicBezTo>
                    <a:pt x="1085" y="416"/>
                    <a:pt x="1085" y="416"/>
                    <a:pt x="1085" y="416"/>
                  </a:cubicBezTo>
                  <a:cubicBezTo>
                    <a:pt x="1100" y="446"/>
                    <a:pt x="1100" y="446"/>
                    <a:pt x="1100" y="446"/>
                  </a:cubicBezTo>
                  <a:cubicBezTo>
                    <a:pt x="1106" y="460"/>
                    <a:pt x="1106" y="460"/>
                    <a:pt x="1106" y="460"/>
                  </a:cubicBezTo>
                  <a:cubicBezTo>
                    <a:pt x="1112" y="460"/>
                    <a:pt x="1112" y="460"/>
                    <a:pt x="1112" y="460"/>
                  </a:cubicBezTo>
                  <a:cubicBezTo>
                    <a:pt x="1112" y="461"/>
                    <a:pt x="1113" y="464"/>
                    <a:pt x="1115" y="465"/>
                  </a:cubicBezTo>
                  <a:cubicBezTo>
                    <a:pt x="1116" y="465"/>
                    <a:pt x="1116" y="465"/>
                    <a:pt x="1116" y="465"/>
                  </a:cubicBezTo>
                  <a:cubicBezTo>
                    <a:pt x="1118" y="465"/>
                    <a:pt x="1121" y="466"/>
                    <a:pt x="1125" y="467"/>
                  </a:cubicBezTo>
                  <a:cubicBezTo>
                    <a:pt x="1130" y="469"/>
                    <a:pt x="1136" y="476"/>
                    <a:pt x="1136" y="476"/>
                  </a:cubicBezTo>
                  <a:cubicBezTo>
                    <a:pt x="1148" y="492"/>
                    <a:pt x="1148" y="492"/>
                    <a:pt x="1148" y="492"/>
                  </a:cubicBezTo>
                  <a:cubicBezTo>
                    <a:pt x="1149" y="493"/>
                    <a:pt x="1149" y="493"/>
                    <a:pt x="1149" y="493"/>
                  </a:cubicBezTo>
                  <a:cubicBezTo>
                    <a:pt x="1154" y="493"/>
                    <a:pt x="1161" y="495"/>
                    <a:pt x="1161" y="497"/>
                  </a:cubicBezTo>
                  <a:cubicBezTo>
                    <a:pt x="1162" y="499"/>
                    <a:pt x="1164" y="508"/>
                    <a:pt x="1164" y="508"/>
                  </a:cubicBezTo>
                  <a:cubicBezTo>
                    <a:pt x="1165" y="509"/>
                    <a:pt x="1165" y="509"/>
                    <a:pt x="1165" y="509"/>
                  </a:cubicBezTo>
                  <a:cubicBezTo>
                    <a:pt x="1173" y="509"/>
                    <a:pt x="1173" y="509"/>
                    <a:pt x="1173" y="509"/>
                  </a:cubicBezTo>
                  <a:cubicBezTo>
                    <a:pt x="1174" y="511"/>
                    <a:pt x="1174" y="511"/>
                    <a:pt x="1174" y="511"/>
                  </a:cubicBezTo>
                  <a:cubicBezTo>
                    <a:pt x="1162" y="518"/>
                    <a:pt x="1162" y="518"/>
                    <a:pt x="1162" y="518"/>
                  </a:cubicBezTo>
                  <a:cubicBezTo>
                    <a:pt x="1157" y="518"/>
                    <a:pt x="1157" y="518"/>
                    <a:pt x="1157" y="518"/>
                  </a:cubicBezTo>
                  <a:cubicBezTo>
                    <a:pt x="1148" y="509"/>
                    <a:pt x="1148" y="509"/>
                    <a:pt x="1148" y="509"/>
                  </a:cubicBezTo>
                  <a:cubicBezTo>
                    <a:pt x="1146" y="498"/>
                    <a:pt x="1146" y="498"/>
                    <a:pt x="1146" y="498"/>
                  </a:cubicBezTo>
                  <a:cubicBezTo>
                    <a:pt x="1137" y="495"/>
                    <a:pt x="1137" y="495"/>
                    <a:pt x="1137" y="495"/>
                  </a:cubicBezTo>
                  <a:cubicBezTo>
                    <a:pt x="1131" y="482"/>
                    <a:pt x="1131" y="482"/>
                    <a:pt x="1131" y="482"/>
                  </a:cubicBezTo>
                  <a:cubicBezTo>
                    <a:pt x="1106" y="472"/>
                    <a:pt x="1106" y="472"/>
                    <a:pt x="1106" y="472"/>
                  </a:cubicBezTo>
                  <a:cubicBezTo>
                    <a:pt x="1097" y="472"/>
                    <a:pt x="1097" y="472"/>
                    <a:pt x="1097" y="472"/>
                  </a:cubicBezTo>
                  <a:cubicBezTo>
                    <a:pt x="1096" y="471"/>
                    <a:pt x="1095" y="468"/>
                    <a:pt x="1094" y="468"/>
                  </a:cubicBezTo>
                  <a:cubicBezTo>
                    <a:pt x="1093" y="468"/>
                    <a:pt x="1093" y="468"/>
                    <a:pt x="1092" y="469"/>
                  </a:cubicBezTo>
                  <a:cubicBezTo>
                    <a:pt x="1091" y="470"/>
                    <a:pt x="1089" y="473"/>
                    <a:pt x="1089" y="475"/>
                  </a:cubicBezTo>
                  <a:cubicBezTo>
                    <a:pt x="1078" y="476"/>
                    <a:pt x="1078" y="476"/>
                    <a:pt x="1078" y="476"/>
                  </a:cubicBezTo>
                  <a:cubicBezTo>
                    <a:pt x="1075" y="468"/>
                    <a:pt x="1075" y="468"/>
                    <a:pt x="1075" y="468"/>
                  </a:cubicBezTo>
                  <a:cubicBezTo>
                    <a:pt x="1070" y="468"/>
                    <a:pt x="1070" y="468"/>
                    <a:pt x="1070" y="468"/>
                  </a:cubicBezTo>
                  <a:cubicBezTo>
                    <a:pt x="1067" y="479"/>
                    <a:pt x="1067" y="479"/>
                    <a:pt x="1067" y="479"/>
                  </a:cubicBezTo>
                  <a:cubicBezTo>
                    <a:pt x="1065" y="482"/>
                    <a:pt x="1065" y="482"/>
                    <a:pt x="1065" y="482"/>
                  </a:cubicBezTo>
                  <a:cubicBezTo>
                    <a:pt x="1062" y="481"/>
                    <a:pt x="1060" y="480"/>
                    <a:pt x="1059" y="480"/>
                  </a:cubicBezTo>
                  <a:cubicBezTo>
                    <a:pt x="1059" y="480"/>
                    <a:pt x="1060" y="479"/>
                    <a:pt x="1060" y="479"/>
                  </a:cubicBezTo>
                  <a:cubicBezTo>
                    <a:pt x="1060" y="479"/>
                    <a:pt x="1061" y="478"/>
                    <a:pt x="1060" y="477"/>
                  </a:cubicBezTo>
                  <a:cubicBezTo>
                    <a:pt x="1060" y="476"/>
                    <a:pt x="1059" y="476"/>
                    <a:pt x="1058" y="476"/>
                  </a:cubicBezTo>
                  <a:cubicBezTo>
                    <a:pt x="1056" y="476"/>
                    <a:pt x="1048" y="478"/>
                    <a:pt x="1046" y="479"/>
                  </a:cubicBezTo>
                  <a:cubicBezTo>
                    <a:pt x="1044" y="477"/>
                    <a:pt x="1044" y="477"/>
                    <a:pt x="1044" y="477"/>
                  </a:cubicBezTo>
                  <a:cubicBezTo>
                    <a:pt x="1038" y="458"/>
                    <a:pt x="1038" y="458"/>
                    <a:pt x="1038" y="458"/>
                  </a:cubicBezTo>
                  <a:cubicBezTo>
                    <a:pt x="1051" y="442"/>
                    <a:pt x="1051" y="442"/>
                    <a:pt x="1051" y="442"/>
                  </a:cubicBezTo>
                  <a:cubicBezTo>
                    <a:pt x="1048" y="432"/>
                    <a:pt x="1048" y="432"/>
                    <a:pt x="1048" y="432"/>
                  </a:cubicBezTo>
                  <a:cubicBezTo>
                    <a:pt x="1052" y="422"/>
                    <a:pt x="1052" y="422"/>
                    <a:pt x="1052" y="422"/>
                  </a:cubicBezTo>
                  <a:cubicBezTo>
                    <a:pt x="1058" y="422"/>
                    <a:pt x="1058" y="422"/>
                    <a:pt x="1058" y="422"/>
                  </a:cubicBezTo>
                  <a:cubicBezTo>
                    <a:pt x="1065" y="414"/>
                    <a:pt x="1065" y="414"/>
                    <a:pt x="1065" y="414"/>
                  </a:cubicBezTo>
                  <a:cubicBezTo>
                    <a:pt x="1073" y="411"/>
                    <a:pt x="1073" y="411"/>
                    <a:pt x="1073" y="411"/>
                  </a:cubicBezTo>
                  <a:cubicBezTo>
                    <a:pt x="1082" y="402"/>
                    <a:pt x="1082" y="402"/>
                    <a:pt x="1082" y="402"/>
                  </a:cubicBezTo>
                  <a:lnTo>
                    <a:pt x="1085" y="416"/>
                  </a:lnTo>
                  <a:close/>
                  <a:moveTo>
                    <a:pt x="1025" y="307"/>
                  </a:moveTo>
                  <a:cubicBezTo>
                    <a:pt x="1032" y="308"/>
                    <a:pt x="1032" y="308"/>
                    <a:pt x="1032" y="308"/>
                  </a:cubicBezTo>
                  <a:cubicBezTo>
                    <a:pt x="1043" y="316"/>
                    <a:pt x="1043" y="316"/>
                    <a:pt x="1043" y="316"/>
                  </a:cubicBezTo>
                  <a:cubicBezTo>
                    <a:pt x="1045" y="326"/>
                    <a:pt x="1045" y="326"/>
                    <a:pt x="1045" y="326"/>
                  </a:cubicBezTo>
                  <a:cubicBezTo>
                    <a:pt x="1050" y="337"/>
                    <a:pt x="1050" y="337"/>
                    <a:pt x="1050" y="337"/>
                  </a:cubicBezTo>
                  <a:cubicBezTo>
                    <a:pt x="1048" y="344"/>
                    <a:pt x="1048" y="344"/>
                    <a:pt x="1048" y="344"/>
                  </a:cubicBezTo>
                  <a:cubicBezTo>
                    <a:pt x="1059" y="388"/>
                    <a:pt x="1059" y="388"/>
                    <a:pt x="1059" y="388"/>
                  </a:cubicBezTo>
                  <a:cubicBezTo>
                    <a:pt x="1065" y="389"/>
                    <a:pt x="1065" y="389"/>
                    <a:pt x="1065" y="389"/>
                  </a:cubicBezTo>
                  <a:cubicBezTo>
                    <a:pt x="1066" y="391"/>
                    <a:pt x="1070" y="397"/>
                    <a:pt x="1072" y="398"/>
                  </a:cubicBezTo>
                  <a:cubicBezTo>
                    <a:pt x="1074" y="399"/>
                    <a:pt x="1078" y="400"/>
                    <a:pt x="1080" y="400"/>
                  </a:cubicBezTo>
                  <a:cubicBezTo>
                    <a:pt x="1072" y="409"/>
                    <a:pt x="1072" y="409"/>
                    <a:pt x="1072" y="409"/>
                  </a:cubicBezTo>
                  <a:cubicBezTo>
                    <a:pt x="1064" y="412"/>
                    <a:pt x="1064" y="412"/>
                    <a:pt x="1064" y="412"/>
                  </a:cubicBezTo>
                  <a:cubicBezTo>
                    <a:pt x="1057" y="420"/>
                    <a:pt x="1057" y="420"/>
                    <a:pt x="1057" y="420"/>
                  </a:cubicBezTo>
                  <a:cubicBezTo>
                    <a:pt x="1051" y="420"/>
                    <a:pt x="1051" y="420"/>
                    <a:pt x="1051" y="420"/>
                  </a:cubicBezTo>
                  <a:cubicBezTo>
                    <a:pt x="1045" y="432"/>
                    <a:pt x="1045" y="432"/>
                    <a:pt x="1045" y="432"/>
                  </a:cubicBezTo>
                  <a:cubicBezTo>
                    <a:pt x="1049" y="442"/>
                    <a:pt x="1049" y="442"/>
                    <a:pt x="1049" y="442"/>
                  </a:cubicBezTo>
                  <a:cubicBezTo>
                    <a:pt x="1036" y="458"/>
                    <a:pt x="1036" y="458"/>
                    <a:pt x="1036" y="458"/>
                  </a:cubicBezTo>
                  <a:cubicBezTo>
                    <a:pt x="1042" y="478"/>
                    <a:pt x="1042" y="478"/>
                    <a:pt x="1042" y="478"/>
                  </a:cubicBezTo>
                  <a:cubicBezTo>
                    <a:pt x="1042" y="494"/>
                    <a:pt x="1042" y="494"/>
                    <a:pt x="1042" y="494"/>
                  </a:cubicBezTo>
                  <a:cubicBezTo>
                    <a:pt x="1033" y="499"/>
                    <a:pt x="1033" y="499"/>
                    <a:pt x="1033" y="499"/>
                  </a:cubicBezTo>
                  <a:cubicBezTo>
                    <a:pt x="1036" y="507"/>
                    <a:pt x="1036" y="507"/>
                    <a:pt x="1036" y="507"/>
                  </a:cubicBezTo>
                  <a:cubicBezTo>
                    <a:pt x="1026" y="518"/>
                    <a:pt x="1026" y="518"/>
                    <a:pt x="1026" y="518"/>
                  </a:cubicBezTo>
                  <a:cubicBezTo>
                    <a:pt x="1014" y="521"/>
                    <a:pt x="1014" y="521"/>
                    <a:pt x="1014" y="521"/>
                  </a:cubicBezTo>
                  <a:cubicBezTo>
                    <a:pt x="1014" y="555"/>
                    <a:pt x="1014" y="555"/>
                    <a:pt x="1014" y="555"/>
                  </a:cubicBezTo>
                  <a:cubicBezTo>
                    <a:pt x="1010" y="550"/>
                    <a:pt x="1010" y="550"/>
                    <a:pt x="1010" y="550"/>
                  </a:cubicBezTo>
                  <a:cubicBezTo>
                    <a:pt x="1001" y="551"/>
                    <a:pt x="1001" y="551"/>
                    <a:pt x="1001" y="551"/>
                  </a:cubicBezTo>
                  <a:cubicBezTo>
                    <a:pt x="996" y="576"/>
                    <a:pt x="996" y="576"/>
                    <a:pt x="996" y="576"/>
                  </a:cubicBezTo>
                  <a:cubicBezTo>
                    <a:pt x="997" y="576"/>
                    <a:pt x="997" y="576"/>
                    <a:pt x="997" y="576"/>
                  </a:cubicBezTo>
                  <a:cubicBezTo>
                    <a:pt x="997" y="576"/>
                    <a:pt x="997" y="576"/>
                    <a:pt x="997" y="576"/>
                  </a:cubicBezTo>
                  <a:cubicBezTo>
                    <a:pt x="997" y="577"/>
                    <a:pt x="997" y="577"/>
                    <a:pt x="997" y="577"/>
                  </a:cubicBezTo>
                  <a:cubicBezTo>
                    <a:pt x="997" y="578"/>
                    <a:pt x="997" y="578"/>
                    <a:pt x="997" y="578"/>
                  </a:cubicBezTo>
                  <a:cubicBezTo>
                    <a:pt x="992" y="577"/>
                    <a:pt x="992" y="577"/>
                    <a:pt x="992" y="577"/>
                  </a:cubicBezTo>
                  <a:cubicBezTo>
                    <a:pt x="992" y="575"/>
                    <a:pt x="991" y="569"/>
                    <a:pt x="988" y="564"/>
                  </a:cubicBezTo>
                  <a:cubicBezTo>
                    <a:pt x="985" y="559"/>
                    <a:pt x="987" y="555"/>
                    <a:pt x="987" y="555"/>
                  </a:cubicBezTo>
                  <a:cubicBezTo>
                    <a:pt x="987" y="554"/>
                    <a:pt x="987" y="554"/>
                    <a:pt x="987" y="554"/>
                  </a:cubicBezTo>
                  <a:cubicBezTo>
                    <a:pt x="985" y="548"/>
                    <a:pt x="985" y="548"/>
                    <a:pt x="985" y="548"/>
                  </a:cubicBezTo>
                  <a:cubicBezTo>
                    <a:pt x="981" y="544"/>
                    <a:pt x="981" y="544"/>
                    <a:pt x="981" y="544"/>
                  </a:cubicBezTo>
                  <a:cubicBezTo>
                    <a:pt x="969" y="548"/>
                    <a:pt x="969" y="548"/>
                    <a:pt x="969" y="548"/>
                  </a:cubicBezTo>
                  <a:cubicBezTo>
                    <a:pt x="964" y="554"/>
                    <a:pt x="964" y="554"/>
                    <a:pt x="964" y="554"/>
                  </a:cubicBezTo>
                  <a:cubicBezTo>
                    <a:pt x="970" y="557"/>
                    <a:pt x="970" y="557"/>
                    <a:pt x="970" y="557"/>
                  </a:cubicBezTo>
                  <a:cubicBezTo>
                    <a:pt x="970" y="573"/>
                    <a:pt x="970" y="573"/>
                    <a:pt x="970" y="573"/>
                  </a:cubicBezTo>
                  <a:cubicBezTo>
                    <a:pt x="961" y="585"/>
                    <a:pt x="961" y="585"/>
                    <a:pt x="961" y="585"/>
                  </a:cubicBezTo>
                  <a:cubicBezTo>
                    <a:pt x="956" y="591"/>
                    <a:pt x="956" y="591"/>
                    <a:pt x="956" y="591"/>
                  </a:cubicBezTo>
                  <a:cubicBezTo>
                    <a:pt x="955" y="591"/>
                    <a:pt x="951" y="591"/>
                    <a:pt x="948" y="591"/>
                  </a:cubicBezTo>
                  <a:cubicBezTo>
                    <a:pt x="944" y="591"/>
                    <a:pt x="941" y="589"/>
                    <a:pt x="941" y="589"/>
                  </a:cubicBezTo>
                  <a:cubicBezTo>
                    <a:pt x="928" y="582"/>
                    <a:pt x="928" y="582"/>
                    <a:pt x="928" y="582"/>
                  </a:cubicBezTo>
                  <a:cubicBezTo>
                    <a:pt x="924" y="589"/>
                    <a:pt x="924" y="589"/>
                    <a:pt x="924" y="589"/>
                  </a:cubicBezTo>
                  <a:cubicBezTo>
                    <a:pt x="912" y="591"/>
                    <a:pt x="912" y="591"/>
                    <a:pt x="912" y="591"/>
                  </a:cubicBezTo>
                  <a:cubicBezTo>
                    <a:pt x="909" y="601"/>
                    <a:pt x="909" y="601"/>
                    <a:pt x="909" y="601"/>
                  </a:cubicBezTo>
                  <a:cubicBezTo>
                    <a:pt x="895" y="600"/>
                    <a:pt x="895" y="600"/>
                    <a:pt x="895" y="600"/>
                  </a:cubicBezTo>
                  <a:cubicBezTo>
                    <a:pt x="885" y="591"/>
                    <a:pt x="885" y="591"/>
                    <a:pt x="885" y="591"/>
                  </a:cubicBezTo>
                  <a:cubicBezTo>
                    <a:pt x="878" y="591"/>
                    <a:pt x="878" y="591"/>
                    <a:pt x="878" y="591"/>
                  </a:cubicBezTo>
                  <a:cubicBezTo>
                    <a:pt x="873" y="595"/>
                    <a:pt x="873" y="595"/>
                    <a:pt x="873" y="595"/>
                  </a:cubicBezTo>
                  <a:cubicBezTo>
                    <a:pt x="866" y="595"/>
                    <a:pt x="866" y="595"/>
                    <a:pt x="866" y="595"/>
                  </a:cubicBezTo>
                  <a:cubicBezTo>
                    <a:pt x="862" y="580"/>
                    <a:pt x="862" y="580"/>
                    <a:pt x="862" y="580"/>
                  </a:cubicBezTo>
                  <a:cubicBezTo>
                    <a:pt x="842" y="579"/>
                    <a:pt x="842" y="579"/>
                    <a:pt x="842" y="579"/>
                  </a:cubicBezTo>
                  <a:cubicBezTo>
                    <a:pt x="823" y="614"/>
                    <a:pt x="823" y="614"/>
                    <a:pt x="823" y="614"/>
                  </a:cubicBezTo>
                  <a:cubicBezTo>
                    <a:pt x="823" y="614"/>
                    <a:pt x="823" y="614"/>
                    <a:pt x="822" y="614"/>
                  </a:cubicBezTo>
                  <a:cubicBezTo>
                    <a:pt x="822" y="614"/>
                    <a:pt x="822" y="613"/>
                    <a:pt x="821" y="613"/>
                  </a:cubicBezTo>
                  <a:cubicBezTo>
                    <a:pt x="821" y="613"/>
                    <a:pt x="821" y="613"/>
                    <a:pt x="821" y="613"/>
                  </a:cubicBezTo>
                  <a:cubicBezTo>
                    <a:pt x="821" y="612"/>
                    <a:pt x="820" y="612"/>
                    <a:pt x="820" y="611"/>
                  </a:cubicBezTo>
                  <a:cubicBezTo>
                    <a:pt x="820" y="611"/>
                    <a:pt x="820" y="611"/>
                    <a:pt x="820" y="611"/>
                  </a:cubicBezTo>
                  <a:cubicBezTo>
                    <a:pt x="819" y="611"/>
                    <a:pt x="819" y="610"/>
                    <a:pt x="818" y="610"/>
                  </a:cubicBezTo>
                  <a:cubicBezTo>
                    <a:pt x="818" y="609"/>
                    <a:pt x="818" y="609"/>
                    <a:pt x="818" y="609"/>
                  </a:cubicBezTo>
                  <a:cubicBezTo>
                    <a:pt x="817" y="609"/>
                    <a:pt x="817" y="608"/>
                    <a:pt x="816" y="608"/>
                  </a:cubicBezTo>
                  <a:cubicBezTo>
                    <a:pt x="816" y="608"/>
                    <a:pt x="816" y="608"/>
                    <a:pt x="816" y="608"/>
                  </a:cubicBezTo>
                  <a:cubicBezTo>
                    <a:pt x="815" y="607"/>
                    <a:pt x="815" y="607"/>
                    <a:pt x="814" y="606"/>
                  </a:cubicBezTo>
                  <a:cubicBezTo>
                    <a:pt x="814" y="606"/>
                    <a:pt x="814" y="606"/>
                    <a:pt x="814" y="606"/>
                  </a:cubicBezTo>
                  <a:cubicBezTo>
                    <a:pt x="813" y="606"/>
                    <a:pt x="812" y="605"/>
                    <a:pt x="812" y="605"/>
                  </a:cubicBezTo>
                  <a:cubicBezTo>
                    <a:pt x="812" y="605"/>
                    <a:pt x="812" y="605"/>
                    <a:pt x="812" y="605"/>
                  </a:cubicBezTo>
                  <a:cubicBezTo>
                    <a:pt x="811" y="604"/>
                    <a:pt x="810" y="604"/>
                    <a:pt x="810" y="604"/>
                  </a:cubicBezTo>
                  <a:cubicBezTo>
                    <a:pt x="810" y="604"/>
                    <a:pt x="809" y="604"/>
                    <a:pt x="809" y="604"/>
                  </a:cubicBezTo>
                  <a:cubicBezTo>
                    <a:pt x="809" y="604"/>
                    <a:pt x="808" y="603"/>
                    <a:pt x="808" y="603"/>
                  </a:cubicBezTo>
                  <a:cubicBezTo>
                    <a:pt x="807" y="603"/>
                    <a:pt x="806" y="603"/>
                    <a:pt x="806" y="603"/>
                  </a:cubicBezTo>
                  <a:cubicBezTo>
                    <a:pt x="806" y="603"/>
                    <a:pt x="806" y="603"/>
                    <a:pt x="806" y="603"/>
                  </a:cubicBezTo>
                  <a:cubicBezTo>
                    <a:pt x="806" y="603"/>
                    <a:pt x="806" y="603"/>
                    <a:pt x="806" y="603"/>
                  </a:cubicBezTo>
                  <a:cubicBezTo>
                    <a:pt x="806" y="603"/>
                    <a:pt x="807" y="602"/>
                    <a:pt x="808" y="601"/>
                  </a:cubicBezTo>
                  <a:cubicBezTo>
                    <a:pt x="809" y="601"/>
                    <a:pt x="809" y="601"/>
                    <a:pt x="809" y="601"/>
                  </a:cubicBezTo>
                  <a:cubicBezTo>
                    <a:pt x="804" y="596"/>
                    <a:pt x="804" y="596"/>
                    <a:pt x="804" y="596"/>
                  </a:cubicBezTo>
                  <a:cubicBezTo>
                    <a:pt x="798" y="596"/>
                    <a:pt x="798" y="596"/>
                    <a:pt x="798" y="596"/>
                  </a:cubicBezTo>
                  <a:cubicBezTo>
                    <a:pt x="797" y="595"/>
                    <a:pt x="793" y="592"/>
                    <a:pt x="791" y="591"/>
                  </a:cubicBezTo>
                  <a:cubicBezTo>
                    <a:pt x="790" y="590"/>
                    <a:pt x="794" y="583"/>
                    <a:pt x="795" y="580"/>
                  </a:cubicBezTo>
                  <a:cubicBezTo>
                    <a:pt x="796" y="579"/>
                    <a:pt x="797" y="577"/>
                    <a:pt x="797" y="576"/>
                  </a:cubicBezTo>
                  <a:cubicBezTo>
                    <a:pt x="800" y="571"/>
                    <a:pt x="794" y="564"/>
                    <a:pt x="794" y="563"/>
                  </a:cubicBezTo>
                  <a:cubicBezTo>
                    <a:pt x="785" y="555"/>
                    <a:pt x="785" y="555"/>
                    <a:pt x="785" y="555"/>
                  </a:cubicBezTo>
                  <a:cubicBezTo>
                    <a:pt x="785" y="548"/>
                    <a:pt x="785" y="548"/>
                    <a:pt x="785" y="548"/>
                  </a:cubicBezTo>
                  <a:cubicBezTo>
                    <a:pt x="781" y="543"/>
                    <a:pt x="781" y="543"/>
                    <a:pt x="781" y="543"/>
                  </a:cubicBezTo>
                  <a:cubicBezTo>
                    <a:pt x="781" y="543"/>
                    <a:pt x="781" y="543"/>
                    <a:pt x="781" y="543"/>
                  </a:cubicBezTo>
                  <a:cubicBezTo>
                    <a:pt x="772" y="529"/>
                    <a:pt x="772" y="529"/>
                    <a:pt x="772" y="529"/>
                  </a:cubicBezTo>
                  <a:cubicBezTo>
                    <a:pt x="772" y="514"/>
                    <a:pt x="772" y="514"/>
                    <a:pt x="772" y="514"/>
                  </a:cubicBezTo>
                  <a:cubicBezTo>
                    <a:pt x="761" y="504"/>
                    <a:pt x="761" y="504"/>
                    <a:pt x="761" y="504"/>
                  </a:cubicBezTo>
                  <a:cubicBezTo>
                    <a:pt x="766" y="500"/>
                    <a:pt x="766" y="500"/>
                    <a:pt x="766" y="500"/>
                  </a:cubicBezTo>
                  <a:cubicBezTo>
                    <a:pt x="766" y="469"/>
                    <a:pt x="766" y="469"/>
                    <a:pt x="766" y="469"/>
                  </a:cubicBezTo>
                  <a:cubicBezTo>
                    <a:pt x="766" y="468"/>
                    <a:pt x="773" y="465"/>
                    <a:pt x="781" y="463"/>
                  </a:cubicBezTo>
                  <a:cubicBezTo>
                    <a:pt x="782" y="463"/>
                    <a:pt x="782" y="463"/>
                    <a:pt x="782" y="463"/>
                  </a:cubicBezTo>
                  <a:cubicBezTo>
                    <a:pt x="782" y="450"/>
                    <a:pt x="782" y="450"/>
                    <a:pt x="782" y="450"/>
                  </a:cubicBezTo>
                  <a:cubicBezTo>
                    <a:pt x="800" y="450"/>
                    <a:pt x="800" y="450"/>
                    <a:pt x="800" y="450"/>
                  </a:cubicBezTo>
                  <a:cubicBezTo>
                    <a:pt x="800" y="372"/>
                    <a:pt x="800" y="372"/>
                    <a:pt x="800" y="372"/>
                  </a:cubicBezTo>
                  <a:cubicBezTo>
                    <a:pt x="804" y="372"/>
                    <a:pt x="804" y="372"/>
                    <a:pt x="804" y="372"/>
                  </a:cubicBezTo>
                  <a:cubicBezTo>
                    <a:pt x="804" y="365"/>
                    <a:pt x="804" y="365"/>
                    <a:pt x="804" y="365"/>
                  </a:cubicBezTo>
                  <a:cubicBezTo>
                    <a:pt x="819" y="365"/>
                    <a:pt x="819" y="365"/>
                    <a:pt x="819" y="365"/>
                  </a:cubicBezTo>
                  <a:cubicBezTo>
                    <a:pt x="819" y="323"/>
                    <a:pt x="819" y="323"/>
                    <a:pt x="819" y="323"/>
                  </a:cubicBezTo>
                  <a:cubicBezTo>
                    <a:pt x="976" y="323"/>
                    <a:pt x="976" y="323"/>
                    <a:pt x="976" y="323"/>
                  </a:cubicBezTo>
                  <a:cubicBezTo>
                    <a:pt x="980" y="330"/>
                    <a:pt x="980" y="330"/>
                    <a:pt x="980" y="330"/>
                  </a:cubicBezTo>
                  <a:cubicBezTo>
                    <a:pt x="986" y="330"/>
                    <a:pt x="986" y="330"/>
                    <a:pt x="986" y="330"/>
                  </a:cubicBezTo>
                  <a:cubicBezTo>
                    <a:pt x="994" y="324"/>
                    <a:pt x="994" y="324"/>
                    <a:pt x="994" y="324"/>
                  </a:cubicBezTo>
                  <a:cubicBezTo>
                    <a:pt x="994" y="317"/>
                    <a:pt x="994" y="317"/>
                    <a:pt x="994" y="317"/>
                  </a:cubicBezTo>
                  <a:cubicBezTo>
                    <a:pt x="1002" y="317"/>
                    <a:pt x="1002" y="317"/>
                    <a:pt x="1002" y="317"/>
                  </a:cubicBezTo>
                  <a:cubicBezTo>
                    <a:pt x="1008" y="312"/>
                    <a:pt x="1008" y="312"/>
                    <a:pt x="1008" y="312"/>
                  </a:cubicBezTo>
                  <a:cubicBezTo>
                    <a:pt x="1008" y="306"/>
                    <a:pt x="1008" y="306"/>
                    <a:pt x="1008" y="306"/>
                  </a:cubicBezTo>
                  <a:cubicBezTo>
                    <a:pt x="1013" y="306"/>
                    <a:pt x="1013" y="306"/>
                    <a:pt x="1013" y="306"/>
                  </a:cubicBezTo>
                  <a:cubicBezTo>
                    <a:pt x="1019" y="299"/>
                    <a:pt x="1019" y="299"/>
                    <a:pt x="1019" y="299"/>
                  </a:cubicBezTo>
                  <a:lnTo>
                    <a:pt x="1025" y="307"/>
                  </a:lnTo>
                  <a:close/>
                  <a:moveTo>
                    <a:pt x="815" y="122"/>
                  </a:moveTo>
                  <a:cubicBezTo>
                    <a:pt x="840" y="120"/>
                    <a:pt x="840" y="120"/>
                    <a:pt x="840" y="120"/>
                  </a:cubicBezTo>
                  <a:cubicBezTo>
                    <a:pt x="842" y="121"/>
                    <a:pt x="858" y="130"/>
                    <a:pt x="860" y="130"/>
                  </a:cubicBezTo>
                  <a:cubicBezTo>
                    <a:pt x="863" y="130"/>
                    <a:pt x="884" y="135"/>
                    <a:pt x="884" y="135"/>
                  </a:cubicBezTo>
                  <a:cubicBezTo>
                    <a:pt x="897" y="138"/>
                    <a:pt x="897" y="138"/>
                    <a:pt x="897" y="138"/>
                  </a:cubicBezTo>
                  <a:cubicBezTo>
                    <a:pt x="908" y="126"/>
                    <a:pt x="908" y="126"/>
                    <a:pt x="908" y="126"/>
                  </a:cubicBezTo>
                  <a:cubicBezTo>
                    <a:pt x="911" y="123"/>
                    <a:pt x="911" y="123"/>
                    <a:pt x="911" y="123"/>
                  </a:cubicBezTo>
                  <a:cubicBezTo>
                    <a:pt x="937" y="124"/>
                    <a:pt x="937" y="124"/>
                    <a:pt x="937" y="124"/>
                  </a:cubicBezTo>
                  <a:cubicBezTo>
                    <a:pt x="942" y="130"/>
                    <a:pt x="942" y="130"/>
                    <a:pt x="942" y="130"/>
                  </a:cubicBezTo>
                  <a:cubicBezTo>
                    <a:pt x="961" y="133"/>
                    <a:pt x="961" y="133"/>
                    <a:pt x="961" y="133"/>
                  </a:cubicBezTo>
                  <a:cubicBezTo>
                    <a:pt x="977" y="132"/>
                    <a:pt x="977" y="132"/>
                    <a:pt x="977" y="132"/>
                  </a:cubicBezTo>
                  <a:cubicBezTo>
                    <a:pt x="982" y="128"/>
                    <a:pt x="982" y="128"/>
                    <a:pt x="982" y="128"/>
                  </a:cubicBezTo>
                  <a:cubicBezTo>
                    <a:pt x="995" y="160"/>
                    <a:pt x="995" y="160"/>
                    <a:pt x="995" y="160"/>
                  </a:cubicBezTo>
                  <a:cubicBezTo>
                    <a:pt x="992" y="172"/>
                    <a:pt x="992" y="172"/>
                    <a:pt x="992" y="172"/>
                  </a:cubicBezTo>
                  <a:cubicBezTo>
                    <a:pt x="989" y="197"/>
                    <a:pt x="989" y="197"/>
                    <a:pt x="989" y="197"/>
                  </a:cubicBezTo>
                  <a:cubicBezTo>
                    <a:pt x="984" y="197"/>
                    <a:pt x="984" y="197"/>
                    <a:pt x="984" y="197"/>
                  </a:cubicBezTo>
                  <a:cubicBezTo>
                    <a:pt x="982" y="195"/>
                    <a:pt x="977" y="192"/>
                    <a:pt x="976" y="190"/>
                  </a:cubicBezTo>
                  <a:cubicBezTo>
                    <a:pt x="975" y="189"/>
                    <a:pt x="970" y="182"/>
                    <a:pt x="968" y="181"/>
                  </a:cubicBezTo>
                  <a:cubicBezTo>
                    <a:pt x="969" y="179"/>
                    <a:pt x="969" y="175"/>
                    <a:pt x="968" y="173"/>
                  </a:cubicBezTo>
                  <a:cubicBezTo>
                    <a:pt x="967" y="171"/>
                    <a:pt x="966" y="170"/>
                    <a:pt x="964" y="169"/>
                  </a:cubicBezTo>
                  <a:cubicBezTo>
                    <a:pt x="963" y="168"/>
                    <a:pt x="962" y="167"/>
                    <a:pt x="962" y="166"/>
                  </a:cubicBezTo>
                  <a:cubicBezTo>
                    <a:pt x="961" y="165"/>
                    <a:pt x="957" y="155"/>
                    <a:pt x="956" y="154"/>
                  </a:cubicBezTo>
                  <a:cubicBezTo>
                    <a:pt x="955" y="152"/>
                    <a:pt x="955" y="152"/>
                    <a:pt x="955" y="152"/>
                  </a:cubicBezTo>
                  <a:cubicBezTo>
                    <a:pt x="950" y="158"/>
                    <a:pt x="950" y="158"/>
                    <a:pt x="950" y="158"/>
                  </a:cubicBezTo>
                  <a:cubicBezTo>
                    <a:pt x="951" y="166"/>
                    <a:pt x="951" y="166"/>
                    <a:pt x="951" y="166"/>
                  </a:cubicBezTo>
                  <a:cubicBezTo>
                    <a:pt x="954" y="168"/>
                    <a:pt x="954" y="168"/>
                    <a:pt x="954" y="168"/>
                  </a:cubicBezTo>
                  <a:cubicBezTo>
                    <a:pt x="954" y="173"/>
                    <a:pt x="954" y="173"/>
                    <a:pt x="954" y="173"/>
                  </a:cubicBezTo>
                  <a:cubicBezTo>
                    <a:pt x="971" y="197"/>
                    <a:pt x="971" y="197"/>
                    <a:pt x="971" y="197"/>
                  </a:cubicBezTo>
                  <a:cubicBezTo>
                    <a:pt x="974" y="197"/>
                    <a:pt x="974" y="197"/>
                    <a:pt x="974" y="197"/>
                  </a:cubicBezTo>
                  <a:cubicBezTo>
                    <a:pt x="975" y="203"/>
                    <a:pt x="975" y="203"/>
                    <a:pt x="975" y="203"/>
                  </a:cubicBezTo>
                  <a:cubicBezTo>
                    <a:pt x="984" y="220"/>
                    <a:pt x="984" y="220"/>
                    <a:pt x="984" y="220"/>
                  </a:cubicBezTo>
                  <a:cubicBezTo>
                    <a:pt x="986" y="232"/>
                    <a:pt x="986" y="232"/>
                    <a:pt x="986" y="232"/>
                  </a:cubicBezTo>
                  <a:cubicBezTo>
                    <a:pt x="986" y="232"/>
                    <a:pt x="986" y="232"/>
                    <a:pt x="986" y="232"/>
                  </a:cubicBezTo>
                  <a:cubicBezTo>
                    <a:pt x="995" y="248"/>
                    <a:pt x="1010" y="275"/>
                    <a:pt x="1012" y="275"/>
                  </a:cubicBezTo>
                  <a:cubicBezTo>
                    <a:pt x="1014" y="276"/>
                    <a:pt x="1019" y="278"/>
                    <a:pt x="1022" y="279"/>
                  </a:cubicBezTo>
                  <a:cubicBezTo>
                    <a:pt x="1021" y="281"/>
                    <a:pt x="1021" y="281"/>
                    <a:pt x="1021" y="281"/>
                  </a:cubicBezTo>
                  <a:cubicBezTo>
                    <a:pt x="1016" y="280"/>
                    <a:pt x="1016" y="280"/>
                    <a:pt x="1016" y="280"/>
                  </a:cubicBezTo>
                  <a:cubicBezTo>
                    <a:pt x="1018" y="297"/>
                    <a:pt x="1018" y="297"/>
                    <a:pt x="1018" y="297"/>
                  </a:cubicBezTo>
                  <a:cubicBezTo>
                    <a:pt x="1012" y="304"/>
                    <a:pt x="1012" y="304"/>
                    <a:pt x="1012" y="304"/>
                  </a:cubicBezTo>
                  <a:cubicBezTo>
                    <a:pt x="1006" y="304"/>
                    <a:pt x="1006" y="304"/>
                    <a:pt x="1006" y="304"/>
                  </a:cubicBezTo>
                  <a:cubicBezTo>
                    <a:pt x="1006" y="311"/>
                    <a:pt x="1006" y="311"/>
                    <a:pt x="1006" y="311"/>
                  </a:cubicBezTo>
                  <a:cubicBezTo>
                    <a:pt x="1001" y="315"/>
                    <a:pt x="1001" y="315"/>
                    <a:pt x="1001" y="315"/>
                  </a:cubicBezTo>
                  <a:cubicBezTo>
                    <a:pt x="992" y="315"/>
                    <a:pt x="992" y="315"/>
                    <a:pt x="992" y="315"/>
                  </a:cubicBezTo>
                  <a:cubicBezTo>
                    <a:pt x="992" y="323"/>
                    <a:pt x="992" y="323"/>
                    <a:pt x="992" y="323"/>
                  </a:cubicBezTo>
                  <a:cubicBezTo>
                    <a:pt x="985" y="328"/>
                    <a:pt x="985" y="328"/>
                    <a:pt x="985" y="328"/>
                  </a:cubicBezTo>
                  <a:cubicBezTo>
                    <a:pt x="981" y="328"/>
                    <a:pt x="981" y="328"/>
                    <a:pt x="981" y="328"/>
                  </a:cubicBezTo>
                  <a:cubicBezTo>
                    <a:pt x="977" y="321"/>
                    <a:pt x="977" y="321"/>
                    <a:pt x="977" y="321"/>
                  </a:cubicBezTo>
                  <a:cubicBezTo>
                    <a:pt x="819" y="321"/>
                    <a:pt x="819" y="321"/>
                    <a:pt x="819" y="321"/>
                  </a:cubicBezTo>
                  <a:cubicBezTo>
                    <a:pt x="818" y="321"/>
                    <a:pt x="818" y="321"/>
                    <a:pt x="818" y="321"/>
                  </a:cubicBezTo>
                  <a:cubicBezTo>
                    <a:pt x="818" y="321"/>
                    <a:pt x="818" y="320"/>
                    <a:pt x="818" y="319"/>
                  </a:cubicBezTo>
                  <a:cubicBezTo>
                    <a:pt x="818" y="317"/>
                    <a:pt x="818" y="315"/>
                    <a:pt x="817" y="311"/>
                  </a:cubicBezTo>
                  <a:cubicBezTo>
                    <a:pt x="816" y="286"/>
                    <a:pt x="815" y="216"/>
                    <a:pt x="815" y="167"/>
                  </a:cubicBezTo>
                  <a:cubicBezTo>
                    <a:pt x="815" y="167"/>
                    <a:pt x="815" y="167"/>
                    <a:pt x="815" y="167"/>
                  </a:cubicBezTo>
                  <a:cubicBezTo>
                    <a:pt x="815" y="167"/>
                    <a:pt x="815" y="167"/>
                    <a:pt x="815" y="167"/>
                  </a:cubicBezTo>
                  <a:cubicBezTo>
                    <a:pt x="812" y="149"/>
                    <a:pt x="812" y="149"/>
                    <a:pt x="812" y="149"/>
                  </a:cubicBezTo>
                  <a:cubicBezTo>
                    <a:pt x="815" y="135"/>
                    <a:pt x="815" y="135"/>
                    <a:pt x="815" y="135"/>
                  </a:cubicBezTo>
                  <a:cubicBezTo>
                    <a:pt x="815" y="135"/>
                    <a:pt x="815" y="135"/>
                    <a:pt x="815" y="135"/>
                  </a:cubicBezTo>
                  <a:cubicBezTo>
                    <a:pt x="815" y="135"/>
                    <a:pt x="815" y="135"/>
                    <a:pt x="815" y="135"/>
                  </a:cubicBezTo>
                  <a:cubicBezTo>
                    <a:pt x="815" y="135"/>
                    <a:pt x="815" y="135"/>
                    <a:pt x="815" y="135"/>
                  </a:cubicBezTo>
                  <a:cubicBezTo>
                    <a:pt x="812" y="127"/>
                    <a:pt x="812" y="127"/>
                    <a:pt x="812" y="127"/>
                  </a:cubicBezTo>
                  <a:lnTo>
                    <a:pt x="815" y="122"/>
                  </a:lnTo>
                  <a:close/>
                  <a:moveTo>
                    <a:pt x="556" y="106"/>
                  </a:moveTo>
                  <a:cubicBezTo>
                    <a:pt x="556" y="88"/>
                    <a:pt x="556" y="88"/>
                    <a:pt x="556" y="88"/>
                  </a:cubicBezTo>
                  <a:cubicBezTo>
                    <a:pt x="561" y="91"/>
                    <a:pt x="561" y="91"/>
                    <a:pt x="561" y="91"/>
                  </a:cubicBezTo>
                  <a:cubicBezTo>
                    <a:pt x="561" y="91"/>
                    <a:pt x="561" y="91"/>
                    <a:pt x="561" y="91"/>
                  </a:cubicBezTo>
                  <a:cubicBezTo>
                    <a:pt x="561" y="91"/>
                    <a:pt x="561" y="91"/>
                    <a:pt x="561" y="91"/>
                  </a:cubicBezTo>
                  <a:cubicBezTo>
                    <a:pt x="566" y="93"/>
                    <a:pt x="577" y="99"/>
                    <a:pt x="578" y="99"/>
                  </a:cubicBezTo>
                  <a:cubicBezTo>
                    <a:pt x="578" y="99"/>
                    <a:pt x="579" y="99"/>
                    <a:pt x="579" y="99"/>
                  </a:cubicBezTo>
                  <a:cubicBezTo>
                    <a:pt x="579" y="99"/>
                    <a:pt x="579" y="99"/>
                    <a:pt x="579" y="99"/>
                  </a:cubicBezTo>
                  <a:cubicBezTo>
                    <a:pt x="579" y="99"/>
                    <a:pt x="579" y="99"/>
                    <a:pt x="579" y="99"/>
                  </a:cubicBezTo>
                  <a:cubicBezTo>
                    <a:pt x="579" y="99"/>
                    <a:pt x="579" y="99"/>
                    <a:pt x="579" y="99"/>
                  </a:cubicBezTo>
                  <a:cubicBezTo>
                    <a:pt x="580" y="99"/>
                    <a:pt x="580" y="99"/>
                    <a:pt x="580" y="98"/>
                  </a:cubicBezTo>
                  <a:cubicBezTo>
                    <a:pt x="580" y="98"/>
                    <a:pt x="580" y="98"/>
                    <a:pt x="580" y="98"/>
                  </a:cubicBezTo>
                  <a:cubicBezTo>
                    <a:pt x="580" y="98"/>
                    <a:pt x="580" y="98"/>
                    <a:pt x="580" y="98"/>
                  </a:cubicBezTo>
                  <a:cubicBezTo>
                    <a:pt x="581" y="98"/>
                    <a:pt x="581" y="98"/>
                    <a:pt x="582" y="98"/>
                  </a:cubicBezTo>
                  <a:cubicBezTo>
                    <a:pt x="583" y="97"/>
                    <a:pt x="585" y="96"/>
                    <a:pt x="587" y="96"/>
                  </a:cubicBezTo>
                  <a:cubicBezTo>
                    <a:pt x="589" y="96"/>
                    <a:pt x="601" y="97"/>
                    <a:pt x="602" y="98"/>
                  </a:cubicBezTo>
                  <a:cubicBezTo>
                    <a:pt x="604" y="99"/>
                    <a:pt x="612" y="102"/>
                    <a:pt x="613" y="103"/>
                  </a:cubicBezTo>
                  <a:cubicBezTo>
                    <a:pt x="625" y="104"/>
                    <a:pt x="625" y="104"/>
                    <a:pt x="625" y="104"/>
                  </a:cubicBezTo>
                  <a:cubicBezTo>
                    <a:pt x="628" y="108"/>
                    <a:pt x="628" y="108"/>
                    <a:pt x="628" y="108"/>
                  </a:cubicBezTo>
                  <a:cubicBezTo>
                    <a:pt x="628" y="109"/>
                    <a:pt x="629" y="113"/>
                    <a:pt x="629" y="114"/>
                  </a:cubicBezTo>
                  <a:cubicBezTo>
                    <a:pt x="630" y="114"/>
                    <a:pt x="630" y="115"/>
                    <a:pt x="631" y="116"/>
                  </a:cubicBezTo>
                  <a:cubicBezTo>
                    <a:pt x="634" y="123"/>
                    <a:pt x="636" y="126"/>
                    <a:pt x="638" y="127"/>
                  </a:cubicBezTo>
                  <a:cubicBezTo>
                    <a:pt x="640" y="127"/>
                    <a:pt x="657" y="129"/>
                    <a:pt x="657" y="129"/>
                  </a:cubicBezTo>
                  <a:cubicBezTo>
                    <a:pt x="666" y="131"/>
                    <a:pt x="681" y="134"/>
                    <a:pt x="682" y="135"/>
                  </a:cubicBezTo>
                  <a:cubicBezTo>
                    <a:pt x="683" y="136"/>
                    <a:pt x="694" y="146"/>
                    <a:pt x="701" y="152"/>
                  </a:cubicBezTo>
                  <a:cubicBezTo>
                    <a:pt x="702" y="153"/>
                    <a:pt x="702" y="153"/>
                    <a:pt x="702" y="153"/>
                  </a:cubicBezTo>
                  <a:cubicBezTo>
                    <a:pt x="711" y="148"/>
                    <a:pt x="711" y="148"/>
                    <a:pt x="711" y="148"/>
                  </a:cubicBezTo>
                  <a:cubicBezTo>
                    <a:pt x="715" y="145"/>
                    <a:pt x="721" y="140"/>
                    <a:pt x="722" y="138"/>
                  </a:cubicBezTo>
                  <a:cubicBezTo>
                    <a:pt x="722" y="136"/>
                    <a:pt x="723" y="128"/>
                    <a:pt x="723" y="128"/>
                  </a:cubicBezTo>
                  <a:cubicBezTo>
                    <a:pt x="724" y="128"/>
                    <a:pt x="724" y="128"/>
                    <a:pt x="724" y="128"/>
                  </a:cubicBezTo>
                  <a:cubicBezTo>
                    <a:pt x="723" y="127"/>
                    <a:pt x="723" y="127"/>
                    <a:pt x="723" y="127"/>
                  </a:cubicBezTo>
                  <a:cubicBezTo>
                    <a:pt x="721" y="122"/>
                    <a:pt x="718" y="117"/>
                    <a:pt x="718" y="116"/>
                  </a:cubicBezTo>
                  <a:cubicBezTo>
                    <a:pt x="718" y="109"/>
                    <a:pt x="718" y="109"/>
                    <a:pt x="718" y="109"/>
                  </a:cubicBezTo>
                  <a:cubicBezTo>
                    <a:pt x="743" y="94"/>
                    <a:pt x="743" y="94"/>
                    <a:pt x="743" y="94"/>
                  </a:cubicBezTo>
                  <a:cubicBezTo>
                    <a:pt x="745" y="94"/>
                    <a:pt x="760" y="95"/>
                    <a:pt x="761" y="95"/>
                  </a:cubicBezTo>
                  <a:cubicBezTo>
                    <a:pt x="762" y="95"/>
                    <a:pt x="767" y="97"/>
                    <a:pt x="772" y="99"/>
                  </a:cubicBezTo>
                  <a:cubicBezTo>
                    <a:pt x="775" y="106"/>
                    <a:pt x="775" y="106"/>
                    <a:pt x="775" y="106"/>
                  </a:cubicBezTo>
                  <a:cubicBezTo>
                    <a:pt x="775" y="106"/>
                    <a:pt x="775" y="106"/>
                    <a:pt x="775" y="106"/>
                  </a:cubicBezTo>
                  <a:cubicBezTo>
                    <a:pt x="777" y="107"/>
                    <a:pt x="782" y="110"/>
                    <a:pt x="783" y="110"/>
                  </a:cubicBezTo>
                  <a:cubicBezTo>
                    <a:pt x="784" y="110"/>
                    <a:pt x="791" y="112"/>
                    <a:pt x="797" y="114"/>
                  </a:cubicBezTo>
                  <a:cubicBezTo>
                    <a:pt x="807" y="114"/>
                    <a:pt x="807" y="114"/>
                    <a:pt x="807" y="114"/>
                  </a:cubicBezTo>
                  <a:cubicBezTo>
                    <a:pt x="813" y="121"/>
                    <a:pt x="813" y="121"/>
                    <a:pt x="813" y="121"/>
                  </a:cubicBezTo>
                  <a:cubicBezTo>
                    <a:pt x="810" y="127"/>
                    <a:pt x="810" y="127"/>
                    <a:pt x="810" y="127"/>
                  </a:cubicBezTo>
                  <a:cubicBezTo>
                    <a:pt x="813" y="135"/>
                    <a:pt x="813" y="135"/>
                    <a:pt x="813" y="135"/>
                  </a:cubicBezTo>
                  <a:cubicBezTo>
                    <a:pt x="810" y="149"/>
                    <a:pt x="810" y="149"/>
                    <a:pt x="810" y="149"/>
                  </a:cubicBezTo>
                  <a:cubicBezTo>
                    <a:pt x="810" y="149"/>
                    <a:pt x="810" y="149"/>
                    <a:pt x="810" y="149"/>
                  </a:cubicBezTo>
                  <a:cubicBezTo>
                    <a:pt x="813" y="167"/>
                    <a:pt x="813" y="167"/>
                    <a:pt x="813" y="167"/>
                  </a:cubicBezTo>
                  <a:cubicBezTo>
                    <a:pt x="813" y="168"/>
                    <a:pt x="813" y="168"/>
                    <a:pt x="813" y="169"/>
                  </a:cubicBezTo>
                  <a:cubicBezTo>
                    <a:pt x="813" y="185"/>
                    <a:pt x="813" y="233"/>
                    <a:pt x="814" y="270"/>
                  </a:cubicBezTo>
                  <a:cubicBezTo>
                    <a:pt x="814" y="271"/>
                    <a:pt x="814" y="271"/>
                    <a:pt x="814" y="271"/>
                  </a:cubicBezTo>
                  <a:cubicBezTo>
                    <a:pt x="814" y="273"/>
                    <a:pt x="814" y="275"/>
                    <a:pt x="814" y="276"/>
                  </a:cubicBezTo>
                  <a:cubicBezTo>
                    <a:pt x="814" y="277"/>
                    <a:pt x="814" y="277"/>
                    <a:pt x="814" y="277"/>
                  </a:cubicBezTo>
                  <a:cubicBezTo>
                    <a:pt x="814" y="279"/>
                    <a:pt x="814" y="281"/>
                    <a:pt x="814" y="282"/>
                  </a:cubicBezTo>
                  <a:cubicBezTo>
                    <a:pt x="814" y="282"/>
                    <a:pt x="814" y="283"/>
                    <a:pt x="814" y="283"/>
                  </a:cubicBezTo>
                  <a:cubicBezTo>
                    <a:pt x="814" y="285"/>
                    <a:pt x="814" y="286"/>
                    <a:pt x="814" y="287"/>
                  </a:cubicBezTo>
                  <a:cubicBezTo>
                    <a:pt x="814" y="288"/>
                    <a:pt x="814" y="288"/>
                    <a:pt x="814" y="289"/>
                  </a:cubicBezTo>
                  <a:cubicBezTo>
                    <a:pt x="814" y="290"/>
                    <a:pt x="815" y="291"/>
                    <a:pt x="815" y="293"/>
                  </a:cubicBezTo>
                  <a:cubicBezTo>
                    <a:pt x="815" y="293"/>
                    <a:pt x="815" y="294"/>
                    <a:pt x="815" y="294"/>
                  </a:cubicBezTo>
                  <a:cubicBezTo>
                    <a:pt x="815" y="296"/>
                    <a:pt x="815" y="297"/>
                    <a:pt x="815" y="298"/>
                  </a:cubicBezTo>
                  <a:cubicBezTo>
                    <a:pt x="815" y="298"/>
                    <a:pt x="815" y="299"/>
                    <a:pt x="815" y="299"/>
                  </a:cubicBezTo>
                  <a:cubicBezTo>
                    <a:pt x="815" y="300"/>
                    <a:pt x="815" y="301"/>
                    <a:pt x="815" y="302"/>
                  </a:cubicBezTo>
                  <a:cubicBezTo>
                    <a:pt x="815" y="303"/>
                    <a:pt x="815" y="304"/>
                    <a:pt x="815" y="304"/>
                  </a:cubicBezTo>
                  <a:cubicBezTo>
                    <a:pt x="815" y="305"/>
                    <a:pt x="815" y="306"/>
                    <a:pt x="815" y="307"/>
                  </a:cubicBezTo>
                  <a:cubicBezTo>
                    <a:pt x="815" y="307"/>
                    <a:pt x="815" y="308"/>
                    <a:pt x="815" y="308"/>
                  </a:cubicBezTo>
                  <a:cubicBezTo>
                    <a:pt x="815" y="309"/>
                    <a:pt x="815" y="310"/>
                    <a:pt x="815" y="310"/>
                  </a:cubicBezTo>
                  <a:cubicBezTo>
                    <a:pt x="815" y="311"/>
                    <a:pt x="815" y="312"/>
                    <a:pt x="815" y="312"/>
                  </a:cubicBezTo>
                  <a:cubicBezTo>
                    <a:pt x="816" y="313"/>
                    <a:pt x="816" y="313"/>
                    <a:pt x="816" y="314"/>
                  </a:cubicBezTo>
                  <a:cubicBezTo>
                    <a:pt x="816" y="314"/>
                    <a:pt x="816" y="315"/>
                    <a:pt x="816" y="315"/>
                  </a:cubicBezTo>
                  <a:cubicBezTo>
                    <a:pt x="816" y="316"/>
                    <a:pt x="816" y="316"/>
                    <a:pt x="816" y="317"/>
                  </a:cubicBezTo>
                  <a:cubicBezTo>
                    <a:pt x="816" y="317"/>
                    <a:pt x="816" y="318"/>
                    <a:pt x="816" y="318"/>
                  </a:cubicBezTo>
                  <a:cubicBezTo>
                    <a:pt x="816" y="319"/>
                    <a:pt x="816" y="319"/>
                    <a:pt x="816" y="319"/>
                  </a:cubicBezTo>
                  <a:cubicBezTo>
                    <a:pt x="816" y="320"/>
                    <a:pt x="816" y="320"/>
                    <a:pt x="816" y="320"/>
                  </a:cubicBezTo>
                  <a:cubicBezTo>
                    <a:pt x="816" y="321"/>
                    <a:pt x="816" y="321"/>
                    <a:pt x="816" y="321"/>
                  </a:cubicBezTo>
                  <a:cubicBezTo>
                    <a:pt x="817" y="321"/>
                    <a:pt x="817" y="322"/>
                    <a:pt x="817" y="322"/>
                  </a:cubicBezTo>
                  <a:cubicBezTo>
                    <a:pt x="817" y="322"/>
                    <a:pt x="817" y="322"/>
                    <a:pt x="817" y="322"/>
                  </a:cubicBezTo>
                  <a:cubicBezTo>
                    <a:pt x="817" y="322"/>
                    <a:pt x="817" y="323"/>
                    <a:pt x="817" y="323"/>
                  </a:cubicBezTo>
                  <a:cubicBezTo>
                    <a:pt x="817" y="363"/>
                    <a:pt x="817" y="363"/>
                    <a:pt x="817" y="363"/>
                  </a:cubicBezTo>
                  <a:cubicBezTo>
                    <a:pt x="802" y="363"/>
                    <a:pt x="802" y="363"/>
                    <a:pt x="802" y="363"/>
                  </a:cubicBezTo>
                  <a:cubicBezTo>
                    <a:pt x="802" y="370"/>
                    <a:pt x="802" y="370"/>
                    <a:pt x="802" y="370"/>
                  </a:cubicBezTo>
                  <a:cubicBezTo>
                    <a:pt x="799" y="370"/>
                    <a:pt x="799" y="370"/>
                    <a:pt x="799" y="370"/>
                  </a:cubicBezTo>
                  <a:cubicBezTo>
                    <a:pt x="695" y="318"/>
                    <a:pt x="695" y="318"/>
                    <a:pt x="695" y="318"/>
                  </a:cubicBezTo>
                  <a:cubicBezTo>
                    <a:pt x="695" y="318"/>
                    <a:pt x="695" y="318"/>
                    <a:pt x="695" y="318"/>
                  </a:cubicBezTo>
                  <a:cubicBezTo>
                    <a:pt x="646" y="293"/>
                    <a:pt x="646" y="293"/>
                    <a:pt x="646" y="293"/>
                  </a:cubicBezTo>
                  <a:cubicBezTo>
                    <a:pt x="646" y="292"/>
                    <a:pt x="646" y="292"/>
                    <a:pt x="646" y="292"/>
                  </a:cubicBezTo>
                  <a:cubicBezTo>
                    <a:pt x="625" y="297"/>
                    <a:pt x="625" y="297"/>
                    <a:pt x="625" y="297"/>
                  </a:cubicBezTo>
                  <a:cubicBezTo>
                    <a:pt x="625" y="297"/>
                    <a:pt x="625" y="297"/>
                    <a:pt x="625" y="297"/>
                  </a:cubicBezTo>
                  <a:cubicBezTo>
                    <a:pt x="607" y="302"/>
                    <a:pt x="607" y="302"/>
                    <a:pt x="607" y="302"/>
                  </a:cubicBezTo>
                  <a:cubicBezTo>
                    <a:pt x="603" y="296"/>
                    <a:pt x="603" y="296"/>
                    <a:pt x="603" y="296"/>
                  </a:cubicBezTo>
                  <a:cubicBezTo>
                    <a:pt x="567" y="286"/>
                    <a:pt x="567" y="286"/>
                    <a:pt x="567" y="286"/>
                  </a:cubicBezTo>
                  <a:cubicBezTo>
                    <a:pt x="563" y="269"/>
                    <a:pt x="563" y="269"/>
                    <a:pt x="563" y="269"/>
                  </a:cubicBezTo>
                  <a:cubicBezTo>
                    <a:pt x="538" y="269"/>
                    <a:pt x="538" y="269"/>
                    <a:pt x="538" y="269"/>
                  </a:cubicBezTo>
                  <a:cubicBezTo>
                    <a:pt x="535" y="269"/>
                    <a:pt x="533" y="265"/>
                    <a:pt x="532" y="263"/>
                  </a:cubicBezTo>
                  <a:cubicBezTo>
                    <a:pt x="532" y="262"/>
                    <a:pt x="532" y="253"/>
                    <a:pt x="531" y="249"/>
                  </a:cubicBezTo>
                  <a:cubicBezTo>
                    <a:pt x="530" y="245"/>
                    <a:pt x="528" y="241"/>
                    <a:pt x="525" y="237"/>
                  </a:cubicBezTo>
                  <a:cubicBezTo>
                    <a:pt x="524" y="235"/>
                    <a:pt x="522" y="234"/>
                    <a:pt x="521" y="232"/>
                  </a:cubicBezTo>
                  <a:cubicBezTo>
                    <a:pt x="521" y="231"/>
                    <a:pt x="521" y="231"/>
                    <a:pt x="521" y="231"/>
                  </a:cubicBezTo>
                  <a:cubicBezTo>
                    <a:pt x="522" y="229"/>
                    <a:pt x="527" y="228"/>
                    <a:pt x="531" y="228"/>
                  </a:cubicBezTo>
                  <a:cubicBezTo>
                    <a:pt x="532" y="228"/>
                    <a:pt x="532" y="228"/>
                    <a:pt x="532" y="228"/>
                  </a:cubicBezTo>
                  <a:cubicBezTo>
                    <a:pt x="532" y="227"/>
                    <a:pt x="532" y="227"/>
                    <a:pt x="532" y="227"/>
                  </a:cubicBezTo>
                  <a:cubicBezTo>
                    <a:pt x="532" y="226"/>
                    <a:pt x="526" y="215"/>
                    <a:pt x="526" y="208"/>
                  </a:cubicBezTo>
                  <a:cubicBezTo>
                    <a:pt x="526" y="203"/>
                    <a:pt x="531" y="200"/>
                    <a:pt x="531" y="200"/>
                  </a:cubicBezTo>
                  <a:cubicBezTo>
                    <a:pt x="532" y="199"/>
                    <a:pt x="532" y="199"/>
                    <a:pt x="532" y="199"/>
                  </a:cubicBezTo>
                  <a:cubicBezTo>
                    <a:pt x="530" y="179"/>
                    <a:pt x="530" y="179"/>
                    <a:pt x="530" y="179"/>
                  </a:cubicBezTo>
                  <a:cubicBezTo>
                    <a:pt x="522" y="162"/>
                    <a:pt x="522" y="162"/>
                    <a:pt x="522" y="162"/>
                  </a:cubicBezTo>
                  <a:cubicBezTo>
                    <a:pt x="522" y="144"/>
                    <a:pt x="522" y="144"/>
                    <a:pt x="522" y="144"/>
                  </a:cubicBezTo>
                  <a:cubicBezTo>
                    <a:pt x="522" y="144"/>
                    <a:pt x="522" y="144"/>
                    <a:pt x="522" y="144"/>
                  </a:cubicBezTo>
                  <a:cubicBezTo>
                    <a:pt x="522" y="144"/>
                    <a:pt x="522" y="144"/>
                    <a:pt x="522" y="144"/>
                  </a:cubicBezTo>
                  <a:cubicBezTo>
                    <a:pt x="522" y="144"/>
                    <a:pt x="522" y="144"/>
                    <a:pt x="522" y="143"/>
                  </a:cubicBezTo>
                  <a:cubicBezTo>
                    <a:pt x="522" y="143"/>
                    <a:pt x="522" y="143"/>
                    <a:pt x="522" y="143"/>
                  </a:cubicBezTo>
                  <a:cubicBezTo>
                    <a:pt x="522" y="143"/>
                    <a:pt x="522" y="143"/>
                    <a:pt x="522" y="143"/>
                  </a:cubicBezTo>
                  <a:cubicBezTo>
                    <a:pt x="523" y="143"/>
                    <a:pt x="523" y="143"/>
                    <a:pt x="523" y="143"/>
                  </a:cubicBezTo>
                  <a:cubicBezTo>
                    <a:pt x="523" y="143"/>
                    <a:pt x="523" y="143"/>
                    <a:pt x="523" y="143"/>
                  </a:cubicBezTo>
                  <a:cubicBezTo>
                    <a:pt x="523" y="143"/>
                    <a:pt x="524" y="143"/>
                    <a:pt x="524" y="142"/>
                  </a:cubicBezTo>
                  <a:cubicBezTo>
                    <a:pt x="524" y="142"/>
                    <a:pt x="524" y="142"/>
                    <a:pt x="525" y="142"/>
                  </a:cubicBezTo>
                  <a:cubicBezTo>
                    <a:pt x="525" y="142"/>
                    <a:pt x="525" y="142"/>
                    <a:pt x="525" y="142"/>
                  </a:cubicBezTo>
                  <a:cubicBezTo>
                    <a:pt x="526" y="142"/>
                    <a:pt x="526" y="142"/>
                    <a:pt x="526" y="142"/>
                  </a:cubicBezTo>
                  <a:cubicBezTo>
                    <a:pt x="526" y="142"/>
                    <a:pt x="527" y="142"/>
                    <a:pt x="527" y="142"/>
                  </a:cubicBezTo>
                  <a:cubicBezTo>
                    <a:pt x="527" y="142"/>
                    <a:pt x="527" y="142"/>
                    <a:pt x="527" y="142"/>
                  </a:cubicBezTo>
                  <a:cubicBezTo>
                    <a:pt x="529" y="142"/>
                    <a:pt x="531" y="142"/>
                    <a:pt x="532" y="142"/>
                  </a:cubicBezTo>
                  <a:cubicBezTo>
                    <a:pt x="532" y="142"/>
                    <a:pt x="532" y="142"/>
                    <a:pt x="532" y="142"/>
                  </a:cubicBezTo>
                  <a:cubicBezTo>
                    <a:pt x="533" y="142"/>
                    <a:pt x="533" y="142"/>
                    <a:pt x="533" y="142"/>
                  </a:cubicBezTo>
                  <a:cubicBezTo>
                    <a:pt x="533" y="142"/>
                    <a:pt x="533" y="142"/>
                    <a:pt x="533" y="142"/>
                  </a:cubicBezTo>
                  <a:cubicBezTo>
                    <a:pt x="538" y="137"/>
                    <a:pt x="538" y="137"/>
                    <a:pt x="538" y="137"/>
                  </a:cubicBezTo>
                  <a:cubicBezTo>
                    <a:pt x="541" y="134"/>
                    <a:pt x="541" y="134"/>
                    <a:pt x="541" y="134"/>
                  </a:cubicBezTo>
                  <a:cubicBezTo>
                    <a:pt x="534" y="120"/>
                    <a:pt x="534" y="120"/>
                    <a:pt x="534" y="120"/>
                  </a:cubicBezTo>
                  <a:cubicBezTo>
                    <a:pt x="538" y="120"/>
                    <a:pt x="538" y="120"/>
                    <a:pt x="538" y="120"/>
                  </a:cubicBezTo>
                  <a:cubicBezTo>
                    <a:pt x="546" y="110"/>
                    <a:pt x="546" y="110"/>
                    <a:pt x="546" y="110"/>
                  </a:cubicBezTo>
                  <a:lnTo>
                    <a:pt x="556" y="106"/>
                  </a:lnTo>
                  <a:close/>
                  <a:moveTo>
                    <a:pt x="508" y="14"/>
                  </a:moveTo>
                  <a:cubicBezTo>
                    <a:pt x="508" y="14"/>
                    <a:pt x="508" y="12"/>
                    <a:pt x="508" y="11"/>
                  </a:cubicBezTo>
                  <a:cubicBezTo>
                    <a:pt x="515" y="6"/>
                    <a:pt x="515" y="6"/>
                    <a:pt x="515" y="6"/>
                  </a:cubicBezTo>
                  <a:cubicBezTo>
                    <a:pt x="527" y="2"/>
                    <a:pt x="527" y="2"/>
                    <a:pt x="527" y="2"/>
                  </a:cubicBezTo>
                  <a:cubicBezTo>
                    <a:pt x="531" y="2"/>
                    <a:pt x="531" y="2"/>
                    <a:pt x="531" y="2"/>
                  </a:cubicBezTo>
                  <a:cubicBezTo>
                    <a:pt x="535" y="10"/>
                    <a:pt x="535" y="10"/>
                    <a:pt x="535" y="10"/>
                  </a:cubicBezTo>
                  <a:cubicBezTo>
                    <a:pt x="537" y="15"/>
                    <a:pt x="537" y="15"/>
                    <a:pt x="537" y="15"/>
                  </a:cubicBezTo>
                  <a:cubicBezTo>
                    <a:pt x="546" y="9"/>
                    <a:pt x="546" y="9"/>
                    <a:pt x="546" y="9"/>
                  </a:cubicBezTo>
                  <a:cubicBezTo>
                    <a:pt x="548" y="10"/>
                    <a:pt x="548" y="10"/>
                    <a:pt x="548" y="10"/>
                  </a:cubicBezTo>
                  <a:cubicBezTo>
                    <a:pt x="537" y="28"/>
                    <a:pt x="537" y="28"/>
                    <a:pt x="537" y="28"/>
                  </a:cubicBezTo>
                  <a:cubicBezTo>
                    <a:pt x="540" y="32"/>
                    <a:pt x="540" y="32"/>
                    <a:pt x="540" y="32"/>
                  </a:cubicBezTo>
                  <a:cubicBezTo>
                    <a:pt x="549" y="37"/>
                    <a:pt x="549" y="37"/>
                    <a:pt x="549" y="37"/>
                  </a:cubicBezTo>
                  <a:cubicBezTo>
                    <a:pt x="549" y="46"/>
                    <a:pt x="549" y="46"/>
                    <a:pt x="549" y="46"/>
                  </a:cubicBezTo>
                  <a:cubicBezTo>
                    <a:pt x="544" y="53"/>
                    <a:pt x="544" y="53"/>
                    <a:pt x="544" y="53"/>
                  </a:cubicBezTo>
                  <a:cubicBezTo>
                    <a:pt x="526" y="66"/>
                    <a:pt x="526" y="66"/>
                    <a:pt x="526" y="66"/>
                  </a:cubicBezTo>
                  <a:cubicBezTo>
                    <a:pt x="529" y="74"/>
                    <a:pt x="529" y="74"/>
                    <a:pt x="529" y="74"/>
                  </a:cubicBezTo>
                  <a:cubicBezTo>
                    <a:pt x="529" y="74"/>
                    <a:pt x="529" y="74"/>
                    <a:pt x="529" y="74"/>
                  </a:cubicBezTo>
                  <a:cubicBezTo>
                    <a:pt x="536" y="74"/>
                    <a:pt x="544" y="74"/>
                    <a:pt x="545" y="75"/>
                  </a:cubicBezTo>
                  <a:cubicBezTo>
                    <a:pt x="546" y="77"/>
                    <a:pt x="549" y="83"/>
                    <a:pt x="550" y="83"/>
                  </a:cubicBezTo>
                  <a:cubicBezTo>
                    <a:pt x="554" y="87"/>
                    <a:pt x="554" y="87"/>
                    <a:pt x="554" y="87"/>
                  </a:cubicBezTo>
                  <a:cubicBezTo>
                    <a:pt x="554" y="104"/>
                    <a:pt x="554" y="104"/>
                    <a:pt x="554" y="104"/>
                  </a:cubicBezTo>
                  <a:cubicBezTo>
                    <a:pt x="545" y="108"/>
                    <a:pt x="545" y="108"/>
                    <a:pt x="545" y="108"/>
                  </a:cubicBezTo>
                  <a:cubicBezTo>
                    <a:pt x="537" y="118"/>
                    <a:pt x="537" y="118"/>
                    <a:pt x="537" y="118"/>
                  </a:cubicBezTo>
                  <a:cubicBezTo>
                    <a:pt x="531" y="118"/>
                    <a:pt x="531" y="118"/>
                    <a:pt x="531" y="118"/>
                  </a:cubicBezTo>
                  <a:cubicBezTo>
                    <a:pt x="538" y="134"/>
                    <a:pt x="538" y="134"/>
                    <a:pt x="538" y="134"/>
                  </a:cubicBezTo>
                  <a:cubicBezTo>
                    <a:pt x="532" y="140"/>
                    <a:pt x="532" y="140"/>
                    <a:pt x="532" y="140"/>
                  </a:cubicBezTo>
                  <a:cubicBezTo>
                    <a:pt x="531" y="140"/>
                    <a:pt x="529" y="140"/>
                    <a:pt x="527" y="140"/>
                  </a:cubicBezTo>
                  <a:cubicBezTo>
                    <a:pt x="527" y="140"/>
                    <a:pt x="527" y="140"/>
                    <a:pt x="527" y="140"/>
                  </a:cubicBezTo>
                  <a:cubicBezTo>
                    <a:pt x="527" y="140"/>
                    <a:pt x="526" y="140"/>
                    <a:pt x="526" y="140"/>
                  </a:cubicBezTo>
                  <a:cubicBezTo>
                    <a:pt x="526" y="140"/>
                    <a:pt x="526" y="140"/>
                    <a:pt x="526" y="140"/>
                  </a:cubicBezTo>
                  <a:cubicBezTo>
                    <a:pt x="526" y="140"/>
                    <a:pt x="526" y="140"/>
                    <a:pt x="526" y="140"/>
                  </a:cubicBezTo>
                  <a:cubicBezTo>
                    <a:pt x="526" y="140"/>
                    <a:pt x="526" y="140"/>
                    <a:pt x="526" y="140"/>
                  </a:cubicBezTo>
                  <a:cubicBezTo>
                    <a:pt x="526" y="140"/>
                    <a:pt x="525" y="140"/>
                    <a:pt x="525" y="140"/>
                  </a:cubicBezTo>
                  <a:cubicBezTo>
                    <a:pt x="525" y="140"/>
                    <a:pt x="525" y="140"/>
                    <a:pt x="525" y="140"/>
                  </a:cubicBezTo>
                  <a:cubicBezTo>
                    <a:pt x="525" y="140"/>
                    <a:pt x="525" y="140"/>
                    <a:pt x="524" y="140"/>
                  </a:cubicBezTo>
                  <a:cubicBezTo>
                    <a:pt x="524" y="140"/>
                    <a:pt x="524" y="140"/>
                    <a:pt x="524" y="140"/>
                  </a:cubicBezTo>
                  <a:cubicBezTo>
                    <a:pt x="524" y="140"/>
                    <a:pt x="524" y="140"/>
                    <a:pt x="524" y="140"/>
                  </a:cubicBezTo>
                  <a:cubicBezTo>
                    <a:pt x="524" y="140"/>
                    <a:pt x="524" y="140"/>
                    <a:pt x="524" y="140"/>
                  </a:cubicBezTo>
                  <a:cubicBezTo>
                    <a:pt x="524" y="140"/>
                    <a:pt x="524" y="140"/>
                    <a:pt x="523" y="141"/>
                  </a:cubicBezTo>
                  <a:cubicBezTo>
                    <a:pt x="516" y="109"/>
                    <a:pt x="516" y="109"/>
                    <a:pt x="516" y="109"/>
                  </a:cubicBezTo>
                  <a:cubicBezTo>
                    <a:pt x="516" y="109"/>
                    <a:pt x="516" y="109"/>
                    <a:pt x="516" y="109"/>
                  </a:cubicBezTo>
                  <a:cubicBezTo>
                    <a:pt x="515" y="108"/>
                    <a:pt x="502" y="100"/>
                    <a:pt x="496" y="98"/>
                  </a:cubicBezTo>
                  <a:cubicBezTo>
                    <a:pt x="495" y="98"/>
                    <a:pt x="495" y="97"/>
                    <a:pt x="495" y="97"/>
                  </a:cubicBezTo>
                  <a:cubicBezTo>
                    <a:pt x="495" y="95"/>
                    <a:pt x="498" y="92"/>
                    <a:pt x="501" y="90"/>
                  </a:cubicBezTo>
                  <a:cubicBezTo>
                    <a:pt x="502" y="89"/>
                    <a:pt x="502" y="89"/>
                    <a:pt x="502" y="89"/>
                  </a:cubicBezTo>
                  <a:cubicBezTo>
                    <a:pt x="500" y="88"/>
                    <a:pt x="500" y="88"/>
                    <a:pt x="500" y="88"/>
                  </a:cubicBezTo>
                  <a:cubicBezTo>
                    <a:pt x="500" y="88"/>
                    <a:pt x="492" y="86"/>
                    <a:pt x="490" y="85"/>
                  </a:cubicBezTo>
                  <a:cubicBezTo>
                    <a:pt x="489" y="84"/>
                    <a:pt x="487" y="77"/>
                    <a:pt x="486" y="70"/>
                  </a:cubicBezTo>
                  <a:cubicBezTo>
                    <a:pt x="506" y="51"/>
                    <a:pt x="506" y="51"/>
                    <a:pt x="506" y="51"/>
                  </a:cubicBezTo>
                  <a:cubicBezTo>
                    <a:pt x="503" y="19"/>
                    <a:pt x="503" y="19"/>
                    <a:pt x="503" y="19"/>
                  </a:cubicBezTo>
                  <a:cubicBezTo>
                    <a:pt x="508" y="14"/>
                    <a:pt x="508" y="14"/>
                    <a:pt x="508" y="14"/>
                  </a:cubicBezTo>
                  <a:close/>
                  <a:moveTo>
                    <a:pt x="318" y="48"/>
                  </a:moveTo>
                  <a:cubicBezTo>
                    <a:pt x="326" y="38"/>
                    <a:pt x="326" y="38"/>
                    <a:pt x="326" y="38"/>
                  </a:cubicBezTo>
                  <a:cubicBezTo>
                    <a:pt x="340" y="35"/>
                    <a:pt x="340" y="35"/>
                    <a:pt x="340" y="35"/>
                  </a:cubicBezTo>
                  <a:cubicBezTo>
                    <a:pt x="341" y="35"/>
                    <a:pt x="344" y="36"/>
                    <a:pt x="345" y="36"/>
                  </a:cubicBezTo>
                  <a:cubicBezTo>
                    <a:pt x="347" y="36"/>
                    <a:pt x="352" y="30"/>
                    <a:pt x="354" y="28"/>
                  </a:cubicBezTo>
                  <a:cubicBezTo>
                    <a:pt x="363" y="22"/>
                    <a:pt x="363" y="22"/>
                    <a:pt x="363" y="22"/>
                  </a:cubicBezTo>
                  <a:cubicBezTo>
                    <a:pt x="385" y="22"/>
                    <a:pt x="385" y="22"/>
                    <a:pt x="385" y="22"/>
                  </a:cubicBezTo>
                  <a:cubicBezTo>
                    <a:pt x="391" y="20"/>
                    <a:pt x="391" y="20"/>
                    <a:pt x="391" y="20"/>
                  </a:cubicBezTo>
                  <a:cubicBezTo>
                    <a:pt x="398" y="20"/>
                    <a:pt x="398" y="20"/>
                    <a:pt x="398" y="20"/>
                  </a:cubicBezTo>
                  <a:cubicBezTo>
                    <a:pt x="407" y="14"/>
                    <a:pt x="407" y="14"/>
                    <a:pt x="407" y="14"/>
                  </a:cubicBezTo>
                  <a:cubicBezTo>
                    <a:pt x="412" y="14"/>
                    <a:pt x="412" y="14"/>
                    <a:pt x="412" y="14"/>
                  </a:cubicBezTo>
                  <a:cubicBezTo>
                    <a:pt x="412" y="14"/>
                    <a:pt x="412" y="14"/>
                    <a:pt x="412" y="14"/>
                  </a:cubicBezTo>
                  <a:cubicBezTo>
                    <a:pt x="412" y="14"/>
                    <a:pt x="420" y="12"/>
                    <a:pt x="423" y="12"/>
                  </a:cubicBezTo>
                  <a:cubicBezTo>
                    <a:pt x="435" y="12"/>
                    <a:pt x="435" y="12"/>
                    <a:pt x="435" y="12"/>
                  </a:cubicBezTo>
                  <a:cubicBezTo>
                    <a:pt x="436" y="13"/>
                    <a:pt x="439" y="16"/>
                    <a:pt x="441" y="16"/>
                  </a:cubicBezTo>
                  <a:cubicBezTo>
                    <a:pt x="443" y="17"/>
                    <a:pt x="454" y="17"/>
                    <a:pt x="454" y="17"/>
                  </a:cubicBezTo>
                  <a:cubicBezTo>
                    <a:pt x="454" y="17"/>
                    <a:pt x="454" y="17"/>
                    <a:pt x="454" y="17"/>
                  </a:cubicBezTo>
                  <a:cubicBezTo>
                    <a:pt x="462" y="12"/>
                    <a:pt x="462" y="12"/>
                    <a:pt x="462" y="12"/>
                  </a:cubicBezTo>
                  <a:cubicBezTo>
                    <a:pt x="466" y="8"/>
                    <a:pt x="466" y="8"/>
                    <a:pt x="466" y="8"/>
                  </a:cubicBezTo>
                  <a:cubicBezTo>
                    <a:pt x="468" y="9"/>
                    <a:pt x="471" y="10"/>
                    <a:pt x="472" y="11"/>
                  </a:cubicBezTo>
                  <a:cubicBezTo>
                    <a:pt x="474" y="13"/>
                    <a:pt x="481" y="10"/>
                    <a:pt x="485" y="8"/>
                  </a:cubicBezTo>
                  <a:cubicBezTo>
                    <a:pt x="490" y="14"/>
                    <a:pt x="490" y="14"/>
                    <a:pt x="490" y="14"/>
                  </a:cubicBezTo>
                  <a:cubicBezTo>
                    <a:pt x="504" y="13"/>
                    <a:pt x="504" y="13"/>
                    <a:pt x="504" y="13"/>
                  </a:cubicBezTo>
                  <a:cubicBezTo>
                    <a:pt x="506" y="12"/>
                    <a:pt x="506" y="12"/>
                    <a:pt x="506" y="12"/>
                  </a:cubicBezTo>
                  <a:cubicBezTo>
                    <a:pt x="506" y="13"/>
                    <a:pt x="506" y="13"/>
                    <a:pt x="506" y="13"/>
                  </a:cubicBezTo>
                  <a:cubicBezTo>
                    <a:pt x="501" y="18"/>
                    <a:pt x="501" y="18"/>
                    <a:pt x="501" y="18"/>
                  </a:cubicBezTo>
                  <a:cubicBezTo>
                    <a:pt x="504" y="51"/>
                    <a:pt x="504" y="51"/>
                    <a:pt x="504" y="51"/>
                  </a:cubicBezTo>
                  <a:cubicBezTo>
                    <a:pt x="483" y="70"/>
                    <a:pt x="483" y="70"/>
                    <a:pt x="483" y="70"/>
                  </a:cubicBezTo>
                  <a:cubicBezTo>
                    <a:pt x="484" y="70"/>
                    <a:pt x="484" y="70"/>
                    <a:pt x="484" y="70"/>
                  </a:cubicBezTo>
                  <a:cubicBezTo>
                    <a:pt x="484" y="76"/>
                    <a:pt x="486" y="86"/>
                    <a:pt x="489" y="87"/>
                  </a:cubicBezTo>
                  <a:cubicBezTo>
                    <a:pt x="491" y="88"/>
                    <a:pt x="495" y="89"/>
                    <a:pt x="498" y="90"/>
                  </a:cubicBezTo>
                  <a:cubicBezTo>
                    <a:pt x="496" y="92"/>
                    <a:pt x="493" y="95"/>
                    <a:pt x="493" y="97"/>
                  </a:cubicBezTo>
                  <a:cubicBezTo>
                    <a:pt x="494" y="98"/>
                    <a:pt x="494" y="99"/>
                    <a:pt x="496" y="100"/>
                  </a:cubicBezTo>
                  <a:cubicBezTo>
                    <a:pt x="500" y="101"/>
                    <a:pt x="512" y="109"/>
                    <a:pt x="514" y="110"/>
                  </a:cubicBezTo>
                  <a:cubicBezTo>
                    <a:pt x="521" y="141"/>
                    <a:pt x="521" y="141"/>
                    <a:pt x="521" y="141"/>
                  </a:cubicBezTo>
                  <a:cubicBezTo>
                    <a:pt x="521" y="141"/>
                    <a:pt x="521" y="142"/>
                    <a:pt x="521" y="142"/>
                  </a:cubicBezTo>
                  <a:cubicBezTo>
                    <a:pt x="521" y="142"/>
                    <a:pt x="521" y="142"/>
                    <a:pt x="521" y="142"/>
                  </a:cubicBezTo>
                  <a:cubicBezTo>
                    <a:pt x="520" y="142"/>
                    <a:pt x="520" y="142"/>
                    <a:pt x="520" y="142"/>
                  </a:cubicBezTo>
                  <a:cubicBezTo>
                    <a:pt x="520" y="142"/>
                    <a:pt x="520" y="143"/>
                    <a:pt x="520" y="143"/>
                  </a:cubicBezTo>
                  <a:cubicBezTo>
                    <a:pt x="520" y="143"/>
                    <a:pt x="520" y="143"/>
                    <a:pt x="520" y="143"/>
                  </a:cubicBezTo>
                  <a:cubicBezTo>
                    <a:pt x="520" y="143"/>
                    <a:pt x="520" y="144"/>
                    <a:pt x="520" y="144"/>
                  </a:cubicBezTo>
                  <a:cubicBezTo>
                    <a:pt x="520" y="162"/>
                    <a:pt x="520" y="162"/>
                    <a:pt x="520" y="162"/>
                  </a:cubicBezTo>
                  <a:cubicBezTo>
                    <a:pt x="528" y="179"/>
                    <a:pt x="528" y="179"/>
                    <a:pt x="528" y="179"/>
                  </a:cubicBezTo>
                  <a:cubicBezTo>
                    <a:pt x="530" y="198"/>
                    <a:pt x="530" y="198"/>
                    <a:pt x="530" y="198"/>
                  </a:cubicBezTo>
                  <a:cubicBezTo>
                    <a:pt x="528" y="199"/>
                    <a:pt x="524" y="203"/>
                    <a:pt x="524" y="208"/>
                  </a:cubicBezTo>
                  <a:cubicBezTo>
                    <a:pt x="524" y="214"/>
                    <a:pt x="528" y="223"/>
                    <a:pt x="529" y="226"/>
                  </a:cubicBezTo>
                  <a:cubicBezTo>
                    <a:pt x="526" y="226"/>
                    <a:pt x="521" y="227"/>
                    <a:pt x="519" y="230"/>
                  </a:cubicBezTo>
                  <a:cubicBezTo>
                    <a:pt x="519" y="230"/>
                    <a:pt x="519" y="232"/>
                    <a:pt x="520" y="233"/>
                  </a:cubicBezTo>
                  <a:cubicBezTo>
                    <a:pt x="521" y="235"/>
                    <a:pt x="522" y="237"/>
                    <a:pt x="523" y="238"/>
                  </a:cubicBezTo>
                  <a:cubicBezTo>
                    <a:pt x="526" y="242"/>
                    <a:pt x="529" y="246"/>
                    <a:pt x="529" y="249"/>
                  </a:cubicBezTo>
                  <a:cubicBezTo>
                    <a:pt x="530" y="254"/>
                    <a:pt x="530" y="263"/>
                    <a:pt x="530" y="263"/>
                  </a:cubicBezTo>
                  <a:cubicBezTo>
                    <a:pt x="530" y="263"/>
                    <a:pt x="530" y="263"/>
                    <a:pt x="530" y="263"/>
                  </a:cubicBezTo>
                  <a:cubicBezTo>
                    <a:pt x="530" y="264"/>
                    <a:pt x="533" y="271"/>
                    <a:pt x="538" y="271"/>
                  </a:cubicBezTo>
                  <a:cubicBezTo>
                    <a:pt x="562" y="271"/>
                    <a:pt x="562" y="271"/>
                    <a:pt x="562" y="271"/>
                  </a:cubicBezTo>
                  <a:cubicBezTo>
                    <a:pt x="566" y="287"/>
                    <a:pt x="566" y="287"/>
                    <a:pt x="566" y="287"/>
                  </a:cubicBezTo>
                  <a:cubicBezTo>
                    <a:pt x="484" y="341"/>
                    <a:pt x="484" y="341"/>
                    <a:pt x="484" y="341"/>
                  </a:cubicBezTo>
                  <a:cubicBezTo>
                    <a:pt x="450" y="371"/>
                    <a:pt x="450" y="371"/>
                    <a:pt x="450" y="371"/>
                  </a:cubicBezTo>
                  <a:cubicBezTo>
                    <a:pt x="419" y="378"/>
                    <a:pt x="419" y="378"/>
                    <a:pt x="419" y="378"/>
                  </a:cubicBezTo>
                  <a:cubicBezTo>
                    <a:pt x="400" y="382"/>
                    <a:pt x="400" y="382"/>
                    <a:pt x="400" y="382"/>
                  </a:cubicBezTo>
                  <a:cubicBezTo>
                    <a:pt x="396" y="379"/>
                    <a:pt x="396" y="379"/>
                    <a:pt x="396" y="379"/>
                  </a:cubicBezTo>
                  <a:cubicBezTo>
                    <a:pt x="400" y="372"/>
                    <a:pt x="400" y="372"/>
                    <a:pt x="400" y="372"/>
                  </a:cubicBezTo>
                  <a:cubicBezTo>
                    <a:pt x="400" y="359"/>
                    <a:pt x="400" y="359"/>
                    <a:pt x="400" y="359"/>
                  </a:cubicBezTo>
                  <a:cubicBezTo>
                    <a:pt x="399" y="359"/>
                    <a:pt x="399" y="359"/>
                    <a:pt x="399" y="359"/>
                  </a:cubicBezTo>
                  <a:cubicBezTo>
                    <a:pt x="399" y="359"/>
                    <a:pt x="390" y="360"/>
                    <a:pt x="380" y="359"/>
                  </a:cubicBezTo>
                  <a:cubicBezTo>
                    <a:pt x="378" y="359"/>
                    <a:pt x="377" y="359"/>
                    <a:pt x="376" y="358"/>
                  </a:cubicBezTo>
                  <a:cubicBezTo>
                    <a:pt x="377" y="358"/>
                    <a:pt x="377" y="358"/>
                    <a:pt x="378" y="357"/>
                  </a:cubicBezTo>
                  <a:cubicBezTo>
                    <a:pt x="380" y="356"/>
                    <a:pt x="381" y="355"/>
                    <a:pt x="380" y="353"/>
                  </a:cubicBezTo>
                  <a:cubicBezTo>
                    <a:pt x="379" y="352"/>
                    <a:pt x="376" y="352"/>
                    <a:pt x="372" y="353"/>
                  </a:cubicBezTo>
                  <a:cubicBezTo>
                    <a:pt x="370" y="353"/>
                    <a:pt x="369" y="353"/>
                    <a:pt x="368" y="353"/>
                  </a:cubicBezTo>
                  <a:cubicBezTo>
                    <a:pt x="368" y="353"/>
                    <a:pt x="368" y="353"/>
                    <a:pt x="368" y="353"/>
                  </a:cubicBezTo>
                  <a:cubicBezTo>
                    <a:pt x="368" y="353"/>
                    <a:pt x="368" y="351"/>
                    <a:pt x="369" y="350"/>
                  </a:cubicBezTo>
                  <a:cubicBezTo>
                    <a:pt x="370" y="349"/>
                    <a:pt x="370" y="349"/>
                    <a:pt x="370" y="349"/>
                  </a:cubicBezTo>
                  <a:cubicBezTo>
                    <a:pt x="369" y="349"/>
                    <a:pt x="369" y="349"/>
                    <a:pt x="369" y="349"/>
                  </a:cubicBezTo>
                  <a:cubicBezTo>
                    <a:pt x="369" y="349"/>
                    <a:pt x="362" y="345"/>
                    <a:pt x="360" y="344"/>
                  </a:cubicBezTo>
                  <a:cubicBezTo>
                    <a:pt x="359" y="344"/>
                    <a:pt x="359" y="341"/>
                    <a:pt x="360" y="337"/>
                  </a:cubicBezTo>
                  <a:cubicBezTo>
                    <a:pt x="360" y="336"/>
                    <a:pt x="360" y="336"/>
                    <a:pt x="360" y="336"/>
                  </a:cubicBezTo>
                  <a:cubicBezTo>
                    <a:pt x="247" y="258"/>
                    <a:pt x="247" y="258"/>
                    <a:pt x="247" y="258"/>
                  </a:cubicBezTo>
                  <a:cubicBezTo>
                    <a:pt x="247" y="258"/>
                    <a:pt x="247" y="258"/>
                    <a:pt x="247" y="258"/>
                  </a:cubicBezTo>
                  <a:cubicBezTo>
                    <a:pt x="180" y="211"/>
                    <a:pt x="180" y="211"/>
                    <a:pt x="180" y="211"/>
                  </a:cubicBezTo>
                  <a:cubicBezTo>
                    <a:pt x="180" y="202"/>
                    <a:pt x="180" y="202"/>
                    <a:pt x="180" y="202"/>
                  </a:cubicBezTo>
                  <a:cubicBezTo>
                    <a:pt x="180" y="200"/>
                    <a:pt x="180" y="200"/>
                    <a:pt x="180" y="200"/>
                  </a:cubicBezTo>
                  <a:cubicBezTo>
                    <a:pt x="180" y="181"/>
                    <a:pt x="180" y="181"/>
                    <a:pt x="180" y="181"/>
                  </a:cubicBezTo>
                  <a:cubicBezTo>
                    <a:pt x="189" y="175"/>
                    <a:pt x="200" y="169"/>
                    <a:pt x="203" y="168"/>
                  </a:cubicBezTo>
                  <a:cubicBezTo>
                    <a:pt x="203" y="168"/>
                    <a:pt x="203" y="168"/>
                    <a:pt x="203" y="168"/>
                  </a:cubicBezTo>
                  <a:cubicBezTo>
                    <a:pt x="205" y="168"/>
                    <a:pt x="206" y="165"/>
                    <a:pt x="207" y="162"/>
                  </a:cubicBezTo>
                  <a:cubicBezTo>
                    <a:pt x="218" y="162"/>
                    <a:pt x="218" y="162"/>
                    <a:pt x="218" y="162"/>
                  </a:cubicBezTo>
                  <a:cubicBezTo>
                    <a:pt x="221" y="155"/>
                    <a:pt x="221" y="155"/>
                    <a:pt x="221" y="155"/>
                  </a:cubicBezTo>
                  <a:cubicBezTo>
                    <a:pt x="233" y="155"/>
                    <a:pt x="233" y="155"/>
                    <a:pt x="233" y="155"/>
                  </a:cubicBezTo>
                  <a:cubicBezTo>
                    <a:pt x="248" y="151"/>
                    <a:pt x="248" y="151"/>
                    <a:pt x="248" y="151"/>
                  </a:cubicBezTo>
                  <a:cubicBezTo>
                    <a:pt x="248" y="146"/>
                    <a:pt x="248" y="146"/>
                    <a:pt x="248" y="146"/>
                  </a:cubicBezTo>
                  <a:cubicBezTo>
                    <a:pt x="256" y="146"/>
                    <a:pt x="256" y="146"/>
                    <a:pt x="256" y="146"/>
                  </a:cubicBezTo>
                  <a:cubicBezTo>
                    <a:pt x="256" y="145"/>
                    <a:pt x="256" y="145"/>
                    <a:pt x="256" y="145"/>
                  </a:cubicBezTo>
                  <a:cubicBezTo>
                    <a:pt x="257" y="145"/>
                    <a:pt x="264" y="139"/>
                    <a:pt x="265" y="135"/>
                  </a:cubicBezTo>
                  <a:cubicBezTo>
                    <a:pt x="265" y="134"/>
                    <a:pt x="265" y="134"/>
                    <a:pt x="265" y="134"/>
                  </a:cubicBezTo>
                  <a:cubicBezTo>
                    <a:pt x="267" y="133"/>
                    <a:pt x="271" y="134"/>
                    <a:pt x="274" y="135"/>
                  </a:cubicBezTo>
                  <a:cubicBezTo>
                    <a:pt x="274" y="136"/>
                    <a:pt x="274" y="136"/>
                    <a:pt x="274" y="136"/>
                  </a:cubicBezTo>
                  <a:cubicBezTo>
                    <a:pt x="279" y="131"/>
                    <a:pt x="279" y="131"/>
                    <a:pt x="279" y="131"/>
                  </a:cubicBezTo>
                  <a:cubicBezTo>
                    <a:pt x="272" y="128"/>
                    <a:pt x="272" y="128"/>
                    <a:pt x="272" y="128"/>
                  </a:cubicBezTo>
                  <a:cubicBezTo>
                    <a:pt x="272" y="120"/>
                    <a:pt x="272" y="120"/>
                    <a:pt x="272" y="120"/>
                  </a:cubicBezTo>
                  <a:cubicBezTo>
                    <a:pt x="288" y="120"/>
                    <a:pt x="288" y="120"/>
                    <a:pt x="288" y="120"/>
                  </a:cubicBezTo>
                  <a:cubicBezTo>
                    <a:pt x="291" y="109"/>
                    <a:pt x="291" y="109"/>
                    <a:pt x="291" y="109"/>
                  </a:cubicBezTo>
                  <a:cubicBezTo>
                    <a:pt x="320" y="109"/>
                    <a:pt x="320" y="109"/>
                    <a:pt x="320" y="109"/>
                  </a:cubicBezTo>
                  <a:cubicBezTo>
                    <a:pt x="325" y="97"/>
                    <a:pt x="325" y="97"/>
                    <a:pt x="325" y="97"/>
                  </a:cubicBezTo>
                  <a:cubicBezTo>
                    <a:pt x="311" y="89"/>
                    <a:pt x="311" y="89"/>
                    <a:pt x="311" y="89"/>
                  </a:cubicBezTo>
                  <a:cubicBezTo>
                    <a:pt x="311" y="54"/>
                    <a:pt x="311" y="54"/>
                    <a:pt x="311" y="54"/>
                  </a:cubicBezTo>
                  <a:cubicBezTo>
                    <a:pt x="306" y="50"/>
                    <a:pt x="306" y="50"/>
                    <a:pt x="306" y="50"/>
                  </a:cubicBezTo>
                  <a:lnTo>
                    <a:pt x="318" y="48"/>
                  </a:lnTo>
                  <a:close/>
                  <a:moveTo>
                    <a:pt x="95" y="200"/>
                  </a:moveTo>
                  <a:cubicBezTo>
                    <a:pt x="124" y="192"/>
                    <a:pt x="124" y="192"/>
                    <a:pt x="124" y="192"/>
                  </a:cubicBezTo>
                  <a:cubicBezTo>
                    <a:pt x="135" y="178"/>
                    <a:pt x="135" y="178"/>
                    <a:pt x="135" y="178"/>
                  </a:cubicBezTo>
                  <a:cubicBezTo>
                    <a:pt x="149" y="173"/>
                    <a:pt x="149" y="173"/>
                    <a:pt x="149" y="173"/>
                  </a:cubicBezTo>
                  <a:cubicBezTo>
                    <a:pt x="164" y="151"/>
                    <a:pt x="164" y="151"/>
                    <a:pt x="164" y="151"/>
                  </a:cubicBezTo>
                  <a:cubicBezTo>
                    <a:pt x="163" y="144"/>
                    <a:pt x="163" y="144"/>
                    <a:pt x="163" y="144"/>
                  </a:cubicBezTo>
                  <a:cubicBezTo>
                    <a:pt x="159" y="138"/>
                    <a:pt x="159" y="138"/>
                    <a:pt x="159" y="138"/>
                  </a:cubicBezTo>
                  <a:cubicBezTo>
                    <a:pt x="164" y="124"/>
                    <a:pt x="164" y="124"/>
                    <a:pt x="164" y="124"/>
                  </a:cubicBezTo>
                  <a:cubicBezTo>
                    <a:pt x="172" y="109"/>
                    <a:pt x="172" y="109"/>
                    <a:pt x="172" y="109"/>
                  </a:cubicBezTo>
                  <a:cubicBezTo>
                    <a:pt x="172" y="102"/>
                    <a:pt x="172" y="102"/>
                    <a:pt x="172" y="102"/>
                  </a:cubicBezTo>
                  <a:cubicBezTo>
                    <a:pt x="196" y="85"/>
                    <a:pt x="196" y="85"/>
                    <a:pt x="196" y="85"/>
                  </a:cubicBezTo>
                  <a:cubicBezTo>
                    <a:pt x="211" y="80"/>
                    <a:pt x="211" y="80"/>
                    <a:pt x="211" y="80"/>
                  </a:cubicBezTo>
                  <a:cubicBezTo>
                    <a:pt x="218" y="75"/>
                    <a:pt x="218" y="75"/>
                    <a:pt x="218" y="75"/>
                  </a:cubicBezTo>
                  <a:cubicBezTo>
                    <a:pt x="240" y="35"/>
                    <a:pt x="240" y="35"/>
                    <a:pt x="240" y="35"/>
                  </a:cubicBezTo>
                  <a:cubicBezTo>
                    <a:pt x="251" y="35"/>
                    <a:pt x="251" y="35"/>
                    <a:pt x="251" y="35"/>
                  </a:cubicBezTo>
                  <a:cubicBezTo>
                    <a:pt x="256" y="47"/>
                    <a:pt x="256" y="47"/>
                    <a:pt x="256" y="47"/>
                  </a:cubicBezTo>
                  <a:cubicBezTo>
                    <a:pt x="268" y="49"/>
                    <a:pt x="268" y="49"/>
                    <a:pt x="268" y="49"/>
                  </a:cubicBezTo>
                  <a:cubicBezTo>
                    <a:pt x="279" y="47"/>
                    <a:pt x="279" y="47"/>
                    <a:pt x="279" y="47"/>
                  </a:cubicBezTo>
                  <a:cubicBezTo>
                    <a:pt x="284" y="48"/>
                    <a:pt x="284" y="48"/>
                    <a:pt x="284" y="48"/>
                  </a:cubicBezTo>
                  <a:cubicBezTo>
                    <a:pt x="290" y="47"/>
                    <a:pt x="290" y="47"/>
                    <a:pt x="290" y="47"/>
                  </a:cubicBezTo>
                  <a:cubicBezTo>
                    <a:pt x="301" y="50"/>
                    <a:pt x="301" y="50"/>
                    <a:pt x="301" y="50"/>
                  </a:cubicBezTo>
                  <a:cubicBezTo>
                    <a:pt x="309" y="55"/>
                    <a:pt x="309" y="55"/>
                    <a:pt x="309" y="55"/>
                  </a:cubicBezTo>
                  <a:cubicBezTo>
                    <a:pt x="309" y="90"/>
                    <a:pt x="309" y="90"/>
                    <a:pt x="309" y="90"/>
                  </a:cubicBezTo>
                  <a:cubicBezTo>
                    <a:pt x="323" y="98"/>
                    <a:pt x="323" y="98"/>
                    <a:pt x="323" y="98"/>
                  </a:cubicBezTo>
                  <a:cubicBezTo>
                    <a:pt x="319" y="107"/>
                    <a:pt x="319" y="107"/>
                    <a:pt x="319" y="107"/>
                  </a:cubicBezTo>
                  <a:cubicBezTo>
                    <a:pt x="290" y="107"/>
                    <a:pt x="290" y="107"/>
                    <a:pt x="290" y="107"/>
                  </a:cubicBezTo>
                  <a:cubicBezTo>
                    <a:pt x="286" y="118"/>
                    <a:pt x="286" y="118"/>
                    <a:pt x="286" y="118"/>
                  </a:cubicBezTo>
                  <a:cubicBezTo>
                    <a:pt x="270" y="118"/>
                    <a:pt x="270" y="118"/>
                    <a:pt x="270" y="118"/>
                  </a:cubicBezTo>
                  <a:cubicBezTo>
                    <a:pt x="270" y="129"/>
                    <a:pt x="270" y="129"/>
                    <a:pt x="270" y="129"/>
                  </a:cubicBezTo>
                  <a:cubicBezTo>
                    <a:pt x="276" y="132"/>
                    <a:pt x="276" y="132"/>
                    <a:pt x="276" y="132"/>
                  </a:cubicBezTo>
                  <a:cubicBezTo>
                    <a:pt x="274" y="133"/>
                    <a:pt x="274" y="133"/>
                    <a:pt x="274" y="133"/>
                  </a:cubicBezTo>
                  <a:cubicBezTo>
                    <a:pt x="272" y="133"/>
                    <a:pt x="267" y="131"/>
                    <a:pt x="264" y="132"/>
                  </a:cubicBezTo>
                  <a:cubicBezTo>
                    <a:pt x="264" y="133"/>
                    <a:pt x="263" y="134"/>
                    <a:pt x="263" y="134"/>
                  </a:cubicBezTo>
                  <a:cubicBezTo>
                    <a:pt x="262" y="137"/>
                    <a:pt x="257" y="142"/>
                    <a:pt x="255" y="144"/>
                  </a:cubicBezTo>
                  <a:cubicBezTo>
                    <a:pt x="246" y="144"/>
                    <a:pt x="246" y="144"/>
                    <a:pt x="246" y="144"/>
                  </a:cubicBezTo>
                  <a:cubicBezTo>
                    <a:pt x="246" y="150"/>
                    <a:pt x="246" y="150"/>
                    <a:pt x="246" y="150"/>
                  </a:cubicBezTo>
                  <a:cubicBezTo>
                    <a:pt x="233" y="153"/>
                    <a:pt x="233" y="153"/>
                    <a:pt x="233" y="153"/>
                  </a:cubicBezTo>
                  <a:cubicBezTo>
                    <a:pt x="220" y="153"/>
                    <a:pt x="220" y="153"/>
                    <a:pt x="220" y="153"/>
                  </a:cubicBezTo>
                  <a:cubicBezTo>
                    <a:pt x="217" y="160"/>
                    <a:pt x="217" y="160"/>
                    <a:pt x="217" y="160"/>
                  </a:cubicBezTo>
                  <a:cubicBezTo>
                    <a:pt x="205" y="160"/>
                    <a:pt x="205" y="160"/>
                    <a:pt x="205" y="160"/>
                  </a:cubicBezTo>
                  <a:cubicBezTo>
                    <a:pt x="205" y="160"/>
                    <a:pt x="205" y="160"/>
                    <a:pt x="205" y="160"/>
                  </a:cubicBezTo>
                  <a:cubicBezTo>
                    <a:pt x="205" y="161"/>
                    <a:pt x="205" y="161"/>
                    <a:pt x="205" y="161"/>
                  </a:cubicBezTo>
                  <a:cubicBezTo>
                    <a:pt x="205" y="161"/>
                    <a:pt x="205" y="161"/>
                    <a:pt x="205" y="161"/>
                  </a:cubicBezTo>
                  <a:cubicBezTo>
                    <a:pt x="205" y="163"/>
                    <a:pt x="204" y="165"/>
                    <a:pt x="204" y="166"/>
                  </a:cubicBezTo>
                  <a:cubicBezTo>
                    <a:pt x="203" y="166"/>
                    <a:pt x="203" y="166"/>
                    <a:pt x="203" y="166"/>
                  </a:cubicBezTo>
                  <a:cubicBezTo>
                    <a:pt x="201" y="166"/>
                    <a:pt x="185" y="176"/>
                    <a:pt x="178" y="180"/>
                  </a:cubicBezTo>
                  <a:cubicBezTo>
                    <a:pt x="178" y="180"/>
                    <a:pt x="178" y="180"/>
                    <a:pt x="178" y="180"/>
                  </a:cubicBezTo>
                  <a:cubicBezTo>
                    <a:pt x="178" y="200"/>
                    <a:pt x="178" y="200"/>
                    <a:pt x="178" y="200"/>
                  </a:cubicBezTo>
                  <a:cubicBezTo>
                    <a:pt x="95" y="200"/>
                    <a:pt x="95" y="200"/>
                    <a:pt x="95" y="200"/>
                  </a:cubicBezTo>
                  <a:close/>
                  <a:moveTo>
                    <a:pt x="11" y="329"/>
                  </a:moveTo>
                  <a:cubicBezTo>
                    <a:pt x="21" y="311"/>
                    <a:pt x="21" y="311"/>
                    <a:pt x="21" y="311"/>
                  </a:cubicBezTo>
                  <a:cubicBezTo>
                    <a:pt x="28" y="305"/>
                    <a:pt x="28" y="305"/>
                    <a:pt x="28" y="305"/>
                  </a:cubicBezTo>
                  <a:cubicBezTo>
                    <a:pt x="40" y="281"/>
                    <a:pt x="40" y="281"/>
                    <a:pt x="40" y="281"/>
                  </a:cubicBezTo>
                  <a:cubicBezTo>
                    <a:pt x="41" y="280"/>
                    <a:pt x="45" y="275"/>
                    <a:pt x="46" y="274"/>
                  </a:cubicBezTo>
                  <a:cubicBezTo>
                    <a:pt x="47" y="273"/>
                    <a:pt x="52" y="268"/>
                    <a:pt x="58" y="263"/>
                  </a:cubicBezTo>
                  <a:cubicBezTo>
                    <a:pt x="58" y="263"/>
                    <a:pt x="58" y="263"/>
                    <a:pt x="58" y="263"/>
                  </a:cubicBezTo>
                  <a:cubicBezTo>
                    <a:pt x="58" y="255"/>
                    <a:pt x="58" y="255"/>
                    <a:pt x="58" y="255"/>
                  </a:cubicBezTo>
                  <a:cubicBezTo>
                    <a:pt x="61" y="243"/>
                    <a:pt x="61" y="243"/>
                    <a:pt x="61" y="243"/>
                  </a:cubicBezTo>
                  <a:cubicBezTo>
                    <a:pt x="68" y="233"/>
                    <a:pt x="68" y="233"/>
                    <a:pt x="68" y="233"/>
                  </a:cubicBezTo>
                  <a:cubicBezTo>
                    <a:pt x="79" y="226"/>
                    <a:pt x="79" y="226"/>
                    <a:pt x="79" y="226"/>
                  </a:cubicBezTo>
                  <a:cubicBezTo>
                    <a:pt x="86" y="217"/>
                    <a:pt x="86" y="217"/>
                    <a:pt x="86" y="217"/>
                  </a:cubicBezTo>
                  <a:cubicBezTo>
                    <a:pt x="94" y="202"/>
                    <a:pt x="94" y="202"/>
                    <a:pt x="94" y="202"/>
                  </a:cubicBezTo>
                  <a:cubicBezTo>
                    <a:pt x="178" y="202"/>
                    <a:pt x="178" y="202"/>
                    <a:pt x="178" y="202"/>
                  </a:cubicBezTo>
                  <a:cubicBezTo>
                    <a:pt x="178" y="210"/>
                    <a:pt x="178" y="210"/>
                    <a:pt x="178" y="210"/>
                  </a:cubicBezTo>
                  <a:cubicBezTo>
                    <a:pt x="178" y="212"/>
                    <a:pt x="178" y="212"/>
                    <a:pt x="178" y="212"/>
                  </a:cubicBezTo>
                  <a:cubicBezTo>
                    <a:pt x="178" y="237"/>
                    <a:pt x="178" y="237"/>
                    <a:pt x="178" y="237"/>
                  </a:cubicBezTo>
                  <a:cubicBezTo>
                    <a:pt x="113" y="237"/>
                    <a:pt x="113" y="237"/>
                    <a:pt x="113" y="237"/>
                  </a:cubicBezTo>
                  <a:cubicBezTo>
                    <a:pt x="113" y="287"/>
                    <a:pt x="113" y="287"/>
                    <a:pt x="113" y="287"/>
                  </a:cubicBezTo>
                  <a:cubicBezTo>
                    <a:pt x="98" y="293"/>
                    <a:pt x="98" y="293"/>
                    <a:pt x="98" y="293"/>
                  </a:cubicBezTo>
                  <a:cubicBezTo>
                    <a:pt x="85" y="300"/>
                    <a:pt x="85" y="300"/>
                    <a:pt x="85" y="300"/>
                  </a:cubicBezTo>
                  <a:cubicBezTo>
                    <a:pt x="85" y="332"/>
                    <a:pt x="85" y="332"/>
                    <a:pt x="85" y="332"/>
                  </a:cubicBezTo>
                  <a:cubicBezTo>
                    <a:pt x="12" y="332"/>
                    <a:pt x="12" y="332"/>
                    <a:pt x="12" y="332"/>
                  </a:cubicBezTo>
                  <a:lnTo>
                    <a:pt x="11" y="329"/>
                  </a:lnTo>
                  <a:close/>
                  <a:moveTo>
                    <a:pt x="16" y="438"/>
                  </a:moveTo>
                  <a:cubicBezTo>
                    <a:pt x="16" y="437"/>
                    <a:pt x="18" y="433"/>
                    <a:pt x="19" y="431"/>
                  </a:cubicBezTo>
                  <a:cubicBezTo>
                    <a:pt x="21" y="428"/>
                    <a:pt x="22" y="426"/>
                    <a:pt x="22" y="425"/>
                  </a:cubicBezTo>
                  <a:cubicBezTo>
                    <a:pt x="22" y="425"/>
                    <a:pt x="22" y="424"/>
                    <a:pt x="22" y="422"/>
                  </a:cubicBezTo>
                  <a:cubicBezTo>
                    <a:pt x="22" y="422"/>
                    <a:pt x="22" y="422"/>
                    <a:pt x="22" y="422"/>
                  </a:cubicBezTo>
                  <a:cubicBezTo>
                    <a:pt x="22" y="422"/>
                    <a:pt x="22" y="422"/>
                    <a:pt x="22" y="422"/>
                  </a:cubicBezTo>
                  <a:cubicBezTo>
                    <a:pt x="23" y="419"/>
                    <a:pt x="25" y="414"/>
                    <a:pt x="26" y="409"/>
                  </a:cubicBezTo>
                  <a:cubicBezTo>
                    <a:pt x="26" y="408"/>
                    <a:pt x="26" y="408"/>
                    <a:pt x="26" y="408"/>
                  </a:cubicBezTo>
                  <a:cubicBezTo>
                    <a:pt x="27" y="404"/>
                    <a:pt x="28" y="400"/>
                    <a:pt x="28" y="400"/>
                  </a:cubicBezTo>
                  <a:cubicBezTo>
                    <a:pt x="28" y="400"/>
                    <a:pt x="28" y="400"/>
                    <a:pt x="28" y="400"/>
                  </a:cubicBezTo>
                  <a:cubicBezTo>
                    <a:pt x="26" y="379"/>
                    <a:pt x="26" y="379"/>
                    <a:pt x="26" y="379"/>
                  </a:cubicBezTo>
                  <a:cubicBezTo>
                    <a:pt x="23" y="373"/>
                    <a:pt x="23" y="373"/>
                    <a:pt x="23" y="373"/>
                  </a:cubicBezTo>
                  <a:cubicBezTo>
                    <a:pt x="23" y="370"/>
                    <a:pt x="23" y="370"/>
                    <a:pt x="23" y="370"/>
                  </a:cubicBezTo>
                  <a:cubicBezTo>
                    <a:pt x="27" y="365"/>
                    <a:pt x="27" y="365"/>
                    <a:pt x="27" y="365"/>
                  </a:cubicBezTo>
                  <a:cubicBezTo>
                    <a:pt x="27" y="351"/>
                    <a:pt x="27" y="351"/>
                    <a:pt x="27" y="351"/>
                  </a:cubicBezTo>
                  <a:cubicBezTo>
                    <a:pt x="21" y="345"/>
                    <a:pt x="21" y="345"/>
                    <a:pt x="21" y="345"/>
                  </a:cubicBezTo>
                  <a:cubicBezTo>
                    <a:pt x="17" y="343"/>
                    <a:pt x="17" y="343"/>
                    <a:pt x="17" y="343"/>
                  </a:cubicBezTo>
                  <a:cubicBezTo>
                    <a:pt x="13" y="334"/>
                    <a:pt x="13" y="334"/>
                    <a:pt x="13" y="334"/>
                  </a:cubicBezTo>
                  <a:cubicBezTo>
                    <a:pt x="87" y="334"/>
                    <a:pt x="87" y="334"/>
                    <a:pt x="87" y="334"/>
                  </a:cubicBezTo>
                  <a:cubicBezTo>
                    <a:pt x="87" y="301"/>
                    <a:pt x="87" y="301"/>
                    <a:pt x="87" y="301"/>
                  </a:cubicBezTo>
                  <a:cubicBezTo>
                    <a:pt x="98" y="294"/>
                    <a:pt x="98" y="294"/>
                    <a:pt x="98" y="294"/>
                  </a:cubicBezTo>
                  <a:cubicBezTo>
                    <a:pt x="115" y="288"/>
                    <a:pt x="115" y="288"/>
                    <a:pt x="115" y="288"/>
                  </a:cubicBezTo>
                  <a:cubicBezTo>
                    <a:pt x="115" y="239"/>
                    <a:pt x="115" y="239"/>
                    <a:pt x="115" y="239"/>
                  </a:cubicBezTo>
                  <a:cubicBezTo>
                    <a:pt x="180" y="239"/>
                    <a:pt x="180" y="239"/>
                    <a:pt x="180" y="239"/>
                  </a:cubicBezTo>
                  <a:cubicBezTo>
                    <a:pt x="180" y="213"/>
                    <a:pt x="180" y="213"/>
                    <a:pt x="180" y="213"/>
                  </a:cubicBezTo>
                  <a:cubicBezTo>
                    <a:pt x="243" y="258"/>
                    <a:pt x="243" y="258"/>
                    <a:pt x="243" y="258"/>
                  </a:cubicBezTo>
                  <a:cubicBezTo>
                    <a:pt x="215" y="258"/>
                    <a:pt x="215" y="258"/>
                    <a:pt x="215" y="258"/>
                  </a:cubicBezTo>
                  <a:cubicBezTo>
                    <a:pt x="228" y="432"/>
                    <a:pt x="228" y="432"/>
                    <a:pt x="228" y="432"/>
                  </a:cubicBezTo>
                  <a:cubicBezTo>
                    <a:pt x="228" y="433"/>
                    <a:pt x="228" y="433"/>
                    <a:pt x="228" y="433"/>
                  </a:cubicBezTo>
                  <a:cubicBezTo>
                    <a:pt x="236" y="436"/>
                    <a:pt x="236" y="436"/>
                    <a:pt x="236" y="436"/>
                  </a:cubicBezTo>
                  <a:cubicBezTo>
                    <a:pt x="230" y="454"/>
                    <a:pt x="230" y="454"/>
                    <a:pt x="230" y="454"/>
                  </a:cubicBezTo>
                  <a:cubicBezTo>
                    <a:pt x="143" y="454"/>
                    <a:pt x="143" y="454"/>
                    <a:pt x="143" y="454"/>
                  </a:cubicBezTo>
                  <a:cubicBezTo>
                    <a:pt x="125" y="461"/>
                    <a:pt x="125" y="461"/>
                    <a:pt x="125" y="461"/>
                  </a:cubicBezTo>
                  <a:cubicBezTo>
                    <a:pt x="122" y="449"/>
                    <a:pt x="122" y="449"/>
                    <a:pt x="122" y="449"/>
                  </a:cubicBezTo>
                  <a:cubicBezTo>
                    <a:pt x="114" y="449"/>
                    <a:pt x="114" y="449"/>
                    <a:pt x="114" y="449"/>
                  </a:cubicBezTo>
                  <a:cubicBezTo>
                    <a:pt x="114" y="467"/>
                    <a:pt x="114" y="467"/>
                    <a:pt x="114" y="467"/>
                  </a:cubicBezTo>
                  <a:cubicBezTo>
                    <a:pt x="114" y="467"/>
                    <a:pt x="114" y="467"/>
                    <a:pt x="114" y="467"/>
                  </a:cubicBezTo>
                  <a:cubicBezTo>
                    <a:pt x="113" y="469"/>
                    <a:pt x="109" y="471"/>
                    <a:pt x="106" y="471"/>
                  </a:cubicBezTo>
                  <a:cubicBezTo>
                    <a:pt x="104" y="470"/>
                    <a:pt x="93" y="454"/>
                    <a:pt x="85" y="439"/>
                  </a:cubicBezTo>
                  <a:cubicBezTo>
                    <a:pt x="84" y="439"/>
                    <a:pt x="84" y="439"/>
                    <a:pt x="84" y="439"/>
                  </a:cubicBezTo>
                  <a:cubicBezTo>
                    <a:pt x="70" y="439"/>
                    <a:pt x="70" y="439"/>
                    <a:pt x="70" y="439"/>
                  </a:cubicBezTo>
                  <a:cubicBezTo>
                    <a:pt x="58" y="426"/>
                    <a:pt x="58" y="426"/>
                    <a:pt x="58" y="426"/>
                  </a:cubicBezTo>
                  <a:cubicBezTo>
                    <a:pt x="50" y="426"/>
                    <a:pt x="50" y="426"/>
                    <a:pt x="50" y="426"/>
                  </a:cubicBezTo>
                  <a:cubicBezTo>
                    <a:pt x="38" y="429"/>
                    <a:pt x="38" y="429"/>
                    <a:pt x="38" y="429"/>
                  </a:cubicBezTo>
                  <a:cubicBezTo>
                    <a:pt x="22" y="429"/>
                    <a:pt x="22" y="429"/>
                    <a:pt x="22" y="429"/>
                  </a:cubicBezTo>
                  <a:cubicBezTo>
                    <a:pt x="19" y="437"/>
                    <a:pt x="19" y="437"/>
                    <a:pt x="19" y="437"/>
                  </a:cubicBezTo>
                  <a:cubicBezTo>
                    <a:pt x="16" y="439"/>
                    <a:pt x="16" y="439"/>
                    <a:pt x="16" y="439"/>
                  </a:cubicBezTo>
                  <a:cubicBezTo>
                    <a:pt x="16" y="438"/>
                    <a:pt x="16" y="438"/>
                    <a:pt x="16" y="438"/>
                  </a:cubicBezTo>
                  <a:cubicBezTo>
                    <a:pt x="16" y="438"/>
                    <a:pt x="16" y="438"/>
                    <a:pt x="16" y="438"/>
                  </a:cubicBezTo>
                  <a:cubicBezTo>
                    <a:pt x="16" y="438"/>
                    <a:pt x="16" y="438"/>
                    <a:pt x="16" y="438"/>
                  </a:cubicBezTo>
                  <a:close/>
                  <a:moveTo>
                    <a:pt x="16" y="518"/>
                  </a:moveTo>
                  <a:cubicBezTo>
                    <a:pt x="15" y="517"/>
                    <a:pt x="15" y="517"/>
                    <a:pt x="15" y="517"/>
                  </a:cubicBezTo>
                  <a:cubicBezTo>
                    <a:pt x="13" y="517"/>
                    <a:pt x="13" y="517"/>
                    <a:pt x="13" y="517"/>
                  </a:cubicBezTo>
                  <a:cubicBezTo>
                    <a:pt x="14" y="503"/>
                    <a:pt x="14" y="503"/>
                    <a:pt x="14" y="503"/>
                  </a:cubicBezTo>
                  <a:cubicBezTo>
                    <a:pt x="14" y="502"/>
                    <a:pt x="14" y="502"/>
                    <a:pt x="14" y="502"/>
                  </a:cubicBezTo>
                  <a:cubicBezTo>
                    <a:pt x="15" y="501"/>
                    <a:pt x="15" y="501"/>
                    <a:pt x="15" y="501"/>
                  </a:cubicBezTo>
                  <a:cubicBezTo>
                    <a:pt x="18" y="491"/>
                    <a:pt x="18" y="491"/>
                    <a:pt x="18" y="491"/>
                  </a:cubicBezTo>
                  <a:cubicBezTo>
                    <a:pt x="3" y="467"/>
                    <a:pt x="3" y="467"/>
                    <a:pt x="3" y="467"/>
                  </a:cubicBezTo>
                  <a:cubicBezTo>
                    <a:pt x="16" y="450"/>
                    <a:pt x="16" y="450"/>
                    <a:pt x="16" y="450"/>
                  </a:cubicBezTo>
                  <a:cubicBezTo>
                    <a:pt x="16" y="449"/>
                    <a:pt x="16" y="449"/>
                    <a:pt x="16" y="449"/>
                  </a:cubicBezTo>
                  <a:cubicBezTo>
                    <a:pt x="16" y="449"/>
                    <a:pt x="16" y="444"/>
                    <a:pt x="16" y="441"/>
                  </a:cubicBezTo>
                  <a:cubicBezTo>
                    <a:pt x="20" y="439"/>
                    <a:pt x="20" y="439"/>
                    <a:pt x="20" y="439"/>
                  </a:cubicBezTo>
                  <a:cubicBezTo>
                    <a:pt x="24" y="431"/>
                    <a:pt x="24" y="431"/>
                    <a:pt x="24" y="431"/>
                  </a:cubicBezTo>
                  <a:cubicBezTo>
                    <a:pt x="38" y="431"/>
                    <a:pt x="38" y="431"/>
                    <a:pt x="38" y="431"/>
                  </a:cubicBezTo>
                  <a:cubicBezTo>
                    <a:pt x="50" y="428"/>
                    <a:pt x="50" y="428"/>
                    <a:pt x="50" y="428"/>
                  </a:cubicBezTo>
                  <a:cubicBezTo>
                    <a:pt x="57" y="428"/>
                    <a:pt x="57" y="428"/>
                    <a:pt x="57" y="428"/>
                  </a:cubicBezTo>
                  <a:cubicBezTo>
                    <a:pt x="69" y="441"/>
                    <a:pt x="69" y="441"/>
                    <a:pt x="69" y="441"/>
                  </a:cubicBezTo>
                  <a:cubicBezTo>
                    <a:pt x="83" y="441"/>
                    <a:pt x="83" y="441"/>
                    <a:pt x="83" y="441"/>
                  </a:cubicBezTo>
                  <a:cubicBezTo>
                    <a:pt x="84" y="441"/>
                    <a:pt x="84" y="442"/>
                    <a:pt x="84" y="443"/>
                  </a:cubicBezTo>
                  <a:cubicBezTo>
                    <a:pt x="85" y="443"/>
                    <a:pt x="85" y="444"/>
                    <a:pt x="85" y="444"/>
                  </a:cubicBezTo>
                  <a:cubicBezTo>
                    <a:pt x="85" y="444"/>
                    <a:pt x="85" y="445"/>
                    <a:pt x="86" y="445"/>
                  </a:cubicBezTo>
                  <a:cubicBezTo>
                    <a:pt x="86" y="445"/>
                    <a:pt x="86" y="446"/>
                    <a:pt x="86" y="446"/>
                  </a:cubicBezTo>
                  <a:cubicBezTo>
                    <a:pt x="87" y="447"/>
                    <a:pt x="87" y="447"/>
                    <a:pt x="87" y="447"/>
                  </a:cubicBezTo>
                  <a:cubicBezTo>
                    <a:pt x="87" y="448"/>
                    <a:pt x="88" y="448"/>
                    <a:pt x="88" y="449"/>
                  </a:cubicBezTo>
                  <a:cubicBezTo>
                    <a:pt x="88" y="449"/>
                    <a:pt x="88" y="449"/>
                    <a:pt x="88" y="450"/>
                  </a:cubicBezTo>
                  <a:cubicBezTo>
                    <a:pt x="89" y="450"/>
                    <a:pt x="89" y="451"/>
                    <a:pt x="89" y="451"/>
                  </a:cubicBezTo>
                  <a:cubicBezTo>
                    <a:pt x="90" y="452"/>
                    <a:pt x="90" y="452"/>
                    <a:pt x="90" y="452"/>
                  </a:cubicBezTo>
                  <a:cubicBezTo>
                    <a:pt x="90" y="453"/>
                    <a:pt x="91" y="453"/>
                    <a:pt x="91" y="454"/>
                  </a:cubicBezTo>
                  <a:cubicBezTo>
                    <a:pt x="91" y="454"/>
                    <a:pt x="91" y="454"/>
                    <a:pt x="92" y="455"/>
                  </a:cubicBezTo>
                  <a:cubicBezTo>
                    <a:pt x="92" y="455"/>
                    <a:pt x="92" y="456"/>
                    <a:pt x="92" y="456"/>
                  </a:cubicBezTo>
                  <a:cubicBezTo>
                    <a:pt x="93" y="457"/>
                    <a:pt x="93" y="457"/>
                    <a:pt x="93" y="457"/>
                  </a:cubicBezTo>
                  <a:cubicBezTo>
                    <a:pt x="93" y="458"/>
                    <a:pt x="94" y="458"/>
                    <a:pt x="94" y="459"/>
                  </a:cubicBezTo>
                  <a:cubicBezTo>
                    <a:pt x="94" y="459"/>
                    <a:pt x="95" y="460"/>
                    <a:pt x="95" y="460"/>
                  </a:cubicBezTo>
                  <a:cubicBezTo>
                    <a:pt x="95" y="460"/>
                    <a:pt x="95" y="461"/>
                    <a:pt x="96" y="461"/>
                  </a:cubicBezTo>
                  <a:cubicBezTo>
                    <a:pt x="96" y="462"/>
                    <a:pt x="96" y="462"/>
                    <a:pt x="96" y="462"/>
                  </a:cubicBezTo>
                  <a:cubicBezTo>
                    <a:pt x="97" y="463"/>
                    <a:pt x="97" y="463"/>
                    <a:pt x="97" y="464"/>
                  </a:cubicBezTo>
                  <a:cubicBezTo>
                    <a:pt x="98" y="464"/>
                    <a:pt x="98" y="464"/>
                    <a:pt x="98" y="465"/>
                  </a:cubicBezTo>
                  <a:cubicBezTo>
                    <a:pt x="98" y="465"/>
                    <a:pt x="99" y="465"/>
                    <a:pt x="99" y="466"/>
                  </a:cubicBezTo>
                  <a:cubicBezTo>
                    <a:pt x="99" y="466"/>
                    <a:pt x="99" y="466"/>
                    <a:pt x="100" y="467"/>
                  </a:cubicBezTo>
                  <a:cubicBezTo>
                    <a:pt x="100" y="467"/>
                    <a:pt x="100" y="467"/>
                    <a:pt x="100" y="468"/>
                  </a:cubicBezTo>
                  <a:cubicBezTo>
                    <a:pt x="101" y="468"/>
                    <a:pt x="101" y="468"/>
                    <a:pt x="101" y="469"/>
                  </a:cubicBezTo>
                  <a:cubicBezTo>
                    <a:pt x="101" y="469"/>
                    <a:pt x="101" y="469"/>
                    <a:pt x="102" y="470"/>
                  </a:cubicBezTo>
                  <a:cubicBezTo>
                    <a:pt x="102" y="470"/>
                    <a:pt x="102" y="470"/>
                    <a:pt x="102" y="470"/>
                  </a:cubicBezTo>
                  <a:cubicBezTo>
                    <a:pt x="103" y="471"/>
                    <a:pt x="103" y="471"/>
                    <a:pt x="103" y="471"/>
                  </a:cubicBezTo>
                  <a:cubicBezTo>
                    <a:pt x="103" y="471"/>
                    <a:pt x="104" y="472"/>
                    <a:pt x="104" y="472"/>
                  </a:cubicBezTo>
                  <a:cubicBezTo>
                    <a:pt x="104" y="472"/>
                    <a:pt x="104" y="472"/>
                    <a:pt x="104" y="472"/>
                  </a:cubicBezTo>
                  <a:cubicBezTo>
                    <a:pt x="105" y="472"/>
                    <a:pt x="105" y="473"/>
                    <a:pt x="105" y="473"/>
                  </a:cubicBezTo>
                  <a:cubicBezTo>
                    <a:pt x="109" y="492"/>
                    <a:pt x="109" y="492"/>
                    <a:pt x="109" y="492"/>
                  </a:cubicBezTo>
                  <a:cubicBezTo>
                    <a:pt x="117" y="498"/>
                    <a:pt x="117" y="498"/>
                    <a:pt x="117" y="498"/>
                  </a:cubicBezTo>
                  <a:cubicBezTo>
                    <a:pt x="117" y="516"/>
                    <a:pt x="117" y="516"/>
                    <a:pt x="117" y="516"/>
                  </a:cubicBezTo>
                  <a:cubicBezTo>
                    <a:pt x="105" y="519"/>
                    <a:pt x="105" y="519"/>
                    <a:pt x="105" y="519"/>
                  </a:cubicBezTo>
                  <a:cubicBezTo>
                    <a:pt x="104" y="519"/>
                    <a:pt x="104" y="519"/>
                    <a:pt x="104" y="519"/>
                  </a:cubicBezTo>
                  <a:cubicBezTo>
                    <a:pt x="104" y="519"/>
                    <a:pt x="104" y="519"/>
                    <a:pt x="104" y="519"/>
                  </a:cubicBezTo>
                  <a:cubicBezTo>
                    <a:pt x="104" y="519"/>
                    <a:pt x="104" y="519"/>
                    <a:pt x="104" y="519"/>
                  </a:cubicBezTo>
                  <a:cubicBezTo>
                    <a:pt x="103" y="519"/>
                    <a:pt x="103" y="519"/>
                    <a:pt x="102" y="518"/>
                  </a:cubicBezTo>
                  <a:cubicBezTo>
                    <a:pt x="101" y="518"/>
                    <a:pt x="101" y="518"/>
                    <a:pt x="101" y="518"/>
                  </a:cubicBezTo>
                  <a:cubicBezTo>
                    <a:pt x="101" y="518"/>
                    <a:pt x="101" y="518"/>
                    <a:pt x="101" y="518"/>
                  </a:cubicBezTo>
                  <a:cubicBezTo>
                    <a:pt x="95" y="518"/>
                    <a:pt x="86" y="517"/>
                    <a:pt x="84" y="516"/>
                  </a:cubicBezTo>
                  <a:cubicBezTo>
                    <a:pt x="81" y="515"/>
                    <a:pt x="76" y="511"/>
                    <a:pt x="76" y="511"/>
                  </a:cubicBezTo>
                  <a:cubicBezTo>
                    <a:pt x="76" y="511"/>
                    <a:pt x="76" y="511"/>
                    <a:pt x="76" y="511"/>
                  </a:cubicBezTo>
                  <a:cubicBezTo>
                    <a:pt x="42" y="507"/>
                    <a:pt x="42" y="507"/>
                    <a:pt x="42" y="507"/>
                  </a:cubicBezTo>
                  <a:cubicBezTo>
                    <a:pt x="36" y="516"/>
                    <a:pt x="36" y="516"/>
                    <a:pt x="36" y="516"/>
                  </a:cubicBezTo>
                  <a:cubicBezTo>
                    <a:pt x="18" y="516"/>
                    <a:pt x="18" y="516"/>
                    <a:pt x="18" y="516"/>
                  </a:cubicBezTo>
                  <a:lnTo>
                    <a:pt x="16" y="518"/>
                  </a:lnTo>
                  <a:close/>
                  <a:moveTo>
                    <a:pt x="44" y="546"/>
                  </a:moveTo>
                  <a:cubicBezTo>
                    <a:pt x="43" y="546"/>
                    <a:pt x="43" y="546"/>
                    <a:pt x="43" y="546"/>
                  </a:cubicBezTo>
                  <a:cubicBezTo>
                    <a:pt x="40" y="538"/>
                    <a:pt x="40" y="538"/>
                    <a:pt x="40" y="538"/>
                  </a:cubicBezTo>
                  <a:cubicBezTo>
                    <a:pt x="38" y="525"/>
                    <a:pt x="38" y="525"/>
                    <a:pt x="38" y="525"/>
                  </a:cubicBezTo>
                  <a:cubicBezTo>
                    <a:pt x="31" y="525"/>
                    <a:pt x="31" y="525"/>
                    <a:pt x="31" y="525"/>
                  </a:cubicBezTo>
                  <a:cubicBezTo>
                    <a:pt x="28" y="528"/>
                    <a:pt x="28" y="528"/>
                    <a:pt x="28" y="528"/>
                  </a:cubicBezTo>
                  <a:cubicBezTo>
                    <a:pt x="18" y="522"/>
                    <a:pt x="18" y="522"/>
                    <a:pt x="18" y="522"/>
                  </a:cubicBezTo>
                  <a:cubicBezTo>
                    <a:pt x="17" y="520"/>
                    <a:pt x="17" y="520"/>
                    <a:pt x="17" y="520"/>
                  </a:cubicBezTo>
                  <a:cubicBezTo>
                    <a:pt x="19" y="518"/>
                    <a:pt x="19" y="518"/>
                    <a:pt x="19" y="518"/>
                  </a:cubicBezTo>
                  <a:cubicBezTo>
                    <a:pt x="37" y="518"/>
                    <a:pt x="37" y="518"/>
                    <a:pt x="37" y="518"/>
                  </a:cubicBezTo>
                  <a:cubicBezTo>
                    <a:pt x="43" y="510"/>
                    <a:pt x="43" y="510"/>
                    <a:pt x="43" y="510"/>
                  </a:cubicBezTo>
                  <a:cubicBezTo>
                    <a:pt x="68" y="512"/>
                    <a:pt x="68" y="512"/>
                    <a:pt x="68" y="512"/>
                  </a:cubicBezTo>
                  <a:cubicBezTo>
                    <a:pt x="68" y="519"/>
                    <a:pt x="68" y="519"/>
                    <a:pt x="68" y="519"/>
                  </a:cubicBezTo>
                  <a:cubicBezTo>
                    <a:pt x="64" y="519"/>
                    <a:pt x="64" y="519"/>
                    <a:pt x="64" y="519"/>
                  </a:cubicBezTo>
                  <a:cubicBezTo>
                    <a:pt x="64" y="531"/>
                    <a:pt x="64" y="531"/>
                    <a:pt x="64" y="531"/>
                  </a:cubicBezTo>
                  <a:cubicBezTo>
                    <a:pt x="60" y="531"/>
                    <a:pt x="60" y="531"/>
                    <a:pt x="60" y="531"/>
                  </a:cubicBezTo>
                  <a:cubicBezTo>
                    <a:pt x="47" y="537"/>
                    <a:pt x="47" y="537"/>
                    <a:pt x="47" y="537"/>
                  </a:cubicBezTo>
                  <a:lnTo>
                    <a:pt x="44" y="546"/>
                  </a:lnTo>
                  <a:close/>
                  <a:moveTo>
                    <a:pt x="77" y="582"/>
                  </a:moveTo>
                  <a:cubicBezTo>
                    <a:pt x="77" y="582"/>
                    <a:pt x="77" y="582"/>
                    <a:pt x="77" y="582"/>
                  </a:cubicBezTo>
                  <a:cubicBezTo>
                    <a:pt x="77" y="582"/>
                    <a:pt x="77" y="582"/>
                    <a:pt x="77" y="582"/>
                  </a:cubicBezTo>
                  <a:cubicBezTo>
                    <a:pt x="77" y="581"/>
                    <a:pt x="76" y="581"/>
                    <a:pt x="76" y="580"/>
                  </a:cubicBezTo>
                  <a:cubicBezTo>
                    <a:pt x="76" y="580"/>
                    <a:pt x="76" y="580"/>
                    <a:pt x="76" y="580"/>
                  </a:cubicBezTo>
                  <a:cubicBezTo>
                    <a:pt x="76" y="580"/>
                    <a:pt x="76" y="580"/>
                    <a:pt x="76" y="579"/>
                  </a:cubicBezTo>
                  <a:cubicBezTo>
                    <a:pt x="75" y="579"/>
                    <a:pt x="75" y="579"/>
                    <a:pt x="75" y="579"/>
                  </a:cubicBezTo>
                  <a:cubicBezTo>
                    <a:pt x="75" y="578"/>
                    <a:pt x="75" y="578"/>
                    <a:pt x="75" y="578"/>
                  </a:cubicBezTo>
                  <a:cubicBezTo>
                    <a:pt x="75" y="578"/>
                    <a:pt x="75" y="578"/>
                    <a:pt x="75" y="578"/>
                  </a:cubicBezTo>
                  <a:cubicBezTo>
                    <a:pt x="75" y="578"/>
                    <a:pt x="75" y="578"/>
                    <a:pt x="75" y="578"/>
                  </a:cubicBezTo>
                  <a:cubicBezTo>
                    <a:pt x="75" y="577"/>
                    <a:pt x="75" y="577"/>
                    <a:pt x="75" y="577"/>
                  </a:cubicBezTo>
                  <a:cubicBezTo>
                    <a:pt x="74" y="577"/>
                    <a:pt x="74" y="577"/>
                    <a:pt x="74" y="576"/>
                  </a:cubicBezTo>
                  <a:cubicBezTo>
                    <a:pt x="74" y="576"/>
                    <a:pt x="74" y="576"/>
                    <a:pt x="74" y="576"/>
                  </a:cubicBezTo>
                  <a:cubicBezTo>
                    <a:pt x="74" y="576"/>
                    <a:pt x="74" y="576"/>
                    <a:pt x="74" y="576"/>
                  </a:cubicBezTo>
                  <a:cubicBezTo>
                    <a:pt x="74" y="576"/>
                    <a:pt x="74" y="576"/>
                    <a:pt x="74" y="576"/>
                  </a:cubicBezTo>
                  <a:cubicBezTo>
                    <a:pt x="74" y="576"/>
                    <a:pt x="74" y="576"/>
                    <a:pt x="74" y="576"/>
                  </a:cubicBezTo>
                  <a:cubicBezTo>
                    <a:pt x="74" y="576"/>
                    <a:pt x="74" y="576"/>
                    <a:pt x="74" y="576"/>
                  </a:cubicBezTo>
                  <a:cubicBezTo>
                    <a:pt x="74" y="576"/>
                    <a:pt x="74" y="576"/>
                    <a:pt x="74" y="576"/>
                  </a:cubicBezTo>
                  <a:cubicBezTo>
                    <a:pt x="74" y="576"/>
                    <a:pt x="73" y="575"/>
                    <a:pt x="72" y="574"/>
                  </a:cubicBezTo>
                  <a:cubicBezTo>
                    <a:pt x="71" y="573"/>
                    <a:pt x="69" y="572"/>
                    <a:pt x="68" y="571"/>
                  </a:cubicBezTo>
                  <a:cubicBezTo>
                    <a:pt x="68" y="570"/>
                    <a:pt x="68" y="570"/>
                    <a:pt x="68" y="570"/>
                  </a:cubicBezTo>
                  <a:cubicBezTo>
                    <a:pt x="68" y="570"/>
                    <a:pt x="68" y="570"/>
                    <a:pt x="68" y="570"/>
                  </a:cubicBezTo>
                  <a:cubicBezTo>
                    <a:pt x="66" y="569"/>
                    <a:pt x="63" y="567"/>
                    <a:pt x="63" y="566"/>
                  </a:cubicBezTo>
                  <a:cubicBezTo>
                    <a:pt x="61" y="565"/>
                    <a:pt x="54" y="559"/>
                    <a:pt x="54" y="559"/>
                  </a:cubicBezTo>
                  <a:cubicBezTo>
                    <a:pt x="45" y="548"/>
                    <a:pt x="45" y="548"/>
                    <a:pt x="45" y="548"/>
                  </a:cubicBezTo>
                  <a:cubicBezTo>
                    <a:pt x="48" y="538"/>
                    <a:pt x="48" y="538"/>
                    <a:pt x="48" y="538"/>
                  </a:cubicBezTo>
                  <a:cubicBezTo>
                    <a:pt x="60" y="533"/>
                    <a:pt x="60" y="533"/>
                    <a:pt x="60" y="533"/>
                  </a:cubicBezTo>
                  <a:cubicBezTo>
                    <a:pt x="66" y="533"/>
                    <a:pt x="66" y="533"/>
                    <a:pt x="66" y="533"/>
                  </a:cubicBezTo>
                  <a:cubicBezTo>
                    <a:pt x="66" y="521"/>
                    <a:pt x="66" y="521"/>
                    <a:pt x="66" y="521"/>
                  </a:cubicBezTo>
                  <a:cubicBezTo>
                    <a:pt x="70" y="521"/>
                    <a:pt x="70" y="521"/>
                    <a:pt x="70" y="521"/>
                  </a:cubicBezTo>
                  <a:cubicBezTo>
                    <a:pt x="70" y="512"/>
                    <a:pt x="70" y="512"/>
                    <a:pt x="70" y="512"/>
                  </a:cubicBezTo>
                  <a:cubicBezTo>
                    <a:pt x="75" y="513"/>
                    <a:pt x="75" y="513"/>
                    <a:pt x="75" y="513"/>
                  </a:cubicBezTo>
                  <a:cubicBezTo>
                    <a:pt x="76" y="514"/>
                    <a:pt x="81" y="517"/>
                    <a:pt x="84" y="518"/>
                  </a:cubicBezTo>
                  <a:cubicBezTo>
                    <a:pt x="86" y="519"/>
                    <a:pt x="101" y="520"/>
                    <a:pt x="104" y="521"/>
                  </a:cubicBezTo>
                  <a:cubicBezTo>
                    <a:pt x="104" y="521"/>
                    <a:pt x="104" y="521"/>
                    <a:pt x="104" y="521"/>
                  </a:cubicBezTo>
                  <a:cubicBezTo>
                    <a:pt x="104" y="521"/>
                    <a:pt x="104" y="521"/>
                    <a:pt x="104" y="521"/>
                  </a:cubicBezTo>
                  <a:cubicBezTo>
                    <a:pt x="104" y="521"/>
                    <a:pt x="105" y="521"/>
                    <a:pt x="105" y="521"/>
                  </a:cubicBezTo>
                  <a:cubicBezTo>
                    <a:pt x="105" y="521"/>
                    <a:pt x="105" y="521"/>
                    <a:pt x="105" y="521"/>
                  </a:cubicBezTo>
                  <a:cubicBezTo>
                    <a:pt x="105" y="521"/>
                    <a:pt x="105" y="521"/>
                    <a:pt x="105" y="521"/>
                  </a:cubicBezTo>
                  <a:cubicBezTo>
                    <a:pt x="105" y="521"/>
                    <a:pt x="105" y="521"/>
                    <a:pt x="105" y="521"/>
                  </a:cubicBezTo>
                  <a:cubicBezTo>
                    <a:pt x="115" y="519"/>
                    <a:pt x="115" y="519"/>
                    <a:pt x="115" y="519"/>
                  </a:cubicBezTo>
                  <a:cubicBezTo>
                    <a:pt x="111" y="523"/>
                    <a:pt x="111" y="523"/>
                    <a:pt x="111" y="523"/>
                  </a:cubicBezTo>
                  <a:cubicBezTo>
                    <a:pt x="118" y="530"/>
                    <a:pt x="118" y="530"/>
                    <a:pt x="118" y="530"/>
                  </a:cubicBezTo>
                  <a:cubicBezTo>
                    <a:pt x="126" y="527"/>
                    <a:pt x="126" y="527"/>
                    <a:pt x="126" y="527"/>
                  </a:cubicBezTo>
                  <a:cubicBezTo>
                    <a:pt x="133" y="530"/>
                    <a:pt x="133" y="530"/>
                    <a:pt x="133" y="530"/>
                  </a:cubicBezTo>
                  <a:cubicBezTo>
                    <a:pt x="133" y="524"/>
                    <a:pt x="133" y="524"/>
                    <a:pt x="133" y="524"/>
                  </a:cubicBezTo>
                  <a:cubicBezTo>
                    <a:pt x="151" y="524"/>
                    <a:pt x="151" y="524"/>
                    <a:pt x="151" y="524"/>
                  </a:cubicBezTo>
                  <a:cubicBezTo>
                    <a:pt x="154" y="518"/>
                    <a:pt x="154" y="518"/>
                    <a:pt x="154" y="518"/>
                  </a:cubicBezTo>
                  <a:cubicBezTo>
                    <a:pt x="160" y="518"/>
                    <a:pt x="160" y="518"/>
                    <a:pt x="160" y="518"/>
                  </a:cubicBezTo>
                  <a:cubicBezTo>
                    <a:pt x="160" y="523"/>
                    <a:pt x="160" y="523"/>
                    <a:pt x="160" y="523"/>
                  </a:cubicBezTo>
                  <a:cubicBezTo>
                    <a:pt x="159" y="524"/>
                    <a:pt x="157" y="531"/>
                    <a:pt x="159" y="534"/>
                  </a:cubicBezTo>
                  <a:cubicBezTo>
                    <a:pt x="159" y="534"/>
                    <a:pt x="160" y="534"/>
                    <a:pt x="161" y="534"/>
                  </a:cubicBezTo>
                  <a:cubicBezTo>
                    <a:pt x="173" y="534"/>
                    <a:pt x="173" y="534"/>
                    <a:pt x="173" y="534"/>
                  </a:cubicBezTo>
                  <a:cubicBezTo>
                    <a:pt x="173" y="537"/>
                    <a:pt x="173" y="537"/>
                    <a:pt x="173" y="537"/>
                  </a:cubicBezTo>
                  <a:cubicBezTo>
                    <a:pt x="161" y="549"/>
                    <a:pt x="161" y="549"/>
                    <a:pt x="161" y="549"/>
                  </a:cubicBezTo>
                  <a:cubicBezTo>
                    <a:pt x="173" y="549"/>
                    <a:pt x="173" y="549"/>
                    <a:pt x="173" y="549"/>
                  </a:cubicBezTo>
                  <a:cubicBezTo>
                    <a:pt x="173" y="560"/>
                    <a:pt x="173" y="560"/>
                    <a:pt x="173" y="560"/>
                  </a:cubicBezTo>
                  <a:cubicBezTo>
                    <a:pt x="178" y="563"/>
                    <a:pt x="178" y="563"/>
                    <a:pt x="178" y="563"/>
                  </a:cubicBezTo>
                  <a:cubicBezTo>
                    <a:pt x="178" y="581"/>
                    <a:pt x="178" y="581"/>
                    <a:pt x="178" y="581"/>
                  </a:cubicBezTo>
                  <a:cubicBezTo>
                    <a:pt x="183" y="584"/>
                    <a:pt x="183" y="584"/>
                    <a:pt x="183" y="584"/>
                  </a:cubicBezTo>
                  <a:cubicBezTo>
                    <a:pt x="177" y="588"/>
                    <a:pt x="177" y="588"/>
                    <a:pt x="177" y="588"/>
                  </a:cubicBezTo>
                  <a:cubicBezTo>
                    <a:pt x="184" y="595"/>
                    <a:pt x="184" y="595"/>
                    <a:pt x="184" y="595"/>
                  </a:cubicBezTo>
                  <a:cubicBezTo>
                    <a:pt x="184" y="597"/>
                    <a:pt x="184" y="597"/>
                    <a:pt x="184" y="597"/>
                  </a:cubicBezTo>
                  <a:cubicBezTo>
                    <a:pt x="179" y="595"/>
                    <a:pt x="179" y="595"/>
                    <a:pt x="179" y="595"/>
                  </a:cubicBezTo>
                  <a:cubicBezTo>
                    <a:pt x="170" y="599"/>
                    <a:pt x="170" y="599"/>
                    <a:pt x="170" y="599"/>
                  </a:cubicBezTo>
                  <a:cubicBezTo>
                    <a:pt x="177" y="608"/>
                    <a:pt x="177" y="608"/>
                    <a:pt x="177" y="608"/>
                  </a:cubicBezTo>
                  <a:cubicBezTo>
                    <a:pt x="173" y="615"/>
                    <a:pt x="173" y="615"/>
                    <a:pt x="173" y="615"/>
                  </a:cubicBezTo>
                  <a:cubicBezTo>
                    <a:pt x="167" y="615"/>
                    <a:pt x="167" y="615"/>
                    <a:pt x="167" y="615"/>
                  </a:cubicBezTo>
                  <a:cubicBezTo>
                    <a:pt x="166" y="614"/>
                    <a:pt x="166" y="614"/>
                    <a:pt x="166" y="614"/>
                  </a:cubicBezTo>
                  <a:cubicBezTo>
                    <a:pt x="166" y="615"/>
                    <a:pt x="166" y="615"/>
                    <a:pt x="166" y="615"/>
                  </a:cubicBezTo>
                  <a:cubicBezTo>
                    <a:pt x="164" y="615"/>
                    <a:pt x="164" y="615"/>
                    <a:pt x="164" y="615"/>
                  </a:cubicBezTo>
                  <a:cubicBezTo>
                    <a:pt x="165" y="616"/>
                    <a:pt x="165" y="616"/>
                    <a:pt x="165" y="616"/>
                  </a:cubicBezTo>
                  <a:cubicBezTo>
                    <a:pt x="162" y="622"/>
                    <a:pt x="162" y="622"/>
                    <a:pt x="162" y="622"/>
                  </a:cubicBezTo>
                  <a:cubicBezTo>
                    <a:pt x="150" y="622"/>
                    <a:pt x="150" y="622"/>
                    <a:pt x="150" y="622"/>
                  </a:cubicBezTo>
                  <a:cubicBezTo>
                    <a:pt x="150" y="603"/>
                    <a:pt x="150" y="603"/>
                    <a:pt x="150" y="603"/>
                  </a:cubicBezTo>
                  <a:cubicBezTo>
                    <a:pt x="149" y="603"/>
                    <a:pt x="149" y="603"/>
                    <a:pt x="149" y="603"/>
                  </a:cubicBezTo>
                  <a:cubicBezTo>
                    <a:pt x="149" y="602"/>
                    <a:pt x="148" y="597"/>
                    <a:pt x="145" y="597"/>
                  </a:cubicBezTo>
                  <a:cubicBezTo>
                    <a:pt x="139" y="597"/>
                    <a:pt x="139" y="597"/>
                    <a:pt x="139" y="597"/>
                  </a:cubicBezTo>
                  <a:cubicBezTo>
                    <a:pt x="137" y="597"/>
                    <a:pt x="137" y="597"/>
                    <a:pt x="137" y="597"/>
                  </a:cubicBezTo>
                  <a:cubicBezTo>
                    <a:pt x="134" y="597"/>
                    <a:pt x="134" y="597"/>
                    <a:pt x="134" y="597"/>
                  </a:cubicBezTo>
                  <a:cubicBezTo>
                    <a:pt x="134" y="598"/>
                    <a:pt x="134" y="598"/>
                    <a:pt x="134" y="598"/>
                  </a:cubicBezTo>
                  <a:cubicBezTo>
                    <a:pt x="133" y="598"/>
                    <a:pt x="131" y="599"/>
                    <a:pt x="130" y="599"/>
                  </a:cubicBezTo>
                  <a:cubicBezTo>
                    <a:pt x="130" y="598"/>
                    <a:pt x="130" y="598"/>
                    <a:pt x="130" y="598"/>
                  </a:cubicBezTo>
                  <a:cubicBezTo>
                    <a:pt x="130" y="598"/>
                    <a:pt x="130" y="598"/>
                    <a:pt x="130" y="598"/>
                  </a:cubicBezTo>
                  <a:cubicBezTo>
                    <a:pt x="130" y="598"/>
                    <a:pt x="130" y="598"/>
                    <a:pt x="130" y="598"/>
                  </a:cubicBezTo>
                  <a:cubicBezTo>
                    <a:pt x="130" y="598"/>
                    <a:pt x="130" y="598"/>
                    <a:pt x="130" y="597"/>
                  </a:cubicBezTo>
                  <a:cubicBezTo>
                    <a:pt x="130" y="597"/>
                    <a:pt x="130" y="597"/>
                    <a:pt x="130" y="597"/>
                  </a:cubicBezTo>
                  <a:cubicBezTo>
                    <a:pt x="130" y="597"/>
                    <a:pt x="130" y="597"/>
                    <a:pt x="130" y="597"/>
                  </a:cubicBezTo>
                  <a:cubicBezTo>
                    <a:pt x="130" y="597"/>
                    <a:pt x="130" y="597"/>
                    <a:pt x="130" y="597"/>
                  </a:cubicBezTo>
                  <a:cubicBezTo>
                    <a:pt x="130" y="597"/>
                    <a:pt x="130" y="597"/>
                    <a:pt x="130" y="597"/>
                  </a:cubicBezTo>
                  <a:cubicBezTo>
                    <a:pt x="130" y="597"/>
                    <a:pt x="130" y="597"/>
                    <a:pt x="130" y="597"/>
                  </a:cubicBezTo>
                  <a:cubicBezTo>
                    <a:pt x="131" y="593"/>
                    <a:pt x="131" y="589"/>
                    <a:pt x="130" y="587"/>
                  </a:cubicBezTo>
                  <a:cubicBezTo>
                    <a:pt x="129" y="585"/>
                    <a:pt x="128" y="576"/>
                    <a:pt x="127" y="570"/>
                  </a:cubicBezTo>
                  <a:cubicBezTo>
                    <a:pt x="127" y="569"/>
                    <a:pt x="127" y="569"/>
                    <a:pt x="127" y="569"/>
                  </a:cubicBezTo>
                  <a:cubicBezTo>
                    <a:pt x="126" y="569"/>
                    <a:pt x="126" y="569"/>
                    <a:pt x="126" y="569"/>
                  </a:cubicBezTo>
                  <a:cubicBezTo>
                    <a:pt x="124" y="570"/>
                    <a:pt x="120" y="571"/>
                    <a:pt x="119" y="569"/>
                  </a:cubicBezTo>
                  <a:cubicBezTo>
                    <a:pt x="117" y="567"/>
                    <a:pt x="108" y="565"/>
                    <a:pt x="106" y="565"/>
                  </a:cubicBezTo>
                  <a:cubicBezTo>
                    <a:pt x="94" y="565"/>
                    <a:pt x="94" y="565"/>
                    <a:pt x="94" y="565"/>
                  </a:cubicBezTo>
                  <a:cubicBezTo>
                    <a:pt x="86" y="569"/>
                    <a:pt x="86" y="569"/>
                    <a:pt x="86" y="569"/>
                  </a:cubicBezTo>
                  <a:lnTo>
                    <a:pt x="77" y="582"/>
                  </a:lnTo>
                  <a:close/>
                  <a:moveTo>
                    <a:pt x="111" y="630"/>
                  </a:moveTo>
                  <a:cubicBezTo>
                    <a:pt x="104" y="625"/>
                    <a:pt x="104" y="625"/>
                    <a:pt x="104" y="625"/>
                  </a:cubicBezTo>
                  <a:cubicBezTo>
                    <a:pt x="104" y="626"/>
                    <a:pt x="104" y="626"/>
                    <a:pt x="104" y="626"/>
                  </a:cubicBezTo>
                  <a:cubicBezTo>
                    <a:pt x="104" y="625"/>
                    <a:pt x="104" y="625"/>
                    <a:pt x="104" y="625"/>
                  </a:cubicBezTo>
                  <a:cubicBezTo>
                    <a:pt x="97" y="622"/>
                    <a:pt x="97" y="622"/>
                    <a:pt x="97" y="622"/>
                  </a:cubicBezTo>
                  <a:cubicBezTo>
                    <a:pt x="87" y="608"/>
                    <a:pt x="87" y="608"/>
                    <a:pt x="87" y="608"/>
                  </a:cubicBezTo>
                  <a:cubicBezTo>
                    <a:pt x="87" y="608"/>
                    <a:pt x="87" y="608"/>
                    <a:pt x="87" y="608"/>
                  </a:cubicBezTo>
                  <a:cubicBezTo>
                    <a:pt x="84" y="605"/>
                    <a:pt x="80" y="602"/>
                    <a:pt x="79" y="601"/>
                  </a:cubicBezTo>
                  <a:cubicBezTo>
                    <a:pt x="79" y="601"/>
                    <a:pt x="80" y="600"/>
                    <a:pt x="80" y="599"/>
                  </a:cubicBezTo>
                  <a:cubicBezTo>
                    <a:pt x="80" y="592"/>
                    <a:pt x="80" y="587"/>
                    <a:pt x="79" y="586"/>
                  </a:cubicBezTo>
                  <a:cubicBezTo>
                    <a:pt x="79" y="586"/>
                    <a:pt x="79" y="585"/>
                    <a:pt x="78" y="584"/>
                  </a:cubicBezTo>
                  <a:cubicBezTo>
                    <a:pt x="87" y="571"/>
                    <a:pt x="87" y="571"/>
                    <a:pt x="87" y="571"/>
                  </a:cubicBezTo>
                  <a:cubicBezTo>
                    <a:pt x="95" y="567"/>
                    <a:pt x="95" y="567"/>
                    <a:pt x="95" y="567"/>
                  </a:cubicBezTo>
                  <a:cubicBezTo>
                    <a:pt x="106" y="567"/>
                    <a:pt x="106" y="567"/>
                    <a:pt x="106" y="567"/>
                  </a:cubicBezTo>
                  <a:cubicBezTo>
                    <a:pt x="110" y="567"/>
                    <a:pt x="117" y="569"/>
                    <a:pt x="118" y="571"/>
                  </a:cubicBezTo>
                  <a:cubicBezTo>
                    <a:pt x="119" y="573"/>
                    <a:pt x="123" y="572"/>
                    <a:pt x="125" y="571"/>
                  </a:cubicBezTo>
                  <a:cubicBezTo>
                    <a:pt x="126" y="576"/>
                    <a:pt x="127" y="586"/>
                    <a:pt x="128" y="588"/>
                  </a:cubicBezTo>
                  <a:cubicBezTo>
                    <a:pt x="129" y="589"/>
                    <a:pt x="129" y="594"/>
                    <a:pt x="128" y="597"/>
                  </a:cubicBezTo>
                  <a:cubicBezTo>
                    <a:pt x="128" y="597"/>
                    <a:pt x="128" y="597"/>
                    <a:pt x="128" y="597"/>
                  </a:cubicBezTo>
                  <a:cubicBezTo>
                    <a:pt x="128" y="597"/>
                    <a:pt x="128" y="597"/>
                    <a:pt x="128" y="597"/>
                  </a:cubicBezTo>
                  <a:cubicBezTo>
                    <a:pt x="128" y="597"/>
                    <a:pt x="128" y="597"/>
                    <a:pt x="128" y="597"/>
                  </a:cubicBezTo>
                  <a:cubicBezTo>
                    <a:pt x="128" y="598"/>
                    <a:pt x="128" y="598"/>
                    <a:pt x="128" y="598"/>
                  </a:cubicBezTo>
                  <a:cubicBezTo>
                    <a:pt x="128" y="599"/>
                    <a:pt x="128" y="600"/>
                    <a:pt x="128" y="600"/>
                  </a:cubicBezTo>
                  <a:cubicBezTo>
                    <a:pt x="129" y="600"/>
                    <a:pt x="129" y="600"/>
                    <a:pt x="130" y="601"/>
                  </a:cubicBezTo>
                  <a:cubicBezTo>
                    <a:pt x="131" y="601"/>
                    <a:pt x="133" y="600"/>
                    <a:pt x="135" y="599"/>
                  </a:cubicBezTo>
                  <a:cubicBezTo>
                    <a:pt x="137" y="599"/>
                    <a:pt x="137" y="599"/>
                    <a:pt x="137" y="599"/>
                  </a:cubicBezTo>
                  <a:cubicBezTo>
                    <a:pt x="137" y="605"/>
                    <a:pt x="137" y="605"/>
                    <a:pt x="137" y="605"/>
                  </a:cubicBezTo>
                  <a:cubicBezTo>
                    <a:pt x="131" y="605"/>
                    <a:pt x="131" y="605"/>
                    <a:pt x="131" y="605"/>
                  </a:cubicBezTo>
                  <a:cubicBezTo>
                    <a:pt x="128" y="612"/>
                    <a:pt x="128" y="612"/>
                    <a:pt x="128" y="612"/>
                  </a:cubicBezTo>
                  <a:cubicBezTo>
                    <a:pt x="114" y="626"/>
                    <a:pt x="114" y="626"/>
                    <a:pt x="114" y="626"/>
                  </a:cubicBezTo>
                  <a:lnTo>
                    <a:pt x="111" y="630"/>
                  </a:lnTo>
                  <a:close/>
                  <a:moveTo>
                    <a:pt x="182" y="683"/>
                  </a:moveTo>
                  <a:cubicBezTo>
                    <a:pt x="178" y="681"/>
                    <a:pt x="178" y="681"/>
                    <a:pt x="178" y="681"/>
                  </a:cubicBezTo>
                  <a:cubicBezTo>
                    <a:pt x="159" y="667"/>
                    <a:pt x="159" y="667"/>
                    <a:pt x="159" y="667"/>
                  </a:cubicBezTo>
                  <a:cubicBezTo>
                    <a:pt x="156" y="664"/>
                    <a:pt x="140" y="648"/>
                    <a:pt x="138" y="648"/>
                  </a:cubicBezTo>
                  <a:cubicBezTo>
                    <a:pt x="136" y="647"/>
                    <a:pt x="122" y="637"/>
                    <a:pt x="113" y="631"/>
                  </a:cubicBezTo>
                  <a:cubicBezTo>
                    <a:pt x="115" y="627"/>
                    <a:pt x="115" y="627"/>
                    <a:pt x="115" y="627"/>
                  </a:cubicBezTo>
                  <a:cubicBezTo>
                    <a:pt x="126" y="617"/>
                    <a:pt x="126" y="617"/>
                    <a:pt x="126" y="617"/>
                  </a:cubicBezTo>
                  <a:cubicBezTo>
                    <a:pt x="130" y="614"/>
                    <a:pt x="130" y="614"/>
                    <a:pt x="130" y="614"/>
                  </a:cubicBezTo>
                  <a:cubicBezTo>
                    <a:pt x="133" y="607"/>
                    <a:pt x="133" y="607"/>
                    <a:pt x="133" y="607"/>
                  </a:cubicBezTo>
                  <a:cubicBezTo>
                    <a:pt x="139" y="607"/>
                    <a:pt x="139" y="607"/>
                    <a:pt x="139" y="607"/>
                  </a:cubicBezTo>
                  <a:cubicBezTo>
                    <a:pt x="139" y="599"/>
                    <a:pt x="139" y="599"/>
                    <a:pt x="139" y="599"/>
                  </a:cubicBezTo>
                  <a:cubicBezTo>
                    <a:pt x="145" y="599"/>
                    <a:pt x="145" y="599"/>
                    <a:pt x="145" y="599"/>
                  </a:cubicBezTo>
                  <a:cubicBezTo>
                    <a:pt x="146" y="599"/>
                    <a:pt x="147" y="602"/>
                    <a:pt x="148" y="603"/>
                  </a:cubicBezTo>
                  <a:cubicBezTo>
                    <a:pt x="148" y="624"/>
                    <a:pt x="148" y="624"/>
                    <a:pt x="148" y="624"/>
                  </a:cubicBezTo>
                  <a:cubicBezTo>
                    <a:pt x="164" y="624"/>
                    <a:pt x="164" y="624"/>
                    <a:pt x="164" y="624"/>
                  </a:cubicBezTo>
                  <a:cubicBezTo>
                    <a:pt x="167" y="617"/>
                    <a:pt x="167" y="617"/>
                    <a:pt x="167" y="617"/>
                  </a:cubicBezTo>
                  <a:cubicBezTo>
                    <a:pt x="171" y="621"/>
                    <a:pt x="171" y="621"/>
                    <a:pt x="171" y="621"/>
                  </a:cubicBezTo>
                  <a:cubicBezTo>
                    <a:pt x="171" y="629"/>
                    <a:pt x="171" y="629"/>
                    <a:pt x="171" y="629"/>
                  </a:cubicBezTo>
                  <a:cubicBezTo>
                    <a:pt x="168" y="633"/>
                    <a:pt x="168" y="633"/>
                    <a:pt x="168" y="633"/>
                  </a:cubicBezTo>
                  <a:cubicBezTo>
                    <a:pt x="167" y="635"/>
                    <a:pt x="164" y="640"/>
                    <a:pt x="166" y="642"/>
                  </a:cubicBezTo>
                  <a:cubicBezTo>
                    <a:pt x="167" y="643"/>
                    <a:pt x="171" y="645"/>
                    <a:pt x="171" y="645"/>
                  </a:cubicBezTo>
                  <a:cubicBezTo>
                    <a:pt x="176" y="645"/>
                    <a:pt x="176" y="645"/>
                    <a:pt x="176" y="645"/>
                  </a:cubicBezTo>
                  <a:cubicBezTo>
                    <a:pt x="177" y="646"/>
                    <a:pt x="177" y="647"/>
                    <a:pt x="179" y="649"/>
                  </a:cubicBezTo>
                  <a:cubicBezTo>
                    <a:pt x="181" y="651"/>
                    <a:pt x="184" y="653"/>
                    <a:pt x="184" y="653"/>
                  </a:cubicBezTo>
                  <a:cubicBezTo>
                    <a:pt x="189" y="657"/>
                    <a:pt x="189" y="657"/>
                    <a:pt x="189" y="657"/>
                  </a:cubicBezTo>
                  <a:cubicBezTo>
                    <a:pt x="187" y="664"/>
                    <a:pt x="187" y="664"/>
                    <a:pt x="187" y="664"/>
                  </a:cubicBezTo>
                  <a:cubicBezTo>
                    <a:pt x="184" y="673"/>
                    <a:pt x="184" y="673"/>
                    <a:pt x="184" y="673"/>
                  </a:cubicBezTo>
                  <a:lnTo>
                    <a:pt x="182" y="683"/>
                  </a:lnTo>
                  <a:close/>
                  <a:moveTo>
                    <a:pt x="281" y="668"/>
                  </a:moveTo>
                  <a:cubicBezTo>
                    <a:pt x="276" y="667"/>
                    <a:pt x="265" y="664"/>
                    <a:pt x="264" y="664"/>
                  </a:cubicBezTo>
                  <a:cubicBezTo>
                    <a:pt x="261" y="664"/>
                    <a:pt x="261" y="664"/>
                    <a:pt x="261" y="664"/>
                  </a:cubicBezTo>
                  <a:cubicBezTo>
                    <a:pt x="261" y="665"/>
                    <a:pt x="261" y="665"/>
                    <a:pt x="261" y="665"/>
                  </a:cubicBezTo>
                  <a:cubicBezTo>
                    <a:pt x="224" y="667"/>
                    <a:pt x="224" y="667"/>
                    <a:pt x="224" y="667"/>
                  </a:cubicBezTo>
                  <a:cubicBezTo>
                    <a:pt x="185" y="684"/>
                    <a:pt x="185" y="684"/>
                    <a:pt x="185" y="684"/>
                  </a:cubicBezTo>
                  <a:cubicBezTo>
                    <a:pt x="184" y="683"/>
                    <a:pt x="184" y="683"/>
                    <a:pt x="184" y="683"/>
                  </a:cubicBezTo>
                  <a:cubicBezTo>
                    <a:pt x="185" y="673"/>
                    <a:pt x="185" y="673"/>
                    <a:pt x="185" y="673"/>
                  </a:cubicBezTo>
                  <a:cubicBezTo>
                    <a:pt x="189" y="665"/>
                    <a:pt x="189" y="665"/>
                    <a:pt x="189" y="665"/>
                  </a:cubicBezTo>
                  <a:cubicBezTo>
                    <a:pt x="191" y="657"/>
                    <a:pt x="191" y="657"/>
                    <a:pt x="191" y="657"/>
                  </a:cubicBezTo>
                  <a:cubicBezTo>
                    <a:pt x="185" y="651"/>
                    <a:pt x="185" y="651"/>
                    <a:pt x="185" y="651"/>
                  </a:cubicBezTo>
                  <a:cubicBezTo>
                    <a:pt x="185" y="651"/>
                    <a:pt x="183" y="649"/>
                    <a:pt x="180" y="647"/>
                  </a:cubicBezTo>
                  <a:cubicBezTo>
                    <a:pt x="178" y="646"/>
                    <a:pt x="178" y="645"/>
                    <a:pt x="178" y="645"/>
                  </a:cubicBezTo>
                  <a:cubicBezTo>
                    <a:pt x="178" y="645"/>
                    <a:pt x="178" y="645"/>
                    <a:pt x="178" y="645"/>
                  </a:cubicBezTo>
                  <a:cubicBezTo>
                    <a:pt x="179" y="643"/>
                    <a:pt x="179" y="643"/>
                    <a:pt x="179" y="643"/>
                  </a:cubicBezTo>
                  <a:cubicBezTo>
                    <a:pt x="172" y="643"/>
                    <a:pt x="172" y="643"/>
                    <a:pt x="172" y="643"/>
                  </a:cubicBezTo>
                  <a:cubicBezTo>
                    <a:pt x="171" y="643"/>
                    <a:pt x="168" y="641"/>
                    <a:pt x="167" y="640"/>
                  </a:cubicBezTo>
                  <a:cubicBezTo>
                    <a:pt x="167" y="640"/>
                    <a:pt x="168" y="637"/>
                    <a:pt x="170" y="634"/>
                  </a:cubicBezTo>
                  <a:cubicBezTo>
                    <a:pt x="173" y="630"/>
                    <a:pt x="173" y="630"/>
                    <a:pt x="173" y="630"/>
                  </a:cubicBezTo>
                  <a:cubicBezTo>
                    <a:pt x="173" y="620"/>
                    <a:pt x="173" y="620"/>
                    <a:pt x="173" y="620"/>
                  </a:cubicBezTo>
                  <a:cubicBezTo>
                    <a:pt x="169" y="617"/>
                    <a:pt x="169" y="617"/>
                    <a:pt x="169" y="617"/>
                  </a:cubicBezTo>
                  <a:cubicBezTo>
                    <a:pt x="174" y="617"/>
                    <a:pt x="174" y="617"/>
                    <a:pt x="174" y="617"/>
                  </a:cubicBezTo>
                  <a:cubicBezTo>
                    <a:pt x="180" y="607"/>
                    <a:pt x="180" y="607"/>
                    <a:pt x="180" y="607"/>
                  </a:cubicBezTo>
                  <a:cubicBezTo>
                    <a:pt x="174" y="599"/>
                    <a:pt x="174" y="599"/>
                    <a:pt x="174" y="599"/>
                  </a:cubicBezTo>
                  <a:cubicBezTo>
                    <a:pt x="179" y="597"/>
                    <a:pt x="179" y="597"/>
                    <a:pt x="179" y="597"/>
                  </a:cubicBezTo>
                  <a:cubicBezTo>
                    <a:pt x="186" y="601"/>
                    <a:pt x="186" y="601"/>
                    <a:pt x="186" y="601"/>
                  </a:cubicBezTo>
                  <a:cubicBezTo>
                    <a:pt x="186" y="594"/>
                    <a:pt x="186" y="594"/>
                    <a:pt x="186" y="594"/>
                  </a:cubicBezTo>
                  <a:cubicBezTo>
                    <a:pt x="180" y="588"/>
                    <a:pt x="180" y="588"/>
                    <a:pt x="180" y="588"/>
                  </a:cubicBezTo>
                  <a:cubicBezTo>
                    <a:pt x="187" y="584"/>
                    <a:pt x="187" y="584"/>
                    <a:pt x="187" y="584"/>
                  </a:cubicBezTo>
                  <a:cubicBezTo>
                    <a:pt x="180" y="580"/>
                    <a:pt x="180" y="580"/>
                    <a:pt x="180" y="580"/>
                  </a:cubicBezTo>
                  <a:cubicBezTo>
                    <a:pt x="180" y="563"/>
                    <a:pt x="180" y="563"/>
                    <a:pt x="180" y="563"/>
                  </a:cubicBezTo>
                  <a:cubicBezTo>
                    <a:pt x="185" y="557"/>
                    <a:pt x="185" y="557"/>
                    <a:pt x="185" y="557"/>
                  </a:cubicBezTo>
                  <a:cubicBezTo>
                    <a:pt x="198" y="562"/>
                    <a:pt x="198" y="562"/>
                    <a:pt x="198" y="562"/>
                  </a:cubicBezTo>
                  <a:cubicBezTo>
                    <a:pt x="206" y="559"/>
                    <a:pt x="206" y="559"/>
                    <a:pt x="206" y="559"/>
                  </a:cubicBezTo>
                  <a:cubicBezTo>
                    <a:pt x="206" y="555"/>
                    <a:pt x="206" y="555"/>
                    <a:pt x="206" y="555"/>
                  </a:cubicBezTo>
                  <a:cubicBezTo>
                    <a:pt x="207" y="555"/>
                    <a:pt x="208" y="554"/>
                    <a:pt x="209" y="554"/>
                  </a:cubicBezTo>
                  <a:cubicBezTo>
                    <a:pt x="209" y="554"/>
                    <a:pt x="212" y="554"/>
                    <a:pt x="214" y="555"/>
                  </a:cubicBezTo>
                  <a:cubicBezTo>
                    <a:pt x="214" y="562"/>
                    <a:pt x="214" y="562"/>
                    <a:pt x="214" y="562"/>
                  </a:cubicBezTo>
                  <a:cubicBezTo>
                    <a:pt x="218" y="562"/>
                    <a:pt x="218" y="562"/>
                    <a:pt x="218" y="562"/>
                  </a:cubicBezTo>
                  <a:cubicBezTo>
                    <a:pt x="219" y="562"/>
                    <a:pt x="219" y="562"/>
                    <a:pt x="219" y="562"/>
                  </a:cubicBezTo>
                  <a:cubicBezTo>
                    <a:pt x="219" y="562"/>
                    <a:pt x="219" y="561"/>
                    <a:pt x="219" y="561"/>
                  </a:cubicBezTo>
                  <a:cubicBezTo>
                    <a:pt x="219" y="561"/>
                    <a:pt x="220" y="561"/>
                    <a:pt x="220" y="561"/>
                  </a:cubicBezTo>
                  <a:cubicBezTo>
                    <a:pt x="220" y="561"/>
                    <a:pt x="220" y="561"/>
                    <a:pt x="220" y="560"/>
                  </a:cubicBezTo>
                  <a:cubicBezTo>
                    <a:pt x="221" y="560"/>
                    <a:pt x="221" y="560"/>
                    <a:pt x="221" y="560"/>
                  </a:cubicBezTo>
                  <a:cubicBezTo>
                    <a:pt x="221" y="560"/>
                    <a:pt x="221" y="560"/>
                    <a:pt x="222" y="559"/>
                  </a:cubicBezTo>
                  <a:cubicBezTo>
                    <a:pt x="222" y="559"/>
                    <a:pt x="222" y="559"/>
                    <a:pt x="222" y="559"/>
                  </a:cubicBezTo>
                  <a:cubicBezTo>
                    <a:pt x="222" y="559"/>
                    <a:pt x="223" y="559"/>
                    <a:pt x="223" y="558"/>
                  </a:cubicBezTo>
                  <a:cubicBezTo>
                    <a:pt x="223" y="558"/>
                    <a:pt x="223" y="558"/>
                    <a:pt x="224" y="558"/>
                  </a:cubicBezTo>
                  <a:cubicBezTo>
                    <a:pt x="224" y="558"/>
                    <a:pt x="224" y="558"/>
                    <a:pt x="224" y="557"/>
                  </a:cubicBezTo>
                  <a:cubicBezTo>
                    <a:pt x="225" y="557"/>
                    <a:pt x="225" y="557"/>
                    <a:pt x="225" y="557"/>
                  </a:cubicBezTo>
                  <a:cubicBezTo>
                    <a:pt x="225" y="557"/>
                    <a:pt x="225" y="556"/>
                    <a:pt x="226" y="556"/>
                  </a:cubicBezTo>
                  <a:cubicBezTo>
                    <a:pt x="226" y="556"/>
                    <a:pt x="226" y="556"/>
                    <a:pt x="226" y="556"/>
                  </a:cubicBezTo>
                  <a:cubicBezTo>
                    <a:pt x="226" y="556"/>
                    <a:pt x="227" y="555"/>
                    <a:pt x="227" y="555"/>
                  </a:cubicBezTo>
                  <a:cubicBezTo>
                    <a:pt x="237" y="559"/>
                    <a:pt x="237" y="559"/>
                    <a:pt x="237" y="559"/>
                  </a:cubicBezTo>
                  <a:cubicBezTo>
                    <a:pt x="241" y="568"/>
                    <a:pt x="241" y="568"/>
                    <a:pt x="241" y="568"/>
                  </a:cubicBezTo>
                  <a:cubicBezTo>
                    <a:pt x="241" y="568"/>
                    <a:pt x="241" y="568"/>
                    <a:pt x="241" y="568"/>
                  </a:cubicBezTo>
                  <a:cubicBezTo>
                    <a:pt x="249" y="572"/>
                    <a:pt x="249" y="572"/>
                    <a:pt x="249" y="572"/>
                  </a:cubicBezTo>
                  <a:cubicBezTo>
                    <a:pt x="249" y="572"/>
                    <a:pt x="249" y="572"/>
                    <a:pt x="249" y="572"/>
                  </a:cubicBezTo>
                  <a:cubicBezTo>
                    <a:pt x="251" y="573"/>
                    <a:pt x="251" y="573"/>
                    <a:pt x="251" y="573"/>
                  </a:cubicBezTo>
                  <a:cubicBezTo>
                    <a:pt x="261" y="568"/>
                    <a:pt x="261" y="568"/>
                    <a:pt x="261" y="568"/>
                  </a:cubicBezTo>
                  <a:cubicBezTo>
                    <a:pt x="261" y="568"/>
                    <a:pt x="261" y="568"/>
                    <a:pt x="262" y="568"/>
                  </a:cubicBezTo>
                  <a:cubicBezTo>
                    <a:pt x="262" y="568"/>
                    <a:pt x="262" y="568"/>
                    <a:pt x="263" y="568"/>
                  </a:cubicBezTo>
                  <a:cubicBezTo>
                    <a:pt x="271" y="568"/>
                    <a:pt x="271" y="568"/>
                    <a:pt x="271" y="568"/>
                  </a:cubicBezTo>
                  <a:cubicBezTo>
                    <a:pt x="271" y="567"/>
                    <a:pt x="271" y="567"/>
                    <a:pt x="271" y="567"/>
                  </a:cubicBezTo>
                  <a:cubicBezTo>
                    <a:pt x="272" y="567"/>
                    <a:pt x="272" y="566"/>
                    <a:pt x="272" y="566"/>
                  </a:cubicBezTo>
                  <a:cubicBezTo>
                    <a:pt x="273" y="566"/>
                    <a:pt x="274" y="566"/>
                    <a:pt x="275" y="568"/>
                  </a:cubicBezTo>
                  <a:cubicBezTo>
                    <a:pt x="277" y="569"/>
                    <a:pt x="278" y="570"/>
                    <a:pt x="278" y="571"/>
                  </a:cubicBezTo>
                  <a:cubicBezTo>
                    <a:pt x="278" y="571"/>
                    <a:pt x="278" y="571"/>
                    <a:pt x="278" y="571"/>
                  </a:cubicBezTo>
                  <a:cubicBezTo>
                    <a:pt x="278" y="571"/>
                    <a:pt x="278" y="571"/>
                    <a:pt x="278" y="571"/>
                  </a:cubicBezTo>
                  <a:cubicBezTo>
                    <a:pt x="279" y="571"/>
                    <a:pt x="279" y="571"/>
                    <a:pt x="279" y="571"/>
                  </a:cubicBezTo>
                  <a:cubicBezTo>
                    <a:pt x="278" y="571"/>
                    <a:pt x="278" y="571"/>
                    <a:pt x="278" y="571"/>
                  </a:cubicBezTo>
                  <a:cubicBezTo>
                    <a:pt x="279" y="572"/>
                    <a:pt x="279" y="572"/>
                    <a:pt x="279" y="572"/>
                  </a:cubicBezTo>
                  <a:cubicBezTo>
                    <a:pt x="279" y="572"/>
                    <a:pt x="279" y="572"/>
                    <a:pt x="279" y="572"/>
                  </a:cubicBezTo>
                  <a:cubicBezTo>
                    <a:pt x="279" y="572"/>
                    <a:pt x="279" y="572"/>
                    <a:pt x="279" y="572"/>
                  </a:cubicBezTo>
                  <a:cubicBezTo>
                    <a:pt x="279" y="573"/>
                    <a:pt x="279" y="573"/>
                    <a:pt x="279" y="573"/>
                  </a:cubicBezTo>
                  <a:cubicBezTo>
                    <a:pt x="279" y="573"/>
                    <a:pt x="279" y="573"/>
                    <a:pt x="279" y="573"/>
                  </a:cubicBezTo>
                  <a:cubicBezTo>
                    <a:pt x="279" y="574"/>
                    <a:pt x="279" y="574"/>
                    <a:pt x="279" y="574"/>
                  </a:cubicBezTo>
                  <a:cubicBezTo>
                    <a:pt x="279" y="574"/>
                    <a:pt x="279" y="575"/>
                    <a:pt x="279" y="575"/>
                  </a:cubicBezTo>
                  <a:cubicBezTo>
                    <a:pt x="279" y="577"/>
                    <a:pt x="279" y="578"/>
                    <a:pt x="280" y="579"/>
                  </a:cubicBezTo>
                  <a:cubicBezTo>
                    <a:pt x="281" y="579"/>
                    <a:pt x="283" y="581"/>
                    <a:pt x="284" y="581"/>
                  </a:cubicBezTo>
                  <a:cubicBezTo>
                    <a:pt x="284" y="595"/>
                    <a:pt x="284" y="595"/>
                    <a:pt x="284" y="595"/>
                  </a:cubicBezTo>
                  <a:cubicBezTo>
                    <a:pt x="286" y="601"/>
                    <a:pt x="286" y="601"/>
                    <a:pt x="286" y="601"/>
                  </a:cubicBezTo>
                  <a:cubicBezTo>
                    <a:pt x="286" y="604"/>
                    <a:pt x="286" y="604"/>
                    <a:pt x="286" y="604"/>
                  </a:cubicBezTo>
                  <a:cubicBezTo>
                    <a:pt x="279" y="611"/>
                    <a:pt x="279" y="611"/>
                    <a:pt x="279" y="611"/>
                  </a:cubicBezTo>
                  <a:cubicBezTo>
                    <a:pt x="279" y="611"/>
                    <a:pt x="279" y="611"/>
                    <a:pt x="279" y="611"/>
                  </a:cubicBezTo>
                  <a:cubicBezTo>
                    <a:pt x="279" y="612"/>
                    <a:pt x="275" y="618"/>
                    <a:pt x="275" y="622"/>
                  </a:cubicBezTo>
                  <a:cubicBezTo>
                    <a:pt x="274" y="626"/>
                    <a:pt x="273" y="628"/>
                    <a:pt x="273" y="629"/>
                  </a:cubicBezTo>
                  <a:cubicBezTo>
                    <a:pt x="273" y="629"/>
                    <a:pt x="273" y="629"/>
                    <a:pt x="273" y="629"/>
                  </a:cubicBezTo>
                  <a:cubicBezTo>
                    <a:pt x="273" y="629"/>
                    <a:pt x="272" y="629"/>
                    <a:pt x="272" y="629"/>
                  </a:cubicBezTo>
                  <a:cubicBezTo>
                    <a:pt x="271" y="629"/>
                    <a:pt x="271" y="629"/>
                    <a:pt x="273" y="636"/>
                  </a:cubicBezTo>
                  <a:cubicBezTo>
                    <a:pt x="276" y="648"/>
                    <a:pt x="276" y="648"/>
                    <a:pt x="276" y="648"/>
                  </a:cubicBezTo>
                  <a:cubicBezTo>
                    <a:pt x="276" y="654"/>
                    <a:pt x="276" y="654"/>
                    <a:pt x="276" y="654"/>
                  </a:cubicBezTo>
                  <a:cubicBezTo>
                    <a:pt x="280" y="658"/>
                    <a:pt x="280" y="658"/>
                    <a:pt x="280" y="658"/>
                  </a:cubicBezTo>
                  <a:cubicBezTo>
                    <a:pt x="283" y="660"/>
                    <a:pt x="283" y="660"/>
                    <a:pt x="283" y="660"/>
                  </a:cubicBezTo>
                  <a:lnTo>
                    <a:pt x="281" y="668"/>
                  </a:lnTo>
                  <a:close/>
                  <a:moveTo>
                    <a:pt x="355" y="651"/>
                  </a:moveTo>
                  <a:cubicBezTo>
                    <a:pt x="353" y="653"/>
                    <a:pt x="353" y="653"/>
                    <a:pt x="353" y="653"/>
                  </a:cubicBezTo>
                  <a:cubicBezTo>
                    <a:pt x="345" y="652"/>
                    <a:pt x="345" y="652"/>
                    <a:pt x="345" y="652"/>
                  </a:cubicBezTo>
                  <a:cubicBezTo>
                    <a:pt x="344" y="652"/>
                    <a:pt x="344" y="652"/>
                    <a:pt x="344" y="652"/>
                  </a:cubicBezTo>
                  <a:cubicBezTo>
                    <a:pt x="344" y="652"/>
                    <a:pt x="321" y="663"/>
                    <a:pt x="318" y="664"/>
                  </a:cubicBezTo>
                  <a:cubicBezTo>
                    <a:pt x="294" y="674"/>
                    <a:pt x="294" y="674"/>
                    <a:pt x="294" y="674"/>
                  </a:cubicBezTo>
                  <a:cubicBezTo>
                    <a:pt x="292" y="673"/>
                    <a:pt x="287" y="670"/>
                    <a:pt x="284" y="669"/>
                  </a:cubicBezTo>
                  <a:cubicBezTo>
                    <a:pt x="286" y="660"/>
                    <a:pt x="286" y="660"/>
                    <a:pt x="286" y="660"/>
                  </a:cubicBezTo>
                  <a:cubicBezTo>
                    <a:pt x="282" y="657"/>
                    <a:pt x="282" y="657"/>
                    <a:pt x="282" y="657"/>
                  </a:cubicBezTo>
                  <a:cubicBezTo>
                    <a:pt x="279" y="654"/>
                    <a:pt x="279" y="654"/>
                    <a:pt x="279" y="654"/>
                  </a:cubicBezTo>
                  <a:cubicBezTo>
                    <a:pt x="279" y="649"/>
                    <a:pt x="279" y="649"/>
                    <a:pt x="279" y="649"/>
                  </a:cubicBezTo>
                  <a:cubicBezTo>
                    <a:pt x="276" y="636"/>
                    <a:pt x="276" y="636"/>
                    <a:pt x="276" y="636"/>
                  </a:cubicBezTo>
                  <a:cubicBezTo>
                    <a:pt x="276" y="636"/>
                    <a:pt x="276" y="636"/>
                    <a:pt x="276" y="636"/>
                  </a:cubicBezTo>
                  <a:cubicBezTo>
                    <a:pt x="276" y="630"/>
                    <a:pt x="276" y="630"/>
                    <a:pt x="276" y="630"/>
                  </a:cubicBezTo>
                  <a:cubicBezTo>
                    <a:pt x="276" y="630"/>
                    <a:pt x="277" y="627"/>
                    <a:pt x="278" y="623"/>
                  </a:cubicBezTo>
                  <a:cubicBezTo>
                    <a:pt x="279" y="620"/>
                    <a:pt x="282" y="614"/>
                    <a:pt x="282" y="613"/>
                  </a:cubicBezTo>
                  <a:cubicBezTo>
                    <a:pt x="289" y="606"/>
                    <a:pt x="289" y="606"/>
                    <a:pt x="289" y="606"/>
                  </a:cubicBezTo>
                  <a:cubicBezTo>
                    <a:pt x="289" y="601"/>
                    <a:pt x="289" y="601"/>
                    <a:pt x="289" y="601"/>
                  </a:cubicBezTo>
                  <a:cubicBezTo>
                    <a:pt x="287" y="595"/>
                    <a:pt x="287" y="595"/>
                    <a:pt x="287" y="595"/>
                  </a:cubicBezTo>
                  <a:cubicBezTo>
                    <a:pt x="287" y="580"/>
                    <a:pt x="287" y="580"/>
                    <a:pt x="287" y="580"/>
                  </a:cubicBezTo>
                  <a:cubicBezTo>
                    <a:pt x="287" y="580"/>
                    <a:pt x="287" y="580"/>
                    <a:pt x="287" y="580"/>
                  </a:cubicBezTo>
                  <a:cubicBezTo>
                    <a:pt x="286" y="580"/>
                    <a:pt x="284" y="579"/>
                    <a:pt x="283" y="578"/>
                  </a:cubicBezTo>
                  <a:cubicBezTo>
                    <a:pt x="283" y="577"/>
                    <a:pt x="283" y="577"/>
                    <a:pt x="283" y="576"/>
                  </a:cubicBezTo>
                  <a:cubicBezTo>
                    <a:pt x="283" y="575"/>
                    <a:pt x="282" y="575"/>
                    <a:pt x="282" y="574"/>
                  </a:cubicBezTo>
                  <a:cubicBezTo>
                    <a:pt x="282" y="551"/>
                    <a:pt x="282" y="551"/>
                    <a:pt x="282" y="551"/>
                  </a:cubicBezTo>
                  <a:cubicBezTo>
                    <a:pt x="284" y="549"/>
                    <a:pt x="284" y="549"/>
                    <a:pt x="284" y="549"/>
                  </a:cubicBezTo>
                  <a:cubicBezTo>
                    <a:pt x="325" y="549"/>
                    <a:pt x="325" y="549"/>
                    <a:pt x="325" y="549"/>
                  </a:cubicBezTo>
                  <a:cubicBezTo>
                    <a:pt x="325" y="549"/>
                    <a:pt x="325" y="549"/>
                    <a:pt x="325" y="549"/>
                  </a:cubicBezTo>
                  <a:cubicBezTo>
                    <a:pt x="327" y="546"/>
                    <a:pt x="328" y="543"/>
                    <a:pt x="330" y="541"/>
                  </a:cubicBezTo>
                  <a:cubicBezTo>
                    <a:pt x="330" y="542"/>
                    <a:pt x="331" y="543"/>
                    <a:pt x="333" y="543"/>
                  </a:cubicBezTo>
                  <a:cubicBezTo>
                    <a:pt x="333" y="544"/>
                    <a:pt x="334" y="544"/>
                    <a:pt x="334" y="544"/>
                  </a:cubicBezTo>
                  <a:cubicBezTo>
                    <a:pt x="334" y="556"/>
                    <a:pt x="334" y="556"/>
                    <a:pt x="334" y="556"/>
                  </a:cubicBezTo>
                  <a:cubicBezTo>
                    <a:pt x="340" y="560"/>
                    <a:pt x="340" y="560"/>
                    <a:pt x="340" y="560"/>
                  </a:cubicBezTo>
                  <a:cubicBezTo>
                    <a:pt x="340" y="569"/>
                    <a:pt x="340" y="569"/>
                    <a:pt x="340" y="569"/>
                  </a:cubicBezTo>
                  <a:cubicBezTo>
                    <a:pt x="337" y="577"/>
                    <a:pt x="337" y="577"/>
                    <a:pt x="337" y="577"/>
                  </a:cubicBezTo>
                  <a:cubicBezTo>
                    <a:pt x="341" y="579"/>
                    <a:pt x="341" y="579"/>
                    <a:pt x="341" y="579"/>
                  </a:cubicBezTo>
                  <a:cubicBezTo>
                    <a:pt x="342" y="588"/>
                    <a:pt x="342" y="588"/>
                    <a:pt x="342" y="588"/>
                  </a:cubicBezTo>
                  <a:cubicBezTo>
                    <a:pt x="341" y="593"/>
                    <a:pt x="341" y="593"/>
                    <a:pt x="341" y="593"/>
                  </a:cubicBezTo>
                  <a:cubicBezTo>
                    <a:pt x="342" y="598"/>
                    <a:pt x="342" y="598"/>
                    <a:pt x="342" y="598"/>
                  </a:cubicBezTo>
                  <a:cubicBezTo>
                    <a:pt x="342" y="606"/>
                    <a:pt x="342" y="606"/>
                    <a:pt x="342" y="606"/>
                  </a:cubicBezTo>
                  <a:cubicBezTo>
                    <a:pt x="342" y="607"/>
                    <a:pt x="342" y="621"/>
                    <a:pt x="342" y="623"/>
                  </a:cubicBezTo>
                  <a:cubicBezTo>
                    <a:pt x="342" y="624"/>
                    <a:pt x="342" y="624"/>
                    <a:pt x="342" y="625"/>
                  </a:cubicBezTo>
                  <a:cubicBezTo>
                    <a:pt x="342" y="628"/>
                    <a:pt x="341" y="631"/>
                    <a:pt x="345" y="636"/>
                  </a:cubicBezTo>
                  <a:cubicBezTo>
                    <a:pt x="347" y="639"/>
                    <a:pt x="351" y="643"/>
                    <a:pt x="358" y="648"/>
                  </a:cubicBezTo>
                  <a:lnTo>
                    <a:pt x="355" y="651"/>
                  </a:lnTo>
                  <a:close/>
                  <a:moveTo>
                    <a:pt x="362" y="642"/>
                  </a:moveTo>
                  <a:cubicBezTo>
                    <a:pt x="359" y="646"/>
                    <a:pt x="359" y="646"/>
                    <a:pt x="359" y="646"/>
                  </a:cubicBezTo>
                  <a:cubicBezTo>
                    <a:pt x="359" y="646"/>
                    <a:pt x="359" y="646"/>
                    <a:pt x="359" y="646"/>
                  </a:cubicBezTo>
                  <a:cubicBezTo>
                    <a:pt x="357" y="645"/>
                    <a:pt x="356" y="644"/>
                    <a:pt x="355" y="643"/>
                  </a:cubicBezTo>
                  <a:cubicBezTo>
                    <a:pt x="355" y="643"/>
                    <a:pt x="355" y="643"/>
                    <a:pt x="354" y="643"/>
                  </a:cubicBezTo>
                  <a:cubicBezTo>
                    <a:pt x="353" y="642"/>
                    <a:pt x="352" y="641"/>
                    <a:pt x="351" y="640"/>
                  </a:cubicBezTo>
                  <a:cubicBezTo>
                    <a:pt x="351" y="640"/>
                    <a:pt x="351" y="640"/>
                    <a:pt x="351" y="640"/>
                  </a:cubicBezTo>
                  <a:cubicBezTo>
                    <a:pt x="350" y="639"/>
                    <a:pt x="349" y="638"/>
                    <a:pt x="348" y="637"/>
                  </a:cubicBezTo>
                  <a:cubicBezTo>
                    <a:pt x="348" y="637"/>
                    <a:pt x="348" y="637"/>
                    <a:pt x="348" y="637"/>
                  </a:cubicBezTo>
                  <a:cubicBezTo>
                    <a:pt x="348" y="637"/>
                    <a:pt x="347" y="636"/>
                    <a:pt x="347" y="635"/>
                  </a:cubicBezTo>
                  <a:cubicBezTo>
                    <a:pt x="343" y="631"/>
                    <a:pt x="344" y="628"/>
                    <a:pt x="344" y="626"/>
                  </a:cubicBezTo>
                  <a:cubicBezTo>
                    <a:pt x="344" y="625"/>
                    <a:pt x="345" y="624"/>
                    <a:pt x="344" y="623"/>
                  </a:cubicBezTo>
                  <a:cubicBezTo>
                    <a:pt x="344" y="621"/>
                    <a:pt x="344" y="612"/>
                    <a:pt x="344" y="606"/>
                  </a:cubicBezTo>
                  <a:cubicBezTo>
                    <a:pt x="344" y="598"/>
                    <a:pt x="344" y="598"/>
                    <a:pt x="344" y="598"/>
                  </a:cubicBezTo>
                  <a:cubicBezTo>
                    <a:pt x="343" y="593"/>
                    <a:pt x="343" y="593"/>
                    <a:pt x="343" y="593"/>
                  </a:cubicBezTo>
                  <a:cubicBezTo>
                    <a:pt x="344" y="588"/>
                    <a:pt x="344" y="588"/>
                    <a:pt x="344" y="588"/>
                  </a:cubicBezTo>
                  <a:cubicBezTo>
                    <a:pt x="343" y="578"/>
                    <a:pt x="343" y="578"/>
                    <a:pt x="343" y="578"/>
                  </a:cubicBezTo>
                  <a:cubicBezTo>
                    <a:pt x="340" y="576"/>
                    <a:pt x="340" y="576"/>
                    <a:pt x="340" y="576"/>
                  </a:cubicBezTo>
                  <a:cubicBezTo>
                    <a:pt x="342" y="569"/>
                    <a:pt x="342" y="569"/>
                    <a:pt x="342" y="569"/>
                  </a:cubicBezTo>
                  <a:cubicBezTo>
                    <a:pt x="342" y="559"/>
                    <a:pt x="342" y="559"/>
                    <a:pt x="342" y="559"/>
                  </a:cubicBezTo>
                  <a:cubicBezTo>
                    <a:pt x="336" y="555"/>
                    <a:pt x="336" y="555"/>
                    <a:pt x="336" y="555"/>
                  </a:cubicBezTo>
                  <a:cubicBezTo>
                    <a:pt x="336" y="544"/>
                    <a:pt x="336" y="544"/>
                    <a:pt x="336" y="544"/>
                  </a:cubicBezTo>
                  <a:cubicBezTo>
                    <a:pt x="336" y="544"/>
                    <a:pt x="336" y="544"/>
                    <a:pt x="336" y="544"/>
                  </a:cubicBezTo>
                  <a:cubicBezTo>
                    <a:pt x="337" y="544"/>
                    <a:pt x="337" y="544"/>
                    <a:pt x="338" y="544"/>
                  </a:cubicBezTo>
                  <a:cubicBezTo>
                    <a:pt x="338" y="544"/>
                    <a:pt x="338" y="544"/>
                    <a:pt x="338" y="544"/>
                  </a:cubicBezTo>
                  <a:cubicBezTo>
                    <a:pt x="339" y="545"/>
                    <a:pt x="339" y="545"/>
                    <a:pt x="340" y="545"/>
                  </a:cubicBezTo>
                  <a:cubicBezTo>
                    <a:pt x="340" y="545"/>
                    <a:pt x="340" y="545"/>
                    <a:pt x="340" y="545"/>
                  </a:cubicBezTo>
                  <a:cubicBezTo>
                    <a:pt x="342" y="545"/>
                    <a:pt x="344" y="545"/>
                    <a:pt x="346" y="546"/>
                  </a:cubicBezTo>
                  <a:cubicBezTo>
                    <a:pt x="346" y="546"/>
                    <a:pt x="346" y="546"/>
                    <a:pt x="346" y="546"/>
                  </a:cubicBezTo>
                  <a:cubicBezTo>
                    <a:pt x="347" y="546"/>
                    <a:pt x="347" y="546"/>
                    <a:pt x="348" y="546"/>
                  </a:cubicBezTo>
                  <a:cubicBezTo>
                    <a:pt x="348" y="546"/>
                    <a:pt x="348" y="546"/>
                    <a:pt x="348" y="546"/>
                  </a:cubicBezTo>
                  <a:cubicBezTo>
                    <a:pt x="348" y="546"/>
                    <a:pt x="349" y="546"/>
                    <a:pt x="349" y="546"/>
                  </a:cubicBezTo>
                  <a:cubicBezTo>
                    <a:pt x="349" y="546"/>
                    <a:pt x="349" y="546"/>
                    <a:pt x="349" y="546"/>
                  </a:cubicBezTo>
                  <a:cubicBezTo>
                    <a:pt x="349" y="546"/>
                    <a:pt x="349" y="546"/>
                    <a:pt x="349" y="546"/>
                  </a:cubicBezTo>
                  <a:cubicBezTo>
                    <a:pt x="349" y="546"/>
                    <a:pt x="349" y="546"/>
                    <a:pt x="349" y="546"/>
                  </a:cubicBezTo>
                  <a:cubicBezTo>
                    <a:pt x="349" y="546"/>
                    <a:pt x="349" y="546"/>
                    <a:pt x="349" y="546"/>
                  </a:cubicBezTo>
                  <a:cubicBezTo>
                    <a:pt x="349" y="546"/>
                    <a:pt x="349" y="546"/>
                    <a:pt x="349" y="546"/>
                  </a:cubicBezTo>
                  <a:cubicBezTo>
                    <a:pt x="350" y="546"/>
                    <a:pt x="350" y="546"/>
                    <a:pt x="350" y="546"/>
                  </a:cubicBezTo>
                  <a:cubicBezTo>
                    <a:pt x="350" y="546"/>
                    <a:pt x="350" y="546"/>
                    <a:pt x="350" y="546"/>
                  </a:cubicBezTo>
                  <a:cubicBezTo>
                    <a:pt x="350" y="546"/>
                    <a:pt x="350" y="546"/>
                    <a:pt x="350" y="546"/>
                  </a:cubicBezTo>
                  <a:cubicBezTo>
                    <a:pt x="354" y="545"/>
                    <a:pt x="354" y="545"/>
                    <a:pt x="354" y="545"/>
                  </a:cubicBezTo>
                  <a:cubicBezTo>
                    <a:pt x="352" y="557"/>
                    <a:pt x="352" y="557"/>
                    <a:pt x="352" y="557"/>
                  </a:cubicBezTo>
                  <a:cubicBezTo>
                    <a:pt x="352" y="563"/>
                    <a:pt x="352" y="563"/>
                    <a:pt x="352" y="563"/>
                  </a:cubicBezTo>
                  <a:cubicBezTo>
                    <a:pt x="362" y="566"/>
                    <a:pt x="362" y="566"/>
                    <a:pt x="362" y="566"/>
                  </a:cubicBezTo>
                  <a:cubicBezTo>
                    <a:pt x="362" y="584"/>
                    <a:pt x="362" y="584"/>
                    <a:pt x="362" y="584"/>
                  </a:cubicBezTo>
                  <a:cubicBezTo>
                    <a:pt x="366" y="587"/>
                    <a:pt x="366" y="587"/>
                    <a:pt x="366" y="587"/>
                  </a:cubicBezTo>
                  <a:cubicBezTo>
                    <a:pt x="366" y="633"/>
                    <a:pt x="366" y="633"/>
                    <a:pt x="366" y="633"/>
                  </a:cubicBezTo>
                  <a:cubicBezTo>
                    <a:pt x="370" y="641"/>
                    <a:pt x="370" y="641"/>
                    <a:pt x="370" y="641"/>
                  </a:cubicBezTo>
                  <a:lnTo>
                    <a:pt x="362" y="642"/>
                  </a:lnTo>
                  <a:close/>
                  <a:moveTo>
                    <a:pt x="386" y="641"/>
                  </a:moveTo>
                  <a:cubicBezTo>
                    <a:pt x="374" y="640"/>
                    <a:pt x="374" y="640"/>
                    <a:pt x="374" y="640"/>
                  </a:cubicBezTo>
                  <a:cubicBezTo>
                    <a:pt x="372" y="641"/>
                    <a:pt x="372" y="641"/>
                    <a:pt x="372" y="641"/>
                  </a:cubicBezTo>
                  <a:cubicBezTo>
                    <a:pt x="368" y="633"/>
                    <a:pt x="368" y="633"/>
                    <a:pt x="368" y="633"/>
                  </a:cubicBezTo>
                  <a:cubicBezTo>
                    <a:pt x="368" y="586"/>
                    <a:pt x="368" y="586"/>
                    <a:pt x="368" y="586"/>
                  </a:cubicBezTo>
                  <a:cubicBezTo>
                    <a:pt x="364" y="583"/>
                    <a:pt x="364" y="583"/>
                    <a:pt x="364" y="583"/>
                  </a:cubicBezTo>
                  <a:cubicBezTo>
                    <a:pt x="364" y="565"/>
                    <a:pt x="364" y="565"/>
                    <a:pt x="364" y="565"/>
                  </a:cubicBezTo>
                  <a:cubicBezTo>
                    <a:pt x="354" y="561"/>
                    <a:pt x="354" y="561"/>
                    <a:pt x="354" y="561"/>
                  </a:cubicBezTo>
                  <a:cubicBezTo>
                    <a:pt x="354" y="557"/>
                    <a:pt x="354" y="557"/>
                    <a:pt x="354" y="557"/>
                  </a:cubicBezTo>
                  <a:cubicBezTo>
                    <a:pt x="356" y="544"/>
                    <a:pt x="356" y="544"/>
                    <a:pt x="356" y="544"/>
                  </a:cubicBezTo>
                  <a:cubicBezTo>
                    <a:pt x="360" y="543"/>
                    <a:pt x="360" y="543"/>
                    <a:pt x="360" y="543"/>
                  </a:cubicBezTo>
                  <a:cubicBezTo>
                    <a:pt x="360" y="542"/>
                    <a:pt x="360" y="542"/>
                    <a:pt x="360" y="542"/>
                  </a:cubicBezTo>
                  <a:cubicBezTo>
                    <a:pt x="360" y="540"/>
                    <a:pt x="359" y="538"/>
                    <a:pt x="360" y="537"/>
                  </a:cubicBezTo>
                  <a:cubicBezTo>
                    <a:pt x="360" y="537"/>
                    <a:pt x="360" y="537"/>
                    <a:pt x="361" y="537"/>
                  </a:cubicBezTo>
                  <a:cubicBezTo>
                    <a:pt x="365" y="537"/>
                    <a:pt x="374" y="537"/>
                    <a:pt x="375" y="537"/>
                  </a:cubicBezTo>
                  <a:cubicBezTo>
                    <a:pt x="375" y="537"/>
                    <a:pt x="375" y="537"/>
                    <a:pt x="375" y="537"/>
                  </a:cubicBezTo>
                  <a:cubicBezTo>
                    <a:pt x="384" y="529"/>
                    <a:pt x="384" y="529"/>
                    <a:pt x="384" y="529"/>
                  </a:cubicBezTo>
                  <a:cubicBezTo>
                    <a:pt x="384" y="529"/>
                    <a:pt x="384" y="529"/>
                    <a:pt x="384" y="529"/>
                  </a:cubicBezTo>
                  <a:cubicBezTo>
                    <a:pt x="385" y="530"/>
                    <a:pt x="385" y="530"/>
                    <a:pt x="385" y="530"/>
                  </a:cubicBezTo>
                  <a:cubicBezTo>
                    <a:pt x="390" y="521"/>
                    <a:pt x="390" y="521"/>
                    <a:pt x="390" y="521"/>
                  </a:cubicBezTo>
                  <a:cubicBezTo>
                    <a:pt x="400" y="532"/>
                    <a:pt x="400" y="532"/>
                    <a:pt x="400" y="532"/>
                  </a:cubicBezTo>
                  <a:cubicBezTo>
                    <a:pt x="400" y="535"/>
                    <a:pt x="400" y="535"/>
                    <a:pt x="400" y="535"/>
                  </a:cubicBezTo>
                  <a:cubicBezTo>
                    <a:pt x="400" y="537"/>
                    <a:pt x="400" y="537"/>
                    <a:pt x="400" y="537"/>
                  </a:cubicBezTo>
                  <a:cubicBezTo>
                    <a:pt x="400" y="543"/>
                    <a:pt x="400" y="543"/>
                    <a:pt x="400" y="543"/>
                  </a:cubicBezTo>
                  <a:cubicBezTo>
                    <a:pt x="406" y="547"/>
                    <a:pt x="406" y="547"/>
                    <a:pt x="406" y="547"/>
                  </a:cubicBezTo>
                  <a:cubicBezTo>
                    <a:pt x="407" y="554"/>
                    <a:pt x="407" y="554"/>
                    <a:pt x="407" y="554"/>
                  </a:cubicBezTo>
                  <a:cubicBezTo>
                    <a:pt x="404" y="558"/>
                    <a:pt x="404" y="558"/>
                    <a:pt x="404" y="558"/>
                  </a:cubicBezTo>
                  <a:cubicBezTo>
                    <a:pt x="404" y="565"/>
                    <a:pt x="404" y="565"/>
                    <a:pt x="404" y="565"/>
                  </a:cubicBezTo>
                  <a:cubicBezTo>
                    <a:pt x="407" y="567"/>
                    <a:pt x="407" y="567"/>
                    <a:pt x="407" y="567"/>
                  </a:cubicBezTo>
                  <a:cubicBezTo>
                    <a:pt x="404" y="572"/>
                    <a:pt x="404" y="572"/>
                    <a:pt x="404" y="572"/>
                  </a:cubicBezTo>
                  <a:cubicBezTo>
                    <a:pt x="396" y="572"/>
                    <a:pt x="396" y="572"/>
                    <a:pt x="396" y="572"/>
                  </a:cubicBezTo>
                  <a:cubicBezTo>
                    <a:pt x="396" y="581"/>
                    <a:pt x="396" y="581"/>
                    <a:pt x="396" y="581"/>
                  </a:cubicBezTo>
                  <a:cubicBezTo>
                    <a:pt x="395" y="583"/>
                    <a:pt x="395" y="583"/>
                    <a:pt x="395" y="583"/>
                  </a:cubicBezTo>
                  <a:cubicBezTo>
                    <a:pt x="388" y="583"/>
                    <a:pt x="388" y="583"/>
                    <a:pt x="388" y="583"/>
                  </a:cubicBezTo>
                  <a:cubicBezTo>
                    <a:pt x="385" y="614"/>
                    <a:pt x="385" y="614"/>
                    <a:pt x="385" y="614"/>
                  </a:cubicBezTo>
                  <a:cubicBezTo>
                    <a:pt x="385" y="616"/>
                    <a:pt x="385" y="616"/>
                    <a:pt x="385" y="616"/>
                  </a:cubicBezTo>
                  <a:cubicBezTo>
                    <a:pt x="387" y="623"/>
                    <a:pt x="387" y="623"/>
                    <a:pt x="387" y="623"/>
                  </a:cubicBezTo>
                  <a:cubicBezTo>
                    <a:pt x="388" y="641"/>
                    <a:pt x="388" y="641"/>
                    <a:pt x="388" y="641"/>
                  </a:cubicBezTo>
                  <a:lnTo>
                    <a:pt x="386" y="641"/>
                  </a:lnTo>
                  <a:close/>
                  <a:moveTo>
                    <a:pt x="501" y="677"/>
                  </a:moveTo>
                  <a:cubicBezTo>
                    <a:pt x="501" y="677"/>
                    <a:pt x="501" y="677"/>
                    <a:pt x="501" y="677"/>
                  </a:cubicBezTo>
                  <a:cubicBezTo>
                    <a:pt x="500" y="677"/>
                    <a:pt x="500" y="677"/>
                    <a:pt x="500" y="677"/>
                  </a:cubicBezTo>
                  <a:cubicBezTo>
                    <a:pt x="497" y="678"/>
                    <a:pt x="493" y="679"/>
                    <a:pt x="493" y="679"/>
                  </a:cubicBezTo>
                  <a:cubicBezTo>
                    <a:pt x="492" y="679"/>
                    <a:pt x="478" y="679"/>
                    <a:pt x="472" y="678"/>
                  </a:cubicBezTo>
                  <a:cubicBezTo>
                    <a:pt x="472" y="678"/>
                    <a:pt x="472" y="678"/>
                    <a:pt x="472" y="678"/>
                  </a:cubicBezTo>
                  <a:cubicBezTo>
                    <a:pt x="467" y="679"/>
                    <a:pt x="467" y="679"/>
                    <a:pt x="467" y="679"/>
                  </a:cubicBezTo>
                  <a:cubicBezTo>
                    <a:pt x="460" y="684"/>
                    <a:pt x="460" y="684"/>
                    <a:pt x="460" y="684"/>
                  </a:cubicBezTo>
                  <a:cubicBezTo>
                    <a:pt x="454" y="684"/>
                    <a:pt x="454" y="684"/>
                    <a:pt x="454" y="684"/>
                  </a:cubicBezTo>
                  <a:cubicBezTo>
                    <a:pt x="443" y="676"/>
                    <a:pt x="443" y="676"/>
                    <a:pt x="443" y="676"/>
                  </a:cubicBezTo>
                  <a:cubicBezTo>
                    <a:pt x="441" y="664"/>
                    <a:pt x="441" y="664"/>
                    <a:pt x="441" y="664"/>
                  </a:cubicBezTo>
                  <a:cubicBezTo>
                    <a:pt x="426" y="643"/>
                    <a:pt x="426" y="643"/>
                    <a:pt x="426" y="643"/>
                  </a:cubicBezTo>
                  <a:cubicBezTo>
                    <a:pt x="406" y="640"/>
                    <a:pt x="406" y="640"/>
                    <a:pt x="406" y="640"/>
                  </a:cubicBezTo>
                  <a:cubicBezTo>
                    <a:pt x="390" y="641"/>
                    <a:pt x="390" y="641"/>
                    <a:pt x="390" y="641"/>
                  </a:cubicBezTo>
                  <a:cubicBezTo>
                    <a:pt x="389" y="623"/>
                    <a:pt x="389" y="623"/>
                    <a:pt x="389" y="623"/>
                  </a:cubicBezTo>
                  <a:cubicBezTo>
                    <a:pt x="387" y="616"/>
                    <a:pt x="387" y="616"/>
                    <a:pt x="387" y="616"/>
                  </a:cubicBezTo>
                  <a:cubicBezTo>
                    <a:pt x="387" y="614"/>
                    <a:pt x="387" y="614"/>
                    <a:pt x="387" y="614"/>
                  </a:cubicBezTo>
                  <a:cubicBezTo>
                    <a:pt x="390" y="585"/>
                    <a:pt x="390" y="585"/>
                    <a:pt x="390" y="585"/>
                  </a:cubicBezTo>
                  <a:cubicBezTo>
                    <a:pt x="396" y="585"/>
                    <a:pt x="396" y="585"/>
                    <a:pt x="396" y="585"/>
                  </a:cubicBezTo>
                  <a:cubicBezTo>
                    <a:pt x="398" y="581"/>
                    <a:pt x="398" y="581"/>
                    <a:pt x="398" y="581"/>
                  </a:cubicBezTo>
                  <a:cubicBezTo>
                    <a:pt x="398" y="574"/>
                    <a:pt x="398" y="574"/>
                    <a:pt x="398" y="574"/>
                  </a:cubicBezTo>
                  <a:cubicBezTo>
                    <a:pt x="405" y="574"/>
                    <a:pt x="405" y="574"/>
                    <a:pt x="405" y="574"/>
                  </a:cubicBezTo>
                  <a:cubicBezTo>
                    <a:pt x="410" y="567"/>
                    <a:pt x="410" y="567"/>
                    <a:pt x="410" y="567"/>
                  </a:cubicBezTo>
                  <a:cubicBezTo>
                    <a:pt x="406" y="564"/>
                    <a:pt x="406" y="564"/>
                    <a:pt x="406" y="564"/>
                  </a:cubicBezTo>
                  <a:cubicBezTo>
                    <a:pt x="406" y="559"/>
                    <a:pt x="406" y="559"/>
                    <a:pt x="406" y="559"/>
                  </a:cubicBezTo>
                  <a:cubicBezTo>
                    <a:pt x="409" y="554"/>
                    <a:pt x="409" y="554"/>
                    <a:pt x="409" y="554"/>
                  </a:cubicBezTo>
                  <a:cubicBezTo>
                    <a:pt x="407" y="546"/>
                    <a:pt x="407" y="546"/>
                    <a:pt x="407" y="546"/>
                  </a:cubicBezTo>
                  <a:cubicBezTo>
                    <a:pt x="402" y="542"/>
                    <a:pt x="402" y="542"/>
                    <a:pt x="402" y="542"/>
                  </a:cubicBezTo>
                  <a:cubicBezTo>
                    <a:pt x="402" y="537"/>
                    <a:pt x="402" y="537"/>
                    <a:pt x="402" y="537"/>
                  </a:cubicBezTo>
                  <a:cubicBezTo>
                    <a:pt x="410" y="537"/>
                    <a:pt x="410" y="537"/>
                    <a:pt x="410" y="537"/>
                  </a:cubicBezTo>
                  <a:cubicBezTo>
                    <a:pt x="405" y="512"/>
                    <a:pt x="405" y="512"/>
                    <a:pt x="405" y="512"/>
                  </a:cubicBezTo>
                  <a:cubicBezTo>
                    <a:pt x="414" y="509"/>
                    <a:pt x="414" y="509"/>
                    <a:pt x="414" y="509"/>
                  </a:cubicBezTo>
                  <a:cubicBezTo>
                    <a:pt x="414" y="494"/>
                    <a:pt x="414" y="494"/>
                    <a:pt x="414" y="494"/>
                  </a:cubicBezTo>
                  <a:cubicBezTo>
                    <a:pt x="440" y="489"/>
                    <a:pt x="440" y="489"/>
                    <a:pt x="440" y="489"/>
                  </a:cubicBezTo>
                  <a:cubicBezTo>
                    <a:pt x="453" y="492"/>
                    <a:pt x="453" y="492"/>
                    <a:pt x="453" y="492"/>
                  </a:cubicBezTo>
                  <a:cubicBezTo>
                    <a:pt x="460" y="492"/>
                    <a:pt x="460" y="492"/>
                    <a:pt x="460" y="492"/>
                  </a:cubicBezTo>
                  <a:cubicBezTo>
                    <a:pt x="471" y="503"/>
                    <a:pt x="471" y="503"/>
                    <a:pt x="471" y="503"/>
                  </a:cubicBezTo>
                  <a:cubicBezTo>
                    <a:pt x="471" y="503"/>
                    <a:pt x="471" y="503"/>
                    <a:pt x="471" y="503"/>
                  </a:cubicBezTo>
                  <a:cubicBezTo>
                    <a:pt x="477" y="503"/>
                    <a:pt x="477" y="503"/>
                    <a:pt x="477" y="503"/>
                  </a:cubicBezTo>
                  <a:cubicBezTo>
                    <a:pt x="490" y="497"/>
                    <a:pt x="490" y="497"/>
                    <a:pt x="490" y="497"/>
                  </a:cubicBezTo>
                  <a:cubicBezTo>
                    <a:pt x="495" y="497"/>
                    <a:pt x="495" y="497"/>
                    <a:pt x="495" y="497"/>
                  </a:cubicBezTo>
                  <a:cubicBezTo>
                    <a:pt x="507" y="509"/>
                    <a:pt x="507" y="509"/>
                    <a:pt x="507" y="509"/>
                  </a:cubicBezTo>
                  <a:cubicBezTo>
                    <a:pt x="520" y="509"/>
                    <a:pt x="520" y="509"/>
                    <a:pt x="520" y="509"/>
                  </a:cubicBezTo>
                  <a:cubicBezTo>
                    <a:pt x="539" y="497"/>
                    <a:pt x="539" y="497"/>
                    <a:pt x="539" y="497"/>
                  </a:cubicBezTo>
                  <a:cubicBezTo>
                    <a:pt x="559" y="497"/>
                    <a:pt x="559" y="497"/>
                    <a:pt x="559" y="497"/>
                  </a:cubicBezTo>
                  <a:cubicBezTo>
                    <a:pt x="569" y="503"/>
                    <a:pt x="569" y="503"/>
                    <a:pt x="569" y="503"/>
                  </a:cubicBezTo>
                  <a:cubicBezTo>
                    <a:pt x="582" y="503"/>
                    <a:pt x="582" y="503"/>
                    <a:pt x="582" y="503"/>
                  </a:cubicBezTo>
                  <a:cubicBezTo>
                    <a:pt x="589" y="497"/>
                    <a:pt x="589" y="497"/>
                    <a:pt x="589" y="497"/>
                  </a:cubicBezTo>
                  <a:cubicBezTo>
                    <a:pt x="597" y="496"/>
                    <a:pt x="597" y="496"/>
                    <a:pt x="597" y="496"/>
                  </a:cubicBezTo>
                  <a:cubicBezTo>
                    <a:pt x="599" y="500"/>
                    <a:pt x="600" y="502"/>
                    <a:pt x="601" y="504"/>
                  </a:cubicBezTo>
                  <a:cubicBezTo>
                    <a:pt x="604" y="512"/>
                    <a:pt x="605" y="512"/>
                    <a:pt x="606" y="512"/>
                  </a:cubicBezTo>
                  <a:cubicBezTo>
                    <a:pt x="606" y="512"/>
                    <a:pt x="606" y="512"/>
                    <a:pt x="606" y="512"/>
                  </a:cubicBezTo>
                  <a:cubicBezTo>
                    <a:pt x="607" y="513"/>
                    <a:pt x="610" y="516"/>
                    <a:pt x="613" y="519"/>
                  </a:cubicBezTo>
                  <a:cubicBezTo>
                    <a:pt x="613" y="519"/>
                    <a:pt x="613" y="519"/>
                    <a:pt x="613" y="519"/>
                  </a:cubicBezTo>
                  <a:cubicBezTo>
                    <a:pt x="620" y="522"/>
                    <a:pt x="620" y="522"/>
                    <a:pt x="620" y="522"/>
                  </a:cubicBezTo>
                  <a:cubicBezTo>
                    <a:pt x="620" y="535"/>
                    <a:pt x="620" y="535"/>
                    <a:pt x="620" y="535"/>
                  </a:cubicBezTo>
                  <a:cubicBezTo>
                    <a:pt x="611" y="540"/>
                    <a:pt x="611" y="540"/>
                    <a:pt x="611" y="540"/>
                  </a:cubicBezTo>
                  <a:cubicBezTo>
                    <a:pt x="604" y="544"/>
                    <a:pt x="604" y="544"/>
                    <a:pt x="604" y="544"/>
                  </a:cubicBezTo>
                  <a:cubicBezTo>
                    <a:pt x="595" y="576"/>
                    <a:pt x="595" y="576"/>
                    <a:pt x="595" y="576"/>
                  </a:cubicBezTo>
                  <a:cubicBezTo>
                    <a:pt x="592" y="578"/>
                    <a:pt x="587" y="582"/>
                    <a:pt x="587" y="584"/>
                  </a:cubicBezTo>
                  <a:cubicBezTo>
                    <a:pt x="587" y="585"/>
                    <a:pt x="587" y="586"/>
                    <a:pt x="587" y="587"/>
                  </a:cubicBezTo>
                  <a:cubicBezTo>
                    <a:pt x="588" y="591"/>
                    <a:pt x="589" y="593"/>
                    <a:pt x="587" y="594"/>
                  </a:cubicBezTo>
                  <a:cubicBezTo>
                    <a:pt x="583" y="595"/>
                    <a:pt x="581" y="598"/>
                    <a:pt x="580" y="598"/>
                  </a:cubicBezTo>
                  <a:cubicBezTo>
                    <a:pt x="580" y="598"/>
                    <a:pt x="580" y="599"/>
                    <a:pt x="580" y="604"/>
                  </a:cubicBezTo>
                  <a:cubicBezTo>
                    <a:pt x="580" y="606"/>
                    <a:pt x="580" y="606"/>
                    <a:pt x="580" y="606"/>
                  </a:cubicBezTo>
                  <a:cubicBezTo>
                    <a:pt x="568" y="615"/>
                    <a:pt x="568" y="615"/>
                    <a:pt x="568" y="615"/>
                  </a:cubicBezTo>
                  <a:cubicBezTo>
                    <a:pt x="568" y="623"/>
                    <a:pt x="568" y="623"/>
                    <a:pt x="568" y="623"/>
                  </a:cubicBezTo>
                  <a:cubicBezTo>
                    <a:pt x="566" y="628"/>
                    <a:pt x="566" y="628"/>
                    <a:pt x="566" y="628"/>
                  </a:cubicBezTo>
                  <a:cubicBezTo>
                    <a:pt x="555" y="641"/>
                    <a:pt x="555" y="641"/>
                    <a:pt x="555" y="641"/>
                  </a:cubicBezTo>
                  <a:cubicBezTo>
                    <a:pt x="553" y="641"/>
                    <a:pt x="553" y="641"/>
                    <a:pt x="553" y="641"/>
                  </a:cubicBezTo>
                  <a:cubicBezTo>
                    <a:pt x="547" y="635"/>
                    <a:pt x="547" y="635"/>
                    <a:pt x="547" y="635"/>
                  </a:cubicBezTo>
                  <a:cubicBezTo>
                    <a:pt x="543" y="630"/>
                    <a:pt x="543" y="630"/>
                    <a:pt x="543" y="630"/>
                  </a:cubicBezTo>
                  <a:cubicBezTo>
                    <a:pt x="533" y="630"/>
                    <a:pt x="533" y="630"/>
                    <a:pt x="533" y="630"/>
                  </a:cubicBezTo>
                  <a:cubicBezTo>
                    <a:pt x="514" y="641"/>
                    <a:pt x="514" y="641"/>
                    <a:pt x="514" y="641"/>
                  </a:cubicBezTo>
                  <a:cubicBezTo>
                    <a:pt x="513" y="642"/>
                    <a:pt x="504" y="651"/>
                    <a:pt x="506" y="655"/>
                  </a:cubicBezTo>
                  <a:cubicBezTo>
                    <a:pt x="506" y="657"/>
                    <a:pt x="507" y="658"/>
                    <a:pt x="507" y="659"/>
                  </a:cubicBezTo>
                  <a:cubicBezTo>
                    <a:pt x="508" y="661"/>
                    <a:pt x="509" y="663"/>
                    <a:pt x="508" y="664"/>
                  </a:cubicBezTo>
                  <a:cubicBezTo>
                    <a:pt x="508" y="665"/>
                    <a:pt x="504" y="671"/>
                    <a:pt x="501" y="677"/>
                  </a:cubicBezTo>
                  <a:close/>
                  <a:moveTo>
                    <a:pt x="526" y="723"/>
                  </a:moveTo>
                  <a:cubicBezTo>
                    <a:pt x="532" y="708"/>
                    <a:pt x="532" y="708"/>
                    <a:pt x="532" y="708"/>
                  </a:cubicBezTo>
                  <a:cubicBezTo>
                    <a:pt x="521" y="694"/>
                    <a:pt x="521" y="694"/>
                    <a:pt x="521" y="694"/>
                  </a:cubicBezTo>
                  <a:cubicBezTo>
                    <a:pt x="521" y="689"/>
                    <a:pt x="521" y="689"/>
                    <a:pt x="521" y="689"/>
                  </a:cubicBezTo>
                  <a:cubicBezTo>
                    <a:pt x="514" y="689"/>
                    <a:pt x="514" y="689"/>
                    <a:pt x="514" y="689"/>
                  </a:cubicBezTo>
                  <a:cubicBezTo>
                    <a:pt x="512" y="687"/>
                    <a:pt x="512" y="687"/>
                    <a:pt x="512" y="687"/>
                  </a:cubicBezTo>
                  <a:cubicBezTo>
                    <a:pt x="509" y="680"/>
                    <a:pt x="509" y="680"/>
                    <a:pt x="509" y="680"/>
                  </a:cubicBezTo>
                  <a:cubicBezTo>
                    <a:pt x="503" y="678"/>
                    <a:pt x="503" y="678"/>
                    <a:pt x="503" y="678"/>
                  </a:cubicBezTo>
                  <a:cubicBezTo>
                    <a:pt x="504" y="677"/>
                    <a:pt x="504" y="675"/>
                    <a:pt x="505" y="674"/>
                  </a:cubicBezTo>
                  <a:cubicBezTo>
                    <a:pt x="507" y="669"/>
                    <a:pt x="509" y="665"/>
                    <a:pt x="510" y="665"/>
                  </a:cubicBezTo>
                  <a:cubicBezTo>
                    <a:pt x="511" y="663"/>
                    <a:pt x="510" y="661"/>
                    <a:pt x="509" y="659"/>
                  </a:cubicBezTo>
                  <a:cubicBezTo>
                    <a:pt x="509" y="658"/>
                    <a:pt x="508" y="656"/>
                    <a:pt x="508" y="655"/>
                  </a:cubicBezTo>
                  <a:cubicBezTo>
                    <a:pt x="507" y="652"/>
                    <a:pt x="512" y="646"/>
                    <a:pt x="515" y="643"/>
                  </a:cubicBezTo>
                  <a:cubicBezTo>
                    <a:pt x="534" y="632"/>
                    <a:pt x="534" y="632"/>
                    <a:pt x="534" y="632"/>
                  </a:cubicBezTo>
                  <a:cubicBezTo>
                    <a:pt x="542" y="632"/>
                    <a:pt x="542" y="632"/>
                    <a:pt x="542" y="632"/>
                  </a:cubicBezTo>
                  <a:cubicBezTo>
                    <a:pt x="545" y="637"/>
                    <a:pt x="545" y="637"/>
                    <a:pt x="545" y="637"/>
                  </a:cubicBezTo>
                  <a:cubicBezTo>
                    <a:pt x="552" y="643"/>
                    <a:pt x="552" y="643"/>
                    <a:pt x="552" y="643"/>
                  </a:cubicBezTo>
                  <a:cubicBezTo>
                    <a:pt x="556" y="643"/>
                    <a:pt x="556" y="643"/>
                    <a:pt x="556" y="643"/>
                  </a:cubicBezTo>
                  <a:cubicBezTo>
                    <a:pt x="568" y="629"/>
                    <a:pt x="568" y="629"/>
                    <a:pt x="568" y="629"/>
                  </a:cubicBezTo>
                  <a:cubicBezTo>
                    <a:pt x="570" y="623"/>
                    <a:pt x="570" y="623"/>
                    <a:pt x="570" y="623"/>
                  </a:cubicBezTo>
                  <a:cubicBezTo>
                    <a:pt x="570" y="616"/>
                    <a:pt x="570" y="616"/>
                    <a:pt x="570" y="616"/>
                  </a:cubicBezTo>
                  <a:cubicBezTo>
                    <a:pt x="582" y="607"/>
                    <a:pt x="582" y="607"/>
                    <a:pt x="582" y="607"/>
                  </a:cubicBezTo>
                  <a:cubicBezTo>
                    <a:pt x="582" y="604"/>
                    <a:pt x="582" y="604"/>
                    <a:pt x="582" y="604"/>
                  </a:cubicBezTo>
                  <a:cubicBezTo>
                    <a:pt x="582" y="602"/>
                    <a:pt x="582" y="600"/>
                    <a:pt x="582" y="599"/>
                  </a:cubicBezTo>
                  <a:cubicBezTo>
                    <a:pt x="582" y="599"/>
                    <a:pt x="584" y="597"/>
                    <a:pt x="588" y="596"/>
                  </a:cubicBezTo>
                  <a:cubicBezTo>
                    <a:pt x="592" y="595"/>
                    <a:pt x="590" y="590"/>
                    <a:pt x="589" y="587"/>
                  </a:cubicBezTo>
                  <a:cubicBezTo>
                    <a:pt x="589" y="586"/>
                    <a:pt x="589" y="585"/>
                    <a:pt x="589" y="584"/>
                  </a:cubicBezTo>
                  <a:cubicBezTo>
                    <a:pt x="589" y="583"/>
                    <a:pt x="592" y="580"/>
                    <a:pt x="596" y="577"/>
                  </a:cubicBezTo>
                  <a:cubicBezTo>
                    <a:pt x="596" y="577"/>
                    <a:pt x="596" y="577"/>
                    <a:pt x="596" y="577"/>
                  </a:cubicBezTo>
                  <a:cubicBezTo>
                    <a:pt x="605" y="546"/>
                    <a:pt x="605" y="546"/>
                    <a:pt x="605" y="546"/>
                  </a:cubicBezTo>
                  <a:cubicBezTo>
                    <a:pt x="612" y="542"/>
                    <a:pt x="612" y="542"/>
                    <a:pt x="612" y="542"/>
                  </a:cubicBezTo>
                  <a:cubicBezTo>
                    <a:pt x="622" y="536"/>
                    <a:pt x="622" y="536"/>
                    <a:pt x="622" y="536"/>
                  </a:cubicBezTo>
                  <a:cubicBezTo>
                    <a:pt x="622" y="523"/>
                    <a:pt x="622" y="523"/>
                    <a:pt x="622" y="523"/>
                  </a:cubicBezTo>
                  <a:cubicBezTo>
                    <a:pt x="624" y="523"/>
                    <a:pt x="624" y="523"/>
                    <a:pt x="624" y="523"/>
                  </a:cubicBezTo>
                  <a:cubicBezTo>
                    <a:pt x="631" y="566"/>
                    <a:pt x="631" y="566"/>
                    <a:pt x="631" y="566"/>
                  </a:cubicBezTo>
                  <a:cubicBezTo>
                    <a:pt x="610" y="566"/>
                    <a:pt x="610" y="566"/>
                    <a:pt x="610" y="566"/>
                  </a:cubicBezTo>
                  <a:cubicBezTo>
                    <a:pt x="606" y="573"/>
                    <a:pt x="606" y="573"/>
                    <a:pt x="606" y="573"/>
                  </a:cubicBezTo>
                  <a:cubicBezTo>
                    <a:pt x="618" y="586"/>
                    <a:pt x="618" y="586"/>
                    <a:pt x="618" y="586"/>
                  </a:cubicBezTo>
                  <a:cubicBezTo>
                    <a:pt x="628" y="594"/>
                    <a:pt x="628" y="594"/>
                    <a:pt x="628" y="594"/>
                  </a:cubicBezTo>
                  <a:cubicBezTo>
                    <a:pt x="636" y="616"/>
                    <a:pt x="636" y="616"/>
                    <a:pt x="636" y="616"/>
                  </a:cubicBezTo>
                  <a:cubicBezTo>
                    <a:pt x="635" y="617"/>
                    <a:pt x="632" y="621"/>
                    <a:pt x="628" y="627"/>
                  </a:cubicBezTo>
                  <a:cubicBezTo>
                    <a:pt x="628" y="627"/>
                    <a:pt x="628" y="627"/>
                    <a:pt x="628" y="628"/>
                  </a:cubicBezTo>
                  <a:cubicBezTo>
                    <a:pt x="627" y="628"/>
                    <a:pt x="627" y="629"/>
                    <a:pt x="626" y="630"/>
                  </a:cubicBezTo>
                  <a:cubicBezTo>
                    <a:pt x="626" y="630"/>
                    <a:pt x="626" y="630"/>
                    <a:pt x="626" y="630"/>
                  </a:cubicBezTo>
                  <a:cubicBezTo>
                    <a:pt x="626" y="631"/>
                    <a:pt x="625" y="632"/>
                    <a:pt x="624" y="633"/>
                  </a:cubicBezTo>
                  <a:cubicBezTo>
                    <a:pt x="624" y="633"/>
                    <a:pt x="624" y="633"/>
                    <a:pt x="624" y="633"/>
                  </a:cubicBezTo>
                  <a:cubicBezTo>
                    <a:pt x="624" y="634"/>
                    <a:pt x="623" y="634"/>
                    <a:pt x="623" y="635"/>
                  </a:cubicBezTo>
                  <a:cubicBezTo>
                    <a:pt x="623" y="635"/>
                    <a:pt x="623" y="635"/>
                    <a:pt x="623" y="636"/>
                  </a:cubicBezTo>
                  <a:cubicBezTo>
                    <a:pt x="622" y="636"/>
                    <a:pt x="622" y="637"/>
                    <a:pt x="621" y="638"/>
                  </a:cubicBezTo>
                  <a:cubicBezTo>
                    <a:pt x="621" y="638"/>
                    <a:pt x="621" y="638"/>
                    <a:pt x="621" y="638"/>
                  </a:cubicBezTo>
                  <a:cubicBezTo>
                    <a:pt x="620" y="639"/>
                    <a:pt x="620" y="639"/>
                    <a:pt x="620" y="640"/>
                  </a:cubicBezTo>
                  <a:cubicBezTo>
                    <a:pt x="620" y="640"/>
                    <a:pt x="619" y="640"/>
                    <a:pt x="619" y="641"/>
                  </a:cubicBezTo>
                  <a:cubicBezTo>
                    <a:pt x="619" y="641"/>
                    <a:pt x="619" y="642"/>
                    <a:pt x="618" y="642"/>
                  </a:cubicBezTo>
                  <a:cubicBezTo>
                    <a:pt x="618" y="642"/>
                    <a:pt x="618" y="642"/>
                    <a:pt x="618" y="643"/>
                  </a:cubicBezTo>
                  <a:cubicBezTo>
                    <a:pt x="618" y="643"/>
                    <a:pt x="618" y="643"/>
                    <a:pt x="617" y="644"/>
                  </a:cubicBezTo>
                  <a:cubicBezTo>
                    <a:pt x="617" y="644"/>
                    <a:pt x="617" y="644"/>
                    <a:pt x="617" y="644"/>
                  </a:cubicBezTo>
                  <a:cubicBezTo>
                    <a:pt x="617" y="645"/>
                    <a:pt x="616" y="645"/>
                    <a:pt x="616" y="645"/>
                  </a:cubicBezTo>
                  <a:cubicBezTo>
                    <a:pt x="616" y="645"/>
                    <a:pt x="616" y="645"/>
                    <a:pt x="616" y="645"/>
                  </a:cubicBezTo>
                  <a:cubicBezTo>
                    <a:pt x="616" y="646"/>
                    <a:pt x="616" y="646"/>
                    <a:pt x="616" y="646"/>
                  </a:cubicBezTo>
                  <a:cubicBezTo>
                    <a:pt x="614" y="648"/>
                    <a:pt x="616" y="652"/>
                    <a:pt x="618" y="655"/>
                  </a:cubicBezTo>
                  <a:cubicBezTo>
                    <a:pt x="619" y="656"/>
                    <a:pt x="620" y="657"/>
                    <a:pt x="620" y="658"/>
                  </a:cubicBezTo>
                  <a:cubicBezTo>
                    <a:pt x="620" y="658"/>
                    <a:pt x="620" y="661"/>
                    <a:pt x="619" y="664"/>
                  </a:cubicBezTo>
                  <a:cubicBezTo>
                    <a:pt x="619" y="668"/>
                    <a:pt x="618" y="672"/>
                    <a:pt x="618" y="674"/>
                  </a:cubicBezTo>
                  <a:cubicBezTo>
                    <a:pt x="618" y="676"/>
                    <a:pt x="625" y="679"/>
                    <a:pt x="629" y="680"/>
                  </a:cubicBezTo>
                  <a:cubicBezTo>
                    <a:pt x="632" y="693"/>
                    <a:pt x="632" y="693"/>
                    <a:pt x="632" y="693"/>
                  </a:cubicBezTo>
                  <a:cubicBezTo>
                    <a:pt x="632" y="693"/>
                    <a:pt x="632" y="693"/>
                    <a:pt x="632" y="693"/>
                  </a:cubicBezTo>
                  <a:cubicBezTo>
                    <a:pt x="632" y="694"/>
                    <a:pt x="632" y="694"/>
                    <a:pt x="632" y="694"/>
                  </a:cubicBezTo>
                  <a:cubicBezTo>
                    <a:pt x="646" y="715"/>
                    <a:pt x="646" y="715"/>
                    <a:pt x="646" y="715"/>
                  </a:cubicBezTo>
                  <a:cubicBezTo>
                    <a:pt x="646" y="727"/>
                    <a:pt x="646" y="727"/>
                    <a:pt x="646" y="727"/>
                  </a:cubicBezTo>
                  <a:cubicBezTo>
                    <a:pt x="646" y="730"/>
                    <a:pt x="646" y="730"/>
                    <a:pt x="646" y="730"/>
                  </a:cubicBezTo>
                  <a:cubicBezTo>
                    <a:pt x="646" y="736"/>
                    <a:pt x="646" y="736"/>
                    <a:pt x="646" y="736"/>
                  </a:cubicBezTo>
                  <a:cubicBezTo>
                    <a:pt x="638" y="732"/>
                    <a:pt x="638" y="732"/>
                    <a:pt x="638" y="732"/>
                  </a:cubicBezTo>
                  <a:cubicBezTo>
                    <a:pt x="630" y="732"/>
                    <a:pt x="630" y="732"/>
                    <a:pt x="630" y="732"/>
                  </a:cubicBezTo>
                  <a:cubicBezTo>
                    <a:pt x="628" y="732"/>
                    <a:pt x="626" y="731"/>
                    <a:pt x="625" y="731"/>
                  </a:cubicBezTo>
                  <a:cubicBezTo>
                    <a:pt x="625" y="731"/>
                    <a:pt x="625" y="731"/>
                    <a:pt x="625" y="731"/>
                  </a:cubicBezTo>
                  <a:cubicBezTo>
                    <a:pt x="625" y="731"/>
                    <a:pt x="625" y="731"/>
                    <a:pt x="625" y="731"/>
                  </a:cubicBezTo>
                  <a:cubicBezTo>
                    <a:pt x="625" y="731"/>
                    <a:pt x="625" y="731"/>
                    <a:pt x="625" y="731"/>
                  </a:cubicBezTo>
                  <a:cubicBezTo>
                    <a:pt x="624" y="731"/>
                    <a:pt x="624" y="730"/>
                    <a:pt x="624" y="730"/>
                  </a:cubicBezTo>
                  <a:cubicBezTo>
                    <a:pt x="624" y="730"/>
                    <a:pt x="624" y="730"/>
                    <a:pt x="624" y="730"/>
                  </a:cubicBezTo>
                  <a:cubicBezTo>
                    <a:pt x="624" y="730"/>
                    <a:pt x="624" y="730"/>
                    <a:pt x="624" y="730"/>
                  </a:cubicBezTo>
                  <a:cubicBezTo>
                    <a:pt x="623" y="730"/>
                    <a:pt x="623" y="730"/>
                    <a:pt x="623" y="730"/>
                  </a:cubicBezTo>
                  <a:cubicBezTo>
                    <a:pt x="622" y="730"/>
                    <a:pt x="622" y="730"/>
                    <a:pt x="622" y="730"/>
                  </a:cubicBezTo>
                  <a:cubicBezTo>
                    <a:pt x="622" y="730"/>
                    <a:pt x="622" y="730"/>
                    <a:pt x="622" y="730"/>
                  </a:cubicBezTo>
                  <a:cubicBezTo>
                    <a:pt x="622" y="730"/>
                    <a:pt x="621" y="729"/>
                    <a:pt x="621" y="729"/>
                  </a:cubicBezTo>
                  <a:cubicBezTo>
                    <a:pt x="621" y="729"/>
                    <a:pt x="621" y="729"/>
                    <a:pt x="621" y="729"/>
                  </a:cubicBezTo>
                  <a:cubicBezTo>
                    <a:pt x="620" y="729"/>
                    <a:pt x="620" y="729"/>
                    <a:pt x="620" y="729"/>
                  </a:cubicBezTo>
                  <a:cubicBezTo>
                    <a:pt x="620" y="729"/>
                    <a:pt x="620" y="729"/>
                    <a:pt x="620" y="729"/>
                  </a:cubicBezTo>
                  <a:cubicBezTo>
                    <a:pt x="620" y="729"/>
                    <a:pt x="620" y="729"/>
                    <a:pt x="619" y="729"/>
                  </a:cubicBezTo>
                  <a:cubicBezTo>
                    <a:pt x="619" y="729"/>
                    <a:pt x="619" y="729"/>
                    <a:pt x="619" y="729"/>
                  </a:cubicBezTo>
                  <a:cubicBezTo>
                    <a:pt x="619" y="729"/>
                    <a:pt x="619" y="729"/>
                    <a:pt x="619" y="729"/>
                  </a:cubicBezTo>
                  <a:cubicBezTo>
                    <a:pt x="619" y="729"/>
                    <a:pt x="619" y="729"/>
                    <a:pt x="619" y="728"/>
                  </a:cubicBezTo>
                  <a:cubicBezTo>
                    <a:pt x="619" y="728"/>
                    <a:pt x="619" y="728"/>
                    <a:pt x="619" y="728"/>
                  </a:cubicBezTo>
                  <a:cubicBezTo>
                    <a:pt x="618" y="728"/>
                    <a:pt x="618" y="728"/>
                    <a:pt x="618" y="728"/>
                  </a:cubicBezTo>
                  <a:cubicBezTo>
                    <a:pt x="618" y="728"/>
                    <a:pt x="618" y="728"/>
                    <a:pt x="618" y="728"/>
                  </a:cubicBezTo>
                  <a:cubicBezTo>
                    <a:pt x="618" y="728"/>
                    <a:pt x="618" y="728"/>
                    <a:pt x="618" y="728"/>
                  </a:cubicBezTo>
                  <a:cubicBezTo>
                    <a:pt x="618" y="728"/>
                    <a:pt x="618" y="728"/>
                    <a:pt x="617" y="728"/>
                  </a:cubicBezTo>
                  <a:cubicBezTo>
                    <a:pt x="617" y="728"/>
                    <a:pt x="617" y="728"/>
                    <a:pt x="617" y="728"/>
                  </a:cubicBezTo>
                  <a:cubicBezTo>
                    <a:pt x="617" y="727"/>
                    <a:pt x="617" y="727"/>
                    <a:pt x="617" y="727"/>
                  </a:cubicBezTo>
                  <a:cubicBezTo>
                    <a:pt x="617" y="728"/>
                    <a:pt x="617" y="728"/>
                    <a:pt x="617" y="728"/>
                  </a:cubicBezTo>
                  <a:cubicBezTo>
                    <a:pt x="617" y="727"/>
                    <a:pt x="617" y="727"/>
                    <a:pt x="617" y="727"/>
                  </a:cubicBezTo>
                  <a:cubicBezTo>
                    <a:pt x="617" y="727"/>
                    <a:pt x="617" y="727"/>
                    <a:pt x="617" y="727"/>
                  </a:cubicBezTo>
                  <a:cubicBezTo>
                    <a:pt x="617" y="727"/>
                    <a:pt x="617" y="727"/>
                    <a:pt x="617" y="727"/>
                  </a:cubicBezTo>
                  <a:cubicBezTo>
                    <a:pt x="617" y="727"/>
                    <a:pt x="617" y="727"/>
                    <a:pt x="617" y="727"/>
                  </a:cubicBezTo>
                  <a:cubicBezTo>
                    <a:pt x="617" y="727"/>
                    <a:pt x="616" y="727"/>
                    <a:pt x="616" y="727"/>
                  </a:cubicBezTo>
                  <a:cubicBezTo>
                    <a:pt x="616" y="727"/>
                    <a:pt x="616" y="727"/>
                    <a:pt x="616" y="727"/>
                  </a:cubicBezTo>
                  <a:cubicBezTo>
                    <a:pt x="616" y="727"/>
                    <a:pt x="616" y="727"/>
                    <a:pt x="616" y="727"/>
                  </a:cubicBezTo>
                  <a:cubicBezTo>
                    <a:pt x="616" y="727"/>
                    <a:pt x="616" y="727"/>
                    <a:pt x="616" y="727"/>
                  </a:cubicBezTo>
                  <a:cubicBezTo>
                    <a:pt x="616" y="727"/>
                    <a:pt x="616" y="727"/>
                    <a:pt x="616" y="727"/>
                  </a:cubicBezTo>
                  <a:cubicBezTo>
                    <a:pt x="616" y="727"/>
                    <a:pt x="616" y="727"/>
                    <a:pt x="616" y="727"/>
                  </a:cubicBezTo>
                  <a:cubicBezTo>
                    <a:pt x="615" y="727"/>
                    <a:pt x="615" y="727"/>
                    <a:pt x="615" y="727"/>
                  </a:cubicBezTo>
                  <a:cubicBezTo>
                    <a:pt x="615" y="727"/>
                    <a:pt x="615" y="727"/>
                    <a:pt x="615" y="727"/>
                  </a:cubicBezTo>
                  <a:cubicBezTo>
                    <a:pt x="615" y="727"/>
                    <a:pt x="615" y="727"/>
                    <a:pt x="615" y="727"/>
                  </a:cubicBezTo>
                  <a:cubicBezTo>
                    <a:pt x="615" y="727"/>
                    <a:pt x="615" y="727"/>
                    <a:pt x="615" y="727"/>
                  </a:cubicBezTo>
                  <a:cubicBezTo>
                    <a:pt x="614" y="727"/>
                    <a:pt x="614" y="727"/>
                    <a:pt x="614" y="727"/>
                  </a:cubicBezTo>
                  <a:cubicBezTo>
                    <a:pt x="614" y="727"/>
                    <a:pt x="614" y="727"/>
                    <a:pt x="614" y="727"/>
                  </a:cubicBezTo>
                  <a:cubicBezTo>
                    <a:pt x="614" y="727"/>
                    <a:pt x="614" y="727"/>
                    <a:pt x="614" y="727"/>
                  </a:cubicBezTo>
                  <a:cubicBezTo>
                    <a:pt x="614" y="727"/>
                    <a:pt x="614" y="727"/>
                    <a:pt x="614" y="727"/>
                  </a:cubicBezTo>
                  <a:cubicBezTo>
                    <a:pt x="614" y="727"/>
                    <a:pt x="614" y="727"/>
                    <a:pt x="613" y="727"/>
                  </a:cubicBezTo>
                  <a:cubicBezTo>
                    <a:pt x="613" y="727"/>
                    <a:pt x="611" y="727"/>
                    <a:pt x="610" y="727"/>
                  </a:cubicBezTo>
                  <a:cubicBezTo>
                    <a:pt x="610" y="727"/>
                    <a:pt x="610" y="727"/>
                    <a:pt x="610" y="727"/>
                  </a:cubicBezTo>
                  <a:cubicBezTo>
                    <a:pt x="608" y="727"/>
                    <a:pt x="604" y="727"/>
                    <a:pt x="600" y="727"/>
                  </a:cubicBezTo>
                  <a:cubicBezTo>
                    <a:pt x="600" y="727"/>
                    <a:pt x="600" y="727"/>
                    <a:pt x="600" y="727"/>
                  </a:cubicBezTo>
                  <a:cubicBezTo>
                    <a:pt x="600" y="727"/>
                    <a:pt x="600" y="727"/>
                    <a:pt x="600" y="727"/>
                  </a:cubicBezTo>
                  <a:cubicBezTo>
                    <a:pt x="599" y="727"/>
                    <a:pt x="597" y="727"/>
                    <a:pt x="596" y="727"/>
                  </a:cubicBezTo>
                  <a:cubicBezTo>
                    <a:pt x="581" y="727"/>
                    <a:pt x="559" y="727"/>
                    <a:pt x="530" y="727"/>
                  </a:cubicBezTo>
                  <a:cubicBezTo>
                    <a:pt x="529" y="727"/>
                    <a:pt x="529" y="728"/>
                    <a:pt x="528" y="728"/>
                  </a:cubicBezTo>
                  <a:cubicBezTo>
                    <a:pt x="528" y="728"/>
                    <a:pt x="528" y="728"/>
                    <a:pt x="528" y="728"/>
                  </a:cubicBezTo>
                  <a:lnTo>
                    <a:pt x="526" y="723"/>
                  </a:lnTo>
                  <a:close/>
                  <a:moveTo>
                    <a:pt x="550" y="850"/>
                  </a:moveTo>
                  <a:cubicBezTo>
                    <a:pt x="543" y="840"/>
                    <a:pt x="543" y="840"/>
                    <a:pt x="543" y="840"/>
                  </a:cubicBezTo>
                  <a:cubicBezTo>
                    <a:pt x="523" y="821"/>
                    <a:pt x="523" y="821"/>
                    <a:pt x="523" y="821"/>
                  </a:cubicBezTo>
                  <a:cubicBezTo>
                    <a:pt x="514" y="799"/>
                    <a:pt x="514" y="799"/>
                    <a:pt x="514" y="799"/>
                  </a:cubicBezTo>
                  <a:cubicBezTo>
                    <a:pt x="506" y="791"/>
                    <a:pt x="506" y="791"/>
                    <a:pt x="506" y="791"/>
                  </a:cubicBezTo>
                  <a:cubicBezTo>
                    <a:pt x="509" y="789"/>
                    <a:pt x="509" y="789"/>
                    <a:pt x="509" y="789"/>
                  </a:cubicBezTo>
                  <a:cubicBezTo>
                    <a:pt x="511" y="788"/>
                    <a:pt x="515" y="787"/>
                    <a:pt x="516" y="785"/>
                  </a:cubicBezTo>
                  <a:cubicBezTo>
                    <a:pt x="516" y="785"/>
                    <a:pt x="516" y="783"/>
                    <a:pt x="516" y="780"/>
                  </a:cubicBezTo>
                  <a:cubicBezTo>
                    <a:pt x="515" y="768"/>
                    <a:pt x="515" y="762"/>
                    <a:pt x="516" y="762"/>
                  </a:cubicBezTo>
                  <a:cubicBezTo>
                    <a:pt x="520" y="761"/>
                    <a:pt x="522" y="761"/>
                    <a:pt x="522" y="761"/>
                  </a:cubicBezTo>
                  <a:cubicBezTo>
                    <a:pt x="523" y="760"/>
                    <a:pt x="523" y="760"/>
                    <a:pt x="523" y="760"/>
                  </a:cubicBezTo>
                  <a:cubicBezTo>
                    <a:pt x="524" y="753"/>
                    <a:pt x="524" y="753"/>
                    <a:pt x="524" y="753"/>
                  </a:cubicBezTo>
                  <a:cubicBezTo>
                    <a:pt x="519" y="750"/>
                    <a:pt x="519" y="750"/>
                    <a:pt x="519" y="750"/>
                  </a:cubicBezTo>
                  <a:cubicBezTo>
                    <a:pt x="529" y="731"/>
                    <a:pt x="529" y="731"/>
                    <a:pt x="529" y="731"/>
                  </a:cubicBezTo>
                  <a:cubicBezTo>
                    <a:pt x="528" y="730"/>
                    <a:pt x="528" y="730"/>
                    <a:pt x="528" y="730"/>
                  </a:cubicBezTo>
                  <a:cubicBezTo>
                    <a:pt x="529" y="730"/>
                    <a:pt x="529" y="729"/>
                    <a:pt x="529" y="729"/>
                  </a:cubicBezTo>
                  <a:cubicBezTo>
                    <a:pt x="538" y="729"/>
                    <a:pt x="569" y="729"/>
                    <a:pt x="591" y="729"/>
                  </a:cubicBezTo>
                  <a:cubicBezTo>
                    <a:pt x="590" y="732"/>
                    <a:pt x="590" y="732"/>
                    <a:pt x="590" y="732"/>
                  </a:cubicBezTo>
                  <a:cubicBezTo>
                    <a:pt x="590" y="745"/>
                    <a:pt x="590" y="745"/>
                    <a:pt x="590" y="745"/>
                  </a:cubicBezTo>
                  <a:cubicBezTo>
                    <a:pt x="593" y="749"/>
                    <a:pt x="593" y="749"/>
                    <a:pt x="593" y="749"/>
                  </a:cubicBezTo>
                  <a:cubicBezTo>
                    <a:pt x="598" y="749"/>
                    <a:pt x="598" y="749"/>
                    <a:pt x="598" y="749"/>
                  </a:cubicBezTo>
                  <a:cubicBezTo>
                    <a:pt x="607" y="745"/>
                    <a:pt x="607" y="745"/>
                    <a:pt x="607" y="745"/>
                  </a:cubicBezTo>
                  <a:cubicBezTo>
                    <a:pt x="614" y="748"/>
                    <a:pt x="614" y="748"/>
                    <a:pt x="614" y="748"/>
                  </a:cubicBezTo>
                  <a:cubicBezTo>
                    <a:pt x="614" y="748"/>
                    <a:pt x="614" y="748"/>
                    <a:pt x="614" y="748"/>
                  </a:cubicBezTo>
                  <a:cubicBezTo>
                    <a:pt x="614" y="748"/>
                    <a:pt x="614" y="748"/>
                    <a:pt x="614" y="748"/>
                  </a:cubicBezTo>
                  <a:cubicBezTo>
                    <a:pt x="614" y="748"/>
                    <a:pt x="614" y="748"/>
                    <a:pt x="614" y="748"/>
                  </a:cubicBezTo>
                  <a:cubicBezTo>
                    <a:pt x="614" y="748"/>
                    <a:pt x="614" y="748"/>
                    <a:pt x="614" y="748"/>
                  </a:cubicBezTo>
                  <a:cubicBezTo>
                    <a:pt x="614" y="749"/>
                    <a:pt x="614" y="749"/>
                    <a:pt x="614" y="749"/>
                  </a:cubicBezTo>
                  <a:cubicBezTo>
                    <a:pt x="615" y="749"/>
                    <a:pt x="615" y="749"/>
                    <a:pt x="615" y="749"/>
                  </a:cubicBezTo>
                  <a:cubicBezTo>
                    <a:pt x="615" y="749"/>
                    <a:pt x="615" y="750"/>
                    <a:pt x="615" y="750"/>
                  </a:cubicBezTo>
                  <a:cubicBezTo>
                    <a:pt x="616" y="752"/>
                    <a:pt x="617" y="755"/>
                    <a:pt x="618" y="756"/>
                  </a:cubicBezTo>
                  <a:cubicBezTo>
                    <a:pt x="618" y="757"/>
                    <a:pt x="618" y="757"/>
                    <a:pt x="618" y="757"/>
                  </a:cubicBezTo>
                  <a:cubicBezTo>
                    <a:pt x="618" y="760"/>
                    <a:pt x="618" y="760"/>
                    <a:pt x="618" y="760"/>
                  </a:cubicBezTo>
                  <a:cubicBezTo>
                    <a:pt x="604" y="764"/>
                    <a:pt x="604" y="764"/>
                    <a:pt x="604" y="764"/>
                  </a:cubicBezTo>
                  <a:cubicBezTo>
                    <a:pt x="604" y="775"/>
                    <a:pt x="604" y="775"/>
                    <a:pt x="604" y="775"/>
                  </a:cubicBezTo>
                  <a:cubicBezTo>
                    <a:pt x="607" y="784"/>
                    <a:pt x="607" y="784"/>
                    <a:pt x="607" y="784"/>
                  </a:cubicBezTo>
                  <a:cubicBezTo>
                    <a:pt x="615" y="786"/>
                    <a:pt x="615" y="786"/>
                    <a:pt x="615" y="786"/>
                  </a:cubicBezTo>
                  <a:cubicBezTo>
                    <a:pt x="615" y="789"/>
                    <a:pt x="614" y="795"/>
                    <a:pt x="615" y="798"/>
                  </a:cubicBezTo>
                  <a:cubicBezTo>
                    <a:pt x="616" y="800"/>
                    <a:pt x="617" y="809"/>
                    <a:pt x="618" y="811"/>
                  </a:cubicBezTo>
                  <a:cubicBezTo>
                    <a:pt x="612" y="816"/>
                    <a:pt x="612" y="816"/>
                    <a:pt x="612" y="816"/>
                  </a:cubicBezTo>
                  <a:cubicBezTo>
                    <a:pt x="612" y="824"/>
                    <a:pt x="612" y="824"/>
                    <a:pt x="612" y="824"/>
                  </a:cubicBezTo>
                  <a:cubicBezTo>
                    <a:pt x="608" y="824"/>
                    <a:pt x="608" y="824"/>
                    <a:pt x="608" y="824"/>
                  </a:cubicBezTo>
                  <a:cubicBezTo>
                    <a:pt x="608" y="823"/>
                    <a:pt x="607" y="822"/>
                    <a:pt x="607" y="820"/>
                  </a:cubicBezTo>
                  <a:cubicBezTo>
                    <a:pt x="607" y="817"/>
                    <a:pt x="606" y="815"/>
                    <a:pt x="606" y="815"/>
                  </a:cubicBezTo>
                  <a:cubicBezTo>
                    <a:pt x="605" y="815"/>
                    <a:pt x="605" y="815"/>
                    <a:pt x="605" y="815"/>
                  </a:cubicBezTo>
                  <a:cubicBezTo>
                    <a:pt x="601" y="815"/>
                    <a:pt x="601" y="815"/>
                    <a:pt x="601" y="815"/>
                  </a:cubicBezTo>
                  <a:cubicBezTo>
                    <a:pt x="600" y="819"/>
                    <a:pt x="600" y="819"/>
                    <a:pt x="600" y="819"/>
                  </a:cubicBezTo>
                  <a:cubicBezTo>
                    <a:pt x="593" y="824"/>
                    <a:pt x="593" y="824"/>
                    <a:pt x="593" y="824"/>
                  </a:cubicBezTo>
                  <a:cubicBezTo>
                    <a:pt x="588" y="820"/>
                    <a:pt x="588" y="820"/>
                    <a:pt x="588" y="820"/>
                  </a:cubicBezTo>
                  <a:cubicBezTo>
                    <a:pt x="587" y="819"/>
                    <a:pt x="587" y="819"/>
                    <a:pt x="587" y="819"/>
                  </a:cubicBezTo>
                  <a:cubicBezTo>
                    <a:pt x="583" y="812"/>
                    <a:pt x="583" y="812"/>
                    <a:pt x="583" y="812"/>
                  </a:cubicBezTo>
                  <a:cubicBezTo>
                    <a:pt x="579" y="812"/>
                    <a:pt x="579" y="812"/>
                    <a:pt x="579" y="812"/>
                  </a:cubicBezTo>
                  <a:cubicBezTo>
                    <a:pt x="576" y="815"/>
                    <a:pt x="576" y="815"/>
                    <a:pt x="576" y="815"/>
                  </a:cubicBezTo>
                  <a:cubicBezTo>
                    <a:pt x="576" y="820"/>
                    <a:pt x="576" y="820"/>
                    <a:pt x="576" y="820"/>
                  </a:cubicBezTo>
                  <a:cubicBezTo>
                    <a:pt x="574" y="821"/>
                    <a:pt x="574" y="821"/>
                    <a:pt x="574" y="821"/>
                  </a:cubicBezTo>
                  <a:cubicBezTo>
                    <a:pt x="567" y="821"/>
                    <a:pt x="567" y="821"/>
                    <a:pt x="567" y="821"/>
                  </a:cubicBezTo>
                  <a:cubicBezTo>
                    <a:pt x="565" y="821"/>
                    <a:pt x="565" y="820"/>
                    <a:pt x="564" y="820"/>
                  </a:cubicBezTo>
                  <a:cubicBezTo>
                    <a:pt x="564" y="820"/>
                    <a:pt x="564" y="819"/>
                    <a:pt x="563" y="819"/>
                  </a:cubicBezTo>
                  <a:cubicBezTo>
                    <a:pt x="562" y="820"/>
                    <a:pt x="562" y="820"/>
                    <a:pt x="562" y="822"/>
                  </a:cubicBezTo>
                  <a:cubicBezTo>
                    <a:pt x="561" y="830"/>
                    <a:pt x="561" y="830"/>
                    <a:pt x="561" y="830"/>
                  </a:cubicBezTo>
                  <a:cubicBezTo>
                    <a:pt x="561" y="836"/>
                    <a:pt x="561" y="836"/>
                    <a:pt x="561" y="836"/>
                  </a:cubicBezTo>
                  <a:cubicBezTo>
                    <a:pt x="562" y="836"/>
                    <a:pt x="562" y="836"/>
                    <a:pt x="562" y="836"/>
                  </a:cubicBezTo>
                  <a:cubicBezTo>
                    <a:pt x="563" y="837"/>
                    <a:pt x="564" y="838"/>
                    <a:pt x="564" y="838"/>
                  </a:cubicBezTo>
                  <a:cubicBezTo>
                    <a:pt x="563" y="839"/>
                    <a:pt x="563" y="841"/>
                    <a:pt x="564" y="843"/>
                  </a:cubicBezTo>
                  <a:cubicBezTo>
                    <a:pt x="560" y="844"/>
                    <a:pt x="560" y="844"/>
                    <a:pt x="560" y="844"/>
                  </a:cubicBezTo>
                  <a:cubicBezTo>
                    <a:pt x="555" y="844"/>
                    <a:pt x="555" y="844"/>
                    <a:pt x="555" y="844"/>
                  </a:cubicBezTo>
                  <a:lnTo>
                    <a:pt x="550" y="850"/>
                  </a:lnTo>
                  <a:close/>
                  <a:moveTo>
                    <a:pt x="574" y="888"/>
                  </a:moveTo>
                  <a:cubicBezTo>
                    <a:pt x="574" y="886"/>
                    <a:pt x="573" y="884"/>
                    <a:pt x="573" y="882"/>
                  </a:cubicBezTo>
                  <a:cubicBezTo>
                    <a:pt x="573" y="882"/>
                    <a:pt x="573" y="882"/>
                    <a:pt x="573" y="882"/>
                  </a:cubicBezTo>
                  <a:cubicBezTo>
                    <a:pt x="573" y="882"/>
                    <a:pt x="573" y="882"/>
                    <a:pt x="573" y="882"/>
                  </a:cubicBezTo>
                  <a:cubicBezTo>
                    <a:pt x="573" y="882"/>
                    <a:pt x="573" y="881"/>
                    <a:pt x="573" y="881"/>
                  </a:cubicBezTo>
                  <a:cubicBezTo>
                    <a:pt x="573" y="881"/>
                    <a:pt x="573" y="881"/>
                    <a:pt x="573" y="881"/>
                  </a:cubicBezTo>
                  <a:cubicBezTo>
                    <a:pt x="573" y="881"/>
                    <a:pt x="573" y="881"/>
                    <a:pt x="573" y="881"/>
                  </a:cubicBezTo>
                  <a:cubicBezTo>
                    <a:pt x="573" y="881"/>
                    <a:pt x="573" y="881"/>
                    <a:pt x="573" y="881"/>
                  </a:cubicBezTo>
                  <a:cubicBezTo>
                    <a:pt x="573" y="881"/>
                    <a:pt x="573" y="880"/>
                    <a:pt x="573" y="880"/>
                  </a:cubicBezTo>
                  <a:cubicBezTo>
                    <a:pt x="573" y="880"/>
                    <a:pt x="573" y="880"/>
                    <a:pt x="573" y="880"/>
                  </a:cubicBezTo>
                  <a:cubicBezTo>
                    <a:pt x="573" y="880"/>
                    <a:pt x="573" y="880"/>
                    <a:pt x="573" y="880"/>
                  </a:cubicBezTo>
                  <a:cubicBezTo>
                    <a:pt x="573" y="880"/>
                    <a:pt x="572" y="880"/>
                    <a:pt x="572" y="879"/>
                  </a:cubicBezTo>
                  <a:cubicBezTo>
                    <a:pt x="572" y="879"/>
                    <a:pt x="572" y="879"/>
                    <a:pt x="572" y="879"/>
                  </a:cubicBezTo>
                  <a:cubicBezTo>
                    <a:pt x="572" y="879"/>
                    <a:pt x="572" y="879"/>
                    <a:pt x="572" y="879"/>
                  </a:cubicBezTo>
                  <a:cubicBezTo>
                    <a:pt x="572" y="879"/>
                    <a:pt x="572" y="879"/>
                    <a:pt x="572" y="878"/>
                  </a:cubicBezTo>
                  <a:cubicBezTo>
                    <a:pt x="572" y="878"/>
                    <a:pt x="572" y="878"/>
                    <a:pt x="572" y="878"/>
                  </a:cubicBezTo>
                  <a:cubicBezTo>
                    <a:pt x="572" y="878"/>
                    <a:pt x="572" y="878"/>
                    <a:pt x="572" y="878"/>
                  </a:cubicBezTo>
                  <a:cubicBezTo>
                    <a:pt x="572" y="878"/>
                    <a:pt x="572" y="878"/>
                    <a:pt x="572" y="878"/>
                  </a:cubicBezTo>
                  <a:cubicBezTo>
                    <a:pt x="572" y="878"/>
                    <a:pt x="572" y="878"/>
                    <a:pt x="572" y="878"/>
                  </a:cubicBezTo>
                  <a:cubicBezTo>
                    <a:pt x="572" y="877"/>
                    <a:pt x="572" y="877"/>
                    <a:pt x="572" y="877"/>
                  </a:cubicBezTo>
                  <a:cubicBezTo>
                    <a:pt x="572" y="877"/>
                    <a:pt x="572" y="877"/>
                    <a:pt x="572" y="877"/>
                  </a:cubicBezTo>
                  <a:cubicBezTo>
                    <a:pt x="572" y="877"/>
                    <a:pt x="572" y="877"/>
                    <a:pt x="572" y="877"/>
                  </a:cubicBezTo>
                  <a:cubicBezTo>
                    <a:pt x="572" y="877"/>
                    <a:pt x="572" y="877"/>
                    <a:pt x="572" y="877"/>
                  </a:cubicBezTo>
                  <a:cubicBezTo>
                    <a:pt x="572" y="877"/>
                    <a:pt x="572" y="877"/>
                    <a:pt x="572" y="877"/>
                  </a:cubicBezTo>
                  <a:cubicBezTo>
                    <a:pt x="572" y="877"/>
                    <a:pt x="572" y="877"/>
                    <a:pt x="572" y="877"/>
                  </a:cubicBezTo>
                  <a:cubicBezTo>
                    <a:pt x="572" y="876"/>
                    <a:pt x="571" y="876"/>
                    <a:pt x="571" y="876"/>
                  </a:cubicBezTo>
                  <a:cubicBezTo>
                    <a:pt x="571" y="876"/>
                    <a:pt x="571" y="876"/>
                    <a:pt x="571" y="876"/>
                  </a:cubicBezTo>
                  <a:cubicBezTo>
                    <a:pt x="571" y="876"/>
                    <a:pt x="571" y="876"/>
                    <a:pt x="571" y="876"/>
                  </a:cubicBezTo>
                  <a:cubicBezTo>
                    <a:pt x="571" y="876"/>
                    <a:pt x="571" y="876"/>
                    <a:pt x="571" y="876"/>
                  </a:cubicBezTo>
                  <a:cubicBezTo>
                    <a:pt x="571" y="876"/>
                    <a:pt x="571" y="876"/>
                    <a:pt x="571" y="875"/>
                  </a:cubicBezTo>
                  <a:cubicBezTo>
                    <a:pt x="571" y="875"/>
                    <a:pt x="571" y="875"/>
                    <a:pt x="571" y="875"/>
                  </a:cubicBezTo>
                  <a:cubicBezTo>
                    <a:pt x="571" y="875"/>
                    <a:pt x="571" y="875"/>
                    <a:pt x="570" y="875"/>
                  </a:cubicBezTo>
                  <a:cubicBezTo>
                    <a:pt x="570" y="875"/>
                    <a:pt x="570" y="875"/>
                    <a:pt x="570" y="875"/>
                  </a:cubicBezTo>
                  <a:cubicBezTo>
                    <a:pt x="570" y="875"/>
                    <a:pt x="570" y="875"/>
                    <a:pt x="570" y="875"/>
                  </a:cubicBezTo>
                  <a:cubicBezTo>
                    <a:pt x="570" y="874"/>
                    <a:pt x="570" y="874"/>
                    <a:pt x="570" y="874"/>
                  </a:cubicBezTo>
                  <a:cubicBezTo>
                    <a:pt x="570" y="874"/>
                    <a:pt x="570" y="874"/>
                    <a:pt x="570" y="874"/>
                  </a:cubicBezTo>
                  <a:cubicBezTo>
                    <a:pt x="569" y="873"/>
                    <a:pt x="569" y="873"/>
                    <a:pt x="569" y="873"/>
                  </a:cubicBezTo>
                  <a:cubicBezTo>
                    <a:pt x="562" y="869"/>
                    <a:pt x="562" y="869"/>
                    <a:pt x="562" y="869"/>
                  </a:cubicBezTo>
                  <a:cubicBezTo>
                    <a:pt x="562" y="863"/>
                    <a:pt x="562" y="863"/>
                    <a:pt x="562" y="863"/>
                  </a:cubicBezTo>
                  <a:cubicBezTo>
                    <a:pt x="552" y="852"/>
                    <a:pt x="552" y="852"/>
                    <a:pt x="552" y="852"/>
                  </a:cubicBezTo>
                  <a:cubicBezTo>
                    <a:pt x="556" y="846"/>
                    <a:pt x="556" y="846"/>
                    <a:pt x="556" y="846"/>
                  </a:cubicBezTo>
                  <a:cubicBezTo>
                    <a:pt x="560" y="846"/>
                    <a:pt x="560" y="846"/>
                    <a:pt x="560" y="846"/>
                  </a:cubicBezTo>
                  <a:cubicBezTo>
                    <a:pt x="566" y="844"/>
                    <a:pt x="566" y="844"/>
                    <a:pt x="566" y="844"/>
                  </a:cubicBezTo>
                  <a:cubicBezTo>
                    <a:pt x="566" y="843"/>
                    <a:pt x="566" y="843"/>
                    <a:pt x="566" y="843"/>
                  </a:cubicBezTo>
                  <a:cubicBezTo>
                    <a:pt x="566" y="842"/>
                    <a:pt x="565" y="840"/>
                    <a:pt x="566" y="839"/>
                  </a:cubicBezTo>
                  <a:cubicBezTo>
                    <a:pt x="566" y="837"/>
                    <a:pt x="564" y="836"/>
                    <a:pt x="563" y="835"/>
                  </a:cubicBezTo>
                  <a:cubicBezTo>
                    <a:pt x="563" y="830"/>
                    <a:pt x="563" y="830"/>
                    <a:pt x="563" y="830"/>
                  </a:cubicBezTo>
                  <a:cubicBezTo>
                    <a:pt x="564" y="822"/>
                    <a:pt x="564" y="822"/>
                    <a:pt x="564" y="822"/>
                  </a:cubicBezTo>
                  <a:cubicBezTo>
                    <a:pt x="564" y="822"/>
                    <a:pt x="564" y="822"/>
                    <a:pt x="564" y="822"/>
                  </a:cubicBezTo>
                  <a:cubicBezTo>
                    <a:pt x="564" y="822"/>
                    <a:pt x="565" y="823"/>
                    <a:pt x="567" y="823"/>
                  </a:cubicBezTo>
                  <a:cubicBezTo>
                    <a:pt x="574" y="823"/>
                    <a:pt x="574" y="823"/>
                    <a:pt x="574" y="823"/>
                  </a:cubicBezTo>
                  <a:cubicBezTo>
                    <a:pt x="578" y="821"/>
                    <a:pt x="578" y="821"/>
                    <a:pt x="578" y="821"/>
                  </a:cubicBezTo>
                  <a:cubicBezTo>
                    <a:pt x="578" y="816"/>
                    <a:pt x="578" y="816"/>
                    <a:pt x="578" y="816"/>
                  </a:cubicBezTo>
                  <a:cubicBezTo>
                    <a:pt x="580" y="814"/>
                    <a:pt x="580" y="814"/>
                    <a:pt x="580" y="814"/>
                  </a:cubicBezTo>
                  <a:cubicBezTo>
                    <a:pt x="582" y="814"/>
                    <a:pt x="582" y="814"/>
                    <a:pt x="582" y="814"/>
                  </a:cubicBezTo>
                  <a:cubicBezTo>
                    <a:pt x="585" y="820"/>
                    <a:pt x="585" y="820"/>
                    <a:pt x="585" y="820"/>
                  </a:cubicBezTo>
                  <a:cubicBezTo>
                    <a:pt x="587" y="822"/>
                    <a:pt x="587" y="822"/>
                    <a:pt x="587" y="822"/>
                  </a:cubicBezTo>
                  <a:cubicBezTo>
                    <a:pt x="593" y="826"/>
                    <a:pt x="593" y="826"/>
                    <a:pt x="593" y="826"/>
                  </a:cubicBezTo>
                  <a:cubicBezTo>
                    <a:pt x="602" y="820"/>
                    <a:pt x="602" y="820"/>
                    <a:pt x="602" y="820"/>
                  </a:cubicBezTo>
                  <a:cubicBezTo>
                    <a:pt x="603" y="817"/>
                    <a:pt x="603" y="817"/>
                    <a:pt x="603" y="817"/>
                  </a:cubicBezTo>
                  <a:cubicBezTo>
                    <a:pt x="604" y="817"/>
                    <a:pt x="604" y="817"/>
                    <a:pt x="604" y="817"/>
                  </a:cubicBezTo>
                  <a:cubicBezTo>
                    <a:pt x="605" y="817"/>
                    <a:pt x="605" y="819"/>
                    <a:pt x="605" y="820"/>
                  </a:cubicBezTo>
                  <a:cubicBezTo>
                    <a:pt x="605" y="823"/>
                    <a:pt x="606" y="825"/>
                    <a:pt x="606" y="825"/>
                  </a:cubicBezTo>
                  <a:cubicBezTo>
                    <a:pt x="607" y="826"/>
                    <a:pt x="607" y="826"/>
                    <a:pt x="607" y="826"/>
                  </a:cubicBezTo>
                  <a:cubicBezTo>
                    <a:pt x="614" y="826"/>
                    <a:pt x="614" y="826"/>
                    <a:pt x="614" y="826"/>
                  </a:cubicBezTo>
                  <a:cubicBezTo>
                    <a:pt x="614" y="817"/>
                    <a:pt x="614" y="817"/>
                    <a:pt x="614" y="817"/>
                  </a:cubicBezTo>
                  <a:cubicBezTo>
                    <a:pt x="620" y="812"/>
                    <a:pt x="620" y="812"/>
                    <a:pt x="620" y="812"/>
                  </a:cubicBezTo>
                  <a:cubicBezTo>
                    <a:pt x="620" y="811"/>
                    <a:pt x="620" y="811"/>
                    <a:pt x="620" y="811"/>
                  </a:cubicBezTo>
                  <a:cubicBezTo>
                    <a:pt x="620" y="811"/>
                    <a:pt x="618" y="799"/>
                    <a:pt x="617" y="797"/>
                  </a:cubicBezTo>
                  <a:cubicBezTo>
                    <a:pt x="617" y="795"/>
                    <a:pt x="617" y="789"/>
                    <a:pt x="617" y="785"/>
                  </a:cubicBezTo>
                  <a:cubicBezTo>
                    <a:pt x="617" y="785"/>
                    <a:pt x="617" y="785"/>
                    <a:pt x="617" y="785"/>
                  </a:cubicBezTo>
                  <a:cubicBezTo>
                    <a:pt x="609" y="783"/>
                    <a:pt x="609" y="783"/>
                    <a:pt x="609" y="783"/>
                  </a:cubicBezTo>
                  <a:cubicBezTo>
                    <a:pt x="606" y="775"/>
                    <a:pt x="606" y="775"/>
                    <a:pt x="606" y="775"/>
                  </a:cubicBezTo>
                  <a:cubicBezTo>
                    <a:pt x="606" y="765"/>
                    <a:pt x="606" y="765"/>
                    <a:pt x="606" y="765"/>
                  </a:cubicBezTo>
                  <a:cubicBezTo>
                    <a:pt x="620" y="761"/>
                    <a:pt x="620" y="761"/>
                    <a:pt x="620" y="761"/>
                  </a:cubicBezTo>
                  <a:cubicBezTo>
                    <a:pt x="620" y="757"/>
                    <a:pt x="620" y="757"/>
                    <a:pt x="620" y="757"/>
                  </a:cubicBezTo>
                  <a:cubicBezTo>
                    <a:pt x="620" y="756"/>
                    <a:pt x="620" y="756"/>
                    <a:pt x="620" y="756"/>
                  </a:cubicBezTo>
                  <a:cubicBezTo>
                    <a:pt x="620" y="756"/>
                    <a:pt x="618" y="752"/>
                    <a:pt x="617" y="750"/>
                  </a:cubicBezTo>
                  <a:cubicBezTo>
                    <a:pt x="617" y="749"/>
                    <a:pt x="617" y="748"/>
                    <a:pt x="616" y="748"/>
                  </a:cubicBezTo>
                  <a:cubicBezTo>
                    <a:pt x="615" y="747"/>
                    <a:pt x="614" y="746"/>
                    <a:pt x="614" y="746"/>
                  </a:cubicBezTo>
                  <a:cubicBezTo>
                    <a:pt x="607" y="743"/>
                    <a:pt x="607" y="743"/>
                    <a:pt x="607" y="743"/>
                  </a:cubicBezTo>
                  <a:cubicBezTo>
                    <a:pt x="598" y="747"/>
                    <a:pt x="598" y="747"/>
                    <a:pt x="598" y="747"/>
                  </a:cubicBezTo>
                  <a:cubicBezTo>
                    <a:pt x="594" y="747"/>
                    <a:pt x="594" y="747"/>
                    <a:pt x="594" y="747"/>
                  </a:cubicBezTo>
                  <a:cubicBezTo>
                    <a:pt x="592" y="744"/>
                    <a:pt x="592" y="744"/>
                    <a:pt x="592" y="744"/>
                  </a:cubicBezTo>
                  <a:cubicBezTo>
                    <a:pt x="592" y="733"/>
                    <a:pt x="592" y="733"/>
                    <a:pt x="592" y="733"/>
                  </a:cubicBezTo>
                  <a:cubicBezTo>
                    <a:pt x="593" y="729"/>
                    <a:pt x="593" y="729"/>
                    <a:pt x="593" y="729"/>
                  </a:cubicBezTo>
                  <a:cubicBezTo>
                    <a:pt x="596" y="729"/>
                    <a:pt x="598" y="729"/>
                    <a:pt x="600" y="729"/>
                  </a:cubicBezTo>
                  <a:cubicBezTo>
                    <a:pt x="600" y="729"/>
                    <a:pt x="601" y="729"/>
                    <a:pt x="601" y="729"/>
                  </a:cubicBezTo>
                  <a:cubicBezTo>
                    <a:pt x="603" y="729"/>
                    <a:pt x="603" y="729"/>
                    <a:pt x="603" y="729"/>
                  </a:cubicBezTo>
                  <a:cubicBezTo>
                    <a:pt x="604" y="729"/>
                    <a:pt x="604" y="729"/>
                    <a:pt x="605" y="729"/>
                  </a:cubicBezTo>
                  <a:cubicBezTo>
                    <a:pt x="605" y="729"/>
                    <a:pt x="605" y="729"/>
                    <a:pt x="605" y="729"/>
                  </a:cubicBezTo>
                  <a:cubicBezTo>
                    <a:pt x="605" y="729"/>
                    <a:pt x="606" y="729"/>
                    <a:pt x="607" y="729"/>
                  </a:cubicBezTo>
                  <a:cubicBezTo>
                    <a:pt x="608" y="729"/>
                    <a:pt x="608" y="729"/>
                    <a:pt x="609" y="729"/>
                  </a:cubicBezTo>
                  <a:cubicBezTo>
                    <a:pt x="610" y="729"/>
                    <a:pt x="611" y="729"/>
                    <a:pt x="612" y="729"/>
                  </a:cubicBezTo>
                  <a:cubicBezTo>
                    <a:pt x="612" y="729"/>
                    <a:pt x="613" y="729"/>
                    <a:pt x="614" y="729"/>
                  </a:cubicBezTo>
                  <a:cubicBezTo>
                    <a:pt x="614" y="729"/>
                    <a:pt x="614" y="729"/>
                    <a:pt x="614" y="729"/>
                  </a:cubicBezTo>
                  <a:cubicBezTo>
                    <a:pt x="614" y="729"/>
                    <a:pt x="614" y="729"/>
                    <a:pt x="614" y="729"/>
                  </a:cubicBezTo>
                  <a:cubicBezTo>
                    <a:pt x="614" y="729"/>
                    <a:pt x="614" y="729"/>
                    <a:pt x="614" y="729"/>
                  </a:cubicBezTo>
                  <a:cubicBezTo>
                    <a:pt x="614" y="729"/>
                    <a:pt x="614" y="729"/>
                    <a:pt x="614" y="729"/>
                  </a:cubicBezTo>
                  <a:cubicBezTo>
                    <a:pt x="615" y="729"/>
                    <a:pt x="615" y="729"/>
                    <a:pt x="615" y="729"/>
                  </a:cubicBezTo>
                  <a:cubicBezTo>
                    <a:pt x="615" y="729"/>
                    <a:pt x="615" y="729"/>
                    <a:pt x="615" y="729"/>
                  </a:cubicBezTo>
                  <a:cubicBezTo>
                    <a:pt x="615" y="729"/>
                    <a:pt x="615" y="729"/>
                    <a:pt x="615" y="729"/>
                  </a:cubicBezTo>
                  <a:cubicBezTo>
                    <a:pt x="615" y="729"/>
                    <a:pt x="615" y="729"/>
                    <a:pt x="615"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6" y="729"/>
                    <a:pt x="616" y="729"/>
                    <a:pt x="616" y="729"/>
                  </a:cubicBezTo>
                  <a:cubicBezTo>
                    <a:pt x="617" y="729"/>
                    <a:pt x="617" y="730"/>
                    <a:pt x="617" y="730"/>
                  </a:cubicBezTo>
                  <a:cubicBezTo>
                    <a:pt x="617" y="730"/>
                    <a:pt x="617" y="730"/>
                    <a:pt x="617" y="730"/>
                  </a:cubicBezTo>
                  <a:cubicBezTo>
                    <a:pt x="617" y="730"/>
                    <a:pt x="617" y="730"/>
                    <a:pt x="617" y="730"/>
                  </a:cubicBezTo>
                  <a:cubicBezTo>
                    <a:pt x="617" y="730"/>
                    <a:pt x="617" y="730"/>
                    <a:pt x="617" y="730"/>
                  </a:cubicBezTo>
                  <a:cubicBezTo>
                    <a:pt x="617" y="730"/>
                    <a:pt x="617" y="730"/>
                    <a:pt x="618" y="730"/>
                  </a:cubicBezTo>
                  <a:cubicBezTo>
                    <a:pt x="618" y="730"/>
                    <a:pt x="618" y="730"/>
                    <a:pt x="618" y="730"/>
                  </a:cubicBezTo>
                  <a:cubicBezTo>
                    <a:pt x="618" y="730"/>
                    <a:pt x="618" y="730"/>
                    <a:pt x="618" y="730"/>
                  </a:cubicBezTo>
                  <a:cubicBezTo>
                    <a:pt x="618" y="730"/>
                    <a:pt x="618" y="730"/>
                    <a:pt x="618" y="730"/>
                  </a:cubicBezTo>
                  <a:cubicBezTo>
                    <a:pt x="618" y="730"/>
                    <a:pt x="618" y="730"/>
                    <a:pt x="618" y="730"/>
                  </a:cubicBezTo>
                  <a:cubicBezTo>
                    <a:pt x="618" y="730"/>
                    <a:pt x="618" y="730"/>
                    <a:pt x="618" y="730"/>
                  </a:cubicBezTo>
                  <a:cubicBezTo>
                    <a:pt x="619" y="731"/>
                    <a:pt x="619" y="731"/>
                    <a:pt x="619" y="731"/>
                  </a:cubicBezTo>
                  <a:cubicBezTo>
                    <a:pt x="619" y="731"/>
                    <a:pt x="619" y="731"/>
                    <a:pt x="619" y="731"/>
                  </a:cubicBezTo>
                  <a:cubicBezTo>
                    <a:pt x="619" y="731"/>
                    <a:pt x="619" y="731"/>
                    <a:pt x="619" y="731"/>
                  </a:cubicBezTo>
                  <a:cubicBezTo>
                    <a:pt x="619" y="731"/>
                    <a:pt x="619" y="731"/>
                    <a:pt x="619" y="731"/>
                  </a:cubicBezTo>
                  <a:cubicBezTo>
                    <a:pt x="620" y="731"/>
                    <a:pt x="620" y="731"/>
                    <a:pt x="620" y="731"/>
                  </a:cubicBezTo>
                  <a:cubicBezTo>
                    <a:pt x="620" y="731"/>
                    <a:pt x="620" y="731"/>
                    <a:pt x="620" y="731"/>
                  </a:cubicBezTo>
                  <a:cubicBezTo>
                    <a:pt x="620" y="731"/>
                    <a:pt x="620" y="731"/>
                    <a:pt x="620" y="731"/>
                  </a:cubicBezTo>
                  <a:cubicBezTo>
                    <a:pt x="620" y="731"/>
                    <a:pt x="620" y="731"/>
                    <a:pt x="620" y="731"/>
                  </a:cubicBezTo>
                  <a:cubicBezTo>
                    <a:pt x="621" y="731"/>
                    <a:pt x="621" y="731"/>
                    <a:pt x="621" y="731"/>
                  </a:cubicBezTo>
                  <a:cubicBezTo>
                    <a:pt x="621" y="732"/>
                    <a:pt x="621" y="732"/>
                    <a:pt x="622" y="732"/>
                  </a:cubicBezTo>
                  <a:cubicBezTo>
                    <a:pt x="622" y="732"/>
                    <a:pt x="622" y="732"/>
                    <a:pt x="622" y="732"/>
                  </a:cubicBezTo>
                  <a:cubicBezTo>
                    <a:pt x="622" y="732"/>
                    <a:pt x="622" y="732"/>
                    <a:pt x="622" y="732"/>
                  </a:cubicBezTo>
                  <a:cubicBezTo>
                    <a:pt x="622" y="732"/>
                    <a:pt x="622" y="732"/>
                    <a:pt x="622" y="732"/>
                  </a:cubicBezTo>
                  <a:cubicBezTo>
                    <a:pt x="624" y="733"/>
                    <a:pt x="626" y="733"/>
                    <a:pt x="627" y="734"/>
                  </a:cubicBezTo>
                  <a:cubicBezTo>
                    <a:pt x="628" y="734"/>
                    <a:pt x="629" y="734"/>
                    <a:pt x="629" y="734"/>
                  </a:cubicBezTo>
                  <a:cubicBezTo>
                    <a:pt x="637" y="734"/>
                    <a:pt x="637" y="734"/>
                    <a:pt x="637" y="734"/>
                  </a:cubicBezTo>
                  <a:cubicBezTo>
                    <a:pt x="648" y="739"/>
                    <a:pt x="648" y="739"/>
                    <a:pt x="648" y="739"/>
                  </a:cubicBezTo>
                  <a:cubicBezTo>
                    <a:pt x="648" y="729"/>
                    <a:pt x="648" y="729"/>
                    <a:pt x="648" y="729"/>
                  </a:cubicBezTo>
                  <a:cubicBezTo>
                    <a:pt x="655" y="726"/>
                    <a:pt x="655" y="726"/>
                    <a:pt x="655" y="726"/>
                  </a:cubicBezTo>
                  <a:cubicBezTo>
                    <a:pt x="659" y="702"/>
                    <a:pt x="659" y="702"/>
                    <a:pt x="659" y="702"/>
                  </a:cubicBezTo>
                  <a:cubicBezTo>
                    <a:pt x="667" y="701"/>
                    <a:pt x="667" y="701"/>
                    <a:pt x="667" y="701"/>
                  </a:cubicBezTo>
                  <a:cubicBezTo>
                    <a:pt x="679" y="697"/>
                    <a:pt x="679" y="697"/>
                    <a:pt x="679" y="697"/>
                  </a:cubicBezTo>
                  <a:cubicBezTo>
                    <a:pt x="695" y="703"/>
                    <a:pt x="695" y="703"/>
                    <a:pt x="695" y="703"/>
                  </a:cubicBezTo>
                  <a:cubicBezTo>
                    <a:pt x="698" y="699"/>
                    <a:pt x="698" y="699"/>
                    <a:pt x="698" y="699"/>
                  </a:cubicBezTo>
                  <a:cubicBezTo>
                    <a:pt x="698" y="699"/>
                    <a:pt x="698" y="699"/>
                    <a:pt x="698" y="699"/>
                  </a:cubicBezTo>
                  <a:cubicBezTo>
                    <a:pt x="698" y="700"/>
                    <a:pt x="699" y="701"/>
                    <a:pt x="699" y="701"/>
                  </a:cubicBezTo>
                  <a:cubicBezTo>
                    <a:pt x="699" y="701"/>
                    <a:pt x="699" y="701"/>
                    <a:pt x="699" y="701"/>
                  </a:cubicBezTo>
                  <a:cubicBezTo>
                    <a:pt x="699" y="702"/>
                    <a:pt x="700" y="702"/>
                    <a:pt x="700" y="703"/>
                  </a:cubicBezTo>
                  <a:cubicBezTo>
                    <a:pt x="700" y="703"/>
                    <a:pt x="700" y="703"/>
                    <a:pt x="700" y="703"/>
                  </a:cubicBezTo>
                  <a:cubicBezTo>
                    <a:pt x="700" y="703"/>
                    <a:pt x="700" y="703"/>
                    <a:pt x="700" y="704"/>
                  </a:cubicBezTo>
                  <a:cubicBezTo>
                    <a:pt x="700" y="704"/>
                    <a:pt x="700" y="704"/>
                    <a:pt x="700" y="704"/>
                  </a:cubicBezTo>
                  <a:cubicBezTo>
                    <a:pt x="700" y="704"/>
                    <a:pt x="700" y="704"/>
                    <a:pt x="700" y="704"/>
                  </a:cubicBezTo>
                  <a:cubicBezTo>
                    <a:pt x="700" y="705"/>
                    <a:pt x="698" y="709"/>
                    <a:pt x="696" y="711"/>
                  </a:cubicBezTo>
                  <a:cubicBezTo>
                    <a:pt x="695" y="713"/>
                    <a:pt x="691" y="725"/>
                    <a:pt x="690" y="728"/>
                  </a:cubicBezTo>
                  <a:cubicBezTo>
                    <a:pt x="687" y="734"/>
                    <a:pt x="687" y="734"/>
                    <a:pt x="687" y="734"/>
                  </a:cubicBezTo>
                  <a:cubicBezTo>
                    <a:pt x="687" y="747"/>
                    <a:pt x="687" y="747"/>
                    <a:pt x="687" y="747"/>
                  </a:cubicBezTo>
                  <a:cubicBezTo>
                    <a:pt x="685" y="761"/>
                    <a:pt x="685" y="761"/>
                    <a:pt x="685" y="761"/>
                  </a:cubicBezTo>
                  <a:cubicBezTo>
                    <a:pt x="685" y="770"/>
                    <a:pt x="685" y="770"/>
                    <a:pt x="685" y="770"/>
                  </a:cubicBezTo>
                  <a:cubicBezTo>
                    <a:pt x="679" y="777"/>
                    <a:pt x="679" y="777"/>
                    <a:pt x="679" y="777"/>
                  </a:cubicBezTo>
                  <a:cubicBezTo>
                    <a:pt x="679" y="777"/>
                    <a:pt x="679" y="777"/>
                    <a:pt x="679" y="777"/>
                  </a:cubicBezTo>
                  <a:cubicBezTo>
                    <a:pt x="679" y="778"/>
                    <a:pt x="680" y="781"/>
                    <a:pt x="680" y="784"/>
                  </a:cubicBezTo>
                  <a:cubicBezTo>
                    <a:pt x="680" y="787"/>
                    <a:pt x="680" y="789"/>
                    <a:pt x="679" y="791"/>
                  </a:cubicBezTo>
                  <a:cubicBezTo>
                    <a:pt x="679" y="795"/>
                    <a:pt x="673" y="798"/>
                    <a:pt x="671" y="799"/>
                  </a:cubicBezTo>
                  <a:cubicBezTo>
                    <a:pt x="659" y="804"/>
                    <a:pt x="659" y="804"/>
                    <a:pt x="659" y="804"/>
                  </a:cubicBezTo>
                  <a:cubicBezTo>
                    <a:pt x="659" y="808"/>
                    <a:pt x="659" y="808"/>
                    <a:pt x="659" y="808"/>
                  </a:cubicBezTo>
                  <a:cubicBezTo>
                    <a:pt x="650" y="817"/>
                    <a:pt x="650" y="817"/>
                    <a:pt x="650" y="817"/>
                  </a:cubicBezTo>
                  <a:cubicBezTo>
                    <a:pt x="650" y="818"/>
                    <a:pt x="650" y="818"/>
                    <a:pt x="650" y="818"/>
                  </a:cubicBezTo>
                  <a:cubicBezTo>
                    <a:pt x="650" y="827"/>
                    <a:pt x="650" y="837"/>
                    <a:pt x="650" y="838"/>
                  </a:cubicBezTo>
                  <a:cubicBezTo>
                    <a:pt x="649" y="840"/>
                    <a:pt x="649" y="847"/>
                    <a:pt x="649" y="850"/>
                  </a:cubicBezTo>
                  <a:cubicBezTo>
                    <a:pt x="644" y="852"/>
                    <a:pt x="644" y="852"/>
                    <a:pt x="644" y="852"/>
                  </a:cubicBezTo>
                  <a:cubicBezTo>
                    <a:pt x="639" y="853"/>
                    <a:pt x="639" y="853"/>
                    <a:pt x="639" y="853"/>
                  </a:cubicBezTo>
                  <a:cubicBezTo>
                    <a:pt x="635" y="861"/>
                    <a:pt x="635" y="861"/>
                    <a:pt x="635" y="861"/>
                  </a:cubicBezTo>
                  <a:cubicBezTo>
                    <a:pt x="634" y="862"/>
                    <a:pt x="632" y="863"/>
                    <a:pt x="626" y="868"/>
                  </a:cubicBezTo>
                  <a:cubicBezTo>
                    <a:pt x="623" y="870"/>
                    <a:pt x="622" y="871"/>
                    <a:pt x="622" y="872"/>
                  </a:cubicBezTo>
                  <a:cubicBezTo>
                    <a:pt x="622" y="872"/>
                    <a:pt x="622" y="872"/>
                    <a:pt x="622" y="872"/>
                  </a:cubicBezTo>
                  <a:cubicBezTo>
                    <a:pt x="621" y="872"/>
                    <a:pt x="621" y="872"/>
                    <a:pt x="620" y="872"/>
                  </a:cubicBezTo>
                  <a:cubicBezTo>
                    <a:pt x="620" y="872"/>
                    <a:pt x="620" y="872"/>
                    <a:pt x="620" y="872"/>
                  </a:cubicBezTo>
                  <a:cubicBezTo>
                    <a:pt x="620" y="872"/>
                    <a:pt x="620" y="872"/>
                    <a:pt x="620" y="872"/>
                  </a:cubicBezTo>
                  <a:cubicBezTo>
                    <a:pt x="620" y="872"/>
                    <a:pt x="620" y="872"/>
                    <a:pt x="620" y="872"/>
                  </a:cubicBezTo>
                  <a:cubicBezTo>
                    <a:pt x="617" y="862"/>
                    <a:pt x="617" y="862"/>
                    <a:pt x="617" y="862"/>
                  </a:cubicBezTo>
                  <a:cubicBezTo>
                    <a:pt x="610" y="862"/>
                    <a:pt x="610" y="862"/>
                    <a:pt x="610" y="862"/>
                  </a:cubicBezTo>
                  <a:cubicBezTo>
                    <a:pt x="603" y="865"/>
                    <a:pt x="603" y="865"/>
                    <a:pt x="603" y="865"/>
                  </a:cubicBezTo>
                  <a:cubicBezTo>
                    <a:pt x="603" y="867"/>
                    <a:pt x="603" y="867"/>
                    <a:pt x="603" y="867"/>
                  </a:cubicBezTo>
                  <a:cubicBezTo>
                    <a:pt x="603" y="868"/>
                    <a:pt x="602" y="870"/>
                    <a:pt x="600" y="871"/>
                  </a:cubicBezTo>
                  <a:cubicBezTo>
                    <a:pt x="597" y="872"/>
                    <a:pt x="597" y="872"/>
                    <a:pt x="597" y="872"/>
                  </a:cubicBezTo>
                  <a:cubicBezTo>
                    <a:pt x="590" y="867"/>
                    <a:pt x="590" y="867"/>
                    <a:pt x="590" y="867"/>
                  </a:cubicBezTo>
                  <a:cubicBezTo>
                    <a:pt x="590" y="868"/>
                    <a:pt x="590" y="868"/>
                    <a:pt x="590" y="868"/>
                  </a:cubicBezTo>
                  <a:cubicBezTo>
                    <a:pt x="586" y="871"/>
                    <a:pt x="582" y="875"/>
                    <a:pt x="581" y="875"/>
                  </a:cubicBezTo>
                  <a:cubicBezTo>
                    <a:pt x="578" y="875"/>
                    <a:pt x="577" y="881"/>
                    <a:pt x="577" y="885"/>
                  </a:cubicBezTo>
                  <a:cubicBezTo>
                    <a:pt x="576" y="891"/>
                    <a:pt x="576" y="891"/>
                    <a:pt x="576" y="891"/>
                  </a:cubicBezTo>
                  <a:cubicBezTo>
                    <a:pt x="575" y="892"/>
                    <a:pt x="575" y="892"/>
                    <a:pt x="575" y="892"/>
                  </a:cubicBezTo>
                  <a:cubicBezTo>
                    <a:pt x="574" y="891"/>
                    <a:pt x="574" y="889"/>
                    <a:pt x="574" y="888"/>
                  </a:cubicBezTo>
                  <a:close/>
                  <a:moveTo>
                    <a:pt x="576" y="899"/>
                  </a:moveTo>
                  <a:cubicBezTo>
                    <a:pt x="575" y="894"/>
                    <a:pt x="575" y="894"/>
                    <a:pt x="575" y="894"/>
                  </a:cubicBezTo>
                  <a:cubicBezTo>
                    <a:pt x="578" y="893"/>
                    <a:pt x="578" y="893"/>
                    <a:pt x="578" y="893"/>
                  </a:cubicBezTo>
                  <a:cubicBezTo>
                    <a:pt x="579" y="885"/>
                    <a:pt x="579" y="885"/>
                    <a:pt x="579" y="885"/>
                  </a:cubicBezTo>
                  <a:cubicBezTo>
                    <a:pt x="579" y="882"/>
                    <a:pt x="580" y="878"/>
                    <a:pt x="581" y="877"/>
                  </a:cubicBezTo>
                  <a:cubicBezTo>
                    <a:pt x="581" y="877"/>
                    <a:pt x="581" y="877"/>
                    <a:pt x="581" y="877"/>
                  </a:cubicBezTo>
                  <a:cubicBezTo>
                    <a:pt x="583" y="877"/>
                    <a:pt x="588" y="872"/>
                    <a:pt x="591" y="870"/>
                  </a:cubicBezTo>
                  <a:cubicBezTo>
                    <a:pt x="597" y="874"/>
                    <a:pt x="597" y="874"/>
                    <a:pt x="597" y="874"/>
                  </a:cubicBezTo>
                  <a:cubicBezTo>
                    <a:pt x="601" y="873"/>
                    <a:pt x="601" y="873"/>
                    <a:pt x="601" y="873"/>
                  </a:cubicBezTo>
                  <a:cubicBezTo>
                    <a:pt x="601" y="873"/>
                    <a:pt x="601" y="873"/>
                    <a:pt x="601" y="873"/>
                  </a:cubicBezTo>
                  <a:cubicBezTo>
                    <a:pt x="602" y="872"/>
                    <a:pt x="605" y="869"/>
                    <a:pt x="605" y="867"/>
                  </a:cubicBezTo>
                  <a:cubicBezTo>
                    <a:pt x="605" y="866"/>
                    <a:pt x="605" y="866"/>
                    <a:pt x="605" y="866"/>
                  </a:cubicBezTo>
                  <a:cubicBezTo>
                    <a:pt x="611" y="864"/>
                    <a:pt x="611" y="864"/>
                    <a:pt x="611" y="864"/>
                  </a:cubicBezTo>
                  <a:cubicBezTo>
                    <a:pt x="615" y="864"/>
                    <a:pt x="615" y="864"/>
                    <a:pt x="615" y="864"/>
                  </a:cubicBezTo>
                  <a:cubicBezTo>
                    <a:pt x="618" y="872"/>
                    <a:pt x="618" y="872"/>
                    <a:pt x="618" y="872"/>
                  </a:cubicBezTo>
                  <a:cubicBezTo>
                    <a:pt x="617" y="873"/>
                    <a:pt x="617" y="873"/>
                    <a:pt x="618" y="874"/>
                  </a:cubicBezTo>
                  <a:cubicBezTo>
                    <a:pt x="619" y="875"/>
                    <a:pt x="620" y="874"/>
                    <a:pt x="621" y="874"/>
                  </a:cubicBezTo>
                  <a:cubicBezTo>
                    <a:pt x="621" y="874"/>
                    <a:pt x="621" y="874"/>
                    <a:pt x="621" y="874"/>
                  </a:cubicBezTo>
                  <a:cubicBezTo>
                    <a:pt x="621" y="874"/>
                    <a:pt x="621" y="874"/>
                    <a:pt x="621" y="874"/>
                  </a:cubicBezTo>
                  <a:cubicBezTo>
                    <a:pt x="622" y="874"/>
                    <a:pt x="622" y="874"/>
                    <a:pt x="623" y="873"/>
                  </a:cubicBezTo>
                  <a:cubicBezTo>
                    <a:pt x="624" y="873"/>
                    <a:pt x="625" y="872"/>
                    <a:pt x="627" y="870"/>
                  </a:cubicBezTo>
                  <a:cubicBezTo>
                    <a:pt x="634" y="864"/>
                    <a:pt x="637" y="863"/>
                    <a:pt x="637" y="863"/>
                  </a:cubicBezTo>
                  <a:cubicBezTo>
                    <a:pt x="637" y="863"/>
                    <a:pt x="637" y="863"/>
                    <a:pt x="637" y="863"/>
                  </a:cubicBezTo>
                  <a:cubicBezTo>
                    <a:pt x="640" y="855"/>
                    <a:pt x="640" y="855"/>
                    <a:pt x="640" y="855"/>
                  </a:cubicBezTo>
                  <a:cubicBezTo>
                    <a:pt x="644" y="854"/>
                    <a:pt x="644" y="854"/>
                    <a:pt x="644" y="854"/>
                  </a:cubicBezTo>
                  <a:cubicBezTo>
                    <a:pt x="652" y="851"/>
                    <a:pt x="652" y="851"/>
                    <a:pt x="652" y="851"/>
                  </a:cubicBezTo>
                  <a:cubicBezTo>
                    <a:pt x="652" y="850"/>
                    <a:pt x="652" y="850"/>
                    <a:pt x="652" y="850"/>
                  </a:cubicBezTo>
                  <a:cubicBezTo>
                    <a:pt x="651" y="846"/>
                    <a:pt x="651" y="840"/>
                    <a:pt x="651" y="839"/>
                  </a:cubicBezTo>
                  <a:cubicBezTo>
                    <a:pt x="652" y="837"/>
                    <a:pt x="652" y="822"/>
                    <a:pt x="652" y="818"/>
                  </a:cubicBezTo>
                  <a:cubicBezTo>
                    <a:pt x="661" y="809"/>
                    <a:pt x="661" y="809"/>
                    <a:pt x="661" y="809"/>
                  </a:cubicBezTo>
                  <a:cubicBezTo>
                    <a:pt x="661" y="805"/>
                    <a:pt x="661" y="805"/>
                    <a:pt x="661" y="805"/>
                  </a:cubicBezTo>
                  <a:cubicBezTo>
                    <a:pt x="672" y="801"/>
                    <a:pt x="672" y="801"/>
                    <a:pt x="672" y="801"/>
                  </a:cubicBezTo>
                  <a:cubicBezTo>
                    <a:pt x="672" y="800"/>
                    <a:pt x="681" y="797"/>
                    <a:pt x="681" y="791"/>
                  </a:cubicBezTo>
                  <a:cubicBezTo>
                    <a:pt x="682" y="786"/>
                    <a:pt x="681" y="779"/>
                    <a:pt x="681" y="778"/>
                  </a:cubicBezTo>
                  <a:cubicBezTo>
                    <a:pt x="687" y="771"/>
                    <a:pt x="687" y="771"/>
                    <a:pt x="687" y="771"/>
                  </a:cubicBezTo>
                  <a:cubicBezTo>
                    <a:pt x="687" y="761"/>
                    <a:pt x="687" y="761"/>
                    <a:pt x="687" y="761"/>
                  </a:cubicBezTo>
                  <a:cubicBezTo>
                    <a:pt x="689" y="747"/>
                    <a:pt x="689" y="747"/>
                    <a:pt x="689" y="747"/>
                  </a:cubicBezTo>
                  <a:cubicBezTo>
                    <a:pt x="689" y="734"/>
                    <a:pt x="689" y="734"/>
                    <a:pt x="689" y="734"/>
                  </a:cubicBezTo>
                  <a:cubicBezTo>
                    <a:pt x="692" y="728"/>
                    <a:pt x="692" y="728"/>
                    <a:pt x="692" y="728"/>
                  </a:cubicBezTo>
                  <a:cubicBezTo>
                    <a:pt x="694" y="721"/>
                    <a:pt x="697" y="713"/>
                    <a:pt x="698" y="712"/>
                  </a:cubicBezTo>
                  <a:cubicBezTo>
                    <a:pt x="699" y="711"/>
                    <a:pt x="702" y="706"/>
                    <a:pt x="702" y="704"/>
                  </a:cubicBezTo>
                  <a:cubicBezTo>
                    <a:pt x="702" y="704"/>
                    <a:pt x="702" y="704"/>
                    <a:pt x="702" y="703"/>
                  </a:cubicBezTo>
                  <a:cubicBezTo>
                    <a:pt x="702" y="703"/>
                    <a:pt x="702" y="703"/>
                    <a:pt x="702" y="703"/>
                  </a:cubicBezTo>
                  <a:cubicBezTo>
                    <a:pt x="702" y="703"/>
                    <a:pt x="702" y="703"/>
                    <a:pt x="702" y="702"/>
                  </a:cubicBezTo>
                  <a:cubicBezTo>
                    <a:pt x="702" y="702"/>
                    <a:pt x="702" y="702"/>
                    <a:pt x="702" y="702"/>
                  </a:cubicBezTo>
                  <a:cubicBezTo>
                    <a:pt x="701" y="702"/>
                    <a:pt x="701" y="701"/>
                    <a:pt x="701" y="701"/>
                  </a:cubicBezTo>
                  <a:cubicBezTo>
                    <a:pt x="701" y="701"/>
                    <a:pt x="701" y="701"/>
                    <a:pt x="701" y="701"/>
                  </a:cubicBezTo>
                  <a:cubicBezTo>
                    <a:pt x="701" y="700"/>
                    <a:pt x="701" y="700"/>
                    <a:pt x="700" y="700"/>
                  </a:cubicBezTo>
                  <a:cubicBezTo>
                    <a:pt x="700" y="699"/>
                    <a:pt x="700" y="699"/>
                    <a:pt x="700" y="699"/>
                  </a:cubicBezTo>
                  <a:cubicBezTo>
                    <a:pt x="700" y="699"/>
                    <a:pt x="700" y="699"/>
                    <a:pt x="700" y="698"/>
                  </a:cubicBezTo>
                  <a:cubicBezTo>
                    <a:pt x="700" y="698"/>
                    <a:pt x="699" y="698"/>
                    <a:pt x="699" y="698"/>
                  </a:cubicBezTo>
                  <a:cubicBezTo>
                    <a:pt x="699" y="698"/>
                    <a:pt x="699" y="697"/>
                    <a:pt x="699" y="697"/>
                  </a:cubicBezTo>
                  <a:cubicBezTo>
                    <a:pt x="699" y="697"/>
                    <a:pt x="699" y="697"/>
                    <a:pt x="699" y="697"/>
                  </a:cubicBezTo>
                  <a:cubicBezTo>
                    <a:pt x="699" y="697"/>
                    <a:pt x="698" y="696"/>
                    <a:pt x="698" y="696"/>
                  </a:cubicBezTo>
                  <a:cubicBezTo>
                    <a:pt x="698" y="696"/>
                    <a:pt x="698" y="696"/>
                    <a:pt x="698" y="696"/>
                  </a:cubicBezTo>
                  <a:cubicBezTo>
                    <a:pt x="698" y="686"/>
                    <a:pt x="698" y="686"/>
                    <a:pt x="698" y="686"/>
                  </a:cubicBezTo>
                  <a:cubicBezTo>
                    <a:pt x="701" y="683"/>
                    <a:pt x="701" y="683"/>
                    <a:pt x="701" y="683"/>
                  </a:cubicBezTo>
                  <a:cubicBezTo>
                    <a:pt x="708" y="674"/>
                    <a:pt x="708" y="674"/>
                    <a:pt x="708" y="674"/>
                  </a:cubicBezTo>
                  <a:cubicBezTo>
                    <a:pt x="710" y="670"/>
                    <a:pt x="712" y="666"/>
                    <a:pt x="713" y="666"/>
                  </a:cubicBezTo>
                  <a:cubicBezTo>
                    <a:pt x="720" y="666"/>
                    <a:pt x="720" y="666"/>
                    <a:pt x="720" y="666"/>
                  </a:cubicBezTo>
                  <a:cubicBezTo>
                    <a:pt x="729" y="671"/>
                    <a:pt x="729" y="671"/>
                    <a:pt x="729" y="671"/>
                  </a:cubicBezTo>
                  <a:cubicBezTo>
                    <a:pt x="737" y="683"/>
                    <a:pt x="737" y="683"/>
                    <a:pt x="737" y="683"/>
                  </a:cubicBezTo>
                  <a:cubicBezTo>
                    <a:pt x="744" y="683"/>
                    <a:pt x="744" y="683"/>
                    <a:pt x="744" y="683"/>
                  </a:cubicBezTo>
                  <a:cubicBezTo>
                    <a:pt x="748" y="686"/>
                    <a:pt x="748" y="686"/>
                    <a:pt x="748" y="686"/>
                  </a:cubicBezTo>
                  <a:cubicBezTo>
                    <a:pt x="763" y="686"/>
                    <a:pt x="763" y="686"/>
                    <a:pt x="763" y="686"/>
                  </a:cubicBezTo>
                  <a:cubicBezTo>
                    <a:pt x="771" y="689"/>
                    <a:pt x="771" y="689"/>
                    <a:pt x="771" y="689"/>
                  </a:cubicBezTo>
                  <a:cubicBezTo>
                    <a:pt x="779" y="686"/>
                    <a:pt x="779" y="686"/>
                    <a:pt x="779" y="686"/>
                  </a:cubicBezTo>
                  <a:cubicBezTo>
                    <a:pt x="783" y="676"/>
                    <a:pt x="783" y="676"/>
                    <a:pt x="783" y="676"/>
                  </a:cubicBezTo>
                  <a:cubicBezTo>
                    <a:pt x="790" y="677"/>
                    <a:pt x="790" y="677"/>
                    <a:pt x="790" y="677"/>
                  </a:cubicBezTo>
                  <a:cubicBezTo>
                    <a:pt x="797" y="678"/>
                    <a:pt x="797" y="678"/>
                    <a:pt x="797" y="678"/>
                  </a:cubicBezTo>
                  <a:cubicBezTo>
                    <a:pt x="809" y="671"/>
                    <a:pt x="809" y="671"/>
                    <a:pt x="809" y="671"/>
                  </a:cubicBezTo>
                  <a:cubicBezTo>
                    <a:pt x="809" y="671"/>
                    <a:pt x="809" y="671"/>
                    <a:pt x="809" y="671"/>
                  </a:cubicBezTo>
                  <a:cubicBezTo>
                    <a:pt x="810" y="669"/>
                    <a:pt x="810" y="667"/>
                    <a:pt x="811" y="666"/>
                  </a:cubicBezTo>
                  <a:cubicBezTo>
                    <a:pt x="812" y="667"/>
                    <a:pt x="814" y="666"/>
                    <a:pt x="814" y="666"/>
                  </a:cubicBezTo>
                  <a:cubicBezTo>
                    <a:pt x="818" y="670"/>
                    <a:pt x="818" y="670"/>
                    <a:pt x="818" y="670"/>
                  </a:cubicBezTo>
                  <a:cubicBezTo>
                    <a:pt x="827" y="670"/>
                    <a:pt x="827" y="670"/>
                    <a:pt x="827" y="670"/>
                  </a:cubicBezTo>
                  <a:cubicBezTo>
                    <a:pt x="831" y="661"/>
                    <a:pt x="831" y="661"/>
                    <a:pt x="831" y="661"/>
                  </a:cubicBezTo>
                  <a:cubicBezTo>
                    <a:pt x="833" y="662"/>
                    <a:pt x="839" y="664"/>
                    <a:pt x="841" y="665"/>
                  </a:cubicBezTo>
                  <a:cubicBezTo>
                    <a:pt x="841" y="665"/>
                    <a:pt x="844" y="666"/>
                    <a:pt x="846" y="667"/>
                  </a:cubicBezTo>
                  <a:cubicBezTo>
                    <a:pt x="848" y="669"/>
                    <a:pt x="850" y="670"/>
                    <a:pt x="851" y="670"/>
                  </a:cubicBezTo>
                  <a:cubicBezTo>
                    <a:pt x="851" y="670"/>
                    <a:pt x="852" y="670"/>
                    <a:pt x="858" y="670"/>
                  </a:cubicBezTo>
                  <a:cubicBezTo>
                    <a:pt x="858" y="670"/>
                    <a:pt x="858" y="670"/>
                    <a:pt x="858" y="670"/>
                  </a:cubicBezTo>
                  <a:cubicBezTo>
                    <a:pt x="858" y="670"/>
                    <a:pt x="859" y="670"/>
                    <a:pt x="859" y="670"/>
                  </a:cubicBezTo>
                  <a:cubicBezTo>
                    <a:pt x="859" y="670"/>
                    <a:pt x="860" y="670"/>
                    <a:pt x="860" y="670"/>
                  </a:cubicBezTo>
                  <a:cubicBezTo>
                    <a:pt x="860" y="670"/>
                    <a:pt x="861" y="670"/>
                    <a:pt x="861" y="670"/>
                  </a:cubicBezTo>
                  <a:cubicBezTo>
                    <a:pt x="861" y="670"/>
                    <a:pt x="862" y="670"/>
                    <a:pt x="862" y="670"/>
                  </a:cubicBezTo>
                  <a:cubicBezTo>
                    <a:pt x="862" y="670"/>
                    <a:pt x="862" y="670"/>
                    <a:pt x="863" y="670"/>
                  </a:cubicBezTo>
                  <a:cubicBezTo>
                    <a:pt x="864" y="670"/>
                    <a:pt x="865" y="670"/>
                    <a:pt x="866" y="670"/>
                  </a:cubicBezTo>
                  <a:cubicBezTo>
                    <a:pt x="866" y="670"/>
                    <a:pt x="866" y="670"/>
                    <a:pt x="866" y="670"/>
                  </a:cubicBezTo>
                  <a:cubicBezTo>
                    <a:pt x="867" y="671"/>
                    <a:pt x="867" y="671"/>
                    <a:pt x="867" y="671"/>
                  </a:cubicBezTo>
                  <a:cubicBezTo>
                    <a:pt x="867" y="671"/>
                    <a:pt x="879" y="677"/>
                    <a:pt x="883" y="680"/>
                  </a:cubicBezTo>
                  <a:cubicBezTo>
                    <a:pt x="886" y="682"/>
                    <a:pt x="898" y="686"/>
                    <a:pt x="899" y="686"/>
                  </a:cubicBezTo>
                  <a:cubicBezTo>
                    <a:pt x="899" y="686"/>
                    <a:pt x="899" y="686"/>
                    <a:pt x="899" y="686"/>
                  </a:cubicBezTo>
                  <a:cubicBezTo>
                    <a:pt x="910" y="680"/>
                    <a:pt x="910" y="680"/>
                    <a:pt x="910" y="680"/>
                  </a:cubicBezTo>
                  <a:cubicBezTo>
                    <a:pt x="916" y="677"/>
                    <a:pt x="916" y="677"/>
                    <a:pt x="916" y="677"/>
                  </a:cubicBezTo>
                  <a:cubicBezTo>
                    <a:pt x="922" y="685"/>
                    <a:pt x="922" y="685"/>
                    <a:pt x="922" y="685"/>
                  </a:cubicBezTo>
                  <a:cubicBezTo>
                    <a:pt x="927" y="692"/>
                    <a:pt x="927" y="692"/>
                    <a:pt x="927" y="692"/>
                  </a:cubicBezTo>
                  <a:cubicBezTo>
                    <a:pt x="927" y="692"/>
                    <a:pt x="927" y="693"/>
                    <a:pt x="927" y="693"/>
                  </a:cubicBezTo>
                  <a:cubicBezTo>
                    <a:pt x="927" y="693"/>
                    <a:pt x="927" y="693"/>
                    <a:pt x="927" y="693"/>
                  </a:cubicBezTo>
                  <a:cubicBezTo>
                    <a:pt x="927" y="694"/>
                    <a:pt x="927" y="694"/>
                    <a:pt x="927" y="694"/>
                  </a:cubicBezTo>
                  <a:cubicBezTo>
                    <a:pt x="927" y="694"/>
                    <a:pt x="927" y="694"/>
                    <a:pt x="927" y="694"/>
                  </a:cubicBezTo>
                  <a:cubicBezTo>
                    <a:pt x="927" y="695"/>
                    <a:pt x="927" y="695"/>
                    <a:pt x="927" y="695"/>
                  </a:cubicBezTo>
                  <a:cubicBezTo>
                    <a:pt x="928" y="695"/>
                    <a:pt x="928" y="696"/>
                    <a:pt x="928" y="696"/>
                  </a:cubicBezTo>
                  <a:cubicBezTo>
                    <a:pt x="928" y="696"/>
                    <a:pt x="928" y="696"/>
                    <a:pt x="928" y="697"/>
                  </a:cubicBezTo>
                  <a:cubicBezTo>
                    <a:pt x="928" y="697"/>
                    <a:pt x="928" y="697"/>
                    <a:pt x="928" y="697"/>
                  </a:cubicBezTo>
                  <a:cubicBezTo>
                    <a:pt x="929" y="697"/>
                    <a:pt x="929" y="698"/>
                    <a:pt x="929" y="698"/>
                  </a:cubicBezTo>
                  <a:cubicBezTo>
                    <a:pt x="929" y="698"/>
                    <a:pt x="929" y="698"/>
                    <a:pt x="929" y="699"/>
                  </a:cubicBezTo>
                  <a:cubicBezTo>
                    <a:pt x="929" y="699"/>
                    <a:pt x="930" y="699"/>
                    <a:pt x="930" y="699"/>
                  </a:cubicBezTo>
                  <a:cubicBezTo>
                    <a:pt x="930" y="699"/>
                    <a:pt x="930" y="700"/>
                    <a:pt x="930" y="700"/>
                  </a:cubicBezTo>
                  <a:cubicBezTo>
                    <a:pt x="931" y="700"/>
                    <a:pt x="931" y="700"/>
                    <a:pt x="931" y="700"/>
                  </a:cubicBezTo>
                  <a:cubicBezTo>
                    <a:pt x="931" y="700"/>
                    <a:pt x="932" y="701"/>
                    <a:pt x="932" y="701"/>
                  </a:cubicBezTo>
                  <a:cubicBezTo>
                    <a:pt x="932" y="701"/>
                    <a:pt x="932" y="701"/>
                    <a:pt x="932" y="701"/>
                  </a:cubicBezTo>
                  <a:cubicBezTo>
                    <a:pt x="936" y="710"/>
                    <a:pt x="936" y="710"/>
                    <a:pt x="936" y="710"/>
                  </a:cubicBezTo>
                  <a:cubicBezTo>
                    <a:pt x="932" y="722"/>
                    <a:pt x="932" y="722"/>
                    <a:pt x="932" y="722"/>
                  </a:cubicBezTo>
                  <a:cubicBezTo>
                    <a:pt x="936" y="727"/>
                    <a:pt x="936" y="727"/>
                    <a:pt x="936" y="727"/>
                  </a:cubicBezTo>
                  <a:cubicBezTo>
                    <a:pt x="930" y="742"/>
                    <a:pt x="930" y="742"/>
                    <a:pt x="930" y="742"/>
                  </a:cubicBezTo>
                  <a:cubicBezTo>
                    <a:pt x="914" y="758"/>
                    <a:pt x="914" y="758"/>
                    <a:pt x="914" y="758"/>
                  </a:cubicBezTo>
                  <a:cubicBezTo>
                    <a:pt x="908" y="790"/>
                    <a:pt x="908" y="790"/>
                    <a:pt x="908" y="790"/>
                  </a:cubicBezTo>
                  <a:cubicBezTo>
                    <a:pt x="905" y="798"/>
                    <a:pt x="905" y="798"/>
                    <a:pt x="905" y="798"/>
                  </a:cubicBezTo>
                  <a:cubicBezTo>
                    <a:pt x="904" y="798"/>
                    <a:pt x="904" y="798"/>
                    <a:pt x="904" y="798"/>
                  </a:cubicBezTo>
                  <a:cubicBezTo>
                    <a:pt x="905" y="799"/>
                    <a:pt x="905" y="799"/>
                    <a:pt x="905" y="799"/>
                  </a:cubicBezTo>
                  <a:cubicBezTo>
                    <a:pt x="905" y="799"/>
                    <a:pt x="905" y="799"/>
                    <a:pt x="905" y="799"/>
                  </a:cubicBezTo>
                  <a:cubicBezTo>
                    <a:pt x="905" y="799"/>
                    <a:pt x="905" y="799"/>
                    <a:pt x="905" y="799"/>
                  </a:cubicBezTo>
                  <a:cubicBezTo>
                    <a:pt x="904" y="800"/>
                    <a:pt x="904" y="800"/>
                    <a:pt x="904" y="800"/>
                  </a:cubicBezTo>
                  <a:cubicBezTo>
                    <a:pt x="905" y="800"/>
                    <a:pt x="905" y="800"/>
                    <a:pt x="905" y="800"/>
                  </a:cubicBezTo>
                  <a:cubicBezTo>
                    <a:pt x="905" y="803"/>
                    <a:pt x="905" y="807"/>
                    <a:pt x="905" y="807"/>
                  </a:cubicBezTo>
                  <a:cubicBezTo>
                    <a:pt x="904" y="809"/>
                    <a:pt x="904" y="813"/>
                    <a:pt x="905" y="815"/>
                  </a:cubicBezTo>
                  <a:cubicBezTo>
                    <a:pt x="903" y="816"/>
                    <a:pt x="899" y="818"/>
                    <a:pt x="898" y="819"/>
                  </a:cubicBezTo>
                  <a:cubicBezTo>
                    <a:pt x="897" y="820"/>
                    <a:pt x="897" y="822"/>
                    <a:pt x="899" y="826"/>
                  </a:cubicBezTo>
                  <a:cubicBezTo>
                    <a:pt x="899" y="827"/>
                    <a:pt x="899" y="827"/>
                    <a:pt x="899" y="827"/>
                  </a:cubicBezTo>
                  <a:cubicBezTo>
                    <a:pt x="902" y="829"/>
                    <a:pt x="902" y="829"/>
                    <a:pt x="902" y="829"/>
                  </a:cubicBezTo>
                  <a:cubicBezTo>
                    <a:pt x="902" y="836"/>
                    <a:pt x="902" y="836"/>
                    <a:pt x="902" y="836"/>
                  </a:cubicBezTo>
                  <a:cubicBezTo>
                    <a:pt x="902" y="837"/>
                    <a:pt x="904" y="839"/>
                    <a:pt x="907" y="841"/>
                  </a:cubicBezTo>
                  <a:cubicBezTo>
                    <a:pt x="910" y="851"/>
                    <a:pt x="910" y="851"/>
                    <a:pt x="910" y="851"/>
                  </a:cubicBezTo>
                  <a:cubicBezTo>
                    <a:pt x="917" y="869"/>
                    <a:pt x="917" y="869"/>
                    <a:pt x="917" y="869"/>
                  </a:cubicBezTo>
                  <a:cubicBezTo>
                    <a:pt x="922" y="883"/>
                    <a:pt x="922" y="883"/>
                    <a:pt x="922" y="883"/>
                  </a:cubicBezTo>
                  <a:cubicBezTo>
                    <a:pt x="922" y="899"/>
                    <a:pt x="922" y="899"/>
                    <a:pt x="922" y="899"/>
                  </a:cubicBezTo>
                  <a:cubicBezTo>
                    <a:pt x="916" y="904"/>
                    <a:pt x="916" y="904"/>
                    <a:pt x="916" y="904"/>
                  </a:cubicBezTo>
                  <a:cubicBezTo>
                    <a:pt x="931" y="913"/>
                    <a:pt x="931" y="913"/>
                    <a:pt x="931" y="913"/>
                  </a:cubicBezTo>
                  <a:cubicBezTo>
                    <a:pt x="934" y="913"/>
                    <a:pt x="934" y="913"/>
                    <a:pt x="934" y="913"/>
                  </a:cubicBezTo>
                  <a:cubicBezTo>
                    <a:pt x="937" y="921"/>
                    <a:pt x="943" y="935"/>
                    <a:pt x="947" y="945"/>
                  </a:cubicBezTo>
                  <a:cubicBezTo>
                    <a:pt x="947" y="945"/>
                    <a:pt x="947" y="945"/>
                    <a:pt x="947" y="945"/>
                  </a:cubicBezTo>
                  <a:cubicBezTo>
                    <a:pt x="947" y="945"/>
                    <a:pt x="947" y="945"/>
                    <a:pt x="947" y="945"/>
                  </a:cubicBezTo>
                  <a:cubicBezTo>
                    <a:pt x="947" y="945"/>
                    <a:pt x="947" y="945"/>
                    <a:pt x="947" y="945"/>
                  </a:cubicBezTo>
                  <a:cubicBezTo>
                    <a:pt x="948" y="946"/>
                    <a:pt x="948" y="946"/>
                    <a:pt x="948" y="947"/>
                  </a:cubicBezTo>
                  <a:cubicBezTo>
                    <a:pt x="948" y="947"/>
                    <a:pt x="948" y="947"/>
                    <a:pt x="948" y="947"/>
                  </a:cubicBezTo>
                  <a:cubicBezTo>
                    <a:pt x="948" y="947"/>
                    <a:pt x="948" y="947"/>
                    <a:pt x="948" y="947"/>
                  </a:cubicBezTo>
                  <a:cubicBezTo>
                    <a:pt x="948" y="947"/>
                    <a:pt x="948" y="947"/>
                    <a:pt x="948" y="947"/>
                  </a:cubicBezTo>
                  <a:cubicBezTo>
                    <a:pt x="949" y="948"/>
                    <a:pt x="949" y="949"/>
                    <a:pt x="950" y="950"/>
                  </a:cubicBezTo>
                  <a:cubicBezTo>
                    <a:pt x="950" y="950"/>
                    <a:pt x="950" y="950"/>
                    <a:pt x="950" y="950"/>
                  </a:cubicBezTo>
                  <a:cubicBezTo>
                    <a:pt x="950" y="950"/>
                    <a:pt x="950" y="950"/>
                    <a:pt x="950" y="950"/>
                  </a:cubicBezTo>
                  <a:cubicBezTo>
                    <a:pt x="950" y="951"/>
                    <a:pt x="950" y="951"/>
                    <a:pt x="950" y="952"/>
                  </a:cubicBezTo>
                  <a:cubicBezTo>
                    <a:pt x="950" y="952"/>
                    <a:pt x="950" y="952"/>
                    <a:pt x="950" y="952"/>
                  </a:cubicBezTo>
                  <a:cubicBezTo>
                    <a:pt x="951" y="952"/>
                    <a:pt x="951" y="952"/>
                    <a:pt x="951" y="952"/>
                  </a:cubicBezTo>
                  <a:cubicBezTo>
                    <a:pt x="951" y="952"/>
                    <a:pt x="951" y="952"/>
                    <a:pt x="951" y="952"/>
                  </a:cubicBezTo>
                  <a:cubicBezTo>
                    <a:pt x="951" y="952"/>
                    <a:pt x="951" y="953"/>
                    <a:pt x="951" y="953"/>
                  </a:cubicBezTo>
                  <a:cubicBezTo>
                    <a:pt x="951" y="953"/>
                    <a:pt x="951" y="953"/>
                    <a:pt x="951" y="953"/>
                  </a:cubicBezTo>
                  <a:cubicBezTo>
                    <a:pt x="951" y="953"/>
                    <a:pt x="951" y="953"/>
                    <a:pt x="951" y="953"/>
                  </a:cubicBezTo>
                  <a:cubicBezTo>
                    <a:pt x="951" y="954"/>
                    <a:pt x="952" y="954"/>
                    <a:pt x="952" y="955"/>
                  </a:cubicBezTo>
                  <a:cubicBezTo>
                    <a:pt x="952" y="955"/>
                    <a:pt x="952" y="955"/>
                    <a:pt x="952" y="955"/>
                  </a:cubicBezTo>
                  <a:cubicBezTo>
                    <a:pt x="952" y="955"/>
                    <a:pt x="952" y="955"/>
                    <a:pt x="952" y="955"/>
                  </a:cubicBezTo>
                  <a:cubicBezTo>
                    <a:pt x="952" y="955"/>
                    <a:pt x="952" y="955"/>
                    <a:pt x="952" y="956"/>
                  </a:cubicBezTo>
                  <a:cubicBezTo>
                    <a:pt x="952" y="956"/>
                    <a:pt x="952" y="956"/>
                    <a:pt x="952" y="956"/>
                  </a:cubicBezTo>
                  <a:cubicBezTo>
                    <a:pt x="952" y="956"/>
                    <a:pt x="952" y="956"/>
                    <a:pt x="952" y="956"/>
                  </a:cubicBezTo>
                  <a:cubicBezTo>
                    <a:pt x="952" y="956"/>
                    <a:pt x="953" y="956"/>
                    <a:pt x="953" y="957"/>
                  </a:cubicBezTo>
                  <a:cubicBezTo>
                    <a:pt x="953" y="957"/>
                    <a:pt x="953" y="957"/>
                    <a:pt x="953" y="957"/>
                  </a:cubicBezTo>
                  <a:cubicBezTo>
                    <a:pt x="953" y="957"/>
                    <a:pt x="953" y="957"/>
                    <a:pt x="953" y="957"/>
                  </a:cubicBezTo>
                  <a:cubicBezTo>
                    <a:pt x="953" y="957"/>
                    <a:pt x="953" y="957"/>
                    <a:pt x="953" y="957"/>
                  </a:cubicBezTo>
                  <a:cubicBezTo>
                    <a:pt x="953" y="957"/>
                    <a:pt x="953" y="957"/>
                    <a:pt x="953" y="957"/>
                  </a:cubicBezTo>
                  <a:cubicBezTo>
                    <a:pt x="953" y="957"/>
                    <a:pt x="953" y="957"/>
                    <a:pt x="953" y="957"/>
                  </a:cubicBezTo>
                  <a:cubicBezTo>
                    <a:pt x="954" y="958"/>
                    <a:pt x="954" y="958"/>
                    <a:pt x="954" y="958"/>
                  </a:cubicBezTo>
                  <a:cubicBezTo>
                    <a:pt x="954" y="958"/>
                    <a:pt x="954" y="959"/>
                    <a:pt x="955" y="959"/>
                  </a:cubicBezTo>
                  <a:cubicBezTo>
                    <a:pt x="955" y="959"/>
                    <a:pt x="955" y="959"/>
                    <a:pt x="955" y="959"/>
                  </a:cubicBezTo>
                  <a:cubicBezTo>
                    <a:pt x="955" y="959"/>
                    <a:pt x="955" y="959"/>
                    <a:pt x="955" y="959"/>
                  </a:cubicBezTo>
                  <a:cubicBezTo>
                    <a:pt x="955" y="959"/>
                    <a:pt x="955" y="959"/>
                    <a:pt x="956" y="960"/>
                  </a:cubicBezTo>
                  <a:cubicBezTo>
                    <a:pt x="956" y="960"/>
                    <a:pt x="956" y="960"/>
                    <a:pt x="956" y="960"/>
                  </a:cubicBezTo>
                  <a:cubicBezTo>
                    <a:pt x="952" y="960"/>
                    <a:pt x="952" y="960"/>
                    <a:pt x="952" y="960"/>
                  </a:cubicBezTo>
                  <a:cubicBezTo>
                    <a:pt x="951" y="960"/>
                    <a:pt x="950" y="959"/>
                    <a:pt x="949" y="959"/>
                  </a:cubicBezTo>
                  <a:cubicBezTo>
                    <a:pt x="949" y="959"/>
                    <a:pt x="949" y="959"/>
                    <a:pt x="948" y="959"/>
                  </a:cubicBezTo>
                  <a:cubicBezTo>
                    <a:pt x="947" y="959"/>
                    <a:pt x="945" y="958"/>
                    <a:pt x="944" y="958"/>
                  </a:cubicBezTo>
                  <a:cubicBezTo>
                    <a:pt x="944" y="958"/>
                    <a:pt x="944" y="958"/>
                    <a:pt x="943" y="958"/>
                  </a:cubicBezTo>
                  <a:cubicBezTo>
                    <a:pt x="942" y="958"/>
                    <a:pt x="941" y="957"/>
                    <a:pt x="940" y="957"/>
                  </a:cubicBezTo>
                  <a:cubicBezTo>
                    <a:pt x="939" y="956"/>
                    <a:pt x="931" y="953"/>
                    <a:pt x="928" y="952"/>
                  </a:cubicBezTo>
                  <a:cubicBezTo>
                    <a:pt x="927" y="952"/>
                    <a:pt x="927" y="952"/>
                    <a:pt x="927" y="952"/>
                  </a:cubicBezTo>
                  <a:cubicBezTo>
                    <a:pt x="927" y="951"/>
                    <a:pt x="928" y="949"/>
                    <a:pt x="928" y="948"/>
                  </a:cubicBezTo>
                  <a:cubicBezTo>
                    <a:pt x="929" y="947"/>
                    <a:pt x="929" y="947"/>
                    <a:pt x="929" y="947"/>
                  </a:cubicBezTo>
                  <a:cubicBezTo>
                    <a:pt x="922" y="944"/>
                    <a:pt x="922" y="944"/>
                    <a:pt x="922" y="944"/>
                  </a:cubicBezTo>
                  <a:cubicBezTo>
                    <a:pt x="903" y="949"/>
                    <a:pt x="903" y="949"/>
                    <a:pt x="903" y="949"/>
                  </a:cubicBezTo>
                  <a:cubicBezTo>
                    <a:pt x="895" y="963"/>
                    <a:pt x="895" y="963"/>
                    <a:pt x="895" y="963"/>
                  </a:cubicBezTo>
                  <a:cubicBezTo>
                    <a:pt x="888" y="969"/>
                    <a:pt x="888" y="969"/>
                    <a:pt x="888" y="969"/>
                  </a:cubicBezTo>
                  <a:cubicBezTo>
                    <a:pt x="894" y="975"/>
                    <a:pt x="894" y="975"/>
                    <a:pt x="894" y="975"/>
                  </a:cubicBezTo>
                  <a:cubicBezTo>
                    <a:pt x="893" y="976"/>
                    <a:pt x="893" y="977"/>
                    <a:pt x="893" y="978"/>
                  </a:cubicBezTo>
                  <a:cubicBezTo>
                    <a:pt x="892" y="978"/>
                    <a:pt x="891" y="978"/>
                    <a:pt x="892" y="989"/>
                  </a:cubicBezTo>
                  <a:cubicBezTo>
                    <a:pt x="890" y="997"/>
                    <a:pt x="890" y="997"/>
                    <a:pt x="890" y="997"/>
                  </a:cubicBezTo>
                  <a:cubicBezTo>
                    <a:pt x="890" y="1002"/>
                    <a:pt x="890" y="1002"/>
                    <a:pt x="890" y="1002"/>
                  </a:cubicBezTo>
                  <a:cubicBezTo>
                    <a:pt x="890" y="1003"/>
                    <a:pt x="889" y="1005"/>
                    <a:pt x="887" y="1007"/>
                  </a:cubicBezTo>
                  <a:cubicBezTo>
                    <a:pt x="887" y="1008"/>
                    <a:pt x="887" y="1008"/>
                    <a:pt x="887" y="1008"/>
                  </a:cubicBezTo>
                  <a:cubicBezTo>
                    <a:pt x="888" y="1016"/>
                    <a:pt x="888" y="1016"/>
                    <a:pt x="888" y="1016"/>
                  </a:cubicBezTo>
                  <a:cubicBezTo>
                    <a:pt x="896" y="1025"/>
                    <a:pt x="896" y="1025"/>
                    <a:pt x="896" y="1025"/>
                  </a:cubicBezTo>
                  <a:cubicBezTo>
                    <a:pt x="903" y="1031"/>
                    <a:pt x="903" y="1031"/>
                    <a:pt x="903" y="1031"/>
                  </a:cubicBezTo>
                  <a:cubicBezTo>
                    <a:pt x="909" y="1031"/>
                    <a:pt x="909" y="1031"/>
                    <a:pt x="909" y="1031"/>
                  </a:cubicBezTo>
                  <a:cubicBezTo>
                    <a:pt x="909" y="1026"/>
                    <a:pt x="909" y="1026"/>
                    <a:pt x="909" y="1026"/>
                  </a:cubicBezTo>
                  <a:cubicBezTo>
                    <a:pt x="915" y="1027"/>
                    <a:pt x="915" y="1027"/>
                    <a:pt x="915" y="1027"/>
                  </a:cubicBezTo>
                  <a:cubicBezTo>
                    <a:pt x="917" y="1051"/>
                    <a:pt x="917" y="1051"/>
                    <a:pt x="917" y="1051"/>
                  </a:cubicBezTo>
                  <a:cubicBezTo>
                    <a:pt x="914" y="1051"/>
                    <a:pt x="914" y="1051"/>
                    <a:pt x="914" y="1051"/>
                  </a:cubicBezTo>
                  <a:cubicBezTo>
                    <a:pt x="914" y="1049"/>
                    <a:pt x="914" y="1049"/>
                    <a:pt x="914" y="1049"/>
                  </a:cubicBezTo>
                  <a:cubicBezTo>
                    <a:pt x="914" y="1048"/>
                    <a:pt x="914" y="1048"/>
                    <a:pt x="914" y="1048"/>
                  </a:cubicBezTo>
                  <a:cubicBezTo>
                    <a:pt x="913" y="1048"/>
                    <a:pt x="909" y="1046"/>
                    <a:pt x="907" y="1046"/>
                  </a:cubicBezTo>
                  <a:cubicBezTo>
                    <a:pt x="905" y="1046"/>
                    <a:pt x="905" y="1049"/>
                    <a:pt x="905" y="1051"/>
                  </a:cubicBezTo>
                  <a:cubicBezTo>
                    <a:pt x="901" y="1051"/>
                    <a:pt x="901" y="1051"/>
                    <a:pt x="901" y="1051"/>
                  </a:cubicBezTo>
                  <a:cubicBezTo>
                    <a:pt x="895" y="1044"/>
                    <a:pt x="895" y="1044"/>
                    <a:pt x="895" y="1044"/>
                  </a:cubicBezTo>
                  <a:cubicBezTo>
                    <a:pt x="895" y="1043"/>
                    <a:pt x="894" y="1041"/>
                    <a:pt x="893" y="1040"/>
                  </a:cubicBezTo>
                  <a:cubicBezTo>
                    <a:pt x="893" y="1038"/>
                    <a:pt x="892" y="1037"/>
                    <a:pt x="892" y="1036"/>
                  </a:cubicBezTo>
                  <a:cubicBezTo>
                    <a:pt x="892" y="1036"/>
                    <a:pt x="892" y="1036"/>
                    <a:pt x="891" y="1035"/>
                  </a:cubicBezTo>
                  <a:cubicBezTo>
                    <a:pt x="890" y="1033"/>
                    <a:pt x="886" y="1032"/>
                    <a:pt x="886" y="1032"/>
                  </a:cubicBezTo>
                  <a:cubicBezTo>
                    <a:pt x="886" y="1032"/>
                    <a:pt x="886" y="1032"/>
                    <a:pt x="886" y="1032"/>
                  </a:cubicBezTo>
                  <a:cubicBezTo>
                    <a:pt x="886" y="1032"/>
                    <a:pt x="880" y="1029"/>
                    <a:pt x="879" y="1027"/>
                  </a:cubicBezTo>
                  <a:cubicBezTo>
                    <a:pt x="877" y="1026"/>
                    <a:pt x="874" y="1026"/>
                    <a:pt x="872" y="1025"/>
                  </a:cubicBezTo>
                  <a:cubicBezTo>
                    <a:pt x="872" y="1020"/>
                    <a:pt x="872" y="1020"/>
                    <a:pt x="872" y="1020"/>
                  </a:cubicBezTo>
                  <a:cubicBezTo>
                    <a:pt x="867" y="1015"/>
                    <a:pt x="867" y="1015"/>
                    <a:pt x="867" y="1015"/>
                  </a:cubicBezTo>
                  <a:cubicBezTo>
                    <a:pt x="863" y="1008"/>
                    <a:pt x="863" y="1008"/>
                    <a:pt x="863" y="1008"/>
                  </a:cubicBezTo>
                  <a:cubicBezTo>
                    <a:pt x="860" y="1022"/>
                    <a:pt x="860" y="1022"/>
                    <a:pt x="860" y="1022"/>
                  </a:cubicBezTo>
                  <a:cubicBezTo>
                    <a:pt x="858" y="1021"/>
                    <a:pt x="854" y="1021"/>
                    <a:pt x="853" y="1020"/>
                  </a:cubicBezTo>
                  <a:cubicBezTo>
                    <a:pt x="852" y="1019"/>
                    <a:pt x="848" y="1019"/>
                    <a:pt x="841" y="1019"/>
                  </a:cubicBezTo>
                  <a:cubicBezTo>
                    <a:pt x="840" y="1019"/>
                    <a:pt x="839" y="1019"/>
                    <a:pt x="838" y="1019"/>
                  </a:cubicBezTo>
                  <a:cubicBezTo>
                    <a:pt x="837" y="1019"/>
                    <a:pt x="836" y="1019"/>
                    <a:pt x="835" y="1019"/>
                  </a:cubicBezTo>
                  <a:cubicBezTo>
                    <a:pt x="831" y="1018"/>
                    <a:pt x="829" y="1013"/>
                    <a:pt x="829" y="1013"/>
                  </a:cubicBezTo>
                  <a:cubicBezTo>
                    <a:pt x="826" y="1004"/>
                    <a:pt x="826" y="1004"/>
                    <a:pt x="826" y="1004"/>
                  </a:cubicBezTo>
                  <a:cubicBezTo>
                    <a:pt x="817" y="1009"/>
                    <a:pt x="817" y="1009"/>
                    <a:pt x="817" y="1009"/>
                  </a:cubicBezTo>
                  <a:cubicBezTo>
                    <a:pt x="812" y="1011"/>
                    <a:pt x="812" y="1011"/>
                    <a:pt x="812" y="1011"/>
                  </a:cubicBezTo>
                  <a:cubicBezTo>
                    <a:pt x="811" y="1011"/>
                    <a:pt x="811" y="1011"/>
                    <a:pt x="811" y="1011"/>
                  </a:cubicBezTo>
                  <a:cubicBezTo>
                    <a:pt x="811" y="1002"/>
                    <a:pt x="811" y="1002"/>
                    <a:pt x="811" y="1002"/>
                  </a:cubicBezTo>
                  <a:cubicBezTo>
                    <a:pt x="803" y="1002"/>
                    <a:pt x="803" y="1002"/>
                    <a:pt x="803" y="1002"/>
                  </a:cubicBezTo>
                  <a:cubicBezTo>
                    <a:pt x="803" y="1002"/>
                    <a:pt x="803" y="1002"/>
                    <a:pt x="803" y="1002"/>
                  </a:cubicBezTo>
                  <a:cubicBezTo>
                    <a:pt x="803" y="998"/>
                    <a:pt x="803" y="998"/>
                    <a:pt x="803" y="998"/>
                  </a:cubicBezTo>
                  <a:cubicBezTo>
                    <a:pt x="788" y="998"/>
                    <a:pt x="788" y="998"/>
                    <a:pt x="788" y="998"/>
                  </a:cubicBezTo>
                  <a:cubicBezTo>
                    <a:pt x="787" y="998"/>
                    <a:pt x="786" y="997"/>
                    <a:pt x="784" y="997"/>
                  </a:cubicBezTo>
                  <a:cubicBezTo>
                    <a:pt x="783" y="997"/>
                    <a:pt x="782" y="997"/>
                    <a:pt x="781" y="999"/>
                  </a:cubicBezTo>
                  <a:cubicBezTo>
                    <a:pt x="780" y="1001"/>
                    <a:pt x="773" y="1002"/>
                    <a:pt x="768" y="1002"/>
                  </a:cubicBezTo>
                  <a:cubicBezTo>
                    <a:pt x="766" y="998"/>
                    <a:pt x="766" y="998"/>
                    <a:pt x="766" y="998"/>
                  </a:cubicBezTo>
                  <a:cubicBezTo>
                    <a:pt x="770" y="992"/>
                    <a:pt x="770" y="992"/>
                    <a:pt x="770" y="992"/>
                  </a:cubicBezTo>
                  <a:cubicBezTo>
                    <a:pt x="767" y="973"/>
                    <a:pt x="767" y="973"/>
                    <a:pt x="767" y="973"/>
                  </a:cubicBezTo>
                  <a:cubicBezTo>
                    <a:pt x="763" y="964"/>
                    <a:pt x="763" y="964"/>
                    <a:pt x="763" y="964"/>
                  </a:cubicBezTo>
                  <a:cubicBezTo>
                    <a:pt x="763" y="947"/>
                    <a:pt x="763" y="947"/>
                    <a:pt x="763" y="947"/>
                  </a:cubicBezTo>
                  <a:cubicBezTo>
                    <a:pt x="763" y="947"/>
                    <a:pt x="763" y="947"/>
                    <a:pt x="763" y="947"/>
                  </a:cubicBezTo>
                  <a:cubicBezTo>
                    <a:pt x="759" y="943"/>
                    <a:pt x="756" y="939"/>
                    <a:pt x="757" y="937"/>
                  </a:cubicBezTo>
                  <a:cubicBezTo>
                    <a:pt x="759" y="934"/>
                    <a:pt x="763" y="928"/>
                    <a:pt x="763" y="928"/>
                  </a:cubicBezTo>
                  <a:cubicBezTo>
                    <a:pt x="764" y="927"/>
                    <a:pt x="764" y="927"/>
                    <a:pt x="764" y="927"/>
                  </a:cubicBezTo>
                  <a:cubicBezTo>
                    <a:pt x="756" y="923"/>
                    <a:pt x="756" y="923"/>
                    <a:pt x="756" y="923"/>
                  </a:cubicBezTo>
                  <a:cubicBezTo>
                    <a:pt x="737" y="923"/>
                    <a:pt x="737" y="923"/>
                    <a:pt x="737" y="923"/>
                  </a:cubicBezTo>
                  <a:cubicBezTo>
                    <a:pt x="737" y="917"/>
                    <a:pt x="737" y="917"/>
                    <a:pt x="737" y="917"/>
                  </a:cubicBezTo>
                  <a:cubicBezTo>
                    <a:pt x="715" y="917"/>
                    <a:pt x="715" y="917"/>
                    <a:pt x="715" y="917"/>
                  </a:cubicBezTo>
                  <a:cubicBezTo>
                    <a:pt x="712" y="924"/>
                    <a:pt x="712" y="924"/>
                    <a:pt x="712" y="924"/>
                  </a:cubicBezTo>
                  <a:cubicBezTo>
                    <a:pt x="712" y="937"/>
                    <a:pt x="712" y="937"/>
                    <a:pt x="712" y="937"/>
                  </a:cubicBezTo>
                  <a:cubicBezTo>
                    <a:pt x="701" y="937"/>
                    <a:pt x="701" y="937"/>
                    <a:pt x="701" y="937"/>
                  </a:cubicBezTo>
                  <a:cubicBezTo>
                    <a:pt x="697" y="935"/>
                    <a:pt x="697" y="935"/>
                    <a:pt x="697" y="935"/>
                  </a:cubicBezTo>
                  <a:cubicBezTo>
                    <a:pt x="687" y="939"/>
                    <a:pt x="687" y="939"/>
                    <a:pt x="687" y="939"/>
                  </a:cubicBezTo>
                  <a:cubicBezTo>
                    <a:pt x="679" y="940"/>
                    <a:pt x="679" y="940"/>
                    <a:pt x="679" y="940"/>
                  </a:cubicBezTo>
                  <a:cubicBezTo>
                    <a:pt x="673" y="935"/>
                    <a:pt x="673" y="935"/>
                    <a:pt x="673" y="935"/>
                  </a:cubicBezTo>
                  <a:cubicBezTo>
                    <a:pt x="667" y="925"/>
                    <a:pt x="661" y="914"/>
                    <a:pt x="661" y="913"/>
                  </a:cubicBezTo>
                  <a:cubicBezTo>
                    <a:pt x="661" y="894"/>
                    <a:pt x="661" y="894"/>
                    <a:pt x="661" y="894"/>
                  </a:cubicBezTo>
                  <a:cubicBezTo>
                    <a:pt x="586" y="894"/>
                    <a:pt x="586" y="894"/>
                    <a:pt x="586" y="894"/>
                  </a:cubicBezTo>
                  <a:cubicBezTo>
                    <a:pt x="576" y="900"/>
                    <a:pt x="576" y="900"/>
                    <a:pt x="576" y="900"/>
                  </a:cubicBezTo>
                  <a:lnTo>
                    <a:pt x="576" y="899"/>
                  </a:lnTo>
                  <a:close/>
                  <a:moveTo>
                    <a:pt x="974" y="974"/>
                  </a:moveTo>
                  <a:cubicBezTo>
                    <a:pt x="974" y="974"/>
                    <a:pt x="974" y="974"/>
                    <a:pt x="974" y="974"/>
                  </a:cubicBezTo>
                  <a:cubicBezTo>
                    <a:pt x="974" y="974"/>
                    <a:pt x="974" y="974"/>
                    <a:pt x="974" y="974"/>
                  </a:cubicBezTo>
                  <a:cubicBezTo>
                    <a:pt x="982" y="979"/>
                    <a:pt x="982" y="979"/>
                    <a:pt x="982" y="979"/>
                  </a:cubicBezTo>
                  <a:cubicBezTo>
                    <a:pt x="982" y="987"/>
                    <a:pt x="982" y="987"/>
                    <a:pt x="982" y="987"/>
                  </a:cubicBezTo>
                  <a:cubicBezTo>
                    <a:pt x="988" y="992"/>
                    <a:pt x="988" y="992"/>
                    <a:pt x="988" y="992"/>
                  </a:cubicBezTo>
                  <a:cubicBezTo>
                    <a:pt x="988" y="993"/>
                    <a:pt x="988" y="993"/>
                    <a:pt x="988" y="993"/>
                  </a:cubicBezTo>
                  <a:cubicBezTo>
                    <a:pt x="977" y="993"/>
                    <a:pt x="977" y="993"/>
                    <a:pt x="977" y="993"/>
                  </a:cubicBezTo>
                  <a:cubicBezTo>
                    <a:pt x="978" y="1001"/>
                    <a:pt x="978" y="1001"/>
                    <a:pt x="978" y="1001"/>
                  </a:cubicBezTo>
                  <a:cubicBezTo>
                    <a:pt x="983" y="1005"/>
                    <a:pt x="983" y="1005"/>
                    <a:pt x="983" y="1005"/>
                  </a:cubicBezTo>
                  <a:cubicBezTo>
                    <a:pt x="981" y="1007"/>
                    <a:pt x="979" y="1009"/>
                    <a:pt x="981" y="1011"/>
                  </a:cubicBezTo>
                  <a:cubicBezTo>
                    <a:pt x="982" y="1013"/>
                    <a:pt x="981" y="1018"/>
                    <a:pt x="981" y="1021"/>
                  </a:cubicBezTo>
                  <a:cubicBezTo>
                    <a:pt x="981" y="1021"/>
                    <a:pt x="981" y="1021"/>
                    <a:pt x="981" y="1021"/>
                  </a:cubicBezTo>
                  <a:cubicBezTo>
                    <a:pt x="988" y="1026"/>
                    <a:pt x="988" y="1026"/>
                    <a:pt x="988" y="1026"/>
                  </a:cubicBezTo>
                  <a:cubicBezTo>
                    <a:pt x="986" y="1029"/>
                    <a:pt x="986" y="1029"/>
                    <a:pt x="986" y="1029"/>
                  </a:cubicBezTo>
                  <a:cubicBezTo>
                    <a:pt x="973" y="1029"/>
                    <a:pt x="973" y="1029"/>
                    <a:pt x="973" y="1029"/>
                  </a:cubicBezTo>
                  <a:cubicBezTo>
                    <a:pt x="973" y="1062"/>
                    <a:pt x="973" y="1062"/>
                    <a:pt x="973" y="1062"/>
                  </a:cubicBezTo>
                  <a:cubicBezTo>
                    <a:pt x="921" y="1081"/>
                    <a:pt x="921" y="1081"/>
                    <a:pt x="921" y="1081"/>
                  </a:cubicBezTo>
                  <a:cubicBezTo>
                    <a:pt x="921" y="1081"/>
                    <a:pt x="921" y="1081"/>
                    <a:pt x="921" y="1081"/>
                  </a:cubicBezTo>
                  <a:cubicBezTo>
                    <a:pt x="921" y="1092"/>
                    <a:pt x="921" y="1092"/>
                    <a:pt x="921" y="1092"/>
                  </a:cubicBezTo>
                  <a:cubicBezTo>
                    <a:pt x="923" y="1093"/>
                    <a:pt x="923" y="1093"/>
                    <a:pt x="923" y="1093"/>
                  </a:cubicBezTo>
                  <a:cubicBezTo>
                    <a:pt x="903" y="1096"/>
                    <a:pt x="903" y="1096"/>
                    <a:pt x="903" y="1096"/>
                  </a:cubicBezTo>
                  <a:cubicBezTo>
                    <a:pt x="893" y="1100"/>
                    <a:pt x="893" y="1100"/>
                    <a:pt x="893" y="1100"/>
                  </a:cubicBezTo>
                  <a:cubicBezTo>
                    <a:pt x="893" y="1109"/>
                    <a:pt x="893" y="1109"/>
                    <a:pt x="893" y="1109"/>
                  </a:cubicBezTo>
                  <a:cubicBezTo>
                    <a:pt x="880" y="1113"/>
                    <a:pt x="880" y="1113"/>
                    <a:pt x="880" y="1113"/>
                  </a:cubicBezTo>
                  <a:cubicBezTo>
                    <a:pt x="861" y="1130"/>
                    <a:pt x="861" y="1130"/>
                    <a:pt x="861" y="1130"/>
                  </a:cubicBezTo>
                  <a:cubicBezTo>
                    <a:pt x="861" y="1130"/>
                    <a:pt x="861" y="1130"/>
                    <a:pt x="861" y="1130"/>
                  </a:cubicBezTo>
                  <a:cubicBezTo>
                    <a:pt x="860" y="1133"/>
                    <a:pt x="858" y="1137"/>
                    <a:pt x="856" y="1137"/>
                  </a:cubicBezTo>
                  <a:cubicBezTo>
                    <a:pt x="856" y="1137"/>
                    <a:pt x="856" y="1137"/>
                    <a:pt x="855" y="1137"/>
                  </a:cubicBezTo>
                  <a:cubicBezTo>
                    <a:pt x="855" y="1137"/>
                    <a:pt x="855" y="1138"/>
                    <a:pt x="855" y="1138"/>
                  </a:cubicBezTo>
                  <a:cubicBezTo>
                    <a:pt x="855" y="1138"/>
                    <a:pt x="854" y="1138"/>
                    <a:pt x="854" y="1138"/>
                  </a:cubicBezTo>
                  <a:cubicBezTo>
                    <a:pt x="854" y="1138"/>
                    <a:pt x="854" y="1138"/>
                    <a:pt x="854" y="1138"/>
                  </a:cubicBezTo>
                  <a:cubicBezTo>
                    <a:pt x="853" y="1138"/>
                    <a:pt x="853" y="1138"/>
                    <a:pt x="853" y="1138"/>
                  </a:cubicBezTo>
                  <a:cubicBezTo>
                    <a:pt x="852" y="1138"/>
                    <a:pt x="852" y="1138"/>
                    <a:pt x="852" y="1138"/>
                  </a:cubicBezTo>
                  <a:cubicBezTo>
                    <a:pt x="852" y="1138"/>
                    <a:pt x="851" y="1138"/>
                    <a:pt x="851" y="1138"/>
                  </a:cubicBezTo>
                  <a:cubicBezTo>
                    <a:pt x="851" y="1138"/>
                    <a:pt x="850" y="1138"/>
                    <a:pt x="850" y="1138"/>
                  </a:cubicBezTo>
                  <a:cubicBezTo>
                    <a:pt x="850" y="1138"/>
                    <a:pt x="849" y="1138"/>
                    <a:pt x="849" y="1138"/>
                  </a:cubicBezTo>
                  <a:cubicBezTo>
                    <a:pt x="848" y="1138"/>
                    <a:pt x="848" y="1138"/>
                    <a:pt x="848" y="1138"/>
                  </a:cubicBezTo>
                  <a:cubicBezTo>
                    <a:pt x="847" y="1138"/>
                    <a:pt x="847" y="1138"/>
                    <a:pt x="846" y="1138"/>
                  </a:cubicBezTo>
                  <a:cubicBezTo>
                    <a:pt x="846" y="1138"/>
                    <a:pt x="846" y="1138"/>
                    <a:pt x="846" y="1138"/>
                  </a:cubicBezTo>
                  <a:cubicBezTo>
                    <a:pt x="845" y="1138"/>
                    <a:pt x="845" y="1138"/>
                    <a:pt x="844" y="1139"/>
                  </a:cubicBezTo>
                  <a:cubicBezTo>
                    <a:pt x="844" y="1139"/>
                    <a:pt x="844" y="1139"/>
                    <a:pt x="844" y="1139"/>
                  </a:cubicBezTo>
                  <a:cubicBezTo>
                    <a:pt x="843" y="1139"/>
                    <a:pt x="842" y="1139"/>
                    <a:pt x="842" y="1139"/>
                  </a:cubicBezTo>
                  <a:cubicBezTo>
                    <a:pt x="841" y="1139"/>
                    <a:pt x="841" y="1139"/>
                    <a:pt x="841" y="1139"/>
                  </a:cubicBezTo>
                  <a:cubicBezTo>
                    <a:pt x="840" y="1139"/>
                    <a:pt x="840" y="1139"/>
                    <a:pt x="839" y="1139"/>
                  </a:cubicBezTo>
                  <a:cubicBezTo>
                    <a:pt x="839" y="1139"/>
                    <a:pt x="839" y="1139"/>
                    <a:pt x="839" y="1139"/>
                  </a:cubicBezTo>
                  <a:cubicBezTo>
                    <a:pt x="834" y="1140"/>
                    <a:pt x="830" y="1140"/>
                    <a:pt x="829" y="1140"/>
                  </a:cubicBezTo>
                  <a:cubicBezTo>
                    <a:pt x="823" y="1133"/>
                    <a:pt x="823" y="1133"/>
                    <a:pt x="823" y="1133"/>
                  </a:cubicBezTo>
                  <a:cubicBezTo>
                    <a:pt x="799" y="1129"/>
                    <a:pt x="799" y="1129"/>
                    <a:pt x="799" y="1129"/>
                  </a:cubicBezTo>
                  <a:cubicBezTo>
                    <a:pt x="799" y="1129"/>
                    <a:pt x="799" y="1129"/>
                    <a:pt x="799" y="1129"/>
                  </a:cubicBezTo>
                  <a:cubicBezTo>
                    <a:pt x="789" y="1132"/>
                    <a:pt x="789" y="1132"/>
                    <a:pt x="789" y="1132"/>
                  </a:cubicBezTo>
                  <a:cubicBezTo>
                    <a:pt x="763" y="1109"/>
                    <a:pt x="763" y="1109"/>
                    <a:pt x="763" y="1109"/>
                  </a:cubicBezTo>
                  <a:cubicBezTo>
                    <a:pt x="763" y="1043"/>
                    <a:pt x="763" y="1043"/>
                    <a:pt x="763" y="1043"/>
                  </a:cubicBezTo>
                  <a:cubicBezTo>
                    <a:pt x="798" y="1043"/>
                    <a:pt x="798" y="1043"/>
                    <a:pt x="798" y="1043"/>
                  </a:cubicBezTo>
                  <a:cubicBezTo>
                    <a:pt x="803" y="1031"/>
                    <a:pt x="803" y="1031"/>
                    <a:pt x="803" y="1031"/>
                  </a:cubicBezTo>
                  <a:cubicBezTo>
                    <a:pt x="803" y="1004"/>
                    <a:pt x="803" y="1004"/>
                    <a:pt x="803" y="1004"/>
                  </a:cubicBezTo>
                  <a:cubicBezTo>
                    <a:pt x="803" y="1004"/>
                    <a:pt x="803" y="1004"/>
                    <a:pt x="803" y="1004"/>
                  </a:cubicBezTo>
                  <a:cubicBezTo>
                    <a:pt x="809" y="1004"/>
                    <a:pt x="809" y="1004"/>
                    <a:pt x="809" y="1004"/>
                  </a:cubicBezTo>
                  <a:cubicBezTo>
                    <a:pt x="809" y="1013"/>
                    <a:pt x="809" y="1013"/>
                    <a:pt x="809" y="1013"/>
                  </a:cubicBezTo>
                  <a:cubicBezTo>
                    <a:pt x="812" y="1013"/>
                    <a:pt x="812" y="1013"/>
                    <a:pt x="812" y="1013"/>
                  </a:cubicBezTo>
                  <a:cubicBezTo>
                    <a:pt x="818" y="1011"/>
                    <a:pt x="818" y="1011"/>
                    <a:pt x="818" y="1011"/>
                  </a:cubicBezTo>
                  <a:cubicBezTo>
                    <a:pt x="825" y="1007"/>
                    <a:pt x="825" y="1007"/>
                    <a:pt x="825" y="1007"/>
                  </a:cubicBezTo>
                  <a:cubicBezTo>
                    <a:pt x="827" y="1014"/>
                    <a:pt x="827" y="1014"/>
                    <a:pt x="827" y="1014"/>
                  </a:cubicBezTo>
                  <a:cubicBezTo>
                    <a:pt x="827" y="1014"/>
                    <a:pt x="830" y="1020"/>
                    <a:pt x="835" y="1021"/>
                  </a:cubicBezTo>
                  <a:cubicBezTo>
                    <a:pt x="837" y="1021"/>
                    <a:pt x="839" y="1021"/>
                    <a:pt x="841" y="1021"/>
                  </a:cubicBezTo>
                  <a:cubicBezTo>
                    <a:pt x="845" y="1021"/>
                    <a:pt x="851" y="1021"/>
                    <a:pt x="852" y="1022"/>
                  </a:cubicBezTo>
                  <a:cubicBezTo>
                    <a:pt x="854" y="1023"/>
                    <a:pt x="860" y="1024"/>
                    <a:pt x="861" y="1024"/>
                  </a:cubicBezTo>
                  <a:cubicBezTo>
                    <a:pt x="862" y="1024"/>
                    <a:pt x="862" y="1024"/>
                    <a:pt x="862" y="1024"/>
                  </a:cubicBezTo>
                  <a:cubicBezTo>
                    <a:pt x="864" y="1014"/>
                    <a:pt x="864" y="1014"/>
                    <a:pt x="864" y="1014"/>
                  </a:cubicBezTo>
                  <a:cubicBezTo>
                    <a:pt x="865" y="1016"/>
                    <a:pt x="865" y="1016"/>
                    <a:pt x="865" y="1016"/>
                  </a:cubicBezTo>
                  <a:cubicBezTo>
                    <a:pt x="870" y="1021"/>
                    <a:pt x="870" y="1021"/>
                    <a:pt x="870" y="1021"/>
                  </a:cubicBezTo>
                  <a:cubicBezTo>
                    <a:pt x="870" y="1027"/>
                    <a:pt x="870" y="1027"/>
                    <a:pt x="870" y="1027"/>
                  </a:cubicBezTo>
                  <a:cubicBezTo>
                    <a:pt x="871" y="1027"/>
                    <a:pt x="871" y="1027"/>
                    <a:pt x="871" y="1027"/>
                  </a:cubicBezTo>
                  <a:cubicBezTo>
                    <a:pt x="873" y="1028"/>
                    <a:pt x="876" y="1028"/>
                    <a:pt x="877" y="1029"/>
                  </a:cubicBezTo>
                  <a:cubicBezTo>
                    <a:pt x="879" y="1030"/>
                    <a:pt x="885" y="1034"/>
                    <a:pt x="886" y="1034"/>
                  </a:cubicBezTo>
                  <a:cubicBezTo>
                    <a:pt x="887" y="1034"/>
                    <a:pt x="889" y="1035"/>
                    <a:pt x="890" y="1037"/>
                  </a:cubicBezTo>
                  <a:cubicBezTo>
                    <a:pt x="891" y="1038"/>
                    <a:pt x="891" y="1039"/>
                    <a:pt x="892" y="1040"/>
                  </a:cubicBezTo>
                  <a:cubicBezTo>
                    <a:pt x="892" y="1042"/>
                    <a:pt x="893" y="1044"/>
                    <a:pt x="894" y="1045"/>
                  </a:cubicBezTo>
                  <a:cubicBezTo>
                    <a:pt x="900" y="1053"/>
                    <a:pt x="900" y="1053"/>
                    <a:pt x="900" y="1053"/>
                  </a:cubicBezTo>
                  <a:cubicBezTo>
                    <a:pt x="907" y="1053"/>
                    <a:pt x="907" y="1053"/>
                    <a:pt x="907" y="1053"/>
                  </a:cubicBezTo>
                  <a:cubicBezTo>
                    <a:pt x="907" y="1053"/>
                    <a:pt x="907" y="1053"/>
                    <a:pt x="907" y="1053"/>
                  </a:cubicBezTo>
                  <a:cubicBezTo>
                    <a:pt x="907" y="1052"/>
                    <a:pt x="907" y="1052"/>
                    <a:pt x="907" y="1052"/>
                  </a:cubicBezTo>
                  <a:cubicBezTo>
                    <a:pt x="907" y="1050"/>
                    <a:pt x="907" y="1048"/>
                    <a:pt x="907" y="1048"/>
                  </a:cubicBezTo>
                  <a:cubicBezTo>
                    <a:pt x="908" y="1048"/>
                    <a:pt x="911" y="1049"/>
                    <a:pt x="912" y="1050"/>
                  </a:cubicBezTo>
                  <a:cubicBezTo>
                    <a:pt x="912" y="1053"/>
                    <a:pt x="912" y="1053"/>
                    <a:pt x="912" y="1053"/>
                  </a:cubicBezTo>
                  <a:cubicBezTo>
                    <a:pt x="919" y="1053"/>
                    <a:pt x="919" y="1053"/>
                    <a:pt x="919" y="1053"/>
                  </a:cubicBezTo>
                  <a:cubicBezTo>
                    <a:pt x="917" y="1025"/>
                    <a:pt x="917" y="1025"/>
                    <a:pt x="917" y="1025"/>
                  </a:cubicBezTo>
                  <a:cubicBezTo>
                    <a:pt x="907" y="1024"/>
                    <a:pt x="907" y="1024"/>
                    <a:pt x="907" y="1024"/>
                  </a:cubicBezTo>
                  <a:cubicBezTo>
                    <a:pt x="907" y="1029"/>
                    <a:pt x="907" y="1029"/>
                    <a:pt x="907" y="1029"/>
                  </a:cubicBezTo>
                  <a:cubicBezTo>
                    <a:pt x="904" y="1029"/>
                    <a:pt x="904" y="1029"/>
                    <a:pt x="904" y="1029"/>
                  </a:cubicBezTo>
                  <a:cubicBezTo>
                    <a:pt x="897" y="1024"/>
                    <a:pt x="897" y="1024"/>
                    <a:pt x="897" y="1024"/>
                  </a:cubicBezTo>
                  <a:cubicBezTo>
                    <a:pt x="890" y="1015"/>
                    <a:pt x="890" y="1015"/>
                    <a:pt x="890" y="1015"/>
                  </a:cubicBezTo>
                  <a:cubicBezTo>
                    <a:pt x="889" y="1008"/>
                    <a:pt x="889" y="1008"/>
                    <a:pt x="889" y="1008"/>
                  </a:cubicBezTo>
                  <a:cubicBezTo>
                    <a:pt x="890" y="1007"/>
                    <a:pt x="892" y="1004"/>
                    <a:pt x="892" y="1002"/>
                  </a:cubicBezTo>
                  <a:cubicBezTo>
                    <a:pt x="892" y="997"/>
                    <a:pt x="892" y="997"/>
                    <a:pt x="892" y="997"/>
                  </a:cubicBezTo>
                  <a:cubicBezTo>
                    <a:pt x="894" y="989"/>
                    <a:pt x="894" y="989"/>
                    <a:pt x="894" y="989"/>
                  </a:cubicBezTo>
                  <a:cubicBezTo>
                    <a:pt x="894" y="989"/>
                    <a:pt x="894" y="989"/>
                    <a:pt x="894" y="989"/>
                  </a:cubicBezTo>
                  <a:cubicBezTo>
                    <a:pt x="894" y="985"/>
                    <a:pt x="893" y="981"/>
                    <a:pt x="894" y="979"/>
                  </a:cubicBezTo>
                  <a:cubicBezTo>
                    <a:pt x="895" y="979"/>
                    <a:pt x="896" y="976"/>
                    <a:pt x="896" y="975"/>
                  </a:cubicBezTo>
                  <a:cubicBezTo>
                    <a:pt x="896" y="975"/>
                    <a:pt x="896" y="975"/>
                    <a:pt x="896" y="975"/>
                  </a:cubicBezTo>
                  <a:cubicBezTo>
                    <a:pt x="891" y="969"/>
                    <a:pt x="891" y="969"/>
                    <a:pt x="891" y="969"/>
                  </a:cubicBezTo>
                  <a:cubicBezTo>
                    <a:pt x="897" y="965"/>
                    <a:pt x="897" y="965"/>
                    <a:pt x="897" y="965"/>
                  </a:cubicBezTo>
                  <a:cubicBezTo>
                    <a:pt x="904" y="951"/>
                    <a:pt x="904" y="951"/>
                    <a:pt x="904" y="951"/>
                  </a:cubicBezTo>
                  <a:cubicBezTo>
                    <a:pt x="922" y="946"/>
                    <a:pt x="922" y="946"/>
                    <a:pt x="922" y="946"/>
                  </a:cubicBezTo>
                  <a:cubicBezTo>
                    <a:pt x="926" y="948"/>
                    <a:pt x="926" y="948"/>
                    <a:pt x="926" y="948"/>
                  </a:cubicBezTo>
                  <a:cubicBezTo>
                    <a:pt x="926" y="949"/>
                    <a:pt x="925" y="951"/>
                    <a:pt x="925" y="952"/>
                  </a:cubicBezTo>
                  <a:cubicBezTo>
                    <a:pt x="926" y="953"/>
                    <a:pt x="926" y="954"/>
                    <a:pt x="927" y="954"/>
                  </a:cubicBezTo>
                  <a:cubicBezTo>
                    <a:pt x="930" y="955"/>
                    <a:pt x="938" y="958"/>
                    <a:pt x="940" y="959"/>
                  </a:cubicBezTo>
                  <a:cubicBezTo>
                    <a:pt x="941" y="960"/>
                    <a:pt x="950" y="961"/>
                    <a:pt x="951" y="962"/>
                  </a:cubicBezTo>
                  <a:cubicBezTo>
                    <a:pt x="951" y="962"/>
                    <a:pt x="951" y="962"/>
                    <a:pt x="951" y="962"/>
                  </a:cubicBezTo>
                  <a:cubicBezTo>
                    <a:pt x="951" y="962"/>
                    <a:pt x="951" y="962"/>
                    <a:pt x="952" y="962"/>
                  </a:cubicBezTo>
                  <a:cubicBezTo>
                    <a:pt x="958" y="962"/>
                    <a:pt x="958" y="962"/>
                    <a:pt x="958" y="962"/>
                  </a:cubicBezTo>
                  <a:cubicBezTo>
                    <a:pt x="961" y="964"/>
                    <a:pt x="965" y="967"/>
                    <a:pt x="968" y="969"/>
                  </a:cubicBezTo>
                  <a:cubicBezTo>
                    <a:pt x="969" y="970"/>
                    <a:pt x="970" y="971"/>
                    <a:pt x="971" y="972"/>
                  </a:cubicBezTo>
                  <a:cubicBezTo>
                    <a:pt x="971" y="972"/>
                    <a:pt x="971" y="972"/>
                    <a:pt x="971" y="972"/>
                  </a:cubicBezTo>
                  <a:lnTo>
                    <a:pt x="974" y="974"/>
                  </a:lnTo>
                  <a:close/>
                  <a:moveTo>
                    <a:pt x="1001" y="976"/>
                  </a:moveTo>
                  <a:cubicBezTo>
                    <a:pt x="1003" y="981"/>
                    <a:pt x="1010" y="1003"/>
                    <a:pt x="1013" y="1005"/>
                  </a:cubicBezTo>
                  <a:cubicBezTo>
                    <a:pt x="1013" y="1006"/>
                    <a:pt x="1014" y="1006"/>
                    <a:pt x="1014" y="1007"/>
                  </a:cubicBezTo>
                  <a:cubicBezTo>
                    <a:pt x="1015" y="1007"/>
                    <a:pt x="1015" y="1007"/>
                    <a:pt x="1015" y="1007"/>
                  </a:cubicBezTo>
                  <a:cubicBezTo>
                    <a:pt x="1015" y="1008"/>
                    <a:pt x="1016" y="1008"/>
                    <a:pt x="1016" y="1009"/>
                  </a:cubicBezTo>
                  <a:cubicBezTo>
                    <a:pt x="1017" y="1009"/>
                    <a:pt x="1017" y="1009"/>
                    <a:pt x="1017" y="1009"/>
                  </a:cubicBezTo>
                  <a:cubicBezTo>
                    <a:pt x="1017" y="1010"/>
                    <a:pt x="1018" y="1010"/>
                    <a:pt x="1018" y="1010"/>
                  </a:cubicBezTo>
                  <a:cubicBezTo>
                    <a:pt x="1019" y="1011"/>
                    <a:pt x="1020" y="1012"/>
                    <a:pt x="1020" y="1012"/>
                  </a:cubicBezTo>
                  <a:cubicBezTo>
                    <a:pt x="1016" y="1020"/>
                    <a:pt x="1016" y="1020"/>
                    <a:pt x="1016" y="1020"/>
                  </a:cubicBezTo>
                  <a:cubicBezTo>
                    <a:pt x="1010" y="1024"/>
                    <a:pt x="1010" y="1024"/>
                    <a:pt x="1010" y="1024"/>
                  </a:cubicBezTo>
                  <a:cubicBezTo>
                    <a:pt x="1009" y="1025"/>
                    <a:pt x="1009" y="1025"/>
                    <a:pt x="1009" y="1025"/>
                  </a:cubicBezTo>
                  <a:cubicBezTo>
                    <a:pt x="1009" y="1025"/>
                    <a:pt x="1009" y="1025"/>
                    <a:pt x="1009" y="1025"/>
                  </a:cubicBezTo>
                  <a:cubicBezTo>
                    <a:pt x="1009" y="1025"/>
                    <a:pt x="1009" y="1025"/>
                    <a:pt x="1009" y="1025"/>
                  </a:cubicBezTo>
                  <a:cubicBezTo>
                    <a:pt x="1009" y="1026"/>
                    <a:pt x="1009" y="1026"/>
                    <a:pt x="1009" y="1026"/>
                  </a:cubicBezTo>
                  <a:cubicBezTo>
                    <a:pt x="1009" y="1026"/>
                    <a:pt x="1009" y="1026"/>
                    <a:pt x="1009" y="1026"/>
                  </a:cubicBezTo>
                  <a:cubicBezTo>
                    <a:pt x="1009" y="1027"/>
                    <a:pt x="1009" y="1027"/>
                    <a:pt x="1009" y="1027"/>
                  </a:cubicBezTo>
                  <a:cubicBezTo>
                    <a:pt x="1009" y="1027"/>
                    <a:pt x="1009" y="1027"/>
                    <a:pt x="1009" y="1027"/>
                  </a:cubicBezTo>
                  <a:cubicBezTo>
                    <a:pt x="1012" y="1037"/>
                    <a:pt x="1012" y="1037"/>
                    <a:pt x="1012" y="1037"/>
                  </a:cubicBezTo>
                  <a:cubicBezTo>
                    <a:pt x="1015" y="1042"/>
                    <a:pt x="1015" y="1042"/>
                    <a:pt x="1015" y="1042"/>
                  </a:cubicBezTo>
                  <a:cubicBezTo>
                    <a:pt x="1015" y="1053"/>
                    <a:pt x="1015" y="1053"/>
                    <a:pt x="1015" y="1053"/>
                  </a:cubicBezTo>
                  <a:cubicBezTo>
                    <a:pt x="1030" y="1069"/>
                    <a:pt x="1030" y="1069"/>
                    <a:pt x="1030" y="1069"/>
                  </a:cubicBezTo>
                  <a:cubicBezTo>
                    <a:pt x="1030" y="1097"/>
                    <a:pt x="1030" y="1097"/>
                    <a:pt x="1030" y="1097"/>
                  </a:cubicBezTo>
                  <a:cubicBezTo>
                    <a:pt x="1030" y="1099"/>
                    <a:pt x="1030" y="1102"/>
                    <a:pt x="1030" y="1103"/>
                  </a:cubicBezTo>
                  <a:cubicBezTo>
                    <a:pt x="1029" y="1104"/>
                    <a:pt x="1022" y="1107"/>
                    <a:pt x="1015" y="1110"/>
                  </a:cubicBezTo>
                  <a:cubicBezTo>
                    <a:pt x="1014" y="1110"/>
                    <a:pt x="1014" y="1110"/>
                    <a:pt x="1014" y="1110"/>
                  </a:cubicBezTo>
                  <a:cubicBezTo>
                    <a:pt x="1014" y="1118"/>
                    <a:pt x="1014" y="1118"/>
                    <a:pt x="1014" y="1118"/>
                  </a:cubicBezTo>
                  <a:cubicBezTo>
                    <a:pt x="1019" y="1126"/>
                    <a:pt x="1019" y="1126"/>
                    <a:pt x="1019" y="1126"/>
                  </a:cubicBezTo>
                  <a:cubicBezTo>
                    <a:pt x="1017" y="1129"/>
                    <a:pt x="1017" y="1129"/>
                    <a:pt x="1017" y="1129"/>
                  </a:cubicBezTo>
                  <a:cubicBezTo>
                    <a:pt x="1010" y="1127"/>
                    <a:pt x="1010" y="1127"/>
                    <a:pt x="1010" y="1127"/>
                  </a:cubicBezTo>
                  <a:cubicBezTo>
                    <a:pt x="1007" y="1124"/>
                    <a:pt x="1002" y="1119"/>
                    <a:pt x="1002" y="1118"/>
                  </a:cubicBezTo>
                  <a:cubicBezTo>
                    <a:pt x="1004" y="1116"/>
                    <a:pt x="1003" y="1105"/>
                    <a:pt x="1003" y="1100"/>
                  </a:cubicBezTo>
                  <a:cubicBezTo>
                    <a:pt x="1003" y="1097"/>
                    <a:pt x="1006" y="1089"/>
                    <a:pt x="1006" y="1088"/>
                  </a:cubicBezTo>
                  <a:cubicBezTo>
                    <a:pt x="1006" y="1086"/>
                    <a:pt x="1003" y="1076"/>
                    <a:pt x="1003" y="1074"/>
                  </a:cubicBezTo>
                  <a:cubicBezTo>
                    <a:pt x="1002" y="1074"/>
                    <a:pt x="1002" y="1074"/>
                    <a:pt x="1002" y="1074"/>
                  </a:cubicBezTo>
                  <a:cubicBezTo>
                    <a:pt x="1000" y="1072"/>
                    <a:pt x="1000" y="1072"/>
                    <a:pt x="1000" y="1072"/>
                  </a:cubicBezTo>
                  <a:cubicBezTo>
                    <a:pt x="1000" y="1072"/>
                    <a:pt x="1000" y="1072"/>
                    <a:pt x="1000" y="1072"/>
                  </a:cubicBezTo>
                  <a:cubicBezTo>
                    <a:pt x="999" y="1070"/>
                    <a:pt x="999" y="1070"/>
                    <a:pt x="999" y="1070"/>
                  </a:cubicBezTo>
                  <a:cubicBezTo>
                    <a:pt x="999" y="1070"/>
                    <a:pt x="999" y="1070"/>
                    <a:pt x="999" y="1070"/>
                  </a:cubicBezTo>
                  <a:cubicBezTo>
                    <a:pt x="998" y="1070"/>
                    <a:pt x="998" y="1070"/>
                    <a:pt x="998" y="1070"/>
                  </a:cubicBezTo>
                  <a:cubicBezTo>
                    <a:pt x="988" y="1073"/>
                    <a:pt x="988" y="1073"/>
                    <a:pt x="988" y="1073"/>
                  </a:cubicBezTo>
                  <a:cubicBezTo>
                    <a:pt x="979" y="1063"/>
                    <a:pt x="979" y="1063"/>
                    <a:pt x="979" y="1063"/>
                  </a:cubicBezTo>
                  <a:cubicBezTo>
                    <a:pt x="975" y="1062"/>
                    <a:pt x="975" y="1062"/>
                    <a:pt x="975" y="1062"/>
                  </a:cubicBezTo>
                  <a:cubicBezTo>
                    <a:pt x="975" y="1031"/>
                    <a:pt x="975" y="1031"/>
                    <a:pt x="975" y="1031"/>
                  </a:cubicBezTo>
                  <a:cubicBezTo>
                    <a:pt x="987" y="1031"/>
                    <a:pt x="987" y="1031"/>
                    <a:pt x="987" y="1031"/>
                  </a:cubicBezTo>
                  <a:cubicBezTo>
                    <a:pt x="990" y="1025"/>
                    <a:pt x="990" y="1025"/>
                    <a:pt x="990" y="1025"/>
                  </a:cubicBezTo>
                  <a:cubicBezTo>
                    <a:pt x="983" y="1020"/>
                    <a:pt x="983" y="1020"/>
                    <a:pt x="983" y="1020"/>
                  </a:cubicBezTo>
                  <a:cubicBezTo>
                    <a:pt x="983" y="1018"/>
                    <a:pt x="984" y="1012"/>
                    <a:pt x="982" y="1010"/>
                  </a:cubicBezTo>
                  <a:cubicBezTo>
                    <a:pt x="982" y="1009"/>
                    <a:pt x="984" y="1007"/>
                    <a:pt x="985" y="1006"/>
                  </a:cubicBezTo>
                  <a:cubicBezTo>
                    <a:pt x="986" y="1005"/>
                    <a:pt x="986" y="1005"/>
                    <a:pt x="986" y="1005"/>
                  </a:cubicBezTo>
                  <a:cubicBezTo>
                    <a:pt x="980" y="1000"/>
                    <a:pt x="980" y="1000"/>
                    <a:pt x="980" y="1000"/>
                  </a:cubicBezTo>
                  <a:cubicBezTo>
                    <a:pt x="979" y="995"/>
                    <a:pt x="979" y="995"/>
                    <a:pt x="979" y="995"/>
                  </a:cubicBezTo>
                  <a:cubicBezTo>
                    <a:pt x="990" y="995"/>
                    <a:pt x="990" y="995"/>
                    <a:pt x="990" y="995"/>
                  </a:cubicBezTo>
                  <a:cubicBezTo>
                    <a:pt x="990" y="991"/>
                    <a:pt x="990" y="991"/>
                    <a:pt x="990" y="991"/>
                  </a:cubicBezTo>
                  <a:cubicBezTo>
                    <a:pt x="984" y="986"/>
                    <a:pt x="984" y="986"/>
                    <a:pt x="984" y="986"/>
                  </a:cubicBezTo>
                  <a:cubicBezTo>
                    <a:pt x="984" y="978"/>
                    <a:pt x="984" y="978"/>
                    <a:pt x="984" y="978"/>
                  </a:cubicBezTo>
                  <a:cubicBezTo>
                    <a:pt x="978" y="974"/>
                    <a:pt x="978" y="974"/>
                    <a:pt x="978" y="974"/>
                  </a:cubicBezTo>
                  <a:cubicBezTo>
                    <a:pt x="990" y="974"/>
                    <a:pt x="990" y="974"/>
                    <a:pt x="990" y="974"/>
                  </a:cubicBezTo>
                  <a:cubicBezTo>
                    <a:pt x="1001" y="976"/>
                    <a:pt x="1001" y="976"/>
                    <a:pt x="1001" y="976"/>
                  </a:cubicBezTo>
                  <a:cubicBezTo>
                    <a:pt x="1001" y="976"/>
                    <a:pt x="1001" y="976"/>
                    <a:pt x="1001" y="976"/>
                  </a:cubicBezTo>
                  <a:cubicBezTo>
                    <a:pt x="1001" y="976"/>
                    <a:pt x="1001" y="976"/>
                    <a:pt x="1001" y="976"/>
                  </a:cubicBezTo>
                  <a:cubicBezTo>
                    <a:pt x="1001" y="976"/>
                    <a:pt x="1001" y="976"/>
                    <a:pt x="1001" y="976"/>
                  </a:cubicBezTo>
                  <a:cubicBezTo>
                    <a:pt x="1001" y="976"/>
                    <a:pt x="1001" y="976"/>
                    <a:pt x="1001" y="976"/>
                  </a:cubicBezTo>
                  <a:close/>
                  <a:moveTo>
                    <a:pt x="964" y="1172"/>
                  </a:moveTo>
                  <a:cubicBezTo>
                    <a:pt x="971" y="1179"/>
                    <a:pt x="971" y="1179"/>
                    <a:pt x="971" y="1179"/>
                  </a:cubicBezTo>
                  <a:cubicBezTo>
                    <a:pt x="970" y="1187"/>
                    <a:pt x="970" y="1187"/>
                    <a:pt x="970" y="1187"/>
                  </a:cubicBezTo>
                  <a:cubicBezTo>
                    <a:pt x="958" y="1196"/>
                    <a:pt x="958" y="1196"/>
                    <a:pt x="958" y="1196"/>
                  </a:cubicBezTo>
                  <a:cubicBezTo>
                    <a:pt x="958" y="1214"/>
                    <a:pt x="958" y="1214"/>
                    <a:pt x="958" y="1214"/>
                  </a:cubicBezTo>
                  <a:cubicBezTo>
                    <a:pt x="939" y="1237"/>
                    <a:pt x="939" y="1237"/>
                    <a:pt x="939" y="1237"/>
                  </a:cubicBezTo>
                  <a:cubicBezTo>
                    <a:pt x="922" y="1231"/>
                    <a:pt x="922" y="1231"/>
                    <a:pt x="922" y="1231"/>
                  </a:cubicBezTo>
                  <a:cubicBezTo>
                    <a:pt x="904" y="1226"/>
                    <a:pt x="904" y="1226"/>
                    <a:pt x="904" y="1226"/>
                  </a:cubicBezTo>
                  <a:cubicBezTo>
                    <a:pt x="900" y="1224"/>
                    <a:pt x="900" y="1224"/>
                    <a:pt x="900" y="1224"/>
                  </a:cubicBezTo>
                  <a:cubicBezTo>
                    <a:pt x="889" y="1218"/>
                    <a:pt x="889" y="1218"/>
                    <a:pt x="889" y="1218"/>
                  </a:cubicBezTo>
                  <a:cubicBezTo>
                    <a:pt x="889" y="1218"/>
                    <a:pt x="889" y="1218"/>
                    <a:pt x="889" y="1218"/>
                  </a:cubicBezTo>
                  <a:cubicBezTo>
                    <a:pt x="889" y="1218"/>
                    <a:pt x="889" y="1218"/>
                    <a:pt x="889" y="1218"/>
                  </a:cubicBezTo>
                  <a:cubicBezTo>
                    <a:pt x="873" y="1211"/>
                    <a:pt x="873" y="1211"/>
                    <a:pt x="873" y="1211"/>
                  </a:cubicBezTo>
                  <a:cubicBezTo>
                    <a:pt x="873" y="1204"/>
                    <a:pt x="873" y="1204"/>
                    <a:pt x="873" y="1204"/>
                  </a:cubicBezTo>
                  <a:cubicBezTo>
                    <a:pt x="869" y="1191"/>
                    <a:pt x="869" y="1191"/>
                    <a:pt x="869" y="1191"/>
                  </a:cubicBezTo>
                  <a:cubicBezTo>
                    <a:pt x="863" y="1191"/>
                    <a:pt x="863" y="1191"/>
                    <a:pt x="863" y="1191"/>
                  </a:cubicBezTo>
                  <a:cubicBezTo>
                    <a:pt x="863" y="1184"/>
                    <a:pt x="863" y="1184"/>
                    <a:pt x="863" y="1184"/>
                  </a:cubicBezTo>
                  <a:cubicBezTo>
                    <a:pt x="846" y="1177"/>
                    <a:pt x="846" y="1177"/>
                    <a:pt x="846" y="1177"/>
                  </a:cubicBezTo>
                  <a:cubicBezTo>
                    <a:pt x="846" y="1161"/>
                    <a:pt x="846" y="1161"/>
                    <a:pt x="846" y="1161"/>
                  </a:cubicBezTo>
                  <a:cubicBezTo>
                    <a:pt x="833" y="1154"/>
                    <a:pt x="833" y="1154"/>
                    <a:pt x="833" y="1154"/>
                  </a:cubicBezTo>
                  <a:cubicBezTo>
                    <a:pt x="830" y="1142"/>
                    <a:pt x="830" y="1142"/>
                    <a:pt x="830" y="1142"/>
                  </a:cubicBezTo>
                  <a:cubicBezTo>
                    <a:pt x="830" y="1142"/>
                    <a:pt x="830" y="1142"/>
                    <a:pt x="830" y="1142"/>
                  </a:cubicBezTo>
                  <a:cubicBezTo>
                    <a:pt x="830" y="1142"/>
                    <a:pt x="830" y="1142"/>
                    <a:pt x="830" y="1142"/>
                  </a:cubicBezTo>
                  <a:cubicBezTo>
                    <a:pt x="833" y="1142"/>
                    <a:pt x="839" y="1141"/>
                    <a:pt x="845" y="1140"/>
                  </a:cubicBezTo>
                  <a:cubicBezTo>
                    <a:pt x="845" y="1140"/>
                    <a:pt x="846" y="1140"/>
                    <a:pt x="846" y="1140"/>
                  </a:cubicBezTo>
                  <a:cubicBezTo>
                    <a:pt x="846" y="1140"/>
                    <a:pt x="846" y="1140"/>
                    <a:pt x="847" y="1140"/>
                  </a:cubicBezTo>
                  <a:cubicBezTo>
                    <a:pt x="847" y="1140"/>
                    <a:pt x="848" y="1140"/>
                    <a:pt x="848" y="1140"/>
                  </a:cubicBezTo>
                  <a:cubicBezTo>
                    <a:pt x="848" y="1140"/>
                    <a:pt x="849" y="1140"/>
                    <a:pt x="849" y="1140"/>
                  </a:cubicBezTo>
                  <a:cubicBezTo>
                    <a:pt x="849" y="1140"/>
                    <a:pt x="850" y="1140"/>
                    <a:pt x="850" y="1140"/>
                  </a:cubicBezTo>
                  <a:cubicBezTo>
                    <a:pt x="850" y="1140"/>
                    <a:pt x="851" y="1140"/>
                    <a:pt x="851" y="1140"/>
                  </a:cubicBezTo>
                  <a:cubicBezTo>
                    <a:pt x="851" y="1140"/>
                    <a:pt x="852" y="1140"/>
                    <a:pt x="852" y="1140"/>
                  </a:cubicBezTo>
                  <a:cubicBezTo>
                    <a:pt x="852" y="1140"/>
                    <a:pt x="852" y="1140"/>
                    <a:pt x="853" y="1140"/>
                  </a:cubicBezTo>
                  <a:cubicBezTo>
                    <a:pt x="853" y="1140"/>
                    <a:pt x="853" y="1140"/>
                    <a:pt x="854" y="1140"/>
                  </a:cubicBezTo>
                  <a:cubicBezTo>
                    <a:pt x="854" y="1140"/>
                    <a:pt x="854" y="1140"/>
                    <a:pt x="854" y="1140"/>
                  </a:cubicBezTo>
                  <a:cubicBezTo>
                    <a:pt x="854" y="1140"/>
                    <a:pt x="855" y="1140"/>
                    <a:pt x="855" y="1140"/>
                  </a:cubicBezTo>
                  <a:cubicBezTo>
                    <a:pt x="855" y="1139"/>
                    <a:pt x="855" y="1139"/>
                    <a:pt x="855" y="1139"/>
                  </a:cubicBezTo>
                  <a:cubicBezTo>
                    <a:pt x="856" y="1139"/>
                    <a:pt x="856" y="1139"/>
                    <a:pt x="856" y="1139"/>
                  </a:cubicBezTo>
                  <a:cubicBezTo>
                    <a:pt x="860" y="1139"/>
                    <a:pt x="862" y="1133"/>
                    <a:pt x="863" y="1131"/>
                  </a:cubicBezTo>
                  <a:cubicBezTo>
                    <a:pt x="881" y="1115"/>
                    <a:pt x="881" y="1115"/>
                    <a:pt x="881" y="1115"/>
                  </a:cubicBezTo>
                  <a:cubicBezTo>
                    <a:pt x="895" y="1111"/>
                    <a:pt x="895" y="1111"/>
                    <a:pt x="895" y="1111"/>
                  </a:cubicBezTo>
                  <a:cubicBezTo>
                    <a:pt x="895" y="1102"/>
                    <a:pt x="895" y="1102"/>
                    <a:pt x="895" y="1102"/>
                  </a:cubicBezTo>
                  <a:cubicBezTo>
                    <a:pt x="904" y="1098"/>
                    <a:pt x="904" y="1098"/>
                    <a:pt x="904" y="1098"/>
                  </a:cubicBezTo>
                  <a:cubicBezTo>
                    <a:pt x="924" y="1095"/>
                    <a:pt x="924" y="1095"/>
                    <a:pt x="924" y="1095"/>
                  </a:cubicBezTo>
                  <a:cubicBezTo>
                    <a:pt x="920" y="1102"/>
                    <a:pt x="920" y="1102"/>
                    <a:pt x="920" y="1102"/>
                  </a:cubicBezTo>
                  <a:cubicBezTo>
                    <a:pt x="937" y="1107"/>
                    <a:pt x="937" y="1107"/>
                    <a:pt x="937" y="1107"/>
                  </a:cubicBezTo>
                  <a:cubicBezTo>
                    <a:pt x="947" y="1111"/>
                    <a:pt x="947" y="1111"/>
                    <a:pt x="947" y="1111"/>
                  </a:cubicBezTo>
                  <a:cubicBezTo>
                    <a:pt x="957" y="1115"/>
                    <a:pt x="957" y="1115"/>
                    <a:pt x="957" y="1115"/>
                  </a:cubicBezTo>
                  <a:cubicBezTo>
                    <a:pt x="961" y="1115"/>
                    <a:pt x="961" y="1115"/>
                    <a:pt x="961" y="1115"/>
                  </a:cubicBezTo>
                  <a:cubicBezTo>
                    <a:pt x="969" y="1118"/>
                    <a:pt x="969" y="1118"/>
                    <a:pt x="969" y="1118"/>
                  </a:cubicBezTo>
                  <a:cubicBezTo>
                    <a:pt x="970" y="1126"/>
                    <a:pt x="970" y="1126"/>
                    <a:pt x="970" y="1126"/>
                  </a:cubicBezTo>
                  <a:cubicBezTo>
                    <a:pt x="971" y="1148"/>
                    <a:pt x="971" y="1148"/>
                    <a:pt x="971" y="1148"/>
                  </a:cubicBezTo>
                  <a:cubicBezTo>
                    <a:pt x="964" y="1160"/>
                    <a:pt x="964" y="1160"/>
                    <a:pt x="964" y="1160"/>
                  </a:cubicBezTo>
                  <a:lnTo>
                    <a:pt x="964" y="1172"/>
                  </a:lnTo>
                  <a:close/>
                  <a:moveTo>
                    <a:pt x="732" y="1294"/>
                  </a:moveTo>
                  <a:cubicBezTo>
                    <a:pt x="731" y="1293"/>
                    <a:pt x="731" y="1293"/>
                    <a:pt x="730" y="1293"/>
                  </a:cubicBezTo>
                  <a:cubicBezTo>
                    <a:pt x="730" y="1293"/>
                    <a:pt x="730" y="1293"/>
                    <a:pt x="729" y="1292"/>
                  </a:cubicBezTo>
                  <a:cubicBezTo>
                    <a:pt x="729" y="1292"/>
                    <a:pt x="729" y="1292"/>
                    <a:pt x="728" y="1292"/>
                  </a:cubicBezTo>
                  <a:cubicBezTo>
                    <a:pt x="728" y="1292"/>
                    <a:pt x="728" y="1291"/>
                    <a:pt x="728" y="1291"/>
                  </a:cubicBezTo>
                  <a:cubicBezTo>
                    <a:pt x="727" y="1291"/>
                    <a:pt x="727" y="1291"/>
                    <a:pt x="727" y="1291"/>
                  </a:cubicBezTo>
                  <a:cubicBezTo>
                    <a:pt x="726" y="1290"/>
                    <a:pt x="726" y="1290"/>
                    <a:pt x="726" y="1290"/>
                  </a:cubicBezTo>
                  <a:cubicBezTo>
                    <a:pt x="726" y="1290"/>
                    <a:pt x="725" y="1290"/>
                    <a:pt x="725" y="1289"/>
                  </a:cubicBezTo>
                  <a:cubicBezTo>
                    <a:pt x="725" y="1289"/>
                    <a:pt x="725" y="1289"/>
                    <a:pt x="725" y="1289"/>
                  </a:cubicBezTo>
                  <a:cubicBezTo>
                    <a:pt x="724" y="1289"/>
                    <a:pt x="724" y="1288"/>
                    <a:pt x="724" y="1288"/>
                  </a:cubicBezTo>
                  <a:cubicBezTo>
                    <a:pt x="724" y="1288"/>
                    <a:pt x="723" y="1288"/>
                    <a:pt x="723" y="1288"/>
                  </a:cubicBezTo>
                  <a:cubicBezTo>
                    <a:pt x="723" y="1288"/>
                    <a:pt x="723" y="1287"/>
                    <a:pt x="723" y="1287"/>
                  </a:cubicBezTo>
                  <a:cubicBezTo>
                    <a:pt x="722" y="1287"/>
                    <a:pt x="722" y="1286"/>
                    <a:pt x="722" y="1286"/>
                  </a:cubicBezTo>
                  <a:cubicBezTo>
                    <a:pt x="722" y="1228"/>
                    <a:pt x="722" y="1228"/>
                    <a:pt x="722" y="1228"/>
                  </a:cubicBezTo>
                  <a:cubicBezTo>
                    <a:pt x="742" y="1228"/>
                    <a:pt x="742" y="1228"/>
                    <a:pt x="742" y="1228"/>
                  </a:cubicBezTo>
                  <a:cubicBezTo>
                    <a:pt x="742" y="1153"/>
                    <a:pt x="742" y="1153"/>
                    <a:pt x="742" y="1153"/>
                  </a:cubicBezTo>
                  <a:cubicBezTo>
                    <a:pt x="790" y="1148"/>
                    <a:pt x="790" y="1148"/>
                    <a:pt x="790" y="1148"/>
                  </a:cubicBezTo>
                  <a:cubicBezTo>
                    <a:pt x="795" y="1154"/>
                    <a:pt x="795" y="1154"/>
                    <a:pt x="795" y="1154"/>
                  </a:cubicBezTo>
                  <a:cubicBezTo>
                    <a:pt x="814" y="1145"/>
                    <a:pt x="814" y="1145"/>
                    <a:pt x="814" y="1145"/>
                  </a:cubicBezTo>
                  <a:cubicBezTo>
                    <a:pt x="821" y="1142"/>
                    <a:pt x="821" y="1142"/>
                    <a:pt x="821" y="1142"/>
                  </a:cubicBezTo>
                  <a:cubicBezTo>
                    <a:pt x="828" y="1142"/>
                    <a:pt x="828" y="1142"/>
                    <a:pt x="828" y="1142"/>
                  </a:cubicBezTo>
                  <a:cubicBezTo>
                    <a:pt x="831" y="1155"/>
                    <a:pt x="831" y="1155"/>
                    <a:pt x="831" y="1155"/>
                  </a:cubicBezTo>
                  <a:cubicBezTo>
                    <a:pt x="844" y="1162"/>
                    <a:pt x="844" y="1162"/>
                    <a:pt x="844" y="1162"/>
                  </a:cubicBezTo>
                  <a:cubicBezTo>
                    <a:pt x="844" y="1178"/>
                    <a:pt x="844" y="1178"/>
                    <a:pt x="844" y="1178"/>
                  </a:cubicBezTo>
                  <a:cubicBezTo>
                    <a:pt x="861" y="1186"/>
                    <a:pt x="861" y="1186"/>
                    <a:pt x="861" y="1186"/>
                  </a:cubicBezTo>
                  <a:cubicBezTo>
                    <a:pt x="861" y="1193"/>
                    <a:pt x="861" y="1193"/>
                    <a:pt x="861" y="1193"/>
                  </a:cubicBezTo>
                  <a:cubicBezTo>
                    <a:pt x="867" y="1193"/>
                    <a:pt x="867" y="1193"/>
                    <a:pt x="867" y="1193"/>
                  </a:cubicBezTo>
                  <a:cubicBezTo>
                    <a:pt x="871" y="1204"/>
                    <a:pt x="871" y="1204"/>
                    <a:pt x="871" y="1204"/>
                  </a:cubicBezTo>
                  <a:cubicBezTo>
                    <a:pt x="871" y="1213"/>
                    <a:pt x="871" y="1213"/>
                    <a:pt x="871" y="1213"/>
                  </a:cubicBezTo>
                  <a:cubicBezTo>
                    <a:pt x="888" y="1220"/>
                    <a:pt x="888" y="1220"/>
                    <a:pt x="888" y="1220"/>
                  </a:cubicBezTo>
                  <a:cubicBezTo>
                    <a:pt x="890" y="1221"/>
                    <a:pt x="890" y="1221"/>
                    <a:pt x="890" y="1221"/>
                  </a:cubicBezTo>
                  <a:cubicBezTo>
                    <a:pt x="902" y="1227"/>
                    <a:pt x="902" y="1227"/>
                    <a:pt x="902" y="1227"/>
                  </a:cubicBezTo>
                  <a:cubicBezTo>
                    <a:pt x="896" y="1232"/>
                    <a:pt x="896" y="1232"/>
                    <a:pt x="896" y="1232"/>
                  </a:cubicBezTo>
                  <a:cubicBezTo>
                    <a:pt x="896" y="1237"/>
                    <a:pt x="896" y="1237"/>
                    <a:pt x="896" y="1237"/>
                  </a:cubicBezTo>
                  <a:cubicBezTo>
                    <a:pt x="886" y="1237"/>
                    <a:pt x="886" y="1237"/>
                    <a:pt x="886" y="1237"/>
                  </a:cubicBezTo>
                  <a:cubicBezTo>
                    <a:pt x="878" y="1241"/>
                    <a:pt x="878" y="1241"/>
                    <a:pt x="878" y="1241"/>
                  </a:cubicBezTo>
                  <a:cubicBezTo>
                    <a:pt x="870" y="1253"/>
                    <a:pt x="870" y="1253"/>
                    <a:pt x="870" y="1253"/>
                  </a:cubicBezTo>
                  <a:cubicBezTo>
                    <a:pt x="859" y="1259"/>
                    <a:pt x="859" y="1259"/>
                    <a:pt x="859" y="1259"/>
                  </a:cubicBezTo>
                  <a:cubicBezTo>
                    <a:pt x="852" y="1259"/>
                    <a:pt x="852" y="1259"/>
                    <a:pt x="852" y="1259"/>
                  </a:cubicBezTo>
                  <a:cubicBezTo>
                    <a:pt x="852" y="1273"/>
                    <a:pt x="852" y="1273"/>
                    <a:pt x="852" y="1273"/>
                  </a:cubicBezTo>
                  <a:cubicBezTo>
                    <a:pt x="838" y="1284"/>
                    <a:pt x="838" y="1284"/>
                    <a:pt x="838" y="1284"/>
                  </a:cubicBezTo>
                  <a:cubicBezTo>
                    <a:pt x="833" y="1284"/>
                    <a:pt x="833" y="1284"/>
                    <a:pt x="833" y="1284"/>
                  </a:cubicBezTo>
                  <a:cubicBezTo>
                    <a:pt x="820" y="1311"/>
                    <a:pt x="820" y="1311"/>
                    <a:pt x="820" y="1311"/>
                  </a:cubicBezTo>
                  <a:cubicBezTo>
                    <a:pt x="805" y="1311"/>
                    <a:pt x="805" y="1311"/>
                    <a:pt x="805" y="1311"/>
                  </a:cubicBezTo>
                  <a:cubicBezTo>
                    <a:pt x="797" y="1307"/>
                    <a:pt x="797" y="1307"/>
                    <a:pt x="797" y="1307"/>
                  </a:cubicBezTo>
                  <a:cubicBezTo>
                    <a:pt x="784" y="1294"/>
                    <a:pt x="784" y="1294"/>
                    <a:pt x="784" y="1294"/>
                  </a:cubicBezTo>
                  <a:cubicBezTo>
                    <a:pt x="779" y="1294"/>
                    <a:pt x="779" y="1294"/>
                    <a:pt x="779" y="1294"/>
                  </a:cubicBezTo>
                  <a:cubicBezTo>
                    <a:pt x="772" y="1300"/>
                    <a:pt x="772" y="1300"/>
                    <a:pt x="772" y="1300"/>
                  </a:cubicBezTo>
                  <a:cubicBezTo>
                    <a:pt x="772" y="1300"/>
                    <a:pt x="772" y="1300"/>
                    <a:pt x="772" y="1300"/>
                  </a:cubicBezTo>
                  <a:cubicBezTo>
                    <a:pt x="772" y="1312"/>
                    <a:pt x="772" y="1312"/>
                    <a:pt x="772" y="1312"/>
                  </a:cubicBezTo>
                  <a:cubicBezTo>
                    <a:pt x="770" y="1313"/>
                    <a:pt x="761" y="1319"/>
                    <a:pt x="759" y="1320"/>
                  </a:cubicBezTo>
                  <a:cubicBezTo>
                    <a:pt x="757" y="1322"/>
                    <a:pt x="753" y="1329"/>
                    <a:pt x="752" y="1331"/>
                  </a:cubicBezTo>
                  <a:cubicBezTo>
                    <a:pt x="747" y="1332"/>
                    <a:pt x="739" y="1332"/>
                    <a:pt x="737" y="1331"/>
                  </a:cubicBezTo>
                  <a:cubicBezTo>
                    <a:pt x="735" y="1331"/>
                    <a:pt x="733" y="1329"/>
                    <a:pt x="732" y="1328"/>
                  </a:cubicBezTo>
                  <a:cubicBezTo>
                    <a:pt x="732" y="1312"/>
                    <a:pt x="732" y="1312"/>
                    <a:pt x="732" y="1312"/>
                  </a:cubicBezTo>
                  <a:cubicBezTo>
                    <a:pt x="733" y="1309"/>
                    <a:pt x="737" y="1296"/>
                    <a:pt x="732" y="1294"/>
                  </a:cubicBezTo>
                  <a:close/>
                  <a:moveTo>
                    <a:pt x="566" y="1100"/>
                  </a:moveTo>
                  <a:cubicBezTo>
                    <a:pt x="568" y="1098"/>
                    <a:pt x="570" y="1096"/>
                    <a:pt x="570" y="1095"/>
                  </a:cubicBezTo>
                  <a:cubicBezTo>
                    <a:pt x="570" y="1094"/>
                    <a:pt x="574" y="1079"/>
                    <a:pt x="576" y="1070"/>
                  </a:cubicBezTo>
                  <a:cubicBezTo>
                    <a:pt x="577" y="1061"/>
                    <a:pt x="577" y="1061"/>
                    <a:pt x="577" y="1061"/>
                  </a:cubicBezTo>
                  <a:cubicBezTo>
                    <a:pt x="582" y="1057"/>
                    <a:pt x="582" y="1057"/>
                    <a:pt x="582" y="1057"/>
                  </a:cubicBezTo>
                  <a:cubicBezTo>
                    <a:pt x="583" y="1049"/>
                    <a:pt x="583" y="1049"/>
                    <a:pt x="583" y="1049"/>
                  </a:cubicBezTo>
                  <a:cubicBezTo>
                    <a:pt x="592" y="1036"/>
                    <a:pt x="592" y="1036"/>
                    <a:pt x="592" y="1036"/>
                  </a:cubicBezTo>
                  <a:cubicBezTo>
                    <a:pt x="601" y="1030"/>
                    <a:pt x="601" y="1030"/>
                    <a:pt x="601" y="1030"/>
                  </a:cubicBezTo>
                  <a:cubicBezTo>
                    <a:pt x="603" y="1005"/>
                    <a:pt x="603" y="1005"/>
                    <a:pt x="603" y="1005"/>
                  </a:cubicBezTo>
                  <a:cubicBezTo>
                    <a:pt x="608" y="1002"/>
                    <a:pt x="608" y="1002"/>
                    <a:pt x="608" y="1002"/>
                  </a:cubicBezTo>
                  <a:cubicBezTo>
                    <a:pt x="593" y="966"/>
                    <a:pt x="593" y="966"/>
                    <a:pt x="593" y="966"/>
                  </a:cubicBezTo>
                  <a:cubicBezTo>
                    <a:pt x="593" y="959"/>
                    <a:pt x="593" y="959"/>
                    <a:pt x="593" y="959"/>
                  </a:cubicBezTo>
                  <a:cubicBezTo>
                    <a:pt x="597" y="952"/>
                    <a:pt x="597" y="952"/>
                    <a:pt x="597" y="952"/>
                  </a:cubicBezTo>
                  <a:cubicBezTo>
                    <a:pt x="597" y="951"/>
                    <a:pt x="597" y="951"/>
                    <a:pt x="597" y="951"/>
                  </a:cubicBezTo>
                  <a:cubicBezTo>
                    <a:pt x="593" y="940"/>
                    <a:pt x="586" y="920"/>
                    <a:pt x="586" y="919"/>
                  </a:cubicBezTo>
                  <a:cubicBezTo>
                    <a:pt x="586" y="917"/>
                    <a:pt x="583" y="913"/>
                    <a:pt x="583" y="912"/>
                  </a:cubicBezTo>
                  <a:cubicBezTo>
                    <a:pt x="583" y="912"/>
                    <a:pt x="583" y="912"/>
                    <a:pt x="583" y="912"/>
                  </a:cubicBezTo>
                  <a:cubicBezTo>
                    <a:pt x="576" y="905"/>
                    <a:pt x="576" y="905"/>
                    <a:pt x="576" y="905"/>
                  </a:cubicBezTo>
                  <a:cubicBezTo>
                    <a:pt x="576" y="903"/>
                    <a:pt x="576" y="903"/>
                    <a:pt x="576" y="903"/>
                  </a:cubicBezTo>
                  <a:cubicBezTo>
                    <a:pt x="587" y="896"/>
                    <a:pt x="587" y="896"/>
                    <a:pt x="587" y="896"/>
                  </a:cubicBezTo>
                  <a:cubicBezTo>
                    <a:pt x="659" y="896"/>
                    <a:pt x="659" y="896"/>
                    <a:pt x="659" y="896"/>
                  </a:cubicBezTo>
                  <a:cubicBezTo>
                    <a:pt x="659" y="913"/>
                    <a:pt x="659" y="913"/>
                    <a:pt x="659" y="913"/>
                  </a:cubicBezTo>
                  <a:cubicBezTo>
                    <a:pt x="659" y="913"/>
                    <a:pt x="659" y="913"/>
                    <a:pt x="659" y="913"/>
                  </a:cubicBezTo>
                  <a:cubicBezTo>
                    <a:pt x="660" y="917"/>
                    <a:pt x="668" y="932"/>
                    <a:pt x="671" y="937"/>
                  </a:cubicBezTo>
                  <a:cubicBezTo>
                    <a:pt x="679" y="942"/>
                    <a:pt x="679" y="942"/>
                    <a:pt x="679" y="942"/>
                  </a:cubicBezTo>
                  <a:cubicBezTo>
                    <a:pt x="688" y="941"/>
                    <a:pt x="688" y="941"/>
                    <a:pt x="688" y="941"/>
                  </a:cubicBezTo>
                  <a:cubicBezTo>
                    <a:pt x="696" y="937"/>
                    <a:pt x="696" y="937"/>
                    <a:pt x="696" y="937"/>
                  </a:cubicBezTo>
                  <a:cubicBezTo>
                    <a:pt x="700" y="939"/>
                    <a:pt x="700" y="939"/>
                    <a:pt x="700" y="939"/>
                  </a:cubicBezTo>
                  <a:cubicBezTo>
                    <a:pt x="714" y="939"/>
                    <a:pt x="714" y="939"/>
                    <a:pt x="714" y="939"/>
                  </a:cubicBezTo>
                  <a:cubicBezTo>
                    <a:pt x="714" y="924"/>
                    <a:pt x="714" y="924"/>
                    <a:pt x="714" y="924"/>
                  </a:cubicBezTo>
                  <a:cubicBezTo>
                    <a:pt x="717" y="919"/>
                    <a:pt x="717" y="919"/>
                    <a:pt x="717" y="919"/>
                  </a:cubicBezTo>
                  <a:cubicBezTo>
                    <a:pt x="735" y="919"/>
                    <a:pt x="735" y="919"/>
                    <a:pt x="735" y="919"/>
                  </a:cubicBezTo>
                  <a:cubicBezTo>
                    <a:pt x="735" y="925"/>
                    <a:pt x="735" y="925"/>
                    <a:pt x="735" y="925"/>
                  </a:cubicBezTo>
                  <a:cubicBezTo>
                    <a:pt x="755" y="925"/>
                    <a:pt x="755" y="925"/>
                    <a:pt x="755" y="925"/>
                  </a:cubicBezTo>
                  <a:cubicBezTo>
                    <a:pt x="761" y="928"/>
                    <a:pt x="761" y="928"/>
                    <a:pt x="761" y="928"/>
                  </a:cubicBezTo>
                  <a:cubicBezTo>
                    <a:pt x="760" y="929"/>
                    <a:pt x="756" y="934"/>
                    <a:pt x="755" y="936"/>
                  </a:cubicBezTo>
                  <a:cubicBezTo>
                    <a:pt x="753" y="939"/>
                    <a:pt x="759" y="946"/>
                    <a:pt x="761" y="948"/>
                  </a:cubicBezTo>
                  <a:cubicBezTo>
                    <a:pt x="761" y="965"/>
                    <a:pt x="761" y="965"/>
                    <a:pt x="761" y="965"/>
                  </a:cubicBezTo>
                  <a:cubicBezTo>
                    <a:pt x="765" y="973"/>
                    <a:pt x="765" y="973"/>
                    <a:pt x="765" y="973"/>
                  </a:cubicBezTo>
                  <a:cubicBezTo>
                    <a:pt x="768" y="991"/>
                    <a:pt x="768" y="991"/>
                    <a:pt x="768" y="991"/>
                  </a:cubicBezTo>
                  <a:cubicBezTo>
                    <a:pt x="764" y="998"/>
                    <a:pt x="764" y="998"/>
                    <a:pt x="764" y="998"/>
                  </a:cubicBezTo>
                  <a:cubicBezTo>
                    <a:pt x="767" y="1004"/>
                    <a:pt x="767" y="1004"/>
                    <a:pt x="767" y="1004"/>
                  </a:cubicBezTo>
                  <a:cubicBezTo>
                    <a:pt x="767" y="1004"/>
                    <a:pt x="767" y="1004"/>
                    <a:pt x="767" y="1004"/>
                  </a:cubicBezTo>
                  <a:cubicBezTo>
                    <a:pt x="769" y="1004"/>
                    <a:pt x="780" y="1004"/>
                    <a:pt x="783" y="1000"/>
                  </a:cubicBezTo>
                  <a:cubicBezTo>
                    <a:pt x="783" y="999"/>
                    <a:pt x="784" y="999"/>
                    <a:pt x="785" y="999"/>
                  </a:cubicBezTo>
                  <a:cubicBezTo>
                    <a:pt x="785" y="999"/>
                    <a:pt x="786" y="1000"/>
                    <a:pt x="787" y="1000"/>
                  </a:cubicBezTo>
                  <a:cubicBezTo>
                    <a:pt x="787" y="1000"/>
                    <a:pt x="787" y="1000"/>
                    <a:pt x="787" y="1000"/>
                  </a:cubicBezTo>
                  <a:cubicBezTo>
                    <a:pt x="801" y="1000"/>
                    <a:pt x="801" y="1000"/>
                    <a:pt x="801" y="1000"/>
                  </a:cubicBezTo>
                  <a:cubicBezTo>
                    <a:pt x="801" y="1003"/>
                    <a:pt x="801" y="1003"/>
                    <a:pt x="801" y="1003"/>
                  </a:cubicBezTo>
                  <a:cubicBezTo>
                    <a:pt x="801" y="1031"/>
                    <a:pt x="801" y="1031"/>
                    <a:pt x="801" y="1031"/>
                  </a:cubicBezTo>
                  <a:cubicBezTo>
                    <a:pt x="796" y="1041"/>
                    <a:pt x="796" y="1041"/>
                    <a:pt x="796" y="1041"/>
                  </a:cubicBezTo>
                  <a:cubicBezTo>
                    <a:pt x="761" y="1041"/>
                    <a:pt x="761" y="1041"/>
                    <a:pt x="761" y="1041"/>
                  </a:cubicBezTo>
                  <a:cubicBezTo>
                    <a:pt x="761" y="1109"/>
                    <a:pt x="761" y="1109"/>
                    <a:pt x="761" y="1109"/>
                  </a:cubicBezTo>
                  <a:cubicBezTo>
                    <a:pt x="787" y="1132"/>
                    <a:pt x="787" y="1132"/>
                    <a:pt x="787" y="1132"/>
                  </a:cubicBezTo>
                  <a:cubicBezTo>
                    <a:pt x="745" y="1143"/>
                    <a:pt x="745" y="1143"/>
                    <a:pt x="745" y="1143"/>
                  </a:cubicBezTo>
                  <a:cubicBezTo>
                    <a:pt x="734" y="1139"/>
                    <a:pt x="734" y="1139"/>
                    <a:pt x="734" y="1139"/>
                  </a:cubicBezTo>
                  <a:cubicBezTo>
                    <a:pt x="698" y="1139"/>
                    <a:pt x="698" y="1139"/>
                    <a:pt x="698" y="1139"/>
                  </a:cubicBezTo>
                  <a:cubicBezTo>
                    <a:pt x="689" y="1129"/>
                    <a:pt x="689" y="1129"/>
                    <a:pt x="689" y="1129"/>
                  </a:cubicBezTo>
                  <a:cubicBezTo>
                    <a:pt x="599" y="1129"/>
                    <a:pt x="599" y="1129"/>
                    <a:pt x="599" y="1129"/>
                  </a:cubicBezTo>
                  <a:cubicBezTo>
                    <a:pt x="599" y="1123"/>
                    <a:pt x="599" y="1123"/>
                    <a:pt x="599" y="1123"/>
                  </a:cubicBezTo>
                  <a:cubicBezTo>
                    <a:pt x="589" y="1123"/>
                    <a:pt x="589" y="1123"/>
                    <a:pt x="589" y="1123"/>
                  </a:cubicBezTo>
                  <a:cubicBezTo>
                    <a:pt x="578" y="1129"/>
                    <a:pt x="578" y="1129"/>
                    <a:pt x="578" y="1129"/>
                  </a:cubicBezTo>
                  <a:cubicBezTo>
                    <a:pt x="566" y="1127"/>
                    <a:pt x="566" y="1127"/>
                    <a:pt x="566" y="1127"/>
                  </a:cubicBezTo>
                  <a:lnTo>
                    <a:pt x="566" y="1100"/>
                  </a:lnTo>
                  <a:close/>
                  <a:moveTo>
                    <a:pt x="652" y="1362"/>
                  </a:moveTo>
                  <a:cubicBezTo>
                    <a:pt x="649" y="1358"/>
                    <a:pt x="649" y="1358"/>
                    <a:pt x="649" y="1358"/>
                  </a:cubicBezTo>
                  <a:cubicBezTo>
                    <a:pt x="635" y="1339"/>
                    <a:pt x="635" y="1339"/>
                    <a:pt x="635" y="1339"/>
                  </a:cubicBezTo>
                  <a:cubicBezTo>
                    <a:pt x="632" y="1332"/>
                    <a:pt x="628" y="1321"/>
                    <a:pt x="628" y="1320"/>
                  </a:cubicBezTo>
                  <a:cubicBezTo>
                    <a:pt x="628" y="1318"/>
                    <a:pt x="624" y="1303"/>
                    <a:pt x="623" y="1298"/>
                  </a:cubicBezTo>
                  <a:cubicBezTo>
                    <a:pt x="620" y="1283"/>
                    <a:pt x="620" y="1283"/>
                    <a:pt x="620" y="1283"/>
                  </a:cubicBezTo>
                  <a:cubicBezTo>
                    <a:pt x="615" y="1268"/>
                    <a:pt x="615" y="1268"/>
                    <a:pt x="615" y="1268"/>
                  </a:cubicBezTo>
                  <a:cubicBezTo>
                    <a:pt x="619" y="1239"/>
                    <a:pt x="619" y="1239"/>
                    <a:pt x="619" y="1239"/>
                  </a:cubicBezTo>
                  <a:cubicBezTo>
                    <a:pt x="595" y="1199"/>
                    <a:pt x="595" y="1199"/>
                    <a:pt x="595" y="1199"/>
                  </a:cubicBezTo>
                  <a:cubicBezTo>
                    <a:pt x="584" y="1179"/>
                    <a:pt x="584" y="1179"/>
                    <a:pt x="584" y="1179"/>
                  </a:cubicBezTo>
                  <a:cubicBezTo>
                    <a:pt x="584" y="1168"/>
                    <a:pt x="584" y="1168"/>
                    <a:pt x="584" y="1168"/>
                  </a:cubicBezTo>
                  <a:cubicBezTo>
                    <a:pt x="571" y="1156"/>
                    <a:pt x="571" y="1156"/>
                    <a:pt x="571" y="1156"/>
                  </a:cubicBezTo>
                  <a:cubicBezTo>
                    <a:pt x="569" y="1147"/>
                    <a:pt x="569" y="1147"/>
                    <a:pt x="569" y="1147"/>
                  </a:cubicBezTo>
                  <a:cubicBezTo>
                    <a:pt x="566" y="1129"/>
                    <a:pt x="566" y="1129"/>
                    <a:pt x="566" y="1129"/>
                  </a:cubicBezTo>
                  <a:cubicBezTo>
                    <a:pt x="578" y="1132"/>
                    <a:pt x="578" y="1132"/>
                    <a:pt x="578" y="1132"/>
                  </a:cubicBezTo>
                  <a:cubicBezTo>
                    <a:pt x="589" y="1125"/>
                    <a:pt x="589" y="1125"/>
                    <a:pt x="589" y="1125"/>
                  </a:cubicBezTo>
                  <a:cubicBezTo>
                    <a:pt x="597" y="1125"/>
                    <a:pt x="597" y="1125"/>
                    <a:pt x="597" y="1125"/>
                  </a:cubicBezTo>
                  <a:cubicBezTo>
                    <a:pt x="597" y="1131"/>
                    <a:pt x="597" y="1131"/>
                    <a:pt x="597" y="1131"/>
                  </a:cubicBezTo>
                  <a:cubicBezTo>
                    <a:pt x="688" y="1131"/>
                    <a:pt x="688" y="1131"/>
                    <a:pt x="688" y="1131"/>
                  </a:cubicBezTo>
                  <a:cubicBezTo>
                    <a:pt x="697" y="1141"/>
                    <a:pt x="697" y="1141"/>
                    <a:pt x="697" y="1141"/>
                  </a:cubicBezTo>
                  <a:cubicBezTo>
                    <a:pt x="733" y="1141"/>
                    <a:pt x="733" y="1141"/>
                    <a:pt x="733" y="1141"/>
                  </a:cubicBezTo>
                  <a:cubicBezTo>
                    <a:pt x="745" y="1145"/>
                    <a:pt x="745" y="1145"/>
                    <a:pt x="745" y="1145"/>
                  </a:cubicBezTo>
                  <a:cubicBezTo>
                    <a:pt x="791" y="1133"/>
                    <a:pt x="791" y="1133"/>
                    <a:pt x="791" y="1133"/>
                  </a:cubicBezTo>
                  <a:cubicBezTo>
                    <a:pt x="791" y="1133"/>
                    <a:pt x="791" y="1133"/>
                    <a:pt x="791" y="1133"/>
                  </a:cubicBezTo>
                  <a:cubicBezTo>
                    <a:pt x="799" y="1131"/>
                    <a:pt x="799" y="1131"/>
                    <a:pt x="799" y="1131"/>
                  </a:cubicBezTo>
                  <a:cubicBezTo>
                    <a:pt x="822" y="1135"/>
                    <a:pt x="822" y="1135"/>
                    <a:pt x="822" y="1135"/>
                  </a:cubicBezTo>
                  <a:cubicBezTo>
                    <a:pt x="826" y="1140"/>
                    <a:pt x="826" y="1140"/>
                    <a:pt x="826" y="1140"/>
                  </a:cubicBezTo>
                  <a:cubicBezTo>
                    <a:pt x="820" y="1140"/>
                    <a:pt x="820" y="1140"/>
                    <a:pt x="820" y="1140"/>
                  </a:cubicBezTo>
                  <a:cubicBezTo>
                    <a:pt x="814" y="1143"/>
                    <a:pt x="814" y="1143"/>
                    <a:pt x="814" y="1143"/>
                  </a:cubicBezTo>
                  <a:cubicBezTo>
                    <a:pt x="795" y="1151"/>
                    <a:pt x="795" y="1151"/>
                    <a:pt x="795" y="1151"/>
                  </a:cubicBezTo>
                  <a:cubicBezTo>
                    <a:pt x="791" y="1146"/>
                    <a:pt x="791" y="1146"/>
                    <a:pt x="791" y="1146"/>
                  </a:cubicBezTo>
                  <a:cubicBezTo>
                    <a:pt x="741" y="1151"/>
                    <a:pt x="741" y="1151"/>
                    <a:pt x="741" y="1151"/>
                  </a:cubicBezTo>
                  <a:cubicBezTo>
                    <a:pt x="740" y="1151"/>
                    <a:pt x="740" y="1151"/>
                    <a:pt x="740" y="1151"/>
                  </a:cubicBezTo>
                  <a:cubicBezTo>
                    <a:pt x="740" y="1226"/>
                    <a:pt x="740" y="1226"/>
                    <a:pt x="740" y="1226"/>
                  </a:cubicBezTo>
                  <a:cubicBezTo>
                    <a:pt x="720" y="1226"/>
                    <a:pt x="720" y="1226"/>
                    <a:pt x="720" y="1226"/>
                  </a:cubicBezTo>
                  <a:cubicBezTo>
                    <a:pt x="720" y="1284"/>
                    <a:pt x="720" y="1284"/>
                    <a:pt x="720" y="1284"/>
                  </a:cubicBezTo>
                  <a:cubicBezTo>
                    <a:pt x="720" y="1287"/>
                    <a:pt x="720" y="1287"/>
                    <a:pt x="720" y="1287"/>
                  </a:cubicBezTo>
                  <a:cubicBezTo>
                    <a:pt x="720" y="1361"/>
                    <a:pt x="720" y="1361"/>
                    <a:pt x="720" y="1361"/>
                  </a:cubicBezTo>
                  <a:cubicBezTo>
                    <a:pt x="705" y="1365"/>
                    <a:pt x="705" y="1365"/>
                    <a:pt x="705" y="1365"/>
                  </a:cubicBezTo>
                  <a:cubicBezTo>
                    <a:pt x="701" y="1367"/>
                    <a:pt x="695" y="1370"/>
                    <a:pt x="693" y="1370"/>
                  </a:cubicBezTo>
                  <a:cubicBezTo>
                    <a:pt x="679" y="1370"/>
                    <a:pt x="679" y="1370"/>
                    <a:pt x="679" y="1370"/>
                  </a:cubicBezTo>
                  <a:cubicBezTo>
                    <a:pt x="672" y="1366"/>
                    <a:pt x="672" y="1366"/>
                    <a:pt x="672" y="1366"/>
                  </a:cubicBezTo>
                  <a:cubicBezTo>
                    <a:pt x="672" y="1364"/>
                    <a:pt x="670" y="1357"/>
                    <a:pt x="667" y="1356"/>
                  </a:cubicBezTo>
                  <a:cubicBezTo>
                    <a:pt x="665" y="1354"/>
                    <a:pt x="661" y="1353"/>
                    <a:pt x="661" y="1353"/>
                  </a:cubicBezTo>
                  <a:cubicBezTo>
                    <a:pt x="660" y="1352"/>
                    <a:pt x="660" y="1352"/>
                    <a:pt x="660" y="1352"/>
                  </a:cubicBezTo>
                  <a:lnTo>
                    <a:pt x="652" y="1362"/>
                  </a:lnTo>
                  <a:close/>
                  <a:moveTo>
                    <a:pt x="961" y="1336"/>
                  </a:moveTo>
                  <a:cubicBezTo>
                    <a:pt x="958" y="1340"/>
                    <a:pt x="954" y="1348"/>
                    <a:pt x="954" y="1350"/>
                  </a:cubicBezTo>
                  <a:cubicBezTo>
                    <a:pt x="954" y="1360"/>
                    <a:pt x="954" y="1360"/>
                    <a:pt x="954" y="1360"/>
                  </a:cubicBezTo>
                  <a:cubicBezTo>
                    <a:pt x="950" y="1365"/>
                    <a:pt x="950" y="1365"/>
                    <a:pt x="950" y="1365"/>
                  </a:cubicBezTo>
                  <a:cubicBezTo>
                    <a:pt x="939" y="1372"/>
                    <a:pt x="939" y="1372"/>
                    <a:pt x="939" y="1372"/>
                  </a:cubicBezTo>
                  <a:cubicBezTo>
                    <a:pt x="938" y="1372"/>
                    <a:pt x="938" y="1372"/>
                    <a:pt x="938" y="1372"/>
                  </a:cubicBezTo>
                  <a:cubicBezTo>
                    <a:pt x="935" y="1377"/>
                    <a:pt x="915" y="1403"/>
                    <a:pt x="914" y="1405"/>
                  </a:cubicBezTo>
                  <a:cubicBezTo>
                    <a:pt x="914" y="1407"/>
                    <a:pt x="910" y="1414"/>
                    <a:pt x="909" y="1416"/>
                  </a:cubicBezTo>
                  <a:cubicBezTo>
                    <a:pt x="908" y="1416"/>
                    <a:pt x="905" y="1418"/>
                    <a:pt x="902" y="1420"/>
                  </a:cubicBezTo>
                  <a:cubicBezTo>
                    <a:pt x="897" y="1423"/>
                    <a:pt x="896" y="1424"/>
                    <a:pt x="895" y="1425"/>
                  </a:cubicBezTo>
                  <a:cubicBezTo>
                    <a:pt x="894" y="1426"/>
                    <a:pt x="884" y="1436"/>
                    <a:pt x="878" y="1443"/>
                  </a:cubicBezTo>
                  <a:cubicBezTo>
                    <a:pt x="878" y="1443"/>
                    <a:pt x="849" y="1463"/>
                    <a:pt x="839" y="1466"/>
                  </a:cubicBezTo>
                  <a:cubicBezTo>
                    <a:pt x="828" y="1470"/>
                    <a:pt x="826" y="1470"/>
                    <a:pt x="824" y="1470"/>
                  </a:cubicBezTo>
                  <a:cubicBezTo>
                    <a:pt x="824" y="1470"/>
                    <a:pt x="815" y="1470"/>
                    <a:pt x="815" y="1473"/>
                  </a:cubicBezTo>
                  <a:cubicBezTo>
                    <a:pt x="815" y="1473"/>
                    <a:pt x="814" y="1475"/>
                    <a:pt x="813" y="1476"/>
                  </a:cubicBezTo>
                  <a:cubicBezTo>
                    <a:pt x="802" y="1476"/>
                    <a:pt x="802" y="1476"/>
                    <a:pt x="802" y="1476"/>
                  </a:cubicBezTo>
                  <a:cubicBezTo>
                    <a:pt x="780" y="1474"/>
                    <a:pt x="780" y="1474"/>
                    <a:pt x="780" y="1474"/>
                  </a:cubicBezTo>
                  <a:cubicBezTo>
                    <a:pt x="777" y="1479"/>
                    <a:pt x="777" y="1479"/>
                    <a:pt x="777" y="1479"/>
                  </a:cubicBezTo>
                  <a:cubicBezTo>
                    <a:pt x="758" y="1477"/>
                    <a:pt x="758" y="1477"/>
                    <a:pt x="758" y="1477"/>
                  </a:cubicBezTo>
                  <a:cubicBezTo>
                    <a:pt x="748" y="1482"/>
                    <a:pt x="748" y="1482"/>
                    <a:pt x="748" y="1482"/>
                  </a:cubicBezTo>
                  <a:cubicBezTo>
                    <a:pt x="731" y="1482"/>
                    <a:pt x="731" y="1482"/>
                    <a:pt x="731" y="1482"/>
                  </a:cubicBezTo>
                  <a:cubicBezTo>
                    <a:pt x="731" y="1482"/>
                    <a:pt x="731" y="1482"/>
                    <a:pt x="731" y="1482"/>
                  </a:cubicBezTo>
                  <a:cubicBezTo>
                    <a:pt x="731" y="1482"/>
                    <a:pt x="718" y="1490"/>
                    <a:pt x="716" y="1491"/>
                  </a:cubicBezTo>
                  <a:cubicBezTo>
                    <a:pt x="716" y="1491"/>
                    <a:pt x="713" y="1492"/>
                    <a:pt x="711" y="1493"/>
                  </a:cubicBezTo>
                  <a:cubicBezTo>
                    <a:pt x="696" y="1488"/>
                    <a:pt x="696" y="1488"/>
                    <a:pt x="696" y="1488"/>
                  </a:cubicBezTo>
                  <a:cubicBezTo>
                    <a:pt x="678" y="1452"/>
                    <a:pt x="678" y="1452"/>
                    <a:pt x="678" y="1452"/>
                  </a:cubicBezTo>
                  <a:cubicBezTo>
                    <a:pt x="681" y="1448"/>
                    <a:pt x="681" y="1448"/>
                    <a:pt x="681" y="1448"/>
                  </a:cubicBezTo>
                  <a:cubicBezTo>
                    <a:pt x="682" y="1447"/>
                    <a:pt x="685" y="1445"/>
                    <a:pt x="686" y="1441"/>
                  </a:cubicBezTo>
                  <a:cubicBezTo>
                    <a:pt x="687" y="1438"/>
                    <a:pt x="687" y="1433"/>
                    <a:pt x="684" y="1428"/>
                  </a:cubicBezTo>
                  <a:cubicBezTo>
                    <a:pt x="681" y="1422"/>
                    <a:pt x="679" y="1419"/>
                    <a:pt x="677" y="1416"/>
                  </a:cubicBezTo>
                  <a:cubicBezTo>
                    <a:pt x="674" y="1412"/>
                    <a:pt x="671" y="1409"/>
                    <a:pt x="669" y="1402"/>
                  </a:cubicBezTo>
                  <a:cubicBezTo>
                    <a:pt x="669" y="1402"/>
                    <a:pt x="669" y="1402"/>
                    <a:pt x="669" y="1402"/>
                  </a:cubicBezTo>
                  <a:cubicBezTo>
                    <a:pt x="669" y="1401"/>
                    <a:pt x="669" y="1399"/>
                    <a:pt x="668" y="1398"/>
                  </a:cubicBezTo>
                  <a:cubicBezTo>
                    <a:pt x="667" y="1391"/>
                    <a:pt x="666" y="1387"/>
                    <a:pt x="666" y="1384"/>
                  </a:cubicBezTo>
                  <a:cubicBezTo>
                    <a:pt x="665" y="1380"/>
                    <a:pt x="665" y="1377"/>
                    <a:pt x="662" y="1374"/>
                  </a:cubicBezTo>
                  <a:cubicBezTo>
                    <a:pt x="662" y="1374"/>
                    <a:pt x="662" y="1374"/>
                    <a:pt x="662" y="1374"/>
                  </a:cubicBezTo>
                  <a:cubicBezTo>
                    <a:pt x="662" y="1374"/>
                    <a:pt x="662" y="1374"/>
                    <a:pt x="662" y="1374"/>
                  </a:cubicBezTo>
                  <a:cubicBezTo>
                    <a:pt x="662" y="1374"/>
                    <a:pt x="662" y="1374"/>
                    <a:pt x="662" y="1374"/>
                  </a:cubicBezTo>
                  <a:cubicBezTo>
                    <a:pt x="662" y="1373"/>
                    <a:pt x="661" y="1373"/>
                    <a:pt x="661" y="1372"/>
                  </a:cubicBezTo>
                  <a:cubicBezTo>
                    <a:pt x="660" y="1372"/>
                    <a:pt x="660" y="1372"/>
                    <a:pt x="660" y="1372"/>
                  </a:cubicBezTo>
                  <a:cubicBezTo>
                    <a:pt x="659" y="1370"/>
                    <a:pt x="657" y="1368"/>
                    <a:pt x="655" y="1366"/>
                  </a:cubicBezTo>
                  <a:cubicBezTo>
                    <a:pt x="655" y="1366"/>
                    <a:pt x="655" y="1366"/>
                    <a:pt x="655" y="1366"/>
                  </a:cubicBezTo>
                  <a:cubicBezTo>
                    <a:pt x="654" y="1364"/>
                    <a:pt x="654" y="1364"/>
                    <a:pt x="654" y="1364"/>
                  </a:cubicBezTo>
                  <a:cubicBezTo>
                    <a:pt x="661" y="1355"/>
                    <a:pt x="661" y="1355"/>
                    <a:pt x="661" y="1355"/>
                  </a:cubicBezTo>
                  <a:cubicBezTo>
                    <a:pt x="662" y="1355"/>
                    <a:pt x="665" y="1356"/>
                    <a:pt x="666" y="1358"/>
                  </a:cubicBezTo>
                  <a:cubicBezTo>
                    <a:pt x="668" y="1359"/>
                    <a:pt x="670" y="1364"/>
                    <a:pt x="671" y="1367"/>
                  </a:cubicBezTo>
                  <a:cubicBezTo>
                    <a:pt x="671" y="1368"/>
                    <a:pt x="671" y="1368"/>
                    <a:pt x="671" y="1368"/>
                  </a:cubicBezTo>
                  <a:cubicBezTo>
                    <a:pt x="679" y="1372"/>
                    <a:pt x="679" y="1372"/>
                    <a:pt x="679" y="1372"/>
                  </a:cubicBezTo>
                  <a:cubicBezTo>
                    <a:pt x="693" y="1372"/>
                    <a:pt x="693" y="1372"/>
                    <a:pt x="693" y="1372"/>
                  </a:cubicBezTo>
                  <a:cubicBezTo>
                    <a:pt x="696" y="1372"/>
                    <a:pt x="705" y="1367"/>
                    <a:pt x="706" y="1366"/>
                  </a:cubicBezTo>
                  <a:cubicBezTo>
                    <a:pt x="722" y="1362"/>
                    <a:pt x="722" y="1362"/>
                    <a:pt x="722" y="1362"/>
                  </a:cubicBezTo>
                  <a:cubicBezTo>
                    <a:pt x="722" y="1289"/>
                    <a:pt x="722" y="1289"/>
                    <a:pt x="722" y="1289"/>
                  </a:cubicBezTo>
                  <a:cubicBezTo>
                    <a:pt x="722" y="1289"/>
                    <a:pt x="722" y="1289"/>
                    <a:pt x="722" y="1289"/>
                  </a:cubicBezTo>
                  <a:cubicBezTo>
                    <a:pt x="722" y="1289"/>
                    <a:pt x="722" y="1290"/>
                    <a:pt x="723" y="1290"/>
                  </a:cubicBezTo>
                  <a:cubicBezTo>
                    <a:pt x="723" y="1290"/>
                    <a:pt x="723" y="1290"/>
                    <a:pt x="724" y="1291"/>
                  </a:cubicBezTo>
                  <a:cubicBezTo>
                    <a:pt x="724" y="1291"/>
                    <a:pt x="725" y="1292"/>
                    <a:pt x="725" y="1292"/>
                  </a:cubicBezTo>
                  <a:cubicBezTo>
                    <a:pt x="726" y="1292"/>
                    <a:pt x="726" y="1292"/>
                    <a:pt x="726" y="1293"/>
                  </a:cubicBezTo>
                  <a:cubicBezTo>
                    <a:pt x="727" y="1293"/>
                    <a:pt x="727" y="1293"/>
                    <a:pt x="728" y="1294"/>
                  </a:cubicBezTo>
                  <a:cubicBezTo>
                    <a:pt x="728" y="1294"/>
                    <a:pt x="728" y="1294"/>
                    <a:pt x="729" y="1294"/>
                  </a:cubicBezTo>
                  <a:cubicBezTo>
                    <a:pt x="729" y="1295"/>
                    <a:pt x="730" y="1295"/>
                    <a:pt x="731" y="1296"/>
                  </a:cubicBezTo>
                  <a:cubicBezTo>
                    <a:pt x="734" y="1297"/>
                    <a:pt x="732" y="1306"/>
                    <a:pt x="730" y="1311"/>
                  </a:cubicBezTo>
                  <a:cubicBezTo>
                    <a:pt x="730" y="1329"/>
                    <a:pt x="730" y="1329"/>
                    <a:pt x="730" y="1329"/>
                  </a:cubicBezTo>
                  <a:cubicBezTo>
                    <a:pt x="731" y="1330"/>
                    <a:pt x="731" y="1330"/>
                    <a:pt x="731" y="1330"/>
                  </a:cubicBezTo>
                  <a:cubicBezTo>
                    <a:pt x="731" y="1330"/>
                    <a:pt x="734" y="1332"/>
                    <a:pt x="736" y="1333"/>
                  </a:cubicBezTo>
                  <a:cubicBezTo>
                    <a:pt x="737" y="1333"/>
                    <a:pt x="737" y="1333"/>
                    <a:pt x="738" y="1333"/>
                  </a:cubicBezTo>
                  <a:cubicBezTo>
                    <a:pt x="738" y="1334"/>
                    <a:pt x="738" y="1334"/>
                    <a:pt x="738" y="1334"/>
                  </a:cubicBezTo>
                  <a:cubicBezTo>
                    <a:pt x="739" y="1334"/>
                    <a:pt x="739" y="1334"/>
                    <a:pt x="739" y="1334"/>
                  </a:cubicBezTo>
                  <a:cubicBezTo>
                    <a:pt x="740" y="1334"/>
                    <a:pt x="740" y="1334"/>
                    <a:pt x="740" y="1334"/>
                  </a:cubicBezTo>
                  <a:cubicBezTo>
                    <a:pt x="741" y="1334"/>
                    <a:pt x="741" y="1334"/>
                    <a:pt x="742" y="1334"/>
                  </a:cubicBezTo>
                  <a:cubicBezTo>
                    <a:pt x="742" y="1334"/>
                    <a:pt x="742" y="1334"/>
                    <a:pt x="742" y="1334"/>
                  </a:cubicBezTo>
                  <a:cubicBezTo>
                    <a:pt x="742" y="1334"/>
                    <a:pt x="742" y="1334"/>
                    <a:pt x="742" y="1334"/>
                  </a:cubicBezTo>
                  <a:cubicBezTo>
                    <a:pt x="743" y="1334"/>
                    <a:pt x="744" y="1334"/>
                    <a:pt x="744" y="1334"/>
                  </a:cubicBezTo>
                  <a:cubicBezTo>
                    <a:pt x="745" y="1334"/>
                    <a:pt x="745" y="1334"/>
                    <a:pt x="745" y="1334"/>
                  </a:cubicBezTo>
                  <a:cubicBezTo>
                    <a:pt x="746" y="1334"/>
                    <a:pt x="746" y="1334"/>
                    <a:pt x="747" y="1334"/>
                  </a:cubicBezTo>
                  <a:cubicBezTo>
                    <a:pt x="747" y="1334"/>
                    <a:pt x="747" y="1334"/>
                    <a:pt x="747" y="1334"/>
                  </a:cubicBezTo>
                  <a:cubicBezTo>
                    <a:pt x="748" y="1334"/>
                    <a:pt x="749" y="1334"/>
                    <a:pt x="750" y="1333"/>
                  </a:cubicBezTo>
                  <a:cubicBezTo>
                    <a:pt x="750" y="1333"/>
                    <a:pt x="750" y="1333"/>
                    <a:pt x="750" y="1333"/>
                  </a:cubicBezTo>
                  <a:cubicBezTo>
                    <a:pt x="750" y="1333"/>
                    <a:pt x="751" y="1333"/>
                    <a:pt x="751" y="1333"/>
                  </a:cubicBezTo>
                  <a:cubicBezTo>
                    <a:pt x="752" y="1333"/>
                    <a:pt x="752" y="1333"/>
                    <a:pt x="752" y="1333"/>
                  </a:cubicBezTo>
                  <a:cubicBezTo>
                    <a:pt x="752" y="1333"/>
                    <a:pt x="753" y="1333"/>
                    <a:pt x="753" y="1333"/>
                  </a:cubicBezTo>
                  <a:cubicBezTo>
                    <a:pt x="753" y="1333"/>
                    <a:pt x="753" y="1333"/>
                    <a:pt x="753" y="1333"/>
                  </a:cubicBezTo>
                  <a:cubicBezTo>
                    <a:pt x="754" y="1333"/>
                    <a:pt x="754" y="1333"/>
                    <a:pt x="754" y="1333"/>
                  </a:cubicBezTo>
                  <a:cubicBezTo>
                    <a:pt x="755" y="1329"/>
                    <a:pt x="759" y="1323"/>
                    <a:pt x="760" y="1322"/>
                  </a:cubicBezTo>
                  <a:cubicBezTo>
                    <a:pt x="763" y="1320"/>
                    <a:pt x="773" y="1313"/>
                    <a:pt x="773" y="1313"/>
                  </a:cubicBezTo>
                  <a:cubicBezTo>
                    <a:pt x="774" y="1313"/>
                    <a:pt x="774" y="1313"/>
                    <a:pt x="774" y="1313"/>
                  </a:cubicBezTo>
                  <a:cubicBezTo>
                    <a:pt x="774" y="1301"/>
                    <a:pt x="774" y="1301"/>
                    <a:pt x="774" y="1301"/>
                  </a:cubicBezTo>
                  <a:cubicBezTo>
                    <a:pt x="779" y="1296"/>
                    <a:pt x="779" y="1296"/>
                    <a:pt x="779" y="1296"/>
                  </a:cubicBezTo>
                  <a:cubicBezTo>
                    <a:pt x="783" y="1296"/>
                    <a:pt x="783" y="1296"/>
                    <a:pt x="783" y="1296"/>
                  </a:cubicBezTo>
                  <a:cubicBezTo>
                    <a:pt x="796" y="1308"/>
                    <a:pt x="796" y="1308"/>
                    <a:pt x="796" y="1308"/>
                  </a:cubicBezTo>
                  <a:cubicBezTo>
                    <a:pt x="804" y="1313"/>
                    <a:pt x="804" y="1313"/>
                    <a:pt x="804" y="1313"/>
                  </a:cubicBezTo>
                  <a:cubicBezTo>
                    <a:pt x="822" y="1313"/>
                    <a:pt x="822" y="1313"/>
                    <a:pt x="822" y="1313"/>
                  </a:cubicBezTo>
                  <a:cubicBezTo>
                    <a:pt x="834" y="1286"/>
                    <a:pt x="834" y="1286"/>
                    <a:pt x="834" y="1286"/>
                  </a:cubicBezTo>
                  <a:cubicBezTo>
                    <a:pt x="839" y="1286"/>
                    <a:pt x="839" y="1286"/>
                    <a:pt x="839" y="1286"/>
                  </a:cubicBezTo>
                  <a:cubicBezTo>
                    <a:pt x="854" y="1274"/>
                    <a:pt x="854" y="1274"/>
                    <a:pt x="854" y="1274"/>
                  </a:cubicBezTo>
                  <a:cubicBezTo>
                    <a:pt x="854" y="1261"/>
                    <a:pt x="854" y="1261"/>
                    <a:pt x="854" y="1261"/>
                  </a:cubicBezTo>
                  <a:cubicBezTo>
                    <a:pt x="859" y="1261"/>
                    <a:pt x="859" y="1261"/>
                    <a:pt x="859" y="1261"/>
                  </a:cubicBezTo>
                  <a:cubicBezTo>
                    <a:pt x="871" y="1255"/>
                    <a:pt x="871" y="1255"/>
                    <a:pt x="871" y="1255"/>
                  </a:cubicBezTo>
                  <a:cubicBezTo>
                    <a:pt x="879" y="1242"/>
                    <a:pt x="879" y="1242"/>
                    <a:pt x="879" y="1242"/>
                  </a:cubicBezTo>
                  <a:cubicBezTo>
                    <a:pt x="887" y="1239"/>
                    <a:pt x="887" y="1239"/>
                    <a:pt x="887" y="1239"/>
                  </a:cubicBezTo>
                  <a:cubicBezTo>
                    <a:pt x="898" y="1239"/>
                    <a:pt x="898" y="1239"/>
                    <a:pt x="898" y="1239"/>
                  </a:cubicBezTo>
                  <a:cubicBezTo>
                    <a:pt x="898" y="1233"/>
                    <a:pt x="898" y="1233"/>
                    <a:pt x="898" y="1233"/>
                  </a:cubicBezTo>
                  <a:cubicBezTo>
                    <a:pt x="904" y="1228"/>
                    <a:pt x="904" y="1228"/>
                    <a:pt x="904" y="1228"/>
                  </a:cubicBezTo>
                  <a:cubicBezTo>
                    <a:pt x="921" y="1233"/>
                    <a:pt x="921" y="1233"/>
                    <a:pt x="921" y="1233"/>
                  </a:cubicBezTo>
                  <a:cubicBezTo>
                    <a:pt x="938" y="1239"/>
                    <a:pt x="938" y="1239"/>
                    <a:pt x="938" y="1239"/>
                  </a:cubicBezTo>
                  <a:cubicBezTo>
                    <a:pt x="943" y="1247"/>
                    <a:pt x="943" y="1247"/>
                    <a:pt x="943" y="1247"/>
                  </a:cubicBezTo>
                  <a:cubicBezTo>
                    <a:pt x="938" y="1264"/>
                    <a:pt x="938" y="1264"/>
                    <a:pt x="938" y="1264"/>
                  </a:cubicBezTo>
                  <a:cubicBezTo>
                    <a:pt x="945" y="1268"/>
                    <a:pt x="945" y="1268"/>
                    <a:pt x="945" y="1268"/>
                  </a:cubicBezTo>
                  <a:cubicBezTo>
                    <a:pt x="945" y="1306"/>
                    <a:pt x="945" y="1306"/>
                    <a:pt x="945" y="1306"/>
                  </a:cubicBezTo>
                  <a:cubicBezTo>
                    <a:pt x="945" y="1307"/>
                    <a:pt x="945" y="1307"/>
                    <a:pt x="945" y="1307"/>
                  </a:cubicBezTo>
                  <a:cubicBezTo>
                    <a:pt x="945" y="1307"/>
                    <a:pt x="945" y="1307"/>
                    <a:pt x="945" y="1307"/>
                  </a:cubicBezTo>
                  <a:cubicBezTo>
                    <a:pt x="945" y="1307"/>
                    <a:pt x="947" y="1308"/>
                    <a:pt x="948" y="1310"/>
                  </a:cubicBezTo>
                  <a:cubicBezTo>
                    <a:pt x="948" y="1311"/>
                    <a:pt x="948" y="1313"/>
                    <a:pt x="948" y="1316"/>
                  </a:cubicBezTo>
                  <a:cubicBezTo>
                    <a:pt x="948" y="1326"/>
                    <a:pt x="948" y="1330"/>
                    <a:pt x="950" y="1331"/>
                  </a:cubicBezTo>
                  <a:cubicBezTo>
                    <a:pt x="951" y="1331"/>
                    <a:pt x="952" y="1331"/>
                    <a:pt x="955" y="1332"/>
                  </a:cubicBezTo>
                  <a:cubicBezTo>
                    <a:pt x="956" y="1332"/>
                    <a:pt x="959" y="1332"/>
                    <a:pt x="961" y="1333"/>
                  </a:cubicBezTo>
                  <a:lnTo>
                    <a:pt x="961" y="1336"/>
                  </a:lnTo>
                  <a:close/>
                  <a:moveTo>
                    <a:pt x="1121" y="1060"/>
                  </a:moveTo>
                  <a:cubicBezTo>
                    <a:pt x="1121" y="1060"/>
                    <a:pt x="1121" y="1061"/>
                    <a:pt x="1121" y="1062"/>
                  </a:cubicBezTo>
                  <a:cubicBezTo>
                    <a:pt x="1121" y="1068"/>
                    <a:pt x="1121" y="1072"/>
                    <a:pt x="1122" y="1073"/>
                  </a:cubicBezTo>
                  <a:cubicBezTo>
                    <a:pt x="1122" y="1073"/>
                    <a:pt x="1123" y="1073"/>
                    <a:pt x="1123" y="1074"/>
                  </a:cubicBezTo>
                  <a:cubicBezTo>
                    <a:pt x="1124" y="1074"/>
                    <a:pt x="1124" y="1075"/>
                    <a:pt x="1124" y="1076"/>
                  </a:cubicBezTo>
                  <a:cubicBezTo>
                    <a:pt x="1124" y="1077"/>
                    <a:pt x="1122" y="1082"/>
                    <a:pt x="1120" y="1086"/>
                  </a:cubicBezTo>
                  <a:cubicBezTo>
                    <a:pt x="1114" y="1102"/>
                    <a:pt x="1114" y="1102"/>
                    <a:pt x="1114" y="1102"/>
                  </a:cubicBezTo>
                  <a:cubicBezTo>
                    <a:pt x="1098" y="1116"/>
                    <a:pt x="1098" y="1116"/>
                    <a:pt x="1098" y="1116"/>
                  </a:cubicBezTo>
                  <a:cubicBezTo>
                    <a:pt x="1077" y="1125"/>
                    <a:pt x="1077" y="1125"/>
                    <a:pt x="1077" y="1125"/>
                  </a:cubicBezTo>
                  <a:cubicBezTo>
                    <a:pt x="1075" y="1125"/>
                    <a:pt x="1063" y="1125"/>
                    <a:pt x="1060" y="1129"/>
                  </a:cubicBezTo>
                  <a:cubicBezTo>
                    <a:pt x="1058" y="1132"/>
                    <a:pt x="1050" y="1140"/>
                    <a:pt x="1050" y="1140"/>
                  </a:cubicBezTo>
                  <a:cubicBezTo>
                    <a:pt x="1044" y="1146"/>
                    <a:pt x="1044" y="1146"/>
                    <a:pt x="1044" y="1146"/>
                  </a:cubicBezTo>
                  <a:cubicBezTo>
                    <a:pt x="1042" y="1152"/>
                    <a:pt x="1042" y="1152"/>
                    <a:pt x="1042" y="1152"/>
                  </a:cubicBezTo>
                  <a:cubicBezTo>
                    <a:pt x="1041" y="1153"/>
                    <a:pt x="1035" y="1159"/>
                    <a:pt x="1034" y="1160"/>
                  </a:cubicBezTo>
                  <a:cubicBezTo>
                    <a:pt x="1033" y="1161"/>
                    <a:pt x="1024" y="1165"/>
                    <a:pt x="1018" y="1168"/>
                  </a:cubicBezTo>
                  <a:cubicBezTo>
                    <a:pt x="1005" y="1182"/>
                    <a:pt x="1005" y="1182"/>
                    <a:pt x="1005" y="1182"/>
                  </a:cubicBezTo>
                  <a:cubicBezTo>
                    <a:pt x="1005" y="1186"/>
                    <a:pt x="1005" y="1186"/>
                    <a:pt x="1005" y="1186"/>
                  </a:cubicBezTo>
                  <a:cubicBezTo>
                    <a:pt x="1003" y="1197"/>
                    <a:pt x="1003" y="1197"/>
                    <a:pt x="1003" y="1197"/>
                  </a:cubicBezTo>
                  <a:cubicBezTo>
                    <a:pt x="1006" y="1205"/>
                    <a:pt x="1006" y="1205"/>
                    <a:pt x="1006" y="1205"/>
                  </a:cubicBezTo>
                  <a:cubicBezTo>
                    <a:pt x="1007" y="1208"/>
                    <a:pt x="1010" y="1213"/>
                    <a:pt x="1010" y="1213"/>
                  </a:cubicBezTo>
                  <a:cubicBezTo>
                    <a:pt x="1011" y="1215"/>
                    <a:pt x="1012" y="1227"/>
                    <a:pt x="1012" y="1230"/>
                  </a:cubicBezTo>
                  <a:cubicBezTo>
                    <a:pt x="1012" y="1231"/>
                    <a:pt x="1012" y="1235"/>
                    <a:pt x="1012" y="1238"/>
                  </a:cubicBezTo>
                  <a:cubicBezTo>
                    <a:pt x="1012" y="1241"/>
                    <a:pt x="1013" y="1242"/>
                    <a:pt x="1013" y="1243"/>
                  </a:cubicBezTo>
                  <a:cubicBezTo>
                    <a:pt x="1013" y="1244"/>
                    <a:pt x="1015" y="1247"/>
                    <a:pt x="1016" y="1249"/>
                  </a:cubicBezTo>
                  <a:cubicBezTo>
                    <a:pt x="1011" y="1269"/>
                    <a:pt x="1011" y="1269"/>
                    <a:pt x="1011" y="1269"/>
                  </a:cubicBezTo>
                  <a:cubicBezTo>
                    <a:pt x="1011" y="1273"/>
                    <a:pt x="1011" y="1273"/>
                    <a:pt x="1011" y="1273"/>
                  </a:cubicBezTo>
                  <a:cubicBezTo>
                    <a:pt x="1007" y="1280"/>
                    <a:pt x="1007" y="1280"/>
                    <a:pt x="1007" y="1280"/>
                  </a:cubicBezTo>
                  <a:cubicBezTo>
                    <a:pt x="977" y="1293"/>
                    <a:pt x="977" y="1293"/>
                    <a:pt x="977" y="1293"/>
                  </a:cubicBezTo>
                  <a:cubicBezTo>
                    <a:pt x="966" y="1298"/>
                    <a:pt x="966" y="1298"/>
                    <a:pt x="966" y="1298"/>
                  </a:cubicBezTo>
                  <a:cubicBezTo>
                    <a:pt x="960" y="1306"/>
                    <a:pt x="960" y="1306"/>
                    <a:pt x="960" y="1306"/>
                  </a:cubicBezTo>
                  <a:cubicBezTo>
                    <a:pt x="963" y="1322"/>
                    <a:pt x="963" y="1322"/>
                    <a:pt x="963" y="1322"/>
                  </a:cubicBezTo>
                  <a:cubicBezTo>
                    <a:pt x="962" y="1331"/>
                    <a:pt x="962" y="1331"/>
                    <a:pt x="962" y="1331"/>
                  </a:cubicBezTo>
                  <a:cubicBezTo>
                    <a:pt x="960" y="1331"/>
                    <a:pt x="959" y="1330"/>
                    <a:pt x="957" y="1330"/>
                  </a:cubicBezTo>
                  <a:cubicBezTo>
                    <a:pt x="954" y="1329"/>
                    <a:pt x="951" y="1329"/>
                    <a:pt x="951" y="1329"/>
                  </a:cubicBezTo>
                  <a:cubicBezTo>
                    <a:pt x="951" y="1329"/>
                    <a:pt x="951" y="1328"/>
                    <a:pt x="951" y="1328"/>
                  </a:cubicBezTo>
                  <a:cubicBezTo>
                    <a:pt x="950" y="1328"/>
                    <a:pt x="950" y="1328"/>
                    <a:pt x="950" y="1328"/>
                  </a:cubicBezTo>
                  <a:cubicBezTo>
                    <a:pt x="950" y="1328"/>
                    <a:pt x="950" y="1328"/>
                    <a:pt x="950" y="1327"/>
                  </a:cubicBezTo>
                  <a:cubicBezTo>
                    <a:pt x="950" y="1327"/>
                    <a:pt x="950" y="1327"/>
                    <a:pt x="950" y="1327"/>
                  </a:cubicBezTo>
                  <a:cubicBezTo>
                    <a:pt x="950" y="1327"/>
                    <a:pt x="950" y="1326"/>
                    <a:pt x="950" y="1326"/>
                  </a:cubicBezTo>
                  <a:cubicBezTo>
                    <a:pt x="950" y="1326"/>
                    <a:pt x="950" y="1326"/>
                    <a:pt x="950" y="1325"/>
                  </a:cubicBezTo>
                  <a:cubicBezTo>
                    <a:pt x="950" y="1325"/>
                    <a:pt x="950" y="1325"/>
                    <a:pt x="950" y="1324"/>
                  </a:cubicBezTo>
                  <a:cubicBezTo>
                    <a:pt x="950" y="1324"/>
                    <a:pt x="950" y="1324"/>
                    <a:pt x="950" y="1323"/>
                  </a:cubicBezTo>
                  <a:cubicBezTo>
                    <a:pt x="950" y="1323"/>
                    <a:pt x="950" y="1323"/>
                    <a:pt x="950" y="1322"/>
                  </a:cubicBezTo>
                  <a:cubicBezTo>
                    <a:pt x="950" y="1322"/>
                    <a:pt x="950" y="1322"/>
                    <a:pt x="950" y="1321"/>
                  </a:cubicBezTo>
                  <a:cubicBezTo>
                    <a:pt x="950" y="1321"/>
                    <a:pt x="950" y="1320"/>
                    <a:pt x="950" y="1320"/>
                  </a:cubicBezTo>
                  <a:cubicBezTo>
                    <a:pt x="950" y="1320"/>
                    <a:pt x="950" y="1320"/>
                    <a:pt x="950" y="1319"/>
                  </a:cubicBezTo>
                  <a:cubicBezTo>
                    <a:pt x="950" y="1319"/>
                    <a:pt x="950" y="1319"/>
                    <a:pt x="950" y="1318"/>
                  </a:cubicBezTo>
                  <a:cubicBezTo>
                    <a:pt x="950" y="1317"/>
                    <a:pt x="950" y="1317"/>
                    <a:pt x="950" y="1316"/>
                  </a:cubicBezTo>
                  <a:cubicBezTo>
                    <a:pt x="950" y="1313"/>
                    <a:pt x="950" y="1311"/>
                    <a:pt x="950" y="1310"/>
                  </a:cubicBezTo>
                  <a:cubicBezTo>
                    <a:pt x="949" y="1308"/>
                    <a:pt x="947" y="1306"/>
                    <a:pt x="947" y="1306"/>
                  </a:cubicBezTo>
                  <a:cubicBezTo>
                    <a:pt x="947" y="1266"/>
                    <a:pt x="947" y="1266"/>
                    <a:pt x="947" y="1266"/>
                  </a:cubicBezTo>
                  <a:cubicBezTo>
                    <a:pt x="941" y="1263"/>
                    <a:pt x="941" y="1263"/>
                    <a:pt x="941" y="1263"/>
                  </a:cubicBezTo>
                  <a:cubicBezTo>
                    <a:pt x="945" y="1247"/>
                    <a:pt x="945" y="1247"/>
                    <a:pt x="945" y="1247"/>
                  </a:cubicBezTo>
                  <a:cubicBezTo>
                    <a:pt x="940" y="1238"/>
                    <a:pt x="940" y="1238"/>
                    <a:pt x="940" y="1238"/>
                  </a:cubicBezTo>
                  <a:cubicBezTo>
                    <a:pt x="960" y="1215"/>
                    <a:pt x="960" y="1215"/>
                    <a:pt x="960" y="1215"/>
                  </a:cubicBezTo>
                  <a:cubicBezTo>
                    <a:pt x="960" y="1197"/>
                    <a:pt x="960" y="1197"/>
                    <a:pt x="960" y="1197"/>
                  </a:cubicBezTo>
                  <a:cubicBezTo>
                    <a:pt x="972" y="1188"/>
                    <a:pt x="972" y="1188"/>
                    <a:pt x="972" y="1188"/>
                  </a:cubicBezTo>
                  <a:cubicBezTo>
                    <a:pt x="973" y="1178"/>
                    <a:pt x="973" y="1178"/>
                    <a:pt x="973" y="1178"/>
                  </a:cubicBezTo>
                  <a:cubicBezTo>
                    <a:pt x="966" y="1171"/>
                    <a:pt x="966" y="1171"/>
                    <a:pt x="966" y="1171"/>
                  </a:cubicBezTo>
                  <a:cubicBezTo>
                    <a:pt x="966" y="1161"/>
                    <a:pt x="966" y="1161"/>
                    <a:pt x="966" y="1161"/>
                  </a:cubicBezTo>
                  <a:cubicBezTo>
                    <a:pt x="973" y="1149"/>
                    <a:pt x="973" y="1149"/>
                    <a:pt x="973" y="1149"/>
                  </a:cubicBezTo>
                  <a:cubicBezTo>
                    <a:pt x="972" y="1126"/>
                    <a:pt x="972" y="1126"/>
                    <a:pt x="972" y="1126"/>
                  </a:cubicBezTo>
                  <a:cubicBezTo>
                    <a:pt x="971" y="1116"/>
                    <a:pt x="971" y="1116"/>
                    <a:pt x="971" y="1116"/>
                  </a:cubicBezTo>
                  <a:cubicBezTo>
                    <a:pt x="961" y="1113"/>
                    <a:pt x="961" y="1113"/>
                    <a:pt x="961" y="1113"/>
                  </a:cubicBezTo>
                  <a:cubicBezTo>
                    <a:pt x="957" y="1113"/>
                    <a:pt x="957" y="1113"/>
                    <a:pt x="957" y="1113"/>
                  </a:cubicBezTo>
                  <a:cubicBezTo>
                    <a:pt x="948" y="1109"/>
                    <a:pt x="948" y="1109"/>
                    <a:pt x="948" y="1109"/>
                  </a:cubicBezTo>
                  <a:cubicBezTo>
                    <a:pt x="938" y="1105"/>
                    <a:pt x="938" y="1105"/>
                    <a:pt x="938" y="1105"/>
                  </a:cubicBezTo>
                  <a:cubicBezTo>
                    <a:pt x="923" y="1101"/>
                    <a:pt x="923" y="1101"/>
                    <a:pt x="923" y="1101"/>
                  </a:cubicBezTo>
                  <a:cubicBezTo>
                    <a:pt x="927" y="1095"/>
                    <a:pt x="927" y="1095"/>
                    <a:pt x="927" y="1095"/>
                  </a:cubicBezTo>
                  <a:cubicBezTo>
                    <a:pt x="928" y="1095"/>
                    <a:pt x="928" y="1095"/>
                    <a:pt x="928" y="1095"/>
                  </a:cubicBezTo>
                  <a:cubicBezTo>
                    <a:pt x="927" y="1094"/>
                    <a:pt x="927" y="1094"/>
                    <a:pt x="927" y="1094"/>
                  </a:cubicBezTo>
                  <a:cubicBezTo>
                    <a:pt x="928" y="1093"/>
                    <a:pt x="928" y="1093"/>
                    <a:pt x="928" y="1093"/>
                  </a:cubicBezTo>
                  <a:cubicBezTo>
                    <a:pt x="926" y="1093"/>
                    <a:pt x="926" y="1093"/>
                    <a:pt x="926" y="1093"/>
                  </a:cubicBezTo>
                  <a:cubicBezTo>
                    <a:pt x="923" y="1091"/>
                    <a:pt x="923" y="1091"/>
                    <a:pt x="923" y="1091"/>
                  </a:cubicBezTo>
                  <a:cubicBezTo>
                    <a:pt x="923" y="1082"/>
                    <a:pt x="923" y="1082"/>
                    <a:pt x="923" y="1082"/>
                  </a:cubicBezTo>
                  <a:cubicBezTo>
                    <a:pt x="974" y="1064"/>
                    <a:pt x="974" y="1064"/>
                    <a:pt x="974" y="1064"/>
                  </a:cubicBezTo>
                  <a:cubicBezTo>
                    <a:pt x="978" y="1065"/>
                    <a:pt x="978" y="1065"/>
                    <a:pt x="978" y="1065"/>
                  </a:cubicBezTo>
                  <a:cubicBezTo>
                    <a:pt x="988" y="1076"/>
                    <a:pt x="988" y="1076"/>
                    <a:pt x="988" y="1076"/>
                  </a:cubicBezTo>
                  <a:cubicBezTo>
                    <a:pt x="998" y="1072"/>
                    <a:pt x="998" y="1072"/>
                    <a:pt x="998" y="1072"/>
                  </a:cubicBezTo>
                  <a:cubicBezTo>
                    <a:pt x="999" y="1073"/>
                    <a:pt x="999" y="1073"/>
                    <a:pt x="999" y="1073"/>
                  </a:cubicBezTo>
                  <a:cubicBezTo>
                    <a:pt x="999" y="1073"/>
                    <a:pt x="999" y="1073"/>
                    <a:pt x="999" y="1073"/>
                  </a:cubicBezTo>
                  <a:cubicBezTo>
                    <a:pt x="1001" y="1075"/>
                    <a:pt x="1001" y="1075"/>
                    <a:pt x="1001" y="1075"/>
                  </a:cubicBezTo>
                  <a:cubicBezTo>
                    <a:pt x="1002" y="1079"/>
                    <a:pt x="1004" y="1086"/>
                    <a:pt x="1004" y="1088"/>
                  </a:cubicBezTo>
                  <a:cubicBezTo>
                    <a:pt x="1004" y="1089"/>
                    <a:pt x="1002" y="1095"/>
                    <a:pt x="1001" y="1099"/>
                  </a:cubicBezTo>
                  <a:cubicBezTo>
                    <a:pt x="1000" y="1099"/>
                    <a:pt x="1000" y="1099"/>
                    <a:pt x="1000" y="1099"/>
                  </a:cubicBezTo>
                  <a:cubicBezTo>
                    <a:pt x="1001" y="1100"/>
                    <a:pt x="1001" y="1100"/>
                    <a:pt x="1001" y="1100"/>
                  </a:cubicBezTo>
                  <a:cubicBezTo>
                    <a:pt x="1001" y="1107"/>
                    <a:pt x="1001" y="1116"/>
                    <a:pt x="1001" y="1117"/>
                  </a:cubicBezTo>
                  <a:cubicBezTo>
                    <a:pt x="1000" y="1118"/>
                    <a:pt x="1003" y="1122"/>
                    <a:pt x="1009" y="1129"/>
                  </a:cubicBezTo>
                  <a:cubicBezTo>
                    <a:pt x="1018" y="1132"/>
                    <a:pt x="1018" y="1132"/>
                    <a:pt x="1018" y="1132"/>
                  </a:cubicBezTo>
                  <a:cubicBezTo>
                    <a:pt x="1021" y="1126"/>
                    <a:pt x="1021" y="1126"/>
                    <a:pt x="1021" y="1126"/>
                  </a:cubicBezTo>
                  <a:cubicBezTo>
                    <a:pt x="1016" y="1118"/>
                    <a:pt x="1016" y="1118"/>
                    <a:pt x="1016" y="1118"/>
                  </a:cubicBezTo>
                  <a:cubicBezTo>
                    <a:pt x="1016" y="1111"/>
                    <a:pt x="1016" y="1111"/>
                    <a:pt x="1016" y="1111"/>
                  </a:cubicBezTo>
                  <a:cubicBezTo>
                    <a:pt x="1023" y="1109"/>
                    <a:pt x="1031" y="1105"/>
                    <a:pt x="1032" y="1103"/>
                  </a:cubicBezTo>
                  <a:cubicBezTo>
                    <a:pt x="1032" y="1101"/>
                    <a:pt x="1032" y="1097"/>
                    <a:pt x="1032" y="1097"/>
                  </a:cubicBezTo>
                  <a:cubicBezTo>
                    <a:pt x="1032" y="1069"/>
                    <a:pt x="1032" y="1069"/>
                    <a:pt x="1032" y="1069"/>
                  </a:cubicBezTo>
                  <a:cubicBezTo>
                    <a:pt x="1017" y="1052"/>
                    <a:pt x="1017" y="1052"/>
                    <a:pt x="1017" y="1052"/>
                  </a:cubicBezTo>
                  <a:cubicBezTo>
                    <a:pt x="1017" y="1042"/>
                    <a:pt x="1017" y="1042"/>
                    <a:pt x="1017" y="1042"/>
                  </a:cubicBezTo>
                  <a:cubicBezTo>
                    <a:pt x="1014" y="1036"/>
                    <a:pt x="1014" y="1036"/>
                    <a:pt x="1014" y="1036"/>
                  </a:cubicBezTo>
                  <a:cubicBezTo>
                    <a:pt x="1011" y="1027"/>
                    <a:pt x="1011" y="1027"/>
                    <a:pt x="1011" y="1027"/>
                  </a:cubicBezTo>
                  <a:cubicBezTo>
                    <a:pt x="1011" y="1027"/>
                    <a:pt x="1011" y="1027"/>
                    <a:pt x="1011" y="1027"/>
                  </a:cubicBezTo>
                  <a:cubicBezTo>
                    <a:pt x="1011" y="1026"/>
                    <a:pt x="1011" y="1026"/>
                    <a:pt x="1011" y="1026"/>
                  </a:cubicBezTo>
                  <a:cubicBezTo>
                    <a:pt x="1018" y="1021"/>
                    <a:pt x="1018" y="1021"/>
                    <a:pt x="1018" y="1021"/>
                  </a:cubicBezTo>
                  <a:cubicBezTo>
                    <a:pt x="1022" y="1013"/>
                    <a:pt x="1022" y="1013"/>
                    <a:pt x="1022" y="1013"/>
                  </a:cubicBezTo>
                  <a:cubicBezTo>
                    <a:pt x="1022" y="1013"/>
                    <a:pt x="1023" y="1013"/>
                    <a:pt x="1023" y="1013"/>
                  </a:cubicBezTo>
                  <a:cubicBezTo>
                    <a:pt x="1023" y="1013"/>
                    <a:pt x="1024" y="1013"/>
                    <a:pt x="1024" y="1013"/>
                  </a:cubicBezTo>
                  <a:cubicBezTo>
                    <a:pt x="1024" y="1013"/>
                    <a:pt x="1024" y="1013"/>
                    <a:pt x="1024" y="1013"/>
                  </a:cubicBezTo>
                  <a:cubicBezTo>
                    <a:pt x="1027" y="1012"/>
                    <a:pt x="1031" y="1012"/>
                    <a:pt x="1032" y="1013"/>
                  </a:cubicBezTo>
                  <a:cubicBezTo>
                    <a:pt x="1032" y="1013"/>
                    <a:pt x="1033" y="1013"/>
                    <a:pt x="1033" y="1013"/>
                  </a:cubicBezTo>
                  <a:cubicBezTo>
                    <a:pt x="1036" y="1014"/>
                    <a:pt x="1041" y="1016"/>
                    <a:pt x="1044" y="1016"/>
                  </a:cubicBezTo>
                  <a:cubicBezTo>
                    <a:pt x="1064" y="1016"/>
                    <a:pt x="1064" y="1016"/>
                    <a:pt x="1064" y="1016"/>
                  </a:cubicBezTo>
                  <a:cubicBezTo>
                    <a:pt x="1064" y="1016"/>
                    <a:pt x="1064" y="1016"/>
                    <a:pt x="1064" y="1016"/>
                  </a:cubicBezTo>
                  <a:cubicBezTo>
                    <a:pt x="1075" y="1012"/>
                    <a:pt x="1075" y="1012"/>
                    <a:pt x="1075" y="1012"/>
                  </a:cubicBezTo>
                  <a:cubicBezTo>
                    <a:pt x="1086" y="1009"/>
                    <a:pt x="1086" y="1009"/>
                    <a:pt x="1086" y="1009"/>
                  </a:cubicBezTo>
                  <a:cubicBezTo>
                    <a:pt x="1103" y="1010"/>
                    <a:pt x="1103" y="1010"/>
                    <a:pt x="1103" y="1010"/>
                  </a:cubicBezTo>
                  <a:cubicBezTo>
                    <a:pt x="1121" y="994"/>
                    <a:pt x="1121" y="994"/>
                    <a:pt x="1121" y="994"/>
                  </a:cubicBezTo>
                  <a:cubicBezTo>
                    <a:pt x="1121" y="1004"/>
                    <a:pt x="1121" y="1004"/>
                    <a:pt x="1121" y="1004"/>
                  </a:cubicBezTo>
                  <a:cubicBezTo>
                    <a:pt x="1120" y="1016"/>
                    <a:pt x="1120" y="1016"/>
                    <a:pt x="1120" y="1016"/>
                  </a:cubicBezTo>
                  <a:cubicBezTo>
                    <a:pt x="1120" y="1017"/>
                    <a:pt x="1121" y="1057"/>
                    <a:pt x="1121" y="1060"/>
                  </a:cubicBezTo>
                  <a:close/>
                  <a:moveTo>
                    <a:pt x="1100" y="870"/>
                  </a:moveTo>
                  <a:cubicBezTo>
                    <a:pt x="1100" y="871"/>
                    <a:pt x="1094" y="883"/>
                    <a:pt x="1093" y="890"/>
                  </a:cubicBezTo>
                  <a:cubicBezTo>
                    <a:pt x="1093" y="892"/>
                    <a:pt x="1093" y="893"/>
                    <a:pt x="1092" y="894"/>
                  </a:cubicBezTo>
                  <a:cubicBezTo>
                    <a:pt x="1091" y="899"/>
                    <a:pt x="1090" y="903"/>
                    <a:pt x="1095" y="908"/>
                  </a:cubicBezTo>
                  <a:cubicBezTo>
                    <a:pt x="1100" y="913"/>
                    <a:pt x="1103" y="918"/>
                    <a:pt x="1104" y="919"/>
                  </a:cubicBezTo>
                  <a:cubicBezTo>
                    <a:pt x="1099" y="929"/>
                    <a:pt x="1099" y="929"/>
                    <a:pt x="1099" y="929"/>
                  </a:cubicBezTo>
                  <a:cubicBezTo>
                    <a:pt x="1099" y="929"/>
                    <a:pt x="1099" y="929"/>
                    <a:pt x="1099" y="929"/>
                  </a:cubicBezTo>
                  <a:cubicBezTo>
                    <a:pt x="1101" y="932"/>
                    <a:pt x="1103" y="937"/>
                    <a:pt x="1102" y="938"/>
                  </a:cubicBezTo>
                  <a:cubicBezTo>
                    <a:pt x="1099" y="941"/>
                    <a:pt x="1098" y="943"/>
                    <a:pt x="1098" y="943"/>
                  </a:cubicBezTo>
                  <a:cubicBezTo>
                    <a:pt x="1098" y="944"/>
                    <a:pt x="1098" y="944"/>
                    <a:pt x="1098" y="944"/>
                  </a:cubicBezTo>
                  <a:cubicBezTo>
                    <a:pt x="1098" y="944"/>
                    <a:pt x="1098" y="944"/>
                    <a:pt x="1098" y="944"/>
                  </a:cubicBezTo>
                  <a:cubicBezTo>
                    <a:pt x="1102" y="951"/>
                    <a:pt x="1105" y="960"/>
                    <a:pt x="1105" y="961"/>
                  </a:cubicBezTo>
                  <a:cubicBezTo>
                    <a:pt x="1105" y="962"/>
                    <a:pt x="1107" y="971"/>
                    <a:pt x="1107" y="973"/>
                  </a:cubicBezTo>
                  <a:cubicBezTo>
                    <a:pt x="1106" y="975"/>
                    <a:pt x="1106" y="978"/>
                    <a:pt x="1106" y="980"/>
                  </a:cubicBezTo>
                  <a:cubicBezTo>
                    <a:pt x="1106" y="980"/>
                    <a:pt x="1106" y="980"/>
                    <a:pt x="1106" y="980"/>
                  </a:cubicBezTo>
                  <a:cubicBezTo>
                    <a:pt x="1106" y="980"/>
                    <a:pt x="1106" y="980"/>
                    <a:pt x="1106" y="980"/>
                  </a:cubicBezTo>
                  <a:cubicBezTo>
                    <a:pt x="1106" y="981"/>
                    <a:pt x="1106" y="981"/>
                    <a:pt x="1106" y="981"/>
                  </a:cubicBezTo>
                  <a:cubicBezTo>
                    <a:pt x="1106" y="981"/>
                    <a:pt x="1106" y="981"/>
                    <a:pt x="1106" y="981"/>
                  </a:cubicBezTo>
                  <a:cubicBezTo>
                    <a:pt x="1106" y="981"/>
                    <a:pt x="1106" y="981"/>
                    <a:pt x="1106" y="981"/>
                  </a:cubicBezTo>
                  <a:cubicBezTo>
                    <a:pt x="1107" y="981"/>
                    <a:pt x="1107" y="981"/>
                    <a:pt x="1107" y="981"/>
                  </a:cubicBezTo>
                  <a:cubicBezTo>
                    <a:pt x="1107" y="981"/>
                    <a:pt x="1107" y="981"/>
                    <a:pt x="1107" y="981"/>
                  </a:cubicBezTo>
                  <a:cubicBezTo>
                    <a:pt x="1107" y="981"/>
                    <a:pt x="1107" y="981"/>
                    <a:pt x="1107" y="981"/>
                  </a:cubicBezTo>
                  <a:cubicBezTo>
                    <a:pt x="1107" y="982"/>
                    <a:pt x="1107" y="982"/>
                    <a:pt x="1107" y="982"/>
                  </a:cubicBezTo>
                  <a:cubicBezTo>
                    <a:pt x="1107" y="982"/>
                    <a:pt x="1107" y="982"/>
                    <a:pt x="1107" y="982"/>
                  </a:cubicBezTo>
                  <a:cubicBezTo>
                    <a:pt x="1107" y="982"/>
                    <a:pt x="1107" y="982"/>
                    <a:pt x="1107" y="982"/>
                  </a:cubicBezTo>
                  <a:cubicBezTo>
                    <a:pt x="1107" y="982"/>
                    <a:pt x="1107" y="982"/>
                    <a:pt x="1107" y="982"/>
                  </a:cubicBezTo>
                  <a:cubicBezTo>
                    <a:pt x="1107" y="982"/>
                    <a:pt x="1107" y="982"/>
                    <a:pt x="1107" y="982"/>
                  </a:cubicBezTo>
                  <a:cubicBezTo>
                    <a:pt x="1107" y="982"/>
                    <a:pt x="1107" y="983"/>
                    <a:pt x="1107" y="983"/>
                  </a:cubicBezTo>
                  <a:cubicBezTo>
                    <a:pt x="1107" y="983"/>
                    <a:pt x="1107" y="983"/>
                    <a:pt x="1107" y="983"/>
                  </a:cubicBezTo>
                  <a:cubicBezTo>
                    <a:pt x="1107" y="983"/>
                    <a:pt x="1107" y="983"/>
                    <a:pt x="1107" y="983"/>
                  </a:cubicBezTo>
                  <a:cubicBezTo>
                    <a:pt x="1107" y="983"/>
                    <a:pt x="1107" y="983"/>
                    <a:pt x="1107" y="983"/>
                  </a:cubicBezTo>
                  <a:cubicBezTo>
                    <a:pt x="1107" y="983"/>
                    <a:pt x="1108" y="983"/>
                    <a:pt x="1108" y="983"/>
                  </a:cubicBezTo>
                  <a:cubicBezTo>
                    <a:pt x="1109" y="984"/>
                    <a:pt x="1116" y="989"/>
                    <a:pt x="1121" y="991"/>
                  </a:cubicBezTo>
                  <a:cubicBezTo>
                    <a:pt x="1116" y="996"/>
                    <a:pt x="1116" y="996"/>
                    <a:pt x="1116" y="996"/>
                  </a:cubicBezTo>
                  <a:cubicBezTo>
                    <a:pt x="1102" y="1008"/>
                    <a:pt x="1102" y="1008"/>
                    <a:pt x="1102" y="1008"/>
                  </a:cubicBezTo>
                  <a:cubicBezTo>
                    <a:pt x="1086" y="1007"/>
                    <a:pt x="1086" y="1007"/>
                    <a:pt x="1086" y="1007"/>
                  </a:cubicBezTo>
                  <a:cubicBezTo>
                    <a:pt x="1086" y="1007"/>
                    <a:pt x="1086" y="1007"/>
                    <a:pt x="1086" y="1007"/>
                  </a:cubicBezTo>
                  <a:cubicBezTo>
                    <a:pt x="1074" y="1010"/>
                    <a:pt x="1074" y="1010"/>
                    <a:pt x="1074" y="1010"/>
                  </a:cubicBezTo>
                  <a:cubicBezTo>
                    <a:pt x="1064" y="1014"/>
                    <a:pt x="1064" y="1014"/>
                    <a:pt x="1064" y="1014"/>
                  </a:cubicBezTo>
                  <a:cubicBezTo>
                    <a:pt x="1044" y="1014"/>
                    <a:pt x="1044" y="1014"/>
                    <a:pt x="1044" y="1014"/>
                  </a:cubicBezTo>
                  <a:cubicBezTo>
                    <a:pt x="1042" y="1014"/>
                    <a:pt x="1037" y="1012"/>
                    <a:pt x="1034" y="1011"/>
                  </a:cubicBezTo>
                  <a:cubicBezTo>
                    <a:pt x="1033" y="1011"/>
                    <a:pt x="1033" y="1011"/>
                    <a:pt x="1032" y="1011"/>
                  </a:cubicBezTo>
                  <a:cubicBezTo>
                    <a:pt x="1032" y="1011"/>
                    <a:pt x="1032" y="1011"/>
                    <a:pt x="1031" y="1011"/>
                  </a:cubicBezTo>
                  <a:cubicBezTo>
                    <a:pt x="1031" y="1011"/>
                    <a:pt x="1031" y="1011"/>
                    <a:pt x="1031" y="1011"/>
                  </a:cubicBezTo>
                  <a:cubicBezTo>
                    <a:pt x="1031" y="1011"/>
                    <a:pt x="1031" y="1011"/>
                    <a:pt x="1030" y="1011"/>
                  </a:cubicBezTo>
                  <a:cubicBezTo>
                    <a:pt x="1030" y="1011"/>
                    <a:pt x="1030" y="1011"/>
                    <a:pt x="1030" y="1011"/>
                  </a:cubicBezTo>
                  <a:cubicBezTo>
                    <a:pt x="1029" y="1011"/>
                    <a:pt x="1029" y="1011"/>
                    <a:pt x="1029" y="1011"/>
                  </a:cubicBezTo>
                  <a:cubicBezTo>
                    <a:pt x="1026" y="1010"/>
                    <a:pt x="1023" y="1011"/>
                    <a:pt x="1022" y="1011"/>
                  </a:cubicBezTo>
                  <a:cubicBezTo>
                    <a:pt x="1021" y="1010"/>
                    <a:pt x="1021" y="1010"/>
                    <a:pt x="1020" y="1009"/>
                  </a:cubicBezTo>
                  <a:cubicBezTo>
                    <a:pt x="1020" y="1009"/>
                    <a:pt x="1020" y="1009"/>
                    <a:pt x="1020" y="1009"/>
                  </a:cubicBezTo>
                  <a:cubicBezTo>
                    <a:pt x="1020" y="1009"/>
                    <a:pt x="1019" y="1009"/>
                    <a:pt x="1019" y="1009"/>
                  </a:cubicBezTo>
                  <a:cubicBezTo>
                    <a:pt x="1019" y="1008"/>
                    <a:pt x="1019" y="1008"/>
                    <a:pt x="1019" y="1008"/>
                  </a:cubicBezTo>
                  <a:cubicBezTo>
                    <a:pt x="1018" y="1008"/>
                    <a:pt x="1018" y="1008"/>
                    <a:pt x="1018" y="1008"/>
                  </a:cubicBezTo>
                  <a:cubicBezTo>
                    <a:pt x="1018" y="1007"/>
                    <a:pt x="1018" y="1007"/>
                    <a:pt x="1017" y="1007"/>
                  </a:cubicBezTo>
                  <a:cubicBezTo>
                    <a:pt x="1017" y="1007"/>
                    <a:pt x="1017" y="1007"/>
                    <a:pt x="1017" y="1006"/>
                  </a:cubicBezTo>
                  <a:cubicBezTo>
                    <a:pt x="1017" y="1006"/>
                    <a:pt x="1016" y="1006"/>
                    <a:pt x="1016" y="1006"/>
                  </a:cubicBezTo>
                  <a:cubicBezTo>
                    <a:pt x="1016" y="1006"/>
                    <a:pt x="1016" y="1005"/>
                    <a:pt x="1016" y="1005"/>
                  </a:cubicBezTo>
                  <a:cubicBezTo>
                    <a:pt x="1015" y="1005"/>
                    <a:pt x="1015" y="1005"/>
                    <a:pt x="1015" y="1005"/>
                  </a:cubicBezTo>
                  <a:cubicBezTo>
                    <a:pt x="1015" y="1005"/>
                    <a:pt x="1015" y="1004"/>
                    <a:pt x="1014" y="1004"/>
                  </a:cubicBezTo>
                  <a:cubicBezTo>
                    <a:pt x="1013" y="1002"/>
                    <a:pt x="1007" y="988"/>
                    <a:pt x="1004" y="978"/>
                  </a:cubicBezTo>
                  <a:cubicBezTo>
                    <a:pt x="1004" y="978"/>
                    <a:pt x="1004" y="978"/>
                    <a:pt x="1004" y="978"/>
                  </a:cubicBezTo>
                  <a:cubicBezTo>
                    <a:pt x="1004" y="978"/>
                    <a:pt x="1004" y="978"/>
                    <a:pt x="1004" y="978"/>
                  </a:cubicBezTo>
                  <a:cubicBezTo>
                    <a:pt x="1004" y="978"/>
                    <a:pt x="1004" y="978"/>
                    <a:pt x="1004" y="978"/>
                  </a:cubicBezTo>
                  <a:cubicBezTo>
                    <a:pt x="1004" y="978"/>
                    <a:pt x="1004" y="978"/>
                    <a:pt x="1004" y="978"/>
                  </a:cubicBezTo>
                  <a:cubicBezTo>
                    <a:pt x="1004" y="978"/>
                    <a:pt x="1004" y="978"/>
                    <a:pt x="1004" y="978"/>
                  </a:cubicBezTo>
                  <a:cubicBezTo>
                    <a:pt x="1004" y="978"/>
                    <a:pt x="1004" y="978"/>
                    <a:pt x="1004" y="978"/>
                  </a:cubicBezTo>
                  <a:cubicBezTo>
                    <a:pt x="1003" y="977"/>
                    <a:pt x="1003" y="977"/>
                    <a:pt x="1003" y="976"/>
                  </a:cubicBezTo>
                  <a:cubicBezTo>
                    <a:pt x="1003" y="976"/>
                    <a:pt x="1003" y="976"/>
                    <a:pt x="1003" y="976"/>
                  </a:cubicBezTo>
                  <a:cubicBezTo>
                    <a:pt x="1003" y="976"/>
                    <a:pt x="1003" y="976"/>
                    <a:pt x="1003" y="976"/>
                  </a:cubicBezTo>
                  <a:cubicBezTo>
                    <a:pt x="1003" y="976"/>
                    <a:pt x="1003" y="976"/>
                    <a:pt x="1003" y="975"/>
                  </a:cubicBezTo>
                  <a:cubicBezTo>
                    <a:pt x="1003" y="975"/>
                    <a:pt x="1003" y="975"/>
                    <a:pt x="1003" y="975"/>
                  </a:cubicBezTo>
                  <a:cubicBezTo>
                    <a:pt x="1003" y="975"/>
                    <a:pt x="1003" y="975"/>
                    <a:pt x="1003" y="975"/>
                  </a:cubicBezTo>
                  <a:cubicBezTo>
                    <a:pt x="1003" y="975"/>
                    <a:pt x="1003" y="975"/>
                    <a:pt x="1003" y="975"/>
                  </a:cubicBezTo>
                  <a:cubicBezTo>
                    <a:pt x="1003" y="975"/>
                    <a:pt x="1003" y="975"/>
                    <a:pt x="1003" y="975"/>
                  </a:cubicBezTo>
                  <a:cubicBezTo>
                    <a:pt x="1003" y="975"/>
                    <a:pt x="1003" y="975"/>
                    <a:pt x="1003" y="975"/>
                  </a:cubicBezTo>
                  <a:cubicBezTo>
                    <a:pt x="1003" y="975"/>
                    <a:pt x="1003" y="975"/>
                    <a:pt x="1003" y="975"/>
                  </a:cubicBezTo>
                  <a:cubicBezTo>
                    <a:pt x="1003" y="975"/>
                    <a:pt x="1003" y="975"/>
                    <a:pt x="1003" y="975"/>
                  </a:cubicBezTo>
                  <a:cubicBezTo>
                    <a:pt x="1002" y="975"/>
                    <a:pt x="1002" y="975"/>
                    <a:pt x="1002" y="975"/>
                  </a:cubicBezTo>
                  <a:cubicBezTo>
                    <a:pt x="990" y="972"/>
                    <a:pt x="990" y="972"/>
                    <a:pt x="990" y="972"/>
                  </a:cubicBezTo>
                  <a:cubicBezTo>
                    <a:pt x="975" y="972"/>
                    <a:pt x="975" y="972"/>
                    <a:pt x="975" y="972"/>
                  </a:cubicBezTo>
                  <a:cubicBezTo>
                    <a:pt x="974" y="972"/>
                    <a:pt x="974" y="972"/>
                    <a:pt x="974" y="972"/>
                  </a:cubicBezTo>
                  <a:cubicBezTo>
                    <a:pt x="973" y="971"/>
                    <a:pt x="968" y="966"/>
                    <a:pt x="963" y="963"/>
                  </a:cubicBezTo>
                  <a:cubicBezTo>
                    <a:pt x="962" y="962"/>
                    <a:pt x="962" y="962"/>
                    <a:pt x="962" y="962"/>
                  </a:cubicBezTo>
                  <a:cubicBezTo>
                    <a:pt x="962" y="962"/>
                    <a:pt x="962" y="962"/>
                    <a:pt x="962" y="962"/>
                  </a:cubicBezTo>
                  <a:cubicBezTo>
                    <a:pt x="959" y="960"/>
                    <a:pt x="959" y="960"/>
                    <a:pt x="959" y="960"/>
                  </a:cubicBezTo>
                  <a:cubicBezTo>
                    <a:pt x="959" y="960"/>
                    <a:pt x="958" y="959"/>
                    <a:pt x="958" y="959"/>
                  </a:cubicBezTo>
                  <a:cubicBezTo>
                    <a:pt x="958" y="959"/>
                    <a:pt x="958" y="959"/>
                    <a:pt x="958" y="959"/>
                  </a:cubicBezTo>
                  <a:cubicBezTo>
                    <a:pt x="958" y="959"/>
                    <a:pt x="958" y="959"/>
                    <a:pt x="958" y="959"/>
                  </a:cubicBezTo>
                  <a:cubicBezTo>
                    <a:pt x="958" y="959"/>
                    <a:pt x="958" y="959"/>
                    <a:pt x="957" y="959"/>
                  </a:cubicBezTo>
                  <a:cubicBezTo>
                    <a:pt x="957" y="958"/>
                    <a:pt x="957" y="958"/>
                    <a:pt x="957" y="958"/>
                  </a:cubicBezTo>
                  <a:cubicBezTo>
                    <a:pt x="957" y="958"/>
                    <a:pt x="957" y="958"/>
                    <a:pt x="957" y="958"/>
                  </a:cubicBezTo>
                  <a:cubicBezTo>
                    <a:pt x="957" y="958"/>
                    <a:pt x="957" y="958"/>
                    <a:pt x="957" y="958"/>
                  </a:cubicBezTo>
                  <a:cubicBezTo>
                    <a:pt x="957" y="958"/>
                    <a:pt x="957" y="958"/>
                    <a:pt x="957" y="958"/>
                  </a:cubicBezTo>
                  <a:cubicBezTo>
                    <a:pt x="957" y="958"/>
                    <a:pt x="957" y="958"/>
                    <a:pt x="957" y="958"/>
                  </a:cubicBezTo>
                  <a:cubicBezTo>
                    <a:pt x="957" y="958"/>
                    <a:pt x="957" y="958"/>
                    <a:pt x="957" y="958"/>
                  </a:cubicBezTo>
                  <a:cubicBezTo>
                    <a:pt x="957" y="958"/>
                    <a:pt x="956" y="958"/>
                    <a:pt x="956" y="958"/>
                  </a:cubicBezTo>
                  <a:cubicBezTo>
                    <a:pt x="956" y="958"/>
                    <a:pt x="956" y="958"/>
                    <a:pt x="956" y="958"/>
                  </a:cubicBezTo>
                  <a:cubicBezTo>
                    <a:pt x="956" y="958"/>
                    <a:pt x="956" y="958"/>
                    <a:pt x="956" y="958"/>
                  </a:cubicBezTo>
                  <a:cubicBezTo>
                    <a:pt x="956" y="958"/>
                    <a:pt x="956" y="958"/>
                    <a:pt x="956" y="958"/>
                  </a:cubicBezTo>
                  <a:cubicBezTo>
                    <a:pt x="956" y="957"/>
                    <a:pt x="956" y="957"/>
                    <a:pt x="956" y="957"/>
                  </a:cubicBezTo>
                  <a:cubicBezTo>
                    <a:pt x="956" y="957"/>
                    <a:pt x="956" y="957"/>
                    <a:pt x="956" y="957"/>
                  </a:cubicBezTo>
                  <a:cubicBezTo>
                    <a:pt x="956" y="957"/>
                    <a:pt x="956" y="957"/>
                    <a:pt x="956" y="957"/>
                  </a:cubicBezTo>
                  <a:cubicBezTo>
                    <a:pt x="956" y="957"/>
                    <a:pt x="956" y="957"/>
                    <a:pt x="956" y="957"/>
                  </a:cubicBezTo>
                  <a:cubicBezTo>
                    <a:pt x="956" y="957"/>
                    <a:pt x="956" y="957"/>
                    <a:pt x="956" y="957"/>
                  </a:cubicBezTo>
                  <a:cubicBezTo>
                    <a:pt x="956" y="957"/>
                    <a:pt x="956" y="957"/>
                    <a:pt x="956" y="957"/>
                  </a:cubicBezTo>
                  <a:cubicBezTo>
                    <a:pt x="956" y="957"/>
                    <a:pt x="956" y="957"/>
                    <a:pt x="956" y="957"/>
                  </a:cubicBezTo>
                  <a:cubicBezTo>
                    <a:pt x="955" y="957"/>
                    <a:pt x="955" y="957"/>
                    <a:pt x="955" y="957"/>
                  </a:cubicBezTo>
                  <a:cubicBezTo>
                    <a:pt x="955" y="957"/>
                    <a:pt x="955" y="957"/>
                    <a:pt x="955" y="957"/>
                  </a:cubicBezTo>
                  <a:cubicBezTo>
                    <a:pt x="955" y="957"/>
                    <a:pt x="955" y="957"/>
                    <a:pt x="955" y="957"/>
                  </a:cubicBezTo>
                  <a:cubicBezTo>
                    <a:pt x="955" y="957"/>
                    <a:pt x="955" y="957"/>
                    <a:pt x="955" y="957"/>
                  </a:cubicBezTo>
                  <a:cubicBezTo>
                    <a:pt x="955" y="957"/>
                    <a:pt x="955" y="957"/>
                    <a:pt x="955" y="957"/>
                  </a:cubicBezTo>
                  <a:cubicBezTo>
                    <a:pt x="955" y="957"/>
                    <a:pt x="955" y="956"/>
                    <a:pt x="955" y="956"/>
                  </a:cubicBezTo>
                  <a:cubicBezTo>
                    <a:pt x="955" y="956"/>
                    <a:pt x="955" y="956"/>
                    <a:pt x="955" y="956"/>
                  </a:cubicBezTo>
                  <a:cubicBezTo>
                    <a:pt x="955" y="956"/>
                    <a:pt x="955" y="956"/>
                    <a:pt x="955" y="956"/>
                  </a:cubicBezTo>
                  <a:cubicBezTo>
                    <a:pt x="955" y="956"/>
                    <a:pt x="955" y="956"/>
                    <a:pt x="955" y="956"/>
                  </a:cubicBezTo>
                  <a:cubicBezTo>
                    <a:pt x="955" y="956"/>
                    <a:pt x="955" y="956"/>
                    <a:pt x="955" y="956"/>
                  </a:cubicBezTo>
                  <a:cubicBezTo>
                    <a:pt x="954" y="956"/>
                    <a:pt x="954" y="956"/>
                    <a:pt x="954" y="956"/>
                  </a:cubicBezTo>
                  <a:cubicBezTo>
                    <a:pt x="954" y="956"/>
                    <a:pt x="954" y="956"/>
                    <a:pt x="954" y="956"/>
                  </a:cubicBezTo>
                  <a:cubicBezTo>
                    <a:pt x="954" y="955"/>
                    <a:pt x="954" y="955"/>
                    <a:pt x="954" y="955"/>
                  </a:cubicBezTo>
                  <a:cubicBezTo>
                    <a:pt x="954" y="955"/>
                    <a:pt x="954" y="955"/>
                    <a:pt x="954" y="955"/>
                  </a:cubicBezTo>
                  <a:cubicBezTo>
                    <a:pt x="954" y="955"/>
                    <a:pt x="954" y="955"/>
                    <a:pt x="954" y="955"/>
                  </a:cubicBezTo>
                  <a:cubicBezTo>
                    <a:pt x="954" y="955"/>
                    <a:pt x="954" y="955"/>
                    <a:pt x="954" y="955"/>
                  </a:cubicBezTo>
                  <a:cubicBezTo>
                    <a:pt x="954" y="954"/>
                    <a:pt x="954" y="954"/>
                    <a:pt x="954" y="954"/>
                  </a:cubicBezTo>
                  <a:cubicBezTo>
                    <a:pt x="954" y="954"/>
                    <a:pt x="954" y="954"/>
                    <a:pt x="954" y="954"/>
                  </a:cubicBezTo>
                  <a:cubicBezTo>
                    <a:pt x="953" y="954"/>
                    <a:pt x="953" y="954"/>
                    <a:pt x="953" y="954"/>
                  </a:cubicBezTo>
                  <a:cubicBezTo>
                    <a:pt x="953" y="954"/>
                    <a:pt x="953" y="954"/>
                    <a:pt x="953" y="954"/>
                  </a:cubicBezTo>
                  <a:cubicBezTo>
                    <a:pt x="953" y="953"/>
                    <a:pt x="953" y="953"/>
                    <a:pt x="953" y="952"/>
                  </a:cubicBezTo>
                  <a:cubicBezTo>
                    <a:pt x="953" y="952"/>
                    <a:pt x="953" y="952"/>
                    <a:pt x="953" y="952"/>
                  </a:cubicBezTo>
                  <a:cubicBezTo>
                    <a:pt x="953" y="952"/>
                    <a:pt x="953" y="952"/>
                    <a:pt x="953" y="952"/>
                  </a:cubicBezTo>
                  <a:cubicBezTo>
                    <a:pt x="953" y="952"/>
                    <a:pt x="953" y="952"/>
                    <a:pt x="952" y="951"/>
                  </a:cubicBezTo>
                  <a:cubicBezTo>
                    <a:pt x="952" y="951"/>
                    <a:pt x="952" y="951"/>
                    <a:pt x="952" y="951"/>
                  </a:cubicBezTo>
                  <a:cubicBezTo>
                    <a:pt x="952" y="951"/>
                    <a:pt x="952" y="951"/>
                    <a:pt x="952" y="951"/>
                  </a:cubicBezTo>
                  <a:cubicBezTo>
                    <a:pt x="952" y="951"/>
                    <a:pt x="952" y="951"/>
                    <a:pt x="952" y="951"/>
                  </a:cubicBezTo>
                  <a:cubicBezTo>
                    <a:pt x="952" y="951"/>
                    <a:pt x="952" y="950"/>
                    <a:pt x="952" y="950"/>
                  </a:cubicBezTo>
                  <a:cubicBezTo>
                    <a:pt x="952" y="950"/>
                    <a:pt x="952" y="950"/>
                    <a:pt x="952" y="950"/>
                  </a:cubicBezTo>
                  <a:cubicBezTo>
                    <a:pt x="952" y="949"/>
                    <a:pt x="952" y="949"/>
                    <a:pt x="952" y="949"/>
                  </a:cubicBezTo>
                  <a:cubicBezTo>
                    <a:pt x="952" y="949"/>
                    <a:pt x="952" y="949"/>
                    <a:pt x="952" y="949"/>
                  </a:cubicBezTo>
                  <a:cubicBezTo>
                    <a:pt x="951" y="949"/>
                    <a:pt x="951" y="948"/>
                    <a:pt x="951" y="948"/>
                  </a:cubicBezTo>
                  <a:cubicBezTo>
                    <a:pt x="951" y="948"/>
                    <a:pt x="951" y="948"/>
                    <a:pt x="951" y="948"/>
                  </a:cubicBezTo>
                  <a:cubicBezTo>
                    <a:pt x="951" y="948"/>
                    <a:pt x="951" y="948"/>
                    <a:pt x="951" y="948"/>
                  </a:cubicBezTo>
                  <a:cubicBezTo>
                    <a:pt x="949" y="943"/>
                    <a:pt x="947" y="938"/>
                    <a:pt x="944" y="932"/>
                  </a:cubicBezTo>
                  <a:cubicBezTo>
                    <a:pt x="944" y="932"/>
                    <a:pt x="944" y="932"/>
                    <a:pt x="944" y="932"/>
                  </a:cubicBezTo>
                  <a:cubicBezTo>
                    <a:pt x="944" y="932"/>
                    <a:pt x="944" y="932"/>
                    <a:pt x="944" y="932"/>
                  </a:cubicBezTo>
                  <a:cubicBezTo>
                    <a:pt x="941" y="925"/>
                    <a:pt x="938" y="918"/>
                    <a:pt x="936" y="912"/>
                  </a:cubicBezTo>
                  <a:cubicBezTo>
                    <a:pt x="935" y="911"/>
                    <a:pt x="935" y="911"/>
                    <a:pt x="935" y="911"/>
                  </a:cubicBezTo>
                  <a:cubicBezTo>
                    <a:pt x="931" y="911"/>
                    <a:pt x="931" y="911"/>
                    <a:pt x="931" y="911"/>
                  </a:cubicBezTo>
                  <a:cubicBezTo>
                    <a:pt x="920" y="904"/>
                    <a:pt x="920" y="904"/>
                    <a:pt x="920" y="904"/>
                  </a:cubicBezTo>
                  <a:cubicBezTo>
                    <a:pt x="924" y="900"/>
                    <a:pt x="924" y="900"/>
                    <a:pt x="924" y="900"/>
                  </a:cubicBezTo>
                  <a:cubicBezTo>
                    <a:pt x="924" y="883"/>
                    <a:pt x="924" y="883"/>
                    <a:pt x="924" y="883"/>
                  </a:cubicBezTo>
                  <a:cubicBezTo>
                    <a:pt x="919" y="868"/>
                    <a:pt x="919" y="868"/>
                    <a:pt x="919" y="868"/>
                  </a:cubicBezTo>
                  <a:cubicBezTo>
                    <a:pt x="939" y="840"/>
                    <a:pt x="939" y="840"/>
                    <a:pt x="939" y="840"/>
                  </a:cubicBezTo>
                  <a:cubicBezTo>
                    <a:pt x="938" y="830"/>
                    <a:pt x="938" y="830"/>
                    <a:pt x="938" y="830"/>
                  </a:cubicBezTo>
                  <a:cubicBezTo>
                    <a:pt x="932" y="830"/>
                    <a:pt x="932" y="830"/>
                    <a:pt x="932" y="830"/>
                  </a:cubicBezTo>
                  <a:cubicBezTo>
                    <a:pt x="932" y="825"/>
                    <a:pt x="932" y="825"/>
                    <a:pt x="932" y="825"/>
                  </a:cubicBezTo>
                  <a:cubicBezTo>
                    <a:pt x="939" y="822"/>
                    <a:pt x="939" y="822"/>
                    <a:pt x="939" y="822"/>
                  </a:cubicBezTo>
                  <a:cubicBezTo>
                    <a:pt x="940" y="804"/>
                    <a:pt x="940" y="804"/>
                    <a:pt x="940" y="804"/>
                  </a:cubicBezTo>
                  <a:cubicBezTo>
                    <a:pt x="932" y="798"/>
                    <a:pt x="932" y="798"/>
                    <a:pt x="932" y="798"/>
                  </a:cubicBezTo>
                  <a:cubicBezTo>
                    <a:pt x="932" y="795"/>
                    <a:pt x="932" y="795"/>
                    <a:pt x="932" y="795"/>
                  </a:cubicBezTo>
                  <a:cubicBezTo>
                    <a:pt x="944" y="794"/>
                    <a:pt x="944" y="794"/>
                    <a:pt x="944" y="794"/>
                  </a:cubicBezTo>
                  <a:cubicBezTo>
                    <a:pt x="965" y="797"/>
                    <a:pt x="965" y="797"/>
                    <a:pt x="965" y="797"/>
                  </a:cubicBezTo>
                  <a:cubicBezTo>
                    <a:pt x="1001" y="796"/>
                    <a:pt x="1001" y="796"/>
                    <a:pt x="1001" y="796"/>
                  </a:cubicBezTo>
                  <a:cubicBezTo>
                    <a:pt x="1068" y="835"/>
                    <a:pt x="1068" y="835"/>
                    <a:pt x="1068" y="835"/>
                  </a:cubicBezTo>
                  <a:cubicBezTo>
                    <a:pt x="1067" y="837"/>
                    <a:pt x="1066" y="843"/>
                    <a:pt x="1069" y="845"/>
                  </a:cubicBezTo>
                  <a:cubicBezTo>
                    <a:pt x="1069" y="845"/>
                    <a:pt x="1070" y="845"/>
                    <a:pt x="1070" y="846"/>
                  </a:cubicBezTo>
                  <a:cubicBezTo>
                    <a:pt x="1070" y="846"/>
                    <a:pt x="1070" y="846"/>
                    <a:pt x="1070" y="846"/>
                  </a:cubicBezTo>
                  <a:cubicBezTo>
                    <a:pt x="1073" y="848"/>
                    <a:pt x="1079" y="852"/>
                    <a:pt x="1088" y="859"/>
                  </a:cubicBezTo>
                  <a:cubicBezTo>
                    <a:pt x="1092" y="862"/>
                    <a:pt x="1096" y="865"/>
                    <a:pt x="1101" y="869"/>
                  </a:cubicBezTo>
                  <a:lnTo>
                    <a:pt x="1100" y="870"/>
                  </a:lnTo>
                  <a:close/>
                  <a:moveTo>
                    <a:pt x="1145" y="807"/>
                  </a:moveTo>
                  <a:cubicBezTo>
                    <a:pt x="1145" y="809"/>
                    <a:pt x="1143" y="811"/>
                    <a:pt x="1142" y="811"/>
                  </a:cubicBezTo>
                  <a:cubicBezTo>
                    <a:pt x="1140" y="811"/>
                    <a:pt x="1133" y="814"/>
                    <a:pt x="1131" y="814"/>
                  </a:cubicBezTo>
                  <a:cubicBezTo>
                    <a:pt x="1131" y="815"/>
                    <a:pt x="1131" y="815"/>
                    <a:pt x="1131" y="815"/>
                  </a:cubicBezTo>
                  <a:cubicBezTo>
                    <a:pt x="1131" y="822"/>
                    <a:pt x="1131" y="822"/>
                    <a:pt x="1131" y="822"/>
                  </a:cubicBezTo>
                  <a:cubicBezTo>
                    <a:pt x="1120" y="827"/>
                    <a:pt x="1120" y="827"/>
                    <a:pt x="1120" y="827"/>
                  </a:cubicBezTo>
                  <a:cubicBezTo>
                    <a:pt x="1118" y="839"/>
                    <a:pt x="1118" y="839"/>
                    <a:pt x="1118" y="839"/>
                  </a:cubicBezTo>
                  <a:cubicBezTo>
                    <a:pt x="1117" y="840"/>
                    <a:pt x="1115" y="842"/>
                    <a:pt x="1113" y="843"/>
                  </a:cubicBezTo>
                  <a:cubicBezTo>
                    <a:pt x="1113" y="844"/>
                    <a:pt x="1113" y="844"/>
                    <a:pt x="1113" y="844"/>
                  </a:cubicBezTo>
                  <a:cubicBezTo>
                    <a:pt x="1113" y="844"/>
                    <a:pt x="1113" y="844"/>
                    <a:pt x="1113" y="844"/>
                  </a:cubicBezTo>
                  <a:cubicBezTo>
                    <a:pt x="1113" y="844"/>
                    <a:pt x="1113" y="844"/>
                    <a:pt x="1113" y="844"/>
                  </a:cubicBezTo>
                  <a:cubicBezTo>
                    <a:pt x="1113" y="844"/>
                    <a:pt x="1113" y="844"/>
                    <a:pt x="1113" y="844"/>
                  </a:cubicBezTo>
                  <a:cubicBezTo>
                    <a:pt x="1113" y="844"/>
                    <a:pt x="1113" y="844"/>
                    <a:pt x="1113" y="844"/>
                  </a:cubicBezTo>
                  <a:cubicBezTo>
                    <a:pt x="1113" y="844"/>
                    <a:pt x="1112" y="844"/>
                    <a:pt x="1112" y="844"/>
                  </a:cubicBezTo>
                  <a:cubicBezTo>
                    <a:pt x="1112" y="844"/>
                    <a:pt x="1112" y="844"/>
                    <a:pt x="1112" y="844"/>
                  </a:cubicBezTo>
                  <a:cubicBezTo>
                    <a:pt x="1112" y="844"/>
                    <a:pt x="1112" y="844"/>
                    <a:pt x="1112" y="844"/>
                  </a:cubicBezTo>
                  <a:cubicBezTo>
                    <a:pt x="1112" y="844"/>
                    <a:pt x="1112" y="844"/>
                    <a:pt x="1112" y="845"/>
                  </a:cubicBezTo>
                  <a:cubicBezTo>
                    <a:pt x="1112" y="845"/>
                    <a:pt x="1112" y="845"/>
                    <a:pt x="1112" y="845"/>
                  </a:cubicBezTo>
                  <a:cubicBezTo>
                    <a:pt x="1112" y="845"/>
                    <a:pt x="1112" y="845"/>
                    <a:pt x="1112" y="845"/>
                  </a:cubicBezTo>
                  <a:cubicBezTo>
                    <a:pt x="1112" y="845"/>
                    <a:pt x="1112" y="845"/>
                    <a:pt x="1112" y="845"/>
                  </a:cubicBezTo>
                  <a:cubicBezTo>
                    <a:pt x="1112" y="845"/>
                    <a:pt x="1112" y="845"/>
                    <a:pt x="1112" y="845"/>
                  </a:cubicBezTo>
                  <a:cubicBezTo>
                    <a:pt x="1112" y="845"/>
                    <a:pt x="1112" y="845"/>
                    <a:pt x="1112" y="845"/>
                  </a:cubicBezTo>
                  <a:cubicBezTo>
                    <a:pt x="1111" y="846"/>
                    <a:pt x="1111" y="846"/>
                    <a:pt x="1111" y="846"/>
                  </a:cubicBezTo>
                  <a:cubicBezTo>
                    <a:pt x="1111" y="846"/>
                    <a:pt x="1111" y="846"/>
                    <a:pt x="1111" y="846"/>
                  </a:cubicBezTo>
                  <a:cubicBezTo>
                    <a:pt x="1111" y="846"/>
                    <a:pt x="1111" y="846"/>
                    <a:pt x="1111" y="846"/>
                  </a:cubicBezTo>
                  <a:cubicBezTo>
                    <a:pt x="1111" y="846"/>
                    <a:pt x="1111" y="846"/>
                    <a:pt x="1111" y="846"/>
                  </a:cubicBezTo>
                  <a:cubicBezTo>
                    <a:pt x="1111" y="846"/>
                    <a:pt x="1111" y="846"/>
                    <a:pt x="1111" y="846"/>
                  </a:cubicBezTo>
                  <a:cubicBezTo>
                    <a:pt x="1111" y="846"/>
                    <a:pt x="1111" y="846"/>
                    <a:pt x="1111" y="846"/>
                  </a:cubicBezTo>
                  <a:cubicBezTo>
                    <a:pt x="1111" y="846"/>
                    <a:pt x="1111" y="847"/>
                    <a:pt x="1111" y="847"/>
                  </a:cubicBezTo>
                  <a:cubicBezTo>
                    <a:pt x="1111" y="847"/>
                    <a:pt x="1111" y="847"/>
                    <a:pt x="1111" y="847"/>
                  </a:cubicBezTo>
                  <a:cubicBezTo>
                    <a:pt x="1111" y="847"/>
                    <a:pt x="1111" y="847"/>
                    <a:pt x="1111" y="847"/>
                  </a:cubicBezTo>
                  <a:cubicBezTo>
                    <a:pt x="1111" y="847"/>
                    <a:pt x="1111" y="847"/>
                    <a:pt x="1111" y="847"/>
                  </a:cubicBezTo>
                  <a:cubicBezTo>
                    <a:pt x="1111" y="847"/>
                    <a:pt x="1111" y="848"/>
                    <a:pt x="1111" y="848"/>
                  </a:cubicBezTo>
                  <a:cubicBezTo>
                    <a:pt x="1111" y="850"/>
                    <a:pt x="1109" y="855"/>
                    <a:pt x="1108" y="856"/>
                  </a:cubicBezTo>
                  <a:cubicBezTo>
                    <a:pt x="1102" y="867"/>
                    <a:pt x="1102" y="867"/>
                    <a:pt x="1102" y="867"/>
                  </a:cubicBezTo>
                  <a:cubicBezTo>
                    <a:pt x="1082" y="853"/>
                    <a:pt x="1072" y="845"/>
                    <a:pt x="1070" y="843"/>
                  </a:cubicBezTo>
                  <a:cubicBezTo>
                    <a:pt x="1068" y="842"/>
                    <a:pt x="1069" y="836"/>
                    <a:pt x="1070" y="834"/>
                  </a:cubicBezTo>
                  <a:cubicBezTo>
                    <a:pt x="1070" y="834"/>
                    <a:pt x="1070" y="834"/>
                    <a:pt x="1070" y="834"/>
                  </a:cubicBezTo>
                  <a:cubicBezTo>
                    <a:pt x="1003" y="795"/>
                    <a:pt x="1003" y="795"/>
                    <a:pt x="1003" y="795"/>
                  </a:cubicBezTo>
                  <a:cubicBezTo>
                    <a:pt x="1003" y="786"/>
                    <a:pt x="1003" y="786"/>
                    <a:pt x="1003" y="786"/>
                  </a:cubicBezTo>
                  <a:cubicBezTo>
                    <a:pt x="1015" y="786"/>
                    <a:pt x="1015" y="786"/>
                    <a:pt x="1015" y="786"/>
                  </a:cubicBezTo>
                  <a:cubicBezTo>
                    <a:pt x="1016" y="786"/>
                    <a:pt x="1017" y="785"/>
                    <a:pt x="1017" y="785"/>
                  </a:cubicBezTo>
                  <a:cubicBezTo>
                    <a:pt x="1018" y="783"/>
                    <a:pt x="1018" y="780"/>
                    <a:pt x="1018" y="780"/>
                  </a:cubicBezTo>
                  <a:cubicBezTo>
                    <a:pt x="1018" y="780"/>
                    <a:pt x="1018" y="780"/>
                    <a:pt x="1018" y="780"/>
                  </a:cubicBezTo>
                  <a:cubicBezTo>
                    <a:pt x="1003" y="772"/>
                    <a:pt x="1003" y="772"/>
                    <a:pt x="1003" y="772"/>
                  </a:cubicBezTo>
                  <a:cubicBezTo>
                    <a:pt x="1003" y="762"/>
                    <a:pt x="1003" y="762"/>
                    <a:pt x="1003" y="762"/>
                  </a:cubicBezTo>
                  <a:cubicBezTo>
                    <a:pt x="1024" y="740"/>
                    <a:pt x="1024" y="740"/>
                    <a:pt x="1024" y="740"/>
                  </a:cubicBezTo>
                  <a:cubicBezTo>
                    <a:pt x="1022" y="727"/>
                    <a:pt x="1022" y="727"/>
                    <a:pt x="1022" y="727"/>
                  </a:cubicBezTo>
                  <a:cubicBezTo>
                    <a:pt x="1022" y="718"/>
                    <a:pt x="1022" y="718"/>
                    <a:pt x="1022" y="718"/>
                  </a:cubicBezTo>
                  <a:cubicBezTo>
                    <a:pt x="1008" y="708"/>
                    <a:pt x="1008" y="708"/>
                    <a:pt x="1008" y="708"/>
                  </a:cubicBezTo>
                  <a:cubicBezTo>
                    <a:pt x="1010" y="695"/>
                    <a:pt x="1010" y="695"/>
                    <a:pt x="1010" y="695"/>
                  </a:cubicBezTo>
                  <a:cubicBezTo>
                    <a:pt x="1003" y="689"/>
                    <a:pt x="1003" y="689"/>
                    <a:pt x="1003" y="689"/>
                  </a:cubicBezTo>
                  <a:cubicBezTo>
                    <a:pt x="1003" y="684"/>
                    <a:pt x="1003" y="684"/>
                    <a:pt x="1003" y="684"/>
                  </a:cubicBezTo>
                  <a:cubicBezTo>
                    <a:pt x="1010" y="680"/>
                    <a:pt x="1010" y="680"/>
                    <a:pt x="1010" y="680"/>
                  </a:cubicBezTo>
                  <a:cubicBezTo>
                    <a:pt x="1039" y="680"/>
                    <a:pt x="1039" y="680"/>
                    <a:pt x="1039" y="680"/>
                  </a:cubicBezTo>
                  <a:cubicBezTo>
                    <a:pt x="1041" y="680"/>
                    <a:pt x="1041" y="680"/>
                    <a:pt x="1041" y="680"/>
                  </a:cubicBezTo>
                  <a:cubicBezTo>
                    <a:pt x="1057" y="680"/>
                    <a:pt x="1057" y="680"/>
                    <a:pt x="1057" y="680"/>
                  </a:cubicBezTo>
                  <a:cubicBezTo>
                    <a:pt x="1078" y="697"/>
                    <a:pt x="1078" y="697"/>
                    <a:pt x="1078" y="697"/>
                  </a:cubicBezTo>
                  <a:cubicBezTo>
                    <a:pt x="1078" y="697"/>
                    <a:pt x="1078" y="697"/>
                    <a:pt x="1078" y="697"/>
                  </a:cubicBezTo>
                  <a:cubicBezTo>
                    <a:pt x="1108" y="701"/>
                    <a:pt x="1108" y="701"/>
                    <a:pt x="1108" y="701"/>
                  </a:cubicBezTo>
                  <a:cubicBezTo>
                    <a:pt x="1116" y="690"/>
                    <a:pt x="1116" y="690"/>
                    <a:pt x="1116" y="690"/>
                  </a:cubicBezTo>
                  <a:cubicBezTo>
                    <a:pt x="1132" y="685"/>
                    <a:pt x="1132" y="685"/>
                    <a:pt x="1132" y="685"/>
                  </a:cubicBezTo>
                  <a:cubicBezTo>
                    <a:pt x="1135" y="691"/>
                    <a:pt x="1135" y="691"/>
                    <a:pt x="1135" y="691"/>
                  </a:cubicBezTo>
                  <a:cubicBezTo>
                    <a:pt x="1152" y="691"/>
                    <a:pt x="1152" y="691"/>
                    <a:pt x="1152" y="691"/>
                  </a:cubicBezTo>
                  <a:cubicBezTo>
                    <a:pt x="1152" y="692"/>
                    <a:pt x="1152" y="692"/>
                    <a:pt x="1152" y="692"/>
                  </a:cubicBezTo>
                  <a:cubicBezTo>
                    <a:pt x="1141" y="710"/>
                    <a:pt x="1141" y="710"/>
                    <a:pt x="1141" y="710"/>
                  </a:cubicBezTo>
                  <a:cubicBezTo>
                    <a:pt x="1141" y="710"/>
                    <a:pt x="1141" y="710"/>
                    <a:pt x="1141" y="710"/>
                  </a:cubicBezTo>
                  <a:cubicBezTo>
                    <a:pt x="1138" y="715"/>
                    <a:pt x="1138" y="715"/>
                    <a:pt x="1138" y="715"/>
                  </a:cubicBezTo>
                  <a:cubicBezTo>
                    <a:pt x="1135" y="718"/>
                    <a:pt x="1135" y="718"/>
                    <a:pt x="1135" y="718"/>
                  </a:cubicBezTo>
                  <a:cubicBezTo>
                    <a:pt x="1135" y="793"/>
                    <a:pt x="1135" y="793"/>
                    <a:pt x="1135" y="793"/>
                  </a:cubicBezTo>
                  <a:cubicBezTo>
                    <a:pt x="1147" y="805"/>
                    <a:pt x="1147" y="805"/>
                    <a:pt x="1147" y="805"/>
                  </a:cubicBezTo>
                  <a:lnTo>
                    <a:pt x="1145" y="807"/>
                  </a:lnTo>
                  <a:close/>
                  <a:moveTo>
                    <a:pt x="1328" y="562"/>
                  </a:moveTo>
                  <a:cubicBezTo>
                    <a:pt x="1323" y="570"/>
                    <a:pt x="1323" y="570"/>
                    <a:pt x="1323" y="570"/>
                  </a:cubicBezTo>
                  <a:cubicBezTo>
                    <a:pt x="1323" y="581"/>
                    <a:pt x="1323" y="581"/>
                    <a:pt x="1323" y="581"/>
                  </a:cubicBezTo>
                  <a:cubicBezTo>
                    <a:pt x="1298" y="625"/>
                    <a:pt x="1298" y="625"/>
                    <a:pt x="1298" y="625"/>
                  </a:cubicBezTo>
                  <a:cubicBezTo>
                    <a:pt x="1297" y="626"/>
                    <a:pt x="1296" y="630"/>
                    <a:pt x="1295" y="631"/>
                  </a:cubicBezTo>
                  <a:cubicBezTo>
                    <a:pt x="1294" y="633"/>
                    <a:pt x="1289" y="644"/>
                    <a:pt x="1288" y="647"/>
                  </a:cubicBezTo>
                  <a:cubicBezTo>
                    <a:pt x="1286" y="656"/>
                    <a:pt x="1286" y="656"/>
                    <a:pt x="1286" y="656"/>
                  </a:cubicBezTo>
                  <a:cubicBezTo>
                    <a:pt x="1255" y="700"/>
                    <a:pt x="1255" y="700"/>
                    <a:pt x="1255" y="700"/>
                  </a:cubicBezTo>
                  <a:cubicBezTo>
                    <a:pt x="1255" y="700"/>
                    <a:pt x="1233" y="723"/>
                    <a:pt x="1226" y="728"/>
                  </a:cubicBezTo>
                  <a:cubicBezTo>
                    <a:pt x="1222" y="730"/>
                    <a:pt x="1219" y="731"/>
                    <a:pt x="1217" y="732"/>
                  </a:cubicBezTo>
                  <a:cubicBezTo>
                    <a:pt x="1215" y="732"/>
                    <a:pt x="1214" y="733"/>
                    <a:pt x="1214" y="734"/>
                  </a:cubicBezTo>
                  <a:cubicBezTo>
                    <a:pt x="1213" y="735"/>
                    <a:pt x="1209" y="738"/>
                    <a:pt x="1205" y="741"/>
                  </a:cubicBezTo>
                  <a:cubicBezTo>
                    <a:pt x="1197" y="748"/>
                    <a:pt x="1186" y="756"/>
                    <a:pt x="1181" y="763"/>
                  </a:cubicBezTo>
                  <a:cubicBezTo>
                    <a:pt x="1179" y="765"/>
                    <a:pt x="1177" y="768"/>
                    <a:pt x="1174" y="771"/>
                  </a:cubicBezTo>
                  <a:cubicBezTo>
                    <a:pt x="1174" y="771"/>
                    <a:pt x="1174" y="771"/>
                    <a:pt x="1174" y="771"/>
                  </a:cubicBezTo>
                  <a:cubicBezTo>
                    <a:pt x="1174" y="771"/>
                    <a:pt x="1174" y="771"/>
                    <a:pt x="1174" y="771"/>
                  </a:cubicBezTo>
                  <a:cubicBezTo>
                    <a:pt x="1174" y="771"/>
                    <a:pt x="1174" y="772"/>
                    <a:pt x="1173" y="772"/>
                  </a:cubicBezTo>
                  <a:cubicBezTo>
                    <a:pt x="1173" y="772"/>
                    <a:pt x="1173" y="772"/>
                    <a:pt x="1173" y="772"/>
                  </a:cubicBezTo>
                  <a:cubicBezTo>
                    <a:pt x="1173" y="772"/>
                    <a:pt x="1173" y="772"/>
                    <a:pt x="1173" y="772"/>
                  </a:cubicBezTo>
                  <a:cubicBezTo>
                    <a:pt x="1173" y="772"/>
                    <a:pt x="1173" y="773"/>
                    <a:pt x="1172" y="773"/>
                  </a:cubicBezTo>
                  <a:cubicBezTo>
                    <a:pt x="1172" y="773"/>
                    <a:pt x="1172" y="773"/>
                    <a:pt x="1172" y="773"/>
                  </a:cubicBezTo>
                  <a:cubicBezTo>
                    <a:pt x="1172" y="774"/>
                    <a:pt x="1172" y="774"/>
                    <a:pt x="1172" y="774"/>
                  </a:cubicBezTo>
                  <a:cubicBezTo>
                    <a:pt x="1172" y="774"/>
                    <a:pt x="1172" y="774"/>
                    <a:pt x="1172" y="774"/>
                  </a:cubicBezTo>
                  <a:cubicBezTo>
                    <a:pt x="1171" y="774"/>
                    <a:pt x="1171" y="774"/>
                    <a:pt x="1171" y="775"/>
                  </a:cubicBezTo>
                  <a:cubicBezTo>
                    <a:pt x="1171" y="775"/>
                    <a:pt x="1171" y="775"/>
                    <a:pt x="1171" y="775"/>
                  </a:cubicBezTo>
                  <a:cubicBezTo>
                    <a:pt x="1170" y="775"/>
                    <a:pt x="1170" y="775"/>
                    <a:pt x="1170" y="775"/>
                  </a:cubicBezTo>
                  <a:cubicBezTo>
                    <a:pt x="1170" y="775"/>
                    <a:pt x="1170" y="775"/>
                    <a:pt x="1170" y="775"/>
                  </a:cubicBezTo>
                  <a:cubicBezTo>
                    <a:pt x="1170" y="776"/>
                    <a:pt x="1170" y="776"/>
                    <a:pt x="1170" y="776"/>
                  </a:cubicBezTo>
                  <a:cubicBezTo>
                    <a:pt x="1170" y="776"/>
                    <a:pt x="1170" y="776"/>
                    <a:pt x="1170" y="776"/>
                  </a:cubicBezTo>
                  <a:cubicBezTo>
                    <a:pt x="1169" y="777"/>
                    <a:pt x="1169" y="777"/>
                    <a:pt x="1169" y="777"/>
                  </a:cubicBezTo>
                  <a:cubicBezTo>
                    <a:pt x="1169" y="777"/>
                    <a:pt x="1169" y="777"/>
                    <a:pt x="1169" y="777"/>
                  </a:cubicBezTo>
                  <a:cubicBezTo>
                    <a:pt x="1169" y="778"/>
                    <a:pt x="1168" y="778"/>
                    <a:pt x="1168" y="778"/>
                  </a:cubicBezTo>
                  <a:cubicBezTo>
                    <a:pt x="1168" y="778"/>
                    <a:pt x="1168" y="778"/>
                    <a:pt x="1168" y="778"/>
                  </a:cubicBezTo>
                  <a:cubicBezTo>
                    <a:pt x="1168" y="779"/>
                    <a:pt x="1168" y="779"/>
                    <a:pt x="1168" y="779"/>
                  </a:cubicBezTo>
                  <a:cubicBezTo>
                    <a:pt x="1168" y="779"/>
                    <a:pt x="1168" y="779"/>
                    <a:pt x="1168" y="779"/>
                  </a:cubicBezTo>
                  <a:cubicBezTo>
                    <a:pt x="1168" y="779"/>
                    <a:pt x="1167" y="779"/>
                    <a:pt x="1167" y="780"/>
                  </a:cubicBezTo>
                  <a:cubicBezTo>
                    <a:pt x="1167" y="780"/>
                    <a:pt x="1167" y="780"/>
                    <a:pt x="1167" y="780"/>
                  </a:cubicBezTo>
                  <a:cubicBezTo>
                    <a:pt x="1166" y="781"/>
                    <a:pt x="1166" y="781"/>
                    <a:pt x="1166" y="781"/>
                  </a:cubicBezTo>
                  <a:cubicBezTo>
                    <a:pt x="1166" y="781"/>
                    <a:pt x="1166" y="781"/>
                    <a:pt x="1166" y="781"/>
                  </a:cubicBezTo>
                  <a:cubicBezTo>
                    <a:pt x="1165" y="782"/>
                    <a:pt x="1165" y="782"/>
                    <a:pt x="1165" y="782"/>
                  </a:cubicBezTo>
                  <a:cubicBezTo>
                    <a:pt x="1165" y="782"/>
                    <a:pt x="1165" y="782"/>
                    <a:pt x="1165" y="782"/>
                  </a:cubicBezTo>
                  <a:cubicBezTo>
                    <a:pt x="1165" y="782"/>
                    <a:pt x="1165" y="782"/>
                    <a:pt x="1165" y="783"/>
                  </a:cubicBezTo>
                  <a:cubicBezTo>
                    <a:pt x="1165" y="783"/>
                    <a:pt x="1165" y="783"/>
                    <a:pt x="1165" y="783"/>
                  </a:cubicBezTo>
                  <a:cubicBezTo>
                    <a:pt x="1164" y="783"/>
                    <a:pt x="1164" y="783"/>
                    <a:pt x="1164" y="783"/>
                  </a:cubicBezTo>
                  <a:cubicBezTo>
                    <a:pt x="1164" y="783"/>
                    <a:pt x="1164" y="783"/>
                    <a:pt x="1164" y="783"/>
                  </a:cubicBezTo>
                  <a:cubicBezTo>
                    <a:pt x="1164" y="784"/>
                    <a:pt x="1164" y="784"/>
                    <a:pt x="1163" y="784"/>
                  </a:cubicBezTo>
                  <a:cubicBezTo>
                    <a:pt x="1163" y="784"/>
                    <a:pt x="1163" y="784"/>
                    <a:pt x="1163" y="784"/>
                  </a:cubicBezTo>
                  <a:cubicBezTo>
                    <a:pt x="1163" y="785"/>
                    <a:pt x="1163" y="785"/>
                    <a:pt x="1163" y="785"/>
                  </a:cubicBezTo>
                  <a:cubicBezTo>
                    <a:pt x="1163" y="785"/>
                    <a:pt x="1163" y="785"/>
                    <a:pt x="1163" y="785"/>
                  </a:cubicBezTo>
                  <a:cubicBezTo>
                    <a:pt x="1163" y="785"/>
                    <a:pt x="1163" y="785"/>
                    <a:pt x="1163" y="785"/>
                  </a:cubicBezTo>
                  <a:cubicBezTo>
                    <a:pt x="1163" y="785"/>
                    <a:pt x="1163" y="785"/>
                    <a:pt x="1163" y="785"/>
                  </a:cubicBezTo>
                  <a:cubicBezTo>
                    <a:pt x="1161" y="787"/>
                    <a:pt x="1161" y="787"/>
                    <a:pt x="1161" y="787"/>
                  </a:cubicBezTo>
                  <a:cubicBezTo>
                    <a:pt x="1161" y="787"/>
                    <a:pt x="1161" y="787"/>
                    <a:pt x="1161" y="787"/>
                  </a:cubicBezTo>
                  <a:cubicBezTo>
                    <a:pt x="1161" y="787"/>
                    <a:pt x="1161" y="788"/>
                    <a:pt x="1161" y="788"/>
                  </a:cubicBezTo>
                  <a:cubicBezTo>
                    <a:pt x="1161" y="788"/>
                    <a:pt x="1161" y="788"/>
                    <a:pt x="1161" y="788"/>
                  </a:cubicBezTo>
                  <a:cubicBezTo>
                    <a:pt x="1161" y="788"/>
                    <a:pt x="1161" y="788"/>
                    <a:pt x="1161" y="788"/>
                  </a:cubicBezTo>
                  <a:cubicBezTo>
                    <a:pt x="1160" y="788"/>
                    <a:pt x="1160" y="789"/>
                    <a:pt x="1160" y="789"/>
                  </a:cubicBezTo>
                  <a:cubicBezTo>
                    <a:pt x="1160" y="789"/>
                    <a:pt x="1160" y="789"/>
                    <a:pt x="1160" y="789"/>
                  </a:cubicBezTo>
                  <a:cubicBezTo>
                    <a:pt x="1159" y="790"/>
                    <a:pt x="1159" y="790"/>
                    <a:pt x="1159" y="790"/>
                  </a:cubicBezTo>
                  <a:cubicBezTo>
                    <a:pt x="1159" y="790"/>
                    <a:pt x="1159" y="790"/>
                    <a:pt x="1159" y="790"/>
                  </a:cubicBezTo>
                  <a:cubicBezTo>
                    <a:pt x="1159" y="790"/>
                    <a:pt x="1159" y="790"/>
                    <a:pt x="1159" y="790"/>
                  </a:cubicBezTo>
                  <a:cubicBezTo>
                    <a:pt x="1159" y="790"/>
                    <a:pt x="1159" y="790"/>
                    <a:pt x="1159" y="790"/>
                  </a:cubicBezTo>
                  <a:cubicBezTo>
                    <a:pt x="1158" y="791"/>
                    <a:pt x="1158" y="791"/>
                    <a:pt x="1158" y="791"/>
                  </a:cubicBezTo>
                  <a:cubicBezTo>
                    <a:pt x="1158" y="791"/>
                    <a:pt x="1158" y="791"/>
                    <a:pt x="1158" y="791"/>
                  </a:cubicBezTo>
                  <a:cubicBezTo>
                    <a:pt x="1158" y="791"/>
                    <a:pt x="1158" y="792"/>
                    <a:pt x="1157" y="792"/>
                  </a:cubicBezTo>
                  <a:cubicBezTo>
                    <a:pt x="1157" y="792"/>
                    <a:pt x="1157" y="792"/>
                    <a:pt x="1157" y="792"/>
                  </a:cubicBezTo>
                  <a:cubicBezTo>
                    <a:pt x="1157" y="792"/>
                    <a:pt x="1157" y="792"/>
                    <a:pt x="1157" y="792"/>
                  </a:cubicBezTo>
                  <a:cubicBezTo>
                    <a:pt x="1157" y="793"/>
                    <a:pt x="1157" y="793"/>
                    <a:pt x="1157" y="793"/>
                  </a:cubicBezTo>
                  <a:cubicBezTo>
                    <a:pt x="1157" y="793"/>
                    <a:pt x="1157" y="793"/>
                    <a:pt x="1157" y="793"/>
                  </a:cubicBezTo>
                  <a:cubicBezTo>
                    <a:pt x="1155" y="795"/>
                    <a:pt x="1155" y="795"/>
                    <a:pt x="1155" y="795"/>
                  </a:cubicBezTo>
                  <a:cubicBezTo>
                    <a:pt x="1155" y="795"/>
                    <a:pt x="1155" y="795"/>
                    <a:pt x="1155" y="795"/>
                  </a:cubicBezTo>
                  <a:cubicBezTo>
                    <a:pt x="1154" y="796"/>
                    <a:pt x="1154" y="797"/>
                    <a:pt x="1153" y="798"/>
                  </a:cubicBezTo>
                  <a:cubicBezTo>
                    <a:pt x="1153" y="798"/>
                    <a:pt x="1153" y="798"/>
                    <a:pt x="1153" y="798"/>
                  </a:cubicBezTo>
                  <a:cubicBezTo>
                    <a:pt x="1152" y="799"/>
                    <a:pt x="1152" y="799"/>
                    <a:pt x="1152" y="799"/>
                  </a:cubicBezTo>
                  <a:cubicBezTo>
                    <a:pt x="1152" y="799"/>
                    <a:pt x="1152" y="799"/>
                    <a:pt x="1152" y="799"/>
                  </a:cubicBezTo>
                  <a:cubicBezTo>
                    <a:pt x="1152" y="799"/>
                    <a:pt x="1152" y="799"/>
                    <a:pt x="1152" y="799"/>
                  </a:cubicBezTo>
                  <a:cubicBezTo>
                    <a:pt x="1151" y="800"/>
                    <a:pt x="1151" y="800"/>
                    <a:pt x="1151" y="800"/>
                  </a:cubicBezTo>
                  <a:cubicBezTo>
                    <a:pt x="1151" y="800"/>
                    <a:pt x="1151" y="800"/>
                    <a:pt x="1151" y="800"/>
                  </a:cubicBezTo>
                  <a:cubicBezTo>
                    <a:pt x="1150" y="801"/>
                    <a:pt x="1150" y="801"/>
                    <a:pt x="1150" y="801"/>
                  </a:cubicBezTo>
                  <a:cubicBezTo>
                    <a:pt x="1150" y="801"/>
                    <a:pt x="1150" y="801"/>
                    <a:pt x="1150" y="801"/>
                  </a:cubicBezTo>
                  <a:cubicBezTo>
                    <a:pt x="1150" y="801"/>
                    <a:pt x="1150" y="801"/>
                    <a:pt x="1150" y="801"/>
                  </a:cubicBezTo>
                  <a:cubicBezTo>
                    <a:pt x="1150" y="801"/>
                    <a:pt x="1150" y="801"/>
                    <a:pt x="1150" y="801"/>
                  </a:cubicBezTo>
                  <a:cubicBezTo>
                    <a:pt x="1149" y="803"/>
                    <a:pt x="1149" y="803"/>
                    <a:pt x="1149" y="803"/>
                  </a:cubicBezTo>
                  <a:cubicBezTo>
                    <a:pt x="1137" y="792"/>
                    <a:pt x="1137" y="792"/>
                    <a:pt x="1137" y="792"/>
                  </a:cubicBezTo>
                  <a:cubicBezTo>
                    <a:pt x="1137" y="719"/>
                    <a:pt x="1137" y="719"/>
                    <a:pt x="1137" y="719"/>
                  </a:cubicBezTo>
                  <a:cubicBezTo>
                    <a:pt x="1140" y="716"/>
                    <a:pt x="1140" y="716"/>
                    <a:pt x="1140" y="716"/>
                  </a:cubicBezTo>
                  <a:cubicBezTo>
                    <a:pt x="1143" y="711"/>
                    <a:pt x="1143" y="711"/>
                    <a:pt x="1143" y="711"/>
                  </a:cubicBezTo>
                  <a:cubicBezTo>
                    <a:pt x="1143" y="711"/>
                    <a:pt x="1143" y="711"/>
                    <a:pt x="1143" y="711"/>
                  </a:cubicBezTo>
                  <a:cubicBezTo>
                    <a:pt x="1157" y="686"/>
                    <a:pt x="1157" y="686"/>
                    <a:pt x="1157" y="686"/>
                  </a:cubicBezTo>
                  <a:cubicBezTo>
                    <a:pt x="1174" y="686"/>
                    <a:pt x="1174" y="686"/>
                    <a:pt x="1174" y="686"/>
                  </a:cubicBezTo>
                  <a:cubicBezTo>
                    <a:pt x="1176" y="679"/>
                    <a:pt x="1176" y="679"/>
                    <a:pt x="1176" y="679"/>
                  </a:cubicBezTo>
                  <a:cubicBezTo>
                    <a:pt x="1189" y="674"/>
                    <a:pt x="1189" y="674"/>
                    <a:pt x="1189" y="674"/>
                  </a:cubicBezTo>
                  <a:cubicBezTo>
                    <a:pt x="1212" y="674"/>
                    <a:pt x="1212" y="674"/>
                    <a:pt x="1212" y="674"/>
                  </a:cubicBezTo>
                  <a:cubicBezTo>
                    <a:pt x="1273" y="608"/>
                    <a:pt x="1273" y="608"/>
                    <a:pt x="1273" y="608"/>
                  </a:cubicBezTo>
                  <a:cubicBezTo>
                    <a:pt x="1271" y="607"/>
                    <a:pt x="1271" y="607"/>
                    <a:pt x="1271" y="607"/>
                  </a:cubicBezTo>
                  <a:cubicBezTo>
                    <a:pt x="1271" y="607"/>
                    <a:pt x="1254" y="607"/>
                    <a:pt x="1250" y="607"/>
                  </a:cubicBezTo>
                  <a:cubicBezTo>
                    <a:pt x="1247" y="608"/>
                    <a:pt x="1220" y="596"/>
                    <a:pt x="1214" y="593"/>
                  </a:cubicBezTo>
                  <a:cubicBezTo>
                    <a:pt x="1212" y="592"/>
                    <a:pt x="1187" y="580"/>
                    <a:pt x="1184" y="579"/>
                  </a:cubicBezTo>
                  <a:cubicBezTo>
                    <a:pt x="1167" y="556"/>
                    <a:pt x="1167" y="556"/>
                    <a:pt x="1167" y="556"/>
                  </a:cubicBezTo>
                  <a:cubicBezTo>
                    <a:pt x="1171" y="548"/>
                    <a:pt x="1171" y="548"/>
                    <a:pt x="1171" y="548"/>
                  </a:cubicBezTo>
                  <a:cubicBezTo>
                    <a:pt x="1171" y="548"/>
                    <a:pt x="1171" y="548"/>
                    <a:pt x="1171" y="548"/>
                  </a:cubicBezTo>
                  <a:cubicBezTo>
                    <a:pt x="1176" y="537"/>
                    <a:pt x="1176" y="537"/>
                    <a:pt x="1176" y="537"/>
                  </a:cubicBezTo>
                  <a:cubicBezTo>
                    <a:pt x="1177" y="538"/>
                    <a:pt x="1178" y="539"/>
                    <a:pt x="1179" y="540"/>
                  </a:cubicBezTo>
                  <a:cubicBezTo>
                    <a:pt x="1179" y="540"/>
                    <a:pt x="1180" y="541"/>
                    <a:pt x="1181" y="542"/>
                  </a:cubicBezTo>
                  <a:cubicBezTo>
                    <a:pt x="1187" y="549"/>
                    <a:pt x="1194" y="556"/>
                    <a:pt x="1196" y="556"/>
                  </a:cubicBezTo>
                  <a:cubicBezTo>
                    <a:pt x="1199" y="558"/>
                    <a:pt x="1208" y="558"/>
                    <a:pt x="1209" y="558"/>
                  </a:cubicBezTo>
                  <a:cubicBezTo>
                    <a:pt x="1223" y="550"/>
                    <a:pt x="1223" y="550"/>
                    <a:pt x="1223" y="550"/>
                  </a:cubicBezTo>
                  <a:cubicBezTo>
                    <a:pt x="1225" y="551"/>
                    <a:pt x="1234" y="553"/>
                    <a:pt x="1236" y="553"/>
                  </a:cubicBezTo>
                  <a:cubicBezTo>
                    <a:pt x="1238" y="553"/>
                    <a:pt x="1252" y="548"/>
                    <a:pt x="1255" y="547"/>
                  </a:cubicBezTo>
                  <a:cubicBezTo>
                    <a:pt x="1274" y="546"/>
                    <a:pt x="1274" y="546"/>
                    <a:pt x="1274" y="546"/>
                  </a:cubicBezTo>
                  <a:cubicBezTo>
                    <a:pt x="1274" y="545"/>
                    <a:pt x="1274" y="545"/>
                    <a:pt x="1274" y="545"/>
                  </a:cubicBezTo>
                  <a:cubicBezTo>
                    <a:pt x="1276" y="542"/>
                    <a:pt x="1279" y="539"/>
                    <a:pt x="1280" y="539"/>
                  </a:cubicBezTo>
                  <a:cubicBezTo>
                    <a:pt x="1281" y="539"/>
                    <a:pt x="1300" y="541"/>
                    <a:pt x="1300" y="541"/>
                  </a:cubicBezTo>
                  <a:cubicBezTo>
                    <a:pt x="1300" y="541"/>
                    <a:pt x="1300" y="541"/>
                    <a:pt x="1300" y="541"/>
                  </a:cubicBezTo>
                  <a:cubicBezTo>
                    <a:pt x="1301" y="540"/>
                    <a:pt x="1301" y="540"/>
                    <a:pt x="1301" y="540"/>
                  </a:cubicBezTo>
                  <a:cubicBezTo>
                    <a:pt x="1304" y="538"/>
                    <a:pt x="1308" y="535"/>
                    <a:pt x="1309" y="535"/>
                  </a:cubicBezTo>
                  <a:cubicBezTo>
                    <a:pt x="1311" y="535"/>
                    <a:pt x="1316" y="531"/>
                    <a:pt x="1318" y="529"/>
                  </a:cubicBezTo>
                  <a:cubicBezTo>
                    <a:pt x="1326" y="527"/>
                    <a:pt x="1326" y="527"/>
                    <a:pt x="1326" y="527"/>
                  </a:cubicBezTo>
                  <a:cubicBezTo>
                    <a:pt x="1331" y="529"/>
                    <a:pt x="1331" y="529"/>
                    <a:pt x="1331" y="529"/>
                  </a:cubicBezTo>
                  <a:cubicBezTo>
                    <a:pt x="1330" y="532"/>
                    <a:pt x="1328" y="541"/>
                    <a:pt x="1328" y="541"/>
                  </a:cubicBezTo>
                  <a:cubicBezTo>
                    <a:pt x="1328" y="545"/>
                    <a:pt x="1328" y="545"/>
                    <a:pt x="1328" y="545"/>
                  </a:cubicBezTo>
                  <a:cubicBezTo>
                    <a:pt x="1329" y="551"/>
                    <a:pt x="1329" y="551"/>
                    <a:pt x="1329" y="551"/>
                  </a:cubicBezTo>
                  <a:cubicBezTo>
                    <a:pt x="1331" y="558"/>
                    <a:pt x="1331" y="558"/>
                    <a:pt x="1331" y="558"/>
                  </a:cubicBezTo>
                  <a:lnTo>
                    <a:pt x="1328" y="562"/>
                  </a:ln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84" name="Oval 583">
            <a:extLst>
              <a:ext uri="{FF2B5EF4-FFF2-40B4-BE49-F238E27FC236}">
                <a16:creationId xmlns:a16="http://schemas.microsoft.com/office/drawing/2014/main" id="{42B3DAE8-7F5C-4320-AE2C-5D6F367887EF}"/>
              </a:ext>
            </a:extLst>
          </p:cNvPr>
          <p:cNvSpPr/>
          <p:nvPr/>
        </p:nvSpPr>
        <p:spPr>
          <a:xfrm>
            <a:off x="7478256" y="3177382"/>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2</a:t>
            </a:r>
          </a:p>
        </p:txBody>
      </p:sp>
      <p:sp>
        <p:nvSpPr>
          <p:cNvPr id="585" name="Oval 584">
            <a:extLst>
              <a:ext uri="{FF2B5EF4-FFF2-40B4-BE49-F238E27FC236}">
                <a16:creationId xmlns:a16="http://schemas.microsoft.com/office/drawing/2014/main" id="{D009E8CB-4293-4EB0-8336-B758E296A049}"/>
              </a:ext>
            </a:extLst>
          </p:cNvPr>
          <p:cNvSpPr/>
          <p:nvPr/>
        </p:nvSpPr>
        <p:spPr>
          <a:xfrm>
            <a:off x="7478256" y="5506859"/>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4</a:t>
            </a:r>
          </a:p>
        </p:txBody>
      </p:sp>
      <p:sp>
        <p:nvSpPr>
          <p:cNvPr id="586" name="Oval 585">
            <a:extLst>
              <a:ext uri="{FF2B5EF4-FFF2-40B4-BE49-F238E27FC236}">
                <a16:creationId xmlns:a16="http://schemas.microsoft.com/office/drawing/2014/main" id="{A1121953-1E56-47D9-9BCA-0ADF41F14032}"/>
              </a:ext>
            </a:extLst>
          </p:cNvPr>
          <p:cNvSpPr/>
          <p:nvPr/>
        </p:nvSpPr>
        <p:spPr>
          <a:xfrm>
            <a:off x="7478256" y="2012643"/>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1</a:t>
            </a:r>
          </a:p>
        </p:txBody>
      </p:sp>
      <p:sp>
        <p:nvSpPr>
          <p:cNvPr id="587" name="Oval 586">
            <a:extLst>
              <a:ext uri="{FF2B5EF4-FFF2-40B4-BE49-F238E27FC236}">
                <a16:creationId xmlns:a16="http://schemas.microsoft.com/office/drawing/2014/main" id="{6A5CD2C0-6BE3-4F3F-BB43-26721988AAB4}"/>
              </a:ext>
            </a:extLst>
          </p:cNvPr>
          <p:cNvSpPr/>
          <p:nvPr/>
        </p:nvSpPr>
        <p:spPr>
          <a:xfrm>
            <a:off x="7478256" y="4342121"/>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3</a:t>
            </a:r>
          </a:p>
        </p:txBody>
      </p:sp>
      <p:sp>
        <p:nvSpPr>
          <p:cNvPr id="588" name="TextBox 587">
            <a:extLst>
              <a:ext uri="{FF2B5EF4-FFF2-40B4-BE49-F238E27FC236}">
                <a16:creationId xmlns:a16="http://schemas.microsoft.com/office/drawing/2014/main" id="{8F4DADB9-6F86-449F-A42A-E79BF7F50CAD}"/>
              </a:ext>
            </a:extLst>
          </p:cNvPr>
          <p:cNvSpPr txBox="1"/>
          <p:nvPr/>
        </p:nvSpPr>
        <p:spPr>
          <a:xfrm>
            <a:off x="9350338" y="1966427"/>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589" name="TextBox 588">
            <a:extLst>
              <a:ext uri="{FF2B5EF4-FFF2-40B4-BE49-F238E27FC236}">
                <a16:creationId xmlns:a16="http://schemas.microsoft.com/office/drawing/2014/main" id="{1E420F55-8589-48AA-8922-36114FB7CA63}"/>
              </a:ext>
            </a:extLst>
          </p:cNvPr>
          <p:cNvSpPr txBox="1"/>
          <p:nvPr/>
        </p:nvSpPr>
        <p:spPr>
          <a:xfrm>
            <a:off x="8335140" y="2008963"/>
            <a:ext cx="1026257" cy="276999"/>
          </a:xfrm>
          <a:prstGeom prst="rect">
            <a:avLst/>
          </a:prstGeom>
          <a:noFill/>
        </p:spPr>
        <p:txBody>
          <a:bodyPr wrap="square" rtlCol="0">
            <a:spAutoFit/>
          </a:bodyPr>
          <a:lstStyle/>
          <a:p>
            <a:r>
              <a:rPr lang="en-US" sz="1200" b="0" i="0">
                <a:solidFill>
                  <a:schemeClr val="accent2"/>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590" name="TextBox 589">
            <a:extLst>
              <a:ext uri="{FF2B5EF4-FFF2-40B4-BE49-F238E27FC236}">
                <a16:creationId xmlns:a16="http://schemas.microsoft.com/office/drawing/2014/main" id="{23382CEB-15CB-4F25-9381-9E9503A7D175}"/>
              </a:ext>
            </a:extLst>
          </p:cNvPr>
          <p:cNvSpPr txBox="1"/>
          <p:nvPr/>
        </p:nvSpPr>
        <p:spPr>
          <a:xfrm>
            <a:off x="8335140" y="2246579"/>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591" name="TextBox 590">
            <a:extLst>
              <a:ext uri="{FF2B5EF4-FFF2-40B4-BE49-F238E27FC236}">
                <a16:creationId xmlns:a16="http://schemas.microsoft.com/office/drawing/2014/main" id="{A292379C-2A05-438A-8C8E-ED5D652E6B0E}"/>
              </a:ext>
            </a:extLst>
          </p:cNvPr>
          <p:cNvSpPr txBox="1"/>
          <p:nvPr/>
        </p:nvSpPr>
        <p:spPr>
          <a:xfrm>
            <a:off x="9350338" y="3131166"/>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592" name="TextBox 591">
            <a:extLst>
              <a:ext uri="{FF2B5EF4-FFF2-40B4-BE49-F238E27FC236}">
                <a16:creationId xmlns:a16="http://schemas.microsoft.com/office/drawing/2014/main" id="{A0E950E0-2119-4A6A-87D9-A832EBF45B4C}"/>
              </a:ext>
            </a:extLst>
          </p:cNvPr>
          <p:cNvSpPr txBox="1"/>
          <p:nvPr/>
        </p:nvSpPr>
        <p:spPr>
          <a:xfrm>
            <a:off x="8335140" y="3173702"/>
            <a:ext cx="1026257" cy="276999"/>
          </a:xfrm>
          <a:prstGeom prst="rect">
            <a:avLst/>
          </a:prstGeom>
          <a:noFill/>
        </p:spPr>
        <p:txBody>
          <a:bodyPr wrap="square" rtlCol="0">
            <a:spAutoFit/>
          </a:bodyPr>
          <a:lstStyle/>
          <a:p>
            <a:r>
              <a:rPr lang="en-US" sz="1200" b="0" i="0">
                <a:solidFill>
                  <a:schemeClr val="accent3"/>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593" name="TextBox 592">
            <a:extLst>
              <a:ext uri="{FF2B5EF4-FFF2-40B4-BE49-F238E27FC236}">
                <a16:creationId xmlns:a16="http://schemas.microsoft.com/office/drawing/2014/main" id="{F34D8BEB-AB59-407D-81FD-62C4FECA659E}"/>
              </a:ext>
            </a:extLst>
          </p:cNvPr>
          <p:cNvSpPr txBox="1"/>
          <p:nvPr/>
        </p:nvSpPr>
        <p:spPr>
          <a:xfrm>
            <a:off x="8335140" y="3411318"/>
            <a:ext cx="1026257"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42%</a:t>
            </a:r>
            <a:endPar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endParaRPr>
          </a:p>
        </p:txBody>
      </p:sp>
      <p:sp>
        <p:nvSpPr>
          <p:cNvPr id="594" name="TextBox 593">
            <a:extLst>
              <a:ext uri="{FF2B5EF4-FFF2-40B4-BE49-F238E27FC236}">
                <a16:creationId xmlns:a16="http://schemas.microsoft.com/office/drawing/2014/main" id="{D46462C8-DCE7-46A2-80BF-D5A787B686A6}"/>
              </a:ext>
            </a:extLst>
          </p:cNvPr>
          <p:cNvSpPr txBox="1"/>
          <p:nvPr/>
        </p:nvSpPr>
        <p:spPr>
          <a:xfrm>
            <a:off x="9350338" y="4295905"/>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595" name="TextBox 594">
            <a:extLst>
              <a:ext uri="{FF2B5EF4-FFF2-40B4-BE49-F238E27FC236}">
                <a16:creationId xmlns:a16="http://schemas.microsoft.com/office/drawing/2014/main" id="{6B82FD62-AFD7-44CD-BB59-7022FB8A2E82}"/>
              </a:ext>
            </a:extLst>
          </p:cNvPr>
          <p:cNvSpPr txBox="1"/>
          <p:nvPr/>
        </p:nvSpPr>
        <p:spPr>
          <a:xfrm>
            <a:off x="8335140" y="4338441"/>
            <a:ext cx="1026257" cy="276999"/>
          </a:xfrm>
          <a:prstGeom prst="rect">
            <a:avLst/>
          </a:prstGeom>
          <a:noFill/>
        </p:spPr>
        <p:txBody>
          <a:bodyPr wrap="square" rtlCol="0">
            <a:spAutoFit/>
          </a:bodyPr>
          <a:lstStyle/>
          <a:p>
            <a:r>
              <a:rPr lang="en-US" sz="1200" b="0" i="0">
                <a:solidFill>
                  <a:schemeClr val="accent3"/>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596" name="TextBox 595">
            <a:extLst>
              <a:ext uri="{FF2B5EF4-FFF2-40B4-BE49-F238E27FC236}">
                <a16:creationId xmlns:a16="http://schemas.microsoft.com/office/drawing/2014/main" id="{95A9A488-13F1-40EE-B88E-CC0F257DB27A}"/>
              </a:ext>
            </a:extLst>
          </p:cNvPr>
          <p:cNvSpPr txBox="1"/>
          <p:nvPr/>
        </p:nvSpPr>
        <p:spPr>
          <a:xfrm>
            <a:off x="8335140" y="4576057"/>
            <a:ext cx="1026257" cy="523220"/>
          </a:xfrm>
          <a:prstGeom prst="rect">
            <a:avLst/>
          </a:prstGeom>
          <a:noFill/>
        </p:spPr>
        <p:txBody>
          <a:bodyPr wrap="square" rtlCol="0">
            <a:spAutoFit/>
          </a:bodyPr>
          <a:lstStyle/>
          <a:p>
            <a:r>
              <a:rPr lang="en-US" sz="2800" i="0">
                <a:solidFill>
                  <a:schemeClr val="accent3"/>
                </a:solidFill>
                <a:effectLst/>
                <a:latin typeface="Inter" panose="020B0502030000000004" pitchFamily="34" charset="0"/>
                <a:ea typeface="Inter" panose="020B0502030000000004" pitchFamily="34" charset="0"/>
                <a:cs typeface="Roboto" panose="02000000000000000000" pitchFamily="2" charset="0"/>
              </a:rPr>
              <a:t>60%</a:t>
            </a:r>
            <a:endParaRPr lang="en-US" i="0">
              <a:solidFill>
                <a:schemeClr val="accent3"/>
              </a:solidFill>
              <a:effectLst/>
              <a:latin typeface="Inter" panose="020B0502030000000004" pitchFamily="34" charset="0"/>
              <a:ea typeface="Inter" panose="020B0502030000000004" pitchFamily="34" charset="0"/>
              <a:cs typeface="Roboto" panose="02000000000000000000" pitchFamily="2" charset="0"/>
            </a:endParaRPr>
          </a:p>
        </p:txBody>
      </p:sp>
      <p:sp>
        <p:nvSpPr>
          <p:cNvPr id="597" name="TextBox 596">
            <a:extLst>
              <a:ext uri="{FF2B5EF4-FFF2-40B4-BE49-F238E27FC236}">
                <a16:creationId xmlns:a16="http://schemas.microsoft.com/office/drawing/2014/main" id="{570EB739-D27D-47F5-AD9F-6415DE999A02}"/>
              </a:ext>
            </a:extLst>
          </p:cNvPr>
          <p:cNvSpPr txBox="1"/>
          <p:nvPr/>
        </p:nvSpPr>
        <p:spPr>
          <a:xfrm>
            <a:off x="9350338" y="5460643"/>
            <a:ext cx="215433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elsewheres my allowance a in a the address farther a hearted hundred’s to towards.</a:t>
            </a:r>
          </a:p>
        </p:txBody>
      </p:sp>
      <p:sp>
        <p:nvSpPr>
          <p:cNvPr id="598" name="TextBox 597">
            <a:extLst>
              <a:ext uri="{FF2B5EF4-FFF2-40B4-BE49-F238E27FC236}">
                <a16:creationId xmlns:a16="http://schemas.microsoft.com/office/drawing/2014/main" id="{C2525D72-3618-49B0-AE9B-BA0AA808726B}"/>
              </a:ext>
            </a:extLst>
          </p:cNvPr>
          <p:cNvSpPr txBox="1"/>
          <p:nvPr/>
        </p:nvSpPr>
        <p:spPr>
          <a:xfrm>
            <a:off x="8335140" y="5503179"/>
            <a:ext cx="1026257" cy="276999"/>
          </a:xfrm>
          <a:prstGeom prst="rect">
            <a:avLst/>
          </a:prstGeom>
          <a:noFill/>
        </p:spPr>
        <p:txBody>
          <a:bodyPr wrap="square" rtlCol="0">
            <a:spAutoFit/>
          </a:bodyPr>
          <a:lstStyle/>
          <a:p>
            <a:r>
              <a:rPr lang="en-US" sz="1200" b="0" i="0">
                <a:solidFill>
                  <a:schemeClr val="accent4"/>
                </a:solidFill>
                <a:effectLst/>
                <a:latin typeface="Roboto" panose="02000000000000000000" pitchFamily="2" charset="0"/>
                <a:ea typeface="Roboto" panose="02000000000000000000" pitchFamily="2" charset="0"/>
                <a:cs typeface="Roboto" panose="02000000000000000000" pitchFamily="2" charset="0"/>
              </a:rPr>
              <a:t>State Here</a:t>
            </a:r>
          </a:p>
        </p:txBody>
      </p:sp>
      <p:sp>
        <p:nvSpPr>
          <p:cNvPr id="599" name="TextBox 598">
            <a:extLst>
              <a:ext uri="{FF2B5EF4-FFF2-40B4-BE49-F238E27FC236}">
                <a16:creationId xmlns:a16="http://schemas.microsoft.com/office/drawing/2014/main" id="{62F1AFC4-016B-4354-B482-A7081D4C0912}"/>
              </a:ext>
            </a:extLst>
          </p:cNvPr>
          <p:cNvSpPr txBox="1"/>
          <p:nvPr/>
        </p:nvSpPr>
        <p:spPr>
          <a:xfrm>
            <a:off x="8335140" y="5740795"/>
            <a:ext cx="1026257" cy="523220"/>
          </a:xfrm>
          <a:prstGeom prst="rect">
            <a:avLst/>
          </a:prstGeom>
          <a:noFill/>
        </p:spPr>
        <p:txBody>
          <a:bodyPr wrap="square" rtlCol="0">
            <a:spAutoFit/>
          </a:bodyPr>
          <a:lstStyle/>
          <a:p>
            <a:r>
              <a:rPr lang="en-US" sz="2800" i="0">
                <a:solidFill>
                  <a:schemeClr val="accent4"/>
                </a:solidFill>
                <a:effectLst/>
                <a:latin typeface="Inter" panose="020B0502030000000004" pitchFamily="34" charset="0"/>
                <a:ea typeface="Inter" panose="020B0502030000000004" pitchFamily="34" charset="0"/>
                <a:cs typeface="Roboto" panose="02000000000000000000" pitchFamily="2" charset="0"/>
              </a:rPr>
              <a:t>40%</a:t>
            </a:r>
            <a:endParaRPr lang="en-US" i="0">
              <a:solidFill>
                <a:schemeClr val="accent4"/>
              </a:solidFill>
              <a:effectLst/>
              <a:latin typeface="Inter" panose="020B0502030000000004" pitchFamily="34" charset="0"/>
              <a:ea typeface="Inter" panose="020B0502030000000004" pitchFamily="34" charset="0"/>
              <a:cs typeface="Roboto" panose="02000000000000000000" pitchFamily="2" charset="0"/>
            </a:endParaRPr>
          </a:p>
        </p:txBody>
      </p:sp>
    </p:spTree>
    <p:extLst>
      <p:ext uri="{BB962C8B-B14F-4D97-AF65-F5344CB8AC3E}">
        <p14:creationId xmlns:p14="http://schemas.microsoft.com/office/powerpoint/2010/main" val="3171695643"/>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4E033C-D704-4BAC-88F7-C854BCE52A11}"/>
              </a:ext>
            </a:extLst>
          </p:cNvPr>
          <p:cNvSpPr txBox="1"/>
          <p:nvPr/>
        </p:nvSpPr>
        <p:spPr>
          <a:xfrm>
            <a:off x="3876675" y="523875"/>
            <a:ext cx="4438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Growth</a:t>
            </a:r>
          </a:p>
        </p:txBody>
      </p:sp>
      <p:sp>
        <p:nvSpPr>
          <p:cNvPr id="4" name="TextBox 3">
            <a:extLst>
              <a:ext uri="{FF2B5EF4-FFF2-40B4-BE49-F238E27FC236}">
                <a16:creationId xmlns:a16="http://schemas.microsoft.com/office/drawing/2014/main" id="{7BECE901-738C-4B2C-8566-A02E7FD4C18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aphicFrame>
        <p:nvGraphicFramePr>
          <p:cNvPr id="7" name="Chart 6">
            <a:extLst>
              <a:ext uri="{FF2B5EF4-FFF2-40B4-BE49-F238E27FC236}">
                <a16:creationId xmlns:a16="http://schemas.microsoft.com/office/drawing/2014/main" id="{194568BB-11FB-46A0-90B1-DF5BD04CF502}"/>
              </a:ext>
            </a:extLst>
          </p:cNvPr>
          <p:cNvGraphicFramePr/>
          <p:nvPr>
            <p:extLst>
              <p:ext uri="{D42A27DB-BD31-4B8C-83A1-F6EECF244321}">
                <p14:modId xmlns:p14="http://schemas.microsoft.com/office/powerpoint/2010/main" val="3748469533"/>
              </p:ext>
            </p:extLst>
          </p:nvPr>
        </p:nvGraphicFramePr>
        <p:xfrm>
          <a:off x="687325" y="1994874"/>
          <a:ext cx="5408676" cy="4177326"/>
        </p:xfrm>
        <a:graphic>
          <a:graphicData uri="http://schemas.openxmlformats.org/drawingml/2006/chart">
            <c:chart xmlns:c="http://schemas.openxmlformats.org/drawingml/2006/chart" xmlns:r="http://schemas.openxmlformats.org/officeDocument/2006/relationships" r:id="rId2"/>
          </a:graphicData>
        </a:graphic>
      </p:graphicFrame>
      <p:sp>
        <p:nvSpPr>
          <p:cNvPr id="109" name="Freeform: Shape 108">
            <a:extLst>
              <a:ext uri="{FF2B5EF4-FFF2-40B4-BE49-F238E27FC236}">
                <a16:creationId xmlns:a16="http://schemas.microsoft.com/office/drawing/2014/main" id="{4A2649D6-12D6-4531-8F04-11090B909FA9}"/>
              </a:ext>
            </a:extLst>
          </p:cNvPr>
          <p:cNvSpPr>
            <a:spLocks/>
          </p:cNvSpPr>
          <p:nvPr/>
        </p:nvSpPr>
        <p:spPr bwMode="auto">
          <a:xfrm>
            <a:off x="6828709" y="1988728"/>
            <a:ext cx="2696289" cy="1689972"/>
          </a:xfrm>
          <a:custGeom>
            <a:avLst/>
            <a:gdLst>
              <a:gd name="connsiteX0" fmla="*/ 5098419 w 6331234"/>
              <a:gd name="connsiteY0" fmla="*/ 3053884 h 3968273"/>
              <a:gd name="connsiteX1" fmla="*/ 5097929 w 6331234"/>
              <a:gd name="connsiteY1" fmla="*/ 3053947 h 3968273"/>
              <a:gd name="connsiteX2" fmla="*/ 5079601 w 6331234"/>
              <a:gd name="connsiteY2" fmla="*/ 3060204 h 3968273"/>
              <a:gd name="connsiteX3" fmla="*/ 5073492 w 6331234"/>
              <a:gd name="connsiteY3" fmla="*/ 3132156 h 3968273"/>
              <a:gd name="connsiteX4" fmla="*/ 5056893 w 6331234"/>
              <a:gd name="connsiteY4" fmla="*/ 3137445 h 3968273"/>
              <a:gd name="connsiteX5" fmla="*/ 5057048 w 6331234"/>
              <a:gd name="connsiteY5" fmla="*/ 3137513 h 3968273"/>
              <a:gd name="connsiteX6" fmla="*/ 5074250 w 6331234"/>
              <a:gd name="connsiteY6" fmla="*/ 3132036 h 3968273"/>
              <a:gd name="connsiteX7" fmla="*/ 5080366 w 6331234"/>
              <a:gd name="connsiteY7" fmla="*/ 3060044 h 3968273"/>
              <a:gd name="connsiteX8" fmla="*/ 3883937 w 6331234"/>
              <a:gd name="connsiteY8" fmla="*/ 2941377 h 3968273"/>
              <a:gd name="connsiteX9" fmla="*/ 3897589 w 6331234"/>
              <a:gd name="connsiteY9" fmla="*/ 2962603 h 3968273"/>
              <a:gd name="connsiteX10" fmla="*/ 3899549 w 6331234"/>
              <a:gd name="connsiteY10" fmla="*/ 2985110 h 3968273"/>
              <a:gd name="connsiteX11" fmla="*/ 3887311 w 6331234"/>
              <a:gd name="connsiteY11" fmla="*/ 3007029 h 3968273"/>
              <a:gd name="connsiteX12" fmla="*/ 3829180 w 6331234"/>
              <a:gd name="connsiteY12" fmla="*/ 3072788 h 3968273"/>
              <a:gd name="connsiteX13" fmla="*/ 3807764 w 6331234"/>
              <a:gd name="connsiteY13" fmla="*/ 3154203 h 3968273"/>
              <a:gd name="connsiteX14" fmla="*/ 3808013 w 6331234"/>
              <a:gd name="connsiteY14" fmla="*/ 3154200 h 3968273"/>
              <a:gd name="connsiteX15" fmla="*/ 3809537 w 6331234"/>
              <a:gd name="connsiteY15" fmla="*/ 3111343 h 3968273"/>
              <a:gd name="connsiteX16" fmla="*/ 3829422 w 6331234"/>
              <a:gd name="connsiteY16" fmla="*/ 3073012 h 3968273"/>
              <a:gd name="connsiteX17" fmla="*/ 3887546 w 6331234"/>
              <a:gd name="connsiteY17" fmla="*/ 3007302 h 3968273"/>
              <a:gd name="connsiteX18" fmla="*/ 3899783 w 6331234"/>
              <a:gd name="connsiteY18" fmla="*/ 2985398 h 3968273"/>
              <a:gd name="connsiteX19" fmla="*/ 3884104 w 6331234"/>
              <a:gd name="connsiteY19" fmla="*/ 2941591 h 3968273"/>
              <a:gd name="connsiteX20" fmla="*/ 4663583 w 6331234"/>
              <a:gd name="connsiteY20" fmla="*/ 2865284 h 3968273"/>
              <a:gd name="connsiteX21" fmla="*/ 4663337 w 6331234"/>
              <a:gd name="connsiteY21" fmla="*/ 2865321 h 3968273"/>
              <a:gd name="connsiteX22" fmla="*/ 4662488 w 6331234"/>
              <a:gd name="connsiteY22" fmla="*/ 2866266 h 3968273"/>
              <a:gd name="connsiteX23" fmla="*/ 4654233 w 6331234"/>
              <a:gd name="connsiteY23" fmla="*/ 2873674 h 3968273"/>
              <a:gd name="connsiteX24" fmla="*/ 4653384 w 6331234"/>
              <a:gd name="connsiteY24" fmla="*/ 2876402 h 3968273"/>
              <a:gd name="connsiteX25" fmla="*/ 4650135 w 6331234"/>
              <a:gd name="connsiteY25" fmla="*/ 2880019 h 3968273"/>
              <a:gd name="connsiteX26" fmla="*/ 4645305 w 6331234"/>
              <a:gd name="connsiteY26" fmla="*/ 2900993 h 3968273"/>
              <a:gd name="connsiteX27" fmla="*/ 4663623 w 6331234"/>
              <a:gd name="connsiteY27" fmla="*/ 2951100 h 3968273"/>
              <a:gd name="connsiteX28" fmla="*/ 4676980 w 6331234"/>
              <a:gd name="connsiteY28" fmla="*/ 3010602 h 3968273"/>
              <a:gd name="connsiteX29" fmla="*/ 4669803 w 6331234"/>
              <a:gd name="connsiteY29" fmla="*/ 3069497 h 3968273"/>
              <a:gd name="connsiteX30" fmla="*/ 4670585 w 6331234"/>
              <a:gd name="connsiteY30" fmla="*/ 3069434 h 3968273"/>
              <a:gd name="connsiteX31" fmla="*/ 4670585 w 6331234"/>
              <a:gd name="connsiteY31" fmla="*/ 3066783 h 3968273"/>
              <a:gd name="connsiteX32" fmla="*/ 4670270 w 6331234"/>
              <a:gd name="connsiteY32" fmla="*/ 3066460 h 3968273"/>
              <a:gd name="connsiteX33" fmla="*/ 4664160 w 6331234"/>
              <a:gd name="connsiteY33" fmla="*/ 2950711 h 3968273"/>
              <a:gd name="connsiteX34" fmla="*/ 4645832 w 6331234"/>
              <a:gd name="connsiteY34" fmla="*/ 2900657 h 3968273"/>
              <a:gd name="connsiteX35" fmla="*/ 4653384 w 6331234"/>
              <a:gd name="connsiteY35" fmla="*/ 2876402 h 3968273"/>
              <a:gd name="connsiteX36" fmla="*/ 4662488 w 6331234"/>
              <a:gd name="connsiteY36" fmla="*/ 2866266 h 3968273"/>
              <a:gd name="connsiteX37" fmla="*/ 3550939 w 6331234"/>
              <a:gd name="connsiteY37" fmla="*/ 2847777 h 3968273"/>
              <a:gd name="connsiteX38" fmla="*/ 3550554 w 6331234"/>
              <a:gd name="connsiteY38" fmla="*/ 2847840 h 3968273"/>
              <a:gd name="connsiteX39" fmla="*/ 3513940 w 6331234"/>
              <a:gd name="connsiteY39" fmla="*/ 2866052 h 3968273"/>
              <a:gd name="connsiteX40" fmla="*/ 3514052 w 6331234"/>
              <a:gd name="connsiteY40" fmla="*/ 2866118 h 3968273"/>
              <a:gd name="connsiteX41" fmla="*/ 3864427 w 6331234"/>
              <a:gd name="connsiteY41" fmla="*/ 2831989 h 3968273"/>
              <a:gd name="connsiteX42" fmla="*/ 3857863 w 6331234"/>
              <a:gd name="connsiteY42" fmla="*/ 2861421 h 3968273"/>
              <a:gd name="connsiteX43" fmla="*/ 3856716 w 6331234"/>
              <a:gd name="connsiteY43" fmla="*/ 2897432 h 3968273"/>
              <a:gd name="connsiteX44" fmla="*/ 3867281 w 6331234"/>
              <a:gd name="connsiteY44" fmla="*/ 2919938 h 3968273"/>
              <a:gd name="connsiteX45" fmla="*/ 3867480 w 6331234"/>
              <a:gd name="connsiteY45" fmla="*/ 2920194 h 3968273"/>
              <a:gd name="connsiteX46" fmla="*/ 3856954 w 6331234"/>
              <a:gd name="connsiteY46" fmla="*/ 2897785 h 3968273"/>
              <a:gd name="connsiteX47" fmla="*/ 3859249 w 6331234"/>
              <a:gd name="connsiteY47" fmla="*/ 2860236 h 3968273"/>
              <a:gd name="connsiteX48" fmla="*/ 5110184 w 6331234"/>
              <a:gd name="connsiteY48" fmla="*/ 2753704 h 3968273"/>
              <a:gd name="connsiteX49" fmla="*/ 5125422 w 6331234"/>
              <a:gd name="connsiteY49" fmla="*/ 2788035 h 3968273"/>
              <a:gd name="connsiteX50" fmla="*/ 5125423 w 6331234"/>
              <a:gd name="connsiteY50" fmla="*/ 2788036 h 3968273"/>
              <a:gd name="connsiteX51" fmla="*/ 5110258 w 6331234"/>
              <a:gd name="connsiteY51" fmla="*/ 2753814 h 3968273"/>
              <a:gd name="connsiteX52" fmla="*/ 2339234 w 6331234"/>
              <a:gd name="connsiteY52" fmla="*/ 2735147 h 3968273"/>
              <a:gd name="connsiteX53" fmla="*/ 2338056 w 6331234"/>
              <a:gd name="connsiteY53" fmla="*/ 2760066 h 3968273"/>
              <a:gd name="connsiteX54" fmla="*/ 2340700 w 6331234"/>
              <a:gd name="connsiteY54" fmla="*/ 2784398 h 3968273"/>
              <a:gd name="connsiteX55" fmla="*/ 3434981 w 6331234"/>
              <a:gd name="connsiteY55" fmla="*/ 2734989 h 3968273"/>
              <a:gd name="connsiteX56" fmla="*/ 3434985 w 6331234"/>
              <a:gd name="connsiteY56" fmla="*/ 2735289 h 3968273"/>
              <a:gd name="connsiteX57" fmla="*/ 3439944 w 6331234"/>
              <a:gd name="connsiteY57" fmla="*/ 2737826 h 3968273"/>
              <a:gd name="connsiteX58" fmla="*/ 3441154 w 6331234"/>
              <a:gd name="connsiteY58" fmla="*/ 2737620 h 3968273"/>
              <a:gd name="connsiteX59" fmla="*/ 3500719 w 6331234"/>
              <a:gd name="connsiteY59" fmla="*/ 2757939 h 3968273"/>
              <a:gd name="connsiteX60" fmla="*/ 3473782 w 6331234"/>
              <a:gd name="connsiteY60" fmla="*/ 2747596 h 3968273"/>
              <a:gd name="connsiteX61" fmla="*/ 4816914 w 6331234"/>
              <a:gd name="connsiteY61" fmla="*/ 2471709 h 3968273"/>
              <a:gd name="connsiteX62" fmla="*/ 4816896 w 6331234"/>
              <a:gd name="connsiteY62" fmla="*/ 2472070 h 3968273"/>
              <a:gd name="connsiteX63" fmla="*/ 4844388 w 6331234"/>
              <a:gd name="connsiteY63" fmla="*/ 2490840 h 3968273"/>
              <a:gd name="connsiteX64" fmla="*/ 4874935 w 6331234"/>
              <a:gd name="connsiteY64" fmla="*/ 2497097 h 3968273"/>
              <a:gd name="connsiteX65" fmla="*/ 4899373 w 6331234"/>
              <a:gd name="connsiteY65" fmla="*/ 2537766 h 3968273"/>
              <a:gd name="connsiteX66" fmla="*/ 5068194 w 6331234"/>
              <a:gd name="connsiteY66" fmla="*/ 2691740 h 3968273"/>
              <a:gd name="connsiteX67" fmla="*/ 5098653 w 6331234"/>
              <a:gd name="connsiteY67" fmla="*/ 2736668 h 3968273"/>
              <a:gd name="connsiteX68" fmla="*/ 5068289 w 6331234"/>
              <a:gd name="connsiteY68" fmla="*/ 2691807 h 3968273"/>
              <a:gd name="connsiteX69" fmla="*/ 4899410 w 6331234"/>
              <a:gd name="connsiteY69" fmla="*/ 2537525 h 3968273"/>
              <a:gd name="connsiteX70" fmla="*/ 4874963 w 6331234"/>
              <a:gd name="connsiteY70" fmla="*/ 2496775 h 3968273"/>
              <a:gd name="connsiteX71" fmla="*/ 4844406 w 6331234"/>
              <a:gd name="connsiteY71" fmla="*/ 2490505 h 3968273"/>
              <a:gd name="connsiteX72" fmla="*/ 4827217 w 6331234"/>
              <a:gd name="connsiteY72" fmla="*/ 2483453 h 3968273"/>
              <a:gd name="connsiteX73" fmla="*/ 3966177 w 6331234"/>
              <a:gd name="connsiteY73" fmla="*/ 2468741 h 3968273"/>
              <a:gd name="connsiteX74" fmla="*/ 3938809 w 6331234"/>
              <a:gd name="connsiteY74" fmla="*/ 2524787 h 3968273"/>
              <a:gd name="connsiteX75" fmla="*/ 3865384 w 6331234"/>
              <a:gd name="connsiteY75" fmla="*/ 2656358 h 3968273"/>
              <a:gd name="connsiteX76" fmla="*/ 3840908 w 6331234"/>
              <a:gd name="connsiteY76" fmla="*/ 2737806 h 3968273"/>
              <a:gd name="connsiteX77" fmla="*/ 3865384 w 6331234"/>
              <a:gd name="connsiteY77" fmla="*/ 2822387 h 3968273"/>
              <a:gd name="connsiteX78" fmla="*/ 3865384 w 6331234"/>
              <a:gd name="connsiteY78" fmla="*/ 2825500 h 3968273"/>
              <a:gd name="connsiteX79" fmla="*/ 3865624 w 6331234"/>
              <a:gd name="connsiteY79" fmla="*/ 2825458 h 3968273"/>
              <a:gd name="connsiteX80" fmla="*/ 3866132 w 6331234"/>
              <a:gd name="connsiteY80" fmla="*/ 2822687 h 3968273"/>
              <a:gd name="connsiteX81" fmla="*/ 3841658 w 6331234"/>
              <a:gd name="connsiteY81" fmla="*/ 2738202 h 3968273"/>
              <a:gd name="connsiteX82" fmla="*/ 3866132 w 6331234"/>
              <a:gd name="connsiteY82" fmla="*/ 2656847 h 3968273"/>
              <a:gd name="connsiteX83" fmla="*/ 3939552 w 6331234"/>
              <a:gd name="connsiteY83" fmla="*/ 2525426 h 3968273"/>
              <a:gd name="connsiteX84" fmla="*/ 3954848 w 6331234"/>
              <a:gd name="connsiteY84" fmla="*/ 2500394 h 3968273"/>
              <a:gd name="connsiteX85" fmla="*/ 3991705 w 6331234"/>
              <a:gd name="connsiteY85" fmla="*/ 2496870 h 3968273"/>
              <a:gd name="connsiteX86" fmla="*/ 3953932 w 6331234"/>
              <a:gd name="connsiteY86" fmla="*/ 2500060 h 3968273"/>
              <a:gd name="connsiteX87" fmla="*/ 3966169 w 6331234"/>
              <a:gd name="connsiteY87" fmla="*/ 2468763 h 3968273"/>
              <a:gd name="connsiteX88" fmla="*/ 4520990 w 6331234"/>
              <a:gd name="connsiteY88" fmla="*/ 2427963 h 3968273"/>
              <a:gd name="connsiteX89" fmla="*/ 4519897 w 6331234"/>
              <a:gd name="connsiteY89" fmla="*/ 2428077 h 3968273"/>
              <a:gd name="connsiteX90" fmla="*/ 4278214 w 6331234"/>
              <a:gd name="connsiteY90" fmla="*/ 2475023 h 3968273"/>
              <a:gd name="connsiteX91" fmla="*/ 4116073 w 6331234"/>
              <a:gd name="connsiteY91" fmla="*/ 2486368 h 3968273"/>
              <a:gd name="connsiteX92" fmla="*/ 4111615 w 6331234"/>
              <a:gd name="connsiteY92" fmla="*/ 2486744 h 3968273"/>
              <a:gd name="connsiteX93" fmla="*/ 4202641 w 6331234"/>
              <a:gd name="connsiteY93" fmla="*/ 2481619 h 3968273"/>
              <a:gd name="connsiteX94" fmla="*/ 4212505 w 6331234"/>
              <a:gd name="connsiteY94" fmla="*/ 2531051 h 3968273"/>
              <a:gd name="connsiteX95" fmla="*/ 4202615 w 6331234"/>
              <a:gd name="connsiteY95" fmla="*/ 2481348 h 3968273"/>
              <a:gd name="connsiteX96" fmla="*/ 4278941 w 6331234"/>
              <a:gd name="connsiteY96" fmla="*/ 2475085 h 3968273"/>
              <a:gd name="connsiteX97" fmla="*/ 4520130 w 6331234"/>
              <a:gd name="connsiteY97" fmla="*/ 2428110 h 3968273"/>
              <a:gd name="connsiteX98" fmla="*/ 4539169 w 6331234"/>
              <a:gd name="connsiteY98" fmla="*/ 2426058 h 3968273"/>
              <a:gd name="connsiteX99" fmla="*/ 4538757 w 6331234"/>
              <a:gd name="connsiteY99" fmla="*/ 2426101 h 3968273"/>
              <a:gd name="connsiteX100" fmla="*/ 4578138 w 6331234"/>
              <a:gd name="connsiteY100" fmla="*/ 2569035 h 3968273"/>
              <a:gd name="connsiteX101" fmla="*/ 4625842 w 6331234"/>
              <a:gd name="connsiteY101" fmla="*/ 2716224 h 3968273"/>
              <a:gd name="connsiteX102" fmla="*/ 4675766 w 6331234"/>
              <a:gd name="connsiteY102" fmla="*/ 2863210 h 3968273"/>
              <a:gd name="connsiteX103" fmla="*/ 4676379 w 6331234"/>
              <a:gd name="connsiteY103" fmla="*/ 2863116 h 3968273"/>
              <a:gd name="connsiteX104" fmla="*/ 4578628 w 6331234"/>
              <a:gd name="connsiteY104" fmla="*/ 2569049 h 3968273"/>
              <a:gd name="connsiteX105" fmla="*/ 4818417 w 6331234"/>
              <a:gd name="connsiteY105" fmla="*/ 2424820 h 3968273"/>
              <a:gd name="connsiteX106" fmla="*/ 4831989 w 6331234"/>
              <a:gd name="connsiteY106" fmla="*/ 2449839 h 3968273"/>
              <a:gd name="connsiteX107" fmla="*/ 4832182 w 6331234"/>
              <a:gd name="connsiteY107" fmla="*/ 2449755 h 3968273"/>
              <a:gd name="connsiteX108" fmla="*/ 4818684 w 6331234"/>
              <a:gd name="connsiteY108" fmla="*/ 2424831 h 3968273"/>
              <a:gd name="connsiteX109" fmla="*/ 3993857 w 6331234"/>
              <a:gd name="connsiteY109" fmla="*/ 2365145 h 3968273"/>
              <a:gd name="connsiteX110" fmla="*/ 3993798 w 6331234"/>
              <a:gd name="connsiteY110" fmla="*/ 2365484 h 3968273"/>
              <a:gd name="connsiteX111" fmla="*/ 3999819 w 6331234"/>
              <a:gd name="connsiteY111" fmla="*/ 2365484 h 3968273"/>
              <a:gd name="connsiteX112" fmla="*/ 5130165 w 6331234"/>
              <a:gd name="connsiteY112" fmla="*/ 2360628 h 3968273"/>
              <a:gd name="connsiteX113" fmla="*/ 5134132 w 6331234"/>
              <a:gd name="connsiteY113" fmla="*/ 2379618 h 3968273"/>
              <a:gd name="connsiteX114" fmla="*/ 5125537 w 6331234"/>
              <a:gd name="connsiteY114" fmla="*/ 2396467 h 3968273"/>
              <a:gd name="connsiteX115" fmla="*/ 5126190 w 6331234"/>
              <a:gd name="connsiteY115" fmla="*/ 2396621 h 3968273"/>
              <a:gd name="connsiteX116" fmla="*/ 5134549 w 6331234"/>
              <a:gd name="connsiteY116" fmla="*/ 2380273 h 3968273"/>
              <a:gd name="connsiteX117" fmla="*/ 5130534 w 6331234"/>
              <a:gd name="connsiteY117" fmla="*/ 2361099 h 3968273"/>
              <a:gd name="connsiteX118" fmla="*/ 3953959 w 6331234"/>
              <a:gd name="connsiteY118" fmla="*/ 2281074 h 3968273"/>
              <a:gd name="connsiteX119" fmla="*/ 3946457 w 6331234"/>
              <a:gd name="connsiteY119" fmla="*/ 2313334 h 3968273"/>
              <a:gd name="connsiteX120" fmla="*/ 3938809 w 6331234"/>
              <a:gd name="connsiteY120" fmla="*/ 2346226 h 3968273"/>
              <a:gd name="connsiteX121" fmla="*/ 3938809 w 6331234"/>
              <a:gd name="connsiteY121" fmla="*/ 2355624 h 3968273"/>
              <a:gd name="connsiteX122" fmla="*/ 3943398 w 6331234"/>
              <a:gd name="connsiteY122" fmla="*/ 2361107 h 3968273"/>
              <a:gd name="connsiteX123" fmla="*/ 3943459 w 6331234"/>
              <a:gd name="connsiteY123" fmla="*/ 2361117 h 3968273"/>
              <a:gd name="connsiteX124" fmla="*/ 3939437 w 6331234"/>
              <a:gd name="connsiteY124" fmla="*/ 2356321 h 3968273"/>
              <a:gd name="connsiteX125" fmla="*/ 3939437 w 6331234"/>
              <a:gd name="connsiteY125" fmla="*/ 2346938 h 3968273"/>
              <a:gd name="connsiteX126" fmla="*/ 3954738 w 6331234"/>
              <a:gd name="connsiteY126" fmla="*/ 2281258 h 3968273"/>
              <a:gd name="connsiteX127" fmla="*/ 3412789 w 6331234"/>
              <a:gd name="connsiteY127" fmla="*/ 2270239 h 3968273"/>
              <a:gd name="connsiteX128" fmla="*/ 3411707 w 6331234"/>
              <a:gd name="connsiteY128" fmla="*/ 2272453 h 3968273"/>
              <a:gd name="connsiteX129" fmla="*/ 3409535 w 6331234"/>
              <a:gd name="connsiteY129" fmla="*/ 2283574 h 3968273"/>
              <a:gd name="connsiteX130" fmla="*/ 3410174 w 6331234"/>
              <a:gd name="connsiteY130" fmla="*/ 2283597 h 3968273"/>
              <a:gd name="connsiteX131" fmla="*/ 4063353 w 6331234"/>
              <a:gd name="connsiteY131" fmla="*/ 2255344 h 3968273"/>
              <a:gd name="connsiteX132" fmla="*/ 4051847 w 6331234"/>
              <a:gd name="connsiteY132" fmla="*/ 2269179 h 3968273"/>
              <a:gd name="connsiteX133" fmla="*/ 4060242 w 6331234"/>
              <a:gd name="connsiteY133" fmla="*/ 2262595 h 3968273"/>
              <a:gd name="connsiteX134" fmla="*/ 3383718 w 6331234"/>
              <a:gd name="connsiteY134" fmla="*/ 2197034 h 3968273"/>
              <a:gd name="connsiteX135" fmla="*/ 3040038 w 6331234"/>
              <a:gd name="connsiteY135" fmla="*/ 2198211 h 3968273"/>
              <a:gd name="connsiteX136" fmla="*/ 3156750 w 6331234"/>
              <a:gd name="connsiteY136" fmla="*/ 2199812 h 3968273"/>
              <a:gd name="connsiteX137" fmla="*/ 2863386 w 6331234"/>
              <a:gd name="connsiteY137" fmla="*/ 2194878 h 3968273"/>
              <a:gd name="connsiteX138" fmla="*/ 2896306 w 6331234"/>
              <a:gd name="connsiteY138" fmla="*/ 2196240 h 3968273"/>
              <a:gd name="connsiteX139" fmla="*/ 2901387 w 6331234"/>
              <a:gd name="connsiteY139" fmla="*/ 2196310 h 3968273"/>
              <a:gd name="connsiteX140" fmla="*/ 4025079 w 6331234"/>
              <a:gd name="connsiteY140" fmla="*/ 2159206 h 3968273"/>
              <a:gd name="connsiteX141" fmla="*/ 4025123 w 6331234"/>
              <a:gd name="connsiteY141" fmla="*/ 2159280 h 3968273"/>
              <a:gd name="connsiteX142" fmla="*/ 4051766 w 6331234"/>
              <a:gd name="connsiteY142" fmla="*/ 2169394 h 3968273"/>
              <a:gd name="connsiteX143" fmla="*/ 4051572 w 6331234"/>
              <a:gd name="connsiteY143" fmla="*/ 2169263 h 3968273"/>
              <a:gd name="connsiteX144" fmla="*/ 2019665 w 6331234"/>
              <a:gd name="connsiteY144" fmla="*/ 2152712 h 3968273"/>
              <a:gd name="connsiteX145" fmla="*/ 2147848 w 6331234"/>
              <a:gd name="connsiteY145" fmla="*/ 2161329 h 3968273"/>
              <a:gd name="connsiteX146" fmla="*/ 2377114 w 6331234"/>
              <a:gd name="connsiteY146" fmla="*/ 2174241 h 3968273"/>
              <a:gd name="connsiteX147" fmla="*/ 2377102 w 6331234"/>
              <a:gd name="connsiteY147" fmla="*/ 2174755 h 3968273"/>
              <a:gd name="connsiteX148" fmla="*/ 2426445 w 6331234"/>
              <a:gd name="connsiteY148" fmla="*/ 2176797 h 3968273"/>
              <a:gd name="connsiteX149" fmla="*/ 817378 w 6331234"/>
              <a:gd name="connsiteY149" fmla="*/ 2135720 h 3968273"/>
              <a:gd name="connsiteX150" fmla="*/ 830518 w 6331234"/>
              <a:gd name="connsiteY150" fmla="*/ 2155949 h 3968273"/>
              <a:gd name="connsiteX151" fmla="*/ 854916 w 6331234"/>
              <a:gd name="connsiteY151" fmla="*/ 2183114 h 3968273"/>
              <a:gd name="connsiteX152" fmla="*/ 4156437 w 6331234"/>
              <a:gd name="connsiteY152" fmla="*/ 2124482 h 3968273"/>
              <a:gd name="connsiteX153" fmla="*/ 4140395 w 6331234"/>
              <a:gd name="connsiteY153" fmla="*/ 2138947 h 3968273"/>
              <a:gd name="connsiteX154" fmla="*/ 4119752 w 6331234"/>
              <a:gd name="connsiteY154" fmla="*/ 2146381 h 3968273"/>
              <a:gd name="connsiteX155" fmla="*/ 4073879 w 6331234"/>
              <a:gd name="connsiteY155" fmla="*/ 2143251 h 3968273"/>
              <a:gd name="connsiteX156" fmla="*/ 4024948 w 6331234"/>
              <a:gd name="connsiteY156" fmla="*/ 2158902 h 3968273"/>
              <a:gd name="connsiteX157" fmla="*/ 4014341 w 6331234"/>
              <a:gd name="connsiteY157" fmla="*/ 2141049 h 3968273"/>
              <a:gd name="connsiteX158" fmla="*/ 4014365 w 6331234"/>
              <a:gd name="connsiteY158" fmla="*/ 2141198 h 3968273"/>
              <a:gd name="connsiteX159" fmla="*/ 4024968 w 6331234"/>
              <a:gd name="connsiteY159" fmla="*/ 2159018 h 3968273"/>
              <a:gd name="connsiteX160" fmla="*/ 4048130 w 6331234"/>
              <a:gd name="connsiteY160" fmla="*/ 2147764 h 3968273"/>
              <a:gd name="connsiteX161" fmla="*/ 4073754 w 6331234"/>
              <a:gd name="connsiteY161" fmla="*/ 2143464 h 3968273"/>
              <a:gd name="connsiteX162" fmla="*/ 4119649 w 6331234"/>
              <a:gd name="connsiteY162" fmla="*/ 2146591 h 3968273"/>
              <a:gd name="connsiteX163" fmla="*/ 4156365 w 6331234"/>
              <a:gd name="connsiteY163" fmla="*/ 2124700 h 3968273"/>
              <a:gd name="connsiteX164" fmla="*/ 4890343 w 6331234"/>
              <a:gd name="connsiteY164" fmla="*/ 2123976 h 3968273"/>
              <a:gd name="connsiteX165" fmla="*/ 4819812 w 6331234"/>
              <a:gd name="connsiteY165" fmla="*/ 2131242 h 3968273"/>
              <a:gd name="connsiteX166" fmla="*/ 4819939 w 6331234"/>
              <a:gd name="connsiteY166" fmla="*/ 2131009 h 3968273"/>
              <a:gd name="connsiteX167" fmla="*/ 4687955 w 6331234"/>
              <a:gd name="connsiteY167" fmla="*/ 2150631 h 3968273"/>
              <a:gd name="connsiteX168" fmla="*/ 4781464 w 6331234"/>
              <a:gd name="connsiteY168" fmla="*/ 2137408 h 3968273"/>
              <a:gd name="connsiteX169" fmla="*/ 4991497 w 6331234"/>
              <a:gd name="connsiteY169" fmla="*/ 2110659 h 3968273"/>
              <a:gd name="connsiteX170" fmla="*/ 4991189 w 6331234"/>
              <a:gd name="connsiteY170" fmla="*/ 2110702 h 3968273"/>
              <a:gd name="connsiteX171" fmla="*/ 4997143 w 6331234"/>
              <a:gd name="connsiteY171" fmla="*/ 2177702 h 3968273"/>
              <a:gd name="connsiteX172" fmla="*/ 4997143 w 6331234"/>
              <a:gd name="connsiteY172" fmla="*/ 2193351 h 3968273"/>
              <a:gd name="connsiteX173" fmla="*/ 4975728 w 6331234"/>
              <a:gd name="connsiteY173" fmla="*/ 2212129 h 3968273"/>
              <a:gd name="connsiteX174" fmla="*/ 4838061 w 6331234"/>
              <a:gd name="connsiteY174" fmla="*/ 2274723 h 3968273"/>
              <a:gd name="connsiteX175" fmla="*/ 4801350 w 6331234"/>
              <a:gd name="connsiteY175" fmla="*/ 2293501 h 3968273"/>
              <a:gd name="connsiteX176" fmla="*/ 4770757 w 6331234"/>
              <a:gd name="connsiteY176" fmla="*/ 2334187 h 3968273"/>
              <a:gd name="connsiteX177" fmla="*/ 4700394 w 6331234"/>
              <a:gd name="connsiteY177" fmla="*/ 2359224 h 3968273"/>
              <a:gd name="connsiteX178" fmla="*/ 4685097 w 6331234"/>
              <a:gd name="connsiteY178" fmla="*/ 2387391 h 3968273"/>
              <a:gd name="connsiteX179" fmla="*/ 4678979 w 6331234"/>
              <a:gd name="connsiteY179" fmla="*/ 2418688 h 3968273"/>
              <a:gd name="connsiteX180" fmla="*/ 4598290 w 6331234"/>
              <a:gd name="connsiteY180" fmla="*/ 2419862 h 3968273"/>
              <a:gd name="connsiteX181" fmla="*/ 4554637 w 6331234"/>
              <a:gd name="connsiteY181" fmla="*/ 2424437 h 3968273"/>
              <a:gd name="connsiteX182" fmla="*/ 4677906 w 6331234"/>
              <a:gd name="connsiteY182" fmla="*/ 2418888 h 3968273"/>
              <a:gd name="connsiteX183" fmla="*/ 4679382 w 6331234"/>
              <a:gd name="connsiteY183" fmla="*/ 2418921 h 3968273"/>
              <a:gd name="connsiteX184" fmla="*/ 4685482 w 6331234"/>
              <a:gd name="connsiteY184" fmla="*/ 2387707 h 3968273"/>
              <a:gd name="connsiteX185" fmla="*/ 4700775 w 6331234"/>
              <a:gd name="connsiteY185" fmla="*/ 2359534 h 3968273"/>
              <a:gd name="connsiteX186" fmla="*/ 4771127 w 6331234"/>
              <a:gd name="connsiteY186" fmla="*/ 2334490 h 3968273"/>
              <a:gd name="connsiteX187" fmla="*/ 4801715 w 6331234"/>
              <a:gd name="connsiteY187" fmla="*/ 2293795 h 3968273"/>
              <a:gd name="connsiteX188" fmla="*/ 4838420 w 6331234"/>
              <a:gd name="connsiteY188" fmla="*/ 2275013 h 3968273"/>
              <a:gd name="connsiteX189" fmla="*/ 4976065 w 6331234"/>
              <a:gd name="connsiteY189" fmla="*/ 2212405 h 3968273"/>
              <a:gd name="connsiteX190" fmla="*/ 4997477 w 6331234"/>
              <a:gd name="connsiteY190" fmla="*/ 2193622 h 3968273"/>
              <a:gd name="connsiteX191" fmla="*/ 4997477 w 6331234"/>
              <a:gd name="connsiteY191" fmla="*/ 2177970 h 3968273"/>
              <a:gd name="connsiteX192" fmla="*/ 5341225 w 6331234"/>
              <a:gd name="connsiteY192" fmla="*/ 2046649 h 3968273"/>
              <a:gd name="connsiteX193" fmla="*/ 5278964 w 6331234"/>
              <a:gd name="connsiteY193" fmla="*/ 2058365 h 3968273"/>
              <a:gd name="connsiteX194" fmla="*/ 5326295 w 6331234"/>
              <a:gd name="connsiteY194" fmla="*/ 2050015 h 3968273"/>
              <a:gd name="connsiteX195" fmla="*/ 5058277 w 6331234"/>
              <a:gd name="connsiteY195" fmla="*/ 2024966 h 3968273"/>
              <a:gd name="connsiteX196" fmla="*/ 5057822 w 6331234"/>
              <a:gd name="connsiteY196" fmla="*/ 2025082 h 3968273"/>
              <a:gd name="connsiteX197" fmla="*/ 5025815 w 6331234"/>
              <a:gd name="connsiteY197" fmla="*/ 2103023 h 3968273"/>
              <a:gd name="connsiteX198" fmla="*/ 5026019 w 6331234"/>
              <a:gd name="connsiteY198" fmla="*/ 2102987 h 3968273"/>
              <a:gd name="connsiteX199" fmla="*/ 1047620 w 6331234"/>
              <a:gd name="connsiteY199" fmla="*/ 2016008 h 3968273"/>
              <a:gd name="connsiteX200" fmla="*/ 1047509 w 6331234"/>
              <a:gd name="connsiteY200" fmla="*/ 2016624 h 3968273"/>
              <a:gd name="connsiteX201" fmla="*/ 1191433 w 6331234"/>
              <a:gd name="connsiteY201" fmla="*/ 2057986 h 3968273"/>
              <a:gd name="connsiteX202" fmla="*/ 1342451 w 6331234"/>
              <a:gd name="connsiteY202" fmla="*/ 2089210 h 3968273"/>
              <a:gd name="connsiteX203" fmla="*/ 1409781 w 6331234"/>
              <a:gd name="connsiteY203" fmla="*/ 2099098 h 3968273"/>
              <a:gd name="connsiteX204" fmla="*/ 1191449 w 6331234"/>
              <a:gd name="connsiteY204" fmla="*/ 2057382 h 3968273"/>
              <a:gd name="connsiteX205" fmla="*/ 4242362 w 6331234"/>
              <a:gd name="connsiteY205" fmla="*/ 2013679 h 3968273"/>
              <a:gd name="connsiteX206" fmla="*/ 4235962 w 6331234"/>
              <a:gd name="connsiteY206" fmla="*/ 2027434 h 3968273"/>
              <a:gd name="connsiteX207" fmla="*/ 4223730 w 6331234"/>
              <a:gd name="connsiteY207" fmla="*/ 2033695 h 3968273"/>
              <a:gd name="connsiteX208" fmla="*/ 4214555 w 6331234"/>
              <a:gd name="connsiteY208" fmla="*/ 2055606 h 3968273"/>
              <a:gd name="connsiteX209" fmla="*/ 4177857 w 6331234"/>
              <a:gd name="connsiteY209" fmla="*/ 2071257 h 3968273"/>
              <a:gd name="connsiteX210" fmla="*/ 4166007 w 6331234"/>
              <a:gd name="connsiteY210" fmla="*/ 2095516 h 3968273"/>
              <a:gd name="connsiteX211" fmla="*/ 4162921 w 6331234"/>
              <a:gd name="connsiteY211" fmla="*/ 2104866 h 3968273"/>
              <a:gd name="connsiteX212" fmla="*/ 4165926 w 6331234"/>
              <a:gd name="connsiteY212" fmla="*/ 2095773 h 3968273"/>
              <a:gd name="connsiteX213" fmla="*/ 4177782 w 6331234"/>
              <a:gd name="connsiteY213" fmla="*/ 2071537 h 3968273"/>
              <a:gd name="connsiteX214" fmla="*/ 4214498 w 6331234"/>
              <a:gd name="connsiteY214" fmla="*/ 2055901 h 3968273"/>
              <a:gd name="connsiteX215" fmla="*/ 4223677 w 6331234"/>
              <a:gd name="connsiteY215" fmla="*/ 2034010 h 3968273"/>
              <a:gd name="connsiteX216" fmla="*/ 4235915 w 6331234"/>
              <a:gd name="connsiteY216" fmla="*/ 2027755 h 3968273"/>
              <a:gd name="connsiteX217" fmla="*/ 4242035 w 6331234"/>
              <a:gd name="connsiteY217" fmla="*/ 2021501 h 3968273"/>
              <a:gd name="connsiteX218" fmla="*/ 4265365 w 6331234"/>
              <a:gd name="connsiteY218" fmla="*/ 2034401 h 3968273"/>
              <a:gd name="connsiteX219" fmla="*/ 4265493 w 6331234"/>
              <a:gd name="connsiteY219" fmla="*/ 2034383 h 3968273"/>
              <a:gd name="connsiteX220" fmla="*/ 4242362 w 6331234"/>
              <a:gd name="connsiteY220" fmla="*/ 2021570 h 3968273"/>
              <a:gd name="connsiteX221" fmla="*/ 3905801 w 6331234"/>
              <a:gd name="connsiteY221" fmla="*/ 1987194 h 3968273"/>
              <a:gd name="connsiteX222" fmla="*/ 3905775 w 6331234"/>
              <a:gd name="connsiteY222" fmla="*/ 1987259 h 3968273"/>
              <a:gd name="connsiteX223" fmla="*/ 3942497 w 6331234"/>
              <a:gd name="connsiteY223" fmla="*/ 2037302 h 3968273"/>
              <a:gd name="connsiteX224" fmla="*/ 3974630 w 6331234"/>
              <a:gd name="connsiteY224" fmla="*/ 2050985 h 3968273"/>
              <a:gd name="connsiteX225" fmla="*/ 3997537 w 6331234"/>
              <a:gd name="connsiteY225" fmla="*/ 2071666 h 3968273"/>
              <a:gd name="connsiteX226" fmla="*/ 3997425 w 6331234"/>
              <a:gd name="connsiteY226" fmla="*/ 2071257 h 3968273"/>
              <a:gd name="connsiteX227" fmla="*/ 3942377 w 6331234"/>
              <a:gd name="connsiteY227" fmla="*/ 2036825 h 3968273"/>
              <a:gd name="connsiteX228" fmla="*/ 3913707 w 6331234"/>
              <a:gd name="connsiteY228" fmla="*/ 2016479 h 3968273"/>
              <a:gd name="connsiteX229" fmla="*/ 3402943 w 6331234"/>
              <a:gd name="connsiteY229" fmla="*/ 1975518 h 3968273"/>
              <a:gd name="connsiteX230" fmla="*/ 3413656 w 6331234"/>
              <a:gd name="connsiteY230" fmla="*/ 2148882 h 3968273"/>
              <a:gd name="connsiteX231" fmla="*/ 3413846 w 6331234"/>
              <a:gd name="connsiteY231" fmla="*/ 2109237 h 3968273"/>
              <a:gd name="connsiteX232" fmla="*/ 3917990 w 6331234"/>
              <a:gd name="connsiteY232" fmla="*/ 1936818 h 3968273"/>
              <a:gd name="connsiteX233" fmla="*/ 3918016 w 6331234"/>
              <a:gd name="connsiteY233" fmla="*/ 1937217 h 3968273"/>
              <a:gd name="connsiteX234" fmla="*/ 3920929 w 6331234"/>
              <a:gd name="connsiteY234" fmla="*/ 1943172 h 3968273"/>
              <a:gd name="connsiteX235" fmla="*/ 3920970 w 6331234"/>
              <a:gd name="connsiteY235" fmla="*/ 1942919 h 3968273"/>
              <a:gd name="connsiteX236" fmla="*/ 4557215 w 6331234"/>
              <a:gd name="connsiteY236" fmla="*/ 1846279 h 3968273"/>
              <a:gd name="connsiteX237" fmla="*/ 4545052 w 6331234"/>
              <a:gd name="connsiteY237" fmla="*/ 1852118 h 3968273"/>
              <a:gd name="connsiteX238" fmla="*/ 4532822 w 6331234"/>
              <a:gd name="connsiteY238" fmla="*/ 1855640 h 3968273"/>
              <a:gd name="connsiteX239" fmla="*/ 4523649 w 6331234"/>
              <a:gd name="connsiteY239" fmla="*/ 1863429 h 3968273"/>
              <a:gd name="connsiteX240" fmla="*/ 4532701 w 6331234"/>
              <a:gd name="connsiteY240" fmla="*/ 1855756 h 3968273"/>
              <a:gd name="connsiteX241" fmla="*/ 4557178 w 6331234"/>
              <a:gd name="connsiteY241" fmla="*/ 1846375 h 3968273"/>
              <a:gd name="connsiteX242" fmla="*/ 5149876 w 6331234"/>
              <a:gd name="connsiteY242" fmla="*/ 1815113 h 3968273"/>
              <a:gd name="connsiteX243" fmla="*/ 5130755 w 6331234"/>
              <a:gd name="connsiteY243" fmla="*/ 1833126 h 3968273"/>
              <a:gd name="connsiteX244" fmla="*/ 5129996 w 6331234"/>
              <a:gd name="connsiteY244" fmla="*/ 1837682 h 3968273"/>
              <a:gd name="connsiteX245" fmla="*/ 5128577 w 6331234"/>
              <a:gd name="connsiteY245" fmla="*/ 1840430 h 3968273"/>
              <a:gd name="connsiteX246" fmla="*/ 5126263 w 6331234"/>
              <a:gd name="connsiteY246" fmla="*/ 1860073 h 3968273"/>
              <a:gd name="connsiteX247" fmla="*/ 5125402 w 6331234"/>
              <a:gd name="connsiteY247" fmla="*/ 1865238 h 3968273"/>
              <a:gd name="connsiteX248" fmla="*/ 5122343 w 6331234"/>
              <a:gd name="connsiteY248" fmla="*/ 1978019 h 3968273"/>
              <a:gd name="connsiteX249" fmla="*/ 5119293 w 6331234"/>
              <a:gd name="connsiteY249" fmla="*/ 2003008 h 3968273"/>
              <a:gd name="connsiteX250" fmla="*/ 5119552 w 6331234"/>
              <a:gd name="connsiteY250" fmla="*/ 2002876 h 3968273"/>
              <a:gd name="connsiteX251" fmla="*/ 5122612 w 6331234"/>
              <a:gd name="connsiteY251" fmla="*/ 1977824 h 3968273"/>
              <a:gd name="connsiteX252" fmla="*/ 5125672 w 6331234"/>
              <a:gd name="connsiteY252" fmla="*/ 1865091 h 3968273"/>
              <a:gd name="connsiteX253" fmla="*/ 5126263 w 6331234"/>
              <a:gd name="connsiteY253" fmla="*/ 1860073 h 3968273"/>
              <a:gd name="connsiteX254" fmla="*/ 5129996 w 6331234"/>
              <a:gd name="connsiteY254" fmla="*/ 1837682 h 3968273"/>
              <a:gd name="connsiteX255" fmla="*/ 5138582 w 6331234"/>
              <a:gd name="connsiteY255" fmla="*/ 1821054 h 3968273"/>
              <a:gd name="connsiteX256" fmla="*/ 5149907 w 6331234"/>
              <a:gd name="connsiteY256" fmla="*/ 1815117 h 3968273"/>
              <a:gd name="connsiteX257" fmla="*/ 3357997 w 6331234"/>
              <a:gd name="connsiteY257" fmla="*/ 1802573 h 3968273"/>
              <a:gd name="connsiteX258" fmla="*/ 3343192 w 6331234"/>
              <a:gd name="connsiteY258" fmla="*/ 1817737 h 3968273"/>
              <a:gd name="connsiteX259" fmla="*/ 3343170 w 6331234"/>
              <a:gd name="connsiteY259" fmla="*/ 1817883 h 3968273"/>
              <a:gd name="connsiteX260" fmla="*/ 3357997 w 6331234"/>
              <a:gd name="connsiteY260" fmla="*/ 1802728 h 3968273"/>
              <a:gd name="connsiteX261" fmla="*/ 5174650 w 6331234"/>
              <a:gd name="connsiteY261" fmla="*/ 1780604 h 3968273"/>
              <a:gd name="connsiteX262" fmla="*/ 5174350 w 6331234"/>
              <a:gd name="connsiteY262" fmla="*/ 1780652 h 3968273"/>
              <a:gd name="connsiteX263" fmla="*/ 5179321 w 6331234"/>
              <a:gd name="connsiteY263" fmla="*/ 1801407 h 3968273"/>
              <a:gd name="connsiteX264" fmla="*/ 5168311 w 6331234"/>
              <a:gd name="connsiteY264" fmla="*/ 1815013 h 3968273"/>
              <a:gd name="connsiteX265" fmla="*/ 5168515 w 6331234"/>
              <a:gd name="connsiteY265" fmla="*/ 1814987 h 3968273"/>
              <a:gd name="connsiteX266" fmla="*/ 5179608 w 6331234"/>
              <a:gd name="connsiteY266" fmla="*/ 1801287 h 3968273"/>
              <a:gd name="connsiteX267" fmla="*/ 3801712 w 6331234"/>
              <a:gd name="connsiteY267" fmla="*/ 1758254 h 3968273"/>
              <a:gd name="connsiteX268" fmla="*/ 3801728 w 6331234"/>
              <a:gd name="connsiteY268" fmla="*/ 1758941 h 3968273"/>
              <a:gd name="connsiteX269" fmla="*/ 3850691 w 6331234"/>
              <a:gd name="connsiteY269" fmla="*/ 1821494 h 3968273"/>
              <a:gd name="connsiteX270" fmla="*/ 3875173 w 6331234"/>
              <a:gd name="connsiteY270" fmla="*/ 1859026 h 3968273"/>
              <a:gd name="connsiteX271" fmla="*/ 3899654 w 6331234"/>
              <a:gd name="connsiteY271" fmla="*/ 1874664 h 3968273"/>
              <a:gd name="connsiteX272" fmla="*/ 3915649 w 6331234"/>
              <a:gd name="connsiteY272" fmla="*/ 1902298 h 3968273"/>
              <a:gd name="connsiteX273" fmla="*/ 3915618 w 6331234"/>
              <a:gd name="connsiteY273" fmla="*/ 1901835 h 3968273"/>
              <a:gd name="connsiteX274" fmla="*/ 3899563 w 6331234"/>
              <a:gd name="connsiteY274" fmla="*/ 1874055 h 3968273"/>
              <a:gd name="connsiteX275" fmla="*/ 3875098 w 6331234"/>
              <a:gd name="connsiteY275" fmla="*/ 1858404 h 3968273"/>
              <a:gd name="connsiteX276" fmla="*/ 3850632 w 6331234"/>
              <a:gd name="connsiteY276" fmla="*/ 1820842 h 3968273"/>
              <a:gd name="connsiteX277" fmla="*/ 3823873 w 6331234"/>
              <a:gd name="connsiteY277" fmla="*/ 1790714 h 3968273"/>
              <a:gd name="connsiteX278" fmla="*/ 3276913 w 6331234"/>
              <a:gd name="connsiteY278" fmla="*/ 1720645 h 3968273"/>
              <a:gd name="connsiteX279" fmla="*/ 3280611 w 6331234"/>
              <a:gd name="connsiteY279" fmla="*/ 1734807 h 3968273"/>
              <a:gd name="connsiteX280" fmla="*/ 3276101 w 6331234"/>
              <a:gd name="connsiteY280" fmla="*/ 1754381 h 3968273"/>
              <a:gd name="connsiteX281" fmla="*/ 3280086 w 6331234"/>
              <a:gd name="connsiteY281" fmla="*/ 1742135 h 3968273"/>
              <a:gd name="connsiteX282" fmla="*/ 3281873 w 6331234"/>
              <a:gd name="connsiteY282" fmla="*/ 1727860 h 3968273"/>
              <a:gd name="connsiteX283" fmla="*/ 3281491 w 6331234"/>
              <a:gd name="connsiteY283" fmla="*/ 1727665 h 3968273"/>
              <a:gd name="connsiteX284" fmla="*/ 4935889 w 6331234"/>
              <a:gd name="connsiteY284" fmla="*/ 1717506 h 3968273"/>
              <a:gd name="connsiteX285" fmla="*/ 4917708 w 6331234"/>
              <a:gd name="connsiteY285" fmla="*/ 1740381 h 3968273"/>
              <a:gd name="connsiteX286" fmla="*/ 4890200 w 6331234"/>
              <a:gd name="connsiteY286" fmla="*/ 1751721 h 3968273"/>
              <a:gd name="connsiteX287" fmla="*/ 4868804 w 6331234"/>
              <a:gd name="connsiteY287" fmla="*/ 1757978 h 3968273"/>
              <a:gd name="connsiteX288" fmla="*/ 4855050 w 6331234"/>
              <a:gd name="connsiteY288" fmla="*/ 1779486 h 3968273"/>
              <a:gd name="connsiteX289" fmla="*/ 4855015 w 6331234"/>
              <a:gd name="connsiteY289" fmla="*/ 1779706 h 3968273"/>
              <a:gd name="connsiteX290" fmla="*/ 4868427 w 6331234"/>
              <a:gd name="connsiteY290" fmla="*/ 1758722 h 3968273"/>
              <a:gd name="connsiteX291" fmla="*/ 4889841 w 6331234"/>
              <a:gd name="connsiteY291" fmla="*/ 1752456 h 3968273"/>
              <a:gd name="connsiteX292" fmla="*/ 4935730 w 6331234"/>
              <a:gd name="connsiteY292" fmla="*/ 1717995 h 3968273"/>
              <a:gd name="connsiteX293" fmla="*/ 3767074 w 6331234"/>
              <a:gd name="connsiteY293" fmla="*/ 1649976 h 3968273"/>
              <a:gd name="connsiteX294" fmla="*/ 3743194 w 6331234"/>
              <a:gd name="connsiteY294" fmla="*/ 1658363 h 3968273"/>
              <a:gd name="connsiteX295" fmla="*/ 3281406 w 6331234"/>
              <a:gd name="connsiteY295" fmla="*/ 1658363 h 3968273"/>
              <a:gd name="connsiteX296" fmla="*/ 3248505 w 6331234"/>
              <a:gd name="connsiteY296" fmla="*/ 1658363 h 3968273"/>
              <a:gd name="connsiteX297" fmla="*/ 3248505 w 6331234"/>
              <a:gd name="connsiteY297" fmla="*/ 1658857 h 3968273"/>
              <a:gd name="connsiteX298" fmla="*/ 3281491 w 6331234"/>
              <a:gd name="connsiteY298" fmla="*/ 1658857 h 3968273"/>
              <a:gd name="connsiteX299" fmla="*/ 3743584 w 6331234"/>
              <a:gd name="connsiteY299" fmla="*/ 1658857 h 3968273"/>
              <a:gd name="connsiteX300" fmla="*/ 3761945 w 6331234"/>
              <a:gd name="connsiteY300" fmla="*/ 1655729 h 3968273"/>
              <a:gd name="connsiteX301" fmla="*/ 3774186 w 6331234"/>
              <a:gd name="connsiteY301" fmla="*/ 1674495 h 3968273"/>
              <a:gd name="connsiteX302" fmla="*/ 3780306 w 6331234"/>
              <a:gd name="connsiteY302" fmla="*/ 1699516 h 3968273"/>
              <a:gd name="connsiteX303" fmla="*/ 3798667 w 6331234"/>
              <a:gd name="connsiteY303" fmla="*/ 1724537 h 3968273"/>
              <a:gd name="connsiteX304" fmla="*/ 3801334 w 6331234"/>
              <a:gd name="connsiteY304" fmla="*/ 1742837 h 3968273"/>
              <a:gd name="connsiteX305" fmla="*/ 3801319 w 6331234"/>
              <a:gd name="connsiteY305" fmla="*/ 1742196 h 3968273"/>
              <a:gd name="connsiteX306" fmla="*/ 3798643 w 6331234"/>
              <a:gd name="connsiteY306" fmla="*/ 1723806 h 3968273"/>
              <a:gd name="connsiteX307" fmla="*/ 3780294 w 6331234"/>
              <a:gd name="connsiteY307" fmla="*/ 1698764 h 3968273"/>
              <a:gd name="connsiteX308" fmla="*/ 3774178 w 6331234"/>
              <a:gd name="connsiteY308" fmla="*/ 1673723 h 3968273"/>
              <a:gd name="connsiteX309" fmla="*/ 3761945 w 6331234"/>
              <a:gd name="connsiteY309" fmla="*/ 1654942 h 3968273"/>
              <a:gd name="connsiteX310" fmla="*/ 5298141 w 6331234"/>
              <a:gd name="connsiteY310" fmla="*/ 1643259 h 3968273"/>
              <a:gd name="connsiteX311" fmla="*/ 5278182 w 6331234"/>
              <a:gd name="connsiteY311" fmla="*/ 1645940 h 3968273"/>
              <a:gd name="connsiteX312" fmla="*/ 5287541 w 6331234"/>
              <a:gd name="connsiteY312" fmla="*/ 1645940 h 3968273"/>
              <a:gd name="connsiteX313" fmla="*/ 5269186 w 6331234"/>
              <a:gd name="connsiteY313" fmla="*/ 1705464 h 3968273"/>
              <a:gd name="connsiteX314" fmla="*/ 5244712 w 6331234"/>
              <a:gd name="connsiteY314" fmla="*/ 1724261 h 3968273"/>
              <a:gd name="connsiteX315" fmla="*/ 5214120 w 6331234"/>
              <a:gd name="connsiteY315" fmla="*/ 1761855 h 3968273"/>
              <a:gd name="connsiteX316" fmla="*/ 5196618 w 6331234"/>
              <a:gd name="connsiteY316" fmla="*/ 1777051 h 3968273"/>
              <a:gd name="connsiteX317" fmla="*/ 5196822 w 6331234"/>
              <a:gd name="connsiteY317" fmla="*/ 1777018 h 3968273"/>
              <a:gd name="connsiteX318" fmla="*/ 5214418 w 6331234"/>
              <a:gd name="connsiteY318" fmla="*/ 1761752 h 3968273"/>
              <a:gd name="connsiteX319" fmla="*/ 5245020 w 6331234"/>
              <a:gd name="connsiteY319" fmla="*/ 1724175 h 3968273"/>
              <a:gd name="connsiteX320" fmla="*/ 5269502 w 6331234"/>
              <a:gd name="connsiteY320" fmla="*/ 1705386 h 3968273"/>
              <a:gd name="connsiteX321" fmla="*/ 5287863 w 6331234"/>
              <a:gd name="connsiteY321" fmla="*/ 1645888 h 3968273"/>
              <a:gd name="connsiteX322" fmla="*/ 4532328 w 6331234"/>
              <a:gd name="connsiteY322" fmla="*/ 1626421 h 3968273"/>
              <a:gd name="connsiteX323" fmla="*/ 4559829 w 6331234"/>
              <a:gd name="connsiteY323" fmla="*/ 1820719 h 3968273"/>
              <a:gd name="connsiteX324" fmla="*/ 4557178 w 6331234"/>
              <a:gd name="connsiteY324" fmla="*/ 1796339 h 3968273"/>
              <a:gd name="connsiteX325" fmla="*/ 4615311 w 6331234"/>
              <a:gd name="connsiteY325" fmla="*/ 1805720 h 3968273"/>
              <a:gd name="connsiteX326" fmla="*/ 4636729 w 6331234"/>
              <a:gd name="connsiteY326" fmla="*/ 1836993 h 3968273"/>
              <a:gd name="connsiteX327" fmla="*/ 4667325 w 6331234"/>
              <a:gd name="connsiteY327" fmla="*/ 1849502 h 3968273"/>
              <a:gd name="connsiteX328" fmla="*/ 4691802 w 6331234"/>
              <a:gd name="connsiteY328" fmla="*/ 1833866 h 3968273"/>
              <a:gd name="connsiteX329" fmla="*/ 4743816 w 6331234"/>
              <a:gd name="connsiteY329" fmla="*/ 1852629 h 3968273"/>
              <a:gd name="connsiteX330" fmla="*/ 4759114 w 6331234"/>
              <a:gd name="connsiteY330" fmla="*/ 1827611 h 3968273"/>
              <a:gd name="connsiteX331" fmla="*/ 4783592 w 6331234"/>
              <a:gd name="connsiteY331" fmla="*/ 1833866 h 3968273"/>
              <a:gd name="connsiteX332" fmla="*/ 4789711 w 6331234"/>
              <a:gd name="connsiteY332" fmla="*/ 1840120 h 3968273"/>
              <a:gd name="connsiteX333" fmla="*/ 4789787 w 6331234"/>
              <a:gd name="connsiteY333" fmla="*/ 1840866 h 3968273"/>
              <a:gd name="connsiteX334" fmla="*/ 4801124 w 6331234"/>
              <a:gd name="connsiteY334" fmla="*/ 1849574 h 3968273"/>
              <a:gd name="connsiteX335" fmla="*/ 4834775 w 6331234"/>
              <a:gd name="connsiteY335" fmla="*/ 1843308 h 3968273"/>
              <a:gd name="connsiteX336" fmla="*/ 4835150 w 6331234"/>
              <a:gd name="connsiteY336" fmla="*/ 1842463 h 3968273"/>
              <a:gd name="connsiteX337" fmla="*/ 4819519 w 6331234"/>
              <a:gd name="connsiteY337" fmla="*/ 1851438 h 3968273"/>
              <a:gd name="connsiteX338" fmla="*/ 4801562 w 6331234"/>
              <a:gd name="connsiteY338" fmla="*/ 1848701 h 3968273"/>
              <a:gd name="connsiteX339" fmla="*/ 4783223 w 6331234"/>
              <a:gd name="connsiteY339" fmla="*/ 1833059 h 3968273"/>
              <a:gd name="connsiteX340" fmla="*/ 4758772 w 6331234"/>
              <a:gd name="connsiteY340" fmla="*/ 1826802 h 3968273"/>
              <a:gd name="connsiteX341" fmla="*/ 4743489 w 6331234"/>
              <a:gd name="connsiteY341" fmla="*/ 1851829 h 3968273"/>
              <a:gd name="connsiteX342" fmla="*/ 4691529 w 6331234"/>
              <a:gd name="connsiteY342" fmla="*/ 1833059 h 3968273"/>
              <a:gd name="connsiteX343" fmla="*/ 4667078 w 6331234"/>
              <a:gd name="connsiteY343" fmla="*/ 1848701 h 3968273"/>
              <a:gd name="connsiteX344" fmla="*/ 4636513 w 6331234"/>
              <a:gd name="connsiteY344" fmla="*/ 1836187 h 3968273"/>
              <a:gd name="connsiteX345" fmla="*/ 4615118 w 6331234"/>
              <a:gd name="connsiteY345" fmla="*/ 1804904 h 3968273"/>
              <a:gd name="connsiteX346" fmla="*/ 4557045 w 6331234"/>
              <a:gd name="connsiteY346" fmla="*/ 1795518 h 3968273"/>
              <a:gd name="connsiteX347" fmla="*/ 5370197 w 6331234"/>
              <a:gd name="connsiteY347" fmla="*/ 1617649 h 3968273"/>
              <a:gd name="connsiteX348" fmla="*/ 5370489 w 6331234"/>
              <a:gd name="connsiteY348" fmla="*/ 1617705 h 3968273"/>
              <a:gd name="connsiteX349" fmla="*/ 5379310 w 6331234"/>
              <a:gd name="connsiteY349" fmla="*/ 1617705 h 3968273"/>
              <a:gd name="connsiteX350" fmla="*/ 5379273 w 6331234"/>
              <a:gd name="connsiteY350" fmla="*/ 1617649 h 3968273"/>
              <a:gd name="connsiteX351" fmla="*/ 5346418 w 6331234"/>
              <a:gd name="connsiteY351" fmla="*/ 1612356 h 3968273"/>
              <a:gd name="connsiteX352" fmla="*/ 5352128 w 6331234"/>
              <a:gd name="connsiteY352" fmla="*/ 1614182 h 3968273"/>
              <a:gd name="connsiteX353" fmla="*/ 5369394 w 6331234"/>
              <a:gd name="connsiteY353" fmla="*/ 1617495 h 3968273"/>
              <a:gd name="connsiteX354" fmla="*/ 4999576 w 6331234"/>
              <a:gd name="connsiteY354" fmla="*/ 1607609 h 3968273"/>
              <a:gd name="connsiteX355" fmla="*/ 4969668 w 6331234"/>
              <a:gd name="connsiteY355" fmla="*/ 1651613 h 3968273"/>
              <a:gd name="connsiteX356" fmla="*/ 4945216 w 6331234"/>
              <a:gd name="connsiteY356" fmla="*/ 1689154 h 3968273"/>
              <a:gd name="connsiteX357" fmla="*/ 4945144 w 6331234"/>
              <a:gd name="connsiteY357" fmla="*/ 1689374 h 3968273"/>
              <a:gd name="connsiteX358" fmla="*/ 4955997 w 6331234"/>
              <a:gd name="connsiteY358" fmla="*/ 1669828 h 3968273"/>
              <a:gd name="connsiteX359" fmla="*/ 4969381 w 6331234"/>
              <a:gd name="connsiteY359" fmla="*/ 1652206 h 3968273"/>
              <a:gd name="connsiteX360" fmla="*/ 4993091 w 6331234"/>
              <a:gd name="connsiteY360" fmla="*/ 1620095 h 3968273"/>
              <a:gd name="connsiteX361" fmla="*/ 5321620 w 6331234"/>
              <a:gd name="connsiteY361" fmla="*/ 1602218 h 3968273"/>
              <a:gd name="connsiteX362" fmla="*/ 5321655 w 6331234"/>
              <a:gd name="connsiteY362" fmla="*/ 1602258 h 3968273"/>
              <a:gd name="connsiteX363" fmla="*/ 5333715 w 6331234"/>
              <a:gd name="connsiteY363" fmla="*/ 1608415 h 3968273"/>
              <a:gd name="connsiteX364" fmla="*/ 5333766 w 6331234"/>
              <a:gd name="connsiteY364" fmla="*/ 1608310 h 3968273"/>
              <a:gd name="connsiteX365" fmla="*/ 5344728 w 6331234"/>
              <a:gd name="connsiteY365" fmla="*/ 1611815 h 3968273"/>
              <a:gd name="connsiteX366" fmla="*/ 1155433 w 6331234"/>
              <a:gd name="connsiteY366" fmla="*/ 1558568 h 3968273"/>
              <a:gd name="connsiteX367" fmla="*/ 1119089 w 6331234"/>
              <a:gd name="connsiteY367" fmla="*/ 1711733 h 3968273"/>
              <a:gd name="connsiteX368" fmla="*/ 1060945 w 6331234"/>
              <a:gd name="connsiteY368" fmla="*/ 1942263 h 3968273"/>
              <a:gd name="connsiteX369" fmla="*/ 1059815 w 6331234"/>
              <a:gd name="connsiteY369" fmla="*/ 1948520 h 3968273"/>
              <a:gd name="connsiteX370" fmla="*/ 1139068 w 6331234"/>
              <a:gd name="connsiteY370" fmla="*/ 1632896 h 3968273"/>
              <a:gd name="connsiteX371" fmla="*/ 2298096 w 6331234"/>
              <a:gd name="connsiteY371" fmla="*/ 1543165 h 3968273"/>
              <a:gd name="connsiteX372" fmla="*/ 2129872 w 6331234"/>
              <a:gd name="connsiteY372" fmla="*/ 1544328 h 3968273"/>
              <a:gd name="connsiteX373" fmla="*/ 2166444 w 6331234"/>
              <a:gd name="connsiteY373" fmla="*/ 1545592 h 3968273"/>
              <a:gd name="connsiteX374" fmla="*/ 1980008 w 6331234"/>
              <a:gd name="connsiteY374" fmla="*/ 1536829 h 3968273"/>
              <a:gd name="connsiteX375" fmla="*/ 2022066 w 6331234"/>
              <a:gd name="connsiteY375" fmla="*/ 1540605 h 3968273"/>
              <a:gd name="connsiteX376" fmla="*/ 2078457 w 6331234"/>
              <a:gd name="connsiteY376" fmla="*/ 1542552 h 3968273"/>
              <a:gd name="connsiteX377" fmla="*/ 1733755 w 6331234"/>
              <a:gd name="connsiteY377" fmla="*/ 1515018 h 3968273"/>
              <a:gd name="connsiteX378" fmla="*/ 1648264 w 6331234"/>
              <a:gd name="connsiteY378" fmla="*/ 2127291 h 3968273"/>
              <a:gd name="connsiteX379" fmla="*/ 1430569 w 6331234"/>
              <a:gd name="connsiteY379" fmla="*/ 2102150 h 3968273"/>
              <a:gd name="connsiteX380" fmla="*/ 1495189 w 6331234"/>
              <a:gd name="connsiteY380" fmla="*/ 2111639 h 3968273"/>
              <a:gd name="connsiteX381" fmla="*/ 1648299 w 6331234"/>
              <a:gd name="connsiteY381" fmla="*/ 2127859 h 3968273"/>
              <a:gd name="connsiteX382" fmla="*/ 1648360 w 6331234"/>
              <a:gd name="connsiteY382" fmla="*/ 2127290 h 3968273"/>
              <a:gd name="connsiteX383" fmla="*/ 1648895 w 6331234"/>
              <a:gd name="connsiteY383" fmla="*/ 2127332 h 3968273"/>
              <a:gd name="connsiteX384" fmla="*/ 1734417 w 6331234"/>
              <a:gd name="connsiteY384" fmla="*/ 1515084 h 3968273"/>
              <a:gd name="connsiteX385" fmla="*/ 3807775 w 6331234"/>
              <a:gd name="connsiteY385" fmla="*/ 1482834 h 3968273"/>
              <a:gd name="connsiteX386" fmla="*/ 3807417 w 6331234"/>
              <a:gd name="connsiteY386" fmla="*/ 1482925 h 3968273"/>
              <a:gd name="connsiteX387" fmla="*/ 3792126 w 6331234"/>
              <a:gd name="connsiteY387" fmla="*/ 1501722 h 3968273"/>
              <a:gd name="connsiteX388" fmla="*/ 3807417 w 6331234"/>
              <a:gd name="connsiteY388" fmla="*/ 1533050 h 3968273"/>
              <a:gd name="connsiteX389" fmla="*/ 3779893 w 6331234"/>
              <a:gd name="connsiteY389" fmla="*/ 1551847 h 3968273"/>
              <a:gd name="connsiteX390" fmla="*/ 3773776 w 6331234"/>
              <a:gd name="connsiteY390" fmla="*/ 1586308 h 3968273"/>
              <a:gd name="connsiteX391" fmla="*/ 3782951 w 6331234"/>
              <a:gd name="connsiteY391" fmla="*/ 1620769 h 3968273"/>
              <a:gd name="connsiteX392" fmla="*/ 3771433 w 6331234"/>
              <a:gd name="connsiteY392" fmla="*/ 1645755 h 3968273"/>
              <a:gd name="connsiteX393" fmla="*/ 3776089 w 6331234"/>
              <a:gd name="connsiteY393" fmla="*/ 1641247 h 3968273"/>
              <a:gd name="connsiteX394" fmla="*/ 3783352 w 6331234"/>
              <a:gd name="connsiteY394" fmla="*/ 1620510 h 3968273"/>
              <a:gd name="connsiteX395" fmla="*/ 3774178 w 6331234"/>
              <a:gd name="connsiteY395" fmla="*/ 1586078 h 3968273"/>
              <a:gd name="connsiteX396" fmla="*/ 3780294 w 6331234"/>
              <a:gd name="connsiteY396" fmla="*/ 1551646 h 3968273"/>
              <a:gd name="connsiteX397" fmla="*/ 3807818 w 6331234"/>
              <a:gd name="connsiteY397" fmla="*/ 1532864 h 3968273"/>
              <a:gd name="connsiteX398" fmla="*/ 3792527 w 6331234"/>
              <a:gd name="connsiteY398" fmla="*/ 1501563 h 3968273"/>
              <a:gd name="connsiteX399" fmla="*/ 5635635 w 6331234"/>
              <a:gd name="connsiteY399" fmla="*/ 1390331 h 3968273"/>
              <a:gd name="connsiteX400" fmla="*/ 5645588 w 6331234"/>
              <a:gd name="connsiteY400" fmla="*/ 1404390 h 3968273"/>
              <a:gd name="connsiteX401" fmla="*/ 5651706 w 6331234"/>
              <a:gd name="connsiteY401" fmla="*/ 1429426 h 3968273"/>
              <a:gd name="connsiteX402" fmla="*/ 5645588 w 6331234"/>
              <a:gd name="connsiteY402" fmla="*/ 1445073 h 3968273"/>
              <a:gd name="connsiteX403" fmla="*/ 5608873 w 6331234"/>
              <a:gd name="connsiteY403" fmla="*/ 1501404 h 3968273"/>
              <a:gd name="connsiteX404" fmla="*/ 5030628 w 6331234"/>
              <a:gd name="connsiteY404" fmla="*/ 1635971 h 3968273"/>
              <a:gd name="connsiteX405" fmla="*/ 5013681 w 6331234"/>
              <a:gd name="connsiteY405" fmla="*/ 1586856 h 3968273"/>
              <a:gd name="connsiteX406" fmla="*/ 5013522 w 6331234"/>
              <a:gd name="connsiteY406" fmla="*/ 1587089 h 3968273"/>
              <a:gd name="connsiteX407" fmla="*/ 5030566 w 6331234"/>
              <a:gd name="connsiteY407" fmla="*/ 1636542 h 3968273"/>
              <a:gd name="connsiteX408" fmla="*/ 5140698 w 6331234"/>
              <a:gd name="connsiteY408" fmla="*/ 1611479 h 3968273"/>
              <a:gd name="connsiteX409" fmla="*/ 5140729 w 6331234"/>
              <a:gd name="connsiteY409" fmla="*/ 1611637 h 3968273"/>
              <a:gd name="connsiteX410" fmla="*/ 5296845 w 6331234"/>
              <a:gd name="connsiteY410" fmla="*/ 1574126 h 3968273"/>
              <a:gd name="connsiteX411" fmla="*/ 5296561 w 6331234"/>
              <a:gd name="connsiteY411" fmla="*/ 1573800 h 3968273"/>
              <a:gd name="connsiteX412" fmla="*/ 5609030 w 6331234"/>
              <a:gd name="connsiteY412" fmla="*/ 1501764 h 3968273"/>
              <a:gd name="connsiteX413" fmla="*/ 5645791 w 6331234"/>
              <a:gd name="connsiteY413" fmla="*/ 1445387 h 3968273"/>
              <a:gd name="connsiteX414" fmla="*/ 5651917 w 6331234"/>
              <a:gd name="connsiteY414" fmla="*/ 1429727 h 3968273"/>
              <a:gd name="connsiteX415" fmla="*/ 5645791 w 6331234"/>
              <a:gd name="connsiteY415" fmla="*/ 1404671 h 3968273"/>
              <a:gd name="connsiteX416" fmla="*/ 3831883 w 6331234"/>
              <a:gd name="connsiteY416" fmla="*/ 1310622 h 3968273"/>
              <a:gd name="connsiteX417" fmla="*/ 3850232 w 6331234"/>
              <a:gd name="connsiteY417" fmla="*/ 1354480 h 3968273"/>
              <a:gd name="connsiteX418" fmla="*/ 3871639 w 6331234"/>
              <a:gd name="connsiteY418" fmla="*/ 1379542 h 3968273"/>
              <a:gd name="connsiteX419" fmla="*/ 3877755 w 6331234"/>
              <a:gd name="connsiteY419" fmla="*/ 1442199 h 3968273"/>
              <a:gd name="connsiteX420" fmla="*/ 3858260 w 6331234"/>
              <a:gd name="connsiteY420" fmla="*/ 1465303 h 3968273"/>
              <a:gd name="connsiteX421" fmla="*/ 3832087 w 6331234"/>
              <a:gd name="connsiteY421" fmla="*/ 1476571 h 3968273"/>
              <a:gd name="connsiteX422" fmla="*/ 3832283 w 6331234"/>
              <a:gd name="connsiteY422" fmla="*/ 1476521 h 3968273"/>
              <a:gd name="connsiteX423" fmla="*/ 3878156 w 6331234"/>
              <a:gd name="connsiteY423" fmla="*/ 1442089 h 3968273"/>
              <a:gd name="connsiteX424" fmla="*/ 3872039 w 6331234"/>
              <a:gd name="connsiteY424" fmla="*/ 1379485 h 3968273"/>
              <a:gd name="connsiteX425" fmla="*/ 3850632 w 6331234"/>
              <a:gd name="connsiteY425" fmla="*/ 1354444 h 3968273"/>
              <a:gd name="connsiteX426" fmla="*/ 3832283 w 6331234"/>
              <a:gd name="connsiteY426" fmla="*/ 1310622 h 3968273"/>
              <a:gd name="connsiteX427" fmla="*/ 1201675 w 6331234"/>
              <a:gd name="connsiteY427" fmla="*/ 1276677 h 3968273"/>
              <a:gd name="connsiteX428" fmla="*/ 1175944 w 6331234"/>
              <a:gd name="connsiteY428" fmla="*/ 1465409 h 3968273"/>
              <a:gd name="connsiteX429" fmla="*/ 1181135 w 6331234"/>
              <a:gd name="connsiteY429" fmla="*/ 1441830 h 3968273"/>
              <a:gd name="connsiteX430" fmla="*/ 5617781 w 6331234"/>
              <a:gd name="connsiteY430" fmla="*/ 1236322 h 3968273"/>
              <a:gd name="connsiteX431" fmla="*/ 5599695 w 6331234"/>
              <a:gd name="connsiteY431" fmla="*/ 1297988 h 3968273"/>
              <a:gd name="connsiteX432" fmla="*/ 5593576 w 6331234"/>
              <a:gd name="connsiteY432" fmla="*/ 1351189 h 3968273"/>
              <a:gd name="connsiteX433" fmla="*/ 5593683 w 6331234"/>
              <a:gd name="connsiteY433" fmla="*/ 1351277 h 3968273"/>
              <a:gd name="connsiteX434" fmla="*/ 5588734 w 6331234"/>
              <a:gd name="connsiteY434" fmla="*/ 1325979 h 3968273"/>
              <a:gd name="connsiteX435" fmla="*/ 5599839 w 6331234"/>
              <a:gd name="connsiteY435" fmla="*/ 1298182 h 3968273"/>
              <a:gd name="connsiteX436" fmla="*/ 5617957 w 6331234"/>
              <a:gd name="connsiteY436" fmla="*/ 1236439 h 3968273"/>
              <a:gd name="connsiteX437" fmla="*/ 919758 w 6331234"/>
              <a:gd name="connsiteY437" fmla="*/ 1207795 h 3968273"/>
              <a:gd name="connsiteX438" fmla="*/ 1205540 w 6331234"/>
              <a:gd name="connsiteY438" fmla="*/ 1248326 h 3968273"/>
              <a:gd name="connsiteX439" fmla="*/ 1205482 w 6331234"/>
              <a:gd name="connsiteY439" fmla="*/ 1248757 h 3968273"/>
              <a:gd name="connsiteX440" fmla="*/ 1532138 w 6331234"/>
              <a:gd name="connsiteY440" fmla="*/ 1292486 h 3968273"/>
              <a:gd name="connsiteX441" fmla="*/ 1519915 w 6331234"/>
              <a:gd name="connsiteY441" fmla="*/ 1489462 h 3968273"/>
              <a:gd name="connsiteX442" fmla="*/ 1519959 w 6331234"/>
              <a:gd name="connsiteY442" fmla="*/ 1489467 h 3968273"/>
              <a:gd name="connsiteX443" fmla="*/ 1536220 w 6331234"/>
              <a:gd name="connsiteY443" fmla="*/ 1253047 h 3968273"/>
              <a:gd name="connsiteX444" fmla="*/ 1532653 w 6331234"/>
              <a:gd name="connsiteY444" fmla="*/ 1292180 h 3968273"/>
              <a:gd name="connsiteX445" fmla="*/ 3710354 w 6331234"/>
              <a:gd name="connsiteY445" fmla="*/ 1198658 h 3968273"/>
              <a:gd name="connsiteX446" fmla="*/ 3721787 w 6331234"/>
              <a:gd name="connsiteY446" fmla="*/ 1210370 h 3968273"/>
              <a:gd name="connsiteX447" fmla="*/ 3730962 w 6331234"/>
              <a:gd name="connsiteY447" fmla="*/ 1226034 h 3968273"/>
              <a:gd name="connsiteX448" fmla="*/ 3734020 w 6331234"/>
              <a:gd name="connsiteY448" fmla="*/ 1244831 h 3968273"/>
              <a:gd name="connsiteX449" fmla="*/ 3810475 w 6331234"/>
              <a:gd name="connsiteY449" fmla="*/ 1310620 h 3968273"/>
              <a:gd name="connsiteX450" fmla="*/ 3811130 w 6331234"/>
              <a:gd name="connsiteY450" fmla="*/ 1310620 h 3968273"/>
              <a:gd name="connsiteX451" fmla="*/ 3763777 w 6331234"/>
              <a:gd name="connsiteY451" fmla="*/ 1285986 h 3968273"/>
              <a:gd name="connsiteX452" fmla="*/ 3734753 w 6331234"/>
              <a:gd name="connsiteY452" fmla="*/ 1244926 h 3968273"/>
              <a:gd name="connsiteX453" fmla="*/ 3731697 w 6331234"/>
              <a:gd name="connsiteY453" fmla="*/ 1226156 h 3968273"/>
              <a:gd name="connsiteX454" fmla="*/ 3722532 w 6331234"/>
              <a:gd name="connsiteY454" fmla="*/ 1210514 h 3968273"/>
              <a:gd name="connsiteX455" fmla="*/ 3710953 w 6331234"/>
              <a:gd name="connsiteY455" fmla="*/ 1198658 h 3968273"/>
              <a:gd name="connsiteX456" fmla="*/ 3168236 w 6331234"/>
              <a:gd name="connsiteY456" fmla="*/ 1193820 h 3968273"/>
              <a:gd name="connsiteX457" fmla="*/ 3164269 w 6331234"/>
              <a:gd name="connsiteY457" fmla="*/ 1203129 h 3968273"/>
              <a:gd name="connsiteX458" fmla="*/ 3168238 w 6331234"/>
              <a:gd name="connsiteY458" fmla="*/ 1194736 h 3968273"/>
              <a:gd name="connsiteX459" fmla="*/ 5535954 w 6331234"/>
              <a:gd name="connsiteY459" fmla="*/ 1169933 h 3968273"/>
              <a:gd name="connsiteX460" fmla="*/ 5535622 w 6331234"/>
              <a:gd name="connsiteY460" fmla="*/ 1169988 h 3968273"/>
              <a:gd name="connsiteX461" fmla="*/ 5566040 w 6331234"/>
              <a:gd name="connsiteY461" fmla="*/ 1222881 h 3968273"/>
              <a:gd name="connsiteX462" fmla="*/ 5578278 w 6331234"/>
              <a:gd name="connsiteY462" fmla="*/ 1235399 h 3968273"/>
              <a:gd name="connsiteX463" fmla="*/ 5578443 w 6331234"/>
              <a:gd name="connsiteY463" fmla="*/ 1235394 h 3968273"/>
              <a:gd name="connsiteX464" fmla="*/ 5571522 w 6331234"/>
              <a:gd name="connsiteY464" fmla="*/ 1231672 h 3968273"/>
              <a:gd name="connsiteX465" fmla="*/ 5566550 w 6331234"/>
              <a:gd name="connsiteY465" fmla="*/ 1223075 h 3968273"/>
              <a:gd name="connsiteX466" fmla="*/ 5535954 w 6331234"/>
              <a:gd name="connsiteY466" fmla="*/ 1169933 h 3968273"/>
              <a:gd name="connsiteX467" fmla="*/ 2343449 w 6331234"/>
              <a:gd name="connsiteY467" fmla="*/ 1107670 h 3968273"/>
              <a:gd name="connsiteX468" fmla="*/ 2343134 w 6331234"/>
              <a:gd name="connsiteY468" fmla="*/ 1113693 h 3968273"/>
              <a:gd name="connsiteX469" fmla="*/ 2333953 w 6331234"/>
              <a:gd name="connsiteY469" fmla="*/ 1239063 h 3968273"/>
              <a:gd name="connsiteX470" fmla="*/ 2324772 w 6331234"/>
              <a:gd name="connsiteY470" fmla="*/ 1248466 h 3968273"/>
              <a:gd name="connsiteX471" fmla="*/ 2312531 w 6331234"/>
              <a:gd name="connsiteY471" fmla="*/ 1464730 h 3968273"/>
              <a:gd name="connsiteX472" fmla="*/ 2309476 w 6331234"/>
              <a:gd name="connsiteY472" fmla="*/ 1542955 h 3968273"/>
              <a:gd name="connsiteX473" fmla="*/ 2309674 w 6331234"/>
              <a:gd name="connsiteY473" fmla="*/ 1542951 h 3968273"/>
              <a:gd name="connsiteX474" fmla="*/ 2309674 w 6331234"/>
              <a:gd name="connsiteY474" fmla="*/ 1549210 h 3968273"/>
              <a:gd name="connsiteX475" fmla="*/ 2373927 w 6331234"/>
              <a:gd name="connsiteY475" fmla="*/ 1555468 h 3968273"/>
              <a:gd name="connsiteX476" fmla="*/ 2425941 w 6331234"/>
              <a:gd name="connsiteY476" fmla="*/ 1561726 h 3968273"/>
              <a:gd name="connsiteX477" fmla="*/ 2526910 w 6331234"/>
              <a:gd name="connsiteY477" fmla="*/ 1574243 h 3968273"/>
              <a:gd name="connsiteX478" fmla="*/ 2536089 w 6331234"/>
              <a:gd name="connsiteY478" fmla="*/ 1730700 h 3968273"/>
              <a:gd name="connsiteX479" fmla="*/ 2538371 w 6331234"/>
              <a:gd name="connsiteY479" fmla="*/ 1730700 h 3968273"/>
              <a:gd name="connsiteX480" fmla="*/ 2538497 w 6331234"/>
              <a:gd name="connsiteY480" fmla="*/ 1729992 h 3968273"/>
              <a:gd name="connsiteX481" fmla="*/ 2605810 w 6331234"/>
              <a:gd name="connsiteY481" fmla="*/ 1736259 h 3968273"/>
              <a:gd name="connsiteX482" fmla="*/ 2734316 w 6331234"/>
              <a:gd name="connsiteY482" fmla="*/ 1742527 h 3968273"/>
              <a:gd name="connsiteX483" fmla="*/ 2899539 w 6331234"/>
              <a:gd name="connsiteY483" fmla="*/ 1764463 h 3968273"/>
              <a:gd name="connsiteX484" fmla="*/ 3077000 w 6331234"/>
              <a:gd name="connsiteY484" fmla="*/ 1761329 h 3968273"/>
              <a:gd name="connsiteX485" fmla="*/ 3275879 w 6331234"/>
              <a:gd name="connsiteY485" fmla="*/ 1755062 h 3968273"/>
              <a:gd name="connsiteX486" fmla="*/ 3275991 w 6331234"/>
              <a:gd name="connsiteY486" fmla="*/ 1754719 h 3968273"/>
              <a:gd name="connsiteX487" fmla="*/ 3227340 w 6331234"/>
              <a:gd name="connsiteY487" fmla="*/ 1762276 h 3968273"/>
              <a:gd name="connsiteX488" fmla="*/ 3077274 w 6331234"/>
              <a:gd name="connsiteY488" fmla="*/ 1760958 h 3968273"/>
              <a:gd name="connsiteX489" fmla="*/ 2899928 w 6331234"/>
              <a:gd name="connsiteY489" fmla="*/ 1764081 h 3968273"/>
              <a:gd name="connsiteX490" fmla="*/ 2734813 w 6331234"/>
              <a:gd name="connsiteY490" fmla="*/ 1742223 h 3968273"/>
              <a:gd name="connsiteX491" fmla="*/ 2606390 w 6331234"/>
              <a:gd name="connsiteY491" fmla="*/ 1735978 h 3968273"/>
              <a:gd name="connsiteX492" fmla="*/ 2536063 w 6331234"/>
              <a:gd name="connsiteY492" fmla="*/ 1729733 h 3968273"/>
              <a:gd name="connsiteX493" fmla="*/ 2526890 w 6331234"/>
              <a:gd name="connsiteY493" fmla="*/ 1573605 h 3968273"/>
              <a:gd name="connsiteX494" fmla="*/ 2425986 w 6331234"/>
              <a:gd name="connsiteY494" fmla="*/ 1561115 h 3968273"/>
              <a:gd name="connsiteX495" fmla="*/ 2374006 w 6331234"/>
              <a:gd name="connsiteY495" fmla="*/ 1554870 h 3968273"/>
              <a:gd name="connsiteX496" fmla="*/ 2309794 w 6331234"/>
              <a:gd name="connsiteY496" fmla="*/ 1548624 h 3968273"/>
              <a:gd name="connsiteX497" fmla="*/ 2312852 w 6331234"/>
              <a:gd name="connsiteY497" fmla="*/ 1464315 h 3968273"/>
              <a:gd name="connsiteX498" fmla="*/ 2325083 w 6331234"/>
              <a:gd name="connsiteY498" fmla="*/ 1248859 h 3968273"/>
              <a:gd name="connsiteX499" fmla="*/ 2334256 w 6331234"/>
              <a:gd name="connsiteY499" fmla="*/ 1239491 h 3968273"/>
              <a:gd name="connsiteX500" fmla="*/ 2334256 w 6331234"/>
              <a:gd name="connsiteY500" fmla="*/ 1245736 h 3968273"/>
              <a:gd name="connsiteX501" fmla="*/ 2612505 w 6331234"/>
              <a:gd name="connsiteY501" fmla="*/ 1267594 h 3968273"/>
              <a:gd name="connsiteX502" fmla="*/ 2951909 w 6331234"/>
              <a:gd name="connsiteY502" fmla="*/ 1267594 h 3968273"/>
              <a:gd name="connsiteX503" fmla="*/ 2976370 w 6331234"/>
              <a:gd name="connsiteY503" fmla="*/ 1305065 h 3968273"/>
              <a:gd name="connsiteX504" fmla="*/ 3019178 w 6331234"/>
              <a:gd name="connsiteY504" fmla="*/ 1298820 h 3968273"/>
              <a:gd name="connsiteX505" fmla="*/ 3022236 w 6331234"/>
              <a:gd name="connsiteY505" fmla="*/ 1289452 h 3968273"/>
              <a:gd name="connsiteX506" fmla="*/ 3046697 w 6331234"/>
              <a:gd name="connsiteY506" fmla="*/ 1289452 h 3968273"/>
              <a:gd name="connsiteX507" fmla="*/ 3065043 w 6331234"/>
              <a:gd name="connsiteY507" fmla="*/ 1305065 h 3968273"/>
              <a:gd name="connsiteX508" fmla="*/ 3113966 w 6331234"/>
              <a:gd name="connsiteY508" fmla="*/ 1323800 h 3968273"/>
              <a:gd name="connsiteX509" fmla="*/ 3155175 w 6331234"/>
              <a:gd name="connsiteY509" fmla="*/ 1341836 h 3968273"/>
              <a:gd name="connsiteX510" fmla="*/ 3155125 w 6331234"/>
              <a:gd name="connsiteY510" fmla="*/ 1341480 h 3968273"/>
              <a:gd name="connsiteX511" fmla="*/ 3114034 w 6331234"/>
              <a:gd name="connsiteY511" fmla="*/ 1323437 h 3968273"/>
              <a:gd name="connsiteX512" fmla="*/ 3065108 w 6331234"/>
              <a:gd name="connsiteY512" fmla="*/ 1304639 h 3968273"/>
              <a:gd name="connsiteX513" fmla="*/ 3046761 w 6331234"/>
              <a:gd name="connsiteY513" fmla="*/ 1288974 h 3968273"/>
              <a:gd name="connsiteX514" fmla="*/ 3022298 w 6331234"/>
              <a:gd name="connsiteY514" fmla="*/ 1288974 h 3968273"/>
              <a:gd name="connsiteX515" fmla="*/ 3019240 w 6331234"/>
              <a:gd name="connsiteY515" fmla="*/ 1298373 h 3968273"/>
              <a:gd name="connsiteX516" fmla="*/ 2976430 w 6331234"/>
              <a:gd name="connsiteY516" fmla="*/ 1304639 h 3968273"/>
              <a:gd name="connsiteX517" fmla="*/ 2951967 w 6331234"/>
              <a:gd name="connsiteY517" fmla="*/ 1267043 h 3968273"/>
              <a:gd name="connsiteX518" fmla="*/ 2612542 w 6331234"/>
              <a:gd name="connsiteY518" fmla="*/ 1267043 h 3968273"/>
              <a:gd name="connsiteX519" fmla="*/ 2334275 w 6331234"/>
              <a:gd name="connsiteY519" fmla="*/ 1245111 h 3968273"/>
              <a:gd name="connsiteX520" fmla="*/ 2343449 w 6331234"/>
              <a:gd name="connsiteY520" fmla="*/ 1113524 h 3968273"/>
              <a:gd name="connsiteX521" fmla="*/ 5743552 w 6331234"/>
              <a:gd name="connsiteY521" fmla="*/ 1105267 h 3968273"/>
              <a:gd name="connsiteX522" fmla="*/ 5731819 w 6331234"/>
              <a:gd name="connsiteY522" fmla="*/ 1107413 h 3968273"/>
              <a:gd name="connsiteX523" fmla="*/ 5734667 w 6331234"/>
              <a:gd name="connsiteY523" fmla="*/ 1107413 h 3968273"/>
              <a:gd name="connsiteX524" fmla="*/ 5734654 w 6331234"/>
              <a:gd name="connsiteY524" fmla="*/ 1107320 h 3968273"/>
              <a:gd name="connsiteX525" fmla="*/ 5863078 w 6331234"/>
              <a:gd name="connsiteY525" fmla="*/ 1074790 h 3968273"/>
              <a:gd name="connsiteX526" fmla="*/ 5821681 w 6331234"/>
              <a:gd name="connsiteY526" fmla="*/ 1087240 h 3968273"/>
              <a:gd name="connsiteX527" fmla="*/ 5836124 w 6331234"/>
              <a:gd name="connsiteY527" fmla="*/ 1083908 h 3968273"/>
              <a:gd name="connsiteX528" fmla="*/ 5977318 w 6331234"/>
              <a:gd name="connsiteY528" fmla="*/ 1045139 h 3968273"/>
              <a:gd name="connsiteX529" fmla="*/ 5979071 w 6331234"/>
              <a:gd name="connsiteY529" fmla="*/ 1050532 h 3968273"/>
              <a:gd name="connsiteX530" fmla="*/ 5979145 w 6331234"/>
              <a:gd name="connsiteY530" fmla="*/ 1050690 h 3968273"/>
              <a:gd name="connsiteX531" fmla="*/ 5977348 w 6331234"/>
              <a:gd name="connsiteY531" fmla="*/ 1045164 h 3968273"/>
              <a:gd name="connsiteX532" fmla="*/ 5751277 w 6331234"/>
              <a:gd name="connsiteY532" fmla="*/ 964139 h 3968273"/>
              <a:gd name="connsiteX533" fmla="*/ 5721006 w 6331234"/>
              <a:gd name="connsiteY533" fmla="*/ 969869 h 3968273"/>
              <a:gd name="connsiteX534" fmla="*/ 5728252 w 6331234"/>
              <a:gd name="connsiteY534" fmla="*/ 969869 h 3968273"/>
              <a:gd name="connsiteX535" fmla="*/ 5728211 w 6331234"/>
              <a:gd name="connsiteY535" fmla="*/ 969483 h 3968273"/>
              <a:gd name="connsiteX536" fmla="*/ 2343325 w 6331234"/>
              <a:gd name="connsiteY536" fmla="*/ 941835 h 3968273"/>
              <a:gd name="connsiteX537" fmla="*/ 2343449 w 6331234"/>
              <a:gd name="connsiteY537" fmla="*/ 944198 h 3968273"/>
              <a:gd name="connsiteX538" fmla="*/ 2343449 w 6331234"/>
              <a:gd name="connsiteY538" fmla="*/ 941849 h 3968273"/>
              <a:gd name="connsiteX539" fmla="*/ 1492814 w 6331234"/>
              <a:gd name="connsiteY539" fmla="*/ 939705 h 3968273"/>
              <a:gd name="connsiteX540" fmla="*/ 1491625 w 6331234"/>
              <a:gd name="connsiteY540" fmla="*/ 939918 h 3968273"/>
              <a:gd name="connsiteX541" fmla="*/ 1491858 w 6331234"/>
              <a:gd name="connsiteY541" fmla="*/ 939933 h 3968273"/>
              <a:gd name="connsiteX542" fmla="*/ 1548002 w 6331234"/>
              <a:gd name="connsiteY542" fmla="*/ 925502 h 3968273"/>
              <a:gd name="connsiteX543" fmla="*/ 1544947 w 6331234"/>
              <a:gd name="connsiteY543" fmla="*/ 925778 h 3968273"/>
              <a:gd name="connsiteX544" fmla="*/ 1543726 w 6331234"/>
              <a:gd name="connsiteY544" fmla="*/ 926141 h 3968273"/>
              <a:gd name="connsiteX545" fmla="*/ 926590 w 6331234"/>
              <a:gd name="connsiteY545" fmla="*/ 875286 h 3968273"/>
              <a:gd name="connsiteX546" fmla="*/ 920489 w 6331234"/>
              <a:gd name="connsiteY546" fmla="*/ 925667 h 3968273"/>
              <a:gd name="connsiteX547" fmla="*/ 902162 w 6331234"/>
              <a:gd name="connsiteY547" fmla="*/ 956950 h 3968273"/>
              <a:gd name="connsiteX548" fmla="*/ 892999 w 6331234"/>
              <a:gd name="connsiteY548" fmla="*/ 985106 h 3968273"/>
              <a:gd name="connsiteX549" fmla="*/ 892948 w 6331234"/>
              <a:gd name="connsiteY549" fmla="*/ 985313 h 3968273"/>
              <a:gd name="connsiteX550" fmla="*/ 902110 w 6331234"/>
              <a:gd name="connsiteY550" fmla="*/ 957201 h 3968273"/>
              <a:gd name="connsiteX551" fmla="*/ 920475 w 6331234"/>
              <a:gd name="connsiteY551" fmla="*/ 925894 h 3968273"/>
              <a:gd name="connsiteX552" fmla="*/ 926597 w 6331234"/>
              <a:gd name="connsiteY552" fmla="*/ 875413 h 3968273"/>
              <a:gd name="connsiteX553" fmla="*/ 3603253 w 6331234"/>
              <a:gd name="connsiteY553" fmla="*/ 747845 h 3968273"/>
              <a:gd name="connsiteX554" fmla="*/ 3602707 w 6331234"/>
              <a:gd name="connsiteY554" fmla="*/ 747918 h 3968273"/>
              <a:gd name="connsiteX555" fmla="*/ 3602707 w 6331234"/>
              <a:gd name="connsiteY555" fmla="*/ 779219 h 3968273"/>
              <a:gd name="connsiteX556" fmla="*/ 3572111 w 6331234"/>
              <a:gd name="connsiteY556" fmla="*/ 848082 h 3968273"/>
              <a:gd name="connsiteX557" fmla="*/ 3559872 w 6331234"/>
              <a:gd name="connsiteY557" fmla="*/ 945117 h 3968273"/>
              <a:gd name="connsiteX558" fmla="*/ 3569051 w 6331234"/>
              <a:gd name="connsiteY558" fmla="*/ 985809 h 3968273"/>
              <a:gd name="connsiteX559" fmla="*/ 3602707 w 6331234"/>
              <a:gd name="connsiteY559" fmla="*/ 1001459 h 3968273"/>
              <a:gd name="connsiteX560" fmla="*/ 3636362 w 6331234"/>
              <a:gd name="connsiteY560" fmla="*/ 1067192 h 3968273"/>
              <a:gd name="connsiteX561" fmla="*/ 3651660 w 6331234"/>
              <a:gd name="connsiteY561" fmla="*/ 1085973 h 3968273"/>
              <a:gd name="connsiteX562" fmla="*/ 3676137 w 6331234"/>
              <a:gd name="connsiteY562" fmla="*/ 1089103 h 3968273"/>
              <a:gd name="connsiteX563" fmla="*/ 3718971 w 6331234"/>
              <a:gd name="connsiteY563" fmla="*/ 1129795 h 3968273"/>
              <a:gd name="connsiteX564" fmla="*/ 3725855 w 6331234"/>
              <a:gd name="connsiteY564" fmla="*/ 1163053 h 3968273"/>
              <a:gd name="connsiteX565" fmla="*/ 3728108 w 6331234"/>
              <a:gd name="connsiteY565" fmla="*/ 1198001 h 3968273"/>
              <a:gd name="connsiteX566" fmla="*/ 3728642 w 6331234"/>
              <a:gd name="connsiteY566" fmla="*/ 1198001 h 3968273"/>
              <a:gd name="connsiteX567" fmla="*/ 3719477 w 6331234"/>
              <a:gd name="connsiteY567" fmla="*/ 1129177 h 3968273"/>
              <a:gd name="connsiteX568" fmla="*/ 3676703 w 6331234"/>
              <a:gd name="connsiteY568" fmla="*/ 1088508 h 3968273"/>
              <a:gd name="connsiteX569" fmla="*/ 3652261 w 6331234"/>
              <a:gd name="connsiteY569" fmla="*/ 1085380 h 3968273"/>
              <a:gd name="connsiteX570" fmla="*/ 3636985 w 6331234"/>
              <a:gd name="connsiteY570" fmla="*/ 1066609 h 3968273"/>
              <a:gd name="connsiteX571" fmla="*/ 3603378 w 6331234"/>
              <a:gd name="connsiteY571" fmla="*/ 1000914 h 3968273"/>
              <a:gd name="connsiteX572" fmla="*/ 3569770 w 6331234"/>
              <a:gd name="connsiteY572" fmla="*/ 985272 h 3968273"/>
              <a:gd name="connsiteX573" fmla="*/ 3560604 w 6331234"/>
              <a:gd name="connsiteY573" fmla="*/ 944603 h 3968273"/>
              <a:gd name="connsiteX574" fmla="*/ 3572825 w 6331234"/>
              <a:gd name="connsiteY574" fmla="*/ 847623 h 3968273"/>
              <a:gd name="connsiteX575" fmla="*/ 3603378 w 6331234"/>
              <a:gd name="connsiteY575" fmla="*/ 778799 h 3968273"/>
              <a:gd name="connsiteX576" fmla="*/ 3598795 w 6331234"/>
              <a:gd name="connsiteY576" fmla="*/ 759638 h 3968273"/>
              <a:gd name="connsiteX577" fmla="*/ 948651 w 6331234"/>
              <a:gd name="connsiteY577" fmla="*/ 580871 h 3968273"/>
              <a:gd name="connsiteX578" fmla="*/ 993795 w 6331234"/>
              <a:gd name="connsiteY578" fmla="*/ 600316 h 3968273"/>
              <a:gd name="connsiteX579" fmla="*/ 1018230 w 6331234"/>
              <a:gd name="connsiteY579" fmla="*/ 669140 h 3968273"/>
              <a:gd name="connsiteX580" fmla="*/ 978523 w 6331234"/>
              <a:gd name="connsiteY580" fmla="*/ 731708 h 3968273"/>
              <a:gd name="connsiteX581" fmla="*/ 923543 w 6331234"/>
              <a:gd name="connsiteY581" fmla="*/ 822430 h 3968273"/>
              <a:gd name="connsiteX582" fmla="*/ 923550 w 6331234"/>
              <a:gd name="connsiteY582" fmla="*/ 822548 h 3968273"/>
              <a:gd name="connsiteX583" fmla="*/ 943050 w 6331234"/>
              <a:gd name="connsiteY583" fmla="*/ 772493 h 3968273"/>
              <a:gd name="connsiteX584" fmla="*/ 978632 w 6331234"/>
              <a:gd name="connsiteY584" fmla="*/ 731794 h 3968273"/>
              <a:gd name="connsiteX585" fmla="*/ 1018424 w 6331234"/>
              <a:gd name="connsiteY585" fmla="*/ 669181 h 3968273"/>
              <a:gd name="connsiteX586" fmla="*/ 993937 w 6331234"/>
              <a:gd name="connsiteY586" fmla="*/ 600307 h 3968273"/>
              <a:gd name="connsiteX587" fmla="*/ 996998 w 6331234"/>
              <a:gd name="connsiteY587" fmla="*/ 600307 h 3968273"/>
              <a:gd name="connsiteX588" fmla="*/ 997027 w 6331234"/>
              <a:gd name="connsiteY588" fmla="*/ 600128 h 3968273"/>
              <a:gd name="connsiteX589" fmla="*/ 973782 w 6331234"/>
              <a:gd name="connsiteY589" fmla="*/ 587767 h 3968273"/>
              <a:gd name="connsiteX590" fmla="*/ 949311 w 6331234"/>
              <a:gd name="connsiteY590" fmla="*/ 580899 h 3968273"/>
              <a:gd name="connsiteX591" fmla="*/ 722519 w 6331234"/>
              <a:gd name="connsiteY591" fmla="*/ 538037 h 3968273"/>
              <a:gd name="connsiteX592" fmla="*/ 761278 w 6331234"/>
              <a:gd name="connsiteY592" fmla="*/ 557692 h 3968273"/>
              <a:gd name="connsiteX593" fmla="*/ 798313 w 6331234"/>
              <a:gd name="connsiteY593" fmla="*/ 575289 h 3968273"/>
              <a:gd name="connsiteX594" fmla="*/ 798575 w 6331234"/>
              <a:gd name="connsiteY594" fmla="*/ 575312 h 3968273"/>
              <a:gd name="connsiteX595" fmla="*/ 762145 w 6331234"/>
              <a:gd name="connsiteY595" fmla="*/ 558023 h 3968273"/>
              <a:gd name="connsiteX596" fmla="*/ 722771 w 6331234"/>
              <a:gd name="connsiteY596" fmla="*/ 538080 h 3968273"/>
              <a:gd name="connsiteX597" fmla="*/ 3116173 w 6331234"/>
              <a:gd name="connsiteY597" fmla="*/ 516156 h 3968273"/>
              <a:gd name="connsiteX598" fmla="*/ 3116337 w 6331234"/>
              <a:gd name="connsiteY598" fmla="*/ 517420 h 3968273"/>
              <a:gd name="connsiteX599" fmla="*/ 3128368 w 6331234"/>
              <a:gd name="connsiteY599" fmla="*/ 609982 h 3968273"/>
              <a:gd name="connsiteX600" fmla="*/ 3134478 w 6331234"/>
              <a:gd name="connsiteY600" fmla="*/ 719686 h 3968273"/>
              <a:gd name="connsiteX601" fmla="*/ 3137869 w 6331234"/>
              <a:gd name="connsiteY601" fmla="*/ 753391 h 3968273"/>
              <a:gd name="connsiteX602" fmla="*/ 3139401 w 6331234"/>
              <a:gd name="connsiteY602" fmla="*/ 759958 h 3968273"/>
              <a:gd name="connsiteX603" fmla="*/ 3139705 w 6331234"/>
              <a:gd name="connsiteY603" fmla="*/ 762493 h 3968273"/>
              <a:gd name="connsiteX604" fmla="*/ 3140900 w 6331234"/>
              <a:gd name="connsiteY604" fmla="*/ 766382 h 3968273"/>
              <a:gd name="connsiteX605" fmla="*/ 3143555 w 6331234"/>
              <a:gd name="connsiteY605" fmla="*/ 777757 h 3968273"/>
              <a:gd name="connsiteX606" fmla="*/ 3147388 w 6331234"/>
              <a:gd name="connsiteY606" fmla="*/ 787482 h 3968273"/>
              <a:gd name="connsiteX607" fmla="*/ 3147975 w 6331234"/>
              <a:gd name="connsiteY607" fmla="*/ 789392 h 3968273"/>
              <a:gd name="connsiteX608" fmla="*/ 3148559 w 6331234"/>
              <a:gd name="connsiteY608" fmla="*/ 790453 h 3968273"/>
              <a:gd name="connsiteX609" fmla="*/ 3149966 w 6331234"/>
              <a:gd name="connsiteY609" fmla="*/ 794025 h 3968273"/>
              <a:gd name="connsiteX610" fmla="*/ 3155532 w 6331234"/>
              <a:gd name="connsiteY610" fmla="*/ 803432 h 3968273"/>
              <a:gd name="connsiteX611" fmla="*/ 3158873 w 6331234"/>
              <a:gd name="connsiteY611" fmla="*/ 807391 h 3968273"/>
              <a:gd name="connsiteX612" fmla="*/ 3159066 w 6331234"/>
              <a:gd name="connsiteY612" fmla="*/ 807391 h 3968273"/>
              <a:gd name="connsiteX613" fmla="*/ 3155672 w 6331234"/>
              <a:gd name="connsiteY613" fmla="*/ 803380 h 3968273"/>
              <a:gd name="connsiteX614" fmla="*/ 3148559 w 6331234"/>
              <a:gd name="connsiteY614" fmla="*/ 790453 h 3968273"/>
              <a:gd name="connsiteX615" fmla="*/ 3147388 w 6331234"/>
              <a:gd name="connsiteY615" fmla="*/ 787482 h 3968273"/>
              <a:gd name="connsiteX616" fmla="*/ 3140900 w 6331234"/>
              <a:gd name="connsiteY616" fmla="*/ 766382 h 3968273"/>
              <a:gd name="connsiteX617" fmla="*/ 3139401 w 6331234"/>
              <a:gd name="connsiteY617" fmla="*/ 759958 h 3968273"/>
              <a:gd name="connsiteX618" fmla="*/ 3134589 w 6331234"/>
              <a:gd name="connsiteY618" fmla="*/ 719747 h 3968273"/>
              <a:gd name="connsiteX619" fmla="*/ 3128470 w 6331234"/>
              <a:gd name="connsiteY619" fmla="*/ 610192 h 3968273"/>
              <a:gd name="connsiteX620" fmla="*/ 3116232 w 6331234"/>
              <a:gd name="connsiteY620" fmla="*/ 516288 h 3968273"/>
              <a:gd name="connsiteX621" fmla="*/ 373877 w 6331234"/>
              <a:gd name="connsiteY621" fmla="*/ 431916 h 3968273"/>
              <a:gd name="connsiteX622" fmla="*/ 375489 w 6331234"/>
              <a:gd name="connsiteY622" fmla="*/ 434208 h 3968273"/>
              <a:gd name="connsiteX623" fmla="*/ 389190 w 6331234"/>
              <a:gd name="connsiteY623" fmla="*/ 456139 h 3968273"/>
              <a:gd name="connsiteX624" fmla="*/ 404676 w 6331234"/>
              <a:gd name="connsiteY624" fmla="*/ 493952 h 3968273"/>
              <a:gd name="connsiteX625" fmla="*/ 425436 w 6331234"/>
              <a:gd name="connsiteY625" fmla="*/ 530612 h 3968273"/>
              <a:gd name="connsiteX626" fmla="*/ 425841 w 6331234"/>
              <a:gd name="connsiteY626" fmla="*/ 530848 h 3968273"/>
              <a:gd name="connsiteX627" fmla="*/ 405109 w 6331234"/>
              <a:gd name="connsiteY627" fmla="*/ 494283 h 3968273"/>
              <a:gd name="connsiteX628" fmla="*/ 392295 w 6331234"/>
              <a:gd name="connsiteY628" fmla="*/ 461109 h 3968273"/>
              <a:gd name="connsiteX629" fmla="*/ 389190 w 6331234"/>
              <a:gd name="connsiteY629" fmla="*/ 456139 h 3968273"/>
              <a:gd name="connsiteX630" fmla="*/ 386779 w 6331234"/>
              <a:gd name="connsiteY630" fmla="*/ 450253 h 3968273"/>
              <a:gd name="connsiteX631" fmla="*/ 375489 w 6331234"/>
              <a:gd name="connsiteY631" fmla="*/ 434208 h 3968273"/>
              <a:gd name="connsiteX632" fmla="*/ 374199 w 6331234"/>
              <a:gd name="connsiteY632" fmla="*/ 432143 h 3968273"/>
              <a:gd name="connsiteX633" fmla="*/ 6085727 w 6331234"/>
              <a:gd name="connsiteY633" fmla="*/ 127640 h 3968273"/>
              <a:gd name="connsiteX634" fmla="*/ 6098576 w 6331234"/>
              <a:gd name="connsiteY634" fmla="*/ 130754 h 3968273"/>
              <a:gd name="connsiteX635" fmla="*/ 6153679 w 6331234"/>
              <a:gd name="connsiteY635" fmla="*/ 259161 h 3968273"/>
              <a:gd name="connsiteX636" fmla="*/ 6199598 w 6331234"/>
              <a:gd name="connsiteY636" fmla="*/ 375042 h 3968273"/>
              <a:gd name="connsiteX637" fmla="*/ 6303682 w 6331234"/>
              <a:gd name="connsiteY637" fmla="*/ 400097 h 3968273"/>
              <a:gd name="connsiteX638" fmla="*/ 6331234 w 6331234"/>
              <a:gd name="connsiteY638" fmla="*/ 503450 h 3968273"/>
              <a:gd name="connsiteX639" fmla="*/ 6294498 w 6331234"/>
              <a:gd name="connsiteY639" fmla="*/ 606803 h 3968273"/>
              <a:gd name="connsiteX640" fmla="*/ 6224089 w 6331234"/>
              <a:gd name="connsiteY640" fmla="*/ 641253 h 3968273"/>
              <a:gd name="connsiteX641" fmla="*/ 6165924 w 6331234"/>
              <a:gd name="connsiteY641" fmla="*/ 675704 h 3968273"/>
              <a:gd name="connsiteX642" fmla="*/ 6104698 w 6331234"/>
              <a:gd name="connsiteY642" fmla="*/ 713287 h 3968273"/>
              <a:gd name="connsiteX643" fmla="*/ 6037350 w 6331234"/>
              <a:gd name="connsiteY643" fmla="*/ 713287 h 3968273"/>
              <a:gd name="connsiteX644" fmla="*/ 6025104 w 6331234"/>
              <a:gd name="connsiteY644" fmla="*/ 791585 h 3968273"/>
              <a:gd name="connsiteX645" fmla="*/ 5994492 w 6331234"/>
              <a:gd name="connsiteY645" fmla="*/ 841695 h 3968273"/>
              <a:gd name="connsiteX646" fmla="*/ 5963879 w 6331234"/>
              <a:gd name="connsiteY646" fmla="*/ 822904 h 3968273"/>
              <a:gd name="connsiteX647" fmla="*/ 5954695 w 6331234"/>
              <a:gd name="connsiteY647" fmla="*/ 800980 h 3968273"/>
              <a:gd name="connsiteX648" fmla="*/ 5875101 w 6331234"/>
              <a:gd name="connsiteY648" fmla="*/ 547296 h 3968273"/>
              <a:gd name="connsiteX649" fmla="*/ 5936327 w 6331234"/>
              <a:gd name="connsiteY649" fmla="*/ 484658 h 3968273"/>
              <a:gd name="connsiteX650" fmla="*/ 5936327 w 6331234"/>
              <a:gd name="connsiteY650" fmla="*/ 162073 h 3968273"/>
              <a:gd name="connsiteX651" fmla="*/ 6012859 w 6331234"/>
              <a:gd name="connsiteY651" fmla="*/ 180864 h 3968273"/>
              <a:gd name="connsiteX652" fmla="*/ 6085727 w 6331234"/>
              <a:gd name="connsiteY652" fmla="*/ 127640 h 3968273"/>
              <a:gd name="connsiteX653" fmla="*/ 536226 w 6331234"/>
              <a:gd name="connsiteY653" fmla="*/ 0 h 3968273"/>
              <a:gd name="connsiteX654" fmla="*/ 1016351 w 6331234"/>
              <a:gd name="connsiteY654" fmla="*/ 134520 h 3968273"/>
              <a:gd name="connsiteX655" fmla="*/ 1104019 w 6331234"/>
              <a:gd name="connsiteY655" fmla="*/ 162353 h 3968273"/>
              <a:gd name="connsiteX656" fmla="*/ 1104129 w 6331234"/>
              <a:gd name="connsiteY656" fmla="*/ 162016 h 3968273"/>
              <a:gd name="connsiteX657" fmla="*/ 1168407 w 6331234"/>
              <a:gd name="connsiteY657" fmla="*/ 177669 h 3968273"/>
              <a:gd name="connsiteX658" fmla="*/ 1168358 w 6331234"/>
              <a:gd name="connsiteY658" fmla="*/ 177862 h 3968273"/>
              <a:gd name="connsiteX659" fmla="*/ 1385353 w 6331234"/>
              <a:gd name="connsiteY659" fmla="*/ 221285 h 3968273"/>
              <a:gd name="connsiteX660" fmla="*/ 1602542 w 6331234"/>
              <a:gd name="connsiteY660" fmla="*/ 262398 h 3968273"/>
              <a:gd name="connsiteX661" fmla="*/ 2370353 w 6331234"/>
              <a:gd name="connsiteY661" fmla="*/ 378296 h 3968273"/>
              <a:gd name="connsiteX662" fmla="*/ 2351999 w 6331234"/>
              <a:gd name="connsiteY662" fmla="*/ 788638 h 3968273"/>
              <a:gd name="connsiteX663" fmla="*/ 2347901 w 6331234"/>
              <a:gd name="connsiteY663" fmla="*/ 891463 h 3968273"/>
              <a:gd name="connsiteX664" fmla="*/ 2345941 w 6331234"/>
              <a:gd name="connsiteY664" fmla="*/ 940628 h 3968273"/>
              <a:gd name="connsiteX665" fmla="*/ 2346507 w 6331234"/>
              <a:gd name="connsiteY665" fmla="*/ 941208 h 3968273"/>
              <a:gd name="connsiteX666" fmla="*/ 2350604 w 6331234"/>
              <a:gd name="connsiteY666" fmla="*/ 838363 h 3968273"/>
              <a:gd name="connsiteX667" fmla="*/ 2352585 w 6331234"/>
              <a:gd name="connsiteY667" fmla="*/ 788648 h 3968273"/>
              <a:gd name="connsiteX668" fmla="*/ 2352314 w 6331234"/>
              <a:gd name="connsiteY668" fmla="*/ 788642 h 3968273"/>
              <a:gd name="connsiteX669" fmla="*/ 2370646 w 6331234"/>
              <a:gd name="connsiteY669" fmla="*/ 378038 h 3968273"/>
              <a:gd name="connsiteX670" fmla="*/ 2541744 w 6331234"/>
              <a:gd name="connsiteY670" fmla="*/ 384307 h 3968273"/>
              <a:gd name="connsiteX671" fmla="*/ 3088648 w 6331234"/>
              <a:gd name="connsiteY671" fmla="*/ 399979 h 3968273"/>
              <a:gd name="connsiteX672" fmla="*/ 3076427 w 6331234"/>
              <a:gd name="connsiteY672" fmla="*/ 428188 h 3968273"/>
              <a:gd name="connsiteX673" fmla="*/ 3076544 w 6331234"/>
              <a:gd name="connsiteY673" fmla="*/ 428444 h 3968273"/>
              <a:gd name="connsiteX674" fmla="*/ 3077987 w 6331234"/>
              <a:gd name="connsiteY674" fmla="*/ 425122 h 3968273"/>
              <a:gd name="connsiteX675" fmla="*/ 3088695 w 6331234"/>
              <a:gd name="connsiteY675" fmla="*/ 400472 h 3968273"/>
              <a:gd name="connsiteX676" fmla="*/ 3305926 w 6331234"/>
              <a:gd name="connsiteY676" fmla="*/ 384822 h 3968273"/>
              <a:gd name="connsiteX677" fmla="*/ 3305926 w 6331234"/>
              <a:gd name="connsiteY677" fmla="*/ 325349 h 3968273"/>
              <a:gd name="connsiteX678" fmla="*/ 3388535 w 6331234"/>
              <a:gd name="connsiteY678" fmla="*/ 397342 h 3968273"/>
              <a:gd name="connsiteX679" fmla="*/ 3471144 w 6331234"/>
              <a:gd name="connsiteY679" fmla="*/ 403603 h 3968273"/>
              <a:gd name="connsiteX680" fmla="*/ 3535396 w 6331234"/>
              <a:gd name="connsiteY680" fmla="*/ 419253 h 3968273"/>
              <a:gd name="connsiteX681" fmla="*/ 3599647 w 6331234"/>
              <a:gd name="connsiteY681" fmla="*/ 428644 h 3968273"/>
              <a:gd name="connsiteX682" fmla="*/ 3666958 w 6331234"/>
              <a:gd name="connsiteY682" fmla="*/ 475596 h 3968273"/>
              <a:gd name="connsiteX683" fmla="*/ 3856653 w 6331234"/>
              <a:gd name="connsiteY683" fmla="*/ 472466 h 3968273"/>
              <a:gd name="connsiteX684" fmla="*/ 3737329 w 6331234"/>
              <a:gd name="connsiteY684" fmla="*/ 575760 h 3968273"/>
              <a:gd name="connsiteX685" fmla="*/ 3618005 w 6331234"/>
              <a:gd name="connsiteY685" fmla="*/ 685315 h 3968273"/>
              <a:gd name="connsiteX686" fmla="*/ 3691435 w 6331234"/>
              <a:gd name="connsiteY686" fmla="*/ 691575 h 3968273"/>
              <a:gd name="connsiteX687" fmla="*/ 3682256 w 6331234"/>
              <a:gd name="connsiteY687" fmla="*/ 704096 h 3968273"/>
              <a:gd name="connsiteX688" fmla="*/ 3655976 w 6331234"/>
              <a:gd name="connsiteY688" fmla="*/ 737606 h 3968273"/>
              <a:gd name="connsiteX689" fmla="*/ 3656462 w 6331234"/>
              <a:gd name="connsiteY689" fmla="*/ 737348 h 3968273"/>
              <a:gd name="connsiteX690" fmla="*/ 3682814 w 6331234"/>
              <a:gd name="connsiteY690" fmla="*/ 703718 h 3968273"/>
              <a:gd name="connsiteX691" fmla="*/ 3691979 w 6331234"/>
              <a:gd name="connsiteY691" fmla="*/ 691205 h 3968273"/>
              <a:gd name="connsiteX692" fmla="*/ 3707256 w 6331234"/>
              <a:gd name="connsiteY692" fmla="*/ 684948 h 3968273"/>
              <a:gd name="connsiteX693" fmla="*/ 3737808 w 6331234"/>
              <a:gd name="connsiteY693" fmla="*/ 706847 h 3968273"/>
              <a:gd name="connsiteX694" fmla="*/ 3771415 w 6331234"/>
              <a:gd name="connsiteY694" fmla="*/ 703718 h 3968273"/>
              <a:gd name="connsiteX695" fmla="*/ 3831901 w 6331234"/>
              <a:gd name="connsiteY695" fmla="*/ 697525 h 3968273"/>
              <a:gd name="connsiteX696" fmla="*/ 3849894 w 6331234"/>
              <a:gd name="connsiteY696" fmla="*/ 691382 h 3968273"/>
              <a:gd name="connsiteX697" fmla="*/ 4042781 w 6331234"/>
              <a:gd name="connsiteY697" fmla="*/ 544006 h 3968273"/>
              <a:gd name="connsiteX698" fmla="*/ 3999917 w 6331234"/>
              <a:gd name="connsiteY698" fmla="*/ 666297 h 3968273"/>
              <a:gd name="connsiteX699" fmla="*/ 4042781 w 6331234"/>
              <a:gd name="connsiteY699" fmla="*/ 669433 h 3968273"/>
              <a:gd name="connsiteX700" fmla="*/ 4107076 w 6331234"/>
              <a:gd name="connsiteY700" fmla="*/ 688247 h 3968273"/>
              <a:gd name="connsiteX701" fmla="*/ 4244852 w 6331234"/>
              <a:gd name="connsiteY701" fmla="*/ 656890 h 3968273"/>
              <a:gd name="connsiteX702" fmla="*/ 4306086 w 6331234"/>
              <a:gd name="connsiteY702" fmla="*/ 616126 h 3968273"/>
              <a:gd name="connsiteX703" fmla="*/ 4382629 w 6331234"/>
              <a:gd name="connsiteY703" fmla="*/ 631805 h 3968273"/>
              <a:gd name="connsiteX704" fmla="*/ 4462233 w 6331234"/>
              <a:gd name="connsiteY704" fmla="*/ 660026 h 3968273"/>
              <a:gd name="connsiteX705" fmla="*/ 4498973 w 6331234"/>
              <a:gd name="connsiteY705" fmla="*/ 722739 h 3968273"/>
              <a:gd name="connsiteX706" fmla="*/ 4404060 w 6331234"/>
              <a:gd name="connsiteY706" fmla="*/ 722739 h 3968273"/>
              <a:gd name="connsiteX707" fmla="*/ 4303025 w 6331234"/>
              <a:gd name="connsiteY707" fmla="*/ 744689 h 3968273"/>
              <a:gd name="connsiteX708" fmla="*/ 4211174 w 6331234"/>
              <a:gd name="connsiteY708" fmla="*/ 782317 h 3968273"/>
              <a:gd name="connsiteX709" fmla="*/ 4137693 w 6331234"/>
              <a:gd name="connsiteY709" fmla="*/ 841894 h 3968273"/>
              <a:gd name="connsiteX710" fmla="*/ 4116544 w 6331234"/>
              <a:gd name="connsiteY710" fmla="*/ 897592 h 3968273"/>
              <a:gd name="connsiteX711" fmla="*/ 4116657 w 6331234"/>
              <a:gd name="connsiteY711" fmla="*/ 897677 h 3968273"/>
              <a:gd name="connsiteX712" fmla="*/ 4104436 w 6331234"/>
              <a:gd name="connsiteY712" fmla="*/ 935218 h 3968273"/>
              <a:gd name="connsiteX713" fmla="*/ 4119712 w 6331234"/>
              <a:gd name="connsiteY713" fmla="*/ 997785 h 3968273"/>
              <a:gd name="connsiteX714" fmla="*/ 4134988 w 6331234"/>
              <a:gd name="connsiteY714" fmla="*/ 1151075 h 3968273"/>
              <a:gd name="connsiteX715" fmla="*/ 4128878 w 6331234"/>
              <a:gd name="connsiteY715" fmla="*/ 1227329 h 3968273"/>
              <a:gd name="connsiteX716" fmla="*/ 4131933 w 6331234"/>
              <a:gd name="connsiteY716" fmla="*/ 1310621 h 3968273"/>
              <a:gd name="connsiteX717" fmla="*/ 4131984 w 6331234"/>
              <a:gd name="connsiteY717" fmla="*/ 1310621 h 3968273"/>
              <a:gd name="connsiteX718" fmla="*/ 4202323 w 6331234"/>
              <a:gd name="connsiteY718" fmla="*/ 1417048 h 3968273"/>
              <a:gd name="connsiteX719" fmla="*/ 4242079 w 6331234"/>
              <a:gd name="connsiteY719" fmla="*/ 1989872 h 3968273"/>
              <a:gd name="connsiteX720" fmla="*/ 4242362 w 6331234"/>
              <a:gd name="connsiteY720" fmla="*/ 1993782 h 3968273"/>
              <a:gd name="connsiteX721" fmla="*/ 4242362 w 6331234"/>
              <a:gd name="connsiteY721" fmla="*/ 1990262 h 3968273"/>
              <a:gd name="connsiteX722" fmla="*/ 4202615 w 6331234"/>
              <a:gd name="connsiteY722" fmla="*/ 1417334 h 3968273"/>
              <a:gd name="connsiteX723" fmla="*/ 4220960 w 6331234"/>
              <a:gd name="connsiteY723" fmla="*/ 1420465 h 3968273"/>
              <a:gd name="connsiteX724" fmla="*/ 4291282 w 6331234"/>
              <a:gd name="connsiteY724" fmla="*/ 1395419 h 3968273"/>
              <a:gd name="connsiteX725" fmla="*/ 4291352 w 6331234"/>
              <a:gd name="connsiteY725" fmla="*/ 1395418 h 3968273"/>
              <a:gd name="connsiteX726" fmla="*/ 4315646 w 6331234"/>
              <a:gd name="connsiteY726" fmla="*/ 1349305 h 3968273"/>
              <a:gd name="connsiteX727" fmla="*/ 4315646 w 6331234"/>
              <a:gd name="connsiteY727" fmla="*/ 1185917 h 3968273"/>
              <a:gd name="connsiteX728" fmla="*/ 4263657 w 6331234"/>
              <a:gd name="connsiteY728" fmla="*/ 1060647 h 3968273"/>
              <a:gd name="connsiteX729" fmla="*/ 4278948 w 6331234"/>
              <a:gd name="connsiteY729" fmla="*/ 1007408 h 3968273"/>
              <a:gd name="connsiteX730" fmla="*/ 4288123 w 6331234"/>
              <a:gd name="connsiteY730" fmla="*/ 929115 h 3968273"/>
              <a:gd name="connsiteX731" fmla="*/ 4352344 w 6331234"/>
              <a:gd name="connsiteY731" fmla="*/ 900929 h 3968273"/>
              <a:gd name="connsiteX732" fmla="*/ 4410450 w 6331234"/>
              <a:gd name="connsiteY732" fmla="*/ 806977 h 3968273"/>
              <a:gd name="connsiteX733" fmla="*/ 4458616 w 6331234"/>
              <a:gd name="connsiteY733" fmla="*/ 794059 h 3968273"/>
              <a:gd name="connsiteX734" fmla="*/ 4511370 w 6331234"/>
              <a:gd name="connsiteY734" fmla="*/ 806977 h 3968273"/>
              <a:gd name="connsiteX735" fmla="*/ 4578649 w 6331234"/>
              <a:gd name="connsiteY735" fmla="*/ 941642 h 3968273"/>
              <a:gd name="connsiteX736" fmla="*/ 4557242 w 6331234"/>
              <a:gd name="connsiteY736" fmla="*/ 1004276 h 3968273"/>
              <a:gd name="connsiteX737" fmla="*/ 4569475 w 6331234"/>
              <a:gd name="connsiteY737" fmla="*/ 1057516 h 3968273"/>
              <a:gd name="connsiteX738" fmla="*/ 4648988 w 6331234"/>
              <a:gd name="connsiteY738" fmla="*/ 1016803 h 3968273"/>
              <a:gd name="connsiteX739" fmla="*/ 4737675 w 6331234"/>
              <a:gd name="connsiteY739" fmla="*/ 1117018 h 3968273"/>
              <a:gd name="connsiteX740" fmla="*/ 4707093 w 6331234"/>
              <a:gd name="connsiteY740" fmla="*/ 1204707 h 3968273"/>
              <a:gd name="connsiteX741" fmla="*/ 4673453 w 6331234"/>
              <a:gd name="connsiteY741" fmla="*/ 1295527 h 3968273"/>
              <a:gd name="connsiteX742" fmla="*/ 4675746 w 6331234"/>
              <a:gd name="connsiteY742" fmla="*/ 1326844 h 3968273"/>
              <a:gd name="connsiteX743" fmla="*/ 4682465 w 6331234"/>
              <a:gd name="connsiteY743" fmla="*/ 1348251 h 3968273"/>
              <a:gd name="connsiteX744" fmla="*/ 4700699 w 6331234"/>
              <a:gd name="connsiteY744" fmla="*/ 1363803 h 3968273"/>
              <a:gd name="connsiteX745" fmla="*/ 4792393 w 6331234"/>
              <a:gd name="connsiteY745" fmla="*/ 1351290 h 3968273"/>
              <a:gd name="connsiteX746" fmla="*/ 4951329 w 6331234"/>
              <a:gd name="connsiteY746" fmla="*/ 1266824 h 3968273"/>
              <a:gd name="connsiteX747" fmla="*/ 4960314 w 6331234"/>
              <a:gd name="connsiteY747" fmla="*/ 1260692 h 3968273"/>
              <a:gd name="connsiteX748" fmla="*/ 4960259 w 6331234"/>
              <a:gd name="connsiteY748" fmla="*/ 1260435 h 3968273"/>
              <a:gd name="connsiteX749" fmla="*/ 5030628 w 6331234"/>
              <a:gd name="connsiteY749" fmla="*/ 1213493 h 3968273"/>
              <a:gd name="connsiteX750" fmla="*/ 5048985 w 6331234"/>
              <a:gd name="connsiteY750" fmla="*/ 1260435 h 3968273"/>
              <a:gd name="connsiteX751" fmla="*/ 5049392 w 6331234"/>
              <a:gd name="connsiteY751" fmla="*/ 1260351 h 3968273"/>
              <a:gd name="connsiteX752" fmla="*/ 5031128 w 6331234"/>
              <a:gd name="connsiteY752" fmla="*/ 1213697 h 3968273"/>
              <a:gd name="connsiteX753" fmla="*/ 5061724 w 6331234"/>
              <a:gd name="connsiteY753" fmla="*/ 1185563 h 3968273"/>
              <a:gd name="connsiteX754" fmla="*/ 5061724 w 6331234"/>
              <a:gd name="connsiteY754" fmla="*/ 1107413 h 3968273"/>
              <a:gd name="connsiteX755" fmla="*/ 5058664 w 6331234"/>
              <a:gd name="connsiteY755" fmla="*/ 1079279 h 3968273"/>
              <a:gd name="connsiteX756" fmla="*/ 5077021 w 6331234"/>
              <a:gd name="connsiteY756" fmla="*/ 1066775 h 3968273"/>
              <a:gd name="connsiteX757" fmla="*/ 5208582 w 6331234"/>
              <a:gd name="connsiteY757" fmla="*/ 1035515 h 3968273"/>
              <a:gd name="connsiteX758" fmla="*/ 5395215 w 6331234"/>
              <a:gd name="connsiteY758" fmla="*/ 963617 h 3968273"/>
              <a:gd name="connsiteX759" fmla="*/ 5413572 w 6331234"/>
              <a:gd name="connsiteY759" fmla="*/ 829198 h 3968273"/>
              <a:gd name="connsiteX760" fmla="*/ 5419691 w 6331234"/>
              <a:gd name="connsiteY760" fmla="*/ 747922 h 3968273"/>
              <a:gd name="connsiteX761" fmla="*/ 5539014 w 6331234"/>
              <a:gd name="connsiteY761" fmla="*/ 672898 h 3968273"/>
              <a:gd name="connsiteX762" fmla="*/ 5633058 w 6331234"/>
              <a:gd name="connsiteY762" fmla="*/ 632604 h 3968273"/>
              <a:gd name="connsiteX763" fmla="*/ 5632861 w 6331234"/>
              <a:gd name="connsiteY763" fmla="*/ 632000 h 3968273"/>
              <a:gd name="connsiteX764" fmla="*/ 5810903 w 6331234"/>
              <a:gd name="connsiteY764" fmla="*/ 591280 h 3968273"/>
              <a:gd name="connsiteX765" fmla="*/ 5822624 w 6331234"/>
              <a:gd name="connsiteY765" fmla="*/ 576330 h 3968273"/>
              <a:gd name="connsiteX766" fmla="*/ 5822563 w 6331234"/>
              <a:gd name="connsiteY766" fmla="*/ 576079 h 3968273"/>
              <a:gd name="connsiteX767" fmla="*/ 5823012 w 6331234"/>
              <a:gd name="connsiteY767" fmla="*/ 575836 h 3968273"/>
              <a:gd name="connsiteX768" fmla="*/ 5823182 w 6331234"/>
              <a:gd name="connsiteY768" fmla="*/ 575619 h 3968273"/>
              <a:gd name="connsiteX769" fmla="*/ 5823209 w 6331234"/>
              <a:gd name="connsiteY769" fmla="*/ 575729 h 3968273"/>
              <a:gd name="connsiteX770" fmla="*/ 5874498 w 6331234"/>
              <a:gd name="connsiteY770" fmla="*/ 547958 h 3968273"/>
              <a:gd name="connsiteX771" fmla="*/ 5953929 w 6331234"/>
              <a:gd name="connsiteY771" fmla="*/ 801045 h 3968273"/>
              <a:gd name="connsiteX772" fmla="*/ 5963094 w 6331234"/>
              <a:gd name="connsiteY772" fmla="*/ 822917 h 3968273"/>
              <a:gd name="connsiteX773" fmla="*/ 5993644 w 6331234"/>
              <a:gd name="connsiteY773" fmla="*/ 841664 h 3968273"/>
              <a:gd name="connsiteX774" fmla="*/ 5987534 w 6331234"/>
              <a:gd name="connsiteY774" fmla="*/ 851038 h 3968273"/>
              <a:gd name="connsiteX775" fmla="*/ 5978423 w 6331234"/>
              <a:gd name="connsiteY775" fmla="*/ 903844 h 3968273"/>
              <a:gd name="connsiteX776" fmla="*/ 5979261 w 6331234"/>
              <a:gd name="connsiteY776" fmla="*/ 903605 h 3968273"/>
              <a:gd name="connsiteX777" fmla="*/ 5982323 w 6331234"/>
              <a:gd name="connsiteY777" fmla="*/ 922427 h 3968273"/>
              <a:gd name="connsiteX778" fmla="*/ 6012939 w 6331234"/>
              <a:gd name="connsiteY778" fmla="*/ 969483 h 3968273"/>
              <a:gd name="connsiteX779" fmla="*/ 6046616 w 6331234"/>
              <a:gd name="connsiteY779" fmla="*/ 1032224 h 3968273"/>
              <a:gd name="connsiteX780" fmla="*/ 6083355 w 6331234"/>
              <a:gd name="connsiteY780" fmla="*/ 1101239 h 3968273"/>
              <a:gd name="connsiteX781" fmla="*/ 6022124 w 6331234"/>
              <a:gd name="connsiteY781" fmla="*/ 1142020 h 3968273"/>
              <a:gd name="connsiteX782" fmla="*/ 6021968 w 6331234"/>
              <a:gd name="connsiteY782" fmla="*/ 1141689 h 3968273"/>
              <a:gd name="connsiteX783" fmla="*/ 6015860 w 6331234"/>
              <a:gd name="connsiteY783" fmla="*/ 1141689 h 3968273"/>
              <a:gd name="connsiteX784" fmla="*/ 5985203 w 6331234"/>
              <a:gd name="connsiteY784" fmla="*/ 1141689 h 3968273"/>
              <a:gd name="connsiteX785" fmla="*/ 5966808 w 6331234"/>
              <a:gd name="connsiteY785" fmla="*/ 1176266 h 3968273"/>
              <a:gd name="connsiteX786" fmla="*/ 5933253 w 6331234"/>
              <a:gd name="connsiteY786" fmla="*/ 1051159 h 3968273"/>
              <a:gd name="connsiteX787" fmla="*/ 5933043 w 6331234"/>
              <a:gd name="connsiteY787" fmla="*/ 1051231 h 3968273"/>
              <a:gd name="connsiteX788" fmla="*/ 5966585 w 6331234"/>
              <a:gd name="connsiteY788" fmla="*/ 1175996 h 3968273"/>
              <a:gd name="connsiteX789" fmla="*/ 5966585 w 6331234"/>
              <a:gd name="connsiteY789" fmla="*/ 1182239 h 3968273"/>
              <a:gd name="connsiteX790" fmla="*/ 5879611 w 6331234"/>
              <a:gd name="connsiteY790" fmla="*/ 1241160 h 3968273"/>
              <a:gd name="connsiteX791" fmla="*/ 5774486 w 6331234"/>
              <a:gd name="connsiteY791" fmla="*/ 1278952 h 3968273"/>
              <a:gd name="connsiteX792" fmla="*/ 5774599 w 6331234"/>
              <a:gd name="connsiteY792" fmla="*/ 1279343 h 3968273"/>
              <a:gd name="connsiteX793" fmla="*/ 5759301 w 6331234"/>
              <a:gd name="connsiteY793" fmla="*/ 1285595 h 3968273"/>
              <a:gd name="connsiteX794" fmla="*/ 5673634 w 6331234"/>
              <a:gd name="connsiteY794" fmla="*/ 1257461 h 3968273"/>
              <a:gd name="connsiteX795" fmla="*/ 5643038 w 6331234"/>
              <a:gd name="connsiteY795" fmla="*/ 1254335 h 3968273"/>
              <a:gd name="connsiteX796" fmla="*/ 5623759 w 6331234"/>
              <a:gd name="connsiteY796" fmla="*/ 1240319 h 3968273"/>
              <a:gd name="connsiteX797" fmla="*/ 5630473 w 6331234"/>
              <a:gd name="connsiteY797" fmla="*/ 1246112 h 3968273"/>
              <a:gd name="connsiteX798" fmla="*/ 5642727 w 6331234"/>
              <a:gd name="connsiteY798" fmla="*/ 1254333 h 3968273"/>
              <a:gd name="connsiteX799" fmla="*/ 5673361 w 6331234"/>
              <a:gd name="connsiteY799" fmla="*/ 1257465 h 3968273"/>
              <a:gd name="connsiteX800" fmla="*/ 5759137 w 6331234"/>
              <a:gd name="connsiteY800" fmla="*/ 1285654 h 3968273"/>
              <a:gd name="connsiteX801" fmla="*/ 5700932 w 6331234"/>
              <a:gd name="connsiteY801" fmla="*/ 1326370 h 3968273"/>
              <a:gd name="connsiteX802" fmla="*/ 5746883 w 6331234"/>
              <a:gd name="connsiteY802" fmla="*/ 1414067 h 3968273"/>
              <a:gd name="connsiteX803" fmla="*/ 5734630 w 6331234"/>
              <a:gd name="connsiteY803" fmla="*/ 1486103 h 3968273"/>
              <a:gd name="connsiteX804" fmla="*/ 5731566 w 6331234"/>
              <a:gd name="connsiteY804" fmla="*/ 1570668 h 3968273"/>
              <a:gd name="connsiteX805" fmla="*/ 5618220 w 6331234"/>
              <a:gd name="connsiteY805" fmla="*/ 1570668 h 3968273"/>
              <a:gd name="connsiteX806" fmla="*/ 5694805 w 6331234"/>
              <a:gd name="connsiteY806" fmla="*/ 1727270 h 3968273"/>
              <a:gd name="connsiteX807" fmla="*/ 5563078 w 6331234"/>
              <a:gd name="connsiteY807" fmla="*/ 1733534 h 3968273"/>
              <a:gd name="connsiteX808" fmla="*/ 5538571 w 6331234"/>
              <a:gd name="connsiteY808" fmla="*/ 1589460 h 3968273"/>
              <a:gd name="connsiteX809" fmla="*/ 5495683 w 6331234"/>
              <a:gd name="connsiteY809" fmla="*/ 1630177 h 3968273"/>
              <a:gd name="connsiteX810" fmla="*/ 5501810 w 6331234"/>
              <a:gd name="connsiteY810" fmla="*/ 1727270 h 3968273"/>
              <a:gd name="connsiteX811" fmla="*/ 5484961 w 6331234"/>
              <a:gd name="connsiteY811" fmla="*/ 1739015 h 3968273"/>
              <a:gd name="connsiteX812" fmla="*/ 5459225 w 6331234"/>
              <a:gd name="connsiteY812" fmla="*/ 1745980 h 3968273"/>
              <a:gd name="connsiteX813" fmla="*/ 5459235 w 6331234"/>
              <a:gd name="connsiteY813" fmla="*/ 1746095 h 3968273"/>
              <a:gd name="connsiteX814" fmla="*/ 5425573 w 6331234"/>
              <a:gd name="connsiteY814" fmla="*/ 1746095 h 3968273"/>
              <a:gd name="connsiteX815" fmla="*/ 5523499 w 6331234"/>
              <a:gd name="connsiteY815" fmla="*/ 1814987 h 3968273"/>
              <a:gd name="connsiteX816" fmla="*/ 5590824 w 6331234"/>
              <a:gd name="connsiteY816" fmla="*/ 1905800 h 3968273"/>
              <a:gd name="connsiteX817" fmla="*/ 5615306 w 6331234"/>
              <a:gd name="connsiteY817" fmla="*/ 1946509 h 3968273"/>
              <a:gd name="connsiteX818" fmla="*/ 5652028 w 6331234"/>
              <a:gd name="connsiteY818" fmla="*/ 1968429 h 3968273"/>
              <a:gd name="connsiteX819" fmla="*/ 5660996 w 6331234"/>
              <a:gd name="connsiteY819" fmla="*/ 1974547 h 3968273"/>
              <a:gd name="connsiteX820" fmla="*/ 5661232 w 6331234"/>
              <a:gd name="connsiteY820" fmla="*/ 1974494 h 3968273"/>
              <a:gd name="connsiteX821" fmla="*/ 5667349 w 6331234"/>
              <a:gd name="connsiteY821" fmla="*/ 2043363 h 3968273"/>
              <a:gd name="connsiteX822" fmla="*/ 5642879 w 6331234"/>
              <a:gd name="connsiteY822" fmla="*/ 2046493 h 3968273"/>
              <a:gd name="connsiteX823" fmla="*/ 5627585 w 6331234"/>
              <a:gd name="connsiteY823" fmla="*/ 2068406 h 3968273"/>
              <a:gd name="connsiteX824" fmla="*/ 5566409 w 6331234"/>
              <a:gd name="connsiteY824" fmla="*/ 2077797 h 3968273"/>
              <a:gd name="connsiteX825" fmla="*/ 5624526 w 6331234"/>
              <a:gd name="connsiteY825" fmla="*/ 2131014 h 3968273"/>
              <a:gd name="connsiteX826" fmla="*/ 5697937 w 6331234"/>
              <a:gd name="connsiteY826" fmla="*/ 2143536 h 3968273"/>
              <a:gd name="connsiteX827" fmla="*/ 5600056 w 6331234"/>
              <a:gd name="connsiteY827" fmla="*/ 2184231 h 3968273"/>
              <a:gd name="connsiteX828" fmla="*/ 5609232 w 6331234"/>
              <a:gd name="connsiteY828" fmla="*/ 2275013 h 3968273"/>
              <a:gd name="connsiteX829" fmla="*/ 5600056 w 6331234"/>
              <a:gd name="connsiteY829" fmla="*/ 2315708 h 3968273"/>
              <a:gd name="connsiteX830" fmla="*/ 5535822 w 6331234"/>
              <a:gd name="connsiteY830" fmla="*/ 2415881 h 3968273"/>
              <a:gd name="connsiteX831" fmla="*/ 5480764 w 6331234"/>
              <a:gd name="connsiteY831" fmla="*/ 2469098 h 3968273"/>
              <a:gd name="connsiteX832" fmla="*/ 5477705 w 6331234"/>
              <a:gd name="connsiteY832" fmla="*/ 2481619 h 3968273"/>
              <a:gd name="connsiteX833" fmla="*/ 5476906 w 6331234"/>
              <a:gd name="connsiteY833" fmla="*/ 2481186 h 3968273"/>
              <a:gd name="connsiteX834" fmla="*/ 5464347 w 6331234"/>
              <a:gd name="connsiteY834" fmla="*/ 2504219 h 3968273"/>
              <a:gd name="connsiteX835" fmla="*/ 5440283 w 6331234"/>
              <a:gd name="connsiteY835" fmla="*/ 2524986 h 3968273"/>
              <a:gd name="connsiteX836" fmla="*/ 5376111 w 6331234"/>
              <a:gd name="connsiteY836" fmla="*/ 2568871 h 3968273"/>
              <a:gd name="connsiteX837" fmla="*/ 5354721 w 6331234"/>
              <a:gd name="connsiteY837" fmla="*/ 2637833 h 3968273"/>
              <a:gd name="connsiteX838" fmla="*/ 5284438 w 6331234"/>
              <a:gd name="connsiteY838" fmla="*/ 2700525 h 3968273"/>
              <a:gd name="connsiteX839" fmla="*/ 5250824 w 6331234"/>
              <a:gd name="connsiteY839" fmla="*/ 2731871 h 3968273"/>
              <a:gd name="connsiteX840" fmla="*/ 5189709 w 6331234"/>
              <a:gd name="connsiteY840" fmla="*/ 2731871 h 3968273"/>
              <a:gd name="connsiteX841" fmla="*/ 5174430 w 6331234"/>
              <a:gd name="connsiteY841" fmla="*/ 2813371 h 3968273"/>
              <a:gd name="connsiteX842" fmla="*/ 5165262 w 6331234"/>
              <a:gd name="connsiteY842" fmla="*/ 2822775 h 3968273"/>
              <a:gd name="connsiteX843" fmla="*/ 5164991 w 6331234"/>
              <a:gd name="connsiteY843" fmla="*/ 2822593 h 3968273"/>
              <a:gd name="connsiteX844" fmla="*/ 5146805 w 6331234"/>
              <a:gd name="connsiteY844" fmla="*/ 2841218 h 3968273"/>
              <a:gd name="connsiteX845" fmla="*/ 5140695 w 6331234"/>
              <a:gd name="connsiteY845" fmla="*/ 2891272 h 3968273"/>
              <a:gd name="connsiteX846" fmla="*/ 5100984 w 6331234"/>
              <a:gd name="connsiteY846" fmla="*/ 2991379 h 3968273"/>
              <a:gd name="connsiteX847" fmla="*/ 5122346 w 6331234"/>
              <a:gd name="connsiteY847" fmla="*/ 3050760 h 3968273"/>
              <a:gd name="connsiteX848" fmla="*/ 5123179 w 6331234"/>
              <a:gd name="connsiteY848" fmla="*/ 3050653 h 3968273"/>
              <a:gd name="connsiteX849" fmla="*/ 5297488 w 6331234"/>
              <a:gd name="connsiteY849" fmla="*/ 3348012 h 3968273"/>
              <a:gd name="connsiteX850" fmla="*/ 5340301 w 6331234"/>
              <a:gd name="connsiteY850" fmla="*/ 3454435 h 3968273"/>
              <a:gd name="connsiteX851" fmla="*/ 5432043 w 6331234"/>
              <a:gd name="connsiteY851" fmla="*/ 3604679 h 3968273"/>
              <a:gd name="connsiteX852" fmla="*/ 5456508 w 6331234"/>
              <a:gd name="connsiteY852" fmla="*/ 3873867 h 3968273"/>
              <a:gd name="connsiteX853" fmla="*/ 5380056 w 6331234"/>
              <a:gd name="connsiteY853" fmla="*/ 3930209 h 3968273"/>
              <a:gd name="connsiteX854" fmla="*/ 5309721 w 6331234"/>
              <a:gd name="connsiteY854" fmla="*/ 3880127 h 3968273"/>
              <a:gd name="connsiteX855" fmla="*/ 5266908 w 6331234"/>
              <a:gd name="connsiteY855" fmla="*/ 3820656 h 3968273"/>
              <a:gd name="connsiteX856" fmla="*/ 5214921 w 6331234"/>
              <a:gd name="connsiteY856" fmla="*/ 3789355 h 3968273"/>
              <a:gd name="connsiteX857" fmla="*/ 5144585 w 6331234"/>
              <a:gd name="connsiteY857" fmla="*/ 3548338 h 3968273"/>
              <a:gd name="connsiteX858" fmla="*/ 5046727 w 6331234"/>
              <a:gd name="connsiteY858" fmla="*/ 3513907 h 3968273"/>
              <a:gd name="connsiteX859" fmla="*/ 5049785 w 6331234"/>
              <a:gd name="connsiteY859" fmla="*/ 3445045 h 3968273"/>
              <a:gd name="connsiteX860" fmla="*/ 5016146 w 6331234"/>
              <a:gd name="connsiteY860" fmla="*/ 3363662 h 3968273"/>
              <a:gd name="connsiteX861" fmla="*/ 4964159 w 6331234"/>
              <a:gd name="connsiteY861" fmla="*/ 3294800 h 3968273"/>
              <a:gd name="connsiteX862" fmla="*/ 4899940 w 6331234"/>
              <a:gd name="connsiteY862" fmla="*/ 3263499 h 3968273"/>
              <a:gd name="connsiteX863" fmla="*/ 4835721 w 6331234"/>
              <a:gd name="connsiteY863" fmla="*/ 3197768 h 3968273"/>
              <a:gd name="connsiteX864" fmla="*/ 4795966 w 6331234"/>
              <a:gd name="connsiteY864" fmla="*/ 3175857 h 3968273"/>
              <a:gd name="connsiteX865" fmla="*/ 4698108 w 6331234"/>
              <a:gd name="connsiteY865" fmla="*/ 3225938 h 3968273"/>
              <a:gd name="connsiteX866" fmla="*/ 4609424 w 6331234"/>
              <a:gd name="connsiteY866" fmla="*/ 3244719 h 3968273"/>
              <a:gd name="connsiteX867" fmla="*/ 4572727 w 6331234"/>
              <a:gd name="connsiteY867" fmla="*/ 3191507 h 3968273"/>
              <a:gd name="connsiteX868" fmla="*/ 4520740 w 6331234"/>
              <a:gd name="connsiteY868" fmla="*/ 3185247 h 3968273"/>
              <a:gd name="connsiteX869" fmla="*/ 4447347 w 6331234"/>
              <a:gd name="connsiteY869" fmla="*/ 3153946 h 3968273"/>
              <a:gd name="connsiteX870" fmla="*/ 4407592 w 6331234"/>
              <a:gd name="connsiteY870" fmla="*/ 3185247 h 3968273"/>
              <a:gd name="connsiteX871" fmla="*/ 4370895 w 6331234"/>
              <a:gd name="connsiteY871" fmla="*/ 3172727 h 3968273"/>
              <a:gd name="connsiteX872" fmla="*/ 4355605 w 6331234"/>
              <a:gd name="connsiteY872" fmla="*/ 3185247 h 3968273"/>
              <a:gd name="connsiteX873" fmla="*/ 4325285 w 6331234"/>
              <a:gd name="connsiteY873" fmla="*/ 3116973 h 3968273"/>
              <a:gd name="connsiteX874" fmla="*/ 4324736 w 6331234"/>
              <a:gd name="connsiteY874" fmla="*/ 3117078 h 3968273"/>
              <a:gd name="connsiteX875" fmla="*/ 4355267 w 6331234"/>
              <a:gd name="connsiteY875" fmla="*/ 3185975 h 3968273"/>
              <a:gd name="connsiteX876" fmla="*/ 4306418 w 6331234"/>
              <a:gd name="connsiteY876" fmla="*/ 3204765 h 3968273"/>
              <a:gd name="connsiteX877" fmla="*/ 4275888 w 6331234"/>
              <a:gd name="connsiteY877" fmla="*/ 3192239 h 3968273"/>
              <a:gd name="connsiteX878" fmla="*/ 4275857 w 6331234"/>
              <a:gd name="connsiteY878" fmla="*/ 3191847 h 3968273"/>
              <a:gd name="connsiteX879" fmla="*/ 4248528 w 6331234"/>
              <a:gd name="connsiteY879" fmla="*/ 3182529 h 3968273"/>
              <a:gd name="connsiteX880" fmla="*/ 4190404 w 6331234"/>
              <a:gd name="connsiteY880" fmla="*/ 3210691 h 3968273"/>
              <a:gd name="connsiteX881" fmla="*/ 4110866 w 6331234"/>
              <a:gd name="connsiteY881" fmla="*/ 3223207 h 3968273"/>
              <a:gd name="connsiteX882" fmla="*/ 4086392 w 6331234"/>
              <a:gd name="connsiteY882" fmla="*/ 3223207 h 3968273"/>
              <a:gd name="connsiteX883" fmla="*/ 4058860 w 6331234"/>
              <a:gd name="connsiteY883" fmla="*/ 3141852 h 3968273"/>
              <a:gd name="connsiteX884" fmla="*/ 4058706 w 6331234"/>
              <a:gd name="connsiteY884" fmla="*/ 3141865 h 3968273"/>
              <a:gd name="connsiteX885" fmla="*/ 4086178 w 6331234"/>
              <a:gd name="connsiteY885" fmla="*/ 3223093 h 3968273"/>
              <a:gd name="connsiteX886" fmla="*/ 3957679 w 6331234"/>
              <a:gd name="connsiteY886" fmla="*/ 3326428 h 3968273"/>
              <a:gd name="connsiteX887" fmla="*/ 4021929 w 6331234"/>
              <a:gd name="connsiteY887" fmla="*/ 3423501 h 3968273"/>
              <a:gd name="connsiteX888" fmla="*/ 4129012 w 6331234"/>
              <a:gd name="connsiteY888" fmla="*/ 3457946 h 3968273"/>
              <a:gd name="connsiteX889" fmla="*/ 4077000 w 6331234"/>
              <a:gd name="connsiteY889" fmla="*/ 3476734 h 3968273"/>
              <a:gd name="connsiteX890" fmla="*/ 4046405 w 6331234"/>
              <a:gd name="connsiteY890" fmla="*/ 3479865 h 3968273"/>
              <a:gd name="connsiteX891" fmla="*/ 4034167 w 6331234"/>
              <a:gd name="connsiteY891" fmla="*/ 3504916 h 3968273"/>
              <a:gd name="connsiteX892" fmla="*/ 3960739 w 6331234"/>
              <a:gd name="connsiteY892" fmla="*/ 3495522 h 3968273"/>
              <a:gd name="connsiteX893" fmla="*/ 3930144 w 6331234"/>
              <a:gd name="connsiteY893" fmla="*/ 3461077 h 3968273"/>
              <a:gd name="connsiteX894" fmla="*/ 3875073 w 6331234"/>
              <a:gd name="connsiteY894" fmla="*/ 3470471 h 3968273"/>
              <a:gd name="connsiteX895" fmla="*/ 3795526 w 6331234"/>
              <a:gd name="connsiteY895" fmla="*/ 3461077 h 3968273"/>
              <a:gd name="connsiteX896" fmla="*/ 3728217 w 6331234"/>
              <a:gd name="connsiteY896" fmla="*/ 3389056 h 3968273"/>
              <a:gd name="connsiteX897" fmla="*/ 3587480 w 6331234"/>
              <a:gd name="connsiteY897" fmla="*/ 3404712 h 3968273"/>
              <a:gd name="connsiteX898" fmla="*/ 3541587 w 6331234"/>
              <a:gd name="connsiteY898" fmla="*/ 3404712 h 3968273"/>
              <a:gd name="connsiteX899" fmla="*/ 3541543 w 6331234"/>
              <a:gd name="connsiteY899" fmla="*/ 3404417 h 3968273"/>
              <a:gd name="connsiteX900" fmla="*/ 3514570 w 6331234"/>
              <a:gd name="connsiteY900" fmla="*/ 3404417 h 3968273"/>
              <a:gd name="connsiteX901" fmla="*/ 3456449 w 6331234"/>
              <a:gd name="connsiteY901" fmla="*/ 3448245 h 3968273"/>
              <a:gd name="connsiteX902" fmla="*/ 3355500 w 6331234"/>
              <a:gd name="connsiteY902" fmla="*/ 3401287 h 3968273"/>
              <a:gd name="connsiteX903" fmla="*/ 3248434 w 6331234"/>
              <a:gd name="connsiteY903" fmla="*/ 3548421 h 3968273"/>
              <a:gd name="connsiteX904" fmla="*/ 3150545 w 6331234"/>
              <a:gd name="connsiteY904" fmla="*/ 3557812 h 3968273"/>
              <a:gd name="connsiteX905" fmla="*/ 3144427 w 6331234"/>
              <a:gd name="connsiteY905" fmla="*/ 3604770 h 3968273"/>
              <a:gd name="connsiteX906" fmla="*/ 3104660 w 6331234"/>
              <a:gd name="connsiteY906" fmla="*/ 3648597 h 3968273"/>
              <a:gd name="connsiteX907" fmla="*/ 3061833 w 6331234"/>
              <a:gd name="connsiteY907" fmla="*/ 3729990 h 3968273"/>
              <a:gd name="connsiteX908" fmla="*/ 3080187 w 6331234"/>
              <a:gd name="connsiteY908" fmla="*/ 3767556 h 3968273"/>
              <a:gd name="connsiteX909" fmla="*/ 3043479 w 6331234"/>
              <a:gd name="connsiteY909" fmla="*/ 3801992 h 3968273"/>
              <a:gd name="connsiteX910" fmla="*/ 3107718 w 6331234"/>
              <a:gd name="connsiteY910" fmla="*/ 3880254 h 3968273"/>
              <a:gd name="connsiteX911" fmla="*/ 3132191 w 6331234"/>
              <a:gd name="connsiteY911" fmla="*/ 3958517 h 3968273"/>
              <a:gd name="connsiteX912" fmla="*/ 3028184 w 6331234"/>
              <a:gd name="connsiteY912" fmla="*/ 3927212 h 3968273"/>
              <a:gd name="connsiteX913" fmla="*/ 2963944 w 6331234"/>
              <a:gd name="connsiteY913" fmla="*/ 3930343 h 3968273"/>
              <a:gd name="connsiteX914" fmla="*/ 2902763 w 6331234"/>
              <a:gd name="connsiteY914" fmla="*/ 3911560 h 3968273"/>
              <a:gd name="connsiteX915" fmla="*/ 2817110 w 6331234"/>
              <a:gd name="connsiteY915" fmla="*/ 3902168 h 3968273"/>
              <a:gd name="connsiteX916" fmla="*/ 2740634 w 6331234"/>
              <a:gd name="connsiteY916" fmla="*/ 3852080 h 3968273"/>
              <a:gd name="connsiteX917" fmla="*/ 2703926 w 6331234"/>
              <a:gd name="connsiteY917" fmla="*/ 3761295 h 3968273"/>
              <a:gd name="connsiteX918" fmla="*/ 2697808 w 6331234"/>
              <a:gd name="connsiteY918" fmla="*/ 3686163 h 3968273"/>
              <a:gd name="connsiteX919" fmla="*/ 2648863 w 6331234"/>
              <a:gd name="connsiteY919" fmla="*/ 3642336 h 3968273"/>
              <a:gd name="connsiteX920" fmla="*/ 2599918 w 6331234"/>
              <a:gd name="connsiteY920" fmla="*/ 3529638 h 3968273"/>
              <a:gd name="connsiteX921" fmla="*/ 2361314 w 6331234"/>
              <a:gd name="connsiteY921" fmla="*/ 3348068 h 3968273"/>
              <a:gd name="connsiteX922" fmla="*/ 2174713 w 6331234"/>
              <a:gd name="connsiteY922" fmla="*/ 3429462 h 3968273"/>
              <a:gd name="connsiteX923" fmla="*/ 2058469 w 6331234"/>
              <a:gd name="connsiteY923" fmla="*/ 3291719 h 3968273"/>
              <a:gd name="connsiteX924" fmla="*/ 2073764 w 6331234"/>
              <a:gd name="connsiteY924" fmla="*/ 3229109 h 3968273"/>
              <a:gd name="connsiteX925" fmla="*/ 2037056 w 6331234"/>
              <a:gd name="connsiteY925" fmla="*/ 3153977 h 3968273"/>
              <a:gd name="connsiteX926" fmla="*/ 1929990 w 6331234"/>
              <a:gd name="connsiteY926" fmla="*/ 3050670 h 3968273"/>
              <a:gd name="connsiteX927" fmla="*/ 1887163 w 6331234"/>
              <a:gd name="connsiteY927" fmla="*/ 3003713 h 3968273"/>
              <a:gd name="connsiteX928" fmla="*/ 1888085 w 6331234"/>
              <a:gd name="connsiteY928" fmla="*/ 3003862 h 3968273"/>
              <a:gd name="connsiteX929" fmla="*/ 2007092 w 6331234"/>
              <a:gd name="connsiteY929" fmla="*/ 3025319 h 3968273"/>
              <a:gd name="connsiteX930" fmla="*/ 2045949 w 6331234"/>
              <a:gd name="connsiteY930" fmla="*/ 3029452 h 3968273"/>
              <a:gd name="connsiteX931" fmla="*/ 2067085 w 6331234"/>
              <a:gd name="connsiteY931" fmla="*/ 3032878 h 3968273"/>
              <a:gd name="connsiteX932" fmla="*/ 2087322 w 6331234"/>
              <a:gd name="connsiteY932" fmla="*/ 3033852 h 3968273"/>
              <a:gd name="connsiteX933" fmla="*/ 2127562 w 6331234"/>
              <a:gd name="connsiteY933" fmla="*/ 3038132 h 3968273"/>
              <a:gd name="connsiteX934" fmla="*/ 2246268 w 6331234"/>
              <a:gd name="connsiteY934" fmla="*/ 3041506 h 3968273"/>
              <a:gd name="connsiteX935" fmla="*/ 2247652 w 6331234"/>
              <a:gd name="connsiteY935" fmla="*/ 3041572 h 3968273"/>
              <a:gd name="connsiteX936" fmla="*/ 2247980 w 6331234"/>
              <a:gd name="connsiteY936" fmla="*/ 3041554 h 3968273"/>
              <a:gd name="connsiteX937" fmla="*/ 2246268 w 6331234"/>
              <a:gd name="connsiteY937" fmla="*/ 3041506 h 3968273"/>
              <a:gd name="connsiteX938" fmla="*/ 2087322 w 6331234"/>
              <a:gd name="connsiteY938" fmla="*/ 3033852 h 3968273"/>
              <a:gd name="connsiteX939" fmla="*/ 2045949 w 6331234"/>
              <a:gd name="connsiteY939" fmla="*/ 3029452 h 3968273"/>
              <a:gd name="connsiteX940" fmla="*/ 1888085 w 6331234"/>
              <a:gd name="connsiteY940" fmla="*/ 3003862 h 3968273"/>
              <a:gd name="connsiteX941" fmla="*/ 1887195 w 6331234"/>
              <a:gd name="connsiteY941" fmla="*/ 3003702 h 3968273"/>
              <a:gd name="connsiteX942" fmla="*/ 1829018 w 6331234"/>
              <a:gd name="connsiteY942" fmla="*/ 2963011 h 3968273"/>
              <a:gd name="connsiteX943" fmla="*/ 1749406 w 6331234"/>
              <a:gd name="connsiteY943" fmla="*/ 2969271 h 3968273"/>
              <a:gd name="connsiteX944" fmla="*/ 1663670 w 6331234"/>
              <a:gd name="connsiteY944" fmla="*/ 2959881 h 3968273"/>
              <a:gd name="connsiteX945" fmla="*/ 1633050 w 6331234"/>
              <a:gd name="connsiteY945" fmla="*/ 3003702 h 3968273"/>
              <a:gd name="connsiteX946" fmla="*/ 1553438 w 6331234"/>
              <a:gd name="connsiteY946" fmla="*/ 3000572 h 3968273"/>
              <a:gd name="connsiteX947" fmla="*/ 1553464 w 6331234"/>
              <a:gd name="connsiteY947" fmla="*/ 3000339 h 3968273"/>
              <a:gd name="connsiteX948" fmla="*/ 1538644 w 6331234"/>
              <a:gd name="connsiteY948" fmla="*/ 2997310 h 3968273"/>
              <a:gd name="connsiteX949" fmla="*/ 1440739 w 6331234"/>
              <a:gd name="connsiteY949" fmla="*/ 2978546 h 3968273"/>
              <a:gd name="connsiteX950" fmla="*/ 1281642 w 6331234"/>
              <a:gd name="connsiteY950" fmla="*/ 2903490 h 3968273"/>
              <a:gd name="connsiteX951" fmla="*/ 1199034 w 6331234"/>
              <a:gd name="connsiteY951" fmla="*/ 2887853 h 3968273"/>
              <a:gd name="connsiteX952" fmla="*/ 1039938 w 6331234"/>
              <a:gd name="connsiteY952" fmla="*/ 2787779 h 3968273"/>
              <a:gd name="connsiteX953" fmla="*/ 954270 w 6331234"/>
              <a:gd name="connsiteY953" fmla="*/ 2728359 h 3968273"/>
              <a:gd name="connsiteX954" fmla="*/ 954456 w 6331234"/>
              <a:gd name="connsiteY954" fmla="*/ 2727550 h 3968273"/>
              <a:gd name="connsiteX955" fmla="*/ 898567 w 6331234"/>
              <a:gd name="connsiteY955" fmla="*/ 2696268 h 3968273"/>
              <a:gd name="connsiteX956" fmla="*/ 841987 w 6331234"/>
              <a:gd name="connsiteY956" fmla="*/ 2671637 h 3968273"/>
              <a:gd name="connsiteX957" fmla="*/ 682952 w 6331234"/>
              <a:gd name="connsiteY957" fmla="*/ 2646615 h 3968273"/>
              <a:gd name="connsiteX958" fmla="*/ 588143 w 6331234"/>
              <a:gd name="connsiteY958" fmla="*/ 2615337 h 3968273"/>
              <a:gd name="connsiteX959" fmla="*/ 545326 w 6331234"/>
              <a:gd name="connsiteY959" fmla="*/ 2534016 h 3968273"/>
              <a:gd name="connsiteX960" fmla="*/ 441342 w 6331234"/>
              <a:gd name="connsiteY960" fmla="*/ 2371373 h 3968273"/>
              <a:gd name="connsiteX961" fmla="*/ 361825 w 6331234"/>
              <a:gd name="connsiteY961" fmla="*/ 2336967 h 3968273"/>
              <a:gd name="connsiteX962" fmla="*/ 276191 w 6331234"/>
              <a:gd name="connsiteY962" fmla="*/ 2296307 h 3968273"/>
              <a:gd name="connsiteX963" fmla="*/ 202790 w 6331234"/>
              <a:gd name="connsiteY963" fmla="*/ 2271285 h 3968273"/>
              <a:gd name="connsiteX964" fmla="*/ 196673 w 6331234"/>
              <a:gd name="connsiteY964" fmla="*/ 2193091 h 3968273"/>
              <a:gd name="connsiteX965" fmla="*/ 184440 w 6331234"/>
              <a:gd name="connsiteY965" fmla="*/ 2096130 h 3968273"/>
              <a:gd name="connsiteX966" fmla="*/ 138564 w 6331234"/>
              <a:gd name="connsiteY966" fmla="*/ 1999170 h 3968273"/>
              <a:gd name="connsiteX967" fmla="*/ 111039 w 6331234"/>
              <a:gd name="connsiteY967" fmla="*/ 1911593 h 3968273"/>
              <a:gd name="connsiteX968" fmla="*/ 144681 w 6331234"/>
              <a:gd name="connsiteY968" fmla="*/ 1817761 h 3968273"/>
              <a:gd name="connsiteX969" fmla="*/ 132447 w 6331234"/>
              <a:gd name="connsiteY969" fmla="*/ 1739567 h 3968273"/>
              <a:gd name="connsiteX970" fmla="*/ 153856 w 6331234"/>
              <a:gd name="connsiteY970" fmla="*/ 1705162 h 3968273"/>
              <a:gd name="connsiteX971" fmla="*/ 196673 w 6331234"/>
              <a:gd name="connsiteY971" fmla="*/ 1667629 h 3968273"/>
              <a:gd name="connsiteX972" fmla="*/ 156914 w 6331234"/>
              <a:gd name="connsiteY972" fmla="*/ 1633223 h 3968273"/>
              <a:gd name="connsiteX973" fmla="*/ 111039 w 6331234"/>
              <a:gd name="connsiteY973" fmla="*/ 1611329 h 3968273"/>
              <a:gd name="connsiteX974" fmla="*/ 46813 w 6331234"/>
              <a:gd name="connsiteY974" fmla="*/ 1611329 h 3968273"/>
              <a:gd name="connsiteX975" fmla="*/ 46813 w 6331234"/>
              <a:gd name="connsiteY975" fmla="*/ 1426792 h 3968273"/>
              <a:gd name="connsiteX976" fmla="*/ 46813 w 6331234"/>
              <a:gd name="connsiteY976" fmla="*/ 1279787 h 3968273"/>
              <a:gd name="connsiteX977" fmla="*/ 3996 w 6331234"/>
              <a:gd name="connsiteY977" fmla="*/ 1242254 h 3968273"/>
              <a:gd name="connsiteX978" fmla="*/ 25405 w 6331234"/>
              <a:gd name="connsiteY978" fmla="*/ 1142166 h 3968273"/>
              <a:gd name="connsiteX979" fmla="*/ 89630 w 6331234"/>
              <a:gd name="connsiteY979" fmla="*/ 1057717 h 3968273"/>
              <a:gd name="connsiteX980" fmla="*/ 325124 w 6331234"/>
              <a:gd name="connsiteY980" fmla="*/ 1107761 h 3968273"/>
              <a:gd name="connsiteX981" fmla="*/ 404642 w 6331234"/>
              <a:gd name="connsiteY981" fmla="*/ 1107761 h 3968273"/>
              <a:gd name="connsiteX982" fmla="*/ 465809 w 6331234"/>
              <a:gd name="connsiteY982" fmla="*/ 1114017 h 3968273"/>
              <a:gd name="connsiteX983" fmla="*/ 520031 w 6331234"/>
              <a:gd name="connsiteY983" fmla="*/ 1126339 h 3968273"/>
              <a:gd name="connsiteX984" fmla="*/ 520052 w 6331234"/>
              <a:gd name="connsiteY984" fmla="*/ 1126212 h 3968273"/>
              <a:gd name="connsiteX985" fmla="*/ 694485 w 6331234"/>
              <a:gd name="connsiteY985" fmla="*/ 1154392 h 3968273"/>
              <a:gd name="connsiteX986" fmla="*/ 841375 w 6331234"/>
              <a:gd name="connsiteY986" fmla="*/ 1195097 h 3968273"/>
              <a:gd name="connsiteX987" fmla="*/ 841375 w 6331234"/>
              <a:gd name="connsiteY987" fmla="*/ 1193493 h 3968273"/>
              <a:gd name="connsiteX988" fmla="*/ 841074 w 6331234"/>
              <a:gd name="connsiteY988" fmla="*/ 1194706 h 3968273"/>
              <a:gd name="connsiteX989" fmla="*/ 694463 w 6331234"/>
              <a:gd name="connsiteY989" fmla="*/ 1154037 h 3968273"/>
              <a:gd name="connsiteX990" fmla="*/ 465382 w 6331234"/>
              <a:gd name="connsiteY990" fmla="*/ 1113369 h 3968273"/>
              <a:gd name="connsiteX991" fmla="*/ 404294 w 6331234"/>
              <a:gd name="connsiteY991" fmla="*/ 1107112 h 3968273"/>
              <a:gd name="connsiteX992" fmla="*/ 324880 w 6331234"/>
              <a:gd name="connsiteY992" fmla="*/ 1107112 h 3968273"/>
              <a:gd name="connsiteX993" fmla="*/ 89690 w 6331234"/>
              <a:gd name="connsiteY993" fmla="*/ 1057058 h 3968273"/>
              <a:gd name="connsiteX994" fmla="*/ 123288 w 6331234"/>
              <a:gd name="connsiteY994" fmla="*/ 985106 h 3968273"/>
              <a:gd name="connsiteX995" fmla="*/ 166050 w 6331234"/>
              <a:gd name="connsiteY995" fmla="*/ 816174 h 3968273"/>
              <a:gd name="connsiteX996" fmla="*/ 184377 w 6331234"/>
              <a:gd name="connsiteY996" fmla="*/ 712938 h 3968273"/>
              <a:gd name="connsiteX997" fmla="*/ 175214 w 6331234"/>
              <a:gd name="connsiteY997" fmla="*/ 659755 h 3968273"/>
              <a:gd name="connsiteX998" fmla="*/ 224084 w 6331234"/>
              <a:gd name="connsiteY998" fmla="*/ 581546 h 3968273"/>
              <a:gd name="connsiteX999" fmla="*/ 227139 w 6331234"/>
              <a:gd name="connsiteY999" fmla="*/ 440770 h 3968273"/>
              <a:gd name="connsiteX1000" fmla="*/ 214921 w 6331234"/>
              <a:gd name="connsiteY1000" fmla="*/ 396972 h 3968273"/>
              <a:gd name="connsiteX1001" fmla="*/ 214988 w 6331234"/>
              <a:gd name="connsiteY1001" fmla="*/ 396972 h 3968273"/>
              <a:gd name="connsiteX1002" fmla="*/ 197157 w 6331234"/>
              <a:gd name="connsiteY1002" fmla="*/ 353506 h 3968273"/>
              <a:gd name="connsiteX1003" fmla="*/ 163135 w 6331234"/>
              <a:gd name="connsiteY1003" fmla="*/ 328479 h 3968273"/>
              <a:gd name="connsiteX1004" fmla="*/ 248763 w 6331234"/>
              <a:gd name="connsiteY1004" fmla="*/ 275297 h 3968273"/>
              <a:gd name="connsiteX1005" fmla="*/ 413901 w 6331234"/>
              <a:gd name="connsiteY1005" fmla="*/ 306580 h 3968273"/>
              <a:gd name="connsiteX1006" fmla="*/ 484238 w 6331234"/>
              <a:gd name="connsiteY1006" fmla="*/ 294067 h 3968273"/>
              <a:gd name="connsiteX1007" fmla="*/ 499528 w 6331234"/>
              <a:gd name="connsiteY1007" fmla="*/ 234628 h 3968273"/>
              <a:gd name="connsiteX1008" fmla="*/ 539284 w 6331234"/>
              <a:gd name="connsiteY1008" fmla="*/ 172060 h 3968273"/>
              <a:gd name="connsiteX1009" fmla="*/ 554575 w 6331234"/>
              <a:gd name="connsiteY1009" fmla="*/ 53183 h 3968273"/>
              <a:gd name="connsiteX1010" fmla="*/ 536226 w 6331234"/>
              <a:gd name="connsiteY1010" fmla="*/ 0 h 3968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Lst>
            <a:rect l="l" t="t" r="r" b="b"/>
            <a:pathLst>
              <a:path w="6331234" h="3968273">
                <a:moveTo>
                  <a:pt x="5098419" y="3053884"/>
                </a:moveTo>
                <a:lnTo>
                  <a:pt x="5097929" y="3053947"/>
                </a:lnTo>
                <a:cubicBezTo>
                  <a:pt x="5091820" y="3053947"/>
                  <a:pt x="5082656" y="3057075"/>
                  <a:pt x="5079601" y="3060204"/>
                </a:cubicBezTo>
                <a:cubicBezTo>
                  <a:pt x="5061273" y="3078974"/>
                  <a:pt x="5091820" y="3113386"/>
                  <a:pt x="5073492" y="3132156"/>
                </a:cubicBezTo>
                <a:lnTo>
                  <a:pt x="5056893" y="3137445"/>
                </a:lnTo>
                <a:lnTo>
                  <a:pt x="5057048" y="3137513"/>
                </a:lnTo>
                <a:cubicBezTo>
                  <a:pt x="5063547" y="3138296"/>
                  <a:pt x="5069663" y="3136731"/>
                  <a:pt x="5074250" y="3132036"/>
                </a:cubicBezTo>
                <a:cubicBezTo>
                  <a:pt x="5092598" y="3113255"/>
                  <a:pt x="5062017" y="3078824"/>
                  <a:pt x="5080366" y="3060044"/>
                </a:cubicBezTo>
                <a:close/>
                <a:moveTo>
                  <a:pt x="3883937" y="2941377"/>
                </a:moveTo>
                <a:lnTo>
                  <a:pt x="3897589" y="2962603"/>
                </a:lnTo>
                <a:cubicBezTo>
                  <a:pt x="3900696" y="2969844"/>
                  <a:pt x="3901843" y="2977281"/>
                  <a:pt x="3899549" y="2985110"/>
                </a:cubicBezTo>
                <a:cubicBezTo>
                  <a:pt x="3899549" y="2994504"/>
                  <a:pt x="3893430" y="3000767"/>
                  <a:pt x="3887311" y="3007029"/>
                </a:cubicBezTo>
                <a:cubicBezTo>
                  <a:pt x="3868954" y="3028949"/>
                  <a:pt x="3844478" y="3047737"/>
                  <a:pt x="3829180" y="3072788"/>
                </a:cubicBezTo>
                <a:cubicBezTo>
                  <a:pt x="3810823" y="3094708"/>
                  <a:pt x="3801645" y="3126021"/>
                  <a:pt x="3807764" y="3154203"/>
                </a:cubicBezTo>
                <a:lnTo>
                  <a:pt x="3808013" y="3154200"/>
                </a:lnTo>
                <a:lnTo>
                  <a:pt x="3809537" y="3111343"/>
                </a:lnTo>
                <a:cubicBezTo>
                  <a:pt x="3813361" y="3097263"/>
                  <a:pt x="3820244" y="3083964"/>
                  <a:pt x="3829422" y="3073012"/>
                </a:cubicBezTo>
                <a:cubicBezTo>
                  <a:pt x="3844717" y="3047980"/>
                  <a:pt x="3869191" y="3029205"/>
                  <a:pt x="3887546" y="3007302"/>
                </a:cubicBezTo>
                <a:cubicBezTo>
                  <a:pt x="3893664" y="3001044"/>
                  <a:pt x="3899783" y="2994786"/>
                  <a:pt x="3899783" y="2985398"/>
                </a:cubicBezTo>
                <a:cubicBezTo>
                  <a:pt x="3904371" y="2969753"/>
                  <a:pt x="3895194" y="2955672"/>
                  <a:pt x="3884104" y="2941591"/>
                </a:cubicBezTo>
                <a:close/>
                <a:moveTo>
                  <a:pt x="4663583" y="2865284"/>
                </a:moveTo>
                <a:lnTo>
                  <a:pt x="4663337" y="2865321"/>
                </a:lnTo>
                <a:lnTo>
                  <a:pt x="4662488" y="2866266"/>
                </a:lnTo>
                <a:lnTo>
                  <a:pt x="4654233" y="2873674"/>
                </a:lnTo>
                <a:lnTo>
                  <a:pt x="4653384" y="2876402"/>
                </a:lnTo>
                <a:lnTo>
                  <a:pt x="4650135" y="2880019"/>
                </a:lnTo>
                <a:cubicBezTo>
                  <a:pt x="4647022" y="2886460"/>
                  <a:pt x="4645305" y="2893947"/>
                  <a:pt x="4645305" y="2900993"/>
                </a:cubicBezTo>
                <a:cubicBezTo>
                  <a:pt x="4645305" y="2919783"/>
                  <a:pt x="4654464" y="2935441"/>
                  <a:pt x="4663623" y="2951100"/>
                </a:cubicBezTo>
                <a:cubicBezTo>
                  <a:pt x="4671256" y="2969890"/>
                  <a:pt x="4675835" y="2990246"/>
                  <a:pt x="4676980" y="3010602"/>
                </a:cubicBezTo>
                <a:lnTo>
                  <a:pt x="4669803" y="3069497"/>
                </a:lnTo>
                <a:lnTo>
                  <a:pt x="4670585" y="3069434"/>
                </a:lnTo>
                <a:lnTo>
                  <a:pt x="4670585" y="3066783"/>
                </a:lnTo>
                <a:lnTo>
                  <a:pt x="4670270" y="3066460"/>
                </a:lnTo>
                <a:cubicBezTo>
                  <a:pt x="4682488" y="3028920"/>
                  <a:pt x="4679434" y="2988251"/>
                  <a:pt x="4664160" y="2950711"/>
                </a:cubicBezTo>
                <a:cubicBezTo>
                  <a:pt x="4654996" y="2935069"/>
                  <a:pt x="4645832" y="2919427"/>
                  <a:pt x="4645832" y="2900657"/>
                </a:cubicBezTo>
                <a:lnTo>
                  <a:pt x="4653384" y="2876402"/>
                </a:lnTo>
                <a:lnTo>
                  <a:pt x="4662488" y="2866266"/>
                </a:lnTo>
                <a:close/>
                <a:moveTo>
                  <a:pt x="3550939" y="2847777"/>
                </a:moveTo>
                <a:lnTo>
                  <a:pt x="3550554" y="2847840"/>
                </a:lnTo>
                <a:lnTo>
                  <a:pt x="3513940" y="2866052"/>
                </a:lnTo>
                <a:lnTo>
                  <a:pt x="3514052" y="2866118"/>
                </a:lnTo>
                <a:close/>
                <a:moveTo>
                  <a:pt x="3864427" y="2831989"/>
                </a:moveTo>
                <a:lnTo>
                  <a:pt x="3857863" y="2861421"/>
                </a:lnTo>
                <a:cubicBezTo>
                  <a:pt x="3855186" y="2873164"/>
                  <a:pt x="3853657" y="2884906"/>
                  <a:pt x="3856716" y="2897432"/>
                </a:cubicBezTo>
                <a:cubicBezTo>
                  <a:pt x="3858246" y="2905260"/>
                  <a:pt x="3862261" y="2912697"/>
                  <a:pt x="3867281" y="2919938"/>
                </a:cubicBezTo>
                <a:lnTo>
                  <a:pt x="3867480" y="2920194"/>
                </a:lnTo>
                <a:lnTo>
                  <a:pt x="3856954" y="2897785"/>
                </a:lnTo>
                <a:cubicBezTo>
                  <a:pt x="3853895" y="2885269"/>
                  <a:pt x="3856189" y="2872752"/>
                  <a:pt x="3859249" y="2860236"/>
                </a:cubicBezTo>
                <a:close/>
                <a:moveTo>
                  <a:pt x="5110184" y="2753704"/>
                </a:moveTo>
                <a:lnTo>
                  <a:pt x="5125422" y="2788035"/>
                </a:lnTo>
                <a:lnTo>
                  <a:pt x="5125423" y="2788036"/>
                </a:lnTo>
                <a:lnTo>
                  <a:pt x="5110258" y="2753814"/>
                </a:lnTo>
                <a:close/>
                <a:moveTo>
                  <a:pt x="2339234" y="2735147"/>
                </a:moveTo>
                <a:lnTo>
                  <a:pt x="2338056" y="2760066"/>
                </a:lnTo>
                <a:lnTo>
                  <a:pt x="2340700" y="2784398"/>
                </a:lnTo>
                <a:close/>
                <a:moveTo>
                  <a:pt x="3434981" y="2734989"/>
                </a:moveTo>
                <a:lnTo>
                  <a:pt x="3434985" y="2735289"/>
                </a:lnTo>
                <a:lnTo>
                  <a:pt x="3439944" y="2737826"/>
                </a:lnTo>
                <a:lnTo>
                  <a:pt x="3441154" y="2737620"/>
                </a:lnTo>
                <a:lnTo>
                  <a:pt x="3500719" y="2757939"/>
                </a:lnTo>
                <a:lnTo>
                  <a:pt x="3473782" y="2747596"/>
                </a:lnTo>
                <a:close/>
                <a:moveTo>
                  <a:pt x="4816914" y="2471709"/>
                </a:moveTo>
                <a:lnTo>
                  <a:pt x="4816896" y="2472070"/>
                </a:lnTo>
                <a:cubicBezTo>
                  <a:pt x="4819951" y="2481455"/>
                  <a:pt x="4832169" y="2487712"/>
                  <a:pt x="4844388" y="2490840"/>
                </a:cubicBezTo>
                <a:cubicBezTo>
                  <a:pt x="4853552" y="2490840"/>
                  <a:pt x="4865771" y="2490840"/>
                  <a:pt x="4874935" y="2497097"/>
                </a:cubicBezTo>
                <a:cubicBezTo>
                  <a:pt x="4887154" y="2506482"/>
                  <a:pt x="4893264" y="2522124"/>
                  <a:pt x="4899373" y="2537766"/>
                </a:cubicBezTo>
                <a:cubicBezTo>
                  <a:pt x="4933739" y="2605808"/>
                  <a:pt x="5014498" y="2638656"/>
                  <a:pt x="5068194" y="2691740"/>
                </a:cubicBezTo>
                <a:lnTo>
                  <a:pt x="5098653" y="2736668"/>
                </a:lnTo>
                <a:lnTo>
                  <a:pt x="5068289" y="2691807"/>
                </a:lnTo>
                <a:cubicBezTo>
                  <a:pt x="5014574" y="2638616"/>
                  <a:pt x="4933787" y="2605703"/>
                  <a:pt x="4899410" y="2537525"/>
                </a:cubicBezTo>
                <a:cubicBezTo>
                  <a:pt x="4893298" y="2521852"/>
                  <a:pt x="4887186" y="2506179"/>
                  <a:pt x="4874963" y="2496775"/>
                </a:cubicBezTo>
                <a:cubicBezTo>
                  <a:pt x="4865796" y="2490505"/>
                  <a:pt x="4853573" y="2490505"/>
                  <a:pt x="4844406" y="2490505"/>
                </a:cubicBezTo>
                <a:cubicBezTo>
                  <a:pt x="4838294" y="2488938"/>
                  <a:pt x="4832182" y="2486587"/>
                  <a:pt x="4827217" y="2483453"/>
                </a:cubicBezTo>
                <a:close/>
                <a:moveTo>
                  <a:pt x="3966177" y="2468741"/>
                </a:moveTo>
                <a:lnTo>
                  <a:pt x="3938809" y="2524787"/>
                </a:lnTo>
                <a:cubicBezTo>
                  <a:pt x="3914334" y="2568644"/>
                  <a:pt x="3889859" y="2612501"/>
                  <a:pt x="3865384" y="2656358"/>
                </a:cubicBezTo>
                <a:cubicBezTo>
                  <a:pt x="3850087" y="2681419"/>
                  <a:pt x="3837849" y="2709612"/>
                  <a:pt x="3840908" y="2737806"/>
                </a:cubicBezTo>
                <a:cubicBezTo>
                  <a:pt x="3843968" y="2769132"/>
                  <a:pt x="3865384" y="2791061"/>
                  <a:pt x="3865384" y="2822387"/>
                </a:cubicBezTo>
                <a:lnTo>
                  <a:pt x="3865384" y="2825500"/>
                </a:lnTo>
                <a:lnTo>
                  <a:pt x="3865624" y="2825458"/>
                </a:lnTo>
                <a:lnTo>
                  <a:pt x="3866132" y="2822687"/>
                </a:lnTo>
                <a:cubicBezTo>
                  <a:pt x="3866132" y="2791397"/>
                  <a:pt x="3844717" y="2769493"/>
                  <a:pt x="3841658" y="2738202"/>
                </a:cubicBezTo>
                <a:cubicBezTo>
                  <a:pt x="3838599" y="2710041"/>
                  <a:pt x="3850836" y="2681879"/>
                  <a:pt x="3866132" y="2656847"/>
                </a:cubicBezTo>
                <a:cubicBezTo>
                  <a:pt x="3890605" y="2613040"/>
                  <a:pt x="3915078" y="2569233"/>
                  <a:pt x="3939552" y="2525426"/>
                </a:cubicBezTo>
                <a:cubicBezTo>
                  <a:pt x="3945670" y="2519168"/>
                  <a:pt x="3948729" y="2509781"/>
                  <a:pt x="3954848" y="2500394"/>
                </a:cubicBezTo>
                <a:lnTo>
                  <a:pt x="3991705" y="2496870"/>
                </a:lnTo>
                <a:lnTo>
                  <a:pt x="3953932" y="2500060"/>
                </a:lnTo>
                <a:cubicBezTo>
                  <a:pt x="3956991" y="2490671"/>
                  <a:pt x="3963110" y="2478152"/>
                  <a:pt x="3966169" y="2468763"/>
                </a:cubicBezTo>
                <a:close/>
                <a:moveTo>
                  <a:pt x="4520990" y="2427963"/>
                </a:moveTo>
                <a:lnTo>
                  <a:pt x="4519897" y="2428077"/>
                </a:lnTo>
                <a:cubicBezTo>
                  <a:pt x="4437296" y="2437466"/>
                  <a:pt x="4357756" y="2462504"/>
                  <a:pt x="4278214" y="2475023"/>
                </a:cubicBezTo>
                <a:cubicBezTo>
                  <a:pt x="4224677" y="2481282"/>
                  <a:pt x="4170375" y="2483629"/>
                  <a:pt x="4116073" y="2486368"/>
                </a:cubicBezTo>
                <a:lnTo>
                  <a:pt x="4111615" y="2486744"/>
                </a:lnTo>
                <a:lnTo>
                  <a:pt x="4202641" y="2481619"/>
                </a:lnTo>
                <a:lnTo>
                  <a:pt x="4212505" y="2531051"/>
                </a:lnTo>
                <a:lnTo>
                  <a:pt x="4202615" y="2481348"/>
                </a:lnTo>
                <a:cubicBezTo>
                  <a:pt x="4227039" y="2478217"/>
                  <a:pt x="4251464" y="2478217"/>
                  <a:pt x="4278941" y="2475085"/>
                </a:cubicBezTo>
                <a:cubicBezTo>
                  <a:pt x="4358320" y="2462558"/>
                  <a:pt x="4437698" y="2437505"/>
                  <a:pt x="4520130" y="2428110"/>
                </a:cubicBezTo>
                <a:close/>
                <a:moveTo>
                  <a:pt x="4539169" y="2426058"/>
                </a:moveTo>
                <a:lnTo>
                  <a:pt x="4538757" y="2426101"/>
                </a:lnTo>
                <a:lnTo>
                  <a:pt x="4578138" y="2569035"/>
                </a:lnTo>
                <a:cubicBezTo>
                  <a:pt x="4591877" y="2617576"/>
                  <a:pt x="4608668" y="2666900"/>
                  <a:pt x="4625842" y="2716224"/>
                </a:cubicBezTo>
                <a:lnTo>
                  <a:pt x="4675766" y="2863210"/>
                </a:lnTo>
                <a:lnTo>
                  <a:pt x="4676379" y="2863116"/>
                </a:lnTo>
                <a:cubicBezTo>
                  <a:pt x="4645832" y="2766137"/>
                  <a:pt x="4606121" y="2666029"/>
                  <a:pt x="4578628" y="2569049"/>
                </a:cubicBezTo>
                <a:close/>
                <a:moveTo>
                  <a:pt x="4818417" y="2424820"/>
                </a:moveTo>
                <a:lnTo>
                  <a:pt x="4831989" y="2449839"/>
                </a:lnTo>
                <a:lnTo>
                  <a:pt x="4832182" y="2449755"/>
                </a:lnTo>
                <a:lnTo>
                  <a:pt x="4818684" y="2424831"/>
                </a:lnTo>
                <a:close/>
                <a:moveTo>
                  <a:pt x="3993857" y="2365145"/>
                </a:moveTo>
                <a:lnTo>
                  <a:pt x="3993798" y="2365484"/>
                </a:lnTo>
                <a:lnTo>
                  <a:pt x="3999819" y="2365484"/>
                </a:lnTo>
                <a:close/>
                <a:moveTo>
                  <a:pt x="5130165" y="2360628"/>
                </a:moveTo>
                <a:lnTo>
                  <a:pt x="5134132" y="2379618"/>
                </a:lnTo>
                <a:cubicBezTo>
                  <a:pt x="5133559" y="2385887"/>
                  <a:pt x="5130885" y="2391765"/>
                  <a:pt x="5125537" y="2396467"/>
                </a:cubicBezTo>
                <a:lnTo>
                  <a:pt x="5126190" y="2396621"/>
                </a:lnTo>
                <a:lnTo>
                  <a:pt x="5134549" y="2380273"/>
                </a:lnTo>
                <a:cubicBezTo>
                  <a:pt x="5135122" y="2374012"/>
                  <a:pt x="5133593" y="2367360"/>
                  <a:pt x="5130534" y="2361099"/>
                </a:cubicBezTo>
                <a:close/>
                <a:moveTo>
                  <a:pt x="3953959" y="2281074"/>
                </a:moveTo>
                <a:lnTo>
                  <a:pt x="3946457" y="2313334"/>
                </a:lnTo>
                <a:cubicBezTo>
                  <a:pt x="3944163" y="2325081"/>
                  <a:pt x="3941869" y="2336828"/>
                  <a:pt x="3938809" y="2346226"/>
                </a:cubicBezTo>
                <a:cubicBezTo>
                  <a:pt x="3938809" y="2349359"/>
                  <a:pt x="3935750" y="2352492"/>
                  <a:pt x="3938809" y="2355624"/>
                </a:cubicBezTo>
                <a:cubicBezTo>
                  <a:pt x="3940338" y="2358757"/>
                  <a:pt x="3941868" y="2360323"/>
                  <a:pt x="3943398" y="2361107"/>
                </a:cubicBezTo>
                <a:lnTo>
                  <a:pt x="3943459" y="2361117"/>
                </a:lnTo>
                <a:lnTo>
                  <a:pt x="3939437" y="2356321"/>
                </a:lnTo>
                <a:cubicBezTo>
                  <a:pt x="3936377" y="2353194"/>
                  <a:pt x="3939437" y="2350066"/>
                  <a:pt x="3939437" y="2346938"/>
                </a:cubicBezTo>
                <a:cubicBezTo>
                  <a:pt x="3945558" y="2328173"/>
                  <a:pt x="3948618" y="2300024"/>
                  <a:pt x="3954738" y="2281258"/>
                </a:cubicBezTo>
                <a:close/>
                <a:moveTo>
                  <a:pt x="3412789" y="2270239"/>
                </a:moveTo>
                <a:lnTo>
                  <a:pt x="3411707" y="2272453"/>
                </a:lnTo>
                <a:lnTo>
                  <a:pt x="3409535" y="2283574"/>
                </a:lnTo>
                <a:lnTo>
                  <a:pt x="3410174" y="2283597"/>
                </a:lnTo>
                <a:close/>
                <a:moveTo>
                  <a:pt x="4063353" y="2255344"/>
                </a:moveTo>
                <a:lnTo>
                  <a:pt x="4051847" y="2269179"/>
                </a:lnTo>
                <a:lnTo>
                  <a:pt x="4060242" y="2262595"/>
                </a:lnTo>
                <a:close/>
                <a:moveTo>
                  <a:pt x="3383718" y="2197034"/>
                </a:moveTo>
                <a:lnTo>
                  <a:pt x="3040038" y="2198211"/>
                </a:lnTo>
                <a:lnTo>
                  <a:pt x="3156750" y="2199812"/>
                </a:lnTo>
                <a:close/>
                <a:moveTo>
                  <a:pt x="2863386" y="2194878"/>
                </a:moveTo>
                <a:lnTo>
                  <a:pt x="2896306" y="2196240"/>
                </a:lnTo>
                <a:lnTo>
                  <a:pt x="2901387" y="2196310"/>
                </a:lnTo>
                <a:close/>
                <a:moveTo>
                  <a:pt x="4025079" y="2159206"/>
                </a:moveTo>
                <a:lnTo>
                  <a:pt x="4025123" y="2159280"/>
                </a:lnTo>
                <a:lnTo>
                  <a:pt x="4051766" y="2169394"/>
                </a:lnTo>
                <a:lnTo>
                  <a:pt x="4051572" y="2169263"/>
                </a:lnTo>
                <a:close/>
                <a:moveTo>
                  <a:pt x="2019665" y="2152712"/>
                </a:moveTo>
                <a:lnTo>
                  <a:pt x="2147848" y="2161329"/>
                </a:lnTo>
                <a:cubicBezTo>
                  <a:pt x="2224015" y="2166416"/>
                  <a:pt x="2300565" y="2171111"/>
                  <a:pt x="2377114" y="2174241"/>
                </a:cubicBezTo>
                <a:lnTo>
                  <a:pt x="2377102" y="2174755"/>
                </a:lnTo>
                <a:lnTo>
                  <a:pt x="2426445" y="2176797"/>
                </a:lnTo>
                <a:close/>
                <a:moveTo>
                  <a:pt x="817378" y="2135720"/>
                </a:moveTo>
                <a:lnTo>
                  <a:pt x="830518" y="2155949"/>
                </a:lnTo>
                <a:lnTo>
                  <a:pt x="854916" y="2183114"/>
                </a:lnTo>
                <a:close/>
                <a:moveTo>
                  <a:pt x="4156437" y="2124482"/>
                </a:moveTo>
                <a:lnTo>
                  <a:pt x="4140395" y="2138947"/>
                </a:lnTo>
                <a:cubicBezTo>
                  <a:pt x="4133513" y="2142469"/>
                  <a:pt x="4125868" y="2144816"/>
                  <a:pt x="4119752" y="2146381"/>
                </a:cubicBezTo>
                <a:cubicBezTo>
                  <a:pt x="4104461" y="2146381"/>
                  <a:pt x="4089170" y="2143251"/>
                  <a:pt x="4073879" y="2143251"/>
                </a:cubicBezTo>
                <a:cubicBezTo>
                  <a:pt x="4055530" y="2143251"/>
                  <a:pt x="4040239" y="2149512"/>
                  <a:pt x="4024948" y="2158902"/>
                </a:cubicBezTo>
                <a:lnTo>
                  <a:pt x="4014341" y="2141049"/>
                </a:lnTo>
                <a:lnTo>
                  <a:pt x="4014365" y="2141198"/>
                </a:lnTo>
                <a:lnTo>
                  <a:pt x="4024968" y="2159018"/>
                </a:lnTo>
                <a:lnTo>
                  <a:pt x="4048130" y="2147764"/>
                </a:lnTo>
                <a:cubicBezTo>
                  <a:pt x="4056161" y="2145027"/>
                  <a:pt x="4064575" y="2143464"/>
                  <a:pt x="4073754" y="2143464"/>
                </a:cubicBezTo>
                <a:cubicBezTo>
                  <a:pt x="4089053" y="2143464"/>
                  <a:pt x="4104351" y="2146591"/>
                  <a:pt x="4119649" y="2146591"/>
                </a:cubicBezTo>
                <a:cubicBezTo>
                  <a:pt x="4131888" y="2143464"/>
                  <a:pt x="4150245" y="2137209"/>
                  <a:pt x="4156365" y="2124700"/>
                </a:cubicBezTo>
                <a:close/>
                <a:moveTo>
                  <a:pt x="4890343" y="2123976"/>
                </a:moveTo>
                <a:lnTo>
                  <a:pt x="4819812" y="2131242"/>
                </a:lnTo>
                <a:lnTo>
                  <a:pt x="4819939" y="2131009"/>
                </a:lnTo>
                <a:lnTo>
                  <a:pt x="4687955" y="2150631"/>
                </a:lnTo>
                <a:lnTo>
                  <a:pt x="4781464" y="2137408"/>
                </a:lnTo>
                <a:close/>
                <a:moveTo>
                  <a:pt x="4991497" y="2110659"/>
                </a:moveTo>
                <a:lnTo>
                  <a:pt x="4991189" y="2110702"/>
                </a:lnTo>
                <a:lnTo>
                  <a:pt x="4997143" y="2177702"/>
                </a:lnTo>
                <a:cubicBezTo>
                  <a:pt x="5000202" y="2183962"/>
                  <a:pt x="5000202" y="2190221"/>
                  <a:pt x="4997143" y="2193351"/>
                </a:cubicBezTo>
                <a:cubicBezTo>
                  <a:pt x="4994083" y="2202740"/>
                  <a:pt x="4984906" y="2208999"/>
                  <a:pt x="4975728" y="2212129"/>
                </a:cubicBezTo>
                <a:cubicBezTo>
                  <a:pt x="4929839" y="2234037"/>
                  <a:pt x="4883950" y="2252815"/>
                  <a:pt x="4838061" y="2274723"/>
                </a:cubicBezTo>
                <a:cubicBezTo>
                  <a:pt x="4825824" y="2277852"/>
                  <a:pt x="4810527" y="2284112"/>
                  <a:pt x="4801350" y="2293501"/>
                </a:cubicBezTo>
                <a:cubicBezTo>
                  <a:pt x="4789112" y="2306020"/>
                  <a:pt x="4782994" y="2324798"/>
                  <a:pt x="4770757" y="2334187"/>
                </a:cubicBezTo>
                <a:cubicBezTo>
                  <a:pt x="4749342" y="2346706"/>
                  <a:pt x="4715690" y="2340446"/>
                  <a:pt x="4700394" y="2359224"/>
                </a:cubicBezTo>
                <a:cubicBezTo>
                  <a:pt x="4694275" y="2368613"/>
                  <a:pt x="4688157" y="2378002"/>
                  <a:pt x="4685097" y="2387391"/>
                </a:cubicBezTo>
                <a:cubicBezTo>
                  <a:pt x="4682038" y="2396781"/>
                  <a:pt x="4682038" y="2409299"/>
                  <a:pt x="4678979" y="2418688"/>
                </a:cubicBezTo>
                <a:cubicBezTo>
                  <a:pt x="4651446" y="2418688"/>
                  <a:pt x="4624677" y="2418688"/>
                  <a:pt x="4598290" y="2419862"/>
                </a:cubicBezTo>
                <a:lnTo>
                  <a:pt x="4554637" y="2424437"/>
                </a:lnTo>
                <a:lnTo>
                  <a:pt x="4677906" y="2418888"/>
                </a:lnTo>
                <a:lnTo>
                  <a:pt x="4679382" y="2418921"/>
                </a:lnTo>
                <a:lnTo>
                  <a:pt x="4685482" y="2387707"/>
                </a:lnTo>
                <a:cubicBezTo>
                  <a:pt x="4688540" y="2378316"/>
                  <a:pt x="4694658" y="2368925"/>
                  <a:pt x="4700775" y="2359534"/>
                </a:cubicBezTo>
                <a:cubicBezTo>
                  <a:pt x="4716069" y="2340751"/>
                  <a:pt x="4749716" y="2347012"/>
                  <a:pt x="4771127" y="2334490"/>
                </a:cubicBezTo>
                <a:cubicBezTo>
                  <a:pt x="4783362" y="2325099"/>
                  <a:pt x="4789480" y="2306317"/>
                  <a:pt x="4801715" y="2293795"/>
                </a:cubicBezTo>
                <a:cubicBezTo>
                  <a:pt x="4810891" y="2284404"/>
                  <a:pt x="4826185" y="2278143"/>
                  <a:pt x="4838420" y="2275013"/>
                </a:cubicBezTo>
                <a:cubicBezTo>
                  <a:pt x="4884302" y="2253100"/>
                  <a:pt x="4930184" y="2234318"/>
                  <a:pt x="4976065" y="2212405"/>
                </a:cubicBezTo>
                <a:cubicBezTo>
                  <a:pt x="4985242" y="2209274"/>
                  <a:pt x="4994418" y="2203014"/>
                  <a:pt x="4997477" y="2193622"/>
                </a:cubicBezTo>
                <a:cubicBezTo>
                  <a:pt x="5000536" y="2190492"/>
                  <a:pt x="5000536" y="2184231"/>
                  <a:pt x="4997477" y="2177970"/>
                </a:cubicBezTo>
                <a:close/>
                <a:moveTo>
                  <a:pt x="5341225" y="2046649"/>
                </a:moveTo>
                <a:lnTo>
                  <a:pt x="5278964" y="2058365"/>
                </a:lnTo>
                <a:lnTo>
                  <a:pt x="5326295" y="2050015"/>
                </a:lnTo>
                <a:close/>
                <a:moveTo>
                  <a:pt x="5058277" y="2024966"/>
                </a:moveTo>
                <a:lnTo>
                  <a:pt x="5057822" y="2025082"/>
                </a:lnTo>
                <a:lnTo>
                  <a:pt x="5025815" y="2103023"/>
                </a:lnTo>
                <a:lnTo>
                  <a:pt x="5026019" y="2102987"/>
                </a:lnTo>
                <a:close/>
                <a:moveTo>
                  <a:pt x="1047620" y="2016008"/>
                </a:moveTo>
                <a:lnTo>
                  <a:pt x="1047509" y="2016624"/>
                </a:lnTo>
                <a:lnTo>
                  <a:pt x="1191433" y="2057986"/>
                </a:lnTo>
                <a:cubicBezTo>
                  <a:pt x="1241390" y="2070153"/>
                  <a:pt x="1291777" y="2080415"/>
                  <a:pt x="1342451" y="2089210"/>
                </a:cubicBezTo>
                <a:lnTo>
                  <a:pt x="1409781" y="2099098"/>
                </a:lnTo>
                <a:lnTo>
                  <a:pt x="1191449" y="2057382"/>
                </a:lnTo>
                <a:close/>
                <a:moveTo>
                  <a:pt x="4242362" y="2013679"/>
                </a:moveTo>
                <a:lnTo>
                  <a:pt x="4235962" y="2027434"/>
                </a:lnTo>
                <a:cubicBezTo>
                  <a:pt x="4232904" y="2030564"/>
                  <a:pt x="4226788" y="2030564"/>
                  <a:pt x="4223730" y="2033695"/>
                </a:cubicBezTo>
                <a:cubicBezTo>
                  <a:pt x="4220672" y="2039955"/>
                  <a:pt x="4220672" y="2049346"/>
                  <a:pt x="4214555" y="2055606"/>
                </a:cubicBezTo>
                <a:cubicBezTo>
                  <a:pt x="4208439" y="2064997"/>
                  <a:pt x="4190090" y="2061866"/>
                  <a:pt x="4177857" y="2071257"/>
                </a:cubicBezTo>
                <a:cubicBezTo>
                  <a:pt x="4170212" y="2075952"/>
                  <a:pt x="4167918" y="2085343"/>
                  <a:pt x="4166007" y="2095516"/>
                </a:cubicBezTo>
                <a:lnTo>
                  <a:pt x="4162921" y="2104866"/>
                </a:lnTo>
                <a:lnTo>
                  <a:pt x="4165926" y="2095773"/>
                </a:lnTo>
                <a:cubicBezTo>
                  <a:pt x="4167838" y="2085609"/>
                  <a:pt x="4170133" y="2076228"/>
                  <a:pt x="4177782" y="2071537"/>
                </a:cubicBezTo>
                <a:cubicBezTo>
                  <a:pt x="4190021" y="2062155"/>
                  <a:pt x="4208379" y="2065282"/>
                  <a:pt x="4214498" y="2055901"/>
                </a:cubicBezTo>
                <a:cubicBezTo>
                  <a:pt x="4220617" y="2049646"/>
                  <a:pt x="4220617" y="2040264"/>
                  <a:pt x="4223677" y="2034010"/>
                </a:cubicBezTo>
                <a:cubicBezTo>
                  <a:pt x="4226736" y="2030883"/>
                  <a:pt x="4232856" y="2030883"/>
                  <a:pt x="4235915" y="2027755"/>
                </a:cubicBezTo>
                <a:cubicBezTo>
                  <a:pt x="4235915" y="2027755"/>
                  <a:pt x="4238975" y="2024628"/>
                  <a:pt x="4242035" y="2021501"/>
                </a:cubicBezTo>
                <a:cubicBezTo>
                  <a:pt x="4249684" y="2027755"/>
                  <a:pt x="4257333" y="2032446"/>
                  <a:pt x="4265365" y="2034401"/>
                </a:cubicBezTo>
                <a:lnTo>
                  <a:pt x="4265493" y="2034383"/>
                </a:lnTo>
                <a:lnTo>
                  <a:pt x="4242362" y="2021570"/>
                </a:lnTo>
                <a:close/>
                <a:moveTo>
                  <a:pt x="3905801" y="1987194"/>
                </a:moveTo>
                <a:lnTo>
                  <a:pt x="3905775" y="1987259"/>
                </a:lnTo>
                <a:cubicBezTo>
                  <a:pt x="3899654" y="2009153"/>
                  <a:pt x="3921076" y="2027919"/>
                  <a:pt x="3942497" y="2037302"/>
                </a:cubicBezTo>
                <a:cubicBezTo>
                  <a:pt x="3953208" y="2041993"/>
                  <a:pt x="3964684" y="2045903"/>
                  <a:pt x="3974630" y="2050985"/>
                </a:cubicBezTo>
                <a:lnTo>
                  <a:pt x="3997537" y="2071666"/>
                </a:lnTo>
                <a:lnTo>
                  <a:pt x="3997425" y="2071257"/>
                </a:lnTo>
                <a:cubicBezTo>
                  <a:pt x="3988250" y="2052476"/>
                  <a:pt x="3963785" y="2046215"/>
                  <a:pt x="3942377" y="2036825"/>
                </a:cubicBezTo>
                <a:cubicBezTo>
                  <a:pt x="3931674" y="2032129"/>
                  <a:pt x="3920970" y="2025087"/>
                  <a:pt x="3913707" y="2016479"/>
                </a:cubicBezTo>
                <a:close/>
                <a:moveTo>
                  <a:pt x="3402943" y="1975518"/>
                </a:moveTo>
                <a:lnTo>
                  <a:pt x="3413656" y="2148882"/>
                </a:lnTo>
                <a:lnTo>
                  <a:pt x="3413846" y="2109237"/>
                </a:lnTo>
                <a:close/>
                <a:moveTo>
                  <a:pt x="3917990" y="1936818"/>
                </a:moveTo>
                <a:lnTo>
                  <a:pt x="3918016" y="1937217"/>
                </a:lnTo>
                <a:lnTo>
                  <a:pt x="3920929" y="1943172"/>
                </a:lnTo>
                <a:lnTo>
                  <a:pt x="3920970" y="1942919"/>
                </a:lnTo>
                <a:close/>
                <a:moveTo>
                  <a:pt x="4557215" y="1846279"/>
                </a:moveTo>
                <a:lnTo>
                  <a:pt x="4545052" y="1852118"/>
                </a:lnTo>
                <a:cubicBezTo>
                  <a:pt x="4540466" y="1853292"/>
                  <a:pt x="4535879" y="1854074"/>
                  <a:pt x="4532822" y="1855640"/>
                </a:cubicBezTo>
                <a:lnTo>
                  <a:pt x="4523649" y="1863429"/>
                </a:lnTo>
                <a:lnTo>
                  <a:pt x="4532701" y="1855756"/>
                </a:lnTo>
                <a:cubicBezTo>
                  <a:pt x="4538820" y="1852629"/>
                  <a:pt x="4551059" y="1852629"/>
                  <a:pt x="4557178" y="1846375"/>
                </a:cubicBezTo>
                <a:close/>
                <a:moveTo>
                  <a:pt x="5149876" y="1815113"/>
                </a:moveTo>
                <a:cubicBezTo>
                  <a:pt x="5140698" y="1816679"/>
                  <a:pt x="5134579" y="1823728"/>
                  <a:pt x="5130755" y="1833126"/>
                </a:cubicBezTo>
                <a:lnTo>
                  <a:pt x="5129996" y="1837682"/>
                </a:lnTo>
                <a:lnTo>
                  <a:pt x="5128577" y="1840430"/>
                </a:lnTo>
                <a:lnTo>
                  <a:pt x="5126263" y="1860073"/>
                </a:lnTo>
                <a:lnTo>
                  <a:pt x="5125402" y="1865238"/>
                </a:lnTo>
                <a:cubicBezTo>
                  <a:pt x="5125402" y="1902832"/>
                  <a:pt x="5122343" y="1940425"/>
                  <a:pt x="5122343" y="1978019"/>
                </a:cubicBezTo>
                <a:lnTo>
                  <a:pt x="5119293" y="2003008"/>
                </a:lnTo>
                <a:lnTo>
                  <a:pt x="5119552" y="2002876"/>
                </a:lnTo>
                <a:cubicBezTo>
                  <a:pt x="5122612" y="1993481"/>
                  <a:pt x="5122612" y="1987218"/>
                  <a:pt x="5122612" y="1977824"/>
                </a:cubicBezTo>
                <a:cubicBezTo>
                  <a:pt x="5122612" y="1940246"/>
                  <a:pt x="5125672" y="1902668"/>
                  <a:pt x="5125672" y="1865091"/>
                </a:cubicBezTo>
                <a:lnTo>
                  <a:pt x="5126263" y="1860073"/>
                </a:lnTo>
                <a:lnTo>
                  <a:pt x="5129996" y="1837682"/>
                </a:lnTo>
                <a:lnTo>
                  <a:pt x="5138582" y="1821054"/>
                </a:lnTo>
                <a:lnTo>
                  <a:pt x="5149907" y="1815117"/>
                </a:lnTo>
                <a:close/>
                <a:moveTo>
                  <a:pt x="3357997" y="1802573"/>
                </a:moveTo>
                <a:lnTo>
                  <a:pt x="3343192" y="1817737"/>
                </a:lnTo>
                <a:lnTo>
                  <a:pt x="3343170" y="1817883"/>
                </a:lnTo>
                <a:lnTo>
                  <a:pt x="3357997" y="1802728"/>
                </a:lnTo>
                <a:close/>
                <a:moveTo>
                  <a:pt x="5174650" y="1780604"/>
                </a:moveTo>
                <a:lnTo>
                  <a:pt x="5174350" y="1780652"/>
                </a:lnTo>
                <a:cubicBezTo>
                  <a:pt x="5177409" y="1786917"/>
                  <a:pt x="5179703" y="1794749"/>
                  <a:pt x="5179321" y="1801407"/>
                </a:cubicBezTo>
                <a:lnTo>
                  <a:pt x="5168311" y="1815013"/>
                </a:lnTo>
                <a:lnTo>
                  <a:pt x="5168515" y="1814987"/>
                </a:lnTo>
                <a:cubicBezTo>
                  <a:pt x="5176166" y="1813422"/>
                  <a:pt x="5179226" y="1807941"/>
                  <a:pt x="5179608" y="1801287"/>
                </a:cubicBezTo>
                <a:close/>
                <a:moveTo>
                  <a:pt x="3801712" y="1758254"/>
                </a:moveTo>
                <a:lnTo>
                  <a:pt x="3801728" y="1758941"/>
                </a:lnTo>
                <a:cubicBezTo>
                  <a:pt x="3807848" y="1787090"/>
                  <a:pt x="3838450" y="1796473"/>
                  <a:pt x="3850691" y="1821494"/>
                </a:cubicBezTo>
                <a:cubicBezTo>
                  <a:pt x="3859872" y="1834005"/>
                  <a:pt x="3865992" y="1849643"/>
                  <a:pt x="3875173" y="1859026"/>
                </a:cubicBezTo>
                <a:cubicBezTo>
                  <a:pt x="3884353" y="1865281"/>
                  <a:pt x="3890474" y="1868409"/>
                  <a:pt x="3899654" y="1874664"/>
                </a:cubicBezTo>
                <a:lnTo>
                  <a:pt x="3915649" y="1902298"/>
                </a:lnTo>
                <a:lnTo>
                  <a:pt x="3915618" y="1901835"/>
                </a:lnTo>
                <a:cubicBezTo>
                  <a:pt x="3913325" y="1890489"/>
                  <a:pt x="3908737" y="1880315"/>
                  <a:pt x="3899563" y="1874055"/>
                </a:cubicBezTo>
                <a:cubicBezTo>
                  <a:pt x="3890388" y="1867795"/>
                  <a:pt x="3884272" y="1864664"/>
                  <a:pt x="3875098" y="1858404"/>
                </a:cubicBezTo>
                <a:cubicBezTo>
                  <a:pt x="3865923" y="1849014"/>
                  <a:pt x="3859807" y="1833363"/>
                  <a:pt x="3850632" y="1820842"/>
                </a:cubicBezTo>
                <a:cubicBezTo>
                  <a:pt x="3844516" y="1808321"/>
                  <a:pt x="3833812" y="1799713"/>
                  <a:pt x="3823873" y="1790714"/>
                </a:cubicBezTo>
                <a:close/>
                <a:moveTo>
                  <a:pt x="3276913" y="1720645"/>
                </a:moveTo>
                <a:lnTo>
                  <a:pt x="3280611" y="1734807"/>
                </a:lnTo>
                <a:lnTo>
                  <a:pt x="3276101" y="1754381"/>
                </a:lnTo>
                <a:lnTo>
                  <a:pt x="3280086" y="1742135"/>
                </a:lnTo>
                <a:lnTo>
                  <a:pt x="3281873" y="1727860"/>
                </a:lnTo>
                <a:lnTo>
                  <a:pt x="3281491" y="1727665"/>
                </a:lnTo>
                <a:close/>
                <a:moveTo>
                  <a:pt x="4935889" y="1717506"/>
                </a:moveTo>
                <a:lnTo>
                  <a:pt x="4917708" y="1740381"/>
                </a:lnTo>
                <a:cubicBezTo>
                  <a:pt x="4910067" y="1746247"/>
                  <a:pt x="4900897" y="1750157"/>
                  <a:pt x="4890200" y="1751721"/>
                </a:cubicBezTo>
                <a:cubicBezTo>
                  <a:pt x="4884087" y="1754850"/>
                  <a:pt x="4874917" y="1754850"/>
                  <a:pt x="4868804" y="1757978"/>
                </a:cubicBezTo>
                <a:cubicBezTo>
                  <a:pt x="4861163" y="1762671"/>
                  <a:pt x="4857342" y="1770491"/>
                  <a:pt x="4855050" y="1779486"/>
                </a:cubicBezTo>
                <a:lnTo>
                  <a:pt x="4855015" y="1779706"/>
                </a:lnTo>
                <a:lnTo>
                  <a:pt x="4868427" y="1758722"/>
                </a:lnTo>
                <a:cubicBezTo>
                  <a:pt x="4874545" y="1755589"/>
                  <a:pt x="4883723" y="1755589"/>
                  <a:pt x="4889841" y="1752456"/>
                </a:cubicBezTo>
                <a:cubicBezTo>
                  <a:pt x="4911256" y="1749323"/>
                  <a:pt x="4926552" y="1736792"/>
                  <a:pt x="4935730" y="1717995"/>
                </a:cubicBezTo>
                <a:close/>
                <a:moveTo>
                  <a:pt x="3767074" y="1649976"/>
                </a:moveTo>
                <a:lnTo>
                  <a:pt x="3743194" y="1658363"/>
                </a:lnTo>
                <a:cubicBezTo>
                  <a:pt x="3743194" y="1658363"/>
                  <a:pt x="3743194" y="1658363"/>
                  <a:pt x="3281406" y="1658363"/>
                </a:cubicBezTo>
                <a:lnTo>
                  <a:pt x="3248505" y="1658363"/>
                </a:lnTo>
                <a:lnTo>
                  <a:pt x="3248505" y="1658857"/>
                </a:lnTo>
                <a:lnTo>
                  <a:pt x="3281491" y="1658857"/>
                </a:lnTo>
                <a:cubicBezTo>
                  <a:pt x="3281491" y="1658857"/>
                  <a:pt x="3281491" y="1658857"/>
                  <a:pt x="3743584" y="1658857"/>
                </a:cubicBezTo>
                <a:cubicBezTo>
                  <a:pt x="3749704" y="1658857"/>
                  <a:pt x="3755824" y="1658857"/>
                  <a:pt x="3761945" y="1655729"/>
                </a:cubicBezTo>
                <a:cubicBezTo>
                  <a:pt x="3768065" y="1661984"/>
                  <a:pt x="3771125" y="1668240"/>
                  <a:pt x="3774186" y="1674495"/>
                </a:cubicBezTo>
                <a:cubicBezTo>
                  <a:pt x="3777246" y="1683878"/>
                  <a:pt x="3777246" y="1690133"/>
                  <a:pt x="3780306" y="1699516"/>
                </a:cubicBezTo>
                <a:cubicBezTo>
                  <a:pt x="3786426" y="1708899"/>
                  <a:pt x="3795607" y="1715154"/>
                  <a:pt x="3798667" y="1724537"/>
                </a:cubicBezTo>
                <a:lnTo>
                  <a:pt x="3801334" y="1742837"/>
                </a:lnTo>
                <a:lnTo>
                  <a:pt x="3801319" y="1742196"/>
                </a:lnTo>
                <a:cubicBezTo>
                  <a:pt x="3801701" y="1736327"/>
                  <a:pt x="3801701" y="1730066"/>
                  <a:pt x="3798643" y="1723806"/>
                </a:cubicBezTo>
                <a:cubicBezTo>
                  <a:pt x="3795585" y="1714415"/>
                  <a:pt x="3786410" y="1708155"/>
                  <a:pt x="3780294" y="1698764"/>
                </a:cubicBezTo>
                <a:cubicBezTo>
                  <a:pt x="3777236" y="1689374"/>
                  <a:pt x="3777236" y="1683114"/>
                  <a:pt x="3774178" y="1673723"/>
                </a:cubicBezTo>
                <a:cubicBezTo>
                  <a:pt x="3771120" y="1667463"/>
                  <a:pt x="3768061" y="1661202"/>
                  <a:pt x="3761945" y="1654942"/>
                </a:cubicBezTo>
                <a:close/>
                <a:moveTo>
                  <a:pt x="5298141" y="1643259"/>
                </a:moveTo>
                <a:lnTo>
                  <a:pt x="5278182" y="1645940"/>
                </a:lnTo>
                <a:lnTo>
                  <a:pt x="5287541" y="1645940"/>
                </a:lnTo>
                <a:cubicBezTo>
                  <a:pt x="5287541" y="1667870"/>
                  <a:pt x="5284482" y="1689800"/>
                  <a:pt x="5269186" y="1705464"/>
                </a:cubicBezTo>
                <a:cubicBezTo>
                  <a:pt x="5260008" y="1711730"/>
                  <a:pt x="5250830" y="1714862"/>
                  <a:pt x="5244712" y="1724261"/>
                </a:cubicBezTo>
                <a:cubicBezTo>
                  <a:pt x="5232475" y="1733659"/>
                  <a:pt x="5226356" y="1749323"/>
                  <a:pt x="5214120" y="1761855"/>
                </a:cubicBezTo>
                <a:lnTo>
                  <a:pt x="5196618" y="1777051"/>
                </a:lnTo>
                <a:lnTo>
                  <a:pt x="5196822" y="1777018"/>
                </a:lnTo>
                <a:cubicBezTo>
                  <a:pt x="5203707" y="1773495"/>
                  <a:pt x="5209828" y="1768015"/>
                  <a:pt x="5214418" y="1761752"/>
                </a:cubicBezTo>
                <a:cubicBezTo>
                  <a:pt x="5226659" y="1749226"/>
                  <a:pt x="5232779" y="1733569"/>
                  <a:pt x="5245020" y="1724175"/>
                </a:cubicBezTo>
                <a:cubicBezTo>
                  <a:pt x="5251141" y="1714780"/>
                  <a:pt x="5260321" y="1711649"/>
                  <a:pt x="5269502" y="1705386"/>
                </a:cubicBezTo>
                <a:cubicBezTo>
                  <a:pt x="5284803" y="1689728"/>
                  <a:pt x="5287863" y="1667808"/>
                  <a:pt x="5287863" y="1645888"/>
                </a:cubicBezTo>
                <a:close/>
                <a:moveTo>
                  <a:pt x="4532328" y="1626421"/>
                </a:moveTo>
                <a:lnTo>
                  <a:pt x="4559829" y="1820719"/>
                </a:lnTo>
                <a:lnTo>
                  <a:pt x="4557178" y="1796339"/>
                </a:lnTo>
                <a:cubicBezTo>
                  <a:pt x="4578595" y="1790084"/>
                  <a:pt x="4600013" y="1790084"/>
                  <a:pt x="4615311" y="1805720"/>
                </a:cubicBezTo>
                <a:cubicBezTo>
                  <a:pt x="4624490" y="1815102"/>
                  <a:pt x="4627550" y="1824484"/>
                  <a:pt x="4636729" y="1836993"/>
                </a:cubicBezTo>
                <a:cubicBezTo>
                  <a:pt x="4642848" y="1846375"/>
                  <a:pt x="4655086" y="1852629"/>
                  <a:pt x="4667325" y="1849502"/>
                </a:cubicBezTo>
                <a:cubicBezTo>
                  <a:pt x="4676504" y="1846375"/>
                  <a:pt x="4682623" y="1836993"/>
                  <a:pt x="4691802" y="1833866"/>
                </a:cubicBezTo>
                <a:cubicBezTo>
                  <a:pt x="4710160" y="1830738"/>
                  <a:pt x="4725458" y="1862011"/>
                  <a:pt x="4743816" y="1852629"/>
                </a:cubicBezTo>
                <a:cubicBezTo>
                  <a:pt x="4749935" y="1846375"/>
                  <a:pt x="4749935" y="1833866"/>
                  <a:pt x="4759114" y="1827611"/>
                </a:cubicBezTo>
                <a:cubicBezTo>
                  <a:pt x="4765234" y="1824484"/>
                  <a:pt x="4774413" y="1827611"/>
                  <a:pt x="4783592" y="1833866"/>
                </a:cubicBezTo>
                <a:cubicBezTo>
                  <a:pt x="4783592" y="1836993"/>
                  <a:pt x="4786651" y="1840120"/>
                  <a:pt x="4789711" y="1840120"/>
                </a:cubicBezTo>
                <a:lnTo>
                  <a:pt x="4789787" y="1840866"/>
                </a:lnTo>
                <a:lnTo>
                  <a:pt x="4801124" y="1849574"/>
                </a:lnTo>
                <a:cubicBezTo>
                  <a:pt x="4813361" y="1855839"/>
                  <a:pt x="4825598" y="1852706"/>
                  <a:pt x="4834775" y="1843308"/>
                </a:cubicBezTo>
                <a:lnTo>
                  <a:pt x="4835150" y="1842463"/>
                </a:lnTo>
                <a:lnTo>
                  <a:pt x="4819519" y="1851438"/>
                </a:lnTo>
                <a:cubicBezTo>
                  <a:pt x="4813788" y="1852611"/>
                  <a:pt x="4807675" y="1851829"/>
                  <a:pt x="4801562" y="1848701"/>
                </a:cubicBezTo>
                <a:cubicBezTo>
                  <a:pt x="4792393" y="1845572"/>
                  <a:pt x="4789336" y="1839316"/>
                  <a:pt x="4783223" y="1833059"/>
                </a:cubicBezTo>
                <a:cubicBezTo>
                  <a:pt x="4774054" y="1826802"/>
                  <a:pt x="4764884" y="1823674"/>
                  <a:pt x="4758772" y="1826802"/>
                </a:cubicBezTo>
                <a:cubicBezTo>
                  <a:pt x="4749602" y="1833059"/>
                  <a:pt x="4749602" y="1845572"/>
                  <a:pt x="4743489" y="1851829"/>
                </a:cubicBezTo>
                <a:cubicBezTo>
                  <a:pt x="4725150" y="1861214"/>
                  <a:pt x="4709868" y="1829930"/>
                  <a:pt x="4691529" y="1833059"/>
                </a:cubicBezTo>
                <a:cubicBezTo>
                  <a:pt x="4682360" y="1836187"/>
                  <a:pt x="4676247" y="1845572"/>
                  <a:pt x="4667078" y="1848701"/>
                </a:cubicBezTo>
                <a:cubicBezTo>
                  <a:pt x="4654852" y="1851829"/>
                  <a:pt x="4642626" y="1845572"/>
                  <a:pt x="4636513" y="1836187"/>
                </a:cubicBezTo>
                <a:cubicBezTo>
                  <a:pt x="4627344" y="1823674"/>
                  <a:pt x="4624287" y="1814289"/>
                  <a:pt x="4615118" y="1804904"/>
                </a:cubicBezTo>
                <a:cubicBezTo>
                  <a:pt x="4599835" y="1789262"/>
                  <a:pt x="4578440" y="1789262"/>
                  <a:pt x="4557045" y="1795518"/>
                </a:cubicBezTo>
                <a:close/>
                <a:moveTo>
                  <a:pt x="5370197" y="1617649"/>
                </a:moveTo>
                <a:lnTo>
                  <a:pt x="5370489" y="1617705"/>
                </a:lnTo>
                <a:lnTo>
                  <a:pt x="5379310" y="1617705"/>
                </a:lnTo>
                <a:lnTo>
                  <a:pt x="5379273" y="1617649"/>
                </a:lnTo>
                <a:close/>
                <a:moveTo>
                  <a:pt x="5346418" y="1612356"/>
                </a:moveTo>
                <a:lnTo>
                  <a:pt x="5352128" y="1614182"/>
                </a:lnTo>
                <a:lnTo>
                  <a:pt x="5369394" y="1617495"/>
                </a:lnTo>
                <a:close/>
                <a:moveTo>
                  <a:pt x="4999576" y="1607609"/>
                </a:moveTo>
                <a:lnTo>
                  <a:pt x="4969668" y="1651613"/>
                </a:lnTo>
                <a:cubicBezTo>
                  <a:pt x="4960498" y="1664127"/>
                  <a:pt x="4951329" y="1673512"/>
                  <a:pt x="4945216" y="1689154"/>
                </a:cubicBezTo>
                <a:lnTo>
                  <a:pt x="4945144" y="1689374"/>
                </a:lnTo>
                <a:lnTo>
                  <a:pt x="4955997" y="1669828"/>
                </a:lnTo>
                <a:cubicBezTo>
                  <a:pt x="4960204" y="1663954"/>
                  <a:pt x="4964792" y="1658472"/>
                  <a:pt x="4969381" y="1652206"/>
                </a:cubicBezTo>
                <a:cubicBezTo>
                  <a:pt x="4978559" y="1642808"/>
                  <a:pt x="4986207" y="1631843"/>
                  <a:pt x="4993091" y="1620095"/>
                </a:cubicBezTo>
                <a:close/>
                <a:moveTo>
                  <a:pt x="5321620" y="1602218"/>
                </a:moveTo>
                <a:lnTo>
                  <a:pt x="5321655" y="1602258"/>
                </a:lnTo>
                <a:lnTo>
                  <a:pt x="5333715" y="1608415"/>
                </a:lnTo>
                <a:lnTo>
                  <a:pt x="5333766" y="1608310"/>
                </a:lnTo>
                <a:lnTo>
                  <a:pt x="5344728" y="1611815"/>
                </a:lnTo>
                <a:close/>
                <a:moveTo>
                  <a:pt x="1155433" y="1558568"/>
                </a:moveTo>
                <a:lnTo>
                  <a:pt x="1119089" y="1711733"/>
                </a:lnTo>
                <a:cubicBezTo>
                  <a:pt x="1099198" y="1788446"/>
                  <a:pt x="1078733" y="1865158"/>
                  <a:pt x="1060945" y="1942263"/>
                </a:cubicBezTo>
                <a:lnTo>
                  <a:pt x="1059815" y="1948520"/>
                </a:lnTo>
                <a:lnTo>
                  <a:pt x="1139068" y="1632896"/>
                </a:lnTo>
                <a:close/>
                <a:moveTo>
                  <a:pt x="2298096" y="1543165"/>
                </a:moveTo>
                <a:lnTo>
                  <a:pt x="2129872" y="1544328"/>
                </a:lnTo>
                <a:lnTo>
                  <a:pt x="2166444" y="1545592"/>
                </a:lnTo>
                <a:close/>
                <a:moveTo>
                  <a:pt x="1980008" y="1536829"/>
                </a:moveTo>
                <a:lnTo>
                  <a:pt x="2022066" y="1540605"/>
                </a:lnTo>
                <a:lnTo>
                  <a:pt x="2078457" y="1542552"/>
                </a:lnTo>
                <a:close/>
                <a:moveTo>
                  <a:pt x="1733755" y="1515018"/>
                </a:moveTo>
                <a:lnTo>
                  <a:pt x="1648264" y="2127291"/>
                </a:lnTo>
                <a:lnTo>
                  <a:pt x="1430569" y="2102150"/>
                </a:lnTo>
                <a:lnTo>
                  <a:pt x="1495189" y="2111639"/>
                </a:lnTo>
                <a:lnTo>
                  <a:pt x="1648299" y="2127859"/>
                </a:lnTo>
                <a:lnTo>
                  <a:pt x="1648360" y="2127290"/>
                </a:lnTo>
                <a:lnTo>
                  <a:pt x="1648895" y="2127332"/>
                </a:lnTo>
                <a:lnTo>
                  <a:pt x="1734417" y="1515084"/>
                </a:lnTo>
                <a:close/>
                <a:moveTo>
                  <a:pt x="3807775" y="1482834"/>
                </a:moveTo>
                <a:lnTo>
                  <a:pt x="3807417" y="1482925"/>
                </a:lnTo>
                <a:cubicBezTo>
                  <a:pt x="3798242" y="1486058"/>
                  <a:pt x="3792126" y="1492324"/>
                  <a:pt x="3792126" y="1501722"/>
                </a:cubicBezTo>
                <a:cubicBezTo>
                  <a:pt x="3792126" y="1514254"/>
                  <a:pt x="3810475" y="1520519"/>
                  <a:pt x="3807417" y="1533050"/>
                </a:cubicBezTo>
                <a:cubicBezTo>
                  <a:pt x="3804358" y="1545582"/>
                  <a:pt x="3789068" y="1542449"/>
                  <a:pt x="3779893" y="1551847"/>
                </a:cubicBezTo>
                <a:cubicBezTo>
                  <a:pt x="3770718" y="1558113"/>
                  <a:pt x="3770718" y="1573777"/>
                  <a:pt x="3773776" y="1586308"/>
                </a:cubicBezTo>
                <a:cubicBezTo>
                  <a:pt x="3776835" y="1595707"/>
                  <a:pt x="3782951" y="1608238"/>
                  <a:pt x="3782951" y="1620769"/>
                </a:cubicBezTo>
                <a:lnTo>
                  <a:pt x="3771433" y="1645755"/>
                </a:lnTo>
                <a:lnTo>
                  <a:pt x="3776089" y="1641247"/>
                </a:lnTo>
                <a:cubicBezTo>
                  <a:pt x="3779530" y="1635378"/>
                  <a:pt x="3781823" y="1628335"/>
                  <a:pt x="3783352" y="1620510"/>
                </a:cubicBezTo>
                <a:cubicBezTo>
                  <a:pt x="3783352" y="1607989"/>
                  <a:pt x="3777236" y="1595468"/>
                  <a:pt x="3774178" y="1586078"/>
                </a:cubicBezTo>
                <a:cubicBezTo>
                  <a:pt x="3771120" y="1573557"/>
                  <a:pt x="3771120" y="1557906"/>
                  <a:pt x="3780294" y="1551646"/>
                </a:cubicBezTo>
                <a:cubicBezTo>
                  <a:pt x="3789469" y="1542255"/>
                  <a:pt x="3804759" y="1545385"/>
                  <a:pt x="3807818" y="1532864"/>
                </a:cubicBezTo>
                <a:cubicBezTo>
                  <a:pt x="3810876" y="1520344"/>
                  <a:pt x="3792527" y="1514083"/>
                  <a:pt x="3792527" y="1501563"/>
                </a:cubicBezTo>
                <a:close/>
                <a:moveTo>
                  <a:pt x="5635635" y="1390331"/>
                </a:moveTo>
                <a:lnTo>
                  <a:pt x="5645588" y="1404390"/>
                </a:lnTo>
                <a:cubicBezTo>
                  <a:pt x="5651706" y="1413779"/>
                  <a:pt x="5654766" y="1423167"/>
                  <a:pt x="5651706" y="1429426"/>
                </a:cubicBezTo>
                <a:cubicBezTo>
                  <a:pt x="5651706" y="1435685"/>
                  <a:pt x="5648647" y="1441944"/>
                  <a:pt x="5645588" y="1445073"/>
                </a:cubicBezTo>
                <a:cubicBezTo>
                  <a:pt x="5633350" y="1463850"/>
                  <a:pt x="5621112" y="1482627"/>
                  <a:pt x="5608873" y="1501404"/>
                </a:cubicBezTo>
                <a:cubicBezTo>
                  <a:pt x="5419184" y="1542087"/>
                  <a:pt x="5223376" y="1592159"/>
                  <a:pt x="5030628" y="1635971"/>
                </a:cubicBezTo>
                <a:lnTo>
                  <a:pt x="5013681" y="1586856"/>
                </a:lnTo>
                <a:lnTo>
                  <a:pt x="5013522" y="1587089"/>
                </a:lnTo>
                <a:lnTo>
                  <a:pt x="5030566" y="1636542"/>
                </a:lnTo>
                <a:cubicBezTo>
                  <a:pt x="5067277" y="1627144"/>
                  <a:pt x="5103987" y="1620878"/>
                  <a:pt x="5140698" y="1611479"/>
                </a:cubicBezTo>
                <a:lnTo>
                  <a:pt x="5140729" y="1611637"/>
                </a:lnTo>
                <a:lnTo>
                  <a:pt x="5296845" y="1574126"/>
                </a:lnTo>
                <a:lnTo>
                  <a:pt x="5296561" y="1573800"/>
                </a:lnTo>
                <a:cubicBezTo>
                  <a:pt x="5400717" y="1548744"/>
                  <a:pt x="5504873" y="1523688"/>
                  <a:pt x="5609030" y="1501764"/>
                </a:cubicBezTo>
                <a:cubicBezTo>
                  <a:pt x="5621283" y="1482971"/>
                  <a:pt x="5633537" y="1464179"/>
                  <a:pt x="5645791" y="1445387"/>
                </a:cubicBezTo>
                <a:cubicBezTo>
                  <a:pt x="5648854" y="1442255"/>
                  <a:pt x="5651917" y="1435991"/>
                  <a:pt x="5651917" y="1429727"/>
                </a:cubicBezTo>
                <a:cubicBezTo>
                  <a:pt x="5654981" y="1423463"/>
                  <a:pt x="5651917" y="1414067"/>
                  <a:pt x="5645791" y="1404671"/>
                </a:cubicBezTo>
                <a:close/>
                <a:moveTo>
                  <a:pt x="3831883" y="1310622"/>
                </a:moveTo>
                <a:lnTo>
                  <a:pt x="3850232" y="1354480"/>
                </a:lnTo>
                <a:cubicBezTo>
                  <a:pt x="3856348" y="1363878"/>
                  <a:pt x="3865523" y="1370144"/>
                  <a:pt x="3871639" y="1379542"/>
                </a:cubicBezTo>
                <a:cubicBezTo>
                  <a:pt x="3883872" y="1398339"/>
                  <a:pt x="3886930" y="1420269"/>
                  <a:pt x="3877755" y="1442199"/>
                </a:cubicBezTo>
                <a:cubicBezTo>
                  <a:pt x="3873168" y="1451597"/>
                  <a:pt x="3866287" y="1459429"/>
                  <a:pt x="3858260" y="1465303"/>
                </a:cubicBezTo>
                <a:lnTo>
                  <a:pt x="3832087" y="1476571"/>
                </a:lnTo>
                <a:lnTo>
                  <a:pt x="3832283" y="1476521"/>
                </a:lnTo>
                <a:cubicBezTo>
                  <a:pt x="3850632" y="1473391"/>
                  <a:pt x="3868981" y="1460870"/>
                  <a:pt x="3878156" y="1442089"/>
                </a:cubicBezTo>
                <a:cubicBezTo>
                  <a:pt x="3887330" y="1420178"/>
                  <a:pt x="3884272" y="1398266"/>
                  <a:pt x="3872039" y="1379485"/>
                </a:cubicBezTo>
                <a:cubicBezTo>
                  <a:pt x="3865923" y="1370095"/>
                  <a:pt x="3856748" y="1363834"/>
                  <a:pt x="3850632" y="1354444"/>
                </a:cubicBezTo>
                <a:lnTo>
                  <a:pt x="3832283" y="1310622"/>
                </a:lnTo>
                <a:close/>
                <a:moveTo>
                  <a:pt x="1201675" y="1276677"/>
                </a:moveTo>
                <a:lnTo>
                  <a:pt x="1175944" y="1465409"/>
                </a:lnTo>
                <a:lnTo>
                  <a:pt x="1181135" y="1441830"/>
                </a:lnTo>
                <a:close/>
                <a:moveTo>
                  <a:pt x="5617781" y="1236322"/>
                </a:moveTo>
                <a:lnTo>
                  <a:pt x="5599695" y="1297988"/>
                </a:lnTo>
                <a:cubicBezTo>
                  <a:pt x="5590516" y="1316765"/>
                  <a:pt x="5581338" y="1335542"/>
                  <a:pt x="5593576" y="1351189"/>
                </a:cubicBezTo>
                <a:lnTo>
                  <a:pt x="5593683" y="1351277"/>
                </a:lnTo>
                <a:lnTo>
                  <a:pt x="5588734" y="1325979"/>
                </a:lnTo>
                <a:cubicBezTo>
                  <a:pt x="5590649" y="1316974"/>
                  <a:pt x="5595244" y="1307578"/>
                  <a:pt x="5599839" y="1298182"/>
                </a:cubicBezTo>
                <a:lnTo>
                  <a:pt x="5617957" y="1236439"/>
                </a:lnTo>
                <a:close/>
                <a:moveTo>
                  <a:pt x="919758" y="1207795"/>
                </a:moveTo>
                <a:lnTo>
                  <a:pt x="1205540" y="1248326"/>
                </a:lnTo>
                <a:lnTo>
                  <a:pt x="1205482" y="1248757"/>
                </a:lnTo>
                <a:lnTo>
                  <a:pt x="1532138" y="1292486"/>
                </a:lnTo>
                <a:cubicBezTo>
                  <a:pt x="1526026" y="1358145"/>
                  <a:pt x="1519915" y="1423803"/>
                  <a:pt x="1519915" y="1489462"/>
                </a:cubicBezTo>
                <a:lnTo>
                  <a:pt x="1519959" y="1489467"/>
                </a:lnTo>
                <a:lnTo>
                  <a:pt x="1536220" y="1253047"/>
                </a:lnTo>
                <a:lnTo>
                  <a:pt x="1532653" y="1292180"/>
                </a:lnTo>
                <a:close/>
                <a:moveTo>
                  <a:pt x="3710354" y="1198658"/>
                </a:moveTo>
                <a:lnTo>
                  <a:pt x="3721787" y="1210370"/>
                </a:lnTo>
                <a:cubicBezTo>
                  <a:pt x="3724845" y="1216636"/>
                  <a:pt x="3730962" y="1222901"/>
                  <a:pt x="3730962" y="1226034"/>
                </a:cubicBezTo>
                <a:cubicBezTo>
                  <a:pt x="3734020" y="1232300"/>
                  <a:pt x="3734020" y="1238566"/>
                  <a:pt x="3734020" y="1244831"/>
                </a:cubicBezTo>
                <a:cubicBezTo>
                  <a:pt x="3740136" y="1276159"/>
                  <a:pt x="3779893" y="1301222"/>
                  <a:pt x="3810475" y="1310620"/>
                </a:cubicBezTo>
                <a:lnTo>
                  <a:pt x="3811130" y="1310620"/>
                </a:lnTo>
                <a:lnTo>
                  <a:pt x="3763777" y="1285986"/>
                </a:lnTo>
                <a:cubicBezTo>
                  <a:pt x="3749265" y="1274646"/>
                  <a:pt x="3737808" y="1260568"/>
                  <a:pt x="3734753" y="1244926"/>
                </a:cubicBezTo>
                <a:cubicBezTo>
                  <a:pt x="3734753" y="1238670"/>
                  <a:pt x="3734753" y="1232413"/>
                  <a:pt x="3731697" y="1226156"/>
                </a:cubicBezTo>
                <a:cubicBezTo>
                  <a:pt x="3731697" y="1223028"/>
                  <a:pt x="3725587" y="1216771"/>
                  <a:pt x="3722532" y="1210514"/>
                </a:cubicBezTo>
                <a:lnTo>
                  <a:pt x="3710953" y="1198658"/>
                </a:lnTo>
                <a:close/>
                <a:moveTo>
                  <a:pt x="3168236" y="1193820"/>
                </a:moveTo>
                <a:lnTo>
                  <a:pt x="3164269" y="1203129"/>
                </a:lnTo>
                <a:lnTo>
                  <a:pt x="3168238" y="1194736"/>
                </a:lnTo>
                <a:close/>
                <a:moveTo>
                  <a:pt x="5535954" y="1169933"/>
                </a:moveTo>
                <a:lnTo>
                  <a:pt x="5535622" y="1169988"/>
                </a:lnTo>
                <a:lnTo>
                  <a:pt x="5566040" y="1222881"/>
                </a:lnTo>
                <a:cubicBezTo>
                  <a:pt x="5569100" y="1229140"/>
                  <a:pt x="5572159" y="1235399"/>
                  <a:pt x="5578278" y="1235399"/>
                </a:cubicBezTo>
                <a:lnTo>
                  <a:pt x="5578443" y="1235394"/>
                </a:lnTo>
                <a:lnTo>
                  <a:pt x="5571522" y="1231672"/>
                </a:lnTo>
                <a:cubicBezTo>
                  <a:pt x="5569609" y="1229327"/>
                  <a:pt x="5568080" y="1226201"/>
                  <a:pt x="5566550" y="1223075"/>
                </a:cubicBezTo>
                <a:cubicBezTo>
                  <a:pt x="5557371" y="1204319"/>
                  <a:pt x="5545133" y="1188689"/>
                  <a:pt x="5535954" y="1169933"/>
                </a:cubicBezTo>
                <a:close/>
                <a:moveTo>
                  <a:pt x="2343449" y="1107670"/>
                </a:moveTo>
                <a:lnTo>
                  <a:pt x="2343134" y="1113693"/>
                </a:lnTo>
                <a:cubicBezTo>
                  <a:pt x="2340073" y="1154439"/>
                  <a:pt x="2337013" y="1198318"/>
                  <a:pt x="2333953" y="1239063"/>
                </a:cubicBezTo>
                <a:cubicBezTo>
                  <a:pt x="2330893" y="1242198"/>
                  <a:pt x="2327833" y="1245332"/>
                  <a:pt x="2324772" y="1248466"/>
                </a:cubicBezTo>
                <a:cubicBezTo>
                  <a:pt x="2315592" y="1320554"/>
                  <a:pt x="2315592" y="1389508"/>
                  <a:pt x="2312531" y="1464730"/>
                </a:cubicBezTo>
                <a:lnTo>
                  <a:pt x="2309476" y="1542955"/>
                </a:lnTo>
                <a:lnTo>
                  <a:pt x="2309674" y="1542951"/>
                </a:lnTo>
                <a:cubicBezTo>
                  <a:pt x="2309674" y="1546081"/>
                  <a:pt x="2309674" y="1546081"/>
                  <a:pt x="2309674" y="1549210"/>
                </a:cubicBezTo>
                <a:cubicBezTo>
                  <a:pt x="2331092" y="1539822"/>
                  <a:pt x="2352510" y="1549210"/>
                  <a:pt x="2373927" y="1555468"/>
                </a:cubicBezTo>
                <a:cubicBezTo>
                  <a:pt x="2389226" y="1558597"/>
                  <a:pt x="2407584" y="1561726"/>
                  <a:pt x="2425941" y="1561726"/>
                </a:cubicBezTo>
                <a:cubicBezTo>
                  <a:pt x="2459598" y="1564855"/>
                  <a:pt x="2493254" y="1571114"/>
                  <a:pt x="2526910" y="1574243"/>
                </a:cubicBezTo>
                <a:cubicBezTo>
                  <a:pt x="2529970" y="1624309"/>
                  <a:pt x="2533030" y="1680634"/>
                  <a:pt x="2536089" y="1730700"/>
                </a:cubicBezTo>
                <a:lnTo>
                  <a:pt x="2538371" y="1730700"/>
                </a:lnTo>
                <a:lnTo>
                  <a:pt x="2538497" y="1729992"/>
                </a:lnTo>
                <a:cubicBezTo>
                  <a:pt x="2562975" y="1729992"/>
                  <a:pt x="2584392" y="1733126"/>
                  <a:pt x="2605810" y="1736259"/>
                </a:cubicBezTo>
                <a:cubicBezTo>
                  <a:pt x="2648645" y="1745661"/>
                  <a:pt x="2691481" y="1742527"/>
                  <a:pt x="2734316" y="1742527"/>
                </a:cubicBezTo>
                <a:cubicBezTo>
                  <a:pt x="2789390" y="1745661"/>
                  <a:pt x="2844465" y="1761329"/>
                  <a:pt x="2899539" y="1764463"/>
                </a:cubicBezTo>
                <a:cubicBezTo>
                  <a:pt x="2957673" y="1770731"/>
                  <a:pt x="3018866" y="1761329"/>
                  <a:pt x="3077000" y="1761329"/>
                </a:cubicBezTo>
                <a:cubicBezTo>
                  <a:pt x="3144313" y="1761329"/>
                  <a:pt x="3211626" y="1770731"/>
                  <a:pt x="3275879" y="1755062"/>
                </a:cubicBezTo>
                <a:lnTo>
                  <a:pt x="3275991" y="1754719"/>
                </a:lnTo>
                <a:lnTo>
                  <a:pt x="3227340" y="1762276"/>
                </a:lnTo>
                <a:cubicBezTo>
                  <a:pt x="3178178" y="1766228"/>
                  <a:pt x="3127726" y="1760958"/>
                  <a:pt x="3077274" y="1760958"/>
                </a:cubicBezTo>
                <a:cubicBezTo>
                  <a:pt x="3019178" y="1760958"/>
                  <a:pt x="2958024" y="1770326"/>
                  <a:pt x="2899928" y="1764081"/>
                </a:cubicBezTo>
                <a:cubicBezTo>
                  <a:pt x="2844890" y="1760958"/>
                  <a:pt x="2789851" y="1745346"/>
                  <a:pt x="2734813" y="1742223"/>
                </a:cubicBezTo>
                <a:cubicBezTo>
                  <a:pt x="2692005" y="1742223"/>
                  <a:pt x="2649198" y="1745346"/>
                  <a:pt x="2606390" y="1735978"/>
                </a:cubicBezTo>
                <a:cubicBezTo>
                  <a:pt x="2584986" y="1732855"/>
                  <a:pt x="2560525" y="1729733"/>
                  <a:pt x="2536063" y="1729733"/>
                </a:cubicBezTo>
                <a:cubicBezTo>
                  <a:pt x="2533005" y="1679772"/>
                  <a:pt x="2529948" y="1623566"/>
                  <a:pt x="2526890" y="1573605"/>
                </a:cubicBezTo>
                <a:cubicBezTo>
                  <a:pt x="2493255" y="1570482"/>
                  <a:pt x="2459621" y="1564237"/>
                  <a:pt x="2425986" y="1561115"/>
                </a:cubicBezTo>
                <a:cubicBezTo>
                  <a:pt x="2407640" y="1561115"/>
                  <a:pt x="2389294" y="1557992"/>
                  <a:pt x="2374006" y="1554870"/>
                </a:cubicBezTo>
                <a:cubicBezTo>
                  <a:pt x="2352602" y="1548624"/>
                  <a:pt x="2331198" y="1539257"/>
                  <a:pt x="2309794" y="1548624"/>
                </a:cubicBezTo>
                <a:cubicBezTo>
                  <a:pt x="2312852" y="1520521"/>
                  <a:pt x="2312852" y="1492418"/>
                  <a:pt x="2312852" y="1464315"/>
                </a:cubicBezTo>
                <a:cubicBezTo>
                  <a:pt x="2315910" y="1389374"/>
                  <a:pt x="2315910" y="1320678"/>
                  <a:pt x="2325083" y="1248859"/>
                </a:cubicBezTo>
                <a:cubicBezTo>
                  <a:pt x="2328140" y="1245736"/>
                  <a:pt x="2331198" y="1242614"/>
                  <a:pt x="2334256" y="1239491"/>
                </a:cubicBezTo>
                <a:cubicBezTo>
                  <a:pt x="2334256" y="1242614"/>
                  <a:pt x="2334256" y="1245736"/>
                  <a:pt x="2334256" y="1245736"/>
                </a:cubicBezTo>
                <a:cubicBezTo>
                  <a:pt x="2425986" y="1261349"/>
                  <a:pt x="2520775" y="1267594"/>
                  <a:pt x="2612505" y="1267594"/>
                </a:cubicBezTo>
                <a:cubicBezTo>
                  <a:pt x="2725640" y="1267594"/>
                  <a:pt x="2838774" y="1255104"/>
                  <a:pt x="2951909" y="1267594"/>
                </a:cubicBezTo>
                <a:cubicBezTo>
                  <a:pt x="2958024" y="1283207"/>
                  <a:pt x="2964140" y="1295697"/>
                  <a:pt x="2976370" y="1305065"/>
                </a:cubicBezTo>
                <a:cubicBezTo>
                  <a:pt x="2988601" y="1314433"/>
                  <a:pt x="3010005" y="1314433"/>
                  <a:pt x="3019178" y="1298820"/>
                </a:cubicBezTo>
                <a:cubicBezTo>
                  <a:pt x="3019178" y="1295697"/>
                  <a:pt x="3022236" y="1292575"/>
                  <a:pt x="3022236" y="1289452"/>
                </a:cubicBezTo>
                <a:cubicBezTo>
                  <a:pt x="3028351" y="1283207"/>
                  <a:pt x="3037524" y="1286330"/>
                  <a:pt x="3046697" y="1289452"/>
                </a:cubicBezTo>
                <a:cubicBezTo>
                  <a:pt x="3052813" y="1292575"/>
                  <a:pt x="3058928" y="1298820"/>
                  <a:pt x="3065043" y="1305065"/>
                </a:cubicBezTo>
                <a:cubicBezTo>
                  <a:pt x="3080332" y="1317555"/>
                  <a:pt x="3098678" y="1317555"/>
                  <a:pt x="3113966" y="1323800"/>
                </a:cubicBezTo>
                <a:lnTo>
                  <a:pt x="3155175" y="1341836"/>
                </a:lnTo>
                <a:lnTo>
                  <a:pt x="3155125" y="1341480"/>
                </a:lnTo>
                <a:lnTo>
                  <a:pt x="3114034" y="1323437"/>
                </a:lnTo>
                <a:cubicBezTo>
                  <a:pt x="3098745" y="1317171"/>
                  <a:pt x="3080398" y="1317171"/>
                  <a:pt x="3065108" y="1304639"/>
                </a:cubicBezTo>
                <a:cubicBezTo>
                  <a:pt x="3058993" y="1298373"/>
                  <a:pt x="3052877" y="1292107"/>
                  <a:pt x="3046761" y="1288974"/>
                </a:cubicBezTo>
                <a:cubicBezTo>
                  <a:pt x="3037588" y="1285841"/>
                  <a:pt x="3028414" y="1282708"/>
                  <a:pt x="3022298" y="1288974"/>
                </a:cubicBezTo>
                <a:cubicBezTo>
                  <a:pt x="3022298" y="1292107"/>
                  <a:pt x="3019240" y="1295240"/>
                  <a:pt x="3019240" y="1298373"/>
                </a:cubicBezTo>
                <a:cubicBezTo>
                  <a:pt x="3010067" y="1314038"/>
                  <a:pt x="2988661" y="1314038"/>
                  <a:pt x="2976430" y="1304639"/>
                </a:cubicBezTo>
                <a:cubicBezTo>
                  <a:pt x="2964198" y="1295240"/>
                  <a:pt x="2958083" y="1282708"/>
                  <a:pt x="2951967" y="1267043"/>
                </a:cubicBezTo>
                <a:cubicBezTo>
                  <a:pt x="2838825" y="1254511"/>
                  <a:pt x="2725684" y="1267043"/>
                  <a:pt x="2612542" y="1267043"/>
                </a:cubicBezTo>
                <a:cubicBezTo>
                  <a:pt x="2520806" y="1267043"/>
                  <a:pt x="2426011" y="1260777"/>
                  <a:pt x="2334275" y="1245111"/>
                </a:cubicBezTo>
                <a:cubicBezTo>
                  <a:pt x="2337333" y="1201249"/>
                  <a:pt x="2340391" y="1157387"/>
                  <a:pt x="2343449" y="1113524"/>
                </a:cubicBezTo>
                <a:close/>
                <a:moveTo>
                  <a:pt x="5743552" y="1105267"/>
                </a:moveTo>
                <a:lnTo>
                  <a:pt x="5731819" y="1107413"/>
                </a:lnTo>
                <a:lnTo>
                  <a:pt x="5734667" y="1107413"/>
                </a:lnTo>
                <a:lnTo>
                  <a:pt x="5734654" y="1107320"/>
                </a:lnTo>
                <a:close/>
                <a:moveTo>
                  <a:pt x="5863078" y="1074790"/>
                </a:moveTo>
                <a:lnTo>
                  <a:pt x="5821681" y="1087240"/>
                </a:lnTo>
                <a:lnTo>
                  <a:pt x="5836124" y="1083908"/>
                </a:lnTo>
                <a:close/>
                <a:moveTo>
                  <a:pt x="5977318" y="1045139"/>
                </a:moveTo>
                <a:lnTo>
                  <a:pt x="5979071" y="1050532"/>
                </a:lnTo>
                <a:lnTo>
                  <a:pt x="5979145" y="1050690"/>
                </a:lnTo>
                <a:lnTo>
                  <a:pt x="5977348" y="1045164"/>
                </a:lnTo>
                <a:close/>
                <a:moveTo>
                  <a:pt x="5751277" y="964139"/>
                </a:moveTo>
                <a:lnTo>
                  <a:pt x="5721006" y="969869"/>
                </a:lnTo>
                <a:lnTo>
                  <a:pt x="5728252" y="969869"/>
                </a:lnTo>
                <a:lnTo>
                  <a:pt x="5728211" y="969483"/>
                </a:lnTo>
                <a:close/>
                <a:moveTo>
                  <a:pt x="2343325" y="941835"/>
                </a:moveTo>
                <a:lnTo>
                  <a:pt x="2343449" y="944198"/>
                </a:lnTo>
                <a:lnTo>
                  <a:pt x="2343449" y="941849"/>
                </a:lnTo>
                <a:close/>
                <a:moveTo>
                  <a:pt x="1492814" y="939705"/>
                </a:moveTo>
                <a:lnTo>
                  <a:pt x="1491625" y="939918"/>
                </a:lnTo>
                <a:lnTo>
                  <a:pt x="1491858" y="939933"/>
                </a:lnTo>
                <a:close/>
                <a:moveTo>
                  <a:pt x="1548002" y="925502"/>
                </a:moveTo>
                <a:lnTo>
                  <a:pt x="1544947" y="925778"/>
                </a:lnTo>
                <a:lnTo>
                  <a:pt x="1543726" y="926141"/>
                </a:lnTo>
                <a:close/>
                <a:moveTo>
                  <a:pt x="926590" y="875286"/>
                </a:moveTo>
                <a:lnTo>
                  <a:pt x="920489" y="925667"/>
                </a:lnTo>
                <a:cubicBezTo>
                  <a:pt x="917434" y="935052"/>
                  <a:pt x="908271" y="944437"/>
                  <a:pt x="902162" y="956950"/>
                </a:cubicBezTo>
                <a:cubicBezTo>
                  <a:pt x="896054" y="966335"/>
                  <a:pt x="896054" y="975720"/>
                  <a:pt x="892999" y="985106"/>
                </a:cubicBezTo>
                <a:lnTo>
                  <a:pt x="892948" y="985313"/>
                </a:lnTo>
                <a:lnTo>
                  <a:pt x="902110" y="957201"/>
                </a:lnTo>
                <a:cubicBezTo>
                  <a:pt x="908232" y="944678"/>
                  <a:pt x="917415" y="935286"/>
                  <a:pt x="920475" y="925894"/>
                </a:cubicBezTo>
                <a:cubicBezTo>
                  <a:pt x="928128" y="910241"/>
                  <a:pt x="928128" y="893023"/>
                  <a:pt x="926597" y="875413"/>
                </a:cubicBezTo>
                <a:close/>
                <a:moveTo>
                  <a:pt x="3603253" y="747845"/>
                </a:moveTo>
                <a:lnTo>
                  <a:pt x="3602707" y="747918"/>
                </a:lnTo>
                <a:cubicBezTo>
                  <a:pt x="3593528" y="751048"/>
                  <a:pt x="3599647" y="766699"/>
                  <a:pt x="3602707" y="779219"/>
                </a:cubicBezTo>
                <a:cubicBezTo>
                  <a:pt x="3608826" y="804261"/>
                  <a:pt x="3584349" y="826172"/>
                  <a:pt x="3572111" y="848082"/>
                </a:cubicBezTo>
                <a:cubicBezTo>
                  <a:pt x="3553753" y="876254"/>
                  <a:pt x="3556813" y="910685"/>
                  <a:pt x="3559872" y="945117"/>
                </a:cubicBezTo>
                <a:cubicBezTo>
                  <a:pt x="3559872" y="960768"/>
                  <a:pt x="3559872" y="973288"/>
                  <a:pt x="3569051" y="985809"/>
                </a:cubicBezTo>
                <a:cubicBezTo>
                  <a:pt x="3575170" y="998329"/>
                  <a:pt x="3590468" y="1007720"/>
                  <a:pt x="3602707" y="1001459"/>
                </a:cubicBezTo>
                <a:cubicBezTo>
                  <a:pt x="3608826" y="1026500"/>
                  <a:pt x="3621064" y="1048411"/>
                  <a:pt x="3636362" y="1067192"/>
                </a:cubicBezTo>
                <a:cubicBezTo>
                  <a:pt x="3639422" y="1073453"/>
                  <a:pt x="3645541" y="1079713"/>
                  <a:pt x="3651660" y="1085973"/>
                </a:cubicBezTo>
                <a:cubicBezTo>
                  <a:pt x="3657779" y="1089103"/>
                  <a:pt x="3666958" y="1089103"/>
                  <a:pt x="3676137" y="1089103"/>
                </a:cubicBezTo>
                <a:cubicBezTo>
                  <a:pt x="3694494" y="1092233"/>
                  <a:pt x="3709792" y="1111014"/>
                  <a:pt x="3718971" y="1129795"/>
                </a:cubicBezTo>
                <a:cubicBezTo>
                  <a:pt x="3722030" y="1139185"/>
                  <a:pt x="3724325" y="1150923"/>
                  <a:pt x="3725855" y="1163053"/>
                </a:cubicBezTo>
                <a:lnTo>
                  <a:pt x="3728108" y="1198001"/>
                </a:lnTo>
                <a:lnTo>
                  <a:pt x="3728642" y="1198001"/>
                </a:lnTo>
                <a:cubicBezTo>
                  <a:pt x="3728642" y="1176102"/>
                  <a:pt x="3725587" y="1147947"/>
                  <a:pt x="3719477" y="1129177"/>
                </a:cubicBezTo>
                <a:cubicBezTo>
                  <a:pt x="3710311" y="1110406"/>
                  <a:pt x="3695035" y="1091636"/>
                  <a:pt x="3676703" y="1088508"/>
                </a:cubicBezTo>
                <a:cubicBezTo>
                  <a:pt x="3667538" y="1088508"/>
                  <a:pt x="3658372" y="1088508"/>
                  <a:pt x="3652261" y="1085380"/>
                </a:cubicBezTo>
                <a:cubicBezTo>
                  <a:pt x="3646151" y="1079123"/>
                  <a:pt x="3640040" y="1072866"/>
                  <a:pt x="3636985" y="1066609"/>
                </a:cubicBezTo>
                <a:cubicBezTo>
                  <a:pt x="3621709" y="1047839"/>
                  <a:pt x="3609488" y="1025940"/>
                  <a:pt x="3603378" y="1000914"/>
                </a:cubicBezTo>
                <a:cubicBezTo>
                  <a:pt x="3591157" y="1007170"/>
                  <a:pt x="3575881" y="997785"/>
                  <a:pt x="3569770" y="985272"/>
                </a:cubicBezTo>
                <a:cubicBezTo>
                  <a:pt x="3560604" y="972758"/>
                  <a:pt x="3560604" y="960245"/>
                  <a:pt x="3560604" y="944603"/>
                </a:cubicBezTo>
                <a:cubicBezTo>
                  <a:pt x="3557549" y="910191"/>
                  <a:pt x="3554494" y="875779"/>
                  <a:pt x="3572825" y="847623"/>
                </a:cubicBezTo>
                <a:cubicBezTo>
                  <a:pt x="3585046" y="825725"/>
                  <a:pt x="3609488" y="803826"/>
                  <a:pt x="3603378" y="778799"/>
                </a:cubicBezTo>
                <a:cubicBezTo>
                  <a:pt x="3601850" y="772542"/>
                  <a:pt x="3599559" y="765504"/>
                  <a:pt x="3598795" y="759638"/>
                </a:cubicBezTo>
                <a:close/>
                <a:moveTo>
                  <a:pt x="948651" y="580871"/>
                </a:moveTo>
                <a:lnTo>
                  <a:pt x="993795" y="600316"/>
                </a:lnTo>
                <a:cubicBezTo>
                  <a:pt x="1006012" y="622215"/>
                  <a:pt x="1021284" y="644114"/>
                  <a:pt x="1018230" y="669140"/>
                </a:cubicBezTo>
                <a:cubicBezTo>
                  <a:pt x="1015175" y="694167"/>
                  <a:pt x="993795" y="716066"/>
                  <a:pt x="978523" y="731708"/>
                </a:cubicBezTo>
                <a:cubicBezTo>
                  <a:pt x="954087" y="756735"/>
                  <a:pt x="926598" y="784890"/>
                  <a:pt x="923543" y="822430"/>
                </a:cubicBezTo>
                <a:lnTo>
                  <a:pt x="923550" y="822548"/>
                </a:lnTo>
                <a:lnTo>
                  <a:pt x="943050" y="772493"/>
                </a:lnTo>
                <a:cubicBezTo>
                  <a:pt x="953380" y="757622"/>
                  <a:pt x="966389" y="744317"/>
                  <a:pt x="978632" y="731794"/>
                </a:cubicBezTo>
                <a:cubicBezTo>
                  <a:pt x="993937" y="716141"/>
                  <a:pt x="1015363" y="694226"/>
                  <a:pt x="1018424" y="669181"/>
                </a:cubicBezTo>
                <a:cubicBezTo>
                  <a:pt x="1021485" y="644136"/>
                  <a:pt x="1006180" y="622221"/>
                  <a:pt x="993937" y="600307"/>
                </a:cubicBezTo>
                <a:cubicBezTo>
                  <a:pt x="993937" y="600307"/>
                  <a:pt x="996998" y="600307"/>
                  <a:pt x="996998" y="600307"/>
                </a:cubicBezTo>
                <a:lnTo>
                  <a:pt x="997027" y="600128"/>
                </a:lnTo>
                <a:lnTo>
                  <a:pt x="973782" y="587767"/>
                </a:lnTo>
                <a:cubicBezTo>
                  <a:pt x="965665" y="584565"/>
                  <a:pt x="957506" y="582366"/>
                  <a:pt x="949311" y="580899"/>
                </a:cubicBezTo>
                <a:close/>
                <a:moveTo>
                  <a:pt x="722519" y="538037"/>
                </a:moveTo>
                <a:lnTo>
                  <a:pt x="761278" y="557692"/>
                </a:lnTo>
                <a:cubicBezTo>
                  <a:pt x="773114" y="565122"/>
                  <a:pt x="784568" y="572161"/>
                  <a:pt x="798313" y="575289"/>
                </a:cubicBezTo>
                <a:lnTo>
                  <a:pt x="798575" y="575312"/>
                </a:lnTo>
                <a:lnTo>
                  <a:pt x="762145" y="558023"/>
                </a:lnTo>
                <a:cubicBezTo>
                  <a:pt x="750294" y="550593"/>
                  <a:pt x="738062" y="542772"/>
                  <a:pt x="722771" y="538080"/>
                </a:cubicBezTo>
                <a:close/>
                <a:moveTo>
                  <a:pt x="3116173" y="516156"/>
                </a:moveTo>
                <a:lnTo>
                  <a:pt x="3116337" y="517420"/>
                </a:lnTo>
                <a:cubicBezTo>
                  <a:pt x="3116910" y="521828"/>
                  <a:pt x="3119202" y="539459"/>
                  <a:pt x="3128368" y="609982"/>
                </a:cubicBezTo>
                <a:cubicBezTo>
                  <a:pt x="3143644" y="700879"/>
                  <a:pt x="3128368" y="650729"/>
                  <a:pt x="3134478" y="719686"/>
                </a:cubicBezTo>
                <a:cubicBezTo>
                  <a:pt x="3135051" y="732615"/>
                  <a:pt x="3136269" y="743781"/>
                  <a:pt x="3137869" y="753391"/>
                </a:cubicBezTo>
                <a:lnTo>
                  <a:pt x="3139401" y="759958"/>
                </a:lnTo>
                <a:lnTo>
                  <a:pt x="3139705" y="762493"/>
                </a:lnTo>
                <a:lnTo>
                  <a:pt x="3140900" y="766382"/>
                </a:lnTo>
                <a:lnTo>
                  <a:pt x="3143555" y="777757"/>
                </a:lnTo>
                <a:lnTo>
                  <a:pt x="3147388" y="787482"/>
                </a:lnTo>
                <a:lnTo>
                  <a:pt x="3147975" y="789392"/>
                </a:lnTo>
                <a:lnTo>
                  <a:pt x="3148559" y="790453"/>
                </a:lnTo>
                <a:lnTo>
                  <a:pt x="3149966" y="794025"/>
                </a:lnTo>
                <a:cubicBezTo>
                  <a:pt x="3152050" y="798235"/>
                  <a:pt x="3153992" y="801302"/>
                  <a:pt x="3155532" y="803432"/>
                </a:cubicBezTo>
                <a:lnTo>
                  <a:pt x="3158873" y="807391"/>
                </a:lnTo>
                <a:lnTo>
                  <a:pt x="3159066" y="807391"/>
                </a:lnTo>
                <a:cubicBezTo>
                  <a:pt x="3159066" y="807391"/>
                  <a:pt x="3157728" y="806217"/>
                  <a:pt x="3155672" y="803380"/>
                </a:cubicBezTo>
                <a:lnTo>
                  <a:pt x="3148559" y="790453"/>
                </a:lnTo>
                <a:lnTo>
                  <a:pt x="3147388" y="787482"/>
                </a:lnTo>
                <a:lnTo>
                  <a:pt x="3140900" y="766382"/>
                </a:lnTo>
                <a:lnTo>
                  <a:pt x="3139401" y="759958"/>
                </a:lnTo>
                <a:lnTo>
                  <a:pt x="3134589" y="719747"/>
                </a:lnTo>
                <a:cubicBezTo>
                  <a:pt x="3128470" y="650884"/>
                  <a:pt x="3143768" y="700966"/>
                  <a:pt x="3128470" y="610192"/>
                </a:cubicBezTo>
                <a:cubicBezTo>
                  <a:pt x="3116232" y="516288"/>
                  <a:pt x="3116232" y="516288"/>
                  <a:pt x="3116232" y="516288"/>
                </a:cubicBezTo>
                <a:close/>
                <a:moveTo>
                  <a:pt x="373877" y="431916"/>
                </a:moveTo>
                <a:lnTo>
                  <a:pt x="375489" y="434208"/>
                </a:lnTo>
                <a:lnTo>
                  <a:pt x="389190" y="456139"/>
                </a:lnTo>
                <a:lnTo>
                  <a:pt x="404676" y="493952"/>
                </a:lnTo>
                <a:cubicBezTo>
                  <a:pt x="410212" y="508421"/>
                  <a:pt x="416225" y="521716"/>
                  <a:pt x="425436" y="530612"/>
                </a:cubicBezTo>
                <a:lnTo>
                  <a:pt x="425841" y="530848"/>
                </a:lnTo>
                <a:lnTo>
                  <a:pt x="405109" y="494283"/>
                </a:lnTo>
                <a:cubicBezTo>
                  <a:pt x="400952" y="483431"/>
                  <a:pt x="397064" y="471920"/>
                  <a:pt x="392295" y="461109"/>
                </a:cubicBezTo>
                <a:lnTo>
                  <a:pt x="389190" y="456139"/>
                </a:lnTo>
                <a:lnTo>
                  <a:pt x="386779" y="450253"/>
                </a:lnTo>
                <a:lnTo>
                  <a:pt x="375489" y="434208"/>
                </a:lnTo>
                <a:lnTo>
                  <a:pt x="374199" y="432143"/>
                </a:lnTo>
                <a:close/>
                <a:moveTo>
                  <a:pt x="6085727" y="127640"/>
                </a:moveTo>
                <a:cubicBezTo>
                  <a:pt x="6089727" y="127475"/>
                  <a:pt x="6093984" y="128405"/>
                  <a:pt x="6098576" y="130754"/>
                </a:cubicBezTo>
                <a:cubicBezTo>
                  <a:pt x="6129189" y="146413"/>
                  <a:pt x="6141434" y="230974"/>
                  <a:pt x="6153679" y="259161"/>
                </a:cubicBezTo>
                <a:cubicBezTo>
                  <a:pt x="6165924" y="299876"/>
                  <a:pt x="6184292" y="337459"/>
                  <a:pt x="6199598" y="375042"/>
                </a:cubicBezTo>
                <a:cubicBezTo>
                  <a:pt x="6233273" y="396965"/>
                  <a:pt x="6276131" y="381306"/>
                  <a:pt x="6303682" y="400097"/>
                </a:cubicBezTo>
                <a:cubicBezTo>
                  <a:pt x="6322050" y="412625"/>
                  <a:pt x="6331234" y="484658"/>
                  <a:pt x="6331234" y="503450"/>
                </a:cubicBezTo>
                <a:cubicBezTo>
                  <a:pt x="6331234" y="525373"/>
                  <a:pt x="6312866" y="591143"/>
                  <a:pt x="6294498" y="606803"/>
                </a:cubicBezTo>
                <a:cubicBezTo>
                  <a:pt x="6285315" y="616198"/>
                  <a:pt x="6239395" y="631858"/>
                  <a:pt x="6224089" y="641253"/>
                </a:cubicBezTo>
                <a:cubicBezTo>
                  <a:pt x="6205721" y="653781"/>
                  <a:pt x="6184292" y="666309"/>
                  <a:pt x="6165924" y="675704"/>
                </a:cubicBezTo>
                <a:cubicBezTo>
                  <a:pt x="6147556" y="685100"/>
                  <a:pt x="6123066" y="707023"/>
                  <a:pt x="6104698" y="713287"/>
                </a:cubicBezTo>
                <a:cubicBezTo>
                  <a:pt x="6086330" y="716419"/>
                  <a:pt x="6061840" y="703891"/>
                  <a:pt x="6037350" y="713287"/>
                </a:cubicBezTo>
                <a:cubicBezTo>
                  <a:pt x="6028166" y="741474"/>
                  <a:pt x="6034288" y="763398"/>
                  <a:pt x="6025104" y="791585"/>
                </a:cubicBezTo>
                <a:cubicBezTo>
                  <a:pt x="6018982" y="810376"/>
                  <a:pt x="6003675" y="822904"/>
                  <a:pt x="5994492" y="841695"/>
                </a:cubicBezTo>
                <a:cubicBezTo>
                  <a:pt x="5985308" y="835431"/>
                  <a:pt x="5973062" y="832299"/>
                  <a:pt x="5963879" y="822904"/>
                </a:cubicBezTo>
                <a:cubicBezTo>
                  <a:pt x="5960817" y="816640"/>
                  <a:pt x="5957756" y="807244"/>
                  <a:pt x="5954695" y="800980"/>
                </a:cubicBezTo>
                <a:cubicBezTo>
                  <a:pt x="5933266" y="713287"/>
                  <a:pt x="5905714" y="631858"/>
                  <a:pt x="5875101" y="547296"/>
                </a:cubicBezTo>
                <a:cubicBezTo>
                  <a:pt x="5902653" y="537901"/>
                  <a:pt x="5927143" y="525373"/>
                  <a:pt x="5936327" y="484658"/>
                </a:cubicBezTo>
                <a:cubicBezTo>
                  <a:pt x="5954695" y="387569"/>
                  <a:pt x="5905714" y="262293"/>
                  <a:pt x="5936327" y="162073"/>
                </a:cubicBezTo>
                <a:cubicBezTo>
                  <a:pt x="5982246" y="140149"/>
                  <a:pt x="5976124" y="180864"/>
                  <a:pt x="6012859" y="180864"/>
                </a:cubicBezTo>
                <a:cubicBezTo>
                  <a:pt x="6042325" y="183604"/>
                  <a:pt x="6057727" y="128796"/>
                  <a:pt x="6085727" y="127640"/>
                </a:cubicBezTo>
                <a:close/>
                <a:moveTo>
                  <a:pt x="536226" y="0"/>
                </a:moveTo>
                <a:cubicBezTo>
                  <a:pt x="692190" y="28155"/>
                  <a:pt x="869561" y="81338"/>
                  <a:pt x="1016351" y="134520"/>
                </a:cubicBezTo>
                <a:lnTo>
                  <a:pt x="1104019" y="162353"/>
                </a:lnTo>
                <a:lnTo>
                  <a:pt x="1104129" y="162016"/>
                </a:lnTo>
                <a:cubicBezTo>
                  <a:pt x="1125555" y="168277"/>
                  <a:pt x="1146981" y="171408"/>
                  <a:pt x="1168407" y="177669"/>
                </a:cubicBezTo>
                <a:lnTo>
                  <a:pt x="1168358" y="177862"/>
                </a:lnTo>
                <a:lnTo>
                  <a:pt x="1385353" y="221285"/>
                </a:lnTo>
                <a:cubicBezTo>
                  <a:pt x="1458004" y="234206"/>
                  <a:pt x="1530656" y="246736"/>
                  <a:pt x="1602542" y="262398"/>
                </a:cubicBezTo>
                <a:cubicBezTo>
                  <a:pt x="1847263" y="312516"/>
                  <a:pt x="2113397" y="362634"/>
                  <a:pt x="2370353" y="378296"/>
                </a:cubicBezTo>
                <a:cubicBezTo>
                  <a:pt x="2370353" y="378296"/>
                  <a:pt x="2370353" y="378296"/>
                  <a:pt x="2351999" y="788638"/>
                </a:cubicBezTo>
                <a:cubicBezTo>
                  <a:pt x="2351999" y="788638"/>
                  <a:pt x="2351999" y="788638"/>
                  <a:pt x="2347901" y="891463"/>
                </a:cubicBezTo>
                <a:lnTo>
                  <a:pt x="2345941" y="940628"/>
                </a:lnTo>
                <a:lnTo>
                  <a:pt x="2346507" y="941208"/>
                </a:lnTo>
                <a:cubicBezTo>
                  <a:pt x="2346507" y="941208"/>
                  <a:pt x="2346507" y="941208"/>
                  <a:pt x="2350604" y="838363"/>
                </a:cubicBezTo>
                <a:lnTo>
                  <a:pt x="2352585" y="788648"/>
                </a:lnTo>
                <a:lnTo>
                  <a:pt x="2352314" y="788642"/>
                </a:lnTo>
                <a:cubicBezTo>
                  <a:pt x="2352314" y="788642"/>
                  <a:pt x="2352314" y="788642"/>
                  <a:pt x="2370646" y="378038"/>
                </a:cubicBezTo>
                <a:cubicBezTo>
                  <a:pt x="2428697" y="384307"/>
                  <a:pt x="2483693" y="384307"/>
                  <a:pt x="2541744" y="384307"/>
                </a:cubicBezTo>
                <a:cubicBezTo>
                  <a:pt x="2725064" y="384307"/>
                  <a:pt x="2908384" y="403113"/>
                  <a:pt x="3088648" y="399979"/>
                </a:cubicBezTo>
                <a:cubicBezTo>
                  <a:pt x="3088648" y="399979"/>
                  <a:pt x="3088648" y="399979"/>
                  <a:pt x="3076427" y="428188"/>
                </a:cubicBezTo>
                <a:lnTo>
                  <a:pt x="3076544" y="428444"/>
                </a:lnTo>
                <a:lnTo>
                  <a:pt x="3077987" y="425122"/>
                </a:lnTo>
                <a:cubicBezTo>
                  <a:pt x="3079517" y="421601"/>
                  <a:pt x="3082576" y="414558"/>
                  <a:pt x="3088695" y="400472"/>
                </a:cubicBezTo>
                <a:cubicBezTo>
                  <a:pt x="3162126" y="400472"/>
                  <a:pt x="3235556" y="394212"/>
                  <a:pt x="3305926" y="384822"/>
                </a:cubicBezTo>
                <a:cubicBezTo>
                  <a:pt x="3305926" y="366041"/>
                  <a:pt x="3302867" y="344130"/>
                  <a:pt x="3305926" y="325349"/>
                </a:cubicBezTo>
                <a:cubicBezTo>
                  <a:pt x="3330403" y="347260"/>
                  <a:pt x="3360999" y="387952"/>
                  <a:pt x="3388535" y="397342"/>
                </a:cubicBezTo>
                <a:cubicBezTo>
                  <a:pt x="3409952" y="406733"/>
                  <a:pt x="3446667" y="397342"/>
                  <a:pt x="3471144" y="403603"/>
                </a:cubicBezTo>
                <a:cubicBezTo>
                  <a:pt x="3495621" y="409863"/>
                  <a:pt x="3507859" y="419253"/>
                  <a:pt x="3535396" y="419253"/>
                </a:cubicBezTo>
                <a:cubicBezTo>
                  <a:pt x="3575170" y="419253"/>
                  <a:pt x="3569051" y="406733"/>
                  <a:pt x="3599647" y="428644"/>
                </a:cubicBezTo>
                <a:cubicBezTo>
                  <a:pt x="3624124" y="447425"/>
                  <a:pt x="3633302" y="469336"/>
                  <a:pt x="3666958" y="475596"/>
                </a:cubicBezTo>
                <a:cubicBezTo>
                  <a:pt x="3731209" y="494377"/>
                  <a:pt x="3792401" y="466205"/>
                  <a:pt x="3856653" y="472466"/>
                </a:cubicBezTo>
                <a:cubicBezTo>
                  <a:pt x="3868891" y="519418"/>
                  <a:pt x="3767924" y="550719"/>
                  <a:pt x="3737329" y="575760"/>
                </a:cubicBezTo>
                <a:cubicBezTo>
                  <a:pt x="3712852" y="597671"/>
                  <a:pt x="3624124" y="654014"/>
                  <a:pt x="3618005" y="685315"/>
                </a:cubicBezTo>
                <a:cubicBezTo>
                  <a:pt x="3605766" y="741658"/>
                  <a:pt x="3660839" y="707226"/>
                  <a:pt x="3691435" y="691575"/>
                </a:cubicBezTo>
                <a:cubicBezTo>
                  <a:pt x="3688375" y="697836"/>
                  <a:pt x="3685316" y="700966"/>
                  <a:pt x="3682256" y="704096"/>
                </a:cubicBezTo>
                <a:lnTo>
                  <a:pt x="3655976" y="737606"/>
                </a:lnTo>
                <a:lnTo>
                  <a:pt x="3656462" y="737348"/>
                </a:lnTo>
                <a:cubicBezTo>
                  <a:pt x="3667538" y="728745"/>
                  <a:pt x="3676703" y="716232"/>
                  <a:pt x="3682814" y="703718"/>
                </a:cubicBezTo>
                <a:cubicBezTo>
                  <a:pt x="3685869" y="700590"/>
                  <a:pt x="3688924" y="697462"/>
                  <a:pt x="3691979" y="691205"/>
                </a:cubicBezTo>
                <a:cubicBezTo>
                  <a:pt x="3698090" y="688076"/>
                  <a:pt x="3704200" y="684948"/>
                  <a:pt x="3707256" y="684948"/>
                </a:cubicBezTo>
                <a:cubicBezTo>
                  <a:pt x="3719477" y="684948"/>
                  <a:pt x="3725587" y="706847"/>
                  <a:pt x="3737808" y="706847"/>
                </a:cubicBezTo>
                <a:cubicBezTo>
                  <a:pt x="3750029" y="709975"/>
                  <a:pt x="3759195" y="703718"/>
                  <a:pt x="3771415" y="703718"/>
                </a:cubicBezTo>
                <a:lnTo>
                  <a:pt x="3831901" y="697525"/>
                </a:lnTo>
                <a:lnTo>
                  <a:pt x="3849894" y="691382"/>
                </a:lnTo>
                <a:cubicBezTo>
                  <a:pt x="3914190" y="663161"/>
                  <a:pt x="3972362" y="553413"/>
                  <a:pt x="4042781" y="544006"/>
                </a:cubicBezTo>
                <a:cubicBezTo>
                  <a:pt x="4036657" y="569091"/>
                  <a:pt x="3981547" y="641212"/>
                  <a:pt x="3999917" y="666297"/>
                </a:cubicBezTo>
                <a:cubicBezTo>
                  <a:pt x="4012164" y="685111"/>
                  <a:pt x="4024411" y="669433"/>
                  <a:pt x="4042781" y="669433"/>
                </a:cubicBezTo>
                <a:cubicBezTo>
                  <a:pt x="4076459" y="669433"/>
                  <a:pt x="4079521" y="681975"/>
                  <a:pt x="4107076" y="688247"/>
                </a:cubicBezTo>
                <a:cubicBezTo>
                  <a:pt x="4143817" y="697654"/>
                  <a:pt x="4208112" y="669433"/>
                  <a:pt x="4244852" y="656890"/>
                </a:cubicBezTo>
                <a:cubicBezTo>
                  <a:pt x="4266284" y="647483"/>
                  <a:pt x="4281593" y="625533"/>
                  <a:pt x="4306086" y="616126"/>
                </a:cubicBezTo>
                <a:cubicBezTo>
                  <a:pt x="4330580" y="609855"/>
                  <a:pt x="4358135" y="628669"/>
                  <a:pt x="4382629" y="631805"/>
                </a:cubicBezTo>
                <a:cubicBezTo>
                  <a:pt x="4410184" y="638076"/>
                  <a:pt x="4440801" y="634940"/>
                  <a:pt x="4462233" y="660026"/>
                </a:cubicBezTo>
                <a:cubicBezTo>
                  <a:pt x="4480603" y="681975"/>
                  <a:pt x="4477541" y="703925"/>
                  <a:pt x="4498973" y="722739"/>
                </a:cubicBezTo>
                <a:cubicBezTo>
                  <a:pt x="4465294" y="741553"/>
                  <a:pt x="4437739" y="732146"/>
                  <a:pt x="4404060" y="722739"/>
                </a:cubicBezTo>
                <a:cubicBezTo>
                  <a:pt x="4361197" y="713332"/>
                  <a:pt x="4342827" y="722739"/>
                  <a:pt x="4303025" y="744689"/>
                </a:cubicBezTo>
                <a:cubicBezTo>
                  <a:pt x="4269346" y="766638"/>
                  <a:pt x="4244852" y="779181"/>
                  <a:pt x="4211174" y="782317"/>
                </a:cubicBezTo>
                <a:cubicBezTo>
                  <a:pt x="4171372" y="785452"/>
                  <a:pt x="4156063" y="791724"/>
                  <a:pt x="4137693" y="841894"/>
                </a:cubicBezTo>
                <a:lnTo>
                  <a:pt x="4116544" y="897592"/>
                </a:lnTo>
                <a:lnTo>
                  <a:pt x="4116657" y="897677"/>
                </a:lnTo>
                <a:cubicBezTo>
                  <a:pt x="4110546" y="910191"/>
                  <a:pt x="4107491" y="922704"/>
                  <a:pt x="4104436" y="935218"/>
                </a:cubicBezTo>
                <a:cubicBezTo>
                  <a:pt x="4092215" y="979015"/>
                  <a:pt x="4104436" y="969630"/>
                  <a:pt x="4119712" y="997785"/>
                </a:cubicBezTo>
                <a:cubicBezTo>
                  <a:pt x="4147209" y="1047839"/>
                  <a:pt x="4141099" y="1091636"/>
                  <a:pt x="4134988" y="1151075"/>
                </a:cubicBezTo>
                <a:cubicBezTo>
                  <a:pt x="4133461" y="1172974"/>
                  <a:pt x="4130405" y="1199565"/>
                  <a:pt x="4128878" y="1227329"/>
                </a:cubicBezTo>
                <a:lnTo>
                  <a:pt x="4131933" y="1310621"/>
                </a:lnTo>
                <a:lnTo>
                  <a:pt x="4131984" y="1310621"/>
                </a:lnTo>
                <a:cubicBezTo>
                  <a:pt x="4138101" y="1360704"/>
                  <a:pt x="4159508" y="1401397"/>
                  <a:pt x="4202323" y="1417048"/>
                </a:cubicBezTo>
                <a:cubicBezTo>
                  <a:pt x="4208439" y="1607989"/>
                  <a:pt x="4220672" y="1798930"/>
                  <a:pt x="4242079" y="1989872"/>
                </a:cubicBezTo>
                <a:lnTo>
                  <a:pt x="4242362" y="1993782"/>
                </a:lnTo>
                <a:lnTo>
                  <a:pt x="4242362" y="1990262"/>
                </a:lnTo>
                <a:cubicBezTo>
                  <a:pt x="4220960" y="1799286"/>
                  <a:pt x="4208730" y="1608310"/>
                  <a:pt x="4202615" y="1417334"/>
                </a:cubicBezTo>
                <a:cubicBezTo>
                  <a:pt x="4208730" y="1420465"/>
                  <a:pt x="4214845" y="1420465"/>
                  <a:pt x="4220960" y="1420465"/>
                </a:cubicBezTo>
                <a:cubicBezTo>
                  <a:pt x="4251535" y="1426726"/>
                  <a:pt x="4275994" y="1417334"/>
                  <a:pt x="4291282" y="1395419"/>
                </a:cubicBezTo>
                <a:lnTo>
                  <a:pt x="4291352" y="1395418"/>
                </a:lnTo>
                <a:lnTo>
                  <a:pt x="4315646" y="1349305"/>
                </a:lnTo>
                <a:cubicBezTo>
                  <a:pt x="4332848" y="1295723"/>
                  <a:pt x="4329408" y="1225846"/>
                  <a:pt x="4315646" y="1185917"/>
                </a:cubicBezTo>
                <a:cubicBezTo>
                  <a:pt x="4300355" y="1142072"/>
                  <a:pt x="4260599" y="1107623"/>
                  <a:pt x="4263657" y="1060647"/>
                </a:cubicBezTo>
                <a:cubicBezTo>
                  <a:pt x="4263657" y="1038725"/>
                  <a:pt x="4275890" y="1026198"/>
                  <a:pt x="4278948" y="1007408"/>
                </a:cubicBezTo>
                <a:cubicBezTo>
                  <a:pt x="4288123" y="979222"/>
                  <a:pt x="4282006" y="954169"/>
                  <a:pt x="4288123" y="929115"/>
                </a:cubicBezTo>
                <a:cubicBezTo>
                  <a:pt x="4303413" y="872744"/>
                  <a:pt x="4312588" y="907193"/>
                  <a:pt x="4352344" y="900929"/>
                </a:cubicBezTo>
                <a:cubicBezTo>
                  <a:pt x="4410450" y="891534"/>
                  <a:pt x="4376810" y="838295"/>
                  <a:pt x="4410450" y="806977"/>
                </a:cubicBezTo>
                <a:cubicBezTo>
                  <a:pt x="4421153" y="796016"/>
                  <a:pt x="4439502" y="792884"/>
                  <a:pt x="4458616" y="794059"/>
                </a:cubicBezTo>
                <a:cubicBezTo>
                  <a:pt x="4477730" y="795233"/>
                  <a:pt x="4497608" y="800714"/>
                  <a:pt x="4511370" y="806977"/>
                </a:cubicBezTo>
                <a:cubicBezTo>
                  <a:pt x="4557242" y="832031"/>
                  <a:pt x="4593940" y="888402"/>
                  <a:pt x="4578649" y="941642"/>
                </a:cubicBezTo>
                <a:cubicBezTo>
                  <a:pt x="4569475" y="969827"/>
                  <a:pt x="4554184" y="972959"/>
                  <a:pt x="4557242" y="1004276"/>
                </a:cubicBezTo>
                <a:cubicBezTo>
                  <a:pt x="4557242" y="1007408"/>
                  <a:pt x="4569475" y="1057516"/>
                  <a:pt x="4569475" y="1057516"/>
                </a:cubicBezTo>
                <a:cubicBezTo>
                  <a:pt x="4603115" y="1107623"/>
                  <a:pt x="4624522" y="1044989"/>
                  <a:pt x="4648988" y="1016803"/>
                </a:cubicBezTo>
                <a:cubicBezTo>
                  <a:pt x="4691802" y="1026198"/>
                  <a:pt x="4731558" y="1070043"/>
                  <a:pt x="4737675" y="1117018"/>
                </a:cubicBezTo>
                <a:cubicBezTo>
                  <a:pt x="4743791" y="1145204"/>
                  <a:pt x="4719326" y="1179653"/>
                  <a:pt x="4707093" y="1204707"/>
                </a:cubicBezTo>
                <a:cubicBezTo>
                  <a:pt x="4685686" y="1242288"/>
                  <a:pt x="4670395" y="1248551"/>
                  <a:pt x="4673453" y="1295527"/>
                </a:cubicBezTo>
                <a:cubicBezTo>
                  <a:pt x="4674982" y="1308054"/>
                  <a:pt x="4674982" y="1318232"/>
                  <a:pt x="4675746" y="1326844"/>
                </a:cubicBezTo>
                <a:lnTo>
                  <a:pt x="4682465" y="1348251"/>
                </a:lnTo>
                <a:lnTo>
                  <a:pt x="4700699" y="1363803"/>
                </a:lnTo>
                <a:cubicBezTo>
                  <a:pt x="4725150" y="1379445"/>
                  <a:pt x="4774054" y="1370060"/>
                  <a:pt x="4792393" y="1351290"/>
                </a:cubicBezTo>
                <a:cubicBezTo>
                  <a:pt x="4832127" y="1310621"/>
                  <a:pt x="4905482" y="1298108"/>
                  <a:pt x="4951329" y="1266824"/>
                </a:cubicBezTo>
                <a:lnTo>
                  <a:pt x="4960314" y="1260692"/>
                </a:lnTo>
                <a:lnTo>
                  <a:pt x="4960259" y="1260435"/>
                </a:lnTo>
                <a:cubicBezTo>
                  <a:pt x="4984735" y="1247917"/>
                  <a:pt x="5009211" y="1232270"/>
                  <a:pt x="5030628" y="1213493"/>
                </a:cubicBezTo>
                <a:cubicBezTo>
                  <a:pt x="5036747" y="1229140"/>
                  <a:pt x="5042866" y="1244787"/>
                  <a:pt x="5048985" y="1260435"/>
                </a:cubicBezTo>
                <a:lnTo>
                  <a:pt x="5049392" y="1260351"/>
                </a:lnTo>
                <a:lnTo>
                  <a:pt x="5031128" y="1213697"/>
                </a:lnTo>
                <a:cubicBezTo>
                  <a:pt x="5043366" y="1204319"/>
                  <a:pt x="5052545" y="1194941"/>
                  <a:pt x="5061724" y="1185563"/>
                </a:cubicBezTo>
                <a:cubicBezTo>
                  <a:pt x="5083140" y="1151177"/>
                  <a:pt x="5067843" y="1141799"/>
                  <a:pt x="5061724" y="1107413"/>
                </a:cubicBezTo>
                <a:cubicBezTo>
                  <a:pt x="5058664" y="1088657"/>
                  <a:pt x="5046426" y="1104287"/>
                  <a:pt x="5058664" y="1079279"/>
                </a:cubicBezTo>
                <a:cubicBezTo>
                  <a:pt x="5061724" y="1076153"/>
                  <a:pt x="5073962" y="1069901"/>
                  <a:pt x="5077021" y="1066775"/>
                </a:cubicBezTo>
                <a:cubicBezTo>
                  <a:pt x="5122915" y="1029263"/>
                  <a:pt x="5159629" y="1029263"/>
                  <a:pt x="5208582" y="1035515"/>
                </a:cubicBezTo>
                <a:cubicBezTo>
                  <a:pt x="5282011" y="1044893"/>
                  <a:pt x="5330964" y="988625"/>
                  <a:pt x="5395215" y="963617"/>
                </a:cubicBezTo>
                <a:cubicBezTo>
                  <a:pt x="5395215" y="932357"/>
                  <a:pt x="5376857" y="826072"/>
                  <a:pt x="5413572" y="829198"/>
                </a:cubicBezTo>
                <a:cubicBezTo>
                  <a:pt x="5422751" y="804190"/>
                  <a:pt x="5407453" y="772930"/>
                  <a:pt x="5419691" y="747922"/>
                </a:cubicBezTo>
                <a:cubicBezTo>
                  <a:pt x="5434989" y="710410"/>
                  <a:pt x="5508418" y="688528"/>
                  <a:pt x="5539014" y="672898"/>
                </a:cubicBezTo>
                <a:lnTo>
                  <a:pt x="5633058" y="632604"/>
                </a:lnTo>
                <a:lnTo>
                  <a:pt x="5632861" y="632000"/>
                </a:lnTo>
                <a:cubicBezTo>
                  <a:pt x="5691185" y="613206"/>
                  <a:pt x="5749509" y="600677"/>
                  <a:pt x="5810903" y="591280"/>
                </a:cubicBezTo>
                <a:lnTo>
                  <a:pt x="5822624" y="576330"/>
                </a:lnTo>
                <a:lnTo>
                  <a:pt x="5822563" y="576079"/>
                </a:lnTo>
                <a:lnTo>
                  <a:pt x="5823012" y="575836"/>
                </a:lnTo>
                <a:lnTo>
                  <a:pt x="5823182" y="575619"/>
                </a:lnTo>
                <a:lnTo>
                  <a:pt x="5823209" y="575729"/>
                </a:lnTo>
                <a:lnTo>
                  <a:pt x="5874498" y="547958"/>
                </a:lnTo>
                <a:cubicBezTo>
                  <a:pt x="5905049" y="632321"/>
                  <a:pt x="5932544" y="713558"/>
                  <a:pt x="5953929" y="801045"/>
                </a:cubicBezTo>
                <a:cubicBezTo>
                  <a:pt x="5956984" y="807295"/>
                  <a:pt x="5960039" y="816668"/>
                  <a:pt x="5963094" y="822917"/>
                </a:cubicBezTo>
                <a:cubicBezTo>
                  <a:pt x="5972259" y="832291"/>
                  <a:pt x="5984479" y="835415"/>
                  <a:pt x="5993644" y="841664"/>
                </a:cubicBezTo>
                <a:cubicBezTo>
                  <a:pt x="5990589" y="844789"/>
                  <a:pt x="5990589" y="847913"/>
                  <a:pt x="5987534" y="851038"/>
                </a:cubicBezTo>
                <a:lnTo>
                  <a:pt x="5978423" y="903844"/>
                </a:lnTo>
                <a:lnTo>
                  <a:pt x="5979261" y="903605"/>
                </a:lnTo>
                <a:cubicBezTo>
                  <a:pt x="5979261" y="909879"/>
                  <a:pt x="5982323" y="916153"/>
                  <a:pt x="5982323" y="922427"/>
                </a:cubicBezTo>
                <a:cubicBezTo>
                  <a:pt x="5988446" y="956935"/>
                  <a:pt x="5991508" y="944387"/>
                  <a:pt x="6012939" y="969483"/>
                </a:cubicBezTo>
                <a:cubicBezTo>
                  <a:pt x="6025185" y="985168"/>
                  <a:pt x="6034370" y="1013402"/>
                  <a:pt x="6046616" y="1032224"/>
                </a:cubicBezTo>
                <a:cubicBezTo>
                  <a:pt x="6052740" y="1047909"/>
                  <a:pt x="6086417" y="1091828"/>
                  <a:pt x="6083355" y="1101239"/>
                </a:cubicBezTo>
                <a:cubicBezTo>
                  <a:pt x="6083355" y="1129472"/>
                  <a:pt x="6046616" y="1135746"/>
                  <a:pt x="6022124" y="1142020"/>
                </a:cubicBezTo>
                <a:lnTo>
                  <a:pt x="6021968" y="1141689"/>
                </a:lnTo>
                <a:lnTo>
                  <a:pt x="6015860" y="1141689"/>
                </a:lnTo>
                <a:cubicBezTo>
                  <a:pt x="6003597" y="1144833"/>
                  <a:pt x="5997466" y="1132259"/>
                  <a:pt x="5985203" y="1141689"/>
                </a:cubicBezTo>
                <a:cubicBezTo>
                  <a:pt x="5979071" y="1144833"/>
                  <a:pt x="5972940" y="1166836"/>
                  <a:pt x="5966808" y="1176266"/>
                </a:cubicBezTo>
                <a:lnTo>
                  <a:pt x="5933253" y="1051159"/>
                </a:lnTo>
                <a:lnTo>
                  <a:pt x="5933043" y="1051231"/>
                </a:lnTo>
                <a:lnTo>
                  <a:pt x="5966585" y="1175996"/>
                </a:lnTo>
                <a:cubicBezTo>
                  <a:pt x="5966585" y="1179117"/>
                  <a:pt x="5966585" y="1179117"/>
                  <a:pt x="5966585" y="1182239"/>
                </a:cubicBezTo>
                <a:cubicBezTo>
                  <a:pt x="5945223" y="1210334"/>
                  <a:pt x="5913943" y="1227503"/>
                  <a:pt x="5879611" y="1241160"/>
                </a:cubicBezTo>
                <a:lnTo>
                  <a:pt x="5774486" y="1278952"/>
                </a:lnTo>
                <a:lnTo>
                  <a:pt x="5774599" y="1279343"/>
                </a:lnTo>
                <a:cubicBezTo>
                  <a:pt x="5768480" y="1282469"/>
                  <a:pt x="5762361" y="1285595"/>
                  <a:pt x="5759301" y="1285595"/>
                </a:cubicBezTo>
                <a:cubicBezTo>
                  <a:pt x="5731765" y="1269965"/>
                  <a:pt x="5704229" y="1257461"/>
                  <a:pt x="5673634" y="1257461"/>
                </a:cubicBezTo>
                <a:cubicBezTo>
                  <a:pt x="5661396" y="1257461"/>
                  <a:pt x="5652217" y="1257461"/>
                  <a:pt x="5643038" y="1254335"/>
                </a:cubicBezTo>
                <a:lnTo>
                  <a:pt x="5623759" y="1240319"/>
                </a:lnTo>
                <a:lnTo>
                  <a:pt x="5630473" y="1246112"/>
                </a:lnTo>
                <a:cubicBezTo>
                  <a:pt x="5634303" y="1249635"/>
                  <a:pt x="5638132" y="1252767"/>
                  <a:pt x="5642727" y="1254333"/>
                </a:cubicBezTo>
                <a:cubicBezTo>
                  <a:pt x="5651917" y="1257465"/>
                  <a:pt x="5661108" y="1257465"/>
                  <a:pt x="5673361" y="1257465"/>
                </a:cubicBezTo>
                <a:cubicBezTo>
                  <a:pt x="5703996" y="1257465"/>
                  <a:pt x="5731566" y="1269993"/>
                  <a:pt x="5759137" y="1285654"/>
                </a:cubicBezTo>
                <a:cubicBezTo>
                  <a:pt x="5737693" y="1298182"/>
                  <a:pt x="5716249" y="1307578"/>
                  <a:pt x="5700932" y="1326370"/>
                </a:cubicBezTo>
                <a:cubicBezTo>
                  <a:pt x="5694805" y="1363954"/>
                  <a:pt x="5743820" y="1367086"/>
                  <a:pt x="5746883" y="1414067"/>
                </a:cubicBezTo>
                <a:cubicBezTo>
                  <a:pt x="5749947" y="1435991"/>
                  <a:pt x="5737693" y="1464179"/>
                  <a:pt x="5734630" y="1486103"/>
                </a:cubicBezTo>
                <a:cubicBezTo>
                  <a:pt x="5731566" y="1508028"/>
                  <a:pt x="5743820" y="1555008"/>
                  <a:pt x="5731566" y="1570668"/>
                </a:cubicBezTo>
                <a:cubicBezTo>
                  <a:pt x="5697869" y="1627045"/>
                  <a:pt x="5648854" y="1523688"/>
                  <a:pt x="5618220" y="1570668"/>
                </a:cubicBezTo>
                <a:cubicBezTo>
                  <a:pt x="5593712" y="1608252"/>
                  <a:pt x="5707059" y="1674025"/>
                  <a:pt x="5694805" y="1727270"/>
                </a:cubicBezTo>
                <a:cubicBezTo>
                  <a:pt x="5679488" y="1799306"/>
                  <a:pt x="5609030" y="1727270"/>
                  <a:pt x="5563078" y="1733534"/>
                </a:cubicBezTo>
                <a:cubicBezTo>
                  <a:pt x="5563078" y="1695949"/>
                  <a:pt x="5563078" y="1617649"/>
                  <a:pt x="5538571" y="1589460"/>
                </a:cubicBezTo>
                <a:cubicBezTo>
                  <a:pt x="5511000" y="1555008"/>
                  <a:pt x="5498747" y="1595724"/>
                  <a:pt x="5495683" y="1630177"/>
                </a:cubicBezTo>
                <a:cubicBezTo>
                  <a:pt x="5489556" y="1655233"/>
                  <a:pt x="5517127" y="1705345"/>
                  <a:pt x="5501810" y="1727270"/>
                </a:cubicBezTo>
                <a:cubicBezTo>
                  <a:pt x="5498747" y="1731968"/>
                  <a:pt x="5492620" y="1735883"/>
                  <a:pt x="5484961" y="1739015"/>
                </a:cubicBezTo>
                <a:lnTo>
                  <a:pt x="5459225" y="1745980"/>
                </a:lnTo>
                <a:lnTo>
                  <a:pt x="5459235" y="1746095"/>
                </a:lnTo>
                <a:cubicBezTo>
                  <a:pt x="5446994" y="1746095"/>
                  <a:pt x="5434753" y="1746095"/>
                  <a:pt x="5425573" y="1746095"/>
                </a:cubicBezTo>
                <a:cubicBezTo>
                  <a:pt x="5391910" y="1818119"/>
                  <a:pt x="5486777" y="1808724"/>
                  <a:pt x="5523499" y="1814987"/>
                </a:cubicBezTo>
                <a:cubicBezTo>
                  <a:pt x="5590824" y="1833776"/>
                  <a:pt x="5572463" y="1852565"/>
                  <a:pt x="5590824" y="1905800"/>
                </a:cubicBezTo>
                <a:cubicBezTo>
                  <a:pt x="5593884" y="1915194"/>
                  <a:pt x="5609185" y="1940246"/>
                  <a:pt x="5615306" y="1946509"/>
                </a:cubicBezTo>
                <a:cubicBezTo>
                  <a:pt x="5630607" y="1965298"/>
                  <a:pt x="5633667" y="1955903"/>
                  <a:pt x="5652028" y="1968429"/>
                </a:cubicBezTo>
                <a:lnTo>
                  <a:pt x="5660996" y="1974547"/>
                </a:lnTo>
                <a:lnTo>
                  <a:pt x="5661232" y="1974494"/>
                </a:lnTo>
                <a:cubicBezTo>
                  <a:pt x="5679584" y="1993277"/>
                  <a:pt x="5688761" y="2024581"/>
                  <a:pt x="5667349" y="2043363"/>
                </a:cubicBezTo>
                <a:cubicBezTo>
                  <a:pt x="5664290" y="2046493"/>
                  <a:pt x="5648996" y="2043363"/>
                  <a:pt x="5642879" y="2046493"/>
                </a:cubicBezTo>
                <a:cubicBezTo>
                  <a:pt x="5636761" y="2052754"/>
                  <a:pt x="5627585" y="2068406"/>
                  <a:pt x="5627585" y="2068406"/>
                </a:cubicBezTo>
                <a:cubicBezTo>
                  <a:pt x="5609232" y="2080928"/>
                  <a:pt x="5587821" y="2084058"/>
                  <a:pt x="5566409" y="2077797"/>
                </a:cubicBezTo>
                <a:cubicBezTo>
                  <a:pt x="5560292" y="2121623"/>
                  <a:pt x="5596997" y="2124753"/>
                  <a:pt x="5624526" y="2131014"/>
                </a:cubicBezTo>
                <a:cubicBezTo>
                  <a:pt x="5648996" y="2134145"/>
                  <a:pt x="5679584" y="2146666"/>
                  <a:pt x="5697937" y="2143536"/>
                </a:cubicBezTo>
                <a:cubicBezTo>
                  <a:pt x="5710172" y="2206144"/>
                  <a:pt x="5621467" y="2168579"/>
                  <a:pt x="5600056" y="2184231"/>
                </a:cubicBezTo>
                <a:cubicBezTo>
                  <a:pt x="5535822" y="2221796"/>
                  <a:pt x="5639820" y="2228057"/>
                  <a:pt x="5609232" y="2275013"/>
                </a:cubicBezTo>
                <a:cubicBezTo>
                  <a:pt x="5636761" y="2287534"/>
                  <a:pt x="5627585" y="2309447"/>
                  <a:pt x="5600056" y="2315708"/>
                </a:cubicBezTo>
                <a:cubicBezTo>
                  <a:pt x="5587821" y="2343882"/>
                  <a:pt x="5560292" y="2393968"/>
                  <a:pt x="5535822" y="2415881"/>
                </a:cubicBezTo>
                <a:cubicBezTo>
                  <a:pt x="5514410" y="2434663"/>
                  <a:pt x="5499116" y="2437794"/>
                  <a:pt x="5480764" y="2469098"/>
                </a:cubicBezTo>
                <a:cubicBezTo>
                  <a:pt x="5480764" y="2475358"/>
                  <a:pt x="5477705" y="2478489"/>
                  <a:pt x="5477705" y="2481619"/>
                </a:cubicBezTo>
                <a:lnTo>
                  <a:pt x="5476906" y="2481186"/>
                </a:lnTo>
                <a:lnTo>
                  <a:pt x="5464347" y="2504219"/>
                </a:lnTo>
                <a:cubicBezTo>
                  <a:pt x="5459382" y="2510881"/>
                  <a:pt x="5452506" y="2517150"/>
                  <a:pt x="5440283" y="2524986"/>
                </a:cubicBezTo>
                <a:cubicBezTo>
                  <a:pt x="5409725" y="2540659"/>
                  <a:pt x="5397502" y="2534390"/>
                  <a:pt x="5376111" y="2568871"/>
                </a:cubicBezTo>
                <a:cubicBezTo>
                  <a:pt x="5366944" y="2587679"/>
                  <a:pt x="5366944" y="2619025"/>
                  <a:pt x="5354721" y="2637833"/>
                </a:cubicBezTo>
                <a:cubicBezTo>
                  <a:pt x="5336386" y="2662910"/>
                  <a:pt x="5308884" y="2678583"/>
                  <a:pt x="5284438" y="2700525"/>
                </a:cubicBezTo>
                <a:cubicBezTo>
                  <a:pt x="5272215" y="2709929"/>
                  <a:pt x="5266103" y="2725602"/>
                  <a:pt x="5250824" y="2731871"/>
                </a:cubicBezTo>
                <a:cubicBezTo>
                  <a:pt x="5229434" y="2738140"/>
                  <a:pt x="5211099" y="2719333"/>
                  <a:pt x="5189709" y="2731871"/>
                </a:cubicBezTo>
                <a:cubicBezTo>
                  <a:pt x="5143872" y="2753814"/>
                  <a:pt x="5183597" y="2772621"/>
                  <a:pt x="5174430" y="2813371"/>
                </a:cubicBezTo>
                <a:cubicBezTo>
                  <a:pt x="5171374" y="2816506"/>
                  <a:pt x="5168318" y="2819641"/>
                  <a:pt x="5165262" y="2822775"/>
                </a:cubicBezTo>
                <a:lnTo>
                  <a:pt x="5164991" y="2822593"/>
                </a:lnTo>
                <a:lnTo>
                  <a:pt x="5146805" y="2841218"/>
                </a:lnTo>
                <a:cubicBezTo>
                  <a:pt x="5140695" y="2853731"/>
                  <a:pt x="5143750" y="2875630"/>
                  <a:pt x="5140695" y="2891272"/>
                </a:cubicBezTo>
                <a:cubicBezTo>
                  <a:pt x="5128476" y="2925684"/>
                  <a:pt x="5113203" y="2956967"/>
                  <a:pt x="5100984" y="2991379"/>
                </a:cubicBezTo>
                <a:lnTo>
                  <a:pt x="5122346" y="3050760"/>
                </a:lnTo>
                <a:lnTo>
                  <a:pt x="5123179" y="3050653"/>
                </a:lnTo>
                <a:cubicBezTo>
                  <a:pt x="5169050" y="3153946"/>
                  <a:pt x="5236327" y="3250979"/>
                  <a:pt x="5297488" y="3348012"/>
                </a:cubicBezTo>
                <a:cubicBezTo>
                  <a:pt x="5321953" y="3388703"/>
                  <a:pt x="5312779" y="3416874"/>
                  <a:pt x="5340301" y="3454435"/>
                </a:cubicBezTo>
                <a:cubicBezTo>
                  <a:pt x="5376998" y="3498256"/>
                  <a:pt x="5410637" y="3551468"/>
                  <a:pt x="5432043" y="3604679"/>
                </a:cubicBezTo>
                <a:cubicBezTo>
                  <a:pt x="5468740" y="3692322"/>
                  <a:pt x="5471798" y="3783094"/>
                  <a:pt x="5456508" y="3873867"/>
                </a:cubicBezTo>
                <a:cubicBezTo>
                  <a:pt x="5447334" y="3927079"/>
                  <a:pt x="5432043" y="3917688"/>
                  <a:pt x="5380056" y="3930209"/>
                </a:cubicBezTo>
                <a:cubicBezTo>
                  <a:pt x="5315837" y="3948989"/>
                  <a:pt x="5337243" y="3942729"/>
                  <a:pt x="5309721" y="3880127"/>
                </a:cubicBezTo>
                <a:cubicBezTo>
                  <a:pt x="5300546" y="3858217"/>
                  <a:pt x="5288314" y="3836306"/>
                  <a:pt x="5266908" y="3820656"/>
                </a:cubicBezTo>
                <a:cubicBezTo>
                  <a:pt x="5254675" y="3808135"/>
                  <a:pt x="5227153" y="3801875"/>
                  <a:pt x="5214921" y="3789355"/>
                </a:cubicBezTo>
                <a:cubicBezTo>
                  <a:pt x="5172108" y="3739273"/>
                  <a:pt x="5162934" y="3610939"/>
                  <a:pt x="5144585" y="3548338"/>
                </a:cubicBezTo>
                <a:cubicBezTo>
                  <a:pt x="5135411" y="3607809"/>
                  <a:pt x="5055901" y="3535817"/>
                  <a:pt x="5046727" y="3513907"/>
                </a:cubicBezTo>
                <a:cubicBezTo>
                  <a:pt x="5034495" y="3485736"/>
                  <a:pt x="5055901" y="3470085"/>
                  <a:pt x="5049785" y="3445045"/>
                </a:cubicBezTo>
                <a:cubicBezTo>
                  <a:pt x="5043669" y="3416874"/>
                  <a:pt x="5022263" y="3391833"/>
                  <a:pt x="5016146" y="3363662"/>
                </a:cubicBezTo>
                <a:cubicBezTo>
                  <a:pt x="5003914" y="3316711"/>
                  <a:pt x="5006972" y="3310451"/>
                  <a:pt x="4964159" y="3294800"/>
                </a:cubicBezTo>
                <a:cubicBezTo>
                  <a:pt x="4936637" y="3285410"/>
                  <a:pt x="4921346" y="3288540"/>
                  <a:pt x="4899940" y="3263499"/>
                </a:cubicBezTo>
                <a:cubicBezTo>
                  <a:pt x="4872417" y="3232198"/>
                  <a:pt x="4875476" y="3216548"/>
                  <a:pt x="4835721" y="3197768"/>
                </a:cubicBezTo>
                <a:cubicBezTo>
                  <a:pt x="4817372" y="3188377"/>
                  <a:pt x="4820430" y="3175857"/>
                  <a:pt x="4795966" y="3175857"/>
                </a:cubicBezTo>
                <a:cubicBezTo>
                  <a:pt x="4762327" y="3178987"/>
                  <a:pt x="4740921" y="3225938"/>
                  <a:pt x="4698108" y="3225938"/>
                </a:cubicBezTo>
                <a:cubicBezTo>
                  <a:pt x="4670585" y="3241589"/>
                  <a:pt x="4636947" y="3266629"/>
                  <a:pt x="4609424" y="3244719"/>
                </a:cubicBezTo>
                <a:cubicBezTo>
                  <a:pt x="4591076" y="3232198"/>
                  <a:pt x="4588018" y="3200898"/>
                  <a:pt x="4572727" y="3191507"/>
                </a:cubicBezTo>
                <a:cubicBezTo>
                  <a:pt x="4554379" y="3182117"/>
                  <a:pt x="4539088" y="3188377"/>
                  <a:pt x="4520740" y="3185247"/>
                </a:cubicBezTo>
                <a:cubicBezTo>
                  <a:pt x="4499334" y="3178987"/>
                  <a:pt x="4471811" y="3150816"/>
                  <a:pt x="4447347" y="3153946"/>
                </a:cubicBezTo>
                <a:cubicBezTo>
                  <a:pt x="4432056" y="3157076"/>
                  <a:pt x="4425940" y="3182117"/>
                  <a:pt x="4407592" y="3185247"/>
                </a:cubicBezTo>
                <a:cubicBezTo>
                  <a:pt x="4398418" y="3188377"/>
                  <a:pt x="4377011" y="3175857"/>
                  <a:pt x="4370895" y="3172727"/>
                </a:cubicBezTo>
                <a:cubicBezTo>
                  <a:pt x="4364779" y="3175857"/>
                  <a:pt x="4361721" y="3182117"/>
                  <a:pt x="4355605" y="3185247"/>
                </a:cubicBezTo>
                <a:lnTo>
                  <a:pt x="4325285" y="3116973"/>
                </a:lnTo>
                <a:lnTo>
                  <a:pt x="4324736" y="3117078"/>
                </a:lnTo>
                <a:cubicBezTo>
                  <a:pt x="4336948" y="3139000"/>
                  <a:pt x="4346108" y="3164053"/>
                  <a:pt x="4355267" y="3185975"/>
                </a:cubicBezTo>
                <a:cubicBezTo>
                  <a:pt x="4343054" y="3198502"/>
                  <a:pt x="4324736" y="3204765"/>
                  <a:pt x="4306418" y="3204765"/>
                </a:cubicBezTo>
                <a:cubicBezTo>
                  <a:pt x="4294206" y="3204765"/>
                  <a:pt x="4285047" y="3198502"/>
                  <a:pt x="4275888" y="3192239"/>
                </a:cubicBezTo>
                <a:lnTo>
                  <a:pt x="4275857" y="3191847"/>
                </a:lnTo>
                <a:lnTo>
                  <a:pt x="4248528" y="3182529"/>
                </a:lnTo>
                <a:cubicBezTo>
                  <a:pt x="4224055" y="3182529"/>
                  <a:pt x="4211818" y="3201304"/>
                  <a:pt x="4190404" y="3210691"/>
                </a:cubicBezTo>
                <a:cubicBezTo>
                  <a:pt x="4165931" y="3220078"/>
                  <a:pt x="4135339" y="3216949"/>
                  <a:pt x="4110866" y="3223207"/>
                </a:cubicBezTo>
                <a:cubicBezTo>
                  <a:pt x="4104747" y="3223207"/>
                  <a:pt x="4095570" y="3223207"/>
                  <a:pt x="4086392" y="3223207"/>
                </a:cubicBezTo>
                <a:cubicBezTo>
                  <a:pt x="4077215" y="3198175"/>
                  <a:pt x="4068037" y="3170013"/>
                  <a:pt x="4058860" y="3141852"/>
                </a:cubicBezTo>
                <a:lnTo>
                  <a:pt x="4058706" y="3141865"/>
                </a:lnTo>
                <a:lnTo>
                  <a:pt x="4086178" y="3223093"/>
                </a:lnTo>
                <a:cubicBezTo>
                  <a:pt x="4021929" y="3229356"/>
                  <a:pt x="3908727" y="3226225"/>
                  <a:pt x="3957679" y="3326428"/>
                </a:cubicBezTo>
                <a:cubicBezTo>
                  <a:pt x="3969917" y="3354611"/>
                  <a:pt x="4043345" y="3376530"/>
                  <a:pt x="4021929" y="3423501"/>
                </a:cubicBezTo>
                <a:cubicBezTo>
                  <a:pt x="4040286" y="3439157"/>
                  <a:pt x="4138190" y="3417238"/>
                  <a:pt x="4129012" y="3457946"/>
                </a:cubicBezTo>
                <a:cubicBezTo>
                  <a:pt x="4125952" y="3476734"/>
                  <a:pt x="4086178" y="3473602"/>
                  <a:pt x="4077000" y="3476734"/>
                </a:cubicBezTo>
                <a:cubicBezTo>
                  <a:pt x="4064762" y="3479865"/>
                  <a:pt x="4055583" y="3473602"/>
                  <a:pt x="4046405" y="3479865"/>
                </a:cubicBezTo>
                <a:cubicBezTo>
                  <a:pt x="4043345" y="3479865"/>
                  <a:pt x="4040286" y="3501785"/>
                  <a:pt x="4034167" y="3504916"/>
                </a:cubicBezTo>
                <a:cubicBezTo>
                  <a:pt x="4012750" y="3514310"/>
                  <a:pt x="3982155" y="3508047"/>
                  <a:pt x="3960739" y="3495522"/>
                </a:cubicBezTo>
                <a:cubicBezTo>
                  <a:pt x="3948501" y="3486128"/>
                  <a:pt x="3942382" y="3467340"/>
                  <a:pt x="3930144" y="3461077"/>
                </a:cubicBezTo>
                <a:cubicBezTo>
                  <a:pt x="3911787" y="3457946"/>
                  <a:pt x="3890370" y="3470471"/>
                  <a:pt x="3875073" y="3470471"/>
                </a:cubicBezTo>
                <a:cubicBezTo>
                  <a:pt x="3850597" y="3470471"/>
                  <a:pt x="3813883" y="3470471"/>
                  <a:pt x="3795526" y="3461077"/>
                </a:cubicBezTo>
                <a:cubicBezTo>
                  <a:pt x="3767990" y="3445420"/>
                  <a:pt x="3755752" y="3407844"/>
                  <a:pt x="3728217" y="3389056"/>
                </a:cubicBezTo>
                <a:cubicBezTo>
                  <a:pt x="3645610" y="3335823"/>
                  <a:pt x="3670086" y="3470471"/>
                  <a:pt x="3587480" y="3404712"/>
                </a:cubicBezTo>
                <a:cubicBezTo>
                  <a:pt x="3575242" y="3407844"/>
                  <a:pt x="3556885" y="3404712"/>
                  <a:pt x="3541587" y="3404712"/>
                </a:cubicBezTo>
                <a:lnTo>
                  <a:pt x="3541543" y="3404417"/>
                </a:lnTo>
                <a:lnTo>
                  <a:pt x="3514570" y="3404417"/>
                </a:lnTo>
                <a:cubicBezTo>
                  <a:pt x="3493157" y="3413809"/>
                  <a:pt x="3480921" y="3445114"/>
                  <a:pt x="3456449" y="3448245"/>
                </a:cubicBezTo>
                <a:cubicBezTo>
                  <a:pt x="3431976" y="3448245"/>
                  <a:pt x="3383032" y="3407548"/>
                  <a:pt x="3355500" y="3401287"/>
                </a:cubicBezTo>
                <a:cubicBezTo>
                  <a:pt x="3346323" y="3460767"/>
                  <a:pt x="3334087" y="3560943"/>
                  <a:pt x="3248434" y="3548421"/>
                </a:cubicBezTo>
                <a:cubicBezTo>
                  <a:pt x="3208667" y="3542160"/>
                  <a:pt x="3171958" y="3507724"/>
                  <a:pt x="3150545" y="3557812"/>
                </a:cubicBezTo>
                <a:cubicBezTo>
                  <a:pt x="3144427" y="3570334"/>
                  <a:pt x="3153604" y="3589117"/>
                  <a:pt x="3144427" y="3604770"/>
                </a:cubicBezTo>
                <a:cubicBezTo>
                  <a:pt x="3135250" y="3623553"/>
                  <a:pt x="3113837" y="3629814"/>
                  <a:pt x="3104660" y="3648597"/>
                </a:cubicBezTo>
                <a:cubicBezTo>
                  <a:pt x="3080187" y="3689294"/>
                  <a:pt x="3040420" y="3670511"/>
                  <a:pt x="3061833" y="3729990"/>
                </a:cubicBezTo>
                <a:cubicBezTo>
                  <a:pt x="3064892" y="3742512"/>
                  <a:pt x="3086305" y="3748773"/>
                  <a:pt x="3080187" y="3767556"/>
                </a:cubicBezTo>
                <a:cubicBezTo>
                  <a:pt x="3077128" y="3783209"/>
                  <a:pt x="3049597" y="3780078"/>
                  <a:pt x="3043479" y="3801992"/>
                </a:cubicBezTo>
                <a:cubicBezTo>
                  <a:pt x="3028184" y="3848949"/>
                  <a:pt x="3089364" y="3848949"/>
                  <a:pt x="3107718" y="3880254"/>
                </a:cubicBezTo>
                <a:cubicBezTo>
                  <a:pt x="3116896" y="3899037"/>
                  <a:pt x="3126073" y="3939734"/>
                  <a:pt x="3132191" y="3958517"/>
                </a:cubicBezTo>
                <a:cubicBezTo>
                  <a:pt x="3095482" y="3989822"/>
                  <a:pt x="3061833" y="3936604"/>
                  <a:pt x="3028184" y="3927212"/>
                </a:cubicBezTo>
                <a:cubicBezTo>
                  <a:pt x="3003711" y="3917821"/>
                  <a:pt x="2988416" y="3930343"/>
                  <a:pt x="2963944" y="3930343"/>
                </a:cubicBezTo>
                <a:cubicBezTo>
                  <a:pt x="2942531" y="3930343"/>
                  <a:pt x="2924176" y="3917821"/>
                  <a:pt x="2902763" y="3911560"/>
                </a:cubicBezTo>
                <a:cubicBezTo>
                  <a:pt x="2872173" y="3908429"/>
                  <a:pt x="2844641" y="3914690"/>
                  <a:pt x="2817110" y="3902168"/>
                </a:cubicBezTo>
                <a:cubicBezTo>
                  <a:pt x="2792638" y="3889646"/>
                  <a:pt x="2762047" y="3867732"/>
                  <a:pt x="2740634" y="3852080"/>
                </a:cubicBezTo>
                <a:cubicBezTo>
                  <a:pt x="2713103" y="3827036"/>
                  <a:pt x="2706985" y="3798861"/>
                  <a:pt x="2703926" y="3761295"/>
                </a:cubicBezTo>
                <a:cubicBezTo>
                  <a:pt x="2697808" y="3739382"/>
                  <a:pt x="2706985" y="3708077"/>
                  <a:pt x="2697808" y="3686163"/>
                </a:cubicBezTo>
                <a:cubicBezTo>
                  <a:pt x="2685572" y="3664250"/>
                  <a:pt x="2664158" y="3657988"/>
                  <a:pt x="2648863" y="3642336"/>
                </a:cubicBezTo>
                <a:cubicBezTo>
                  <a:pt x="2621332" y="3607900"/>
                  <a:pt x="2621332" y="3564073"/>
                  <a:pt x="2599918" y="3529638"/>
                </a:cubicBezTo>
                <a:cubicBezTo>
                  <a:pt x="2541797" y="3432592"/>
                  <a:pt x="2486734" y="3310502"/>
                  <a:pt x="2361314" y="3348068"/>
                </a:cubicBezTo>
                <a:cubicBezTo>
                  <a:pt x="2278720" y="3373112"/>
                  <a:pt x="2287897" y="3470158"/>
                  <a:pt x="2174713" y="3429462"/>
                </a:cubicBezTo>
                <a:cubicBezTo>
                  <a:pt x="2153299" y="3382504"/>
                  <a:pt x="2067646" y="3341807"/>
                  <a:pt x="2058469" y="3291719"/>
                </a:cubicBezTo>
                <a:cubicBezTo>
                  <a:pt x="2058469" y="3276067"/>
                  <a:pt x="2076824" y="3251023"/>
                  <a:pt x="2073764" y="3229109"/>
                </a:cubicBezTo>
                <a:cubicBezTo>
                  <a:pt x="2067646" y="3204065"/>
                  <a:pt x="2052351" y="3175891"/>
                  <a:pt x="2037056" y="3153977"/>
                </a:cubicBezTo>
                <a:cubicBezTo>
                  <a:pt x="2006466" y="3110150"/>
                  <a:pt x="1966698" y="3085106"/>
                  <a:pt x="1929990" y="3050670"/>
                </a:cubicBezTo>
                <a:cubicBezTo>
                  <a:pt x="1914695" y="3035018"/>
                  <a:pt x="1902458" y="3019365"/>
                  <a:pt x="1887163" y="3003713"/>
                </a:cubicBezTo>
                <a:lnTo>
                  <a:pt x="1888085" y="3003862"/>
                </a:lnTo>
                <a:lnTo>
                  <a:pt x="2007092" y="3025319"/>
                </a:lnTo>
                <a:lnTo>
                  <a:pt x="2045949" y="3029452"/>
                </a:lnTo>
                <a:lnTo>
                  <a:pt x="2067085" y="3032878"/>
                </a:lnTo>
                <a:lnTo>
                  <a:pt x="2087322" y="3033852"/>
                </a:lnTo>
                <a:lnTo>
                  <a:pt x="2127562" y="3038132"/>
                </a:lnTo>
                <a:lnTo>
                  <a:pt x="2246268" y="3041506"/>
                </a:lnTo>
                <a:lnTo>
                  <a:pt x="2247652" y="3041572"/>
                </a:lnTo>
                <a:lnTo>
                  <a:pt x="2247980" y="3041554"/>
                </a:lnTo>
                <a:lnTo>
                  <a:pt x="2246268" y="3041506"/>
                </a:lnTo>
                <a:lnTo>
                  <a:pt x="2087322" y="3033852"/>
                </a:lnTo>
                <a:lnTo>
                  <a:pt x="2045949" y="3029452"/>
                </a:lnTo>
                <a:lnTo>
                  <a:pt x="1888085" y="3003862"/>
                </a:lnTo>
                <a:lnTo>
                  <a:pt x="1887195" y="3003702"/>
                </a:lnTo>
                <a:cubicBezTo>
                  <a:pt x="1871885" y="2988051"/>
                  <a:pt x="1853514" y="2972401"/>
                  <a:pt x="1829018" y="2963011"/>
                </a:cubicBezTo>
                <a:cubicBezTo>
                  <a:pt x="1801460" y="2966141"/>
                  <a:pt x="1773902" y="2969271"/>
                  <a:pt x="1749406" y="2969271"/>
                </a:cubicBezTo>
                <a:cubicBezTo>
                  <a:pt x="1724910" y="2969271"/>
                  <a:pt x="1685104" y="2947361"/>
                  <a:pt x="1663670" y="2959881"/>
                </a:cubicBezTo>
                <a:cubicBezTo>
                  <a:pt x="1648360" y="2966141"/>
                  <a:pt x="1648360" y="2994311"/>
                  <a:pt x="1633050" y="3003702"/>
                </a:cubicBezTo>
                <a:cubicBezTo>
                  <a:pt x="1608554" y="3016222"/>
                  <a:pt x="1577934" y="3006832"/>
                  <a:pt x="1553438" y="3000572"/>
                </a:cubicBezTo>
                <a:lnTo>
                  <a:pt x="1553464" y="3000339"/>
                </a:lnTo>
                <a:lnTo>
                  <a:pt x="1538644" y="2997310"/>
                </a:lnTo>
                <a:cubicBezTo>
                  <a:pt x="1501930" y="3009819"/>
                  <a:pt x="1471334" y="3000437"/>
                  <a:pt x="1440739" y="2978546"/>
                </a:cubicBezTo>
                <a:cubicBezTo>
                  <a:pt x="1388726" y="2944145"/>
                  <a:pt x="1336714" y="2931636"/>
                  <a:pt x="1281642" y="2903490"/>
                </a:cubicBezTo>
                <a:cubicBezTo>
                  <a:pt x="1244927" y="2887853"/>
                  <a:pt x="1235749" y="2890981"/>
                  <a:pt x="1199034" y="2887853"/>
                </a:cubicBezTo>
                <a:cubicBezTo>
                  <a:pt x="1134784" y="2878471"/>
                  <a:pt x="1088890" y="2825307"/>
                  <a:pt x="1039938" y="2787779"/>
                </a:cubicBezTo>
                <a:cubicBezTo>
                  <a:pt x="1015461" y="2765887"/>
                  <a:pt x="984866" y="2743996"/>
                  <a:pt x="954270" y="2728359"/>
                </a:cubicBezTo>
                <a:lnTo>
                  <a:pt x="954456" y="2727550"/>
                </a:lnTo>
                <a:lnTo>
                  <a:pt x="898567" y="2696268"/>
                </a:lnTo>
                <a:cubicBezTo>
                  <a:pt x="879452" y="2686494"/>
                  <a:pt x="860337" y="2677892"/>
                  <a:pt x="841987" y="2671637"/>
                </a:cubicBezTo>
                <a:cubicBezTo>
                  <a:pt x="789995" y="2649742"/>
                  <a:pt x="741061" y="2646615"/>
                  <a:pt x="682952" y="2646615"/>
                </a:cubicBezTo>
                <a:cubicBezTo>
                  <a:pt x="643194" y="2646615"/>
                  <a:pt x="618727" y="2643487"/>
                  <a:pt x="588143" y="2615337"/>
                </a:cubicBezTo>
                <a:cubicBezTo>
                  <a:pt x="563676" y="2587187"/>
                  <a:pt x="566735" y="2559038"/>
                  <a:pt x="545326" y="2534016"/>
                </a:cubicBezTo>
                <a:cubicBezTo>
                  <a:pt x="514743" y="2493355"/>
                  <a:pt x="471926" y="2415161"/>
                  <a:pt x="441342" y="2371373"/>
                </a:cubicBezTo>
                <a:cubicBezTo>
                  <a:pt x="413817" y="2333840"/>
                  <a:pt x="410758" y="2343223"/>
                  <a:pt x="361825" y="2336967"/>
                </a:cubicBezTo>
                <a:cubicBezTo>
                  <a:pt x="319008" y="2330712"/>
                  <a:pt x="312891" y="2308818"/>
                  <a:pt x="276191" y="2296307"/>
                </a:cubicBezTo>
                <a:cubicBezTo>
                  <a:pt x="251724" y="2286923"/>
                  <a:pt x="227257" y="2293179"/>
                  <a:pt x="202790" y="2271285"/>
                </a:cubicBezTo>
                <a:cubicBezTo>
                  <a:pt x="172206" y="2243135"/>
                  <a:pt x="196673" y="2236879"/>
                  <a:pt x="196673" y="2193091"/>
                </a:cubicBezTo>
                <a:cubicBezTo>
                  <a:pt x="196673" y="2161813"/>
                  <a:pt x="187498" y="2124280"/>
                  <a:pt x="184440" y="2096130"/>
                </a:cubicBezTo>
                <a:cubicBezTo>
                  <a:pt x="178323" y="2058597"/>
                  <a:pt x="153856" y="2036703"/>
                  <a:pt x="138564" y="1999170"/>
                </a:cubicBezTo>
                <a:cubicBezTo>
                  <a:pt x="126331" y="1971020"/>
                  <a:pt x="123272" y="1939743"/>
                  <a:pt x="111039" y="1911593"/>
                </a:cubicBezTo>
                <a:cubicBezTo>
                  <a:pt x="138564" y="1892827"/>
                  <a:pt x="144681" y="1849038"/>
                  <a:pt x="144681" y="1817761"/>
                </a:cubicBezTo>
                <a:cubicBezTo>
                  <a:pt x="144681" y="1789611"/>
                  <a:pt x="132447" y="1770844"/>
                  <a:pt x="132447" y="1739567"/>
                </a:cubicBezTo>
                <a:cubicBezTo>
                  <a:pt x="132447" y="1705162"/>
                  <a:pt x="135506" y="1720800"/>
                  <a:pt x="153856" y="1705162"/>
                </a:cubicBezTo>
                <a:cubicBezTo>
                  <a:pt x="175265" y="1689523"/>
                  <a:pt x="202790" y="1717673"/>
                  <a:pt x="196673" y="1667629"/>
                </a:cubicBezTo>
                <a:cubicBezTo>
                  <a:pt x="190557" y="1633223"/>
                  <a:pt x="178323" y="1645734"/>
                  <a:pt x="156914" y="1633223"/>
                </a:cubicBezTo>
                <a:cubicBezTo>
                  <a:pt x="135506" y="1620712"/>
                  <a:pt x="138564" y="1608201"/>
                  <a:pt x="111039" y="1611329"/>
                </a:cubicBezTo>
                <a:cubicBezTo>
                  <a:pt x="83514" y="1617585"/>
                  <a:pt x="65163" y="1667629"/>
                  <a:pt x="46813" y="1611329"/>
                </a:cubicBezTo>
                <a:cubicBezTo>
                  <a:pt x="65163" y="1561285"/>
                  <a:pt x="40696" y="1479964"/>
                  <a:pt x="46813" y="1426792"/>
                </a:cubicBezTo>
                <a:cubicBezTo>
                  <a:pt x="52930" y="1386131"/>
                  <a:pt x="65163" y="1317320"/>
                  <a:pt x="46813" y="1279787"/>
                </a:cubicBezTo>
                <a:cubicBezTo>
                  <a:pt x="34580" y="1257893"/>
                  <a:pt x="16230" y="1261021"/>
                  <a:pt x="3996" y="1242254"/>
                </a:cubicBezTo>
                <a:cubicBezTo>
                  <a:pt x="-8237" y="1217232"/>
                  <a:pt x="10113" y="1164061"/>
                  <a:pt x="25405" y="1142166"/>
                </a:cubicBezTo>
                <a:cubicBezTo>
                  <a:pt x="43755" y="1110889"/>
                  <a:pt x="71280" y="1085867"/>
                  <a:pt x="89630" y="1057717"/>
                </a:cubicBezTo>
                <a:cubicBezTo>
                  <a:pt x="166090" y="1082739"/>
                  <a:pt x="245607" y="1104633"/>
                  <a:pt x="325124" y="1107761"/>
                </a:cubicBezTo>
                <a:cubicBezTo>
                  <a:pt x="352650" y="1107761"/>
                  <a:pt x="377116" y="1104633"/>
                  <a:pt x="404642" y="1107761"/>
                </a:cubicBezTo>
                <a:cubicBezTo>
                  <a:pt x="426050" y="1107761"/>
                  <a:pt x="447459" y="1110889"/>
                  <a:pt x="465809" y="1114017"/>
                </a:cubicBezTo>
                <a:lnTo>
                  <a:pt x="520031" y="1126339"/>
                </a:lnTo>
                <a:lnTo>
                  <a:pt x="520052" y="1126212"/>
                </a:lnTo>
                <a:cubicBezTo>
                  <a:pt x="578196" y="1135606"/>
                  <a:pt x="636340" y="1144999"/>
                  <a:pt x="694485" y="1154392"/>
                </a:cubicBezTo>
                <a:cubicBezTo>
                  <a:pt x="743448" y="1163786"/>
                  <a:pt x="795472" y="1173179"/>
                  <a:pt x="841375" y="1195097"/>
                </a:cubicBezTo>
                <a:lnTo>
                  <a:pt x="841375" y="1193493"/>
                </a:lnTo>
                <a:lnTo>
                  <a:pt x="841074" y="1194706"/>
                </a:lnTo>
                <a:cubicBezTo>
                  <a:pt x="795258" y="1172808"/>
                  <a:pt x="743333" y="1163422"/>
                  <a:pt x="694463" y="1154037"/>
                </a:cubicBezTo>
                <a:cubicBezTo>
                  <a:pt x="618103" y="1141524"/>
                  <a:pt x="541742" y="1129010"/>
                  <a:pt x="465382" y="1113369"/>
                </a:cubicBezTo>
                <a:cubicBezTo>
                  <a:pt x="447056" y="1110240"/>
                  <a:pt x="425675" y="1107112"/>
                  <a:pt x="404294" y="1107112"/>
                </a:cubicBezTo>
                <a:cubicBezTo>
                  <a:pt x="376804" y="1103984"/>
                  <a:pt x="352369" y="1107112"/>
                  <a:pt x="324880" y="1107112"/>
                </a:cubicBezTo>
                <a:cubicBezTo>
                  <a:pt x="245465" y="1103984"/>
                  <a:pt x="166050" y="1082085"/>
                  <a:pt x="89690" y="1057058"/>
                </a:cubicBezTo>
                <a:cubicBezTo>
                  <a:pt x="104962" y="1038288"/>
                  <a:pt x="117179" y="1013261"/>
                  <a:pt x="123288" y="985106"/>
                </a:cubicBezTo>
                <a:cubicBezTo>
                  <a:pt x="135506" y="925667"/>
                  <a:pt x="147723" y="875613"/>
                  <a:pt x="166050" y="816174"/>
                </a:cubicBezTo>
                <a:cubicBezTo>
                  <a:pt x="178268" y="775505"/>
                  <a:pt x="190486" y="750478"/>
                  <a:pt x="184377" y="712938"/>
                </a:cubicBezTo>
                <a:cubicBezTo>
                  <a:pt x="178268" y="691039"/>
                  <a:pt x="169105" y="678526"/>
                  <a:pt x="175214" y="659755"/>
                </a:cubicBezTo>
                <a:cubicBezTo>
                  <a:pt x="184377" y="634728"/>
                  <a:pt x="214921" y="609701"/>
                  <a:pt x="224084" y="581546"/>
                </a:cubicBezTo>
                <a:cubicBezTo>
                  <a:pt x="245465" y="531492"/>
                  <a:pt x="242411" y="493952"/>
                  <a:pt x="227139" y="440770"/>
                </a:cubicBezTo>
                <a:cubicBezTo>
                  <a:pt x="224084" y="428256"/>
                  <a:pt x="221030" y="412614"/>
                  <a:pt x="214921" y="396972"/>
                </a:cubicBezTo>
                <a:lnTo>
                  <a:pt x="214988" y="396972"/>
                </a:lnTo>
                <a:lnTo>
                  <a:pt x="197157" y="353506"/>
                </a:lnTo>
                <a:cubicBezTo>
                  <a:pt x="189129" y="340992"/>
                  <a:pt x="178426" y="331607"/>
                  <a:pt x="163135" y="328479"/>
                </a:cubicBezTo>
                <a:cubicBezTo>
                  <a:pt x="166193" y="275297"/>
                  <a:pt x="209007" y="272168"/>
                  <a:pt x="248763" y="275297"/>
                </a:cubicBezTo>
                <a:cubicBezTo>
                  <a:pt x="322157" y="278425"/>
                  <a:pt x="358855" y="237756"/>
                  <a:pt x="413901" y="306580"/>
                </a:cubicBezTo>
                <a:cubicBezTo>
                  <a:pt x="441424" y="340992"/>
                  <a:pt x="465889" y="350378"/>
                  <a:pt x="484238" y="294067"/>
                </a:cubicBezTo>
                <a:cubicBezTo>
                  <a:pt x="493412" y="262783"/>
                  <a:pt x="475063" y="262783"/>
                  <a:pt x="499528" y="234628"/>
                </a:cubicBezTo>
                <a:cubicBezTo>
                  <a:pt x="527052" y="200216"/>
                  <a:pt x="527052" y="206473"/>
                  <a:pt x="539284" y="172060"/>
                </a:cubicBezTo>
                <a:cubicBezTo>
                  <a:pt x="548458" y="134520"/>
                  <a:pt x="563749" y="93851"/>
                  <a:pt x="554575" y="53183"/>
                </a:cubicBezTo>
                <a:cubicBezTo>
                  <a:pt x="551516" y="31284"/>
                  <a:pt x="542342" y="21899"/>
                  <a:pt x="536226" y="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10" name="Oval 109">
            <a:extLst>
              <a:ext uri="{FF2B5EF4-FFF2-40B4-BE49-F238E27FC236}">
                <a16:creationId xmlns:a16="http://schemas.microsoft.com/office/drawing/2014/main" id="{B21F7E47-EB8A-4828-B96A-2DA780A8B06A}"/>
              </a:ext>
            </a:extLst>
          </p:cNvPr>
          <p:cNvSpPr/>
          <p:nvPr/>
        </p:nvSpPr>
        <p:spPr>
          <a:xfrm>
            <a:off x="7688272" y="2457052"/>
            <a:ext cx="636578" cy="636578"/>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Roboto" panose="02000000000000000000" pitchFamily="2" charset="0"/>
              <a:ea typeface="Roboto" panose="02000000000000000000" pitchFamily="2" charset="0"/>
              <a:cs typeface="Roboto" panose="02000000000000000000" pitchFamily="2" charset="0"/>
            </a:endParaRPr>
          </a:p>
        </p:txBody>
      </p:sp>
      <p:sp>
        <p:nvSpPr>
          <p:cNvPr id="111" name="TextBox 110">
            <a:extLst>
              <a:ext uri="{FF2B5EF4-FFF2-40B4-BE49-F238E27FC236}">
                <a16:creationId xmlns:a16="http://schemas.microsoft.com/office/drawing/2014/main" id="{5E042DC6-4E6B-4CA4-954C-6516DA8EE14B}"/>
              </a:ext>
            </a:extLst>
          </p:cNvPr>
          <p:cNvSpPr txBox="1"/>
          <p:nvPr/>
        </p:nvSpPr>
        <p:spPr>
          <a:xfrm>
            <a:off x="7747224" y="2636842"/>
            <a:ext cx="518674" cy="276999"/>
          </a:xfrm>
          <a:prstGeom prst="rect">
            <a:avLst/>
          </a:prstGeom>
          <a:noFill/>
        </p:spPr>
        <p:txBody>
          <a:bodyPr wrap="square" rtlCol="0">
            <a:spAutoFit/>
          </a:bodyPr>
          <a:lstStyle/>
          <a:p>
            <a:pPr algn="ctr"/>
            <a:r>
              <a:rPr lang="en-US" sz="1200" i="0">
                <a:solidFill>
                  <a:schemeClr val="bg1"/>
                </a:solidFill>
                <a:effectLst/>
                <a:latin typeface="Inter" panose="020B0502030000000004" pitchFamily="34" charset="0"/>
                <a:ea typeface="Inter" panose="020B0502030000000004" pitchFamily="34" charset="0"/>
                <a:cs typeface="Roboto" panose="02000000000000000000" pitchFamily="2" charset="0"/>
              </a:rPr>
              <a:t>60%</a:t>
            </a:r>
          </a:p>
        </p:txBody>
      </p:sp>
      <p:sp>
        <p:nvSpPr>
          <p:cNvPr id="113" name="TextBox 112">
            <a:extLst>
              <a:ext uri="{FF2B5EF4-FFF2-40B4-BE49-F238E27FC236}">
                <a16:creationId xmlns:a16="http://schemas.microsoft.com/office/drawing/2014/main" id="{C89E204B-D9C6-42BE-B84D-98207395E616}"/>
              </a:ext>
            </a:extLst>
          </p:cNvPr>
          <p:cNvSpPr txBox="1"/>
          <p:nvPr/>
        </p:nvSpPr>
        <p:spPr>
          <a:xfrm>
            <a:off x="9448801" y="2894791"/>
            <a:ext cx="2055876" cy="759182"/>
          </a:xfrm>
          <a:prstGeom prst="rect">
            <a:avLst/>
          </a:prstGeom>
          <a:noFill/>
        </p:spPr>
        <p:txBody>
          <a:bodyPr wrap="square" rtlCol="0">
            <a:spAutoFit/>
          </a:bodyPr>
          <a:lstStyle/>
          <a:p>
            <a:pP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In the long six months, the United States of America has improved by 60%.</a:t>
            </a:r>
          </a:p>
        </p:txBody>
      </p:sp>
      <p:sp>
        <p:nvSpPr>
          <p:cNvPr id="116" name="TextBox 115">
            <a:extLst>
              <a:ext uri="{FF2B5EF4-FFF2-40B4-BE49-F238E27FC236}">
                <a16:creationId xmlns:a16="http://schemas.microsoft.com/office/drawing/2014/main" id="{5B9B7A02-39BA-4E35-9ADD-5EA8688380B7}"/>
              </a:ext>
            </a:extLst>
          </p:cNvPr>
          <p:cNvSpPr txBox="1"/>
          <p:nvPr/>
        </p:nvSpPr>
        <p:spPr>
          <a:xfrm flipH="1">
            <a:off x="7415433" y="4195774"/>
            <a:ext cx="167208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$75</a:t>
            </a:r>
          </a:p>
        </p:txBody>
      </p:sp>
      <p:sp>
        <p:nvSpPr>
          <p:cNvPr id="117" name="TextBox 116">
            <a:extLst>
              <a:ext uri="{FF2B5EF4-FFF2-40B4-BE49-F238E27FC236}">
                <a16:creationId xmlns:a16="http://schemas.microsoft.com/office/drawing/2014/main" id="{D268990A-9D4D-4DBE-93E1-208737FE3D0F}"/>
              </a:ext>
            </a:extLst>
          </p:cNvPr>
          <p:cNvSpPr txBox="1"/>
          <p:nvPr/>
        </p:nvSpPr>
        <p:spPr>
          <a:xfrm flipH="1">
            <a:off x="7415431" y="4560987"/>
            <a:ext cx="167208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Average price for local plan template</a:t>
            </a:r>
          </a:p>
        </p:txBody>
      </p:sp>
      <p:sp>
        <p:nvSpPr>
          <p:cNvPr id="118" name="Freeform 57">
            <a:extLst>
              <a:ext uri="{FF2B5EF4-FFF2-40B4-BE49-F238E27FC236}">
                <a16:creationId xmlns:a16="http://schemas.microsoft.com/office/drawing/2014/main" id="{B1AC4BEC-F3F5-4682-87F7-754CCFD17CD8}"/>
              </a:ext>
            </a:extLst>
          </p:cNvPr>
          <p:cNvSpPr>
            <a:spLocks noChangeArrowheads="1"/>
          </p:cNvSpPr>
          <p:nvPr/>
        </p:nvSpPr>
        <p:spPr bwMode="auto">
          <a:xfrm>
            <a:off x="6915241" y="4529718"/>
            <a:ext cx="257644" cy="225674"/>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119" name="Rectangle 118">
            <a:extLst>
              <a:ext uri="{FF2B5EF4-FFF2-40B4-BE49-F238E27FC236}">
                <a16:creationId xmlns:a16="http://schemas.microsoft.com/office/drawing/2014/main" id="{1DABCEB5-999A-47CE-AFB7-FF77F9F00AEB}"/>
              </a:ext>
            </a:extLst>
          </p:cNvPr>
          <p:cNvSpPr/>
          <p:nvPr/>
        </p:nvSpPr>
        <p:spPr>
          <a:xfrm>
            <a:off x="6828709" y="4427201"/>
            <a:ext cx="430708" cy="430708"/>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3" name="TextBox 122">
            <a:extLst>
              <a:ext uri="{FF2B5EF4-FFF2-40B4-BE49-F238E27FC236}">
                <a16:creationId xmlns:a16="http://schemas.microsoft.com/office/drawing/2014/main" id="{45021AA0-24C5-496D-97E6-F47CA26D8460}"/>
              </a:ext>
            </a:extLst>
          </p:cNvPr>
          <p:cNvSpPr txBox="1"/>
          <p:nvPr/>
        </p:nvSpPr>
        <p:spPr>
          <a:xfrm flipH="1">
            <a:off x="9832593" y="4193714"/>
            <a:ext cx="167208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$750</a:t>
            </a:r>
          </a:p>
        </p:txBody>
      </p:sp>
      <p:sp>
        <p:nvSpPr>
          <p:cNvPr id="124" name="TextBox 123">
            <a:extLst>
              <a:ext uri="{FF2B5EF4-FFF2-40B4-BE49-F238E27FC236}">
                <a16:creationId xmlns:a16="http://schemas.microsoft.com/office/drawing/2014/main" id="{545C9F6B-EF4B-4228-ACD2-9AE1C74E5699}"/>
              </a:ext>
            </a:extLst>
          </p:cNvPr>
          <p:cNvSpPr txBox="1"/>
          <p:nvPr/>
        </p:nvSpPr>
        <p:spPr>
          <a:xfrm flipH="1">
            <a:off x="9832591" y="4563046"/>
            <a:ext cx="167208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Average price for work on custom plan</a:t>
            </a:r>
          </a:p>
        </p:txBody>
      </p:sp>
      <p:sp>
        <p:nvSpPr>
          <p:cNvPr id="127" name="Rectangle 126">
            <a:extLst>
              <a:ext uri="{FF2B5EF4-FFF2-40B4-BE49-F238E27FC236}">
                <a16:creationId xmlns:a16="http://schemas.microsoft.com/office/drawing/2014/main" id="{B557BCE1-96FA-4EEC-B392-0394DA15E002}"/>
              </a:ext>
            </a:extLst>
          </p:cNvPr>
          <p:cNvSpPr/>
          <p:nvPr/>
        </p:nvSpPr>
        <p:spPr>
          <a:xfrm>
            <a:off x="9245868" y="4427201"/>
            <a:ext cx="430708" cy="430708"/>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8" name="Freeform 58">
            <a:extLst>
              <a:ext uri="{FF2B5EF4-FFF2-40B4-BE49-F238E27FC236}">
                <a16:creationId xmlns:a16="http://schemas.microsoft.com/office/drawing/2014/main" id="{47D19D9A-F64E-42EB-AE7F-E6BA64548B70}"/>
              </a:ext>
            </a:extLst>
          </p:cNvPr>
          <p:cNvSpPr>
            <a:spLocks noChangeArrowheads="1"/>
          </p:cNvSpPr>
          <p:nvPr/>
        </p:nvSpPr>
        <p:spPr bwMode="auto">
          <a:xfrm>
            <a:off x="9327978" y="4509311"/>
            <a:ext cx="266488" cy="266488"/>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3"/>
          </a:solidFill>
          <a:ln>
            <a:noFill/>
          </a:ln>
          <a:effectLst/>
        </p:spPr>
        <p:txBody>
          <a:bodyPr wrap="none" anchor="ctr"/>
          <a:lstStyle/>
          <a:p>
            <a:endParaRPr lang="en-US" dirty="0">
              <a:latin typeface="Roboto" panose="02000000000000000000" pitchFamily="2" charset="0"/>
            </a:endParaRPr>
          </a:p>
        </p:txBody>
      </p:sp>
      <p:cxnSp>
        <p:nvCxnSpPr>
          <p:cNvPr id="145" name="Straight Connector 144">
            <a:extLst>
              <a:ext uri="{FF2B5EF4-FFF2-40B4-BE49-F238E27FC236}">
                <a16:creationId xmlns:a16="http://schemas.microsoft.com/office/drawing/2014/main" id="{D1E97F71-59CF-4D6C-9963-FAC19896FA1D}"/>
              </a:ext>
            </a:extLst>
          </p:cNvPr>
          <p:cNvCxnSpPr>
            <a:cxnSpLocks/>
          </p:cNvCxnSpPr>
          <p:nvPr/>
        </p:nvCxnSpPr>
        <p:spPr>
          <a:xfrm>
            <a:off x="6838950" y="5398589"/>
            <a:ext cx="453390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47" name="TextBox 146">
            <a:extLst>
              <a:ext uri="{FF2B5EF4-FFF2-40B4-BE49-F238E27FC236}">
                <a16:creationId xmlns:a16="http://schemas.microsoft.com/office/drawing/2014/main" id="{6786B485-7218-4540-B643-A8C989293CA0}"/>
              </a:ext>
            </a:extLst>
          </p:cNvPr>
          <p:cNvSpPr txBox="1"/>
          <p:nvPr/>
        </p:nvSpPr>
        <p:spPr>
          <a:xfrm>
            <a:off x="6776436" y="5612592"/>
            <a:ext cx="386299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Source : The cursor marketing plan presentation template group. </a:t>
            </a: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www.urcompanywebsite.com, urmail@email.com.</a:t>
            </a:r>
          </a:p>
        </p:txBody>
      </p:sp>
    </p:spTree>
    <p:extLst>
      <p:ext uri="{BB962C8B-B14F-4D97-AF65-F5344CB8AC3E}">
        <p14:creationId xmlns:p14="http://schemas.microsoft.com/office/powerpoint/2010/main" val="1276717231"/>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AB3F300D-EAE4-4528-8807-FDE7CE4D4647}"/>
              </a:ext>
            </a:extLst>
          </p:cNvPr>
          <p:cNvSpPr/>
          <p:nvPr/>
        </p:nvSpPr>
        <p:spPr>
          <a:xfrm>
            <a:off x="687324" y="1994874"/>
            <a:ext cx="10817352" cy="417732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7481C130-C8CC-4B92-AFED-808704A79259}"/>
              </a:ext>
            </a:extLst>
          </p:cNvPr>
          <p:cNvSpPr txBox="1"/>
          <p:nvPr/>
        </p:nvSpPr>
        <p:spPr>
          <a:xfrm>
            <a:off x="3562350" y="523875"/>
            <a:ext cx="5067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Growth Process</a:t>
            </a:r>
          </a:p>
        </p:txBody>
      </p:sp>
      <p:sp>
        <p:nvSpPr>
          <p:cNvPr id="4" name="TextBox 3">
            <a:extLst>
              <a:ext uri="{FF2B5EF4-FFF2-40B4-BE49-F238E27FC236}">
                <a16:creationId xmlns:a16="http://schemas.microsoft.com/office/drawing/2014/main" id="{51FF56D4-03FD-4D1F-8927-BB089E6E08A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Diamond 6">
            <a:extLst>
              <a:ext uri="{FF2B5EF4-FFF2-40B4-BE49-F238E27FC236}">
                <a16:creationId xmlns:a16="http://schemas.microsoft.com/office/drawing/2014/main" id="{EDF7F7AF-433A-4F8D-A614-C64B0D6A3608}"/>
              </a:ext>
            </a:extLst>
          </p:cNvPr>
          <p:cNvSpPr/>
          <p:nvPr/>
        </p:nvSpPr>
        <p:spPr>
          <a:xfrm>
            <a:off x="7642902" y="2333625"/>
            <a:ext cx="3499824" cy="3499824"/>
          </a:xfrm>
          <a:prstGeom prst="diamond">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93421D21-1BE0-4BF9-9F5F-67BF4A08D43C}"/>
              </a:ext>
            </a:extLst>
          </p:cNvPr>
          <p:cNvSpPr/>
          <p:nvPr/>
        </p:nvSpPr>
        <p:spPr>
          <a:xfrm>
            <a:off x="7982713" y="2674042"/>
            <a:ext cx="1370729" cy="1370729"/>
          </a:xfrm>
          <a:prstGeom prst="roundRect">
            <a:avLst>
              <a:gd name="adj" fmla="val 10617"/>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93EA66F0-216B-4D3D-87C3-5096194FDEE5}"/>
              </a:ext>
            </a:extLst>
          </p:cNvPr>
          <p:cNvSpPr/>
          <p:nvPr/>
        </p:nvSpPr>
        <p:spPr>
          <a:xfrm>
            <a:off x="9432188" y="2674042"/>
            <a:ext cx="1370729" cy="1370729"/>
          </a:xfrm>
          <a:prstGeom prst="roundRect">
            <a:avLst>
              <a:gd name="adj" fmla="val 10617"/>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B100D0A3-6079-45D0-B8AC-4E78327E0FC3}"/>
              </a:ext>
            </a:extLst>
          </p:cNvPr>
          <p:cNvSpPr/>
          <p:nvPr/>
        </p:nvSpPr>
        <p:spPr>
          <a:xfrm>
            <a:off x="7982713" y="4122305"/>
            <a:ext cx="1370729" cy="1370729"/>
          </a:xfrm>
          <a:prstGeom prst="roundRect">
            <a:avLst>
              <a:gd name="adj" fmla="val 10617"/>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887019AC-B2F3-48FF-BDA2-3236FFF77AA9}"/>
              </a:ext>
            </a:extLst>
          </p:cNvPr>
          <p:cNvSpPr/>
          <p:nvPr/>
        </p:nvSpPr>
        <p:spPr>
          <a:xfrm>
            <a:off x="9432188" y="4122305"/>
            <a:ext cx="1370729" cy="1370729"/>
          </a:xfrm>
          <a:prstGeom prst="roundRect">
            <a:avLst>
              <a:gd name="adj" fmla="val 10617"/>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4D2218F3-93E2-472E-A025-F887EBDD6868}"/>
              </a:ext>
            </a:extLst>
          </p:cNvPr>
          <p:cNvSpPr txBox="1"/>
          <p:nvPr/>
        </p:nvSpPr>
        <p:spPr>
          <a:xfrm flipH="1">
            <a:off x="9762913" y="2333625"/>
            <a:ext cx="70928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New</a:t>
            </a:r>
          </a:p>
        </p:txBody>
      </p:sp>
      <p:sp>
        <p:nvSpPr>
          <p:cNvPr id="17" name="TextBox 16">
            <a:extLst>
              <a:ext uri="{FF2B5EF4-FFF2-40B4-BE49-F238E27FC236}">
                <a16:creationId xmlns:a16="http://schemas.microsoft.com/office/drawing/2014/main" id="{5149F9E4-41A4-4EE8-8F9F-C2FD90B81CC1}"/>
              </a:ext>
            </a:extLst>
          </p:cNvPr>
          <p:cNvSpPr txBox="1"/>
          <p:nvPr/>
        </p:nvSpPr>
        <p:spPr>
          <a:xfrm flipH="1">
            <a:off x="8180560" y="2333625"/>
            <a:ext cx="975035"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Existing</a:t>
            </a:r>
          </a:p>
        </p:txBody>
      </p:sp>
      <p:sp>
        <p:nvSpPr>
          <p:cNvPr id="18" name="TextBox 17">
            <a:extLst>
              <a:ext uri="{FF2B5EF4-FFF2-40B4-BE49-F238E27FC236}">
                <a16:creationId xmlns:a16="http://schemas.microsoft.com/office/drawing/2014/main" id="{E4A85939-0751-46D5-8D81-71BA4F7944A7}"/>
              </a:ext>
            </a:extLst>
          </p:cNvPr>
          <p:cNvSpPr txBox="1"/>
          <p:nvPr/>
        </p:nvSpPr>
        <p:spPr>
          <a:xfrm rot="16200000" flipH="1">
            <a:off x="7222350" y="3169250"/>
            <a:ext cx="1164402"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Existing</a:t>
            </a:r>
          </a:p>
        </p:txBody>
      </p:sp>
      <p:sp>
        <p:nvSpPr>
          <p:cNvPr id="19" name="TextBox 18">
            <a:extLst>
              <a:ext uri="{FF2B5EF4-FFF2-40B4-BE49-F238E27FC236}">
                <a16:creationId xmlns:a16="http://schemas.microsoft.com/office/drawing/2014/main" id="{6472BFDB-A801-4C0F-97CA-C9315B871205}"/>
              </a:ext>
            </a:extLst>
          </p:cNvPr>
          <p:cNvSpPr txBox="1"/>
          <p:nvPr/>
        </p:nvSpPr>
        <p:spPr>
          <a:xfrm rot="16200000" flipH="1">
            <a:off x="7317033" y="4618725"/>
            <a:ext cx="975035"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New</a:t>
            </a:r>
          </a:p>
        </p:txBody>
      </p:sp>
      <p:sp>
        <p:nvSpPr>
          <p:cNvPr id="26" name="TextBox 25">
            <a:extLst>
              <a:ext uri="{FF2B5EF4-FFF2-40B4-BE49-F238E27FC236}">
                <a16:creationId xmlns:a16="http://schemas.microsoft.com/office/drawing/2014/main" id="{A3EF6F21-574F-40E0-89C3-1AC5B43E4149}"/>
              </a:ext>
            </a:extLst>
          </p:cNvPr>
          <p:cNvSpPr txBox="1"/>
          <p:nvPr/>
        </p:nvSpPr>
        <p:spPr>
          <a:xfrm flipH="1">
            <a:off x="9450904" y="4778234"/>
            <a:ext cx="1333299" cy="292388"/>
          </a:xfrm>
          <a:prstGeom prst="rect">
            <a:avLst/>
          </a:prstGeom>
          <a:noFill/>
        </p:spPr>
        <p:txBody>
          <a:bodyPr wrap="square" rtlCol="0">
            <a:spAutoFit/>
          </a:bodyPr>
          <a:lstStyle/>
          <a:p>
            <a:pPr algn="ctr"/>
            <a:r>
              <a:rPr lang="en-US" sz="1300">
                <a:solidFill>
                  <a:schemeClr val="accent4"/>
                </a:solidFill>
                <a:latin typeface="Inter" panose="020B0502030000000004" pitchFamily="34" charset="0"/>
                <a:ea typeface="Inter" panose="020B0502030000000004" pitchFamily="34" charset="0"/>
              </a:rPr>
              <a:t>Diversification</a:t>
            </a:r>
          </a:p>
        </p:txBody>
      </p:sp>
      <p:sp>
        <p:nvSpPr>
          <p:cNvPr id="27" name="Freeform 59">
            <a:extLst>
              <a:ext uri="{FF2B5EF4-FFF2-40B4-BE49-F238E27FC236}">
                <a16:creationId xmlns:a16="http://schemas.microsoft.com/office/drawing/2014/main" id="{1E1D96BB-C664-4438-A236-60710B8BC1DA}"/>
              </a:ext>
            </a:extLst>
          </p:cNvPr>
          <p:cNvSpPr>
            <a:spLocks noChangeArrowheads="1"/>
          </p:cNvSpPr>
          <p:nvPr/>
        </p:nvSpPr>
        <p:spPr bwMode="auto">
          <a:xfrm>
            <a:off x="9934122" y="4369461"/>
            <a:ext cx="366862" cy="364202"/>
          </a:xfrm>
          <a:custGeom>
            <a:avLst/>
            <a:gdLst>
              <a:gd name="T0" fmla="*/ 208635 w 609"/>
              <a:gd name="T1" fmla="*/ 120304 h 602"/>
              <a:gd name="T2" fmla="*/ 170505 w 609"/>
              <a:gd name="T3" fmla="*/ 109827 h 602"/>
              <a:gd name="T4" fmla="*/ 208635 w 609"/>
              <a:gd name="T5" fmla="*/ 99712 h 602"/>
              <a:gd name="T6" fmla="*/ 208635 w 609"/>
              <a:gd name="T7" fmla="*/ 120304 h 602"/>
              <a:gd name="T8" fmla="*/ 188131 w 609"/>
              <a:gd name="T9" fmla="*/ 43353 h 602"/>
              <a:gd name="T10" fmla="*/ 167987 w 609"/>
              <a:gd name="T11" fmla="*/ 63946 h 602"/>
              <a:gd name="T12" fmla="*/ 150002 w 609"/>
              <a:gd name="T13" fmla="*/ 58888 h 602"/>
              <a:gd name="T14" fmla="*/ 152520 w 609"/>
              <a:gd name="T15" fmla="*/ 51301 h 602"/>
              <a:gd name="T16" fmla="*/ 173023 w 609"/>
              <a:gd name="T17" fmla="*/ 30708 h 602"/>
              <a:gd name="T18" fmla="*/ 190649 w 609"/>
              <a:gd name="T19" fmla="*/ 38295 h 602"/>
              <a:gd name="T20" fmla="*/ 109354 w 609"/>
              <a:gd name="T21" fmla="*/ 217126 h 602"/>
              <a:gd name="T22" fmla="*/ 99282 w 609"/>
              <a:gd name="T23" fmla="*/ 207010 h 602"/>
              <a:gd name="T24" fmla="*/ 109354 w 609"/>
              <a:gd name="T25" fmla="*/ 171244 h 602"/>
              <a:gd name="T26" fmla="*/ 119426 w 609"/>
              <a:gd name="T27" fmla="*/ 207010 h 602"/>
              <a:gd name="T28" fmla="*/ 109354 w 609"/>
              <a:gd name="T29" fmla="*/ 48772 h 602"/>
              <a:gd name="T30" fmla="*/ 99282 w 609"/>
              <a:gd name="T31" fmla="*/ 38295 h 602"/>
              <a:gd name="T32" fmla="*/ 109354 w 609"/>
              <a:gd name="T33" fmla="*/ 0 h 602"/>
              <a:gd name="T34" fmla="*/ 119426 w 609"/>
              <a:gd name="T35" fmla="*/ 38295 h 602"/>
              <a:gd name="T36" fmla="*/ 66188 w 609"/>
              <a:gd name="T37" fmla="*/ 166186 h 602"/>
              <a:gd name="T38" fmla="*/ 45684 w 609"/>
              <a:gd name="T39" fmla="*/ 186417 h 602"/>
              <a:gd name="T40" fmla="*/ 38130 w 609"/>
              <a:gd name="T41" fmla="*/ 191475 h 602"/>
              <a:gd name="T42" fmla="*/ 30576 w 609"/>
              <a:gd name="T43" fmla="*/ 173773 h 602"/>
              <a:gd name="T44" fmla="*/ 50720 w 609"/>
              <a:gd name="T45" fmla="*/ 153180 h 602"/>
              <a:gd name="T46" fmla="*/ 58634 w 609"/>
              <a:gd name="T47" fmla="*/ 150651 h 602"/>
              <a:gd name="T48" fmla="*/ 66188 w 609"/>
              <a:gd name="T49" fmla="*/ 166186 h 602"/>
              <a:gd name="T50" fmla="*/ 58634 w 609"/>
              <a:gd name="T51" fmla="*/ 69003 h 602"/>
              <a:gd name="T52" fmla="*/ 50720 w 609"/>
              <a:gd name="T53" fmla="*/ 63946 h 602"/>
              <a:gd name="T54" fmla="*/ 30576 w 609"/>
              <a:gd name="T55" fmla="*/ 43353 h 602"/>
              <a:gd name="T56" fmla="*/ 38130 w 609"/>
              <a:gd name="T57" fmla="*/ 28179 h 602"/>
              <a:gd name="T58" fmla="*/ 45684 w 609"/>
              <a:gd name="T59" fmla="*/ 30708 h 602"/>
              <a:gd name="T60" fmla="*/ 66188 w 609"/>
              <a:gd name="T61" fmla="*/ 51301 h 602"/>
              <a:gd name="T62" fmla="*/ 58634 w 609"/>
              <a:gd name="T63" fmla="*/ 69003 h 602"/>
              <a:gd name="T64" fmla="*/ 48202 w 609"/>
              <a:gd name="T65" fmla="*/ 109827 h 602"/>
              <a:gd name="T66" fmla="*/ 10072 w 609"/>
              <a:gd name="T67" fmla="*/ 120304 h 602"/>
              <a:gd name="T68" fmla="*/ 10072 w 609"/>
              <a:gd name="T69" fmla="*/ 99712 h 602"/>
              <a:gd name="T70" fmla="*/ 48202 w 609"/>
              <a:gd name="T71" fmla="*/ 109827 h 602"/>
              <a:gd name="T72" fmla="*/ 160074 w 609"/>
              <a:gd name="T73" fmla="*/ 150651 h 602"/>
              <a:gd name="T74" fmla="*/ 167987 w 609"/>
              <a:gd name="T75" fmla="*/ 153180 h 602"/>
              <a:gd name="T76" fmla="*/ 188131 w 609"/>
              <a:gd name="T77" fmla="*/ 173773 h 602"/>
              <a:gd name="T78" fmla="*/ 180577 w 609"/>
              <a:gd name="T79" fmla="*/ 191475 h 602"/>
              <a:gd name="T80" fmla="*/ 173023 w 609"/>
              <a:gd name="T81" fmla="*/ 186417 h 602"/>
              <a:gd name="T82" fmla="*/ 152520 w 609"/>
              <a:gd name="T83" fmla="*/ 166186 h 602"/>
              <a:gd name="T84" fmla="*/ 160074 w 609"/>
              <a:gd name="T85" fmla="*/ 150651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9" h="602">
                <a:moveTo>
                  <a:pt x="580" y="333"/>
                </a:moveTo>
                <a:lnTo>
                  <a:pt x="580" y="333"/>
                </a:lnTo>
                <a:cubicBezTo>
                  <a:pt x="502" y="333"/>
                  <a:pt x="502" y="333"/>
                  <a:pt x="502" y="333"/>
                </a:cubicBezTo>
                <a:cubicBezTo>
                  <a:pt x="488" y="333"/>
                  <a:pt x="474" y="318"/>
                  <a:pt x="474" y="304"/>
                </a:cubicBezTo>
                <a:cubicBezTo>
                  <a:pt x="474" y="283"/>
                  <a:pt x="488" y="276"/>
                  <a:pt x="502" y="276"/>
                </a:cubicBezTo>
                <a:cubicBezTo>
                  <a:pt x="580" y="276"/>
                  <a:pt x="580" y="276"/>
                  <a:pt x="580" y="276"/>
                </a:cubicBezTo>
                <a:cubicBezTo>
                  <a:pt x="594" y="276"/>
                  <a:pt x="608" y="283"/>
                  <a:pt x="608" y="304"/>
                </a:cubicBezTo>
                <a:cubicBezTo>
                  <a:pt x="608" y="318"/>
                  <a:pt x="594" y="333"/>
                  <a:pt x="580" y="333"/>
                </a:cubicBezTo>
                <a:close/>
                <a:moveTo>
                  <a:pt x="523" y="120"/>
                </a:moveTo>
                <a:lnTo>
                  <a:pt x="523" y="120"/>
                </a:lnTo>
                <a:cubicBezTo>
                  <a:pt x="467" y="177"/>
                  <a:pt x="467" y="177"/>
                  <a:pt x="467" y="177"/>
                </a:cubicBezTo>
                <a:cubicBezTo>
                  <a:pt x="459" y="184"/>
                  <a:pt x="452" y="191"/>
                  <a:pt x="445" y="191"/>
                </a:cubicBezTo>
                <a:cubicBezTo>
                  <a:pt x="431" y="191"/>
                  <a:pt x="417" y="177"/>
                  <a:pt x="417" y="163"/>
                </a:cubicBezTo>
                <a:cubicBezTo>
                  <a:pt x="417" y="156"/>
                  <a:pt x="417" y="149"/>
                  <a:pt x="424" y="142"/>
                </a:cubicBezTo>
                <a:cubicBezTo>
                  <a:pt x="481" y="85"/>
                  <a:pt x="481" y="85"/>
                  <a:pt x="481" y="85"/>
                </a:cubicBezTo>
                <a:cubicBezTo>
                  <a:pt x="488" y="78"/>
                  <a:pt x="495" y="78"/>
                  <a:pt x="502" y="78"/>
                </a:cubicBezTo>
                <a:cubicBezTo>
                  <a:pt x="516" y="78"/>
                  <a:pt x="530" y="85"/>
                  <a:pt x="530" y="106"/>
                </a:cubicBezTo>
                <a:cubicBezTo>
                  <a:pt x="530" y="113"/>
                  <a:pt x="530" y="120"/>
                  <a:pt x="523" y="120"/>
                </a:cubicBezTo>
                <a:close/>
                <a:moveTo>
                  <a:pt x="304" y="601"/>
                </a:moveTo>
                <a:lnTo>
                  <a:pt x="304" y="601"/>
                </a:lnTo>
                <a:cubicBezTo>
                  <a:pt x="290" y="601"/>
                  <a:pt x="276" y="594"/>
                  <a:pt x="276" y="573"/>
                </a:cubicBezTo>
                <a:cubicBezTo>
                  <a:pt x="276" y="502"/>
                  <a:pt x="276" y="502"/>
                  <a:pt x="276" y="502"/>
                </a:cubicBezTo>
                <a:cubicBezTo>
                  <a:pt x="276" y="481"/>
                  <a:pt x="290" y="474"/>
                  <a:pt x="304" y="474"/>
                </a:cubicBezTo>
                <a:cubicBezTo>
                  <a:pt x="318" y="474"/>
                  <a:pt x="332" y="481"/>
                  <a:pt x="332" y="502"/>
                </a:cubicBezTo>
                <a:cubicBezTo>
                  <a:pt x="332" y="573"/>
                  <a:pt x="332" y="573"/>
                  <a:pt x="332" y="573"/>
                </a:cubicBezTo>
                <a:cubicBezTo>
                  <a:pt x="332" y="594"/>
                  <a:pt x="318" y="601"/>
                  <a:pt x="304" y="601"/>
                </a:cubicBezTo>
                <a:close/>
                <a:moveTo>
                  <a:pt x="304" y="135"/>
                </a:moveTo>
                <a:lnTo>
                  <a:pt x="304" y="135"/>
                </a:lnTo>
                <a:cubicBezTo>
                  <a:pt x="290" y="135"/>
                  <a:pt x="276" y="120"/>
                  <a:pt x="276" y="106"/>
                </a:cubicBezTo>
                <a:cubicBezTo>
                  <a:pt x="276" y="29"/>
                  <a:pt x="276" y="29"/>
                  <a:pt x="276" y="29"/>
                </a:cubicBezTo>
                <a:cubicBezTo>
                  <a:pt x="276" y="15"/>
                  <a:pt x="290" y="0"/>
                  <a:pt x="304" y="0"/>
                </a:cubicBezTo>
                <a:cubicBezTo>
                  <a:pt x="318" y="0"/>
                  <a:pt x="332" y="15"/>
                  <a:pt x="332" y="29"/>
                </a:cubicBezTo>
                <a:cubicBezTo>
                  <a:pt x="332" y="106"/>
                  <a:pt x="332" y="106"/>
                  <a:pt x="332" y="106"/>
                </a:cubicBezTo>
                <a:cubicBezTo>
                  <a:pt x="332" y="120"/>
                  <a:pt x="318" y="135"/>
                  <a:pt x="304" y="135"/>
                </a:cubicBezTo>
                <a:close/>
                <a:moveTo>
                  <a:pt x="184" y="460"/>
                </a:moveTo>
                <a:lnTo>
                  <a:pt x="184" y="460"/>
                </a:lnTo>
                <a:cubicBezTo>
                  <a:pt x="127" y="516"/>
                  <a:pt x="127" y="516"/>
                  <a:pt x="127" y="516"/>
                </a:cubicBezTo>
                <a:cubicBezTo>
                  <a:pt x="120" y="523"/>
                  <a:pt x="113" y="530"/>
                  <a:pt x="106" y="530"/>
                </a:cubicBezTo>
                <a:cubicBezTo>
                  <a:pt x="92" y="530"/>
                  <a:pt x="78" y="516"/>
                  <a:pt x="78" y="502"/>
                </a:cubicBezTo>
                <a:cubicBezTo>
                  <a:pt x="78" y="495"/>
                  <a:pt x="78" y="488"/>
                  <a:pt x="85" y="481"/>
                </a:cubicBezTo>
                <a:cubicBezTo>
                  <a:pt x="141" y="424"/>
                  <a:pt x="141" y="424"/>
                  <a:pt x="141" y="424"/>
                </a:cubicBezTo>
                <a:cubicBezTo>
                  <a:pt x="149" y="417"/>
                  <a:pt x="156" y="417"/>
                  <a:pt x="163" y="417"/>
                </a:cubicBezTo>
                <a:cubicBezTo>
                  <a:pt x="177" y="417"/>
                  <a:pt x="191" y="424"/>
                  <a:pt x="191" y="446"/>
                </a:cubicBezTo>
                <a:cubicBezTo>
                  <a:pt x="191" y="453"/>
                  <a:pt x="191" y="460"/>
                  <a:pt x="184" y="460"/>
                </a:cubicBezTo>
                <a:close/>
                <a:moveTo>
                  <a:pt x="163" y="191"/>
                </a:moveTo>
                <a:lnTo>
                  <a:pt x="163" y="191"/>
                </a:lnTo>
                <a:cubicBezTo>
                  <a:pt x="156" y="191"/>
                  <a:pt x="149" y="184"/>
                  <a:pt x="141" y="177"/>
                </a:cubicBezTo>
                <a:cubicBezTo>
                  <a:pt x="85" y="120"/>
                  <a:pt x="85" y="120"/>
                  <a:pt x="85" y="120"/>
                </a:cubicBezTo>
                <a:cubicBezTo>
                  <a:pt x="78" y="120"/>
                  <a:pt x="78" y="113"/>
                  <a:pt x="78" y="106"/>
                </a:cubicBezTo>
                <a:cubicBezTo>
                  <a:pt x="78" y="85"/>
                  <a:pt x="92" y="78"/>
                  <a:pt x="106" y="78"/>
                </a:cubicBezTo>
                <a:cubicBezTo>
                  <a:pt x="113" y="78"/>
                  <a:pt x="120" y="78"/>
                  <a:pt x="127" y="85"/>
                </a:cubicBezTo>
                <a:cubicBezTo>
                  <a:pt x="184" y="142"/>
                  <a:pt x="184" y="142"/>
                  <a:pt x="184" y="142"/>
                </a:cubicBezTo>
                <a:cubicBezTo>
                  <a:pt x="191" y="149"/>
                  <a:pt x="191" y="156"/>
                  <a:pt x="191" y="163"/>
                </a:cubicBezTo>
                <a:cubicBezTo>
                  <a:pt x="191" y="177"/>
                  <a:pt x="177" y="191"/>
                  <a:pt x="163" y="191"/>
                </a:cubicBezTo>
                <a:close/>
                <a:moveTo>
                  <a:pt x="134" y="304"/>
                </a:moveTo>
                <a:lnTo>
                  <a:pt x="134" y="304"/>
                </a:lnTo>
                <a:cubicBezTo>
                  <a:pt x="134" y="318"/>
                  <a:pt x="120" y="333"/>
                  <a:pt x="106" y="333"/>
                </a:cubicBezTo>
                <a:cubicBezTo>
                  <a:pt x="28" y="333"/>
                  <a:pt x="28" y="333"/>
                  <a:pt x="28" y="333"/>
                </a:cubicBezTo>
                <a:cubicBezTo>
                  <a:pt x="14" y="333"/>
                  <a:pt x="0" y="318"/>
                  <a:pt x="0" y="304"/>
                </a:cubicBezTo>
                <a:cubicBezTo>
                  <a:pt x="0" y="283"/>
                  <a:pt x="14" y="276"/>
                  <a:pt x="28" y="276"/>
                </a:cubicBezTo>
                <a:cubicBezTo>
                  <a:pt x="106" y="276"/>
                  <a:pt x="106" y="276"/>
                  <a:pt x="106" y="276"/>
                </a:cubicBezTo>
                <a:cubicBezTo>
                  <a:pt x="120" y="276"/>
                  <a:pt x="134" y="283"/>
                  <a:pt x="134" y="304"/>
                </a:cubicBezTo>
                <a:close/>
                <a:moveTo>
                  <a:pt x="445" y="417"/>
                </a:moveTo>
                <a:lnTo>
                  <a:pt x="445" y="417"/>
                </a:lnTo>
                <a:cubicBezTo>
                  <a:pt x="452" y="417"/>
                  <a:pt x="459" y="417"/>
                  <a:pt x="467" y="424"/>
                </a:cubicBezTo>
                <a:cubicBezTo>
                  <a:pt x="523" y="481"/>
                  <a:pt x="523" y="481"/>
                  <a:pt x="523" y="481"/>
                </a:cubicBezTo>
                <a:cubicBezTo>
                  <a:pt x="530" y="488"/>
                  <a:pt x="530" y="495"/>
                  <a:pt x="530" y="502"/>
                </a:cubicBezTo>
                <a:cubicBezTo>
                  <a:pt x="530" y="516"/>
                  <a:pt x="516" y="530"/>
                  <a:pt x="502" y="530"/>
                </a:cubicBezTo>
                <a:cubicBezTo>
                  <a:pt x="495" y="530"/>
                  <a:pt x="488" y="523"/>
                  <a:pt x="481" y="516"/>
                </a:cubicBezTo>
                <a:cubicBezTo>
                  <a:pt x="424" y="460"/>
                  <a:pt x="424" y="460"/>
                  <a:pt x="424" y="460"/>
                </a:cubicBezTo>
                <a:cubicBezTo>
                  <a:pt x="417" y="460"/>
                  <a:pt x="417" y="453"/>
                  <a:pt x="417" y="446"/>
                </a:cubicBezTo>
                <a:cubicBezTo>
                  <a:pt x="417" y="424"/>
                  <a:pt x="431" y="417"/>
                  <a:pt x="445" y="417"/>
                </a:cubicBezTo>
                <a:close/>
              </a:path>
            </a:pathLst>
          </a:custGeom>
          <a:solidFill>
            <a:schemeClr val="accent4"/>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23" name="TextBox 22">
            <a:extLst>
              <a:ext uri="{FF2B5EF4-FFF2-40B4-BE49-F238E27FC236}">
                <a16:creationId xmlns:a16="http://schemas.microsoft.com/office/drawing/2014/main" id="{83A5F9F8-E53B-4D53-B34C-DE173FF5FB65}"/>
              </a:ext>
            </a:extLst>
          </p:cNvPr>
          <p:cNvSpPr txBox="1"/>
          <p:nvPr/>
        </p:nvSpPr>
        <p:spPr>
          <a:xfrm flipH="1">
            <a:off x="8027737" y="3330564"/>
            <a:ext cx="1280681" cy="492443"/>
          </a:xfrm>
          <a:prstGeom prst="rect">
            <a:avLst/>
          </a:prstGeom>
          <a:noFill/>
        </p:spPr>
        <p:txBody>
          <a:bodyPr wrap="square" rtlCol="0">
            <a:spAutoFit/>
          </a:bodyPr>
          <a:lstStyle/>
          <a:p>
            <a:pPr algn="ctr"/>
            <a:r>
              <a:rPr lang="en-US" sz="1300">
                <a:solidFill>
                  <a:schemeClr val="accent1"/>
                </a:solidFill>
                <a:latin typeface="Inter" panose="020B0502030000000004" pitchFamily="34" charset="0"/>
                <a:ea typeface="Inter" panose="020B0502030000000004" pitchFamily="34" charset="0"/>
              </a:rPr>
              <a:t>Market Penetration</a:t>
            </a:r>
          </a:p>
        </p:txBody>
      </p:sp>
      <p:sp>
        <p:nvSpPr>
          <p:cNvPr id="24" name="TextBox 23">
            <a:extLst>
              <a:ext uri="{FF2B5EF4-FFF2-40B4-BE49-F238E27FC236}">
                <a16:creationId xmlns:a16="http://schemas.microsoft.com/office/drawing/2014/main" id="{283128B5-843F-43E1-AAFE-42CBC50AC86C}"/>
              </a:ext>
            </a:extLst>
          </p:cNvPr>
          <p:cNvSpPr txBox="1"/>
          <p:nvPr/>
        </p:nvSpPr>
        <p:spPr>
          <a:xfrm flipH="1">
            <a:off x="9477212" y="3330564"/>
            <a:ext cx="1280681" cy="492443"/>
          </a:xfrm>
          <a:prstGeom prst="rect">
            <a:avLst/>
          </a:prstGeom>
          <a:noFill/>
        </p:spPr>
        <p:txBody>
          <a:bodyPr wrap="square" rtlCol="0">
            <a:spAutoFit/>
          </a:bodyPr>
          <a:lstStyle/>
          <a:p>
            <a:pPr algn="ctr"/>
            <a:r>
              <a:rPr lang="en-US" sz="1300">
                <a:solidFill>
                  <a:schemeClr val="accent2"/>
                </a:solidFill>
                <a:latin typeface="Inter" panose="020B0502030000000004" pitchFamily="34" charset="0"/>
                <a:ea typeface="Inter" panose="020B0502030000000004" pitchFamily="34" charset="0"/>
              </a:rPr>
              <a:t>Product</a:t>
            </a:r>
          </a:p>
          <a:p>
            <a:pPr algn="ctr"/>
            <a:r>
              <a:rPr lang="en-US" sz="1300">
                <a:solidFill>
                  <a:schemeClr val="accent2"/>
                </a:solidFill>
                <a:latin typeface="Inter" panose="020B0502030000000004" pitchFamily="34" charset="0"/>
                <a:ea typeface="Inter" panose="020B0502030000000004" pitchFamily="34" charset="0"/>
              </a:rPr>
              <a:t>Development</a:t>
            </a:r>
          </a:p>
        </p:txBody>
      </p:sp>
      <p:sp>
        <p:nvSpPr>
          <p:cNvPr id="28" name="Freeform 96">
            <a:extLst>
              <a:ext uri="{FF2B5EF4-FFF2-40B4-BE49-F238E27FC236}">
                <a16:creationId xmlns:a16="http://schemas.microsoft.com/office/drawing/2014/main" id="{3592A47F-5E6E-441A-8864-94DDC9B03550}"/>
              </a:ext>
            </a:extLst>
          </p:cNvPr>
          <p:cNvSpPr>
            <a:spLocks noChangeArrowheads="1"/>
          </p:cNvSpPr>
          <p:nvPr/>
        </p:nvSpPr>
        <p:spPr bwMode="auto">
          <a:xfrm>
            <a:off x="9962286" y="2958889"/>
            <a:ext cx="310533" cy="310533"/>
          </a:xfrm>
          <a:custGeom>
            <a:avLst/>
            <a:gdLst>
              <a:gd name="T0" fmla="*/ 186369 w 545"/>
              <a:gd name="T1" fmla="*/ 196489 h 545"/>
              <a:gd name="T2" fmla="*/ 109799 w 545"/>
              <a:gd name="T3" fmla="*/ 186375 h 545"/>
              <a:gd name="T4" fmla="*/ 120273 w 545"/>
              <a:gd name="T5" fmla="*/ 109803 h 545"/>
              <a:gd name="T6" fmla="*/ 196482 w 545"/>
              <a:gd name="T7" fmla="*/ 119916 h 545"/>
              <a:gd name="T8" fmla="*/ 186369 w 545"/>
              <a:gd name="T9" fmla="*/ 196489 h 545"/>
              <a:gd name="T10" fmla="*/ 176256 w 545"/>
              <a:gd name="T11" fmla="*/ 130391 h 545"/>
              <a:gd name="T12" fmla="*/ 130386 w 545"/>
              <a:gd name="T13" fmla="*/ 176262 h 545"/>
              <a:gd name="T14" fmla="*/ 176256 w 545"/>
              <a:gd name="T15" fmla="*/ 130391 h 545"/>
              <a:gd name="T16" fmla="*/ 186369 w 545"/>
              <a:gd name="T17" fmla="*/ 89215 h 545"/>
              <a:gd name="T18" fmla="*/ 109799 w 545"/>
              <a:gd name="T19" fmla="*/ 79101 h 545"/>
              <a:gd name="T20" fmla="*/ 120273 w 545"/>
              <a:gd name="T21" fmla="*/ 0 h 545"/>
              <a:gd name="T22" fmla="*/ 196482 w 545"/>
              <a:gd name="T23" fmla="*/ 10113 h 545"/>
              <a:gd name="T24" fmla="*/ 186369 w 545"/>
              <a:gd name="T25" fmla="*/ 89215 h 545"/>
              <a:gd name="T26" fmla="*/ 176256 w 545"/>
              <a:gd name="T27" fmla="*/ 20588 h 545"/>
              <a:gd name="T28" fmla="*/ 130386 w 545"/>
              <a:gd name="T29" fmla="*/ 68988 h 545"/>
              <a:gd name="T30" fmla="*/ 176256 w 545"/>
              <a:gd name="T31" fmla="*/ 20588 h 545"/>
              <a:gd name="T32" fmla="*/ 79098 w 545"/>
              <a:gd name="T33" fmla="*/ 196489 h 545"/>
              <a:gd name="T34" fmla="*/ 0 w 545"/>
              <a:gd name="T35" fmla="*/ 186375 h 545"/>
              <a:gd name="T36" fmla="*/ 10474 w 545"/>
              <a:gd name="T37" fmla="*/ 109803 h 545"/>
              <a:gd name="T38" fmla="*/ 89573 w 545"/>
              <a:gd name="T39" fmla="*/ 119916 h 545"/>
              <a:gd name="T40" fmla="*/ 79098 w 545"/>
              <a:gd name="T41" fmla="*/ 196489 h 545"/>
              <a:gd name="T42" fmla="*/ 68985 w 545"/>
              <a:gd name="T43" fmla="*/ 130391 h 545"/>
              <a:gd name="T44" fmla="*/ 20587 w 545"/>
              <a:gd name="T45" fmla="*/ 176262 h 545"/>
              <a:gd name="T46" fmla="*/ 68985 w 545"/>
              <a:gd name="T47" fmla="*/ 130391 h 545"/>
              <a:gd name="T48" fmla="*/ 79098 w 545"/>
              <a:gd name="T49" fmla="*/ 89215 h 545"/>
              <a:gd name="T50" fmla="*/ 0 w 545"/>
              <a:gd name="T51" fmla="*/ 79101 h 545"/>
              <a:gd name="T52" fmla="*/ 10474 w 545"/>
              <a:gd name="T53" fmla="*/ 0 h 545"/>
              <a:gd name="T54" fmla="*/ 89573 w 545"/>
              <a:gd name="T55" fmla="*/ 10113 h 545"/>
              <a:gd name="T56" fmla="*/ 79098 w 545"/>
              <a:gd name="T57" fmla="*/ 89215 h 545"/>
              <a:gd name="T58" fmla="*/ 68985 w 545"/>
              <a:gd name="T59" fmla="*/ 20588 h 545"/>
              <a:gd name="T60" fmla="*/ 20587 w 545"/>
              <a:gd name="T61" fmla="*/ 68988 h 545"/>
              <a:gd name="T62" fmla="*/ 68985 w 545"/>
              <a:gd name="T63" fmla="*/ 20588 h 54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45" h="545">
                <a:moveTo>
                  <a:pt x="516" y="544"/>
                </a:moveTo>
                <a:lnTo>
                  <a:pt x="516" y="544"/>
                </a:lnTo>
                <a:cubicBezTo>
                  <a:pt x="333" y="544"/>
                  <a:pt x="333" y="544"/>
                  <a:pt x="333" y="544"/>
                </a:cubicBezTo>
                <a:cubicBezTo>
                  <a:pt x="311" y="544"/>
                  <a:pt x="304" y="537"/>
                  <a:pt x="304" y="516"/>
                </a:cubicBezTo>
                <a:cubicBezTo>
                  <a:pt x="304" y="332"/>
                  <a:pt x="304" y="332"/>
                  <a:pt x="304" y="332"/>
                </a:cubicBezTo>
                <a:cubicBezTo>
                  <a:pt x="304" y="311"/>
                  <a:pt x="311" y="304"/>
                  <a:pt x="333" y="304"/>
                </a:cubicBezTo>
                <a:cubicBezTo>
                  <a:pt x="516" y="304"/>
                  <a:pt x="516" y="304"/>
                  <a:pt x="516" y="304"/>
                </a:cubicBezTo>
                <a:cubicBezTo>
                  <a:pt x="537" y="304"/>
                  <a:pt x="544" y="311"/>
                  <a:pt x="544" y="332"/>
                </a:cubicBezTo>
                <a:cubicBezTo>
                  <a:pt x="544" y="516"/>
                  <a:pt x="544" y="516"/>
                  <a:pt x="544" y="516"/>
                </a:cubicBezTo>
                <a:cubicBezTo>
                  <a:pt x="544" y="537"/>
                  <a:pt x="537" y="544"/>
                  <a:pt x="516" y="544"/>
                </a:cubicBezTo>
                <a:close/>
                <a:moveTo>
                  <a:pt x="488" y="361"/>
                </a:moveTo>
                <a:lnTo>
                  <a:pt x="488" y="361"/>
                </a:lnTo>
                <a:cubicBezTo>
                  <a:pt x="361" y="361"/>
                  <a:pt x="361" y="361"/>
                  <a:pt x="361" y="361"/>
                </a:cubicBezTo>
                <a:cubicBezTo>
                  <a:pt x="361" y="488"/>
                  <a:pt x="361" y="488"/>
                  <a:pt x="361" y="488"/>
                </a:cubicBezTo>
                <a:cubicBezTo>
                  <a:pt x="488" y="488"/>
                  <a:pt x="488" y="488"/>
                  <a:pt x="488" y="488"/>
                </a:cubicBezTo>
                <a:lnTo>
                  <a:pt x="488" y="361"/>
                </a:lnTo>
                <a:close/>
                <a:moveTo>
                  <a:pt x="516" y="247"/>
                </a:moveTo>
                <a:lnTo>
                  <a:pt x="516" y="247"/>
                </a:lnTo>
                <a:cubicBezTo>
                  <a:pt x="333" y="247"/>
                  <a:pt x="333" y="247"/>
                  <a:pt x="333" y="247"/>
                </a:cubicBezTo>
                <a:cubicBezTo>
                  <a:pt x="311" y="247"/>
                  <a:pt x="304" y="233"/>
                  <a:pt x="304" y="219"/>
                </a:cubicBezTo>
                <a:cubicBezTo>
                  <a:pt x="304" y="28"/>
                  <a:pt x="304" y="28"/>
                  <a:pt x="304" y="28"/>
                </a:cubicBezTo>
                <a:cubicBezTo>
                  <a:pt x="304" y="14"/>
                  <a:pt x="311" y="0"/>
                  <a:pt x="333" y="0"/>
                </a:cubicBezTo>
                <a:cubicBezTo>
                  <a:pt x="516" y="0"/>
                  <a:pt x="516" y="0"/>
                  <a:pt x="516" y="0"/>
                </a:cubicBezTo>
                <a:cubicBezTo>
                  <a:pt x="537" y="0"/>
                  <a:pt x="544" y="14"/>
                  <a:pt x="544" y="28"/>
                </a:cubicBezTo>
                <a:cubicBezTo>
                  <a:pt x="544" y="219"/>
                  <a:pt x="544" y="219"/>
                  <a:pt x="544" y="219"/>
                </a:cubicBezTo>
                <a:cubicBezTo>
                  <a:pt x="544" y="233"/>
                  <a:pt x="537" y="247"/>
                  <a:pt x="516" y="247"/>
                </a:cubicBezTo>
                <a:close/>
                <a:moveTo>
                  <a:pt x="488" y="57"/>
                </a:moveTo>
                <a:lnTo>
                  <a:pt x="488" y="57"/>
                </a:lnTo>
                <a:cubicBezTo>
                  <a:pt x="361" y="57"/>
                  <a:pt x="361" y="57"/>
                  <a:pt x="361" y="57"/>
                </a:cubicBezTo>
                <a:cubicBezTo>
                  <a:pt x="361" y="191"/>
                  <a:pt x="361" y="191"/>
                  <a:pt x="361" y="191"/>
                </a:cubicBezTo>
                <a:cubicBezTo>
                  <a:pt x="488" y="191"/>
                  <a:pt x="488" y="191"/>
                  <a:pt x="488" y="191"/>
                </a:cubicBezTo>
                <a:lnTo>
                  <a:pt x="488" y="57"/>
                </a:lnTo>
                <a:close/>
                <a:moveTo>
                  <a:pt x="219" y="544"/>
                </a:moveTo>
                <a:lnTo>
                  <a:pt x="219" y="544"/>
                </a:lnTo>
                <a:cubicBezTo>
                  <a:pt x="29" y="544"/>
                  <a:pt x="29" y="544"/>
                  <a:pt x="29" y="544"/>
                </a:cubicBezTo>
                <a:cubicBezTo>
                  <a:pt x="14" y="544"/>
                  <a:pt x="0" y="537"/>
                  <a:pt x="0" y="516"/>
                </a:cubicBezTo>
                <a:cubicBezTo>
                  <a:pt x="0" y="332"/>
                  <a:pt x="0" y="332"/>
                  <a:pt x="0" y="332"/>
                </a:cubicBezTo>
                <a:cubicBezTo>
                  <a:pt x="0" y="311"/>
                  <a:pt x="14" y="304"/>
                  <a:pt x="29" y="304"/>
                </a:cubicBezTo>
                <a:cubicBezTo>
                  <a:pt x="219" y="304"/>
                  <a:pt x="219" y="304"/>
                  <a:pt x="219" y="304"/>
                </a:cubicBezTo>
                <a:cubicBezTo>
                  <a:pt x="233" y="304"/>
                  <a:pt x="248" y="311"/>
                  <a:pt x="248" y="332"/>
                </a:cubicBezTo>
                <a:cubicBezTo>
                  <a:pt x="248" y="516"/>
                  <a:pt x="248" y="516"/>
                  <a:pt x="248" y="516"/>
                </a:cubicBezTo>
                <a:cubicBezTo>
                  <a:pt x="248" y="537"/>
                  <a:pt x="233" y="544"/>
                  <a:pt x="219" y="544"/>
                </a:cubicBezTo>
                <a:close/>
                <a:moveTo>
                  <a:pt x="191" y="361"/>
                </a:moveTo>
                <a:lnTo>
                  <a:pt x="191" y="361"/>
                </a:lnTo>
                <a:cubicBezTo>
                  <a:pt x="57" y="361"/>
                  <a:pt x="57" y="361"/>
                  <a:pt x="57" y="361"/>
                </a:cubicBezTo>
                <a:cubicBezTo>
                  <a:pt x="57" y="488"/>
                  <a:pt x="57" y="488"/>
                  <a:pt x="57" y="488"/>
                </a:cubicBezTo>
                <a:cubicBezTo>
                  <a:pt x="191" y="488"/>
                  <a:pt x="191" y="488"/>
                  <a:pt x="191" y="488"/>
                </a:cubicBezTo>
                <a:lnTo>
                  <a:pt x="191" y="361"/>
                </a:lnTo>
                <a:close/>
                <a:moveTo>
                  <a:pt x="219" y="247"/>
                </a:moveTo>
                <a:lnTo>
                  <a:pt x="219" y="247"/>
                </a:lnTo>
                <a:cubicBezTo>
                  <a:pt x="29" y="247"/>
                  <a:pt x="29" y="247"/>
                  <a:pt x="29" y="247"/>
                </a:cubicBezTo>
                <a:cubicBezTo>
                  <a:pt x="14" y="247"/>
                  <a:pt x="0" y="233"/>
                  <a:pt x="0" y="219"/>
                </a:cubicBezTo>
                <a:cubicBezTo>
                  <a:pt x="0" y="28"/>
                  <a:pt x="0" y="28"/>
                  <a:pt x="0" y="28"/>
                </a:cubicBezTo>
                <a:cubicBezTo>
                  <a:pt x="0" y="14"/>
                  <a:pt x="14" y="0"/>
                  <a:pt x="29" y="0"/>
                </a:cubicBezTo>
                <a:cubicBezTo>
                  <a:pt x="219" y="0"/>
                  <a:pt x="219" y="0"/>
                  <a:pt x="219" y="0"/>
                </a:cubicBezTo>
                <a:cubicBezTo>
                  <a:pt x="233" y="0"/>
                  <a:pt x="248" y="14"/>
                  <a:pt x="248" y="28"/>
                </a:cubicBezTo>
                <a:cubicBezTo>
                  <a:pt x="248" y="219"/>
                  <a:pt x="248" y="219"/>
                  <a:pt x="248" y="219"/>
                </a:cubicBezTo>
                <a:cubicBezTo>
                  <a:pt x="248" y="233"/>
                  <a:pt x="233" y="247"/>
                  <a:pt x="219" y="247"/>
                </a:cubicBezTo>
                <a:close/>
                <a:moveTo>
                  <a:pt x="191" y="57"/>
                </a:moveTo>
                <a:lnTo>
                  <a:pt x="191" y="57"/>
                </a:lnTo>
                <a:cubicBezTo>
                  <a:pt x="57" y="57"/>
                  <a:pt x="57" y="57"/>
                  <a:pt x="57" y="57"/>
                </a:cubicBezTo>
                <a:cubicBezTo>
                  <a:pt x="57" y="191"/>
                  <a:pt x="57" y="191"/>
                  <a:pt x="57" y="191"/>
                </a:cubicBezTo>
                <a:cubicBezTo>
                  <a:pt x="191" y="191"/>
                  <a:pt x="191" y="191"/>
                  <a:pt x="191" y="191"/>
                </a:cubicBezTo>
                <a:lnTo>
                  <a:pt x="191" y="57"/>
                </a:lnTo>
                <a:close/>
              </a:path>
            </a:pathLst>
          </a:custGeom>
          <a:solidFill>
            <a:schemeClr val="accent2"/>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29" name="Freeform 113">
            <a:extLst>
              <a:ext uri="{FF2B5EF4-FFF2-40B4-BE49-F238E27FC236}">
                <a16:creationId xmlns:a16="http://schemas.microsoft.com/office/drawing/2014/main" id="{99E728B9-E4A6-40D5-AEC1-4550B0488231}"/>
              </a:ext>
            </a:extLst>
          </p:cNvPr>
          <p:cNvSpPr>
            <a:spLocks noChangeArrowheads="1"/>
          </p:cNvSpPr>
          <p:nvPr/>
        </p:nvSpPr>
        <p:spPr bwMode="auto">
          <a:xfrm>
            <a:off x="8484646" y="2959968"/>
            <a:ext cx="366862" cy="308376"/>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1"/>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25" name="TextBox 24">
            <a:extLst>
              <a:ext uri="{FF2B5EF4-FFF2-40B4-BE49-F238E27FC236}">
                <a16:creationId xmlns:a16="http://schemas.microsoft.com/office/drawing/2014/main" id="{E1CF1873-719B-4E93-965A-1B991CCBA15B}"/>
              </a:ext>
            </a:extLst>
          </p:cNvPr>
          <p:cNvSpPr txBox="1"/>
          <p:nvPr/>
        </p:nvSpPr>
        <p:spPr>
          <a:xfrm flipH="1">
            <a:off x="8027737" y="4778234"/>
            <a:ext cx="1280681" cy="492443"/>
          </a:xfrm>
          <a:prstGeom prst="rect">
            <a:avLst/>
          </a:prstGeom>
          <a:noFill/>
        </p:spPr>
        <p:txBody>
          <a:bodyPr wrap="square" rtlCol="0">
            <a:spAutoFit/>
          </a:bodyPr>
          <a:lstStyle/>
          <a:p>
            <a:pPr algn="ctr"/>
            <a:r>
              <a:rPr lang="en-US" sz="1300">
                <a:solidFill>
                  <a:schemeClr val="accent3"/>
                </a:solidFill>
                <a:latin typeface="Inter" panose="020B0502030000000004" pitchFamily="34" charset="0"/>
                <a:ea typeface="Inter" panose="020B0502030000000004" pitchFamily="34" charset="0"/>
              </a:rPr>
              <a:t>Market</a:t>
            </a:r>
          </a:p>
          <a:p>
            <a:pPr algn="ctr"/>
            <a:r>
              <a:rPr lang="en-US" sz="1300">
                <a:solidFill>
                  <a:schemeClr val="accent3"/>
                </a:solidFill>
                <a:latin typeface="Inter" panose="020B0502030000000004" pitchFamily="34" charset="0"/>
                <a:ea typeface="Inter" panose="020B0502030000000004" pitchFamily="34" charset="0"/>
              </a:rPr>
              <a:t>Development</a:t>
            </a:r>
          </a:p>
        </p:txBody>
      </p:sp>
      <p:sp>
        <p:nvSpPr>
          <p:cNvPr id="30" name="Freeform 27">
            <a:extLst>
              <a:ext uri="{FF2B5EF4-FFF2-40B4-BE49-F238E27FC236}">
                <a16:creationId xmlns:a16="http://schemas.microsoft.com/office/drawing/2014/main" id="{68CACDE0-53DB-43B9-A8F3-3D15E183B7CD}"/>
              </a:ext>
            </a:extLst>
          </p:cNvPr>
          <p:cNvSpPr>
            <a:spLocks noChangeArrowheads="1"/>
          </p:cNvSpPr>
          <p:nvPr/>
        </p:nvSpPr>
        <p:spPr bwMode="auto">
          <a:xfrm>
            <a:off x="8485975" y="4385509"/>
            <a:ext cx="364204" cy="308376"/>
          </a:xfrm>
          <a:custGeom>
            <a:avLst/>
            <a:gdLst>
              <a:gd name="T0" fmla="*/ 209171 w 602"/>
              <a:gd name="T1" fmla="*/ 183789 h 510"/>
              <a:gd name="T2" fmla="*/ 209171 w 602"/>
              <a:gd name="T3" fmla="*/ 183789 h 510"/>
              <a:gd name="T4" fmla="*/ 7587 w 602"/>
              <a:gd name="T5" fmla="*/ 183789 h 510"/>
              <a:gd name="T6" fmla="*/ 0 w 602"/>
              <a:gd name="T7" fmla="*/ 176206 h 510"/>
              <a:gd name="T8" fmla="*/ 0 w 602"/>
              <a:gd name="T9" fmla="*/ 173679 h 510"/>
              <a:gd name="T10" fmla="*/ 7587 w 602"/>
              <a:gd name="T11" fmla="*/ 163207 h 510"/>
              <a:gd name="T12" fmla="*/ 209171 w 602"/>
              <a:gd name="T13" fmla="*/ 163207 h 510"/>
              <a:gd name="T14" fmla="*/ 217119 w 602"/>
              <a:gd name="T15" fmla="*/ 173679 h 510"/>
              <a:gd name="T16" fmla="*/ 217119 w 602"/>
              <a:gd name="T17" fmla="*/ 176206 h 510"/>
              <a:gd name="T18" fmla="*/ 209171 w 602"/>
              <a:gd name="T19" fmla="*/ 183789 h 510"/>
              <a:gd name="T20" fmla="*/ 175935 w 602"/>
              <a:gd name="T21" fmla="*/ 153097 h 510"/>
              <a:gd name="T22" fmla="*/ 175935 w 602"/>
              <a:gd name="T23" fmla="*/ 153097 h 510"/>
              <a:gd name="T24" fmla="*/ 155704 w 602"/>
              <a:gd name="T25" fmla="*/ 153097 h 510"/>
              <a:gd name="T26" fmla="*/ 145589 w 602"/>
              <a:gd name="T27" fmla="*/ 142987 h 510"/>
              <a:gd name="T28" fmla="*/ 145589 w 602"/>
              <a:gd name="T29" fmla="*/ 10110 h 510"/>
              <a:gd name="T30" fmla="*/ 155704 w 602"/>
              <a:gd name="T31" fmla="*/ 0 h 510"/>
              <a:gd name="T32" fmla="*/ 175935 w 602"/>
              <a:gd name="T33" fmla="*/ 0 h 510"/>
              <a:gd name="T34" fmla="*/ 186411 w 602"/>
              <a:gd name="T35" fmla="*/ 10110 h 510"/>
              <a:gd name="T36" fmla="*/ 186411 w 602"/>
              <a:gd name="T37" fmla="*/ 142987 h 510"/>
              <a:gd name="T38" fmla="*/ 175935 w 602"/>
              <a:gd name="T39" fmla="*/ 153097 h 510"/>
              <a:gd name="T40" fmla="*/ 119939 w 602"/>
              <a:gd name="T41" fmla="*/ 153097 h 510"/>
              <a:gd name="T42" fmla="*/ 119939 w 602"/>
              <a:gd name="T43" fmla="*/ 153097 h 510"/>
              <a:gd name="T44" fmla="*/ 99708 w 602"/>
              <a:gd name="T45" fmla="*/ 153097 h 510"/>
              <a:gd name="T46" fmla="*/ 89232 w 602"/>
              <a:gd name="T47" fmla="*/ 142987 h 510"/>
              <a:gd name="T48" fmla="*/ 89232 w 602"/>
              <a:gd name="T49" fmla="*/ 58856 h 510"/>
              <a:gd name="T50" fmla="*/ 99708 w 602"/>
              <a:gd name="T51" fmla="*/ 48385 h 510"/>
              <a:gd name="T52" fmla="*/ 119939 w 602"/>
              <a:gd name="T53" fmla="*/ 48385 h 510"/>
              <a:gd name="T54" fmla="*/ 130054 w 602"/>
              <a:gd name="T55" fmla="*/ 58856 h 510"/>
              <a:gd name="T56" fmla="*/ 130054 w 602"/>
              <a:gd name="T57" fmla="*/ 142987 h 510"/>
              <a:gd name="T58" fmla="*/ 119939 w 602"/>
              <a:gd name="T59" fmla="*/ 153097 h 510"/>
              <a:gd name="T60" fmla="*/ 61053 w 602"/>
              <a:gd name="T61" fmla="*/ 153097 h 510"/>
              <a:gd name="T62" fmla="*/ 61053 w 602"/>
              <a:gd name="T63" fmla="*/ 153097 h 510"/>
              <a:gd name="T64" fmla="*/ 40823 w 602"/>
              <a:gd name="T65" fmla="*/ 153097 h 510"/>
              <a:gd name="T66" fmla="*/ 30707 w 602"/>
              <a:gd name="T67" fmla="*/ 142987 h 510"/>
              <a:gd name="T68" fmla="*/ 30707 w 602"/>
              <a:gd name="T69" fmla="*/ 107240 h 510"/>
              <a:gd name="T70" fmla="*/ 40823 w 602"/>
              <a:gd name="T71" fmla="*/ 97130 h 510"/>
              <a:gd name="T72" fmla="*/ 61053 w 602"/>
              <a:gd name="T73" fmla="*/ 97130 h 510"/>
              <a:gd name="T74" fmla="*/ 71530 w 602"/>
              <a:gd name="T75" fmla="*/ 107240 h 510"/>
              <a:gd name="T76" fmla="*/ 71530 w 602"/>
              <a:gd name="T77" fmla="*/ 142987 h 510"/>
              <a:gd name="T78" fmla="*/ 61053 w 602"/>
              <a:gd name="T79" fmla="*/ 153097 h 51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10">
                <a:moveTo>
                  <a:pt x="579" y="509"/>
                </a:moveTo>
                <a:lnTo>
                  <a:pt x="579" y="509"/>
                </a:lnTo>
                <a:cubicBezTo>
                  <a:pt x="21" y="509"/>
                  <a:pt x="21" y="509"/>
                  <a:pt x="21" y="509"/>
                </a:cubicBezTo>
                <a:cubicBezTo>
                  <a:pt x="7" y="509"/>
                  <a:pt x="0" y="502"/>
                  <a:pt x="0" y="488"/>
                </a:cubicBezTo>
                <a:cubicBezTo>
                  <a:pt x="0" y="481"/>
                  <a:pt x="0" y="481"/>
                  <a:pt x="0" y="481"/>
                </a:cubicBezTo>
                <a:cubicBezTo>
                  <a:pt x="0" y="467"/>
                  <a:pt x="7" y="452"/>
                  <a:pt x="21" y="452"/>
                </a:cubicBezTo>
                <a:cubicBezTo>
                  <a:pt x="579" y="452"/>
                  <a:pt x="579" y="452"/>
                  <a:pt x="579" y="452"/>
                </a:cubicBezTo>
                <a:cubicBezTo>
                  <a:pt x="594" y="452"/>
                  <a:pt x="601" y="467"/>
                  <a:pt x="601" y="481"/>
                </a:cubicBezTo>
                <a:cubicBezTo>
                  <a:pt x="601" y="488"/>
                  <a:pt x="601" y="488"/>
                  <a:pt x="601" y="488"/>
                </a:cubicBezTo>
                <a:cubicBezTo>
                  <a:pt x="601" y="502"/>
                  <a:pt x="594" y="509"/>
                  <a:pt x="579" y="509"/>
                </a:cubicBezTo>
                <a:close/>
                <a:moveTo>
                  <a:pt x="487" y="424"/>
                </a:moveTo>
                <a:lnTo>
                  <a:pt x="487" y="424"/>
                </a:lnTo>
                <a:cubicBezTo>
                  <a:pt x="431" y="424"/>
                  <a:pt x="431" y="424"/>
                  <a:pt x="431" y="424"/>
                </a:cubicBezTo>
                <a:cubicBezTo>
                  <a:pt x="417" y="424"/>
                  <a:pt x="403" y="417"/>
                  <a:pt x="403" y="396"/>
                </a:cubicBezTo>
                <a:cubicBezTo>
                  <a:pt x="403" y="28"/>
                  <a:pt x="403" y="28"/>
                  <a:pt x="403" y="28"/>
                </a:cubicBezTo>
                <a:cubicBezTo>
                  <a:pt x="403" y="14"/>
                  <a:pt x="417" y="0"/>
                  <a:pt x="431" y="0"/>
                </a:cubicBezTo>
                <a:cubicBezTo>
                  <a:pt x="487" y="0"/>
                  <a:pt x="487" y="0"/>
                  <a:pt x="487" y="0"/>
                </a:cubicBezTo>
                <a:cubicBezTo>
                  <a:pt x="509" y="0"/>
                  <a:pt x="516" y="14"/>
                  <a:pt x="516" y="28"/>
                </a:cubicBezTo>
                <a:cubicBezTo>
                  <a:pt x="516" y="396"/>
                  <a:pt x="516" y="396"/>
                  <a:pt x="516" y="396"/>
                </a:cubicBezTo>
                <a:cubicBezTo>
                  <a:pt x="516" y="417"/>
                  <a:pt x="509" y="424"/>
                  <a:pt x="487" y="424"/>
                </a:cubicBezTo>
                <a:close/>
                <a:moveTo>
                  <a:pt x="332" y="424"/>
                </a:moveTo>
                <a:lnTo>
                  <a:pt x="332" y="424"/>
                </a:lnTo>
                <a:cubicBezTo>
                  <a:pt x="276" y="424"/>
                  <a:pt x="276" y="424"/>
                  <a:pt x="276" y="424"/>
                </a:cubicBezTo>
                <a:cubicBezTo>
                  <a:pt x="254" y="424"/>
                  <a:pt x="247" y="417"/>
                  <a:pt x="247" y="396"/>
                </a:cubicBezTo>
                <a:cubicBezTo>
                  <a:pt x="247" y="163"/>
                  <a:pt x="247" y="163"/>
                  <a:pt x="247" y="163"/>
                </a:cubicBezTo>
                <a:cubicBezTo>
                  <a:pt x="247" y="149"/>
                  <a:pt x="254" y="134"/>
                  <a:pt x="276" y="134"/>
                </a:cubicBezTo>
                <a:cubicBezTo>
                  <a:pt x="332" y="134"/>
                  <a:pt x="332" y="134"/>
                  <a:pt x="332" y="134"/>
                </a:cubicBezTo>
                <a:cubicBezTo>
                  <a:pt x="346" y="134"/>
                  <a:pt x="360" y="149"/>
                  <a:pt x="360" y="163"/>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297"/>
                  <a:pt x="85" y="297"/>
                  <a:pt x="85" y="297"/>
                </a:cubicBezTo>
                <a:cubicBezTo>
                  <a:pt x="85" y="276"/>
                  <a:pt x="99" y="269"/>
                  <a:pt x="113" y="269"/>
                </a:cubicBezTo>
                <a:cubicBezTo>
                  <a:pt x="169" y="269"/>
                  <a:pt x="169" y="269"/>
                  <a:pt x="169" y="269"/>
                </a:cubicBezTo>
                <a:cubicBezTo>
                  <a:pt x="184" y="269"/>
                  <a:pt x="198" y="276"/>
                  <a:pt x="198" y="297"/>
                </a:cubicBezTo>
                <a:cubicBezTo>
                  <a:pt x="198" y="396"/>
                  <a:pt x="198" y="396"/>
                  <a:pt x="198" y="396"/>
                </a:cubicBezTo>
                <a:cubicBezTo>
                  <a:pt x="198" y="417"/>
                  <a:pt x="184" y="424"/>
                  <a:pt x="169" y="424"/>
                </a:cubicBezTo>
                <a:close/>
              </a:path>
            </a:pathLst>
          </a:custGeom>
          <a:solidFill>
            <a:schemeClr val="accent3"/>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34" name="TextBox 33">
            <a:extLst>
              <a:ext uri="{FF2B5EF4-FFF2-40B4-BE49-F238E27FC236}">
                <a16:creationId xmlns:a16="http://schemas.microsoft.com/office/drawing/2014/main" id="{834FDE2E-E682-4DDD-866F-6998F7DF1489}"/>
              </a:ext>
            </a:extLst>
          </p:cNvPr>
          <p:cNvSpPr txBox="1"/>
          <p:nvPr/>
        </p:nvSpPr>
        <p:spPr>
          <a:xfrm>
            <a:off x="1191324" y="2350067"/>
            <a:ext cx="3487800"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Awesome place to add your title</a:t>
            </a:r>
          </a:p>
        </p:txBody>
      </p:sp>
      <p:sp>
        <p:nvSpPr>
          <p:cNvPr id="35" name="TextBox 34">
            <a:extLst>
              <a:ext uri="{FF2B5EF4-FFF2-40B4-BE49-F238E27FC236}">
                <a16:creationId xmlns:a16="http://schemas.microsoft.com/office/drawing/2014/main" id="{31946A2F-2A44-4C65-84FF-5CE3C1806B6F}"/>
              </a:ext>
            </a:extLst>
          </p:cNvPr>
          <p:cNvSpPr txBox="1"/>
          <p:nvPr/>
        </p:nvSpPr>
        <p:spPr>
          <a:xfrm>
            <a:off x="1191323" y="3577580"/>
            <a:ext cx="5285778" cy="2144177"/>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 husband in are securing the farther hundred a in the towards husband in are securing the address farther six hearted hundred to toward husband in are securing the farther hundred a in the towards husband in are securing.</a:t>
            </a:r>
          </a:p>
          <a:p>
            <a:pPr>
              <a:lnSpc>
                <a:spcPct val="150000"/>
              </a:lnSpc>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A member daughter replying's. held in that feel his see own yet.</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Strangers ye to he sometimes remember daughter there is the end.</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Replying. held in that feel his see own yet there are best.</a:t>
            </a:r>
          </a:p>
          <a:p>
            <a:pPr marL="228600" indent="-228600">
              <a:lnSpc>
                <a:spcPct val="150000"/>
              </a:lnSpc>
              <a:buFont typeface="+mj-lt"/>
              <a:buAutoNum type="arabicPeriod"/>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Farther six hearted hundred to toward husband.</a:t>
            </a:r>
          </a:p>
        </p:txBody>
      </p:sp>
      <p:sp>
        <p:nvSpPr>
          <p:cNvPr id="5" name="Picture Placeholder 4">
            <a:extLst>
              <a:ext uri="{FF2B5EF4-FFF2-40B4-BE49-F238E27FC236}">
                <a16:creationId xmlns:a16="http://schemas.microsoft.com/office/drawing/2014/main" id="{910CE5D1-03B1-4C41-9ECE-40F199D80990}"/>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095103776"/>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Freeform: Shape 73">
            <a:extLst>
              <a:ext uri="{FF2B5EF4-FFF2-40B4-BE49-F238E27FC236}">
                <a16:creationId xmlns:a16="http://schemas.microsoft.com/office/drawing/2014/main" id="{2DD4E729-4493-448C-9CE9-3E9782D9E4CB}"/>
              </a:ext>
            </a:extLst>
          </p:cNvPr>
          <p:cNvSpPr/>
          <p:nvPr/>
        </p:nvSpPr>
        <p:spPr>
          <a:xfrm>
            <a:off x="11578519" y="603539"/>
            <a:ext cx="726151" cy="393210"/>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72" name="Star: 4 Points 71">
            <a:extLst>
              <a:ext uri="{FF2B5EF4-FFF2-40B4-BE49-F238E27FC236}">
                <a16:creationId xmlns:a16="http://schemas.microsoft.com/office/drawing/2014/main" id="{9EFF5C8B-97CB-49C1-B443-F996CECCE200}"/>
              </a:ext>
            </a:extLst>
          </p:cNvPr>
          <p:cNvSpPr/>
          <p:nvPr/>
        </p:nvSpPr>
        <p:spPr>
          <a:xfrm>
            <a:off x="11145186" y="1293316"/>
            <a:ext cx="185986" cy="185984"/>
          </a:xfrm>
          <a:prstGeom prst="star4">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Freeform: Shape 67">
            <a:extLst>
              <a:ext uri="{FF2B5EF4-FFF2-40B4-BE49-F238E27FC236}">
                <a16:creationId xmlns:a16="http://schemas.microsoft.com/office/drawing/2014/main" id="{FA06976E-CA2F-4865-BA12-46C9A16841E3}"/>
              </a:ext>
            </a:extLst>
          </p:cNvPr>
          <p:cNvSpPr/>
          <p:nvPr/>
        </p:nvSpPr>
        <p:spPr>
          <a:xfrm rot="10800000" flipV="1">
            <a:off x="9630874" y="982987"/>
            <a:ext cx="618406" cy="334868"/>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51" name="Oval 50">
            <a:extLst>
              <a:ext uri="{FF2B5EF4-FFF2-40B4-BE49-F238E27FC236}">
                <a16:creationId xmlns:a16="http://schemas.microsoft.com/office/drawing/2014/main" id="{8F9186D3-A77F-493B-9043-15829A16140C}"/>
              </a:ext>
            </a:extLst>
          </p:cNvPr>
          <p:cNvSpPr/>
          <p:nvPr/>
        </p:nvSpPr>
        <p:spPr>
          <a:xfrm>
            <a:off x="-282851" y="601081"/>
            <a:ext cx="2744506" cy="2744506"/>
          </a:xfrm>
          <a:prstGeom prst="ellipse">
            <a:avLst/>
          </a:prstGeom>
          <a:noFill/>
          <a:ln>
            <a:solidFill>
              <a:schemeClr val="tx2">
                <a:lumMod val="25000"/>
                <a:lumOff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Oval 49">
            <a:extLst>
              <a:ext uri="{FF2B5EF4-FFF2-40B4-BE49-F238E27FC236}">
                <a16:creationId xmlns:a16="http://schemas.microsoft.com/office/drawing/2014/main" id="{B91BD8B2-FC27-4961-A4A3-0A3A984CEF08}"/>
              </a:ext>
            </a:extLst>
          </p:cNvPr>
          <p:cNvSpPr/>
          <p:nvPr/>
        </p:nvSpPr>
        <p:spPr>
          <a:xfrm>
            <a:off x="876300" y="1720094"/>
            <a:ext cx="1915908" cy="1915908"/>
          </a:xfrm>
          <a:prstGeom prst="ellipse">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3B257BE5-EAEB-4CA7-A245-ADD3147F2302}"/>
              </a:ext>
            </a:extLst>
          </p:cNvPr>
          <p:cNvSpPr txBox="1"/>
          <p:nvPr/>
        </p:nvSpPr>
        <p:spPr>
          <a:xfrm>
            <a:off x="3905250" y="523875"/>
            <a:ext cx="4381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Trend</a:t>
            </a:r>
          </a:p>
        </p:txBody>
      </p:sp>
      <p:sp>
        <p:nvSpPr>
          <p:cNvPr id="4" name="TextBox 3">
            <a:extLst>
              <a:ext uri="{FF2B5EF4-FFF2-40B4-BE49-F238E27FC236}">
                <a16:creationId xmlns:a16="http://schemas.microsoft.com/office/drawing/2014/main" id="{EFD64D50-31EA-4C51-91E2-D3F424A7E7D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Freeform 5">
            <a:extLst>
              <a:ext uri="{FF2B5EF4-FFF2-40B4-BE49-F238E27FC236}">
                <a16:creationId xmlns:a16="http://schemas.microsoft.com/office/drawing/2014/main" id="{02947AD1-B8EB-4E5D-83C6-98D0F446D676}"/>
              </a:ext>
            </a:extLst>
          </p:cNvPr>
          <p:cNvSpPr>
            <a:spLocks/>
          </p:cNvSpPr>
          <p:nvPr/>
        </p:nvSpPr>
        <p:spPr bwMode="auto">
          <a:xfrm rot="349240">
            <a:off x="1524743" y="2447692"/>
            <a:ext cx="6556375" cy="2354263"/>
          </a:xfrm>
          <a:custGeom>
            <a:avLst/>
            <a:gdLst>
              <a:gd name="T0" fmla="*/ 17 w 1509"/>
              <a:gd name="T1" fmla="*/ 519 h 541"/>
              <a:gd name="T2" fmla="*/ 140 w 1509"/>
              <a:gd name="T3" fmla="*/ 531 h 541"/>
              <a:gd name="T4" fmla="*/ 294 w 1509"/>
              <a:gd name="T5" fmla="*/ 530 h 541"/>
              <a:gd name="T6" fmla="*/ 354 w 1509"/>
              <a:gd name="T7" fmla="*/ 525 h 541"/>
              <a:gd name="T8" fmla="*/ 417 w 1509"/>
              <a:gd name="T9" fmla="*/ 517 h 541"/>
              <a:gd name="T10" fmla="*/ 515 w 1509"/>
              <a:gd name="T11" fmla="*/ 501 h 541"/>
              <a:gd name="T12" fmla="*/ 616 w 1509"/>
              <a:gd name="T13" fmla="*/ 478 h 541"/>
              <a:gd name="T14" fmla="*/ 684 w 1509"/>
              <a:gd name="T15" fmla="*/ 458 h 541"/>
              <a:gd name="T16" fmla="*/ 786 w 1509"/>
              <a:gd name="T17" fmla="*/ 424 h 541"/>
              <a:gd name="T18" fmla="*/ 885 w 1509"/>
              <a:gd name="T19" fmla="*/ 385 h 541"/>
              <a:gd name="T20" fmla="*/ 1008 w 1509"/>
              <a:gd name="T21" fmla="*/ 326 h 541"/>
              <a:gd name="T22" fmla="*/ 1093 w 1509"/>
              <a:gd name="T23" fmla="*/ 278 h 541"/>
              <a:gd name="T24" fmla="*/ 1133 w 1509"/>
              <a:gd name="T25" fmla="*/ 254 h 541"/>
              <a:gd name="T26" fmla="*/ 1170 w 1509"/>
              <a:gd name="T27" fmla="*/ 231 h 541"/>
              <a:gd name="T28" fmla="*/ 1206 w 1509"/>
              <a:gd name="T29" fmla="*/ 208 h 541"/>
              <a:gd name="T30" fmla="*/ 1295 w 1509"/>
              <a:gd name="T31" fmla="*/ 143 h 541"/>
              <a:gd name="T32" fmla="*/ 1474 w 1509"/>
              <a:gd name="T33" fmla="*/ 0 h 541"/>
              <a:gd name="T34" fmla="*/ 1387 w 1509"/>
              <a:gd name="T35" fmla="*/ 139 h 541"/>
              <a:gd name="T36" fmla="*/ 1243 w 1509"/>
              <a:gd name="T37" fmla="*/ 239 h 541"/>
              <a:gd name="T38" fmla="*/ 1219 w 1509"/>
              <a:gd name="T39" fmla="*/ 254 h 541"/>
              <a:gd name="T40" fmla="*/ 1169 w 1509"/>
              <a:gd name="T41" fmla="*/ 284 h 541"/>
              <a:gd name="T42" fmla="*/ 1142 w 1509"/>
              <a:gd name="T43" fmla="*/ 299 h 541"/>
              <a:gd name="T44" fmla="*/ 1085 w 1509"/>
              <a:gd name="T45" fmla="*/ 330 h 541"/>
              <a:gd name="T46" fmla="*/ 963 w 1509"/>
              <a:gd name="T47" fmla="*/ 389 h 541"/>
              <a:gd name="T48" fmla="*/ 830 w 1509"/>
              <a:gd name="T49" fmla="*/ 441 h 541"/>
              <a:gd name="T50" fmla="*/ 761 w 1509"/>
              <a:gd name="T51" fmla="*/ 463 h 541"/>
              <a:gd name="T52" fmla="*/ 657 w 1509"/>
              <a:gd name="T53" fmla="*/ 492 h 541"/>
              <a:gd name="T54" fmla="*/ 552 w 1509"/>
              <a:gd name="T55" fmla="*/ 514 h 541"/>
              <a:gd name="T56" fmla="*/ 485 w 1509"/>
              <a:gd name="T57" fmla="*/ 525 h 541"/>
              <a:gd name="T58" fmla="*/ 386 w 1509"/>
              <a:gd name="T59" fmla="*/ 536 h 541"/>
              <a:gd name="T60" fmla="*/ 324 w 1509"/>
              <a:gd name="T61" fmla="*/ 539 h 541"/>
              <a:gd name="T62" fmla="*/ 238 w 1509"/>
              <a:gd name="T63" fmla="*/ 541 h 541"/>
              <a:gd name="T64" fmla="*/ 65 w 1509"/>
              <a:gd name="T65" fmla="*/ 528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09" h="541">
                <a:moveTo>
                  <a:pt x="0" y="516"/>
                </a:moveTo>
                <a:cubicBezTo>
                  <a:pt x="0" y="516"/>
                  <a:pt x="6" y="518"/>
                  <a:pt x="17" y="519"/>
                </a:cubicBezTo>
                <a:cubicBezTo>
                  <a:pt x="28" y="521"/>
                  <a:pt x="44" y="524"/>
                  <a:pt x="65" y="526"/>
                </a:cubicBezTo>
                <a:cubicBezTo>
                  <a:pt x="86" y="528"/>
                  <a:pt x="111" y="530"/>
                  <a:pt x="140" y="531"/>
                </a:cubicBezTo>
                <a:cubicBezTo>
                  <a:pt x="170" y="532"/>
                  <a:pt x="203" y="533"/>
                  <a:pt x="238" y="532"/>
                </a:cubicBezTo>
                <a:cubicBezTo>
                  <a:pt x="256" y="532"/>
                  <a:pt x="275" y="531"/>
                  <a:pt x="294" y="530"/>
                </a:cubicBezTo>
                <a:cubicBezTo>
                  <a:pt x="304" y="529"/>
                  <a:pt x="314" y="528"/>
                  <a:pt x="324" y="527"/>
                </a:cubicBezTo>
                <a:cubicBezTo>
                  <a:pt x="334" y="527"/>
                  <a:pt x="344" y="526"/>
                  <a:pt x="354" y="525"/>
                </a:cubicBezTo>
                <a:cubicBezTo>
                  <a:pt x="364" y="524"/>
                  <a:pt x="374" y="523"/>
                  <a:pt x="385" y="521"/>
                </a:cubicBezTo>
                <a:cubicBezTo>
                  <a:pt x="395" y="520"/>
                  <a:pt x="406" y="519"/>
                  <a:pt x="417" y="517"/>
                </a:cubicBezTo>
                <a:cubicBezTo>
                  <a:pt x="438" y="515"/>
                  <a:pt x="460" y="511"/>
                  <a:pt x="482" y="507"/>
                </a:cubicBezTo>
                <a:cubicBezTo>
                  <a:pt x="493" y="505"/>
                  <a:pt x="504" y="503"/>
                  <a:pt x="515" y="501"/>
                </a:cubicBezTo>
                <a:cubicBezTo>
                  <a:pt x="526" y="499"/>
                  <a:pt x="537" y="497"/>
                  <a:pt x="549" y="494"/>
                </a:cubicBezTo>
                <a:cubicBezTo>
                  <a:pt x="571" y="489"/>
                  <a:pt x="594" y="484"/>
                  <a:pt x="616" y="478"/>
                </a:cubicBezTo>
                <a:cubicBezTo>
                  <a:pt x="628" y="475"/>
                  <a:pt x="639" y="472"/>
                  <a:pt x="650" y="469"/>
                </a:cubicBezTo>
                <a:cubicBezTo>
                  <a:pt x="662" y="465"/>
                  <a:pt x="673" y="462"/>
                  <a:pt x="684" y="458"/>
                </a:cubicBezTo>
                <a:cubicBezTo>
                  <a:pt x="707" y="452"/>
                  <a:pt x="730" y="444"/>
                  <a:pt x="752" y="436"/>
                </a:cubicBezTo>
                <a:cubicBezTo>
                  <a:pt x="764" y="433"/>
                  <a:pt x="775" y="428"/>
                  <a:pt x="786" y="424"/>
                </a:cubicBezTo>
                <a:cubicBezTo>
                  <a:pt x="797" y="420"/>
                  <a:pt x="808" y="416"/>
                  <a:pt x="819" y="412"/>
                </a:cubicBezTo>
                <a:cubicBezTo>
                  <a:pt x="841" y="403"/>
                  <a:pt x="863" y="394"/>
                  <a:pt x="885" y="385"/>
                </a:cubicBezTo>
                <a:cubicBezTo>
                  <a:pt x="906" y="375"/>
                  <a:pt x="927" y="366"/>
                  <a:pt x="948" y="356"/>
                </a:cubicBezTo>
                <a:cubicBezTo>
                  <a:pt x="968" y="346"/>
                  <a:pt x="989" y="336"/>
                  <a:pt x="1008" y="326"/>
                </a:cubicBezTo>
                <a:cubicBezTo>
                  <a:pt x="1028" y="315"/>
                  <a:pt x="1047" y="304"/>
                  <a:pt x="1066" y="294"/>
                </a:cubicBezTo>
                <a:cubicBezTo>
                  <a:pt x="1075" y="289"/>
                  <a:pt x="1084" y="283"/>
                  <a:pt x="1093" y="278"/>
                </a:cubicBezTo>
                <a:cubicBezTo>
                  <a:pt x="1102" y="273"/>
                  <a:pt x="1111" y="267"/>
                  <a:pt x="1120" y="262"/>
                </a:cubicBezTo>
                <a:cubicBezTo>
                  <a:pt x="1124" y="260"/>
                  <a:pt x="1129" y="257"/>
                  <a:pt x="1133" y="254"/>
                </a:cubicBezTo>
                <a:cubicBezTo>
                  <a:pt x="1137" y="252"/>
                  <a:pt x="1142" y="249"/>
                  <a:pt x="1146" y="247"/>
                </a:cubicBezTo>
                <a:cubicBezTo>
                  <a:pt x="1154" y="241"/>
                  <a:pt x="1162" y="236"/>
                  <a:pt x="1170" y="231"/>
                </a:cubicBezTo>
                <a:cubicBezTo>
                  <a:pt x="1178" y="225"/>
                  <a:pt x="1186" y="220"/>
                  <a:pt x="1194" y="215"/>
                </a:cubicBezTo>
                <a:cubicBezTo>
                  <a:pt x="1198" y="213"/>
                  <a:pt x="1202" y="210"/>
                  <a:pt x="1206" y="208"/>
                </a:cubicBezTo>
                <a:cubicBezTo>
                  <a:pt x="1209" y="205"/>
                  <a:pt x="1213" y="202"/>
                  <a:pt x="1217" y="200"/>
                </a:cubicBezTo>
                <a:cubicBezTo>
                  <a:pt x="1246" y="179"/>
                  <a:pt x="1273" y="161"/>
                  <a:pt x="1295" y="143"/>
                </a:cubicBezTo>
                <a:cubicBezTo>
                  <a:pt x="1318" y="125"/>
                  <a:pt x="1338" y="111"/>
                  <a:pt x="1354" y="97"/>
                </a:cubicBezTo>
                <a:cubicBezTo>
                  <a:pt x="1386" y="71"/>
                  <a:pt x="1474" y="0"/>
                  <a:pt x="1474" y="0"/>
                </a:cubicBezTo>
                <a:cubicBezTo>
                  <a:pt x="1509" y="43"/>
                  <a:pt x="1509" y="43"/>
                  <a:pt x="1509" y="43"/>
                </a:cubicBezTo>
                <a:cubicBezTo>
                  <a:pt x="1509" y="43"/>
                  <a:pt x="1421" y="114"/>
                  <a:pt x="1387" y="139"/>
                </a:cubicBezTo>
                <a:cubicBezTo>
                  <a:pt x="1371" y="153"/>
                  <a:pt x="1349" y="167"/>
                  <a:pt x="1325" y="184"/>
                </a:cubicBezTo>
                <a:cubicBezTo>
                  <a:pt x="1301" y="202"/>
                  <a:pt x="1273" y="219"/>
                  <a:pt x="1243" y="239"/>
                </a:cubicBezTo>
                <a:cubicBezTo>
                  <a:pt x="1239" y="242"/>
                  <a:pt x="1235" y="244"/>
                  <a:pt x="1231" y="247"/>
                </a:cubicBezTo>
                <a:cubicBezTo>
                  <a:pt x="1227" y="249"/>
                  <a:pt x="1223" y="252"/>
                  <a:pt x="1219" y="254"/>
                </a:cubicBezTo>
                <a:cubicBezTo>
                  <a:pt x="1211" y="259"/>
                  <a:pt x="1203" y="264"/>
                  <a:pt x="1194" y="269"/>
                </a:cubicBezTo>
                <a:cubicBezTo>
                  <a:pt x="1186" y="274"/>
                  <a:pt x="1177" y="279"/>
                  <a:pt x="1169" y="284"/>
                </a:cubicBezTo>
                <a:cubicBezTo>
                  <a:pt x="1164" y="287"/>
                  <a:pt x="1160" y="289"/>
                  <a:pt x="1155" y="292"/>
                </a:cubicBezTo>
                <a:cubicBezTo>
                  <a:pt x="1151" y="294"/>
                  <a:pt x="1146" y="297"/>
                  <a:pt x="1142" y="299"/>
                </a:cubicBezTo>
                <a:cubicBezTo>
                  <a:pt x="1133" y="304"/>
                  <a:pt x="1123" y="309"/>
                  <a:pt x="1114" y="315"/>
                </a:cubicBezTo>
                <a:cubicBezTo>
                  <a:pt x="1105" y="320"/>
                  <a:pt x="1095" y="325"/>
                  <a:pt x="1085" y="330"/>
                </a:cubicBezTo>
                <a:cubicBezTo>
                  <a:pt x="1066" y="340"/>
                  <a:pt x="1046" y="350"/>
                  <a:pt x="1026" y="360"/>
                </a:cubicBezTo>
                <a:cubicBezTo>
                  <a:pt x="1005" y="369"/>
                  <a:pt x="984" y="379"/>
                  <a:pt x="963" y="389"/>
                </a:cubicBezTo>
                <a:cubicBezTo>
                  <a:pt x="941" y="397"/>
                  <a:pt x="919" y="407"/>
                  <a:pt x="897" y="416"/>
                </a:cubicBezTo>
                <a:cubicBezTo>
                  <a:pt x="875" y="424"/>
                  <a:pt x="853" y="432"/>
                  <a:pt x="830" y="441"/>
                </a:cubicBezTo>
                <a:cubicBezTo>
                  <a:pt x="818" y="444"/>
                  <a:pt x="807" y="448"/>
                  <a:pt x="796" y="452"/>
                </a:cubicBezTo>
                <a:cubicBezTo>
                  <a:pt x="784" y="456"/>
                  <a:pt x="773" y="460"/>
                  <a:pt x="761" y="463"/>
                </a:cubicBezTo>
                <a:cubicBezTo>
                  <a:pt x="738" y="470"/>
                  <a:pt x="715" y="477"/>
                  <a:pt x="691" y="483"/>
                </a:cubicBezTo>
                <a:cubicBezTo>
                  <a:pt x="680" y="486"/>
                  <a:pt x="668" y="489"/>
                  <a:pt x="657" y="492"/>
                </a:cubicBezTo>
                <a:cubicBezTo>
                  <a:pt x="645" y="495"/>
                  <a:pt x="633" y="497"/>
                  <a:pt x="622" y="500"/>
                </a:cubicBezTo>
                <a:cubicBezTo>
                  <a:pt x="599" y="505"/>
                  <a:pt x="575" y="509"/>
                  <a:pt x="552" y="514"/>
                </a:cubicBezTo>
                <a:cubicBezTo>
                  <a:pt x="541" y="516"/>
                  <a:pt x="530" y="518"/>
                  <a:pt x="518" y="519"/>
                </a:cubicBezTo>
                <a:cubicBezTo>
                  <a:pt x="507" y="521"/>
                  <a:pt x="496" y="523"/>
                  <a:pt x="485" y="525"/>
                </a:cubicBezTo>
                <a:cubicBezTo>
                  <a:pt x="462" y="527"/>
                  <a:pt x="440" y="531"/>
                  <a:pt x="418" y="532"/>
                </a:cubicBezTo>
                <a:cubicBezTo>
                  <a:pt x="408" y="534"/>
                  <a:pt x="397" y="535"/>
                  <a:pt x="386" y="536"/>
                </a:cubicBezTo>
                <a:cubicBezTo>
                  <a:pt x="376" y="536"/>
                  <a:pt x="365" y="537"/>
                  <a:pt x="355" y="538"/>
                </a:cubicBezTo>
                <a:cubicBezTo>
                  <a:pt x="345" y="539"/>
                  <a:pt x="334" y="539"/>
                  <a:pt x="324" y="539"/>
                </a:cubicBezTo>
                <a:cubicBezTo>
                  <a:pt x="314" y="540"/>
                  <a:pt x="304" y="540"/>
                  <a:pt x="295" y="540"/>
                </a:cubicBezTo>
                <a:cubicBezTo>
                  <a:pt x="275" y="541"/>
                  <a:pt x="257" y="541"/>
                  <a:pt x="238" y="541"/>
                </a:cubicBezTo>
                <a:cubicBezTo>
                  <a:pt x="202" y="540"/>
                  <a:pt x="169" y="539"/>
                  <a:pt x="140" y="536"/>
                </a:cubicBezTo>
                <a:cubicBezTo>
                  <a:pt x="111" y="534"/>
                  <a:pt x="86" y="531"/>
                  <a:pt x="65" y="528"/>
                </a:cubicBezTo>
                <a:cubicBezTo>
                  <a:pt x="23" y="522"/>
                  <a:pt x="0" y="516"/>
                  <a:pt x="0" y="516"/>
                </a:cubicBezTo>
                <a:close/>
              </a:path>
            </a:pathLst>
          </a:custGeom>
          <a:solidFill>
            <a:schemeClr val="bg1">
              <a:lumMod val="95000"/>
            </a:schemeClr>
          </a:soli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6" name="Group 5">
            <a:extLst>
              <a:ext uri="{FF2B5EF4-FFF2-40B4-BE49-F238E27FC236}">
                <a16:creationId xmlns:a16="http://schemas.microsoft.com/office/drawing/2014/main" id="{A742794B-BB4A-42AC-B5FD-BAA89B35A476}"/>
              </a:ext>
            </a:extLst>
          </p:cNvPr>
          <p:cNvGrpSpPr/>
          <p:nvPr/>
        </p:nvGrpSpPr>
        <p:grpSpPr>
          <a:xfrm rot="349240">
            <a:off x="7945762" y="1015983"/>
            <a:ext cx="2112116" cy="2146486"/>
            <a:chOff x="8144669" y="919163"/>
            <a:chExt cx="2146299" cy="2181225"/>
          </a:xfrm>
        </p:grpSpPr>
        <p:sp>
          <p:nvSpPr>
            <p:cNvPr id="7" name="Freeform 6">
              <a:extLst>
                <a:ext uri="{FF2B5EF4-FFF2-40B4-BE49-F238E27FC236}">
                  <a16:creationId xmlns:a16="http://schemas.microsoft.com/office/drawing/2014/main" id="{E5CB57D7-ABE9-4417-977E-158B213868B9}"/>
                </a:ext>
              </a:extLst>
            </p:cNvPr>
            <p:cNvSpPr>
              <a:spLocks/>
            </p:cNvSpPr>
            <p:nvPr/>
          </p:nvSpPr>
          <p:spPr bwMode="auto">
            <a:xfrm>
              <a:off x="8144669" y="2320925"/>
              <a:ext cx="882650" cy="779463"/>
            </a:xfrm>
            <a:custGeom>
              <a:avLst/>
              <a:gdLst>
                <a:gd name="T0" fmla="*/ 0 w 203"/>
                <a:gd name="T1" fmla="*/ 179 h 179"/>
                <a:gd name="T2" fmla="*/ 48 w 203"/>
                <a:gd name="T3" fmla="*/ 39 h 179"/>
                <a:gd name="T4" fmla="*/ 106 w 203"/>
                <a:gd name="T5" fmla="*/ 4 h 179"/>
                <a:gd name="T6" fmla="*/ 176 w 203"/>
                <a:gd name="T7" fmla="*/ 75 h 179"/>
                <a:gd name="T8" fmla="*/ 0 w 203"/>
                <a:gd name="T9" fmla="*/ 179 h 179"/>
              </a:gdLst>
              <a:ahLst/>
              <a:cxnLst>
                <a:cxn ang="0">
                  <a:pos x="T0" y="T1"/>
                </a:cxn>
                <a:cxn ang="0">
                  <a:pos x="T2" y="T3"/>
                </a:cxn>
                <a:cxn ang="0">
                  <a:pos x="T4" y="T5"/>
                </a:cxn>
                <a:cxn ang="0">
                  <a:pos x="T6" y="T7"/>
                </a:cxn>
                <a:cxn ang="0">
                  <a:pos x="T8" y="T9"/>
                </a:cxn>
              </a:cxnLst>
              <a:rect l="0" t="0" r="r" b="b"/>
              <a:pathLst>
                <a:path w="203" h="179">
                  <a:moveTo>
                    <a:pt x="0" y="179"/>
                  </a:moveTo>
                  <a:cubicBezTo>
                    <a:pt x="0" y="179"/>
                    <a:pt x="27" y="76"/>
                    <a:pt x="48" y="39"/>
                  </a:cubicBezTo>
                  <a:cubicBezTo>
                    <a:pt x="69" y="0"/>
                    <a:pt x="101" y="2"/>
                    <a:pt x="106" y="4"/>
                  </a:cubicBezTo>
                  <a:cubicBezTo>
                    <a:pt x="176" y="75"/>
                    <a:pt x="176" y="75"/>
                    <a:pt x="176" y="75"/>
                  </a:cubicBezTo>
                  <a:cubicBezTo>
                    <a:pt x="176" y="75"/>
                    <a:pt x="203" y="144"/>
                    <a:pt x="0" y="179"/>
                  </a:cubicBezTo>
                  <a:close/>
                </a:path>
              </a:pathLst>
            </a:custGeom>
            <a:gradFill>
              <a:gsLst>
                <a:gs pos="0">
                  <a:schemeClr val="bg1"/>
                </a:gs>
                <a:gs pos="94000">
                  <a:schemeClr val="bg1">
                    <a:lumMod val="95000"/>
                  </a:schemeClr>
                </a:gs>
              </a:gsLst>
              <a:lin ang="18900000" scaled="1"/>
            </a:gra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7">
              <a:extLst>
                <a:ext uri="{FF2B5EF4-FFF2-40B4-BE49-F238E27FC236}">
                  <a16:creationId xmlns:a16="http://schemas.microsoft.com/office/drawing/2014/main" id="{01198435-66A0-4134-8949-52AB0F846A4A}"/>
                </a:ext>
              </a:extLst>
            </p:cNvPr>
            <p:cNvSpPr>
              <a:spLocks/>
            </p:cNvSpPr>
            <p:nvPr/>
          </p:nvSpPr>
          <p:spPr bwMode="auto">
            <a:xfrm>
              <a:off x="8292306" y="2325688"/>
              <a:ext cx="657225" cy="639763"/>
            </a:xfrm>
            <a:custGeom>
              <a:avLst/>
              <a:gdLst>
                <a:gd name="T0" fmla="*/ 0 w 151"/>
                <a:gd name="T1" fmla="*/ 147 h 147"/>
                <a:gd name="T2" fmla="*/ 88 w 151"/>
                <a:gd name="T3" fmla="*/ 18 h 147"/>
                <a:gd name="T4" fmla="*/ 130 w 151"/>
                <a:gd name="T5" fmla="*/ 58 h 147"/>
                <a:gd name="T6" fmla="*/ 0 w 151"/>
                <a:gd name="T7" fmla="*/ 147 h 147"/>
              </a:gdLst>
              <a:ahLst/>
              <a:cxnLst>
                <a:cxn ang="0">
                  <a:pos x="T0" y="T1"/>
                </a:cxn>
                <a:cxn ang="0">
                  <a:pos x="T2" y="T3"/>
                </a:cxn>
                <a:cxn ang="0">
                  <a:pos x="T4" y="T5"/>
                </a:cxn>
                <a:cxn ang="0">
                  <a:pos x="T6" y="T7"/>
                </a:cxn>
              </a:cxnLst>
              <a:rect l="0" t="0" r="r" b="b"/>
              <a:pathLst>
                <a:path w="151" h="147">
                  <a:moveTo>
                    <a:pt x="0" y="147"/>
                  </a:moveTo>
                  <a:cubicBezTo>
                    <a:pt x="0" y="147"/>
                    <a:pt x="28" y="0"/>
                    <a:pt x="88" y="18"/>
                  </a:cubicBezTo>
                  <a:cubicBezTo>
                    <a:pt x="132" y="60"/>
                    <a:pt x="130" y="58"/>
                    <a:pt x="130" y="58"/>
                  </a:cubicBezTo>
                  <a:cubicBezTo>
                    <a:pt x="130" y="58"/>
                    <a:pt x="151" y="117"/>
                    <a:pt x="0" y="147"/>
                  </a:cubicBezTo>
                  <a:close/>
                </a:path>
              </a:pathLst>
            </a:custGeom>
            <a:solidFill>
              <a:schemeClr val="tx2">
                <a:lumMod val="25000"/>
                <a:lumOff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82175E97-BA24-4DFC-8AB6-3BD098A1B366}"/>
                </a:ext>
              </a:extLst>
            </p:cNvPr>
            <p:cNvSpPr>
              <a:spLocks/>
            </p:cNvSpPr>
            <p:nvPr/>
          </p:nvSpPr>
          <p:spPr bwMode="auto">
            <a:xfrm>
              <a:off x="8439944" y="2408238"/>
              <a:ext cx="457200" cy="404813"/>
            </a:xfrm>
            <a:custGeom>
              <a:avLst/>
              <a:gdLst>
                <a:gd name="T0" fmla="*/ 0 w 105"/>
                <a:gd name="T1" fmla="*/ 93 h 93"/>
                <a:gd name="T2" fmla="*/ 63 w 105"/>
                <a:gd name="T3" fmla="*/ 6 h 93"/>
                <a:gd name="T4" fmla="*/ 88 w 105"/>
                <a:gd name="T5" fmla="*/ 33 h 93"/>
                <a:gd name="T6" fmla="*/ 0 w 105"/>
                <a:gd name="T7" fmla="*/ 93 h 93"/>
              </a:gdLst>
              <a:ahLst/>
              <a:cxnLst>
                <a:cxn ang="0">
                  <a:pos x="T0" y="T1"/>
                </a:cxn>
                <a:cxn ang="0">
                  <a:pos x="T2" y="T3"/>
                </a:cxn>
                <a:cxn ang="0">
                  <a:pos x="T4" y="T5"/>
                </a:cxn>
                <a:cxn ang="0">
                  <a:pos x="T6" y="T7"/>
                </a:cxn>
              </a:cxnLst>
              <a:rect l="0" t="0" r="r" b="b"/>
              <a:pathLst>
                <a:path w="105" h="93">
                  <a:moveTo>
                    <a:pt x="0" y="93"/>
                  </a:moveTo>
                  <a:cubicBezTo>
                    <a:pt x="0" y="93"/>
                    <a:pt x="29" y="0"/>
                    <a:pt x="63" y="6"/>
                  </a:cubicBezTo>
                  <a:cubicBezTo>
                    <a:pt x="88" y="33"/>
                    <a:pt x="88" y="33"/>
                    <a:pt x="88" y="33"/>
                  </a:cubicBezTo>
                  <a:cubicBezTo>
                    <a:pt x="88" y="33"/>
                    <a:pt x="105" y="60"/>
                    <a:pt x="0" y="9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5141B4F3-C64E-40A2-B72E-73C2057A3560}"/>
                </a:ext>
              </a:extLst>
            </p:cNvPr>
            <p:cNvSpPr>
              <a:spLocks/>
            </p:cNvSpPr>
            <p:nvPr/>
          </p:nvSpPr>
          <p:spPr bwMode="auto">
            <a:xfrm>
              <a:off x="8174832" y="1863725"/>
              <a:ext cx="682625" cy="365125"/>
            </a:xfrm>
            <a:custGeom>
              <a:avLst/>
              <a:gdLst>
                <a:gd name="T0" fmla="*/ 110 w 157"/>
                <a:gd name="T1" fmla="*/ 84 h 84"/>
                <a:gd name="T2" fmla="*/ 10 w 157"/>
                <a:gd name="T3" fmla="*/ 70 h 84"/>
                <a:gd name="T4" fmla="*/ 38 w 157"/>
                <a:gd name="T5" fmla="*/ 33 h 84"/>
                <a:gd name="T6" fmla="*/ 157 w 157"/>
                <a:gd name="T7" fmla="*/ 13 h 84"/>
                <a:gd name="T8" fmla="*/ 110 w 157"/>
                <a:gd name="T9" fmla="*/ 84 h 84"/>
              </a:gdLst>
              <a:ahLst/>
              <a:cxnLst>
                <a:cxn ang="0">
                  <a:pos x="T0" y="T1"/>
                </a:cxn>
                <a:cxn ang="0">
                  <a:pos x="T2" y="T3"/>
                </a:cxn>
                <a:cxn ang="0">
                  <a:pos x="T4" y="T5"/>
                </a:cxn>
                <a:cxn ang="0">
                  <a:pos x="T6" y="T7"/>
                </a:cxn>
                <a:cxn ang="0">
                  <a:pos x="T8" y="T9"/>
                </a:cxn>
              </a:cxnLst>
              <a:rect l="0" t="0" r="r" b="b"/>
              <a:pathLst>
                <a:path w="157" h="84">
                  <a:moveTo>
                    <a:pt x="110" y="84"/>
                  </a:moveTo>
                  <a:cubicBezTo>
                    <a:pt x="93" y="68"/>
                    <a:pt x="70" y="48"/>
                    <a:pt x="10" y="70"/>
                  </a:cubicBezTo>
                  <a:cubicBezTo>
                    <a:pt x="0" y="72"/>
                    <a:pt x="4" y="49"/>
                    <a:pt x="38" y="33"/>
                  </a:cubicBezTo>
                  <a:cubicBezTo>
                    <a:pt x="72" y="17"/>
                    <a:pt x="120" y="0"/>
                    <a:pt x="157" y="13"/>
                  </a:cubicBezTo>
                  <a:cubicBezTo>
                    <a:pt x="119" y="69"/>
                    <a:pt x="110" y="84"/>
                    <a:pt x="110" y="84"/>
                  </a:cubicBezTo>
                  <a:close/>
                </a:path>
              </a:pathLst>
            </a:custGeom>
            <a:gradFill>
              <a:gsLst>
                <a:gs pos="0">
                  <a:schemeClr val="bg1"/>
                </a:gs>
                <a:gs pos="94000">
                  <a:schemeClr val="tx2">
                    <a:lumMod val="10000"/>
                    <a:lumOff val="90000"/>
                  </a:schemeClr>
                </a:gs>
              </a:gsLst>
              <a:lin ang="18900000" scaled="1"/>
            </a:gra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C74A2D06-06EC-4FAE-8255-D4B8F0EF498A}"/>
                </a:ext>
              </a:extLst>
            </p:cNvPr>
            <p:cNvSpPr>
              <a:spLocks/>
            </p:cNvSpPr>
            <p:nvPr/>
          </p:nvSpPr>
          <p:spPr bwMode="auto">
            <a:xfrm rot="151817">
              <a:off x="9000331" y="2411414"/>
              <a:ext cx="361950" cy="649288"/>
            </a:xfrm>
            <a:custGeom>
              <a:avLst/>
              <a:gdLst>
                <a:gd name="T0" fmla="*/ 36 w 83"/>
                <a:gd name="T1" fmla="*/ 140 h 149"/>
                <a:gd name="T2" fmla="*/ 23 w 83"/>
                <a:gd name="T3" fmla="*/ 121 h 149"/>
                <a:gd name="T4" fmla="*/ 0 w 83"/>
                <a:gd name="T5" fmla="*/ 45 h 149"/>
                <a:gd name="T6" fmla="*/ 77 w 83"/>
                <a:gd name="T7" fmla="*/ 0 h 149"/>
                <a:gd name="T8" fmla="*/ 36 w 83"/>
                <a:gd name="T9" fmla="*/ 140 h 149"/>
              </a:gdLst>
              <a:ahLst/>
              <a:cxnLst>
                <a:cxn ang="0">
                  <a:pos x="T0" y="T1"/>
                </a:cxn>
                <a:cxn ang="0">
                  <a:pos x="T2" y="T3"/>
                </a:cxn>
                <a:cxn ang="0">
                  <a:pos x="T4" y="T5"/>
                </a:cxn>
                <a:cxn ang="0">
                  <a:pos x="T6" y="T7"/>
                </a:cxn>
                <a:cxn ang="0">
                  <a:pos x="T8" y="T9"/>
                </a:cxn>
              </a:cxnLst>
              <a:rect l="0" t="0" r="r" b="b"/>
              <a:pathLst>
                <a:path w="83" h="149">
                  <a:moveTo>
                    <a:pt x="36" y="140"/>
                  </a:moveTo>
                  <a:cubicBezTo>
                    <a:pt x="27" y="149"/>
                    <a:pt x="12" y="146"/>
                    <a:pt x="23" y="121"/>
                  </a:cubicBezTo>
                  <a:cubicBezTo>
                    <a:pt x="33" y="96"/>
                    <a:pt x="30" y="57"/>
                    <a:pt x="0" y="45"/>
                  </a:cubicBezTo>
                  <a:cubicBezTo>
                    <a:pt x="3" y="30"/>
                    <a:pt x="72" y="19"/>
                    <a:pt x="77" y="0"/>
                  </a:cubicBezTo>
                  <a:cubicBezTo>
                    <a:pt x="83" y="12"/>
                    <a:pt x="82" y="98"/>
                    <a:pt x="36" y="140"/>
                  </a:cubicBezTo>
                  <a:close/>
                </a:path>
              </a:pathLst>
            </a:custGeom>
            <a:gradFill>
              <a:gsLst>
                <a:gs pos="0">
                  <a:schemeClr val="bg1"/>
                </a:gs>
                <a:gs pos="94000">
                  <a:schemeClr val="tx2">
                    <a:lumMod val="10000"/>
                    <a:lumOff val="90000"/>
                  </a:schemeClr>
                </a:gs>
              </a:gsLst>
              <a:lin ang="18900000" scaled="1"/>
            </a:gra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512FA456-ECA3-4DEF-BB32-D3D694B268DD}"/>
                </a:ext>
              </a:extLst>
            </p:cNvPr>
            <p:cNvSpPr>
              <a:spLocks/>
            </p:cNvSpPr>
            <p:nvPr/>
          </p:nvSpPr>
          <p:spPr bwMode="auto">
            <a:xfrm>
              <a:off x="9588499" y="919163"/>
              <a:ext cx="702469" cy="733415"/>
            </a:xfrm>
            <a:custGeom>
              <a:avLst/>
              <a:gdLst>
                <a:gd name="T0" fmla="*/ 155 w 166"/>
                <a:gd name="T1" fmla="*/ 17 h 173"/>
                <a:gd name="T2" fmla="*/ 3 w 166"/>
                <a:gd name="T3" fmla="*/ 51 h 173"/>
                <a:gd name="T4" fmla="*/ 0 w 166"/>
                <a:gd name="T5" fmla="*/ 52 h 173"/>
                <a:gd name="T6" fmla="*/ 122 w 166"/>
                <a:gd name="T7" fmla="*/ 173 h 173"/>
                <a:gd name="T8" fmla="*/ 155 w 166"/>
                <a:gd name="T9" fmla="*/ 17 h 173"/>
              </a:gdLst>
              <a:ahLst/>
              <a:cxnLst>
                <a:cxn ang="0">
                  <a:pos x="T0" y="T1"/>
                </a:cxn>
                <a:cxn ang="0">
                  <a:pos x="T2" y="T3"/>
                </a:cxn>
                <a:cxn ang="0">
                  <a:pos x="T4" y="T5"/>
                </a:cxn>
                <a:cxn ang="0">
                  <a:pos x="T6" y="T7"/>
                </a:cxn>
                <a:cxn ang="0">
                  <a:pos x="T8" y="T9"/>
                </a:cxn>
              </a:cxnLst>
              <a:rect l="0" t="0" r="r" b="b"/>
              <a:pathLst>
                <a:path w="166" h="173">
                  <a:moveTo>
                    <a:pt x="155" y="17"/>
                  </a:moveTo>
                  <a:cubicBezTo>
                    <a:pt x="146" y="8"/>
                    <a:pt x="113" y="0"/>
                    <a:pt x="3" y="51"/>
                  </a:cubicBezTo>
                  <a:cubicBezTo>
                    <a:pt x="2" y="51"/>
                    <a:pt x="1" y="52"/>
                    <a:pt x="0" y="52"/>
                  </a:cubicBezTo>
                  <a:cubicBezTo>
                    <a:pt x="30" y="85"/>
                    <a:pt x="80" y="139"/>
                    <a:pt x="122" y="173"/>
                  </a:cubicBezTo>
                  <a:cubicBezTo>
                    <a:pt x="166" y="99"/>
                    <a:pt x="165" y="27"/>
                    <a:pt x="155" y="17"/>
                  </a:cubicBezTo>
                  <a:close/>
                </a:path>
              </a:pathLst>
            </a:custGeom>
            <a:solidFill>
              <a:schemeClr val="bg1">
                <a:lumMod val="95000"/>
              </a:schemeClr>
            </a:solidFill>
            <a:ln>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2D25B3E1-8EF3-4033-AFBA-0F3AEA31C0BA}"/>
                </a:ext>
              </a:extLst>
            </p:cNvPr>
            <p:cNvSpPr>
              <a:spLocks/>
            </p:cNvSpPr>
            <p:nvPr/>
          </p:nvSpPr>
          <p:spPr bwMode="auto">
            <a:xfrm>
              <a:off x="8632032" y="1163639"/>
              <a:ext cx="1446213" cy="1444625"/>
            </a:xfrm>
            <a:custGeom>
              <a:avLst/>
              <a:gdLst>
                <a:gd name="T0" fmla="*/ 0 w 333"/>
                <a:gd name="T1" fmla="*/ 260 h 332"/>
                <a:gd name="T2" fmla="*/ 75 w 333"/>
                <a:gd name="T3" fmla="*/ 332 h 332"/>
                <a:gd name="T4" fmla="*/ 333 w 333"/>
                <a:gd name="T5" fmla="*/ 125 h 332"/>
                <a:gd name="T6" fmla="*/ 208 w 333"/>
                <a:gd name="T7" fmla="*/ 0 h 332"/>
                <a:gd name="T8" fmla="*/ 0 w 333"/>
                <a:gd name="T9" fmla="*/ 260 h 332"/>
              </a:gdLst>
              <a:ahLst/>
              <a:cxnLst>
                <a:cxn ang="0">
                  <a:pos x="T0" y="T1"/>
                </a:cxn>
                <a:cxn ang="0">
                  <a:pos x="T2" y="T3"/>
                </a:cxn>
                <a:cxn ang="0">
                  <a:pos x="T4" y="T5"/>
                </a:cxn>
                <a:cxn ang="0">
                  <a:pos x="T6" y="T7"/>
                </a:cxn>
                <a:cxn ang="0">
                  <a:pos x="T8" y="T9"/>
                </a:cxn>
              </a:cxnLst>
              <a:rect l="0" t="0" r="r" b="b"/>
              <a:pathLst>
                <a:path w="333" h="332">
                  <a:moveTo>
                    <a:pt x="0" y="260"/>
                  </a:moveTo>
                  <a:cubicBezTo>
                    <a:pt x="0" y="260"/>
                    <a:pt x="13" y="272"/>
                    <a:pt x="75" y="332"/>
                  </a:cubicBezTo>
                  <a:cubicBezTo>
                    <a:pt x="179" y="314"/>
                    <a:pt x="286" y="200"/>
                    <a:pt x="333" y="125"/>
                  </a:cubicBezTo>
                  <a:cubicBezTo>
                    <a:pt x="290" y="89"/>
                    <a:pt x="242" y="38"/>
                    <a:pt x="208" y="0"/>
                  </a:cubicBezTo>
                  <a:cubicBezTo>
                    <a:pt x="71" y="73"/>
                    <a:pt x="11" y="216"/>
                    <a:pt x="0" y="260"/>
                  </a:cubicBezTo>
                  <a:close/>
                </a:path>
              </a:pathLst>
            </a:custGeom>
            <a:gradFill>
              <a:gsLst>
                <a:gs pos="0">
                  <a:schemeClr val="accent2"/>
                </a:gs>
                <a:gs pos="96000">
                  <a:schemeClr val="accent3"/>
                </a:gs>
              </a:gsLst>
              <a:lin ang="18900000" scaled="1"/>
            </a:gradFill>
            <a:ln>
              <a:solidFill>
                <a:schemeClr val="accent4"/>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598EDDD6-CCCF-4460-9A8F-730974E1F261}"/>
                </a:ext>
              </a:extLst>
            </p:cNvPr>
            <p:cNvSpPr>
              <a:spLocks/>
            </p:cNvSpPr>
            <p:nvPr/>
          </p:nvSpPr>
          <p:spPr bwMode="auto">
            <a:xfrm>
              <a:off x="9262269" y="1411288"/>
              <a:ext cx="573088" cy="574675"/>
            </a:xfrm>
            <a:custGeom>
              <a:avLst/>
              <a:gdLst>
                <a:gd name="T0" fmla="*/ 123 w 132"/>
                <a:gd name="T1" fmla="*/ 50 h 132"/>
                <a:gd name="T2" fmla="*/ 82 w 132"/>
                <a:gd name="T3" fmla="*/ 123 h 132"/>
                <a:gd name="T4" fmla="*/ 9 w 132"/>
                <a:gd name="T5" fmla="*/ 82 h 132"/>
                <a:gd name="T6" fmla="*/ 50 w 132"/>
                <a:gd name="T7" fmla="*/ 9 h 132"/>
                <a:gd name="T8" fmla="*/ 123 w 132"/>
                <a:gd name="T9" fmla="*/ 50 h 132"/>
              </a:gdLst>
              <a:ahLst/>
              <a:cxnLst>
                <a:cxn ang="0">
                  <a:pos x="T0" y="T1"/>
                </a:cxn>
                <a:cxn ang="0">
                  <a:pos x="T2" y="T3"/>
                </a:cxn>
                <a:cxn ang="0">
                  <a:pos x="T4" y="T5"/>
                </a:cxn>
                <a:cxn ang="0">
                  <a:pos x="T6" y="T7"/>
                </a:cxn>
                <a:cxn ang="0">
                  <a:pos x="T8" y="T9"/>
                </a:cxn>
              </a:cxnLst>
              <a:rect l="0" t="0" r="r" b="b"/>
              <a:pathLst>
                <a:path w="132" h="132">
                  <a:moveTo>
                    <a:pt x="123" y="50"/>
                  </a:moveTo>
                  <a:cubicBezTo>
                    <a:pt x="132" y="82"/>
                    <a:pt x="113" y="115"/>
                    <a:pt x="82" y="123"/>
                  </a:cubicBezTo>
                  <a:cubicBezTo>
                    <a:pt x="50" y="132"/>
                    <a:pt x="17" y="113"/>
                    <a:pt x="9" y="82"/>
                  </a:cubicBezTo>
                  <a:cubicBezTo>
                    <a:pt x="0" y="50"/>
                    <a:pt x="19" y="17"/>
                    <a:pt x="50" y="9"/>
                  </a:cubicBezTo>
                  <a:cubicBezTo>
                    <a:pt x="82" y="0"/>
                    <a:pt x="115" y="19"/>
                    <a:pt x="123" y="5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113E0416-E70A-42BB-8A4B-7593538504BA}"/>
                </a:ext>
              </a:extLst>
            </p:cNvPr>
            <p:cNvSpPr>
              <a:spLocks/>
            </p:cNvSpPr>
            <p:nvPr/>
          </p:nvSpPr>
          <p:spPr bwMode="auto">
            <a:xfrm>
              <a:off x="9357518" y="1506538"/>
              <a:ext cx="382588" cy="382588"/>
            </a:xfrm>
            <a:custGeom>
              <a:avLst/>
              <a:gdLst>
                <a:gd name="T0" fmla="*/ 82 w 88"/>
                <a:gd name="T1" fmla="*/ 34 h 88"/>
                <a:gd name="T2" fmla="*/ 54 w 88"/>
                <a:gd name="T3" fmla="*/ 82 h 88"/>
                <a:gd name="T4" fmla="*/ 6 w 88"/>
                <a:gd name="T5" fmla="*/ 54 h 88"/>
                <a:gd name="T6" fmla="*/ 34 w 88"/>
                <a:gd name="T7" fmla="*/ 6 h 88"/>
                <a:gd name="T8" fmla="*/ 82 w 88"/>
                <a:gd name="T9" fmla="*/ 34 h 88"/>
              </a:gdLst>
              <a:ahLst/>
              <a:cxnLst>
                <a:cxn ang="0">
                  <a:pos x="T0" y="T1"/>
                </a:cxn>
                <a:cxn ang="0">
                  <a:pos x="T2" y="T3"/>
                </a:cxn>
                <a:cxn ang="0">
                  <a:pos x="T4" y="T5"/>
                </a:cxn>
                <a:cxn ang="0">
                  <a:pos x="T6" y="T7"/>
                </a:cxn>
                <a:cxn ang="0">
                  <a:pos x="T8" y="T9"/>
                </a:cxn>
              </a:cxnLst>
              <a:rect l="0" t="0" r="r" b="b"/>
              <a:pathLst>
                <a:path w="88" h="88">
                  <a:moveTo>
                    <a:pt x="82" y="34"/>
                  </a:moveTo>
                  <a:cubicBezTo>
                    <a:pt x="88" y="55"/>
                    <a:pt x="76" y="77"/>
                    <a:pt x="54" y="82"/>
                  </a:cubicBezTo>
                  <a:cubicBezTo>
                    <a:pt x="33" y="88"/>
                    <a:pt x="11" y="76"/>
                    <a:pt x="6" y="54"/>
                  </a:cubicBezTo>
                  <a:cubicBezTo>
                    <a:pt x="0" y="33"/>
                    <a:pt x="12" y="11"/>
                    <a:pt x="34" y="6"/>
                  </a:cubicBezTo>
                  <a:cubicBezTo>
                    <a:pt x="55" y="0"/>
                    <a:pt x="77" y="12"/>
                    <a:pt x="82" y="34"/>
                  </a:cubicBez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758543C8-470C-49C6-85FE-4231CA587F7D}"/>
                </a:ext>
              </a:extLst>
            </p:cNvPr>
            <p:cNvSpPr>
              <a:spLocks/>
            </p:cNvSpPr>
            <p:nvPr/>
          </p:nvSpPr>
          <p:spPr bwMode="auto">
            <a:xfrm>
              <a:off x="8557418" y="2259014"/>
              <a:ext cx="427038" cy="419100"/>
            </a:xfrm>
            <a:custGeom>
              <a:avLst/>
              <a:gdLst>
                <a:gd name="T0" fmla="*/ 95 w 98"/>
                <a:gd name="T1" fmla="*/ 79 h 96"/>
                <a:gd name="T2" fmla="*/ 94 w 98"/>
                <a:gd name="T3" fmla="*/ 91 h 96"/>
                <a:gd name="T4" fmla="*/ 93 w 98"/>
                <a:gd name="T5" fmla="*/ 91 h 96"/>
                <a:gd name="T6" fmla="*/ 82 w 98"/>
                <a:gd name="T7" fmla="*/ 94 h 96"/>
                <a:gd name="T8" fmla="*/ 3 w 98"/>
                <a:gd name="T9" fmla="*/ 17 h 96"/>
                <a:gd name="T10" fmla="*/ 5 w 98"/>
                <a:gd name="T11" fmla="*/ 5 h 96"/>
                <a:gd name="T12" fmla="*/ 5 w 98"/>
                <a:gd name="T13" fmla="*/ 5 h 96"/>
                <a:gd name="T14" fmla="*/ 17 w 98"/>
                <a:gd name="T15" fmla="*/ 3 h 96"/>
                <a:gd name="T16" fmla="*/ 95 w 98"/>
                <a:gd name="T17" fmla="*/ 7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6">
                  <a:moveTo>
                    <a:pt x="95" y="79"/>
                  </a:moveTo>
                  <a:cubicBezTo>
                    <a:pt x="98" y="82"/>
                    <a:pt x="97" y="87"/>
                    <a:pt x="94" y="91"/>
                  </a:cubicBezTo>
                  <a:cubicBezTo>
                    <a:pt x="93" y="91"/>
                    <a:pt x="93" y="91"/>
                    <a:pt x="93" y="91"/>
                  </a:cubicBezTo>
                  <a:cubicBezTo>
                    <a:pt x="89" y="95"/>
                    <a:pt x="84" y="96"/>
                    <a:pt x="82" y="94"/>
                  </a:cubicBezTo>
                  <a:cubicBezTo>
                    <a:pt x="3" y="17"/>
                    <a:pt x="3" y="17"/>
                    <a:pt x="3" y="17"/>
                  </a:cubicBezTo>
                  <a:cubicBezTo>
                    <a:pt x="0" y="14"/>
                    <a:pt x="1" y="9"/>
                    <a:pt x="5" y="5"/>
                  </a:cubicBezTo>
                  <a:cubicBezTo>
                    <a:pt x="5" y="5"/>
                    <a:pt x="5" y="5"/>
                    <a:pt x="5" y="5"/>
                  </a:cubicBezTo>
                  <a:cubicBezTo>
                    <a:pt x="9" y="1"/>
                    <a:pt x="14" y="0"/>
                    <a:pt x="17" y="3"/>
                  </a:cubicBezTo>
                  <a:lnTo>
                    <a:pt x="95" y="7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696B9F79-46FD-40DB-B13A-DA7B8661E438}"/>
                </a:ext>
              </a:extLst>
            </p:cNvPr>
            <p:cNvSpPr>
              <a:spLocks/>
            </p:cNvSpPr>
            <p:nvPr/>
          </p:nvSpPr>
          <p:spPr bwMode="auto">
            <a:xfrm>
              <a:off x="8632031" y="2141539"/>
              <a:ext cx="473075" cy="479425"/>
            </a:xfrm>
            <a:custGeom>
              <a:avLst/>
              <a:gdLst>
                <a:gd name="T0" fmla="*/ 70 w 109"/>
                <a:gd name="T1" fmla="*/ 55 h 110"/>
                <a:gd name="T2" fmla="*/ 96 w 109"/>
                <a:gd name="T3" fmla="*/ 11 h 110"/>
                <a:gd name="T4" fmla="*/ 55 w 109"/>
                <a:gd name="T5" fmla="*/ 36 h 110"/>
                <a:gd name="T6" fmla="*/ 5 w 109"/>
                <a:gd name="T7" fmla="*/ 105 h 110"/>
                <a:gd name="T8" fmla="*/ 17 w 109"/>
                <a:gd name="T9" fmla="*/ 100 h 110"/>
                <a:gd name="T10" fmla="*/ 70 w 109"/>
                <a:gd name="T11" fmla="*/ 55 h 110"/>
              </a:gdLst>
              <a:ahLst/>
              <a:cxnLst>
                <a:cxn ang="0">
                  <a:pos x="T0" y="T1"/>
                </a:cxn>
                <a:cxn ang="0">
                  <a:pos x="T2" y="T3"/>
                </a:cxn>
                <a:cxn ang="0">
                  <a:pos x="T4" y="T5"/>
                </a:cxn>
                <a:cxn ang="0">
                  <a:pos x="T6" y="T7"/>
                </a:cxn>
                <a:cxn ang="0">
                  <a:pos x="T8" y="T9"/>
                </a:cxn>
                <a:cxn ang="0">
                  <a:pos x="T10" y="T11"/>
                </a:cxn>
              </a:cxnLst>
              <a:rect l="0" t="0" r="r" b="b"/>
              <a:pathLst>
                <a:path w="109" h="110">
                  <a:moveTo>
                    <a:pt x="70" y="55"/>
                  </a:moveTo>
                  <a:cubicBezTo>
                    <a:pt x="103" y="29"/>
                    <a:pt x="109" y="21"/>
                    <a:pt x="96" y="11"/>
                  </a:cubicBezTo>
                  <a:cubicBezTo>
                    <a:pt x="84" y="0"/>
                    <a:pt x="72" y="19"/>
                    <a:pt x="55" y="36"/>
                  </a:cubicBezTo>
                  <a:cubicBezTo>
                    <a:pt x="0" y="100"/>
                    <a:pt x="0" y="100"/>
                    <a:pt x="5" y="105"/>
                  </a:cubicBezTo>
                  <a:cubicBezTo>
                    <a:pt x="9" y="110"/>
                    <a:pt x="9" y="108"/>
                    <a:pt x="17" y="100"/>
                  </a:cubicBezTo>
                  <a:cubicBezTo>
                    <a:pt x="38" y="80"/>
                    <a:pt x="70" y="55"/>
                    <a:pt x="70" y="5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8" name="Oval 17">
            <a:extLst>
              <a:ext uri="{FF2B5EF4-FFF2-40B4-BE49-F238E27FC236}">
                <a16:creationId xmlns:a16="http://schemas.microsoft.com/office/drawing/2014/main" id="{AD1220B9-B511-4264-9FA8-F3877CA847B7}"/>
              </a:ext>
            </a:extLst>
          </p:cNvPr>
          <p:cNvSpPr/>
          <p:nvPr/>
        </p:nvSpPr>
        <p:spPr>
          <a:xfrm>
            <a:off x="6591586" y="2999550"/>
            <a:ext cx="990600" cy="990600"/>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091B62F9-752F-416D-9E31-CE64878B1F63}"/>
              </a:ext>
            </a:extLst>
          </p:cNvPr>
          <p:cNvSpPr/>
          <p:nvPr/>
        </p:nvSpPr>
        <p:spPr>
          <a:xfrm>
            <a:off x="4562761" y="3799650"/>
            <a:ext cx="990600" cy="990600"/>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6D9A5FF5-F669-49EC-A07B-CE51E2B28CCF}"/>
              </a:ext>
            </a:extLst>
          </p:cNvPr>
          <p:cNvSpPr/>
          <p:nvPr/>
        </p:nvSpPr>
        <p:spPr>
          <a:xfrm>
            <a:off x="2238661" y="4028250"/>
            <a:ext cx="990600" cy="990600"/>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43B33BE9-D483-4CCF-BC55-259F1007DC12}"/>
              </a:ext>
            </a:extLst>
          </p:cNvPr>
          <p:cNvSpPr txBox="1"/>
          <p:nvPr/>
        </p:nvSpPr>
        <p:spPr>
          <a:xfrm flipH="1">
            <a:off x="6639211" y="3148602"/>
            <a:ext cx="895350" cy="692497"/>
          </a:xfrm>
          <a:prstGeom prst="rect">
            <a:avLst/>
          </a:prstGeom>
          <a:noFill/>
        </p:spPr>
        <p:txBody>
          <a:bodyPr wrap="square" rtlCol="0">
            <a:spAutoFit/>
          </a:bodyPr>
          <a:lstStyle/>
          <a:p>
            <a:pPr algn="ctr"/>
            <a:r>
              <a:rPr lang="en-US" sz="1300">
                <a:solidFill>
                  <a:schemeClr val="bg1"/>
                </a:solidFill>
                <a:latin typeface="Inter Bold" panose="020B0502030000000004" pitchFamily="34" charset="0"/>
                <a:ea typeface="Inter Bold" panose="020B0502030000000004" pitchFamily="34" charset="0"/>
              </a:rPr>
              <a:t>NEW</a:t>
            </a:r>
          </a:p>
          <a:p>
            <a:pPr algn="ctr"/>
            <a:r>
              <a:rPr lang="en-US" sz="1300">
                <a:solidFill>
                  <a:schemeClr val="bg1"/>
                </a:solidFill>
                <a:latin typeface="Inter Bold" panose="020B0502030000000004" pitchFamily="34" charset="0"/>
                <a:ea typeface="Inter Bold" panose="020B0502030000000004" pitchFamily="34" charset="0"/>
              </a:rPr>
              <a:t>TREND</a:t>
            </a:r>
          </a:p>
          <a:p>
            <a:pPr algn="ctr"/>
            <a:r>
              <a:rPr lang="en-US" sz="1300">
                <a:solidFill>
                  <a:schemeClr val="bg1"/>
                </a:solidFill>
                <a:latin typeface="Inter Bold" panose="020B0502030000000004" pitchFamily="34" charset="0"/>
                <a:ea typeface="Inter Bold" panose="020B0502030000000004" pitchFamily="34" charset="0"/>
              </a:rPr>
              <a:t>THREE</a:t>
            </a:r>
          </a:p>
        </p:txBody>
      </p:sp>
      <p:sp>
        <p:nvSpPr>
          <p:cNvPr id="22" name="TextBox 21">
            <a:extLst>
              <a:ext uri="{FF2B5EF4-FFF2-40B4-BE49-F238E27FC236}">
                <a16:creationId xmlns:a16="http://schemas.microsoft.com/office/drawing/2014/main" id="{23EAFFB2-BEEA-4F3E-8FB0-8CD0CCDD5EC6}"/>
              </a:ext>
            </a:extLst>
          </p:cNvPr>
          <p:cNvSpPr txBox="1"/>
          <p:nvPr/>
        </p:nvSpPr>
        <p:spPr>
          <a:xfrm flipH="1">
            <a:off x="4610386" y="3948702"/>
            <a:ext cx="895350" cy="692497"/>
          </a:xfrm>
          <a:prstGeom prst="rect">
            <a:avLst/>
          </a:prstGeom>
          <a:noFill/>
        </p:spPr>
        <p:txBody>
          <a:bodyPr wrap="square" rtlCol="0">
            <a:spAutoFit/>
          </a:bodyPr>
          <a:lstStyle/>
          <a:p>
            <a:pPr algn="ctr"/>
            <a:r>
              <a:rPr lang="en-US" sz="1300">
                <a:solidFill>
                  <a:schemeClr val="bg1"/>
                </a:solidFill>
                <a:latin typeface="Inter Bold" panose="020B0502030000000004" pitchFamily="34" charset="0"/>
                <a:ea typeface="Inter Bold" panose="020B0502030000000004" pitchFamily="34" charset="0"/>
              </a:rPr>
              <a:t>NEW</a:t>
            </a:r>
          </a:p>
          <a:p>
            <a:pPr algn="ctr"/>
            <a:r>
              <a:rPr lang="en-US" sz="1300">
                <a:solidFill>
                  <a:schemeClr val="bg1"/>
                </a:solidFill>
                <a:latin typeface="Inter Bold" panose="020B0502030000000004" pitchFamily="34" charset="0"/>
                <a:ea typeface="Inter Bold" panose="020B0502030000000004" pitchFamily="34" charset="0"/>
              </a:rPr>
              <a:t>TREND</a:t>
            </a:r>
          </a:p>
          <a:p>
            <a:pPr algn="ctr"/>
            <a:r>
              <a:rPr lang="en-US" sz="1300">
                <a:solidFill>
                  <a:schemeClr val="bg1"/>
                </a:solidFill>
                <a:latin typeface="Inter Bold" panose="020B0502030000000004" pitchFamily="34" charset="0"/>
                <a:ea typeface="Inter Bold" panose="020B0502030000000004" pitchFamily="34" charset="0"/>
              </a:rPr>
              <a:t>TWO</a:t>
            </a:r>
          </a:p>
        </p:txBody>
      </p:sp>
      <p:sp>
        <p:nvSpPr>
          <p:cNvPr id="23" name="TextBox 22">
            <a:extLst>
              <a:ext uri="{FF2B5EF4-FFF2-40B4-BE49-F238E27FC236}">
                <a16:creationId xmlns:a16="http://schemas.microsoft.com/office/drawing/2014/main" id="{78A90A68-1687-4357-9EDE-315EFE44796E}"/>
              </a:ext>
            </a:extLst>
          </p:cNvPr>
          <p:cNvSpPr txBox="1"/>
          <p:nvPr/>
        </p:nvSpPr>
        <p:spPr>
          <a:xfrm flipH="1">
            <a:off x="2286286" y="4177302"/>
            <a:ext cx="895350" cy="692497"/>
          </a:xfrm>
          <a:prstGeom prst="rect">
            <a:avLst/>
          </a:prstGeom>
          <a:noFill/>
        </p:spPr>
        <p:txBody>
          <a:bodyPr wrap="square" rtlCol="0">
            <a:spAutoFit/>
          </a:bodyPr>
          <a:lstStyle/>
          <a:p>
            <a:pPr algn="ctr"/>
            <a:r>
              <a:rPr lang="en-US" sz="1300">
                <a:solidFill>
                  <a:schemeClr val="bg1"/>
                </a:solidFill>
                <a:latin typeface="Inter Bold" panose="020B0502030000000004" pitchFamily="34" charset="0"/>
                <a:ea typeface="Inter Bold" panose="020B0502030000000004" pitchFamily="34" charset="0"/>
              </a:rPr>
              <a:t>NEW</a:t>
            </a:r>
          </a:p>
          <a:p>
            <a:pPr algn="ctr"/>
            <a:r>
              <a:rPr lang="en-US" sz="1300">
                <a:solidFill>
                  <a:schemeClr val="bg1"/>
                </a:solidFill>
                <a:latin typeface="Inter Bold" panose="020B0502030000000004" pitchFamily="34" charset="0"/>
                <a:ea typeface="Inter Bold" panose="020B0502030000000004" pitchFamily="34" charset="0"/>
              </a:rPr>
              <a:t>TREND</a:t>
            </a:r>
          </a:p>
          <a:p>
            <a:pPr algn="ctr"/>
            <a:r>
              <a:rPr lang="en-US" sz="1300">
                <a:solidFill>
                  <a:schemeClr val="bg1"/>
                </a:solidFill>
                <a:latin typeface="Inter Bold" panose="020B0502030000000004" pitchFamily="34" charset="0"/>
                <a:ea typeface="Inter Bold" panose="020B0502030000000004" pitchFamily="34" charset="0"/>
              </a:rPr>
              <a:t>ONE</a:t>
            </a:r>
          </a:p>
        </p:txBody>
      </p:sp>
      <p:sp>
        <p:nvSpPr>
          <p:cNvPr id="24" name="TextBox 23">
            <a:extLst>
              <a:ext uri="{FF2B5EF4-FFF2-40B4-BE49-F238E27FC236}">
                <a16:creationId xmlns:a16="http://schemas.microsoft.com/office/drawing/2014/main" id="{1D97EC51-1E31-41AF-B9B2-C75F84F9A300}"/>
              </a:ext>
            </a:extLst>
          </p:cNvPr>
          <p:cNvSpPr txBox="1"/>
          <p:nvPr/>
        </p:nvSpPr>
        <p:spPr>
          <a:xfrm flipH="1">
            <a:off x="8358120" y="3695263"/>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25" name="TextBox 24">
            <a:extLst>
              <a:ext uri="{FF2B5EF4-FFF2-40B4-BE49-F238E27FC236}">
                <a16:creationId xmlns:a16="http://schemas.microsoft.com/office/drawing/2014/main" id="{C7D96E1D-3C12-4E4B-9A5A-2BE987CA5DC2}"/>
              </a:ext>
            </a:extLst>
          </p:cNvPr>
          <p:cNvSpPr txBox="1"/>
          <p:nvPr/>
        </p:nvSpPr>
        <p:spPr>
          <a:xfrm flipH="1">
            <a:off x="7716704" y="3747284"/>
            <a:ext cx="646762"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3</a:t>
            </a:r>
          </a:p>
        </p:txBody>
      </p:sp>
      <p:sp>
        <p:nvSpPr>
          <p:cNvPr id="35" name="TextBox 34">
            <a:extLst>
              <a:ext uri="{FF2B5EF4-FFF2-40B4-BE49-F238E27FC236}">
                <a16:creationId xmlns:a16="http://schemas.microsoft.com/office/drawing/2014/main" id="{7BD85E3B-78A4-4D58-BB65-40B3CEDC47AC}"/>
              </a:ext>
            </a:extLst>
          </p:cNvPr>
          <p:cNvSpPr txBox="1"/>
          <p:nvPr/>
        </p:nvSpPr>
        <p:spPr>
          <a:xfrm flipH="1">
            <a:off x="6230833" y="4787379"/>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36" name="TextBox 35">
            <a:extLst>
              <a:ext uri="{FF2B5EF4-FFF2-40B4-BE49-F238E27FC236}">
                <a16:creationId xmlns:a16="http://schemas.microsoft.com/office/drawing/2014/main" id="{F8D2E095-BD64-4427-9435-2CF12E355565}"/>
              </a:ext>
            </a:extLst>
          </p:cNvPr>
          <p:cNvSpPr txBox="1"/>
          <p:nvPr/>
        </p:nvSpPr>
        <p:spPr>
          <a:xfrm flipH="1">
            <a:off x="5589417" y="4839400"/>
            <a:ext cx="646762"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2</a:t>
            </a:r>
          </a:p>
        </p:txBody>
      </p:sp>
      <p:sp>
        <p:nvSpPr>
          <p:cNvPr id="38" name="TextBox 37">
            <a:extLst>
              <a:ext uri="{FF2B5EF4-FFF2-40B4-BE49-F238E27FC236}">
                <a16:creationId xmlns:a16="http://schemas.microsoft.com/office/drawing/2014/main" id="{031F2B95-B8FF-4850-A7CA-335B229D48CC}"/>
              </a:ext>
            </a:extLst>
          </p:cNvPr>
          <p:cNvSpPr txBox="1"/>
          <p:nvPr/>
        </p:nvSpPr>
        <p:spPr>
          <a:xfrm flipH="1">
            <a:off x="3084991" y="5355681"/>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39" name="TextBox 38">
            <a:extLst>
              <a:ext uri="{FF2B5EF4-FFF2-40B4-BE49-F238E27FC236}">
                <a16:creationId xmlns:a16="http://schemas.microsoft.com/office/drawing/2014/main" id="{1CA5B334-1510-470E-9164-B60A7332DD62}"/>
              </a:ext>
            </a:extLst>
          </p:cNvPr>
          <p:cNvSpPr txBox="1"/>
          <p:nvPr/>
        </p:nvSpPr>
        <p:spPr>
          <a:xfrm flipH="1">
            <a:off x="2443575" y="5407702"/>
            <a:ext cx="646762" cy="769441"/>
          </a:xfrm>
          <a:prstGeom prst="rect">
            <a:avLst/>
          </a:prstGeom>
          <a:noFill/>
        </p:spPr>
        <p:txBody>
          <a:bodyPr wrap="square" rtlCol="0">
            <a:spAutoFit/>
          </a:bodyPr>
          <a:lstStyle/>
          <a:p>
            <a:pPr algn="ctr"/>
            <a:r>
              <a:rPr lang="en-US" sz="4400">
                <a:solidFill>
                  <a:schemeClr val="tx2">
                    <a:lumMod val="10000"/>
                    <a:lumOff val="90000"/>
                  </a:schemeClr>
                </a:solidFill>
                <a:latin typeface="Inter" panose="020B0502030000000004" pitchFamily="34" charset="0"/>
                <a:ea typeface="Inter" panose="020B0502030000000004" pitchFamily="34" charset="0"/>
              </a:rPr>
              <a:t>1</a:t>
            </a:r>
          </a:p>
        </p:txBody>
      </p:sp>
      <p:sp>
        <p:nvSpPr>
          <p:cNvPr id="47" name="TextBox 46">
            <a:extLst>
              <a:ext uri="{FF2B5EF4-FFF2-40B4-BE49-F238E27FC236}">
                <a16:creationId xmlns:a16="http://schemas.microsoft.com/office/drawing/2014/main" id="{7F561A23-4255-4E14-8AAF-81B80093C201}"/>
              </a:ext>
            </a:extLst>
          </p:cNvPr>
          <p:cNvSpPr txBox="1"/>
          <p:nvPr/>
        </p:nvSpPr>
        <p:spPr>
          <a:xfrm>
            <a:off x="1327271" y="2021422"/>
            <a:ext cx="1757720" cy="369332"/>
          </a:xfrm>
          <a:prstGeom prst="rect">
            <a:avLst/>
          </a:prstGeom>
          <a:noFill/>
        </p:spPr>
        <p:txBody>
          <a:bodyPr wrap="square" rtlCol="0">
            <a:spAutoFit/>
          </a:bodyPr>
          <a:lstStyle/>
          <a:p>
            <a:r>
              <a:rPr lang="en-US">
                <a:solidFill>
                  <a:schemeClr val="tx2"/>
                </a:solidFill>
                <a:latin typeface="Inter" panose="020B0502030000000004" pitchFamily="34" charset="0"/>
                <a:ea typeface="Inter" panose="020B0502030000000004" pitchFamily="34" charset="0"/>
              </a:rPr>
              <a:t>How we fit in?</a:t>
            </a:r>
          </a:p>
        </p:txBody>
      </p:sp>
      <p:sp>
        <p:nvSpPr>
          <p:cNvPr id="48" name="TextBox 47">
            <a:extLst>
              <a:ext uri="{FF2B5EF4-FFF2-40B4-BE49-F238E27FC236}">
                <a16:creationId xmlns:a16="http://schemas.microsoft.com/office/drawing/2014/main" id="{A8C4161D-F830-47A2-9A3A-34A29066F1E3}"/>
              </a:ext>
            </a:extLst>
          </p:cNvPr>
          <p:cNvSpPr txBox="1"/>
          <p:nvPr/>
        </p:nvSpPr>
        <p:spPr>
          <a:xfrm>
            <a:off x="1327271" y="2556867"/>
            <a:ext cx="3713607" cy="759182"/>
          </a:xfrm>
          <a:prstGeom prst="rect">
            <a:avLst/>
          </a:prstGeom>
          <a:noFill/>
        </p:spPr>
        <p:txBody>
          <a:bodyPr wrap="square" rtlCol="0">
            <a:spAutoFit/>
          </a:bodyPr>
          <a:lstStyle/>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occasion remember daughter replying.</a:t>
            </a:r>
          </a:p>
        </p:txBody>
      </p:sp>
      <p:sp>
        <p:nvSpPr>
          <p:cNvPr id="52" name="Oval 51">
            <a:extLst>
              <a:ext uri="{FF2B5EF4-FFF2-40B4-BE49-F238E27FC236}">
                <a16:creationId xmlns:a16="http://schemas.microsoft.com/office/drawing/2014/main" id="{D837FA35-B8EB-4B39-BC4E-B7B85E2B78A5}"/>
              </a:ext>
            </a:extLst>
          </p:cNvPr>
          <p:cNvSpPr/>
          <p:nvPr/>
        </p:nvSpPr>
        <p:spPr>
          <a:xfrm>
            <a:off x="2030723" y="971164"/>
            <a:ext cx="198642" cy="19864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Oval 52">
            <a:extLst>
              <a:ext uri="{FF2B5EF4-FFF2-40B4-BE49-F238E27FC236}">
                <a16:creationId xmlns:a16="http://schemas.microsoft.com/office/drawing/2014/main" id="{2AA895E1-096C-43DA-9376-53DD398A2C2C}"/>
              </a:ext>
            </a:extLst>
          </p:cNvPr>
          <p:cNvSpPr/>
          <p:nvPr/>
        </p:nvSpPr>
        <p:spPr>
          <a:xfrm>
            <a:off x="3400263" y="1609998"/>
            <a:ext cx="350012" cy="350012"/>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56" name="Group 55">
            <a:extLst>
              <a:ext uri="{FF2B5EF4-FFF2-40B4-BE49-F238E27FC236}">
                <a16:creationId xmlns:a16="http://schemas.microsoft.com/office/drawing/2014/main" id="{229E94C1-DF27-4567-8E10-C0B93677202D}"/>
              </a:ext>
            </a:extLst>
          </p:cNvPr>
          <p:cNvGrpSpPr/>
          <p:nvPr/>
        </p:nvGrpSpPr>
        <p:grpSpPr>
          <a:xfrm>
            <a:off x="759797" y="3990323"/>
            <a:ext cx="306094" cy="306094"/>
            <a:chOff x="628779" y="3988820"/>
            <a:chExt cx="392680" cy="392680"/>
          </a:xfrm>
        </p:grpSpPr>
        <p:sp>
          <p:nvSpPr>
            <p:cNvPr id="54" name="Oval 53">
              <a:extLst>
                <a:ext uri="{FF2B5EF4-FFF2-40B4-BE49-F238E27FC236}">
                  <a16:creationId xmlns:a16="http://schemas.microsoft.com/office/drawing/2014/main" id="{B724025C-4500-410E-9134-A8BC66805DFA}"/>
                </a:ext>
              </a:extLst>
            </p:cNvPr>
            <p:cNvSpPr/>
            <p:nvPr/>
          </p:nvSpPr>
          <p:spPr>
            <a:xfrm>
              <a:off x="725798" y="4085839"/>
              <a:ext cx="198642" cy="1986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Oval 54">
              <a:extLst>
                <a:ext uri="{FF2B5EF4-FFF2-40B4-BE49-F238E27FC236}">
                  <a16:creationId xmlns:a16="http://schemas.microsoft.com/office/drawing/2014/main" id="{AE2BB221-94DE-405A-8409-E857A0ABC735}"/>
                </a:ext>
              </a:extLst>
            </p:cNvPr>
            <p:cNvSpPr/>
            <p:nvPr/>
          </p:nvSpPr>
          <p:spPr>
            <a:xfrm>
              <a:off x="628779" y="3988820"/>
              <a:ext cx="392680" cy="392680"/>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61" name="Freeform: Shape 60">
            <a:extLst>
              <a:ext uri="{FF2B5EF4-FFF2-40B4-BE49-F238E27FC236}">
                <a16:creationId xmlns:a16="http://schemas.microsoft.com/office/drawing/2014/main" id="{0B89A395-1D15-44DE-9AFC-C02223824163}"/>
              </a:ext>
            </a:extLst>
          </p:cNvPr>
          <p:cNvSpPr/>
          <p:nvPr/>
        </p:nvSpPr>
        <p:spPr>
          <a:xfrm>
            <a:off x="9751349" y="2221737"/>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2" name="Freeform: Shape 61">
            <a:extLst>
              <a:ext uri="{FF2B5EF4-FFF2-40B4-BE49-F238E27FC236}">
                <a16:creationId xmlns:a16="http://schemas.microsoft.com/office/drawing/2014/main" id="{A475ACD6-C369-4577-A104-6391DA63A1DA}"/>
              </a:ext>
            </a:extLst>
          </p:cNvPr>
          <p:cNvSpPr/>
          <p:nvPr/>
        </p:nvSpPr>
        <p:spPr>
          <a:xfrm>
            <a:off x="6863644" y="2153296"/>
            <a:ext cx="726151" cy="393210"/>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3" name="Freeform: Shape 62">
            <a:extLst>
              <a:ext uri="{FF2B5EF4-FFF2-40B4-BE49-F238E27FC236}">
                <a16:creationId xmlns:a16="http://schemas.microsoft.com/office/drawing/2014/main" id="{36959076-CCA0-4607-8EA1-A7F320DD16CE}"/>
              </a:ext>
            </a:extLst>
          </p:cNvPr>
          <p:cNvSpPr/>
          <p:nvPr/>
        </p:nvSpPr>
        <p:spPr>
          <a:xfrm>
            <a:off x="10113632" y="1981706"/>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4" name="Star: 4 Points 63">
            <a:extLst>
              <a:ext uri="{FF2B5EF4-FFF2-40B4-BE49-F238E27FC236}">
                <a16:creationId xmlns:a16="http://schemas.microsoft.com/office/drawing/2014/main" id="{CCF7D705-C436-414C-B501-DC3EAC8CE790}"/>
              </a:ext>
            </a:extLst>
          </p:cNvPr>
          <p:cNvSpPr/>
          <p:nvPr/>
        </p:nvSpPr>
        <p:spPr>
          <a:xfrm>
            <a:off x="11132018" y="1463281"/>
            <a:ext cx="353585" cy="353585"/>
          </a:xfrm>
          <a:prstGeom prst="star4">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Star: 4 Points 64">
            <a:extLst>
              <a:ext uri="{FF2B5EF4-FFF2-40B4-BE49-F238E27FC236}">
                <a16:creationId xmlns:a16="http://schemas.microsoft.com/office/drawing/2014/main" id="{B04C6047-94B6-471B-B8F4-446898626B7F}"/>
              </a:ext>
            </a:extLst>
          </p:cNvPr>
          <p:cNvSpPr/>
          <p:nvPr/>
        </p:nvSpPr>
        <p:spPr>
          <a:xfrm>
            <a:off x="9082596" y="775934"/>
            <a:ext cx="185230" cy="185230"/>
          </a:xfrm>
          <a:prstGeom prst="star4">
            <a:avLst/>
          </a:prstGeom>
          <a:solidFill>
            <a:schemeClr val="tx2">
              <a:lumMod val="10000"/>
              <a:lumOff val="9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Star: 4 Points 65">
            <a:extLst>
              <a:ext uri="{FF2B5EF4-FFF2-40B4-BE49-F238E27FC236}">
                <a16:creationId xmlns:a16="http://schemas.microsoft.com/office/drawing/2014/main" id="{845FFFF4-B379-4E12-8751-5BC78ED81E03}"/>
              </a:ext>
            </a:extLst>
          </p:cNvPr>
          <p:cNvSpPr/>
          <p:nvPr/>
        </p:nvSpPr>
        <p:spPr>
          <a:xfrm>
            <a:off x="9378133" y="2602762"/>
            <a:ext cx="185230" cy="185230"/>
          </a:xfrm>
          <a:prstGeom prst="star4">
            <a:avLst/>
          </a:prstGeom>
          <a:solidFill>
            <a:schemeClr val="tx2">
              <a:lumMod val="10000"/>
              <a:lumOff val="9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Star: 4 Points 69">
            <a:extLst>
              <a:ext uri="{FF2B5EF4-FFF2-40B4-BE49-F238E27FC236}">
                <a16:creationId xmlns:a16="http://schemas.microsoft.com/office/drawing/2014/main" id="{C8EC203A-E8CA-47AA-A392-4D07EEC09C25}"/>
              </a:ext>
            </a:extLst>
          </p:cNvPr>
          <p:cNvSpPr/>
          <p:nvPr/>
        </p:nvSpPr>
        <p:spPr>
          <a:xfrm>
            <a:off x="10546067" y="533554"/>
            <a:ext cx="242380" cy="242380"/>
          </a:xfrm>
          <a:prstGeom prst="star4">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Star: 4 Points 70">
            <a:extLst>
              <a:ext uri="{FF2B5EF4-FFF2-40B4-BE49-F238E27FC236}">
                <a16:creationId xmlns:a16="http://schemas.microsoft.com/office/drawing/2014/main" id="{BD6CB1CD-7B4D-41B7-8262-235778AE138C}"/>
              </a:ext>
            </a:extLst>
          </p:cNvPr>
          <p:cNvSpPr/>
          <p:nvPr/>
        </p:nvSpPr>
        <p:spPr>
          <a:xfrm>
            <a:off x="10127502" y="1616388"/>
            <a:ext cx="185230" cy="185230"/>
          </a:xfrm>
          <a:prstGeom prst="star4">
            <a:avLst/>
          </a:prstGeom>
          <a:solidFill>
            <a:schemeClr val="tx2">
              <a:lumMod val="10000"/>
              <a:lumOff val="9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Freeform: Shape 72">
            <a:extLst>
              <a:ext uri="{FF2B5EF4-FFF2-40B4-BE49-F238E27FC236}">
                <a16:creationId xmlns:a16="http://schemas.microsoft.com/office/drawing/2014/main" id="{56FB8F07-E1EE-4E94-AB1C-A87701105EDE}"/>
              </a:ext>
            </a:extLst>
          </p:cNvPr>
          <p:cNvSpPr/>
          <p:nvPr/>
        </p:nvSpPr>
        <p:spPr>
          <a:xfrm rot="10800000" flipV="1">
            <a:off x="11308810" y="208420"/>
            <a:ext cx="1056556" cy="572128"/>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2887640920"/>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260336-12EA-4D85-AB42-1841B5E45EC5}"/>
              </a:ext>
            </a:extLst>
          </p:cNvPr>
          <p:cNvSpPr txBox="1"/>
          <p:nvPr/>
        </p:nvSpPr>
        <p:spPr>
          <a:xfrm>
            <a:off x="4000500" y="523875"/>
            <a:ext cx="4191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Ansoff Matrix</a:t>
            </a:r>
          </a:p>
        </p:txBody>
      </p:sp>
      <p:sp>
        <p:nvSpPr>
          <p:cNvPr id="4" name="TextBox 3">
            <a:extLst>
              <a:ext uri="{FF2B5EF4-FFF2-40B4-BE49-F238E27FC236}">
                <a16:creationId xmlns:a16="http://schemas.microsoft.com/office/drawing/2014/main" id="{2A531CE5-E9A1-4067-AA91-0AACE12A067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Arrow: Down 1">
            <a:extLst>
              <a:ext uri="{FF2B5EF4-FFF2-40B4-BE49-F238E27FC236}">
                <a16:creationId xmlns:a16="http://schemas.microsoft.com/office/drawing/2014/main" id="{C29E7C76-BE80-4F90-ADD8-609F49F787A3}"/>
              </a:ext>
            </a:extLst>
          </p:cNvPr>
          <p:cNvSpPr/>
          <p:nvPr/>
        </p:nvSpPr>
        <p:spPr>
          <a:xfrm rot="10800000">
            <a:off x="1044472" y="1994874"/>
            <a:ext cx="286609" cy="3689098"/>
          </a:xfrm>
          <a:prstGeom prst="downArrow">
            <a:avLst/>
          </a:prstGeom>
          <a:gradFill>
            <a:gsLst>
              <a:gs pos="0">
                <a:schemeClr val="accent1">
                  <a:lumMod val="5000"/>
                  <a:lumOff val="95000"/>
                </a:schemeClr>
              </a:gs>
              <a:gs pos="100000">
                <a:schemeClr val="accent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Arrow: Down 6">
            <a:extLst>
              <a:ext uri="{FF2B5EF4-FFF2-40B4-BE49-F238E27FC236}">
                <a16:creationId xmlns:a16="http://schemas.microsoft.com/office/drawing/2014/main" id="{A67ECD62-5C44-4DCC-8B74-262722B9D980}"/>
              </a:ext>
            </a:extLst>
          </p:cNvPr>
          <p:cNvSpPr/>
          <p:nvPr/>
        </p:nvSpPr>
        <p:spPr>
          <a:xfrm rot="16200000">
            <a:off x="3344654" y="3326891"/>
            <a:ext cx="225741" cy="4683827"/>
          </a:xfrm>
          <a:prstGeom prst="downArrow">
            <a:avLst/>
          </a:prstGeom>
          <a:gradFill>
            <a:gsLst>
              <a:gs pos="0">
                <a:schemeClr val="accent1">
                  <a:lumMod val="5000"/>
                  <a:lumOff val="95000"/>
                </a:schemeClr>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B49DA493-5F8B-4351-923F-263A95D0009D}"/>
              </a:ext>
            </a:extLst>
          </p:cNvPr>
          <p:cNvSpPr/>
          <p:nvPr/>
        </p:nvSpPr>
        <p:spPr>
          <a:xfrm>
            <a:off x="1421145" y="2248629"/>
            <a:ext cx="1998273" cy="155788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DBCFA5A9-27B5-48EB-BB2A-B7216AD2096F}"/>
              </a:ext>
            </a:extLst>
          </p:cNvPr>
          <p:cNvSpPr/>
          <p:nvPr/>
        </p:nvSpPr>
        <p:spPr>
          <a:xfrm>
            <a:off x="1537976" y="2382576"/>
            <a:ext cx="1764614" cy="1289991"/>
          </a:xfrm>
          <a:prstGeom prst="rect">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97C5BEA0-EB45-4809-B7C9-94FC764C8F02}"/>
              </a:ext>
            </a:extLst>
          </p:cNvPr>
          <p:cNvSpPr/>
          <p:nvPr/>
        </p:nvSpPr>
        <p:spPr>
          <a:xfrm>
            <a:off x="3533520" y="2248629"/>
            <a:ext cx="1998273" cy="155788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7CE6179A-D2A2-42E2-ACF7-91D299499997}"/>
              </a:ext>
            </a:extLst>
          </p:cNvPr>
          <p:cNvSpPr/>
          <p:nvPr/>
        </p:nvSpPr>
        <p:spPr>
          <a:xfrm>
            <a:off x="3650350" y="2382576"/>
            <a:ext cx="1764614" cy="1289991"/>
          </a:xfrm>
          <a:prstGeom prst="rect">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5605576D-7744-4CAD-B8A5-F25BC99C033C}"/>
              </a:ext>
            </a:extLst>
          </p:cNvPr>
          <p:cNvSpPr/>
          <p:nvPr/>
        </p:nvSpPr>
        <p:spPr>
          <a:xfrm>
            <a:off x="1421145" y="3899105"/>
            <a:ext cx="1998273" cy="155788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16">
            <a:extLst>
              <a:ext uri="{FF2B5EF4-FFF2-40B4-BE49-F238E27FC236}">
                <a16:creationId xmlns:a16="http://schemas.microsoft.com/office/drawing/2014/main" id="{BFBDF423-B214-4586-BB4C-618D0766E936}"/>
              </a:ext>
            </a:extLst>
          </p:cNvPr>
          <p:cNvSpPr/>
          <p:nvPr/>
        </p:nvSpPr>
        <p:spPr>
          <a:xfrm>
            <a:off x="1537976" y="4033053"/>
            <a:ext cx="1764614" cy="1289991"/>
          </a:xfrm>
          <a:prstGeom prst="rect">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18">
            <a:extLst>
              <a:ext uri="{FF2B5EF4-FFF2-40B4-BE49-F238E27FC236}">
                <a16:creationId xmlns:a16="http://schemas.microsoft.com/office/drawing/2014/main" id="{B7C38110-CB7C-482E-9F50-D5C5299BB74F}"/>
              </a:ext>
            </a:extLst>
          </p:cNvPr>
          <p:cNvSpPr/>
          <p:nvPr/>
        </p:nvSpPr>
        <p:spPr>
          <a:xfrm>
            <a:off x="3533520" y="3899105"/>
            <a:ext cx="1998273" cy="155788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593B5117-78CC-4135-BF41-88DBA9402BAE}"/>
              </a:ext>
            </a:extLst>
          </p:cNvPr>
          <p:cNvSpPr/>
          <p:nvPr/>
        </p:nvSpPr>
        <p:spPr>
          <a:xfrm>
            <a:off x="3650350" y="4033053"/>
            <a:ext cx="1764614" cy="1289991"/>
          </a:xfrm>
          <a:prstGeom prst="rect">
            <a:avLst/>
          </a:prstGeom>
          <a:noFill/>
          <a:ln w="381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7E490161-A539-421E-A74A-386762710625}"/>
              </a:ext>
            </a:extLst>
          </p:cNvPr>
          <p:cNvSpPr txBox="1"/>
          <p:nvPr/>
        </p:nvSpPr>
        <p:spPr>
          <a:xfrm flipH="1">
            <a:off x="1838815" y="5895070"/>
            <a:ext cx="116293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Existing Product</a:t>
            </a:r>
          </a:p>
        </p:txBody>
      </p:sp>
      <p:sp>
        <p:nvSpPr>
          <p:cNvPr id="26" name="TextBox 25">
            <a:extLst>
              <a:ext uri="{FF2B5EF4-FFF2-40B4-BE49-F238E27FC236}">
                <a16:creationId xmlns:a16="http://schemas.microsoft.com/office/drawing/2014/main" id="{AFF8CDDA-8130-47BE-A210-049B4543F512}"/>
              </a:ext>
            </a:extLst>
          </p:cNvPr>
          <p:cNvSpPr txBox="1"/>
          <p:nvPr/>
        </p:nvSpPr>
        <p:spPr>
          <a:xfrm flipH="1">
            <a:off x="3951190" y="5895070"/>
            <a:ext cx="116293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New Product</a:t>
            </a:r>
          </a:p>
        </p:txBody>
      </p:sp>
      <p:sp>
        <p:nvSpPr>
          <p:cNvPr id="27" name="TextBox 26">
            <a:extLst>
              <a:ext uri="{FF2B5EF4-FFF2-40B4-BE49-F238E27FC236}">
                <a16:creationId xmlns:a16="http://schemas.microsoft.com/office/drawing/2014/main" id="{43B38635-2D9F-4837-A169-6B882F67305D}"/>
              </a:ext>
            </a:extLst>
          </p:cNvPr>
          <p:cNvSpPr txBox="1"/>
          <p:nvPr/>
        </p:nvSpPr>
        <p:spPr>
          <a:xfrm rot="16200000" flipH="1">
            <a:off x="259570" y="4554938"/>
            <a:ext cx="116293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Existing Product</a:t>
            </a:r>
          </a:p>
        </p:txBody>
      </p:sp>
      <p:sp>
        <p:nvSpPr>
          <p:cNvPr id="28" name="TextBox 27">
            <a:extLst>
              <a:ext uri="{FF2B5EF4-FFF2-40B4-BE49-F238E27FC236}">
                <a16:creationId xmlns:a16="http://schemas.microsoft.com/office/drawing/2014/main" id="{79D4CD9A-43D4-4FC2-8AEC-E9470E32AAF4}"/>
              </a:ext>
            </a:extLst>
          </p:cNvPr>
          <p:cNvSpPr txBox="1"/>
          <p:nvPr/>
        </p:nvSpPr>
        <p:spPr>
          <a:xfrm rot="16200000" flipH="1">
            <a:off x="259570" y="2904462"/>
            <a:ext cx="116293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New Product</a:t>
            </a:r>
          </a:p>
        </p:txBody>
      </p:sp>
      <p:cxnSp>
        <p:nvCxnSpPr>
          <p:cNvPr id="31" name="Straight Connector 30">
            <a:extLst>
              <a:ext uri="{FF2B5EF4-FFF2-40B4-BE49-F238E27FC236}">
                <a16:creationId xmlns:a16="http://schemas.microsoft.com/office/drawing/2014/main" id="{B1A37FFB-4B67-4B4B-A4E0-87748A50B4B8}"/>
              </a:ext>
            </a:extLst>
          </p:cNvPr>
          <p:cNvCxnSpPr>
            <a:cxnSpLocks/>
          </p:cNvCxnSpPr>
          <p:nvPr/>
        </p:nvCxnSpPr>
        <p:spPr>
          <a:xfrm>
            <a:off x="687017" y="3852810"/>
            <a:ext cx="308039"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581CF66-9489-455E-98C7-8F122FC1CD44}"/>
              </a:ext>
            </a:extLst>
          </p:cNvPr>
          <p:cNvCxnSpPr>
            <a:cxnSpLocks/>
          </p:cNvCxnSpPr>
          <p:nvPr/>
        </p:nvCxnSpPr>
        <p:spPr>
          <a:xfrm rot="5400000">
            <a:off x="3322449" y="6018180"/>
            <a:ext cx="308039"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7542CFCB-0023-41CA-9AD7-5D1EE190AAFA}"/>
              </a:ext>
            </a:extLst>
          </p:cNvPr>
          <p:cNvSpPr txBox="1"/>
          <p:nvPr/>
        </p:nvSpPr>
        <p:spPr>
          <a:xfrm flipH="1">
            <a:off x="3866007" y="3085765"/>
            <a:ext cx="1333299"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Diversification</a:t>
            </a:r>
          </a:p>
        </p:txBody>
      </p:sp>
      <p:sp>
        <p:nvSpPr>
          <p:cNvPr id="35" name="Freeform 59">
            <a:extLst>
              <a:ext uri="{FF2B5EF4-FFF2-40B4-BE49-F238E27FC236}">
                <a16:creationId xmlns:a16="http://schemas.microsoft.com/office/drawing/2014/main" id="{29158F58-FAA2-48EA-B8B9-91D2DFFA4A79}"/>
              </a:ext>
            </a:extLst>
          </p:cNvPr>
          <p:cNvSpPr>
            <a:spLocks noChangeArrowheads="1"/>
          </p:cNvSpPr>
          <p:nvPr/>
        </p:nvSpPr>
        <p:spPr bwMode="auto">
          <a:xfrm>
            <a:off x="4349225" y="2676992"/>
            <a:ext cx="366862" cy="364202"/>
          </a:xfrm>
          <a:custGeom>
            <a:avLst/>
            <a:gdLst>
              <a:gd name="T0" fmla="*/ 208635 w 609"/>
              <a:gd name="T1" fmla="*/ 120304 h 602"/>
              <a:gd name="T2" fmla="*/ 170505 w 609"/>
              <a:gd name="T3" fmla="*/ 109827 h 602"/>
              <a:gd name="T4" fmla="*/ 208635 w 609"/>
              <a:gd name="T5" fmla="*/ 99712 h 602"/>
              <a:gd name="T6" fmla="*/ 208635 w 609"/>
              <a:gd name="T7" fmla="*/ 120304 h 602"/>
              <a:gd name="T8" fmla="*/ 188131 w 609"/>
              <a:gd name="T9" fmla="*/ 43353 h 602"/>
              <a:gd name="T10" fmla="*/ 167987 w 609"/>
              <a:gd name="T11" fmla="*/ 63946 h 602"/>
              <a:gd name="T12" fmla="*/ 150002 w 609"/>
              <a:gd name="T13" fmla="*/ 58888 h 602"/>
              <a:gd name="T14" fmla="*/ 152520 w 609"/>
              <a:gd name="T15" fmla="*/ 51301 h 602"/>
              <a:gd name="T16" fmla="*/ 173023 w 609"/>
              <a:gd name="T17" fmla="*/ 30708 h 602"/>
              <a:gd name="T18" fmla="*/ 190649 w 609"/>
              <a:gd name="T19" fmla="*/ 38295 h 602"/>
              <a:gd name="T20" fmla="*/ 109354 w 609"/>
              <a:gd name="T21" fmla="*/ 217126 h 602"/>
              <a:gd name="T22" fmla="*/ 99282 w 609"/>
              <a:gd name="T23" fmla="*/ 207010 h 602"/>
              <a:gd name="T24" fmla="*/ 109354 w 609"/>
              <a:gd name="T25" fmla="*/ 171244 h 602"/>
              <a:gd name="T26" fmla="*/ 119426 w 609"/>
              <a:gd name="T27" fmla="*/ 207010 h 602"/>
              <a:gd name="T28" fmla="*/ 109354 w 609"/>
              <a:gd name="T29" fmla="*/ 48772 h 602"/>
              <a:gd name="T30" fmla="*/ 99282 w 609"/>
              <a:gd name="T31" fmla="*/ 38295 h 602"/>
              <a:gd name="T32" fmla="*/ 109354 w 609"/>
              <a:gd name="T33" fmla="*/ 0 h 602"/>
              <a:gd name="T34" fmla="*/ 119426 w 609"/>
              <a:gd name="T35" fmla="*/ 38295 h 602"/>
              <a:gd name="T36" fmla="*/ 66188 w 609"/>
              <a:gd name="T37" fmla="*/ 166186 h 602"/>
              <a:gd name="T38" fmla="*/ 45684 w 609"/>
              <a:gd name="T39" fmla="*/ 186417 h 602"/>
              <a:gd name="T40" fmla="*/ 38130 w 609"/>
              <a:gd name="T41" fmla="*/ 191475 h 602"/>
              <a:gd name="T42" fmla="*/ 30576 w 609"/>
              <a:gd name="T43" fmla="*/ 173773 h 602"/>
              <a:gd name="T44" fmla="*/ 50720 w 609"/>
              <a:gd name="T45" fmla="*/ 153180 h 602"/>
              <a:gd name="T46" fmla="*/ 58634 w 609"/>
              <a:gd name="T47" fmla="*/ 150651 h 602"/>
              <a:gd name="T48" fmla="*/ 66188 w 609"/>
              <a:gd name="T49" fmla="*/ 166186 h 602"/>
              <a:gd name="T50" fmla="*/ 58634 w 609"/>
              <a:gd name="T51" fmla="*/ 69003 h 602"/>
              <a:gd name="T52" fmla="*/ 50720 w 609"/>
              <a:gd name="T53" fmla="*/ 63946 h 602"/>
              <a:gd name="T54" fmla="*/ 30576 w 609"/>
              <a:gd name="T55" fmla="*/ 43353 h 602"/>
              <a:gd name="T56" fmla="*/ 38130 w 609"/>
              <a:gd name="T57" fmla="*/ 28179 h 602"/>
              <a:gd name="T58" fmla="*/ 45684 w 609"/>
              <a:gd name="T59" fmla="*/ 30708 h 602"/>
              <a:gd name="T60" fmla="*/ 66188 w 609"/>
              <a:gd name="T61" fmla="*/ 51301 h 602"/>
              <a:gd name="T62" fmla="*/ 58634 w 609"/>
              <a:gd name="T63" fmla="*/ 69003 h 602"/>
              <a:gd name="T64" fmla="*/ 48202 w 609"/>
              <a:gd name="T65" fmla="*/ 109827 h 602"/>
              <a:gd name="T66" fmla="*/ 10072 w 609"/>
              <a:gd name="T67" fmla="*/ 120304 h 602"/>
              <a:gd name="T68" fmla="*/ 10072 w 609"/>
              <a:gd name="T69" fmla="*/ 99712 h 602"/>
              <a:gd name="T70" fmla="*/ 48202 w 609"/>
              <a:gd name="T71" fmla="*/ 109827 h 602"/>
              <a:gd name="T72" fmla="*/ 160074 w 609"/>
              <a:gd name="T73" fmla="*/ 150651 h 602"/>
              <a:gd name="T74" fmla="*/ 167987 w 609"/>
              <a:gd name="T75" fmla="*/ 153180 h 602"/>
              <a:gd name="T76" fmla="*/ 188131 w 609"/>
              <a:gd name="T77" fmla="*/ 173773 h 602"/>
              <a:gd name="T78" fmla="*/ 180577 w 609"/>
              <a:gd name="T79" fmla="*/ 191475 h 602"/>
              <a:gd name="T80" fmla="*/ 173023 w 609"/>
              <a:gd name="T81" fmla="*/ 186417 h 602"/>
              <a:gd name="T82" fmla="*/ 152520 w 609"/>
              <a:gd name="T83" fmla="*/ 166186 h 602"/>
              <a:gd name="T84" fmla="*/ 160074 w 609"/>
              <a:gd name="T85" fmla="*/ 150651 h 60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9" h="602">
                <a:moveTo>
                  <a:pt x="580" y="333"/>
                </a:moveTo>
                <a:lnTo>
                  <a:pt x="580" y="333"/>
                </a:lnTo>
                <a:cubicBezTo>
                  <a:pt x="502" y="333"/>
                  <a:pt x="502" y="333"/>
                  <a:pt x="502" y="333"/>
                </a:cubicBezTo>
                <a:cubicBezTo>
                  <a:pt x="488" y="333"/>
                  <a:pt x="474" y="318"/>
                  <a:pt x="474" y="304"/>
                </a:cubicBezTo>
                <a:cubicBezTo>
                  <a:pt x="474" y="283"/>
                  <a:pt x="488" y="276"/>
                  <a:pt x="502" y="276"/>
                </a:cubicBezTo>
                <a:cubicBezTo>
                  <a:pt x="580" y="276"/>
                  <a:pt x="580" y="276"/>
                  <a:pt x="580" y="276"/>
                </a:cubicBezTo>
                <a:cubicBezTo>
                  <a:pt x="594" y="276"/>
                  <a:pt x="608" y="283"/>
                  <a:pt x="608" y="304"/>
                </a:cubicBezTo>
                <a:cubicBezTo>
                  <a:pt x="608" y="318"/>
                  <a:pt x="594" y="333"/>
                  <a:pt x="580" y="333"/>
                </a:cubicBezTo>
                <a:close/>
                <a:moveTo>
                  <a:pt x="523" y="120"/>
                </a:moveTo>
                <a:lnTo>
                  <a:pt x="523" y="120"/>
                </a:lnTo>
                <a:cubicBezTo>
                  <a:pt x="467" y="177"/>
                  <a:pt x="467" y="177"/>
                  <a:pt x="467" y="177"/>
                </a:cubicBezTo>
                <a:cubicBezTo>
                  <a:pt x="459" y="184"/>
                  <a:pt x="452" y="191"/>
                  <a:pt x="445" y="191"/>
                </a:cubicBezTo>
                <a:cubicBezTo>
                  <a:pt x="431" y="191"/>
                  <a:pt x="417" y="177"/>
                  <a:pt x="417" y="163"/>
                </a:cubicBezTo>
                <a:cubicBezTo>
                  <a:pt x="417" y="156"/>
                  <a:pt x="417" y="149"/>
                  <a:pt x="424" y="142"/>
                </a:cubicBezTo>
                <a:cubicBezTo>
                  <a:pt x="481" y="85"/>
                  <a:pt x="481" y="85"/>
                  <a:pt x="481" y="85"/>
                </a:cubicBezTo>
                <a:cubicBezTo>
                  <a:pt x="488" y="78"/>
                  <a:pt x="495" y="78"/>
                  <a:pt x="502" y="78"/>
                </a:cubicBezTo>
                <a:cubicBezTo>
                  <a:pt x="516" y="78"/>
                  <a:pt x="530" y="85"/>
                  <a:pt x="530" y="106"/>
                </a:cubicBezTo>
                <a:cubicBezTo>
                  <a:pt x="530" y="113"/>
                  <a:pt x="530" y="120"/>
                  <a:pt x="523" y="120"/>
                </a:cubicBezTo>
                <a:close/>
                <a:moveTo>
                  <a:pt x="304" y="601"/>
                </a:moveTo>
                <a:lnTo>
                  <a:pt x="304" y="601"/>
                </a:lnTo>
                <a:cubicBezTo>
                  <a:pt x="290" y="601"/>
                  <a:pt x="276" y="594"/>
                  <a:pt x="276" y="573"/>
                </a:cubicBezTo>
                <a:cubicBezTo>
                  <a:pt x="276" y="502"/>
                  <a:pt x="276" y="502"/>
                  <a:pt x="276" y="502"/>
                </a:cubicBezTo>
                <a:cubicBezTo>
                  <a:pt x="276" y="481"/>
                  <a:pt x="290" y="474"/>
                  <a:pt x="304" y="474"/>
                </a:cubicBezTo>
                <a:cubicBezTo>
                  <a:pt x="318" y="474"/>
                  <a:pt x="332" y="481"/>
                  <a:pt x="332" y="502"/>
                </a:cubicBezTo>
                <a:cubicBezTo>
                  <a:pt x="332" y="573"/>
                  <a:pt x="332" y="573"/>
                  <a:pt x="332" y="573"/>
                </a:cubicBezTo>
                <a:cubicBezTo>
                  <a:pt x="332" y="594"/>
                  <a:pt x="318" y="601"/>
                  <a:pt x="304" y="601"/>
                </a:cubicBezTo>
                <a:close/>
                <a:moveTo>
                  <a:pt x="304" y="135"/>
                </a:moveTo>
                <a:lnTo>
                  <a:pt x="304" y="135"/>
                </a:lnTo>
                <a:cubicBezTo>
                  <a:pt x="290" y="135"/>
                  <a:pt x="276" y="120"/>
                  <a:pt x="276" y="106"/>
                </a:cubicBezTo>
                <a:cubicBezTo>
                  <a:pt x="276" y="29"/>
                  <a:pt x="276" y="29"/>
                  <a:pt x="276" y="29"/>
                </a:cubicBezTo>
                <a:cubicBezTo>
                  <a:pt x="276" y="15"/>
                  <a:pt x="290" y="0"/>
                  <a:pt x="304" y="0"/>
                </a:cubicBezTo>
                <a:cubicBezTo>
                  <a:pt x="318" y="0"/>
                  <a:pt x="332" y="15"/>
                  <a:pt x="332" y="29"/>
                </a:cubicBezTo>
                <a:cubicBezTo>
                  <a:pt x="332" y="106"/>
                  <a:pt x="332" y="106"/>
                  <a:pt x="332" y="106"/>
                </a:cubicBezTo>
                <a:cubicBezTo>
                  <a:pt x="332" y="120"/>
                  <a:pt x="318" y="135"/>
                  <a:pt x="304" y="135"/>
                </a:cubicBezTo>
                <a:close/>
                <a:moveTo>
                  <a:pt x="184" y="460"/>
                </a:moveTo>
                <a:lnTo>
                  <a:pt x="184" y="460"/>
                </a:lnTo>
                <a:cubicBezTo>
                  <a:pt x="127" y="516"/>
                  <a:pt x="127" y="516"/>
                  <a:pt x="127" y="516"/>
                </a:cubicBezTo>
                <a:cubicBezTo>
                  <a:pt x="120" y="523"/>
                  <a:pt x="113" y="530"/>
                  <a:pt x="106" y="530"/>
                </a:cubicBezTo>
                <a:cubicBezTo>
                  <a:pt x="92" y="530"/>
                  <a:pt x="78" y="516"/>
                  <a:pt x="78" y="502"/>
                </a:cubicBezTo>
                <a:cubicBezTo>
                  <a:pt x="78" y="495"/>
                  <a:pt x="78" y="488"/>
                  <a:pt x="85" y="481"/>
                </a:cubicBezTo>
                <a:cubicBezTo>
                  <a:pt x="141" y="424"/>
                  <a:pt x="141" y="424"/>
                  <a:pt x="141" y="424"/>
                </a:cubicBezTo>
                <a:cubicBezTo>
                  <a:pt x="149" y="417"/>
                  <a:pt x="156" y="417"/>
                  <a:pt x="163" y="417"/>
                </a:cubicBezTo>
                <a:cubicBezTo>
                  <a:pt x="177" y="417"/>
                  <a:pt x="191" y="424"/>
                  <a:pt x="191" y="446"/>
                </a:cubicBezTo>
                <a:cubicBezTo>
                  <a:pt x="191" y="453"/>
                  <a:pt x="191" y="460"/>
                  <a:pt x="184" y="460"/>
                </a:cubicBezTo>
                <a:close/>
                <a:moveTo>
                  <a:pt x="163" y="191"/>
                </a:moveTo>
                <a:lnTo>
                  <a:pt x="163" y="191"/>
                </a:lnTo>
                <a:cubicBezTo>
                  <a:pt x="156" y="191"/>
                  <a:pt x="149" y="184"/>
                  <a:pt x="141" y="177"/>
                </a:cubicBezTo>
                <a:cubicBezTo>
                  <a:pt x="85" y="120"/>
                  <a:pt x="85" y="120"/>
                  <a:pt x="85" y="120"/>
                </a:cubicBezTo>
                <a:cubicBezTo>
                  <a:pt x="78" y="120"/>
                  <a:pt x="78" y="113"/>
                  <a:pt x="78" y="106"/>
                </a:cubicBezTo>
                <a:cubicBezTo>
                  <a:pt x="78" y="85"/>
                  <a:pt x="92" y="78"/>
                  <a:pt x="106" y="78"/>
                </a:cubicBezTo>
                <a:cubicBezTo>
                  <a:pt x="113" y="78"/>
                  <a:pt x="120" y="78"/>
                  <a:pt x="127" y="85"/>
                </a:cubicBezTo>
                <a:cubicBezTo>
                  <a:pt x="184" y="142"/>
                  <a:pt x="184" y="142"/>
                  <a:pt x="184" y="142"/>
                </a:cubicBezTo>
                <a:cubicBezTo>
                  <a:pt x="191" y="149"/>
                  <a:pt x="191" y="156"/>
                  <a:pt x="191" y="163"/>
                </a:cubicBezTo>
                <a:cubicBezTo>
                  <a:pt x="191" y="177"/>
                  <a:pt x="177" y="191"/>
                  <a:pt x="163" y="191"/>
                </a:cubicBezTo>
                <a:close/>
                <a:moveTo>
                  <a:pt x="134" y="304"/>
                </a:moveTo>
                <a:lnTo>
                  <a:pt x="134" y="304"/>
                </a:lnTo>
                <a:cubicBezTo>
                  <a:pt x="134" y="318"/>
                  <a:pt x="120" y="333"/>
                  <a:pt x="106" y="333"/>
                </a:cubicBezTo>
                <a:cubicBezTo>
                  <a:pt x="28" y="333"/>
                  <a:pt x="28" y="333"/>
                  <a:pt x="28" y="333"/>
                </a:cubicBezTo>
                <a:cubicBezTo>
                  <a:pt x="14" y="333"/>
                  <a:pt x="0" y="318"/>
                  <a:pt x="0" y="304"/>
                </a:cubicBezTo>
                <a:cubicBezTo>
                  <a:pt x="0" y="283"/>
                  <a:pt x="14" y="276"/>
                  <a:pt x="28" y="276"/>
                </a:cubicBezTo>
                <a:cubicBezTo>
                  <a:pt x="106" y="276"/>
                  <a:pt x="106" y="276"/>
                  <a:pt x="106" y="276"/>
                </a:cubicBezTo>
                <a:cubicBezTo>
                  <a:pt x="120" y="276"/>
                  <a:pt x="134" y="283"/>
                  <a:pt x="134" y="304"/>
                </a:cubicBezTo>
                <a:close/>
                <a:moveTo>
                  <a:pt x="445" y="417"/>
                </a:moveTo>
                <a:lnTo>
                  <a:pt x="445" y="417"/>
                </a:lnTo>
                <a:cubicBezTo>
                  <a:pt x="452" y="417"/>
                  <a:pt x="459" y="417"/>
                  <a:pt x="467" y="424"/>
                </a:cubicBezTo>
                <a:cubicBezTo>
                  <a:pt x="523" y="481"/>
                  <a:pt x="523" y="481"/>
                  <a:pt x="523" y="481"/>
                </a:cubicBezTo>
                <a:cubicBezTo>
                  <a:pt x="530" y="488"/>
                  <a:pt x="530" y="495"/>
                  <a:pt x="530" y="502"/>
                </a:cubicBezTo>
                <a:cubicBezTo>
                  <a:pt x="530" y="516"/>
                  <a:pt x="516" y="530"/>
                  <a:pt x="502" y="530"/>
                </a:cubicBezTo>
                <a:cubicBezTo>
                  <a:pt x="495" y="530"/>
                  <a:pt x="488" y="523"/>
                  <a:pt x="481" y="516"/>
                </a:cubicBezTo>
                <a:cubicBezTo>
                  <a:pt x="424" y="460"/>
                  <a:pt x="424" y="460"/>
                  <a:pt x="424" y="460"/>
                </a:cubicBezTo>
                <a:cubicBezTo>
                  <a:pt x="417" y="460"/>
                  <a:pt x="417" y="453"/>
                  <a:pt x="417" y="446"/>
                </a:cubicBezTo>
                <a:cubicBezTo>
                  <a:pt x="417" y="424"/>
                  <a:pt x="431" y="417"/>
                  <a:pt x="445" y="417"/>
                </a:cubicBezTo>
                <a:close/>
              </a:path>
            </a:pathLst>
          </a:custGeom>
          <a:solidFill>
            <a:schemeClr val="accent2"/>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37" name="TextBox 36">
            <a:extLst>
              <a:ext uri="{FF2B5EF4-FFF2-40B4-BE49-F238E27FC236}">
                <a16:creationId xmlns:a16="http://schemas.microsoft.com/office/drawing/2014/main" id="{FF6A6B47-4703-4BEA-B5A0-8F408BECF9BB}"/>
              </a:ext>
            </a:extLst>
          </p:cNvPr>
          <p:cNvSpPr txBox="1"/>
          <p:nvPr/>
        </p:nvSpPr>
        <p:spPr>
          <a:xfrm flipH="1">
            <a:off x="3892316" y="4617664"/>
            <a:ext cx="1280681" cy="492443"/>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Product</a:t>
            </a:r>
          </a:p>
          <a:p>
            <a:pPr algn="ctr"/>
            <a:r>
              <a:rPr lang="en-US" sz="1300">
                <a:solidFill>
                  <a:schemeClr val="tx1">
                    <a:lumMod val="85000"/>
                    <a:lumOff val="15000"/>
                  </a:schemeClr>
                </a:solidFill>
                <a:latin typeface="Inter" panose="020B0502030000000004" pitchFamily="34" charset="0"/>
                <a:ea typeface="Inter" panose="020B0502030000000004" pitchFamily="34" charset="0"/>
              </a:rPr>
              <a:t>Development</a:t>
            </a:r>
          </a:p>
        </p:txBody>
      </p:sp>
      <p:sp>
        <p:nvSpPr>
          <p:cNvPr id="38" name="Freeform 96">
            <a:extLst>
              <a:ext uri="{FF2B5EF4-FFF2-40B4-BE49-F238E27FC236}">
                <a16:creationId xmlns:a16="http://schemas.microsoft.com/office/drawing/2014/main" id="{C67AA15D-6F87-47AF-AD4A-CE566716F904}"/>
              </a:ext>
            </a:extLst>
          </p:cNvPr>
          <p:cNvSpPr>
            <a:spLocks noChangeArrowheads="1"/>
          </p:cNvSpPr>
          <p:nvPr/>
        </p:nvSpPr>
        <p:spPr bwMode="auto">
          <a:xfrm>
            <a:off x="4377390" y="4245989"/>
            <a:ext cx="310533" cy="310533"/>
          </a:xfrm>
          <a:custGeom>
            <a:avLst/>
            <a:gdLst>
              <a:gd name="T0" fmla="*/ 186369 w 545"/>
              <a:gd name="T1" fmla="*/ 196489 h 545"/>
              <a:gd name="T2" fmla="*/ 109799 w 545"/>
              <a:gd name="T3" fmla="*/ 186375 h 545"/>
              <a:gd name="T4" fmla="*/ 120273 w 545"/>
              <a:gd name="T5" fmla="*/ 109803 h 545"/>
              <a:gd name="T6" fmla="*/ 196482 w 545"/>
              <a:gd name="T7" fmla="*/ 119916 h 545"/>
              <a:gd name="T8" fmla="*/ 186369 w 545"/>
              <a:gd name="T9" fmla="*/ 196489 h 545"/>
              <a:gd name="T10" fmla="*/ 176256 w 545"/>
              <a:gd name="T11" fmla="*/ 130391 h 545"/>
              <a:gd name="T12" fmla="*/ 130386 w 545"/>
              <a:gd name="T13" fmla="*/ 176262 h 545"/>
              <a:gd name="T14" fmla="*/ 176256 w 545"/>
              <a:gd name="T15" fmla="*/ 130391 h 545"/>
              <a:gd name="T16" fmla="*/ 186369 w 545"/>
              <a:gd name="T17" fmla="*/ 89215 h 545"/>
              <a:gd name="T18" fmla="*/ 109799 w 545"/>
              <a:gd name="T19" fmla="*/ 79101 h 545"/>
              <a:gd name="T20" fmla="*/ 120273 w 545"/>
              <a:gd name="T21" fmla="*/ 0 h 545"/>
              <a:gd name="T22" fmla="*/ 196482 w 545"/>
              <a:gd name="T23" fmla="*/ 10113 h 545"/>
              <a:gd name="T24" fmla="*/ 186369 w 545"/>
              <a:gd name="T25" fmla="*/ 89215 h 545"/>
              <a:gd name="T26" fmla="*/ 176256 w 545"/>
              <a:gd name="T27" fmla="*/ 20588 h 545"/>
              <a:gd name="T28" fmla="*/ 130386 w 545"/>
              <a:gd name="T29" fmla="*/ 68988 h 545"/>
              <a:gd name="T30" fmla="*/ 176256 w 545"/>
              <a:gd name="T31" fmla="*/ 20588 h 545"/>
              <a:gd name="T32" fmla="*/ 79098 w 545"/>
              <a:gd name="T33" fmla="*/ 196489 h 545"/>
              <a:gd name="T34" fmla="*/ 0 w 545"/>
              <a:gd name="T35" fmla="*/ 186375 h 545"/>
              <a:gd name="T36" fmla="*/ 10474 w 545"/>
              <a:gd name="T37" fmla="*/ 109803 h 545"/>
              <a:gd name="T38" fmla="*/ 89573 w 545"/>
              <a:gd name="T39" fmla="*/ 119916 h 545"/>
              <a:gd name="T40" fmla="*/ 79098 w 545"/>
              <a:gd name="T41" fmla="*/ 196489 h 545"/>
              <a:gd name="T42" fmla="*/ 68985 w 545"/>
              <a:gd name="T43" fmla="*/ 130391 h 545"/>
              <a:gd name="T44" fmla="*/ 20587 w 545"/>
              <a:gd name="T45" fmla="*/ 176262 h 545"/>
              <a:gd name="T46" fmla="*/ 68985 w 545"/>
              <a:gd name="T47" fmla="*/ 130391 h 545"/>
              <a:gd name="T48" fmla="*/ 79098 w 545"/>
              <a:gd name="T49" fmla="*/ 89215 h 545"/>
              <a:gd name="T50" fmla="*/ 0 w 545"/>
              <a:gd name="T51" fmla="*/ 79101 h 545"/>
              <a:gd name="T52" fmla="*/ 10474 w 545"/>
              <a:gd name="T53" fmla="*/ 0 h 545"/>
              <a:gd name="T54" fmla="*/ 89573 w 545"/>
              <a:gd name="T55" fmla="*/ 10113 h 545"/>
              <a:gd name="T56" fmla="*/ 79098 w 545"/>
              <a:gd name="T57" fmla="*/ 89215 h 545"/>
              <a:gd name="T58" fmla="*/ 68985 w 545"/>
              <a:gd name="T59" fmla="*/ 20588 h 545"/>
              <a:gd name="T60" fmla="*/ 20587 w 545"/>
              <a:gd name="T61" fmla="*/ 68988 h 545"/>
              <a:gd name="T62" fmla="*/ 68985 w 545"/>
              <a:gd name="T63" fmla="*/ 20588 h 54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45" h="545">
                <a:moveTo>
                  <a:pt x="516" y="544"/>
                </a:moveTo>
                <a:lnTo>
                  <a:pt x="516" y="544"/>
                </a:lnTo>
                <a:cubicBezTo>
                  <a:pt x="333" y="544"/>
                  <a:pt x="333" y="544"/>
                  <a:pt x="333" y="544"/>
                </a:cubicBezTo>
                <a:cubicBezTo>
                  <a:pt x="311" y="544"/>
                  <a:pt x="304" y="537"/>
                  <a:pt x="304" y="516"/>
                </a:cubicBezTo>
                <a:cubicBezTo>
                  <a:pt x="304" y="332"/>
                  <a:pt x="304" y="332"/>
                  <a:pt x="304" y="332"/>
                </a:cubicBezTo>
                <a:cubicBezTo>
                  <a:pt x="304" y="311"/>
                  <a:pt x="311" y="304"/>
                  <a:pt x="333" y="304"/>
                </a:cubicBezTo>
                <a:cubicBezTo>
                  <a:pt x="516" y="304"/>
                  <a:pt x="516" y="304"/>
                  <a:pt x="516" y="304"/>
                </a:cubicBezTo>
                <a:cubicBezTo>
                  <a:pt x="537" y="304"/>
                  <a:pt x="544" y="311"/>
                  <a:pt x="544" y="332"/>
                </a:cubicBezTo>
                <a:cubicBezTo>
                  <a:pt x="544" y="516"/>
                  <a:pt x="544" y="516"/>
                  <a:pt x="544" y="516"/>
                </a:cubicBezTo>
                <a:cubicBezTo>
                  <a:pt x="544" y="537"/>
                  <a:pt x="537" y="544"/>
                  <a:pt x="516" y="544"/>
                </a:cubicBezTo>
                <a:close/>
                <a:moveTo>
                  <a:pt x="488" y="361"/>
                </a:moveTo>
                <a:lnTo>
                  <a:pt x="488" y="361"/>
                </a:lnTo>
                <a:cubicBezTo>
                  <a:pt x="361" y="361"/>
                  <a:pt x="361" y="361"/>
                  <a:pt x="361" y="361"/>
                </a:cubicBezTo>
                <a:cubicBezTo>
                  <a:pt x="361" y="488"/>
                  <a:pt x="361" y="488"/>
                  <a:pt x="361" y="488"/>
                </a:cubicBezTo>
                <a:cubicBezTo>
                  <a:pt x="488" y="488"/>
                  <a:pt x="488" y="488"/>
                  <a:pt x="488" y="488"/>
                </a:cubicBezTo>
                <a:lnTo>
                  <a:pt x="488" y="361"/>
                </a:lnTo>
                <a:close/>
                <a:moveTo>
                  <a:pt x="516" y="247"/>
                </a:moveTo>
                <a:lnTo>
                  <a:pt x="516" y="247"/>
                </a:lnTo>
                <a:cubicBezTo>
                  <a:pt x="333" y="247"/>
                  <a:pt x="333" y="247"/>
                  <a:pt x="333" y="247"/>
                </a:cubicBezTo>
                <a:cubicBezTo>
                  <a:pt x="311" y="247"/>
                  <a:pt x="304" y="233"/>
                  <a:pt x="304" y="219"/>
                </a:cubicBezTo>
                <a:cubicBezTo>
                  <a:pt x="304" y="28"/>
                  <a:pt x="304" y="28"/>
                  <a:pt x="304" y="28"/>
                </a:cubicBezTo>
                <a:cubicBezTo>
                  <a:pt x="304" y="14"/>
                  <a:pt x="311" y="0"/>
                  <a:pt x="333" y="0"/>
                </a:cubicBezTo>
                <a:cubicBezTo>
                  <a:pt x="516" y="0"/>
                  <a:pt x="516" y="0"/>
                  <a:pt x="516" y="0"/>
                </a:cubicBezTo>
                <a:cubicBezTo>
                  <a:pt x="537" y="0"/>
                  <a:pt x="544" y="14"/>
                  <a:pt x="544" y="28"/>
                </a:cubicBezTo>
                <a:cubicBezTo>
                  <a:pt x="544" y="219"/>
                  <a:pt x="544" y="219"/>
                  <a:pt x="544" y="219"/>
                </a:cubicBezTo>
                <a:cubicBezTo>
                  <a:pt x="544" y="233"/>
                  <a:pt x="537" y="247"/>
                  <a:pt x="516" y="247"/>
                </a:cubicBezTo>
                <a:close/>
                <a:moveTo>
                  <a:pt x="488" y="57"/>
                </a:moveTo>
                <a:lnTo>
                  <a:pt x="488" y="57"/>
                </a:lnTo>
                <a:cubicBezTo>
                  <a:pt x="361" y="57"/>
                  <a:pt x="361" y="57"/>
                  <a:pt x="361" y="57"/>
                </a:cubicBezTo>
                <a:cubicBezTo>
                  <a:pt x="361" y="191"/>
                  <a:pt x="361" y="191"/>
                  <a:pt x="361" y="191"/>
                </a:cubicBezTo>
                <a:cubicBezTo>
                  <a:pt x="488" y="191"/>
                  <a:pt x="488" y="191"/>
                  <a:pt x="488" y="191"/>
                </a:cubicBezTo>
                <a:lnTo>
                  <a:pt x="488" y="57"/>
                </a:lnTo>
                <a:close/>
                <a:moveTo>
                  <a:pt x="219" y="544"/>
                </a:moveTo>
                <a:lnTo>
                  <a:pt x="219" y="544"/>
                </a:lnTo>
                <a:cubicBezTo>
                  <a:pt x="29" y="544"/>
                  <a:pt x="29" y="544"/>
                  <a:pt x="29" y="544"/>
                </a:cubicBezTo>
                <a:cubicBezTo>
                  <a:pt x="14" y="544"/>
                  <a:pt x="0" y="537"/>
                  <a:pt x="0" y="516"/>
                </a:cubicBezTo>
                <a:cubicBezTo>
                  <a:pt x="0" y="332"/>
                  <a:pt x="0" y="332"/>
                  <a:pt x="0" y="332"/>
                </a:cubicBezTo>
                <a:cubicBezTo>
                  <a:pt x="0" y="311"/>
                  <a:pt x="14" y="304"/>
                  <a:pt x="29" y="304"/>
                </a:cubicBezTo>
                <a:cubicBezTo>
                  <a:pt x="219" y="304"/>
                  <a:pt x="219" y="304"/>
                  <a:pt x="219" y="304"/>
                </a:cubicBezTo>
                <a:cubicBezTo>
                  <a:pt x="233" y="304"/>
                  <a:pt x="248" y="311"/>
                  <a:pt x="248" y="332"/>
                </a:cubicBezTo>
                <a:cubicBezTo>
                  <a:pt x="248" y="516"/>
                  <a:pt x="248" y="516"/>
                  <a:pt x="248" y="516"/>
                </a:cubicBezTo>
                <a:cubicBezTo>
                  <a:pt x="248" y="537"/>
                  <a:pt x="233" y="544"/>
                  <a:pt x="219" y="544"/>
                </a:cubicBezTo>
                <a:close/>
                <a:moveTo>
                  <a:pt x="191" y="361"/>
                </a:moveTo>
                <a:lnTo>
                  <a:pt x="191" y="361"/>
                </a:lnTo>
                <a:cubicBezTo>
                  <a:pt x="57" y="361"/>
                  <a:pt x="57" y="361"/>
                  <a:pt x="57" y="361"/>
                </a:cubicBezTo>
                <a:cubicBezTo>
                  <a:pt x="57" y="488"/>
                  <a:pt x="57" y="488"/>
                  <a:pt x="57" y="488"/>
                </a:cubicBezTo>
                <a:cubicBezTo>
                  <a:pt x="191" y="488"/>
                  <a:pt x="191" y="488"/>
                  <a:pt x="191" y="488"/>
                </a:cubicBezTo>
                <a:lnTo>
                  <a:pt x="191" y="361"/>
                </a:lnTo>
                <a:close/>
                <a:moveTo>
                  <a:pt x="219" y="247"/>
                </a:moveTo>
                <a:lnTo>
                  <a:pt x="219" y="247"/>
                </a:lnTo>
                <a:cubicBezTo>
                  <a:pt x="29" y="247"/>
                  <a:pt x="29" y="247"/>
                  <a:pt x="29" y="247"/>
                </a:cubicBezTo>
                <a:cubicBezTo>
                  <a:pt x="14" y="247"/>
                  <a:pt x="0" y="233"/>
                  <a:pt x="0" y="219"/>
                </a:cubicBezTo>
                <a:cubicBezTo>
                  <a:pt x="0" y="28"/>
                  <a:pt x="0" y="28"/>
                  <a:pt x="0" y="28"/>
                </a:cubicBezTo>
                <a:cubicBezTo>
                  <a:pt x="0" y="14"/>
                  <a:pt x="14" y="0"/>
                  <a:pt x="29" y="0"/>
                </a:cubicBezTo>
                <a:cubicBezTo>
                  <a:pt x="219" y="0"/>
                  <a:pt x="219" y="0"/>
                  <a:pt x="219" y="0"/>
                </a:cubicBezTo>
                <a:cubicBezTo>
                  <a:pt x="233" y="0"/>
                  <a:pt x="248" y="14"/>
                  <a:pt x="248" y="28"/>
                </a:cubicBezTo>
                <a:cubicBezTo>
                  <a:pt x="248" y="219"/>
                  <a:pt x="248" y="219"/>
                  <a:pt x="248" y="219"/>
                </a:cubicBezTo>
                <a:cubicBezTo>
                  <a:pt x="248" y="233"/>
                  <a:pt x="233" y="247"/>
                  <a:pt x="219" y="247"/>
                </a:cubicBezTo>
                <a:close/>
                <a:moveTo>
                  <a:pt x="191" y="57"/>
                </a:moveTo>
                <a:lnTo>
                  <a:pt x="191" y="57"/>
                </a:lnTo>
                <a:cubicBezTo>
                  <a:pt x="57" y="57"/>
                  <a:pt x="57" y="57"/>
                  <a:pt x="57" y="57"/>
                </a:cubicBezTo>
                <a:cubicBezTo>
                  <a:pt x="57" y="191"/>
                  <a:pt x="57" y="191"/>
                  <a:pt x="57" y="191"/>
                </a:cubicBezTo>
                <a:cubicBezTo>
                  <a:pt x="191" y="191"/>
                  <a:pt x="191" y="191"/>
                  <a:pt x="191" y="191"/>
                </a:cubicBezTo>
                <a:lnTo>
                  <a:pt x="191" y="57"/>
                </a:lnTo>
                <a:close/>
              </a:path>
            </a:pathLst>
          </a:custGeom>
          <a:solidFill>
            <a:schemeClr val="accent4"/>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36" name="TextBox 35">
            <a:extLst>
              <a:ext uri="{FF2B5EF4-FFF2-40B4-BE49-F238E27FC236}">
                <a16:creationId xmlns:a16="http://schemas.microsoft.com/office/drawing/2014/main" id="{E4B12AB7-E564-4D93-8CE6-851E2B346055}"/>
              </a:ext>
            </a:extLst>
          </p:cNvPr>
          <p:cNvSpPr txBox="1"/>
          <p:nvPr/>
        </p:nvSpPr>
        <p:spPr>
          <a:xfrm flipH="1">
            <a:off x="1779941" y="4617125"/>
            <a:ext cx="1280681" cy="492443"/>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Market Penetration</a:t>
            </a:r>
          </a:p>
        </p:txBody>
      </p:sp>
      <p:sp>
        <p:nvSpPr>
          <p:cNvPr id="39" name="Freeform 113">
            <a:extLst>
              <a:ext uri="{FF2B5EF4-FFF2-40B4-BE49-F238E27FC236}">
                <a16:creationId xmlns:a16="http://schemas.microsoft.com/office/drawing/2014/main" id="{37ADA5B2-4C52-4945-9560-B691F7DAE9D5}"/>
              </a:ext>
            </a:extLst>
          </p:cNvPr>
          <p:cNvSpPr>
            <a:spLocks noChangeArrowheads="1"/>
          </p:cNvSpPr>
          <p:nvPr/>
        </p:nvSpPr>
        <p:spPr bwMode="auto">
          <a:xfrm>
            <a:off x="2236850" y="4246529"/>
            <a:ext cx="366862" cy="308376"/>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3"/>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40" name="TextBox 39">
            <a:extLst>
              <a:ext uri="{FF2B5EF4-FFF2-40B4-BE49-F238E27FC236}">
                <a16:creationId xmlns:a16="http://schemas.microsoft.com/office/drawing/2014/main" id="{945D0255-7E3A-49F2-B092-7F0ABAEC5516}"/>
              </a:ext>
            </a:extLst>
          </p:cNvPr>
          <p:cNvSpPr txBox="1"/>
          <p:nvPr/>
        </p:nvSpPr>
        <p:spPr>
          <a:xfrm flipH="1">
            <a:off x="1779941" y="2977713"/>
            <a:ext cx="1280681" cy="492443"/>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Market</a:t>
            </a:r>
          </a:p>
          <a:p>
            <a:pPr algn="ctr"/>
            <a:r>
              <a:rPr lang="en-US" sz="1300">
                <a:solidFill>
                  <a:schemeClr val="tx1">
                    <a:lumMod val="85000"/>
                    <a:lumOff val="15000"/>
                  </a:schemeClr>
                </a:solidFill>
                <a:latin typeface="Inter" panose="020B0502030000000004" pitchFamily="34" charset="0"/>
                <a:ea typeface="Inter" panose="020B0502030000000004" pitchFamily="34" charset="0"/>
              </a:rPr>
              <a:t>Development</a:t>
            </a:r>
          </a:p>
        </p:txBody>
      </p:sp>
      <p:sp>
        <p:nvSpPr>
          <p:cNvPr id="41" name="Freeform 27">
            <a:extLst>
              <a:ext uri="{FF2B5EF4-FFF2-40B4-BE49-F238E27FC236}">
                <a16:creationId xmlns:a16="http://schemas.microsoft.com/office/drawing/2014/main" id="{F5A01CAE-B5D3-4AA4-A043-7C7D55D71507}"/>
              </a:ext>
            </a:extLst>
          </p:cNvPr>
          <p:cNvSpPr>
            <a:spLocks noChangeArrowheads="1"/>
          </p:cNvSpPr>
          <p:nvPr/>
        </p:nvSpPr>
        <p:spPr bwMode="auto">
          <a:xfrm>
            <a:off x="2238179" y="2584988"/>
            <a:ext cx="364204" cy="308376"/>
          </a:xfrm>
          <a:custGeom>
            <a:avLst/>
            <a:gdLst>
              <a:gd name="T0" fmla="*/ 209171 w 602"/>
              <a:gd name="T1" fmla="*/ 183789 h 510"/>
              <a:gd name="T2" fmla="*/ 209171 w 602"/>
              <a:gd name="T3" fmla="*/ 183789 h 510"/>
              <a:gd name="T4" fmla="*/ 7587 w 602"/>
              <a:gd name="T5" fmla="*/ 183789 h 510"/>
              <a:gd name="T6" fmla="*/ 0 w 602"/>
              <a:gd name="T7" fmla="*/ 176206 h 510"/>
              <a:gd name="T8" fmla="*/ 0 w 602"/>
              <a:gd name="T9" fmla="*/ 173679 h 510"/>
              <a:gd name="T10" fmla="*/ 7587 w 602"/>
              <a:gd name="T11" fmla="*/ 163207 h 510"/>
              <a:gd name="T12" fmla="*/ 209171 w 602"/>
              <a:gd name="T13" fmla="*/ 163207 h 510"/>
              <a:gd name="T14" fmla="*/ 217119 w 602"/>
              <a:gd name="T15" fmla="*/ 173679 h 510"/>
              <a:gd name="T16" fmla="*/ 217119 w 602"/>
              <a:gd name="T17" fmla="*/ 176206 h 510"/>
              <a:gd name="T18" fmla="*/ 209171 w 602"/>
              <a:gd name="T19" fmla="*/ 183789 h 510"/>
              <a:gd name="T20" fmla="*/ 175935 w 602"/>
              <a:gd name="T21" fmla="*/ 153097 h 510"/>
              <a:gd name="T22" fmla="*/ 175935 w 602"/>
              <a:gd name="T23" fmla="*/ 153097 h 510"/>
              <a:gd name="T24" fmla="*/ 155704 w 602"/>
              <a:gd name="T25" fmla="*/ 153097 h 510"/>
              <a:gd name="T26" fmla="*/ 145589 w 602"/>
              <a:gd name="T27" fmla="*/ 142987 h 510"/>
              <a:gd name="T28" fmla="*/ 145589 w 602"/>
              <a:gd name="T29" fmla="*/ 10110 h 510"/>
              <a:gd name="T30" fmla="*/ 155704 w 602"/>
              <a:gd name="T31" fmla="*/ 0 h 510"/>
              <a:gd name="T32" fmla="*/ 175935 w 602"/>
              <a:gd name="T33" fmla="*/ 0 h 510"/>
              <a:gd name="T34" fmla="*/ 186411 w 602"/>
              <a:gd name="T35" fmla="*/ 10110 h 510"/>
              <a:gd name="T36" fmla="*/ 186411 w 602"/>
              <a:gd name="T37" fmla="*/ 142987 h 510"/>
              <a:gd name="T38" fmla="*/ 175935 w 602"/>
              <a:gd name="T39" fmla="*/ 153097 h 510"/>
              <a:gd name="T40" fmla="*/ 119939 w 602"/>
              <a:gd name="T41" fmla="*/ 153097 h 510"/>
              <a:gd name="T42" fmla="*/ 119939 w 602"/>
              <a:gd name="T43" fmla="*/ 153097 h 510"/>
              <a:gd name="T44" fmla="*/ 99708 w 602"/>
              <a:gd name="T45" fmla="*/ 153097 h 510"/>
              <a:gd name="T46" fmla="*/ 89232 w 602"/>
              <a:gd name="T47" fmla="*/ 142987 h 510"/>
              <a:gd name="T48" fmla="*/ 89232 w 602"/>
              <a:gd name="T49" fmla="*/ 58856 h 510"/>
              <a:gd name="T50" fmla="*/ 99708 w 602"/>
              <a:gd name="T51" fmla="*/ 48385 h 510"/>
              <a:gd name="T52" fmla="*/ 119939 w 602"/>
              <a:gd name="T53" fmla="*/ 48385 h 510"/>
              <a:gd name="T54" fmla="*/ 130054 w 602"/>
              <a:gd name="T55" fmla="*/ 58856 h 510"/>
              <a:gd name="T56" fmla="*/ 130054 w 602"/>
              <a:gd name="T57" fmla="*/ 142987 h 510"/>
              <a:gd name="T58" fmla="*/ 119939 w 602"/>
              <a:gd name="T59" fmla="*/ 153097 h 510"/>
              <a:gd name="T60" fmla="*/ 61053 w 602"/>
              <a:gd name="T61" fmla="*/ 153097 h 510"/>
              <a:gd name="T62" fmla="*/ 61053 w 602"/>
              <a:gd name="T63" fmla="*/ 153097 h 510"/>
              <a:gd name="T64" fmla="*/ 40823 w 602"/>
              <a:gd name="T65" fmla="*/ 153097 h 510"/>
              <a:gd name="T66" fmla="*/ 30707 w 602"/>
              <a:gd name="T67" fmla="*/ 142987 h 510"/>
              <a:gd name="T68" fmla="*/ 30707 w 602"/>
              <a:gd name="T69" fmla="*/ 107240 h 510"/>
              <a:gd name="T70" fmla="*/ 40823 w 602"/>
              <a:gd name="T71" fmla="*/ 97130 h 510"/>
              <a:gd name="T72" fmla="*/ 61053 w 602"/>
              <a:gd name="T73" fmla="*/ 97130 h 510"/>
              <a:gd name="T74" fmla="*/ 71530 w 602"/>
              <a:gd name="T75" fmla="*/ 107240 h 510"/>
              <a:gd name="T76" fmla="*/ 71530 w 602"/>
              <a:gd name="T77" fmla="*/ 142987 h 510"/>
              <a:gd name="T78" fmla="*/ 61053 w 602"/>
              <a:gd name="T79" fmla="*/ 153097 h 51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10">
                <a:moveTo>
                  <a:pt x="579" y="509"/>
                </a:moveTo>
                <a:lnTo>
                  <a:pt x="579" y="509"/>
                </a:lnTo>
                <a:cubicBezTo>
                  <a:pt x="21" y="509"/>
                  <a:pt x="21" y="509"/>
                  <a:pt x="21" y="509"/>
                </a:cubicBezTo>
                <a:cubicBezTo>
                  <a:pt x="7" y="509"/>
                  <a:pt x="0" y="502"/>
                  <a:pt x="0" y="488"/>
                </a:cubicBezTo>
                <a:cubicBezTo>
                  <a:pt x="0" y="481"/>
                  <a:pt x="0" y="481"/>
                  <a:pt x="0" y="481"/>
                </a:cubicBezTo>
                <a:cubicBezTo>
                  <a:pt x="0" y="467"/>
                  <a:pt x="7" y="452"/>
                  <a:pt x="21" y="452"/>
                </a:cubicBezTo>
                <a:cubicBezTo>
                  <a:pt x="579" y="452"/>
                  <a:pt x="579" y="452"/>
                  <a:pt x="579" y="452"/>
                </a:cubicBezTo>
                <a:cubicBezTo>
                  <a:pt x="594" y="452"/>
                  <a:pt x="601" y="467"/>
                  <a:pt x="601" y="481"/>
                </a:cubicBezTo>
                <a:cubicBezTo>
                  <a:pt x="601" y="488"/>
                  <a:pt x="601" y="488"/>
                  <a:pt x="601" y="488"/>
                </a:cubicBezTo>
                <a:cubicBezTo>
                  <a:pt x="601" y="502"/>
                  <a:pt x="594" y="509"/>
                  <a:pt x="579" y="509"/>
                </a:cubicBezTo>
                <a:close/>
                <a:moveTo>
                  <a:pt x="487" y="424"/>
                </a:moveTo>
                <a:lnTo>
                  <a:pt x="487" y="424"/>
                </a:lnTo>
                <a:cubicBezTo>
                  <a:pt x="431" y="424"/>
                  <a:pt x="431" y="424"/>
                  <a:pt x="431" y="424"/>
                </a:cubicBezTo>
                <a:cubicBezTo>
                  <a:pt x="417" y="424"/>
                  <a:pt x="403" y="417"/>
                  <a:pt x="403" y="396"/>
                </a:cubicBezTo>
                <a:cubicBezTo>
                  <a:pt x="403" y="28"/>
                  <a:pt x="403" y="28"/>
                  <a:pt x="403" y="28"/>
                </a:cubicBezTo>
                <a:cubicBezTo>
                  <a:pt x="403" y="14"/>
                  <a:pt x="417" y="0"/>
                  <a:pt x="431" y="0"/>
                </a:cubicBezTo>
                <a:cubicBezTo>
                  <a:pt x="487" y="0"/>
                  <a:pt x="487" y="0"/>
                  <a:pt x="487" y="0"/>
                </a:cubicBezTo>
                <a:cubicBezTo>
                  <a:pt x="509" y="0"/>
                  <a:pt x="516" y="14"/>
                  <a:pt x="516" y="28"/>
                </a:cubicBezTo>
                <a:cubicBezTo>
                  <a:pt x="516" y="396"/>
                  <a:pt x="516" y="396"/>
                  <a:pt x="516" y="396"/>
                </a:cubicBezTo>
                <a:cubicBezTo>
                  <a:pt x="516" y="417"/>
                  <a:pt x="509" y="424"/>
                  <a:pt x="487" y="424"/>
                </a:cubicBezTo>
                <a:close/>
                <a:moveTo>
                  <a:pt x="332" y="424"/>
                </a:moveTo>
                <a:lnTo>
                  <a:pt x="332" y="424"/>
                </a:lnTo>
                <a:cubicBezTo>
                  <a:pt x="276" y="424"/>
                  <a:pt x="276" y="424"/>
                  <a:pt x="276" y="424"/>
                </a:cubicBezTo>
                <a:cubicBezTo>
                  <a:pt x="254" y="424"/>
                  <a:pt x="247" y="417"/>
                  <a:pt x="247" y="396"/>
                </a:cubicBezTo>
                <a:cubicBezTo>
                  <a:pt x="247" y="163"/>
                  <a:pt x="247" y="163"/>
                  <a:pt x="247" y="163"/>
                </a:cubicBezTo>
                <a:cubicBezTo>
                  <a:pt x="247" y="149"/>
                  <a:pt x="254" y="134"/>
                  <a:pt x="276" y="134"/>
                </a:cubicBezTo>
                <a:cubicBezTo>
                  <a:pt x="332" y="134"/>
                  <a:pt x="332" y="134"/>
                  <a:pt x="332" y="134"/>
                </a:cubicBezTo>
                <a:cubicBezTo>
                  <a:pt x="346" y="134"/>
                  <a:pt x="360" y="149"/>
                  <a:pt x="360" y="163"/>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297"/>
                  <a:pt x="85" y="297"/>
                  <a:pt x="85" y="297"/>
                </a:cubicBezTo>
                <a:cubicBezTo>
                  <a:pt x="85" y="276"/>
                  <a:pt x="99" y="269"/>
                  <a:pt x="113" y="269"/>
                </a:cubicBezTo>
                <a:cubicBezTo>
                  <a:pt x="169" y="269"/>
                  <a:pt x="169" y="269"/>
                  <a:pt x="169" y="269"/>
                </a:cubicBezTo>
                <a:cubicBezTo>
                  <a:pt x="184" y="269"/>
                  <a:pt x="198" y="276"/>
                  <a:pt x="198" y="297"/>
                </a:cubicBezTo>
                <a:cubicBezTo>
                  <a:pt x="198" y="396"/>
                  <a:pt x="198" y="396"/>
                  <a:pt x="198" y="396"/>
                </a:cubicBezTo>
                <a:cubicBezTo>
                  <a:pt x="198" y="417"/>
                  <a:pt x="184" y="424"/>
                  <a:pt x="169" y="424"/>
                </a:cubicBezTo>
                <a:close/>
              </a:path>
            </a:pathLst>
          </a:custGeom>
          <a:solidFill>
            <a:schemeClr val="accent1"/>
          </a:solidFill>
          <a:ln>
            <a:noFill/>
          </a:ln>
          <a:effectLst/>
        </p:spPr>
        <p:txBody>
          <a:bodyPr wrap="none" anchor="ctr"/>
          <a:lstStyle/>
          <a:p>
            <a:endParaRPr lang="en-US" dirty="0">
              <a:solidFill>
                <a:schemeClr val="accent1"/>
              </a:solidFill>
              <a:latin typeface="Roboto" panose="02000000000000000000" pitchFamily="2" charset="0"/>
            </a:endParaRPr>
          </a:p>
        </p:txBody>
      </p:sp>
      <p:sp>
        <p:nvSpPr>
          <p:cNvPr id="46" name="Oval 45">
            <a:extLst>
              <a:ext uri="{FF2B5EF4-FFF2-40B4-BE49-F238E27FC236}">
                <a16:creationId xmlns:a16="http://schemas.microsoft.com/office/drawing/2014/main" id="{3A75BBC2-9061-4D52-BF00-B540CA0122FB}"/>
              </a:ext>
            </a:extLst>
          </p:cNvPr>
          <p:cNvSpPr/>
          <p:nvPr/>
        </p:nvSpPr>
        <p:spPr>
          <a:xfrm>
            <a:off x="6474736" y="4427960"/>
            <a:ext cx="369260" cy="3692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1</a:t>
            </a:r>
          </a:p>
        </p:txBody>
      </p:sp>
      <p:sp>
        <p:nvSpPr>
          <p:cNvPr id="48" name="TextBox 47">
            <a:extLst>
              <a:ext uri="{FF2B5EF4-FFF2-40B4-BE49-F238E27FC236}">
                <a16:creationId xmlns:a16="http://schemas.microsoft.com/office/drawing/2014/main" id="{45BB4D25-150B-4A46-ABC5-B85A0214CEEA}"/>
              </a:ext>
            </a:extLst>
          </p:cNvPr>
          <p:cNvSpPr txBox="1"/>
          <p:nvPr/>
        </p:nvSpPr>
        <p:spPr>
          <a:xfrm flipH="1">
            <a:off x="6889167" y="4325450"/>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57" name="Oval 56">
            <a:extLst>
              <a:ext uri="{FF2B5EF4-FFF2-40B4-BE49-F238E27FC236}">
                <a16:creationId xmlns:a16="http://schemas.microsoft.com/office/drawing/2014/main" id="{1A4D8097-BC05-43BB-AA43-3F6888FDEBBC}"/>
              </a:ext>
            </a:extLst>
          </p:cNvPr>
          <p:cNvSpPr/>
          <p:nvPr/>
        </p:nvSpPr>
        <p:spPr>
          <a:xfrm>
            <a:off x="8272294" y="4427960"/>
            <a:ext cx="369260" cy="3692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2</a:t>
            </a:r>
          </a:p>
        </p:txBody>
      </p:sp>
      <p:sp>
        <p:nvSpPr>
          <p:cNvPr id="58" name="TextBox 57">
            <a:extLst>
              <a:ext uri="{FF2B5EF4-FFF2-40B4-BE49-F238E27FC236}">
                <a16:creationId xmlns:a16="http://schemas.microsoft.com/office/drawing/2014/main" id="{0512592F-6A38-43E3-A89F-E11C4FAEE366}"/>
              </a:ext>
            </a:extLst>
          </p:cNvPr>
          <p:cNvSpPr txBox="1"/>
          <p:nvPr/>
        </p:nvSpPr>
        <p:spPr>
          <a:xfrm flipH="1">
            <a:off x="8686725" y="4325450"/>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60" name="Oval 59">
            <a:extLst>
              <a:ext uri="{FF2B5EF4-FFF2-40B4-BE49-F238E27FC236}">
                <a16:creationId xmlns:a16="http://schemas.microsoft.com/office/drawing/2014/main" id="{A797E769-7A49-4665-931E-79443603EE6B}"/>
              </a:ext>
            </a:extLst>
          </p:cNvPr>
          <p:cNvSpPr/>
          <p:nvPr/>
        </p:nvSpPr>
        <p:spPr>
          <a:xfrm>
            <a:off x="10069852" y="4427960"/>
            <a:ext cx="369260" cy="3692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2</a:t>
            </a:r>
          </a:p>
        </p:txBody>
      </p:sp>
      <p:sp>
        <p:nvSpPr>
          <p:cNvPr id="61" name="TextBox 60">
            <a:extLst>
              <a:ext uri="{FF2B5EF4-FFF2-40B4-BE49-F238E27FC236}">
                <a16:creationId xmlns:a16="http://schemas.microsoft.com/office/drawing/2014/main" id="{64A5023F-0101-44BA-8892-D91168D2DAB9}"/>
              </a:ext>
            </a:extLst>
          </p:cNvPr>
          <p:cNvSpPr txBox="1"/>
          <p:nvPr/>
        </p:nvSpPr>
        <p:spPr>
          <a:xfrm flipH="1">
            <a:off x="10484283" y="4325450"/>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63" name="Oval 62">
            <a:extLst>
              <a:ext uri="{FF2B5EF4-FFF2-40B4-BE49-F238E27FC236}">
                <a16:creationId xmlns:a16="http://schemas.microsoft.com/office/drawing/2014/main" id="{B23EFBD6-5D9E-4FAF-9259-7221A4DD74BE}"/>
              </a:ext>
            </a:extLst>
          </p:cNvPr>
          <p:cNvSpPr/>
          <p:nvPr/>
        </p:nvSpPr>
        <p:spPr>
          <a:xfrm>
            <a:off x="6474736" y="5715451"/>
            <a:ext cx="369260" cy="3692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4</a:t>
            </a:r>
          </a:p>
        </p:txBody>
      </p:sp>
      <p:sp>
        <p:nvSpPr>
          <p:cNvPr id="64" name="TextBox 63">
            <a:extLst>
              <a:ext uri="{FF2B5EF4-FFF2-40B4-BE49-F238E27FC236}">
                <a16:creationId xmlns:a16="http://schemas.microsoft.com/office/drawing/2014/main" id="{B75AF6BD-3B8A-418F-AE13-2BDDFF7C251F}"/>
              </a:ext>
            </a:extLst>
          </p:cNvPr>
          <p:cNvSpPr txBox="1"/>
          <p:nvPr/>
        </p:nvSpPr>
        <p:spPr>
          <a:xfrm flipH="1">
            <a:off x="6889167" y="5612941"/>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66" name="Oval 65">
            <a:extLst>
              <a:ext uri="{FF2B5EF4-FFF2-40B4-BE49-F238E27FC236}">
                <a16:creationId xmlns:a16="http://schemas.microsoft.com/office/drawing/2014/main" id="{4EA4BDF9-E04A-4614-AB0F-F1DF57FFE9EC}"/>
              </a:ext>
            </a:extLst>
          </p:cNvPr>
          <p:cNvSpPr/>
          <p:nvPr/>
        </p:nvSpPr>
        <p:spPr>
          <a:xfrm>
            <a:off x="8272294" y="5715451"/>
            <a:ext cx="369260" cy="3692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5</a:t>
            </a:r>
          </a:p>
        </p:txBody>
      </p:sp>
      <p:sp>
        <p:nvSpPr>
          <p:cNvPr id="67" name="TextBox 66">
            <a:extLst>
              <a:ext uri="{FF2B5EF4-FFF2-40B4-BE49-F238E27FC236}">
                <a16:creationId xmlns:a16="http://schemas.microsoft.com/office/drawing/2014/main" id="{EF7B2885-6E2C-4553-9A30-2A9E537C1CB7}"/>
              </a:ext>
            </a:extLst>
          </p:cNvPr>
          <p:cNvSpPr txBox="1"/>
          <p:nvPr/>
        </p:nvSpPr>
        <p:spPr>
          <a:xfrm flipH="1">
            <a:off x="8686725" y="5612941"/>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sp>
        <p:nvSpPr>
          <p:cNvPr id="69" name="Oval 68">
            <a:extLst>
              <a:ext uri="{FF2B5EF4-FFF2-40B4-BE49-F238E27FC236}">
                <a16:creationId xmlns:a16="http://schemas.microsoft.com/office/drawing/2014/main" id="{6301D9B4-7240-4C6C-92D2-9E546CCBAABB}"/>
              </a:ext>
            </a:extLst>
          </p:cNvPr>
          <p:cNvSpPr/>
          <p:nvPr/>
        </p:nvSpPr>
        <p:spPr>
          <a:xfrm>
            <a:off x="10069852" y="5715451"/>
            <a:ext cx="369260" cy="3692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Roboto" panose="02000000000000000000" pitchFamily="2" charset="0"/>
                <a:ea typeface="Roboto" panose="02000000000000000000" pitchFamily="2" charset="0"/>
                <a:cs typeface="Roboto" panose="02000000000000000000" pitchFamily="2" charset="0"/>
              </a:rPr>
              <a:t>6</a:t>
            </a:r>
          </a:p>
        </p:txBody>
      </p:sp>
      <p:sp>
        <p:nvSpPr>
          <p:cNvPr id="70" name="TextBox 69">
            <a:extLst>
              <a:ext uri="{FF2B5EF4-FFF2-40B4-BE49-F238E27FC236}">
                <a16:creationId xmlns:a16="http://schemas.microsoft.com/office/drawing/2014/main" id="{34BE48C9-653F-4528-BFEB-A5283DDBE735}"/>
              </a:ext>
            </a:extLst>
          </p:cNvPr>
          <p:cNvSpPr txBox="1"/>
          <p:nvPr/>
        </p:nvSpPr>
        <p:spPr>
          <a:xfrm flipH="1">
            <a:off x="10484283" y="5612941"/>
            <a:ext cx="1020393" cy="528350"/>
          </a:xfrm>
          <a:prstGeom prst="rect">
            <a:avLst/>
          </a:prstGeom>
          <a:noFill/>
        </p:spPr>
        <p:txBody>
          <a:bodyPr wrap="square" rtlCol="0">
            <a:spAutoFit/>
          </a:bodyPr>
          <a:lstStyle/>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Up	:	75%</a:t>
            </a:r>
          </a:p>
          <a:p>
            <a:pPr marL="401638" indent="-401638" defTabSz="573088">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Down	:	15%</a:t>
            </a:r>
          </a:p>
        </p:txBody>
      </p:sp>
      <p:cxnSp>
        <p:nvCxnSpPr>
          <p:cNvPr id="72" name="Straight Connector 71">
            <a:extLst>
              <a:ext uri="{FF2B5EF4-FFF2-40B4-BE49-F238E27FC236}">
                <a16:creationId xmlns:a16="http://schemas.microsoft.com/office/drawing/2014/main" id="{16F8B56E-ED38-4862-BDC3-EBD4731F20E9}"/>
              </a:ext>
            </a:extLst>
          </p:cNvPr>
          <p:cNvCxnSpPr>
            <a:cxnSpLocks/>
          </p:cNvCxnSpPr>
          <p:nvPr/>
        </p:nvCxnSpPr>
        <p:spPr>
          <a:xfrm>
            <a:off x="6471496" y="5233370"/>
            <a:ext cx="503318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F822261-9A14-4345-B4D8-62C1B4930804}"/>
              </a:ext>
            </a:extLst>
          </p:cNvPr>
          <p:cNvCxnSpPr>
            <a:cxnSpLocks/>
          </p:cNvCxnSpPr>
          <p:nvPr/>
        </p:nvCxnSpPr>
        <p:spPr>
          <a:xfrm>
            <a:off x="6471496" y="3945880"/>
            <a:ext cx="5033180"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F7BFEBFD-B824-4996-8F33-F383C0518571}"/>
              </a:ext>
            </a:extLst>
          </p:cNvPr>
          <p:cNvSpPr txBox="1"/>
          <p:nvPr/>
        </p:nvSpPr>
        <p:spPr>
          <a:xfrm>
            <a:off x="6385771" y="2104956"/>
            <a:ext cx="2717800" cy="523220"/>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Add your title</a:t>
            </a:r>
          </a:p>
        </p:txBody>
      </p:sp>
      <p:sp>
        <p:nvSpPr>
          <p:cNvPr id="78" name="TextBox 77">
            <a:extLst>
              <a:ext uri="{FF2B5EF4-FFF2-40B4-BE49-F238E27FC236}">
                <a16:creationId xmlns:a16="http://schemas.microsoft.com/office/drawing/2014/main" id="{F7577439-873C-46F6-ADAC-0F479A2C02BA}"/>
              </a:ext>
            </a:extLst>
          </p:cNvPr>
          <p:cNvSpPr txBox="1"/>
          <p:nvPr/>
        </p:nvSpPr>
        <p:spPr>
          <a:xfrm>
            <a:off x="6385771" y="2807128"/>
            <a:ext cx="511890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certainlys</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elsewhere my do allowance at the address farther six hearted hundred to towards husband in are securing off occasion remember daughter replyings. held that a feel his see own yet. strangers ye to he sometimes remember.</a:t>
            </a:r>
          </a:p>
        </p:txBody>
      </p:sp>
    </p:spTree>
    <p:extLst>
      <p:ext uri="{BB962C8B-B14F-4D97-AF65-F5344CB8AC3E}">
        <p14:creationId xmlns:p14="http://schemas.microsoft.com/office/powerpoint/2010/main" val="4072384565"/>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11B09CC-137E-4152-AFA1-D739D06A8B18}"/>
              </a:ext>
            </a:extLst>
          </p:cNvPr>
          <p:cNvSpPr/>
          <p:nvPr/>
        </p:nvSpPr>
        <p:spPr>
          <a:xfrm>
            <a:off x="1123949" y="1994875"/>
            <a:ext cx="2595181" cy="37487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3E9EC15A-F64D-4D3F-BDB1-505F04055DC7}"/>
              </a:ext>
            </a:extLst>
          </p:cNvPr>
          <p:cNvSpPr/>
          <p:nvPr/>
        </p:nvSpPr>
        <p:spPr>
          <a:xfrm>
            <a:off x="3719130" y="1994875"/>
            <a:ext cx="2595181" cy="3748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6EE2FC96-8534-41AB-B16C-088028FBC3DF}"/>
              </a:ext>
            </a:extLst>
          </p:cNvPr>
          <p:cNvSpPr/>
          <p:nvPr/>
        </p:nvSpPr>
        <p:spPr>
          <a:xfrm>
            <a:off x="6314311" y="1994875"/>
            <a:ext cx="2595181" cy="3748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BFFAA628-FF2D-4D75-9225-702CBBC82C63}"/>
              </a:ext>
            </a:extLst>
          </p:cNvPr>
          <p:cNvSpPr/>
          <p:nvPr/>
        </p:nvSpPr>
        <p:spPr>
          <a:xfrm>
            <a:off x="8909491" y="1994875"/>
            <a:ext cx="2595181" cy="3748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A2E032E0-F5BF-420C-A852-F6534F948146}"/>
              </a:ext>
            </a:extLst>
          </p:cNvPr>
          <p:cNvSpPr txBox="1"/>
          <p:nvPr/>
        </p:nvSpPr>
        <p:spPr>
          <a:xfrm>
            <a:off x="4286250" y="523875"/>
            <a:ext cx="3619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BCG Matrix</a:t>
            </a:r>
          </a:p>
        </p:txBody>
      </p:sp>
      <p:sp>
        <p:nvSpPr>
          <p:cNvPr id="4" name="TextBox 3">
            <a:extLst>
              <a:ext uri="{FF2B5EF4-FFF2-40B4-BE49-F238E27FC236}">
                <a16:creationId xmlns:a16="http://schemas.microsoft.com/office/drawing/2014/main" id="{3E10524C-0500-4C02-ADF6-F693C50570F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TextBox 6">
            <a:extLst>
              <a:ext uri="{FF2B5EF4-FFF2-40B4-BE49-F238E27FC236}">
                <a16:creationId xmlns:a16="http://schemas.microsoft.com/office/drawing/2014/main" id="{E665890D-3862-472C-AFE9-552E3A99AAD2}"/>
              </a:ext>
            </a:extLst>
          </p:cNvPr>
          <p:cNvSpPr txBox="1"/>
          <p:nvPr/>
        </p:nvSpPr>
        <p:spPr>
          <a:xfrm flipH="1">
            <a:off x="5538956" y="5925979"/>
            <a:ext cx="150308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Relative Market Share</a:t>
            </a:r>
          </a:p>
        </p:txBody>
      </p:sp>
      <p:sp>
        <p:nvSpPr>
          <p:cNvPr id="8" name="TextBox 7">
            <a:extLst>
              <a:ext uri="{FF2B5EF4-FFF2-40B4-BE49-F238E27FC236}">
                <a16:creationId xmlns:a16="http://schemas.microsoft.com/office/drawing/2014/main" id="{1C7B22B3-9749-458E-B911-4683727AD35A}"/>
              </a:ext>
            </a:extLst>
          </p:cNvPr>
          <p:cNvSpPr txBox="1"/>
          <p:nvPr/>
        </p:nvSpPr>
        <p:spPr>
          <a:xfrm rot="16200000" flipH="1">
            <a:off x="151935" y="3784215"/>
            <a:ext cx="1316998"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Market Growth Rate</a:t>
            </a:r>
          </a:p>
        </p:txBody>
      </p:sp>
      <p:cxnSp>
        <p:nvCxnSpPr>
          <p:cNvPr id="15" name="Straight Connector 14">
            <a:extLst>
              <a:ext uri="{FF2B5EF4-FFF2-40B4-BE49-F238E27FC236}">
                <a16:creationId xmlns:a16="http://schemas.microsoft.com/office/drawing/2014/main" id="{15B614D6-43F0-4155-B64E-0F5B4A13313C}"/>
              </a:ext>
            </a:extLst>
          </p:cNvPr>
          <p:cNvCxnSpPr>
            <a:cxnSpLocks/>
          </p:cNvCxnSpPr>
          <p:nvPr/>
        </p:nvCxnSpPr>
        <p:spPr>
          <a:xfrm>
            <a:off x="810434" y="6049089"/>
            <a:ext cx="4504516"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765231-3E88-4019-A790-71F935DF3950}"/>
              </a:ext>
            </a:extLst>
          </p:cNvPr>
          <p:cNvCxnSpPr>
            <a:cxnSpLocks/>
          </p:cNvCxnSpPr>
          <p:nvPr/>
        </p:nvCxnSpPr>
        <p:spPr>
          <a:xfrm>
            <a:off x="7313671" y="6049089"/>
            <a:ext cx="419100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5466A7D-6ECB-4602-972A-702516C3D4B7}"/>
              </a:ext>
            </a:extLst>
          </p:cNvPr>
          <p:cNvCxnSpPr>
            <a:cxnSpLocks/>
          </p:cNvCxnSpPr>
          <p:nvPr/>
        </p:nvCxnSpPr>
        <p:spPr>
          <a:xfrm>
            <a:off x="810434" y="1994875"/>
            <a:ext cx="0" cy="109122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9D835F-43EE-47FE-975C-2BD42A7DA11C}"/>
              </a:ext>
            </a:extLst>
          </p:cNvPr>
          <p:cNvCxnSpPr>
            <a:cxnSpLocks/>
          </p:cNvCxnSpPr>
          <p:nvPr/>
        </p:nvCxnSpPr>
        <p:spPr>
          <a:xfrm>
            <a:off x="810434" y="4652350"/>
            <a:ext cx="0" cy="139673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041D91D2-DE6D-446C-960F-BC131267BF0D}"/>
              </a:ext>
            </a:extLst>
          </p:cNvPr>
          <p:cNvSpPr txBox="1"/>
          <p:nvPr/>
        </p:nvSpPr>
        <p:spPr>
          <a:xfrm>
            <a:off x="1951095" y="3502033"/>
            <a:ext cx="94088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Stars</a:t>
            </a:r>
          </a:p>
        </p:txBody>
      </p:sp>
      <p:sp>
        <p:nvSpPr>
          <p:cNvPr id="24" name="TextBox 23">
            <a:extLst>
              <a:ext uri="{FF2B5EF4-FFF2-40B4-BE49-F238E27FC236}">
                <a16:creationId xmlns:a16="http://schemas.microsoft.com/office/drawing/2014/main" id="{C4AA3A82-D4C6-4D68-9FF0-E4FC94CED2B1}"/>
              </a:ext>
            </a:extLst>
          </p:cNvPr>
          <p:cNvSpPr txBox="1"/>
          <p:nvPr/>
        </p:nvSpPr>
        <p:spPr>
          <a:xfrm>
            <a:off x="1498377" y="3923945"/>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29" name="TextBox 28">
            <a:extLst>
              <a:ext uri="{FF2B5EF4-FFF2-40B4-BE49-F238E27FC236}">
                <a16:creationId xmlns:a16="http://schemas.microsoft.com/office/drawing/2014/main" id="{44D028BC-3EAF-48E0-9C55-FCBE9A9873C5}"/>
              </a:ext>
            </a:extLst>
          </p:cNvPr>
          <p:cNvSpPr txBox="1"/>
          <p:nvPr/>
        </p:nvSpPr>
        <p:spPr>
          <a:xfrm>
            <a:off x="4032690" y="3502033"/>
            <a:ext cx="1968060"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Question Marks</a:t>
            </a:r>
          </a:p>
        </p:txBody>
      </p:sp>
      <p:sp>
        <p:nvSpPr>
          <p:cNvPr id="30" name="TextBox 29">
            <a:extLst>
              <a:ext uri="{FF2B5EF4-FFF2-40B4-BE49-F238E27FC236}">
                <a16:creationId xmlns:a16="http://schemas.microsoft.com/office/drawing/2014/main" id="{BF26557C-0C48-44FC-97C6-3CD85A965D25}"/>
              </a:ext>
            </a:extLst>
          </p:cNvPr>
          <p:cNvSpPr txBox="1"/>
          <p:nvPr/>
        </p:nvSpPr>
        <p:spPr>
          <a:xfrm>
            <a:off x="4093558" y="3923945"/>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33" name="TextBox 32">
            <a:extLst>
              <a:ext uri="{FF2B5EF4-FFF2-40B4-BE49-F238E27FC236}">
                <a16:creationId xmlns:a16="http://schemas.microsoft.com/office/drawing/2014/main" id="{BD5FA746-CB08-4994-9C80-977C2918E62A}"/>
              </a:ext>
            </a:extLst>
          </p:cNvPr>
          <p:cNvSpPr txBox="1"/>
          <p:nvPr/>
        </p:nvSpPr>
        <p:spPr>
          <a:xfrm>
            <a:off x="6688738" y="3502033"/>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Cash Cows</a:t>
            </a:r>
          </a:p>
        </p:txBody>
      </p:sp>
      <p:sp>
        <p:nvSpPr>
          <p:cNvPr id="34" name="TextBox 33">
            <a:extLst>
              <a:ext uri="{FF2B5EF4-FFF2-40B4-BE49-F238E27FC236}">
                <a16:creationId xmlns:a16="http://schemas.microsoft.com/office/drawing/2014/main" id="{03D2D7CA-67AA-4481-9EFF-81DA571F81C7}"/>
              </a:ext>
            </a:extLst>
          </p:cNvPr>
          <p:cNvSpPr txBox="1"/>
          <p:nvPr/>
        </p:nvSpPr>
        <p:spPr>
          <a:xfrm>
            <a:off x="6688739" y="3923945"/>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37" name="TextBox 36">
            <a:extLst>
              <a:ext uri="{FF2B5EF4-FFF2-40B4-BE49-F238E27FC236}">
                <a16:creationId xmlns:a16="http://schemas.microsoft.com/office/drawing/2014/main" id="{8E11CD4A-4C85-467E-8212-9F62D556B206}"/>
              </a:ext>
            </a:extLst>
          </p:cNvPr>
          <p:cNvSpPr txBox="1"/>
          <p:nvPr/>
        </p:nvSpPr>
        <p:spPr>
          <a:xfrm>
            <a:off x="9736637" y="3502033"/>
            <a:ext cx="94088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Dogs</a:t>
            </a:r>
          </a:p>
        </p:txBody>
      </p:sp>
      <p:sp>
        <p:nvSpPr>
          <p:cNvPr id="38" name="TextBox 37">
            <a:extLst>
              <a:ext uri="{FF2B5EF4-FFF2-40B4-BE49-F238E27FC236}">
                <a16:creationId xmlns:a16="http://schemas.microsoft.com/office/drawing/2014/main" id="{7A43E961-C112-4427-B1F6-34115C77892C}"/>
              </a:ext>
            </a:extLst>
          </p:cNvPr>
          <p:cNvSpPr txBox="1"/>
          <p:nvPr/>
        </p:nvSpPr>
        <p:spPr>
          <a:xfrm>
            <a:off x="9283919" y="3923945"/>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grpSp>
        <p:nvGrpSpPr>
          <p:cNvPr id="59" name="Group 58">
            <a:extLst>
              <a:ext uri="{FF2B5EF4-FFF2-40B4-BE49-F238E27FC236}">
                <a16:creationId xmlns:a16="http://schemas.microsoft.com/office/drawing/2014/main" id="{29B803C6-D592-46C3-9CCE-1BBF583440A4}"/>
              </a:ext>
            </a:extLst>
          </p:cNvPr>
          <p:cNvGrpSpPr/>
          <p:nvPr/>
        </p:nvGrpSpPr>
        <p:grpSpPr>
          <a:xfrm>
            <a:off x="7364524" y="2824491"/>
            <a:ext cx="494754" cy="494754"/>
            <a:chOff x="3695700" y="6238875"/>
            <a:chExt cx="844550" cy="844550"/>
          </a:xfrm>
          <a:solidFill>
            <a:schemeClr val="bg1"/>
          </a:solidFill>
        </p:grpSpPr>
        <p:sp>
          <p:nvSpPr>
            <p:cNvPr id="44" name="Rectangle 5">
              <a:extLst>
                <a:ext uri="{FF2B5EF4-FFF2-40B4-BE49-F238E27FC236}">
                  <a16:creationId xmlns:a16="http://schemas.microsoft.com/office/drawing/2014/main" id="{69787129-AA5A-45EB-93F3-CEE5C640E3AD}"/>
                </a:ext>
              </a:extLst>
            </p:cNvPr>
            <p:cNvSpPr>
              <a:spLocks noChangeArrowheads="1"/>
            </p:cNvSpPr>
            <p:nvPr/>
          </p:nvSpPr>
          <p:spPr bwMode="auto">
            <a:xfrm>
              <a:off x="4043363" y="6934200"/>
              <a:ext cx="492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Rectangle 6">
              <a:extLst>
                <a:ext uri="{FF2B5EF4-FFF2-40B4-BE49-F238E27FC236}">
                  <a16:creationId xmlns:a16="http://schemas.microsoft.com/office/drawing/2014/main" id="{411CC572-3A15-490A-988D-8250DD7F549C}"/>
                </a:ext>
              </a:extLst>
            </p:cNvPr>
            <p:cNvSpPr>
              <a:spLocks noChangeArrowheads="1"/>
            </p:cNvSpPr>
            <p:nvPr/>
          </p:nvSpPr>
          <p:spPr bwMode="auto">
            <a:xfrm>
              <a:off x="3994150" y="6637338"/>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Rectangle 7">
              <a:extLst>
                <a:ext uri="{FF2B5EF4-FFF2-40B4-BE49-F238E27FC236}">
                  <a16:creationId xmlns:a16="http://schemas.microsoft.com/office/drawing/2014/main" id="{B7CA17EE-4244-44DF-A9D1-F5B6E8509D9A}"/>
                </a:ext>
              </a:extLst>
            </p:cNvPr>
            <p:cNvSpPr>
              <a:spLocks noChangeArrowheads="1"/>
            </p:cNvSpPr>
            <p:nvPr/>
          </p:nvSpPr>
          <p:spPr bwMode="auto">
            <a:xfrm>
              <a:off x="4192588" y="6637338"/>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Rectangle 8">
              <a:extLst>
                <a:ext uri="{FF2B5EF4-FFF2-40B4-BE49-F238E27FC236}">
                  <a16:creationId xmlns:a16="http://schemas.microsoft.com/office/drawing/2014/main" id="{3EC11A04-B445-483B-BDB5-5A767CAFE74F}"/>
                </a:ext>
              </a:extLst>
            </p:cNvPr>
            <p:cNvSpPr>
              <a:spLocks noChangeArrowheads="1"/>
            </p:cNvSpPr>
            <p:nvPr/>
          </p:nvSpPr>
          <p:spPr bwMode="auto">
            <a:xfrm>
              <a:off x="4143375" y="6934200"/>
              <a:ext cx="492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9">
              <a:extLst>
                <a:ext uri="{FF2B5EF4-FFF2-40B4-BE49-F238E27FC236}">
                  <a16:creationId xmlns:a16="http://schemas.microsoft.com/office/drawing/2014/main" id="{4C996282-0FB7-4C25-97F0-432C35B7AEDE}"/>
                </a:ext>
              </a:extLst>
            </p:cNvPr>
            <p:cNvSpPr>
              <a:spLocks noEditPoints="1"/>
            </p:cNvSpPr>
            <p:nvPr/>
          </p:nvSpPr>
          <p:spPr bwMode="auto">
            <a:xfrm>
              <a:off x="3695700" y="6238875"/>
              <a:ext cx="844550" cy="844550"/>
            </a:xfrm>
            <a:custGeom>
              <a:avLst/>
              <a:gdLst>
                <a:gd name="T0" fmla="*/ 1108 w 1440"/>
                <a:gd name="T1" fmla="*/ 538 h 1440"/>
                <a:gd name="T2" fmla="*/ 1154 w 1440"/>
                <a:gd name="T3" fmla="*/ 284 h 1440"/>
                <a:gd name="T4" fmla="*/ 964 w 1440"/>
                <a:gd name="T5" fmla="*/ 32 h 1440"/>
                <a:gd name="T6" fmla="*/ 800 w 1440"/>
                <a:gd name="T7" fmla="*/ 339 h 1440"/>
                <a:gd name="T8" fmla="*/ 589 w 1440"/>
                <a:gd name="T9" fmla="*/ 344 h 1440"/>
                <a:gd name="T10" fmla="*/ 405 w 1440"/>
                <a:gd name="T11" fmla="*/ 0 h 1440"/>
                <a:gd name="T12" fmla="*/ 341 w 1440"/>
                <a:gd name="T13" fmla="*/ 522 h 1440"/>
                <a:gd name="T14" fmla="*/ 219 w 1440"/>
                <a:gd name="T15" fmla="*/ 508 h 1440"/>
                <a:gd name="T16" fmla="*/ 0 w 1440"/>
                <a:gd name="T17" fmla="*/ 551 h 1440"/>
                <a:gd name="T18" fmla="*/ 304 w 1440"/>
                <a:gd name="T19" fmla="*/ 762 h 1440"/>
                <a:gd name="T20" fmla="*/ 442 w 1440"/>
                <a:gd name="T21" fmla="*/ 1143 h 1440"/>
                <a:gd name="T22" fmla="*/ 635 w 1440"/>
                <a:gd name="T23" fmla="*/ 1440 h 1440"/>
                <a:gd name="T24" fmla="*/ 1016 w 1440"/>
                <a:gd name="T25" fmla="*/ 1228 h 1440"/>
                <a:gd name="T26" fmla="*/ 1120 w 1440"/>
                <a:gd name="T27" fmla="*/ 817 h 1440"/>
                <a:gd name="T28" fmla="*/ 1228 w 1440"/>
                <a:gd name="T29" fmla="*/ 762 h 1440"/>
                <a:gd name="T30" fmla="*/ 1440 w 1440"/>
                <a:gd name="T31" fmla="*/ 508 h 1440"/>
                <a:gd name="T32" fmla="*/ 1047 w 1440"/>
                <a:gd name="T33" fmla="*/ 172 h 1440"/>
                <a:gd name="T34" fmla="*/ 1043 w 1440"/>
                <a:gd name="T35" fmla="*/ 445 h 1440"/>
                <a:gd name="T36" fmla="*/ 1047 w 1440"/>
                <a:gd name="T37" fmla="*/ 172 h 1440"/>
                <a:gd name="T38" fmla="*/ 393 w 1440"/>
                <a:gd name="T39" fmla="*/ 172 h 1440"/>
                <a:gd name="T40" fmla="*/ 397 w 1440"/>
                <a:gd name="T41" fmla="*/ 445 h 1440"/>
                <a:gd name="T42" fmla="*/ 92 w 1440"/>
                <a:gd name="T43" fmla="*/ 593 h 1440"/>
                <a:gd name="T44" fmla="*/ 304 w 1440"/>
                <a:gd name="T45" fmla="*/ 621 h 1440"/>
                <a:gd name="T46" fmla="*/ 212 w 1440"/>
                <a:gd name="T47" fmla="*/ 678 h 1440"/>
                <a:gd name="T48" fmla="*/ 805 w 1440"/>
                <a:gd name="T49" fmla="*/ 1356 h 1440"/>
                <a:gd name="T50" fmla="*/ 508 w 1440"/>
                <a:gd name="T51" fmla="*/ 1228 h 1440"/>
                <a:gd name="T52" fmla="*/ 805 w 1440"/>
                <a:gd name="T53" fmla="*/ 1101 h 1440"/>
                <a:gd name="T54" fmla="*/ 805 w 1440"/>
                <a:gd name="T55" fmla="*/ 1356 h 1440"/>
                <a:gd name="T56" fmla="*/ 938 w 1440"/>
                <a:gd name="T57" fmla="*/ 1064 h 1440"/>
                <a:gd name="T58" fmla="*/ 635 w 1440"/>
                <a:gd name="T59" fmla="*/ 1017 h 1440"/>
                <a:gd name="T60" fmla="*/ 399 w 1440"/>
                <a:gd name="T61" fmla="*/ 788 h 1440"/>
                <a:gd name="T62" fmla="*/ 641 w 1440"/>
                <a:gd name="T63" fmla="*/ 423 h 1440"/>
                <a:gd name="T64" fmla="*/ 1012 w 1440"/>
                <a:gd name="T65" fmla="*/ 540 h 1440"/>
                <a:gd name="T66" fmla="*/ 1228 w 1440"/>
                <a:gd name="T67" fmla="*/ 678 h 1440"/>
                <a:gd name="T68" fmla="*/ 1136 w 1440"/>
                <a:gd name="T69" fmla="*/ 621 h 1440"/>
                <a:gd name="T70" fmla="*/ 1348 w 1440"/>
                <a:gd name="T71" fmla="*/ 593 h 1440"/>
                <a:gd name="T72" fmla="*/ 1228 w 1440"/>
                <a:gd name="T73" fmla="*/ 678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40" h="1440">
                  <a:moveTo>
                    <a:pt x="1221" y="508"/>
                  </a:moveTo>
                  <a:cubicBezTo>
                    <a:pt x="1181" y="508"/>
                    <a:pt x="1142" y="519"/>
                    <a:pt x="1108" y="538"/>
                  </a:cubicBezTo>
                  <a:cubicBezTo>
                    <a:pt x="1105" y="533"/>
                    <a:pt x="1102" y="527"/>
                    <a:pt x="1099" y="522"/>
                  </a:cubicBezTo>
                  <a:cubicBezTo>
                    <a:pt x="1138" y="455"/>
                    <a:pt x="1157" y="370"/>
                    <a:pt x="1154" y="284"/>
                  </a:cubicBezTo>
                  <a:cubicBezTo>
                    <a:pt x="1150" y="172"/>
                    <a:pt x="1106" y="74"/>
                    <a:pt x="1035" y="0"/>
                  </a:cubicBezTo>
                  <a:cubicBezTo>
                    <a:pt x="964" y="32"/>
                    <a:pt x="964" y="32"/>
                    <a:pt x="964" y="32"/>
                  </a:cubicBezTo>
                  <a:cubicBezTo>
                    <a:pt x="985" y="154"/>
                    <a:pt x="944" y="269"/>
                    <a:pt x="851" y="344"/>
                  </a:cubicBezTo>
                  <a:cubicBezTo>
                    <a:pt x="835" y="341"/>
                    <a:pt x="818" y="339"/>
                    <a:pt x="800" y="339"/>
                  </a:cubicBezTo>
                  <a:cubicBezTo>
                    <a:pt x="797" y="339"/>
                    <a:pt x="643" y="339"/>
                    <a:pt x="640" y="339"/>
                  </a:cubicBezTo>
                  <a:cubicBezTo>
                    <a:pt x="622" y="339"/>
                    <a:pt x="605" y="341"/>
                    <a:pt x="589" y="344"/>
                  </a:cubicBezTo>
                  <a:cubicBezTo>
                    <a:pt x="495" y="271"/>
                    <a:pt x="455" y="148"/>
                    <a:pt x="476" y="32"/>
                  </a:cubicBezTo>
                  <a:cubicBezTo>
                    <a:pt x="405" y="0"/>
                    <a:pt x="405" y="0"/>
                    <a:pt x="405" y="0"/>
                  </a:cubicBezTo>
                  <a:cubicBezTo>
                    <a:pt x="333" y="74"/>
                    <a:pt x="291" y="171"/>
                    <a:pt x="286" y="284"/>
                  </a:cubicBezTo>
                  <a:cubicBezTo>
                    <a:pt x="283" y="370"/>
                    <a:pt x="302" y="455"/>
                    <a:pt x="341" y="522"/>
                  </a:cubicBezTo>
                  <a:cubicBezTo>
                    <a:pt x="338" y="527"/>
                    <a:pt x="335" y="533"/>
                    <a:pt x="332" y="538"/>
                  </a:cubicBezTo>
                  <a:cubicBezTo>
                    <a:pt x="298" y="519"/>
                    <a:pt x="259" y="508"/>
                    <a:pt x="219" y="508"/>
                  </a:cubicBezTo>
                  <a:cubicBezTo>
                    <a:pt x="0" y="508"/>
                    <a:pt x="0" y="508"/>
                    <a:pt x="0" y="508"/>
                  </a:cubicBezTo>
                  <a:cubicBezTo>
                    <a:pt x="0" y="551"/>
                    <a:pt x="0" y="551"/>
                    <a:pt x="0" y="551"/>
                  </a:cubicBezTo>
                  <a:cubicBezTo>
                    <a:pt x="0" y="667"/>
                    <a:pt x="95" y="762"/>
                    <a:pt x="212" y="762"/>
                  </a:cubicBezTo>
                  <a:cubicBezTo>
                    <a:pt x="304" y="762"/>
                    <a:pt x="304" y="762"/>
                    <a:pt x="304" y="762"/>
                  </a:cubicBezTo>
                  <a:cubicBezTo>
                    <a:pt x="308" y="781"/>
                    <a:pt x="313" y="799"/>
                    <a:pt x="320" y="817"/>
                  </a:cubicBezTo>
                  <a:cubicBezTo>
                    <a:pt x="442" y="1143"/>
                    <a:pt x="442" y="1143"/>
                    <a:pt x="442" y="1143"/>
                  </a:cubicBezTo>
                  <a:cubicBezTo>
                    <a:pt x="430" y="1169"/>
                    <a:pt x="424" y="1198"/>
                    <a:pt x="424" y="1228"/>
                  </a:cubicBezTo>
                  <a:cubicBezTo>
                    <a:pt x="424" y="1345"/>
                    <a:pt x="519" y="1440"/>
                    <a:pt x="635" y="1440"/>
                  </a:cubicBezTo>
                  <a:cubicBezTo>
                    <a:pt x="805" y="1440"/>
                    <a:pt x="805" y="1440"/>
                    <a:pt x="805" y="1440"/>
                  </a:cubicBezTo>
                  <a:cubicBezTo>
                    <a:pt x="921" y="1440"/>
                    <a:pt x="1016" y="1345"/>
                    <a:pt x="1016" y="1228"/>
                  </a:cubicBezTo>
                  <a:cubicBezTo>
                    <a:pt x="1016" y="1198"/>
                    <a:pt x="1010" y="1169"/>
                    <a:pt x="998" y="1143"/>
                  </a:cubicBezTo>
                  <a:cubicBezTo>
                    <a:pt x="1120" y="817"/>
                    <a:pt x="1120" y="817"/>
                    <a:pt x="1120" y="817"/>
                  </a:cubicBezTo>
                  <a:cubicBezTo>
                    <a:pt x="1127" y="799"/>
                    <a:pt x="1132" y="781"/>
                    <a:pt x="1136" y="762"/>
                  </a:cubicBezTo>
                  <a:cubicBezTo>
                    <a:pt x="1228" y="762"/>
                    <a:pt x="1228" y="762"/>
                    <a:pt x="1228" y="762"/>
                  </a:cubicBezTo>
                  <a:cubicBezTo>
                    <a:pt x="1345" y="762"/>
                    <a:pt x="1440" y="667"/>
                    <a:pt x="1440" y="551"/>
                  </a:cubicBezTo>
                  <a:cubicBezTo>
                    <a:pt x="1440" y="508"/>
                    <a:pt x="1440" y="508"/>
                    <a:pt x="1440" y="508"/>
                  </a:cubicBezTo>
                  <a:lnTo>
                    <a:pt x="1221" y="508"/>
                  </a:lnTo>
                  <a:close/>
                  <a:moveTo>
                    <a:pt x="1047" y="172"/>
                  </a:moveTo>
                  <a:cubicBezTo>
                    <a:pt x="1060" y="208"/>
                    <a:pt x="1068" y="247"/>
                    <a:pt x="1070" y="288"/>
                  </a:cubicBezTo>
                  <a:cubicBezTo>
                    <a:pt x="1072" y="343"/>
                    <a:pt x="1062" y="398"/>
                    <a:pt x="1043" y="445"/>
                  </a:cubicBezTo>
                  <a:cubicBezTo>
                    <a:pt x="1014" y="415"/>
                    <a:pt x="981" y="391"/>
                    <a:pt x="944" y="373"/>
                  </a:cubicBezTo>
                  <a:cubicBezTo>
                    <a:pt x="997" y="317"/>
                    <a:pt x="1033" y="247"/>
                    <a:pt x="1047" y="172"/>
                  </a:cubicBezTo>
                  <a:close/>
                  <a:moveTo>
                    <a:pt x="370" y="288"/>
                  </a:moveTo>
                  <a:cubicBezTo>
                    <a:pt x="372" y="247"/>
                    <a:pt x="380" y="208"/>
                    <a:pt x="393" y="172"/>
                  </a:cubicBezTo>
                  <a:cubicBezTo>
                    <a:pt x="407" y="247"/>
                    <a:pt x="443" y="317"/>
                    <a:pt x="496" y="373"/>
                  </a:cubicBezTo>
                  <a:cubicBezTo>
                    <a:pt x="459" y="391"/>
                    <a:pt x="426" y="415"/>
                    <a:pt x="397" y="445"/>
                  </a:cubicBezTo>
                  <a:cubicBezTo>
                    <a:pt x="378" y="398"/>
                    <a:pt x="368" y="343"/>
                    <a:pt x="370" y="288"/>
                  </a:cubicBezTo>
                  <a:close/>
                  <a:moveTo>
                    <a:pt x="92" y="593"/>
                  </a:moveTo>
                  <a:cubicBezTo>
                    <a:pt x="219" y="593"/>
                    <a:pt x="219" y="593"/>
                    <a:pt x="219" y="593"/>
                  </a:cubicBezTo>
                  <a:cubicBezTo>
                    <a:pt x="250" y="593"/>
                    <a:pt x="280" y="603"/>
                    <a:pt x="304" y="621"/>
                  </a:cubicBezTo>
                  <a:cubicBezTo>
                    <a:pt x="301" y="640"/>
                    <a:pt x="298" y="659"/>
                    <a:pt x="297" y="678"/>
                  </a:cubicBezTo>
                  <a:cubicBezTo>
                    <a:pt x="212" y="678"/>
                    <a:pt x="212" y="678"/>
                    <a:pt x="212" y="678"/>
                  </a:cubicBezTo>
                  <a:cubicBezTo>
                    <a:pt x="156" y="678"/>
                    <a:pt x="109" y="642"/>
                    <a:pt x="92" y="593"/>
                  </a:cubicBezTo>
                  <a:close/>
                  <a:moveTo>
                    <a:pt x="805" y="1356"/>
                  </a:moveTo>
                  <a:cubicBezTo>
                    <a:pt x="635" y="1356"/>
                    <a:pt x="635" y="1356"/>
                    <a:pt x="635" y="1356"/>
                  </a:cubicBezTo>
                  <a:cubicBezTo>
                    <a:pt x="565" y="1356"/>
                    <a:pt x="508" y="1299"/>
                    <a:pt x="508" y="1228"/>
                  </a:cubicBezTo>
                  <a:cubicBezTo>
                    <a:pt x="508" y="1158"/>
                    <a:pt x="565" y="1101"/>
                    <a:pt x="635" y="1101"/>
                  </a:cubicBezTo>
                  <a:cubicBezTo>
                    <a:pt x="805" y="1101"/>
                    <a:pt x="805" y="1101"/>
                    <a:pt x="805" y="1101"/>
                  </a:cubicBezTo>
                  <a:cubicBezTo>
                    <a:pt x="875" y="1101"/>
                    <a:pt x="932" y="1158"/>
                    <a:pt x="932" y="1228"/>
                  </a:cubicBezTo>
                  <a:cubicBezTo>
                    <a:pt x="932" y="1299"/>
                    <a:pt x="875" y="1356"/>
                    <a:pt x="805" y="1356"/>
                  </a:cubicBezTo>
                  <a:close/>
                  <a:moveTo>
                    <a:pt x="1041" y="788"/>
                  </a:moveTo>
                  <a:cubicBezTo>
                    <a:pt x="938" y="1064"/>
                    <a:pt x="938" y="1064"/>
                    <a:pt x="938" y="1064"/>
                  </a:cubicBezTo>
                  <a:cubicBezTo>
                    <a:pt x="901" y="1034"/>
                    <a:pt x="855" y="1017"/>
                    <a:pt x="805" y="1017"/>
                  </a:cubicBezTo>
                  <a:cubicBezTo>
                    <a:pt x="635" y="1017"/>
                    <a:pt x="635" y="1017"/>
                    <a:pt x="635" y="1017"/>
                  </a:cubicBezTo>
                  <a:cubicBezTo>
                    <a:pt x="585" y="1017"/>
                    <a:pt x="539" y="1034"/>
                    <a:pt x="502" y="1064"/>
                  </a:cubicBezTo>
                  <a:cubicBezTo>
                    <a:pt x="399" y="788"/>
                    <a:pt x="399" y="788"/>
                    <a:pt x="399" y="788"/>
                  </a:cubicBezTo>
                  <a:cubicBezTo>
                    <a:pt x="367" y="704"/>
                    <a:pt x="378" y="614"/>
                    <a:pt x="428" y="540"/>
                  </a:cubicBezTo>
                  <a:cubicBezTo>
                    <a:pt x="477" y="468"/>
                    <a:pt x="555" y="425"/>
                    <a:pt x="641" y="423"/>
                  </a:cubicBezTo>
                  <a:cubicBezTo>
                    <a:pt x="649" y="423"/>
                    <a:pt x="791" y="423"/>
                    <a:pt x="799" y="423"/>
                  </a:cubicBezTo>
                  <a:cubicBezTo>
                    <a:pt x="885" y="425"/>
                    <a:pt x="963" y="468"/>
                    <a:pt x="1012" y="540"/>
                  </a:cubicBezTo>
                  <a:cubicBezTo>
                    <a:pt x="1062" y="614"/>
                    <a:pt x="1073" y="704"/>
                    <a:pt x="1041" y="788"/>
                  </a:cubicBezTo>
                  <a:close/>
                  <a:moveTo>
                    <a:pt x="1228" y="678"/>
                  </a:moveTo>
                  <a:cubicBezTo>
                    <a:pt x="1143" y="678"/>
                    <a:pt x="1143" y="678"/>
                    <a:pt x="1143" y="678"/>
                  </a:cubicBezTo>
                  <a:cubicBezTo>
                    <a:pt x="1142" y="659"/>
                    <a:pt x="1139" y="640"/>
                    <a:pt x="1136" y="621"/>
                  </a:cubicBezTo>
                  <a:cubicBezTo>
                    <a:pt x="1160" y="603"/>
                    <a:pt x="1190" y="593"/>
                    <a:pt x="1221" y="593"/>
                  </a:cubicBezTo>
                  <a:cubicBezTo>
                    <a:pt x="1348" y="593"/>
                    <a:pt x="1348" y="593"/>
                    <a:pt x="1348" y="593"/>
                  </a:cubicBezTo>
                  <a:cubicBezTo>
                    <a:pt x="1331" y="642"/>
                    <a:pt x="1284" y="678"/>
                    <a:pt x="1228" y="678"/>
                  </a:cubicBezTo>
                  <a:close/>
                  <a:moveTo>
                    <a:pt x="1228" y="678"/>
                  </a:moveTo>
                  <a:cubicBezTo>
                    <a:pt x="1228" y="678"/>
                    <a:pt x="1228" y="678"/>
                    <a:pt x="1228" y="67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58" name="Group 57">
            <a:extLst>
              <a:ext uri="{FF2B5EF4-FFF2-40B4-BE49-F238E27FC236}">
                <a16:creationId xmlns:a16="http://schemas.microsoft.com/office/drawing/2014/main" id="{58D88EC6-E0FC-4C5A-ABE6-53A0E2046CCE}"/>
              </a:ext>
            </a:extLst>
          </p:cNvPr>
          <p:cNvGrpSpPr/>
          <p:nvPr/>
        </p:nvGrpSpPr>
        <p:grpSpPr>
          <a:xfrm>
            <a:off x="4841417" y="2824956"/>
            <a:ext cx="350606" cy="493824"/>
            <a:chOff x="2597150" y="6235700"/>
            <a:chExt cx="598487" cy="842963"/>
          </a:xfrm>
          <a:solidFill>
            <a:schemeClr val="bg1"/>
          </a:solidFill>
        </p:grpSpPr>
        <p:sp>
          <p:nvSpPr>
            <p:cNvPr id="49" name="Freeform 10">
              <a:extLst>
                <a:ext uri="{FF2B5EF4-FFF2-40B4-BE49-F238E27FC236}">
                  <a16:creationId xmlns:a16="http://schemas.microsoft.com/office/drawing/2014/main" id="{CF62DA10-7DBE-4837-89BD-8393C5FF0546}"/>
                </a:ext>
              </a:extLst>
            </p:cNvPr>
            <p:cNvSpPr>
              <a:spLocks noEditPoints="1"/>
            </p:cNvSpPr>
            <p:nvPr/>
          </p:nvSpPr>
          <p:spPr bwMode="auto">
            <a:xfrm>
              <a:off x="2819400" y="6919913"/>
              <a:ext cx="144462" cy="158750"/>
            </a:xfrm>
            <a:custGeom>
              <a:avLst/>
              <a:gdLst>
                <a:gd name="T0" fmla="*/ 158 w 247"/>
                <a:gd name="T1" fmla="*/ 0 h 273"/>
                <a:gd name="T2" fmla="*/ 88 w 247"/>
                <a:gd name="T3" fmla="*/ 0 h 273"/>
                <a:gd name="T4" fmla="*/ 0 w 247"/>
                <a:gd name="T5" fmla="*/ 88 h 273"/>
                <a:gd name="T6" fmla="*/ 0 w 247"/>
                <a:gd name="T7" fmla="*/ 184 h 273"/>
                <a:gd name="T8" fmla="*/ 88 w 247"/>
                <a:gd name="T9" fmla="*/ 273 h 273"/>
                <a:gd name="T10" fmla="*/ 158 w 247"/>
                <a:gd name="T11" fmla="*/ 273 h 273"/>
                <a:gd name="T12" fmla="*/ 247 w 247"/>
                <a:gd name="T13" fmla="*/ 184 h 273"/>
                <a:gd name="T14" fmla="*/ 247 w 247"/>
                <a:gd name="T15" fmla="*/ 88 h 273"/>
                <a:gd name="T16" fmla="*/ 158 w 247"/>
                <a:gd name="T17" fmla="*/ 0 h 273"/>
                <a:gd name="T18" fmla="*/ 158 w 247"/>
                <a:gd name="T19" fmla="*/ 0 h 273"/>
                <a:gd name="T20" fmla="*/ 158 w 247"/>
                <a:gd name="T21"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7" h="273">
                  <a:moveTo>
                    <a:pt x="158" y="0"/>
                  </a:moveTo>
                  <a:cubicBezTo>
                    <a:pt x="88" y="0"/>
                    <a:pt x="88" y="0"/>
                    <a:pt x="88" y="0"/>
                  </a:cubicBezTo>
                  <a:cubicBezTo>
                    <a:pt x="39" y="0"/>
                    <a:pt x="0" y="39"/>
                    <a:pt x="0" y="88"/>
                  </a:cubicBezTo>
                  <a:cubicBezTo>
                    <a:pt x="0" y="184"/>
                    <a:pt x="0" y="184"/>
                    <a:pt x="0" y="184"/>
                  </a:cubicBezTo>
                  <a:cubicBezTo>
                    <a:pt x="0" y="233"/>
                    <a:pt x="39" y="273"/>
                    <a:pt x="88" y="273"/>
                  </a:cubicBezTo>
                  <a:cubicBezTo>
                    <a:pt x="158" y="273"/>
                    <a:pt x="158" y="273"/>
                    <a:pt x="158" y="273"/>
                  </a:cubicBezTo>
                  <a:cubicBezTo>
                    <a:pt x="207" y="273"/>
                    <a:pt x="247" y="233"/>
                    <a:pt x="247" y="184"/>
                  </a:cubicBezTo>
                  <a:cubicBezTo>
                    <a:pt x="247" y="88"/>
                    <a:pt x="247" y="88"/>
                    <a:pt x="247" y="88"/>
                  </a:cubicBezTo>
                  <a:cubicBezTo>
                    <a:pt x="247" y="39"/>
                    <a:pt x="207" y="0"/>
                    <a:pt x="158" y="0"/>
                  </a:cubicBezTo>
                  <a:close/>
                  <a:moveTo>
                    <a:pt x="158" y="0"/>
                  </a:moveTo>
                  <a:cubicBezTo>
                    <a:pt x="158" y="0"/>
                    <a:pt x="158" y="0"/>
                    <a:pt x="15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11">
              <a:extLst>
                <a:ext uri="{FF2B5EF4-FFF2-40B4-BE49-F238E27FC236}">
                  <a16:creationId xmlns:a16="http://schemas.microsoft.com/office/drawing/2014/main" id="{776EFEB3-7C72-4817-932A-12EA232534DF}"/>
                </a:ext>
              </a:extLst>
            </p:cNvPr>
            <p:cNvSpPr>
              <a:spLocks noEditPoints="1"/>
            </p:cNvSpPr>
            <p:nvPr/>
          </p:nvSpPr>
          <p:spPr bwMode="auto">
            <a:xfrm>
              <a:off x="2597150" y="6235700"/>
              <a:ext cx="598487" cy="628650"/>
            </a:xfrm>
            <a:custGeom>
              <a:avLst/>
              <a:gdLst>
                <a:gd name="T0" fmla="*/ 46 w 1021"/>
                <a:gd name="T1" fmla="*/ 423 h 1071"/>
                <a:gd name="T2" fmla="*/ 174 w 1021"/>
                <a:gd name="T3" fmla="*/ 439 h 1071"/>
                <a:gd name="T4" fmla="*/ 268 w 1021"/>
                <a:gd name="T5" fmla="*/ 382 h 1071"/>
                <a:gd name="T6" fmla="*/ 345 w 1021"/>
                <a:gd name="T7" fmla="*/ 268 h 1071"/>
                <a:gd name="T8" fmla="*/ 519 w 1021"/>
                <a:gd name="T9" fmla="*/ 209 h 1071"/>
                <a:gd name="T10" fmla="*/ 691 w 1021"/>
                <a:gd name="T11" fmla="*/ 265 h 1071"/>
                <a:gd name="T12" fmla="*/ 755 w 1021"/>
                <a:gd name="T13" fmla="*/ 401 h 1071"/>
                <a:gd name="T14" fmla="*/ 719 w 1021"/>
                <a:gd name="T15" fmla="*/ 506 h 1071"/>
                <a:gd name="T16" fmla="*/ 576 w 1021"/>
                <a:gd name="T17" fmla="*/ 633 h 1071"/>
                <a:gd name="T18" fmla="*/ 417 w 1021"/>
                <a:gd name="T19" fmla="*/ 808 h 1071"/>
                <a:gd name="T20" fmla="*/ 378 w 1021"/>
                <a:gd name="T21" fmla="*/ 978 h 1071"/>
                <a:gd name="T22" fmla="*/ 466 w 1021"/>
                <a:gd name="T23" fmla="*/ 1071 h 1071"/>
                <a:gd name="T24" fmla="*/ 539 w 1021"/>
                <a:gd name="T25" fmla="*/ 1071 h 1071"/>
                <a:gd name="T26" fmla="*/ 627 w 1021"/>
                <a:gd name="T27" fmla="*/ 989 h 1071"/>
                <a:gd name="T28" fmla="*/ 644 w 1021"/>
                <a:gd name="T29" fmla="*/ 914 h 1071"/>
                <a:gd name="T30" fmla="*/ 752 w 1021"/>
                <a:gd name="T31" fmla="*/ 799 h 1071"/>
                <a:gd name="T32" fmla="*/ 970 w 1021"/>
                <a:gd name="T33" fmla="*/ 580 h 1071"/>
                <a:gd name="T34" fmla="*/ 1021 w 1021"/>
                <a:gd name="T35" fmla="*/ 409 h 1071"/>
                <a:gd name="T36" fmla="*/ 882 w 1021"/>
                <a:gd name="T37" fmla="*/ 123 h 1071"/>
                <a:gd name="T38" fmla="*/ 508 w 1021"/>
                <a:gd name="T39" fmla="*/ 0 h 1071"/>
                <a:gd name="T40" fmla="*/ 147 w 1021"/>
                <a:gd name="T41" fmla="*/ 121 h 1071"/>
                <a:gd name="T42" fmla="*/ 5 w 1021"/>
                <a:gd name="T43" fmla="*/ 366 h 1071"/>
                <a:gd name="T44" fmla="*/ 46 w 1021"/>
                <a:gd name="T45" fmla="*/ 423 h 1071"/>
                <a:gd name="T46" fmla="*/ 46 w 1021"/>
                <a:gd name="T47" fmla="*/ 423 h 1071"/>
                <a:gd name="T48" fmla="*/ 46 w 1021"/>
                <a:gd name="T49" fmla="*/ 423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1" h="1071">
                  <a:moveTo>
                    <a:pt x="46" y="423"/>
                  </a:moveTo>
                  <a:cubicBezTo>
                    <a:pt x="174" y="439"/>
                    <a:pt x="174" y="439"/>
                    <a:pt x="174" y="439"/>
                  </a:cubicBezTo>
                  <a:cubicBezTo>
                    <a:pt x="215" y="444"/>
                    <a:pt x="253" y="420"/>
                    <a:pt x="268" y="382"/>
                  </a:cubicBezTo>
                  <a:cubicBezTo>
                    <a:pt x="286" y="334"/>
                    <a:pt x="312" y="295"/>
                    <a:pt x="345" y="268"/>
                  </a:cubicBezTo>
                  <a:cubicBezTo>
                    <a:pt x="392" y="228"/>
                    <a:pt x="450" y="209"/>
                    <a:pt x="519" y="209"/>
                  </a:cubicBezTo>
                  <a:cubicBezTo>
                    <a:pt x="592" y="209"/>
                    <a:pt x="649" y="227"/>
                    <a:pt x="691" y="265"/>
                  </a:cubicBezTo>
                  <a:cubicBezTo>
                    <a:pt x="734" y="303"/>
                    <a:pt x="755" y="348"/>
                    <a:pt x="755" y="401"/>
                  </a:cubicBezTo>
                  <a:cubicBezTo>
                    <a:pt x="755" y="440"/>
                    <a:pt x="743" y="474"/>
                    <a:pt x="719" y="506"/>
                  </a:cubicBezTo>
                  <a:cubicBezTo>
                    <a:pt x="704" y="526"/>
                    <a:pt x="656" y="568"/>
                    <a:pt x="576" y="633"/>
                  </a:cubicBezTo>
                  <a:cubicBezTo>
                    <a:pt x="496" y="698"/>
                    <a:pt x="443" y="756"/>
                    <a:pt x="417" y="808"/>
                  </a:cubicBezTo>
                  <a:cubicBezTo>
                    <a:pt x="389" y="861"/>
                    <a:pt x="380" y="919"/>
                    <a:pt x="378" y="978"/>
                  </a:cubicBezTo>
                  <a:cubicBezTo>
                    <a:pt x="376" y="1029"/>
                    <a:pt x="416" y="1071"/>
                    <a:pt x="466" y="1071"/>
                  </a:cubicBezTo>
                  <a:cubicBezTo>
                    <a:pt x="539" y="1071"/>
                    <a:pt x="539" y="1071"/>
                    <a:pt x="539" y="1071"/>
                  </a:cubicBezTo>
                  <a:cubicBezTo>
                    <a:pt x="585" y="1071"/>
                    <a:pt x="623" y="1035"/>
                    <a:pt x="627" y="989"/>
                  </a:cubicBezTo>
                  <a:cubicBezTo>
                    <a:pt x="630" y="957"/>
                    <a:pt x="636" y="932"/>
                    <a:pt x="644" y="914"/>
                  </a:cubicBezTo>
                  <a:cubicBezTo>
                    <a:pt x="658" y="885"/>
                    <a:pt x="694" y="847"/>
                    <a:pt x="752" y="799"/>
                  </a:cubicBezTo>
                  <a:cubicBezTo>
                    <a:pt x="863" y="707"/>
                    <a:pt x="936" y="634"/>
                    <a:pt x="970" y="580"/>
                  </a:cubicBezTo>
                  <a:cubicBezTo>
                    <a:pt x="1004" y="526"/>
                    <a:pt x="1021" y="469"/>
                    <a:pt x="1021" y="409"/>
                  </a:cubicBezTo>
                  <a:cubicBezTo>
                    <a:pt x="1021" y="300"/>
                    <a:pt x="975" y="205"/>
                    <a:pt x="882" y="123"/>
                  </a:cubicBezTo>
                  <a:cubicBezTo>
                    <a:pt x="790" y="41"/>
                    <a:pt x="665" y="0"/>
                    <a:pt x="508" y="0"/>
                  </a:cubicBezTo>
                  <a:cubicBezTo>
                    <a:pt x="359" y="0"/>
                    <a:pt x="239" y="40"/>
                    <a:pt x="147" y="121"/>
                  </a:cubicBezTo>
                  <a:cubicBezTo>
                    <a:pt x="69" y="190"/>
                    <a:pt x="22" y="272"/>
                    <a:pt x="5" y="366"/>
                  </a:cubicBezTo>
                  <a:cubicBezTo>
                    <a:pt x="0" y="394"/>
                    <a:pt x="18" y="419"/>
                    <a:pt x="46" y="423"/>
                  </a:cubicBezTo>
                  <a:close/>
                  <a:moveTo>
                    <a:pt x="46" y="423"/>
                  </a:moveTo>
                  <a:cubicBezTo>
                    <a:pt x="46" y="423"/>
                    <a:pt x="46" y="423"/>
                    <a:pt x="46" y="4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1" name="Freeform 12">
            <a:extLst>
              <a:ext uri="{FF2B5EF4-FFF2-40B4-BE49-F238E27FC236}">
                <a16:creationId xmlns:a16="http://schemas.microsoft.com/office/drawing/2014/main" id="{5BCEB4EB-045B-4931-8F1A-10CC1A4776C7}"/>
              </a:ext>
            </a:extLst>
          </p:cNvPr>
          <p:cNvSpPr>
            <a:spLocks noEditPoints="1"/>
          </p:cNvSpPr>
          <p:nvPr/>
        </p:nvSpPr>
        <p:spPr bwMode="auto">
          <a:xfrm>
            <a:off x="2172303" y="2834255"/>
            <a:ext cx="498474" cy="475226"/>
          </a:xfrm>
          <a:custGeom>
            <a:avLst/>
            <a:gdLst>
              <a:gd name="T0" fmla="*/ 1442 w 1452"/>
              <a:gd name="T1" fmla="*/ 521 h 1385"/>
              <a:gd name="T2" fmla="*/ 1376 w 1452"/>
              <a:gd name="T3" fmla="*/ 469 h 1385"/>
              <a:gd name="T4" fmla="*/ 961 w 1452"/>
              <a:gd name="T5" fmla="*/ 431 h 1385"/>
              <a:gd name="T6" fmla="*/ 796 w 1452"/>
              <a:gd name="T7" fmla="*/ 46 h 1385"/>
              <a:gd name="T8" fmla="*/ 726 w 1452"/>
              <a:gd name="T9" fmla="*/ 0 h 1385"/>
              <a:gd name="T10" fmla="*/ 656 w 1452"/>
              <a:gd name="T11" fmla="*/ 46 h 1385"/>
              <a:gd name="T12" fmla="*/ 491 w 1452"/>
              <a:gd name="T13" fmla="*/ 431 h 1385"/>
              <a:gd name="T14" fmla="*/ 76 w 1452"/>
              <a:gd name="T15" fmla="*/ 469 h 1385"/>
              <a:gd name="T16" fmla="*/ 10 w 1452"/>
              <a:gd name="T17" fmla="*/ 521 h 1385"/>
              <a:gd name="T18" fmla="*/ 32 w 1452"/>
              <a:gd name="T19" fmla="*/ 603 h 1385"/>
              <a:gd name="T20" fmla="*/ 346 w 1452"/>
              <a:gd name="T21" fmla="*/ 878 h 1385"/>
              <a:gd name="T22" fmla="*/ 254 w 1452"/>
              <a:gd name="T23" fmla="*/ 1286 h 1385"/>
              <a:gd name="T24" fmla="*/ 283 w 1452"/>
              <a:gd name="T25" fmla="*/ 1365 h 1385"/>
              <a:gd name="T26" fmla="*/ 328 w 1452"/>
              <a:gd name="T27" fmla="*/ 1380 h 1385"/>
              <a:gd name="T28" fmla="*/ 368 w 1452"/>
              <a:gd name="T29" fmla="*/ 1369 h 1385"/>
              <a:gd name="T30" fmla="*/ 726 w 1452"/>
              <a:gd name="T31" fmla="*/ 1155 h 1385"/>
              <a:gd name="T32" fmla="*/ 1084 w 1452"/>
              <a:gd name="T33" fmla="*/ 1369 h 1385"/>
              <a:gd name="T34" fmla="*/ 1169 w 1452"/>
              <a:gd name="T35" fmla="*/ 1365 h 1385"/>
              <a:gd name="T36" fmla="*/ 1198 w 1452"/>
              <a:gd name="T37" fmla="*/ 1286 h 1385"/>
              <a:gd name="T38" fmla="*/ 1106 w 1452"/>
              <a:gd name="T39" fmla="*/ 878 h 1385"/>
              <a:gd name="T40" fmla="*/ 1420 w 1452"/>
              <a:gd name="T41" fmla="*/ 603 h 1385"/>
              <a:gd name="T42" fmla="*/ 1442 w 1452"/>
              <a:gd name="T43" fmla="*/ 521 h 1385"/>
              <a:gd name="T44" fmla="*/ 1442 w 1452"/>
              <a:gd name="T45" fmla="*/ 521 h 1385"/>
              <a:gd name="T46" fmla="*/ 1442 w 1452"/>
              <a:gd name="T47" fmla="*/ 521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52" h="1385">
                <a:moveTo>
                  <a:pt x="1442" y="521"/>
                </a:moveTo>
                <a:cubicBezTo>
                  <a:pt x="1433" y="492"/>
                  <a:pt x="1407" y="472"/>
                  <a:pt x="1376" y="469"/>
                </a:cubicBezTo>
                <a:cubicBezTo>
                  <a:pt x="961" y="431"/>
                  <a:pt x="961" y="431"/>
                  <a:pt x="961" y="431"/>
                </a:cubicBezTo>
                <a:cubicBezTo>
                  <a:pt x="796" y="46"/>
                  <a:pt x="796" y="46"/>
                  <a:pt x="796" y="46"/>
                </a:cubicBezTo>
                <a:cubicBezTo>
                  <a:pt x="784" y="18"/>
                  <a:pt x="757" y="0"/>
                  <a:pt x="726" y="0"/>
                </a:cubicBezTo>
                <a:cubicBezTo>
                  <a:pt x="695" y="0"/>
                  <a:pt x="668" y="18"/>
                  <a:pt x="656" y="46"/>
                </a:cubicBezTo>
                <a:cubicBezTo>
                  <a:pt x="491" y="431"/>
                  <a:pt x="491" y="431"/>
                  <a:pt x="491" y="431"/>
                </a:cubicBezTo>
                <a:cubicBezTo>
                  <a:pt x="76" y="469"/>
                  <a:pt x="76" y="469"/>
                  <a:pt x="76" y="469"/>
                </a:cubicBezTo>
                <a:cubicBezTo>
                  <a:pt x="45" y="472"/>
                  <a:pt x="19" y="492"/>
                  <a:pt x="10" y="521"/>
                </a:cubicBezTo>
                <a:cubicBezTo>
                  <a:pt x="0" y="550"/>
                  <a:pt x="9" y="582"/>
                  <a:pt x="32" y="603"/>
                </a:cubicBezTo>
                <a:cubicBezTo>
                  <a:pt x="346" y="878"/>
                  <a:pt x="346" y="878"/>
                  <a:pt x="346" y="878"/>
                </a:cubicBezTo>
                <a:cubicBezTo>
                  <a:pt x="254" y="1286"/>
                  <a:pt x="254" y="1286"/>
                  <a:pt x="254" y="1286"/>
                </a:cubicBezTo>
                <a:cubicBezTo>
                  <a:pt x="247" y="1316"/>
                  <a:pt x="259" y="1347"/>
                  <a:pt x="283" y="1365"/>
                </a:cubicBezTo>
                <a:cubicBezTo>
                  <a:pt x="297" y="1375"/>
                  <a:pt x="313" y="1380"/>
                  <a:pt x="328" y="1380"/>
                </a:cubicBezTo>
                <a:cubicBezTo>
                  <a:pt x="342" y="1380"/>
                  <a:pt x="355" y="1376"/>
                  <a:pt x="368" y="1369"/>
                </a:cubicBezTo>
                <a:cubicBezTo>
                  <a:pt x="726" y="1155"/>
                  <a:pt x="726" y="1155"/>
                  <a:pt x="726" y="1155"/>
                </a:cubicBezTo>
                <a:cubicBezTo>
                  <a:pt x="1084" y="1369"/>
                  <a:pt x="1084" y="1369"/>
                  <a:pt x="1084" y="1369"/>
                </a:cubicBezTo>
                <a:cubicBezTo>
                  <a:pt x="1111" y="1385"/>
                  <a:pt x="1144" y="1383"/>
                  <a:pt x="1169" y="1365"/>
                </a:cubicBezTo>
                <a:cubicBezTo>
                  <a:pt x="1193" y="1347"/>
                  <a:pt x="1205" y="1316"/>
                  <a:pt x="1198" y="1286"/>
                </a:cubicBezTo>
                <a:cubicBezTo>
                  <a:pt x="1106" y="878"/>
                  <a:pt x="1106" y="878"/>
                  <a:pt x="1106" y="878"/>
                </a:cubicBezTo>
                <a:cubicBezTo>
                  <a:pt x="1420" y="603"/>
                  <a:pt x="1420" y="603"/>
                  <a:pt x="1420" y="603"/>
                </a:cubicBezTo>
                <a:cubicBezTo>
                  <a:pt x="1443" y="582"/>
                  <a:pt x="1452" y="551"/>
                  <a:pt x="1442" y="521"/>
                </a:cubicBezTo>
                <a:close/>
                <a:moveTo>
                  <a:pt x="1442" y="521"/>
                </a:moveTo>
                <a:cubicBezTo>
                  <a:pt x="1442" y="521"/>
                  <a:pt x="1442" y="521"/>
                  <a:pt x="1442" y="52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57" name="Group 56">
            <a:extLst>
              <a:ext uri="{FF2B5EF4-FFF2-40B4-BE49-F238E27FC236}">
                <a16:creationId xmlns:a16="http://schemas.microsoft.com/office/drawing/2014/main" id="{3EB4854D-A288-4394-B154-C397A5E6D866}"/>
              </a:ext>
            </a:extLst>
          </p:cNvPr>
          <p:cNvGrpSpPr/>
          <p:nvPr/>
        </p:nvGrpSpPr>
        <p:grpSpPr>
          <a:xfrm>
            <a:off x="9951335" y="2855180"/>
            <a:ext cx="511494" cy="433376"/>
            <a:chOff x="1447800" y="6283325"/>
            <a:chExt cx="873125" cy="739776"/>
          </a:xfrm>
          <a:solidFill>
            <a:schemeClr val="bg1"/>
          </a:solidFill>
        </p:grpSpPr>
        <p:sp>
          <p:nvSpPr>
            <p:cNvPr id="52" name="Freeform 13">
              <a:extLst>
                <a:ext uri="{FF2B5EF4-FFF2-40B4-BE49-F238E27FC236}">
                  <a16:creationId xmlns:a16="http://schemas.microsoft.com/office/drawing/2014/main" id="{471659D9-0F3F-4E9E-B1AD-6217511CA220}"/>
                </a:ext>
              </a:extLst>
            </p:cNvPr>
            <p:cNvSpPr>
              <a:spLocks noEditPoints="1"/>
            </p:cNvSpPr>
            <p:nvPr/>
          </p:nvSpPr>
          <p:spPr bwMode="auto">
            <a:xfrm>
              <a:off x="1568450" y="6583363"/>
              <a:ext cx="573087" cy="439738"/>
            </a:xfrm>
            <a:custGeom>
              <a:avLst/>
              <a:gdLst>
                <a:gd name="T0" fmla="*/ 784 w 978"/>
                <a:gd name="T1" fmla="*/ 161 h 752"/>
                <a:gd name="T2" fmla="*/ 489 w 978"/>
                <a:gd name="T3" fmla="*/ 0 h 752"/>
                <a:gd name="T4" fmla="*/ 194 w 978"/>
                <a:gd name="T5" fmla="*/ 161 h 752"/>
                <a:gd name="T6" fmla="*/ 37 w 978"/>
                <a:gd name="T7" fmla="*/ 405 h 752"/>
                <a:gd name="T8" fmla="*/ 3 w 978"/>
                <a:gd name="T9" fmla="*/ 540 h 752"/>
                <a:gd name="T10" fmla="*/ 56 w 978"/>
                <a:gd name="T11" fmla="*/ 669 h 752"/>
                <a:gd name="T12" fmla="*/ 175 w 978"/>
                <a:gd name="T13" fmla="*/ 741 h 752"/>
                <a:gd name="T14" fmla="*/ 314 w 978"/>
                <a:gd name="T15" fmla="*/ 728 h 752"/>
                <a:gd name="T16" fmla="*/ 317 w 978"/>
                <a:gd name="T17" fmla="*/ 726 h 752"/>
                <a:gd name="T18" fmla="*/ 664 w 978"/>
                <a:gd name="T19" fmla="*/ 728 h 752"/>
                <a:gd name="T20" fmla="*/ 753 w 978"/>
                <a:gd name="T21" fmla="*/ 747 h 752"/>
                <a:gd name="T22" fmla="*/ 803 w 978"/>
                <a:gd name="T23" fmla="*/ 741 h 752"/>
                <a:gd name="T24" fmla="*/ 922 w 978"/>
                <a:gd name="T25" fmla="*/ 669 h 752"/>
                <a:gd name="T26" fmla="*/ 975 w 978"/>
                <a:gd name="T27" fmla="*/ 540 h 752"/>
                <a:gd name="T28" fmla="*/ 940 w 978"/>
                <a:gd name="T29" fmla="*/ 405 h 752"/>
                <a:gd name="T30" fmla="*/ 784 w 978"/>
                <a:gd name="T31" fmla="*/ 161 h 752"/>
                <a:gd name="T32" fmla="*/ 784 w 978"/>
                <a:gd name="T33" fmla="*/ 161 h 752"/>
                <a:gd name="T34" fmla="*/ 784 w 978"/>
                <a:gd name="T35" fmla="*/ 161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8" h="752">
                  <a:moveTo>
                    <a:pt x="784" y="161"/>
                  </a:moveTo>
                  <a:cubicBezTo>
                    <a:pt x="719" y="60"/>
                    <a:pt x="609" y="0"/>
                    <a:pt x="489" y="0"/>
                  </a:cubicBezTo>
                  <a:cubicBezTo>
                    <a:pt x="369" y="0"/>
                    <a:pt x="258" y="60"/>
                    <a:pt x="194" y="161"/>
                  </a:cubicBezTo>
                  <a:cubicBezTo>
                    <a:pt x="37" y="405"/>
                    <a:pt x="37" y="405"/>
                    <a:pt x="37" y="405"/>
                  </a:cubicBezTo>
                  <a:cubicBezTo>
                    <a:pt x="11" y="445"/>
                    <a:pt x="0" y="492"/>
                    <a:pt x="3" y="540"/>
                  </a:cubicBezTo>
                  <a:cubicBezTo>
                    <a:pt x="6" y="588"/>
                    <a:pt x="24" y="632"/>
                    <a:pt x="56" y="669"/>
                  </a:cubicBezTo>
                  <a:cubicBezTo>
                    <a:pt x="87" y="705"/>
                    <a:pt x="128" y="730"/>
                    <a:pt x="175" y="741"/>
                  </a:cubicBezTo>
                  <a:cubicBezTo>
                    <a:pt x="222" y="752"/>
                    <a:pt x="270" y="747"/>
                    <a:pt x="314" y="728"/>
                  </a:cubicBezTo>
                  <a:cubicBezTo>
                    <a:pt x="317" y="726"/>
                    <a:pt x="317" y="726"/>
                    <a:pt x="317" y="726"/>
                  </a:cubicBezTo>
                  <a:cubicBezTo>
                    <a:pt x="427" y="679"/>
                    <a:pt x="554" y="679"/>
                    <a:pt x="664" y="728"/>
                  </a:cubicBezTo>
                  <a:cubicBezTo>
                    <a:pt x="692" y="740"/>
                    <a:pt x="723" y="747"/>
                    <a:pt x="753" y="747"/>
                  </a:cubicBezTo>
                  <a:cubicBezTo>
                    <a:pt x="770" y="747"/>
                    <a:pt x="786" y="745"/>
                    <a:pt x="803" y="741"/>
                  </a:cubicBezTo>
                  <a:cubicBezTo>
                    <a:pt x="849" y="730"/>
                    <a:pt x="891" y="705"/>
                    <a:pt x="922" y="669"/>
                  </a:cubicBezTo>
                  <a:cubicBezTo>
                    <a:pt x="953" y="632"/>
                    <a:pt x="971" y="588"/>
                    <a:pt x="975" y="540"/>
                  </a:cubicBezTo>
                  <a:cubicBezTo>
                    <a:pt x="978" y="492"/>
                    <a:pt x="966" y="445"/>
                    <a:pt x="940" y="405"/>
                  </a:cubicBezTo>
                  <a:lnTo>
                    <a:pt x="784" y="161"/>
                  </a:lnTo>
                  <a:close/>
                  <a:moveTo>
                    <a:pt x="784" y="161"/>
                  </a:moveTo>
                  <a:cubicBezTo>
                    <a:pt x="784" y="161"/>
                    <a:pt x="784" y="161"/>
                    <a:pt x="784" y="16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14">
              <a:extLst>
                <a:ext uri="{FF2B5EF4-FFF2-40B4-BE49-F238E27FC236}">
                  <a16:creationId xmlns:a16="http://schemas.microsoft.com/office/drawing/2014/main" id="{107A4660-7296-4A97-B3E0-6F6636D30066}"/>
                </a:ext>
              </a:extLst>
            </p:cNvPr>
            <p:cNvSpPr>
              <a:spLocks noEditPoints="1"/>
            </p:cNvSpPr>
            <p:nvPr/>
          </p:nvSpPr>
          <p:spPr bwMode="auto">
            <a:xfrm>
              <a:off x="1447800" y="6442075"/>
              <a:ext cx="234950" cy="241300"/>
            </a:xfrm>
            <a:custGeom>
              <a:avLst/>
              <a:gdLst>
                <a:gd name="T0" fmla="*/ 283 w 400"/>
                <a:gd name="T1" fmla="*/ 402 h 413"/>
                <a:gd name="T2" fmla="*/ 383 w 400"/>
                <a:gd name="T3" fmla="*/ 296 h 413"/>
                <a:gd name="T4" fmla="*/ 379 w 400"/>
                <a:gd name="T5" fmla="*/ 145 h 413"/>
                <a:gd name="T6" fmla="*/ 280 w 400"/>
                <a:gd name="T7" fmla="*/ 30 h 413"/>
                <a:gd name="T8" fmla="*/ 136 w 400"/>
                <a:gd name="T9" fmla="*/ 18 h 413"/>
                <a:gd name="T10" fmla="*/ 40 w 400"/>
                <a:gd name="T11" fmla="*/ 275 h 413"/>
                <a:gd name="T12" fmla="*/ 225 w 400"/>
                <a:gd name="T13" fmla="*/ 413 h 413"/>
                <a:gd name="T14" fmla="*/ 283 w 400"/>
                <a:gd name="T15" fmla="*/ 402 h 413"/>
                <a:gd name="T16" fmla="*/ 283 w 400"/>
                <a:gd name="T17" fmla="*/ 402 h 413"/>
                <a:gd name="T18" fmla="*/ 283 w 400"/>
                <a:gd name="T19" fmla="*/ 402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413">
                  <a:moveTo>
                    <a:pt x="283" y="402"/>
                  </a:moveTo>
                  <a:cubicBezTo>
                    <a:pt x="330" y="384"/>
                    <a:pt x="365" y="347"/>
                    <a:pt x="383" y="296"/>
                  </a:cubicBezTo>
                  <a:cubicBezTo>
                    <a:pt x="400" y="249"/>
                    <a:pt x="398" y="195"/>
                    <a:pt x="379" y="145"/>
                  </a:cubicBezTo>
                  <a:cubicBezTo>
                    <a:pt x="360" y="95"/>
                    <a:pt x="325" y="54"/>
                    <a:pt x="280" y="30"/>
                  </a:cubicBezTo>
                  <a:cubicBezTo>
                    <a:pt x="233" y="4"/>
                    <a:pt x="182" y="0"/>
                    <a:pt x="136" y="18"/>
                  </a:cubicBezTo>
                  <a:cubicBezTo>
                    <a:pt x="43" y="54"/>
                    <a:pt x="0" y="169"/>
                    <a:pt x="40" y="275"/>
                  </a:cubicBezTo>
                  <a:cubicBezTo>
                    <a:pt x="73" y="359"/>
                    <a:pt x="149" y="413"/>
                    <a:pt x="225" y="413"/>
                  </a:cubicBezTo>
                  <a:cubicBezTo>
                    <a:pt x="245" y="413"/>
                    <a:pt x="264" y="409"/>
                    <a:pt x="283" y="402"/>
                  </a:cubicBezTo>
                  <a:close/>
                  <a:moveTo>
                    <a:pt x="283" y="402"/>
                  </a:moveTo>
                  <a:cubicBezTo>
                    <a:pt x="283" y="402"/>
                    <a:pt x="283" y="402"/>
                    <a:pt x="283"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15">
              <a:extLst>
                <a:ext uri="{FF2B5EF4-FFF2-40B4-BE49-F238E27FC236}">
                  <a16:creationId xmlns:a16="http://schemas.microsoft.com/office/drawing/2014/main" id="{348A7A9B-9078-421F-820D-EA27DA020347}"/>
                </a:ext>
              </a:extLst>
            </p:cNvPr>
            <p:cNvSpPr>
              <a:spLocks noEditPoints="1"/>
            </p:cNvSpPr>
            <p:nvPr/>
          </p:nvSpPr>
          <p:spPr bwMode="auto">
            <a:xfrm>
              <a:off x="1668463" y="6283325"/>
              <a:ext cx="247650" cy="282575"/>
            </a:xfrm>
            <a:custGeom>
              <a:avLst/>
              <a:gdLst>
                <a:gd name="T0" fmla="*/ 211 w 423"/>
                <a:gd name="T1" fmla="*/ 482 h 482"/>
                <a:gd name="T2" fmla="*/ 423 w 423"/>
                <a:gd name="T3" fmla="*/ 241 h 482"/>
                <a:gd name="T4" fmla="*/ 211 w 423"/>
                <a:gd name="T5" fmla="*/ 0 h 482"/>
                <a:gd name="T6" fmla="*/ 0 w 423"/>
                <a:gd name="T7" fmla="*/ 241 h 482"/>
                <a:gd name="T8" fmla="*/ 211 w 423"/>
                <a:gd name="T9" fmla="*/ 482 h 482"/>
                <a:gd name="T10" fmla="*/ 211 w 423"/>
                <a:gd name="T11" fmla="*/ 482 h 482"/>
                <a:gd name="T12" fmla="*/ 211 w 423"/>
                <a:gd name="T13" fmla="*/ 482 h 482"/>
              </a:gdLst>
              <a:ahLst/>
              <a:cxnLst>
                <a:cxn ang="0">
                  <a:pos x="T0" y="T1"/>
                </a:cxn>
                <a:cxn ang="0">
                  <a:pos x="T2" y="T3"/>
                </a:cxn>
                <a:cxn ang="0">
                  <a:pos x="T4" y="T5"/>
                </a:cxn>
                <a:cxn ang="0">
                  <a:pos x="T6" y="T7"/>
                </a:cxn>
                <a:cxn ang="0">
                  <a:pos x="T8" y="T9"/>
                </a:cxn>
                <a:cxn ang="0">
                  <a:pos x="T10" y="T11"/>
                </a:cxn>
                <a:cxn ang="0">
                  <a:pos x="T12" y="T13"/>
                </a:cxn>
              </a:cxnLst>
              <a:rect l="0" t="0" r="r" b="b"/>
              <a:pathLst>
                <a:path w="423" h="482">
                  <a:moveTo>
                    <a:pt x="211" y="482"/>
                  </a:moveTo>
                  <a:cubicBezTo>
                    <a:pt x="328" y="482"/>
                    <a:pt x="423" y="374"/>
                    <a:pt x="423" y="241"/>
                  </a:cubicBezTo>
                  <a:cubicBezTo>
                    <a:pt x="423" y="108"/>
                    <a:pt x="328" y="0"/>
                    <a:pt x="211" y="0"/>
                  </a:cubicBezTo>
                  <a:cubicBezTo>
                    <a:pt x="95" y="0"/>
                    <a:pt x="0" y="108"/>
                    <a:pt x="0" y="241"/>
                  </a:cubicBezTo>
                  <a:cubicBezTo>
                    <a:pt x="0" y="374"/>
                    <a:pt x="95" y="482"/>
                    <a:pt x="211" y="482"/>
                  </a:cubicBezTo>
                  <a:close/>
                  <a:moveTo>
                    <a:pt x="211" y="482"/>
                  </a:moveTo>
                  <a:cubicBezTo>
                    <a:pt x="211" y="482"/>
                    <a:pt x="211" y="482"/>
                    <a:pt x="211" y="48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16">
              <a:extLst>
                <a:ext uri="{FF2B5EF4-FFF2-40B4-BE49-F238E27FC236}">
                  <a16:creationId xmlns:a16="http://schemas.microsoft.com/office/drawing/2014/main" id="{F8257E32-78CE-4E82-A7CA-8C51174C41C9}"/>
                </a:ext>
              </a:extLst>
            </p:cNvPr>
            <p:cNvSpPr>
              <a:spLocks noEditPoints="1"/>
            </p:cNvSpPr>
            <p:nvPr/>
          </p:nvSpPr>
          <p:spPr bwMode="auto">
            <a:xfrm>
              <a:off x="1916113" y="6343650"/>
              <a:ext cx="249237" cy="261938"/>
            </a:xfrm>
            <a:custGeom>
              <a:avLst/>
              <a:gdLst>
                <a:gd name="T0" fmla="*/ 153 w 425"/>
                <a:gd name="T1" fmla="*/ 436 h 445"/>
                <a:gd name="T2" fmla="*/ 153 w 425"/>
                <a:gd name="T3" fmla="*/ 436 h 445"/>
                <a:gd name="T4" fmla="*/ 207 w 425"/>
                <a:gd name="T5" fmla="*/ 445 h 445"/>
                <a:gd name="T6" fmla="*/ 407 w 425"/>
                <a:gd name="T7" fmla="*/ 288 h 445"/>
                <a:gd name="T8" fmla="*/ 403 w 425"/>
                <a:gd name="T9" fmla="*/ 125 h 445"/>
                <a:gd name="T10" fmla="*/ 292 w 425"/>
                <a:gd name="T11" fmla="*/ 17 h 445"/>
                <a:gd name="T12" fmla="*/ 138 w 425"/>
                <a:gd name="T13" fmla="*/ 37 h 445"/>
                <a:gd name="T14" fmla="*/ 38 w 425"/>
                <a:gd name="T15" fmla="*/ 165 h 445"/>
                <a:gd name="T16" fmla="*/ 153 w 425"/>
                <a:gd name="T17" fmla="*/ 436 h 445"/>
                <a:gd name="T18" fmla="*/ 153 w 425"/>
                <a:gd name="T19" fmla="*/ 436 h 445"/>
                <a:gd name="T20" fmla="*/ 153 w 425"/>
                <a:gd name="T21" fmla="*/ 436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445">
                  <a:moveTo>
                    <a:pt x="153" y="436"/>
                  </a:moveTo>
                  <a:cubicBezTo>
                    <a:pt x="153" y="436"/>
                    <a:pt x="153" y="436"/>
                    <a:pt x="153" y="436"/>
                  </a:cubicBezTo>
                  <a:cubicBezTo>
                    <a:pt x="171" y="442"/>
                    <a:pt x="189" y="445"/>
                    <a:pt x="207" y="445"/>
                  </a:cubicBezTo>
                  <a:cubicBezTo>
                    <a:pt x="292" y="445"/>
                    <a:pt x="375" y="383"/>
                    <a:pt x="407" y="288"/>
                  </a:cubicBezTo>
                  <a:cubicBezTo>
                    <a:pt x="425" y="233"/>
                    <a:pt x="424" y="175"/>
                    <a:pt x="403" y="125"/>
                  </a:cubicBezTo>
                  <a:cubicBezTo>
                    <a:pt x="382" y="72"/>
                    <a:pt x="343" y="34"/>
                    <a:pt x="292" y="17"/>
                  </a:cubicBezTo>
                  <a:cubicBezTo>
                    <a:pt x="242" y="0"/>
                    <a:pt x="187" y="7"/>
                    <a:pt x="138" y="37"/>
                  </a:cubicBezTo>
                  <a:cubicBezTo>
                    <a:pt x="92" y="65"/>
                    <a:pt x="56" y="111"/>
                    <a:pt x="38" y="165"/>
                  </a:cubicBezTo>
                  <a:cubicBezTo>
                    <a:pt x="0" y="281"/>
                    <a:pt x="51" y="402"/>
                    <a:pt x="153" y="436"/>
                  </a:cubicBezTo>
                  <a:close/>
                  <a:moveTo>
                    <a:pt x="153" y="436"/>
                  </a:moveTo>
                  <a:cubicBezTo>
                    <a:pt x="153" y="436"/>
                    <a:pt x="153" y="436"/>
                    <a:pt x="153" y="43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17">
              <a:extLst>
                <a:ext uri="{FF2B5EF4-FFF2-40B4-BE49-F238E27FC236}">
                  <a16:creationId xmlns:a16="http://schemas.microsoft.com/office/drawing/2014/main" id="{C3D9A141-5D9F-4150-9B18-C89D42EE14DD}"/>
                </a:ext>
              </a:extLst>
            </p:cNvPr>
            <p:cNvSpPr>
              <a:spLocks noEditPoints="1"/>
            </p:cNvSpPr>
            <p:nvPr/>
          </p:nvSpPr>
          <p:spPr bwMode="auto">
            <a:xfrm>
              <a:off x="2070100" y="6548438"/>
              <a:ext cx="250825" cy="247650"/>
            </a:xfrm>
            <a:custGeom>
              <a:avLst/>
              <a:gdLst>
                <a:gd name="T0" fmla="*/ 335 w 426"/>
                <a:gd name="T1" fmla="*/ 59 h 422"/>
                <a:gd name="T2" fmla="*/ 335 w 426"/>
                <a:gd name="T3" fmla="*/ 59 h 422"/>
                <a:gd name="T4" fmla="*/ 67 w 426"/>
                <a:gd name="T5" fmla="*/ 117 h 422"/>
                <a:gd name="T6" fmla="*/ 90 w 426"/>
                <a:gd name="T7" fmla="*/ 390 h 422"/>
                <a:gd name="T8" fmla="*/ 190 w 426"/>
                <a:gd name="T9" fmla="*/ 422 h 422"/>
                <a:gd name="T10" fmla="*/ 359 w 426"/>
                <a:gd name="T11" fmla="*/ 332 h 422"/>
                <a:gd name="T12" fmla="*/ 335 w 426"/>
                <a:gd name="T13" fmla="*/ 59 h 422"/>
                <a:gd name="T14" fmla="*/ 335 w 426"/>
                <a:gd name="T15" fmla="*/ 59 h 422"/>
                <a:gd name="T16" fmla="*/ 335 w 426"/>
                <a:gd name="T17" fmla="*/ 59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422">
                  <a:moveTo>
                    <a:pt x="335" y="59"/>
                  </a:moveTo>
                  <a:cubicBezTo>
                    <a:pt x="335" y="59"/>
                    <a:pt x="335" y="59"/>
                    <a:pt x="335" y="59"/>
                  </a:cubicBezTo>
                  <a:cubicBezTo>
                    <a:pt x="255" y="0"/>
                    <a:pt x="134" y="25"/>
                    <a:pt x="67" y="117"/>
                  </a:cubicBezTo>
                  <a:cubicBezTo>
                    <a:pt x="0" y="208"/>
                    <a:pt x="10" y="330"/>
                    <a:pt x="90" y="390"/>
                  </a:cubicBezTo>
                  <a:cubicBezTo>
                    <a:pt x="120" y="411"/>
                    <a:pt x="154" y="422"/>
                    <a:pt x="190" y="422"/>
                  </a:cubicBezTo>
                  <a:cubicBezTo>
                    <a:pt x="251" y="422"/>
                    <a:pt x="316" y="390"/>
                    <a:pt x="359" y="332"/>
                  </a:cubicBezTo>
                  <a:cubicBezTo>
                    <a:pt x="426" y="241"/>
                    <a:pt x="415" y="119"/>
                    <a:pt x="335" y="59"/>
                  </a:cubicBezTo>
                  <a:close/>
                  <a:moveTo>
                    <a:pt x="335" y="59"/>
                  </a:moveTo>
                  <a:cubicBezTo>
                    <a:pt x="335" y="59"/>
                    <a:pt x="335" y="59"/>
                    <a:pt x="335" y="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1" name="Rectangle 60">
            <a:extLst>
              <a:ext uri="{FF2B5EF4-FFF2-40B4-BE49-F238E27FC236}">
                <a16:creationId xmlns:a16="http://schemas.microsoft.com/office/drawing/2014/main" id="{6FBB1389-C2CE-42BF-8255-9E006432DC4F}"/>
              </a:ext>
            </a:extLst>
          </p:cNvPr>
          <p:cNvSpPr/>
          <p:nvPr/>
        </p:nvSpPr>
        <p:spPr>
          <a:xfrm rot="5400000" flipH="1">
            <a:off x="1961902" y="3752103"/>
            <a:ext cx="3748699" cy="234244"/>
          </a:xfrm>
          <a:prstGeom prst="rect">
            <a:avLst/>
          </a:prstGeom>
          <a:gradFill>
            <a:gsLst>
              <a:gs pos="0">
                <a:schemeClr val="accent2">
                  <a:alpha val="0"/>
                </a:schemeClr>
              </a:gs>
              <a:gs pos="100000">
                <a:schemeClr val="accent2">
                  <a:lumMod val="75000"/>
                  <a:alpha val="63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Rectangle 61">
            <a:extLst>
              <a:ext uri="{FF2B5EF4-FFF2-40B4-BE49-F238E27FC236}">
                <a16:creationId xmlns:a16="http://schemas.microsoft.com/office/drawing/2014/main" id="{C0648CDC-9C28-4C0F-B1FB-C861AB32491D}"/>
              </a:ext>
            </a:extLst>
          </p:cNvPr>
          <p:cNvSpPr/>
          <p:nvPr/>
        </p:nvSpPr>
        <p:spPr>
          <a:xfrm rot="5400000" flipH="1">
            <a:off x="4557084" y="3752103"/>
            <a:ext cx="3748699" cy="234244"/>
          </a:xfrm>
          <a:prstGeom prst="rect">
            <a:avLst/>
          </a:prstGeom>
          <a:gradFill>
            <a:gsLst>
              <a:gs pos="0">
                <a:schemeClr val="accent3">
                  <a:alpha val="0"/>
                </a:schemeClr>
              </a:gs>
              <a:gs pos="100000">
                <a:schemeClr val="accent3">
                  <a:lumMod val="75000"/>
                  <a:alpha val="63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Rectangle 62">
            <a:extLst>
              <a:ext uri="{FF2B5EF4-FFF2-40B4-BE49-F238E27FC236}">
                <a16:creationId xmlns:a16="http://schemas.microsoft.com/office/drawing/2014/main" id="{5F6619EE-C189-4019-997A-9448C8F56BBD}"/>
              </a:ext>
            </a:extLst>
          </p:cNvPr>
          <p:cNvSpPr/>
          <p:nvPr/>
        </p:nvSpPr>
        <p:spPr>
          <a:xfrm rot="5400000" flipH="1">
            <a:off x="7152264" y="3752104"/>
            <a:ext cx="3748699" cy="234244"/>
          </a:xfrm>
          <a:prstGeom prst="rect">
            <a:avLst/>
          </a:prstGeom>
          <a:gradFill>
            <a:gsLst>
              <a:gs pos="0">
                <a:schemeClr val="accent4">
                  <a:alpha val="0"/>
                </a:schemeClr>
              </a:gs>
              <a:gs pos="100000">
                <a:schemeClr val="accent4">
                  <a:lumMod val="75000"/>
                  <a:alpha val="63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3811714882"/>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Rectangle 87">
            <a:extLst>
              <a:ext uri="{FF2B5EF4-FFF2-40B4-BE49-F238E27FC236}">
                <a16:creationId xmlns:a16="http://schemas.microsoft.com/office/drawing/2014/main" id="{9B699BA2-221F-4883-B76A-D3658D05DB19}"/>
              </a:ext>
            </a:extLst>
          </p:cNvPr>
          <p:cNvSpPr/>
          <p:nvPr/>
        </p:nvSpPr>
        <p:spPr>
          <a:xfrm>
            <a:off x="0" y="4083536"/>
            <a:ext cx="12192000" cy="27744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9FAB0E0-622E-479B-9E03-F1FEED2B50A9}"/>
              </a:ext>
            </a:extLst>
          </p:cNvPr>
          <p:cNvSpPr txBox="1"/>
          <p:nvPr/>
        </p:nvSpPr>
        <p:spPr>
          <a:xfrm>
            <a:off x="3667125" y="523875"/>
            <a:ext cx="48577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P.E.S.T Analysis</a:t>
            </a:r>
          </a:p>
        </p:txBody>
      </p:sp>
      <p:sp>
        <p:nvSpPr>
          <p:cNvPr id="4" name="TextBox 3">
            <a:extLst>
              <a:ext uri="{FF2B5EF4-FFF2-40B4-BE49-F238E27FC236}">
                <a16:creationId xmlns:a16="http://schemas.microsoft.com/office/drawing/2014/main" id="{66DE2412-6E92-4221-9825-482CB4F40EF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AA20D7A0-BB67-4712-B14D-BBFF448E59E1}"/>
              </a:ext>
            </a:extLst>
          </p:cNvPr>
          <p:cNvSpPr>
            <a:spLocks/>
          </p:cNvSpPr>
          <p:nvPr/>
        </p:nvSpPr>
        <p:spPr bwMode="auto">
          <a:xfrm>
            <a:off x="7687208" y="2852632"/>
            <a:ext cx="2456917" cy="1230905"/>
          </a:xfrm>
          <a:custGeom>
            <a:avLst/>
            <a:gdLst>
              <a:gd name="T0" fmla="*/ 502 w 1004"/>
              <a:gd name="T1" fmla="*/ 0 h 502"/>
              <a:gd name="T2" fmla="*/ 0 w 1004"/>
              <a:gd name="T3" fmla="*/ 502 h 502"/>
              <a:gd name="T4" fmla="*/ 236 w 1004"/>
              <a:gd name="T5" fmla="*/ 502 h 502"/>
              <a:gd name="T6" fmla="*/ 502 w 1004"/>
              <a:gd name="T7" fmla="*/ 236 h 502"/>
              <a:gd name="T8" fmla="*/ 768 w 1004"/>
              <a:gd name="T9" fmla="*/ 502 h 502"/>
              <a:gd name="T10" fmla="*/ 1004 w 1004"/>
              <a:gd name="T11" fmla="*/ 502 h 502"/>
              <a:gd name="T12" fmla="*/ 502 w 1004"/>
              <a:gd name="T13" fmla="*/ 0 h 502"/>
            </a:gdLst>
            <a:ahLst/>
            <a:cxnLst>
              <a:cxn ang="0">
                <a:pos x="T0" y="T1"/>
              </a:cxn>
              <a:cxn ang="0">
                <a:pos x="T2" y="T3"/>
              </a:cxn>
              <a:cxn ang="0">
                <a:pos x="T4" y="T5"/>
              </a:cxn>
              <a:cxn ang="0">
                <a:pos x="T6" y="T7"/>
              </a:cxn>
              <a:cxn ang="0">
                <a:pos x="T8" y="T9"/>
              </a:cxn>
              <a:cxn ang="0">
                <a:pos x="T10" y="T11"/>
              </a:cxn>
              <a:cxn ang="0">
                <a:pos x="T12" y="T13"/>
              </a:cxn>
            </a:cxnLst>
            <a:rect l="0" t="0" r="r" b="b"/>
            <a:pathLst>
              <a:path w="1004" h="502">
                <a:moveTo>
                  <a:pt x="502" y="0"/>
                </a:moveTo>
                <a:cubicBezTo>
                  <a:pt x="225" y="0"/>
                  <a:pt x="0" y="225"/>
                  <a:pt x="0" y="502"/>
                </a:cubicBezTo>
                <a:cubicBezTo>
                  <a:pt x="236" y="502"/>
                  <a:pt x="236" y="502"/>
                  <a:pt x="236" y="502"/>
                </a:cubicBezTo>
                <a:cubicBezTo>
                  <a:pt x="236" y="355"/>
                  <a:pt x="355" y="236"/>
                  <a:pt x="502" y="236"/>
                </a:cubicBezTo>
                <a:cubicBezTo>
                  <a:pt x="649" y="236"/>
                  <a:pt x="768" y="355"/>
                  <a:pt x="768" y="502"/>
                </a:cubicBezTo>
                <a:cubicBezTo>
                  <a:pt x="1004" y="502"/>
                  <a:pt x="1004" y="502"/>
                  <a:pt x="1004" y="502"/>
                </a:cubicBezTo>
                <a:cubicBezTo>
                  <a:pt x="1004" y="225"/>
                  <a:pt x="779" y="0"/>
                  <a:pt x="502"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767D6BF7-E186-4B68-9013-DF3E11415200}"/>
              </a:ext>
            </a:extLst>
          </p:cNvPr>
          <p:cNvSpPr>
            <a:spLocks/>
          </p:cNvSpPr>
          <p:nvPr/>
        </p:nvSpPr>
        <p:spPr bwMode="auto">
          <a:xfrm>
            <a:off x="5807429" y="4083537"/>
            <a:ext cx="2456917" cy="1230905"/>
          </a:xfrm>
          <a:custGeom>
            <a:avLst/>
            <a:gdLst>
              <a:gd name="T0" fmla="*/ 502 w 1004"/>
              <a:gd name="T1" fmla="*/ 266 h 502"/>
              <a:gd name="T2" fmla="*/ 236 w 1004"/>
              <a:gd name="T3" fmla="*/ 0 h 502"/>
              <a:gd name="T4" fmla="*/ 0 w 1004"/>
              <a:gd name="T5" fmla="*/ 0 h 502"/>
              <a:gd name="T6" fmla="*/ 502 w 1004"/>
              <a:gd name="T7" fmla="*/ 502 h 502"/>
              <a:gd name="T8" fmla="*/ 1004 w 1004"/>
              <a:gd name="T9" fmla="*/ 0 h 502"/>
              <a:gd name="T10" fmla="*/ 768 w 1004"/>
              <a:gd name="T11" fmla="*/ 0 h 502"/>
              <a:gd name="T12" fmla="*/ 502 w 1004"/>
              <a:gd name="T13" fmla="*/ 266 h 502"/>
            </a:gdLst>
            <a:ahLst/>
            <a:cxnLst>
              <a:cxn ang="0">
                <a:pos x="T0" y="T1"/>
              </a:cxn>
              <a:cxn ang="0">
                <a:pos x="T2" y="T3"/>
              </a:cxn>
              <a:cxn ang="0">
                <a:pos x="T4" y="T5"/>
              </a:cxn>
              <a:cxn ang="0">
                <a:pos x="T6" y="T7"/>
              </a:cxn>
              <a:cxn ang="0">
                <a:pos x="T8" y="T9"/>
              </a:cxn>
              <a:cxn ang="0">
                <a:pos x="T10" y="T11"/>
              </a:cxn>
              <a:cxn ang="0">
                <a:pos x="T12" y="T13"/>
              </a:cxn>
            </a:cxnLst>
            <a:rect l="0" t="0" r="r" b="b"/>
            <a:pathLst>
              <a:path w="1004" h="502">
                <a:moveTo>
                  <a:pt x="502" y="266"/>
                </a:moveTo>
                <a:cubicBezTo>
                  <a:pt x="355" y="266"/>
                  <a:pt x="236" y="147"/>
                  <a:pt x="236" y="0"/>
                </a:cubicBezTo>
                <a:cubicBezTo>
                  <a:pt x="0" y="0"/>
                  <a:pt x="0" y="0"/>
                  <a:pt x="0" y="0"/>
                </a:cubicBezTo>
                <a:cubicBezTo>
                  <a:pt x="0" y="277"/>
                  <a:pt x="225" y="502"/>
                  <a:pt x="502" y="502"/>
                </a:cubicBezTo>
                <a:cubicBezTo>
                  <a:pt x="779" y="502"/>
                  <a:pt x="1004" y="277"/>
                  <a:pt x="1004" y="0"/>
                </a:cubicBezTo>
                <a:cubicBezTo>
                  <a:pt x="768" y="0"/>
                  <a:pt x="768" y="0"/>
                  <a:pt x="768" y="0"/>
                </a:cubicBezTo>
                <a:cubicBezTo>
                  <a:pt x="768" y="147"/>
                  <a:pt x="649" y="266"/>
                  <a:pt x="502" y="2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9D0EFAB0-5986-481B-9A74-6E4ACBF40E29}"/>
              </a:ext>
            </a:extLst>
          </p:cNvPr>
          <p:cNvSpPr>
            <a:spLocks/>
          </p:cNvSpPr>
          <p:nvPr/>
        </p:nvSpPr>
        <p:spPr bwMode="auto">
          <a:xfrm>
            <a:off x="3927653" y="2852632"/>
            <a:ext cx="2456917" cy="1230905"/>
          </a:xfrm>
          <a:custGeom>
            <a:avLst/>
            <a:gdLst>
              <a:gd name="T0" fmla="*/ 502 w 1004"/>
              <a:gd name="T1" fmla="*/ 0 h 502"/>
              <a:gd name="T2" fmla="*/ 0 w 1004"/>
              <a:gd name="T3" fmla="*/ 502 h 502"/>
              <a:gd name="T4" fmla="*/ 236 w 1004"/>
              <a:gd name="T5" fmla="*/ 502 h 502"/>
              <a:gd name="T6" fmla="*/ 502 w 1004"/>
              <a:gd name="T7" fmla="*/ 236 h 502"/>
              <a:gd name="T8" fmla="*/ 768 w 1004"/>
              <a:gd name="T9" fmla="*/ 502 h 502"/>
              <a:gd name="T10" fmla="*/ 1004 w 1004"/>
              <a:gd name="T11" fmla="*/ 502 h 502"/>
              <a:gd name="T12" fmla="*/ 502 w 1004"/>
              <a:gd name="T13" fmla="*/ 0 h 502"/>
            </a:gdLst>
            <a:ahLst/>
            <a:cxnLst>
              <a:cxn ang="0">
                <a:pos x="T0" y="T1"/>
              </a:cxn>
              <a:cxn ang="0">
                <a:pos x="T2" y="T3"/>
              </a:cxn>
              <a:cxn ang="0">
                <a:pos x="T4" y="T5"/>
              </a:cxn>
              <a:cxn ang="0">
                <a:pos x="T6" y="T7"/>
              </a:cxn>
              <a:cxn ang="0">
                <a:pos x="T8" y="T9"/>
              </a:cxn>
              <a:cxn ang="0">
                <a:pos x="T10" y="T11"/>
              </a:cxn>
              <a:cxn ang="0">
                <a:pos x="T12" y="T13"/>
              </a:cxn>
            </a:cxnLst>
            <a:rect l="0" t="0" r="r" b="b"/>
            <a:pathLst>
              <a:path w="1004" h="502">
                <a:moveTo>
                  <a:pt x="502" y="0"/>
                </a:moveTo>
                <a:cubicBezTo>
                  <a:pt x="225" y="0"/>
                  <a:pt x="0" y="225"/>
                  <a:pt x="0" y="502"/>
                </a:cubicBezTo>
                <a:cubicBezTo>
                  <a:pt x="236" y="502"/>
                  <a:pt x="236" y="502"/>
                  <a:pt x="236" y="502"/>
                </a:cubicBezTo>
                <a:cubicBezTo>
                  <a:pt x="236" y="355"/>
                  <a:pt x="355" y="236"/>
                  <a:pt x="502" y="236"/>
                </a:cubicBezTo>
                <a:cubicBezTo>
                  <a:pt x="649" y="236"/>
                  <a:pt x="768" y="355"/>
                  <a:pt x="768" y="502"/>
                </a:cubicBezTo>
                <a:cubicBezTo>
                  <a:pt x="1004" y="502"/>
                  <a:pt x="1004" y="502"/>
                  <a:pt x="1004" y="502"/>
                </a:cubicBezTo>
                <a:cubicBezTo>
                  <a:pt x="1004" y="225"/>
                  <a:pt x="779" y="0"/>
                  <a:pt x="502"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58B8BBB8-A5CA-47FB-B5B2-A5A3F8646045}"/>
              </a:ext>
            </a:extLst>
          </p:cNvPr>
          <p:cNvSpPr>
            <a:spLocks/>
          </p:cNvSpPr>
          <p:nvPr/>
        </p:nvSpPr>
        <p:spPr bwMode="auto">
          <a:xfrm>
            <a:off x="2047875" y="4083537"/>
            <a:ext cx="2456917" cy="1230905"/>
          </a:xfrm>
          <a:custGeom>
            <a:avLst/>
            <a:gdLst>
              <a:gd name="T0" fmla="*/ 502 w 1004"/>
              <a:gd name="T1" fmla="*/ 266 h 502"/>
              <a:gd name="T2" fmla="*/ 236 w 1004"/>
              <a:gd name="T3" fmla="*/ 0 h 502"/>
              <a:gd name="T4" fmla="*/ 0 w 1004"/>
              <a:gd name="T5" fmla="*/ 0 h 502"/>
              <a:gd name="T6" fmla="*/ 502 w 1004"/>
              <a:gd name="T7" fmla="*/ 502 h 502"/>
              <a:gd name="T8" fmla="*/ 1004 w 1004"/>
              <a:gd name="T9" fmla="*/ 0 h 502"/>
              <a:gd name="T10" fmla="*/ 768 w 1004"/>
              <a:gd name="T11" fmla="*/ 0 h 502"/>
              <a:gd name="T12" fmla="*/ 502 w 1004"/>
              <a:gd name="T13" fmla="*/ 266 h 502"/>
            </a:gdLst>
            <a:ahLst/>
            <a:cxnLst>
              <a:cxn ang="0">
                <a:pos x="T0" y="T1"/>
              </a:cxn>
              <a:cxn ang="0">
                <a:pos x="T2" y="T3"/>
              </a:cxn>
              <a:cxn ang="0">
                <a:pos x="T4" y="T5"/>
              </a:cxn>
              <a:cxn ang="0">
                <a:pos x="T6" y="T7"/>
              </a:cxn>
              <a:cxn ang="0">
                <a:pos x="T8" y="T9"/>
              </a:cxn>
              <a:cxn ang="0">
                <a:pos x="T10" y="T11"/>
              </a:cxn>
              <a:cxn ang="0">
                <a:pos x="T12" y="T13"/>
              </a:cxn>
            </a:cxnLst>
            <a:rect l="0" t="0" r="r" b="b"/>
            <a:pathLst>
              <a:path w="1004" h="502">
                <a:moveTo>
                  <a:pt x="502" y="266"/>
                </a:moveTo>
                <a:cubicBezTo>
                  <a:pt x="355" y="266"/>
                  <a:pt x="236" y="147"/>
                  <a:pt x="236" y="0"/>
                </a:cubicBezTo>
                <a:cubicBezTo>
                  <a:pt x="0" y="0"/>
                  <a:pt x="0" y="0"/>
                  <a:pt x="0" y="0"/>
                </a:cubicBezTo>
                <a:cubicBezTo>
                  <a:pt x="0" y="277"/>
                  <a:pt x="225" y="502"/>
                  <a:pt x="502" y="502"/>
                </a:cubicBezTo>
                <a:cubicBezTo>
                  <a:pt x="779" y="502"/>
                  <a:pt x="1004" y="277"/>
                  <a:pt x="1004" y="0"/>
                </a:cubicBezTo>
                <a:cubicBezTo>
                  <a:pt x="768" y="0"/>
                  <a:pt x="768" y="0"/>
                  <a:pt x="768" y="0"/>
                </a:cubicBezTo>
                <a:cubicBezTo>
                  <a:pt x="768" y="147"/>
                  <a:pt x="649" y="266"/>
                  <a:pt x="502" y="26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9">
            <a:extLst>
              <a:ext uri="{FF2B5EF4-FFF2-40B4-BE49-F238E27FC236}">
                <a16:creationId xmlns:a16="http://schemas.microsoft.com/office/drawing/2014/main" id="{A4DB815C-F744-4254-AA21-AE22ED95EEDC}"/>
              </a:ext>
            </a:extLst>
          </p:cNvPr>
          <p:cNvSpPr>
            <a:spLocks noChangeArrowheads="1"/>
          </p:cNvSpPr>
          <p:nvPr/>
        </p:nvSpPr>
        <p:spPr bwMode="auto">
          <a:xfrm>
            <a:off x="2625014" y="3431403"/>
            <a:ext cx="1302638" cy="1304269"/>
          </a:xfrm>
          <a:prstGeom prst="ellipse">
            <a:avLst/>
          </a:prstGeom>
          <a:solidFill>
            <a:schemeClr val="bg1"/>
          </a:solidFill>
          <a:ln w="12700">
            <a:noFill/>
          </a:ln>
          <a:effectLst>
            <a:outerShdw blurRad="254000" sx="105000" sy="105000" algn="ctr" rotWithShape="0">
              <a:schemeClr val="tx1">
                <a:lumMod val="85000"/>
                <a:lumOff val="15000"/>
                <a:alpha val="15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10">
            <a:extLst>
              <a:ext uri="{FF2B5EF4-FFF2-40B4-BE49-F238E27FC236}">
                <a16:creationId xmlns:a16="http://schemas.microsoft.com/office/drawing/2014/main" id="{EF1CD34F-DB61-4314-A69B-551EB2BCB8EE}"/>
              </a:ext>
            </a:extLst>
          </p:cNvPr>
          <p:cNvSpPr>
            <a:spLocks noChangeArrowheads="1"/>
          </p:cNvSpPr>
          <p:nvPr/>
        </p:nvSpPr>
        <p:spPr bwMode="auto">
          <a:xfrm>
            <a:off x="4504792" y="3431403"/>
            <a:ext cx="1302638" cy="1304269"/>
          </a:xfrm>
          <a:prstGeom prst="ellipse">
            <a:avLst/>
          </a:prstGeom>
          <a:solidFill>
            <a:schemeClr val="bg1"/>
          </a:solidFill>
          <a:ln w="12700">
            <a:noFill/>
          </a:ln>
          <a:effectLst>
            <a:outerShdw blurRad="254000" sx="105000" sy="105000" algn="ctr" rotWithShape="0">
              <a:schemeClr val="tx1">
                <a:lumMod val="85000"/>
                <a:lumOff val="15000"/>
                <a:alpha val="15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Oval 11">
            <a:extLst>
              <a:ext uri="{FF2B5EF4-FFF2-40B4-BE49-F238E27FC236}">
                <a16:creationId xmlns:a16="http://schemas.microsoft.com/office/drawing/2014/main" id="{A152C208-275C-46BC-81E1-D7D31A10BAEF}"/>
              </a:ext>
            </a:extLst>
          </p:cNvPr>
          <p:cNvSpPr>
            <a:spLocks noChangeArrowheads="1"/>
          </p:cNvSpPr>
          <p:nvPr/>
        </p:nvSpPr>
        <p:spPr bwMode="auto">
          <a:xfrm>
            <a:off x="6384569" y="3431403"/>
            <a:ext cx="1302638" cy="1304269"/>
          </a:xfrm>
          <a:prstGeom prst="ellipse">
            <a:avLst/>
          </a:prstGeom>
          <a:solidFill>
            <a:schemeClr val="bg1"/>
          </a:solidFill>
          <a:ln w="12700">
            <a:noFill/>
          </a:ln>
          <a:effectLst>
            <a:outerShdw blurRad="254000" sx="105000" sy="105000" algn="ctr" rotWithShape="0">
              <a:schemeClr val="tx1">
                <a:lumMod val="85000"/>
                <a:lumOff val="15000"/>
                <a:alpha val="15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2">
            <a:extLst>
              <a:ext uri="{FF2B5EF4-FFF2-40B4-BE49-F238E27FC236}">
                <a16:creationId xmlns:a16="http://schemas.microsoft.com/office/drawing/2014/main" id="{FFFB335F-A58C-4C74-877D-0151AB00B759}"/>
              </a:ext>
            </a:extLst>
          </p:cNvPr>
          <p:cNvSpPr>
            <a:spLocks noChangeArrowheads="1"/>
          </p:cNvSpPr>
          <p:nvPr/>
        </p:nvSpPr>
        <p:spPr bwMode="auto">
          <a:xfrm>
            <a:off x="8264347" y="3431403"/>
            <a:ext cx="1302638" cy="1304269"/>
          </a:xfrm>
          <a:prstGeom prst="ellipse">
            <a:avLst/>
          </a:prstGeom>
          <a:solidFill>
            <a:schemeClr val="bg1"/>
          </a:solidFill>
          <a:ln w="12700">
            <a:noFill/>
          </a:ln>
          <a:effectLst>
            <a:outerShdw blurRad="254000" sx="105000" sy="105000" algn="ctr" rotWithShape="0">
              <a:schemeClr val="tx1">
                <a:lumMod val="85000"/>
                <a:lumOff val="15000"/>
                <a:alpha val="15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D1FDDA1F-2235-4A97-B3CA-C552B17F3D5C}"/>
              </a:ext>
            </a:extLst>
          </p:cNvPr>
          <p:cNvSpPr txBox="1"/>
          <p:nvPr/>
        </p:nvSpPr>
        <p:spPr>
          <a:xfrm>
            <a:off x="2911731" y="3708342"/>
            <a:ext cx="729205"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P</a:t>
            </a:r>
          </a:p>
        </p:txBody>
      </p:sp>
      <p:sp>
        <p:nvSpPr>
          <p:cNvPr id="20" name="TextBox 19">
            <a:extLst>
              <a:ext uri="{FF2B5EF4-FFF2-40B4-BE49-F238E27FC236}">
                <a16:creationId xmlns:a16="http://schemas.microsoft.com/office/drawing/2014/main" id="{4F292DD7-CCF4-4084-95F9-CD1C6E4AF5C9}"/>
              </a:ext>
            </a:extLst>
          </p:cNvPr>
          <p:cNvSpPr txBox="1"/>
          <p:nvPr/>
        </p:nvSpPr>
        <p:spPr>
          <a:xfrm>
            <a:off x="4791509" y="3708342"/>
            <a:ext cx="729205" cy="76944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E</a:t>
            </a:r>
          </a:p>
        </p:txBody>
      </p:sp>
      <p:sp>
        <p:nvSpPr>
          <p:cNvPr id="21" name="TextBox 20">
            <a:extLst>
              <a:ext uri="{FF2B5EF4-FFF2-40B4-BE49-F238E27FC236}">
                <a16:creationId xmlns:a16="http://schemas.microsoft.com/office/drawing/2014/main" id="{47FD8225-D0ED-4FDB-B9F3-A4794C3F9E19}"/>
              </a:ext>
            </a:extLst>
          </p:cNvPr>
          <p:cNvSpPr txBox="1"/>
          <p:nvPr/>
        </p:nvSpPr>
        <p:spPr>
          <a:xfrm>
            <a:off x="6671286" y="3708342"/>
            <a:ext cx="729205"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S</a:t>
            </a:r>
          </a:p>
        </p:txBody>
      </p:sp>
      <p:sp>
        <p:nvSpPr>
          <p:cNvPr id="22" name="TextBox 21">
            <a:extLst>
              <a:ext uri="{FF2B5EF4-FFF2-40B4-BE49-F238E27FC236}">
                <a16:creationId xmlns:a16="http://schemas.microsoft.com/office/drawing/2014/main" id="{A9D43DB3-3549-431E-959A-B9F64B2B0EE3}"/>
              </a:ext>
            </a:extLst>
          </p:cNvPr>
          <p:cNvSpPr txBox="1"/>
          <p:nvPr/>
        </p:nvSpPr>
        <p:spPr>
          <a:xfrm>
            <a:off x="8551064" y="3708342"/>
            <a:ext cx="729205" cy="769441"/>
          </a:xfrm>
          <a:prstGeom prst="rect">
            <a:avLst/>
          </a:prstGeom>
          <a:noFill/>
        </p:spPr>
        <p:txBody>
          <a:bodyPr wrap="square" rtlCol="0">
            <a:spAutoFit/>
          </a:bodyPr>
          <a:lstStyle/>
          <a:p>
            <a:pPr algn="ctr"/>
            <a:r>
              <a:rPr lang="en-US" sz="4400">
                <a:solidFill>
                  <a:schemeClr val="accent4"/>
                </a:solidFill>
                <a:latin typeface="Inter" panose="020B0502030000000004" pitchFamily="34" charset="0"/>
                <a:ea typeface="Inter" panose="020B0502030000000004" pitchFamily="34" charset="0"/>
              </a:rPr>
              <a:t>T</a:t>
            </a:r>
          </a:p>
        </p:txBody>
      </p:sp>
      <p:sp>
        <p:nvSpPr>
          <p:cNvPr id="90" name="TextBox 89">
            <a:extLst>
              <a:ext uri="{FF2B5EF4-FFF2-40B4-BE49-F238E27FC236}">
                <a16:creationId xmlns:a16="http://schemas.microsoft.com/office/drawing/2014/main" id="{A4E2A6FA-CD95-4B81-B013-F27AFB31BE1E}"/>
              </a:ext>
            </a:extLst>
          </p:cNvPr>
          <p:cNvSpPr txBox="1"/>
          <p:nvPr/>
        </p:nvSpPr>
        <p:spPr>
          <a:xfrm>
            <a:off x="2656941" y="1978767"/>
            <a:ext cx="123878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Politics</a:t>
            </a:r>
          </a:p>
        </p:txBody>
      </p:sp>
      <p:sp>
        <p:nvSpPr>
          <p:cNvPr id="91" name="TextBox 90">
            <a:extLst>
              <a:ext uri="{FF2B5EF4-FFF2-40B4-BE49-F238E27FC236}">
                <a16:creationId xmlns:a16="http://schemas.microsoft.com/office/drawing/2014/main" id="{A8FF7D37-6A04-452D-B4C8-EF447FAD8345}"/>
              </a:ext>
            </a:extLst>
          </p:cNvPr>
          <p:cNvSpPr txBox="1"/>
          <p:nvPr/>
        </p:nvSpPr>
        <p:spPr>
          <a:xfrm>
            <a:off x="2063535" y="2400679"/>
            <a:ext cx="24255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105" name="TextBox 104">
            <a:extLst>
              <a:ext uri="{FF2B5EF4-FFF2-40B4-BE49-F238E27FC236}">
                <a16:creationId xmlns:a16="http://schemas.microsoft.com/office/drawing/2014/main" id="{23191AB4-66E0-4646-8999-9C66FBD185CF}"/>
              </a:ext>
            </a:extLst>
          </p:cNvPr>
          <p:cNvSpPr txBox="1"/>
          <p:nvPr/>
        </p:nvSpPr>
        <p:spPr>
          <a:xfrm>
            <a:off x="6565443" y="1978767"/>
            <a:ext cx="94088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Social</a:t>
            </a:r>
          </a:p>
        </p:txBody>
      </p:sp>
      <p:sp>
        <p:nvSpPr>
          <p:cNvPr id="106" name="TextBox 105">
            <a:extLst>
              <a:ext uri="{FF2B5EF4-FFF2-40B4-BE49-F238E27FC236}">
                <a16:creationId xmlns:a16="http://schemas.microsoft.com/office/drawing/2014/main" id="{A102B51F-9C74-451F-BE65-9C09DEA680CD}"/>
              </a:ext>
            </a:extLst>
          </p:cNvPr>
          <p:cNvSpPr txBox="1"/>
          <p:nvPr/>
        </p:nvSpPr>
        <p:spPr>
          <a:xfrm>
            <a:off x="5823089" y="2400679"/>
            <a:ext cx="24255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108" name="TextBox 107">
            <a:extLst>
              <a:ext uri="{FF2B5EF4-FFF2-40B4-BE49-F238E27FC236}">
                <a16:creationId xmlns:a16="http://schemas.microsoft.com/office/drawing/2014/main" id="{5B623C44-0E9A-4FC5-AE0F-F65A2810AC9E}"/>
              </a:ext>
            </a:extLst>
          </p:cNvPr>
          <p:cNvSpPr txBox="1"/>
          <p:nvPr/>
        </p:nvSpPr>
        <p:spPr>
          <a:xfrm>
            <a:off x="4492447" y="5223142"/>
            <a:ext cx="132732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Economy</a:t>
            </a:r>
          </a:p>
        </p:txBody>
      </p:sp>
      <p:sp>
        <p:nvSpPr>
          <p:cNvPr id="109" name="TextBox 108">
            <a:extLst>
              <a:ext uri="{FF2B5EF4-FFF2-40B4-BE49-F238E27FC236}">
                <a16:creationId xmlns:a16="http://schemas.microsoft.com/office/drawing/2014/main" id="{58C82594-66DA-4ECA-9E28-2935FAA7C4CB}"/>
              </a:ext>
            </a:extLst>
          </p:cNvPr>
          <p:cNvSpPr txBox="1"/>
          <p:nvPr/>
        </p:nvSpPr>
        <p:spPr>
          <a:xfrm>
            <a:off x="3943313" y="5645054"/>
            <a:ext cx="24255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111" name="TextBox 110">
            <a:extLst>
              <a:ext uri="{FF2B5EF4-FFF2-40B4-BE49-F238E27FC236}">
                <a16:creationId xmlns:a16="http://schemas.microsoft.com/office/drawing/2014/main" id="{BB500A27-0809-4380-994E-823C4DD3A0B7}"/>
              </a:ext>
            </a:extLst>
          </p:cNvPr>
          <p:cNvSpPr txBox="1"/>
          <p:nvPr/>
        </p:nvSpPr>
        <p:spPr>
          <a:xfrm>
            <a:off x="8134882" y="5223142"/>
            <a:ext cx="156156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Technology</a:t>
            </a:r>
          </a:p>
        </p:txBody>
      </p:sp>
      <p:sp>
        <p:nvSpPr>
          <p:cNvPr id="112" name="TextBox 111">
            <a:extLst>
              <a:ext uri="{FF2B5EF4-FFF2-40B4-BE49-F238E27FC236}">
                <a16:creationId xmlns:a16="http://schemas.microsoft.com/office/drawing/2014/main" id="{047395A5-08EA-4DED-AA13-3EF3649D4A6E}"/>
              </a:ext>
            </a:extLst>
          </p:cNvPr>
          <p:cNvSpPr txBox="1"/>
          <p:nvPr/>
        </p:nvSpPr>
        <p:spPr>
          <a:xfrm>
            <a:off x="7702868" y="5645054"/>
            <a:ext cx="24255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Tree>
    <p:extLst>
      <p:ext uri="{BB962C8B-B14F-4D97-AF65-F5344CB8AC3E}">
        <p14:creationId xmlns:p14="http://schemas.microsoft.com/office/powerpoint/2010/main" val="3741671600"/>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4CDA39-BD6F-4837-A45C-D0343551771C}"/>
              </a:ext>
            </a:extLst>
          </p:cNvPr>
          <p:cNvSpPr/>
          <p:nvPr/>
        </p:nvSpPr>
        <p:spPr>
          <a:xfrm>
            <a:off x="687321" y="1994874"/>
            <a:ext cx="10817352" cy="4177325"/>
          </a:xfrm>
          <a:prstGeom prst="rect">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1" name="Straight Connector 20">
            <a:extLst>
              <a:ext uri="{FF2B5EF4-FFF2-40B4-BE49-F238E27FC236}">
                <a16:creationId xmlns:a16="http://schemas.microsoft.com/office/drawing/2014/main" id="{E74EFBF8-C453-4423-A172-C350EABB50F5}"/>
              </a:ext>
            </a:extLst>
          </p:cNvPr>
          <p:cNvCxnSpPr/>
          <p:nvPr/>
        </p:nvCxnSpPr>
        <p:spPr>
          <a:xfrm>
            <a:off x="3391659" y="1994874"/>
            <a:ext cx="0" cy="417732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48DFB75-D656-45BE-98DC-BA99ED0C51A5}"/>
              </a:ext>
            </a:extLst>
          </p:cNvPr>
          <p:cNvCxnSpPr/>
          <p:nvPr/>
        </p:nvCxnSpPr>
        <p:spPr>
          <a:xfrm>
            <a:off x="6095998" y="1994874"/>
            <a:ext cx="0" cy="417732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56E899-4A9F-4011-8858-6AF05166295C}"/>
              </a:ext>
            </a:extLst>
          </p:cNvPr>
          <p:cNvCxnSpPr/>
          <p:nvPr/>
        </p:nvCxnSpPr>
        <p:spPr>
          <a:xfrm>
            <a:off x="8800336" y="1994874"/>
            <a:ext cx="0" cy="417732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8DDFB68-71E0-4165-8E6F-B1AB5D10C089}"/>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Product Life Cycle</a:t>
            </a:r>
          </a:p>
        </p:txBody>
      </p:sp>
      <p:sp>
        <p:nvSpPr>
          <p:cNvPr id="4" name="TextBox 3">
            <a:extLst>
              <a:ext uri="{FF2B5EF4-FFF2-40B4-BE49-F238E27FC236}">
                <a16:creationId xmlns:a16="http://schemas.microsoft.com/office/drawing/2014/main" id="{3EFFC434-2DFA-4CC9-BCEF-76B2A4FC31F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8" name="Freeform: Shape 27">
            <a:extLst>
              <a:ext uri="{FF2B5EF4-FFF2-40B4-BE49-F238E27FC236}">
                <a16:creationId xmlns:a16="http://schemas.microsoft.com/office/drawing/2014/main" id="{7F5442C8-6687-4833-ADA9-E25126AC87AF}"/>
              </a:ext>
            </a:extLst>
          </p:cNvPr>
          <p:cNvSpPr/>
          <p:nvPr/>
        </p:nvSpPr>
        <p:spPr>
          <a:xfrm>
            <a:off x="2000249" y="3210583"/>
            <a:ext cx="8162922" cy="1285875"/>
          </a:xfrm>
          <a:custGeom>
            <a:avLst/>
            <a:gdLst>
              <a:gd name="connsiteX0" fmla="*/ 0 w 10401300"/>
              <a:gd name="connsiteY0" fmla="*/ 2850220 h 2850220"/>
              <a:gd name="connsiteX1" fmla="*/ 3790950 w 10401300"/>
              <a:gd name="connsiteY1" fmla="*/ 1564345 h 2850220"/>
              <a:gd name="connsiteX2" fmla="*/ 6905625 w 10401300"/>
              <a:gd name="connsiteY2" fmla="*/ 11770 h 2850220"/>
              <a:gd name="connsiteX3" fmla="*/ 10401300 w 10401300"/>
              <a:gd name="connsiteY3" fmla="*/ 2431120 h 2850220"/>
              <a:gd name="connsiteX0" fmla="*/ 0 w 10401300"/>
              <a:gd name="connsiteY0" fmla="*/ 2850220 h 2850220"/>
              <a:gd name="connsiteX1" fmla="*/ 3790950 w 10401300"/>
              <a:gd name="connsiteY1" fmla="*/ 1564345 h 2850220"/>
              <a:gd name="connsiteX2" fmla="*/ 6905625 w 10401300"/>
              <a:gd name="connsiteY2" fmla="*/ 11770 h 2850220"/>
              <a:gd name="connsiteX3" fmla="*/ 10401300 w 10401300"/>
              <a:gd name="connsiteY3" fmla="*/ 2431120 h 2850220"/>
              <a:gd name="connsiteX0" fmla="*/ 0 w 10401300"/>
              <a:gd name="connsiteY0" fmla="*/ 2850220 h 2850220"/>
              <a:gd name="connsiteX1" fmla="*/ 3790950 w 10401300"/>
              <a:gd name="connsiteY1" fmla="*/ 1564345 h 2850220"/>
              <a:gd name="connsiteX2" fmla="*/ 6905625 w 10401300"/>
              <a:gd name="connsiteY2" fmla="*/ 11770 h 2850220"/>
              <a:gd name="connsiteX3" fmla="*/ 10401300 w 10401300"/>
              <a:gd name="connsiteY3" fmla="*/ 2431120 h 2850220"/>
              <a:gd name="connsiteX0" fmla="*/ 0 w 10401300"/>
              <a:gd name="connsiteY0" fmla="*/ 2851489 h 2851489"/>
              <a:gd name="connsiteX1" fmla="*/ 3790950 w 10401300"/>
              <a:gd name="connsiteY1" fmla="*/ 1565614 h 2851489"/>
              <a:gd name="connsiteX2" fmla="*/ 6905625 w 10401300"/>
              <a:gd name="connsiteY2" fmla="*/ 13039 h 2851489"/>
              <a:gd name="connsiteX3" fmla="*/ 10401300 w 10401300"/>
              <a:gd name="connsiteY3" fmla="*/ 2432389 h 2851489"/>
              <a:gd name="connsiteX0" fmla="*/ 0 w 10220325"/>
              <a:gd name="connsiteY0" fmla="*/ 2640377 h 2640377"/>
              <a:gd name="connsiteX1" fmla="*/ 3609975 w 10220325"/>
              <a:gd name="connsiteY1" fmla="*/ 1564052 h 2640377"/>
              <a:gd name="connsiteX2" fmla="*/ 6724650 w 10220325"/>
              <a:gd name="connsiteY2" fmla="*/ 11477 h 2640377"/>
              <a:gd name="connsiteX3" fmla="*/ 10220325 w 10220325"/>
              <a:gd name="connsiteY3" fmla="*/ 2430827 h 2640377"/>
              <a:gd name="connsiteX0" fmla="*/ 0 w 10220325"/>
              <a:gd name="connsiteY0" fmla="*/ 2640377 h 2640377"/>
              <a:gd name="connsiteX1" fmla="*/ 3609975 w 10220325"/>
              <a:gd name="connsiteY1" fmla="*/ 1564052 h 2640377"/>
              <a:gd name="connsiteX2" fmla="*/ 6724650 w 10220325"/>
              <a:gd name="connsiteY2" fmla="*/ 11477 h 2640377"/>
              <a:gd name="connsiteX3" fmla="*/ 10220325 w 10220325"/>
              <a:gd name="connsiteY3" fmla="*/ 2430827 h 2640377"/>
              <a:gd name="connsiteX0" fmla="*/ 0 w 10220325"/>
              <a:gd name="connsiteY0" fmla="*/ 2641036 h 2641036"/>
              <a:gd name="connsiteX1" fmla="*/ 3609975 w 10220325"/>
              <a:gd name="connsiteY1" fmla="*/ 1564711 h 2641036"/>
              <a:gd name="connsiteX2" fmla="*/ 6724650 w 10220325"/>
              <a:gd name="connsiteY2" fmla="*/ 12136 h 2641036"/>
              <a:gd name="connsiteX3" fmla="*/ 10220325 w 10220325"/>
              <a:gd name="connsiteY3" fmla="*/ 2431486 h 2641036"/>
              <a:gd name="connsiteX0" fmla="*/ 0 w 10220325"/>
              <a:gd name="connsiteY0" fmla="*/ 2642281 h 2642281"/>
              <a:gd name="connsiteX1" fmla="*/ 3609975 w 10220325"/>
              <a:gd name="connsiteY1" fmla="*/ 1565956 h 2642281"/>
              <a:gd name="connsiteX2" fmla="*/ 6724650 w 10220325"/>
              <a:gd name="connsiteY2" fmla="*/ 13381 h 2642281"/>
              <a:gd name="connsiteX3" fmla="*/ 10220325 w 10220325"/>
              <a:gd name="connsiteY3" fmla="*/ 2432731 h 2642281"/>
              <a:gd name="connsiteX0" fmla="*/ 0 w 9233663"/>
              <a:gd name="connsiteY0" fmla="*/ 1743918 h 2429718"/>
              <a:gd name="connsiteX1" fmla="*/ 2623313 w 9233663"/>
              <a:gd name="connsiteY1" fmla="*/ 1562943 h 2429718"/>
              <a:gd name="connsiteX2" fmla="*/ 5737988 w 9233663"/>
              <a:gd name="connsiteY2" fmla="*/ 10368 h 2429718"/>
              <a:gd name="connsiteX3" fmla="*/ 9233663 w 9233663"/>
              <a:gd name="connsiteY3" fmla="*/ 2429718 h 2429718"/>
              <a:gd name="connsiteX0" fmla="*/ 0 w 9233663"/>
              <a:gd name="connsiteY0" fmla="*/ 1743918 h 2429718"/>
              <a:gd name="connsiteX1" fmla="*/ 2623313 w 9233663"/>
              <a:gd name="connsiteY1" fmla="*/ 1562943 h 2429718"/>
              <a:gd name="connsiteX2" fmla="*/ 5737988 w 9233663"/>
              <a:gd name="connsiteY2" fmla="*/ 10368 h 2429718"/>
              <a:gd name="connsiteX3" fmla="*/ 9233663 w 9233663"/>
              <a:gd name="connsiteY3" fmla="*/ 2429718 h 2429718"/>
              <a:gd name="connsiteX0" fmla="*/ 0 w 9233663"/>
              <a:gd name="connsiteY0" fmla="*/ 1744316 h 2430116"/>
              <a:gd name="connsiteX1" fmla="*/ 2623313 w 9233663"/>
              <a:gd name="connsiteY1" fmla="*/ 1563341 h 2430116"/>
              <a:gd name="connsiteX2" fmla="*/ 5737988 w 9233663"/>
              <a:gd name="connsiteY2" fmla="*/ 10766 h 2430116"/>
              <a:gd name="connsiteX3" fmla="*/ 9233663 w 9233663"/>
              <a:gd name="connsiteY3" fmla="*/ 2430116 h 2430116"/>
              <a:gd name="connsiteX0" fmla="*/ 0 w 8349391"/>
              <a:gd name="connsiteY0" fmla="*/ 1744316 h 1868065"/>
              <a:gd name="connsiteX1" fmla="*/ 2623313 w 8349391"/>
              <a:gd name="connsiteY1" fmla="*/ 1563341 h 1868065"/>
              <a:gd name="connsiteX2" fmla="*/ 5737988 w 8349391"/>
              <a:gd name="connsiteY2" fmla="*/ 10766 h 1868065"/>
              <a:gd name="connsiteX3" fmla="*/ 8349391 w 8349391"/>
              <a:gd name="connsiteY3" fmla="*/ 1534766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744316 h 1868065"/>
              <a:gd name="connsiteX1" fmla="*/ 2623313 w 8116688"/>
              <a:gd name="connsiteY1" fmla="*/ 1563341 h 1868065"/>
              <a:gd name="connsiteX2" fmla="*/ 5737988 w 8116688"/>
              <a:gd name="connsiteY2" fmla="*/ 10766 h 1868065"/>
              <a:gd name="connsiteX3" fmla="*/ 8116688 w 8116688"/>
              <a:gd name="connsiteY3" fmla="*/ 1353791 h 1868065"/>
              <a:gd name="connsiteX0" fmla="*/ 0 w 8116688"/>
              <a:gd name="connsiteY0" fmla="*/ 1064430 h 1148001"/>
              <a:gd name="connsiteX1" fmla="*/ 2623313 w 8116688"/>
              <a:gd name="connsiteY1" fmla="*/ 883455 h 1148001"/>
              <a:gd name="connsiteX2" fmla="*/ 5412203 w 8116688"/>
              <a:gd name="connsiteY2" fmla="*/ 16680 h 1148001"/>
              <a:gd name="connsiteX3" fmla="*/ 8116688 w 8116688"/>
              <a:gd name="connsiteY3" fmla="*/ 673905 h 1148001"/>
              <a:gd name="connsiteX0" fmla="*/ 0 w 8098072"/>
              <a:gd name="connsiteY0" fmla="*/ 1064430 h 1302555"/>
              <a:gd name="connsiteX1" fmla="*/ 2623313 w 8098072"/>
              <a:gd name="connsiteY1" fmla="*/ 883455 h 1302555"/>
              <a:gd name="connsiteX2" fmla="*/ 5412203 w 8098072"/>
              <a:gd name="connsiteY2" fmla="*/ 16680 h 1302555"/>
              <a:gd name="connsiteX3" fmla="*/ 8098072 w 8098072"/>
              <a:gd name="connsiteY3" fmla="*/ 1302555 h 1302555"/>
              <a:gd name="connsiteX0" fmla="*/ 0 w 8098072"/>
              <a:gd name="connsiteY0" fmla="*/ 1047750 h 1285875"/>
              <a:gd name="connsiteX1" fmla="*/ 2623313 w 8098072"/>
              <a:gd name="connsiteY1" fmla="*/ 866775 h 1285875"/>
              <a:gd name="connsiteX2" fmla="*/ 5412203 w 8098072"/>
              <a:gd name="connsiteY2" fmla="*/ 0 h 1285875"/>
              <a:gd name="connsiteX3" fmla="*/ 8098072 w 8098072"/>
              <a:gd name="connsiteY3" fmla="*/ 1285875 h 1285875"/>
              <a:gd name="connsiteX0" fmla="*/ 0 w 8098072"/>
              <a:gd name="connsiteY0" fmla="*/ 1047750 h 1285875"/>
              <a:gd name="connsiteX1" fmla="*/ 2623313 w 8098072"/>
              <a:gd name="connsiteY1" fmla="*/ 866775 h 1285875"/>
              <a:gd name="connsiteX2" fmla="*/ 5412203 w 8098072"/>
              <a:gd name="connsiteY2" fmla="*/ 0 h 1285875"/>
              <a:gd name="connsiteX3" fmla="*/ 8098072 w 8098072"/>
              <a:gd name="connsiteY3" fmla="*/ 1285875 h 1285875"/>
              <a:gd name="connsiteX0" fmla="*/ 0 w 7977066"/>
              <a:gd name="connsiteY0" fmla="*/ 1057275 h 1285875"/>
              <a:gd name="connsiteX1" fmla="*/ 2502307 w 7977066"/>
              <a:gd name="connsiteY1" fmla="*/ 866775 h 1285875"/>
              <a:gd name="connsiteX2" fmla="*/ 5291197 w 7977066"/>
              <a:gd name="connsiteY2" fmla="*/ 0 h 1285875"/>
              <a:gd name="connsiteX3" fmla="*/ 7977066 w 7977066"/>
              <a:gd name="connsiteY3" fmla="*/ 1285875 h 1285875"/>
              <a:gd name="connsiteX0" fmla="*/ 0 w 7977066"/>
              <a:gd name="connsiteY0" fmla="*/ 1057275 h 1285875"/>
              <a:gd name="connsiteX1" fmla="*/ 2502307 w 7977066"/>
              <a:gd name="connsiteY1" fmla="*/ 866775 h 1285875"/>
              <a:gd name="connsiteX2" fmla="*/ 5291197 w 7977066"/>
              <a:gd name="connsiteY2" fmla="*/ 0 h 1285875"/>
              <a:gd name="connsiteX3" fmla="*/ 7977066 w 7977066"/>
              <a:gd name="connsiteY3" fmla="*/ 1285875 h 1285875"/>
            </a:gdLst>
            <a:ahLst/>
            <a:cxnLst>
              <a:cxn ang="0">
                <a:pos x="connsiteX0" y="connsiteY0"/>
              </a:cxn>
              <a:cxn ang="0">
                <a:pos x="connsiteX1" y="connsiteY1"/>
              </a:cxn>
              <a:cxn ang="0">
                <a:pos x="connsiteX2" y="connsiteY2"/>
              </a:cxn>
              <a:cxn ang="0">
                <a:pos x="connsiteX3" y="connsiteY3"/>
              </a:cxn>
            </a:cxnLst>
            <a:rect l="l" t="t" r="r" b="b"/>
            <a:pathLst>
              <a:path w="7977066" h="1285875">
                <a:moveTo>
                  <a:pt x="0" y="1057275"/>
                </a:moveTo>
                <a:cubicBezTo>
                  <a:pt x="1120016" y="1260475"/>
                  <a:pt x="1648365" y="1109662"/>
                  <a:pt x="2502307" y="866775"/>
                </a:cubicBezTo>
                <a:cubicBezTo>
                  <a:pt x="3356249" y="623888"/>
                  <a:pt x="4189472" y="7938"/>
                  <a:pt x="5291197" y="0"/>
                </a:cubicBezTo>
                <a:cubicBezTo>
                  <a:pt x="6206759" y="58737"/>
                  <a:pt x="7124492" y="500856"/>
                  <a:pt x="7977066" y="1285875"/>
                </a:cubicBezTo>
              </a:path>
            </a:pathLst>
          </a:custGeom>
          <a:noFill/>
          <a:ln w="12700">
            <a:solidFill>
              <a:schemeClr val="tx1">
                <a:lumMod val="85000"/>
                <a:lumOff val="1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Oval 28">
            <a:extLst>
              <a:ext uri="{FF2B5EF4-FFF2-40B4-BE49-F238E27FC236}">
                <a16:creationId xmlns:a16="http://schemas.microsoft.com/office/drawing/2014/main" id="{C2B55E8F-C5CF-4A21-A7BE-BCF1AD18DA6A}"/>
              </a:ext>
            </a:extLst>
          </p:cNvPr>
          <p:cNvSpPr/>
          <p:nvPr/>
        </p:nvSpPr>
        <p:spPr>
          <a:xfrm>
            <a:off x="1923666" y="4184848"/>
            <a:ext cx="153166" cy="153166"/>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Oval 29">
            <a:extLst>
              <a:ext uri="{FF2B5EF4-FFF2-40B4-BE49-F238E27FC236}">
                <a16:creationId xmlns:a16="http://schemas.microsoft.com/office/drawing/2014/main" id="{59526A94-B6A5-4403-BD61-9FA22296DE0C}"/>
              </a:ext>
            </a:extLst>
          </p:cNvPr>
          <p:cNvSpPr/>
          <p:nvPr/>
        </p:nvSpPr>
        <p:spPr>
          <a:xfrm>
            <a:off x="4667246" y="3930925"/>
            <a:ext cx="153166" cy="153166"/>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Oval 30">
            <a:extLst>
              <a:ext uri="{FF2B5EF4-FFF2-40B4-BE49-F238E27FC236}">
                <a16:creationId xmlns:a16="http://schemas.microsoft.com/office/drawing/2014/main" id="{00AE5051-C5A8-4D78-8622-57F025B6C67F}"/>
              </a:ext>
            </a:extLst>
          </p:cNvPr>
          <p:cNvSpPr/>
          <p:nvPr/>
        </p:nvSpPr>
        <p:spPr>
          <a:xfrm>
            <a:off x="7371584" y="3143525"/>
            <a:ext cx="153166" cy="153166"/>
          </a:xfrm>
          <a:prstGeom prst="ellipse">
            <a:avLst/>
          </a:pr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Oval 31">
            <a:extLst>
              <a:ext uri="{FF2B5EF4-FFF2-40B4-BE49-F238E27FC236}">
                <a16:creationId xmlns:a16="http://schemas.microsoft.com/office/drawing/2014/main" id="{3FB88C29-2651-4351-A305-FED0A95A82DD}"/>
              </a:ext>
            </a:extLst>
          </p:cNvPr>
          <p:cNvSpPr/>
          <p:nvPr/>
        </p:nvSpPr>
        <p:spPr>
          <a:xfrm>
            <a:off x="10075922" y="4423010"/>
            <a:ext cx="153166" cy="153166"/>
          </a:xfrm>
          <a:prstGeom prst="ellips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TextBox 32">
            <a:extLst>
              <a:ext uri="{FF2B5EF4-FFF2-40B4-BE49-F238E27FC236}">
                <a16:creationId xmlns:a16="http://schemas.microsoft.com/office/drawing/2014/main" id="{05AD8935-C1D5-43FE-A174-32F3055F6FE2}"/>
              </a:ext>
            </a:extLst>
          </p:cNvPr>
          <p:cNvSpPr txBox="1"/>
          <p:nvPr/>
        </p:nvSpPr>
        <p:spPr>
          <a:xfrm>
            <a:off x="1240528" y="4601481"/>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Introduction</a:t>
            </a:r>
          </a:p>
        </p:txBody>
      </p:sp>
      <p:sp>
        <p:nvSpPr>
          <p:cNvPr id="34" name="TextBox 33">
            <a:extLst>
              <a:ext uri="{FF2B5EF4-FFF2-40B4-BE49-F238E27FC236}">
                <a16:creationId xmlns:a16="http://schemas.microsoft.com/office/drawing/2014/main" id="{4840D253-C554-460A-BA37-465A71633B5A}"/>
              </a:ext>
            </a:extLst>
          </p:cNvPr>
          <p:cNvSpPr txBox="1"/>
          <p:nvPr/>
        </p:nvSpPr>
        <p:spPr>
          <a:xfrm>
            <a:off x="1154805" y="5023393"/>
            <a:ext cx="176937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37" name="TextBox 36">
            <a:extLst>
              <a:ext uri="{FF2B5EF4-FFF2-40B4-BE49-F238E27FC236}">
                <a16:creationId xmlns:a16="http://schemas.microsoft.com/office/drawing/2014/main" id="{4370A1BC-86E0-4212-9563-5A009054E97D}"/>
              </a:ext>
            </a:extLst>
          </p:cNvPr>
          <p:cNvSpPr txBox="1"/>
          <p:nvPr/>
        </p:nvSpPr>
        <p:spPr>
          <a:xfrm>
            <a:off x="4124436" y="4601481"/>
            <a:ext cx="123878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Growth</a:t>
            </a:r>
          </a:p>
        </p:txBody>
      </p:sp>
      <p:sp>
        <p:nvSpPr>
          <p:cNvPr id="38" name="TextBox 37">
            <a:extLst>
              <a:ext uri="{FF2B5EF4-FFF2-40B4-BE49-F238E27FC236}">
                <a16:creationId xmlns:a16="http://schemas.microsoft.com/office/drawing/2014/main" id="{E81F31E2-8C98-4AF5-8ED1-2DD34C621553}"/>
              </a:ext>
            </a:extLst>
          </p:cNvPr>
          <p:cNvSpPr txBox="1"/>
          <p:nvPr/>
        </p:nvSpPr>
        <p:spPr>
          <a:xfrm>
            <a:off x="3859144" y="5023393"/>
            <a:ext cx="176937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40" name="TextBox 39">
            <a:extLst>
              <a:ext uri="{FF2B5EF4-FFF2-40B4-BE49-F238E27FC236}">
                <a16:creationId xmlns:a16="http://schemas.microsoft.com/office/drawing/2014/main" id="{87E4EAC8-CACF-4E21-9D83-79777D0F7064}"/>
              </a:ext>
            </a:extLst>
          </p:cNvPr>
          <p:cNvSpPr txBox="1"/>
          <p:nvPr/>
        </p:nvSpPr>
        <p:spPr>
          <a:xfrm>
            <a:off x="6828774" y="4601481"/>
            <a:ext cx="123878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Maturity</a:t>
            </a:r>
          </a:p>
        </p:txBody>
      </p:sp>
      <p:sp>
        <p:nvSpPr>
          <p:cNvPr id="41" name="TextBox 40">
            <a:extLst>
              <a:ext uri="{FF2B5EF4-FFF2-40B4-BE49-F238E27FC236}">
                <a16:creationId xmlns:a16="http://schemas.microsoft.com/office/drawing/2014/main" id="{10FF80A6-9783-4ABE-AA98-8A9B33133B07}"/>
              </a:ext>
            </a:extLst>
          </p:cNvPr>
          <p:cNvSpPr txBox="1"/>
          <p:nvPr/>
        </p:nvSpPr>
        <p:spPr>
          <a:xfrm>
            <a:off x="6563482" y="5023393"/>
            <a:ext cx="176937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43" name="TextBox 42">
            <a:extLst>
              <a:ext uri="{FF2B5EF4-FFF2-40B4-BE49-F238E27FC236}">
                <a16:creationId xmlns:a16="http://schemas.microsoft.com/office/drawing/2014/main" id="{E98DFADA-87FE-404A-9AA7-6BF4C73415E4}"/>
              </a:ext>
            </a:extLst>
          </p:cNvPr>
          <p:cNvSpPr txBox="1"/>
          <p:nvPr/>
        </p:nvSpPr>
        <p:spPr>
          <a:xfrm>
            <a:off x="9533117" y="4601481"/>
            <a:ext cx="123878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Decline</a:t>
            </a:r>
          </a:p>
        </p:txBody>
      </p:sp>
      <p:sp>
        <p:nvSpPr>
          <p:cNvPr id="44" name="TextBox 43">
            <a:extLst>
              <a:ext uri="{FF2B5EF4-FFF2-40B4-BE49-F238E27FC236}">
                <a16:creationId xmlns:a16="http://schemas.microsoft.com/office/drawing/2014/main" id="{55D30E3B-ACF7-4490-A572-5A82F4160219}"/>
              </a:ext>
            </a:extLst>
          </p:cNvPr>
          <p:cNvSpPr txBox="1"/>
          <p:nvPr/>
        </p:nvSpPr>
        <p:spPr>
          <a:xfrm>
            <a:off x="9267825" y="5023393"/>
            <a:ext cx="176937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frequently gay terminated.</a:t>
            </a:r>
          </a:p>
        </p:txBody>
      </p:sp>
      <p:sp>
        <p:nvSpPr>
          <p:cNvPr id="45" name="Oval 44">
            <a:extLst>
              <a:ext uri="{FF2B5EF4-FFF2-40B4-BE49-F238E27FC236}">
                <a16:creationId xmlns:a16="http://schemas.microsoft.com/office/drawing/2014/main" id="{5829A7F1-5829-4109-BBAF-EF0961B1F9C0}"/>
              </a:ext>
            </a:extLst>
          </p:cNvPr>
          <p:cNvSpPr/>
          <p:nvPr/>
        </p:nvSpPr>
        <p:spPr>
          <a:xfrm>
            <a:off x="1687596" y="2248962"/>
            <a:ext cx="703788" cy="7037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Oval 45">
            <a:extLst>
              <a:ext uri="{FF2B5EF4-FFF2-40B4-BE49-F238E27FC236}">
                <a16:creationId xmlns:a16="http://schemas.microsoft.com/office/drawing/2014/main" id="{51F308D0-D2ED-4E9E-9CCE-D22EA2AC8A33}"/>
              </a:ext>
            </a:extLst>
          </p:cNvPr>
          <p:cNvSpPr/>
          <p:nvPr/>
        </p:nvSpPr>
        <p:spPr>
          <a:xfrm>
            <a:off x="4391936" y="2248962"/>
            <a:ext cx="703788" cy="7037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Oval 46">
            <a:extLst>
              <a:ext uri="{FF2B5EF4-FFF2-40B4-BE49-F238E27FC236}">
                <a16:creationId xmlns:a16="http://schemas.microsoft.com/office/drawing/2014/main" id="{47210E5B-BF0D-4881-9357-20A24F8790B5}"/>
              </a:ext>
            </a:extLst>
          </p:cNvPr>
          <p:cNvSpPr/>
          <p:nvPr/>
        </p:nvSpPr>
        <p:spPr>
          <a:xfrm>
            <a:off x="7096276" y="2248962"/>
            <a:ext cx="703788" cy="7037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Oval 47">
            <a:extLst>
              <a:ext uri="{FF2B5EF4-FFF2-40B4-BE49-F238E27FC236}">
                <a16:creationId xmlns:a16="http://schemas.microsoft.com/office/drawing/2014/main" id="{BBB68AC5-4974-45D7-9B9F-0916514143E7}"/>
              </a:ext>
            </a:extLst>
          </p:cNvPr>
          <p:cNvSpPr/>
          <p:nvPr/>
        </p:nvSpPr>
        <p:spPr>
          <a:xfrm>
            <a:off x="9800616" y="2248962"/>
            <a:ext cx="703788" cy="70378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62" name="Group 61">
            <a:extLst>
              <a:ext uri="{FF2B5EF4-FFF2-40B4-BE49-F238E27FC236}">
                <a16:creationId xmlns:a16="http://schemas.microsoft.com/office/drawing/2014/main" id="{A21752C4-CCE4-4BAA-B673-0BAF2ED095C7}"/>
              </a:ext>
            </a:extLst>
          </p:cNvPr>
          <p:cNvGrpSpPr/>
          <p:nvPr/>
        </p:nvGrpSpPr>
        <p:grpSpPr>
          <a:xfrm>
            <a:off x="4547044" y="2404070"/>
            <a:ext cx="368172" cy="368172"/>
            <a:chOff x="290512" y="1133476"/>
            <a:chExt cx="647700" cy="647699"/>
          </a:xfrm>
          <a:solidFill>
            <a:schemeClr val="bg1"/>
          </a:solidFill>
        </p:grpSpPr>
        <p:sp>
          <p:nvSpPr>
            <p:cNvPr id="53" name="Freeform 5">
              <a:extLst>
                <a:ext uri="{FF2B5EF4-FFF2-40B4-BE49-F238E27FC236}">
                  <a16:creationId xmlns:a16="http://schemas.microsoft.com/office/drawing/2014/main" id="{E657859F-E5BC-4686-8786-47EE2A9DC76E}"/>
                </a:ext>
              </a:extLst>
            </p:cNvPr>
            <p:cNvSpPr>
              <a:spLocks noEditPoints="1"/>
            </p:cNvSpPr>
            <p:nvPr/>
          </p:nvSpPr>
          <p:spPr bwMode="auto">
            <a:xfrm>
              <a:off x="290512" y="1350963"/>
              <a:ext cx="646113" cy="430212"/>
            </a:xfrm>
            <a:custGeom>
              <a:avLst/>
              <a:gdLst>
                <a:gd name="T0" fmla="*/ 1398 w 1440"/>
                <a:gd name="T1" fmla="*/ 875 h 959"/>
                <a:gd name="T2" fmla="*/ 1353 w 1440"/>
                <a:gd name="T3" fmla="*/ 875 h 959"/>
                <a:gd name="T4" fmla="*/ 1353 w 1440"/>
                <a:gd name="T5" fmla="*/ 43 h 959"/>
                <a:gd name="T6" fmla="*/ 1310 w 1440"/>
                <a:gd name="T7" fmla="*/ 0 h 959"/>
                <a:gd name="T8" fmla="*/ 1142 w 1440"/>
                <a:gd name="T9" fmla="*/ 0 h 959"/>
                <a:gd name="T10" fmla="*/ 1099 w 1440"/>
                <a:gd name="T11" fmla="*/ 43 h 959"/>
                <a:gd name="T12" fmla="*/ 1099 w 1440"/>
                <a:gd name="T13" fmla="*/ 875 h 959"/>
                <a:gd name="T14" fmla="*/ 1015 w 1440"/>
                <a:gd name="T15" fmla="*/ 875 h 959"/>
                <a:gd name="T16" fmla="*/ 1015 w 1440"/>
                <a:gd name="T17" fmla="*/ 324 h 959"/>
                <a:gd name="T18" fmla="*/ 973 w 1440"/>
                <a:gd name="T19" fmla="*/ 282 h 959"/>
                <a:gd name="T20" fmla="*/ 804 w 1440"/>
                <a:gd name="T21" fmla="*/ 282 h 959"/>
                <a:gd name="T22" fmla="*/ 762 w 1440"/>
                <a:gd name="T23" fmla="*/ 324 h 959"/>
                <a:gd name="T24" fmla="*/ 762 w 1440"/>
                <a:gd name="T25" fmla="*/ 875 h 959"/>
                <a:gd name="T26" fmla="*/ 678 w 1440"/>
                <a:gd name="T27" fmla="*/ 875 h 959"/>
                <a:gd name="T28" fmla="*/ 678 w 1440"/>
                <a:gd name="T29" fmla="*/ 478 h 959"/>
                <a:gd name="T30" fmla="*/ 635 w 1440"/>
                <a:gd name="T31" fmla="*/ 436 h 959"/>
                <a:gd name="T32" fmla="*/ 467 w 1440"/>
                <a:gd name="T33" fmla="*/ 436 h 959"/>
                <a:gd name="T34" fmla="*/ 425 w 1440"/>
                <a:gd name="T35" fmla="*/ 478 h 959"/>
                <a:gd name="T36" fmla="*/ 425 w 1440"/>
                <a:gd name="T37" fmla="*/ 875 h 959"/>
                <a:gd name="T38" fmla="*/ 340 w 1440"/>
                <a:gd name="T39" fmla="*/ 875 h 959"/>
                <a:gd name="T40" fmla="*/ 340 w 1440"/>
                <a:gd name="T41" fmla="*/ 580 h 959"/>
                <a:gd name="T42" fmla="*/ 298 w 1440"/>
                <a:gd name="T43" fmla="*/ 538 h 959"/>
                <a:gd name="T44" fmla="*/ 129 w 1440"/>
                <a:gd name="T45" fmla="*/ 538 h 959"/>
                <a:gd name="T46" fmla="*/ 87 w 1440"/>
                <a:gd name="T47" fmla="*/ 580 h 959"/>
                <a:gd name="T48" fmla="*/ 87 w 1440"/>
                <a:gd name="T49" fmla="*/ 875 h 959"/>
                <a:gd name="T50" fmla="*/ 42 w 1440"/>
                <a:gd name="T51" fmla="*/ 875 h 959"/>
                <a:gd name="T52" fmla="*/ 0 w 1440"/>
                <a:gd name="T53" fmla="*/ 917 h 959"/>
                <a:gd name="T54" fmla="*/ 42 w 1440"/>
                <a:gd name="T55" fmla="*/ 959 h 959"/>
                <a:gd name="T56" fmla="*/ 1398 w 1440"/>
                <a:gd name="T57" fmla="*/ 959 h 959"/>
                <a:gd name="T58" fmla="*/ 1440 w 1440"/>
                <a:gd name="T59" fmla="*/ 917 h 959"/>
                <a:gd name="T60" fmla="*/ 1398 w 1440"/>
                <a:gd name="T61" fmla="*/ 875 h 959"/>
                <a:gd name="T62" fmla="*/ 1398 w 1440"/>
                <a:gd name="T63" fmla="*/ 875 h 959"/>
                <a:gd name="T64" fmla="*/ 1398 w 1440"/>
                <a:gd name="T65" fmla="*/ 875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0" h="959">
                  <a:moveTo>
                    <a:pt x="1398" y="875"/>
                  </a:moveTo>
                  <a:cubicBezTo>
                    <a:pt x="1353" y="875"/>
                    <a:pt x="1353" y="875"/>
                    <a:pt x="1353" y="875"/>
                  </a:cubicBezTo>
                  <a:cubicBezTo>
                    <a:pt x="1353" y="43"/>
                    <a:pt x="1353" y="43"/>
                    <a:pt x="1353" y="43"/>
                  </a:cubicBezTo>
                  <a:cubicBezTo>
                    <a:pt x="1353" y="19"/>
                    <a:pt x="1334" y="0"/>
                    <a:pt x="1310" y="0"/>
                  </a:cubicBezTo>
                  <a:cubicBezTo>
                    <a:pt x="1142" y="0"/>
                    <a:pt x="1142" y="0"/>
                    <a:pt x="1142" y="0"/>
                  </a:cubicBezTo>
                  <a:cubicBezTo>
                    <a:pt x="1118" y="0"/>
                    <a:pt x="1099" y="19"/>
                    <a:pt x="1099" y="43"/>
                  </a:cubicBezTo>
                  <a:cubicBezTo>
                    <a:pt x="1099" y="875"/>
                    <a:pt x="1099" y="875"/>
                    <a:pt x="1099" y="875"/>
                  </a:cubicBezTo>
                  <a:cubicBezTo>
                    <a:pt x="1015" y="875"/>
                    <a:pt x="1015" y="875"/>
                    <a:pt x="1015" y="875"/>
                  </a:cubicBezTo>
                  <a:cubicBezTo>
                    <a:pt x="1015" y="324"/>
                    <a:pt x="1015" y="324"/>
                    <a:pt x="1015" y="324"/>
                  </a:cubicBezTo>
                  <a:cubicBezTo>
                    <a:pt x="1015" y="301"/>
                    <a:pt x="996" y="282"/>
                    <a:pt x="973" y="282"/>
                  </a:cubicBezTo>
                  <a:cubicBezTo>
                    <a:pt x="804" y="282"/>
                    <a:pt x="804" y="282"/>
                    <a:pt x="804" y="282"/>
                  </a:cubicBezTo>
                  <a:cubicBezTo>
                    <a:pt x="781" y="282"/>
                    <a:pt x="762" y="301"/>
                    <a:pt x="762" y="324"/>
                  </a:cubicBezTo>
                  <a:cubicBezTo>
                    <a:pt x="762" y="875"/>
                    <a:pt x="762" y="875"/>
                    <a:pt x="762" y="875"/>
                  </a:cubicBezTo>
                  <a:cubicBezTo>
                    <a:pt x="678" y="875"/>
                    <a:pt x="678" y="875"/>
                    <a:pt x="678" y="875"/>
                  </a:cubicBezTo>
                  <a:cubicBezTo>
                    <a:pt x="678" y="478"/>
                    <a:pt x="678" y="478"/>
                    <a:pt x="678" y="478"/>
                  </a:cubicBezTo>
                  <a:cubicBezTo>
                    <a:pt x="678" y="455"/>
                    <a:pt x="659" y="436"/>
                    <a:pt x="635" y="436"/>
                  </a:cubicBezTo>
                  <a:cubicBezTo>
                    <a:pt x="467" y="436"/>
                    <a:pt x="467" y="436"/>
                    <a:pt x="467" y="436"/>
                  </a:cubicBezTo>
                  <a:cubicBezTo>
                    <a:pt x="443" y="436"/>
                    <a:pt x="425" y="455"/>
                    <a:pt x="425" y="478"/>
                  </a:cubicBezTo>
                  <a:cubicBezTo>
                    <a:pt x="425" y="875"/>
                    <a:pt x="425" y="875"/>
                    <a:pt x="425" y="875"/>
                  </a:cubicBezTo>
                  <a:cubicBezTo>
                    <a:pt x="340" y="875"/>
                    <a:pt x="340" y="875"/>
                    <a:pt x="340" y="875"/>
                  </a:cubicBezTo>
                  <a:cubicBezTo>
                    <a:pt x="340" y="580"/>
                    <a:pt x="340" y="580"/>
                    <a:pt x="340" y="580"/>
                  </a:cubicBezTo>
                  <a:cubicBezTo>
                    <a:pt x="340" y="556"/>
                    <a:pt x="321" y="538"/>
                    <a:pt x="298" y="538"/>
                  </a:cubicBezTo>
                  <a:cubicBezTo>
                    <a:pt x="129" y="538"/>
                    <a:pt x="129" y="538"/>
                    <a:pt x="129" y="538"/>
                  </a:cubicBezTo>
                  <a:cubicBezTo>
                    <a:pt x="106" y="538"/>
                    <a:pt x="87" y="556"/>
                    <a:pt x="87" y="580"/>
                  </a:cubicBezTo>
                  <a:cubicBezTo>
                    <a:pt x="87" y="875"/>
                    <a:pt x="87" y="875"/>
                    <a:pt x="87" y="875"/>
                  </a:cubicBezTo>
                  <a:cubicBezTo>
                    <a:pt x="42" y="875"/>
                    <a:pt x="42" y="875"/>
                    <a:pt x="42" y="875"/>
                  </a:cubicBezTo>
                  <a:cubicBezTo>
                    <a:pt x="19" y="875"/>
                    <a:pt x="0" y="894"/>
                    <a:pt x="0" y="917"/>
                  </a:cubicBezTo>
                  <a:cubicBezTo>
                    <a:pt x="0" y="941"/>
                    <a:pt x="19" y="959"/>
                    <a:pt x="42" y="959"/>
                  </a:cubicBezTo>
                  <a:cubicBezTo>
                    <a:pt x="1398" y="959"/>
                    <a:pt x="1398" y="959"/>
                    <a:pt x="1398" y="959"/>
                  </a:cubicBezTo>
                  <a:cubicBezTo>
                    <a:pt x="1421" y="959"/>
                    <a:pt x="1440" y="941"/>
                    <a:pt x="1440" y="917"/>
                  </a:cubicBezTo>
                  <a:cubicBezTo>
                    <a:pt x="1440" y="894"/>
                    <a:pt x="1421" y="875"/>
                    <a:pt x="1398" y="875"/>
                  </a:cubicBezTo>
                  <a:close/>
                  <a:moveTo>
                    <a:pt x="1398" y="875"/>
                  </a:moveTo>
                  <a:cubicBezTo>
                    <a:pt x="1398" y="875"/>
                    <a:pt x="1398" y="875"/>
                    <a:pt x="1398" y="87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6">
              <a:extLst>
                <a:ext uri="{FF2B5EF4-FFF2-40B4-BE49-F238E27FC236}">
                  <a16:creationId xmlns:a16="http://schemas.microsoft.com/office/drawing/2014/main" id="{3B1B5622-1DE4-4342-BA7B-0FAEBE7EC62A}"/>
                </a:ext>
              </a:extLst>
            </p:cNvPr>
            <p:cNvSpPr>
              <a:spLocks noEditPoints="1"/>
            </p:cNvSpPr>
            <p:nvPr/>
          </p:nvSpPr>
          <p:spPr bwMode="auto">
            <a:xfrm>
              <a:off x="290512" y="1133476"/>
              <a:ext cx="647700" cy="409575"/>
            </a:xfrm>
            <a:custGeom>
              <a:avLst/>
              <a:gdLst>
                <a:gd name="T0" fmla="*/ 42 w 1444"/>
                <a:gd name="T1" fmla="*/ 911 h 911"/>
                <a:gd name="T2" fmla="*/ 846 w 1444"/>
                <a:gd name="T3" fmla="*/ 645 h 911"/>
                <a:gd name="T4" fmla="*/ 1316 w 1444"/>
                <a:gd name="T5" fmla="*/ 162 h 911"/>
                <a:gd name="T6" fmla="*/ 1357 w 1444"/>
                <a:gd name="T7" fmla="*/ 315 h 911"/>
                <a:gd name="T8" fmla="*/ 1409 w 1444"/>
                <a:gd name="T9" fmla="*/ 345 h 911"/>
                <a:gd name="T10" fmla="*/ 1438 w 1444"/>
                <a:gd name="T11" fmla="*/ 294 h 911"/>
                <a:gd name="T12" fmla="*/ 1369 w 1444"/>
                <a:gd name="T13" fmla="*/ 36 h 911"/>
                <a:gd name="T14" fmla="*/ 1318 w 1444"/>
                <a:gd name="T15" fmla="*/ 6 h 911"/>
                <a:gd name="T16" fmla="*/ 1060 w 1444"/>
                <a:gd name="T17" fmla="*/ 75 h 911"/>
                <a:gd name="T18" fmla="*/ 1030 w 1444"/>
                <a:gd name="T19" fmla="*/ 127 h 911"/>
                <a:gd name="T20" fmla="*/ 1082 w 1444"/>
                <a:gd name="T21" fmla="*/ 156 h 911"/>
                <a:gd name="T22" fmla="*/ 1248 w 1444"/>
                <a:gd name="T23" fmla="*/ 112 h 911"/>
                <a:gd name="T24" fmla="*/ 799 w 1444"/>
                <a:gd name="T25" fmla="*/ 575 h 911"/>
                <a:gd name="T26" fmla="*/ 42 w 1444"/>
                <a:gd name="T27" fmla="*/ 827 h 911"/>
                <a:gd name="T28" fmla="*/ 0 w 1444"/>
                <a:gd name="T29" fmla="*/ 869 h 911"/>
                <a:gd name="T30" fmla="*/ 42 w 1444"/>
                <a:gd name="T31" fmla="*/ 911 h 911"/>
                <a:gd name="T32" fmla="*/ 42 w 1444"/>
                <a:gd name="T33" fmla="*/ 911 h 911"/>
                <a:gd name="T34" fmla="*/ 42 w 1444"/>
                <a:gd name="T35" fmla="*/ 911 h 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44" h="911">
                  <a:moveTo>
                    <a:pt x="42" y="911"/>
                  </a:moveTo>
                  <a:cubicBezTo>
                    <a:pt x="305" y="911"/>
                    <a:pt x="591" y="816"/>
                    <a:pt x="846" y="645"/>
                  </a:cubicBezTo>
                  <a:cubicBezTo>
                    <a:pt x="1046" y="510"/>
                    <a:pt x="1212" y="338"/>
                    <a:pt x="1316" y="162"/>
                  </a:cubicBezTo>
                  <a:cubicBezTo>
                    <a:pt x="1357" y="315"/>
                    <a:pt x="1357" y="315"/>
                    <a:pt x="1357" y="315"/>
                  </a:cubicBezTo>
                  <a:cubicBezTo>
                    <a:pt x="1362" y="334"/>
                    <a:pt x="1386" y="350"/>
                    <a:pt x="1409" y="345"/>
                  </a:cubicBezTo>
                  <a:cubicBezTo>
                    <a:pt x="1431" y="340"/>
                    <a:pt x="1444" y="316"/>
                    <a:pt x="1438" y="294"/>
                  </a:cubicBezTo>
                  <a:cubicBezTo>
                    <a:pt x="1369" y="36"/>
                    <a:pt x="1369" y="36"/>
                    <a:pt x="1369" y="36"/>
                  </a:cubicBezTo>
                  <a:cubicBezTo>
                    <a:pt x="1363" y="13"/>
                    <a:pt x="1340" y="0"/>
                    <a:pt x="1318" y="6"/>
                  </a:cubicBezTo>
                  <a:cubicBezTo>
                    <a:pt x="1060" y="75"/>
                    <a:pt x="1060" y="75"/>
                    <a:pt x="1060" y="75"/>
                  </a:cubicBezTo>
                  <a:cubicBezTo>
                    <a:pt x="1037" y="81"/>
                    <a:pt x="1024" y="104"/>
                    <a:pt x="1030" y="127"/>
                  </a:cubicBezTo>
                  <a:cubicBezTo>
                    <a:pt x="1036" y="149"/>
                    <a:pt x="1059" y="162"/>
                    <a:pt x="1082" y="156"/>
                  </a:cubicBezTo>
                  <a:cubicBezTo>
                    <a:pt x="1248" y="112"/>
                    <a:pt x="1248" y="112"/>
                    <a:pt x="1248" y="112"/>
                  </a:cubicBezTo>
                  <a:cubicBezTo>
                    <a:pt x="1151" y="280"/>
                    <a:pt x="992" y="445"/>
                    <a:pt x="799" y="575"/>
                  </a:cubicBezTo>
                  <a:cubicBezTo>
                    <a:pt x="558" y="737"/>
                    <a:pt x="289" y="827"/>
                    <a:pt x="42" y="827"/>
                  </a:cubicBezTo>
                  <a:cubicBezTo>
                    <a:pt x="19" y="827"/>
                    <a:pt x="0" y="845"/>
                    <a:pt x="0" y="869"/>
                  </a:cubicBezTo>
                  <a:cubicBezTo>
                    <a:pt x="0" y="892"/>
                    <a:pt x="19" y="911"/>
                    <a:pt x="42" y="911"/>
                  </a:cubicBezTo>
                  <a:close/>
                  <a:moveTo>
                    <a:pt x="42" y="911"/>
                  </a:moveTo>
                  <a:cubicBezTo>
                    <a:pt x="42" y="911"/>
                    <a:pt x="42" y="911"/>
                    <a:pt x="42" y="9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5" name="Freeform 7">
            <a:extLst>
              <a:ext uri="{FF2B5EF4-FFF2-40B4-BE49-F238E27FC236}">
                <a16:creationId xmlns:a16="http://schemas.microsoft.com/office/drawing/2014/main" id="{1381D0F8-96D7-494D-8858-C183ACBFDBF0}"/>
              </a:ext>
            </a:extLst>
          </p:cNvPr>
          <p:cNvSpPr>
            <a:spLocks noEditPoints="1"/>
          </p:cNvSpPr>
          <p:nvPr/>
        </p:nvSpPr>
        <p:spPr bwMode="auto">
          <a:xfrm>
            <a:off x="1821259" y="2460579"/>
            <a:ext cx="436462" cy="322788"/>
          </a:xfrm>
          <a:custGeom>
            <a:avLst/>
            <a:gdLst>
              <a:gd name="T0" fmla="*/ 1439 w 1439"/>
              <a:gd name="T1" fmla="*/ 575 h 1066"/>
              <a:gd name="T2" fmla="*/ 1203 w 1439"/>
              <a:gd name="T3" fmla="*/ 575 h 1066"/>
              <a:gd name="T4" fmla="*/ 790 w 1439"/>
              <a:gd name="T5" fmla="*/ 268 h 1066"/>
              <a:gd name="T6" fmla="*/ 472 w 1439"/>
              <a:gd name="T7" fmla="*/ 297 h 1066"/>
              <a:gd name="T8" fmla="*/ 867 w 1439"/>
              <a:gd name="T9" fmla="*/ 27 h 1066"/>
              <a:gd name="T10" fmla="*/ 1155 w 1439"/>
              <a:gd name="T11" fmla="*/ 177 h 1066"/>
              <a:gd name="T12" fmla="*/ 1439 w 1439"/>
              <a:gd name="T13" fmla="*/ 139 h 1066"/>
              <a:gd name="T14" fmla="*/ 474 w 1439"/>
              <a:gd name="T15" fmla="*/ 791 h 1066"/>
              <a:gd name="T16" fmla="*/ 380 w 1439"/>
              <a:gd name="T17" fmla="*/ 694 h 1066"/>
              <a:gd name="T18" fmla="*/ 287 w 1439"/>
              <a:gd name="T19" fmla="*/ 598 h 1066"/>
              <a:gd name="T20" fmla="*/ 139 w 1439"/>
              <a:gd name="T21" fmla="*/ 733 h 1066"/>
              <a:gd name="T22" fmla="*/ 232 w 1439"/>
              <a:gd name="T23" fmla="*/ 830 h 1066"/>
              <a:gd name="T24" fmla="*/ 326 w 1439"/>
              <a:gd name="T25" fmla="*/ 926 h 1066"/>
              <a:gd name="T26" fmla="*/ 424 w 1439"/>
              <a:gd name="T27" fmla="*/ 1030 h 1066"/>
              <a:gd name="T28" fmla="*/ 572 w 1439"/>
              <a:gd name="T29" fmla="*/ 895 h 1066"/>
              <a:gd name="T30" fmla="*/ 1139 w 1439"/>
              <a:gd name="T31" fmla="*/ 650 h 1066"/>
              <a:gd name="T32" fmla="*/ 767 w 1439"/>
              <a:gd name="T33" fmla="*/ 357 h 1066"/>
              <a:gd name="T34" fmla="*/ 557 w 1439"/>
              <a:gd name="T35" fmla="*/ 443 h 1066"/>
              <a:gd name="T36" fmla="*/ 481 w 1439"/>
              <a:gd name="T37" fmla="*/ 178 h 1066"/>
              <a:gd name="T38" fmla="*/ 542 w 1439"/>
              <a:gd name="T39" fmla="*/ 17 h 1066"/>
              <a:gd name="T40" fmla="*/ 144 w 1439"/>
              <a:gd name="T41" fmla="*/ 141 h 1066"/>
              <a:gd name="T42" fmla="*/ 0 w 1439"/>
              <a:gd name="T43" fmla="*/ 589 h 1066"/>
              <a:gd name="T44" fmla="*/ 118 w 1439"/>
              <a:gd name="T45" fmla="*/ 552 h 1066"/>
              <a:gd name="T46" fmla="*/ 370 w 1439"/>
              <a:gd name="T47" fmla="*/ 612 h 1066"/>
              <a:gd name="T48" fmla="*/ 464 w 1439"/>
              <a:gd name="T49" fmla="*/ 708 h 1066"/>
              <a:gd name="T50" fmla="*/ 559 w 1439"/>
              <a:gd name="T51" fmla="*/ 811 h 1066"/>
              <a:gd name="T52" fmla="*/ 658 w 1439"/>
              <a:gd name="T53" fmla="*/ 973 h 1066"/>
              <a:gd name="T54" fmla="*/ 692 w 1439"/>
              <a:gd name="T55" fmla="*/ 1009 h 1066"/>
              <a:gd name="T56" fmla="*/ 781 w 1439"/>
              <a:gd name="T57" fmla="*/ 920 h 1066"/>
              <a:gd name="T58" fmla="*/ 821 w 1439"/>
              <a:gd name="T59" fmla="*/ 932 h 1066"/>
              <a:gd name="T60" fmla="*/ 910 w 1439"/>
              <a:gd name="T61" fmla="*/ 842 h 1066"/>
              <a:gd name="T62" fmla="*/ 799 w 1439"/>
              <a:gd name="T63" fmla="*/ 727 h 1066"/>
              <a:gd name="T64" fmla="*/ 1033 w 1439"/>
              <a:gd name="T65" fmla="*/ 845 h 1066"/>
              <a:gd name="T66" fmla="*/ 939 w 1439"/>
              <a:gd name="T67" fmla="*/ 642 h 1066"/>
              <a:gd name="T68" fmla="*/ 1140 w 1439"/>
              <a:gd name="T69" fmla="*/ 741 h 1066"/>
              <a:gd name="T70" fmla="*/ 1139 w 1439"/>
              <a:gd name="T71" fmla="*/ 650 h 1066"/>
              <a:gd name="T72" fmla="*/ 1139 w 1439"/>
              <a:gd name="T73" fmla="*/ 650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39" h="1066">
                <a:moveTo>
                  <a:pt x="1439" y="139"/>
                </a:moveTo>
                <a:cubicBezTo>
                  <a:pt x="1439" y="575"/>
                  <a:pt x="1439" y="575"/>
                  <a:pt x="1439" y="575"/>
                </a:cubicBezTo>
                <a:cubicBezTo>
                  <a:pt x="1439" y="575"/>
                  <a:pt x="1345" y="593"/>
                  <a:pt x="1326" y="595"/>
                </a:cubicBezTo>
                <a:cubicBezTo>
                  <a:pt x="1307" y="598"/>
                  <a:pt x="1247" y="617"/>
                  <a:pt x="1203" y="575"/>
                </a:cubicBezTo>
                <a:cubicBezTo>
                  <a:pt x="1136" y="511"/>
                  <a:pt x="897" y="273"/>
                  <a:pt x="897" y="273"/>
                </a:cubicBezTo>
                <a:cubicBezTo>
                  <a:pt x="897" y="273"/>
                  <a:pt x="856" y="233"/>
                  <a:pt x="790" y="268"/>
                </a:cubicBezTo>
                <a:cubicBezTo>
                  <a:pt x="729" y="300"/>
                  <a:pt x="639" y="347"/>
                  <a:pt x="602" y="365"/>
                </a:cubicBezTo>
                <a:cubicBezTo>
                  <a:pt x="531" y="403"/>
                  <a:pt x="472" y="343"/>
                  <a:pt x="472" y="297"/>
                </a:cubicBezTo>
                <a:cubicBezTo>
                  <a:pt x="472" y="262"/>
                  <a:pt x="494" y="238"/>
                  <a:pt x="526" y="220"/>
                </a:cubicBezTo>
                <a:cubicBezTo>
                  <a:pt x="611" y="168"/>
                  <a:pt x="792" y="67"/>
                  <a:pt x="867" y="27"/>
                </a:cubicBezTo>
                <a:cubicBezTo>
                  <a:pt x="913" y="2"/>
                  <a:pt x="946" y="0"/>
                  <a:pt x="1009" y="53"/>
                </a:cubicBezTo>
                <a:cubicBezTo>
                  <a:pt x="1086" y="118"/>
                  <a:pt x="1155" y="177"/>
                  <a:pt x="1155" y="177"/>
                </a:cubicBezTo>
                <a:cubicBezTo>
                  <a:pt x="1155" y="177"/>
                  <a:pt x="1177" y="196"/>
                  <a:pt x="1213" y="189"/>
                </a:cubicBezTo>
                <a:cubicBezTo>
                  <a:pt x="1301" y="170"/>
                  <a:pt x="1439" y="139"/>
                  <a:pt x="1439" y="139"/>
                </a:cubicBezTo>
                <a:close/>
                <a:moveTo>
                  <a:pt x="488" y="877"/>
                </a:moveTo>
                <a:cubicBezTo>
                  <a:pt x="500" y="847"/>
                  <a:pt x="496" y="814"/>
                  <a:pt x="474" y="791"/>
                </a:cubicBezTo>
                <a:cubicBezTo>
                  <a:pt x="454" y="771"/>
                  <a:pt x="425" y="765"/>
                  <a:pt x="397" y="772"/>
                </a:cubicBezTo>
                <a:cubicBezTo>
                  <a:pt x="405" y="744"/>
                  <a:pt x="400" y="715"/>
                  <a:pt x="380" y="694"/>
                </a:cubicBezTo>
                <a:cubicBezTo>
                  <a:pt x="360" y="674"/>
                  <a:pt x="331" y="668"/>
                  <a:pt x="304" y="675"/>
                </a:cubicBezTo>
                <a:cubicBezTo>
                  <a:pt x="311" y="647"/>
                  <a:pt x="307" y="618"/>
                  <a:pt x="287" y="598"/>
                </a:cubicBezTo>
                <a:cubicBezTo>
                  <a:pt x="256" y="565"/>
                  <a:pt x="201" y="567"/>
                  <a:pt x="166" y="601"/>
                </a:cubicBezTo>
                <a:cubicBezTo>
                  <a:pt x="130" y="635"/>
                  <a:pt x="107" y="696"/>
                  <a:pt x="139" y="733"/>
                </a:cubicBezTo>
                <a:cubicBezTo>
                  <a:pt x="171" y="769"/>
                  <a:pt x="207" y="747"/>
                  <a:pt x="235" y="741"/>
                </a:cubicBezTo>
                <a:cubicBezTo>
                  <a:pt x="227" y="768"/>
                  <a:pt x="204" y="794"/>
                  <a:pt x="232" y="830"/>
                </a:cubicBezTo>
                <a:cubicBezTo>
                  <a:pt x="261" y="866"/>
                  <a:pt x="300" y="844"/>
                  <a:pt x="328" y="837"/>
                </a:cubicBezTo>
                <a:cubicBezTo>
                  <a:pt x="320" y="865"/>
                  <a:pt x="298" y="893"/>
                  <a:pt x="326" y="926"/>
                </a:cubicBezTo>
                <a:cubicBezTo>
                  <a:pt x="353" y="960"/>
                  <a:pt x="398" y="942"/>
                  <a:pt x="428" y="933"/>
                </a:cubicBezTo>
                <a:cubicBezTo>
                  <a:pt x="417" y="962"/>
                  <a:pt x="392" y="994"/>
                  <a:pt x="424" y="1030"/>
                </a:cubicBezTo>
                <a:cubicBezTo>
                  <a:pt x="455" y="1066"/>
                  <a:pt x="528" y="1049"/>
                  <a:pt x="564" y="1015"/>
                </a:cubicBezTo>
                <a:cubicBezTo>
                  <a:pt x="600" y="981"/>
                  <a:pt x="603" y="927"/>
                  <a:pt x="572" y="895"/>
                </a:cubicBezTo>
                <a:cubicBezTo>
                  <a:pt x="550" y="873"/>
                  <a:pt x="518" y="868"/>
                  <a:pt x="488" y="877"/>
                </a:cubicBezTo>
                <a:close/>
                <a:moveTo>
                  <a:pt x="1139" y="650"/>
                </a:moveTo>
                <a:cubicBezTo>
                  <a:pt x="881" y="392"/>
                  <a:pt x="1003" y="514"/>
                  <a:pt x="864" y="375"/>
                </a:cubicBezTo>
                <a:cubicBezTo>
                  <a:pt x="864" y="375"/>
                  <a:pt x="822" y="333"/>
                  <a:pt x="767" y="357"/>
                </a:cubicBezTo>
                <a:cubicBezTo>
                  <a:pt x="728" y="374"/>
                  <a:pt x="679" y="397"/>
                  <a:pt x="641" y="415"/>
                </a:cubicBezTo>
                <a:cubicBezTo>
                  <a:pt x="600" y="436"/>
                  <a:pt x="571" y="443"/>
                  <a:pt x="557" y="443"/>
                </a:cubicBezTo>
                <a:cubicBezTo>
                  <a:pt x="477" y="442"/>
                  <a:pt x="413" y="379"/>
                  <a:pt x="413" y="299"/>
                </a:cubicBezTo>
                <a:cubicBezTo>
                  <a:pt x="413" y="248"/>
                  <a:pt x="440" y="203"/>
                  <a:pt x="481" y="178"/>
                </a:cubicBezTo>
                <a:cubicBezTo>
                  <a:pt x="538" y="138"/>
                  <a:pt x="670" y="68"/>
                  <a:pt x="670" y="68"/>
                </a:cubicBezTo>
                <a:cubicBezTo>
                  <a:pt x="670" y="68"/>
                  <a:pt x="630" y="17"/>
                  <a:pt x="542" y="17"/>
                </a:cubicBezTo>
                <a:cubicBezTo>
                  <a:pt x="454" y="17"/>
                  <a:pt x="270" y="137"/>
                  <a:pt x="270" y="137"/>
                </a:cubicBezTo>
                <a:cubicBezTo>
                  <a:pt x="270" y="137"/>
                  <a:pt x="218" y="171"/>
                  <a:pt x="144" y="141"/>
                </a:cubicBezTo>
                <a:cubicBezTo>
                  <a:pt x="0" y="91"/>
                  <a:pt x="0" y="91"/>
                  <a:pt x="0" y="91"/>
                </a:cubicBezTo>
                <a:cubicBezTo>
                  <a:pt x="0" y="589"/>
                  <a:pt x="0" y="589"/>
                  <a:pt x="0" y="589"/>
                </a:cubicBezTo>
                <a:cubicBezTo>
                  <a:pt x="0" y="589"/>
                  <a:pt x="41" y="601"/>
                  <a:pt x="78" y="616"/>
                </a:cubicBezTo>
                <a:cubicBezTo>
                  <a:pt x="86" y="592"/>
                  <a:pt x="100" y="570"/>
                  <a:pt x="118" y="552"/>
                </a:cubicBezTo>
                <a:cubicBezTo>
                  <a:pt x="179" y="494"/>
                  <a:pt x="280" y="493"/>
                  <a:pt x="336" y="551"/>
                </a:cubicBezTo>
                <a:cubicBezTo>
                  <a:pt x="353" y="568"/>
                  <a:pt x="364" y="589"/>
                  <a:pt x="370" y="612"/>
                </a:cubicBezTo>
                <a:cubicBezTo>
                  <a:pt x="393" y="618"/>
                  <a:pt x="413" y="631"/>
                  <a:pt x="429" y="647"/>
                </a:cubicBezTo>
                <a:cubicBezTo>
                  <a:pt x="446" y="665"/>
                  <a:pt x="458" y="686"/>
                  <a:pt x="464" y="708"/>
                </a:cubicBezTo>
                <a:cubicBezTo>
                  <a:pt x="486" y="715"/>
                  <a:pt x="506" y="728"/>
                  <a:pt x="522" y="744"/>
                </a:cubicBezTo>
                <a:cubicBezTo>
                  <a:pt x="541" y="763"/>
                  <a:pt x="553" y="786"/>
                  <a:pt x="559" y="811"/>
                </a:cubicBezTo>
                <a:cubicBezTo>
                  <a:pt x="582" y="818"/>
                  <a:pt x="603" y="831"/>
                  <a:pt x="620" y="848"/>
                </a:cubicBezTo>
                <a:cubicBezTo>
                  <a:pt x="654" y="882"/>
                  <a:pt x="666" y="929"/>
                  <a:pt x="658" y="973"/>
                </a:cubicBezTo>
                <a:cubicBezTo>
                  <a:pt x="658" y="973"/>
                  <a:pt x="658" y="973"/>
                  <a:pt x="659" y="974"/>
                </a:cubicBezTo>
                <a:cubicBezTo>
                  <a:pt x="659" y="974"/>
                  <a:pt x="679" y="997"/>
                  <a:pt x="692" y="1009"/>
                </a:cubicBezTo>
                <a:cubicBezTo>
                  <a:pt x="716" y="1034"/>
                  <a:pt x="757" y="1034"/>
                  <a:pt x="781" y="1009"/>
                </a:cubicBezTo>
                <a:cubicBezTo>
                  <a:pt x="806" y="985"/>
                  <a:pt x="806" y="945"/>
                  <a:pt x="781" y="920"/>
                </a:cubicBezTo>
                <a:cubicBezTo>
                  <a:pt x="780" y="919"/>
                  <a:pt x="692" y="827"/>
                  <a:pt x="700" y="820"/>
                </a:cubicBezTo>
                <a:cubicBezTo>
                  <a:pt x="707" y="813"/>
                  <a:pt x="818" y="929"/>
                  <a:pt x="821" y="932"/>
                </a:cubicBezTo>
                <a:cubicBezTo>
                  <a:pt x="845" y="956"/>
                  <a:pt x="885" y="956"/>
                  <a:pt x="910" y="932"/>
                </a:cubicBezTo>
                <a:cubicBezTo>
                  <a:pt x="935" y="907"/>
                  <a:pt x="934" y="867"/>
                  <a:pt x="910" y="842"/>
                </a:cubicBezTo>
                <a:cubicBezTo>
                  <a:pt x="909" y="841"/>
                  <a:pt x="904" y="836"/>
                  <a:pt x="902" y="834"/>
                </a:cubicBezTo>
                <a:cubicBezTo>
                  <a:pt x="902" y="834"/>
                  <a:pt x="791" y="736"/>
                  <a:pt x="799" y="727"/>
                </a:cubicBezTo>
                <a:cubicBezTo>
                  <a:pt x="808" y="719"/>
                  <a:pt x="946" y="847"/>
                  <a:pt x="946" y="847"/>
                </a:cubicBezTo>
                <a:cubicBezTo>
                  <a:pt x="971" y="869"/>
                  <a:pt x="1009" y="869"/>
                  <a:pt x="1033" y="845"/>
                </a:cubicBezTo>
                <a:cubicBezTo>
                  <a:pt x="1056" y="822"/>
                  <a:pt x="1056" y="786"/>
                  <a:pt x="1036" y="761"/>
                </a:cubicBezTo>
                <a:cubicBezTo>
                  <a:pt x="1035" y="760"/>
                  <a:pt x="931" y="650"/>
                  <a:pt x="939" y="642"/>
                </a:cubicBezTo>
                <a:cubicBezTo>
                  <a:pt x="947" y="634"/>
                  <a:pt x="1051" y="740"/>
                  <a:pt x="1051" y="741"/>
                </a:cubicBezTo>
                <a:cubicBezTo>
                  <a:pt x="1075" y="765"/>
                  <a:pt x="1116" y="765"/>
                  <a:pt x="1140" y="741"/>
                </a:cubicBezTo>
                <a:cubicBezTo>
                  <a:pt x="1165" y="716"/>
                  <a:pt x="1165" y="676"/>
                  <a:pt x="1140" y="651"/>
                </a:cubicBezTo>
                <a:cubicBezTo>
                  <a:pt x="1140" y="651"/>
                  <a:pt x="1139" y="651"/>
                  <a:pt x="1139" y="650"/>
                </a:cubicBezTo>
                <a:close/>
                <a:moveTo>
                  <a:pt x="1139" y="650"/>
                </a:moveTo>
                <a:cubicBezTo>
                  <a:pt x="1139" y="650"/>
                  <a:pt x="1139" y="650"/>
                  <a:pt x="1139" y="65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63" name="Group 62">
            <a:extLst>
              <a:ext uri="{FF2B5EF4-FFF2-40B4-BE49-F238E27FC236}">
                <a16:creationId xmlns:a16="http://schemas.microsoft.com/office/drawing/2014/main" id="{31453D4D-DF66-4863-8F1D-09D76BC822EE}"/>
              </a:ext>
            </a:extLst>
          </p:cNvPr>
          <p:cNvGrpSpPr/>
          <p:nvPr/>
        </p:nvGrpSpPr>
        <p:grpSpPr>
          <a:xfrm>
            <a:off x="7240530" y="2403743"/>
            <a:ext cx="415280" cy="381526"/>
            <a:chOff x="1409700" y="1208088"/>
            <a:chExt cx="644526" cy="592137"/>
          </a:xfrm>
          <a:solidFill>
            <a:schemeClr val="bg1"/>
          </a:solidFill>
        </p:grpSpPr>
        <p:sp>
          <p:nvSpPr>
            <p:cNvPr id="56" name="Freeform 8">
              <a:extLst>
                <a:ext uri="{FF2B5EF4-FFF2-40B4-BE49-F238E27FC236}">
                  <a16:creationId xmlns:a16="http://schemas.microsoft.com/office/drawing/2014/main" id="{CE40CD92-B2D5-4FB1-B843-69C1F2063139}"/>
                </a:ext>
              </a:extLst>
            </p:cNvPr>
            <p:cNvSpPr>
              <a:spLocks/>
            </p:cNvSpPr>
            <p:nvPr/>
          </p:nvSpPr>
          <p:spPr bwMode="auto">
            <a:xfrm>
              <a:off x="1730375" y="1208088"/>
              <a:ext cx="296863" cy="322262"/>
            </a:xfrm>
            <a:custGeom>
              <a:avLst/>
              <a:gdLst>
                <a:gd name="T0" fmla="*/ 25 w 664"/>
                <a:gd name="T1" fmla="*/ 719 h 720"/>
                <a:gd name="T2" fmla="*/ 34 w 664"/>
                <a:gd name="T3" fmla="*/ 720 h 720"/>
                <a:gd name="T4" fmla="*/ 62 w 664"/>
                <a:gd name="T5" fmla="*/ 699 h 720"/>
                <a:gd name="T6" fmla="*/ 96 w 664"/>
                <a:gd name="T7" fmla="*/ 606 h 720"/>
                <a:gd name="T8" fmla="*/ 239 w 664"/>
                <a:gd name="T9" fmla="*/ 660 h 720"/>
                <a:gd name="T10" fmla="*/ 664 w 664"/>
                <a:gd name="T11" fmla="*/ 77 h 720"/>
                <a:gd name="T12" fmla="*/ 586 w 664"/>
                <a:gd name="T13" fmla="*/ 0 h 720"/>
                <a:gd name="T14" fmla="*/ 6 w 664"/>
                <a:gd name="T15" fmla="*/ 400 h 720"/>
                <a:gd name="T16" fmla="*/ 25 w 664"/>
                <a:gd name="T17" fmla="*/ 431 h 720"/>
                <a:gd name="T18" fmla="*/ 60 w 664"/>
                <a:gd name="T19" fmla="*/ 419 h 720"/>
                <a:gd name="T20" fmla="*/ 414 w 664"/>
                <a:gd name="T21" fmla="*/ 129 h 720"/>
                <a:gd name="T22" fmla="*/ 454 w 664"/>
                <a:gd name="T23" fmla="*/ 143 h 720"/>
                <a:gd name="T24" fmla="*/ 455 w 664"/>
                <a:gd name="T25" fmla="*/ 166 h 720"/>
                <a:gd name="T26" fmla="*/ 440 w 664"/>
                <a:gd name="T27" fmla="*/ 183 h 720"/>
                <a:gd name="T28" fmla="*/ 102 w 664"/>
                <a:gd name="T29" fmla="*/ 468 h 720"/>
                <a:gd name="T30" fmla="*/ 98 w 664"/>
                <a:gd name="T31" fmla="*/ 472 h 720"/>
                <a:gd name="T32" fmla="*/ 5 w 664"/>
                <a:gd name="T33" fmla="*/ 682 h 720"/>
                <a:gd name="T34" fmla="*/ 25 w 664"/>
                <a:gd name="T35" fmla="*/ 719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4" h="720">
                  <a:moveTo>
                    <a:pt x="25" y="719"/>
                  </a:moveTo>
                  <a:cubicBezTo>
                    <a:pt x="28" y="720"/>
                    <a:pt x="31" y="720"/>
                    <a:pt x="34" y="720"/>
                  </a:cubicBezTo>
                  <a:cubicBezTo>
                    <a:pt x="46" y="720"/>
                    <a:pt x="58" y="712"/>
                    <a:pt x="62" y="699"/>
                  </a:cubicBezTo>
                  <a:cubicBezTo>
                    <a:pt x="73" y="666"/>
                    <a:pt x="84" y="635"/>
                    <a:pt x="96" y="606"/>
                  </a:cubicBezTo>
                  <a:cubicBezTo>
                    <a:pt x="139" y="641"/>
                    <a:pt x="187" y="660"/>
                    <a:pt x="239" y="660"/>
                  </a:cubicBezTo>
                  <a:cubicBezTo>
                    <a:pt x="474" y="660"/>
                    <a:pt x="664" y="341"/>
                    <a:pt x="664" y="77"/>
                  </a:cubicBezTo>
                  <a:cubicBezTo>
                    <a:pt x="664" y="35"/>
                    <a:pt x="629" y="0"/>
                    <a:pt x="586" y="0"/>
                  </a:cubicBezTo>
                  <a:cubicBezTo>
                    <a:pt x="336" y="0"/>
                    <a:pt x="27" y="175"/>
                    <a:pt x="6" y="400"/>
                  </a:cubicBezTo>
                  <a:cubicBezTo>
                    <a:pt x="4" y="413"/>
                    <a:pt x="12" y="426"/>
                    <a:pt x="25" y="431"/>
                  </a:cubicBezTo>
                  <a:cubicBezTo>
                    <a:pt x="38" y="436"/>
                    <a:pt x="53" y="431"/>
                    <a:pt x="60" y="419"/>
                  </a:cubicBezTo>
                  <a:cubicBezTo>
                    <a:pt x="140" y="301"/>
                    <a:pt x="252" y="209"/>
                    <a:pt x="414" y="129"/>
                  </a:cubicBezTo>
                  <a:cubicBezTo>
                    <a:pt x="429" y="122"/>
                    <a:pt x="447" y="128"/>
                    <a:pt x="454" y="143"/>
                  </a:cubicBezTo>
                  <a:cubicBezTo>
                    <a:pt x="458" y="150"/>
                    <a:pt x="458" y="158"/>
                    <a:pt x="455" y="166"/>
                  </a:cubicBezTo>
                  <a:cubicBezTo>
                    <a:pt x="453" y="173"/>
                    <a:pt x="448" y="180"/>
                    <a:pt x="440" y="183"/>
                  </a:cubicBezTo>
                  <a:cubicBezTo>
                    <a:pt x="282" y="261"/>
                    <a:pt x="177" y="349"/>
                    <a:pt x="102" y="468"/>
                  </a:cubicBezTo>
                  <a:cubicBezTo>
                    <a:pt x="101" y="469"/>
                    <a:pt x="99" y="470"/>
                    <a:pt x="98" y="472"/>
                  </a:cubicBezTo>
                  <a:cubicBezTo>
                    <a:pt x="61" y="532"/>
                    <a:pt x="30" y="600"/>
                    <a:pt x="5" y="682"/>
                  </a:cubicBezTo>
                  <a:cubicBezTo>
                    <a:pt x="0" y="697"/>
                    <a:pt x="9" y="714"/>
                    <a:pt x="25" y="7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9">
              <a:extLst>
                <a:ext uri="{FF2B5EF4-FFF2-40B4-BE49-F238E27FC236}">
                  <a16:creationId xmlns:a16="http://schemas.microsoft.com/office/drawing/2014/main" id="{FA0D893C-A7CB-4000-A41D-F5488CD1007A}"/>
                </a:ext>
              </a:extLst>
            </p:cNvPr>
            <p:cNvSpPr>
              <a:spLocks/>
            </p:cNvSpPr>
            <p:nvPr/>
          </p:nvSpPr>
          <p:spPr bwMode="auto">
            <a:xfrm>
              <a:off x="1409700" y="1503363"/>
              <a:ext cx="160338" cy="242887"/>
            </a:xfrm>
            <a:custGeom>
              <a:avLst/>
              <a:gdLst>
                <a:gd name="T0" fmla="*/ 280 w 358"/>
                <a:gd name="T1" fmla="*/ 51 h 542"/>
                <a:gd name="T2" fmla="*/ 35 w 358"/>
                <a:gd name="T3" fmla="*/ 2 h 542"/>
                <a:gd name="T4" fmla="*/ 11 w 358"/>
                <a:gd name="T5" fmla="*/ 8 h 542"/>
                <a:gd name="T6" fmla="*/ 0 w 358"/>
                <a:gd name="T7" fmla="*/ 31 h 542"/>
                <a:gd name="T8" fmla="*/ 0 w 358"/>
                <a:gd name="T9" fmla="*/ 512 h 542"/>
                <a:gd name="T10" fmla="*/ 30 w 358"/>
                <a:gd name="T11" fmla="*/ 542 h 542"/>
                <a:gd name="T12" fmla="*/ 218 w 358"/>
                <a:gd name="T13" fmla="*/ 542 h 542"/>
                <a:gd name="T14" fmla="*/ 307 w 358"/>
                <a:gd name="T15" fmla="*/ 464 h 542"/>
                <a:gd name="T16" fmla="*/ 351 w 358"/>
                <a:gd name="T17" fmla="*/ 152 h 542"/>
                <a:gd name="T18" fmla="*/ 280 w 358"/>
                <a:gd name="T19" fmla="*/ 51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8" h="542">
                  <a:moveTo>
                    <a:pt x="280" y="51"/>
                  </a:moveTo>
                  <a:cubicBezTo>
                    <a:pt x="35" y="2"/>
                    <a:pt x="35" y="2"/>
                    <a:pt x="35" y="2"/>
                  </a:cubicBezTo>
                  <a:cubicBezTo>
                    <a:pt x="27" y="0"/>
                    <a:pt x="18" y="2"/>
                    <a:pt x="11" y="8"/>
                  </a:cubicBezTo>
                  <a:cubicBezTo>
                    <a:pt x="4" y="14"/>
                    <a:pt x="0" y="22"/>
                    <a:pt x="0" y="31"/>
                  </a:cubicBezTo>
                  <a:cubicBezTo>
                    <a:pt x="0" y="512"/>
                    <a:pt x="0" y="512"/>
                    <a:pt x="0" y="512"/>
                  </a:cubicBezTo>
                  <a:cubicBezTo>
                    <a:pt x="0" y="528"/>
                    <a:pt x="13" y="542"/>
                    <a:pt x="30" y="542"/>
                  </a:cubicBezTo>
                  <a:cubicBezTo>
                    <a:pt x="218" y="542"/>
                    <a:pt x="218" y="542"/>
                    <a:pt x="218" y="542"/>
                  </a:cubicBezTo>
                  <a:cubicBezTo>
                    <a:pt x="262" y="542"/>
                    <a:pt x="300" y="508"/>
                    <a:pt x="307" y="464"/>
                  </a:cubicBezTo>
                  <a:cubicBezTo>
                    <a:pt x="351" y="152"/>
                    <a:pt x="351" y="152"/>
                    <a:pt x="351" y="152"/>
                  </a:cubicBezTo>
                  <a:cubicBezTo>
                    <a:pt x="358" y="104"/>
                    <a:pt x="327" y="60"/>
                    <a:pt x="28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10">
              <a:extLst>
                <a:ext uri="{FF2B5EF4-FFF2-40B4-BE49-F238E27FC236}">
                  <a16:creationId xmlns:a16="http://schemas.microsoft.com/office/drawing/2014/main" id="{32CFBD77-4B99-440E-82AF-07EDB52DB924}"/>
                </a:ext>
              </a:extLst>
            </p:cNvPr>
            <p:cNvSpPr>
              <a:spLocks/>
            </p:cNvSpPr>
            <p:nvPr/>
          </p:nvSpPr>
          <p:spPr bwMode="auto">
            <a:xfrm>
              <a:off x="1570038" y="1543050"/>
              <a:ext cx="484188" cy="257175"/>
            </a:xfrm>
            <a:custGeom>
              <a:avLst/>
              <a:gdLst>
                <a:gd name="T0" fmla="*/ 901 w 1081"/>
                <a:gd name="T1" fmla="*/ 180 h 571"/>
                <a:gd name="T2" fmla="*/ 743 w 1081"/>
                <a:gd name="T3" fmla="*/ 208 h 571"/>
                <a:gd name="T4" fmla="*/ 721 w 1081"/>
                <a:gd name="T5" fmla="*/ 239 h 571"/>
                <a:gd name="T6" fmla="*/ 721 w 1081"/>
                <a:gd name="T7" fmla="*/ 240 h 571"/>
                <a:gd name="T8" fmla="*/ 664 w 1081"/>
                <a:gd name="T9" fmla="*/ 353 h 571"/>
                <a:gd name="T10" fmla="*/ 523 w 1081"/>
                <a:gd name="T11" fmla="*/ 391 h 571"/>
                <a:gd name="T12" fmla="*/ 187 w 1081"/>
                <a:gd name="T13" fmla="*/ 327 h 571"/>
                <a:gd name="T14" fmla="*/ 164 w 1081"/>
                <a:gd name="T15" fmla="*/ 293 h 571"/>
                <a:gd name="T16" fmla="*/ 202 w 1081"/>
                <a:gd name="T17" fmla="*/ 269 h 571"/>
                <a:gd name="T18" fmla="*/ 523 w 1081"/>
                <a:gd name="T19" fmla="*/ 331 h 571"/>
                <a:gd name="T20" fmla="*/ 629 w 1081"/>
                <a:gd name="T21" fmla="*/ 305 h 571"/>
                <a:gd name="T22" fmla="*/ 661 w 1081"/>
                <a:gd name="T23" fmla="*/ 240 h 571"/>
                <a:gd name="T24" fmla="*/ 659 w 1081"/>
                <a:gd name="T25" fmla="*/ 226 h 571"/>
                <a:gd name="T26" fmla="*/ 427 w 1081"/>
                <a:gd name="T27" fmla="*/ 91 h 571"/>
                <a:gd name="T28" fmla="*/ 298 w 1081"/>
                <a:gd name="T29" fmla="*/ 44 h 571"/>
                <a:gd name="T30" fmla="*/ 151 w 1081"/>
                <a:gd name="T31" fmla="*/ 0 h 571"/>
                <a:gd name="T32" fmla="*/ 78 w 1081"/>
                <a:gd name="T33" fmla="*/ 5 h 571"/>
                <a:gd name="T34" fmla="*/ 52 w 1081"/>
                <a:gd name="T35" fmla="*/ 37 h 571"/>
                <a:gd name="T36" fmla="*/ 52 w 1081"/>
                <a:gd name="T37" fmla="*/ 69 h 571"/>
                <a:gd name="T38" fmla="*/ 7 w 1081"/>
                <a:gd name="T39" fmla="*/ 382 h 571"/>
                <a:gd name="T40" fmla="*/ 5 w 1081"/>
                <a:gd name="T41" fmla="*/ 390 h 571"/>
                <a:gd name="T42" fmla="*/ 4 w 1081"/>
                <a:gd name="T43" fmla="*/ 396 h 571"/>
                <a:gd name="T44" fmla="*/ 20 w 1081"/>
                <a:gd name="T45" fmla="*/ 431 h 571"/>
                <a:gd name="T46" fmla="*/ 451 w 1081"/>
                <a:gd name="T47" fmla="*/ 571 h 571"/>
                <a:gd name="T48" fmla="*/ 965 w 1081"/>
                <a:gd name="T49" fmla="*/ 375 h 571"/>
                <a:gd name="T50" fmla="*/ 1062 w 1081"/>
                <a:gd name="T51" fmla="*/ 328 h 571"/>
                <a:gd name="T52" fmla="*/ 1081 w 1081"/>
                <a:gd name="T53" fmla="*/ 302 h 571"/>
                <a:gd name="T54" fmla="*/ 901 w 1081"/>
                <a:gd name="T55" fmla="*/ 18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81" h="571">
                  <a:moveTo>
                    <a:pt x="901" y="180"/>
                  </a:moveTo>
                  <a:cubicBezTo>
                    <a:pt x="863" y="180"/>
                    <a:pt x="800" y="194"/>
                    <a:pt x="743" y="208"/>
                  </a:cubicBezTo>
                  <a:cubicBezTo>
                    <a:pt x="729" y="212"/>
                    <a:pt x="720" y="224"/>
                    <a:pt x="721" y="239"/>
                  </a:cubicBezTo>
                  <a:cubicBezTo>
                    <a:pt x="721" y="239"/>
                    <a:pt x="721" y="240"/>
                    <a:pt x="721" y="240"/>
                  </a:cubicBezTo>
                  <a:cubicBezTo>
                    <a:pt x="721" y="286"/>
                    <a:pt x="701" y="326"/>
                    <a:pt x="664" y="353"/>
                  </a:cubicBezTo>
                  <a:cubicBezTo>
                    <a:pt x="629" y="379"/>
                    <a:pt x="584" y="391"/>
                    <a:pt x="523" y="391"/>
                  </a:cubicBezTo>
                  <a:cubicBezTo>
                    <a:pt x="442" y="391"/>
                    <a:pt x="332" y="370"/>
                    <a:pt x="187" y="327"/>
                  </a:cubicBezTo>
                  <a:cubicBezTo>
                    <a:pt x="172" y="323"/>
                    <a:pt x="161" y="308"/>
                    <a:pt x="164" y="293"/>
                  </a:cubicBezTo>
                  <a:cubicBezTo>
                    <a:pt x="167" y="275"/>
                    <a:pt x="185" y="264"/>
                    <a:pt x="202" y="269"/>
                  </a:cubicBezTo>
                  <a:cubicBezTo>
                    <a:pt x="341" y="310"/>
                    <a:pt x="448" y="331"/>
                    <a:pt x="523" y="331"/>
                  </a:cubicBezTo>
                  <a:cubicBezTo>
                    <a:pt x="586" y="331"/>
                    <a:pt x="613" y="316"/>
                    <a:pt x="629" y="305"/>
                  </a:cubicBezTo>
                  <a:cubicBezTo>
                    <a:pt x="650" y="289"/>
                    <a:pt x="661" y="267"/>
                    <a:pt x="661" y="240"/>
                  </a:cubicBezTo>
                  <a:cubicBezTo>
                    <a:pt x="661" y="235"/>
                    <a:pt x="660" y="231"/>
                    <a:pt x="659" y="226"/>
                  </a:cubicBezTo>
                  <a:cubicBezTo>
                    <a:pt x="648" y="143"/>
                    <a:pt x="539" y="114"/>
                    <a:pt x="427" y="91"/>
                  </a:cubicBezTo>
                  <a:cubicBezTo>
                    <a:pt x="375" y="80"/>
                    <a:pt x="336" y="62"/>
                    <a:pt x="298" y="44"/>
                  </a:cubicBezTo>
                  <a:cubicBezTo>
                    <a:pt x="252" y="21"/>
                    <a:pt x="209" y="0"/>
                    <a:pt x="151" y="0"/>
                  </a:cubicBezTo>
                  <a:cubicBezTo>
                    <a:pt x="128" y="0"/>
                    <a:pt x="103" y="2"/>
                    <a:pt x="78" y="5"/>
                  </a:cubicBezTo>
                  <a:cubicBezTo>
                    <a:pt x="63" y="7"/>
                    <a:pt x="51" y="21"/>
                    <a:pt x="52" y="37"/>
                  </a:cubicBezTo>
                  <a:cubicBezTo>
                    <a:pt x="53" y="49"/>
                    <a:pt x="53" y="59"/>
                    <a:pt x="52" y="69"/>
                  </a:cubicBezTo>
                  <a:cubicBezTo>
                    <a:pt x="7" y="382"/>
                    <a:pt x="7" y="382"/>
                    <a:pt x="7" y="382"/>
                  </a:cubicBezTo>
                  <a:cubicBezTo>
                    <a:pt x="7" y="385"/>
                    <a:pt x="6" y="387"/>
                    <a:pt x="5" y="390"/>
                  </a:cubicBezTo>
                  <a:cubicBezTo>
                    <a:pt x="5" y="390"/>
                    <a:pt x="4" y="396"/>
                    <a:pt x="4" y="396"/>
                  </a:cubicBezTo>
                  <a:cubicBezTo>
                    <a:pt x="0" y="410"/>
                    <a:pt x="7" y="425"/>
                    <a:pt x="20" y="431"/>
                  </a:cubicBezTo>
                  <a:cubicBezTo>
                    <a:pt x="163" y="495"/>
                    <a:pt x="354" y="571"/>
                    <a:pt x="451" y="571"/>
                  </a:cubicBezTo>
                  <a:cubicBezTo>
                    <a:pt x="567" y="571"/>
                    <a:pt x="807" y="453"/>
                    <a:pt x="965" y="375"/>
                  </a:cubicBezTo>
                  <a:cubicBezTo>
                    <a:pt x="1006" y="355"/>
                    <a:pt x="1040" y="338"/>
                    <a:pt x="1062" y="328"/>
                  </a:cubicBezTo>
                  <a:cubicBezTo>
                    <a:pt x="1073" y="324"/>
                    <a:pt x="1080" y="313"/>
                    <a:pt x="1081" y="302"/>
                  </a:cubicBezTo>
                  <a:cubicBezTo>
                    <a:pt x="1081" y="230"/>
                    <a:pt x="1007" y="180"/>
                    <a:pt x="901"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64" name="Group 63">
            <a:extLst>
              <a:ext uri="{FF2B5EF4-FFF2-40B4-BE49-F238E27FC236}">
                <a16:creationId xmlns:a16="http://schemas.microsoft.com/office/drawing/2014/main" id="{DF3D8728-8049-40AB-964F-62AB1EE5B8F5}"/>
              </a:ext>
            </a:extLst>
          </p:cNvPr>
          <p:cNvGrpSpPr/>
          <p:nvPr/>
        </p:nvGrpSpPr>
        <p:grpSpPr>
          <a:xfrm>
            <a:off x="10003631" y="2419786"/>
            <a:ext cx="358082" cy="358964"/>
            <a:chOff x="2490788" y="1154113"/>
            <a:chExt cx="644525" cy="646112"/>
          </a:xfrm>
          <a:solidFill>
            <a:schemeClr val="bg1"/>
          </a:solidFill>
        </p:grpSpPr>
        <p:sp>
          <p:nvSpPr>
            <p:cNvPr id="59" name="Freeform 11">
              <a:extLst>
                <a:ext uri="{FF2B5EF4-FFF2-40B4-BE49-F238E27FC236}">
                  <a16:creationId xmlns:a16="http://schemas.microsoft.com/office/drawing/2014/main" id="{C8054087-FD31-4CFE-8796-CEBF46374AA6}"/>
                </a:ext>
              </a:extLst>
            </p:cNvPr>
            <p:cNvSpPr>
              <a:spLocks noEditPoints="1"/>
            </p:cNvSpPr>
            <p:nvPr/>
          </p:nvSpPr>
          <p:spPr bwMode="auto">
            <a:xfrm>
              <a:off x="2616200" y="1163638"/>
              <a:ext cx="511175" cy="509587"/>
            </a:xfrm>
            <a:custGeom>
              <a:avLst/>
              <a:gdLst>
                <a:gd name="T0" fmla="*/ 343 w 1137"/>
                <a:gd name="T1" fmla="*/ 327 h 1136"/>
                <a:gd name="T2" fmla="*/ 191 w 1137"/>
                <a:gd name="T3" fmla="*/ 351 h 1136"/>
                <a:gd name="T4" fmla="*/ 156 w 1137"/>
                <a:gd name="T5" fmla="*/ 333 h 1136"/>
                <a:gd name="T6" fmla="*/ 10 w 1137"/>
                <a:gd name="T7" fmla="*/ 13 h 1136"/>
                <a:gd name="T8" fmla="*/ 0 w 1137"/>
                <a:gd name="T9" fmla="*/ 15 h 1136"/>
                <a:gd name="T10" fmla="*/ 0 w 1137"/>
                <a:gd name="T11" fmla="*/ 1111 h 1136"/>
                <a:gd name="T12" fmla="*/ 25 w 1137"/>
                <a:gd name="T13" fmla="*/ 1136 h 1136"/>
                <a:gd name="T14" fmla="*/ 1112 w 1137"/>
                <a:gd name="T15" fmla="*/ 1136 h 1136"/>
                <a:gd name="T16" fmla="*/ 1137 w 1137"/>
                <a:gd name="T17" fmla="*/ 1111 h 1136"/>
                <a:gd name="T18" fmla="*/ 1137 w 1137"/>
                <a:gd name="T19" fmla="*/ 1042 h 1136"/>
                <a:gd name="T20" fmla="*/ 1117 w 1137"/>
                <a:gd name="T21" fmla="*/ 1002 h 1136"/>
                <a:gd name="T22" fmla="*/ 885 w 1137"/>
                <a:gd name="T23" fmla="*/ 811 h 1136"/>
                <a:gd name="T24" fmla="*/ 841 w 1137"/>
                <a:gd name="T25" fmla="*/ 798 h 1136"/>
                <a:gd name="T26" fmla="*/ 683 w 1137"/>
                <a:gd name="T27" fmla="*/ 822 h 1136"/>
                <a:gd name="T28" fmla="*/ 646 w 1137"/>
                <a:gd name="T29" fmla="*/ 805 h 1136"/>
                <a:gd name="T30" fmla="*/ 380 w 1137"/>
                <a:gd name="T31" fmla="*/ 344 h 1136"/>
                <a:gd name="T32" fmla="*/ 343 w 1137"/>
                <a:gd name="T33" fmla="*/ 327 h 1136"/>
                <a:gd name="T34" fmla="*/ 343 w 1137"/>
                <a:gd name="T35" fmla="*/ 327 h 1136"/>
                <a:gd name="T36" fmla="*/ 343 w 1137"/>
                <a:gd name="T37" fmla="*/ 327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7" h="1136">
                  <a:moveTo>
                    <a:pt x="343" y="327"/>
                  </a:moveTo>
                  <a:cubicBezTo>
                    <a:pt x="191" y="351"/>
                    <a:pt x="191" y="351"/>
                    <a:pt x="191" y="351"/>
                  </a:cubicBezTo>
                  <a:cubicBezTo>
                    <a:pt x="177" y="354"/>
                    <a:pt x="161" y="345"/>
                    <a:pt x="156" y="333"/>
                  </a:cubicBezTo>
                  <a:cubicBezTo>
                    <a:pt x="10" y="13"/>
                    <a:pt x="10" y="13"/>
                    <a:pt x="10" y="13"/>
                  </a:cubicBezTo>
                  <a:cubicBezTo>
                    <a:pt x="5" y="0"/>
                    <a:pt x="0" y="1"/>
                    <a:pt x="0" y="15"/>
                  </a:cubicBezTo>
                  <a:cubicBezTo>
                    <a:pt x="0" y="1111"/>
                    <a:pt x="0" y="1111"/>
                    <a:pt x="0" y="1111"/>
                  </a:cubicBezTo>
                  <a:cubicBezTo>
                    <a:pt x="0" y="1124"/>
                    <a:pt x="11" y="1136"/>
                    <a:pt x="25" y="1136"/>
                  </a:cubicBezTo>
                  <a:cubicBezTo>
                    <a:pt x="1112" y="1136"/>
                    <a:pt x="1112" y="1136"/>
                    <a:pt x="1112" y="1136"/>
                  </a:cubicBezTo>
                  <a:cubicBezTo>
                    <a:pt x="1125" y="1136"/>
                    <a:pt x="1137" y="1124"/>
                    <a:pt x="1137" y="1111"/>
                  </a:cubicBezTo>
                  <a:cubicBezTo>
                    <a:pt x="1137" y="1042"/>
                    <a:pt x="1137" y="1042"/>
                    <a:pt x="1137" y="1042"/>
                  </a:cubicBezTo>
                  <a:cubicBezTo>
                    <a:pt x="1137" y="1029"/>
                    <a:pt x="1128" y="1010"/>
                    <a:pt x="1117" y="1002"/>
                  </a:cubicBezTo>
                  <a:cubicBezTo>
                    <a:pt x="885" y="811"/>
                    <a:pt x="885" y="811"/>
                    <a:pt x="885" y="811"/>
                  </a:cubicBezTo>
                  <a:cubicBezTo>
                    <a:pt x="874" y="802"/>
                    <a:pt x="855" y="796"/>
                    <a:pt x="841" y="798"/>
                  </a:cubicBezTo>
                  <a:cubicBezTo>
                    <a:pt x="683" y="822"/>
                    <a:pt x="683" y="822"/>
                    <a:pt x="683" y="822"/>
                  </a:cubicBezTo>
                  <a:cubicBezTo>
                    <a:pt x="670" y="824"/>
                    <a:pt x="653" y="817"/>
                    <a:pt x="646" y="805"/>
                  </a:cubicBezTo>
                  <a:cubicBezTo>
                    <a:pt x="380" y="344"/>
                    <a:pt x="380" y="344"/>
                    <a:pt x="380" y="344"/>
                  </a:cubicBezTo>
                  <a:cubicBezTo>
                    <a:pt x="373" y="332"/>
                    <a:pt x="356" y="324"/>
                    <a:pt x="343" y="327"/>
                  </a:cubicBezTo>
                  <a:close/>
                  <a:moveTo>
                    <a:pt x="343" y="327"/>
                  </a:moveTo>
                  <a:cubicBezTo>
                    <a:pt x="343" y="327"/>
                    <a:pt x="343" y="327"/>
                    <a:pt x="343" y="32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0" name="Freeform 12">
              <a:extLst>
                <a:ext uri="{FF2B5EF4-FFF2-40B4-BE49-F238E27FC236}">
                  <a16:creationId xmlns:a16="http://schemas.microsoft.com/office/drawing/2014/main" id="{BDC17D0E-AD07-478E-863C-0EF22B669404}"/>
                </a:ext>
              </a:extLst>
            </p:cNvPr>
            <p:cNvSpPr>
              <a:spLocks noEditPoints="1"/>
            </p:cNvSpPr>
            <p:nvPr/>
          </p:nvSpPr>
          <p:spPr bwMode="auto">
            <a:xfrm>
              <a:off x="2490788" y="1154113"/>
              <a:ext cx="644525" cy="646112"/>
            </a:xfrm>
            <a:custGeom>
              <a:avLst/>
              <a:gdLst>
                <a:gd name="T0" fmla="*/ 1370 w 1440"/>
                <a:gd name="T1" fmla="*/ 1279 h 1440"/>
                <a:gd name="T2" fmla="*/ 1345 w 1440"/>
                <a:gd name="T3" fmla="*/ 1255 h 1440"/>
                <a:gd name="T4" fmla="*/ 1320 w 1440"/>
                <a:gd name="T5" fmla="*/ 1279 h 1440"/>
                <a:gd name="T6" fmla="*/ 1320 w 1440"/>
                <a:gd name="T7" fmla="*/ 1315 h 1440"/>
                <a:gd name="T8" fmla="*/ 1143 w 1440"/>
                <a:gd name="T9" fmla="*/ 1315 h 1440"/>
                <a:gd name="T10" fmla="*/ 1143 w 1440"/>
                <a:gd name="T11" fmla="*/ 1279 h 1440"/>
                <a:gd name="T12" fmla="*/ 1118 w 1440"/>
                <a:gd name="T13" fmla="*/ 1255 h 1440"/>
                <a:gd name="T14" fmla="*/ 1093 w 1440"/>
                <a:gd name="T15" fmla="*/ 1279 h 1440"/>
                <a:gd name="T16" fmla="*/ 1093 w 1440"/>
                <a:gd name="T17" fmla="*/ 1315 h 1440"/>
                <a:gd name="T18" fmla="*/ 916 w 1440"/>
                <a:gd name="T19" fmla="*/ 1315 h 1440"/>
                <a:gd name="T20" fmla="*/ 916 w 1440"/>
                <a:gd name="T21" fmla="*/ 1279 h 1440"/>
                <a:gd name="T22" fmla="*/ 891 w 1440"/>
                <a:gd name="T23" fmla="*/ 1255 h 1440"/>
                <a:gd name="T24" fmla="*/ 866 w 1440"/>
                <a:gd name="T25" fmla="*/ 1279 h 1440"/>
                <a:gd name="T26" fmla="*/ 866 w 1440"/>
                <a:gd name="T27" fmla="*/ 1315 h 1440"/>
                <a:gd name="T28" fmla="*/ 689 w 1440"/>
                <a:gd name="T29" fmla="*/ 1315 h 1440"/>
                <a:gd name="T30" fmla="*/ 689 w 1440"/>
                <a:gd name="T31" fmla="*/ 1279 h 1440"/>
                <a:gd name="T32" fmla="*/ 664 w 1440"/>
                <a:gd name="T33" fmla="*/ 1255 h 1440"/>
                <a:gd name="T34" fmla="*/ 639 w 1440"/>
                <a:gd name="T35" fmla="*/ 1279 h 1440"/>
                <a:gd name="T36" fmla="*/ 639 w 1440"/>
                <a:gd name="T37" fmla="*/ 1315 h 1440"/>
                <a:gd name="T38" fmla="*/ 462 w 1440"/>
                <a:gd name="T39" fmla="*/ 1315 h 1440"/>
                <a:gd name="T40" fmla="*/ 462 w 1440"/>
                <a:gd name="T41" fmla="*/ 1279 h 1440"/>
                <a:gd name="T42" fmla="*/ 437 w 1440"/>
                <a:gd name="T43" fmla="*/ 1255 h 1440"/>
                <a:gd name="T44" fmla="*/ 412 w 1440"/>
                <a:gd name="T45" fmla="*/ 1279 h 1440"/>
                <a:gd name="T46" fmla="*/ 412 w 1440"/>
                <a:gd name="T47" fmla="*/ 1315 h 1440"/>
                <a:gd name="T48" fmla="*/ 125 w 1440"/>
                <a:gd name="T49" fmla="*/ 1315 h 1440"/>
                <a:gd name="T50" fmla="*/ 125 w 1440"/>
                <a:gd name="T51" fmla="*/ 1028 h 1440"/>
                <a:gd name="T52" fmla="*/ 163 w 1440"/>
                <a:gd name="T53" fmla="*/ 1028 h 1440"/>
                <a:gd name="T54" fmla="*/ 188 w 1440"/>
                <a:gd name="T55" fmla="*/ 1003 h 1440"/>
                <a:gd name="T56" fmla="*/ 163 w 1440"/>
                <a:gd name="T57" fmla="*/ 978 h 1440"/>
                <a:gd name="T58" fmla="*/ 125 w 1440"/>
                <a:gd name="T59" fmla="*/ 978 h 1440"/>
                <a:gd name="T60" fmla="*/ 125 w 1440"/>
                <a:gd name="T61" fmla="*/ 799 h 1440"/>
                <a:gd name="T62" fmla="*/ 163 w 1440"/>
                <a:gd name="T63" fmla="*/ 799 h 1440"/>
                <a:gd name="T64" fmla="*/ 188 w 1440"/>
                <a:gd name="T65" fmla="*/ 774 h 1440"/>
                <a:gd name="T66" fmla="*/ 163 w 1440"/>
                <a:gd name="T67" fmla="*/ 749 h 1440"/>
                <a:gd name="T68" fmla="*/ 125 w 1440"/>
                <a:gd name="T69" fmla="*/ 749 h 1440"/>
                <a:gd name="T70" fmla="*/ 125 w 1440"/>
                <a:gd name="T71" fmla="*/ 570 h 1440"/>
                <a:gd name="T72" fmla="*/ 163 w 1440"/>
                <a:gd name="T73" fmla="*/ 570 h 1440"/>
                <a:gd name="T74" fmla="*/ 188 w 1440"/>
                <a:gd name="T75" fmla="*/ 545 h 1440"/>
                <a:gd name="T76" fmla="*/ 163 w 1440"/>
                <a:gd name="T77" fmla="*/ 520 h 1440"/>
                <a:gd name="T78" fmla="*/ 125 w 1440"/>
                <a:gd name="T79" fmla="*/ 520 h 1440"/>
                <a:gd name="T80" fmla="*/ 125 w 1440"/>
                <a:gd name="T81" fmla="*/ 341 h 1440"/>
                <a:gd name="T82" fmla="*/ 163 w 1440"/>
                <a:gd name="T83" fmla="*/ 341 h 1440"/>
                <a:gd name="T84" fmla="*/ 188 w 1440"/>
                <a:gd name="T85" fmla="*/ 316 h 1440"/>
                <a:gd name="T86" fmla="*/ 163 w 1440"/>
                <a:gd name="T87" fmla="*/ 291 h 1440"/>
                <a:gd name="T88" fmla="*/ 125 w 1440"/>
                <a:gd name="T89" fmla="*/ 291 h 1440"/>
                <a:gd name="T90" fmla="*/ 125 w 1440"/>
                <a:gd name="T91" fmla="*/ 112 h 1440"/>
                <a:gd name="T92" fmla="*/ 163 w 1440"/>
                <a:gd name="T93" fmla="*/ 112 h 1440"/>
                <a:gd name="T94" fmla="*/ 188 w 1440"/>
                <a:gd name="T95" fmla="*/ 87 h 1440"/>
                <a:gd name="T96" fmla="*/ 163 w 1440"/>
                <a:gd name="T97" fmla="*/ 62 h 1440"/>
                <a:gd name="T98" fmla="*/ 125 w 1440"/>
                <a:gd name="T99" fmla="*/ 62 h 1440"/>
                <a:gd name="T100" fmla="*/ 125 w 1440"/>
                <a:gd name="T101" fmla="*/ 0 h 1440"/>
                <a:gd name="T102" fmla="*/ 0 w 1440"/>
                <a:gd name="T103" fmla="*/ 0 h 1440"/>
                <a:gd name="T104" fmla="*/ 0 w 1440"/>
                <a:gd name="T105" fmla="*/ 1440 h 1440"/>
                <a:gd name="T106" fmla="*/ 1440 w 1440"/>
                <a:gd name="T107" fmla="*/ 1440 h 1440"/>
                <a:gd name="T108" fmla="*/ 1440 w 1440"/>
                <a:gd name="T109" fmla="*/ 1315 h 1440"/>
                <a:gd name="T110" fmla="*/ 1370 w 1440"/>
                <a:gd name="T111" fmla="*/ 1315 h 1440"/>
                <a:gd name="T112" fmla="*/ 1370 w 1440"/>
                <a:gd name="T113" fmla="*/ 1279 h 1440"/>
                <a:gd name="T114" fmla="*/ 1370 w 1440"/>
                <a:gd name="T115" fmla="*/ 1279 h 1440"/>
                <a:gd name="T116" fmla="*/ 1370 w 1440"/>
                <a:gd name="T117" fmla="*/ 1279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40" h="1440">
                  <a:moveTo>
                    <a:pt x="1370" y="1279"/>
                  </a:moveTo>
                  <a:cubicBezTo>
                    <a:pt x="1370" y="1266"/>
                    <a:pt x="1359" y="1255"/>
                    <a:pt x="1345" y="1255"/>
                  </a:cubicBezTo>
                  <a:cubicBezTo>
                    <a:pt x="1331" y="1255"/>
                    <a:pt x="1320" y="1266"/>
                    <a:pt x="1320" y="1279"/>
                  </a:cubicBezTo>
                  <a:cubicBezTo>
                    <a:pt x="1320" y="1315"/>
                    <a:pt x="1320" y="1315"/>
                    <a:pt x="1320" y="1315"/>
                  </a:cubicBezTo>
                  <a:cubicBezTo>
                    <a:pt x="1143" y="1315"/>
                    <a:pt x="1143" y="1315"/>
                    <a:pt x="1143" y="1315"/>
                  </a:cubicBezTo>
                  <a:cubicBezTo>
                    <a:pt x="1143" y="1279"/>
                    <a:pt x="1143" y="1279"/>
                    <a:pt x="1143" y="1279"/>
                  </a:cubicBezTo>
                  <a:cubicBezTo>
                    <a:pt x="1143" y="1266"/>
                    <a:pt x="1132" y="1255"/>
                    <a:pt x="1118" y="1255"/>
                  </a:cubicBezTo>
                  <a:cubicBezTo>
                    <a:pt x="1104" y="1255"/>
                    <a:pt x="1093" y="1266"/>
                    <a:pt x="1093" y="1279"/>
                  </a:cubicBezTo>
                  <a:cubicBezTo>
                    <a:pt x="1093" y="1315"/>
                    <a:pt x="1093" y="1315"/>
                    <a:pt x="1093" y="1315"/>
                  </a:cubicBezTo>
                  <a:cubicBezTo>
                    <a:pt x="916" y="1315"/>
                    <a:pt x="916" y="1315"/>
                    <a:pt x="916" y="1315"/>
                  </a:cubicBezTo>
                  <a:cubicBezTo>
                    <a:pt x="916" y="1279"/>
                    <a:pt x="916" y="1279"/>
                    <a:pt x="916" y="1279"/>
                  </a:cubicBezTo>
                  <a:cubicBezTo>
                    <a:pt x="916" y="1266"/>
                    <a:pt x="905" y="1255"/>
                    <a:pt x="891" y="1255"/>
                  </a:cubicBezTo>
                  <a:cubicBezTo>
                    <a:pt x="877" y="1255"/>
                    <a:pt x="866" y="1266"/>
                    <a:pt x="866" y="1279"/>
                  </a:cubicBezTo>
                  <a:cubicBezTo>
                    <a:pt x="866" y="1315"/>
                    <a:pt x="866" y="1315"/>
                    <a:pt x="866" y="1315"/>
                  </a:cubicBezTo>
                  <a:cubicBezTo>
                    <a:pt x="689" y="1315"/>
                    <a:pt x="689" y="1315"/>
                    <a:pt x="689" y="1315"/>
                  </a:cubicBezTo>
                  <a:cubicBezTo>
                    <a:pt x="689" y="1279"/>
                    <a:pt x="689" y="1279"/>
                    <a:pt x="689" y="1279"/>
                  </a:cubicBezTo>
                  <a:cubicBezTo>
                    <a:pt x="689" y="1266"/>
                    <a:pt x="678" y="1255"/>
                    <a:pt x="664" y="1255"/>
                  </a:cubicBezTo>
                  <a:cubicBezTo>
                    <a:pt x="651" y="1255"/>
                    <a:pt x="639" y="1266"/>
                    <a:pt x="639" y="1279"/>
                  </a:cubicBezTo>
                  <a:cubicBezTo>
                    <a:pt x="639" y="1315"/>
                    <a:pt x="639" y="1315"/>
                    <a:pt x="639" y="1315"/>
                  </a:cubicBezTo>
                  <a:cubicBezTo>
                    <a:pt x="462" y="1315"/>
                    <a:pt x="462" y="1315"/>
                    <a:pt x="462" y="1315"/>
                  </a:cubicBezTo>
                  <a:cubicBezTo>
                    <a:pt x="462" y="1279"/>
                    <a:pt x="462" y="1279"/>
                    <a:pt x="462" y="1279"/>
                  </a:cubicBezTo>
                  <a:cubicBezTo>
                    <a:pt x="462" y="1266"/>
                    <a:pt x="451" y="1255"/>
                    <a:pt x="437" y="1255"/>
                  </a:cubicBezTo>
                  <a:cubicBezTo>
                    <a:pt x="424" y="1255"/>
                    <a:pt x="412" y="1266"/>
                    <a:pt x="412" y="1279"/>
                  </a:cubicBezTo>
                  <a:cubicBezTo>
                    <a:pt x="412" y="1315"/>
                    <a:pt x="412" y="1315"/>
                    <a:pt x="412" y="1315"/>
                  </a:cubicBezTo>
                  <a:cubicBezTo>
                    <a:pt x="125" y="1315"/>
                    <a:pt x="125" y="1315"/>
                    <a:pt x="125" y="1315"/>
                  </a:cubicBezTo>
                  <a:cubicBezTo>
                    <a:pt x="125" y="1028"/>
                    <a:pt x="125" y="1028"/>
                    <a:pt x="125" y="1028"/>
                  </a:cubicBezTo>
                  <a:cubicBezTo>
                    <a:pt x="163" y="1028"/>
                    <a:pt x="163" y="1028"/>
                    <a:pt x="163" y="1028"/>
                  </a:cubicBezTo>
                  <a:cubicBezTo>
                    <a:pt x="177" y="1028"/>
                    <a:pt x="188" y="1017"/>
                    <a:pt x="188" y="1003"/>
                  </a:cubicBezTo>
                  <a:cubicBezTo>
                    <a:pt x="188" y="989"/>
                    <a:pt x="177" y="978"/>
                    <a:pt x="163" y="978"/>
                  </a:cubicBezTo>
                  <a:cubicBezTo>
                    <a:pt x="125" y="978"/>
                    <a:pt x="125" y="978"/>
                    <a:pt x="125" y="978"/>
                  </a:cubicBezTo>
                  <a:cubicBezTo>
                    <a:pt x="125" y="799"/>
                    <a:pt x="125" y="799"/>
                    <a:pt x="125" y="799"/>
                  </a:cubicBezTo>
                  <a:cubicBezTo>
                    <a:pt x="163" y="799"/>
                    <a:pt x="163" y="799"/>
                    <a:pt x="163" y="799"/>
                  </a:cubicBezTo>
                  <a:cubicBezTo>
                    <a:pt x="177" y="799"/>
                    <a:pt x="188" y="788"/>
                    <a:pt x="188" y="774"/>
                  </a:cubicBezTo>
                  <a:cubicBezTo>
                    <a:pt x="188" y="760"/>
                    <a:pt x="177" y="749"/>
                    <a:pt x="163" y="749"/>
                  </a:cubicBezTo>
                  <a:cubicBezTo>
                    <a:pt x="125" y="749"/>
                    <a:pt x="125" y="749"/>
                    <a:pt x="125" y="749"/>
                  </a:cubicBezTo>
                  <a:cubicBezTo>
                    <a:pt x="125" y="570"/>
                    <a:pt x="125" y="570"/>
                    <a:pt x="125" y="570"/>
                  </a:cubicBezTo>
                  <a:cubicBezTo>
                    <a:pt x="163" y="570"/>
                    <a:pt x="163" y="570"/>
                    <a:pt x="163" y="570"/>
                  </a:cubicBezTo>
                  <a:cubicBezTo>
                    <a:pt x="177" y="570"/>
                    <a:pt x="188" y="559"/>
                    <a:pt x="188" y="545"/>
                  </a:cubicBezTo>
                  <a:cubicBezTo>
                    <a:pt x="188" y="531"/>
                    <a:pt x="177" y="520"/>
                    <a:pt x="163" y="520"/>
                  </a:cubicBezTo>
                  <a:cubicBezTo>
                    <a:pt x="125" y="520"/>
                    <a:pt x="125" y="520"/>
                    <a:pt x="125" y="520"/>
                  </a:cubicBezTo>
                  <a:cubicBezTo>
                    <a:pt x="125" y="341"/>
                    <a:pt x="125" y="341"/>
                    <a:pt x="125" y="341"/>
                  </a:cubicBezTo>
                  <a:cubicBezTo>
                    <a:pt x="163" y="341"/>
                    <a:pt x="163" y="341"/>
                    <a:pt x="163" y="341"/>
                  </a:cubicBezTo>
                  <a:cubicBezTo>
                    <a:pt x="177" y="341"/>
                    <a:pt x="188" y="330"/>
                    <a:pt x="188" y="316"/>
                  </a:cubicBezTo>
                  <a:cubicBezTo>
                    <a:pt x="188" y="302"/>
                    <a:pt x="177" y="291"/>
                    <a:pt x="163" y="291"/>
                  </a:cubicBezTo>
                  <a:cubicBezTo>
                    <a:pt x="125" y="291"/>
                    <a:pt x="125" y="291"/>
                    <a:pt x="125" y="291"/>
                  </a:cubicBezTo>
                  <a:cubicBezTo>
                    <a:pt x="125" y="112"/>
                    <a:pt x="125" y="112"/>
                    <a:pt x="125" y="112"/>
                  </a:cubicBezTo>
                  <a:cubicBezTo>
                    <a:pt x="163" y="112"/>
                    <a:pt x="163" y="112"/>
                    <a:pt x="163" y="112"/>
                  </a:cubicBezTo>
                  <a:cubicBezTo>
                    <a:pt x="177" y="112"/>
                    <a:pt x="188" y="101"/>
                    <a:pt x="188" y="87"/>
                  </a:cubicBezTo>
                  <a:cubicBezTo>
                    <a:pt x="188" y="73"/>
                    <a:pt x="177" y="62"/>
                    <a:pt x="163" y="62"/>
                  </a:cubicBezTo>
                  <a:cubicBezTo>
                    <a:pt x="125" y="62"/>
                    <a:pt x="125" y="62"/>
                    <a:pt x="125" y="62"/>
                  </a:cubicBezTo>
                  <a:cubicBezTo>
                    <a:pt x="125" y="0"/>
                    <a:pt x="125" y="0"/>
                    <a:pt x="125" y="0"/>
                  </a:cubicBezTo>
                  <a:cubicBezTo>
                    <a:pt x="0" y="0"/>
                    <a:pt x="0" y="0"/>
                    <a:pt x="0" y="0"/>
                  </a:cubicBezTo>
                  <a:cubicBezTo>
                    <a:pt x="0" y="1440"/>
                    <a:pt x="0" y="1440"/>
                    <a:pt x="0" y="1440"/>
                  </a:cubicBezTo>
                  <a:cubicBezTo>
                    <a:pt x="1440" y="1440"/>
                    <a:pt x="1440" y="1440"/>
                    <a:pt x="1440" y="1440"/>
                  </a:cubicBezTo>
                  <a:cubicBezTo>
                    <a:pt x="1440" y="1315"/>
                    <a:pt x="1440" y="1315"/>
                    <a:pt x="1440" y="1315"/>
                  </a:cubicBezTo>
                  <a:cubicBezTo>
                    <a:pt x="1370" y="1315"/>
                    <a:pt x="1370" y="1315"/>
                    <a:pt x="1370" y="1315"/>
                  </a:cubicBezTo>
                  <a:lnTo>
                    <a:pt x="1370" y="1279"/>
                  </a:lnTo>
                  <a:close/>
                  <a:moveTo>
                    <a:pt x="1370" y="1279"/>
                  </a:moveTo>
                  <a:cubicBezTo>
                    <a:pt x="1370" y="1279"/>
                    <a:pt x="1370" y="1279"/>
                    <a:pt x="1370" y="12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13">
              <a:extLst>
                <a:ext uri="{FF2B5EF4-FFF2-40B4-BE49-F238E27FC236}">
                  <a16:creationId xmlns:a16="http://schemas.microsoft.com/office/drawing/2014/main" id="{3C18F262-82CC-43D1-BACC-2C13395C8888}"/>
                </a:ext>
              </a:extLst>
            </p:cNvPr>
            <p:cNvSpPr>
              <a:spLocks noEditPoints="1"/>
            </p:cNvSpPr>
            <p:nvPr/>
          </p:nvSpPr>
          <p:spPr bwMode="auto">
            <a:xfrm>
              <a:off x="2822575" y="1179513"/>
              <a:ext cx="279400" cy="279400"/>
            </a:xfrm>
            <a:custGeom>
              <a:avLst/>
              <a:gdLst>
                <a:gd name="T0" fmla="*/ 340 w 623"/>
                <a:gd name="T1" fmla="*/ 623 h 623"/>
                <a:gd name="T2" fmla="*/ 570 w 623"/>
                <a:gd name="T3" fmla="*/ 623 h 623"/>
                <a:gd name="T4" fmla="*/ 623 w 623"/>
                <a:gd name="T5" fmla="*/ 569 h 623"/>
                <a:gd name="T6" fmla="*/ 623 w 623"/>
                <a:gd name="T7" fmla="*/ 339 h 623"/>
                <a:gd name="T8" fmla="*/ 586 w 623"/>
                <a:gd name="T9" fmla="*/ 324 h 623"/>
                <a:gd name="T10" fmla="*/ 530 w 623"/>
                <a:gd name="T11" fmla="*/ 379 h 623"/>
                <a:gd name="T12" fmla="*/ 171 w 623"/>
                <a:gd name="T13" fmla="*/ 20 h 623"/>
                <a:gd name="T14" fmla="*/ 96 w 623"/>
                <a:gd name="T15" fmla="*/ 20 h 623"/>
                <a:gd name="T16" fmla="*/ 21 w 623"/>
                <a:gd name="T17" fmla="*/ 95 h 623"/>
                <a:gd name="T18" fmla="*/ 21 w 623"/>
                <a:gd name="T19" fmla="*/ 170 h 623"/>
                <a:gd name="T20" fmla="*/ 380 w 623"/>
                <a:gd name="T21" fmla="*/ 530 h 623"/>
                <a:gd name="T22" fmla="*/ 325 w 623"/>
                <a:gd name="T23" fmla="*/ 585 h 623"/>
                <a:gd name="T24" fmla="*/ 340 w 623"/>
                <a:gd name="T25" fmla="*/ 623 h 623"/>
                <a:gd name="T26" fmla="*/ 340 w 623"/>
                <a:gd name="T27" fmla="*/ 623 h 623"/>
                <a:gd name="T28" fmla="*/ 340 w 623"/>
                <a:gd name="T29" fmla="*/ 623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3" h="623">
                  <a:moveTo>
                    <a:pt x="340" y="623"/>
                  </a:moveTo>
                  <a:cubicBezTo>
                    <a:pt x="570" y="623"/>
                    <a:pt x="570" y="623"/>
                    <a:pt x="570" y="623"/>
                  </a:cubicBezTo>
                  <a:cubicBezTo>
                    <a:pt x="599" y="623"/>
                    <a:pt x="623" y="599"/>
                    <a:pt x="623" y="569"/>
                  </a:cubicBezTo>
                  <a:cubicBezTo>
                    <a:pt x="623" y="339"/>
                    <a:pt x="623" y="339"/>
                    <a:pt x="623" y="339"/>
                  </a:cubicBezTo>
                  <a:cubicBezTo>
                    <a:pt x="623" y="310"/>
                    <a:pt x="606" y="303"/>
                    <a:pt x="586" y="324"/>
                  </a:cubicBezTo>
                  <a:cubicBezTo>
                    <a:pt x="530" y="379"/>
                    <a:pt x="530" y="379"/>
                    <a:pt x="530" y="379"/>
                  </a:cubicBezTo>
                  <a:cubicBezTo>
                    <a:pt x="171" y="20"/>
                    <a:pt x="171" y="20"/>
                    <a:pt x="171" y="20"/>
                  </a:cubicBezTo>
                  <a:cubicBezTo>
                    <a:pt x="150" y="0"/>
                    <a:pt x="117" y="0"/>
                    <a:pt x="96" y="20"/>
                  </a:cubicBezTo>
                  <a:cubicBezTo>
                    <a:pt x="21" y="95"/>
                    <a:pt x="21" y="95"/>
                    <a:pt x="21" y="95"/>
                  </a:cubicBezTo>
                  <a:cubicBezTo>
                    <a:pt x="0" y="116"/>
                    <a:pt x="0" y="150"/>
                    <a:pt x="21" y="170"/>
                  </a:cubicBezTo>
                  <a:cubicBezTo>
                    <a:pt x="380" y="530"/>
                    <a:pt x="380" y="530"/>
                    <a:pt x="380" y="530"/>
                  </a:cubicBezTo>
                  <a:cubicBezTo>
                    <a:pt x="325" y="585"/>
                    <a:pt x="325" y="585"/>
                    <a:pt x="325" y="585"/>
                  </a:cubicBezTo>
                  <a:cubicBezTo>
                    <a:pt x="304" y="606"/>
                    <a:pt x="311" y="623"/>
                    <a:pt x="340" y="623"/>
                  </a:cubicBezTo>
                  <a:close/>
                  <a:moveTo>
                    <a:pt x="340" y="623"/>
                  </a:moveTo>
                  <a:cubicBezTo>
                    <a:pt x="340" y="623"/>
                    <a:pt x="340" y="623"/>
                    <a:pt x="340" y="6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50729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heart with a pulse line&#10;&#10;Description automatically generated">
            <a:extLst>
              <a:ext uri="{FF2B5EF4-FFF2-40B4-BE49-F238E27FC236}">
                <a16:creationId xmlns:a16="http://schemas.microsoft.com/office/drawing/2014/main" id="{BBEB2CB4-99FC-851C-FB9C-F35A55C4DB21}"/>
              </a:ext>
            </a:extLst>
          </p:cNvPr>
          <p:cNvPicPr>
            <a:picLocks noChangeAspect="1"/>
          </p:cNvPicPr>
          <p:nvPr/>
        </p:nvPicPr>
        <p:blipFill>
          <a:blip r:embed="rId2">
            <a:alphaModFix amt="47000"/>
            <a:extLst>
              <a:ext uri="{BEBA8EAE-BF5A-486C-A8C5-ECC9F3942E4B}">
                <a14:imgProps xmlns:a14="http://schemas.microsoft.com/office/drawing/2010/main">
                  <a14:imgLayer r:embed="rId3">
                    <a14:imgEffect>
                      <a14:sharpenSoften amount="-100000"/>
                    </a14:imgEffect>
                  </a14:imgLayer>
                </a14:imgProps>
              </a:ext>
              <a:ext uri="{28A0092B-C50C-407E-A947-70E740481C1C}">
                <a14:useLocalDpi xmlns:a14="http://schemas.microsoft.com/office/drawing/2010/main" val="0"/>
              </a:ext>
            </a:extLst>
          </a:blip>
          <a:stretch>
            <a:fillRect/>
          </a:stretch>
        </p:blipFill>
        <p:spPr>
          <a:xfrm>
            <a:off x="-7308976" y="-3801651"/>
            <a:ext cx="29187391" cy="15231600"/>
          </a:xfrm>
          <a:prstGeom prst="rect">
            <a:avLst/>
          </a:prstGeom>
        </p:spPr>
      </p:pic>
      <p:sp>
        <p:nvSpPr>
          <p:cNvPr id="10" name="Rectangle 9">
            <a:extLst>
              <a:ext uri="{FF2B5EF4-FFF2-40B4-BE49-F238E27FC236}">
                <a16:creationId xmlns:a16="http://schemas.microsoft.com/office/drawing/2014/main" id="{21AE5092-1469-4001-B955-1CEBD014EE09}"/>
              </a:ext>
            </a:extLst>
          </p:cNvPr>
          <p:cNvSpPr/>
          <p:nvPr/>
        </p:nvSpPr>
        <p:spPr>
          <a:xfrm>
            <a:off x="687323" y="4124325"/>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Rectangle 47">
            <a:extLst>
              <a:ext uri="{FF2B5EF4-FFF2-40B4-BE49-F238E27FC236}">
                <a16:creationId xmlns:a16="http://schemas.microsoft.com/office/drawing/2014/main" id="{37D381F9-ABFD-4BC8-8344-084F8E530AA2}"/>
              </a:ext>
            </a:extLst>
          </p:cNvPr>
          <p:cNvSpPr/>
          <p:nvPr/>
        </p:nvSpPr>
        <p:spPr>
          <a:xfrm>
            <a:off x="687323" y="1994874"/>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Rectangle 48">
            <a:extLst>
              <a:ext uri="{FF2B5EF4-FFF2-40B4-BE49-F238E27FC236}">
                <a16:creationId xmlns:a16="http://schemas.microsoft.com/office/drawing/2014/main" id="{6F1AD6A8-8F65-42BC-98F9-84FA02E8F55D}"/>
              </a:ext>
            </a:extLst>
          </p:cNvPr>
          <p:cNvSpPr/>
          <p:nvPr/>
        </p:nvSpPr>
        <p:spPr>
          <a:xfrm>
            <a:off x="4319666" y="4124325"/>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Rectangle 49">
            <a:extLst>
              <a:ext uri="{FF2B5EF4-FFF2-40B4-BE49-F238E27FC236}">
                <a16:creationId xmlns:a16="http://schemas.microsoft.com/office/drawing/2014/main" id="{6CEEB620-B8BB-48EB-B4DE-C2C753B245E3}"/>
              </a:ext>
            </a:extLst>
          </p:cNvPr>
          <p:cNvSpPr/>
          <p:nvPr/>
        </p:nvSpPr>
        <p:spPr>
          <a:xfrm>
            <a:off x="4319666" y="1994874"/>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Rectangle 50">
            <a:extLst>
              <a:ext uri="{FF2B5EF4-FFF2-40B4-BE49-F238E27FC236}">
                <a16:creationId xmlns:a16="http://schemas.microsoft.com/office/drawing/2014/main" id="{4D606D7F-6A6E-4DE6-9A0C-3563DEFD8942}"/>
              </a:ext>
            </a:extLst>
          </p:cNvPr>
          <p:cNvSpPr/>
          <p:nvPr/>
        </p:nvSpPr>
        <p:spPr>
          <a:xfrm>
            <a:off x="7952008" y="4124325"/>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Rectangle 51">
            <a:extLst>
              <a:ext uri="{FF2B5EF4-FFF2-40B4-BE49-F238E27FC236}">
                <a16:creationId xmlns:a16="http://schemas.microsoft.com/office/drawing/2014/main" id="{D1A52696-24E8-4B1A-A865-83DD14A7B501}"/>
              </a:ext>
            </a:extLst>
          </p:cNvPr>
          <p:cNvSpPr/>
          <p:nvPr/>
        </p:nvSpPr>
        <p:spPr>
          <a:xfrm>
            <a:off x="7952008" y="1994874"/>
            <a:ext cx="3552666" cy="2047875"/>
          </a:xfrm>
          <a:prstGeom prst="rect">
            <a:avLst/>
          </a:prstGeom>
          <a:solidFill>
            <a:schemeClr val="bg1">
              <a:lumMod val="95000"/>
              <a:alpha val="70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TextBox 3">
            <a:extLst>
              <a:ext uri="{FF2B5EF4-FFF2-40B4-BE49-F238E27FC236}">
                <a16:creationId xmlns:a16="http://schemas.microsoft.com/office/drawing/2014/main" id="{F9939C0B-5390-4DC7-86FB-91D1EA478FEC}"/>
              </a:ext>
            </a:extLst>
          </p:cNvPr>
          <p:cNvSpPr txBox="1"/>
          <p:nvPr/>
        </p:nvSpPr>
        <p:spPr>
          <a:xfrm>
            <a:off x="3492843" y="523875"/>
            <a:ext cx="5206314" cy="769441"/>
          </a:xfrm>
          <a:prstGeom prst="rect">
            <a:avLst/>
          </a:prstGeom>
          <a:noFill/>
        </p:spPr>
        <p:txBody>
          <a:bodyPr wrap="square" rtlCol="0">
            <a:spAutoFit/>
          </a:bodyPr>
          <a:lstStyle/>
          <a:p>
            <a:pPr algn="ctr"/>
            <a:r>
              <a:rPr lang="en-US" sz="4400" dirty="0" err="1">
                <a:solidFill>
                  <a:schemeClr val="tx1">
                    <a:lumMod val="85000"/>
                    <a:lumOff val="15000"/>
                  </a:schemeClr>
                </a:solidFill>
                <a:latin typeface="Inter" panose="020B0502030000000004" pitchFamily="34" charset="0"/>
                <a:ea typeface="Inter" panose="020B0502030000000004" pitchFamily="34" charset="0"/>
              </a:rPr>
              <a:t>Tabel</a:t>
            </a:r>
            <a:r>
              <a:rPr lang="en-US" sz="4400" dirty="0">
                <a:solidFill>
                  <a:schemeClr val="tx1">
                    <a:lumMod val="85000"/>
                    <a:lumOff val="15000"/>
                  </a:schemeClr>
                </a:solidFill>
                <a:latin typeface="Inter" panose="020B0502030000000004" pitchFamily="34" charset="0"/>
                <a:ea typeface="Inter" panose="020B0502030000000004" pitchFamily="34" charset="0"/>
              </a:rPr>
              <a:t> de </a:t>
            </a:r>
            <a:r>
              <a:rPr lang="en-US" sz="4400" dirty="0" err="1">
                <a:solidFill>
                  <a:schemeClr val="tx1">
                    <a:lumMod val="85000"/>
                    <a:lumOff val="15000"/>
                  </a:schemeClr>
                </a:solidFill>
                <a:latin typeface="Inter" panose="020B0502030000000004" pitchFamily="34" charset="0"/>
                <a:ea typeface="Inter" panose="020B0502030000000004" pitchFamily="34" charset="0"/>
              </a:rPr>
              <a:t>Conținut</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18" name="Oval 17">
            <a:extLst>
              <a:ext uri="{FF2B5EF4-FFF2-40B4-BE49-F238E27FC236}">
                <a16:creationId xmlns:a16="http://schemas.microsoft.com/office/drawing/2014/main" id="{29FB0114-6274-439C-A165-3ED6656946FD}"/>
              </a:ext>
            </a:extLst>
          </p:cNvPr>
          <p:cNvSpPr/>
          <p:nvPr/>
        </p:nvSpPr>
        <p:spPr>
          <a:xfrm>
            <a:off x="1031003" y="2685436"/>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19" name="TextBox 18">
            <a:extLst>
              <a:ext uri="{FF2B5EF4-FFF2-40B4-BE49-F238E27FC236}">
                <a16:creationId xmlns:a16="http://schemas.microsoft.com/office/drawing/2014/main" id="{AE7874F2-8F5E-4F18-952F-0B7C4E479144}"/>
              </a:ext>
            </a:extLst>
          </p:cNvPr>
          <p:cNvSpPr txBox="1"/>
          <p:nvPr/>
        </p:nvSpPr>
        <p:spPr>
          <a:xfrm>
            <a:off x="1885207" y="2313694"/>
            <a:ext cx="2011102" cy="369332"/>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Despre</a:t>
            </a:r>
            <a:r>
              <a:rPr lang="en-US" dirty="0">
                <a:solidFill>
                  <a:schemeClr val="tx1">
                    <a:lumMod val="85000"/>
                    <a:lumOff val="15000"/>
                  </a:schemeClr>
                </a:solidFill>
                <a:latin typeface="Inter" panose="020B0502030000000004" pitchFamily="34" charset="0"/>
                <a:ea typeface="Inter" panose="020B0502030000000004" pitchFamily="34" charset="0"/>
              </a:rPr>
              <a:t> </a:t>
            </a:r>
            <a:r>
              <a:rPr lang="en-US" dirty="0" err="1">
                <a:solidFill>
                  <a:schemeClr val="tx1">
                    <a:lumMod val="85000"/>
                    <a:lumOff val="15000"/>
                  </a:schemeClr>
                </a:solidFill>
                <a:latin typeface="Inter" panose="020B0502030000000004" pitchFamily="34" charset="0"/>
                <a:ea typeface="Inter" panose="020B0502030000000004" pitchFamily="34" charset="0"/>
              </a:rPr>
              <a:t>Proiect</a:t>
            </a:r>
            <a:endParaRPr lang="en-US"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20" name="TextBox 19">
            <a:extLst>
              <a:ext uri="{FF2B5EF4-FFF2-40B4-BE49-F238E27FC236}">
                <a16:creationId xmlns:a16="http://schemas.microsoft.com/office/drawing/2014/main" id="{269A6555-6284-4872-9565-2A022F57498B}"/>
              </a:ext>
            </a:extLst>
          </p:cNvPr>
          <p:cNvSpPr txBox="1"/>
          <p:nvPr/>
        </p:nvSpPr>
        <p:spPr>
          <a:xfrm>
            <a:off x="1885206" y="2965204"/>
            <a:ext cx="2011103" cy="528350"/>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scurta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introducere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echipei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proiectului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64" name="Oval 63">
            <a:extLst>
              <a:ext uri="{FF2B5EF4-FFF2-40B4-BE49-F238E27FC236}">
                <a16:creationId xmlns:a16="http://schemas.microsoft.com/office/drawing/2014/main" id="{64DA4094-716A-494F-ADAE-D54BD1CCABEB}"/>
              </a:ext>
            </a:extLst>
          </p:cNvPr>
          <p:cNvSpPr/>
          <p:nvPr/>
        </p:nvSpPr>
        <p:spPr>
          <a:xfrm>
            <a:off x="1025553" y="4814887"/>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65" name="TextBox 64">
            <a:extLst>
              <a:ext uri="{FF2B5EF4-FFF2-40B4-BE49-F238E27FC236}">
                <a16:creationId xmlns:a16="http://schemas.microsoft.com/office/drawing/2014/main" id="{9381E03E-4047-4D98-8569-B1D1FCC28A45}"/>
              </a:ext>
            </a:extLst>
          </p:cNvPr>
          <p:cNvSpPr txBox="1"/>
          <p:nvPr/>
        </p:nvSpPr>
        <p:spPr>
          <a:xfrm>
            <a:off x="5517550" y="2313694"/>
            <a:ext cx="2011102" cy="646331"/>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Obiectivele</a:t>
            </a:r>
            <a:r>
              <a:rPr lang="en-US" dirty="0">
                <a:solidFill>
                  <a:schemeClr val="tx1">
                    <a:lumMod val="85000"/>
                    <a:lumOff val="15000"/>
                  </a:schemeClr>
                </a:solidFill>
                <a:latin typeface="Inter" panose="020B0502030000000004" pitchFamily="34" charset="0"/>
                <a:ea typeface="Inter" panose="020B0502030000000004" pitchFamily="34" charset="0"/>
              </a:rPr>
              <a:t> </a:t>
            </a:r>
            <a:r>
              <a:rPr lang="en-US" dirty="0" err="1">
                <a:solidFill>
                  <a:schemeClr val="tx1">
                    <a:lumMod val="85000"/>
                    <a:lumOff val="15000"/>
                  </a:schemeClr>
                </a:solidFill>
                <a:latin typeface="Inter" panose="020B0502030000000004" pitchFamily="34" charset="0"/>
                <a:ea typeface="Inter" panose="020B0502030000000004" pitchFamily="34" charset="0"/>
              </a:rPr>
              <a:t>proiectului</a:t>
            </a:r>
            <a:endParaRPr lang="en-US"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66" name="TextBox 65">
            <a:extLst>
              <a:ext uri="{FF2B5EF4-FFF2-40B4-BE49-F238E27FC236}">
                <a16:creationId xmlns:a16="http://schemas.microsoft.com/office/drawing/2014/main" id="{FAA09135-6558-4E7A-8037-86CA738B5CB2}"/>
              </a:ext>
            </a:extLst>
          </p:cNvPr>
          <p:cNvSpPr txBox="1"/>
          <p:nvPr/>
        </p:nvSpPr>
        <p:spPr>
          <a:xfrm>
            <a:off x="5517549" y="2965204"/>
            <a:ext cx="2011103"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Obiectivele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didactice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profesionale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ale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companiei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68" name="Oval 67">
            <a:extLst>
              <a:ext uri="{FF2B5EF4-FFF2-40B4-BE49-F238E27FC236}">
                <a16:creationId xmlns:a16="http://schemas.microsoft.com/office/drawing/2014/main" id="{03BD4963-2072-4AE2-9DB4-85211C42BD85}"/>
              </a:ext>
            </a:extLst>
          </p:cNvPr>
          <p:cNvSpPr/>
          <p:nvPr/>
        </p:nvSpPr>
        <p:spPr>
          <a:xfrm>
            <a:off x="4663346" y="2685436"/>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69" name="TextBox 68">
            <a:extLst>
              <a:ext uri="{FF2B5EF4-FFF2-40B4-BE49-F238E27FC236}">
                <a16:creationId xmlns:a16="http://schemas.microsoft.com/office/drawing/2014/main" id="{5FF24349-6073-4BED-9F43-49D683FE85B5}"/>
              </a:ext>
            </a:extLst>
          </p:cNvPr>
          <p:cNvSpPr txBox="1"/>
          <p:nvPr/>
        </p:nvSpPr>
        <p:spPr>
          <a:xfrm>
            <a:off x="9149895" y="2313694"/>
            <a:ext cx="2011102" cy="646331"/>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Arhitectura</a:t>
            </a:r>
            <a:r>
              <a:rPr lang="en-US" dirty="0">
                <a:solidFill>
                  <a:schemeClr val="tx1">
                    <a:lumMod val="85000"/>
                    <a:lumOff val="15000"/>
                  </a:schemeClr>
                </a:solidFill>
                <a:latin typeface="Inter" panose="020B0502030000000004" pitchFamily="34" charset="0"/>
                <a:ea typeface="Inter" panose="020B0502030000000004" pitchFamily="34" charset="0"/>
              </a:rPr>
              <a:t> </a:t>
            </a:r>
            <a:r>
              <a:rPr lang="en-US" dirty="0" err="1">
                <a:solidFill>
                  <a:schemeClr val="tx1">
                    <a:lumMod val="85000"/>
                    <a:lumOff val="15000"/>
                  </a:schemeClr>
                </a:solidFill>
                <a:latin typeface="Inter" panose="020B0502030000000004" pitchFamily="34" charset="0"/>
                <a:ea typeface="Inter" panose="020B0502030000000004" pitchFamily="34" charset="0"/>
              </a:rPr>
              <a:t>si</a:t>
            </a:r>
            <a:r>
              <a:rPr lang="en-US" dirty="0">
                <a:solidFill>
                  <a:schemeClr val="tx1">
                    <a:lumMod val="85000"/>
                    <a:lumOff val="15000"/>
                  </a:schemeClr>
                </a:solidFill>
                <a:latin typeface="Inter" panose="020B0502030000000004" pitchFamily="34" charset="0"/>
                <a:ea typeface="Inter" panose="020B0502030000000004" pitchFamily="34" charset="0"/>
              </a:rPr>
              <a:t> Design</a:t>
            </a:r>
          </a:p>
        </p:txBody>
      </p:sp>
      <p:sp>
        <p:nvSpPr>
          <p:cNvPr id="70" name="TextBox 69">
            <a:extLst>
              <a:ext uri="{FF2B5EF4-FFF2-40B4-BE49-F238E27FC236}">
                <a16:creationId xmlns:a16="http://schemas.microsoft.com/office/drawing/2014/main" id="{A6F197C2-8DAB-487D-9566-D89B5D8221EE}"/>
              </a:ext>
            </a:extLst>
          </p:cNvPr>
          <p:cNvSpPr txBox="1"/>
          <p:nvPr/>
        </p:nvSpPr>
        <p:spPr>
          <a:xfrm>
            <a:off x="9149894" y="2965204"/>
            <a:ext cx="2011103"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Generală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Sistemului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72" name="Oval 71">
            <a:extLst>
              <a:ext uri="{FF2B5EF4-FFF2-40B4-BE49-F238E27FC236}">
                <a16:creationId xmlns:a16="http://schemas.microsoft.com/office/drawing/2014/main" id="{1789B8BB-0EB3-4F03-B911-5DA1400881C4}"/>
              </a:ext>
            </a:extLst>
          </p:cNvPr>
          <p:cNvSpPr/>
          <p:nvPr/>
        </p:nvSpPr>
        <p:spPr>
          <a:xfrm>
            <a:off x="8294818" y="2730316"/>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73" name="TextBox 72">
            <a:extLst>
              <a:ext uri="{FF2B5EF4-FFF2-40B4-BE49-F238E27FC236}">
                <a16:creationId xmlns:a16="http://schemas.microsoft.com/office/drawing/2014/main" id="{EAE3EBA7-8172-4970-BFE0-0135C9CF26C9}"/>
              </a:ext>
            </a:extLst>
          </p:cNvPr>
          <p:cNvSpPr txBox="1"/>
          <p:nvPr/>
        </p:nvSpPr>
        <p:spPr>
          <a:xfrm>
            <a:off x="1885207" y="4443145"/>
            <a:ext cx="2011102" cy="646331"/>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Tehnologie</a:t>
            </a:r>
            <a:r>
              <a:rPr lang="en-US" dirty="0">
                <a:solidFill>
                  <a:schemeClr val="tx1">
                    <a:lumMod val="85000"/>
                    <a:lumOff val="15000"/>
                  </a:schemeClr>
                </a:solidFill>
                <a:latin typeface="Inter" panose="020B0502030000000004" pitchFamily="34" charset="0"/>
                <a:ea typeface="Inter" panose="020B0502030000000004" pitchFamily="34" charset="0"/>
              </a:rPr>
              <a:t> și </a:t>
            </a:r>
            <a:r>
              <a:rPr lang="en-US" dirty="0" err="1">
                <a:solidFill>
                  <a:schemeClr val="tx1">
                    <a:lumMod val="85000"/>
                    <a:lumOff val="15000"/>
                  </a:schemeClr>
                </a:solidFill>
                <a:latin typeface="Inter" panose="020B0502030000000004" pitchFamily="34" charset="0"/>
                <a:ea typeface="Inter" panose="020B0502030000000004" pitchFamily="34" charset="0"/>
              </a:rPr>
              <a:t>Implementare</a:t>
            </a:r>
            <a:endParaRPr lang="en-US"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74" name="TextBox 73">
            <a:extLst>
              <a:ext uri="{FF2B5EF4-FFF2-40B4-BE49-F238E27FC236}">
                <a16:creationId xmlns:a16="http://schemas.microsoft.com/office/drawing/2014/main" id="{87250189-19FB-47D1-BCD8-13A3FBED829C}"/>
              </a:ext>
            </a:extLst>
          </p:cNvPr>
          <p:cNvSpPr txBox="1"/>
          <p:nvPr/>
        </p:nvSpPr>
        <p:spPr>
          <a:xfrm>
            <a:off x="1885206" y="5094655"/>
            <a:ext cx="2011103" cy="759182"/>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Scurta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prezentare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tehnologiilor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structura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acestora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76" name="Oval 75">
            <a:extLst>
              <a:ext uri="{FF2B5EF4-FFF2-40B4-BE49-F238E27FC236}">
                <a16:creationId xmlns:a16="http://schemas.microsoft.com/office/drawing/2014/main" id="{EC8FBEC8-B0B8-4FE9-88D4-23B30662A62E}"/>
              </a:ext>
            </a:extLst>
          </p:cNvPr>
          <p:cNvSpPr/>
          <p:nvPr/>
        </p:nvSpPr>
        <p:spPr>
          <a:xfrm>
            <a:off x="4663346" y="4814887"/>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77" name="TextBox 76">
            <a:extLst>
              <a:ext uri="{FF2B5EF4-FFF2-40B4-BE49-F238E27FC236}">
                <a16:creationId xmlns:a16="http://schemas.microsoft.com/office/drawing/2014/main" id="{DA3236FA-6BC4-44AF-BA60-F2660A8CA2DB}"/>
              </a:ext>
            </a:extLst>
          </p:cNvPr>
          <p:cNvSpPr txBox="1"/>
          <p:nvPr/>
        </p:nvSpPr>
        <p:spPr>
          <a:xfrm>
            <a:off x="5517550" y="4443145"/>
            <a:ext cx="2011102" cy="369332"/>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Prototip</a:t>
            </a:r>
            <a:r>
              <a:rPr lang="en-US" dirty="0">
                <a:solidFill>
                  <a:schemeClr val="tx1">
                    <a:lumMod val="85000"/>
                    <a:lumOff val="15000"/>
                  </a:schemeClr>
                </a:solidFill>
                <a:latin typeface="Inter" panose="020B0502030000000004" pitchFamily="34" charset="0"/>
                <a:ea typeface="Inter" panose="020B0502030000000004" pitchFamily="34" charset="0"/>
              </a:rPr>
              <a:t> și </a:t>
            </a:r>
            <a:r>
              <a:rPr lang="en-US" dirty="0" err="1">
                <a:solidFill>
                  <a:schemeClr val="tx1">
                    <a:lumMod val="85000"/>
                    <a:lumOff val="15000"/>
                  </a:schemeClr>
                </a:solidFill>
                <a:latin typeface="Inter" panose="020B0502030000000004" pitchFamily="34" charset="0"/>
                <a:ea typeface="Inter" panose="020B0502030000000004" pitchFamily="34" charset="0"/>
              </a:rPr>
              <a:t>Testare</a:t>
            </a:r>
            <a:endParaRPr lang="en-US"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78" name="TextBox 77">
            <a:extLst>
              <a:ext uri="{FF2B5EF4-FFF2-40B4-BE49-F238E27FC236}">
                <a16:creationId xmlns:a16="http://schemas.microsoft.com/office/drawing/2014/main" id="{F1BFB582-728D-492A-A370-CCEC368AAC23}"/>
              </a:ext>
            </a:extLst>
          </p:cNvPr>
          <p:cNvSpPr txBox="1"/>
          <p:nvPr/>
        </p:nvSpPr>
        <p:spPr>
          <a:xfrm>
            <a:off x="5517549" y="5094655"/>
            <a:ext cx="2011103"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Prezentarea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prototipului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functional</a:t>
            </a:r>
          </a:p>
        </p:txBody>
      </p:sp>
      <p:sp>
        <p:nvSpPr>
          <p:cNvPr id="80" name="Oval 79">
            <a:extLst>
              <a:ext uri="{FF2B5EF4-FFF2-40B4-BE49-F238E27FC236}">
                <a16:creationId xmlns:a16="http://schemas.microsoft.com/office/drawing/2014/main" id="{564DED12-5198-4795-AFE4-C251F3F98614}"/>
              </a:ext>
            </a:extLst>
          </p:cNvPr>
          <p:cNvSpPr/>
          <p:nvPr/>
        </p:nvSpPr>
        <p:spPr>
          <a:xfrm>
            <a:off x="8295691" y="4814887"/>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dirty="0">
              <a:solidFill>
                <a:schemeClr val="bg1"/>
              </a:solidFill>
              <a:latin typeface="Inter" panose="020B0502030000000004" pitchFamily="34" charset="0"/>
              <a:ea typeface="Inter" panose="020B0502030000000004" pitchFamily="34" charset="0"/>
            </a:endParaRPr>
          </a:p>
        </p:txBody>
      </p:sp>
      <p:sp>
        <p:nvSpPr>
          <p:cNvPr id="81" name="TextBox 80">
            <a:extLst>
              <a:ext uri="{FF2B5EF4-FFF2-40B4-BE49-F238E27FC236}">
                <a16:creationId xmlns:a16="http://schemas.microsoft.com/office/drawing/2014/main" id="{AFDF3B85-D63B-47C9-8E15-7CC4D56210BE}"/>
              </a:ext>
            </a:extLst>
          </p:cNvPr>
          <p:cNvSpPr txBox="1"/>
          <p:nvPr/>
        </p:nvSpPr>
        <p:spPr>
          <a:xfrm>
            <a:off x="9149895" y="4443145"/>
            <a:ext cx="2011102" cy="646331"/>
          </a:xfrm>
          <a:prstGeom prst="rect">
            <a:avLst/>
          </a:prstGeom>
          <a:noFill/>
        </p:spPr>
        <p:txBody>
          <a:bodyPr wrap="square" rtlCol="0">
            <a:spAutoFit/>
          </a:bodyPr>
          <a:lstStyle/>
          <a:p>
            <a:r>
              <a:rPr lang="en-US" dirty="0" err="1">
                <a:solidFill>
                  <a:schemeClr val="tx1">
                    <a:lumMod val="85000"/>
                    <a:lumOff val="15000"/>
                  </a:schemeClr>
                </a:solidFill>
                <a:latin typeface="Inter" panose="020B0502030000000004" pitchFamily="34" charset="0"/>
                <a:ea typeface="Inter" panose="020B0502030000000004" pitchFamily="34" charset="0"/>
              </a:rPr>
              <a:t>Planificare</a:t>
            </a:r>
            <a:r>
              <a:rPr lang="en-US" dirty="0">
                <a:solidFill>
                  <a:schemeClr val="tx1">
                    <a:lumMod val="85000"/>
                    <a:lumOff val="15000"/>
                  </a:schemeClr>
                </a:solidFill>
                <a:latin typeface="Inter" panose="020B0502030000000004" pitchFamily="34" charset="0"/>
                <a:ea typeface="Inter" panose="020B0502030000000004" pitchFamily="34" charset="0"/>
              </a:rPr>
              <a:t> și Marketing</a:t>
            </a:r>
          </a:p>
        </p:txBody>
      </p:sp>
      <p:sp>
        <p:nvSpPr>
          <p:cNvPr id="82" name="TextBox 81">
            <a:extLst>
              <a:ext uri="{FF2B5EF4-FFF2-40B4-BE49-F238E27FC236}">
                <a16:creationId xmlns:a16="http://schemas.microsoft.com/office/drawing/2014/main" id="{6997A3A0-503D-400C-BBF5-FD2E2A33A21A}"/>
              </a:ext>
            </a:extLst>
          </p:cNvPr>
          <p:cNvSpPr txBox="1"/>
          <p:nvPr/>
        </p:nvSpPr>
        <p:spPr>
          <a:xfrm>
            <a:off x="9149894" y="5094655"/>
            <a:ext cx="2011103"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Strategia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Marketing,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Diagrama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Gantt,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Concluzii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83" name="Freeform 77">
            <a:extLst>
              <a:ext uri="{FF2B5EF4-FFF2-40B4-BE49-F238E27FC236}">
                <a16:creationId xmlns:a16="http://schemas.microsoft.com/office/drawing/2014/main" id="{DC7A4C8A-F6D3-4923-ABDA-284843B9869E}"/>
              </a:ext>
            </a:extLst>
          </p:cNvPr>
          <p:cNvSpPr>
            <a:spLocks noChangeArrowheads="1"/>
          </p:cNvSpPr>
          <p:nvPr/>
        </p:nvSpPr>
        <p:spPr bwMode="auto">
          <a:xfrm>
            <a:off x="1162824" y="4982757"/>
            <a:ext cx="392208" cy="331010"/>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4" name="Freeform 111">
            <a:extLst>
              <a:ext uri="{FF2B5EF4-FFF2-40B4-BE49-F238E27FC236}">
                <a16:creationId xmlns:a16="http://schemas.microsoft.com/office/drawing/2014/main" id="{25A56AD3-6191-4FBD-A89C-FA5E6926338B}"/>
              </a:ext>
            </a:extLst>
          </p:cNvPr>
          <p:cNvSpPr>
            <a:spLocks noChangeArrowheads="1"/>
          </p:cNvSpPr>
          <p:nvPr/>
        </p:nvSpPr>
        <p:spPr bwMode="auto">
          <a:xfrm>
            <a:off x="4856249" y="4977193"/>
            <a:ext cx="280944" cy="342138"/>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5" name="Freeform 123">
            <a:extLst>
              <a:ext uri="{FF2B5EF4-FFF2-40B4-BE49-F238E27FC236}">
                <a16:creationId xmlns:a16="http://schemas.microsoft.com/office/drawing/2014/main" id="{B99EF8BA-A732-4170-A86C-C205DFBD3642}"/>
              </a:ext>
            </a:extLst>
          </p:cNvPr>
          <p:cNvSpPr>
            <a:spLocks noChangeArrowheads="1"/>
          </p:cNvSpPr>
          <p:nvPr/>
        </p:nvSpPr>
        <p:spPr bwMode="auto">
          <a:xfrm>
            <a:off x="8450169" y="2881495"/>
            <a:ext cx="356048" cy="364392"/>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6" name="Freeform 160">
            <a:extLst>
              <a:ext uri="{FF2B5EF4-FFF2-40B4-BE49-F238E27FC236}">
                <a16:creationId xmlns:a16="http://schemas.microsoft.com/office/drawing/2014/main" id="{81FE3C69-23BF-4E70-B51F-62DBC7612DC7}"/>
              </a:ext>
            </a:extLst>
          </p:cNvPr>
          <p:cNvSpPr>
            <a:spLocks noChangeArrowheads="1"/>
          </p:cNvSpPr>
          <p:nvPr/>
        </p:nvSpPr>
        <p:spPr bwMode="auto">
          <a:xfrm>
            <a:off x="1182181" y="2861650"/>
            <a:ext cx="364394" cy="314322"/>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7" name="Freeform 167">
            <a:extLst>
              <a:ext uri="{FF2B5EF4-FFF2-40B4-BE49-F238E27FC236}">
                <a16:creationId xmlns:a16="http://schemas.microsoft.com/office/drawing/2014/main" id="{0CEEC4B9-CBBF-446A-B7BC-27BEB8F8F523}"/>
              </a:ext>
            </a:extLst>
          </p:cNvPr>
          <p:cNvSpPr>
            <a:spLocks noChangeArrowheads="1"/>
          </p:cNvSpPr>
          <p:nvPr/>
        </p:nvSpPr>
        <p:spPr bwMode="auto">
          <a:xfrm>
            <a:off x="8464949" y="4982753"/>
            <a:ext cx="328234" cy="331018"/>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8" name="Freeform 169">
            <a:extLst>
              <a:ext uri="{FF2B5EF4-FFF2-40B4-BE49-F238E27FC236}">
                <a16:creationId xmlns:a16="http://schemas.microsoft.com/office/drawing/2014/main" id="{AFECD8E3-B354-4217-9AF2-8030F922B399}"/>
              </a:ext>
            </a:extLst>
          </p:cNvPr>
          <p:cNvSpPr>
            <a:spLocks noChangeArrowheads="1"/>
          </p:cNvSpPr>
          <p:nvPr/>
        </p:nvSpPr>
        <p:spPr bwMode="auto">
          <a:xfrm>
            <a:off x="4804789" y="2865821"/>
            <a:ext cx="383864" cy="305980"/>
          </a:xfrm>
          <a:custGeom>
            <a:avLst/>
            <a:gdLst>
              <a:gd name="T0" fmla="*/ 215026 w 487"/>
              <a:gd name="T1" fmla="*/ 4030 h 390"/>
              <a:gd name="T2" fmla="*/ 215026 w 487"/>
              <a:gd name="T3" fmla="*/ 4030 h 390"/>
              <a:gd name="T4" fmla="*/ 167343 w 487"/>
              <a:gd name="T5" fmla="*/ 87313 h 390"/>
              <a:gd name="T6" fmla="*/ 155197 w 487"/>
              <a:gd name="T7" fmla="*/ 87313 h 390"/>
              <a:gd name="T8" fmla="*/ 131355 w 487"/>
              <a:gd name="T9" fmla="*/ 67163 h 390"/>
              <a:gd name="T10" fmla="*/ 123258 w 487"/>
              <a:gd name="T11" fmla="*/ 67163 h 390"/>
              <a:gd name="T12" fmla="*/ 87270 w 487"/>
              <a:gd name="T13" fmla="*/ 119103 h 390"/>
              <a:gd name="T14" fmla="*/ 79623 w 487"/>
              <a:gd name="T15" fmla="*/ 119103 h 390"/>
              <a:gd name="T16" fmla="*/ 63428 w 487"/>
              <a:gd name="T17" fmla="*/ 107014 h 390"/>
              <a:gd name="T18" fmla="*/ 55331 w 487"/>
              <a:gd name="T19" fmla="*/ 107014 h 390"/>
              <a:gd name="T20" fmla="*/ 3599 w 487"/>
              <a:gd name="T21" fmla="*/ 170595 h 390"/>
              <a:gd name="T22" fmla="*/ 3599 w 487"/>
              <a:gd name="T23" fmla="*/ 174177 h 390"/>
              <a:gd name="T24" fmla="*/ 218625 w 487"/>
              <a:gd name="T25" fmla="*/ 174177 h 390"/>
              <a:gd name="T26" fmla="*/ 218625 w 487"/>
              <a:gd name="T27" fmla="*/ 4030 h 390"/>
              <a:gd name="T28" fmla="*/ 215026 w 487"/>
              <a:gd name="T29" fmla="*/ 4030 h 3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826614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936EC56-00AA-F146-9D6D-9D6CA37A72E1}"/>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7F0C9E46-0763-45F1-A982-82C89E0835FE}"/>
              </a:ext>
            </a:extLst>
          </p:cNvPr>
          <p:cNvSpPr txBox="1"/>
          <p:nvPr/>
        </p:nvSpPr>
        <p:spPr>
          <a:xfrm>
            <a:off x="3035300" y="523875"/>
            <a:ext cx="612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Business Summary</a:t>
            </a:r>
          </a:p>
        </p:txBody>
      </p:sp>
      <p:sp>
        <p:nvSpPr>
          <p:cNvPr id="4" name="TextBox 3">
            <a:extLst>
              <a:ext uri="{FF2B5EF4-FFF2-40B4-BE49-F238E27FC236}">
                <a16:creationId xmlns:a16="http://schemas.microsoft.com/office/drawing/2014/main" id="{F1534647-8281-474A-9F27-3DB65D47C33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A6E58051-480E-4CBD-BF2E-9ED18F5637A3}"/>
              </a:ext>
            </a:extLst>
          </p:cNvPr>
          <p:cNvSpPr/>
          <p:nvPr/>
        </p:nvSpPr>
        <p:spPr>
          <a:xfrm>
            <a:off x="5018973" y="4083537"/>
            <a:ext cx="2088663" cy="208866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F1D337E5-D760-4C34-A907-E89E59C9B05D}"/>
              </a:ext>
            </a:extLst>
          </p:cNvPr>
          <p:cNvSpPr/>
          <p:nvPr/>
        </p:nvSpPr>
        <p:spPr>
          <a:xfrm>
            <a:off x="7107635" y="1994874"/>
            <a:ext cx="2088663" cy="2088663"/>
          </a:xfrm>
          <a:prstGeom prst="rect">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6A2202EF-78C5-4A04-BF52-C060EB889BD3}"/>
              </a:ext>
            </a:extLst>
          </p:cNvPr>
          <p:cNvSpPr/>
          <p:nvPr/>
        </p:nvSpPr>
        <p:spPr>
          <a:xfrm>
            <a:off x="5018973" y="1994874"/>
            <a:ext cx="2088663" cy="20886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5237736C-FE31-4678-8A58-1A957FA17064}"/>
              </a:ext>
            </a:extLst>
          </p:cNvPr>
          <p:cNvSpPr/>
          <p:nvPr/>
        </p:nvSpPr>
        <p:spPr>
          <a:xfrm>
            <a:off x="731075" y="3712126"/>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2</a:t>
            </a:r>
          </a:p>
        </p:txBody>
      </p:sp>
      <p:sp>
        <p:nvSpPr>
          <p:cNvPr id="17" name="TextBox 16">
            <a:extLst>
              <a:ext uri="{FF2B5EF4-FFF2-40B4-BE49-F238E27FC236}">
                <a16:creationId xmlns:a16="http://schemas.microsoft.com/office/drawing/2014/main" id="{8AFEC233-A4C2-4261-9A68-7E08146C4271}"/>
              </a:ext>
            </a:extLst>
          </p:cNvPr>
          <p:cNvSpPr txBox="1"/>
          <p:nvPr/>
        </p:nvSpPr>
        <p:spPr>
          <a:xfrm>
            <a:off x="1680397" y="3665910"/>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18" name="Oval 17">
            <a:extLst>
              <a:ext uri="{FF2B5EF4-FFF2-40B4-BE49-F238E27FC236}">
                <a16:creationId xmlns:a16="http://schemas.microsoft.com/office/drawing/2014/main" id="{09D0F96E-C538-448A-B3C0-41DC0FEA1E22}"/>
              </a:ext>
            </a:extLst>
          </p:cNvPr>
          <p:cNvSpPr/>
          <p:nvPr/>
        </p:nvSpPr>
        <p:spPr>
          <a:xfrm>
            <a:off x="731075" y="5459234"/>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3</a:t>
            </a:r>
          </a:p>
        </p:txBody>
      </p:sp>
      <p:sp>
        <p:nvSpPr>
          <p:cNvPr id="19" name="TextBox 18">
            <a:extLst>
              <a:ext uri="{FF2B5EF4-FFF2-40B4-BE49-F238E27FC236}">
                <a16:creationId xmlns:a16="http://schemas.microsoft.com/office/drawing/2014/main" id="{08529379-D93E-4D41-A18D-4FE52D339327}"/>
              </a:ext>
            </a:extLst>
          </p:cNvPr>
          <p:cNvSpPr txBox="1"/>
          <p:nvPr/>
        </p:nvSpPr>
        <p:spPr>
          <a:xfrm>
            <a:off x="1680397" y="5413018"/>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sp>
        <p:nvSpPr>
          <p:cNvPr id="26" name="Oval 25">
            <a:extLst>
              <a:ext uri="{FF2B5EF4-FFF2-40B4-BE49-F238E27FC236}">
                <a16:creationId xmlns:a16="http://schemas.microsoft.com/office/drawing/2014/main" id="{1FA63B21-49B6-4606-A3BF-413ADE24BE0C}"/>
              </a:ext>
            </a:extLst>
          </p:cNvPr>
          <p:cNvSpPr/>
          <p:nvPr/>
        </p:nvSpPr>
        <p:spPr>
          <a:xfrm>
            <a:off x="731075" y="1965018"/>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Inter" panose="020B0502030000000004" pitchFamily="34" charset="0"/>
                <a:ea typeface="Inter" panose="020B0502030000000004" pitchFamily="34" charset="0"/>
              </a:rPr>
              <a:t>1</a:t>
            </a:r>
          </a:p>
        </p:txBody>
      </p:sp>
      <p:sp>
        <p:nvSpPr>
          <p:cNvPr id="27" name="TextBox 26">
            <a:extLst>
              <a:ext uri="{FF2B5EF4-FFF2-40B4-BE49-F238E27FC236}">
                <a16:creationId xmlns:a16="http://schemas.microsoft.com/office/drawing/2014/main" id="{79B9DC1D-BD4C-4303-9667-E08FDFFEAC03}"/>
              </a:ext>
            </a:extLst>
          </p:cNvPr>
          <p:cNvSpPr txBox="1"/>
          <p:nvPr/>
        </p:nvSpPr>
        <p:spPr>
          <a:xfrm>
            <a:off x="1680397" y="1918802"/>
            <a:ext cx="260749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 in a the address farther six a hearted hundred’s to towards husband in are.</a:t>
            </a:r>
          </a:p>
        </p:txBody>
      </p:sp>
      <p:cxnSp>
        <p:nvCxnSpPr>
          <p:cNvPr id="31" name="Straight Connector 30">
            <a:extLst>
              <a:ext uri="{FF2B5EF4-FFF2-40B4-BE49-F238E27FC236}">
                <a16:creationId xmlns:a16="http://schemas.microsoft.com/office/drawing/2014/main" id="{43424CD1-0F95-4FB3-9E1E-3C5BC62FAB87}"/>
              </a:ext>
            </a:extLst>
          </p:cNvPr>
          <p:cNvCxnSpPr>
            <a:cxnSpLocks/>
          </p:cNvCxnSpPr>
          <p:nvPr/>
        </p:nvCxnSpPr>
        <p:spPr>
          <a:xfrm>
            <a:off x="731075" y="3171947"/>
            <a:ext cx="355682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32452F2-97F7-4E8B-84CA-1450BF63A4E4}"/>
              </a:ext>
            </a:extLst>
          </p:cNvPr>
          <p:cNvCxnSpPr>
            <a:cxnSpLocks/>
          </p:cNvCxnSpPr>
          <p:nvPr/>
        </p:nvCxnSpPr>
        <p:spPr>
          <a:xfrm>
            <a:off x="731075" y="4919055"/>
            <a:ext cx="355682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2" name="Freeform 133">
            <a:extLst>
              <a:ext uri="{FF2B5EF4-FFF2-40B4-BE49-F238E27FC236}">
                <a16:creationId xmlns:a16="http://schemas.microsoft.com/office/drawing/2014/main" id="{D05387FD-9324-4723-A295-B4DFC9FF240F}"/>
              </a:ext>
            </a:extLst>
          </p:cNvPr>
          <p:cNvSpPr>
            <a:spLocks noChangeArrowheads="1"/>
          </p:cNvSpPr>
          <p:nvPr/>
        </p:nvSpPr>
        <p:spPr bwMode="auto">
          <a:xfrm>
            <a:off x="5828203" y="4629870"/>
            <a:ext cx="470202" cy="450196"/>
          </a:xfrm>
          <a:custGeom>
            <a:avLst/>
            <a:gdLst>
              <a:gd name="T0" fmla="*/ 191410 w 497"/>
              <a:gd name="T1" fmla="*/ 71438 h 480"/>
              <a:gd name="T2" fmla="*/ 191410 w 497"/>
              <a:gd name="T3" fmla="*/ 71438 h 480"/>
              <a:gd name="T4" fmla="*/ 167540 w 497"/>
              <a:gd name="T5" fmla="*/ 8037 h 480"/>
              <a:gd name="T6" fmla="*/ 155830 w 497"/>
              <a:gd name="T7" fmla="*/ 4018 h 480"/>
              <a:gd name="T8" fmla="*/ 4053 w 497"/>
              <a:gd name="T9" fmla="*/ 59829 h 480"/>
              <a:gd name="T10" fmla="*/ 0 w 497"/>
              <a:gd name="T11" fmla="*/ 71438 h 480"/>
              <a:gd name="T12" fmla="*/ 23870 w 497"/>
              <a:gd name="T13" fmla="*/ 134839 h 480"/>
              <a:gd name="T14" fmla="*/ 23870 w 497"/>
              <a:gd name="T15" fmla="*/ 99120 h 480"/>
              <a:gd name="T16" fmla="*/ 51793 w 497"/>
              <a:gd name="T17" fmla="*/ 71438 h 480"/>
              <a:gd name="T18" fmla="*/ 91426 w 497"/>
              <a:gd name="T19" fmla="*/ 71438 h 480"/>
              <a:gd name="T20" fmla="*/ 139166 w 497"/>
              <a:gd name="T21" fmla="*/ 39737 h 480"/>
              <a:gd name="T22" fmla="*/ 167540 w 497"/>
              <a:gd name="T23" fmla="*/ 71438 h 480"/>
              <a:gd name="T24" fmla="*/ 191410 w 497"/>
              <a:gd name="T25" fmla="*/ 71438 h 480"/>
              <a:gd name="T26" fmla="*/ 215280 w 497"/>
              <a:gd name="T27" fmla="*/ 91083 h 480"/>
              <a:gd name="T28" fmla="*/ 215280 w 497"/>
              <a:gd name="T29" fmla="*/ 91083 h 480"/>
              <a:gd name="T30" fmla="*/ 51793 w 497"/>
              <a:gd name="T31" fmla="*/ 91083 h 480"/>
              <a:gd name="T32" fmla="*/ 43686 w 497"/>
              <a:gd name="T33" fmla="*/ 99120 h 480"/>
              <a:gd name="T34" fmla="*/ 43686 w 497"/>
              <a:gd name="T35" fmla="*/ 206276 h 480"/>
              <a:gd name="T36" fmla="*/ 51793 w 497"/>
              <a:gd name="T37" fmla="*/ 213867 h 480"/>
              <a:gd name="T38" fmla="*/ 215280 w 497"/>
              <a:gd name="T39" fmla="*/ 213867 h 480"/>
              <a:gd name="T40" fmla="*/ 223387 w 497"/>
              <a:gd name="T41" fmla="*/ 206276 h 480"/>
              <a:gd name="T42" fmla="*/ 223387 w 497"/>
              <a:gd name="T43" fmla="*/ 99120 h 480"/>
              <a:gd name="T44" fmla="*/ 215280 w 497"/>
              <a:gd name="T45" fmla="*/ 91083 h 480"/>
              <a:gd name="T46" fmla="*/ 203570 w 497"/>
              <a:gd name="T47" fmla="*/ 190203 h 480"/>
              <a:gd name="T48" fmla="*/ 203570 w 497"/>
              <a:gd name="T49" fmla="*/ 190203 h 480"/>
              <a:gd name="T50" fmla="*/ 67556 w 497"/>
              <a:gd name="T51" fmla="*/ 190203 h 480"/>
              <a:gd name="T52" fmla="*/ 67556 w 497"/>
              <a:gd name="T53" fmla="*/ 174576 h 480"/>
              <a:gd name="T54" fmla="*/ 87823 w 497"/>
              <a:gd name="T55" fmla="*/ 122783 h 480"/>
              <a:gd name="T56" fmla="*/ 119350 w 497"/>
              <a:gd name="T57" fmla="*/ 162521 h 480"/>
              <a:gd name="T58" fmla="*/ 147723 w 497"/>
              <a:gd name="T59" fmla="*/ 134839 h 480"/>
              <a:gd name="T60" fmla="*/ 187357 w 497"/>
              <a:gd name="T61" fmla="*/ 118765 h 480"/>
              <a:gd name="T62" fmla="*/ 203570 w 497"/>
              <a:gd name="T63" fmla="*/ 154930 h 480"/>
              <a:gd name="T64" fmla="*/ 203570 w 497"/>
              <a:gd name="T65" fmla="*/ 190203 h 48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73" name="Freeform 151">
            <a:extLst>
              <a:ext uri="{FF2B5EF4-FFF2-40B4-BE49-F238E27FC236}">
                <a16:creationId xmlns:a16="http://schemas.microsoft.com/office/drawing/2014/main" id="{7F72BCA4-C62E-4028-B5F4-3A20BC657805}"/>
              </a:ext>
            </a:extLst>
          </p:cNvPr>
          <p:cNvSpPr>
            <a:spLocks noChangeArrowheads="1"/>
          </p:cNvSpPr>
          <p:nvPr/>
        </p:nvSpPr>
        <p:spPr bwMode="auto">
          <a:xfrm>
            <a:off x="7916469" y="2722636"/>
            <a:ext cx="470202" cy="273452"/>
          </a:xfrm>
          <a:custGeom>
            <a:avLst/>
            <a:gdLst>
              <a:gd name="T0" fmla="*/ 55847 w 497"/>
              <a:gd name="T1" fmla="*/ 98187 h 293"/>
              <a:gd name="T2" fmla="*/ 55847 w 497"/>
              <a:gd name="T3" fmla="*/ 98187 h 293"/>
              <a:gd name="T4" fmla="*/ 55847 w 497"/>
              <a:gd name="T5" fmla="*/ 43095 h 293"/>
              <a:gd name="T6" fmla="*/ 79717 w 497"/>
              <a:gd name="T7" fmla="*/ 43095 h 293"/>
              <a:gd name="T8" fmla="*/ 39633 w 497"/>
              <a:gd name="T9" fmla="*/ 0 h 293"/>
              <a:gd name="T10" fmla="*/ 0 w 497"/>
              <a:gd name="T11" fmla="*/ 43095 h 293"/>
              <a:gd name="T12" fmla="*/ 23870 w 497"/>
              <a:gd name="T13" fmla="*/ 43095 h 293"/>
              <a:gd name="T14" fmla="*/ 23870 w 497"/>
              <a:gd name="T15" fmla="*/ 110182 h 293"/>
              <a:gd name="T16" fmla="*/ 43686 w 497"/>
              <a:gd name="T17" fmla="*/ 129731 h 293"/>
              <a:gd name="T18" fmla="*/ 143670 w 497"/>
              <a:gd name="T19" fmla="*/ 129731 h 293"/>
              <a:gd name="T20" fmla="*/ 115296 w 497"/>
              <a:gd name="T21" fmla="*/ 98187 h 293"/>
              <a:gd name="T22" fmla="*/ 55847 w 497"/>
              <a:gd name="T23" fmla="*/ 98187 h 293"/>
              <a:gd name="T24" fmla="*/ 199517 w 497"/>
              <a:gd name="T25" fmla="*/ 86635 h 293"/>
              <a:gd name="T26" fmla="*/ 199517 w 497"/>
              <a:gd name="T27" fmla="*/ 86635 h 293"/>
              <a:gd name="T28" fmla="*/ 199517 w 497"/>
              <a:gd name="T29" fmla="*/ 19548 h 293"/>
              <a:gd name="T30" fmla="*/ 179700 w 497"/>
              <a:gd name="T31" fmla="*/ 0 h 293"/>
              <a:gd name="T32" fmla="*/ 79717 w 497"/>
              <a:gd name="T33" fmla="*/ 0 h 293"/>
              <a:gd name="T34" fmla="*/ 107640 w 497"/>
              <a:gd name="T35" fmla="*/ 27101 h 293"/>
              <a:gd name="T36" fmla="*/ 167540 w 497"/>
              <a:gd name="T37" fmla="*/ 27101 h 293"/>
              <a:gd name="T38" fmla="*/ 167540 w 497"/>
              <a:gd name="T39" fmla="*/ 86635 h 293"/>
              <a:gd name="T40" fmla="*/ 143670 w 497"/>
              <a:gd name="T41" fmla="*/ 86635 h 293"/>
              <a:gd name="T42" fmla="*/ 183303 w 497"/>
              <a:gd name="T43" fmla="*/ 129731 h 293"/>
              <a:gd name="T44" fmla="*/ 223387 w 497"/>
              <a:gd name="T45" fmla="*/ 86635 h 293"/>
              <a:gd name="T46" fmla="*/ 199517 w 497"/>
              <a:gd name="T47" fmla="*/ 86635 h 29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7" h="293">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71" name="Freeform 102">
            <a:extLst>
              <a:ext uri="{FF2B5EF4-FFF2-40B4-BE49-F238E27FC236}">
                <a16:creationId xmlns:a16="http://schemas.microsoft.com/office/drawing/2014/main" id="{EA59C11F-5701-4F4E-85DA-E5C22CED3C55}"/>
              </a:ext>
            </a:extLst>
          </p:cNvPr>
          <p:cNvSpPr>
            <a:spLocks noChangeArrowheads="1"/>
          </p:cNvSpPr>
          <p:nvPr/>
        </p:nvSpPr>
        <p:spPr bwMode="auto">
          <a:xfrm>
            <a:off x="5829869" y="2575958"/>
            <a:ext cx="466870" cy="420186"/>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74" name="TextBox 73">
            <a:extLst>
              <a:ext uri="{FF2B5EF4-FFF2-40B4-BE49-F238E27FC236}">
                <a16:creationId xmlns:a16="http://schemas.microsoft.com/office/drawing/2014/main" id="{25497EFE-2403-49D3-AC8E-D3499A7E93EF}"/>
              </a:ext>
            </a:extLst>
          </p:cNvPr>
          <p:cNvSpPr txBox="1"/>
          <p:nvPr/>
        </p:nvSpPr>
        <p:spPr>
          <a:xfrm>
            <a:off x="5348597" y="3133121"/>
            <a:ext cx="142941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7" name="TextBox 76">
            <a:extLst>
              <a:ext uri="{FF2B5EF4-FFF2-40B4-BE49-F238E27FC236}">
                <a16:creationId xmlns:a16="http://schemas.microsoft.com/office/drawing/2014/main" id="{5B843C84-3D45-4C9C-9E80-84E2A31F3C0A}"/>
              </a:ext>
            </a:extLst>
          </p:cNvPr>
          <p:cNvSpPr txBox="1"/>
          <p:nvPr/>
        </p:nvSpPr>
        <p:spPr>
          <a:xfrm>
            <a:off x="7436863" y="3133121"/>
            <a:ext cx="142941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9" name="TextBox 78">
            <a:extLst>
              <a:ext uri="{FF2B5EF4-FFF2-40B4-BE49-F238E27FC236}">
                <a16:creationId xmlns:a16="http://schemas.microsoft.com/office/drawing/2014/main" id="{F2DAF595-2F6A-49E8-BB73-0B17DD10CB14}"/>
              </a:ext>
            </a:extLst>
          </p:cNvPr>
          <p:cNvSpPr txBox="1"/>
          <p:nvPr/>
        </p:nvSpPr>
        <p:spPr>
          <a:xfrm>
            <a:off x="5348597" y="5221784"/>
            <a:ext cx="142941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Tree>
    <p:extLst>
      <p:ext uri="{BB962C8B-B14F-4D97-AF65-F5344CB8AC3E}">
        <p14:creationId xmlns:p14="http://schemas.microsoft.com/office/powerpoint/2010/main" val="2789979377"/>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gs>
            <a:gs pos="99000">
              <a:schemeClr val="accent4"/>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105E64FA-077F-4904-B56B-E610822E6622}"/>
              </a:ext>
            </a:extLst>
          </p:cNvPr>
          <p:cNvGrpSpPr/>
          <p:nvPr/>
        </p:nvGrpSpPr>
        <p:grpSpPr>
          <a:xfrm>
            <a:off x="0" y="-3175"/>
            <a:ext cx="12185651" cy="6858001"/>
            <a:chOff x="0" y="-3175"/>
            <a:chExt cx="12185651" cy="6858001"/>
          </a:xfrm>
          <a:gradFill>
            <a:gsLst>
              <a:gs pos="5000">
                <a:schemeClr val="accent1"/>
              </a:gs>
              <a:gs pos="98000">
                <a:schemeClr val="accent4"/>
              </a:gs>
            </a:gsLst>
            <a:path path="circle">
              <a:fillToRect l="50000" t="50000" r="50000" b="50000"/>
            </a:path>
          </a:gradFill>
        </p:grpSpPr>
        <p:sp>
          <p:nvSpPr>
            <p:cNvPr id="82" name="Freeform 39">
              <a:extLst>
                <a:ext uri="{FF2B5EF4-FFF2-40B4-BE49-F238E27FC236}">
                  <a16:creationId xmlns:a16="http://schemas.microsoft.com/office/drawing/2014/main" id="{CF609C12-5D84-46C4-A8CB-B4C6FD5191A6}"/>
                </a:ext>
              </a:extLst>
            </p:cNvPr>
            <p:cNvSpPr>
              <a:spLocks/>
            </p:cNvSpPr>
            <p:nvPr/>
          </p:nvSpPr>
          <p:spPr bwMode="auto">
            <a:xfrm>
              <a:off x="7532688" y="-3175"/>
              <a:ext cx="4652963" cy="6858000"/>
            </a:xfrm>
            <a:custGeom>
              <a:avLst/>
              <a:gdLst>
                <a:gd name="T0" fmla="*/ 2931 w 2931"/>
                <a:gd name="T1" fmla="*/ 0 h 4320"/>
                <a:gd name="T2" fmla="*/ 2891 w 2931"/>
                <a:gd name="T3" fmla="*/ 0 h 4320"/>
                <a:gd name="T4" fmla="*/ 0 w 2931"/>
                <a:gd name="T5" fmla="*/ 4320 h 4320"/>
                <a:gd name="T6" fmla="*/ 148 w 2931"/>
                <a:gd name="T7" fmla="*/ 4320 h 4320"/>
                <a:gd name="T8" fmla="*/ 2931 w 2931"/>
                <a:gd name="T9" fmla="*/ 559 h 4320"/>
                <a:gd name="T10" fmla="*/ 2931 w 2931"/>
                <a:gd name="T11" fmla="*/ 559 h 4320"/>
                <a:gd name="T12" fmla="*/ 2931 w 2931"/>
                <a:gd name="T13" fmla="*/ 0 h 4320"/>
                <a:gd name="T14" fmla="*/ 2931 w 2931"/>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1" h="4320">
                  <a:moveTo>
                    <a:pt x="2931" y="0"/>
                  </a:moveTo>
                  <a:lnTo>
                    <a:pt x="2891" y="0"/>
                  </a:lnTo>
                  <a:lnTo>
                    <a:pt x="0" y="4320"/>
                  </a:lnTo>
                  <a:lnTo>
                    <a:pt x="148" y="4320"/>
                  </a:lnTo>
                  <a:lnTo>
                    <a:pt x="2931" y="559"/>
                  </a:lnTo>
                  <a:lnTo>
                    <a:pt x="2931" y="559"/>
                  </a:lnTo>
                  <a:lnTo>
                    <a:pt x="2931" y="0"/>
                  </a:lnTo>
                  <a:lnTo>
                    <a:pt x="29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3" name="Freeform 40">
              <a:extLst>
                <a:ext uri="{FF2B5EF4-FFF2-40B4-BE49-F238E27FC236}">
                  <a16:creationId xmlns:a16="http://schemas.microsoft.com/office/drawing/2014/main" id="{FDABC558-0C74-4D98-BAFA-6BB06750F21C}"/>
                </a:ext>
              </a:extLst>
            </p:cNvPr>
            <p:cNvSpPr>
              <a:spLocks/>
            </p:cNvSpPr>
            <p:nvPr/>
          </p:nvSpPr>
          <p:spPr bwMode="auto">
            <a:xfrm>
              <a:off x="0" y="5897563"/>
              <a:ext cx="1930400" cy="957263"/>
            </a:xfrm>
            <a:custGeom>
              <a:avLst/>
              <a:gdLst>
                <a:gd name="T0" fmla="*/ 0 w 1216"/>
                <a:gd name="T1" fmla="*/ 320 h 603"/>
                <a:gd name="T2" fmla="*/ 663 w 1216"/>
                <a:gd name="T3" fmla="*/ 603 h 603"/>
                <a:gd name="T4" fmla="*/ 1216 w 1216"/>
                <a:gd name="T5" fmla="*/ 603 h 603"/>
                <a:gd name="T6" fmla="*/ 0 w 1216"/>
                <a:gd name="T7" fmla="*/ 0 h 603"/>
                <a:gd name="T8" fmla="*/ 0 w 1216"/>
                <a:gd name="T9" fmla="*/ 320 h 603"/>
              </a:gdLst>
              <a:ahLst/>
              <a:cxnLst>
                <a:cxn ang="0">
                  <a:pos x="T0" y="T1"/>
                </a:cxn>
                <a:cxn ang="0">
                  <a:pos x="T2" y="T3"/>
                </a:cxn>
                <a:cxn ang="0">
                  <a:pos x="T4" y="T5"/>
                </a:cxn>
                <a:cxn ang="0">
                  <a:pos x="T6" y="T7"/>
                </a:cxn>
                <a:cxn ang="0">
                  <a:pos x="T8" y="T9"/>
                </a:cxn>
              </a:cxnLst>
              <a:rect l="0" t="0" r="r" b="b"/>
              <a:pathLst>
                <a:path w="1216" h="603">
                  <a:moveTo>
                    <a:pt x="0" y="320"/>
                  </a:moveTo>
                  <a:lnTo>
                    <a:pt x="663" y="603"/>
                  </a:lnTo>
                  <a:lnTo>
                    <a:pt x="1216" y="603"/>
                  </a:lnTo>
                  <a:lnTo>
                    <a:pt x="0" y="0"/>
                  </a:lnTo>
                  <a:lnTo>
                    <a:pt x="0" y="3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Freeform 41">
              <a:extLst>
                <a:ext uri="{FF2B5EF4-FFF2-40B4-BE49-F238E27FC236}">
                  <a16:creationId xmlns:a16="http://schemas.microsoft.com/office/drawing/2014/main" id="{D919AB41-B680-4E92-92B7-44ABA2EB45C3}"/>
                </a:ext>
              </a:extLst>
            </p:cNvPr>
            <p:cNvSpPr>
              <a:spLocks/>
            </p:cNvSpPr>
            <p:nvPr/>
          </p:nvSpPr>
          <p:spPr bwMode="auto">
            <a:xfrm>
              <a:off x="0" y="76200"/>
              <a:ext cx="4689475" cy="6778625"/>
            </a:xfrm>
            <a:custGeom>
              <a:avLst/>
              <a:gdLst>
                <a:gd name="T0" fmla="*/ 0 w 2954"/>
                <a:gd name="T1" fmla="*/ 602 h 4270"/>
                <a:gd name="T2" fmla="*/ 2804 w 2954"/>
                <a:gd name="T3" fmla="*/ 4270 h 4270"/>
                <a:gd name="T4" fmla="*/ 2954 w 2954"/>
                <a:gd name="T5" fmla="*/ 4270 h 4270"/>
                <a:gd name="T6" fmla="*/ 0 w 2954"/>
                <a:gd name="T7" fmla="*/ 0 h 4270"/>
                <a:gd name="T8" fmla="*/ 0 w 2954"/>
                <a:gd name="T9" fmla="*/ 602 h 4270"/>
              </a:gdLst>
              <a:ahLst/>
              <a:cxnLst>
                <a:cxn ang="0">
                  <a:pos x="T0" y="T1"/>
                </a:cxn>
                <a:cxn ang="0">
                  <a:pos x="T2" y="T3"/>
                </a:cxn>
                <a:cxn ang="0">
                  <a:pos x="T4" y="T5"/>
                </a:cxn>
                <a:cxn ang="0">
                  <a:pos x="T6" y="T7"/>
                </a:cxn>
                <a:cxn ang="0">
                  <a:pos x="T8" y="T9"/>
                </a:cxn>
              </a:cxnLst>
              <a:rect l="0" t="0" r="r" b="b"/>
              <a:pathLst>
                <a:path w="2954" h="4270">
                  <a:moveTo>
                    <a:pt x="0" y="602"/>
                  </a:moveTo>
                  <a:lnTo>
                    <a:pt x="2804" y="4270"/>
                  </a:lnTo>
                  <a:lnTo>
                    <a:pt x="2954" y="4270"/>
                  </a:lnTo>
                  <a:lnTo>
                    <a:pt x="0" y="0"/>
                  </a:lnTo>
                  <a:lnTo>
                    <a:pt x="0" y="6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42">
              <a:extLst>
                <a:ext uri="{FF2B5EF4-FFF2-40B4-BE49-F238E27FC236}">
                  <a16:creationId xmlns:a16="http://schemas.microsoft.com/office/drawing/2014/main" id="{1E8CFF8E-6276-4CAA-B1E1-E186E393E162}"/>
                </a:ext>
              </a:extLst>
            </p:cNvPr>
            <p:cNvSpPr>
              <a:spLocks/>
            </p:cNvSpPr>
            <p:nvPr/>
          </p:nvSpPr>
          <p:spPr bwMode="auto">
            <a:xfrm>
              <a:off x="0" y="1981200"/>
              <a:ext cx="4292600" cy="4873625"/>
            </a:xfrm>
            <a:custGeom>
              <a:avLst/>
              <a:gdLst>
                <a:gd name="T0" fmla="*/ 0 w 2704"/>
                <a:gd name="T1" fmla="*/ 482 h 3070"/>
                <a:gd name="T2" fmla="*/ 2521 w 2704"/>
                <a:gd name="T3" fmla="*/ 3070 h 3070"/>
                <a:gd name="T4" fmla="*/ 2704 w 2704"/>
                <a:gd name="T5" fmla="*/ 3070 h 3070"/>
                <a:gd name="T6" fmla="*/ 0 w 2704"/>
                <a:gd name="T7" fmla="*/ 0 h 3070"/>
                <a:gd name="T8" fmla="*/ 0 w 2704"/>
                <a:gd name="T9" fmla="*/ 482 h 3070"/>
              </a:gdLst>
              <a:ahLst/>
              <a:cxnLst>
                <a:cxn ang="0">
                  <a:pos x="T0" y="T1"/>
                </a:cxn>
                <a:cxn ang="0">
                  <a:pos x="T2" y="T3"/>
                </a:cxn>
                <a:cxn ang="0">
                  <a:pos x="T4" y="T5"/>
                </a:cxn>
                <a:cxn ang="0">
                  <a:pos x="T6" y="T7"/>
                </a:cxn>
                <a:cxn ang="0">
                  <a:pos x="T8" y="T9"/>
                </a:cxn>
              </a:cxnLst>
              <a:rect l="0" t="0" r="r" b="b"/>
              <a:pathLst>
                <a:path w="2704" h="3070">
                  <a:moveTo>
                    <a:pt x="0" y="482"/>
                  </a:moveTo>
                  <a:lnTo>
                    <a:pt x="2521" y="3070"/>
                  </a:lnTo>
                  <a:lnTo>
                    <a:pt x="2704" y="3070"/>
                  </a:lnTo>
                  <a:lnTo>
                    <a:pt x="0" y="0"/>
                  </a:lnTo>
                  <a:lnTo>
                    <a:pt x="0" y="4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6" name="Freeform 43">
              <a:extLst>
                <a:ext uri="{FF2B5EF4-FFF2-40B4-BE49-F238E27FC236}">
                  <a16:creationId xmlns:a16="http://schemas.microsoft.com/office/drawing/2014/main" id="{B8AEB384-55A7-40E1-98FA-687542C7DD5D}"/>
                </a:ext>
              </a:extLst>
            </p:cNvPr>
            <p:cNvSpPr>
              <a:spLocks/>
            </p:cNvSpPr>
            <p:nvPr/>
          </p:nvSpPr>
          <p:spPr bwMode="auto">
            <a:xfrm>
              <a:off x="7926388" y="1860550"/>
              <a:ext cx="4259263" cy="4994275"/>
            </a:xfrm>
            <a:custGeom>
              <a:avLst/>
              <a:gdLst>
                <a:gd name="T0" fmla="*/ 0 w 2683"/>
                <a:gd name="T1" fmla="*/ 3146 h 3146"/>
                <a:gd name="T2" fmla="*/ 181 w 2683"/>
                <a:gd name="T3" fmla="*/ 3146 h 3146"/>
                <a:gd name="T4" fmla="*/ 2683 w 2683"/>
                <a:gd name="T5" fmla="*/ 491 h 3146"/>
                <a:gd name="T6" fmla="*/ 2683 w 2683"/>
                <a:gd name="T7" fmla="*/ 491 h 3146"/>
                <a:gd name="T8" fmla="*/ 2683 w 2683"/>
                <a:gd name="T9" fmla="*/ 0 h 3146"/>
                <a:gd name="T10" fmla="*/ 2683 w 2683"/>
                <a:gd name="T11" fmla="*/ 0 h 3146"/>
                <a:gd name="T12" fmla="*/ 0 w 2683"/>
                <a:gd name="T13" fmla="*/ 3146 h 3146"/>
              </a:gdLst>
              <a:ahLst/>
              <a:cxnLst>
                <a:cxn ang="0">
                  <a:pos x="T0" y="T1"/>
                </a:cxn>
                <a:cxn ang="0">
                  <a:pos x="T2" y="T3"/>
                </a:cxn>
                <a:cxn ang="0">
                  <a:pos x="T4" y="T5"/>
                </a:cxn>
                <a:cxn ang="0">
                  <a:pos x="T6" y="T7"/>
                </a:cxn>
                <a:cxn ang="0">
                  <a:pos x="T8" y="T9"/>
                </a:cxn>
                <a:cxn ang="0">
                  <a:pos x="T10" y="T11"/>
                </a:cxn>
                <a:cxn ang="0">
                  <a:pos x="T12" y="T13"/>
                </a:cxn>
              </a:cxnLst>
              <a:rect l="0" t="0" r="r" b="b"/>
              <a:pathLst>
                <a:path w="2683" h="3146">
                  <a:moveTo>
                    <a:pt x="0" y="3146"/>
                  </a:moveTo>
                  <a:lnTo>
                    <a:pt x="181" y="3146"/>
                  </a:lnTo>
                  <a:lnTo>
                    <a:pt x="2683" y="491"/>
                  </a:lnTo>
                  <a:lnTo>
                    <a:pt x="2683" y="491"/>
                  </a:lnTo>
                  <a:lnTo>
                    <a:pt x="2683" y="0"/>
                  </a:lnTo>
                  <a:lnTo>
                    <a:pt x="2683" y="0"/>
                  </a:lnTo>
                  <a:lnTo>
                    <a:pt x="0" y="31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7" name="Freeform 44">
              <a:extLst>
                <a:ext uri="{FF2B5EF4-FFF2-40B4-BE49-F238E27FC236}">
                  <a16:creationId xmlns:a16="http://schemas.microsoft.com/office/drawing/2014/main" id="{AC58761C-3767-4C00-85A4-293445E2F5F3}"/>
                </a:ext>
              </a:extLst>
            </p:cNvPr>
            <p:cNvSpPr>
              <a:spLocks/>
            </p:cNvSpPr>
            <p:nvPr/>
          </p:nvSpPr>
          <p:spPr bwMode="auto">
            <a:xfrm>
              <a:off x="8435975" y="3416300"/>
              <a:ext cx="3749675" cy="3438525"/>
            </a:xfrm>
            <a:custGeom>
              <a:avLst/>
              <a:gdLst>
                <a:gd name="T0" fmla="*/ 0 w 2362"/>
                <a:gd name="T1" fmla="*/ 2166 h 2166"/>
                <a:gd name="T2" fmla="*/ 235 w 2362"/>
                <a:gd name="T3" fmla="*/ 2166 h 2166"/>
                <a:gd name="T4" fmla="*/ 2362 w 2362"/>
                <a:gd name="T5" fmla="*/ 410 h 2166"/>
                <a:gd name="T6" fmla="*/ 2362 w 2362"/>
                <a:gd name="T7" fmla="*/ 410 h 2166"/>
                <a:gd name="T8" fmla="*/ 2362 w 2362"/>
                <a:gd name="T9" fmla="*/ 0 h 2166"/>
                <a:gd name="T10" fmla="*/ 2362 w 2362"/>
                <a:gd name="T11" fmla="*/ 0 h 2166"/>
                <a:gd name="T12" fmla="*/ 0 w 2362"/>
                <a:gd name="T13" fmla="*/ 2166 h 2166"/>
              </a:gdLst>
              <a:ahLst/>
              <a:cxnLst>
                <a:cxn ang="0">
                  <a:pos x="T0" y="T1"/>
                </a:cxn>
                <a:cxn ang="0">
                  <a:pos x="T2" y="T3"/>
                </a:cxn>
                <a:cxn ang="0">
                  <a:pos x="T4" y="T5"/>
                </a:cxn>
                <a:cxn ang="0">
                  <a:pos x="T6" y="T7"/>
                </a:cxn>
                <a:cxn ang="0">
                  <a:pos x="T8" y="T9"/>
                </a:cxn>
                <a:cxn ang="0">
                  <a:pos x="T10" y="T11"/>
                </a:cxn>
                <a:cxn ang="0">
                  <a:pos x="T12" y="T13"/>
                </a:cxn>
              </a:cxnLst>
              <a:rect l="0" t="0" r="r" b="b"/>
              <a:pathLst>
                <a:path w="2362" h="2166">
                  <a:moveTo>
                    <a:pt x="0" y="2166"/>
                  </a:moveTo>
                  <a:lnTo>
                    <a:pt x="235" y="2166"/>
                  </a:lnTo>
                  <a:lnTo>
                    <a:pt x="2362" y="410"/>
                  </a:lnTo>
                  <a:lnTo>
                    <a:pt x="2362" y="410"/>
                  </a:lnTo>
                  <a:lnTo>
                    <a:pt x="2362" y="0"/>
                  </a:lnTo>
                  <a:lnTo>
                    <a:pt x="2362" y="0"/>
                  </a:lnTo>
                  <a:lnTo>
                    <a:pt x="0" y="21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45">
              <a:extLst>
                <a:ext uri="{FF2B5EF4-FFF2-40B4-BE49-F238E27FC236}">
                  <a16:creationId xmlns:a16="http://schemas.microsoft.com/office/drawing/2014/main" id="{E4F202B6-A5F6-40F0-BB1B-A9BCDFF96E48}"/>
                </a:ext>
              </a:extLst>
            </p:cNvPr>
            <p:cNvSpPr>
              <a:spLocks/>
            </p:cNvSpPr>
            <p:nvPr/>
          </p:nvSpPr>
          <p:spPr bwMode="auto">
            <a:xfrm>
              <a:off x="0" y="4781550"/>
              <a:ext cx="3057525" cy="2073275"/>
            </a:xfrm>
            <a:custGeom>
              <a:avLst/>
              <a:gdLst>
                <a:gd name="T0" fmla="*/ 0 w 1926"/>
                <a:gd name="T1" fmla="*/ 353 h 1306"/>
                <a:gd name="T2" fmla="*/ 1586 w 1926"/>
                <a:gd name="T3" fmla="*/ 1306 h 1306"/>
                <a:gd name="T4" fmla="*/ 1926 w 1926"/>
                <a:gd name="T5" fmla="*/ 1306 h 1306"/>
                <a:gd name="T6" fmla="*/ 0 w 1926"/>
                <a:gd name="T7" fmla="*/ 0 h 1306"/>
                <a:gd name="T8" fmla="*/ 0 w 1926"/>
                <a:gd name="T9" fmla="*/ 353 h 1306"/>
              </a:gdLst>
              <a:ahLst/>
              <a:cxnLst>
                <a:cxn ang="0">
                  <a:pos x="T0" y="T1"/>
                </a:cxn>
                <a:cxn ang="0">
                  <a:pos x="T2" y="T3"/>
                </a:cxn>
                <a:cxn ang="0">
                  <a:pos x="T4" y="T5"/>
                </a:cxn>
                <a:cxn ang="0">
                  <a:pos x="T6" y="T7"/>
                </a:cxn>
                <a:cxn ang="0">
                  <a:pos x="T8" y="T9"/>
                </a:cxn>
              </a:cxnLst>
              <a:rect l="0" t="0" r="r" b="b"/>
              <a:pathLst>
                <a:path w="1926" h="1306">
                  <a:moveTo>
                    <a:pt x="0" y="353"/>
                  </a:moveTo>
                  <a:lnTo>
                    <a:pt x="1586" y="1306"/>
                  </a:lnTo>
                  <a:lnTo>
                    <a:pt x="1926" y="1306"/>
                  </a:lnTo>
                  <a:lnTo>
                    <a:pt x="0" y="0"/>
                  </a:lnTo>
                  <a:lnTo>
                    <a:pt x="0" y="3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46">
              <a:extLst>
                <a:ext uri="{FF2B5EF4-FFF2-40B4-BE49-F238E27FC236}">
                  <a16:creationId xmlns:a16="http://schemas.microsoft.com/office/drawing/2014/main" id="{384025E0-1FA6-43A1-8F1B-09BED2BC95D4}"/>
                </a:ext>
              </a:extLst>
            </p:cNvPr>
            <p:cNvSpPr>
              <a:spLocks/>
            </p:cNvSpPr>
            <p:nvPr/>
          </p:nvSpPr>
          <p:spPr bwMode="auto">
            <a:xfrm>
              <a:off x="0" y="3505200"/>
              <a:ext cx="3779838" cy="3349625"/>
            </a:xfrm>
            <a:custGeom>
              <a:avLst/>
              <a:gdLst>
                <a:gd name="T0" fmla="*/ 0 w 2381"/>
                <a:gd name="T1" fmla="*/ 404 h 2110"/>
                <a:gd name="T2" fmla="*/ 2141 w 2381"/>
                <a:gd name="T3" fmla="*/ 2110 h 2110"/>
                <a:gd name="T4" fmla="*/ 2381 w 2381"/>
                <a:gd name="T5" fmla="*/ 2110 h 2110"/>
                <a:gd name="T6" fmla="*/ 0 w 2381"/>
                <a:gd name="T7" fmla="*/ 0 h 2110"/>
                <a:gd name="T8" fmla="*/ 0 w 2381"/>
                <a:gd name="T9" fmla="*/ 404 h 2110"/>
              </a:gdLst>
              <a:ahLst/>
              <a:cxnLst>
                <a:cxn ang="0">
                  <a:pos x="T0" y="T1"/>
                </a:cxn>
                <a:cxn ang="0">
                  <a:pos x="T2" y="T3"/>
                </a:cxn>
                <a:cxn ang="0">
                  <a:pos x="T4" y="T5"/>
                </a:cxn>
                <a:cxn ang="0">
                  <a:pos x="T6" y="T7"/>
                </a:cxn>
                <a:cxn ang="0">
                  <a:pos x="T8" y="T9"/>
                </a:cxn>
              </a:cxnLst>
              <a:rect l="0" t="0" r="r" b="b"/>
              <a:pathLst>
                <a:path w="2381" h="2110">
                  <a:moveTo>
                    <a:pt x="0" y="404"/>
                  </a:moveTo>
                  <a:lnTo>
                    <a:pt x="2141" y="2110"/>
                  </a:lnTo>
                  <a:lnTo>
                    <a:pt x="2381" y="2110"/>
                  </a:lnTo>
                  <a:lnTo>
                    <a:pt x="0" y="0"/>
                  </a:lnTo>
                  <a:lnTo>
                    <a:pt x="0" y="4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Freeform 47">
              <a:extLst>
                <a:ext uri="{FF2B5EF4-FFF2-40B4-BE49-F238E27FC236}">
                  <a16:creationId xmlns:a16="http://schemas.microsoft.com/office/drawing/2014/main" id="{1071A5F1-4896-425D-9C48-53E5A27BAD60}"/>
                </a:ext>
              </a:extLst>
            </p:cNvPr>
            <p:cNvSpPr>
              <a:spLocks/>
            </p:cNvSpPr>
            <p:nvPr/>
          </p:nvSpPr>
          <p:spPr bwMode="auto">
            <a:xfrm>
              <a:off x="7208838" y="-3175"/>
              <a:ext cx="4165600" cy="6858000"/>
            </a:xfrm>
            <a:custGeom>
              <a:avLst/>
              <a:gdLst>
                <a:gd name="T0" fmla="*/ 2244 w 2624"/>
                <a:gd name="T1" fmla="*/ 0 h 4320"/>
                <a:gd name="T2" fmla="*/ 0 w 2624"/>
                <a:gd name="T3" fmla="*/ 4320 h 4320"/>
                <a:gd name="T4" fmla="*/ 129 w 2624"/>
                <a:gd name="T5" fmla="*/ 4320 h 4320"/>
                <a:gd name="T6" fmla="*/ 2624 w 2624"/>
                <a:gd name="T7" fmla="*/ 0 h 4320"/>
                <a:gd name="T8" fmla="*/ 2244 w 2624"/>
                <a:gd name="T9" fmla="*/ 0 h 4320"/>
              </a:gdLst>
              <a:ahLst/>
              <a:cxnLst>
                <a:cxn ang="0">
                  <a:pos x="T0" y="T1"/>
                </a:cxn>
                <a:cxn ang="0">
                  <a:pos x="T2" y="T3"/>
                </a:cxn>
                <a:cxn ang="0">
                  <a:pos x="T4" y="T5"/>
                </a:cxn>
                <a:cxn ang="0">
                  <a:pos x="T6" y="T7"/>
                </a:cxn>
                <a:cxn ang="0">
                  <a:pos x="T8" y="T9"/>
                </a:cxn>
              </a:cxnLst>
              <a:rect l="0" t="0" r="r" b="b"/>
              <a:pathLst>
                <a:path w="2624" h="4320">
                  <a:moveTo>
                    <a:pt x="2244" y="0"/>
                  </a:moveTo>
                  <a:lnTo>
                    <a:pt x="0" y="4320"/>
                  </a:lnTo>
                  <a:lnTo>
                    <a:pt x="129" y="4320"/>
                  </a:lnTo>
                  <a:lnTo>
                    <a:pt x="2624" y="0"/>
                  </a:lnTo>
                  <a:lnTo>
                    <a:pt x="22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1" name="Freeform 48">
              <a:extLst>
                <a:ext uri="{FF2B5EF4-FFF2-40B4-BE49-F238E27FC236}">
                  <a16:creationId xmlns:a16="http://schemas.microsoft.com/office/drawing/2014/main" id="{DD8594B1-3194-4FD2-981A-A69BA6E94F8B}"/>
                </a:ext>
              </a:extLst>
            </p:cNvPr>
            <p:cNvSpPr>
              <a:spLocks/>
            </p:cNvSpPr>
            <p:nvPr/>
          </p:nvSpPr>
          <p:spPr bwMode="auto">
            <a:xfrm>
              <a:off x="6931025" y="-3175"/>
              <a:ext cx="3211513" cy="6858000"/>
            </a:xfrm>
            <a:custGeom>
              <a:avLst/>
              <a:gdLst>
                <a:gd name="T0" fmla="*/ 1690 w 2023"/>
                <a:gd name="T1" fmla="*/ 0 h 4320"/>
                <a:gd name="T2" fmla="*/ 0 w 2023"/>
                <a:gd name="T3" fmla="*/ 4320 h 4320"/>
                <a:gd name="T4" fmla="*/ 115 w 2023"/>
                <a:gd name="T5" fmla="*/ 4320 h 4320"/>
                <a:gd name="T6" fmla="*/ 2023 w 2023"/>
                <a:gd name="T7" fmla="*/ 0 h 4320"/>
                <a:gd name="T8" fmla="*/ 1690 w 2023"/>
                <a:gd name="T9" fmla="*/ 0 h 4320"/>
              </a:gdLst>
              <a:ahLst/>
              <a:cxnLst>
                <a:cxn ang="0">
                  <a:pos x="T0" y="T1"/>
                </a:cxn>
                <a:cxn ang="0">
                  <a:pos x="T2" y="T3"/>
                </a:cxn>
                <a:cxn ang="0">
                  <a:pos x="T4" y="T5"/>
                </a:cxn>
                <a:cxn ang="0">
                  <a:pos x="T6" y="T7"/>
                </a:cxn>
                <a:cxn ang="0">
                  <a:pos x="T8" y="T9"/>
                </a:cxn>
              </a:cxnLst>
              <a:rect l="0" t="0" r="r" b="b"/>
              <a:pathLst>
                <a:path w="2023" h="4320">
                  <a:moveTo>
                    <a:pt x="1690" y="0"/>
                  </a:moveTo>
                  <a:lnTo>
                    <a:pt x="0" y="4320"/>
                  </a:lnTo>
                  <a:lnTo>
                    <a:pt x="115" y="4320"/>
                  </a:lnTo>
                  <a:lnTo>
                    <a:pt x="2023" y="0"/>
                  </a:lnTo>
                  <a:lnTo>
                    <a:pt x="16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2" name="Freeform 49">
              <a:extLst>
                <a:ext uri="{FF2B5EF4-FFF2-40B4-BE49-F238E27FC236}">
                  <a16:creationId xmlns:a16="http://schemas.microsoft.com/office/drawing/2014/main" id="{D0051748-CD19-48E7-B939-B36072340122}"/>
                </a:ext>
              </a:extLst>
            </p:cNvPr>
            <p:cNvSpPr>
              <a:spLocks/>
            </p:cNvSpPr>
            <p:nvPr/>
          </p:nvSpPr>
          <p:spPr bwMode="auto">
            <a:xfrm>
              <a:off x="6461125" y="-3175"/>
              <a:ext cx="1620838" cy="6858000"/>
            </a:xfrm>
            <a:custGeom>
              <a:avLst/>
              <a:gdLst>
                <a:gd name="T0" fmla="*/ 739 w 1021"/>
                <a:gd name="T1" fmla="*/ 0 h 4320"/>
                <a:gd name="T2" fmla="*/ 0 w 1021"/>
                <a:gd name="T3" fmla="*/ 4320 h 4320"/>
                <a:gd name="T4" fmla="*/ 98 w 1021"/>
                <a:gd name="T5" fmla="*/ 4320 h 4320"/>
                <a:gd name="T6" fmla="*/ 1021 w 1021"/>
                <a:gd name="T7" fmla="*/ 0 h 4320"/>
                <a:gd name="T8" fmla="*/ 739 w 1021"/>
                <a:gd name="T9" fmla="*/ 0 h 4320"/>
              </a:gdLst>
              <a:ahLst/>
              <a:cxnLst>
                <a:cxn ang="0">
                  <a:pos x="T0" y="T1"/>
                </a:cxn>
                <a:cxn ang="0">
                  <a:pos x="T2" y="T3"/>
                </a:cxn>
                <a:cxn ang="0">
                  <a:pos x="T4" y="T5"/>
                </a:cxn>
                <a:cxn ang="0">
                  <a:pos x="T6" y="T7"/>
                </a:cxn>
                <a:cxn ang="0">
                  <a:pos x="T8" y="T9"/>
                </a:cxn>
              </a:cxnLst>
              <a:rect l="0" t="0" r="r" b="b"/>
              <a:pathLst>
                <a:path w="1021" h="4320">
                  <a:moveTo>
                    <a:pt x="739" y="0"/>
                  </a:moveTo>
                  <a:lnTo>
                    <a:pt x="0" y="4320"/>
                  </a:lnTo>
                  <a:lnTo>
                    <a:pt x="98" y="4320"/>
                  </a:lnTo>
                  <a:lnTo>
                    <a:pt x="1021"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Freeform 50">
              <a:extLst>
                <a:ext uri="{FF2B5EF4-FFF2-40B4-BE49-F238E27FC236}">
                  <a16:creationId xmlns:a16="http://schemas.microsoft.com/office/drawing/2014/main" id="{B7BDCB41-1623-4197-A30E-E68A23899786}"/>
                </a:ext>
              </a:extLst>
            </p:cNvPr>
            <p:cNvSpPr>
              <a:spLocks/>
            </p:cNvSpPr>
            <p:nvPr/>
          </p:nvSpPr>
          <p:spPr bwMode="auto">
            <a:xfrm>
              <a:off x="4964113" y="-3175"/>
              <a:ext cx="1009650" cy="6858000"/>
            </a:xfrm>
            <a:custGeom>
              <a:avLst/>
              <a:gdLst>
                <a:gd name="T0" fmla="*/ 0 w 636"/>
                <a:gd name="T1" fmla="*/ 0 h 4320"/>
                <a:gd name="T2" fmla="*/ 541 w 636"/>
                <a:gd name="T3" fmla="*/ 4320 h 4320"/>
                <a:gd name="T4" fmla="*/ 636 w 636"/>
                <a:gd name="T5" fmla="*/ 4320 h 4320"/>
                <a:gd name="T6" fmla="*/ 272 w 636"/>
                <a:gd name="T7" fmla="*/ 0 h 4320"/>
                <a:gd name="T8" fmla="*/ 0 w 636"/>
                <a:gd name="T9" fmla="*/ 0 h 4320"/>
              </a:gdLst>
              <a:ahLst/>
              <a:cxnLst>
                <a:cxn ang="0">
                  <a:pos x="T0" y="T1"/>
                </a:cxn>
                <a:cxn ang="0">
                  <a:pos x="T2" y="T3"/>
                </a:cxn>
                <a:cxn ang="0">
                  <a:pos x="T4" y="T5"/>
                </a:cxn>
                <a:cxn ang="0">
                  <a:pos x="T6" y="T7"/>
                </a:cxn>
                <a:cxn ang="0">
                  <a:pos x="T8" y="T9"/>
                </a:cxn>
              </a:cxnLst>
              <a:rect l="0" t="0" r="r" b="b"/>
              <a:pathLst>
                <a:path w="636" h="4320">
                  <a:moveTo>
                    <a:pt x="0" y="0"/>
                  </a:moveTo>
                  <a:lnTo>
                    <a:pt x="541" y="4320"/>
                  </a:lnTo>
                  <a:lnTo>
                    <a:pt x="636" y="4320"/>
                  </a:lnTo>
                  <a:lnTo>
                    <a:pt x="27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Freeform 51">
              <a:extLst>
                <a:ext uri="{FF2B5EF4-FFF2-40B4-BE49-F238E27FC236}">
                  <a16:creationId xmlns:a16="http://schemas.microsoft.com/office/drawing/2014/main" id="{BC83A7A9-4E7F-41EF-AEAE-075CEE40806E}"/>
                </a:ext>
              </a:extLst>
            </p:cNvPr>
            <p:cNvSpPr>
              <a:spLocks/>
            </p:cNvSpPr>
            <p:nvPr/>
          </p:nvSpPr>
          <p:spPr bwMode="auto">
            <a:xfrm>
              <a:off x="6246813" y="-3175"/>
              <a:ext cx="917575" cy="6858000"/>
            </a:xfrm>
            <a:custGeom>
              <a:avLst/>
              <a:gdLst>
                <a:gd name="T0" fmla="*/ 308 w 578"/>
                <a:gd name="T1" fmla="*/ 0 h 4320"/>
                <a:gd name="T2" fmla="*/ 0 w 578"/>
                <a:gd name="T3" fmla="*/ 4320 h 4320"/>
                <a:gd name="T4" fmla="*/ 95 w 578"/>
                <a:gd name="T5" fmla="*/ 4320 h 4320"/>
                <a:gd name="T6" fmla="*/ 578 w 578"/>
                <a:gd name="T7" fmla="*/ 0 h 4320"/>
                <a:gd name="T8" fmla="*/ 308 w 578"/>
                <a:gd name="T9" fmla="*/ 0 h 4320"/>
              </a:gdLst>
              <a:ahLst/>
              <a:cxnLst>
                <a:cxn ang="0">
                  <a:pos x="T0" y="T1"/>
                </a:cxn>
                <a:cxn ang="0">
                  <a:pos x="T2" y="T3"/>
                </a:cxn>
                <a:cxn ang="0">
                  <a:pos x="T4" y="T5"/>
                </a:cxn>
                <a:cxn ang="0">
                  <a:pos x="T6" y="T7"/>
                </a:cxn>
                <a:cxn ang="0">
                  <a:pos x="T8" y="T9"/>
                </a:cxn>
              </a:cxnLst>
              <a:rect l="0" t="0" r="r" b="b"/>
              <a:pathLst>
                <a:path w="578" h="4320">
                  <a:moveTo>
                    <a:pt x="308" y="0"/>
                  </a:moveTo>
                  <a:lnTo>
                    <a:pt x="0" y="4320"/>
                  </a:lnTo>
                  <a:lnTo>
                    <a:pt x="95" y="4320"/>
                  </a:lnTo>
                  <a:lnTo>
                    <a:pt x="578" y="0"/>
                  </a:lnTo>
                  <a:lnTo>
                    <a:pt x="3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52">
              <a:extLst>
                <a:ext uri="{FF2B5EF4-FFF2-40B4-BE49-F238E27FC236}">
                  <a16:creationId xmlns:a16="http://schemas.microsoft.com/office/drawing/2014/main" id="{922FFF6E-54E5-4B85-A3E8-5F4A8DB808BF}"/>
                </a:ext>
              </a:extLst>
            </p:cNvPr>
            <p:cNvSpPr>
              <a:spLocks/>
            </p:cNvSpPr>
            <p:nvPr/>
          </p:nvSpPr>
          <p:spPr bwMode="auto">
            <a:xfrm>
              <a:off x="6684963" y="-3175"/>
              <a:ext cx="2378075" cy="6858000"/>
            </a:xfrm>
            <a:custGeom>
              <a:avLst/>
              <a:gdLst>
                <a:gd name="T0" fmla="*/ 1197 w 1498"/>
                <a:gd name="T1" fmla="*/ 0 h 4320"/>
                <a:gd name="T2" fmla="*/ 0 w 1498"/>
                <a:gd name="T3" fmla="*/ 4320 h 4320"/>
                <a:gd name="T4" fmla="*/ 105 w 1498"/>
                <a:gd name="T5" fmla="*/ 4320 h 4320"/>
                <a:gd name="T6" fmla="*/ 1498 w 1498"/>
                <a:gd name="T7" fmla="*/ 0 h 4320"/>
                <a:gd name="T8" fmla="*/ 1197 w 1498"/>
                <a:gd name="T9" fmla="*/ 0 h 4320"/>
              </a:gdLst>
              <a:ahLst/>
              <a:cxnLst>
                <a:cxn ang="0">
                  <a:pos x="T0" y="T1"/>
                </a:cxn>
                <a:cxn ang="0">
                  <a:pos x="T2" y="T3"/>
                </a:cxn>
                <a:cxn ang="0">
                  <a:pos x="T4" y="T5"/>
                </a:cxn>
                <a:cxn ang="0">
                  <a:pos x="T6" y="T7"/>
                </a:cxn>
                <a:cxn ang="0">
                  <a:pos x="T8" y="T9"/>
                </a:cxn>
              </a:cxnLst>
              <a:rect l="0" t="0" r="r" b="b"/>
              <a:pathLst>
                <a:path w="1498" h="4320">
                  <a:moveTo>
                    <a:pt x="1197" y="0"/>
                  </a:moveTo>
                  <a:lnTo>
                    <a:pt x="0" y="4320"/>
                  </a:lnTo>
                  <a:lnTo>
                    <a:pt x="105" y="4320"/>
                  </a:lnTo>
                  <a:lnTo>
                    <a:pt x="1498" y="0"/>
                  </a:lnTo>
                  <a:lnTo>
                    <a:pt x="11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53">
              <a:extLst>
                <a:ext uri="{FF2B5EF4-FFF2-40B4-BE49-F238E27FC236}">
                  <a16:creationId xmlns:a16="http://schemas.microsoft.com/office/drawing/2014/main" id="{E59EEDB7-6241-43D3-9F90-8EB8ADBE3097}"/>
                </a:ext>
              </a:extLst>
            </p:cNvPr>
            <p:cNvSpPr>
              <a:spLocks/>
            </p:cNvSpPr>
            <p:nvPr/>
          </p:nvSpPr>
          <p:spPr bwMode="auto">
            <a:xfrm>
              <a:off x="5853113" y="-3175"/>
              <a:ext cx="425450" cy="6858000"/>
            </a:xfrm>
            <a:custGeom>
              <a:avLst/>
              <a:gdLst>
                <a:gd name="T0" fmla="*/ 0 w 268"/>
                <a:gd name="T1" fmla="*/ 0 h 4320"/>
                <a:gd name="T2" fmla="*/ 115 w 268"/>
                <a:gd name="T3" fmla="*/ 4320 h 4320"/>
                <a:gd name="T4" fmla="*/ 210 w 268"/>
                <a:gd name="T5" fmla="*/ 4320 h 4320"/>
                <a:gd name="T6" fmla="*/ 268 w 268"/>
                <a:gd name="T7" fmla="*/ 0 h 4320"/>
                <a:gd name="T8" fmla="*/ 0 w 268"/>
                <a:gd name="T9" fmla="*/ 0 h 4320"/>
              </a:gdLst>
              <a:ahLst/>
              <a:cxnLst>
                <a:cxn ang="0">
                  <a:pos x="T0" y="T1"/>
                </a:cxn>
                <a:cxn ang="0">
                  <a:pos x="T2" y="T3"/>
                </a:cxn>
                <a:cxn ang="0">
                  <a:pos x="T4" y="T5"/>
                </a:cxn>
                <a:cxn ang="0">
                  <a:pos x="T6" y="T7"/>
                </a:cxn>
                <a:cxn ang="0">
                  <a:pos x="T8" y="T9"/>
                </a:cxn>
              </a:cxnLst>
              <a:rect l="0" t="0" r="r" b="b"/>
              <a:pathLst>
                <a:path w="268" h="4320">
                  <a:moveTo>
                    <a:pt x="0" y="0"/>
                  </a:moveTo>
                  <a:lnTo>
                    <a:pt x="115" y="4320"/>
                  </a:lnTo>
                  <a:lnTo>
                    <a:pt x="210" y="4320"/>
                  </a:lnTo>
                  <a:lnTo>
                    <a:pt x="26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54">
              <a:extLst>
                <a:ext uri="{FF2B5EF4-FFF2-40B4-BE49-F238E27FC236}">
                  <a16:creationId xmlns:a16="http://schemas.microsoft.com/office/drawing/2014/main" id="{756D00C8-5A0A-4BDD-B516-4F7422E8E0E0}"/>
                </a:ext>
              </a:extLst>
            </p:cNvPr>
            <p:cNvSpPr>
              <a:spLocks/>
            </p:cNvSpPr>
            <p:nvPr/>
          </p:nvSpPr>
          <p:spPr bwMode="auto">
            <a:xfrm>
              <a:off x="1962150" y="-3175"/>
              <a:ext cx="3327400" cy="6858000"/>
            </a:xfrm>
            <a:custGeom>
              <a:avLst/>
              <a:gdLst>
                <a:gd name="T0" fmla="*/ 0 w 2096"/>
                <a:gd name="T1" fmla="*/ 0 h 4320"/>
                <a:gd name="T2" fmla="*/ 1981 w 2096"/>
                <a:gd name="T3" fmla="*/ 4320 h 4320"/>
                <a:gd name="T4" fmla="*/ 2096 w 2096"/>
                <a:gd name="T5" fmla="*/ 4320 h 4320"/>
                <a:gd name="T6" fmla="*/ 337 w 2096"/>
                <a:gd name="T7" fmla="*/ 0 h 4320"/>
                <a:gd name="T8" fmla="*/ 0 w 2096"/>
                <a:gd name="T9" fmla="*/ 0 h 4320"/>
              </a:gdLst>
              <a:ahLst/>
              <a:cxnLst>
                <a:cxn ang="0">
                  <a:pos x="T0" y="T1"/>
                </a:cxn>
                <a:cxn ang="0">
                  <a:pos x="T2" y="T3"/>
                </a:cxn>
                <a:cxn ang="0">
                  <a:pos x="T4" y="T5"/>
                </a:cxn>
                <a:cxn ang="0">
                  <a:pos x="T6" y="T7"/>
                </a:cxn>
                <a:cxn ang="0">
                  <a:pos x="T8" y="T9"/>
                </a:cxn>
              </a:cxnLst>
              <a:rect l="0" t="0" r="r" b="b"/>
              <a:pathLst>
                <a:path w="2096" h="4320">
                  <a:moveTo>
                    <a:pt x="0" y="0"/>
                  </a:moveTo>
                  <a:lnTo>
                    <a:pt x="1981" y="4320"/>
                  </a:lnTo>
                  <a:lnTo>
                    <a:pt x="2096" y="4320"/>
                  </a:lnTo>
                  <a:lnTo>
                    <a:pt x="337"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55">
              <a:extLst>
                <a:ext uri="{FF2B5EF4-FFF2-40B4-BE49-F238E27FC236}">
                  <a16:creationId xmlns:a16="http://schemas.microsoft.com/office/drawing/2014/main" id="{A5D07B87-8E15-4A77-AFD7-114456365253}"/>
                </a:ext>
              </a:extLst>
            </p:cNvPr>
            <p:cNvSpPr>
              <a:spLocks/>
            </p:cNvSpPr>
            <p:nvPr/>
          </p:nvSpPr>
          <p:spPr bwMode="auto">
            <a:xfrm>
              <a:off x="709613" y="-3175"/>
              <a:ext cx="4302125" cy="6858000"/>
            </a:xfrm>
            <a:custGeom>
              <a:avLst/>
              <a:gdLst>
                <a:gd name="T0" fmla="*/ 0 w 2710"/>
                <a:gd name="T1" fmla="*/ 0 h 4320"/>
                <a:gd name="T2" fmla="*/ 2582 w 2710"/>
                <a:gd name="T3" fmla="*/ 4320 h 4320"/>
                <a:gd name="T4" fmla="*/ 2710 w 2710"/>
                <a:gd name="T5" fmla="*/ 4320 h 4320"/>
                <a:gd name="T6" fmla="*/ 386 w 2710"/>
                <a:gd name="T7" fmla="*/ 0 h 4320"/>
                <a:gd name="T8" fmla="*/ 0 w 2710"/>
                <a:gd name="T9" fmla="*/ 0 h 4320"/>
              </a:gdLst>
              <a:ahLst/>
              <a:cxnLst>
                <a:cxn ang="0">
                  <a:pos x="T0" y="T1"/>
                </a:cxn>
                <a:cxn ang="0">
                  <a:pos x="T2" y="T3"/>
                </a:cxn>
                <a:cxn ang="0">
                  <a:pos x="T4" y="T5"/>
                </a:cxn>
                <a:cxn ang="0">
                  <a:pos x="T6" y="T7"/>
                </a:cxn>
                <a:cxn ang="0">
                  <a:pos x="T8" y="T9"/>
                </a:cxn>
              </a:cxnLst>
              <a:rect l="0" t="0" r="r" b="b"/>
              <a:pathLst>
                <a:path w="2710" h="4320">
                  <a:moveTo>
                    <a:pt x="0" y="0"/>
                  </a:moveTo>
                  <a:lnTo>
                    <a:pt x="2582" y="4320"/>
                  </a:lnTo>
                  <a:lnTo>
                    <a:pt x="2710" y="4320"/>
                  </a:lnTo>
                  <a:lnTo>
                    <a:pt x="38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56">
              <a:extLst>
                <a:ext uri="{FF2B5EF4-FFF2-40B4-BE49-F238E27FC236}">
                  <a16:creationId xmlns:a16="http://schemas.microsoft.com/office/drawing/2014/main" id="{831D832F-8D97-4F2B-B9A3-F937052DAABA}"/>
                </a:ext>
              </a:extLst>
            </p:cNvPr>
            <p:cNvSpPr>
              <a:spLocks/>
            </p:cNvSpPr>
            <p:nvPr/>
          </p:nvSpPr>
          <p:spPr bwMode="auto">
            <a:xfrm>
              <a:off x="4041775" y="-3175"/>
              <a:ext cx="1717675" cy="6858000"/>
            </a:xfrm>
            <a:custGeom>
              <a:avLst/>
              <a:gdLst>
                <a:gd name="T0" fmla="*/ 0 w 1082"/>
                <a:gd name="T1" fmla="*/ 0 h 4320"/>
                <a:gd name="T2" fmla="*/ 984 w 1082"/>
                <a:gd name="T3" fmla="*/ 4320 h 4320"/>
                <a:gd name="T4" fmla="*/ 1082 w 1082"/>
                <a:gd name="T5" fmla="*/ 4320 h 4320"/>
                <a:gd name="T6" fmla="*/ 283 w 1082"/>
                <a:gd name="T7" fmla="*/ 0 h 4320"/>
                <a:gd name="T8" fmla="*/ 0 w 1082"/>
                <a:gd name="T9" fmla="*/ 0 h 4320"/>
              </a:gdLst>
              <a:ahLst/>
              <a:cxnLst>
                <a:cxn ang="0">
                  <a:pos x="T0" y="T1"/>
                </a:cxn>
                <a:cxn ang="0">
                  <a:pos x="T2" y="T3"/>
                </a:cxn>
                <a:cxn ang="0">
                  <a:pos x="T4" y="T5"/>
                </a:cxn>
                <a:cxn ang="0">
                  <a:pos x="T6" y="T7"/>
                </a:cxn>
                <a:cxn ang="0">
                  <a:pos x="T8" y="T9"/>
                </a:cxn>
              </a:cxnLst>
              <a:rect l="0" t="0" r="r" b="b"/>
              <a:pathLst>
                <a:path w="1082" h="4320">
                  <a:moveTo>
                    <a:pt x="0" y="0"/>
                  </a:moveTo>
                  <a:lnTo>
                    <a:pt x="984" y="4320"/>
                  </a:lnTo>
                  <a:lnTo>
                    <a:pt x="1082" y="4320"/>
                  </a:lnTo>
                  <a:lnTo>
                    <a:pt x="28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57">
              <a:extLst>
                <a:ext uri="{FF2B5EF4-FFF2-40B4-BE49-F238E27FC236}">
                  <a16:creationId xmlns:a16="http://schemas.microsoft.com/office/drawing/2014/main" id="{3D24825D-15B6-4069-A7DB-5D877EC2A846}"/>
                </a:ext>
              </a:extLst>
            </p:cNvPr>
            <p:cNvSpPr>
              <a:spLocks/>
            </p:cNvSpPr>
            <p:nvPr/>
          </p:nvSpPr>
          <p:spPr bwMode="auto">
            <a:xfrm>
              <a:off x="3054350" y="-3175"/>
              <a:ext cx="2481263" cy="6858000"/>
            </a:xfrm>
            <a:custGeom>
              <a:avLst/>
              <a:gdLst>
                <a:gd name="T0" fmla="*/ 0 w 1563"/>
                <a:gd name="T1" fmla="*/ 0 h 4320"/>
                <a:gd name="T2" fmla="*/ 1458 w 1563"/>
                <a:gd name="T3" fmla="*/ 4320 h 4320"/>
                <a:gd name="T4" fmla="*/ 1563 w 1563"/>
                <a:gd name="T5" fmla="*/ 4320 h 4320"/>
                <a:gd name="T6" fmla="*/ 303 w 1563"/>
                <a:gd name="T7" fmla="*/ 0 h 4320"/>
                <a:gd name="T8" fmla="*/ 0 w 1563"/>
                <a:gd name="T9" fmla="*/ 0 h 4320"/>
              </a:gdLst>
              <a:ahLst/>
              <a:cxnLst>
                <a:cxn ang="0">
                  <a:pos x="T0" y="T1"/>
                </a:cxn>
                <a:cxn ang="0">
                  <a:pos x="T2" y="T3"/>
                </a:cxn>
                <a:cxn ang="0">
                  <a:pos x="T4" y="T5"/>
                </a:cxn>
                <a:cxn ang="0">
                  <a:pos x="T6" y="T7"/>
                </a:cxn>
                <a:cxn ang="0">
                  <a:pos x="T8" y="T9"/>
                </a:cxn>
              </a:cxnLst>
              <a:rect l="0" t="0" r="r" b="b"/>
              <a:pathLst>
                <a:path w="1563" h="4320">
                  <a:moveTo>
                    <a:pt x="0" y="0"/>
                  </a:moveTo>
                  <a:lnTo>
                    <a:pt x="1458" y="4320"/>
                  </a:lnTo>
                  <a:lnTo>
                    <a:pt x="1563" y="4320"/>
                  </a:lnTo>
                  <a:lnTo>
                    <a:pt x="3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58">
              <a:extLst>
                <a:ext uri="{FF2B5EF4-FFF2-40B4-BE49-F238E27FC236}">
                  <a16:creationId xmlns:a16="http://schemas.microsoft.com/office/drawing/2014/main" id="{65DE27A5-1627-4D78-A5A7-2862D03890F6}"/>
                </a:ext>
              </a:extLst>
            </p:cNvPr>
            <p:cNvSpPr>
              <a:spLocks/>
            </p:cNvSpPr>
            <p:nvPr/>
          </p:nvSpPr>
          <p:spPr bwMode="auto">
            <a:xfrm>
              <a:off x="9142413" y="4711700"/>
              <a:ext cx="3043238" cy="2143125"/>
            </a:xfrm>
            <a:custGeom>
              <a:avLst/>
              <a:gdLst>
                <a:gd name="T0" fmla="*/ 0 w 1917"/>
                <a:gd name="T1" fmla="*/ 1350 h 1350"/>
                <a:gd name="T2" fmla="*/ 330 w 1917"/>
                <a:gd name="T3" fmla="*/ 1350 h 1350"/>
                <a:gd name="T4" fmla="*/ 1917 w 1917"/>
                <a:gd name="T5" fmla="*/ 357 h 1350"/>
                <a:gd name="T6" fmla="*/ 1917 w 1917"/>
                <a:gd name="T7" fmla="*/ 357 h 1350"/>
                <a:gd name="T8" fmla="*/ 1917 w 1917"/>
                <a:gd name="T9" fmla="*/ 0 h 1350"/>
                <a:gd name="T10" fmla="*/ 1917 w 1917"/>
                <a:gd name="T11" fmla="*/ 0 h 1350"/>
                <a:gd name="T12" fmla="*/ 0 w 1917"/>
                <a:gd name="T13" fmla="*/ 1350 h 1350"/>
              </a:gdLst>
              <a:ahLst/>
              <a:cxnLst>
                <a:cxn ang="0">
                  <a:pos x="T0" y="T1"/>
                </a:cxn>
                <a:cxn ang="0">
                  <a:pos x="T2" y="T3"/>
                </a:cxn>
                <a:cxn ang="0">
                  <a:pos x="T4" y="T5"/>
                </a:cxn>
                <a:cxn ang="0">
                  <a:pos x="T6" y="T7"/>
                </a:cxn>
                <a:cxn ang="0">
                  <a:pos x="T8" y="T9"/>
                </a:cxn>
                <a:cxn ang="0">
                  <a:pos x="T10" y="T11"/>
                </a:cxn>
                <a:cxn ang="0">
                  <a:pos x="T12" y="T13"/>
                </a:cxn>
              </a:cxnLst>
              <a:rect l="0" t="0" r="r" b="b"/>
              <a:pathLst>
                <a:path w="1917" h="1350">
                  <a:moveTo>
                    <a:pt x="0" y="1350"/>
                  </a:moveTo>
                  <a:lnTo>
                    <a:pt x="330" y="1350"/>
                  </a:lnTo>
                  <a:lnTo>
                    <a:pt x="1917" y="357"/>
                  </a:lnTo>
                  <a:lnTo>
                    <a:pt x="1917" y="357"/>
                  </a:lnTo>
                  <a:lnTo>
                    <a:pt x="1917" y="0"/>
                  </a:lnTo>
                  <a:lnTo>
                    <a:pt x="1917" y="0"/>
                  </a:lnTo>
                  <a:lnTo>
                    <a:pt x="0" y="13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59">
              <a:extLst>
                <a:ext uri="{FF2B5EF4-FFF2-40B4-BE49-F238E27FC236}">
                  <a16:creationId xmlns:a16="http://schemas.microsoft.com/office/drawing/2014/main" id="{F813870C-0545-4013-B240-2ED20B4D93EF}"/>
                </a:ext>
              </a:extLst>
            </p:cNvPr>
            <p:cNvSpPr>
              <a:spLocks/>
            </p:cNvSpPr>
            <p:nvPr/>
          </p:nvSpPr>
          <p:spPr bwMode="auto">
            <a:xfrm>
              <a:off x="10231438" y="5842000"/>
              <a:ext cx="1954213" cy="1012825"/>
            </a:xfrm>
            <a:custGeom>
              <a:avLst/>
              <a:gdLst>
                <a:gd name="T0" fmla="*/ 0 w 1231"/>
                <a:gd name="T1" fmla="*/ 638 h 638"/>
                <a:gd name="T2" fmla="*/ 527 w 1231"/>
                <a:gd name="T3" fmla="*/ 638 h 638"/>
                <a:gd name="T4" fmla="*/ 1231 w 1231"/>
                <a:gd name="T5" fmla="*/ 322 h 638"/>
                <a:gd name="T6" fmla="*/ 1231 w 1231"/>
                <a:gd name="T7" fmla="*/ 322 h 638"/>
                <a:gd name="T8" fmla="*/ 1231 w 1231"/>
                <a:gd name="T9" fmla="*/ 0 h 638"/>
                <a:gd name="T10" fmla="*/ 1231 w 1231"/>
                <a:gd name="T11" fmla="*/ 0 h 638"/>
                <a:gd name="T12" fmla="*/ 0 w 1231"/>
                <a:gd name="T13" fmla="*/ 638 h 638"/>
              </a:gdLst>
              <a:ahLst/>
              <a:cxnLst>
                <a:cxn ang="0">
                  <a:pos x="T0" y="T1"/>
                </a:cxn>
                <a:cxn ang="0">
                  <a:pos x="T2" y="T3"/>
                </a:cxn>
                <a:cxn ang="0">
                  <a:pos x="T4" y="T5"/>
                </a:cxn>
                <a:cxn ang="0">
                  <a:pos x="T6" y="T7"/>
                </a:cxn>
                <a:cxn ang="0">
                  <a:pos x="T8" y="T9"/>
                </a:cxn>
                <a:cxn ang="0">
                  <a:pos x="T10" y="T11"/>
                </a:cxn>
                <a:cxn ang="0">
                  <a:pos x="T12" y="T13"/>
                </a:cxn>
              </a:cxnLst>
              <a:rect l="0" t="0" r="r" b="b"/>
              <a:pathLst>
                <a:path w="1231" h="638">
                  <a:moveTo>
                    <a:pt x="0" y="638"/>
                  </a:moveTo>
                  <a:lnTo>
                    <a:pt x="527" y="638"/>
                  </a:lnTo>
                  <a:lnTo>
                    <a:pt x="1231" y="322"/>
                  </a:lnTo>
                  <a:lnTo>
                    <a:pt x="1231" y="322"/>
                  </a:lnTo>
                  <a:lnTo>
                    <a:pt x="1231" y="0"/>
                  </a:lnTo>
                  <a:lnTo>
                    <a:pt x="1231" y="0"/>
                  </a:lnTo>
                  <a:lnTo>
                    <a:pt x="0" y="6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63" name="Freeform: Shape 62">
            <a:extLst>
              <a:ext uri="{FF2B5EF4-FFF2-40B4-BE49-F238E27FC236}">
                <a16:creationId xmlns:a16="http://schemas.microsoft.com/office/drawing/2014/main" id="{E68D69B2-FBD4-4151-8035-A784B74BB0DC}"/>
              </a:ext>
            </a:extLst>
          </p:cNvPr>
          <p:cNvSpPr/>
          <p:nvPr/>
        </p:nvSpPr>
        <p:spPr>
          <a:xfrm>
            <a:off x="5205807" y="2758219"/>
            <a:ext cx="681386" cy="368970"/>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accent1">
              <a:lumMod val="60000"/>
              <a:lumOff val="40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58" name="Freeform: Shape 57">
            <a:extLst>
              <a:ext uri="{FF2B5EF4-FFF2-40B4-BE49-F238E27FC236}">
                <a16:creationId xmlns:a16="http://schemas.microsoft.com/office/drawing/2014/main" id="{50C542BB-5B9F-4D3D-8F3F-7D37652350CA}"/>
              </a:ext>
            </a:extLst>
          </p:cNvPr>
          <p:cNvSpPr/>
          <p:nvPr/>
        </p:nvSpPr>
        <p:spPr>
          <a:xfrm>
            <a:off x="5513886" y="2922720"/>
            <a:ext cx="496080" cy="268628"/>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w="19050">
            <a:solidFill>
              <a:schemeClr val="bg1"/>
            </a:solidFill>
          </a:ln>
          <a:effectLst>
            <a:outerShdw blurRad="50800" dist="38100" dir="5400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52" name="Freeform: Shape 51">
            <a:extLst>
              <a:ext uri="{FF2B5EF4-FFF2-40B4-BE49-F238E27FC236}">
                <a16:creationId xmlns:a16="http://schemas.microsoft.com/office/drawing/2014/main" id="{AE8E74F6-D98F-4348-85E5-3B83E3F1EC94}"/>
              </a:ext>
            </a:extLst>
          </p:cNvPr>
          <p:cNvSpPr/>
          <p:nvPr/>
        </p:nvSpPr>
        <p:spPr>
          <a:xfrm>
            <a:off x="6533159" y="2394590"/>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accent1">
              <a:lumMod val="60000"/>
              <a:lumOff val="4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53" name="Freeform: Shape 52">
            <a:extLst>
              <a:ext uri="{FF2B5EF4-FFF2-40B4-BE49-F238E27FC236}">
                <a16:creationId xmlns:a16="http://schemas.microsoft.com/office/drawing/2014/main" id="{6C80C4A2-EC98-4801-8289-A563959DC7A7}"/>
              </a:ext>
            </a:extLst>
          </p:cNvPr>
          <p:cNvSpPr/>
          <p:nvPr/>
        </p:nvSpPr>
        <p:spPr>
          <a:xfrm>
            <a:off x="6895442" y="2154559"/>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w="19050">
            <a:solidFill>
              <a:schemeClr val="bg1"/>
            </a:solidFill>
          </a:ln>
          <a:effectLst>
            <a:outerShdw blurRad="50800" dist="38100" dir="5400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26D6D3C-EE19-4DB3-B84A-AC7B9ED787B2}"/>
              </a:ext>
            </a:extLst>
          </p:cNvPr>
          <p:cNvSpPr txBox="1"/>
          <p:nvPr/>
        </p:nvSpPr>
        <p:spPr>
          <a:xfrm>
            <a:off x="3533775" y="523875"/>
            <a:ext cx="512445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Strategy Pyramid</a:t>
            </a:r>
          </a:p>
        </p:txBody>
      </p:sp>
      <p:sp>
        <p:nvSpPr>
          <p:cNvPr id="4" name="TextBox 3">
            <a:extLst>
              <a:ext uri="{FF2B5EF4-FFF2-40B4-BE49-F238E27FC236}">
                <a16:creationId xmlns:a16="http://schemas.microsoft.com/office/drawing/2014/main" id="{556269DD-25BD-4CAD-A930-BC42B649C04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B89D6B23-831D-4CF3-826D-21F62C6F4C72}"/>
              </a:ext>
            </a:extLst>
          </p:cNvPr>
          <p:cNvSpPr>
            <a:spLocks/>
          </p:cNvSpPr>
          <p:nvPr/>
        </p:nvSpPr>
        <p:spPr bwMode="auto">
          <a:xfrm>
            <a:off x="2190750" y="4602376"/>
            <a:ext cx="6719871" cy="1952643"/>
          </a:xfrm>
          <a:custGeom>
            <a:avLst/>
            <a:gdLst>
              <a:gd name="T0" fmla="*/ 700 w 1674"/>
              <a:gd name="T1" fmla="*/ 0 h 350"/>
              <a:gd name="T2" fmla="*/ 4 w 1674"/>
              <a:gd name="T3" fmla="*/ 151 h 350"/>
              <a:gd name="T4" fmla="*/ 842 w 1674"/>
              <a:gd name="T5" fmla="*/ 350 h 350"/>
              <a:gd name="T6" fmla="*/ 865 w 1674"/>
              <a:gd name="T7" fmla="*/ 349 h 350"/>
              <a:gd name="T8" fmla="*/ 1670 w 1674"/>
              <a:gd name="T9" fmla="*/ 214 h 350"/>
              <a:gd name="T10" fmla="*/ 844 w 1674"/>
              <a:gd name="T11" fmla="*/ 3 h 350"/>
              <a:gd name="T12" fmla="*/ 700 w 1674"/>
              <a:gd name="T13" fmla="*/ 0 h 350"/>
            </a:gdLst>
            <a:ahLst/>
            <a:cxnLst>
              <a:cxn ang="0">
                <a:pos x="T0" y="T1"/>
              </a:cxn>
              <a:cxn ang="0">
                <a:pos x="T2" y="T3"/>
              </a:cxn>
              <a:cxn ang="0">
                <a:pos x="T4" y="T5"/>
              </a:cxn>
              <a:cxn ang="0">
                <a:pos x="T6" y="T7"/>
              </a:cxn>
              <a:cxn ang="0">
                <a:pos x="T8" y="T9"/>
              </a:cxn>
              <a:cxn ang="0">
                <a:pos x="T10" y="T11"/>
              </a:cxn>
              <a:cxn ang="0">
                <a:pos x="T12" y="T13"/>
              </a:cxn>
            </a:cxnLst>
            <a:rect l="0" t="0" r="r" b="b"/>
            <a:pathLst>
              <a:path w="1674" h="350">
                <a:moveTo>
                  <a:pt x="700" y="0"/>
                </a:moveTo>
                <a:cubicBezTo>
                  <a:pt x="308" y="0"/>
                  <a:pt x="7" y="63"/>
                  <a:pt x="4" y="151"/>
                </a:cubicBezTo>
                <a:cubicBezTo>
                  <a:pt x="0" y="249"/>
                  <a:pt x="358" y="350"/>
                  <a:pt x="842" y="350"/>
                </a:cubicBezTo>
                <a:cubicBezTo>
                  <a:pt x="849" y="350"/>
                  <a:pt x="857" y="350"/>
                  <a:pt x="865" y="349"/>
                </a:cubicBezTo>
                <a:cubicBezTo>
                  <a:pt x="1325" y="347"/>
                  <a:pt x="1666" y="313"/>
                  <a:pt x="1670" y="214"/>
                </a:cubicBezTo>
                <a:cubicBezTo>
                  <a:pt x="1674" y="115"/>
                  <a:pt x="1304" y="20"/>
                  <a:pt x="844" y="3"/>
                </a:cubicBezTo>
                <a:cubicBezTo>
                  <a:pt x="795" y="1"/>
                  <a:pt x="747" y="0"/>
                  <a:pt x="700" y="0"/>
                </a:cubicBezTo>
              </a:path>
            </a:pathLst>
          </a:custGeom>
          <a:solidFill>
            <a:schemeClr val="accent4">
              <a:lumMod val="75000"/>
              <a:alpha val="45000"/>
            </a:schemeClr>
          </a:solidFill>
          <a:ln>
            <a:noFill/>
          </a:ln>
          <a:effectLst>
            <a:softEdge rad="635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5">
            <a:extLst>
              <a:ext uri="{FF2B5EF4-FFF2-40B4-BE49-F238E27FC236}">
                <a16:creationId xmlns:a16="http://schemas.microsoft.com/office/drawing/2014/main" id="{E9AE9CFB-C79B-45A3-A507-7B5A015565D2}"/>
              </a:ext>
            </a:extLst>
          </p:cNvPr>
          <p:cNvSpPr>
            <a:spLocks/>
          </p:cNvSpPr>
          <p:nvPr/>
        </p:nvSpPr>
        <p:spPr bwMode="auto">
          <a:xfrm>
            <a:off x="4102100" y="5358909"/>
            <a:ext cx="4431900" cy="752264"/>
          </a:xfrm>
          <a:custGeom>
            <a:avLst/>
            <a:gdLst>
              <a:gd name="T0" fmla="*/ 700 w 1674"/>
              <a:gd name="T1" fmla="*/ 0 h 350"/>
              <a:gd name="T2" fmla="*/ 4 w 1674"/>
              <a:gd name="T3" fmla="*/ 151 h 350"/>
              <a:gd name="T4" fmla="*/ 842 w 1674"/>
              <a:gd name="T5" fmla="*/ 350 h 350"/>
              <a:gd name="T6" fmla="*/ 865 w 1674"/>
              <a:gd name="T7" fmla="*/ 349 h 350"/>
              <a:gd name="T8" fmla="*/ 1670 w 1674"/>
              <a:gd name="T9" fmla="*/ 214 h 350"/>
              <a:gd name="T10" fmla="*/ 844 w 1674"/>
              <a:gd name="T11" fmla="*/ 3 h 350"/>
              <a:gd name="T12" fmla="*/ 700 w 1674"/>
              <a:gd name="T13" fmla="*/ 0 h 350"/>
            </a:gdLst>
            <a:ahLst/>
            <a:cxnLst>
              <a:cxn ang="0">
                <a:pos x="T0" y="T1"/>
              </a:cxn>
              <a:cxn ang="0">
                <a:pos x="T2" y="T3"/>
              </a:cxn>
              <a:cxn ang="0">
                <a:pos x="T4" y="T5"/>
              </a:cxn>
              <a:cxn ang="0">
                <a:pos x="T6" y="T7"/>
              </a:cxn>
              <a:cxn ang="0">
                <a:pos x="T8" y="T9"/>
              </a:cxn>
              <a:cxn ang="0">
                <a:pos x="T10" y="T11"/>
              </a:cxn>
              <a:cxn ang="0">
                <a:pos x="T12" y="T13"/>
              </a:cxn>
            </a:cxnLst>
            <a:rect l="0" t="0" r="r" b="b"/>
            <a:pathLst>
              <a:path w="1674" h="350">
                <a:moveTo>
                  <a:pt x="700" y="0"/>
                </a:moveTo>
                <a:cubicBezTo>
                  <a:pt x="308" y="0"/>
                  <a:pt x="7" y="63"/>
                  <a:pt x="4" y="151"/>
                </a:cubicBezTo>
                <a:cubicBezTo>
                  <a:pt x="0" y="249"/>
                  <a:pt x="358" y="350"/>
                  <a:pt x="842" y="350"/>
                </a:cubicBezTo>
                <a:cubicBezTo>
                  <a:pt x="849" y="350"/>
                  <a:pt x="857" y="350"/>
                  <a:pt x="865" y="349"/>
                </a:cubicBezTo>
                <a:cubicBezTo>
                  <a:pt x="1325" y="347"/>
                  <a:pt x="1666" y="313"/>
                  <a:pt x="1670" y="214"/>
                </a:cubicBezTo>
                <a:cubicBezTo>
                  <a:pt x="1674" y="115"/>
                  <a:pt x="1304" y="20"/>
                  <a:pt x="844" y="3"/>
                </a:cubicBezTo>
                <a:cubicBezTo>
                  <a:pt x="795" y="1"/>
                  <a:pt x="747" y="0"/>
                  <a:pt x="700" y="0"/>
                </a:cubicBezTo>
              </a:path>
            </a:pathLst>
          </a:custGeom>
          <a:solidFill>
            <a:schemeClr val="accent4">
              <a:lumMod val="50000"/>
            </a:schemeClr>
          </a:solidFill>
          <a:ln>
            <a:noFill/>
          </a:ln>
          <a:effectLst>
            <a:softEdge rad="127000"/>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063AF753-8405-4BC5-A7A9-FC817A273E02}"/>
              </a:ext>
            </a:extLst>
          </p:cNvPr>
          <p:cNvSpPr>
            <a:spLocks/>
          </p:cNvSpPr>
          <p:nvPr/>
        </p:nvSpPr>
        <p:spPr bwMode="auto">
          <a:xfrm>
            <a:off x="4597133" y="4868783"/>
            <a:ext cx="3515901" cy="415784"/>
          </a:xfrm>
          <a:custGeom>
            <a:avLst/>
            <a:gdLst>
              <a:gd name="T0" fmla="*/ 24 w 1286"/>
              <a:gd name="T1" fmla="*/ 75 h 152"/>
              <a:gd name="T2" fmla="*/ 600 w 1286"/>
              <a:gd name="T3" fmla="*/ 0 h 152"/>
              <a:gd name="T4" fmla="*/ 1262 w 1286"/>
              <a:gd name="T5" fmla="*/ 77 h 152"/>
              <a:gd name="T6" fmla="*/ 686 w 1286"/>
              <a:gd name="T7" fmla="*/ 152 h 152"/>
              <a:gd name="T8" fmla="*/ 24 w 1286"/>
              <a:gd name="T9" fmla="*/ 75 h 152"/>
            </a:gdLst>
            <a:ahLst/>
            <a:cxnLst>
              <a:cxn ang="0">
                <a:pos x="T0" y="T1"/>
              </a:cxn>
              <a:cxn ang="0">
                <a:pos x="T2" y="T3"/>
              </a:cxn>
              <a:cxn ang="0">
                <a:pos x="T4" y="T5"/>
              </a:cxn>
              <a:cxn ang="0">
                <a:pos x="T6" y="T7"/>
              </a:cxn>
              <a:cxn ang="0">
                <a:pos x="T8" y="T9"/>
              </a:cxn>
            </a:cxnLst>
            <a:rect l="0" t="0" r="r" b="b"/>
            <a:pathLst>
              <a:path w="1286" h="152">
                <a:moveTo>
                  <a:pt x="24" y="75"/>
                </a:moveTo>
                <a:cubicBezTo>
                  <a:pt x="0" y="33"/>
                  <a:pt x="258" y="0"/>
                  <a:pt x="600" y="0"/>
                </a:cubicBezTo>
                <a:cubicBezTo>
                  <a:pt x="942" y="1"/>
                  <a:pt x="1238" y="36"/>
                  <a:pt x="1262" y="77"/>
                </a:cubicBezTo>
                <a:cubicBezTo>
                  <a:pt x="1286" y="119"/>
                  <a:pt x="1028" y="152"/>
                  <a:pt x="686" y="152"/>
                </a:cubicBezTo>
                <a:cubicBezTo>
                  <a:pt x="344" y="151"/>
                  <a:pt x="48" y="116"/>
                  <a:pt x="24" y="75"/>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CDEF665E-D6F4-45CC-ACC4-B8E2941E1A21}"/>
              </a:ext>
            </a:extLst>
          </p:cNvPr>
          <p:cNvSpPr>
            <a:spLocks/>
          </p:cNvSpPr>
          <p:nvPr/>
        </p:nvSpPr>
        <p:spPr bwMode="auto">
          <a:xfrm>
            <a:off x="4271249" y="5044367"/>
            <a:ext cx="4225261" cy="918657"/>
          </a:xfrm>
          <a:custGeom>
            <a:avLst/>
            <a:gdLst>
              <a:gd name="T0" fmla="*/ 1517 w 1545"/>
              <a:gd name="T1" fmla="*/ 244 h 336"/>
              <a:gd name="T2" fmla="*/ 1381 w 1545"/>
              <a:gd name="T3" fmla="*/ 13 h 336"/>
              <a:gd name="T4" fmla="*/ 805 w 1545"/>
              <a:gd name="T5" fmla="*/ 88 h 336"/>
              <a:gd name="T6" fmla="*/ 143 w 1545"/>
              <a:gd name="T7" fmla="*/ 11 h 336"/>
              <a:gd name="T8" fmla="*/ 143 w 1545"/>
              <a:gd name="T9" fmla="*/ 0 h 336"/>
              <a:gd name="T10" fmla="*/ 3 w 1545"/>
              <a:gd name="T11" fmla="*/ 227 h 336"/>
              <a:gd name="T12" fmla="*/ 2 w 1545"/>
              <a:gd name="T13" fmla="*/ 241 h 336"/>
              <a:gd name="T14" fmla="*/ 812 w 1545"/>
              <a:gd name="T15" fmla="*/ 335 h 336"/>
              <a:gd name="T16" fmla="*/ 1517 w 1545"/>
              <a:gd name="T17" fmla="*/ 2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5" h="336">
                <a:moveTo>
                  <a:pt x="1517" y="244"/>
                </a:moveTo>
                <a:cubicBezTo>
                  <a:pt x="1514" y="239"/>
                  <a:pt x="1461" y="150"/>
                  <a:pt x="1381" y="13"/>
                </a:cubicBezTo>
                <a:cubicBezTo>
                  <a:pt x="1405" y="55"/>
                  <a:pt x="1147" y="88"/>
                  <a:pt x="805" y="88"/>
                </a:cubicBezTo>
                <a:cubicBezTo>
                  <a:pt x="463" y="87"/>
                  <a:pt x="167" y="52"/>
                  <a:pt x="143" y="11"/>
                </a:cubicBezTo>
                <a:cubicBezTo>
                  <a:pt x="141" y="7"/>
                  <a:pt x="141" y="3"/>
                  <a:pt x="143" y="0"/>
                </a:cubicBezTo>
                <a:cubicBezTo>
                  <a:pt x="60" y="135"/>
                  <a:pt x="6" y="223"/>
                  <a:pt x="3" y="227"/>
                </a:cubicBezTo>
                <a:cubicBezTo>
                  <a:pt x="0" y="232"/>
                  <a:pt x="0" y="236"/>
                  <a:pt x="2" y="241"/>
                </a:cubicBezTo>
                <a:cubicBezTo>
                  <a:pt x="31" y="292"/>
                  <a:pt x="394" y="334"/>
                  <a:pt x="812" y="335"/>
                </a:cubicBezTo>
                <a:cubicBezTo>
                  <a:pt x="1230" y="336"/>
                  <a:pt x="1545" y="295"/>
                  <a:pt x="1517" y="244"/>
                </a:cubicBezTo>
                <a:close/>
              </a:path>
            </a:pathLst>
          </a:custGeom>
          <a:gradFill flip="none" rotWithShape="1">
            <a:gsLst>
              <a:gs pos="51000">
                <a:schemeClr val="accent1">
                  <a:lumMod val="40000"/>
                  <a:lumOff val="60000"/>
                </a:schemeClr>
              </a:gs>
              <a:gs pos="0">
                <a:schemeClr val="accent1"/>
              </a:gs>
              <a:gs pos="98000">
                <a:schemeClr val="accent1"/>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EA8969F4-C61E-42A5-9056-D97F430B8607}"/>
              </a:ext>
            </a:extLst>
          </p:cNvPr>
          <p:cNvSpPr>
            <a:spLocks/>
          </p:cNvSpPr>
          <p:nvPr/>
        </p:nvSpPr>
        <p:spPr bwMode="auto">
          <a:xfrm>
            <a:off x="5015726" y="4253536"/>
            <a:ext cx="2692762" cy="320266"/>
          </a:xfrm>
          <a:custGeom>
            <a:avLst/>
            <a:gdLst>
              <a:gd name="T0" fmla="*/ 18 w 985"/>
              <a:gd name="T1" fmla="*/ 57 h 117"/>
              <a:gd name="T2" fmla="*/ 460 w 985"/>
              <a:gd name="T3" fmla="*/ 0 h 117"/>
              <a:gd name="T4" fmla="*/ 967 w 985"/>
              <a:gd name="T5" fmla="*/ 59 h 117"/>
              <a:gd name="T6" fmla="*/ 525 w 985"/>
              <a:gd name="T7" fmla="*/ 116 h 117"/>
              <a:gd name="T8" fmla="*/ 18 w 985"/>
              <a:gd name="T9" fmla="*/ 57 h 117"/>
            </a:gdLst>
            <a:ahLst/>
            <a:cxnLst>
              <a:cxn ang="0">
                <a:pos x="T0" y="T1"/>
              </a:cxn>
              <a:cxn ang="0">
                <a:pos x="T2" y="T3"/>
              </a:cxn>
              <a:cxn ang="0">
                <a:pos x="T4" y="T5"/>
              </a:cxn>
              <a:cxn ang="0">
                <a:pos x="T6" y="T7"/>
              </a:cxn>
              <a:cxn ang="0">
                <a:pos x="T8" y="T9"/>
              </a:cxn>
            </a:cxnLst>
            <a:rect l="0" t="0" r="r" b="b"/>
            <a:pathLst>
              <a:path w="985" h="117">
                <a:moveTo>
                  <a:pt x="18" y="57"/>
                </a:moveTo>
                <a:cubicBezTo>
                  <a:pt x="0" y="25"/>
                  <a:pt x="198" y="0"/>
                  <a:pt x="460" y="0"/>
                </a:cubicBezTo>
                <a:cubicBezTo>
                  <a:pt x="722" y="1"/>
                  <a:pt x="949" y="27"/>
                  <a:pt x="967" y="59"/>
                </a:cubicBezTo>
                <a:cubicBezTo>
                  <a:pt x="985" y="91"/>
                  <a:pt x="787" y="117"/>
                  <a:pt x="525" y="116"/>
                </a:cubicBezTo>
                <a:cubicBezTo>
                  <a:pt x="263" y="116"/>
                  <a:pt x="36" y="89"/>
                  <a:pt x="18" y="57"/>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355AA3D1-6016-4B18-8973-E065BEBBD7AF}"/>
              </a:ext>
            </a:extLst>
          </p:cNvPr>
          <p:cNvSpPr>
            <a:spLocks/>
          </p:cNvSpPr>
          <p:nvPr/>
        </p:nvSpPr>
        <p:spPr bwMode="auto">
          <a:xfrm>
            <a:off x="4681414" y="4388384"/>
            <a:ext cx="3406337" cy="855447"/>
          </a:xfrm>
          <a:custGeom>
            <a:avLst/>
            <a:gdLst>
              <a:gd name="T0" fmla="*/ 1222 w 1246"/>
              <a:gd name="T1" fmla="*/ 239 h 313"/>
              <a:gd name="T2" fmla="*/ 1089 w 1246"/>
              <a:gd name="T3" fmla="*/ 10 h 313"/>
              <a:gd name="T4" fmla="*/ 647 w 1246"/>
              <a:gd name="T5" fmla="*/ 67 h 313"/>
              <a:gd name="T6" fmla="*/ 140 w 1246"/>
              <a:gd name="T7" fmla="*/ 8 h 313"/>
              <a:gd name="T8" fmla="*/ 140 w 1246"/>
              <a:gd name="T9" fmla="*/ 0 h 313"/>
              <a:gd name="T10" fmla="*/ 2 w 1246"/>
              <a:gd name="T11" fmla="*/ 225 h 313"/>
              <a:gd name="T12" fmla="*/ 2 w 1246"/>
              <a:gd name="T13" fmla="*/ 236 h 313"/>
              <a:gd name="T14" fmla="*/ 654 w 1246"/>
              <a:gd name="T15" fmla="*/ 312 h 313"/>
              <a:gd name="T16" fmla="*/ 1222 w 1246"/>
              <a:gd name="T17" fmla="*/ 239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46" h="313">
                <a:moveTo>
                  <a:pt x="1222" y="239"/>
                </a:moveTo>
                <a:cubicBezTo>
                  <a:pt x="1182" y="170"/>
                  <a:pt x="1137" y="92"/>
                  <a:pt x="1089" y="10"/>
                </a:cubicBezTo>
                <a:cubicBezTo>
                  <a:pt x="1107" y="42"/>
                  <a:pt x="909" y="68"/>
                  <a:pt x="647" y="67"/>
                </a:cubicBezTo>
                <a:cubicBezTo>
                  <a:pt x="385" y="67"/>
                  <a:pt x="158" y="40"/>
                  <a:pt x="140" y="8"/>
                </a:cubicBezTo>
                <a:cubicBezTo>
                  <a:pt x="139" y="5"/>
                  <a:pt x="139" y="3"/>
                  <a:pt x="140" y="0"/>
                </a:cubicBezTo>
                <a:cubicBezTo>
                  <a:pt x="91" y="81"/>
                  <a:pt x="43" y="158"/>
                  <a:pt x="2" y="225"/>
                </a:cubicBezTo>
                <a:cubicBezTo>
                  <a:pt x="0" y="229"/>
                  <a:pt x="0" y="232"/>
                  <a:pt x="2" y="236"/>
                </a:cubicBezTo>
                <a:cubicBezTo>
                  <a:pt x="25" y="277"/>
                  <a:pt x="317" y="311"/>
                  <a:pt x="654" y="312"/>
                </a:cubicBezTo>
                <a:cubicBezTo>
                  <a:pt x="991" y="313"/>
                  <a:pt x="1246" y="280"/>
                  <a:pt x="1222" y="239"/>
                </a:cubicBezTo>
                <a:close/>
              </a:path>
            </a:pathLst>
          </a:custGeom>
          <a:gradFill>
            <a:gsLst>
              <a:gs pos="48000">
                <a:schemeClr val="accent2">
                  <a:lumMod val="60000"/>
                  <a:lumOff val="40000"/>
                </a:schemeClr>
              </a:gs>
              <a:gs pos="0">
                <a:schemeClr val="accent2"/>
              </a:gs>
              <a:gs pos="98000">
                <a:schemeClr val="accent2"/>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B0EB298E-4464-44C5-9F61-EC9F1244BAC1}"/>
              </a:ext>
            </a:extLst>
          </p:cNvPr>
          <p:cNvSpPr>
            <a:spLocks/>
          </p:cNvSpPr>
          <p:nvPr/>
        </p:nvSpPr>
        <p:spPr bwMode="auto">
          <a:xfrm>
            <a:off x="5431510" y="3638288"/>
            <a:ext cx="1875241" cy="221939"/>
          </a:xfrm>
          <a:custGeom>
            <a:avLst/>
            <a:gdLst>
              <a:gd name="T0" fmla="*/ 13 w 686"/>
              <a:gd name="T1" fmla="*/ 40 h 81"/>
              <a:gd name="T2" fmla="*/ 320 w 686"/>
              <a:gd name="T3" fmla="*/ 0 h 81"/>
              <a:gd name="T4" fmla="*/ 673 w 686"/>
              <a:gd name="T5" fmla="*/ 41 h 81"/>
              <a:gd name="T6" fmla="*/ 366 w 686"/>
              <a:gd name="T7" fmla="*/ 81 h 81"/>
              <a:gd name="T8" fmla="*/ 13 w 686"/>
              <a:gd name="T9" fmla="*/ 40 h 81"/>
            </a:gdLst>
            <a:ahLst/>
            <a:cxnLst>
              <a:cxn ang="0">
                <a:pos x="T0" y="T1"/>
              </a:cxn>
              <a:cxn ang="0">
                <a:pos x="T2" y="T3"/>
              </a:cxn>
              <a:cxn ang="0">
                <a:pos x="T4" y="T5"/>
              </a:cxn>
              <a:cxn ang="0">
                <a:pos x="T6" y="T7"/>
              </a:cxn>
              <a:cxn ang="0">
                <a:pos x="T8" y="T9"/>
              </a:cxn>
            </a:cxnLst>
            <a:rect l="0" t="0" r="r" b="b"/>
            <a:pathLst>
              <a:path w="686" h="81">
                <a:moveTo>
                  <a:pt x="13" y="40"/>
                </a:moveTo>
                <a:cubicBezTo>
                  <a:pt x="0" y="17"/>
                  <a:pt x="138" y="0"/>
                  <a:pt x="320" y="0"/>
                </a:cubicBezTo>
                <a:cubicBezTo>
                  <a:pt x="503" y="0"/>
                  <a:pt x="661" y="19"/>
                  <a:pt x="673" y="41"/>
                </a:cubicBezTo>
                <a:cubicBezTo>
                  <a:pt x="686" y="63"/>
                  <a:pt x="548" y="81"/>
                  <a:pt x="366" y="81"/>
                </a:cubicBezTo>
                <a:cubicBezTo>
                  <a:pt x="184" y="80"/>
                  <a:pt x="26" y="62"/>
                  <a:pt x="13" y="4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DD4E97C1-8EE4-41E7-8919-F774E93A91FF}"/>
              </a:ext>
            </a:extLst>
          </p:cNvPr>
          <p:cNvSpPr>
            <a:spLocks/>
          </p:cNvSpPr>
          <p:nvPr/>
        </p:nvSpPr>
        <p:spPr bwMode="auto">
          <a:xfrm>
            <a:off x="5085960" y="3732401"/>
            <a:ext cx="2597244" cy="797855"/>
          </a:xfrm>
          <a:custGeom>
            <a:avLst/>
            <a:gdLst>
              <a:gd name="T0" fmla="*/ 932 w 950"/>
              <a:gd name="T1" fmla="*/ 235 h 292"/>
              <a:gd name="T2" fmla="*/ 799 w 950"/>
              <a:gd name="T3" fmla="*/ 7 h 292"/>
              <a:gd name="T4" fmla="*/ 492 w 950"/>
              <a:gd name="T5" fmla="*/ 47 h 292"/>
              <a:gd name="T6" fmla="*/ 139 w 950"/>
              <a:gd name="T7" fmla="*/ 6 h 292"/>
              <a:gd name="T8" fmla="*/ 139 w 950"/>
              <a:gd name="T9" fmla="*/ 0 h 292"/>
              <a:gd name="T10" fmla="*/ 1 w 950"/>
              <a:gd name="T11" fmla="*/ 225 h 292"/>
              <a:gd name="T12" fmla="*/ 1 w 950"/>
              <a:gd name="T13" fmla="*/ 233 h 292"/>
              <a:gd name="T14" fmla="*/ 499 w 950"/>
              <a:gd name="T15" fmla="*/ 291 h 292"/>
              <a:gd name="T16" fmla="*/ 932 w 950"/>
              <a:gd name="T17" fmla="*/ 235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0" h="292">
                <a:moveTo>
                  <a:pt x="932" y="235"/>
                </a:moveTo>
                <a:cubicBezTo>
                  <a:pt x="889" y="161"/>
                  <a:pt x="843" y="83"/>
                  <a:pt x="799" y="7"/>
                </a:cubicBezTo>
                <a:cubicBezTo>
                  <a:pt x="812" y="29"/>
                  <a:pt x="674" y="47"/>
                  <a:pt x="492" y="47"/>
                </a:cubicBezTo>
                <a:cubicBezTo>
                  <a:pt x="310" y="46"/>
                  <a:pt x="152" y="28"/>
                  <a:pt x="139" y="6"/>
                </a:cubicBezTo>
                <a:cubicBezTo>
                  <a:pt x="138" y="4"/>
                  <a:pt x="138" y="2"/>
                  <a:pt x="139" y="0"/>
                </a:cubicBezTo>
                <a:cubicBezTo>
                  <a:pt x="93" y="75"/>
                  <a:pt x="46" y="152"/>
                  <a:pt x="1" y="225"/>
                </a:cubicBezTo>
                <a:cubicBezTo>
                  <a:pt x="0" y="228"/>
                  <a:pt x="0" y="231"/>
                  <a:pt x="1" y="233"/>
                </a:cubicBezTo>
                <a:cubicBezTo>
                  <a:pt x="19" y="265"/>
                  <a:pt x="242" y="291"/>
                  <a:pt x="499" y="291"/>
                </a:cubicBezTo>
                <a:cubicBezTo>
                  <a:pt x="756" y="292"/>
                  <a:pt x="950" y="267"/>
                  <a:pt x="932" y="235"/>
                </a:cubicBezTo>
                <a:close/>
              </a:path>
            </a:pathLst>
          </a:custGeom>
          <a:gradFill>
            <a:gsLst>
              <a:gs pos="48000">
                <a:schemeClr val="accent3">
                  <a:lumMod val="60000"/>
                  <a:lumOff val="40000"/>
                </a:schemeClr>
              </a:gs>
              <a:gs pos="0">
                <a:schemeClr val="accent3"/>
              </a:gs>
              <a:gs pos="98000">
                <a:schemeClr val="accent3"/>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F950654D-1E18-4114-9E44-5014C7FE6343}"/>
              </a:ext>
            </a:extLst>
          </p:cNvPr>
          <p:cNvSpPr>
            <a:spLocks/>
          </p:cNvSpPr>
          <p:nvPr/>
        </p:nvSpPr>
        <p:spPr bwMode="auto">
          <a:xfrm>
            <a:off x="5480673" y="3020231"/>
            <a:ext cx="1792365" cy="796451"/>
          </a:xfrm>
          <a:custGeom>
            <a:avLst/>
            <a:gdLst>
              <a:gd name="T0" fmla="*/ 644 w 656"/>
              <a:gd name="T1" fmla="*/ 252 h 291"/>
              <a:gd name="T2" fmla="*/ 512 w 656"/>
              <a:gd name="T3" fmla="*/ 24 h 291"/>
              <a:gd name="T4" fmla="*/ 312 w 656"/>
              <a:gd name="T5" fmla="*/ 1 h 291"/>
              <a:gd name="T6" fmla="*/ 138 w 656"/>
              <a:gd name="T7" fmla="*/ 20 h 291"/>
              <a:gd name="T8" fmla="*/ 138 w 656"/>
              <a:gd name="T9" fmla="*/ 20 h 291"/>
              <a:gd name="T10" fmla="*/ 115 w 656"/>
              <a:gd name="T11" fmla="*/ 58 h 291"/>
              <a:gd name="T12" fmla="*/ 111 w 656"/>
              <a:gd name="T13" fmla="*/ 65 h 291"/>
              <a:gd name="T14" fmla="*/ 72 w 656"/>
              <a:gd name="T15" fmla="*/ 129 h 291"/>
              <a:gd name="T16" fmla="*/ 56 w 656"/>
              <a:gd name="T17" fmla="*/ 156 h 291"/>
              <a:gd name="T18" fmla="*/ 51 w 656"/>
              <a:gd name="T19" fmla="*/ 164 h 291"/>
              <a:gd name="T20" fmla="*/ 46 w 656"/>
              <a:gd name="T21" fmla="*/ 172 h 291"/>
              <a:gd name="T22" fmla="*/ 40 w 656"/>
              <a:gd name="T23" fmla="*/ 181 h 291"/>
              <a:gd name="T24" fmla="*/ 35 w 656"/>
              <a:gd name="T25" fmla="*/ 191 h 291"/>
              <a:gd name="T26" fmla="*/ 1 w 656"/>
              <a:gd name="T27" fmla="*/ 245 h 291"/>
              <a:gd name="T28" fmla="*/ 1 w 656"/>
              <a:gd name="T29" fmla="*/ 245 h 291"/>
              <a:gd name="T30" fmla="*/ 1 w 656"/>
              <a:gd name="T31" fmla="*/ 251 h 291"/>
              <a:gd name="T32" fmla="*/ 345 w 656"/>
              <a:gd name="T33" fmla="*/ 291 h 291"/>
              <a:gd name="T34" fmla="*/ 644 w 656"/>
              <a:gd name="T35" fmla="*/ 252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56" h="291">
                <a:moveTo>
                  <a:pt x="644" y="252"/>
                </a:moveTo>
                <a:cubicBezTo>
                  <a:pt x="598" y="173"/>
                  <a:pt x="553" y="95"/>
                  <a:pt x="512" y="24"/>
                </a:cubicBezTo>
                <a:cubicBezTo>
                  <a:pt x="505" y="11"/>
                  <a:pt x="416" y="1"/>
                  <a:pt x="312" y="1"/>
                </a:cubicBezTo>
                <a:cubicBezTo>
                  <a:pt x="218" y="0"/>
                  <a:pt x="145" y="9"/>
                  <a:pt x="138" y="20"/>
                </a:cubicBezTo>
                <a:cubicBezTo>
                  <a:pt x="138" y="20"/>
                  <a:pt x="138" y="20"/>
                  <a:pt x="138" y="20"/>
                </a:cubicBezTo>
                <a:cubicBezTo>
                  <a:pt x="130" y="33"/>
                  <a:pt x="123" y="45"/>
                  <a:pt x="115" y="58"/>
                </a:cubicBezTo>
                <a:cubicBezTo>
                  <a:pt x="113" y="61"/>
                  <a:pt x="112" y="63"/>
                  <a:pt x="111" y="65"/>
                </a:cubicBezTo>
                <a:cubicBezTo>
                  <a:pt x="98" y="87"/>
                  <a:pt x="85" y="108"/>
                  <a:pt x="72" y="129"/>
                </a:cubicBezTo>
                <a:cubicBezTo>
                  <a:pt x="67" y="138"/>
                  <a:pt x="61" y="147"/>
                  <a:pt x="56" y="156"/>
                </a:cubicBezTo>
                <a:cubicBezTo>
                  <a:pt x="54" y="159"/>
                  <a:pt x="53" y="161"/>
                  <a:pt x="51" y="164"/>
                </a:cubicBezTo>
                <a:cubicBezTo>
                  <a:pt x="49" y="167"/>
                  <a:pt x="47" y="170"/>
                  <a:pt x="46" y="172"/>
                </a:cubicBezTo>
                <a:cubicBezTo>
                  <a:pt x="44" y="175"/>
                  <a:pt x="42" y="178"/>
                  <a:pt x="40" y="181"/>
                </a:cubicBezTo>
                <a:cubicBezTo>
                  <a:pt x="38" y="185"/>
                  <a:pt x="36" y="188"/>
                  <a:pt x="35" y="191"/>
                </a:cubicBezTo>
                <a:cubicBezTo>
                  <a:pt x="24" y="209"/>
                  <a:pt x="13" y="227"/>
                  <a:pt x="1" y="245"/>
                </a:cubicBezTo>
                <a:cubicBezTo>
                  <a:pt x="1" y="245"/>
                  <a:pt x="1" y="245"/>
                  <a:pt x="1" y="245"/>
                </a:cubicBezTo>
                <a:cubicBezTo>
                  <a:pt x="0" y="247"/>
                  <a:pt x="0" y="249"/>
                  <a:pt x="1" y="251"/>
                </a:cubicBezTo>
                <a:cubicBezTo>
                  <a:pt x="14" y="273"/>
                  <a:pt x="168" y="291"/>
                  <a:pt x="345" y="291"/>
                </a:cubicBezTo>
                <a:cubicBezTo>
                  <a:pt x="523" y="291"/>
                  <a:pt x="656" y="274"/>
                  <a:pt x="644" y="252"/>
                </a:cubicBezTo>
                <a:close/>
              </a:path>
            </a:pathLst>
          </a:custGeom>
          <a:gradFill>
            <a:gsLst>
              <a:gs pos="48000">
                <a:schemeClr val="accent4">
                  <a:lumMod val="60000"/>
                  <a:lumOff val="40000"/>
                </a:schemeClr>
              </a:gs>
              <a:gs pos="0">
                <a:schemeClr val="accent4"/>
              </a:gs>
              <a:gs pos="98000">
                <a:schemeClr val="accent4"/>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161E9E47-8336-4F8A-82EE-26E47724D219}"/>
              </a:ext>
            </a:extLst>
          </p:cNvPr>
          <p:cNvSpPr>
            <a:spLocks/>
          </p:cNvSpPr>
          <p:nvPr/>
        </p:nvSpPr>
        <p:spPr bwMode="auto">
          <a:xfrm>
            <a:off x="5862745" y="3028659"/>
            <a:ext cx="1016984" cy="92709"/>
          </a:xfrm>
          <a:custGeom>
            <a:avLst/>
            <a:gdLst>
              <a:gd name="T0" fmla="*/ 372 w 372"/>
              <a:gd name="T1" fmla="*/ 20 h 34"/>
              <a:gd name="T2" fmla="*/ 184 w 372"/>
              <a:gd name="T3" fmla="*/ 34 h 34"/>
              <a:gd name="T4" fmla="*/ 0 w 372"/>
              <a:gd name="T5" fmla="*/ 15 h 34"/>
              <a:gd name="T6" fmla="*/ 184 w 372"/>
              <a:gd name="T7" fmla="*/ 0 h 34"/>
              <a:gd name="T8" fmla="*/ 372 w 372"/>
              <a:gd name="T9" fmla="*/ 20 h 34"/>
            </a:gdLst>
            <a:ahLst/>
            <a:cxnLst>
              <a:cxn ang="0">
                <a:pos x="T0" y="T1"/>
              </a:cxn>
              <a:cxn ang="0">
                <a:pos x="T2" y="T3"/>
              </a:cxn>
              <a:cxn ang="0">
                <a:pos x="T4" y="T5"/>
              </a:cxn>
              <a:cxn ang="0">
                <a:pos x="T6" y="T7"/>
              </a:cxn>
              <a:cxn ang="0">
                <a:pos x="T8" y="T9"/>
              </a:cxn>
            </a:cxnLst>
            <a:rect l="0" t="0" r="r" b="b"/>
            <a:pathLst>
              <a:path w="372" h="34">
                <a:moveTo>
                  <a:pt x="372" y="20"/>
                </a:moveTo>
                <a:cubicBezTo>
                  <a:pt x="372" y="29"/>
                  <a:pt x="286" y="34"/>
                  <a:pt x="184" y="34"/>
                </a:cubicBezTo>
                <a:cubicBezTo>
                  <a:pt x="82" y="34"/>
                  <a:pt x="0" y="25"/>
                  <a:pt x="0" y="15"/>
                </a:cubicBezTo>
                <a:cubicBezTo>
                  <a:pt x="0" y="6"/>
                  <a:pt x="82" y="0"/>
                  <a:pt x="184" y="0"/>
                </a:cubicBezTo>
                <a:cubicBezTo>
                  <a:pt x="286" y="0"/>
                  <a:pt x="372" y="10"/>
                  <a:pt x="372" y="2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566C9F0B-EC4A-49CA-823B-64A6679B8042}"/>
              </a:ext>
            </a:extLst>
          </p:cNvPr>
          <p:cNvSpPr>
            <a:spLocks/>
          </p:cNvSpPr>
          <p:nvPr/>
        </p:nvSpPr>
        <p:spPr bwMode="auto">
          <a:xfrm>
            <a:off x="5888029" y="2173212"/>
            <a:ext cx="991700" cy="932704"/>
          </a:xfrm>
          <a:custGeom>
            <a:avLst/>
            <a:gdLst>
              <a:gd name="T0" fmla="*/ 358 w 363"/>
              <a:gd name="T1" fmla="*/ 320 h 341"/>
              <a:gd name="T2" fmla="*/ 357 w 363"/>
              <a:gd name="T3" fmla="*/ 319 h 341"/>
              <a:gd name="T4" fmla="*/ 358 w 363"/>
              <a:gd name="T5" fmla="*/ 319 h 341"/>
              <a:gd name="T6" fmla="*/ 310 w 363"/>
              <a:gd name="T7" fmla="*/ 235 h 341"/>
              <a:gd name="T8" fmla="*/ 252 w 363"/>
              <a:gd name="T9" fmla="*/ 133 h 341"/>
              <a:gd name="T10" fmla="*/ 216 w 363"/>
              <a:gd name="T11" fmla="*/ 68 h 341"/>
              <a:gd name="T12" fmla="*/ 216 w 363"/>
              <a:gd name="T13" fmla="*/ 67 h 341"/>
              <a:gd name="T14" fmla="*/ 204 w 363"/>
              <a:gd name="T15" fmla="*/ 45 h 341"/>
              <a:gd name="T16" fmla="*/ 203 w 363"/>
              <a:gd name="T17" fmla="*/ 43 h 341"/>
              <a:gd name="T18" fmla="*/ 202 w 363"/>
              <a:gd name="T19" fmla="*/ 40 h 341"/>
              <a:gd name="T20" fmla="*/ 193 w 363"/>
              <a:gd name="T21" fmla="*/ 23 h 341"/>
              <a:gd name="T22" fmla="*/ 191 w 363"/>
              <a:gd name="T23" fmla="*/ 19 h 341"/>
              <a:gd name="T24" fmla="*/ 191 w 363"/>
              <a:gd name="T25" fmla="*/ 19 h 341"/>
              <a:gd name="T26" fmla="*/ 185 w 363"/>
              <a:gd name="T27" fmla="*/ 6 h 341"/>
              <a:gd name="T28" fmla="*/ 184 w 363"/>
              <a:gd name="T29" fmla="*/ 4 h 341"/>
              <a:gd name="T30" fmla="*/ 184 w 363"/>
              <a:gd name="T31" fmla="*/ 4 h 341"/>
              <a:gd name="T32" fmla="*/ 183 w 363"/>
              <a:gd name="T33" fmla="*/ 1 h 341"/>
              <a:gd name="T34" fmla="*/ 182 w 363"/>
              <a:gd name="T35" fmla="*/ 0 h 341"/>
              <a:gd name="T36" fmla="*/ 180 w 363"/>
              <a:gd name="T37" fmla="*/ 4 h 341"/>
              <a:gd name="T38" fmla="*/ 180 w 363"/>
              <a:gd name="T39" fmla="*/ 5 h 341"/>
              <a:gd name="T40" fmla="*/ 180 w 363"/>
              <a:gd name="T41" fmla="*/ 6 h 341"/>
              <a:gd name="T42" fmla="*/ 178 w 363"/>
              <a:gd name="T43" fmla="*/ 9 h 341"/>
              <a:gd name="T44" fmla="*/ 178 w 363"/>
              <a:gd name="T45" fmla="*/ 10 h 341"/>
              <a:gd name="T46" fmla="*/ 177 w 363"/>
              <a:gd name="T47" fmla="*/ 11 h 341"/>
              <a:gd name="T48" fmla="*/ 172 w 363"/>
              <a:gd name="T49" fmla="*/ 20 h 341"/>
              <a:gd name="T50" fmla="*/ 170 w 363"/>
              <a:gd name="T51" fmla="*/ 24 h 341"/>
              <a:gd name="T52" fmla="*/ 167 w 363"/>
              <a:gd name="T53" fmla="*/ 30 h 341"/>
              <a:gd name="T54" fmla="*/ 167 w 363"/>
              <a:gd name="T55" fmla="*/ 30 h 341"/>
              <a:gd name="T56" fmla="*/ 164 w 363"/>
              <a:gd name="T57" fmla="*/ 36 h 341"/>
              <a:gd name="T58" fmla="*/ 164 w 363"/>
              <a:gd name="T59" fmla="*/ 36 h 341"/>
              <a:gd name="T60" fmla="*/ 162 w 363"/>
              <a:gd name="T61" fmla="*/ 40 h 341"/>
              <a:gd name="T62" fmla="*/ 160 w 363"/>
              <a:gd name="T63" fmla="*/ 43 h 341"/>
              <a:gd name="T64" fmla="*/ 149 w 363"/>
              <a:gd name="T65" fmla="*/ 64 h 341"/>
              <a:gd name="T66" fmla="*/ 125 w 363"/>
              <a:gd name="T67" fmla="*/ 105 h 341"/>
              <a:gd name="T68" fmla="*/ 125 w 363"/>
              <a:gd name="T69" fmla="*/ 105 h 341"/>
              <a:gd name="T70" fmla="*/ 107 w 363"/>
              <a:gd name="T71" fmla="*/ 135 h 341"/>
              <a:gd name="T72" fmla="*/ 107 w 363"/>
              <a:gd name="T73" fmla="*/ 137 h 341"/>
              <a:gd name="T74" fmla="*/ 105 w 363"/>
              <a:gd name="T75" fmla="*/ 139 h 341"/>
              <a:gd name="T76" fmla="*/ 104 w 363"/>
              <a:gd name="T77" fmla="*/ 141 h 341"/>
              <a:gd name="T78" fmla="*/ 82 w 363"/>
              <a:gd name="T79" fmla="*/ 179 h 341"/>
              <a:gd name="T80" fmla="*/ 72 w 363"/>
              <a:gd name="T81" fmla="*/ 195 h 341"/>
              <a:gd name="T82" fmla="*/ 0 w 363"/>
              <a:gd name="T83" fmla="*/ 315 h 341"/>
              <a:gd name="T84" fmla="*/ 0 w 363"/>
              <a:gd name="T85" fmla="*/ 316 h 341"/>
              <a:gd name="T86" fmla="*/ 0 w 363"/>
              <a:gd name="T87" fmla="*/ 318 h 341"/>
              <a:gd name="T88" fmla="*/ 191 w 363"/>
              <a:gd name="T89" fmla="*/ 341 h 341"/>
              <a:gd name="T90" fmla="*/ 358 w 363"/>
              <a:gd name="T91" fmla="*/ 32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3" h="341">
                <a:moveTo>
                  <a:pt x="358" y="320"/>
                </a:moveTo>
                <a:cubicBezTo>
                  <a:pt x="357" y="319"/>
                  <a:pt x="357" y="319"/>
                  <a:pt x="357" y="319"/>
                </a:cubicBezTo>
                <a:cubicBezTo>
                  <a:pt x="358" y="319"/>
                  <a:pt x="358" y="319"/>
                  <a:pt x="358" y="319"/>
                </a:cubicBezTo>
                <a:cubicBezTo>
                  <a:pt x="341" y="290"/>
                  <a:pt x="325" y="262"/>
                  <a:pt x="310" y="235"/>
                </a:cubicBezTo>
                <a:cubicBezTo>
                  <a:pt x="283" y="188"/>
                  <a:pt x="269" y="164"/>
                  <a:pt x="252" y="133"/>
                </a:cubicBezTo>
                <a:cubicBezTo>
                  <a:pt x="252" y="132"/>
                  <a:pt x="233" y="99"/>
                  <a:pt x="216" y="68"/>
                </a:cubicBezTo>
                <a:cubicBezTo>
                  <a:pt x="216" y="67"/>
                  <a:pt x="216" y="67"/>
                  <a:pt x="216" y="67"/>
                </a:cubicBezTo>
                <a:cubicBezTo>
                  <a:pt x="212" y="59"/>
                  <a:pt x="208" y="51"/>
                  <a:pt x="204" y="45"/>
                </a:cubicBezTo>
                <a:cubicBezTo>
                  <a:pt x="204" y="44"/>
                  <a:pt x="203" y="43"/>
                  <a:pt x="203" y="43"/>
                </a:cubicBezTo>
                <a:cubicBezTo>
                  <a:pt x="203" y="42"/>
                  <a:pt x="202" y="41"/>
                  <a:pt x="202" y="40"/>
                </a:cubicBezTo>
                <a:cubicBezTo>
                  <a:pt x="199" y="34"/>
                  <a:pt x="196" y="28"/>
                  <a:pt x="193" y="23"/>
                </a:cubicBezTo>
                <a:cubicBezTo>
                  <a:pt x="192" y="21"/>
                  <a:pt x="192" y="20"/>
                  <a:pt x="191" y="19"/>
                </a:cubicBezTo>
                <a:cubicBezTo>
                  <a:pt x="191" y="19"/>
                  <a:pt x="191" y="19"/>
                  <a:pt x="191" y="19"/>
                </a:cubicBezTo>
                <a:cubicBezTo>
                  <a:pt x="188" y="14"/>
                  <a:pt x="186" y="10"/>
                  <a:pt x="185" y="6"/>
                </a:cubicBezTo>
                <a:cubicBezTo>
                  <a:pt x="185" y="5"/>
                  <a:pt x="184" y="5"/>
                  <a:pt x="184" y="4"/>
                </a:cubicBezTo>
                <a:cubicBezTo>
                  <a:pt x="184" y="4"/>
                  <a:pt x="184" y="4"/>
                  <a:pt x="184" y="4"/>
                </a:cubicBezTo>
                <a:cubicBezTo>
                  <a:pt x="183" y="3"/>
                  <a:pt x="183" y="2"/>
                  <a:pt x="183" y="1"/>
                </a:cubicBezTo>
                <a:cubicBezTo>
                  <a:pt x="183" y="1"/>
                  <a:pt x="182" y="0"/>
                  <a:pt x="182" y="0"/>
                </a:cubicBezTo>
                <a:cubicBezTo>
                  <a:pt x="181" y="2"/>
                  <a:pt x="181" y="3"/>
                  <a:pt x="180" y="4"/>
                </a:cubicBezTo>
                <a:cubicBezTo>
                  <a:pt x="180" y="5"/>
                  <a:pt x="180" y="5"/>
                  <a:pt x="180" y="5"/>
                </a:cubicBezTo>
                <a:cubicBezTo>
                  <a:pt x="180" y="6"/>
                  <a:pt x="180" y="6"/>
                  <a:pt x="180" y="6"/>
                </a:cubicBezTo>
                <a:cubicBezTo>
                  <a:pt x="179" y="7"/>
                  <a:pt x="179" y="8"/>
                  <a:pt x="178" y="9"/>
                </a:cubicBezTo>
                <a:cubicBezTo>
                  <a:pt x="178" y="10"/>
                  <a:pt x="178" y="10"/>
                  <a:pt x="178" y="10"/>
                </a:cubicBezTo>
                <a:cubicBezTo>
                  <a:pt x="178" y="10"/>
                  <a:pt x="177" y="11"/>
                  <a:pt x="177" y="11"/>
                </a:cubicBezTo>
                <a:cubicBezTo>
                  <a:pt x="175" y="14"/>
                  <a:pt x="174" y="17"/>
                  <a:pt x="172" y="20"/>
                </a:cubicBezTo>
                <a:cubicBezTo>
                  <a:pt x="172" y="22"/>
                  <a:pt x="171" y="23"/>
                  <a:pt x="170" y="24"/>
                </a:cubicBezTo>
                <a:cubicBezTo>
                  <a:pt x="169" y="26"/>
                  <a:pt x="168" y="28"/>
                  <a:pt x="167" y="30"/>
                </a:cubicBezTo>
                <a:cubicBezTo>
                  <a:pt x="167" y="30"/>
                  <a:pt x="167" y="30"/>
                  <a:pt x="167" y="30"/>
                </a:cubicBezTo>
                <a:cubicBezTo>
                  <a:pt x="166" y="32"/>
                  <a:pt x="165" y="34"/>
                  <a:pt x="164" y="36"/>
                </a:cubicBezTo>
                <a:cubicBezTo>
                  <a:pt x="164" y="36"/>
                  <a:pt x="164" y="36"/>
                  <a:pt x="164" y="36"/>
                </a:cubicBezTo>
                <a:cubicBezTo>
                  <a:pt x="163" y="38"/>
                  <a:pt x="162" y="39"/>
                  <a:pt x="162" y="40"/>
                </a:cubicBezTo>
                <a:cubicBezTo>
                  <a:pt x="161" y="41"/>
                  <a:pt x="161" y="42"/>
                  <a:pt x="160" y="43"/>
                </a:cubicBezTo>
                <a:cubicBezTo>
                  <a:pt x="157" y="49"/>
                  <a:pt x="153" y="56"/>
                  <a:pt x="149" y="64"/>
                </a:cubicBezTo>
                <a:cubicBezTo>
                  <a:pt x="143" y="73"/>
                  <a:pt x="138" y="82"/>
                  <a:pt x="125" y="105"/>
                </a:cubicBezTo>
                <a:cubicBezTo>
                  <a:pt x="125" y="105"/>
                  <a:pt x="125" y="105"/>
                  <a:pt x="125" y="105"/>
                </a:cubicBezTo>
                <a:cubicBezTo>
                  <a:pt x="120" y="114"/>
                  <a:pt x="113" y="126"/>
                  <a:pt x="107" y="135"/>
                </a:cubicBezTo>
                <a:cubicBezTo>
                  <a:pt x="107" y="136"/>
                  <a:pt x="107" y="136"/>
                  <a:pt x="107" y="137"/>
                </a:cubicBezTo>
                <a:cubicBezTo>
                  <a:pt x="106" y="137"/>
                  <a:pt x="106" y="138"/>
                  <a:pt x="105" y="139"/>
                </a:cubicBezTo>
                <a:cubicBezTo>
                  <a:pt x="105" y="140"/>
                  <a:pt x="104" y="141"/>
                  <a:pt x="104" y="141"/>
                </a:cubicBezTo>
                <a:cubicBezTo>
                  <a:pt x="96" y="154"/>
                  <a:pt x="89" y="166"/>
                  <a:pt x="82" y="179"/>
                </a:cubicBezTo>
                <a:cubicBezTo>
                  <a:pt x="79" y="184"/>
                  <a:pt x="75" y="189"/>
                  <a:pt x="72" y="195"/>
                </a:cubicBezTo>
                <a:cubicBezTo>
                  <a:pt x="52" y="229"/>
                  <a:pt x="28" y="269"/>
                  <a:pt x="0" y="315"/>
                </a:cubicBezTo>
                <a:cubicBezTo>
                  <a:pt x="0" y="316"/>
                  <a:pt x="0" y="316"/>
                  <a:pt x="0" y="316"/>
                </a:cubicBezTo>
                <a:cubicBezTo>
                  <a:pt x="0" y="317"/>
                  <a:pt x="0" y="318"/>
                  <a:pt x="0" y="318"/>
                </a:cubicBezTo>
                <a:cubicBezTo>
                  <a:pt x="7" y="331"/>
                  <a:pt x="93" y="340"/>
                  <a:pt x="191" y="341"/>
                </a:cubicBezTo>
                <a:cubicBezTo>
                  <a:pt x="289" y="341"/>
                  <a:pt x="363" y="331"/>
                  <a:pt x="358" y="320"/>
                </a:cubicBezTo>
                <a:close/>
              </a:path>
            </a:pathLst>
          </a:custGeom>
          <a:gradFill>
            <a:gsLst>
              <a:gs pos="48000">
                <a:schemeClr val="accent4"/>
              </a:gs>
              <a:gs pos="0">
                <a:schemeClr val="accent4">
                  <a:lumMod val="75000"/>
                </a:schemeClr>
              </a:gs>
              <a:gs pos="98000">
                <a:schemeClr val="accent4">
                  <a:lumMod val="75000"/>
                </a:schemeClr>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29" name="Group 28">
            <a:extLst>
              <a:ext uri="{FF2B5EF4-FFF2-40B4-BE49-F238E27FC236}">
                <a16:creationId xmlns:a16="http://schemas.microsoft.com/office/drawing/2014/main" id="{78791925-BB50-409D-BC83-E0AC5604922C}"/>
              </a:ext>
            </a:extLst>
          </p:cNvPr>
          <p:cNvGrpSpPr/>
          <p:nvPr/>
        </p:nvGrpSpPr>
        <p:grpSpPr>
          <a:xfrm>
            <a:off x="4507234" y="2184449"/>
            <a:ext cx="3767335" cy="3694296"/>
            <a:chOff x="4322768" y="1955799"/>
            <a:chExt cx="4257678" cy="4175125"/>
          </a:xfrm>
          <a:solidFill>
            <a:schemeClr val="bg1">
              <a:alpha val="17000"/>
            </a:schemeClr>
          </a:solidFill>
        </p:grpSpPr>
        <p:sp>
          <p:nvSpPr>
            <p:cNvPr id="19" name="Freeform 15">
              <a:extLst>
                <a:ext uri="{FF2B5EF4-FFF2-40B4-BE49-F238E27FC236}">
                  <a16:creationId xmlns:a16="http://schemas.microsoft.com/office/drawing/2014/main" id="{59FB5E74-6193-4A19-B442-CFC7C8561860}"/>
                </a:ext>
              </a:extLst>
            </p:cNvPr>
            <p:cNvSpPr>
              <a:spLocks/>
            </p:cNvSpPr>
            <p:nvPr/>
          </p:nvSpPr>
          <p:spPr bwMode="auto">
            <a:xfrm>
              <a:off x="5530857" y="2981324"/>
              <a:ext cx="469901" cy="769938"/>
            </a:xfrm>
            <a:custGeom>
              <a:avLst/>
              <a:gdLst>
                <a:gd name="T0" fmla="*/ 0 w 152"/>
                <a:gd name="T1" fmla="*/ 240 h 249"/>
                <a:gd name="T2" fmla="*/ 46 w 152"/>
                <a:gd name="T3" fmla="*/ 249 h 249"/>
                <a:gd name="T4" fmla="*/ 152 w 152"/>
                <a:gd name="T5" fmla="*/ 4 h 249"/>
                <a:gd name="T6" fmla="*/ 125 w 152"/>
                <a:gd name="T7" fmla="*/ 0 h 249"/>
                <a:gd name="T8" fmla="*/ 0 w 152"/>
                <a:gd name="T9" fmla="*/ 240 h 249"/>
              </a:gdLst>
              <a:ahLst/>
              <a:cxnLst>
                <a:cxn ang="0">
                  <a:pos x="T0" y="T1"/>
                </a:cxn>
                <a:cxn ang="0">
                  <a:pos x="T2" y="T3"/>
                </a:cxn>
                <a:cxn ang="0">
                  <a:pos x="T4" y="T5"/>
                </a:cxn>
                <a:cxn ang="0">
                  <a:pos x="T6" y="T7"/>
                </a:cxn>
                <a:cxn ang="0">
                  <a:pos x="T8" y="T9"/>
                </a:cxn>
              </a:cxnLst>
              <a:rect l="0" t="0" r="r" b="b"/>
              <a:pathLst>
                <a:path w="152" h="249">
                  <a:moveTo>
                    <a:pt x="0" y="240"/>
                  </a:moveTo>
                  <a:cubicBezTo>
                    <a:pt x="12" y="243"/>
                    <a:pt x="28" y="246"/>
                    <a:pt x="46" y="249"/>
                  </a:cubicBezTo>
                  <a:cubicBezTo>
                    <a:pt x="152" y="4"/>
                    <a:pt x="152" y="4"/>
                    <a:pt x="152" y="4"/>
                  </a:cubicBezTo>
                  <a:cubicBezTo>
                    <a:pt x="141" y="3"/>
                    <a:pt x="132" y="2"/>
                    <a:pt x="125" y="0"/>
                  </a:cubicBezTo>
                  <a:lnTo>
                    <a:pt x="0"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927BB481-86EA-4751-B931-B97877DDBE12}"/>
                </a:ext>
              </a:extLst>
            </p:cNvPr>
            <p:cNvSpPr>
              <a:spLocks/>
            </p:cNvSpPr>
            <p:nvPr/>
          </p:nvSpPr>
          <p:spPr bwMode="auto">
            <a:xfrm>
              <a:off x="4322768" y="5314947"/>
              <a:ext cx="647701" cy="790575"/>
            </a:xfrm>
            <a:custGeom>
              <a:avLst/>
              <a:gdLst>
                <a:gd name="T0" fmla="*/ 106 w 210"/>
                <a:gd name="T1" fmla="*/ 256 h 256"/>
                <a:gd name="T2" fmla="*/ 210 w 210"/>
                <a:gd name="T3" fmla="*/ 16 h 256"/>
                <a:gd name="T4" fmla="*/ 123 w 210"/>
                <a:gd name="T5" fmla="*/ 0 h 256"/>
                <a:gd name="T6" fmla="*/ 0 w 210"/>
                <a:gd name="T7" fmla="*/ 237 h 256"/>
                <a:gd name="T8" fmla="*/ 106 w 210"/>
                <a:gd name="T9" fmla="*/ 256 h 256"/>
              </a:gdLst>
              <a:ahLst/>
              <a:cxnLst>
                <a:cxn ang="0">
                  <a:pos x="T0" y="T1"/>
                </a:cxn>
                <a:cxn ang="0">
                  <a:pos x="T2" y="T3"/>
                </a:cxn>
                <a:cxn ang="0">
                  <a:pos x="T4" y="T5"/>
                </a:cxn>
                <a:cxn ang="0">
                  <a:pos x="T6" y="T7"/>
                </a:cxn>
                <a:cxn ang="0">
                  <a:pos x="T8" y="T9"/>
                </a:cxn>
              </a:cxnLst>
              <a:rect l="0" t="0" r="r" b="b"/>
              <a:pathLst>
                <a:path w="210" h="256">
                  <a:moveTo>
                    <a:pt x="106" y="256"/>
                  </a:moveTo>
                  <a:cubicBezTo>
                    <a:pt x="210" y="16"/>
                    <a:pt x="210" y="16"/>
                    <a:pt x="210" y="16"/>
                  </a:cubicBezTo>
                  <a:cubicBezTo>
                    <a:pt x="176" y="11"/>
                    <a:pt x="147" y="5"/>
                    <a:pt x="123" y="0"/>
                  </a:cubicBezTo>
                  <a:cubicBezTo>
                    <a:pt x="0" y="237"/>
                    <a:pt x="0" y="237"/>
                    <a:pt x="0" y="237"/>
                  </a:cubicBezTo>
                  <a:cubicBezTo>
                    <a:pt x="29" y="244"/>
                    <a:pt x="65" y="250"/>
                    <a:pt x="106" y="2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7">
              <a:extLst>
                <a:ext uri="{FF2B5EF4-FFF2-40B4-BE49-F238E27FC236}">
                  <a16:creationId xmlns:a16="http://schemas.microsoft.com/office/drawing/2014/main" id="{D6A01CF9-9A3E-4416-9113-32AE994CC73E}"/>
                </a:ext>
              </a:extLst>
            </p:cNvPr>
            <p:cNvSpPr>
              <a:spLocks/>
            </p:cNvSpPr>
            <p:nvPr/>
          </p:nvSpPr>
          <p:spPr bwMode="auto">
            <a:xfrm>
              <a:off x="4727582" y="4541835"/>
              <a:ext cx="584201" cy="776287"/>
            </a:xfrm>
            <a:custGeom>
              <a:avLst/>
              <a:gdLst>
                <a:gd name="T0" fmla="*/ 189 w 189"/>
                <a:gd name="T1" fmla="*/ 12 h 251"/>
                <a:gd name="T2" fmla="*/ 122 w 189"/>
                <a:gd name="T3" fmla="*/ 0 h 251"/>
                <a:gd name="T4" fmla="*/ 0 w 189"/>
                <a:gd name="T5" fmla="*/ 234 h 251"/>
                <a:gd name="T6" fmla="*/ 86 w 189"/>
                <a:gd name="T7" fmla="*/ 251 h 251"/>
                <a:gd name="T8" fmla="*/ 189 w 189"/>
                <a:gd name="T9" fmla="*/ 12 h 251"/>
              </a:gdLst>
              <a:ahLst/>
              <a:cxnLst>
                <a:cxn ang="0">
                  <a:pos x="T0" y="T1"/>
                </a:cxn>
                <a:cxn ang="0">
                  <a:pos x="T2" y="T3"/>
                </a:cxn>
                <a:cxn ang="0">
                  <a:pos x="T4" y="T5"/>
                </a:cxn>
                <a:cxn ang="0">
                  <a:pos x="T6" y="T7"/>
                </a:cxn>
                <a:cxn ang="0">
                  <a:pos x="T8" y="T9"/>
                </a:cxn>
              </a:cxnLst>
              <a:rect l="0" t="0" r="r" b="b"/>
              <a:pathLst>
                <a:path w="189" h="251">
                  <a:moveTo>
                    <a:pt x="189" y="12"/>
                  </a:moveTo>
                  <a:cubicBezTo>
                    <a:pt x="163" y="8"/>
                    <a:pt x="140" y="4"/>
                    <a:pt x="122" y="0"/>
                  </a:cubicBezTo>
                  <a:cubicBezTo>
                    <a:pt x="0" y="234"/>
                    <a:pt x="0" y="234"/>
                    <a:pt x="0" y="234"/>
                  </a:cubicBezTo>
                  <a:cubicBezTo>
                    <a:pt x="23" y="240"/>
                    <a:pt x="52" y="246"/>
                    <a:pt x="86" y="251"/>
                  </a:cubicBezTo>
                  <a:lnTo>
                    <a:pt x="189"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8">
              <a:extLst>
                <a:ext uri="{FF2B5EF4-FFF2-40B4-BE49-F238E27FC236}">
                  <a16:creationId xmlns:a16="http://schemas.microsoft.com/office/drawing/2014/main" id="{0D17F4C2-7688-4D5E-9308-576520F85600}"/>
                </a:ext>
              </a:extLst>
            </p:cNvPr>
            <p:cNvSpPr>
              <a:spLocks/>
            </p:cNvSpPr>
            <p:nvPr/>
          </p:nvSpPr>
          <p:spPr bwMode="auto">
            <a:xfrm>
              <a:off x="5129219" y="3768723"/>
              <a:ext cx="522288" cy="763588"/>
            </a:xfrm>
            <a:custGeom>
              <a:avLst/>
              <a:gdLst>
                <a:gd name="T0" fmla="*/ 169 w 169"/>
                <a:gd name="T1" fmla="*/ 9 h 247"/>
                <a:gd name="T2" fmla="*/ 122 w 169"/>
                <a:gd name="T3" fmla="*/ 0 h 247"/>
                <a:gd name="T4" fmla="*/ 0 w 169"/>
                <a:gd name="T5" fmla="*/ 234 h 247"/>
                <a:gd name="T6" fmla="*/ 66 w 169"/>
                <a:gd name="T7" fmla="*/ 247 h 247"/>
                <a:gd name="T8" fmla="*/ 169 w 169"/>
                <a:gd name="T9" fmla="*/ 9 h 247"/>
              </a:gdLst>
              <a:ahLst/>
              <a:cxnLst>
                <a:cxn ang="0">
                  <a:pos x="T0" y="T1"/>
                </a:cxn>
                <a:cxn ang="0">
                  <a:pos x="T2" y="T3"/>
                </a:cxn>
                <a:cxn ang="0">
                  <a:pos x="T4" y="T5"/>
                </a:cxn>
                <a:cxn ang="0">
                  <a:pos x="T6" y="T7"/>
                </a:cxn>
                <a:cxn ang="0">
                  <a:pos x="T8" y="T9"/>
                </a:cxn>
              </a:cxnLst>
              <a:rect l="0" t="0" r="r" b="b"/>
              <a:pathLst>
                <a:path w="169" h="247">
                  <a:moveTo>
                    <a:pt x="169" y="9"/>
                  </a:moveTo>
                  <a:cubicBezTo>
                    <a:pt x="151" y="6"/>
                    <a:pt x="135" y="3"/>
                    <a:pt x="122" y="0"/>
                  </a:cubicBezTo>
                  <a:cubicBezTo>
                    <a:pt x="0" y="234"/>
                    <a:pt x="0" y="234"/>
                    <a:pt x="0" y="234"/>
                  </a:cubicBezTo>
                  <a:cubicBezTo>
                    <a:pt x="18" y="239"/>
                    <a:pt x="40" y="243"/>
                    <a:pt x="66" y="247"/>
                  </a:cubicBezTo>
                  <a:lnTo>
                    <a:pt x="169"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19">
              <a:extLst>
                <a:ext uri="{FF2B5EF4-FFF2-40B4-BE49-F238E27FC236}">
                  <a16:creationId xmlns:a16="http://schemas.microsoft.com/office/drawing/2014/main" id="{11C59673-0A1F-495A-A178-71C230F65646}"/>
                </a:ext>
              </a:extLst>
            </p:cNvPr>
            <p:cNvSpPr>
              <a:spLocks/>
            </p:cNvSpPr>
            <p:nvPr/>
          </p:nvSpPr>
          <p:spPr bwMode="auto">
            <a:xfrm>
              <a:off x="5932494" y="1955799"/>
              <a:ext cx="519114" cy="1009649"/>
            </a:xfrm>
            <a:custGeom>
              <a:avLst/>
              <a:gdLst>
                <a:gd name="T0" fmla="*/ 26 w 168"/>
                <a:gd name="T1" fmla="*/ 327 h 327"/>
                <a:gd name="T2" fmla="*/ 168 w 168"/>
                <a:gd name="T3" fmla="*/ 0 h 327"/>
                <a:gd name="T4" fmla="*/ 0 w 168"/>
                <a:gd name="T5" fmla="*/ 322 h 327"/>
                <a:gd name="T6" fmla="*/ 26 w 168"/>
                <a:gd name="T7" fmla="*/ 327 h 327"/>
              </a:gdLst>
              <a:ahLst/>
              <a:cxnLst>
                <a:cxn ang="0">
                  <a:pos x="T0" y="T1"/>
                </a:cxn>
                <a:cxn ang="0">
                  <a:pos x="T2" y="T3"/>
                </a:cxn>
                <a:cxn ang="0">
                  <a:pos x="T4" y="T5"/>
                </a:cxn>
                <a:cxn ang="0">
                  <a:pos x="T6" y="T7"/>
                </a:cxn>
              </a:cxnLst>
              <a:rect l="0" t="0" r="r" b="b"/>
              <a:pathLst>
                <a:path w="168" h="327">
                  <a:moveTo>
                    <a:pt x="26" y="327"/>
                  </a:moveTo>
                  <a:cubicBezTo>
                    <a:pt x="168" y="0"/>
                    <a:pt x="168" y="0"/>
                    <a:pt x="168" y="0"/>
                  </a:cubicBezTo>
                  <a:cubicBezTo>
                    <a:pt x="0" y="322"/>
                    <a:pt x="0" y="322"/>
                    <a:pt x="0" y="322"/>
                  </a:cubicBezTo>
                  <a:cubicBezTo>
                    <a:pt x="7" y="324"/>
                    <a:pt x="16" y="326"/>
                    <a:pt x="26"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4462EA7E-E560-42FC-A297-F0461A9C3140}"/>
                </a:ext>
              </a:extLst>
            </p:cNvPr>
            <p:cNvSpPr>
              <a:spLocks/>
            </p:cNvSpPr>
            <p:nvPr/>
          </p:nvSpPr>
          <p:spPr bwMode="auto">
            <a:xfrm>
              <a:off x="6896107" y="2984498"/>
              <a:ext cx="473076" cy="779463"/>
            </a:xfrm>
            <a:custGeom>
              <a:avLst/>
              <a:gdLst>
                <a:gd name="T0" fmla="*/ 153 w 153"/>
                <a:gd name="T1" fmla="*/ 243 h 252"/>
                <a:gd name="T2" fmla="*/ 27 w 153"/>
                <a:gd name="T3" fmla="*/ 0 h 252"/>
                <a:gd name="T4" fmla="*/ 0 w 153"/>
                <a:gd name="T5" fmla="*/ 4 h 252"/>
                <a:gd name="T6" fmla="*/ 108 w 153"/>
                <a:gd name="T7" fmla="*/ 252 h 252"/>
                <a:gd name="T8" fmla="*/ 153 w 153"/>
                <a:gd name="T9" fmla="*/ 243 h 252"/>
              </a:gdLst>
              <a:ahLst/>
              <a:cxnLst>
                <a:cxn ang="0">
                  <a:pos x="T0" y="T1"/>
                </a:cxn>
                <a:cxn ang="0">
                  <a:pos x="T2" y="T3"/>
                </a:cxn>
                <a:cxn ang="0">
                  <a:pos x="T4" y="T5"/>
                </a:cxn>
                <a:cxn ang="0">
                  <a:pos x="T6" y="T7"/>
                </a:cxn>
                <a:cxn ang="0">
                  <a:pos x="T8" y="T9"/>
                </a:cxn>
              </a:cxnLst>
              <a:rect l="0" t="0" r="r" b="b"/>
              <a:pathLst>
                <a:path w="153" h="252">
                  <a:moveTo>
                    <a:pt x="153" y="243"/>
                  </a:moveTo>
                  <a:cubicBezTo>
                    <a:pt x="27" y="0"/>
                    <a:pt x="27" y="0"/>
                    <a:pt x="27" y="0"/>
                  </a:cubicBezTo>
                  <a:cubicBezTo>
                    <a:pt x="21" y="2"/>
                    <a:pt x="12" y="3"/>
                    <a:pt x="0" y="4"/>
                  </a:cubicBezTo>
                  <a:cubicBezTo>
                    <a:pt x="108" y="252"/>
                    <a:pt x="108" y="252"/>
                    <a:pt x="108" y="252"/>
                  </a:cubicBezTo>
                  <a:cubicBezTo>
                    <a:pt x="126" y="249"/>
                    <a:pt x="141" y="246"/>
                    <a:pt x="153" y="2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D638B3CA-F878-4DF6-8743-20A94D794F93}"/>
                </a:ext>
              </a:extLst>
            </p:cNvPr>
            <p:cNvSpPr>
              <a:spLocks/>
            </p:cNvSpPr>
            <p:nvPr/>
          </p:nvSpPr>
          <p:spPr bwMode="auto">
            <a:xfrm>
              <a:off x="7924807" y="5329236"/>
              <a:ext cx="655639" cy="801688"/>
            </a:xfrm>
            <a:custGeom>
              <a:avLst/>
              <a:gdLst>
                <a:gd name="T0" fmla="*/ 106 w 212"/>
                <a:gd name="T1" fmla="*/ 259 h 259"/>
                <a:gd name="T2" fmla="*/ 0 w 212"/>
                <a:gd name="T3" fmla="*/ 17 h 259"/>
                <a:gd name="T4" fmla="*/ 85 w 212"/>
                <a:gd name="T5" fmla="*/ 0 h 259"/>
                <a:gd name="T6" fmla="*/ 212 w 212"/>
                <a:gd name="T7" fmla="*/ 239 h 259"/>
                <a:gd name="T8" fmla="*/ 106 w 212"/>
                <a:gd name="T9" fmla="*/ 259 h 259"/>
              </a:gdLst>
              <a:ahLst/>
              <a:cxnLst>
                <a:cxn ang="0">
                  <a:pos x="T0" y="T1"/>
                </a:cxn>
                <a:cxn ang="0">
                  <a:pos x="T2" y="T3"/>
                </a:cxn>
                <a:cxn ang="0">
                  <a:pos x="T4" y="T5"/>
                </a:cxn>
                <a:cxn ang="0">
                  <a:pos x="T6" y="T7"/>
                </a:cxn>
                <a:cxn ang="0">
                  <a:pos x="T8" y="T9"/>
                </a:cxn>
              </a:cxnLst>
              <a:rect l="0" t="0" r="r" b="b"/>
              <a:pathLst>
                <a:path w="212" h="259">
                  <a:moveTo>
                    <a:pt x="106" y="259"/>
                  </a:moveTo>
                  <a:cubicBezTo>
                    <a:pt x="0" y="17"/>
                    <a:pt x="0" y="17"/>
                    <a:pt x="0" y="17"/>
                  </a:cubicBezTo>
                  <a:cubicBezTo>
                    <a:pt x="34" y="12"/>
                    <a:pt x="61" y="6"/>
                    <a:pt x="85" y="0"/>
                  </a:cubicBezTo>
                  <a:cubicBezTo>
                    <a:pt x="212" y="239"/>
                    <a:pt x="212" y="239"/>
                    <a:pt x="212" y="239"/>
                  </a:cubicBezTo>
                  <a:cubicBezTo>
                    <a:pt x="183" y="246"/>
                    <a:pt x="147" y="253"/>
                    <a:pt x="106" y="2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22A65074-2EA7-400E-A858-137167377B9E}"/>
                </a:ext>
              </a:extLst>
            </p:cNvPr>
            <p:cNvSpPr>
              <a:spLocks/>
            </p:cNvSpPr>
            <p:nvPr/>
          </p:nvSpPr>
          <p:spPr bwMode="auto">
            <a:xfrm>
              <a:off x="7578733" y="4554536"/>
              <a:ext cx="587376" cy="781050"/>
            </a:xfrm>
            <a:custGeom>
              <a:avLst/>
              <a:gdLst>
                <a:gd name="T0" fmla="*/ 0 w 190"/>
                <a:gd name="T1" fmla="*/ 14 h 253"/>
                <a:gd name="T2" fmla="*/ 67 w 190"/>
                <a:gd name="T3" fmla="*/ 0 h 253"/>
                <a:gd name="T4" fmla="*/ 190 w 190"/>
                <a:gd name="T5" fmla="*/ 237 h 253"/>
                <a:gd name="T6" fmla="*/ 104 w 190"/>
                <a:gd name="T7" fmla="*/ 253 h 253"/>
                <a:gd name="T8" fmla="*/ 0 w 190"/>
                <a:gd name="T9" fmla="*/ 14 h 253"/>
              </a:gdLst>
              <a:ahLst/>
              <a:cxnLst>
                <a:cxn ang="0">
                  <a:pos x="T0" y="T1"/>
                </a:cxn>
                <a:cxn ang="0">
                  <a:pos x="T2" y="T3"/>
                </a:cxn>
                <a:cxn ang="0">
                  <a:pos x="T4" y="T5"/>
                </a:cxn>
                <a:cxn ang="0">
                  <a:pos x="T6" y="T7"/>
                </a:cxn>
                <a:cxn ang="0">
                  <a:pos x="T8" y="T9"/>
                </a:cxn>
              </a:cxnLst>
              <a:rect l="0" t="0" r="r" b="b"/>
              <a:pathLst>
                <a:path w="190" h="253">
                  <a:moveTo>
                    <a:pt x="0" y="14"/>
                  </a:moveTo>
                  <a:cubicBezTo>
                    <a:pt x="27" y="10"/>
                    <a:pt x="49" y="4"/>
                    <a:pt x="67" y="0"/>
                  </a:cubicBezTo>
                  <a:cubicBezTo>
                    <a:pt x="190" y="237"/>
                    <a:pt x="190" y="237"/>
                    <a:pt x="190" y="237"/>
                  </a:cubicBezTo>
                  <a:cubicBezTo>
                    <a:pt x="167" y="243"/>
                    <a:pt x="138" y="248"/>
                    <a:pt x="104" y="253"/>
                  </a:cubicBez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23">
              <a:extLst>
                <a:ext uri="{FF2B5EF4-FFF2-40B4-BE49-F238E27FC236}">
                  <a16:creationId xmlns:a16="http://schemas.microsoft.com/office/drawing/2014/main" id="{AA210A35-11AE-4A47-86BC-420B46B8B3FA}"/>
                </a:ext>
              </a:extLst>
            </p:cNvPr>
            <p:cNvSpPr>
              <a:spLocks/>
            </p:cNvSpPr>
            <p:nvPr/>
          </p:nvSpPr>
          <p:spPr bwMode="auto">
            <a:xfrm>
              <a:off x="7248531" y="3778248"/>
              <a:ext cx="522288" cy="769938"/>
            </a:xfrm>
            <a:custGeom>
              <a:avLst/>
              <a:gdLst>
                <a:gd name="T0" fmla="*/ 0 w 169"/>
                <a:gd name="T1" fmla="*/ 10 h 249"/>
                <a:gd name="T2" fmla="*/ 47 w 169"/>
                <a:gd name="T3" fmla="*/ 0 h 249"/>
                <a:gd name="T4" fmla="*/ 169 w 169"/>
                <a:gd name="T5" fmla="*/ 235 h 249"/>
                <a:gd name="T6" fmla="*/ 104 w 169"/>
                <a:gd name="T7" fmla="*/ 249 h 249"/>
                <a:gd name="T8" fmla="*/ 0 w 169"/>
                <a:gd name="T9" fmla="*/ 10 h 249"/>
              </a:gdLst>
              <a:ahLst/>
              <a:cxnLst>
                <a:cxn ang="0">
                  <a:pos x="T0" y="T1"/>
                </a:cxn>
                <a:cxn ang="0">
                  <a:pos x="T2" y="T3"/>
                </a:cxn>
                <a:cxn ang="0">
                  <a:pos x="T4" y="T5"/>
                </a:cxn>
                <a:cxn ang="0">
                  <a:pos x="T6" y="T7"/>
                </a:cxn>
                <a:cxn ang="0">
                  <a:pos x="T8" y="T9"/>
                </a:cxn>
              </a:cxnLst>
              <a:rect l="0" t="0" r="r" b="b"/>
              <a:pathLst>
                <a:path w="169" h="249">
                  <a:moveTo>
                    <a:pt x="0" y="10"/>
                  </a:moveTo>
                  <a:cubicBezTo>
                    <a:pt x="19" y="7"/>
                    <a:pt x="34" y="4"/>
                    <a:pt x="47" y="0"/>
                  </a:cubicBezTo>
                  <a:cubicBezTo>
                    <a:pt x="169" y="235"/>
                    <a:pt x="169" y="235"/>
                    <a:pt x="169" y="235"/>
                  </a:cubicBezTo>
                  <a:cubicBezTo>
                    <a:pt x="151" y="240"/>
                    <a:pt x="130" y="244"/>
                    <a:pt x="104" y="249"/>
                  </a:cubicBez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24">
              <a:extLst>
                <a:ext uri="{FF2B5EF4-FFF2-40B4-BE49-F238E27FC236}">
                  <a16:creationId xmlns:a16="http://schemas.microsoft.com/office/drawing/2014/main" id="{140F0DB3-F16E-4312-A0CA-FCDE313B1AB8}"/>
                </a:ext>
              </a:extLst>
            </p:cNvPr>
            <p:cNvSpPr>
              <a:spLocks/>
            </p:cNvSpPr>
            <p:nvPr/>
          </p:nvSpPr>
          <p:spPr bwMode="auto">
            <a:xfrm>
              <a:off x="6442075" y="1955800"/>
              <a:ext cx="522288" cy="1016000"/>
            </a:xfrm>
            <a:custGeom>
              <a:avLst/>
              <a:gdLst>
                <a:gd name="T0" fmla="*/ 144 w 169"/>
                <a:gd name="T1" fmla="*/ 329 h 329"/>
                <a:gd name="T2" fmla="*/ 169 w 169"/>
                <a:gd name="T3" fmla="*/ 323 h 329"/>
                <a:gd name="T4" fmla="*/ 0 w 169"/>
                <a:gd name="T5" fmla="*/ 0 h 329"/>
                <a:gd name="T6" fmla="*/ 144 w 169"/>
                <a:gd name="T7" fmla="*/ 329 h 329"/>
              </a:gdLst>
              <a:ahLst/>
              <a:cxnLst>
                <a:cxn ang="0">
                  <a:pos x="T0" y="T1"/>
                </a:cxn>
                <a:cxn ang="0">
                  <a:pos x="T2" y="T3"/>
                </a:cxn>
                <a:cxn ang="0">
                  <a:pos x="T4" y="T5"/>
                </a:cxn>
                <a:cxn ang="0">
                  <a:pos x="T6" y="T7"/>
                </a:cxn>
              </a:cxnLst>
              <a:rect l="0" t="0" r="r" b="b"/>
              <a:pathLst>
                <a:path w="169" h="329">
                  <a:moveTo>
                    <a:pt x="144" y="329"/>
                  </a:moveTo>
                  <a:cubicBezTo>
                    <a:pt x="155" y="327"/>
                    <a:pt x="163" y="325"/>
                    <a:pt x="169" y="323"/>
                  </a:cubicBezTo>
                  <a:cubicBezTo>
                    <a:pt x="0" y="0"/>
                    <a:pt x="0" y="0"/>
                    <a:pt x="0" y="0"/>
                  </a:cubicBezTo>
                  <a:lnTo>
                    <a:pt x="144"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4" name="Oval 33">
            <a:extLst>
              <a:ext uri="{FF2B5EF4-FFF2-40B4-BE49-F238E27FC236}">
                <a16:creationId xmlns:a16="http://schemas.microsoft.com/office/drawing/2014/main" id="{D2395115-4E67-4B99-A1EA-88DB90D5D203}"/>
              </a:ext>
            </a:extLst>
          </p:cNvPr>
          <p:cNvSpPr/>
          <p:nvPr/>
        </p:nvSpPr>
        <p:spPr>
          <a:xfrm>
            <a:off x="6157166" y="5404084"/>
            <a:ext cx="450616" cy="4506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6854A651-D6EA-45AE-A473-14F8E00209FD}"/>
              </a:ext>
            </a:extLst>
          </p:cNvPr>
          <p:cNvSpPr/>
          <p:nvPr/>
        </p:nvSpPr>
        <p:spPr>
          <a:xfrm>
            <a:off x="6157166" y="4678684"/>
            <a:ext cx="450616" cy="4506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Oval 35">
            <a:extLst>
              <a:ext uri="{FF2B5EF4-FFF2-40B4-BE49-F238E27FC236}">
                <a16:creationId xmlns:a16="http://schemas.microsoft.com/office/drawing/2014/main" id="{23BBB639-21F0-4F67-AA7F-E51A6F632380}"/>
              </a:ext>
            </a:extLst>
          </p:cNvPr>
          <p:cNvSpPr/>
          <p:nvPr/>
        </p:nvSpPr>
        <p:spPr>
          <a:xfrm>
            <a:off x="6157166" y="3972936"/>
            <a:ext cx="450616" cy="4506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2968D880-758B-4BE9-A60B-1533E9DB8897}"/>
              </a:ext>
            </a:extLst>
          </p:cNvPr>
          <p:cNvSpPr/>
          <p:nvPr/>
        </p:nvSpPr>
        <p:spPr>
          <a:xfrm>
            <a:off x="6157166" y="3247342"/>
            <a:ext cx="450616" cy="4506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TextBox 37">
            <a:extLst>
              <a:ext uri="{FF2B5EF4-FFF2-40B4-BE49-F238E27FC236}">
                <a16:creationId xmlns:a16="http://schemas.microsoft.com/office/drawing/2014/main" id="{2906D78E-9183-4C53-BE47-EF4FC6F500A1}"/>
              </a:ext>
            </a:extLst>
          </p:cNvPr>
          <p:cNvSpPr txBox="1"/>
          <p:nvPr/>
        </p:nvSpPr>
        <p:spPr>
          <a:xfrm>
            <a:off x="6202954" y="5444726"/>
            <a:ext cx="35904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1</a:t>
            </a:r>
          </a:p>
        </p:txBody>
      </p:sp>
      <p:sp>
        <p:nvSpPr>
          <p:cNvPr id="40" name="TextBox 39">
            <a:extLst>
              <a:ext uri="{FF2B5EF4-FFF2-40B4-BE49-F238E27FC236}">
                <a16:creationId xmlns:a16="http://schemas.microsoft.com/office/drawing/2014/main" id="{404F4DDD-7565-43E5-BB60-EFAAEF751D39}"/>
              </a:ext>
            </a:extLst>
          </p:cNvPr>
          <p:cNvSpPr txBox="1"/>
          <p:nvPr/>
        </p:nvSpPr>
        <p:spPr>
          <a:xfrm>
            <a:off x="6202954" y="4719326"/>
            <a:ext cx="359040"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2</a:t>
            </a:r>
          </a:p>
        </p:txBody>
      </p:sp>
      <p:sp>
        <p:nvSpPr>
          <p:cNvPr id="41" name="TextBox 40">
            <a:extLst>
              <a:ext uri="{FF2B5EF4-FFF2-40B4-BE49-F238E27FC236}">
                <a16:creationId xmlns:a16="http://schemas.microsoft.com/office/drawing/2014/main" id="{DBB67ABA-52C9-4136-BC2E-EB26CEF46217}"/>
              </a:ext>
            </a:extLst>
          </p:cNvPr>
          <p:cNvSpPr txBox="1"/>
          <p:nvPr/>
        </p:nvSpPr>
        <p:spPr>
          <a:xfrm>
            <a:off x="6202954" y="4013578"/>
            <a:ext cx="359040"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3</a:t>
            </a:r>
          </a:p>
        </p:txBody>
      </p:sp>
      <p:sp>
        <p:nvSpPr>
          <p:cNvPr id="42" name="TextBox 41">
            <a:extLst>
              <a:ext uri="{FF2B5EF4-FFF2-40B4-BE49-F238E27FC236}">
                <a16:creationId xmlns:a16="http://schemas.microsoft.com/office/drawing/2014/main" id="{F1C06B34-9776-4CEB-B4E1-D35F1A3D90CC}"/>
              </a:ext>
            </a:extLst>
          </p:cNvPr>
          <p:cNvSpPr txBox="1"/>
          <p:nvPr/>
        </p:nvSpPr>
        <p:spPr>
          <a:xfrm>
            <a:off x="6202954" y="3287984"/>
            <a:ext cx="359040"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4</a:t>
            </a:r>
          </a:p>
        </p:txBody>
      </p:sp>
      <p:sp>
        <p:nvSpPr>
          <p:cNvPr id="43" name="TextBox 42">
            <a:extLst>
              <a:ext uri="{FF2B5EF4-FFF2-40B4-BE49-F238E27FC236}">
                <a16:creationId xmlns:a16="http://schemas.microsoft.com/office/drawing/2014/main" id="{B8C91B36-0465-4B80-B1EB-8B926CBC745E}"/>
              </a:ext>
            </a:extLst>
          </p:cNvPr>
          <p:cNvSpPr txBox="1"/>
          <p:nvPr/>
        </p:nvSpPr>
        <p:spPr>
          <a:xfrm>
            <a:off x="693501" y="2002582"/>
            <a:ext cx="2408594"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Mission</a:t>
            </a:r>
          </a:p>
        </p:txBody>
      </p:sp>
      <p:sp>
        <p:nvSpPr>
          <p:cNvPr id="44" name="TextBox 43">
            <a:extLst>
              <a:ext uri="{FF2B5EF4-FFF2-40B4-BE49-F238E27FC236}">
                <a16:creationId xmlns:a16="http://schemas.microsoft.com/office/drawing/2014/main" id="{D610458A-E153-4358-9C13-0BF035C2BAE6}"/>
              </a:ext>
            </a:extLst>
          </p:cNvPr>
          <p:cNvSpPr txBox="1"/>
          <p:nvPr/>
        </p:nvSpPr>
        <p:spPr>
          <a:xfrm>
            <a:off x="693501" y="2428965"/>
            <a:ext cx="2818817"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45" name="TextBox 44">
            <a:extLst>
              <a:ext uri="{FF2B5EF4-FFF2-40B4-BE49-F238E27FC236}">
                <a16:creationId xmlns:a16="http://schemas.microsoft.com/office/drawing/2014/main" id="{57FDC084-4375-43ED-BE0B-6EA55F39D668}"/>
              </a:ext>
            </a:extLst>
          </p:cNvPr>
          <p:cNvSpPr txBox="1"/>
          <p:nvPr/>
        </p:nvSpPr>
        <p:spPr>
          <a:xfrm>
            <a:off x="693501" y="4740772"/>
            <a:ext cx="2168645"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Goals</a:t>
            </a:r>
          </a:p>
        </p:txBody>
      </p:sp>
      <p:sp>
        <p:nvSpPr>
          <p:cNvPr id="46" name="TextBox 45">
            <a:extLst>
              <a:ext uri="{FF2B5EF4-FFF2-40B4-BE49-F238E27FC236}">
                <a16:creationId xmlns:a16="http://schemas.microsoft.com/office/drawing/2014/main" id="{76565EA0-8246-4D8F-8AEB-7FACBA1E3287}"/>
              </a:ext>
            </a:extLst>
          </p:cNvPr>
          <p:cNvSpPr txBox="1"/>
          <p:nvPr/>
        </p:nvSpPr>
        <p:spPr>
          <a:xfrm>
            <a:off x="693501" y="5167155"/>
            <a:ext cx="2818817" cy="990015"/>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47" name="TextBox 46">
            <a:extLst>
              <a:ext uri="{FF2B5EF4-FFF2-40B4-BE49-F238E27FC236}">
                <a16:creationId xmlns:a16="http://schemas.microsoft.com/office/drawing/2014/main" id="{43109F50-2223-467C-B014-F44666ECAC12}"/>
              </a:ext>
            </a:extLst>
          </p:cNvPr>
          <p:cNvSpPr txBox="1"/>
          <p:nvPr/>
        </p:nvSpPr>
        <p:spPr>
          <a:xfrm>
            <a:off x="9301280" y="2002582"/>
            <a:ext cx="2197219"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Strategies</a:t>
            </a:r>
          </a:p>
        </p:txBody>
      </p:sp>
      <p:sp>
        <p:nvSpPr>
          <p:cNvPr id="48" name="TextBox 47">
            <a:extLst>
              <a:ext uri="{FF2B5EF4-FFF2-40B4-BE49-F238E27FC236}">
                <a16:creationId xmlns:a16="http://schemas.microsoft.com/office/drawing/2014/main" id="{AD823F83-F23C-46B7-9BC5-F7FF6B4AD92E}"/>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Action Plans</a:t>
            </a:r>
          </a:p>
        </p:txBody>
      </p:sp>
      <p:sp>
        <p:nvSpPr>
          <p:cNvPr id="49" name="TextBox 48">
            <a:extLst>
              <a:ext uri="{FF2B5EF4-FFF2-40B4-BE49-F238E27FC236}">
                <a16:creationId xmlns:a16="http://schemas.microsoft.com/office/drawing/2014/main" id="{22F5565A-0095-4AD7-941A-728F29AC25F7}"/>
              </a:ext>
            </a:extLst>
          </p:cNvPr>
          <p:cNvSpPr txBox="1"/>
          <p:nvPr/>
        </p:nvSpPr>
        <p:spPr>
          <a:xfrm>
            <a:off x="8679682" y="2428965"/>
            <a:ext cx="2818817" cy="990015"/>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50" name="TextBox 49">
            <a:extLst>
              <a:ext uri="{FF2B5EF4-FFF2-40B4-BE49-F238E27FC236}">
                <a16:creationId xmlns:a16="http://schemas.microsoft.com/office/drawing/2014/main" id="{7EFABEEE-0734-4644-A1F9-3303CAC9654D}"/>
              </a:ext>
            </a:extLst>
          </p:cNvPr>
          <p:cNvSpPr txBox="1"/>
          <p:nvPr/>
        </p:nvSpPr>
        <p:spPr>
          <a:xfrm>
            <a:off x="8679682" y="5167155"/>
            <a:ext cx="2818817" cy="990015"/>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51" name="Star: 4 Points 50">
            <a:extLst>
              <a:ext uri="{FF2B5EF4-FFF2-40B4-BE49-F238E27FC236}">
                <a16:creationId xmlns:a16="http://schemas.microsoft.com/office/drawing/2014/main" id="{03DA8C0B-8441-427D-BCFB-76E9E751D0D3}"/>
              </a:ext>
            </a:extLst>
          </p:cNvPr>
          <p:cNvSpPr/>
          <p:nvPr/>
        </p:nvSpPr>
        <p:spPr>
          <a:xfrm>
            <a:off x="7645096" y="3082242"/>
            <a:ext cx="185986" cy="185984"/>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Star: 4 Points 53">
            <a:extLst>
              <a:ext uri="{FF2B5EF4-FFF2-40B4-BE49-F238E27FC236}">
                <a16:creationId xmlns:a16="http://schemas.microsoft.com/office/drawing/2014/main" id="{123272CA-DBE3-44BB-B295-D2B0A22AD83F}"/>
              </a:ext>
            </a:extLst>
          </p:cNvPr>
          <p:cNvSpPr/>
          <p:nvPr/>
        </p:nvSpPr>
        <p:spPr>
          <a:xfrm>
            <a:off x="7631928" y="3252207"/>
            <a:ext cx="353585" cy="353585"/>
          </a:xfrm>
          <a:prstGeom prst="star4">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Star: 4 Points 54">
            <a:extLst>
              <a:ext uri="{FF2B5EF4-FFF2-40B4-BE49-F238E27FC236}">
                <a16:creationId xmlns:a16="http://schemas.microsoft.com/office/drawing/2014/main" id="{F9F350BC-757D-4647-87F9-06ED15E78B07}"/>
              </a:ext>
            </a:extLst>
          </p:cNvPr>
          <p:cNvSpPr/>
          <p:nvPr/>
        </p:nvSpPr>
        <p:spPr>
          <a:xfrm>
            <a:off x="5724571" y="2331979"/>
            <a:ext cx="185230" cy="185230"/>
          </a:xfrm>
          <a:prstGeom prst="star4">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Star: 4 Points 55">
            <a:extLst>
              <a:ext uri="{FF2B5EF4-FFF2-40B4-BE49-F238E27FC236}">
                <a16:creationId xmlns:a16="http://schemas.microsoft.com/office/drawing/2014/main" id="{4E82A259-F5AE-4221-B8E0-8C9DB075D766}"/>
              </a:ext>
            </a:extLst>
          </p:cNvPr>
          <p:cNvSpPr/>
          <p:nvPr/>
        </p:nvSpPr>
        <p:spPr>
          <a:xfrm>
            <a:off x="4901525" y="3147836"/>
            <a:ext cx="242380" cy="242380"/>
          </a:xfrm>
          <a:prstGeom prst="star4">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Star: 4 Points 58">
            <a:extLst>
              <a:ext uri="{FF2B5EF4-FFF2-40B4-BE49-F238E27FC236}">
                <a16:creationId xmlns:a16="http://schemas.microsoft.com/office/drawing/2014/main" id="{528179EC-0DF3-43A6-A312-281C9F4B1224}"/>
              </a:ext>
            </a:extLst>
          </p:cNvPr>
          <p:cNvSpPr/>
          <p:nvPr/>
        </p:nvSpPr>
        <p:spPr>
          <a:xfrm>
            <a:off x="7853126" y="1853247"/>
            <a:ext cx="109648" cy="109648"/>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Star: 4 Points 59">
            <a:extLst>
              <a:ext uri="{FF2B5EF4-FFF2-40B4-BE49-F238E27FC236}">
                <a16:creationId xmlns:a16="http://schemas.microsoft.com/office/drawing/2014/main" id="{9FE62564-227B-4C02-AA71-627A7D60FF3E}"/>
              </a:ext>
            </a:extLst>
          </p:cNvPr>
          <p:cNvSpPr/>
          <p:nvPr/>
        </p:nvSpPr>
        <p:spPr>
          <a:xfrm>
            <a:off x="4507234" y="1804456"/>
            <a:ext cx="109648" cy="109648"/>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Star: 4 Points 60">
            <a:extLst>
              <a:ext uri="{FF2B5EF4-FFF2-40B4-BE49-F238E27FC236}">
                <a16:creationId xmlns:a16="http://schemas.microsoft.com/office/drawing/2014/main" id="{C40F938A-E393-4197-A0F5-0D6332BE1AF3}"/>
              </a:ext>
            </a:extLst>
          </p:cNvPr>
          <p:cNvSpPr/>
          <p:nvPr/>
        </p:nvSpPr>
        <p:spPr>
          <a:xfrm>
            <a:off x="6556202" y="1764526"/>
            <a:ext cx="242380" cy="242380"/>
          </a:xfrm>
          <a:prstGeom prst="star4">
            <a:avLst/>
          </a:prstGeom>
          <a:noFill/>
          <a:ln w="127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Freeform: Shape 63">
            <a:extLst>
              <a:ext uri="{FF2B5EF4-FFF2-40B4-BE49-F238E27FC236}">
                <a16:creationId xmlns:a16="http://schemas.microsoft.com/office/drawing/2014/main" id="{66F0F3D0-93BB-4000-962E-D690CFF1D0DC}"/>
              </a:ext>
            </a:extLst>
          </p:cNvPr>
          <p:cNvSpPr/>
          <p:nvPr/>
        </p:nvSpPr>
        <p:spPr>
          <a:xfrm>
            <a:off x="4880861" y="1765324"/>
            <a:ext cx="1007168" cy="545382"/>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accent1">
              <a:lumMod val="60000"/>
              <a:lumOff val="4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3175900467"/>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72C04B-D636-45EE-BCDB-A92CD922C3E4}"/>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SMART Goals</a:t>
            </a:r>
          </a:p>
        </p:txBody>
      </p:sp>
      <p:sp>
        <p:nvSpPr>
          <p:cNvPr id="4" name="TextBox 3">
            <a:extLst>
              <a:ext uri="{FF2B5EF4-FFF2-40B4-BE49-F238E27FC236}">
                <a16:creationId xmlns:a16="http://schemas.microsoft.com/office/drawing/2014/main" id="{9B871DAF-6023-4EF0-99C8-696F116640D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CA00BA5A-284A-43F5-8873-D78CD78FA5D2}"/>
              </a:ext>
            </a:extLst>
          </p:cNvPr>
          <p:cNvSpPr>
            <a:spLocks/>
          </p:cNvSpPr>
          <p:nvPr/>
        </p:nvSpPr>
        <p:spPr bwMode="auto">
          <a:xfrm rot="16200000">
            <a:off x="3812061" y="2173644"/>
            <a:ext cx="2021794" cy="1760452"/>
          </a:xfrm>
          <a:custGeom>
            <a:avLst/>
            <a:gdLst>
              <a:gd name="T0" fmla="*/ 343 w 636"/>
              <a:gd name="T1" fmla="*/ 554 h 554"/>
              <a:gd name="T2" fmla="*/ 636 w 636"/>
              <a:gd name="T3" fmla="*/ 461 h 554"/>
              <a:gd name="T4" fmla="*/ 0 w 636"/>
              <a:gd name="T5" fmla="*/ 0 h 554"/>
              <a:gd name="T6" fmla="*/ 0 w 636"/>
              <a:gd name="T7" fmla="*/ 308 h 554"/>
              <a:gd name="T8" fmla="*/ 343 w 636"/>
              <a:gd name="T9" fmla="*/ 554 h 554"/>
            </a:gdLst>
            <a:ahLst/>
            <a:cxnLst>
              <a:cxn ang="0">
                <a:pos x="T0" y="T1"/>
              </a:cxn>
              <a:cxn ang="0">
                <a:pos x="T2" y="T3"/>
              </a:cxn>
              <a:cxn ang="0">
                <a:pos x="T4" y="T5"/>
              </a:cxn>
              <a:cxn ang="0">
                <a:pos x="T6" y="T7"/>
              </a:cxn>
              <a:cxn ang="0">
                <a:pos x="T8" y="T9"/>
              </a:cxn>
            </a:cxnLst>
            <a:rect l="0" t="0" r="r" b="b"/>
            <a:pathLst>
              <a:path w="636" h="554">
                <a:moveTo>
                  <a:pt x="343" y="554"/>
                </a:moveTo>
                <a:cubicBezTo>
                  <a:pt x="636" y="461"/>
                  <a:pt x="636" y="461"/>
                  <a:pt x="636" y="461"/>
                </a:cubicBezTo>
                <a:cubicBezTo>
                  <a:pt x="546" y="195"/>
                  <a:pt x="296" y="3"/>
                  <a:pt x="0" y="0"/>
                </a:cubicBezTo>
                <a:cubicBezTo>
                  <a:pt x="0" y="308"/>
                  <a:pt x="0" y="308"/>
                  <a:pt x="0" y="308"/>
                </a:cubicBezTo>
                <a:cubicBezTo>
                  <a:pt x="158" y="310"/>
                  <a:pt x="293" y="412"/>
                  <a:pt x="343" y="55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2F400F17-3706-4904-B6DC-17F661D7B277}"/>
              </a:ext>
            </a:extLst>
          </p:cNvPr>
          <p:cNvSpPr>
            <a:spLocks/>
          </p:cNvSpPr>
          <p:nvPr/>
        </p:nvSpPr>
        <p:spPr bwMode="auto">
          <a:xfrm rot="16200000">
            <a:off x="3816871" y="4229107"/>
            <a:ext cx="2021794" cy="1770071"/>
          </a:xfrm>
          <a:custGeom>
            <a:avLst/>
            <a:gdLst>
              <a:gd name="T0" fmla="*/ 636 w 636"/>
              <a:gd name="T1" fmla="*/ 308 h 557"/>
              <a:gd name="T2" fmla="*/ 636 w 636"/>
              <a:gd name="T3" fmla="*/ 0 h 557"/>
              <a:gd name="T4" fmla="*/ 0 w 636"/>
              <a:gd name="T5" fmla="*/ 461 h 557"/>
              <a:gd name="T6" fmla="*/ 292 w 636"/>
              <a:gd name="T7" fmla="*/ 557 h 557"/>
              <a:gd name="T8" fmla="*/ 636 w 636"/>
              <a:gd name="T9" fmla="*/ 308 h 557"/>
            </a:gdLst>
            <a:ahLst/>
            <a:cxnLst>
              <a:cxn ang="0">
                <a:pos x="T0" y="T1"/>
              </a:cxn>
              <a:cxn ang="0">
                <a:pos x="T2" y="T3"/>
              </a:cxn>
              <a:cxn ang="0">
                <a:pos x="T4" y="T5"/>
              </a:cxn>
              <a:cxn ang="0">
                <a:pos x="T6" y="T7"/>
              </a:cxn>
              <a:cxn ang="0">
                <a:pos x="T8" y="T9"/>
              </a:cxn>
            </a:cxnLst>
            <a:rect l="0" t="0" r="r" b="b"/>
            <a:pathLst>
              <a:path w="636" h="557">
                <a:moveTo>
                  <a:pt x="636" y="308"/>
                </a:moveTo>
                <a:cubicBezTo>
                  <a:pt x="636" y="0"/>
                  <a:pt x="636" y="0"/>
                  <a:pt x="636" y="0"/>
                </a:cubicBezTo>
                <a:cubicBezTo>
                  <a:pt x="340" y="3"/>
                  <a:pt x="90" y="195"/>
                  <a:pt x="0" y="461"/>
                </a:cubicBezTo>
                <a:cubicBezTo>
                  <a:pt x="292" y="557"/>
                  <a:pt x="292" y="557"/>
                  <a:pt x="292" y="557"/>
                </a:cubicBezTo>
                <a:cubicBezTo>
                  <a:pt x="341" y="414"/>
                  <a:pt x="476" y="310"/>
                  <a:pt x="636" y="308"/>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1A9FAC7A-5699-4B4A-8B76-3C95778457A2}"/>
              </a:ext>
            </a:extLst>
          </p:cNvPr>
          <p:cNvSpPr>
            <a:spLocks/>
          </p:cNvSpPr>
          <p:nvPr/>
        </p:nvSpPr>
        <p:spPr bwMode="auto">
          <a:xfrm rot="16200000">
            <a:off x="5906807" y="4335728"/>
            <a:ext cx="1439787" cy="2366509"/>
          </a:xfrm>
          <a:custGeom>
            <a:avLst/>
            <a:gdLst>
              <a:gd name="T0" fmla="*/ 308 w 453"/>
              <a:gd name="T1" fmla="*/ 206 h 745"/>
              <a:gd name="T2" fmla="*/ 324 w 453"/>
              <a:gd name="T3" fmla="*/ 97 h 745"/>
              <a:gd name="T4" fmla="*/ 32 w 453"/>
              <a:gd name="T5" fmla="*/ 0 h 745"/>
              <a:gd name="T6" fmla="*/ 0 w 453"/>
              <a:gd name="T7" fmla="*/ 206 h 745"/>
              <a:gd name="T8" fmla="*/ 268 w 453"/>
              <a:gd name="T9" fmla="*/ 745 h 745"/>
              <a:gd name="T10" fmla="*/ 453 w 453"/>
              <a:gd name="T11" fmla="*/ 500 h 745"/>
              <a:gd name="T12" fmla="*/ 308 w 453"/>
              <a:gd name="T13" fmla="*/ 206 h 745"/>
            </a:gdLst>
            <a:ahLst/>
            <a:cxnLst>
              <a:cxn ang="0">
                <a:pos x="T0" y="T1"/>
              </a:cxn>
              <a:cxn ang="0">
                <a:pos x="T2" y="T3"/>
              </a:cxn>
              <a:cxn ang="0">
                <a:pos x="T4" y="T5"/>
              </a:cxn>
              <a:cxn ang="0">
                <a:pos x="T6" y="T7"/>
              </a:cxn>
              <a:cxn ang="0">
                <a:pos x="T8" y="T9"/>
              </a:cxn>
              <a:cxn ang="0">
                <a:pos x="T10" y="T11"/>
              </a:cxn>
              <a:cxn ang="0">
                <a:pos x="T12" y="T13"/>
              </a:cxn>
            </a:cxnLst>
            <a:rect l="0" t="0" r="r" b="b"/>
            <a:pathLst>
              <a:path w="453" h="745">
                <a:moveTo>
                  <a:pt x="308" y="206"/>
                </a:moveTo>
                <a:cubicBezTo>
                  <a:pt x="308" y="168"/>
                  <a:pt x="313" y="131"/>
                  <a:pt x="324" y="97"/>
                </a:cubicBezTo>
                <a:cubicBezTo>
                  <a:pt x="32" y="0"/>
                  <a:pt x="32" y="0"/>
                  <a:pt x="32" y="0"/>
                </a:cubicBezTo>
                <a:cubicBezTo>
                  <a:pt x="12" y="65"/>
                  <a:pt x="0" y="134"/>
                  <a:pt x="0" y="206"/>
                </a:cubicBezTo>
                <a:cubicBezTo>
                  <a:pt x="0" y="426"/>
                  <a:pt x="105" y="621"/>
                  <a:pt x="268" y="745"/>
                </a:cubicBezTo>
                <a:cubicBezTo>
                  <a:pt x="453" y="500"/>
                  <a:pt x="453" y="500"/>
                  <a:pt x="453" y="500"/>
                </a:cubicBezTo>
                <a:cubicBezTo>
                  <a:pt x="365" y="432"/>
                  <a:pt x="308" y="326"/>
                  <a:pt x="308" y="20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8BAFCB0B-15C1-4F58-9305-15FDE425FA8B}"/>
              </a:ext>
            </a:extLst>
          </p:cNvPr>
          <p:cNvSpPr>
            <a:spLocks/>
          </p:cNvSpPr>
          <p:nvPr/>
        </p:nvSpPr>
        <p:spPr bwMode="auto">
          <a:xfrm rot="16200000">
            <a:off x="5911617" y="1467378"/>
            <a:ext cx="1442994" cy="2372922"/>
          </a:xfrm>
          <a:custGeom>
            <a:avLst/>
            <a:gdLst>
              <a:gd name="T0" fmla="*/ 130 w 454"/>
              <a:gd name="T1" fmla="*/ 93 h 747"/>
              <a:gd name="T2" fmla="*/ 147 w 454"/>
              <a:gd name="T3" fmla="*/ 205 h 747"/>
              <a:gd name="T4" fmla="*/ 0 w 454"/>
              <a:gd name="T5" fmla="*/ 500 h 747"/>
              <a:gd name="T6" fmla="*/ 183 w 454"/>
              <a:gd name="T7" fmla="*/ 747 h 747"/>
              <a:gd name="T8" fmla="*/ 454 w 454"/>
              <a:gd name="T9" fmla="*/ 205 h 747"/>
              <a:gd name="T10" fmla="*/ 423 w 454"/>
              <a:gd name="T11" fmla="*/ 0 h 747"/>
              <a:gd name="T12" fmla="*/ 130 w 454"/>
              <a:gd name="T13" fmla="*/ 93 h 747"/>
            </a:gdLst>
            <a:ahLst/>
            <a:cxnLst>
              <a:cxn ang="0">
                <a:pos x="T0" y="T1"/>
              </a:cxn>
              <a:cxn ang="0">
                <a:pos x="T2" y="T3"/>
              </a:cxn>
              <a:cxn ang="0">
                <a:pos x="T4" y="T5"/>
              </a:cxn>
              <a:cxn ang="0">
                <a:pos x="T6" y="T7"/>
              </a:cxn>
              <a:cxn ang="0">
                <a:pos x="T8" y="T9"/>
              </a:cxn>
              <a:cxn ang="0">
                <a:pos x="T10" y="T11"/>
              </a:cxn>
              <a:cxn ang="0">
                <a:pos x="T12" y="T13"/>
              </a:cxn>
            </a:cxnLst>
            <a:rect l="0" t="0" r="r" b="b"/>
            <a:pathLst>
              <a:path w="454" h="747">
                <a:moveTo>
                  <a:pt x="130" y="93"/>
                </a:moveTo>
                <a:cubicBezTo>
                  <a:pt x="141" y="128"/>
                  <a:pt x="147" y="166"/>
                  <a:pt x="147" y="205"/>
                </a:cubicBezTo>
                <a:cubicBezTo>
                  <a:pt x="147" y="325"/>
                  <a:pt x="89" y="433"/>
                  <a:pt x="0" y="500"/>
                </a:cubicBezTo>
                <a:cubicBezTo>
                  <a:pt x="183" y="747"/>
                  <a:pt x="183" y="747"/>
                  <a:pt x="183" y="747"/>
                </a:cubicBezTo>
                <a:cubicBezTo>
                  <a:pt x="348" y="623"/>
                  <a:pt x="454" y="426"/>
                  <a:pt x="454" y="205"/>
                </a:cubicBezTo>
                <a:cubicBezTo>
                  <a:pt x="454" y="133"/>
                  <a:pt x="443" y="64"/>
                  <a:pt x="423" y="0"/>
                </a:cubicBezTo>
                <a:lnTo>
                  <a:pt x="130" y="9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3A8A8BD9-8544-46D0-8D48-5B2A3E6F890C}"/>
              </a:ext>
            </a:extLst>
          </p:cNvPr>
          <p:cNvSpPr>
            <a:spLocks/>
          </p:cNvSpPr>
          <p:nvPr/>
        </p:nvSpPr>
        <p:spPr bwMode="auto">
          <a:xfrm rot="16200000">
            <a:off x="6385400" y="3494784"/>
            <a:ext cx="2533255" cy="1194478"/>
          </a:xfrm>
          <a:custGeom>
            <a:avLst/>
            <a:gdLst>
              <a:gd name="T0" fmla="*/ 401 w 797"/>
              <a:gd name="T1" fmla="*/ 69 h 376"/>
              <a:gd name="T2" fmla="*/ 186 w 797"/>
              <a:gd name="T3" fmla="*/ 0 h 376"/>
              <a:gd name="T4" fmla="*/ 0 w 797"/>
              <a:gd name="T5" fmla="*/ 245 h 376"/>
              <a:gd name="T6" fmla="*/ 401 w 797"/>
              <a:gd name="T7" fmla="*/ 376 h 376"/>
              <a:gd name="T8" fmla="*/ 797 w 797"/>
              <a:gd name="T9" fmla="*/ 248 h 376"/>
              <a:gd name="T10" fmla="*/ 614 w 797"/>
              <a:gd name="T11" fmla="*/ 1 h 376"/>
              <a:gd name="T12" fmla="*/ 401 w 797"/>
              <a:gd name="T13" fmla="*/ 69 h 376"/>
            </a:gdLst>
            <a:ahLst/>
            <a:cxnLst>
              <a:cxn ang="0">
                <a:pos x="T0" y="T1"/>
              </a:cxn>
              <a:cxn ang="0">
                <a:pos x="T2" y="T3"/>
              </a:cxn>
              <a:cxn ang="0">
                <a:pos x="T4" y="T5"/>
              </a:cxn>
              <a:cxn ang="0">
                <a:pos x="T6" y="T7"/>
              </a:cxn>
              <a:cxn ang="0">
                <a:pos x="T8" y="T9"/>
              </a:cxn>
              <a:cxn ang="0">
                <a:pos x="T10" y="T11"/>
              </a:cxn>
              <a:cxn ang="0">
                <a:pos x="T12" y="T13"/>
              </a:cxn>
            </a:cxnLst>
            <a:rect l="0" t="0" r="r" b="b"/>
            <a:pathLst>
              <a:path w="797" h="376">
                <a:moveTo>
                  <a:pt x="401" y="69"/>
                </a:moveTo>
                <a:cubicBezTo>
                  <a:pt x="321" y="69"/>
                  <a:pt x="247" y="43"/>
                  <a:pt x="186" y="0"/>
                </a:cubicBezTo>
                <a:cubicBezTo>
                  <a:pt x="0" y="245"/>
                  <a:pt x="0" y="245"/>
                  <a:pt x="0" y="245"/>
                </a:cubicBezTo>
                <a:cubicBezTo>
                  <a:pt x="113" y="327"/>
                  <a:pt x="251" y="376"/>
                  <a:pt x="401" y="376"/>
                </a:cubicBezTo>
                <a:cubicBezTo>
                  <a:pt x="549" y="376"/>
                  <a:pt x="686" y="328"/>
                  <a:pt x="797" y="248"/>
                </a:cubicBezTo>
                <a:cubicBezTo>
                  <a:pt x="614" y="1"/>
                  <a:pt x="614" y="1"/>
                  <a:pt x="614" y="1"/>
                </a:cubicBezTo>
                <a:cubicBezTo>
                  <a:pt x="554" y="44"/>
                  <a:pt x="480" y="69"/>
                  <a:pt x="401" y="6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0F03D792-D0B7-4376-9B8B-609E45CFE999}"/>
              </a:ext>
            </a:extLst>
          </p:cNvPr>
          <p:cNvSpPr>
            <a:spLocks/>
          </p:cNvSpPr>
          <p:nvPr/>
        </p:nvSpPr>
        <p:spPr bwMode="auto">
          <a:xfrm rot="16200000">
            <a:off x="4588070" y="2949653"/>
            <a:ext cx="1265025" cy="965203"/>
          </a:xfrm>
          <a:custGeom>
            <a:avLst/>
            <a:gdLst>
              <a:gd name="T0" fmla="*/ 343 w 398"/>
              <a:gd name="T1" fmla="*/ 304 h 304"/>
              <a:gd name="T2" fmla="*/ 398 w 398"/>
              <a:gd name="T3" fmla="*/ 287 h 304"/>
              <a:gd name="T4" fmla="*/ 0 w 398"/>
              <a:gd name="T5" fmla="*/ 0 h 304"/>
              <a:gd name="T6" fmla="*/ 0 w 398"/>
              <a:gd name="T7" fmla="*/ 58 h 304"/>
              <a:gd name="T8" fmla="*/ 343 w 398"/>
              <a:gd name="T9" fmla="*/ 304 h 304"/>
            </a:gdLst>
            <a:ahLst/>
            <a:cxnLst>
              <a:cxn ang="0">
                <a:pos x="T0" y="T1"/>
              </a:cxn>
              <a:cxn ang="0">
                <a:pos x="T2" y="T3"/>
              </a:cxn>
              <a:cxn ang="0">
                <a:pos x="T4" y="T5"/>
              </a:cxn>
              <a:cxn ang="0">
                <a:pos x="T6" y="T7"/>
              </a:cxn>
              <a:cxn ang="0">
                <a:pos x="T8" y="T9"/>
              </a:cxn>
            </a:cxnLst>
            <a:rect l="0" t="0" r="r" b="b"/>
            <a:pathLst>
              <a:path w="398" h="304">
                <a:moveTo>
                  <a:pt x="343" y="304"/>
                </a:moveTo>
                <a:cubicBezTo>
                  <a:pt x="398" y="287"/>
                  <a:pt x="398" y="287"/>
                  <a:pt x="398" y="287"/>
                </a:cubicBezTo>
                <a:cubicBezTo>
                  <a:pt x="341" y="121"/>
                  <a:pt x="184" y="2"/>
                  <a:pt x="0" y="0"/>
                </a:cubicBezTo>
                <a:cubicBezTo>
                  <a:pt x="0" y="58"/>
                  <a:pt x="0" y="58"/>
                  <a:pt x="0" y="58"/>
                </a:cubicBezTo>
                <a:cubicBezTo>
                  <a:pt x="158" y="60"/>
                  <a:pt x="293" y="162"/>
                  <a:pt x="343" y="304"/>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2">
            <a:extLst>
              <a:ext uri="{FF2B5EF4-FFF2-40B4-BE49-F238E27FC236}">
                <a16:creationId xmlns:a16="http://schemas.microsoft.com/office/drawing/2014/main" id="{815A9CC7-ECFA-4BDC-80CF-CE3F0B93692C}"/>
              </a:ext>
            </a:extLst>
          </p:cNvPr>
          <p:cNvSpPr>
            <a:spLocks/>
          </p:cNvSpPr>
          <p:nvPr/>
        </p:nvSpPr>
        <p:spPr bwMode="auto">
          <a:xfrm rot="16200000">
            <a:off x="4589674" y="4251552"/>
            <a:ext cx="1271438" cy="974822"/>
          </a:xfrm>
          <a:custGeom>
            <a:avLst/>
            <a:gdLst>
              <a:gd name="T0" fmla="*/ 400 w 400"/>
              <a:gd name="T1" fmla="*/ 58 h 307"/>
              <a:gd name="T2" fmla="*/ 400 w 400"/>
              <a:gd name="T3" fmla="*/ 0 h 307"/>
              <a:gd name="T4" fmla="*/ 0 w 400"/>
              <a:gd name="T5" fmla="*/ 289 h 307"/>
              <a:gd name="T6" fmla="*/ 56 w 400"/>
              <a:gd name="T7" fmla="*/ 307 h 307"/>
              <a:gd name="T8" fmla="*/ 400 w 400"/>
              <a:gd name="T9" fmla="*/ 58 h 307"/>
            </a:gdLst>
            <a:ahLst/>
            <a:cxnLst>
              <a:cxn ang="0">
                <a:pos x="T0" y="T1"/>
              </a:cxn>
              <a:cxn ang="0">
                <a:pos x="T2" y="T3"/>
              </a:cxn>
              <a:cxn ang="0">
                <a:pos x="T4" y="T5"/>
              </a:cxn>
              <a:cxn ang="0">
                <a:pos x="T6" y="T7"/>
              </a:cxn>
              <a:cxn ang="0">
                <a:pos x="T8" y="T9"/>
              </a:cxn>
            </a:cxnLst>
            <a:rect l="0" t="0" r="r" b="b"/>
            <a:pathLst>
              <a:path w="400" h="307">
                <a:moveTo>
                  <a:pt x="400" y="58"/>
                </a:moveTo>
                <a:cubicBezTo>
                  <a:pt x="400" y="0"/>
                  <a:pt x="400" y="0"/>
                  <a:pt x="400" y="0"/>
                </a:cubicBezTo>
                <a:cubicBezTo>
                  <a:pt x="214" y="2"/>
                  <a:pt x="57" y="122"/>
                  <a:pt x="0" y="289"/>
                </a:cubicBezTo>
                <a:cubicBezTo>
                  <a:pt x="56" y="307"/>
                  <a:pt x="56" y="307"/>
                  <a:pt x="56" y="307"/>
                </a:cubicBezTo>
                <a:cubicBezTo>
                  <a:pt x="105" y="164"/>
                  <a:pt x="240" y="60"/>
                  <a:pt x="400" y="58"/>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B2599D60-6B77-405A-8EFB-DAE090BE2903}"/>
              </a:ext>
            </a:extLst>
          </p:cNvPr>
          <p:cNvSpPr>
            <a:spLocks/>
          </p:cNvSpPr>
          <p:nvPr/>
        </p:nvSpPr>
        <p:spPr bwMode="auto">
          <a:xfrm rot="16200000">
            <a:off x="6113637" y="4379019"/>
            <a:ext cx="644537" cy="1484680"/>
          </a:xfrm>
          <a:custGeom>
            <a:avLst/>
            <a:gdLst>
              <a:gd name="T0" fmla="*/ 58 w 203"/>
              <a:gd name="T1" fmla="*/ 127 h 467"/>
              <a:gd name="T2" fmla="*/ 74 w 203"/>
              <a:gd name="T3" fmla="*/ 18 h 467"/>
              <a:gd name="T4" fmla="*/ 19 w 203"/>
              <a:gd name="T5" fmla="*/ 0 h 467"/>
              <a:gd name="T6" fmla="*/ 0 w 203"/>
              <a:gd name="T7" fmla="*/ 127 h 467"/>
              <a:gd name="T8" fmla="*/ 168 w 203"/>
              <a:gd name="T9" fmla="*/ 467 h 467"/>
              <a:gd name="T10" fmla="*/ 203 w 203"/>
              <a:gd name="T11" fmla="*/ 421 h 467"/>
              <a:gd name="T12" fmla="*/ 58 w 203"/>
              <a:gd name="T13" fmla="*/ 127 h 467"/>
            </a:gdLst>
            <a:ahLst/>
            <a:cxnLst>
              <a:cxn ang="0">
                <a:pos x="T0" y="T1"/>
              </a:cxn>
              <a:cxn ang="0">
                <a:pos x="T2" y="T3"/>
              </a:cxn>
              <a:cxn ang="0">
                <a:pos x="T4" y="T5"/>
              </a:cxn>
              <a:cxn ang="0">
                <a:pos x="T6" y="T7"/>
              </a:cxn>
              <a:cxn ang="0">
                <a:pos x="T8" y="T9"/>
              </a:cxn>
              <a:cxn ang="0">
                <a:pos x="T10" y="T11"/>
              </a:cxn>
              <a:cxn ang="0">
                <a:pos x="T12" y="T13"/>
              </a:cxn>
            </a:cxnLst>
            <a:rect l="0" t="0" r="r" b="b"/>
            <a:pathLst>
              <a:path w="203" h="467">
                <a:moveTo>
                  <a:pt x="58" y="127"/>
                </a:moveTo>
                <a:cubicBezTo>
                  <a:pt x="58" y="89"/>
                  <a:pt x="63" y="52"/>
                  <a:pt x="74" y="18"/>
                </a:cubicBezTo>
                <a:cubicBezTo>
                  <a:pt x="19" y="0"/>
                  <a:pt x="19" y="0"/>
                  <a:pt x="19" y="0"/>
                </a:cubicBezTo>
                <a:cubicBezTo>
                  <a:pt x="6" y="40"/>
                  <a:pt x="0" y="82"/>
                  <a:pt x="0" y="127"/>
                </a:cubicBezTo>
                <a:cubicBezTo>
                  <a:pt x="0" y="266"/>
                  <a:pt x="66" y="389"/>
                  <a:pt x="168" y="467"/>
                </a:cubicBezTo>
                <a:cubicBezTo>
                  <a:pt x="203" y="421"/>
                  <a:pt x="203" y="421"/>
                  <a:pt x="203" y="421"/>
                </a:cubicBezTo>
                <a:cubicBezTo>
                  <a:pt x="115" y="353"/>
                  <a:pt x="58" y="247"/>
                  <a:pt x="58" y="127"/>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BE9E5444-81EB-4DBA-9C95-CA62073FEFAA}"/>
              </a:ext>
            </a:extLst>
          </p:cNvPr>
          <p:cNvSpPr>
            <a:spLocks/>
          </p:cNvSpPr>
          <p:nvPr/>
        </p:nvSpPr>
        <p:spPr bwMode="auto">
          <a:xfrm rot="16200000">
            <a:off x="6108825" y="2299504"/>
            <a:ext cx="650951" cy="1500713"/>
          </a:xfrm>
          <a:custGeom>
            <a:avLst/>
            <a:gdLst>
              <a:gd name="T0" fmla="*/ 205 w 205"/>
              <a:gd name="T1" fmla="*/ 130 h 472"/>
              <a:gd name="T2" fmla="*/ 185 w 205"/>
              <a:gd name="T3" fmla="*/ 0 h 472"/>
              <a:gd name="T4" fmla="*/ 130 w 205"/>
              <a:gd name="T5" fmla="*/ 18 h 472"/>
              <a:gd name="T6" fmla="*/ 147 w 205"/>
              <a:gd name="T7" fmla="*/ 130 h 472"/>
              <a:gd name="T8" fmla="*/ 0 w 205"/>
              <a:gd name="T9" fmla="*/ 425 h 472"/>
              <a:gd name="T10" fmla="*/ 34 w 205"/>
              <a:gd name="T11" fmla="*/ 472 h 472"/>
              <a:gd name="T12" fmla="*/ 205 w 205"/>
              <a:gd name="T13" fmla="*/ 130 h 472"/>
            </a:gdLst>
            <a:ahLst/>
            <a:cxnLst>
              <a:cxn ang="0">
                <a:pos x="T0" y="T1"/>
              </a:cxn>
              <a:cxn ang="0">
                <a:pos x="T2" y="T3"/>
              </a:cxn>
              <a:cxn ang="0">
                <a:pos x="T4" y="T5"/>
              </a:cxn>
              <a:cxn ang="0">
                <a:pos x="T6" y="T7"/>
              </a:cxn>
              <a:cxn ang="0">
                <a:pos x="T8" y="T9"/>
              </a:cxn>
              <a:cxn ang="0">
                <a:pos x="T10" y="T11"/>
              </a:cxn>
              <a:cxn ang="0">
                <a:pos x="T12" y="T13"/>
              </a:cxn>
            </a:cxnLst>
            <a:rect l="0" t="0" r="r" b="b"/>
            <a:pathLst>
              <a:path w="205" h="472">
                <a:moveTo>
                  <a:pt x="205" y="130"/>
                </a:moveTo>
                <a:cubicBezTo>
                  <a:pt x="205" y="84"/>
                  <a:pt x="198" y="41"/>
                  <a:pt x="185" y="0"/>
                </a:cubicBezTo>
                <a:cubicBezTo>
                  <a:pt x="130" y="18"/>
                  <a:pt x="130" y="18"/>
                  <a:pt x="130" y="18"/>
                </a:cubicBezTo>
                <a:cubicBezTo>
                  <a:pt x="141" y="53"/>
                  <a:pt x="147" y="91"/>
                  <a:pt x="147" y="130"/>
                </a:cubicBezTo>
                <a:cubicBezTo>
                  <a:pt x="147" y="250"/>
                  <a:pt x="89" y="358"/>
                  <a:pt x="0" y="425"/>
                </a:cubicBezTo>
                <a:cubicBezTo>
                  <a:pt x="34" y="472"/>
                  <a:pt x="34" y="472"/>
                  <a:pt x="34" y="472"/>
                </a:cubicBezTo>
                <a:cubicBezTo>
                  <a:pt x="138" y="394"/>
                  <a:pt x="205" y="269"/>
                  <a:pt x="205" y="130"/>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F49BD013-886D-4DE7-B14F-C3C5051D2F1D}"/>
              </a:ext>
            </a:extLst>
          </p:cNvPr>
          <p:cNvSpPr>
            <a:spLocks/>
          </p:cNvSpPr>
          <p:nvPr/>
        </p:nvSpPr>
        <p:spPr bwMode="auto">
          <a:xfrm rot="16200000">
            <a:off x="6463963" y="3885995"/>
            <a:ext cx="1584087" cy="402435"/>
          </a:xfrm>
          <a:custGeom>
            <a:avLst/>
            <a:gdLst>
              <a:gd name="T0" fmla="*/ 250 w 498"/>
              <a:gd name="T1" fmla="*/ 69 h 127"/>
              <a:gd name="T2" fmla="*/ 35 w 498"/>
              <a:gd name="T3" fmla="*/ 0 h 127"/>
              <a:gd name="T4" fmla="*/ 0 w 498"/>
              <a:gd name="T5" fmla="*/ 46 h 127"/>
              <a:gd name="T6" fmla="*/ 250 w 498"/>
              <a:gd name="T7" fmla="*/ 127 h 127"/>
              <a:gd name="T8" fmla="*/ 498 w 498"/>
              <a:gd name="T9" fmla="*/ 48 h 127"/>
              <a:gd name="T10" fmla="*/ 463 w 498"/>
              <a:gd name="T11" fmla="*/ 1 h 127"/>
              <a:gd name="T12" fmla="*/ 250 w 498"/>
              <a:gd name="T13" fmla="*/ 69 h 127"/>
            </a:gdLst>
            <a:ahLst/>
            <a:cxnLst>
              <a:cxn ang="0">
                <a:pos x="T0" y="T1"/>
              </a:cxn>
              <a:cxn ang="0">
                <a:pos x="T2" y="T3"/>
              </a:cxn>
              <a:cxn ang="0">
                <a:pos x="T4" y="T5"/>
              </a:cxn>
              <a:cxn ang="0">
                <a:pos x="T6" y="T7"/>
              </a:cxn>
              <a:cxn ang="0">
                <a:pos x="T8" y="T9"/>
              </a:cxn>
              <a:cxn ang="0">
                <a:pos x="T10" y="T11"/>
              </a:cxn>
              <a:cxn ang="0">
                <a:pos x="T12" y="T13"/>
              </a:cxn>
            </a:cxnLst>
            <a:rect l="0" t="0" r="r" b="b"/>
            <a:pathLst>
              <a:path w="498" h="127">
                <a:moveTo>
                  <a:pt x="250" y="69"/>
                </a:moveTo>
                <a:cubicBezTo>
                  <a:pt x="170" y="69"/>
                  <a:pt x="96" y="43"/>
                  <a:pt x="35" y="0"/>
                </a:cubicBezTo>
                <a:cubicBezTo>
                  <a:pt x="0" y="46"/>
                  <a:pt x="0" y="46"/>
                  <a:pt x="0" y="46"/>
                </a:cubicBezTo>
                <a:cubicBezTo>
                  <a:pt x="70" y="97"/>
                  <a:pt x="157" y="127"/>
                  <a:pt x="250" y="127"/>
                </a:cubicBezTo>
                <a:cubicBezTo>
                  <a:pt x="342" y="127"/>
                  <a:pt x="428" y="98"/>
                  <a:pt x="498" y="48"/>
                </a:cubicBezTo>
                <a:cubicBezTo>
                  <a:pt x="463" y="1"/>
                  <a:pt x="463" y="1"/>
                  <a:pt x="463" y="1"/>
                </a:cubicBezTo>
                <a:cubicBezTo>
                  <a:pt x="403" y="44"/>
                  <a:pt x="329" y="69"/>
                  <a:pt x="250" y="69"/>
                </a:cubicBezTo>
                <a:close/>
              </a:path>
            </a:pathLst>
          </a:custGeom>
          <a:solidFill>
            <a:schemeClr val="accent4">
              <a:lumMod val="50000"/>
              <a:alpha val="2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33" name="Group 32">
            <a:extLst>
              <a:ext uri="{FF2B5EF4-FFF2-40B4-BE49-F238E27FC236}">
                <a16:creationId xmlns:a16="http://schemas.microsoft.com/office/drawing/2014/main" id="{C3555672-99FF-4243-B745-0EC9B45256E7}"/>
              </a:ext>
            </a:extLst>
          </p:cNvPr>
          <p:cNvGrpSpPr/>
          <p:nvPr/>
        </p:nvGrpSpPr>
        <p:grpSpPr>
          <a:xfrm>
            <a:off x="5138239" y="3124838"/>
            <a:ext cx="1880336" cy="1884925"/>
            <a:chOff x="5171577" y="3089427"/>
            <a:chExt cx="1850353" cy="1854869"/>
          </a:xfrm>
        </p:grpSpPr>
        <p:sp>
          <p:nvSpPr>
            <p:cNvPr id="13" name="Oval 10">
              <a:extLst>
                <a:ext uri="{FF2B5EF4-FFF2-40B4-BE49-F238E27FC236}">
                  <a16:creationId xmlns:a16="http://schemas.microsoft.com/office/drawing/2014/main" id="{833A06A9-5581-4290-B92D-784C21DB9978}"/>
                </a:ext>
              </a:extLst>
            </p:cNvPr>
            <p:cNvSpPr>
              <a:spLocks noChangeArrowheads="1"/>
            </p:cNvSpPr>
            <p:nvPr/>
          </p:nvSpPr>
          <p:spPr bwMode="auto">
            <a:xfrm>
              <a:off x="5171577" y="3089427"/>
              <a:ext cx="1850353" cy="1854869"/>
            </a:xfrm>
            <a:prstGeom prst="ellipse">
              <a:avLst/>
            </a:prstGeom>
            <a:solidFill>
              <a:schemeClr val="bg1">
                <a:lumMod val="95000"/>
              </a:schemeClr>
            </a:solidFill>
            <a:ln w="12700">
              <a:solidFill>
                <a:schemeClr val="tx2">
                  <a:lumMod val="10000"/>
                  <a:lumOff val="90000"/>
                </a:schemeClr>
              </a:solid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FA3D574F-DC2A-44CD-BF91-2A6A37278B56}"/>
                </a:ext>
              </a:extLst>
            </p:cNvPr>
            <p:cNvSpPr txBox="1"/>
            <p:nvPr/>
          </p:nvSpPr>
          <p:spPr>
            <a:xfrm>
              <a:off x="5632686" y="3951359"/>
              <a:ext cx="928134"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S.M.A.R.T</a:t>
              </a:r>
            </a:p>
            <a:p>
              <a:pPr algn="ctr"/>
              <a:r>
                <a:rPr lang="en-US" sz="1200">
                  <a:solidFill>
                    <a:schemeClr val="tx2">
                      <a:lumMod val="50000"/>
                      <a:lumOff val="50000"/>
                    </a:schemeClr>
                  </a:solidFill>
                  <a:latin typeface="Inter" panose="020B0502030000000004" pitchFamily="34" charset="0"/>
                  <a:ea typeface="Inter" panose="020B0502030000000004" pitchFamily="34" charset="0"/>
                </a:rPr>
                <a:t>Goals</a:t>
              </a:r>
            </a:p>
          </p:txBody>
        </p:sp>
        <p:sp>
          <p:nvSpPr>
            <p:cNvPr id="22" name="Freeform 58">
              <a:extLst>
                <a:ext uri="{FF2B5EF4-FFF2-40B4-BE49-F238E27FC236}">
                  <a16:creationId xmlns:a16="http://schemas.microsoft.com/office/drawing/2014/main" id="{D3B17053-4901-4E37-A92F-FB1BA471AB88}"/>
                </a:ext>
              </a:extLst>
            </p:cNvPr>
            <p:cNvSpPr>
              <a:spLocks noChangeArrowheads="1"/>
            </p:cNvSpPr>
            <p:nvPr/>
          </p:nvSpPr>
          <p:spPr bwMode="auto">
            <a:xfrm>
              <a:off x="5945368" y="3620698"/>
              <a:ext cx="302770" cy="302768"/>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tx2">
                <a:lumMod val="50000"/>
                <a:lumOff val="50000"/>
              </a:schemeClr>
            </a:solidFill>
            <a:ln>
              <a:noFill/>
            </a:ln>
            <a:effectLst/>
          </p:spPr>
          <p:txBody>
            <a:bodyPr wrap="none" anchor="ctr"/>
            <a:lstStyle/>
            <a:p>
              <a:endParaRPr lang="en-US" dirty="0">
                <a:latin typeface="Roboto" panose="02000000000000000000" pitchFamily="2" charset="0"/>
              </a:endParaRPr>
            </a:p>
          </p:txBody>
        </p:sp>
      </p:grpSp>
      <p:sp>
        <p:nvSpPr>
          <p:cNvPr id="67" name="TextBox 66">
            <a:extLst>
              <a:ext uri="{FF2B5EF4-FFF2-40B4-BE49-F238E27FC236}">
                <a16:creationId xmlns:a16="http://schemas.microsoft.com/office/drawing/2014/main" id="{D04094BB-2296-44AA-B93A-8B8F7D14EE27}"/>
              </a:ext>
            </a:extLst>
          </p:cNvPr>
          <p:cNvSpPr txBox="1"/>
          <p:nvPr/>
        </p:nvSpPr>
        <p:spPr>
          <a:xfrm>
            <a:off x="561985" y="2747744"/>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8" name="TextBox 67">
            <a:extLst>
              <a:ext uri="{FF2B5EF4-FFF2-40B4-BE49-F238E27FC236}">
                <a16:creationId xmlns:a16="http://schemas.microsoft.com/office/drawing/2014/main" id="{78B41F4A-4F04-4660-8FAD-96ECDB55146B}"/>
              </a:ext>
            </a:extLst>
          </p:cNvPr>
          <p:cNvSpPr txBox="1"/>
          <p:nvPr/>
        </p:nvSpPr>
        <p:spPr>
          <a:xfrm>
            <a:off x="2865776" y="2799765"/>
            <a:ext cx="646762"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S</a:t>
            </a:r>
          </a:p>
        </p:txBody>
      </p:sp>
      <p:sp>
        <p:nvSpPr>
          <p:cNvPr id="69" name="TextBox 68">
            <a:extLst>
              <a:ext uri="{FF2B5EF4-FFF2-40B4-BE49-F238E27FC236}">
                <a16:creationId xmlns:a16="http://schemas.microsoft.com/office/drawing/2014/main" id="{42627B26-5C3B-4D8F-A571-F5C607F16156}"/>
              </a:ext>
            </a:extLst>
          </p:cNvPr>
          <p:cNvSpPr txBox="1"/>
          <p:nvPr/>
        </p:nvSpPr>
        <p:spPr>
          <a:xfrm flipH="1">
            <a:off x="1273200" y="2323288"/>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Specific</a:t>
            </a:r>
          </a:p>
        </p:txBody>
      </p:sp>
      <p:sp>
        <p:nvSpPr>
          <p:cNvPr id="61" name="TextBox 60">
            <a:extLst>
              <a:ext uri="{FF2B5EF4-FFF2-40B4-BE49-F238E27FC236}">
                <a16:creationId xmlns:a16="http://schemas.microsoft.com/office/drawing/2014/main" id="{AFB06816-36CC-488A-9C4F-414F19319FF6}"/>
              </a:ext>
            </a:extLst>
          </p:cNvPr>
          <p:cNvSpPr txBox="1"/>
          <p:nvPr/>
        </p:nvSpPr>
        <p:spPr>
          <a:xfrm>
            <a:off x="561985" y="5022324"/>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2" name="TextBox 61">
            <a:extLst>
              <a:ext uri="{FF2B5EF4-FFF2-40B4-BE49-F238E27FC236}">
                <a16:creationId xmlns:a16="http://schemas.microsoft.com/office/drawing/2014/main" id="{E4BDFA5C-C434-46F6-B863-35AFBE11478D}"/>
              </a:ext>
            </a:extLst>
          </p:cNvPr>
          <p:cNvSpPr txBox="1"/>
          <p:nvPr/>
        </p:nvSpPr>
        <p:spPr>
          <a:xfrm>
            <a:off x="2865776" y="5074345"/>
            <a:ext cx="646762" cy="769441"/>
          </a:xfrm>
          <a:prstGeom prst="rect">
            <a:avLst/>
          </a:prstGeom>
          <a:noFill/>
        </p:spPr>
        <p:txBody>
          <a:bodyPr wrap="square" rtlCol="0">
            <a:spAutoFit/>
          </a:bodyPr>
          <a:lstStyle/>
          <a:p>
            <a:pPr algn="ctr"/>
            <a:r>
              <a:rPr lang="en-US" sz="4400">
                <a:solidFill>
                  <a:schemeClr val="accent4">
                    <a:lumMod val="75000"/>
                  </a:schemeClr>
                </a:solidFill>
                <a:latin typeface="Inter" panose="020B0502030000000004" pitchFamily="34" charset="0"/>
                <a:ea typeface="Inter" panose="020B0502030000000004" pitchFamily="34" charset="0"/>
              </a:rPr>
              <a:t>T</a:t>
            </a:r>
          </a:p>
        </p:txBody>
      </p:sp>
      <p:sp>
        <p:nvSpPr>
          <p:cNvPr id="63" name="TextBox 62">
            <a:extLst>
              <a:ext uri="{FF2B5EF4-FFF2-40B4-BE49-F238E27FC236}">
                <a16:creationId xmlns:a16="http://schemas.microsoft.com/office/drawing/2014/main" id="{A10E2A87-3D78-4879-AB82-566B770091B7}"/>
              </a:ext>
            </a:extLst>
          </p:cNvPr>
          <p:cNvSpPr txBox="1"/>
          <p:nvPr/>
        </p:nvSpPr>
        <p:spPr>
          <a:xfrm flipH="1">
            <a:off x="1273200" y="4597868"/>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Timely</a:t>
            </a:r>
          </a:p>
        </p:txBody>
      </p:sp>
      <p:cxnSp>
        <p:nvCxnSpPr>
          <p:cNvPr id="84" name="Straight Connector 83">
            <a:extLst>
              <a:ext uri="{FF2B5EF4-FFF2-40B4-BE49-F238E27FC236}">
                <a16:creationId xmlns:a16="http://schemas.microsoft.com/office/drawing/2014/main" id="{098E40EA-6072-4D3A-8868-79A079C0FCAA}"/>
              </a:ext>
            </a:extLst>
          </p:cNvPr>
          <p:cNvCxnSpPr>
            <a:cxnSpLocks/>
          </p:cNvCxnSpPr>
          <p:nvPr/>
        </p:nvCxnSpPr>
        <p:spPr>
          <a:xfrm>
            <a:off x="687324" y="4119072"/>
            <a:ext cx="2741676"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5DB9A12-C494-44D8-BA1F-7FA2309858BE}"/>
              </a:ext>
            </a:extLst>
          </p:cNvPr>
          <p:cNvCxnSpPr>
            <a:cxnSpLocks/>
          </p:cNvCxnSpPr>
          <p:nvPr/>
        </p:nvCxnSpPr>
        <p:spPr>
          <a:xfrm>
            <a:off x="2970082" y="2507954"/>
            <a:ext cx="43815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39FDC1BF-FF60-4BDA-BD15-2895B4D03719}"/>
              </a:ext>
            </a:extLst>
          </p:cNvPr>
          <p:cNvCxnSpPr>
            <a:cxnSpLocks/>
          </p:cNvCxnSpPr>
          <p:nvPr/>
        </p:nvCxnSpPr>
        <p:spPr>
          <a:xfrm>
            <a:off x="2970082" y="4782534"/>
            <a:ext cx="438150" cy="0"/>
          </a:xfrm>
          <a:prstGeom prst="line">
            <a:avLst/>
          </a:prstGeom>
          <a:ln w="5715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6458387C-AEC3-47D4-A26E-12EFD6133AD7}"/>
              </a:ext>
            </a:extLst>
          </p:cNvPr>
          <p:cNvSpPr txBox="1"/>
          <p:nvPr/>
        </p:nvSpPr>
        <p:spPr>
          <a:xfrm flipH="1">
            <a:off x="9323316" y="2170778"/>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45" name="TextBox 44">
            <a:extLst>
              <a:ext uri="{FF2B5EF4-FFF2-40B4-BE49-F238E27FC236}">
                <a16:creationId xmlns:a16="http://schemas.microsoft.com/office/drawing/2014/main" id="{8383792A-5764-40C6-9653-2AE7E0D751E1}"/>
              </a:ext>
            </a:extLst>
          </p:cNvPr>
          <p:cNvSpPr txBox="1"/>
          <p:nvPr/>
        </p:nvSpPr>
        <p:spPr>
          <a:xfrm flipH="1">
            <a:off x="8681900" y="2222799"/>
            <a:ext cx="646762" cy="76944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M</a:t>
            </a:r>
          </a:p>
        </p:txBody>
      </p:sp>
      <p:sp>
        <p:nvSpPr>
          <p:cNvPr id="46" name="TextBox 45">
            <a:extLst>
              <a:ext uri="{FF2B5EF4-FFF2-40B4-BE49-F238E27FC236}">
                <a16:creationId xmlns:a16="http://schemas.microsoft.com/office/drawing/2014/main" id="{F3D448E5-5526-4722-B3EB-DAA45F7AA9C7}"/>
              </a:ext>
            </a:extLst>
          </p:cNvPr>
          <p:cNvSpPr txBox="1"/>
          <p:nvPr/>
        </p:nvSpPr>
        <p:spPr>
          <a:xfrm>
            <a:off x="9323316" y="1746322"/>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Measurable</a:t>
            </a:r>
          </a:p>
        </p:txBody>
      </p:sp>
      <p:cxnSp>
        <p:nvCxnSpPr>
          <p:cNvPr id="90" name="Straight Connector 89">
            <a:extLst>
              <a:ext uri="{FF2B5EF4-FFF2-40B4-BE49-F238E27FC236}">
                <a16:creationId xmlns:a16="http://schemas.microsoft.com/office/drawing/2014/main" id="{38F596D7-659A-441E-9D7D-EC69894278C1}"/>
              </a:ext>
            </a:extLst>
          </p:cNvPr>
          <p:cNvCxnSpPr>
            <a:cxnSpLocks/>
          </p:cNvCxnSpPr>
          <p:nvPr/>
        </p:nvCxnSpPr>
        <p:spPr>
          <a:xfrm>
            <a:off x="8786206" y="1930988"/>
            <a:ext cx="43815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2310E524-D823-461A-A40C-E1F7C1FD275A}"/>
              </a:ext>
            </a:extLst>
          </p:cNvPr>
          <p:cNvSpPr txBox="1"/>
          <p:nvPr/>
        </p:nvSpPr>
        <p:spPr>
          <a:xfrm flipH="1">
            <a:off x="9323316" y="3916520"/>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49" name="TextBox 48">
            <a:extLst>
              <a:ext uri="{FF2B5EF4-FFF2-40B4-BE49-F238E27FC236}">
                <a16:creationId xmlns:a16="http://schemas.microsoft.com/office/drawing/2014/main" id="{2829E3E1-1071-4C48-B904-DEF9B1A5FFD5}"/>
              </a:ext>
            </a:extLst>
          </p:cNvPr>
          <p:cNvSpPr txBox="1"/>
          <p:nvPr/>
        </p:nvSpPr>
        <p:spPr>
          <a:xfrm flipH="1">
            <a:off x="8681900" y="3968541"/>
            <a:ext cx="646762"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A</a:t>
            </a:r>
          </a:p>
        </p:txBody>
      </p:sp>
      <p:sp>
        <p:nvSpPr>
          <p:cNvPr id="50" name="TextBox 49">
            <a:extLst>
              <a:ext uri="{FF2B5EF4-FFF2-40B4-BE49-F238E27FC236}">
                <a16:creationId xmlns:a16="http://schemas.microsoft.com/office/drawing/2014/main" id="{8B26BA95-C373-4771-8DAF-A04698B5D17F}"/>
              </a:ext>
            </a:extLst>
          </p:cNvPr>
          <p:cNvSpPr txBox="1"/>
          <p:nvPr/>
        </p:nvSpPr>
        <p:spPr>
          <a:xfrm>
            <a:off x="9323316" y="3492064"/>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Achievable</a:t>
            </a:r>
          </a:p>
        </p:txBody>
      </p:sp>
      <p:cxnSp>
        <p:nvCxnSpPr>
          <p:cNvPr id="91" name="Straight Connector 90">
            <a:extLst>
              <a:ext uri="{FF2B5EF4-FFF2-40B4-BE49-F238E27FC236}">
                <a16:creationId xmlns:a16="http://schemas.microsoft.com/office/drawing/2014/main" id="{954A251D-6657-4545-93AA-193B6F3F4719}"/>
              </a:ext>
            </a:extLst>
          </p:cNvPr>
          <p:cNvCxnSpPr>
            <a:cxnSpLocks/>
          </p:cNvCxnSpPr>
          <p:nvPr/>
        </p:nvCxnSpPr>
        <p:spPr>
          <a:xfrm>
            <a:off x="8786206" y="3676730"/>
            <a:ext cx="438150"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E36B692C-2888-42BB-B84F-B91A6AF03DB0}"/>
              </a:ext>
            </a:extLst>
          </p:cNvPr>
          <p:cNvSpPr txBox="1"/>
          <p:nvPr/>
        </p:nvSpPr>
        <p:spPr>
          <a:xfrm flipH="1">
            <a:off x="9323316" y="5662263"/>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53" name="TextBox 52">
            <a:extLst>
              <a:ext uri="{FF2B5EF4-FFF2-40B4-BE49-F238E27FC236}">
                <a16:creationId xmlns:a16="http://schemas.microsoft.com/office/drawing/2014/main" id="{C0E5F21A-9F00-4565-95D4-04086093186E}"/>
              </a:ext>
            </a:extLst>
          </p:cNvPr>
          <p:cNvSpPr txBox="1"/>
          <p:nvPr/>
        </p:nvSpPr>
        <p:spPr>
          <a:xfrm flipH="1">
            <a:off x="8681900" y="5714284"/>
            <a:ext cx="646762" cy="769441"/>
          </a:xfrm>
          <a:prstGeom prst="rect">
            <a:avLst/>
          </a:prstGeom>
          <a:noFill/>
        </p:spPr>
        <p:txBody>
          <a:bodyPr wrap="square" rtlCol="0">
            <a:spAutoFit/>
          </a:bodyPr>
          <a:lstStyle/>
          <a:p>
            <a:pPr algn="ctr"/>
            <a:r>
              <a:rPr lang="en-US" sz="4400">
                <a:solidFill>
                  <a:schemeClr val="accent4"/>
                </a:solidFill>
                <a:latin typeface="Inter" panose="020B0502030000000004" pitchFamily="34" charset="0"/>
                <a:ea typeface="Inter" panose="020B0502030000000004" pitchFamily="34" charset="0"/>
              </a:rPr>
              <a:t>R</a:t>
            </a:r>
          </a:p>
        </p:txBody>
      </p:sp>
      <p:sp>
        <p:nvSpPr>
          <p:cNvPr id="54" name="TextBox 53">
            <a:extLst>
              <a:ext uri="{FF2B5EF4-FFF2-40B4-BE49-F238E27FC236}">
                <a16:creationId xmlns:a16="http://schemas.microsoft.com/office/drawing/2014/main" id="{E8ABA560-D0B8-4FF2-9085-6C98DCC92A0D}"/>
              </a:ext>
            </a:extLst>
          </p:cNvPr>
          <p:cNvSpPr txBox="1"/>
          <p:nvPr/>
        </p:nvSpPr>
        <p:spPr>
          <a:xfrm>
            <a:off x="9323316" y="5237807"/>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Realistic</a:t>
            </a:r>
          </a:p>
        </p:txBody>
      </p:sp>
      <p:cxnSp>
        <p:nvCxnSpPr>
          <p:cNvPr id="92" name="Straight Connector 91">
            <a:extLst>
              <a:ext uri="{FF2B5EF4-FFF2-40B4-BE49-F238E27FC236}">
                <a16:creationId xmlns:a16="http://schemas.microsoft.com/office/drawing/2014/main" id="{06C6695B-CBCB-48C6-B91F-0D2FE45E58F2}"/>
              </a:ext>
            </a:extLst>
          </p:cNvPr>
          <p:cNvCxnSpPr>
            <a:cxnSpLocks/>
          </p:cNvCxnSpPr>
          <p:nvPr/>
        </p:nvCxnSpPr>
        <p:spPr>
          <a:xfrm>
            <a:off x="8786206" y="5422473"/>
            <a:ext cx="43815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96" name="Freeform 123">
            <a:extLst>
              <a:ext uri="{FF2B5EF4-FFF2-40B4-BE49-F238E27FC236}">
                <a16:creationId xmlns:a16="http://schemas.microsoft.com/office/drawing/2014/main" id="{3F50E043-FEB2-40C0-BFD1-2158E96D44C7}"/>
              </a:ext>
            </a:extLst>
          </p:cNvPr>
          <p:cNvSpPr>
            <a:spLocks noChangeArrowheads="1"/>
          </p:cNvSpPr>
          <p:nvPr/>
        </p:nvSpPr>
        <p:spPr bwMode="auto">
          <a:xfrm>
            <a:off x="6409136" y="2209104"/>
            <a:ext cx="453164" cy="463784"/>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97" name="Freeform 77">
            <a:extLst>
              <a:ext uri="{FF2B5EF4-FFF2-40B4-BE49-F238E27FC236}">
                <a16:creationId xmlns:a16="http://schemas.microsoft.com/office/drawing/2014/main" id="{7E44E727-6999-4EAC-9E92-EE2EA71237F3}"/>
              </a:ext>
            </a:extLst>
          </p:cNvPr>
          <p:cNvSpPr>
            <a:spLocks noChangeArrowheads="1"/>
          </p:cNvSpPr>
          <p:nvPr/>
        </p:nvSpPr>
        <p:spPr bwMode="auto">
          <a:xfrm>
            <a:off x="7606555" y="3912806"/>
            <a:ext cx="465458" cy="392830"/>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grpSp>
        <p:nvGrpSpPr>
          <p:cNvPr id="98" name="Group 1">
            <a:extLst>
              <a:ext uri="{FF2B5EF4-FFF2-40B4-BE49-F238E27FC236}">
                <a16:creationId xmlns:a16="http://schemas.microsoft.com/office/drawing/2014/main" id="{98122D6A-D6B3-4608-A9DB-AB703AFD30F3}"/>
              </a:ext>
            </a:extLst>
          </p:cNvPr>
          <p:cNvGrpSpPr>
            <a:grpSpLocks/>
          </p:cNvGrpSpPr>
          <p:nvPr/>
        </p:nvGrpSpPr>
        <p:grpSpPr bwMode="auto">
          <a:xfrm>
            <a:off x="4509876" y="4868991"/>
            <a:ext cx="477150" cy="469862"/>
            <a:chOff x="7197121" y="8332916"/>
            <a:chExt cx="553830" cy="543285"/>
          </a:xfrm>
        </p:grpSpPr>
        <p:sp>
          <p:nvSpPr>
            <p:cNvPr id="99" name="Freeform 31">
              <a:extLst>
                <a:ext uri="{FF2B5EF4-FFF2-40B4-BE49-F238E27FC236}">
                  <a16:creationId xmlns:a16="http://schemas.microsoft.com/office/drawing/2014/main" id="{6C85D4B8-297A-4D0E-A74C-471F2866F49F}"/>
                </a:ext>
              </a:extLst>
            </p:cNvPr>
            <p:cNvSpPr>
              <a:spLocks noChangeArrowheads="1"/>
            </p:cNvSpPr>
            <p:nvPr/>
          </p:nvSpPr>
          <p:spPr bwMode="auto">
            <a:xfrm>
              <a:off x="7197121" y="8332916"/>
              <a:ext cx="553830" cy="543285"/>
            </a:xfrm>
            <a:custGeom>
              <a:avLst/>
              <a:gdLst>
                <a:gd name="T0" fmla="*/ 276915 w 462"/>
                <a:gd name="T1" fmla="*/ 0 h 453"/>
                <a:gd name="T2" fmla="*/ 276915 w 462"/>
                <a:gd name="T3" fmla="*/ 0 h 453"/>
                <a:gd name="T4" fmla="*/ 0 w 462"/>
                <a:gd name="T5" fmla="*/ 266246 h 453"/>
                <a:gd name="T6" fmla="*/ 276915 w 462"/>
                <a:gd name="T7" fmla="*/ 542086 h 453"/>
                <a:gd name="T8" fmla="*/ 552631 w 462"/>
                <a:gd name="T9" fmla="*/ 266246 h 453"/>
                <a:gd name="T10" fmla="*/ 276915 w 462"/>
                <a:gd name="T11" fmla="*/ 0 h 453"/>
                <a:gd name="T12" fmla="*/ 276915 w 462"/>
                <a:gd name="T13" fmla="*/ 478523 h 453"/>
                <a:gd name="T14" fmla="*/ 276915 w 462"/>
                <a:gd name="T15" fmla="*/ 478523 h 453"/>
                <a:gd name="T16" fmla="*/ 63535 w 462"/>
                <a:gd name="T17" fmla="*/ 266246 h 453"/>
                <a:gd name="T18" fmla="*/ 276915 w 462"/>
                <a:gd name="T19" fmla="*/ 53969 h 453"/>
                <a:gd name="T20" fmla="*/ 489097 w 462"/>
                <a:gd name="T21" fmla="*/ 266246 h 453"/>
                <a:gd name="T22" fmla="*/ 276915 w 462"/>
                <a:gd name="T23" fmla="*/ 478523 h 45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00" name="Freeform 32">
              <a:extLst>
                <a:ext uri="{FF2B5EF4-FFF2-40B4-BE49-F238E27FC236}">
                  <a16:creationId xmlns:a16="http://schemas.microsoft.com/office/drawing/2014/main" id="{12A57197-2F4C-4932-9381-8E0BDC450EA3}"/>
                </a:ext>
              </a:extLst>
            </p:cNvPr>
            <p:cNvSpPr>
              <a:spLocks noChangeArrowheads="1"/>
            </p:cNvSpPr>
            <p:nvPr/>
          </p:nvSpPr>
          <p:spPr bwMode="auto">
            <a:xfrm>
              <a:off x="7450784" y="8450839"/>
              <a:ext cx="126832" cy="261114"/>
            </a:xfrm>
            <a:custGeom>
              <a:avLst/>
              <a:gdLst>
                <a:gd name="T0" fmla="*/ 42672 w 107"/>
                <a:gd name="T1" fmla="*/ 0 h 222"/>
                <a:gd name="T2" fmla="*/ 0 w 107"/>
                <a:gd name="T3" fmla="*/ 0 h 222"/>
                <a:gd name="T4" fmla="*/ 0 w 107"/>
                <a:gd name="T5" fmla="*/ 156433 h 222"/>
                <a:gd name="T6" fmla="*/ 105496 w 107"/>
                <a:gd name="T7" fmla="*/ 259938 h 222"/>
                <a:gd name="T8" fmla="*/ 125647 w 107"/>
                <a:gd name="T9" fmla="*/ 229357 h 222"/>
                <a:gd name="T10" fmla="*/ 42672 w 107"/>
                <a:gd name="T11" fmla="*/ 134086 h 222"/>
                <a:gd name="T12" fmla="*/ 42672 w 107"/>
                <a:gd name="T13" fmla="*/ 0 h 22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7" h="222">
                  <a:moveTo>
                    <a:pt x="36" y="0"/>
                  </a:moveTo>
                  <a:lnTo>
                    <a:pt x="0" y="0"/>
                  </a:lnTo>
                  <a:lnTo>
                    <a:pt x="0" y="133"/>
                  </a:lnTo>
                  <a:lnTo>
                    <a:pt x="89" y="221"/>
                  </a:lnTo>
                  <a:lnTo>
                    <a:pt x="106" y="195"/>
                  </a:lnTo>
                  <a:lnTo>
                    <a:pt x="36" y="114"/>
                  </a:lnTo>
                  <a:lnTo>
                    <a:pt x="36" y="0"/>
                  </a:ln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grpSp>
      <p:sp>
        <p:nvSpPr>
          <p:cNvPr id="102" name="Freeform 81">
            <a:extLst>
              <a:ext uri="{FF2B5EF4-FFF2-40B4-BE49-F238E27FC236}">
                <a16:creationId xmlns:a16="http://schemas.microsoft.com/office/drawing/2014/main" id="{F544FCA1-B6B3-4A85-AF05-0F8F1DE9BCC1}"/>
              </a:ext>
            </a:extLst>
          </p:cNvPr>
          <p:cNvSpPr>
            <a:spLocks noEditPoints="1"/>
          </p:cNvSpPr>
          <p:nvPr/>
        </p:nvSpPr>
        <p:spPr bwMode="auto">
          <a:xfrm>
            <a:off x="6406684" y="5563500"/>
            <a:ext cx="470990" cy="301568"/>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07" name="Freeform 19">
            <a:extLst>
              <a:ext uri="{FF2B5EF4-FFF2-40B4-BE49-F238E27FC236}">
                <a16:creationId xmlns:a16="http://schemas.microsoft.com/office/drawing/2014/main" id="{493EA319-A06F-4110-A3A2-AAAB85BB86E7}"/>
              </a:ext>
            </a:extLst>
          </p:cNvPr>
          <p:cNvSpPr>
            <a:spLocks noEditPoints="1"/>
          </p:cNvSpPr>
          <p:nvPr/>
        </p:nvSpPr>
        <p:spPr bwMode="auto">
          <a:xfrm>
            <a:off x="4373039" y="2815870"/>
            <a:ext cx="581916" cy="606546"/>
          </a:xfrm>
          <a:custGeom>
            <a:avLst/>
            <a:gdLst>
              <a:gd name="T0" fmla="*/ 924 w 1492"/>
              <a:gd name="T1" fmla="*/ 1404 h 1555"/>
              <a:gd name="T2" fmla="*/ 851 w 1492"/>
              <a:gd name="T3" fmla="*/ 1517 h 1555"/>
              <a:gd name="T4" fmla="*/ 691 w 1492"/>
              <a:gd name="T5" fmla="*/ 1555 h 1555"/>
              <a:gd name="T6" fmla="*/ 630 w 1492"/>
              <a:gd name="T7" fmla="*/ 1476 h 1555"/>
              <a:gd name="T8" fmla="*/ 569 w 1492"/>
              <a:gd name="T9" fmla="*/ 1359 h 1555"/>
              <a:gd name="T10" fmla="*/ 880 w 1492"/>
              <a:gd name="T11" fmla="*/ 1315 h 1555"/>
              <a:gd name="T12" fmla="*/ 1129 w 1492"/>
              <a:gd name="T13" fmla="*/ 747 h 1555"/>
              <a:gd name="T14" fmla="*/ 928 w 1492"/>
              <a:gd name="T15" fmla="*/ 1203 h 1555"/>
              <a:gd name="T16" fmla="*/ 627 w 1492"/>
              <a:gd name="T17" fmla="*/ 1257 h 1555"/>
              <a:gd name="T18" fmla="*/ 470 w 1492"/>
              <a:gd name="T19" fmla="*/ 1012 h 1555"/>
              <a:gd name="T20" fmla="*/ 744 w 1492"/>
              <a:gd name="T21" fmla="*/ 364 h 1555"/>
              <a:gd name="T22" fmla="*/ 789 w 1492"/>
              <a:gd name="T23" fmla="*/ 515 h 1555"/>
              <a:gd name="T24" fmla="*/ 470 w 1492"/>
              <a:gd name="T25" fmla="*/ 748 h 1555"/>
              <a:gd name="T26" fmla="*/ 556 w 1492"/>
              <a:gd name="T27" fmla="*/ 748 h 1555"/>
              <a:gd name="T28" fmla="*/ 789 w 1492"/>
              <a:gd name="T29" fmla="*/ 515 h 1555"/>
              <a:gd name="T30" fmla="*/ 789 w 1492"/>
              <a:gd name="T31" fmla="*/ 195 h 1555"/>
              <a:gd name="T32" fmla="*/ 746 w 1492"/>
              <a:gd name="T33" fmla="*/ 0 h 1555"/>
              <a:gd name="T34" fmla="*/ 703 w 1492"/>
              <a:gd name="T35" fmla="*/ 195 h 1555"/>
              <a:gd name="T36" fmla="*/ 238 w 1492"/>
              <a:gd name="T37" fmla="*/ 746 h 1555"/>
              <a:gd name="T38" fmla="*/ 43 w 1492"/>
              <a:gd name="T39" fmla="*/ 703 h 1555"/>
              <a:gd name="T40" fmla="*/ 43 w 1492"/>
              <a:gd name="T41" fmla="*/ 789 h 1555"/>
              <a:gd name="T42" fmla="*/ 238 w 1492"/>
              <a:gd name="T43" fmla="*/ 746 h 1555"/>
              <a:gd name="T44" fmla="*/ 1298 w 1492"/>
              <a:gd name="T45" fmla="*/ 703 h 1555"/>
              <a:gd name="T46" fmla="*/ 1298 w 1492"/>
              <a:gd name="T47" fmla="*/ 789 h 1555"/>
              <a:gd name="T48" fmla="*/ 1492 w 1492"/>
              <a:gd name="T49" fmla="*/ 746 h 1555"/>
              <a:gd name="T50" fmla="*/ 326 w 1492"/>
              <a:gd name="T51" fmla="*/ 1106 h 1555"/>
              <a:gd name="T52" fmla="*/ 219 w 1492"/>
              <a:gd name="T53" fmla="*/ 1274 h 1555"/>
              <a:gd name="T54" fmla="*/ 279 w 1492"/>
              <a:gd name="T55" fmla="*/ 1274 h 1555"/>
              <a:gd name="T56" fmla="*/ 387 w 1492"/>
              <a:gd name="T57" fmla="*/ 1106 h 1555"/>
              <a:gd name="T58" fmla="*/ 1136 w 1492"/>
              <a:gd name="T59" fmla="*/ 399 h 1555"/>
              <a:gd name="T60" fmla="*/ 1274 w 1492"/>
              <a:gd name="T61" fmla="*/ 280 h 1555"/>
              <a:gd name="T62" fmla="*/ 1213 w 1492"/>
              <a:gd name="T63" fmla="*/ 219 h 1555"/>
              <a:gd name="T64" fmla="*/ 1106 w 1492"/>
              <a:gd name="T65" fmla="*/ 387 h 1555"/>
              <a:gd name="T66" fmla="*/ 326 w 1492"/>
              <a:gd name="T67" fmla="*/ 387 h 1555"/>
              <a:gd name="T68" fmla="*/ 387 w 1492"/>
              <a:gd name="T69" fmla="*/ 387 h 1555"/>
              <a:gd name="T70" fmla="*/ 279 w 1492"/>
              <a:gd name="T71" fmla="*/ 218 h 1555"/>
              <a:gd name="T72" fmla="*/ 218 w 1492"/>
              <a:gd name="T73" fmla="*/ 279 h 1555"/>
              <a:gd name="T74" fmla="*/ 1167 w 1492"/>
              <a:gd name="T75" fmla="*/ 1106 h 1555"/>
              <a:gd name="T76" fmla="*/ 1106 w 1492"/>
              <a:gd name="T77" fmla="*/ 1167 h 1555"/>
              <a:gd name="T78" fmla="*/ 1243 w 1492"/>
              <a:gd name="T79" fmla="*/ 1287 h 1555"/>
              <a:gd name="T80" fmla="*/ 1274 w 1492"/>
              <a:gd name="T81" fmla="*/ 1213 h 1555"/>
              <a:gd name="T82" fmla="*/ 1167 w 1492"/>
              <a:gd name="T83" fmla="*/ 1106 h 1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2" h="1555">
                <a:moveTo>
                  <a:pt x="924" y="1359"/>
                </a:moveTo>
                <a:cubicBezTo>
                  <a:pt x="924" y="1404"/>
                  <a:pt x="924" y="1404"/>
                  <a:pt x="924" y="1404"/>
                </a:cubicBezTo>
                <a:cubicBezTo>
                  <a:pt x="924" y="1441"/>
                  <a:pt x="897" y="1471"/>
                  <a:pt x="862" y="1476"/>
                </a:cubicBezTo>
                <a:cubicBezTo>
                  <a:pt x="851" y="1517"/>
                  <a:pt x="851" y="1517"/>
                  <a:pt x="851" y="1517"/>
                </a:cubicBezTo>
                <a:cubicBezTo>
                  <a:pt x="845" y="1540"/>
                  <a:pt x="825" y="1555"/>
                  <a:pt x="802" y="1555"/>
                </a:cubicBezTo>
                <a:cubicBezTo>
                  <a:pt x="691" y="1555"/>
                  <a:pt x="691" y="1555"/>
                  <a:pt x="691" y="1555"/>
                </a:cubicBezTo>
                <a:cubicBezTo>
                  <a:pt x="667" y="1555"/>
                  <a:pt x="647" y="1540"/>
                  <a:pt x="641" y="1517"/>
                </a:cubicBezTo>
                <a:cubicBezTo>
                  <a:pt x="630" y="1476"/>
                  <a:pt x="630" y="1476"/>
                  <a:pt x="630" y="1476"/>
                </a:cubicBezTo>
                <a:cubicBezTo>
                  <a:pt x="595" y="1470"/>
                  <a:pt x="569" y="1441"/>
                  <a:pt x="569" y="1404"/>
                </a:cubicBezTo>
                <a:cubicBezTo>
                  <a:pt x="569" y="1359"/>
                  <a:pt x="569" y="1359"/>
                  <a:pt x="569" y="1359"/>
                </a:cubicBezTo>
                <a:cubicBezTo>
                  <a:pt x="569" y="1334"/>
                  <a:pt x="588" y="1315"/>
                  <a:pt x="612" y="1315"/>
                </a:cubicBezTo>
                <a:cubicBezTo>
                  <a:pt x="880" y="1315"/>
                  <a:pt x="880" y="1315"/>
                  <a:pt x="880" y="1315"/>
                </a:cubicBezTo>
                <a:cubicBezTo>
                  <a:pt x="904" y="1315"/>
                  <a:pt x="924" y="1335"/>
                  <a:pt x="924" y="1359"/>
                </a:cubicBezTo>
                <a:close/>
                <a:moveTo>
                  <a:pt x="1129" y="747"/>
                </a:moveTo>
                <a:cubicBezTo>
                  <a:pt x="1129" y="850"/>
                  <a:pt x="1088" y="944"/>
                  <a:pt x="1022" y="1012"/>
                </a:cubicBezTo>
                <a:cubicBezTo>
                  <a:pt x="971" y="1065"/>
                  <a:pt x="939" y="1132"/>
                  <a:pt x="928" y="1203"/>
                </a:cubicBezTo>
                <a:cubicBezTo>
                  <a:pt x="923" y="1234"/>
                  <a:pt x="896" y="1257"/>
                  <a:pt x="865" y="1257"/>
                </a:cubicBezTo>
                <a:cubicBezTo>
                  <a:pt x="627" y="1257"/>
                  <a:pt x="627" y="1257"/>
                  <a:pt x="627" y="1257"/>
                </a:cubicBezTo>
                <a:cubicBezTo>
                  <a:pt x="596" y="1257"/>
                  <a:pt x="569" y="1234"/>
                  <a:pt x="565" y="1204"/>
                </a:cubicBezTo>
                <a:cubicBezTo>
                  <a:pt x="554" y="1132"/>
                  <a:pt x="521" y="1064"/>
                  <a:pt x="470" y="1012"/>
                </a:cubicBezTo>
                <a:cubicBezTo>
                  <a:pt x="405" y="944"/>
                  <a:pt x="364" y="852"/>
                  <a:pt x="363" y="751"/>
                </a:cubicBezTo>
                <a:cubicBezTo>
                  <a:pt x="361" y="538"/>
                  <a:pt x="531" y="365"/>
                  <a:pt x="744" y="364"/>
                </a:cubicBezTo>
                <a:cubicBezTo>
                  <a:pt x="956" y="362"/>
                  <a:pt x="1129" y="534"/>
                  <a:pt x="1129" y="747"/>
                </a:cubicBezTo>
                <a:close/>
                <a:moveTo>
                  <a:pt x="789" y="515"/>
                </a:moveTo>
                <a:cubicBezTo>
                  <a:pt x="789" y="491"/>
                  <a:pt x="770" y="471"/>
                  <a:pt x="746" y="471"/>
                </a:cubicBezTo>
                <a:cubicBezTo>
                  <a:pt x="594" y="471"/>
                  <a:pt x="470" y="595"/>
                  <a:pt x="470" y="748"/>
                </a:cubicBezTo>
                <a:cubicBezTo>
                  <a:pt x="470" y="772"/>
                  <a:pt x="489" y="791"/>
                  <a:pt x="513" y="791"/>
                </a:cubicBezTo>
                <a:cubicBezTo>
                  <a:pt x="537" y="791"/>
                  <a:pt x="556" y="772"/>
                  <a:pt x="556" y="748"/>
                </a:cubicBezTo>
                <a:cubicBezTo>
                  <a:pt x="556" y="643"/>
                  <a:pt x="642" y="558"/>
                  <a:pt x="746" y="558"/>
                </a:cubicBezTo>
                <a:cubicBezTo>
                  <a:pt x="770" y="558"/>
                  <a:pt x="789" y="539"/>
                  <a:pt x="789" y="515"/>
                </a:cubicBezTo>
                <a:close/>
                <a:moveTo>
                  <a:pt x="746" y="238"/>
                </a:moveTo>
                <a:cubicBezTo>
                  <a:pt x="770" y="238"/>
                  <a:pt x="789" y="219"/>
                  <a:pt x="789" y="195"/>
                </a:cubicBezTo>
                <a:cubicBezTo>
                  <a:pt x="789" y="43"/>
                  <a:pt x="789" y="43"/>
                  <a:pt x="789" y="43"/>
                </a:cubicBezTo>
                <a:cubicBezTo>
                  <a:pt x="789" y="20"/>
                  <a:pt x="770" y="0"/>
                  <a:pt x="746" y="0"/>
                </a:cubicBezTo>
                <a:cubicBezTo>
                  <a:pt x="722" y="0"/>
                  <a:pt x="703" y="19"/>
                  <a:pt x="703" y="43"/>
                </a:cubicBezTo>
                <a:cubicBezTo>
                  <a:pt x="703" y="195"/>
                  <a:pt x="703" y="195"/>
                  <a:pt x="703" y="195"/>
                </a:cubicBezTo>
                <a:cubicBezTo>
                  <a:pt x="703" y="219"/>
                  <a:pt x="723" y="238"/>
                  <a:pt x="746" y="238"/>
                </a:cubicBezTo>
                <a:close/>
                <a:moveTo>
                  <a:pt x="238" y="746"/>
                </a:moveTo>
                <a:cubicBezTo>
                  <a:pt x="238" y="723"/>
                  <a:pt x="219" y="703"/>
                  <a:pt x="195" y="703"/>
                </a:cubicBezTo>
                <a:cubicBezTo>
                  <a:pt x="43" y="703"/>
                  <a:pt x="43" y="703"/>
                  <a:pt x="43" y="703"/>
                </a:cubicBezTo>
                <a:cubicBezTo>
                  <a:pt x="20" y="703"/>
                  <a:pt x="0" y="722"/>
                  <a:pt x="0" y="746"/>
                </a:cubicBezTo>
                <a:cubicBezTo>
                  <a:pt x="0" y="770"/>
                  <a:pt x="19" y="789"/>
                  <a:pt x="43" y="789"/>
                </a:cubicBezTo>
                <a:cubicBezTo>
                  <a:pt x="195" y="789"/>
                  <a:pt x="195" y="789"/>
                  <a:pt x="195" y="789"/>
                </a:cubicBezTo>
                <a:cubicBezTo>
                  <a:pt x="219" y="789"/>
                  <a:pt x="238" y="770"/>
                  <a:pt x="238" y="746"/>
                </a:cubicBezTo>
                <a:close/>
                <a:moveTo>
                  <a:pt x="1449" y="703"/>
                </a:moveTo>
                <a:cubicBezTo>
                  <a:pt x="1298" y="703"/>
                  <a:pt x="1298" y="703"/>
                  <a:pt x="1298" y="703"/>
                </a:cubicBezTo>
                <a:cubicBezTo>
                  <a:pt x="1274" y="703"/>
                  <a:pt x="1255" y="722"/>
                  <a:pt x="1255" y="746"/>
                </a:cubicBezTo>
                <a:cubicBezTo>
                  <a:pt x="1255" y="770"/>
                  <a:pt x="1274" y="789"/>
                  <a:pt x="1298" y="789"/>
                </a:cubicBezTo>
                <a:cubicBezTo>
                  <a:pt x="1449" y="789"/>
                  <a:pt x="1449" y="789"/>
                  <a:pt x="1449" y="789"/>
                </a:cubicBezTo>
                <a:cubicBezTo>
                  <a:pt x="1473" y="789"/>
                  <a:pt x="1492" y="770"/>
                  <a:pt x="1492" y="746"/>
                </a:cubicBezTo>
                <a:cubicBezTo>
                  <a:pt x="1492" y="723"/>
                  <a:pt x="1473" y="703"/>
                  <a:pt x="1449" y="703"/>
                </a:cubicBezTo>
                <a:close/>
                <a:moveTo>
                  <a:pt x="326" y="1106"/>
                </a:moveTo>
                <a:cubicBezTo>
                  <a:pt x="219" y="1213"/>
                  <a:pt x="219" y="1213"/>
                  <a:pt x="219" y="1213"/>
                </a:cubicBezTo>
                <a:cubicBezTo>
                  <a:pt x="202" y="1230"/>
                  <a:pt x="202" y="1257"/>
                  <a:pt x="219" y="1274"/>
                </a:cubicBezTo>
                <a:cubicBezTo>
                  <a:pt x="227" y="1283"/>
                  <a:pt x="238" y="1287"/>
                  <a:pt x="249" y="1287"/>
                </a:cubicBezTo>
                <a:cubicBezTo>
                  <a:pt x="260" y="1287"/>
                  <a:pt x="271" y="1283"/>
                  <a:pt x="279" y="1274"/>
                </a:cubicBezTo>
                <a:cubicBezTo>
                  <a:pt x="387" y="1167"/>
                  <a:pt x="387" y="1167"/>
                  <a:pt x="387" y="1167"/>
                </a:cubicBezTo>
                <a:cubicBezTo>
                  <a:pt x="404" y="1150"/>
                  <a:pt x="404" y="1123"/>
                  <a:pt x="387" y="1106"/>
                </a:cubicBezTo>
                <a:cubicBezTo>
                  <a:pt x="370" y="1089"/>
                  <a:pt x="342" y="1089"/>
                  <a:pt x="326" y="1106"/>
                </a:cubicBezTo>
                <a:close/>
                <a:moveTo>
                  <a:pt x="1136" y="399"/>
                </a:moveTo>
                <a:cubicBezTo>
                  <a:pt x="1147" y="399"/>
                  <a:pt x="1158" y="395"/>
                  <a:pt x="1167" y="387"/>
                </a:cubicBezTo>
                <a:cubicBezTo>
                  <a:pt x="1274" y="280"/>
                  <a:pt x="1274" y="280"/>
                  <a:pt x="1274" y="280"/>
                </a:cubicBezTo>
                <a:cubicBezTo>
                  <a:pt x="1291" y="263"/>
                  <a:pt x="1291" y="236"/>
                  <a:pt x="1274" y="219"/>
                </a:cubicBezTo>
                <a:cubicBezTo>
                  <a:pt x="1257" y="202"/>
                  <a:pt x="1230" y="202"/>
                  <a:pt x="1213" y="219"/>
                </a:cubicBezTo>
                <a:cubicBezTo>
                  <a:pt x="1106" y="326"/>
                  <a:pt x="1106" y="326"/>
                  <a:pt x="1106" y="326"/>
                </a:cubicBezTo>
                <a:cubicBezTo>
                  <a:pt x="1089" y="343"/>
                  <a:pt x="1089" y="370"/>
                  <a:pt x="1106" y="387"/>
                </a:cubicBezTo>
                <a:cubicBezTo>
                  <a:pt x="1114" y="395"/>
                  <a:pt x="1125" y="399"/>
                  <a:pt x="1136" y="399"/>
                </a:cubicBezTo>
                <a:close/>
                <a:moveTo>
                  <a:pt x="326" y="387"/>
                </a:moveTo>
                <a:cubicBezTo>
                  <a:pt x="334" y="395"/>
                  <a:pt x="345" y="399"/>
                  <a:pt x="356" y="399"/>
                </a:cubicBezTo>
                <a:cubicBezTo>
                  <a:pt x="367" y="399"/>
                  <a:pt x="378" y="395"/>
                  <a:pt x="387" y="387"/>
                </a:cubicBezTo>
                <a:cubicBezTo>
                  <a:pt x="404" y="370"/>
                  <a:pt x="404" y="342"/>
                  <a:pt x="387" y="325"/>
                </a:cubicBezTo>
                <a:cubicBezTo>
                  <a:pt x="279" y="218"/>
                  <a:pt x="279" y="218"/>
                  <a:pt x="279" y="218"/>
                </a:cubicBezTo>
                <a:cubicBezTo>
                  <a:pt x="262" y="201"/>
                  <a:pt x="235" y="201"/>
                  <a:pt x="218" y="218"/>
                </a:cubicBezTo>
                <a:cubicBezTo>
                  <a:pt x="201" y="235"/>
                  <a:pt x="201" y="262"/>
                  <a:pt x="218" y="279"/>
                </a:cubicBezTo>
                <a:lnTo>
                  <a:pt x="326" y="387"/>
                </a:lnTo>
                <a:close/>
                <a:moveTo>
                  <a:pt x="1167" y="1106"/>
                </a:moveTo>
                <a:cubicBezTo>
                  <a:pt x="1150" y="1089"/>
                  <a:pt x="1123" y="1089"/>
                  <a:pt x="1106" y="1106"/>
                </a:cubicBezTo>
                <a:cubicBezTo>
                  <a:pt x="1089" y="1123"/>
                  <a:pt x="1089" y="1150"/>
                  <a:pt x="1106" y="1167"/>
                </a:cubicBezTo>
                <a:cubicBezTo>
                  <a:pt x="1213" y="1274"/>
                  <a:pt x="1213" y="1274"/>
                  <a:pt x="1213" y="1274"/>
                </a:cubicBezTo>
                <a:cubicBezTo>
                  <a:pt x="1221" y="1283"/>
                  <a:pt x="1232" y="1287"/>
                  <a:pt x="1243" y="1287"/>
                </a:cubicBezTo>
                <a:cubicBezTo>
                  <a:pt x="1254" y="1287"/>
                  <a:pt x="1265" y="1283"/>
                  <a:pt x="1274" y="1274"/>
                </a:cubicBezTo>
                <a:cubicBezTo>
                  <a:pt x="1291" y="1257"/>
                  <a:pt x="1291" y="1230"/>
                  <a:pt x="1274" y="1213"/>
                </a:cubicBezTo>
                <a:lnTo>
                  <a:pt x="1167" y="1106"/>
                </a:lnTo>
                <a:close/>
                <a:moveTo>
                  <a:pt x="1167" y="1106"/>
                </a:moveTo>
                <a:cubicBezTo>
                  <a:pt x="1167" y="1106"/>
                  <a:pt x="1167" y="1106"/>
                  <a:pt x="1167" y="1106"/>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Tree>
    <p:extLst>
      <p:ext uri="{BB962C8B-B14F-4D97-AF65-F5344CB8AC3E}">
        <p14:creationId xmlns:p14="http://schemas.microsoft.com/office/powerpoint/2010/main" val="190799216"/>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3375FF-A26B-4525-9DD5-920805BE1673}"/>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SMART Goals</a:t>
            </a:r>
          </a:p>
        </p:txBody>
      </p:sp>
      <p:sp>
        <p:nvSpPr>
          <p:cNvPr id="4" name="TextBox 3">
            <a:extLst>
              <a:ext uri="{FF2B5EF4-FFF2-40B4-BE49-F238E27FC236}">
                <a16:creationId xmlns:a16="http://schemas.microsoft.com/office/drawing/2014/main" id="{ADD62ABF-39CD-4560-97FE-39603ED0406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A52B2613-185B-4A65-A4C4-3B139DE9A974}"/>
              </a:ext>
            </a:extLst>
          </p:cNvPr>
          <p:cNvSpPr txBox="1"/>
          <p:nvPr/>
        </p:nvSpPr>
        <p:spPr>
          <a:xfrm>
            <a:off x="862054" y="2618542"/>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11" name="TextBox 10">
            <a:extLst>
              <a:ext uri="{FF2B5EF4-FFF2-40B4-BE49-F238E27FC236}">
                <a16:creationId xmlns:a16="http://schemas.microsoft.com/office/drawing/2014/main" id="{A5DE43C9-D768-441F-B212-8AE4E5C814DC}"/>
              </a:ext>
            </a:extLst>
          </p:cNvPr>
          <p:cNvSpPr txBox="1"/>
          <p:nvPr/>
        </p:nvSpPr>
        <p:spPr>
          <a:xfrm flipH="1">
            <a:off x="970098" y="2194086"/>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Specific</a:t>
            </a:r>
          </a:p>
        </p:txBody>
      </p:sp>
      <p:sp>
        <p:nvSpPr>
          <p:cNvPr id="56" name="Oval 55">
            <a:extLst>
              <a:ext uri="{FF2B5EF4-FFF2-40B4-BE49-F238E27FC236}">
                <a16:creationId xmlns:a16="http://schemas.microsoft.com/office/drawing/2014/main" id="{6A92F1C3-68C6-4D90-9D44-E674A046F21B}"/>
              </a:ext>
            </a:extLst>
          </p:cNvPr>
          <p:cNvSpPr/>
          <p:nvPr/>
        </p:nvSpPr>
        <p:spPr>
          <a:xfrm>
            <a:off x="1284858" y="3956704"/>
            <a:ext cx="968402" cy="96840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3AAA5F91-EBAB-49D8-B99B-1921B66611F2}"/>
              </a:ext>
            </a:extLst>
          </p:cNvPr>
          <p:cNvSpPr txBox="1"/>
          <p:nvPr/>
        </p:nvSpPr>
        <p:spPr>
          <a:xfrm>
            <a:off x="1445678" y="4056185"/>
            <a:ext cx="646762"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S</a:t>
            </a:r>
          </a:p>
        </p:txBody>
      </p:sp>
      <p:sp>
        <p:nvSpPr>
          <p:cNvPr id="19" name="TextBox 18">
            <a:extLst>
              <a:ext uri="{FF2B5EF4-FFF2-40B4-BE49-F238E27FC236}">
                <a16:creationId xmlns:a16="http://schemas.microsoft.com/office/drawing/2014/main" id="{8FB25445-4FAC-497B-B473-41E3B4296BD3}"/>
              </a:ext>
            </a:extLst>
          </p:cNvPr>
          <p:cNvSpPr txBox="1"/>
          <p:nvPr/>
        </p:nvSpPr>
        <p:spPr>
          <a:xfrm>
            <a:off x="3025525" y="5208688"/>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20" name="TextBox 19">
            <a:extLst>
              <a:ext uri="{FF2B5EF4-FFF2-40B4-BE49-F238E27FC236}">
                <a16:creationId xmlns:a16="http://schemas.microsoft.com/office/drawing/2014/main" id="{0F3A0528-F287-4826-9175-3D6C77D87890}"/>
              </a:ext>
            </a:extLst>
          </p:cNvPr>
          <p:cNvSpPr txBox="1"/>
          <p:nvPr/>
        </p:nvSpPr>
        <p:spPr>
          <a:xfrm flipH="1">
            <a:off x="3133569" y="4784232"/>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Measurable</a:t>
            </a:r>
          </a:p>
        </p:txBody>
      </p:sp>
      <p:sp>
        <p:nvSpPr>
          <p:cNvPr id="36" name="TextBox 35">
            <a:extLst>
              <a:ext uri="{FF2B5EF4-FFF2-40B4-BE49-F238E27FC236}">
                <a16:creationId xmlns:a16="http://schemas.microsoft.com/office/drawing/2014/main" id="{933B52D7-5C41-4B22-ADB7-0979DD60CEA1}"/>
              </a:ext>
            </a:extLst>
          </p:cNvPr>
          <p:cNvSpPr txBox="1"/>
          <p:nvPr/>
        </p:nvSpPr>
        <p:spPr>
          <a:xfrm>
            <a:off x="5188996" y="2618542"/>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37" name="TextBox 36">
            <a:extLst>
              <a:ext uri="{FF2B5EF4-FFF2-40B4-BE49-F238E27FC236}">
                <a16:creationId xmlns:a16="http://schemas.microsoft.com/office/drawing/2014/main" id="{8403E989-C374-4E61-A332-9010DEDC3A4F}"/>
              </a:ext>
            </a:extLst>
          </p:cNvPr>
          <p:cNvSpPr txBox="1"/>
          <p:nvPr/>
        </p:nvSpPr>
        <p:spPr>
          <a:xfrm flipH="1">
            <a:off x="5297040" y="2194086"/>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Achievable</a:t>
            </a:r>
          </a:p>
        </p:txBody>
      </p:sp>
      <p:sp>
        <p:nvSpPr>
          <p:cNvPr id="45" name="TextBox 44">
            <a:extLst>
              <a:ext uri="{FF2B5EF4-FFF2-40B4-BE49-F238E27FC236}">
                <a16:creationId xmlns:a16="http://schemas.microsoft.com/office/drawing/2014/main" id="{BFC41C6D-021F-4941-BB94-FDC3B137A378}"/>
              </a:ext>
            </a:extLst>
          </p:cNvPr>
          <p:cNvSpPr txBox="1"/>
          <p:nvPr/>
        </p:nvSpPr>
        <p:spPr>
          <a:xfrm>
            <a:off x="7352467" y="5208688"/>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46" name="TextBox 45">
            <a:extLst>
              <a:ext uri="{FF2B5EF4-FFF2-40B4-BE49-F238E27FC236}">
                <a16:creationId xmlns:a16="http://schemas.microsoft.com/office/drawing/2014/main" id="{C2DC9E12-4029-4897-858C-F7F7D4A821F8}"/>
              </a:ext>
            </a:extLst>
          </p:cNvPr>
          <p:cNvSpPr txBox="1"/>
          <p:nvPr/>
        </p:nvSpPr>
        <p:spPr>
          <a:xfrm flipH="1">
            <a:off x="7460511" y="4784232"/>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Realistic</a:t>
            </a:r>
          </a:p>
        </p:txBody>
      </p:sp>
      <p:sp>
        <p:nvSpPr>
          <p:cNvPr id="54" name="TextBox 53">
            <a:extLst>
              <a:ext uri="{FF2B5EF4-FFF2-40B4-BE49-F238E27FC236}">
                <a16:creationId xmlns:a16="http://schemas.microsoft.com/office/drawing/2014/main" id="{76A16C5F-B4DC-4AB0-8055-38984E8EBADB}"/>
              </a:ext>
            </a:extLst>
          </p:cNvPr>
          <p:cNvSpPr txBox="1"/>
          <p:nvPr/>
        </p:nvSpPr>
        <p:spPr>
          <a:xfrm>
            <a:off x="9515936" y="2618542"/>
            <a:ext cx="18140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too go frequently terminated you greater a nay the.</a:t>
            </a:r>
          </a:p>
        </p:txBody>
      </p:sp>
      <p:sp>
        <p:nvSpPr>
          <p:cNvPr id="55" name="TextBox 54">
            <a:extLst>
              <a:ext uri="{FF2B5EF4-FFF2-40B4-BE49-F238E27FC236}">
                <a16:creationId xmlns:a16="http://schemas.microsoft.com/office/drawing/2014/main" id="{69C5250E-9463-47A9-ABFF-A434A2B47909}"/>
              </a:ext>
            </a:extLst>
          </p:cNvPr>
          <p:cNvSpPr txBox="1"/>
          <p:nvPr/>
        </p:nvSpPr>
        <p:spPr>
          <a:xfrm flipH="1">
            <a:off x="9623980" y="2194086"/>
            <a:ext cx="15979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Timely</a:t>
            </a:r>
          </a:p>
        </p:txBody>
      </p:sp>
      <p:sp>
        <p:nvSpPr>
          <p:cNvPr id="59" name="Oval 58">
            <a:extLst>
              <a:ext uri="{FF2B5EF4-FFF2-40B4-BE49-F238E27FC236}">
                <a16:creationId xmlns:a16="http://schemas.microsoft.com/office/drawing/2014/main" id="{01FF26EC-DB6B-490F-8AB6-DF65EDA11760}"/>
              </a:ext>
            </a:extLst>
          </p:cNvPr>
          <p:cNvSpPr/>
          <p:nvPr/>
        </p:nvSpPr>
        <p:spPr>
          <a:xfrm>
            <a:off x="3448329" y="3236850"/>
            <a:ext cx="968402" cy="96840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TextBox 59">
            <a:extLst>
              <a:ext uri="{FF2B5EF4-FFF2-40B4-BE49-F238E27FC236}">
                <a16:creationId xmlns:a16="http://schemas.microsoft.com/office/drawing/2014/main" id="{11DEFB31-2414-4E9E-9DA3-84D61B1BAE17}"/>
              </a:ext>
            </a:extLst>
          </p:cNvPr>
          <p:cNvSpPr txBox="1"/>
          <p:nvPr/>
        </p:nvSpPr>
        <p:spPr>
          <a:xfrm>
            <a:off x="3609149" y="3336331"/>
            <a:ext cx="646762"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M</a:t>
            </a:r>
          </a:p>
        </p:txBody>
      </p:sp>
      <p:sp>
        <p:nvSpPr>
          <p:cNvPr id="62" name="Oval 61">
            <a:extLst>
              <a:ext uri="{FF2B5EF4-FFF2-40B4-BE49-F238E27FC236}">
                <a16:creationId xmlns:a16="http://schemas.microsoft.com/office/drawing/2014/main" id="{2ED97177-BED5-452B-AEC7-8F73D52E718B}"/>
              </a:ext>
            </a:extLst>
          </p:cNvPr>
          <p:cNvSpPr/>
          <p:nvPr/>
        </p:nvSpPr>
        <p:spPr>
          <a:xfrm>
            <a:off x="5611800" y="3956704"/>
            <a:ext cx="968402" cy="96840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BF1C1A39-2E15-438E-90CA-ABFFDCCD9B22}"/>
              </a:ext>
            </a:extLst>
          </p:cNvPr>
          <p:cNvSpPr txBox="1"/>
          <p:nvPr/>
        </p:nvSpPr>
        <p:spPr>
          <a:xfrm>
            <a:off x="5772620" y="4056185"/>
            <a:ext cx="646762"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A</a:t>
            </a:r>
          </a:p>
        </p:txBody>
      </p:sp>
      <p:sp>
        <p:nvSpPr>
          <p:cNvPr id="65" name="Oval 64">
            <a:extLst>
              <a:ext uri="{FF2B5EF4-FFF2-40B4-BE49-F238E27FC236}">
                <a16:creationId xmlns:a16="http://schemas.microsoft.com/office/drawing/2014/main" id="{6343D1EA-CEEC-4728-A0A7-F4B0F1C3CC3F}"/>
              </a:ext>
            </a:extLst>
          </p:cNvPr>
          <p:cNvSpPr/>
          <p:nvPr/>
        </p:nvSpPr>
        <p:spPr>
          <a:xfrm>
            <a:off x="7775271" y="3236850"/>
            <a:ext cx="968402" cy="968402"/>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TextBox 65">
            <a:extLst>
              <a:ext uri="{FF2B5EF4-FFF2-40B4-BE49-F238E27FC236}">
                <a16:creationId xmlns:a16="http://schemas.microsoft.com/office/drawing/2014/main" id="{751CA15B-87FA-4750-924D-A2A2174B2A88}"/>
              </a:ext>
            </a:extLst>
          </p:cNvPr>
          <p:cNvSpPr txBox="1"/>
          <p:nvPr/>
        </p:nvSpPr>
        <p:spPr>
          <a:xfrm>
            <a:off x="7936091" y="3336331"/>
            <a:ext cx="646762"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R</a:t>
            </a:r>
          </a:p>
        </p:txBody>
      </p:sp>
      <p:sp>
        <p:nvSpPr>
          <p:cNvPr id="68" name="Oval 67">
            <a:extLst>
              <a:ext uri="{FF2B5EF4-FFF2-40B4-BE49-F238E27FC236}">
                <a16:creationId xmlns:a16="http://schemas.microsoft.com/office/drawing/2014/main" id="{391E698E-DC2A-414A-9D05-3DD1E8E9C9FC}"/>
              </a:ext>
            </a:extLst>
          </p:cNvPr>
          <p:cNvSpPr/>
          <p:nvPr/>
        </p:nvSpPr>
        <p:spPr>
          <a:xfrm>
            <a:off x="9938740" y="3956704"/>
            <a:ext cx="968402" cy="968402"/>
          </a:xfrm>
          <a:prstGeom prst="ellipse">
            <a:avLst/>
          </a:prstGeom>
          <a:noFill/>
          <a:ln w="190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TextBox 68">
            <a:extLst>
              <a:ext uri="{FF2B5EF4-FFF2-40B4-BE49-F238E27FC236}">
                <a16:creationId xmlns:a16="http://schemas.microsoft.com/office/drawing/2014/main" id="{5A428958-47DD-44C0-A808-BBD761AC2E2D}"/>
              </a:ext>
            </a:extLst>
          </p:cNvPr>
          <p:cNvSpPr txBox="1"/>
          <p:nvPr/>
        </p:nvSpPr>
        <p:spPr>
          <a:xfrm>
            <a:off x="10099560" y="4056185"/>
            <a:ext cx="646762" cy="769441"/>
          </a:xfrm>
          <a:prstGeom prst="rect">
            <a:avLst/>
          </a:prstGeom>
          <a:noFill/>
        </p:spPr>
        <p:txBody>
          <a:bodyPr wrap="square" rtlCol="0">
            <a:spAutoFit/>
          </a:bodyPr>
          <a:lstStyle/>
          <a:p>
            <a:pPr algn="ctr"/>
            <a:r>
              <a:rPr lang="en-US" sz="4400">
                <a:solidFill>
                  <a:schemeClr val="accent4">
                    <a:lumMod val="75000"/>
                  </a:schemeClr>
                </a:solidFill>
                <a:latin typeface="Inter" panose="020B0502030000000004" pitchFamily="34" charset="0"/>
                <a:ea typeface="Inter" panose="020B0502030000000004" pitchFamily="34" charset="0"/>
              </a:rPr>
              <a:t>T</a:t>
            </a:r>
          </a:p>
        </p:txBody>
      </p:sp>
      <p:cxnSp>
        <p:nvCxnSpPr>
          <p:cNvPr id="71" name="Straight Connector 70">
            <a:extLst>
              <a:ext uri="{FF2B5EF4-FFF2-40B4-BE49-F238E27FC236}">
                <a16:creationId xmlns:a16="http://schemas.microsoft.com/office/drawing/2014/main" id="{3A45DD19-A37A-4061-964F-565535142B21}"/>
              </a:ext>
            </a:extLst>
          </p:cNvPr>
          <p:cNvCxnSpPr>
            <a:cxnSpLocks/>
          </p:cNvCxnSpPr>
          <p:nvPr/>
        </p:nvCxnSpPr>
        <p:spPr>
          <a:xfrm>
            <a:off x="2676065" y="3962400"/>
            <a:ext cx="0" cy="200547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A54529C-504B-43E2-ADD4-CC9279044306}"/>
              </a:ext>
            </a:extLst>
          </p:cNvPr>
          <p:cNvCxnSpPr>
            <a:cxnSpLocks/>
          </p:cNvCxnSpPr>
          <p:nvPr/>
        </p:nvCxnSpPr>
        <p:spPr>
          <a:xfrm>
            <a:off x="4839536" y="2194086"/>
            <a:ext cx="0" cy="200547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FAFAF29-6E21-47AF-9235-3945C1C6DB2F}"/>
              </a:ext>
            </a:extLst>
          </p:cNvPr>
          <p:cNvCxnSpPr>
            <a:cxnSpLocks/>
          </p:cNvCxnSpPr>
          <p:nvPr/>
        </p:nvCxnSpPr>
        <p:spPr>
          <a:xfrm>
            <a:off x="7003007" y="3962400"/>
            <a:ext cx="0" cy="200547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5E8B5A1-8204-49D8-998B-8EB05B8C509C}"/>
              </a:ext>
            </a:extLst>
          </p:cNvPr>
          <p:cNvCxnSpPr>
            <a:cxnSpLocks/>
          </p:cNvCxnSpPr>
          <p:nvPr/>
        </p:nvCxnSpPr>
        <p:spPr>
          <a:xfrm>
            <a:off x="9166478" y="2194086"/>
            <a:ext cx="0" cy="200547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6" name="Freeform 77">
            <a:extLst>
              <a:ext uri="{FF2B5EF4-FFF2-40B4-BE49-F238E27FC236}">
                <a16:creationId xmlns:a16="http://schemas.microsoft.com/office/drawing/2014/main" id="{F17B55E3-FBC8-4B04-BF85-72B593DC8260}"/>
              </a:ext>
            </a:extLst>
          </p:cNvPr>
          <p:cNvSpPr>
            <a:spLocks noChangeArrowheads="1"/>
          </p:cNvSpPr>
          <p:nvPr/>
        </p:nvSpPr>
        <p:spPr bwMode="auto">
          <a:xfrm>
            <a:off x="5863272" y="5575040"/>
            <a:ext cx="465458" cy="392830"/>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tx2">
              <a:lumMod val="25000"/>
              <a:lumOff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7" name="Freeform 81">
            <a:extLst>
              <a:ext uri="{FF2B5EF4-FFF2-40B4-BE49-F238E27FC236}">
                <a16:creationId xmlns:a16="http://schemas.microsoft.com/office/drawing/2014/main" id="{FAB65298-AD94-49A4-B95A-FEB4A5C810BE}"/>
              </a:ext>
            </a:extLst>
          </p:cNvPr>
          <p:cNvSpPr>
            <a:spLocks noEditPoints="1"/>
          </p:cNvSpPr>
          <p:nvPr/>
        </p:nvSpPr>
        <p:spPr bwMode="auto">
          <a:xfrm>
            <a:off x="8023977" y="2194086"/>
            <a:ext cx="470990" cy="301568"/>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chemeClr val="tx2">
              <a:lumMod val="25000"/>
              <a:lumOff val="75000"/>
            </a:schemeClr>
          </a:solidFill>
          <a:ln>
            <a:noFill/>
          </a:ln>
        </p:spPr>
        <p:txBody>
          <a:bodyPr/>
          <a:lstStyle/>
          <a:p>
            <a:endParaRPr lang="en-US" dirty="0">
              <a:latin typeface="Roboto" panose="02000000000000000000" pitchFamily="2" charset="0"/>
            </a:endParaRPr>
          </a:p>
        </p:txBody>
      </p:sp>
      <p:sp>
        <p:nvSpPr>
          <p:cNvPr id="78" name="Freeform 19">
            <a:extLst>
              <a:ext uri="{FF2B5EF4-FFF2-40B4-BE49-F238E27FC236}">
                <a16:creationId xmlns:a16="http://schemas.microsoft.com/office/drawing/2014/main" id="{8E6BAFFB-009C-403A-9583-58D68189FA3E}"/>
              </a:ext>
            </a:extLst>
          </p:cNvPr>
          <p:cNvSpPr>
            <a:spLocks noEditPoints="1"/>
          </p:cNvSpPr>
          <p:nvPr/>
        </p:nvSpPr>
        <p:spPr bwMode="auto">
          <a:xfrm>
            <a:off x="1478101" y="5361324"/>
            <a:ext cx="581916" cy="606546"/>
          </a:xfrm>
          <a:custGeom>
            <a:avLst/>
            <a:gdLst>
              <a:gd name="T0" fmla="*/ 924 w 1492"/>
              <a:gd name="T1" fmla="*/ 1404 h 1555"/>
              <a:gd name="T2" fmla="*/ 851 w 1492"/>
              <a:gd name="T3" fmla="*/ 1517 h 1555"/>
              <a:gd name="T4" fmla="*/ 691 w 1492"/>
              <a:gd name="T5" fmla="*/ 1555 h 1555"/>
              <a:gd name="T6" fmla="*/ 630 w 1492"/>
              <a:gd name="T7" fmla="*/ 1476 h 1555"/>
              <a:gd name="T8" fmla="*/ 569 w 1492"/>
              <a:gd name="T9" fmla="*/ 1359 h 1555"/>
              <a:gd name="T10" fmla="*/ 880 w 1492"/>
              <a:gd name="T11" fmla="*/ 1315 h 1555"/>
              <a:gd name="T12" fmla="*/ 1129 w 1492"/>
              <a:gd name="T13" fmla="*/ 747 h 1555"/>
              <a:gd name="T14" fmla="*/ 928 w 1492"/>
              <a:gd name="T15" fmla="*/ 1203 h 1555"/>
              <a:gd name="T16" fmla="*/ 627 w 1492"/>
              <a:gd name="T17" fmla="*/ 1257 h 1555"/>
              <a:gd name="T18" fmla="*/ 470 w 1492"/>
              <a:gd name="T19" fmla="*/ 1012 h 1555"/>
              <a:gd name="T20" fmla="*/ 744 w 1492"/>
              <a:gd name="T21" fmla="*/ 364 h 1555"/>
              <a:gd name="T22" fmla="*/ 789 w 1492"/>
              <a:gd name="T23" fmla="*/ 515 h 1555"/>
              <a:gd name="T24" fmla="*/ 470 w 1492"/>
              <a:gd name="T25" fmla="*/ 748 h 1555"/>
              <a:gd name="T26" fmla="*/ 556 w 1492"/>
              <a:gd name="T27" fmla="*/ 748 h 1555"/>
              <a:gd name="T28" fmla="*/ 789 w 1492"/>
              <a:gd name="T29" fmla="*/ 515 h 1555"/>
              <a:gd name="T30" fmla="*/ 789 w 1492"/>
              <a:gd name="T31" fmla="*/ 195 h 1555"/>
              <a:gd name="T32" fmla="*/ 746 w 1492"/>
              <a:gd name="T33" fmla="*/ 0 h 1555"/>
              <a:gd name="T34" fmla="*/ 703 w 1492"/>
              <a:gd name="T35" fmla="*/ 195 h 1555"/>
              <a:gd name="T36" fmla="*/ 238 w 1492"/>
              <a:gd name="T37" fmla="*/ 746 h 1555"/>
              <a:gd name="T38" fmla="*/ 43 w 1492"/>
              <a:gd name="T39" fmla="*/ 703 h 1555"/>
              <a:gd name="T40" fmla="*/ 43 w 1492"/>
              <a:gd name="T41" fmla="*/ 789 h 1555"/>
              <a:gd name="T42" fmla="*/ 238 w 1492"/>
              <a:gd name="T43" fmla="*/ 746 h 1555"/>
              <a:gd name="T44" fmla="*/ 1298 w 1492"/>
              <a:gd name="T45" fmla="*/ 703 h 1555"/>
              <a:gd name="T46" fmla="*/ 1298 w 1492"/>
              <a:gd name="T47" fmla="*/ 789 h 1555"/>
              <a:gd name="T48" fmla="*/ 1492 w 1492"/>
              <a:gd name="T49" fmla="*/ 746 h 1555"/>
              <a:gd name="T50" fmla="*/ 326 w 1492"/>
              <a:gd name="T51" fmla="*/ 1106 h 1555"/>
              <a:gd name="T52" fmla="*/ 219 w 1492"/>
              <a:gd name="T53" fmla="*/ 1274 h 1555"/>
              <a:gd name="T54" fmla="*/ 279 w 1492"/>
              <a:gd name="T55" fmla="*/ 1274 h 1555"/>
              <a:gd name="T56" fmla="*/ 387 w 1492"/>
              <a:gd name="T57" fmla="*/ 1106 h 1555"/>
              <a:gd name="T58" fmla="*/ 1136 w 1492"/>
              <a:gd name="T59" fmla="*/ 399 h 1555"/>
              <a:gd name="T60" fmla="*/ 1274 w 1492"/>
              <a:gd name="T61" fmla="*/ 280 h 1555"/>
              <a:gd name="T62" fmla="*/ 1213 w 1492"/>
              <a:gd name="T63" fmla="*/ 219 h 1555"/>
              <a:gd name="T64" fmla="*/ 1106 w 1492"/>
              <a:gd name="T65" fmla="*/ 387 h 1555"/>
              <a:gd name="T66" fmla="*/ 326 w 1492"/>
              <a:gd name="T67" fmla="*/ 387 h 1555"/>
              <a:gd name="T68" fmla="*/ 387 w 1492"/>
              <a:gd name="T69" fmla="*/ 387 h 1555"/>
              <a:gd name="T70" fmla="*/ 279 w 1492"/>
              <a:gd name="T71" fmla="*/ 218 h 1555"/>
              <a:gd name="T72" fmla="*/ 218 w 1492"/>
              <a:gd name="T73" fmla="*/ 279 h 1555"/>
              <a:gd name="T74" fmla="*/ 1167 w 1492"/>
              <a:gd name="T75" fmla="*/ 1106 h 1555"/>
              <a:gd name="T76" fmla="*/ 1106 w 1492"/>
              <a:gd name="T77" fmla="*/ 1167 h 1555"/>
              <a:gd name="T78" fmla="*/ 1243 w 1492"/>
              <a:gd name="T79" fmla="*/ 1287 h 1555"/>
              <a:gd name="T80" fmla="*/ 1274 w 1492"/>
              <a:gd name="T81" fmla="*/ 1213 h 1555"/>
              <a:gd name="T82" fmla="*/ 1167 w 1492"/>
              <a:gd name="T83" fmla="*/ 1106 h 1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2" h="1555">
                <a:moveTo>
                  <a:pt x="924" y="1359"/>
                </a:moveTo>
                <a:cubicBezTo>
                  <a:pt x="924" y="1404"/>
                  <a:pt x="924" y="1404"/>
                  <a:pt x="924" y="1404"/>
                </a:cubicBezTo>
                <a:cubicBezTo>
                  <a:pt x="924" y="1441"/>
                  <a:pt x="897" y="1471"/>
                  <a:pt x="862" y="1476"/>
                </a:cubicBezTo>
                <a:cubicBezTo>
                  <a:pt x="851" y="1517"/>
                  <a:pt x="851" y="1517"/>
                  <a:pt x="851" y="1517"/>
                </a:cubicBezTo>
                <a:cubicBezTo>
                  <a:pt x="845" y="1540"/>
                  <a:pt x="825" y="1555"/>
                  <a:pt x="802" y="1555"/>
                </a:cubicBezTo>
                <a:cubicBezTo>
                  <a:pt x="691" y="1555"/>
                  <a:pt x="691" y="1555"/>
                  <a:pt x="691" y="1555"/>
                </a:cubicBezTo>
                <a:cubicBezTo>
                  <a:pt x="667" y="1555"/>
                  <a:pt x="647" y="1540"/>
                  <a:pt x="641" y="1517"/>
                </a:cubicBezTo>
                <a:cubicBezTo>
                  <a:pt x="630" y="1476"/>
                  <a:pt x="630" y="1476"/>
                  <a:pt x="630" y="1476"/>
                </a:cubicBezTo>
                <a:cubicBezTo>
                  <a:pt x="595" y="1470"/>
                  <a:pt x="569" y="1441"/>
                  <a:pt x="569" y="1404"/>
                </a:cubicBezTo>
                <a:cubicBezTo>
                  <a:pt x="569" y="1359"/>
                  <a:pt x="569" y="1359"/>
                  <a:pt x="569" y="1359"/>
                </a:cubicBezTo>
                <a:cubicBezTo>
                  <a:pt x="569" y="1334"/>
                  <a:pt x="588" y="1315"/>
                  <a:pt x="612" y="1315"/>
                </a:cubicBezTo>
                <a:cubicBezTo>
                  <a:pt x="880" y="1315"/>
                  <a:pt x="880" y="1315"/>
                  <a:pt x="880" y="1315"/>
                </a:cubicBezTo>
                <a:cubicBezTo>
                  <a:pt x="904" y="1315"/>
                  <a:pt x="924" y="1335"/>
                  <a:pt x="924" y="1359"/>
                </a:cubicBezTo>
                <a:close/>
                <a:moveTo>
                  <a:pt x="1129" y="747"/>
                </a:moveTo>
                <a:cubicBezTo>
                  <a:pt x="1129" y="850"/>
                  <a:pt x="1088" y="944"/>
                  <a:pt x="1022" y="1012"/>
                </a:cubicBezTo>
                <a:cubicBezTo>
                  <a:pt x="971" y="1065"/>
                  <a:pt x="939" y="1132"/>
                  <a:pt x="928" y="1203"/>
                </a:cubicBezTo>
                <a:cubicBezTo>
                  <a:pt x="923" y="1234"/>
                  <a:pt x="896" y="1257"/>
                  <a:pt x="865" y="1257"/>
                </a:cubicBezTo>
                <a:cubicBezTo>
                  <a:pt x="627" y="1257"/>
                  <a:pt x="627" y="1257"/>
                  <a:pt x="627" y="1257"/>
                </a:cubicBezTo>
                <a:cubicBezTo>
                  <a:pt x="596" y="1257"/>
                  <a:pt x="569" y="1234"/>
                  <a:pt x="565" y="1204"/>
                </a:cubicBezTo>
                <a:cubicBezTo>
                  <a:pt x="554" y="1132"/>
                  <a:pt x="521" y="1064"/>
                  <a:pt x="470" y="1012"/>
                </a:cubicBezTo>
                <a:cubicBezTo>
                  <a:pt x="405" y="944"/>
                  <a:pt x="364" y="852"/>
                  <a:pt x="363" y="751"/>
                </a:cubicBezTo>
                <a:cubicBezTo>
                  <a:pt x="361" y="538"/>
                  <a:pt x="531" y="365"/>
                  <a:pt x="744" y="364"/>
                </a:cubicBezTo>
                <a:cubicBezTo>
                  <a:pt x="956" y="362"/>
                  <a:pt x="1129" y="534"/>
                  <a:pt x="1129" y="747"/>
                </a:cubicBezTo>
                <a:close/>
                <a:moveTo>
                  <a:pt x="789" y="515"/>
                </a:moveTo>
                <a:cubicBezTo>
                  <a:pt x="789" y="491"/>
                  <a:pt x="770" y="471"/>
                  <a:pt x="746" y="471"/>
                </a:cubicBezTo>
                <a:cubicBezTo>
                  <a:pt x="594" y="471"/>
                  <a:pt x="470" y="595"/>
                  <a:pt x="470" y="748"/>
                </a:cubicBezTo>
                <a:cubicBezTo>
                  <a:pt x="470" y="772"/>
                  <a:pt x="489" y="791"/>
                  <a:pt x="513" y="791"/>
                </a:cubicBezTo>
                <a:cubicBezTo>
                  <a:pt x="537" y="791"/>
                  <a:pt x="556" y="772"/>
                  <a:pt x="556" y="748"/>
                </a:cubicBezTo>
                <a:cubicBezTo>
                  <a:pt x="556" y="643"/>
                  <a:pt x="642" y="558"/>
                  <a:pt x="746" y="558"/>
                </a:cubicBezTo>
                <a:cubicBezTo>
                  <a:pt x="770" y="558"/>
                  <a:pt x="789" y="539"/>
                  <a:pt x="789" y="515"/>
                </a:cubicBezTo>
                <a:close/>
                <a:moveTo>
                  <a:pt x="746" y="238"/>
                </a:moveTo>
                <a:cubicBezTo>
                  <a:pt x="770" y="238"/>
                  <a:pt x="789" y="219"/>
                  <a:pt x="789" y="195"/>
                </a:cubicBezTo>
                <a:cubicBezTo>
                  <a:pt x="789" y="43"/>
                  <a:pt x="789" y="43"/>
                  <a:pt x="789" y="43"/>
                </a:cubicBezTo>
                <a:cubicBezTo>
                  <a:pt x="789" y="20"/>
                  <a:pt x="770" y="0"/>
                  <a:pt x="746" y="0"/>
                </a:cubicBezTo>
                <a:cubicBezTo>
                  <a:pt x="722" y="0"/>
                  <a:pt x="703" y="19"/>
                  <a:pt x="703" y="43"/>
                </a:cubicBezTo>
                <a:cubicBezTo>
                  <a:pt x="703" y="195"/>
                  <a:pt x="703" y="195"/>
                  <a:pt x="703" y="195"/>
                </a:cubicBezTo>
                <a:cubicBezTo>
                  <a:pt x="703" y="219"/>
                  <a:pt x="723" y="238"/>
                  <a:pt x="746" y="238"/>
                </a:cubicBezTo>
                <a:close/>
                <a:moveTo>
                  <a:pt x="238" y="746"/>
                </a:moveTo>
                <a:cubicBezTo>
                  <a:pt x="238" y="723"/>
                  <a:pt x="219" y="703"/>
                  <a:pt x="195" y="703"/>
                </a:cubicBezTo>
                <a:cubicBezTo>
                  <a:pt x="43" y="703"/>
                  <a:pt x="43" y="703"/>
                  <a:pt x="43" y="703"/>
                </a:cubicBezTo>
                <a:cubicBezTo>
                  <a:pt x="20" y="703"/>
                  <a:pt x="0" y="722"/>
                  <a:pt x="0" y="746"/>
                </a:cubicBezTo>
                <a:cubicBezTo>
                  <a:pt x="0" y="770"/>
                  <a:pt x="19" y="789"/>
                  <a:pt x="43" y="789"/>
                </a:cubicBezTo>
                <a:cubicBezTo>
                  <a:pt x="195" y="789"/>
                  <a:pt x="195" y="789"/>
                  <a:pt x="195" y="789"/>
                </a:cubicBezTo>
                <a:cubicBezTo>
                  <a:pt x="219" y="789"/>
                  <a:pt x="238" y="770"/>
                  <a:pt x="238" y="746"/>
                </a:cubicBezTo>
                <a:close/>
                <a:moveTo>
                  <a:pt x="1449" y="703"/>
                </a:moveTo>
                <a:cubicBezTo>
                  <a:pt x="1298" y="703"/>
                  <a:pt x="1298" y="703"/>
                  <a:pt x="1298" y="703"/>
                </a:cubicBezTo>
                <a:cubicBezTo>
                  <a:pt x="1274" y="703"/>
                  <a:pt x="1255" y="722"/>
                  <a:pt x="1255" y="746"/>
                </a:cubicBezTo>
                <a:cubicBezTo>
                  <a:pt x="1255" y="770"/>
                  <a:pt x="1274" y="789"/>
                  <a:pt x="1298" y="789"/>
                </a:cubicBezTo>
                <a:cubicBezTo>
                  <a:pt x="1449" y="789"/>
                  <a:pt x="1449" y="789"/>
                  <a:pt x="1449" y="789"/>
                </a:cubicBezTo>
                <a:cubicBezTo>
                  <a:pt x="1473" y="789"/>
                  <a:pt x="1492" y="770"/>
                  <a:pt x="1492" y="746"/>
                </a:cubicBezTo>
                <a:cubicBezTo>
                  <a:pt x="1492" y="723"/>
                  <a:pt x="1473" y="703"/>
                  <a:pt x="1449" y="703"/>
                </a:cubicBezTo>
                <a:close/>
                <a:moveTo>
                  <a:pt x="326" y="1106"/>
                </a:moveTo>
                <a:cubicBezTo>
                  <a:pt x="219" y="1213"/>
                  <a:pt x="219" y="1213"/>
                  <a:pt x="219" y="1213"/>
                </a:cubicBezTo>
                <a:cubicBezTo>
                  <a:pt x="202" y="1230"/>
                  <a:pt x="202" y="1257"/>
                  <a:pt x="219" y="1274"/>
                </a:cubicBezTo>
                <a:cubicBezTo>
                  <a:pt x="227" y="1283"/>
                  <a:pt x="238" y="1287"/>
                  <a:pt x="249" y="1287"/>
                </a:cubicBezTo>
                <a:cubicBezTo>
                  <a:pt x="260" y="1287"/>
                  <a:pt x="271" y="1283"/>
                  <a:pt x="279" y="1274"/>
                </a:cubicBezTo>
                <a:cubicBezTo>
                  <a:pt x="387" y="1167"/>
                  <a:pt x="387" y="1167"/>
                  <a:pt x="387" y="1167"/>
                </a:cubicBezTo>
                <a:cubicBezTo>
                  <a:pt x="404" y="1150"/>
                  <a:pt x="404" y="1123"/>
                  <a:pt x="387" y="1106"/>
                </a:cubicBezTo>
                <a:cubicBezTo>
                  <a:pt x="370" y="1089"/>
                  <a:pt x="342" y="1089"/>
                  <a:pt x="326" y="1106"/>
                </a:cubicBezTo>
                <a:close/>
                <a:moveTo>
                  <a:pt x="1136" y="399"/>
                </a:moveTo>
                <a:cubicBezTo>
                  <a:pt x="1147" y="399"/>
                  <a:pt x="1158" y="395"/>
                  <a:pt x="1167" y="387"/>
                </a:cubicBezTo>
                <a:cubicBezTo>
                  <a:pt x="1274" y="280"/>
                  <a:pt x="1274" y="280"/>
                  <a:pt x="1274" y="280"/>
                </a:cubicBezTo>
                <a:cubicBezTo>
                  <a:pt x="1291" y="263"/>
                  <a:pt x="1291" y="236"/>
                  <a:pt x="1274" y="219"/>
                </a:cubicBezTo>
                <a:cubicBezTo>
                  <a:pt x="1257" y="202"/>
                  <a:pt x="1230" y="202"/>
                  <a:pt x="1213" y="219"/>
                </a:cubicBezTo>
                <a:cubicBezTo>
                  <a:pt x="1106" y="326"/>
                  <a:pt x="1106" y="326"/>
                  <a:pt x="1106" y="326"/>
                </a:cubicBezTo>
                <a:cubicBezTo>
                  <a:pt x="1089" y="343"/>
                  <a:pt x="1089" y="370"/>
                  <a:pt x="1106" y="387"/>
                </a:cubicBezTo>
                <a:cubicBezTo>
                  <a:pt x="1114" y="395"/>
                  <a:pt x="1125" y="399"/>
                  <a:pt x="1136" y="399"/>
                </a:cubicBezTo>
                <a:close/>
                <a:moveTo>
                  <a:pt x="326" y="387"/>
                </a:moveTo>
                <a:cubicBezTo>
                  <a:pt x="334" y="395"/>
                  <a:pt x="345" y="399"/>
                  <a:pt x="356" y="399"/>
                </a:cubicBezTo>
                <a:cubicBezTo>
                  <a:pt x="367" y="399"/>
                  <a:pt x="378" y="395"/>
                  <a:pt x="387" y="387"/>
                </a:cubicBezTo>
                <a:cubicBezTo>
                  <a:pt x="404" y="370"/>
                  <a:pt x="404" y="342"/>
                  <a:pt x="387" y="325"/>
                </a:cubicBezTo>
                <a:cubicBezTo>
                  <a:pt x="279" y="218"/>
                  <a:pt x="279" y="218"/>
                  <a:pt x="279" y="218"/>
                </a:cubicBezTo>
                <a:cubicBezTo>
                  <a:pt x="262" y="201"/>
                  <a:pt x="235" y="201"/>
                  <a:pt x="218" y="218"/>
                </a:cubicBezTo>
                <a:cubicBezTo>
                  <a:pt x="201" y="235"/>
                  <a:pt x="201" y="262"/>
                  <a:pt x="218" y="279"/>
                </a:cubicBezTo>
                <a:lnTo>
                  <a:pt x="326" y="387"/>
                </a:lnTo>
                <a:close/>
                <a:moveTo>
                  <a:pt x="1167" y="1106"/>
                </a:moveTo>
                <a:cubicBezTo>
                  <a:pt x="1150" y="1089"/>
                  <a:pt x="1123" y="1089"/>
                  <a:pt x="1106" y="1106"/>
                </a:cubicBezTo>
                <a:cubicBezTo>
                  <a:pt x="1089" y="1123"/>
                  <a:pt x="1089" y="1150"/>
                  <a:pt x="1106" y="1167"/>
                </a:cubicBezTo>
                <a:cubicBezTo>
                  <a:pt x="1213" y="1274"/>
                  <a:pt x="1213" y="1274"/>
                  <a:pt x="1213" y="1274"/>
                </a:cubicBezTo>
                <a:cubicBezTo>
                  <a:pt x="1221" y="1283"/>
                  <a:pt x="1232" y="1287"/>
                  <a:pt x="1243" y="1287"/>
                </a:cubicBezTo>
                <a:cubicBezTo>
                  <a:pt x="1254" y="1287"/>
                  <a:pt x="1265" y="1283"/>
                  <a:pt x="1274" y="1274"/>
                </a:cubicBezTo>
                <a:cubicBezTo>
                  <a:pt x="1291" y="1257"/>
                  <a:pt x="1291" y="1230"/>
                  <a:pt x="1274" y="1213"/>
                </a:cubicBezTo>
                <a:lnTo>
                  <a:pt x="1167" y="1106"/>
                </a:lnTo>
                <a:close/>
                <a:moveTo>
                  <a:pt x="1167" y="1106"/>
                </a:moveTo>
                <a:cubicBezTo>
                  <a:pt x="1167" y="1106"/>
                  <a:pt x="1167" y="1106"/>
                  <a:pt x="1167" y="1106"/>
                </a:cubicBezTo>
              </a:path>
            </a:pathLst>
          </a:custGeom>
          <a:solidFill>
            <a:schemeClr val="tx2">
              <a:lumMod val="25000"/>
              <a:lumOff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9" name="Freeform 123">
            <a:extLst>
              <a:ext uri="{FF2B5EF4-FFF2-40B4-BE49-F238E27FC236}">
                <a16:creationId xmlns:a16="http://schemas.microsoft.com/office/drawing/2014/main" id="{377A0DC7-F8CC-453F-8D82-D160AFF4DDA1}"/>
              </a:ext>
            </a:extLst>
          </p:cNvPr>
          <p:cNvSpPr>
            <a:spLocks noChangeArrowheads="1"/>
          </p:cNvSpPr>
          <p:nvPr/>
        </p:nvSpPr>
        <p:spPr bwMode="auto">
          <a:xfrm>
            <a:off x="3705948" y="2194086"/>
            <a:ext cx="453164" cy="463784"/>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2">
              <a:lumMod val="25000"/>
              <a:lumOff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grpSp>
        <p:nvGrpSpPr>
          <p:cNvPr id="80" name="Group 1">
            <a:extLst>
              <a:ext uri="{FF2B5EF4-FFF2-40B4-BE49-F238E27FC236}">
                <a16:creationId xmlns:a16="http://schemas.microsoft.com/office/drawing/2014/main" id="{BDC32D1F-2F32-48CB-B61E-3E53B8F43DDF}"/>
              </a:ext>
            </a:extLst>
          </p:cNvPr>
          <p:cNvGrpSpPr>
            <a:grpSpLocks/>
          </p:cNvGrpSpPr>
          <p:nvPr/>
        </p:nvGrpSpPr>
        <p:grpSpPr bwMode="auto">
          <a:xfrm>
            <a:off x="10184366" y="5498008"/>
            <a:ext cx="477150" cy="469862"/>
            <a:chOff x="7197121" y="8332916"/>
            <a:chExt cx="553830" cy="543285"/>
          </a:xfrm>
          <a:solidFill>
            <a:schemeClr val="tx2">
              <a:lumMod val="25000"/>
              <a:lumOff val="75000"/>
            </a:schemeClr>
          </a:solidFill>
        </p:grpSpPr>
        <p:sp>
          <p:nvSpPr>
            <p:cNvPr id="81" name="Freeform 31">
              <a:extLst>
                <a:ext uri="{FF2B5EF4-FFF2-40B4-BE49-F238E27FC236}">
                  <a16:creationId xmlns:a16="http://schemas.microsoft.com/office/drawing/2014/main" id="{3FC104FE-E5C3-46BF-BB92-5CB32A8DFE41}"/>
                </a:ext>
              </a:extLst>
            </p:cNvPr>
            <p:cNvSpPr>
              <a:spLocks noChangeArrowheads="1"/>
            </p:cNvSpPr>
            <p:nvPr/>
          </p:nvSpPr>
          <p:spPr bwMode="auto">
            <a:xfrm>
              <a:off x="7197121" y="8332916"/>
              <a:ext cx="553830" cy="543285"/>
            </a:xfrm>
            <a:custGeom>
              <a:avLst/>
              <a:gdLst>
                <a:gd name="T0" fmla="*/ 276915 w 462"/>
                <a:gd name="T1" fmla="*/ 0 h 453"/>
                <a:gd name="T2" fmla="*/ 276915 w 462"/>
                <a:gd name="T3" fmla="*/ 0 h 453"/>
                <a:gd name="T4" fmla="*/ 0 w 462"/>
                <a:gd name="T5" fmla="*/ 266246 h 453"/>
                <a:gd name="T6" fmla="*/ 276915 w 462"/>
                <a:gd name="T7" fmla="*/ 542086 h 453"/>
                <a:gd name="T8" fmla="*/ 552631 w 462"/>
                <a:gd name="T9" fmla="*/ 266246 h 453"/>
                <a:gd name="T10" fmla="*/ 276915 w 462"/>
                <a:gd name="T11" fmla="*/ 0 h 453"/>
                <a:gd name="T12" fmla="*/ 276915 w 462"/>
                <a:gd name="T13" fmla="*/ 478523 h 453"/>
                <a:gd name="T14" fmla="*/ 276915 w 462"/>
                <a:gd name="T15" fmla="*/ 478523 h 453"/>
                <a:gd name="T16" fmla="*/ 63535 w 462"/>
                <a:gd name="T17" fmla="*/ 266246 h 453"/>
                <a:gd name="T18" fmla="*/ 276915 w 462"/>
                <a:gd name="T19" fmla="*/ 53969 h 453"/>
                <a:gd name="T20" fmla="*/ 489097 w 462"/>
                <a:gd name="T21" fmla="*/ 266246 h 453"/>
                <a:gd name="T22" fmla="*/ 276915 w 462"/>
                <a:gd name="T23" fmla="*/ 478523 h 45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82" name="Freeform 32">
              <a:extLst>
                <a:ext uri="{FF2B5EF4-FFF2-40B4-BE49-F238E27FC236}">
                  <a16:creationId xmlns:a16="http://schemas.microsoft.com/office/drawing/2014/main" id="{62E0F75A-388B-4F15-ACF5-71B9BBC9233D}"/>
                </a:ext>
              </a:extLst>
            </p:cNvPr>
            <p:cNvSpPr>
              <a:spLocks noChangeArrowheads="1"/>
            </p:cNvSpPr>
            <p:nvPr/>
          </p:nvSpPr>
          <p:spPr bwMode="auto">
            <a:xfrm>
              <a:off x="7450784" y="8450839"/>
              <a:ext cx="126832" cy="261114"/>
            </a:xfrm>
            <a:custGeom>
              <a:avLst/>
              <a:gdLst>
                <a:gd name="T0" fmla="*/ 42672 w 107"/>
                <a:gd name="T1" fmla="*/ 0 h 222"/>
                <a:gd name="T2" fmla="*/ 0 w 107"/>
                <a:gd name="T3" fmla="*/ 0 h 222"/>
                <a:gd name="T4" fmla="*/ 0 w 107"/>
                <a:gd name="T5" fmla="*/ 156433 h 222"/>
                <a:gd name="T6" fmla="*/ 105496 w 107"/>
                <a:gd name="T7" fmla="*/ 259938 h 222"/>
                <a:gd name="T8" fmla="*/ 125647 w 107"/>
                <a:gd name="T9" fmla="*/ 229357 h 222"/>
                <a:gd name="T10" fmla="*/ 42672 w 107"/>
                <a:gd name="T11" fmla="*/ 134086 h 222"/>
                <a:gd name="T12" fmla="*/ 42672 w 107"/>
                <a:gd name="T13" fmla="*/ 0 h 22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grpSp>
    </p:spTree>
    <p:extLst>
      <p:ext uri="{BB962C8B-B14F-4D97-AF65-F5344CB8AC3E}">
        <p14:creationId xmlns:p14="http://schemas.microsoft.com/office/powerpoint/2010/main" val="3539821576"/>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64F99312-0E52-4A21-AC50-350A8C2697C7}"/>
              </a:ext>
            </a:extLst>
          </p:cNvPr>
          <p:cNvSpPr/>
          <p:nvPr/>
        </p:nvSpPr>
        <p:spPr>
          <a:xfrm>
            <a:off x="687324" y="1994874"/>
            <a:ext cx="10817352" cy="596759"/>
          </a:xfrm>
          <a:prstGeom prst="rect">
            <a:avLst/>
          </a:prstGeom>
          <a:solidFill>
            <a:schemeClr val="bg1">
              <a:lumMod val="9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23">
            <a:extLst>
              <a:ext uri="{FF2B5EF4-FFF2-40B4-BE49-F238E27FC236}">
                <a16:creationId xmlns:a16="http://schemas.microsoft.com/office/drawing/2014/main" id="{4AF1F671-8BF8-47C3-BDD8-E10F7658F261}"/>
              </a:ext>
            </a:extLst>
          </p:cNvPr>
          <p:cNvSpPr/>
          <p:nvPr/>
        </p:nvSpPr>
        <p:spPr>
          <a:xfrm>
            <a:off x="687324" y="3188393"/>
            <a:ext cx="10817352" cy="596759"/>
          </a:xfrm>
          <a:prstGeom prst="rect">
            <a:avLst/>
          </a:prstGeom>
          <a:solidFill>
            <a:schemeClr val="bg1">
              <a:lumMod val="9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Rectangle 24">
            <a:extLst>
              <a:ext uri="{FF2B5EF4-FFF2-40B4-BE49-F238E27FC236}">
                <a16:creationId xmlns:a16="http://schemas.microsoft.com/office/drawing/2014/main" id="{AFFB72E4-72CE-487C-BB36-8492CBC16AEA}"/>
              </a:ext>
            </a:extLst>
          </p:cNvPr>
          <p:cNvSpPr/>
          <p:nvPr/>
        </p:nvSpPr>
        <p:spPr>
          <a:xfrm>
            <a:off x="687324" y="4381909"/>
            <a:ext cx="10817352" cy="596759"/>
          </a:xfrm>
          <a:prstGeom prst="rect">
            <a:avLst/>
          </a:prstGeom>
          <a:solidFill>
            <a:schemeClr val="bg1">
              <a:lumMod val="9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25">
            <a:extLst>
              <a:ext uri="{FF2B5EF4-FFF2-40B4-BE49-F238E27FC236}">
                <a16:creationId xmlns:a16="http://schemas.microsoft.com/office/drawing/2014/main" id="{19E28ECD-982A-46F5-8E43-92DD991D04BC}"/>
              </a:ext>
            </a:extLst>
          </p:cNvPr>
          <p:cNvSpPr/>
          <p:nvPr/>
        </p:nvSpPr>
        <p:spPr>
          <a:xfrm>
            <a:off x="687324" y="5575441"/>
            <a:ext cx="10817352" cy="596759"/>
          </a:xfrm>
          <a:prstGeom prst="rect">
            <a:avLst/>
          </a:prstGeom>
          <a:solidFill>
            <a:schemeClr val="bg1">
              <a:lumMod val="9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8E46C97E-248D-4052-94DB-A2A0571A218A}"/>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Gap Analysis</a:t>
            </a:r>
          </a:p>
        </p:txBody>
      </p:sp>
      <p:sp>
        <p:nvSpPr>
          <p:cNvPr id="4" name="TextBox 3">
            <a:extLst>
              <a:ext uri="{FF2B5EF4-FFF2-40B4-BE49-F238E27FC236}">
                <a16:creationId xmlns:a16="http://schemas.microsoft.com/office/drawing/2014/main" id="{20D6D91D-A0EB-49A5-94E6-1055C7D56CA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A19C65A9-740B-44BE-9610-C8329E5C4DF5}"/>
              </a:ext>
            </a:extLst>
          </p:cNvPr>
          <p:cNvSpPr/>
          <p:nvPr/>
        </p:nvSpPr>
        <p:spPr>
          <a:xfrm>
            <a:off x="687324" y="1994874"/>
            <a:ext cx="10817352" cy="4177326"/>
          </a:xfrm>
          <a:prstGeom prst="rect">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6" name="Straight Connector 5">
            <a:extLst>
              <a:ext uri="{FF2B5EF4-FFF2-40B4-BE49-F238E27FC236}">
                <a16:creationId xmlns:a16="http://schemas.microsoft.com/office/drawing/2014/main" id="{D211958E-7F28-4470-83AB-64E1228BF48D}"/>
              </a:ext>
            </a:extLst>
          </p:cNvPr>
          <p:cNvCxnSpPr>
            <a:cxnSpLocks/>
          </p:cNvCxnSpPr>
          <p:nvPr/>
        </p:nvCxnSpPr>
        <p:spPr>
          <a:xfrm>
            <a:off x="687324" y="2591635"/>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F9E3526-96FB-4D9A-98A7-AAF2DD508C6E}"/>
              </a:ext>
            </a:extLst>
          </p:cNvPr>
          <p:cNvCxnSpPr>
            <a:cxnSpLocks/>
          </p:cNvCxnSpPr>
          <p:nvPr/>
        </p:nvCxnSpPr>
        <p:spPr>
          <a:xfrm>
            <a:off x="687324" y="3188396"/>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4FBA801-D458-42B2-AAEA-4D50E87B639A}"/>
              </a:ext>
            </a:extLst>
          </p:cNvPr>
          <p:cNvCxnSpPr>
            <a:cxnSpLocks/>
          </p:cNvCxnSpPr>
          <p:nvPr/>
        </p:nvCxnSpPr>
        <p:spPr>
          <a:xfrm>
            <a:off x="687324" y="3785157"/>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824326-56AE-4E19-BCE4-DA1B52A46B89}"/>
              </a:ext>
            </a:extLst>
          </p:cNvPr>
          <p:cNvCxnSpPr>
            <a:cxnSpLocks/>
          </p:cNvCxnSpPr>
          <p:nvPr/>
        </p:nvCxnSpPr>
        <p:spPr>
          <a:xfrm>
            <a:off x="687324" y="4381918"/>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A1B0408-6739-41DC-A023-EBFE65836252}"/>
              </a:ext>
            </a:extLst>
          </p:cNvPr>
          <p:cNvCxnSpPr>
            <a:cxnSpLocks/>
          </p:cNvCxnSpPr>
          <p:nvPr/>
        </p:nvCxnSpPr>
        <p:spPr>
          <a:xfrm>
            <a:off x="687324" y="4978679"/>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0DF8A96-9D80-4598-943A-E602F11AA501}"/>
              </a:ext>
            </a:extLst>
          </p:cNvPr>
          <p:cNvCxnSpPr>
            <a:cxnSpLocks/>
          </p:cNvCxnSpPr>
          <p:nvPr/>
        </p:nvCxnSpPr>
        <p:spPr>
          <a:xfrm>
            <a:off x="687324" y="5575440"/>
            <a:ext cx="10817352"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128A55-C6C2-49A8-B687-0D3EA23C3741}"/>
              </a:ext>
            </a:extLst>
          </p:cNvPr>
          <p:cNvCxnSpPr/>
          <p:nvPr/>
        </p:nvCxnSpPr>
        <p:spPr>
          <a:xfrm>
            <a:off x="3391662" y="2591635"/>
            <a:ext cx="0" cy="358056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8A837D3-6015-4B43-B03C-66D0723420C8}"/>
              </a:ext>
            </a:extLst>
          </p:cNvPr>
          <p:cNvCxnSpPr/>
          <p:nvPr/>
        </p:nvCxnSpPr>
        <p:spPr>
          <a:xfrm>
            <a:off x="6096000" y="2591635"/>
            <a:ext cx="0" cy="358056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E9CBBB3-2362-4F5F-8D8F-59A8ACCC8F61}"/>
              </a:ext>
            </a:extLst>
          </p:cNvPr>
          <p:cNvCxnSpPr/>
          <p:nvPr/>
        </p:nvCxnSpPr>
        <p:spPr>
          <a:xfrm>
            <a:off x="8800338" y="2591635"/>
            <a:ext cx="0" cy="3580565"/>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38C6F486-A081-49C2-AFD9-826A618CEB47}"/>
              </a:ext>
            </a:extLst>
          </p:cNvPr>
          <p:cNvSpPr txBox="1"/>
          <p:nvPr/>
        </p:nvSpPr>
        <p:spPr>
          <a:xfrm>
            <a:off x="1132488" y="2689952"/>
            <a:ext cx="1814011" cy="400110"/>
          </a:xfrm>
          <a:prstGeom prst="rect">
            <a:avLst/>
          </a:prstGeom>
          <a:noFill/>
        </p:spPr>
        <p:txBody>
          <a:bodyPr wrap="square" rtlCol="0">
            <a:spAutoFit/>
          </a:bodyPr>
          <a:lstStyle/>
          <a:p>
            <a:pPr algn="ctr">
              <a:lnSpc>
                <a:spcPct val="150000"/>
              </a:lnSpc>
            </a:pPr>
            <a:r>
              <a:rPr lang="en-US" sz="15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Gap Dimension</a:t>
            </a:r>
          </a:p>
        </p:txBody>
      </p:sp>
      <p:sp>
        <p:nvSpPr>
          <p:cNvPr id="28" name="TextBox 27">
            <a:extLst>
              <a:ext uri="{FF2B5EF4-FFF2-40B4-BE49-F238E27FC236}">
                <a16:creationId xmlns:a16="http://schemas.microsoft.com/office/drawing/2014/main" id="{94C20496-3FEE-4FCC-B4DA-41182218A6BD}"/>
              </a:ext>
            </a:extLst>
          </p:cNvPr>
          <p:cNvSpPr txBox="1"/>
          <p:nvPr/>
        </p:nvSpPr>
        <p:spPr>
          <a:xfrm flipH="1">
            <a:off x="5239889" y="2108587"/>
            <a:ext cx="17122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Gap Analysis</a:t>
            </a:r>
          </a:p>
        </p:txBody>
      </p:sp>
      <p:sp>
        <p:nvSpPr>
          <p:cNvPr id="29" name="TextBox 28">
            <a:extLst>
              <a:ext uri="{FF2B5EF4-FFF2-40B4-BE49-F238E27FC236}">
                <a16:creationId xmlns:a16="http://schemas.microsoft.com/office/drawing/2014/main" id="{A1939840-50D6-4E1A-9353-B2C335FCD329}"/>
              </a:ext>
            </a:extLst>
          </p:cNvPr>
          <p:cNvSpPr txBox="1"/>
          <p:nvPr/>
        </p:nvSpPr>
        <p:spPr>
          <a:xfrm>
            <a:off x="1132488" y="3363662"/>
            <a:ext cx="1814011"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Role Segmentation</a:t>
            </a:r>
          </a:p>
        </p:txBody>
      </p:sp>
      <p:sp>
        <p:nvSpPr>
          <p:cNvPr id="30" name="TextBox 29">
            <a:extLst>
              <a:ext uri="{FF2B5EF4-FFF2-40B4-BE49-F238E27FC236}">
                <a16:creationId xmlns:a16="http://schemas.microsoft.com/office/drawing/2014/main" id="{9218B2AD-4F51-45CD-B854-D51E16994B53}"/>
              </a:ext>
            </a:extLst>
          </p:cNvPr>
          <p:cNvSpPr txBox="1"/>
          <p:nvPr/>
        </p:nvSpPr>
        <p:spPr>
          <a:xfrm>
            <a:off x="3836826" y="2689952"/>
            <a:ext cx="1814011" cy="400110"/>
          </a:xfrm>
          <a:prstGeom prst="rect">
            <a:avLst/>
          </a:prstGeom>
          <a:noFill/>
        </p:spPr>
        <p:txBody>
          <a:bodyPr wrap="square" rtlCol="0">
            <a:spAutoFit/>
          </a:bodyPr>
          <a:lstStyle/>
          <a:p>
            <a:pPr algn="ctr">
              <a:lnSpc>
                <a:spcPct val="150000"/>
              </a:lnSpc>
            </a:pPr>
            <a:r>
              <a:rPr lang="en-US" sz="15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Current State</a:t>
            </a:r>
          </a:p>
        </p:txBody>
      </p:sp>
      <p:sp>
        <p:nvSpPr>
          <p:cNvPr id="31" name="TextBox 30">
            <a:extLst>
              <a:ext uri="{FF2B5EF4-FFF2-40B4-BE49-F238E27FC236}">
                <a16:creationId xmlns:a16="http://schemas.microsoft.com/office/drawing/2014/main" id="{5133285F-FCDF-4CC2-9ECA-86D9CC7267F0}"/>
              </a:ext>
            </a:extLst>
          </p:cNvPr>
          <p:cNvSpPr txBox="1"/>
          <p:nvPr/>
        </p:nvSpPr>
        <p:spPr>
          <a:xfrm>
            <a:off x="6541164" y="2689952"/>
            <a:ext cx="1814011" cy="400110"/>
          </a:xfrm>
          <a:prstGeom prst="rect">
            <a:avLst/>
          </a:prstGeom>
          <a:noFill/>
        </p:spPr>
        <p:txBody>
          <a:bodyPr wrap="square" rtlCol="0">
            <a:spAutoFit/>
          </a:bodyPr>
          <a:lstStyle/>
          <a:p>
            <a:pPr algn="ctr">
              <a:lnSpc>
                <a:spcPct val="150000"/>
              </a:lnSpc>
            </a:pPr>
            <a:r>
              <a:rPr lang="en-US" sz="15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Future State</a:t>
            </a:r>
          </a:p>
        </p:txBody>
      </p:sp>
      <p:sp>
        <p:nvSpPr>
          <p:cNvPr id="32" name="TextBox 31">
            <a:extLst>
              <a:ext uri="{FF2B5EF4-FFF2-40B4-BE49-F238E27FC236}">
                <a16:creationId xmlns:a16="http://schemas.microsoft.com/office/drawing/2014/main" id="{7FA1618D-4C94-43C4-9914-0673D0740424}"/>
              </a:ext>
            </a:extLst>
          </p:cNvPr>
          <p:cNvSpPr txBox="1"/>
          <p:nvPr/>
        </p:nvSpPr>
        <p:spPr>
          <a:xfrm>
            <a:off x="9245501" y="2689952"/>
            <a:ext cx="1814011" cy="400110"/>
          </a:xfrm>
          <a:prstGeom prst="rect">
            <a:avLst/>
          </a:prstGeom>
          <a:noFill/>
        </p:spPr>
        <p:txBody>
          <a:bodyPr wrap="square" rtlCol="0">
            <a:spAutoFit/>
          </a:bodyPr>
          <a:lstStyle/>
          <a:p>
            <a:pPr algn="ctr">
              <a:lnSpc>
                <a:spcPct val="150000"/>
              </a:lnSpc>
            </a:pPr>
            <a:r>
              <a:rPr lang="en-US" sz="15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Gap</a:t>
            </a:r>
          </a:p>
        </p:txBody>
      </p:sp>
      <p:sp>
        <p:nvSpPr>
          <p:cNvPr id="33" name="TextBox 32">
            <a:extLst>
              <a:ext uri="{FF2B5EF4-FFF2-40B4-BE49-F238E27FC236}">
                <a16:creationId xmlns:a16="http://schemas.microsoft.com/office/drawing/2014/main" id="{013202CB-58DE-4676-8B48-71F03DEF6EFE}"/>
              </a:ext>
            </a:extLst>
          </p:cNvPr>
          <p:cNvSpPr txBox="1"/>
          <p:nvPr/>
        </p:nvSpPr>
        <p:spPr>
          <a:xfrm>
            <a:off x="1132488" y="3960426"/>
            <a:ext cx="1814011"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Headcount Requirements</a:t>
            </a:r>
          </a:p>
        </p:txBody>
      </p:sp>
      <p:sp>
        <p:nvSpPr>
          <p:cNvPr id="34" name="TextBox 33">
            <a:extLst>
              <a:ext uri="{FF2B5EF4-FFF2-40B4-BE49-F238E27FC236}">
                <a16:creationId xmlns:a16="http://schemas.microsoft.com/office/drawing/2014/main" id="{D6776055-6CAD-4BCB-AAD5-877435963D45}"/>
              </a:ext>
            </a:extLst>
          </p:cNvPr>
          <p:cNvSpPr txBox="1"/>
          <p:nvPr/>
        </p:nvSpPr>
        <p:spPr>
          <a:xfrm>
            <a:off x="1132488" y="4416113"/>
            <a:ext cx="181401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Technical/Business</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Skills</a:t>
            </a:r>
          </a:p>
        </p:txBody>
      </p:sp>
      <p:sp>
        <p:nvSpPr>
          <p:cNvPr id="35" name="TextBox 34">
            <a:extLst>
              <a:ext uri="{FF2B5EF4-FFF2-40B4-BE49-F238E27FC236}">
                <a16:creationId xmlns:a16="http://schemas.microsoft.com/office/drawing/2014/main" id="{72C36A3F-F72E-4052-9561-58DCAB0A7E32}"/>
              </a:ext>
            </a:extLst>
          </p:cNvPr>
          <p:cNvSpPr txBox="1"/>
          <p:nvPr/>
        </p:nvSpPr>
        <p:spPr>
          <a:xfrm>
            <a:off x="1132488" y="5012873"/>
            <a:ext cx="1814011"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Behavioral Characteristics / Other Competencies</a:t>
            </a:r>
          </a:p>
        </p:txBody>
      </p:sp>
      <p:sp>
        <p:nvSpPr>
          <p:cNvPr id="36" name="TextBox 35">
            <a:extLst>
              <a:ext uri="{FF2B5EF4-FFF2-40B4-BE49-F238E27FC236}">
                <a16:creationId xmlns:a16="http://schemas.microsoft.com/office/drawing/2014/main" id="{F224055B-CD05-4DC9-AC0C-0F7B557DE003}"/>
              </a:ext>
            </a:extLst>
          </p:cNvPr>
          <p:cNvSpPr txBox="1"/>
          <p:nvPr/>
        </p:nvSpPr>
        <p:spPr>
          <a:xfrm>
            <a:off x="1132488" y="5725062"/>
            <a:ext cx="1814011" cy="29751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Experiences and Education</a:t>
            </a:r>
          </a:p>
        </p:txBody>
      </p:sp>
      <p:grpSp>
        <p:nvGrpSpPr>
          <p:cNvPr id="41" name="Group 40">
            <a:extLst>
              <a:ext uri="{FF2B5EF4-FFF2-40B4-BE49-F238E27FC236}">
                <a16:creationId xmlns:a16="http://schemas.microsoft.com/office/drawing/2014/main" id="{3ADF4983-B82E-4DF3-98EE-53BE10B737A2}"/>
              </a:ext>
            </a:extLst>
          </p:cNvPr>
          <p:cNvGrpSpPr/>
          <p:nvPr/>
        </p:nvGrpSpPr>
        <p:grpSpPr>
          <a:xfrm>
            <a:off x="4097246" y="3392144"/>
            <a:ext cx="1295541" cy="189256"/>
            <a:chOff x="4048747" y="3392144"/>
            <a:chExt cx="1295541" cy="189256"/>
          </a:xfrm>
        </p:grpSpPr>
        <p:sp>
          <p:nvSpPr>
            <p:cNvPr id="37" name="Oval 36">
              <a:extLst>
                <a:ext uri="{FF2B5EF4-FFF2-40B4-BE49-F238E27FC236}">
                  <a16:creationId xmlns:a16="http://schemas.microsoft.com/office/drawing/2014/main" id="{2F375264-FC9A-4811-83A8-065DDE68EBCD}"/>
                </a:ext>
              </a:extLst>
            </p:cNvPr>
            <p:cNvSpPr/>
            <p:nvPr/>
          </p:nvSpPr>
          <p:spPr>
            <a:xfrm>
              <a:off x="4048747"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Oval 37">
              <a:extLst>
                <a:ext uri="{FF2B5EF4-FFF2-40B4-BE49-F238E27FC236}">
                  <a16:creationId xmlns:a16="http://schemas.microsoft.com/office/drawing/2014/main" id="{C0534B01-56FF-4C7A-8FC8-627DBE502DED}"/>
                </a:ext>
              </a:extLst>
            </p:cNvPr>
            <p:cNvSpPr/>
            <p:nvPr/>
          </p:nvSpPr>
          <p:spPr>
            <a:xfrm>
              <a:off x="4417509"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DA1071BB-9468-4391-AF07-1C4B3285FADE}"/>
                </a:ext>
              </a:extLst>
            </p:cNvPr>
            <p:cNvSpPr/>
            <p:nvPr/>
          </p:nvSpPr>
          <p:spPr>
            <a:xfrm>
              <a:off x="4786271"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Oval 39">
              <a:extLst>
                <a:ext uri="{FF2B5EF4-FFF2-40B4-BE49-F238E27FC236}">
                  <a16:creationId xmlns:a16="http://schemas.microsoft.com/office/drawing/2014/main" id="{FC87C999-C5B9-4CDC-97B6-79E32E82C4E3}"/>
                </a:ext>
              </a:extLst>
            </p:cNvPr>
            <p:cNvSpPr/>
            <p:nvPr/>
          </p:nvSpPr>
          <p:spPr>
            <a:xfrm>
              <a:off x="5155032"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42" name="Group 41">
            <a:extLst>
              <a:ext uri="{FF2B5EF4-FFF2-40B4-BE49-F238E27FC236}">
                <a16:creationId xmlns:a16="http://schemas.microsoft.com/office/drawing/2014/main" id="{FE0DB88C-3DF7-4691-823A-38824B6820F8}"/>
              </a:ext>
            </a:extLst>
          </p:cNvPr>
          <p:cNvGrpSpPr/>
          <p:nvPr/>
        </p:nvGrpSpPr>
        <p:grpSpPr>
          <a:xfrm>
            <a:off x="4097246" y="3988898"/>
            <a:ext cx="1295541" cy="189256"/>
            <a:chOff x="4048747" y="3392144"/>
            <a:chExt cx="1295541" cy="189256"/>
          </a:xfrm>
        </p:grpSpPr>
        <p:sp>
          <p:nvSpPr>
            <p:cNvPr id="43" name="Oval 42">
              <a:extLst>
                <a:ext uri="{FF2B5EF4-FFF2-40B4-BE49-F238E27FC236}">
                  <a16:creationId xmlns:a16="http://schemas.microsoft.com/office/drawing/2014/main" id="{F45A3EEF-E011-4541-BF48-44E4CD28DC06}"/>
                </a:ext>
              </a:extLst>
            </p:cNvPr>
            <p:cNvSpPr/>
            <p:nvPr/>
          </p:nvSpPr>
          <p:spPr>
            <a:xfrm>
              <a:off x="4048747"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Oval 43">
              <a:extLst>
                <a:ext uri="{FF2B5EF4-FFF2-40B4-BE49-F238E27FC236}">
                  <a16:creationId xmlns:a16="http://schemas.microsoft.com/office/drawing/2014/main" id="{0258DCDE-37CE-4240-BC1C-91388E56EBEE}"/>
                </a:ext>
              </a:extLst>
            </p:cNvPr>
            <p:cNvSpPr/>
            <p:nvPr/>
          </p:nvSpPr>
          <p:spPr>
            <a:xfrm>
              <a:off x="4417509"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Oval 44">
              <a:extLst>
                <a:ext uri="{FF2B5EF4-FFF2-40B4-BE49-F238E27FC236}">
                  <a16:creationId xmlns:a16="http://schemas.microsoft.com/office/drawing/2014/main" id="{F4F46586-0D2F-48FB-969E-69E64AC8F8C4}"/>
                </a:ext>
              </a:extLst>
            </p:cNvPr>
            <p:cNvSpPr/>
            <p:nvPr/>
          </p:nvSpPr>
          <p:spPr>
            <a:xfrm>
              <a:off x="4786271"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Oval 45">
              <a:extLst>
                <a:ext uri="{FF2B5EF4-FFF2-40B4-BE49-F238E27FC236}">
                  <a16:creationId xmlns:a16="http://schemas.microsoft.com/office/drawing/2014/main" id="{24BB56F5-9531-40FF-AD48-2E91D353E39C}"/>
                </a:ext>
              </a:extLst>
            </p:cNvPr>
            <p:cNvSpPr/>
            <p:nvPr/>
          </p:nvSpPr>
          <p:spPr>
            <a:xfrm>
              <a:off x="5155032"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47" name="Group 46">
            <a:extLst>
              <a:ext uri="{FF2B5EF4-FFF2-40B4-BE49-F238E27FC236}">
                <a16:creationId xmlns:a16="http://schemas.microsoft.com/office/drawing/2014/main" id="{17CF248D-9B48-4134-8F00-BE40713F2F6C}"/>
              </a:ext>
            </a:extLst>
          </p:cNvPr>
          <p:cNvGrpSpPr/>
          <p:nvPr/>
        </p:nvGrpSpPr>
        <p:grpSpPr>
          <a:xfrm>
            <a:off x="6800398" y="3392144"/>
            <a:ext cx="1295541" cy="189256"/>
            <a:chOff x="4048747" y="3392144"/>
            <a:chExt cx="1295541" cy="189256"/>
          </a:xfrm>
          <a:solidFill>
            <a:schemeClr val="accent2"/>
          </a:solidFill>
        </p:grpSpPr>
        <p:sp>
          <p:nvSpPr>
            <p:cNvPr id="48" name="Oval 47">
              <a:extLst>
                <a:ext uri="{FF2B5EF4-FFF2-40B4-BE49-F238E27FC236}">
                  <a16:creationId xmlns:a16="http://schemas.microsoft.com/office/drawing/2014/main" id="{A9F3A59C-24FB-437F-B123-F99BF7155F72}"/>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Oval 48">
              <a:extLst>
                <a:ext uri="{FF2B5EF4-FFF2-40B4-BE49-F238E27FC236}">
                  <a16:creationId xmlns:a16="http://schemas.microsoft.com/office/drawing/2014/main" id="{C6A904B4-BE18-4A24-9BB0-15CF74FC5672}"/>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Oval 49">
              <a:extLst>
                <a:ext uri="{FF2B5EF4-FFF2-40B4-BE49-F238E27FC236}">
                  <a16:creationId xmlns:a16="http://schemas.microsoft.com/office/drawing/2014/main" id="{83FC5A1A-B270-4888-8E96-05899036F8FF}"/>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Oval 50">
              <a:extLst>
                <a:ext uri="{FF2B5EF4-FFF2-40B4-BE49-F238E27FC236}">
                  <a16:creationId xmlns:a16="http://schemas.microsoft.com/office/drawing/2014/main" id="{A00D0083-85D1-40E7-89CF-D4684FE851C0}"/>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2" name="Group 51">
            <a:extLst>
              <a:ext uri="{FF2B5EF4-FFF2-40B4-BE49-F238E27FC236}">
                <a16:creationId xmlns:a16="http://schemas.microsoft.com/office/drawing/2014/main" id="{CB7FAAC0-AF63-4D6E-82C8-EFBCF7523B67}"/>
              </a:ext>
            </a:extLst>
          </p:cNvPr>
          <p:cNvGrpSpPr/>
          <p:nvPr/>
        </p:nvGrpSpPr>
        <p:grpSpPr>
          <a:xfrm>
            <a:off x="6800398" y="4585660"/>
            <a:ext cx="1295541" cy="189256"/>
            <a:chOff x="4048747" y="3392144"/>
            <a:chExt cx="1295541" cy="189256"/>
          </a:xfrm>
          <a:solidFill>
            <a:schemeClr val="accent2"/>
          </a:solidFill>
        </p:grpSpPr>
        <p:sp>
          <p:nvSpPr>
            <p:cNvPr id="53" name="Oval 52">
              <a:extLst>
                <a:ext uri="{FF2B5EF4-FFF2-40B4-BE49-F238E27FC236}">
                  <a16:creationId xmlns:a16="http://schemas.microsoft.com/office/drawing/2014/main" id="{D518C627-27F7-484B-8638-8D8459BAC47F}"/>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Oval 53">
              <a:extLst>
                <a:ext uri="{FF2B5EF4-FFF2-40B4-BE49-F238E27FC236}">
                  <a16:creationId xmlns:a16="http://schemas.microsoft.com/office/drawing/2014/main" id="{7BDB5335-0421-4FC2-98C3-BB0AC225627E}"/>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Oval 54">
              <a:extLst>
                <a:ext uri="{FF2B5EF4-FFF2-40B4-BE49-F238E27FC236}">
                  <a16:creationId xmlns:a16="http://schemas.microsoft.com/office/drawing/2014/main" id="{4E9AFB44-4997-4C0A-9F50-2F582B92DC71}"/>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Oval 55">
              <a:extLst>
                <a:ext uri="{FF2B5EF4-FFF2-40B4-BE49-F238E27FC236}">
                  <a16:creationId xmlns:a16="http://schemas.microsoft.com/office/drawing/2014/main" id="{90F84104-5E51-4B25-B232-AEFA53E78E1E}"/>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7" name="Group 56">
            <a:extLst>
              <a:ext uri="{FF2B5EF4-FFF2-40B4-BE49-F238E27FC236}">
                <a16:creationId xmlns:a16="http://schemas.microsoft.com/office/drawing/2014/main" id="{A010107D-EADF-4422-8C62-F206C94AA5A9}"/>
              </a:ext>
            </a:extLst>
          </p:cNvPr>
          <p:cNvGrpSpPr/>
          <p:nvPr/>
        </p:nvGrpSpPr>
        <p:grpSpPr>
          <a:xfrm>
            <a:off x="6800398" y="5182420"/>
            <a:ext cx="1295541" cy="189256"/>
            <a:chOff x="4048747" y="3392144"/>
            <a:chExt cx="1295541" cy="189256"/>
          </a:xfrm>
          <a:solidFill>
            <a:schemeClr val="accent2"/>
          </a:solidFill>
        </p:grpSpPr>
        <p:sp>
          <p:nvSpPr>
            <p:cNvPr id="58" name="Oval 57">
              <a:extLst>
                <a:ext uri="{FF2B5EF4-FFF2-40B4-BE49-F238E27FC236}">
                  <a16:creationId xmlns:a16="http://schemas.microsoft.com/office/drawing/2014/main" id="{200B3789-E390-4B9E-B616-0BE66DBA741B}"/>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D204EE1C-4661-4A10-9E7B-1A02C6C7A912}"/>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C97DEB08-F140-4E6D-A034-C04C067A3A85}"/>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Oval 60">
              <a:extLst>
                <a:ext uri="{FF2B5EF4-FFF2-40B4-BE49-F238E27FC236}">
                  <a16:creationId xmlns:a16="http://schemas.microsoft.com/office/drawing/2014/main" id="{5203A234-7CC5-4443-8E07-0417A4641B3D}"/>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2" name="Group 61">
            <a:extLst>
              <a:ext uri="{FF2B5EF4-FFF2-40B4-BE49-F238E27FC236}">
                <a16:creationId xmlns:a16="http://schemas.microsoft.com/office/drawing/2014/main" id="{5859CBD8-EC38-46B5-AFED-E35091BC833E}"/>
              </a:ext>
            </a:extLst>
          </p:cNvPr>
          <p:cNvGrpSpPr/>
          <p:nvPr/>
        </p:nvGrpSpPr>
        <p:grpSpPr>
          <a:xfrm>
            <a:off x="4097246" y="5779192"/>
            <a:ext cx="1295541" cy="189256"/>
            <a:chOff x="4048747" y="3392144"/>
            <a:chExt cx="1295541" cy="189256"/>
          </a:xfrm>
        </p:grpSpPr>
        <p:sp>
          <p:nvSpPr>
            <p:cNvPr id="63" name="Oval 62">
              <a:extLst>
                <a:ext uri="{FF2B5EF4-FFF2-40B4-BE49-F238E27FC236}">
                  <a16:creationId xmlns:a16="http://schemas.microsoft.com/office/drawing/2014/main" id="{325AD146-640F-47D0-B079-473CC03209FC}"/>
                </a:ext>
              </a:extLst>
            </p:cNvPr>
            <p:cNvSpPr/>
            <p:nvPr/>
          </p:nvSpPr>
          <p:spPr>
            <a:xfrm>
              <a:off x="4048747"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56555DB9-75DE-4A12-939A-24D8955C7C4A}"/>
                </a:ext>
              </a:extLst>
            </p:cNvPr>
            <p:cNvSpPr/>
            <p:nvPr/>
          </p:nvSpPr>
          <p:spPr>
            <a:xfrm>
              <a:off x="4417509"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5D90C07A-430B-46F6-B3E4-0A030614FEC0}"/>
                </a:ext>
              </a:extLst>
            </p:cNvPr>
            <p:cNvSpPr/>
            <p:nvPr/>
          </p:nvSpPr>
          <p:spPr>
            <a:xfrm>
              <a:off x="4786271"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8B974F94-4C28-4D96-91C5-27952A3A964E}"/>
                </a:ext>
              </a:extLst>
            </p:cNvPr>
            <p:cNvSpPr/>
            <p:nvPr/>
          </p:nvSpPr>
          <p:spPr>
            <a:xfrm>
              <a:off x="5155032" y="3392144"/>
              <a:ext cx="189256" cy="1892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7" name="Group 66">
            <a:extLst>
              <a:ext uri="{FF2B5EF4-FFF2-40B4-BE49-F238E27FC236}">
                <a16:creationId xmlns:a16="http://schemas.microsoft.com/office/drawing/2014/main" id="{2355C074-9ED4-490B-8F27-B87CE078C220}"/>
              </a:ext>
            </a:extLst>
          </p:cNvPr>
          <p:cNvGrpSpPr/>
          <p:nvPr/>
        </p:nvGrpSpPr>
        <p:grpSpPr>
          <a:xfrm>
            <a:off x="9504737" y="3988898"/>
            <a:ext cx="1295541" cy="189256"/>
            <a:chOff x="4048747" y="3392144"/>
            <a:chExt cx="1295541" cy="189256"/>
          </a:xfrm>
          <a:solidFill>
            <a:schemeClr val="accent3"/>
          </a:solidFill>
        </p:grpSpPr>
        <p:sp>
          <p:nvSpPr>
            <p:cNvPr id="68" name="Oval 67">
              <a:extLst>
                <a:ext uri="{FF2B5EF4-FFF2-40B4-BE49-F238E27FC236}">
                  <a16:creationId xmlns:a16="http://schemas.microsoft.com/office/drawing/2014/main" id="{F3870078-BBD8-4F12-A8C3-B31812FB56E7}"/>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Oval 68">
              <a:extLst>
                <a:ext uri="{FF2B5EF4-FFF2-40B4-BE49-F238E27FC236}">
                  <a16:creationId xmlns:a16="http://schemas.microsoft.com/office/drawing/2014/main" id="{D3381205-9DCA-4C11-868F-345282257AAE}"/>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Oval 69">
              <a:extLst>
                <a:ext uri="{FF2B5EF4-FFF2-40B4-BE49-F238E27FC236}">
                  <a16:creationId xmlns:a16="http://schemas.microsoft.com/office/drawing/2014/main" id="{0822CCA8-F336-4C27-8FE2-9AD18DCDFBE9}"/>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Oval 70">
              <a:extLst>
                <a:ext uri="{FF2B5EF4-FFF2-40B4-BE49-F238E27FC236}">
                  <a16:creationId xmlns:a16="http://schemas.microsoft.com/office/drawing/2014/main" id="{984D901E-3F83-4677-A437-4552375D039A}"/>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82" name="Group 81">
            <a:extLst>
              <a:ext uri="{FF2B5EF4-FFF2-40B4-BE49-F238E27FC236}">
                <a16:creationId xmlns:a16="http://schemas.microsoft.com/office/drawing/2014/main" id="{10DD0727-72EB-4B5C-A771-2CC735B7B735}"/>
              </a:ext>
            </a:extLst>
          </p:cNvPr>
          <p:cNvGrpSpPr/>
          <p:nvPr/>
        </p:nvGrpSpPr>
        <p:grpSpPr>
          <a:xfrm>
            <a:off x="9504737" y="5182420"/>
            <a:ext cx="1295541" cy="189256"/>
            <a:chOff x="4048747" y="3392144"/>
            <a:chExt cx="1295541" cy="189256"/>
          </a:xfrm>
          <a:solidFill>
            <a:schemeClr val="accent3"/>
          </a:solidFill>
        </p:grpSpPr>
        <p:sp>
          <p:nvSpPr>
            <p:cNvPr id="83" name="Oval 82">
              <a:extLst>
                <a:ext uri="{FF2B5EF4-FFF2-40B4-BE49-F238E27FC236}">
                  <a16:creationId xmlns:a16="http://schemas.microsoft.com/office/drawing/2014/main" id="{A69E75DB-C0E2-475F-A607-F5C500017DEB}"/>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4" name="Oval 83">
              <a:extLst>
                <a:ext uri="{FF2B5EF4-FFF2-40B4-BE49-F238E27FC236}">
                  <a16:creationId xmlns:a16="http://schemas.microsoft.com/office/drawing/2014/main" id="{46F5493F-BF52-44B0-990E-0C27A9145CCF}"/>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5" name="Oval 84">
              <a:extLst>
                <a:ext uri="{FF2B5EF4-FFF2-40B4-BE49-F238E27FC236}">
                  <a16:creationId xmlns:a16="http://schemas.microsoft.com/office/drawing/2014/main" id="{E7581AB0-02E5-496E-B0C4-62890EC6CBB6}"/>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Oval 85">
              <a:extLst>
                <a:ext uri="{FF2B5EF4-FFF2-40B4-BE49-F238E27FC236}">
                  <a16:creationId xmlns:a16="http://schemas.microsoft.com/office/drawing/2014/main" id="{792B4B6D-42D9-4482-844A-27B086027FE3}"/>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87" name="Group 86">
            <a:extLst>
              <a:ext uri="{FF2B5EF4-FFF2-40B4-BE49-F238E27FC236}">
                <a16:creationId xmlns:a16="http://schemas.microsoft.com/office/drawing/2014/main" id="{B7E6F3C4-6164-4A33-A1B0-75A0625C0BBC}"/>
              </a:ext>
            </a:extLst>
          </p:cNvPr>
          <p:cNvGrpSpPr/>
          <p:nvPr/>
        </p:nvGrpSpPr>
        <p:grpSpPr>
          <a:xfrm>
            <a:off x="9504737" y="5779192"/>
            <a:ext cx="1295541" cy="189256"/>
            <a:chOff x="4048747" y="3392144"/>
            <a:chExt cx="1295541" cy="189256"/>
          </a:xfrm>
          <a:solidFill>
            <a:schemeClr val="accent3"/>
          </a:solidFill>
        </p:grpSpPr>
        <p:sp>
          <p:nvSpPr>
            <p:cNvPr id="88" name="Oval 87">
              <a:extLst>
                <a:ext uri="{FF2B5EF4-FFF2-40B4-BE49-F238E27FC236}">
                  <a16:creationId xmlns:a16="http://schemas.microsoft.com/office/drawing/2014/main" id="{1BD8FCEB-86F8-4881-B7A9-927AEB7BA02D}"/>
                </a:ext>
              </a:extLst>
            </p:cNvPr>
            <p:cNvSpPr/>
            <p:nvPr/>
          </p:nvSpPr>
          <p:spPr>
            <a:xfrm>
              <a:off x="4048747"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9" name="Oval 88">
              <a:extLst>
                <a:ext uri="{FF2B5EF4-FFF2-40B4-BE49-F238E27FC236}">
                  <a16:creationId xmlns:a16="http://schemas.microsoft.com/office/drawing/2014/main" id="{658D986A-8EAA-4CCF-B102-314717D75614}"/>
                </a:ext>
              </a:extLst>
            </p:cNvPr>
            <p:cNvSpPr/>
            <p:nvPr/>
          </p:nvSpPr>
          <p:spPr>
            <a:xfrm>
              <a:off x="4417509"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0" name="Oval 89">
              <a:extLst>
                <a:ext uri="{FF2B5EF4-FFF2-40B4-BE49-F238E27FC236}">
                  <a16:creationId xmlns:a16="http://schemas.microsoft.com/office/drawing/2014/main" id="{B4AFF21F-8F1A-4443-80F0-B95CAFCB32CE}"/>
                </a:ext>
              </a:extLst>
            </p:cNvPr>
            <p:cNvSpPr/>
            <p:nvPr/>
          </p:nvSpPr>
          <p:spPr>
            <a:xfrm>
              <a:off x="4786271"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1" name="Oval 90">
              <a:extLst>
                <a:ext uri="{FF2B5EF4-FFF2-40B4-BE49-F238E27FC236}">
                  <a16:creationId xmlns:a16="http://schemas.microsoft.com/office/drawing/2014/main" id="{EBCA9945-64D9-4564-933C-A1D03C868EB8}"/>
                </a:ext>
              </a:extLst>
            </p:cNvPr>
            <p:cNvSpPr/>
            <p:nvPr/>
          </p:nvSpPr>
          <p:spPr>
            <a:xfrm>
              <a:off x="5155032" y="3392144"/>
              <a:ext cx="189256" cy="1892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Tree>
    <p:extLst>
      <p:ext uri="{BB962C8B-B14F-4D97-AF65-F5344CB8AC3E}">
        <p14:creationId xmlns:p14="http://schemas.microsoft.com/office/powerpoint/2010/main" val="3835925136"/>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F5D66A-A9E2-488A-A93A-F334C4ED67BB}"/>
              </a:ext>
            </a:extLst>
          </p:cNvPr>
          <p:cNvSpPr txBox="1"/>
          <p:nvPr/>
        </p:nvSpPr>
        <p:spPr>
          <a:xfrm>
            <a:off x="3352800" y="523875"/>
            <a:ext cx="5486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Gap Analysis</a:t>
            </a:r>
          </a:p>
        </p:txBody>
      </p:sp>
      <p:sp>
        <p:nvSpPr>
          <p:cNvPr id="4" name="TextBox 3">
            <a:extLst>
              <a:ext uri="{FF2B5EF4-FFF2-40B4-BE49-F238E27FC236}">
                <a16:creationId xmlns:a16="http://schemas.microsoft.com/office/drawing/2014/main" id="{83491074-F6E8-4B06-8238-A6202B2A6DD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5" name="Freeform 5">
            <a:extLst>
              <a:ext uri="{FF2B5EF4-FFF2-40B4-BE49-F238E27FC236}">
                <a16:creationId xmlns:a16="http://schemas.microsoft.com/office/drawing/2014/main" id="{D7B7E990-02E4-492B-A184-8C10B4100036}"/>
              </a:ext>
            </a:extLst>
          </p:cNvPr>
          <p:cNvSpPr>
            <a:spLocks noEditPoints="1"/>
          </p:cNvSpPr>
          <p:nvPr/>
        </p:nvSpPr>
        <p:spPr bwMode="auto">
          <a:xfrm>
            <a:off x="2745581" y="2868735"/>
            <a:ext cx="6700838" cy="1566862"/>
          </a:xfrm>
          <a:custGeom>
            <a:avLst/>
            <a:gdLst>
              <a:gd name="T0" fmla="*/ 2215 w 2449"/>
              <a:gd name="T1" fmla="*/ 382 h 572"/>
              <a:gd name="T2" fmla="*/ 2035 w 2449"/>
              <a:gd name="T3" fmla="*/ 278 h 572"/>
              <a:gd name="T4" fmla="*/ 1851 w 2449"/>
              <a:gd name="T5" fmla="*/ 70 h 572"/>
              <a:gd name="T6" fmla="*/ 1644 w 2449"/>
              <a:gd name="T7" fmla="*/ 150 h 572"/>
              <a:gd name="T8" fmla="*/ 1231 w 2449"/>
              <a:gd name="T9" fmla="*/ 287 h 572"/>
              <a:gd name="T10" fmla="*/ 625 w 2449"/>
              <a:gd name="T11" fmla="*/ 36 h 572"/>
              <a:gd name="T12" fmla="*/ 542 w 2449"/>
              <a:gd name="T13" fmla="*/ 119 h 572"/>
              <a:gd name="T14" fmla="*/ 405 w 2449"/>
              <a:gd name="T15" fmla="*/ 266 h 572"/>
              <a:gd name="T16" fmla="*/ 182 w 2449"/>
              <a:gd name="T17" fmla="*/ 401 h 572"/>
              <a:gd name="T18" fmla="*/ 184 w 2449"/>
              <a:gd name="T19" fmla="*/ 407 h 572"/>
              <a:gd name="T20" fmla="*/ 414 w 2449"/>
              <a:gd name="T21" fmla="*/ 276 h 572"/>
              <a:gd name="T22" fmla="*/ 556 w 2449"/>
              <a:gd name="T23" fmla="*/ 129 h 572"/>
              <a:gd name="T24" fmla="*/ 547 w 2449"/>
              <a:gd name="T25" fmla="*/ 179 h 572"/>
              <a:gd name="T26" fmla="*/ 334 w 2449"/>
              <a:gd name="T27" fmla="*/ 367 h 572"/>
              <a:gd name="T28" fmla="*/ 309 w 2449"/>
              <a:gd name="T29" fmla="*/ 386 h 572"/>
              <a:gd name="T30" fmla="*/ 540 w 2449"/>
              <a:gd name="T31" fmla="*/ 205 h 572"/>
              <a:gd name="T32" fmla="*/ 554 w 2449"/>
              <a:gd name="T33" fmla="*/ 219 h 572"/>
              <a:gd name="T34" fmla="*/ 360 w 2449"/>
              <a:gd name="T35" fmla="*/ 401 h 572"/>
              <a:gd name="T36" fmla="*/ 439 w 2449"/>
              <a:gd name="T37" fmla="*/ 352 h 572"/>
              <a:gd name="T38" fmla="*/ 595 w 2449"/>
              <a:gd name="T39" fmla="*/ 172 h 572"/>
              <a:gd name="T40" fmla="*/ 479 w 2449"/>
              <a:gd name="T41" fmla="*/ 357 h 572"/>
              <a:gd name="T42" fmla="*/ 504 w 2449"/>
              <a:gd name="T43" fmla="*/ 341 h 572"/>
              <a:gd name="T44" fmla="*/ 572 w 2449"/>
              <a:gd name="T45" fmla="*/ 292 h 572"/>
              <a:gd name="T46" fmla="*/ 448 w 2449"/>
              <a:gd name="T47" fmla="*/ 441 h 572"/>
              <a:gd name="T48" fmla="*/ 595 w 2449"/>
              <a:gd name="T49" fmla="*/ 268 h 572"/>
              <a:gd name="T50" fmla="*/ 500 w 2449"/>
              <a:gd name="T51" fmla="*/ 435 h 572"/>
              <a:gd name="T52" fmla="*/ 594 w 2449"/>
              <a:gd name="T53" fmla="*/ 316 h 572"/>
              <a:gd name="T54" fmla="*/ 553 w 2449"/>
              <a:gd name="T55" fmla="*/ 428 h 572"/>
              <a:gd name="T56" fmla="*/ 577 w 2449"/>
              <a:gd name="T57" fmla="*/ 441 h 572"/>
              <a:gd name="T58" fmla="*/ 619 w 2449"/>
              <a:gd name="T59" fmla="*/ 383 h 572"/>
              <a:gd name="T60" fmla="*/ 831 w 2449"/>
              <a:gd name="T61" fmla="*/ 441 h 572"/>
              <a:gd name="T62" fmla="*/ 625 w 2449"/>
              <a:gd name="T63" fmla="*/ 208 h 572"/>
              <a:gd name="T64" fmla="*/ 1807 w 2449"/>
              <a:gd name="T65" fmla="*/ 154 h 572"/>
              <a:gd name="T66" fmla="*/ 1586 w 2449"/>
              <a:gd name="T67" fmla="*/ 441 h 572"/>
              <a:gd name="T68" fmla="*/ 1807 w 2449"/>
              <a:gd name="T69" fmla="*/ 387 h 572"/>
              <a:gd name="T70" fmla="*/ 1847 w 2449"/>
              <a:gd name="T71" fmla="*/ 393 h 572"/>
              <a:gd name="T72" fmla="*/ 1834 w 2449"/>
              <a:gd name="T73" fmla="*/ 362 h 572"/>
              <a:gd name="T74" fmla="*/ 1923 w 2449"/>
              <a:gd name="T75" fmla="*/ 441 h 572"/>
              <a:gd name="T76" fmla="*/ 1831 w 2449"/>
              <a:gd name="T77" fmla="*/ 306 h 572"/>
              <a:gd name="T78" fmla="*/ 1962 w 2449"/>
              <a:gd name="T79" fmla="*/ 430 h 572"/>
              <a:gd name="T80" fmla="*/ 1863 w 2449"/>
              <a:gd name="T81" fmla="*/ 309 h 572"/>
              <a:gd name="T82" fmla="*/ 1901 w 2449"/>
              <a:gd name="T83" fmla="*/ 321 h 572"/>
              <a:gd name="T84" fmla="*/ 1966 w 2449"/>
              <a:gd name="T85" fmla="*/ 377 h 572"/>
              <a:gd name="T86" fmla="*/ 1831 w 2449"/>
              <a:gd name="T87" fmla="*/ 205 h 572"/>
              <a:gd name="T88" fmla="*/ 1961 w 2449"/>
              <a:gd name="T89" fmla="*/ 333 h 572"/>
              <a:gd name="T90" fmla="*/ 2089 w 2449"/>
              <a:gd name="T91" fmla="*/ 416 h 572"/>
              <a:gd name="T92" fmla="*/ 1876 w 2449"/>
              <a:gd name="T93" fmla="*/ 229 h 572"/>
              <a:gd name="T94" fmla="*/ 1868 w 2449"/>
              <a:gd name="T95" fmla="*/ 185 h 572"/>
              <a:gd name="T96" fmla="*/ 2087 w 2449"/>
              <a:gd name="T97" fmla="*/ 372 h 572"/>
              <a:gd name="T98" fmla="*/ 2116 w 2449"/>
              <a:gd name="T99" fmla="*/ 382 h 572"/>
              <a:gd name="T100" fmla="*/ 1891 w 2449"/>
              <a:gd name="T101" fmla="*/ 199 h 572"/>
              <a:gd name="T102" fmla="*/ 1891 w 2449"/>
              <a:gd name="T103" fmla="*/ 162 h 572"/>
              <a:gd name="T104" fmla="*/ 2037 w 2449"/>
              <a:gd name="T105" fmla="*/ 297 h 572"/>
              <a:gd name="T106" fmla="*/ 2235 w 2449"/>
              <a:gd name="T107" fmla="*/ 399 h 572"/>
              <a:gd name="T108" fmla="*/ 630 w 2449"/>
              <a:gd name="T109" fmla="*/ 66 h 572"/>
              <a:gd name="T110" fmla="*/ 1464 w 2449"/>
              <a:gd name="T111" fmla="*/ 265 h 572"/>
              <a:gd name="T112" fmla="*/ 1807 w 2449"/>
              <a:gd name="T113" fmla="*/ 55 h 572"/>
              <a:gd name="T114" fmla="*/ 1039 w 2449"/>
              <a:gd name="T115" fmla="*/ 345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9" h="572">
                <a:moveTo>
                  <a:pt x="2401" y="446"/>
                </a:moveTo>
                <a:cubicBezTo>
                  <a:pt x="2377" y="439"/>
                  <a:pt x="2377" y="439"/>
                  <a:pt x="2377" y="439"/>
                </a:cubicBezTo>
                <a:cubicBezTo>
                  <a:pt x="2365" y="436"/>
                  <a:pt x="2365" y="436"/>
                  <a:pt x="2365" y="436"/>
                </a:cubicBezTo>
                <a:cubicBezTo>
                  <a:pt x="2354" y="432"/>
                  <a:pt x="2354" y="432"/>
                  <a:pt x="2354" y="432"/>
                </a:cubicBezTo>
                <a:cubicBezTo>
                  <a:pt x="2330" y="425"/>
                  <a:pt x="2330" y="425"/>
                  <a:pt x="2330" y="425"/>
                </a:cubicBezTo>
                <a:cubicBezTo>
                  <a:pt x="2322" y="423"/>
                  <a:pt x="2315" y="420"/>
                  <a:pt x="2307" y="417"/>
                </a:cubicBezTo>
                <a:cubicBezTo>
                  <a:pt x="2299" y="415"/>
                  <a:pt x="2291" y="412"/>
                  <a:pt x="2283" y="409"/>
                </a:cubicBezTo>
                <a:cubicBezTo>
                  <a:pt x="2260" y="401"/>
                  <a:pt x="2260" y="401"/>
                  <a:pt x="2260" y="401"/>
                </a:cubicBezTo>
                <a:cubicBezTo>
                  <a:pt x="2253" y="398"/>
                  <a:pt x="2245" y="395"/>
                  <a:pt x="2238" y="392"/>
                </a:cubicBezTo>
                <a:cubicBezTo>
                  <a:pt x="2230" y="388"/>
                  <a:pt x="2222" y="385"/>
                  <a:pt x="2215" y="382"/>
                </a:cubicBezTo>
                <a:cubicBezTo>
                  <a:pt x="2193" y="372"/>
                  <a:pt x="2193" y="372"/>
                  <a:pt x="2193" y="372"/>
                </a:cubicBezTo>
                <a:cubicBezTo>
                  <a:pt x="2185" y="369"/>
                  <a:pt x="2178" y="365"/>
                  <a:pt x="2170" y="361"/>
                </a:cubicBezTo>
                <a:cubicBezTo>
                  <a:pt x="2163" y="358"/>
                  <a:pt x="2156" y="354"/>
                  <a:pt x="2149" y="350"/>
                </a:cubicBezTo>
                <a:cubicBezTo>
                  <a:pt x="2141" y="346"/>
                  <a:pt x="2134" y="342"/>
                  <a:pt x="2127" y="338"/>
                </a:cubicBezTo>
                <a:cubicBezTo>
                  <a:pt x="2106" y="326"/>
                  <a:pt x="2106" y="326"/>
                  <a:pt x="2106" y="326"/>
                </a:cubicBezTo>
                <a:cubicBezTo>
                  <a:pt x="2099" y="322"/>
                  <a:pt x="2092" y="317"/>
                  <a:pt x="2085" y="313"/>
                </a:cubicBezTo>
                <a:cubicBezTo>
                  <a:pt x="2078" y="309"/>
                  <a:pt x="2071" y="304"/>
                  <a:pt x="2065" y="300"/>
                </a:cubicBezTo>
                <a:cubicBezTo>
                  <a:pt x="2054" y="293"/>
                  <a:pt x="2054" y="293"/>
                  <a:pt x="2054" y="293"/>
                </a:cubicBezTo>
                <a:cubicBezTo>
                  <a:pt x="2045" y="286"/>
                  <a:pt x="2045" y="286"/>
                  <a:pt x="2045" y="286"/>
                </a:cubicBezTo>
                <a:cubicBezTo>
                  <a:pt x="2035" y="278"/>
                  <a:pt x="2035" y="278"/>
                  <a:pt x="2035" y="278"/>
                </a:cubicBezTo>
                <a:cubicBezTo>
                  <a:pt x="2031" y="276"/>
                  <a:pt x="2028" y="274"/>
                  <a:pt x="2025" y="271"/>
                </a:cubicBezTo>
                <a:cubicBezTo>
                  <a:pt x="2019" y="266"/>
                  <a:pt x="2012" y="261"/>
                  <a:pt x="2006" y="256"/>
                </a:cubicBezTo>
                <a:cubicBezTo>
                  <a:pt x="2000" y="251"/>
                  <a:pt x="1993" y="245"/>
                  <a:pt x="1987" y="240"/>
                </a:cubicBezTo>
                <a:cubicBezTo>
                  <a:pt x="1981" y="234"/>
                  <a:pt x="1975" y="229"/>
                  <a:pt x="1970" y="223"/>
                </a:cubicBezTo>
                <a:cubicBezTo>
                  <a:pt x="1961" y="215"/>
                  <a:pt x="1961" y="215"/>
                  <a:pt x="1961" y="215"/>
                </a:cubicBezTo>
                <a:cubicBezTo>
                  <a:pt x="1952" y="206"/>
                  <a:pt x="1952" y="206"/>
                  <a:pt x="1952" y="206"/>
                </a:cubicBezTo>
                <a:cubicBezTo>
                  <a:pt x="1947" y="200"/>
                  <a:pt x="1941" y="194"/>
                  <a:pt x="1936" y="188"/>
                </a:cubicBezTo>
                <a:cubicBezTo>
                  <a:pt x="1925" y="176"/>
                  <a:pt x="1914" y="164"/>
                  <a:pt x="1904" y="151"/>
                </a:cubicBezTo>
                <a:cubicBezTo>
                  <a:pt x="1894" y="138"/>
                  <a:pt x="1885" y="125"/>
                  <a:pt x="1876" y="112"/>
                </a:cubicBezTo>
                <a:cubicBezTo>
                  <a:pt x="1867" y="98"/>
                  <a:pt x="1859" y="84"/>
                  <a:pt x="1851" y="70"/>
                </a:cubicBezTo>
                <a:cubicBezTo>
                  <a:pt x="1845" y="60"/>
                  <a:pt x="1840" y="50"/>
                  <a:pt x="1834" y="39"/>
                </a:cubicBezTo>
                <a:cubicBezTo>
                  <a:pt x="1839" y="35"/>
                  <a:pt x="1841" y="29"/>
                  <a:pt x="1841" y="23"/>
                </a:cubicBezTo>
                <a:cubicBezTo>
                  <a:pt x="1841" y="10"/>
                  <a:pt x="1831" y="0"/>
                  <a:pt x="1819" y="0"/>
                </a:cubicBezTo>
                <a:cubicBezTo>
                  <a:pt x="1806" y="0"/>
                  <a:pt x="1796" y="10"/>
                  <a:pt x="1796" y="23"/>
                </a:cubicBezTo>
                <a:cubicBezTo>
                  <a:pt x="1796" y="27"/>
                  <a:pt x="1798" y="31"/>
                  <a:pt x="1800" y="35"/>
                </a:cubicBezTo>
                <a:cubicBezTo>
                  <a:pt x="1780" y="51"/>
                  <a:pt x="1780" y="51"/>
                  <a:pt x="1780" y="51"/>
                </a:cubicBezTo>
                <a:cubicBezTo>
                  <a:pt x="1769" y="60"/>
                  <a:pt x="1758" y="69"/>
                  <a:pt x="1747" y="78"/>
                </a:cubicBezTo>
                <a:cubicBezTo>
                  <a:pt x="1725" y="95"/>
                  <a:pt x="1702" y="111"/>
                  <a:pt x="1679" y="127"/>
                </a:cubicBezTo>
                <a:cubicBezTo>
                  <a:pt x="1662" y="139"/>
                  <a:pt x="1662" y="139"/>
                  <a:pt x="1662" y="139"/>
                </a:cubicBezTo>
                <a:cubicBezTo>
                  <a:pt x="1644" y="150"/>
                  <a:pt x="1644" y="150"/>
                  <a:pt x="1644" y="150"/>
                </a:cubicBezTo>
                <a:cubicBezTo>
                  <a:pt x="1632" y="158"/>
                  <a:pt x="1620" y="165"/>
                  <a:pt x="1608" y="172"/>
                </a:cubicBezTo>
                <a:cubicBezTo>
                  <a:pt x="1602" y="175"/>
                  <a:pt x="1596" y="179"/>
                  <a:pt x="1590" y="182"/>
                </a:cubicBezTo>
                <a:cubicBezTo>
                  <a:pt x="1583" y="185"/>
                  <a:pt x="1577" y="189"/>
                  <a:pt x="1571" y="192"/>
                </a:cubicBezTo>
                <a:cubicBezTo>
                  <a:pt x="1559" y="198"/>
                  <a:pt x="1546" y="205"/>
                  <a:pt x="1533" y="211"/>
                </a:cubicBezTo>
                <a:cubicBezTo>
                  <a:pt x="1508" y="223"/>
                  <a:pt x="1482" y="233"/>
                  <a:pt x="1456" y="243"/>
                </a:cubicBezTo>
                <a:cubicBezTo>
                  <a:pt x="1430" y="252"/>
                  <a:pt x="1403" y="260"/>
                  <a:pt x="1376" y="267"/>
                </a:cubicBezTo>
                <a:cubicBezTo>
                  <a:pt x="1349" y="274"/>
                  <a:pt x="1321" y="279"/>
                  <a:pt x="1294" y="282"/>
                </a:cubicBezTo>
                <a:cubicBezTo>
                  <a:pt x="1287" y="283"/>
                  <a:pt x="1280" y="284"/>
                  <a:pt x="1273" y="285"/>
                </a:cubicBezTo>
                <a:cubicBezTo>
                  <a:pt x="1252" y="286"/>
                  <a:pt x="1252" y="286"/>
                  <a:pt x="1252" y="286"/>
                </a:cubicBezTo>
                <a:cubicBezTo>
                  <a:pt x="1231" y="287"/>
                  <a:pt x="1231" y="287"/>
                  <a:pt x="1231" y="287"/>
                </a:cubicBezTo>
                <a:cubicBezTo>
                  <a:pt x="1224" y="288"/>
                  <a:pt x="1218" y="288"/>
                  <a:pt x="1211" y="288"/>
                </a:cubicBezTo>
                <a:cubicBezTo>
                  <a:pt x="1155" y="288"/>
                  <a:pt x="1099" y="282"/>
                  <a:pt x="1045" y="270"/>
                </a:cubicBezTo>
                <a:cubicBezTo>
                  <a:pt x="1018" y="263"/>
                  <a:pt x="991" y="255"/>
                  <a:pt x="965" y="246"/>
                </a:cubicBezTo>
                <a:cubicBezTo>
                  <a:pt x="938" y="237"/>
                  <a:pt x="913" y="226"/>
                  <a:pt x="887" y="214"/>
                </a:cubicBezTo>
                <a:cubicBezTo>
                  <a:pt x="862" y="203"/>
                  <a:pt x="837" y="189"/>
                  <a:pt x="813" y="175"/>
                </a:cubicBezTo>
                <a:cubicBezTo>
                  <a:pt x="789" y="161"/>
                  <a:pt x="765" y="146"/>
                  <a:pt x="742" y="130"/>
                </a:cubicBezTo>
                <a:cubicBezTo>
                  <a:pt x="720" y="114"/>
                  <a:pt x="697" y="96"/>
                  <a:pt x="676" y="79"/>
                </a:cubicBezTo>
                <a:cubicBezTo>
                  <a:pt x="665" y="70"/>
                  <a:pt x="654" y="61"/>
                  <a:pt x="643" y="51"/>
                </a:cubicBezTo>
                <a:cubicBezTo>
                  <a:pt x="627" y="37"/>
                  <a:pt x="627" y="37"/>
                  <a:pt x="627" y="37"/>
                </a:cubicBezTo>
                <a:cubicBezTo>
                  <a:pt x="625" y="36"/>
                  <a:pt x="625" y="36"/>
                  <a:pt x="625" y="36"/>
                </a:cubicBezTo>
                <a:cubicBezTo>
                  <a:pt x="628" y="32"/>
                  <a:pt x="630" y="27"/>
                  <a:pt x="630" y="23"/>
                </a:cubicBezTo>
                <a:cubicBezTo>
                  <a:pt x="630" y="10"/>
                  <a:pt x="619" y="0"/>
                  <a:pt x="607" y="0"/>
                </a:cubicBezTo>
                <a:cubicBezTo>
                  <a:pt x="595" y="0"/>
                  <a:pt x="584" y="10"/>
                  <a:pt x="584" y="23"/>
                </a:cubicBezTo>
                <a:cubicBezTo>
                  <a:pt x="584" y="28"/>
                  <a:pt x="587" y="34"/>
                  <a:pt x="590" y="38"/>
                </a:cubicBezTo>
                <a:cubicBezTo>
                  <a:pt x="585" y="48"/>
                  <a:pt x="585" y="48"/>
                  <a:pt x="585" y="48"/>
                </a:cubicBezTo>
                <a:cubicBezTo>
                  <a:pt x="580" y="59"/>
                  <a:pt x="580" y="59"/>
                  <a:pt x="580" y="59"/>
                </a:cubicBezTo>
                <a:cubicBezTo>
                  <a:pt x="578" y="62"/>
                  <a:pt x="576" y="65"/>
                  <a:pt x="574" y="69"/>
                </a:cubicBezTo>
                <a:cubicBezTo>
                  <a:pt x="562" y="89"/>
                  <a:pt x="562" y="89"/>
                  <a:pt x="562" y="89"/>
                </a:cubicBezTo>
                <a:cubicBezTo>
                  <a:pt x="557" y="96"/>
                  <a:pt x="553" y="102"/>
                  <a:pt x="549" y="109"/>
                </a:cubicBezTo>
                <a:cubicBezTo>
                  <a:pt x="542" y="119"/>
                  <a:pt x="542" y="119"/>
                  <a:pt x="542" y="119"/>
                </a:cubicBezTo>
                <a:cubicBezTo>
                  <a:pt x="540" y="122"/>
                  <a:pt x="537" y="125"/>
                  <a:pt x="535" y="128"/>
                </a:cubicBezTo>
                <a:cubicBezTo>
                  <a:pt x="521" y="147"/>
                  <a:pt x="521" y="147"/>
                  <a:pt x="521" y="147"/>
                </a:cubicBezTo>
                <a:cubicBezTo>
                  <a:pt x="506" y="166"/>
                  <a:pt x="506" y="166"/>
                  <a:pt x="506" y="166"/>
                </a:cubicBezTo>
                <a:cubicBezTo>
                  <a:pt x="503" y="169"/>
                  <a:pt x="501" y="172"/>
                  <a:pt x="498" y="175"/>
                </a:cubicBezTo>
                <a:cubicBezTo>
                  <a:pt x="490" y="183"/>
                  <a:pt x="490" y="183"/>
                  <a:pt x="490" y="183"/>
                </a:cubicBezTo>
                <a:cubicBezTo>
                  <a:pt x="485" y="189"/>
                  <a:pt x="480" y="195"/>
                  <a:pt x="475" y="201"/>
                </a:cubicBezTo>
                <a:cubicBezTo>
                  <a:pt x="458" y="218"/>
                  <a:pt x="458" y="218"/>
                  <a:pt x="458" y="218"/>
                </a:cubicBezTo>
                <a:cubicBezTo>
                  <a:pt x="452" y="224"/>
                  <a:pt x="446" y="229"/>
                  <a:pt x="441" y="234"/>
                </a:cubicBezTo>
                <a:cubicBezTo>
                  <a:pt x="435" y="240"/>
                  <a:pt x="429" y="245"/>
                  <a:pt x="423" y="250"/>
                </a:cubicBezTo>
                <a:cubicBezTo>
                  <a:pt x="417" y="255"/>
                  <a:pt x="411" y="261"/>
                  <a:pt x="405" y="266"/>
                </a:cubicBezTo>
                <a:cubicBezTo>
                  <a:pt x="387" y="280"/>
                  <a:pt x="387" y="280"/>
                  <a:pt x="387" y="280"/>
                </a:cubicBezTo>
                <a:cubicBezTo>
                  <a:pt x="380" y="285"/>
                  <a:pt x="374" y="290"/>
                  <a:pt x="367" y="295"/>
                </a:cubicBezTo>
                <a:cubicBezTo>
                  <a:pt x="358" y="302"/>
                  <a:pt x="358" y="302"/>
                  <a:pt x="358" y="302"/>
                </a:cubicBezTo>
                <a:cubicBezTo>
                  <a:pt x="348" y="308"/>
                  <a:pt x="348" y="308"/>
                  <a:pt x="348" y="308"/>
                </a:cubicBezTo>
                <a:cubicBezTo>
                  <a:pt x="342" y="313"/>
                  <a:pt x="335" y="318"/>
                  <a:pt x="328" y="322"/>
                </a:cubicBezTo>
                <a:cubicBezTo>
                  <a:pt x="308" y="335"/>
                  <a:pt x="308" y="335"/>
                  <a:pt x="308" y="335"/>
                </a:cubicBezTo>
                <a:cubicBezTo>
                  <a:pt x="295" y="343"/>
                  <a:pt x="281" y="351"/>
                  <a:pt x="267" y="359"/>
                </a:cubicBezTo>
                <a:cubicBezTo>
                  <a:pt x="260" y="363"/>
                  <a:pt x="253" y="366"/>
                  <a:pt x="246" y="370"/>
                </a:cubicBezTo>
                <a:cubicBezTo>
                  <a:pt x="239" y="374"/>
                  <a:pt x="232" y="377"/>
                  <a:pt x="225" y="381"/>
                </a:cubicBezTo>
                <a:cubicBezTo>
                  <a:pt x="211" y="388"/>
                  <a:pt x="196" y="394"/>
                  <a:pt x="182" y="401"/>
                </a:cubicBezTo>
                <a:cubicBezTo>
                  <a:pt x="167" y="407"/>
                  <a:pt x="152" y="413"/>
                  <a:pt x="137" y="419"/>
                </a:cubicBezTo>
                <a:cubicBezTo>
                  <a:pt x="130" y="422"/>
                  <a:pt x="123" y="425"/>
                  <a:pt x="115" y="427"/>
                </a:cubicBezTo>
                <a:cubicBezTo>
                  <a:pt x="107" y="430"/>
                  <a:pt x="100" y="433"/>
                  <a:pt x="92" y="435"/>
                </a:cubicBezTo>
                <a:cubicBezTo>
                  <a:pt x="77" y="440"/>
                  <a:pt x="62" y="445"/>
                  <a:pt x="47" y="449"/>
                </a:cubicBezTo>
                <a:cubicBezTo>
                  <a:pt x="31" y="453"/>
                  <a:pt x="16" y="457"/>
                  <a:pt x="0" y="461"/>
                </a:cubicBezTo>
                <a:cubicBezTo>
                  <a:pt x="16" y="458"/>
                  <a:pt x="32" y="455"/>
                  <a:pt x="47" y="451"/>
                </a:cubicBezTo>
                <a:cubicBezTo>
                  <a:pt x="63" y="447"/>
                  <a:pt x="78" y="443"/>
                  <a:pt x="93" y="439"/>
                </a:cubicBezTo>
                <a:cubicBezTo>
                  <a:pt x="101" y="436"/>
                  <a:pt x="109" y="434"/>
                  <a:pt x="116" y="431"/>
                </a:cubicBezTo>
                <a:cubicBezTo>
                  <a:pt x="124" y="429"/>
                  <a:pt x="132" y="426"/>
                  <a:pt x="139" y="424"/>
                </a:cubicBezTo>
                <a:cubicBezTo>
                  <a:pt x="154" y="419"/>
                  <a:pt x="169" y="413"/>
                  <a:pt x="184" y="407"/>
                </a:cubicBezTo>
                <a:cubicBezTo>
                  <a:pt x="199" y="401"/>
                  <a:pt x="214" y="395"/>
                  <a:pt x="228" y="388"/>
                </a:cubicBezTo>
                <a:cubicBezTo>
                  <a:pt x="236" y="385"/>
                  <a:pt x="243" y="381"/>
                  <a:pt x="250" y="378"/>
                </a:cubicBezTo>
                <a:cubicBezTo>
                  <a:pt x="257" y="374"/>
                  <a:pt x="265" y="371"/>
                  <a:pt x="272" y="367"/>
                </a:cubicBezTo>
                <a:cubicBezTo>
                  <a:pt x="286" y="360"/>
                  <a:pt x="300" y="352"/>
                  <a:pt x="314" y="344"/>
                </a:cubicBezTo>
                <a:cubicBezTo>
                  <a:pt x="335" y="332"/>
                  <a:pt x="335" y="332"/>
                  <a:pt x="335" y="332"/>
                </a:cubicBezTo>
                <a:cubicBezTo>
                  <a:pt x="342" y="327"/>
                  <a:pt x="348" y="323"/>
                  <a:pt x="355" y="319"/>
                </a:cubicBezTo>
                <a:cubicBezTo>
                  <a:pt x="365" y="312"/>
                  <a:pt x="365" y="312"/>
                  <a:pt x="365" y="312"/>
                </a:cubicBezTo>
                <a:cubicBezTo>
                  <a:pt x="375" y="305"/>
                  <a:pt x="375" y="305"/>
                  <a:pt x="375" y="305"/>
                </a:cubicBezTo>
                <a:cubicBezTo>
                  <a:pt x="381" y="300"/>
                  <a:pt x="388" y="296"/>
                  <a:pt x="394" y="291"/>
                </a:cubicBezTo>
                <a:cubicBezTo>
                  <a:pt x="414" y="276"/>
                  <a:pt x="414" y="276"/>
                  <a:pt x="414" y="276"/>
                </a:cubicBezTo>
                <a:cubicBezTo>
                  <a:pt x="420" y="271"/>
                  <a:pt x="426" y="266"/>
                  <a:pt x="432" y="261"/>
                </a:cubicBezTo>
                <a:cubicBezTo>
                  <a:pt x="439" y="256"/>
                  <a:pt x="445" y="251"/>
                  <a:pt x="451" y="245"/>
                </a:cubicBezTo>
                <a:cubicBezTo>
                  <a:pt x="457" y="240"/>
                  <a:pt x="463" y="235"/>
                  <a:pt x="469" y="229"/>
                </a:cubicBezTo>
                <a:cubicBezTo>
                  <a:pt x="486" y="212"/>
                  <a:pt x="486" y="212"/>
                  <a:pt x="486" y="212"/>
                </a:cubicBezTo>
                <a:cubicBezTo>
                  <a:pt x="492" y="206"/>
                  <a:pt x="497" y="200"/>
                  <a:pt x="502" y="194"/>
                </a:cubicBezTo>
                <a:cubicBezTo>
                  <a:pt x="511" y="185"/>
                  <a:pt x="511" y="185"/>
                  <a:pt x="511" y="185"/>
                </a:cubicBezTo>
                <a:cubicBezTo>
                  <a:pt x="513" y="183"/>
                  <a:pt x="516" y="179"/>
                  <a:pt x="519" y="176"/>
                </a:cubicBezTo>
                <a:cubicBezTo>
                  <a:pt x="534" y="158"/>
                  <a:pt x="534" y="158"/>
                  <a:pt x="534" y="158"/>
                </a:cubicBezTo>
                <a:cubicBezTo>
                  <a:pt x="549" y="138"/>
                  <a:pt x="549" y="138"/>
                  <a:pt x="549" y="138"/>
                </a:cubicBezTo>
                <a:cubicBezTo>
                  <a:pt x="551" y="135"/>
                  <a:pt x="554" y="132"/>
                  <a:pt x="556" y="129"/>
                </a:cubicBezTo>
                <a:cubicBezTo>
                  <a:pt x="563" y="119"/>
                  <a:pt x="563" y="119"/>
                  <a:pt x="563" y="119"/>
                </a:cubicBezTo>
                <a:cubicBezTo>
                  <a:pt x="568" y="112"/>
                  <a:pt x="572" y="106"/>
                  <a:pt x="577" y="99"/>
                </a:cubicBezTo>
                <a:cubicBezTo>
                  <a:pt x="590" y="78"/>
                  <a:pt x="590" y="78"/>
                  <a:pt x="590" y="78"/>
                </a:cubicBezTo>
                <a:cubicBezTo>
                  <a:pt x="591" y="75"/>
                  <a:pt x="593" y="72"/>
                  <a:pt x="595" y="69"/>
                </a:cubicBezTo>
                <a:cubicBezTo>
                  <a:pt x="595" y="100"/>
                  <a:pt x="595" y="100"/>
                  <a:pt x="595" y="100"/>
                </a:cubicBezTo>
                <a:cubicBezTo>
                  <a:pt x="593" y="104"/>
                  <a:pt x="590" y="110"/>
                  <a:pt x="586" y="117"/>
                </a:cubicBezTo>
                <a:cubicBezTo>
                  <a:pt x="582" y="125"/>
                  <a:pt x="576" y="134"/>
                  <a:pt x="570" y="145"/>
                </a:cubicBezTo>
                <a:cubicBezTo>
                  <a:pt x="567" y="150"/>
                  <a:pt x="563" y="156"/>
                  <a:pt x="559" y="161"/>
                </a:cubicBezTo>
                <a:cubicBezTo>
                  <a:pt x="557" y="164"/>
                  <a:pt x="555" y="167"/>
                  <a:pt x="553" y="170"/>
                </a:cubicBezTo>
                <a:cubicBezTo>
                  <a:pt x="551" y="173"/>
                  <a:pt x="549" y="176"/>
                  <a:pt x="547" y="179"/>
                </a:cubicBezTo>
                <a:cubicBezTo>
                  <a:pt x="542" y="186"/>
                  <a:pt x="538" y="192"/>
                  <a:pt x="532" y="199"/>
                </a:cubicBezTo>
                <a:cubicBezTo>
                  <a:pt x="527" y="205"/>
                  <a:pt x="522" y="212"/>
                  <a:pt x="516" y="218"/>
                </a:cubicBezTo>
                <a:cubicBezTo>
                  <a:pt x="510" y="225"/>
                  <a:pt x="504" y="232"/>
                  <a:pt x="498" y="238"/>
                </a:cubicBezTo>
                <a:cubicBezTo>
                  <a:pt x="492" y="245"/>
                  <a:pt x="485" y="252"/>
                  <a:pt x="478" y="259"/>
                </a:cubicBezTo>
                <a:cubicBezTo>
                  <a:pt x="472" y="265"/>
                  <a:pt x="464" y="272"/>
                  <a:pt x="457" y="279"/>
                </a:cubicBezTo>
                <a:cubicBezTo>
                  <a:pt x="450" y="285"/>
                  <a:pt x="442" y="292"/>
                  <a:pt x="434" y="298"/>
                </a:cubicBezTo>
                <a:cubicBezTo>
                  <a:pt x="419" y="311"/>
                  <a:pt x="402" y="323"/>
                  <a:pt x="385" y="335"/>
                </a:cubicBezTo>
                <a:cubicBezTo>
                  <a:pt x="373" y="343"/>
                  <a:pt x="373" y="343"/>
                  <a:pt x="373" y="343"/>
                </a:cubicBezTo>
                <a:cubicBezTo>
                  <a:pt x="368" y="346"/>
                  <a:pt x="364" y="349"/>
                  <a:pt x="360" y="352"/>
                </a:cubicBezTo>
                <a:cubicBezTo>
                  <a:pt x="351" y="357"/>
                  <a:pt x="342" y="362"/>
                  <a:pt x="334" y="367"/>
                </a:cubicBezTo>
                <a:cubicBezTo>
                  <a:pt x="325" y="373"/>
                  <a:pt x="316" y="377"/>
                  <a:pt x="307" y="382"/>
                </a:cubicBezTo>
                <a:cubicBezTo>
                  <a:pt x="299" y="387"/>
                  <a:pt x="290" y="391"/>
                  <a:pt x="281" y="395"/>
                </a:cubicBezTo>
                <a:cubicBezTo>
                  <a:pt x="264" y="404"/>
                  <a:pt x="247" y="411"/>
                  <a:pt x="231" y="418"/>
                </a:cubicBezTo>
                <a:cubicBezTo>
                  <a:pt x="214" y="425"/>
                  <a:pt x="199" y="431"/>
                  <a:pt x="184" y="436"/>
                </a:cubicBezTo>
                <a:cubicBezTo>
                  <a:pt x="179" y="438"/>
                  <a:pt x="175" y="439"/>
                  <a:pt x="170" y="441"/>
                </a:cubicBezTo>
                <a:cubicBezTo>
                  <a:pt x="175" y="441"/>
                  <a:pt x="175" y="441"/>
                  <a:pt x="175" y="441"/>
                </a:cubicBezTo>
                <a:cubicBezTo>
                  <a:pt x="179" y="440"/>
                  <a:pt x="182" y="439"/>
                  <a:pt x="185" y="438"/>
                </a:cubicBezTo>
                <a:cubicBezTo>
                  <a:pt x="199" y="433"/>
                  <a:pt x="215" y="427"/>
                  <a:pt x="232" y="421"/>
                </a:cubicBezTo>
                <a:cubicBezTo>
                  <a:pt x="248" y="414"/>
                  <a:pt x="265" y="407"/>
                  <a:pt x="283" y="399"/>
                </a:cubicBezTo>
                <a:cubicBezTo>
                  <a:pt x="292" y="395"/>
                  <a:pt x="301" y="390"/>
                  <a:pt x="309" y="386"/>
                </a:cubicBezTo>
                <a:cubicBezTo>
                  <a:pt x="318" y="381"/>
                  <a:pt x="327" y="377"/>
                  <a:pt x="336" y="372"/>
                </a:cubicBezTo>
                <a:cubicBezTo>
                  <a:pt x="345" y="367"/>
                  <a:pt x="354" y="362"/>
                  <a:pt x="363" y="356"/>
                </a:cubicBezTo>
                <a:cubicBezTo>
                  <a:pt x="367" y="354"/>
                  <a:pt x="371" y="351"/>
                  <a:pt x="376" y="348"/>
                </a:cubicBezTo>
                <a:cubicBezTo>
                  <a:pt x="389" y="340"/>
                  <a:pt x="389" y="340"/>
                  <a:pt x="389" y="340"/>
                </a:cubicBezTo>
                <a:cubicBezTo>
                  <a:pt x="406" y="328"/>
                  <a:pt x="423" y="316"/>
                  <a:pt x="439" y="304"/>
                </a:cubicBezTo>
                <a:cubicBezTo>
                  <a:pt x="447" y="297"/>
                  <a:pt x="455" y="291"/>
                  <a:pt x="462" y="284"/>
                </a:cubicBezTo>
                <a:cubicBezTo>
                  <a:pt x="470" y="278"/>
                  <a:pt x="477" y="271"/>
                  <a:pt x="484" y="265"/>
                </a:cubicBezTo>
                <a:cubicBezTo>
                  <a:pt x="491" y="258"/>
                  <a:pt x="498" y="251"/>
                  <a:pt x="504" y="244"/>
                </a:cubicBezTo>
                <a:cubicBezTo>
                  <a:pt x="511" y="238"/>
                  <a:pt x="517" y="231"/>
                  <a:pt x="523" y="224"/>
                </a:cubicBezTo>
                <a:cubicBezTo>
                  <a:pt x="529" y="218"/>
                  <a:pt x="535" y="211"/>
                  <a:pt x="540" y="205"/>
                </a:cubicBezTo>
                <a:cubicBezTo>
                  <a:pt x="545" y="198"/>
                  <a:pt x="550" y="192"/>
                  <a:pt x="555" y="185"/>
                </a:cubicBezTo>
                <a:cubicBezTo>
                  <a:pt x="557" y="182"/>
                  <a:pt x="560" y="179"/>
                  <a:pt x="562" y="176"/>
                </a:cubicBezTo>
                <a:cubicBezTo>
                  <a:pt x="564" y="173"/>
                  <a:pt x="566" y="170"/>
                  <a:pt x="568" y="167"/>
                </a:cubicBezTo>
                <a:cubicBezTo>
                  <a:pt x="572" y="161"/>
                  <a:pt x="576" y="156"/>
                  <a:pt x="579" y="151"/>
                </a:cubicBezTo>
                <a:cubicBezTo>
                  <a:pt x="585" y="141"/>
                  <a:pt x="591" y="132"/>
                  <a:pt x="595" y="125"/>
                </a:cubicBezTo>
                <a:cubicBezTo>
                  <a:pt x="595" y="150"/>
                  <a:pt x="595" y="150"/>
                  <a:pt x="595" y="150"/>
                </a:cubicBezTo>
                <a:cubicBezTo>
                  <a:pt x="593" y="154"/>
                  <a:pt x="590" y="160"/>
                  <a:pt x="587" y="166"/>
                </a:cubicBezTo>
                <a:cubicBezTo>
                  <a:pt x="583" y="174"/>
                  <a:pt x="577" y="183"/>
                  <a:pt x="571" y="194"/>
                </a:cubicBezTo>
                <a:cubicBezTo>
                  <a:pt x="567" y="199"/>
                  <a:pt x="564" y="205"/>
                  <a:pt x="560" y="210"/>
                </a:cubicBezTo>
                <a:cubicBezTo>
                  <a:pt x="558" y="213"/>
                  <a:pt x="556" y="216"/>
                  <a:pt x="554" y="219"/>
                </a:cubicBezTo>
                <a:cubicBezTo>
                  <a:pt x="552" y="222"/>
                  <a:pt x="549" y="225"/>
                  <a:pt x="547" y="229"/>
                </a:cubicBezTo>
                <a:cubicBezTo>
                  <a:pt x="543" y="235"/>
                  <a:pt x="538" y="241"/>
                  <a:pt x="533" y="248"/>
                </a:cubicBezTo>
                <a:cubicBezTo>
                  <a:pt x="528" y="254"/>
                  <a:pt x="522" y="261"/>
                  <a:pt x="517" y="267"/>
                </a:cubicBezTo>
                <a:cubicBezTo>
                  <a:pt x="511" y="274"/>
                  <a:pt x="505" y="281"/>
                  <a:pt x="499" y="288"/>
                </a:cubicBezTo>
                <a:cubicBezTo>
                  <a:pt x="492" y="294"/>
                  <a:pt x="485" y="301"/>
                  <a:pt x="479" y="308"/>
                </a:cubicBezTo>
                <a:cubicBezTo>
                  <a:pt x="472" y="314"/>
                  <a:pt x="465" y="321"/>
                  <a:pt x="457" y="328"/>
                </a:cubicBezTo>
                <a:cubicBezTo>
                  <a:pt x="450" y="334"/>
                  <a:pt x="442" y="341"/>
                  <a:pt x="435" y="347"/>
                </a:cubicBezTo>
                <a:cubicBezTo>
                  <a:pt x="419" y="360"/>
                  <a:pt x="403" y="372"/>
                  <a:pt x="386" y="384"/>
                </a:cubicBezTo>
                <a:cubicBezTo>
                  <a:pt x="373" y="392"/>
                  <a:pt x="373" y="392"/>
                  <a:pt x="373" y="392"/>
                </a:cubicBezTo>
                <a:cubicBezTo>
                  <a:pt x="369" y="395"/>
                  <a:pt x="364" y="398"/>
                  <a:pt x="360" y="401"/>
                </a:cubicBezTo>
                <a:cubicBezTo>
                  <a:pt x="351" y="406"/>
                  <a:pt x="343" y="411"/>
                  <a:pt x="334" y="416"/>
                </a:cubicBezTo>
                <a:cubicBezTo>
                  <a:pt x="325" y="422"/>
                  <a:pt x="316" y="426"/>
                  <a:pt x="308" y="431"/>
                </a:cubicBezTo>
                <a:cubicBezTo>
                  <a:pt x="301" y="434"/>
                  <a:pt x="295" y="438"/>
                  <a:pt x="289" y="441"/>
                </a:cubicBezTo>
                <a:cubicBezTo>
                  <a:pt x="297" y="441"/>
                  <a:pt x="297" y="441"/>
                  <a:pt x="297" y="441"/>
                </a:cubicBezTo>
                <a:cubicBezTo>
                  <a:pt x="301" y="439"/>
                  <a:pt x="305" y="437"/>
                  <a:pt x="309" y="434"/>
                </a:cubicBezTo>
                <a:cubicBezTo>
                  <a:pt x="318" y="430"/>
                  <a:pt x="327" y="425"/>
                  <a:pt x="336" y="420"/>
                </a:cubicBezTo>
                <a:cubicBezTo>
                  <a:pt x="345" y="415"/>
                  <a:pt x="354" y="410"/>
                  <a:pt x="362" y="405"/>
                </a:cubicBezTo>
                <a:cubicBezTo>
                  <a:pt x="367" y="402"/>
                  <a:pt x="371" y="399"/>
                  <a:pt x="376" y="397"/>
                </a:cubicBezTo>
                <a:cubicBezTo>
                  <a:pt x="389" y="388"/>
                  <a:pt x="389" y="388"/>
                  <a:pt x="389" y="388"/>
                </a:cubicBezTo>
                <a:cubicBezTo>
                  <a:pt x="406" y="377"/>
                  <a:pt x="423" y="365"/>
                  <a:pt x="439" y="352"/>
                </a:cubicBezTo>
                <a:cubicBezTo>
                  <a:pt x="447" y="346"/>
                  <a:pt x="454" y="339"/>
                  <a:pt x="462" y="333"/>
                </a:cubicBezTo>
                <a:cubicBezTo>
                  <a:pt x="469" y="326"/>
                  <a:pt x="477" y="320"/>
                  <a:pt x="484" y="313"/>
                </a:cubicBezTo>
                <a:cubicBezTo>
                  <a:pt x="491" y="306"/>
                  <a:pt x="498" y="300"/>
                  <a:pt x="504" y="293"/>
                </a:cubicBezTo>
                <a:cubicBezTo>
                  <a:pt x="511" y="286"/>
                  <a:pt x="517" y="279"/>
                  <a:pt x="523" y="273"/>
                </a:cubicBezTo>
                <a:cubicBezTo>
                  <a:pt x="529" y="266"/>
                  <a:pt x="534" y="259"/>
                  <a:pt x="540" y="253"/>
                </a:cubicBezTo>
                <a:cubicBezTo>
                  <a:pt x="545" y="247"/>
                  <a:pt x="550" y="240"/>
                  <a:pt x="554" y="234"/>
                </a:cubicBezTo>
                <a:cubicBezTo>
                  <a:pt x="557" y="231"/>
                  <a:pt x="559" y="228"/>
                  <a:pt x="561" y="225"/>
                </a:cubicBezTo>
                <a:cubicBezTo>
                  <a:pt x="563" y="222"/>
                  <a:pt x="565" y="219"/>
                  <a:pt x="567" y="216"/>
                </a:cubicBezTo>
                <a:cubicBezTo>
                  <a:pt x="571" y="210"/>
                  <a:pt x="575" y="204"/>
                  <a:pt x="579" y="199"/>
                </a:cubicBezTo>
                <a:cubicBezTo>
                  <a:pt x="585" y="189"/>
                  <a:pt x="591" y="180"/>
                  <a:pt x="595" y="172"/>
                </a:cubicBezTo>
                <a:cubicBezTo>
                  <a:pt x="595" y="200"/>
                  <a:pt x="595" y="200"/>
                  <a:pt x="595" y="200"/>
                </a:cubicBezTo>
                <a:cubicBezTo>
                  <a:pt x="593" y="204"/>
                  <a:pt x="590" y="209"/>
                  <a:pt x="587" y="215"/>
                </a:cubicBezTo>
                <a:cubicBezTo>
                  <a:pt x="583" y="223"/>
                  <a:pt x="577" y="232"/>
                  <a:pt x="571" y="243"/>
                </a:cubicBezTo>
                <a:cubicBezTo>
                  <a:pt x="568" y="248"/>
                  <a:pt x="564" y="254"/>
                  <a:pt x="560" y="260"/>
                </a:cubicBezTo>
                <a:cubicBezTo>
                  <a:pt x="558" y="263"/>
                  <a:pt x="556" y="266"/>
                  <a:pt x="554" y="269"/>
                </a:cubicBezTo>
                <a:cubicBezTo>
                  <a:pt x="552" y="272"/>
                  <a:pt x="550" y="275"/>
                  <a:pt x="548" y="278"/>
                </a:cubicBezTo>
                <a:cubicBezTo>
                  <a:pt x="543" y="284"/>
                  <a:pt x="538" y="290"/>
                  <a:pt x="533" y="297"/>
                </a:cubicBezTo>
                <a:cubicBezTo>
                  <a:pt x="528" y="303"/>
                  <a:pt x="523" y="310"/>
                  <a:pt x="517" y="317"/>
                </a:cubicBezTo>
                <a:cubicBezTo>
                  <a:pt x="511" y="323"/>
                  <a:pt x="505" y="330"/>
                  <a:pt x="499" y="337"/>
                </a:cubicBezTo>
                <a:cubicBezTo>
                  <a:pt x="493" y="343"/>
                  <a:pt x="486" y="350"/>
                  <a:pt x="479" y="357"/>
                </a:cubicBezTo>
                <a:cubicBezTo>
                  <a:pt x="472" y="364"/>
                  <a:pt x="465" y="370"/>
                  <a:pt x="458" y="377"/>
                </a:cubicBezTo>
                <a:cubicBezTo>
                  <a:pt x="450" y="383"/>
                  <a:pt x="443" y="390"/>
                  <a:pt x="435" y="396"/>
                </a:cubicBezTo>
                <a:cubicBezTo>
                  <a:pt x="419" y="409"/>
                  <a:pt x="403" y="421"/>
                  <a:pt x="386" y="433"/>
                </a:cubicBezTo>
                <a:cubicBezTo>
                  <a:pt x="374" y="441"/>
                  <a:pt x="374" y="441"/>
                  <a:pt x="374" y="441"/>
                </a:cubicBezTo>
                <a:cubicBezTo>
                  <a:pt x="382" y="441"/>
                  <a:pt x="382" y="441"/>
                  <a:pt x="382" y="441"/>
                </a:cubicBezTo>
                <a:cubicBezTo>
                  <a:pt x="388" y="437"/>
                  <a:pt x="388" y="437"/>
                  <a:pt x="388" y="437"/>
                </a:cubicBezTo>
                <a:cubicBezTo>
                  <a:pt x="406" y="425"/>
                  <a:pt x="422" y="413"/>
                  <a:pt x="438" y="401"/>
                </a:cubicBezTo>
                <a:cubicBezTo>
                  <a:pt x="446" y="394"/>
                  <a:pt x="454" y="388"/>
                  <a:pt x="462" y="381"/>
                </a:cubicBezTo>
                <a:cubicBezTo>
                  <a:pt x="469" y="375"/>
                  <a:pt x="476" y="368"/>
                  <a:pt x="483" y="361"/>
                </a:cubicBezTo>
                <a:cubicBezTo>
                  <a:pt x="490" y="355"/>
                  <a:pt x="497" y="348"/>
                  <a:pt x="504" y="341"/>
                </a:cubicBezTo>
                <a:cubicBezTo>
                  <a:pt x="510" y="335"/>
                  <a:pt x="516" y="328"/>
                  <a:pt x="522" y="321"/>
                </a:cubicBezTo>
                <a:cubicBezTo>
                  <a:pt x="528" y="314"/>
                  <a:pt x="534" y="308"/>
                  <a:pt x="539" y="301"/>
                </a:cubicBezTo>
                <a:cubicBezTo>
                  <a:pt x="544" y="295"/>
                  <a:pt x="549" y="288"/>
                  <a:pt x="554" y="282"/>
                </a:cubicBezTo>
                <a:cubicBezTo>
                  <a:pt x="556" y="279"/>
                  <a:pt x="559" y="276"/>
                  <a:pt x="561" y="273"/>
                </a:cubicBezTo>
                <a:cubicBezTo>
                  <a:pt x="563" y="270"/>
                  <a:pt x="565" y="267"/>
                  <a:pt x="567" y="264"/>
                </a:cubicBezTo>
                <a:cubicBezTo>
                  <a:pt x="571" y="258"/>
                  <a:pt x="575" y="253"/>
                  <a:pt x="578" y="248"/>
                </a:cubicBezTo>
                <a:cubicBezTo>
                  <a:pt x="585" y="237"/>
                  <a:pt x="591" y="228"/>
                  <a:pt x="595" y="220"/>
                </a:cubicBezTo>
                <a:cubicBezTo>
                  <a:pt x="595" y="251"/>
                  <a:pt x="595" y="251"/>
                  <a:pt x="595" y="251"/>
                </a:cubicBezTo>
                <a:cubicBezTo>
                  <a:pt x="593" y="254"/>
                  <a:pt x="591" y="259"/>
                  <a:pt x="588" y="264"/>
                </a:cubicBezTo>
                <a:cubicBezTo>
                  <a:pt x="584" y="272"/>
                  <a:pt x="578" y="281"/>
                  <a:pt x="572" y="292"/>
                </a:cubicBezTo>
                <a:cubicBezTo>
                  <a:pt x="568" y="297"/>
                  <a:pt x="565" y="303"/>
                  <a:pt x="561" y="309"/>
                </a:cubicBezTo>
                <a:cubicBezTo>
                  <a:pt x="559" y="312"/>
                  <a:pt x="557" y="315"/>
                  <a:pt x="555" y="318"/>
                </a:cubicBezTo>
                <a:cubicBezTo>
                  <a:pt x="553" y="321"/>
                  <a:pt x="550" y="324"/>
                  <a:pt x="548" y="327"/>
                </a:cubicBezTo>
                <a:cubicBezTo>
                  <a:pt x="543" y="333"/>
                  <a:pt x="539" y="339"/>
                  <a:pt x="534" y="346"/>
                </a:cubicBezTo>
                <a:cubicBezTo>
                  <a:pt x="528" y="352"/>
                  <a:pt x="523" y="359"/>
                  <a:pt x="517" y="366"/>
                </a:cubicBezTo>
                <a:cubicBezTo>
                  <a:pt x="511" y="372"/>
                  <a:pt x="505" y="379"/>
                  <a:pt x="499" y="386"/>
                </a:cubicBezTo>
                <a:cubicBezTo>
                  <a:pt x="493" y="392"/>
                  <a:pt x="486" y="399"/>
                  <a:pt x="479" y="406"/>
                </a:cubicBezTo>
                <a:cubicBezTo>
                  <a:pt x="472" y="413"/>
                  <a:pt x="465" y="419"/>
                  <a:pt x="458" y="426"/>
                </a:cubicBezTo>
                <a:cubicBezTo>
                  <a:pt x="452" y="431"/>
                  <a:pt x="447" y="436"/>
                  <a:pt x="441" y="441"/>
                </a:cubicBezTo>
                <a:cubicBezTo>
                  <a:pt x="448" y="441"/>
                  <a:pt x="448" y="441"/>
                  <a:pt x="448" y="441"/>
                </a:cubicBezTo>
                <a:cubicBezTo>
                  <a:pt x="453" y="437"/>
                  <a:pt x="457" y="433"/>
                  <a:pt x="461" y="430"/>
                </a:cubicBezTo>
                <a:cubicBezTo>
                  <a:pt x="469" y="423"/>
                  <a:pt x="476" y="417"/>
                  <a:pt x="483" y="410"/>
                </a:cubicBezTo>
                <a:cubicBezTo>
                  <a:pt x="490" y="403"/>
                  <a:pt x="497" y="396"/>
                  <a:pt x="503" y="390"/>
                </a:cubicBezTo>
                <a:cubicBezTo>
                  <a:pt x="510" y="383"/>
                  <a:pt x="516" y="376"/>
                  <a:pt x="522" y="370"/>
                </a:cubicBezTo>
                <a:cubicBezTo>
                  <a:pt x="528" y="363"/>
                  <a:pt x="533" y="356"/>
                  <a:pt x="539" y="350"/>
                </a:cubicBezTo>
                <a:cubicBezTo>
                  <a:pt x="544" y="343"/>
                  <a:pt x="549" y="337"/>
                  <a:pt x="554" y="331"/>
                </a:cubicBezTo>
                <a:cubicBezTo>
                  <a:pt x="556" y="328"/>
                  <a:pt x="558" y="325"/>
                  <a:pt x="560" y="322"/>
                </a:cubicBezTo>
                <a:cubicBezTo>
                  <a:pt x="562" y="319"/>
                  <a:pt x="564" y="316"/>
                  <a:pt x="566" y="313"/>
                </a:cubicBezTo>
                <a:cubicBezTo>
                  <a:pt x="570" y="307"/>
                  <a:pt x="574" y="301"/>
                  <a:pt x="578" y="296"/>
                </a:cubicBezTo>
                <a:cubicBezTo>
                  <a:pt x="584" y="285"/>
                  <a:pt x="590" y="276"/>
                  <a:pt x="595" y="268"/>
                </a:cubicBezTo>
                <a:cubicBezTo>
                  <a:pt x="595" y="268"/>
                  <a:pt x="595" y="267"/>
                  <a:pt x="595" y="267"/>
                </a:cubicBezTo>
                <a:cubicBezTo>
                  <a:pt x="595" y="301"/>
                  <a:pt x="595" y="301"/>
                  <a:pt x="595" y="301"/>
                </a:cubicBezTo>
                <a:cubicBezTo>
                  <a:pt x="593" y="304"/>
                  <a:pt x="591" y="308"/>
                  <a:pt x="588" y="313"/>
                </a:cubicBezTo>
                <a:cubicBezTo>
                  <a:pt x="584" y="321"/>
                  <a:pt x="578" y="330"/>
                  <a:pt x="572" y="341"/>
                </a:cubicBezTo>
                <a:cubicBezTo>
                  <a:pt x="569" y="347"/>
                  <a:pt x="565" y="352"/>
                  <a:pt x="561" y="358"/>
                </a:cubicBezTo>
                <a:cubicBezTo>
                  <a:pt x="559" y="361"/>
                  <a:pt x="557" y="364"/>
                  <a:pt x="555" y="367"/>
                </a:cubicBezTo>
                <a:cubicBezTo>
                  <a:pt x="553" y="370"/>
                  <a:pt x="551" y="373"/>
                  <a:pt x="549" y="376"/>
                </a:cubicBezTo>
                <a:cubicBezTo>
                  <a:pt x="544" y="382"/>
                  <a:pt x="539" y="389"/>
                  <a:pt x="534" y="395"/>
                </a:cubicBezTo>
                <a:cubicBezTo>
                  <a:pt x="529" y="401"/>
                  <a:pt x="523" y="408"/>
                  <a:pt x="518" y="415"/>
                </a:cubicBezTo>
                <a:cubicBezTo>
                  <a:pt x="512" y="421"/>
                  <a:pt x="506" y="428"/>
                  <a:pt x="500" y="435"/>
                </a:cubicBezTo>
                <a:cubicBezTo>
                  <a:pt x="498" y="437"/>
                  <a:pt x="496" y="439"/>
                  <a:pt x="494" y="441"/>
                </a:cubicBezTo>
                <a:cubicBezTo>
                  <a:pt x="501" y="441"/>
                  <a:pt x="501" y="441"/>
                  <a:pt x="501" y="441"/>
                </a:cubicBezTo>
                <a:cubicBezTo>
                  <a:pt x="502" y="440"/>
                  <a:pt x="502" y="439"/>
                  <a:pt x="503" y="438"/>
                </a:cubicBezTo>
                <a:cubicBezTo>
                  <a:pt x="509" y="431"/>
                  <a:pt x="516" y="425"/>
                  <a:pt x="522" y="418"/>
                </a:cubicBezTo>
                <a:cubicBezTo>
                  <a:pt x="527" y="411"/>
                  <a:pt x="533" y="405"/>
                  <a:pt x="538" y="398"/>
                </a:cubicBezTo>
                <a:cubicBezTo>
                  <a:pt x="544" y="392"/>
                  <a:pt x="548" y="385"/>
                  <a:pt x="553" y="379"/>
                </a:cubicBezTo>
                <a:cubicBezTo>
                  <a:pt x="555" y="376"/>
                  <a:pt x="558" y="373"/>
                  <a:pt x="560" y="370"/>
                </a:cubicBezTo>
                <a:cubicBezTo>
                  <a:pt x="562" y="367"/>
                  <a:pt x="564" y="364"/>
                  <a:pt x="566" y="361"/>
                </a:cubicBezTo>
                <a:cubicBezTo>
                  <a:pt x="570" y="355"/>
                  <a:pt x="574" y="350"/>
                  <a:pt x="577" y="344"/>
                </a:cubicBezTo>
                <a:cubicBezTo>
                  <a:pt x="584" y="334"/>
                  <a:pt x="590" y="324"/>
                  <a:pt x="594" y="316"/>
                </a:cubicBezTo>
                <a:cubicBezTo>
                  <a:pt x="594" y="316"/>
                  <a:pt x="595" y="315"/>
                  <a:pt x="595" y="315"/>
                </a:cubicBezTo>
                <a:cubicBezTo>
                  <a:pt x="595" y="351"/>
                  <a:pt x="595" y="351"/>
                  <a:pt x="595" y="351"/>
                </a:cubicBezTo>
                <a:cubicBezTo>
                  <a:pt x="593" y="354"/>
                  <a:pt x="591" y="358"/>
                  <a:pt x="589" y="362"/>
                </a:cubicBezTo>
                <a:cubicBezTo>
                  <a:pt x="585" y="370"/>
                  <a:pt x="579" y="380"/>
                  <a:pt x="573" y="390"/>
                </a:cubicBezTo>
                <a:cubicBezTo>
                  <a:pt x="569" y="396"/>
                  <a:pt x="565" y="401"/>
                  <a:pt x="562" y="407"/>
                </a:cubicBezTo>
                <a:cubicBezTo>
                  <a:pt x="560" y="410"/>
                  <a:pt x="558" y="413"/>
                  <a:pt x="556" y="416"/>
                </a:cubicBezTo>
                <a:cubicBezTo>
                  <a:pt x="554" y="419"/>
                  <a:pt x="551" y="422"/>
                  <a:pt x="549" y="425"/>
                </a:cubicBezTo>
                <a:cubicBezTo>
                  <a:pt x="545" y="430"/>
                  <a:pt x="541" y="435"/>
                  <a:pt x="537" y="441"/>
                </a:cubicBezTo>
                <a:cubicBezTo>
                  <a:pt x="543" y="441"/>
                  <a:pt x="543" y="441"/>
                  <a:pt x="543" y="441"/>
                </a:cubicBezTo>
                <a:cubicBezTo>
                  <a:pt x="546" y="436"/>
                  <a:pt x="549" y="432"/>
                  <a:pt x="553" y="428"/>
                </a:cubicBezTo>
                <a:cubicBezTo>
                  <a:pt x="555" y="425"/>
                  <a:pt x="557" y="422"/>
                  <a:pt x="559" y="419"/>
                </a:cubicBezTo>
                <a:cubicBezTo>
                  <a:pt x="561" y="415"/>
                  <a:pt x="564" y="412"/>
                  <a:pt x="566" y="410"/>
                </a:cubicBezTo>
                <a:cubicBezTo>
                  <a:pt x="569" y="404"/>
                  <a:pt x="573" y="398"/>
                  <a:pt x="577" y="393"/>
                </a:cubicBezTo>
                <a:cubicBezTo>
                  <a:pt x="583" y="382"/>
                  <a:pt x="589" y="373"/>
                  <a:pt x="593" y="365"/>
                </a:cubicBezTo>
                <a:cubicBezTo>
                  <a:pt x="594" y="364"/>
                  <a:pt x="594" y="363"/>
                  <a:pt x="595" y="362"/>
                </a:cubicBezTo>
                <a:cubicBezTo>
                  <a:pt x="595" y="401"/>
                  <a:pt x="595" y="401"/>
                  <a:pt x="595" y="401"/>
                </a:cubicBezTo>
                <a:cubicBezTo>
                  <a:pt x="593" y="404"/>
                  <a:pt x="592" y="408"/>
                  <a:pt x="590" y="412"/>
                </a:cubicBezTo>
                <a:cubicBezTo>
                  <a:pt x="585" y="419"/>
                  <a:pt x="579" y="429"/>
                  <a:pt x="573" y="439"/>
                </a:cubicBezTo>
                <a:cubicBezTo>
                  <a:pt x="573" y="440"/>
                  <a:pt x="573" y="440"/>
                  <a:pt x="572" y="441"/>
                </a:cubicBezTo>
                <a:cubicBezTo>
                  <a:pt x="577" y="441"/>
                  <a:pt x="577" y="441"/>
                  <a:pt x="577" y="441"/>
                </a:cubicBezTo>
                <a:cubicBezTo>
                  <a:pt x="583" y="430"/>
                  <a:pt x="589" y="421"/>
                  <a:pt x="593" y="413"/>
                </a:cubicBezTo>
                <a:cubicBezTo>
                  <a:pt x="594" y="412"/>
                  <a:pt x="594" y="411"/>
                  <a:pt x="595" y="409"/>
                </a:cubicBezTo>
                <a:cubicBezTo>
                  <a:pt x="595" y="464"/>
                  <a:pt x="595" y="464"/>
                  <a:pt x="595" y="464"/>
                </a:cubicBezTo>
                <a:cubicBezTo>
                  <a:pt x="619" y="464"/>
                  <a:pt x="619" y="464"/>
                  <a:pt x="619" y="464"/>
                </a:cubicBezTo>
                <a:cubicBezTo>
                  <a:pt x="619" y="389"/>
                  <a:pt x="619" y="389"/>
                  <a:pt x="619" y="389"/>
                </a:cubicBezTo>
                <a:cubicBezTo>
                  <a:pt x="621" y="391"/>
                  <a:pt x="624" y="393"/>
                  <a:pt x="627" y="396"/>
                </a:cubicBezTo>
                <a:cubicBezTo>
                  <a:pt x="640" y="407"/>
                  <a:pt x="658" y="423"/>
                  <a:pt x="680" y="441"/>
                </a:cubicBezTo>
                <a:cubicBezTo>
                  <a:pt x="687" y="441"/>
                  <a:pt x="687" y="441"/>
                  <a:pt x="687" y="441"/>
                </a:cubicBezTo>
                <a:cubicBezTo>
                  <a:pt x="668" y="426"/>
                  <a:pt x="649" y="410"/>
                  <a:pt x="630" y="393"/>
                </a:cubicBezTo>
                <a:cubicBezTo>
                  <a:pt x="626" y="389"/>
                  <a:pt x="622" y="386"/>
                  <a:pt x="619" y="383"/>
                </a:cubicBezTo>
                <a:cubicBezTo>
                  <a:pt x="619" y="342"/>
                  <a:pt x="619" y="342"/>
                  <a:pt x="619" y="342"/>
                </a:cubicBezTo>
                <a:cubicBezTo>
                  <a:pt x="621" y="344"/>
                  <a:pt x="624" y="346"/>
                  <a:pt x="627" y="349"/>
                </a:cubicBezTo>
                <a:cubicBezTo>
                  <a:pt x="650" y="369"/>
                  <a:pt x="689" y="404"/>
                  <a:pt x="742" y="441"/>
                </a:cubicBezTo>
                <a:cubicBezTo>
                  <a:pt x="753" y="441"/>
                  <a:pt x="753" y="441"/>
                  <a:pt x="753" y="441"/>
                </a:cubicBezTo>
                <a:cubicBezTo>
                  <a:pt x="712" y="413"/>
                  <a:pt x="671" y="381"/>
                  <a:pt x="630" y="345"/>
                </a:cubicBezTo>
                <a:cubicBezTo>
                  <a:pt x="626" y="341"/>
                  <a:pt x="622" y="338"/>
                  <a:pt x="619" y="335"/>
                </a:cubicBezTo>
                <a:cubicBezTo>
                  <a:pt x="619" y="296"/>
                  <a:pt x="619" y="296"/>
                  <a:pt x="619" y="296"/>
                </a:cubicBezTo>
                <a:cubicBezTo>
                  <a:pt x="621" y="298"/>
                  <a:pt x="624" y="300"/>
                  <a:pt x="626" y="302"/>
                </a:cubicBezTo>
                <a:cubicBezTo>
                  <a:pt x="659" y="331"/>
                  <a:pt x="724" y="388"/>
                  <a:pt x="815" y="441"/>
                </a:cubicBezTo>
                <a:cubicBezTo>
                  <a:pt x="831" y="441"/>
                  <a:pt x="831" y="441"/>
                  <a:pt x="831" y="441"/>
                </a:cubicBezTo>
                <a:cubicBezTo>
                  <a:pt x="765" y="404"/>
                  <a:pt x="698" y="357"/>
                  <a:pt x="630" y="297"/>
                </a:cubicBezTo>
                <a:cubicBezTo>
                  <a:pt x="626" y="293"/>
                  <a:pt x="622" y="290"/>
                  <a:pt x="619" y="287"/>
                </a:cubicBezTo>
                <a:cubicBezTo>
                  <a:pt x="619" y="249"/>
                  <a:pt x="619" y="249"/>
                  <a:pt x="619" y="249"/>
                </a:cubicBezTo>
                <a:cubicBezTo>
                  <a:pt x="621" y="251"/>
                  <a:pt x="623" y="253"/>
                  <a:pt x="626" y="255"/>
                </a:cubicBezTo>
                <a:cubicBezTo>
                  <a:pt x="669" y="293"/>
                  <a:pt x="768" y="380"/>
                  <a:pt x="907" y="441"/>
                </a:cubicBezTo>
                <a:cubicBezTo>
                  <a:pt x="931" y="441"/>
                  <a:pt x="931" y="441"/>
                  <a:pt x="931" y="441"/>
                </a:cubicBezTo>
                <a:cubicBezTo>
                  <a:pt x="834" y="402"/>
                  <a:pt x="734" y="339"/>
                  <a:pt x="631" y="249"/>
                </a:cubicBezTo>
                <a:cubicBezTo>
                  <a:pt x="626" y="245"/>
                  <a:pt x="622" y="241"/>
                  <a:pt x="619" y="238"/>
                </a:cubicBezTo>
                <a:cubicBezTo>
                  <a:pt x="619" y="202"/>
                  <a:pt x="619" y="202"/>
                  <a:pt x="619" y="202"/>
                </a:cubicBezTo>
                <a:cubicBezTo>
                  <a:pt x="621" y="204"/>
                  <a:pt x="623" y="206"/>
                  <a:pt x="625" y="208"/>
                </a:cubicBezTo>
                <a:cubicBezTo>
                  <a:pt x="681" y="257"/>
                  <a:pt x="831" y="389"/>
                  <a:pt x="1039" y="438"/>
                </a:cubicBezTo>
                <a:cubicBezTo>
                  <a:pt x="1043" y="439"/>
                  <a:pt x="1046" y="440"/>
                  <a:pt x="1050" y="441"/>
                </a:cubicBezTo>
                <a:cubicBezTo>
                  <a:pt x="1109" y="441"/>
                  <a:pt x="1109" y="441"/>
                  <a:pt x="1109" y="441"/>
                </a:cubicBezTo>
                <a:cubicBezTo>
                  <a:pt x="959" y="420"/>
                  <a:pt x="798" y="348"/>
                  <a:pt x="631" y="201"/>
                </a:cubicBezTo>
                <a:cubicBezTo>
                  <a:pt x="627" y="197"/>
                  <a:pt x="623" y="193"/>
                  <a:pt x="619" y="190"/>
                </a:cubicBezTo>
                <a:cubicBezTo>
                  <a:pt x="619" y="156"/>
                  <a:pt x="619" y="156"/>
                  <a:pt x="619" y="156"/>
                </a:cubicBezTo>
                <a:cubicBezTo>
                  <a:pt x="621" y="158"/>
                  <a:pt x="623" y="159"/>
                  <a:pt x="625" y="161"/>
                </a:cubicBezTo>
                <a:cubicBezTo>
                  <a:pt x="681" y="211"/>
                  <a:pt x="830" y="342"/>
                  <a:pt x="1039" y="391"/>
                </a:cubicBezTo>
                <a:cubicBezTo>
                  <a:pt x="1095" y="405"/>
                  <a:pt x="1150" y="411"/>
                  <a:pt x="1206" y="411"/>
                </a:cubicBezTo>
                <a:cubicBezTo>
                  <a:pt x="1407" y="411"/>
                  <a:pt x="1608" y="325"/>
                  <a:pt x="1807" y="154"/>
                </a:cubicBezTo>
                <a:cubicBezTo>
                  <a:pt x="1807" y="189"/>
                  <a:pt x="1807" y="189"/>
                  <a:pt x="1807" y="189"/>
                </a:cubicBezTo>
                <a:cubicBezTo>
                  <a:pt x="1671" y="307"/>
                  <a:pt x="1499" y="414"/>
                  <a:pt x="1302" y="441"/>
                </a:cubicBezTo>
                <a:cubicBezTo>
                  <a:pt x="1362" y="441"/>
                  <a:pt x="1362" y="441"/>
                  <a:pt x="1362" y="441"/>
                </a:cubicBezTo>
                <a:cubicBezTo>
                  <a:pt x="1511" y="408"/>
                  <a:pt x="1660" y="328"/>
                  <a:pt x="1807" y="201"/>
                </a:cubicBezTo>
                <a:cubicBezTo>
                  <a:pt x="1807" y="237"/>
                  <a:pt x="1807" y="237"/>
                  <a:pt x="1807" y="237"/>
                </a:cubicBezTo>
                <a:cubicBezTo>
                  <a:pt x="1714" y="317"/>
                  <a:pt x="1605" y="392"/>
                  <a:pt x="1483" y="441"/>
                </a:cubicBezTo>
                <a:cubicBezTo>
                  <a:pt x="1506" y="441"/>
                  <a:pt x="1506" y="441"/>
                  <a:pt x="1506" y="441"/>
                </a:cubicBezTo>
                <a:cubicBezTo>
                  <a:pt x="1607" y="398"/>
                  <a:pt x="1707" y="333"/>
                  <a:pt x="1807" y="248"/>
                </a:cubicBezTo>
                <a:cubicBezTo>
                  <a:pt x="1807" y="285"/>
                  <a:pt x="1807" y="285"/>
                  <a:pt x="1807" y="285"/>
                </a:cubicBezTo>
                <a:cubicBezTo>
                  <a:pt x="1741" y="342"/>
                  <a:pt x="1667" y="397"/>
                  <a:pt x="1586" y="441"/>
                </a:cubicBezTo>
                <a:cubicBezTo>
                  <a:pt x="1601" y="441"/>
                  <a:pt x="1601" y="441"/>
                  <a:pt x="1601" y="441"/>
                </a:cubicBezTo>
                <a:cubicBezTo>
                  <a:pt x="1670" y="402"/>
                  <a:pt x="1739" y="353"/>
                  <a:pt x="1807" y="294"/>
                </a:cubicBezTo>
                <a:cubicBezTo>
                  <a:pt x="1807" y="334"/>
                  <a:pt x="1807" y="334"/>
                  <a:pt x="1807" y="334"/>
                </a:cubicBezTo>
                <a:cubicBezTo>
                  <a:pt x="1764" y="371"/>
                  <a:pt x="1717" y="408"/>
                  <a:pt x="1666" y="441"/>
                </a:cubicBezTo>
                <a:cubicBezTo>
                  <a:pt x="1677" y="441"/>
                  <a:pt x="1677" y="441"/>
                  <a:pt x="1677" y="441"/>
                </a:cubicBezTo>
                <a:cubicBezTo>
                  <a:pt x="1720" y="411"/>
                  <a:pt x="1764" y="378"/>
                  <a:pt x="1807" y="341"/>
                </a:cubicBezTo>
                <a:cubicBezTo>
                  <a:pt x="1807" y="382"/>
                  <a:pt x="1807" y="382"/>
                  <a:pt x="1807" y="382"/>
                </a:cubicBezTo>
                <a:cubicBezTo>
                  <a:pt x="1784" y="402"/>
                  <a:pt x="1760" y="422"/>
                  <a:pt x="1735" y="441"/>
                </a:cubicBezTo>
                <a:cubicBezTo>
                  <a:pt x="1741" y="441"/>
                  <a:pt x="1741" y="441"/>
                  <a:pt x="1741" y="441"/>
                </a:cubicBezTo>
                <a:cubicBezTo>
                  <a:pt x="1763" y="424"/>
                  <a:pt x="1785" y="406"/>
                  <a:pt x="1807" y="387"/>
                </a:cubicBezTo>
                <a:cubicBezTo>
                  <a:pt x="1807" y="464"/>
                  <a:pt x="1807" y="464"/>
                  <a:pt x="1807" y="464"/>
                </a:cubicBezTo>
                <a:cubicBezTo>
                  <a:pt x="1831" y="464"/>
                  <a:pt x="1831" y="464"/>
                  <a:pt x="1831" y="464"/>
                </a:cubicBezTo>
                <a:cubicBezTo>
                  <a:pt x="1831" y="414"/>
                  <a:pt x="1831" y="414"/>
                  <a:pt x="1831" y="414"/>
                </a:cubicBezTo>
                <a:cubicBezTo>
                  <a:pt x="1835" y="422"/>
                  <a:pt x="1841" y="430"/>
                  <a:pt x="1847" y="441"/>
                </a:cubicBezTo>
                <a:cubicBezTo>
                  <a:pt x="1851" y="441"/>
                  <a:pt x="1851" y="441"/>
                  <a:pt x="1851" y="441"/>
                </a:cubicBezTo>
                <a:cubicBezTo>
                  <a:pt x="1851" y="440"/>
                  <a:pt x="1850" y="440"/>
                  <a:pt x="1850" y="439"/>
                </a:cubicBezTo>
                <a:cubicBezTo>
                  <a:pt x="1844" y="429"/>
                  <a:pt x="1838" y="419"/>
                  <a:pt x="1834" y="412"/>
                </a:cubicBezTo>
                <a:cubicBezTo>
                  <a:pt x="1833" y="410"/>
                  <a:pt x="1832" y="408"/>
                  <a:pt x="1831" y="406"/>
                </a:cubicBezTo>
                <a:cubicBezTo>
                  <a:pt x="1831" y="367"/>
                  <a:pt x="1831" y="367"/>
                  <a:pt x="1831" y="367"/>
                </a:cubicBezTo>
                <a:cubicBezTo>
                  <a:pt x="1835" y="374"/>
                  <a:pt x="1841" y="383"/>
                  <a:pt x="1847" y="393"/>
                </a:cubicBezTo>
                <a:cubicBezTo>
                  <a:pt x="1850" y="398"/>
                  <a:pt x="1854" y="404"/>
                  <a:pt x="1858" y="410"/>
                </a:cubicBezTo>
                <a:cubicBezTo>
                  <a:pt x="1860" y="412"/>
                  <a:pt x="1862" y="415"/>
                  <a:pt x="1864" y="419"/>
                </a:cubicBezTo>
                <a:cubicBezTo>
                  <a:pt x="1866" y="422"/>
                  <a:pt x="1868" y="425"/>
                  <a:pt x="1871" y="428"/>
                </a:cubicBezTo>
                <a:cubicBezTo>
                  <a:pt x="1874" y="432"/>
                  <a:pt x="1877" y="436"/>
                  <a:pt x="1881" y="441"/>
                </a:cubicBezTo>
                <a:cubicBezTo>
                  <a:pt x="1886" y="441"/>
                  <a:pt x="1886" y="441"/>
                  <a:pt x="1886" y="441"/>
                </a:cubicBezTo>
                <a:cubicBezTo>
                  <a:pt x="1882" y="435"/>
                  <a:pt x="1878" y="430"/>
                  <a:pt x="1874" y="425"/>
                </a:cubicBezTo>
                <a:cubicBezTo>
                  <a:pt x="1872" y="422"/>
                  <a:pt x="1870" y="419"/>
                  <a:pt x="1868" y="416"/>
                </a:cubicBezTo>
                <a:cubicBezTo>
                  <a:pt x="1866" y="413"/>
                  <a:pt x="1864" y="410"/>
                  <a:pt x="1862" y="407"/>
                </a:cubicBezTo>
                <a:cubicBezTo>
                  <a:pt x="1858" y="401"/>
                  <a:pt x="1854" y="396"/>
                  <a:pt x="1851" y="390"/>
                </a:cubicBezTo>
                <a:cubicBezTo>
                  <a:pt x="1844" y="380"/>
                  <a:pt x="1839" y="370"/>
                  <a:pt x="1834" y="362"/>
                </a:cubicBezTo>
                <a:cubicBezTo>
                  <a:pt x="1833" y="360"/>
                  <a:pt x="1832" y="358"/>
                  <a:pt x="1831" y="356"/>
                </a:cubicBezTo>
                <a:cubicBezTo>
                  <a:pt x="1831" y="319"/>
                  <a:pt x="1831" y="319"/>
                  <a:pt x="1831" y="319"/>
                </a:cubicBezTo>
                <a:cubicBezTo>
                  <a:pt x="1835" y="326"/>
                  <a:pt x="1840" y="335"/>
                  <a:pt x="1846" y="344"/>
                </a:cubicBezTo>
                <a:cubicBezTo>
                  <a:pt x="1849" y="350"/>
                  <a:pt x="1853" y="355"/>
                  <a:pt x="1857" y="361"/>
                </a:cubicBezTo>
                <a:cubicBezTo>
                  <a:pt x="1859" y="364"/>
                  <a:pt x="1861" y="367"/>
                  <a:pt x="1863" y="370"/>
                </a:cubicBezTo>
                <a:cubicBezTo>
                  <a:pt x="1866" y="373"/>
                  <a:pt x="1868" y="376"/>
                  <a:pt x="1870" y="379"/>
                </a:cubicBezTo>
                <a:cubicBezTo>
                  <a:pt x="1875" y="385"/>
                  <a:pt x="1880" y="392"/>
                  <a:pt x="1885" y="398"/>
                </a:cubicBezTo>
                <a:cubicBezTo>
                  <a:pt x="1890" y="405"/>
                  <a:pt x="1896" y="411"/>
                  <a:pt x="1902" y="418"/>
                </a:cubicBezTo>
                <a:cubicBezTo>
                  <a:pt x="1908" y="425"/>
                  <a:pt x="1914" y="431"/>
                  <a:pt x="1920" y="438"/>
                </a:cubicBezTo>
                <a:cubicBezTo>
                  <a:pt x="1921" y="439"/>
                  <a:pt x="1922" y="440"/>
                  <a:pt x="1923" y="441"/>
                </a:cubicBezTo>
                <a:cubicBezTo>
                  <a:pt x="1929" y="441"/>
                  <a:pt x="1929" y="441"/>
                  <a:pt x="1929" y="441"/>
                </a:cubicBezTo>
                <a:cubicBezTo>
                  <a:pt x="1927" y="439"/>
                  <a:pt x="1926" y="437"/>
                  <a:pt x="1924" y="435"/>
                </a:cubicBezTo>
                <a:cubicBezTo>
                  <a:pt x="1918" y="428"/>
                  <a:pt x="1911" y="421"/>
                  <a:pt x="1906" y="415"/>
                </a:cubicBezTo>
                <a:cubicBezTo>
                  <a:pt x="1900" y="408"/>
                  <a:pt x="1895" y="401"/>
                  <a:pt x="1889" y="395"/>
                </a:cubicBezTo>
                <a:cubicBezTo>
                  <a:pt x="1884" y="389"/>
                  <a:pt x="1879" y="382"/>
                  <a:pt x="1875" y="376"/>
                </a:cubicBezTo>
                <a:cubicBezTo>
                  <a:pt x="1873" y="373"/>
                  <a:pt x="1870" y="370"/>
                  <a:pt x="1868" y="367"/>
                </a:cubicBezTo>
                <a:cubicBezTo>
                  <a:pt x="1866" y="364"/>
                  <a:pt x="1864" y="361"/>
                  <a:pt x="1862" y="358"/>
                </a:cubicBezTo>
                <a:cubicBezTo>
                  <a:pt x="1858" y="352"/>
                  <a:pt x="1855" y="347"/>
                  <a:pt x="1851" y="341"/>
                </a:cubicBezTo>
                <a:cubicBezTo>
                  <a:pt x="1845" y="330"/>
                  <a:pt x="1839" y="321"/>
                  <a:pt x="1835" y="313"/>
                </a:cubicBezTo>
                <a:cubicBezTo>
                  <a:pt x="1833" y="311"/>
                  <a:pt x="1832" y="308"/>
                  <a:pt x="1831" y="306"/>
                </a:cubicBezTo>
                <a:cubicBezTo>
                  <a:pt x="1831" y="272"/>
                  <a:pt x="1831" y="272"/>
                  <a:pt x="1831" y="272"/>
                </a:cubicBezTo>
                <a:cubicBezTo>
                  <a:pt x="1835" y="279"/>
                  <a:pt x="1840" y="287"/>
                  <a:pt x="1846" y="296"/>
                </a:cubicBezTo>
                <a:cubicBezTo>
                  <a:pt x="1849" y="301"/>
                  <a:pt x="1853" y="307"/>
                  <a:pt x="1857" y="313"/>
                </a:cubicBezTo>
                <a:cubicBezTo>
                  <a:pt x="1859" y="316"/>
                  <a:pt x="1861" y="319"/>
                  <a:pt x="1863" y="322"/>
                </a:cubicBezTo>
                <a:cubicBezTo>
                  <a:pt x="1865" y="325"/>
                  <a:pt x="1868" y="328"/>
                  <a:pt x="1870" y="331"/>
                </a:cubicBezTo>
                <a:cubicBezTo>
                  <a:pt x="1875" y="337"/>
                  <a:pt x="1879" y="343"/>
                  <a:pt x="1885" y="350"/>
                </a:cubicBezTo>
                <a:cubicBezTo>
                  <a:pt x="1890" y="356"/>
                  <a:pt x="1896" y="363"/>
                  <a:pt x="1901" y="370"/>
                </a:cubicBezTo>
                <a:cubicBezTo>
                  <a:pt x="1907" y="376"/>
                  <a:pt x="1914" y="383"/>
                  <a:pt x="1920" y="390"/>
                </a:cubicBezTo>
                <a:cubicBezTo>
                  <a:pt x="1926" y="396"/>
                  <a:pt x="1933" y="403"/>
                  <a:pt x="1940" y="410"/>
                </a:cubicBezTo>
                <a:cubicBezTo>
                  <a:pt x="1947" y="417"/>
                  <a:pt x="1955" y="423"/>
                  <a:pt x="1962" y="430"/>
                </a:cubicBezTo>
                <a:cubicBezTo>
                  <a:pt x="1966" y="433"/>
                  <a:pt x="1971" y="437"/>
                  <a:pt x="1975" y="441"/>
                </a:cubicBezTo>
                <a:cubicBezTo>
                  <a:pt x="1983" y="441"/>
                  <a:pt x="1983" y="441"/>
                  <a:pt x="1983" y="441"/>
                </a:cubicBezTo>
                <a:cubicBezTo>
                  <a:pt x="1977" y="436"/>
                  <a:pt x="1971" y="431"/>
                  <a:pt x="1965" y="426"/>
                </a:cubicBezTo>
                <a:cubicBezTo>
                  <a:pt x="1958" y="419"/>
                  <a:pt x="1951" y="413"/>
                  <a:pt x="1944" y="406"/>
                </a:cubicBezTo>
                <a:cubicBezTo>
                  <a:pt x="1937" y="399"/>
                  <a:pt x="1930" y="392"/>
                  <a:pt x="1924" y="386"/>
                </a:cubicBezTo>
                <a:cubicBezTo>
                  <a:pt x="1918" y="379"/>
                  <a:pt x="1912" y="372"/>
                  <a:pt x="1906" y="366"/>
                </a:cubicBezTo>
                <a:cubicBezTo>
                  <a:pt x="1900" y="359"/>
                  <a:pt x="1895" y="352"/>
                  <a:pt x="1890" y="346"/>
                </a:cubicBezTo>
                <a:cubicBezTo>
                  <a:pt x="1884" y="339"/>
                  <a:pt x="1880" y="333"/>
                  <a:pt x="1875" y="327"/>
                </a:cubicBezTo>
                <a:cubicBezTo>
                  <a:pt x="1873" y="324"/>
                  <a:pt x="1871" y="321"/>
                  <a:pt x="1869" y="318"/>
                </a:cubicBezTo>
                <a:cubicBezTo>
                  <a:pt x="1867" y="315"/>
                  <a:pt x="1865" y="312"/>
                  <a:pt x="1863" y="309"/>
                </a:cubicBezTo>
                <a:cubicBezTo>
                  <a:pt x="1859" y="303"/>
                  <a:pt x="1855" y="297"/>
                  <a:pt x="1852" y="292"/>
                </a:cubicBezTo>
                <a:cubicBezTo>
                  <a:pt x="1845" y="281"/>
                  <a:pt x="1840" y="272"/>
                  <a:pt x="1835" y="264"/>
                </a:cubicBezTo>
                <a:cubicBezTo>
                  <a:pt x="1834" y="261"/>
                  <a:pt x="1832" y="258"/>
                  <a:pt x="1831" y="255"/>
                </a:cubicBezTo>
                <a:cubicBezTo>
                  <a:pt x="1831" y="224"/>
                  <a:pt x="1831" y="224"/>
                  <a:pt x="1831" y="224"/>
                </a:cubicBezTo>
                <a:cubicBezTo>
                  <a:pt x="1835" y="231"/>
                  <a:pt x="1840" y="239"/>
                  <a:pt x="1845" y="248"/>
                </a:cubicBezTo>
                <a:cubicBezTo>
                  <a:pt x="1848" y="253"/>
                  <a:pt x="1852" y="258"/>
                  <a:pt x="1856" y="264"/>
                </a:cubicBezTo>
                <a:cubicBezTo>
                  <a:pt x="1858" y="267"/>
                  <a:pt x="1860" y="270"/>
                  <a:pt x="1863" y="273"/>
                </a:cubicBezTo>
                <a:cubicBezTo>
                  <a:pt x="1865" y="276"/>
                  <a:pt x="1867" y="279"/>
                  <a:pt x="1869" y="282"/>
                </a:cubicBezTo>
                <a:cubicBezTo>
                  <a:pt x="1874" y="288"/>
                  <a:pt x="1879" y="295"/>
                  <a:pt x="1884" y="301"/>
                </a:cubicBezTo>
                <a:cubicBezTo>
                  <a:pt x="1890" y="308"/>
                  <a:pt x="1895" y="314"/>
                  <a:pt x="1901" y="321"/>
                </a:cubicBezTo>
                <a:cubicBezTo>
                  <a:pt x="1907" y="328"/>
                  <a:pt x="1913" y="335"/>
                  <a:pt x="1920" y="341"/>
                </a:cubicBezTo>
                <a:cubicBezTo>
                  <a:pt x="1926" y="348"/>
                  <a:pt x="1933" y="355"/>
                  <a:pt x="1940" y="361"/>
                </a:cubicBezTo>
                <a:cubicBezTo>
                  <a:pt x="1947" y="368"/>
                  <a:pt x="1954" y="375"/>
                  <a:pt x="1962" y="381"/>
                </a:cubicBezTo>
                <a:cubicBezTo>
                  <a:pt x="1969" y="388"/>
                  <a:pt x="1977" y="394"/>
                  <a:pt x="1985" y="401"/>
                </a:cubicBezTo>
                <a:cubicBezTo>
                  <a:pt x="2001" y="413"/>
                  <a:pt x="2018" y="425"/>
                  <a:pt x="2035" y="437"/>
                </a:cubicBezTo>
                <a:cubicBezTo>
                  <a:pt x="2041" y="441"/>
                  <a:pt x="2041" y="441"/>
                  <a:pt x="2041" y="441"/>
                </a:cubicBezTo>
                <a:cubicBezTo>
                  <a:pt x="2049" y="441"/>
                  <a:pt x="2049" y="441"/>
                  <a:pt x="2049" y="441"/>
                </a:cubicBezTo>
                <a:cubicBezTo>
                  <a:pt x="2038" y="433"/>
                  <a:pt x="2038" y="433"/>
                  <a:pt x="2038" y="433"/>
                </a:cubicBezTo>
                <a:cubicBezTo>
                  <a:pt x="2021" y="421"/>
                  <a:pt x="2004" y="409"/>
                  <a:pt x="1988" y="396"/>
                </a:cubicBezTo>
                <a:cubicBezTo>
                  <a:pt x="1981" y="390"/>
                  <a:pt x="1973" y="383"/>
                  <a:pt x="1966" y="377"/>
                </a:cubicBezTo>
                <a:cubicBezTo>
                  <a:pt x="1958" y="370"/>
                  <a:pt x="1951" y="364"/>
                  <a:pt x="1944" y="357"/>
                </a:cubicBezTo>
                <a:cubicBezTo>
                  <a:pt x="1938" y="350"/>
                  <a:pt x="1931" y="343"/>
                  <a:pt x="1924" y="337"/>
                </a:cubicBezTo>
                <a:cubicBezTo>
                  <a:pt x="1918" y="330"/>
                  <a:pt x="1912" y="323"/>
                  <a:pt x="1906" y="317"/>
                </a:cubicBezTo>
                <a:cubicBezTo>
                  <a:pt x="1901" y="310"/>
                  <a:pt x="1895" y="303"/>
                  <a:pt x="1890" y="297"/>
                </a:cubicBezTo>
                <a:cubicBezTo>
                  <a:pt x="1885" y="290"/>
                  <a:pt x="1880" y="284"/>
                  <a:pt x="1876" y="278"/>
                </a:cubicBezTo>
                <a:cubicBezTo>
                  <a:pt x="1873" y="275"/>
                  <a:pt x="1871" y="272"/>
                  <a:pt x="1869" y="269"/>
                </a:cubicBezTo>
                <a:cubicBezTo>
                  <a:pt x="1867" y="266"/>
                  <a:pt x="1865" y="263"/>
                  <a:pt x="1863" y="260"/>
                </a:cubicBezTo>
                <a:cubicBezTo>
                  <a:pt x="1859" y="254"/>
                  <a:pt x="1856" y="248"/>
                  <a:pt x="1852" y="243"/>
                </a:cubicBezTo>
                <a:cubicBezTo>
                  <a:pt x="1846" y="232"/>
                  <a:pt x="1840" y="223"/>
                  <a:pt x="1836" y="215"/>
                </a:cubicBezTo>
                <a:cubicBezTo>
                  <a:pt x="1834" y="211"/>
                  <a:pt x="1832" y="208"/>
                  <a:pt x="1831" y="205"/>
                </a:cubicBezTo>
                <a:cubicBezTo>
                  <a:pt x="1831" y="177"/>
                  <a:pt x="1831" y="177"/>
                  <a:pt x="1831" y="177"/>
                </a:cubicBezTo>
                <a:cubicBezTo>
                  <a:pt x="1835" y="183"/>
                  <a:pt x="1840" y="191"/>
                  <a:pt x="1845" y="199"/>
                </a:cubicBezTo>
                <a:cubicBezTo>
                  <a:pt x="1848" y="204"/>
                  <a:pt x="1852" y="210"/>
                  <a:pt x="1856" y="216"/>
                </a:cubicBezTo>
                <a:cubicBezTo>
                  <a:pt x="1858" y="219"/>
                  <a:pt x="1860" y="222"/>
                  <a:pt x="1862" y="225"/>
                </a:cubicBezTo>
                <a:cubicBezTo>
                  <a:pt x="1864" y="228"/>
                  <a:pt x="1867" y="231"/>
                  <a:pt x="1869" y="234"/>
                </a:cubicBezTo>
                <a:cubicBezTo>
                  <a:pt x="1874" y="240"/>
                  <a:pt x="1878" y="247"/>
                  <a:pt x="1884" y="253"/>
                </a:cubicBezTo>
                <a:cubicBezTo>
                  <a:pt x="1889" y="259"/>
                  <a:pt x="1895" y="266"/>
                  <a:pt x="1901" y="273"/>
                </a:cubicBezTo>
                <a:cubicBezTo>
                  <a:pt x="1907" y="279"/>
                  <a:pt x="1913" y="286"/>
                  <a:pt x="1919" y="293"/>
                </a:cubicBezTo>
                <a:cubicBezTo>
                  <a:pt x="1926" y="300"/>
                  <a:pt x="1933" y="306"/>
                  <a:pt x="1940" y="313"/>
                </a:cubicBezTo>
                <a:cubicBezTo>
                  <a:pt x="1947" y="320"/>
                  <a:pt x="1954" y="326"/>
                  <a:pt x="1961" y="333"/>
                </a:cubicBezTo>
                <a:cubicBezTo>
                  <a:pt x="1969" y="339"/>
                  <a:pt x="1977" y="346"/>
                  <a:pt x="1985" y="352"/>
                </a:cubicBezTo>
                <a:cubicBezTo>
                  <a:pt x="2001" y="365"/>
                  <a:pt x="2017" y="377"/>
                  <a:pt x="2035" y="388"/>
                </a:cubicBezTo>
                <a:cubicBezTo>
                  <a:pt x="2048" y="397"/>
                  <a:pt x="2048" y="397"/>
                  <a:pt x="2048" y="397"/>
                </a:cubicBezTo>
                <a:cubicBezTo>
                  <a:pt x="2052" y="399"/>
                  <a:pt x="2056" y="402"/>
                  <a:pt x="2061" y="405"/>
                </a:cubicBezTo>
                <a:cubicBezTo>
                  <a:pt x="2070" y="410"/>
                  <a:pt x="2079" y="415"/>
                  <a:pt x="2087" y="420"/>
                </a:cubicBezTo>
                <a:cubicBezTo>
                  <a:pt x="2096" y="425"/>
                  <a:pt x="2105" y="430"/>
                  <a:pt x="2114" y="434"/>
                </a:cubicBezTo>
                <a:cubicBezTo>
                  <a:pt x="2118" y="437"/>
                  <a:pt x="2122" y="439"/>
                  <a:pt x="2127" y="441"/>
                </a:cubicBezTo>
                <a:cubicBezTo>
                  <a:pt x="2135" y="441"/>
                  <a:pt x="2135" y="441"/>
                  <a:pt x="2135" y="441"/>
                </a:cubicBezTo>
                <a:cubicBezTo>
                  <a:pt x="2128" y="438"/>
                  <a:pt x="2122" y="434"/>
                  <a:pt x="2116" y="431"/>
                </a:cubicBezTo>
                <a:cubicBezTo>
                  <a:pt x="2107" y="426"/>
                  <a:pt x="2098" y="422"/>
                  <a:pt x="2089" y="416"/>
                </a:cubicBezTo>
                <a:cubicBezTo>
                  <a:pt x="2081" y="411"/>
                  <a:pt x="2072" y="406"/>
                  <a:pt x="2063" y="401"/>
                </a:cubicBezTo>
                <a:cubicBezTo>
                  <a:pt x="2059" y="398"/>
                  <a:pt x="2055" y="395"/>
                  <a:pt x="2050" y="392"/>
                </a:cubicBezTo>
                <a:cubicBezTo>
                  <a:pt x="2038" y="384"/>
                  <a:pt x="2038" y="384"/>
                  <a:pt x="2038" y="384"/>
                </a:cubicBezTo>
                <a:cubicBezTo>
                  <a:pt x="2021" y="372"/>
                  <a:pt x="2004" y="360"/>
                  <a:pt x="1989" y="347"/>
                </a:cubicBezTo>
                <a:cubicBezTo>
                  <a:pt x="1981" y="341"/>
                  <a:pt x="1973" y="334"/>
                  <a:pt x="1966" y="328"/>
                </a:cubicBezTo>
                <a:cubicBezTo>
                  <a:pt x="1959" y="321"/>
                  <a:pt x="1951" y="314"/>
                  <a:pt x="1945" y="308"/>
                </a:cubicBezTo>
                <a:cubicBezTo>
                  <a:pt x="1938" y="301"/>
                  <a:pt x="1931" y="294"/>
                  <a:pt x="1925" y="288"/>
                </a:cubicBezTo>
                <a:cubicBezTo>
                  <a:pt x="1919" y="281"/>
                  <a:pt x="1913" y="274"/>
                  <a:pt x="1907" y="267"/>
                </a:cubicBezTo>
                <a:cubicBezTo>
                  <a:pt x="1901" y="261"/>
                  <a:pt x="1896" y="254"/>
                  <a:pt x="1891" y="248"/>
                </a:cubicBezTo>
                <a:cubicBezTo>
                  <a:pt x="1885" y="241"/>
                  <a:pt x="1881" y="235"/>
                  <a:pt x="1876" y="229"/>
                </a:cubicBezTo>
                <a:cubicBezTo>
                  <a:pt x="1874" y="225"/>
                  <a:pt x="1872" y="222"/>
                  <a:pt x="1870" y="219"/>
                </a:cubicBezTo>
                <a:cubicBezTo>
                  <a:pt x="1868" y="216"/>
                  <a:pt x="1866" y="213"/>
                  <a:pt x="1864" y="210"/>
                </a:cubicBezTo>
                <a:cubicBezTo>
                  <a:pt x="1860" y="205"/>
                  <a:pt x="1856" y="199"/>
                  <a:pt x="1853" y="194"/>
                </a:cubicBezTo>
                <a:cubicBezTo>
                  <a:pt x="1847" y="183"/>
                  <a:pt x="1841" y="174"/>
                  <a:pt x="1837" y="166"/>
                </a:cubicBezTo>
                <a:cubicBezTo>
                  <a:pt x="1834" y="162"/>
                  <a:pt x="1833" y="158"/>
                  <a:pt x="1831" y="155"/>
                </a:cubicBezTo>
                <a:cubicBezTo>
                  <a:pt x="1831" y="129"/>
                  <a:pt x="1831" y="129"/>
                  <a:pt x="1831" y="129"/>
                </a:cubicBezTo>
                <a:cubicBezTo>
                  <a:pt x="1835" y="135"/>
                  <a:pt x="1839" y="143"/>
                  <a:pt x="1844" y="151"/>
                </a:cubicBezTo>
                <a:cubicBezTo>
                  <a:pt x="1847" y="156"/>
                  <a:pt x="1851" y="161"/>
                  <a:pt x="1855" y="167"/>
                </a:cubicBezTo>
                <a:cubicBezTo>
                  <a:pt x="1857" y="170"/>
                  <a:pt x="1859" y="173"/>
                  <a:pt x="1862" y="176"/>
                </a:cubicBezTo>
                <a:cubicBezTo>
                  <a:pt x="1864" y="179"/>
                  <a:pt x="1866" y="182"/>
                  <a:pt x="1868" y="185"/>
                </a:cubicBezTo>
                <a:cubicBezTo>
                  <a:pt x="1873" y="192"/>
                  <a:pt x="1878" y="198"/>
                  <a:pt x="1883" y="205"/>
                </a:cubicBezTo>
                <a:cubicBezTo>
                  <a:pt x="1889" y="211"/>
                  <a:pt x="1894" y="218"/>
                  <a:pt x="1900" y="224"/>
                </a:cubicBezTo>
                <a:cubicBezTo>
                  <a:pt x="1906" y="231"/>
                  <a:pt x="1912" y="238"/>
                  <a:pt x="1919" y="244"/>
                </a:cubicBezTo>
                <a:cubicBezTo>
                  <a:pt x="1925" y="251"/>
                  <a:pt x="1932" y="258"/>
                  <a:pt x="1939" y="265"/>
                </a:cubicBezTo>
                <a:cubicBezTo>
                  <a:pt x="1946" y="271"/>
                  <a:pt x="1954" y="278"/>
                  <a:pt x="1961" y="284"/>
                </a:cubicBezTo>
                <a:cubicBezTo>
                  <a:pt x="1969" y="291"/>
                  <a:pt x="1977" y="297"/>
                  <a:pt x="1985" y="304"/>
                </a:cubicBezTo>
                <a:cubicBezTo>
                  <a:pt x="2001" y="316"/>
                  <a:pt x="2017" y="328"/>
                  <a:pt x="2035" y="340"/>
                </a:cubicBezTo>
                <a:cubicBezTo>
                  <a:pt x="2048" y="348"/>
                  <a:pt x="2048" y="348"/>
                  <a:pt x="2048" y="348"/>
                </a:cubicBezTo>
                <a:cubicBezTo>
                  <a:pt x="2052" y="351"/>
                  <a:pt x="2056" y="354"/>
                  <a:pt x="2061" y="356"/>
                </a:cubicBezTo>
                <a:cubicBezTo>
                  <a:pt x="2069" y="362"/>
                  <a:pt x="2078" y="367"/>
                  <a:pt x="2087" y="372"/>
                </a:cubicBezTo>
                <a:cubicBezTo>
                  <a:pt x="2096" y="377"/>
                  <a:pt x="2105" y="381"/>
                  <a:pt x="2114" y="386"/>
                </a:cubicBezTo>
                <a:cubicBezTo>
                  <a:pt x="2123" y="390"/>
                  <a:pt x="2132" y="395"/>
                  <a:pt x="2140" y="399"/>
                </a:cubicBezTo>
                <a:cubicBezTo>
                  <a:pt x="2158" y="407"/>
                  <a:pt x="2175" y="414"/>
                  <a:pt x="2192" y="421"/>
                </a:cubicBezTo>
                <a:cubicBezTo>
                  <a:pt x="2208" y="427"/>
                  <a:pt x="2224" y="433"/>
                  <a:pt x="2239" y="438"/>
                </a:cubicBezTo>
                <a:cubicBezTo>
                  <a:pt x="2242" y="439"/>
                  <a:pt x="2245" y="440"/>
                  <a:pt x="2248" y="441"/>
                </a:cubicBezTo>
                <a:cubicBezTo>
                  <a:pt x="2253" y="441"/>
                  <a:pt x="2253" y="441"/>
                  <a:pt x="2253" y="441"/>
                </a:cubicBezTo>
                <a:cubicBezTo>
                  <a:pt x="2249" y="439"/>
                  <a:pt x="2244" y="438"/>
                  <a:pt x="2239" y="436"/>
                </a:cubicBezTo>
                <a:cubicBezTo>
                  <a:pt x="2225" y="431"/>
                  <a:pt x="2209" y="425"/>
                  <a:pt x="2193" y="418"/>
                </a:cubicBezTo>
                <a:cubicBezTo>
                  <a:pt x="2176" y="411"/>
                  <a:pt x="2159" y="404"/>
                  <a:pt x="2142" y="395"/>
                </a:cubicBezTo>
                <a:cubicBezTo>
                  <a:pt x="2133" y="391"/>
                  <a:pt x="2125" y="387"/>
                  <a:pt x="2116" y="382"/>
                </a:cubicBezTo>
                <a:cubicBezTo>
                  <a:pt x="2107" y="377"/>
                  <a:pt x="2098" y="373"/>
                  <a:pt x="2090" y="367"/>
                </a:cubicBezTo>
                <a:cubicBezTo>
                  <a:pt x="2081" y="362"/>
                  <a:pt x="2072" y="357"/>
                  <a:pt x="2064" y="352"/>
                </a:cubicBezTo>
                <a:cubicBezTo>
                  <a:pt x="2059" y="349"/>
                  <a:pt x="2055" y="346"/>
                  <a:pt x="2051" y="343"/>
                </a:cubicBezTo>
                <a:cubicBezTo>
                  <a:pt x="2038" y="335"/>
                  <a:pt x="2038" y="335"/>
                  <a:pt x="2038" y="335"/>
                </a:cubicBezTo>
                <a:cubicBezTo>
                  <a:pt x="2021" y="323"/>
                  <a:pt x="2005" y="311"/>
                  <a:pt x="1989" y="298"/>
                </a:cubicBezTo>
                <a:cubicBezTo>
                  <a:pt x="1981" y="292"/>
                  <a:pt x="1974" y="285"/>
                  <a:pt x="1966" y="279"/>
                </a:cubicBezTo>
                <a:cubicBezTo>
                  <a:pt x="1959" y="272"/>
                  <a:pt x="1952" y="265"/>
                  <a:pt x="1945" y="259"/>
                </a:cubicBezTo>
                <a:cubicBezTo>
                  <a:pt x="1938" y="252"/>
                  <a:pt x="1932" y="245"/>
                  <a:pt x="1925" y="238"/>
                </a:cubicBezTo>
                <a:cubicBezTo>
                  <a:pt x="1919" y="232"/>
                  <a:pt x="1913" y="225"/>
                  <a:pt x="1907" y="218"/>
                </a:cubicBezTo>
                <a:cubicBezTo>
                  <a:pt x="1902" y="212"/>
                  <a:pt x="1896" y="205"/>
                  <a:pt x="1891" y="199"/>
                </a:cubicBezTo>
                <a:cubicBezTo>
                  <a:pt x="1886" y="192"/>
                  <a:pt x="1881" y="186"/>
                  <a:pt x="1877" y="179"/>
                </a:cubicBezTo>
                <a:cubicBezTo>
                  <a:pt x="1874" y="176"/>
                  <a:pt x="1872" y="173"/>
                  <a:pt x="1870" y="170"/>
                </a:cubicBezTo>
                <a:cubicBezTo>
                  <a:pt x="1868" y="167"/>
                  <a:pt x="1866" y="164"/>
                  <a:pt x="1864" y="161"/>
                </a:cubicBezTo>
                <a:cubicBezTo>
                  <a:pt x="1860" y="156"/>
                  <a:pt x="1857" y="150"/>
                  <a:pt x="1853" y="145"/>
                </a:cubicBezTo>
                <a:cubicBezTo>
                  <a:pt x="1847" y="134"/>
                  <a:pt x="1841" y="125"/>
                  <a:pt x="1837" y="117"/>
                </a:cubicBezTo>
                <a:cubicBezTo>
                  <a:pt x="1835" y="112"/>
                  <a:pt x="1833" y="108"/>
                  <a:pt x="1831" y="105"/>
                </a:cubicBezTo>
                <a:cubicBezTo>
                  <a:pt x="1831" y="73"/>
                  <a:pt x="1831" y="73"/>
                  <a:pt x="1831" y="73"/>
                </a:cubicBezTo>
                <a:cubicBezTo>
                  <a:pt x="1832" y="75"/>
                  <a:pt x="1833" y="77"/>
                  <a:pt x="1834" y="79"/>
                </a:cubicBezTo>
                <a:cubicBezTo>
                  <a:pt x="1843" y="94"/>
                  <a:pt x="1852" y="108"/>
                  <a:pt x="1861" y="122"/>
                </a:cubicBezTo>
                <a:cubicBezTo>
                  <a:pt x="1870" y="135"/>
                  <a:pt x="1880" y="149"/>
                  <a:pt x="1891" y="162"/>
                </a:cubicBezTo>
                <a:cubicBezTo>
                  <a:pt x="1901" y="175"/>
                  <a:pt x="1912" y="187"/>
                  <a:pt x="1923" y="200"/>
                </a:cubicBezTo>
                <a:cubicBezTo>
                  <a:pt x="1932" y="209"/>
                  <a:pt x="1932" y="209"/>
                  <a:pt x="1932" y="209"/>
                </a:cubicBezTo>
                <a:cubicBezTo>
                  <a:pt x="1935" y="212"/>
                  <a:pt x="1938" y="215"/>
                  <a:pt x="1941" y="218"/>
                </a:cubicBezTo>
                <a:cubicBezTo>
                  <a:pt x="1950" y="226"/>
                  <a:pt x="1950" y="226"/>
                  <a:pt x="1950" y="226"/>
                </a:cubicBezTo>
                <a:cubicBezTo>
                  <a:pt x="1959" y="235"/>
                  <a:pt x="1959" y="235"/>
                  <a:pt x="1959" y="235"/>
                </a:cubicBezTo>
                <a:cubicBezTo>
                  <a:pt x="1965" y="240"/>
                  <a:pt x="1971" y="246"/>
                  <a:pt x="1978" y="251"/>
                </a:cubicBezTo>
                <a:cubicBezTo>
                  <a:pt x="1984" y="257"/>
                  <a:pt x="1990" y="262"/>
                  <a:pt x="1997" y="267"/>
                </a:cubicBezTo>
                <a:cubicBezTo>
                  <a:pt x="2003" y="272"/>
                  <a:pt x="2010" y="277"/>
                  <a:pt x="2017" y="282"/>
                </a:cubicBezTo>
                <a:cubicBezTo>
                  <a:pt x="2020" y="285"/>
                  <a:pt x="2023" y="287"/>
                  <a:pt x="2027" y="290"/>
                </a:cubicBezTo>
                <a:cubicBezTo>
                  <a:pt x="2037" y="297"/>
                  <a:pt x="2037" y="297"/>
                  <a:pt x="2037" y="297"/>
                </a:cubicBezTo>
                <a:cubicBezTo>
                  <a:pt x="2047" y="304"/>
                  <a:pt x="2047" y="304"/>
                  <a:pt x="2047" y="304"/>
                </a:cubicBezTo>
                <a:cubicBezTo>
                  <a:pt x="2057" y="311"/>
                  <a:pt x="2057" y="311"/>
                  <a:pt x="2057" y="311"/>
                </a:cubicBezTo>
                <a:cubicBezTo>
                  <a:pt x="2064" y="315"/>
                  <a:pt x="2071" y="320"/>
                  <a:pt x="2078" y="324"/>
                </a:cubicBezTo>
                <a:cubicBezTo>
                  <a:pt x="2086" y="328"/>
                  <a:pt x="2093" y="332"/>
                  <a:pt x="2100" y="336"/>
                </a:cubicBezTo>
                <a:cubicBezTo>
                  <a:pt x="2122" y="348"/>
                  <a:pt x="2122" y="348"/>
                  <a:pt x="2122" y="348"/>
                </a:cubicBezTo>
                <a:cubicBezTo>
                  <a:pt x="2129" y="352"/>
                  <a:pt x="2137" y="356"/>
                  <a:pt x="2144" y="359"/>
                </a:cubicBezTo>
                <a:cubicBezTo>
                  <a:pt x="2151" y="363"/>
                  <a:pt x="2159" y="367"/>
                  <a:pt x="2166" y="370"/>
                </a:cubicBezTo>
                <a:cubicBezTo>
                  <a:pt x="2174" y="373"/>
                  <a:pt x="2181" y="377"/>
                  <a:pt x="2189" y="380"/>
                </a:cubicBezTo>
                <a:cubicBezTo>
                  <a:pt x="2212" y="390"/>
                  <a:pt x="2212" y="390"/>
                  <a:pt x="2212" y="390"/>
                </a:cubicBezTo>
                <a:cubicBezTo>
                  <a:pt x="2219" y="393"/>
                  <a:pt x="2227" y="396"/>
                  <a:pt x="2235" y="399"/>
                </a:cubicBezTo>
                <a:cubicBezTo>
                  <a:pt x="2243" y="401"/>
                  <a:pt x="2250" y="404"/>
                  <a:pt x="2258" y="407"/>
                </a:cubicBezTo>
                <a:cubicBezTo>
                  <a:pt x="2282" y="415"/>
                  <a:pt x="2282" y="415"/>
                  <a:pt x="2282" y="415"/>
                </a:cubicBezTo>
                <a:cubicBezTo>
                  <a:pt x="2289" y="418"/>
                  <a:pt x="2297" y="420"/>
                  <a:pt x="2305" y="422"/>
                </a:cubicBezTo>
                <a:cubicBezTo>
                  <a:pt x="2313" y="425"/>
                  <a:pt x="2321" y="427"/>
                  <a:pt x="2329" y="430"/>
                </a:cubicBezTo>
                <a:cubicBezTo>
                  <a:pt x="2353" y="436"/>
                  <a:pt x="2353" y="436"/>
                  <a:pt x="2353" y="436"/>
                </a:cubicBezTo>
                <a:cubicBezTo>
                  <a:pt x="2360" y="438"/>
                  <a:pt x="2369" y="440"/>
                  <a:pt x="2377" y="442"/>
                </a:cubicBezTo>
                <a:cubicBezTo>
                  <a:pt x="2401" y="448"/>
                  <a:pt x="2401" y="448"/>
                  <a:pt x="2401" y="448"/>
                </a:cubicBezTo>
                <a:cubicBezTo>
                  <a:pt x="2417" y="451"/>
                  <a:pt x="2433" y="455"/>
                  <a:pt x="2449" y="458"/>
                </a:cubicBezTo>
                <a:cubicBezTo>
                  <a:pt x="2433" y="454"/>
                  <a:pt x="2417" y="450"/>
                  <a:pt x="2401" y="446"/>
                </a:cubicBezTo>
                <a:close/>
                <a:moveTo>
                  <a:pt x="630" y="66"/>
                </a:moveTo>
                <a:cubicBezTo>
                  <a:pt x="641" y="76"/>
                  <a:pt x="652" y="85"/>
                  <a:pt x="663" y="94"/>
                </a:cubicBezTo>
                <a:cubicBezTo>
                  <a:pt x="684" y="113"/>
                  <a:pt x="707" y="130"/>
                  <a:pt x="730" y="147"/>
                </a:cubicBezTo>
                <a:cubicBezTo>
                  <a:pt x="753" y="164"/>
                  <a:pt x="777" y="180"/>
                  <a:pt x="802" y="194"/>
                </a:cubicBezTo>
                <a:cubicBezTo>
                  <a:pt x="826" y="209"/>
                  <a:pt x="852" y="223"/>
                  <a:pt x="877" y="235"/>
                </a:cubicBezTo>
                <a:cubicBezTo>
                  <a:pt x="903" y="247"/>
                  <a:pt x="930" y="258"/>
                  <a:pt x="957" y="268"/>
                </a:cubicBezTo>
                <a:cubicBezTo>
                  <a:pt x="984" y="278"/>
                  <a:pt x="1012" y="286"/>
                  <a:pt x="1040" y="292"/>
                </a:cubicBezTo>
                <a:cubicBezTo>
                  <a:pt x="1096" y="306"/>
                  <a:pt x="1153" y="312"/>
                  <a:pt x="1211" y="312"/>
                </a:cubicBezTo>
                <a:cubicBezTo>
                  <a:pt x="1240" y="312"/>
                  <a:pt x="1268" y="310"/>
                  <a:pt x="1297" y="306"/>
                </a:cubicBezTo>
                <a:cubicBezTo>
                  <a:pt x="1325" y="302"/>
                  <a:pt x="1354" y="297"/>
                  <a:pt x="1382" y="290"/>
                </a:cubicBezTo>
                <a:cubicBezTo>
                  <a:pt x="1409" y="283"/>
                  <a:pt x="1437" y="275"/>
                  <a:pt x="1464" y="265"/>
                </a:cubicBezTo>
                <a:cubicBezTo>
                  <a:pt x="1491" y="255"/>
                  <a:pt x="1517" y="244"/>
                  <a:pt x="1543" y="231"/>
                </a:cubicBezTo>
                <a:cubicBezTo>
                  <a:pt x="1556" y="226"/>
                  <a:pt x="1569" y="219"/>
                  <a:pt x="1582" y="212"/>
                </a:cubicBezTo>
                <a:cubicBezTo>
                  <a:pt x="1588" y="209"/>
                  <a:pt x="1594" y="205"/>
                  <a:pt x="1600" y="202"/>
                </a:cubicBezTo>
                <a:cubicBezTo>
                  <a:pt x="1607" y="198"/>
                  <a:pt x="1613" y="195"/>
                  <a:pt x="1619" y="191"/>
                </a:cubicBezTo>
                <a:cubicBezTo>
                  <a:pt x="1631" y="184"/>
                  <a:pt x="1644" y="176"/>
                  <a:pt x="1656" y="169"/>
                </a:cubicBezTo>
                <a:cubicBezTo>
                  <a:pt x="1674" y="157"/>
                  <a:pt x="1674" y="157"/>
                  <a:pt x="1674" y="157"/>
                </a:cubicBezTo>
                <a:cubicBezTo>
                  <a:pt x="1691" y="145"/>
                  <a:pt x="1691" y="145"/>
                  <a:pt x="1691" y="145"/>
                </a:cubicBezTo>
                <a:cubicBezTo>
                  <a:pt x="1715" y="129"/>
                  <a:pt x="1738" y="111"/>
                  <a:pt x="1760" y="94"/>
                </a:cubicBezTo>
                <a:cubicBezTo>
                  <a:pt x="1771" y="85"/>
                  <a:pt x="1782" y="76"/>
                  <a:pt x="1793" y="67"/>
                </a:cubicBezTo>
                <a:cubicBezTo>
                  <a:pt x="1807" y="55"/>
                  <a:pt x="1807" y="55"/>
                  <a:pt x="1807" y="55"/>
                </a:cubicBezTo>
                <a:cubicBezTo>
                  <a:pt x="1807" y="92"/>
                  <a:pt x="1807" y="92"/>
                  <a:pt x="1807" y="92"/>
                </a:cubicBezTo>
                <a:cubicBezTo>
                  <a:pt x="1532" y="331"/>
                  <a:pt x="1108" y="524"/>
                  <a:pt x="632" y="105"/>
                </a:cubicBezTo>
                <a:cubicBezTo>
                  <a:pt x="627" y="100"/>
                  <a:pt x="623" y="97"/>
                  <a:pt x="619" y="93"/>
                </a:cubicBezTo>
                <a:cubicBezTo>
                  <a:pt x="619" y="56"/>
                  <a:pt x="619" y="56"/>
                  <a:pt x="619" y="56"/>
                </a:cubicBezTo>
                <a:lnTo>
                  <a:pt x="630" y="66"/>
                </a:lnTo>
                <a:close/>
                <a:moveTo>
                  <a:pt x="632" y="153"/>
                </a:moveTo>
                <a:cubicBezTo>
                  <a:pt x="627" y="149"/>
                  <a:pt x="623" y="145"/>
                  <a:pt x="619" y="142"/>
                </a:cubicBezTo>
                <a:cubicBezTo>
                  <a:pt x="619" y="109"/>
                  <a:pt x="619" y="109"/>
                  <a:pt x="619" y="109"/>
                </a:cubicBezTo>
                <a:cubicBezTo>
                  <a:pt x="621" y="111"/>
                  <a:pt x="622" y="112"/>
                  <a:pt x="624" y="114"/>
                </a:cubicBezTo>
                <a:cubicBezTo>
                  <a:pt x="681" y="164"/>
                  <a:pt x="830" y="295"/>
                  <a:pt x="1039" y="345"/>
                </a:cubicBezTo>
                <a:cubicBezTo>
                  <a:pt x="1094" y="358"/>
                  <a:pt x="1150" y="364"/>
                  <a:pt x="1206" y="364"/>
                </a:cubicBezTo>
                <a:cubicBezTo>
                  <a:pt x="1407" y="364"/>
                  <a:pt x="1609" y="278"/>
                  <a:pt x="1807" y="108"/>
                </a:cubicBezTo>
                <a:cubicBezTo>
                  <a:pt x="1807" y="140"/>
                  <a:pt x="1807" y="140"/>
                  <a:pt x="1807" y="140"/>
                </a:cubicBezTo>
                <a:cubicBezTo>
                  <a:pt x="1532" y="380"/>
                  <a:pt x="1107" y="572"/>
                  <a:pt x="632" y="153"/>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Rectangle 9">
            <a:extLst>
              <a:ext uri="{FF2B5EF4-FFF2-40B4-BE49-F238E27FC236}">
                <a16:creationId xmlns:a16="http://schemas.microsoft.com/office/drawing/2014/main" id="{4C2648A3-2C17-4670-AE8D-393808109C0C}"/>
              </a:ext>
            </a:extLst>
          </p:cNvPr>
          <p:cNvSpPr>
            <a:spLocks noChangeArrowheads="1"/>
          </p:cNvSpPr>
          <p:nvPr/>
        </p:nvSpPr>
        <p:spPr bwMode="auto">
          <a:xfrm>
            <a:off x="687324" y="4076822"/>
            <a:ext cx="10817352" cy="109537"/>
          </a:xfrm>
          <a:prstGeom prst="rect">
            <a:avLst/>
          </a:prstGeom>
          <a:solidFill>
            <a:schemeClr val="tx2">
              <a:lumMod val="10000"/>
              <a:lumOff val="90000"/>
            </a:schemeClr>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Rectangle 6">
            <a:extLst>
              <a:ext uri="{FF2B5EF4-FFF2-40B4-BE49-F238E27FC236}">
                <a16:creationId xmlns:a16="http://schemas.microsoft.com/office/drawing/2014/main" id="{F5B5FA0A-B3AC-4CAB-A5ED-A80EA2F0C93D}"/>
              </a:ext>
            </a:extLst>
          </p:cNvPr>
          <p:cNvSpPr>
            <a:spLocks noChangeArrowheads="1"/>
          </p:cNvSpPr>
          <p:nvPr/>
        </p:nvSpPr>
        <p:spPr bwMode="auto">
          <a:xfrm>
            <a:off x="687324" y="4804290"/>
            <a:ext cx="2660323" cy="1367910"/>
          </a:xfrm>
          <a:prstGeom prst="rect">
            <a:avLst/>
          </a:prstGeom>
          <a:solidFill>
            <a:schemeClr val="accent1"/>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Rectangle 7">
            <a:extLst>
              <a:ext uri="{FF2B5EF4-FFF2-40B4-BE49-F238E27FC236}">
                <a16:creationId xmlns:a16="http://schemas.microsoft.com/office/drawing/2014/main" id="{59C656E1-4B25-4396-8478-E86BE861F0E7}"/>
              </a:ext>
            </a:extLst>
          </p:cNvPr>
          <p:cNvSpPr>
            <a:spLocks noChangeArrowheads="1"/>
          </p:cNvSpPr>
          <p:nvPr/>
        </p:nvSpPr>
        <p:spPr bwMode="auto">
          <a:xfrm>
            <a:off x="3405902" y="4804290"/>
            <a:ext cx="2661618" cy="1367910"/>
          </a:xfrm>
          <a:prstGeom prst="rect">
            <a:avLst/>
          </a:prstGeom>
          <a:solidFill>
            <a:schemeClr val="accent2"/>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Rectangle 8">
            <a:extLst>
              <a:ext uri="{FF2B5EF4-FFF2-40B4-BE49-F238E27FC236}">
                <a16:creationId xmlns:a16="http://schemas.microsoft.com/office/drawing/2014/main" id="{0D2F05E4-67ED-4CB7-9684-94CBAF12EAC2}"/>
              </a:ext>
            </a:extLst>
          </p:cNvPr>
          <p:cNvSpPr>
            <a:spLocks noChangeArrowheads="1"/>
          </p:cNvSpPr>
          <p:nvPr/>
        </p:nvSpPr>
        <p:spPr bwMode="auto">
          <a:xfrm>
            <a:off x="6125775" y="4804290"/>
            <a:ext cx="2660323" cy="1367910"/>
          </a:xfrm>
          <a:prstGeom prst="rect">
            <a:avLst/>
          </a:prstGeom>
          <a:solidFill>
            <a:schemeClr val="accent3"/>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Rectangle 8">
            <a:extLst>
              <a:ext uri="{FF2B5EF4-FFF2-40B4-BE49-F238E27FC236}">
                <a16:creationId xmlns:a16="http://schemas.microsoft.com/office/drawing/2014/main" id="{0E639C4D-A48F-4A86-A38D-BA9DBA759D11}"/>
              </a:ext>
            </a:extLst>
          </p:cNvPr>
          <p:cNvSpPr>
            <a:spLocks noChangeArrowheads="1"/>
          </p:cNvSpPr>
          <p:nvPr/>
        </p:nvSpPr>
        <p:spPr bwMode="auto">
          <a:xfrm>
            <a:off x="8844353" y="4804290"/>
            <a:ext cx="2660323" cy="1367910"/>
          </a:xfrm>
          <a:prstGeom prst="rect">
            <a:avLst/>
          </a:prstGeom>
          <a:solidFill>
            <a:schemeClr val="accent4"/>
          </a:solidFill>
          <a:ln w="12700">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Oval 56">
            <a:extLst>
              <a:ext uri="{FF2B5EF4-FFF2-40B4-BE49-F238E27FC236}">
                <a16:creationId xmlns:a16="http://schemas.microsoft.com/office/drawing/2014/main" id="{A1231628-36EE-4CCB-8196-75F8C9B03320}"/>
              </a:ext>
            </a:extLst>
          </p:cNvPr>
          <p:cNvSpPr/>
          <p:nvPr/>
        </p:nvSpPr>
        <p:spPr>
          <a:xfrm>
            <a:off x="1703160" y="3160833"/>
            <a:ext cx="628650" cy="6286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Oval 57">
            <a:extLst>
              <a:ext uri="{FF2B5EF4-FFF2-40B4-BE49-F238E27FC236}">
                <a16:creationId xmlns:a16="http://schemas.microsoft.com/office/drawing/2014/main" id="{E0F1447E-A73D-4746-A976-4AEED59BDAC1}"/>
              </a:ext>
            </a:extLst>
          </p:cNvPr>
          <p:cNvSpPr/>
          <p:nvPr/>
        </p:nvSpPr>
        <p:spPr>
          <a:xfrm>
            <a:off x="9860189" y="3160833"/>
            <a:ext cx="628650" cy="6286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48A4E0A3-4A22-44E0-A14A-D9D449EBCCE4}"/>
              </a:ext>
            </a:extLst>
          </p:cNvPr>
          <p:cNvSpPr/>
          <p:nvPr/>
        </p:nvSpPr>
        <p:spPr>
          <a:xfrm>
            <a:off x="5782322" y="2031190"/>
            <a:ext cx="628650" cy="6286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TextBox 60">
            <a:extLst>
              <a:ext uri="{FF2B5EF4-FFF2-40B4-BE49-F238E27FC236}">
                <a16:creationId xmlns:a16="http://schemas.microsoft.com/office/drawing/2014/main" id="{13629452-D5B2-4B33-9996-0291FCBC7A2C}"/>
              </a:ext>
            </a:extLst>
          </p:cNvPr>
          <p:cNvSpPr txBox="1"/>
          <p:nvPr/>
        </p:nvSpPr>
        <p:spPr>
          <a:xfrm flipH="1">
            <a:off x="5239889" y="2722466"/>
            <a:ext cx="17122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Gap Analysis</a:t>
            </a:r>
          </a:p>
        </p:txBody>
      </p:sp>
      <p:sp>
        <p:nvSpPr>
          <p:cNvPr id="62" name="TextBox 61">
            <a:extLst>
              <a:ext uri="{FF2B5EF4-FFF2-40B4-BE49-F238E27FC236}">
                <a16:creationId xmlns:a16="http://schemas.microsoft.com/office/drawing/2014/main" id="{413CB283-3801-4585-855F-961ABA75FB31}"/>
              </a:ext>
            </a:extLst>
          </p:cNvPr>
          <p:cNvSpPr txBox="1"/>
          <p:nvPr/>
        </p:nvSpPr>
        <p:spPr>
          <a:xfrm flipH="1">
            <a:off x="1161374" y="2722466"/>
            <a:ext cx="17122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Current State</a:t>
            </a:r>
          </a:p>
        </p:txBody>
      </p:sp>
      <p:sp>
        <p:nvSpPr>
          <p:cNvPr id="63" name="TextBox 62">
            <a:extLst>
              <a:ext uri="{FF2B5EF4-FFF2-40B4-BE49-F238E27FC236}">
                <a16:creationId xmlns:a16="http://schemas.microsoft.com/office/drawing/2014/main" id="{B098BB7C-A68D-4A4D-BDCC-41FD9B62AA2A}"/>
              </a:ext>
            </a:extLst>
          </p:cNvPr>
          <p:cNvSpPr txBox="1"/>
          <p:nvPr/>
        </p:nvSpPr>
        <p:spPr>
          <a:xfrm flipH="1">
            <a:off x="9318403" y="2722466"/>
            <a:ext cx="171222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Desired State</a:t>
            </a:r>
          </a:p>
        </p:txBody>
      </p:sp>
      <p:sp>
        <p:nvSpPr>
          <p:cNvPr id="64" name="TextBox 63">
            <a:extLst>
              <a:ext uri="{FF2B5EF4-FFF2-40B4-BE49-F238E27FC236}">
                <a16:creationId xmlns:a16="http://schemas.microsoft.com/office/drawing/2014/main" id="{9B5C97D0-1324-47AF-A28D-BE195289A0AA}"/>
              </a:ext>
            </a:extLst>
          </p:cNvPr>
          <p:cNvSpPr txBox="1"/>
          <p:nvPr/>
        </p:nvSpPr>
        <p:spPr>
          <a:xfrm flipH="1">
            <a:off x="1043942" y="4353724"/>
            <a:ext cx="1947086"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Where are we now?</a:t>
            </a:r>
          </a:p>
        </p:txBody>
      </p:sp>
      <p:sp>
        <p:nvSpPr>
          <p:cNvPr id="65" name="TextBox 64">
            <a:extLst>
              <a:ext uri="{FF2B5EF4-FFF2-40B4-BE49-F238E27FC236}">
                <a16:creationId xmlns:a16="http://schemas.microsoft.com/office/drawing/2014/main" id="{C925A85F-CE4F-4CC4-982C-3A3DBFD18AC0}"/>
              </a:ext>
            </a:extLst>
          </p:cNvPr>
          <p:cNvSpPr txBox="1"/>
          <p:nvPr/>
        </p:nvSpPr>
        <p:spPr>
          <a:xfrm flipH="1">
            <a:off x="3763168" y="4353724"/>
            <a:ext cx="1947086"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What do we do?</a:t>
            </a:r>
          </a:p>
        </p:txBody>
      </p:sp>
      <p:sp>
        <p:nvSpPr>
          <p:cNvPr id="66" name="TextBox 65">
            <a:extLst>
              <a:ext uri="{FF2B5EF4-FFF2-40B4-BE49-F238E27FC236}">
                <a16:creationId xmlns:a16="http://schemas.microsoft.com/office/drawing/2014/main" id="{7F254F11-1EB0-43CA-BFE7-A4EF8F081F9E}"/>
              </a:ext>
            </a:extLst>
          </p:cNvPr>
          <p:cNvSpPr txBox="1"/>
          <p:nvPr/>
        </p:nvSpPr>
        <p:spPr>
          <a:xfrm flipH="1">
            <a:off x="6482393" y="4353724"/>
            <a:ext cx="1947086"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Who we are?</a:t>
            </a:r>
          </a:p>
        </p:txBody>
      </p:sp>
      <p:sp>
        <p:nvSpPr>
          <p:cNvPr id="67" name="TextBox 66">
            <a:extLst>
              <a:ext uri="{FF2B5EF4-FFF2-40B4-BE49-F238E27FC236}">
                <a16:creationId xmlns:a16="http://schemas.microsoft.com/office/drawing/2014/main" id="{2F839409-22F9-45DE-BFC5-0E73730F170C}"/>
              </a:ext>
            </a:extLst>
          </p:cNvPr>
          <p:cNvSpPr txBox="1"/>
          <p:nvPr/>
        </p:nvSpPr>
        <p:spPr>
          <a:xfrm flipH="1">
            <a:off x="8856229" y="4353724"/>
            <a:ext cx="2637864"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What do we want to achieve?</a:t>
            </a:r>
          </a:p>
        </p:txBody>
      </p:sp>
      <p:sp>
        <p:nvSpPr>
          <p:cNvPr id="68" name="TextBox 67">
            <a:extLst>
              <a:ext uri="{FF2B5EF4-FFF2-40B4-BE49-F238E27FC236}">
                <a16:creationId xmlns:a16="http://schemas.microsoft.com/office/drawing/2014/main" id="{4477B531-A3F0-4D14-92E9-88898C4A7C7B}"/>
              </a:ext>
            </a:extLst>
          </p:cNvPr>
          <p:cNvSpPr txBox="1"/>
          <p:nvPr/>
        </p:nvSpPr>
        <p:spPr>
          <a:xfrm flipH="1">
            <a:off x="880789" y="4976146"/>
            <a:ext cx="227339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frequently terminator's you greater a nay the.</a:t>
            </a:r>
          </a:p>
        </p:txBody>
      </p:sp>
      <p:sp>
        <p:nvSpPr>
          <p:cNvPr id="70" name="TextBox 69">
            <a:extLst>
              <a:ext uri="{FF2B5EF4-FFF2-40B4-BE49-F238E27FC236}">
                <a16:creationId xmlns:a16="http://schemas.microsoft.com/office/drawing/2014/main" id="{B20526E6-5AC2-4F04-AC5B-F62220AE33F3}"/>
              </a:ext>
            </a:extLst>
          </p:cNvPr>
          <p:cNvSpPr txBox="1"/>
          <p:nvPr/>
        </p:nvSpPr>
        <p:spPr>
          <a:xfrm flipH="1">
            <a:off x="3600014" y="4976145"/>
            <a:ext cx="227339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frequently terminator's you greater a nay the.</a:t>
            </a:r>
          </a:p>
        </p:txBody>
      </p:sp>
      <p:sp>
        <p:nvSpPr>
          <p:cNvPr id="71" name="TextBox 70">
            <a:extLst>
              <a:ext uri="{FF2B5EF4-FFF2-40B4-BE49-F238E27FC236}">
                <a16:creationId xmlns:a16="http://schemas.microsoft.com/office/drawing/2014/main" id="{75814A7B-6C27-4095-B4DF-EBBB9D7AF1DC}"/>
              </a:ext>
            </a:extLst>
          </p:cNvPr>
          <p:cNvSpPr txBox="1"/>
          <p:nvPr/>
        </p:nvSpPr>
        <p:spPr>
          <a:xfrm flipH="1">
            <a:off x="6319239" y="4976145"/>
            <a:ext cx="227339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frequently terminator's you greater a nay the.</a:t>
            </a:r>
          </a:p>
        </p:txBody>
      </p:sp>
      <p:sp>
        <p:nvSpPr>
          <p:cNvPr id="72" name="TextBox 71">
            <a:extLst>
              <a:ext uri="{FF2B5EF4-FFF2-40B4-BE49-F238E27FC236}">
                <a16:creationId xmlns:a16="http://schemas.microsoft.com/office/drawing/2014/main" id="{082C730B-385C-46D0-A9CB-6A4A1D67863C}"/>
              </a:ext>
            </a:extLst>
          </p:cNvPr>
          <p:cNvSpPr txBox="1"/>
          <p:nvPr/>
        </p:nvSpPr>
        <p:spPr>
          <a:xfrm flipH="1">
            <a:off x="9037817" y="4976145"/>
            <a:ext cx="2273393"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frequently terminator's you greater a nay the.</a:t>
            </a:r>
          </a:p>
        </p:txBody>
      </p:sp>
      <p:sp>
        <p:nvSpPr>
          <p:cNvPr id="73" name="Freeform 65">
            <a:extLst>
              <a:ext uri="{FF2B5EF4-FFF2-40B4-BE49-F238E27FC236}">
                <a16:creationId xmlns:a16="http://schemas.microsoft.com/office/drawing/2014/main" id="{3E347A75-E621-4C35-82E5-11D195152A6C}"/>
              </a:ext>
            </a:extLst>
          </p:cNvPr>
          <p:cNvSpPr>
            <a:spLocks noEditPoints="1"/>
          </p:cNvSpPr>
          <p:nvPr/>
        </p:nvSpPr>
        <p:spPr bwMode="auto">
          <a:xfrm>
            <a:off x="1851232" y="3329447"/>
            <a:ext cx="319806" cy="291422"/>
          </a:xfrm>
          <a:custGeom>
            <a:avLst/>
            <a:gdLst>
              <a:gd name="T0" fmla="*/ 154781 w 78"/>
              <a:gd name="T1" fmla="*/ 141176 h 71"/>
              <a:gd name="T2" fmla="*/ 161660 w 78"/>
              <a:gd name="T3" fmla="*/ 172165 h 71"/>
              <a:gd name="T4" fmla="*/ 137583 w 78"/>
              <a:gd name="T5" fmla="*/ 192825 h 71"/>
              <a:gd name="T6" fmla="*/ 106627 w 78"/>
              <a:gd name="T7" fmla="*/ 206599 h 71"/>
              <a:gd name="T8" fmla="*/ 72231 w 78"/>
              <a:gd name="T9" fmla="*/ 206599 h 71"/>
              <a:gd name="T10" fmla="*/ 44715 w 78"/>
              <a:gd name="T11" fmla="*/ 192825 h 71"/>
              <a:gd name="T12" fmla="*/ 17198 w 78"/>
              <a:gd name="T13" fmla="*/ 172165 h 71"/>
              <a:gd name="T14" fmla="*/ 27517 w 78"/>
              <a:gd name="T15" fmla="*/ 141176 h 71"/>
              <a:gd name="T16" fmla="*/ 0 w 78"/>
              <a:gd name="T17" fmla="*/ 110186 h 71"/>
              <a:gd name="T18" fmla="*/ 30956 w 78"/>
              <a:gd name="T19" fmla="*/ 89526 h 71"/>
              <a:gd name="T20" fmla="*/ 17198 w 78"/>
              <a:gd name="T21" fmla="*/ 68866 h 71"/>
              <a:gd name="T22" fmla="*/ 58473 w 78"/>
              <a:gd name="T23" fmla="*/ 61980 h 71"/>
              <a:gd name="T24" fmla="*/ 75671 w 78"/>
              <a:gd name="T25" fmla="*/ 34433 h 71"/>
              <a:gd name="T26" fmla="*/ 110066 w 78"/>
              <a:gd name="T27" fmla="*/ 58536 h 71"/>
              <a:gd name="T28" fmla="*/ 141023 w 78"/>
              <a:gd name="T29" fmla="*/ 48206 h 71"/>
              <a:gd name="T30" fmla="*/ 161660 w 78"/>
              <a:gd name="T31" fmla="*/ 75753 h 71"/>
              <a:gd name="T32" fmla="*/ 175418 w 78"/>
              <a:gd name="T33" fmla="*/ 103299 h 71"/>
              <a:gd name="T34" fmla="*/ 89429 w 78"/>
              <a:gd name="T35" fmla="*/ 86083 h 71"/>
              <a:gd name="T36" fmla="*/ 123825 w 78"/>
              <a:gd name="T37" fmla="*/ 120516 h 71"/>
              <a:gd name="T38" fmla="*/ 247650 w 78"/>
              <a:gd name="T39" fmla="*/ 65423 h 71"/>
              <a:gd name="T40" fmla="*/ 247650 w 78"/>
              <a:gd name="T41" fmla="*/ 92969 h 71"/>
              <a:gd name="T42" fmla="*/ 213254 w 78"/>
              <a:gd name="T43" fmla="*/ 86083 h 71"/>
              <a:gd name="T44" fmla="*/ 178858 w 78"/>
              <a:gd name="T45" fmla="*/ 92969 h 71"/>
              <a:gd name="T46" fmla="*/ 182298 w 78"/>
              <a:gd name="T47" fmla="*/ 65423 h 71"/>
              <a:gd name="T48" fmla="*/ 182298 w 78"/>
              <a:gd name="T49" fmla="*/ 37876 h 71"/>
              <a:gd name="T50" fmla="*/ 178858 w 78"/>
              <a:gd name="T51" fmla="*/ 10330 h 71"/>
              <a:gd name="T52" fmla="*/ 213254 w 78"/>
              <a:gd name="T53" fmla="*/ 13773 h 71"/>
              <a:gd name="T54" fmla="*/ 230452 w 78"/>
              <a:gd name="T55" fmla="*/ 0 h 71"/>
              <a:gd name="T56" fmla="*/ 240770 w 78"/>
              <a:gd name="T57" fmla="*/ 30990 h 71"/>
              <a:gd name="T58" fmla="*/ 268287 w 78"/>
              <a:gd name="T59" fmla="*/ 61980 h 71"/>
              <a:gd name="T60" fmla="*/ 240770 w 78"/>
              <a:gd name="T61" fmla="*/ 213485 h 71"/>
              <a:gd name="T62" fmla="*/ 230452 w 78"/>
              <a:gd name="T63" fmla="*/ 244475 h 71"/>
              <a:gd name="T64" fmla="*/ 209814 w 78"/>
              <a:gd name="T65" fmla="*/ 227258 h 71"/>
              <a:gd name="T66" fmla="*/ 178858 w 78"/>
              <a:gd name="T67" fmla="*/ 234145 h 71"/>
              <a:gd name="T68" fmla="*/ 161660 w 78"/>
              <a:gd name="T69" fmla="*/ 203155 h 71"/>
              <a:gd name="T70" fmla="*/ 185737 w 78"/>
              <a:gd name="T71" fmla="*/ 172165 h 71"/>
              <a:gd name="T72" fmla="*/ 196056 w 78"/>
              <a:gd name="T73" fmla="*/ 141176 h 71"/>
              <a:gd name="T74" fmla="*/ 216693 w 78"/>
              <a:gd name="T75" fmla="*/ 158392 h 71"/>
              <a:gd name="T76" fmla="*/ 247650 w 78"/>
              <a:gd name="T77" fmla="*/ 151506 h 71"/>
              <a:gd name="T78" fmla="*/ 247650 w 78"/>
              <a:gd name="T79" fmla="*/ 179052 h 71"/>
              <a:gd name="T80" fmla="*/ 213254 w 78"/>
              <a:gd name="T81" fmla="*/ 34433 h 71"/>
              <a:gd name="T82" fmla="*/ 230452 w 78"/>
              <a:gd name="T83" fmla="*/ 51650 h 71"/>
              <a:gd name="T84" fmla="*/ 196056 w 78"/>
              <a:gd name="T85" fmla="*/ 192825 h 71"/>
              <a:gd name="T86" fmla="*/ 213254 w 78"/>
              <a:gd name="T87" fmla="*/ 175609 h 7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78" h="71">
                <a:moveTo>
                  <a:pt x="52" y="39"/>
                </a:moveTo>
                <a:cubicBezTo>
                  <a:pt x="52" y="40"/>
                  <a:pt x="51" y="40"/>
                  <a:pt x="51" y="40"/>
                </a:cubicBezTo>
                <a:cubicBezTo>
                  <a:pt x="45" y="41"/>
                  <a:pt x="45" y="41"/>
                  <a:pt x="45" y="41"/>
                </a:cubicBezTo>
                <a:cubicBezTo>
                  <a:pt x="44" y="42"/>
                  <a:pt x="44" y="43"/>
                  <a:pt x="43" y="44"/>
                </a:cubicBezTo>
                <a:cubicBezTo>
                  <a:pt x="45" y="46"/>
                  <a:pt x="46" y="47"/>
                  <a:pt x="47" y="49"/>
                </a:cubicBezTo>
                <a:cubicBezTo>
                  <a:pt x="47" y="49"/>
                  <a:pt x="47" y="49"/>
                  <a:pt x="47" y="50"/>
                </a:cubicBezTo>
                <a:cubicBezTo>
                  <a:pt x="47" y="50"/>
                  <a:pt x="47" y="50"/>
                  <a:pt x="47" y="50"/>
                </a:cubicBezTo>
                <a:cubicBezTo>
                  <a:pt x="46" y="52"/>
                  <a:pt x="42" y="56"/>
                  <a:pt x="41" y="56"/>
                </a:cubicBezTo>
                <a:cubicBezTo>
                  <a:pt x="40" y="56"/>
                  <a:pt x="40" y="56"/>
                  <a:pt x="40" y="56"/>
                </a:cubicBezTo>
                <a:cubicBezTo>
                  <a:pt x="35" y="53"/>
                  <a:pt x="35" y="53"/>
                  <a:pt x="35" y="53"/>
                </a:cubicBezTo>
                <a:cubicBezTo>
                  <a:pt x="34" y="53"/>
                  <a:pt x="33" y="53"/>
                  <a:pt x="32" y="54"/>
                </a:cubicBezTo>
                <a:cubicBezTo>
                  <a:pt x="32" y="56"/>
                  <a:pt x="32" y="58"/>
                  <a:pt x="31" y="60"/>
                </a:cubicBezTo>
                <a:cubicBezTo>
                  <a:pt x="31" y="61"/>
                  <a:pt x="30" y="61"/>
                  <a:pt x="30" y="61"/>
                </a:cubicBezTo>
                <a:cubicBezTo>
                  <a:pt x="22" y="61"/>
                  <a:pt x="22" y="61"/>
                  <a:pt x="22" y="61"/>
                </a:cubicBezTo>
                <a:cubicBezTo>
                  <a:pt x="22" y="61"/>
                  <a:pt x="21" y="61"/>
                  <a:pt x="21" y="60"/>
                </a:cubicBezTo>
                <a:cubicBezTo>
                  <a:pt x="20" y="54"/>
                  <a:pt x="20" y="54"/>
                  <a:pt x="20" y="54"/>
                </a:cubicBezTo>
                <a:cubicBezTo>
                  <a:pt x="19" y="54"/>
                  <a:pt x="18" y="53"/>
                  <a:pt x="17" y="53"/>
                </a:cubicBezTo>
                <a:cubicBezTo>
                  <a:pt x="13" y="56"/>
                  <a:pt x="13" y="56"/>
                  <a:pt x="13" y="56"/>
                </a:cubicBezTo>
                <a:cubicBezTo>
                  <a:pt x="12" y="56"/>
                  <a:pt x="12" y="56"/>
                  <a:pt x="12" y="56"/>
                </a:cubicBezTo>
                <a:cubicBezTo>
                  <a:pt x="11" y="56"/>
                  <a:pt x="11" y="56"/>
                  <a:pt x="11" y="56"/>
                </a:cubicBezTo>
                <a:cubicBezTo>
                  <a:pt x="10" y="55"/>
                  <a:pt x="5" y="51"/>
                  <a:pt x="5" y="50"/>
                </a:cubicBezTo>
                <a:cubicBezTo>
                  <a:pt x="5" y="49"/>
                  <a:pt x="5" y="49"/>
                  <a:pt x="5" y="49"/>
                </a:cubicBezTo>
                <a:cubicBezTo>
                  <a:pt x="7" y="47"/>
                  <a:pt x="8" y="46"/>
                  <a:pt x="9" y="44"/>
                </a:cubicBezTo>
                <a:cubicBezTo>
                  <a:pt x="8" y="43"/>
                  <a:pt x="8" y="42"/>
                  <a:pt x="8" y="41"/>
                </a:cubicBezTo>
                <a:cubicBezTo>
                  <a:pt x="1" y="40"/>
                  <a:pt x="1" y="40"/>
                  <a:pt x="1" y="40"/>
                </a:cubicBezTo>
                <a:cubicBezTo>
                  <a:pt x="1" y="40"/>
                  <a:pt x="0" y="40"/>
                  <a:pt x="0" y="39"/>
                </a:cubicBezTo>
                <a:cubicBezTo>
                  <a:pt x="0" y="32"/>
                  <a:pt x="0" y="32"/>
                  <a:pt x="0" y="32"/>
                </a:cubicBezTo>
                <a:cubicBezTo>
                  <a:pt x="0" y="31"/>
                  <a:pt x="1" y="30"/>
                  <a:pt x="1" y="30"/>
                </a:cubicBezTo>
                <a:cubicBezTo>
                  <a:pt x="8" y="29"/>
                  <a:pt x="8" y="29"/>
                  <a:pt x="8" y="29"/>
                </a:cubicBezTo>
                <a:cubicBezTo>
                  <a:pt x="8" y="28"/>
                  <a:pt x="8" y="27"/>
                  <a:pt x="9" y="26"/>
                </a:cubicBezTo>
                <a:cubicBezTo>
                  <a:pt x="8" y="25"/>
                  <a:pt x="7" y="23"/>
                  <a:pt x="5" y="22"/>
                </a:cubicBezTo>
                <a:cubicBezTo>
                  <a:pt x="5" y="21"/>
                  <a:pt x="5" y="21"/>
                  <a:pt x="5" y="21"/>
                </a:cubicBezTo>
                <a:cubicBezTo>
                  <a:pt x="5" y="21"/>
                  <a:pt x="5" y="20"/>
                  <a:pt x="5" y="20"/>
                </a:cubicBezTo>
                <a:cubicBezTo>
                  <a:pt x="6" y="19"/>
                  <a:pt x="11" y="14"/>
                  <a:pt x="12" y="14"/>
                </a:cubicBezTo>
                <a:cubicBezTo>
                  <a:pt x="12" y="14"/>
                  <a:pt x="12" y="14"/>
                  <a:pt x="13" y="14"/>
                </a:cubicBezTo>
                <a:cubicBezTo>
                  <a:pt x="17" y="18"/>
                  <a:pt x="17" y="18"/>
                  <a:pt x="17" y="18"/>
                </a:cubicBezTo>
                <a:cubicBezTo>
                  <a:pt x="18" y="18"/>
                  <a:pt x="19" y="17"/>
                  <a:pt x="20" y="17"/>
                </a:cubicBezTo>
                <a:cubicBezTo>
                  <a:pt x="21" y="15"/>
                  <a:pt x="21" y="13"/>
                  <a:pt x="21" y="11"/>
                </a:cubicBezTo>
                <a:cubicBezTo>
                  <a:pt x="21" y="10"/>
                  <a:pt x="22" y="10"/>
                  <a:pt x="22" y="10"/>
                </a:cubicBezTo>
                <a:cubicBezTo>
                  <a:pt x="30" y="10"/>
                  <a:pt x="30" y="10"/>
                  <a:pt x="30" y="10"/>
                </a:cubicBezTo>
                <a:cubicBezTo>
                  <a:pt x="30" y="10"/>
                  <a:pt x="31" y="10"/>
                  <a:pt x="31" y="11"/>
                </a:cubicBezTo>
                <a:cubicBezTo>
                  <a:pt x="32" y="17"/>
                  <a:pt x="32" y="17"/>
                  <a:pt x="32" y="17"/>
                </a:cubicBezTo>
                <a:cubicBezTo>
                  <a:pt x="33" y="17"/>
                  <a:pt x="34" y="18"/>
                  <a:pt x="35" y="18"/>
                </a:cubicBezTo>
                <a:cubicBezTo>
                  <a:pt x="40" y="14"/>
                  <a:pt x="40" y="14"/>
                  <a:pt x="40" y="14"/>
                </a:cubicBezTo>
                <a:cubicBezTo>
                  <a:pt x="40" y="14"/>
                  <a:pt x="40" y="14"/>
                  <a:pt x="41" y="14"/>
                </a:cubicBezTo>
                <a:cubicBezTo>
                  <a:pt x="41" y="14"/>
                  <a:pt x="41" y="14"/>
                  <a:pt x="41" y="14"/>
                </a:cubicBezTo>
                <a:cubicBezTo>
                  <a:pt x="42" y="15"/>
                  <a:pt x="47" y="20"/>
                  <a:pt x="47" y="21"/>
                </a:cubicBezTo>
                <a:cubicBezTo>
                  <a:pt x="47" y="21"/>
                  <a:pt x="47" y="21"/>
                  <a:pt x="47" y="22"/>
                </a:cubicBezTo>
                <a:cubicBezTo>
                  <a:pt x="46" y="23"/>
                  <a:pt x="45" y="25"/>
                  <a:pt x="43" y="26"/>
                </a:cubicBezTo>
                <a:cubicBezTo>
                  <a:pt x="44" y="27"/>
                  <a:pt x="44" y="28"/>
                  <a:pt x="45" y="30"/>
                </a:cubicBezTo>
                <a:cubicBezTo>
                  <a:pt x="51" y="30"/>
                  <a:pt x="51" y="30"/>
                  <a:pt x="51" y="30"/>
                </a:cubicBezTo>
                <a:cubicBezTo>
                  <a:pt x="51" y="31"/>
                  <a:pt x="52" y="31"/>
                  <a:pt x="52" y="32"/>
                </a:cubicBezTo>
                <a:lnTo>
                  <a:pt x="52" y="39"/>
                </a:lnTo>
                <a:close/>
                <a:moveTo>
                  <a:pt x="26" y="25"/>
                </a:moveTo>
                <a:cubicBezTo>
                  <a:pt x="21" y="25"/>
                  <a:pt x="16" y="30"/>
                  <a:pt x="16" y="35"/>
                </a:cubicBezTo>
                <a:cubicBezTo>
                  <a:pt x="16" y="41"/>
                  <a:pt x="21" y="46"/>
                  <a:pt x="26" y="46"/>
                </a:cubicBezTo>
                <a:cubicBezTo>
                  <a:pt x="32" y="46"/>
                  <a:pt x="36" y="41"/>
                  <a:pt x="36" y="35"/>
                </a:cubicBezTo>
                <a:cubicBezTo>
                  <a:pt x="36" y="30"/>
                  <a:pt x="32" y="25"/>
                  <a:pt x="26" y="25"/>
                </a:cubicBezTo>
                <a:close/>
                <a:moveTo>
                  <a:pt x="78" y="18"/>
                </a:moveTo>
                <a:cubicBezTo>
                  <a:pt x="78" y="18"/>
                  <a:pt x="72" y="19"/>
                  <a:pt x="72" y="19"/>
                </a:cubicBezTo>
                <a:cubicBezTo>
                  <a:pt x="71" y="20"/>
                  <a:pt x="71" y="20"/>
                  <a:pt x="70" y="21"/>
                </a:cubicBezTo>
                <a:cubicBezTo>
                  <a:pt x="71" y="22"/>
                  <a:pt x="72" y="26"/>
                  <a:pt x="72" y="26"/>
                </a:cubicBezTo>
                <a:cubicBezTo>
                  <a:pt x="72" y="27"/>
                  <a:pt x="72" y="27"/>
                  <a:pt x="72" y="27"/>
                </a:cubicBezTo>
                <a:cubicBezTo>
                  <a:pt x="72" y="27"/>
                  <a:pt x="68" y="30"/>
                  <a:pt x="67" y="30"/>
                </a:cubicBezTo>
                <a:cubicBezTo>
                  <a:pt x="67" y="30"/>
                  <a:pt x="64" y="26"/>
                  <a:pt x="63" y="25"/>
                </a:cubicBezTo>
                <a:cubicBezTo>
                  <a:pt x="63" y="25"/>
                  <a:pt x="63" y="25"/>
                  <a:pt x="62" y="25"/>
                </a:cubicBezTo>
                <a:cubicBezTo>
                  <a:pt x="62" y="25"/>
                  <a:pt x="61" y="25"/>
                  <a:pt x="61" y="25"/>
                </a:cubicBezTo>
                <a:cubicBezTo>
                  <a:pt x="61" y="26"/>
                  <a:pt x="58" y="30"/>
                  <a:pt x="57" y="30"/>
                </a:cubicBezTo>
                <a:cubicBezTo>
                  <a:pt x="57" y="30"/>
                  <a:pt x="53" y="27"/>
                  <a:pt x="52" y="27"/>
                </a:cubicBezTo>
                <a:cubicBezTo>
                  <a:pt x="52" y="27"/>
                  <a:pt x="52" y="27"/>
                  <a:pt x="52" y="26"/>
                </a:cubicBezTo>
                <a:cubicBezTo>
                  <a:pt x="52" y="26"/>
                  <a:pt x="54" y="22"/>
                  <a:pt x="54" y="21"/>
                </a:cubicBezTo>
                <a:cubicBezTo>
                  <a:pt x="53" y="20"/>
                  <a:pt x="53" y="20"/>
                  <a:pt x="53" y="19"/>
                </a:cubicBezTo>
                <a:cubicBezTo>
                  <a:pt x="52" y="19"/>
                  <a:pt x="47" y="18"/>
                  <a:pt x="47" y="18"/>
                </a:cubicBezTo>
                <a:cubicBezTo>
                  <a:pt x="47" y="12"/>
                  <a:pt x="47" y="12"/>
                  <a:pt x="47" y="12"/>
                </a:cubicBezTo>
                <a:cubicBezTo>
                  <a:pt x="47" y="11"/>
                  <a:pt x="52" y="11"/>
                  <a:pt x="53" y="11"/>
                </a:cubicBezTo>
                <a:cubicBezTo>
                  <a:pt x="53" y="10"/>
                  <a:pt x="53" y="9"/>
                  <a:pt x="54" y="9"/>
                </a:cubicBezTo>
                <a:cubicBezTo>
                  <a:pt x="54" y="8"/>
                  <a:pt x="52" y="4"/>
                  <a:pt x="52" y="3"/>
                </a:cubicBezTo>
                <a:cubicBezTo>
                  <a:pt x="52" y="3"/>
                  <a:pt x="52" y="3"/>
                  <a:pt x="52" y="3"/>
                </a:cubicBezTo>
                <a:cubicBezTo>
                  <a:pt x="53" y="3"/>
                  <a:pt x="57" y="0"/>
                  <a:pt x="57" y="0"/>
                </a:cubicBezTo>
                <a:cubicBezTo>
                  <a:pt x="58" y="0"/>
                  <a:pt x="61" y="4"/>
                  <a:pt x="61" y="5"/>
                </a:cubicBezTo>
                <a:cubicBezTo>
                  <a:pt x="61" y="4"/>
                  <a:pt x="62" y="4"/>
                  <a:pt x="62" y="4"/>
                </a:cubicBezTo>
                <a:cubicBezTo>
                  <a:pt x="63" y="4"/>
                  <a:pt x="63" y="4"/>
                  <a:pt x="63" y="5"/>
                </a:cubicBezTo>
                <a:cubicBezTo>
                  <a:pt x="64" y="3"/>
                  <a:pt x="66" y="1"/>
                  <a:pt x="67" y="0"/>
                </a:cubicBezTo>
                <a:cubicBezTo>
                  <a:pt x="67" y="0"/>
                  <a:pt x="67" y="0"/>
                  <a:pt x="67" y="0"/>
                </a:cubicBezTo>
                <a:cubicBezTo>
                  <a:pt x="68" y="0"/>
                  <a:pt x="72" y="2"/>
                  <a:pt x="72" y="3"/>
                </a:cubicBezTo>
                <a:cubicBezTo>
                  <a:pt x="72" y="3"/>
                  <a:pt x="72" y="3"/>
                  <a:pt x="72" y="3"/>
                </a:cubicBezTo>
                <a:cubicBezTo>
                  <a:pt x="72" y="4"/>
                  <a:pt x="71" y="8"/>
                  <a:pt x="70" y="9"/>
                </a:cubicBezTo>
                <a:cubicBezTo>
                  <a:pt x="71" y="9"/>
                  <a:pt x="71" y="10"/>
                  <a:pt x="72" y="11"/>
                </a:cubicBezTo>
                <a:cubicBezTo>
                  <a:pt x="72" y="11"/>
                  <a:pt x="78" y="11"/>
                  <a:pt x="78" y="12"/>
                </a:cubicBezTo>
                <a:lnTo>
                  <a:pt x="78" y="18"/>
                </a:lnTo>
                <a:close/>
                <a:moveTo>
                  <a:pt x="78" y="59"/>
                </a:moveTo>
                <a:cubicBezTo>
                  <a:pt x="78" y="59"/>
                  <a:pt x="72" y="60"/>
                  <a:pt x="72" y="60"/>
                </a:cubicBezTo>
                <a:cubicBezTo>
                  <a:pt x="71" y="61"/>
                  <a:pt x="71" y="61"/>
                  <a:pt x="70" y="62"/>
                </a:cubicBezTo>
                <a:cubicBezTo>
                  <a:pt x="71" y="63"/>
                  <a:pt x="72" y="67"/>
                  <a:pt x="72" y="68"/>
                </a:cubicBezTo>
                <a:cubicBezTo>
                  <a:pt x="72" y="68"/>
                  <a:pt x="72" y="68"/>
                  <a:pt x="72" y="68"/>
                </a:cubicBezTo>
                <a:cubicBezTo>
                  <a:pt x="72" y="68"/>
                  <a:pt x="68" y="71"/>
                  <a:pt x="67" y="71"/>
                </a:cubicBezTo>
                <a:cubicBezTo>
                  <a:pt x="67" y="71"/>
                  <a:pt x="64" y="67"/>
                  <a:pt x="63" y="66"/>
                </a:cubicBezTo>
                <a:cubicBezTo>
                  <a:pt x="63" y="66"/>
                  <a:pt x="63" y="66"/>
                  <a:pt x="62" y="66"/>
                </a:cubicBezTo>
                <a:cubicBezTo>
                  <a:pt x="62" y="66"/>
                  <a:pt x="61" y="66"/>
                  <a:pt x="61" y="66"/>
                </a:cubicBezTo>
                <a:cubicBezTo>
                  <a:pt x="61" y="67"/>
                  <a:pt x="58" y="71"/>
                  <a:pt x="57" y="71"/>
                </a:cubicBezTo>
                <a:cubicBezTo>
                  <a:pt x="57" y="71"/>
                  <a:pt x="53" y="68"/>
                  <a:pt x="52" y="68"/>
                </a:cubicBezTo>
                <a:cubicBezTo>
                  <a:pt x="52" y="68"/>
                  <a:pt x="52" y="68"/>
                  <a:pt x="52" y="68"/>
                </a:cubicBezTo>
                <a:cubicBezTo>
                  <a:pt x="52" y="67"/>
                  <a:pt x="54" y="63"/>
                  <a:pt x="54" y="62"/>
                </a:cubicBezTo>
                <a:cubicBezTo>
                  <a:pt x="53" y="61"/>
                  <a:pt x="53" y="61"/>
                  <a:pt x="53" y="60"/>
                </a:cubicBezTo>
                <a:cubicBezTo>
                  <a:pt x="52" y="60"/>
                  <a:pt x="47" y="59"/>
                  <a:pt x="47" y="59"/>
                </a:cubicBezTo>
                <a:cubicBezTo>
                  <a:pt x="47" y="53"/>
                  <a:pt x="47" y="53"/>
                  <a:pt x="47" y="53"/>
                </a:cubicBezTo>
                <a:cubicBezTo>
                  <a:pt x="47" y="52"/>
                  <a:pt x="52" y="52"/>
                  <a:pt x="53" y="52"/>
                </a:cubicBezTo>
                <a:cubicBezTo>
                  <a:pt x="53" y="51"/>
                  <a:pt x="53" y="50"/>
                  <a:pt x="54" y="50"/>
                </a:cubicBezTo>
                <a:cubicBezTo>
                  <a:pt x="54" y="49"/>
                  <a:pt x="52" y="45"/>
                  <a:pt x="52" y="44"/>
                </a:cubicBezTo>
                <a:cubicBezTo>
                  <a:pt x="52" y="44"/>
                  <a:pt x="52" y="44"/>
                  <a:pt x="52" y="44"/>
                </a:cubicBezTo>
                <a:cubicBezTo>
                  <a:pt x="53" y="44"/>
                  <a:pt x="57" y="41"/>
                  <a:pt x="57" y="41"/>
                </a:cubicBezTo>
                <a:cubicBezTo>
                  <a:pt x="58" y="41"/>
                  <a:pt x="61" y="45"/>
                  <a:pt x="61" y="46"/>
                </a:cubicBezTo>
                <a:cubicBezTo>
                  <a:pt x="61" y="46"/>
                  <a:pt x="62" y="46"/>
                  <a:pt x="62" y="46"/>
                </a:cubicBezTo>
                <a:cubicBezTo>
                  <a:pt x="63" y="46"/>
                  <a:pt x="63" y="46"/>
                  <a:pt x="63" y="46"/>
                </a:cubicBezTo>
                <a:cubicBezTo>
                  <a:pt x="64" y="44"/>
                  <a:pt x="66" y="43"/>
                  <a:pt x="67" y="41"/>
                </a:cubicBezTo>
                <a:cubicBezTo>
                  <a:pt x="67" y="41"/>
                  <a:pt x="67" y="41"/>
                  <a:pt x="67" y="41"/>
                </a:cubicBezTo>
                <a:cubicBezTo>
                  <a:pt x="68" y="41"/>
                  <a:pt x="72" y="44"/>
                  <a:pt x="72" y="44"/>
                </a:cubicBezTo>
                <a:cubicBezTo>
                  <a:pt x="72" y="44"/>
                  <a:pt x="72" y="44"/>
                  <a:pt x="72" y="44"/>
                </a:cubicBezTo>
                <a:cubicBezTo>
                  <a:pt x="72" y="45"/>
                  <a:pt x="71" y="49"/>
                  <a:pt x="70" y="50"/>
                </a:cubicBezTo>
                <a:cubicBezTo>
                  <a:pt x="71" y="50"/>
                  <a:pt x="71" y="51"/>
                  <a:pt x="72" y="52"/>
                </a:cubicBezTo>
                <a:cubicBezTo>
                  <a:pt x="72" y="52"/>
                  <a:pt x="78" y="52"/>
                  <a:pt x="78" y="53"/>
                </a:cubicBezTo>
                <a:lnTo>
                  <a:pt x="78" y="59"/>
                </a:lnTo>
                <a:close/>
                <a:moveTo>
                  <a:pt x="62" y="10"/>
                </a:moveTo>
                <a:cubicBezTo>
                  <a:pt x="59" y="10"/>
                  <a:pt x="57" y="12"/>
                  <a:pt x="57" y="15"/>
                </a:cubicBezTo>
                <a:cubicBezTo>
                  <a:pt x="57" y="18"/>
                  <a:pt x="59" y="20"/>
                  <a:pt x="62" y="20"/>
                </a:cubicBezTo>
                <a:cubicBezTo>
                  <a:pt x="65" y="20"/>
                  <a:pt x="67" y="18"/>
                  <a:pt x="67" y="15"/>
                </a:cubicBezTo>
                <a:cubicBezTo>
                  <a:pt x="67" y="12"/>
                  <a:pt x="65" y="10"/>
                  <a:pt x="62" y="10"/>
                </a:cubicBezTo>
                <a:close/>
                <a:moveTo>
                  <a:pt x="62" y="51"/>
                </a:moveTo>
                <a:cubicBezTo>
                  <a:pt x="59" y="51"/>
                  <a:pt x="57" y="53"/>
                  <a:pt x="57" y="56"/>
                </a:cubicBezTo>
                <a:cubicBezTo>
                  <a:pt x="57" y="59"/>
                  <a:pt x="59" y="61"/>
                  <a:pt x="62" y="61"/>
                </a:cubicBezTo>
                <a:cubicBezTo>
                  <a:pt x="65" y="61"/>
                  <a:pt x="67" y="59"/>
                  <a:pt x="67" y="56"/>
                </a:cubicBezTo>
                <a:cubicBezTo>
                  <a:pt x="67" y="53"/>
                  <a:pt x="65" y="51"/>
                  <a:pt x="62" y="5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4" name="Freeform 70">
            <a:extLst>
              <a:ext uri="{FF2B5EF4-FFF2-40B4-BE49-F238E27FC236}">
                <a16:creationId xmlns:a16="http://schemas.microsoft.com/office/drawing/2014/main" id="{546C0A68-8413-4FD1-8F24-017167D259A3}"/>
              </a:ext>
            </a:extLst>
          </p:cNvPr>
          <p:cNvSpPr>
            <a:spLocks noEditPoints="1"/>
          </p:cNvSpPr>
          <p:nvPr/>
        </p:nvSpPr>
        <p:spPr bwMode="auto">
          <a:xfrm>
            <a:off x="5954419" y="2232650"/>
            <a:ext cx="284456" cy="225730"/>
          </a:xfrm>
          <a:custGeom>
            <a:avLst/>
            <a:gdLst>
              <a:gd name="T0" fmla="*/ 246063 w 72"/>
              <a:gd name="T1" fmla="*/ 30831 h 57"/>
              <a:gd name="T2" fmla="*/ 242645 w 72"/>
              <a:gd name="T3" fmla="*/ 37682 h 57"/>
              <a:gd name="T4" fmla="*/ 6835 w 72"/>
              <a:gd name="T5" fmla="*/ 37682 h 57"/>
              <a:gd name="T6" fmla="*/ 0 w 72"/>
              <a:gd name="T7" fmla="*/ 30831 h 57"/>
              <a:gd name="T8" fmla="*/ 0 w 72"/>
              <a:gd name="T9" fmla="*/ 6851 h 57"/>
              <a:gd name="T10" fmla="*/ 6835 w 72"/>
              <a:gd name="T11" fmla="*/ 0 h 57"/>
              <a:gd name="T12" fmla="*/ 242645 w 72"/>
              <a:gd name="T13" fmla="*/ 0 h 57"/>
              <a:gd name="T14" fmla="*/ 246063 w 72"/>
              <a:gd name="T15" fmla="*/ 6851 h 57"/>
              <a:gd name="T16" fmla="*/ 246063 w 72"/>
              <a:gd name="T17" fmla="*/ 30831 h 57"/>
              <a:gd name="T18" fmla="*/ 246063 w 72"/>
              <a:gd name="T19" fmla="*/ 191837 h 57"/>
              <a:gd name="T20" fmla="*/ 242645 w 72"/>
              <a:gd name="T21" fmla="*/ 195263 h 57"/>
              <a:gd name="T22" fmla="*/ 6835 w 72"/>
              <a:gd name="T23" fmla="*/ 195263 h 57"/>
              <a:gd name="T24" fmla="*/ 0 w 72"/>
              <a:gd name="T25" fmla="*/ 191837 h 57"/>
              <a:gd name="T26" fmla="*/ 0 w 72"/>
              <a:gd name="T27" fmla="*/ 164432 h 57"/>
              <a:gd name="T28" fmla="*/ 6835 w 72"/>
              <a:gd name="T29" fmla="*/ 161006 h 57"/>
              <a:gd name="T30" fmla="*/ 242645 w 72"/>
              <a:gd name="T31" fmla="*/ 161006 h 57"/>
              <a:gd name="T32" fmla="*/ 246063 w 72"/>
              <a:gd name="T33" fmla="*/ 164432 h 57"/>
              <a:gd name="T34" fmla="*/ 246063 w 72"/>
              <a:gd name="T35" fmla="*/ 191837 h 57"/>
              <a:gd name="T36" fmla="*/ 54681 w 72"/>
              <a:gd name="T37" fmla="*/ 137027 h 57"/>
              <a:gd name="T38" fmla="*/ 51263 w 72"/>
              <a:gd name="T39" fmla="*/ 143878 h 57"/>
              <a:gd name="T40" fmla="*/ 47846 w 72"/>
              <a:gd name="T41" fmla="*/ 140452 h 57"/>
              <a:gd name="T42" fmla="*/ 6835 w 72"/>
              <a:gd name="T43" fmla="*/ 102770 h 57"/>
              <a:gd name="T44" fmla="*/ 6835 w 72"/>
              <a:gd name="T45" fmla="*/ 99344 h 57"/>
              <a:gd name="T46" fmla="*/ 6835 w 72"/>
              <a:gd name="T47" fmla="*/ 95919 h 57"/>
              <a:gd name="T48" fmla="*/ 47846 w 72"/>
              <a:gd name="T49" fmla="*/ 54811 h 57"/>
              <a:gd name="T50" fmla="*/ 51263 w 72"/>
              <a:gd name="T51" fmla="*/ 54811 h 57"/>
              <a:gd name="T52" fmla="*/ 54681 w 72"/>
              <a:gd name="T53" fmla="*/ 58236 h 57"/>
              <a:gd name="T54" fmla="*/ 54681 w 72"/>
              <a:gd name="T55" fmla="*/ 137027 h 57"/>
              <a:gd name="T56" fmla="*/ 246063 w 72"/>
              <a:gd name="T57" fmla="*/ 85642 h 57"/>
              <a:gd name="T58" fmla="*/ 242645 w 72"/>
              <a:gd name="T59" fmla="*/ 89067 h 57"/>
              <a:gd name="T60" fmla="*/ 92274 w 72"/>
              <a:gd name="T61" fmla="*/ 89067 h 57"/>
              <a:gd name="T62" fmla="*/ 88856 w 72"/>
              <a:gd name="T63" fmla="*/ 85642 h 57"/>
              <a:gd name="T64" fmla="*/ 88856 w 72"/>
              <a:gd name="T65" fmla="*/ 58236 h 57"/>
              <a:gd name="T66" fmla="*/ 92274 w 72"/>
              <a:gd name="T67" fmla="*/ 54811 h 57"/>
              <a:gd name="T68" fmla="*/ 242645 w 72"/>
              <a:gd name="T69" fmla="*/ 54811 h 57"/>
              <a:gd name="T70" fmla="*/ 246063 w 72"/>
              <a:gd name="T71" fmla="*/ 58236 h 57"/>
              <a:gd name="T72" fmla="*/ 246063 w 72"/>
              <a:gd name="T73" fmla="*/ 85642 h 57"/>
              <a:gd name="T74" fmla="*/ 246063 w 72"/>
              <a:gd name="T75" fmla="*/ 137027 h 57"/>
              <a:gd name="T76" fmla="*/ 242645 w 72"/>
              <a:gd name="T77" fmla="*/ 143878 h 57"/>
              <a:gd name="T78" fmla="*/ 92274 w 72"/>
              <a:gd name="T79" fmla="*/ 143878 h 57"/>
              <a:gd name="T80" fmla="*/ 88856 w 72"/>
              <a:gd name="T81" fmla="*/ 137027 h 57"/>
              <a:gd name="T82" fmla="*/ 88856 w 72"/>
              <a:gd name="T83" fmla="*/ 113047 h 57"/>
              <a:gd name="T84" fmla="*/ 92274 w 72"/>
              <a:gd name="T85" fmla="*/ 106196 h 57"/>
              <a:gd name="T86" fmla="*/ 242645 w 72"/>
              <a:gd name="T87" fmla="*/ 106196 h 57"/>
              <a:gd name="T88" fmla="*/ 246063 w 72"/>
              <a:gd name="T89" fmla="*/ 113047 h 57"/>
              <a:gd name="T90" fmla="*/ 246063 w 72"/>
              <a:gd name="T91" fmla="*/ 137027 h 5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72" h="57">
                <a:moveTo>
                  <a:pt x="72" y="9"/>
                </a:moveTo>
                <a:cubicBezTo>
                  <a:pt x="72" y="10"/>
                  <a:pt x="72" y="11"/>
                  <a:pt x="71" y="11"/>
                </a:cubicBezTo>
                <a:cubicBezTo>
                  <a:pt x="2" y="11"/>
                  <a:pt x="2" y="11"/>
                  <a:pt x="2" y="11"/>
                </a:cubicBezTo>
                <a:cubicBezTo>
                  <a:pt x="1" y="11"/>
                  <a:pt x="0" y="10"/>
                  <a:pt x="0" y="9"/>
                </a:cubicBezTo>
                <a:cubicBezTo>
                  <a:pt x="0" y="2"/>
                  <a:pt x="0" y="2"/>
                  <a:pt x="0" y="2"/>
                </a:cubicBezTo>
                <a:cubicBezTo>
                  <a:pt x="0" y="1"/>
                  <a:pt x="1" y="0"/>
                  <a:pt x="2" y="0"/>
                </a:cubicBezTo>
                <a:cubicBezTo>
                  <a:pt x="71" y="0"/>
                  <a:pt x="71" y="0"/>
                  <a:pt x="71" y="0"/>
                </a:cubicBezTo>
                <a:cubicBezTo>
                  <a:pt x="72" y="0"/>
                  <a:pt x="72" y="1"/>
                  <a:pt x="72" y="2"/>
                </a:cubicBezTo>
                <a:lnTo>
                  <a:pt x="72" y="9"/>
                </a:lnTo>
                <a:close/>
                <a:moveTo>
                  <a:pt x="72" y="56"/>
                </a:moveTo>
                <a:cubicBezTo>
                  <a:pt x="72" y="56"/>
                  <a:pt x="72" y="57"/>
                  <a:pt x="71" y="57"/>
                </a:cubicBezTo>
                <a:cubicBezTo>
                  <a:pt x="2" y="57"/>
                  <a:pt x="2" y="57"/>
                  <a:pt x="2" y="57"/>
                </a:cubicBezTo>
                <a:cubicBezTo>
                  <a:pt x="1" y="57"/>
                  <a:pt x="0" y="56"/>
                  <a:pt x="0" y="56"/>
                </a:cubicBezTo>
                <a:cubicBezTo>
                  <a:pt x="0" y="48"/>
                  <a:pt x="0" y="48"/>
                  <a:pt x="0" y="48"/>
                </a:cubicBezTo>
                <a:cubicBezTo>
                  <a:pt x="0" y="47"/>
                  <a:pt x="1" y="47"/>
                  <a:pt x="2" y="47"/>
                </a:cubicBezTo>
                <a:cubicBezTo>
                  <a:pt x="71" y="47"/>
                  <a:pt x="71" y="47"/>
                  <a:pt x="71" y="47"/>
                </a:cubicBezTo>
                <a:cubicBezTo>
                  <a:pt x="72" y="47"/>
                  <a:pt x="72" y="47"/>
                  <a:pt x="72" y="48"/>
                </a:cubicBezTo>
                <a:lnTo>
                  <a:pt x="72" y="56"/>
                </a:lnTo>
                <a:close/>
                <a:moveTo>
                  <a:pt x="16" y="40"/>
                </a:moveTo>
                <a:cubicBezTo>
                  <a:pt x="16" y="41"/>
                  <a:pt x="15" y="42"/>
                  <a:pt x="15" y="42"/>
                </a:cubicBezTo>
                <a:cubicBezTo>
                  <a:pt x="14" y="42"/>
                  <a:pt x="14" y="41"/>
                  <a:pt x="14" y="41"/>
                </a:cubicBezTo>
                <a:cubicBezTo>
                  <a:pt x="2" y="30"/>
                  <a:pt x="2" y="30"/>
                  <a:pt x="2" y="30"/>
                </a:cubicBezTo>
                <a:cubicBezTo>
                  <a:pt x="2" y="29"/>
                  <a:pt x="2" y="29"/>
                  <a:pt x="2" y="29"/>
                </a:cubicBezTo>
                <a:cubicBezTo>
                  <a:pt x="2" y="28"/>
                  <a:pt x="2" y="28"/>
                  <a:pt x="2" y="28"/>
                </a:cubicBezTo>
                <a:cubicBezTo>
                  <a:pt x="14" y="16"/>
                  <a:pt x="14" y="16"/>
                  <a:pt x="14" y="16"/>
                </a:cubicBezTo>
                <a:cubicBezTo>
                  <a:pt x="14" y="16"/>
                  <a:pt x="14" y="16"/>
                  <a:pt x="15" y="16"/>
                </a:cubicBezTo>
                <a:cubicBezTo>
                  <a:pt x="15" y="16"/>
                  <a:pt x="16" y="16"/>
                  <a:pt x="16" y="17"/>
                </a:cubicBezTo>
                <a:lnTo>
                  <a:pt x="16" y="40"/>
                </a:lnTo>
                <a:close/>
                <a:moveTo>
                  <a:pt x="72" y="25"/>
                </a:moveTo>
                <a:cubicBezTo>
                  <a:pt x="72" y="26"/>
                  <a:pt x="72" y="26"/>
                  <a:pt x="71" y="26"/>
                </a:cubicBezTo>
                <a:cubicBezTo>
                  <a:pt x="27" y="26"/>
                  <a:pt x="27" y="26"/>
                  <a:pt x="27" y="26"/>
                </a:cubicBezTo>
                <a:cubicBezTo>
                  <a:pt x="27" y="26"/>
                  <a:pt x="26" y="26"/>
                  <a:pt x="26" y="25"/>
                </a:cubicBezTo>
                <a:cubicBezTo>
                  <a:pt x="26" y="17"/>
                  <a:pt x="26" y="17"/>
                  <a:pt x="26" y="17"/>
                </a:cubicBezTo>
                <a:cubicBezTo>
                  <a:pt x="26" y="16"/>
                  <a:pt x="27" y="16"/>
                  <a:pt x="27" y="16"/>
                </a:cubicBezTo>
                <a:cubicBezTo>
                  <a:pt x="71" y="16"/>
                  <a:pt x="71" y="16"/>
                  <a:pt x="71" y="16"/>
                </a:cubicBezTo>
                <a:cubicBezTo>
                  <a:pt x="72" y="16"/>
                  <a:pt x="72" y="16"/>
                  <a:pt x="72" y="17"/>
                </a:cubicBezTo>
                <a:lnTo>
                  <a:pt x="72" y="25"/>
                </a:lnTo>
                <a:close/>
                <a:moveTo>
                  <a:pt x="72" y="40"/>
                </a:moveTo>
                <a:cubicBezTo>
                  <a:pt x="72" y="41"/>
                  <a:pt x="72" y="42"/>
                  <a:pt x="71" y="42"/>
                </a:cubicBezTo>
                <a:cubicBezTo>
                  <a:pt x="27" y="42"/>
                  <a:pt x="27" y="42"/>
                  <a:pt x="27" y="42"/>
                </a:cubicBezTo>
                <a:cubicBezTo>
                  <a:pt x="27" y="42"/>
                  <a:pt x="26" y="41"/>
                  <a:pt x="26" y="40"/>
                </a:cubicBezTo>
                <a:cubicBezTo>
                  <a:pt x="26" y="33"/>
                  <a:pt x="26" y="33"/>
                  <a:pt x="26" y="33"/>
                </a:cubicBezTo>
                <a:cubicBezTo>
                  <a:pt x="26" y="32"/>
                  <a:pt x="27" y="31"/>
                  <a:pt x="27" y="31"/>
                </a:cubicBezTo>
                <a:cubicBezTo>
                  <a:pt x="71" y="31"/>
                  <a:pt x="71" y="31"/>
                  <a:pt x="71" y="31"/>
                </a:cubicBezTo>
                <a:cubicBezTo>
                  <a:pt x="72" y="31"/>
                  <a:pt x="72" y="32"/>
                  <a:pt x="72" y="33"/>
                </a:cubicBezTo>
                <a:lnTo>
                  <a:pt x="72" y="40"/>
                </a:lnTo>
                <a:close/>
              </a:path>
            </a:pathLst>
          </a:custGeom>
          <a:solidFill>
            <a:schemeClr val="bg1"/>
          </a:solidFill>
          <a:ln>
            <a:noFill/>
          </a:ln>
        </p:spPr>
        <p:txBody>
          <a:bodyPr/>
          <a:lstStyle/>
          <a:p>
            <a:endParaRPr lang="en-US" dirty="0">
              <a:latin typeface="Roboto" panose="02000000000000000000" pitchFamily="2" charset="0"/>
            </a:endParaRPr>
          </a:p>
        </p:txBody>
      </p:sp>
      <p:sp>
        <p:nvSpPr>
          <p:cNvPr id="75" name="Freeform 95">
            <a:extLst>
              <a:ext uri="{FF2B5EF4-FFF2-40B4-BE49-F238E27FC236}">
                <a16:creationId xmlns:a16="http://schemas.microsoft.com/office/drawing/2014/main" id="{13971CFD-5673-47D6-8D6B-10C73EB558FF}"/>
              </a:ext>
            </a:extLst>
          </p:cNvPr>
          <p:cNvSpPr>
            <a:spLocks/>
          </p:cNvSpPr>
          <p:nvPr/>
        </p:nvSpPr>
        <p:spPr bwMode="auto">
          <a:xfrm>
            <a:off x="10026911" y="3361070"/>
            <a:ext cx="295206" cy="253576"/>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980103070"/>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rrow: Chevron 4">
            <a:extLst>
              <a:ext uri="{FF2B5EF4-FFF2-40B4-BE49-F238E27FC236}">
                <a16:creationId xmlns:a16="http://schemas.microsoft.com/office/drawing/2014/main" id="{AC764FFC-5913-4A65-A7A6-0E3FE807123D}"/>
              </a:ext>
            </a:extLst>
          </p:cNvPr>
          <p:cNvSpPr/>
          <p:nvPr/>
        </p:nvSpPr>
        <p:spPr>
          <a:xfrm>
            <a:off x="7726503" y="2244953"/>
            <a:ext cx="2831247" cy="3397033"/>
          </a:xfrm>
          <a:prstGeom prst="chevron">
            <a:avLst>
              <a:gd name="adj" fmla="val 60064"/>
            </a:avLst>
          </a:prstGeom>
          <a:solidFill>
            <a:schemeClr val="accent4">
              <a:lumMod val="50000"/>
            </a:schemeClr>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33" name="Arrow: Pentagon 32">
            <a:extLst>
              <a:ext uri="{FF2B5EF4-FFF2-40B4-BE49-F238E27FC236}">
                <a16:creationId xmlns:a16="http://schemas.microsoft.com/office/drawing/2014/main" id="{CBB35C16-3E24-4214-BD02-77D375D30ABE}"/>
              </a:ext>
            </a:extLst>
          </p:cNvPr>
          <p:cNvSpPr/>
          <p:nvPr/>
        </p:nvSpPr>
        <p:spPr>
          <a:xfrm>
            <a:off x="2087778" y="2244953"/>
            <a:ext cx="7776033" cy="3397033"/>
          </a:xfrm>
          <a:prstGeom prst="homePlat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Rectangle 41">
            <a:extLst>
              <a:ext uri="{FF2B5EF4-FFF2-40B4-BE49-F238E27FC236}">
                <a16:creationId xmlns:a16="http://schemas.microsoft.com/office/drawing/2014/main" id="{FE7146F6-C502-4D35-89AE-6C65E7036283}"/>
              </a:ext>
            </a:extLst>
          </p:cNvPr>
          <p:cNvSpPr/>
          <p:nvPr/>
        </p:nvSpPr>
        <p:spPr>
          <a:xfrm>
            <a:off x="2087777" y="3074194"/>
            <a:ext cx="7341973" cy="442119"/>
          </a:xfrm>
          <a:custGeom>
            <a:avLst/>
            <a:gdLst>
              <a:gd name="connsiteX0" fmla="*/ 0 w 6467624"/>
              <a:gd name="connsiteY0" fmla="*/ 0 h 398855"/>
              <a:gd name="connsiteX1" fmla="*/ 6467624 w 6467624"/>
              <a:gd name="connsiteY1" fmla="*/ 0 h 398855"/>
              <a:gd name="connsiteX2" fmla="*/ 6467624 w 6467624"/>
              <a:gd name="connsiteY2" fmla="*/ 398855 h 398855"/>
              <a:gd name="connsiteX3" fmla="*/ 0 w 6467624"/>
              <a:gd name="connsiteY3" fmla="*/ 398855 h 398855"/>
              <a:gd name="connsiteX4" fmla="*/ 0 w 6467624"/>
              <a:gd name="connsiteY4" fmla="*/ 0 h 398855"/>
              <a:gd name="connsiteX0" fmla="*/ 0 w 6467624"/>
              <a:gd name="connsiteY0" fmla="*/ 0 h 398855"/>
              <a:gd name="connsiteX1" fmla="*/ 6079480 w 6467624"/>
              <a:gd name="connsiteY1" fmla="*/ 4763 h 398855"/>
              <a:gd name="connsiteX2" fmla="*/ 6467624 w 6467624"/>
              <a:gd name="connsiteY2" fmla="*/ 398855 h 398855"/>
              <a:gd name="connsiteX3" fmla="*/ 0 w 6467624"/>
              <a:gd name="connsiteY3" fmla="*/ 398855 h 398855"/>
              <a:gd name="connsiteX4" fmla="*/ 0 w 6467624"/>
              <a:gd name="connsiteY4" fmla="*/ 0 h 398855"/>
              <a:gd name="connsiteX0" fmla="*/ 0 w 6455063"/>
              <a:gd name="connsiteY0" fmla="*/ 0 h 403199"/>
              <a:gd name="connsiteX1" fmla="*/ 6079480 w 6455063"/>
              <a:gd name="connsiteY1" fmla="*/ 4763 h 403199"/>
              <a:gd name="connsiteX2" fmla="*/ 6455063 w 6455063"/>
              <a:gd name="connsiteY2" fmla="*/ 403199 h 403199"/>
              <a:gd name="connsiteX3" fmla="*/ 0 w 6455063"/>
              <a:gd name="connsiteY3" fmla="*/ 398855 h 403199"/>
              <a:gd name="connsiteX4" fmla="*/ 0 w 6455063"/>
              <a:gd name="connsiteY4" fmla="*/ 0 h 403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063" h="403199">
                <a:moveTo>
                  <a:pt x="0" y="0"/>
                </a:moveTo>
                <a:lnTo>
                  <a:pt x="6079480" y="4763"/>
                </a:lnTo>
                <a:lnTo>
                  <a:pt x="6455063" y="403199"/>
                </a:lnTo>
                <a:lnTo>
                  <a:pt x="0" y="398855"/>
                </a:ln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Rectangle 41">
            <a:extLst>
              <a:ext uri="{FF2B5EF4-FFF2-40B4-BE49-F238E27FC236}">
                <a16:creationId xmlns:a16="http://schemas.microsoft.com/office/drawing/2014/main" id="{A969CA0F-0FDB-4DA3-B8E8-1502BA39FCC5}"/>
              </a:ext>
            </a:extLst>
          </p:cNvPr>
          <p:cNvSpPr/>
          <p:nvPr/>
        </p:nvSpPr>
        <p:spPr>
          <a:xfrm>
            <a:off x="2087779" y="2242573"/>
            <a:ext cx="6467624" cy="398855"/>
          </a:xfrm>
          <a:custGeom>
            <a:avLst/>
            <a:gdLst>
              <a:gd name="connsiteX0" fmla="*/ 0 w 6467624"/>
              <a:gd name="connsiteY0" fmla="*/ 0 h 398855"/>
              <a:gd name="connsiteX1" fmla="*/ 6467624 w 6467624"/>
              <a:gd name="connsiteY1" fmla="*/ 0 h 398855"/>
              <a:gd name="connsiteX2" fmla="*/ 6467624 w 6467624"/>
              <a:gd name="connsiteY2" fmla="*/ 398855 h 398855"/>
              <a:gd name="connsiteX3" fmla="*/ 0 w 6467624"/>
              <a:gd name="connsiteY3" fmla="*/ 398855 h 398855"/>
              <a:gd name="connsiteX4" fmla="*/ 0 w 6467624"/>
              <a:gd name="connsiteY4" fmla="*/ 0 h 398855"/>
              <a:gd name="connsiteX0" fmla="*/ 0 w 6467624"/>
              <a:gd name="connsiteY0" fmla="*/ 0 h 398855"/>
              <a:gd name="connsiteX1" fmla="*/ 6079480 w 6467624"/>
              <a:gd name="connsiteY1" fmla="*/ 4763 h 398855"/>
              <a:gd name="connsiteX2" fmla="*/ 6467624 w 6467624"/>
              <a:gd name="connsiteY2" fmla="*/ 398855 h 398855"/>
              <a:gd name="connsiteX3" fmla="*/ 0 w 6467624"/>
              <a:gd name="connsiteY3" fmla="*/ 398855 h 398855"/>
              <a:gd name="connsiteX4" fmla="*/ 0 w 6467624"/>
              <a:gd name="connsiteY4" fmla="*/ 0 h 398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7624" h="398855">
                <a:moveTo>
                  <a:pt x="0" y="0"/>
                </a:moveTo>
                <a:lnTo>
                  <a:pt x="6079480" y="4763"/>
                </a:lnTo>
                <a:lnTo>
                  <a:pt x="6467624" y="398855"/>
                </a:lnTo>
                <a:lnTo>
                  <a:pt x="0" y="398855"/>
                </a:ln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3C458B46-B84F-4DF0-A7C4-1EF4F05B54F0}"/>
              </a:ext>
            </a:extLst>
          </p:cNvPr>
          <p:cNvSpPr txBox="1"/>
          <p:nvPr/>
        </p:nvSpPr>
        <p:spPr>
          <a:xfrm>
            <a:off x="2971800" y="523875"/>
            <a:ext cx="6248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Porter’s Value Chain</a:t>
            </a:r>
          </a:p>
        </p:txBody>
      </p:sp>
      <p:sp>
        <p:nvSpPr>
          <p:cNvPr id="4" name="TextBox 3">
            <a:extLst>
              <a:ext uri="{FF2B5EF4-FFF2-40B4-BE49-F238E27FC236}">
                <a16:creationId xmlns:a16="http://schemas.microsoft.com/office/drawing/2014/main" id="{6EC81402-3449-469E-AC71-CB6E8882767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9" name="Rectangle 38">
            <a:extLst>
              <a:ext uri="{FF2B5EF4-FFF2-40B4-BE49-F238E27FC236}">
                <a16:creationId xmlns:a16="http://schemas.microsoft.com/office/drawing/2014/main" id="{E8F0EC9C-FA79-430A-AEF3-E653A81AAEAF}"/>
              </a:ext>
            </a:extLst>
          </p:cNvPr>
          <p:cNvSpPr/>
          <p:nvPr/>
        </p:nvSpPr>
        <p:spPr>
          <a:xfrm>
            <a:off x="7531001" y="3943212"/>
            <a:ext cx="2359463" cy="1701154"/>
          </a:xfrm>
          <a:custGeom>
            <a:avLst/>
            <a:gdLst>
              <a:gd name="connsiteX0" fmla="*/ 0 w 2359463"/>
              <a:gd name="connsiteY0" fmla="*/ 0 h 1698773"/>
              <a:gd name="connsiteX1" fmla="*/ 2359463 w 2359463"/>
              <a:gd name="connsiteY1" fmla="*/ 0 h 1698773"/>
              <a:gd name="connsiteX2" fmla="*/ 2359463 w 2359463"/>
              <a:gd name="connsiteY2" fmla="*/ 1698773 h 1698773"/>
              <a:gd name="connsiteX3" fmla="*/ 0 w 2359463"/>
              <a:gd name="connsiteY3" fmla="*/ 1698773 h 1698773"/>
              <a:gd name="connsiteX4" fmla="*/ 0 w 2359463"/>
              <a:gd name="connsiteY4" fmla="*/ 0 h 1698773"/>
              <a:gd name="connsiteX0" fmla="*/ 0 w 2359463"/>
              <a:gd name="connsiteY0" fmla="*/ 0 h 1708298"/>
              <a:gd name="connsiteX1" fmla="*/ 2359463 w 2359463"/>
              <a:gd name="connsiteY1" fmla="*/ 0 h 1708298"/>
              <a:gd name="connsiteX2" fmla="*/ 592575 w 2359463"/>
              <a:gd name="connsiteY2" fmla="*/ 1708298 h 1708298"/>
              <a:gd name="connsiteX3" fmla="*/ 0 w 2359463"/>
              <a:gd name="connsiteY3" fmla="*/ 1698773 h 1708298"/>
              <a:gd name="connsiteX4" fmla="*/ 0 w 2359463"/>
              <a:gd name="connsiteY4" fmla="*/ 0 h 1708298"/>
              <a:gd name="connsiteX0" fmla="*/ 0 w 2359463"/>
              <a:gd name="connsiteY0" fmla="*/ 0 h 1698773"/>
              <a:gd name="connsiteX1" fmla="*/ 2359463 w 2359463"/>
              <a:gd name="connsiteY1" fmla="*/ 0 h 1698773"/>
              <a:gd name="connsiteX2" fmla="*/ 840225 w 2359463"/>
              <a:gd name="connsiteY2" fmla="*/ 1698773 h 1698773"/>
              <a:gd name="connsiteX3" fmla="*/ 0 w 2359463"/>
              <a:gd name="connsiteY3" fmla="*/ 1698773 h 1698773"/>
              <a:gd name="connsiteX4" fmla="*/ 0 w 2359463"/>
              <a:gd name="connsiteY4" fmla="*/ 0 h 1698773"/>
              <a:gd name="connsiteX0" fmla="*/ 0 w 2359463"/>
              <a:gd name="connsiteY0" fmla="*/ 0 h 1701154"/>
              <a:gd name="connsiteX1" fmla="*/ 2359463 w 2359463"/>
              <a:gd name="connsiteY1" fmla="*/ 0 h 1701154"/>
              <a:gd name="connsiteX2" fmla="*/ 635438 w 2359463"/>
              <a:gd name="connsiteY2" fmla="*/ 1701154 h 1701154"/>
              <a:gd name="connsiteX3" fmla="*/ 0 w 2359463"/>
              <a:gd name="connsiteY3" fmla="*/ 1698773 h 1701154"/>
              <a:gd name="connsiteX4" fmla="*/ 0 w 2359463"/>
              <a:gd name="connsiteY4" fmla="*/ 0 h 1701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9463" h="1701154">
                <a:moveTo>
                  <a:pt x="0" y="0"/>
                </a:moveTo>
                <a:lnTo>
                  <a:pt x="2359463" y="0"/>
                </a:lnTo>
                <a:lnTo>
                  <a:pt x="635438" y="1701154"/>
                </a:lnTo>
                <a:lnTo>
                  <a:pt x="0" y="1698773"/>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Rectangle 31">
            <a:extLst>
              <a:ext uri="{FF2B5EF4-FFF2-40B4-BE49-F238E27FC236}">
                <a16:creationId xmlns:a16="http://schemas.microsoft.com/office/drawing/2014/main" id="{75197DF7-73DB-4227-866A-0ADAB2655435}"/>
              </a:ext>
            </a:extLst>
          </p:cNvPr>
          <p:cNvSpPr/>
          <p:nvPr/>
        </p:nvSpPr>
        <p:spPr>
          <a:xfrm>
            <a:off x="3454890" y="3943211"/>
            <a:ext cx="1359615" cy="169877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ectangle 36">
            <a:extLst>
              <a:ext uri="{FF2B5EF4-FFF2-40B4-BE49-F238E27FC236}">
                <a16:creationId xmlns:a16="http://schemas.microsoft.com/office/drawing/2014/main" id="{362173D4-C80B-49C7-A40F-41616AC4066A}"/>
              </a:ext>
            </a:extLst>
          </p:cNvPr>
          <p:cNvSpPr/>
          <p:nvPr/>
        </p:nvSpPr>
        <p:spPr>
          <a:xfrm>
            <a:off x="2091550" y="3943211"/>
            <a:ext cx="1362387" cy="16987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C6229715-3622-4292-B5F7-4F9CA271F29C}"/>
              </a:ext>
            </a:extLst>
          </p:cNvPr>
          <p:cNvSpPr/>
          <p:nvPr/>
        </p:nvSpPr>
        <p:spPr>
          <a:xfrm>
            <a:off x="4810938" y="3943211"/>
            <a:ext cx="1361154" cy="169877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ectangle 35">
            <a:extLst>
              <a:ext uri="{FF2B5EF4-FFF2-40B4-BE49-F238E27FC236}">
                <a16:creationId xmlns:a16="http://schemas.microsoft.com/office/drawing/2014/main" id="{E567AB0E-0AFE-421C-A5E1-2260CC71BB95}"/>
              </a:ext>
            </a:extLst>
          </p:cNvPr>
          <p:cNvSpPr/>
          <p:nvPr/>
        </p:nvSpPr>
        <p:spPr>
          <a:xfrm>
            <a:off x="6167936" y="3943211"/>
            <a:ext cx="1363065" cy="169877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7E0CA210-8A98-467E-A6CA-6DF0A34BCFB1}"/>
              </a:ext>
            </a:extLst>
          </p:cNvPr>
          <p:cNvSpPr txBox="1"/>
          <p:nvPr/>
        </p:nvSpPr>
        <p:spPr>
          <a:xfrm rot="16200000">
            <a:off x="1053454" y="2953918"/>
            <a:ext cx="1544552"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SUPPORT ACTIVITIES</a:t>
            </a:r>
          </a:p>
        </p:txBody>
      </p:sp>
      <p:sp>
        <p:nvSpPr>
          <p:cNvPr id="16" name="TextBox 15">
            <a:extLst>
              <a:ext uri="{FF2B5EF4-FFF2-40B4-BE49-F238E27FC236}">
                <a16:creationId xmlns:a16="http://schemas.microsoft.com/office/drawing/2014/main" id="{7E80FAEB-DE89-4EC0-8725-5E01139B0F7C}"/>
              </a:ext>
            </a:extLst>
          </p:cNvPr>
          <p:cNvSpPr txBox="1"/>
          <p:nvPr/>
        </p:nvSpPr>
        <p:spPr>
          <a:xfrm>
            <a:off x="3559701" y="5806777"/>
            <a:ext cx="2047962"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PRIMARY ACTIVITIES</a:t>
            </a:r>
          </a:p>
        </p:txBody>
      </p:sp>
      <p:cxnSp>
        <p:nvCxnSpPr>
          <p:cNvPr id="7" name="Straight Connector 6">
            <a:extLst>
              <a:ext uri="{FF2B5EF4-FFF2-40B4-BE49-F238E27FC236}">
                <a16:creationId xmlns:a16="http://schemas.microsoft.com/office/drawing/2014/main" id="{46D2D339-2055-4AB4-8DAE-B8B9D06A6000}"/>
              </a:ext>
            </a:extLst>
          </p:cNvPr>
          <p:cNvCxnSpPr>
            <a:cxnSpLocks/>
          </p:cNvCxnSpPr>
          <p:nvPr/>
        </p:nvCxnSpPr>
        <p:spPr>
          <a:xfrm>
            <a:off x="2087778" y="3943469"/>
            <a:ext cx="777603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E9E2E54-1A69-4A3C-804D-D0E700B27BC5}"/>
              </a:ext>
            </a:extLst>
          </p:cNvPr>
          <p:cNvCxnSpPr>
            <a:cxnSpLocks/>
          </p:cNvCxnSpPr>
          <p:nvPr/>
        </p:nvCxnSpPr>
        <p:spPr>
          <a:xfrm>
            <a:off x="2087778" y="3510250"/>
            <a:ext cx="733523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2020737-AA59-4219-AA2D-59F7CA8ADA99}"/>
              </a:ext>
            </a:extLst>
          </p:cNvPr>
          <p:cNvCxnSpPr>
            <a:cxnSpLocks/>
          </p:cNvCxnSpPr>
          <p:nvPr/>
        </p:nvCxnSpPr>
        <p:spPr>
          <a:xfrm>
            <a:off x="2087778" y="3077029"/>
            <a:ext cx="690500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6192743-F562-4262-B7F6-7C0E987BAE72}"/>
              </a:ext>
            </a:extLst>
          </p:cNvPr>
          <p:cNvCxnSpPr>
            <a:cxnSpLocks/>
          </p:cNvCxnSpPr>
          <p:nvPr/>
        </p:nvCxnSpPr>
        <p:spPr>
          <a:xfrm>
            <a:off x="2087778" y="2643809"/>
            <a:ext cx="646762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F5200A2-FA6B-4011-82C5-5ACF0855768A}"/>
              </a:ext>
            </a:extLst>
          </p:cNvPr>
          <p:cNvSpPr txBox="1"/>
          <p:nvPr/>
        </p:nvSpPr>
        <p:spPr>
          <a:xfrm>
            <a:off x="4436600" y="2152176"/>
            <a:ext cx="2243221" cy="171650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275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Infrastructure</a:t>
            </a:r>
          </a:p>
          <a:p>
            <a:pPr algn="ctr">
              <a:lnSpc>
                <a:spcPct val="275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Human Recourse Management</a:t>
            </a:r>
          </a:p>
          <a:p>
            <a:pPr algn="ctr">
              <a:lnSpc>
                <a:spcPct val="275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Technology Development</a:t>
            </a:r>
          </a:p>
          <a:p>
            <a:pPr algn="ctr">
              <a:lnSpc>
                <a:spcPct val="275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Procurement</a:t>
            </a:r>
          </a:p>
        </p:txBody>
      </p:sp>
      <p:sp>
        <p:nvSpPr>
          <p:cNvPr id="18" name="TextBox 17">
            <a:extLst>
              <a:ext uri="{FF2B5EF4-FFF2-40B4-BE49-F238E27FC236}">
                <a16:creationId xmlns:a16="http://schemas.microsoft.com/office/drawing/2014/main" id="{85527F3A-F582-4E85-95AB-68CA97F495FB}"/>
              </a:ext>
            </a:extLst>
          </p:cNvPr>
          <p:cNvSpPr txBox="1"/>
          <p:nvPr/>
        </p:nvSpPr>
        <p:spPr>
          <a:xfrm rot="16200000">
            <a:off x="2138964" y="4672398"/>
            <a:ext cx="1258197"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Inbound Logistics</a:t>
            </a:r>
          </a:p>
        </p:txBody>
      </p:sp>
      <p:sp>
        <p:nvSpPr>
          <p:cNvPr id="19" name="TextBox 18">
            <a:extLst>
              <a:ext uri="{FF2B5EF4-FFF2-40B4-BE49-F238E27FC236}">
                <a16:creationId xmlns:a16="http://schemas.microsoft.com/office/drawing/2014/main" id="{AA9CD907-554A-4CEE-92C5-40AA68286F73}"/>
              </a:ext>
            </a:extLst>
          </p:cNvPr>
          <p:cNvSpPr txBox="1"/>
          <p:nvPr/>
        </p:nvSpPr>
        <p:spPr>
          <a:xfrm rot="16200000">
            <a:off x="3499530" y="4672398"/>
            <a:ext cx="1258197"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Operations</a:t>
            </a:r>
          </a:p>
        </p:txBody>
      </p:sp>
      <p:sp>
        <p:nvSpPr>
          <p:cNvPr id="20" name="TextBox 19">
            <a:extLst>
              <a:ext uri="{FF2B5EF4-FFF2-40B4-BE49-F238E27FC236}">
                <a16:creationId xmlns:a16="http://schemas.microsoft.com/office/drawing/2014/main" id="{B4BE29DE-59CC-4653-9A6C-F57651BCC539}"/>
              </a:ext>
            </a:extLst>
          </p:cNvPr>
          <p:cNvSpPr txBox="1"/>
          <p:nvPr/>
        </p:nvSpPr>
        <p:spPr>
          <a:xfrm rot="16200000">
            <a:off x="4862122" y="4595454"/>
            <a:ext cx="1258197"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Outbound Logistics</a:t>
            </a:r>
          </a:p>
        </p:txBody>
      </p:sp>
      <p:sp>
        <p:nvSpPr>
          <p:cNvPr id="21" name="TextBox 20">
            <a:extLst>
              <a:ext uri="{FF2B5EF4-FFF2-40B4-BE49-F238E27FC236}">
                <a16:creationId xmlns:a16="http://schemas.microsoft.com/office/drawing/2014/main" id="{25662EF3-DE57-4015-8A65-FCC6A56086AA}"/>
              </a:ext>
            </a:extLst>
          </p:cNvPr>
          <p:cNvSpPr txBox="1"/>
          <p:nvPr/>
        </p:nvSpPr>
        <p:spPr>
          <a:xfrm rot="16200000">
            <a:off x="6218641" y="4672398"/>
            <a:ext cx="1258197"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Marketing Sales</a:t>
            </a:r>
          </a:p>
        </p:txBody>
      </p:sp>
      <p:sp>
        <p:nvSpPr>
          <p:cNvPr id="22" name="TextBox 21">
            <a:extLst>
              <a:ext uri="{FF2B5EF4-FFF2-40B4-BE49-F238E27FC236}">
                <a16:creationId xmlns:a16="http://schemas.microsoft.com/office/drawing/2014/main" id="{C3BD2CA8-1269-4292-92B1-80A4BF53D41C}"/>
              </a:ext>
            </a:extLst>
          </p:cNvPr>
          <p:cNvSpPr txBox="1"/>
          <p:nvPr/>
        </p:nvSpPr>
        <p:spPr>
          <a:xfrm rot="16200000">
            <a:off x="7583324" y="4672398"/>
            <a:ext cx="1258197"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Services</a:t>
            </a:r>
          </a:p>
        </p:txBody>
      </p:sp>
      <p:sp>
        <p:nvSpPr>
          <p:cNvPr id="23" name="TextBox 22">
            <a:extLst>
              <a:ext uri="{FF2B5EF4-FFF2-40B4-BE49-F238E27FC236}">
                <a16:creationId xmlns:a16="http://schemas.microsoft.com/office/drawing/2014/main" id="{6CBCFB90-7F3E-4964-A800-B6E332EC5924}"/>
              </a:ext>
            </a:extLst>
          </p:cNvPr>
          <p:cNvSpPr txBox="1"/>
          <p:nvPr/>
        </p:nvSpPr>
        <p:spPr>
          <a:xfrm rot="2700000">
            <a:off x="9004749" y="2991120"/>
            <a:ext cx="806412"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MARGIN</a:t>
            </a:r>
          </a:p>
        </p:txBody>
      </p:sp>
      <p:sp>
        <p:nvSpPr>
          <p:cNvPr id="24" name="TextBox 23">
            <a:extLst>
              <a:ext uri="{FF2B5EF4-FFF2-40B4-BE49-F238E27FC236}">
                <a16:creationId xmlns:a16="http://schemas.microsoft.com/office/drawing/2014/main" id="{60BA5D34-F6DF-48E1-8B84-4AA0C95689E3}"/>
              </a:ext>
            </a:extLst>
          </p:cNvPr>
          <p:cNvSpPr txBox="1"/>
          <p:nvPr/>
        </p:nvSpPr>
        <p:spPr>
          <a:xfrm rot="18900000">
            <a:off x="8993410" y="4658951"/>
            <a:ext cx="806411"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MARGIN</a:t>
            </a:r>
          </a:p>
        </p:txBody>
      </p:sp>
      <p:sp>
        <p:nvSpPr>
          <p:cNvPr id="6" name="Arrow: Pentagon 5">
            <a:extLst>
              <a:ext uri="{FF2B5EF4-FFF2-40B4-BE49-F238E27FC236}">
                <a16:creationId xmlns:a16="http://schemas.microsoft.com/office/drawing/2014/main" id="{E8F5770F-57AF-49A7-92B6-02F4545173A6}"/>
              </a:ext>
            </a:extLst>
          </p:cNvPr>
          <p:cNvSpPr/>
          <p:nvPr/>
        </p:nvSpPr>
        <p:spPr>
          <a:xfrm>
            <a:off x="2087778" y="2244953"/>
            <a:ext cx="7776033" cy="3397033"/>
          </a:xfrm>
          <a:prstGeom prst="homePlat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2781526498"/>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ECB15A-513B-440C-9C81-432666EDE000}"/>
              </a:ext>
            </a:extLst>
          </p:cNvPr>
          <p:cNvSpPr txBox="1"/>
          <p:nvPr/>
        </p:nvSpPr>
        <p:spPr>
          <a:xfrm>
            <a:off x="4024001" y="523875"/>
            <a:ext cx="414399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A.I.D.A Model</a:t>
            </a:r>
          </a:p>
        </p:txBody>
      </p:sp>
      <p:sp>
        <p:nvSpPr>
          <p:cNvPr id="4" name="TextBox 3">
            <a:extLst>
              <a:ext uri="{FF2B5EF4-FFF2-40B4-BE49-F238E27FC236}">
                <a16:creationId xmlns:a16="http://schemas.microsoft.com/office/drawing/2014/main" id="{C32C18C4-FAEE-4D26-8EF5-F02AE149DD9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Rounded Corners 5">
            <a:extLst>
              <a:ext uri="{FF2B5EF4-FFF2-40B4-BE49-F238E27FC236}">
                <a16:creationId xmlns:a16="http://schemas.microsoft.com/office/drawing/2014/main" id="{0EE92816-35F5-46D1-9230-D1AE8A6C6528}"/>
              </a:ext>
            </a:extLst>
          </p:cNvPr>
          <p:cNvSpPr/>
          <p:nvPr/>
        </p:nvSpPr>
        <p:spPr>
          <a:xfrm>
            <a:off x="1048284" y="2134265"/>
            <a:ext cx="1992477" cy="3898544"/>
          </a:xfrm>
          <a:prstGeom prst="roundRect">
            <a:avLst>
              <a:gd name="adj" fmla="val 50000"/>
            </a:avLst>
          </a:prstGeom>
          <a:ln w="28575">
            <a:solidFill>
              <a:schemeClr val="bg1"/>
            </a:solidFill>
          </a:ln>
          <a:effectLst>
            <a:outerShdw blurRad="127000" dist="38100" dir="5400000" sx="101000" sy="101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Rounded Corners 6">
            <a:extLst>
              <a:ext uri="{FF2B5EF4-FFF2-40B4-BE49-F238E27FC236}">
                <a16:creationId xmlns:a16="http://schemas.microsoft.com/office/drawing/2014/main" id="{816E4065-392C-4D07-A263-9EE49AEF2AB0}"/>
              </a:ext>
            </a:extLst>
          </p:cNvPr>
          <p:cNvSpPr/>
          <p:nvPr/>
        </p:nvSpPr>
        <p:spPr>
          <a:xfrm>
            <a:off x="3749269" y="2134265"/>
            <a:ext cx="1992477" cy="3898544"/>
          </a:xfrm>
          <a:prstGeom prst="roundRect">
            <a:avLst>
              <a:gd name="adj" fmla="val 50000"/>
            </a:avLst>
          </a:prstGeom>
          <a:solidFill>
            <a:schemeClr val="accent2"/>
          </a:solidFill>
          <a:ln w="28575">
            <a:solidFill>
              <a:schemeClr val="bg1"/>
            </a:solidFill>
          </a:ln>
          <a:effectLst>
            <a:outerShdw blurRad="127000" dist="38100" dir="5400000" sx="101000" sy="101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E869E5C1-8DB1-49F0-B36A-6455C0722FB7}"/>
              </a:ext>
            </a:extLst>
          </p:cNvPr>
          <p:cNvSpPr/>
          <p:nvPr/>
        </p:nvSpPr>
        <p:spPr>
          <a:xfrm>
            <a:off x="6450254" y="2134265"/>
            <a:ext cx="1992477" cy="3898544"/>
          </a:xfrm>
          <a:prstGeom prst="roundRect">
            <a:avLst>
              <a:gd name="adj" fmla="val 50000"/>
            </a:avLst>
          </a:prstGeom>
          <a:solidFill>
            <a:schemeClr val="accent3"/>
          </a:solidFill>
          <a:ln w="28575">
            <a:solidFill>
              <a:schemeClr val="bg1"/>
            </a:solidFill>
          </a:ln>
          <a:effectLst>
            <a:outerShdw blurRad="127000" dist="38100" dir="5400000" sx="101000" sy="101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960B3B3E-10C3-446C-8561-270E4C38734C}"/>
              </a:ext>
            </a:extLst>
          </p:cNvPr>
          <p:cNvSpPr/>
          <p:nvPr/>
        </p:nvSpPr>
        <p:spPr>
          <a:xfrm>
            <a:off x="9151239" y="2134265"/>
            <a:ext cx="1992477" cy="3898544"/>
          </a:xfrm>
          <a:prstGeom prst="roundRect">
            <a:avLst>
              <a:gd name="adj" fmla="val 50000"/>
            </a:avLst>
          </a:prstGeom>
          <a:solidFill>
            <a:schemeClr val="accent4"/>
          </a:solidFill>
          <a:ln w="28575">
            <a:solidFill>
              <a:schemeClr val="bg1"/>
            </a:solidFill>
          </a:ln>
          <a:effectLst>
            <a:outerShdw blurRad="127000" dist="38100" dir="5400000" sx="101000" sy="101000" algn="t" rotWithShape="0">
              <a:schemeClr val="accent4">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Arrow: Chevron 13">
            <a:extLst>
              <a:ext uri="{FF2B5EF4-FFF2-40B4-BE49-F238E27FC236}">
                <a16:creationId xmlns:a16="http://schemas.microsoft.com/office/drawing/2014/main" id="{C8969340-8961-4067-AA10-6D24CC280326}"/>
              </a:ext>
            </a:extLst>
          </p:cNvPr>
          <p:cNvSpPr/>
          <p:nvPr/>
        </p:nvSpPr>
        <p:spPr>
          <a:xfrm>
            <a:off x="3207592" y="3896114"/>
            <a:ext cx="374847" cy="374847"/>
          </a:xfrm>
          <a:prstGeom prst="chevron">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15" name="Arrow: Chevron 14">
            <a:extLst>
              <a:ext uri="{FF2B5EF4-FFF2-40B4-BE49-F238E27FC236}">
                <a16:creationId xmlns:a16="http://schemas.microsoft.com/office/drawing/2014/main" id="{AC7ABD47-D77D-445B-8CF1-2ACCDA13E4C9}"/>
              </a:ext>
            </a:extLst>
          </p:cNvPr>
          <p:cNvSpPr/>
          <p:nvPr/>
        </p:nvSpPr>
        <p:spPr>
          <a:xfrm>
            <a:off x="5908577" y="3896114"/>
            <a:ext cx="374847" cy="374847"/>
          </a:xfrm>
          <a:prstGeom prst="chevron">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16" name="Arrow: Chevron 15">
            <a:extLst>
              <a:ext uri="{FF2B5EF4-FFF2-40B4-BE49-F238E27FC236}">
                <a16:creationId xmlns:a16="http://schemas.microsoft.com/office/drawing/2014/main" id="{3523A1D2-CB9C-4650-B200-BD901D17825E}"/>
              </a:ext>
            </a:extLst>
          </p:cNvPr>
          <p:cNvSpPr/>
          <p:nvPr/>
        </p:nvSpPr>
        <p:spPr>
          <a:xfrm>
            <a:off x="8609562" y="3896114"/>
            <a:ext cx="374847" cy="374847"/>
          </a:xfrm>
          <a:prstGeom prst="chevron">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22" name="TextBox 21">
            <a:extLst>
              <a:ext uri="{FF2B5EF4-FFF2-40B4-BE49-F238E27FC236}">
                <a16:creationId xmlns:a16="http://schemas.microsoft.com/office/drawing/2014/main" id="{3D0A3236-ADCA-47D1-9B25-BE61A025C885}"/>
              </a:ext>
            </a:extLst>
          </p:cNvPr>
          <p:cNvSpPr txBox="1"/>
          <p:nvPr/>
        </p:nvSpPr>
        <p:spPr>
          <a:xfrm>
            <a:off x="1183474" y="3954274"/>
            <a:ext cx="172209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goo frequently terminated you greater a nay.</a:t>
            </a:r>
          </a:p>
        </p:txBody>
      </p:sp>
      <p:sp>
        <p:nvSpPr>
          <p:cNvPr id="23" name="TextBox 22">
            <a:extLst>
              <a:ext uri="{FF2B5EF4-FFF2-40B4-BE49-F238E27FC236}">
                <a16:creationId xmlns:a16="http://schemas.microsoft.com/office/drawing/2014/main" id="{7EEAC89A-69C7-4ABB-AFD7-66592608CBC6}"/>
              </a:ext>
            </a:extLst>
          </p:cNvPr>
          <p:cNvSpPr txBox="1"/>
          <p:nvPr/>
        </p:nvSpPr>
        <p:spPr>
          <a:xfrm flipH="1">
            <a:off x="1245561" y="3529818"/>
            <a:ext cx="159792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Attention</a:t>
            </a:r>
          </a:p>
        </p:txBody>
      </p:sp>
      <p:sp>
        <p:nvSpPr>
          <p:cNvPr id="29" name="TextBox 28">
            <a:extLst>
              <a:ext uri="{FF2B5EF4-FFF2-40B4-BE49-F238E27FC236}">
                <a16:creationId xmlns:a16="http://schemas.microsoft.com/office/drawing/2014/main" id="{F17873B4-88D6-4A0C-BEC4-049B6027F860}"/>
              </a:ext>
            </a:extLst>
          </p:cNvPr>
          <p:cNvSpPr txBox="1"/>
          <p:nvPr/>
        </p:nvSpPr>
        <p:spPr>
          <a:xfrm>
            <a:off x="3884459" y="3954274"/>
            <a:ext cx="172209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goo frequently terminated you greater a nay.</a:t>
            </a:r>
          </a:p>
        </p:txBody>
      </p:sp>
      <p:sp>
        <p:nvSpPr>
          <p:cNvPr id="30" name="TextBox 29">
            <a:extLst>
              <a:ext uri="{FF2B5EF4-FFF2-40B4-BE49-F238E27FC236}">
                <a16:creationId xmlns:a16="http://schemas.microsoft.com/office/drawing/2014/main" id="{D58D52FA-3286-4021-840B-3205AFC9BEBE}"/>
              </a:ext>
            </a:extLst>
          </p:cNvPr>
          <p:cNvSpPr txBox="1"/>
          <p:nvPr/>
        </p:nvSpPr>
        <p:spPr>
          <a:xfrm flipH="1">
            <a:off x="3946546" y="3529818"/>
            <a:ext cx="159792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Interest</a:t>
            </a:r>
          </a:p>
        </p:txBody>
      </p:sp>
      <p:sp>
        <p:nvSpPr>
          <p:cNvPr id="33" name="TextBox 32">
            <a:extLst>
              <a:ext uri="{FF2B5EF4-FFF2-40B4-BE49-F238E27FC236}">
                <a16:creationId xmlns:a16="http://schemas.microsoft.com/office/drawing/2014/main" id="{55D6ABFC-3EED-4BE8-B125-CE72EFB83C34}"/>
              </a:ext>
            </a:extLst>
          </p:cNvPr>
          <p:cNvSpPr txBox="1"/>
          <p:nvPr/>
        </p:nvSpPr>
        <p:spPr>
          <a:xfrm>
            <a:off x="6585444" y="3954274"/>
            <a:ext cx="172209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goo frequently terminated you greater a nay.</a:t>
            </a:r>
          </a:p>
        </p:txBody>
      </p:sp>
      <p:sp>
        <p:nvSpPr>
          <p:cNvPr id="34" name="TextBox 33">
            <a:extLst>
              <a:ext uri="{FF2B5EF4-FFF2-40B4-BE49-F238E27FC236}">
                <a16:creationId xmlns:a16="http://schemas.microsoft.com/office/drawing/2014/main" id="{5A7B1398-26CF-47E8-B196-F28A89FF8A10}"/>
              </a:ext>
            </a:extLst>
          </p:cNvPr>
          <p:cNvSpPr txBox="1"/>
          <p:nvPr/>
        </p:nvSpPr>
        <p:spPr>
          <a:xfrm flipH="1">
            <a:off x="6647531" y="3529818"/>
            <a:ext cx="159792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Desire</a:t>
            </a:r>
          </a:p>
        </p:txBody>
      </p:sp>
      <p:sp>
        <p:nvSpPr>
          <p:cNvPr id="37" name="TextBox 36">
            <a:extLst>
              <a:ext uri="{FF2B5EF4-FFF2-40B4-BE49-F238E27FC236}">
                <a16:creationId xmlns:a16="http://schemas.microsoft.com/office/drawing/2014/main" id="{38CFE486-14AB-4B2C-8B3A-1DFE85B057AB}"/>
              </a:ext>
            </a:extLst>
          </p:cNvPr>
          <p:cNvSpPr txBox="1"/>
          <p:nvPr/>
        </p:nvSpPr>
        <p:spPr>
          <a:xfrm>
            <a:off x="9286429" y="3954274"/>
            <a:ext cx="172209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goo frequently terminated you greater a nay.</a:t>
            </a:r>
          </a:p>
        </p:txBody>
      </p:sp>
      <p:sp>
        <p:nvSpPr>
          <p:cNvPr id="38" name="TextBox 37">
            <a:extLst>
              <a:ext uri="{FF2B5EF4-FFF2-40B4-BE49-F238E27FC236}">
                <a16:creationId xmlns:a16="http://schemas.microsoft.com/office/drawing/2014/main" id="{1855C067-D2B7-47FB-B695-B384EB120078}"/>
              </a:ext>
            </a:extLst>
          </p:cNvPr>
          <p:cNvSpPr txBox="1"/>
          <p:nvPr/>
        </p:nvSpPr>
        <p:spPr>
          <a:xfrm flipH="1">
            <a:off x="9348516" y="3529818"/>
            <a:ext cx="159792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Action</a:t>
            </a:r>
          </a:p>
        </p:txBody>
      </p:sp>
      <p:sp>
        <p:nvSpPr>
          <p:cNvPr id="18" name="Oval 17">
            <a:extLst>
              <a:ext uri="{FF2B5EF4-FFF2-40B4-BE49-F238E27FC236}">
                <a16:creationId xmlns:a16="http://schemas.microsoft.com/office/drawing/2014/main" id="{F41DAC0A-8DA3-42EA-A4B7-D7F0A27A6573}"/>
              </a:ext>
            </a:extLst>
          </p:cNvPr>
          <p:cNvSpPr/>
          <p:nvPr/>
        </p:nvSpPr>
        <p:spPr>
          <a:xfrm>
            <a:off x="1685924" y="4953463"/>
            <a:ext cx="717196" cy="717196"/>
          </a:xfrm>
          <a:prstGeom prst="ellipse">
            <a:avLst/>
          </a:prstGeom>
          <a:solidFill>
            <a:schemeClr val="accent1"/>
          </a:solidFill>
          <a:ln w="28575">
            <a:solidFill>
              <a:schemeClr val="bg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7B0AA9B9-5562-426E-83A3-D26E8F60505A}"/>
              </a:ext>
            </a:extLst>
          </p:cNvPr>
          <p:cNvSpPr/>
          <p:nvPr/>
        </p:nvSpPr>
        <p:spPr>
          <a:xfrm>
            <a:off x="4386909" y="4953463"/>
            <a:ext cx="717196" cy="717196"/>
          </a:xfrm>
          <a:prstGeom prst="ellipse">
            <a:avLst/>
          </a:prstGeom>
          <a:solidFill>
            <a:schemeClr val="accent2"/>
          </a:solidFill>
          <a:ln w="28575">
            <a:solidFill>
              <a:schemeClr val="bg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492344CD-53B2-4A48-8772-365026B30DCB}"/>
              </a:ext>
            </a:extLst>
          </p:cNvPr>
          <p:cNvSpPr/>
          <p:nvPr/>
        </p:nvSpPr>
        <p:spPr>
          <a:xfrm>
            <a:off x="7087894" y="4953463"/>
            <a:ext cx="717196" cy="717196"/>
          </a:xfrm>
          <a:prstGeom prst="ellipse">
            <a:avLst/>
          </a:prstGeom>
          <a:solidFill>
            <a:schemeClr val="accent3"/>
          </a:solidFill>
          <a:ln w="28575">
            <a:solidFill>
              <a:schemeClr val="bg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Oval 20">
            <a:extLst>
              <a:ext uri="{FF2B5EF4-FFF2-40B4-BE49-F238E27FC236}">
                <a16:creationId xmlns:a16="http://schemas.microsoft.com/office/drawing/2014/main" id="{84C2FFC6-F4E3-4C6C-91CB-18CA40208C43}"/>
              </a:ext>
            </a:extLst>
          </p:cNvPr>
          <p:cNvSpPr/>
          <p:nvPr/>
        </p:nvSpPr>
        <p:spPr>
          <a:xfrm>
            <a:off x="9788879" y="4953463"/>
            <a:ext cx="717196" cy="717196"/>
          </a:xfrm>
          <a:prstGeom prst="ellipse">
            <a:avLst/>
          </a:prstGeom>
          <a:solidFill>
            <a:schemeClr val="accent4"/>
          </a:solidFill>
          <a:ln w="28575">
            <a:solidFill>
              <a:schemeClr val="bg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Oval 39">
            <a:extLst>
              <a:ext uri="{FF2B5EF4-FFF2-40B4-BE49-F238E27FC236}">
                <a16:creationId xmlns:a16="http://schemas.microsoft.com/office/drawing/2014/main" id="{28306D41-9455-4525-9903-8152D7BB5DA6}"/>
              </a:ext>
            </a:extLst>
          </p:cNvPr>
          <p:cNvSpPr/>
          <p:nvPr/>
        </p:nvSpPr>
        <p:spPr>
          <a:xfrm>
            <a:off x="1612544" y="2496416"/>
            <a:ext cx="863956" cy="863956"/>
          </a:xfrm>
          <a:prstGeom prst="ellipse">
            <a:avLst/>
          </a:prstGeom>
          <a:solidFill>
            <a:schemeClr val="bg1"/>
          </a:solidFill>
          <a:ln w="28575">
            <a:solidFill>
              <a:schemeClr val="accent1"/>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Oval 40">
            <a:extLst>
              <a:ext uri="{FF2B5EF4-FFF2-40B4-BE49-F238E27FC236}">
                <a16:creationId xmlns:a16="http://schemas.microsoft.com/office/drawing/2014/main" id="{FD74EB30-F277-405D-967A-9618A08158E4}"/>
              </a:ext>
            </a:extLst>
          </p:cNvPr>
          <p:cNvSpPr/>
          <p:nvPr/>
        </p:nvSpPr>
        <p:spPr>
          <a:xfrm>
            <a:off x="4313529" y="2496416"/>
            <a:ext cx="863956" cy="863956"/>
          </a:xfrm>
          <a:prstGeom prst="ellipse">
            <a:avLst/>
          </a:prstGeom>
          <a:solidFill>
            <a:schemeClr val="bg1"/>
          </a:solidFill>
          <a:ln w="28575">
            <a:solidFill>
              <a:schemeClr val="accent2"/>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40AC1442-4C9D-4EB4-874F-3D625CC002E0}"/>
              </a:ext>
            </a:extLst>
          </p:cNvPr>
          <p:cNvSpPr/>
          <p:nvPr/>
        </p:nvSpPr>
        <p:spPr>
          <a:xfrm>
            <a:off x="7014514" y="2496416"/>
            <a:ext cx="863956" cy="863956"/>
          </a:xfrm>
          <a:prstGeom prst="ellipse">
            <a:avLst/>
          </a:prstGeom>
          <a:solidFill>
            <a:schemeClr val="bg1"/>
          </a:solidFill>
          <a:ln w="28575">
            <a:solidFill>
              <a:schemeClr val="accent3"/>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Oval 42">
            <a:extLst>
              <a:ext uri="{FF2B5EF4-FFF2-40B4-BE49-F238E27FC236}">
                <a16:creationId xmlns:a16="http://schemas.microsoft.com/office/drawing/2014/main" id="{7DDD42BE-5B25-4745-857C-3728D9D90359}"/>
              </a:ext>
            </a:extLst>
          </p:cNvPr>
          <p:cNvSpPr/>
          <p:nvPr/>
        </p:nvSpPr>
        <p:spPr>
          <a:xfrm>
            <a:off x="9715499" y="2496416"/>
            <a:ext cx="863956" cy="863956"/>
          </a:xfrm>
          <a:prstGeom prst="ellipse">
            <a:avLst/>
          </a:prstGeom>
          <a:solidFill>
            <a:schemeClr val="bg1"/>
          </a:solidFill>
          <a:ln w="28575">
            <a:solidFill>
              <a:schemeClr val="accent4"/>
            </a:solidFill>
          </a:ln>
          <a:effectLst>
            <a:outerShdw blurRad="101600" dist="38100" dir="5400000" sx="103000" sy="103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5DC93DFF-113C-4DBB-BE11-B7815FC3A436}"/>
              </a:ext>
            </a:extLst>
          </p:cNvPr>
          <p:cNvSpPr txBox="1"/>
          <p:nvPr/>
        </p:nvSpPr>
        <p:spPr>
          <a:xfrm>
            <a:off x="1721141" y="2543674"/>
            <a:ext cx="646762"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A</a:t>
            </a:r>
          </a:p>
        </p:txBody>
      </p:sp>
      <p:sp>
        <p:nvSpPr>
          <p:cNvPr id="31" name="TextBox 30">
            <a:extLst>
              <a:ext uri="{FF2B5EF4-FFF2-40B4-BE49-F238E27FC236}">
                <a16:creationId xmlns:a16="http://schemas.microsoft.com/office/drawing/2014/main" id="{47631261-EFDA-44EA-A325-A9E14FB2C805}"/>
              </a:ext>
            </a:extLst>
          </p:cNvPr>
          <p:cNvSpPr txBox="1"/>
          <p:nvPr/>
        </p:nvSpPr>
        <p:spPr>
          <a:xfrm>
            <a:off x="4422126" y="2543674"/>
            <a:ext cx="646762" cy="76944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I</a:t>
            </a:r>
          </a:p>
        </p:txBody>
      </p:sp>
      <p:sp>
        <p:nvSpPr>
          <p:cNvPr id="35" name="TextBox 34">
            <a:extLst>
              <a:ext uri="{FF2B5EF4-FFF2-40B4-BE49-F238E27FC236}">
                <a16:creationId xmlns:a16="http://schemas.microsoft.com/office/drawing/2014/main" id="{992F0952-B506-461A-8D41-B7CE8ACECC3A}"/>
              </a:ext>
            </a:extLst>
          </p:cNvPr>
          <p:cNvSpPr txBox="1"/>
          <p:nvPr/>
        </p:nvSpPr>
        <p:spPr>
          <a:xfrm>
            <a:off x="7123111" y="2543674"/>
            <a:ext cx="646762"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D</a:t>
            </a:r>
          </a:p>
        </p:txBody>
      </p:sp>
      <p:sp>
        <p:nvSpPr>
          <p:cNvPr id="39" name="TextBox 38">
            <a:extLst>
              <a:ext uri="{FF2B5EF4-FFF2-40B4-BE49-F238E27FC236}">
                <a16:creationId xmlns:a16="http://schemas.microsoft.com/office/drawing/2014/main" id="{8BBE380D-8871-4E7D-B3D7-FF16596ADB87}"/>
              </a:ext>
            </a:extLst>
          </p:cNvPr>
          <p:cNvSpPr txBox="1"/>
          <p:nvPr/>
        </p:nvSpPr>
        <p:spPr>
          <a:xfrm>
            <a:off x="9824096" y="2543674"/>
            <a:ext cx="646762" cy="769441"/>
          </a:xfrm>
          <a:prstGeom prst="rect">
            <a:avLst/>
          </a:prstGeom>
          <a:noFill/>
        </p:spPr>
        <p:txBody>
          <a:bodyPr wrap="square" rtlCol="0">
            <a:spAutoFit/>
          </a:bodyPr>
          <a:lstStyle/>
          <a:p>
            <a:pPr algn="ctr"/>
            <a:r>
              <a:rPr lang="en-US" sz="4400">
                <a:solidFill>
                  <a:schemeClr val="accent4"/>
                </a:solidFill>
                <a:latin typeface="Inter" panose="020B0502030000000004" pitchFamily="34" charset="0"/>
                <a:ea typeface="Inter" panose="020B0502030000000004" pitchFamily="34" charset="0"/>
              </a:rPr>
              <a:t>A</a:t>
            </a:r>
          </a:p>
        </p:txBody>
      </p:sp>
      <p:sp>
        <p:nvSpPr>
          <p:cNvPr id="53" name="Freeform 22">
            <a:extLst>
              <a:ext uri="{FF2B5EF4-FFF2-40B4-BE49-F238E27FC236}">
                <a16:creationId xmlns:a16="http://schemas.microsoft.com/office/drawing/2014/main" id="{F47A6D04-1F8E-479D-BF0D-398708425FEC}"/>
              </a:ext>
            </a:extLst>
          </p:cNvPr>
          <p:cNvSpPr>
            <a:spLocks noChangeArrowheads="1"/>
          </p:cNvSpPr>
          <p:nvPr/>
        </p:nvSpPr>
        <p:spPr bwMode="auto">
          <a:xfrm>
            <a:off x="9957948" y="5122534"/>
            <a:ext cx="379058" cy="379054"/>
          </a:xfrm>
          <a:custGeom>
            <a:avLst/>
            <a:gdLst>
              <a:gd name="T0" fmla="*/ 103756 w 461"/>
              <a:gd name="T1" fmla="*/ 3609 h 461"/>
              <a:gd name="T2" fmla="*/ 103756 w 461"/>
              <a:gd name="T3" fmla="*/ 3609 h 461"/>
              <a:gd name="T4" fmla="*/ 0 w 461"/>
              <a:gd name="T5" fmla="*/ 107815 h 461"/>
              <a:gd name="T6" fmla="*/ 103756 w 461"/>
              <a:gd name="T7" fmla="*/ 207511 h 461"/>
              <a:gd name="T8" fmla="*/ 207512 w 461"/>
              <a:gd name="T9" fmla="*/ 103755 h 461"/>
              <a:gd name="T10" fmla="*/ 103756 w 461"/>
              <a:gd name="T11" fmla="*/ 3609 h 461"/>
              <a:gd name="T12" fmla="*/ 103756 w 461"/>
              <a:gd name="T13" fmla="*/ 15789 h 461"/>
              <a:gd name="T14" fmla="*/ 103756 w 461"/>
              <a:gd name="T15" fmla="*/ 15789 h 461"/>
              <a:gd name="T16" fmla="*/ 143905 w 461"/>
              <a:gd name="T17" fmla="*/ 23909 h 461"/>
              <a:gd name="T18" fmla="*/ 131274 w 461"/>
              <a:gd name="T19" fmla="*/ 47818 h 461"/>
              <a:gd name="T20" fmla="*/ 103756 w 461"/>
              <a:gd name="T21" fmla="*/ 43758 h 461"/>
              <a:gd name="T22" fmla="*/ 75787 w 461"/>
              <a:gd name="T23" fmla="*/ 47818 h 461"/>
              <a:gd name="T24" fmla="*/ 63607 w 461"/>
              <a:gd name="T25" fmla="*/ 23909 h 461"/>
              <a:gd name="T26" fmla="*/ 103756 w 461"/>
              <a:gd name="T27" fmla="*/ 15789 h 461"/>
              <a:gd name="T28" fmla="*/ 47818 w 461"/>
              <a:gd name="T29" fmla="*/ 131724 h 461"/>
              <a:gd name="T30" fmla="*/ 47818 w 461"/>
              <a:gd name="T31" fmla="*/ 131724 h 461"/>
              <a:gd name="T32" fmla="*/ 23909 w 461"/>
              <a:gd name="T33" fmla="*/ 147513 h 461"/>
              <a:gd name="T34" fmla="*/ 15789 w 461"/>
              <a:gd name="T35" fmla="*/ 107815 h 461"/>
              <a:gd name="T36" fmla="*/ 23909 w 461"/>
              <a:gd name="T37" fmla="*/ 63607 h 461"/>
              <a:gd name="T38" fmla="*/ 47818 w 461"/>
              <a:gd name="T39" fmla="*/ 75335 h 461"/>
              <a:gd name="T40" fmla="*/ 39698 w 461"/>
              <a:gd name="T41" fmla="*/ 103755 h 461"/>
              <a:gd name="T42" fmla="*/ 47818 w 461"/>
              <a:gd name="T43" fmla="*/ 131724 h 461"/>
              <a:gd name="T44" fmla="*/ 103756 w 461"/>
              <a:gd name="T45" fmla="*/ 195331 h 461"/>
              <a:gd name="T46" fmla="*/ 103756 w 461"/>
              <a:gd name="T47" fmla="*/ 195331 h 461"/>
              <a:gd name="T48" fmla="*/ 63607 w 461"/>
              <a:gd name="T49" fmla="*/ 183602 h 461"/>
              <a:gd name="T50" fmla="*/ 75787 w 461"/>
              <a:gd name="T51" fmla="*/ 159693 h 461"/>
              <a:gd name="T52" fmla="*/ 103756 w 461"/>
              <a:gd name="T53" fmla="*/ 167813 h 461"/>
              <a:gd name="T54" fmla="*/ 131274 w 461"/>
              <a:gd name="T55" fmla="*/ 159693 h 461"/>
              <a:gd name="T56" fmla="*/ 143905 w 461"/>
              <a:gd name="T57" fmla="*/ 183602 h 461"/>
              <a:gd name="T58" fmla="*/ 103756 w 461"/>
              <a:gd name="T59" fmla="*/ 195331 h 461"/>
              <a:gd name="T60" fmla="*/ 103756 w 461"/>
              <a:gd name="T61" fmla="*/ 155633 h 461"/>
              <a:gd name="T62" fmla="*/ 103756 w 461"/>
              <a:gd name="T63" fmla="*/ 155633 h 461"/>
              <a:gd name="T64" fmla="*/ 55938 w 461"/>
              <a:gd name="T65" fmla="*/ 103755 h 461"/>
              <a:gd name="T66" fmla="*/ 103756 w 461"/>
              <a:gd name="T67" fmla="*/ 55487 h 461"/>
              <a:gd name="T68" fmla="*/ 151574 w 461"/>
              <a:gd name="T69" fmla="*/ 103755 h 461"/>
              <a:gd name="T70" fmla="*/ 103756 w 461"/>
              <a:gd name="T71" fmla="*/ 155633 h 461"/>
              <a:gd name="T72" fmla="*/ 159694 w 461"/>
              <a:gd name="T73" fmla="*/ 131724 h 461"/>
              <a:gd name="T74" fmla="*/ 159694 w 461"/>
              <a:gd name="T75" fmla="*/ 131724 h 461"/>
              <a:gd name="T76" fmla="*/ 167814 w 461"/>
              <a:gd name="T77" fmla="*/ 103755 h 461"/>
              <a:gd name="T78" fmla="*/ 159694 w 461"/>
              <a:gd name="T79" fmla="*/ 75335 h 461"/>
              <a:gd name="T80" fmla="*/ 183603 w 461"/>
              <a:gd name="T81" fmla="*/ 63607 h 461"/>
              <a:gd name="T82" fmla="*/ 191723 w 461"/>
              <a:gd name="T83" fmla="*/ 103755 h 461"/>
              <a:gd name="T84" fmla="*/ 183603 w 461"/>
              <a:gd name="T85" fmla="*/ 147513 h 461"/>
              <a:gd name="T86" fmla="*/ 159694 w 461"/>
              <a:gd name="T87" fmla="*/ 131724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Freeform 34">
            <a:extLst>
              <a:ext uri="{FF2B5EF4-FFF2-40B4-BE49-F238E27FC236}">
                <a16:creationId xmlns:a16="http://schemas.microsoft.com/office/drawing/2014/main" id="{18F49808-7FA6-48E2-B0DD-0A241AD4F775}"/>
              </a:ext>
            </a:extLst>
          </p:cNvPr>
          <p:cNvSpPr>
            <a:spLocks noChangeArrowheads="1"/>
          </p:cNvSpPr>
          <p:nvPr/>
        </p:nvSpPr>
        <p:spPr bwMode="auto">
          <a:xfrm>
            <a:off x="7336553" y="5118294"/>
            <a:ext cx="219878" cy="387534"/>
          </a:xfrm>
          <a:custGeom>
            <a:avLst/>
            <a:gdLst>
              <a:gd name="T0" fmla="*/ 126553 w 284"/>
              <a:gd name="T1" fmla="*/ 51794 h 497"/>
              <a:gd name="T2" fmla="*/ 126553 w 284"/>
              <a:gd name="T3" fmla="*/ 51794 h 497"/>
              <a:gd name="T4" fmla="*/ 126553 w 284"/>
              <a:gd name="T5" fmla="*/ 27923 h 497"/>
              <a:gd name="T6" fmla="*/ 63500 w 284"/>
              <a:gd name="T7" fmla="*/ 0 h 497"/>
              <a:gd name="T8" fmla="*/ 0 w 284"/>
              <a:gd name="T9" fmla="*/ 27923 h 497"/>
              <a:gd name="T10" fmla="*/ 0 w 284"/>
              <a:gd name="T11" fmla="*/ 51794 h 497"/>
              <a:gd name="T12" fmla="*/ 43377 w 284"/>
              <a:gd name="T13" fmla="*/ 111694 h 497"/>
              <a:gd name="T14" fmla="*/ 0 w 284"/>
              <a:gd name="T15" fmla="*/ 171594 h 497"/>
              <a:gd name="T16" fmla="*/ 0 w 284"/>
              <a:gd name="T17" fmla="*/ 199518 h 497"/>
              <a:gd name="T18" fmla="*/ 63500 w 284"/>
              <a:gd name="T19" fmla="*/ 223388 h 497"/>
              <a:gd name="T20" fmla="*/ 126553 w 284"/>
              <a:gd name="T21" fmla="*/ 199518 h 497"/>
              <a:gd name="T22" fmla="*/ 126553 w 284"/>
              <a:gd name="T23" fmla="*/ 171594 h 497"/>
              <a:gd name="T24" fmla="*/ 83176 w 284"/>
              <a:gd name="T25" fmla="*/ 111694 h 497"/>
              <a:gd name="T26" fmla="*/ 126553 w 284"/>
              <a:gd name="T27" fmla="*/ 51794 h 497"/>
              <a:gd name="T28" fmla="*/ 19676 w 284"/>
              <a:gd name="T29" fmla="*/ 27923 h 497"/>
              <a:gd name="T30" fmla="*/ 19676 w 284"/>
              <a:gd name="T31" fmla="*/ 27923 h 497"/>
              <a:gd name="T32" fmla="*/ 63500 w 284"/>
              <a:gd name="T33" fmla="*/ 15763 h 497"/>
              <a:gd name="T34" fmla="*/ 106877 w 284"/>
              <a:gd name="T35" fmla="*/ 27923 h 497"/>
              <a:gd name="T36" fmla="*/ 110901 w 284"/>
              <a:gd name="T37" fmla="*/ 31977 h 497"/>
              <a:gd name="T38" fmla="*/ 63500 w 284"/>
              <a:gd name="T39" fmla="*/ 43687 h 497"/>
              <a:gd name="T40" fmla="*/ 15651 w 284"/>
              <a:gd name="T41" fmla="*/ 31977 h 497"/>
              <a:gd name="T42" fmla="*/ 19676 w 284"/>
              <a:gd name="T43" fmla="*/ 27923 h 497"/>
              <a:gd name="T44" fmla="*/ 67525 w 284"/>
              <a:gd name="T45" fmla="*/ 111694 h 497"/>
              <a:gd name="T46" fmla="*/ 67525 w 284"/>
              <a:gd name="T47" fmla="*/ 111694 h 497"/>
              <a:gd name="T48" fmla="*/ 91225 w 284"/>
              <a:gd name="T49" fmla="*/ 147724 h 497"/>
              <a:gd name="T50" fmla="*/ 110901 w 284"/>
              <a:gd name="T51" fmla="*/ 171594 h 497"/>
              <a:gd name="T52" fmla="*/ 110901 w 284"/>
              <a:gd name="T53" fmla="*/ 187357 h 497"/>
              <a:gd name="T54" fmla="*/ 67525 w 284"/>
              <a:gd name="T55" fmla="*/ 159434 h 497"/>
              <a:gd name="T56" fmla="*/ 59475 w 284"/>
              <a:gd name="T57" fmla="*/ 159434 h 497"/>
              <a:gd name="T58" fmla="*/ 15651 w 284"/>
              <a:gd name="T59" fmla="*/ 187357 h 497"/>
              <a:gd name="T60" fmla="*/ 15651 w 284"/>
              <a:gd name="T61" fmla="*/ 171594 h 497"/>
              <a:gd name="T62" fmla="*/ 35775 w 284"/>
              <a:gd name="T63" fmla="*/ 147724 h 497"/>
              <a:gd name="T64" fmla="*/ 59475 w 284"/>
              <a:gd name="T65" fmla="*/ 111694 h 497"/>
              <a:gd name="T66" fmla="*/ 35775 w 284"/>
              <a:gd name="T67" fmla="*/ 79717 h 497"/>
              <a:gd name="T68" fmla="*/ 15651 w 284"/>
              <a:gd name="T69" fmla="*/ 51794 h 497"/>
              <a:gd name="T70" fmla="*/ 15651 w 284"/>
              <a:gd name="T71" fmla="*/ 39633 h 497"/>
              <a:gd name="T72" fmla="*/ 63500 w 284"/>
              <a:gd name="T73" fmla="*/ 51794 h 497"/>
              <a:gd name="T74" fmla="*/ 110901 w 284"/>
              <a:gd name="T75" fmla="*/ 39633 h 497"/>
              <a:gd name="T76" fmla="*/ 110901 w 284"/>
              <a:gd name="T77" fmla="*/ 51794 h 497"/>
              <a:gd name="T78" fmla="*/ 91225 w 284"/>
              <a:gd name="T79" fmla="*/ 79717 h 497"/>
              <a:gd name="T80" fmla="*/ 67525 w 284"/>
              <a:gd name="T81" fmla="*/ 111694 h 49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5" name="Freeform 116">
            <a:extLst>
              <a:ext uri="{FF2B5EF4-FFF2-40B4-BE49-F238E27FC236}">
                <a16:creationId xmlns:a16="http://schemas.microsoft.com/office/drawing/2014/main" id="{9A5A0B0E-5AA3-4F93-B6C7-10449E416A73}"/>
              </a:ext>
            </a:extLst>
          </p:cNvPr>
          <p:cNvSpPr>
            <a:spLocks noChangeArrowheads="1"/>
          </p:cNvSpPr>
          <p:nvPr/>
        </p:nvSpPr>
        <p:spPr bwMode="auto">
          <a:xfrm>
            <a:off x="1871368" y="5133410"/>
            <a:ext cx="346308" cy="357302"/>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160">
            <a:extLst>
              <a:ext uri="{FF2B5EF4-FFF2-40B4-BE49-F238E27FC236}">
                <a16:creationId xmlns:a16="http://schemas.microsoft.com/office/drawing/2014/main" id="{4E2390D9-43E5-4871-8E02-666139FCC4D2}"/>
              </a:ext>
            </a:extLst>
          </p:cNvPr>
          <p:cNvSpPr>
            <a:spLocks noChangeArrowheads="1"/>
          </p:cNvSpPr>
          <p:nvPr/>
        </p:nvSpPr>
        <p:spPr bwMode="auto">
          <a:xfrm>
            <a:off x="4565481" y="5156772"/>
            <a:ext cx="360052" cy="310578"/>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913822007"/>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7136693F-072A-43FB-8922-8503B9E196FF}"/>
              </a:ext>
            </a:extLst>
          </p:cNvPr>
          <p:cNvGrpSpPr/>
          <p:nvPr/>
        </p:nvGrpSpPr>
        <p:grpSpPr>
          <a:xfrm>
            <a:off x="4988876" y="1610881"/>
            <a:ext cx="2478724" cy="2839682"/>
            <a:chOff x="-685800" y="1620838"/>
            <a:chExt cx="3608388" cy="4133850"/>
          </a:xfrm>
          <a:solidFill>
            <a:schemeClr val="bg1">
              <a:lumMod val="95000"/>
            </a:schemeClr>
          </a:solidFill>
        </p:grpSpPr>
        <p:sp>
          <p:nvSpPr>
            <p:cNvPr id="26" name="Freeform 13">
              <a:extLst>
                <a:ext uri="{FF2B5EF4-FFF2-40B4-BE49-F238E27FC236}">
                  <a16:creationId xmlns:a16="http://schemas.microsoft.com/office/drawing/2014/main" id="{A0E18D5B-2396-443B-8B16-32EDCAF5556C}"/>
                </a:ext>
              </a:extLst>
            </p:cNvPr>
            <p:cNvSpPr>
              <a:spLocks/>
            </p:cNvSpPr>
            <p:nvPr/>
          </p:nvSpPr>
          <p:spPr bwMode="auto">
            <a:xfrm>
              <a:off x="393700" y="55387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14">
              <a:extLst>
                <a:ext uri="{FF2B5EF4-FFF2-40B4-BE49-F238E27FC236}">
                  <a16:creationId xmlns:a16="http://schemas.microsoft.com/office/drawing/2014/main" id="{F6E435F6-6E4B-4007-B730-310CCB324750}"/>
                </a:ext>
              </a:extLst>
            </p:cNvPr>
            <p:cNvSpPr>
              <a:spLocks noEditPoints="1"/>
            </p:cNvSpPr>
            <p:nvPr/>
          </p:nvSpPr>
          <p:spPr bwMode="auto">
            <a:xfrm>
              <a:off x="-685800" y="3860800"/>
              <a:ext cx="3608388" cy="1893888"/>
            </a:xfrm>
            <a:custGeom>
              <a:avLst/>
              <a:gdLst>
                <a:gd name="T0" fmla="*/ 2757 w 2943"/>
                <a:gd name="T1" fmla="*/ 22 h 1544"/>
                <a:gd name="T2" fmla="*/ 2942 w 2943"/>
                <a:gd name="T3" fmla="*/ 268 h 1544"/>
                <a:gd name="T4" fmla="*/ 2842 w 2943"/>
                <a:gd name="T5" fmla="*/ 474 h 1544"/>
                <a:gd name="T6" fmla="*/ 2303 w 2943"/>
                <a:gd name="T7" fmla="*/ 958 h 1544"/>
                <a:gd name="T8" fmla="*/ 2249 w 2943"/>
                <a:gd name="T9" fmla="*/ 964 h 1544"/>
                <a:gd name="T10" fmla="*/ 2257 w 2943"/>
                <a:gd name="T11" fmla="*/ 714 h 1544"/>
                <a:gd name="T12" fmla="*/ 2720 w 2943"/>
                <a:gd name="T13" fmla="*/ 324 h 1544"/>
                <a:gd name="T14" fmla="*/ 2690 w 2943"/>
                <a:gd name="T15" fmla="*/ 205 h 1544"/>
                <a:gd name="T16" fmla="*/ 2414 w 2943"/>
                <a:gd name="T17" fmla="*/ 181 h 1544"/>
                <a:gd name="T18" fmla="*/ 2164 w 2943"/>
                <a:gd name="T19" fmla="*/ 388 h 1544"/>
                <a:gd name="T20" fmla="*/ 1136 w 2943"/>
                <a:gd name="T21" fmla="*/ 572 h 1544"/>
                <a:gd name="T22" fmla="*/ 292 w 2943"/>
                <a:gd name="T23" fmla="*/ 425 h 1544"/>
                <a:gd name="T24" fmla="*/ 285 w 2943"/>
                <a:gd name="T25" fmla="*/ 718 h 1544"/>
                <a:gd name="T26" fmla="*/ 919 w 2943"/>
                <a:gd name="T27" fmla="*/ 1309 h 1544"/>
                <a:gd name="T28" fmla="*/ 1152 w 2943"/>
                <a:gd name="T29" fmla="*/ 1357 h 1544"/>
                <a:gd name="T30" fmla="*/ 1688 w 2943"/>
                <a:gd name="T31" fmla="*/ 1286 h 1544"/>
                <a:gd name="T32" fmla="*/ 1538 w 2943"/>
                <a:gd name="T33" fmla="*/ 1423 h 1544"/>
                <a:gd name="T34" fmla="*/ 1077 w 2943"/>
                <a:gd name="T35" fmla="*/ 1493 h 1544"/>
                <a:gd name="T36" fmla="*/ 887 w 2943"/>
                <a:gd name="T37" fmla="*/ 1408 h 1544"/>
                <a:gd name="T38" fmla="*/ 848 w 2943"/>
                <a:gd name="T39" fmla="*/ 1357 h 1544"/>
                <a:gd name="T40" fmla="*/ 763 w 2943"/>
                <a:gd name="T41" fmla="*/ 1326 h 1544"/>
                <a:gd name="T42" fmla="*/ 520 w 2943"/>
                <a:gd name="T43" fmla="*/ 1195 h 1544"/>
                <a:gd name="T44" fmla="*/ 147 w 2943"/>
                <a:gd name="T45" fmla="*/ 733 h 1544"/>
                <a:gd name="T46" fmla="*/ 83 w 2943"/>
                <a:gd name="T47" fmla="*/ 552 h 1544"/>
                <a:gd name="T48" fmla="*/ 31 w 2943"/>
                <a:gd name="T49" fmla="*/ 295 h 1544"/>
                <a:gd name="T50" fmla="*/ 21 w 2943"/>
                <a:gd name="T51" fmla="*/ 122 h 1544"/>
                <a:gd name="T52" fmla="*/ 333 w 2943"/>
                <a:gd name="T53" fmla="*/ 260 h 1544"/>
                <a:gd name="T54" fmla="*/ 526 w 2943"/>
                <a:gd name="T55" fmla="*/ 302 h 1544"/>
                <a:gd name="T56" fmla="*/ 2235 w 2943"/>
                <a:gd name="T57" fmla="*/ 173 h 1544"/>
                <a:gd name="T58" fmla="*/ 2618 w 2943"/>
                <a:gd name="T59" fmla="*/ 3 h 1544"/>
                <a:gd name="T60" fmla="*/ 2265 w 2943"/>
                <a:gd name="T61" fmla="*/ 155 h 1544"/>
                <a:gd name="T62" fmla="*/ 528 w 2943"/>
                <a:gd name="T63" fmla="*/ 288 h 1544"/>
                <a:gd name="T64" fmla="*/ 340 w 2943"/>
                <a:gd name="T65" fmla="*/ 246 h 1544"/>
                <a:gd name="T66" fmla="*/ 37 w 2943"/>
                <a:gd name="T67" fmla="*/ 108 h 1544"/>
                <a:gd name="T68" fmla="*/ 0 w 2943"/>
                <a:gd name="T69" fmla="*/ 116 h 1544"/>
                <a:gd name="T70" fmla="*/ 13 w 2943"/>
                <a:gd name="T71" fmla="*/ 341 h 1544"/>
                <a:gd name="T72" fmla="*/ 72 w 2943"/>
                <a:gd name="T73" fmla="*/ 610 h 1544"/>
                <a:gd name="T74" fmla="*/ 125 w 2943"/>
                <a:gd name="T75" fmla="*/ 757 h 1544"/>
                <a:gd name="T76" fmla="*/ 750 w 2943"/>
                <a:gd name="T77" fmla="*/ 1365 h 1544"/>
                <a:gd name="T78" fmla="*/ 794 w 2943"/>
                <a:gd name="T79" fmla="*/ 1426 h 1544"/>
                <a:gd name="T80" fmla="*/ 798 w 2943"/>
                <a:gd name="T81" fmla="*/ 1456 h 1544"/>
                <a:gd name="T82" fmla="*/ 1510 w 2943"/>
                <a:gd name="T83" fmla="*/ 1512 h 1544"/>
                <a:gd name="T84" fmla="*/ 1610 w 2943"/>
                <a:gd name="T85" fmla="*/ 1433 h 1544"/>
                <a:gd name="T86" fmla="*/ 1714 w 2943"/>
                <a:gd name="T87" fmla="*/ 1332 h 1544"/>
                <a:gd name="T88" fmla="*/ 1967 w 2943"/>
                <a:gd name="T89" fmla="*/ 1134 h 1544"/>
                <a:gd name="T90" fmla="*/ 1247 w 2943"/>
                <a:gd name="T91" fmla="*/ 1303 h 1544"/>
                <a:gd name="T92" fmla="*/ 943 w 2943"/>
                <a:gd name="T93" fmla="*/ 1258 h 1544"/>
                <a:gd name="T94" fmla="*/ 333 w 2943"/>
                <a:gd name="T95" fmla="*/ 698 h 1544"/>
                <a:gd name="T96" fmla="*/ 612 w 2943"/>
                <a:gd name="T97" fmla="*/ 579 h 1544"/>
                <a:gd name="T98" fmla="*/ 1633 w 2943"/>
                <a:gd name="T99" fmla="*/ 578 h 1544"/>
                <a:gd name="T100" fmla="*/ 2069 w 2943"/>
                <a:gd name="T101" fmla="*/ 469 h 1544"/>
                <a:gd name="T102" fmla="*/ 2441 w 2943"/>
                <a:gd name="T103" fmla="*/ 190 h 1544"/>
                <a:gd name="T104" fmla="*/ 2685 w 2943"/>
                <a:gd name="T105" fmla="*/ 231 h 1544"/>
                <a:gd name="T106" fmla="*/ 2461 w 2943"/>
                <a:gd name="T107" fmla="*/ 523 h 1544"/>
                <a:gd name="T108" fmla="*/ 2219 w 2943"/>
                <a:gd name="T109" fmla="*/ 861 h 1544"/>
                <a:gd name="T110" fmla="*/ 2343 w 2943"/>
                <a:gd name="T111" fmla="*/ 1126 h 1544"/>
                <a:gd name="T112" fmla="*/ 2688 w 2943"/>
                <a:gd name="T113" fmla="*/ 582 h 1544"/>
                <a:gd name="T114" fmla="*/ 2941 w 2943"/>
                <a:gd name="T115" fmla="*/ 291 h 1544"/>
                <a:gd name="T116" fmla="*/ 836 w 2943"/>
                <a:gd name="T117" fmla="*/ 1437 h 1544"/>
                <a:gd name="T118" fmla="*/ 226 w 2943"/>
                <a:gd name="T119" fmla="*/ 445 h 1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43" h="1544">
                  <a:moveTo>
                    <a:pt x="2942" y="256"/>
                  </a:moveTo>
                  <a:cubicBezTo>
                    <a:pt x="2943" y="252"/>
                    <a:pt x="2942" y="248"/>
                    <a:pt x="2942" y="244"/>
                  </a:cubicBezTo>
                  <a:cubicBezTo>
                    <a:pt x="2941" y="240"/>
                    <a:pt x="2941" y="236"/>
                    <a:pt x="2941" y="232"/>
                  </a:cubicBezTo>
                  <a:cubicBezTo>
                    <a:pt x="2939" y="221"/>
                    <a:pt x="2939" y="221"/>
                    <a:pt x="2939" y="221"/>
                  </a:cubicBezTo>
                  <a:cubicBezTo>
                    <a:pt x="2938" y="219"/>
                    <a:pt x="2938" y="217"/>
                    <a:pt x="2938" y="215"/>
                  </a:cubicBezTo>
                  <a:cubicBezTo>
                    <a:pt x="2936" y="209"/>
                    <a:pt x="2936" y="209"/>
                    <a:pt x="2936" y="209"/>
                  </a:cubicBezTo>
                  <a:cubicBezTo>
                    <a:pt x="2934" y="198"/>
                    <a:pt x="2934" y="198"/>
                    <a:pt x="2934" y="198"/>
                  </a:cubicBezTo>
                  <a:cubicBezTo>
                    <a:pt x="2933" y="194"/>
                    <a:pt x="2931" y="190"/>
                    <a:pt x="2930" y="187"/>
                  </a:cubicBezTo>
                  <a:cubicBezTo>
                    <a:pt x="2929" y="183"/>
                    <a:pt x="2928" y="179"/>
                    <a:pt x="2926" y="175"/>
                  </a:cubicBezTo>
                  <a:cubicBezTo>
                    <a:pt x="2921" y="161"/>
                    <a:pt x="2914" y="147"/>
                    <a:pt x="2905" y="133"/>
                  </a:cubicBezTo>
                  <a:cubicBezTo>
                    <a:pt x="2888" y="107"/>
                    <a:pt x="2866" y="84"/>
                    <a:pt x="2840" y="65"/>
                  </a:cubicBezTo>
                  <a:cubicBezTo>
                    <a:pt x="2815" y="46"/>
                    <a:pt x="2787" y="32"/>
                    <a:pt x="2757" y="22"/>
                  </a:cubicBezTo>
                  <a:cubicBezTo>
                    <a:pt x="2787" y="32"/>
                    <a:pt x="2815" y="47"/>
                    <a:pt x="2840" y="65"/>
                  </a:cubicBezTo>
                  <a:cubicBezTo>
                    <a:pt x="2866" y="84"/>
                    <a:pt x="2888" y="107"/>
                    <a:pt x="2905" y="133"/>
                  </a:cubicBezTo>
                  <a:cubicBezTo>
                    <a:pt x="2913" y="147"/>
                    <a:pt x="2920" y="161"/>
                    <a:pt x="2926" y="175"/>
                  </a:cubicBezTo>
                  <a:cubicBezTo>
                    <a:pt x="2928" y="179"/>
                    <a:pt x="2929" y="183"/>
                    <a:pt x="2930" y="187"/>
                  </a:cubicBezTo>
                  <a:cubicBezTo>
                    <a:pt x="2931" y="190"/>
                    <a:pt x="2932" y="194"/>
                    <a:pt x="2933" y="198"/>
                  </a:cubicBezTo>
                  <a:cubicBezTo>
                    <a:pt x="2936" y="209"/>
                    <a:pt x="2936" y="209"/>
                    <a:pt x="2936" y="209"/>
                  </a:cubicBezTo>
                  <a:cubicBezTo>
                    <a:pt x="2937" y="215"/>
                    <a:pt x="2937" y="215"/>
                    <a:pt x="2937" y="215"/>
                  </a:cubicBezTo>
                  <a:cubicBezTo>
                    <a:pt x="2938" y="217"/>
                    <a:pt x="2938" y="219"/>
                    <a:pt x="2938" y="221"/>
                  </a:cubicBezTo>
                  <a:cubicBezTo>
                    <a:pt x="2940" y="233"/>
                    <a:pt x="2940" y="233"/>
                    <a:pt x="2940" y="233"/>
                  </a:cubicBezTo>
                  <a:cubicBezTo>
                    <a:pt x="2941" y="236"/>
                    <a:pt x="2941" y="240"/>
                    <a:pt x="2941" y="244"/>
                  </a:cubicBezTo>
                  <a:cubicBezTo>
                    <a:pt x="2942" y="248"/>
                    <a:pt x="2942" y="252"/>
                    <a:pt x="2942" y="256"/>
                  </a:cubicBezTo>
                  <a:cubicBezTo>
                    <a:pt x="2942" y="268"/>
                    <a:pt x="2942" y="268"/>
                    <a:pt x="2942" y="268"/>
                  </a:cubicBezTo>
                  <a:cubicBezTo>
                    <a:pt x="2942" y="272"/>
                    <a:pt x="2942" y="276"/>
                    <a:pt x="2942" y="280"/>
                  </a:cubicBezTo>
                  <a:cubicBezTo>
                    <a:pt x="2941" y="291"/>
                    <a:pt x="2941" y="291"/>
                    <a:pt x="2941" y="291"/>
                  </a:cubicBezTo>
                  <a:cubicBezTo>
                    <a:pt x="2939" y="303"/>
                    <a:pt x="2939" y="303"/>
                    <a:pt x="2939" y="303"/>
                  </a:cubicBezTo>
                  <a:cubicBezTo>
                    <a:pt x="2939" y="307"/>
                    <a:pt x="2938" y="311"/>
                    <a:pt x="2937" y="315"/>
                  </a:cubicBezTo>
                  <a:cubicBezTo>
                    <a:pt x="2931" y="345"/>
                    <a:pt x="2920" y="375"/>
                    <a:pt x="2903" y="402"/>
                  </a:cubicBezTo>
                  <a:cubicBezTo>
                    <a:pt x="2897" y="412"/>
                    <a:pt x="2897" y="412"/>
                    <a:pt x="2897" y="412"/>
                  </a:cubicBezTo>
                  <a:cubicBezTo>
                    <a:pt x="2896" y="414"/>
                    <a:pt x="2895" y="415"/>
                    <a:pt x="2894" y="417"/>
                  </a:cubicBezTo>
                  <a:cubicBezTo>
                    <a:pt x="2890" y="422"/>
                    <a:pt x="2890" y="422"/>
                    <a:pt x="2890" y="422"/>
                  </a:cubicBezTo>
                  <a:cubicBezTo>
                    <a:pt x="2883" y="431"/>
                    <a:pt x="2883" y="431"/>
                    <a:pt x="2883" y="431"/>
                  </a:cubicBezTo>
                  <a:cubicBezTo>
                    <a:pt x="2881" y="434"/>
                    <a:pt x="2878" y="437"/>
                    <a:pt x="2875" y="440"/>
                  </a:cubicBezTo>
                  <a:cubicBezTo>
                    <a:pt x="2870" y="446"/>
                    <a:pt x="2865" y="452"/>
                    <a:pt x="2859" y="457"/>
                  </a:cubicBezTo>
                  <a:cubicBezTo>
                    <a:pt x="2854" y="463"/>
                    <a:pt x="2848" y="468"/>
                    <a:pt x="2842" y="474"/>
                  </a:cubicBezTo>
                  <a:cubicBezTo>
                    <a:pt x="2819" y="495"/>
                    <a:pt x="2794" y="514"/>
                    <a:pt x="2769" y="532"/>
                  </a:cubicBezTo>
                  <a:cubicBezTo>
                    <a:pt x="2743" y="550"/>
                    <a:pt x="2715" y="566"/>
                    <a:pt x="2688" y="581"/>
                  </a:cubicBezTo>
                  <a:cubicBezTo>
                    <a:pt x="2660" y="596"/>
                    <a:pt x="2632" y="610"/>
                    <a:pt x="2604" y="624"/>
                  </a:cubicBezTo>
                  <a:cubicBezTo>
                    <a:pt x="2576" y="639"/>
                    <a:pt x="2548" y="654"/>
                    <a:pt x="2521" y="670"/>
                  </a:cubicBezTo>
                  <a:cubicBezTo>
                    <a:pt x="2514" y="674"/>
                    <a:pt x="2508" y="678"/>
                    <a:pt x="2501" y="682"/>
                  </a:cubicBezTo>
                  <a:cubicBezTo>
                    <a:pt x="2481" y="695"/>
                    <a:pt x="2481" y="695"/>
                    <a:pt x="2481" y="695"/>
                  </a:cubicBezTo>
                  <a:cubicBezTo>
                    <a:pt x="2475" y="700"/>
                    <a:pt x="2469" y="704"/>
                    <a:pt x="2462" y="709"/>
                  </a:cubicBezTo>
                  <a:cubicBezTo>
                    <a:pt x="2456" y="714"/>
                    <a:pt x="2449" y="718"/>
                    <a:pt x="2443" y="723"/>
                  </a:cubicBezTo>
                  <a:cubicBezTo>
                    <a:pt x="2431" y="733"/>
                    <a:pt x="2419" y="743"/>
                    <a:pt x="2407" y="753"/>
                  </a:cubicBezTo>
                  <a:cubicBezTo>
                    <a:pt x="2395" y="764"/>
                    <a:pt x="2384" y="775"/>
                    <a:pt x="2373" y="786"/>
                  </a:cubicBezTo>
                  <a:cubicBezTo>
                    <a:pt x="2351" y="810"/>
                    <a:pt x="2332" y="836"/>
                    <a:pt x="2320" y="865"/>
                  </a:cubicBezTo>
                  <a:cubicBezTo>
                    <a:pt x="2307" y="894"/>
                    <a:pt x="2302" y="926"/>
                    <a:pt x="2303" y="958"/>
                  </a:cubicBezTo>
                  <a:cubicBezTo>
                    <a:pt x="2304" y="974"/>
                    <a:pt x="2306" y="990"/>
                    <a:pt x="2310" y="1005"/>
                  </a:cubicBezTo>
                  <a:cubicBezTo>
                    <a:pt x="2313" y="1021"/>
                    <a:pt x="2318" y="1036"/>
                    <a:pt x="2323" y="1051"/>
                  </a:cubicBezTo>
                  <a:cubicBezTo>
                    <a:pt x="2333" y="1078"/>
                    <a:pt x="2345" y="1104"/>
                    <a:pt x="2359" y="1129"/>
                  </a:cubicBezTo>
                  <a:cubicBezTo>
                    <a:pt x="2355" y="1127"/>
                    <a:pt x="2351" y="1124"/>
                    <a:pt x="2347" y="1121"/>
                  </a:cubicBezTo>
                  <a:cubicBezTo>
                    <a:pt x="2341" y="1116"/>
                    <a:pt x="2336" y="1111"/>
                    <a:pt x="2331" y="1105"/>
                  </a:cubicBezTo>
                  <a:cubicBezTo>
                    <a:pt x="2320" y="1093"/>
                    <a:pt x="2311" y="1081"/>
                    <a:pt x="2302" y="1068"/>
                  </a:cubicBezTo>
                  <a:cubicBezTo>
                    <a:pt x="2293" y="1055"/>
                    <a:pt x="2284" y="1042"/>
                    <a:pt x="2277" y="1028"/>
                  </a:cubicBezTo>
                  <a:cubicBezTo>
                    <a:pt x="2273" y="1021"/>
                    <a:pt x="2270" y="1014"/>
                    <a:pt x="2266" y="1007"/>
                  </a:cubicBezTo>
                  <a:cubicBezTo>
                    <a:pt x="2262" y="996"/>
                    <a:pt x="2262" y="996"/>
                    <a:pt x="2262" y="996"/>
                  </a:cubicBezTo>
                  <a:cubicBezTo>
                    <a:pt x="2260" y="993"/>
                    <a:pt x="2258" y="989"/>
                    <a:pt x="2257" y="986"/>
                  </a:cubicBezTo>
                  <a:cubicBezTo>
                    <a:pt x="2253" y="975"/>
                    <a:pt x="2253" y="975"/>
                    <a:pt x="2253" y="975"/>
                  </a:cubicBezTo>
                  <a:cubicBezTo>
                    <a:pt x="2249" y="964"/>
                    <a:pt x="2249" y="964"/>
                    <a:pt x="2249" y="964"/>
                  </a:cubicBezTo>
                  <a:cubicBezTo>
                    <a:pt x="2246" y="956"/>
                    <a:pt x="2244" y="949"/>
                    <a:pt x="2242" y="941"/>
                  </a:cubicBezTo>
                  <a:cubicBezTo>
                    <a:pt x="2238" y="926"/>
                    <a:pt x="2234" y="911"/>
                    <a:pt x="2232" y="896"/>
                  </a:cubicBezTo>
                  <a:cubicBezTo>
                    <a:pt x="2230" y="888"/>
                    <a:pt x="2230" y="880"/>
                    <a:pt x="2229" y="872"/>
                  </a:cubicBezTo>
                  <a:cubicBezTo>
                    <a:pt x="2228" y="861"/>
                    <a:pt x="2228" y="861"/>
                    <a:pt x="2228" y="861"/>
                  </a:cubicBezTo>
                  <a:cubicBezTo>
                    <a:pt x="2228" y="855"/>
                    <a:pt x="2228" y="855"/>
                    <a:pt x="2228" y="855"/>
                  </a:cubicBezTo>
                  <a:cubicBezTo>
                    <a:pt x="2227" y="849"/>
                    <a:pt x="2227" y="849"/>
                    <a:pt x="2227" y="849"/>
                  </a:cubicBezTo>
                  <a:cubicBezTo>
                    <a:pt x="2227" y="837"/>
                    <a:pt x="2227" y="837"/>
                    <a:pt x="2227" y="837"/>
                  </a:cubicBezTo>
                  <a:cubicBezTo>
                    <a:pt x="2228" y="826"/>
                    <a:pt x="2228" y="826"/>
                    <a:pt x="2228" y="826"/>
                  </a:cubicBezTo>
                  <a:cubicBezTo>
                    <a:pt x="2228" y="824"/>
                    <a:pt x="2228" y="822"/>
                    <a:pt x="2228" y="820"/>
                  </a:cubicBezTo>
                  <a:cubicBezTo>
                    <a:pt x="2228" y="814"/>
                    <a:pt x="2228" y="814"/>
                    <a:pt x="2228" y="814"/>
                  </a:cubicBezTo>
                  <a:cubicBezTo>
                    <a:pt x="2229" y="810"/>
                    <a:pt x="2229" y="806"/>
                    <a:pt x="2230" y="802"/>
                  </a:cubicBezTo>
                  <a:cubicBezTo>
                    <a:pt x="2234" y="772"/>
                    <a:pt x="2243" y="742"/>
                    <a:pt x="2257" y="714"/>
                  </a:cubicBezTo>
                  <a:cubicBezTo>
                    <a:pt x="2272" y="687"/>
                    <a:pt x="2291" y="663"/>
                    <a:pt x="2314" y="641"/>
                  </a:cubicBezTo>
                  <a:cubicBezTo>
                    <a:pt x="2325" y="630"/>
                    <a:pt x="2337" y="620"/>
                    <a:pt x="2349" y="610"/>
                  </a:cubicBezTo>
                  <a:cubicBezTo>
                    <a:pt x="2361" y="601"/>
                    <a:pt x="2374" y="591"/>
                    <a:pt x="2387" y="583"/>
                  </a:cubicBezTo>
                  <a:cubicBezTo>
                    <a:pt x="2413" y="565"/>
                    <a:pt x="2440" y="550"/>
                    <a:pt x="2468" y="535"/>
                  </a:cubicBezTo>
                  <a:cubicBezTo>
                    <a:pt x="2551" y="489"/>
                    <a:pt x="2551" y="489"/>
                    <a:pt x="2551" y="489"/>
                  </a:cubicBezTo>
                  <a:cubicBezTo>
                    <a:pt x="2565" y="482"/>
                    <a:pt x="2579" y="474"/>
                    <a:pt x="2592" y="466"/>
                  </a:cubicBezTo>
                  <a:cubicBezTo>
                    <a:pt x="2599" y="462"/>
                    <a:pt x="2606" y="457"/>
                    <a:pt x="2613" y="453"/>
                  </a:cubicBezTo>
                  <a:cubicBezTo>
                    <a:pt x="2618" y="450"/>
                    <a:pt x="2618" y="450"/>
                    <a:pt x="2618" y="450"/>
                  </a:cubicBezTo>
                  <a:cubicBezTo>
                    <a:pt x="2623" y="447"/>
                    <a:pt x="2623" y="447"/>
                    <a:pt x="2623" y="447"/>
                  </a:cubicBezTo>
                  <a:cubicBezTo>
                    <a:pt x="2626" y="444"/>
                    <a:pt x="2629" y="442"/>
                    <a:pt x="2633" y="440"/>
                  </a:cubicBezTo>
                  <a:cubicBezTo>
                    <a:pt x="2659" y="421"/>
                    <a:pt x="2683" y="398"/>
                    <a:pt x="2700" y="370"/>
                  </a:cubicBezTo>
                  <a:cubicBezTo>
                    <a:pt x="2709" y="356"/>
                    <a:pt x="2716" y="340"/>
                    <a:pt x="2720" y="324"/>
                  </a:cubicBezTo>
                  <a:cubicBezTo>
                    <a:pt x="2722" y="316"/>
                    <a:pt x="2723" y="307"/>
                    <a:pt x="2723" y="299"/>
                  </a:cubicBezTo>
                  <a:cubicBezTo>
                    <a:pt x="2723" y="290"/>
                    <a:pt x="2723" y="282"/>
                    <a:pt x="2721" y="273"/>
                  </a:cubicBezTo>
                  <a:cubicBezTo>
                    <a:pt x="2721" y="269"/>
                    <a:pt x="2719" y="265"/>
                    <a:pt x="2718" y="261"/>
                  </a:cubicBezTo>
                  <a:cubicBezTo>
                    <a:pt x="2717" y="257"/>
                    <a:pt x="2716" y="253"/>
                    <a:pt x="2715" y="249"/>
                  </a:cubicBezTo>
                  <a:cubicBezTo>
                    <a:pt x="2712" y="243"/>
                    <a:pt x="2712" y="243"/>
                    <a:pt x="2712" y="243"/>
                  </a:cubicBezTo>
                  <a:cubicBezTo>
                    <a:pt x="2710" y="237"/>
                    <a:pt x="2710" y="237"/>
                    <a:pt x="2710" y="237"/>
                  </a:cubicBezTo>
                  <a:cubicBezTo>
                    <a:pt x="2708" y="233"/>
                    <a:pt x="2706" y="230"/>
                    <a:pt x="2704" y="226"/>
                  </a:cubicBezTo>
                  <a:cubicBezTo>
                    <a:pt x="2703" y="224"/>
                    <a:pt x="2702" y="222"/>
                    <a:pt x="2701" y="221"/>
                  </a:cubicBezTo>
                  <a:cubicBezTo>
                    <a:pt x="2699" y="218"/>
                    <a:pt x="2699" y="218"/>
                    <a:pt x="2699" y="218"/>
                  </a:cubicBezTo>
                  <a:cubicBezTo>
                    <a:pt x="2698" y="217"/>
                    <a:pt x="2698" y="217"/>
                    <a:pt x="2698" y="217"/>
                  </a:cubicBezTo>
                  <a:cubicBezTo>
                    <a:pt x="2698" y="216"/>
                    <a:pt x="2698" y="216"/>
                    <a:pt x="2697" y="215"/>
                  </a:cubicBezTo>
                  <a:cubicBezTo>
                    <a:pt x="2695" y="212"/>
                    <a:pt x="2693" y="208"/>
                    <a:pt x="2690" y="205"/>
                  </a:cubicBezTo>
                  <a:cubicBezTo>
                    <a:pt x="2688" y="202"/>
                    <a:pt x="2685" y="199"/>
                    <a:pt x="2682" y="196"/>
                  </a:cubicBezTo>
                  <a:cubicBezTo>
                    <a:pt x="2679" y="192"/>
                    <a:pt x="2676" y="189"/>
                    <a:pt x="2673" y="186"/>
                  </a:cubicBezTo>
                  <a:cubicBezTo>
                    <a:pt x="2661" y="175"/>
                    <a:pt x="2647" y="165"/>
                    <a:pt x="2632" y="158"/>
                  </a:cubicBezTo>
                  <a:cubicBezTo>
                    <a:pt x="2617" y="150"/>
                    <a:pt x="2601" y="145"/>
                    <a:pt x="2585" y="142"/>
                  </a:cubicBezTo>
                  <a:cubicBezTo>
                    <a:pt x="2569" y="139"/>
                    <a:pt x="2552" y="138"/>
                    <a:pt x="2535" y="139"/>
                  </a:cubicBezTo>
                  <a:cubicBezTo>
                    <a:pt x="2519" y="140"/>
                    <a:pt x="2502" y="142"/>
                    <a:pt x="2486" y="147"/>
                  </a:cubicBezTo>
                  <a:cubicBezTo>
                    <a:pt x="2470" y="151"/>
                    <a:pt x="2455" y="157"/>
                    <a:pt x="2440" y="165"/>
                  </a:cubicBezTo>
                  <a:cubicBezTo>
                    <a:pt x="2436" y="167"/>
                    <a:pt x="2433" y="169"/>
                    <a:pt x="2429" y="171"/>
                  </a:cubicBezTo>
                  <a:cubicBezTo>
                    <a:pt x="2426" y="173"/>
                    <a:pt x="2422" y="176"/>
                    <a:pt x="2419" y="178"/>
                  </a:cubicBezTo>
                  <a:cubicBezTo>
                    <a:pt x="2416" y="179"/>
                    <a:pt x="2416" y="179"/>
                    <a:pt x="2416" y="179"/>
                  </a:cubicBezTo>
                  <a:cubicBezTo>
                    <a:pt x="2415" y="180"/>
                    <a:pt x="2415" y="180"/>
                    <a:pt x="2415" y="180"/>
                  </a:cubicBezTo>
                  <a:cubicBezTo>
                    <a:pt x="2415" y="181"/>
                    <a:pt x="2414" y="181"/>
                    <a:pt x="2414" y="181"/>
                  </a:cubicBezTo>
                  <a:cubicBezTo>
                    <a:pt x="2409" y="185"/>
                    <a:pt x="2409" y="185"/>
                    <a:pt x="2409" y="185"/>
                  </a:cubicBezTo>
                  <a:cubicBezTo>
                    <a:pt x="2399" y="192"/>
                    <a:pt x="2399" y="192"/>
                    <a:pt x="2399" y="192"/>
                  </a:cubicBezTo>
                  <a:cubicBezTo>
                    <a:pt x="2374" y="212"/>
                    <a:pt x="2350" y="234"/>
                    <a:pt x="2328" y="257"/>
                  </a:cubicBezTo>
                  <a:cubicBezTo>
                    <a:pt x="2305" y="279"/>
                    <a:pt x="2283" y="301"/>
                    <a:pt x="2260" y="321"/>
                  </a:cubicBezTo>
                  <a:cubicBezTo>
                    <a:pt x="2241" y="336"/>
                    <a:pt x="2241" y="336"/>
                    <a:pt x="2241" y="336"/>
                  </a:cubicBezTo>
                  <a:cubicBezTo>
                    <a:pt x="2240" y="337"/>
                    <a:pt x="2240" y="337"/>
                    <a:pt x="2240" y="337"/>
                  </a:cubicBezTo>
                  <a:cubicBezTo>
                    <a:pt x="2240" y="337"/>
                    <a:pt x="2240" y="337"/>
                    <a:pt x="2239" y="337"/>
                  </a:cubicBezTo>
                  <a:cubicBezTo>
                    <a:pt x="2237" y="339"/>
                    <a:pt x="2237" y="339"/>
                    <a:pt x="2237" y="339"/>
                  </a:cubicBezTo>
                  <a:cubicBezTo>
                    <a:pt x="2232" y="342"/>
                    <a:pt x="2232" y="342"/>
                    <a:pt x="2232" y="342"/>
                  </a:cubicBezTo>
                  <a:cubicBezTo>
                    <a:pt x="2223" y="349"/>
                    <a:pt x="2223" y="349"/>
                    <a:pt x="2223" y="349"/>
                  </a:cubicBezTo>
                  <a:cubicBezTo>
                    <a:pt x="2210" y="358"/>
                    <a:pt x="2198" y="367"/>
                    <a:pt x="2184" y="375"/>
                  </a:cubicBezTo>
                  <a:cubicBezTo>
                    <a:pt x="2164" y="388"/>
                    <a:pt x="2164" y="388"/>
                    <a:pt x="2164" y="388"/>
                  </a:cubicBezTo>
                  <a:cubicBezTo>
                    <a:pt x="2158" y="392"/>
                    <a:pt x="2151" y="396"/>
                    <a:pt x="2144" y="399"/>
                  </a:cubicBezTo>
                  <a:cubicBezTo>
                    <a:pt x="2104" y="421"/>
                    <a:pt x="2104" y="421"/>
                    <a:pt x="2104" y="421"/>
                  </a:cubicBezTo>
                  <a:cubicBezTo>
                    <a:pt x="1991" y="476"/>
                    <a:pt x="1869" y="506"/>
                    <a:pt x="1745" y="526"/>
                  </a:cubicBezTo>
                  <a:cubicBezTo>
                    <a:pt x="1714" y="531"/>
                    <a:pt x="1684" y="536"/>
                    <a:pt x="1652" y="540"/>
                  </a:cubicBezTo>
                  <a:cubicBezTo>
                    <a:pt x="1644" y="541"/>
                    <a:pt x="1636" y="542"/>
                    <a:pt x="1629" y="543"/>
                  </a:cubicBezTo>
                  <a:cubicBezTo>
                    <a:pt x="1605" y="546"/>
                    <a:pt x="1605" y="546"/>
                    <a:pt x="1605" y="546"/>
                  </a:cubicBezTo>
                  <a:cubicBezTo>
                    <a:pt x="1559" y="551"/>
                    <a:pt x="1559" y="551"/>
                    <a:pt x="1559" y="551"/>
                  </a:cubicBezTo>
                  <a:cubicBezTo>
                    <a:pt x="1496" y="558"/>
                    <a:pt x="1433" y="563"/>
                    <a:pt x="1371" y="567"/>
                  </a:cubicBezTo>
                  <a:cubicBezTo>
                    <a:pt x="1339" y="569"/>
                    <a:pt x="1308" y="570"/>
                    <a:pt x="1277" y="571"/>
                  </a:cubicBezTo>
                  <a:cubicBezTo>
                    <a:pt x="1261" y="572"/>
                    <a:pt x="1245" y="572"/>
                    <a:pt x="1230" y="572"/>
                  </a:cubicBezTo>
                  <a:cubicBezTo>
                    <a:pt x="1214" y="572"/>
                    <a:pt x="1198" y="572"/>
                    <a:pt x="1183" y="573"/>
                  </a:cubicBezTo>
                  <a:cubicBezTo>
                    <a:pt x="1136" y="572"/>
                    <a:pt x="1136" y="572"/>
                    <a:pt x="1136" y="572"/>
                  </a:cubicBezTo>
                  <a:cubicBezTo>
                    <a:pt x="1112" y="572"/>
                    <a:pt x="1112" y="572"/>
                    <a:pt x="1112" y="572"/>
                  </a:cubicBezTo>
                  <a:cubicBezTo>
                    <a:pt x="1088" y="571"/>
                    <a:pt x="1088" y="571"/>
                    <a:pt x="1088" y="571"/>
                  </a:cubicBezTo>
                  <a:cubicBezTo>
                    <a:pt x="1041" y="570"/>
                    <a:pt x="1041" y="570"/>
                    <a:pt x="1041" y="570"/>
                  </a:cubicBezTo>
                  <a:cubicBezTo>
                    <a:pt x="994" y="568"/>
                    <a:pt x="994" y="568"/>
                    <a:pt x="994" y="568"/>
                  </a:cubicBezTo>
                  <a:cubicBezTo>
                    <a:pt x="868" y="563"/>
                    <a:pt x="743" y="555"/>
                    <a:pt x="620" y="533"/>
                  </a:cubicBezTo>
                  <a:cubicBezTo>
                    <a:pt x="605" y="530"/>
                    <a:pt x="590" y="527"/>
                    <a:pt x="575" y="524"/>
                  </a:cubicBezTo>
                  <a:cubicBezTo>
                    <a:pt x="529" y="514"/>
                    <a:pt x="529" y="514"/>
                    <a:pt x="529" y="514"/>
                  </a:cubicBezTo>
                  <a:cubicBezTo>
                    <a:pt x="484" y="502"/>
                    <a:pt x="484" y="502"/>
                    <a:pt x="484" y="502"/>
                  </a:cubicBezTo>
                  <a:cubicBezTo>
                    <a:pt x="469" y="497"/>
                    <a:pt x="455" y="492"/>
                    <a:pt x="440" y="488"/>
                  </a:cubicBezTo>
                  <a:cubicBezTo>
                    <a:pt x="411" y="478"/>
                    <a:pt x="382" y="467"/>
                    <a:pt x="354" y="455"/>
                  </a:cubicBezTo>
                  <a:cubicBezTo>
                    <a:pt x="339" y="449"/>
                    <a:pt x="326" y="442"/>
                    <a:pt x="312" y="435"/>
                  </a:cubicBezTo>
                  <a:cubicBezTo>
                    <a:pt x="306" y="432"/>
                    <a:pt x="299" y="429"/>
                    <a:pt x="292" y="425"/>
                  </a:cubicBezTo>
                  <a:cubicBezTo>
                    <a:pt x="272" y="413"/>
                    <a:pt x="272" y="413"/>
                    <a:pt x="272" y="413"/>
                  </a:cubicBezTo>
                  <a:cubicBezTo>
                    <a:pt x="251" y="402"/>
                    <a:pt x="251" y="402"/>
                    <a:pt x="251" y="402"/>
                  </a:cubicBezTo>
                  <a:cubicBezTo>
                    <a:pt x="249" y="401"/>
                    <a:pt x="256" y="402"/>
                    <a:pt x="240" y="399"/>
                  </a:cubicBezTo>
                  <a:cubicBezTo>
                    <a:pt x="213" y="397"/>
                    <a:pt x="210" y="432"/>
                    <a:pt x="213" y="426"/>
                  </a:cubicBezTo>
                  <a:cubicBezTo>
                    <a:pt x="213" y="430"/>
                    <a:pt x="213" y="430"/>
                    <a:pt x="213" y="430"/>
                  </a:cubicBezTo>
                  <a:cubicBezTo>
                    <a:pt x="213" y="436"/>
                    <a:pt x="213" y="436"/>
                    <a:pt x="213" y="436"/>
                  </a:cubicBezTo>
                  <a:cubicBezTo>
                    <a:pt x="214" y="440"/>
                    <a:pt x="214" y="444"/>
                    <a:pt x="215" y="448"/>
                  </a:cubicBezTo>
                  <a:cubicBezTo>
                    <a:pt x="216" y="465"/>
                    <a:pt x="218" y="481"/>
                    <a:pt x="221" y="497"/>
                  </a:cubicBezTo>
                  <a:cubicBezTo>
                    <a:pt x="226" y="529"/>
                    <a:pt x="233" y="561"/>
                    <a:pt x="242" y="592"/>
                  </a:cubicBezTo>
                  <a:cubicBezTo>
                    <a:pt x="250" y="623"/>
                    <a:pt x="260" y="654"/>
                    <a:pt x="271" y="684"/>
                  </a:cubicBezTo>
                  <a:cubicBezTo>
                    <a:pt x="280" y="707"/>
                    <a:pt x="280" y="707"/>
                    <a:pt x="280" y="707"/>
                  </a:cubicBezTo>
                  <a:cubicBezTo>
                    <a:pt x="282" y="711"/>
                    <a:pt x="283" y="714"/>
                    <a:pt x="285" y="718"/>
                  </a:cubicBezTo>
                  <a:cubicBezTo>
                    <a:pt x="289" y="729"/>
                    <a:pt x="289" y="729"/>
                    <a:pt x="289" y="729"/>
                  </a:cubicBezTo>
                  <a:cubicBezTo>
                    <a:pt x="299" y="752"/>
                    <a:pt x="299" y="752"/>
                    <a:pt x="299" y="752"/>
                  </a:cubicBezTo>
                  <a:cubicBezTo>
                    <a:pt x="309" y="774"/>
                    <a:pt x="309" y="774"/>
                    <a:pt x="309" y="774"/>
                  </a:cubicBezTo>
                  <a:cubicBezTo>
                    <a:pt x="338" y="832"/>
                    <a:pt x="371" y="888"/>
                    <a:pt x="410" y="940"/>
                  </a:cubicBezTo>
                  <a:cubicBezTo>
                    <a:pt x="449" y="992"/>
                    <a:pt x="493" y="1040"/>
                    <a:pt x="541" y="1083"/>
                  </a:cubicBezTo>
                  <a:cubicBezTo>
                    <a:pt x="589" y="1127"/>
                    <a:pt x="641" y="1166"/>
                    <a:pt x="696" y="1200"/>
                  </a:cubicBezTo>
                  <a:cubicBezTo>
                    <a:pt x="737" y="1225"/>
                    <a:pt x="737" y="1225"/>
                    <a:pt x="737" y="1225"/>
                  </a:cubicBezTo>
                  <a:cubicBezTo>
                    <a:pt x="780" y="1248"/>
                    <a:pt x="780" y="1248"/>
                    <a:pt x="780" y="1248"/>
                  </a:cubicBezTo>
                  <a:cubicBezTo>
                    <a:pt x="794" y="1256"/>
                    <a:pt x="809" y="1262"/>
                    <a:pt x="824" y="1269"/>
                  </a:cubicBezTo>
                  <a:cubicBezTo>
                    <a:pt x="839" y="1276"/>
                    <a:pt x="853" y="1283"/>
                    <a:pt x="868" y="1289"/>
                  </a:cubicBezTo>
                  <a:cubicBezTo>
                    <a:pt x="914" y="1307"/>
                    <a:pt x="914" y="1307"/>
                    <a:pt x="914" y="1307"/>
                  </a:cubicBezTo>
                  <a:cubicBezTo>
                    <a:pt x="919" y="1309"/>
                    <a:pt x="919" y="1309"/>
                    <a:pt x="919" y="1309"/>
                  </a:cubicBezTo>
                  <a:cubicBezTo>
                    <a:pt x="925" y="1311"/>
                    <a:pt x="925" y="1311"/>
                    <a:pt x="925" y="1311"/>
                  </a:cubicBezTo>
                  <a:cubicBezTo>
                    <a:pt x="936" y="1315"/>
                    <a:pt x="936" y="1315"/>
                    <a:pt x="936" y="1315"/>
                  </a:cubicBezTo>
                  <a:cubicBezTo>
                    <a:pt x="958" y="1322"/>
                    <a:pt x="958" y="1322"/>
                    <a:pt x="958" y="1322"/>
                  </a:cubicBezTo>
                  <a:cubicBezTo>
                    <a:pt x="981" y="1330"/>
                    <a:pt x="981" y="1330"/>
                    <a:pt x="981" y="1330"/>
                  </a:cubicBezTo>
                  <a:cubicBezTo>
                    <a:pt x="984" y="1331"/>
                    <a:pt x="984" y="1331"/>
                    <a:pt x="984" y="1331"/>
                  </a:cubicBezTo>
                  <a:cubicBezTo>
                    <a:pt x="985" y="1332"/>
                    <a:pt x="985" y="1332"/>
                    <a:pt x="985" y="1332"/>
                  </a:cubicBezTo>
                  <a:cubicBezTo>
                    <a:pt x="986" y="1332"/>
                    <a:pt x="984" y="1331"/>
                    <a:pt x="989" y="1333"/>
                  </a:cubicBezTo>
                  <a:cubicBezTo>
                    <a:pt x="995" y="1334"/>
                    <a:pt x="995" y="1334"/>
                    <a:pt x="995" y="1334"/>
                  </a:cubicBezTo>
                  <a:cubicBezTo>
                    <a:pt x="1007" y="1337"/>
                    <a:pt x="1007" y="1337"/>
                    <a:pt x="1007" y="1337"/>
                  </a:cubicBezTo>
                  <a:cubicBezTo>
                    <a:pt x="1015" y="1339"/>
                    <a:pt x="1023" y="1340"/>
                    <a:pt x="1031" y="1342"/>
                  </a:cubicBezTo>
                  <a:cubicBezTo>
                    <a:pt x="1039" y="1344"/>
                    <a:pt x="1047" y="1345"/>
                    <a:pt x="1055" y="1346"/>
                  </a:cubicBezTo>
                  <a:cubicBezTo>
                    <a:pt x="1087" y="1352"/>
                    <a:pt x="1119" y="1355"/>
                    <a:pt x="1152" y="1357"/>
                  </a:cubicBezTo>
                  <a:cubicBezTo>
                    <a:pt x="1168" y="1359"/>
                    <a:pt x="1184" y="1359"/>
                    <a:pt x="1200" y="1359"/>
                  </a:cubicBezTo>
                  <a:cubicBezTo>
                    <a:pt x="1216" y="1360"/>
                    <a:pt x="1232" y="1360"/>
                    <a:pt x="1248" y="1359"/>
                  </a:cubicBezTo>
                  <a:cubicBezTo>
                    <a:pt x="1265" y="1359"/>
                    <a:pt x="1281" y="1358"/>
                    <a:pt x="1297" y="1358"/>
                  </a:cubicBezTo>
                  <a:cubicBezTo>
                    <a:pt x="1313" y="1356"/>
                    <a:pt x="1329" y="1356"/>
                    <a:pt x="1345" y="1354"/>
                  </a:cubicBezTo>
                  <a:cubicBezTo>
                    <a:pt x="1377" y="1351"/>
                    <a:pt x="1409" y="1347"/>
                    <a:pt x="1441" y="1342"/>
                  </a:cubicBezTo>
                  <a:cubicBezTo>
                    <a:pt x="1504" y="1331"/>
                    <a:pt x="1567" y="1317"/>
                    <a:pt x="1629" y="1298"/>
                  </a:cubicBezTo>
                  <a:cubicBezTo>
                    <a:pt x="1660" y="1288"/>
                    <a:pt x="1690" y="1278"/>
                    <a:pt x="1720" y="1266"/>
                  </a:cubicBezTo>
                  <a:cubicBezTo>
                    <a:pt x="1722" y="1265"/>
                    <a:pt x="1724" y="1264"/>
                    <a:pt x="1726" y="1264"/>
                  </a:cubicBezTo>
                  <a:cubicBezTo>
                    <a:pt x="1723" y="1266"/>
                    <a:pt x="1719" y="1268"/>
                    <a:pt x="1716" y="1270"/>
                  </a:cubicBezTo>
                  <a:cubicBezTo>
                    <a:pt x="1702" y="1278"/>
                    <a:pt x="1702" y="1278"/>
                    <a:pt x="1702" y="1278"/>
                  </a:cubicBezTo>
                  <a:cubicBezTo>
                    <a:pt x="1695" y="1282"/>
                    <a:pt x="1695" y="1282"/>
                    <a:pt x="1695" y="1282"/>
                  </a:cubicBezTo>
                  <a:cubicBezTo>
                    <a:pt x="1688" y="1286"/>
                    <a:pt x="1688" y="1286"/>
                    <a:pt x="1688" y="1286"/>
                  </a:cubicBezTo>
                  <a:cubicBezTo>
                    <a:pt x="1660" y="1302"/>
                    <a:pt x="1660" y="1302"/>
                    <a:pt x="1660" y="1302"/>
                  </a:cubicBezTo>
                  <a:cubicBezTo>
                    <a:pt x="1655" y="1304"/>
                    <a:pt x="1651" y="1307"/>
                    <a:pt x="1646" y="1309"/>
                  </a:cubicBezTo>
                  <a:cubicBezTo>
                    <a:pt x="1631" y="1316"/>
                    <a:pt x="1631" y="1316"/>
                    <a:pt x="1631" y="1316"/>
                  </a:cubicBezTo>
                  <a:cubicBezTo>
                    <a:pt x="1617" y="1323"/>
                    <a:pt x="1617" y="1323"/>
                    <a:pt x="1617" y="1323"/>
                  </a:cubicBezTo>
                  <a:cubicBezTo>
                    <a:pt x="1609" y="1326"/>
                    <a:pt x="1609" y="1326"/>
                    <a:pt x="1609" y="1326"/>
                  </a:cubicBezTo>
                  <a:cubicBezTo>
                    <a:pt x="1602" y="1330"/>
                    <a:pt x="1602" y="1330"/>
                    <a:pt x="1602" y="1330"/>
                  </a:cubicBezTo>
                  <a:cubicBezTo>
                    <a:pt x="1572" y="1342"/>
                    <a:pt x="1572" y="1342"/>
                    <a:pt x="1572" y="1342"/>
                  </a:cubicBezTo>
                  <a:cubicBezTo>
                    <a:pt x="1563" y="1347"/>
                    <a:pt x="1552" y="1350"/>
                    <a:pt x="1542" y="1354"/>
                  </a:cubicBezTo>
                  <a:cubicBezTo>
                    <a:pt x="1512" y="1365"/>
                    <a:pt x="1512" y="1365"/>
                    <a:pt x="1512" y="1365"/>
                  </a:cubicBezTo>
                  <a:cubicBezTo>
                    <a:pt x="1441" y="1390"/>
                    <a:pt x="1441" y="1390"/>
                    <a:pt x="1441" y="1390"/>
                  </a:cubicBezTo>
                  <a:cubicBezTo>
                    <a:pt x="1512" y="1413"/>
                    <a:pt x="1512" y="1413"/>
                    <a:pt x="1512" y="1413"/>
                  </a:cubicBezTo>
                  <a:cubicBezTo>
                    <a:pt x="1521" y="1416"/>
                    <a:pt x="1530" y="1420"/>
                    <a:pt x="1538" y="1423"/>
                  </a:cubicBezTo>
                  <a:cubicBezTo>
                    <a:pt x="1546" y="1427"/>
                    <a:pt x="1553" y="1431"/>
                    <a:pt x="1557" y="1435"/>
                  </a:cubicBezTo>
                  <a:cubicBezTo>
                    <a:pt x="1557" y="1435"/>
                    <a:pt x="1558" y="1436"/>
                    <a:pt x="1558" y="1436"/>
                  </a:cubicBezTo>
                  <a:cubicBezTo>
                    <a:pt x="1557" y="1436"/>
                    <a:pt x="1557" y="1437"/>
                    <a:pt x="1556" y="1437"/>
                  </a:cubicBezTo>
                  <a:cubicBezTo>
                    <a:pt x="1555" y="1438"/>
                    <a:pt x="1554" y="1439"/>
                    <a:pt x="1553" y="1440"/>
                  </a:cubicBezTo>
                  <a:cubicBezTo>
                    <a:pt x="1548" y="1443"/>
                    <a:pt x="1548" y="1443"/>
                    <a:pt x="1548" y="1443"/>
                  </a:cubicBezTo>
                  <a:cubicBezTo>
                    <a:pt x="1541" y="1448"/>
                    <a:pt x="1533" y="1451"/>
                    <a:pt x="1524" y="1455"/>
                  </a:cubicBezTo>
                  <a:cubicBezTo>
                    <a:pt x="1515" y="1458"/>
                    <a:pt x="1506" y="1461"/>
                    <a:pt x="1497" y="1464"/>
                  </a:cubicBezTo>
                  <a:cubicBezTo>
                    <a:pt x="1478" y="1469"/>
                    <a:pt x="1459" y="1473"/>
                    <a:pt x="1439" y="1477"/>
                  </a:cubicBezTo>
                  <a:cubicBezTo>
                    <a:pt x="1400" y="1484"/>
                    <a:pt x="1360" y="1489"/>
                    <a:pt x="1320" y="1492"/>
                  </a:cubicBezTo>
                  <a:cubicBezTo>
                    <a:pt x="1299" y="1493"/>
                    <a:pt x="1279" y="1495"/>
                    <a:pt x="1259" y="1495"/>
                  </a:cubicBezTo>
                  <a:cubicBezTo>
                    <a:pt x="1239" y="1496"/>
                    <a:pt x="1219" y="1497"/>
                    <a:pt x="1198" y="1497"/>
                  </a:cubicBezTo>
                  <a:cubicBezTo>
                    <a:pt x="1158" y="1497"/>
                    <a:pt x="1117" y="1496"/>
                    <a:pt x="1077" y="1493"/>
                  </a:cubicBezTo>
                  <a:cubicBezTo>
                    <a:pt x="1037" y="1490"/>
                    <a:pt x="996" y="1486"/>
                    <a:pt x="957" y="1479"/>
                  </a:cubicBezTo>
                  <a:cubicBezTo>
                    <a:pt x="937" y="1475"/>
                    <a:pt x="918" y="1471"/>
                    <a:pt x="899" y="1466"/>
                  </a:cubicBezTo>
                  <a:cubicBezTo>
                    <a:pt x="890" y="1463"/>
                    <a:pt x="880" y="1460"/>
                    <a:pt x="872" y="1457"/>
                  </a:cubicBezTo>
                  <a:cubicBezTo>
                    <a:pt x="863" y="1454"/>
                    <a:pt x="854" y="1450"/>
                    <a:pt x="847" y="1446"/>
                  </a:cubicBezTo>
                  <a:cubicBezTo>
                    <a:pt x="844" y="1444"/>
                    <a:pt x="841" y="1441"/>
                    <a:pt x="839" y="1439"/>
                  </a:cubicBezTo>
                  <a:cubicBezTo>
                    <a:pt x="837" y="1438"/>
                    <a:pt x="837" y="1437"/>
                    <a:pt x="836" y="1437"/>
                  </a:cubicBezTo>
                  <a:cubicBezTo>
                    <a:pt x="836" y="1436"/>
                    <a:pt x="836" y="1436"/>
                    <a:pt x="836" y="1436"/>
                  </a:cubicBezTo>
                  <a:cubicBezTo>
                    <a:pt x="836" y="1436"/>
                    <a:pt x="836" y="1436"/>
                    <a:pt x="836" y="1436"/>
                  </a:cubicBezTo>
                  <a:cubicBezTo>
                    <a:pt x="836" y="1435"/>
                    <a:pt x="837" y="1433"/>
                    <a:pt x="839" y="1431"/>
                  </a:cubicBezTo>
                  <a:cubicBezTo>
                    <a:pt x="842" y="1429"/>
                    <a:pt x="845" y="1427"/>
                    <a:pt x="849" y="1425"/>
                  </a:cubicBezTo>
                  <a:cubicBezTo>
                    <a:pt x="852" y="1423"/>
                    <a:pt x="856" y="1421"/>
                    <a:pt x="860" y="1419"/>
                  </a:cubicBezTo>
                  <a:cubicBezTo>
                    <a:pt x="869" y="1415"/>
                    <a:pt x="878" y="1411"/>
                    <a:pt x="887" y="1408"/>
                  </a:cubicBezTo>
                  <a:cubicBezTo>
                    <a:pt x="874" y="1368"/>
                    <a:pt x="874" y="1368"/>
                    <a:pt x="874" y="1368"/>
                  </a:cubicBezTo>
                  <a:cubicBezTo>
                    <a:pt x="878" y="1367"/>
                    <a:pt x="880" y="1368"/>
                    <a:pt x="880" y="1368"/>
                  </a:cubicBezTo>
                  <a:cubicBezTo>
                    <a:pt x="881" y="1368"/>
                    <a:pt x="881" y="1368"/>
                    <a:pt x="881" y="1368"/>
                  </a:cubicBezTo>
                  <a:cubicBezTo>
                    <a:pt x="880" y="1368"/>
                    <a:pt x="880" y="1367"/>
                    <a:pt x="879" y="1367"/>
                  </a:cubicBezTo>
                  <a:cubicBezTo>
                    <a:pt x="877" y="1366"/>
                    <a:pt x="874" y="1365"/>
                    <a:pt x="871" y="1364"/>
                  </a:cubicBezTo>
                  <a:cubicBezTo>
                    <a:pt x="870" y="1364"/>
                    <a:pt x="870" y="1364"/>
                    <a:pt x="870" y="1364"/>
                  </a:cubicBezTo>
                  <a:cubicBezTo>
                    <a:pt x="868" y="1363"/>
                    <a:pt x="868" y="1363"/>
                    <a:pt x="868" y="1363"/>
                  </a:cubicBezTo>
                  <a:cubicBezTo>
                    <a:pt x="866" y="1362"/>
                    <a:pt x="866" y="1362"/>
                    <a:pt x="866" y="1362"/>
                  </a:cubicBezTo>
                  <a:cubicBezTo>
                    <a:pt x="861" y="1361"/>
                    <a:pt x="861" y="1361"/>
                    <a:pt x="861" y="1361"/>
                  </a:cubicBezTo>
                  <a:cubicBezTo>
                    <a:pt x="853" y="1358"/>
                    <a:pt x="853" y="1358"/>
                    <a:pt x="853" y="1358"/>
                  </a:cubicBezTo>
                  <a:cubicBezTo>
                    <a:pt x="849" y="1357"/>
                    <a:pt x="849" y="1357"/>
                    <a:pt x="849" y="1357"/>
                  </a:cubicBezTo>
                  <a:cubicBezTo>
                    <a:pt x="848" y="1357"/>
                    <a:pt x="848" y="1357"/>
                    <a:pt x="848" y="1357"/>
                  </a:cubicBezTo>
                  <a:cubicBezTo>
                    <a:pt x="847" y="1356"/>
                    <a:pt x="848" y="1357"/>
                    <a:pt x="847" y="1356"/>
                  </a:cubicBezTo>
                  <a:cubicBezTo>
                    <a:pt x="845" y="1356"/>
                    <a:pt x="845" y="1356"/>
                    <a:pt x="845" y="1356"/>
                  </a:cubicBezTo>
                  <a:cubicBezTo>
                    <a:pt x="837" y="1353"/>
                    <a:pt x="837" y="1353"/>
                    <a:pt x="837" y="1353"/>
                  </a:cubicBezTo>
                  <a:cubicBezTo>
                    <a:pt x="820" y="1347"/>
                    <a:pt x="820" y="1347"/>
                    <a:pt x="820" y="1347"/>
                  </a:cubicBezTo>
                  <a:cubicBezTo>
                    <a:pt x="812" y="1344"/>
                    <a:pt x="812" y="1344"/>
                    <a:pt x="812" y="1344"/>
                  </a:cubicBezTo>
                  <a:cubicBezTo>
                    <a:pt x="808" y="1343"/>
                    <a:pt x="808" y="1343"/>
                    <a:pt x="808" y="1343"/>
                  </a:cubicBezTo>
                  <a:cubicBezTo>
                    <a:pt x="804" y="1342"/>
                    <a:pt x="804" y="1342"/>
                    <a:pt x="804" y="1342"/>
                  </a:cubicBezTo>
                  <a:cubicBezTo>
                    <a:pt x="787" y="1335"/>
                    <a:pt x="787" y="1335"/>
                    <a:pt x="787" y="1335"/>
                  </a:cubicBezTo>
                  <a:cubicBezTo>
                    <a:pt x="771" y="1329"/>
                    <a:pt x="771" y="1329"/>
                    <a:pt x="771" y="1329"/>
                  </a:cubicBezTo>
                  <a:cubicBezTo>
                    <a:pt x="767" y="1328"/>
                    <a:pt x="767" y="1328"/>
                    <a:pt x="767" y="1328"/>
                  </a:cubicBezTo>
                  <a:cubicBezTo>
                    <a:pt x="765" y="1327"/>
                    <a:pt x="765" y="1327"/>
                    <a:pt x="765" y="1327"/>
                  </a:cubicBezTo>
                  <a:cubicBezTo>
                    <a:pt x="763" y="1326"/>
                    <a:pt x="763" y="1326"/>
                    <a:pt x="763" y="1326"/>
                  </a:cubicBezTo>
                  <a:cubicBezTo>
                    <a:pt x="755" y="1323"/>
                    <a:pt x="755" y="1323"/>
                    <a:pt x="755" y="1323"/>
                  </a:cubicBezTo>
                  <a:cubicBezTo>
                    <a:pt x="712" y="1306"/>
                    <a:pt x="670" y="1287"/>
                    <a:pt x="629" y="1265"/>
                  </a:cubicBezTo>
                  <a:cubicBezTo>
                    <a:pt x="619" y="1259"/>
                    <a:pt x="609" y="1254"/>
                    <a:pt x="599" y="1248"/>
                  </a:cubicBezTo>
                  <a:cubicBezTo>
                    <a:pt x="584" y="1239"/>
                    <a:pt x="584" y="1239"/>
                    <a:pt x="584" y="1239"/>
                  </a:cubicBezTo>
                  <a:cubicBezTo>
                    <a:pt x="579" y="1236"/>
                    <a:pt x="574" y="1233"/>
                    <a:pt x="570" y="1230"/>
                  </a:cubicBezTo>
                  <a:cubicBezTo>
                    <a:pt x="555" y="1220"/>
                    <a:pt x="555" y="1220"/>
                    <a:pt x="555" y="1220"/>
                  </a:cubicBezTo>
                  <a:cubicBezTo>
                    <a:pt x="550" y="1217"/>
                    <a:pt x="546" y="1214"/>
                    <a:pt x="541" y="1210"/>
                  </a:cubicBezTo>
                  <a:cubicBezTo>
                    <a:pt x="526" y="1200"/>
                    <a:pt x="526" y="1200"/>
                    <a:pt x="526" y="1200"/>
                  </a:cubicBezTo>
                  <a:cubicBezTo>
                    <a:pt x="525" y="1199"/>
                    <a:pt x="525" y="1199"/>
                    <a:pt x="525" y="1199"/>
                  </a:cubicBezTo>
                  <a:cubicBezTo>
                    <a:pt x="525" y="1199"/>
                    <a:pt x="525" y="1199"/>
                    <a:pt x="525" y="1199"/>
                  </a:cubicBezTo>
                  <a:cubicBezTo>
                    <a:pt x="523" y="1198"/>
                    <a:pt x="523" y="1198"/>
                    <a:pt x="523" y="1198"/>
                  </a:cubicBezTo>
                  <a:cubicBezTo>
                    <a:pt x="520" y="1195"/>
                    <a:pt x="520" y="1195"/>
                    <a:pt x="520" y="1195"/>
                  </a:cubicBezTo>
                  <a:cubicBezTo>
                    <a:pt x="513" y="1190"/>
                    <a:pt x="513" y="1190"/>
                    <a:pt x="513" y="1190"/>
                  </a:cubicBezTo>
                  <a:cubicBezTo>
                    <a:pt x="476" y="1162"/>
                    <a:pt x="441" y="1132"/>
                    <a:pt x="408" y="1099"/>
                  </a:cubicBezTo>
                  <a:cubicBezTo>
                    <a:pt x="391" y="1083"/>
                    <a:pt x="375" y="1067"/>
                    <a:pt x="359" y="1050"/>
                  </a:cubicBezTo>
                  <a:cubicBezTo>
                    <a:pt x="351" y="1041"/>
                    <a:pt x="343" y="1032"/>
                    <a:pt x="335" y="1024"/>
                  </a:cubicBezTo>
                  <a:cubicBezTo>
                    <a:pt x="324" y="1011"/>
                    <a:pt x="324" y="1011"/>
                    <a:pt x="324" y="1011"/>
                  </a:cubicBezTo>
                  <a:cubicBezTo>
                    <a:pt x="312" y="997"/>
                    <a:pt x="312" y="997"/>
                    <a:pt x="312" y="997"/>
                  </a:cubicBezTo>
                  <a:cubicBezTo>
                    <a:pt x="282" y="962"/>
                    <a:pt x="254" y="925"/>
                    <a:pt x="229" y="886"/>
                  </a:cubicBezTo>
                  <a:cubicBezTo>
                    <a:pt x="203" y="847"/>
                    <a:pt x="181" y="807"/>
                    <a:pt x="161" y="765"/>
                  </a:cubicBezTo>
                  <a:cubicBezTo>
                    <a:pt x="154" y="749"/>
                    <a:pt x="154" y="749"/>
                    <a:pt x="154" y="749"/>
                  </a:cubicBezTo>
                  <a:cubicBezTo>
                    <a:pt x="152" y="745"/>
                    <a:pt x="152" y="745"/>
                    <a:pt x="152" y="745"/>
                  </a:cubicBezTo>
                  <a:cubicBezTo>
                    <a:pt x="151" y="744"/>
                    <a:pt x="151" y="742"/>
                    <a:pt x="150" y="741"/>
                  </a:cubicBezTo>
                  <a:cubicBezTo>
                    <a:pt x="147" y="733"/>
                    <a:pt x="147" y="733"/>
                    <a:pt x="147" y="733"/>
                  </a:cubicBezTo>
                  <a:cubicBezTo>
                    <a:pt x="134" y="701"/>
                    <a:pt x="134" y="701"/>
                    <a:pt x="134" y="701"/>
                  </a:cubicBezTo>
                  <a:cubicBezTo>
                    <a:pt x="127" y="685"/>
                    <a:pt x="127" y="685"/>
                    <a:pt x="127" y="685"/>
                  </a:cubicBezTo>
                  <a:cubicBezTo>
                    <a:pt x="121" y="669"/>
                    <a:pt x="121" y="669"/>
                    <a:pt x="121" y="669"/>
                  </a:cubicBezTo>
                  <a:cubicBezTo>
                    <a:pt x="109" y="635"/>
                    <a:pt x="109" y="635"/>
                    <a:pt x="109" y="635"/>
                  </a:cubicBezTo>
                  <a:cubicBezTo>
                    <a:pt x="106" y="627"/>
                    <a:pt x="106" y="627"/>
                    <a:pt x="106" y="627"/>
                  </a:cubicBezTo>
                  <a:cubicBezTo>
                    <a:pt x="105" y="623"/>
                    <a:pt x="105" y="623"/>
                    <a:pt x="105" y="623"/>
                  </a:cubicBezTo>
                  <a:cubicBezTo>
                    <a:pt x="104" y="623"/>
                    <a:pt x="104" y="622"/>
                    <a:pt x="104" y="622"/>
                  </a:cubicBezTo>
                  <a:cubicBezTo>
                    <a:pt x="104" y="621"/>
                    <a:pt x="104" y="621"/>
                    <a:pt x="104" y="621"/>
                  </a:cubicBezTo>
                  <a:cubicBezTo>
                    <a:pt x="103" y="619"/>
                    <a:pt x="103" y="619"/>
                    <a:pt x="103" y="619"/>
                  </a:cubicBezTo>
                  <a:cubicBezTo>
                    <a:pt x="98" y="602"/>
                    <a:pt x="98" y="602"/>
                    <a:pt x="98" y="602"/>
                  </a:cubicBezTo>
                  <a:cubicBezTo>
                    <a:pt x="88" y="569"/>
                    <a:pt x="88" y="569"/>
                    <a:pt x="88" y="569"/>
                  </a:cubicBezTo>
                  <a:cubicBezTo>
                    <a:pt x="86" y="564"/>
                    <a:pt x="85" y="558"/>
                    <a:pt x="83" y="552"/>
                  </a:cubicBezTo>
                  <a:cubicBezTo>
                    <a:pt x="78" y="535"/>
                    <a:pt x="78" y="535"/>
                    <a:pt x="78" y="535"/>
                  </a:cubicBezTo>
                  <a:cubicBezTo>
                    <a:pt x="69" y="501"/>
                    <a:pt x="69" y="501"/>
                    <a:pt x="69" y="501"/>
                  </a:cubicBezTo>
                  <a:cubicBezTo>
                    <a:pt x="61" y="467"/>
                    <a:pt x="61" y="467"/>
                    <a:pt x="61" y="467"/>
                  </a:cubicBezTo>
                  <a:cubicBezTo>
                    <a:pt x="59" y="456"/>
                    <a:pt x="56" y="445"/>
                    <a:pt x="54" y="433"/>
                  </a:cubicBezTo>
                  <a:cubicBezTo>
                    <a:pt x="47" y="399"/>
                    <a:pt x="47" y="399"/>
                    <a:pt x="47" y="399"/>
                  </a:cubicBezTo>
                  <a:cubicBezTo>
                    <a:pt x="45" y="390"/>
                    <a:pt x="45" y="390"/>
                    <a:pt x="45" y="390"/>
                  </a:cubicBezTo>
                  <a:cubicBezTo>
                    <a:pt x="44" y="381"/>
                    <a:pt x="44" y="381"/>
                    <a:pt x="44" y="381"/>
                  </a:cubicBezTo>
                  <a:cubicBezTo>
                    <a:pt x="41" y="364"/>
                    <a:pt x="41" y="364"/>
                    <a:pt x="41" y="364"/>
                  </a:cubicBezTo>
                  <a:cubicBezTo>
                    <a:pt x="38" y="347"/>
                    <a:pt x="38" y="347"/>
                    <a:pt x="38" y="347"/>
                  </a:cubicBezTo>
                  <a:cubicBezTo>
                    <a:pt x="36" y="338"/>
                    <a:pt x="36" y="338"/>
                    <a:pt x="36" y="338"/>
                  </a:cubicBezTo>
                  <a:cubicBezTo>
                    <a:pt x="35" y="330"/>
                    <a:pt x="35" y="330"/>
                    <a:pt x="35" y="330"/>
                  </a:cubicBezTo>
                  <a:cubicBezTo>
                    <a:pt x="31" y="295"/>
                    <a:pt x="31" y="295"/>
                    <a:pt x="31" y="295"/>
                  </a:cubicBezTo>
                  <a:cubicBezTo>
                    <a:pt x="30" y="286"/>
                    <a:pt x="30" y="286"/>
                    <a:pt x="30" y="286"/>
                  </a:cubicBezTo>
                  <a:cubicBezTo>
                    <a:pt x="29" y="277"/>
                    <a:pt x="29" y="277"/>
                    <a:pt x="29" y="277"/>
                  </a:cubicBezTo>
                  <a:cubicBezTo>
                    <a:pt x="27" y="260"/>
                    <a:pt x="27" y="260"/>
                    <a:pt x="27" y="260"/>
                  </a:cubicBezTo>
                  <a:cubicBezTo>
                    <a:pt x="26" y="249"/>
                    <a:pt x="25" y="237"/>
                    <a:pt x="24" y="225"/>
                  </a:cubicBezTo>
                  <a:cubicBezTo>
                    <a:pt x="22" y="190"/>
                    <a:pt x="22" y="190"/>
                    <a:pt x="22" y="190"/>
                  </a:cubicBezTo>
                  <a:cubicBezTo>
                    <a:pt x="21" y="155"/>
                    <a:pt x="21" y="155"/>
                    <a:pt x="21" y="155"/>
                  </a:cubicBezTo>
                  <a:cubicBezTo>
                    <a:pt x="21" y="146"/>
                    <a:pt x="21" y="146"/>
                    <a:pt x="21" y="146"/>
                  </a:cubicBezTo>
                  <a:cubicBezTo>
                    <a:pt x="21" y="138"/>
                    <a:pt x="21" y="138"/>
                    <a:pt x="21" y="138"/>
                  </a:cubicBezTo>
                  <a:cubicBezTo>
                    <a:pt x="21" y="129"/>
                    <a:pt x="21" y="129"/>
                    <a:pt x="21" y="129"/>
                  </a:cubicBezTo>
                  <a:cubicBezTo>
                    <a:pt x="21" y="124"/>
                    <a:pt x="21" y="124"/>
                    <a:pt x="21" y="124"/>
                  </a:cubicBezTo>
                  <a:cubicBezTo>
                    <a:pt x="21" y="122"/>
                    <a:pt x="21" y="122"/>
                    <a:pt x="21" y="122"/>
                  </a:cubicBezTo>
                  <a:cubicBezTo>
                    <a:pt x="21" y="122"/>
                    <a:pt x="21" y="122"/>
                    <a:pt x="21" y="122"/>
                  </a:cubicBezTo>
                  <a:cubicBezTo>
                    <a:pt x="27" y="125"/>
                    <a:pt x="27" y="125"/>
                    <a:pt x="27" y="125"/>
                  </a:cubicBezTo>
                  <a:cubicBezTo>
                    <a:pt x="108" y="174"/>
                    <a:pt x="194" y="214"/>
                    <a:pt x="284" y="245"/>
                  </a:cubicBezTo>
                  <a:cubicBezTo>
                    <a:pt x="288" y="246"/>
                    <a:pt x="288" y="246"/>
                    <a:pt x="288" y="246"/>
                  </a:cubicBezTo>
                  <a:cubicBezTo>
                    <a:pt x="290" y="247"/>
                    <a:pt x="290" y="247"/>
                    <a:pt x="290" y="247"/>
                  </a:cubicBezTo>
                  <a:cubicBezTo>
                    <a:pt x="292" y="247"/>
                    <a:pt x="292" y="247"/>
                    <a:pt x="292" y="247"/>
                  </a:cubicBezTo>
                  <a:cubicBezTo>
                    <a:pt x="293" y="248"/>
                    <a:pt x="293" y="248"/>
                    <a:pt x="293" y="248"/>
                  </a:cubicBezTo>
                  <a:cubicBezTo>
                    <a:pt x="301" y="250"/>
                    <a:pt x="301" y="250"/>
                    <a:pt x="301" y="250"/>
                  </a:cubicBezTo>
                  <a:cubicBezTo>
                    <a:pt x="318" y="256"/>
                    <a:pt x="318" y="256"/>
                    <a:pt x="318" y="256"/>
                  </a:cubicBezTo>
                  <a:cubicBezTo>
                    <a:pt x="326" y="258"/>
                    <a:pt x="326" y="258"/>
                    <a:pt x="326" y="258"/>
                  </a:cubicBezTo>
                  <a:cubicBezTo>
                    <a:pt x="331" y="260"/>
                    <a:pt x="331" y="260"/>
                    <a:pt x="331" y="260"/>
                  </a:cubicBezTo>
                  <a:cubicBezTo>
                    <a:pt x="332" y="260"/>
                    <a:pt x="332" y="260"/>
                    <a:pt x="332" y="260"/>
                  </a:cubicBezTo>
                  <a:cubicBezTo>
                    <a:pt x="333" y="260"/>
                    <a:pt x="333" y="260"/>
                    <a:pt x="333" y="260"/>
                  </a:cubicBezTo>
                  <a:cubicBezTo>
                    <a:pt x="335" y="261"/>
                    <a:pt x="335" y="261"/>
                    <a:pt x="335" y="261"/>
                  </a:cubicBezTo>
                  <a:cubicBezTo>
                    <a:pt x="352" y="266"/>
                    <a:pt x="352" y="266"/>
                    <a:pt x="352" y="266"/>
                  </a:cubicBezTo>
                  <a:cubicBezTo>
                    <a:pt x="369" y="270"/>
                    <a:pt x="369" y="270"/>
                    <a:pt x="369" y="270"/>
                  </a:cubicBezTo>
                  <a:cubicBezTo>
                    <a:pt x="373" y="272"/>
                    <a:pt x="373" y="272"/>
                    <a:pt x="373" y="272"/>
                  </a:cubicBezTo>
                  <a:cubicBezTo>
                    <a:pt x="376" y="272"/>
                    <a:pt x="376" y="272"/>
                    <a:pt x="376" y="272"/>
                  </a:cubicBezTo>
                  <a:cubicBezTo>
                    <a:pt x="378" y="273"/>
                    <a:pt x="378" y="273"/>
                    <a:pt x="378" y="273"/>
                  </a:cubicBezTo>
                  <a:cubicBezTo>
                    <a:pt x="387" y="275"/>
                    <a:pt x="387" y="275"/>
                    <a:pt x="387" y="275"/>
                  </a:cubicBezTo>
                  <a:cubicBezTo>
                    <a:pt x="421" y="283"/>
                    <a:pt x="421" y="283"/>
                    <a:pt x="421" y="283"/>
                  </a:cubicBezTo>
                  <a:cubicBezTo>
                    <a:pt x="456" y="290"/>
                    <a:pt x="456" y="290"/>
                    <a:pt x="456" y="290"/>
                  </a:cubicBezTo>
                  <a:cubicBezTo>
                    <a:pt x="473" y="293"/>
                    <a:pt x="473" y="293"/>
                    <a:pt x="473" y="293"/>
                  </a:cubicBezTo>
                  <a:cubicBezTo>
                    <a:pt x="491" y="296"/>
                    <a:pt x="491" y="296"/>
                    <a:pt x="491" y="296"/>
                  </a:cubicBezTo>
                  <a:cubicBezTo>
                    <a:pt x="526" y="302"/>
                    <a:pt x="526" y="302"/>
                    <a:pt x="526" y="302"/>
                  </a:cubicBezTo>
                  <a:cubicBezTo>
                    <a:pt x="538" y="304"/>
                    <a:pt x="549" y="305"/>
                    <a:pt x="561" y="307"/>
                  </a:cubicBezTo>
                  <a:cubicBezTo>
                    <a:pt x="654" y="319"/>
                    <a:pt x="748" y="325"/>
                    <a:pt x="842" y="332"/>
                  </a:cubicBezTo>
                  <a:cubicBezTo>
                    <a:pt x="854" y="332"/>
                    <a:pt x="866" y="333"/>
                    <a:pt x="878" y="333"/>
                  </a:cubicBezTo>
                  <a:cubicBezTo>
                    <a:pt x="913" y="334"/>
                    <a:pt x="913" y="334"/>
                    <a:pt x="913" y="334"/>
                  </a:cubicBezTo>
                  <a:cubicBezTo>
                    <a:pt x="937" y="335"/>
                    <a:pt x="960" y="335"/>
                    <a:pt x="984" y="335"/>
                  </a:cubicBezTo>
                  <a:cubicBezTo>
                    <a:pt x="1031" y="336"/>
                    <a:pt x="1078" y="336"/>
                    <a:pt x="1125" y="336"/>
                  </a:cubicBezTo>
                  <a:cubicBezTo>
                    <a:pt x="1219" y="336"/>
                    <a:pt x="1313" y="333"/>
                    <a:pt x="1407" y="328"/>
                  </a:cubicBezTo>
                  <a:cubicBezTo>
                    <a:pt x="1454" y="326"/>
                    <a:pt x="1501" y="323"/>
                    <a:pt x="1548" y="320"/>
                  </a:cubicBezTo>
                  <a:cubicBezTo>
                    <a:pt x="1595" y="316"/>
                    <a:pt x="1642" y="312"/>
                    <a:pt x="1689" y="306"/>
                  </a:cubicBezTo>
                  <a:cubicBezTo>
                    <a:pt x="1782" y="296"/>
                    <a:pt x="1876" y="282"/>
                    <a:pt x="1968" y="262"/>
                  </a:cubicBezTo>
                  <a:cubicBezTo>
                    <a:pt x="2014" y="252"/>
                    <a:pt x="2059" y="240"/>
                    <a:pt x="2104" y="226"/>
                  </a:cubicBezTo>
                  <a:cubicBezTo>
                    <a:pt x="2149" y="211"/>
                    <a:pt x="2193" y="194"/>
                    <a:pt x="2235" y="173"/>
                  </a:cubicBezTo>
                  <a:cubicBezTo>
                    <a:pt x="2240" y="170"/>
                    <a:pt x="2245" y="167"/>
                    <a:pt x="2250" y="164"/>
                  </a:cubicBezTo>
                  <a:cubicBezTo>
                    <a:pt x="2266" y="155"/>
                    <a:pt x="2266" y="155"/>
                    <a:pt x="2266" y="155"/>
                  </a:cubicBezTo>
                  <a:cubicBezTo>
                    <a:pt x="2296" y="137"/>
                    <a:pt x="2296" y="137"/>
                    <a:pt x="2296" y="137"/>
                  </a:cubicBezTo>
                  <a:cubicBezTo>
                    <a:pt x="2316" y="125"/>
                    <a:pt x="2336" y="112"/>
                    <a:pt x="2356" y="100"/>
                  </a:cubicBezTo>
                  <a:cubicBezTo>
                    <a:pt x="2376" y="88"/>
                    <a:pt x="2397" y="76"/>
                    <a:pt x="2417" y="65"/>
                  </a:cubicBezTo>
                  <a:cubicBezTo>
                    <a:pt x="2438" y="54"/>
                    <a:pt x="2460" y="44"/>
                    <a:pt x="2481" y="35"/>
                  </a:cubicBezTo>
                  <a:cubicBezTo>
                    <a:pt x="2503" y="27"/>
                    <a:pt x="2525" y="19"/>
                    <a:pt x="2548" y="14"/>
                  </a:cubicBezTo>
                  <a:cubicBezTo>
                    <a:pt x="2554" y="12"/>
                    <a:pt x="2560" y="11"/>
                    <a:pt x="2566" y="10"/>
                  </a:cubicBezTo>
                  <a:cubicBezTo>
                    <a:pt x="2574" y="8"/>
                    <a:pt x="2574" y="8"/>
                    <a:pt x="2574" y="8"/>
                  </a:cubicBezTo>
                  <a:cubicBezTo>
                    <a:pt x="2577" y="7"/>
                    <a:pt x="2580" y="7"/>
                    <a:pt x="2583" y="7"/>
                  </a:cubicBezTo>
                  <a:cubicBezTo>
                    <a:pt x="2600" y="4"/>
                    <a:pt x="2600" y="4"/>
                    <a:pt x="2600" y="4"/>
                  </a:cubicBezTo>
                  <a:cubicBezTo>
                    <a:pt x="2618" y="3"/>
                    <a:pt x="2618" y="3"/>
                    <a:pt x="2618" y="3"/>
                  </a:cubicBezTo>
                  <a:cubicBezTo>
                    <a:pt x="2665" y="0"/>
                    <a:pt x="2712" y="7"/>
                    <a:pt x="2757" y="22"/>
                  </a:cubicBezTo>
                  <a:cubicBezTo>
                    <a:pt x="2712" y="7"/>
                    <a:pt x="2665" y="0"/>
                    <a:pt x="2618" y="3"/>
                  </a:cubicBezTo>
                  <a:cubicBezTo>
                    <a:pt x="2600" y="4"/>
                    <a:pt x="2600" y="4"/>
                    <a:pt x="2600" y="4"/>
                  </a:cubicBezTo>
                  <a:cubicBezTo>
                    <a:pt x="2583" y="6"/>
                    <a:pt x="2583" y="6"/>
                    <a:pt x="2583" y="6"/>
                  </a:cubicBezTo>
                  <a:cubicBezTo>
                    <a:pt x="2580" y="7"/>
                    <a:pt x="2577" y="7"/>
                    <a:pt x="2574" y="8"/>
                  </a:cubicBezTo>
                  <a:cubicBezTo>
                    <a:pt x="2566" y="10"/>
                    <a:pt x="2566" y="10"/>
                    <a:pt x="2566" y="10"/>
                  </a:cubicBezTo>
                  <a:cubicBezTo>
                    <a:pt x="2560" y="11"/>
                    <a:pt x="2554" y="12"/>
                    <a:pt x="2548" y="13"/>
                  </a:cubicBezTo>
                  <a:cubicBezTo>
                    <a:pt x="2525" y="19"/>
                    <a:pt x="2503" y="26"/>
                    <a:pt x="2481" y="35"/>
                  </a:cubicBezTo>
                  <a:cubicBezTo>
                    <a:pt x="2459" y="44"/>
                    <a:pt x="2438" y="54"/>
                    <a:pt x="2417" y="65"/>
                  </a:cubicBezTo>
                  <a:cubicBezTo>
                    <a:pt x="2396" y="76"/>
                    <a:pt x="2376" y="87"/>
                    <a:pt x="2356" y="100"/>
                  </a:cubicBezTo>
                  <a:cubicBezTo>
                    <a:pt x="2336" y="112"/>
                    <a:pt x="2316" y="124"/>
                    <a:pt x="2296" y="136"/>
                  </a:cubicBezTo>
                  <a:cubicBezTo>
                    <a:pt x="2265" y="155"/>
                    <a:pt x="2265" y="155"/>
                    <a:pt x="2265" y="155"/>
                  </a:cubicBezTo>
                  <a:cubicBezTo>
                    <a:pt x="2250" y="163"/>
                    <a:pt x="2250" y="163"/>
                    <a:pt x="2250" y="163"/>
                  </a:cubicBezTo>
                  <a:cubicBezTo>
                    <a:pt x="2245" y="166"/>
                    <a:pt x="2240" y="169"/>
                    <a:pt x="2235" y="172"/>
                  </a:cubicBezTo>
                  <a:cubicBezTo>
                    <a:pt x="2193" y="193"/>
                    <a:pt x="2149" y="210"/>
                    <a:pt x="2104" y="224"/>
                  </a:cubicBezTo>
                  <a:cubicBezTo>
                    <a:pt x="2059" y="238"/>
                    <a:pt x="2013" y="250"/>
                    <a:pt x="1967" y="260"/>
                  </a:cubicBezTo>
                  <a:cubicBezTo>
                    <a:pt x="1921" y="270"/>
                    <a:pt x="1875" y="278"/>
                    <a:pt x="1828" y="285"/>
                  </a:cubicBezTo>
                  <a:cubicBezTo>
                    <a:pt x="1782" y="292"/>
                    <a:pt x="1735" y="298"/>
                    <a:pt x="1689" y="303"/>
                  </a:cubicBezTo>
                  <a:cubicBezTo>
                    <a:pt x="1642" y="308"/>
                    <a:pt x="1595" y="312"/>
                    <a:pt x="1548" y="315"/>
                  </a:cubicBezTo>
                  <a:cubicBezTo>
                    <a:pt x="1501" y="319"/>
                    <a:pt x="1454" y="321"/>
                    <a:pt x="1407" y="323"/>
                  </a:cubicBezTo>
                  <a:cubicBezTo>
                    <a:pt x="1313" y="327"/>
                    <a:pt x="1219" y="329"/>
                    <a:pt x="1125" y="328"/>
                  </a:cubicBezTo>
                  <a:cubicBezTo>
                    <a:pt x="1031" y="328"/>
                    <a:pt x="937" y="326"/>
                    <a:pt x="843" y="321"/>
                  </a:cubicBezTo>
                  <a:cubicBezTo>
                    <a:pt x="749" y="314"/>
                    <a:pt x="656" y="306"/>
                    <a:pt x="563" y="293"/>
                  </a:cubicBezTo>
                  <a:cubicBezTo>
                    <a:pt x="551" y="291"/>
                    <a:pt x="539" y="290"/>
                    <a:pt x="528" y="288"/>
                  </a:cubicBezTo>
                  <a:cubicBezTo>
                    <a:pt x="493" y="282"/>
                    <a:pt x="493" y="282"/>
                    <a:pt x="493" y="282"/>
                  </a:cubicBezTo>
                  <a:cubicBezTo>
                    <a:pt x="476" y="279"/>
                    <a:pt x="476" y="279"/>
                    <a:pt x="476" y="279"/>
                  </a:cubicBezTo>
                  <a:cubicBezTo>
                    <a:pt x="459" y="275"/>
                    <a:pt x="459" y="275"/>
                    <a:pt x="459" y="275"/>
                  </a:cubicBezTo>
                  <a:cubicBezTo>
                    <a:pt x="425" y="268"/>
                    <a:pt x="425" y="268"/>
                    <a:pt x="425" y="268"/>
                  </a:cubicBezTo>
                  <a:cubicBezTo>
                    <a:pt x="390" y="260"/>
                    <a:pt x="390" y="260"/>
                    <a:pt x="390" y="260"/>
                  </a:cubicBezTo>
                  <a:cubicBezTo>
                    <a:pt x="382" y="258"/>
                    <a:pt x="382" y="258"/>
                    <a:pt x="382" y="258"/>
                  </a:cubicBezTo>
                  <a:cubicBezTo>
                    <a:pt x="380" y="257"/>
                    <a:pt x="380" y="257"/>
                    <a:pt x="380" y="257"/>
                  </a:cubicBezTo>
                  <a:cubicBezTo>
                    <a:pt x="379" y="257"/>
                    <a:pt x="379" y="257"/>
                    <a:pt x="379" y="257"/>
                  </a:cubicBezTo>
                  <a:cubicBezTo>
                    <a:pt x="378" y="257"/>
                    <a:pt x="378" y="257"/>
                    <a:pt x="378" y="257"/>
                  </a:cubicBezTo>
                  <a:cubicBezTo>
                    <a:pt x="373" y="255"/>
                    <a:pt x="373" y="255"/>
                    <a:pt x="373" y="255"/>
                  </a:cubicBezTo>
                  <a:cubicBezTo>
                    <a:pt x="357" y="250"/>
                    <a:pt x="357" y="250"/>
                    <a:pt x="357" y="250"/>
                  </a:cubicBezTo>
                  <a:cubicBezTo>
                    <a:pt x="340" y="246"/>
                    <a:pt x="340" y="246"/>
                    <a:pt x="340" y="246"/>
                  </a:cubicBezTo>
                  <a:cubicBezTo>
                    <a:pt x="337" y="245"/>
                    <a:pt x="337" y="245"/>
                    <a:pt x="337" y="245"/>
                  </a:cubicBezTo>
                  <a:cubicBezTo>
                    <a:pt x="336" y="245"/>
                    <a:pt x="336" y="245"/>
                    <a:pt x="336" y="245"/>
                  </a:cubicBezTo>
                  <a:cubicBezTo>
                    <a:pt x="337" y="245"/>
                    <a:pt x="336" y="244"/>
                    <a:pt x="336" y="244"/>
                  </a:cubicBezTo>
                  <a:cubicBezTo>
                    <a:pt x="331" y="243"/>
                    <a:pt x="331" y="243"/>
                    <a:pt x="331" y="243"/>
                  </a:cubicBezTo>
                  <a:cubicBezTo>
                    <a:pt x="323" y="240"/>
                    <a:pt x="323" y="240"/>
                    <a:pt x="323" y="240"/>
                  </a:cubicBezTo>
                  <a:cubicBezTo>
                    <a:pt x="306" y="235"/>
                    <a:pt x="306" y="235"/>
                    <a:pt x="306" y="235"/>
                  </a:cubicBezTo>
                  <a:cubicBezTo>
                    <a:pt x="298" y="232"/>
                    <a:pt x="298" y="232"/>
                    <a:pt x="298" y="232"/>
                  </a:cubicBezTo>
                  <a:cubicBezTo>
                    <a:pt x="297" y="232"/>
                    <a:pt x="297" y="232"/>
                    <a:pt x="297" y="232"/>
                  </a:cubicBezTo>
                  <a:cubicBezTo>
                    <a:pt x="296" y="231"/>
                    <a:pt x="296" y="231"/>
                    <a:pt x="296" y="231"/>
                  </a:cubicBezTo>
                  <a:cubicBezTo>
                    <a:pt x="294" y="231"/>
                    <a:pt x="294" y="231"/>
                    <a:pt x="294" y="231"/>
                  </a:cubicBezTo>
                  <a:cubicBezTo>
                    <a:pt x="290" y="229"/>
                    <a:pt x="290" y="229"/>
                    <a:pt x="290" y="229"/>
                  </a:cubicBezTo>
                  <a:cubicBezTo>
                    <a:pt x="202" y="198"/>
                    <a:pt x="117" y="157"/>
                    <a:pt x="37" y="108"/>
                  </a:cubicBezTo>
                  <a:cubicBezTo>
                    <a:pt x="30" y="103"/>
                    <a:pt x="30" y="103"/>
                    <a:pt x="30" y="103"/>
                  </a:cubicBezTo>
                  <a:cubicBezTo>
                    <a:pt x="26" y="101"/>
                    <a:pt x="26" y="101"/>
                    <a:pt x="26" y="101"/>
                  </a:cubicBezTo>
                  <a:cubicBezTo>
                    <a:pt x="24" y="100"/>
                    <a:pt x="24" y="100"/>
                    <a:pt x="24" y="100"/>
                  </a:cubicBezTo>
                  <a:cubicBezTo>
                    <a:pt x="24" y="100"/>
                    <a:pt x="22" y="99"/>
                    <a:pt x="21" y="98"/>
                  </a:cubicBezTo>
                  <a:cubicBezTo>
                    <a:pt x="20" y="98"/>
                    <a:pt x="19" y="98"/>
                    <a:pt x="18" y="97"/>
                  </a:cubicBezTo>
                  <a:cubicBezTo>
                    <a:pt x="17" y="97"/>
                    <a:pt x="17" y="97"/>
                    <a:pt x="15" y="97"/>
                  </a:cubicBezTo>
                  <a:cubicBezTo>
                    <a:pt x="14" y="97"/>
                    <a:pt x="13" y="97"/>
                    <a:pt x="12" y="97"/>
                  </a:cubicBezTo>
                  <a:cubicBezTo>
                    <a:pt x="11" y="97"/>
                    <a:pt x="8" y="98"/>
                    <a:pt x="9" y="98"/>
                  </a:cubicBezTo>
                  <a:cubicBezTo>
                    <a:pt x="8" y="98"/>
                    <a:pt x="5" y="100"/>
                    <a:pt x="5" y="101"/>
                  </a:cubicBezTo>
                  <a:cubicBezTo>
                    <a:pt x="4" y="102"/>
                    <a:pt x="3" y="103"/>
                    <a:pt x="2" y="104"/>
                  </a:cubicBezTo>
                  <a:cubicBezTo>
                    <a:pt x="1" y="106"/>
                    <a:pt x="1" y="108"/>
                    <a:pt x="1" y="109"/>
                  </a:cubicBezTo>
                  <a:cubicBezTo>
                    <a:pt x="0" y="112"/>
                    <a:pt x="0" y="114"/>
                    <a:pt x="0" y="116"/>
                  </a:cubicBezTo>
                  <a:cubicBezTo>
                    <a:pt x="0" y="118"/>
                    <a:pt x="0" y="119"/>
                    <a:pt x="0" y="121"/>
                  </a:cubicBezTo>
                  <a:cubicBezTo>
                    <a:pt x="0" y="138"/>
                    <a:pt x="0" y="138"/>
                    <a:pt x="0" y="138"/>
                  </a:cubicBezTo>
                  <a:cubicBezTo>
                    <a:pt x="0" y="146"/>
                    <a:pt x="0" y="146"/>
                    <a:pt x="0" y="146"/>
                  </a:cubicBezTo>
                  <a:cubicBezTo>
                    <a:pt x="0" y="156"/>
                    <a:pt x="0" y="156"/>
                    <a:pt x="0" y="156"/>
                  </a:cubicBezTo>
                  <a:cubicBezTo>
                    <a:pt x="1" y="191"/>
                    <a:pt x="1" y="191"/>
                    <a:pt x="1" y="191"/>
                  </a:cubicBezTo>
                  <a:cubicBezTo>
                    <a:pt x="2" y="226"/>
                    <a:pt x="2" y="226"/>
                    <a:pt x="2" y="226"/>
                  </a:cubicBezTo>
                  <a:cubicBezTo>
                    <a:pt x="3" y="238"/>
                    <a:pt x="4" y="250"/>
                    <a:pt x="5" y="262"/>
                  </a:cubicBezTo>
                  <a:cubicBezTo>
                    <a:pt x="6" y="280"/>
                    <a:pt x="6" y="280"/>
                    <a:pt x="6" y="280"/>
                  </a:cubicBezTo>
                  <a:cubicBezTo>
                    <a:pt x="7" y="289"/>
                    <a:pt x="7" y="289"/>
                    <a:pt x="7" y="289"/>
                  </a:cubicBezTo>
                  <a:cubicBezTo>
                    <a:pt x="8" y="297"/>
                    <a:pt x="8" y="297"/>
                    <a:pt x="8" y="297"/>
                  </a:cubicBezTo>
                  <a:cubicBezTo>
                    <a:pt x="12" y="333"/>
                    <a:pt x="12" y="333"/>
                    <a:pt x="12" y="333"/>
                  </a:cubicBezTo>
                  <a:cubicBezTo>
                    <a:pt x="13" y="341"/>
                    <a:pt x="13" y="341"/>
                    <a:pt x="13" y="341"/>
                  </a:cubicBezTo>
                  <a:cubicBezTo>
                    <a:pt x="14" y="350"/>
                    <a:pt x="14" y="350"/>
                    <a:pt x="14" y="350"/>
                  </a:cubicBezTo>
                  <a:cubicBezTo>
                    <a:pt x="17" y="368"/>
                    <a:pt x="17" y="368"/>
                    <a:pt x="17" y="368"/>
                  </a:cubicBezTo>
                  <a:cubicBezTo>
                    <a:pt x="20" y="385"/>
                    <a:pt x="20" y="385"/>
                    <a:pt x="20" y="385"/>
                  </a:cubicBezTo>
                  <a:cubicBezTo>
                    <a:pt x="21" y="394"/>
                    <a:pt x="21" y="394"/>
                    <a:pt x="21" y="394"/>
                  </a:cubicBezTo>
                  <a:cubicBezTo>
                    <a:pt x="23" y="403"/>
                    <a:pt x="23" y="403"/>
                    <a:pt x="23" y="403"/>
                  </a:cubicBezTo>
                  <a:cubicBezTo>
                    <a:pt x="29" y="438"/>
                    <a:pt x="29" y="438"/>
                    <a:pt x="29" y="438"/>
                  </a:cubicBezTo>
                  <a:cubicBezTo>
                    <a:pt x="31" y="449"/>
                    <a:pt x="34" y="461"/>
                    <a:pt x="36" y="473"/>
                  </a:cubicBezTo>
                  <a:cubicBezTo>
                    <a:pt x="44" y="507"/>
                    <a:pt x="44" y="507"/>
                    <a:pt x="44" y="507"/>
                  </a:cubicBezTo>
                  <a:cubicBezTo>
                    <a:pt x="53" y="542"/>
                    <a:pt x="53" y="542"/>
                    <a:pt x="53" y="542"/>
                  </a:cubicBezTo>
                  <a:cubicBezTo>
                    <a:pt x="57" y="559"/>
                    <a:pt x="57" y="559"/>
                    <a:pt x="57" y="559"/>
                  </a:cubicBezTo>
                  <a:cubicBezTo>
                    <a:pt x="59" y="565"/>
                    <a:pt x="60" y="570"/>
                    <a:pt x="62" y="576"/>
                  </a:cubicBezTo>
                  <a:cubicBezTo>
                    <a:pt x="72" y="610"/>
                    <a:pt x="72" y="610"/>
                    <a:pt x="72" y="610"/>
                  </a:cubicBezTo>
                  <a:cubicBezTo>
                    <a:pt x="77" y="627"/>
                    <a:pt x="77" y="627"/>
                    <a:pt x="77" y="627"/>
                  </a:cubicBezTo>
                  <a:cubicBezTo>
                    <a:pt x="78" y="630"/>
                    <a:pt x="78" y="630"/>
                    <a:pt x="78" y="630"/>
                  </a:cubicBezTo>
                  <a:cubicBezTo>
                    <a:pt x="78" y="631"/>
                    <a:pt x="78" y="631"/>
                    <a:pt x="78" y="631"/>
                  </a:cubicBezTo>
                  <a:cubicBezTo>
                    <a:pt x="79" y="632"/>
                    <a:pt x="79" y="632"/>
                    <a:pt x="79" y="632"/>
                  </a:cubicBezTo>
                  <a:cubicBezTo>
                    <a:pt x="80" y="636"/>
                    <a:pt x="80" y="636"/>
                    <a:pt x="80" y="636"/>
                  </a:cubicBezTo>
                  <a:cubicBezTo>
                    <a:pt x="83" y="645"/>
                    <a:pt x="83" y="645"/>
                    <a:pt x="83" y="645"/>
                  </a:cubicBezTo>
                  <a:cubicBezTo>
                    <a:pt x="94" y="678"/>
                    <a:pt x="94" y="678"/>
                    <a:pt x="94" y="678"/>
                  </a:cubicBezTo>
                  <a:cubicBezTo>
                    <a:pt x="100" y="695"/>
                    <a:pt x="100" y="695"/>
                    <a:pt x="100" y="695"/>
                  </a:cubicBezTo>
                  <a:cubicBezTo>
                    <a:pt x="107" y="711"/>
                    <a:pt x="107" y="711"/>
                    <a:pt x="107" y="711"/>
                  </a:cubicBezTo>
                  <a:cubicBezTo>
                    <a:pt x="120" y="745"/>
                    <a:pt x="120" y="745"/>
                    <a:pt x="120" y="745"/>
                  </a:cubicBezTo>
                  <a:cubicBezTo>
                    <a:pt x="123" y="753"/>
                    <a:pt x="123" y="753"/>
                    <a:pt x="123" y="753"/>
                  </a:cubicBezTo>
                  <a:cubicBezTo>
                    <a:pt x="124" y="754"/>
                    <a:pt x="124" y="755"/>
                    <a:pt x="125" y="757"/>
                  </a:cubicBezTo>
                  <a:cubicBezTo>
                    <a:pt x="127" y="761"/>
                    <a:pt x="127" y="761"/>
                    <a:pt x="127" y="761"/>
                  </a:cubicBezTo>
                  <a:cubicBezTo>
                    <a:pt x="134" y="777"/>
                    <a:pt x="134" y="777"/>
                    <a:pt x="134" y="777"/>
                  </a:cubicBezTo>
                  <a:cubicBezTo>
                    <a:pt x="154" y="821"/>
                    <a:pt x="177" y="863"/>
                    <a:pt x="202" y="903"/>
                  </a:cubicBezTo>
                  <a:cubicBezTo>
                    <a:pt x="228" y="944"/>
                    <a:pt x="257" y="982"/>
                    <a:pt x="287" y="1019"/>
                  </a:cubicBezTo>
                  <a:cubicBezTo>
                    <a:pt x="298" y="1032"/>
                    <a:pt x="298" y="1032"/>
                    <a:pt x="298" y="1032"/>
                  </a:cubicBezTo>
                  <a:cubicBezTo>
                    <a:pt x="310" y="1046"/>
                    <a:pt x="310" y="1046"/>
                    <a:pt x="310" y="1046"/>
                  </a:cubicBezTo>
                  <a:cubicBezTo>
                    <a:pt x="318" y="1055"/>
                    <a:pt x="325" y="1064"/>
                    <a:pt x="334" y="1073"/>
                  </a:cubicBezTo>
                  <a:cubicBezTo>
                    <a:pt x="349" y="1090"/>
                    <a:pt x="366" y="1108"/>
                    <a:pt x="383" y="1124"/>
                  </a:cubicBezTo>
                  <a:cubicBezTo>
                    <a:pt x="451" y="1192"/>
                    <a:pt x="526" y="1252"/>
                    <a:pt x="610" y="1299"/>
                  </a:cubicBezTo>
                  <a:cubicBezTo>
                    <a:pt x="652" y="1322"/>
                    <a:pt x="695" y="1343"/>
                    <a:pt x="740" y="1361"/>
                  </a:cubicBezTo>
                  <a:cubicBezTo>
                    <a:pt x="748" y="1364"/>
                    <a:pt x="748" y="1364"/>
                    <a:pt x="748" y="1364"/>
                  </a:cubicBezTo>
                  <a:cubicBezTo>
                    <a:pt x="750" y="1365"/>
                    <a:pt x="750" y="1365"/>
                    <a:pt x="750" y="1365"/>
                  </a:cubicBezTo>
                  <a:cubicBezTo>
                    <a:pt x="752" y="1366"/>
                    <a:pt x="752" y="1366"/>
                    <a:pt x="752" y="1366"/>
                  </a:cubicBezTo>
                  <a:cubicBezTo>
                    <a:pt x="757" y="1367"/>
                    <a:pt x="757" y="1367"/>
                    <a:pt x="757" y="1367"/>
                  </a:cubicBezTo>
                  <a:cubicBezTo>
                    <a:pt x="773" y="1374"/>
                    <a:pt x="773" y="1374"/>
                    <a:pt x="773" y="1374"/>
                  </a:cubicBezTo>
                  <a:cubicBezTo>
                    <a:pt x="789" y="1380"/>
                    <a:pt x="789" y="1380"/>
                    <a:pt x="789" y="1380"/>
                  </a:cubicBezTo>
                  <a:cubicBezTo>
                    <a:pt x="794" y="1382"/>
                    <a:pt x="794" y="1382"/>
                    <a:pt x="794" y="1382"/>
                  </a:cubicBezTo>
                  <a:cubicBezTo>
                    <a:pt x="798" y="1383"/>
                    <a:pt x="798" y="1383"/>
                    <a:pt x="798" y="1383"/>
                  </a:cubicBezTo>
                  <a:cubicBezTo>
                    <a:pt x="807" y="1386"/>
                    <a:pt x="807" y="1386"/>
                    <a:pt x="807" y="1386"/>
                  </a:cubicBezTo>
                  <a:cubicBezTo>
                    <a:pt x="822" y="1391"/>
                    <a:pt x="822" y="1391"/>
                    <a:pt x="822" y="1391"/>
                  </a:cubicBezTo>
                  <a:cubicBezTo>
                    <a:pt x="818" y="1394"/>
                    <a:pt x="815" y="1396"/>
                    <a:pt x="811" y="1399"/>
                  </a:cubicBezTo>
                  <a:cubicBezTo>
                    <a:pt x="806" y="1404"/>
                    <a:pt x="800" y="1410"/>
                    <a:pt x="796" y="1419"/>
                  </a:cubicBezTo>
                  <a:cubicBezTo>
                    <a:pt x="795" y="1422"/>
                    <a:pt x="795" y="1422"/>
                    <a:pt x="795" y="1422"/>
                  </a:cubicBezTo>
                  <a:cubicBezTo>
                    <a:pt x="794" y="1423"/>
                    <a:pt x="794" y="1424"/>
                    <a:pt x="794" y="1426"/>
                  </a:cubicBezTo>
                  <a:cubicBezTo>
                    <a:pt x="793" y="1428"/>
                    <a:pt x="793" y="1431"/>
                    <a:pt x="793" y="1434"/>
                  </a:cubicBezTo>
                  <a:cubicBezTo>
                    <a:pt x="792" y="1436"/>
                    <a:pt x="792" y="1436"/>
                    <a:pt x="792" y="1436"/>
                  </a:cubicBezTo>
                  <a:cubicBezTo>
                    <a:pt x="792" y="1435"/>
                    <a:pt x="793" y="1441"/>
                    <a:pt x="793" y="1438"/>
                  </a:cubicBezTo>
                  <a:cubicBezTo>
                    <a:pt x="793" y="1439"/>
                    <a:pt x="793" y="1439"/>
                    <a:pt x="793" y="1439"/>
                  </a:cubicBezTo>
                  <a:cubicBezTo>
                    <a:pt x="793" y="1439"/>
                    <a:pt x="793" y="1439"/>
                    <a:pt x="793" y="1439"/>
                  </a:cubicBezTo>
                  <a:cubicBezTo>
                    <a:pt x="793" y="1441"/>
                    <a:pt x="793" y="1441"/>
                    <a:pt x="793" y="1441"/>
                  </a:cubicBezTo>
                  <a:cubicBezTo>
                    <a:pt x="793" y="1442"/>
                    <a:pt x="793" y="1442"/>
                    <a:pt x="793" y="1442"/>
                  </a:cubicBezTo>
                  <a:cubicBezTo>
                    <a:pt x="793" y="1442"/>
                    <a:pt x="793" y="1443"/>
                    <a:pt x="793" y="1443"/>
                  </a:cubicBezTo>
                  <a:cubicBezTo>
                    <a:pt x="794" y="1445"/>
                    <a:pt x="794" y="1447"/>
                    <a:pt x="794" y="1448"/>
                  </a:cubicBezTo>
                  <a:cubicBezTo>
                    <a:pt x="795" y="1450"/>
                    <a:pt x="795" y="1451"/>
                    <a:pt x="796" y="1453"/>
                  </a:cubicBezTo>
                  <a:cubicBezTo>
                    <a:pt x="796" y="1454"/>
                    <a:pt x="797" y="1454"/>
                    <a:pt x="797" y="1454"/>
                  </a:cubicBezTo>
                  <a:cubicBezTo>
                    <a:pt x="798" y="1456"/>
                    <a:pt x="798" y="1456"/>
                    <a:pt x="798" y="1456"/>
                  </a:cubicBezTo>
                  <a:cubicBezTo>
                    <a:pt x="799" y="1458"/>
                    <a:pt x="800" y="1460"/>
                    <a:pt x="801" y="1462"/>
                  </a:cubicBezTo>
                  <a:cubicBezTo>
                    <a:pt x="804" y="1465"/>
                    <a:pt x="806" y="1468"/>
                    <a:pt x="809" y="1470"/>
                  </a:cubicBezTo>
                  <a:cubicBezTo>
                    <a:pt x="814" y="1476"/>
                    <a:pt x="819" y="1479"/>
                    <a:pt x="825" y="1483"/>
                  </a:cubicBezTo>
                  <a:cubicBezTo>
                    <a:pt x="835" y="1489"/>
                    <a:pt x="846" y="1494"/>
                    <a:pt x="856" y="1498"/>
                  </a:cubicBezTo>
                  <a:cubicBezTo>
                    <a:pt x="866" y="1502"/>
                    <a:pt x="877" y="1505"/>
                    <a:pt x="887" y="1508"/>
                  </a:cubicBezTo>
                  <a:cubicBezTo>
                    <a:pt x="908" y="1514"/>
                    <a:pt x="928" y="1519"/>
                    <a:pt x="949" y="1523"/>
                  </a:cubicBezTo>
                  <a:cubicBezTo>
                    <a:pt x="990" y="1531"/>
                    <a:pt x="1032" y="1535"/>
                    <a:pt x="1073" y="1539"/>
                  </a:cubicBezTo>
                  <a:cubicBezTo>
                    <a:pt x="1115" y="1542"/>
                    <a:pt x="1157" y="1544"/>
                    <a:pt x="1198" y="1544"/>
                  </a:cubicBezTo>
                  <a:cubicBezTo>
                    <a:pt x="1219" y="1544"/>
                    <a:pt x="1240" y="1544"/>
                    <a:pt x="1261" y="1543"/>
                  </a:cubicBezTo>
                  <a:cubicBezTo>
                    <a:pt x="1281" y="1543"/>
                    <a:pt x="1302" y="1542"/>
                    <a:pt x="1323" y="1540"/>
                  </a:cubicBezTo>
                  <a:cubicBezTo>
                    <a:pt x="1365" y="1537"/>
                    <a:pt x="1406" y="1533"/>
                    <a:pt x="1448" y="1526"/>
                  </a:cubicBezTo>
                  <a:cubicBezTo>
                    <a:pt x="1469" y="1522"/>
                    <a:pt x="1490" y="1517"/>
                    <a:pt x="1510" y="1512"/>
                  </a:cubicBezTo>
                  <a:cubicBezTo>
                    <a:pt x="1521" y="1509"/>
                    <a:pt x="1531" y="1506"/>
                    <a:pt x="1542" y="1502"/>
                  </a:cubicBezTo>
                  <a:cubicBezTo>
                    <a:pt x="1552" y="1498"/>
                    <a:pt x="1563" y="1493"/>
                    <a:pt x="1574" y="1487"/>
                  </a:cubicBezTo>
                  <a:cubicBezTo>
                    <a:pt x="1576" y="1485"/>
                    <a:pt x="1579" y="1483"/>
                    <a:pt x="1582" y="1482"/>
                  </a:cubicBezTo>
                  <a:cubicBezTo>
                    <a:pt x="1585" y="1479"/>
                    <a:pt x="1587" y="1478"/>
                    <a:pt x="1590" y="1475"/>
                  </a:cubicBezTo>
                  <a:cubicBezTo>
                    <a:pt x="1593" y="1472"/>
                    <a:pt x="1596" y="1470"/>
                    <a:pt x="1598" y="1466"/>
                  </a:cubicBezTo>
                  <a:cubicBezTo>
                    <a:pt x="1601" y="1463"/>
                    <a:pt x="1604" y="1459"/>
                    <a:pt x="1606" y="1454"/>
                  </a:cubicBezTo>
                  <a:cubicBezTo>
                    <a:pt x="1607" y="1452"/>
                    <a:pt x="1608" y="1449"/>
                    <a:pt x="1609" y="1447"/>
                  </a:cubicBezTo>
                  <a:cubicBezTo>
                    <a:pt x="1609" y="1444"/>
                    <a:pt x="1610" y="1441"/>
                    <a:pt x="1610" y="1438"/>
                  </a:cubicBezTo>
                  <a:cubicBezTo>
                    <a:pt x="1610" y="1437"/>
                    <a:pt x="1610" y="1437"/>
                    <a:pt x="1610" y="1437"/>
                  </a:cubicBezTo>
                  <a:cubicBezTo>
                    <a:pt x="1610" y="1436"/>
                    <a:pt x="1610" y="1436"/>
                    <a:pt x="1610" y="1436"/>
                  </a:cubicBezTo>
                  <a:cubicBezTo>
                    <a:pt x="1610" y="1436"/>
                    <a:pt x="1610" y="1432"/>
                    <a:pt x="1610" y="1434"/>
                  </a:cubicBezTo>
                  <a:cubicBezTo>
                    <a:pt x="1610" y="1433"/>
                    <a:pt x="1610" y="1433"/>
                    <a:pt x="1610" y="1433"/>
                  </a:cubicBezTo>
                  <a:cubicBezTo>
                    <a:pt x="1610" y="1431"/>
                    <a:pt x="1610" y="1431"/>
                    <a:pt x="1610" y="1431"/>
                  </a:cubicBezTo>
                  <a:cubicBezTo>
                    <a:pt x="1609" y="1428"/>
                    <a:pt x="1608" y="1423"/>
                    <a:pt x="1607" y="1421"/>
                  </a:cubicBezTo>
                  <a:cubicBezTo>
                    <a:pt x="1603" y="1410"/>
                    <a:pt x="1597" y="1403"/>
                    <a:pt x="1592" y="1398"/>
                  </a:cubicBezTo>
                  <a:cubicBezTo>
                    <a:pt x="1590" y="1396"/>
                    <a:pt x="1588" y="1394"/>
                    <a:pt x="1586" y="1393"/>
                  </a:cubicBezTo>
                  <a:cubicBezTo>
                    <a:pt x="1588" y="1392"/>
                    <a:pt x="1590" y="1391"/>
                    <a:pt x="1592" y="1390"/>
                  </a:cubicBezTo>
                  <a:cubicBezTo>
                    <a:pt x="1623" y="1377"/>
                    <a:pt x="1623" y="1377"/>
                    <a:pt x="1623" y="1377"/>
                  </a:cubicBezTo>
                  <a:cubicBezTo>
                    <a:pt x="1631" y="1374"/>
                    <a:pt x="1631" y="1374"/>
                    <a:pt x="1631" y="1374"/>
                  </a:cubicBezTo>
                  <a:cubicBezTo>
                    <a:pt x="1639" y="1370"/>
                    <a:pt x="1639" y="1370"/>
                    <a:pt x="1639" y="1370"/>
                  </a:cubicBezTo>
                  <a:cubicBezTo>
                    <a:pt x="1654" y="1363"/>
                    <a:pt x="1654" y="1363"/>
                    <a:pt x="1654" y="1363"/>
                  </a:cubicBezTo>
                  <a:cubicBezTo>
                    <a:pt x="1669" y="1356"/>
                    <a:pt x="1669" y="1356"/>
                    <a:pt x="1669" y="1356"/>
                  </a:cubicBezTo>
                  <a:cubicBezTo>
                    <a:pt x="1674" y="1353"/>
                    <a:pt x="1679" y="1351"/>
                    <a:pt x="1684" y="1348"/>
                  </a:cubicBezTo>
                  <a:cubicBezTo>
                    <a:pt x="1714" y="1332"/>
                    <a:pt x="1714" y="1332"/>
                    <a:pt x="1714" y="1332"/>
                  </a:cubicBezTo>
                  <a:cubicBezTo>
                    <a:pt x="1722" y="1328"/>
                    <a:pt x="1722" y="1328"/>
                    <a:pt x="1722" y="1328"/>
                  </a:cubicBezTo>
                  <a:cubicBezTo>
                    <a:pt x="1729" y="1324"/>
                    <a:pt x="1729" y="1324"/>
                    <a:pt x="1729" y="1324"/>
                  </a:cubicBezTo>
                  <a:cubicBezTo>
                    <a:pt x="1743" y="1315"/>
                    <a:pt x="1743" y="1315"/>
                    <a:pt x="1743" y="1315"/>
                  </a:cubicBezTo>
                  <a:cubicBezTo>
                    <a:pt x="1753" y="1309"/>
                    <a:pt x="1763" y="1303"/>
                    <a:pt x="1772" y="1297"/>
                  </a:cubicBezTo>
                  <a:cubicBezTo>
                    <a:pt x="1782" y="1291"/>
                    <a:pt x="1791" y="1285"/>
                    <a:pt x="1801" y="1278"/>
                  </a:cubicBezTo>
                  <a:cubicBezTo>
                    <a:pt x="1828" y="1259"/>
                    <a:pt x="1828" y="1259"/>
                    <a:pt x="1828" y="1259"/>
                  </a:cubicBezTo>
                  <a:cubicBezTo>
                    <a:pt x="1837" y="1252"/>
                    <a:pt x="1846" y="1245"/>
                    <a:pt x="1855" y="1238"/>
                  </a:cubicBezTo>
                  <a:cubicBezTo>
                    <a:pt x="1864" y="1231"/>
                    <a:pt x="1873" y="1224"/>
                    <a:pt x="1881" y="1216"/>
                  </a:cubicBezTo>
                  <a:cubicBezTo>
                    <a:pt x="1890" y="1209"/>
                    <a:pt x="1898" y="1201"/>
                    <a:pt x="1907" y="1194"/>
                  </a:cubicBezTo>
                  <a:cubicBezTo>
                    <a:pt x="1915" y="1187"/>
                    <a:pt x="1923" y="1178"/>
                    <a:pt x="1932" y="1171"/>
                  </a:cubicBezTo>
                  <a:cubicBezTo>
                    <a:pt x="1940" y="1163"/>
                    <a:pt x="1948" y="1155"/>
                    <a:pt x="1956" y="1146"/>
                  </a:cubicBezTo>
                  <a:cubicBezTo>
                    <a:pt x="1960" y="1142"/>
                    <a:pt x="1964" y="1138"/>
                    <a:pt x="1967" y="1134"/>
                  </a:cubicBezTo>
                  <a:cubicBezTo>
                    <a:pt x="1969" y="1131"/>
                    <a:pt x="1971" y="1129"/>
                    <a:pt x="1973" y="1127"/>
                  </a:cubicBezTo>
                  <a:cubicBezTo>
                    <a:pt x="1975" y="1125"/>
                    <a:pt x="1977" y="1123"/>
                    <a:pt x="1979" y="1120"/>
                  </a:cubicBezTo>
                  <a:cubicBezTo>
                    <a:pt x="2123" y="941"/>
                    <a:pt x="2123" y="941"/>
                    <a:pt x="2123" y="941"/>
                  </a:cubicBezTo>
                  <a:cubicBezTo>
                    <a:pt x="1941" y="1082"/>
                    <a:pt x="1941" y="1082"/>
                    <a:pt x="1941" y="1082"/>
                  </a:cubicBezTo>
                  <a:cubicBezTo>
                    <a:pt x="1917" y="1100"/>
                    <a:pt x="1892" y="1118"/>
                    <a:pt x="1866" y="1134"/>
                  </a:cubicBezTo>
                  <a:cubicBezTo>
                    <a:pt x="1840" y="1150"/>
                    <a:pt x="1812" y="1164"/>
                    <a:pt x="1785" y="1178"/>
                  </a:cubicBezTo>
                  <a:cubicBezTo>
                    <a:pt x="1757" y="1191"/>
                    <a:pt x="1729" y="1203"/>
                    <a:pt x="1700" y="1214"/>
                  </a:cubicBezTo>
                  <a:cubicBezTo>
                    <a:pt x="1671" y="1226"/>
                    <a:pt x="1642" y="1236"/>
                    <a:pt x="1613" y="1245"/>
                  </a:cubicBezTo>
                  <a:cubicBezTo>
                    <a:pt x="1553" y="1263"/>
                    <a:pt x="1493" y="1277"/>
                    <a:pt x="1432" y="1287"/>
                  </a:cubicBezTo>
                  <a:cubicBezTo>
                    <a:pt x="1401" y="1292"/>
                    <a:pt x="1371" y="1296"/>
                    <a:pt x="1340" y="1298"/>
                  </a:cubicBezTo>
                  <a:cubicBezTo>
                    <a:pt x="1325" y="1300"/>
                    <a:pt x="1309" y="1301"/>
                    <a:pt x="1294" y="1302"/>
                  </a:cubicBezTo>
                  <a:cubicBezTo>
                    <a:pt x="1278" y="1302"/>
                    <a:pt x="1263" y="1303"/>
                    <a:pt x="1247" y="1303"/>
                  </a:cubicBezTo>
                  <a:cubicBezTo>
                    <a:pt x="1232" y="1304"/>
                    <a:pt x="1217" y="1304"/>
                    <a:pt x="1201" y="1304"/>
                  </a:cubicBezTo>
                  <a:cubicBezTo>
                    <a:pt x="1186" y="1303"/>
                    <a:pt x="1170" y="1303"/>
                    <a:pt x="1155" y="1301"/>
                  </a:cubicBezTo>
                  <a:cubicBezTo>
                    <a:pt x="1124" y="1300"/>
                    <a:pt x="1094" y="1296"/>
                    <a:pt x="1064" y="1291"/>
                  </a:cubicBezTo>
                  <a:cubicBezTo>
                    <a:pt x="1056" y="1290"/>
                    <a:pt x="1049" y="1289"/>
                    <a:pt x="1041" y="1287"/>
                  </a:cubicBezTo>
                  <a:cubicBezTo>
                    <a:pt x="1034" y="1286"/>
                    <a:pt x="1026" y="1284"/>
                    <a:pt x="1019" y="1283"/>
                  </a:cubicBezTo>
                  <a:cubicBezTo>
                    <a:pt x="1008" y="1280"/>
                    <a:pt x="1008" y="1280"/>
                    <a:pt x="1008" y="1280"/>
                  </a:cubicBezTo>
                  <a:cubicBezTo>
                    <a:pt x="1003" y="1279"/>
                    <a:pt x="1003" y="1279"/>
                    <a:pt x="1003" y="1279"/>
                  </a:cubicBezTo>
                  <a:cubicBezTo>
                    <a:pt x="1002" y="1278"/>
                    <a:pt x="1002" y="1278"/>
                    <a:pt x="1002" y="1278"/>
                  </a:cubicBezTo>
                  <a:cubicBezTo>
                    <a:pt x="999" y="1277"/>
                    <a:pt x="999" y="1277"/>
                    <a:pt x="999" y="1277"/>
                  </a:cubicBezTo>
                  <a:cubicBezTo>
                    <a:pt x="977" y="1270"/>
                    <a:pt x="977" y="1270"/>
                    <a:pt x="977" y="1270"/>
                  </a:cubicBezTo>
                  <a:cubicBezTo>
                    <a:pt x="954" y="1262"/>
                    <a:pt x="954" y="1262"/>
                    <a:pt x="954" y="1262"/>
                  </a:cubicBezTo>
                  <a:cubicBezTo>
                    <a:pt x="943" y="1258"/>
                    <a:pt x="943" y="1258"/>
                    <a:pt x="943" y="1258"/>
                  </a:cubicBezTo>
                  <a:cubicBezTo>
                    <a:pt x="937" y="1256"/>
                    <a:pt x="937" y="1256"/>
                    <a:pt x="937" y="1256"/>
                  </a:cubicBezTo>
                  <a:cubicBezTo>
                    <a:pt x="932" y="1254"/>
                    <a:pt x="932" y="1254"/>
                    <a:pt x="932" y="1254"/>
                  </a:cubicBezTo>
                  <a:cubicBezTo>
                    <a:pt x="889" y="1237"/>
                    <a:pt x="889" y="1237"/>
                    <a:pt x="889" y="1237"/>
                  </a:cubicBezTo>
                  <a:cubicBezTo>
                    <a:pt x="875" y="1232"/>
                    <a:pt x="861" y="1225"/>
                    <a:pt x="847" y="1219"/>
                  </a:cubicBezTo>
                  <a:cubicBezTo>
                    <a:pt x="833" y="1212"/>
                    <a:pt x="819" y="1206"/>
                    <a:pt x="806" y="1198"/>
                  </a:cubicBezTo>
                  <a:cubicBezTo>
                    <a:pt x="765" y="1177"/>
                    <a:pt x="765" y="1177"/>
                    <a:pt x="765" y="1177"/>
                  </a:cubicBezTo>
                  <a:cubicBezTo>
                    <a:pt x="725" y="1153"/>
                    <a:pt x="725" y="1153"/>
                    <a:pt x="725" y="1153"/>
                  </a:cubicBezTo>
                  <a:cubicBezTo>
                    <a:pt x="673" y="1121"/>
                    <a:pt x="623" y="1084"/>
                    <a:pt x="577" y="1043"/>
                  </a:cubicBezTo>
                  <a:cubicBezTo>
                    <a:pt x="486" y="961"/>
                    <a:pt x="411" y="861"/>
                    <a:pt x="357" y="751"/>
                  </a:cubicBezTo>
                  <a:cubicBezTo>
                    <a:pt x="347" y="730"/>
                    <a:pt x="347" y="730"/>
                    <a:pt x="347" y="730"/>
                  </a:cubicBezTo>
                  <a:cubicBezTo>
                    <a:pt x="337" y="709"/>
                    <a:pt x="337" y="709"/>
                    <a:pt x="337" y="709"/>
                  </a:cubicBezTo>
                  <a:cubicBezTo>
                    <a:pt x="333" y="698"/>
                    <a:pt x="333" y="698"/>
                    <a:pt x="333" y="698"/>
                  </a:cubicBezTo>
                  <a:cubicBezTo>
                    <a:pt x="331" y="695"/>
                    <a:pt x="330" y="691"/>
                    <a:pt x="329" y="687"/>
                  </a:cubicBezTo>
                  <a:cubicBezTo>
                    <a:pt x="320" y="666"/>
                    <a:pt x="320" y="666"/>
                    <a:pt x="320" y="666"/>
                  </a:cubicBezTo>
                  <a:cubicBezTo>
                    <a:pt x="309" y="637"/>
                    <a:pt x="299" y="608"/>
                    <a:pt x="291" y="578"/>
                  </a:cubicBezTo>
                  <a:cubicBezTo>
                    <a:pt x="283" y="549"/>
                    <a:pt x="276" y="519"/>
                    <a:pt x="271" y="488"/>
                  </a:cubicBezTo>
                  <a:cubicBezTo>
                    <a:pt x="270" y="482"/>
                    <a:pt x="269" y="475"/>
                    <a:pt x="268" y="469"/>
                  </a:cubicBezTo>
                  <a:cubicBezTo>
                    <a:pt x="275" y="473"/>
                    <a:pt x="282" y="476"/>
                    <a:pt x="289" y="480"/>
                  </a:cubicBezTo>
                  <a:cubicBezTo>
                    <a:pt x="304" y="487"/>
                    <a:pt x="319" y="494"/>
                    <a:pt x="334" y="500"/>
                  </a:cubicBezTo>
                  <a:cubicBezTo>
                    <a:pt x="364" y="513"/>
                    <a:pt x="394" y="524"/>
                    <a:pt x="425" y="534"/>
                  </a:cubicBezTo>
                  <a:cubicBezTo>
                    <a:pt x="440" y="539"/>
                    <a:pt x="456" y="544"/>
                    <a:pt x="471" y="548"/>
                  </a:cubicBezTo>
                  <a:cubicBezTo>
                    <a:pt x="518" y="560"/>
                    <a:pt x="518" y="560"/>
                    <a:pt x="518" y="560"/>
                  </a:cubicBezTo>
                  <a:cubicBezTo>
                    <a:pt x="565" y="570"/>
                    <a:pt x="565" y="570"/>
                    <a:pt x="565" y="570"/>
                  </a:cubicBezTo>
                  <a:cubicBezTo>
                    <a:pt x="581" y="573"/>
                    <a:pt x="597" y="576"/>
                    <a:pt x="612" y="579"/>
                  </a:cubicBezTo>
                  <a:cubicBezTo>
                    <a:pt x="739" y="600"/>
                    <a:pt x="866" y="607"/>
                    <a:pt x="993" y="611"/>
                  </a:cubicBezTo>
                  <a:cubicBezTo>
                    <a:pt x="1040" y="612"/>
                    <a:pt x="1040" y="612"/>
                    <a:pt x="1040" y="612"/>
                  </a:cubicBezTo>
                  <a:cubicBezTo>
                    <a:pt x="1088" y="613"/>
                    <a:pt x="1088" y="613"/>
                    <a:pt x="1088" y="613"/>
                  </a:cubicBezTo>
                  <a:cubicBezTo>
                    <a:pt x="1111" y="613"/>
                    <a:pt x="1111" y="613"/>
                    <a:pt x="1111" y="613"/>
                  </a:cubicBezTo>
                  <a:cubicBezTo>
                    <a:pt x="1135" y="613"/>
                    <a:pt x="1135" y="613"/>
                    <a:pt x="1135" y="613"/>
                  </a:cubicBezTo>
                  <a:cubicBezTo>
                    <a:pt x="1183" y="613"/>
                    <a:pt x="1183" y="613"/>
                    <a:pt x="1183" y="613"/>
                  </a:cubicBezTo>
                  <a:cubicBezTo>
                    <a:pt x="1199" y="613"/>
                    <a:pt x="1215" y="612"/>
                    <a:pt x="1230" y="612"/>
                  </a:cubicBezTo>
                  <a:cubicBezTo>
                    <a:pt x="1246" y="611"/>
                    <a:pt x="1262" y="611"/>
                    <a:pt x="1278" y="610"/>
                  </a:cubicBezTo>
                  <a:cubicBezTo>
                    <a:pt x="1310" y="609"/>
                    <a:pt x="1342" y="607"/>
                    <a:pt x="1373" y="605"/>
                  </a:cubicBezTo>
                  <a:cubicBezTo>
                    <a:pt x="1437" y="601"/>
                    <a:pt x="1500" y="594"/>
                    <a:pt x="1563" y="587"/>
                  </a:cubicBezTo>
                  <a:cubicBezTo>
                    <a:pt x="1610" y="581"/>
                    <a:pt x="1610" y="581"/>
                    <a:pt x="1610" y="581"/>
                  </a:cubicBezTo>
                  <a:cubicBezTo>
                    <a:pt x="1633" y="578"/>
                    <a:pt x="1633" y="578"/>
                    <a:pt x="1633" y="578"/>
                  </a:cubicBezTo>
                  <a:cubicBezTo>
                    <a:pt x="1642" y="577"/>
                    <a:pt x="1649" y="575"/>
                    <a:pt x="1657" y="574"/>
                  </a:cubicBezTo>
                  <a:cubicBezTo>
                    <a:pt x="1688" y="570"/>
                    <a:pt x="1720" y="565"/>
                    <a:pt x="1751" y="559"/>
                  </a:cubicBezTo>
                  <a:cubicBezTo>
                    <a:pt x="1814" y="548"/>
                    <a:pt x="1876" y="534"/>
                    <a:pt x="1937" y="516"/>
                  </a:cubicBezTo>
                  <a:cubicBezTo>
                    <a:pt x="1960" y="509"/>
                    <a:pt x="1960" y="509"/>
                    <a:pt x="1960" y="509"/>
                  </a:cubicBezTo>
                  <a:cubicBezTo>
                    <a:pt x="1968" y="507"/>
                    <a:pt x="1975" y="504"/>
                    <a:pt x="1983" y="502"/>
                  </a:cubicBezTo>
                  <a:cubicBezTo>
                    <a:pt x="2006" y="494"/>
                    <a:pt x="2006" y="494"/>
                    <a:pt x="2006" y="494"/>
                  </a:cubicBezTo>
                  <a:cubicBezTo>
                    <a:pt x="2009" y="493"/>
                    <a:pt x="2013" y="491"/>
                    <a:pt x="2017" y="490"/>
                  </a:cubicBezTo>
                  <a:cubicBezTo>
                    <a:pt x="2028" y="485"/>
                    <a:pt x="2028" y="485"/>
                    <a:pt x="2028" y="485"/>
                  </a:cubicBezTo>
                  <a:cubicBezTo>
                    <a:pt x="2050" y="476"/>
                    <a:pt x="2050" y="476"/>
                    <a:pt x="2050" y="476"/>
                  </a:cubicBezTo>
                  <a:cubicBezTo>
                    <a:pt x="2061" y="472"/>
                    <a:pt x="2061" y="472"/>
                    <a:pt x="2061" y="472"/>
                  </a:cubicBezTo>
                  <a:cubicBezTo>
                    <a:pt x="2067" y="470"/>
                    <a:pt x="2067" y="470"/>
                    <a:pt x="2067" y="470"/>
                  </a:cubicBezTo>
                  <a:cubicBezTo>
                    <a:pt x="2067" y="470"/>
                    <a:pt x="2069" y="469"/>
                    <a:pt x="2069" y="469"/>
                  </a:cubicBezTo>
                  <a:cubicBezTo>
                    <a:pt x="2070" y="468"/>
                    <a:pt x="2070" y="468"/>
                    <a:pt x="2070" y="468"/>
                  </a:cubicBezTo>
                  <a:cubicBezTo>
                    <a:pt x="2073" y="467"/>
                    <a:pt x="2073" y="467"/>
                    <a:pt x="2073" y="467"/>
                  </a:cubicBezTo>
                  <a:cubicBezTo>
                    <a:pt x="2116" y="447"/>
                    <a:pt x="2116" y="447"/>
                    <a:pt x="2116" y="447"/>
                  </a:cubicBezTo>
                  <a:cubicBezTo>
                    <a:pt x="2173" y="417"/>
                    <a:pt x="2227" y="382"/>
                    <a:pt x="2276" y="340"/>
                  </a:cubicBezTo>
                  <a:cubicBezTo>
                    <a:pt x="2300" y="319"/>
                    <a:pt x="2323" y="296"/>
                    <a:pt x="2345" y="274"/>
                  </a:cubicBezTo>
                  <a:cubicBezTo>
                    <a:pt x="2367" y="252"/>
                    <a:pt x="2389" y="230"/>
                    <a:pt x="2413" y="211"/>
                  </a:cubicBezTo>
                  <a:cubicBezTo>
                    <a:pt x="2423" y="203"/>
                    <a:pt x="2423" y="203"/>
                    <a:pt x="2423" y="203"/>
                  </a:cubicBezTo>
                  <a:cubicBezTo>
                    <a:pt x="2427" y="200"/>
                    <a:pt x="2427" y="200"/>
                    <a:pt x="2427" y="200"/>
                  </a:cubicBezTo>
                  <a:cubicBezTo>
                    <a:pt x="2428" y="199"/>
                    <a:pt x="2428" y="199"/>
                    <a:pt x="2428" y="199"/>
                  </a:cubicBezTo>
                  <a:cubicBezTo>
                    <a:pt x="2429" y="198"/>
                    <a:pt x="2429" y="198"/>
                    <a:pt x="2429" y="198"/>
                  </a:cubicBezTo>
                  <a:cubicBezTo>
                    <a:pt x="2432" y="197"/>
                    <a:pt x="2432" y="197"/>
                    <a:pt x="2432" y="197"/>
                  </a:cubicBezTo>
                  <a:cubicBezTo>
                    <a:pt x="2435" y="194"/>
                    <a:pt x="2438" y="192"/>
                    <a:pt x="2441" y="190"/>
                  </a:cubicBezTo>
                  <a:cubicBezTo>
                    <a:pt x="2444" y="188"/>
                    <a:pt x="2447" y="187"/>
                    <a:pt x="2451" y="185"/>
                  </a:cubicBezTo>
                  <a:cubicBezTo>
                    <a:pt x="2464" y="178"/>
                    <a:pt x="2478" y="172"/>
                    <a:pt x="2492" y="168"/>
                  </a:cubicBezTo>
                  <a:cubicBezTo>
                    <a:pt x="2507" y="164"/>
                    <a:pt x="2522" y="161"/>
                    <a:pt x="2536" y="160"/>
                  </a:cubicBezTo>
                  <a:cubicBezTo>
                    <a:pt x="2551" y="159"/>
                    <a:pt x="2566" y="160"/>
                    <a:pt x="2581" y="162"/>
                  </a:cubicBezTo>
                  <a:cubicBezTo>
                    <a:pt x="2596" y="165"/>
                    <a:pt x="2610" y="169"/>
                    <a:pt x="2624" y="176"/>
                  </a:cubicBezTo>
                  <a:cubicBezTo>
                    <a:pt x="2637" y="182"/>
                    <a:pt x="2649" y="190"/>
                    <a:pt x="2660" y="201"/>
                  </a:cubicBezTo>
                  <a:cubicBezTo>
                    <a:pt x="2663" y="203"/>
                    <a:pt x="2666" y="206"/>
                    <a:pt x="2668" y="208"/>
                  </a:cubicBezTo>
                  <a:cubicBezTo>
                    <a:pt x="2671" y="211"/>
                    <a:pt x="2673" y="214"/>
                    <a:pt x="2675" y="217"/>
                  </a:cubicBezTo>
                  <a:cubicBezTo>
                    <a:pt x="2678" y="220"/>
                    <a:pt x="2680" y="223"/>
                    <a:pt x="2682" y="226"/>
                  </a:cubicBezTo>
                  <a:cubicBezTo>
                    <a:pt x="2682" y="226"/>
                    <a:pt x="2682" y="227"/>
                    <a:pt x="2682" y="227"/>
                  </a:cubicBezTo>
                  <a:cubicBezTo>
                    <a:pt x="2683" y="228"/>
                    <a:pt x="2683" y="228"/>
                    <a:pt x="2683" y="228"/>
                  </a:cubicBezTo>
                  <a:cubicBezTo>
                    <a:pt x="2685" y="231"/>
                    <a:pt x="2685" y="231"/>
                    <a:pt x="2685" y="231"/>
                  </a:cubicBezTo>
                  <a:cubicBezTo>
                    <a:pt x="2686" y="232"/>
                    <a:pt x="2687" y="234"/>
                    <a:pt x="2688" y="236"/>
                  </a:cubicBezTo>
                  <a:cubicBezTo>
                    <a:pt x="2695" y="248"/>
                    <a:pt x="2701" y="262"/>
                    <a:pt x="2703" y="276"/>
                  </a:cubicBezTo>
                  <a:cubicBezTo>
                    <a:pt x="2705" y="284"/>
                    <a:pt x="2705" y="291"/>
                    <a:pt x="2705" y="298"/>
                  </a:cubicBezTo>
                  <a:cubicBezTo>
                    <a:pt x="2705" y="305"/>
                    <a:pt x="2704" y="313"/>
                    <a:pt x="2703" y="320"/>
                  </a:cubicBezTo>
                  <a:cubicBezTo>
                    <a:pt x="2700" y="334"/>
                    <a:pt x="2694" y="348"/>
                    <a:pt x="2686" y="361"/>
                  </a:cubicBezTo>
                  <a:cubicBezTo>
                    <a:pt x="2670" y="387"/>
                    <a:pt x="2648" y="408"/>
                    <a:pt x="2623" y="427"/>
                  </a:cubicBezTo>
                  <a:cubicBezTo>
                    <a:pt x="2620" y="429"/>
                    <a:pt x="2617" y="431"/>
                    <a:pt x="2614" y="434"/>
                  </a:cubicBezTo>
                  <a:cubicBezTo>
                    <a:pt x="2609" y="437"/>
                    <a:pt x="2609" y="437"/>
                    <a:pt x="2609" y="437"/>
                  </a:cubicBezTo>
                  <a:cubicBezTo>
                    <a:pt x="2604" y="440"/>
                    <a:pt x="2604" y="440"/>
                    <a:pt x="2604" y="440"/>
                  </a:cubicBezTo>
                  <a:cubicBezTo>
                    <a:pt x="2597" y="444"/>
                    <a:pt x="2591" y="448"/>
                    <a:pt x="2584" y="453"/>
                  </a:cubicBezTo>
                  <a:cubicBezTo>
                    <a:pt x="2571" y="461"/>
                    <a:pt x="2557" y="469"/>
                    <a:pt x="2544" y="476"/>
                  </a:cubicBezTo>
                  <a:cubicBezTo>
                    <a:pt x="2461" y="523"/>
                    <a:pt x="2461" y="523"/>
                    <a:pt x="2461" y="523"/>
                  </a:cubicBezTo>
                  <a:cubicBezTo>
                    <a:pt x="2433" y="538"/>
                    <a:pt x="2406" y="554"/>
                    <a:pt x="2380" y="572"/>
                  </a:cubicBezTo>
                  <a:cubicBezTo>
                    <a:pt x="2367" y="581"/>
                    <a:pt x="2354" y="591"/>
                    <a:pt x="2341" y="601"/>
                  </a:cubicBezTo>
                  <a:cubicBezTo>
                    <a:pt x="2329" y="611"/>
                    <a:pt x="2317" y="621"/>
                    <a:pt x="2305" y="633"/>
                  </a:cubicBezTo>
                  <a:cubicBezTo>
                    <a:pt x="2283" y="655"/>
                    <a:pt x="2263" y="681"/>
                    <a:pt x="2248" y="710"/>
                  </a:cubicBezTo>
                  <a:cubicBezTo>
                    <a:pt x="2233" y="738"/>
                    <a:pt x="2224" y="770"/>
                    <a:pt x="2220" y="801"/>
                  </a:cubicBezTo>
                  <a:cubicBezTo>
                    <a:pt x="2220" y="806"/>
                    <a:pt x="2219" y="809"/>
                    <a:pt x="2219" y="813"/>
                  </a:cubicBezTo>
                  <a:cubicBezTo>
                    <a:pt x="2219" y="819"/>
                    <a:pt x="2219" y="819"/>
                    <a:pt x="2219" y="819"/>
                  </a:cubicBezTo>
                  <a:cubicBezTo>
                    <a:pt x="2218" y="821"/>
                    <a:pt x="2218" y="823"/>
                    <a:pt x="2218" y="825"/>
                  </a:cubicBezTo>
                  <a:cubicBezTo>
                    <a:pt x="2218" y="837"/>
                    <a:pt x="2218" y="837"/>
                    <a:pt x="2218" y="837"/>
                  </a:cubicBezTo>
                  <a:cubicBezTo>
                    <a:pt x="2218" y="849"/>
                    <a:pt x="2218" y="849"/>
                    <a:pt x="2218" y="849"/>
                  </a:cubicBezTo>
                  <a:cubicBezTo>
                    <a:pt x="2219" y="855"/>
                    <a:pt x="2219" y="855"/>
                    <a:pt x="2219" y="855"/>
                  </a:cubicBezTo>
                  <a:cubicBezTo>
                    <a:pt x="2219" y="861"/>
                    <a:pt x="2219" y="861"/>
                    <a:pt x="2219" y="861"/>
                  </a:cubicBezTo>
                  <a:cubicBezTo>
                    <a:pt x="2220" y="873"/>
                    <a:pt x="2220" y="873"/>
                    <a:pt x="2220" y="873"/>
                  </a:cubicBezTo>
                  <a:cubicBezTo>
                    <a:pt x="2221" y="881"/>
                    <a:pt x="2222" y="889"/>
                    <a:pt x="2223" y="897"/>
                  </a:cubicBezTo>
                  <a:cubicBezTo>
                    <a:pt x="2226" y="913"/>
                    <a:pt x="2230" y="928"/>
                    <a:pt x="2234" y="944"/>
                  </a:cubicBezTo>
                  <a:cubicBezTo>
                    <a:pt x="2236" y="951"/>
                    <a:pt x="2238" y="959"/>
                    <a:pt x="2241" y="966"/>
                  </a:cubicBezTo>
                  <a:cubicBezTo>
                    <a:pt x="2245" y="978"/>
                    <a:pt x="2245" y="978"/>
                    <a:pt x="2245" y="978"/>
                  </a:cubicBezTo>
                  <a:cubicBezTo>
                    <a:pt x="2250" y="989"/>
                    <a:pt x="2250" y="989"/>
                    <a:pt x="2250" y="989"/>
                  </a:cubicBezTo>
                  <a:cubicBezTo>
                    <a:pt x="2251" y="992"/>
                    <a:pt x="2253" y="996"/>
                    <a:pt x="2255" y="1000"/>
                  </a:cubicBezTo>
                  <a:cubicBezTo>
                    <a:pt x="2260" y="1010"/>
                    <a:pt x="2260" y="1010"/>
                    <a:pt x="2260" y="1010"/>
                  </a:cubicBezTo>
                  <a:cubicBezTo>
                    <a:pt x="2263" y="1017"/>
                    <a:pt x="2267" y="1025"/>
                    <a:pt x="2271" y="1032"/>
                  </a:cubicBezTo>
                  <a:cubicBezTo>
                    <a:pt x="2278" y="1046"/>
                    <a:pt x="2287" y="1059"/>
                    <a:pt x="2296" y="1072"/>
                  </a:cubicBezTo>
                  <a:cubicBezTo>
                    <a:pt x="2305" y="1085"/>
                    <a:pt x="2315" y="1097"/>
                    <a:pt x="2326" y="1109"/>
                  </a:cubicBezTo>
                  <a:cubicBezTo>
                    <a:pt x="2331" y="1115"/>
                    <a:pt x="2337" y="1121"/>
                    <a:pt x="2343" y="1126"/>
                  </a:cubicBezTo>
                  <a:cubicBezTo>
                    <a:pt x="2350" y="1131"/>
                    <a:pt x="2357" y="1136"/>
                    <a:pt x="2365" y="1138"/>
                  </a:cubicBezTo>
                  <a:cubicBezTo>
                    <a:pt x="2372" y="1140"/>
                    <a:pt x="2372" y="1140"/>
                    <a:pt x="2372" y="1140"/>
                  </a:cubicBezTo>
                  <a:cubicBezTo>
                    <a:pt x="2369" y="1134"/>
                    <a:pt x="2369" y="1134"/>
                    <a:pt x="2369" y="1134"/>
                  </a:cubicBezTo>
                  <a:cubicBezTo>
                    <a:pt x="2353" y="1106"/>
                    <a:pt x="2339" y="1078"/>
                    <a:pt x="2328" y="1049"/>
                  </a:cubicBezTo>
                  <a:cubicBezTo>
                    <a:pt x="2317" y="1019"/>
                    <a:pt x="2310" y="989"/>
                    <a:pt x="2308" y="958"/>
                  </a:cubicBezTo>
                  <a:cubicBezTo>
                    <a:pt x="2306" y="927"/>
                    <a:pt x="2311" y="895"/>
                    <a:pt x="2324" y="866"/>
                  </a:cubicBezTo>
                  <a:cubicBezTo>
                    <a:pt x="2336" y="838"/>
                    <a:pt x="2354" y="812"/>
                    <a:pt x="2375" y="789"/>
                  </a:cubicBezTo>
                  <a:cubicBezTo>
                    <a:pt x="2386" y="777"/>
                    <a:pt x="2397" y="766"/>
                    <a:pt x="2409" y="756"/>
                  </a:cubicBezTo>
                  <a:cubicBezTo>
                    <a:pt x="2421" y="745"/>
                    <a:pt x="2433" y="735"/>
                    <a:pt x="2445" y="725"/>
                  </a:cubicBezTo>
                  <a:cubicBezTo>
                    <a:pt x="2470" y="706"/>
                    <a:pt x="2495" y="688"/>
                    <a:pt x="2522" y="672"/>
                  </a:cubicBezTo>
                  <a:cubicBezTo>
                    <a:pt x="2549" y="655"/>
                    <a:pt x="2577" y="640"/>
                    <a:pt x="2605" y="626"/>
                  </a:cubicBezTo>
                  <a:cubicBezTo>
                    <a:pt x="2633" y="611"/>
                    <a:pt x="2661" y="597"/>
                    <a:pt x="2688" y="582"/>
                  </a:cubicBezTo>
                  <a:cubicBezTo>
                    <a:pt x="2716" y="567"/>
                    <a:pt x="2743" y="551"/>
                    <a:pt x="2769" y="533"/>
                  </a:cubicBezTo>
                  <a:cubicBezTo>
                    <a:pt x="2795" y="515"/>
                    <a:pt x="2820" y="496"/>
                    <a:pt x="2843" y="474"/>
                  </a:cubicBezTo>
                  <a:cubicBezTo>
                    <a:pt x="2849" y="469"/>
                    <a:pt x="2854" y="463"/>
                    <a:pt x="2860" y="458"/>
                  </a:cubicBezTo>
                  <a:cubicBezTo>
                    <a:pt x="2865" y="452"/>
                    <a:pt x="2871" y="447"/>
                    <a:pt x="2876" y="441"/>
                  </a:cubicBezTo>
                  <a:cubicBezTo>
                    <a:pt x="2879" y="438"/>
                    <a:pt x="2881" y="435"/>
                    <a:pt x="2884" y="432"/>
                  </a:cubicBezTo>
                  <a:cubicBezTo>
                    <a:pt x="2891" y="422"/>
                    <a:pt x="2891" y="422"/>
                    <a:pt x="2891" y="422"/>
                  </a:cubicBezTo>
                  <a:cubicBezTo>
                    <a:pt x="2894" y="417"/>
                    <a:pt x="2894" y="417"/>
                    <a:pt x="2894" y="417"/>
                  </a:cubicBezTo>
                  <a:cubicBezTo>
                    <a:pt x="2895" y="416"/>
                    <a:pt x="2896" y="414"/>
                    <a:pt x="2898" y="412"/>
                  </a:cubicBezTo>
                  <a:cubicBezTo>
                    <a:pt x="2904" y="403"/>
                    <a:pt x="2904" y="403"/>
                    <a:pt x="2904" y="403"/>
                  </a:cubicBezTo>
                  <a:cubicBezTo>
                    <a:pt x="2920" y="376"/>
                    <a:pt x="2931" y="346"/>
                    <a:pt x="2938" y="315"/>
                  </a:cubicBezTo>
                  <a:cubicBezTo>
                    <a:pt x="2939" y="311"/>
                    <a:pt x="2939" y="307"/>
                    <a:pt x="2940" y="303"/>
                  </a:cubicBezTo>
                  <a:cubicBezTo>
                    <a:pt x="2941" y="291"/>
                    <a:pt x="2941" y="291"/>
                    <a:pt x="2941" y="291"/>
                  </a:cubicBezTo>
                  <a:cubicBezTo>
                    <a:pt x="2942" y="280"/>
                    <a:pt x="2942" y="280"/>
                    <a:pt x="2942" y="280"/>
                  </a:cubicBezTo>
                  <a:cubicBezTo>
                    <a:pt x="2942" y="276"/>
                    <a:pt x="2943" y="272"/>
                    <a:pt x="2943" y="268"/>
                  </a:cubicBezTo>
                  <a:lnTo>
                    <a:pt x="2942" y="256"/>
                  </a:lnTo>
                  <a:close/>
                  <a:moveTo>
                    <a:pt x="13" y="117"/>
                  </a:moveTo>
                  <a:cubicBezTo>
                    <a:pt x="13" y="117"/>
                    <a:pt x="13" y="117"/>
                    <a:pt x="13" y="117"/>
                  </a:cubicBezTo>
                  <a:cubicBezTo>
                    <a:pt x="13" y="117"/>
                    <a:pt x="13" y="117"/>
                    <a:pt x="13" y="117"/>
                  </a:cubicBezTo>
                  <a:close/>
                  <a:moveTo>
                    <a:pt x="835" y="1436"/>
                  </a:moveTo>
                  <a:cubicBezTo>
                    <a:pt x="835" y="1436"/>
                    <a:pt x="835" y="1436"/>
                    <a:pt x="835" y="1436"/>
                  </a:cubicBezTo>
                  <a:cubicBezTo>
                    <a:pt x="835" y="1436"/>
                    <a:pt x="835" y="1436"/>
                    <a:pt x="835" y="1436"/>
                  </a:cubicBezTo>
                  <a:cubicBezTo>
                    <a:pt x="835" y="1436"/>
                    <a:pt x="835" y="1436"/>
                    <a:pt x="835" y="1436"/>
                  </a:cubicBezTo>
                  <a:close/>
                  <a:moveTo>
                    <a:pt x="836" y="1438"/>
                  </a:moveTo>
                  <a:cubicBezTo>
                    <a:pt x="836" y="1438"/>
                    <a:pt x="836" y="1437"/>
                    <a:pt x="836" y="1437"/>
                  </a:cubicBezTo>
                  <a:cubicBezTo>
                    <a:pt x="836" y="1436"/>
                    <a:pt x="836" y="1436"/>
                    <a:pt x="836" y="1436"/>
                  </a:cubicBezTo>
                  <a:cubicBezTo>
                    <a:pt x="836" y="1436"/>
                    <a:pt x="836" y="1436"/>
                    <a:pt x="836" y="1436"/>
                  </a:cubicBezTo>
                  <a:cubicBezTo>
                    <a:pt x="836" y="1436"/>
                    <a:pt x="836" y="1436"/>
                    <a:pt x="836" y="1436"/>
                  </a:cubicBezTo>
                  <a:cubicBezTo>
                    <a:pt x="836" y="1436"/>
                    <a:pt x="836" y="1436"/>
                    <a:pt x="836" y="1437"/>
                  </a:cubicBezTo>
                  <a:cubicBezTo>
                    <a:pt x="836" y="1437"/>
                    <a:pt x="836" y="1437"/>
                    <a:pt x="836" y="1438"/>
                  </a:cubicBezTo>
                  <a:close/>
                  <a:moveTo>
                    <a:pt x="263" y="427"/>
                  </a:moveTo>
                  <a:cubicBezTo>
                    <a:pt x="263" y="426"/>
                    <a:pt x="263" y="426"/>
                    <a:pt x="263" y="426"/>
                  </a:cubicBezTo>
                  <a:cubicBezTo>
                    <a:pt x="263" y="424"/>
                    <a:pt x="263" y="424"/>
                    <a:pt x="263" y="424"/>
                  </a:cubicBezTo>
                  <a:cubicBezTo>
                    <a:pt x="264" y="422"/>
                    <a:pt x="264" y="424"/>
                    <a:pt x="263" y="427"/>
                  </a:cubicBezTo>
                  <a:close/>
                  <a:moveTo>
                    <a:pt x="226" y="445"/>
                  </a:moveTo>
                  <a:cubicBezTo>
                    <a:pt x="227" y="446"/>
                    <a:pt x="227" y="446"/>
                    <a:pt x="227" y="446"/>
                  </a:cubicBezTo>
                  <a:cubicBezTo>
                    <a:pt x="223" y="444"/>
                    <a:pt x="227" y="445"/>
                    <a:pt x="226" y="4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5">
              <a:extLst>
                <a:ext uri="{FF2B5EF4-FFF2-40B4-BE49-F238E27FC236}">
                  <a16:creationId xmlns:a16="http://schemas.microsoft.com/office/drawing/2014/main" id="{688DD54D-16DA-427D-8A40-C53399B4F178}"/>
                </a:ext>
              </a:extLst>
            </p:cNvPr>
            <p:cNvSpPr>
              <a:spLocks/>
            </p:cNvSpPr>
            <p:nvPr/>
          </p:nvSpPr>
          <p:spPr bwMode="auto">
            <a:xfrm>
              <a:off x="-231775" y="3778250"/>
              <a:ext cx="1789113" cy="387350"/>
            </a:xfrm>
            <a:custGeom>
              <a:avLst/>
              <a:gdLst>
                <a:gd name="T0" fmla="*/ 1421 w 1459"/>
                <a:gd name="T1" fmla="*/ 148 h 316"/>
                <a:gd name="T2" fmla="*/ 1361 w 1459"/>
                <a:gd name="T3" fmla="*/ 184 h 316"/>
                <a:gd name="T4" fmla="*/ 1075 w 1459"/>
                <a:gd name="T5" fmla="*/ 266 h 316"/>
                <a:gd name="T6" fmla="*/ 1038 w 1459"/>
                <a:gd name="T7" fmla="*/ 272 h 316"/>
                <a:gd name="T8" fmla="*/ 975 w 1459"/>
                <a:gd name="T9" fmla="*/ 281 h 316"/>
                <a:gd name="T10" fmla="*/ 826 w 1459"/>
                <a:gd name="T11" fmla="*/ 292 h 316"/>
                <a:gd name="T12" fmla="*/ 681 w 1459"/>
                <a:gd name="T13" fmla="*/ 293 h 316"/>
                <a:gd name="T14" fmla="*/ 543 w 1459"/>
                <a:gd name="T15" fmla="*/ 286 h 316"/>
                <a:gd name="T16" fmla="*/ 499 w 1459"/>
                <a:gd name="T17" fmla="*/ 283 h 316"/>
                <a:gd name="T18" fmla="*/ 414 w 1459"/>
                <a:gd name="T19" fmla="*/ 275 h 316"/>
                <a:gd name="T20" fmla="*/ 263 w 1459"/>
                <a:gd name="T21" fmla="*/ 258 h 316"/>
                <a:gd name="T22" fmla="*/ 92 w 1459"/>
                <a:gd name="T23" fmla="*/ 234 h 316"/>
                <a:gd name="T24" fmla="*/ 24 w 1459"/>
                <a:gd name="T25" fmla="*/ 226 h 316"/>
                <a:gd name="T26" fmla="*/ 197 w 1459"/>
                <a:gd name="T27" fmla="*/ 258 h 316"/>
                <a:gd name="T28" fmla="*/ 334 w 1459"/>
                <a:gd name="T29" fmla="*/ 280 h 316"/>
                <a:gd name="T30" fmla="*/ 454 w 1459"/>
                <a:gd name="T31" fmla="*/ 296 h 316"/>
                <a:gd name="T32" fmla="*/ 519 w 1459"/>
                <a:gd name="T33" fmla="*/ 303 h 316"/>
                <a:gd name="T34" fmla="*/ 586 w 1459"/>
                <a:gd name="T35" fmla="*/ 309 h 316"/>
                <a:gd name="T36" fmla="*/ 777 w 1459"/>
                <a:gd name="T37" fmla="*/ 316 h 316"/>
                <a:gd name="T38" fmla="*/ 978 w 1459"/>
                <a:gd name="T39" fmla="*/ 304 h 316"/>
                <a:gd name="T40" fmla="*/ 1041 w 1459"/>
                <a:gd name="T41" fmla="*/ 296 h 316"/>
                <a:gd name="T42" fmla="*/ 1079 w 1459"/>
                <a:gd name="T43" fmla="*/ 289 h 316"/>
                <a:gd name="T44" fmla="*/ 1370 w 1459"/>
                <a:gd name="T45" fmla="*/ 204 h 316"/>
                <a:gd name="T46" fmla="*/ 1435 w 1459"/>
                <a:gd name="T47" fmla="*/ 164 h 316"/>
                <a:gd name="T48" fmla="*/ 1458 w 1459"/>
                <a:gd name="T49" fmla="*/ 129 h 316"/>
                <a:gd name="T50" fmla="*/ 1444 w 1459"/>
                <a:gd name="T51" fmla="*/ 88 h 316"/>
                <a:gd name="T52" fmla="*/ 1437 w 1459"/>
                <a:gd name="T53" fmla="*/ 81 h 316"/>
                <a:gd name="T54" fmla="*/ 1434 w 1459"/>
                <a:gd name="T55" fmla="*/ 78 h 316"/>
                <a:gd name="T56" fmla="*/ 1432 w 1459"/>
                <a:gd name="T57" fmla="*/ 77 h 316"/>
                <a:gd name="T58" fmla="*/ 1425 w 1459"/>
                <a:gd name="T59" fmla="*/ 71 h 316"/>
                <a:gd name="T60" fmla="*/ 1414 w 1459"/>
                <a:gd name="T61" fmla="*/ 65 h 316"/>
                <a:gd name="T62" fmla="*/ 1316 w 1459"/>
                <a:gd name="T63" fmla="*/ 30 h 316"/>
                <a:gd name="T64" fmla="*/ 1191 w 1459"/>
                <a:gd name="T65" fmla="*/ 14 h 316"/>
                <a:gd name="T66" fmla="*/ 1080 w 1459"/>
                <a:gd name="T67" fmla="*/ 5 h 316"/>
                <a:gd name="T68" fmla="*/ 956 w 1459"/>
                <a:gd name="T69" fmla="*/ 0 h 316"/>
                <a:gd name="T70" fmla="*/ 838 w 1459"/>
                <a:gd name="T71" fmla="*/ 3 h 316"/>
                <a:gd name="T72" fmla="*/ 907 w 1459"/>
                <a:gd name="T73" fmla="*/ 5 h 316"/>
                <a:gd name="T74" fmla="*/ 1014 w 1459"/>
                <a:gd name="T75" fmla="*/ 11 h 316"/>
                <a:gd name="T76" fmla="*/ 1151 w 1459"/>
                <a:gd name="T77" fmla="*/ 24 h 316"/>
                <a:gd name="T78" fmla="*/ 1230 w 1459"/>
                <a:gd name="T79" fmla="*/ 34 h 316"/>
                <a:gd name="T80" fmla="*/ 1395 w 1459"/>
                <a:gd name="T81" fmla="*/ 76 h 316"/>
                <a:gd name="T82" fmla="*/ 1409 w 1459"/>
                <a:gd name="T83" fmla="*/ 85 h 316"/>
                <a:gd name="T84" fmla="*/ 1417 w 1459"/>
                <a:gd name="T85" fmla="*/ 91 h 316"/>
                <a:gd name="T86" fmla="*/ 1420 w 1459"/>
                <a:gd name="T87" fmla="*/ 93 h 316"/>
                <a:gd name="T88" fmla="*/ 1420 w 1459"/>
                <a:gd name="T89" fmla="*/ 93 h 316"/>
                <a:gd name="T90" fmla="*/ 1424 w 1459"/>
                <a:gd name="T91" fmla="*/ 96 h 316"/>
                <a:gd name="T92" fmla="*/ 1429 w 1459"/>
                <a:gd name="T93" fmla="*/ 101 h 316"/>
                <a:gd name="T94" fmla="*/ 1437 w 1459"/>
                <a:gd name="T95" fmla="*/ 125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59" h="316">
                  <a:moveTo>
                    <a:pt x="1434" y="133"/>
                  </a:moveTo>
                  <a:cubicBezTo>
                    <a:pt x="1431" y="138"/>
                    <a:pt x="1426" y="144"/>
                    <a:pt x="1421" y="148"/>
                  </a:cubicBezTo>
                  <a:cubicBezTo>
                    <a:pt x="1415" y="153"/>
                    <a:pt x="1409" y="158"/>
                    <a:pt x="1403" y="162"/>
                  </a:cubicBezTo>
                  <a:cubicBezTo>
                    <a:pt x="1390" y="170"/>
                    <a:pt x="1376" y="177"/>
                    <a:pt x="1361" y="184"/>
                  </a:cubicBezTo>
                  <a:cubicBezTo>
                    <a:pt x="1332" y="197"/>
                    <a:pt x="1301" y="207"/>
                    <a:pt x="1270" y="217"/>
                  </a:cubicBezTo>
                  <a:cubicBezTo>
                    <a:pt x="1206" y="237"/>
                    <a:pt x="1141" y="253"/>
                    <a:pt x="1075" y="266"/>
                  </a:cubicBezTo>
                  <a:cubicBezTo>
                    <a:pt x="1066" y="267"/>
                    <a:pt x="1058" y="269"/>
                    <a:pt x="1050" y="270"/>
                  </a:cubicBezTo>
                  <a:cubicBezTo>
                    <a:pt x="1046" y="271"/>
                    <a:pt x="1041" y="272"/>
                    <a:pt x="1038" y="272"/>
                  </a:cubicBezTo>
                  <a:cubicBezTo>
                    <a:pt x="1025" y="274"/>
                    <a:pt x="1025" y="274"/>
                    <a:pt x="1025" y="274"/>
                  </a:cubicBezTo>
                  <a:cubicBezTo>
                    <a:pt x="1009" y="276"/>
                    <a:pt x="992" y="279"/>
                    <a:pt x="975" y="281"/>
                  </a:cubicBezTo>
                  <a:cubicBezTo>
                    <a:pt x="942" y="284"/>
                    <a:pt x="909" y="288"/>
                    <a:pt x="876" y="289"/>
                  </a:cubicBezTo>
                  <a:cubicBezTo>
                    <a:pt x="859" y="290"/>
                    <a:pt x="843" y="291"/>
                    <a:pt x="826" y="292"/>
                  </a:cubicBezTo>
                  <a:cubicBezTo>
                    <a:pt x="810" y="292"/>
                    <a:pt x="793" y="293"/>
                    <a:pt x="777" y="293"/>
                  </a:cubicBezTo>
                  <a:cubicBezTo>
                    <a:pt x="745" y="293"/>
                    <a:pt x="712" y="294"/>
                    <a:pt x="681" y="293"/>
                  </a:cubicBezTo>
                  <a:cubicBezTo>
                    <a:pt x="649" y="292"/>
                    <a:pt x="618" y="290"/>
                    <a:pt x="588" y="289"/>
                  </a:cubicBezTo>
                  <a:cubicBezTo>
                    <a:pt x="572" y="289"/>
                    <a:pt x="557" y="287"/>
                    <a:pt x="543" y="286"/>
                  </a:cubicBezTo>
                  <a:cubicBezTo>
                    <a:pt x="535" y="286"/>
                    <a:pt x="528" y="286"/>
                    <a:pt x="520" y="285"/>
                  </a:cubicBezTo>
                  <a:cubicBezTo>
                    <a:pt x="513" y="284"/>
                    <a:pt x="506" y="284"/>
                    <a:pt x="499" y="283"/>
                  </a:cubicBezTo>
                  <a:cubicBezTo>
                    <a:pt x="484" y="282"/>
                    <a:pt x="470" y="281"/>
                    <a:pt x="456" y="280"/>
                  </a:cubicBezTo>
                  <a:cubicBezTo>
                    <a:pt x="442" y="278"/>
                    <a:pt x="428" y="277"/>
                    <a:pt x="414" y="275"/>
                  </a:cubicBezTo>
                  <a:cubicBezTo>
                    <a:pt x="387" y="273"/>
                    <a:pt x="361" y="270"/>
                    <a:pt x="336" y="267"/>
                  </a:cubicBezTo>
                  <a:cubicBezTo>
                    <a:pt x="310" y="264"/>
                    <a:pt x="286" y="261"/>
                    <a:pt x="263" y="258"/>
                  </a:cubicBezTo>
                  <a:cubicBezTo>
                    <a:pt x="240" y="255"/>
                    <a:pt x="219" y="252"/>
                    <a:pt x="198" y="249"/>
                  </a:cubicBezTo>
                  <a:cubicBezTo>
                    <a:pt x="157" y="243"/>
                    <a:pt x="122" y="238"/>
                    <a:pt x="92" y="234"/>
                  </a:cubicBezTo>
                  <a:cubicBezTo>
                    <a:pt x="34" y="226"/>
                    <a:pt x="0" y="221"/>
                    <a:pt x="0" y="221"/>
                  </a:cubicBezTo>
                  <a:cubicBezTo>
                    <a:pt x="0" y="221"/>
                    <a:pt x="8" y="222"/>
                    <a:pt x="24" y="226"/>
                  </a:cubicBezTo>
                  <a:cubicBezTo>
                    <a:pt x="40" y="229"/>
                    <a:pt x="62" y="233"/>
                    <a:pt x="92" y="239"/>
                  </a:cubicBezTo>
                  <a:cubicBezTo>
                    <a:pt x="121" y="244"/>
                    <a:pt x="156" y="251"/>
                    <a:pt x="197" y="258"/>
                  </a:cubicBezTo>
                  <a:cubicBezTo>
                    <a:pt x="217" y="262"/>
                    <a:pt x="239" y="265"/>
                    <a:pt x="262" y="269"/>
                  </a:cubicBezTo>
                  <a:cubicBezTo>
                    <a:pt x="285" y="273"/>
                    <a:pt x="309" y="277"/>
                    <a:pt x="334" y="280"/>
                  </a:cubicBezTo>
                  <a:cubicBezTo>
                    <a:pt x="359" y="284"/>
                    <a:pt x="385" y="288"/>
                    <a:pt x="412" y="291"/>
                  </a:cubicBezTo>
                  <a:cubicBezTo>
                    <a:pt x="426" y="293"/>
                    <a:pt x="440" y="295"/>
                    <a:pt x="454" y="296"/>
                  </a:cubicBezTo>
                  <a:cubicBezTo>
                    <a:pt x="468" y="298"/>
                    <a:pt x="482" y="299"/>
                    <a:pt x="497" y="301"/>
                  </a:cubicBezTo>
                  <a:cubicBezTo>
                    <a:pt x="504" y="302"/>
                    <a:pt x="512" y="303"/>
                    <a:pt x="519" y="303"/>
                  </a:cubicBezTo>
                  <a:cubicBezTo>
                    <a:pt x="526" y="304"/>
                    <a:pt x="534" y="305"/>
                    <a:pt x="541" y="305"/>
                  </a:cubicBezTo>
                  <a:cubicBezTo>
                    <a:pt x="556" y="306"/>
                    <a:pt x="571" y="308"/>
                    <a:pt x="586" y="309"/>
                  </a:cubicBezTo>
                  <a:cubicBezTo>
                    <a:pt x="617" y="311"/>
                    <a:pt x="648" y="313"/>
                    <a:pt x="680" y="314"/>
                  </a:cubicBezTo>
                  <a:cubicBezTo>
                    <a:pt x="712" y="315"/>
                    <a:pt x="745" y="315"/>
                    <a:pt x="777" y="316"/>
                  </a:cubicBezTo>
                  <a:cubicBezTo>
                    <a:pt x="810" y="315"/>
                    <a:pt x="843" y="315"/>
                    <a:pt x="877" y="312"/>
                  </a:cubicBezTo>
                  <a:cubicBezTo>
                    <a:pt x="910" y="311"/>
                    <a:pt x="944" y="307"/>
                    <a:pt x="978" y="304"/>
                  </a:cubicBezTo>
                  <a:cubicBezTo>
                    <a:pt x="995" y="302"/>
                    <a:pt x="1012" y="300"/>
                    <a:pt x="1028" y="298"/>
                  </a:cubicBezTo>
                  <a:cubicBezTo>
                    <a:pt x="1041" y="296"/>
                    <a:pt x="1041" y="296"/>
                    <a:pt x="1041" y="296"/>
                  </a:cubicBezTo>
                  <a:cubicBezTo>
                    <a:pt x="1046" y="295"/>
                    <a:pt x="1050" y="295"/>
                    <a:pt x="1054" y="294"/>
                  </a:cubicBezTo>
                  <a:cubicBezTo>
                    <a:pt x="1063" y="292"/>
                    <a:pt x="1071" y="291"/>
                    <a:pt x="1079" y="289"/>
                  </a:cubicBezTo>
                  <a:cubicBezTo>
                    <a:pt x="1146" y="276"/>
                    <a:pt x="1212" y="260"/>
                    <a:pt x="1277" y="240"/>
                  </a:cubicBezTo>
                  <a:cubicBezTo>
                    <a:pt x="1309" y="229"/>
                    <a:pt x="1340" y="218"/>
                    <a:pt x="1370" y="204"/>
                  </a:cubicBezTo>
                  <a:cubicBezTo>
                    <a:pt x="1386" y="197"/>
                    <a:pt x="1400" y="189"/>
                    <a:pt x="1415" y="180"/>
                  </a:cubicBezTo>
                  <a:cubicBezTo>
                    <a:pt x="1422" y="175"/>
                    <a:pt x="1429" y="170"/>
                    <a:pt x="1435" y="164"/>
                  </a:cubicBezTo>
                  <a:cubicBezTo>
                    <a:pt x="1442" y="158"/>
                    <a:pt x="1448" y="151"/>
                    <a:pt x="1452" y="143"/>
                  </a:cubicBezTo>
                  <a:cubicBezTo>
                    <a:pt x="1455" y="139"/>
                    <a:pt x="1456" y="134"/>
                    <a:pt x="1458" y="129"/>
                  </a:cubicBezTo>
                  <a:cubicBezTo>
                    <a:pt x="1458" y="124"/>
                    <a:pt x="1459" y="118"/>
                    <a:pt x="1458" y="113"/>
                  </a:cubicBezTo>
                  <a:cubicBezTo>
                    <a:pt x="1456" y="103"/>
                    <a:pt x="1450" y="94"/>
                    <a:pt x="1444" y="88"/>
                  </a:cubicBezTo>
                  <a:cubicBezTo>
                    <a:pt x="1443" y="86"/>
                    <a:pt x="1441" y="84"/>
                    <a:pt x="1439" y="83"/>
                  </a:cubicBezTo>
                  <a:cubicBezTo>
                    <a:pt x="1438" y="82"/>
                    <a:pt x="1438" y="81"/>
                    <a:pt x="1437" y="81"/>
                  </a:cubicBezTo>
                  <a:cubicBezTo>
                    <a:pt x="1435" y="79"/>
                    <a:pt x="1435" y="79"/>
                    <a:pt x="1435" y="79"/>
                  </a:cubicBezTo>
                  <a:cubicBezTo>
                    <a:pt x="1434" y="78"/>
                    <a:pt x="1434" y="78"/>
                    <a:pt x="1434" y="78"/>
                  </a:cubicBezTo>
                  <a:cubicBezTo>
                    <a:pt x="1433" y="77"/>
                    <a:pt x="1433" y="77"/>
                    <a:pt x="1433" y="77"/>
                  </a:cubicBezTo>
                  <a:cubicBezTo>
                    <a:pt x="1433" y="77"/>
                    <a:pt x="1432" y="77"/>
                    <a:pt x="1432" y="77"/>
                  </a:cubicBezTo>
                  <a:cubicBezTo>
                    <a:pt x="1430" y="75"/>
                    <a:pt x="1430" y="75"/>
                    <a:pt x="1430" y="75"/>
                  </a:cubicBezTo>
                  <a:cubicBezTo>
                    <a:pt x="1425" y="71"/>
                    <a:pt x="1425" y="71"/>
                    <a:pt x="1425" y="71"/>
                  </a:cubicBezTo>
                  <a:cubicBezTo>
                    <a:pt x="1420" y="68"/>
                    <a:pt x="1420" y="68"/>
                    <a:pt x="1420" y="68"/>
                  </a:cubicBezTo>
                  <a:cubicBezTo>
                    <a:pt x="1414" y="65"/>
                    <a:pt x="1414" y="65"/>
                    <a:pt x="1414" y="65"/>
                  </a:cubicBezTo>
                  <a:cubicBezTo>
                    <a:pt x="1411" y="63"/>
                    <a:pt x="1407" y="60"/>
                    <a:pt x="1404" y="59"/>
                  </a:cubicBezTo>
                  <a:cubicBezTo>
                    <a:pt x="1375" y="44"/>
                    <a:pt x="1345" y="36"/>
                    <a:pt x="1316" y="30"/>
                  </a:cubicBezTo>
                  <a:cubicBezTo>
                    <a:pt x="1287" y="24"/>
                    <a:pt x="1259" y="21"/>
                    <a:pt x="1232" y="18"/>
                  </a:cubicBezTo>
                  <a:cubicBezTo>
                    <a:pt x="1218" y="16"/>
                    <a:pt x="1205" y="15"/>
                    <a:pt x="1191" y="14"/>
                  </a:cubicBezTo>
                  <a:cubicBezTo>
                    <a:pt x="1178" y="13"/>
                    <a:pt x="1165" y="12"/>
                    <a:pt x="1153" y="11"/>
                  </a:cubicBezTo>
                  <a:cubicBezTo>
                    <a:pt x="1127" y="9"/>
                    <a:pt x="1103" y="6"/>
                    <a:pt x="1080" y="5"/>
                  </a:cubicBezTo>
                  <a:cubicBezTo>
                    <a:pt x="1057" y="4"/>
                    <a:pt x="1035" y="3"/>
                    <a:pt x="1014" y="2"/>
                  </a:cubicBezTo>
                  <a:cubicBezTo>
                    <a:pt x="993" y="0"/>
                    <a:pt x="974" y="0"/>
                    <a:pt x="956" y="0"/>
                  </a:cubicBezTo>
                  <a:cubicBezTo>
                    <a:pt x="938" y="0"/>
                    <a:pt x="922" y="0"/>
                    <a:pt x="907" y="0"/>
                  </a:cubicBezTo>
                  <a:cubicBezTo>
                    <a:pt x="877" y="1"/>
                    <a:pt x="854" y="2"/>
                    <a:pt x="838" y="3"/>
                  </a:cubicBezTo>
                  <a:cubicBezTo>
                    <a:pt x="822" y="3"/>
                    <a:pt x="814" y="4"/>
                    <a:pt x="814" y="4"/>
                  </a:cubicBezTo>
                  <a:cubicBezTo>
                    <a:pt x="814" y="4"/>
                    <a:pt x="848" y="4"/>
                    <a:pt x="907" y="5"/>
                  </a:cubicBezTo>
                  <a:cubicBezTo>
                    <a:pt x="922" y="6"/>
                    <a:pt x="938" y="6"/>
                    <a:pt x="956" y="7"/>
                  </a:cubicBezTo>
                  <a:cubicBezTo>
                    <a:pt x="974" y="8"/>
                    <a:pt x="993" y="9"/>
                    <a:pt x="1014" y="11"/>
                  </a:cubicBezTo>
                  <a:cubicBezTo>
                    <a:pt x="1034" y="13"/>
                    <a:pt x="1056" y="14"/>
                    <a:pt x="1079" y="16"/>
                  </a:cubicBezTo>
                  <a:cubicBezTo>
                    <a:pt x="1102" y="19"/>
                    <a:pt x="1126" y="22"/>
                    <a:pt x="1151" y="24"/>
                  </a:cubicBezTo>
                  <a:cubicBezTo>
                    <a:pt x="1164" y="26"/>
                    <a:pt x="1177" y="27"/>
                    <a:pt x="1190" y="29"/>
                  </a:cubicBezTo>
                  <a:cubicBezTo>
                    <a:pt x="1203" y="30"/>
                    <a:pt x="1216" y="32"/>
                    <a:pt x="1230" y="34"/>
                  </a:cubicBezTo>
                  <a:cubicBezTo>
                    <a:pt x="1257" y="37"/>
                    <a:pt x="1285" y="41"/>
                    <a:pt x="1313" y="48"/>
                  </a:cubicBezTo>
                  <a:cubicBezTo>
                    <a:pt x="1341" y="54"/>
                    <a:pt x="1369" y="63"/>
                    <a:pt x="1395" y="76"/>
                  </a:cubicBezTo>
                  <a:cubicBezTo>
                    <a:pt x="1398" y="78"/>
                    <a:pt x="1401" y="80"/>
                    <a:pt x="1404" y="82"/>
                  </a:cubicBezTo>
                  <a:cubicBezTo>
                    <a:pt x="1409" y="85"/>
                    <a:pt x="1409" y="85"/>
                    <a:pt x="1409" y="85"/>
                  </a:cubicBezTo>
                  <a:cubicBezTo>
                    <a:pt x="1413" y="88"/>
                    <a:pt x="1413" y="88"/>
                    <a:pt x="1413" y="88"/>
                  </a:cubicBezTo>
                  <a:cubicBezTo>
                    <a:pt x="1417" y="91"/>
                    <a:pt x="1417" y="91"/>
                    <a:pt x="1417" y="91"/>
                  </a:cubicBezTo>
                  <a:cubicBezTo>
                    <a:pt x="1420" y="93"/>
                    <a:pt x="1420" y="93"/>
                    <a:pt x="1420" y="93"/>
                  </a:cubicBezTo>
                  <a:cubicBezTo>
                    <a:pt x="1420" y="93"/>
                    <a:pt x="1420" y="93"/>
                    <a:pt x="1420" y="93"/>
                  </a:cubicBezTo>
                  <a:cubicBezTo>
                    <a:pt x="1420" y="93"/>
                    <a:pt x="1420" y="93"/>
                    <a:pt x="1420" y="93"/>
                  </a:cubicBezTo>
                  <a:cubicBezTo>
                    <a:pt x="1420" y="93"/>
                    <a:pt x="1420" y="93"/>
                    <a:pt x="1420" y="93"/>
                  </a:cubicBezTo>
                  <a:cubicBezTo>
                    <a:pt x="1421" y="94"/>
                    <a:pt x="1421" y="94"/>
                    <a:pt x="1421" y="94"/>
                  </a:cubicBezTo>
                  <a:cubicBezTo>
                    <a:pt x="1424" y="96"/>
                    <a:pt x="1424" y="96"/>
                    <a:pt x="1424" y="96"/>
                  </a:cubicBezTo>
                  <a:cubicBezTo>
                    <a:pt x="1424" y="97"/>
                    <a:pt x="1425" y="97"/>
                    <a:pt x="1426" y="98"/>
                  </a:cubicBezTo>
                  <a:cubicBezTo>
                    <a:pt x="1427" y="99"/>
                    <a:pt x="1428" y="100"/>
                    <a:pt x="1429" y="101"/>
                  </a:cubicBezTo>
                  <a:cubicBezTo>
                    <a:pt x="1433" y="106"/>
                    <a:pt x="1436" y="112"/>
                    <a:pt x="1437" y="117"/>
                  </a:cubicBezTo>
                  <a:cubicBezTo>
                    <a:pt x="1438" y="120"/>
                    <a:pt x="1437" y="122"/>
                    <a:pt x="1437" y="125"/>
                  </a:cubicBezTo>
                  <a:cubicBezTo>
                    <a:pt x="1436" y="127"/>
                    <a:pt x="1435" y="130"/>
                    <a:pt x="1434"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16">
              <a:extLst>
                <a:ext uri="{FF2B5EF4-FFF2-40B4-BE49-F238E27FC236}">
                  <a16:creationId xmlns:a16="http://schemas.microsoft.com/office/drawing/2014/main" id="{4BAF0C69-E2D1-4ED9-A72E-73DD010B4E33}"/>
                </a:ext>
              </a:extLst>
            </p:cNvPr>
            <p:cNvSpPr>
              <a:spLocks/>
            </p:cNvSpPr>
            <p:nvPr/>
          </p:nvSpPr>
          <p:spPr bwMode="auto">
            <a:xfrm>
              <a:off x="47625" y="2198688"/>
              <a:ext cx="768350" cy="1173163"/>
            </a:xfrm>
            <a:custGeom>
              <a:avLst/>
              <a:gdLst>
                <a:gd name="T0" fmla="*/ 203 w 627"/>
                <a:gd name="T1" fmla="*/ 188 h 956"/>
                <a:gd name="T2" fmla="*/ 271 w 627"/>
                <a:gd name="T3" fmla="*/ 479 h 956"/>
                <a:gd name="T4" fmla="*/ 284 w 627"/>
                <a:gd name="T5" fmla="*/ 650 h 956"/>
                <a:gd name="T6" fmla="*/ 295 w 627"/>
                <a:gd name="T7" fmla="*/ 727 h 956"/>
                <a:gd name="T8" fmla="*/ 305 w 627"/>
                <a:gd name="T9" fmla="*/ 764 h 956"/>
                <a:gd name="T10" fmla="*/ 349 w 627"/>
                <a:gd name="T11" fmla="*/ 852 h 956"/>
                <a:gd name="T12" fmla="*/ 512 w 627"/>
                <a:gd name="T13" fmla="*/ 950 h 956"/>
                <a:gd name="T14" fmla="*/ 551 w 627"/>
                <a:gd name="T15" fmla="*/ 950 h 956"/>
                <a:gd name="T16" fmla="*/ 412 w 627"/>
                <a:gd name="T17" fmla="*/ 897 h 956"/>
                <a:gd name="T18" fmla="*/ 326 w 627"/>
                <a:gd name="T19" fmla="*/ 768 h 956"/>
                <a:gd name="T20" fmla="*/ 317 w 627"/>
                <a:gd name="T21" fmla="*/ 732 h 956"/>
                <a:gd name="T22" fmla="*/ 309 w 627"/>
                <a:gd name="T23" fmla="*/ 667 h 956"/>
                <a:gd name="T24" fmla="*/ 303 w 627"/>
                <a:gd name="T25" fmla="*/ 553 h 956"/>
                <a:gd name="T26" fmla="*/ 260 w 627"/>
                <a:gd name="T27" fmla="*/ 248 h 956"/>
                <a:gd name="T28" fmla="*/ 167 w 627"/>
                <a:gd name="T29" fmla="*/ 82 h 956"/>
                <a:gd name="T30" fmla="*/ 220 w 627"/>
                <a:gd name="T31" fmla="*/ 127 h 956"/>
                <a:gd name="T32" fmla="*/ 264 w 627"/>
                <a:gd name="T33" fmla="*/ 175 h 956"/>
                <a:gd name="T34" fmla="*/ 302 w 627"/>
                <a:gd name="T35" fmla="*/ 228 h 956"/>
                <a:gd name="T36" fmla="*/ 335 w 627"/>
                <a:gd name="T37" fmla="*/ 284 h 956"/>
                <a:gd name="T38" fmla="*/ 353 w 627"/>
                <a:gd name="T39" fmla="*/ 323 h 956"/>
                <a:gd name="T40" fmla="*/ 376 w 627"/>
                <a:gd name="T41" fmla="*/ 384 h 956"/>
                <a:gd name="T42" fmla="*/ 388 w 627"/>
                <a:gd name="T43" fmla="*/ 426 h 956"/>
                <a:gd name="T44" fmla="*/ 402 w 627"/>
                <a:gd name="T45" fmla="*/ 490 h 956"/>
                <a:gd name="T46" fmla="*/ 408 w 627"/>
                <a:gd name="T47" fmla="*/ 544 h 956"/>
                <a:gd name="T48" fmla="*/ 411 w 627"/>
                <a:gd name="T49" fmla="*/ 578 h 956"/>
                <a:gd name="T50" fmla="*/ 420 w 627"/>
                <a:gd name="T51" fmla="*/ 634 h 956"/>
                <a:gd name="T52" fmla="*/ 435 w 627"/>
                <a:gd name="T53" fmla="*/ 704 h 956"/>
                <a:gd name="T54" fmla="*/ 448 w 627"/>
                <a:gd name="T55" fmla="*/ 744 h 956"/>
                <a:gd name="T56" fmla="*/ 482 w 627"/>
                <a:gd name="T57" fmla="*/ 823 h 956"/>
                <a:gd name="T58" fmla="*/ 512 w 627"/>
                <a:gd name="T59" fmla="*/ 871 h 956"/>
                <a:gd name="T60" fmla="*/ 551 w 627"/>
                <a:gd name="T61" fmla="*/ 913 h 956"/>
                <a:gd name="T62" fmla="*/ 627 w 627"/>
                <a:gd name="T63" fmla="*/ 950 h 956"/>
                <a:gd name="T64" fmla="*/ 565 w 627"/>
                <a:gd name="T65" fmla="*/ 919 h 956"/>
                <a:gd name="T66" fmla="*/ 527 w 627"/>
                <a:gd name="T67" fmla="*/ 878 h 956"/>
                <a:gd name="T68" fmla="*/ 498 w 627"/>
                <a:gd name="T69" fmla="*/ 831 h 956"/>
                <a:gd name="T70" fmla="*/ 470 w 627"/>
                <a:gd name="T71" fmla="*/ 766 h 956"/>
                <a:gd name="T72" fmla="*/ 455 w 627"/>
                <a:gd name="T73" fmla="*/ 713 h 956"/>
                <a:gd name="T74" fmla="*/ 443 w 627"/>
                <a:gd name="T75" fmla="*/ 658 h 956"/>
                <a:gd name="T76" fmla="*/ 432 w 627"/>
                <a:gd name="T77" fmla="*/ 576 h 956"/>
                <a:gd name="T78" fmla="*/ 430 w 627"/>
                <a:gd name="T79" fmla="*/ 531 h 956"/>
                <a:gd name="T80" fmla="*/ 422 w 627"/>
                <a:gd name="T81" fmla="*/ 464 h 956"/>
                <a:gd name="T82" fmla="*/ 407 w 627"/>
                <a:gd name="T83" fmla="*/ 398 h 956"/>
                <a:gd name="T84" fmla="*/ 394 w 627"/>
                <a:gd name="T85" fmla="*/ 355 h 956"/>
                <a:gd name="T86" fmla="*/ 369 w 627"/>
                <a:gd name="T87" fmla="*/ 292 h 956"/>
                <a:gd name="T88" fmla="*/ 349 w 627"/>
                <a:gd name="T89" fmla="*/ 251 h 956"/>
                <a:gd name="T90" fmla="*/ 314 w 627"/>
                <a:gd name="T91" fmla="*/ 193 h 956"/>
                <a:gd name="T92" fmla="*/ 273 w 627"/>
                <a:gd name="T93" fmla="*/ 139 h 956"/>
                <a:gd name="T94" fmla="*/ 225 w 627"/>
                <a:gd name="T95" fmla="*/ 90 h 956"/>
                <a:gd name="T96" fmla="*/ 171 w 627"/>
                <a:gd name="T97" fmla="*/ 47 h 956"/>
                <a:gd name="T98" fmla="*/ 62 w 627"/>
                <a:gd name="T99" fmla="*/ 3 h 956"/>
                <a:gd name="T100" fmla="*/ 113 w 627"/>
                <a:gd name="T101" fmla="*/ 75 h 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7" h="956">
                  <a:moveTo>
                    <a:pt x="113" y="75"/>
                  </a:moveTo>
                  <a:cubicBezTo>
                    <a:pt x="132" y="90"/>
                    <a:pt x="149" y="108"/>
                    <a:pt x="164" y="127"/>
                  </a:cubicBezTo>
                  <a:cubicBezTo>
                    <a:pt x="179" y="146"/>
                    <a:pt x="192" y="167"/>
                    <a:pt x="203" y="188"/>
                  </a:cubicBezTo>
                  <a:cubicBezTo>
                    <a:pt x="214" y="210"/>
                    <a:pt x="223" y="233"/>
                    <a:pt x="230" y="257"/>
                  </a:cubicBezTo>
                  <a:cubicBezTo>
                    <a:pt x="245" y="304"/>
                    <a:pt x="255" y="354"/>
                    <a:pt x="262" y="404"/>
                  </a:cubicBezTo>
                  <a:cubicBezTo>
                    <a:pt x="265" y="429"/>
                    <a:pt x="268" y="454"/>
                    <a:pt x="271" y="479"/>
                  </a:cubicBezTo>
                  <a:cubicBezTo>
                    <a:pt x="273" y="504"/>
                    <a:pt x="275" y="529"/>
                    <a:pt x="278" y="555"/>
                  </a:cubicBezTo>
                  <a:cubicBezTo>
                    <a:pt x="280" y="580"/>
                    <a:pt x="281" y="605"/>
                    <a:pt x="283" y="630"/>
                  </a:cubicBezTo>
                  <a:cubicBezTo>
                    <a:pt x="284" y="650"/>
                    <a:pt x="284" y="650"/>
                    <a:pt x="284" y="650"/>
                  </a:cubicBezTo>
                  <a:cubicBezTo>
                    <a:pt x="286" y="669"/>
                    <a:pt x="286" y="669"/>
                    <a:pt x="286" y="669"/>
                  </a:cubicBezTo>
                  <a:cubicBezTo>
                    <a:pt x="287" y="682"/>
                    <a:pt x="289" y="695"/>
                    <a:pt x="291" y="707"/>
                  </a:cubicBezTo>
                  <a:cubicBezTo>
                    <a:pt x="292" y="714"/>
                    <a:pt x="294" y="720"/>
                    <a:pt x="295" y="727"/>
                  </a:cubicBezTo>
                  <a:cubicBezTo>
                    <a:pt x="297" y="736"/>
                    <a:pt x="297" y="736"/>
                    <a:pt x="297" y="736"/>
                  </a:cubicBezTo>
                  <a:cubicBezTo>
                    <a:pt x="298" y="739"/>
                    <a:pt x="299" y="742"/>
                    <a:pt x="300" y="746"/>
                  </a:cubicBezTo>
                  <a:cubicBezTo>
                    <a:pt x="305" y="764"/>
                    <a:pt x="305" y="764"/>
                    <a:pt x="305" y="764"/>
                  </a:cubicBezTo>
                  <a:cubicBezTo>
                    <a:pt x="306" y="768"/>
                    <a:pt x="307" y="771"/>
                    <a:pt x="308" y="774"/>
                  </a:cubicBezTo>
                  <a:cubicBezTo>
                    <a:pt x="312" y="783"/>
                    <a:pt x="312" y="783"/>
                    <a:pt x="312" y="783"/>
                  </a:cubicBezTo>
                  <a:cubicBezTo>
                    <a:pt x="321" y="807"/>
                    <a:pt x="333" y="831"/>
                    <a:pt x="349" y="852"/>
                  </a:cubicBezTo>
                  <a:cubicBezTo>
                    <a:pt x="365" y="873"/>
                    <a:pt x="383" y="892"/>
                    <a:pt x="405" y="907"/>
                  </a:cubicBezTo>
                  <a:cubicBezTo>
                    <a:pt x="426" y="922"/>
                    <a:pt x="450" y="933"/>
                    <a:pt x="474" y="941"/>
                  </a:cubicBezTo>
                  <a:cubicBezTo>
                    <a:pt x="487" y="945"/>
                    <a:pt x="499" y="948"/>
                    <a:pt x="512" y="950"/>
                  </a:cubicBezTo>
                  <a:cubicBezTo>
                    <a:pt x="525" y="952"/>
                    <a:pt x="537" y="954"/>
                    <a:pt x="550" y="955"/>
                  </a:cubicBezTo>
                  <a:cubicBezTo>
                    <a:pt x="576" y="956"/>
                    <a:pt x="602" y="955"/>
                    <a:pt x="627" y="950"/>
                  </a:cubicBezTo>
                  <a:cubicBezTo>
                    <a:pt x="601" y="953"/>
                    <a:pt x="576" y="953"/>
                    <a:pt x="551" y="950"/>
                  </a:cubicBezTo>
                  <a:cubicBezTo>
                    <a:pt x="538" y="948"/>
                    <a:pt x="526" y="946"/>
                    <a:pt x="513" y="943"/>
                  </a:cubicBezTo>
                  <a:cubicBezTo>
                    <a:pt x="501" y="940"/>
                    <a:pt x="489" y="937"/>
                    <a:pt x="477" y="932"/>
                  </a:cubicBezTo>
                  <a:cubicBezTo>
                    <a:pt x="454" y="923"/>
                    <a:pt x="432" y="912"/>
                    <a:pt x="412" y="897"/>
                  </a:cubicBezTo>
                  <a:cubicBezTo>
                    <a:pt x="393" y="881"/>
                    <a:pt x="376" y="863"/>
                    <a:pt x="362" y="843"/>
                  </a:cubicBezTo>
                  <a:cubicBezTo>
                    <a:pt x="348" y="822"/>
                    <a:pt x="338" y="800"/>
                    <a:pt x="329" y="776"/>
                  </a:cubicBezTo>
                  <a:cubicBezTo>
                    <a:pt x="326" y="768"/>
                    <a:pt x="326" y="768"/>
                    <a:pt x="326" y="768"/>
                  </a:cubicBezTo>
                  <a:cubicBezTo>
                    <a:pt x="326" y="765"/>
                    <a:pt x="324" y="762"/>
                    <a:pt x="324" y="759"/>
                  </a:cubicBezTo>
                  <a:cubicBezTo>
                    <a:pt x="319" y="741"/>
                    <a:pt x="319" y="741"/>
                    <a:pt x="319" y="741"/>
                  </a:cubicBezTo>
                  <a:cubicBezTo>
                    <a:pt x="318" y="738"/>
                    <a:pt x="318" y="735"/>
                    <a:pt x="317" y="732"/>
                  </a:cubicBezTo>
                  <a:cubicBezTo>
                    <a:pt x="315" y="722"/>
                    <a:pt x="315" y="722"/>
                    <a:pt x="315" y="722"/>
                  </a:cubicBezTo>
                  <a:cubicBezTo>
                    <a:pt x="314" y="716"/>
                    <a:pt x="313" y="710"/>
                    <a:pt x="312" y="704"/>
                  </a:cubicBezTo>
                  <a:cubicBezTo>
                    <a:pt x="311" y="692"/>
                    <a:pt x="309" y="679"/>
                    <a:pt x="309" y="667"/>
                  </a:cubicBezTo>
                  <a:cubicBezTo>
                    <a:pt x="307" y="648"/>
                    <a:pt x="307" y="648"/>
                    <a:pt x="307" y="648"/>
                  </a:cubicBezTo>
                  <a:cubicBezTo>
                    <a:pt x="307" y="629"/>
                    <a:pt x="307" y="629"/>
                    <a:pt x="307" y="629"/>
                  </a:cubicBezTo>
                  <a:cubicBezTo>
                    <a:pt x="305" y="604"/>
                    <a:pt x="304" y="578"/>
                    <a:pt x="303" y="553"/>
                  </a:cubicBezTo>
                  <a:cubicBezTo>
                    <a:pt x="301" y="527"/>
                    <a:pt x="300" y="502"/>
                    <a:pt x="298" y="476"/>
                  </a:cubicBezTo>
                  <a:cubicBezTo>
                    <a:pt x="296" y="451"/>
                    <a:pt x="293" y="425"/>
                    <a:pt x="290" y="400"/>
                  </a:cubicBezTo>
                  <a:cubicBezTo>
                    <a:pt x="284" y="349"/>
                    <a:pt x="275" y="298"/>
                    <a:pt x="260" y="248"/>
                  </a:cubicBezTo>
                  <a:cubicBezTo>
                    <a:pt x="252" y="223"/>
                    <a:pt x="243" y="198"/>
                    <a:pt x="231" y="175"/>
                  </a:cubicBezTo>
                  <a:cubicBezTo>
                    <a:pt x="219" y="151"/>
                    <a:pt x="205" y="128"/>
                    <a:pt x="189" y="107"/>
                  </a:cubicBezTo>
                  <a:cubicBezTo>
                    <a:pt x="182" y="99"/>
                    <a:pt x="175" y="90"/>
                    <a:pt x="167" y="82"/>
                  </a:cubicBezTo>
                  <a:cubicBezTo>
                    <a:pt x="171" y="85"/>
                    <a:pt x="171" y="85"/>
                    <a:pt x="171" y="85"/>
                  </a:cubicBezTo>
                  <a:cubicBezTo>
                    <a:pt x="183" y="94"/>
                    <a:pt x="194" y="103"/>
                    <a:pt x="204" y="113"/>
                  </a:cubicBezTo>
                  <a:cubicBezTo>
                    <a:pt x="220" y="127"/>
                    <a:pt x="220" y="127"/>
                    <a:pt x="220" y="127"/>
                  </a:cubicBezTo>
                  <a:cubicBezTo>
                    <a:pt x="225" y="132"/>
                    <a:pt x="230" y="137"/>
                    <a:pt x="235" y="143"/>
                  </a:cubicBezTo>
                  <a:cubicBezTo>
                    <a:pt x="240" y="148"/>
                    <a:pt x="245" y="153"/>
                    <a:pt x="250" y="159"/>
                  </a:cubicBezTo>
                  <a:cubicBezTo>
                    <a:pt x="254" y="164"/>
                    <a:pt x="259" y="170"/>
                    <a:pt x="264" y="175"/>
                  </a:cubicBezTo>
                  <a:cubicBezTo>
                    <a:pt x="277" y="192"/>
                    <a:pt x="277" y="192"/>
                    <a:pt x="277" y="192"/>
                  </a:cubicBezTo>
                  <a:cubicBezTo>
                    <a:pt x="290" y="210"/>
                    <a:pt x="290" y="210"/>
                    <a:pt x="290" y="210"/>
                  </a:cubicBezTo>
                  <a:cubicBezTo>
                    <a:pt x="302" y="228"/>
                    <a:pt x="302" y="228"/>
                    <a:pt x="302" y="228"/>
                  </a:cubicBezTo>
                  <a:cubicBezTo>
                    <a:pt x="306" y="234"/>
                    <a:pt x="310" y="240"/>
                    <a:pt x="313" y="246"/>
                  </a:cubicBezTo>
                  <a:cubicBezTo>
                    <a:pt x="317" y="252"/>
                    <a:pt x="321" y="259"/>
                    <a:pt x="324" y="265"/>
                  </a:cubicBezTo>
                  <a:cubicBezTo>
                    <a:pt x="328" y="271"/>
                    <a:pt x="331" y="277"/>
                    <a:pt x="335" y="284"/>
                  </a:cubicBezTo>
                  <a:cubicBezTo>
                    <a:pt x="339" y="294"/>
                    <a:pt x="339" y="294"/>
                    <a:pt x="339" y="294"/>
                  </a:cubicBezTo>
                  <a:cubicBezTo>
                    <a:pt x="341" y="297"/>
                    <a:pt x="343" y="300"/>
                    <a:pt x="344" y="303"/>
                  </a:cubicBezTo>
                  <a:cubicBezTo>
                    <a:pt x="347" y="310"/>
                    <a:pt x="350" y="316"/>
                    <a:pt x="353" y="323"/>
                  </a:cubicBezTo>
                  <a:cubicBezTo>
                    <a:pt x="362" y="343"/>
                    <a:pt x="362" y="343"/>
                    <a:pt x="362" y="343"/>
                  </a:cubicBezTo>
                  <a:cubicBezTo>
                    <a:pt x="369" y="364"/>
                    <a:pt x="369" y="364"/>
                    <a:pt x="369" y="364"/>
                  </a:cubicBezTo>
                  <a:cubicBezTo>
                    <a:pt x="372" y="370"/>
                    <a:pt x="374" y="377"/>
                    <a:pt x="376" y="384"/>
                  </a:cubicBezTo>
                  <a:cubicBezTo>
                    <a:pt x="380" y="394"/>
                    <a:pt x="380" y="394"/>
                    <a:pt x="380" y="394"/>
                  </a:cubicBezTo>
                  <a:cubicBezTo>
                    <a:pt x="381" y="398"/>
                    <a:pt x="382" y="401"/>
                    <a:pt x="383" y="405"/>
                  </a:cubicBezTo>
                  <a:cubicBezTo>
                    <a:pt x="385" y="412"/>
                    <a:pt x="387" y="419"/>
                    <a:pt x="388" y="426"/>
                  </a:cubicBezTo>
                  <a:cubicBezTo>
                    <a:pt x="393" y="447"/>
                    <a:pt x="393" y="447"/>
                    <a:pt x="393" y="447"/>
                  </a:cubicBezTo>
                  <a:cubicBezTo>
                    <a:pt x="395" y="454"/>
                    <a:pt x="396" y="461"/>
                    <a:pt x="398" y="468"/>
                  </a:cubicBezTo>
                  <a:cubicBezTo>
                    <a:pt x="399" y="476"/>
                    <a:pt x="401" y="483"/>
                    <a:pt x="402" y="490"/>
                  </a:cubicBezTo>
                  <a:cubicBezTo>
                    <a:pt x="405" y="511"/>
                    <a:pt x="405" y="511"/>
                    <a:pt x="405" y="511"/>
                  </a:cubicBezTo>
                  <a:cubicBezTo>
                    <a:pt x="407" y="533"/>
                    <a:pt x="407" y="533"/>
                    <a:pt x="407" y="533"/>
                  </a:cubicBezTo>
                  <a:cubicBezTo>
                    <a:pt x="408" y="544"/>
                    <a:pt x="408" y="544"/>
                    <a:pt x="408" y="544"/>
                  </a:cubicBezTo>
                  <a:cubicBezTo>
                    <a:pt x="409" y="555"/>
                    <a:pt x="409" y="555"/>
                    <a:pt x="409" y="555"/>
                  </a:cubicBezTo>
                  <a:cubicBezTo>
                    <a:pt x="411" y="577"/>
                    <a:pt x="411" y="577"/>
                    <a:pt x="411" y="577"/>
                  </a:cubicBezTo>
                  <a:cubicBezTo>
                    <a:pt x="411" y="578"/>
                    <a:pt x="411" y="578"/>
                    <a:pt x="411" y="578"/>
                  </a:cubicBezTo>
                  <a:cubicBezTo>
                    <a:pt x="411" y="578"/>
                    <a:pt x="411" y="578"/>
                    <a:pt x="411" y="578"/>
                  </a:cubicBezTo>
                  <a:cubicBezTo>
                    <a:pt x="412" y="587"/>
                    <a:pt x="413" y="596"/>
                    <a:pt x="415" y="606"/>
                  </a:cubicBezTo>
                  <a:cubicBezTo>
                    <a:pt x="416" y="615"/>
                    <a:pt x="418" y="625"/>
                    <a:pt x="420" y="634"/>
                  </a:cubicBezTo>
                  <a:cubicBezTo>
                    <a:pt x="421" y="643"/>
                    <a:pt x="423" y="653"/>
                    <a:pt x="425" y="662"/>
                  </a:cubicBezTo>
                  <a:cubicBezTo>
                    <a:pt x="427" y="671"/>
                    <a:pt x="429" y="681"/>
                    <a:pt x="432" y="690"/>
                  </a:cubicBezTo>
                  <a:cubicBezTo>
                    <a:pt x="435" y="704"/>
                    <a:pt x="435" y="704"/>
                    <a:pt x="435" y="704"/>
                  </a:cubicBezTo>
                  <a:cubicBezTo>
                    <a:pt x="439" y="717"/>
                    <a:pt x="439" y="717"/>
                    <a:pt x="439" y="717"/>
                  </a:cubicBezTo>
                  <a:cubicBezTo>
                    <a:pt x="440" y="722"/>
                    <a:pt x="442" y="726"/>
                    <a:pt x="443" y="731"/>
                  </a:cubicBezTo>
                  <a:cubicBezTo>
                    <a:pt x="445" y="735"/>
                    <a:pt x="446" y="740"/>
                    <a:pt x="448" y="744"/>
                  </a:cubicBezTo>
                  <a:cubicBezTo>
                    <a:pt x="451" y="753"/>
                    <a:pt x="454" y="762"/>
                    <a:pt x="458" y="771"/>
                  </a:cubicBezTo>
                  <a:cubicBezTo>
                    <a:pt x="461" y="780"/>
                    <a:pt x="465" y="789"/>
                    <a:pt x="469" y="798"/>
                  </a:cubicBezTo>
                  <a:cubicBezTo>
                    <a:pt x="473" y="806"/>
                    <a:pt x="477" y="815"/>
                    <a:pt x="482" y="823"/>
                  </a:cubicBezTo>
                  <a:cubicBezTo>
                    <a:pt x="484" y="827"/>
                    <a:pt x="486" y="832"/>
                    <a:pt x="489" y="836"/>
                  </a:cubicBezTo>
                  <a:cubicBezTo>
                    <a:pt x="491" y="840"/>
                    <a:pt x="493" y="844"/>
                    <a:pt x="496" y="848"/>
                  </a:cubicBezTo>
                  <a:cubicBezTo>
                    <a:pt x="501" y="856"/>
                    <a:pt x="506" y="864"/>
                    <a:pt x="512" y="871"/>
                  </a:cubicBezTo>
                  <a:cubicBezTo>
                    <a:pt x="515" y="875"/>
                    <a:pt x="518" y="879"/>
                    <a:pt x="521" y="883"/>
                  </a:cubicBezTo>
                  <a:cubicBezTo>
                    <a:pt x="524" y="886"/>
                    <a:pt x="527" y="890"/>
                    <a:pt x="530" y="894"/>
                  </a:cubicBezTo>
                  <a:cubicBezTo>
                    <a:pt x="537" y="900"/>
                    <a:pt x="543" y="907"/>
                    <a:pt x="551" y="913"/>
                  </a:cubicBezTo>
                  <a:cubicBezTo>
                    <a:pt x="554" y="917"/>
                    <a:pt x="558" y="919"/>
                    <a:pt x="562" y="922"/>
                  </a:cubicBezTo>
                  <a:cubicBezTo>
                    <a:pt x="566" y="925"/>
                    <a:pt x="570" y="928"/>
                    <a:pt x="574" y="930"/>
                  </a:cubicBezTo>
                  <a:cubicBezTo>
                    <a:pt x="590" y="941"/>
                    <a:pt x="608" y="948"/>
                    <a:pt x="627" y="950"/>
                  </a:cubicBezTo>
                  <a:cubicBezTo>
                    <a:pt x="617" y="948"/>
                    <a:pt x="608" y="945"/>
                    <a:pt x="600" y="941"/>
                  </a:cubicBezTo>
                  <a:cubicBezTo>
                    <a:pt x="591" y="938"/>
                    <a:pt x="583" y="933"/>
                    <a:pt x="576" y="927"/>
                  </a:cubicBezTo>
                  <a:cubicBezTo>
                    <a:pt x="572" y="925"/>
                    <a:pt x="568" y="922"/>
                    <a:pt x="565" y="919"/>
                  </a:cubicBezTo>
                  <a:cubicBezTo>
                    <a:pt x="561" y="916"/>
                    <a:pt x="558" y="913"/>
                    <a:pt x="554" y="909"/>
                  </a:cubicBezTo>
                  <a:cubicBezTo>
                    <a:pt x="548" y="903"/>
                    <a:pt x="541" y="896"/>
                    <a:pt x="535" y="889"/>
                  </a:cubicBezTo>
                  <a:cubicBezTo>
                    <a:pt x="533" y="885"/>
                    <a:pt x="530" y="882"/>
                    <a:pt x="527" y="878"/>
                  </a:cubicBezTo>
                  <a:cubicBezTo>
                    <a:pt x="524" y="874"/>
                    <a:pt x="521" y="871"/>
                    <a:pt x="519" y="867"/>
                  </a:cubicBezTo>
                  <a:cubicBezTo>
                    <a:pt x="514" y="859"/>
                    <a:pt x="509" y="851"/>
                    <a:pt x="504" y="843"/>
                  </a:cubicBezTo>
                  <a:cubicBezTo>
                    <a:pt x="502" y="839"/>
                    <a:pt x="500" y="835"/>
                    <a:pt x="498" y="831"/>
                  </a:cubicBezTo>
                  <a:cubicBezTo>
                    <a:pt x="496" y="826"/>
                    <a:pt x="494" y="822"/>
                    <a:pt x="492" y="818"/>
                  </a:cubicBezTo>
                  <a:cubicBezTo>
                    <a:pt x="488" y="810"/>
                    <a:pt x="484" y="801"/>
                    <a:pt x="480" y="793"/>
                  </a:cubicBezTo>
                  <a:cubicBezTo>
                    <a:pt x="477" y="784"/>
                    <a:pt x="474" y="775"/>
                    <a:pt x="470" y="766"/>
                  </a:cubicBezTo>
                  <a:cubicBezTo>
                    <a:pt x="468" y="758"/>
                    <a:pt x="465" y="749"/>
                    <a:pt x="462" y="740"/>
                  </a:cubicBezTo>
                  <a:cubicBezTo>
                    <a:pt x="461" y="735"/>
                    <a:pt x="459" y="731"/>
                    <a:pt x="458" y="726"/>
                  </a:cubicBezTo>
                  <a:cubicBezTo>
                    <a:pt x="457" y="722"/>
                    <a:pt x="456" y="718"/>
                    <a:pt x="455" y="713"/>
                  </a:cubicBezTo>
                  <a:cubicBezTo>
                    <a:pt x="451" y="699"/>
                    <a:pt x="451" y="699"/>
                    <a:pt x="451" y="699"/>
                  </a:cubicBezTo>
                  <a:cubicBezTo>
                    <a:pt x="448" y="686"/>
                    <a:pt x="448" y="686"/>
                    <a:pt x="448" y="686"/>
                  </a:cubicBezTo>
                  <a:cubicBezTo>
                    <a:pt x="446" y="677"/>
                    <a:pt x="445" y="668"/>
                    <a:pt x="443" y="658"/>
                  </a:cubicBezTo>
                  <a:cubicBezTo>
                    <a:pt x="441" y="649"/>
                    <a:pt x="440" y="640"/>
                    <a:pt x="438" y="631"/>
                  </a:cubicBezTo>
                  <a:cubicBezTo>
                    <a:pt x="437" y="622"/>
                    <a:pt x="436" y="612"/>
                    <a:pt x="435" y="603"/>
                  </a:cubicBezTo>
                  <a:cubicBezTo>
                    <a:pt x="433" y="594"/>
                    <a:pt x="433" y="585"/>
                    <a:pt x="432" y="576"/>
                  </a:cubicBezTo>
                  <a:cubicBezTo>
                    <a:pt x="431" y="554"/>
                    <a:pt x="431" y="554"/>
                    <a:pt x="431" y="554"/>
                  </a:cubicBezTo>
                  <a:cubicBezTo>
                    <a:pt x="431" y="542"/>
                    <a:pt x="431" y="542"/>
                    <a:pt x="431" y="542"/>
                  </a:cubicBezTo>
                  <a:cubicBezTo>
                    <a:pt x="430" y="531"/>
                    <a:pt x="430" y="531"/>
                    <a:pt x="430" y="531"/>
                  </a:cubicBezTo>
                  <a:cubicBezTo>
                    <a:pt x="428" y="509"/>
                    <a:pt x="428" y="509"/>
                    <a:pt x="428" y="509"/>
                  </a:cubicBezTo>
                  <a:cubicBezTo>
                    <a:pt x="425" y="486"/>
                    <a:pt x="425" y="486"/>
                    <a:pt x="425" y="486"/>
                  </a:cubicBezTo>
                  <a:cubicBezTo>
                    <a:pt x="424" y="479"/>
                    <a:pt x="423" y="472"/>
                    <a:pt x="422" y="464"/>
                  </a:cubicBezTo>
                  <a:cubicBezTo>
                    <a:pt x="420" y="457"/>
                    <a:pt x="419" y="449"/>
                    <a:pt x="418" y="442"/>
                  </a:cubicBezTo>
                  <a:cubicBezTo>
                    <a:pt x="413" y="420"/>
                    <a:pt x="413" y="420"/>
                    <a:pt x="413" y="420"/>
                  </a:cubicBezTo>
                  <a:cubicBezTo>
                    <a:pt x="411" y="413"/>
                    <a:pt x="409" y="405"/>
                    <a:pt x="407" y="398"/>
                  </a:cubicBezTo>
                  <a:cubicBezTo>
                    <a:pt x="406" y="394"/>
                    <a:pt x="406" y="391"/>
                    <a:pt x="404" y="387"/>
                  </a:cubicBezTo>
                  <a:cubicBezTo>
                    <a:pt x="401" y="376"/>
                    <a:pt x="401" y="376"/>
                    <a:pt x="401" y="376"/>
                  </a:cubicBezTo>
                  <a:cubicBezTo>
                    <a:pt x="399" y="369"/>
                    <a:pt x="397" y="362"/>
                    <a:pt x="394" y="355"/>
                  </a:cubicBezTo>
                  <a:cubicBezTo>
                    <a:pt x="387" y="333"/>
                    <a:pt x="387" y="333"/>
                    <a:pt x="387" y="333"/>
                  </a:cubicBezTo>
                  <a:cubicBezTo>
                    <a:pt x="379" y="312"/>
                    <a:pt x="379" y="312"/>
                    <a:pt x="379" y="312"/>
                  </a:cubicBezTo>
                  <a:cubicBezTo>
                    <a:pt x="376" y="305"/>
                    <a:pt x="372" y="299"/>
                    <a:pt x="369" y="292"/>
                  </a:cubicBezTo>
                  <a:cubicBezTo>
                    <a:pt x="368" y="288"/>
                    <a:pt x="366" y="285"/>
                    <a:pt x="365" y="281"/>
                  </a:cubicBezTo>
                  <a:cubicBezTo>
                    <a:pt x="360" y="271"/>
                    <a:pt x="360" y="271"/>
                    <a:pt x="360" y="271"/>
                  </a:cubicBezTo>
                  <a:cubicBezTo>
                    <a:pt x="356" y="264"/>
                    <a:pt x="353" y="258"/>
                    <a:pt x="349" y="251"/>
                  </a:cubicBezTo>
                  <a:cubicBezTo>
                    <a:pt x="346" y="244"/>
                    <a:pt x="342" y="238"/>
                    <a:pt x="338" y="231"/>
                  </a:cubicBezTo>
                  <a:cubicBezTo>
                    <a:pt x="334" y="225"/>
                    <a:pt x="331" y="218"/>
                    <a:pt x="327" y="212"/>
                  </a:cubicBezTo>
                  <a:cubicBezTo>
                    <a:pt x="314" y="193"/>
                    <a:pt x="314" y="193"/>
                    <a:pt x="314" y="193"/>
                  </a:cubicBezTo>
                  <a:cubicBezTo>
                    <a:pt x="301" y="174"/>
                    <a:pt x="301" y="174"/>
                    <a:pt x="301" y="174"/>
                  </a:cubicBezTo>
                  <a:cubicBezTo>
                    <a:pt x="287" y="156"/>
                    <a:pt x="287" y="156"/>
                    <a:pt x="287" y="156"/>
                  </a:cubicBezTo>
                  <a:cubicBezTo>
                    <a:pt x="283" y="150"/>
                    <a:pt x="278" y="145"/>
                    <a:pt x="273" y="139"/>
                  </a:cubicBezTo>
                  <a:cubicBezTo>
                    <a:pt x="268" y="133"/>
                    <a:pt x="263" y="127"/>
                    <a:pt x="258" y="122"/>
                  </a:cubicBezTo>
                  <a:cubicBezTo>
                    <a:pt x="252" y="116"/>
                    <a:pt x="247" y="111"/>
                    <a:pt x="242" y="105"/>
                  </a:cubicBezTo>
                  <a:cubicBezTo>
                    <a:pt x="225" y="90"/>
                    <a:pt x="225" y="90"/>
                    <a:pt x="225" y="90"/>
                  </a:cubicBezTo>
                  <a:cubicBezTo>
                    <a:pt x="214" y="79"/>
                    <a:pt x="202" y="70"/>
                    <a:pt x="190" y="60"/>
                  </a:cubicBezTo>
                  <a:cubicBezTo>
                    <a:pt x="181" y="53"/>
                    <a:pt x="181" y="53"/>
                    <a:pt x="181" y="53"/>
                  </a:cubicBezTo>
                  <a:cubicBezTo>
                    <a:pt x="171" y="47"/>
                    <a:pt x="171" y="47"/>
                    <a:pt x="171" y="47"/>
                  </a:cubicBezTo>
                  <a:cubicBezTo>
                    <a:pt x="165" y="42"/>
                    <a:pt x="158" y="39"/>
                    <a:pt x="152" y="34"/>
                  </a:cubicBezTo>
                  <a:cubicBezTo>
                    <a:pt x="139" y="27"/>
                    <a:pt x="125" y="20"/>
                    <a:pt x="110" y="14"/>
                  </a:cubicBezTo>
                  <a:cubicBezTo>
                    <a:pt x="95" y="8"/>
                    <a:pt x="79" y="3"/>
                    <a:pt x="62" y="3"/>
                  </a:cubicBezTo>
                  <a:cubicBezTo>
                    <a:pt x="0" y="0"/>
                    <a:pt x="0" y="0"/>
                    <a:pt x="0" y="0"/>
                  </a:cubicBezTo>
                  <a:cubicBezTo>
                    <a:pt x="53" y="32"/>
                    <a:pt x="53" y="32"/>
                    <a:pt x="53" y="32"/>
                  </a:cubicBezTo>
                  <a:cubicBezTo>
                    <a:pt x="74" y="45"/>
                    <a:pt x="94" y="59"/>
                    <a:pt x="113"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7">
              <a:extLst>
                <a:ext uri="{FF2B5EF4-FFF2-40B4-BE49-F238E27FC236}">
                  <a16:creationId xmlns:a16="http://schemas.microsoft.com/office/drawing/2014/main" id="{87F089E1-8478-4113-9AD3-2A4E0FFEEC51}"/>
                </a:ext>
              </a:extLst>
            </p:cNvPr>
            <p:cNvSpPr>
              <a:spLocks/>
            </p:cNvSpPr>
            <p:nvPr/>
          </p:nvSpPr>
          <p:spPr bwMode="auto">
            <a:xfrm>
              <a:off x="841375" y="1620838"/>
              <a:ext cx="530225" cy="1839913"/>
            </a:xfrm>
            <a:custGeom>
              <a:avLst/>
              <a:gdLst>
                <a:gd name="T0" fmla="*/ 89 w 432"/>
                <a:gd name="T1" fmla="*/ 1385 h 1501"/>
                <a:gd name="T2" fmla="*/ 210 w 432"/>
                <a:gd name="T3" fmla="*/ 1481 h 1501"/>
                <a:gd name="T4" fmla="*/ 245 w 432"/>
                <a:gd name="T5" fmla="*/ 1498 h 1501"/>
                <a:gd name="T6" fmla="*/ 254 w 432"/>
                <a:gd name="T7" fmla="*/ 1501 h 1501"/>
                <a:gd name="T8" fmla="*/ 256 w 432"/>
                <a:gd name="T9" fmla="*/ 1501 h 1501"/>
                <a:gd name="T10" fmla="*/ 256 w 432"/>
                <a:gd name="T11" fmla="*/ 1501 h 1501"/>
                <a:gd name="T12" fmla="*/ 254 w 432"/>
                <a:gd name="T13" fmla="*/ 1501 h 1501"/>
                <a:gd name="T14" fmla="*/ 245 w 432"/>
                <a:gd name="T15" fmla="*/ 1498 h 1501"/>
                <a:gd name="T16" fmla="*/ 210 w 432"/>
                <a:gd name="T17" fmla="*/ 1481 h 1501"/>
                <a:gd name="T18" fmla="*/ 90 w 432"/>
                <a:gd name="T19" fmla="*/ 1384 h 1501"/>
                <a:gd name="T20" fmla="*/ 8 w 432"/>
                <a:gd name="T21" fmla="*/ 1199 h 1501"/>
                <a:gd name="T22" fmla="*/ 34 w 432"/>
                <a:gd name="T23" fmla="*/ 1049 h 1501"/>
                <a:gd name="T24" fmla="*/ 42 w 432"/>
                <a:gd name="T25" fmla="*/ 1032 h 1501"/>
                <a:gd name="T26" fmla="*/ 56 w 432"/>
                <a:gd name="T27" fmla="*/ 1003 h 1501"/>
                <a:gd name="T28" fmla="*/ 202 w 432"/>
                <a:gd name="T29" fmla="*/ 730 h 1501"/>
                <a:gd name="T30" fmla="*/ 290 w 432"/>
                <a:gd name="T31" fmla="*/ 541 h 1501"/>
                <a:gd name="T32" fmla="*/ 345 w 432"/>
                <a:gd name="T33" fmla="*/ 339 h 1501"/>
                <a:gd name="T34" fmla="*/ 349 w 432"/>
                <a:gd name="T35" fmla="*/ 286 h 1501"/>
                <a:gd name="T36" fmla="*/ 350 w 432"/>
                <a:gd name="T37" fmla="*/ 259 h 1501"/>
                <a:gd name="T38" fmla="*/ 349 w 432"/>
                <a:gd name="T39" fmla="*/ 233 h 1501"/>
                <a:gd name="T40" fmla="*/ 346 w 432"/>
                <a:gd name="T41" fmla="*/ 206 h 1501"/>
                <a:gd name="T42" fmla="*/ 344 w 432"/>
                <a:gd name="T43" fmla="*/ 186 h 1501"/>
                <a:gd name="T44" fmla="*/ 338 w 432"/>
                <a:gd name="T45" fmla="*/ 154 h 1501"/>
                <a:gd name="T46" fmla="*/ 330 w 432"/>
                <a:gd name="T47" fmla="*/ 126 h 1501"/>
                <a:gd name="T48" fmla="*/ 403 w 432"/>
                <a:gd name="T49" fmla="*/ 391 h 1501"/>
                <a:gd name="T50" fmla="*/ 394 w 432"/>
                <a:gd name="T51" fmla="*/ 582 h 1501"/>
                <a:gd name="T52" fmla="*/ 367 w 432"/>
                <a:gd name="T53" fmla="*/ 687 h 1501"/>
                <a:gd name="T54" fmla="*/ 355 w 432"/>
                <a:gd name="T55" fmla="*/ 721 h 1501"/>
                <a:gd name="T56" fmla="*/ 336 w 432"/>
                <a:gd name="T57" fmla="*/ 766 h 1501"/>
                <a:gd name="T58" fmla="*/ 227 w 432"/>
                <a:gd name="T59" fmla="*/ 1038 h 1501"/>
                <a:gd name="T60" fmla="*/ 179 w 432"/>
                <a:gd name="T61" fmla="*/ 1227 h 1501"/>
                <a:gd name="T62" fmla="*/ 175 w 432"/>
                <a:gd name="T63" fmla="*/ 1276 h 1501"/>
                <a:gd name="T64" fmla="*/ 177 w 432"/>
                <a:gd name="T65" fmla="*/ 1325 h 1501"/>
                <a:gd name="T66" fmla="*/ 256 w 432"/>
                <a:gd name="T67" fmla="*/ 1500 h 1501"/>
                <a:gd name="T68" fmla="*/ 178 w 432"/>
                <a:gd name="T69" fmla="*/ 1325 h 1501"/>
                <a:gd name="T70" fmla="*/ 176 w 432"/>
                <a:gd name="T71" fmla="*/ 1276 h 1501"/>
                <a:gd name="T72" fmla="*/ 181 w 432"/>
                <a:gd name="T73" fmla="*/ 1228 h 1501"/>
                <a:gd name="T74" fmla="*/ 233 w 432"/>
                <a:gd name="T75" fmla="*/ 1040 h 1501"/>
                <a:gd name="T76" fmla="*/ 350 w 432"/>
                <a:gd name="T77" fmla="*/ 772 h 1501"/>
                <a:gd name="T78" fmla="*/ 370 w 432"/>
                <a:gd name="T79" fmla="*/ 727 h 1501"/>
                <a:gd name="T80" fmla="*/ 384 w 432"/>
                <a:gd name="T81" fmla="*/ 693 h 1501"/>
                <a:gd name="T82" fmla="*/ 415 w 432"/>
                <a:gd name="T83" fmla="*/ 586 h 1501"/>
                <a:gd name="T84" fmla="*/ 430 w 432"/>
                <a:gd name="T85" fmla="*/ 389 h 1501"/>
                <a:gd name="T86" fmla="*/ 353 w 432"/>
                <a:gd name="T87" fmla="*/ 102 h 1501"/>
                <a:gd name="T88" fmla="*/ 308 w 432"/>
                <a:gd name="T89" fmla="*/ 39 h 1501"/>
                <a:gd name="T90" fmla="*/ 284 w 432"/>
                <a:gd name="T91" fmla="*/ 22 h 1501"/>
                <a:gd name="T92" fmla="*/ 263 w 432"/>
                <a:gd name="T93" fmla="*/ 44 h 1501"/>
                <a:gd name="T94" fmla="*/ 289 w 432"/>
                <a:gd name="T95" fmla="*/ 101 h 1501"/>
                <a:gd name="T96" fmla="*/ 297 w 432"/>
                <a:gd name="T97" fmla="*/ 124 h 1501"/>
                <a:gd name="T98" fmla="*/ 307 w 432"/>
                <a:gd name="T99" fmla="*/ 161 h 1501"/>
                <a:gd name="T100" fmla="*/ 313 w 432"/>
                <a:gd name="T101" fmla="*/ 191 h 1501"/>
                <a:gd name="T102" fmla="*/ 315 w 432"/>
                <a:gd name="T103" fmla="*/ 210 h 1501"/>
                <a:gd name="T104" fmla="*/ 318 w 432"/>
                <a:gd name="T105" fmla="*/ 235 h 1501"/>
                <a:gd name="T106" fmla="*/ 296 w 432"/>
                <a:gd name="T107" fmla="*/ 435 h 1501"/>
                <a:gd name="T108" fmla="*/ 227 w 432"/>
                <a:gd name="T109" fmla="*/ 627 h 1501"/>
                <a:gd name="T110" fmla="*/ 138 w 432"/>
                <a:gd name="T111" fmla="*/ 813 h 1501"/>
                <a:gd name="T112" fmla="*/ 36 w 432"/>
                <a:gd name="T113" fmla="*/ 1022 h 1501"/>
                <a:gd name="T114" fmla="*/ 31 w 432"/>
                <a:gd name="T115" fmla="*/ 1034 h 1501"/>
                <a:gd name="T116" fmla="*/ 11 w 432"/>
                <a:gd name="T117" fmla="*/ 1096 h 1501"/>
                <a:gd name="T118" fmla="*/ 31 w 432"/>
                <a:gd name="T119" fmla="*/ 1299 h 1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2" h="1501">
                  <a:moveTo>
                    <a:pt x="31" y="1299"/>
                  </a:moveTo>
                  <a:cubicBezTo>
                    <a:pt x="45" y="1331"/>
                    <a:pt x="66" y="1359"/>
                    <a:pt x="89" y="1385"/>
                  </a:cubicBezTo>
                  <a:cubicBezTo>
                    <a:pt x="112" y="1411"/>
                    <a:pt x="138" y="1433"/>
                    <a:pt x="166" y="1453"/>
                  </a:cubicBezTo>
                  <a:cubicBezTo>
                    <a:pt x="180" y="1463"/>
                    <a:pt x="195" y="1472"/>
                    <a:pt x="210" y="1481"/>
                  </a:cubicBezTo>
                  <a:cubicBezTo>
                    <a:pt x="217" y="1485"/>
                    <a:pt x="225" y="1489"/>
                    <a:pt x="233" y="1493"/>
                  </a:cubicBezTo>
                  <a:cubicBezTo>
                    <a:pt x="237" y="1494"/>
                    <a:pt x="241" y="1496"/>
                    <a:pt x="245" y="1498"/>
                  </a:cubicBezTo>
                  <a:cubicBezTo>
                    <a:pt x="247" y="1499"/>
                    <a:pt x="249" y="1499"/>
                    <a:pt x="251" y="1500"/>
                  </a:cubicBezTo>
                  <a:cubicBezTo>
                    <a:pt x="252" y="1500"/>
                    <a:pt x="253" y="1501"/>
                    <a:pt x="254" y="1501"/>
                  </a:cubicBezTo>
                  <a:cubicBezTo>
                    <a:pt x="254" y="1501"/>
                    <a:pt x="255" y="1501"/>
                    <a:pt x="255" y="1501"/>
                  </a:cubicBezTo>
                  <a:cubicBezTo>
                    <a:pt x="256" y="1501"/>
                    <a:pt x="256" y="1501"/>
                    <a:pt x="256" y="1501"/>
                  </a:cubicBezTo>
                  <a:cubicBezTo>
                    <a:pt x="256" y="1500"/>
                    <a:pt x="256" y="1500"/>
                    <a:pt x="256" y="1500"/>
                  </a:cubicBezTo>
                  <a:cubicBezTo>
                    <a:pt x="256" y="1500"/>
                    <a:pt x="256" y="1500"/>
                    <a:pt x="256" y="1501"/>
                  </a:cubicBezTo>
                  <a:cubicBezTo>
                    <a:pt x="256" y="1501"/>
                    <a:pt x="256" y="1501"/>
                    <a:pt x="255" y="1501"/>
                  </a:cubicBezTo>
                  <a:cubicBezTo>
                    <a:pt x="255" y="1501"/>
                    <a:pt x="254" y="1501"/>
                    <a:pt x="254" y="1501"/>
                  </a:cubicBezTo>
                  <a:cubicBezTo>
                    <a:pt x="253" y="1501"/>
                    <a:pt x="252" y="1500"/>
                    <a:pt x="251" y="1500"/>
                  </a:cubicBezTo>
                  <a:cubicBezTo>
                    <a:pt x="249" y="1499"/>
                    <a:pt x="247" y="1499"/>
                    <a:pt x="245" y="1498"/>
                  </a:cubicBezTo>
                  <a:cubicBezTo>
                    <a:pt x="241" y="1496"/>
                    <a:pt x="237" y="1494"/>
                    <a:pt x="233" y="1493"/>
                  </a:cubicBezTo>
                  <a:cubicBezTo>
                    <a:pt x="225" y="1489"/>
                    <a:pt x="217" y="1485"/>
                    <a:pt x="210" y="1481"/>
                  </a:cubicBezTo>
                  <a:cubicBezTo>
                    <a:pt x="195" y="1472"/>
                    <a:pt x="181" y="1463"/>
                    <a:pt x="167" y="1453"/>
                  </a:cubicBezTo>
                  <a:cubicBezTo>
                    <a:pt x="139" y="1433"/>
                    <a:pt x="113" y="1410"/>
                    <a:pt x="90" y="1384"/>
                  </a:cubicBezTo>
                  <a:cubicBezTo>
                    <a:pt x="67" y="1358"/>
                    <a:pt x="47" y="1329"/>
                    <a:pt x="33" y="1298"/>
                  </a:cubicBezTo>
                  <a:cubicBezTo>
                    <a:pt x="19" y="1267"/>
                    <a:pt x="10" y="1233"/>
                    <a:pt x="8" y="1199"/>
                  </a:cubicBezTo>
                  <a:cubicBezTo>
                    <a:pt x="5" y="1165"/>
                    <a:pt x="9" y="1131"/>
                    <a:pt x="18" y="1098"/>
                  </a:cubicBezTo>
                  <a:cubicBezTo>
                    <a:pt x="22" y="1081"/>
                    <a:pt x="28" y="1065"/>
                    <a:pt x="34" y="1049"/>
                  </a:cubicBezTo>
                  <a:cubicBezTo>
                    <a:pt x="36" y="1045"/>
                    <a:pt x="37" y="1042"/>
                    <a:pt x="39" y="1038"/>
                  </a:cubicBezTo>
                  <a:cubicBezTo>
                    <a:pt x="42" y="1032"/>
                    <a:pt x="42" y="1032"/>
                    <a:pt x="42" y="1032"/>
                  </a:cubicBezTo>
                  <a:cubicBezTo>
                    <a:pt x="44" y="1026"/>
                    <a:pt x="44" y="1026"/>
                    <a:pt x="44" y="1026"/>
                  </a:cubicBezTo>
                  <a:cubicBezTo>
                    <a:pt x="56" y="1003"/>
                    <a:pt x="56" y="1003"/>
                    <a:pt x="56" y="1003"/>
                  </a:cubicBezTo>
                  <a:cubicBezTo>
                    <a:pt x="87" y="942"/>
                    <a:pt x="120" y="881"/>
                    <a:pt x="153" y="821"/>
                  </a:cubicBezTo>
                  <a:cubicBezTo>
                    <a:pt x="170" y="791"/>
                    <a:pt x="186" y="760"/>
                    <a:pt x="202" y="730"/>
                  </a:cubicBezTo>
                  <a:cubicBezTo>
                    <a:pt x="218" y="699"/>
                    <a:pt x="234" y="668"/>
                    <a:pt x="248" y="637"/>
                  </a:cubicBezTo>
                  <a:cubicBezTo>
                    <a:pt x="263" y="605"/>
                    <a:pt x="277" y="574"/>
                    <a:pt x="290" y="541"/>
                  </a:cubicBezTo>
                  <a:cubicBezTo>
                    <a:pt x="303" y="509"/>
                    <a:pt x="314" y="476"/>
                    <a:pt x="323" y="442"/>
                  </a:cubicBezTo>
                  <a:cubicBezTo>
                    <a:pt x="333" y="408"/>
                    <a:pt x="340" y="374"/>
                    <a:pt x="345" y="339"/>
                  </a:cubicBezTo>
                  <a:cubicBezTo>
                    <a:pt x="348" y="312"/>
                    <a:pt x="348" y="312"/>
                    <a:pt x="348" y="312"/>
                  </a:cubicBezTo>
                  <a:cubicBezTo>
                    <a:pt x="348" y="304"/>
                    <a:pt x="349" y="295"/>
                    <a:pt x="349" y="286"/>
                  </a:cubicBezTo>
                  <a:cubicBezTo>
                    <a:pt x="350" y="281"/>
                    <a:pt x="350" y="277"/>
                    <a:pt x="350" y="273"/>
                  </a:cubicBezTo>
                  <a:cubicBezTo>
                    <a:pt x="350" y="259"/>
                    <a:pt x="350" y="259"/>
                    <a:pt x="350" y="259"/>
                  </a:cubicBezTo>
                  <a:cubicBezTo>
                    <a:pt x="349" y="255"/>
                    <a:pt x="350" y="250"/>
                    <a:pt x="349" y="246"/>
                  </a:cubicBezTo>
                  <a:cubicBezTo>
                    <a:pt x="349" y="233"/>
                    <a:pt x="349" y="233"/>
                    <a:pt x="349" y="233"/>
                  </a:cubicBezTo>
                  <a:cubicBezTo>
                    <a:pt x="348" y="219"/>
                    <a:pt x="348" y="219"/>
                    <a:pt x="348" y="219"/>
                  </a:cubicBezTo>
                  <a:cubicBezTo>
                    <a:pt x="348" y="215"/>
                    <a:pt x="347" y="211"/>
                    <a:pt x="346" y="206"/>
                  </a:cubicBezTo>
                  <a:cubicBezTo>
                    <a:pt x="345" y="193"/>
                    <a:pt x="345" y="193"/>
                    <a:pt x="345" y="193"/>
                  </a:cubicBezTo>
                  <a:cubicBezTo>
                    <a:pt x="344" y="186"/>
                    <a:pt x="344" y="186"/>
                    <a:pt x="344" y="186"/>
                  </a:cubicBezTo>
                  <a:cubicBezTo>
                    <a:pt x="344" y="184"/>
                    <a:pt x="343" y="182"/>
                    <a:pt x="343" y="180"/>
                  </a:cubicBezTo>
                  <a:cubicBezTo>
                    <a:pt x="338" y="154"/>
                    <a:pt x="338" y="154"/>
                    <a:pt x="338" y="154"/>
                  </a:cubicBezTo>
                  <a:cubicBezTo>
                    <a:pt x="331" y="128"/>
                    <a:pt x="331" y="128"/>
                    <a:pt x="331" y="128"/>
                  </a:cubicBezTo>
                  <a:cubicBezTo>
                    <a:pt x="331" y="127"/>
                    <a:pt x="331" y="126"/>
                    <a:pt x="330" y="126"/>
                  </a:cubicBezTo>
                  <a:cubicBezTo>
                    <a:pt x="344" y="151"/>
                    <a:pt x="355" y="177"/>
                    <a:pt x="365" y="204"/>
                  </a:cubicBezTo>
                  <a:cubicBezTo>
                    <a:pt x="386" y="264"/>
                    <a:pt x="398" y="327"/>
                    <a:pt x="403" y="391"/>
                  </a:cubicBezTo>
                  <a:cubicBezTo>
                    <a:pt x="406" y="423"/>
                    <a:pt x="406" y="455"/>
                    <a:pt x="405" y="487"/>
                  </a:cubicBezTo>
                  <a:cubicBezTo>
                    <a:pt x="403" y="519"/>
                    <a:pt x="399" y="551"/>
                    <a:pt x="394" y="582"/>
                  </a:cubicBezTo>
                  <a:cubicBezTo>
                    <a:pt x="388" y="614"/>
                    <a:pt x="380" y="645"/>
                    <a:pt x="371" y="676"/>
                  </a:cubicBezTo>
                  <a:cubicBezTo>
                    <a:pt x="370" y="680"/>
                    <a:pt x="368" y="683"/>
                    <a:pt x="367" y="687"/>
                  </a:cubicBezTo>
                  <a:cubicBezTo>
                    <a:pt x="363" y="699"/>
                    <a:pt x="363" y="699"/>
                    <a:pt x="363" y="699"/>
                  </a:cubicBezTo>
                  <a:cubicBezTo>
                    <a:pt x="360" y="706"/>
                    <a:pt x="358" y="714"/>
                    <a:pt x="355" y="721"/>
                  </a:cubicBezTo>
                  <a:cubicBezTo>
                    <a:pt x="346" y="744"/>
                    <a:pt x="346" y="744"/>
                    <a:pt x="346" y="744"/>
                  </a:cubicBezTo>
                  <a:cubicBezTo>
                    <a:pt x="343" y="751"/>
                    <a:pt x="340" y="759"/>
                    <a:pt x="336" y="766"/>
                  </a:cubicBezTo>
                  <a:cubicBezTo>
                    <a:pt x="311" y="826"/>
                    <a:pt x="286" y="886"/>
                    <a:pt x="262" y="947"/>
                  </a:cubicBezTo>
                  <a:cubicBezTo>
                    <a:pt x="250" y="977"/>
                    <a:pt x="238" y="1007"/>
                    <a:pt x="227" y="1038"/>
                  </a:cubicBezTo>
                  <a:cubicBezTo>
                    <a:pt x="217" y="1069"/>
                    <a:pt x="207" y="1100"/>
                    <a:pt x="198" y="1131"/>
                  </a:cubicBezTo>
                  <a:cubicBezTo>
                    <a:pt x="190" y="1163"/>
                    <a:pt x="183" y="1195"/>
                    <a:pt x="179" y="1227"/>
                  </a:cubicBezTo>
                  <a:cubicBezTo>
                    <a:pt x="177" y="1235"/>
                    <a:pt x="177" y="1243"/>
                    <a:pt x="176" y="1252"/>
                  </a:cubicBezTo>
                  <a:cubicBezTo>
                    <a:pt x="175" y="1260"/>
                    <a:pt x="175" y="1268"/>
                    <a:pt x="175" y="1276"/>
                  </a:cubicBezTo>
                  <a:cubicBezTo>
                    <a:pt x="175" y="1284"/>
                    <a:pt x="175" y="1292"/>
                    <a:pt x="175" y="1300"/>
                  </a:cubicBezTo>
                  <a:cubicBezTo>
                    <a:pt x="176" y="1309"/>
                    <a:pt x="176" y="1317"/>
                    <a:pt x="177" y="1325"/>
                  </a:cubicBezTo>
                  <a:cubicBezTo>
                    <a:pt x="181" y="1357"/>
                    <a:pt x="189" y="1389"/>
                    <a:pt x="203" y="1419"/>
                  </a:cubicBezTo>
                  <a:cubicBezTo>
                    <a:pt x="216" y="1448"/>
                    <a:pt x="235" y="1476"/>
                    <a:pt x="256" y="1500"/>
                  </a:cubicBezTo>
                  <a:cubicBezTo>
                    <a:pt x="235" y="1475"/>
                    <a:pt x="217" y="1448"/>
                    <a:pt x="203" y="1418"/>
                  </a:cubicBezTo>
                  <a:cubicBezTo>
                    <a:pt x="190" y="1389"/>
                    <a:pt x="182" y="1357"/>
                    <a:pt x="178" y="1325"/>
                  </a:cubicBezTo>
                  <a:cubicBezTo>
                    <a:pt x="177" y="1317"/>
                    <a:pt x="177" y="1308"/>
                    <a:pt x="176" y="1300"/>
                  </a:cubicBezTo>
                  <a:cubicBezTo>
                    <a:pt x="176" y="1292"/>
                    <a:pt x="176" y="1284"/>
                    <a:pt x="176" y="1276"/>
                  </a:cubicBezTo>
                  <a:cubicBezTo>
                    <a:pt x="177" y="1268"/>
                    <a:pt x="177" y="1260"/>
                    <a:pt x="178" y="1252"/>
                  </a:cubicBezTo>
                  <a:cubicBezTo>
                    <a:pt x="179" y="1244"/>
                    <a:pt x="180" y="1236"/>
                    <a:pt x="181" y="1228"/>
                  </a:cubicBezTo>
                  <a:cubicBezTo>
                    <a:pt x="186" y="1195"/>
                    <a:pt x="193" y="1164"/>
                    <a:pt x="202" y="1133"/>
                  </a:cubicBezTo>
                  <a:cubicBezTo>
                    <a:pt x="211" y="1101"/>
                    <a:pt x="222" y="1071"/>
                    <a:pt x="233" y="1040"/>
                  </a:cubicBezTo>
                  <a:cubicBezTo>
                    <a:pt x="245" y="1010"/>
                    <a:pt x="257" y="980"/>
                    <a:pt x="270" y="950"/>
                  </a:cubicBezTo>
                  <a:cubicBezTo>
                    <a:pt x="296" y="890"/>
                    <a:pt x="323" y="831"/>
                    <a:pt x="350" y="772"/>
                  </a:cubicBezTo>
                  <a:cubicBezTo>
                    <a:pt x="354" y="765"/>
                    <a:pt x="357" y="758"/>
                    <a:pt x="360" y="750"/>
                  </a:cubicBezTo>
                  <a:cubicBezTo>
                    <a:pt x="370" y="727"/>
                    <a:pt x="370" y="727"/>
                    <a:pt x="370" y="727"/>
                  </a:cubicBezTo>
                  <a:cubicBezTo>
                    <a:pt x="374" y="720"/>
                    <a:pt x="377" y="712"/>
                    <a:pt x="379" y="705"/>
                  </a:cubicBezTo>
                  <a:cubicBezTo>
                    <a:pt x="384" y="693"/>
                    <a:pt x="384" y="693"/>
                    <a:pt x="384" y="693"/>
                  </a:cubicBezTo>
                  <a:cubicBezTo>
                    <a:pt x="385" y="689"/>
                    <a:pt x="387" y="685"/>
                    <a:pt x="388" y="681"/>
                  </a:cubicBezTo>
                  <a:cubicBezTo>
                    <a:pt x="399" y="650"/>
                    <a:pt x="408" y="618"/>
                    <a:pt x="415" y="586"/>
                  </a:cubicBezTo>
                  <a:cubicBezTo>
                    <a:pt x="421" y="554"/>
                    <a:pt x="426" y="521"/>
                    <a:pt x="429" y="488"/>
                  </a:cubicBezTo>
                  <a:cubicBezTo>
                    <a:pt x="431" y="455"/>
                    <a:pt x="432" y="422"/>
                    <a:pt x="430" y="389"/>
                  </a:cubicBezTo>
                  <a:cubicBezTo>
                    <a:pt x="426" y="323"/>
                    <a:pt x="414" y="257"/>
                    <a:pt x="393" y="194"/>
                  </a:cubicBezTo>
                  <a:cubicBezTo>
                    <a:pt x="383" y="163"/>
                    <a:pt x="369" y="132"/>
                    <a:pt x="353" y="102"/>
                  </a:cubicBezTo>
                  <a:cubicBezTo>
                    <a:pt x="345" y="88"/>
                    <a:pt x="336" y="73"/>
                    <a:pt x="325" y="59"/>
                  </a:cubicBezTo>
                  <a:cubicBezTo>
                    <a:pt x="320" y="52"/>
                    <a:pt x="314" y="46"/>
                    <a:pt x="308" y="39"/>
                  </a:cubicBezTo>
                  <a:cubicBezTo>
                    <a:pt x="304" y="36"/>
                    <a:pt x="301" y="33"/>
                    <a:pt x="297" y="30"/>
                  </a:cubicBezTo>
                  <a:cubicBezTo>
                    <a:pt x="293" y="27"/>
                    <a:pt x="288" y="24"/>
                    <a:pt x="284" y="22"/>
                  </a:cubicBezTo>
                  <a:cubicBezTo>
                    <a:pt x="242" y="0"/>
                    <a:pt x="242" y="0"/>
                    <a:pt x="242" y="0"/>
                  </a:cubicBezTo>
                  <a:cubicBezTo>
                    <a:pt x="263" y="44"/>
                    <a:pt x="263" y="44"/>
                    <a:pt x="263" y="44"/>
                  </a:cubicBezTo>
                  <a:cubicBezTo>
                    <a:pt x="270" y="59"/>
                    <a:pt x="278" y="74"/>
                    <a:pt x="284" y="89"/>
                  </a:cubicBezTo>
                  <a:cubicBezTo>
                    <a:pt x="289" y="101"/>
                    <a:pt x="289" y="101"/>
                    <a:pt x="289" y="101"/>
                  </a:cubicBezTo>
                  <a:cubicBezTo>
                    <a:pt x="290" y="105"/>
                    <a:pt x="292" y="109"/>
                    <a:pt x="293" y="113"/>
                  </a:cubicBezTo>
                  <a:cubicBezTo>
                    <a:pt x="297" y="124"/>
                    <a:pt x="297" y="124"/>
                    <a:pt x="297" y="124"/>
                  </a:cubicBezTo>
                  <a:cubicBezTo>
                    <a:pt x="298" y="128"/>
                    <a:pt x="300" y="132"/>
                    <a:pt x="301" y="136"/>
                  </a:cubicBezTo>
                  <a:cubicBezTo>
                    <a:pt x="307" y="161"/>
                    <a:pt x="307" y="161"/>
                    <a:pt x="307" y="161"/>
                  </a:cubicBezTo>
                  <a:cubicBezTo>
                    <a:pt x="312" y="185"/>
                    <a:pt x="312" y="185"/>
                    <a:pt x="312" y="185"/>
                  </a:cubicBezTo>
                  <a:cubicBezTo>
                    <a:pt x="312" y="187"/>
                    <a:pt x="313" y="189"/>
                    <a:pt x="313" y="191"/>
                  </a:cubicBezTo>
                  <a:cubicBezTo>
                    <a:pt x="314" y="197"/>
                    <a:pt x="314" y="197"/>
                    <a:pt x="314" y="197"/>
                  </a:cubicBezTo>
                  <a:cubicBezTo>
                    <a:pt x="315" y="210"/>
                    <a:pt x="315" y="210"/>
                    <a:pt x="315" y="210"/>
                  </a:cubicBezTo>
                  <a:cubicBezTo>
                    <a:pt x="316" y="214"/>
                    <a:pt x="317" y="218"/>
                    <a:pt x="317" y="222"/>
                  </a:cubicBezTo>
                  <a:cubicBezTo>
                    <a:pt x="318" y="235"/>
                    <a:pt x="318" y="235"/>
                    <a:pt x="318" y="235"/>
                  </a:cubicBezTo>
                  <a:cubicBezTo>
                    <a:pt x="320" y="268"/>
                    <a:pt x="319" y="302"/>
                    <a:pt x="315" y="335"/>
                  </a:cubicBezTo>
                  <a:cubicBezTo>
                    <a:pt x="311" y="368"/>
                    <a:pt x="305" y="402"/>
                    <a:pt x="296" y="435"/>
                  </a:cubicBezTo>
                  <a:cubicBezTo>
                    <a:pt x="288" y="467"/>
                    <a:pt x="277" y="500"/>
                    <a:pt x="266" y="532"/>
                  </a:cubicBezTo>
                  <a:cubicBezTo>
                    <a:pt x="254" y="564"/>
                    <a:pt x="241" y="596"/>
                    <a:pt x="227" y="627"/>
                  </a:cubicBezTo>
                  <a:cubicBezTo>
                    <a:pt x="214" y="658"/>
                    <a:pt x="199" y="689"/>
                    <a:pt x="184" y="720"/>
                  </a:cubicBezTo>
                  <a:cubicBezTo>
                    <a:pt x="169" y="751"/>
                    <a:pt x="154" y="782"/>
                    <a:pt x="138" y="813"/>
                  </a:cubicBezTo>
                  <a:cubicBezTo>
                    <a:pt x="108" y="875"/>
                    <a:pt x="76" y="936"/>
                    <a:pt x="47" y="999"/>
                  </a:cubicBezTo>
                  <a:cubicBezTo>
                    <a:pt x="36" y="1022"/>
                    <a:pt x="36" y="1022"/>
                    <a:pt x="36" y="1022"/>
                  </a:cubicBezTo>
                  <a:cubicBezTo>
                    <a:pt x="33" y="1028"/>
                    <a:pt x="33" y="1028"/>
                    <a:pt x="33" y="1028"/>
                  </a:cubicBezTo>
                  <a:cubicBezTo>
                    <a:pt x="31" y="1034"/>
                    <a:pt x="31" y="1034"/>
                    <a:pt x="31" y="1034"/>
                  </a:cubicBezTo>
                  <a:cubicBezTo>
                    <a:pt x="29" y="1038"/>
                    <a:pt x="27" y="1042"/>
                    <a:pt x="26" y="1046"/>
                  </a:cubicBezTo>
                  <a:cubicBezTo>
                    <a:pt x="20" y="1063"/>
                    <a:pt x="15" y="1079"/>
                    <a:pt x="11" y="1096"/>
                  </a:cubicBezTo>
                  <a:cubicBezTo>
                    <a:pt x="3" y="1130"/>
                    <a:pt x="0" y="1165"/>
                    <a:pt x="3" y="1200"/>
                  </a:cubicBezTo>
                  <a:cubicBezTo>
                    <a:pt x="6" y="1234"/>
                    <a:pt x="16" y="1268"/>
                    <a:pt x="31" y="12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8">
              <a:extLst>
                <a:ext uri="{FF2B5EF4-FFF2-40B4-BE49-F238E27FC236}">
                  <a16:creationId xmlns:a16="http://schemas.microsoft.com/office/drawing/2014/main" id="{88CEC9C6-552A-44AE-82C6-FA2E00259533}"/>
                </a:ext>
              </a:extLst>
            </p:cNvPr>
            <p:cNvSpPr>
              <a:spLocks/>
            </p:cNvSpPr>
            <p:nvPr/>
          </p:nvSpPr>
          <p:spPr bwMode="auto">
            <a:xfrm>
              <a:off x="-334962" y="3517900"/>
              <a:ext cx="2392363" cy="527050"/>
            </a:xfrm>
            <a:custGeom>
              <a:avLst/>
              <a:gdLst>
                <a:gd name="T0" fmla="*/ 8 w 1952"/>
                <a:gd name="T1" fmla="*/ 261 h 430"/>
                <a:gd name="T2" fmla="*/ 23 w 1952"/>
                <a:gd name="T3" fmla="*/ 279 h 430"/>
                <a:gd name="T4" fmla="*/ 130 w 1952"/>
                <a:gd name="T5" fmla="*/ 338 h 430"/>
                <a:gd name="T6" fmla="*/ 233 w 1952"/>
                <a:gd name="T7" fmla="*/ 369 h 430"/>
                <a:gd name="T8" fmla="*/ 389 w 1952"/>
                <a:gd name="T9" fmla="*/ 400 h 430"/>
                <a:gd name="T10" fmla="*/ 548 w 1952"/>
                <a:gd name="T11" fmla="*/ 419 h 430"/>
                <a:gd name="T12" fmla="*/ 1181 w 1952"/>
                <a:gd name="T13" fmla="*/ 386 h 430"/>
                <a:gd name="T14" fmla="*/ 1258 w 1952"/>
                <a:gd name="T15" fmla="*/ 367 h 430"/>
                <a:gd name="T16" fmla="*/ 1359 w 1952"/>
                <a:gd name="T17" fmla="*/ 335 h 430"/>
                <a:gd name="T18" fmla="*/ 971 w 1952"/>
                <a:gd name="T19" fmla="*/ 409 h 430"/>
                <a:gd name="T20" fmla="*/ 497 w 1952"/>
                <a:gd name="T21" fmla="*/ 395 h 430"/>
                <a:gd name="T22" fmla="*/ 341 w 1952"/>
                <a:gd name="T23" fmla="*/ 371 h 430"/>
                <a:gd name="T24" fmla="*/ 188 w 1952"/>
                <a:gd name="T25" fmla="*/ 333 h 430"/>
                <a:gd name="T26" fmla="*/ 91 w 1952"/>
                <a:gd name="T27" fmla="*/ 296 h 430"/>
                <a:gd name="T28" fmla="*/ 58 w 1952"/>
                <a:gd name="T29" fmla="*/ 276 h 430"/>
                <a:gd name="T30" fmla="*/ 48 w 1952"/>
                <a:gd name="T31" fmla="*/ 269 h 430"/>
                <a:gd name="T32" fmla="*/ 35 w 1952"/>
                <a:gd name="T33" fmla="*/ 257 h 430"/>
                <a:gd name="T34" fmla="*/ 32 w 1952"/>
                <a:gd name="T35" fmla="*/ 220 h 430"/>
                <a:gd name="T36" fmla="*/ 146 w 1952"/>
                <a:gd name="T37" fmla="*/ 176 h 430"/>
                <a:gd name="T38" fmla="*/ 882 w 1952"/>
                <a:gd name="T39" fmla="*/ 148 h 430"/>
                <a:gd name="T40" fmla="*/ 1304 w 1952"/>
                <a:gd name="T41" fmla="*/ 168 h 430"/>
                <a:gd name="T42" fmla="*/ 1514 w 1952"/>
                <a:gd name="T43" fmla="*/ 189 h 430"/>
                <a:gd name="T44" fmla="*/ 1671 w 1952"/>
                <a:gd name="T45" fmla="*/ 211 h 430"/>
                <a:gd name="T46" fmla="*/ 1774 w 1952"/>
                <a:gd name="T47" fmla="*/ 229 h 430"/>
                <a:gd name="T48" fmla="*/ 1877 w 1952"/>
                <a:gd name="T49" fmla="*/ 252 h 430"/>
                <a:gd name="T50" fmla="*/ 1942 w 1952"/>
                <a:gd name="T51" fmla="*/ 249 h 430"/>
                <a:gd name="T52" fmla="*/ 1881 w 1952"/>
                <a:gd name="T53" fmla="*/ 196 h 430"/>
                <a:gd name="T54" fmla="*/ 1525 w 1952"/>
                <a:gd name="T55" fmla="*/ 72 h 430"/>
                <a:gd name="T56" fmla="*/ 1228 w 1952"/>
                <a:gd name="T57" fmla="*/ 21 h 430"/>
                <a:gd name="T58" fmla="*/ 853 w 1952"/>
                <a:gd name="T59" fmla="*/ 0 h 430"/>
                <a:gd name="T60" fmla="*/ 928 w 1952"/>
                <a:gd name="T61" fmla="*/ 5 h 430"/>
                <a:gd name="T62" fmla="*/ 1375 w 1952"/>
                <a:gd name="T63" fmla="*/ 56 h 430"/>
                <a:gd name="T64" fmla="*/ 1804 w 1952"/>
                <a:gd name="T65" fmla="*/ 181 h 430"/>
                <a:gd name="T66" fmla="*/ 1883 w 1952"/>
                <a:gd name="T67" fmla="*/ 229 h 430"/>
                <a:gd name="T68" fmla="*/ 1779 w 1952"/>
                <a:gd name="T69" fmla="*/ 206 h 430"/>
                <a:gd name="T70" fmla="*/ 1675 w 1952"/>
                <a:gd name="T71" fmla="*/ 187 h 430"/>
                <a:gd name="T72" fmla="*/ 1517 w 1952"/>
                <a:gd name="T73" fmla="*/ 163 h 430"/>
                <a:gd name="T74" fmla="*/ 1306 w 1952"/>
                <a:gd name="T75" fmla="*/ 141 h 430"/>
                <a:gd name="T76" fmla="*/ 883 w 1952"/>
                <a:gd name="T77" fmla="*/ 120 h 430"/>
                <a:gd name="T78" fmla="*/ 247 w 1952"/>
                <a:gd name="T79" fmla="*/ 134 h 430"/>
                <a:gd name="T80" fmla="*/ 37 w 1952"/>
                <a:gd name="T81" fmla="*/ 185 h 430"/>
                <a:gd name="T82" fmla="*/ 4 w 1952"/>
                <a:gd name="T83" fmla="*/ 218 h 430"/>
                <a:gd name="T84" fmla="*/ 2 w 1952"/>
                <a:gd name="T85" fmla="*/ 249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52" h="430">
                  <a:moveTo>
                    <a:pt x="2" y="249"/>
                  </a:moveTo>
                  <a:cubicBezTo>
                    <a:pt x="3" y="251"/>
                    <a:pt x="4" y="252"/>
                    <a:pt x="4" y="253"/>
                  </a:cubicBezTo>
                  <a:cubicBezTo>
                    <a:pt x="5" y="256"/>
                    <a:pt x="7" y="258"/>
                    <a:pt x="8" y="261"/>
                  </a:cubicBezTo>
                  <a:cubicBezTo>
                    <a:pt x="9" y="263"/>
                    <a:pt x="11" y="265"/>
                    <a:pt x="12" y="267"/>
                  </a:cubicBezTo>
                  <a:cubicBezTo>
                    <a:pt x="14" y="269"/>
                    <a:pt x="16" y="271"/>
                    <a:pt x="17" y="273"/>
                  </a:cubicBezTo>
                  <a:cubicBezTo>
                    <a:pt x="19" y="275"/>
                    <a:pt x="21" y="277"/>
                    <a:pt x="23" y="279"/>
                  </a:cubicBezTo>
                  <a:cubicBezTo>
                    <a:pt x="28" y="284"/>
                    <a:pt x="28" y="284"/>
                    <a:pt x="28" y="284"/>
                  </a:cubicBezTo>
                  <a:cubicBezTo>
                    <a:pt x="33" y="288"/>
                    <a:pt x="33" y="288"/>
                    <a:pt x="33" y="288"/>
                  </a:cubicBezTo>
                  <a:cubicBezTo>
                    <a:pt x="63" y="311"/>
                    <a:pt x="97" y="326"/>
                    <a:pt x="130" y="338"/>
                  </a:cubicBezTo>
                  <a:cubicBezTo>
                    <a:pt x="139" y="341"/>
                    <a:pt x="147" y="344"/>
                    <a:pt x="156" y="347"/>
                  </a:cubicBezTo>
                  <a:cubicBezTo>
                    <a:pt x="164" y="349"/>
                    <a:pt x="173" y="352"/>
                    <a:pt x="181" y="354"/>
                  </a:cubicBezTo>
                  <a:cubicBezTo>
                    <a:pt x="198" y="359"/>
                    <a:pt x="215" y="364"/>
                    <a:pt x="233" y="369"/>
                  </a:cubicBezTo>
                  <a:cubicBezTo>
                    <a:pt x="285" y="381"/>
                    <a:pt x="285" y="381"/>
                    <a:pt x="285" y="381"/>
                  </a:cubicBezTo>
                  <a:cubicBezTo>
                    <a:pt x="337" y="391"/>
                    <a:pt x="337" y="391"/>
                    <a:pt x="337" y="391"/>
                  </a:cubicBezTo>
                  <a:cubicBezTo>
                    <a:pt x="354" y="394"/>
                    <a:pt x="372" y="397"/>
                    <a:pt x="389" y="400"/>
                  </a:cubicBezTo>
                  <a:cubicBezTo>
                    <a:pt x="407" y="402"/>
                    <a:pt x="424" y="404"/>
                    <a:pt x="442" y="407"/>
                  </a:cubicBezTo>
                  <a:cubicBezTo>
                    <a:pt x="460" y="409"/>
                    <a:pt x="477" y="411"/>
                    <a:pt x="495" y="413"/>
                  </a:cubicBezTo>
                  <a:cubicBezTo>
                    <a:pt x="548" y="419"/>
                    <a:pt x="548" y="419"/>
                    <a:pt x="548" y="419"/>
                  </a:cubicBezTo>
                  <a:cubicBezTo>
                    <a:pt x="618" y="425"/>
                    <a:pt x="689" y="429"/>
                    <a:pt x="760" y="429"/>
                  </a:cubicBezTo>
                  <a:cubicBezTo>
                    <a:pt x="830" y="430"/>
                    <a:pt x="901" y="427"/>
                    <a:pt x="971" y="420"/>
                  </a:cubicBezTo>
                  <a:cubicBezTo>
                    <a:pt x="1042" y="413"/>
                    <a:pt x="1112" y="402"/>
                    <a:pt x="1181" y="386"/>
                  </a:cubicBezTo>
                  <a:cubicBezTo>
                    <a:pt x="1207" y="380"/>
                    <a:pt x="1207" y="380"/>
                    <a:pt x="1207" y="380"/>
                  </a:cubicBezTo>
                  <a:cubicBezTo>
                    <a:pt x="1215" y="378"/>
                    <a:pt x="1224" y="376"/>
                    <a:pt x="1232" y="373"/>
                  </a:cubicBezTo>
                  <a:cubicBezTo>
                    <a:pt x="1241" y="371"/>
                    <a:pt x="1249" y="369"/>
                    <a:pt x="1258" y="367"/>
                  </a:cubicBezTo>
                  <a:cubicBezTo>
                    <a:pt x="1283" y="359"/>
                    <a:pt x="1283" y="359"/>
                    <a:pt x="1283" y="359"/>
                  </a:cubicBezTo>
                  <a:cubicBezTo>
                    <a:pt x="1300" y="355"/>
                    <a:pt x="1317" y="349"/>
                    <a:pt x="1334" y="343"/>
                  </a:cubicBezTo>
                  <a:cubicBezTo>
                    <a:pt x="1342" y="341"/>
                    <a:pt x="1351" y="338"/>
                    <a:pt x="1359" y="335"/>
                  </a:cubicBezTo>
                  <a:cubicBezTo>
                    <a:pt x="1384" y="326"/>
                    <a:pt x="1384" y="326"/>
                    <a:pt x="1384" y="326"/>
                  </a:cubicBezTo>
                  <a:cubicBezTo>
                    <a:pt x="1317" y="349"/>
                    <a:pt x="1248" y="366"/>
                    <a:pt x="1180" y="380"/>
                  </a:cubicBezTo>
                  <a:cubicBezTo>
                    <a:pt x="1111" y="394"/>
                    <a:pt x="1041" y="404"/>
                    <a:pt x="971" y="409"/>
                  </a:cubicBezTo>
                  <a:cubicBezTo>
                    <a:pt x="900" y="415"/>
                    <a:pt x="830" y="416"/>
                    <a:pt x="760" y="415"/>
                  </a:cubicBezTo>
                  <a:cubicBezTo>
                    <a:pt x="689" y="413"/>
                    <a:pt x="619" y="408"/>
                    <a:pt x="549" y="401"/>
                  </a:cubicBezTo>
                  <a:cubicBezTo>
                    <a:pt x="497" y="395"/>
                    <a:pt x="497" y="395"/>
                    <a:pt x="497" y="395"/>
                  </a:cubicBezTo>
                  <a:cubicBezTo>
                    <a:pt x="445" y="388"/>
                    <a:pt x="445" y="388"/>
                    <a:pt x="445" y="388"/>
                  </a:cubicBezTo>
                  <a:cubicBezTo>
                    <a:pt x="427" y="385"/>
                    <a:pt x="410" y="383"/>
                    <a:pt x="393" y="380"/>
                  </a:cubicBezTo>
                  <a:cubicBezTo>
                    <a:pt x="375" y="377"/>
                    <a:pt x="358" y="374"/>
                    <a:pt x="341" y="371"/>
                  </a:cubicBezTo>
                  <a:cubicBezTo>
                    <a:pt x="289" y="360"/>
                    <a:pt x="289" y="360"/>
                    <a:pt x="289" y="360"/>
                  </a:cubicBezTo>
                  <a:cubicBezTo>
                    <a:pt x="238" y="347"/>
                    <a:pt x="238" y="347"/>
                    <a:pt x="238" y="347"/>
                  </a:cubicBezTo>
                  <a:cubicBezTo>
                    <a:pt x="221" y="343"/>
                    <a:pt x="205" y="338"/>
                    <a:pt x="188" y="333"/>
                  </a:cubicBezTo>
                  <a:cubicBezTo>
                    <a:pt x="180" y="330"/>
                    <a:pt x="171" y="328"/>
                    <a:pt x="163" y="325"/>
                  </a:cubicBezTo>
                  <a:cubicBezTo>
                    <a:pt x="155" y="322"/>
                    <a:pt x="146" y="319"/>
                    <a:pt x="138" y="316"/>
                  </a:cubicBezTo>
                  <a:cubicBezTo>
                    <a:pt x="122" y="310"/>
                    <a:pt x="106" y="303"/>
                    <a:pt x="91" y="296"/>
                  </a:cubicBezTo>
                  <a:cubicBezTo>
                    <a:pt x="80" y="290"/>
                    <a:pt x="80" y="290"/>
                    <a:pt x="80" y="290"/>
                  </a:cubicBezTo>
                  <a:cubicBezTo>
                    <a:pt x="69" y="283"/>
                    <a:pt x="69" y="283"/>
                    <a:pt x="69" y="283"/>
                  </a:cubicBezTo>
                  <a:cubicBezTo>
                    <a:pt x="65" y="281"/>
                    <a:pt x="62" y="279"/>
                    <a:pt x="58" y="276"/>
                  </a:cubicBezTo>
                  <a:cubicBezTo>
                    <a:pt x="53" y="273"/>
                    <a:pt x="53" y="273"/>
                    <a:pt x="53" y="273"/>
                  </a:cubicBezTo>
                  <a:cubicBezTo>
                    <a:pt x="51" y="271"/>
                    <a:pt x="51" y="271"/>
                    <a:pt x="51" y="271"/>
                  </a:cubicBezTo>
                  <a:cubicBezTo>
                    <a:pt x="48" y="269"/>
                    <a:pt x="48" y="269"/>
                    <a:pt x="48" y="269"/>
                  </a:cubicBezTo>
                  <a:cubicBezTo>
                    <a:pt x="43" y="265"/>
                    <a:pt x="43" y="265"/>
                    <a:pt x="43" y="265"/>
                  </a:cubicBezTo>
                  <a:cubicBezTo>
                    <a:pt x="39" y="261"/>
                    <a:pt x="39" y="261"/>
                    <a:pt x="39" y="261"/>
                  </a:cubicBezTo>
                  <a:cubicBezTo>
                    <a:pt x="38" y="260"/>
                    <a:pt x="37" y="258"/>
                    <a:pt x="35" y="257"/>
                  </a:cubicBezTo>
                  <a:cubicBezTo>
                    <a:pt x="34" y="256"/>
                    <a:pt x="33" y="254"/>
                    <a:pt x="32" y="253"/>
                  </a:cubicBezTo>
                  <a:cubicBezTo>
                    <a:pt x="27" y="247"/>
                    <a:pt x="25" y="241"/>
                    <a:pt x="25" y="236"/>
                  </a:cubicBezTo>
                  <a:cubicBezTo>
                    <a:pt x="25" y="231"/>
                    <a:pt x="27" y="226"/>
                    <a:pt x="32" y="220"/>
                  </a:cubicBezTo>
                  <a:cubicBezTo>
                    <a:pt x="36" y="215"/>
                    <a:pt x="43" y="211"/>
                    <a:pt x="50" y="207"/>
                  </a:cubicBezTo>
                  <a:cubicBezTo>
                    <a:pt x="64" y="199"/>
                    <a:pt x="80" y="193"/>
                    <a:pt x="96" y="188"/>
                  </a:cubicBezTo>
                  <a:cubicBezTo>
                    <a:pt x="112" y="183"/>
                    <a:pt x="129" y="179"/>
                    <a:pt x="146" y="176"/>
                  </a:cubicBezTo>
                  <a:cubicBezTo>
                    <a:pt x="181" y="170"/>
                    <a:pt x="215" y="165"/>
                    <a:pt x="250" y="161"/>
                  </a:cubicBezTo>
                  <a:cubicBezTo>
                    <a:pt x="389" y="143"/>
                    <a:pt x="530" y="140"/>
                    <a:pt x="671" y="142"/>
                  </a:cubicBezTo>
                  <a:cubicBezTo>
                    <a:pt x="741" y="143"/>
                    <a:pt x="811" y="145"/>
                    <a:pt x="882" y="148"/>
                  </a:cubicBezTo>
                  <a:cubicBezTo>
                    <a:pt x="987" y="151"/>
                    <a:pt x="987" y="151"/>
                    <a:pt x="987" y="151"/>
                  </a:cubicBezTo>
                  <a:cubicBezTo>
                    <a:pt x="1093" y="156"/>
                    <a:pt x="1093" y="156"/>
                    <a:pt x="1093" y="156"/>
                  </a:cubicBezTo>
                  <a:cubicBezTo>
                    <a:pt x="1163" y="159"/>
                    <a:pt x="1234" y="163"/>
                    <a:pt x="1304" y="168"/>
                  </a:cubicBezTo>
                  <a:cubicBezTo>
                    <a:pt x="1357" y="172"/>
                    <a:pt x="1357" y="172"/>
                    <a:pt x="1357" y="172"/>
                  </a:cubicBezTo>
                  <a:cubicBezTo>
                    <a:pt x="1409" y="177"/>
                    <a:pt x="1409" y="177"/>
                    <a:pt x="1409" y="177"/>
                  </a:cubicBezTo>
                  <a:cubicBezTo>
                    <a:pt x="1444" y="180"/>
                    <a:pt x="1479" y="185"/>
                    <a:pt x="1514" y="189"/>
                  </a:cubicBezTo>
                  <a:cubicBezTo>
                    <a:pt x="1531" y="190"/>
                    <a:pt x="1549" y="193"/>
                    <a:pt x="1566" y="196"/>
                  </a:cubicBezTo>
                  <a:cubicBezTo>
                    <a:pt x="1618" y="203"/>
                    <a:pt x="1618" y="203"/>
                    <a:pt x="1618" y="203"/>
                  </a:cubicBezTo>
                  <a:cubicBezTo>
                    <a:pt x="1671" y="211"/>
                    <a:pt x="1671" y="211"/>
                    <a:pt x="1671" y="211"/>
                  </a:cubicBezTo>
                  <a:cubicBezTo>
                    <a:pt x="1697" y="215"/>
                    <a:pt x="1697" y="215"/>
                    <a:pt x="1697" y="215"/>
                  </a:cubicBezTo>
                  <a:cubicBezTo>
                    <a:pt x="1723" y="220"/>
                    <a:pt x="1723" y="220"/>
                    <a:pt x="1723" y="220"/>
                  </a:cubicBezTo>
                  <a:cubicBezTo>
                    <a:pt x="1774" y="229"/>
                    <a:pt x="1774" y="229"/>
                    <a:pt x="1774" y="229"/>
                  </a:cubicBezTo>
                  <a:cubicBezTo>
                    <a:pt x="1826" y="240"/>
                    <a:pt x="1826" y="240"/>
                    <a:pt x="1826" y="240"/>
                  </a:cubicBezTo>
                  <a:cubicBezTo>
                    <a:pt x="1852" y="246"/>
                    <a:pt x="1852" y="246"/>
                    <a:pt x="1852" y="246"/>
                  </a:cubicBezTo>
                  <a:cubicBezTo>
                    <a:pt x="1877" y="252"/>
                    <a:pt x="1877" y="252"/>
                    <a:pt x="1877" y="252"/>
                  </a:cubicBezTo>
                  <a:cubicBezTo>
                    <a:pt x="1928" y="264"/>
                    <a:pt x="1928" y="264"/>
                    <a:pt x="1928" y="264"/>
                  </a:cubicBezTo>
                  <a:cubicBezTo>
                    <a:pt x="1952" y="270"/>
                    <a:pt x="1952" y="270"/>
                    <a:pt x="1952" y="270"/>
                  </a:cubicBezTo>
                  <a:cubicBezTo>
                    <a:pt x="1942" y="249"/>
                    <a:pt x="1942" y="249"/>
                    <a:pt x="1942" y="249"/>
                  </a:cubicBezTo>
                  <a:cubicBezTo>
                    <a:pt x="1938" y="241"/>
                    <a:pt x="1933" y="236"/>
                    <a:pt x="1928" y="231"/>
                  </a:cubicBezTo>
                  <a:cubicBezTo>
                    <a:pt x="1924" y="226"/>
                    <a:pt x="1918" y="221"/>
                    <a:pt x="1913" y="217"/>
                  </a:cubicBezTo>
                  <a:cubicBezTo>
                    <a:pt x="1903" y="209"/>
                    <a:pt x="1892" y="202"/>
                    <a:pt x="1881" y="196"/>
                  </a:cubicBezTo>
                  <a:cubicBezTo>
                    <a:pt x="1859" y="183"/>
                    <a:pt x="1836" y="172"/>
                    <a:pt x="1812" y="162"/>
                  </a:cubicBezTo>
                  <a:cubicBezTo>
                    <a:pt x="1766" y="142"/>
                    <a:pt x="1718" y="125"/>
                    <a:pt x="1670" y="110"/>
                  </a:cubicBezTo>
                  <a:cubicBezTo>
                    <a:pt x="1622" y="96"/>
                    <a:pt x="1574" y="83"/>
                    <a:pt x="1525" y="72"/>
                  </a:cubicBezTo>
                  <a:cubicBezTo>
                    <a:pt x="1476" y="61"/>
                    <a:pt x="1427" y="51"/>
                    <a:pt x="1377" y="42"/>
                  </a:cubicBezTo>
                  <a:cubicBezTo>
                    <a:pt x="1352" y="38"/>
                    <a:pt x="1328" y="34"/>
                    <a:pt x="1303" y="31"/>
                  </a:cubicBezTo>
                  <a:cubicBezTo>
                    <a:pt x="1278" y="27"/>
                    <a:pt x="1253" y="24"/>
                    <a:pt x="1228" y="21"/>
                  </a:cubicBezTo>
                  <a:cubicBezTo>
                    <a:pt x="1179" y="15"/>
                    <a:pt x="1129" y="11"/>
                    <a:pt x="1079" y="7"/>
                  </a:cubicBezTo>
                  <a:cubicBezTo>
                    <a:pt x="1029" y="4"/>
                    <a:pt x="979" y="2"/>
                    <a:pt x="929" y="1"/>
                  </a:cubicBezTo>
                  <a:cubicBezTo>
                    <a:pt x="904" y="0"/>
                    <a:pt x="879" y="0"/>
                    <a:pt x="853" y="0"/>
                  </a:cubicBezTo>
                  <a:cubicBezTo>
                    <a:pt x="828" y="0"/>
                    <a:pt x="803" y="1"/>
                    <a:pt x="778" y="2"/>
                  </a:cubicBezTo>
                  <a:cubicBezTo>
                    <a:pt x="803" y="2"/>
                    <a:pt x="828" y="2"/>
                    <a:pt x="853" y="3"/>
                  </a:cubicBezTo>
                  <a:cubicBezTo>
                    <a:pt x="878" y="3"/>
                    <a:pt x="903" y="4"/>
                    <a:pt x="928" y="5"/>
                  </a:cubicBezTo>
                  <a:cubicBezTo>
                    <a:pt x="978" y="7"/>
                    <a:pt x="1028" y="10"/>
                    <a:pt x="1078" y="15"/>
                  </a:cubicBezTo>
                  <a:cubicBezTo>
                    <a:pt x="1128" y="19"/>
                    <a:pt x="1177" y="25"/>
                    <a:pt x="1227" y="32"/>
                  </a:cubicBezTo>
                  <a:cubicBezTo>
                    <a:pt x="1276" y="39"/>
                    <a:pt x="1326" y="47"/>
                    <a:pt x="1375" y="56"/>
                  </a:cubicBezTo>
                  <a:cubicBezTo>
                    <a:pt x="1424" y="66"/>
                    <a:pt x="1472" y="76"/>
                    <a:pt x="1521" y="88"/>
                  </a:cubicBezTo>
                  <a:cubicBezTo>
                    <a:pt x="1569" y="100"/>
                    <a:pt x="1617" y="113"/>
                    <a:pt x="1665" y="129"/>
                  </a:cubicBezTo>
                  <a:cubicBezTo>
                    <a:pt x="1712" y="144"/>
                    <a:pt x="1759" y="161"/>
                    <a:pt x="1804" y="181"/>
                  </a:cubicBezTo>
                  <a:cubicBezTo>
                    <a:pt x="1827" y="191"/>
                    <a:pt x="1849" y="202"/>
                    <a:pt x="1870" y="214"/>
                  </a:cubicBezTo>
                  <a:cubicBezTo>
                    <a:pt x="1880" y="220"/>
                    <a:pt x="1889" y="227"/>
                    <a:pt x="1898" y="233"/>
                  </a:cubicBezTo>
                  <a:cubicBezTo>
                    <a:pt x="1883" y="229"/>
                    <a:pt x="1883" y="229"/>
                    <a:pt x="1883" y="229"/>
                  </a:cubicBezTo>
                  <a:cubicBezTo>
                    <a:pt x="1857" y="223"/>
                    <a:pt x="1857" y="223"/>
                    <a:pt x="1857" y="223"/>
                  </a:cubicBezTo>
                  <a:cubicBezTo>
                    <a:pt x="1831" y="217"/>
                    <a:pt x="1831" y="217"/>
                    <a:pt x="1831" y="217"/>
                  </a:cubicBezTo>
                  <a:cubicBezTo>
                    <a:pt x="1779" y="206"/>
                    <a:pt x="1779" y="206"/>
                    <a:pt x="1779" y="206"/>
                  </a:cubicBezTo>
                  <a:cubicBezTo>
                    <a:pt x="1727" y="196"/>
                    <a:pt x="1727" y="196"/>
                    <a:pt x="1727" y="196"/>
                  </a:cubicBezTo>
                  <a:cubicBezTo>
                    <a:pt x="1701" y="191"/>
                    <a:pt x="1701" y="191"/>
                    <a:pt x="1701" y="191"/>
                  </a:cubicBezTo>
                  <a:cubicBezTo>
                    <a:pt x="1675" y="187"/>
                    <a:pt x="1675" y="187"/>
                    <a:pt x="1675" y="187"/>
                  </a:cubicBezTo>
                  <a:cubicBezTo>
                    <a:pt x="1622" y="178"/>
                    <a:pt x="1622" y="178"/>
                    <a:pt x="1622" y="178"/>
                  </a:cubicBezTo>
                  <a:cubicBezTo>
                    <a:pt x="1570" y="170"/>
                    <a:pt x="1570" y="170"/>
                    <a:pt x="1570" y="170"/>
                  </a:cubicBezTo>
                  <a:cubicBezTo>
                    <a:pt x="1552" y="168"/>
                    <a:pt x="1535" y="165"/>
                    <a:pt x="1517" y="163"/>
                  </a:cubicBezTo>
                  <a:cubicBezTo>
                    <a:pt x="1482" y="159"/>
                    <a:pt x="1447" y="154"/>
                    <a:pt x="1412" y="151"/>
                  </a:cubicBezTo>
                  <a:cubicBezTo>
                    <a:pt x="1359" y="146"/>
                    <a:pt x="1359" y="146"/>
                    <a:pt x="1359" y="146"/>
                  </a:cubicBezTo>
                  <a:cubicBezTo>
                    <a:pt x="1306" y="141"/>
                    <a:pt x="1306" y="141"/>
                    <a:pt x="1306" y="141"/>
                  </a:cubicBezTo>
                  <a:cubicBezTo>
                    <a:pt x="1236" y="136"/>
                    <a:pt x="1165" y="132"/>
                    <a:pt x="1094" y="128"/>
                  </a:cubicBezTo>
                  <a:cubicBezTo>
                    <a:pt x="989" y="124"/>
                    <a:pt x="989" y="124"/>
                    <a:pt x="989" y="124"/>
                  </a:cubicBezTo>
                  <a:cubicBezTo>
                    <a:pt x="883" y="120"/>
                    <a:pt x="883" y="120"/>
                    <a:pt x="883" y="120"/>
                  </a:cubicBezTo>
                  <a:cubicBezTo>
                    <a:pt x="812" y="117"/>
                    <a:pt x="742" y="115"/>
                    <a:pt x="671" y="114"/>
                  </a:cubicBezTo>
                  <a:cubicBezTo>
                    <a:pt x="600" y="113"/>
                    <a:pt x="529" y="114"/>
                    <a:pt x="459" y="117"/>
                  </a:cubicBezTo>
                  <a:cubicBezTo>
                    <a:pt x="388" y="120"/>
                    <a:pt x="317" y="125"/>
                    <a:pt x="247" y="134"/>
                  </a:cubicBezTo>
                  <a:cubicBezTo>
                    <a:pt x="211" y="139"/>
                    <a:pt x="176" y="145"/>
                    <a:pt x="141" y="151"/>
                  </a:cubicBezTo>
                  <a:cubicBezTo>
                    <a:pt x="124" y="154"/>
                    <a:pt x="106" y="158"/>
                    <a:pt x="88" y="164"/>
                  </a:cubicBezTo>
                  <a:cubicBezTo>
                    <a:pt x="71" y="169"/>
                    <a:pt x="54" y="176"/>
                    <a:pt x="37" y="185"/>
                  </a:cubicBezTo>
                  <a:cubicBezTo>
                    <a:pt x="29" y="190"/>
                    <a:pt x="21" y="196"/>
                    <a:pt x="13" y="204"/>
                  </a:cubicBezTo>
                  <a:cubicBezTo>
                    <a:pt x="12" y="206"/>
                    <a:pt x="10" y="208"/>
                    <a:pt x="8" y="210"/>
                  </a:cubicBezTo>
                  <a:cubicBezTo>
                    <a:pt x="7" y="213"/>
                    <a:pt x="5" y="215"/>
                    <a:pt x="4" y="218"/>
                  </a:cubicBezTo>
                  <a:cubicBezTo>
                    <a:pt x="1" y="223"/>
                    <a:pt x="0" y="230"/>
                    <a:pt x="0" y="236"/>
                  </a:cubicBezTo>
                  <a:cubicBezTo>
                    <a:pt x="0" y="239"/>
                    <a:pt x="0" y="242"/>
                    <a:pt x="1" y="245"/>
                  </a:cubicBezTo>
                  <a:lnTo>
                    <a:pt x="2"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 name="TextBox 4">
            <a:extLst>
              <a:ext uri="{FF2B5EF4-FFF2-40B4-BE49-F238E27FC236}">
                <a16:creationId xmlns:a16="http://schemas.microsoft.com/office/drawing/2014/main" id="{C170A9E3-2734-4DBB-AFC8-5A26E3E252B6}"/>
              </a:ext>
            </a:extLst>
          </p:cNvPr>
          <p:cNvSpPr txBox="1"/>
          <p:nvPr/>
        </p:nvSpPr>
        <p:spPr>
          <a:xfrm>
            <a:off x="3095625" y="4174537"/>
            <a:ext cx="60007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FEW MINUTES</a:t>
            </a:r>
          </a:p>
        </p:txBody>
      </p:sp>
      <p:sp>
        <p:nvSpPr>
          <p:cNvPr id="10" name="TextBox 9">
            <a:extLst>
              <a:ext uri="{FF2B5EF4-FFF2-40B4-BE49-F238E27FC236}">
                <a16:creationId xmlns:a16="http://schemas.microsoft.com/office/drawing/2014/main" id="{B0833732-83D3-4BFB-B71C-114004ED7278}"/>
              </a:ext>
            </a:extLst>
          </p:cNvPr>
          <p:cNvSpPr txBox="1"/>
          <p:nvPr/>
        </p:nvSpPr>
        <p:spPr>
          <a:xfrm>
            <a:off x="4600575" y="3749259"/>
            <a:ext cx="2990850" cy="523220"/>
          </a:xfrm>
          <a:prstGeom prst="rect">
            <a:avLst/>
          </a:prstGeom>
          <a:noFill/>
        </p:spPr>
        <p:txBody>
          <a:bodyPr wrap="square" rtlCol="0">
            <a:spAutoFit/>
          </a:bodyPr>
          <a:lstStyle/>
          <a:p>
            <a:pPr algn="ctr"/>
            <a:r>
              <a:rPr lang="en-US" sz="2800" spc="300">
                <a:solidFill>
                  <a:schemeClr val="accent1"/>
                </a:solidFill>
                <a:latin typeface="Inter" panose="020B0502030000000004" pitchFamily="34" charset="0"/>
                <a:ea typeface="Inter" panose="020B0502030000000004" pitchFamily="34" charset="0"/>
              </a:rPr>
              <a:t>LET'S TAKE A</a:t>
            </a:r>
          </a:p>
        </p:txBody>
      </p:sp>
      <p:sp>
        <p:nvSpPr>
          <p:cNvPr id="11" name="TextBox 10">
            <a:extLst>
              <a:ext uri="{FF2B5EF4-FFF2-40B4-BE49-F238E27FC236}">
                <a16:creationId xmlns:a16="http://schemas.microsoft.com/office/drawing/2014/main" id="{D41C583C-B8BD-4C82-886E-B1DED36C628E}"/>
              </a:ext>
            </a:extLst>
          </p:cNvPr>
          <p:cNvSpPr txBox="1"/>
          <p:nvPr/>
        </p:nvSpPr>
        <p:spPr>
          <a:xfrm>
            <a:off x="4362065" y="4858736"/>
            <a:ext cx="3467871"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 COFFEE BREAK</a:t>
            </a:r>
          </a:p>
        </p:txBody>
      </p:sp>
      <p:sp>
        <p:nvSpPr>
          <p:cNvPr id="35" name="TextBox 34">
            <a:extLst>
              <a:ext uri="{FF2B5EF4-FFF2-40B4-BE49-F238E27FC236}">
                <a16:creationId xmlns:a16="http://schemas.microsoft.com/office/drawing/2014/main" id="{0B7D9F8C-5BB3-4B61-8A08-99CCA42C1258}"/>
              </a:ext>
            </a:extLst>
          </p:cNvPr>
          <p:cNvSpPr txBox="1"/>
          <p:nvPr/>
        </p:nvSpPr>
        <p:spPr>
          <a:xfrm>
            <a:off x="4857750" y="5912267"/>
            <a:ext cx="2571750" cy="246221"/>
          </a:xfrm>
          <a:prstGeom prst="rect">
            <a:avLst/>
          </a:prstGeom>
          <a:noFill/>
        </p:spPr>
        <p:txBody>
          <a:bodyPr wrap="square" rtlCol="0">
            <a:spAutoFit/>
          </a:bodyPr>
          <a:lstStyle/>
          <a:p>
            <a:pPr algn="ctr"/>
            <a:r>
              <a:rPr lang="en-US" sz="1000" spc="300">
                <a:solidFill>
                  <a:schemeClr val="tx2">
                    <a:lumMod val="25000"/>
                    <a:lumOff val="75000"/>
                  </a:schemeClr>
                </a:solidFill>
                <a:latin typeface="Roboto" panose="02000000000000000000" pitchFamily="2" charset="0"/>
                <a:ea typeface="Roboto" panose="02000000000000000000" pitchFamily="2" charset="0"/>
                <a:cs typeface="Roboto" panose="02000000000000000000" pitchFamily="2" charset="0"/>
              </a:rPr>
              <a:t>www.urwebsite.com</a:t>
            </a:r>
          </a:p>
        </p:txBody>
      </p:sp>
      <p:cxnSp>
        <p:nvCxnSpPr>
          <p:cNvPr id="39" name="Straight Connector 38">
            <a:extLst>
              <a:ext uri="{FF2B5EF4-FFF2-40B4-BE49-F238E27FC236}">
                <a16:creationId xmlns:a16="http://schemas.microsoft.com/office/drawing/2014/main" id="{8911C22A-ACC0-4E99-ABC6-DD735EA51359}"/>
              </a:ext>
            </a:extLst>
          </p:cNvPr>
          <p:cNvCxnSpPr>
            <a:cxnSpLocks/>
          </p:cNvCxnSpPr>
          <p:nvPr/>
        </p:nvCxnSpPr>
        <p:spPr>
          <a:xfrm>
            <a:off x="5929431" y="5829300"/>
            <a:ext cx="333138"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511018"/>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7472925-7218-4592-92D4-FA6CBE0DD82D}"/>
              </a:ext>
            </a:extLst>
          </p:cNvPr>
          <p:cNvGrpSpPr/>
          <p:nvPr/>
        </p:nvGrpSpPr>
        <p:grpSpPr>
          <a:xfrm>
            <a:off x="4988876" y="1610881"/>
            <a:ext cx="2478724" cy="2839682"/>
            <a:chOff x="-685800" y="1620838"/>
            <a:chExt cx="3608388" cy="4133850"/>
          </a:xfrm>
          <a:solidFill>
            <a:schemeClr val="tx2">
              <a:lumMod val="90000"/>
              <a:lumOff val="10000"/>
            </a:schemeClr>
          </a:solidFill>
        </p:grpSpPr>
        <p:sp>
          <p:nvSpPr>
            <p:cNvPr id="4" name="Freeform 13">
              <a:extLst>
                <a:ext uri="{FF2B5EF4-FFF2-40B4-BE49-F238E27FC236}">
                  <a16:creationId xmlns:a16="http://schemas.microsoft.com/office/drawing/2014/main" id="{D207D165-6C25-4107-A6C5-BC2EEB0E764F}"/>
                </a:ext>
              </a:extLst>
            </p:cNvPr>
            <p:cNvSpPr>
              <a:spLocks/>
            </p:cNvSpPr>
            <p:nvPr/>
          </p:nvSpPr>
          <p:spPr bwMode="auto">
            <a:xfrm>
              <a:off x="393700" y="55387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 name="Freeform 14">
              <a:extLst>
                <a:ext uri="{FF2B5EF4-FFF2-40B4-BE49-F238E27FC236}">
                  <a16:creationId xmlns:a16="http://schemas.microsoft.com/office/drawing/2014/main" id="{D7003DB0-911A-42AC-993C-0E95B92E44A0}"/>
                </a:ext>
              </a:extLst>
            </p:cNvPr>
            <p:cNvSpPr>
              <a:spLocks noEditPoints="1"/>
            </p:cNvSpPr>
            <p:nvPr/>
          </p:nvSpPr>
          <p:spPr bwMode="auto">
            <a:xfrm>
              <a:off x="-685800" y="3860800"/>
              <a:ext cx="3608388" cy="1893888"/>
            </a:xfrm>
            <a:custGeom>
              <a:avLst/>
              <a:gdLst>
                <a:gd name="T0" fmla="*/ 2757 w 2943"/>
                <a:gd name="T1" fmla="*/ 22 h 1544"/>
                <a:gd name="T2" fmla="*/ 2942 w 2943"/>
                <a:gd name="T3" fmla="*/ 268 h 1544"/>
                <a:gd name="T4" fmla="*/ 2842 w 2943"/>
                <a:gd name="T5" fmla="*/ 474 h 1544"/>
                <a:gd name="T6" fmla="*/ 2303 w 2943"/>
                <a:gd name="T7" fmla="*/ 958 h 1544"/>
                <a:gd name="T8" fmla="*/ 2249 w 2943"/>
                <a:gd name="T9" fmla="*/ 964 h 1544"/>
                <a:gd name="T10" fmla="*/ 2257 w 2943"/>
                <a:gd name="T11" fmla="*/ 714 h 1544"/>
                <a:gd name="T12" fmla="*/ 2720 w 2943"/>
                <a:gd name="T13" fmla="*/ 324 h 1544"/>
                <a:gd name="T14" fmla="*/ 2690 w 2943"/>
                <a:gd name="T15" fmla="*/ 205 h 1544"/>
                <a:gd name="T16" fmla="*/ 2414 w 2943"/>
                <a:gd name="T17" fmla="*/ 181 h 1544"/>
                <a:gd name="T18" fmla="*/ 2164 w 2943"/>
                <a:gd name="T19" fmla="*/ 388 h 1544"/>
                <a:gd name="T20" fmla="*/ 1136 w 2943"/>
                <a:gd name="T21" fmla="*/ 572 h 1544"/>
                <a:gd name="T22" fmla="*/ 292 w 2943"/>
                <a:gd name="T23" fmla="*/ 425 h 1544"/>
                <a:gd name="T24" fmla="*/ 285 w 2943"/>
                <a:gd name="T25" fmla="*/ 718 h 1544"/>
                <a:gd name="T26" fmla="*/ 919 w 2943"/>
                <a:gd name="T27" fmla="*/ 1309 h 1544"/>
                <a:gd name="T28" fmla="*/ 1152 w 2943"/>
                <a:gd name="T29" fmla="*/ 1357 h 1544"/>
                <a:gd name="T30" fmla="*/ 1688 w 2943"/>
                <a:gd name="T31" fmla="*/ 1286 h 1544"/>
                <a:gd name="T32" fmla="*/ 1538 w 2943"/>
                <a:gd name="T33" fmla="*/ 1423 h 1544"/>
                <a:gd name="T34" fmla="*/ 1077 w 2943"/>
                <a:gd name="T35" fmla="*/ 1493 h 1544"/>
                <a:gd name="T36" fmla="*/ 887 w 2943"/>
                <a:gd name="T37" fmla="*/ 1408 h 1544"/>
                <a:gd name="T38" fmla="*/ 848 w 2943"/>
                <a:gd name="T39" fmla="*/ 1357 h 1544"/>
                <a:gd name="T40" fmla="*/ 763 w 2943"/>
                <a:gd name="T41" fmla="*/ 1326 h 1544"/>
                <a:gd name="T42" fmla="*/ 520 w 2943"/>
                <a:gd name="T43" fmla="*/ 1195 h 1544"/>
                <a:gd name="T44" fmla="*/ 147 w 2943"/>
                <a:gd name="T45" fmla="*/ 733 h 1544"/>
                <a:gd name="T46" fmla="*/ 83 w 2943"/>
                <a:gd name="T47" fmla="*/ 552 h 1544"/>
                <a:gd name="T48" fmla="*/ 31 w 2943"/>
                <a:gd name="T49" fmla="*/ 295 h 1544"/>
                <a:gd name="T50" fmla="*/ 21 w 2943"/>
                <a:gd name="T51" fmla="*/ 122 h 1544"/>
                <a:gd name="T52" fmla="*/ 333 w 2943"/>
                <a:gd name="T53" fmla="*/ 260 h 1544"/>
                <a:gd name="T54" fmla="*/ 526 w 2943"/>
                <a:gd name="T55" fmla="*/ 302 h 1544"/>
                <a:gd name="T56" fmla="*/ 2235 w 2943"/>
                <a:gd name="T57" fmla="*/ 173 h 1544"/>
                <a:gd name="T58" fmla="*/ 2618 w 2943"/>
                <a:gd name="T59" fmla="*/ 3 h 1544"/>
                <a:gd name="T60" fmla="*/ 2265 w 2943"/>
                <a:gd name="T61" fmla="*/ 155 h 1544"/>
                <a:gd name="T62" fmla="*/ 528 w 2943"/>
                <a:gd name="T63" fmla="*/ 288 h 1544"/>
                <a:gd name="T64" fmla="*/ 340 w 2943"/>
                <a:gd name="T65" fmla="*/ 246 h 1544"/>
                <a:gd name="T66" fmla="*/ 37 w 2943"/>
                <a:gd name="T67" fmla="*/ 108 h 1544"/>
                <a:gd name="T68" fmla="*/ 0 w 2943"/>
                <a:gd name="T69" fmla="*/ 116 h 1544"/>
                <a:gd name="T70" fmla="*/ 13 w 2943"/>
                <a:gd name="T71" fmla="*/ 341 h 1544"/>
                <a:gd name="T72" fmla="*/ 72 w 2943"/>
                <a:gd name="T73" fmla="*/ 610 h 1544"/>
                <a:gd name="T74" fmla="*/ 125 w 2943"/>
                <a:gd name="T75" fmla="*/ 757 h 1544"/>
                <a:gd name="T76" fmla="*/ 750 w 2943"/>
                <a:gd name="T77" fmla="*/ 1365 h 1544"/>
                <a:gd name="T78" fmla="*/ 794 w 2943"/>
                <a:gd name="T79" fmla="*/ 1426 h 1544"/>
                <a:gd name="T80" fmla="*/ 798 w 2943"/>
                <a:gd name="T81" fmla="*/ 1456 h 1544"/>
                <a:gd name="T82" fmla="*/ 1510 w 2943"/>
                <a:gd name="T83" fmla="*/ 1512 h 1544"/>
                <a:gd name="T84" fmla="*/ 1610 w 2943"/>
                <a:gd name="T85" fmla="*/ 1433 h 1544"/>
                <a:gd name="T86" fmla="*/ 1714 w 2943"/>
                <a:gd name="T87" fmla="*/ 1332 h 1544"/>
                <a:gd name="T88" fmla="*/ 1967 w 2943"/>
                <a:gd name="T89" fmla="*/ 1134 h 1544"/>
                <a:gd name="T90" fmla="*/ 1247 w 2943"/>
                <a:gd name="T91" fmla="*/ 1303 h 1544"/>
                <a:gd name="T92" fmla="*/ 943 w 2943"/>
                <a:gd name="T93" fmla="*/ 1258 h 1544"/>
                <a:gd name="T94" fmla="*/ 333 w 2943"/>
                <a:gd name="T95" fmla="*/ 698 h 1544"/>
                <a:gd name="T96" fmla="*/ 612 w 2943"/>
                <a:gd name="T97" fmla="*/ 579 h 1544"/>
                <a:gd name="T98" fmla="*/ 1633 w 2943"/>
                <a:gd name="T99" fmla="*/ 578 h 1544"/>
                <a:gd name="T100" fmla="*/ 2069 w 2943"/>
                <a:gd name="T101" fmla="*/ 469 h 1544"/>
                <a:gd name="T102" fmla="*/ 2441 w 2943"/>
                <a:gd name="T103" fmla="*/ 190 h 1544"/>
                <a:gd name="T104" fmla="*/ 2685 w 2943"/>
                <a:gd name="T105" fmla="*/ 231 h 1544"/>
                <a:gd name="T106" fmla="*/ 2461 w 2943"/>
                <a:gd name="T107" fmla="*/ 523 h 1544"/>
                <a:gd name="T108" fmla="*/ 2219 w 2943"/>
                <a:gd name="T109" fmla="*/ 861 h 1544"/>
                <a:gd name="T110" fmla="*/ 2343 w 2943"/>
                <a:gd name="T111" fmla="*/ 1126 h 1544"/>
                <a:gd name="T112" fmla="*/ 2688 w 2943"/>
                <a:gd name="T113" fmla="*/ 582 h 1544"/>
                <a:gd name="T114" fmla="*/ 2941 w 2943"/>
                <a:gd name="T115" fmla="*/ 291 h 1544"/>
                <a:gd name="T116" fmla="*/ 836 w 2943"/>
                <a:gd name="T117" fmla="*/ 1437 h 1544"/>
                <a:gd name="T118" fmla="*/ 226 w 2943"/>
                <a:gd name="T119" fmla="*/ 445 h 1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43" h="1544">
                  <a:moveTo>
                    <a:pt x="2942" y="256"/>
                  </a:moveTo>
                  <a:cubicBezTo>
                    <a:pt x="2943" y="252"/>
                    <a:pt x="2942" y="248"/>
                    <a:pt x="2942" y="244"/>
                  </a:cubicBezTo>
                  <a:cubicBezTo>
                    <a:pt x="2941" y="240"/>
                    <a:pt x="2941" y="236"/>
                    <a:pt x="2941" y="232"/>
                  </a:cubicBezTo>
                  <a:cubicBezTo>
                    <a:pt x="2939" y="221"/>
                    <a:pt x="2939" y="221"/>
                    <a:pt x="2939" y="221"/>
                  </a:cubicBezTo>
                  <a:cubicBezTo>
                    <a:pt x="2938" y="219"/>
                    <a:pt x="2938" y="217"/>
                    <a:pt x="2938" y="215"/>
                  </a:cubicBezTo>
                  <a:cubicBezTo>
                    <a:pt x="2936" y="209"/>
                    <a:pt x="2936" y="209"/>
                    <a:pt x="2936" y="209"/>
                  </a:cubicBezTo>
                  <a:cubicBezTo>
                    <a:pt x="2934" y="198"/>
                    <a:pt x="2934" y="198"/>
                    <a:pt x="2934" y="198"/>
                  </a:cubicBezTo>
                  <a:cubicBezTo>
                    <a:pt x="2933" y="194"/>
                    <a:pt x="2931" y="190"/>
                    <a:pt x="2930" y="187"/>
                  </a:cubicBezTo>
                  <a:cubicBezTo>
                    <a:pt x="2929" y="183"/>
                    <a:pt x="2928" y="179"/>
                    <a:pt x="2926" y="175"/>
                  </a:cubicBezTo>
                  <a:cubicBezTo>
                    <a:pt x="2921" y="161"/>
                    <a:pt x="2914" y="147"/>
                    <a:pt x="2905" y="133"/>
                  </a:cubicBezTo>
                  <a:cubicBezTo>
                    <a:pt x="2888" y="107"/>
                    <a:pt x="2866" y="84"/>
                    <a:pt x="2840" y="65"/>
                  </a:cubicBezTo>
                  <a:cubicBezTo>
                    <a:pt x="2815" y="46"/>
                    <a:pt x="2787" y="32"/>
                    <a:pt x="2757" y="22"/>
                  </a:cubicBezTo>
                  <a:cubicBezTo>
                    <a:pt x="2787" y="32"/>
                    <a:pt x="2815" y="47"/>
                    <a:pt x="2840" y="65"/>
                  </a:cubicBezTo>
                  <a:cubicBezTo>
                    <a:pt x="2866" y="84"/>
                    <a:pt x="2888" y="107"/>
                    <a:pt x="2905" y="133"/>
                  </a:cubicBezTo>
                  <a:cubicBezTo>
                    <a:pt x="2913" y="147"/>
                    <a:pt x="2920" y="161"/>
                    <a:pt x="2926" y="175"/>
                  </a:cubicBezTo>
                  <a:cubicBezTo>
                    <a:pt x="2928" y="179"/>
                    <a:pt x="2929" y="183"/>
                    <a:pt x="2930" y="187"/>
                  </a:cubicBezTo>
                  <a:cubicBezTo>
                    <a:pt x="2931" y="190"/>
                    <a:pt x="2932" y="194"/>
                    <a:pt x="2933" y="198"/>
                  </a:cubicBezTo>
                  <a:cubicBezTo>
                    <a:pt x="2936" y="209"/>
                    <a:pt x="2936" y="209"/>
                    <a:pt x="2936" y="209"/>
                  </a:cubicBezTo>
                  <a:cubicBezTo>
                    <a:pt x="2937" y="215"/>
                    <a:pt x="2937" y="215"/>
                    <a:pt x="2937" y="215"/>
                  </a:cubicBezTo>
                  <a:cubicBezTo>
                    <a:pt x="2938" y="217"/>
                    <a:pt x="2938" y="219"/>
                    <a:pt x="2938" y="221"/>
                  </a:cubicBezTo>
                  <a:cubicBezTo>
                    <a:pt x="2940" y="233"/>
                    <a:pt x="2940" y="233"/>
                    <a:pt x="2940" y="233"/>
                  </a:cubicBezTo>
                  <a:cubicBezTo>
                    <a:pt x="2941" y="236"/>
                    <a:pt x="2941" y="240"/>
                    <a:pt x="2941" y="244"/>
                  </a:cubicBezTo>
                  <a:cubicBezTo>
                    <a:pt x="2942" y="248"/>
                    <a:pt x="2942" y="252"/>
                    <a:pt x="2942" y="256"/>
                  </a:cubicBezTo>
                  <a:cubicBezTo>
                    <a:pt x="2942" y="268"/>
                    <a:pt x="2942" y="268"/>
                    <a:pt x="2942" y="268"/>
                  </a:cubicBezTo>
                  <a:cubicBezTo>
                    <a:pt x="2942" y="272"/>
                    <a:pt x="2942" y="276"/>
                    <a:pt x="2942" y="280"/>
                  </a:cubicBezTo>
                  <a:cubicBezTo>
                    <a:pt x="2941" y="291"/>
                    <a:pt x="2941" y="291"/>
                    <a:pt x="2941" y="291"/>
                  </a:cubicBezTo>
                  <a:cubicBezTo>
                    <a:pt x="2939" y="303"/>
                    <a:pt x="2939" y="303"/>
                    <a:pt x="2939" y="303"/>
                  </a:cubicBezTo>
                  <a:cubicBezTo>
                    <a:pt x="2939" y="307"/>
                    <a:pt x="2938" y="311"/>
                    <a:pt x="2937" y="315"/>
                  </a:cubicBezTo>
                  <a:cubicBezTo>
                    <a:pt x="2931" y="345"/>
                    <a:pt x="2920" y="375"/>
                    <a:pt x="2903" y="402"/>
                  </a:cubicBezTo>
                  <a:cubicBezTo>
                    <a:pt x="2897" y="412"/>
                    <a:pt x="2897" y="412"/>
                    <a:pt x="2897" y="412"/>
                  </a:cubicBezTo>
                  <a:cubicBezTo>
                    <a:pt x="2896" y="414"/>
                    <a:pt x="2895" y="415"/>
                    <a:pt x="2894" y="417"/>
                  </a:cubicBezTo>
                  <a:cubicBezTo>
                    <a:pt x="2890" y="422"/>
                    <a:pt x="2890" y="422"/>
                    <a:pt x="2890" y="422"/>
                  </a:cubicBezTo>
                  <a:cubicBezTo>
                    <a:pt x="2883" y="431"/>
                    <a:pt x="2883" y="431"/>
                    <a:pt x="2883" y="431"/>
                  </a:cubicBezTo>
                  <a:cubicBezTo>
                    <a:pt x="2881" y="434"/>
                    <a:pt x="2878" y="437"/>
                    <a:pt x="2875" y="440"/>
                  </a:cubicBezTo>
                  <a:cubicBezTo>
                    <a:pt x="2870" y="446"/>
                    <a:pt x="2865" y="452"/>
                    <a:pt x="2859" y="457"/>
                  </a:cubicBezTo>
                  <a:cubicBezTo>
                    <a:pt x="2854" y="463"/>
                    <a:pt x="2848" y="468"/>
                    <a:pt x="2842" y="474"/>
                  </a:cubicBezTo>
                  <a:cubicBezTo>
                    <a:pt x="2819" y="495"/>
                    <a:pt x="2794" y="514"/>
                    <a:pt x="2769" y="532"/>
                  </a:cubicBezTo>
                  <a:cubicBezTo>
                    <a:pt x="2743" y="550"/>
                    <a:pt x="2715" y="566"/>
                    <a:pt x="2688" y="581"/>
                  </a:cubicBezTo>
                  <a:cubicBezTo>
                    <a:pt x="2660" y="596"/>
                    <a:pt x="2632" y="610"/>
                    <a:pt x="2604" y="624"/>
                  </a:cubicBezTo>
                  <a:cubicBezTo>
                    <a:pt x="2576" y="639"/>
                    <a:pt x="2548" y="654"/>
                    <a:pt x="2521" y="670"/>
                  </a:cubicBezTo>
                  <a:cubicBezTo>
                    <a:pt x="2514" y="674"/>
                    <a:pt x="2508" y="678"/>
                    <a:pt x="2501" y="682"/>
                  </a:cubicBezTo>
                  <a:cubicBezTo>
                    <a:pt x="2481" y="695"/>
                    <a:pt x="2481" y="695"/>
                    <a:pt x="2481" y="695"/>
                  </a:cubicBezTo>
                  <a:cubicBezTo>
                    <a:pt x="2475" y="700"/>
                    <a:pt x="2469" y="704"/>
                    <a:pt x="2462" y="709"/>
                  </a:cubicBezTo>
                  <a:cubicBezTo>
                    <a:pt x="2456" y="714"/>
                    <a:pt x="2449" y="718"/>
                    <a:pt x="2443" y="723"/>
                  </a:cubicBezTo>
                  <a:cubicBezTo>
                    <a:pt x="2431" y="733"/>
                    <a:pt x="2419" y="743"/>
                    <a:pt x="2407" y="753"/>
                  </a:cubicBezTo>
                  <a:cubicBezTo>
                    <a:pt x="2395" y="764"/>
                    <a:pt x="2384" y="775"/>
                    <a:pt x="2373" y="786"/>
                  </a:cubicBezTo>
                  <a:cubicBezTo>
                    <a:pt x="2351" y="810"/>
                    <a:pt x="2332" y="836"/>
                    <a:pt x="2320" y="865"/>
                  </a:cubicBezTo>
                  <a:cubicBezTo>
                    <a:pt x="2307" y="894"/>
                    <a:pt x="2302" y="926"/>
                    <a:pt x="2303" y="958"/>
                  </a:cubicBezTo>
                  <a:cubicBezTo>
                    <a:pt x="2304" y="974"/>
                    <a:pt x="2306" y="990"/>
                    <a:pt x="2310" y="1005"/>
                  </a:cubicBezTo>
                  <a:cubicBezTo>
                    <a:pt x="2313" y="1021"/>
                    <a:pt x="2318" y="1036"/>
                    <a:pt x="2323" y="1051"/>
                  </a:cubicBezTo>
                  <a:cubicBezTo>
                    <a:pt x="2333" y="1078"/>
                    <a:pt x="2345" y="1104"/>
                    <a:pt x="2359" y="1129"/>
                  </a:cubicBezTo>
                  <a:cubicBezTo>
                    <a:pt x="2355" y="1127"/>
                    <a:pt x="2351" y="1124"/>
                    <a:pt x="2347" y="1121"/>
                  </a:cubicBezTo>
                  <a:cubicBezTo>
                    <a:pt x="2341" y="1116"/>
                    <a:pt x="2336" y="1111"/>
                    <a:pt x="2331" y="1105"/>
                  </a:cubicBezTo>
                  <a:cubicBezTo>
                    <a:pt x="2320" y="1093"/>
                    <a:pt x="2311" y="1081"/>
                    <a:pt x="2302" y="1068"/>
                  </a:cubicBezTo>
                  <a:cubicBezTo>
                    <a:pt x="2293" y="1055"/>
                    <a:pt x="2284" y="1042"/>
                    <a:pt x="2277" y="1028"/>
                  </a:cubicBezTo>
                  <a:cubicBezTo>
                    <a:pt x="2273" y="1021"/>
                    <a:pt x="2270" y="1014"/>
                    <a:pt x="2266" y="1007"/>
                  </a:cubicBezTo>
                  <a:cubicBezTo>
                    <a:pt x="2262" y="996"/>
                    <a:pt x="2262" y="996"/>
                    <a:pt x="2262" y="996"/>
                  </a:cubicBezTo>
                  <a:cubicBezTo>
                    <a:pt x="2260" y="993"/>
                    <a:pt x="2258" y="989"/>
                    <a:pt x="2257" y="986"/>
                  </a:cubicBezTo>
                  <a:cubicBezTo>
                    <a:pt x="2253" y="975"/>
                    <a:pt x="2253" y="975"/>
                    <a:pt x="2253" y="975"/>
                  </a:cubicBezTo>
                  <a:cubicBezTo>
                    <a:pt x="2249" y="964"/>
                    <a:pt x="2249" y="964"/>
                    <a:pt x="2249" y="964"/>
                  </a:cubicBezTo>
                  <a:cubicBezTo>
                    <a:pt x="2246" y="956"/>
                    <a:pt x="2244" y="949"/>
                    <a:pt x="2242" y="941"/>
                  </a:cubicBezTo>
                  <a:cubicBezTo>
                    <a:pt x="2238" y="926"/>
                    <a:pt x="2234" y="911"/>
                    <a:pt x="2232" y="896"/>
                  </a:cubicBezTo>
                  <a:cubicBezTo>
                    <a:pt x="2230" y="888"/>
                    <a:pt x="2230" y="880"/>
                    <a:pt x="2229" y="872"/>
                  </a:cubicBezTo>
                  <a:cubicBezTo>
                    <a:pt x="2228" y="861"/>
                    <a:pt x="2228" y="861"/>
                    <a:pt x="2228" y="861"/>
                  </a:cubicBezTo>
                  <a:cubicBezTo>
                    <a:pt x="2228" y="855"/>
                    <a:pt x="2228" y="855"/>
                    <a:pt x="2228" y="855"/>
                  </a:cubicBezTo>
                  <a:cubicBezTo>
                    <a:pt x="2227" y="849"/>
                    <a:pt x="2227" y="849"/>
                    <a:pt x="2227" y="849"/>
                  </a:cubicBezTo>
                  <a:cubicBezTo>
                    <a:pt x="2227" y="837"/>
                    <a:pt x="2227" y="837"/>
                    <a:pt x="2227" y="837"/>
                  </a:cubicBezTo>
                  <a:cubicBezTo>
                    <a:pt x="2228" y="826"/>
                    <a:pt x="2228" y="826"/>
                    <a:pt x="2228" y="826"/>
                  </a:cubicBezTo>
                  <a:cubicBezTo>
                    <a:pt x="2228" y="824"/>
                    <a:pt x="2228" y="822"/>
                    <a:pt x="2228" y="820"/>
                  </a:cubicBezTo>
                  <a:cubicBezTo>
                    <a:pt x="2228" y="814"/>
                    <a:pt x="2228" y="814"/>
                    <a:pt x="2228" y="814"/>
                  </a:cubicBezTo>
                  <a:cubicBezTo>
                    <a:pt x="2229" y="810"/>
                    <a:pt x="2229" y="806"/>
                    <a:pt x="2230" y="802"/>
                  </a:cubicBezTo>
                  <a:cubicBezTo>
                    <a:pt x="2234" y="772"/>
                    <a:pt x="2243" y="742"/>
                    <a:pt x="2257" y="714"/>
                  </a:cubicBezTo>
                  <a:cubicBezTo>
                    <a:pt x="2272" y="687"/>
                    <a:pt x="2291" y="663"/>
                    <a:pt x="2314" y="641"/>
                  </a:cubicBezTo>
                  <a:cubicBezTo>
                    <a:pt x="2325" y="630"/>
                    <a:pt x="2337" y="620"/>
                    <a:pt x="2349" y="610"/>
                  </a:cubicBezTo>
                  <a:cubicBezTo>
                    <a:pt x="2361" y="601"/>
                    <a:pt x="2374" y="591"/>
                    <a:pt x="2387" y="583"/>
                  </a:cubicBezTo>
                  <a:cubicBezTo>
                    <a:pt x="2413" y="565"/>
                    <a:pt x="2440" y="550"/>
                    <a:pt x="2468" y="535"/>
                  </a:cubicBezTo>
                  <a:cubicBezTo>
                    <a:pt x="2551" y="489"/>
                    <a:pt x="2551" y="489"/>
                    <a:pt x="2551" y="489"/>
                  </a:cubicBezTo>
                  <a:cubicBezTo>
                    <a:pt x="2565" y="482"/>
                    <a:pt x="2579" y="474"/>
                    <a:pt x="2592" y="466"/>
                  </a:cubicBezTo>
                  <a:cubicBezTo>
                    <a:pt x="2599" y="462"/>
                    <a:pt x="2606" y="457"/>
                    <a:pt x="2613" y="453"/>
                  </a:cubicBezTo>
                  <a:cubicBezTo>
                    <a:pt x="2618" y="450"/>
                    <a:pt x="2618" y="450"/>
                    <a:pt x="2618" y="450"/>
                  </a:cubicBezTo>
                  <a:cubicBezTo>
                    <a:pt x="2623" y="447"/>
                    <a:pt x="2623" y="447"/>
                    <a:pt x="2623" y="447"/>
                  </a:cubicBezTo>
                  <a:cubicBezTo>
                    <a:pt x="2626" y="444"/>
                    <a:pt x="2629" y="442"/>
                    <a:pt x="2633" y="440"/>
                  </a:cubicBezTo>
                  <a:cubicBezTo>
                    <a:pt x="2659" y="421"/>
                    <a:pt x="2683" y="398"/>
                    <a:pt x="2700" y="370"/>
                  </a:cubicBezTo>
                  <a:cubicBezTo>
                    <a:pt x="2709" y="356"/>
                    <a:pt x="2716" y="340"/>
                    <a:pt x="2720" y="324"/>
                  </a:cubicBezTo>
                  <a:cubicBezTo>
                    <a:pt x="2722" y="316"/>
                    <a:pt x="2723" y="307"/>
                    <a:pt x="2723" y="299"/>
                  </a:cubicBezTo>
                  <a:cubicBezTo>
                    <a:pt x="2723" y="290"/>
                    <a:pt x="2723" y="282"/>
                    <a:pt x="2721" y="273"/>
                  </a:cubicBezTo>
                  <a:cubicBezTo>
                    <a:pt x="2721" y="269"/>
                    <a:pt x="2719" y="265"/>
                    <a:pt x="2718" y="261"/>
                  </a:cubicBezTo>
                  <a:cubicBezTo>
                    <a:pt x="2717" y="257"/>
                    <a:pt x="2716" y="253"/>
                    <a:pt x="2715" y="249"/>
                  </a:cubicBezTo>
                  <a:cubicBezTo>
                    <a:pt x="2712" y="243"/>
                    <a:pt x="2712" y="243"/>
                    <a:pt x="2712" y="243"/>
                  </a:cubicBezTo>
                  <a:cubicBezTo>
                    <a:pt x="2710" y="237"/>
                    <a:pt x="2710" y="237"/>
                    <a:pt x="2710" y="237"/>
                  </a:cubicBezTo>
                  <a:cubicBezTo>
                    <a:pt x="2708" y="233"/>
                    <a:pt x="2706" y="230"/>
                    <a:pt x="2704" y="226"/>
                  </a:cubicBezTo>
                  <a:cubicBezTo>
                    <a:pt x="2703" y="224"/>
                    <a:pt x="2702" y="222"/>
                    <a:pt x="2701" y="221"/>
                  </a:cubicBezTo>
                  <a:cubicBezTo>
                    <a:pt x="2699" y="218"/>
                    <a:pt x="2699" y="218"/>
                    <a:pt x="2699" y="218"/>
                  </a:cubicBezTo>
                  <a:cubicBezTo>
                    <a:pt x="2698" y="217"/>
                    <a:pt x="2698" y="217"/>
                    <a:pt x="2698" y="217"/>
                  </a:cubicBezTo>
                  <a:cubicBezTo>
                    <a:pt x="2698" y="216"/>
                    <a:pt x="2698" y="216"/>
                    <a:pt x="2697" y="215"/>
                  </a:cubicBezTo>
                  <a:cubicBezTo>
                    <a:pt x="2695" y="212"/>
                    <a:pt x="2693" y="208"/>
                    <a:pt x="2690" y="205"/>
                  </a:cubicBezTo>
                  <a:cubicBezTo>
                    <a:pt x="2688" y="202"/>
                    <a:pt x="2685" y="199"/>
                    <a:pt x="2682" y="196"/>
                  </a:cubicBezTo>
                  <a:cubicBezTo>
                    <a:pt x="2679" y="192"/>
                    <a:pt x="2676" y="189"/>
                    <a:pt x="2673" y="186"/>
                  </a:cubicBezTo>
                  <a:cubicBezTo>
                    <a:pt x="2661" y="175"/>
                    <a:pt x="2647" y="165"/>
                    <a:pt x="2632" y="158"/>
                  </a:cubicBezTo>
                  <a:cubicBezTo>
                    <a:pt x="2617" y="150"/>
                    <a:pt x="2601" y="145"/>
                    <a:pt x="2585" y="142"/>
                  </a:cubicBezTo>
                  <a:cubicBezTo>
                    <a:pt x="2569" y="139"/>
                    <a:pt x="2552" y="138"/>
                    <a:pt x="2535" y="139"/>
                  </a:cubicBezTo>
                  <a:cubicBezTo>
                    <a:pt x="2519" y="140"/>
                    <a:pt x="2502" y="142"/>
                    <a:pt x="2486" y="147"/>
                  </a:cubicBezTo>
                  <a:cubicBezTo>
                    <a:pt x="2470" y="151"/>
                    <a:pt x="2455" y="157"/>
                    <a:pt x="2440" y="165"/>
                  </a:cubicBezTo>
                  <a:cubicBezTo>
                    <a:pt x="2436" y="167"/>
                    <a:pt x="2433" y="169"/>
                    <a:pt x="2429" y="171"/>
                  </a:cubicBezTo>
                  <a:cubicBezTo>
                    <a:pt x="2426" y="173"/>
                    <a:pt x="2422" y="176"/>
                    <a:pt x="2419" y="178"/>
                  </a:cubicBezTo>
                  <a:cubicBezTo>
                    <a:pt x="2416" y="179"/>
                    <a:pt x="2416" y="179"/>
                    <a:pt x="2416" y="179"/>
                  </a:cubicBezTo>
                  <a:cubicBezTo>
                    <a:pt x="2415" y="180"/>
                    <a:pt x="2415" y="180"/>
                    <a:pt x="2415" y="180"/>
                  </a:cubicBezTo>
                  <a:cubicBezTo>
                    <a:pt x="2415" y="181"/>
                    <a:pt x="2414" y="181"/>
                    <a:pt x="2414" y="181"/>
                  </a:cubicBezTo>
                  <a:cubicBezTo>
                    <a:pt x="2409" y="185"/>
                    <a:pt x="2409" y="185"/>
                    <a:pt x="2409" y="185"/>
                  </a:cubicBezTo>
                  <a:cubicBezTo>
                    <a:pt x="2399" y="192"/>
                    <a:pt x="2399" y="192"/>
                    <a:pt x="2399" y="192"/>
                  </a:cubicBezTo>
                  <a:cubicBezTo>
                    <a:pt x="2374" y="212"/>
                    <a:pt x="2350" y="234"/>
                    <a:pt x="2328" y="257"/>
                  </a:cubicBezTo>
                  <a:cubicBezTo>
                    <a:pt x="2305" y="279"/>
                    <a:pt x="2283" y="301"/>
                    <a:pt x="2260" y="321"/>
                  </a:cubicBezTo>
                  <a:cubicBezTo>
                    <a:pt x="2241" y="336"/>
                    <a:pt x="2241" y="336"/>
                    <a:pt x="2241" y="336"/>
                  </a:cubicBezTo>
                  <a:cubicBezTo>
                    <a:pt x="2240" y="337"/>
                    <a:pt x="2240" y="337"/>
                    <a:pt x="2240" y="337"/>
                  </a:cubicBezTo>
                  <a:cubicBezTo>
                    <a:pt x="2240" y="337"/>
                    <a:pt x="2240" y="337"/>
                    <a:pt x="2239" y="337"/>
                  </a:cubicBezTo>
                  <a:cubicBezTo>
                    <a:pt x="2237" y="339"/>
                    <a:pt x="2237" y="339"/>
                    <a:pt x="2237" y="339"/>
                  </a:cubicBezTo>
                  <a:cubicBezTo>
                    <a:pt x="2232" y="342"/>
                    <a:pt x="2232" y="342"/>
                    <a:pt x="2232" y="342"/>
                  </a:cubicBezTo>
                  <a:cubicBezTo>
                    <a:pt x="2223" y="349"/>
                    <a:pt x="2223" y="349"/>
                    <a:pt x="2223" y="349"/>
                  </a:cubicBezTo>
                  <a:cubicBezTo>
                    <a:pt x="2210" y="358"/>
                    <a:pt x="2198" y="367"/>
                    <a:pt x="2184" y="375"/>
                  </a:cubicBezTo>
                  <a:cubicBezTo>
                    <a:pt x="2164" y="388"/>
                    <a:pt x="2164" y="388"/>
                    <a:pt x="2164" y="388"/>
                  </a:cubicBezTo>
                  <a:cubicBezTo>
                    <a:pt x="2158" y="392"/>
                    <a:pt x="2151" y="396"/>
                    <a:pt x="2144" y="399"/>
                  </a:cubicBezTo>
                  <a:cubicBezTo>
                    <a:pt x="2104" y="421"/>
                    <a:pt x="2104" y="421"/>
                    <a:pt x="2104" y="421"/>
                  </a:cubicBezTo>
                  <a:cubicBezTo>
                    <a:pt x="1991" y="476"/>
                    <a:pt x="1869" y="506"/>
                    <a:pt x="1745" y="526"/>
                  </a:cubicBezTo>
                  <a:cubicBezTo>
                    <a:pt x="1714" y="531"/>
                    <a:pt x="1684" y="536"/>
                    <a:pt x="1652" y="540"/>
                  </a:cubicBezTo>
                  <a:cubicBezTo>
                    <a:pt x="1644" y="541"/>
                    <a:pt x="1636" y="542"/>
                    <a:pt x="1629" y="543"/>
                  </a:cubicBezTo>
                  <a:cubicBezTo>
                    <a:pt x="1605" y="546"/>
                    <a:pt x="1605" y="546"/>
                    <a:pt x="1605" y="546"/>
                  </a:cubicBezTo>
                  <a:cubicBezTo>
                    <a:pt x="1559" y="551"/>
                    <a:pt x="1559" y="551"/>
                    <a:pt x="1559" y="551"/>
                  </a:cubicBezTo>
                  <a:cubicBezTo>
                    <a:pt x="1496" y="558"/>
                    <a:pt x="1433" y="563"/>
                    <a:pt x="1371" y="567"/>
                  </a:cubicBezTo>
                  <a:cubicBezTo>
                    <a:pt x="1339" y="569"/>
                    <a:pt x="1308" y="570"/>
                    <a:pt x="1277" y="571"/>
                  </a:cubicBezTo>
                  <a:cubicBezTo>
                    <a:pt x="1261" y="572"/>
                    <a:pt x="1245" y="572"/>
                    <a:pt x="1230" y="572"/>
                  </a:cubicBezTo>
                  <a:cubicBezTo>
                    <a:pt x="1214" y="572"/>
                    <a:pt x="1198" y="572"/>
                    <a:pt x="1183" y="573"/>
                  </a:cubicBezTo>
                  <a:cubicBezTo>
                    <a:pt x="1136" y="572"/>
                    <a:pt x="1136" y="572"/>
                    <a:pt x="1136" y="572"/>
                  </a:cubicBezTo>
                  <a:cubicBezTo>
                    <a:pt x="1112" y="572"/>
                    <a:pt x="1112" y="572"/>
                    <a:pt x="1112" y="572"/>
                  </a:cubicBezTo>
                  <a:cubicBezTo>
                    <a:pt x="1088" y="571"/>
                    <a:pt x="1088" y="571"/>
                    <a:pt x="1088" y="571"/>
                  </a:cubicBezTo>
                  <a:cubicBezTo>
                    <a:pt x="1041" y="570"/>
                    <a:pt x="1041" y="570"/>
                    <a:pt x="1041" y="570"/>
                  </a:cubicBezTo>
                  <a:cubicBezTo>
                    <a:pt x="994" y="568"/>
                    <a:pt x="994" y="568"/>
                    <a:pt x="994" y="568"/>
                  </a:cubicBezTo>
                  <a:cubicBezTo>
                    <a:pt x="868" y="563"/>
                    <a:pt x="743" y="555"/>
                    <a:pt x="620" y="533"/>
                  </a:cubicBezTo>
                  <a:cubicBezTo>
                    <a:pt x="605" y="530"/>
                    <a:pt x="590" y="527"/>
                    <a:pt x="575" y="524"/>
                  </a:cubicBezTo>
                  <a:cubicBezTo>
                    <a:pt x="529" y="514"/>
                    <a:pt x="529" y="514"/>
                    <a:pt x="529" y="514"/>
                  </a:cubicBezTo>
                  <a:cubicBezTo>
                    <a:pt x="484" y="502"/>
                    <a:pt x="484" y="502"/>
                    <a:pt x="484" y="502"/>
                  </a:cubicBezTo>
                  <a:cubicBezTo>
                    <a:pt x="469" y="497"/>
                    <a:pt x="455" y="492"/>
                    <a:pt x="440" y="488"/>
                  </a:cubicBezTo>
                  <a:cubicBezTo>
                    <a:pt x="411" y="478"/>
                    <a:pt x="382" y="467"/>
                    <a:pt x="354" y="455"/>
                  </a:cubicBezTo>
                  <a:cubicBezTo>
                    <a:pt x="339" y="449"/>
                    <a:pt x="326" y="442"/>
                    <a:pt x="312" y="435"/>
                  </a:cubicBezTo>
                  <a:cubicBezTo>
                    <a:pt x="306" y="432"/>
                    <a:pt x="299" y="429"/>
                    <a:pt x="292" y="425"/>
                  </a:cubicBezTo>
                  <a:cubicBezTo>
                    <a:pt x="272" y="413"/>
                    <a:pt x="272" y="413"/>
                    <a:pt x="272" y="413"/>
                  </a:cubicBezTo>
                  <a:cubicBezTo>
                    <a:pt x="251" y="402"/>
                    <a:pt x="251" y="402"/>
                    <a:pt x="251" y="402"/>
                  </a:cubicBezTo>
                  <a:cubicBezTo>
                    <a:pt x="249" y="401"/>
                    <a:pt x="256" y="402"/>
                    <a:pt x="240" y="399"/>
                  </a:cubicBezTo>
                  <a:cubicBezTo>
                    <a:pt x="213" y="397"/>
                    <a:pt x="210" y="432"/>
                    <a:pt x="213" y="426"/>
                  </a:cubicBezTo>
                  <a:cubicBezTo>
                    <a:pt x="213" y="430"/>
                    <a:pt x="213" y="430"/>
                    <a:pt x="213" y="430"/>
                  </a:cubicBezTo>
                  <a:cubicBezTo>
                    <a:pt x="213" y="436"/>
                    <a:pt x="213" y="436"/>
                    <a:pt x="213" y="436"/>
                  </a:cubicBezTo>
                  <a:cubicBezTo>
                    <a:pt x="214" y="440"/>
                    <a:pt x="214" y="444"/>
                    <a:pt x="215" y="448"/>
                  </a:cubicBezTo>
                  <a:cubicBezTo>
                    <a:pt x="216" y="465"/>
                    <a:pt x="218" y="481"/>
                    <a:pt x="221" y="497"/>
                  </a:cubicBezTo>
                  <a:cubicBezTo>
                    <a:pt x="226" y="529"/>
                    <a:pt x="233" y="561"/>
                    <a:pt x="242" y="592"/>
                  </a:cubicBezTo>
                  <a:cubicBezTo>
                    <a:pt x="250" y="623"/>
                    <a:pt x="260" y="654"/>
                    <a:pt x="271" y="684"/>
                  </a:cubicBezTo>
                  <a:cubicBezTo>
                    <a:pt x="280" y="707"/>
                    <a:pt x="280" y="707"/>
                    <a:pt x="280" y="707"/>
                  </a:cubicBezTo>
                  <a:cubicBezTo>
                    <a:pt x="282" y="711"/>
                    <a:pt x="283" y="714"/>
                    <a:pt x="285" y="718"/>
                  </a:cubicBezTo>
                  <a:cubicBezTo>
                    <a:pt x="289" y="729"/>
                    <a:pt x="289" y="729"/>
                    <a:pt x="289" y="729"/>
                  </a:cubicBezTo>
                  <a:cubicBezTo>
                    <a:pt x="299" y="752"/>
                    <a:pt x="299" y="752"/>
                    <a:pt x="299" y="752"/>
                  </a:cubicBezTo>
                  <a:cubicBezTo>
                    <a:pt x="309" y="774"/>
                    <a:pt x="309" y="774"/>
                    <a:pt x="309" y="774"/>
                  </a:cubicBezTo>
                  <a:cubicBezTo>
                    <a:pt x="338" y="832"/>
                    <a:pt x="371" y="888"/>
                    <a:pt x="410" y="940"/>
                  </a:cubicBezTo>
                  <a:cubicBezTo>
                    <a:pt x="449" y="992"/>
                    <a:pt x="493" y="1040"/>
                    <a:pt x="541" y="1083"/>
                  </a:cubicBezTo>
                  <a:cubicBezTo>
                    <a:pt x="589" y="1127"/>
                    <a:pt x="641" y="1166"/>
                    <a:pt x="696" y="1200"/>
                  </a:cubicBezTo>
                  <a:cubicBezTo>
                    <a:pt x="737" y="1225"/>
                    <a:pt x="737" y="1225"/>
                    <a:pt x="737" y="1225"/>
                  </a:cubicBezTo>
                  <a:cubicBezTo>
                    <a:pt x="780" y="1248"/>
                    <a:pt x="780" y="1248"/>
                    <a:pt x="780" y="1248"/>
                  </a:cubicBezTo>
                  <a:cubicBezTo>
                    <a:pt x="794" y="1256"/>
                    <a:pt x="809" y="1262"/>
                    <a:pt x="824" y="1269"/>
                  </a:cubicBezTo>
                  <a:cubicBezTo>
                    <a:pt x="839" y="1276"/>
                    <a:pt x="853" y="1283"/>
                    <a:pt x="868" y="1289"/>
                  </a:cubicBezTo>
                  <a:cubicBezTo>
                    <a:pt x="914" y="1307"/>
                    <a:pt x="914" y="1307"/>
                    <a:pt x="914" y="1307"/>
                  </a:cubicBezTo>
                  <a:cubicBezTo>
                    <a:pt x="919" y="1309"/>
                    <a:pt x="919" y="1309"/>
                    <a:pt x="919" y="1309"/>
                  </a:cubicBezTo>
                  <a:cubicBezTo>
                    <a:pt x="925" y="1311"/>
                    <a:pt x="925" y="1311"/>
                    <a:pt x="925" y="1311"/>
                  </a:cubicBezTo>
                  <a:cubicBezTo>
                    <a:pt x="936" y="1315"/>
                    <a:pt x="936" y="1315"/>
                    <a:pt x="936" y="1315"/>
                  </a:cubicBezTo>
                  <a:cubicBezTo>
                    <a:pt x="958" y="1322"/>
                    <a:pt x="958" y="1322"/>
                    <a:pt x="958" y="1322"/>
                  </a:cubicBezTo>
                  <a:cubicBezTo>
                    <a:pt x="981" y="1330"/>
                    <a:pt x="981" y="1330"/>
                    <a:pt x="981" y="1330"/>
                  </a:cubicBezTo>
                  <a:cubicBezTo>
                    <a:pt x="984" y="1331"/>
                    <a:pt x="984" y="1331"/>
                    <a:pt x="984" y="1331"/>
                  </a:cubicBezTo>
                  <a:cubicBezTo>
                    <a:pt x="985" y="1332"/>
                    <a:pt x="985" y="1332"/>
                    <a:pt x="985" y="1332"/>
                  </a:cubicBezTo>
                  <a:cubicBezTo>
                    <a:pt x="986" y="1332"/>
                    <a:pt x="984" y="1331"/>
                    <a:pt x="989" y="1333"/>
                  </a:cubicBezTo>
                  <a:cubicBezTo>
                    <a:pt x="995" y="1334"/>
                    <a:pt x="995" y="1334"/>
                    <a:pt x="995" y="1334"/>
                  </a:cubicBezTo>
                  <a:cubicBezTo>
                    <a:pt x="1007" y="1337"/>
                    <a:pt x="1007" y="1337"/>
                    <a:pt x="1007" y="1337"/>
                  </a:cubicBezTo>
                  <a:cubicBezTo>
                    <a:pt x="1015" y="1339"/>
                    <a:pt x="1023" y="1340"/>
                    <a:pt x="1031" y="1342"/>
                  </a:cubicBezTo>
                  <a:cubicBezTo>
                    <a:pt x="1039" y="1344"/>
                    <a:pt x="1047" y="1345"/>
                    <a:pt x="1055" y="1346"/>
                  </a:cubicBezTo>
                  <a:cubicBezTo>
                    <a:pt x="1087" y="1352"/>
                    <a:pt x="1119" y="1355"/>
                    <a:pt x="1152" y="1357"/>
                  </a:cubicBezTo>
                  <a:cubicBezTo>
                    <a:pt x="1168" y="1359"/>
                    <a:pt x="1184" y="1359"/>
                    <a:pt x="1200" y="1359"/>
                  </a:cubicBezTo>
                  <a:cubicBezTo>
                    <a:pt x="1216" y="1360"/>
                    <a:pt x="1232" y="1360"/>
                    <a:pt x="1248" y="1359"/>
                  </a:cubicBezTo>
                  <a:cubicBezTo>
                    <a:pt x="1265" y="1359"/>
                    <a:pt x="1281" y="1358"/>
                    <a:pt x="1297" y="1358"/>
                  </a:cubicBezTo>
                  <a:cubicBezTo>
                    <a:pt x="1313" y="1356"/>
                    <a:pt x="1329" y="1356"/>
                    <a:pt x="1345" y="1354"/>
                  </a:cubicBezTo>
                  <a:cubicBezTo>
                    <a:pt x="1377" y="1351"/>
                    <a:pt x="1409" y="1347"/>
                    <a:pt x="1441" y="1342"/>
                  </a:cubicBezTo>
                  <a:cubicBezTo>
                    <a:pt x="1504" y="1331"/>
                    <a:pt x="1567" y="1317"/>
                    <a:pt x="1629" y="1298"/>
                  </a:cubicBezTo>
                  <a:cubicBezTo>
                    <a:pt x="1660" y="1288"/>
                    <a:pt x="1690" y="1278"/>
                    <a:pt x="1720" y="1266"/>
                  </a:cubicBezTo>
                  <a:cubicBezTo>
                    <a:pt x="1722" y="1265"/>
                    <a:pt x="1724" y="1264"/>
                    <a:pt x="1726" y="1264"/>
                  </a:cubicBezTo>
                  <a:cubicBezTo>
                    <a:pt x="1723" y="1266"/>
                    <a:pt x="1719" y="1268"/>
                    <a:pt x="1716" y="1270"/>
                  </a:cubicBezTo>
                  <a:cubicBezTo>
                    <a:pt x="1702" y="1278"/>
                    <a:pt x="1702" y="1278"/>
                    <a:pt x="1702" y="1278"/>
                  </a:cubicBezTo>
                  <a:cubicBezTo>
                    <a:pt x="1695" y="1282"/>
                    <a:pt x="1695" y="1282"/>
                    <a:pt x="1695" y="1282"/>
                  </a:cubicBezTo>
                  <a:cubicBezTo>
                    <a:pt x="1688" y="1286"/>
                    <a:pt x="1688" y="1286"/>
                    <a:pt x="1688" y="1286"/>
                  </a:cubicBezTo>
                  <a:cubicBezTo>
                    <a:pt x="1660" y="1302"/>
                    <a:pt x="1660" y="1302"/>
                    <a:pt x="1660" y="1302"/>
                  </a:cubicBezTo>
                  <a:cubicBezTo>
                    <a:pt x="1655" y="1304"/>
                    <a:pt x="1651" y="1307"/>
                    <a:pt x="1646" y="1309"/>
                  </a:cubicBezTo>
                  <a:cubicBezTo>
                    <a:pt x="1631" y="1316"/>
                    <a:pt x="1631" y="1316"/>
                    <a:pt x="1631" y="1316"/>
                  </a:cubicBezTo>
                  <a:cubicBezTo>
                    <a:pt x="1617" y="1323"/>
                    <a:pt x="1617" y="1323"/>
                    <a:pt x="1617" y="1323"/>
                  </a:cubicBezTo>
                  <a:cubicBezTo>
                    <a:pt x="1609" y="1326"/>
                    <a:pt x="1609" y="1326"/>
                    <a:pt x="1609" y="1326"/>
                  </a:cubicBezTo>
                  <a:cubicBezTo>
                    <a:pt x="1602" y="1330"/>
                    <a:pt x="1602" y="1330"/>
                    <a:pt x="1602" y="1330"/>
                  </a:cubicBezTo>
                  <a:cubicBezTo>
                    <a:pt x="1572" y="1342"/>
                    <a:pt x="1572" y="1342"/>
                    <a:pt x="1572" y="1342"/>
                  </a:cubicBezTo>
                  <a:cubicBezTo>
                    <a:pt x="1563" y="1347"/>
                    <a:pt x="1552" y="1350"/>
                    <a:pt x="1542" y="1354"/>
                  </a:cubicBezTo>
                  <a:cubicBezTo>
                    <a:pt x="1512" y="1365"/>
                    <a:pt x="1512" y="1365"/>
                    <a:pt x="1512" y="1365"/>
                  </a:cubicBezTo>
                  <a:cubicBezTo>
                    <a:pt x="1441" y="1390"/>
                    <a:pt x="1441" y="1390"/>
                    <a:pt x="1441" y="1390"/>
                  </a:cubicBezTo>
                  <a:cubicBezTo>
                    <a:pt x="1512" y="1413"/>
                    <a:pt x="1512" y="1413"/>
                    <a:pt x="1512" y="1413"/>
                  </a:cubicBezTo>
                  <a:cubicBezTo>
                    <a:pt x="1521" y="1416"/>
                    <a:pt x="1530" y="1420"/>
                    <a:pt x="1538" y="1423"/>
                  </a:cubicBezTo>
                  <a:cubicBezTo>
                    <a:pt x="1546" y="1427"/>
                    <a:pt x="1553" y="1431"/>
                    <a:pt x="1557" y="1435"/>
                  </a:cubicBezTo>
                  <a:cubicBezTo>
                    <a:pt x="1557" y="1435"/>
                    <a:pt x="1558" y="1436"/>
                    <a:pt x="1558" y="1436"/>
                  </a:cubicBezTo>
                  <a:cubicBezTo>
                    <a:pt x="1557" y="1436"/>
                    <a:pt x="1557" y="1437"/>
                    <a:pt x="1556" y="1437"/>
                  </a:cubicBezTo>
                  <a:cubicBezTo>
                    <a:pt x="1555" y="1438"/>
                    <a:pt x="1554" y="1439"/>
                    <a:pt x="1553" y="1440"/>
                  </a:cubicBezTo>
                  <a:cubicBezTo>
                    <a:pt x="1548" y="1443"/>
                    <a:pt x="1548" y="1443"/>
                    <a:pt x="1548" y="1443"/>
                  </a:cubicBezTo>
                  <a:cubicBezTo>
                    <a:pt x="1541" y="1448"/>
                    <a:pt x="1533" y="1451"/>
                    <a:pt x="1524" y="1455"/>
                  </a:cubicBezTo>
                  <a:cubicBezTo>
                    <a:pt x="1515" y="1458"/>
                    <a:pt x="1506" y="1461"/>
                    <a:pt x="1497" y="1464"/>
                  </a:cubicBezTo>
                  <a:cubicBezTo>
                    <a:pt x="1478" y="1469"/>
                    <a:pt x="1459" y="1473"/>
                    <a:pt x="1439" y="1477"/>
                  </a:cubicBezTo>
                  <a:cubicBezTo>
                    <a:pt x="1400" y="1484"/>
                    <a:pt x="1360" y="1489"/>
                    <a:pt x="1320" y="1492"/>
                  </a:cubicBezTo>
                  <a:cubicBezTo>
                    <a:pt x="1299" y="1493"/>
                    <a:pt x="1279" y="1495"/>
                    <a:pt x="1259" y="1495"/>
                  </a:cubicBezTo>
                  <a:cubicBezTo>
                    <a:pt x="1239" y="1496"/>
                    <a:pt x="1219" y="1497"/>
                    <a:pt x="1198" y="1497"/>
                  </a:cubicBezTo>
                  <a:cubicBezTo>
                    <a:pt x="1158" y="1497"/>
                    <a:pt x="1117" y="1496"/>
                    <a:pt x="1077" y="1493"/>
                  </a:cubicBezTo>
                  <a:cubicBezTo>
                    <a:pt x="1037" y="1490"/>
                    <a:pt x="996" y="1486"/>
                    <a:pt x="957" y="1479"/>
                  </a:cubicBezTo>
                  <a:cubicBezTo>
                    <a:pt x="937" y="1475"/>
                    <a:pt x="918" y="1471"/>
                    <a:pt x="899" y="1466"/>
                  </a:cubicBezTo>
                  <a:cubicBezTo>
                    <a:pt x="890" y="1463"/>
                    <a:pt x="880" y="1460"/>
                    <a:pt x="872" y="1457"/>
                  </a:cubicBezTo>
                  <a:cubicBezTo>
                    <a:pt x="863" y="1454"/>
                    <a:pt x="854" y="1450"/>
                    <a:pt x="847" y="1446"/>
                  </a:cubicBezTo>
                  <a:cubicBezTo>
                    <a:pt x="844" y="1444"/>
                    <a:pt x="841" y="1441"/>
                    <a:pt x="839" y="1439"/>
                  </a:cubicBezTo>
                  <a:cubicBezTo>
                    <a:pt x="837" y="1438"/>
                    <a:pt x="837" y="1437"/>
                    <a:pt x="836" y="1437"/>
                  </a:cubicBezTo>
                  <a:cubicBezTo>
                    <a:pt x="836" y="1436"/>
                    <a:pt x="836" y="1436"/>
                    <a:pt x="836" y="1436"/>
                  </a:cubicBezTo>
                  <a:cubicBezTo>
                    <a:pt x="836" y="1436"/>
                    <a:pt x="836" y="1436"/>
                    <a:pt x="836" y="1436"/>
                  </a:cubicBezTo>
                  <a:cubicBezTo>
                    <a:pt x="836" y="1435"/>
                    <a:pt x="837" y="1433"/>
                    <a:pt x="839" y="1431"/>
                  </a:cubicBezTo>
                  <a:cubicBezTo>
                    <a:pt x="842" y="1429"/>
                    <a:pt x="845" y="1427"/>
                    <a:pt x="849" y="1425"/>
                  </a:cubicBezTo>
                  <a:cubicBezTo>
                    <a:pt x="852" y="1423"/>
                    <a:pt x="856" y="1421"/>
                    <a:pt x="860" y="1419"/>
                  </a:cubicBezTo>
                  <a:cubicBezTo>
                    <a:pt x="869" y="1415"/>
                    <a:pt x="878" y="1411"/>
                    <a:pt x="887" y="1408"/>
                  </a:cubicBezTo>
                  <a:cubicBezTo>
                    <a:pt x="874" y="1368"/>
                    <a:pt x="874" y="1368"/>
                    <a:pt x="874" y="1368"/>
                  </a:cubicBezTo>
                  <a:cubicBezTo>
                    <a:pt x="878" y="1367"/>
                    <a:pt x="880" y="1368"/>
                    <a:pt x="880" y="1368"/>
                  </a:cubicBezTo>
                  <a:cubicBezTo>
                    <a:pt x="881" y="1368"/>
                    <a:pt x="881" y="1368"/>
                    <a:pt x="881" y="1368"/>
                  </a:cubicBezTo>
                  <a:cubicBezTo>
                    <a:pt x="880" y="1368"/>
                    <a:pt x="880" y="1367"/>
                    <a:pt x="879" y="1367"/>
                  </a:cubicBezTo>
                  <a:cubicBezTo>
                    <a:pt x="877" y="1366"/>
                    <a:pt x="874" y="1365"/>
                    <a:pt x="871" y="1364"/>
                  </a:cubicBezTo>
                  <a:cubicBezTo>
                    <a:pt x="870" y="1364"/>
                    <a:pt x="870" y="1364"/>
                    <a:pt x="870" y="1364"/>
                  </a:cubicBezTo>
                  <a:cubicBezTo>
                    <a:pt x="868" y="1363"/>
                    <a:pt x="868" y="1363"/>
                    <a:pt x="868" y="1363"/>
                  </a:cubicBezTo>
                  <a:cubicBezTo>
                    <a:pt x="866" y="1362"/>
                    <a:pt x="866" y="1362"/>
                    <a:pt x="866" y="1362"/>
                  </a:cubicBezTo>
                  <a:cubicBezTo>
                    <a:pt x="861" y="1361"/>
                    <a:pt x="861" y="1361"/>
                    <a:pt x="861" y="1361"/>
                  </a:cubicBezTo>
                  <a:cubicBezTo>
                    <a:pt x="853" y="1358"/>
                    <a:pt x="853" y="1358"/>
                    <a:pt x="853" y="1358"/>
                  </a:cubicBezTo>
                  <a:cubicBezTo>
                    <a:pt x="849" y="1357"/>
                    <a:pt x="849" y="1357"/>
                    <a:pt x="849" y="1357"/>
                  </a:cubicBezTo>
                  <a:cubicBezTo>
                    <a:pt x="848" y="1357"/>
                    <a:pt x="848" y="1357"/>
                    <a:pt x="848" y="1357"/>
                  </a:cubicBezTo>
                  <a:cubicBezTo>
                    <a:pt x="847" y="1356"/>
                    <a:pt x="848" y="1357"/>
                    <a:pt x="847" y="1356"/>
                  </a:cubicBezTo>
                  <a:cubicBezTo>
                    <a:pt x="845" y="1356"/>
                    <a:pt x="845" y="1356"/>
                    <a:pt x="845" y="1356"/>
                  </a:cubicBezTo>
                  <a:cubicBezTo>
                    <a:pt x="837" y="1353"/>
                    <a:pt x="837" y="1353"/>
                    <a:pt x="837" y="1353"/>
                  </a:cubicBezTo>
                  <a:cubicBezTo>
                    <a:pt x="820" y="1347"/>
                    <a:pt x="820" y="1347"/>
                    <a:pt x="820" y="1347"/>
                  </a:cubicBezTo>
                  <a:cubicBezTo>
                    <a:pt x="812" y="1344"/>
                    <a:pt x="812" y="1344"/>
                    <a:pt x="812" y="1344"/>
                  </a:cubicBezTo>
                  <a:cubicBezTo>
                    <a:pt x="808" y="1343"/>
                    <a:pt x="808" y="1343"/>
                    <a:pt x="808" y="1343"/>
                  </a:cubicBezTo>
                  <a:cubicBezTo>
                    <a:pt x="804" y="1342"/>
                    <a:pt x="804" y="1342"/>
                    <a:pt x="804" y="1342"/>
                  </a:cubicBezTo>
                  <a:cubicBezTo>
                    <a:pt x="787" y="1335"/>
                    <a:pt x="787" y="1335"/>
                    <a:pt x="787" y="1335"/>
                  </a:cubicBezTo>
                  <a:cubicBezTo>
                    <a:pt x="771" y="1329"/>
                    <a:pt x="771" y="1329"/>
                    <a:pt x="771" y="1329"/>
                  </a:cubicBezTo>
                  <a:cubicBezTo>
                    <a:pt x="767" y="1328"/>
                    <a:pt x="767" y="1328"/>
                    <a:pt x="767" y="1328"/>
                  </a:cubicBezTo>
                  <a:cubicBezTo>
                    <a:pt x="765" y="1327"/>
                    <a:pt x="765" y="1327"/>
                    <a:pt x="765" y="1327"/>
                  </a:cubicBezTo>
                  <a:cubicBezTo>
                    <a:pt x="763" y="1326"/>
                    <a:pt x="763" y="1326"/>
                    <a:pt x="763" y="1326"/>
                  </a:cubicBezTo>
                  <a:cubicBezTo>
                    <a:pt x="755" y="1323"/>
                    <a:pt x="755" y="1323"/>
                    <a:pt x="755" y="1323"/>
                  </a:cubicBezTo>
                  <a:cubicBezTo>
                    <a:pt x="712" y="1306"/>
                    <a:pt x="670" y="1287"/>
                    <a:pt x="629" y="1265"/>
                  </a:cubicBezTo>
                  <a:cubicBezTo>
                    <a:pt x="619" y="1259"/>
                    <a:pt x="609" y="1254"/>
                    <a:pt x="599" y="1248"/>
                  </a:cubicBezTo>
                  <a:cubicBezTo>
                    <a:pt x="584" y="1239"/>
                    <a:pt x="584" y="1239"/>
                    <a:pt x="584" y="1239"/>
                  </a:cubicBezTo>
                  <a:cubicBezTo>
                    <a:pt x="579" y="1236"/>
                    <a:pt x="574" y="1233"/>
                    <a:pt x="570" y="1230"/>
                  </a:cubicBezTo>
                  <a:cubicBezTo>
                    <a:pt x="555" y="1220"/>
                    <a:pt x="555" y="1220"/>
                    <a:pt x="555" y="1220"/>
                  </a:cubicBezTo>
                  <a:cubicBezTo>
                    <a:pt x="550" y="1217"/>
                    <a:pt x="546" y="1214"/>
                    <a:pt x="541" y="1210"/>
                  </a:cubicBezTo>
                  <a:cubicBezTo>
                    <a:pt x="526" y="1200"/>
                    <a:pt x="526" y="1200"/>
                    <a:pt x="526" y="1200"/>
                  </a:cubicBezTo>
                  <a:cubicBezTo>
                    <a:pt x="525" y="1199"/>
                    <a:pt x="525" y="1199"/>
                    <a:pt x="525" y="1199"/>
                  </a:cubicBezTo>
                  <a:cubicBezTo>
                    <a:pt x="525" y="1199"/>
                    <a:pt x="525" y="1199"/>
                    <a:pt x="525" y="1199"/>
                  </a:cubicBezTo>
                  <a:cubicBezTo>
                    <a:pt x="523" y="1198"/>
                    <a:pt x="523" y="1198"/>
                    <a:pt x="523" y="1198"/>
                  </a:cubicBezTo>
                  <a:cubicBezTo>
                    <a:pt x="520" y="1195"/>
                    <a:pt x="520" y="1195"/>
                    <a:pt x="520" y="1195"/>
                  </a:cubicBezTo>
                  <a:cubicBezTo>
                    <a:pt x="513" y="1190"/>
                    <a:pt x="513" y="1190"/>
                    <a:pt x="513" y="1190"/>
                  </a:cubicBezTo>
                  <a:cubicBezTo>
                    <a:pt x="476" y="1162"/>
                    <a:pt x="441" y="1132"/>
                    <a:pt x="408" y="1099"/>
                  </a:cubicBezTo>
                  <a:cubicBezTo>
                    <a:pt x="391" y="1083"/>
                    <a:pt x="375" y="1067"/>
                    <a:pt x="359" y="1050"/>
                  </a:cubicBezTo>
                  <a:cubicBezTo>
                    <a:pt x="351" y="1041"/>
                    <a:pt x="343" y="1032"/>
                    <a:pt x="335" y="1024"/>
                  </a:cubicBezTo>
                  <a:cubicBezTo>
                    <a:pt x="324" y="1011"/>
                    <a:pt x="324" y="1011"/>
                    <a:pt x="324" y="1011"/>
                  </a:cubicBezTo>
                  <a:cubicBezTo>
                    <a:pt x="312" y="997"/>
                    <a:pt x="312" y="997"/>
                    <a:pt x="312" y="997"/>
                  </a:cubicBezTo>
                  <a:cubicBezTo>
                    <a:pt x="282" y="962"/>
                    <a:pt x="254" y="925"/>
                    <a:pt x="229" y="886"/>
                  </a:cubicBezTo>
                  <a:cubicBezTo>
                    <a:pt x="203" y="847"/>
                    <a:pt x="181" y="807"/>
                    <a:pt x="161" y="765"/>
                  </a:cubicBezTo>
                  <a:cubicBezTo>
                    <a:pt x="154" y="749"/>
                    <a:pt x="154" y="749"/>
                    <a:pt x="154" y="749"/>
                  </a:cubicBezTo>
                  <a:cubicBezTo>
                    <a:pt x="152" y="745"/>
                    <a:pt x="152" y="745"/>
                    <a:pt x="152" y="745"/>
                  </a:cubicBezTo>
                  <a:cubicBezTo>
                    <a:pt x="151" y="744"/>
                    <a:pt x="151" y="742"/>
                    <a:pt x="150" y="741"/>
                  </a:cubicBezTo>
                  <a:cubicBezTo>
                    <a:pt x="147" y="733"/>
                    <a:pt x="147" y="733"/>
                    <a:pt x="147" y="733"/>
                  </a:cubicBezTo>
                  <a:cubicBezTo>
                    <a:pt x="134" y="701"/>
                    <a:pt x="134" y="701"/>
                    <a:pt x="134" y="701"/>
                  </a:cubicBezTo>
                  <a:cubicBezTo>
                    <a:pt x="127" y="685"/>
                    <a:pt x="127" y="685"/>
                    <a:pt x="127" y="685"/>
                  </a:cubicBezTo>
                  <a:cubicBezTo>
                    <a:pt x="121" y="669"/>
                    <a:pt x="121" y="669"/>
                    <a:pt x="121" y="669"/>
                  </a:cubicBezTo>
                  <a:cubicBezTo>
                    <a:pt x="109" y="635"/>
                    <a:pt x="109" y="635"/>
                    <a:pt x="109" y="635"/>
                  </a:cubicBezTo>
                  <a:cubicBezTo>
                    <a:pt x="106" y="627"/>
                    <a:pt x="106" y="627"/>
                    <a:pt x="106" y="627"/>
                  </a:cubicBezTo>
                  <a:cubicBezTo>
                    <a:pt x="105" y="623"/>
                    <a:pt x="105" y="623"/>
                    <a:pt x="105" y="623"/>
                  </a:cubicBezTo>
                  <a:cubicBezTo>
                    <a:pt x="104" y="623"/>
                    <a:pt x="104" y="622"/>
                    <a:pt x="104" y="622"/>
                  </a:cubicBezTo>
                  <a:cubicBezTo>
                    <a:pt x="104" y="621"/>
                    <a:pt x="104" y="621"/>
                    <a:pt x="104" y="621"/>
                  </a:cubicBezTo>
                  <a:cubicBezTo>
                    <a:pt x="103" y="619"/>
                    <a:pt x="103" y="619"/>
                    <a:pt x="103" y="619"/>
                  </a:cubicBezTo>
                  <a:cubicBezTo>
                    <a:pt x="98" y="602"/>
                    <a:pt x="98" y="602"/>
                    <a:pt x="98" y="602"/>
                  </a:cubicBezTo>
                  <a:cubicBezTo>
                    <a:pt x="88" y="569"/>
                    <a:pt x="88" y="569"/>
                    <a:pt x="88" y="569"/>
                  </a:cubicBezTo>
                  <a:cubicBezTo>
                    <a:pt x="86" y="564"/>
                    <a:pt x="85" y="558"/>
                    <a:pt x="83" y="552"/>
                  </a:cubicBezTo>
                  <a:cubicBezTo>
                    <a:pt x="78" y="535"/>
                    <a:pt x="78" y="535"/>
                    <a:pt x="78" y="535"/>
                  </a:cubicBezTo>
                  <a:cubicBezTo>
                    <a:pt x="69" y="501"/>
                    <a:pt x="69" y="501"/>
                    <a:pt x="69" y="501"/>
                  </a:cubicBezTo>
                  <a:cubicBezTo>
                    <a:pt x="61" y="467"/>
                    <a:pt x="61" y="467"/>
                    <a:pt x="61" y="467"/>
                  </a:cubicBezTo>
                  <a:cubicBezTo>
                    <a:pt x="59" y="456"/>
                    <a:pt x="56" y="445"/>
                    <a:pt x="54" y="433"/>
                  </a:cubicBezTo>
                  <a:cubicBezTo>
                    <a:pt x="47" y="399"/>
                    <a:pt x="47" y="399"/>
                    <a:pt x="47" y="399"/>
                  </a:cubicBezTo>
                  <a:cubicBezTo>
                    <a:pt x="45" y="390"/>
                    <a:pt x="45" y="390"/>
                    <a:pt x="45" y="390"/>
                  </a:cubicBezTo>
                  <a:cubicBezTo>
                    <a:pt x="44" y="381"/>
                    <a:pt x="44" y="381"/>
                    <a:pt x="44" y="381"/>
                  </a:cubicBezTo>
                  <a:cubicBezTo>
                    <a:pt x="41" y="364"/>
                    <a:pt x="41" y="364"/>
                    <a:pt x="41" y="364"/>
                  </a:cubicBezTo>
                  <a:cubicBezTo>
                    <a:pt x="38" y="347"/>
                    <a:pt x="38" y="347"/>
                    <a:pt x="38" y="347"/>
                  </a:cubicBezTo>
                  <a:cubicBezTo>
                    <a:pt x="36" y="338"/>
                    <a:pt x="36" y="338"/>
                    <a:pt x="36" y="338"/>
                  </a:cubicBezTo>
                  <a:cubicBezTo>
                    <a:pt x="35" y="330"/>
                    <a:pt x="35" y="330"/>
                    <a:pt x="35" y="330"/>
                  </a:cubicBezTo>
                  <a:cubicBezTo>
                    <a:pt x="31" y="295"/>
                    <a:pt x="31" y="295"/>
                    <a:pt x="31" y="295"/>
                  </a:cubicBezTo>
                  <a:cubicBezTo>
                    <a:pt x="30" y="286"/>
                    <a:pt x="30" y="286"/>
                    <a:pt x="30" y="286"/>
                  </a:cubicBezTo>
                  <a:cubicBezTo>
                    <a:pt x="29" y="277"/>
                    <a:pt x="29" y="277"/>
                    <a:pt x="29" y="277"/>
                  </a:cubicBezTo>
                  <a:cubicBezTo>
                    <a:pt x="27" y="260"/>
                    <a:pt x="27" y="260"/>
                    <a:pt x="27" y="260"/>
                  </a:cubicBezTo>
                  <a:cubicBezTo>
                    <a:pt x="26" y="249"/>
                    <a:pt x="25" y="237"/>
                    <a:pt x="24" y="225"/>
                  </a:cubicBezTo>
                  <a:cubicBezTo>
                    <a:pt x="22" y="190"/>
                    <a:pt x="22" y="190"/>
                    <a:pt x="22" y="190"/>
                  </a:cubicBezTo>
                  <a:cubicBezTo>
                    <a:pt x="21" y="155"/>
                    <a:pt x="21" y="155"/>
                    <a:pt x="21" y="155"/>
                  </a:cubicBezTo>
                  <a:cubicBezTo>
                    <a:pt x="21" y="146"/>
                    <a:pt x="21" y="146"/>
                    <a:pt x="21" y="146"/>
                  </a:cubicBezTo>
                  <a:cubicBezTo>
                    <a:pt x="21" y="138"/>
                    <a:pt x="21" y="138"/>
                    <a:pt x="21" y="138"/>
                  </a:cubicBezTo>
                  <a:cubicBezTo>
                    <a:pt x="21" y="129"/>
                    <a:pt x="21" y="129"/>
                    <a:pt x="21" y="129"/>
                  </a:cubicBezTo>
                  <a:cubicBezTo>
                    <a:pt x="21" y="124"/>
                    <a:pt x="21" y="124"/>
                    <a:pt x="21" y="124"/>
                  </a:cubicBezTo>
                  <a:cubicBezTo>
                    <a:pt x="21" y="122"/>
                    <a:pt x="21" y="122"/>
                    <a:pt x="21" y="122"/>
                  </a:cubicBezTo>
                  <a:cubicBezTo>
                    <a:pt x="21" y="122"/>
                    <a:pt x="21" y="122"/>
                    <a:pt x="21" y="122"/>
                  </a:cubicBezTo>
                  <a:cubicBezTo>
                    <a:pt x="27" y="125"/>
                    <a:pt x="27" y="125"/>
                    <a:pt x="27" y="125"/>
                  </a:cubicBezTo>
                  <a:cubicBezTo>
                    <a:pt x="108" y="174"/>
                    <a:pt x="194" y="214"/>
                    <a:pt x="284" y="245"/>
                  </a:cubicBezTo>
                  <a:cubicBezTo>
                    <a:pt x="288" y="246"/>
                    <a:pt x="288" y="246"/>
                    <a:pt x="288" y="246"/>
                  </a:cubicBezTo>
                  <a:cubicBezTo>
                    <a:pt x="290" y="247"/>
                    <a:pt x="290" y="247"/>
                    <a:pt x="290" y="247"/>
                  </a:cubicBezTo>
                  <a:cubicBezTo>
                    <a:pt x="292" y="247"/>
                    <a:pt x="292" y="247"/>
                    <a:pt x="292" y="247"/>
                  </a:cubicBezTo>
                  <a:cubicBezTo>
                    <a:pt x="293" y="248"/>
                    <a:pt x="293" y="248"/>
                    <a:pt x="293" y="248"/>
                  </a:cubicBezTo>
                  <a:cubicBezTo>
                    <a:pt x="301" y="250"/>
                    <a:pt x="301" y="250"/>
                    <a:pt x="301" y="250"/>
                  </a:cubicBezTo>
                  <a:cubicBezTo>
                    <a:pt x="318" y="256"/>
                    <a:pt x="318" y="256"/>
                    <a:pt x="318" y="256"/>
                  </a:cubicBezTo>
                  <a:cubicBezTo>
                    <a:pt x="326" y="258"/>
                    <a:pt x="326" y="258"/>
                    <a:pt x="326" y="258"/>
                  </a:cubicBezTo>
                  <a:cubicBezTo>
                    <a:pt x="331" y="260"/>
                    <a:pt x="331" y="260"/>
                    <a:pt x="331" y="260"/>
                  </a:cubicBezTo>
                  <a:cubicBezTo>
                    <a:pt x="332" y="260"/>
                    <a:pt x="332" y="260"/>
                    <a:pt x="332" y="260"/>
                  </a:cubicBezTo>
                  <a:cubicBezTo>
                    <a:pt x="333" y="260"/>
                    <a:pt x="333" y="260"/>
                    <a:pt x="333" y="260"/>
                  </a:cubicBezTo>
                  <a:cubicBezTo>
                    <a:pt x="335" y="261"/>
                    <a:pt x="335" y="261"/>
                    <a:pt x="335" y="261"/>
                  </a:cubicBezTo>
                  <a:cubicBezTo>
                    <a:pt x="352" y="266"/>
                    <a:pt x="352" y="266"/>
                    <a:pt x="352" y="266"/>
                  </a:cubicBezTo>
                  <a:cubicBezTo>
                    <a:pt x="369" y="270"/>
                    <a:pt x="369" y="270"/>
                    <a:pt x="369" y="270"/>
                  </a:cubicBezTo>
                  <a:cubicBezTo>
                    <a:pt x="373" y="272"/>
                    <a:pt x="373" y="272"/>
                    <a:pt x="373" y="272"/>
                  </a:cubicBezTo>
                  <a:cubicBezTo>
                    <a:pt x="376" y="272"/>
                    <a:pt x="376" y="272"/>
                    <a:pt x="376" y="272"/>
                  </a:cubicBezTo>
                  <a:cubicBezTo>
                    <a:pt x="378" y="273"/>
                    <a:pt x="378" y="273"/>
                    <a:pt x="378" y="273"/>
                  </a:cubicBezTo>
                  <a:cubicBezTo>
                    <a:pt x="387" y="275"/>
                    <a:pt x="387" y="275"/>
                    <a:pt x="387" y="275"/>
                  </a:cubicBezTo>
                  <a:cubicBezTo>
                    <a:pt x="421" y="283"/>
                    <a:pt x="421" y="283"/>
                    <a:pt x="421" y="283"/>
                  </a:cubicBezTo>
                  <a:cubicBezTo>
                    <a:pt x="456" y="290"/>
                    <a:pt x="456" y="290"/>
                    <a:pt x="456" y="290"/>
                  </a:cubicBezTo>
                  <a:cubicBezTo>
                    <a:pt x="473" y="293"/>
                    <a:pt x="473" y="293"/>
                    <a:pt x="473" y="293"/>
                  </a:cubicBezTo>
                  <a:cubicBezTo>
                    <a:pt x="491" y="296"/>
                    <a:pt x="491" y="296"/>
                    <a:pt x="491" y="296"/>
                  </a:cubicBezTo>
                  <a:cubicBezTo>
                    <a:pt x="526" y="302"/>
                    <a:pt x="526" y="302"/>
                    <a:pt x="526" y="302"/>
                  </a:cubicBezTo>
                  <a:cubicBezTo>
                    <a:pt x="538" y="304"/>
                    <a:pt x="549" y="305"/>
                    <a:pt x="561" y="307"/>
                  </a:cubicBezTo>
                  <a:cubicBezTo>
                    <a:pt x="654" y="319"/>
                    <a:pt x="748" y="325"/>
                    <a:pt x="842" y="332"/>
                  </a:cubicBezTo>
                  <a:cubicBezTo>
                    <a:pt x="854" y="332"/>
                    <a:pt x="866" y="333"/>
                    <a:pt x="878" y="333"/>
                  </a:cubicBezTo>
                  <a:cubicBezTo>
                    <a:pt x="913" y="334"/>
                    <a:pt x="913" y="334"/>
                    <a:pt x="913" y="334"/>
                  </a:cubicBezTo>
                  <a:cubicBezTo>
                    <a:pt x="937" y="335"/>
                    <a:pt x="960" y="335"/>
                    <a:pt x="984" y="335"/>
                  </a:cubicBezTo>
                  <a:cubicBezTo>
                    <a:pt x="1031" y="336"/>
                    <a:pt x="1078" y="336"/>
                    <a:pt x="1125" y="336"/>
                  </a:cubicBezTo>
                  <a:cubicBezTo>
                    <a:pt x="1219" y="336"/>
                    <a:pt x="1313" y="333"/>
                    <a:pt x="1407" y="328"/>
                  </a:cubicBezTo>
                  <a:cubicBezTo>
                    <a:pt x="1454" y="326"/>
                    <a:pt x="1501" y="323"/>
                    <a:pt x="1548" y="320"/>
                  </a:cubicBezTo>
                  <a:cubicBezTo>
                    <a:pt x="1595" y="316"/>
                    <a:pt x="1642" y="312"/>
                    <a:pt x="1689" y="306"/>
                  </a:cubicBezTo>
                  <a:cubicBezTo>
                    <a:pt x="1782" y="296"/>
                    <a:pt x="1876" y="282"/>
                    <a:pt x="1968" y="262"/>
                  </a:cubicBezTo>
                  <a:cubicBezTo>
                    <a:pt x="2014" y="252"/>
                    <a:pt x="2059" y="240"/>
                    <a:pt x="2104" y="226"/>
                  </a:cubicBezTo>
                  <a:cubicBezTo>
                    <a:pt x="2149" y="211"/>
                    <a:pt x="2193" y="194"/>
                    <a:pt x="2235" y="173"/>
                  </a:cubicBezTo>
                  <a:cubicBezTo>
                    <a:pt x="2240" y="170"/>
                    <a:pt x="2245" y="167"/>
                    <a:pt x="2250" y="164"/>
                  </a:cubicBezTo>
                  <a:cubicBezTo>
                    <a:pt x="2266" y="155"/>
                    <a:pt x="2266" y="155"/>
                    <a:pt x="2266" y="155"/>
                  </a:cubicBezTo>
                  <a:cubicBezTo>
                    <a:pt x="2296" y="137"/>
                    <a:pt x="2296" y="137"/>
                    <a:pt x="2296" y="137"/>
                  </a:cubicBezTo>
                  <a:cubicBezTo>
                    <a:pt x="2316" y="125"/>
                    <a:pt x="2336" y="112"/>
                    <a:pt x="2356" y="100"/>
                  </a:cubicBezTo>
                  <a:cubicBezTo>
                    <a:pt x="2376" y="88"/>
                    <a:pt x="2397" y="76"/>
                    <a:pt x="2417" y="65"/>
                  </a:cubicBezTo>
                  <a:cubicBezTo>
                    <a:pt x="2438" y="54"/>
                    <a:pt x="2460" y="44"/>
                    <a:pt x="2481" y="35"/>
                  </a:cubicBezTo>
                  <a:cubicBezTo>
                    <a:pt x="2503" y="27"/>
                    <a:pt x="2525" y="19"/>
                    <a:pt x="2548" y="14"/>
                  </a:cubicBezTo>
                  <a:cubicBezTo>
                    <a:pt x="2554" y="12"/>
                    <a:pt x="2560" y="11"/>
                    <a:pt x="2566" y="10"/>
                  </a:cubicBezTo>
                  <a:cubicBezTo>
                    <a:pt x="2574" y="8"/>
                    <a:pt x="2574" y="8"/>
                    <a:pt x="2574" y="8"/>
                  </a:cubicBezTo>
                  <a:cubicBezTo>
                    <a:pt x="2577" y="7"/>
                    <a:pt x="2580" y="7"/>
                    <a:pt x="2583" y="7"/>
                  </a:cubicBezTo>
                  <a:cubicBezTo>
                    <a:pt x="2600" y="4"/>
                    <a:pt x="2600" y="4"/>
                    <a:pt x="2600" y="4"/>
                  </a:cubicBezTo>
                  <a:cubicBezTo>
                    <a:pt x="2618" y="3"/>
                    <a:pt x="2618" y="3"/>
                    <a:pt x="2618" y="3"/>
                  </a:cubicBezTo>
                  <a:cubicBezTo>
                    <a:pt x="2665" y="0"/>
                    <a:pt x="2712" y="7"/>
                    <a:pt x="2757" y="22"/>
                  </a:cubicBezTo>
                  <a:cubicBezTo>
                    <a:pt x="2712" y="7"/>
                    <a:pt x="2665" y="0"/>
                    <a:pt x="2618" y="3"/>
                  </a:cubicBezTo>
                  <a:cubicBezTo>
                    <a:pt x="2600" y="4"/>
                    <a:pt x="2600" y="4"/>
                    <a:pt x="2600" y="4"/>
                  </a:cubicBezTo>
                  <a:cubicBezTo>
                    <a:pt x="2583" y="6"/>
                    <a:pt x="2583" y="6"/>
                    <a:pt x="2583" y="6"/>
                  </a:cubicBezTo>
                  <a:cubicBezTo>
                    <a:pt x="2580" y="7"/>
                    <a:pt x="2577" y="7"/>
                    <a:pt x="2574" y="8"/>
                  </a:cubicBezTo>
                  <a:cubicBezTo>
                    <a:pt x="2566" y="10"/>
                    <a:pt x="2566" y="10"/>
                    <a:pt x="2566" y="10"/>
                  </a:cubicBezTo>
                  <a:cubicBezTo>
                    <a:pt x="2560" y="11"/>
                    <a:pt x="2554" y="12"/>
                    <a:pt x="2548" y="13"/>
                  </a:cubicBezTo>
                  <a:cubicBezTo>
                    <a:pt x="2525" y="19"/>
                    <a:pt x="2503" y="26"/>
                    <a:pt x="2481" y="35"/>
                  </a:cubicBezTo>
                  <a:cubicBezTo>
                    <a:pt x="2459" y="44"/>
                    <a:pt x="2438" y="54"/>
                    <a:pt x="2417" y="65"/>
                  </a:cubicBezTo>
                  <a:cubicBezTo>
                    <a:pt x="2396" y="76"/>
                    <a:pt x="2376" y="87"/>
                    <a:pt x="2356" y="100"/>
                  </a:cubicBezTo>
                  <a:cubicBezTo>
                    <a:pt x="2336" y="112"/>
                    <a:pt x="2316" y="124"/>
                    <a:pt x="2296" y="136"/>
                  </a:cubicBezTo>
                  <a:cubicBezTo>
                    <a:pt x="2265" y="155"/>
                    <a:pt x="2265" y="155"/>
                    <a:pt x="2265" y="155"/>
                  </a:cubicBezTo>
                  <a:cubicBezTo>
                    <a:pt x="2250" y="163"/>
                    <a:pt x="2250" y="163"/>
                    <a:pt x="2250" y="163"/>
                  </a:cubicBezTo>
                  <a:cubicBezTo>
                    <a:pt x="2245" y="166"/>
                    <a:pt x="2240" y="169"/>
                    <a:pt x="2235" y="172"/>
                  </a:cubicBezTo>
                  <a:cubicBezTo>
                    <a:pt x="2193" y="193"/>
                    <a:pt x="2149" y="210"/>
                    <a:pt x="2104" y="224"/>
                  </a:cubicBezTo>
                  <a:cubicBezTo>
                    <a:pt x="2059" y="238"/>
                    <a:pt x="2013" y="250"/>
                    <a:pt x="1967" y="260"/>
                  </a:cubicBezTo>
                  <a:cubicBezTo>
                    <a:pt x="1921" y="270"/>
                    <a:pt x="1875" y="278"/>
                    <a:pt x="1828" y="285"/>
                  </a:cubicBezTo>
                  <a:cubicBezTo>
                    <a:pt x="1782" y="292"/>
                    <a:pt x="1735" y="298"/>
                    <a:pt x="1689" y="303"/>
                  </a:cubicBezTo>
                  <a:cubicBezTo>
                    <a:pt x="1642" y="308"/>
                    <a:pt x="1595" y="312"/>
                    <a:pt x="1548" y="315"/>
                  </a:cubicBezTo>
                  <a:cubicBezTo>
                    <a:pt x="1501" y="319"/>
                    <a:pt x="1454" y="321"/>
                    <a:pt x="1407" y="323"/>
                  </a:cubicBezTo>
                  <a:cubicBezTo>
                    <a:pt x="1313" y="327"/>
                    <a:pt x="1219" y="329"/>
                    <a:pt x="1125" y="328"/>
                  </a:cubicBezTo>
                  <a:cubicBezTo>
                    <a:pt x="1031" y="328"/>
                    <a:pt x="937" y="326"/>
                    <a:pt x="843" y="321"/>
                  </a:cubicBezTo>
                  <a:cubicBezTo>
                    <a:pt x="749" y="314"/>
                    <a:pt x="656" y="306"/>
                    <a:pt x="563" y="293"/>
                  </a:cubicBezTo>
                  <a:cubicBezTo>
                    <a:pt x="551" y="291"/>
                    <a:pt x="539" y="290"/>
                    <a:pt x="528" y="288"/>
                  </a:cubicBezTo>
                  <a:cubicBezTo>
                    <a:pt x="493" y="282"/>
                    <a:pt x="493" y="282"/>
                    <a:pt x="493" y="282"/>
                  </a:cubicBezTo>
                  <a:cubicBezTo>
                    <a:pt x="476" y="279"/>
                    <a:pt x="476" y="279"/>
                    <a:pt x="476" y="279"/>
                  </a:cubicBezTo>
                  <a:cubicBezTo>
                    <a:pt x="459" y="275"/>
                    <a:pt x="459" y="275"/>
                    <a:pt x="459" y="275"/>
                  </a:cubicBezTo>
                  <a:cubicBezTo>
                    <a:pt x="425" y="268"/>
                    <a:pt x="425" y="268"/>
                    <a:pt x="425" y="268"/>
                  </a:cubicBezTo>
                  <a:cubicBezTo>
                    <a:pt x="390" y="260"/>
                    <a:pt x="390" y="260"/>
                    <a:pt x="390" y="260"/>
                  </a:cubicBezTo>
                  <a:cubicBezTo>
                    <a:pt x="382" y="258"/>
                    <a:pt x="382" y="258"/>
                    <a:pt x="382" y="258"/>
                  </a:cubicBezTo>
                  <a:cubicBezTo>
                    <a:pt x="380" y="257"/>
                    <a:pt x="380" y="257"/>
                    <a:pt x="380" y="257"/>
                  </a:cubicBezTo>
                  <a:cubicBezTo>
                    <a:pt x="379" y="257"/>
                    <a:pt x="379" y="257"/>
                    <a:pt x="379" y="257"/>
                  </a:cubicBezTo>
                  <a:cubicBezTo>
                    <a:pt x="378" y="257"/>
                    <a:pt x="378" y="257"/>
                    <a:pt x="378" y="257"/>
                  </a:cubicBezTo>
                  <a:cubicBezTo>
                    <a:pt x="373" y="255"/>
                    <a:pt x="373" y="255"/>
                    <a:pt x="373" y="255"/>
                  </a:cubicBezTo>
                  <a:cubicBezTo>
                    <a:pt x="357" y="250"/>
                    <a:pt x="357" y="250"/>
                    <a:pt x="357" y="250"/>
                  </a:cubicBezTo>
                  <a:cubicBezTo>
                    <a:pt x="340" y="246"/>
                    <a:pt x="340" y="246"/>
                    <a:pt x="340" y="246"/>
                  </a:cubicBezTo>
                  <a:cubicBezTo>
                    <a:pt x="337" y="245"/>
                    <a:pt x="337" y="245"/>
                    <a:pt x="337" y="245"/>
                  </a:cubicBezTo>
                  <a:cubicBezTo>
                    <a:pt x="336" y="245"/>
                    <a:pt x="336" y="245"/>
                    <a:pt x="336" y="245"/>
                  </a:cubicBezTo>
                  <a:cubicBezTo>
                    <a:pt x="337" y="245"/>
                    <a:pt x="336" y="244"/>
                    <a:pt x="336" y="244"/>
                  </a:cubicBezTo>
                  <a:cubicBezTo>
                    <a:pt x="331" y="243"/>
                    <a:pt x="331" y="243"/>
                    <a:pt x="331" y="243"/>
                  </a:cubicBezTo>
                  <a:cubicBezTo>
                    <a:pt x="323" y="240"/>
                    <a:pt x="323" y="240"/>
                    <a:pt x="323" y="240"/>
                  </a:cubicBezTo>
                  <a:cubicBezTo>
                    <a:pt x="306" y="235"/>
                    <a:pt x="306" y="235"/>
                    <a:pt x="306" y="235"/>
                  </a:cubicBezTo>
                  <a:cubicBezTo>
                    <a:pt x="298" y="232"/>
                    <a:pt x="298" y="232"/>
                    <a:pt x="298" y="232"/>
                  </a:cubicBezTo>
                  <a:cubicBezTo>
                    <a:pt x="297" y="232"/>
                    <a:pt x="297" y="232"/>
                    <a:pt x="297" y="232"/>
                  </a:cubicBezTo>
                  <a:cubicBezTo>
                    <a:pt x="296" y="231"/>
                    <a:pt x="296" y="231"/>
                    <a:pt x="296" y="231"/>
                  </a:cubicBezTo>
                  <a:cubicBezTo>
                    <a:pt x="294" y="231"/>
                    <a:pt x="294" y="231"/>
                    <a:pt x="294" y="231"/>
                  </a:cubicBezTo>
                  <a:cubicBezTo>
                    <a:pt x="290" y="229"/>
                    <a:pt x="290" y="229"/>
                    <a:pt x="290" y="229"/>
                  </a:cubicBezTo>
                  <a:cubicBezTo>
                    <a:pt x="202" y="198"/>
                    <a:pt x="117" y="157"/>
                    <a:pt x="37" y="108"/>
                  </a:cubicBezTo>
                  <a:cubicBezTo>
                    <a:pt x="30" y="103"/>
                    <a:pt x="30" y="103"/>
                    <a:pt x="30" y="103"/>
                  </a:cubicBezTo>
                  <a:cubicBezTo>
                    <a:pt x="26" y="101"/>
                    <a:pt x="26" y="101"/>
                    <a:pt x="26" y="101"/>
                  </a:cubicBezTo>
                  <a:cubicBezTo>
                    <a:pt x="24" y="100"/>
                    <a:pt x="24" y="100"/>
                    <a:pt x="24" y="100"/>
                  </a:cubicBezTo>
                  <a:cubicBezTo>
                    <a:pt x="24" y="100"/>
                    <a:pt x="22" y="99"/>
                    <a:pt x="21" y="98"/>
                  </a:cubicBezTo>
                  <a:cubicBezTo>
                    <a:pt x="20" y="98"/>
                    <a:pt x="19" y="98"/>
                    <a:pt x="18" y="97"/>
                  </a:cubicBezTo>
                  <a:cubicBezTo>
                    <a:pt x="17" y="97"/>
                    <a:pt x="17" y="97"/>
                    <a:pt x="15" y="97"/>
                  </a:cubicBezTo>
                  <a:cubicBezTo>
                    <a:pt x="14" y="97"/>
                    <a:pt x="13" y="97"/>
                    <a:pt x="12" y="97"/>
                  </a:cubicBezTo>
                  <a:cubicBezTo>
                    <a:pt x="11" y="97"/>
                    <a:pt x="8" y="98"/>
                    <a:pt x="9" y="98"/>
                  </a:cubicBezTo>
                  <a:cubicBezTo>
                    <a:pt x="8" y="98"/>
                    <a:pt x="5" y="100"/>
                    <a:pt x="5" y="101"/>
                  </a:cubicBezTo>
                  <a:cubicBezTo>
                    <a:pt x="4" y="102"/>
                    <a:pt x="3" y="103"/>
                    <a:pt x="2" y="104"/>
                  </a:cubicBezTo>
                  <a:cubicBezTo>
                    <a:pt x="1" y="106"/>
                    <a:pt x="1" y="108"/>
                    <a:pt x="1" y="109"/>
                  </a:cubicBezTo>
                  <a:cubicBezTo>
                    <a:pt x="0" y="112"/>
                    <a:pt x="0" y="114"/>
                    <a:pt x="0" y="116"/>
                  </a:cubicBezTo>
                  <a:cubicBezTo>
                    <a:pt x="0" y="118"/>
                    <a:pt x="0" y="119"/>
                    <a:pt x="0" y="121"/>
                  </a:cubicBezTo>
                  <a:cubicBezTo>
                    <a:pt x="0" y="138"/>
                    <a:pt x="0" y="138"/>
                    <a:pt x="0" y="138"/>
                  </a:cubicBezTo>
                  <a:cubicBezTo>
                    <a:pt x="0" y="146"/>
                    <a:pt x="0" y="146"/>
                    <a:pt x="0" y="146"/>
                  </a:cubicBezTo>
                  <a:cubicBezTo>
                    <a:pt x="0" y="156"/>
                    <a:pt x="0" y="156"/>
                    <a:pt x="0" y="156"/>
                  </a:cubicBezTo>
                  <a:cubicBezTo>
                    <a:pt x="1" y="191"/>
                    <a:pt x="1" y="191"/>
                    <a:pt x="1" y="191"/>
                  </a:cubicBezTo>
                  <a:cubicBezTo>
                    <a:pt x="2" y="226"/>
                    <a:pt x="2" y="226"/>
                    <a:pt x="2" y="226"/>
                  </a:cubicBezTo>
                  <a:cubicBezTo>
                    <a:pt x="3" y="238"/>
                    <a:pt x="4" y="250"/>
                    <a:pt x="5" y="262"/>
                  </a:cubicBezTo>
                  <a:cubicBezTo>
                    <a:pt x="6" y="280"/>
                    <a:pt x="6" y="280"/>
                    <a:pt x="6" y="280"/>
                  </a:cubicBezTo>
                  <a:cubicBezTo>
                    <a:pt x="7" y="289"/>
                    <a:pt x="7" y="289"/>
                    <a:pt x="7" y="289"/>
                  </a:cubicBezTo>
                  <a:cubicBezTo>
                    <a:pt x="8" y="297"/>
                    <a:pt x="8" y="297"/>
                    <a:pt x="8" y="297"/>
                  </a:cubicBezTo>
                  <a:cubicBezTo>
                    <a:pt x="12" y="333"/>
                    <a:pt x="12" y="333"/>
                    <a:pt x="12" y="333"/>
                  </a:cubicBezTo>
                  <a:cubicBezTo>
                    <a:pt x="13" y="341"/>
                    <a:pt x="13" y="341"/>
                    <a:pt x="13" y="341"/>
                  </a:cubicBezTo>
                  <a:cubicBezTo>
                    <a:pt x="14" y="350"/>
                    <a:pt x="14" y="350"/>
                    <a:pt x="14" y="350"/>
                  </a:cubicBezTo>
                  <a:cubicBezTo>
                    <a:pt x="17" y="368"/>
                    <a:pt x="17" y="368"/>
                    <a:pt x="17" y="368"/>
                  </a:cubicBezTo>
                  <a:cubicBezTo>
                    <a:pt x="20" y="385"/>
                    <a:pt x="20" y="385"/>
                    <a:pt x="20" y="385"/>
                  </a:cubicBezTo>
                  <a:cubicBezTo>
                    <a:pt x="21" y="394"/>
                    <a:pt x="21" y="394"/>
                    <a:pt x="21" y="394"/>
                  </a:cubicBezTo>
                  <a:cubicBezTo>
                    <a:pt x="23" y="403"/>
                    <a:pt x="23" y="403"/>
                    <a:pt x="23" y="403"/>
                  </a:cubicBezTo>
                  <a:cubicBezTo>
                    <a:pt x="29" y="438"/>
                    <a:pt x="29" y="438"/>
                    <a:pt x="29" y="438"/>
                  </a:cubicBezTo>
                  <a:cubicBezTo>
                    <a:pt x="31" y="449"/>
                    <a:pt x="34" y="461"/>
                    <a:pt x="36" y="473"/>
                  </a:cubicBezTo>
                  <a:cubicBezTo>
                    <a:pt x="44" y="507"/>
                    <a:pt x="44" y="507"/>
                    <a:pt x="44" y="507"/>
                  </a:cubicBezTo>
                  <a:cubicBezTo>
                    <a:pt x="53" y="542"/>
                    <a:pt x="53" y="542"/>
                    <a:pt x="53" y="542"/>
                  </a:cubicBezTo>
                  <a:cubicBezTo>
                    <a:pt x="57" y="559"/>
                    <a:pt x="57" y="559"/>
                    <a:pt x="57" y="559"/>
                  </a:cubicBezTo>
                  <a:cubicBezTo>
                    <a:pt x="59" y="565"/>
                    <a:pt x="60" y="570"/>
                    <a:pt x="62" y="576"/>
                  </a:cubicBezTo>
                  <a:cubicBezTo>
                    <a:pt x="72" y="610"/>
                    <a:pt x="72" y="610"/>
                    <a:pt x="72" y="610"/>
                  </a:cubicBezTo>
                  <a:cubicBezTo>
                    <a:pt x="77" y="627"/>
                    <a:pt x="77" y="627"/>
                    <a:pt x="77" y="627"/>
                  </a:cubicBezTo>
                  <a:cubicBezTo>
                    <a:pt x="78" y="630"/>
                    <a:pt x="78" y="630"/>
                    <a:pt x="78" y="630"/>
                  </a:cubicBezTo>
                  <a:cubicBezTo>
                    <a:pt x="78" y="631"/>
                    <a:pt x="78" y="631"/>
                    <a:pt x="78" y="631"/>
                  </a:cubicBezTo>
                  <a:cubicBezTo>
                    <a:pt x="79" y="632"/>
                    <a:pt x="79" y="632"/>
                    <a:pt x="79" y="632"/>
                  </a:cubicBezTo>
                  <a:cubicBezTo>
                    <a:pt x="80" y="636"/>
                    <a:pt x="80" y="636"/>
                    <a:pt x="80" y="636"/>
                  </a:cubicBezTo>
                  <a:cubicBezTo>
                    <a:pt x="83" y="645"/>
                    <a:pt x="83" y="645"/>
                    <a:pt x="83" y="645"/>
                  </a:cubicBezTo>
                  <a:cubicBezTo>
                    <a:pt x="94" y="678"/>
                    <a:pt x="94" y="678"/>
                    <a:pt x="94" y="678"/>
                  </a:cubicBezTo>
                  <a:cubicBezTo>
                    <a:pt x="100" y="695"/>
                    <a:pt x="100" y="695"/>
                    <a:pt x="100" y="695"/>
                  </a:cubicBezTo>
                  <a:cubicBezTo>
                    <a:pt x="107" y="711"/>
                    <a:pt x="107" y="711"/>
                    <a:pt x="107" y="711"/>
                  </a:cubicBezTo>
                  <a:cubicBezTo>
                    <a:pt x="120" y="745"/>
                    <a:pt x="120" y="745"/>
                    <a:pt x="120" y="745"/>
                  </a:cubicBezTo>
                  <a:cubicBezTo>
                    <a:pt x="123" y="753"/>
                    <a:pt x="123" y="753"/>
                    <a:pt x="123" y="753"/>
                  </a:cubicBezTo>
                  <a:cubicBezTo>
                    <a:pt x="124" y="754"/>
                    <a:pt x="124" y="755"/>
                    <a:pt x="125" y="757"/>
                  </a:cubicBezTo>
                  <a:cubicBezTo>
                    <a:pt x="127" y="761"/>
                    <a:pt x="127" y="761"/>
                    <a:pt x="127" y="761"/>
                  </a:cubicBezTo>
                  <a:cubicBezTo>
                    <a:pt x="134" y="777"/>
                    <a:pt x="134" y="777"/>
                    <a:pt x="134" y="777"/>
                  </a:cubicBezTo>
                  <a:cubicBezTo>
                    <a:pt x="154" y="821"/>
                    <a:pt x="177" y="863"/>
                    <a:pt x="202" y="903"/>
                  </a:cubicBezTo>
                  <a:cubicBezTo>
                    <a:pt x="228" y="944"/>
                    <a:pt x="257" y="982"/>
                    <a:pt x="287" y="1019"/>
                  </a:cubicBezTo>
                  <a:cubicBezTo>
                    <a:pt x="298" y="1032"/>
                    <a:pt x="298" y="1032"/>
                    <a:pt x="298" y="1032"/>
                  </a:cubicBezTo>
                  <a:cubicBezTo>
                    <a:pt x="310" y="1046"/>
                    <a:pt x="310" y="1046"/>
                    <a:pt x="310" y="1046"/>
                  </a:cubicBezTo>
                  <a:cubicBezTo>
                    <a:pt x="318" y="1055"/>
                    <a:pt x="325" y="1064"/>
                    <a:pt x="334" y="1073"/>
                  </a:cubicBezTo>
                  <a:cubicBezTo>
                    <a:pt x="349" y="1090"/>
                    <a:pt x="366" y="1108"/>
                    <a:pt x="383" y="1124"/>
                  </a:cubicBezTo>
                  <a:cubicBezTo>
                    <a:pt x="451" y="1192"/>
                    <a:pt x="526" y="1252"/>
                    <a:pt x="610" y="1299"/>
                  </a:cubicBezTo>
                  <a:cubicBezTo>
                    <a:pt x="652" y="1322"/>
                    <a:pt x="695" y="1343"/>
                    <a:pt x="740" y="1361"/>
                  </a:cubicBezTo>
                  <a:cubicBezTo>
                    <a:pt x="748" y="1364"/>
                    <a:pt x="748" y="1364"/>
                    <a:pt x="748" y="1364"/>
                  </a:cubicBezTo>
                  <a:cubicBezTo>
                    <a:pt x="750" y="1365"/>
                    <a:pt x="750" y="1365"/>
                    <a:pt x="750" y="1365"/>
                  </a:cubicBezTo>
                  <a:cubicBezTo>
                    <a:pt x="752" y="1366"/>
                    <a:pt x="752" y="1366"/>
                    <a:pt x="752" y="1366"/>
                  </a:cubicBezTo>
                  <a:cubicBezTo>
                    <a:pt x="757" y="1367"/>
                    <a:pt x="757" y="1367"/>
                    <a:pt x="757" y="1367"/>
                  </a:cubicBezTo>
                  <a:cubicBezTo>
                    <a:pt x="773" y="1374"/>
                    <a:pt x="773" y="1374"/>
                    <a:pt x="773" y="1374"/>
                  </a:cubicBezTo>
                  <a:cubicBezTo>
                    <a:pt x="789" y="1380"/>
                    <a:pt x="789" y="1380"/>
                    <a:pt x="789" y="1380"/>
                  </a:cubicBezTo>
                  <a:cubicBezTo>
                    <a:pt x="794" y="1382"/>
                    <a:pt x="794" y="1382"/>
                    <a:pt x="794" y="1382"/>
                  </a:cubicBezTo>
                  <a:cubicBezTo>
                    <a:pt x="798" y="1383"/>
                    <a:pt x="798" y="1383"/>
                    <a:pt x="798" y="1383"/>
                  </a:cubicBezTo>
                  <a:cubicBezTo>
                    <a:pt x="807" y="1386"/>
                    <a:pt x="807" y="1386"/>
                    <a:pt x="807" y="1386"/>
                  </a:cubicBezTo>
                  <a:cubicBezTo>
                    <a:pt x="822" y="1391"/>
                    <a:pt x="822" y="1391"/>
                    <a:pt x="822" y="1391"/>
                  </a:cubicBezTo>
                  <a:cubicBezTo>
                    <a:pt x="818" y="1394"/>
                    <a:pt x="815" y="1396"/>
                    <a:pt x="811" y="1399"/>
                  </a:cubicBezTo>
                  <a:cubicBezTo>
                    <a:pt x="806" y="1404"/>
                    <a:pt x="800" y="1410"/>
                    <a:pt x="796" y="1419"/>
                  </a:cubicBezTo>
                  <a:cubicBezTo>
                    <a:pt x="795" y="1422"/>
                    <a:pt x="795" y="1422"/>
                    <a:pt x="795" y="1422"/>
                  </a:cubicBezTo>
                  <a:cubicBezTo>
                    <a:pt x="794" y="1423"/>
                    <a:pt x="794" y="1424"/>
                    <a:pt x="794" y="1426"/>
                  </a:cubicBezTo>
                  <a:cubicBezTo>
                    <a:pt x="793" y="1428"/>
                    <a:pt x="793" y="1431"/>
                    <a:pt x="793" y="1434"/>
                  </a:cubicBezTo>
                  <a:cubicBezTo>
                    <a:pt x="792" y="1436"/>
                    <a:pt x="792" y="1436"/>
                    <a:pt x="792" y="1436"/>
                  </a:cubicBezTo>
                  <a:cubicBezTo>
                    <a:pt x="792" y="1435"/>
                    <a:pt x="793" y="1441"/>
                    <a:pt x="793" y="1438"/>
                  </a:cubicBezTo>
                  <a:cubicBezTo>
                    <a:pt x="793" y="1439"/>
                    <a:pt x="793" y="1439"/>
                    <a:pt x="793" y="1439"/>
                  </a:cubicBezTo>
                  <a:cubicBezTo>
                    <a:pt x="793" y="1439"/>
                    <a:pt x="793" y="1439"/>
                    <a:pt x="793" y="1439"/>
                  </a:cubicBezTo>
                  <a:cubicBezTo>
                    <a:pt x="793" y="1441"/>
                    <a:pt x="793" y="1441"/>
                    <a:pt x="793" y="1441"/>
                  </a:cubicBezTo>
                  <a:cubicBezTo>
                    <a:pt x="793" y="1442"/>
                    <a:pt x="793" y="1442"/>
                    <a:pt x="793" y="1442"/>
                  </a:cubicBezTo>
                  <a:cubicBezTo>
                    <a:pt x="793" y="1442"/>
                    <a:pt x="793" y="1443"/>
                    <a:pt x="793" y="1443"/>
                  </a:cubicBezTo>
                  <a:cubicBezTo>
                    <a:pt x="794" y="1445"/>
                    <a:pt x="794" y="1447"/>
                    <a:pt x="794" y="1448"/>
                  </a:cubicBezTo>
                  <a:cubicBezTo>
                    <a:pt x="795" y="1450"/>
                    <a:pt x="795" y="1451"/>
                    <a:pt x="796" y="1453"/>
                  </a:cubicBezTo>
                  <a:cubicBezTo>
                    <a:pt x="796" y="1454"/>
                    <a:pt x="797" y="1454"/>
                    <a:pt x="797" y="1454"/>
                  </a:cubicBezTo>
                  <a:cubicBezTo>
                    <a:pt x="798" y="1456"/>
                    <a:pt x="798" y="1456"/>
                    <a:pt x="798" y="1456"/>
                  </a:cubicBezTo>
                  <a:cubicBezTo>
                    <a:pt x="799" y="1458"/>
                    <a:pt x="800" y="1460"/>
                    <a:pt x="801" y="1462"/>
                  </a:cubicBezTo>
                  <a:cubicBezTo>
                    <a:pt x="804" y="1465"/>
                    <a:pt x="806" y="1468"/>
                    <a:pt x="809" y="1470"/>
                  </a:cubicBezTo>
                  <a:cubicBezTo>
                    <a:pt x="814" y="1476"/>
                    <a:pt x="819" y="1479"/>
                    <a:pt x="825" y="1483"/>
                  </a:cubicBezTo>
                  <a:cubicBezTo>
                    <a:pt x="835" y="1489"/>
                    <a:pt x="846" y="1494"/>
                    <a:pt x="856" y="1498"/>
                  </a:cubicBezTo>
                  <a:cubicBezTo>
                    <a:pt x="866" y="1502"/>
                    <a:pt x="877" y="1505"/>
                    <a:pt x="887" y="1508"/>
                  </a:cubicBezTo>
                  <a:cubicBezTo>
                    <a:pt x="908" y="1514"/>
                    <a:pt x="928" y="1519"/>
                    <a:pt x="949" y="1523"/>
                  </a:cubicBezTo>
                  <a:cubicBezTo>
                    <a:pt x="990" y="1531"/>
                    <a:pt x="1032" y="1535"/>
                    <a:pt x="1073" y="1539"/>
                  </a:cubicBezTo>
                  <a:cubicBezTo>
                    <a:pt x="1115" y="1542"/>
                    <a:pt x="1157" y="1544"/>
                    <a:pt x="1198" y="1544"/>
                  </a:cubicBezTo>
                  <a:cubicBezTo>
                    <a:pt x="1219" y="1544"/>
                    <a:pt x="1240" y="1544"/>
                    <a:pt x="1261" y="1543"/>
                  </a:cubicBezTo>
                  <a:cubicBezTo>
                    <a:pt x="1281" y="1543"/>
                    <a:pt x="1302" y="1542"/>
                    <a:pt x="1323" y="1540"/>
                  </a:cubicBezTo>
                  <a:cubicBezTo>
                    <a:pt x="1365" y="1537"/>
                    <a:pt x="1406" y="1533"/>
                    <a:pt x="1448" y="1526"/>
                  </a:cubicBezTo>
                  <a:cubicBezTo>
                    <a:pt x="1469" y="1522"/>
                    <a:pt x="1490" y="1517"/>
                    <a:pt x="1510" y="1512"/>
                  </a:cubicBezTo>
                  <a:cubicBezTo>
                    <a:pt x="1521" y="1509"/>
                    <a:pt x="1531" y="1506"/>
                    <a:pt x="1542" y="1502"/>
                  </a:cubicBezTo>
                  <a:cubicBezTo>
                    <a:pt x="1552" y="1498"/>
                    <a:pt x="1563" y="1493"/>
                    <a:pt x="1574" y="1487"/>
                  </a:cubicBezTo>
                  <a:cubicBezTo>
                    <a:pt x="1576" y="1485"/>
                    <a:pt x="1579" y="1483"/>
                    <a:pt x="1582" y="1482"/>
                  </a:cubicBezTo>
                  <a:cubicBezTo>
                    <a:pt x="1585" y="1479"/>
                    <a:pt x="1587" y="1478"/>
                    <a:pt x="1590" y="1475"/>
                  </a:cubicBezTo>
                  <a:cubicBezTo>
                    <a:pt x="1593" y="1472"/>
                    <a:pt x="1596" y="1470"/>
                    <a:pt x="1598" y="1466"/>
                  </a:cubicBezTo>
                  <a:cubicBezTo>
                    <a:pt x="1601" y="1463"/>
                    <a:pt x="1604" y="1459"/>
                    <a:pt x="1606" y="1454"/>
                  </a:cubicBezTo>
                  <a:cubicBezTo>
                    <a:pt x="1607" y="1452"/>
                    <a:pt x="1608" y="1449"/>
                    <a:pt x="1609" y="1447"/>
                  </a:cubicBezTo>
                  <a:cubicBezTo>
                    <a:pt x="1609" y="1444"/>
                    <a:pt x="1610" y="1441"/>
                    <a:pt x="1610" y="1438"/>
                  </a:cubicBezTo>
                  <a:cubicBezTo>
                    <a:pt x="1610" y="1437"/>
                    <a:pt x="1610" y="1437"/>
                    <a:pt x="1610" y="1437"/>
                  </a:cubicBezTo>
                  <a:cubicBezTo>
                    <a:pt x="1610" y="1436"/>
                    <a:pt x="1610" y="1436"/>
                    <a:pt x="1610" y="1436"/>
                  </a:cubicBezTo>
                  <a:cubicBezTo>
                    <a:pt x="1610" y="1436"/>
                    <a:pt x="1610" y="1432"/>
                    <a:pt x="1610" y="1434"/>
                  </a:cubicBezTo>
                  <a:cubicBezTo>
                    <a:pt x="1610" y="1433"/>
                    <a:pt x="1610" y="1433"/>
                    <a:pt x="1610" y="1433"/>
                  </a:cubicBezTo>
                  <a:cubicBezTo>
                    <a:pt x="1610" y="1431"/>
                    <a:pt x="1610" y="1431"/>
                    <a:pt x="1610" y="1431"/>
                  </a:cubicBezTo>
                  <a:cubicBezTo>
                    <a:pt x="1609" y="1428"/>
                    <a:pt x="1608" y="1423"/>
                    <a:pt x="1607" y="1421"/>
                  </a:cubicBezTo>
                  <a:cubicBezTo>
                    <a:pt x="1603" y="1410"/>
                    <a:pt x="1597" y="1403"/>
                    <a:pt x="1592" y="1398"/>
                  </a:cubicBezTo>
                  <a:cubicBezTo>
                    <a:pt x="1590" y="1396"/>
                    <a:pt x="1588" y="1394"/>
                    <a:pt x="1586" y="1393"/>
                  </a:cubicBezTo>
                  <a:cubicBezTo>
                    <a:pt x="1588" y="1392"/>
                    <a:pt x="1590" y="1391"/>
                    <a:pt x="1592" y="1390"/>
                  </a:cubicBezTo>
                  <a:cubicBezTo>
                    <a:pt x="1623" y="1377"/>
                    <a:pt x="1623" y="1377"/>
                    <a:pt x="1623" y="1377"/>
                  </a:cubicBezTo>
                  <a:cubicBezTo>
                    <a:pt x="1631" y="1374"/>
                    <a:pt x="1631" y="1374"/>
                    <a:pt x="1631" y="1374"/>
                  </a:cubicBezTo>
                  <a:cubicBezTo>
                    <a:pt x="1639" y="1370"/>
                    <a:pt x="1639" y="1370"/>
                    <a:pt x="1639" y="1370"/>
                  </a:cubicBezTo>
                  <a:cubicBezTo>
                    <a:pt x="1654" y="1363"/>
                    <a:pt x="1654" y="1363"/>
                    <a:pt x="1654" y="1363"/>
                  </a:cubicBezTo>
                  <a:cubicBezTo>
                    <a:pt x="1669" y="1356"/>
                    <a:pt x="1669" y="1356"/>
                    <a:pt x="1669" y="1356"/>
                  </a:cubicBezTo>
                  <a:cubicBezTo>
                    <a:pt x="1674" y="1353"/>
                    <a:pt x="1679" y="1351"/>
                    <a:pt x="1684" y="1348"/>
                  </a:cubicBezTo>
                  <a:cubicBezTo>
                    <a:pt x="1714" y="1332"/>
                    <a:pt x="1714" y="1332"/>
                    <a:pt x="1714" y="1332"/>
                  </a:cubicBezTo>
                  <a:cubicBezTo>
                    <a:pt x="1722" y="1328"/>
                    <a:pt x="1722" y="1328"/>
                    <a:pt x="1722" y="1328"/>
                  </a:cubicBezTo>
                  <a:cubicBezTo>
                    <a:pt x="1729" y="1324"/>
                    <a:pt x="1729" y="1324"/>
                    <a:pt x="1729" y="1324"/>
                  </a:cubicBezTo>
                  <a:cubicBezTo>
                    <a:pt x="1743" y="1315"/>
                    <a:pt x="1743" y="1315"/>
                    <a:pt x="1743" y="1315"/>
                  </a:cubicBezTo>
                  <a:cubicBezTo>
                    <a:pt x="1753" y="1309"/>
                    <a:pt x="1763" y="1303"/>
                    <a:pt x="1772" y="1297"/>
                  </a:cubicBezTo>
                  <a:cubicBezTo>
                    <a:pt x="1782" y="1291"/>
                    <a:pt x="1791" y="1285"/>
                    <a:pt x="1801" y="1278"/>
                  </a:cubicBezTo>
                  <a:cubicBezTo>
                    <a:pt x="1828" y="1259"/>
                    <a:pt x="1828" y="1259"/>
                    <a:pt x="1828" y="1259"/>
                  </a:cubicBezTo>
                  <a:cubicBezTo>
                    <a:pt x="1837" y="1252"/>
                    <a:pt x="1846" y="1245"/>
                    <a:pt x="1855" y="1238"/>
                  </a:cubicBezTo>
                  <a:cubicBezTo>
                    <a:pt x="1864" y="1231"/>
                    <a:pt x="1873" y="1224"/>
                    <a:pt x="1881" y="1216"/>
                  </a:cubicBezTo>
                  <a:cubicBezTo>
                    <a:pt x="1890" y="1209"/>
                    <a:pt x="1898" y="1201"/>
                    <a:pt x="1907" y="1194"/>
                  </a:cubicBezTo>
                  <a:cubicBezTo>
                    <a:pt x="1915" y="1187"/>
                    <a:pt x="1923" y="1178"/>
                    <a:pt x="1932" y="1171"/>
                  </a:cubicBezTo>
                  <a:cubicBezTo>
                    <a:pt x="1940" y="1163"/>
                    <a:pt x="1948" y="1155"/>
                    <a:pt x="1956" y="1146"/>
                  </a:cubicBezTo>
                  <a:cubicBezTo>
                    <a:pt x="1960" y="1142"/>
                    <a:pt x="1964" y="1138"/>
                    <a:pt x="1967" y="1134"/>
                  </a:cubicBezTo>
                  <a:cubicBezTo>
                    <a:pt x="1969" y="1131"/>
                    <a:pt x="1971" y="1129"/>
                    <a:pt x="1973" y="1127"/>
                  </a:cubicBezTo>
                  <a:cubicBezTo>
                    <a:pt x="1975" y="1125"/>
                    <a:pt x="1977" y="1123"/>
                    <a:pt x="1979" y="1120"/>
                  </a:cubicBezTo>
                  <a:cubicBezTo>
                    <a:pt x="2123" y="941"/>
                    <a:pt x="2123" y="941"/>
                    <a:pt x="2123" y="941"/>
                  </a:cubicBezTo>
                  <a:cubicBezTo>
                    <a:pt x="1941" y="1082"/>
                    <a:pt x="1941" y="1082"/>
                    <a:pt x="1941" y="1082"/>
                  </a:cubicBezTo>
                  <a:cubicBezTo>
                    <a:pt x="1917" y="1100"/>
                    <a:pt x="1892" y="1118"/>
                    <a:pt x="1866" y="1134"/>
                  </a:cubicBezTo>
                  <a:cubicBezTo>
                    <a:pt x="1840" y="1150"/>
                    <a:pt x="1812" y="1164"/>
                    <a:pt x="1785" y="1178"/>
                  </a:cubicBezTo>
                  <a:cubicBezTo>
                    <a:pt x="1757" y="1191"/>
                    <a:pt x="1729" y="1203"/>
                    <a:pt x="1700" y="1214"/>
                  </a:cubicBezTo>
                  <a:cubicBezTo>
                    <a:pt x="1671" y="1226"/>
                    <a:pt x="1642" y="1236"/>
                    <a:pt x="1613" y="1245"/>
                  </a:cubicBezTo>
                  <a:cubicBezTo>
                    <a:pt x="1553" y="1263"/>
                    <a:pt x="1493" y="1277"/>
                    <a:pt x="1432" y="1287"/>
                  </a:cubicBezTo>
                  <a:cubicBezTo>
                    <a:pt x="1401" y="1292"/>
                    <a:pt x="1371" y="1296"/>
                    <a:pt x="1340" y="1298"/>
                  </a:cubicBezTo>
                  <a:cubicBezTo>
                    <a:pt x="1325" y="1300"/>
                    <a:pt x="1309" y="1301"/>
                    <a:pt x="1294" y="1302"/>
                  </a:cubicBezTo>
                  <a:cubicBezTo>
                    <a:pt x="1278" y="1302"/>
                    <a:pt x="1263" y="1303"/>
                    <a:pt x="1247" y="1303"/>
                  </a:cubicBezTo>
                  <a:cubicBezTo>
                    <a:pt x="1232" y="1304"/>
                    <a:pt x="1217" y="1304"/>
                    <a:pt x="1201" y="1304"/>
                  </a:cubicBezTo>
                  <a:cubicBezTo>
                    <a:pt x="1186" y="1303"/>
                    <a:pt x="1170" y="1303"/>
                    <a:pt x="1155" y="1301"/>
                  </a:cubicBezTo>
                  <a:cubicBezTo>
                    <a:pt x="1124" y="1300"/>
                    <a:pt x="1094" y="1296"/>
                    <a:pt x="1064" y="1291"/>
                  </a:cubicBezTo>
                  <a:cubicBezTo>
                    <a:pt x="1056" y="1290"/>
                    <a:pt x="1049" y="1289"/>
                    <a:pt x="1041" y="1287"/>
                  </a:cubicBezTo>
                  <a:cubicBezTo>
                    <a:pt x="1034" y="1286"/>
                    <a:pt x="1026" y="1284"/>
                    <a:pt x="1019" y="1283"/>
                  </a:cubicBezTo>
                  <a:cubicBezTo>
                    <a:pt x="1008" y="1280"/>
                    <a:pt x="1008" y="1280"/>
                    <a:pt x="1008" y="1280"/>
                  </a:cubicBezTo>
                  <a:cubicBezTo>
                    <a:pt x="1003" y="1279"/>
                    <a:pt x="1003" y="1279"/>
                    <a:pt x="1003" y="1279"/>
                  </a:cubicBezTo>
                  <a:cubicBezTo>
                    <a:pt x="1002" y="1278"/>
                    <a:pt x="1002" y="1278"/>
                    <a:pt x="1002" y="1278"/>
                  </a:cubicBezTo>
                  <a:cubicBezTo>
                    <a:pt x="999" y="1277"/>
                    <a:pt x="999" y="1277"/>
                    <a:pt x="999" y="1277"/>
                  </a:cubicBezTo>
                  <a:cubicBezTo>
                    <a:pt x="977" y="1270"/>
                    <a:pt x="977" y="1270"/>
                    <a:pt x="977" y="1270"/>
                  </a:cubicBezTo>
                  <a:cubicBezTo>
                    <a:pt x="954" y="1262"/>
                    <a:pt x="954" y="1262"/>
                    <a:pt x="954" y="1262"/>
                  </a:cubicBezTo>
                  <a:cubicBezTo>
                    <a:pt x="943" y="1258"/>
                    <a:pt x="943" y="1258"/>
                    <a:pt x="943" y="1258"/>
                  </a:cubicBezTo>
                  <a:cubicBezTo>
                    <a:pt x="937" y="1256"/>
                    <a:pt x="937" y="1256"/>
                    <a:pt x="937" y="1256"/>
                  </a:cubicBezTo>
                  <a:cubicBezTo>
                    <a:pt x="932" y="1254"/>
                    <a:pt x="932" y="1254"/>
                    <a:pt x="932" y="1254"/>
                  </a:cubicBezTo>
                  <a:cubicBezTo>
                    <a:pt x="889" y="1237"/>
                    <a:pt x="889" y="1237"/>
                    <a:pt x="889" y="1237"/>
                  </a:cubicBezTo>
                  <a:cubicBezTo>
                    <a:pt x="875" y="1232"/>
                    <a:pt x="861" y="1225"/>
                    <a:pt x="847" y="1219"/>
                  </a:cubicBezTo>
                  <a:cubicBezTo>
                    <a:pt x="833" y="1212"/>
                    <a:pt x="819" y="1206"/>
                    <a:pt x="806" y="1198"/>
                  </a:cubicBezTo>
                  <a:cubicBezTo>
                    <a:pt x="765" y="1177"/>
                    <a:pt x="765" y="1177"/>
                    <a:pt x="765" y="1177"/>
                  </a:cubicBezTo>
                  <a:cubicBezTo>
                    <a:pt x="725" y="1153"/>
                    <a:pt x="725" y="1153"/>
                    <a:pt x="725" y="1153"/>
                  </a:cubicBezTo>
                  <a:cubicBezTo>
                    <a:pt x="673" y="1121"/>
                    <a:pt x="623" y="1084"/>
                    <a:pt x="577" y="1043"/>
                  </a:cubicBezTo>
                  <a:cubicBezTo>
                    <a:pt x="486" y="961"/>
                    <a:pt x="411" y="861"/>
                    <a:pt x="357" y="751"/>
                  </a:cubicBezTo>
                  <a:cubicBezTo>
                    <a:pt x="347" y="730"/>
                    <a:pt x="347" y="730"/>
                    <a:pt x="347" y="730"/>
                  </a:cubicBezTo>
                  <a:cubicBezTo>
                    <a:pt x="337" y="709"/>
                    <a:pt x="337" y="709"/>
                    <a:pt x="337" y="709"/>
                  </a:cubicBezTo>
                  <a:cubicBezTo>
                    <a:pt x="333" y="698"/>
                    <a:pt x="333" y="698"/>
                    <a:pt x="333" y="698"/>
                  </a:cubicBezTo>
                  <a:cubicBezTo>
                    <a:pt x="331" y="695"/>
                    <a:pt x="330" y="691"/>
                    <a:pt x="329" y="687"/>
                  </a:cubicBezTo>
                  <a:cubicBezTo>
                    <a:pt x="320" y="666"/>
                    <a:pt x="320" y="666"/>
                    <a:pt x="320" y="666"/>
                  </a:cubicBezTo>
                  <a:cubicBezTo>
                    <a:pt x="309" y="637"/>
                    <a:pt x="299" y="608"/>
                    <a:pt x="291" y="578"/>
                  </a:cubicBezTo>
                  <a:cubicBezTo>
                    <a:pt x="283" y="549"/>
                    <a:pt x="276" y="519"/>
                    <a:pt x="271" y="488"/>
                  </a:cubicBezTo>
                  <a:cubicBezTo>
                    <a:pt x="270" y="482"/>
                    <a:pt x="269" y="475"/>
                    <a:pt x="268" y="469"/>
                  </a:cubicBezTo>
                  <a:cubicBezTo>
                    <a:pt x="275" y="473"/>
                    <a:pt x="282" y="476"/>
                    <a:pt x="289" y="480"/>
                  </a:cubicBezTo>
                  <a:cubicBezTo>
                    <a:pt x="304" y="487"/>
                    <a:pt x="319" y="494"/>
                    <a:pt x="334" y="500"/>
                  </a:cubicBezTo>
                  <a:cubicBezTo>
                    <a:pt x="364" y="513"/>
                    <a:pt x="394" y="524"/>
                    <a:pt x="425" y="534"/>
                  </a:cubicBezTo>
                  <a:cubicBezTo>
                    <a:pt x="440" y="539"/>
                    <a:pt x="456" y="544"/>
                    <a:pt x="471" y="548"/>
                  </a:cubicBezTo>
                  <a:cubicBezTo>
                    <a:pt x="518" y="560"/>
                    <a:pt x="518" y="560"/>
                    <a:pt x="518" y="560"/>
                  </a:cubicBezTo>
                  <a:cubicBezTo>
                    <a:pt x="565" y="570"/>
                    <a:pt x="565" y="570"/>
                    <a:pt x="565" y="570"/>
                  </a:cubicBezTo>
                  <a:cubicBezTo>
                    <a:pt x="581" y="573"/>
                    <a:pt x="597" y="576"/>
                    <a:pt x="612" y="579"/>
                  </a:cubicBezTo>
                  <a:cubicBezTo>
                    <a:pt x="739" y="600"/>
                    <a:pt x="866" y="607"/>
                    <a:pt x="993" y="611"/>
                  </a:cubicBezTo>
                  <a:cubicBezTo>
                    <a:pt x="1040" y="612"/>
                    <a:pt x="1040" y="612"/>
                    <a:pt x="1040" y="612"/>
                  </a:cubicBezTo>
                  <a:cubicBezTo>
                    <a:pt x="1088" y="613"/>
                    <a:pt x="1088" y="613"/>
                    <a:pt x="1088" y="613"/>
                  </a:cubicBezTo>
                  <a:cubicBezTo>
                    <a:pt x="1111" y="613"/>
                    <a:pt x="1111" y="613"/>
                    <a:pt x="1111" y="613"/>
                  </a:cubicBezTo>
                  <a:cubicBezTo>
                    <a:pt x="1135" y="613"/>
                    <a:pt x="1135" y="613"/>
                    <a:pt x="1135" y="613"/>
                  </a:cubicBezTo>
                  <a:cubicBezTo>
                    <a:pt x="1183" y="613"/>
                    <a:pt x="1183" y="613"/>
                    <a:pt x="1183" y="613"/>
                  </a:cubicBezTo>
                  <a:cubicBezTo>
                    <a:pt x="1199" y="613"/>
                    <a:pt x="1215" y="612"/>
                    <a:pt x="1230" y="612"/>
                  </a:cubicBezTo>
                  <a:cubicBezTo>
                    <a:pt x="1246" y="611"/>
                    <a:pt x="1262" y="611"/>
                    <a:pt x="1278" y="610"/>
                  </a:cubicBezTo>
                  <a:cubicBezTo>
                    <a:pt x="1310" y="609"/>
                    <a:pt x="1342" y="607"/>
                    <a:pt x="1373" y="605"/>
                  </a:cubicBezTo>
                  <a:cubicBezTo>
                    <a:pt x="1437" y="601"/>
                    <a:pt x="1500" y="594"/>
                    <a:pt x="1563" y="587"/>
                  </a:cubicBezTo>
                  <a:cubicBezTo>
                    <a:pt x="1610" y="581"/>
                    <a:pt x="1610" y="581"/>
                    <a:pt x="1610" y="581"/>
                  </a:cubicBezTo>
                  <a:cubicBezTo>
                    <a:pt x="1633" y="578"/>
                    <a:pt x="1633" y="578"/>
                    <a:pt x="1633" y="578"/>
                  </a:cubicBezTo>
                  <a:cubicBezTo>
                    <a:pt x="1642" y="577"/>
                    <a:pt x="1649" y="575"/>
                    <a:pt x="1657" y="574"/>
                  </a:cubicBezTo>
                  <a:cubicBezTo>
                    <a:pt x="1688" y="570"/>
                    <a:pt x="1720" y="565"/>
                    <a:pt x="1751" y="559"/>
                  </a:cubicBezTo>
                  <a:cubicBezTo>
                    <a:pt x="1814" y="548"/>
                    <a:pt x="1876" y="534"/>
                    <a:pt x="1937" y="516"/>
                  </a:cubicBezTo>
                  <a:cubicBezTo>
                    <a:pt x="1960" y="509"/>
                    <a:pt x="1960" y="509"/>
                    <a:pt x="1960" y="509"/>
                  </a:cubicBezTo>
                  <a:cubicBezTo>
                    <a:pt x="1968" y="507"/>
                    <a:pt x="1975" y="504"/>
                    <a:pt x="1983" y="502"/>
                  </a:cubicBezTo>
                  <a:cubicBezTo>
                    <a:pt x="2006" y="494"/>
                    <a:pt x="2006" y="494"/>
                    <a:pt x="2006" y="494"/>
                  </a:cubicBezTo>
                  <a:cubicBezTo>
                    <a:pt x="2009" y="493"/>
                    <a:pt x="2013" y="491"/>
                    <a:pt x="2017" y="490"/>
                  </a:cubicBezTo>
                  <a:cubicBezTo>
                    <a:pt x="2028" y="485"/>
                    <a:pt x="2028" y="485"/>
                    <a:pt x="2028" y="485"/>
                  </a:cubicBezTo>
                  <a:cubicBezTo>
                    <a:pt x="2050" y="476"/>
                    <a:pt x="2050" y="476"/>
                    <a:pt x="2050" y="476"/>
                  </a:cubicBezTo>
                  <a:cubicBezTo>
                    <a:pt x="2061" y="472"/>
                    <a:pt x="2061" y="472"/>
                    <a:pt x="2061" y="472"/>
                  </a:cubicBezTo>
                  <a:cubicBezTo>
                    <a:pt x="2067" y="470"/>
                    <a:pt x="2067" y="470"/>
                    <a:pt x="2067" y="470"/>
                  </a:cubicBezTo>
                  <a:cubicBezTo>
                    <a:pt x="2067" y="470"/>
                    <a:pt x="2069" y="469"/>
                    <a:pt x="2069" y="469"/>
                  </a:cubicBezTo>
                  <a:cubicBezTo>
                    <a:pt x="2070" y="468"/>
                    <a:pt x="2070" y="468"/>
                    <a:pt x="2070" y="468"/>
                  </a:cubicBezTo>
                  <a:cubicBezTo>
                    <a:pt x="2073" y="467"/>
                    <a:pt x="2073" y="467"/>
                    <a:pt x="2073" y="467"/>
                  </a:cubicBezTo>
                  <a:cubicBezTo>
                    <a:pt x="2116" y="447"/>
                    <a:pt x="2116" y="447"/>
                    <a:pt x="2116" y="447"/>
                  </a:cubicBezTo>
                  <a:cubicBezTo>
                    <a:pt x="2173" y="417"/>
                    <a:pt x="2227" y="382"/>
                    <a:pt x="2276" y="340"/>
                  </a:cubicBezTo>
                  <a:cubicBezTo>
                    <a:pt x="2300" y="319"/>
                    <a:pt x="2323" y="296"/>
                    <a:pt x="2345" y="274"/>
                  </a:cubicBezTo>
                  <a:cubicBezTo>
                    <a:pt x="2367" y="252"/>
                    <a:pt x="2389" y="230"/>
                    <a:pt x="2413" y="211"/>
                  </a:cubicBezTo>
                  <a:cubicBezTo>
                    <a:pt x="2423" y="203"/>
                    <a:pt x="2423" y="203"/>
                    <a:pt x="2423" y="203"/>
                  </a:cubicBezTo>
                  <a:cubicBezTo>
                    <a:pt x="2427" y="200"/>
                    <a:pt x="2427" y="200"/>
                    <a:pt x="2427" y="200"/>
                  </a:cubicBezTo>
                  <a:cubicBezTo>
                    <a:pt x="2428" y="199"/>
                    <a:pt x="2428" y="199"/>
                    <a:pt x="2428" y="199"/>
                  </a:cubicBezTo>
                  <a:cubicBezTo>
                    <a:pt x="2429" y="198"/>
                    <a:pt x="2429" y="198"/>
                    <a:pt x="2429" y="198"/>
                  </a:cubicBezTo>
                  <a:cubicBezTo>
                    <a:pt x="2432" y="197"/>
                    <a:pt x="2432" y="197"/>
                    <a:pt x="2432" y="197"/>
                  </a:cubicBezTo>
                  <a:cubicBezTo>
                    <a:pt x="2435" y="194"/>
                    <a:pt x="2438" y="192"/>
                    <a:pt x="2441" y="190"/>
                  </a:cubicBezTo>
                  <a:cubicBezTo>
                    <a:pt x="2444" y="188"/>
                    <a:pt x="2447" y="187"/>
                    <a:pt x="2451" y="185"/>
                  </a:cubicBezTo>
                  <a:cubicBezTo>
                    <a:pt x="2464" y="178"/>
                    <a:pt x="2478" y="172"/>
                    <a:pt x="2492" y="168"/>
                  </a:cubicBezTo>
                  <a:cubicBezTo>
                    <a:pt x="2507" y="164"/>
                    <a:pt x="2522" y="161"/>
                    <a:pt x="2536" y="160"/>
                  </a:cubicBezTo>
                  <a:cubicBezTo>
                    <a:pt x="2551" y="159"/>
                    <a:pt x="2566" y="160"/>
                    <a:pt x="2581" y="162"/>
                  </a:cubicBezTo>
                  <a:cubicBezTo>
                    <a:pt x="2596" y="165"/>
                    <a:pt x="2610" y="169"/>
                    <a:pt x="2624" y="176"/>
                  </a:cubicBezTo>
                  <a:cubicBezTo>
                    <a:pt x="2637" y="182"/>
                    <a:pt x="2649" y="190"/>
                    <a:pt x="2660" y="201"/>
                  </a:cubicBezTo>
                  <a:cubicBezTo>
                    <a:pt x="2663" y="203"/>
                    <a:pt x="2666" y="206"/>
                    <a:pt x="2668" y="208"/>
                  </a:cubicBezTo>
                  <a:cubicBezTo>
                    <a:pt x="2671" y="211"/>
                    <a:pt x="2673" y="214"/>
                    <a:pt x="2675" y="217"/>
                  </a:cubicBezTo>
                  <a:cubicBezTo>
                    <a:pt x="2678" y="220"/>
                    <a:pt x="2680" y="223"/>
                    <a:pt x="2682" y="226"/>
                  </a:cubicBezTo>
                  <a:cubicBezTo>
                    <a:pt x="2682" y="226"/>
                    <a:pt x="2682" y="227"/>
                    <a:pt x="2682" y="227"/>
                  </a:cubicBezTo>
                  <a:cubicBezTo>
                    <a:pt x="2683" y="228"/>
                    <a:pt x="2683" y="228"/>
                    <a:pt x="2683" y="228"/>
                  </a:cubicBezTo>
                  <a:cubicBezTo>
                    <a:pt x="2685" y="231"/>
                    <a:pt x="2685" y="231"/>
                    <a:pt x="2685" y="231"/>
                  </a:cubicBezTo>
                  <a:cubicBezTo>
                    <a:pt x="2686" y="232"/>
                    <a:pt x="2687" y="234"/>
                    <a:pt x="2688" y="236"/>
                  </a:cubicBezTo>
                  <a:cubicBezTo>
                    <a:pt x="2695" y="248"/>
                    <a:pt x="2701" y="262"/>
                    <a:pt x="2703" y="276"/>
                  </a:cubicBezTo>
                  <a:cubicBezTo>
                    <a:pt x="2705" y="284"/>
                    <a:pt x="2705" y="291"/>
                    <a:pt x="2705" y="298"/>
                  </a:cubicBezTo>
                  <a:cubicBezTo>
                    <a:pt x="2705" y="305"/>
                    <a:pt x="2704" y="313"/>
                    <a:pt x="2703" y="320"/>
                  </a:cubicBezTo>
                  <a:cubicBezTo>
                    <a:pt x="2700" y="334"/>
                    <a:pt x="2694" y="348"/>
                    <a:pt x="2686" y="361"/>
                  </a:cubicBezTo>
                  <a:cubicBezTo>
                    <a:pt x="2670" y="387"/>
                    <a:pt x="2648" y="408"/>
                    <a:pt x="2623" y="427"/>
                  </a:cubicBezTo>
                  <a:cubicBezTo>
                    <a:pt x="2620" y="429"/>
                    <a:pt x="2617" y="431"/>
                    <a:pt x="2614" y="434"/>
                  </a:cubicBezTo>
                  <a:cubicBezTo>
                    <a:pt x="2609" y="437"/>
                    <a:pt x="2609" y="437"/>
                    <a:pt x="2609" y="437"/>
                  </a:cubicBezTo>
                  <a:cubicBezTo>
                    <a:pt x="2604" y="440"/>
                    <a:pt x="2604" y="440"/>
                    <a:pt x="2604" y="440"/>
                  </a:cubicBezTo>
                  <a:cubicBezTo>
                    <a:pt x="2597" y="444"/>
                    <a:pt x="2591" y="448"/>
                    <a:pt x="2584" y="453"/>
                  </a:cubicBezTo>
                  <a:cubicBezTo>
                    <a:pt x="2571" y="461"/>
                    <a:pt x="2557" y="469"/>
                    <a:pt x="2544" y="476"/>
                  </a:cubicBezTo>
                  <a:cubicBezTo>
                    <a:pt x="2461" y="523"/>
                    <a:pt x="2461" y="523"/>
                    <a:pt x="2461" y="523"/>
                  </a:cubicBezTo>
                  <a:cubicBezTo>
                    <a:pt x="2433" y="538"/>
                    <a:pt x="2406" y="554"/>
                    <a:pt x="2380" y="572"/>
                  </a:cubicBezTo>
                  <a:cubicBezTo>
                    <a:pt x="2367" y="581"/>
                    <a:pt x="2354" y="591"/>
                    <a:pt x="2341" y="601"/>
                  </a:cubicBezTo>
                  <a:cubicBezTo>
                    <a:pt x="2329" y="611"/>
                    <a:pt x="2317" y="621"/>
                    <a:pt x="2305" y="633"/>
                  </a:cubicBezTo>
                  <a:cubicBezTo>
                    <a:pt x="2283" y="655"/>
                    <a:pt x="2263" y="681"/>
                    <a:pt x="2248" y="710"/>
                  </a:cubicBezTo>
                  <a:cubicBezTo>
                    <a:pt x="2233" y="738"/>
                    <a:pt x="2224" y="770"/>
                    <a:pt x="2220" y="801"/>
                  </a:cubicBezTo>
                  <a:cubicBezTo>
                    <a:pt x="2220" y="806"/>
                    <a:pt x="2219" y="809"/>
                    <a:pt x="2219" y="813"/>
                  </a:cubicBezTo>
                  <a:cubicBezTo>
                    <a:pt x="2219" y="819"/>
                    <a:pt x="2219" y="819"/>
                    <a:pt x="2219" y="819"/>
                  </a:cubicBezTo>
                  <a:cubicBezTo>
                    <a:pt x="2218" y="821"/>
                    <a:pt x="2218" y="823"/>
                    <a:pt x="2218" y="825"/>
                  </a:cubicBezTo>
                  <a:cubicBezTo>
                    <a:pt x="2218" y="837"/>
                    <a:pt x="2218" y="837"/>
                    <a:pt x="2218" y="837"/>
                  </a:cubicBezTo>
                  <a:cubicBezTo>
                    <a:pt x="2218" y="849"/>
                    <a:pt x="2218" y="849"/>
                    <a:pt x="2218" y="849"/>
                  </a:cubicBezTo>
                  <a:cubicBezTo>
                    <a:pt x="2219" y="855"/>
                    <a:pt x="2219" y="855"/>
                    <a:pt x="2219" y="855"/>
                  </a:cubicBezTo>
                  <a:cubicBezTo>
                    <a:pt x="2219" y="861"/>
                    <a:pt x="2219" y="861"/>
                    <a:pt x="2219" y="861"/>
                  </a:cubicBezTo>
                  <a:cubicBezTo>
                    <a:pt x="2220" y="873"/>
                    <a:pt x="2220" y="873"/>
                    <a:pt x="2220" y="873"/>
                  </a:cubicBezTo>
                  <a:cubicBezTo>
                    <a:pt x="2221" y="881"/>
                    <a:pt x="2222" y="889"/>
                    <a:pt x="2223" y="897"/>
                  </a:cubicBezTo>
                  <a:cubicBezTo>
                    <a:pt x="2226" y="913"/>
                    <a:pt x="2230" y="928"/>
                    <a:pt x="2234" y="944"/>
                  </a:cubicBezTo>
                  <a:cubicBezTo>
                    <a:pt x="2236" y="951"/>
                    <a:pt x="2238" y="959"/>
                    <a:pt x="2241" y="966"/>
                  </a:cubicBezTo>
                  <a:cubicBezTo>
                    <a:pt x="2245" y="978"/>
                    <a:pt x="2245" y="978"/>
                    <a:pt x="2245" y="978"/>
                  </a:cubicBezTo>
                  <a:cubicBezTo>
                    <a:pt x="2250" y="989"/>
                    <a:pt x="2250" y="989"/>
                    <a:pt x="2250" y="989"/>
                  </a:cubicBezTo>
                  <a:cubicBezTo>
                    <a:pt x="2251" y="992"/>
                    <a:pt x="2253" y="996"/>
                    <a:pt x="2255" y="1000"/>
                  </a:cubicBezTo>
                  <a:cubicBezTo>
                    <a:pt x="2260" y="1010"/>
                    <a:pt x="2260" y="1010"/>
                    <a:pt x="2260" y="1010"/>
                  </a:cubicBezTo>
                  <a:cubicBezTo>
                    <a:pt x="2263" y="1017"/>
                    <a:pt x="2267" y="1025"/>
                    <a:pt x="2271" y="1032"/>
                  </a:cubicBezTo>
                  <a:cubicBezTo>
                    <a:pt x="2278" y="1046"/>
                    <a:pt x="2287" y="1059"/>
                    <a:pt x="2296" y="1072"/>
                  </a:cubicBezTo>
                  <a:cubicBezTo>
                    <a:pt x="2305" y="1085"/>
                    <a:pt x="2315" y="1097"/>
                    <a:pt x="2326" y="1109"/>
                  </a:cubicBezTo>
                  <a:cubicBezTo>
                    <a:pt x="2331" y="1115"/>
                    <a:pt x="2337" y="1121"/>
                    <a:pt x="2343" y="1126"/>
                  </a:cubicBezTo>
                  <a:cubicBezTo>
                    <a:pt x="2350" y="1131"/>
                    <a:pt x="2357" y="1136"/>
                    <a:pt x="2365" y="1138"/>
                  </a:cubicBezTo>
                  <a:cubicBezTo>
                    <a:pt x="2372" y="1140"/>
                    <a:pt x="2372" y="1140"/>
                    <a:pt x="2372" y="1140"/>
                  </a:cubicBezTo>
                  <a:cubicBezTo>
                    <a:pt x="2369" y="1134"/>
                    <a:pt x="2369" y="1134"/>
                    <a:pt x="2369" y="1134"/>
                  </a:cubicBezTo>
                  <a:cubicBezTo>
                    <a:pt x="2353" y="1106"/>
                    <a:pt x="2339" y="1078"/>
                    <a:pt x="2328" y="1049"/>
                  </a:cubicBezTo>
                  <a:cubicBezTo>
                    <a:pt x="2317" y="1019"/>
                    <a:pt x="2310" y="989"/>
                    <a:pt x="2308" y="958"/>
                  </a:cubicBezTo>
                  <a:cubicBezTo>
                    <a:pt x="2306" y="927"/>
                    <a:pt x="2311" y="895"/>
                    <a:pt x="2324" y="866"/>
                  </a:cubicBezTo>
                  <a:cubicBezTo>
                    <a:pt x="2336" y="838"/>
                    <a:pt x="2354" y="812"/>
                    <a:pt x="2375" y="789"/>
                  </a:cubicBezTo>
                  <a:cubicBezTo>
                    <a:pt x="2386" y="777"/>
                    <a:pt x="2397" y="766"/>
                    <a:pt x="2409" y="756"/>
                  </a:cubicBezTo>
                  <a:cubicBezTo>
                    <a:pt x="2421" y="745"/>
                    <a:pt x="2433" y="735"/>
                    <a:pt x="2445" y="725"/>
                  </a:cubicBezTo>
                  <a:cubicBezTo>
                    <a:pt x="2470" y="706"/>
                    <a:pt x="2495" y="688"/>
                    <a:pt x="2522" y="672"/>
                  </a:cubicBezTo>
                  <a:cubicBezTo>
                    <a:pt x="2549" y="655"/>
                    <a:pt x="2577" y="640"/>
                    <a:pt x="2605" y="626"/>
                  </a:cubicBezTo>
                  <a:cubicBezTo>
                    <a:pt x="2633" y="611"/>
                    <a:pt x="2661" y="597"/>
                    <a:pt x="2688" y="582"/>
                  </a:cubicBezTo>
                  <a:cubicBezTo>
                    <a:pt x="2716" y="567"/>
                    <a:pt x="2743" y="551"/>
                    <a:pt x="2769" y="533"/>
                  </a:cubicBezTo>
                  <a:cubicBezTo>
                    <a:pt x="2795" y="515"/>
                    <a:pt x="2820" y="496"/>
                    <a:pt x="2843" y="474"/>
                  </a:cubicBezTo>
                  <a:cubicBezTo>
                    <a:pt x="2849" y="469"/>
                    <a:pt x="2854" y="463"/>
                    <a:pt x="2860" y="458"/>
                  </a:cubicBezTo>
                  <a:cubicBezTo>
                    <a:pt x="2865" y="452"/>
                    <a:pt x="2871" y="447"/>
                    <a:pt x="2876" y="441"/>
                  </a:cubicBezTo>
                  <a:cubicBezTo>
                    <a:pt x="2879" y="438"/>
                    <a:pt x="2881" y="435"/>
                    <a:pt x="2884" y="432"/>
                  </a:cubicBezTo>
                  <a:cubicBezTo>
                    <a:pt x="2891" y="422"/>
                    <a:pt x="2891" y="422"/>
                    <a:pt x="2891" y="422"/>
                  </a:cubicBezTo>
                  <a:cubicBezTo>
                    <a:pt x="2894" y="417"/>
                    <a:pt x="2894" y="417"/>
                    <a:pt x="2894" y="417"/>
                  </a:cubicBezTo>
                  <a:cubicBezTo>
                    <a:pt x="2895" y="416"/>
                    <a:pt x="2896" y="414"/>
                    <a:pt x="2898" y="412"/>
                  </a:cubicBezTo>
                  <a:cubicBezTo>
                    <a:pt x="2904" y="403"/>
                    <a:pt x="2904" y="403"/>
                    <a:pt x="2904" y="403"/>
                  </a:cubicBezTo>
                  <a:cubicBezTo>
                    <a:pt x="2920" y="376"/>
                    <a:pt x="2931" y="346"/>
                    <a:pt x="2938" y="315"/>
                  </a:cubicBezTo>
                  <a:cubicBezTo>
                    <a:pt x="2939" y="311"/>
                    <a:pt x="2939" y="307"/>
                    <a:pt x="2940" y="303"/>
                  </a:cubicBezTo>
                  <a:cubicBezTo>
                    <a:pt x="2941" y="291"/>
                    <a:pt x="2941" y="291"/>
                    <a:pt x="2941" y="291"/>
                  </a:cubicBezTo>
                  <a:cubicBezTo>
                    <a:pt x="2942" y="280"/>
                    <a:pt x="2942" y="280"/>
                    <a:pt x="2942" y="280"/>
                  </a:cubicBezTo>
                  <a:cubicBezTo>
                    <a:pt x="2942" y="276"/>
                    <a:pt x="2943" y="272"/>
                    <a:pt x="2943" y="268"/>
                  </a:cubicBezTo>
                  <a:lnTo>
                    <a:pt x="2942" y="256"/>
                  </a:lnTo>
                  <a:close/>
                  <a:moveTo>
                    <a:pt x="13" y="117"/>
                  </a:moveTo>
                  <a:cubicBezTo>
                    <a:pt x="13" y="117"/>
                    <a:pt x="13" y="117"/>
                    <a:pt x="13" y="117"/>
                  </a:cubicBezTo>
                  <a:cubicBezTo>
                    <a:pt x="13" y="117"/>
                    <a:pt x="13" y="117"/>
                    <a:pt x="13" y="117"/>
                  </a:cubicBezTo>
                  <a:close/>
                  <a:moveTo>
                    <a:pt x="835" y="1436"/>
                  </a:moveTo>
                  <a:cubicBezTo>
                    <a:pt x="835" y="1436"/>
                    <a:pt x="835" y="1436"/>
                    <a:pt x="835" y="1436"/>
                  </a:cubicBezTo>
                  <a:cubicBezTo>
                    <a:pt x="835" y="1436"/>
                    <a:pt x="835" y="1436"/>
                    <a:pt x="835" y="1436"/>
                  </a:cubicBezTo>
                  <a:cubicBezTo>
                    <a:pt x="835" y="1436"/>
                    <a:pt x="835" y="1436"/>
                    <a:pt x="835" y="1436"/>
                  </a:cubicBezTo>
                  <a:close/>
                  <a:moveTo>
                    <a:pt x="836" y="1438"/>
                  </a:moveTo>
                  <a:cubicBezTo>
                    <a:pt x="836" y="1438"/>
                    <a:pt x="836" y="1437"/>
                    <a:pt x="836" y="1437"/>
                  </a:cubicBezTo>
                  <a:cubicBezTo>
                    <a:pt x="836" y="1436"/>
                    <a:pt x="836" y="1436"/>
                    <a:pt x="836" y="1436"/>
                  </a:cubicBezTo>
                  <a:cubicBezTo>
                    <a:pt x="836" y="1436"/>
                    <a:pt x="836" y="1436"/>
                    <a:pt x="836" y="1436"/>
                  </a:cubicBezTo>
                  <a:cubicBezTo>
                    <a:pt x="836" y="1436"/>
                    <a:pt x="836" y="1436"/>
                    <a:pt x="836" y="1436"/>
                  </a:cubicBezTo>
                  <a:cubicBezTo>
                    <a:pt x="836" y="1436"/>
                    <a:pt x="836" y="1436"/>
                    <a:pt x="836" y="1437"/>
                  </a:cubicBezTo>
                  <a:cubicBezTo>
                    <a:pt x="836" y="1437"/>
                    <a:pt x="836" y="1437"/>
                    <a:pt x="836" y="1438"/>
                  </a:cubicBezTo>
                  <a:close/>
                  <a:moveTo>
                    <a:pt x="263" y="427"/>
                  </a:moveTo>
                  <a:cubicBezTo>
                    <a:pt x="263" y="426"/>
                    <a:pt x="263" y="426"/>
                    <a:pt x="263" y="426"/>
                  </a:cubicBezTo>
                  <a:cubicBezTo>
                    <a:pt x="263" y="424"/>
                    <a:pt x="263" y="424"/>
                    <a:pt x="263" y="424"/>
                  </a:cubicBezTo>
                  <a:cubicBezTo>
                    <a:pt x="264" y="422"/>
                    <a:pt x="264" y="424"/>
                    <a:pt x="263" y="427"/>
                  </a:cubicBezTo>
                  <a:close/>
                  <a:moveTo>
                    <a:pt x="226" y="445"/>
                  </a:moveTo>
                  <a:cubicBezTo>
                    <a:pt x="227" y="446"/>
                    <a:pt x="227" y="446"/>
                    <a:pt x="227" y="446"/>
                  </a:cubicBezTo>
                  <a:cubicBezTo>
                    <a:pt x="223" y="444"/>
                    <a:pt x="227" y="445"/>
                    <a:pt x="226" y="4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 name="Freeform 15">
              <a:extLst>
                <a:ext uri="{FF2B5EF4-FFF2-40B4-BE49-F238E27FC236}">
                  <a16:creationId xmlns:a16="http://schemas.microsoft.com/office/drawing/2014/main" id="{CBAC384B-BD3C-4502-A35F-1E804A1B7D68}"/>
                </a:ext>
              </a:extLst>
            </p:cNvPr>
            <p:cNvSpPr>
              <a:spLocks/>
            </p:cNvSpPr>
            <p:nvPr/>
          </p:nvSpPr>
          <p:spPr bwMode="auto">
            <a:xfrm>
              <a:off x="-231775" y="3778250"/>
              <a:ext cx="1789113" cy="387350"/>
            </a:xfrm>
            <a:custGeom>
              <a:avLst/>
              <a:gdLst>
                <a:gd name="T0" fmla="*/ 1421 w 1459"/>
                <a:gd name="T1" fmla="*/ 148 h 316"/>
                <a:gd name="T2" fmla="*/ 1361 w 1459"/>
                <a:gd name="T3" fmla="*/ 184 h 316"/>
                <a:gd name="T4" fmla="*/ 1075 w 1459"/>
                <a:gd name="T5" fmla="*/ 266 h 316"/>
                <a:gd name="T6" fmla="*/ 1038 w 1459"/>
                <a:gd name="T7" fmla="*/ 272 h 316"/>
                <a:gd name="T8" fmla="*/ 975 w 1459"/>
                <a:gd name="T9" fmla="*/ 281 h 316"/>
                <a:gd name="T10" fmla="*/ 826 w 1459"/>
                <a:gd name="T11" fmla="*/ 292 h 316"/>
                <a:gd name="T12" fmla="*/ 681 w 1459"/>
                <a:gd name="T13" fmla="*/ 293 h 316"/>
                <a:gd name="T14" fmla="*/ 543 w 1459"/>
                <a:gd name="T15" fmla="*/ 286 h 316"/>
                <a:gd name="T16" fmla="*/ 499 w 1459"/>
                <a:gd name="T17" fmla="*/ 283 h 316"/>
                <a:gd name="T18" fmla="*/ 414 w 1459"/>
                <a:gd name="T19" fmla="*/ 275 h 316"/>
                <a:gd name="T20" fmla="*/ 263 w 1459"/>
                <a:gd name="T21" fmla="*/ 258 h 316"/>
                <a:gd name="T22" fmla="*/ 92 w 1459"/>
                <a:gd name="T23" fmla="*/ 234 h 316"/>
                <a:gd name="T24" fmla="*/ 24 w 1459"/>
                <a:gd name="T25" fmla="*/ 226 h 316"/>
                <a:gd name="T26" fmla="*/ 197 w 1459"/>
                <a:gd name="T27" fmla="*/ 258 h 316"/>
                <a:gd name="T28" fmla="*/ 334 w 1459"/>
                <a:gd name="T29" fmla="*/ 280 h 316"/>
                <a:gd name="T30" fmla="*/ 454 w 1459"/>
                <a:gd name="T31" fmla="*/ 296 h 316"/>
                <a:gd name="T32" fmla="*/ 519 w 1459"/>
                <a:gd name="T33" fmla="*/ 303 h 316"/>
                <a:gd name="T34" fmla="*/ 586 w 1459"/>
                <a:gd name="T35" fmla="*/ 309 h 316"/>
                <a:gd name="T36" fmla="*/ 777 w 1459"/>
                <a:gd name="T37" fmla="*/ 316 h 316"/>
                <a:gd name="T38" fmla="*/ 978 w 1459"/>
                <a:gd name="T39" fmla="*/ 304 h 316"/>
                <a:gd name="T40" fmla="*/ 1041 w 1459"/>
                <a:gd name="T41" fmla="*/ 296 h 316"/>
                <a:gd name="T42" fmla="*/ 1079 w 1459"/>
                <a:gd name="T43" fmla="*/ 289 h 316"/>
                <a:gd name="T44" fmla="*/ 1370 w 1459"/>
                <a:gd name="T45" fmla="*/ 204 h 316"/>
                <a:gd name="T46" fmla="*/ 1435 w 1459"/>
                <a:gd name="T47" fmla="*/ 164 h 316"/>
                <a:gd name="T48" fmla="*/ 1458 w 1459"/>
                <a:gd name="T49" fmla="*/ 129 h 316"/>
                <a:gd name="T50" fmla="*/ 1444 w 1459"/>
                <a:gd name="T51" fmla="*/ 88 h 316"/>
                <a:gd name="T52" fmla="*/ 1437 w 1459"/>
                <a:gd name="T53" fmla="*/ 81 h 316"/>
                <a:gd name="T54" fmla="*/ 1434 w 1459"/>
                <a:gd name="T55" fmla="*/ 78 h 316"/>
                <a:gd name="T56" fmla="*/ 1432 w 1459"/>
                <a:gd name="T57" fmla="*/ 77 h 316"/>
                <a:gd name="T58" fmla="*/ 1425 w 1459"/>
                <a:gd name="T59" fmla="*/ 71 h 316"/>
                <a:gd name="T60" fmla="*/ 1414 w 1459"/>
                <a:gd name="T61" fmla="*/ 65 h 316"/>
                <a:gd name="T62" fmla="*/ 1316 w 1459"/>
                <a:gd name="T63" fmla="*/ 30 h 316"/>
                <a:gd name="T64" fmla="*/ 1191 w 1459"/>
                <a:gd name="T65" fmla="*/ 14 h 316"/>
                <a:gd name="T66" fmla="*/ 1080 w 1459"/>
                <a:gd name="T67" fmla="*/ 5 h 316"/>
                <a:gd name="T68" fmla="*/ 956 w 1459"/>
                <a:gd name="T69" fmla="*/ 0 h 316"/>
                <a:gd name="T70" fmla="*/ 838 w 1459"/>
                <a:gd name="T71" fmla="*/ 3 h 316"/>
                <a:gd name="T72" fmla="*/ 907 w 1459"/>
                <a:gd name="T73" fmla="*/ 5 h 316"/>
                <a:gd name="T74" fmla="*/ 1014 w 1459"/>
                <a:gd name="T75" fmla="*/ 11 h 316"/>
                <a:gd name="T76" fmla="*/ 1151 w 1459"/>
                <a:gd name="T77" fmla="*/ 24 h 316"/>
                <a:gd name="T78" fmla="*/ 1230 w 1459"/>
                <a:gd name="T79" fmla="*/ 34 h 316"/>
                <a:gd name="T80" fmla="*/ 1395 w 1459"/>
                <a:gd name="T81" fmla="*/ 76 h 316"/>
                <a:gd name="T82" fmla="*/ 1409 w 1459"/>
                <a:gd name="T83" fmla="*/ 85 h 316"/>
                <a:gd name="T84" fmla="*/ 1417 w 1459"/>
                <a:gd name="T85" fmla="*/ 91 h 316"/>
                <a:gd name="T86" fmla="*/ 1420 w 1459"/>
                <a:gd name="T87" fmla="*/ 93 h 316"/>
                <a:gd name="T88" fmla="*/ 1420 w 1459"/>
                <a:gd name="T89" fmla="*/ 93 h 316"/>
                <a:gd name="T90" fmla="*/ 1424 w 1459"/>
                <a:gd name="T91" fmla="*/ 96 h 316"/>
                <a:gd name="T92" fmla="*/ 1429 w 1459"/>
                <a:gd name="T93" fmla="*/ 101 h 316"/>
                <a:gd name="T94" fmla="*/ 1437 w 1459"/>
                <a:gd name="T95" fmla="*/ 125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59" h="316">
                  <a:moveTo>
                    <a:pt x="1434" y="133"/>
                  </a:moveTo>
                  <a:cubicBezTo>
                    <a:pt x="1431" y="138"/>
                    <a:pt x="1426" y="144"/>
                    <a:pt x="1421" y="148"/>
                  </a:cubicBezTo>
                  <a:cubicBezTo>
                    <a:pt x="1415" y="153"/>
                    <a:pt x="1409" y="158"/>
                    <a:pt x="1403" y="162"/>
                  </a:cubicBezTo>
                  <a:cubicBezTo>
                    <a:pt x="1390" y="170"/>
                    <a:pt x="1376" y="177"/>
                    <a:pt x="1361" y="184"/>
                  </a:cubicBezTo>
                  <a:cubicBezTo>
                    <a:pt x="1332" y="197"/>
                    <a:pt x="1301" y="207"/>
                    <a:pt x="1270" y="217"/>
                  </a:cubicBezTo>
                  <a:cubicBezTo>
                    <a:pt x="1206" y="237"/>
                    <a:pt x="1141" y="253"/>
                    <a:pt x="1075" y="266"/>
                  </a:cubicBezTo>
                  <a:cubicBezTo>
                    <a:pt x="1066" y="267"/>
                    <a:pt x="1058" y="269"/>
                    <a:pt x="1050" y="270"/>
                  </a:cubicBezTo>
                  <a:cubicBezTo>
                    <a:pt x="1046" y="271"/>
                    <a:pt x="1041" y="272"/>
                    <a:pt x="1038" y="272"/>
                  </a:cubicBezTo>
                  <a:cubicBezTo>
                    <a:pt x="1025" y="274"/>
                    <a:pt x="1025" y="274"/>
                    <a:pt x="1025" y="274"/>
                  </a:cubicBezTo>
                  <a:cubicBezTo>
                    <a:pt x="1009" y="276"/>
                    <a:pt x="992" y="279"/>
                    <a:pt x="975" y="281"/>
                  </a:cubicBezTo>
                  <a:cubicBezTo>
                    <a:pt x="942" y="284"/>
                    <a:pt x="909" y="288"/>
                    <a:pt x="876" y="289"/>
                  </a:cubicBezTo>
                  <a:cubicBezTo>
                    <a:pt x="859" y="290"/>
                    <a:pt x="843" y="291"/>
                    <a:pt x="826" y="292"/>
                  </a:cubicBezTo>
                  <a:cubicBezTo>
                    <a:pt x="810" y="292"/>
                    <a:pt x="793" y="293"/>
                    <a:pt x="777" y="293"/>
                  </a:cubicBezTo>
                  <a:cubicBezTo>
                    <a:pt x="745" y="293"/>
                    <a:pt x="712" y="294"/>
                    <a:pt x="681" y="293"/>
                  </a:cubicBezTo>
                  <a:cubicBezTo>
                    <a:pt x="649" y="292"/>
                    <a:pt x="618" y="290"/>
                    <a:pt x="588" y="289"/>
                  </a:cubicBezTo>
                  <a:cubicBezTo>
                    <a:pt x="572" y="289"/>
                    <a:pt x="557" y="287"/>
                    <a:pt x="543" y="286"/>
                  </a:cubicBezTo>
                  <a:cubicBezTo>
                    <a:pt x="535" y="286"/>
                    <a:pt x="528" y="286"/>
                    <a:pt x="520" y="285"/>
                  </a:cubicBezTo>
                  <a:cubicBezTo>
                    <a:pt x="513" y="284"/>
                    <a:pt x="506" y="284"/>
                    <a:pt x="499" y="283"/>
                  </a:cubicBezTo>
                  <a:cubicBezTo>
                    <a:pt x="484" y="282"/>
                    <a:pt x="470" y="281"/>
                    <a:pt x="456" y="280"/>
                  </a:cubicBezTo>
                  <a:cubicBezTo>
                    <a:pt x="442" y="278"/>
                    <a:pt x="428" y="277"/>
                    <a:pt x="414" y="275"/>
                  </a:cubicBezTo>
                  <a:cubicBezTo>
                    <a:pt x="387" y="273"/>
                    <a:pt x="361" y="270"/>
                    <a:pt x="336" y="267"/>
                  </a:cubicBezTo>
                  <a:cubicBezTo>
                    <a:pt x="310" y="264"/>
                    <a:pt x="286" y="261"/>
                    <a:pt x="263" y="258"/>
                  </a:cubicBezTo>
                  <a:cubicBezTo>
                    <a:pt x="240" y="255"/>
                    <a:pt x="219" y="252"/>
                    <a:pt x="198" y="249"/>
                  </a:cubicBezTo>
                  <a:cubicBezTo>
                    <a:pt x="157" y="243"/>
                    <a:pt x="122" y="238"/>
                    <a:pt x="92" y="234"/>
                  </a:cubicBezTo>
                  <a:cubicBezTo>
                    <a:pt x="34" y="226"/>
                    <a:pt x="0" y="221"/>
                    <a:pt x="0" y="221"/>
                  </a:cubicBezTo>
                  <a:cubicBezTo>
                    <a:pt x="0" y="221"/>
                    <a:pt x="8" y="222"/>
                    <a:pt x="24" y="226"/>
                  </a:cubicBezTo>
                  <a:cubicBezTo>
                    <a:pt x="40" y="229"/>
                    <a:pt x="62" y="233"/>
                    <a:pt x="92" y="239"/>
                  </a:cubicBezTo>
                  <a:cubicBezTo>
                    <a:pt x="121" y="244"/>
                    <a:pt x="156" y="251"/>
                    <a:pt x="197" y="258"/>
                  </a:cubicBezTo>
                  <a:cubicBezTo>
                    <a:pt x="217" y="262"/>
                    <a:pt x="239" y="265"/>
                    <a:pt x="262" y="269"/>
                  </a:cubicBezTo>
                  <a:cubicBezTo>
                    <a:pt x="285" y="273"/>
                    <a:pt x="309" y="277"/>
                    <a:pt x="334" y="280"/>
                  </a:cubicBezTo>
                  <a:cubicBezTo>
                    <a:pt x="359" y="284"/>
                    <a:pt x="385" y="288"/>
                    <a:pt x="412" y="291"/>
                  </a:cubicBezTo>
                  <a:cubicBezTo>
                    <a:pt x="426" y="293"/>
                    <a:pt x="440" y="295"/>
                    <a:pt x="454" y="296"/>
                  </a:cubicBezTo>
                  <a:cubicBezTo>
                    <a:pt x="468" y="298"/>
                    <a:pt x="482" y="299"/>
                    <a:pt x="497" y="301"/>
                  </a:cubicBezTo>
                  <a:cubicBezTo>
                    <a:pt x="504" y="302"/>
                    <a:pt x="512" y="303"/>
                    <a:pt x="519" y="303"/>
                  </a:cubicBezTo>
                  <a:cubicBezTo>
                    <a:pt x="526" y="304"/>
                    <a:pt x="534" y="305"/>
                    <a:pt x="541" y="305"/>
                  </a:cubicBezTo>
                  <a:cubicBezTo>
                    <a:pt x="556" y="306"/>
                    <a:pt x="571" y="308"/>
                    <a:pt x="586" y="309"/>
                  </a:cubicBezTo>
                  <a:cubicBezTo>
                    <a:pt x="617" y="311"/>
                    <a:pt x="648" y="313"/>
                    <a:pt x="680" y="314"/>
                  </a:cubicBezTo>
                  <a:cubicBezTo>
                    <a:pt x="712" y="315"/>
                    <a:pt x="745" y="315"/>
                    <a:pt x="777" y="316"/>
                  </a:cubicBezTo>
                  <a:cubicBezTo>
                    <a:pt x="810" y="315"/>
                    <a:pt x="843" y="315"/>
                    <a:pt x="877" y="312"/>
                  </a:cubicBezTo>
                  <a:cubicBezTo>
                    <a:pt x="910" y="311"/>
                    <a:pt x="944" y="307"/>
                    <a:pt x="978" y="304"/>
                  </a:cubicBezTo>
                  <a:cubicBezTo>
                    <a:pt x="995" y="302"/>
                    <a:pt x="1012" y="300"/>
                    <a:pt x="1028" y="298"/>
                  </a:cubicBezTo>
                  <a:cubicBezTo>
                    <a:pt x="1041" y="296"/>
                    <a:pt x="1041" y="296"/>
                    <a:pt x="1041" y="296"/>
                  </a:cubicBezTo>
                  <a:cubicBezTo>
                    <a:pt x="1046" y="295"/>
                    <a:pt x="1050" y="295"/>
                    <a:pt x="1054" y="294"/>
                  </a:cubicBezTo>
                  <a:cubicBezTo>
                    <a:pt x="1063" y="292"/>
                    <a:pt x="1071" y="291"/>
                    <a:pt x="1079" y="289"/>
                  </a:cubicBezTo>
                  <a:cubicBezTo>
                    <a:pt x="1146" y="276"/>
                    <a:pt x="1212" y="260"/>
                    <a:pt x="1277" y="240"/>
                  </a:cubicBezTo>
                  <a:cubicBezTo>
                    <a:pt x="1309" y="229"/>
                    <a:pt x="1340" y="218"/>
                    <a:pt x="1370" y="204"/>
                  </a:cubicBezTo>
                  <a:cubicBezTo>
                    <a:pt x="1386" y="197"/>
                    <a:pt x="1400" y="189"/>
                    <a:pt x="1415" y="180"/>
                  </a:cubicBezTo>
                  <a:cubicBezTo>
                    <a:pt x="1422" y="175"/>
                    <a:pt x="1429" y="170"/>
                    <a:pt x="1435" y="164"/>
                  </a:cubicBezTo>
                  <a:cubicBezTo>
                    <a:pt x="1442" y="158"/>
                    <a:pt x="1448" y="151"/>
                    <a:pt x="1452" y="143"/>
                  </a:cubicBezTo>
                  <a:cubicBezTo>
                    <a:pt x="1455" y="139"/>
                    <a:pt x="1456" y="134"/>
                    <a:pt x="1458" y="129"/>
                  </a:cubicBezTo>
                  <a:cubicBezTo>
                    <a:pt x="1458" y="124"/>
                    <a:pt x="1459" y="118"/>
                    <a:pt x="1458" y="113"/>
                  </a:cubicBezTo>
                  <a:cubicBezTo>
                    <a:pt x="1456" y="103"/>
                    <a:pt x="1450" y="94"/>
                    <a:pt x="1444" y="88"/>
                  </a:cubicBezTo>
                  <a:cubicBezTo>
                    <a:pt x="1443" y="86"/>
                    <a:pt x="1441" y="84"/>
                    <a:pt x="1439" y="83"/>
                  </a:cubicBezTo>
                  <a:cubicBezTo>
                    <a:pt x="1438" y="82"/>
                    <a:pt x="1438" y="81"/>
                    <a:pt x="1437" y="81"/>
                  </a:cubicBezTo>
                  <a:cubicBezTo>
                    <a:pt x="1435" y="79"/>
                    <a:pt x="1435" y="79"/>
                    <a:pt x="1435" y="79"/>
                  </a:cubicBezTo>
                  <a:cubicBezTo>
                    <a:pt x="1434" y="78"/>
                    <a:pt x="1434" y="78"/>
                    <a:pt x="1434" y="78"/>
                  </a:cubicBezTo>
                  <a:cubicBezTo>
                    <a:pt x="1433" y="77"/>
                    <a:pt x="1433" y="77"/>
                    <a:pt x="1433" y="77"/>
                  </a:cubicBezTo>
                  <a:cubicBezTo>
                    <a:pt x="1433" y="77"/>
                    <a:pt x="1432" y="77"/>
                    <a:pt x="1432" y="77"/>
                  </a:cubicBezTo>
                  <a:cubicBezTo>
                    <a:pt x="1430" y="75"/>
                    <a:pt x="1430" y="75"/>
                    <a:pt x="1430" y="75"/>
                  </a:cubicBezTo>
                  <a:cubicBezTo>
                    <a:pt x="1425" y="71"/>
                    <a:pt x="1425" y="71"/>
                    <a:pt x="1425" y="71"/>
                  </a:cubicBezTo>
                  <a:cubicBezTo>
                    <a:pt x="1420" y="68"/>
                    <a:pt x="1420" y="68"/>
                    <a:pt x="1420" y="68"/>
                  </a:cubicBezTo>
                  <a:cubicBezTo>
                    <a:pt x="1414" y="65"/>
                    <a:pt x="1414" y="65"/>
                    <a:pt x="1414" y="65"/>
                  </a:cubicBezTo>
                  <a:cubicBezTo>
                    <a:pt x="1411" y="63"/>
                    <a:pt x="1407" y="60"/>
                    <a:pt x="1404" y="59"/>
                  </a:cubicBezTo>
                  <a:cubicBezTo>
                    <a:pt x="1375" y="44"/>
                    <a:pt x="1345" y="36"/>
                    <a:pt x="1316" y="30"/>
                  </a:cubicBezTo>
                  <a:cubicBezTo>
                    <a:pt x="1287" y="24"/>
                    <a:pt x="1259" y="21"/>
                    <a:pt x="1232" y="18"/>
                  </a:cubicBezTo>
                  <a:cubicBezTo>
                    <a:pt x="1218" y="16"/>
                    <a:pt x="1205" y="15"/>
                    <a:pt x="1191" y="14"/>
                  </a:cubicBezTo>
                  <a:cubicBezTo>
                    <a:pt x="1178" y="13"/>
                    <a:pt x="1165" y="12"/>
                    <a:pt x="1153" y="11"/>
                  </a:cubicBezTo>
                  <a:cubicBezTo>
                    <a:pt x="1127" y="9"/>
                    <a:pt x="1103" y="6"/>
                    <a:pt x="1080" y="5"/>
                  </a:cubicBezTo>
                  <a:cubicBezTo>
                    <a:pt x="1057" y="4"/>
                    <a:pt x="1035" y="3"/>
                    <a:pt x="1014" y="2"/>
                  </a:cubicBezTo>
                  <a:cubicBezTo>
                    <a:pt x="993" y="0"/>
                    <a:pt x="974" y="0"/>
                    <a:pt x="956" y="0"/>
                  </a:cubicBezTo>
                  <a:cubicBezTo>
                    <a:pt x="938" y="0"/>
                    <a:pt x="922" y="0"/>
                    <a:pt x="907" y="0"/>
                  </a:cubicBezTo>
                  <a:cubicBezTo>
                    <a:pt x="877" y="1"/>
                    <a:pt x="854" y="2"/>
                    <a:pt x="838" y="3"/>
                  </a:cubicBezTo>
                  <a:cubicBezTo>
                    <a:pt x="822" y="3"/>
                    <a:pt x="814" y="4"/>
                    <a:pt x="814" y="4"/>
                  </a:cubicBezTo>
                  <a:cubicBezTo>
                    <a:pt x="814" y="4"/>
                    <a:pt x="848" y="4"/>
                    <a:pt x="907" y="5"/>
                  </a:cubicBezTo>
                  <a:cubicBezTo>
                    <a:pt x="922" y="6"/>
                    <a:pt x="938" y="6"/>
                    <a:pt x="956" y="7"/>
                  </a:cubicBezTo>
                  <a:cubicBezTo>
                    <a:pt x="974" y="8"/>
                    <a:pt x="993" y="9"/>
                    <a:pt x="1014" y="11"/>
                  </a:cubicBezTo>
                  <a:cubicBezTo>
                    <a:pt x="1034" y="13"/>
                    <a:pt x="1056" y="14"/>
                    <a:pt x="1079" y="16"/>
                  </a:cubicBezTo>
                  <a:cubicBezTo>
                    <a:pt x="1102" y="19"/>
                    <a:pt x="1126" y="22"/>
                    <a:pt x="1151" y="24"/>
                  </a:cubicBezTo>
                  <a:cubicBezTo>
                    <a:pt x="1164" y="26"/>
                    <a:pt x="1177" y="27"/>
                    <a:pt x="1190" y="29"/>
                  </a:cubicBezTo>
                  <a:cubicBezTo>
                    <a:pt x="1203" y="30"/>
                    <a:pt x="1216" y="32"/>
                    <a:pt x="1230" y="34"/>
                  </a:cubicBezTo>
                  <a:cubicBezTo>
                    <a:pt x="1257" y="37"/>
                    <a:pt x="1285" y="41"/>
                    <a:pt x="1313" y="48"/>
                  </a:cubicBezTo>
                  <a:cubicBezTo>
                    <a:pt x="1341" y="54"/>
                    <a:pt x="1369" y="63"/>
                    <a:pt x="1395" y="76"/>
                  </a:cubicBezTo>
                  <a:cubicBezTo>
                    <a:pt x="1398" y="78"/>
                    <a:pt x="1401" y="80"/>
                    <a:pt x="1404" y="82"/>
                  </a:cubicBezTo>
                  <a:cubicBezTo>
                    <a:pt x="1409" y="85"/>
                    <a:pt x="1409" y="85"/>
                    <a:pt x="1409" y="85"/>
                  </a:cubicBezTo>
                  <a:cubicBezTo>
                    <a:pt x="1413" y="88"/>
                    <a:pt x="1413" y="88"/>
                    <a:pt x="1413" y="88"/>
                  </a:cubicBezTo>
                  <a:cubicBezTo>
                    <a:pt x="1417" y="91"/>
                    <a:pt x="1417" y="91"/>
                    <a:pt x="1417" y="91"/>
                  </a:cubicBezTo>
                  <a:cubicBezTo>
                    <a:pt x="1420" y="93"/>
                    <a:pt x="1420" y="93"/>
                    <a:pt x="1420" y="93"/>
                  </a:cubicBezTo>
                  <a:cubicBezTo>
                    <a:pt x="1420" y="93"/>
                    <a:pt x="1420" y="93"/>
                    <a:pt x="1420" y="93"/>
                  </a:cubicBezTo>
                  <a:cubicBezTo>
                    <a:pt x="1420" y="93"/>
                    <a:pt x="1420" y="93"/>
                    <a:pt x="1420" y="93"/>
                  </a:cubicBezTo>
                  <a:cubicBezTo>
                    <a:pt x="1420" y="93"/>
                    <a:pt x="1420" y="93"/>
                    <a:pt x="1420" y="93"/>
                  </a:cubicBezTo>
                  <a:cubicBezTo>
                    <a:pt x="1421" y="94"/>
                    <a:pt x="1421" y="94"/>
                    <a:pt x="1421" y="94"/>
                  </a:cubicBezTo>
                  <a:cubicBezTo>
                    <a:pt x="1424" y="96"/>
                    <a:pt x="1424" y="96"/>
                    <a:pt x="1424" y="96"/>
                  </a:cubicBezTo>
                  <a:cubicBezTo>
                    <a:pt x="1424" y="97"/>
                    <a:pt x="1425" y="97"/>
                    <a:pt x="1426" y="98"/>
                  </a:cubicBezTo>
                  <a:cubicBezTo>
                    <a:pt x="1427" y="99"/>
                    <a:pt x="1428" y="100"/>
                    <a:pt x="1429" y="101"/>
                  </a:cubicBezTo>
                  <a:cubicBezTo>
                    <a:pt x="1433" y="106"/>
                    <a:pt x="1436" y="112"/>
                    <a:pt x="1437" y="117"/>
                  </a:cubicBezTo>
                  <a:cubicBezTo>
                    <a:pt x="1438" y="120"/>
                    <a:pt x="1437" y="122"/>
                    <a:pt x="1437" y="125"/>
                  </a:cubicBezTo>
                  <a:cubicBezTo>
                    <a:pt x="1436" y="127"/>
                    <a:pt x="1435" y="130"/>
                    <a:pt x="1434"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Freeform 16">
              <a:extLst>
                <a:ext uri="{FF2B5EF4-FFF2-40B4-BE49-F238E27FC236}">
                  <a16:creationId xmlns:a16="http://schemas.microsoft.com/office/drawing/2014/main" id="{C7623195-381B-41E8-80AC-6AADE2866C90}"/>
                </a:ext>
              </a:extLst>
            </p:cNvPr>
            <p:cNvSpPr>
              <a:spLocks/>
            </p:cNvSpPr>
            <p:nvPr/>
          </p:nvSpPr>
          <p:spPr bwMode="auto">
            <a:xfrm>
              <a:off x="47625" y="2198688"/>
              <a:ext cx="768350" cy="1173163"/>
            </a:xfrm>
            <a:custGeom>
              <a:avLst/>
              <a:gdLst>
                <a:gd name="T0" fmla="*/ 203 w 627"/>
                <a:gd name="T1" fmla="*/ 188 h 956"/>
                <a:gd name="T2" fmla="*/ 271 w 627"/>
                <a:gd name="T3" fmla="*/ 479 h 956"/>
                <a:gd name="T4" fmla="*/ 284 w 627"/>
                <a:gd name="T5" fmla="*/ 650 h 956"/>
                <a:gd name="T6" fmla="*/ 295 w 627"/>
                <a:gd name="T7" fmla="*/ 727 h 956"/>
                <a:gd name="T8" fmla="*/ 305 w 627"/>
                <a:gd name="T9" fmla="*/ 764 h 956"/>
                <a:gd name="T10" fmla="*/ 349 w 627"/>
                <a:gd name="T11" fmla="*/ 852 h 956"/>
                <a:gd name="T12" fmla="*/ 512 w 627"/>
                <a:gd name="T13" fmla="*/ 950 h 956"/>
                <a:gd name="T14" fmla="*/ 551 w 627"/>
                <a:gd name="T15" fmla="*/ 950 h 956"/>
                <a:gd name="T16" fmla="*/ 412 w 627"/>
                <a:gd name="T17" fmla="*/ 897 h 956"/>
                <a:gd name="T18" fmla="*/ 326 w 627"/>
                <a:gd name="T19" fmla="*/ 768 h 956"/>
                <a:gd name="T20" fmla="*/ 317 w 627"/>
                <a:gd name="T21" fmla="*/ 732 h 956"/>
                <a:gd name="T22" fmla="*/ 309 w 627"/>
                <a:gd name="T23" fmla="*/ 667 h 956"/>
                <a:gd name="T24" fmla="*/ 303 w 627"/>
                <a:gd name="T25" fmla="*/ 553 h 956"/>
                <a:gd name="T26" fmla="*/ 260 w 627"/>
                <a:gd name="T27" fmla="*/ 248 h 956"/>
                <a:gd name="T28" fmla="*/ 167 w 627"/>
                <a:gd name="T29" fmla="*/ 82 h 956"/>
                <a:gd name="T30" fmla="*/ 220 w 627"/>
                <a:gd name="T31" fmla="*/ 127 h 956"/>
                <a:gd name="T32" fmla="*/ 264 w 627"/>
                <a:gd name="T33" fmla="*/ 175 h 956"/>
                <a:gd name="T34" fmla="*/ 302 w 627"/>
                <a:gd name="T35" fmla="*/ 228 h 956"/>
                <a:gd name="T36" fmla="*/ 335 w 627"/>
                <a:gd name="T37" fmla="*/ 284 h 956"/>
                <a:gd name="T38" fmla="*/ 353 w 627"/>
                <a:gd name="T39" fmla="*/ 323 h 956"/>
                <a:gd name="T40" fmla="*/ 376 w 627"/>
                <a:gd name="T41" fmla="*/ 384 h 956"/>
                <a:gd name="T42" fmla="*/ 388 w 627"/>
                <a:gd name="T43" fmla="*/ 426 h 956"/>
                <a:gd name="T44" fmla="*/ 402 w 627"/>
                <a:gd name="T45" fmla="*/ 490 h 956"/>
                <a:gd name="T46" fmla="*/ 408 w 627"/>
                <a:gd name="T47" fmla="*/ 544 h 956"/>
                <a:gd name="T48" fmla="*/ 411 w 627"/>
                <a:gd name="T49" fmla="*/ 578 h 956"/>
                <a:gd name="T50" fmla="*/ 420 w 627"/>
                <a:gd name="T51" fmla="*/ 634 h 956"/>
                <a:gd name="T52" fmla="*/ 435 w 627"/>
                <a:gd name="T53" fmla="*/ 704 h 956"/>
                <a:gd name="T54" fmla="*/ 448 w 627"/>
                <a:gd name="T55" fmla="*/ 744 h 956"/>
                <a:gd name="T56" fmla="*/ 482 w 627"/>
                <a:gd name="T57" fmla="*/ 823 h 956"/>
                <a:gd name="T58" fmla="*/ 512 w 627"/>
                <a:gd name="T59" fmla="*/ 871 h 956"/>
                <a:gd name="T60" fmla="*/ 551 w 627"/>
                <a:gd name="T61" fmla="*/ 913 h 956"/>
                <a:gd name="T62" fmla="*/ 627 w 627"/>
                <a:gd name="T63" fmla="*/ 950 h 956"/>
                <a:gd name="T64" fmla="*/ 565 w 627"/>
                <a:gd name="T65" fmla="*/ 919 h 956"/>
                <a:gd name="T66" fmla="*/ 527 w 627"/>
                <a:gd name="T67" fmla="*/ 878 h 956"/>
                <a:gd name="T68" fmla="*/ 498 w 627"/>
                <a:gd name="T69" fmla="*/ 831 h 956"/>
                <a:gd name="T70" fmla="*/ 470 w 627"/>
                <a:gd name="T71" fmla="*/ 766 h 956"/>
                <a:gd name="T72" fmla="*/ 455 w 627"/>
                <a:gd name="T73" fmla="*/ 713 h 956"/>
                <a:gd name="T74" fmla="*/ 443 w 627"/>
                <a:gd name="T75" fmla="*/ 658 h 956"/>
                <a:gd name="T76" fmla="*/ 432 w 627"/>
                <a:gd name="T77" fmla="*/ 576 h 956"/>
                <a:gd name="T78" fmla="*/ 430 w 627"/>
                <a:gd name="T79" fmla="*/ 531 h 956"/>
                <a:gd name="T80" fmla="*/ 422 w 627"/>
                <a:gd name="T81" fmla="*/ 464 h 956"/>
                <a:gd name="T82" fmla="*/ 407 w 627"/>
                <a:gd name="T83" fmla="*/ 398 h 956"/>
                <a:gd name="T84" fmla="*/ 394 w 627"/>
                <a:gd name="T85" fmla="*/ 355 h 956"/>
                <a:gd name="T86" fmla="*/ 369 w 627"/>
                <a:gd name="T87" fmla="*/ 292 h 956"/>
                <a:gd name="T88" fmla="*/ 349 w 627"/>
                <a:gd name="T89" fmla="*/ 251 h 956"/>
                <a:gd name="T90" fmla="*/ 314 w 627"/>
                <a:gd name="T91" fmla="*/ 193 h 956"/>
                <a:gd name="T92" fmla="*/ 273 w 627"/>
                <a:gd name="T93" fmla="*/ 139 h 956"/>
                <a:gd name="T94" fmla="*/ 225 w 627"/>
                <a:gd name="T95" fmla="*/ 90 h 956"/>
                <a:gd name="T96" fmla="*/ 171 w 627"/>
                <a:gd name="T97" fmla="*/ 47 h 956"/>
                <a:gd name="T98" fmla="*/ 62 w 627"/>
                <a:gd name="T99" fmla="*/ 3 h 956"/>
                <a:gd name="T100" fmla="*/ 113 w 627"/>
                <a:gd name="T101" fmla="*/ 75 h 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7" h="956">
                  <a:moveTo>
                    <a:pt x="113" y="75"/>
                  </a:moveTo>
                  <a:cubicBezTo>
                    <a:pt x="132" y="90"/>
                    <a:pt x="149" y="108"/>
                    <a:pt x="164" y="127"/>
                  </a:cubicBezTo>
                  <a:cubicBezTo>
                    <a:pt x="179" y="146"/>
                    <a:pt x="192" y="167"/>
                    <a:pt x="203" y="188"/>
                  </a:cubicBezTo>
                  <a:cubicBezTo>
                    <a:pt x="214" y="210"/>
                    <a:pt x="223" y="233"/>
                    <a:pt x="230" y="257"/>
                  </a:cubicBezTo>
                  <a:cubicBezTo>
                    <a:pt x="245" y="304"/>
                    <a:pt x="255" y="354"/>
                    <a:pt x="262" y="404"/>
                  </a:cubicBezTo>
                  <a:cubicBezTo>
                    <a:pt x="265" y="429"/>
                    <a:pt x="268" y="454"/>
                    <a:pt x="271" y="479"/>
                  </a:cubicBezTo>
                  <a:cubicBezTo>
                    <a:pt x="273" y="504"/>
                    <a:pt x="275" y="529"/>
                    <a:pt x="278" y="555"/>
                  </a:cubicBezTo>
                  <a:cubicBezTo>
                    <a:pt x="280" y="580"/>
                    <a:pt x="281" y="605"/>
                    <a:pt x="283" y="630"/>
                  </a:cubicBezTo>
                  <a:cubicBezTo>
                    <a:pt x="284" y="650"/>
                    <a:pt x="284" y="650"/>
                    <a:pt x="284" y="650"/>
                  </a:cubicBezTo>
                  <a:cubicBezTo>
                    <a:pt x="286" y="669"/>
                    <a:pt x="286" y="669"/>
                    <a:pt x="286" y="669"/>
                  </a:cubicBezTo>
                  <a:cubicBezTo>
                    <a:pt x="287" y="682"/>
                    <a:pt x="289" y="695"/>
                    <a:pt x="291" y="707"/>
                  </a:cubicBezTo>
                  <a:cubicBezTo>
                    <a:pt x="292" y="714"/>
                    <a:pt x="294" y="720"/>
                    <a:pt x="295" y="727"/>
                  </a:cubicBezTo>
                  <a:cubicBezTo>
                    <a:pt x="297" y="736"/>
                    <a:pt x="297" y="736"/>
                    <a:pt x="297" y="736"/>
                  </a:cubicBezTo>
                  <a:cubicBezTo>
                    <a:pt x="298" y="739"/>
                    <a:pt x="299" y="742"/>
                    <a:pt x="300" y="746"/>
                  </a:cubicBezTo>
                  <a:cubicBezTo>
                    <a:pt x="305" y="764"/>
                    <a:pt x="305" y="764"/>
                    <a:pt x="305" y="764"/>
                  </a:cubicBezTo>
                  <a:cubicBezTo>
                    <a:pt x="306" y="768"/>
                    <a:pt x="307" y="771"/>
                    <a:pt x="308" y="774"/>
                  </a:cubicBezTo>
                  <a:cubicBezTo>
                    <a:pt x="312" y="783"/>
                    <a:pt x="312" y="783"/>
                    <a:pt x="312" y="783"/>
                  </a:cubicBezTo>
                  <a:cubicBezTo>
                    <a:pt x="321" y="807"/>
                    <a:pt x="333" y="831"/>
                    <a:pt x="349" y="852"/>
                  </a:cubicBezTo>
                  <a:cubicBezTo>
                    <a:pt x="365" y="873"/>
                    <a:pt x="383" y="892"/>
                    <a:pt x="405" y="907"/>
                  </a:cubicBezTo>
                  <a:cubicBezTo>
                    <a:pt x="426" y="922"/>
                    <a:pt x="450" y="933"/>
                    <a:pt x="474" y="941"/>
                  </a:cubicBezTo>
                  <a:cubicBezTo>
                    <a:pt x="487" y="945"/>
                    <a:pt x="499" y="948"/>
                    <a:pt x="512" y="950"/>
                  </a:cubicBezTo>
                  <a:cubicBezTo>
                    <a:pt x="525" y="952"/>
                    <a:pt x="537" y="954"/>
                    <a:pt x="550" y="955"/>
                  </a:cubicBezTo>
                  <a:cubicBezTo>
                    <a:pt x="576" y="956"/>
                    <a:pt x="602" y="955"/>
                    <a:pt x="627" y="950"/>
                  </a:cubicBezTo>
                  <a:cubicBezTo>
                    <a:pt x="601" y="953"/>
                    <a:pt x="576" y="953"/>
                    <a:pt x="551" y="950"/>
                  </a:cubicBezTo>
                  <a:cubicBezTo>
                    <a:pt x="538" y="948"/>
                    <a:pt x="526" y="946"/>
                    <a:pt x="513" y="943"/>
                  </a:cubicBezTo>
                  <a:cubicBezTo>
                    <a:pt x="501" y="940"/>
                    <a:pt x="489" y="937"/>
                    <a:pt x="477" y="932"/>
                  </a:cubicBezTo>
                  <a:cubicBezTo>
                    <a:pt x="454" y="923"/>
                    <a:pt x="432" y="912"/>
                    <a:pt x="412" y="897"/>
                  </a:cubicBezTo>
                  <a:cubicBezTo>
                    <a:pt x="393" y="881"/>
                    <a:pt x="376" y="863"/>
                    <a:pt x="362" y="843"/>
                  </a:cubicBezTo>
                  <a:cubicBezTo>
                    <a:pt x="348" y="822"/>
                    <a:pt x="338" y="800"/>
                    <a:pt x="329" y="776"/>
                  </a:cubicBezTo>
                  <a:cubicBezTo>
                    <a:pt x="326" y="768"/>
                    <a:pt x="326" y="768"/>
                    <a:pt x="326" y="768"/>
                  </a:cubicBezTo>
                  <a:cubicBezTo>
                    <a:pt x="326" y="765"/>
                    <a:pt x="324" y="762"/>
                    <a:pt x="324" y="759"/>
                  </a:cubicBezTo>
                  <a:cubicBezTo>
                    <a:pt x="319" y="741"/>
                    <a:pt x="319" y="741"/>
                    <a:pt x="319" y="741"/>
                  </a:cubicBezTo>
                  <a:cubicBezTo>
                    <a:pt x="318" y="738"/>
                    <a:pt x="318" y="735"/>
                    <a:pt x="317" y="732"/>
                  </a:cubicBezTo>
                  <a:cubicBezTo>
                    <a:pt x="315" y="722"/>
                    <a:pt x="315" y="722"/>
                    <a:pt x="315" y="722"/>
                  </a:cubicBezTo>
                  <a:cubicBezTo>
                    <a:pt x="314" y="716"/>
                    <a:pt x="313" y="710"/>
                    <a:pt x="312" y="704"/>
                  </a:cubicBezTo>
                  <a:cubicBezTo>
                    <a:pt x="311" y="692"/>
                    <a:pt x="309" y="679"/>
                    <a:pt x="309" y="667"/>
                  </a:cubicBezTo>
                  <a:cubicBezTo>
                    <a:pt x="307" y="648"/>
                    <a:pt x="307" y="648"/>
                    <a:pt x="307" y="648"/>
                  </a:cubicBezTo>
                  <a:cubicBezTo>
                    <a:pt x="307" y="629"/>
                    <a:pt x="307" y="629"/>
                    <a:pt x="307" y="629"/>
                  </a:cubicBezTo>
                  <a:cubicBezTo>
                    <a:pt x="305" y="604"/>
                    <a:pt x="304" y="578"/>
                    <a:pt x="303" y="553"/>
                  </a:cubicBezTo>
                  <a:cubicBezTo>
                    <a:pt x="301" y="527"/>
                    <a:pt x="300" y="502"/>
                    <a:pt x="298" y="476"/>
                  </a:cubicBezTo>
                  <a:cubicBezTo>
                    <a:pt x="296" y="451"/>
                    <a:pt x="293" y="425"/>
                    <a:pt x="290" y="400"/>
                  </a:cubicBezTo>
                  <a:cubicBezTo>
                    <a:pt x="284" y="349"/>
                    <a:pt x="275" y="298"/>
                    <a:pt x="260" y="248"/>
                  </a:cubicBezTo>
                  <a:cubicBezTo>
                    <a:pt x="252" y="223"/>
                    <a:pt x="243" y="198"/>
                    <a:pt x="231" y="175"/>
                  </a:cubicBezTo>
                  <a:cubicBezTo>
                    <a:pt x="219" y="151"/>
                    <a:pt x="205" y="128"/>
                    <a:pt x="189" y="107"/>
                  </a:cubicBezTo>
                  <a:cubicBezTo>
                    <a:pt x="182" y="99"/>
                    <a:pt x="175" y="90"/>
                    <a:pt x="167" y="82"/>
                  </a:cubicBezTo>
                  <a:cubicBezTo>
                    <a:pt x="171" y="85"/>
                    <a:pt x="171" y="85"/>
                    <a:pt x="171" y="85"/>
                  </a:cubicBezTo>
                  <a:cubicBezTo>
                    <a:pt x="183" y="94"/>
                    <a:pt x="194" y="103"/>
                    <a:pt x="204" y="113"/>
                  </a:cubicBezTo>
                  <a:cubicBezTo>
                    <a:pt x="220" y="127"/>
                    <a:pt x="220" y="127"/>
                    <a:pt x="220" y="127"/>
                  </a:cubicBezTo>
                  <a:cubicBezTo>
                    <a:pt x="225" y="132"/>
                    <a:pt x="230" y="137"/>
                    <a:pt x="235" y="143"/>
                  </a:cubicBezTo>
                  <a:cubicBezTo>
                    <a:pt x="240" y="148"/>
                    <a:pt x="245" y="153"/>
                    <a:pt x="250" y="159"/>
                  </a:cubicBezTo>
                  <a:cubicBezTo>
                    <a:pt x="254" y="164"/>
                    <a:pt x="259" y="170"/>
                    <a:pt x="264" y="175"/>
                  </a:cubicBezTo>
                  <a:cubicBezTo>
                    <a:pt x="277" y="192"/>
                    <a:pt x="277" y="192"/>
                    <a:pt x="277" y="192"/>
                  </a:cubicBezTo>
                  <a:cubicBezTo>
                    <a:pt x="290" y="210"/>
                    <a:pt x="290" y="210"/>
                    <a:pt x="290" y="210"/>
                  </a:cubicBezTo>
                  <a:cubicBezTo>
                    <a:pt x="302" y="228"/>
                    <a:pt x="302" y="228"/>
                    <a:pt x="302" y="228"/>
                  </a:cubicBezTo>
                  <a:cubicBezTo>
                    <a:pt x="306" y="234"/>
                    <a:pt x="310" y="240"/>
                    <a:pt x="313" y="246"/>
                  </a:cubicBezTo>
                  <a:cubicBezTo>
                    <a:pt x="317" y="252"/>
                    <a:pt x="321" y="259"/>
                    <a:pt x="324" y="265"/>
                  </a:cubicBezTo>
                  <a:cubicBezTo>
                    <a:pt x="328" y="271"/>
                    <a:pt x="331" y="277"/>
                    <a:pt x="335" y="284"/>
                  </a:cubicBezTo>
                  <a:cubicBezTo>
                    <a:pt x="339" y="294"/>
                    <a:pt x="339" y="294"/>
                    <a:pt x="339" y="294"/>
                  </a:cubicBezTo>
                  <a:cubicBezTo>
                    <a:pt x="341" y="297"/>
                    <a:pt x="343" y="300"/>
                    <a:pt x="344" y="303"/>
                  </a:cubicBezTo>
                  <a:cubicBezTo>
                    <a:pt x="347" y="310"/>
                    <a:pt x="350" y="316"/>
                    <a:pt x="353" y="323"/>
                  </a:cubicBezTo>
                  <a:cubicBezTo>
                    <a:pt x="362" y="343"/>
                    <a:pt x="362" y="343"/>
                    <a:pt x="362" y="343"/>
                  </a:cubicBezTo>
                  <a:cubicBezTo>
                    <a:pt x="369" y="364"/>
                    <a:pt x="369" y="364"/>
                    <a:pt x="369" y="364"/>
                  </a:cubicBezTo>
                  <a:cubicBezTo>
                    <a:pt x="372" y="370"/>
                    <a:pt x="374" y="377"/>
                    <a:pt x="376" y="384"/>
                  </a:cubicBezTo>
                  <a:cubicBezTo>
                    <a:pt x="380" y="394"/>
                    <a:pt x="380" y="394"/>
                    <a:pt x="380" y="394"/>
                  </a:cubicBezTo>
                  <a:cubicBezTo>
                    <a:pt x="381" y="398"/>
                    <a:pt x="382" y="401"/>
                    <a:pt x="383" y="405"/>
                  </a:cubicBezTo>
                  <a:cubicBezTo>
                    <a:pt x="385" y="412"/>
                    <a:pt x="387" y="419"/>
                    <a:pt x="388" y="426"/>
                  </a:cubicBezTo>
                  <a:cubicBezTo>
                    <a:pt x="393" y="447"/>
                    <a:pt x="393" y="447"/>
                    <a:pt x="393" y="447"/>
                  </a:cubicBezTo>
                  <a:cubicBezTo>
                    <a:pt x="395" y="454"/>
                    <a:pt x="396" y="461"/>
                    <a:pt x="398" y="468"/>
                  </a:cubicBezTo>
                  <a:cubicBezTo>
                    <a:pt x="399" y="476"/>
                    <a:pt x="401" y="483"/>
                    <a:pt x="402" y="490"/>
                  </a:cubicBezTo>
                  <a:cubicBezTo>
                    <a:pt x="405" y="511"/>
                    <a:pt x="405" y="511"/>
                    <a:pt x="405" y="511"/>
                  </a:cubicBezTo>
                  <a:cubicBezTo>
                    <a:pt x="407" y="533"/>
                    <a:pt x="407" y="533"/>
                    <a:pt x="407" y="533"/>
                  </a:cubicBezTo>
                  <a:cubicBezTo>
                    <a:pt x="408" y="544"/>
                    <a:pt x="408" y="544"/>
                    <a:pt x="408" y="544"/>
                  </a:cubicBezTo>
                  <a:cubicBezTo>
                    <a:pt x="409" y="555"/>
                    <a:pt x="409" y="555"/>
                    <a:pt x="409" y="555"/>
                  </a:cubicBezTo>
                  <a:cubicBezTo>
                    <a:pt x="411" y="577"/>
                    <a:pt x="411" y="577"/>
                    <a:pt x="411" y="577"/>
                  </a:cubicBezTo>
                  <a:cubicBezTo>
                    <a:pt x="411" y="578"/>
                    <a:pt x="411" y="578"/>
                    <a:pt x="411" y="578"/>
                  </a:cubicBezTo>
                  <a:cubicBezTo>
                    <a:pt x="411" y="578"/>
                    <a:pt x="411" y="578"/>
                    <a:pt x="411" y="578"/>
                  </a:cubicBezTo>
                  <a:cubicBezTo>
                    <a:pt x="412" y="587"/>
                    <a:pt x="413" y="596"/>
                    <a:pt x="415" y="606"/>
                  </a:cubicBezTo>
                  <a:cubicBezTo>
                    <a:pt x="416" y="615"/>
                    <a:pt x="418" y="625"/>
                    <a:pt x="420" y="634"/>
                  </a:cubicBezTo>
                  <a:cubicBezTo>
                    <a:pt x="421" y="643"/>
                    <a:pt x="423" y="653"/>
                    <a:pt x="425" y="662"/>
                  </a:cubicBezTo>
                  <a:cubicBezTo>
                    <a:pt x="427" y="671"/>
                    <a:pt x="429" y="681"/>
                    <a:pt x="432" y="690"/>
                  </a:cubicBezTo>
                  <a:cubicBezTo>
                    <a:pt x="435" y="704"/>
                    <a:pt x="435" y="704"/>
                    <a:pt x="435" y="704"/>
                  </a:cubicBezTo>
                  <a:cubicBezTo>
                    <a:pt x="439" y="717"/>
                    <a:pt x="439" y="717"/>
                    <a:pt x="439" y="717"/>
                  </a:cubicBezTo>
                  <a:cubicBezTo>
                    <a:pt x="440" y="722"/>
                    <a:pt x="442" y="726"/>
                    <a:pt x="443" y="731"/>
                  </a:cubicBezTo>
                  <a:cubicBezTo>
                    <a:pt x="445" y="735"/>
                    <a:pt x="446" y="740"/>
                    <a:pt x="448" y="744"/>
                  </a:cubicBezTo>
                  <a:cubicBezTo>
                    <a:pt x="451" y="753"/>
                    <a:pt x="454" y="762"/>
                    <a:pt x="458" y="771"/>
                  </a:cubicBezTo>
                  <a:cubicBezTo>
                    <a:pt x="461" y="780"/>
                    <a:pt x="465" y="789"/>
                    <a:pt x="469" y="798"/>
                  </a:cubicBezTo>
                  <a:cubicBezTo>
                    <a:pt x="473" y="806"/>
                    <a:pt x="477" y="815"/>
                    <a:pt x="482" y="823"/>
                  </a:cubicBezTo>
                  <a:cubicBezTo>
                    <a:pt x="484" y="827"/>
                    <a:pt x="486" y="832"/>
                    <a:pt x="489" y="836"/>
                  </a:cubicBezTo>
                  <a:cubicBezTo>
                    <a:pt x="491" y="840"/>
                    <a:pt x="493" y="844"/>
                    <a:pt x="496" y="848"/>
                  </a:cubicBezTo>
                  <a:cubicBezTo>
                    <a:pt x="501" y="856"/>
                    <a:pt x="506" y="864"/>
                    <a:pt x="512" y="871"/>
                  </a:cubicBezTo>
                  <a:cubicBezTo>
                    <a:pt x="515" y="875"/>
                    <a:pt x="518" y="879"/>
                    <a:pt x="521" y="883"/>
                  </a:cubicBezTo>
                  <a:cubicBezTo>
                    <a:pt x="524" y="886"/>
                    <a:pt x="527" y="890"/>
                    <a:pt x="530" y="894"/>
                  </a:cubicBezTo>
                  <a:cubicBezTo>
                    <a:pt x="537" y="900"/>
                    <a:pt x="543" y="907"/>
                    <a:pt x="551" y="913"/>
                  </a:cubicBezTo>
                  <a:cubicBezTo>
                    <a:pt x="554" y="917"/>
                    <a:pt x="558" y="919"/>
                    <a:pt x="562" y="922"/>
                  </a:cubicBezTo>
                  <a:cubicBezTo>
                    <a:pt x="566" y="925"/>
                    <a:pt x="570" y="928"/>
                    <a:pt x="574" y="930"/>
                  </a:cubicBezTo>
                  <a:cubicBezTo>
                    <a:pt x="590" y="941"/>
                    <a:pt x="608" y="948"/>
                    <a:pt x="627" y="950"/>
                  </a:cubicBezTo>
                  <a:cubicBezTo>
                    <a:pt x="617" y="948"/>
                    <a:pt x="608" y="945"/>
                    <a:pt x="600" y="941"/>
                  </a:cubicBezTo>
                  <a:cubicBezTo>
                    <a:pt x="591" y="938"/>
                    <a:pt x="583" y="933"/>
                    <a:pt x="576" y="927"/>
                  </a:cubicBezTo>
                  <a:cubicBezTo>
                    <a:pt x="572" y="925"/>
                    <a:pt x="568" y="922"/>
                    <a:pt x="565" y="919"/>
                  </a:cubicBezTo>
                  <a:cubicBezTo>
                    <a:pt x="561" y="916"/>
                    <a:pt x="558" y="913"/>
                    <a:pt x="554" y="909"/>
                  </a:cubicBezTo>
                  <a:cubicBezTo>
                    <a:pt x="548" y="903"/>
                    <a:pt x="541" y="896"/>
                    <a:pt x="535" y="889"/>
                  </a:cubicBezTo>
                  <a:cubicBezTo>
                    <a:pt x="533" y="885"/>
                    <a:pt x="530" y="882"/>
                    <a:pt x="527" y="878"/>
                  </a:cubicBezTo>
                  <a:cubicBezTo>
                    <a:pt x="524" y="874"/>
                    <a:pt x="521" y="871"/>
                    <a:pt x="519" y="867"/>
                  </a:cubicBezTo>
                  <a:cubicBezTo>
                    <a:pt x="514" y="859"/>
                    <a:pt x="509" y="851"/>
                    <a:pt x="504" y="843"/>
                  </a:cubicBezTo>
                  <a:cubicBezTo>
                    <a:pt x="502" y="839"/>
                    <a:pt x="500" y="835"/>
                    <a:pt x="498" y="831"/>
                  </a:cubicBezTo>
                  <a:cubicBezTo>
                    <a:pt x="496" y="826"/>
                    <a:pt x="494" y="822"/>
                    <a:pt x="492" y="818"/>
                  </a:cubicBezTo>
                  <a:cubicBezTo>
                    <a:pt x="488" y="810"/>
                    <a:pt x="484" y="801"/>
                    <a:pt x="480" y="793"/>
                  </a:cubicBezTo>
                  <a:cubicBezTo>
                    <a:pt x="477" y="784"/>
                    <a:pt x="474" y="775"/>
                    <a:pt x="470" y="766"/>
                  </a:cubicBezTo>
                  <a:cubicBezTo>
                    <a:pt x="468" y="758"/>
                    <a:pt x="465" y="749"/>
                    <a:pt x="462" y="740"/>
                  </a:cubicBezTo>
                  <a:cubicBezTo>
                    <a:pt x="461" y="735"/>
                    <a:pt x="459" y="731"/>
                    <a:pt x="458" y="726"/>
                  </a:cubicBezTo>
                  <a:cubicBezTo>
                    <a:pt x="457" y="722"/>
                    <a:pt x="456" y="718"/>
                    <a:pt x="455" y="713"/>
                  </a:cubicBezTo>
                  <a:cubicBezTo>
                    <a:pt x="451" y="699"/>
                    <a:pt x="451" y="699"/>
                    <a:pt x="451" y="699"/>
                  </a:cubicBezTo>
                  <a:cubicBezTo>
                    <a:pt x="448" y="686"/>
                    <a:pt x="448" y="686"/>
                    <a:pt x="448" y="686"/>
                  </a:cubicBezTo>
                  <a:cubicBezTo>
                    <a:pt x="446" y="677"/>
                    <a:pt x="445" y="668"/>
                    <a:pt x="443" y="658"/>
                  </a:cubicBezTo>
                  <a:cubicBezTo>
                    <a:pt x="441" y="649"/>
                    <a:pt x="440" y="640"/>
                    <a:pt x="438" y="631"/>
                  </a:cubicBezTo>
                  <a:cubicBezTo>
                    <a:pt x="437" y="622"/>
                    <a:pt x="436" y="612"/>
                    <a:pt x="435" y="603"/>
                  </a:cubicBezTo>
                  <a:cubicBezTo>
                    <a:pt x="433" y="594"/>
                    <a:pt x="433" y="585"/>
                    <a:pt x="432" y="576"/>
                  </a:cubicBezTo>
                  <a:cubicBezTo>
                    <a:pt x="431" y="554"/>
                    <a:pt x="431" y="554"/>
                    <a:pt x="431" y="554"/>
                  </a:cubicBezTo>
                  <a:cubicBezTo>
                    <a:pt x="431" y="542"/>
                    <a:pt x="431" y="542"/>
                    <a:pt x="431" y="542"/>
                  </a:cubicBezTo>
                  <a:cubicBezTo>
                    <a:pt x="430" y="531"/>
                    <a:pt x="430" y="531"/>
                    <a:pt x="430" y="531"/>
                  </a:cubicBezTo>
                  <a:cubicBezTo>
                    <a:pt x="428" y="509"/>
                    <a:pt x="428" y="509"/>
                    <a:pt x="428" y="509"/>
                  </a:cubicBezTo>
                  <a:cubicBezTo>
                    <a:pt x="425" y="486"/>
                    <a:pt x="425" y="486"/>
                    <a:pt x="425" y="486"/>
                  </a:cubicBezTo>
                  <a:cubicBezTo>
                    <a:pt x="424" y="479"/>
                    <a:pt x="423" y="472"/>
                    <a:pt x="422" y="464"/>
                  </a:cubicBezTo>
                  <a:cubicBezTo>
                    <a:pt x="420" y="457"/>
                    <a:pt x="419" y="449"/>
                    <a:pt x="418" y="442"/>
                  </a:cubicBezTo>
                  <a:cubicBezTo>
                    <a:pt x="413" y="420"/>
                    <a:pt x="413" y="420"/>
                    <a:pt x="413" y="420"/>
                  </a:cubicBezTo>
                  <a:cubicBezTo>
                    <a:pt x="411" y="413"/>
                    <a:pt x="409" y="405"/>
                    <a:pt x="407" y="398"/>
                  </a:cubicBezTo>
                  <a:cubicBezTo>
                    <a:pt x="406" y="394"/>
                    <a:pt x="406" y="391"/>
                    <a:pt x="404" y="387"/>
                  </a:cubicBezTo>
                  <a:cubicBezTo>
                    <a:pt x="401" y="376"/>
                    <a:pt x="401" y="376"/>
                    <a:pt x="401" y="376"/>
                  </a:cubicBezTo>
                  <a:cubicBezTo>
                    <a:pt x="399" y="369"/>
                    <a:pt x="397" y="362"/>
                    <a:pt x="394" y="355"/>
                  </a:cubicBezTo>
                  <a:cubicBezTo>
                    <a:pt x="387" y="333"/>
                    <a:pt x="387" y="333"/>
                    <a:pt x="387" y="333"/>
                  </a:cubicBezTo>
                  <a:cubicBezTo>
                    <a:pt x="379" y="312"/>
                    <a:pt x="379" y="312"/>
                    <a:pt x="379" y="312"/>
                  </a:cubicBezTo>
                  <a:cubicBezTo>
                    <a:pt x="376" y="305"/>
                    <a:pt x="372" y="299"/>
                    <a:pt x="369" y="292"/>
                  </a:cubicBezTo>
                  <a:cubicBezTo>
                    <a:pt x="368" y="288"/>
                    <a:pt x="366" y="285"/>
                    <a:pt x="365" y="281"/>
                  </a:cubicBezTo>
                  <a:cubicBezTo>
                    <a:pt x="360" y="271"/>
                    <a:pt x="360" y="271"/>
                    <a:pt x="360" y="271"/>
                  </a:cubicBezTo>
                  <a:cubicBezTo>
                    <a:pt x="356" y="264"/>
                    <a:pt x="353" y="258"/>
                    <a:pt x="349" y="251"/>
                  </a:cubicBezTo>
                  <a:cubicBezTo>
                    <a:pt x="346" y="244"/>
                    <a:pt x="342" y="238"/>
                    <a:pt x="338" y="231"/>
                  </a:cubicBezTo>
                  <a:cubicBezTo>
                    <a:pt x="334" y="225"/>
                    <a:pt x="331" y="218"/>
                    <a:pt x="327" y="212"/>
                  </a:cubicBezTo>
                  <a:cubicBezTo>
                    <a:pt x="314" y="193"/>
                    <a:pt x="314" y="193"/>
                    <a:pt x="314" y="193"/>
                  </a:cubicBezTo>
                  <a:cubicBezTo>
                    <a:pt x="301" y="174"/>
                    <a:pt x="301" y="174"/>
                    <a:pt x="301" y="174"/>
                  </a:cubicBezTo>
                  <a:cubicBezTo>
                    <a:pt x="287" y="156"/>
                    <a:pt x="287" y="156"/>
                    <a:pt x="287" y="156"/>
                  </a:cubicBezTo>
                  <a:cubicBezTo>
                    <a:pt x="283" y="150"/>
                    <a:pt x="278" y="145"/>
                    <a:pt x="273" y="139"/>
                  </a:cubicBezTo>
                  <a:cubicBezTo>
                    <a:pt x="268" y="133"/>
                    <a:pt x="263" y="127"/>
                    <a:pt x="258" y="122"/>
                  </a:cubicBezTo>
                  <a:cubicBezTo>
                    <a:pt x="252" y="116"/>
                    <a:pt x="247" y="111"/>
                    <a:pt x="242" y="105"/>
                  </a:cubicBezTo>
                  <a:cubicBezTo>
                    <a:pt x="225" y="90"/>
                    <a:pt x="225" y="90"/>
                    <a:pt x="225" y="90"/>
                  </a:cubicBezTo>
                  <a:cubicBezTo>
                    <a:pt x="214" y="79"/>
                    <a:pt x="202" y="70"/>
                    <a:pt x="190" y="60"/>
                  </a:cubicBezTo>
                  <a:cubicBezTo>
                    <a:pt x="181" y="53"/>
                    <a:pt x="181" y="53"/>
                    <a:pt x="181" y="53"/>
                  </a:cubicBezTo>
                  <a:cubicBezTo>
                    <a:pt x="171" y="47"/>
                    <a:pt x="171" y="47"/>
                    <a:pt x="171" y="47"/>
                  </a:cubicBezTo>
                  <a:cubicBezTo>
                    <a:pt x="165" y="42"/>
                    <a:pt x="158" y="39"/>
                    <a:pt x="152" y="34"/>
                  </a:cubicBezTo>
                  <a:cubicBezTo>
                    <a:pt x="139" y="27"/>
                    <a:pt x="125" y="20"/>
                    <a:pt x="110" y="14"/>
                  </a:cubicBezTo>
                  <a:cubicBezTo>
                    <a:pt x="95" y="8"/>
                    <a:pt x="79" y="3"/>
                    <a:pt x="62" y="3"/>
                  </a:cubicBezTo>
                  <a:cubicBezTo>
                    <a:pt x="0" y="0"/>
                    <a:pt x="0" y="0"/>
                    <a:pt x="0" y="0"/>
                  </a:cubicBezTo>
                  <a:cubicBezTo>
                    <a:pt x="53" y="32"/>
                    <a:pt x="53" y="32"/>
                    <a:pt x="53" y="32"/>
                  </a:cubicBezTo>
                  <a:cubicBezTo>
                    <a:pt x="74" y="45"/>
                    <a:pt x="94" y="59"/>
                    <a:pt x="113"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17">
              <a:extLst>
                <a:ext uri="{FF2B5EF4-FFF2-40B4-BE49-F238E27FC236}">
                  <a16:creationId xmlns:a16="http://schemas.microsoft.com/office/drawing/2014/main" id="{0C9E7D62-0C40-4CC5-A6C7-B7FDD063FF1C}"/>
                </a:ext>
              </a:extLst>
            </p:cNvPr>
            <p:cNvSpPr>
              <a:spLocks/>
            </p:cNvSpPr>
            <p:nvPr/>
          </p:nvSpPr>
          <p:spPr bwMode="auto">
            <a:xfrm>
              <a:off x="841375" y="1620838"/>
              <a:ext cx="530225" cy="1839913"/>
            </a:xfrm>
            <a:custGeom>
              <a:avLst/>
              <a:gdLst>
                <a:gd name="T0" fmla="*/ 89 w 432"/>
                <a:gd name="T1" fmla="*/ 1385 h 1501"/>
                <a:gd name="T2" fmla="*/ 210 w 432"/>
                <a:gd name="T3" fmla="*/ 1481 h 1501"/>
                <a:gd name="T4" fmla="*/ 245 w 432"/>
                <a:gd name="T5" fmla="*/ 1498 h 1501"/>
                <a:gd name="T6" fmla="*/ 254 w 432"/>
                <a:gd name="T7" fmla="*/ 1501 h 1501"/>
                <a:gd name="T8" fmla="*/ 256 w 432"/>
                <a:gd name="T9" fmla="*/ 1501 h 1501"/>
                <a:gd name="T10" fmla="*/ 256 w 432"/>
                <a:gd name="T11" fmla="*/ 1501 h 1501"/>
                <a:gd name="T12" fmla="*/ 254 w 432"/>
                <a:gd name="T13" fmla="*/ 1501 h 1501"/>
                <a:gd name="T14" fmla="*/ 245 w 432"/>
                <a:gd name="T15" fmla="*/ 1498 h 1501"/>
                <a:gd name="T16" fmla="*/ 210 w 432"/>
                <a:gd name="T17" fmla="*/ 1481 h 1501"/>
                <a:gd name="T18" fmla="*/ 90 w 432"/>
                <a:gd name="T19" fmla="*/ 1384 h 1501"/>
                <a:gd name="T20" fmla="*/ 8 w 432"/>
                <a:gd name="T21" fmla="*/ 1199 h 1501"/>
                <a:gd name="T22" fmla="*/ 34 w 432"/>
                <a:gd name="T23" fmla="*/ 1049 h 1501"/>
                <a:gd name="T24" fmla="*/ 42 w 432"/>
                <a:gd name="T25" fmla="*/ 1032 h 1501"/>
                <a:gd name="T26" fmla="*/ 56 w 432"/>
                <a:gd name="T27" fmla="*/ 1003 h 1501"/>
                <a:gd name="T28" fmla="*/ 202 w 432"/>
                <a:gd name="T29" fmla="*/ 730 h 1501"/>
                <a:gd name="T30" fmla="*/ 290 w 432"/>
                <a:gd name="T31" fmla="*/ 541 h 1501"/>
                <a:gd name="T32" fmla="*/ 345 w 432"/>
                <a:gd name="T33" fmla="*/ 339 h 1501"/>
                <a:gd name="T34" fmla="*/ 349 w 432"/>
                <a:gd name="T35" fmla="*/ 286 h 1501"/>
                <a:gd name="T36" fmla="*/ 350 w 432"/>
                <a:gd name="T37" fmla="*/ 259 h 1501"/>
                <a:gd name="T38" fmla="*/ 349 w 432"/>
                <a:gd name="T39" fmla="*/ 233 h 1501"/>
                <a:gd name="T40" fmla="*/ 346 w 432"/>
                <a:gd name="T41" fmla="*/ 206 h 1501"/>
                <a:gd name="T42" fmla="*/ 344 w 432"/>
                <a:gd name="T43" fmla="*/ 186 h 1501"/>
                <a:gd name="T44" fmla="*/ 338 w 432"/>
                <a:gd name="T45" fmla="*/ 154 h 1501"/>
                <a:gd name="T46" fmla="*/ 330 w 432"/>
                <a:gd name="T47" fmla="*/ 126 h 1501"/>
                <a:gd name="T48" fmla="*/ 403 w 432"/>
                <a:gd name="T49" fmla="*/ 391 h 1501"/>
                <a:gd name="T50" fmla="*/ 394 w 432"/>
                <a:gd name="T51" fmla="*/ 582 h 1501"/>
                <a:gd name="T52" fmla="*/ 367 w 432"/>
                <a:gd name="T53" fmla="*/ 687 h 1501"/>
                <a:gd name="T54" fmla="*/ 355 w 432"/>
                <a:gd name="T55" fmla="*/ 721 h 1501"/>
                <a:gd name="T56" fmla="*/ 336 w 432"/>
                <a:gd name="T57" fmla="*/ 766 h 1501"/>
                <a:gd name="T58" fmla="*/ 227 w 432"/>
                <a:gd name="T59" fmla="*/ 1038 h 1501"/>
                <a:gd name="T60" fmla="*/ 179 w 432"/>
                <a:gd name="T61" fmla="*/ 1227 h 1501"/>
                <a:gd name="T62" fmla="*/ 175 w 432"/>
                <a:gd name="T63" fmla="*/ 1276 h 1501"/>
                <a:gd name="T64" fmla="*/ 177 w 432"/>
                <a:gd name="T65" fmla="*/ 1325 h 1501"/>
                <a:gd name="T66" fmla="*/ 256 w 432"/>
                <a:gd name="T67" fmla="*/ 1500 h 1501"/>
                <a:gd name="T68" fmla="*/ 178 w 432"/>
                <a:gd name="T69" fmla="*/ 1325 h 1501"/>
                <a:gd name="T70" fmla="*/ 176 w 432"/>
                <a:gd name="T71" fmla="*/ 1276 h 1501"/>
                <a:gd name="T72" fmla="*/ 181 w 432"/>
                <a:gd name="T73" fmla="*/ 1228 h 1501"/>
                <a:gd name="T74" fmla="*/ 233 w 432"/>
                <a:gd name="T75" fmla="*/ 1040 h 1501"/>
                <a:gd name="T76" fmla="*/ 350 w 432"/>
                <a:gd name="T77" fmla="*/ 772 h 1501"/>
                <a:gd name="T78" fmla="*/ 370 w 432"/>
                <a:gd name="T79" fmla="*/ 727 h 1501"/>
                <a:gd name="T80" fmla="*/ 384 w 432"/>
                <a:gd name="T81" fmla="*/ 693 h 1501"/>
                <a:gd name="T82" fmla="*/ 415 w 432"/>
                <a:gd name="T83" fmla="*/ 586 h 1501"/>
                <a:gd name="T84" fmla="*/ 430 w 432"/>
                <a:gd name="T85" fmla="*/ 389 h 1501"/>
                <a:gd name="T86" fmla="*/ 353 w 432"/>
                <a:gd name="T87" fmla="*/ 102 h 1501"/>
                <a:gd name="T88" fmla="*/ 308 w 432"/>
                <a:gd name="T89" fmla="*/ 39 h 1501"/>
                <a:gd name="T90" fmla="*/ 284 w 432"/>
                <a:gd name="T91" fmla="*/ 22 h 1501"/>
                <a:gd name="T92" fmla="*/ 263 w 432"/>
                <a:gd name="T93" fmla="*/ 44 h 1501"/>
                <a:gd name="T94" fmla="*/ 289 w 432"/>
                <a:gd name="T95" fmla="*/ 101 h 1501"/>
                <a:gd name="T96" fmla="*/ 297 w 432"/>
                <a:gd name="T97" fmla="*/ 124 h 1501"/>
                <a:gd name="T98" fmla="*/ 307 w 432"/>
                <a:gd name="T99" fmla="*/ 161 h 1501"/>
                <a:gd name="T100" fmla="*/ 313 w 432"/>
                <a:gd name="T101" fmla="*/ 191 h 1501"/>
                <a:gd name="T102" fmla="*/ 315 w 432"/>
                <a:gd name="T103" fmla="*/ 210 h 1501"/>
                <a:gd name="T104" fmla="*/ 318 w 432"/>
                <a:gd name="T105" fmla="*/ 235 h 1501"/>
                <a:gd name="T106" fmla="*/ 296 w 432"/>
                <a:gd name="T107" fmla="*/ 435 h 1501"/>
                <a:gd name="T108" fmla="*/ 227 w 432"/>
                <a:gd name="T109" fmla="*/ 627 h 1501"/>
                <a:gd name="T110" fmla="*/ 138 w 432"/>
                <a:gd name="T111" fmla="*/ 813 h 1501"/>
                <a:gd name="T112" fmla="*/ 36 w 432"/>
                <a:gd name="T113" fmla="*/ 1022 h 1501"/>
                <a:gd name="T114" fmla="*/ 31 w 432"/>
                <a:gd name="T115" fmla="*/ 1034 h 1501"/>
                <a:gd name="T116" fmla="*/ 11 w 432"/>
                <a:gd name="T117" fmla="*/ 1096 h 1501"/>
                <a:gd name="T118" fmla="*/ 31 w 432"/>
                <a:gd name="T119" fmla="*/ 1299 h 1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2" h="1501">
                  <a:moveTo>
                    <a:pt x="31" y="1299"/>
                  </a:moveTo>
                  <a:cubicBezTo>
                    <a:pt x="45" y="1331"/>
                    <a:pt x="66" y="1359"/>
                    <a:pt x="89" y="1385"/>
                  </a:cubicBezTo>
                  <a:cubicBezTo>
                    <a:pt x="112" y="1411"/>
                    <a:pt x="138" y="1433"/>
                    <a:pt x="166" y="1453"/>
                  </a:cubicBezTo>
                  <a:cubicBezTo>
                    <a:pt x="180" y="1463"/>
                    <a:pt x="195" y="1472"/>
                    <a:pt x="210" y="1481"/>
                  </a:cubicBezTo>
                  <a:cubicBezTo>
                    <a:pt x="217" y="1485"/>
                    <a:pt x="225" y="1489"/>
                    <a:pt x="233" y="1493"/>
                  </a:cubicBezTo>
                  <a:cubicBezTo>
                    <a:pt x="237" y="1494"/>
                    <a:pt x="241" y="1496"/>
                    <a:pt x="245" y="1498"/>
                  </a:cubicBezTo>
                  <a:cubicBezTo>
                    <a:pt x="247" y="1499"/>
                    <a:pt x="249" y="1499"/>
                    <a:pt x="251" y="1500"/>
                  </a:cubicBezTo>
                  <a:cubicBezTo>
                    <a:pt x="252" y="1500"/>
                    <a:pt x="253" y="1501"/>
                    <a:pt x="254" y="1501"/>
                  </a:cubicBezTo>
                  <a:cubicBezTo>
                    <a:pt x="254" y="1501"/>
                    <a:pt x="255" y="1501"/>
                    <a:pt x="255" y="1501"/>
                  </a:cubicBezTo>
                  <a:cubicBezTo>
                    <a:pt x="256" y="1501"/>
                    <a:pt x="256" y="1501"/>
                    <a:pt x="256" y="1501"/>
                  </a:cubicBezTo>
                  <a:cubicBezTo>
                    <a:pt x="256" y="1500"/>
                    <a:pt x="256" y="1500"/>
                    <a:pt x="256" y="1500"/>
                  </a:cubicBezTo>
                  <a:cubicBezTo>
                    <a:pt x="256" y="1500"/>
                    <a:pt x="256" y="1500"/>
                    <a:pt x="256" y="1501"/>
                  </a:cubicBezTo>
                  <a:cubicBezTo>
                    <a:pt x="256" y="1501"/>
                    <a:pt x="256" y="1501"/>
                    <a:pt x="255" y="1501"/>
                  </a:cubicBezTo>
                  <a:cubicBezTo>
                    <a:pt x="255" y="1501"/>
                    <a:pt x="254" y="1501"/>
                    <a:pt x="254" y="1501"/>
                  </a:cubicBezTo>
                  <a:cubicBezTo>
                    <a:pt x="253" y="1501"/>
                    <a:pt x="252" y="1500"/>
                    <a:pt x="251" y="1500"/>
                  </a:cubicBezTo>
                  <a:cubicBezTo>
                    <a:pt x="249" y="1499"/>
                    <a:pt x="247" y="1499"/>
                    <a:pt x="245" y="1498"/>
                  </a:cubicBezTo>
                  <a:cubicBezTo>
                    <a:pt x="241" y="1496"/>
                    <a:pt x="237" y="1494"/>
                    <a:pt x="233" y="1493"/>
                  </a:cubicBezTo>
                  <a:cubicBezTo>
                    <a:pt x="225" y="1489"/>
                    <a:pt x="217" y="1485"/>
                    <a:pt x="210" y="1481"/>
                  </a:cubicBezTo>
                  <a:cubicBezTo>
                    <a:pt x="195" y="1472"/>
                    <a:pt x="181" y="1463"/>
                    <a:pt x="167" y="1453"/>
                  </a:cubicBezTo>
                  <a:cubicBezTo>
                    <a:pt x="139" y="1433"/>
                    <a:pt x="113" y="1410"/>
                    <a:pt x="90" y="1384"/>
                  </a:cubicBezTo>
                  <a:cubicBezTo>
                    <a:pt x="67" y="1358"/>
                    <a:pt x="47" y="1329"/>
                    <a:pt x="33" y="1298"/>
                  </a:cubicBezTo>
                  <a:cubicBezTo>
                    <a:pt x="19" y="1267"/>
                    <a:pt x="10" y="1233"/>
                    <a:pt x="8" y="1199"/>
                  </a:cubicBezTo>
                  <a:cubicBezTo>
                    <a:pt x="5" y="1165"/>
                    <a:pt x="9" y="1131"/>
                    <a:pt x="18" y="1098"/>
                  </a:cubicBezTo>
                  <a:cubicBezTo>
                    <a:pt x="22" y="1081"/>
                    <a:pt x="28" y="1065"/>
                    <a:pt x="34" y="1049"/>
                  </a:cubicBezTo>
                  <a:cubicBezTo>
                    <a:pt x="36" y="1045"/>
                    <a:pt x="37" y="1042"/>
                    <a:pt x="39" y="1038"/>
                  </a:cubicBezTo>
                  <a:cubicBezTo>
                    <a:pt x="42" y="1032"/>
                    <a:pt x="42" y="1032"/>
                    <a:pt x="42" y="1032"/>
                  </a:cubicBezTo>
                  <a:cubicBezTo>
                    <a:pt x="44" y="1026"/>
                    <a:pt x="44" y="1026"/>
                    <a:pt x="44" y="1026"/>
                  </a:cubicBezTo>
                  <a:cubicBezTo>
                    <a:pt x="56" y="1003"/>
                    <a:pt x="56" y="1003"/>
                    <a:pt x="56" y="1003"/>
                  </a:cubicBezTo>
                  <a:cubicBezTo>
                    <a:pt x="87" y="942"/>
                    <a:pt x="120" y="881"/>
                    <a:pt x="153" y="821"/>
                  </a:cubicBezTo>
                  <a:cubicBezTo>
                    <a:pt x="170" y="791"/>
                    <a:pt x="186" y="760"/>
                    <a:pt x="202" y="730"/>
                  </a:cubicBezTo>
                  <a:cubicBezTo>
                    <a:pt x="218" y="699"/>
                    <a:pt x="234" y="668"/>
                    <a:pt x="248" y="637"/>
                  </a:cubicBezTo>
                  <a:cubicBezTo>
                    <a:pt x="263" y="605"/>
                    <a:pt x="277" y="574"/>
                    <a:pt x="290" y="541"/>
                  </a:cubicBezTo>
                  <a:cubicBezTo>
                    <a:pt x="303" y="509"/>
                    <a:pt x="314" y="476"/>
                    <a:pt x="323" y="442"/>
                  </a:cubicBezTo>
                  <a:cubicBezTo>
                    <a:pt x="333" y="408"/>
                    <a:pt x="340" y="374"/>
                    <a:pt x="345" y="339"/>
                  </a:cubicBezTo>
                  <a:cubicBezTo>
                    <a:pt x="348" y="312"/>
                    <a:pt x="348" y="312"/>
                    <a:pt x="348" y="312"/>
                  </a:cubicBezTo>
                  <a:cubicBezTo>
                    <a:pt x="348" y="304"/>
                    <a:pt x="349" y="295"/>
                    <a:pt x="349" y="286"/>
                  </a:cubicBezTo>
                  <a:cubicBezTo>
                    <a:pt x="350" y="281"/>
                    <a:pt x="350" y="277"/>
                    <a:pt x="350" y="273"/>
                  </a:cubicBezTo>
                  <a:cubicBezTo>
                    <a:pt x="350" y="259"/>
                    <a:pt x="350" y="259"/>
                    <a:pt x="350" y="259"/>
                  </a:cubicBezTo>
                  <a:cubicBezTo>
                    <a:pt x="349" y="255"/>
                    <a:pt x="350" y="250"/>
                    <a:pt x="349" y="246"/>
                  </a:cubicBezTo>
                  <a:cubicBezTo>
                    <a:pt x="349" y="233"/>
                    <a:pt x="349" y="233"/>
                    <a:pt x="349" y="233"/>
                  </a:cubicBezTo>
                  <a:cubicBezTo>
                    <a:pt x="348" y="219"/>
                    <a:pt x="348" y="219"/>
                    <a:pt x="348" y="219"/>
                  </a:cubicBezTo>
                  <a:cubicBezTo>
                    <a:pt x="348" y="215"/>
                    <a:pt x="347" y="211"/>
                    <a:pt x="346" y="206"/>
                  </a:cubicBezTo>
                  <a:cubicBezTo>
                    <a:pt x="345" y="193"/>
                    <a:pt x="345" y="193"/>
                    <a:pt x="345" y="193"/>
                  </a:cubicBezTo>
                  <a:cubicBezTo>
                    <a:pt x="344" y="186"/>
                    <a:pt x="344" y="186"/>
                    <a:pt x="344" y="186"/>
                  </a:cubicBezTo>
                  <a:cubicBezTo>
                    <a:pt x="344" y="184"/>
                    <a:pt x="343" y="182"/>
                    <a:pt x="343" y="180"/>
                  </a:cubicBezTo>
                  <a:cubicBezTo>
                    <a:pt x="338" y="154"/>
                    <a:pt x="338" y="154"/>
                    <a:pt x="338" y="154"/>
                  </a:cubicBezTo>
                  <a:cubicBezTo>
                    <a:pt x="331" y="128"/>
                    <a:pt x="331" y="128"/>
                    <a:pt x="331" y="128"/>
                  </a:cubicBezTo>
                  <a:cubicBezTo>
                    <a:pt x="331" y="127"/>
                    <a:pt x="331" y="126"/>
                    <a:pt x="330" y="126"/>
                  </a:cubicBezTo>
                  <a:cubicBezTo>
                    <a:pt x="344" y="151"/>
                    <a:pt x="355" y="177"/>
                    <a:pt x="365" y="204"/>
                  </a:cubicBezTo>
                  <a:cubicBezTo>
                    <a:pt x="386" y="264"/>
                    <a:pt x="398" y="327"/>
                    <a:pt x="403" y="391"/>
                  </a:cubicBezTo>
                  <a:cubicBezTo>
                    <a:pt x="406" y="423"/>
                    <a:pt x="406" y="455"/>
                    <a:pt x="405" y="487"/>
                  </a:cubicBezTo>
                  <a:cubicBezTo>
                    <a:pt x="403" y="519"/>
                    <a:pt x="399" y="551"/>
                    <a:pt x="394" y="582"/>
                  </a:cubicBezTo>
                  <a:cubicBezTo>
                    <a:pt x="388" y="614"/>
                    <a:pt x="380" y="645"/>
                    <a:pt x="371" y="676"/>
                  </a:cubicBezTo>
                  <a:cubicBezTo>
                    <a:pt x="370" y="680"/>
                    <a:pt x="368" y="683"/>
                    <a:pt x="367" y="687"/>
                  </a:cubicBezTo>
                  <a:cubicBezTo>
                    <a:pt x="363" y="699"/>
                    <a:pt x="363" y="699"/>
                    <a:pt x="363" y="699"/>
                  </a:cubicBezTo>
                  <a:cubicBezTo>
                    <a:pt x="360" y="706"/>
                    <a:pt x="358" y="714"/>
                    <a:pt x="355" y="721"/>
                  </a:cubicBezTo>
                  <a:cubicBezTo>
                    <a:pt x="346" y="744"/>
                    <a:pt x="346" y="744"/>
                    <a:pt x="346" y="744"/>
                  </a:cubicBezTo>
                  <a:cubicBezTo>
                    <a:pt x="343" y="751"/>
                    <a:pt x="340" y="759"/>
                    <a:pt x="336" y="766"/>
                  </a:cubicBezTo>
                  <a:cubicBezTo>
                    <a:pt x="311" y="826"/>
                    <a:pt x="286" y="886"/>
                    <a:pt x="262" y="947"/>
                  </a:cubicBezTo>
                  <a:cubicBezTo>
                    <a:pt x="250" y="977"/>
                    <a:pt x="238" y="1007"/>
                    <a:pt x="227" y="1038"/>
                  </a:cubicBezTo>
                  <a:cubicBezTo>
                    <a:pt x="217" y="1069"/>
                    <a:pt x="207" y="1100"/>
                    <a:pt x="198" y="1131"/>
                  </a:cubicBezTo>
                  <a:cubicBezTo>
                    <a:pt x="190" y="1163"/>
                    <a:pt x="183" y="1195"/>
                    <a:pt x="179" y="1227"/>
                  </a:cubicBezTo>
                  <a:cubicBezTo>
                    <a:pt x="177" y="1235"/>
                    <a:pt x="177" y="1243"/>
                    <a:pt x="176" y="1252"/>
                  </a:cubicBezTo>
                  <a:cubicBezTo>
                    <a:pt x="175" y="1260"/>
                    <a:pt x="175" y="1268"/>
                    <a:pt x="175" y="1276"/>
                  </a:cubicBezTo>
                  <a:cubicBezTo>
                    <a:pt x="175" y="1284"/>
                    <a:pt x="175" y="1292"/>
                    <a:pt x="175" y="1300"/>
                  </a:cubicBezTo>
                  <a:cubicBezTo>
                    <a:pt x="176" y="1309"/>
                    <a:pt x="176" y="1317"/>
                    <a:pt x="177" y="1325"/>
                  </a:cubicBezTo>
                  <a:cubicBezTo>
                    <a:pt x="181" y="1357"/>
                    <a:pt x="189" y="1389"/>
                    <a:pt x="203" y="1419"/>
                  </a:cubicBezTo>
                  <a:cubicBezTo>
                    <a:pt x="216" y="1448"/>
                    <a:pt x="235" y="1476"/>
                    <a:pt x="256" y="1500"/>
                  </a:cubicBezTo>
                  <a:cubicBezTo>
                    <a:pt x="235" y="1475"/>
                    <a:pt x="217" y="1448"/>
                    <a:pt x="203" y="1418"/>
                  </a:cubicBezTo>
                  <a:cubicBezTo>
                    <a:pt x="190" y="1389"/>
                    <a:pt x="182" y="1357"/>
                    <a:pt x="178" y="1325"/>
                  </a:cubicBezTo>
                  <a:cubicBezTo>
                    <a:pt x="177" y="1317"/>
                    <a:pt x="177" y="1308"/>
                    <a:pt x="176" y="1300"/>
                  </a:cubicBezTo>
                  <a:cubicBezTo>
                    <a:pt x="176" y="1292"/>
                    <a:pt x="176" y="1284"/>
                    <a:pt x="176" y="1276"/>
                  </a:cubicBezTo>
                  <a:cubicBezTo>
                    <a:pt x="177" y="1268"/>
                    <a:pt x="177" y="1260"/>
                    <a:pt x="178" y="1252"/>
                  </a:cubicBezTo>
                  <a:cubicBezTo>
                    <a:pt x="179" y="1244"/>
                    <a:pt x="180" y="1236"/>
                    <a:pt x="181" y="1228"/>
                  </a:cubicBezTo>
                  <a:cubicBezTo>
                    <a:pt x="186" y="1195"/>
                    <a:pt x="193" y="1164"/>
                    <a:pt x="202" y="1133"/>
                  </a:cubicBezTo>
                  <a:cubicBezTo>
                    <a:pt x="211" y="1101"/>
                    <a:pt x="222" y="1071"/>
                    <a:pt x="233" y="1040"/>
                  </a:cubicBezTo>
                  <a:cubicBezTo>
                    <a:pt x="245" y="1010"/>
                    <a:pt x="257" y="980"/>
                    <a:pt x="270" y="950"/>
                  </a:cubicBezTo>
                  <a:cubicBezTo>
                    <a:pt x="296" y="890"/>
                    <a:pt x="323" y="831"/>
                    <a:pt x="350" y="772"/>
                  </a:cubicBezTo>
                  <a:cubicBezTo>
                    <a:pt x="354" y="765"/>
                    <a:pt x="357" y="758"/>
                    <a:pt x="360" y="750"/>
                  </a:cubicBezTo>
                  <a:cubicBezTo>
                    <a:pt x="370" y="727"/>
                    <a:pt x="370" y="727"/>
                    <a:pt x="370" y="727"/>
                  </a:cubicBezTo>
                  <a:cubicBezTo>
                    <a:pt x="374" y="720"/>
                    <a:pt x="377" y="712"/>
                    <a:pt x="379" y="705"/>
                  </a:cubicBezTo>
                  <a:cubicBezTo>
                    <a:pt x="384" y="693"/>
                    <a:pt x="384" y="693"/>
                    <a:pt x="384" y="693"/>
                  </a:cubicBezTo>
                  <a:cubicBezTo>
                    <a:pt x="385" y="689"/>
                    <a:pt x="387" y="685"/>
                    <a:pt x="388" y="681"/>
                  </a:cubicBezTo>
                  <a:cubicBezTo>
                    <a:pt x="399" y="650"/>
                    <a:pt x="408" y="618"/>
                    <a:pt x="415" y="586"/>
                  </a:cubicBezTo>
                  <a:cubicBezTo>
                    <a:pt x="421" y="554"/>
                    <a:pt x="426" y="521"/>
                    <a:pt x="429" y="488"/>
                  </a:cubicBezTo>
                  <a:cubicBezTo>
                    <a:pt x="431" y="455"/>
                    <a:pt x="432" y="422"/>
                    <a:pt x="430" y="389"/>
                  </a:cubicBezTo>
                  <a:cubicBezTo>
                    <a:pt x="426" y="323"/>
                    <a:pt x="414" y="257"/>
                    <a:pt x="393" y="194"/>
                  </a:cubicBezTo>
                  <a:cubicBezTo>
                    <a:pt x="383" y="163"/>
                    <a:pt x="369" y="132"/>
                    <a:pt x="353" y="102"/>
                  </a:cubicBezTo>
                  <a:cubicBezTo>
                    <a:pt x="345" y="88"/>
                    <a:pt x="336" y="73"/>
                    <a:pt x="325" y="59"/>
                  </a:cubicBezTo>
                  <a:cubicBezTo>
                    <a:pt x="320" y="52"/>
                    <a:pt x="314" y="46"/>
                    <a:pt x="308" y="39"/>
                  </a:cubicBezTo>
                  <a:cubicBezTo>
                    <a:pt x="304" y="36"/>
                    <a:pt x="301" y="33"/>
                    <a:pt x="297" y="30"/>
                  </a:cubicBezTo>
                  <a:cubicBezTo>
                    <a:pt x="293" y="27"/>
                    <a:pt x="288" y="24"/>
                    <a:pt x="284" y="22"/>
                  </a:cubicBezTo>
                  <a:cubicBezTo>
                    <a:pt x="242" y="0"/>
                    <a:pt x="242" y="0"/>
                    <a:pt x="242" y="0"/>
                  </a:cubicBezTo>
                  <a:cubicBezTo>
                    <a:pt x="263" y="44"/>
                    <a:pt x="263" y="44"/>
                    <a:pt x="263" y="44"/>
                  </a:cubicBezTo>
                  <a:cubicBezTo>
                    <a:pt x="270" y="59"/>
                    <a:pt x="278" y="74"/>
                    <a:pt x="284" y="89"/>
                  </a:cubicBezTo>
                  <a:cubicBezTo>
                    <a:pt x="289" y="101"/>
                    <a:pt x="289" y="101"/>
                    <a:pt x="289" y="101"/>
                  </a:cubicBezTo>
                  <a:cubicBezTo>
                    <a:pt x="290" y="105"/>
                    <a:pt x="292" y="109"/>
                    <a:pt x="293" y="113"/>
                  </a:cubicBezTo>
                  <a:cubicBezTo>
                    <a:pt x="297" y="124"/>
                    <a:pt x="297" y="124"/>
                    <a:pt x="297" y="124"/>
                  </a:cubicBezTo>
                  <a:cubicBezTo>
                    <a:pt x="298" y="128"/>
                    <a:pt x="300" y="132"/>
                    <a:pt x="301" y="136"/>
                  </a:cubicBezTo>
                  <a:cubicBezTo>
                    <a:pt x="307" y="161"/>
                    <a:pt x="307" y="161"/>
                    <a:pt x="307" y="161"/>
                  </a:cubicBezTo>
                  <a:cubicBezTo>
                    <a:pt x="312" y="185"/>
                    <a:pt x="312" y="185"/>
                    <a:pt x="312" y="185"/>
                  </a:cubicBezTo>
                  <a:cubicBezTo>
                    <a:pt x="312" y="187"/>
                    <a:pt x="313" y="189"/>
                    <a:pt x="313" y="191"/>
                  </a:cubicBezTo>
                  <a:cubicBezTo>
                    <a:pt x="314" y="197"/>
                    <a:pt x="314" y="197"/>
                    <a:pt x="314" y="197"/>
                  </a:cubicBezTo>
                  <a:cubicBezTo>
                    <a:pt x="315" y="210"/>
                    <a:pt x="315" y="210"/>
                    <a:pt x="315" y="210"/>
                  </a:cubicBezTo>
                  <a:cubicBezTo>
                    <a:pt x="316" y="214"/>
                    <a:pt x="317" y="218"/>
                    <a:pt x="317" y="222"/>
                  </a:cubicBezTo>
                  <a:cubicBezTo>
                    <a:pt x="318" y="235"/>
                    <a:pt x="318" y="235"/>
                    <a:pt x="318" y="235"/>
                  </a:cubicBezTo>
                  <a:cubicBezTo>
                    <a:pt x="320" y="268"/>
                    <a:pt x="319" y="302"/>
                    <a:pt x="315" y="335"/>
                  </a:cubicBezTo>
                  <a:cubicBezTo>
                    <a:pt x="311" y="368"/>
                    <a:pt x="305" y="402"/>
                    <a:pt x="296" y="435"/>
                  </a:cubicBezTo>
                  <a:cubicBezTo>
                    <a:pt x="288" y="467"/>
                    <a:pt x="277" y="500"/>
                    <a:pt x="266" y="532"/>
                  </a:cubicBezTo>
                  <a:cubicBezTo>
                    <a:pt x="254" y="564"/>
                    <a:pt x="241" y="596"/>
                    <a:pt x="227" y="627"/>
                  </a:cubicBezTo>
                  <a:cubicBezTo>
                    <a:pt x="214" y="658"/>
                    <a:pt x="199" y="689"/>
                    <a:pt x="184" y="720"/>
                  </a:cubicBezTo>
                  <a:cubicBezTo>
                    <a:pt x="169" y="751"/>
                    <a:pt x="154" y="782"/>
                    <a:pt x="138" y="813"/>
                  </a:cubicBezTo>
                  <a:cubicBezTo>
                    <a:pt x="108" y="875"/>
                    <a:pt x="76" y="936"/>
                    <a:pt x="47" y="999"/>
                  </a:cubicBezTo>
                  <a:cubicBezTo>
                    <a:pt x="36" y="1022"/>
                    <a:pt x="36" y="1022"/>
                    <a:pt x="36" y="1022"/>
                  </a:cubicBezTo>
                  <a:cubicBezTo>
                    <a:pt x="33" y="1028"/>
                    <a:pt x="33" y="1028"/>
                    <a:pt x="33" y="1028"/>
                  </a:cubicBezTo>
                  <a:cubicBezTo>
                    <a:pt x="31" y="1034"/>
                    <a:pt x="31" y="1034"/>
                    <a:pt x="31" y="1034"/>
                  </a:cubicBezTo>
                  <a:cubicBezTo>
                    <a:pt x="29" y="1038"/>
                    <a:pt x="27" y="1042"/>
                    <a:pt x="26" y="1046"/>
                  </a:cubicBezTo>
                  <a:cubicBezTo>
                    <a:pt x="20" y="1063"/>
                    <a:pt x="15" y="1079"/>
                    <a:pt x="11" y="1096"/>
                  </a:cubicBezTo>
                  <a:cubicBezTo>
                    <a:pt x="3" y="1130"/>
                    <a:pt x="0" y="1165"/>
                    <a:pt x="3" y="1200"/>
                  </a:cubicBezTo>
                  <a:cubicBezTo>
                    <a:pt x="6" y="1234"/>
                    <a:pt x="16" y="1268"/>
                    <a:pt x="31" y="12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18">
              <a:extLst>
                <a:ext uri="{FF2B5EF4-FFF2-40B4-BE49-F238E27FC236}">
                  <a16:creationId xmlns:a16="http://schemas.microsoft.com/office/drawing/2014/main" id="{3E729B1C-6EFF-4601-BF42-76897B92E5F5}"/>
                </a:ext>
              </a:extLst>
            </p:cNvPr>
            <p:cNvSpPr>
              <a:spLocks/>
            </p:cNvSpPr>
            <p:nvPr/>
          </p:nvSpPr>
          <p:spPr bwMode="auto">
            <a:xfrm>
              <a:off x="-334962" y="3517900"/>
              <a:ext cx="2392363" cy="527050"/>
            </a:xfrm>
            <a:custGeom>
              <a:avLst/>
              <a:gdLst>
                <a:gd name="T0" fmla="*/ 8 w 1952"/>
                <a:gd name="T1" fmla="*/ 261 h 430"/>
                <a:gd name="T2" fmla="*/ 23 w 1952"/>
                <a:gd name="T3" fmla="*/ 279 h 430"/>
                <a:gd name="T4" fmla="*/ 130 w 1952"/>
                <a:gd name="T5" fmla="*/ 338 h 430"/>
                <a:gd name="T6" fmla="*/ 233 w 1952"/>
                <a:gd name="T7" fmla="*/ 369 h 430"/>
                <a:gd name="T8" fmla="*/ 389 w 1952"/>
                <a:gd name="T9" fmla="*/ 400 h 430"/>
                <a:gd name="T10" fmla="*/ 548 w 1952"/>
                <a:gd name="T11" fmla="*/ 419 h 430"/>
                <a:gd name="T12" fmla="*/ 1181 w 1952"/>
                <a:gd name="T13" fmla="*/ 386 h 430"/>
                <a:gd name="T14" fmla="*/ 1258 w 1952"/>
                <a:gd name="T15" fmla="*/ 367 h 430"/>
                <a:gd name="T16" fmla="*/ 1359 w 1952"/>
                <a:gd name="T17" fmla="*/ 335 h 430"/>
                <a:gd name="T18" fmla="*/ 971 w 1952"/>
                <a:gd name="T19" fmla="*/ 409 h 430"/>
                <a:gd name="T20" fmla="*/ 497 w 1952"/>
                <a:gd name="T21" fmla="*/ 395 h 430"/>
                <a:gd name="T22" fmla="*/ 341 w 1952"/>
                <a:gd name="T23" fmla="*/ 371 h 430"/>
                <a:gd name="T24" fmla="*/ 188 w 1952"/>
                <a:gd name="T25" fmla="*/ 333 h 430"/>
                <a:gd name="T26" fmla="*/ 91 w 1952"/>
                <a:gd name="T27" fmla="*/ 296 h 430"/>
                <a:gd name="T28" fmla="*/ 58 w 1952"/>
                <a:gd name="T29" fmla="*/ 276 h 430"/>
                <a:gd name="T30" fmla="*/ 48 w 1952"/>
                <a:gd name="T31" fmla="*/ 269 h 430"/>
                <a:gd name="T32" fmla="*/ 35 w 1952"/>
                <a:gd name="T33" fmla="*/ 257 h 430"/>
                <a:gd name="T34" fmla="*/ 32 w 1952"/>
                <a:gd name="T35" fmla="*/ 220 h 430"/>
                <a:gd name="T36" fmla="*/ 146 w 1952"/>
                <a:gd name="T37" fmla="*/ 176 h 430"/>
                <a:gd name="T38" fmla="*/ 882 w 1952"/>
                <a:gd name="T39" fmla="*/ 148 h 430"/>
                <a:gd name="T40" fmla="*/ 1304 w 1952"/>
                <a:gd name="T41" fmla="*/ 168 h 430"/>
                <a:gd name="T42" fmla="*/ 1514 w 1952"/>
                <a:gd name="T43" fmla="*/ 189 h 430"/>
                <a:gd name="T44" fmla="*/ 1671 w 1952"/>
                <a:gd name="T45" fmla="*/ 211 h 430"/>
                <a:gd name="T46" fmla="*/ 1774 w 1952"/>
                <a:gd name="T47" fmla="*/ 229 h 430"/>
                <a:gd name="T48" fmla="*/ 1877 w 1952"/>
                <a:gd name="T49" fmla="*/ 252 h 430"/>
                <a:gd name="T50" fmla="*/ 1942 w 1952"/>
                <a:gd name="T51" fmla="*/ 249 h 430"/>
                <a:gd name="T52" fmla="*/ 1881 w 1952"/>
                <a:gd name="T53" fmla="*/ 196 h 430"/>
                <a:gd name="T54" fmla="*/ 1525 w 1952"/>
                <a:gd name="T55" fmla="*/ 72 h 430"/>
                <a:gd name="T56" fmla="*/ 1228 w 1952"/>
                <a:gd name="T57" fmla="*/ 21 h 430"/>
                <a:gd name="T58" fmla="*/ 853 w 1952"/>
                <a:gd name="T59" fmla="*/ 0 h 430"/>
                <a:gd name="T60" fmla="*/ 928 w 1952"/>
                <a:gd name="T61" fmla="*/ 5 h 430"/>
                <a:gd name="T62" fmla="*/ 1375 w 1952"/>
                <a:gd name="T63" fmla="*/ 56 h 430"/>
                <a:gd name="T64" fmla="*/ 1804 w 1952"/>
                <a:gd name="T65" fmla="*/ 181 h 430"/>
                <a:gd name="T66" fmla="*/ 1883 w 1952"/>
                <a:gd name="T67" fmla="*/ 229 h 430"/>
                <a:gd name="T68" fmla="*/ 1779 w 1952"/>
                <a:gd name="T69" fmla="*/ 206 h 430"/>
                <a:gd name="T70" fmla="*/ 1675 w 1952"/>
                <a:gd name="T71" fmla="*/ 187 h 430"/>
                <a:gd name="T72" fmla="*/ 1517 w 1952"/>
                <a:gd name="T73" fmla="*/ 163 h 430"/>
                <a:gd name="T74" fmla="*/ 1306 w 1952"/>
                <a:gd name="T75" fmla="*/ 141 h 430"/>
                <a:gd name="T76" fmla="*/ 883 w 1952"/>
                <a:gd name="T77" fmla="*/ 120 h 430"/>
                <a:gd name="T78" fmla="*/ 247 w 1952"/>
                <a:gd name="T79" fmla="*/ 134 h 430"/>
                <a:gd name="T80" fmla="*/ 37 w 1952"/>
                <a:gd name="T81" fmla="*/ 185 h 430"/>
                <a:gd name="T82" fmla="*/ 4 w 1952"/>
                <a:gd name="T83" fmla="*/ 218 h 430"/>
                <a:gd name="T84" fmla="*/ 2 w 1952"/>
                <a:gd name="T85" fmla="*/ 249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52" h="430">
                  <a:moveTo>
                    <a:pt x="2" y="249"/>
                  </a:moveTo>
                  <a:cubicBezTo>
                    <a:pt x="3" y="251"/>
                    <a:pt x="4" y="252"/>
                    <a:pt x="4" y="253"/>
                  </a:cubicBezTo>
                  <a:cubicBezTo>
                    <a:pt x="5" y="256"/>
                    <a:pt x="7" y="258"/>
                    <a:pt x="8" y="261"/>
                  </a:cubicBezTo>
                  <a:cubicBezTo>
                    <a:pt x="9" y="263"/>
                    <a:pt x="11" y="265"/>
                    <a:pt x="12" y="267"/>
                  </a:cubicBezTo>
                  <a:cubicBezTo>
                    <a:pt x="14" y="269"/>
                    <a:pt x="16" y="271"/>
                    <a:pt x="17" y="273"/>
                  </a:cubicBezTo>
                  <a:cubicBezTo>
                    <a:pt x="19" y="275"/>
                    <a:pt x="21" y="277"/>
                    <a:pt x="23" y="279"/>
                  </a:cubicBezTo>
                  <a:cubicBezTo>
                    <a:pt x="28" y="284"/>
                    <a:pt x="28" y="284"/>
                    <a:pt x="28" y="284"/>
                  </a:cubicBezTo>
                  <a:cubicBezTo>
                    <a:pt x="33" y="288"/>
                    <a:pt x="33" y="288"/>
                    <a:pt x="33" y="288"/>
                  </a:cubicBezTo>
                  <a:cubicBezTo>
                    <a:pt x="63" y="311"/>
                    <a:pt x="97" y="326"/>
                    <a:pt x="130" y="338"/>
                  </a:cubicBezTo>
                  <a:cubicBezTo>
                    <a:pt x="139" y="341"/>
                    <a:pt x="147" y="344"/>
                    <a:pt x="156" y="347"/>
                  </a:cubicBezTo>
                  <a:cubicBezTo>
                    <a:pt x="164" y="349"/>
                    <a:pt x="173" y="352"/>
                    <a:pt x="181" y="354"/>
                  </a:cubicBezTo>
                  <a:cubicBezTo>
                    <a:pt x="198" y="359"/>
                    <a:pt x="215" y="364"/>
                    <a:pt x="233" y="369"/>
                  </a:cubicBezTo>
                  <a:cubicBezTo>
                    <a:pt x="285" y="381"/>
                    <a:pt x="285" y="381"/>
                    <a:pt x="285" y="381"/>
                  </a:cubicBezTo>
                  <a:cubicBezTo>
                    <a:pt x="337" y="391"/>
                    <a:pt x="337" y="391"/>
                    <a:pt x="337" y="391"/>
                  </a:cubicBezTo>
                  <a:cubicBezTo>
                    <a:pt x="354" y="394"/>
                    <a:pt x="372" y="397"/>
                    <a:pt x="389" y="400"/>
                  </a:cubicBezTo>
                  <a:cubicBezTo>
                    <a:pt x="407" y="402"/>
                    <a:pt x="424" y="404"/>
                    <a:pt x="442" y="407"/>
                  </a:cubicBezTo>
                  <a:cubicBezTo>
                    <a:pt x="460" y="409"/>
                    <a:pt x="477" y="411"/>
                    <a:pt x="495" y="413"/>
                  </a:cubicBezTo>
                  <a:cubicBezTo>
                    <a:pt x="548" y="419"/>
                    <a:pt x="548" y="419"/>
                    <a:pt x="548" y="419"/>
                  </a:cubicBezTo>
                  <a:cubicBezTo>
                    <a:pt x="618" y="425"/>
                    <a:pt x="689" y="429"/>
                    <a:pt x="760" y="429"/>
                  </a:cubicBezTo>
                  <a:cubicBezTo>
                    <a:pt x="830" y="430"/>
                    <a:pt x="901" y="427"/>
                    <a:pt x="971" y="420"/>
                  </a:cubicBezTo>
                  <a:cubicBezTo>
                    <a:pt x="1042" y="413"/>
                    <a:pt x="1112" y="402"/>
                    <a:pt x="1181" y="386"/>
                  </a:cubicBezTo>
                  <a:cubicBezTo>
                    <a:pt x="1207" y="380"/>
                    <a:pt x="1207" y="380"/>
                    <a:pt x="1207" y="380"/>
                  </a:cubicBezTo>
                  <a:cubicBezTo>
                    <a:pt x="1215" y="378"/>
                    <a:pt x="1224" y="376"/>
                    <a:pt x="1232" y="373"/>
                  </a:cubicBezTo>
                  <a:cubicBezTo>
                    <a:pt x="1241" y="371"/>
                    <a:pt x="1249" y="369"/>
                    <a:pt x="1258" y="367"/>
                  </a:cubicBezTo>
                  <a:cubicBezTo>
                    <a:pt x="1283" y="359"/>
                    <a:pt x="1283" y="359"/>
                    <a:pt x="1283" y="359"/>
                  </a:cubicBezTo>
                  <a:cubicBezTo>
                    <a:pt x="1300" y="355"/>
                    <a:pt x="1317" y="349"/>
                    <a:pt x="1334" y="343"/>
                  </a:cubicBezTo>
                  <a:cubicBezTo>
                    <a:pt x="1342" y="341"/>
                    <a:pt x="1351" y="338"/>
                    <a:pt x="1359" y="335"/>
                  </a:cubicBezTo>
                  <a:cubicBezTo>
                    <a:pt x="1384" y="326"/>
                    <a:pt x="1384" y="326"/>
                    <a:pt x="1384" y="326"/>
                  </a:cubicBezTo>
                  <a:cubicBezTo>
                    <a:pt x="1317" y="349"/>
                    <a:pt x="1248" y="366"/>
                    <a:pt x="1180" y="380"/>
                  </a:cubicBezTo>
                  <a:cubicBezTo>
                    <a:pt x="1111" y="394"/>
                    <a:pt x="1041" y="404"/>
                    <a:pt x="971" y="409"/>
                  </a:cubicBezTo>
                  <a:cubicBezTo>
                    <a:pt x="900" y="415"/>
                    <a:pt x="830" y="416"/>
                    <a:pt x="760" y="415"/>
                  </a:cubicBezTo>
                  <a:cubicBezTo>
                    <a:pt x="689" y="413"/>
                    <a:pt x="619" y="408"/>
                    <a:pt x="549" y="401"/>
                  </a:cubicBezTo>
                  <a:cubicBezTo>
                    <a:pt x="497" y="395"/>
                    <a:pt x="497" y="395"/>
                    <a:pt x="497" y="395"/>
                  </a:cubicBezTo>
                  <a:cubicBezTo>
                    <a:pt x="445" y="388"/>
                    <a:pt x="445" y="388"/>
                    <a:pt x="445" y="388"/>
                  </a:cubicBezTo>
                  <a:cubicBezTo>
                    <a:pt x="427" y="385"/>
                    <a:pt x="410" y="383"/>
                    <a:pt x="393" y="380"/>
                  </a:cubicBezTo>
                  <a:cubicBezTo>
                    <a:pt x="375" y="377"/>
                    <a:pt x="358" y="374"/>
                    <a:pt x="341" y="371"/>
                  </a:cubicBezTo>
                  <a:cubicBezTo>
                    <a:pt x="289" y="360"/>
                    <a:pt x="289" y="360"/>
                    <a:pt x="289" y="360"/>
                  </a:cubicBezTo>
                  <a:cubicBezTo>
                    <a:pt x="238" y="347"/>
                    <a:pt x="238" y="347"/>
                    <a:pt x="238" y="347"/>
                  </a:cubicBezTo>
                  <a:cubicBezTo>
                    <a:pt x="221" y="343"/>
                    <a:pt x="205" y="338"/>
                    <a:pt x="188" y="333"/>
                  </a:cubicBezTo>
                  <a:cubicBezTo>
                    <a:pt x="180" y="330"/>
                    <a:pt x="171" y="328"/>
                    <a:pt x="163" y="325"/>
                  </a:cubicBezTo>
                  <a:cubicBezTo>
                    <a:pt x="155" y="322"/>
                    <a:pt x="146" y="319"/>
                    <a:pt x="138" y="316"/>
                  </a:cubicBezTo>
                  <a:cubicBezTo>
                    <a:pt x="122" y="310"/>
                    <a:pt x="106" y="303"/>
                    <a:pt x="91" y="296"/>
                  </a:cubicBezTo>
                  <a:cubicBezTo>
                    <a:pt x="80" y="290"/>
                    <a:pt x="80" y="290"/>
                    <a:pt x="80" y="290"/>
                  </a:cubicBezTo>
                  <a:cubicBezTo>
                    <a:pt x="69" y="283"/>
                    <a:pt x="69" y="283"/>
                    <a:pt x="69" y="283"/>
                  </a:cubicBezTo>
                  <a:cubicBezTo>
                    <a:pt x="65" y="281"/>
                    <a:pt x="62" y="279"/>
                    <a:pt x="58" y="276"/>
                  </a:cubicBezTo>
                  <a:cubicBezTo>
                    <a:pt x="53" y="273"/>
                    <a:pt x="53" y="273"/>
                    <a:pt x="53" y="273"/>
                  </a:cubicBezTo>
                  <a:cubicBezTo>
                    <a:pt x="51" y="271"/>
                    <a:pt x="51" y="271"/>
                    <a:pt x="51" y="271"/>
                  </a:cubicBezTo>
                  <a:cubicBezTo>
                    <a:pt x="48" y="269"/>
                    <a:pt x="48" y="269"/>
                    <a:pt x="48" y="269"/>
                  </a:cubicBezTo>
                  <a:cubicBezTo>
                    <a:pt x="43" y="265"/>
                    <a:pt x="43" y="265"/>
                    <a:pt x="43" y="265"/>
                  </a:cubicBezTo>
                  <a:cubicBezTo>
                    <a:pt x="39" y="261"/>
                    <a:pt x="39" y="261"/>
                    <a:pt x="39" y="261"/>
                  </a:cubicBezTo>
                  <a:cubicBezTo>
                    <a:pt x="38" y="260"/>
                    <a:pt x="37" y="258"/>
                    <a:pt x="35" y="257"/>
                  </a:cubicBezTo>
                  <a:cubicBezTo>
                    <a:pt x="34" y="256"/>
                    <a:pt x="33" y="254"/>
                    <a:pt x="32" y="253"/>
                  </a:cubicBezTo>
                  <a:cubicBezTo>
                    <a:pt x="27" y="247"/>
                    <a:pt x="25" y="241"/>
                    <a:pt x="25" y="236"/>
                  </a:cubicBezTo>
                  <a:cubicBezTo>
                    <a:pt x="25" y="231"/>
                    <a:pt x="27" y="226"/>
                    <a:pt x="32" y="220"/>
                  </a:cubicBezTo>
                  <a:cubicBezTo>
                    <a:pt x="36" y="215"/>
                    <a:pt x="43" y="211"/>
                    <a:pt x="50" y="207"/>
                  </a:cubicBezTo>
                  <a:cubicBezTo>
                    <a:pt x="64" y="199"/>
                    <a:pt x="80" y="193"/>
                    <a:pt x="96" y="188"/>
                  </a:cubicBezTo>
                  <a:cubicBezTo>
                    <a:pt x="112" y="183"/>
                    <a:pt x="129" y="179"/>
                    <a:pt x="146" y="176"/>
                  </a:cubicBezTo>
                  <a:cubicBezTo>
                    <a:pt x="181" y="170"/>
                    <a:pt x="215" y="165"/>
                    <a:pt x="250" y="161"/>
                  </a:cubicBezTo>
                  <a:cubicBezTo>
                    <a:pt x="389" y="143"/>
                    <a:pt x="530" y="140"/>
                    <a:pt x="671" y="142"/>
                  </a:cubicBezTo>
                  <a:cubicBezTo>
                    <a:pt x="741" y="143"/>
                    <a:pt x="811" y="145"/>
                    <a:pt x="882" y="148"/>
                  </a:cubicBezTo>
                  <a:cubicBezTo>
                    <a:pt x="987" y="151"/>
                    <a:pt x="987" y="151"/>
                    <a:pt x="987" y="151"/>
                  </a:cubicBezTo>
                  <a:cubicBezTo>
                    <a:pt x="1093" y="156"/>
                    <a:pt x="1093" y="156"/>
                    <a:pt x="1093" y="156"/>
                  </a:cubicBezTo>
                  <a:cubicBezTo>
                    <a:pt x="1163" y="159"/>
                    <a:pt x="1234" y="163"/>
                    <a:pt x="1304" y="168"/>
                  </a:cubicBezTo>
                  <a:cubicBezTo>
                    <a:pt x="1357" y="172"/>
                    <a:pt x="1357" y="172"/>
                    <a:pt x="1357" y="172"/>
                  </a:cubicBezTo>
                  <a:cubicBezTo>
                    <a:pt x="1409" y="177"/>
                    <a:pt x="1409" y="177"/>
                    <a:pt x="1409" y="177"/>
                  </a:cubicBezTo>
                  <a:cubicBezTo>
                    <a:pt x="1444" y="180"/>
                    <a:pt x="1479" y="185"/>
                    <a:pt x="1514" y="189"/>
                  </a:cubicBezTo>
                  <a:cubicBezTo>
                    <a:pt x="1531" y="190"/>
                    <a:pt x="1549" y="193"/>
                    <a:pt x="1566" y="196"/>
                  </a:cubicBezTo>
                  <a:cubicBezTo>
                    <a:pt x="1618" y="203"/>
                    <a:pt x="1618" y="203"/>
                    <a:pt x="1618" y="203"/>
                  </a:cubicBezTo>
                  <a:cubicBezTo>
                    <a:pt x="1671" y="211"/>
                    <a:pt x="1671" y="211"/>
                    <a:pt x="1671" y="211"/>
                  </a:cubicBezTo>
                  <a:cubicBezTo>
                    <a:pt x="1697" y="215"/>
                    <a:pt x="1697" y="215"/>
                    <a:pt x="1697" y="215"/>
                  </a:cubicBezTo>
                  <a:cubicBezTo>
                    <a:pt x="1723" y="220"/>
                    <a:pt x="1723" y="220"/>
                    <a:pt x="1723" y="220"/>
                  </a:cubicBezTo>
                  <a:cubicBezTo>
                    <a:pt x="1774" y="229"/>
                    <a:pt x="1774" y="229"/>
                    <a:pt x="1774" y="229"/>
                  </a:cubicBezTo>
                  <a:cubicBezTo>
                    <a:pt x="1826" y="240"/>
                    <a:pt x="1826" y="240"/>
                    <a:pt x="1826" y="240"/>
                  </a:cubicBezTo>
                  <a:cubicBezTo>
                    <a:pt x="1852" y="246"/>
                    <a:pt x="1852" y="246"/>
                    <a:pt x="1852" y="246"/>
                  </a:cubicBezTo>
                  <a:cubicBezTo>
                    <a:pt x="1877" y="252"/>
                    <a:pt x="1877" y="252"/>
                    <a:pt x="1877" y="252"/>
                  </a:cubicBezTo>
                  <a:cubicBezTo>
                    <a:pt x="1928" y="264"/>
                    <a:pt x="1928" y="264"/>
                    <a:pt x="1928" y="264"/>
                  </a:cubicBezTo>
                  <a:cubicBezTo>
                    <a:pt x="1952" y="270"/>
                    <a:pt x="1952" y="270"/>
                    <a:pt x="1952" y="270"/>
                  </a:cubicBezTo>
                  <a:cubicBezTo>
                    <a:pt x="1942" y="249"/>
                    <a:pt x="1942" y="249"/>
                    <a:pt x="1942" y="249"/>
                  </a:cubicBezTo>
                  <a:cubicBezTo>
                    <a:pt x="1938" y="241"/>
                    <a:pt x="1933" y="236"/>
                    <a:pt x="1928" y="231"/>
                  </a:cubicBezTo>
                  <a:cubicBezTo>
                    <a:pt x="1924" y="226"/>
                    <a:pt x="1918" y="221"/>
                    <a:pt x="1913" y="217"/>
                  </a:cubicBezTo>
                  <a:cubicBezTo>
                    <a:pt x="1903" y="209"/>
                    <a:pt x="1892" y="202"/>
                    <a:pt x="1881" y="196"/>
                  </a:cubicBezTo>
                  <a:cubicBezTo>
                    <a:pt x="1859" y="183"/>
                    <a:pt x="1836" y="172"/>
                    <a:pt x="1812" y="162"/>
                  </a:cubicBezTo>
                  <a:cubicBezTo>
                    <a:pt x="1766" y="142"/>
                    <a:pt x="1718" y="125"/>
                    <a:pt x="1670" y="110"/>
                  </a:cubicBezTo>
                  <a:cubicBezTo>
                    <a:pt x="1622" y="96"/>
                    <a:pt x="1574" y="83"/>
                    <a:pt x="1525" y="72"/>
                  </a:cubicBezTo>
                  <a:cubicBezTo>
                    <a:pt x="1476" y="61"/>
                    <a:pt x="1427" y="51"/>
                    <a:pt x="1377" y="42"/>
                  </a:cubicBezTo>
                  <a:cubicBezTo>
                    <a:pt x="1352" y="38"/>
                    <a:pt x="1328" y="34"/>
                    <a:pt x="1303" y="31"/>
                  </a:cubicBezTo>
                  <a:cubicBezTo>
                    <a:pt x="1278" y="27"/>
                    <a:pt x="1253" y="24"/>
                    <a:pt x="1228" y="21"/>
                  </a:cubicBezTo>
                  <a:cubicBezTo>
                    <a:pt x="1179" y="15"/>
                    <a:pt x="1129" y="11"/>
                    <a:pt x="1079" y="7"/>
                  </a:cubicBezTo>
                  <a:cubicBezTo>
                    <a:pt x="1029" y="4"/>
                    <a:pt x="979" y="2"/>
                    <a:pt x="929" y="1"/>
                  </a:cubicBezTo>
                  <a:cubicBezTo>
                    <a:pt x="904" y="0"/>
                    <a:pt x="879" y="0"/>
                    <a:pt x="853" y="0"/>
                  </a:cubicBezTo>
                  <a:cubicBezTo>
                    <a:pt x="828" y="0"/>
                    <a:pt x="803" y="1"/>
                    <a:pt x="778" y="2"/>
                  </a:cubicBezTo>
                  <a:cubicBezTo>
                    <a:pt x="803" y="2"/>
                    <a:pt x="828" y="2"/>
                    <a:pt x="853" y="3"/>
                  </a:cubicBezTo>
                  <a:cubicBezTo>
                    <a:pt x="878" y="3"/>
                    <a:pt x="903" y="4"/>
                    <a:pt x="928" y="5"/>
                  </a:cubicBezTo>
                  <a:cubicBezTo>
                    <a:pt x="978" y="7"/>
                    <a:pt x="1028" y="10"/>
                    <a:pt x="1078" y="15"/>
                  </a:cubicBezTo>
                  <a:cubicBezTo>
                    <a:pt x="1128" y="19"/>
                    <a:pt x="1177" y="25"/>
                    <a:pt x="1227" y="32"/>
                  </a:cubicBezTo>
                  <a:cubicBezTo>
                    <a:pt x="1276" y="39"/>
                    <a:pt x="1326" y="47"/>
                    <a:pt x="1375" y="56"/>
                  </a:cubicBezTo>
                  <a:cubicBezTo>
                    <a:pt x="1424" y="66"/>
                    <a:pt x="1472" y="76"/>
                    <a:pt x="1521" y="88"/>
                  </a:cubicBezTo>
                  <a:cubicBezTo>
                    <a:pt x="1569" y="100"/>
                    <a:pt x="1617" y="113"/>
                    <a:pt x="1665" y="129"/>
                  </a:cubicBezTo>
                  <a:cubicBezTo>
                    <a:pt x="1712" y="144"/>
                    <a:pt x="1759" y="161"/>
                    <a:pt x="1804" y="181"/>
                  </a:cubicBezTo>
                  <a:cubicBezTo>
                    <a:pt x="1827" y="191"/>
                    <a:pt x="1849" y="202"/>
                    <a:pt x="1870" y="214"/>
                  </a:cubicBezTo>
                  <a:cubicBezTo>
                    <a:pt x="1880" y="220"/>
                    <a:pt x="1889" y="227"/>
                    <a:pt x="1898" y="233"/>
                  </a:cubicBezTo>
                  <a:cubicBezTo>
                    <a:pt x="1883" y="229"/>
                    <a:pt x="1883" y="229"/>
                    <a:pt x="1883" y="229"/>
                  </a:cubicBezTo>
                  <a:cubicBezTo>
                    <a:pt x="1857" y="223"/>
                    <a:pt x="1857" y="223"/>
                    <a:pt x="1857" y="223"/>
                  </a:cubicBezTo>
                  <a:cubicBezTo>
                    <a:pt x="1831" y="217"/>
                    <a:pt x="1831" y="217"/>
                    <a:pt x="1831" y="217"/>
                  </a:cubicBezTo>
                  <a:cubicBezTo>
                    <a:pt x="1779" y="206"/>
                    <a:pt x="1779" y="206"/>
                    <a:pt x="1779" y="206"/>
                  </a:cubicBezTo>
                  <a:cubicBezTo>
                    <a:pt x="1727" y="196"/>
                    <a:pt x="1727" y="196"/>
                    <a:pt x="1727" y="196"/>
                  </a:cubicBezTo>
                  <a:cubicBezTo>
                    <a:pt x="1701" y="191"/>
                    <a:pt x="1701" y="191"/>
                    <a:pt x="1701" y="191"/>
                  </a:cubicBezTo>
                  <a:cubicBezTo>
                    <a:pt x="1675" y="187"/>
                    <a:pt x="1675" y="187"/>
                    <a:pt x="1675" y="187"/>
                  </a:cubicBezTo>
                  <a:cubicBezTo>
                    <a:pt x="1622" y="178"/>
                    <a:pt x="1622" y="178"/>
                    <a:pt x="1622" y="178"/>
                  </a:cubicBezTo>
                  <a:cubicBezTo>
                    <a:pt x="1570" y="170"/>
                    <a:pt x="1570" y="170"/>
                    <a:pt x="1570" y="170"/>
                  </a:cubicBezTo>
                  <a:cubicBezTo>
                    <a:pt x="1552" y="168"/>
                    <a:pt x="1535" y="165"/>
                    <a:pt x="1517" y="163"/>
                  </a:cubicBezTo>
                  <a:cubicBezTo>
                    <a:pt x="1482" y="159"/>
                    <a:pt x="1447" y="154"/>
                    <a:pt x="1412" y="151"/>
                  </a:cubicBezTo>
                  <a:cubicBezTo>
                    <a:pt x="1359" y="146"/>
                    <a:pt x="1359" y="146"/>
                    <a:pt x="1359" y="146"/>
                  </a:cubicBezTo>
                  <a:cubicBezTo>
                    <a:pt x="1306" y="141"/>
                    <a:pt x="1306" y="141"/>
                    <a:pt x="1306" y="141"/>
                  </a:cubicBezTo>
                  <a:cubicBezTo>
                    <a:pt x="1236" y="136"/>
                    <a:pt x="1165" y="132"/>
                    <a:pt x="1094" y="128"/>
                  </a:cubicBezTo>
                  <a:cubicBezTo>
                    <a:pt x="989" y="124"/>
                    <a:pt x="989" y="124"/>
                    <a:pt x="989" y="124"/>
                  </a:cubicBezTo>
                  <a:cubicBezTo>
                    <a:pt x="883" y="120"/>
                    <a:pt x="883" y="120"/>
                    <a:pt x="883" y="120"/>
                  </a:cubicBezTo>
                  <a:cubicBezTo>
                    <a:pt x="812" y="117"/>
                    <a:pt x="742" y="115"/>
                    <a:pt x="671" y="114"/>
                  </a:cubicBezTo>
                  <a:cubicBezTo>
                    <a:pt x="600" y="113"/>
                    <a:pt x="529" y="114"/>
                    <a:pt x="459" y="117"/>
                  </a:cubicBezTo>
                  <a:cubicBezTo>
                    <a:pt x="388" y="120"/>
                    <a:pt x="317" y="125"/>
                    <a:pt x="247" y="134"/>
                  </a:cubicBezTo>
                  <a:cubicBezTo>
                    <a:pt x="211" y="139"/>
                    <a:pt x="176" y="145"/>
                    <a:pt x="141" y="151"/>
                  </a:cubicBezTo>
                  <a:cubicBezTo>
                    <a:pt x="124" y="154"/>
                    <a:pt x="106" y="158"/>
                    <a:pt x="88" y="164"/>
                  </a:cubicBezTo>
                  <a:cubicBezTo>
                    <a:pt x="71" y="169"/>
                    <a:pt x="54" y="176"/>
                    <a:pt x="37" y="185"/>
                  </a:cubicBezTo>
                  <a:cubicBezTo>
                    <a:pt x="29" y="190"/>
                    <a:pt x="21" y="196"/>
                    <a:pt x="13" y="204"/>
                  </a:cubicBezTo>
                  <a:cubicBezTo>
                    <a:pt x="12" y="206"/>
                    <a:pt x="10" y="208"/>
                    <a:pt x="8" y="210"/>
                  </a:cubicBezTo>
                  <a:cubicBezTo>
                    <a:pt x="7" y="213"/>
                    <a:pt x="5" y="215"/>
                    <a:pt x="4" y="218"/>
                  </a:cubicBezTo>
                  <a:cubicBezTo>
                    <a:pt x="1" y="223"/>
                    <a:pt x="0" y="230"/>
                    <a:pt x="0" y="236"/>
                  </a:cubicBezTo>
                  <a:cubicBezTo>
                    <a:pt x="0" y="239"/>
                    <a:pt x="0" y="242"/>
                    <a:pt x="1" y="245"/>
                  </a:cubicBezTo>
                  <a:lnTo>
                    <a:pt x="2"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0" name="TextBox 9">
            <a:extLst>
              <a:ext uri="{FF2B5EF4-FFF2-40B4-BE49-F238E27FC236}">
                <a16:creationId xmlns:a16="http://schemas.microsoft.com/office/drawing/2014/main" id="{F6030A5C-25FA-4540-9A3F-E9D3737F7D93}"/>
              </a:ext>
            </a:extLst>
          </p:cNvPr>
          <p:cNvSpPr txBox="1"/>
          <p:nvPr/>
        </p:nvSpPr>
        <p:spPr>
          <a:xfrm>
            <a:off x="3095625" y="4174537"/>
            <a:ext cx="600075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FEW MINUTES</a:t>
            </a:r>
          </a:p>
        </p:txBody>
      </p:sp>
      <p:sp>
        <p:nvSpPr>
          <p:cNvPr id="11" name="TextBox 10">
            <a:extLst>
              <a:ext uri="{FF2B5EF4-FFF2-40B4-BE49-F238E27FC236}">
                <a16:creationId xmlns:a16="http://schemas.microsoft.com/office/drawing/2014/main" id="{F8C4CF73-2999-445D-92F0-8B7977B6B817}"/>
              </a:ext>
            </a:extLst>
          </p:cNvPr>
          <p:cNvSpPr txBox="1"/>
          <p:nvPr/>
        </p:nvSpPr>
        <p:spPr>
          <a:xfrm>
            <a:off x="4600575" y="3749259"/>
            <a:ext cx="2990850" cy="523220"/>
          </a:xfrm>
          <a:prstGeom prst="rect">
            <a:avLst/>
          </a:prstGeom>
          <a:noFill/>
        </p:spPr>
        <p:txBody>
          <a:bodyPr wrap="square" rtlCol="0">
            <a:spAutoFit/>
          </a:bodyPr>
          <a:lstStyle/>
          <a:p>
            <a:pPr algn="ctr"/>
            <a:r>
              <a:rPr lang="en-US" sz="2800" spc="300">
                <a:solidFill>
                  <a:schemeClr val="accent1"/>
                </a:solidFill>
                <a:latin typeface="Inter" panose="020B0502030000000004" pitchFamily="34" charset="0"/>
                <a:ea typeface="Inter" panose="020B0502030000000004" pitchFamily="34" charset="0"/>
              </a:rPr>
              <a:t>LET'S TAKE A</a:t>
            </a:r>
          </a:p>
        </p:txBody>
      </p:sp>
      <p:sp>
        <p:nvSpPr>
          <p:cNvPr id="12" name="TextBox 11">
            <a:extLst>
              <a:ext uri="{FF2B5EF4-FFF2-40B4-BE49-F238E27FC236}">
                <a16:creationId xmlns:a16="http://schemas.microsoft.com/office/drawing/2014/main" id="{3BA93E32-E452-46D8-A27B-81120ED3B061}"/>
              </a:ext>
            </a:extLst>
          </p:cNvPr>
          <p:cNvSpPr txBox="1"/>
          <p:nvPr/>
        </p:nvSpPr>
        <p:spPr>
          <a:xfrm>
            <a:off x="4362065" y="4858736"/>
            <a:ext cx="3467871"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 COFFEE BREAK</a:t>
            </a:r>
          </a:p>
        </p:txBody>
      </p:sp>
      <p:sp>
        <p:nvSpPr>
          <p:cNvPr id="13" name="TextBox 12">
            <a:extLst>
              <a:ext uri="{FF2B5EF4-FFF2-40B4-BE49-F238E27FC236}">
                <a16:creationId xmlns:a16="http://schemas.microsoft.com/office/drawing/2014/main" id="{BFAD7E69-7EA7-4B4C-99FC-929BDF26B41B}"/>
              </a:ext>
            </a:extLst>
          </p:cNvPr>
          <p:cNvSpPr txBox="1"/>
          <p:nvPr/>
        </p:nvSpPr>
        <p:spPr>
          <a:xfrm>
            <a:off x="4857750" y="5912267"/>
            <a:ext cx="2571750" cy="246221"/>
          </a:xfrm>
          <a:prstGeom prst="rect">
            <a:avLst/>
          </a:prstGeom>
          <a:noFill/>
        </p:spPr>
        <p:txBody>
          <a:bodyPr wrap="square" rtlCol="0">
            <a:spAutoFit/>
          </a:bodyPr>
          <a:lstStyle/>
          <a:p>
            <a:pPr algn="ctr"/>
            <a:r>
              <a:rPr lang="en-US" sz="1000" spc="300">
                <a:solidFill>
                  <a:schemeClr val="tx2">
                    <a:lumMod val="75000"/>
                    <a:lumOff val="25000"/>
                  </a:schemeClr>
                </a:solidFill>
                <a:latin typeface="Roboto" panose="02000000000000000000" pitchFamily="2" charset="0"/>
                <a:ea typeface="Roboto" panose="02000000000000000000" pitchFamily="2" charset="0"/>
                <a:cs typeface="Roboto" panose="02000000000000000000" pitchFamily="2" charset="0"/>
              </a:rPr>
              <a:t>www.urwebsite.com</a:t>
            </a:r>
          </a:p>
        </p:txBody>
      </p:sp>
      <p:cxnSp>
        <p:nvCxnSpPr>
          <p:cNvPr id="14" name="Straight Connector 13">
            <a:extLst>
              <a:ext uri="{FF2B5EF4-FFF2-40B4-BE49-F238E27FC236}">
                <a16:creationId xmlns:a16="http://schemas.microsoft.com/office/drawing/2014/main" id="{4EF9F884-A240-47B0-BB33-B79A704FF122}"/>
              </a:ext>
            </a:extLst>
          </p:cNvPr>
          <p:cNvCxnSpPr>
            <a:cxnSpLocks/>
          </p:cNvCxnSpPr>
          <p:nvPr/>
        </p:nvCxnSpPr>
        <p:spPr>
          <a:xfrm>
            <a:off x="5929431" y="5829300"/>
            <a:ext cx="333138" cy="0"/>
          </a:xfrm>
          <a:prstGeom prst="line">
            <a:avLst/>
          </a:prstGeom>
          <a:ln w="19050">
            <a:solidFill>
              <a:schemeClr val="tx2">
                <a:lumMod val="90000"/>
                <a:lumOff val="1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1509407"/>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Chart 36">
            <a:extLst>
              <a:ext uri="{FF2B5EF4-FFF2-40B4-BE49-F238E27FC236}">
                <a16:creationId xmlns:a16="http://schemas.microsoft.com/office/drawing/2014/main" id="{560A6CA1-293A-424D-B8FF-F589280DAF63}"/>
              </a:ext>
            </a:extLst>
          </p:cNvPr>
          <p:cNvGraphicFramePr/>
          <p:nvPr>
            <p:extLst>
              <p:ext uri="{D42A27DB-BD31-4B8C-83A1-F6EECF244321}">
                <p14:modId xmlns:p14="http://schemas.microsoft.com/office/powerpoint/2010/main" val="951724078"/>
              </p:ext>
            </p:extLst>
          </p:nvPr>
        </p:nvGraphicFramePr>
        <p:xfrm>
          <a:off x="273235" y="1862231"/>
          <a:ext cx="1887791" cy="125852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8" name="Chart 37">
            <a:extLst>
              <a:ext uri="{FF2B5EF4-FFF2-40B4-BE49-F238E27FC236}">
                <a16:creationId xmlns:a16="http://schemas.microsoft.com/office/drawing/2014/main" id="{C39F482A-952A-E74A-99A8-A3D774E7EE8C}"/>
              </a:ext>
            </a:extLst>
          </p:cNvPr>
          <p:cNvGraphicFramePr/>
          <p:nvPr>
            <p:extLst>
              <p:ext uri="{D42A27DB-BD31-4B8C-83A1-F6EECF244321}">
                <p14:modId xmlns:p14="http://schemas.microsoft.com/office/powerpoint/2010/main" val="619674058"/>
              </p:ext>
            </p:extLst>
          </p:nvPr>
        </p:nvGraphicFramePr>
        <p:xfrm>
          <a:off x="10025393" y="1858139"/>
          <a:ext cx="1887791" cy="125852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085782EB-1C94-4FA4-AA3D-5185D8A993E5}"/>
              </a:ext>
            </a:extLst>
          </p:cNvPr>
          <p:cNvSpPr txBox="1"/>
          <p:nvPr/>
        </p:nvSpPr>
        <p:spPr>
          <a:xfrm>
            <a:off x="4295775" y="523875"/>
            <a:ext cx="36004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Competition</a:t>
            </a:r>
          </a:p>
        </p:txBody>
      </p:sp>
      <p:sp>
        <p:nvSpPr>
          <p:cNvPr id="4" name="TextBox 3">
            <a:extLst>
              <a:ext uri="{FF2B5EF4-FFF2-40B4-BE49-F238E27FC236}">
                <a16:creationId xmlns:a16="http://schemas.microsoft.com/office/drawing/2014/main" id="{EE2BCA41-7130-44F5-9F4C-41022EFA923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6" name="Straight Connector 5">
            <a:extLst>
              <a:ext uri="{FF2B5EF4-FFF2-40B4-BE49-F238E27FC236}">
                <a16:creationId xmlns:a16="http://schemas.microsoft.com/office/drawing/2014/main" id="{98A633A1-723F-47D0-9AAF-883359C31E8D}"/>
              </a:ext>
            </a:extLst>
          </p:cNvPr>
          <p:cNvCxnSpPr>
            <a:cxnSpLocks/>
          </p:cNvCxnSpPr>
          <p:nvPr/>
        </p:nvCxnSpPr>
        <p:spPr>
          <a:xfrm>
            <a:off x="6351732" y="1994874"/>
            <a:ext cx="0" cy="3653896"/>
          </a:xfrm>
          <a:prstGeom prst="line">
            <a:avLst/>
          </a:prstGeom>
          <a:ln w="19050">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BA6B30A-DF93-4E67-B87C-323422CFB2DC}"/>
              </a:ext>
            </a:extLst>
          </p:cNvPr>
          <p:cNvCxnSpPr>
            <a:cxnSpLocks/>
          </p:cNvCxnSpPr>
          <p:nvPr/>
        </p:nvCxnSpPr>
        <p:spPr>
          <a:xfrm rot="16200000">
            <a:off x="6351732" y="1994875"/>
            <a:ext cx="0" cy="3653896"/>
          </a:xfrm>
          <a:prstGeom prst="line">
            <a:avLst/>
          </a:prstGeom>
          <a:ln w="19050">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D05AEA7-5F9E-4374-BDEE-3405F1E1E1A6}"/>
              </a:ext>
            </a:extLst>
          </p:cNvPr>
          <p:cNvSpPr txBox="1"/>
          <p:nvPr/>
        </p:nvSpPr>
        <p:spPr>
          <a:xfrm flipH="1">
            <a:off x="5770707" y="5879602"/>
            <a:ext cx="1162050"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Expensive</a:t>
            </a:r>
          </a:p>
        </p:txBody>
      </p:sp>
      <p:sp>
        <p:nvSpPr>
          <p:cNvPr id="10" name="TextBox 9">
            <a:extLst>
              <a:ext uri="{FF2B5EF4-FFF2-40B4-BE49-F238E27FC236}">
                <a16:creationId xmlns:a16="http://schemas.microsoft.com/office/drawing/2014/main" id="{2A21F6CE-86BD-4CB3-AAD4-DB6F10D4A027}"/>
              </a:ext>
            </a:extLst>
          </p:cNvPr>
          <p:cNvSpPr txBox="1"/>
          <p:nvPr/>
        </p:nvSpPr>
        <p:spPr>
          <a:xfrm rot="16200000" flipH="1">
            <a:off x="3738118" y="3675628"/>
            <a:ext cx="842794"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Quality</a:t>
            </a:r>
          </a:p>
        </p:txBody>
      </p:sp>
      <p:sp>
        <p:nvSpPr>
          <p:cNvPr id="11" name="Oval 10">
            <a:extLst>
              <a:ext uri="{FF2B5EF4-FFF2-40B4-BE49-F238E27FC236}">
                <a16:creationId xmlns:a16="http://schemas.microsoft.com/office/drawing/2014/main" id="{27570DF1-4D35-42C8-B1AA-E1C5B81FBDE4}"/>
              </a:ext>
            </a:extLst>
          </p:cNvPr>
          <p:cNvSpPr/>
          <p:nvPr/>
        </p:nvSpPr>
        <p:spPr>
          <a:xfrm>
            <a:off x="5232850" y="2862568"/>
            <a:ext cx="656614" cy="65661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77D82D5F-0FB4-45F7-89DA-37B74D697245}"/>
              </a:ext>
            </a:extLst>
          </p:cNvPr>
          <p:cNvSpPr/>
          <p:nvPr/>
        </p:nvSpPr>
        <p:spPr>
          <a:xfrm>
            <a:off x="6023425" y="3493515"/>
            <a:ext cx="656614" cy="6566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FEBEABB9-76D8-41B4-8A8C-7EC552ECE656}"/>
              </a:ext>
            </a:extLst>
          </p:cNvPr>
          <p:cNvSpPr/>
          <p:nvPr/>
        </p:nvSpPr>
        <p:spPr>
          <a:xfrm>
            <a:off x="6761918" y="4155335"/>
            <a:ext cx="656614" cy="6566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E5ABD3A9-BE1C-493B-B23E-7EDABCD6851B}"/>
              </a:ext>
            </a:extLst>
          </p:cNvPr>
          <p:cNvSpPr/>
          <p:nvPr/>
        </p:nvSpPr>
        <p:spPr>
          <a:xfrm>
            <a:off x="5352218" y="4217605"/>
            <a:ext cx="656614" cy="6566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8423FD75-52D2-4DF7-9FFB-8FF9BAD75A37}"/>
              </a:ext>
            </a:extLst>
          </p:cNvPr>
          <p:cNvSpPr/>
          <p:nvPr/>
        </p:nvSpPr>
        <p:spPr>
          <a:xfrm>
            <a:off x="6651464" y="2338082"/>
            <a:ext cx="1152525" cy="1152525"/>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EE83C7B9-ADBE-4507-B382-7739C834EF09}"/>
              </a:ext>
            </a:extLst>
          </p:cNvPr>
          <p:cNvSpPr/>
          <p:nvPr/>
        </p:nvSpPr>
        <p:spPr>
          <a:xfrm flipH="1">
            <a:off x="6880064" y="2566682"/>
            <a:ext cx="695324" cy="6953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4" name="Group 23">
            <a:extLst>
              <a:ext uri="{FF2B5EF4-FFF2-40B4-BE49-F238E27FC236}">
                <a16:creationId xmlns:a16="http://schemas.microsoft.com/office/drawing/2014/main" id="{A4FAC4C0-4BDE-43C1-A19B-46BEE5F38C94}"/>
              </a:ext>
            </a:extLst>
          </p:cNvPr>
          <p:cNvGrpSpPr/>
          <p:nvPr/>
        </p:nvGrpSpPr>
        <p:grpSpPr>
          <a:xfrm>
            <a:off x="7118189" y="2804807"/>
            <a:ext cx="219075" cy="219075"/>
            <a:chOff x="5986463" y="2549740"/>
            <a:chExt cx="219075" cy="219075"/>
          </a:xfrm>
        </p:grpSpPr>
        <p:sp>
          <p:nvSpPr>
            <p:cNvPr id="25" name="Freeform 38">
              <a:extLst>
                <a:ext uri="{FF2B5EF4-FFF2-40B4-BE49-F238E27FC236}">
                  <a16:creationId xmlns:a16="http://schemas.microsoft.com/office/drawing/2014/main" id="{75019A5A-87F5-4634-B60B-2C959395DC51}"/>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cxnSp>
          <p:nvCxnSpPr>
            <p:cNvPr id="26" name="Straight Connector 25">
              <a:extLst>
                <a:ext uri="{FF2B5EF4-FFF2-40B4-BE49-F238E27FC236}">
                  <a16:creationId xmlns:a16="http://schemas.microsoft.com/office/drawing/2014/main" id="{75EF290D-7BAC-4D14-925F-8AA9906FC1B6}"/>
                </a:ext>
              </a:extLst>
            </p:cNvPr>
            <p:cNvCxnSpPr>
              <a:cxnSpLocks/>
            </p:cNvCxnSpPr>
            <p:nvPr/>
          </p:nvCxnSpPr>
          <p:spPr>
            <a:xfrm rot="900000">
              <a:off x="6101046" y="2688857"/>
              <a:ext cx="61915" cy="58522"/>
            </a:xfrm>
            <a:prstGeom prst="line">
              <a:avLst/>
            </a:prstGeom>
            <a:ln w="28575">
              <a:solidFill>
                <a:schemeClr val="tx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161B0F68-6C77-423E-8FA1-86BCA886E501}"/>
              </a:ext>
            </a:extLst>
          </p:cNvPr>
          <p:cNvSpPr txBox="1"/>
          <p:nvPr/>
        </p:nvSpPr>
        <p:spPr>
          <a:xfrm flipH="1">
            <a:off x="5247811" y="3044681"/>
            <a:ext cx="62669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Co.A</a:t>
            </a:r>
          </a:p>
        </p:txBody>
      </p:sp>
      <p:sp>
        <p:nvSpPr>
          <p:cNvPr id="43" name="TextBox 42">
            <a:extLst>
              <a:ext uri="{FF2B5EF4-FFF2-40B4-BE49-F238E27FC236}">
                <a16:creationId xmlns:a16="http://schemas.microsoft.com/office/drawing/2014/main" id="{A866F0A8-EF4D-4C9E-931C-3935829C692D}"/>
              </a:ext>
            </a:extLst>
          </p:cNvPr>
          <p:cNvSpPr txBox="1"/>
          <p:nvPr/>
        </p:nvSpPr>
        <p:spPr>
          <a:xfrm flipH="1">
            <a:off x="6038386" y="3675628"/>
            <a:ext cx="62669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Co.B</a:t>
            </a:r>
          </a:p>
        </p:txBody>
      </p:sp>
      <p:sp>
        <p:nvSpPr>
          <p:cNvPr id="44" name="TextBox 43">
            <a:extLst>
              <a:ext uri="{FF2B5EF4-FFF2-40B4-BE49-F238E27FC236}">
                <a16:creationId xmlns:a16="http://schemas.microsoft.com/office/drawing/2014/main" id="{F5BF8CDB-4D10-4466-9085-1F037899339F}"/>
              </a:ext>
            </a:extLst>
          </p:cNvPr>
          <p:cNvSpPr txBox="1"/>
          <p:nvPr/>
        </p:nvSpPr>
        <p:spPr>
          <a:xfrm flipH="1">
            <a:off x="6776879" y="4337448"/>
            <a:ext cx="62669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Co.C</a:t>
            </a:r>
          </a:p>
        </p:txBody>
      </p:sp>
      <p:sp>
        <p:nvSpPr>
          <p:cNvPr id="45" name="TextBox 44">
            <a:extLst>
              <a:ext uri="{FF2B5EF4-FFF2-40B4-BE49-F238E27FC236}">
                <a16:creationId xmlns:a16="http://schemas.microsoft.com/office/drawing/2014/main" id="{A8916184-29C1-4800-AA6B-291B575FD563}"/>
              </a:ext>
            </a:extLst>
          </p:cNvPr>
          <p:cNvSpPr txBox="1"/>
          <p:nvPr/>
        </p:nvSpPr>
        <p:spPr>
          <a:xfrm flipH="1">
            <a:off x="5370755" y="4399718"/>
            <a:ext cx="626692" cy="292388"/>
          </a:xfrm>
          <a:prstGeom prst="rect">
            <a:avLst/>
          </a:prstGeom>
          <a:noFill/>
        </p:spPr>
        <p:txBody>
          <a:bodyPr wrap="square" rtlCol="0">
            <a:spAutoFit/>
          </a:bodyPr>
          <a:lstStyle/>
          <a:p>
            <a:pPr algn="ctr"/>
            <a:r>
              <a:rPr lang="en-US" sz="1300">
                <a:solidFill>
                  <a:schemeClr val="bg1"/>
                </a:solidFill>
                <a:latin typeface="Inter" panose="020B0502030000000004" pitchFamily="34" charset="0"/>
                <a:ea typeface="Inter" panose="020B0502030000000004" pitchFamily="34" charset="0"/>
              </a:rPr>
              <a:t>Co.D</a:t>
            </a:r>
          </a:p>
        </p:txBody>
      </p:sp>
      <p:sp>
        <p:nvSpPr>
          <p:cNvPr id="46" name="TextBox 45">
            <a:extLst>
              <a:ext uri="{FF2B5EF4-FFF2-40B4-BE49-F238E27FC236}">
                <a16:creationId xmlns:a16="http://schemas.microsoft.com/office/drawing/2014/main" id="{963E670A-75AC-4C07-A3FC-C0C89F9A280B}"/>
              </a:ext>
            </a:extLst>
          </p:cNvPr>
          <p:cNvSpPr txBox="1"/>
          <p:nvPr/>
        </p:nvSpPr>
        <p:spPr>
          <a:xfrm>
            <a:off x="639700" y="3252336"/>
            <a:ext cx="1887600"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Market fit</a:t>
            </a:r>
          </a:p>
        </p:txBody>
      </p:sp>
      <p:sp>
        <p:nvSpPr>
          <p:cNvPr id="47" name="TextBox 46">
            <a:extLst>
              <a:ext uri="{FF2B5EF4-FFF2-40B4-BE49-F238E27FC236}">
                <a16:creationId xmlns:a16="http://schemas.microsoft.com/office/drawing/2014/main" id="{37C828EA-8542-4051-B09F-484AAF3A8032}"/>
              </a:ext>
            </a:extLst>
          </p:cNvPr>
          <p:cNvSpPr txBox="1"/>
          <p:nvPr/>
        </p:nvSpPr>
        <p:spPr>
          <a:xfrm>
            <a:off x="639699" y="3678719"/>
            <a:ext cx="2570219"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attachments in  too goo frequently to gay terminated you greater a nay the our best art greater to nay the our best art our great artist.</a:t>
            </a:r>
          </a:p>
        </p:txBody>
      </p:sp>
      <p:sp>
        <p:nvSpPr>
          <p:cNvPr id="51" name="TextBox 50">
            <a:extLst>
              <a:ext uri="{FF2B5EF4-FFF2-40B4-BE49-F238E27FC236}">
                <a16:creationId xmlns:a16="http://schemas.microsoft.com/office/drawing/2014/main" id="{F604AEFC-FBC6-41B5-99A5-1D3356954227}"/>
              </a:ext>
            </a:extLst>
          </p:cNvPr>
          <p:cNvSpPr txBox="1"/>
          <p:nvPr/>
        </p:nvSpPr>
        <p:spPr>
          <a:xfrm>
            <a:off x="882380" y="2308375"/>
            <a:ext cx="680663"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60%</a:t>
            </a:r>
          </a:p>
        </p:txBody>
      </p:sp>
      <p:sp>
        <p:nvSpPr>
          <p:cNvPr id="73" name="TextBox 72">
            <a:extLst>
              <a:ext uri="{FF2B5EF4-FFF2-40B4-BE49-F238E27FC236}">
                <a16:creationId xmlns:a16="http://schemas.microsoft.com/office/drawing/2014/main" id="{687AFC78-D84D-44DF-B662-1C3AA9B7E809}"/>
              </a:ext>
            </a:extLst>
          </p:cNvPr>
          <p:cNvSpPr txBox="1"/>
          <p:nvPr/>
        </p:nvSpPr>
        <p:spPr>
          <a:xfrm flipH="1">
            <a:off x="9664701" y="3252336"/>
            <a:ext cx="188760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Competition</a:t>
            </a:r>
          </a:p>
        </p:txBody>
      </p:sp>
      <p:sp>
        <p:nvSpPr>
          <p:cNvPr id="74" name="TextBox 73">
            <a:extLst>
              <a:ext uri="{FF2B5EF4-FFF2-40B4-BE49-F238E27FC236}">
                <a16:creationId xmlns:a16="http://schemas.microsoft.com/office/drawing/2014/main" id="{2EC0F329-12B8-40A7-B564-F871B748E4E6}"/>
              </a:ext>
            </a:extLst>
          </p:cNvPr>
          <p:cNvSpPr txBox="1"/>
          <p:nvPr/>
        </p:nvSpPr>
        <p:spPr>
          <a:xfrm flipH="1">
            <a:off x="8982083" y="3678719"/>
            <a:ext cx="2570219"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attachments in  too goo frequently to gay terminated you greater a nay the our best art greater to nay the our best art our great artist.</a:t>
            </a:r>
          </a:p>
        </p:txBody>
      </p:sp>
      <p:sp>
        <p:nvSpPr>
          <p:cNvPr id="77" name="TextBox 76">
            <a:extLst>
              <a:ext uri="{FF2B5EF4-FFF2-40B4-BE49-F238E27FC236}">
                <a16:creationId xmlns:a16="http://schemas.microsoft.com/office/drawing/2014/main" id="{9FA7A399-8F5A-4893-BBA5-C5996FCF5138}"/>
              </a:ext>
            </a:extLst>
          </p:cNvPr>
          <p:cNvSpPr txBox="1"/>
          <p:nvPr/>
        </p:nvSpPr>
        <p:spPr>
          <a:xfrm flipH="1">
            <a:off x="10628958" y="2308375"/>
            <a:ext cx="680663"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40%</a:t>
            </a:r>
          </a:p>
        </p:txBody>
      </p:sp>
      <p:sp>
        <p:nvSpPr>
          <p:cNvPr id="81" name="TextBox 80">
            <a:extLst>
              <a:ext uri="{FF2B5EF4-FFF2-40B4-BE49-F238E27FC236}">
                <a16:creationId xmlns:a16="http://schemas.microsoft.com/office/drawing/2014/main" id="{3AE60F97-6F25-4378-A4D0-9B01F98560C5}"/>
              </a:ext>
            </a:extLst>
          </p:cNvPr>
          <p:cNvSpPr txBox="1"/>
          <p:nvPr/>
        </p:nvSpPr>
        <p:spPr>
          <a:xfrm>
            <a:off x="8982083" y="5412808"/>
            <a:ext cx="2232286" cy="759182"/>
          </a:xfrm>
          <a:prstGeom prst="rect">
            <a:avLst/>
          </a:prstGeom>
          <a:noFill/>
        </p:spPr>
        <p:txBody>
          <a:bodyPr wrap="square" rtlCol="0">
            <a:spAutoFit/>
          </a:bodyPr>
          <a:lstStyle/>
          <a:p>
            <a:pPr algn="r">
              <a:lnSpc>
                <a:spcPct val="150000"/>
              </a:lnSpc>
            </a:pPr>
            <a:r>
              <a:rPr lang="en-US" sz="1000" i="1">
                <a:solidFill>
                  <a:schemeClr val="accent1"/>
                </a:solidFill>
                <a:latin typeface="Roboto" panose="02000000000000000000" pitchFamily="2" charset="0"/>
                <a:ea typeface="Roboto" panose="02000000000000000000" pitchFamily="2" charset="0"/>
                <a:cs typeface="Roboto" panose="02000000000000000000" pitchFamily="2" charset="0"/>
              </a:rPr>
              <a:t>Certainlys allowance at. the address farther six hearted hundred towards husband in are.</a:t>
            </a:r>
          </a:p>
        </p:txBody>
      </p:sp>
      <p:sp>
        <p:nvSpPr>
          <p:cNvPr id="83" name="Rectangle 82">
            <a:extLst>
              <a:ext uri="{FF2B5EF4-FFF2-40B4-BE49-F238E27FC236}">
                <a16:creationId xmlns:a16="http://schemas.microsoft.com/office/drawing/2014/main" id="{0EF89313-430C-466B-9BB6-5347679BCD76}"/>
              </a:ext>
            </a:extLst>
          </p:cNvPr>
          <p:cNvSpPr/>
          <p:nvPr/>
        </p:nvSpPr>
        <p:spPr>
          <a:xfrm>
            <a:off x="11480800" y="5541168"/>
            <a:ext cx="71501" cy="53816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86" name="Straight Connector 85">
            <a:extLst>
              <a:ext uri="{FF2B5EF4-FFF2-40B4-BE49-F238E27FC236}">
                <a16:creationId xmlns:a16="http://schemas.microsoft.com/office/drawing/2014/main" id="{94344B57-02B3-4938-9EB9-27DD069D7D9C}"/>
              </a:ext>
            </a:extLst>
          </p:cNvPr>
          <p:cNvCxnSpPr>
            <a:cxnSpLocks/>
          </p:cNvCxnSpPr>
          <p:nvPr/>
        </p:nvCxnSpPr>
        <p:spPr>
          <a:xfrm>
            <a:off x="9077326" y="5040771"/>
            <a:ext cx="2474975"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4CBEA105-A1C5-473C-89E4-7B64E52B6C10}"/>
              </a:ext>
            </a:extLst>
          </p:cNvPr>
          <p:cNvSpPr txBox="1"/>
          <p:nvPr/>
        </p:nvSpPr>
        <p:spPr>
          <a:xfrm flipH="1">
            <a:off x="1072882" y="5412808"/>
            <a:ext cx="2232286" cy="759182"/>
          </a:xfrm>
          <a:prstGeom prst="rect">
            <a:avLst/>
          </a:prstGeom>
          <a:noFill/>
        </p:spPr>
        <p:txBody>
          <a:bodyPr wrap="square" rtlCol="0">
            <a:spAutoFit/>
          </a:bodyPr>
          <a:lstStyle/>
          <a:p>
            <a:pPr>
              <a:lnSpc>
                <a:spcPct val="150000"/>
              </a:lnSpc>
            </a:pPr>
            <a:r>
              <a:rPr lang="en-US" sz="1000" i="1">
                <a:solidFill>
                  <a:schemeClr val="accent1"/>
                </a:solidFill>
                <a:latin typeface="Roboto" panose="02000000000000000000" pitchFamily="2" charset="0"/>
                <a:ea typeface="Roboto" panose="02000000000000000000" pitchFamily="2" charset="0"/>
                <a:cs typeface="Roboto" panose="02000000000000000000" pitchFamily="2" charset="0"/>
              </a:rPr>
              <a:t>Certainlys allowance at. the address farther six hearted hundred towards husband in are.</a:t>
            </a:r>
          </a:p>
        </p:txBody>
      </p:sp>
      <p:sp>
        <p:nvSpPr>
          <p:cNvPr id="93" name="Rectangle 92">
            <a:extLst>
              <a:ext uri="{FF2B5EF4-FFF2-40B4-BE49-F238E27FC236}">
                <a16:creationId xmlns:a16="http://schemas.microsoft.com/office/drawing/2014/main" id="{1C61524F-732E-495D-BB97-0EC784DF1DE1}"/>
              </a:ext>
            </a:extLst>
          </p:cNvPr>
          <p:cNvSpPr/>
          <p:nvPr/>
        </p:nvSpPr>
        <p:spPr>
          <a:xfrm flipH="1">
            <a:off x="734950" y="5541168"/>
            <a:ext cx="71501" cy="53816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cxnSp>
        <p:nvCxnSpPr>
          <p:cNvPr id="94" name="Straight Connector 93">
            <a:extLst>
              <a:ext uri="{FF2B5EF4-FFF2-40B4-BE49-F238E27FC236}">
                <a16:creationId xmlns:a16="http://schemas.microsoft.com/office/drawing/2014/main" id="{85AC2763-B396-4305-AC19-8BC03CCACDB7}"/>
              </a:ext>
            </a:extLst>
          </p:cNvPr>
          <p:cNvCxnSpPr>
            <a:cxnSpLocks/>
          </p:cNvCxnSpPr>
          <p:nvPr/>
        </p:nvCxnSpPr>
        <p:spPr>
          <a:xfrm flipH="1">
            <a:off x="734950" y="5040771"/>
            <a:ext cx="2474975" cy="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6932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871B3B-A597-0348-B36D-A6A6F4B7A06A}"/>
              </a:ext>
            </a:extLst>
          </p:cNvPr>
          <p:cNvSpPr>
            <a:spLocks noGrp="1"/>
          </p:cNvSpPr>
          <p:nvPr>
            <p:ph type="pic" sz="quarter" idx="10"/>
          </p:nvPr>
        </p:nvSpPr>
        <p:spPr/>
        <p:txBody>
          <a:bodyPr/>
          <a:lstStyle/>
          <a:p>
            <a:endParaRPr lang="ro-RO"/>
          </a:p>
        </p:txBody>
      </p:sp>
      <p:sp>
        <p:nvSpPr>
          <p:cNvPr id="13" name="Rectangle 12">
            <a:extLst>
              <a:ext uri="{FF2B5EF4-FFF2-40B4-BE49-F238E27FC236}">
                <a16:creationId xmlns:a16="http://schemas.microsoft.com/office/drawing/2014/main" id="{45499EC5-5D7D-4D15-BF0F-0EFD88B58161}"/>
              </a:ext>
            </a:extLst>
          </p:cNvPr>
          <p:cNvSpPr/>
          <p:nvPr/>
        </p:nvSpPr>
        <p:spPr>
          <a:xfrm>
            <a:off x="1074057" y="4445000"/>
            <a:ext cx="6177642" cy="172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70100FB0-E890-46D4-8084-2419DCE25929}"/>
              </a:ext>
            </a:extLst>
          </p:cNvPr>
          <p:cNvSpPr txBox="1"/>
          <p:nvPr/>
        </p:nvSpPr>
        <p:spPr>
          <a:xfrm>
            <a:off x="3035300" y="523875"/>
            <a:ext cx="61214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Business Summary</a:t>
            </a:r>
          </a:p>
        </p:txBody>
      </p:sp>
      <p:sp>
        <p:nvSpPr>
          <p:cNvPr id="4" name="TextBox 3">
            <a:extLst>
              <a:ext uri="{FF2B5EF4-FFF2-40B4-BE49-F238E27FC236}">
                <a16:creationId xmlns:a16="http://schemas.microsoft.com/office/drawing/2014/main" id="{399DD4A7-E5E8-44E5-9628-36DF0F80C0D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TextBox 10">
            <a:extLst>
              <a:ext uri="{FF2B5EF4-FFF2-40B4-BE49-F238E27FC236}">
                <a16:creationId xmlns:a16="http://schemas.microsoft.com/office/drawing/2014/main" id="{C071273A-180B-458C-8040-FC996E4B691A}"/>
              </a:ext>
            </a:extLst>
          </p:cNvPr>
          <p:cNvSpPr txBox="1"/>
          <p:nvPr/>
        </p:nvSpPr>
        <p:spPr>
          <a:xfrm>
            <a:off x="3797300" y="2281474"/>
            <a:ext cx="2717800" cy="523220"/>
          </a:xfrm>
          <a:prstGeom prst="rect">
            <a:avLst/>
          </a:prstGeom>
          <a:noFill/>
        </p:spPr>
        <p:txBody>
          <a:bodyPr wrap="square" rtlCol="0">
            <a:spAutoFit/>
          </a:bodyPr>
          <a:lstStyle/>
          <a:p>
            <a:pPr algn="r"/>
            <a:r>
              <a:rPr lang="en-US" sz="2800">
                <a:solidFill>
                  <a:schemeClr val="tx1">
                    <a:lumMod val="85000"/>
                    <a:lumOff val="15000"/>
                  </a:schemeClr>
                </a:solidFill>
                <a:latin typeface="Inter" panose="020B0502030000000004" pitchFamily="34" charset="0"/>
                <a:ea typeface="Inter" panose="020B0502030000000004" pitchFamily="34" charset="0"/>
              </a:rPr>
              <a:t>Add your title</a:t>
            </a:r>
          </a:p>
        </p:txBody>
      </p:sp>
      <p:sp>
        <p:nvSpPr>
          <p:cNvPr id="12" name="TextBox 11">
            <a:extLst>
              <a:ext uri="{FF2B5EF4-FFF2-40B4-BE49-F238E27FC236}">
                <a16:creationId xmlns:a16="http://schemas.microsoft.com/office/drawing/2014/main" id="{2080C381-2238-4ACE-8FEF-F3DEA855E098}"/>
              </a:ext>
            </a:extLst>
          </p:cNvPr>
          <p:cNvSpPr txBox="1"/>
          <p:nvPr/>
        </p:nvSpPr>
        <p:spPr>
          <a:xfrm>
            <a:off x="928624" y="2983646"/>
            <a:ext cx="5586476"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certainlys</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elsewhere my do allowance at the address farther six hearted hundred to towards husband in are securing off occasion remember daughter replyings. held in that feel his see own yet. strangers ye to he sometimes remember.</a:t>
            </a:r>
          </a:p>
        </p:txBody>
      </p:sp>
      <p:sp>
        <p:nvSpPr>
          <p:cNvPr id="17" name="Rectangle 16">
            <a:extLst>
              <a:ext uri="{FF2B5EF4-FFF2-40B4-BE49-F238E27FC236}">
                <a16:creationId xmlns:a16="http://schemas.microsoft.com/office/drawing/2014/main" id="{A20AB519-6FDC-4BDB-A996-0CAC9BD9E25B}"/>
              </a:ext>
            </a:extLst>
          </p:cNvPr>
          <p:cNvSpPr/>
          <p:nvPr/>
        </p:nvSpPr>
        <p:spPr>
          <a:xfrm>
            <a:off x="0" y="4445000"/>
            <a:ext cx="1074057" cy="172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17">
            <a:extLst>
              <a:ext uri="{FF2B5EF4-FFF2-40B4-BE49-F238E27FC236}">
                <a16:creationId xmlns:a16="http://schemas.microsoft.com/office/drawing/2014/main" id="{E8AC3D89-1857-4F7E-AA31-05864D8803EA}"/>
              </a:ext>
            </a:extLst>
          </p:cNvPr>
          <p:cNvSpPr/>
          <p:nvPr/>
        </p:nvSpPr>
        <p:spPr>
          <a:xfrm>
            <a:off x="7251700" y="4445000"/>
            <a:ext cx="4252912" cy="1727200"/>
          </a:xfrm>
          <a:prstGeom prst="rect">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150C89E5-1A97-4253-B8EA-22A940C4CEC3}"/>
              </a:ext>
            </a:extLst>
          </p:cNvPr>
          <p:cNvGrpSpPr/>
          <p:nvPr/>
        </p:nvGrpSpPr>
        <p:grpSpPr>
          <a:xfrm>
            <a:off x="9174492" y="4826651"/>
            <a:ext cx="407326" cy="301912"/>
            <a:chOff x="2667000" y="3956051"/>
            <a:chExt cx="631826" cy="468312"/>
          </a:xfrm>
          <a:solidFill>
            <a:schemeClr val="accent1"/>
          </a:solidFill>
        </p:grpSpPr>
        <p:sp>
          <p:nvSpPr>
            <p:cNvPr id="20" name="Freeform 5">
              <a:extLst>
                <a:ext uri="{FF2B5EF4-FFF2-40B4-BE49-F238E27FC236}">
                  <a16:creationId xmlns:a16="http://schemas.microsoft.com/office/drawing/2014/main" id="{DACFE746-3765-44A8-8015-9B0EDB01120C}"/>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21" name="Freeform 6">
              <a:extLst>
                <a:ext uri="{FF2B5EF4-FFF2-40B4-BE49-F238E27FC236}">
                  <a16:creationId xmlns:a16="http://schemas.microsoft.com/office/drawing/2014/main" id="{E6CE21AB-C54C-4BFD-86C3-846B33B394D2}"/>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
        <p:nvSpPr>
          <p:cNvPr id="22" name="TextBox 21">
            <a:extLst>
              <a:ext uri="{FF2B5EF4-FFF2-40B4-BE49-F238E27FC236}">
                <a16:creationId xmlns:a16="http://schemas.microsoft.com/office/drawing/2014/main" id="{228D17F4-6769-4FCB-BE00-BB7EE8600D4B}"/>
              </a:ext>
            </a:extLst>
          </p:cNvPr>
          <p:cNvSpPr txBox="1"/>
          <p:nvPr/>
        </p:nvSpPr>
        <p:spPr>
          <a:xfrm>
            <a:off x="7897812" y="5239629"/>
            <a:ext cx="2960688" cy="550920"/>
          </a:xfrm>
          <a:prstGeom prst="rect">
            <a:avLst/>
          </a:prstGeom>
          <a:noFill/>
        </p:spPr>
        <p:txBody>
          <a:bodyPr wrap="square" rtlCol="0">
            <a:spAutoFit/>
          </a:bodyPr>
          <a:lstStyle/>
          <a:p>
            <a:pPr algn="ctr">
              <a:lnSpc>
                <a:spcPct val="130000"/>
              </a:lnSpc>
            </a:pPr>
            <a:r>
              <a:rPr lang="en-US" sz="1200" i="1">
                <a:solidFill>
                  <a:schemeClr val="bg1"/>
                </a:solidFill>
                <a:latin typeface="Roboto" panose="02000000000000000000" pitchFamily="2" charset="0"/>
                <a:ea typeface="Roboto" panose="02000000000000000000" pitchFamily="2" charset="0"/>
                <a:cs typeface="Roboto" panose="02000000000000000000" pitchFamily="2" charset="0"/>
              </a:rPr>
              <a:t>OUR QUALITY IS THE BEST AND MORE THAN OTHER COMPANIES</a:t>
            </a:r>
          </a:p>
        </p:txBody>
      </p:sp>
      <p:sp>
        <p:nvSpPr>
          <p:cNvPr id="15" name="TextBox 14">
            <a:extLst>
              <a:ext uri="{FF2B5EF4-FFF2-40B4-BE49-F238E27FC236}">
                <a16:creationId xmlns:a16="http://schemas.microsoft.com/office/drawing/2014/main" id="{4B0466DA-EA51-4329-A9D8-157F2C259358}"/>
              </a:ext>
            </a:extLst>
          </p:cNvPr>
          <p:cNvSpPr txBox="1"/>
          <p:nvPr/>
        </p:nvSpPr>
        <p:spPr>
          <a:xfrm>
            <a:off x="1451429" y="4929009"/>
            <a:ext cx="5063671" cy="759182"/>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The a </a:t>
            </a:r>
            <a:r>
              <a:rPr lang="en-US" sz="1000" err="1">
                <a:solidFill>
                  <a:schemeClr val="bg1"/>
                </a:solidFill>
                <a:latin typeface="Roboto" panose="02000000000000000000" pitchFamily="2" charset="0"/>
                <a:ea typeface="Roboto" panose="02000000000000000000" pitchFamily="2" charset="0"/>
                <a:cs typeface="Roboto" panose="02000000000000000000" pitchFamily="2" charset="0"/>
              </a:rPr>
              <a:t>certainlys</a:t>
            </a: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 elsewhere my do allowance at the address farther six hearted hundred to towards husband in are securing off occasion remember daughter replyings. held in that feel his see own yet. strangers ye to he.</a:t>
            </a:r>
          </a:p>
        </p:txBody>
      </p:sp>
      <p:sp>
        <p:nvSpPr>
          <p:cNvPr id="23" name="Google Shape;9043;p13">
            <a:extLst>
              <a:ext uri="{FF2B5EF4-FFF2-40B4-BE49-F238E27FC236}">
                <a16:creationId xmlns:a16="http://schemas.microsoft.com/office/drawing/2014/main" id="{775C5E2E-5E2E-4D64-884C-C78EC07D5E3B}"/>
              </a:ext>
            </a:extLst>
          </p:cNvPr>
          <p:cNvSpPr/>
          <p:nvPr/>
        </p:nvSpPr>
        <p:spPr>
          <a:xfrm>
            <a:off x="407307" y="5107852"/>
            <a:ext cx="259442" cy="401496"/>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bg1">
              <a:alpha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Roboto" panose="02000000000000000000" pitchFamily="2" charset="0"/>
            </a:endParaRPr>
          </a:p>
        </p:txBody>
      </p:sp>
      <p:sp>
        <p:nvSpPr>
          <p:cNvPr id="29" name="Rectangle 28">
            <a:extLst>
              <a:ext uri="{FF2B5EF4-FFF2-40B4-BE49-F238E27FC236}">
                <a16:creationId xmlns:a16="http://schemas.microsoft.com/office/drawing/2014/main" id="{A5B3F113-F280-421B-9C69-8B2AE8EACCED}"/>
              </a:ext>
            </a:extLst>
          </p:cNvPr>
          <p:cNvSpPr/>
          <p:nvPr/>
        </p:nvSpPr>
        <p:spPr>
          <a:xfrm>
            <a:off x="11504612" y="4445000"/>
            <a:ext cx="698500" cy="172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161125349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alpha val="80000"/>
          </a:schemeClr>
        </a:solidFill>
        <a:effectLst/>
      </p:bgPr>
    </p:bg>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455FADB0-6E08-3540-B87D-336C4122C90D}"/>
              </a:ext>
            </a:extLst>
          </p:cNvPr>
          <p:cNvGrpSpPr/>
          <p:nvPr/>
        </p:nvGrpSpPr>
        <p:grpSpPr>
          <a:xfrm>
            <a:off x="0" y="-3175"/>
            <a:ext cx="12185651" cy="6858001"/>
            <a:chOff x="0" y="-3175"/>
            <a:chExt cx="12185651" cy="6858001"/>
          </a:xfrm>
          <a:gradFill flip="none" rotWithShape="1">
            <a:gsLst>
              <a:gs pos="10000">
                <a:schemeClr val="tx2">
                  <a:lumMod val="10000"/>
                  <a:lumOff val="90000"/>
                  <a:alpha val="0"/>
                </a:schemeClr>
              </a:gs>
              <a:gs pos="93000">
                <a:schemeClr val="bg1">
                  <a:alpha val="21000"/>
                </a:schemeClr>
              </a:gs>
            </a:gsLst>
            <a:lin ang="16200000" scaled="1"/>
            <a:tileRect/>
          </a:gradFill>
        </p:grpSpPr>
        <p:sp>
          <p:nvSpPr>
            <p:cNvPr id="38" name="Freeform 39">
              <a:extLst>
                <a:ext uri="{FF2B5EF4-FFF2-40B4-BE49-F238E27FC236}">
                  <a16:creationId xmlns:a16="http://schemas.microsoft.com/office/drawing/2014/main" id="{4861E2CC-9F7C-F34F-A4B6-8AC950DD60B6}"/>
                </a:ext>
              </a:extLst>
            </p:cNvPr>
            <p:cNvSpPr>
              <a:spLocks/>
            </p:cNvSpPr>
            <p:nvPr/>
          </p:nvSpPr>
          <p:spPr bwMode="auto">
            <a:xfrm>
              <a:off x="7532688" y="-3175"/>
              <a:ext cx="4652963" cy="6858000"/>
            </a:xfrm>
            <a:custGeom>
              <a:avLst/>
              <a:gdLst>
                <a:gd name="T0" fmla="*/ 2931 w 2931"/>
                <a:gd name="T1" fmla="*/ 0 h 4320"/>
                <a:gd name="T2" fmla="*/ 2891 w 2931"/>
                <a:gd name="T3" fmla="*/ 0 h 4320"/>
                <a:gd name="T4" fmla="*/ 0 w 2931"/>
                <a:gd name="T5" fmla="*/ 4320 h 4320"/>
                <a:gd name="T6" fmla="*/ 148 w 2931"/>
                <a:gd name="T7" fmla="*/ 4320 h 4320"/>
                <a:gd name="T8" fmla="*/ 2931 w 2931"/>
                <a:gd name="T9" fmla="*/ 559 h 4320"/>
                <a:gd name="T10" fmla="*/ 2931 w 2931"/>
                <a:gd name="T11" fmla="*/ 559 h 4320"/>
                <a:gd name="T12" fmla="*/ 2931 w 2931"/>
                <a:gd name="T13" fmla="*/ 0 h 4320"/>
                <a:gd name="T14" fmla="*/ 2931 w 2931"/>
                <a:gd name="T15" fmla="*/ 0 h 4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1" h="4320">
                  <a:moveTo>
                    <a:pt x="2931" y="0"/>
                  </a:moveTo>
                  <a:lnTo>
                    <a:pt x="2891" y="0"/>
                  </a:lnTo>
                  <a:lnTo>
                    <a:pt x="0" y="4320"/>
                  </a:lnTo>
                  <a:lnTo>
                    <a:pt x="148" y="4320"/>
                  </a:lnTo>
                  <a:lnTo>
                    <a:pt x="2931" y="559"/>
                  </a:lnTo>
                  <a:lnTo>
                    <a:pt x="2931" y="559"/>
                  </a:lnTo>
                  <a:lnTo>
                    <a:pt x="2931" y="0"/>
                  </a:lnTo>
                  <a:lnTo>
                    <a:pt x="29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40">
              <a:extLst>
                <a:ext uri="{FF2B5EF4-FFF2-40B4-BE49-F238E27FC236}">
                  <a16:creationId xmlns:a16="http://schemas.microsoft.com/office/drawing/2014/main" id="{C1DEE16E-4AD9-4045-9E98-DFA566DFBF5B}"/>
                </a:ext>
              </a:extLst>
            </p:cNvPr>
            <p:cNvSpPr>
              <a:spLocks/>
            </p:cNvSpPr>
            <p:nvPr/>
          </p:nvSpPr>
          <p:spPr bwMode="auto">
            <a:xfrm>
              <a:off x="0" y="5897563"/>
              <a:ext cx="1930400" cy="957263"/>
            </a:xfrm>
            <a:custGeom>
              <a:avLst/>
              <a:gdLst>
                <a:gd name="T0" fmla="*/ 0 w 1216"/>
                <a:gd name="T1" fmla="*/ 320 h 603"/>
                <a:gd name="T2" fmla="*/ 663 w 1216"/>
                <a:gd name="T3" fmla="*/ 603 h 603"/>
                <a:gd name="T4" fmla="*/ 1216 w 1216"/>
                <a:gd name="T5" fmla="*/ 603 h 603"/>
                <a:gd name="T6" fmla="*/ 0 w 1216"/>
                <a:gd name="T7" fmla="*/ 0 h 603"/>
                <a:gd name="T8" fmla="*/ 0 w 1216"/>
                <a:gd name="T9" fmla="*/ 320 h 603"/>
              </a:gdLst>
              <a:ahLst/>
              <a:cxnLst>
                <a:cxn ang="0">
                  <a:pos x="T0" y="T1"/>
                </a:cxn>
                <a:cxn ang="0">
                  <a:pos x="T2" y="T3"/>
                </a:cxn>
                <a:cxn ang="0">
                  <a:pos x="T4" y="T5"/>
                </a:cxn>
                <a:cxn ang="0">
                  <a:pos x="T6" y="T7"/>
                </a:cxn>
                <a:cxn ang="0">
                  <a:pos x="T8" y="T9"/>
                </a:cxn>
              </a:cxnLst>
              <a:rect l="0" t="0" r="r" b="b"/>
              <a:pathLst>
                <a:path w="1216" h="603">
                  <a:moveTo>
                    <a:pt x="0" y="320"/>
                  </a:moveTo>
                  <a:lnTo>
                    <a:pt x="663" y="603"/>
                  </a:lnTo>
                  <a:lnTo>
                    <a:pt x="1216" y="603"/>
                  </a:lnTo>
                  <a:lnTo>
                    <a:pt x="0" y="0"/>
                  </a:lnTo>
                  <a:lnTo>
                    <a:pt x="0" y="3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Freeform 41">
              <a:extLst>
                <a:ext uri="{FF2B5EF4-FFF2-40B4-BE49-F238E27FC236}">
                  <a16:creationId xmlns:a16="http://schemas.microsoft.com/office/drawing/2014/main" id="{38C4A5FF-DB31-C24A-A21A-9BE330A2C9DE}"/>
                </a:ext>
              </a:extLst>
            </p:cNvPr>
            <p:cNvSpPr>
              <a:spLocks/>
            </p:cNvSpPr>
            <p:nvPr/>
          </p:nvSpPr>
          <p:spPr bwMode="auto">
            <a:xfrm>
              <a:off x="0" y="76200"/>
              <a:ext cx="4689475" cy="6778625"/>
            </a:xfrm>
            <a:custGeom>
              <a:avLst/>
              <a:gdLst>
                <a:gd name="T0" fmla="*/ 0 w 2954"/>
                <a:gd name="T1" fmla="*/ 602 h 4270"/>
                <a:gd name="T2" fmla="*/ 2804 w 2954"/>
                <a:gd name="T3" fmla="*/ 4270 h 4270"/>
                <a:gd name="T4" fmla="*/ 2954 w 2954"/>
                <a:gd name="T5" fmla="*/ 4270 h 4270"/>
                <a:gd name="T6" fmla="*/ 0 w 2954"/>
                <a:gd name="T7" fmla="*/ 0 h 4270"/>
                <a:gd name="T8" fmla="*/ 0 w 2954"/>
                <a:gd name="T9" fmla="*/ 602 h 4270"/>
              </a:gdLst>
              <a:ahLst/>
              <a:cxnLst>
                <a:cxn ang="0">
                  <a:pos x="T0" y="T1"/>
                </a:cxn>
                <a:cxn ang="0">
                  <a:pos x="T2" y="T3"/>
                </a:cxn>
                <a:cxn ang="0">
                  <a:pos x="T4" y="T5"/>
                </a:cxn>
                <a:cxn ang="0">
                  <a:pos x="T6" y="T7"/>
                </a:cxn>
                <a:cxn ang="0">
                  <a:pos x="T8" y="T9"/>
                </a:cxn>
              </a:cxnLst>
              <a:rect l="0" t="0" r="r" b="b"/>
              <a:pathLst>
                <a:path w="2954" h="4270">
                  <a:moveTo>
                    <a:pt x="0" y="602"/>
                  </a:moveTo>
                  <a:lnTo>
                    <a:pt x="2804" y="4270"/>
                  </a:lnTo>
                  <a:lnTo>
                    <a:pt x="2954" y="4270"/>
                  </a:lnTo>
                  <a:lnTo>
                    <a:pt x="0" y="0"/>
                  </a:lnTo>
                  <a:lnTo>
                    <a:pt x="0" y="6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42">
              <a:extLst>
                <a:ext uri="{FF2B5EF4-FFF2-40B4-BE49-F238E27FC236}">
                  <a16:creationId xmlns:a16="http://schemas.microsoft.com/office/drawing/2014/main" id="{23C40641-EA23-0E42-A0DE-FCA58B3C9611}"/>
                </a:ext>
              </a:extLst>
            </p:cNvPr>
            <p:cNvSpPr>
              <a:spLocks/>
            </p:cNvSpPr>
            <p:nvPr/>
          </p:nvSpPr>
          <p:spPr bwMode="auto">
            <a:xfrm>
              <a:off x="0" y="1981200"/>
              <a:ext cx="4292600" cy="4873625"/>
            </a:xfrm>
            <a:custGeom>
              <a:avLst/>
              <a:gdLst>
                <a:gd name="T0" fmla="*/ 0 w 2704"/>
                <a:gd name="T1" fmla="*/ 482 h 3070"/>
                <a:gd name="T2" fmla="*/ 2521 w 2704"/>
                <a:gd name="T3" fmla="*/ 3070 h 3070"/>
                <a:gd name="T4" fmla="*/ 2704 w 2704"/>
                <a:gd name="T5" fmla="*/ 3070 h 3070"/>
                <a:gd name="T6" fmla="*/ 0 w 2704"/>
                <a:gd name="T7" fmla="*/ 0 h 3070"/>
                <a:gd name="T8" fmla="*/ 0 w 2704"/>
                <a:gd name="T9" fmla="*/ 482 h 3070"/>
              </a:gdLst>
              <a:ahLst/>
              <a:cxnLst>
                <a:cxn ang="0">
                  <a:pos x="T0" y="T1"/>
                </a:cxn>
                <a:cxn ang="0">
                  <a:pos x="T2" y="T3"/>
                </a:cxn>
                <a:cxn ang="0">
                  <a:pos x="T4" y="T5"/>
                </a:cxn>
                <a:cxn ang="0">
                  <a:pos x="T6" y="T7"/>
                </a:cxn>
                <a:cxn ang="0">
                  <a:pos x="T8" y="T9"/>
                </a:cxn>
              </a:cxnLst>
              <a:rect l="0" t="0" r="r" b="b"/>
              <a:pathLst>
                <a:path w="2704" h="3070">
                  <a:moveTo>
                    <a:pt x="0" y="482"/>
                  </a:moveTo>
                  <a:lnTo>
                    <a:pt x="2521" y="3070"/>
                  </a:lnTo>
                  <a:lnTo>
                    <a:pt x="2704" y="3070"/>
                  </a:lnTo>
                  <a:lnTo>
                    <a:pt x="0" y="0"/>
                  </a:lnTo>
                  <a:lnTo>
                    <a:pt x="0" y="4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Freeform 43">
              <a:extLst>
                <a:ext uri="{FF2B5EF4-FFF2-40B4-BE49-F238E27FC236}">
                  <a16:creationId xmlns:a16="http://schemas.microsoft.com/office/drawing/2014/main" id="{6DE2B883-0AD1-0143-BCFC-D17BB490D1A9}"/>
                </a:ext>
              </a:extLst>
            </p:cNvPr>
            <p:cNvSpPr>
              <a:spLocks/>
            </p:cNvSpPr>
            <p:nvPr/>
          </p:nvSpPr>
          <p:spPr bwMode="auto">
            <a:xfrm>
              <a:off x="7926388" y="1860550"/>
              <a:ext cx="4259263" cy="4994275"/>
            </a:xfrm>
            <a:custGeom>
              <a:avLst/>
              <a:gdLst>
                <a:gd name="T0" fmla="*/ 0 w 2683"/>
                <a:gd name="T1" fmla="*/ 3146 h 3146"/>
                <a:gd name="T2" fmla="*/ 181 w 2683"/>
                <a:gd name="T3" fmla="*/ 3146 h 3146"/>
                <a:gd name="T4" fmla="*/ 2683 w 2683"/>
                <a:gd name="T5" fmla="*/ 491 h 3146"/>
                <a:gd name="T6" fmla="*/ 2683 w 2683"/>
                <a:gd name="T7" fmla="*/ 491 h 3146"/>
                <a:gd name="T8" fmla="*/ 2683 w 2683"/>
                <a:gd name="T9" fmla="*/ 0 h 3146"/>
                <a:gd name="T10" fmla="*/ 2683 w 2683"/>
                <a:gd name="T11" fmla="*/ 0 h 3146"/>
                <a:gd name="T12" fmla="*/ 0 w 2683"/>
                <a:gd name="T13" fmla="*/ 3146 h 3146"/>
              </a:gdLst>
              <a:ahLst/>
              <a:cxnLst>
                <a:cxn ang="0">
                  <a:pos x="T0" y="T1"/>
                </a:cxn>
                <a:cxn ang="0">
                  <a:pos x="T2" y="T3"/>
                </a:cxn>
                <a:cxn ang="0">
                  <a:pos x="T4" y="T5"/>
                </a:cxn>
                <a:cxn ang="0">
                  <a:pos x="T6" y="T7"/>
                </a:cxn>
                <a:cxn ang="0">
                  <a:pos x="T8" y="T9"/>
                </a:cxn>
                <a:cxn ang="0">
                  <a:pos x="T10" y="T11"/>
                </a:cxn>
                <a:cxn ang="0">
                  <a:pos x="T12" y="T13"/>
                </a:cxn>
              </a:cxnLst>
              <a:rect l="0" t="0" r="r" b="b"/>
              <a:pathLst>
                <a:path w="2683" h="3146">
                  <a:moveTo>
                    <a:pt x="0" y="3146"/>
                  </a:moveTo>
                  <a:lnTo>
                    <a:pt x="181" y="3146"/>
                  </a:lnTo>
                  <a:lnTo>
                    <a:pt x="2683" y="491"/>
                  </a:lnTo>
                  <a:lnTo>
                    <a:pt x="2683" y="491"/>
                  </a:lnTo>
                  <a:lnTo>
                    <a:pt x="2683" y="0"/>
                  </a:lnTo>
                  <a:lnTo>
                    <a:pt x="2683" y="0"/>
                  </a:lnTo>
                  <a:lnTo>
                    <a:pt x="0" y="31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44">
              <a:extLst>
                <a:ext uri="{FF2B5EF4-FFF2-40B4-BE49-F238E27FC236}">
                  <a16:creationId xmlns:a16="http://schemas.microsoft.com/office/drawing/2014/main" id="{0FF84AFE-BEE4-F544-A3D4-69A695B21DC1}"/>
                </a:ext>
              </a:extLst>
            </p:cNvPr>
            <p:cNvSpPr>
              <a:spLocks/>
            </p:cNvSpPr>
            <p:nvPr/>
          </p:nvSpPr>
          <p:spPr bwMode="auto">
            <a:xfrm>
              <a:off x="8435975" y="3416300"/>
              <a:ext cx="3749675" cy="3438525"/>
            </a:xfrm>
            <a:custGeom>
              <a:avLst/>
              <a:gdLst>
                <a:gd name="T0" fmla="*/ 0 w 2362"/>
                <a:gd name="T1" fmla="*/ 2166 h 2166"/>
                <a:gd name="T2" fmla="*/ 235 w 2362"/>
                <a:gd name="T3" fmla="*/ 2166 h 2166"/>
                <a:gd name="T4" fmla="*/ 2362 w 2362"/>
                <a:gd name="T5" fmla="*/ 410 h 2166"/>
                <a:gd name="T6" fmla="*/ 2362 w 2362"/>
                <a:gd name="T7" fmla="*/ 410 h 2166"/>
                <a:gd name="T8" fmla="*/ 2362 w 2362"/>
                <a:gd name="T9" fmla="*/ 0 h 2166"/>
                <a:gd name="T10" fmla="*/ 2362 w 2362"/>
                <a:gd name="T11" fmla="*/ 0 h 2166"/>
                <a:gd name="T12" fmla="*/ 0 w 2362"/>
                <a:gd name="T13" fmla="*/ 2166 h 2166"/>
              </a:gdLst>
              <a:ahLst/>
              <a:cxnLst>
                <a:cxn ang="0">
                  <a:pos x="T0" y="T1"/>
                </a:cxn>
                <a:cxn ang="0">
                  <a:pos x="T2" y="T3"/>
                </a:cxn>
                <a:cxn ang="0">
                  <a:pos x="T4" y="T5"/>
                </a:cxn>
                <a:cxn ang="0">
                  <a:pos x="T6" y="T7"/>
                </a:cxn>
                <a:cxn ang="0">
                  <a:pos x="T8" y="T9"/>
                </a:cxn>
                <a:cxn ang="0">
                  <a:pos x="T10" y="T11"/>
                </a:cxn>
                <a:cxn ang="0">
                  <a:pos x="T12" y="T13"/>
                </a:cxn>
              </a:cxnLst>
              <a:rect l="0" t="0" r="r" b="b"/>
              <a:pathLst>
                <a:path w="2362" h="2166">
                  <a:moveTo>
                    <a:pt x="0" y="2166"/>
                  </a:moveTo>
                  <a:lnTo>
                    <a:pt x="235" y="2166"/>
                  </a:lnTo>
                  <a:lnTo>
                    <a:pt x="2362" y="410"/>
                  </a:lnTo>
                  <a:lnTo>
                    <a:pt x="2362" y="410"/>
                  </a:lnTo>
                  <a:lnTo>
                    <a:pt x="2362" y="0"/>
                  </a:lnTo>
                  <a:lnTo>
                    <a:pt x="2362" y="0"/>
                  </a:lnTo>
                  <a:lnTo>
                    <a:pt x="0" y="21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45">
              <a:extLst>
                <a:ext uri="{FF2B5EF4-FFF2-40B4-BE49-F238E27FC236}">
                  <a16:creationId xmlns:a16="http://schemas.microsoft.com/office/drawing/2014/main" id="{48E6BF31-9614-DF4C-B633-64DA110B3492}"/>
                </a:ext>
              </a:extLst>
            </p:cNvPr>
            <p:cNvSpPr>
              <a:spLocks/>
            </p:cNvSpPr>
            <p:nvPr/>
          </p:nvSpPr>
          <p:spPr bwMode="auto">
            <a:xfrm>
              <a:off x="0" y="4781550"/>
              <a:ext cx="3057525" cy="2073275"/>
            </a:xfrm>
            <a:custGeom>
              <a:avLst/>
              <a:gdLst>
                <a:gd name="T0" fmla="*/ 0 w 1926"/>
                <a:gd name="T1" fmla="*/ 353 h 1306"/>
                <a:gd name="T2" fmla="*/ 1586 w 1926"/>
                <a:gd name="T3" fmla="*/ 1306 h 1306"/>
                <a:gd name="T4" fmla="*/ 1926 w 1926"/>
                <a:gd name="T5" fmla="*/ 1306 h 1306"/>
                <a:gd name="T6" fmla="*/ 0 w 1926"/>
                <a:gd name="T7" fmla="*/ 0 h 1306"/>
                <a:gd name="T8" fmla="*/ 0 w 1926"/>
                <a:gd name="T9" fmla="*/ 353 h 1306"/>
              </a:gdLst>
              <a:ahLst/>
              <a:cxnLst>
                <a:cxn ang="0">
                  <a:pos x="T0" y="T1"/>
                </a:cxn>
                <a:cxn ang="0">
                  <a:pos x="T2" y="T3"/>
                </a:cxn>
                <a:cxn ang="0">
                  <a:pos x="T4" y="T5"/>
                </a:cxn>
                <a:cxn ang="0">
                  <a:pos x="T6" y="T7"/>
                </a:cxn>
                <a:cxn ang="0">
                  <a:pos x="T8" y="T9"/>
                </a:cxn>
              </a:cxnLst>
              <a:rect l="0" t="0" r="r" b="b"/>
              <a:pathLst>
                <a:path w="1926" h="1306">
                  <a:moveTo>
                    <a:pt x="0" y="353"/>
                  </a:moveTo>
                  <a:lnTo>
                    <a:pt x="1586" y="1306"/>
                  </a:lnTo>
                  <a:lnTo>
                    <a:pt x="1926" y="1306"/>
                  </a:lnTo>
                  <a:lnTo>
                    <a:pt x="0" y="0"/>
                  </a:lnTo>
                  <a:lnTo>
                    <a:pt x="0" y="3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46">
              <a:extLst>
                <a:ext uri="{FF2B5EF4-FFF2-40B4-BE49-F238E27FC236}">
                  <a16:creationId xmlns:a16="http://schemas.microsoft.com/office/drawing/2014/main" id="{416F284E-1D43-A046-9407-3D9F9149410E}"/>
                </a:ext>
              </a:extLst>
            </p:cNvPr>
            <p:cNvSpPr>
              <a:spLocks/>
            </p:cNvSpPr>
            <p:nvPr/>
          </p:nvSpPr>
          <p:spPr bwMode="auto">
            <a:xfrm>
              <a:off x="0" y="3505200"/>
              <a:ext cx="3779838" cy="3349625"/>
            </a:xfrm>
            <a:custGeom>
              <a:avLst/>
              <a:gdLst>
                <a:gd name="T0" fmla="*/ 0 w 2381"/>
                <a:gd name="T1" fmla="*/ 404 h 2110"/>
                <a:gd name="T2" fmla="*/ 2141 w 2381"/>
                <a:gd name="T3" fmla="*/ 2110 h 2110"/>
                <a:gd name="T4" fmla="*/ 2381 w 2381"/>
                <a:gd name="T5" fmla="*/ 2110 h 2110"/>
                <a:gd name="T6" fmla="*/ 0 w 2381"/>
                <a:gd name="T7" fmla="*/ 0 h 2110"/>
                <a:gd name="T8" fmla="*/ 0 w 2381"/>
                <a:gd name="T9" fmla="*/ 404 h 2110"/>
              </a:gdLst>
              <a:ahLst/>
              <a:cxnLst>
                <a:cxn ang="0">
                  <a:pos x="T0" y="T1"/>
                </a:cxn>
                <a:cxn ang="0">
                  <a:pos x="T2" y="T3"/>
                </a:cxn>
                <a:cxn ang="0">
                  <a:pos x="T4" y="T5"/>
                </a:cxn>
                <a:cxn ang="0">
                  <a:pos x="T6" y="T7"/>
                </a:cxn>
                <a:cxn ang="0">
                  <a:pos x="T8" y="T9"/>
                </a:cxn>
              </a:cxnLst>
              <a:rect l="0" t="0" r="r" b="b"/>
              <a:pathLst>
                <a:path w="2381" h="2110">
                  <a:moveTo>
                    <a:pt x="0" y="404"/>
                  </a:moveTo>
                  <a:lnTo>
                    <a:pt x="2141" y="2110"/>
                  </a:lnTo>
                  <a:lnTo>
                    <a:pt x="2381" y="2110"/>
                  </a:lnTo>
                  <a:lnTo>
                    <a:pt x="0" y="0"/>
                  </a:lnTo>
                  <a:lnTo>
                    <a:pt x="0" y="4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47">
              <a:extLst>
                <a:ext uri="{FF2B5EF4-FFF2-40B4-BE49-F238E27FC236}">
                  <a16:creationId xmlns:a16="http://schemas.microsoft.com/office/drawing/2014/main" id="{28D7EAA0-799E-0142-8DE8-6F2EDCA69D18}"/>
                </a:ext>
              </a:extLst>
            </p:cNvPr>
            <p:cNvSpPr>
              <a:spLocks/>
            </p:cNvSpPr>
            <p:nvPr/>
          </p:nvSpPr>
          <p:spPr bwMode="auto">
            <a:xfrm>
              <a:off x="7208838" y="-3175"/>
              <a:ext cx="4165600" cy="6858000"/>
            </a:xfrm>
            <a:custGeom>
              <a:avLst/>
              <a:gdLst>
                <a:gd name="T0" fmla="*/ 2244 w 2624"/>
                <a:gd name="T1" fmla="*/ 0 h 4320"/>
                <a:gd name="T2" fmla="*/ 0 w 2624"/>
                <a:gd name="T3" fmla="*/ 4320 h 4320"/>
                <a:gd name="T4" fmla="*/ 129 w 2624"/>
                <a:gd name="T5" fmla="*/ 4320 h 4320"/>
                <a:gd name="T6" fmla="*/ 2624 w 2624"/>
                <a:gd name="T7" fmla="*/ 0 h 4320"/>
                <a:gd name="T8" fmla="*/ 2244 w 2624"/>
                <a:gd name="T9" fmla="*/ 0 h 4320"/>
              </a:gdLst>
              <a:ahLst/>
              <a:cxnLst>
                <a:cxn ang="0">
                  <a:pos x="T0" y="T1"/>
                </a:cxn>
                <a:cxn ang="0">
                  <a:pos x="T2" y="T3"/>
                </a:cxn>
                <a:cxn ang="0">
                  <a:pos x="T4" y="T5"/>
                </a:cxn>
                <a:cxn ang="0">
                  <a:pos x="T6" y="T7"/>
                </a:cxn>
                <a:cxn ang="0">
                  <a:pos x="T8" y="T9"/>
                </a:cxn>
              </a:cxnLst>
              <a:rect l="0" t="0" r="r" b="b"/>
              <a:pathLst>
                <a:path w="2624" h="4320">
                  <a:moveTo>
                    <a:pt x="2244" y="0"/>
                  </a:moveTo>
                  <a:lnTo>
                    <a:pt x="0" y="4320"/>
                  </a:lnTo>
                  <a:lnTo>
                    <a:pt x="129" y="4320"/>
                  </a:lnTo>
                  <a:lnTo>
                    <a:pt x="2624" y="0"/>
                  </a:lnTo>
                  <a:lnTo>
                    <a:pt x="22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48">
              <a:extLst>
                <a:ext uri="{FF2B5EF4-FFF2-40B4-BE49-F238E27FC236}">
                  <a16:creationId xmlns:a16="http://schemas.microsoft.com/office/drawing/2014/main" id="{9A99408D-D093-004D-8EC7-EA8C6C6BF909}"/>
                </a:ext>
              </a:extLst>
            </p:cNvPr>
            <p:cNvSpPr>
              <a:spLocks/>
            </p:cNvSpPr>
            <p:nvPr/>
          </p:nvSpPr>
          <p:spPr bwMode="auto">
            <a:xfrm>
              <a:off x="6931025" y="-3175"/>
              <a:ext cx="3211513" cy="6858000"/>
            </a:xfrm>
            <a:custGeom>
              <a:avLst/>
              <a:gdLst>
                <a:gd name="T0" fmla="*/ 1690 w 2023"/>
                <a:gd name="T1" fmla="*/ 0 h 4320"/>
                <a:gd name="T2" fmla="*/ 0 w 2023"/>
                <a:gd name="T3" fmla="*/ 4320 h 4320"/>
                <a:gd name="T4" fmla="*/ 115 w 2023"/>
                <a:gd name="T5" fmla="*/ 4320 h 4320"/>
                <a:gd name="T6" fmla="*/ 2023 w 2023"/>
                <a:gd name="T7" fmla="*/ 0 h 4320"/>
                <a:gd name="T8" fmla="*/ 1690 w 2023"/>
                <a:gd name="T9" fmla="*/ 0 h 4320"/>
              </a:gdLst>
              <a:ahLst/>
              <a:cxnLst>
                <a:cxn ang="0">
                  <a:pos x="T0" y="T1"/>
                </a:cxn>
                <a:cxn ang="0">
                  <a:pos x="T2" y="T3"/>
                </a:cxn>
                <a:cxn ang="0">
                  <a:pos x="T4" y="T5"/>
                </a:cxn>
                <a:cxn ang="0">
                  <a:pos x="T6" y="T7"/>
                </a:cxn>
                <a:cxn ang="0">
                  <a:pos x="T8" y="T9"/>
                </a:cxn>
              </a:cxnLst>
              <a:rect l="0" t="0" r="r" b="b"/>
              <a:pathLst>
                <a:path w="2023" h="4320">
                  <a:moveTo>
                    <a:pt x="1690" y="0"/>
                  </a:moveTo>
                  <a:lnTo>
                    <a:pt x="0" y="4320"/>
                  </a:lnTo>
                  <a:lnTo>
                    <a:pt x="115" y="4320"/>
                  </a:lnTo>
                  <a:lnTo>
                    <a:pt x="2023" y="0"/>
                  </a:lnTo>
                  <a:lnTo>
                    <a:pt x="16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49">
              <a:extLst>
                <a:ext uri="{FF2B5EF4-FFF2-40B4-BE49-F238E27FC236}">
                  <a16:creationId xmlns:a16="http://schemas.microsoft.com/office/drawing/2014/main" id="{87EF5989-A5A4-CF43-BB70-4823A069C5F5}"/>
                </a:ext>
              </a:extLst>
            </p:cNvPr>
            <p:cNvSpPr>
              <a:spLocks/>
            </p:cNvSpPr>
            <p:nvPr/>
          </p:nvSpPr>
          <p:spPr bwMode="auto">
            <a:xfrm>
              <a:off x="6461125" y="-3175"/>
              <a:ext cx="1620838" cy="6858000"/>
            </a:xfrm>
            <a:custGeom>
              <a:avLst/>
              <a:gdLst>
                <a:gd name="T0" fmla="*/ 739 w 1021"/>
                <a:gd name="T1" fmla="*/ 0 h 4320"/>
                <a:gd name="T2" fmla="*/ 0 w 1021"/>
                <a:gd name="T3" fmla="*/ 4320 h 4320"/>
                <a:gd name="T4" fmla="*/ 98 w 1021"/>
                <a:gd name="T5" fmla="*/ 4320 h 4320"/>
                <a:gd name="T6" fmla="*/ 1021 w 1021"/>
                <a:gd name="T7" fmla="*/ 0 h 4320"/>
                <a:gd name="T8" fmla="*/ 739 w 1021"/>
                <a:gd name="T9" fmla="*/ 0 h 4320"/>
              </a:gdLst>
              <a:ahLst/>
              <a:cxnLst>
                <a:cxn ang="0">
                  <a:pos x="T0" y="T1"/>
                </a:cxn>
                <a:cxn ang="0">
                  <a:pos x="T2" y="T3"/>
                </a:cxn>
                <a:cxn ang="0">
                  <a:pos x="T4" y="T5"/>
                </a:cxn>
                <a:cxn ang="0">
                  <a:pos x="T6" y="T7"/>
                </a:cxn>
                <a:cxn ang="0">
                  <a:pos x="T8" y="T9"/>
                </a:cxn>
              </a:cxnLst>
              <a:rect l="0" t="0" r="r" b="b"/>
              <a:pathLst>
                <a:path w="1021" h="4320">
                  <a:moveTo>
                    <a:pt x="739" y="0"/>
                  </a:moveTo>
                  <a:lnTo>
                    <a:pt x="0" y="4320"/>
                  </a:lnTo>
                  <a:lnTo>
                    <a:pt x="98" y="4320"/>
                  </a:lnTo>
                  <a:lnTo>
                    <a:pt x="1021"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50">
              <a:extLst>
                <a:ext uri="{FF2B5EF4-FFF2-40B4-BE49-F238E27FC236}">
                  <a16:creationId xmlns:a16="http://schemas.microsoft.com/office/drawing/2014/main" id="{1CA81768-A131-4B4A-A0D6-E7F7D3697B02}"/>
                </a:ext>
              </a:extLst>
            </p:cNvPr>
            <p:cNvSpPr>
              <a:spLocks/>
            </p:cNvSpPr>
            <p:nvPr/>
          </p:nvSpPr>
          <p:spPr bwMode="auto">
            <a:xfrm>
              <a:off x="4964113" y="-3175"/>
              <a:ext cx="1009650" cy="6858000"/>
            </a:xfrm>
            <a:custGeom>
              <a:avLst/>
              <a:gdLst>
                <a:gd name="T0" fmla="*/ 0 w 636"/>
                <a:gd name="T1" fmla="*/ 0 h 4320"/>
                <a:gd name="T2" fmla="*/ 541 w 636"/>
                <a:gd name="T3" fmla="*/ 4320 h 4320"/>
                <a:gd name="T4" fmla="*/ 636 w 636"/>
                <a:gd name="T5" fmla="*/ 4320 h 4320"/>
                <a:gd name="T6" fmla="*/ 272 w 636"/>
                <a:gd name="T7" fmla="*/ 0 h 4320"/>
                <a:gd name="T8" fmla="*/ 0 w 636"/>
                <a:gd name="T9" fmla="*/ 0 h 4320"/>
              </a:gdLst>
              <a:ahLst/>
              <a:cxnLst>
                <a:cxn ang="0">
                  <a:pos x="T0" y="T1"/>
                </a:cxn>
                <a:cxn ang="0">
                  <a:pos x="T2" y="T3"/>
                </a:cxn>
                <a:cxn ang="0">
                  <a:pos x="T4" y="T5"/>
                </a:cxn>
                <a:cxn ang="0">
                  <a:pos x="T6" y="T7"/>
                </a:cxn>
                <a:cxn ang="0">
                  <a:pos x="T8" y="T9"/>
                </a:cxn>
              </a:cxnLst>
              <a:rect l="0" t="0" r="r" b="b"/>
              <a:pathLst>
                <a:path w="636" h="4320">
                  <a:moveTo>
                    <a:pt x="0" y="0"/>
                  </a:moveTo>
                  <a:lnTo>
                    <a:pt x="541" y="4320"/>
                  </a:lnTo>
                  <a:lnTo>
                    <a:pt x="636" y="4320"/>
                  </a:lnTo>
                  <a:lnTo>
                    <a:pt x="27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Freeform 51">
              <a:extLst>
                <a:ext uri="{FF2B5EF4-FFF2-40B4-BE49-F238E27FC236}">
                  <a16:creationId xmlns:a16="http://schemas.microsoft.com/office/drawing/2014/main" id="{8F97612F-748C-8848-A9A9-D6BDF79D37CD}"/>
                </a:ext>
              </a:extLst>
            </p:cNvPr>
            <p:cNvSpPr>
              <a:spLocks/>
            </p:cNvSpPr>
            <p:nvPr/>
          </p:nvSpPr>
          <p:spPr bwMode="auto">
            <a:xfrm>
              <a:off x="6246813" y="-3175"/>
              <a:ext cx="917575" cy="6858000"/>
            </a:xfrm>
            <a:custGeom>
              <a:avLst/>
              <a:gdLst>
                <a:gd name="T0" fmla="*/ 308 w 578"/>
                <a:gd name="T1" fmla="*/ 0 h 4320"/>
                <a:gd name="T2" fmla="*/ 0 w 578"/>
                <a:gd name="T3" fmla="*/ 4320 h 4320"/>
                <a:gd name="T4" fmla="*/ 95 w 578"/>
                <a:gd name="T5" fmla="*/ 4320 h 4320"/>
                <a:gd name="T6" fmla="*/ 578 w 578"/>
                <a:gd name="T7" fmla="*/ 0 h 4320"/>
                <a:gd name="T8" fmla="*/ 308 w 578"/>
                <a:gd name="T9" fmla="*/ 0 h 4320"/>
              </a:gdLst>
              <a:ahLst/>
              <a:cxnLst>
                <a:cxn ang="0">
                  <a:pos x="T0" y="T1"/>
                </a:cxn>
                <a:cxn ang="0">
                  <a:pos x="T2" y="T3"/>
                </a:cxn>
                <a:cxn ang="0">
                  <a:pos x="T4" y="T5"/>
                </a:cxn>
                <a:cxn ang="0">
                  <a:pos x="T6" y="T7"/>
                </a:cxn>
                <a:cxn ang="0">
                  <a:pos x="T8" y="T9"/>
                </a:cxn>
              </a:cxnLst>
              <a:rect l="0" t="0" r="r" b="b"/>
              <a:pathLst>
                <a:path w="578" h="4320">
                  <a:moveTo>
                    <a:pt x="308" y="0"/>
                  </a:moveTo>
                  <a:lnTo>
                    <a:pt x="0" y="4320"/>
                  </a:lnTo>
                  <a:lnTo>
                    <a:pt x="95" y="4320"/>
                  </a:lnTo>
                  <a:lnTo>
                    <a:pt x="578" y="0"/>
                  </a:lnTo>
                  <a:lnTo>
                    <a:pt x="3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52">
              <a:extLst>
                <a:ext uri="{FF2B5EF4-FFF2-40B4-BE49-F238E27FC236}">
                  <a16:creationId xmlns:a16="http://schemas.microsoft.com/office/drawing/2014/main" id="{7AF11201-8F2F-3349-958A-BF7FAFE11E67}"/>
                </a:ext>
              </a:extLst>
            </p:cNvPr>
            <p:cNvSpPr>
              <a:spLocks/>
            </p:cNvSpPr>
            <p:nvPr/>
          </p:nvSpPr>
          <p:spPr bwMode="auto">
            <a:xfrm>
              <a:off x="6684963" y="-3175"/>
              <a:ext cx="2378075" cy="6858000"/>
            </a:xfrm>
            <a:custGeom>
              <a:avLst/>
              <a:gdLst>
                <a:gd name="T0" fmla="*/ 1197 w 1498"/>
                <a:gd name="T1" fmla="*/ 0 h 4320"/>
                <a:gd name="T2" fmla="*/ 0 w 1498"/>
                <a:gd name="T3" fmla="*/ 4320 h 4320"/>
                <a:gd name="T4" fmla="*/ 105 w 1498"/>
                <a:gd name="T5" fmla="*/ 4320 h 4320"/>
                <a:gd name="T6" fmla="*/ 1498 w 1498"/>
                <a:gd name="T7" fmla="*/ 0 h 4320"/>
                <a:gd name="T8" fmla="*/ 1197 w 1498"/>
                <a:gd name="T9" fmla="*/ 0 h 4320"/>
              </a:gdLst>
              <a:ahLst/>
              <a:cxnLst>
                <a:cxn ang="0">
                  <a:pos x="T0" y="T1"/>
                </a:cxn>
                <a:cxn ang="0">
                  <a:pos x="T2" y="T3"/>
                </a:cxn>
                <a:cxn ang="0">
                  <a:pos x="T4" y="T5"/>
                </a:cxn>
                <a:cxn ang="0">
                  <a:pos x="T6" y="T7"/>
                </a:cxn>
                <a:cxn ang="0">
                  <a:pos x="T8" y="T9"/>
                </a:cxn>
              </a:cxnLst>
              <a:rect l="0" t="0" r="r" b="b"/>
              <a:pathLst>
                <a:path w="1498" h="4320">
                  <a:moveTo>
                    <a:pt x="1197" y="0"/>
                  </a:moveTo>
                  <a:lnTo>
                    <a:pt x="0" y="4320"/>
                  </a:lnTo>
                  <a:lnTo>
                    <a:pt x="105" y="4320"/>
                  </a:lnTo>
                  <a:lnTo>
                    <a:pt x="1498" y="0"/>
                  </a:lnTo>
                  <a:lnTo>
                    <a:pt x="11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Freeform 53">
              <a:extLst>
                <a:ext uri="{FF2B5EF4-FFF2-40B4-BE49-F238E27FC236}">
                  <a16:creationId xmlns:a16="http://schemas.microsoft.com/office/drawing/2014/main" id="{3A615678-C847-0A48-B9D7-DB428EA772D2}"/>
                </a:ext>
              </a:extLst>
            </p:cNvPr>
            <p:cNvSpPr>
              <a:spLocks/>
            </p:cNvSpPr>
            <p:nvPr/>
          </p:nvSpPr>
          <p:spPr bwMode="auto">
            <a:xfrm>
              <a:off x="5853113" y="-3175"/>
              <a:ext cx="425450" cy="6858000"/>
            </a:xfrm>
            <a:custGeom>
              <a:avLst/>
              <a:gdLst>
                <a:gd name="T0" fmla="*/ 0 w 268"/>
                <a:gd name="T1" fmla="*/ 0 h 4320"/>
                <a:gd name="T2" fmla="*/ 115 w 268"/>
                <a:gd name="T3" fmla="*/ 4320 h 4320"/>
                <a:gd name="T4" fmla="*/ 210 w 268"/>
                <a:gd name="T5" fmla="*/ 4320 h 4320"/>
                <a:gd name="T6" fmla="*/ 268 w 268"/>
                <a:gd name="T7" fmla="*/ 0 h 4320"/>
                <a:gd name="T8" fmla="*/ 0 w 268"/>
                <a:gd name="T9" fmla="*/ 0 h 4320"/>
              </a:gdLst>
              <a:ahLst/>
              <a:cxnLst>
                <a:cxn ang="0">
                  <a:pos x="T0" y="T1"/>
                </a:cxn>
                <a:cxn ang="0">
                  <a:pos x="T2" y="T3"/>
                </a:cxn>
                <a:cxn ang="0">
                  <a:pos x="T4" y="T5"/>
                </a:cxn>
                <a:cxn ang="0">
                  <a:pos x="T6" y="T7"/>
                </a:cxn>
                <a:cxn ang="0">
                  <a:pos x="T8" y="T9"/>
                </a:cxn>
              </a:cxnLst>
              <a:rect l="0" t="0" r="r" b="b"/>
              <a:pathLst>
                <a:path w="268" h="4320">
                  <a:moveTo>
                    <a:pt x="0" y="0"/>
                  </a:moveTo>
                  <a:lnTo>
                    <a:pt x="115" y="4320"/>
                  </a:lnTo>
                  <a:lnTo>
                    <a:pt x="210" y="4320"/>
                  </a:lnTo>
                  <a:lnTo>
                    <a:pt x="26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54">
              <a:extLst>
                <a:ext uri="{FF2B5EF4-FFF2-40B4-BE49-F238E27FC236}">
                  <a16:creationId xmlns:a16="http://schemas.microsoft.com/office/drawing/2014/main" id="{75129DA8-DD78-6446-9450-BBA7A0AD34B7}"/>
                </a:ext>
              </a:extLst>
            </p:cNvPr>
            <p:cNvSpPr>
              <a:spLocks/>
            </p:cNvSpPr>
            <p:nvPr/>
          </p:nvSpPr>
          <p:spPr bwMode="auto">
            <a:xfrm>
              <a:off x="1962150" y="-3175"/>
              <a:ext cx="3327400" cy="6858000"/>
            </a:xfrm>
            <a:custGeom>
              <a:avLst/>
              <a:gdLst>
                <a:gd name="T0" fmla="*/ 0 w 2096"/>
                <a:gd name="T1" fmla="*/ 0 h 4320"/>
                <a:gd name="T2" fmla="*/ 1981 w 2096"/>
                <a:gd name="T3" fmla="*/ 4320 h 4320"/>
                <a:gd name="T4" fmla="*/ 2096 w 2096"/>
                <a:gd name="T5" fmla="*/ 4320 h 4320"/>
                <a:gd name="T6" fmla="*/ 337 w 2096"/>
                <a:gd name="T7" fmla="*/ 0 h 4320"/>
                <a:gd name="T8" fmla="*/ 0 w 2096"/>
                <a:gd name="T9" fmla="*/ 0 h 4320"/>
              </a:gdLst>
              <a:ahLst/>
              <a:cxnLst>
                <a:cxn ang="0">
                  <a:pos x="T0" y="T1"/>
                </a:cxn>
                <a:cxn ang="0">
                  <a:pos x="T2" y="T3"/>
                </a:cxn>
                <a:cxn ang="0">
                  <a:pos x="T4" y="T5"/>
                </a:cxn>
                <a:cxn ang="0">
                  <a:pos x="T6" y="T7"/>
                </a:cxn>
                <a:cxn ang="0">
                  <a:pos x="T8" y="T9"/>
                </a:cxn>
              </a:cxnLst>
              <a:rect l="0" t="0" r="r" b="b"/>
              <a:pathLst>
                <a:path w="2096" h="4320">
                  <a:moveTo>
                    <a:pt x="0" y="0"/>
                  </a:moveTo>
                  <a:lnTo>
                    <a:pt x="1981" y="4320"/>
                  </a:lnTo>
                  <a:lnTo>
                    <a:pt x="2096" y="4320"/>
                  </a:lnTo>
                  <a:lnTo>
                    <a:pt x="337"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Freeform 55">
              <a:extLst>
                <a:ext uri="{FF2B5EF4-FFF2-40B4-BE49-F238E27FC236}">
                  <a16:creationId xmlns:a16="http://schemas.microsoft.com/office/drawing/2014/main" id="{2ECE403F-0161-8944-84CD-E130D844ABD4}"/>
                </a:ext>
              </a:extLst>
            </p:cNvPr>
            <p:cNvSpPr>
              <a:spLocks/>
            </p:cNvSpPr>
            <p:nvPr/>
          </p:nvSpPr>
          <p:spPr bwMode="auto">
            <a:xfrm>
              <a:off x="709613" y="-3175"/>
              <a:ext cx="4302125" cy="6858000"/>
            </a:xfrm>
            <a:custGeom>
              <a:avLst/>
              <a:gdLst>
                <a:gd name="T0" fmla="*/ 0 w 2710"/>
                <a:gd name="T1" fmla="*/ 0 h 4320"/>
                <a:gd name="T2" fmla="*/ 2582 w 2710"/>
                <a:gd name="T3" fmla="*/ 4320 h 4320"/>
                <a:gd name="T4" fmla="*/ 2710 w 2710"/>
                <a:gd name="T5" fmla="*/ 4320 h 4320"/>
                <a:gd name="T6" fmla="*/ 386 w 2710"/>
                <a:gd name="T7" fmla="*/ 0 h 4320"/>
                <a:gd name="T8" fmla="*/ 0 w 2710"/>
                <a:gd name="T9" fmla="*/ 0 h 4320"/>
              </a:gdLst>
              <a:ahLst/>
              <a:cxnLst>
                <a:cxn ang="0">
                  <a:pos x="T0" y="T1"/>
                </a:cxn>
                <a:cxn ang="0">
                  <a:pos x="T2" y="T3"/>
                </a:cxn>
                <a:cxn ang="0">
                  <a:pos x="T4" y="T5"/>
                </a:cxn>
                <a:cxn ang="0">
                  <a:pos x="T6" y="T7"/>
                </a:cxn>
                <a:cxn ang="0">
                  <a:pos x="T8" y="T9"/>
                </a:cxn>
              </a:cxnLst>
              <a:rect l="0" t="0" r="r" b="b"/>
              <a:pathLst>
                <a:path w="2710" h="4320">
                  <a:moveTo>
                    <a:pt x="0" y="0"/>
                  </a:moveTo>
                  <a:lnTo>
                    <a:pt x="2582" y="4320"/>
                  </a:lnTo>
                  <a:lnTo>
                    <a:pt x="2710" y="4320"/>
                  </a:lnTo>
                  <a:lnTo>
                    <a:pt x="38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56">
              <a:extLst>
                <a:ext uri="{FF2B5EF4-FFF2-40B4-BE49-F238E27FC236}">
                  <a16:creationId xmlns:a16="http://schemas.microsoft.com/office/drawing/2014/main" id="{1E377AB2-EA8B-FC4B-A0F8-4467AF613D33}"/>
                </a:ext>
              </a:extLst>
            </p:cNvPr>
            <p:cNvSpPr>
              <a:spLocks/>
            </p:cNvSpPr>
            <p:nvPr/>
          </p:nvSpPr>
          <p:spPr bwMode="auto">
            <a:xfrm>
              <a:off x="4041775" y="-3175"/>
              <a:ext cx="1717675" cy="6858000"/>
            </a:xfrm>
            <a:custGeom>
              <a:avLst/>
              <a:gdLst>
                <a:gd name="T0" fmla="*/ 0 w 1082"/>
                <a:gd name="T1" fmla="*/ 0 h 4320"/>
                <a:gd name="T2" fmla="*/ 984 w 1082"/>
                <a:gd name="T3" fmla="*/ 4320 h 4320"/>
                <a:gd name="T4" fmla="*/ 1082 w 1082"/>
                <a:gd name="T5" fmla="*/ 4320 h 4320"/>
                <a:gd name="T6" fmla="*/ 283 w 1082"/>
                <a:gd name="T7" fmla="*/ 0 h 4320"/>
                <a:gd name="T8" fmla="*/ 0 w 1082"/>
                <a:gd name="T9" fmla="*/ 0 h 4320"/>
              </a:gdLst>
              <a:ahLst/>
              <a:cxnLst>
                <a:cxn ang="0">
                  <a:pos x="T0" y="T1"/>
                </a:cxn>
                <a:cxn ang="0">
                  <a:pos x="T2" y="T3"/>
                </a:cxn>
                <a:cxn ang="0">
                  <a:pos x="T4" y="T5"/>
                </a:cxn>
                <a:cxn ang="0">
                  <a:pos x="T6" y="T7"/>
                </a:cxn>
                <a:cxn ang="0">
                  <a:pos x="T8" y="T9"/>
                </a:cxn>
              </a:cxnLst>
              <a:rect l="0" t="0" r="r" b="b"/>
              <a:pathLst>
                <a:path w="1082" h="4320">
                  <a:moveTo>
                    <a:pt x="0" y="0"/>
                  </a:moveTo>
                  <a:lnTo>
                    <a:pt x="984" y="4320"/>
                  </a:lnTo>
                  <a:lnTo>
                    <a:pt x="1082" y="4320"/>
                  </a:lnTo>
                  <a:lnTo>
                    <a:pt x="28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Freeform 57">
              <a:extLst>
                <a:ext uri="{FF2B5EF4-FFF2-40B4-BE49-F238E27FC236}">
                  <a16:creationId xmlns:a16="http://schemas.microsoft.com/office/drawing/2014/main" id="{F947245E-668A-4B40-9A4B-0178A084537E}"/>
                </a:ext>
              </a:extLst>
            </p:cNvPr>
            <p:cNvSpPr>
              <a:spLocks/>
            </p:cNvSpPr>
            <p:nvPr/>
          </p:nvSpPr>
          <p:spPr bwMode="auto">
            <a:xfrm>
              <a:off x="3054350" y="-3175"/>
              <a:ext cx="2481263" cy="6858000"/>
            </a:xfrm>
            <a:custGeom>
              <a:avLst/>
              <a:gdLst>
                <a:gd name="T0" fmla="*/ 0 w 1563"/>
                <a:gd name="T1" fmla="*/ 0 h 4320"/>
                <a:gd name="T2" fmla="*/ 1458 w 1563"/>
                <a:gd name="T3" fmla="*/ 4320 h 4320"/>
                <a:gd name="T4" fmla="*/ 1563 w 1563"/>
                <a:gd name="T5" fmla="*/ 4320 h 4320"/>
                <a:gd name="T6" fmla="*/ 303 w 1563"/>
                <a:gd name="T7" fmla="*/ 0 h 4320"/>
                <a:gd name="T8" fmla="*/ 0 w 1563"/>
                <a:gd name="T9" fmla="*/ 0 h 4320"/>
              </a:gdLst>
              <a:ahLst/>
              <a:cxnLst>
                <a:cxn ang="0">
                  <a:pos x="T0" y="T1"/>
                </a:cxn>
                <a:cxn ang="0">
                  <a:pos x="T2" y="T3"/>
                </a:cxn>
                <a:cxn ang="0">
                  <a:pos x="T4" y="T5"/>
                </a:cxn>
                <a:cxn ang="0">
                  <a:pos x="T6" y="T7"/>
                </a:cxn>
                <a:cxn ang="0">
                  <a:pos x="T8" y="T9"/>
                </a:cxn>
              </a:cxnLst>
              <a:rect l="0" t="0" r="r" b="b"/>
              <a:pathLst>
                <a:path w="1563" h="4320">
                  <a:moveTo>
                    <a:pt x="0" y="0"/>
                  </a:moveTo>
                  <a:lnTo>
                    <a:pt x="1458" y="4320"/>
                  </a:lnTo>
                  <a:lnTo>
                    <a:pt x="1563" y="4320"/>
                  </a:lnTo>
                  <a:lnTo>
                    <a:pt x="3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58">
              <a:extLst>
                <a:ext uri="{FF2B5EF4-FFF2-40B4-BE49-F238E27FC236}">
                  <a16:creationId xmlns:a16="http://schemas.microsoft.com/office/drawing/2014/main" id="{3455260F-2B60-3449-B44E-93383CEC0067}"/>
                </a:ext>
              </a:extLst>
            </p:cNvPr>
            <p:cNvSpPr>
              <a:spLocks/>
            </p:cNvSpPr>
            <p:nvPr/>
          </p:nvSpPr>
          <p:spPr bwMode="auto">
            <a:xfrm>
              <a:off x="9142413" y="4711700"/>
              <a:ext cx="3043238" cy="2143125"/>
            </a:xfrm>
            <a:custGeom>
              <a:avLst/>
              <a:gdLst>
                <a:gd name="T0" fmla="*/ 0 w 1917"/>
                <a:gd name="T1" fmla="*/ 1350 h 1350"/>
                <a:gd name="T2" fmla="*/ 330 w 1917"/>
                <a:gd name="T3" fmla="*/ 1350 h 1350"/>
                <a:gd name="T4" fmla="*/ 1917 w 1917"/>
                <a:gd name="T5" fmla="*/ 357 h 1350"/>
                <a:gd name="T6" fmla="*/ 1917 w 1917"/>
                <a:gd name="T7" fmla="*/ 357 h 1350"/>
                <a:gd name="T8" fmla="*/ 1917 w 1917"/>
                <a:gd name="T9" fmla="*/ 0 h 1350"/>
                <a:gd name="T10" fmla="*/ 1917 w 1917"/>
                <a:gd name="T11" fmla="*/ 0 h 1350"/>
                <a:gd name="T12" fmla="*/ 0 w 1917"/>
                <a:gd name="T13" fmla="*/ 1350 h 1350"/>
              </a:gdLst>
              <a:ahLst/>
              <a:cxnLst>
                <a:cxn ang="0">
                  <a:pos x="T0" y="T1"/>
                </a:cxn>
                <a:cxn ang="0">
                  <a:pos x="T2" y="T3"/>
                </a:cxn>
                <a:cxn ang="0">
                  <a:pos x="T4" y="T5"/>
                </a:cxn>
                <a:cxn ang="0">
                  <a:pos x="T6" y="T7"/>
                </a:cxn>
                <a:cxn ang="0">
                  <a:pos x="T8" y="T9"/>
                </a:cxn>
                <a:cxn ang="0">
                  <a:pos x="T10" y="T11"/>
                </a:cxn>
                <a:cxn ang="0">
                  <a:pos x="T12" y="T13"/>
                </a:cxn>
              </a:cxnLst>
              <a:rect l="0" t="0" r="r" b="b"/>
              <a:pathLst>
                <a:path w="1917" h="1350">
                  <a:moveTo>
                    <a:pt x="0" y="1350"/>
                  </a:moveTo>
                  <a:lnTo>
                    <a:pt x="330" y="1350"/>
                  </a:lnTo>
                  <a:lnTo>
                    <a:pt x="1917" y="357"/>
                  </a:lnTo>
                  <a:lnTo>
                    <a:pt x="1917" y="357"/>
                  </a:lnTo>
                  <a:lnTo>
                    <a:pt x="1917" y="0"/>
                  </a:lnTo>
                  <a:lnTo>
                    <a:pt x="1917" y="0"/>
                  </a:lnTo>
                  <a:lnTo>
                    <a:pt x="0" y="13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59">
              <a:extLst>
                <a:ext uri="{FF2B5EF4-FFF2-40B4-BE49-F238E27FC236}">
                  <a16:creationId xmlns:a16="http://schemas.microsoft.com/office/drawing/2014/main" id="{E8A6B6DA-5E2D-3449-B670-246892E776BC}"/>
                </a:ext>
              </a:extLst>
            </p:cNvPr>
            <p:cNvSpPr>
              <a:spLocks/>
            </p:cNvSpPr>
            <p:nvPr/>
          </p:nvSpPr>
          <p:spPr bwMode="auto">
            <a:xfrm>
              <a:off x="10231438" y="5842000"/>
              <a:ext cx="1954213" cy="1012825"/>
            </a:xfrm>
            <a:custGeom>
              <a:avLst/>
              <a:gdLst>
                <a:gd name="T0" fmla="*/ 0 w 1231"/>
                <a:gd name="T1" fmla="*/ 638 h 638"/>
                <a:gd name="T2" fmla="*/ 527 w 1231"/>
                <a:gd name="T3" fmla="*/ 638 h 638"/>
                <a:gd name="T4" fmla="*/ 1231 w 1231"/>
                <a:gd name="T5" fmla="*/ 322 h 638"/>
                <a:gd name="T6" fmla="*/ 1231 w 1231"/>
                <a:gd name="T7" fmla="*/ 322 h 638"/>
                <a:gd name="T8" fmla="*/ 1231 w 1231"/>
                <a:gd name="T9" fmla="*/ 0 h 638"/>
                <a:gd name="T10" fmla="*/ 1231 w 1231"/>
                <a:gd name="T11" fmla="*/ 0 h 638"/>
                <a:gd name="T12" fmla="*/ 0 w 1231"/>
                <a:gd name="T13" fmla="*/ 638 h 638"/>
              </a:gdLst>
              <a:ahLst/>
              <a:cxnLst>
                <a:cxn ang="0">
                  <a:pos x="T0" y="T1"/>
                </a:cxn>
                <a:cxn ang="0">
                  <a:pos x="T2" y="T3"/>
                </a:cxn>
                <a:cxn ang="0">
                  <a:pos x="T4" y="T5"/>
                </a:cxn>
                <a:cxn ang="0">
                  <a:pos x="T6" y="T7"/>
                </a:cxn>
                <a:cxn ang="0">
                  <a:pos x="T8" y="T9"/>
                </a:cxn>
                <a:cxn ang="0">
                  <a:pos x="T10" y="T11"/>
                </a:cxn>
                <a:cxn ang="0">
                  <a:pos x="T12" y="T13"/>
                </a:cxn>
              </a:cxnLst>
              <a:rect l="0" t="0" r="r" b="b"/>
              <a:pathLst>
                <a:path w="1231" h="638">
                  <a:moveTo>
                    <a:pt x="0" y="638"/>
                  </a:moveTo>
                  <a:lnTo>
                    <a:pt x="527" y="638"/>
                  </a:lnTo>
                  <a:lnTo>
                    <a:pt x="1231" y="322"/>
                  </a:lnTo>
                  <a:lnTo>
                    <a:pt x="1231" y="322"/>
                  </a:lnTo>
                  <a:lnTo>
                    <a:pt x="1231" y="0"/>
                  </a:lnTo>
                  <a:lnTo>
                    <a:pt x="1231" y="0"/>
                  </a:lnTo>
                  <a:lnTo>
                    <a:pt x="0" y="6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 name="TextBox 2">
            <a:extLst>
              <a:ext uri="{FF2B5EF4-FFF2-40B4-BE49-F238E27FC236}">
                <a16:creationId xmlns:a16="http://schemas.microsoft.com/office/drawing/2014/main" id="{C1173933-4803-4588-965B-650B2508AA79}"/>
              </a:ext>
            </a:extLst>
          </p:cNvPr>
          <p:cNvSpPr txBox="1"/>
          <p:nvPr/>
        </p:nvSpPr>
        <p:spPr>
          <a:xfrm>
            <a:off x="3562350" y="523875"/>
            <a:ext cx="5067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Keys to Success</a:t>
            </a:r>
          </a:p>
        </p:txBody>
      </p:sp>
      <p:sp>
        <p:nvSpPr>
          <p:cNvPr id="4" name="TextBox 3">
            <a:extLst>
              <a:ext uri="{FF2B5EF4-FFF2-40B4-BE49-F238E27FC236}">
                <a16:creationId xmlns:a16="http://schemas.microsoft.com/office/drawing/2014/main" id="{49CC578F-F83E-486A-83A6-7DD079F1042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27" name="Group 126">
            <a:extLst>
              <a:ext uri="{FF2B5EF4-FFF2-40B4-BE49-F238E27FC236}">
                <a16:creationId xmlns:a16="http://schemas.microsoft.com/office/drawing/2014/main" id="{4BA5B8C9-0DB9-7745-8B55-3F95C7AFBDA2}"/>
              </a:ext>
            </a:extLst>
          </p:cNvPr>
          <p:cNvGrpSpPr/>
          <p:nvPr/>
        </p:nvGrpSpPr>
        <p:grpSpPr>
          <a:xfrm>
            <a:off x="-493111" y="2022112"/>
            <a:ext cx="6985342" cy="5842123"/>
            <a:chOff x="-493111" y="2022112"/>
            <a:chExt cx="6985342" cy="5842123"/>
          </a:xfrm>
        </p:grpSpPr>
        <p:sp>
          <p:nvSpPr>
            <p:cNvPr id="112" name="Freeform: Shape 62">
              <a:extLst>
                <a:ext uri="{FF2B5EF4-FFF2-40B4-BE49-F238E27FC236}">
                  <a16:creationId xmlns:a16="http://schemas.microsoft.com/office/drawing/2014/main" id="{78B207DC-6D4B-D745-A2F2-7B0588F2EAC7}"/>
                </a:ext>
              </a:extLst>
            </p:cNvPr>
            <p:cNvSpPr/>
            <p:nvPr/>
          </p:nvSpPr>
          <p:spPr>
            <a:xfrm flipH="1">
              <a:off x="2624184" y="3105546"/>
              <a:ext cx="681386" cy="368970"/>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13" name="Freeform: Shape 57">
              <a:extLst>
                <a:ext uri="{FF2B5EF4-FFF2-40B4-BE49-F238E27FC236}">
                  <a16:creationId xmlns:a16="http://schemas.microsoft.com/office/drawing/2014/main" id="{901E51EB-B5F6-2F46-9EA5-C73E3993176A}"/>
                </a:ext>
              </a:extLst>
            </p:cNvPr>
            <p:cNvSpPr/>
            <p:nvPr/>
          </p:nvSpPr>
          <p:spPr>
            <a:xfrm flipH="1">
              <a:off x="2501411" y="3270047"/>
              <a:ext cx="496080" cy="268628"/>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w="19050">
              <a:solidFill>
                <a:schemeClr val="bg1"/>
              </a:solidFill>
            </a:ln>
            <a:effectLst>
              <a:outerShdw blurRad="50800" dist="38100" dir="5400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14" name="Freeform: Shape 51">
              <a:extLst>
                <a:ext uri="{FF2B5EF4-FFF2-40B4-BE49-F238E27FC236}">
                  <a16:creationId xmlns:a16="http://schemas.microsoft.com/office/drawing/2014/main" id="{8AFA9C33-687C-9A41-9CFB-4D4B42BC57F1}"/>
                </a:ext>
              </a:extLst>
            </p:cNvPr>
            <p:cNvSpPr/>
            <p:nvPr/>
          </p:nvSpPr>
          <p:spPr>
            <a:xfrm flipH="1">
              <a:off x="1044541" y="2862861"/>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15" name="Freeform: Shape 52">
              <a:extLst>
                <a:ext uri="{FF2B5EF4-FFF2-40B4-BE49-F238E27FC236}">
                  <a16:creationId xmlns:a16="http://schemas.microsoft.com/office/drawing/2014/main" id="{DE912D1F-B14B-254C-82BD-85A2347B1DD4}"/>
                </a:ext>
              </a:extLst>
            </p:cNvPr>
            <p:cNvSpPr/>
            <p:nvPr/>
          </p:nvSpPr>
          <p:spPr>
            <a:xfrm flipH="1">
              <a:off x="682258" y="2622830"/>
              <a:ext cx="1018386" cy="551455"/>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noFill/>
            <a:ln w="19050">
              <a:solidFill>
                <a:schemeClr val="bg1"/>
              </a:solidFill>
            </a:ln>
            <a:effectLst>
              <a:outerShdw blurRad="50800" dist="38100" dir="5400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116" name="Star: 4 Points 50">
              <a:extLst>
                <a:ext uri="{FF2B5EF4-FFF2-40B4-BE49-F238E27FC236}">
                  <a16:creationId xmlns:a16="http://schemas.microsoft.com/office/drawing/2014/main" id="{44CDC551-39B3-DF48-87C5-0A370CE025CB}"/>
                </a:ext>
              </a:extLst>
            </p:cNvPr>
            <p:cNvSpPr/>
            <p:nvPr/>
          </p:nvSpPr>
          <p:spPr>
            <a:xfrm flipH="1">
              <a:off x="697476" y="3690544"/>
              <a:ext cx="185986" cy="185984"/>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7" name="Star: 4 Points 53">
              <a:extLst>
                <a:ext uri="{FF2B5EF4-FFF2-40B4-BE49-F238E27FC236}">
                  <a16:creationId xmlns:a16="http://schemas.microsoft.com/office/drawing/2014/main" id="{A44AD156-EDF7-DD45-85AD-F613966D8C99}"/>
                </a:ext>
              </a:extLst>
            </p:cNvPr>
            <p:cNvSpPr/>
            <p:nvPr/>
          </p:nvSpPr>
          <p:spPr>
            <a:xfrm flipH="1">
              <a:off x="543045" y="3860509"/>
              <a:ext cx="353585" cy="353585"/>
            </a:xfrm>
            <a:prstGeom prst="star4">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8" name="Star: 4 Points 54">
              <a:extLst>
                <a:ext uri="{FF2B5EF4-FFF2-40B4-BE49-F238E27FC236}">
                  <a16:creationId xmlns:a16="http://schemas.microsoft.com/office/drawing/2014/main" id="{9A7D5D70-D93D-944B-B576-C623B26FD09D}"/>
                </a:ext>
              </a:extLst>
            </p:cNvPr>
            <p:cNvSpPr/>
            <p:nvPr/>
          </p:nvSpPr>
          <p:spPr>
            <a:xfrm flipH="1">
              <a:off x="2601576" y="2679306"/>
              <a:ext cx="185230" cy="185230"/>
            </a:xfrm>
            <a:prstGeom prst="star4">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9" name="Star: 4 Points 55">
              <a:extLst>
                <a:ext uri="{FF2B5EF4-FFF2-40B4-BE49-F238E27FC236}">
                  <a16:creationId xmlns:a16="http://schemas.microsoft.com/office/drawing/2014/main" id="{71A8E19B-8F73-F541-A700-3233850E5BC1}"/>
                </a:ext>
              </a:extLst>
            </p:cNvPr>
            <p:cNvSpPr/>
            <p:nvPr/>
          </p:nvSpPr>
          <p:spPr>
            <a:xfrm flipH="1">
              <a:off x="3367472" y="3495163"/>
              <a:ext cx="242380" cy="242380"/>
            </a:xfrm>
            <a:prstGeom prst="star4">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Star: 4 Points 58">
              <a:extLst>
                <a:ext uri="{FF2B5EF4-FFF2-40B4-BE49-F238E27FC236}">
                  <a16:creationId xmlns:a16="http://schemas.microsoft.com/office/drawing/2014/main" id="{6B70B4D1-CEED-D34C-A61A-1C120F4D3E6E}"/>
                </a:ext>
              </a:extLst>
            </p:cNvPr>
            <p:cNvSpPr/>
            <p:nvPr/>
          </p:nvSpPr>
          <p:spPr>
            <a:xfrm flipH="1">
              <a:off x="633312" y="2321518"/>
              <a:ext cx="109648" cy="109648"/>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1" name="Star: 4 Points 59">
              <a:extLst>
                <a:ext uri="{FF2B5EF4-FFF2-40B4-BE49-F238E27FC236}">
                  <a16:creationId xmlns:a16="http://schemas.microsoft.com/office/drawing/2014/main" id="{F305E4FD-CEA3-6245-8964-67BA865DD5A1}"/>
                </a:ext>
              </a:extLst>
            </p:cNvPr>
            <p:cNvSpPr/>
            <p:nvPr/>
          </p:nvSpPr>
          <p:spPr>
            <a:xfrm flipH="1">
              <a:off x="3997325" y="2022112"/>
              <a:ext cx="109648" cy="109648"/>
            </a:xfrm>
            <a:prstGeom prst="star4">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2" name="Star: 4 Points 60">
              <a:extLst>
                <a:ext uri="{FF2B5EF4-FFF2-40B4-BE49-F238E27FC236}">
                  <a16:creationId xmlns:a16="http://schemas.microsoft.com/office/drawing/2014/main" id="{78F817FA-5FD1-A245-BE89-9D73929DF2E2}"/>
                </a:ext>
              </a:extLst>
            </p:cNvPr>
            <p:cNvSpPr/>
            <p:nvPr/>
          </p:nvSpPr>
          <p:spPr>
            <a:xfrm flipH="1">
              <a:off x="1797504" y="2232797"/>
              <a:ext cx="242380" cy="242380"/>
            </a:xfrm>
            <a:prstGeom prst="star4">
              <a:avLst/>
            </a:prstGeom>
            <a:noFill/>
            <a:ln w="127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3" name="Freeform: Shape 63">
              <a:extLst>
                <a:ext uri="{FF2B5EF4-FFF2-40B4-BE49-F238E27FC236}">
                  <a16:creationId xmlns:a16="http://schemas.microsoft.com/office/drawing/2014/main" id="{3904D612-9EDA-2C4B-82D6-B12125DA9141}"/>
                </a:ext>
              </a:extLst>
            </p:cNvPr>
            <p:cNvSpPr/>
            <p:nvPr/>
          </p:nvSpPr>
          <p:spPr>
            <a:xfrm flipH="1">
              <a:off x="2623348" y="2112651"/>
              <a:ext cx="1007168" cy="545382"/>
            </a:xfrm>
            <a:custGeom>
              <a:avLst/>
              <a:gdLst>
                <a:gd name="connsiteX0" fmla="*/ 563730 w 1237786"/>
                <a:gd name="connsiteY0" fmla="*/ 0 h 670260"/>
                <a:gd name="connsiteX1" fmla="*/ 800703 w 1237786"/>
                <a:gd name="connsiteY1" fmla="*/ 98157 h 670260"/>
                <a:gd name="connsiteX2" fmla="*/ 829004 w 1237786"/>
                <a:gd name="connsiteY2" fmla="*/ 132459 h 670260"/>
                <a:gd name="connsiteX3" fmla="*/ 830198 w 1237786"/>
                <a:gd name="connsiteY3" fmla="*/ 131654 h 670260"/>
                <a:gd name="connsiteX4" fmla="*/ 916155 w 1237786"/>
                <a:gd name="connsiteY4" fmla="*/ 114300 h 670260"/>
                <a:gd name="connsiteX5" fmla="*/ 1072305 w 1237786"/>
                <a:gd name="connsiteY5" fmla="*/ 178980 h 670260"/>
                <a:gd name="connsiteX6" fmla="*/ 1088434 w 1237786"/>
                <a:gd name="connsiteY6" fmla="*/ 202902 h 670260"/>
                <a:gd name="connsiteX7" fmla="*/ 1102681 w 1237786"/>
                <a:gd name="connsiteY7" fmla="*/ 200025 h 670260"/>
                <a:gd name="connsiteX8" fmla="*/ 1237786 w 1237786"/>
                <a:gd name="connsiteY8" fmla="*/ 335130 h 670260"/>
                <a:gd name="connsiteX9" fmla="*/ 1102681 w 1237786"/>
                <a:gd name="connsiteY9" fmla="*/ 470235 h 670260"/>
                <a:gd name="connsiteX10" fmla="*/ 1088434 w 1237786"/>
                <a:gd name="connsiteY10" fmla="*/ 467359 h 670260"/>
                <a:gd name="connsiteX11" fmla="*/ 1072305 w 1237786"/>
                <a:gd name="connsiteY11" fmla="*/ 491281 h 670260"/>
                <a:gd name="connsiteX12" fmla="*/ 916155 w 1237786"/>
                <a:gd name="connsiteY12" fmla="*/ 555960 h 670260"/>
                <a:gd name="connsiteX13" fmla="*/ 830198 w 1237786"/>
                <a:gd name="connsiteY13" fmla="*/ 538606 h 670260"/>
                <a:gd name="connsiteX14" fmla="*/ 829004 w 1237786"/>
                <a:gd name="connsiteY14" fmla="*/ 537801 h 670260"/>
                <a:gd name="connsiteX15" fmla="*/ 800703 w 1237786"/>
                <a:gd name="connsiteY15" fmla="*/ 572103 h 670260"/>
                <a:gd name="connsiteX16" fmla="*/ 563730 w 1237786"/>
                <a:gd name="connsiteY16" fmla="*/ 670260 h 670260"/>
                <a:gd name="connsiteX17" fmla="*/ 326757 w 1237786"/>
                <a:gd name="connsiteY17" fmla="*/ 572103 h 670260"/>
                <a:gd name="connsiteX18" fmla="*/ 300683 w 1237786"/>
                <a:gd name="connsiteY18" fmla="*/ 540501 h 670260"/>
                <a:gd name="connsiteX19" fmla="*/ 265335 w 1237786"/>
                <a:gd name="connsiteY19" fmla="*/ 551474 h 670260"/>
                <a:gd name="connsiteX20" fmla="*/ 220830 w 1237786"/>
                <a:gd name="connsiteY20" fmla="*/ 555960 h 670260"/>
                <a:gd name="connsiteX21" fmla="*/ 0 w 1237786"/>
                <a:gd name="connsiteY21" fmla="*/ 335130 h 670260"/>
                <a:gd name="connsiteX22" fmla="*/ 220830 w 1237786"/>
                <a:gd name="connsiteY22" fmla="*/ 114300 h 670260"/>
                <a:gd name="connsiteX23" fmla="*/ 265335 w 1237786"/>
                <a:gd name="connsiteY23" fmla="*/ 118786 h 670260"/>
                <a:gd name="connsiteX24" fmla="*/ 300683 w 1237786"/>
                <a:gd name="connsiteY24" fmla="*/ 129759 h 670260"/>
                <a:gd name="connsiteX25" fmla="*/ 326757 w 1237786"/>
                <a:gd name="connsiteY25" fmla="*/ 98157 h 670260"/>
                <a:gd name="connsiteX26" fmla="*/ 563730 w 1237786"/>
                <a:gd name="connsiteY26" fmla="*/ 0 h 67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7786" h="670260">
                  <a:moveTo>
                    <a:pt x="563730" y="0"/>
                  </a:moveTo>
                  <a:cubicBezTo>
                    <a:pt x="656274" y="0"/>
                    <a:pt x="740056" y="37511"/>
                    <a:pt x="800703" y="98157"/>
                  </a:cubicBezTo>
                  <a:lnTo>
                    <a:pt x="829004" y="132459"/>
                  </a:lnTo>
                  <a:lnTo>
                    <a:pt x="830198" y="131654"/>
                  </a:lnTo>
                  <a:cubicBezTo>
                    <a:pt x="856618" y="120479"/>
                    <a:pt x="885665" y="114300"/>
                    <a:pt x="916155" y="114300"/>
                  </a:cubicBezTo>
                  <a:cubicBezTo>
                    <a:pt x="977136" y="114300"/>
                    <a:pt x="1032343" y="139017"/>
                    <a:pt x="1072305" y="178980"/>
                  </a:cubicBezTo>
                  <a:lnTo>
                    <a:pt x="1088434" y="202902"/>
                  </a:lnTo>
                  <a:lnTo>
                    <a:pt x="1102681" y="200025"/>
                  </a:lnTo>
                  <a:cubicBezTo>
                    <a:pt x="1177297" y="200025"/>
                    <a:pt x="1237786" y="260514"/>
                    <a:pt x="1237786" y="335130"/>
                  </a:cubicBezTo>
                  <a:cubicBezTo>
                    <a:pt x="1237786" y="409746"/>
                    <a:pt x="1177297" y="470235"/>
                    <a:pt x="1102681" y="470235"/>
                  </a:cubicBezTo>
                  <a:lnTo>
                    <a:pt x="1088434" y="467359"/>
                  </a:lnTo>
                  <a:lnTo>
                    <a:pt x="1072305" y="491281"/>
                  </a:lnTo>
                  <a:cubicBezTo>
                    <a:pt x="1032343" y="531243"/>
                    <a:pt x="977136" y="555960"/>
                    <a:pt x="916155" y="555960"/>
                  </a:cubicBezTo>
                  <a:cubicBezTo>
                    <a:pt x="885665" y="555960"/>
                    <a:pt x="856618" y="549781"/>
                    <a:pt x="830198" y="538606"/>
                  </a:cubicBezTo>
                  <a:lnTo>
                    <a:pt x="829004" y="537801"/>
                  </a:lnTo>
                  <a:lnTo>
                    <a:pt x="800703" y="572103"/>
                  </a:lnTo>
                  <a:cubicBezTo>
                    <a:pt x="740056" y="632749"/>
                    <a:pt x="656274" y="670260"/>
                    <a:pt x="563730" y="670260"/>
                  </a:cubicBezTo>
                  <a:cubicBezTo>
                    <a:pt x="471187" y="670260"/>
                    <a:pt x="387404" y="632749"/>
                    <a:pt x="326757" y="572103"/>
                  </a:cubicBezTo>
                  <a:lnTo>
                    <a:pt x="300683" y="540501"/>
                  </a:lnTo>
                  <a:lnTo>
                    <a:pt x="265335" y="551474"/>
                  </a:lnTo>
                  <a:cubicBezTo>
                    <a:pt x="250959" y="554415"/>
                    <a:pt x="236075" y="555960"/>
                    <a:pt x="220830" y="555960"/>
                  </a:cubicBezTo>
                  <a:cubicBezTo>
                    <a:pt x="98869" y="555960"/>
                    <a:pt x="0" y="457091"/>
                    <a:pt x="0" y="335130"/>
                  </a:cubicBezTo>
                  <a:cubicBezTo>
                    <a:pt x="0" y="213169"/>
                    <a:pt x="98869" y="114300"/>
                    <a:pt x="220830" y="114300"/>
                  </a:cubicBezTo>
                  <a:cubicBezTo>
                    <a:pt x="236075" y="114300"/>
                    <a:pt x="250959" y="115845"/>
                    <a:pt x="265335" y="118786"/>
                  </a:cubicBezTo>
                  <a:lnTo>
                    <a:pt x="300683" y="129759"/>
                  </a:lnTo>
                  <a:lnTo>
                    <a:pt x="326757" y="98157"/>
                  </a:lnTo>
                  <a:cubicBezTo>
                    <a:pt x="387404" y="37511"/>
                    <a:pt x="471187" y="0"/>
                    <a:pt x="563730" y="0"/>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4" name="Freeform 71">
              <a:extLst>
                <a:ext uri="{FF2B5EF4-FFF2-40B4-BE49-F238E27FC236}">
                  <a16:creationId xmlns:a16="http://schemas.microsoft.com/office/drawing/2014/main" id="{D2561450-7B54-CE4E-A634-98800ED34B97}"/>
                </a:ext>
              </a:extLst>
            </p:cNvPr>
            <p:cNvSpPr>
              <a:spLocks/>
            </p:cNvSpPr>
            <p:nvPr/>
          </p:nvSpPr>
          <p:spPr bwMode="auto">
            <a:xfrm rot="20735576">
              <a:off x="730693" y="4811801"/>
              <a:ext cx="2957793" cy="2956343"/>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75000">
                  <a:schemeClr val="bg1"/>
                </a:gs>
                <a:gs pos="51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5" name="Freeform 71">
              <a:extLst>
                <a:ext uri="{FF2B5EF4-FFF2-40B4-BE49-F238E27FC236}">
                  <a16:creationId xmlns:a16="http://schemas.microsoft.com/office/drawing/2014/main" id="{7B9E4E03-4FA0-D64E-89ED-8A616FFE6B22}"/>
                </a:ext>
              </a:extLst>
            </p:cNvPr>
            <p:cNvSpPr>
              <a:spLocks/>
            </p:cNvSpPr>
            <p:nvPr/>
          </p:nvSpPr>
          <p:spPr bwMode="auto">
            <a:xfrm rot="18789506">
              <a:off x="1552015" y="3813805"/>
              <a:ext cx="2957793" cy="2956343"/>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75000">
                  <a:schemeClr val="bg1"/>
                </a:gs>
                <a:gs pos="51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6" name="Freeform 71">
              <a:extLst>
                <a:ext uri="{FF2B5EF4-FFF2-40B4-BE49-F238E27FC236}">
                  <a16:creationId xmlns:a16="http://schemas.microsoft.com/office/drawing/2014/main" id="{175DF027-12B9-AE4B-8C70-BE9769FE06D5}"/>
                </a:ext>
              </a:extLst>
            </p:cNvPr>
            <p:cNvSpPr>
              <a:spLocks/>
            </p:cNvSpPr>
            <p:nvPr/>
          </p:nvSpPr>
          <p:spPr bwMode="auto">
            <a:xfrm rot="20773355">
              <a:off x="-493111" y="4901623"/>
              <a:ext cx="2397221" cy="2396046"/>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75000">
                  <a:schemeClr val="bg1"/>
                </a:gs>
                <a:gs pos="51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7" name="Freeform 71">
              <a:extLst>
                <a:ext uri="{FF2B5EF4-FFF2-40B4-BE49-F238E27FC236}">
                  <a16:creationId xmlns:a16="http://schemas.microsoft.com/office/drawing/2014/main" id="{64AADE84-F25B-6044-9BFA-CEAFA845470B}"/>
                </a:ext>
              </a:extLst>
            </p:cNvPr>
            <p:cNvSpPr>
              <a:spLocks/>
            </p:cNvSpPr>
            <p:nvPr/>
          </p:nvSpPr>
          <p:spPr bwMode="auto">
            <a:xfrm rot="20735576">
              <a:off x="3534438" y="4907892"/>
              <a:ext cx="2957793" cy="2956343"/>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75000">
                  <a:schemeClr val="bg1"/>
                </a:gs>
                <a:gs pos="51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3" name="Freeform 62">
              <a:extLst>
                <a:ext uri="{FF2B5EF4-FFF2-40B4-BE49-F238E27FC236}">
                  <a16:creationId xmlns:a16="http://schemas.microsoft.com/office/drawing/2014/main" id="{D21880CF-E048-6D44-8674-64E18E4EA482}"/>
                </a:ext>
              </a:extLst>
            </p:cNvPr>
            <p:cNvSpPr/>
            <p:nvPr/>
          </p:nvSpPr>
          <p:spPr>
            <a:xfrm>
              <a:off x="0" y="5429140"/>
              <a:ext cx="5003918" cy="1428860"/>
            </a:xfrm>
            <a:custGeom>
              <a:avLst/>
              <a:gdLst>
                <a:gd name="connsiteX0" fmla="*/ 3573198 w 5003918"/>
                <a:gd name="connsiteY0" fmla="*/ 36 h 1428860"/>
                <a:gd name="connsiteX1" fmla="*/ 3726744 w 5003918"/>
                <a:gd name="connsiteY1" fmla="*/ 29152 h 1428860"/>
                <a:gd name="connsiteX2" fmla="*/ 3955585 w 5003918"/>
                <a:gd name="connsiteY2" fmla="*/ 281487 h 1428860"/>
                <a:gd name="connsiteX3" fmla="*/ 4562868 w 5003918"/>
                <a:gd name="connsiteY3" fmla="*/ 910675 h 1428860"/>
                <a:gd name="connsiteX4" fmla="*/ 4480398 w 5003918"/>
                <a:gd name="connsiteY4" fmla="*/ 1221471 h 1428860"/>
                <a:gd name="connsiteX5" fmla="*/ 5000921 w 5003918"/>
                <a:gd name="connsiteY5" fmla="*/ 1419703 h 1428860"/>
                <a:gd name="connsiteX6" fmla="*/ 5003918 w 5003918"/>
                <a:gd name="connsiteY6" fmla="*/ 1428860 h 1428860"/>
                <a:gd name="connsiteX7" fmla="*/ 0 w 5003918"/>
                <a:gd name="connsiteY7" fmla="*/ 1428860 h 1428860"/>
                <a:gd name="connsiteX8" fmla="*/ 0 w 5003918"/>
                <a:gd name="connsiteY8" fmla="*/ 329291 h 1428860"/>
                <a:gd name="connsiteX9" fmla="*/ 91692 w 5003918"/>
                <a:gd name="connsiteY9" fmla="*/ 322146 h 1428860"/>
                <a:gd name="connsiteX10" fmla="*/ 608160 w 5003918"/>
                <a:gd name="connsiteY10" fmla="*/ 609047 h 1428860"/>
                <a:gd name="connsiteX11" fmla="*/ 623949 w 5003918"/>
                <a:gd name="connsiteY11" fmla="*/ 634736 h 1428860"/>
                <a:gd name="connsiteX12" fmla="*/ 462902 w 5003918"/>
                <a:gd name="connsiteY12" fmla="*/ 945532 h 1428860"/>
                <a:gd name="connsiteX13" fmla="*/ 667374 w 5003918"/>
                <a:gd name="connsiteY13" fmla="*/ 696856 h 1428860"/>
                <a:gd name="connsiteX14" fmla="*/ 668835 w 5003918"/>
                <a:gd name="connsiteY14" fmla="*/ 695883 h 1428860"/>
                <a:gd name="connsiteX15" fmla="*/ 1057625 w 5003918"/>
                <a:gd name="connsiteY15" fmla="*/ 572323 h 1428860"/>
                <a:gd name="connsiteX16" fmla="*/ 1679513 w 5003918"/>
                <a:gd name="connsiteY16" fmla="*/ 983213 h 1428860"/>
                <a:gd name="connsiteX17" fmla="*/ 1774836 w 5003918"/>
                <a:gd name="connsiteY17" fmla="*/ 976397 h 1428860"/>
                <a:gd name="connsiteX18" fmla="*/ 2024487 w 5003918"/>
                <a:gd name="connsiteY18" fmla="*/ 1024205 h 1428860"/>
                <a:gd name="connsiteX19" fmla="*/ 2585424 w 5003918"/>
                <a:gd name="connsiteY19" fmla="*/ 725580 h 1428860"/>
                <a:gd name="connsiteX20" fmla="*/ 2586398 w 5003918"/>
                <a:gd name="connsiteY20" fmla="*/ 725580 h 1428860"/>
                <a:gd name="connsiteX21" fmla="*/ 2672666 w 5003918"/>
                <a:gd name="connsiteY21" fmla="*/ 843881 h 1428860"/>
                <a:gd name="connsiteX22" fmla="*/ 2610155 w 5003918"/>
                <a:gd name="connsiteY22" fmla="*/ 690916 h 1428860"/>
                <a:gd name="connsiteX23" fmla="*/ 2602561 w 5003918"/>
                <a:gd name="connsiteY23" fmla="*/ 613996 h 1428860"/>
                <a:gd name="connsiteX24" fmla="*/ 2997203 w 5003918"/>
                <a:gd name="connsiteY24" fmla="*/ 220548 h 1428860"/>
                <a:gd name="connsiteX25" fmla="*/ 3200984 w 5003918"/>
                <a:gd name="connsiteY25" fmla="*/ 277691 h 1428860"/>
                <a:gd name="connsiteX26" fmla="*/ 3201958 w 5003918"/>
                <a:gd name="connsiteY26" fmla="*/ 278372 h 1428860"/>
                <a:gd name="connsiteX27" fmla="*/ 3292510 w 5003918"/>
                <a:gd name="connsiteY27" fmla="*/ 373987 h 1428860"/>
                <a:gd name="connsiteX28" fmla="*/ 3213837 w 5003918"/>
                <a:gd name="connsiteY28" fmla="*/ 245268 h 1428860"/>
                <a:gd name="connsiteX29" fmla="*/ 3573198 w 5003918"/>
                <a:gd name="connsiteY29" fmla="*/ 36 h 142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03918" h="1428860">
                  <a:moveTo>
                    <a:pt x="3573198" y="36"/>
                  </a:moveTo>
                  <a:cubicBezTo>
                    <a:pt x="3624317" y="-656"/>
                    <a:pt x="3676416" y="8663"/>
                    <a:pt x="3726744" y="29152"/>
                  </a:cubicBezTo>
                  <a:cubicBezTo>
                    <a:pt x="3837361" y="74184"/>
                    <a:pt x="3921545" y="167010"/>
                    <a:pt x="3955585" y="281487"/>
                  </a:cubicBezTo>
                  <a:cubicBezTo>
                    <a:pt x="4294471" y="293345"/>
                    <a:pt x="4563024" y="571584"/>
                    <a:pt x="4562868" y="910675"/>
                  </a:cubicBezTo>
                  <a:cubicBezTo>
                    <a:pt x="4563088" y="1019709"/>
                    <a:pt x="4534648" y="1126887"/>
                    <a:pt x="4480398" y="1221471"/>
                  </a:cubicBezTo>
                  <a:cubicBezTo>
                    <a:pt x="4678878" y="1132474"/>
                    <a:pt x="4911924" y="1221226"/>
                    <a:pt x="5000921" y="1419703"/>
                  </a:cubicBezTo>
                  <a:lnTo>
                    <a:pt x="5003918" y="1428860"/>
                  </a:lnTo>
                  <a:lnTo>
                    <a:pt x="0" y="1428860"/>
                  </a:lnTo>
                  <a:lnTo>
                    <a:pt x="0" y="329291"/>
                  </a:lnTo>
                  <a:lnTo>
                    <a:pt x="91692" y="322146"/>
                  </a:lnTo>
                  <a:cubicBezTo>
                    <a:pt x="293604" y="326003"/>
                    <a:pt x="490057" y="426825"/>
                    <a:pt x="608160" y="609047"/>
                  </a:cubicBezTo>
                  <a:cubicBezTo>
                    <a:pt x="613627" y="617482"/>
                    <a:pt x="618891" y="626048"/>
                    <a:pt x="623949" y="634736"/>
                  </a:cubicBezTo>
                  <a:cubicBezTo>
                    <a:pt x="548586" y="715649"/>
                    <a:pt x="497370" y="819734"/>
                    <a:pt x="462902" y="945532"/>
                  </a:cubicBezTo>
                  <a:cubicBezTo>
                    <a:pt x="510597" y="847742"/>
                    <a:pt x="580645" y="762552"/>
                    <a:pt x="667374" y="696856"/>
                  </a:cubicBezTo>
                  <a:cubicBezTo>
                    <a:pt x="667862" y="696370"/>
                    <a:pt x="668348" y="695883"/>
                    <a:pt x="668835" y="695883"/>
                  </a:cubicBezTo>
                  <a:cubicBezTo>
                    <a:pt x="782408" y="615224"/>
                    <a:pt x="918325" y="572030"/>
                    <a:pt x="1057625" y="572323"/>
                  </a:cubicBezTo>
                  <a:cubicBezTo>
                    <a:pt x="1328516" y="572340"/>
                    <a:pt x="1573248" y="734036"/>
                    <a:pt x="1679513" y="983213"/>
                  </a:cubicBezTo>
                  <a:cubicBezTo>
                    <a:pt x="1711080" y="978626"/>
                    <a:pt x="1742939" y="976349"/>
                    <a:pt x="1774836" y="976397"/>
                  </a:cubicBezTo>
                  <a:cubicBezTo>
                    <a:pt x="1860342" y="976262"/>
                    <a:pt x="1945083" y="992489"/>
                    <a:pt x="2024487" y="1024205"/>
                  </a:cubicBezTo>
                  <a:cubicBezTo>
                    <a:pt x="2149956" y="837338"/>
                    <a:pt x="2360341" y="725335"/>
                    <a:pt x="2585424" y="725580"/>
                  </a:cubicBezTo>
                  <a:lnTo>
                    <a:pt x="2586398" y="725580"/>
                  </a:lnTo>
                  <a:cubicBezTo>
                    <a:pt x="2611221" y="767736"/>
                    <a:pt x="2640116" y="807359"/>
                    <a:pt x="2672666" y="843881"/>
                  </a:cubicBezTo>
                  <a:cubicBezTo>
                    <a:pt x="2644291" y="796309"/>
                    <a:pt x="2623221" y="744746"/>
                    <a:pt x="2610155" y="690916"/>
                  </a:cubicBezTo>
                  <a:cubicBezTo>
                    <a:pt x="2605052" y="665596"/>
                    <a:pt x="2602507" y="639826"/>
                    <a:pt x="2602561" y="613996"/>
                  </a:cubicBezTo>
                  <a:cubicBezTo>
                    <a:pt x="2602890" y="396371"/>
                    <a:pt x="2779577" y="220219"/>
                    <a:pt x="2997203" y="220548"/>
                  </a:cubicBezTo>
                  <a:cubicBezTo>
                    <a:pt x="3069070" y="220656"/>
                    <a:pt x="3139539" y="240417"/>
                    <a:pt x="3200984" y="277691"/>
                  </a:cubicBezTo>
                  <a:cubicBezTo>
                    <a:pt x="3201353" y="277846"/>
                    <a:pt x="3201685" y="278079"/>
                    <a:pt x="3201958" y="278372"/>
                  </a:cubicBezTo>
                  <a:cubicBezTo>
                    <a:pt x="3235782" y="306587"/>
                    <a:pt x="3266175" y="338679"/>
                    <a:pt x="3292510" y="373987"/>
                  </a:cubicBezTo>
                  <a:cubicBezTo>
                    <a:pt x="3270714" y="328525"/>
                    <a:pt x="3244354" y="285397"/>
                    <a:pt x="3213837" y="245268"/>
                  </a:cubicBezTo>
                  <a:cubicBezTo>
                    <a:pt x="3275304" y="94283"/>
                    <a:pt x="3419842" y="2111"/>
                    <a:pt x="3573198" y="3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60" name="Group 59">
              <a:extLst>
                <a:ext uri="{FF2B5EF4-FFF2-40B4-BE49-F238E27FC236}">
                  <a16:creationId xmlns:a16="http://schemas.microsoft.com/office/drawing/2014/main" id="{8957CF6C-1E04-1443-843A-8B97D352AF42}"/>
                </a:ext>
              </a:extLst>
            </p:cNvPr>
            <p:cNvGrpSpPr/>
            <p:nvPr/>
          </p:nvGrpSpPr>
          <p:grpSpPr>
            <a:xfrm>
              <a:off x="1604854" y="2240667"/>
              <a:ext cx="3074400" cy="3715392"/>
              <a:chOff x="1654549" y="2067790"/>
              <a:chExt cx="3133908" cy="3787307"/>
            </a:xfrm>
          </p:grpSpPr>
          <p:sp>
            <p:nvSpPr>
              <p:cNvPr id="9" name="Freeform 8">
                <a:extLst>
                  <a:ext uri="{FF2B5EF4-FFF2-40B4-BE49-F238E27FC236}">
                    <a16:creationId xmlns:a16="http://schemas.microsoft.com/office/drawing/2014/main" id="{117040A4-2B73-914F-8F38-1B83DF49C2D8}"/>
                  </a:ext>
                </a:extLst>
              </p:cNvPr>
              <p:cNvSpPr/>
              <p:nvPr/>
            </p:nvSpPr>
            <p:spPr>
              <a:xfrm rot="20975876">
                <a:off x="2548943" y="2084389"/>
                <a:ext cx="2239514" cy="2218665"/>
              </a:xfrm>
              <a:custGeom>
                <a:avLst/>
                <a:gdLst>
                  <a:gd name="connsiteX0" fmla="*/ 1512266 w 1512054"/>
                  <a:gd name="connsiteY0" fmla="*/ 586254 h 1497979"/>
                  <a:gd name="connsiteX1" fmla="*/ 1058298 w 1512054"/>
                  <a:gd name="connsiteY1" fmla="*/ 1157526 h 1497979"/>
                  <a:gd name="connsiteX2" fmla="*/ 1043670 w 1512054"/>
                  <a:gd name="connsiteY2" fmla="*/ 1160831 h 1497979"/>
                  <a:gd name="connsiteX3" fmla="*/ 379420 w 1512054"/>
                  <a:gd name="connsiteY3" fmla="*/ 1502202 h 1497979"/>
                  <a:gd name="connsiteX4" fmla="*/ 338208 w 1512054"/>
                  <a:gd name="connsiteY4" fmla="*/ 1464436 h 1497979"/>
                  <a:gd name="connsiteX5" fmla="*/ 333707 w 1512054"/>
                  <a:gd name="connsiteY5" fmla="*/ 1460357 h 1497979"/>
                  <a:gd name="connsiteX6" fmla="*/ 29327 w 1512054"/>
                  <a:gd name="connsiteY6" fmla="*/ 1181648 h 1497979"/>
                  <a:gd name="connsiteX7" fmla="*/ 26584 w 1512054"/>
                  <a:gd name="connsiteY7" fmla="*/ 1179117 h 1497979"/>
                  <a:gd name="connsiteX8" fmla="*/ 0 w 1512054"/>
                  <a:gd name="connsiteY8" fmla="*/ 1154783 h 1497979"/>
                  <a:gd name="connsiteX9" fmla="*/ 348687 w 1512054"/>
                  <a:gd name="connsiteY9" fmla="*/ 482240 h 1497979"/>
                  <a:gd name="connsiteX10" fmla="*/ 1030124 w 1512054"/>
                  <a:gd name="connsiteY10" fmla="*/ 9454 h 1497979"/>
                  <a:gd name="connsiteX11" fmla="*/ 1512266 w 1512054"/>
                  <a:gd name="connsiteY11" fmla="*/ 586254 h 149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2054" h="1497979">
                    <a:moveTo>
                      <a:pt x="1512266" y="586254"/>
                    </a:moveTo>
                    <a:cubicBezTo>
                      <a:pt x="1512253" y="859094"/>
                      <a:pt x="1324085" y="1095884"/>
                      <a:pt x="1058298" y="1157526"/>
                    </a:cubicBezTo>
                    <a:cubicBezTo>
                      <a:pt x="1053375" y="1158511"/>
                      <a:pt x="1048522" y="1159636"/>
                      <a:pt x="1043670" y="1160831"/>
                    </a:cubicBezTo>
                    <a:cubicBezTo>
                      <a:pt x="620997" y="1256899"/>
                      <a:pt x="379420" y="1502202"/>
                      <a:pt x="379420" y="1502202"/>
                    </a:cubicBezTo>
                    <a:lnTo>
                      <a:pt x="338208" y="1464436"/>
                    </a:lnTo>
                    <a:lnTo>
                      <a:pt x="333707" y="1460357"/>
                    </a:lnTo>
                    <a:lnTo>
                      <a:pt x="29327" y="1181648"/>
                    </a:lnTo>
                    <a:lnTo>
                      <a:pt x="26584" y="1179117"/>
                    </a:lnTo>
                    <a:lnTo>
                      <a:pt x="0" y="1154783"/>
                    </a:lnTo>
                    <a:cubicBezTo>
                      <a:pt x="276952" y="846889"/>
                      <a:pt x="341724" y="521834"/>
                      <a:pt x="348687" y="482240"/>
                    </a:cubicBezTo>
                    <a:cubicBezTo>
                      <a:pt x="406304" y="163511"/>
                      <a:pt x="711394" y="-48162"/>
                      <a:pt x="1030124" y="9454"/>
                    </a:cubicBezTo>
                    <a:cubicBezTo>
                      <a:pt x="1309141" y="59892"/>
                      <a:pt x="1512117" y="302717"/>
                      <a:pt x="1512266" y="586254"/>
                    </a:cubicBezTo>
                    <a:close/>
                  </a:path>
                </a:pathLst>
              </a:custGeom>
              <a:gradFill flip="none" rotWithShape="1">
                <a:gsLst>
                  <a:gs pos="0">
                    <a:schemeClr val="accent1"/>
                  </a:gs>
                  <a:gs pos="99000">
                    <a:schemeClr val="accent3"/>
                  </a:gs>
                </a:gsLst>
                <a:path path="circle">
                  <a:fillToRect l="100000" b="100000"/>
                </a:path>
                <a:tileRect t="-100000" r="-100000"/>
              </a:gradFill>
              <a:ln w="7021" cap="flat">
                <a:noFill/>
                <a:prstDash val="solid"/>
                <a:miter/>
              </a:ln>
            </p:spPr>
            <p:txBody>
              <a:bodyPr rtlCol="0" anchor="ctr"/>
              <a:lstStyle/>
              <a:p>
                <a:endParaRPr lang="en-US" dirty="0">
                  <a:latin typeface="Roboto" panose="02000000000000000000" pitchFamily="2" charset="0"/>
                </a:endParaRPr>
              </a:p>
            </p:txBody>
          </p:sp>
          <p:grpSp>
            <p:nvGrpSpPr>
              <p:cNvPr id="30" name="Group 29">
                <a:extLst>
                  <a:ext uri="{FF2B5EF4-FFF2-40B4-BE49-F238E27FC236}">
                    <a16:creationId xmlns:a16="http://schemas.microsoft.com/office/drawing/2014/main" id="{92F03E8C-52A4-5240-BECC-BA3D101CDFBF}"/>
                  </a:ext>
                </a:extLst>
              </p:cNvPr>
              <p:cNvGrpSpPr/>
              <p:nvPr/>
            </p:nvGrpSpPr>
            <p:grpSpPr>
              <a:xfrm rot="2075876">
                <a:off x="1654549" y="4991773"/>
                <a:ext cx="966294" cy="863324"/>
                <a:chOff x="5591883" y="4885075"/>
                <a:chExt cx="854168" cy="763146"/>
              </a:xfrm>
            </p:grpSpPr>
            <p:sp>
              <p:nvSpPr>
                <p:cNvPr id="10" name="Freeform 9">
                  <a:extLst>
                    <a:ext uri="{FF2B5EF4-FFF2-40B4-BE49-F238E27FC236}">
                      <a16:creationId xmlns:a16="http://schemas.microsoft.com/office/drawing/2014/main" id="{066654CF-C639-A24F-B90C-D0566E13F1AF}"/>
                    </a:ext>
                  </a:extLst>
                </p:cNvPr>
                <p:cNvSpPr/>
                <p:nvPr/>
              </p:nvSpPr>
              <p:spPr>
                <a:xfrm rot="18900000">
                  <a:off x="5597107" y="4903900"/>
                  <a:ext cx="840166" cy="742141"/>
                </a:xfrm>
                <a:custGeom>
                  <a:avLst/>
                  <a:gdLst>
                    <a:gd name="connsiteX0" fmla="*/ 0 w 843937"/>
                    <a:gd name="connsiteY0" fmla="*/ 750467 h 745473"/>
                    <a:gd name="connsiteX1" fmla="*/ 225753 w 843937"/>
                    <a:gd name="connsiteY1" fmla="*/ 457904 h 745473"/>
                    <a:gd name="connsiteX2" fmla="*/ 66812 w 843937"/>
                    <a:gd name="connsiteY2" fmla="*/ 473868 h 745473"/>
                    <a:gd name="connsiteX3" fmla="*/ 629437 w 843937"/>
                    <a:gd name="connsiteY3" fmla="*/ 0 h 745473"/>
                    <a:gd name="connsiteX4" fmla="*/ 553131 w 843937"/>
                    <a:gd name="connsiteY4" fmla="*/ 165411 h 745473"/>
                    <a:gd name="connsiteX5" fmla="*/ 629437 w 843937"/>
                    <a:gd name="connsiteY5" fmla="*/ 222657 h 745473"/>
                    <a:gd name="connsiteX6" fmla="*/ 778884 w 843937"/>
                    <a:gd name="connsiteY6" fmla="*/ 155846 h 745473"/>
                    <a:gd name="connsiteX7" fmla="*/ 727967 w 843937"/>
                    <a:gd name="connsiteY7" fmla="*/ 473868 h 745473"/>
                    <a:gd name="connsiteX8" fmla="*/ 400448 w 843937"/>
                    <a:gd name="connsiteY8" fmla="*/ 645538 h 745473"/>
                    <a:gd name="connsiteX9" fmla="*/ 286025 w 843937"/>
                    <a:gd name="connsiteY9" fmla="*/ 645538 h 745473"/>
                    <a:gd name="connsiteX10" fmla="*/ 0 w 843937"/>
                    <a:gd name="connsiteY10" fmla="*/ 750467 h 7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3937" h="745473">
                      <a:moveTo>
                        <a:pt x="0" y="750467"/>
                      </a:moveTo>
                      <a:cubicBezTo>
                        <a:pt x="0" y="750467"/>
                        <a:pt x="63295" y="553549"/>
                        <a:pt x="225753" y="457904"/>
                      </a:cubicBezTo>
                      <a:cubicBezTo>
                        <a:pt x="333918" y="397492"/>
                        <a:pt x="114494" y="461139"/>
                        <a:pt x="66812" y="473868"/>
                      </a:cubicBezTo>
                      <a:cubicBezTo>
                        <a:pt x="19129" y="486597"/>
                        <a:pt x="225753" y="66811"/>
                        <a:pt x="629437" y="0"/>
                      </a:cubicBezTo>
                      <a:cubicBezTo>
                        <a:pt x="597649" y="60482"/>
                        <a:pt x="425907" y="203528"/>
                        <a:pt x="553131" y="165411"/>
                      </a:cubicBezTo>
                      <a:cubicBezTo>
                        <a:pt x="654896" y="133552"/>
                        <a:pt x="301919" y="394327"/>
                        <a:pt x="629437" y="222657"/>
                      </a:cubicBezTo>
                      <a:cubicBezTo>
                        <a:pt x="712072" y="168575"/>
                        <a:pt x="546731" y="375269"/>
                        <a:pt x="778884" y="155846"/>
                      </a:cubicBezTo>
                      <a:cubicBezTo>
                        <a:pt x="856245" y="101764"/>
                        <a:pt x="909273" y="327586"/>
                        <a:pt x="727967" y="473868"/>
                      </a:cubicBezTo>
                      <a:cubicBezTo>
                        <a:pt x="727967" y="473868"/>
                        <a:pt x="292354" y="899913"/>
                        <a:pt x="400448" y="645538"/>
                      </a:cubicBezTo>
                      <a:cubicBezTo>
                        <a:pt x="457696" y="502421"/>
                        <a:pt x="320978" y="616914"/>
                        <a:pt x="286025" y="645538"/>
                      </a:cubicBezTo>
                      <a:cubicBezTo>
                        <a:pt x="244883" y="677326"/>
                        <a:pt x="60482" y="760031"/>
                        <a:pt x="0" y="750467"/>
                      </a:cubicBezTo>
                      <a:close/>
                    </a:path>
                  </a:pathLst>
                </a:custGeom>
                <a:gradFill flip="none" rotWithShape="1">
                  <a:gsLst>
                    <a:gs pos="0">
                      <a:schemeClr val="accent1"/>
                    </a:gs>
                    <a:gs pos="99000">
                      <a:schemeClr val="accent3"/>
                    </a:gs>
                  </a:gsLst>
                  <a:lin ang="18900000" scaled="1"/>
                  <a:tileRect/>
                </a:gradFill>
                <a:ln w="7021"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A0A42C40-531D-A240-A115-40FCA808D798}"/>
                    </a:ext>
                  </a:extLst>
                </p:cNvPr>
                <p:cNvSpPr/>
                <p:nvPr/>
              </p:nvSpPr>
              <p:spPr>
                <a:xfrm rot="18900000">
                  <a:off x="5591883" y="4885075"/>
                  <a:ext cx="854168" cy="763146"/>
                </a:xfrm>
                <a:custGeom>
                  <a:avLst/>
                  <a:gdLst>
                    <a:gd name="connsiteX0" fmla="*/ 861590 w 858003"/>
                    <a:gd name="connsiteY0" fmla="*/ 216617 h 766571"/>
                    <a:gd name="connsiteX1" fmla="*/ 853150 w 858003"/>
                    <a:gd name="connsiteY1" fmla="*/ 189119 h 766571"/>
                    <a:gd name="connsiteX2" fmla="*/ 836201 w 858003"/>
                    <a:gd name="connsiteY2" fmla="*/ 162957 h 766571"/>
                    <a:gd name="connsiteX3" fmla="*/ 803428 w 858003"/>
                    <a:gd name="connsiteY3" fmla="*/ 147906 h 766571"/>
                    <a:gd name="connsiteX4" fmla="*/ 770234 w 858003"/>
                    <a:gd name="connsiteY4" fmla="*/ 158596 h 766571"/>
                    <a:gd name="connsiteX5" fmla="*/ 768686 w 858003"/>
                    <a:gd name="connsiteY5" fmla="*/ 159792 h 766571"/>
                    <a:gd name="connsiteX6" fmla="*/ 768686 w 858003"/>
                    <a:gd name="connsiteY6" fmla="*/ 159792 h 766571"/>
                    <a:gd name="connsiteX7" fmla="*/ 725013 w 858003"/>
                    <a:gd name="connsiteY7" fmla="*/ 200230 h 766571"/>
                    <a:gd name="connsiteX8" fmla="*/ 680425 w 858003"/>
                    <a:gd name="connsiteY8" fmla="*/ 238770 h 766571"/>
                    <a:gd name="connsiteX9" fmla="*/ 668961 w 858003"/>
                    <a:gd name="connsiteY9" fmla="*/ 247702 h 766571"/>
                    <a:gd name="connsiteX10" fmla="*/ 670016 w 858003"/>
                    <a:gd name="connsiteY10" fmla="*/ 242568 h 766571"/>
                    <a:gd name="connsiteX11" fmla="*/ 670438 w 858003"/>
                    <a:gd name="connsiteY11" fmla="*/ 229627 h 766571"/>
                    <a:gd name="connsiteX12" fmla="*/ 663405 w 858003"/>
                    <a:gd name="connsiteY12" fmla="*/ 217039 h 766571"/>
                    <a:gd name="connsiteX13" fmla="*/ 655599 w 858003"/>
                    <a:gd name="connsiteY13" fmla="*/ 213241 h 766571"/>
                    <a:gd name="connsiteX14" fmla="*/ 652434 w 858003"/>
                    <a:gd name="connsiteY14" fmla="*/ 212749 h 766571"/>
                    <a:gd name="connsiteX15" fmla="*/ 649621 w 858003"/>
                    <a:gd name="connsiteY15" fmla="*/ 212749 h 766571"/>
                    <a:gd name="connsiteX16" fmla="*/ 636751 w 858003"/>
                    <a:gd name="connsiteY16" fmla="*/ 216054 h 766571"/>
                    <a:gd name="connsiteX17" fmla="*/ 622263 w 858003"/>
                    <a:gd name="connsiteY17" fmla="*/ 224142 h 766571"/>
                    <a:gd name="connsiteX18" fmla="*/ 558968 w 858003"/>
                    <a:gd name="connsiteY18" fmla="*/ 256000 h 766571"/>
                    <a:gd name="connsiteX19" fmla="*/ 526758 w 858003"/>
                    <a:gd name="connsiteY19" fmla="*/ 270417 h 766571"/>
                    <a:gd name="connsiteX20" fmla="*/ 517404 w 858003"/>
                    <a:gd name="connsiteY20" fmla="*/ 274075 h 766571"/>
                    <a:gd name="connsiteX21" fmla="*/ 533369 w 858003"/>
                    <a:gd name="connsiteY21" fmla="*/ 256141 h 766571"/>
                    <a:gd name="connsiteX22" fmla="*/ 557983 w 858003"/>
                    <a:gd name="connsiteY22" fmla="*/ 229487 h 766571"/>
                    <a:gd name="connsiteX23" fmla="*/ 582387 w 858003"/>
                    <a:gd name="connsiteY23" fmla="*/ 199316 h 766571"/>
                    <a:gd name="connsiteX24" fmla="*/ 585411 w 858003"/>
                    <a:gd name="connsiteY24" fmla="*/ 193901 h 766571"/>
                    <a:gd name="connsiteX25" fmla="*/ 586959 w 858003"/>
                    <a:gd name="connsiteY25" fmla="*/ 190314 h 766571"/>
                    <a:gd name="connsiteX26" fmla="*/ 587803 w 858003"/>
                    <a:gd name="connsiteY26" fmla="*/ 185180 h 766571"/>
                    <a:gd name="connsiteX27" fmla="*/ 587803 w 858003"/>
                    <a:gd name="connsiteY27" fmla="*/ 183703 h 766571"/>
                    <a:gd name="connsiteX28" fmla="*/ 587803 w 858003"/>
                    <a:gd name="connsiteY28" fmla="*/ 181453 h 766571"/>
                    <a:gd name="connsiteX29" fmla="*/ 580348 w 858003"/>
                    <a:gd name="connsiteY29" fmla="*/ 166262 h 766571"/>
                    <a:gd name="connsiteX30" fmla="*/ 578097 w 858003"/>
                    <a:gd name="connsiteY30" fmla="*/ 164785 h 766571"/>
                    <a:gd name="connsiteX31" fmla="*/ 575987 w 858003"/>
                    <a:gd name="connsiteY31" fmla="*/ 163801 h 766571"/>
                    <a:gd name="connsiteX32" fmla="*/ 572190 w 858003"/>
                    <a:gd name="connsiteY32" fmla="*/ 162605 h 766571"/>
                    <a:gd name="connsiteX33" fmla="*/ 566845 w 858003"/>
                    <a:gd name="connsiteY33" fmla="*/ 162042 h 766571"/>
                    <a:gd name="connsiteX34" fmla="*/ 553904 w 858003"/>
                    <a:gd name="connsiteY34" fmla="*/ 163941 h 766571"/>
                    <a:gd name="connsiteX35" fmla="*/ 544832 w 858003"/>
                    <a:gd name="connsiteY35" fmla="*/ 166543 h 766571"/>
                    <a:gd name="connsiteX36" fmla="*/ 528938 w 858003"/>
                    <a:gd name="connsiteY36" fmla="*/ 170341 h 766571"/>
                    <a:gd name="connsiteX37" fmla="*/ 525070 w 858003"/>
                    <a:gd name="connsiteY37" fmla="*/ 170904 h 766571"/>
                    <a:gd name="connsiteX38" fmla="*/ 529289 w 858003"/>
                    <a:gd name="connsiteY38" fmla="*/ 163871 h 766571"/>
                    <a:gd name="connsiteX39" fmla="*/ 550036 w 858003"/>
                    <a:gd name="connsiteY39" fmla="*/ 136584 h 766571"/>
                    <a:gd name="connsiteX40" fmla="*/ 597226 w 858003"/>
                    <a:gd name="connsiteY40" fmla="*/ 82361 h 766571"/>
                    <a:gd name="connsiteX41" fmla="*/ 620857 w 858003"/>
                    <a:gd name="connsiteY41" fmla="*/ 54230 h 766571"/>
                    <a:gd name="connsiteX42" fmla="*/ 642799 w 858003"/>
                    <a:gd name="connsiteY42" fmla="*/ 22090 h 766571"/>
                    <a:gd name="connsiteX43" fmla="*/ 644346 w 858003"/>
                    <a:gd name="connsiteY43" fmla="*/ 12456 h 766571"/>
                    <a:gd name="connsiteX44" fmla="*/ 627055 w 858003"/>
                    <a:gd name="connsiteY44" fmla="*/ 217 h 766571"/>
                    <a:gd name="connsiteX45" fmla="*/ 627046 w 858003"/>
                    <a:gd name="connsiteY45" fmla="*/ 219 h 766571"/>
                    <a:gd name="connsiteX46" fmla="*/ 457766 w 858003"/>
                    <a:gd name="connsiteY46" fmla="*/ 52402 h 766571"/>
                    <a:gd name="connsiteX47" fmla="*/ 306490 w 858003"/>
                    <a:gd name="connsiteY47" fmla="*/ 143546 h 766571"/>
                    <a:gd name="connsiteX48" fmla="*/ 178352 w 858003"/>
                    <a:gd name="connsiteY48" fmla="*/ 264229 h 766571"/>
                    <a:gd name="connsiteX49" fmla="*/ 77080 w 858003"/>
                    <a:gd name="connsiteY49" fmla="*/ 408189 h 766571"/>
                    <a:gd name="connsiteX50" fmla="*/ 58302 w 858003"/>
                    <a:gd name="connsiteY50" fmla="*/ 448768 h 766571"/>
                    <a:gd name="connsiteX51" fmla="*/ 51269 w 858003"/>
                    <a:gd name="connsiteY51" fmla="*/ 471062 h 766571"/>
                    <a:gd name="connsiteX52" fmla="*/ 50355 w 858003"/>
                    <a:gd name="connsiteY52" fmla="*/ 485128 h 766571"/>
                    <a:gd name="connsiteX53" fmla="*/ 51621 w 858003"/>
                    <a:gd name="connsiteY53" fmla="*/ 490192 h 766571"/>
                    <a:gd name="connsiteX54" fmla="*/ 56755 w 858003"/>
                    <a:gd name="connsiteY54" fmla="*/ 496521 h 766571"/>
                    <a:gd name="connsiteX55" fmla="*/ 60834 w 858003"/>
                    <a:gd name="connsiteY55" fmla="*/ 498350 h 766571"/>
                    <a:gd name="connsiteX56" fmla="*/ 64843 w 858003"/>
                    <a:gd name="connsiteY56" fmla="*/ 498842 h 766571"/>
                    <a:gd name="connsiteX57" fmla="*/ 69766 w 858003"/>
                    <a:gd name="connsiteY57" fmla="*/ 497998 h 766571"/>
                    <a:gd name="connsiteX58" fmla="*/ 153386 w 858003"/>
                    <a:gd name="connsiteY58" fmla="*/ 474579 h 766571"/>
                    <a:gd name="connsiteX59" fmla="*/ 195582 w 858003"/>
                    <a:gd name="connsiteY59" fmla="*/ 463889 h 766571"/>
                    <a:gd name="connsiteX60" fmla="*/ 237357 w 858003"/>
                    <a:gd name="connsiteY60" fmla="*/ 455520 h 766571"/>
                    <a:gd name="connsiteX61" fmla="*/ 242210 w 858003"/>
                    <a:gd name="connsiteY61" fmla="*/ 455027 h 766571"/>
                    <a:gd name="connsiteX62" fmla="*/ 234755 w 858003"/>
                    <a:gd name="connsiteY62" fmla="*/ 460161 h 766571"/>
                    <a:gd name="connsiteX63" fmla="*/ 198114 w 858003"/>
                    <a:gd name="connsiteY63" fmla="*/ 484002 h 766571"/>
                    <a:gd name="connsiteX64" fmla="*/ 180603 w 858003"/>
                    <a:gd name="connsiteY64" fmla="*/ 497365 h 766571"/>
                    <a:gd name="connsiteX65" fmla="*/ 163583 w 858003"/>
                    <a:gd name="connsiteY65" fmla="*/ 511430 h 766571"/>
                    <a:gd name="connsiteX66" fmla="*/ 132147 w 858003"/>
                    <a:gd name="connsiteY66" fmla="*/ 542023 h 766571"/>
                    <a:gd name="connsiteX67" fmla="*/ 77361 w 858003"/>
                    <a:gd name="connsiteY67" fmla="*/ 610241 h 766571"/>
                    <a:gd name="connsiteX68" fmla="*/ 33336 w 858003"/>
                    <a:gd name="connsiteY68" fmla="*/ 685491 h 766571"/>
                    <a:gd name="connsiteX69" fmla="*/ 0 w 858003"/>
                    <a:gd name="connsiteY69" fmla="*/ 765806 h 766571"/>
                    <a:gd name="connsiteX70" fmla="*/ 82636 w 858003"/>
                    <a:gd name="connsiteY70" fmla="*/ 614179 h 766571"/>
                    <a:gd name="connsiteX71" fmla="*/ 138898 w 858003"/>
                    <a:gd name="connsiteY71" fmla="*/ 548704 h 766571"/>
                    <a:gd name="connsiteX72" fmla="*/ 170616 w 858003"/>
                    <a:gd name="connsiteY72" fmla="*/ 519659 h 766571"/>
                    <a:gd name="connsiteX73" fmla="*/ 187565 w 858003"/>
                    <a:gd name="connsiteY73" fmla="*/ 506578 h 766571"/>
                    <a:gd name="connsiteX74" fmla="*/ 205006 w 858003"/>
                    <a:gd name="connsiteY74" fmla="*/ 494130 h 766571"/>
                    <a:gd name="connsiteX75" fmla="*/ 241858 w 858003"/>
                    <a:gd name="connsiteY75" fmla="*/ 471766 h 766571"/>
                    <a:gd name="connsiteX76" fmla="*/ 251493 w 858003"/>
                    <a:gd name="connsiteY76" fmla="*/ 465506 h 766571"/>
                    <a:gd name="connsiteX77" fmla="*/ 256276 w 858003"/>
                    <a:gd name="connsiteY77" fmla="*/ 461708 h 766571"/>
                    <a:gd name="connsiteX78" fmla="*/ 261409 w 858003"/>
                    <a:gd name="connsiteY78" fmla="*/ 455449 h 766571"/>
                    <a:gd name="connsiteX79" fmla="*/ 262464 w 858003"/>
                    <a:gd name="connsiteY79" fmla="*/ 451581 h 766571"/>
                    <a:gd name="connsiteX80" fmla="*/ 260987 w 858003"/>
                    <a:gd name="connsiteY80" fmla="*/ 445955 h 766571"/>
                    <a:gd name="connsiteX81" fmla="*/ 255009 w 858003"/>
                    <a:gd name="connsiteY81" fmla="*/ 441665 h 766571"/>
                    <a:gd name="connsiteX82" fmla="*/ 247625 w 858003"/>
                    <a:gd name="connsiteY82" fmla="*/ 440610 h 766571"/>
                    <a:gd name="connsiteX83" fmla="*/ 235810 w 858003"/>
                    <a:gd name="connsiteY83" fmla="*/ 441103 h 766571"/>
                    <a:gd name="connsiteX84" fmla="*/ 149588 w 858003"/>
                    <a:gd name="connsiteY84" fmla="*/ 458333 h 766571"/>
                    <a:gd name="connsiteX85" fmla="*/ 70047 w 858003"/>
                    <a:gd name="connsiteY85" fmla="*/ 478728 h 766571"/>
                    <a:gd name="connsiteX86" fmla="*/ 70680 w 858003"/>
                    <a:gd name="connsiteY86" fmla="*/ 475352 h 766571"/>
                    <a:gd name="connsiteX87" fmla="*/ 77080 w 858003"/>
                    <a:gd name="connsiteY87" fmla="*/ 456293 h 766571"/>
                    <a:gd name="connsiteX88" fmla="*/ 95646 w 858003"/>
                    <a:gd name="connsiteY88" fmla="*/ 418457 h 766571"/>
                    <a:gd name="connsiteX89" fmla="*/ 196426 w 858003"/>
                    <a:gd name="connsiteY89" fmla="*/ 280333 h 766571"/>
                    <a:gd name="connsiteX90" fmla="*/ 323017 w 858003"/>
                    <a:gd name="connsiteY90" fmla="*/ 165066 h 766571"/>
                    <a:gd name="connsiteX91" fmla="*/ 596312 w 858003"/>
                    <a:gd name="connsiteY91" fmla="*/ 37211 h 766571"/>
                    <a:gd name="connsiteX92" fmla="*/ 574722 w 858003"/>
                    <a:gd name="connsiteY92" fmla="*/ 62810 h 766571"/>
                    <a:gd name="connsiteX93" fmla="*/ 526898 w 858003"/>
                    <a:gd name="connsiteY93" fmla="*/ 117314 h 766571"/>
                    <a:gd name="connsiteX94" fmla="*/ 503409 w 858003"/>
                    <a:gd name="connsiteY94" fmla="*/ 147203 h 766571"/>
                    <a:gd name="connsiteX95" fmla="*/ 493281 w 858003"/>
                    <a:gd name="connsiteY95" fmla="*/ 166684 h 766571"/>
                    <a:gd name="connsiteX96" fmla="*/ 492297 w 858003"/>
                    <a:gd name="connsiteY96" fmla="*/ 184547 h 766571"/>
                    <a:gd name="connsiteX97" fmla="*/ 499330 w 858003"/>
                    <a:gd name="connsiteY97" fmla="*/ 195940 h 766571"/>
                    <a:gd name="connsiteX98" fmla="*/ 509035 w 858003"/>
                    <a:gd name="connsiteY98" fmla="*/ 201004 h 766571"/>
                    <a:gd name="connsiteX99" fmla="*/ 523101 w 858003"/>
                    <a:gd name="connsiteY99" fmla="*/ 202340 h 766571"/>
                    <a:gd name="connsiteX100" fmla="*/ 533931 w 858003"/>
                    <a:gd name="connsiteY100" fmla="*/ 201145 h 766571"/>
                    <a:gd name="connsiteX101" fmla="*/ 542089 w 858003"/>
                    <a:gd name="connsiteY101" fmla="*/ 199457 h 766571"/>
                    <a:gd name="connsiteX102" fmla="*/ 534002 w 858003"/>
                    <a:gd name="connsiteY102" fmla="*/ 208599 h 766571"/>
                    <a:gd name="connsiteX103" fmla="*/ 509457 w 858003"/>
                    <a:gd name="connsiteY103" fmla="*/ 234972 h 766571"/>
                    <a:gd name="connsiteX104" fmla="*/ 484842 w 858003"/>
                    <a:gd name="connsiteY104" fmla="*/ 263103 h 766571"/>
                    <a:gd name="connsiteX105" fmla="*/ 478864 w 858003"/>
                    <a:gd name="connsiteY105" fmla="*/ 271402 h 766571"/>
                    <a:gd name="connsiteX106" fmla="*/ 472886 w 858003"/>
                    <a:gd name="connsiteY106" fmla="*/ 282303 h 766571"/>
                    <a:gd name="connsiteX107" fmla="*/ 472183 w 858003"/>
                    <a:gd name="connsiteY107" fmla="*/ 284131 h 766571"/>
                    <a:gd name="connsiteX108" fmla="*/ 471550 w 858003"/>
                    <a:gd name="connsiteY108" fmla="*/ 286593 h 766571"/>
                    <a:gd name="connsiteX109" fmla="*/ 471058 w 858003"/>
                    <a:gd name="connsiteY109" fmla="*/ 289265 h 766571"/>
                    <a:gd name="connsiteX110" fmla="*/ 471058 w 858003"/>
                    <a:gd name="connsiteY110" fmla="*/ 292922 h 766571"/>
                    <a:gd name="connsiteX111" fmla="*/ 471761 w 858003"/>
                    <a:gd name="connsiteY111" fmla="*/ 297564 h 766571"/>
                    <a:gd name="connsiteX112" fmla="*/ 473871 w 858003"/>
                    <a:gd name="connsiteY112" fmla="*/ 302628 h 766571"/>
                    <a:gd name="connsiteX113" fmla="*/ 477669 w 858003"/>
                    <a:gd name="connsiteY113" fmla="*/ 307269 h 766571"/>
                    <a:gd name="connsiteX114" fmla="*/ 481818 w 858003"/>
                    <a:gd name="connsiteY114" fmla="*/ 310012 h 766571"/>
                    <a:gd name="connsiteX115" fmla="*/ 485405 w 858003"/>
                    <a:gd name="connsiteY115" fmla="*/ 311489 h 766571"/>
                    <a:gd name="connsiteX116" fmla="*/ 488640 w 858003"/>
                    <a:gd name="connsiteY116" fmla="*/ 312262 h 766571"/>
                    <a:gd name="connsiteX117" fmla="*/ 493352 w 858003"/>
                    <a:gd name="connsiteY117" fmla="*/ 312614 h 766571"/>
                    <a:gd name="connsiteX118" fmla="*/ 500385 w 858003"/>
                    <a:gd name="connsiteY118" fmla="*/ 312051 h 766571"/>
                    <a:gd name="connsiteX119" fmla="*/ 520639 w 858003"/>
                    <a:gd name="connsiteY119" fmla="*/ 306566 h 766571"/>
                    <a:gd name="connsiteX120" fmla="*/ 538291 w 858003"/>
                    <a:gd name="connsiteY120" fmla="*/ 299533 h 766571"/>
                    <a:gd name="connsiteX121" fmla="*/ 571908 w 858003"/>
                    <a:gd name="connsiteY121" fmla="*/ 284342 h 766571"/>
                    <a:gd name="connsiteX122" fmla="*/ 635204 w 858003"/>
                    <a:gd name="connsiteY122" fmla="*/ 252203 h 766571"/>
                    <a:gd name="connsiteX123" fmla="*/ 633656 w 858003"/>
                    <a:gd name="connsiteY123" fmla="*/ 258321 h 766571"/>
                    <a:gd name="connsiteX124" fmla="*/ 632320 w 858003"/>
                    <a:gd name="connsiteY124" fmla="*/ 269503 h 766571"/>
                    <a:gd name="connsiteX125" fmla="*/ 635766 w 858003"/>
                    <a:gd name="connsiteY125" fmla="*/ 281107 h 766571"/>
                    <a:gd name="connsiteX126" fmla="*/ 643572 w 858003"/>
                    <a:gd name="connsiteY126" fmla="*/ 288140 h 766571"/>
                    <a:gd name="connsiteX127" fmla="*/ 651449 w 858003"/>
                    <a:gd name="connsiteY127" fmla="*/ 289898 h 766571"/>
                    <a:gd name="connsiteX128" fmla="*/ 660311 w 858003"/>
                    <a:gd name="connsiteY128" fmla="*/ 288562 h 766571"/>
                    <a:gd name="connsiteX129" fmla="*/ 665656 w 858003"/>
                    <a:gd name="connsiteY129" fmla="*/ 286382 h 766571"/>
                    <a:gd name="connsiteX130" fmla="*/ 673743 w 858003"/>
                    <a:gd name="connsiteY130" fmla="*/ 281881 h 766571"/>
                    <a:gd name="connsiteX131" fmla="*/ 699343 w 858003"/>
                    <a:gd name="connsiteY131" fmla="*/ 263033 h 766571"/>
                    <a:gd name="connsiteX132" fmla="*/ 745127 w 858003"/>
                    <a:gd name="connsiteY132" fmla="*/ 223157 h 766571"/>
                    <a:gd name="connsiteX133" fmla="*/ 788027 w 858003"/>
                    <a:gd name="connsiteY133" fmla="*/ 183211 h 766571"/>
                    <a:gd name="connsiteX134" fmla="*/ 802092 w 858003"/>
                    <a:gd name="connsiteY134" fmla="*/ 178288 h 766571"/>
                    <a:gd name="connsiteX135" fmla="*/ 814611 w 858003"/>
                    <a:gd name="connsiteY135" fmla="*/ 184477 h 766571"/>
                    <a:gd name="connsiteX136" fmla="*/ 825441 w 858003"/>
                    <a:gd name="connsiteY136" fmla="*/ 201145 h 766571"/>
                    <a:gd name="connsiteX137" fmla="*/ 832474 w 858003"/>
                    <a:gd name="connsiteY137" fmla="*/ 222594 h 766571"/>
                    <a:gd name="connsiteX138" fmla="*/ 827411 w 858003"/>
                    <a:gd name="connsiteY138" fmla="*/ 317677 h 766571"/>
                    <a:gd name="connsiteX139" fmla="*/ 810813 w 858003"/>
                    <a:gd name="connsiteY139" fmla="*/ 363601 h 766571"/>
                    <a:gd name="connsiteX140" fmla="*/ 786550 w 858003"/>
                    <a:gd name="connsiteY140" fmla="*/ 406290 h 766571"/>
                    <a:gd name="connsiteX141" fmla="*/ 719668 w 858003"/>
                    <a:gd name="connsiteY141" fmla="*/ 478728 h 766571"/>
                    <a:gd name="connsiteX142" fmla="*/ 719668 w 858003"/>
                    <a:gd name="connsiteY142" fmla="*/ 478728 h 766571"/>
                    <a:gd name="connsiteX143" fmla="*/ 718894 w 858003"/>
                    <a:gd name="connsiteY143" fmla="*/ 479431 h 766571"/>
                    <a:gd name="connsiteX144" fmla="*/ 528164 w 858003"/>
                    <a:gd name="connsiteY144" fmla="*/ 652508 h 766571"/>
                    <a:gd name="connsiteX145" fmla="*/ 477387 w 858003"/>
                    <a:gd name="connsiteY145" fmla="*/ 691610 h 766571"/>
                    <a:gd name="connsiteX146" fmla="*/ 424079 w 858003"/>
                    <a:gd name="connsiteY146" fmla="*/ 724734 h 766571"/>
                    <a:gd name="connsiteX147" fmla="*/ 410435 w 858003"/>
                    <a:gd name="connsiteY147" fmla="*/ 730149 h 766571"/>
                    <a:gd name="connsiteX148" fmla="*/ 398479 w 858003"/>
                    <a:gd name="connsiteY148" fmla="*/ 731978 h 766571"/>
                    <a:gd name="connsiteX149" fmla="*/ 393908 w 858003"/>
                    <a:gd name="connsiteY149" fmla="*/ 728602 h 766571"/>
                    <a:gd name="connsiteX150" fmla="*/ 392923 w 858003"/>
                    <a:gd name="connsiteY150" fmla="*/ 716928 h 766571"/>
                    <a:gd name="connsiteX151" fmla="*/ 399956 w 858003"/>
                    <a:gd name="connsiteY151" fmla="*/ 687531 h 766571"/>
                    <a:gd name="connsiteX152" fmla="*/ 411138 w 858003"/>
                    <a:gd name="connsiteY152" fmla="*/ 657571 h 766571"/>
                    <a:gd name="connsiteX153" fmla="*/ 420773 w 858003"/>
                    <a:gd name="connsiteY153" fmla="*/ 625291 h 766571"/>
                    <a:gd name="connsiteX154" fmla="*/ 422109 w 858003"/>
                    <a:gd name="connsiteY154" fmla="*/ 616570 h 766571"/>
                    <a:gd name="connsiteX155" fmla="*/ 422531 w 858003"/>
                    <a:gd name="connsiteY155" fmla="*/ 607357 h 766571"/>
                    <a:gd name="connsiteX156" fmla="*/ 420914 w 858003"/>
                    <a:gd name="connsiteY156" fmla="*/ 597160 h 766571"/>
                    <a:gd name="connsiteX157" fmla="*/ 418312 w 858003"/>
                    <a:gd name="connsiteY157" fmla="*/ 591745 h 766571"/>
                    <a:gd name="connsiteX158" fmla="*/ 413811 w 858003"/>
                    <a:gd name="connsiteY158" fmla="*/ 586892 h 766571"/>
                    <a:gd name="connsiteX159" fmla="*/ 402206 w 858003"/>
                    <a:gd name="connsiteY159" fmla="*/ 582813 h 766571"/>
                    <a:gd name="connsiteX160" fmla="*/ 392079 w 858003"/>
                    <a:gd name="connsiteY160" fmla="*/ 583727 h 766571"/>
                    <a:gd name="connsiteX161" fmla="*/ 375271 w 858003"/>
                    <a:gd name="connsiteY161" fmla="*/ 589705 h 766571"/>
                    <a:gd name="connsiteX162" fmla="*/ 346507 w 858003"/>
                    <a:gd name="connsiteY162" fmla="*/ 606654 h 766571"/>
                    <a:gd name="connsiteX163" fmla="*/ 294745 w 858003"/>
                    <a:gd name="connsiteY163" fmla="*/ 646530 h 766571"/>
                    <a:gd name="connsiteX164" fmla="*/ 282438 w 858003"/>
                    <a:gd name="connsiteY164" fmla="*/ 656868 h 766571"/>
                    <a:gd name="connsiteX165" fmla="*/ 269568 w 858003"/>
                    <a:gd name="connsiteY165" fmla="*/ 665729 h 766571"/>
                    <a:gd name="connsiteX166" fmla="*/ 241929 w 858003"/>
                    <a:gd name="connsiteY166" fmla="*/ 681834 h 766571"/>
                    <a:gd name="connsiteX167" fmla="*/ 124832 w 858003"/>
                    <a:gd name="connsiteY167" fmla="*/ 735635 h 766571"/>
                    <a:gd name="connsiteX168" fmla="*/ 63788 w 858003"/>
                    <a:gd name="connsiteY168" fmla="*/ 756733 h 766571"/>
                    <a:gd name="connsiteX169" fmla="*/ 48175 w 858003"/>
                    <a:gd name="connsiteY169" fmla="*/ 760742 h 766571"/>
                    <a:gd name="connsiteX170" fmla="*/ 32351 w 858003"/>
                    <a:gd name="connsiteY170" fmla="*/ 763977 h 766571"/>
                    <a:gd name="connsiteX171" fmla="*/ 16386 w 858003"/>
                    <a:gd name="connsiteY171" fmla="*/ 765946 h 766571"/>
                    <a:gd name="connsiteX172" fmla="*/ 8369 w 858003"/>
                    <a:gd name="connsiteY172" fmla="*/ 765946 h 766571"/>
                    <a:gd name="connsiteX173" fmla="*/ 211 w 858003"/>
                    <a:gd name="connsiteY173" fmla="*/ 765946 h 766571"/>
                    <a:gd name="connsiteX174" fmla="*/ 8228 w 858003"/>
                    <a:gd name="connsiteY174" fmla="*/ 766579 h 766571"/>
                    <a:gd name="connsiteX175" fmla="*/ 16386 w 858003"/>
                    <a:gd name="connsiteY175" fmla="*/ 766579 h 766571"/>
                    <a:gd name="connsiteX176" fmla="*/ 32562 w 858003"/>
                    <a:gd name="connsiteY176" fmla="*/ 765243 h 766571"/>
                    <a:gd name="connsiteX177" fmla="*/ 48597 w 858003"/>
                    <a:gd name="connsiteY177" fmla="*/ 762641 h 766571"/>
                    <a:gd name="connsiteX178" fmla="*/ 64420 w 858003"/>
                    <a:gd name="connsiteY178" fmla="*/ 759265 h 766571"/>
                    <a:gd name="connsiteX179" fmla="*/ 126661 w 858003"/>
                    <a:gd name="connsiteY179" fmla="*/ 740698 h 766571"/>
                    <a:gd name="connsiteX180" fmla="*/ 246219 w 858003"/>
                    <a:gd name="connsiteY180" fmla="*/ 690203 h 766571"/>
                    <a:gd name="connsiteX181" fmla="*/ 274983 w 858003"/>
                    <a:gd name="connsiteY181" fmla="*/ 674661 h 766571"/>
                    <a:gd name="connsiteX182" fmla="*/ 289049 w 858003"/>
                    <a:gd name="connsiteY182" fmla="*/ 665518 h 766571"/>
                    <a:gd name="connsiteX183" fmla="*/ 301848 w 858003"/>
                    <a:gd name="connsiteY183" fmla="*/ 655461 h 766571"/>
                    <a:gd name="connsiteX184" fmla="*/ 353821 w 858003"/>
                    <a:gd name="connsiteY184" fmla="*/ 618047 h 766571"/>
                    <a:gd name="connsiteX185" fmla="*/ 381178 w 858003"/>
                    <a:gd name="connsiteY185" fmla="*/ 602927 h 766571"/>
                    <a:gd name="connsiteX186" fmla="*/ 395244 w 858003"/>
                    <a:gd name="connsiteY186" fmla="*/ 598426 h 766571"/>
                    <a:gd name="connsiteX187" fmla="*/ 404598 w 858003"/>
                    <a:gd name="connsiteY187" fmla="*/ 599199 h 766571"/>
                    <a:gd name="connsiteX188" fmla="*/ 406848 w 858003"/>
                    <a:gd name="connsiteY188" fmla="*/ 607920 h 766571"/>
                    <a:gd name="connsiteX189" fmla="*/ 406356 w 858003"/>
                    <a:gd name="connsiteY189" fmla="*/ 614952 h 766571"/>
                    <a:gd name="connsiteX190" fmla="*/ 405020 w 858003"/>
                    <a:gd name="connsiteY190" fmla="*/ 621985 h 766571"/>
                    <a:gd name="connsiteX191" fmla="*/ 395525 w 858003"/>
                    <a:gd name="connsiteY191" fmla="*/ 651452 h 766571"/>
                    <a:gd name="connsiteX192" fmla="*/ 383429 w 858003"/>
                    <a:gd name="connsiteY192" fmla="*/ 681834 h 766571"/>
                    <a:gd name="connsiteX193" fmla="*/ 374990 w 858003"/>
                    <a:gd name="connsiteY193" fmla="*/ 715169 h 766571"/>
                    <a:gd name="connsiteX194" fmla="*/ 376818 w 858003"/>
                    <a:gd name="connsiteY194" fmla="*/ 735424 h 766571"/>
                    <a:gd name="connsiteX195" fmla="*/ 379702 w 858003"/>
                    <a:gd name="connsiteY195" fmla="*/ 741050 h 766571"/>
                    <a:gd name="connsiteX196" fmla="*/ 381741 w 858003"/>
                    <a:gd name="connsiteY196" fmla="*/ 743723 h 766571"/>
                    <a:gd name="connsiteX197" fmla="*/ 384413 w 858003"/>
                    <a:gd name="connsiteY197" fmla="*/ 746043 h 766571"/>
                    <a:gd name="connsiteX198" fmla="*/ 396299 w 858003"/>
                    <a:gd name="connsiteY198" fmla="*/ 750966 h 766571"/>
                    <a:gd name="connsiteX199" fmla="*/ 416272 w 858003"/>
                    <a:gd name="connsiteY199" fmla="*/ 748927 h 766571"/>
                    <a:gd name="connsiteX200" fmla="*/ 432799 w 858003"/>
                    <a:gd name="connsiteY200" fmla="*/ 742808 h 766571"/>
                    <a:gd name="connsiteX201" fmla="*/ 490117 w 858003"/>
                    <a:gd name="connsiteY201" fmla="*/ 709051 h 766571"/>
                    <a:gd name="connsiteX202" fmla="*/ 542582 w 858003"/>
                    <a:gd name="connsiteY202" fmla="*/ 670090 h 766571"/>
                    <a:gd name="connsiteX203" fmla="*/ 737461 w 858003"/>
                    <a:gd name="connsiteY203" fmla="*/ 498982 h 766571"/>
                    <a:gd name="connsiteX204" fmla="*/ 809899 w 858003"/>
                    <a:gd name="connsiteY204" fmla="*/ 421622 h 766571"/>
                    <a:gd name="connsiteX205" fmla="*/ 836834 w 858003"/>
                    <a:gd name="connsiteY205" fmla="*/ 375276 h 766571"/>
                    <a:gd name="connsiteX206" fmla="*/ 855049 w 858003"/>
                    <a:gd name="connsiteY206" fmla="*/ 325132 h 766571"/>
                    <a:gd name="connsiteX207" fmla="*/ 861590 w 858003"/>
                    <a:gd name="connsiteY207" fmla="*/ 216617 h 766571"/>
                    <a:gd name="connsiteX208" fmla="*/ 64631 w 858003"/>
                    <a:gd name="connsiteY208" fmla="*/ 479783 h 766571"/>
                    <a:gd name="connsiteX209" fmla="*/ 64631 w 858003"/>
                    <a:gd name="connsiteY209" fmla="*/ 479783 h 766571"/>
                    <a:gd name="connsiteX210" fmla="*/ 493563 w 858003"/>
                    <a:gd name="connsiteY210" fmla="*/ 281037 h 766571"/>
                    <a:gd name="connsiteX211" fmla="*/ 493563 w 858003"/>
                    <a:gd name="connsiteY211" fmla="*/ 281037 h 766571"/>
                    <a:gd name="connsiteX212" fmla="*/ 651098 w 858003"/>
                    <a:gd name="connsiteY212" fmla="*/ 258954 h 766571"/>
                    <a:gd name="connsiteX213" fmla="*/ 651098 w 858003"/>
                    <a:gd name="connsiteY213" fmla="*/ 258954 h 766571"/>
                    <a:gd name="connsiteX214" fmla="*/ 651098 w 858003"/>
                    <a:gd name="connsiteY214" fmla="*/ 258954 h 76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858003" h="766571">
                      <a:moveTo>
                        <a:pt x="861590" y="216617"/>
                      </a:moveTo>
                      <a:cubicBezTo>
                        <a:pt x="859704" y="207192"/>
                        <a:pt x="856876" y="197979"/>
                        <a:pt x="853150" y="189119"/>
                      </a:cubicBezTo>
                      <a:cubicBezTo>
                        <a:pt x="849275" y="179369"/>
                        <a:pt x="843516" y="170479"/>
                        <a:pt x="836201" y="162957"/>
                      </a:cubicBezTo>
                      <a:cubicBezTo>
                        <a:pt x="827616" y="153916"/>
                        <a:pt x="815880" y="148527"/>
                        <a:pt x="803428" y="147906"/>
                      </a:cubicBezTo>
                      <a:cubicBezTo>
                        <a:pt x="791511" y="147864"/>
                        <a:pt x="779887" y="151607"/>
                        <a:pt x="770234" y="158596"/>
                      </a:cubicBezTo>
                      <a:lnTo>
                        <a:pt x="768686" y="159792"/>
                      </a:lnTo>
                      <a:lnTo>
                        <a:pt x="768686" y="159792"/>
                      </a:lnTo>
                      <a:cubicBezTo>
                        <a:pt x="754293" y="173436"/>
                        <a:pt x="739735" y="186915"/>
                        <a:pt x="725013" y="200230"/>
                      </a:cubicBezTo>
                      <a:cubicBezTo>
                        <a:pt x="710314" y="213452"/>
                        <a:pt x="695475" y="226533"/>
                        <a:pt x="680425" y="238770"/>
                      </a:cubicBezTo>
                      <a:cubicBezTo>
                        <a:pt x="676627" y="241794"/>
                        <a:pt x="672759" y="244818"/>
                        <a:pt x="668961" y="247702"/>
                      </a:cubicBezTo>
                      <a:cubicBezTo>
                        <a:pt x="669313" y="246084"/>
                        <a:pt x="669735" y="244396"/>
                        <a:pt x="670016" y="242568"/>
                      </a:cubicBezTo>
                      <a:cubicBezTo>
                        <a:pt x="670928" y="238314"/>
                        <a:pt x="671071" y="233931"/>
                        <a:pt x="670438" y="229627"/>
                      </a:cubicBezTo>
                      <a:cubicBezTo>
                        <a:pt x="669645" y="224735"/>
                        <a:pt x="667155" y="220279"/>
                        <a:pt x="663405" y="217039"/>
                      </a:cubicBezTo>
                      <a:cubicBezTo>
                        <a:pt x="661102" y="215233"/>
                        <a:pt x="658441" y="213938"/>
                        <a:pt x="655599" y="213241"/>
                      </a:cubicBezTo>
                      <a:cubicBezTo>
                        <a:pt x="654555" y="213014"/>
                        <a:pt x="653498" y="212849"/>
                        <a:pt x="652434" y="212749"/>
                      </a:cubicBezTo>
                      <a:cubicBezTo>
                        <a:pt x="651499" y="212647"/>
                        <a:pt x="650556" y="212647"/>
                        <a:pt x="649621" y="212749"/>
                      </a:cubicBezTo>
                      <a:cubicBezTo>
                        <a:pt x="645162" y="213033"/>
                        <a:pt x="640795" y="214154"/>
                        <a:pt x="636751" y="216054"/>
                      </a:cubicBezTo>
                      <a:cubicBezTo>
                        <a:pt x="631711" y="218353"/>
                        <a:pt x="626866" y="221058"/>
                        <a:pt x="622263" y="224142"/>
                      </a:cubicBezTo>
                      <a:cubicBezTo>
                        <a:pt x="601165" y="235113"/>
                        <a:pt x="580066" y="245873"/>
                        <a:pt x="558968" y="256000"/>
                      </a:cubicBezTo>
                      <a:cubicBezTo>
                        <a:pt x="548208" y="261064"/>
                        <a:pt x="537448" y="265987"/>
                        <a:pt x="526758" y="270417"/>
                      </a:cubicBezTo>
                      <a:cubicBezTo>
                        <a:pt x="523593" y="271754"/>
                        <a:pt x="520498" y="272879"/>
                        <a:pt x="517404" y="274075"/>
                      </a:cubicBezTo>
                      <a:cubicBezTo>
                        <a:pt x="522468" y="268097"/>
                        <a:pt x="527883" y="262119"/>
                        <a:pt x="533369" y="256141"/>
                      </a:cubicBezTo>
                      <a:lnTo>
                        <a:pt x="557983" y="229487"/>
                      </a:lnTo>
                      <a:cubicBezTo>
                        <a:pt x="566893" y="220082"/>
                        <a:pt x="575052" y="209994"/>
                        <a:pt x="582387" y="199316"/>
                      </a:cubicBezTo>
                      <a:cubicBezTo>
                        <a:pt x="583372" y="197628"/>
                        <a:pt x="584427" y="196011"/>
                        <a:pt x="585411" y="193901"/>
                      </a:cubicBezTo>
                      <a:cubicBezTo>
                        <a:pt x="586004" y="192740"/>
                        <a:pt x="586521" y="191542"/>
                        <a:pt x="586959" y="190314"/>
                      </a:cubicBezTo>
                      <a:cubicBezTo>
                        <a:pt x="587414" y="188636"/>
                        <a:pt x="587697" y="186916"/>
                        <a:pt x="587803" y="185180"/>
                      </a:cubicBezTo>
                      <a:lnTo>
                        <a:pt x="587803" y="183703"/>
                      </a:lnTo>
                      <a:lnTo>
                        <a:pt x="587803" y="181453"/>
                      </a:lnTo>
                      <a:cubicBezTo>
                        <a:pt x="587927" y="175480"/>
                        <a:pt x="585148" y="169818"/>
                        <a:pt x="580348" y="166262"/>
                      </a:cubicBezTo>
                      <a:cubicBezTo>
                        <a:pt x="579644" y="165703"/>
                        <a:pt x="578891" y="165208"/>
                        <a:pt x="578097" y="164785"/>
                      </a:cubicBezTo>
                      <a:lnTo>
                        <a:pt x="575987" y="163801"/>
                      </a:lnTo>
                      <a:cubicBezTo>
                        <a:pt x="574760" y="163290"/>
                        <a:pt x="573489" y="162890"/>
                        <a:pt x="572190" y="162605"/>
                      </a:cubicBezTo>
                      <a:cubicBezTo>
                        <a:pt x="570426" y="162276"/>
                        <a:pt x="568638" y="162087"/>
                        <a:pt x="566845" y="162042"/>
                      </a:cubicBezTo>
                      <a:cubicBezTo>
                        <a:pt x="562469" y="162130"/>
                        <a:pt x="558121" y="162768"/>
                        <a:pt x="553904" y="163941"/>
                      </a:cubicBezTo>
                      <a:lnTo>
                        <a:pt x="544832" y="166543"/>
                      </a:lnTo>
                      <a:cubicBezTo>
                        <a:pt x="539602" y="168076"/>
                        <a:pt x="534297" y="169344"/>
                        <a:pt x="528938" y="170341"/>
                      </a:cubicBezTo>
                      <a:lnTo>
                        <a:pt x="525070" y="170904"/>
                      </a:lnTo>
                      <a:cubicBezTo>
                        <a:pt x="526338" y="168479"/>
                        <a:pt x="527747" y="166131"/>
                        <a:pt x="529289" y="163871"/>
                      </a:cubicBezTo>
                      <a:cubicBezTo>
                        <a:pt x="535692" y="154397"/>
                        <a:pt x="542619" y="145287"/>
                        <a:pt x="550036" y="136584"/>
                      </a:cubicBezTo>
                      <a:cubicBezTo>
                        <a:pt x="565157" y="118510"/>
                        <a:pt x="581332" y="100717"/>
                        <a:pt x="597226" y="82361"/>
                      </a:cubicBezTo>
                      <a:cubicBezTo>
                        <a:pt x="605174" y="73219"/>
                        <a:pt x="613121" y="63935"/>
                        <a:pt x="620857" y="54230"/>
                      </a:cubicBezTo>
                      <a:cubicBezTo>
                        <a:pt x="629107" y="44187"/>
                        <a:pt x="636450" y="33431"/>
                        <a:pt x="642799" y="22090"/>
                      </a:cubicBezTo>
                      <a:cubicBezTo>
                        <a:pt x="644408" y="19152"/>
                        <a:pt x="644954" y="15750"/>
                        <a:pt x="644346" y="12456"/>
                      </a:cubicBezTo>
                      <a:cubicBezTo>
                        <a:pt x="642951" y="4301"/>
                        <a:pt x="635209" y="-1178"/>
                        <a:pt x="627055" y="217"/>
                      </a:cubicBezTo>
                      <a:cubicBezTo>
                        <a:pt x="627052" y="217"/>
                        <a:pt x="627049" y="218"/>
                        <a:pt x="627046" y="219"/>
                      </a:cubicBezTo>
                      <a:cubicBezTo>
                        <a:pt x="568623" y="10315"/>
                        <a:pt x="511733" y="27852"/>
                        <a:pt x="457766" y="52402"/>
                      </a:cubicBezTo>
                      <a:cubicBezTo>
                        <a:pt x="404032" y="76920"/>
                        <a:pt x="353278" y="107500"/>
                        <a:pt x="306490" y="143546"/>
                      </a:cubicBezTo>
                      <a:cubicBezTo>
                        <a:pt x="259908" y="179457"/>
                        <a:pt x="216987" y="219880"/>
                        <a:pt x="178352" y="264229"/>
                      </a:cubicBezTo>
                      <a:cubicBezTo>
                        <a:pt x="139373" y="308322"/>
                        <a:pt x="105408" y="356604"/>
                        <a:pt x="77080" y="408189"/>
                      </a:cubicBezTo>
                      <a:cubicBezTo>
                        <a:pt x="70045" y="421343"/>
                        <a:pt x="63776" y="434892"/>
                        <a:pt x="58302" y="448768"/>
                      </a:cubicBezTo>
                      <a:cubicBezTo>
                        <a:pt x="55372" y="456002"/>
                        <a:pt x="53021" y="463457"/>
                        <a:pt x="51269" y="471062"/>
                      </a:cubicBezTo>
                      <a:cubicBezTo>
                        <a:pt x="50195" y="475669"/>
                        <a:pt x="49886" y="480421"/>
                        <a:pt x="50355" y="485128"/>
                      </a:cubicBezTo>
                      <a:cubicBezTo>
                        <a:pt x="50550" y="486864"/>
                        <a:pt x="50976" y="488567"/>
                        <a:pt x="51621" y="490192"/>
                      </a:cubicBezTo>
                      <a:cubicBezTo>
                        <a:pt x="52670" y="492762"/>
                        <a:pt x="54456" y="494964"/>
                        <a:pt x="56755" y="496521"/>
                      </a:cubicBezTo>
                      <a:cubicBezTo>
                        <a:pt x="57983" y="497389"/>
                        <a:pt x="59368" y="498010"/>
                        <a:pt x="60834" y="498350"/>
                      </a:cubicBezTo>
                      <a:cubicBezTo>
                        <a:pt x="62141" y="498700"/>
                        <a:pt x="63490" y="498866"/>
                        <a:pt x="64843" y="498842"/>
                      </a:cubicBezTo>
                      <a:cubicBezTo>
                        <a:pt x="66508" y="498733"/>
                        <a:pt x="68159" y="498450"/>
                        <a:pt x="69766" y="497998"/>
                      </a:cubicBezTo>
                      <a:cubicBezTo>
                        <a:pt x="97897" y="490051"/>
                        <a:pt x="125465" y="482033"/>
                        <a:pt x="153386" y="474579"/>
                      </a:cubicBezTo>
                      <a:cubicBezTo>
                        <a:pt x="167451" y="470851"/>
                        <a:pt x="181517" y="467194"/>
                        <a:pt x="195582" y="463889"/>
                      </a:cubicBezTo>
                      <a:cubicBezTo>
                        <a:pt x="209648" y="460583"/>
                        <a:pt x="223714" y="457419"/>
                        <a:pt x="237357" y="455520"/>
                      </a:cubicBezTo>
                      <a:lnTo>
                        <a:pt x="242210" y="455027"/>
                      </a:lnTo>
                      <a:cubicBezTo>
                        <a:pt x="239889" y="456786"/>
                        <a:pt x="237357" y="458473"/>
                        <a:pt x="234755" y="460161"/>
                      </a:cubicBezTo>
                      <a:cubicBezTo>
                        <a:pt x="222729" y="467194"/>
                        <a:pt x="210211" y="475844"/>
                        <a:pt x="198114" y="484002"/>
                      </a:cubicBezTo>
                      <a:cubicBezTo>
                        <a:pt x="192055" y="488157"/>
                        <a:pt x="186210" y="492617"/>
                        <a:pt x="180603" y="497365"/>
                      </a:cubicBezTo>
                      <a:cubicBezTo>
                        <a:pt x="174906" y="502077"/>
                        <a:pt x="168928" y="506367"/>
                        <a:pt x="163583" y="511430"/>
                      </a:cubicBezTo>
                      <a:cubicBezTo>
                        <a:pt x="152964" y="521557"/>
                        <a:pt x="141781" y="531052"/>
                        <a:pt x="132147" y="542023"/>
                      </a:cubicBezTo>
                      <a:cubicBezTo>
                        <a:pt x="112078" y="563250"/>
                        <a:pt x="93756" y="586063"/>
                        <a:pt x="77361" y="610241"/>
                      </a:cubicBezTo>
                      <a:cubicBezTo>
                        <a:pt x="60964" y="634277"/>
                        <a:pt x="46254" y="659421"/>
                        <a:pt x="33336" y="685491"/>
                      </a:cubicBezTo>
                      <a:cubicBezTo>
                        <a:pt x="20314" y="711430"/>
                        <a:pt x="9174" y="738270"/>
                        <a:pt x="0" y="765806"/>
                      </a:cubicBezTo>
                      <a:cubicBezTo>
                        <a:pt x="20905" y="711918"/>
                        <a:pt x="48680" y="660955"/>
                        <a:pt x="82636" y="614179"/>
                      </a:cubicBezTo>
                      <a:cubicBezTo>
                        <a:pt x="99637" y="590907"/>
                        <a:pt x="118449" y="569014"/>
                        <a:pt x="138898" y="548704"/>
                      </a:cubicBezTo>
                      <a:cubicBezTo>
                        <a:pt x="148674" y="538225"/>
                        <a:pt x="159996" y="529294"/>
                        <a:pt x="170616" y="519659"/>
                      </a:cubicBezTo>
                      <a:cubicBezTo>
                        <a:pt x="175961" y="515017"/>
                        <a:pt x="181939" y="511008"/>
                        <a:pt x="187565" y="506578"/>
                      </a:cubicBezTo>
                      <a:cubicBezTo>
                        <a:pt x="193191" y="502147"/>
                        <a:pt x="198818" y="497716"/>
                        <a:pt x="205006" y="494130"/>
                      </a:cubicBezTo>
                      <a:cubicBezTo>
                        <a:pt x="217173" y="486534"/>
                        <a:pt x="228707" y="479009"/>
                        <a:pt x="241858" y="471766"/>
                      </a:cubicBezTo>
                      <a:cubicBezTo>
                        <a:pt x="245094" y="469796"/>
                        <a:pt x="248258" y="467827"/>
                        <a:pt x="251493" y="465506"/>
                      </a:cubicBezTo>
                      <a:cubicBezTo>
                        <a:pt x="253158" y="464332"/>
                        <a:pt x="254755" y="463064"/>
                        <a:pt x="256276" y="461708"/>
                      </a:cubicBezTo>
                      <a:cubicBezTo>
                        <a:pt x="258399" y="459997"/>
                        <a:pt x="260147" y="457867"/>
                        <a:pt x="261409" y="455449"/>
                      </a:cubicBezTo>
                      <a:cubicBezTo>
                        <a:pt x="261994" y="454235"/>
                        <a:pt x="262352" y="452924"/>
                        <a:pt x="262464" y="451581"/>
                      </a:cubicBezTo>
                      <a:cubicBezTo>
                        <a:pt x="262614" y="449594"/>
                        <a:pt x="262094" y="447613"/>
                        <a:pt x="260987" y="445955"/>
                      </a:cubicBezTo>
                      <a:cubicBezTo>
                        <a:pt x="259528" y="443900"/>
                        <a:pt x="257424" y="442390"/>
                        <a:pt x="255009" y="441665"/>
                      </a:cubicBezTo>
                      <a:cubicBezTo>
                        <a:pt x="252610" y="440966"/>
                        <a:pt x="250124" y="440611"/>
                        <a:pt x="247625" y="440610"/>
                      </a:cubicBezTo>
                      <a:cubicBezTo>
                        <a:pt x="243680" y="440519"/>
                        <a:pt x="239733" y="440684"/>
                        <a:pt x="235810" y="441103"/>
                      </a:cubicBezTo>
                      <a:cubicBezTo>
                        <a:pt x="206749" y="445110"/>
                        <a:pt x="177956" y="450864"/>
                        <a:pt x="149588" y="458333"/>
                      </a:cubicBezTo>
                      <a:cubicBezTo>
                        <a:pt x="122933" y="464803"/>
                        <a:pt x="96420" y="471836"/>
                        <a:pt x="70047" y="478728"/>
                      </a:cubicBezTo>
                      <a:cubicBezTo>
                        <a:pt x="70189" y="477591"/>
                        <a:pt x="70400" y="476463"/>
                        <a:pt x="70680" y="475352"/>
                      </a:cubicBezTo>
                      <a:cubicBezTo>
                        <a:pt x="72315" y="468843"/>
                        <a:pt x="74454" y="462470"/>
                        <a:pt x="77080" y="456293"/>
                      </a:cubicBezTo>
                      <a:cubicBezTo>
                        <a:pt x="82499" y="443318"/>
                        <a:pt x="88699" y="430683"/>
                        <a:pt x="95646" y="418457"/>
                      </a:cubicBezTo>
                      <a:cubicBezTo>
                        <a:pt x="124156" y="368913"/>
                        <a:pt x="157946" y="322603"/>
                        <a:pt x="196426" y="280333"/>
                      </a:cubicBezTo>
                      <a:cubicBezTo>
                        <a:pt x="234740" y="237852"/>
                        <a:pt x="277142" y="199244"/>
                        <a:pt x="323017" y="165066"/>
                      </a:cubicBezTo>
                      <a:cubicBezTo>
                        <a:pt x="403956" y="103447"/>
                        <a:pt x="497139" y="59853"/>
                        <a:pt x="596312" y="37211"/>
                      </a:cubicBezTo>
                      <a:cubicBezTo>
                        <a:pt x="589279" y="45791"/>
                        <a:pt x="582247" y="54301"/>
                        <a:pt x="574722" y="62810"/>
                      </a:cubicBezTo>
                      <a:cubicBezTo>
                        <a:pt x="558968" y="80744"/>
                        <a:pt x="542722" y="98537"/>
                        <a:pt x="526898" y="117314"/>
                      </a:cubicBezTo>
                      <a:cubicBezTo>
                        <a:pt x="518527" y="126840"/>
                        <a:pt x="510686" y="136818"/>
                        <a:pt x="503409" y="147203"/>
                      </a:cubicBezTo>
                      <a:cubicBezTo>
                        <a:pt x="499247" y="153257"/>
                        <a:pt x="495846" y="159800"/>
                        <a:pt x="493281" y="166684"/>
                      </a:cubicBezTo>
                      <a:cubicBezTo>
                        <a:pt x="491181" y="172407"/>
                        <a:pt x="490838" y="178628"/>
                        <a:pt x="492297" y="184547"/>
                      </a:cubicBezTo>
                      <a:cubicBezTo>
                        <a:pt x="493406" y="188981"/>
                        <a:pt x="495863" y="192962"/>
                        <a:pt x="499330" y="195940"/>
                      </a:cubicBezTo>
                      <a:cubicBezTo>
                        <a:pt x="502167" y="198301"/>
                        <a:pt x="505476" y="200027"/>
                        <a:pt x="509035" y="201004"/>
                      </a:cubicBezTo>
                      <a:cubicBezTo>
                        <a:pt x="513622" y="202196"/>
                        <a:pt x="518371" y="202648"/>
                        <a:pt x="523101" y="202340"/>
                      </a:cubicBezTo>
                      <a:cubicBezTo>
                        <a:pt x="526733" y="202178"/>
                        <a:pt x="530351" y="201778"/>
                        <a:pt x="533931" y="201145"/>
                      </a:cubicBezTo>
                      <a:cubicBezTo>
                        <a:pt x="536744" y="200652"/>
                        <a:pt x="539417" y="200090"/>
                        <a:pt x="542089" y="199457"/>
                      </a:cubicBezTo>
                      <a:cubicBezTo>
                        <a:pt x="539417" y="202551"/>
                        <a:pt x="536674" y="205646"/>
                        <a:pt x="534002" y="208599"/>
                      </a:cubicBezTo>
                      <a:lnTo>
                        <a:pt x="509457" y="234972"/>
                      </a:lnTo>
                      <a:cubicBezTo>
                        <a:pt x="501229" y="243974"/>
                        <a:pt x="492930" y="252906"/>
                        <a:pt x="484842" y="263103"/>
                      </a:cubicBezTo>
                      <a:cubicBezTo>
                        <a:pt x="482803" y="265776"/>
                        <a:pt x="480833" y="268378"/>
                        <a:pt x="478864" y="271402"/>
                      </a:cubicBezTo>
                      <a:cubicBezTo>
                        <a:pt x="476475" y="274804"/>
                        <a:pt x="474470" y="278460"/>
                        <a:pt x="472886" y="282303"/>
                      </a:cubicBezTo>
                      <a:lnTo>
                        <a:pt x="472183" y="284131"/>
                      </a:lnTo>
                      <a:lnTo>
                        <a:pt x="471550" y="286593"/>
                      </a:lnTo>
                      <a:cubicBezTo>
                        <a:pt x="471293" y="287464"/>
                        <a:pt x="471128" y="288360"/>
                        <a:pt x="471058" y="289265"/>
                      </a:cubicBezTo>
                      <a:cubicBezTo>
                        <a:pt x="470988" y="290483"/>
                        <a:pt x="470988" y="291704"/>
                        <a:pt x="471058" y="292922"/>
                      </a:cubicBezTo>
                      <a:cubicBezTo>
                        <a:pt x="471135" y="294489"/>
                        <a:pt x="471371" y="296044"/>
                        <a:pt x="471761" y="297564"/>
                      </a:cubicBezTo>
                      <a:cubicBezTo>
                        <a:pt x="472171" y="299360"/>
                        <a:pt x="472884" y="301072"/>
                        <a:pt x="473871" y="302628"/>
                      </a:cubicBezTo>
                      <a:cubicBezTo>
                        <a:pt x="474922" y="304339"/>
                        <a:pt x="476199" y="305900"/>
                        <a:pt x="477669" y="307269"/>
                      </a:cubicBezTo>
                      <a:cubicBezTo>
                        <a:pt x="478968" y="308304"/>
                        <a:pt x="480357" y="309222"/>
                        <a:pt x="481818" y="310012"/>
                      </a:cubicBezTo>
                      <a:cubicBezTo>
                        <a:pt x="482950" y="310647"/>
                        <a:pt x="484154" y="311143"/>
                        <a:pt x="485405" y="311489"/>
                      </a:cubicBezTo>
                      <a:lnTo>
                        <a:pt x="488640" y="312262"/>
                      </a:lnTo>
                      <a:cubicBezTo>
                        <a:pt x="490202" y="312477"/>
                        <a:pt x="491775" y="312594"/>
                        <a:pt x="493352" y="312614"/>
                      </a:cubicBezTo>
                      <a:cubicBezTo>
                        <a:pt x="495707" y="312595"/>
                        <a:pt x="498057" y="312407"/>
                        <a:pt x="500385" y="312051"/>
                      </a:cubicBezTo>
                      <a:cubicBezTo>
                        <a:pt x="507289" y="310843"/>
                        <a:pt x="514069" y="309007"/>
                        <a:pt x="520639" y="306566"/>
                      </a:cubicBezTo>
                      <a:cubicBezTo>
                        <a:pt x="526687" y="304386"/>
                        <a:pt x="532595" y="302135"/>
                        <a:pt x="538291" y="299533"/>
                      </a:cubicBezTo>
                      <a:cubicBezTo>
                        <a:pt x="549755" y="294751"/>
                        <a:pt x="560867" y="289617"/>
                        <a:pt x="571908" y="284342"/>
                      </a:cubicBezTo>
                      <a:cubicBezTo>
                        <a:pt x="593429" y="273981"/>
                        <a:pt x="614527" y="263267"/>
                        <a:pt x="635204" y="252203"/>
                      </a:cubicBezTo>
                      <a:cubicBezTo>
                        <a:pt x="634641" y="254172"/>
                        <a:pt x="634149" y="256141"/>
                        <a:pt x="633656" y="258321"/>
                      </a:cubicBezTo>
                      <a:cubicBezTo>
                        <a:pt x="632773" y="261983"/>
                        <a:pt x="632324" y="265736"/>
                        <a:pt x="632320" y="269503"/>
                      </a:cubicBezTo>
                      <a:cubicBezTo>
                        <a:pt x="632373" y="273615"/>
                        <a:pt x="633566" y="277633"/>
                        <a:pt x="635766" y="281107"/>
                      </a:cubicBezTo>
                      <a:cubicBezTo>
                        <a:pt x="637669" y="284127"/>
                        <a:pt x="640371" y="286561"/>
                        <a:pt x="643572" y="288140"/>
                      </a:cubicBezTo>
                      <a:cubicBezTo>
                        <a:pt x="646060" y="289227"/>
                        <a:pt x="648735" y="289824"/>
                        <a:pt x="651449" y="289898"/>
                      </a:cubicBezTo>
                      <a:cubicBezTo>
                        <a:pt x="654458" y="289970"/>
                        <a:pt x="657457" y="289518"/>
                        <a:pt x="660311" y="288562"/>
                      </a:cubicBezTo>
                      <a:cubicBezTo>
                        <a:pt x="662131" y="287934"/>
                        <a:pt x="663916" y="287207"/>
                        <a:pt x="665656" y="286382"/>
                      </a:cubicBezTo>
                      <a:cubicBezTo>
                        <a:pt x="668431" y="285029"/>
                        <a:pt x="671131" y="283527"/>
                        <a:pt x="673743" y="281881"/>
                      </a:cubicBezTo>
                      <a:cubicBezTo>
                        <a:pt x="682642" y="276110"/>
                        <a:pt x="691190" y="269816"/>
                        <a:pt x="699343" y="263033"/>
                      </a:cubicBezTo>
                      <a:cubicBezTo>
                        <a:pt x="715237" y="250093"/>
                        <a:pt x="730287" y="236660"/>
                        <a:pt x="745127" y="223157"/>
                      </a:cubicBezTo>
                      <a:cubicBezTo>
                        <a:pt x="759966" y="209654"/>
                        <a:pt x="773891" y="196644"/>
                        <a:pt x="788027" y="183211"/>
                      </a:cubicBezTo>
                      <a:cubicBezTo>
                        <a:pt x="792154" y="180270"/>
                        <a:pt x="797032" y="178562"/>
                        <a:pt x="802092" y="178288"/>
                      </a:cubicBezTo>
                      <a:cubicBezTo>
                        <a:pt x="806912" y="178643"/>
                        <a:pt x="811402" y="180864"/>
                        <a:pt x="814611" y="184477"/>
                      </a:cubicBezTo>
                      <a:cubicBezTo>
                        <a:pt x="819294" y="189257"/>
                        <a:pt x="822976" y="194923"/>
                        <a:pt x="825441" y="201145"/>
                      </a:cubicBezTo>
                      <a:cubicBezTo>
                        <a:pt x="828457" y="208057"/>
                        <a:pt x="830812" y="215239"/>
                        <a:pt x="832474" y="222594"/>
                      </a:cubicBezTo>
                      <a:cubicBezTo>
                        <a:pt x="837907" y="254269"/>
                        <a:pt x="836177" y="286759"/>
                        <a:pt x="827411" y="317677"/>
                      </a:cubicBezTo>
                      <a:cubicBezTo>
                        <a:pt x="823142" y="333413"/>
                        <a:pt x="817591" y="348773"/>
                        <a:pt x="810813" y="363601"/>
                      </a:cubicBezTo>
                      <a:cubicBezTo>
                        <a:pt x="803791" y="378411"/>
                        <a:pt x="795681" y="392679"/>
                        <a:pt x="786550" y="406290"/>
                      </a:cubicBezTo>
                      <a:cubicBezTo>
                        <a:pt x="767791" y="433475"/>
                        <a:pt x="745273" y="457864"/>
                        <a:pt x="719668" y="478728"/>
                      </a:cubicBezTo>
                      <a:lnTo>
                        <a:pt x="719668" y="478728"/>
                      </a:lnTo>
                      <a:lnTo>
                        <a:pt x="718894" y="479431"/>
                      </a:lnTo>
                      <a:cubicBezTo>
                        <a:pt x="657568" y="539421"/>
                        <a:pt x="594413" y="598215"/>
                        <a:pt x="528164" y="652508"/>
                      </a:cubicBezTo>
                      <a:cubicBezTo>
                        <a:pt x="511496" y="666011"/>
                        <a:pt x="494618" y="679162"/>
                        <a:pt x="477387" y="691610"/>
                      </a:cubicBezTo>
                      <a:cubicBezTo>
                        <a:pt x="460595" y="704152"/>
                        <a:pt x="442761" y="715234"/>
                        <a:pt x="424079" y="724734"/>
                      </a:cubicBezTo>
                      <a:cubicBezTo>
                        <a:pt x="419678" y="726889"/>
                        <a:pt x="415116" y="728700"/>
                        <a:pt x="410435" y="730149"/>
                      </a:cubicBezTo>
                      <a:cubicBezTo>
                        <a:pt x="406594" y="731481"/>
                        <a:pt x="402543" y="732101"/>
                        <a:pt x="398479" y="731978"/>
                      </a:cubicBezTo>
                      <a:cubicBezTo>
                        <a:pt x="395455" y="731345"/>
                        <a:pt x="395174" y="731134"/>
                        <a:pt x="393908" y="728602"/>
                      </a:cubicBezTo>
                      <a:cubicBezTo>
                        <a:pt x="392764" y="724823"/>
                        <a:pt x="392428" y="720845"/>
                        <a:pt x="392923" y="716928"/>
                      </a:cubicBezTo>
                      <a:cubicBezTo>
                        <a:pt x="394136" y="706892"/>
                        <a:pt x="396495" y="697029"/>
                        <a:pt x="399956" y="687531"/>
                      </a:cubicBezTo>
                      <a:cubicBezTo>
                        <a:pt x="403191" y="677544"/>
                        <a:pt x="407340" y="668120"/>
                        <a:pt x="411138" y="657571"/>
                      </a:cubicBezTo>
                      <a:cubicBezTo>
                        <a:pt x="415171" y="647074"/>
                        <a:pt x="418392" y="636282"/>
                        <a:pt x="420773" y="625291"/>
                      </a:cubicBezTo>
                      <a:cubicBezTo>
                        <a:pt x="421372" y="622410"/>
                        <a:pt x="421818" y="619499"/>
                        <a:pt x="422109" y="616570"/>
                      </a:cubicBezTo>
                      <a:cubicBezTo>
                        <a:pt x="422538" y="613519"/>
                        <a:pt x="422679" y="610435"/>
                        <a:pt x="422531" y="607357"/>
                      </a:cubicBezTo>
                      <a:cubicBezTo>
                        <a:pt x="422477" y="603899"/>
                        <a:pt x="421933" y="600466"/>
                        <a:pt x="420914" y="597160"/>
                      </a:cubicBezTo>
                      <a:cubicBezTo>
                        <a:pt x="420234" y="595271"/>
                        <a:pt x="419362" y="593456"/>
                        <a:pt x="418312" y="591745"/>
                      </a:cubicBezTo>
                      <a:cubicBezTo>
                        <a:pt x="417057" y="589916"/>
                        <a:pt x="415541" y="588281"/>
                        <a:pt x="413811" y="586892"/>
                      </a:cubicBezTo>
                      <a:cubicBezTo>
                        <a:pt x="410433" y="584410"/>
                        <a:pt x="406394" y="582990"/>
                        <a:pt x="402206" y="582813"/>
                      </a:cubicBezTo>
                      <a:cubicBezTo>
                        <a:pt x="398804" y="582634"/>
                        <a:pt x="395394" y="582941"/>
                        <a:pt x="392079" y="583727"/>
                      </a:cubicBezTo>
                      <a:cubicBezTo>
                        <a:pt x="386275" y="585101"/>
                        <a:pt x="380639" y="587106"/>
                        <a:pt x="375271" y="589705"/>
                      </a:cubicBezTo>
                      <a:cubicBezTo>
                        <a:pt x="365303" y="594685"/>
                        <a:pt x="355692" y="600348"/>
                        <a:pt x="346507" y="606654"/>
                      </a:cubicBezTo>
                      <a:cubicBezTo>
                        <a:pt x="328362" y="619032"/>
                        <a:pt x="311343" y="632675"/>
                        <a:pt x="294745" y="646530"/>
                      </a:cubicBezTo>
                      <a:lnTo>
                        <a:pt x="282438" y="656868"/>
                      </a:lnTo>
                      <a:cubicBezTo>
                        <a:pt x="278218" y="659822"/>
                        <a:pt x="274209" y="662986"/>
                        <a:pt x="269568" y="665729"/>
                      </a:cubicBezTo>
                      <a:cubicBezTo>
                        <a:pt x="260706" y="671426"/>
                        <a:pt x="251353" y="676700"/>
                        <a:pt x="241929" y="681834"/>
                      </a:cubicBezTo>
                      <a:cubicBezTo>
                        <a:pt x="204030" y="702137"/>
                        <a:pt x="164924" y="720104"/>
                        <a:pt x="124832" y="735635"/>
                      </a:cubicBezTo>
                      <a:cubicBezTo>
                        <a:pt x="104718" y="743371"/>
                        <a:pt x="84464" y="750474"/>
                        <a:pt x="63788" y="756733"/>
                      </a:cubicBezTo>
                      <a:lnTo>
                        <a:pt x="48175" y="760742"/>
                      </a:lnTo>
                      <a:cubicBezTo>
                        <a:pt x="42970" y="762149"/>
                        <a:pt x="37625" y="762852"/>
                        <a:pt x="32351" y="763977"/>
                      </a:cubicBezTo>
                      <a:cubicBezTo>
                        <a:pt x="27073" y="764949"/>
                        <a:pt x="21742" y="765606"/>
                        <a:pt x="16386" y="765946"/>
                      </a:cubicBezTo>
                      <a:cubicBezTo>
                        <a:pt x="13721" y="766226"/>
                        <a:pt x="11034" y="766226"/>
                        <a:pt x="8369" y="765946"/>
                      </a:cubicBezTo>
                      <a:lnTo>
                        <a:pt x="211" y="765946"/>
                      </a:lnTo>
                      <a:lnTo>
                        <a:pt x="8228" y="766579"/>
                      </a:lnTo>
                      <a:cubicBezTo>
                        <a:pt x="10940" y="766859"/>
                        <a:pt x="13674" y="766859"/>
                        <a:pt x="16386" y="766579"/>
                      </a:cubicBezTo>
                      <a:cubicBezTo>
                        <a:pt x="21731" y="766087"/>
                        <a:pt x="27217" y="766227"/>
                        <a:pt x="32562" y="765243"/>
                      </a:cubicBezTo>
                      <a:cubicBezTo>
                        <a:pt x="37907" y="764258"/>
                        <a:pt x="43322" y="763836"/>
                        <a:pt x="48597" y="762641"/>
                      </a:cubicBezTo>
                      <a:lnTo>
                        <a:pt x="64420" y="759265"/>
                      </a:lnTo>
                      <a:cubicBezTo>
                        <a:pt x="85472" y="754061"/>
                        <a:pt x="106219" y="747872"/>
                        <a:pt x="126661" y="740698"/>
                      </a:cubicBezTo>
                      <a:cubicBezTo>
                        <a:pt x="167513" y="726339"/>
                        <a:pt x="207442" y="709476"/>
                        <a:pt x="246219" y="690203"/>
                      </a:cubicBezTo>
                      <a:cubicBezTo>
                        <a:pt x="255924" y="685351"/>
                        <a:pt x="265559" y="680287"/>
                        <a:pt x="274983" y="674661"/>
                      </a:cubicBezTo>
                      <a:cubicBezTo>
                        <a:pt x="279695" y="671988"/>
                        <a:pt x="284337" y="668683"/>
                        <a:pt x="289049" y="665518"/>
                      </a:cubicBezTo>
                      <a:lnTo>
                        <a:pt x="301848" y="655461"/>
                      </a:lnTo>
                      <a:cubicBezTo>
                        <a:pt x="318531" y="642122"/>
                        <a:pt x="335877" y="629635"/>
                        <a:pt x="353821" y="618047"/>
                      </a:cubicBezTo>
                      <a:cubicBezTo>
                        <a:pt x="362559" y="612347"/>
                        <a:pt x="371703" y="607293"/>
                        <a:pt x="381178" y="602927"/>
                      </a:cubicBezTo>
                      <a:cubicBezTo>
                        <a:pt x="385707" y="600967"/>
                        <a:pt x="390419" y="599459"/>
                        <a:pt x="395244" y="598426"/>
                      </a:cubicBezTo>
                      <a:cubicBezTo>
                        <a:pt x="398347" y="597490"/>
                        <a:pt x="401690" y="597766"/>
                        <a:pt x="404598" y="599199"/>
                      </a:cubicBezTo>
                      <a:cubicBezTo>
                        <a:pt x="406456" y="601701"/>
                        <a:pt x="407263" y="604831"/>
                        <a:pt x="406848" y="607920"/>
                      </a:cubicBezTo>
                      <a:cubicBezTo>
                        <a:pt x="406932" y="610275"/>
                        <a:pt x="406767" y="612632"/>
                        <a:pt x="406356" y="614952"/>
                      </a:cubicBezTo>
                      <a:cubicBezTo>
                        <a:pt x="406094" y="617328"/>
                        <a:pt x="405648" y="619679"/>
                        <a:pt x="405020" y="621985"/>
                      </a:cubicBezTo>
                      <a:cubicBezTo>
                        <a:pt x="402635" y="632042"/>
                        <a:pt x="399460" y="641895"/>
                        <a:pt x="395525" y="651452"/>
                      </a:cubicBezTo>
                      <a:cubicBezTo>
                        <a:pt x="391798" y="661088"/>
                        <a:pt x="387086" y="671355"/>
                        <a:pt x="383429" y="681834"/>
                      </a:cubicBezTo>
                      <a:cubicBezTo>
                        <a:pt x="379342" y="692584"/>
                        <a:pt x="376510" y="703770"/>
                        <a:pt x="374990" y="715169"/>
                      </a:cubicBezTo>
                      <a:cubicBezTo>
                        <a:pt x="374046" y="721972"/>
                        <a:pt x="374671" y="728900"/>
                        <a:pt x="376818" y="735424"/>
                      </a:cubicBezTo>
                      <a:cubicBezTo>
                        <a:pt x="377491" y="737433"/>
                        <a:pt x="378463" y="739330"/>
                        <a:pt x="379702" y="741050"/>
                      </a:cubicBezTo>
                      <a:cubicBezTo>
                        <a:pt x="380405" y="741965"/>
                        <a:pt x="381038" y="742879"/>
                        <a:pt x="381741" y="743723"/>
                      </a:cubicBezTo>
                      <a:lnTo>
                        <a:pt x="384413" y="746043"/>
                      </a:lnTo>
                      <a:cubicBezTo>
                        <a:pt x="387898" y="748659"/>
                        <a:pt x="391986" y="750352"/>
                        <a:pt x="396299" y="750966"/>
                      </a:cubicBezTo>
                      <a:cubicBezTo>
                        <a:pt x="403026" y="751644"/>
                        <a:pt x="409821" y="750950"/>
                        <a:pt x="416272" y="748927"/>
                      </a:cubicBezTo>
                      <a:cubicBezTo>
                        <a:pt x="421912" y="747260"/>
                        <a:pt x="427433" y="745215"/>
                        <a:pt x="432799" y="742808"/>
                      </a:cubicBezTo>
                      <a:cubicBezTo>
                        <a:pt x="452844" y="733232"/>
                        <a:pt x="472021" y="721937"/>
                        <a:pt x="490117" y="709051"/>
                      </a:cubicBezTo>
                      <a:cubicBezTo>
                        <a:pt x="508121" y="696673"/>
                        <a:pt x="525281" y="683522"/>
                        <a:pt x="542582" y="670090"/>
                      </a:cubicBezTo>
                      <a:cubicBezTo>
                        <a:pt x="610519" y="616219"/>
                        <a:pt x="674658" y="558479"/>
                        <a:pt x="737461" y="498982"/>
                      </a:cubicBezTo>
                      <a:cubicBezTo>
                        <a:pt x="765125" y="476731"/>
                        <a:pt x="789512" y="450688"/>
                        <a:pt x="809899" y="421622"/>
                      </a:cubicBezTo>
                      <a:cubicBezTo>
                        <a:pt x="820063" y="406893"/>
                        <a:pt x="829069" y="391398"/>
                        <a:pt x="836834" y="375276"/>
                      </a:cubicBezTo>
                      <a:cubicBezTo>
                        <a:pt x="844282" y="359094"/>
                        <a:pt x="850375" y="342322"/>
                        <a:pt x="855049" y="325132"/>
                      </a:cubicBezTo>
                      <a:cubicBezTo>
                        <a:pt x="865366" y="289913"/>
                        <a:pt x="867602" y="252820"/>
                        <a:pt x="861590" y="216617"/>
                      </a:cubicBezTo>
                      <a:close/>
                      <a:moveTo>
                        <a:pt x="64631" y="479783"/>
                      </a:moveTo>
                      <a:cubicBezTo>
                        <a:pt x="64139" y="479783"/>
                        <a:pt x="64631" y="479783"/>
                        <a:pt x="64631" y="479783"/>
                      </a:cubicBezTo>
                      <a:close/>
                      <a:moveTo>
                        <a:pt x="493563" y="281037"/>
                      </a:moveTo>
                      <a:lnTo>
                        <a:pt x="493563" y="281037"/>
                      </a:lnTo>
                      <a:close/>
                      <a:moveTo>
                        <a:pt x="651098" y="258954"/>
                      </a:moveTo>
                      <a:lnTo>
                        <a:pt x="651098" y="258954"/>
                      </a:lnTo>
                      <a:cubicBezTo>
                        <a:pt x="651098" y="258954"/>
                        <a:pt x="651098" y="259024"/>
                        <a:pt x="651098" y="258954"/>
                      </a:cubicBezTo>
                      <a:close/>
                    </a:path>
                  </a:pathLst>
                </a:custGeom>
                <a:solidFill>
                  <a:schemeClr val="bg1"/>
                </a:solidFill>
                <a:ln w="7021" cap="flat">
                  <a:noFill/>
                  <a:prstDash val="solid"/>
                  <a:miter/>
                </a:ln>
              </p:spPr>
              <p:txBody>
                <a:bodyPr rtlCol="0" anchor="ctr"/>
                <a:lstStyle/>
                <a:p>
                  <a:endParaRPr lang="en-US" dirty="0">
                    <a:latin typeface="Roboto" panose="02000000000000000000" pitchFamily="2" charset="0"/>
                  </a:endParaRPr>
                </a:p>
              </p:txBody>
            </p:sp>
          </p:grpSp>
          <p:sp>
            <p:nvSpPr>
              <p:cNvPr id="12" name="Freeform 11">
                <a:extLst>
                  <a:ext uri="{FF2B5EF4-FFF2-40B4-BE49-F238E27FC236}">
                    <a16:creationId xmlns:a16="http://schemas.microsoft.com/office/drawing/2014/main" id="{830E1108-DA33-0B41-BDE7-7B72898FFF04}"/>
                  </a:ext>
                </a:extLst>
              </p:cNvPr>
              <p:cNvSpPr/>
              <p:nvPr/>
            </p:nvSpPr>
            <p:spPr>
              <a:xfrm rot="20975876">
                <a:off x="2374423" y="4501107"/>
                <a:ext cx="458319" cy="479149"/>
              </a:xfrm>
              <a:custGeom>
                <a:avLst/>
                <a:gdLst>
                  <a:gd name="connsiteX0" fmla="*/ 313510 w 309443"/>
                  <a:gd name="connsiteY0" fmla="*/ 326602 h 323507"/>
                  <a:gd name="connsiteX1" fmla="*/ 3012 w 309443"/>
                  <a:gd name="connsiteY1" fmla="*/ 0 h 323507"/>
                  <a:gd name="connsiteX2" fmla="*/ 313510 w 309443"/>
                  <a:gd name="connsiteY2" fmla="*/ 326602 h 323507"/>
                </a:gdLst>
                <a:ahLst/>
                <a:cxnLst>
                  <a:cxn ang="0">
                    <a:pos x="connsiteX0" y="connsiteY0"/>
                  </a:cxn>
                  <a:cxn ang="0">
                    <a:pos x="connsiteX1" y="connsiteY1"/>
                  </a:cxn>
                  <a:cxn ang="0">
                    <a:pos x="connsiteX2" y="connsiteY2"/>
                  </a:cxn>
                </a:cxnLst>
                <a:rect l="l" t="t" r="r" b="b"/>
                <a:pathLst>
                  <a:path w="309443" h="323507">
                    <a:moveTo>
                      <a:pt x="313510" y="326602"/>
                    </a:moveTo>
                    <a:cubicBezTo>
                      <a:pt x="313510" y="326602"/>
                      <a:pt x="-35809" y="310426"/>
                      <a:pt x="3012" y="0"/>
                    </a:cubicBezTo>
                    <a:cubicBezTo>
                      <a:pt x="321598" y="318514"/>
                      <a:pt x="313510" y="326602"/>
                      <a:pt x="313510" y="326602"/>
                    </a:cubicBezTo>
                    <a:close/>
                  </a:path>
                </a:pathLst>
              </a:custGeom>
              <a:gradFill flip="none" rotWithShape="1">
                <a:gsLst>
                  <a:gs pos="0">
                    <a:schemeClr val="accent1"/>
                  </a:gs>
                  <a:gs pos="76000">
                    <a:schemeClr val="accent3"/>
                  </a:gs>
                </a:gsLst>
                <a:path path="circle">
                  <a:fillToRect t="100000" r="100000"/>
                </a:path>
                <a:tileRect l="-100000" b="-100000"/>
              </a:gradFill>
              <a:ln w="1905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DF662B09-32AB-3940-A8D9-F1378C0E781E}"/>
                  </a:ext>
                </a:extLst>
              </p:cNvPr>
              <p:cNvSpPr/>
              <p:nvPr/>
            </p:nvSpPr>
            <p:spPr>
              <a:xfrm rot="20975876">
                <a:off x="2280114" y="4247334"/>
                <a:ext cx="791644" cy="791636"/>
              </a:xfrm>
              <a:custGeom>
                <a:avLst/>
                <a:gdLst>
                  <a:gd name="connsiteX0" fmla="*/ 530862 w 534493"/>
                  <a:gd name="connsiteY0" fmla="*/ 478245 h 534490"/>
                  <a:gd name="connsiteX1" fmla="*/ 535835 w 534493"/>
                  <a:gd name="connsiteY1" fmla="*/ 483218 h 534490"/>
                  <a:gd name="connsiteX2" fmla="*/ 483222 w 534493"/>
                  <a:gd name="connsiteY2" fmla="*/ 535832 h 534490"/>
                  <a:gd name="connsiteX3" fmla="*/ 478249 w 534493"/>
                  <a:gd name="connsiteY3" fmla="*/ 530859 h 534490"/>
                  <a:gd name="connsiteX4" fmla="*/ 4973 w 534493"/>
                  <a:gd name="connsiteY4" fmla="*/ 57586 h 534490"/>
                  <a:gd name="connsiteX5" fmla="*/ 57587 w 534493"/>
                  <a:gd name="connsiteY5" fmla="*/ 4973 h 534490"/>
                  <a:gd name="connsiteX6" fmla="*/ 52614 w 534493"/>
                  <a:gd name="connsiteY6" fmla="*/ 0 h 534490"/>
                  <a:gd name="connsiteX7" fmla="*/ 57587 w 534493"/>
                  <a:gd name="connsiteY7" fmla="*/ 4973 h 53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493" h="534490">
                    <a:moveTo>
                      <a:pt x="530862" y="478245"/>
                    </a:moveTo>
                    <a:cubicBezTo>
                      <a:pt x="533609" y="480992"/>
                      <a:pt x="535835" y="483218"/>
                      <a:pt x="535835" y="483218"/>
                    </a:cubicBezTo>
                    <a:lnTo>
                      <a:pt x="483222" y="535832"/>
                    </a:lnTo>
                    <a:cubicBezTo>
                      <a:pt x="483222" y="535832"/>
                      <a:pt x="480995" y="533605"/>
                      <a:pt x="478249" y="530859"/>
                    </a:cubicBezTo>
                    <a:lnTo>
                      <a:pt x="4973" y="57586"/>
                    </a:lnTo>
                    <a:lnTo>
                      <a:pt x="57587" y="4973"/>
                    </a:lnTo>
                    <a:cubicBezTo>
                      <a:pt x="54840" y="2226"/>
                      <a:pt x="52614" y="0"/>
                      <a:pt x="52614" y="0"/>
                    </a:cubicBezTo>
                    <a:cubicBezTo>
                      <a:pt x="52614" y="0"/>
                      <a:pt x="54840" y="2226"/>
                      <a:pt x="57587" y="4973"/>
                    </a:cubicBezTo>
                    <a:close/>
                  </a:path>
                </a:pathLst>
              </a:custGeom>
              <a:gradFill flip="none" rotWithShape="1">
                <a:gsLst>
                  <a:gs pos="0">
                    <a:schemeClr val="accent1"/>
                  </a:gs>
                  <a:gs pos="76000">
                    <a:schemeClr val="accent3"/>
                  </a:gs>
                </a:gsLst>
                <a:path path="circle">
                  <a:fillToRect t="100000" r="100000"/>
                </a:path>
                <a:tileRect l="-100000" b="-100000"/>
              </a:gradFill>
              <a:ln w="1905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543F2E59-4005-0B42-8152-6EFD2DCC1667}"/>
                  </a:ext>
                </a:extLst>
              </p:cNvPr>
              <p:cNvSpPr/>
              <p:nvPr/>
            </p:nvSpPr>
            <p:spPr>
              <a:xfrm rot="20975876">
                <a:off x="2374466" y="4110661"/>
                <a:ext cx="791644" cy="791636"/>
              </a:xfrm>
              <a:custGeom>
                <a:avLst/>
                <a:gdLst>
                  <a:gd name="connsiteX0" fmla="*/ 530862 w 534493"/>
                  <a:gd name="connsiteY0" fmla="*/ 478246 h 534490"/>
                  <a:gd name="connsiteX1" fmla="*/ 535835 w 534493"/>
                  <a:gd name="connsiteY1" fmla="*/ 483218 h 534490"/>
                  <a:gd name="connsiteX2" fmla="*/ 483222 w 534493"/>
                  <a:gd name="connsiteY2" fmla="*/ 535832 h 534490"/>
                  <a:gd name="connsiteX3" fmla="*/ 478249 w 534493"/>
                  <a:gd name="connsiteY3" fmla="*/ 530859 h 534490"/>
                  <a:gd name="connsiteX4" fmla="*/ 4973 w 534493"/>
                  <a:gd name="connsiteY4" fmla="*/ 57586 h 534490"/>
                  <a:gd name="connsiteX5" fmla="*/ 57587 w 534493"/>
                  <a:gd name="connsiteY5" fmla="*/ 4973 h 534490"/>
                  <a:gd name="connsiteX6" fmla="*/ 52614 w 534493"/>
                  <a:gd name="connsiteY6" fmla="*/ 0 h 534490"/>
                  <a:gd name="connsiteX7" fmla="*/ 57587 w 534493"/>
                  <a:gd name="connsiteY7" fmla="*/ 4973 h 53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493" h="534490">
                    <a:moveTo>
                      <a:pt x="530862" y="478246"/>
                    </a:moveTo>
                    <a:cubicBezTo>
                      <a:pt x="533609" y="480992"/>
                      <a:pt x="535835" y="483218"/>
                      <a:pt x="535835" y="483218"/>
                    </a:cubicBezTo>
                    <a:lnTo>
                      <a:pt x="483222" y="535832"/>
                    </a:lnTo>
                    <a:cubicBezTo>
                      <a:pt x="483222" y="535832"/>
                      <a:pt x="480995" y="533605"/>
                      <a:pt x="478249" y="530859"/>
                    </a:cubicBezTo>
                    <a:lnTo>
                      <a:pt x="4973" y="57586"/>
                    </a:lnTo>
                    <a:lnTo>
                      <a:pt x="57587" y="4973"/>
                    </a:lnTo>
                    <a:cubicBezTo>
                      <a:pt x="54840" y="2227"/>
                      <a:pt x="52614" y="0"/>
                      <a:pt x="52614" y="0"/>
                    </a:cubicBezTo>
                    <a:cubicBezTo>
                      <a:pt x="52614" y="0"/>
                      <a:pt x="54840" y="2227"/>
                      <a:pt x="57587" y="4973"/>
                    </a:cubicBezTo>
                    <a:close/>
                  </a:path>
                </a:pathLst>
              </a:custGeom>
              <a:gradFill flip="none" rotWithShape="1">
                <a:gsLst>
                  <a:gs pos="0">
                    <a:schemeClr val="accent1"/>
                  </a:gs>
                  <a:gs pos="76000">
                    <a:schemeClr val="accent3"/>
                  </a:gs>
                </a:gsLst>
                <a:path path="circle">
                  <a:fillToRect t="100000" r="100000"/>
                </a:path>
                <a:tileRect l="-100000" b="-100000"/>
              </a:gradFill>
              <a:ln w="1905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4A5FE8F7-41FE-A948-A2D3-52FC1A808C25}"/>
                  </a:ext>
                </a:extLst>
              </p:cNvPr>
              <p:cNvSpPr/>
              <p:nvPr/>
            </p:nvSpPr>
            <p:spPr>
              <a:xfrm rot="20975876">
                <a:off x="2468733" y="3974110"/>
                <a:ext cx="791644" cy="791636"/>
              </a:xfrm>
              <a:custGeom>
                <a:avLst/>
                <a:gdLst>
                  <a:gd name="connsiteX0" fmla="*/ 530863 w 534493"/>
                  <a:gd name="connsiteY0" fmla="*/ 478245 h 534490"/>
                  <a:gd name="connsiteX1" fmla="*/ 535835 w 534493"/>
                  <a:gd name="connsiteY1" fmla="*/ 483218 h 534490"/>
                  <a:gd name="connsiteX2" fmla="*/ 483222 w 534493"/>
                  <a:gd name="connsiteY2" fmla="*/ 535832 h 534490"/>
                  <a:gd name="connsiteX3" fmla="*/ 478249 w 534493"/>
                  <a:gd name="connsiteY3" fmla="*/ 530859 h 534490"/>
                  <a:gd name="connsiteX4" fmla="*/ 4973 w 534493"/>
                  <a:gd name="connsiteY4" fmla="*/ 57586 h 534490"/>
                  <a:gd name="connsiteX5" fmla="*/ 57587 w 534493"/>
                  <a:gd name="connsiteY5" fmla="*/ 4973 h 534490"/>
                  <a:gd name="connsiteX6" fmla="*/ 52614 w 534493"/>
                  <a:gd name="connsiteY6" fmla="*/ 0 h 534490"/>
                  <a:gd name="connsiteX7" fmla="*/ 57587 w 534493"/>
                  <a:gd name="connsiteY7" fmla="*/ 4973 h 53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493" h="534490">
                    <a:moveTo>
                      <a:pt x="530863" y="478245"/>
                    </a:moveTo>
                    <a:cubicBezTo>
                      <a:pt x="533609" y="480992"/>
                      <a:pt x="535835" y="483218"/>
                      <a:pt x="535835" y="483218"/>
                    </a:cubicBezTo>
                    <a:lnTo>
                      <a:pt x="483222" y="535832"/>
                    </a:lnTo>
                    <a:cubicBezTo>
                      <a:pt x="483222" y="535832"/>
                      <a:pt x="480995" y="533605"/>
                      <a:pt x="478249" y="530859"/>
                    </a:cubicBezTo>
                    <a:lnTo>
                      <a:pt x="4973" y="57586"/>
                    </a:lnTo>
                    <a:lnTo>
                      <a:pt x="57587" y="4973"/>
                    </a:lnTo>
                    <a:cubicBezTo>
                      <a:pt x="54840" y="2226"/>
                      <a:pt x="52614" y="0"/>
                      <a:pt x="52614" y="0"/>
                    </a:cubicBezTo>
                    <a:cubicBezTo>
                      <a:pt x="52614" y="0"/>
                      <a:pt x="54840" y="2226"/>
                      <a:pt x="57587" y="4973"/>
                    </a:cubicBezTo>
                    <a:close/>
                  </a:path>
                </a:pathLst>
              </a:custGeom>
              <a:gradFill flip="none" rotWithShape="1">
                <a:gsLst>
                  <a:gs pos="0">
                    <a:schemeClr val="accent1"/>
                  </a:gs>
                  <a:gs pos="76000">
                    <a:schemeClr val="accent3"/>
                  </a:gs>
                </a:gsLst>
                <a:path path="circle">
                  <a:fillToRect t="100000" r="100000"/>
                </a:path>
                <a:tileRect l="-100000" b="-100000"/>
              </a:gradFill>
              <a:ln w="1905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AE4F4D77-C31F-9C4F-8D4B-993010B2A875}"/>
                  </a:ext>
                </a:extLst>
              </p:cNvPr>
              <p:cNvSpPr/>
              <p:nvPr/>
            </p:nvSpPr>
            <p:spPr>
              <a:xfrm rot="20975876">
                <a:off x="2673066" y="3066874"/>
                <a:ext cx="1385373" cy="1239536"/>
              </a:xfrm>
              <a:custGeom>
                <a:avLst/>
                <a:gdLst>
                  <a:gd name="connsiteX0" fmla="*/ 937263 w 935364"/>
                  <a:gd name="connsiteY0" fmla="*/ 337623 h 836899"/>
                  <a:gd name="connsiteX1" fmla="*/ 933184 w 935364"/>
                  <a:gd name="connsiteY1" fmla="*/ 322994 h 836899"/>
                  <a:gd name="connsiteX2" fmla="*/ 921650 w 935364"/>
                  <a:gd name="connsiteY2" fmla="*/ 306889 h 836899"/>
                  <a:gd name="connsiteX3" fmla="*/ 887822 w 935364"/>
                  <a:gd name="connsiteY3" fmla="*/ 297114 h 836899"/>
                  <a:gd name="connsiteX4" fmla="*/ 834373 w 935364"/>
                  <a:gd name="connsiteY4" fmla="*/ 311742 h 836899"/>
                  <a:gd name="connsiteX5" fmla="*/ 700328 w 935364"/>
                  <a:gd name="connsiteY5" fmla="*/ 396698 h 836899"/>
                  <a:gd name="connsiteX6" fmla="*/ 690622 w 935364"/>
                  <a:gd name="connsiteY6" fmla="*/ 382632 h 836899"/>
                  <a:gd name="connsiteX7" fmla="*/ 683238 w 935364"/>
                  <a:gd name="connsiteY7" fmla="*/ 361534 h 836899"/>
                  <a:gd name="connsiteX8" fmla="*/ 678737 w 935364"/>
                  <a:gd name="connsiteY8" fmla="*/ 317790 h 836899"/>
                  <a:gd name="connsiteX9" fmla="*/ 765662 w 935364"/>
                  <a:gd name="connsiteY9" fmla="*/ 303162 h 836899"/>
                  <a:gd name="connsiteX10" fmla="*/ 812360 w 935364"/>
                  <a:gd name="connsiteY10" fmla="*/ 274398 h 836899"/>
                  <a:gd name="connsiteX11" fmla="*/ 831841 w 935364"/>
                  <a:gd name="connsiteY11" fmla="*/ 219121 h 836899"/>
                  <a:gd name="connsiteX12" fmla="*/ 806945 w 935364"/>
                  <a:gd name="connsiteY12" fmla="*/ 168766 h 836899"/>
                  <a:gd name="connsiteX13" fmla="*/ 756520 w 935364"/>
                  <a:gd name="connsiteY13" fmla="*/ 138595 h 836899"/>
                  <a:gd name="connsiteX14" fmla="*/ 704055 w 935364"/>
                  <a:gd name="connsiteY14" fmla="*/ 166023 h 836899"/>
                  <a:gd name="connsiteX15" fmla="*/ 675220 w 935364"/>
                  <a:gd name="connsiteY15" fmla="*/ 211947 h 836899"/>
                  <a:gd name="connsiteX16" fmla="*/ 652856 w 935364"/>
                  <a:gd name="connsiteY16" fmla="*/ 295215 h 836899"/>
                  <a:gd name="connsiteX17" fmla="*/ 616285 w 935364"/>
                  <a:gd name="connsiteY17" fmla="*/ 288182 h 836899"/>
                  <a:gd name="connsiteX18" fmla="*/ 578590 w 935364"/>
                  <a:gd name="connsiteY18" fmla="*/ 264904 h 836899"/>
                  <a:gd name="connsiteX19" fmla="*/ 563399 w 935364"/>
                  <a:gd name="connsiteY19" fmla="*/ 243805 h 836899"/>
                  <a:gd name="connsiteX20" fmla="*/ 586537 w 935364"/>
                  <a:gd name="connsiteY20" fmla="*/ 224747 h 836899"/>
                  <a:gd name="connsiteX21" fmla="*/ 656865 w 935364"/>
                  <a:gd name="connsiteY21" fmla="*/ 150410 h 836899"/>
                  <a:gd name="connsiteX22" fmla="*/ 680565 w 935364"/>
                  <a:gd name="connsiteY22" fmla="*/ 103361 h 836899"/>
                  <a:gd name="connsiteX23" fmla="*/ 675361 w 935364"/>
                  <a:gd name="connsiteY23" fmla="*/ 48857 h 836899"/>
                  <a:gd name="connsiteX24" fmla="*/ 634711 w 935364"/>
                  <a:gd name="connsiteY24" fmla="*/ 13131 h 836899"/>
                  <a:gd name="connsiteX25" fmla="*/ 581965 w 935364"/>
                  <a:gd name="connsiteY25" fmla="*/ 50 h 836899"/>
                  <a:gd name="connsiteX26" fmla="*/ 534494 w 935364"/>
                  <a:gd name="connsiteY26" fmla="*/ 29236 h 836899"/>
                  <a:gd name="connsiteX27" fmla="*/ 515857 w 935364"/>
                  <a:gd name="connsiteY27" fmla="*/ 79590 h 836899"/>
                  <a:gd name="connsiteX28" fmla="*/ 519725 w 935364"/>
                  <a:gd name="connsiteY28" fmla="*/ 183253 h 836899"/>
                  <a:gd name="connsiteX29" fmla="*/ 541878 w 935364"/>
                  <a:gd name="connsiteY29" fmla="*/ 245704 h 836899"/>
                  <a:gd name="connsiteX30" fmla="*/ 500244 w 935364"/>
                  <a:gd name="connsiteY30" fmla="*/ 277985 h 836899"/>
                  <a:gd name="connsiteX31" fmla="*/ 332441 w 935364"/>
                  <a:gd name="connsiteY31" fmla="*/ 388680 h 836899"/>
                  <a:gd name="connsiteX32" fmla="*/ 156621 w 935364"/>
                  <a:gd name="connsiteY32" fmla="*/ 486155 h 836899"/>
                  <a:gd name="connsiteX33" fmla="*/ 0 w 935364"/>
                  <a:gd name="connsiteY33" fmla="*/ 558100 h 836899"/>
                  <a:gd name="connsiteX34" fmla="*/ 2743 w 935364"/>
                  <a:gd name="connsiteY34" fmla="*/ 560632 h 836899"/>
                  <a:gd name="connsiteX35" fmla="*/ 159363 w 935364"/>
                  <a:gd name="connsiteY35" fmla="*/ 491359 h 836899"/>
                  <a:gd name="connsiteX36" fmla="*/ 336590 w 935364"/>
                  <a:gd name="connsiteY36" fmla="*/ 396346 h 836899"/>
                  <a:gd name="connsiteX37" fmla="*/ 506784 w 935364"/>
                  <a:gd name="connsiteY37" fmla="*/ 287409 h 836899"/>
                  <a:gd name="connsiteX38" fmla="*/ 547856 w 935364"/>
                  <a:gd name="connsiteY38" fmla="*/ 256675 h 836899"/>
                  <a:gd name="connsiteX39" fmla="*/ 563821 w 935364"/>
                  <a:gd name="connsiteY39" fmla="*/ 278266 h 836899"/>
                  <a:gd name="connsiteX40" fmla="*/ 584919 w 935364"/>
                  <a:gd name="connsiteY40" fmla="*/ 296340 h 836899"/>
                  <a:gd name="connsiteX41" fmla="*/ 610237 w 935364"/>
                  <a:gd name="connsiteY41" fmla="*/ 307663 h 836899"/>
                  <a:gd name="connsiteX42" fmla="*/ 651238 w 935364"/>
                  <a:gd name="connsiteY42" fmla="*/ 316173 h 836899"/>
                  <a:gd name="connsiteX43" fmla="*/ 655950 w 935364"/>
                  <a:gd name="connsiteY43" fmla="*/ 368145 h 836899"/>
                  <a:gd name="connsiteX44" fmla="*/ 664882 w 935364"/>
                  <a:gd name="connsiteY44" fmla="*/ 394799 h 836899"/>
                  <a:gd name="connsiteX45" fmla="*/ 677893 w 935364"/>
                  <a:gd name="connsiteY45" fmla="*/ 414631 h 836899"/>
                  <a:gd name="connsiteX46" fmla="*/ 664320 w 935364"/>
                  <a:gd name="connsiteY46" fmla="*/ 425743 h 836899"/>
                  <a:gd name="connsiteX47" fmla="*/ 516630 w 935364"/>
                  <a:gd name="connsiteY47" fmla="*/ 564570 h 836899"/>
                  <a:gd name="connsiteX48" fmla="*/ 306701 w 935364"/>
                  <a:gd name="connsiteY48" fmla="*/ 839410 h 836899"/>
                  <a:gd name="connsiteX49" fmla="*/ 311202 w 935364"/>
                  <a:gd name="connsiteY49" fmla="*/ 843490 h 836899"/>
                  <a:gd name="connsiteX50" fmla="*/ 396791 w 935364"/>
                  <a:gd name="connsiteY50" fmla="*/ 727590 h 836899"/>
                  <a:gd name="connsiteX51" fmla="*/ 530837 w 935364"/>
                  <a:gd name="connsiteY51" fmla="*/ 578776 h 836899"/>
                  <a:gd name="connsiteX52" fmla="*/ 679862 w 935364"/>
                  <a:gd name="connsiteY52" fmla="*/ 445154 h 836899"/>
                  <a:gd name="connsiteX53" fmla="*/ 696389 w 935364"/>
                  <a:gd name="connsiteY53" fmla="*/ 432143 h 836899"/>
                  <a:gd name="connsiteX54" fmla="*/ 729022 w 935364"/>
                  <a:gd name="connsiteY54" fmla="*/ 449232 h 836899"/>
                  <a:gd name="connsiteX55" fmla="*/ 782541 w 935364"/>
                  <a:gd name="connsiteY55" fmla="*/ 459922 h 836899"/>
                  <a:gd name="connsiteX56" fmla="*/ 888033 w 935364"/>
                  <a:gd name="connsiteY56" fmla="*/ 437347 h 836899"/>
                  <a:gd name="connsiteX57" fmla="*/ 929246 w 935364"/>
                  <a:gd name="connsiteY57" fmla="*/ 396557 h 836899"/>
                  <a:gd name="connsiteX58" fmla="*/ 937263 w 935364"/>
                  <a:gd name="connsiteY58" fmla="*/ 337622 h 836899"/>
                  <a:gd name="connsiteX59" fmla="*/ 699202 w 935364"/>
                  <a:gd name="connsiteY59" fmla="*/ 222426 h 836899"/>
                  <a:gd name="connsiteX60" fmla="*/ 723114 w 935364"/>
                  <a:gd name="connsiteY60" fmla="*/ 182761 h 836899"/>
                  <a:gd name="connsiteX61" fmla="*/ 755957 w 935364"/>
                  <a:gd name="connsiteY61" fmla="*/ 163351 h 836899"/>
                  <a:gd name="connsiteX62" fmla="*/ 788660 w 935364"/>
                  <a:gd name="connsiteY62" fmla="*/ 184449 h 836899"/>
                  <a:gd name="connsiteX63" fmla="*/ 808703 w 935364"/>
                  <a:gd name="connsiteY63" fmla="*/ 222566 h 836899"/>
                  <a:gd name="connsiteX64" fmla="*/ 795833 w 935364"/>
                  <a:gd name="connsiteY64" fmla="*/ 258785 h 836899"/>
                  <a:gd name="connsiteX65" fmla="*/ 757504 w 935364"/>
                  <a:gd name="connsiteY65" fmla="*/ 282696 h 836899"/>
                  <a:gd name="connsiteX66" fmla="*/ 680143 w 935364"/>
                  <a:gd name="connsiteY66" fmla="*/ 296762 h 836899"/>
                  <a:gd name="connsiteX67" fmla="*/ 699202 w 935364"/>
                  <a:gd name="connsiteY67" fmla="*/ 222426 h 836899"/>
                  <a:gd name="connsiteX68" fmla="*/ 537869 w 935364"/>
                  <a:gd name="connsiteY68" fmla="*/ 179104 h 836899"/>
                  <a:gd name="connsiteX69" fmla="*/ 533157 w 935364"/>
                  <a:gd name="connsiteY69" fmla="*/ 82614 h 836899"/>
                  <a:gd name="connsiteX70" fmla="*/ 548559 w 935364"/>
                  <a:gd name="connsiteY70" fmla="*/ 39011 h 836899"/>
                  <a:gd name="connsiteX71" fmla="*/ 583161 w 935364"/>
                  <a:gd name="connsiteY71" fmla="*/ 16858 h 836899"/>
                  <a:gd name="connsiteX72" fmla="*/ 626905 w 935364"/>
                  <a:gd name="connsiteY72" fmla="*/ 27548 h 836899"/>
                  <a:gd name="connsiteX73" fmla="*/ 661366 w 935364"/>
                  <a:gd name="connsiteY73" fmla="*/ 56734 h 836899"/>
                  <a:gd name="connsiteX74" fmla="*/ 665656 w 935364"/>
                  <a:gd name="connsiteY74" fmla="*/ 99493 h 836899"/>
                  <a:gd name="connsiteX75" fmla="*/ 644557 w 935364"/>
                  <a:gd name="connsiteY75" fmla="*/ 142112 h 836899"/>
                  <a:gd name="connsiteX76" fmla="*/ 577816 w 935364"/>
                  <a:gd name="connsiteY76" fmla="*/ 214830 h 836899"/>
                  <a:gd name="connsiteX77" fmla="*/ 557210 w 935364"/>
                  <a:gd name="connsiteY77" fmla="*/ 232342 h 836899"/>
                  <a:gd name="connsiteX78" fmla="*/ 537869 w 935364"/>
                  <a:gd name="connsiteY78" fmla="*/ 179104 h 836899"/>
                  <a:gd name="connsiteX79" fmla="*/ 903576 w 935364"/>
                  <a:gd name="connsiteY79" fmla="*/ 382351 h 836899"/>
                  <a:gd name="connsiteX80" fmla="*/ 873616 w 935364"/>
                  <a:gd name="connsiteY80" fmla="*/ 411115 h 836899"/>
                  <a:gd name="connsiteX81" fmla="*/ 784721 w 935364"/>
                  <a:gd name="connsiteY81" fmla="*/ 430385 h 836899"/>
                  <a:gd name="connsiteX82" fmla="*/ 721426 w 935364"/>
                  <a:gd name="connsiteY82" fmla="*/ 413647 h 836899"/>
                  <a:gd name="connsiteX83" fmla="*/ 845907 w 935364"/>
                  <a:gd name="connsiteY83" fmla="*/ 338396 h 836899"/>
                  <a:gd name="connsiteX84" fmla="*/ 889088 w 935364"/>
                  <a:gd name="connsiteY84" fmla="*/ 326511 h 836899"/>
                  <a:gd name="connsiteX85" fmla="*/ 902662 w 935364"/>
                  <a:gd name="connsiteY85" fmla="*/ 329605 h 836899"/>
                  <a:gd name="connsiteX86" fmla="*/ 905615 w 935364"/>
                  <a:gd name="connsiteY86" fmla="*/ 333895 h 836899"/>
                  <a:gd name="connsiteX87" fmla="*/ 908147 w 935364"/>
                  <a:gd name="connsiteY87" fmla="*/ 343460 h 836899"/>
                  <a:gd name="connsiteX88" fmla="*/ 903576 w 935364"/>
                  <a:gd name="connsiteY88" fmla="*/ 382351 h 836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35364" h="836899">
                    <a:moveTo>
                      <a:pt x="937263" y="337623"/>
                    </a:moveTo>
                    <a:cubicBezTo>
                      <a:pt x="936158" y="332679"/>
                      <a:pt x="934797" y="327796"/>
                      <a:pt x="933184" y="322994"/>
                    </a:cubicBezTo>
                    <a:cubicBezTo>
                      <a:pt x="930794" y="316721"/>
                      <a:pt x="926820" y="311172"/>
                      <a:pt x="921650" y="306889"/>
                    </a:cubicBezTo>
                    <a:cubicBezTo>
                      <a:pt x="911965" y="299572"/>
                      <a:pt x="899918" y="296090"/>
                      <a:pt x="887822" y="297114"/>
                    </a:cubicBezTo>
                    <a:cubicBezTo>
                      <a:pt x="869285" y="298812"/>
                      <a:pt x="851192" y="303764"/>
                      <a:pt x="834373" y="311742"/>
                    </a:cubicBezTo>
                    <a:cubicBezTo>
                      <a:pt x="786603" y="334867"/>
                      <a:pt x="741630" y="363370"/>
                      <a:pt x="700328" y="396698"/>
                    </a:cubicBezTo>
                    <a:cubicBezTo>
                      <a:pt x="696546" y="392411"/>
                      <a:pt x="693288" y="387689"/>
                      <a:pt x="690622" y="382632"/>
                    </a:cubicBezTo>
                    <a:cubicBezTo>
                      <a:pt x="687447" y="375870"/>
                      <a:pt x="684973" y="368800"/>
                      <a:pt x="683238" y="361534"/>
                    </a:cubicBezTo>
                    <a:cubicBezTo>
                      <a:pt x="679849" y="347209"/>
                      <a:pt x="678336" y="332505"/>
                      <a:pt x="678737" y="317790"/>
                    </a:cubicBezTo>
                    <a:cubicBezTo>
                      <a:pt x="708359" y="318215"/>
                      <a:pt x="737811" y="313259"/>
                      <a:pt x="765662" y="303162"/>
                    </a:cubicBezTo>
                    <a:cubicBezTo>
                      <a:pt x="783120" y="297053"/>
                      <a:pt x="799050" y="287240"/>
                      <a:pt x="812360" y="274398"/>
                    </a:cubicBezTo>
                    <a:cubicBezTo>
                      <a:pt x="827257" y="260107"/>
                      <a:pt x="834486" y="239594"/>
                      <a:pt x="831841" y="219121"/>
                    </a:cubicBezTo>
                    <a:cubicBezTo>
                      <a:pt x="828490" y="200313"/>
                      <a:pt x="819855" y="182848"/>
                      <a:pt x="806945" y="168766"/>
                    </a:cubicBezTo>
                    <a:cubicBezTo>
                      <a:pt x="796396" y="155755"/>
                      <a:pt x="779869" y="139228"/>
                      <a:pt x="756520" y="138595"/>
                    </a:cubicBezTo>
                    <a:cubicBezTo>
                      <a:pt x="733171" y="137962"/>
                      <a:pt x="715870" y="152661"/>
                      <a:pt x="704055" y="166023"/>
                    </a:cubicBezTo>
                    <a:cubicBezTo>
                      <a:pt x="692190" y="179795"/>
                      <a:pt x="682470" y="195277"/>
                      <a:pt x="675220" y="211947"/>
                    </a:cubicBezTo>
                    <a:cubicBezTo>
                      <a:pt x="663542" y="238393"/>
                      <a:pt x="655999" y="266477"/>
                      <a:pt x="652856" y="295215"/>
                    </a:cubicBezTo>
                    <a:cubicBezTo>
                      <a:pt x="640469" y="294045"/>
                      <a:pt x="628223" y="291690"/>
                      <a:pt x="616285" y="288182"/>
                    </a:cubicBezTo>
                    <a:cubicBezTo>
                      <a:pt x="601694" y="284321"/>
                      <a:pt x="588576" y="276220"/>
                      <a:pt x="578590" y="264904"/>
                    </a:cubicBezTo>
                    <a:cubicBezTo>
                      <a:pt x="572869" y="258368"/>
                      <a:pt x="567782" y="251304"/>
                      <a:pt x="563399" y="243805"/>
                    </a:cubicBezTo>
                    <a:cubicBezTo>
                      <a:pt x="571205" y="237546"/>
                      <a:pt x="578941" y="231357"/>
                      <a:pt x="586537" y="224747"/>
                    </a:cubicBezTo>
                    <a:cubicBezTo>
                      <a:pt x="612708" y="202699"/>
                      <a:pt x="636300" y="177762"/>
                      <a:pt x="656865" y="150410"/>
                    </a:cubicBezTo>
                    <a:cubicBezTo>
                      <a:pt x="667418" y="136211"/>
                      <a:pt x="675436" y="120293"/>
                      <a:pt x="680565" y="103361"/>
                    </a:cubicBezTo>
                    <a:cubicBezTo>
                      <a:pt x="686544" y="85266"/>
                      <a:pt x="684656" y="65493"/>
                      <a:pt x="675361" y="48857"/>
                    </a:cubicBezTo>
                    <a:cubicBezTo>
                      <a:pt x="665564" y="33257"/>
                      <a:pt x="651440" y="20844"/>
                      <a:pt x="634711" y="13131"/>
                    </a:cubicBezTo>
                    <a:cubicBezTo>
                      <a:pt x="618670" y="3995"/>
                      <a:pt x="600417" y="-531"/>
                      <a:pt x="581965" y="50"/>
                    </a:cubicBezTo>
                    <a:cubicBezTo>
                      <a:pt x="562438" y="1788"/>
                      <a:pt x="544859" y="12595"/>
                      <a:pt x="534494" y="29236"/>
                    </a:cubicBezTo>
                    <a:cubicBezTo>
                      <a:pt x="524816" y="44526"/>
                      <a:pt x="518466" y="61683"/>
                      <a:pt x="515857" y="79590"/>
                    </a:cubicBezTo>
                    <a:cubicBezTo>
                      <a:pt x="510515" y="114074"/>
                      <a:pt x="511828" y="149263"/>
                      <a:pt x="519725" y="183253"/>
                    </a:cubicBezTo>
                    <a:cubicBezTo>
                      <a:pt x="524323" y="204956"/>
                      <a:pt x="531772" y="225955"/>
                      <a:pt x="541878" y="245704"/>
                    </a:cubicBezTo>
                    <a:cubicBezTo>
                      <a:pt x="528305" y="256816"/>
                      <a:pt x="514310" y="267506"/>
                      <a:pt x="500244" y="277985"/>
                    </a:cubicBezTo>
                    <a:cubicBezTo>
                      <a:pt x="446372" y="317720"/>
                      <a:pt x="389969" y="354079"/>
                      <a:pt x="332441" y="388680"/>
                    </a:cubicBezTo>
                    <a:cubicBezTo>
                      <a:pt x="274912" y="423282"/>
                      <a:pt x="216118" y="455562"/>
                      <a:pt x="156621" y="486155"/>
                    </a:cubicBezTo>
                    <a:cubicBezTo>
                      <a:pt x="105664" y="512770"/>
                      <a:pt x="53390" y="536783"/>
                      <a:pt x="0" y="558100"/>
                    </a:cubicBezTo>
                    <a:lnTo>
                      <a:pt x="2743" y="560632"/>
                    </a:lnTo>
                    <a:cubicBezTo>
                      <a:pt x="56403" y="541010"/>
                      <a:pt x="107813" y="516114"/>
                      <a:pt x="159363" y="491359"/>
                    </a:cubicBezTo>
                    <a:cubicBezTo>
                      <a:pt x="219470" y="461727"/>
                      <a:pt x="278546" y="430057"/>
                      <a:pt x="336590" y="396346"/>
                    </a:cubicBezTo>
                    <a:cubicBezTo>
                      <a:pt x="394752" y="362519"/>
                      <a:pt x="451928" y="326722"/>
                      <a:pt x="506784" y="287409"/>
                    </a:cubicBezTo>
                    <a:cubicBezTo>
                      <a:pt x="520850" y="277492"/>
                      <a:pt x="534423" y="267154"/>
                      <a:pt x="547856" y="256675"/>
                    </a:cubicBezTo>
                    <a:cubicBezTo>
                      <a:pt x="552562" y="264308"/>
                      <a:pt x="557903" y="271530"/>
                      <a:pt x="563821" y="278266"/>
                    </a:cubicBezTo>
                    <a:cubicBezTo>
                      <a:pt x="570046" y="285174"/>
                      <a:pt x="577138" y="291249"/>
                      <a:pt x="584919" y="296340"/>
                    </a:cubicBezTo>
                    <a:cubicBezTo>
                      <a:pt x="592878" y="301108"/>
                      <a:pt x="601378" y="304909"/>
                      <a:pt x="610237" y="307663"/>
                    </a:cubicBezTo>
                    <a:cubicBezTo>
                      <a:pt x="623574" y="311909"/>
                      <a:pt x="637314" y="314761"/>
                      <a:pt x="651238" y="316173"/>
                    </a:cubicBezTo>
                    <a:cubicBezTo>
                      <a:pt x="650506" y="333629"/>
                      <a:pt x="652091" y="351105"/>
                      <a:pt x="655950" y="368145"/>
                    </a:cubicBezTo>
                    <a:cubicBezTo>
                      <a:pt x="657982" y="377319"/>
                      <a:pt x="660976" y="386253"/>
                      <a:pt x="664882" y="394799"/>
                    </a:cubicBezTo>
                    <a:cubicBezTo>
                      <a:pt x="668531" y="401836"/>
                      <a:pt x="672891" y="408482"/>
                      <a:pt x="677893" y="414631"/>
                    </a:cubicBezTo>
                    <a:cubicBezTo>
                      <a:pt x="673462" y="418288"/>
                      <a:pt x="668750" y="422016"/>
                      <a:pt x="664320" y="425743"/>
                    </a:cubicBezTo>
                    <a:cubicBezTo>
                      <a:pt x="612210" y="468856"/>
                      <a:pt x="562882" y="515224"/>
                      <a:pt x="516630" y="564570"/>
                    </a:cubicBezTo>
                    <a:cubicBezTo>
                      <a:pt x="436539" y="647996"/>
                      <a:pt x="366117" y="740192"/>
                      <a:pt x="306701" y="839410"/>
                    </a:cubicBezTo>
                    <a:lnTo>
                      <a:pt x="311202" y="843490"/>
                    </a:lnTo>
                    <a:cubicBezTo>
                      <a:pt x="337629" y="803347"/>
                      <a:pt x="366200" y="764657"/>
                      <a:pt x="396791" y="727590"/>
                    </a:cubicBezTo>
                    <a:cubicBezTo>
                      <a:pt x="438672" y="675531"/>
                      <a:pt x="483423" y="625850"/>
                      <a:pt x="530837" y="578776"/>
                    </a:cubicBezTo>
                    <a:cubicBezTo>
                      <a:pt x="578096" y="531613"/>
                      <a:pt x="627842" y="487008"/>
                      <a:pt x="679862" y="445154"/>
                    </a:cubicBezTo>
                    <a:lnTo>
                      <a:pt x="696389" y="432143"/>
                    </a:lnTo>
                    <a:cubicBezTo>
                      <a:pt x="706430" y="439312"/>
                      <a:pt x="717411" y="445062"/>
                      <a:pt x="729022" y="449232"/>
                    </a:cubicBezTo>
                    <a:cubicBezTo>
                      <a:pt x="746235" y="455421"/>
                      <a:pt x="764271" y="459023"/>
                      <a:pt x="782541" y="459922"/>
                    </a:cubicBezTo>
                    <a:cubicBezTo>
                      <a:pt x="819125" y="462413"/>
                      <a:pt x="855673" y="454592"/>
                      <a:pt x="888033" y="437347"/>
                    </a:cubicBezTo>
                    <a:cubicBezTo>
                      <a:pt x="905287" y="427834"/>
                      <a:pt x="919555" y="413711"/>
                      <a:pt x="929246" y="396557"/>
                    </a:cubicBezTo>
                    <a:cubicBezTo>
                      <a:pt x="938667" y="378435"/>
                      <a:pt x="941501" y="357603"/>
                      <a:pt x="937263" y="337622"/>
                    </a:cubicBezTo>
                    <a:close/>
                    <a:moveTo>
                      <a:pt x="699202" y="222426"/>
                    </a:moveTo>
                    <a:cubicBezTo>
                      <a:pt x="705090" y="208055"/>
                      <a:pt x="713155" y="194677"/>
                      <a:pt x="723114" y="182761"/>
                    </a:cubicBezTo>
                    <a:cubicBezTo>
                      <a:pt x="732608" y="171298"/>
                      <a:pt x="744845" y="163351"/>
                      <a:pt x="755957" y="163351"/>
                    </a:cubicBezTo>
                    <a:cubicBezTo>
                      <a:pt x="767069" y="163351"/>
                      <a:pt x="778321" y="171860"/>
                      <a:pt x="788660" y="184449"/>
                    </a:cubicBezTo>
                    <a:cubicBezTo>
                      <a:pt x="798814" y="195001"/>
                      <a:pt x="805765" y="208219"/>
                      <a:pt x="808703" y="222566"/>
                    </a:cubicBezTo>
                    <a:cubicBezTo>
                      <a:pt x="810564" y="236014"/>
                      <a:pt x="805763" y="249527"/>
                      <a:pt x="795833" y="258785"/>
                    </a:cubicBezTo>
                    <a:cubicBezTo>
                      <a:pt x="784852" y="269325"/>
                      <a:pt x="771799" y="277468"/>
                      <a:pt x="757504" y="282696"/>
                    </a:cubicBezTo>
                    <a:cubicBezTo>
                      <a:pt x="732745" y="291898"/>
                      <a:pt x="706557" y="296660"/>
                      <a:pt x="680143" y="296762"/>
                    </a:cubicBezTo>
                    <a:cubicBezTo>
                      <a:pt x="682613" y="271147"/>
                      <a:pt x="689042" y="246069"/>
                      <a:pt x="699202" y="222426"/>
                    </a:cubicBezTo>
                    <a:close/>
                    <a:moveTo>
                      <a:pt x="537869" y="179104"/>
                    </a:moveTo>
                    <a:cubicBezTo>
                      <a:pt x="530134" y="147539"/>
                      <a:pt x="528535" y="114782"/>
                      <a:pt x="533157" y="82614"/>
                    </a:cubicBezTo>
                    <a:cubicBezTo>
                      <a:pt x="535152" y="67155"/>
                      <a:pt x="540401" y="52294"/>
                      <a:pt x="548559" y="39011"/>
                    </a:cubicBezTo>
                    <a:cubicBezTo>
                      <a:pt x="555792" y="26428"/>
                      <a:pt x="568705" y="18160"/>
                      <a:pt x="583161" y="16858"/>
                    </a:cubicBezTo>
                    <a:cubicBezTo>
                      <a:pt x="598448" y="16325"/>
                      <a:pt x="613586" y="20024"/>
                      <a:pt x="626905" y="27548"/>
                    </a:cubicBezTo>
                    <a:cubicBezTo>
                      <a:pt x="640960" y="33760"/>
                      <a:pt x="652925" y="43894"/>
                      <a:pt x="661366" y="56734"/>
                    </a:cubicBezTo>
                    <a:cubicBezTo>
                      <a:pt x="668835" y="69721"/>
                      <a:pt x="670396" y="85281"/>
                      <a:pt x="665656" y="99493"/>
                    </a:cubicBezTo>
                    <a:cubicBezTo>
                      <a:pt x="661180" y="114828"/>
                      <a:pt x="654038" y="129255"/>
                      <a:pt x="644557" y="142112"/>
                    </a:cubicBezTo>
                    <a:cubicBezTo>
                      <a:pt x="625139" y="168803"/>
                      <a:pt x="602748" y="193200"/>
                      <a:pt x="577816" y="214830"/>
                    </a:cubicBezTo>
                    <a:cubicBezTo>
                      <a:pt x="570783" y="220879"/>
                      <a:pt x="563750" y="226505"/>
                      <a:pt x="557210" y="232342"/>
                    </a:cubicBezTo>
                    <a:cubicBezTo>
                      <a:pt x="548635" y="215443"/>
                      <a:pt x="542141" y="197567"/>
                      <a:pt x="537869" y="179104"/>
                    </a:cubicBezTo>
                    <a:close/>
                    <a:moveTo>
                      <a:pt x="903576" y="382351"/>
                    </a:moveTo>
                    <a:cubicBezTo>
                      <a:pt x="896364" y="394464"/>
                      <a:pt x="886013" y="404403"/>
                      <a:pt x="873616" y="411115"/>
                    </a:cubicBezTo>
                    <a:cubicBezTo>
                      <a:pt x="846275" y="425467"/>
                      <a:pt x="815551" y="432128"/>
                      <a:pt x="784721" y="430385"/>
                    </a:cubicBezTo>
                    <a:cubicBezTo>
                      <a:pt x="762640" y="429583"/>
                      <a:pt x="741017" y="423864"/>
                      <a:pt x="721426" y="413647"/>
                    </a:cubicBezTo>
                    <a:cubicBezTo>
                      <a:pt x="760075" y="384134"/>
                      <a:pt x="801813" y="358903"/>
                      <a:pt x="845907" y="338396"/>
                    </a:cubicBezTo>
                    <a:cubicBezTo>
                      <a:pt x="859546" y="332078"/>
                      <a:pt x="874137" y="328062"/>
                      <a:pt x="889088" y="326511"/>
                    </a:cubicBezTo>
                    <a:cubicBezTo>
                      <a:pt x="893840" y="325815"/>
                      <a:pt x="898681" y="326918"/>
                      <a:pt x="902662" y="329605"/>
                    </a:cubicBezTo>
                    <a:cubicBezTo>
                      <a:pt x="904081" y="330681"/>
                      <a:pt x="905117" y="332185"/>
                      <a:pt x="905615" y="333895"/>
                    </a:cubicBezTo>
                    <a:cubicBezTo>
                      <a:pt x="906389" y="335864"/>
                      <a:pt x="907374" y="340295"/>
                      <a:pt x="908147" y="343460"/>
                    </a:cubicBezTo>
                    <a:cubicBezTo>
                      <a:pt x="911279" y="356556"/>
                      <a:pt x="909659" y="370338"/>
                      <a:pt x="903576" y="382351"/>
                    </a:cubicBezTo>
                    <a:close/>
                  </a:path>
                </a:pathLst>
              </a:custGeom>
              <a:solidFill>
                <a:schemeClr val="bg1"/>
              </a:solidFill>
              <a:ln w="7021"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EF311463-610A-4B49-A76A-F7CA75608BBD}"/>
                  </a:ext>
                </a:extLst>
              </p:cNvPr>
              <p:cNvSpPr/>
              <p:nvPr/>
            </p:nvSpPr>
            <p:spPr>
              <a:xfrm rot="20975876">
                <a:off x="2527018" y="2067790"/>
                <a:ext cx="2260347" cy="2260331"/>
              </a:xfrm>
              <a:custGeom>
                <a:avLst/>
                <a:gdLst>
                  <a:gd name="connsiteX0" fmla="*/ 1228000 w 1526120"/>
                  <a:gd name="connsiteY0" fmla="*/ 77712 h 1526110"/>
                  <a:gd name="connsiteX1" fmla="*/ 1192836 w 1526120"/>
                  <a:gd name="connsiteY1" fmla="*/ 59568 h 1526110"/>
                  <a:gd name="connsiteX2" fmla="*/ 1175043 w 1526120"/>
                  <a:gd name="connsiteY2" fmla="*/ 50706 h 1526110"/>
                  <a:gd name="connsiteX3" fmla="*/ 1156616 w 1526120"/>
                  <a:gd name="connsiteY3" fmla="*/ 43673 h 1526110"/>
                  <a:gd name="connsiteX4" fmla="*/ 1119413 w 1526120"/>
                  <a:gd name="connsiteY4" fmla="*/ 29608 h 1526110"/>
                  <a:gd name="connsiteX5" fmla="*/ 1080803 w 1526120"/>
                  <a:gd name="connsiteY5" fmla="*/ 18567 h 1526110"/>
                  <a:gd name="connsiteX6" fmla="*/ 1061533 w 1526120"/>
                  <a:gd name="connsiteY6" fmla="*/ 13292 h 1526110"/>
                  <a:gd name="connsiteX7" fmla="*/ 1041911 w 1526120"/>
                  <a:gd name="connsiteY7" fmla="*/ 9987 h 1526110"/>
                  <a:gd name="connsiteX8" fmla="*/ 1002528 w 1526120"/>
                  <a:gd name="connsiteY8" fmla="*/ 3516 h 1526110"/>
                  <a:gd name="connsiteX9" fmla="*/ 962652 w 1526120"/>
                  <a:gd name="connsiteY9" fmla="*/ 1125 h 1526110"/>
                  <a:gd name="connsiteX10" fmla="*/ 942749 w 1526120"/>
                  <a:gd name="connsiteY10" fmla="*/ 0 h 1526110"/>
                  <a:gd name="connsiteX11" fmla="*/ 922775 w 1526120"/>
                  <a:gd name="connsiteY11" fmla="*/ 492 h 1526110"/>
                  <a:gd name="connsiteX12" fmla="*/ 619732 w 1526120"/>
                  <a:gd name="connsiteY12" fmla="*/ 91215 h 1526110"/>
                  <a:gd name="connsiteX13" fmla="*/ 554678 w 1526120"/>
                  <a:gd name="connsiteY13" fmla="*/ 138124 h 1526110"/>
                  <a:gd name="connsiteX14" fmla="*/ 497079 w 1526120"/>
                  <a:gd name="connsiteY14" fmla="*/ 193823 h 1526110"/>
                  <a:gd name="connsiteX15" fmla="*/ 406075 w 1526120"/>
                  <a:gd name="connsiteY15" fmla="*/ 325336 h 1526110"/>
                  <a:gd name="connsiteX16" fmla="*/ 353329 w 1526120"/>
                  <a:gd name="connsiteY16" fmla="*/ 476259 h 1526110"/>
                  <a:gd name="connsiteX17" fmla="*/ 314929 w 1526120"/>
                  <a:gd name="connsiteY17" fmla="*/ 626127 h 1526110"/>
                  <a:gd name="connsiteX18" fmla="*/ 188339 w 1526120"/>
                  <a:gd name="connsiteY18" fmla="*/ 908774 h 1526110"/>
                  <a:gd name="connsiteX19" fmla="*/ 7033 w 1526120"/>
                  <a:gd name="connsiteY19" fmla="*/ 1160266 h 1526110"/>
                  <a:gd name="connsiteX20" fmla="*/ 0 w 1526120"/>
                  <a:gd name="connsiteY20" fmla="*/ 1168354 h 1526110"/>
                  <a:gd name="connsiteX21" fmla="*/ 7877 w 1526120"/>
                  <a:gd name="connsiteY21" fmla="*/ 1175386 h 1526110"/>
                  <a:gd name="connsiteX22" fmla="*/ 388704 w 1526120"/>
                  <a:gd name="connsiteY22" fmla="*/ 1521328 h 1526110"/>
                  <a:gd name="connsiteX23" fmla="*/ 394892 w 1526120"/>
                  <a:gd name="connsiteY23" fmla="*/ 1526955 h 1526110"/>
                  <a:gd name="connsiteX24" fmla="*/ 401011 w 1526120"/>
                  <a:gd name="connsiteY24" fmla="*/ 1520977 h 1526110"/>
                  <a:gd name="connsiteX25" fmla="*/ 552006 w 1526120"/>
                  <a:gd name="connsiteY25" fmla="*/ 1401068 h 1526110"/>
                  <a:gd name="connsiteX26" fmla="*/ 718894 w 1526120"/>
                  <a:gd name="connsiteY26" fmla="*/ 1303031 h 1526110"/>
                  <a:gd name="connsiteX27" fmla="*/ 1083124 w 1526120"/>
                  <a:gd name="connsiteY27" fmla="*/ 1172362 h 1526110"/>
                  <a:gd name="connsiteX28" fmla="*/ 1529145 w 1526120"/>
                  <a:gd name="connsiteY28" fmla="*/ 598911 h 1526110"/>
                  <a:gd name="connsiteX29" fmla="*/ 1228000 w 1526120"/>
                  <a:gd name="connsiteY29" fmla="*/ 77712 h 1526110"/>
                  <a:gd name="connsiteX30" fmla="*/ 1401077 w 1526120"/>
                  <a:gd name="connsiteY30" fmla="*/ 958988 h 1526110"/>
                  <a:gd name="connsiteX31" fmla="*/ 1080803 w 1526120"/>
                  <a:gd name="connsiteY31" fmla="*/ 1163431 h 1526110"/>
                  <a:gd name="connsiteX32" fmla="*/ 712002 w 1526120"/>
                  <a:gd name="connsiteY32" fmla="*/ 1290021 h 1526110"/>
                  <a:gd name="connsiteX33" fmla="*/ 542652 w 1526120"/>
                  <a:gd name="connsiteY33" fmla="*/ 1387776 h 1526110"/>
                  <a:gd name="connsiteX34" fmla="*/ 394963 w 1526120"/>
                  <a:gd name="connsiteY34" fmla="*/ 1503043 h 1526110"/>
                  <a:gd name="connsiteX35" fmla="*/ 30452 w 1526120"/>
                  <a:gd name="connsiteY35" fmla="*/ 1166806 h 1526110"/>
                  <a:gd name="connsiteX36" fmla="*/ 209648 w 1526120"/>
                  <a:gd name="connsiteY36" fmla="*/ 921152 h 1526110"/>
                  <a:gd name="connsiteX37" fmla="*/ 341021 w 1526120"/>
                  <a:gd name="connsiteY37" fmla="*/ 634637 h 1526110"/>
                  <a:gd name="connsiteX38" fmla="*/ 381741 w 1526120"/>
                  <a:gd name="connsiteY38" fmla="*/ 482026 h 1526110"/>
                  <a:gd name="connsiteX39" fmla="*/ 432448 w 1526120"/>
                  <a:gd name="connsiteY39" fmla="*/ 338839 h 1526110"/>
                  <a:gd name="connsiteX40" fmla="*/ 519303 w 1526120"/>
                  <a:gd name="connsiteY40" fmla="*/ 214148 h 1526110"/>
                  <a:gd name="connsiteX41" fmla="*/ 573878 w 1526120"/>
                  <a:gd name="connsiteY41" fmla="*/ 160980 h 1526110"/>
                  <a:gd name="connsiteX42" fmla="*/ 635485 w 1526120"/>
                  <a:gd name="connsiteY42" fmla="*/ 116252 h 1526110"/>
                  <a:gd name="connsiteX43" fmla="*/ 773328 w 1526120"/>
                  <a:gd name="connsiteY43" fmla="*/ 52113 h 1526110"/>
                  <a:gd name="connsiteX44" fmla="*/ 923479 w 1526120"/>
                  <a:gd name="connsiteY44" fmla="*/ 26092 h 1526110"/>
                  <a:gd name="connsiteX45" fmla="*/ 942608 w 1526120"/>
                  <a:gd name="connsiteY45" fmla="*/ 25177 h 1526110"/>
                  <a:gd name="connsiteX46" fmla="*/ 961737 w 1526120"/>
                  <a:gd name="connsiteY46" fmla="*/ 26021 h 1526110"/>
                  <a:gd name="connsiteX47" fmla="*/ 999996 w 1526120"/>
                  <a:gd name="connsiteY47" fmla="*/ 27568 h 1526110"/>
                  <a:gd name="connsiteX48" fmla="*/ 1037903 w 1526120"/>
                  <a:gd name="connsiteY48" fmla="*/ 32984 h 1526110"/>
                  <a:gd name="connsiteX49" fmla="*/ 1056961 w 1526120"/>
                  <a:gd name="connsiteY49" fmla="*/ 35515 h 1526110"/>
                  <a:gd name="connsiteX50" fmla="*/ 1075599 w 1526120"/>
                  <a:gd name="connsiteY50" fmla="*/ 40016 h 1526110"/>
                  <a:gd name="connsiteX51" fmla="*/ 1112943 w 1526120"/>
                  <a:gd name="connsiteY51" fmla="*/ 49089 h 1526110"/>
                  <a:gd name="connsiteX52" fmla="*/ 1149232 w 1526120"/>
                  <a:gd name="connsiteY52" fmla="*/ 61748 h 1526110"/>
                  <a:gd name="connsiteX53" fmla="*/ 1167306 w 1526120"/>
                  <a:gd name="connsiteY53" fmla="*/ 68218 h 1526110"/>
                  <a:gd name="connsiteX54" fmla="*/ 1184959 w 1526120"/>
                  <a:gd name="connsiteY54" fmla="*/ 76306 h 1526110"/>
                  <a:gd name="connsiteX55" fmla="*/ 1219771 w 1526120"/>
                  <a:gd name="connsiteY55" fmla="*/ 92833 h 1526110"/>
                  <a:gd name="connsiteX56" fmla="*/ 1285036 w 1526120"/>
                  <a:gd name="connsiteY56" fmla="*/ 133834 h 1526110"/>
                  <a:gd name="connsiteX57" fmla="*/ 1315839 w 1526120"/>
                  <a:gd name="connsiteY57" fmla="*/ 157112 h 1526110"/>
                  <a:gd name="connsiteX58" fmla="*/ 1344885 w 1526120"/>
                  <a:gd name="connsiteY58" fmla="*/ 182711 h 1526110"/>
                  <a:gd name="connsiteX59" fmla="*/ 1442149 w 1526120"/>
                  <a:gd name="connsiteY59" fmla="*/ 302831 h 1526110"/>
                  <a:gd name="connsiteX60" fmla="*/ 1452417 w 1526120"/>
                  <a:gd name="connsiteY60" fmla="*/ 319358 h 1526110"/>
                  <a:gd name="connsiteX61" fmla="*/ 1461208 w 1526120"/>
                  <a:gd name="connsiteY61" fmla="*/ 336659 h 1526110"/>
                  <a:gd name="connsiteX62" fmla="*/ 1478368 w 1526120"/>
                  <a:gd name="connsiteY62" fmla="*/ 371822 h 1526110"/>
                  <a:gd name="connsiteX63" fmla="*/ 1492011 w 1526120"/>
                  <a:gd name="connsiteY63" fmla="*/ 408252 h 1526110"/>
                  <a:gd name="connsiteX64" fmla="*/ 1499044 w 1526120"/>
                  <a:gd name="connsiteY64" fmla="*/ 426467 h 1526110"/>
                  <a:gd name="connsiteX65" fmla="*/ 1504038 w 1526120"/>
                  <a:gd name="connsiteY65" fmla="*/ 445315 h 1526110"/>
                  <a:gd name="connsiteX66" fmla="*/ 1513884 w 1526120"/>
                  <a:gd name="connsiteY66" fmla="*/ 483010 h 1526110"/>
                  <a:gd name="connsiteX67" fmla="*/ 1520073 w 1526120"/>
                  <a:gd name="connsiteY67" fmla="*/ 521480 h 1526110"/>
                  <a:gd name="connsiteX68" fmla="*/ 1523026 w 1526120"/>
                  <a:gd name="connsiteY68" fmla="*/ 540749 h 1526110"/>
                  <a:gd name="connsiteX69" fmla="*/ 1524151 w 1526120"/>
                  <a:gd name="connsiteY69" fmla="*/ 560160 h 1526110"/>
                  <a:gd name="connsiteX70" fmla="*/ 1526402 w 1526120"/>
                  <a:gd name="connsiteY70" fmla="*/ 599121 h 1526110"/>
                  <a:gd name="connsiteX71" fmla="*/ 1401077 w 1526120"/>
                  <a:gd name="connsiteY71" fmla="*/ 958988 h 1526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526120" h="1526110">
                    <a:moveTo>
                      <a:pt x="1228000" y="77712"/>
                    </a:moveTo>
                    <a:cubicBezTo>
                      <a:pt x="1216536" y="71101"/>
                      <a:pt x="1204440" y="65616"/>
                      <a:pt x="1192836" y="59568"/>
                    </a:cubicBezTo>
                    <a:lnTo>
                      <a:pt x="1175043" y="50706"/>
                    </a:lnTo>
                    <a:cubicBezTo>
                      <a:pt x="1169065" y="47963"/>
                      <a:pt x="1162735" y="45854"/>
                      <a:pt x="1156616" y="43673"/>
                    </a:cubicBezTo>
                    <a:lnTo>
                      <a:pt x="1119413" y="29608"/>
                    </a:lnTo>
                    <a:lnTo>
                      <a:pt x="1080803" y="18567"/>
                    </a:lnTo>
                    <a:lnTo>
                      <a:pt x="1061533" y="13292"/>
                    </a:lnTo>
                    <a:lnTo>
                      <a:pt x="1041911" y="9987"/>
                    </a:lnTo>
                    <a:lnTo>
                      <a:pt x="1002528" y="3516"/>
                    </a:lnTo>
                    <a:lnTo>
                      <a:pt x="962652" y="1125"/>
                    </a:lnTo>
                    <a:lnTo>
                      <a:pt x="942749" y="0"/>
                    </a:lnTo>
                    <a:cubicBezTo>
                      <a:pt x="936067" y="0"/>
                      <a:pt x="929386" y="0"/>
                      <a:pt x="922775" y="492"/>
                    </a:cubicBezTo>
                    <a:cubicBezTo>
                      <a:pt x="815339" y="2282"/>
                      <a:pt x="710478" y="33675"/>
                      <a:pt x="619732" y="91215"/>
                    </a:cubicBezTo>
                    <a:cubicBezTo>
                      <a:pt x="597119" y="105523"/>
                      <a:pt x="575395" y="121188"/>
                      <a:pt x="554678" y="138124"/>
                    </a:cubicBezTo>
                    <a:cubicBezTo>
                      <a:pt x="534356" y="155493"/>
                      <a:pt x="515120" y="174095"/>
                      <a:pt x="497079" y="193823"/>
                    </a:cubicBezTo>
                    <a:cubicBezTo>
                      <a:pt x="460597" y="233072"/>
                      <a:pt x="429949" y="277363"/>
                      <a:pt x="406075" y="325336"/>
                    </a:cubicBezTo>
                    <a:cubicBezTo>
                      <a:pt x="381544" y="372939"/>
                      <a:pt x="363791" y="423739"/>
                      <a:pt x="353329" y="476259"/>
                    </a:cubicBezTo>
                    <a:cubicBezTo>
                      <a:pt x="343782" y="526993"/>
                      <a:pt x="330955" y="577054"/>
                      <a:pt x="314929" y="626127"/>
                    </a:cubicBezTo>
                    <a:cubicBezTo>
                      <a:pt x="282797" y="724535"/>
                      <a:pt x="240365" y="819276"/>
                      <a:pt x="188339" y="908774"/>
                    </a:cubicBezTo>
                    <a:cubicBezTo>
                      <a:pt x="136757" y="998645"/>
                      <a:pt x="75996" y="1082926"/>
                      <a:pt x="7033" y="1160266"/>
                    </a:cubicBezTo>
                    <a:lnTo>
                      <a:pt x="0" y="1168354"/>
                    </a:lnTo>
                    <a:lnTo>
                      <a:pt x="7877" y="1175386"/>
                    </a:lnTo>
                    <a:lnTo>
                      <a:pt x="388704" y="1521328"/>
                    </a:lnTo>
                    <a:lnTo>
                      <a:pt x="394892" y="1526955"/>
                    </a:lnTo>
                    <a:lnTo>
                      <a:pt x="401011" y="1520977"/>
                    </a:lnTo>
                    <a:cubicBezTo>
                      <a:pt x="447868" y="1476817"/>
                      <a:pt x="498379" y="1436704"/>
                      <a:pt x="552006" y="1401068"/>
                    </a:cubicBezTo>
                    <a:cubicBezTo>
                      <a:pt x="605544" y="1364954"/>
                      <a:pt x="661282" y="1332211"/>
                      <a:pt x="718894" y="1303031"/>
                    </a:cubicBezTo>
                    <a:cubicBezTo>
                      <a:pt x="834602" y="1244973"/>
                      <a:pt x="956897" y="1201099"/>
                      <a:pt x="1083124" y="1172362"/>
                    </a:cubicBezTo>
                    <a:cubicBezTo>
                      <a:pt x="1345060" y="1105116"/>
                      <a:pt x="1528444" y="869339"/>
                      <a:pt x="1529145" y="598911"/>
                    </a:cubicBezTo>
                    <a:cubicBezTo>
                      <a:pt x="1530903" y="389193"/>
                      <a:pt x="1413384" y="182219"/>
                      <a:pt x="1228000" y="77712"/>
                    </a:cubicBezTo>
                    <a:close/>
                    <a:moveTo>
                      <a:pt x="1401077" y="958988"/>
                    </a:moveTo>
                    <a:cubicBezTo>
                      <a:pt x="1320243" y="1061098"/>
                      <a:pt x="1207454" y="1133096"/>
                      <a:pt x="1080803" y="1163431"/>
                    </a:cubicBezTo>
                    <a:cubicBezTo>
                      <a:pt x="953177" y="1190468"/>
                      <a:pt x="829328" y="1232978"/>
                      <a:pt x="712002" y="1290021"/>
                    </a:cubicBezTo>
                    <a:cubicBezTo>
                      <a:pt x="653568" y="1319042"/>
                      <a:pt x="597008" y="1351691"/>
                      <a:pt x="542652" y="1387776"/>
                    </a:cubicBezTo>
                    <a:cubicBezTo>
                      <a:pt x="490403" y="1422165"/>
                      <a:pt x="441014" y="1460713"/>
                      <a:pt x="394963" y="1503043"/>
                    </a:cubicBezTo>
                    <a:lnTo>
                      <a:pt x="30452" y="1166806"/>
                    </a:lnTo>
                    <a:cubicBezTo>
                      <a:pt x="98063" y="1090970"/>
                      <a:pt x="158082" y="1008692"/>
                      <a:pt x="209648" y="921152"/>
                    </a:cubicBezTo>
                    <a:cubicBezTo>
                      <a:pt x="263365" y="830518"/>
                      <a:pt x="307399" y="734485"/>
                      <a:pt x="341021" y="634637"/>
                    </a:cubicBezTo>
                    <a:cubicBezTo>
                      <a:pt x="357874" y="584699"/>
                      <a:pt x="371476" y="533722"/>
                      <a:pt x="381741" y="482026"/>
                    </a:cubicBezTo>
                    <a:cubicBezTo>
                      <a:pt x="391878" y="432164"/>
                      <a:pt x="408946" y="383967"/>
                      <a:pt x="432448" y="338839"/>
                    </a:cubicBezTo>
                    <a:cubicBezTo>
                      <a:pt x="455522" y="293475"/>
                      <a:pt x="484750" y="251515"/>
                      <a:pt x="519303" y="214148"/>
                    </a:cubicBezTo>
                    <a:cubicBezTo>
                      <a:pt x="536384" y="195320"/>
                      <a:pt x="554610" y="177564"/>
                      <a:pt x="573878" y="160980"/>
                    </a:cubicBezTo>
                    <a:cubicBezTo>
                      <a:pt x="593489" y="144838"/>
                      <a:pt x="614063" y="129901"/>
                      <a:pt x="635485" y="116252"/>
                    </a:cubicBezTo>
                    <a:cubicBezTo>
                      <a:pt x="678321" y="88738"/>
                      <a:pt x="724692" y="67161"/>
                      <a:pt x="773328" y="52113"/>
                    </a:cubicBezTo>
                    <a:cubicBezTo>
                      <a:pt x="821936" y="36543"/>
                      <a:pt x="872467" y="27786"/>
                      <a:pt x="923479" y="26092"/>
                    </a:cubicBezTo>
                    <a:cubicBezTo>
                      <a:pt x="929808" y="26092"/>
                      <a:pt x="936208" y="25248"/>
                      <a:pt x="942608" y="25177"/>
                    </a:cubicBezTo>
                    <a:lnTo>
                      <a:pt x="961737" y="26021"/>
                    </a:lnTo>
                    <a:lnTo>
                      <a:pt x="999996" y="27568"/>
                    </a:lnTo>
                    <a:lnTo>
                      <a:pt x="1037903" y="32984"/>
                    </a:lnTo>
                    <a:lnTo>
                      <a:pt x="1056961" y="35515"/>
                    </a:lnTo>
                    <a:lnTo>
                      <a:pt x="1075599" y="40016"/>
                    </a:lnTo>
                    <a:lnTo>
                      <a:pt x="1112943" y="49089"/>
                    </a:lnTo>
                    <a:lnTo>
                      <a:pt x="1149232" y="61748"/>
                    </a:lnTo>
                    <a:cubicBezTo>
                      <a:pt x="1155210" y="63928"/>
                      <a:pt x="1161399" y="65756"/>
                      <a:pt x="1167306" y="68218"/>
                    </a:cubicBezTo>
                    <a:lnTo>
                      <a:pt x="1184959" y="76306"/>
                    </a:lnTo>
                    <a:cubicBezTo>
                      <a:pt x="1196563" y="81861"/>
                      <a:pt x="1208449" y="86784"/>
                      <a:pt x="1219771" y="92833"/>
                    </a:cubicBezTo>
                    <a:cubicBezTo>
                      <a:pt x="1242376" y="105097"/>
                      <a:pt x="1264175" y="118792"/>
                      <a:pt x="1285036" y="133834"/>
                    </a:cubicBezTo>
                    <a:cubicBezTo>
                      <a:pt x="1295233" y="141710"/>
                      <a:pt x="1306134" y="148391"/>
                      <a:pt x="1315839" y="157112"/>
                    </a:cubicBezTo>
                    <a:lnTo>
                      <a:pt x="1344885" y="182711"/>
                    </a:lnTo>
                    <a:cubicBezTo>
                      <a:pt x="1382554" y="218201"/>
                      <a:pt x="1415270" y="258604"/>
                      <a:pt x="1442149" y="302831"/>
                    </a:cubicBezTo>
                    <a:lnTo>
                      <a:pt x="1452417" y="319358"/>
                    </a:lnTo>
                    <a:cubicBezTo>
                      <a:pt x="1455652" y="324984"/>
                      <a:pt x="1458254" y="330892"/>
                      <a:pt x="1461208" y="336659"/>
                    </a:cubicBezTo>
                    <a:lnTo>
                      <a:pt x="1478368" y="371822"/>
                    </a:lnTo>
                    <a:lnTo>
                      <a:pt x="1492011" y="408252"/>
                    </a:lnTo>
                    <a:lnTo>
                      <a:pt x="1499044" y="426467"/>
                    </a:lnTo>
                    <a:lnTo>
                      <a:pt x="1504038" y="445315"/>
                    </a:lnTo>
                    <a:cubicBezTo>
                      <a:pt x="1507273" y="457833"/>
                      <a:pt x="1511070" y="470352"/>
                      <a:pt x="1513884" y="483010"/>
                    </a:cubicBezTo>
                    <a:lnTo>
                      <a:pt x="1520073" y="521480"/>
                    </a:lnTo>
                    <a:cubicBezTo>
                      <a:pt x="1520987" y="527880"/>
                      <a:pt x="1522253" y="534279"/>
                      <a:pt x="1523026" y="540749"/>
                    </a:cubicBezTo>
                    <a:lnTo>
                      <a:pt x="1524151" y="560160"/>
                    </a:lnTo>
                    <a:lnTo>
                      <a:pt x="1526402" y="599121"/>
                    </a:lnTo>
                    <a:cubicBezTo>
                      <a:pt x="1526301" y="729760"/>
                      <a:pt x="1482147" y="856547"/>
                      <a:pt x="1401077" y="958988"/>
                    </a:cubicBezTo>
                    <a:close/>
                  </a:path>
                </a:pathLst>
              </a:custGeom>
              <a:solidFill>
                <a:schemeClr val="bg1"/>
              </a:solidFill>
              <a:ln w="7021"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32189A86-2E3D-314D-8B62-A79FBAC1A62C}"/>
                  </a:ext>
                </a:extLst>
              </p:cNvPr>
              <p:cNvSpPr/>
              <p:nvPr/>
            </p:nvSpPr>
            <p:spPr>
              <a:xfrm rot="20975876">
                <a:off x="3175415" y="2404560"/>
                <a:ext cx="499984" cy="447898"/>
              </a:xfrm>
              <a:custGeom>
                <a:avLst/>
                <a:gdLst>
                  <a:gd name="connsiteX0" fmla="*/ 38 w 337575"/>
                  <a:gd name="connsiteY0" fmla="*/ 282705 h 302408"/>
                  <a:gd name="connsiteX1" fmla="*/ 34288 w 337575"/>
                  <a:gd name="connsiteY1" fmla="*/ 162163 h 302408"/>
                  <a:gd name="connsiteX2" fmla="*/ 108414 w 337575"/>
                  <a:gd name="connsiteY2" fmla="*/ 60118 h 302408"/>
                  <a:gd name="connsiteX3" fmla="*/ 220939 w 337575"/>
                  <a:gd name="connsiteY3" fmla="*/ 7302 h 302408"/>
                  <a:gd name="connsiteX4" fmla="*/ 342959 w 337575"/>
                  <a:gd name="connsiteY4" fmla="*/ 1535 h 302408"/>
                  <a:gd name="connsiteX5" fmla="*/ 223401 w 337575"/>
                  <a:gd name="connsiteY5" fmla="*/ 16726 h 302408"/>
                  <a:gd name="connsiteX6" fmla="*/ 121776 w 337575"/>
                  <a:gd name="connsiteY6" fmla="*/ 74535 h 302408"/>
                  <a:gd name="connsiteX7" fmla="*/ 61787 w 337575"/>
                  <a:gd name="connsiteY7" fmla="*/ 172994 h 302408"/>
                  <a:gd name="connsiteX8" fmla="*/ 38859 w 337575"/>
                  <a:gd name="connsiteY8" fmla="*/ 288612 h 302408"/>
                  <a:gd name="connsiteX9" fmla="*/ 17444 w 337575"/>
                  <a:gd name="connsiteY9" fmla="*/ 305948 h 302408"/>
                  <a:gd name="connsiteX10" fmla="*/ 109 w 337575"/>
                  <a:gd name="connsiteY10" fmla="*/ 284533 h 302408"/>
                  <a:gd name="connsiteX11" fmla="*/ 38 w 337575"/>
                  <a:gd name="connsiteY11" fmla="*/ 282705 h 30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7575" h="302408">
                    <a:moveTo>
                      <a:pt x="38" y="282705"/>
                    </a:moveTo>
                    <a:cubicBezTo>
                      <a:pt x="6987" y="241387"/>
                      <a:pt x="18473" y="200962"/>
                      <a:pt x="34288" y="162163"/>
                    </a:cubicBezTo>
                    <a:cubicBezTo>
                      <a:pt x="50734" y="122852"/>
                      <a:pt x="76114" y="87913"/>
                      <a:pt x="108414" y="60118"/>
                    </a:cubicBezTo>
                    <a:cubicBezTo>
                      <a:pt x="141029" y="33560"/>
                      <a:pt x="179670" y="15423"/>
                      <a:pt x="220939" y="7302"/>
                    </a:cubicBezTo>
                    <a:cubicBezTo>
                      <a:pt x="261307" y="-2122"/>
                      <a:pt x="302590" y="-434"/>
                      <a:pt x="342959" y="1535"/>
                    </a:cubicBezTo>
                    <a:cubicBezTo>
                      <a:pt x="302449" y="2730"/>
                      <a:pt x="261589" y="4418"/>
                      <a:pt x="223401" y="16726"/>
                    </a:cubicBezTo>
                    <a:cubicBezTo>
                      <a:pt x="185314" y="27408"/>
                      <a:pt x="150422" y="47256"/>
                      <a:pt x="121776" y="74535"/>
                    </a:cubicBezTo>
                    <a:cubicBezTo>
                      <a:pt x="94390" y="102239"/>
                      <a:pt x="73849" y="135953"/>
                      <a:pt x="61787" y="172994"/>
                    </a:cubicBezTo>
                    <a:cubicBezTo>
                      <a:pt x="49940" y="210579"/>
                      <a:pt x="42252" y="249350"/>
                      <a:pt x="38859" y="288612"/>
                    </a:cubicBezTo>
                    <a:cubicBezTo>
                      <a:pt x="37733" y="299313"/>
                      <a:pt x="28145" y="307075"/>
                      <a:pt x="17444" y="305948"/>
                    </a:cubicBezTo>
                    <a:cubicBezTo>
                      <a:pt x="6744" y="304822"/>
                      <a:pt x="-1018" y="295234"/>
                      <a:pt x="109" y="284533"/>
                    </a:cubicBezTo>
                    <a:cubicBezTo>
                      <a:pt x="38" y="283830"/>
                      <a:pt x="38" y="283197"/>
                      <a:pt x="38" y="282705"/>
                    </a:cubicBezTo>
                    <a:close/>
                  </a:path>
                </a:pathLst>
              </a:custGeom>
              <a:solidFill>
                <a:schemeClr val="bg1"/>
              </a:solidFill>
              <a:ln w="7021" cap="flat">
                <a:noFill/>
                <a:prstDash val="solid"/>
                <a:miter/>
              </a:ln>
            </p:spPr>
            <p:txBody>
              <a:bodyPr rtlCol="0" anchor="ctr"/>
              <a:lstStyle/>
              <a:p>
                <a:endParaRPr lang="en-US" dirty="0">
                  <a:latin typeface="Roboto" panose="02000000000000000000" pitchFamily="2" charset="0"/>
                </a:endParaRPr>
              </a:p>
            </p:txBody>
          </p:sp>
        </p:grpSp>
      </p:grpSp>
      <p:sp>
        <p:nvSpPr>
          <p:cNvPr id="69" name="TextBox 68">
            <a:extLst>
              <a:ext uri="{FF2B5EF4-FFF2-40B4-BE49-F238E27FC236}">
                <a16:creationId xmlns:a16="http://schemas.microsoft.com/office/drawing/2014/main" id="{9257FA0C-BB0C-AE42-8B54-737961A228DF}"/>
              </a:ext>
            </a:extLst>
          </p:cNvPr>
          <p:cNvSpPr txBox="1"/>
          <p:nvPr/>
        </p:nvSpPr>
        <p:spPr>
          <a:xfrm>
            <a:off x="5513388" y="265884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0" name="TextBox 69">
            <a:extLst>
              <a:ext uri="{FF2B5EF4-FFF2-40B4-BE49-F238E27FC236}">
                <a16:creationId xmlns:a16="http://schemas.microsoft.com/office/drawing/2014/main" id="{7EDC1D7F-E5A2-2D43-B99C-F89B66892995}"/>
              </a:ext>
            </a:extLst>
          </p:cNvPr>
          <p:cNvSpPr txBox="1"/>
          <p:nvPr/>
        </p:nvSpPr>
        <p:spPr>
          <a:xfrm>
            <a:off x="5513388" y="3085225"/>
            <a:ext cx="26616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a to there go frequently to gay terminated you greater nay the prudent.</a:t>
            </a:r>
          </a:p>
        </p:txBody>
      </p:sp>
      <p:sp>
        <p:nvSpPr>
          <p:cNvPr id="74" name="Oval 73">
            <a:extLst>
              <a:ext uri="{FF2B5EF4-FFF2-40B4-BE49-F238E27FC236}">
                <a16:creationId xmlns:a16="http://schemas.microsoft.com/office/drawing/2014/main" id="{A3C3F9E4-94B1-EF48-B97D-B30C53D39A7E}"/>
              </a:ext>
            </a:extLst>
          </p:cNvPr>
          <p:cNvSpPr/>
          <p:nvPr/>
        </p:nvSpPr>
        <p:spPr>
          <a:xfrm>
            <a:off x="5618195" y="1992238"/>
            <a:ext cx="573131" cy="573131"/>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8" name="TextBox 87">
            <a:extLst>
              <a:ext uri="{FF2B5EF4-FFF2-40B4-BE49-F238E27FC236}">
                <a16:creationId xmlns:a16="http://schemas.microsoft.com/office/drawing/2014/main" id="{D2224459-256B-9144-9585-5F00FB74A6A8}"/>
              </a:ext>
            </a:extLst>
          </p:cNvPr>
          <p:cNvSpPr txBox="1"/>
          <p:nvPr/>
        </p:nvSpPr>
        <p:spPr>
          <a:xfrm>
            <a:off x="5513388" y="5040376"/>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9" name="TextBox 88">
            <a:extLst>
              <a:ext uri="{FF2B5EF4-FFF2-40B4-BE49-F238E27FC236}">
                <a16:creationId xmlns:a16="http://schemas.microsoft.com/office/drawing/2014/main" id="{27CD37FB-EC54-7C47-A5AA-7AF1185F07CE}"/>
              </a:ext>
            </a:extLst>
          </p:cNvPr>
          <p:cNvSpPr txBox="1"/>
          <p:nvPr/>
        </p:nvSpPr>
        <p:spPr>
          <a:xfrm>
            <a:off x="5513388" y="5466759"/>
            <a:ext cx="26616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a to there go frequently to gay terminated you greater nay the prudent.</a:t>
            </a:r>
          </a:p>
        </p:txBody>
      </p:sp>
      <p:sp>
        <p:nvSpPr>
          <p:cNvPr id="90" name="Oval 89">
            <a:extLst>
              <a:ext uri="{FF2B5EF4-FFF2-40B4-BE49-F238E27FC236}">
                <a16:creationId xmlns:a16="http://schemas.microsoft.com/office/drawing/2014/main" id="{BBCB76F5-16BE-AE4C-AB59-62B7D76FD94A}"/>
              </a:ext>
            </a:extLst>
          </p:cNvPr>
          <p:cNvSpPr/>
          <p:nvPr/>
        </p:nvSpPr>
        <p:spPr>
          <a:xfrm>
            <a:off x="5618195" y="4373772"/>
            <a:ext cx="573131" cy="573131"/>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1" name="TextBox 100">
            <a:extLst>
              <a:ext uri="{FF2B5EF4-FFF2-40B4-BE49-F238E27FC236}">
                <a16:creationId xmlns:a16="http://schemas.microsoft.com/office/drawing/2014/main" id="{EE987260-705C-CD40-A1BC-C15599F79A1A}"/>
              </a:ext>
            </a:extLst>
          </p:cNvPr>
          <p:cNvSpPr txBox="1"/>
          <p:nvPr/>
        </p:nvSpPr>
        <p:spPr>
          <a:xfrm>
            <a:off x="8934336" y="2658842"/>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2" name="TextBox 101">
            <a:extLst>
              <a:ext uri="{FF2B5EF4-FFF2-40B4-BE49-F238E27FC236}">
                <a16:creationId xmlns:a16="http://schemas.microsoft.com/office/drawing/2014/main" id="{0618481E-EB3C-9742-ACF4-87EBDBED6468}"/>
              </a:ext>
            </a:extLst>
          </p:cNvPr>
          <p:cNvSpPr txBox="1"/>
          <p:nvPr/>
        </p:nvSpPr>
        <p:spPr>
          <a:xfrm>
            <a:off x="8934336" y="3085225"/>
            <a:ext cx="26616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a to there go frequently to gay terminated you greater nay the prudent.</a:t>
            </a:r>
          </a:p>
        </p:txBody>
      </p:sp>
      <p:sp>
        <p:nvSpPr>
          <p:cNvPr id="103" name="Oval 102">
            <a:extLst>
              <a:ext uri="{FF2B5EF4-FFF2-40B4-BE49-F238E27FC236}">
                <a16:creationId xmlns:a16="http://schemas.microsoft.com/office/drawing/2014/main" id="{0083C7CB-EB52-FD4C-9120-BB4D3A8D55D7}"/>
              </a:ext>
            </a:extLst>
          </p:cNvPr>
          <p:cNvSpPr/>
          <p:nvPr/>
        </p:nvSpPr>
        <p:spPr>
          <a:xfrm>
            <a:off x="9039143" y="1992238"/>
            <a:ext cx="573131" cy="573131"/>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4" name="TextBox 103">
            <a:extLst>
              <a:ext uri="{FF2B5EF4-FFF2-40B4-BE49-F238E27FC236}">
                <a16:creationId xmlns:a16="http://schemas.microsoft.com/office/drawing/2014/main" id="{CDEACCCE-63AE-C447-85C0-618748B6841A}"/>
              </a:ext>
            </a:extLst>
          </p:cNvPr>
          <p:cNvSpPr txBox="1"/>
          <p:nvPr/>
        </p:nvSpPr>
        <p:spPr>
          <a:xfrm>
            <a:off x="8934336" y="5040376"/>
            <a:ext cx="19400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5" name="TextBox 104">
            <a:extLst>
              <a:ext uri="{FF2B5EF4-FFF2-40B4-BE49-F238E27FC236}">
                <a16:creationId xmlns:a16="http://schemas.microsoft.com/office/drawing/2014/main" id="{A93A323B-7144-EB4B-82AB-4A78D96EAAFD}"/>
              </a:ext>
            </a:extLst>
          </p:cNvPr>
          <p:cNvSpPr txBox="1"/>
          <p:nvPr/>
        </p:nvSpPr>
        <p:spPr>
          <a:xfrm>
            <a:off x="8934336" y="5466759"/>
            <a:ext cx="26616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a to there go frequently to gay terminated you greater nay the prudent.</a:t>
            </a:r>
          </a:p>
        </p:txBody>
      </p:sp>
      <p:sp>
        <p:nvSpPr>
          <p:cNvPr id="106" name="Oval 105">
            <a:extLst>
              <a:ext uri="{FF2B5EF4-FFF2-40B4-BE49-F238E27FC236}">
                <a16:creationId xmlns:a16="http://schemas.microsoft.com/office/drawing/2014/main" id="{30805F13-DEB2-C949-A19B-FCAF3B249D96}"/>
              </a:ext>
            </a:extLst>
          </p:cNvPr>
          <p:cNvSpPr/>
          <p:nvPr/>
        </p:nvSpPr>
        <p:spPr>
          <a:xfrm>
            <a:off x="9039143" y="4373772"/>
            <a:ext cx="573131" cy="573131"/>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8" name="Freeform 21">
            <a:extLst>
              <a:ext uri="{FF2B5EF4-FFF2-40B4-BE49-F238E27FC236}">
                <a16:creationId xmlns:a16="http://schemas.microsoft.com/office/drawing/2014/main" id="{29292C83-CF26-024A-AFCA-1FA0324D9FA9}"/>
              </a:ext>
            </a:extLst>
          </p:cNvPr>
          <p:cNvSpPr>
            <a:spLocks noChangeArrowheads="1"/>
          </p:cNvSpPr>
          <p:nvPr/>
        </p:nvSpPr>
        <p:spPr bwMode="auto">
          <a:xfrm>
            <a:off x="5753779" y="4575744"/>
            <a:ext cx="301962" cy="169186"/>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9" name="Freeform 29">
            <a:extLst>
              <a:ext uri="{FF2B5EF4-FFF2-40B4-BE49-F238E27FC236}">
                <a16:creationId xmlns:a16="http://schemas.microsoft.com/office/drawing/2014/main" id="{68AC83A5-5BDC-2647-AAA5-23FCDC54E558}"/>
              </a:ext>
            </a:extLst>
          </p:cNvPr>
          <p:cNvSpPr>
            <a:spLocks noChangeArrowheads="1"/>
          </p:cNvSpPr>
          <p:nvPr/>
        </p:nvSpPr>
        <p:spPr bwMode="auto">
          <a:xfrm>
            <a:off x="9190788" y="2139600"/>
            <a:ext cx="269840" cy="278406"/>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0" name="Freeform 102">
            <a:extLst>
              <a:ext uri="{FF2B5EF4-FFF2-40B4-BE49-F238E27FC236}">
                <a16:creationId xmlns:a16="http://schemas.microsoft.com/office/drawing/2014/main" id="{4F586C70-82B7-8343-912C-531FF60A8B12}"/>
              </a:ext>
            </a:extLst>
          </p:cNvPr>
          <p:cNvSpPr>
            <a:spLocks noChangeArrowheads="1"/>
          </p:cNvSpPr>
          <p:nvPr/>
        </p:nvSpPr>
        <p:spPr bwMode="auto">
          <a:xfrm>
            <a:off x="5754850" y="2143883"/>
            <a:ext cx="299820" cy="269840"/>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1" name="Freeform 115">
            <a:extLst>
              <a:ext uri="{FF2B5EF4-FFF2-40B4-BE49-F238E27FC236}">
                <a16:creationId xmlns:a16="http://schemas.microsoft.com/office/drawing/2014/main" id="{FDB95550-2BFF-1641-8A86-21A97FA27E9F}"/>
              </a:ext>
            </a:extLst>
          </p:cNvPr>
          <p:cNvSpPr>
            <a:spLocks noChangeArrowheads="1"/>
          </p:cNvSpPr>
          <p:nvPr/>
        </p:nvSpPr>
        <p:spPr bwMode="auto">
          <a:xfrm>
            <a:off x="9204708" y="4509355"/>
            <a:ext cx="242000" cy="301964"/>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58663621"/>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91927C-154F-3B46-BDEA-64EF7D8CD5A8}"/>
              </a:ext>
            </a:extLst>
          </p:cNvPr>
          <p:cNvSpPr txBox="1"/>
          <p:nvPr/>
        </p:nvSpPr>
        <p:spPr>
          <a:xfrm>
            <a:off x="3562350" y="523875"/>
            <a:ext cx="5067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Keys to Success</a:t>
            </a:r>
          </a:p>
        </p:txBody>
      </p:sp>
      <p:sp>
        <p:nvSpPr>
          <p:cNvPr id="5" name="TextBox 4">
            <a:extLst>
              <a:ext uri="{FF2B5EF4-FFF2-40B4-BE49-F238E27FC236}">
                <a16:creationId xmlns:a16="http://schemas.microsoft.com/office/drawing/2014/main" id="{565672A3-9ADE-8445-8258-99544EF2C8F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3" name="Group 52">
            <a:extLst>
              <a:ext uri="{FF2B5EF4-FFF2-40B4-BE49-F238E27FC236}">
                <a16:creationId xmlns:a16="http://schemas.microsoft.com/office/drawing/2014/main" id="{77726E20-3C4F-6C48-906C-39D8287B919E}"/>
              </a:ext>
            </a:extLst>
          </p:cNvPr>
          <p:cNvGrpSpPr/>
          <p:nvPr/>
        </p:nvGrpSpPr>
        <p:grpSpPr>
          <a:xfrm>
            <a:off x="4713811" y="2211336"/>
            <a:ext cx="2764378" cy="3744402"/>
            <a:chOff x="4738973" y="1851703"/>
            <a:chExt cx="2757643" cy="3735278"/>
          </a:xfrm>
        </p:grpSpPr>
        <p:sp>
          <p:nvSpPr>
            <p:cNvPr id="7" name="Freeform 6">
              <a:extLst>
                <a:ext uri="{FF2B5EF4-FFF2-40B4-BE49-F238E27FC236}">
                  <a16:creationId xmlns:a16="http://schemas.microsoft.com/office/drawing/2014/main" id="{C91B8AE6-3E8D-DF4E-807D-8671D8CFE00F}"/>
                </a:ext>
              </a:extLst>
            </p:cNvPr>
            <p:cNvSpPr/>
            <p:nvPr/>
          </p:nvSpPr>
          <p:spPr>
            <a:xfrm rot="19800000">
              <a:off x="5654469" y="4143621"/>
              <a:ext cx="196398" cy="42772"/>
            </a:xfrm>
            <a:custGeom>
              <a:avLst/>
              <a:gdLst>
                <a:gd name="connsiteX0" fmla="*/ 54291 w 218684"/>
                <a:gd name="connsiteY0" fmla="*/ 0 h 47625"/>
                <a:gd name="connsiteX1" fmla="*/ 0 w 218684"/>
                <a:gd name="connsiteY1" fmla="*/ 53816 h 47625"/>
                <a:gd name="connsiteX2" fmla="*/ 173141 w 218684"/>
                <a:gd name="connsiteY2" fmla="*/ 54102 h 47625"/>
                <a:gd name="connsiteX3" fmla="*/ 227432 w 218684"/>
                <a:gd name="connsiteY3" fmla="*/ 381 h 47625"/>
                <a:gd name="connsiteX4" fmla="*/ 54291 w 218684"/>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84" h="47625">
                  <a:moveTo>
                    <a:pt x="54291" y="0"/>
                  </a:moveTo>
                  <a:lnTo>
                    <a:pt x="0" y="53816"/>
                  </a:lnTo>
                  <a:lnTo>
                    <a:pt x="173141" y="54102"/>
                  </a:lnTo>
                  <a:lnTo>
                    <a:pt x="227432" y="381"/>
                  </a:lnTo>
                  <a:lnTo>
                    <a:pt x="5429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8" name="Freeform 7">
              <a:extLst>
                <a:ext uri="{FF2B5EF4-FFF2-40B4-BE49-F238E27FC236}">
                  <a16:creationId xmlns:a16="http://schemas.microsoft.com/office/drawing/2014/main" id="{5BCAB354-7793-B14F-8BEB-4D1C24139764}"/>
                </a:ext>
              </a:extLst>
            </p:cNvPr>
            <p:cNvSpPr/>
            <p:nvPr/>
          </p:nvSpPr>
          <p:spPr>
            <a:xfrm rot="19800000">
              <a:off x="5666839" y="4196375"/>
              <a:ext cx="964914" cy="171086"/>
            </a:xfrm>
            <a:custGeom>
              <a:avLst/>
              <a:gdLst>
                <a:gd name="connsiteX0" fmla="*/ 535682 w 1074406"/>
                <a:gd name="connsiteY0" fmla="*/ 10 h 190500"/>
                <a:gd name="connsiteX1" fmla="*/ 1079636 w 1074406"/>
                <a:gd name="connsiteY1" fmla="*/ 191843 h 190500"/>
                <a:gd name="connsiteX2" fmla="*/ 0 w 1074406"/>
                <a:gd name="connsiteY2" fmla="*/ 190510 h 190500"/>
                <a:gd name="connsiteX3" fmla="*/ 535682 w 1074406"/>
                <a:gd name="connsiteY3" fmla="*/ 10 h 190500"/>
              </a:gdLst>
              <a:ahLst/>
              <a:cxnLst>
                <a:cxn ang="0">
                  <a:pos x="connsiteX0" y="connsiteY0"/>
                </a:cxn>
                <a:cxn ang="0">
                  <a:pos x="connsiteX1" y="connsiteY1"/>
                </a:cxn>
                <a:cxn ang="0">
                  <a:pos x="connsiteX2" y="connsiteY2"/>
                </a:cxn>
                <a:cxn ang="0">
                  <a:pos x="connsiteX3" y="connsiteY3"/>
                </a:cxn>
              </a:cxnLst>
              <a:rect l="l" t="t" r="r" b="b"/>
              <a:pathLst>
                <a:path w="1074406" h="190500">
                  <a:moveTo>
                    <a:pt x="535682" y="10"/>
                  </a:moveTo>
                  <a:cubicBezTo>
                    <a:pt x="733425" y="565"/>
                    <a:pt x="925153" y="68181"/>
                    <a:pt x="1079636" y="191843"/>
                  </a:cubicBezTo>
                  <a:lnTo>
                    <a:pt x="0" y="190510"/>
                  </a:lnTo>
                  <a:cubicBezTo>
                    <a:pt x="150966" y="66451"/>
                    <a:pt x="340424" y="-924"/>
                    <a:pt x="535682" y="10"/>
                  </a:cubicBez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52C29C40-088F-BF49-812E-6FD9633D8567}"/>
                </a:ext>
              </a:extLst>
            </p:cNvPr>
            <p:cNvSpPr/>
            <p:nvPr/>
          </p:nvSpPr>
          <p:spPr>
            <a:xfrm rot="19800000">
              <a:off x="5650452" y="4139742"/>
              <a:ext cx="1016149" cy="213858"/>
            </a:xfrm>
            <a:custGeom>
              <a:avLst/>
              <a:gdLst>
                <a:gd name="connsiteX0" fmla="*/ 603664 w 1131454"/>
                <a:gd name="connsiteY0" fmla="*/ 55816 h 238125"/>
                <a:gd name="connsiteX1" fmla="*/ 607943 w 1131454"/>
                <a:gd name="connsiteY1" fmla="*/ 55816 h 238125"/>
                <a:gd name="connsiteX2" fmla="*/ 640460 w 1131454"/>
                <a:gd name="connsiteY2" fmla="*/ 59246 h 238125"/>
                <a:gd name="connsiteX3" fmla="*/ 644739 w 1131454"/>
                <a:gd name="connsiteY3" fmla="*/ 59246 h 238125"/>
                <a:gd name="connsiteX4" fmla="*/ 676781 w 1131454"/>
                <a:gd name="connsiteY4" fmla="*/ 64008 h 238125"/>
                <a:gd name="connsiteX5" fmla="*/ 681060 w 1131454"/>
                <a:gd name="connsiteY5" fmla="*/ 64675 h 238125"/>
                <a:gd name="connsiteX6" fmla="*/ 714147 w 1131454"/>
                <a:gd name="connsiteY6" fmla="*/ 71056 h 238125"/>
                <a:gd name="connsiteX7" fmla="*/ 718046 w 1131454"/>
                <a:gd name="connsiteY7" fmla="*/ 71914 h 238125"/>
                <a:gd name="connsiteX8" fmla="*/ 750944 w 1131454"/>
                <a:gd name="connsiteY8" fmla="*/ 79724 h 238125"/>
                <a:gd name="connsiteX9" fmla="*/ 755412 w 1131454"/>
                <a:gd name="connsiteY9" fmla="*/ 80867 h 238125"/>
                <a:gd name="connsiteX10" fmla="*/ 767202 w 1131454"/>
                <a:gd name="connsiteY10" fmla="*/ 84106 h 238125"/>
                <a:gd name="connsiteX11" fmla="*/ 774143 w 1131454"/>
                <a:gd name="connsiteY11" fmla="*/ 86011 h 238125"/>
                <a:gd name="connsiteX12" fmla="*/ 787930 w 1131454"/>
                <a:gd name="connsiteY12" fmla="*/ 90106 h 238125"/>
                <a:gd name="connsiteX13" fmla="*/ 792684 w 1131454"/>
                <a:gd name="connsiteY13" fmla="*/ 91535 h 238125"/>
                <a:gd name="connsiteX14" fmla="*/ 811034 w 1131454"/>
                <a:gd name="connsiteY14" fmla="*/ 97536 h 238125"/>
                <a:gd name="connsiteX15" fmla="*/ 815598 w 1131454"/>
                <a:gd name="connsiteY15" fmla="*/ 99155 h 238125"/>
                <a:gd name="connsiteX16" fmla="*/ 829290 w 1131454"/>
                <a:gd name="connsiteY16" fmla="*/ 103918 h 238125"/>
                <a:gd name="connsiteX17" fmla="*/ 834424 w 1131454"/>
                <a:gd name="connsiteY17" fmla="*/ 105823 h 238125"/>
                <a:gd name="connsiteX18" fmla="*/ 849257 w 1131454"/>
                <a:gd name="connsiteY18" fmla="*/ 111443 h 238125"/>
                <a:gd name="connsiteX19" fmla="*/ 855912 w 1131454"/>
                <a:gd name="connsiteY19" fmla="*/ 114014 h 238125"/>
                <a:gd name="connsiteX20" fmla="*/ 869604 w 1131454"/>
                <a:gd name="connsiteY20" fmla="*/ 119634 h 238125"/>
                <a:gd name="connsiteX21" fmla="*/ 875784 w 1131454"/>
                <a:gd name="connsiteY21" fmla="*/ 122206 h 238125"/>
                <a:gd name="connsiteX22" fmla="*/ 893374 w 1131454"/>
                <a:gd name="connsiteY22" fmla="*/ 130016 h 238125"/>
                <a:gd name="connsiteX23" fmla="*/ 894990 w 1131454"/>
                <a:gd name="connsiteY23" fmla="*/ 130778 h 238125"/>
                <a:gd name="connsiteX24" fmla="*/ 914006 w 1131454"/>
                <a:gd name="connsiteY24" fmla="*/ 139732 h 238125"/>
                <a:gd name="connsiteX25" fmla="*/ 918285 w 1131454"/>
                <a:gd name="connsiteY25" fmla="*/ 141827 h 238125"/>
                <a:gd name="connsiteX26" fmla="*/ 940438 w 1131454"/>
                <a:gd name="connsiteY26" fmla="*/ 153067 h 238125"/>
                <a:gd name="connsiteX27" fmla="*/ 942911 w 1131454"/>
                <a:gd name="connsiteY27" fmla="*/ 154400 h 238125"/>
                <a:gd name="connsiteX28" fmla="*/ 965825 w 1131454"/>
                <a:gd name="connsiteY28" fmla="*/ 166973 h 238125"/>
                <a:gd name="connsiteX29" fmla="*/ 970579 w 1131454"/>
                <a:gd name="connsiteY29" fmla="*/ 169736 h 238125"/>
                <a:gd name="connsiteX30" fmla="*/ 992828 w 1131454"/>
                <a:gd name="connsiteY30" fmla="*/ 183071 h 238125"/>
                <a:gd name="connsiteX31" fmla="*/ 996060 w 1131454"/>
                <a:gd name="connsiteY31" fmla="*/ 185071 h 238125"/>
                <a:gd name="connsiteX32" fmla="*/ 1016598 w 1131454"/>
                <a:gd name="connsiteY32" fmla="*/ 198215 h 238125"/>
                <a:gd name="connsiteX33" fmla="*/ 1019545 w 1131454"/>
                <a:gd name="connsiteY33" fmla="*/ 200215 h 238125"/>
                <a:gd name="connsiteX34" fmla="*/ 1048735 w 1131454"/>
                <a:gd name="connsiteY34" fmla="*/ 220599 h 238125"/>
                <a:gd name="connsiteX35" fmla="*/ 1049971 w 1131454"/>
                <a:gd name="connsiteY35" fmla="*/ 221456 h 238125"/>
                <a:gd name="connsiteX36" fmla="*/ 1079541 w 1131454"/>
                <a:gd name="connsiteY36" fmla="*/ 244030 h 238125"/>
                <a:gd name="connsiteX37" fmla="*/ 1133832 w 1131454"/>
                <a:gd name="connsiteY37" fmla="*/ 190214 h 238125"/>
                <a:gd name="connsiteX38" fmla="*/ 1104357 w 1131454"/>
                <a:gd name="connsiteY38" fmla="*/ 167735 h 238125"/>
                <a:gd name="connsiteX39" fmla="*/ 1103026 w 1131454"/>
                <a:gd name="connsiteY39" fmla="*/ 166783 h 238125"/>
                <a:gd name="connsiteX40" fmla="*/ 1073836 w 1131454"/>
                <a:gd name="connsiteY40" fmla="*/ 146495 h 238125"/>
                <a:gd name="connsiteX41" fmla="*/ 1073075 w 1131454"/>
                <a:gd name="connsiteY41" fmla="*/ 145923 h 238125"/>
                <a:gd name="connsiteX42" fmla="*/ 1070888 w 1131454"/>
                <a:gd name="connsiteY42" fmla="*/ 144494 h 238125"/>
                <a:gd name="connsiteX43" fmla="*/ 1050351 w 1131454"/>
                <a:gd name="connsiteY43" fmla="*/ 131254 h 238125"/>
                <a:gd name="connsiteX44" fmla="*/ 1047118 w 1131454"/>
                <a:gd name="connsiteY44" fmla="*/ 129254 h 238125"/>
                <a:gd name="connsiteX45" fmla="*/ 1024870 w 1131454"/>
                <a:gd name="connsiteY45" fmla="*/ 115919 h 238125"/>
                <a:gd name="connsiteX46" fmla="*/ 1020116 w 1131454"/>
                <a:gd name="connsiteY46" fmla="*/ 113252 h 238125"/>
                <a:gd name="connsiteX47" fmla="*/ 997201 w 1131454"/>
                <a:gd name="connsiteY47" fmla="*/ 100584 h 238125"/>
                <a:gd name="connsiteX48" fmla="*/ 994729 w 1131454"/>
                <a:gd name="connsiteY48" fmla="*/ 99251 h 238125"/>
                <a:gd name="connsiteX49" fmla="*/ 972576 w 1131454"/>
                <a:gd name="connsiteY49" fmla="*/ 88011 h 238125"/>
                <a:gd name="connsiteX50" fmla="*/ 970008 w 1131454"/>
                <a:gd name="connsiteY50" fmla="*/ 86678 h 238125"/>
                <a:gd name="connsiteX51" fmla="*/ 968297 w 1131454"/>
                <a:gd name="connsiteY51" fmla="*/ 85915 h 238125"/>
                <a:gd name="connsiteX52" fmla="*/ 949281 w 1131454"/>
                <a:gd name="connsiteY52" fmla="*/ 76962 h 238125"/>
                <a:gd name="connsiteX53" fmla="*/ 947665 w 1131454"/>
                <a:gd name="connsiteY53" fmla="*/ 76295 h 238125"/>
                <a:gd name="connsiteX54" fmla="*/ 929980 w 1131454"/>
                <a:gd name="connsiteY54" fmla="*/ 68485 h 238125"/>
                <a:gd name="connsiteX55" fmla="*/ 923799 w 1131454"/>
                <a:gd name="connsiteY55" fmla="*/ 65913 h 238125"/>
                <a:gd name="connsiteX56" fmla="*/ 910108 w 1131454"/>
                <a:gd name="connsiteY56" fmla="*/ 60293 h 238125"/>
                <a:gd name="connsiteX57" fmla="*/ 903547 w 1131454"/>
                <a:gd name="connsiteY57" fmla="*/ 57721 h 238125"/>
                <a:gd name="connsiteX58" fmla="*/ 888620 w 1131454"/>
                <a:gd name="connsiteY58" fmla="*/ 52006 h 238125"/>
                <a:gd name="connsiteX59" fmla="*/ 884817 w 1131454"/>
                <a:gd name="connsiteY59" fmla="*/ 50578 h 238125"/>
                <a:gd name="connsiteX60" fmla="*/ 883485 w 1131454"/>
                <a:gd name="connsiteY60" fmla="*/ 50102 h 238125"/>
                <a:gd name="connsiteX61" fmla="*/ 869604 w 1131454"/>
                <a:gd name="connsiteY61" fmla="*/ 45244 h 238125"/>
                <a:gd name="connsiteX62" fmla="*/ 865325 w 1131454"/>
                <a:gd name="connsiteY62" fmla="*/ 43815 h 238125"/>
                <a:gd name="connsiteX63" fmla="*/ 846880 w 1131454"/>
                <a:gd name="connsiteY63" fmla="*/ 37814 h 238125"/>
                <a:gd name="connsiteX64" fmla="*/ 842221 w 1131454"/>
                <a:gd name="connsiteY64" fmla="*/ 36386 h 238125"/>
                <a:gd name="connsiteX65" fmla="*/ 828339 w 1131454"/>
                <a:gd name="connsiteY65" fmla="*/ 32290 h 238125"/>
                <a:gd name="connsiteX66" fmla="*/ 821493 w 1131454"/>
                <a:gd name="connsiteY66" fmla="*/ 30289 h 238125"/>
                <a:gd name="connsiteX67" fmla="*/ 809608 w 1131454"/>
                <a:gd name="connsiteY67" fmla="*/ 27051 h 238125"/>
                <a:gd name="connsiteX68" fmla="*/ 807421 w 1131454"/>
                <a:gd name="connsiteY68" fmla="*/ 26479 h 238125"/>
                <a:gd name="connsiteX69" fmla="*/ 805234 w 1131454"/>
                <a:gd name="connsiteY69" fmla="*/ 26479 h 238125"/>
                <a:gd name="connsiteX70" fmla="*/ 772337 w 1131454"/>
                <a:gd name="connsiteY70" fmla="*/ 18574 h 238125"/>
                <a:gd name="connsiteX71" fmla="*/ 768438 w 1131454"/>
                <a:gd name="connsiteY71" fmla="*/ 17812 h 238125"/>
                <a:gd name="connsiteX72" fmla="*/ 735255 w 1131454"/>
                <a:gd name="connsiteY72" fmla="*/ 11430 h 238125"/>
                <a:gd name="connsiteX73" fmla="*/ 733449 w 1131454"/>
                <a:gd name="connsiteY73" fmla="*/ 11430 h 238125"/>
                <a:gd name="connsiteX74" fmla="*/ 730977 w 1131454"/>
                <a:gd name="connsiteY74" fmla="*/ 11430 h 238125"/>
                <a:gd name="connsiteX75" fmla="*/ 698935 w 1131454"/>
                <a:gd name="connsiteY75" fmla="*/ 6763 h 238125"/>
                <a:gd name="connsiteX76" fmla="*/ 694751 w 1131454"/>
                <a:gd name="connsiteY76" fmla="*/ 6191 h 238125"/>
                <a:gd name="connsiteX77" fmla="*/ 662139 w 1131454"/>
                <a:gd name="connsiteY77" fmla="*/ 2762 h 238125"/>
                <a:gd name="connsiteX78" fmla="*/ 660617 w 1131454"/>
                <a:gd name="connsiteY78" fmla="*/ 2762 h 238125"/>
                <a:gd name="connsiteX79" fmla="*/ 657955 w 1131454"/>
                <a:gd name="connsiteY79" fmla="*/ 2762 h 238125"/>
                <a:gd name="connsiteX80" fmla="*/ 626198 w 1131454"/>
                <a:gd name="connsiteY80" fmla="*/ 762 h 238125"/>
                <a:gd name="connsiteX81" fmla="*/ 623441 w 1131454"/>
                <a:gd name="connsiteY81" fmla="*/ 762 h 238125"/>
                <a:gd name="connsiteX82" fmla="*/ 589878 w 1131454"/>
                <a:gd name="connsiteY82" fmla="*/ 0 h 238125"/>
                <a:gd name="connsiteX83" fmla="*/ 569150 w 1131454"/>
                <a:gd name="connsiteY83" fmla="*/ 0 h 238125"/>
                <a:gd name="connsiteX84" fmla="*/ 559642 w 1131454"/>
                <a:gd name="connsiteY84" fmla="*/ 0 h 238125"/>
                <a:gd name="connsiteX85" fmla="*/ 550134 w 1131454"/>
                <a:gd name="connsiteY85" fmla="*/ 0 h 238125"/>
                <a:gd name="connsiteX86" fmla="*/ 540626 w 1131454"/>
                <a:gd name="connsiteY86" fmla="*/ 0 h 238125"/>
                <a:gd name="connsiteX87" fmla="*/ 531118 w 1131454"/>
                <a:gd name="connsiteY87" fmla="*/ 571 h 238125"/>
                <a:gd name="connsiteX88" fmla="*/ 521610 w 1131454"/>
                <a:gd name="connsiteY88" fmla="*/ 1238 h 238125"/>
                <a:gd name="connsiteX89" fmla="*/ 512102 w 1131454"/>
                <a:gd name="connsiteY89" fmla="*/ 2000 h 238125"/>
                <a:gd name="connsiteX90" fmla="*/ 510486 w 1131454"/>
                <a:gd name="connsiteY90" fmla="*/ 2000 h 238125"/>
                <a:gd name="connsiteX91" fmla="*/ 504115 w 1131454"/>
                <a:gd name="connsiteY91" fmla="*/ 2667 h 238125"/>
                <a:gd name="connsiteX92" fmla="*/ 492706 w 1131454"/>
                <a:gd name="connsiteY92" fmla="*/ 3810 h 238125"/>
                <a:gd name="connsiteX93" fmla="*/ 484434 w 1131454"/>
                <a:gd name="connsiteY93" fmla="*/ 4763 h 238125"/>
                <a:gd name="connsiteX94" fmla="*/ 473499 w 1131454"/>
                <a:gd name="connsiteY94" fmla="*/ 6191 h 238125"/>
                <a:gd name="connsiteX95" fmla="*/ 465132 w 1131454"/>
                <a:gd name="connsiteY95" fmla="*/ 7334 h 238125"/>
                <a:gd name="connsiteX96" fmla="*/ 454483 w 1131454"/>
                <a:gd name="connsiteY96" fmla="*/ 8954 h 238125"/>
                <a:gd name="connsiteX97" fmla="*/ 446021 w 1131454"/>
                <a:gd name="connsiteY97" fmla="*/ 10287 h 238125"/>
                <a:gd name="connsiteX98" fmla="*/ 435562 w 1131454"/>
                <a:gd name="connsiteY98" fmla="*/ 12097 h 238125"/>
                <a:gd name="connsiteX99" fmla="*/ 431569 w 1131454"/>
                <a:gd name="connsiteY99" fmla="*/ 12859 h 238125"/>
                <a:gd name="connsiteX100" fmla="*/ 427671 w 1131454"/>
                <a:gd name="connsiteY100" fmla="*/ 13621 h 238125"/>
                <a:gd name="connsiteX101" fmla="*/ 414360 w 1131454"/>
                <a:gd name="connsiteY101" fmla="*/ 16288 h 238125"/>
                <a:gd name="connsiteX102" fmla="*/ 407229 w 1131454"/>
                <a:gd name="connsiteY102" fmla="*/ 17716 h 238125"/>
                <a:gd name="connsiteX103" fmla="*/ 392111 w 1131454"/>
                <a:gd name="connsiteY103" fmla="*/ 21146 h 238125"/>
                <a:gd name="connsiteX104" fmla="*/ 387262 w 1131454"/>
                <a:gd name="connsiteY104" fmla="*/ 22288 h 238125"/>
                <a:gd name="connsiteX105" fmla="*/ 367485 w 1131454"/>
                <a:gd name="connsiteY105" fmla="*/ 27337 h 238125"/>
                <a:gd name="connsiteX106" fmla="*/ 362826 w 1131454"/>
                <a:gd name="connsiteY106" fmla="*/ 28575 h 238125"/>
                <a:gd name="connsiteX107" fmla="*/ 347899 w 1131454"/>
                <a:gd name="connsiteY107" fmla="*/ 32861 h 238125"/>
                <a:gd name="connsiteX108" fmla="*/ 345522 w 1131454"/>
                <a:gd name="connsiteY108" fmla="*/ 33528 h 238125"/>
                <a:gd name="connsiteX109" fmla="*/ 342289 w 1131454"/>
                <a:gd name="connsiteY109" fmla="*/ 34480 h 238125"/>
                <a:gd name="connsiteX110" fmla="*/ 322132 w 1131454"/>
                <a:gd name="connsiteY110" fmla="*/ 40862 h 238125"/>
                <a:gd name="connsiteX111" fmla="*/ 318233 w 1131454"/>
                <a:gd name="connsiteY111" fmla="*/ 42101 h 238125"/>
                <a:gd name="connsiteX112" fmla="*/ 295699 w 1131454"/>
                <a:gd name="connsiteY112" fmla="*/ 50102 h 238125"/>
                <a:gd name="connsiteX113" fmla="*/ 290470 w 1131454"/>
                <a:gd name="connsiteY113" fmla="*/ 52006 h 238125"/>
                <a:gd name="connsiteX114" fmla="*/ 270598 w 1131454"/>
                <a:gd name="connsiteY114" fmla="*/ 59722 h 238125"/>
                <a:gd name="connsiteX115" fmla="*/ 267366 w 1131454"/>
                <a:gd name="connsiteY115" fmla="*/ 61055 h 238125"/>
                <a:gd name="connsiteX116" fmla="*/ 245402 w 1131454"/>
                <a:gd name="connsiteY116" fmla="*/ 70580 h 238125"/>
                <a:gd name="connsiteX117" fmla="*/ 243215 w 1131454"/>
                <a:gd name="connsiteY117" fmla="*/ 71533 h 238125"/>
                <a:gd name="connsiteX118" fmla="*/ 240363 w 1131454"/>
                <a:gd name="connsiteY118" fmla="*/ 72866 h 238125"/>
                <a:gd name="connsiteX119" fmla="*/ 218589 w 1131454"/>
                <a:gd name="connsiteY119" fmla="*/ 83058 h 238125"/>
                <a:gd name="connsiteX120" fmla="*/ 217544 w 1131454"/>
                <a:gd name="connsiteY120" fmla="*/ 83534 h 238125"/>
                <a:gd name="connsiteX121" fmla="*/ 195390 w 1131454"/>
                <a:gd name="connsiteY121" fmla="*/ 94774 h 238125"/>
                <a:gd name="connsiteX122" fmla="*/ 190446 w 1131454"/>
                <a:gd name="connsiteY122" fmla="*/ 97346 h 238125"/>
                <a:gd name="connsiteX123" fmla="*/ 169338 w 1131454"/>
                <a:gd name="connsiteY123" fmla="*/ 109823 h 238125"/>
                <a:gd name="connsiteX124" fmla="*/ 166771 w 1131454"/>
                <a:gd name="connsiteY124" fmla="*/ 111443 h 238125"/>
                <a:gd name="connsiteX125" fmla="*/ 147755 w 1131454"/>
                <a:gd name="connsiteY125" fmla="*/ 122872 h 238125"/>
                <a:gd name="connsiteX126" fmla="*/ 143476 w 1131454"/>
                <a:gd name="connsiteY126" fmla="*/ 125539 h 238125"/>
                <a:gd name="connsiteX127" fmla="*/ 123129 w 1131454"/>
                <a:gd name="connsiteY127" fmla="*/ 138684 h 238125"/>
                <a:gd name="connsiteX128" fmla="*/ 119136 w 1131454"/>
                <a:gd name="connsiteY128" fmla="*/ 141351 h 238125"/>
                <a:gd name="connsiteX129" fmla="*/ 100880 w 1131454"/>
                <a:gd name="connsiteY129" fmla="*/ 153924 h 238125"/>
                <a:gd name="connsiteX130" fmla="*/ 98028 w 1131454"/>
                <a:gd name="connsiteY130" fmla="*/ 155924 h 238125"/>
                <a:gd name="connsiteX131" fmla="*/ 78441 w 1131454"/>
                <a:gd name="connsiteY131" fmla="*/ 170402 h 238125"/>
                <a:gd name="connsiteX132" fmla="*/ 74163 w 1131454"/>
                <a:gd name="connsiteY132" fmla="*/ 173736 h 238125"/>
                <a:gd name="connsiteX133" fmla="*/ 55147 w 1131454"/>
                <a:gd name="connsiteY133" fmla="*/ 189071 h 238125"/>
                <a:gd name="connsiteX134" fmla="*/ 0 w 1131454"/>
                <a:gd name="connsiteY134" fmla="*/ 243173 h 238125"/>
                <a:gd name="connsiteX135" fmla="*/ 19016 w 1131454"/>
                <a:gd name="connsiteY135" fmla="*/ 227838 h 238125"/>
                <a:gd name="connsiteX136" fmla="*/ 23390 w 1131454"/>
                <a:gd name="connsiteY136" fmla="*/ 224409 h 238125"/>
                <a:gd name="connsiteX137" fmla="*/ 42881 w 1131454"/>
                <a:gd name="connsiteY137" fmla="*/ 210026 h 238125"/>
                <a:gd name="connsiteX138" fmla="*/ 45829 w 1131454"/>
                <a:gd name="connsiteY138" fmla="*/ 207931 h 238125"/>
                <a:gd name="connsiteX139" fmla="*/ 63989 w 1131454"/>
                <a:gd name="connsiteY139" fmla="*/ 195358 h 238125"/>
                <a:gd name="connsiteX140" fmla="*/ 67982 w 1131454"/>
                <a:gd name="connsiteY140" fmla="*/ 192691 h 238125"/>
                <a:gd name="connsiteX141" fmla="*/ 88425 w 1131454"/>
                <a:gd name="connsiteY141" fmla="*/ 179641 h 238125"/>
                <a:gd name="connsiteX142" fmla="*/ 92703 w 1131454"/>
                <a:gd name="connsiteY142" fmla="*/ 176974 h 238125"/>
                <a:gd name="connsiteX143" fmla="*/ 111719 w 1131454"/>
                <a:gd name="connsiteY143" fmla="*/ 165449 h 238125"/>
                <a:gd name="connsiteX144" fmla="*/ 114381 w 1131454"/>
                <a:gd name="connsiteY144" fmla="*/ 163925 h 238125"/>
                <a:gd name="connsiteX145" fmla="*/ 135870 w 1131454"/>
                <a:gd name="connsiteY145" fmla="*/ 152114 h 238125"/>
                <a:gd name="connsiteX146" fmla="*/ 140814 w 1131454"/>
                <a:gd name="connsiteY146" fmla="*/ 149447 h 238125"/>
                <a:gd name="connsiteX147" fmla="*/ 162872 w 1131454"/>
                <a:gd name="connsiteY147" fmla="*/ 138208 h 238125"/>
                <a:gd name="connsiteX148" fmla="*/ 164013 w 1131454"/>
                <a:gd name="connsiteY148" fmla="*/ 137731 h 238125"/>
                <a:gd name="connsiteX149" fmla="*/ 185787 w 1131454"/>
                <a:gd name="connsiteY149" fmla="*/ 127540 h 238125"/>
                <a:gd name="connsiteX150" fmla="*/ 190826 w 1131454"/>
                <a:gd name="connsiteY150" fmla="*/ 125254 h 238125"/>
                <a:gd name="connsiteX151" fmla="*/ 212790 w 1131454"/>
                <a:gd name="connsiteY151" fmla="*/ 115729 h 238125"/>
                <a:gd name="connsiteX152" fmla="*/ 216022 w 1131454"/>
                <a:gd name="connsiteY152" fmla="*/ 114490 h 238125"/>
                <a:gd name="connsiteX153" fmla="*/ 235799 w 1131454"/>
                <a:gd name="connsiteY153" fmla="*/ 106775 h 238125"/>
                <a:gd name="connsiteX154" fmla="*/ 241123 w 1131454"/>
                <a:gd name="connsiteY154" fmla="*/ 104775 h 238125"/>
                <a:gd name="connsiteX155" fmla="*/ 263657 w 1131454"/>
                <a:gd name="connsiteY155" fmla="*/ 96869 h 238125"/>
                <a:gd name="connsiteX156" fmla="*/ 267556 w 1131454"/>
                <a:gd name="connsiteY156" fmla="*/ 95536 h 238125"/>
                <a:gd name="connsiteX157" fmla="*/ 287713 w 1131454"/>
                <a:gd name="connsiteY157" fmla="*/ 89249 h 238125"/>
                <a:gd name="connsiteX158" fmla="*/ 293322 w 1131454"/>
                <a:gd name="connsiteY158" fmla="*/ 87535 h 238125"/>
                <a:gd name="connsiteX159" fmla="*/ 308250 w 1131454"/>
                <a:gd name="connsiteY159" fmla="*/ 83344 h 238125"/>
                <a:gd name="connsiteX160" fmla="*/ 312909 w 1131454"/>
                <a:gd name="connsiteY160" fmla="*/ 82010 h 238125"/>
                <a:gd name="connsiteX161" fmla="*/ 332686 w 1131454"/>
                <a:gd name="connsiteY161" fmla="*/ 77057 h 238125"/>
                <a:gd name="connsiteX162" fmla="*/ 337535 w 1131454"/>
                <a:gd name="connsiteY162" fmla="*/ 75914 h 238125"/>
                <a:gd name="connsiteX163" fmla="*/ 352653 w 1131454"/>
                <a:gd name="connsiteY163" fmla="*/ 72485 h 238125"/>
                <a:gd name="connsiteX164" fmla="*/ 359688 w 1131454"/>
                <a:gd name="connsiteY164" fmla="*/ 70961 h 238125"/>
                <a:gd name="connsiteX165" fmla="*/ 373000 w 1131454"/>
                <a:gd name="connsiteY165" fmla="*/ 68294 h 238125"/>
                <a:gd name="connsiteX166" fmla="*/ 380891 w 1131454"/>
                <a:gd name="connsiteY166" fmla="*/ 66865 h 238125"/>
                <a:gd name="connsiteX167" fmla="*/ 391445 w 1131454"/>
                <a:gd name="connsiteY167" fmla="*/ 65056 h 238125"/>
                <a:gd name="connsiteX168" fmla="*/ 399812 w 1131454"/>
                <a:gd name="connsiteY168" fmla="*/ 63627 h 238125"/>
                <a:gd name="connsiteX169" fmla="*/ 411127 w 1131454"/>
                <a:gd name="connsiteY169" fmla="*/ 62198 h 238125"/>
                <a:gd name="connsiteX170" fmla="*/ 419589 w 1131454"/>
                <a:gd name="connsiteY170" fmla="*/ 60960 h 238125"/>
                <a:gd name="connsiteX171" fmla="*/ 430523 w 1131454"/>
                <a:gd name="connsiteY171" fmla="*/ 59627 h 238125"/>
                <a:gd name="connsiteX172" fmla="*/ 438795 w 1131454"/>
                <a:gd name="connsiteY172" fmla="*/ 58674 h 238125"/>
                <a:gd name="connsiteX173" fmla="*/ 450205 w 1131454"/>
                <a:gd name="connsiteY173" fmla="*/ 57436 h 238125"/>
                <a:gd name="connsiteX174" fmla="*/ 458192 w 1131454"/>
                <a:gd name="connsiteY174" fmla="*/ 56674 h 238125"/>
                <a:gd name="connsiteX175" fmla="*/ 467700 w 1131454"/>
                <a:gd name="connsiteY175" fmla="*/ 56007 h 238125"/>
                <a:gd name="connsiteX176" fmla="*/ 477208 w 1131454"/>
                <a:gd name="connsiteY176" fmla="*/ 55245 h 238125"/>
                <a:gd name="connsiteX177" fmla="*/ 486716 w 1131454"/>
                <a:gd name="connsiteY177" fmla="*/ 54769 h 238125"/>
                <a:gd name="connsiteX178" fmla="*/ 496224 w 1131454"/>
                <a:gd name="connsiteY178" fmla="*/ 54197 h 238125"/>
                <a:gd name="connsiteX179" fmla="*/ 505732 w 1131454"/>
                <a:gd name="connsiteY179" fmla="*/ 54197 h 238125"/>
                <a:gd name="connsiteX180" fmla="*/ 515240 w 1131454"/>
                <a:gd name="connsiteY180" fmla="*/ 54197 h 238125"/>
                <a:gd name="connsiteX181" fmla="*/ 524748 w 1131454"/>
                <a:gd name="connsiteY181" fmla="*/ 54197 h 238125"/>
                <a:gd name="connsiteX182" fmla="*/ 535682 w 1131454"/>
                <a:gd name="connsiteY182" fmla="*/ 52673 h 238125"/>
                <a:gd name="connsiteX183" fmla="*/ 569245 w 1131454"/>
                <a:gd name="connsiteY183" fmla="*/ 53435 h 238125"/>
                <a:gd name="connsiteX184" fmla="*/ 572098 w 1131454"/>
                <a:gd name="connsiteY184" fmla="*/ 53435 h 238125"/>
                <a:gd name="connsiteX185" fmla="*/ 603664 w 1131454"/>
                <a:gd name="connsiteY185" fmla="*/ 55816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131454" h="238125">
                  <a:moveTo>
                    <a:pt x="603664" y="55816"/>
                  </a:moveTo>
                  <a:lnTo>
                    <a:pt x="607943" y="55816"/>
                  </a:lnTo>
                  <a:cubicBezTo>
                    <a:pt x="618782" y="56769"/>
                    <a:pt x="629716" y="57912"/>
                    <a:pt x="640460" y="59246"/>
                  </a:cubicBezTo>
                  <a:lnTo>
                    <a:pt x="644739" y="59246"/>
                  </a:lnTo>
                  <a:cubicBezTo>
                    <a:pt x="655483" y="60674"/>
                    <a:pt x="666132" y="62198"/>
                    <a:pt x="676781" y="64008"/>
                  </a:cubicBezTo>
                  <a:lnTo>
                    <a:pt x="681060" y="64675"/>
                  </a:lnTo>
                  <a:cubicBezTo>
                    <a:pt x="692184" y="66580"/>
                    <a:pt x="703213" y="68771"/>
                    <a:pt x="714147" y="71056"/>
                  </a:cubicBezTo>
                  <a:lnTo>
                    <a:pt x="718046" y="71914"/>
                  </a:lnTo>
                  <a:cubicBezTo>
                    <a:pt x="729170" y="74295"/>
                    <a:pt x="740104" y="76962"/>
                    <a:pt x="750944" y="79724"/>
                  </a:cubicBezTo>
                  <a:lnTo>
                    <a:pt x="755412" y="80867"/>
                  </a:lnTo>
                  <a:lnTo>
                    <a:pt x="767202" y="84106"/>
                  </a:lnTo>
                  <a:lnTo>
                    <a:pt x="774143" y="86011"/>
                  </a:lnTo>
                  <a:lnTo>
                    <a:pt x="787930" y="90106"/>
                  </a:lnTo>
                  <a:lnTo>
                    <a:pt x="792684" y="91535"/>
                  </a:lnTo>
                  <a:cubicBezTo>
                    <a:pt x="798864" y="93536"/>
                    <a:pt x="804949" y="95440"/>
                    <a:pt x="811034" y="97536"/>
                  </a:cubicBezTo>
                  <a:lnTo>
                    <a:pt x="815598" y="99155"/>
                  </a:lnTo>
                  <a:lnTo>
                    <a:pt x="829290" y="103918"/>
                  </a:lnTo>
                  <a:lnTo>
                    <a:pt x="834424" y="105823"/>
                  </a:lnTo>
                  <a:lnTo>
                    <a:pt x="849257" y="111443"/>
                  </a:lnTo>
                  <a:lnTo>
                    <a:pt x="855912" y="114014"/>
                  </a:lnTo>
                  <a:lnTo>
                    <a:pt x="869604" y="119634"/>
                  </a:lnTo>
                  <a:lnTo>
                    <a:pt x="875784" y="122206"/>
                  </a:lnTo>
                  <a:lnTo>
                    <a:pt x="893374" y="130016"/>
                  </a:lnTo>
                  <a:lnTo>
                    <a:pt x="894990" y="130778"/>
                  </a:lnTo>
                  <a:cubicBezTo>
                    <a:pt x="901360" y="133636"/>
                    <a:pt x="907731" y="136588"/>
                    <a:pt x="914006" y="139732"/>
                  </a:cubicBezTo>
                  <a:lnTo>
                    <a:pt x="918285" y="141827"/>
                  </a:lnTo>
                  <a:cubicBezTo>
                    <a:pt x="925701" y="145447"/>
                    <a:pt x="933117" y="149257"/>
                    <a:pt x="940438" y="153067"/>
                  </a:cubicBezTo>
                  <a:lnTo>
                    <a:pt x="942911" y="154400"/>
                  </a:lnTo>
                  <a:cubicBezTo>
                    <a:pt x="950612" y="158496"/>
                    <a:pt x="958218" y="162687"/>
                    <a:pt x="965825" y="166973"/>
                  </a:cubicBezTo>
                  <a:lnTo>
                    <a:pt x="970579" y="169736"/>
                  </a:lnTo>
                  <a:cubicBezTo>
                    <a:pt x="977995" y="174022"/>
                    <a:pt x="985506" y="178498"/>
                    <a:pt x="992828" y="183071"/>
                  </a:cubicBezTo>
                  <a:lnTo>
                    <a:pt x="996060" y="185071"/>
                  </a:lnTo>
                  <a:cubicBezTo>
                    <a:pt x="1002906" y="189325"/>
                    <a:pt x="1009752" y="193707"/>
                    <a:pt x="1016598" y="198215"/>
                  </a:cubicBezTo>
                  <a:lnTo>
                    <a:pt x="1019545" y="200215"/>
                  </a:lnTo>
                  <a:cubicBezTo>
                    <a:pt x="1029053" y="206788"/>
                    <a:pt x="1039132" y="213551"/>
                    <a:pt x="1048735" y="220599"/>
                  </a:cubicBezTo>
                  <a:lnTo>
                    <a:pt x="1049971" y="221456"/>
                  </a:lnTo>
                  <a:cubicBezTo>
                    <a:pt x="1060049" y="228790"/>
                    <a:pt x="1069843" y="236315"/>
                    <a:pt x="1079541" y="244030"/>
                  </a:cubicBezTo>
                  <a:lnTo>
                    <a:pt x="1133832" y="190214"/>
                  </a:lnTo>
                  <a:cubicBezTo>
                    <a:pt x="1124324" y="182499"/>
                    <a:pt x="1114816" y="175070"/>
                    <a:pt x="1104357" y="167735"/>
                  </a:cubicBezTo>
                  <a:lnTo>
                    <a:pt x="1103026" y="166783"/>
                  </a:lnTo>
                  <a:cubicBezTo>
                    <a:pt x="1093518" y="159829"/>
                    <a:pt x="1084010" y="153067"/>
                    <a:pt x="1073836" y="146495"/>
                  </a:cubicBezTo>
                  <a:lnTo>
                    <a:pt x="1073075" y="145923"/>
                  </a:lnTo>
                  <a:lnTo>
                    <a:pt x="1070888" y="144494"/>
                  </a:lnTo>
                  <a:cubicBezTo>
                    <a:pt x="1064138" y="140018"/>
                    <a:pt x="1057292" y="135636"/>
                    <a:pt x="1050351" y="131254"/>
                  </a:cubicBezTo>
                  <a:lnTo>
                    <a:pt x="1047118" y="129254"/>
                  </a:lnTo>
                  <a:cubicBezTo>
                    <a:pt x="1039797" y="124682"/>
                    <a:pt x="1032381" y="120301"/>
                    <a:pt x="1024870" y="115919"/>
                  </a:cubicBezTo>
                  <a:lnTo>
                    <a:pt x="1020116" y="113252"/>
                  </a:lnTo>
                  <a:cubicBezTo>
                    <a:pt x="1012509" y="108966"/>
                    <a:pt x="1004903" y="104680"/>
                    <a:pt x="997201" y="100584"/>
                  </a:cubicBezTo>
                  <a:lnTo>
                    <a:pt x="994729" y="99251"/>
                  </a:lnTo>
                  <a:cubicBezTo>
                    <a:pt x="987408" y="95440"/>
                    <a:pt x="980087" y="91726"/>
                    <a:pt x="972576" y="88011"/>
                  </a:cubicBezTo>
                  <a:lnTo>
                    <a:pt x="970008" y="86678"/>
                  </a:lnTo>
                  <a:lnTo>
                    <a:pt x="968297" y="85915"/>
                  </a:lnTo>
                  <a:cubicBezTo>
                    <a:pt x="962022" y="82868"/>
                    <a:pt x="955746" y="79820"/>
                    <a:pt x="949281" y="76962"/>
                  </a:cubicBezTo>
                  <a:lnTo>
                    <a:pt x="947665" y="76295"/>
                  </a:lnTo>
                  <a:lnTo>
                    <a:pt x="929980" y="68485"/>
                  </a:lnTo>
                  <a:lnTo>
                    <a:pt x="923799" y="65913"/>
                  </a:lnTo>
                  <a:cubicBezTo>
                    <a:pt x="919236" y="64008"/>
                    <a:pt x="914291" y="62103"/>
                    <a:pt x="910108" y="60293"/>
                  </a:cubicBezTo>
                  <a:lnTo>
                    <a:pt x="903547" y="57721"/>
                  </a:lnTo>
                  <a:cubicBezTo>
                    <a:pt x="898603" y="55721"/>
                    <a:pt x="894039" y="53912"/>
                    <a:pt x="888620" y="52006"/>
                  </a:cubicBezTo>
                  <a:lnTo>
                    <a:pt x="884817" y="50578"/>
                  </a:lnTo>
                  <a:lnTo>
                    <a:pt x="883485" y="50102"/>
                  </a:lnTo>
                  <a:lnTo>
                    <a:pt x="869604" y="45244"/>
                  </a:lnTo>
                  <a:lnTo>
                    <a:pt x="865325" y="43815"/>
                  </a:lnTo>
                  <a:cubicBezTo>
                    <a:pt x="859240" y="41720"/>
                    <a:pt x="853060" y="39719"/>
                    <a:pt x="846880" y="37814"/>
                  </a:cubicBezTo>
                  <a:lnTo>
                    <a:pt x="842221" y="36386"/>
                  </a:lnTo>
                  <a:lnTo>
                    <a:pt x="828339" y="32290"/>
                  </a:lnTo>
                  <a:lnTo>
                    <a:pt x="821493" y="30289"/>
                  </a:lnTo>
                  <a:lnTo>
                    <a:pt x="809608" y="27051"/>
                  </a:lnTo>
                  <a:lnTo>
                    <a:pt x="807421" y="26479"/>
                  </a:lnTo>
                  <a:lnTo>
                    <a:pt x="805234" y="26479"/>
                  </a:lnTo>
                  <a:cubicBezTo>
                    <a:pt x="794300" y="23622"/>
                    <a:pt x="783366" y="21050"/>
                    <a:pt x="772337" y="18574"/>
                  </a:cubicBezTo>
                  <a:lnTo>
                    <a:pt x="768438" y="17812"/>
                  </a:lnTo>
                  <a:cubicBezTo>
                    <a:pt x="757409" y="15430"/>
                    <a:pt x="746380" y="13335"/>
                    <a:pt x="735255" y="11430"/>
                  </a:cubicBezTo>
                  <a:lnTo>
                    <a:pt x="733449" y="11430"/>
                  </a:lnTo>
                  <a:lnTo>
                    <a:pt x="730977" y="11430"/>
                  </a:lnTo>
                  <a:cubicBezTo>
                    <a:pt x="720328" y="9715"/>
                    <a:pt x="709679" y="8096"/>
                    <a:pt x="698935" y="6763"/>
                  </a:cubicBezTo>
                  <a:lnTo>
                    <a:pt x="694751" y="6191"/>
                  </a:lnTo>
                  <a:cubicBezTo>
                    <a:pt x="683912" y="4858"/>
                    <a:pt x="673073" y="3715"/>
                    <a:pt x="662139" y="2762"/>
                  </a:cubicBezTo>
                  <a:lnTo>
                    <a:pt x="660617" y="2762"/>
                  </a:lnTo>
                  <a:lnTo>
                    <a:pt x="657955" y="2762"/>
                  </a:lnTo>
                  <a:cubicBezTo>
                    <a:pt x="647401" y="1905"/>
                    <a:pt x="636847" y="1238"/>
                    <a:pt x="626198" y="762"/>
                  </a:cubicBezTo>
                  <a:lnTo>
                    <a:pt x="623441" y="762"/>
                  </a:lnTo>
                  <a:cubicBezTo>
                    <a:pt x="612317" y="286"/>
                    <a:pt x="601097" y="0"/>
                    <a:pt x="589878" y="0"/>
                  </a:cubicBezTo>
                  <a:lnTo>
                    <a:pt x="569150" y="0"/>
                  </a:lnTo>
                  <a:lnTo>
                    <a:pt x="559642" y="0"/>
                  </a:lnTo>
                  <a:lnTo>
                    <a:pt x="550134" y="0"/>
                  </a:lnTo>
                  <a:lnTo>
                    <a:pt x="540626" y="0"/>
                  </a:lnTo>
                  <a:lnTo>
                    <a:pt x="531118" y="571"/>
                  </a:lnTo>
                  <a:lnTo>
                    <a:pt x="521610" y="1238"/>
                  </a:lnTo>
                  <a:lnTo>
                    <a:pt x="512102" y="2000"/>
                  </a:lnTo>
                  <a:lnTo>
                    <a:pt x="510486" y="2000"/>
                  </a:lnTo>
                  <a:lnTo>
                    <a:pt x="504115" y="2667"/>
                  </a:lnTo>
                  <a:lnTo>
                    <a:pt x="492706" y="3810"/>
                  </a:lnTo>
                  <a:lnTo>
                    <a:pt x="484434" y="4763"/>
                  </a:lnTo>
                  <a:lnTo>
                    <a:pt x="473499" y="6191"/>
                  </a:lnTo>
                  <a:lnTo>
                    <a:pt x="465132" y="7334"/>
                  </a:lnTo>
                  <a:lnTo>
                    <a:pt x="454483" y="8954"/>
                  </a:lnTo>
                  <a:lnTo>
                    <a:pt x="446021" y="10287"/>
                  </a:lnTo>
                  <a:lnTo>
                    <a:pt x="435562" y="12097"/>
                  </a:lnTo>
                  <a:lnTo>
                    <a:pt x="431569" y="12859"/>
                  </a:lnTo>
                  <a:lnTo>
                    <a:pt x="427671" y="13621"/>
                  </a:lnTo>
                  <a:lnTo>
                    <a:pt x="414360" y="16288"/>
                  </a:lnTo>
                  <a:lnTo>
                    <a:pt x="407229" y="17716"/>
                  </a:lnTo>
                  <a:lnTo>
                    <a:pt x="392111" y="21146"/>
                  </a:lnTo>
                  <a:lnTo>
                    <a:pt x="387262" y="22288"/>
                  </a:lnTo>
                  <a:cubicBezTo>
                    <a:pt x="380606" y="23908"/>
                    <a:pt x="374046" y="25527"/>
                    <a:pt x="367485" y="27337"/>
                  </a:cubicBezTo>
                  <a:lnTo>
                    <a:pt x="362826" y="28575"/>
                  </a:lnTo>
                  <a:cubicBezTo>
                    <a:pt x="357882" y="30004"/>
                    <a:pt x="353318" y="31337"/>
                    <a:pt x="347899" y="32861"/>
                  </a:cubicBezTo>
                  <a:lnTo>
                    <a:pt x="345522" y="33528"/>
                  </a:lnTo>
                  <a:lnTo>
                    <a:pt x="342289" y="34480"/>
                  </a:lnTo>
                  <a:lnTo>
                    <a:pt x="322132" y="40862"/>
                  </a:lnTo>
                  <a:lnTo>
                    <a:pt x="318233" y="42101"/>
                  </a:lnTo>
                  <a:lnTo>
                    <a:pt x="295699" y="50102"/>
                  </a:lnTo>
                  <a:lnTo>
                    <a:pt x="290470" y="52006"/>
                  </a:lnTo>
                  <a:cubicBezTo>
                    <a:pt x="283814" y="54483"/>
                    <a:pt x="277159" y="57055"/>
                    <a:pt x="270598" y="59722"/>
                  </a:cubicBezTo>
                  <a:lnTo>
                    <a:pt x="267366" y="61055"/>
                  </a:lnTo>
                  <a:cubicBezTo>
                    <a:pt x="259949" y="64008"/>
                    <a:pt x="252723" y="67151"/>
                    <a:pt x="245402" y="70580"/>
                  </a:cubicBezTo>
                  <a:lnTo>
                    <a:pt x="243215" y="71533"/>
                  </a:lnTo>
                  <a:lnTo>
                    <a:pt x="240363" y="72866"/>
                  </a:lnTo>
                  <a:cubicBezTo>
                    <a:pt x="233042" y="76105"/>
                    <a:pt x="225816" y="79534"/>
                    <a:pt x="218589" y="83058"/>
                  </a:cubicBezTo>
                  <a:lnTo>
                    <a:pt x="217544" y="83534"/>
                  </a:lnTo>
                  <a:cubicBezTo>
                    <a:pt x="210127" y="87154"/>
                    <a:pt x="202711" y="90869"/>
                    <a:pt x="195390" y="94774"/>
                  </a:cubicBezTo>
                  <a:lnTo>
                    <a:pt x="190446" y="97346"/>
                  </a:lnTo>
                  <a:lnTo>
                    <a:pt x="169338" y="109823"/>
                  </a:lnTo>
                  <a:lnTo>
                    <a:pt x="166771" y="111443"/>
                  </a:lnTo>
                  <a:cubicBezTo>
                    <a:pt x="160210" y="115157"/>
                    <a:pt x="153840" y="118967"/>
                    <a:pt x="147755" y="122872"/>
                  </a:cubicBezTo>
                  <a:lnTo>
                    <a:pt x="143476" y="125539"/>
                  </a:lnTo>
                  <a:cubicBezTo>
                    <a:pt x="136630" y="129826"/>
                    <a:pt x="129785" y="134207"/>
                    <a:pt x="123129" y="138684"/>
                  </a:cubicBezTo>
                  <a:lnTo>
                    <a:pt x="119136" y="141351"/>
                  </a:lnTo>
                  <a:cubicBezTo>
                    <a:pt x="112797" y="145479"/>
                    <a:pt x="106712" y="149669"/>
                    <a:pt x="100880" y="153924"/>
                  </a:cubicBezTo>
                  <a:lnTo>
                    <a:pt x="98028" y="155924"/>
                  </a:lnTo>
                  <a:cubicBezTo>
                    <a:pt x="91372" y="160687"/>
                    <a:pt x="84907" y="165449"/>
                    <a:pt x="78441" y="170402"/>
                  </a:cubicBezTo>
                  <a:lnTo>
                    <a:pt x="74163" y="173736"/>
                  </a:lnTo>
                  <a:cubicBezTo>
                    <a:pt x="67602" y="178784"/>
                    <a:pt x="61137" y="183832"/>
                    <a:pt x="55147" y="189071"/>
                  </a:cubicBezTo>
                  <a:lnTo>
                    <a:pt x="0" y="243173"/>
                  </a:lnTo>
                  <a:cubicBezTo>
                    <a:pt x="6370" y="237935"/>
                    <a:pt x="12836" y="232886"/>
                    <a:pt x="19016" y="227838"/>
                  </a:cubicBezTo>
                  <a:lnTo>
                    <a:pt x="23390" y="224409"/>
                  </a:lnTo>
                  <a:cubicBezTo>
                    <a:pt x="29855" y="219551"/>
                    <a:pt x="36321" y="214884"/>
                    <a:pt x="42881" y="210026"/>
                  </a:cubicBezTo>
                  <a:lnTo>
                    <a:pt x="45829" y="207931"/>
                  </a:lnTo>
                  <a:cubicBezTo>
                    <a:pt x="51819" y="203645"/>
                    <a:pt x="57904" y="199454"/>
                    <a:pt x="63989" y="195358"/>
                  </a:cubicBezTo>
                  <a:lnTo>
                    <a:pt x="67982" y="192691"/>
                  </a:lnTo>
                  <a:cubicBezTo>
                    <a:pt x="74733" y="188214"/>
                    <a:pt x="81579" y="183832"/>
                    <a:pt x="88425" y="179641"/>
                  </a:cubicBezTo>
                  <a:lnTo>
                    <a:pt x="92703" y="176974"/>
                  </a:lnTo>
                  <a:cubicBezTo>
                    <a:pt x="99074" y="173069"/>
                    <a:pt x="105539" y="169164"/>
                    <a:pt x="111719" y="165449"/>
                  </a:cubicBezTo>
                  <a:lnTo>
                    <a:pt x="114381" y="163925"/>
                  </a:lnTo>
                  <a:cubicBezTo>
                    <a:pt x="121417" y="159829"/>
                    <a:pt x="128644" y="155924"/>
                    <a:pt x="135870" y="152114"/>
                  </a:cubicBezTo>
                  <a:lnTo>
                    <a:pt x="140814" y="149447"/>
                  </a:lnTo>
                  <a:cubicBezTo>
                    <a:pt x="148135" y="145637"/>
                    <a:pt x="155456" y="141827"/>
                    <a:pt x="162872" y="138208"/>
                  </a:cubicBezTo>
                  <a:lnTo>
                    <a:pt x="164013" y="137731"/>
                  </a:lnTo>
                  <a:cubicBezTo>
                    <a:pt x="171239" y="134207"/>
                    <a:pt x="178466" y="130873"/>
                    <a:pt x="185787" y="127540"/>
                  </a:cubicBezTo>
                  <a:lnTo>
                    <a:pt x="190826" y="125254"/>
                  </a:lnTo>
                  <a:cubicBezTo>
                    <a:pt x="198052" y="122111"/>
                    <a:pt x="205373" y="118967"/>
                    <a:pt x="212790" y="115729"/>
                  </a:cubicBezTo>
                  <a:lnTo>
                    <a:pt x="216022" y="114490"/>
                  </a:lnTo>
                  <a:cubicBezTo>
                    <a:pt x="222583" y="111823"/>
                    <a:pt x="229143" y="109252"/>
                    <a:pt x="235799" y="106775"/>
                  </a:cubicBezTo>
                  <a:lnTo>
                    <a:pt x="241123" y="104775"/>
                  </a:lnTo>
                  <a:cubicBezTo>
                    <a:pt x="248540" y="102013"/>
                    <a:pt x="256051" y="99346"/>
                    <a:pt x="263657" y="96869"/>
                  </a:cubicBezTo>
                  <a:lnTo>
                    <a:pt x="267556" y="95536"/>
                  </a:lnTo>
                  <a:cubicBezTo>
                    <a:pt x="274211" y="93345"/>
                    <a:pt x="280962" y="91249"/>
                    <a:pt x="287713" y="89249"/>
                  </a:cubicBezTo>
                  <a:lnTo>
                    <a:pt x="293322" y="87535"/>
                  </a:lnTo>
                  <a:lnTo>
                    <a:pt x="308250" y="83344"/>
                  </a:lnTo>
                  <a:lnTo>
                    <a:pt x="312909" y="82010"/>
                  </a:lnTo>
                  <a:cubicBezTo>
                    <a:pt x="319470" y="80296"/>
                    <a:pt x="326030" y="78581"/>
                    <a:pt x="332686" y="77057"/>
                  </a:cubicBezTo>
                  <a:lnTo>
                    <a:pt x="337535" y="75914"/>
                  </a:lnTo>
                  <a:cubicBezTo>
                    <a:pt x="342606" y="74644"/>
                    <a:pt x="347645" y="73501"/>
                    <a:pt x="352653" y="72485"/>
                  </a:cubicBezTo>
                  <a:lnTo>
                    <a:pt x="359688" y="70961"/>
                  </a:lnTo>
                  <a:lnTo>
                    <a:pt x="373000" y="68294"/>
                  </a:lnTo>
                  <a:lnTo>
                    <a:pt x="380891" y="66865"/>
                  </a:lnTo>
                  <a:lnTo>
                    <a:pt x="391445" y="65056"/>
                  </a:lnTo>
                  <a:lnTo>
                    <a:pt x="399812" y="63627"/>
                  </a:lnTo>
                  <a:lnTo>
                    <a:pt x="411127" y="62198"/>
                  </a:lnTo>
                  <a:lnTo>
                    <a:pt x="419589" y="60960"/>
                  </a:lnTo>
                  <a:lnTo>
                    <a:pt x="430523" y="59627"/>
                  </a:lnTo>
                  <a:lnTo>
                    <a:pt x="438795" y="58674"/>
                  </a:lnTo>
                  <a:lnTo>
                    <a:pt x="450205" y="57436"/>
                  </a:lnTo>
                  <a:lnTo>
                    <a:pt x="458192" y="56674"/>
                  </a:lnTo>
                  <a:lnTo>
                    <a:pt x="467700" y="56007"/>
                  </a:lnTo>
                  <a:lnTo>
                    <a:pt x="477208" y="55245"/>
                  </a:lnTo>
                  <a:lnTo>
                    <a:pt x="486716" y="54769"/>
                  </a:lnTo>
                  <a:lnTo>
                    <a:pt x="496224" y="54197"/>
                  </a:lnTo>
                  <a:lnTo>
                    <a:pt x="505732" y="54197"/>
                  </a:lnTo>
                  <a:lnTo>
                    <a:pt x="515240" y="54197"/>
                  </a:lnTo>
                  <a:lnTo>
                    <a:pt x="524748" y="54197"/>
                  </a:lnTo>
                  <a:lnTo>
                    <a:pt x="535682" y="52673"/>
                  </a:lnTo>
                  <a:cubicBezTo>
                    <a:pt x="546901" y="52673"/>
                    <a:pt x="558121" y="52673"/>
                    <a:pt x="569245" y="53435"/>
                  </a:cubicBezTo>
                  <a:lnTo>
                    <a:pt x="572098" y="53435"/>
                  </a:lnTo>
                  <a:cubicBezTo>
                    <a:pt x="582683" y="54197"/>
                    <a:pt x="593206" y="54991"/>
                    <a:pt x="603664" y="55816"/>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ABD61C92-9718-B446-A5B9-5FA6B37FE45C}"/>
                </a:ext>
              </a:extLst>
            </p:cNvPr>
            <p:cNvSpPr/>
            <p:nvPr/>
          </p:nvSpPr>
          <p:spPr>
            <a:xfrm rot="19800000">
              <a:off x="6129252" y="3774563"/>
              <a:ext cx="162242" cy="42772"/>
            </a:xfrm>
            <a:custGeom>
              <a:avLst/>
              <a:gdLst>
                <a:gd name="connsiteX0" fmla="*/ 54291 w 180652"/>
                <a:gd name="connsiteY0" fmla="*/ 0 h 47625"/>
                <a:gd name="connsiteX1" fmla="*/ 0 w 180652"/>
                <a:gd name="connsiteY1" fmla="*/ 53721 h 47625"/>
                <a:gd name="connsiteX2" fmla="*/ 129499 w 180652"/>
                <a:gd name="connsiteY2" fmla="*/ 54007 h 47625"/>
                <a:gd name="connsiteX3" fmla="*/ 183790 w 180652"/>
                <a:gd name="connsiteY3" fmla="*/ 286 h 47625"/>
                <a:gd name="connsiteX4" fmla="*/ 54291 w 180652"/>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52" h="47625">
                  <a:moveTo>
                    <a:pt x="54291" y="0"/>
                  </a:moveTo>
                  <a:lnTo>
                    <a:pt x="0" y="53721"/>
                  </a:lnTo>
                  <a:lnTo>
                    <a:pt x="129499" y="54007"/>
                  </a:lnTo>
                  <a:lnTo>
                    <a:pt x="183790" y="286"/>
                  </a:lnTo>
                  <a:lnTo>
                    <a:pt x="5429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3EA41CF2-5F73-3145-A904-DE1418C6C2FB}"/>
                </a:ext>
              </a:extLst>
            </p:cNvPr>
            <p:cNvSpPr/>
            <p:nvPr/>
          </p:nvSpPr>
          <p:spPr>
            <a:xfrm rot="19800000">
              <a:off x="6261632" y="3740217"/>
              <a:ext cx="42695" cy="136869"/>
            </a:xfrm>
            <a:custGeom>
              <a:avLst/>
              <a:gdLst>
                <a:gd name="connsiteX0" fmla="*/ 54291 w 47540"/>
                <a:gd name="connsiteY0" fmla="*/ 0 h 152400"/>
                <a:gd name="connsiteX1" fmla="*/ 0 w 47540"/>
                <a:gd name="connsiteY1" fmla="*/ 53721 h 152400"/>
                <a:gd name="connsiteX2" fmla="*/ 2187 w 47540"/>
                <a:gd name="connsiteY2" fmla="*/ 156115 h 152400"/>
                <a:gd name="connsiteX3" fmla="*/ 56573 w 47540"/>
                <a:gd name="connsiteY3" fmla="*/ 102394 h 152400"/>
                <a:gd name="connsiteX4" fmla="*/ 54291 w 47540"/>
                <a:gd name="connsiteY4" fmla="*/ 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40" h="152400">
                  <a:moveTo>
                    <a:pt x="54291" y="0"/>
                  </a:moveTo>
                  <a:lnTo>
                    <a:pt x="0" y="53721"/>
                  </a:lnTo>
                  <a:lnTo>
                    <a:pt x="2187" y="156115"/>
                  </a:lnTo>
                  <a:lnTo>
                    <a:pt x="56573" y="102394"/>
                  </a:lnTo>
                  <a:lnTo>
                    <a:pt x="54291"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28D9AC51-1DE3-F847-9975-FF0183A02BBD}"/>
                </a:ext>
              </a:extLst>
            </p:cNvPr>
            <p:cNvSpPr/>
            <p:nvPr/>
          </p:nvSpPr>
          <p:spPr>
            <a:xfrm rot="19800000">
              <a:off x="6278352" y="3797425"/>
              <a:ext cx="153703" cy="42772"/>
            </a:xfrm>
            <a:custGeom>
              <a:avLst/>
              <a:gdLst>
                <a:gd name="connsiteX0" fmla="*/ 54386 w 171144"/>
                <a:gd name="connsiteY0" fmla="*/ 0 h 47625"/>
                <a:gd name="connsiteX1" fmla="*/ 0 w 171144"/>
                <a:gd name="connsiteY1" fmla="*/ 53721 h 47625"/>
                <a:gd name="connsiteX2" fmla="*/ 117995 w 171144"/>
                <a:gd name="connsiteY2" fmla="*/ 54007 h 47625"/>
                <a:gd name="connsiteX3" fmla="*/ 172380 w 171144"/>
                <a:gd name="connsiteY3" fmla="*/ 191 h 47625"/>
                <a:gd name="connsiteX4" fmla="*/ 54386 w 171144"/>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44" h="47625">
                  <a:moveTo>
                    <a:pt x="54386" y="0"/>
                  </a:moveTo>
                  <a:lnTo>
                    <a:pt x="0" y="53721"/>
                  </a:lnTo>
                  <a:lnTo>
                    <a:pt x="117995" y="54007"/>
                  </a:lnTo>
                  <a:lnTo>
                    <a:pt x="172380" y="191"/>
                  </a:lnTo>
                  <a:lnTo>
                    <a:pt x="54386"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6294DFA0-72AD-184F-88D7-AFD9FC84D539}"/>
                </a:ext>
              </a:extLst>
            </p:cNvPr>
            <p:cNvSpPr/>
            <p:nvPr/>
          </p:nvSpPr>
          <p:spPr>
            <a:xfrm rot="19800000">
              <a:off x="6432678" y="3755307"/>
              <a:ext cx="51234" cy="265183"/>
            </a:xfrm>
            <a:custGeom>
              <a:avLst/>
              <a:gdLst>
                <a:gd name="connsiteX0" fmla="*/ 54386 w 57048"/>
                <a:gd name="connsiteY0" fmla="*/ 0 h 295275"/>
                <a:gd name="connsiteX1" fmla="*/ 0 w 57048"/>
                <a:gd name="connsiteY1" fmla="*/ 53816 h 295275"/>
                <a:gd name="connsiteX2" fmla="*/ 5515 w 57048"/>
                <a:gd name="connsiteY2" fmla="*/ 303276 h 295275"/>
                <a:gd name="connsiteX3" fmla="*/ 59805 w 57048"/>
                <a:gd name="connsiteY3" fmla="*/ 249555 h 295275"/>
                <a:gd name="connsiteX4" fmla="*/ 54386 w 57048"/>
                <a:gd name="connsiteY4" fmla="*/ 0 h 29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8" h="295275">
                  <a:moveTo>
                    <a:pt x="54386" y="0"/>
                  </a:moveTo>
                  <a:lnTo>
                    <a:pt x="0" y="53816"/>
                  </a:lnTo>
                  <a:lnTo>
                    <a:pt x="5515" y="303276"/>
                  </a:lnTo>
                  <a:lnTo>
                    <a:pt x="59805" y="249555"/>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4DB05148-F36C-4843-A5D9-D48ADC2EFDB4}"/>
                </a:ext>
              </a:extLst>
            </p:cNvPr>
            <p:cNvSpPr/>
            <p:nvPr/>
          </p:nvSpPr>
          <p:spPr>
            <a:xfrm rot="19800000">
              <a:off x="5647295" y="3791724"/>
              <a:ext cx="486726" cy="42772"/>
            </a:xfrm>
            <a:custGeom>
              <a:avLst/>
              <a:gdLst>
                <a:gd name="connsiteX0" fmla="*/ 54386 w 541957"/>
                <a:gd name="connsiteY0" fmla="*/ 0 h 47625"/>
                <a:gd name="connsiteX1" fmla="*/ 0 w 541957"/>
                <a:gd name="connsiteY1" fmla="*/ 53721 h 47625"/>
                <a:gd name="connsiteX2" fmla="*/ 494988 w 541957"/>
                <a:gd name="connsiteY2" fmla="*/ 54769 h 47625"/>
                <a:gd name="connsiteX3" fmla="*/ 549374 w 541957"/>
                <a:gd name="connsiteY3" fmla="*/ 953 h 47625"/>
                <a:gd name="connsiteX4" fmla="*/ 54386 w 541957"/>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57" h="47625">
                  <a:moveTo>
                    <a:pt x="54386" y="0"/>
                  </a:moveTo>
                  <a:lnTo>
                    <a:pt x="0" y="53721"/>
                  </a:lnTo>
                  <a:lnTo>
                    <a:pt x="494988" y="54769"/>
                  </a:lnTo>
                  <a:lnTo>
                    <a:pt x="549374" y="953"/>
                  </a:lnTo>
                  <a:lnTo>
                    <a:pt x="54386"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A24D1713-26FB-8645-8C0D-AE7B2EAAFFC9}"/>
                </a:ext>
              </a:extLst>
            </p:cNvPr>
            <p:cNvSpPr/>
            <p:nvPr/>
          </p:nvSpPr>
          <p:spPr>
            <a:xfrm rot="19800000">
              <a:off x="5621936" y="3797601"/>
              <a:ext cx="819750" cy="453378"/>
            </a:xfrm>
            <a:custGeom>
              <a:avLst/>
              <a:gdLst>
                <a:gd name="connsiteX0" fmla="*/ 661853 w 912770"/>
                <a:gd name="connsiteY0" fmla="*/ 1143 h 504825"/>
                <a:gd name="connsiteX1" fmla="*/ 665371 w 912770"/>
                <a:gd name="connsiteY1" fmla="*/ 161544 h 504825"/>
                <a:gd name="connsiteX2" fmla="*/ 794871 w 912770"/>
                <a:gd name="connsiteY2" fmla="*/ 161544 h 504825"/>
                <a:gd name="connsiteX3" fmla="*/ 797057 w 912770"/>
                <a:gd name="connsiteY3" fmla="*/ 263938 h 504825"/>
                <a:gd name="connsiteX4" fmla="*/ 915052 w 912770"/>
                <a:gd name="connsiteY4" fmla="*/ 263938 h 504825"/>
                <a:gd name="connsiteX5" fmla="*/ 920567 w 912770"/>
                <a:gd name="connsiteY5" fmla="*/ 513398 h 504825"/>
                <a:gd name="connsiteX6" fmla="*/ 893849 w 912770"/>
                <a:gd name="connsiteY6" fmla="*/ 496919 h 504825"/>
                <a:gd name="connsiteX7" fmla="*/ 866371 w 912770"/>
                <a:gd name="connsiteY7" fmla="*/ 481203 h 504825"/>
                <a:gd name="connsiteX8" fmla="*/ 836706 w 912770"/>
                <a:gd name="connsiteY8" fmla="*/ 465582 h 504825"/>
                <a:gd name="connsiteX9" fmla="*/ 809418 w 912770"/>
                <a:gd name="connsiteY9" fmla="*/ 452342 h 504825"/>
                <a:gd name="connsiteX10" fmla="*/ 805805 w 912770"/>
                <a:gd name="connsiteY10" fmla="*/ 450723 h 504825"/>
                <a:gd name="connsiteX11" fmla="*/ 749898 w 912770"/>
                <a:gd name="connsiteY11" fmla="*/ 427196 h 504825"/>
                <a:gd name="connsiteX12" fmla="*/ 745144 w 912770"/>
                <a:gd name="connsiteY12" fmla="*/ 425386 h 504825"/>
                <a:gd name="connsiteX13" fmla="*/ 688095 w 912770"/>
                <a:gd name="connsiteY13" fmla="*/ 406336 h 504825"/>
                <a:gd name="connsiteX14" fmla="*/ 682486 w 912770"/>
                <a:gd name="connsiteY14" fmla="*/ 404717 h 504825"/>
                <a:gd name="connsiteX15" fmla="*/ 661188 w 912770"/>
                <a:gd name="connsiteY15" fmla="*/ 398621 h 504825"/>
                <a:gd name="connsiteX16" fmla="*/ 648352 w 912770"/>
                <a:gd name="connsiteY16" fmla="*/ 395287 h 504825"/>
                <a:gd name="connsiteX17" fmla="*/ 629336 w 912770"/>
                <a:gd name="connsiteY17" fmla="*/ 390716 h 504825"/>
                <a:gd name="connsiteX18" fmla="*/ 617071 w 912770"/>
                <a:gd name="connsiteY18" fmla="*/ 387953 h 504825"/>
                <a:gd name="connsiteX19" fmla="*/ 597484 w 912770"/>
                <a:gd name="connsiteY19" fmla="*/ 383953 h 504825"/>
                <a:gd name="connsiteX20" fmla="*/ 585504 w 912770"/>
                <a:gd name="connsiteY20" fmla="*/ 381571 h 504825"/>
                <a:gd name="connsiteX21" fmla="*/ 565347 w 912770"/>
                <a:gd name="connsiteY21" fmla="*/ 378142 h 504825"/>
                <a:gd name="connsiteX22" fmla="*/ 553842 w 912770"/>
                <a:gd name="connsiteY22" fmla="*/ 376428 h 504825"/>
                <a:gd name="connsiteX23" fmla="*/ 532925 w 912770"/>
                <a:gd name="connsiteY23" fmla="*/ 373666 h 504825"/>
                <a:gd name="connsiteX24" fmla="*/ 521895 w 912770"/>
                <a:gd name="connsiteY24" fmla="*/ 372332 h 504825"/>
                <a:gd name="connsiteX25" fmla="*/ 499932 w 912770"/>
                <a:gd name="connsiteY25" fmla="*/ 370142 h 504825"/>
                <a:gd name="connsiteX26" fmla="*/ 488712 w 912770"/>
                <a:gd name="connsiteY26" fmla="*/ 369189 h 504825"/>
                <a:gd name="connsiteX27" fmla="*/ 465608 w 912770"/>
                <a:gd name="connsiteY27" fmla="*/ 367856 h 504825"/>
                <a:gd name="connsiteX28" fmla="*/ 459333 w 912770"/>
                <a:gd name="connsiteY28" fmla="*/ 367856 h 504825"/>
                <a:gd name="connsiteX29" fmla="*/ 452487 w 912770"/>
                <a:gd name="connsiteY29" fmla="*/ 367856 h 504825"/>
                <a:gd name="connsiteX30" fmla="*/ 422441 w 912770"/>
                <a:gd name="connsiteY30" fmla="*/ 367284 h 504825"/>
                <a:gd name="connsiteX31" fmla="*/ 393917 w 912770"/>
                <a:gd name="connsiteY31" fmla="*/ 367760 h 504825"/>
                <a:gd name="connsiteX32" fmla="*/ 385455 w 912770"/>
                <a:gd name="connsiteY32" fmla="*/ 367760 h 504825"/>
                <a:gd name="connsiteX33" fmla="*/ 364157 w 912770"/>
                <a:gd name="connsiteY33" fmla="*/ 368808 h 504825"/>
                <a:gd name="connsiteX34" fmla="*/ 356075 w 912770"/>
                <a:gd name="connsiteY34" fmla="*/ 369284 h 504825"/>
                <a:gd name="connsiteX35" fmla="*/ 332686 w 912770"/>
                <a:gd name="connsiteY35" fmla="*/ 371284 h 504825"/>
                <a:gd name="connsiteX36" fmla="*/ 323178 w 912770"/>
                <a:gd name="connsiteY36" fmla="*/ 372237 h 504825"/>
                <a:gd name="connsiteX37" fmla="*/ 311958 w 912770"/>
                <a:gd name="connsiteY37" fmla="*/ 373666 h 504825"/>
                <a:gd name="connsiteX38" fmla="*/ 285241 w 912770"/>
                <a:gd name="connsiteY38" fmla="*/ 377285 h 504825"/>
                <a:gd name="connsiteX39" fmla="*/ 274972 w 912770"/>
                <a:gd name="connsiteY39" fmla="*/ 378809 h 504825"/>
                <a:gd name="connsiteX40" fmla="*/ 259569 w 912770"/>
                <a:gd name="connsiteY40" fmla="*/ 381381 h 504825"/>
                <a:gd name="connsiteX41" fmla="*/ 248730 w 912770"/>
                <a:gd name="connsiteY41" fmla="*/ 383476 h 504825"/>
                <a:gd name="connsiteX42" fmla="*/ 224770 w 912770"/>
                <a:gd name="connsiteY42" fmla="*/ 388429 h 504825"/>
                <a:gd name="connsiteX43" fmla="*/ 212980 w 912770"/>
                <a:gd name="connsiteY43" fmla="*/ 391192 h 504825"/>
                <a:gd name="connsiteX44" fmla="*/ 199573 w 912770"/>
                <a:gd name="connsiteY44" fmla="*/ 394430 h 504825"/>
                <a:gd name="connsiteX45" fmla="*/ 184456 w 912770"/>
                <a:gd name="connsiteY45" fmla="*/ 398335 h 504825"/>
                <a:gd name="connsiteX46" fmla="*/ 4469 w 912770"/>
                <a:gd name="connsiteY46" fmla="*/ 468916 h 504825"/>
                <a:gd name="connsiteX47" fmla="*/ 0 w 912770"/>
                <a:gd name="connsiteY47" fmla="*/ 262795 h 504825"/>
                <a:gd name="connsiteX48" fmla="*/ 173141 w 912770"/>
                <a:gd name="connsiteY48" fmla="*/ 262795 h 504825"/>
                <a:gd name="connsiteX49" fmla="*/ 167341 w 912770"/>
                <a:gd name="connsiteY49" fmla="*/ 0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912770" h="504825">
                  <a:moveTo>
                    <a:pt x="661853" y="1143"/>
                  </a:moveTo>
                  <a:lnTo>
                    <a:pt x="665371" y="161544"/>
                  </a:lnTo>
                  <a:lnTo>
                    <a:pt x="794871" y="161544"/>
                  </a:lnTo>
                  <a:lnTo>
                    <a:pt x="797057" y="263938"/>
                  </a:lnTo>
                  <a:lnTo>
                    <a:pt x="915052" y="263938"/>
                  </a:lnTo>
                  <a:lnTo>
                    <a:pt x="920567" y="513398"/>
                  </a:lnTo>
                  <a:cubicBezTo>
                    <a:pt x="911724" y="507778"/>
                    <a:pt x="902787" y="502349"/>
                    <a:pt x="893849" y="496919"/>
                  </a:cubicBezTo>
                  <a:cubicBezTo>
                    <a:pt x="883485" y="490823"/>
                    <a:pt x="874833" y="485966"/>
                    <a:pt x="866371" y="481203"/>
                  </a:cubicBezTo>
                  <a:cubicBezTo>
                    <a:pt x="855342" y="475202"/>
                    <a:pt x="846119" y="470249"/>
                    <a:pt x="836706" y="465582"/>
                  </a:cubicBezTo>
                  <a:cubicBezTo>
                    <a:pt x="827293" y="460915"/>
                    <a:pt x="818260" y="456533"/>
                    <a:pt x="809418" y="452342"/>
                  </a:cubicBezTo>
                  <a:lnTo>
                    <a:pt x="805805" y="450723"/>
                  </a:lnTo>
                  <a:cubicBezTo>
                    <a:pt x="787454" y="442341"/>
                    <a:pt x="768819" y="434435"/>
                    <a:pt x="749898" y="427196"/>
                  </a:cubicBezTo>
                  <a:lnTo>
                    <a:pt x="745144" y="425386"/>
                  </a:lnTo>
                  <a:cubicBezTo>
                    <a:pt x="726128" y="418338"/>
                    <a:pt x="707112" y="411988"/>
                    <a:pt x="688095" y="406336"/>
                  </a:cubicBezTo>
                  <a:lnTo>
                    <a:pt x="682486" y="404717"/>
                  </a:lnTo>
                  <a:lnTo>
                    <a:pt x="661188" y="398621"/>
                  </a:lnTo>
                  <a:lnTo>
                    <a:pt x="648352" y="395287"/>
                  </a:lnTo>
                  <a:cubicBezTo>
                    <a:pt x="642013" y="393700"/>
                    <a:pt x="635675" y="392176"/>
                    <a:pt x="629336" y="390716"/>
                  </a:cubicBezTo>
                  <a:lnTo>
                    <a:pt x="617071" y="387953"/>
                  </a:lnTo>
                  <a:cubicBezTo>
                    <a:pt x="610605" y="386429"/>
                    <a:pt x="604140" y="385191"/>
                    <a:pt x="597484" y="383953"/>
                  </a:cubicBezTo>
                  <a:lnTo>
                    <a:pt x="585504" y="381571"/>
                  </a:lnTo>
                  <a:lnTo>
                    <a:pt x="565347" y="378142"/>
                  </a:lnTo>
                  <a:lnTo>
                    <a:pt x="553842" y="376428"/>
                  </a:lnTo>
                  <a:cubicBezTo>
                    <a:pt x="546141" y="375285"/>
                    <a:pt x="539485" y="374428"/>
                    <a:pt x="532925" y="373666"/>
                  </a:cubicBezTo>
                  <a:lnTo>
                    <a:pt x="521895" y="372332"/>
                  </a:lnTo>
                  <a:cubicBezTo>
                    <a:pt x="513814" y="371380"/>
                    <a:pt x="506873" y="370808"/>
                    <a:pt x="499932" y="370142"/>
                  </a:cubicBezTo>
                  <a:lnTo>
                    <a:pt x="488712" y="369189"/>
                  </a:lnTo>
                  <a:cubicBezTo>
                    <a:pt x="479775" y="368522"/>
                    <a:pt x="472644" y="368236"/>
                    <a:pt x="465608" y="367856"/>
                  </a:cubicBezTo>
                  <a:lnTo>
                    <a:pt x="459333" y="367856"/>
                  </a:lnTo>
                  <a:lnTo>
                    <a:pt x="452487" y="367856"/>
                  </a:lnTo>
                  <a:cubicBezTo>
                    <a:pt x="442979" y="367856"/>
                    <a:pt x="432520" y="367284"/>
                    <a:pt x="422441" y="367284"/>
                  </a:cubicBezTo>
                  <a:cubicBezTo>
                    <a:pt x="412363" y="367284"/>
                    <a:pt x="403425" y="367284"/>
                    <a:pt x="393917" y="367760"/>
                  </a:cubicBezTo>
                  <a:cubicBezTo>
                    <a:pt x="391065" y="367760"/>
                    <a:pt x="388213" y="367760"/>
                    <a:pt x="385455" y="367760"/>
                  </a:cubicBezTo>
                  <a:lnTo>
                    <a:pt x="364157" y="368808"/>
                  </a:lnTo>
                  <a:lnTo>
                    <a:pt x="356075" y="369284"/>
                  </a:lnTo>
                  <a:lnTo>
                    <a:pt x="332686" y="371284"/>
                  </a:lnTo>
                  <a:lnTo>
                    <a:pt x="323178" y="372237"/>
                  </a:lnTo>
                  <a:cubicBezTo>
                    <a:pt x="319374" y="372713"/>
                    <a:pt x="315666" y="373094"/>
                    <a:pt x="311958" y="373666"/>
                  </a:cubicBezTo>
                  <a:cubicBezTo>
                    <a:pt x="302450" y="374714"/>
                    <a:pt x="294083" y="375857"/>
                    <a:pt x="285241" y="377285"/>
                  </a:cubicBezTo>
                  <a:lnTo>
                    <a:pt x="274972" y="378809"/>
                  </a:lnTo>
                  <a:lnTo>
                    <a:pt x="259569" y="381381"/>
                  </a:lnTo>
                  <a:lnTo>
                    <a:pt x="248730" y="383476"/>
                  </a:lnTo>
                  <a:cubicBezTo>
                    <a:pt x="240648" y="385000"/>
                    <a:pt x="232661" y="386715"/>
                    <a:pt x="224770" y="388429"/>
                  </a:cubicBezTo>
                  <a:lnTo>
                    <a:pt x="212980" y="391192"/>
                  </a:lnTo>
                  <a:cubicBezTo>
                    <a:pt x="208416" y="392144"/>
                    <a:pt x="204042" y="393287"/>
                    <a:pt x="199573" y="394430"/>
                  </a:cubicBezTo>
                  <a:lnTo>
                    <a:pt x="184456" y="398335"/>
                  </a:lnTo>
                  <a:cubicBezTo>
                    <a:pt x="122073" y="415225"/>
                    <a:pt x="61719" y="438893"/>
                    <a:pt x="4469" y="468916"/>
                  </a:cubicBezTo>
                  <a:lnTo>
                    <a:pt x="0" y="262795"/>
                  </a:lnTo>
                  <a:lnTo>
                    <a:pt x="173141" y="262795"/>
                  </a:lnTo>
                  <a:lnTo>
                    <a:pt x="16734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C9453755-5057-CD4C-B40D-22B2A2EA7DA5}"/>
                </a:ext>
              </a:extLst>
            </p:cNvPr>
            <p:cNvSpPr/>
            <p:nvPr/>
          </p:nvSpPr>
          <p:spPr>
            <a:xfrm rot="19800000">
              <a:off x="6098237" y="3669324"/>
              <a:ext cx="51234" cy="188195"/>
            </a:xfrm>
            <a:custGeom>
              <a:avLst/>
              <a:gdLst>
                <a:gd name="connsiteX0" fmla="*/ 54386 w 57048"/>
                <a:gd name="connsiteY0" fmla="*/ 0 h 209550"/>
                <a:gd name="connsiteX1" fmla="*/ 0 w 57048"/>
                <a:gd name="connsiteY1" fmla="*/ 53816 h 209550"/>
                <a:gd name="connsiteX2" fmla="*/ 3518 w 57048"/>
                <a:gd name="connsiteY2" fmla="*/ 214217 h 209550"/>
                <a:gd name="connsiteX3" fmla="*/ 57809 w 57048"/>
                <a:gd name="connsiteY3" fmla="*/ 160496 h 209550"/>
                <a:gd name="connsiteX4" fmla="*/ 54386 w 57048"/>
                <a:gd name="connsiteY4" fmla="*/ 0 h 209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8" h="209550">
                  <a:moveTo>
                    <a:pt x="54386" y="0"/>
                  </a:moveTo>
                  <a:lnTo>
                    <a:pt x="0" y="53816"/>
                  </a:lnTo>
                  <a:lnTo>
                    <a:pt x="3518" y="214217"/>
                  </a:lnTo>
                  <a:lnTo>
                    <a:pt x="57809" y="160496"/>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F52A0794-823D-E94D-AB82-19E51133440E}"/>
                </a:ext>
              </a:extLst>
            </p:cNvPr>
            <p:cNvSpPr/>
            <p:nvPr/>
          </p:nvSpPr>
          <p:spPr>
            <a:xfrm rot="19800000">
              <a:off x="5611260" y="4363331"/>
              <a:ext cx="1545570" cy="590247"/>
            </a:xfrm>
            <a:custGeom>
              <a:avLst/>
              <a:gdLst>
                <a:gd name="connsiteX0" fmla="*/ 1464805 w 1720951"/>
                <a:gd name="connsiteY0" fmla="*/ 2476 h 657225"/>
                <a:gd name="connsiteX1" fmla="*/ 1721521 w 1720951"/>
                <a:gd name="connsiteY1" fmla="*/ 604361 h 657225"/>
                <a:gd name="connsiteX2" fmla="*/ 1720760 w 1720951"/>
                <a:gd name="connsiteY2" fmla="*/ 664368 h 657225"/>
                <a:gd name="connsiteX3" fmla="*/ 3707 w 1720951"/>
                <a:gd name="connsiteY3" fmla="*/ 660940 h 657225"/>
                <a:gd name="connsiteX4" fmla="*/ 284 w 1720951"/>
                <a:gd name="connsiteY4" fmla="*/ 600837 h 657225"/>
                <a:gd name="connsiteX5" fmla="*/ 230854 w 1720951"/>
                <a:gd name="connsiteY5" fmla="*/ 0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951" h="657225">
                  <a:moveTo>
                    <a:pt x="1464805" y="2476"/>
                  </a:moveTo>
                  <a:cubicBezTo>
                    <a:pt x="1624367" y="162627"/>
                    <a:pt x="1716292" y="378148"/>
                    <a:pt x="1721521" y="604361"/>
                  </a:cubicBezTo>
                  <a:cubicBezTo>
                    <a:pt x="1721521" y="624459"/>
                    <a:pt x="1721521" y="644557"/>
                    <a:pt x="1720760" y="664368"/>
                  </a:cubicBezTo>
                  <a:lnTo>
                    <a:pt x="3707" y="660940"/>
                  </a:lnTo>
                  <a:cubicBezTo>
                    <a:pt x="1900" y="641127"/>
                    <a:pt x="759" y="621030"/>
                    <a:pt x="284" y="600837"/>
                  </a:cubicBezTo>
                  <a:cubicBezTo>
                    <a:pt x="-5506" y="377840"/>
                    <a:pt x="77442" y="161685"/>
                    <a:pt x="230854" y="0"/>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AF9B4086-4184-DD42-AB07-6F75B54E988E}"/>
                </a:ext>
              </a:extLst>
            </p:cNvPr>
            <p:cNvSpPr/>
            <p:nvPr/>
          </p:nvSpPr>
          <p:spPr>
            <a:xfrm rot="19800000">
              <a:off x="5791640" y="4253592"/>
              <a:ext cx="1383328" cy="641573"/>
            </a:xfrm>
            <a:custGeom>
              <a:avLst/>
              <a:gdLst>
                <a:gd name="connsiteX0" fmla="*/ 1543152 w 1540299"/>
                <a:gd name="connsiteY0" fmla="*/ 635032 h 714375"/>
                <a:gd name="connsiteX1" fmla="*/ 1543152 w 1540299"/>
                <a:gd name="connsiteY1" fmla="*/ 604933 h 714375"/>
                <a:gd name="connsiteX2" fmla="*/ 1543152 w 1540299"/>
                <a:gd name="connsiteY2" fmla="*/ 588264 h 714375"/>
                <a:gd name="connsiteX3" fmla="*/ 1543152 w 1540299"/>
                <a:gd name="connsiteY3" fmla="*/ 585502 h 714375"/>
                <a:gd name="connsiteX4" fmla="*/ 1543152 w 1540299"/>
                <a:gd name="connsiteY4" fmla="*/ 577405 h 714375"/>
                <a:gd name="connsiteX5" fmla="*/ 1542391 w 1540299"/>
                <a:gd name="connsiteY5" fmla="*/ 564832 h 714375"/>
                <a:gd name="connsiteX6" fmla="*/ 1541726 w 1540299"/>
                <a:gd name="connsiteY6" fmla="*/ 556355 h 714375"/>
                <a:gd name="connsiteX7" fmla="*/ 1540775 w 1540299"/>
                <a:gd name="connsiteY7" fmla="*/ 544163 h 714375"/>
                <a:gd name="connsiteX8" fmla="*/ 1539919 w 1540299"/>
                <a:gd name="connsiteY8" fmla="*/ 535781 h 714375"/>
                <a:gd name="connsiteX9" fmla="*/ 1538588 w 1540299"/>
                <a:gd name="connsiteY9" fmla="*/ 523589 h 714375"/>
                <a:gd name="connsiteX10" fmla="*/ 1537637 w 1540299"/>
                <a:gd name="connsiteY10" fmla="*/ 515398 h 714375"/>
                <a:gd name="connsiteX11" fmla="*/ 1537637 w 1540299"/>
                <a:gd name="connsiteY11" fmla="*/ 511873 h 714375"/>
                <a:gd name="connsiteX12" fmla="*/ 1536496 w 1540299"/>
                <a:gd name="connsiteY12" fmla="*/ 503777 h 714375"/>
                <a:gd name="connsiteX13" fmla="*/ 1535165 w 1540299"/>
                <a:gd name="connsiteY13" fmla="*/ 494252 h 714375"/>
                <a:gd name="connsiteX14" fmla="*/ 1533359 w 1540299"/>
                <a:gd name="connsiteY14" fmla="*/ 482822 h 714375"/>
                <a:gd name="connsiteX15" fmla="*/ 1531837 w 1540299"/>
                <a:gd name="connsiteY15" fmla="*/ 473297 h 714375"/>
                <a:gd name="connsiteX16" fmla="*/ 1529650 w 1540299"/>
                <a:gd name="connsiteY16" fmla="*/ 461677 h 714375"/>
                <a:gd name="connsiteX17" fmla="*/ 1528034 w 1540299"/>
                <a:gd name="connsiteY17" fmla="*/ 452819 h 714375"/>
                <a:gd name="connsiteX18" fmla="*/ 1525467 w 1540299"/>
                <a:gd name="connsiteY18" fmla="*/ 440817 h 714375"/>
                <a:gd name="connsiteX19" fmla="*/ 1523756 w 1540299"/>
                <a:gd name="connsiteY19" fmla="*/ 432435 h 714375"/>
                <a:gd name="connsiteX20" fmla="*/ 1523756 w 1540299"/>
                <a:gd name="connsiteY20" fmla="*/ 431197 h 714375"/>
                <a:gd name="connsiteX21" fmla="*/ 1522139 w 1540299"/>
                <a:gd name="connsiteY21" fmla="*/ 424624 h 714375"/>
                <a:gd name="connsiteX22" fmla="*/ 1518811 w 1540299"/>
                <a:gd name="connsiteY22" fmla="*/ 410718 h 714375"/>
                <a:gd name="connsiteX23" fmla="*/ 1516625 w 1540299"/>
                <a:gd name="connsiteY23" fmla="*/ 402050 h 714375"/>
                <a:gd name="connsiteX24" fmla="*/ 1513202 w 1540299"/>
                <a:gd name="connsiteY24" fmla="*/ 389287 h 714375"/>
                <a:gd name="connsiteX25" fmla="*/ 1510539 w 1540299"/>
                <a:gd name="connsiteY25" fmla="*/ 380238 h 714375"/>
                <a:gd name="connsiteX26" fmla="*/ 1506926 w 1540299"/>
                <a:gd name="connsiteY26" fmla="*/ 368046 h 714375"/>
                <a:gd name="connsiteX27" fmla="*/ 1504074 w 1540299"/>
                <a:gd name="connsiteY27" fmla="*/ 358521 h 714375"/>
                <a:gd name="connsiteX28" fmla="*/ 1500271 w 1540299"/>
                <a:gd name="connsiteY28" fmla="*/ 346520 h 714375"/>
                <a:gd name="connsiteX29" fmla="*/ 1498749 w 1540299"/>
                <a:gd name="connsiteY29" fmla="*/ 342043 h 714375"/>
                <a:gd name="connsiteX30" fmla="*/ 1497513 w 1540299"/>
                <a:gd name="connsiteY30" fmla="*/ 338519 h 714375"/>
                <a:gd name="connsiteX31" fmla="*/ 1489717 w 1540299"/>
                <a:gd name="connsiteY31" fmla="*/ 316706 h 714375"/>
                <a:gd name="connsiteX32" fmla="*/ 1488481 w 1540299"/>
                <a:gd name="connsiteY32" fmla="*/ 313372 h 714375"/>
                <a:gd name="connsiteX33" fmla="*/ 1478973 w 1540299"/>
                <a:gd name="connsiteY33" fmla="*/ 289084 h 714375"/>
                <a:gd name="connsiteX34" fmla="*/ 1476310 w 1540299"/>
                <a:gd name="connsiteY34" fmla="*/ 282702 h 714375"/>
                <a:gd name="connsiteX35" fmla="*/ 1467944 w 1540299"/>
                <a:gd name="connsiteY35" fmla="*/ 263652 h 714375"/>
                <a:gd name="connsiteX36" fmla="*/ 1465376 w 1540299"/>
                <a:gd name="connsiteY36" fmla="*/ 258032 h 714375"/>
                <a:gd name="connsiteX37" fmla="*/ 1454157 w 1540299"/>
                <a:gd name="connsiteY37" fmla="*/ 234505 h 714375"/>
                <a:gd name="connsiteX38" fmla="*/ 1453586 w 1540299"/>
                <a:gd name="connsiteY38" fmla="*/ 233267 h 714375"/>
                <a:gd name="connsiteX39" fmla="*/ 1452255 w 1540299"/>
                <a:gd name="connsiteY39" fmla="*/ 230791 h 714375"/>
                <a:gd name="connsiteX40" fmla="*/ 1437898 w 1540299"/>
                <a:gd name="connsiteY40" fmla="*/ 203359 h 714375"/>
                <a:gd name="connsiteX41" fmla="*/ 1436567 w 1540299"/>
                <a:gd name="connsiteY41" fmla="*/ 200882 h 714375"/>
                <a:gd name="connsiteX42" fmla="*/ 1420784 w 1540299"/>
                <a:gd name="connsiteY42" fmla="*/ 173355 h 714375"/>
                <a:gd name="connsiteX43" fmla="*/ 1417836 w 1540299"/>
                <a:gd name="connsiteY43" fmla="*/ 168497 h 714375"/>
                <a:gd name="connsiteX44" fmla="*/ 1401387 w 1540299"/>
                <a:gd name="connsiteY44" fmla="*/ 142304 h 714375"/>
                <a:gd name="connsiteX45" fmla="*/ 1398250 w 1540299"/>
                <a:gd name="connsiteY45" fmla="*/ 137636 h 714375"/>
                <a:gd name="connsiteX46" fmla="*/ 1380280 w 1540299"/>
                <a:gd name="connsiteY46" fmla="*/ 111538 h 714375"/>
                <a:gd name="connsiteX47" fmla="*/ 1378853 w 1540299"/>
                <a:gd name="connsiteY47" fmla="*/ 109538 h 714375"/>
                <a:gd name="connsiteX48" fmla="*/ 1360313 w 1540299"/>
                <a:gd name="connsiteY48" fmla="*/ 84772 h 714375"/>
                <a:gd name="connsiteX49" fmla="*/ 1357841 w 1540299"/>
                <a:gd name="connsiteY49" fmla="*/ 81439 h 714375"/>
                <a:gd name="connsiteX50" fmla="*/ 1338159 w 1540299"/>
                <a:gd name="connsiteY50" fmla="*/ 57340 h 714375"/>
                <a:gd name="connsiteX51" fmla="*/ 1334356 w 1540299"/>
                <a:gd name="connsiteY51" fmla="*/ 52769 h 714375"/>
                <a:gd name="connsiteX52" fmla="*/ 1314009 w 1540299"/>
                <a:gd name="connsiteY52" fmla="*/ 29623 h 714375"/>
                <a:gd name="connsiteX53" fmla="*/ 1310586 w 1540299"/>
                <a:gd name="connsiteY53" fmla="*/ 25908 h 714375"/>
                <a:gd name="connsiteX54" fmla="*/ 1288337 w 1540299"/>
                <a:gd name="connsiteY54" fmla="*/ 2477 h 714375"/>
                <a:gd name="connsiteX55" fmla="*/ 1288337 w 1540299"/>
                <a:gd name="connsiteY55" fmla="*/ 2477 h 714375"/>
                <a:gd name="connsiteX56" fmla="*/ 54386 w 1540299"/>
                <a:gd name="connsiteY56" fmla="*/ 0 h 714375"/>
                <a:gd name="connsiteX57" fmla="*/ 0 w 1540299"/>
                <a:gd name="connsiteY57" fmla="*/ 53816 h 714375"/>
                <a:gd name="connsiteX58" fmla="*/ 1233951 w 1540299"/>
                <a:gd name="connsiteY58" fmla="*/ 56293 h 714375"/>
                <a:gd name="connsiteX59" fmla="*/ 1256295 w 1540299"/>
                <a:gd name="connsiteY59" fmla="*/ 79724 h 714375"/>
                <a:gd name="connsiteX60" fmla="*/ 1259718 w 1540299"/>
                <a:gd name="connsiteY60" fmla="*/ 83344 h 714375"/>
                <a:gd name="connsiteX61" fmla="*/ 1280065 w 1540299"/>
                <a:gd name="connsiteY61" fmla="*/ 106585 h 714375"/>
                <a:gd name="connsiteX62" fmla="*/ 1283868 w 1540299"/>
                <a:gd name="connsiteY62" fmla="*/ 111062 h 714375"/>
                <a:gd name="connsiteX63" fmla="*/ 1303455 w 1540299"/>
                <a:gd name="connsiteY63" fmla="*/ 135255 h 714375"/>
                <a:gd name="connsiteX64" fmla="*/ 1306022 w 1540299"/>
                <a:gd name="connsiteY64" fmla="*/ 138494 h 714375"/>
                <a:gd name="connsiteX65" fmla="*/ 1324563 w 1540299"/>
                <a:gd name="connsiteY65" fmla="*/ 163354 h 714375"/>
                <a:gd name="connsiteX66" fmla="*/ 1325989 w 1540299"/>
                <a:gd name="connsiteY66" fmla="*/ 165259 h 714375"/>
                <a:gd name="connsiteX67" fmla="*/ 1343959 w 1540299"/>
                <a:gd name="connsiteY67" fmla="*/ 191453 h 714375"/>
                <a:gd name="connsiteX68" fmla="*/ 1347001 w 1540299"/>
                <a:gd name="connsiteY68" fmla="*/ 196120 h 714375"/>
                <a:gd name="connsiteX69" fmla="*/ 1363545 w 1540299"/>
                <a:gd name="connsiteY69" fmla="*/ 222218 h 714375"/>
                <a:gd name="connsiteX70" fmla="*/ 1366398 w 1540299"/>
                <a:gd name="connsiteY70" fmla="*/ 227171 h 714375"/>
                <a:gd name="connsiteX71" fmla="*/ 1382276 w 1540299"/>
                <a:gd name="connsiteY71" fmla="*/ 254603 h 714375"/>
                <a:gd name="connsiteX72" fmla="*/ 1383607 w 1540299"/>
                <a:gd name="connsiteY72" fmla="*/ 257080 h 714375"/>
                <a:gd name="connsiteX73" fmla="*/ 1397964 w 1540299"/>
                <a:gd name="connsiteY73" fmla="*/ 284607 h 714375"/>
                <a:gd name="connsiteX74" fmla="*/ 1399866 w 1540299"/>
                <a:gd name="connsiteY74" fmla="*/ 288322 h 714375"/>
                <a:gd name="connsiteX75" fmla="*/ 1410990 w 1540299"/>
                <a:gd name="connsiteY75" fmla="*/ 311753 h 714375"/>
                <a:gd name="connsiteX76" fmla="*/ 1413558 w 1540299"/>
                <a:gd name="connsiteY76" fmla="*/ 317468 h 714375"/>
                <a:gd name="connsiteX77" fmla="*/ 1422020 w 1540299"/>
                <a:gd name="connsiteY77" fmla="*/ 336518 h 714375"/>
                <a:gd name="connsiteX78" fmla="*/ 1424682 w 1540299"/>
                <a:gd name="connsiteY78" fmla="*/ 342900 h 714375"/>
                <a:gd name="connsiteX79" fmla="*/ 1434190 w 1540299"/>
                <a:gd name="connsiteY79" fmla="*/ 367284 h 714375"/>
                <a:gd name="connsiteX80" fmla="*/ 1435331 w 1540299"/>
                <a:gd name="connsiteY80" fmla="*/ 370522 h 714375"/>
                <a:gd name="connsiteX81" fmla="*/ 1443128 w 1540299"/>
                <a:gd name="connsiteY81" fmla="*/ 392430 h 714375"/>
                <a:gd name="connsiteX82" fmla="*/ 1445885 w 1540299"/>
                <a:gd name="connsiteY82" fmla="*/ 400431 h 714375"/>
                <a:gd name="connsiteX83" fmla="*/ 1449783 w 1540299"/>
                <a:gd name="connsiteY83" fmla="*/ 412337 h 714375"/>
                <a:gd name="connsiteX84" fmla="*/ 1452636 w 1540299"/>
                <a:gd name="connsiteY84" fmla="*/ 421862 h 714375"/>
                <a:gd name="connsiteX85" fmla="*/ 1456249 w 1540299"/>
                <a:gd name="connsiteY85" fmla="*/ 434149 h 714375"/>
                <a:gd name="connsiteX86" fmla="*/ 1458816 w 1540299"/>
                <a:gd name="connsiteY86" fmla="*/ 443103 h 714375"/>
                <a:gd name="connsiteX87" fmla="*/ 1462239 w 1540299"/>
                <a:gd name="connsiteY87" fmla="*/ 455962 h 714375"/>
                <a:gd name="connsiteX88" fmla="*/ 1464521 w 1540299"/>
                <a:gd name="connsiteY88" fmla="*/ 464630 h 714375"/>
                <a:gd name="connsiteX89" fmla="*/ 1467848 w 1540299"/>
                <a:gd name="connsiteY89" fmla="*/ 478536 h 714375"/>
                <a:gd name="connsiteX90" fmla="*/ 1469655 w 1540299"/>
                <a:gd name="connsiteY90" fmla="*/ 486346 h 714375"/>
                <a:gd name="connsiteX91" fmla="*/ 1471461 w 1540299"/>
                <a:gd name="connsiteY91" fmla="*/ 494729 h 714375"/>
                <a:gd name="connsiteX92" fmla="*/ 1473933 w 1540299"/>
                <a:gd name="connsiteY92" fmla="*/ 506635 h 714375"/>
                <a:gd name="connsiteX93" fmla="*/ 1475645 w 1540299"/>
                <a:gd name="connsiteY93" fmla="*/ 515493 h 714375"/>
                <a:gd name="connsiteX94" fmla="*/ 1477737 w 1540299"/>
                <a:gd name="connsiteY94" fmla="*/ 527113 h 714375"/>
                <a:gd name="connsiteX95" fmla="*/ 1479258 w 1540299"/>
                <a:gd name="connsiteY95" fmla="*/ 536638 h 714375"/>
                <a:gd name="connsiteX96" fmla="*/ 1481160 w 1540299"/>
                <a:gd name="connsiteY96" fmla="*/ 548069 h 714375"/>
                <a:gd name="connsiteX97" fmla="*/ 1482491 w 1540299"/>
                <a:gd name="connsiteY97" fmla="*/ 557594 h 714375"/>
                <a:gd name="connsiteX98" fmla="*/ 1484012 w 1540299"/>
                <a:gd name="connsiteY98" fmla="*/ 569119 h 714375"/>
                <a:gd name="connsiteX99" fmla="*/ 1484963 w 1540299"/>
                <a:gd name="connsiteY99" fmla="*/ 577310 h 714375"/>
                <a:gd name="connsiteX100" fmla="*/ 1486294 w 1540299"/>
                <a:gd name="connsiteY100" fmla="*/ 589502 h 714375"/>
                <a:gd name="connsiteX101" fmla="*/ 1487055 w 1540299"/>
                <a:gd name="connsiteY101" fmla="*/ 597980 h 714375"/>
                <a:gd name="connsiteX102" fmla="*/ 1488100 w 1540299"/>
                <a:gd name="connsiteY102" fmla="*/ 610172 h 714375"/>
                <a:gd name="connsiteX103" fmla="*/ 1488766 w 1540299"/>
                <a:gd name="connsiteY103" fmla="*/ 618554 h 714375"/>
                <a:gd name="connsiteX104" fmla="*/ 1489432 w 1540299"/>
                <a:gd name="connsiteY104" fmla="*/ 631222 h 714375"/>
                <a:gd name="connsiteX105" fmla="*/ 1489432 w 1540299"/>
                <a:gd name="connsiteY105" fmla="*/ 639223 h 714375"/>
                <a:gd name="connsiteX106" fmla="*/ 1490097 w 1540299"/>
                <a:gd name="connsiteY106" fmla="*/ 658749 h 714375"/>
                <a:gd name="connsiteX107" fmla="*/ 1490097 w 1540299"/>
                <a:gd name="connsiteY107" fmla="*/ 688753 h 714375"/>
                <a:gd name="connsiteX108" fmla="*/ 1490097 w 1540299"/>
                <a:gd name="connsiteY108" fmla="*/ 698945 h 714375"/>
                <a:gd name="connsiteX109" fmla="*/ 1489527 w 1540299"/>
                <a:gd name="connsiteY109" fmla="*/ 718756 h 714375"/>
                <a:gd name="connsiteX110" fmla="*/ 1543817 w 1540299"/>
                <a:gd name="connsiteY110" fmla="*/ 665036 h 714375"/>
                <a:gd name="connsiteX111" fmla="*/ 1543817 w 1540299"/>
                <a:gd name="connsiteY111" fmla="*/ 665036 h 714375"/>
                <a:gd name="connsiteX112" fmla="*/ 1544388 w 1540299"/>
                <a:gd name="connsiteY112" fmla="*/ 645509 h 714375"/>
                <a:gd name="connsiteX113" fmla="*/ 1543152 w 1540299"/>
                <a:gd name="connsiteY113" fmla="*/ 635032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540299" h="714375">
                  <a:moveTo>
                    <a:pt x="1543152" y="635032"/>
                  </a:moveTo>
                  <a:cubicBezTo>
                    <a:pt x="1543152" y="625030"/>
                    <a:pt x="1543152" y="615029"/>
                    <a:pt x="1543152" y="604933"/>
                  </a:cubicBezTo>
                  <a:cubicBezTo>
                    <a:pt x="1543152" y="599408"/>
                    <a:pt x="1543152" y="593788"/>
                    <a:pt x="1543152" y="588264"/>
                  </a:cubicBezTo>
                  <a:cubicBezTo>
                    <a:pt x="1543152" y="587312"/>
                    <a:pt x="1543152" y="586359"/>
                    <a:pt x="1543152" y="585502"/>
                  </a:cubicBezTo>
                  <a:cubicBezTo>
                    <a:pt x="1543152" y="582739"/>
                    <a:pt x="1543152" y="580072"/>
                    <a:pt x="1543152" y="577405"/>
                  </a:cubicBezTo>
                  <a:cubicBezTo>
                    <a:pt x="1543152" y="573214"/>
                    <a:pt x="1542677" y="569023"/>
                    <a:pt x="1542391" y="564832"/>
                  </a:cubicBezTo>
                  <a:cubicBezTo>
                    <a:pt x="1542106" y="560641"/>
                    <a:pt x="1542391" y="559213"/>
                    <a:pt x="1541726" y="556355"/>
                  </a:cubicBezTo>
                  <a:cubicBezTo>
                    <a:pt x="1541060" y="553498"/>
                    <a:pt x="1541155" y="548259"/>
                    <a:pt x="1540775" y="544163"/>
                  </a:cubicBezTo>
                  <a:lnTo>
                    <a:pt x="1539919" y="535781"/>
                  </a:lnTo>
                  <a:cubicBezTo>
                    <a:pt x="1539919" y="531686"/>
                    <a:pt x="1539063" y="527590"/>
                    <a:pt x="1538588" y="523589"/>
                  </a:cubicBezTo>
                  <a:cubicBezTo>
                    <a:pt x="1538113" y="519589"/>
                    <a:pt x="1538018" y="518065"/>
                    <a:pt x="1537637" y="515398"/>
                  </a:cubicBezTo>
                  <a:cubicBezTo>
                    <a:pt x="1537257" y="512731"/>
                    <a:pt x="1537637" y="513016"/>
                    <a:pt x="1537637" y="511873"/>
                  </a:cubicBezTo>
                  <a:lnTo>
                    <a:pt x="1536496" y="503777"/>
                  </a:lnTo>
                  <a:cubicBezTo>
                    <a:pt x="1536496" y="500634"/>
                    <a:pt x="1535641" y="497491"/>
                    <a:pt x="1535165" y="494252"/>
                  </a:cubicBezTo>
                  <a:cubicBezTo>
                    <a:pt x="1534690" y="491014"/>
                    <a:pt x="1533929" y="486632"/>
                    <a:pt x="1533359" y="482822"/>
                  </a:cubicBezTo>
                  <a:cubicBezTo>
                    <a:pt x="1532788" y="479012"/>
                    <a:pt x="1532313" y="476726"/>
                    <a:pt x="1531837" y="473297"/>
                  </a:cubicBezTo>
                  <a:cubicBezTo>
                    <a:pt x="1531362" y="469868"/>
                    <a:pt x="1530411" y="465582"/>
                    <a:pt x="1529650" y="461677"/>
                  </a:cubicBezTo>
                  <a:cubicBezTo>
                    <a:pt x="1528890" y="457771"/>
                    <a:pt x="1528605" y="455771"/>
                    <a:pt x="1528034" y="452819"/>
                  </a:cubicBezTo>
                  <a:lnTo>
                    <a:pt x="1525467" y="440817"/>
                  </a:lnTo>
                  <a:lnTo>
                    <a:pt x="1523756" y="432435"/>
                  </a:lnTo>
                  <a:lnTo>
                    <a:pt x="1523756" y="431197"/>
                  </a:lnTo>
                  <a:cubicBezTo>
                    <a:pt x="1523756" y="429006"/>
                    <a:pt x="1522710" y="426815"/>
                    <a:pt x="1522139" y="424624"/>
                  </a:cubicBezTo>
                  <a:cubicBezTo>
                    <a:pt x="1521093" y="419957"/>
                    <a:pt x="1520047" y="415099"/>
                    <a:pt x="1518811" y="410718"/>
                  </a:cubicBezTo>
                  <a:cubicBezTo>
                    <a:pt x="1518146" y="407861"/>
                    <a:pt x="1517385" y="404908"/>
                    <a:pt x="1516625" y="402050"/>
                  </a:cubicBezTo>
                  <a:lnTo>
                    <a:pt x="1513202" y="389287"/>
                  </a:lnTo>
                  <a:cubicBezTo>
                    <a:pt x="1512346" y="386239"/>
                    <a:pt x="1511490" y="383286"/>
                    <a:pt x="1510539" y="380238"/>
                  </a:cubicBezTo>
                  <a:cubicBezTo>
                    <a:pt x="1509589" y="377190"/>
                    <a:pt x="1508162" y="372046"/>
                    <a:pt x="1506926" y="368046"/>
                  </a:cubicBezTo>
                  <a:cubicBezTo>
                    <a:pt x="1505690" y="364046"/>
                    <a:pt x="1505025" y="361950"/>
                    <a:pt x="1504074" y="358521"/>
                  </a:cubicBezTo>
                  <a:cubicBezTo>
                    <a:pt x="1503123" y="355092"/>
                    <a:pt x="1501507" y="350520"/>
                    <a:pt x="1500271" y="346520"/>
                  </a:cubicBezTo>
                  <a:cubicBezTo>
                    <a:pt x="1499700" y="345091"/>
                    <a:pt x="1499225" y="343567"/>
                    <a:pt x="1498749" y="342043"/>
                  </a:cubicBezTo>
                  <a:cubicBezTo>
                    <a:pt x="1498274" y="340519"/>
                    <a:pt x="1497894" y="339662"/>
                    <a:pt x="1497513" y="338519"/>
                  </a:cubicBezTo>
                  <a:cubicBezTo>
                    <a:pt x="1494946" y="331184"/>
                    <a:pt x="1492379" y="323945"/>
                    <a:pt x="1489717" y="316706"/>
                  </a:cubicBezTo>
                  <a:cubicBezTo>
                    <a:pt x="1489248" y="315617"/>
                    <a:pt x="1488835" y="314504"/>
                    <a:pt x="1488481" y="313372"/>
                  </a:cubicBezTo>
                  <a:cubicBezTo>
                    <a:pt x="1485311" y="305181"/>
                    <a:pt x="1482142" y="297085"/>
                    <a:pt x="1478973" y="289084"/>
                  </a:cubicBezTo>
                  <a:cubicBezTo>
                    <a:pt x="1478117" y="286893"/>
                    <a:pt x="1477166" y="284797"/>
                    <a:pt x="1476310" y="282702"/>
                  </a:cubicBezTo>
                  <a:cubicBezTo>
                    <a:pt x="1473553" y="276225"/>
                    <a:pt x="1470796" y="269748"/>
                    <a:pt x="1467944" y="263652"/>
                  </a:cubicBezTo>
                  <a:lnTo>
                    <a:pt x="1465376" y="258032"/>
                  </a:lnTo>
                  <a:cubicBezTo>
                    <a:pt x="1461763" y="250127"/>
                    <a:pt x="1457960" y="242316"/>
                    <a:pt x="1454157" y="234505"/>
                  </a:cubicBezTo>
                  <a:lnTo>
                    <a:pt x="1453586" y="233267"/>
                  </a:lnTo>
                  <a:cubicBezTo>
                    <a:pt x="1453111" y="232410"/>
                    <a:pt x="1452636" y="231648"/>
                    <a:pt x="1452255" y="230791"/>
                  </a:cubicBezTo>
                  <a:cubicBezTo>
                    <a:pt x="1447596" y="221266"/>
                    <a:pt x="1442747" y="212407"/>
                    <a:pt x="1437898" y="203359"/>
                  </a:cubicBezTo>
                  <a:cubicBezTo>
                    <a:pt x="1437423" y="202502"/>
                    <a:pt x="1437042" y="201644"/>
                    <a:pt x="1436567" y="200882"/>
                  </a:cubicBezTo>
                  <a:cubicBezTo>
                    <a:pt x="1431433" y="191357"/>
                    <a:pt x="1426203" y="182404"/>
                    <a:pt x="1420784" y="173355"/>
                  </a:cubicBezTo>
                  <a:lnTo>
                    <a:pt x="1417836" y="168497"/>
                  </a:lnTo>
                  <a:cubicBezTo>
                    <a:pt x="1412512" y="159639"/>
                    <a:pt x="1406997" y="150971"/>
                    <a:pt x="1401387" y="142304"/>
                  </a:cubicBezTo>
                  <a:lnTo>
                    <a:pt x="1398250" y="137636"/>
                  </a:lnTo>
                  <a:cubicBezTo>
                    <a:pt x="1392450" y="128873"/>
                    <a:pt x="1386460" y="120110"/>
                    <a:pt x="1380280" y="111538"/>
                  </a:cubicBezTo>
                  <a:lnTo>
                    <a:pt x="1378853" y="109538"/>
                  </a:lnTo>
                  <a:cubicBezTo>
                    <a:pt x="1372863" y="101155"/>
                    <a:pt x="1366683" y="92964"/>
                    <a:pt x="1360313" y="84772"/>
                  </a:cubicBezTo>
                  <a:lnTo>
                    <a:pt x="1357841" y="81439"/>
                  </a:lnTo>
                  <a:cubicBezTo>
                    <a:pt x="1351375" y="73342"/>
                    <a:pt x="1344910" y="65246"/>
                    <a:pt x="1338159" y="57340"/>
                  </a:cubicBezTo>
                  <a:lnTo>
                    <a:pt x="1334356" y="52769"/>
                  </a:lnTo>
                  <a:cubicBezTo>
                    <a:pt x="1327700" y="44958"/>
                    <a:pt x="1320949" y="37243"/>
                    <a:pt x="1314009" y="29623"/>
                  </a:cubicBezTo>
                  <a:lnTo>
                    <a:pt x="1310586" y="25908"/>
                  </a:lnTo>
                  <a:cubicBezTo>
                    <a:pt x="1303265" y="18002"/>
                    <a:pt x="1295943" y="10192"/>
                    <a:pt x="1288337" y="2477"/>
                  </a:cubicBezTo>
                  <a:lnTo>
                    <a:pt x="1288337" y="2477"/>
                  </a:lnTo>
                  <a:lnTo>
                    <a:pt x="54386" y="0"/>
                  </a:lnTo>
                  <a:lnTo>
                    <a:pt x="0" y="53816"/>
                  </a:lnTo>
                  <a:lnTo>
                    <a:pt x="1233951" y="56293"/>
                  </a:lnTo>
                  <a:cubicBezTo>
                    <a:pt x="1241558" y="63913"/>
                    <a:pt x="1248974" y="71723"/>
                    <a:pt x="1256295" y="79724"/>
                  </a:cubicBezTo>
                  <a:lnTo>
                    <a:pt x="1259718" y="83344"/>
                  </a:lnTo>
                  <a:cubicBezTo>
                    <a:pt x="1266564" y="90964"/>
                    <a:pt x="1273409" y="98679"/>
                    <a:pt x="1280065" y="106585"/>
                  </a:cubicBezTo>
                  <a:lnTo>
                    <a:pt x="1283868" y="111062"/>
                  </a:lnTo>
                  <a:cubicBezTo>
                    <a:pt x="1290524" y="119063"/>
                    <a:pt x="1297084" y="127063"/>
                    <a:pt x="1303455" y="135255"/>
                  </a:cubicBezTo>
                  <a:lnTo>
                    <a:pt x="1306022" y="138494"/>
                  </a:lnTo>
                  <a:cubicBezTo>
                    <a:pt x="1312361" y="146685"/>
                    <a:pt x="1318541" y="154972"/>
                    <a:pt x="1324563" y="163354"/>
                  </a:cubicBezTo>
                  <a:lnTo>
                    <a:pt x="1325989" y="165259"/>
                  </a:lnTo>
                  <a:cubicBezTo>
                    <a:pt x="1332074" y="173831"/>
                    <a:pt x="1338064" y="182594"/>
                    <a:pt x="1343959" y="191453"/>
                  </a:cubicBezTo>
                  <a:cubicBezTo>
                    <a:pt x="1345005" y="192977"/>
                    <a:pt x="1346051" y="194500"/>
                    <a:pt x="1347001" y="196120"/>
                  </a:cubicBezTo>
                  <a:cubicBezTo>
                    <a:pt x="1352706" y="204692"/>
                    <a:pt x="1358126" y="213455"/>
                    <a:pt x="1363545" y="222218"/>
                  </a:cubicBezTo>
                  <a:lnTo>
                    <a:pt x="1366398" y="227171"/>
                  </a:lnTo>
                  <a:cubicBezTo>
                    <a:pt x="1371817" y="236220"/>
                    <a:pt x="1377142" y="245364"/>
                    <a:pt x="1382276" y="254603"/>
                  </a:cubicBezTo>
                  <a:cubicBezTo>
                    <a:pt x="1382663" y="255458"/>
                    <a:pt x="1383107" y="256286"/>
                    <a:pt x="1383607" y="257080"/>
                  </a:cubicBezTo>
                  <a:cubicBezTo>
                    <a:pt x="1388551" y="266129"/>
                    <a:pt x="1393115" y="275368"/>
                    <a:pt x="1397964" y="284607"/>
                  </a:cubicBezTo>
                  <a:cubicBezTo>
                    <a:pt x="1398535" y="285845"/>
                    <a:pt x="1399201" y="287083"/>
                    <a:pt x="1399866" y="288322"/>
                  </a:cubicBezTo>
                  <a:cubicBezTo>
                    <a:pt x="1403669" y="296005"/>
                    <a:pt x="1407377" y="303816"/>
                    <a:pt x="1410990" y="311753"/>
                  </a:cubicBezTo>
                  <a:lnTo>
                    <a:pt x="1413558" y="317468"/>
                  </a:lnTo>
                  <a:cubicBezTo>
                    <a:pt x="1416410" y="323850"/>
                    <a:pt x="1419262" y="330232"/>
                    <a:pt x="1422020" y="336518"/>
                  </a:cubicBezTo>
                  <a:cubicBezTo>
                    <a:pt x="1422875" y="338709"/>
                    <a:pt x="1423826" y="340805"/>
                    <a:pt x="1424682" y="342900"/>
                  </a:cubicBezTo>
                  <a:cubicBezTo>
                    <a:pt x="1428010" y="350996"/>
                    <a:pt x="1431243" y="359092"/>
                    <a:pt x="1434190" y="367284"/>
                  </a:cubicBezTo>
                  <a:lnTo>
                    <a:pt x="1435331" y="370522"/>
                  </a:lnTo>
                  <a:cubicBezTo>
                    <a:pt x="1438088" y="377762"/>
                    <a:pt x="1440655" y="385096"/>
                    <a:pt x="1443128" y="392430"/>
                  </a:cubicBezTo>
                  <a:cubicBezTo>
                    <a:pt x="1444078" y="395097"/>
                    <a:pt x="1445029" y="397764"/>
                    <a:pt x="1445885" y="400431"/>
                  </a:cubicBezTo>
                  <a:cubicBezTo>
                    <a:pt x="1446741" y="403098"/>
                    <a:pt x="1448547" y="408337"/>
                    <a:pt x="1449783" y="412337"/>
                  </a:cubicBezTo>
                  <a:lnTo>
                    <a:pt x="1452636" y="421862"/>
                  </a:lnTo>
                  <a:cubicBezTo>
                    <a:pt x="1453872" y="425958"/>
                    <a:pt x="1455108" y="430054"/>
                    <a:pt x="1456249" y="434149"/>
                  </a:cubicBezTo>
                  <a:lnTo>
                    <a:pt x="1458816" y="443103"/>
                  </a:lnTo>
                  <a:cubicBezTo>
                    <a:pt x="1460020" y="447421"/>
                    <a:pt x="1461161" y="451707"/>
                    <a:pt x="1462239" y="455962"/>
                  </a:cubicBezTo>
                  <a:lnTo>
                    <a:pt x="1464521" y="464630"/>
                  </a:lnTo>
                  <a:cubicBezTo>
                    <a:pt x="1465662" y="469202"/>
                    <a:pt x="1466802" y="474155"/>
                    <a:pt x="1467848" y="478536"/>
                  </a:cubicBezTo>
                  <a:cubicBezTo>
                    <a:pt x="1468419" y="481108"/>
                    <a:pt x="1469084" y="483680"/>
                    <a:pt x="1469655" y="486346"/>
                  </a:cubicBezTo>
                  <a:cubicBezTo>
                    <a:pt x="1470225" y="489013"/>
                    <a:pt x="1470891" y="491966"/>
                    <a:pt x="1471461" y="494729"/>
                  </a:cubicBezTo>
                  <a:cubicBezTo>
                    <a:pt x="1472032" y="497491"/>
                    <a:pt x="1473173" y="502634"/>
                    <a:pt x="1473933" y="506635"/>
                  </a:cubicBezTo>
                  <a:cubicBezTo>
                    <a:pt x="1474694" y="510635"/>
                    <a:pt x="1475075" y="512540"/>
                    <a:pt x="1475645" y="515493"/>
                  </a:cubicBezTo>
                  <a:cubicBezTo>
                    <a:pt x="1476215" y="518446"/>
                    <a:pt x="1477071" y="523208"/>
                    <a:pt x="1477737" y="527113"/>
                  </a:cubicBezTo>
                  <a:cubicBezTo>
                    <a:pt x="1478402" y="531019"/>
                    <a:pt x="1478783" y="533305"/>
                    <a:pt x="1479258" y="536638"/>
                  </a:cubicBezTo>
                  <a:cubicBezTo>
                    <a:pt x="1479733" y="539972"/>
                    <a:pt x="1480589" y="544258"/>
                    <a:pt x="1481160" y="548069"/>
                  </a:cubicBezTo>
                  <a:cubicBezTo>
                    <a:pt x="1481730" y="551879"/>
                    <a:pt x="1482015" y="554355"/>
                    <a:pt x="1482491" y="557594"/>
                  </a:cubicBezTo>
                  <a:cubicBezTo>
                    <a:pt x="1482966" y="560832"/>
                    <a:pt x="1483537" y="565309"/>
                    <a:pt x="1484012" y="569119"/>
                  </a:cubicBezTo>
                  <a:cubicBezTo>
                    <a:pt x="1484487" y="572929"/>
                    <a:pt x="1484678" y="574548"/>
                    <a:pt x="1484963" y="577310"/>
                  </a:cubicBezTo>
                  <a:cubicBezTo>
                    <a:pt x="1485248" y="580072"/>
                    <a:pt x="1485914" y="585406"/>
                    <a:pt x="1486294" y="589502"/>
                  </a:cubicBezTo>
                  <a:cubicBezTo>
                    <a:pt x="1486674" y="593598"/>
                    <a:pt x="1486864" y="595122"/>
                    <a:pt x="1487055" y="597980"/>
                  </a:cubicBezTo>
                  <a:cubicBezTo>
                    <a:pt x="1487245" y="600837"/>
                    <a:pt x="1487815" y="606076"/>
                    <a:pt x="1488100" y="610172"/>
                  </a:cubicBezTo>
                  <a:cubicBezTo>
                    <a:pt x="1488386" y="614267"/>
                    <a:pt x="1488576" y="615791"/>
                    <a:pt x="1488766" y="618554"/>
                  </a:cubicBezTo>
                  <a:cubicBezTo>
                    <a:pt x="1488956" y="621316"/>
                    <a:pt x="1488766" y="626936"/>
                    <a:pt x="1489432" y="631222"/>
                  </a:cubicBezTo>
                  <a:cubicBezTo>
                    <a:pt x="1489432" y="633889"/>
                    <a:pt x="1489432" y="636556"/>
                    <a:pt x="1489432" y="639223"/>
                  </a:cubicBezTo>
                  <a:cubicBezTo>
                    <a:pt x="1489432" y="645700"/>
                    <a:pt x="1489907" y="652177"/>
                    <a:pt x="1490097" y="658749"/>
                  </a:cubicBezTo>
                  <a:cubicBezTo>
                    <a:pt x="1490097" y="668274"/>
                    <a:pt x="1490097" y="678752"/>
                    <a:pt x="1490097" y="688753"/>
                  </a:cubicBezTo>
                  <a:cubicBezTo>
                    <a:pt x="1490097" y="692182"/>
                    <a:pt x="1490097" y="695515"/>
                    <a:pt x="1490097" y="698945"/>
                  </a:cubicBezTo>
                  <a:cubicBezTo>
                    <a:pt x="1490097" y="705517"/>
                    <a:pt x="1490097" y="712184"/>
                    <a:pt x="1489527" y="718756"/>
                  </a:cubicBezTo>
                  <a:lnTo>
                    <a:pt x="1543817" y="665036"/>
                  </a:lnTo>
                  <a:lnTo>
                    <a:pt x="1543817" y="665036"/>
                  </a:lnTo>
                  <a:cubicBezTo>
                    <a:pt x="1543817" y="658558"/>
                    <a:pt x="1543817" y="652081"/>
                    <a:pt x="1544388" y="645509"/>
                  </a:cubicBezTo>
                  <a:cubicBezTo>
                    <a:pt x="1542962" y="641699"/>
                    <a:pt x="1543152" y="638365"/>
                    <a:pt x="1543152" y="635032"/>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987F67BC-4CE2-CB40-A474-926BC79982E5}"/>
                </a:ext>
              </a:extLst>
            </p:cNvPr>
            <p:cNvSpPr/>
            <p:nvPr/>
          </p:nvSpPr>
          <p:spPr>
            <a:xfrm rot="19800000">
              <a:off x="6601658" y="5133474"/>
              <a:ext cx="333024" cy="333618"/>
            </a:xfrm>
            <a:custGeom>
              <a:avLst/>
              <a:gdLst>
                <a:gd name="connsiteX0" fmla="*/ 280336 w 370812"/>
                <a:gd name="connsiteY0" fmla="*/ 350806 h 371475"/>
                <a:gd name="connsiteX1" fmla="*/ 292506 w 370812"/>
                <a:gd name="connsiteY1" fmla="*/ 343281 h 371475"/>
                <a:gd name="connsiteX2" fmla="*/ 294122 w 370812"/>
                <a:gd name="connsiteY2" fmla="*/ 342138 h 371475"/>
                <a:gd name="connsiteX3" fmla="*/ 305722 w 370812"/>
                <a:gd name="connsiteY3" fmla="*/ 333375 h 371475"/>
                <a:gd name="connsiteX4" fmla="*/ 306768 w 370812"/>
                <a:gd name="connsiteY4" fmla="*/ 332518 h 371475"/>
                <a:gd name="connsiteX5" fmla="*/ 318082 w 370812"/>
                <a:gd name="connsiteY5" fmla="*/ 322231 h 371475"/>
                <a:gd name="connsiteX6" fmla="*/ 372754 w 370812"/>
                <a:gd name="connsiteY6" fmla="*/ 268891 h 371475"/>
                <a:gd name="connsiteX7" fmla="*/ 361439 w 370812"/>
                <a:gd name="connsiteY7" fmla="*/ 279083 h 371475"/>
                <a:gd name="connsiteX8" fmla="*/ 360488 w 370812"/>
                <a:gd name="connsiteY8" fmla="*/ 279940 h 371475"/>
                <a:gd name="connsiteX9" fmla="*/ 348793 w 370812"/>
                <a:gd name="connsiteY9" fmla="*/ 288703 h 371475"/>
                <a:gd name="connsiteX10" fmla="*/ 347177 w 370812"/>
                <a:gd name="connsiteY10" fmla="*/ 289846 h 371475"/>
                <a:gd name="connsiteX11" fmla="*/ 335102 w 370812"/>
                <a:gd name="connsiteY11" fmla="*/ 297371 h 371475"/>
                <a:gd name="connsiteX12" fmla="*/ 333105 w 370812"/>
                <a:gd name="connsiteY12" fmla="*/ 298513 h 371475"/>
                <a:gd name="connsiteX13" fmla="*/ 320364 w 370812"/>
                <a:gd name="connsiteY13" fmla="*/ 304991 h 371475"/>
                <a:gd name="connsiteX14" fmla="*/ 317797 w 370812"/>
                <a:gd name="connsiteY14" fmla="*/ 306134 h 371475"/>
                <a:gd name="connsiteX15" fmla="*/ 310191 w 370812"/>
                <a:gd name="connsiteY15" fmla="*/ 309182 h 371475"/>
                <a:gd name="connsiteX16" fmla="*/ 307719 w 370812"/>
                <a:gd name="connsiteY16" fmla="*/ 310134 h 371475"/>
                <a:gd name="connsiteX17" fmla="*/ 297545 w 370812"/>
                <a:gd name="connsiteY17" fmla="*/ 313563 h 371475"/>
                <a:gd name="connsiteX18" fmla="*/ 294122 w 370812"/>
                <a:gd name="connsiteY18" fmla="*/ 314516 h 371475"/>
                <a:gd name="connsiteX19" fmla="*/ 288608 w 370812"/>
                <a:gd name="connsiteY19" fmla="*/ 316040 h 371475"/>
                <a:gd name="connsiteX20" fmla="*/ 284804 w 370812"/>
                <a:gd name="connsiteY20" fmla="*/ 316897 h 371475"/>
                <a:gd name="connsiteX21" fmla="*/ 279480 w 370812"/>
                <a:gd name="connsiteY21" fmla="*/ 318040 h 371475"/>
                <a:gd name="connsiteX22" fmla="*/ 274631 w 370812"/>
                <a:gd name="connsiteY22" fmla="*/ 318802 h 371475"/>
                <a:gd name="connsiteX23" fmla="*/ 270732 w 370812"/>
                <a:gd name="connsiteY23" fmla="*/ 319469 h 371475"/>
                <a:gd name="connsiteX24" fmla="*/ 265693 w 370812"/>
                <a:gd name="connsiteY24" fmla="*/ 320135 h 371475"/>
                <a:gd name="connsiteX25" fmla="*/ 261890 w 370812"/>
                <a:gd name="connsiteY25" fmla="*/ 320135 h 371475"/>
                <a:gd name="connsiteX26" fmla="*/ 259988 w 370812"/>
                <a:gd name="connsiteY26" fmla="*/ 320135 h 371475"/>
                <a:gd name="connsiteX27" fmla="*/ 245346 w 370812"/>
                <a:gd name="connsiteY27" fmla="*/ 320802 h 371475"/>
                <a:gd name="connsiteX28" fmla="*/ 243444 w 370812"/>
                <a:gd name="connsiteY28" fmla="*/ 320802 h 371475"/>
                <a:gd name="connsiteX29" fmla="*/ 229753 w 370812"/>
                <a:gd name="connsiteY29" fmla="*/ 320231 h 371475"/>
                <a:gd name="connsiteX30" fmla="*/ 226901 w 370812"/>
                <a:gd name="connsiteY30" fmla="*/ 320231 h 371475"/>
                <a:gd name="connsiteX31" fmla="*/ 213114 w 370812"/>
                <a:gd name="connsiteY31" fmla="*/ 318421 h 371475"/>
                <a:gd name="connsiteX32" fmla="*/ 210832 w 370812"/>
                <a:gd name="connsiteY32" fmla="*/ 318421 h 371475"/>
                <a:gd name="connsiteX33" fmla="*/ 196285 w 370812"/>
                <a:gd name="connsiteY33" fmla="*/ 315278 h 371475"/>
                <a:gd name="connsiteX34" fmla="*/ 195619 w 370812"/>
                <a:gd name="connsiteY34" fmla="*/ 315278 h 371475"/>
                <a:gd name="connsiteX35" fmla="*/ 179455 w 370812"/>
                <a:gd name="connsiteY35" fmla="*/ 310229 h 371475"/>
                <a:gd name="connsiteX36" fmla="*/ 179455 w 370812"/>
                <a:gd name="connsiteY36" fmla="*/ 310229 h 371475"/>
                <a:gd name="connsiteX37" fmla="*/ 170423 w 370812"/>
                <a:gd name="connsiteY37" fmla="*/ 306610 h 371475"/>
                <a:gd name="connsiteX38" fmla="*/ 167856 w 370812"/>
                <a:gd name="connsiteY38" fmla="*/ 305467 h 371475"/>
                <a:gd name="connsiteX39" fmla="*/ 161675 w 370812"/>
                <a:gd name="connsiteY39" fmla="*/ 302705 h 371475"/>
                <a:gd name="connsiteX40" fmla="*/ 159584 w 370812"/>
                <a:gd name="connsiteY40" fmla="*/ 301562 h 371475"/>
                <a:gd name="connsiteX41" fmla="*/ 151122 w 370812"/>
                <a:gd name="connsiteY41" fmla="*/ 297085 h 371475"/>
                <a:gd name="connsiteX42" fmla="*/ 148364 w 370812"/>
                <a:gd name="connsiteY42" fmla="*/ 295561 h 371475"/>
                <a:gd name="connsiteX43" fmla="*/ 138856 w 370812"/>
                <a:gd name="connsiteY43" fmla="*/ 289370 h 371475"/>
                <a:gd name="connsiteX44" fmla="*/ 138856 w 370812"/>
                <a:gd name="connsiteY44" fmla="*/ 289370 h 371475"/>
                <a:gd name="connsiteX45" fmla="*/ 130014 w 370812"/>
                <a:gd name="connsiteY45" fmla="*/ 283083 h 371475"/>
                <a:gd name="connsiteX46" fmla="*/ 127447 w 370812"/>
                <a:gd name="connsiteY46" fmla="*/ 281083 h 371475"/>
                <a:gd name="connsiteX47" fmla="*/ 120696 w 370812"/>
                <a:gd name="connsiteY47" fmla="*/ 275558 h 371475"/>
                <a:gd name="connsiteX48" fmla="*/ 118604 w 370812"/>
                <a:gd name="connsiteY48" fmla="*/ 273749 h 371475"/>
                <a:gd name="connsiteX49" fmla="*/ 110427 w 370812"/>
                <a:gd name="connsiteY49" fmla="*/ 266129 h 371475"/>
                <a:gd name="connsiteX50" fmla="*/ 108811 w 370812"/>
                <a:gd name="connsiteY50" fmla="*/ 264509 h 371475"/>
                <a:gd name="connsiteX51" fmla="*/ 102631 w 370812"/>
                <a:gd name="connsiteY51" fmla="*/ 257842 h 371475"/>
                <a:gd name="connsiteX52" fmla="*/ 100444 w 370812"/>
                <a:gd name="connsiteY52" fmla="*/ 255365 h 371475"/>
                <a:gd name="connsiteX53" fmla="*/ 94264 w 370812"/>
                <a:gd name="connsiteY53" fmla="*/ 247936 h 371475"/>
                <a:gd name="connsiteX54" fmla="*/ 93218 w 370812"/>
                <a:gd name="connsiteY54" fmla="*/ 246698 h 371475"/>
                <a:gd name="connsiteX55" fmla="*/ 86657 w 370812"/>
                <a:gd name="connsiteY55" fmla="*/ 237173 h 371475"/>
                <a:gd name="connsiteX56" fmla="*/ 85041 w 370812"/>
                <a:gd name="connsiteY56" fmla="*/ 234696 h 371475"/>
                <a:gd name="connsiteX57" fmla="*/ 80382 w 370812"/>
                <a:gd name="connsiteY57" fmla="*/ 227362 h 371475"/>
                <a:gd name="connsiteX58" fmla="*/ 78766 w 370812"/>
                <a:gd name="connsiteY58" fmla="*/ 224695 h 371475"/>
                <a:gd name="connsiteX59" fmla="*/ 73441 w 370812"/>
                <a:gd name="connsiteY59" fmla="*/ 215170 h 371475"/>
                <a:gd name="connsiteX60" fmla="*/ 73441 w 370812"/>
                <a:gd name="connsiteY60" fmla="*/ 214313 h 371475"/>
                <a:gd name="connsiteX61" fmla="*/ 68972 w 370812"/>
                <a:gd name="connsiteY61" fmla="*/ 204788 h 371475"/>
                <a:gd name="connsiteX62" fmla="*/ 67736 w 370812"/>
                <a:gd name="connsiteY62" fmla="*/ 201835 h 371475"/>
                <a:gd name="connsiteX63" fmla="*/ 64313 w 370812"/>
                <a:gd name="connsiteY63" fmla="*/ 192881 h 371475"/>
                <a:gd name="connsiteX64" fmla="*/ 63553 w 370812"/>
                <a:gd name="connsiteY64" fmla="*/ 190691 h 371475"/>
                <a:gd name="connsiteX65" fmla="*/ 61651 w 370812"/>
                <a:gd name="connsiteY65" fmla="*/ 184595 h 371475"/>
                <a:gd name="connsiteX66" fmla="*/ 60700 w 370812"/>
                <a:gd name="connsiteY66" fmla="*/ 181451 h 371475"/>
                <a:gd name="connsiteX67" fmla="*/ 58418 w 370812"/>
                <a:gd name="connsiteY67" fmla="*/ 172498 h 371475"/>
                <a:gd name="connsiteX68" fmla="*/ 58418 w 370812"/>
                <a:gd name="connsiteY68" fmla="*/ 172022 h 371475"/>
                <a:gd name="connsiteX69" fmla="*/ 56707 w 370812"/>
                <a:gd name="connsiteY69" fmla="*/ 163544 h 371475"/>
                <a:gd name="connsiteX70" fmla="*/ 56707 w 370812"/>
                <a:gd name="connsiteY70" fmla="*/ 160496 h 371475"/>
                <a:gd name="connsiteX71" fmla="*/ 55851 w 370812"/>
                <a:gd name="connsiteY71" fmla="*/ 154591 h 371475"/>
                <a:gd name="connsiteX72" fmla="*/ 54615 w 370812"/>
                <a:gd name="connsiteY72" fmla="*/ 139922 h 371475"/>
                <a:gd name="connsiteX73" fmla="*/ 54615 w 370812"/>
                <a:gd name="connsiteY73" fmla="*/ 134684 h 371475"/>
                <a:gd name="connsiteX74" fmla="*/ 54615 w 370812"/>
                <a:gd name="connsiteY74" fmla="*/ 123254 h 371475"/>
                <a:gd name="connsiteX75" fmla="*/ 54615 w 370812"/>
                <a:gd name="connsiteY75" fmla="*/ 120491 h 371475"/>
                <a:gd name="connsiteX76" fmla="*/ 55756 w 370812"/>
                <a:gd name="connsiteY76" fmla="*/ 107061 h 371475"/>
                <a:gd name="connsiteX77" fmla="*/ 55756 w 370812"/>
                <a:gd name="connsiteY77" fmla="*/ 106013 h 371475"/>
                <a:gd name="connsiteX78" fmla="*/ 58228 w 370812"/>
                <a:gd name="connsiteY78" fmla="*/ 91821 h 371475"/>
                <a:gd name="connsiteX79" fmla="*/ 58228 w 370812"/>
                <a:gd name="connsiteY79" fmla="*/ 89249 h 371475"/>
                <a:gd name="connsiteX80" fmla="*/ 62126 w 370812"/>
                <a:gd name="connsiteY80" fmla="*/ 74867 h 371475"/>
                <a:gd name="connsiteX81" fmla="*/ 63267 w 370812"/>
                <a:gd name="connsiteY81" fmla="*/ 71438 h 371475"/>
                <a:gd name="connsiteX82" fmla="*/ 64979 w 370812"/>
                <a:gd name="connsiteY82" fmla="*/ 66675 h 371475"/>
                <a:gd name="connsiteX83" fmla="*/ 66500 w 370812"/>
                <a:gd name="connsiteY83" fmla="*/ 62484 h 371475"/>
                <a:gd name="connsiteX84" fmla="*/ 68497 w 370812"/>
                <a:gd name="connsiteY84" fmla="*/ 57817 h 371475"/>
                <a:gd name="connsiteX85" fmla="*/ 70113 w 370812"/>
                <a:gd name="connsiteY85" fmla="*/ 54102 h 371475"/>
                <a:gd name="connsiteX86" fmla="*/ 73726 w 370812"/>
                <a:gd name="connsiteY86" fmla="*/ 46577 h 371475"/>
                <a:gd name="connsiteX87" fmla="*/ 74867 w 370812"/>
                <a:gd name="connsiteY87" fmla="*/ 44387 h 371475"/>
                <a:gd name="connsiteX88" fmla="*/ 80097 w 370812"/>
                <a:gd name="connsiteY88" fmla="*/ 34862 h 371475"/>
                <a:gd name="connsiteX89" fmla="*/ 81713 w 370812"/>
                <a:gd name="connsiteY89" fmla="*/ 32385 h 371475"/>
                <a:gd name="connsiteX90" fmla="*/ 85706 w 370812"/>
                <a:gd name="connsiteY90" fmla="*/ 26384 h 371475"/>
                <a:gd name="connsiteX91" fmla="*/ 87798 w 370812"/>
                <a:gd name="connsiteY91" fmla="*/ 23336 h 371475"/>
                <a:gd name="connsiteX92" fmla="*/ 91791 w 370812"/>
                <a:gd name="connsiteY92" fmla="*/ 18002 h 371475"/>
                <a:gd name="connsiteX93" fmla="*/ 94073 w 370812"/>
                <a:gd name="connsiteY93" fmla="*/ 15050 h 371475"/>
                <a:gd name="connsiteX94" fmla="*/ 98542 w 370812"/>
                <a:gd name="connsiteY94" fmla="*/ 9716 h 371475"/>
                <a:gd name="connsiteX95" fmla="*/ 100634 w 370812"/>
                <a:gd name="connsiteY95" fmla="*/ 7334 h 371475"/>
                <a:gd name="connsiteX96" fmla="*/ 107575 w 370812"/>
                <a:gd name="connsiteY96" fmla="*/ 0 h 371475"/>
                <a:gd name="connsiteX97" fmla="*/ 107575 w 370812"/>
                <a:gd name="connsiteY97" fmla="*/ 0 h 371475"/>
                <a:gd name="connsiteX98" fmla="*/ 53284 w 370812"/>
                <a:gd name="connsiteY98" fmla="*/ 53721 h 371475"/>
                <a:gd name="connsiteX99" fmla="*/ 46248 w 370812"/>
                <a:gd name="connsiteY99" fmla="*/ 61055 h 371475"/>
                <a:gd name="connsiteX100" fmla="*/ 44156 w 370812"/>
                <a:gd name="connsiteY100" fmla="*/ 63532 h 371475"/>
                <a:gd name="connsiteX101" fmla="*/ 39688 w 370812"/>
                <a:gd name="connsiteY101" fmla="*/ 68866 h 371475"/>
                <a:gd name="connsiteX102" fmla="*/ 37406 w 370812"/>
                <a:gd name="connsiteY102" fmla="*/ 71723 h 371475"/>
                <a:gd name="connsiteX103" fmla="*/ 33412 w 370812"/>
                <a:gd name="connsiteY103" fmla="*/ 77153 h 371475"/>
                <a:gd name="connsiteX104" fmla="*/ 30465 w 370812"/>
                <a:gd name="connsiteY104" fmla="*/ 78391 h 371475"/>
                <a:gd name="connsiteX105" fmla="*/ 26566 w 370812"/>
                <a:gd name="connsiteY105" fmla="*/ 84487 h 371475"/>
                <a:gd name="connsiteX106" fmla="*/ 25235 w 370812"/>
                <a:gd name="connsiteY106" fmla="*/ 86392 h 371475"/>
                <a:gd name="connsiteX107" fmla="*/ 25235 w 370812"/>
                <a:gd name="connsiteY107" fmla="*/ 86963 h 371475"/>
                <a:gd name="connsiteX108" fmla="*/ 20006 w 370812"/>
                <a:gd name="connsiteY108" fmla="*/ 96488 h 371475"/>
                <a:gd name="connsiteX109" fmla="*/ 18865 w 370812"/>
                <a:gd name="connsiteY109" fmla="*/ 98679 h 371475"/>
                <a:gd name="connsiteX110" fmla="*/ 15157 w 370812"/>
                <a:gd name="connsiteY110" fmla="*/ 106299 h 371475"/>
                <a:gd name="connsiteX111" fmla="*/ 14491 w 370812"/>
                <a:gd name="connsiteY111" fmla="*/ 107728 h 371475"/>
                <a:gd name="connsiteX112" fmla="*/ 13540 w 370812"/>
                <a:gd name="connsiteY112" fmla="*/ 110014 h 371475"/>
                <a:gd name="connsiteX113" fmla="*/ 11639 w 370812"/>
                <a:gd name="connsiteY113" fmla="*/ 114681 h 371475"/>
                <a:gd name="connsiteX114" fmla="*/ 10022 w 370812"/>
                <a:gd name="connsiteY114" fmla="*/ 118777 h 371475"/>
                <a:gd name="connsiteX115" fmla="*/ 8406 w 370812"/>
                <a:gd name="connsiteY115" fmla="*/ 123635 h 371475"/>
                <a:gd name="connsiteX116" fmla="*/ 7550 w 370812"/>
                <a:gd name="connsiteY116" fmla="*/ 125825 h 371475"/>
                <a:gd name="connsiteX117" fmla="*/ 7550 w 370812"/>
                <a:gd name="connsiteY117" fmla="*/ 126968 h 371475"/>
                <a:gd name="connsiteX118" fmla="*/ 3652 w 370812"/>
                <a:gd name="connsiteY118" fmla="*/ 141446 h 371475"/>
                <a:gd name="connsiteX119" fmla="*/ 3652 w 370812"/>
                <a:gd name="connsiteY119" fmla="*/ 142494 h 371475"/>
                <a:gd name="connsiteX120" fmla="*/ 3652 w 370812"/>
                <a:gd name="connsiteY120" fmla="*/ 143923 h 371475"/>
                <a:gd name="connsiteX121" fmla="*/ 1180 w 370812"/>
                <a:gd name="connsiteY121" fmla="*/ 158115 h 371475"/>
                <a:gd name="connsiteX122" fmla="*/ 1180 w 370812"/>
                <a:gd name="connsiteY122" fmla="*/ 158115 h 371475"/>
                <a:gd name="connsiteX123" fmla="*/ 1180 w 370812"/>
                <a:gd name="connsiteY123" fmla="*/ 158877 h 371475"/>
                <a:gd name="connsiteX124" fmla="*/ 39 w 370812"/>
                <a:gd name="connsiteY124" fmla="*/ 172403 h 371475"/>
                <a:gd name="connsiteX125" fmla="*/ 39 w 370812"/>
                <a:gd name="connsiteY125" fmla="*/ 174022 h 371475"/>
                <a:gd name="connsiteX126" fmla="*/ 39 w 370812"/>
                <a:gd name="connsiteY126" fmla="*/ 175165 h 371475"/>
                <a:gd name="connsiteX127" fmla="*/ 39 w 370812"/>
                <a:gd name="connsiteY127" fmla="*/ 186595 h 371475"/>
                <a:gd name="connsiteX128" fmla="*/ 39 w 370812"/>
                <a:gd name="connsiteY128" fmla="*/ 190214 h 371475"/>
                <a:gd name="connsiteX129" fmla="*/ 39 w 370812"/>
                <a:gd name="connsiteY129" fmla="*/ 191738 h 371475"/>
                <a:gd name="connsiteX130" fmla="*/ 1275 w 370812"/>
                <a:gd name="connsiteY130" fmla="*/ 206502 h 371475"/>
                <a:gd name="connsiteX131" fmla="*/ 2131 w 370812"/>
                <a:gd name="connsiteY131" fmla="*/ 211931 h 371475"/>
                <a:gd name="connsiteX132" fmla="*/ 2131 w 370812"/>
                <a:gd name="connsiteY132" fmla="*/ 215075 h 371475"/>
                <a:gd name="connsiteX133" fmla="*/ 3747 w 370812"/>
                <a:gd name="connsiteY133" fmla="*/ 223457 h 371475"/>
                <a:gd name="connsiteX134" fmla="*/ 3747 w 370812"/>
                <a:gd name="connsiteY134" fmla="*/ 224028 h 371475"/>
                <a:gd name="connsiteX135" fmla="*/ 3747 w 370812"/>
                <a:gd name="connsiteY135" fmla="*/ 224028 h 371475"/>
                <a:gd name="connsiteX136" fmla="*/ 3747 w 370812"/>
                <a:gd name="connsiteY136" fmla="*/ 224028 h 371475"/>
                <a:gd name="connsiteX137" fmla="*/ 6029 w 370812"/>
                <a:gd name="connsiteY137" fmla="*/ 233077 h 371475"/>
                <a:gd name="connsiteX138" fmla="*/ 6885 w 370812"/>
                <a:gd name="connsiteY138" fmla="*/ 236125 h 371475"/>
                <a:gd name="connsiteX139" fmla="*/ 8882 w 370812"/>
                <a:gd name="connsiteY139" fmla="*/ 242221 h 371475"/>
                <a:gd name="connsiteX140" fmla="*/ 8882 w 370812"/>
                <a:gd name="connsiteY140" fmla="*/ 242888 h 371475"/>
                <a:gd name="connsiteX141" fmla="*/ 9452 w 370812"/>
                <a:gd name="connsiteY141" fmla="*/ 244412 h 371475"/>
                <a:gd name="connsiteX142" fmla="*/ 12780 w 370812"/>
                <a:gd name="connsiteY142" fmla="*/ 253365 h 371475"/>
                <a:gd name="connsiteX143" fmla="*/ 14111 w 370812"/>
                <a:gd name="connsiteY143" fmla="*/ 256413 h 371475"/>
                <a:gd name="connsiteX144" fmla="*/ 18485 w 370812"/>
                <a:gd name="connsiteY144" fmla="*/ 265938 h 371475"/>
                <a:gd name="connsiteX145" fmla="*/ 18485 w 370812"/>
                <a:gd name="connsiteY145" fmla="*/ 266700 h 371475"/>
                <a:gd name="connsiteX146" fmla="*/ 18485 w 370812"/>
                <a:gd name="connsiteY146" fmla="*/ 266700 h 371475"/>
                <a:gd name="connsiteX147" fmla="*/ 23904 w 370812"/>
                <a:gd name="connsiteY147" fmla="*/ 276225 h 371475"/>
                <a:gd name="connsiteX148" fmla="*/ 25521 w 370812"/>
                <a:gd name="connsiteY148" fmla="*/ 278987 h 371475"/>
                <a:gd name="connsiteX149" fmla="*/ 30084 w 370812"/>
                <a:gd name="connsiteY149" fmla="*/ 286321 h 371475"/>
                <a:gd name="connsiteX150" fmla="*/ 31796 w 370812"/>
                <a:gd name="connsiteY150" fmla="*/ 288798 h 371475"/>
                <a:gd name="connsiteX151" fmla="*/ 38356 w 370812"/>
                <a:gd name="connsiteY151" fmla="*/ 298323 h 371475"/>
                <a:gd name="connsiteX152" fmla="*/ 39402 w 370812"/>
                <a:gd name="connsiteY152" fmla="*/ 299657 h 371475"/>
                <a:gd name="connsiteX153" fmla="*/ 45487 w 370812"/>
                <a:gd name="connsiteY153" fmla="*/ 307086 h 371475"/>
                <a:gd name="connsiteX154" fmla="*/ 47674 w 370812"/>
                <a:gd name="connsiteY154" fmla="*/ 309563 h 371475"/>
                <a:gd name="connsiteX155" fmla="*/ 53950 w 370812"/>
                <a:gd name="connsiteY155" fmla="*/ 316135 h 371475"/>
                <a:gd name="connsiteX156" fmla="*/ 55566 w 370812"/>
                <a:gd name="connsiteY156" fmla="*/ 317754 h 371475"/>
                <a:gd name="connsiteX157" fmla="*/ 63648 w 370812"/>
                <a:gd name="connsiteY157" fmla="*/ 325374 h 371475"/>
                <a:gd name="connsiteX158" fmla="*/ 65740 w 370812"/>
                <a:gd name="connsiteY158" fmla="*/ 327184 h 371475"/>
                <a:gd name="connsiteX159" fmla="*/ 72585 w 370812"/>
                <a:gd name="connsiteY159" fmla="*/ 332708 h 371475"/>
                <a:gd name="connsiteX160" fmla="*/ 75057 w 370812"/>
                <a:gd name="connsiteY160" fmla="*/ 334709 h 371475"/>
                <a:gd name="connsiteX161" fmla="*/ 83995 w 370812"/>
                <a:gd name="connsiteY161" fmla="*/ 341090 h 371475"/>
                <a:gd name="connsiteX162" fmla="*/ 83995 w 370812"/>
                <a:gd name="connsiteY162" fmla="*/ 341090 h 371475"/>
                <a:gd name="connsiteX163" fmla="*/ 83995 w 370812"/>
                <a:gd name="connsiteY163" fmla="*/ 341090 h 371475"/>
                <a:gd name="connsiteX164" fmla="*/ 93503 w 370812"/>
                <a:gd name="connsiteY164" fmla="*/ 347186 h 371475"/>
                <a:gd name="connsiteX165" fmla="*/ 96165 w 370812"/>
                <a:gd name="connsiteY165" fmla="*/ 348710 h 371475"/>
                <a:gd name="connsiteX166" fmla="*/ 104722 w 370812"/>
                <a:gd name="connsiteY166" fmla="*/ 353282 h 371475"/>
                <a:gd name="connsiteX167" fmla="*/ 106149 w 370812"/>
                <a:gd name="connsiteY167" fmla="*/ 354044 h 371475"/>
                <a:gd name="connsiteX168" fmla="*/ 106814 w 370812"/>
                <a:gd name="connsiteY168" fmla="*/ 354044 h 371475"/>
                <a:gd name="connsiteX169" fmla="*/ 113089 w 370812"/>
                <a:gd name="connsiteY169" fmla="*/ 356902 h 371475"/>
                <a:gd name="connsiteX170" fmla="*/ 115562 w 370812"/>
                <a:gd name="connsiteY170" fmla="*/ 358045 h 371475"/>
                <a:gd name="connsiteX171" fmla="*/ 125070 w 370812"/>
                <a:gd name="connsiteY171" fmla="*/ 361569 h 371475"/>
                <a:gd name="connsiteX172" fmla="*/ 125070 w 370812"/>
                <a:gd name="connsiteY172" fmla="*/ 361569 h 371475"/>
                <a:gd name="connsiteX173" fmla="*/ 141328 w 370812"/>
                <a:gd name="connsiteY173" fmla="*/ 366617 h 371475"/>
                <a:gd name="connsiteX174" fmla="*/ 141994 w 370812"/>
                <a:gd name="connsiteY174" fmla="*/ 366617 h 371475"/>
                <a:gd name="connsiteX175" fmla="*/ 156446 w 370812"/>
                <a:gd name="connsiteY175" fmla="*/ 369665 h 371475"/>
                <a:gd name="connsiteX176" fmla="*/ 157872 w 370812"/>
                <a:gd name="connsiteY176" fmla="*/ 369665 h 371475"/>
                <a:gd name="connsiteX177" fmla="*/ 158823 w 370812"/>
                <a:gd name="connsiteY177" fmla="*/ 369665 h 371475"/>
                <a:gd name="connsiteX178" fmla="*/ 172610 w 370812"/>
                <a:gd name="connsiteY178" fmla="*/ 371380 h 371475"/>
                <a:gd name="connsiteX179" fmla="*/ 173751 w 370812"/>
                <a:gd name="connsiteY179" fmla="*/ 371380 h 371475"/>
                <a:gd name="connsiteX180" fmla="*/ 175367 w 370812"/>
                <a:gd name="connsiteY180" fmla="*/ 371380 h 371475"/>
                <a:gd name="connsiteX181" fmla="*/ 189154 w 370812"/>
                <a:gd name="connsiteY181" fmla="*/ 372046 h 371475"/>
                <a:gd name="connsiteX182" fmla="*/ 190580 w 370812"/>
                <a:gd name="connsiteY182" fmla="*/ 372046 h 371475"/>
                <a:gd name="connsiteX183" fmla="*/ 205222 w 370812"/>
                <a:gd name="connsiteY183" fmla="*/ 371380 h 371475"/>
                <a:gd name="connsiteX184" fmla="*/ 207124 w 370812"/>
                <a:gd name="connsiteY184" fmla="*/ 371380 h 371475"/>
                <a:gd name="connsiteX185" fmla="*/ 211022 w 370812"/>
                <a:gd name="connsiteY185" fmla="*/ 371380 h 371475"/>
                <a:gd name="connsiteX186" fmla="*/ 216061 w 370812"/>
                <a:gd name="connsiteY186" fmla="*/ 370808 h 371475"/>
                <a:gd name="connsiteX187" fmla="*/ 219960 w 370812"/>
                <a:gd name="connsiteY187" fmla="*/ 370142 h 371475"/>
                <a:gd name="connsiteX188" fmla="*/ 223668 w 370812"/>
                <a:gd name="connsiteY188" fmla="*/ 369570 h 371475"/>
                <a:gd name="connsiteX189" fmla="*/ 224714 w 370812"/>
                <a:gd name="connsiteY189" fmla="*/ 369570 h 371475"/>
                <a:gd name="connsiteX190" fmla="*/ 230133 w 370812"/>
                <a:gd name="connsiteY190" fmla="*/ 368427 h 371475"/>
                <a:gd name="connsiteX191" fmla="*/ 233936 w 370812"/>
                <a:gd name="connsiteY191" fmla="*/ 367570 h 371475"/>
                <a:gd name="connsiteX192" fmla="*/ 239451 w 370812"/>
                <a:gd name="connsiteY192" fmla="*/ 366046 h 371475"/>
                <a:gd name="connsiteX193" fmla="*/ 242399 w 370812"/>
                <a:gd name="connsiteY193" fmla="*/ 365284 h 371475"/>
                <a:gd name="connsiteX194" fmla="*/ 242399 w 370812"/>
                <a:gd name="connsiteY194" fmla="*/ 365284 h 371475"/>
                <a:gd name="connsiteX195" fmla="*/ 252477 w 370812"/>
                <a:gd name="connsiteY195" fmla="*/ 361855 h 371475"/>
                <a:gd name="connsiteX196" fmla="*/ 255044 w 370812"/>
                <a:gd name="connsiteY196" fmla="*/ 360902 h 371475"/>
                <a:gd name="connsiteX197" fmla="*/ 262556 w 370812"/>
                <a:gd name="connsiteY197" fmla="*/ 357759 h 371475"/>
                <a:gd name="connsiteX198" fmla="*/ 264172 w 370812"/>
                <a:gd name="connsiteY198" fmla="*/ 357092 h 371475"/>
                <a:gd name="connsiteX199" fmla="*/ 265218 w 370812"/>
                <a:gd name="connsiteY199" fmla="*/ 356616 h 371475"/>
                <a:gd name="connsiteX200" fmla="*/ 277863 w 370812"/>
                <a:gd name="connsiteY200" fmla="*/ 35023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370812" h="371475">
                  <a:moveTo>
                    <a:pt x="280336" y="350806"/>
                  </a:moveTo>
                  <a:cubicBezTo>
                    <a:pt x="284519" y="348425"/>
                    <a:pt x="288608" y="345948"/>
                    <a:pt x="292506" y="343281"/>
                  </a:cubicBezTo>
                  <a:lnTo>
                    <a:pt x="294122" y="342138"/>
                  </a:lnTo>
                  <a:cubicBezTo>
                    <a:pt x="298116" y="339376"/>
                    <a:pt x="302014" y="336423"/>
                    <a:pt x="305722" y="333375"/>
                  </a:cubicBezTo>
                  <a:lnTo>
                    <a:pt x="306768" y="332518"/>
                  </a:lnTo>
                  <a:cubicBezTo>
                    <a:pt x="310666" y="329184"/>
                    <a:pt x="314469" y="325850"/>
                    <a:pt x="318082" y="322231"/>
                  </a:cubicBezTo>
                  <a:lnTo>
                    <a:pt x="372754" y="268891"/>
                  </a:lnTo>
                  <a:cubicBezTo>
                    <a:pt x="369141" y="272415"/>
                    <a:pt x="365337" y="275844"/>
                    <a:pt x="361439" y="279083"/>
                  </a:cubicBezTo>
                  <a:lnTo>
                    <a:pt x="360488" y="279940"/>
                  </a:lnTo>
                  <a:cubicBezTo>
                    <a:pt x="356685" y="283083"/>
                    <a:pt x="352787" y="285941"/>
                    <a:pt x="348793" y="288703"/>
                  </a:cubicBezTo>
                  <a:lnTo>
                    <a:pt x="347177" y="289846"/>
                  </a:lnTo>
                  <a:cubicBezTo>
                    <a:pt x="343279" y="292513"/>
                    <a:pt x="339190" y="295085"/>
                    <a:pt x="335102" y="297371"/>
                  </a:cubicBezTo>
                  <a:lnTo>
                    <a:pt x="333105" y="298513"/>
                  </a:lnTo>
                  <a:cubicBezTo>
                    <a:pt x="328922" y="300800"/>
                    <a:pt x="324738" y="302990"/>
                    <a:pt x="320364" y="304991"/>
                  </a:cubicBezTo>
                  <a:lnTo>
                    <a:pt x="317797" y="306134"/>
                  </a:lnTo>
                  <a:lnTo>
                    <a:pt x="310191" y="309182"/>
                  </a:lnTo>
                  <a:lnTo>
                    <a:pt x="307719" y="310134"/>
                  </a:lnTo>
                  <a:cubicBezTo>
                    <a:pt x="304391" y="311372"/>
                    <a:pt x="300968" y="312515"/>
                    <a:pt x="297545" y="313563"/>
                  </a:cubicBezTo>
                  <a:lnTo>
                    <a:pt x="294122" y="314516"/>
                  </a:lnTo>
                  <a:lnTo>
                    <a:pt x="288608" y="316040"/>
                  </a:lnTo>
                  <a:lnTo>
                    <a:pt x="284804" y="316897"/>
                  </a:lnTo>
                  <a:lnTo>
                    <a:pt x="279480" y="318040"/>
                  </a:lnTo>
                  <a:lnTo>
                    <a:pt x="274631" y="318802"/>
                  </a:lnTo>
                  <a:lnTo>
                    <a:pt x="270732" y="319469"/>
                  </a:lnTo>
                  <a:lnTo>
                    <a:pt x="265693" y="320135"/>
                  </a:lnTo>
                  <a:lnTo>
                    <a:pt x="261890" y="320135"/>
                  </a:lnTo>
                  <a:lnTo>
                    <a:pt x="259988" y="320135"/>
                  </a:lnTo>
                  <a:cubicBezTo>
                    <a:pt x="255139" y="320135"/>
                    <a:pt x="250480" y="320707"/>
                    <a:pt x="245346" y="320802"/>
                  </a:cubicBezTo>
                  <a:lnTo>
                    <a:pt x="243444" y="320802"/>
                  </a:lnTo>
                  <a:cubicBezTo>
                    <a:pt x="238881" y="320802"/>
                    <a:pt x="233936" y="320802"/>
                    <a:pt x="229753" y="320231"/>
                  </a:cubicBezTo>
                  <a:lnTo>
                    <a:pt x="226901" y="320231"/>
                  </a:lnTo>
                  <a:cubicBezTo>
                    <a:pt x="222242" y="319754"/>
                    <a:pt x="217393" y="319183"/>
                    <a:pt x="213114" y="318421"/>
                  </a:cubicBezTo>
                  <a:lnTo>
                    <a:pt x="210832" y="318421"/>
                  </a:lnTo>
                  <a:cubicBezTo>
                    <a:pt x="205888" y="317532"/>
                    <a:pt x="201039" y="316484"/>
                    <a:pt x="196285" y="315278"/>
                  </a:cubicBezTo>
                  <a:lnTo>
                    <a:pt x="195619" y="315278"/>
                  </a:lnTo>
                  <a:cubicBezTo>
                    <a:pt x="190104" y="313849"/>
                    <a:pt x="184685" y="312134"/>
                    <a:pt x="179455" y="310229"/>
                  </a:cubicBezTo>
                  <a:lnTo>
                    <a:pt x="179455" y="310229"/>
                  </a:lnTo>
                  <a:cubicBezTo>
                    <a:pt x="176413" y="309086"/>
                    <a:pt x="173370" y="307943"/>
                    <a:pt x="170423" y="306610"/>
                  </a:cubicBezTo>
                  <a:cubicBezTo>
                    <a:pt x="169567" y="306610"/>
                    <a:pt x="168711" y="305848"/>
                    <a:pt x="167856" y="305467"/>
                  </a:cubicBezTo>
                  <a:lnTo>
                    <a:pt x="161675" y="302705"/>
                  </a:lnTo>
                  <a:lnTo>
                    <a:pt x="159584" y="301562"/>
                  </a:lnTo>
                  <a:lnTo>
                    <a:pt x="151122" y="297085"/>
                  </a:lnTo>
                  <a:lnTo>
                    <a:pt x="148364" y="295561"/>
                  </a:lnTo>
                  <a:cubicBezTo>
                    <a:pt x="145036" y="293561"/>
                    <a:pt x="141709" y="291560"/>
                    <a:pt x="138856" y="289370"/>
                  </a:cubicBezTo>
                  <a:lnTo>
                    <a:pt x="138856" y="289370"/>
                  </a:lnTo>
                  <a:cubicBezTo>
                    <a:pt x="135814" y="287401"/>
                    <a:pt x="132866" y="285306"/>
                    <a:pt x="130014" y="283083"/>
                  </a:cubicBezTo>
                  <a:lnTo>
                    <a:pt x="127447" y="281083"/>
                  </a:lnTo>
                  <a:cubicBezTo>
                    <a:pt x="125165" y="279273"/>
                    <a:pt x="122883" y="277463"/>
                    <a:pt x="120696" y="275558"/>
                  </a:cubicBezTo>
                  <a:lnTo>
                    <a:pt x="118604" y="273749"/>
                  </a:lnTo>
                  <a:cubicBezTo>
                    <a:pt x="115752" y="271272"/>
                    <a:pt x="113089" y="268700"/>
                    <a:pt x="110427" y="266129"/>
                  </a:cubicBezTo>
                  <a:lnTo>
                    <a:pt x="108811" y="264509"/>
                  </a:lnTo>
                  <a:cubicBezTo>
                    <a:pt x="106719" y="262319"/>
                    <a:pt x="104627" y="260128"/>
                    <a:pt x="102631" y="257842"/>
                  </a:cubicBezTo>
                  <a:cubicBezTo>
                    <a:pt x="101852" y="257062"/>
                    <a:pt x="101122" y="256235"/>
                    <a:pt x="100444" y="255365"/>
                  </a:cubicBezTo>
                  <a:cubicBezTo>
                    <a:pt x="98352" y="252984"/>
                    <a:pt x="96260" y="250508"/>
                    <a:pt x="94264" y="247936"/>
                  </a:cubicBezTo>
                  <a:lnTo>
                    <a:pt x="93218" y="246698"/>
                  </a:lnTo>
                  <a:cubicBezTo>
                    <a:pt x="90936" y="243777"/>
                    <a:pt x="88749" y="240602"/>
                    <a:pt x="86657" y="237173"/>
                  </a:cubicBezTo>
                  <a:cubicBezTo>
                    <a:pt x="86087" y="236411"/>
                    <a:pt x="85611" y="235553"/>
                    <a:pt x="85041" y="234696"/>
                  </a:cubicBezTo>
                  <a:cubicBezTo>
                    <a:pt x="83424" y="232315"/>
                    <a:pt x="81903" y="229838"/>
                    <a:pt x="80382" y="227362"/>
                  </a:cubicBezTo>
                  <a:lnTo>
                    <a:pt x="78766" y="224695"/>
                  </a:lnTo>
                  <a:cubicBezTo>
                    <a:pt x="76959" y="221456"/>
                    <a:pt x="75152" y="218123"/>
                    <a:pt x="73441" y="215170"/>
                  </a:cubicBezTo>
                  <a:cubicBezTo>
                    <a:pt x="73405" y="214885"/>
                    <a:pt x="73405" y="214597"/>
                    <a:pt x="73441" y="214313"/>
                  </a:cubicBezTo>
                  <a:cubicBezTo>
                    <a:pt x="71825" y="211074"/>
                    <a:pt x="70398" y="207931"/>
                    <a:pt x="68972" y="204788"/>
                  </a:cubicBezTo>
                  <a:cubicBezTo>
                    <a:pt x="68972" y="203835"/>
                    <a:pt x="68117" y="202787"/>
                    <a:pt x="67736" y="201835"/>
                  </a:cubicBezTo>
                  <a:cubicBezTo>
                    <a:pt x="66500" y="198882"/>
                    <a:pt x="65359" y="195834"/>
                    <a:pt x="64313" y="192881"/>
                  </a:cubicBezTo>
                  <a:cubicBezTo>
                    <a:pt x="64313" y="192119"/>
                    <a:pt x="63743" y="191357"/>
                    <a:pt x="63553" y="190691"/>
                  </a:cubicBezTo>
                  <a:cubicBezTo>
                    <a:pt x="63363" y="190024"/>
                    <a:pt x="62222" y="186595"/>
                    <a:pt x="61651" y="184595"/>
                  </a:cubicBezTo>
                  <a:cubicBezTo>
                    <a:pt x="61081" y="182594"/>
                    <a:pt x="60985" y="182499"/>
                    <a:pt x="60700" y="181451"/>
                  </a:cubicBezTo>
                  <a:cubicBezTo>
                    <a:pt x="59845" y="178499"/>
                    <a:pt x="59084" y="175546"/>
                    <a:pt x="58418" y="172498"/>
                  </a:cubicBezTo>
                  <a:cubicBezTo>
                    <a:pt x="58373" y="172342"/>
                    <a:pt x="58373" y="172177"/>
                    <a:pt x="58418" y="172022"/>
                  </a:cubicBezTo>
                  <a:cubicBezTo>
                    <a:pt x="57753" y="169259"/>
                    <a:pt x="57182" y="166402"/>
                    <a:pt x="56707" y="163544"/>
                  </a:cubicBezTo>
                  <a:cubicBezTo>
                    <a:pt x="56707" y="162592"/>
                    <a:pt x="56707" y="161544"/>
                    <a:pt x="56707" y="160496"/>
                  </a:cubicBezTo>
                  <a:cubicBezTo>
                    <a:pt x="56707" y="159449"/>
                    <a:pt x="56041" y="156591"/>
                    <a:pt x="55851" y="154591"/>
                  </a:cubicBezTo>
                  <a:cubicBezTo>
                    <a:pt x="55186" y="149733"/>
                    <a:pt x="54805" y="145066"/>
                    <a:pt x="54615" y="139922"/>
                  </a:cubicBezTo>
                  <a:lnTo>
                    <a:pt x="54615" y="134684"/>
                  </a:lnTo>
                  <a:cubicBezTo>
                    <a:pt x="54615" y="130874"/>
                    <a:pt x="54615" y="127063"/>
                    <a:pt x="54615" y="123254"/>
                  </a:cubicBezTo>
                  <a:cubicBezTo>
                    <a:pt x="54666" y="122334"/>
                    <a:pt x="54666" y="121411"/>
                    <a:pt x="54615" y="120491"/>
                  </a:cubicBezTo>
                  <a:cubicBezTo>
                    <a:pt x="54615" y="116015"/>
                    <a:pt x="55281" y="111443"/>
                    <a:pt x="55756" y="107061"/>
                  </a:cubicBezTo>
                  <a:cubicBezTo>
                    <a:pt x="55756" y="107061"/>
                    <a:pt x="55756" y="106394"/>
                    <a:pt x="55756" y="106013"/>
                  </a:cubicBezTo>
                  <a:cubicBezTo>
                    <a:pt x="56341" y="101244"/>
                    <a:pt x="57166" y="96507"/>
                    <a:pt x="58228" y="91821"/>
                  </a:cubicBezTo>
                  <a:cubicBezTo>
                    <a:pt x="58228" y="90964"/>
                    <a:pt x="58228" y="90107"/>
                    <a:pt x="58228" y="89249"/>
                  </a:cubicBezTo>
                  <a:cubicBezTo>
                    <a:pt x="59369" y="84392"/>
                    <a:pt x="60700" y="79724"/>
                    <a:pt x="62126" y="74867"/>
                  </a:cubicBezTo>
                  <a:lnTo>
                    <a:pt x="63267" y="71438"/>
                  </a:lnTo>
                  <a:lnTo>
                    <a:pt x="64979" y="66675"/>
                  </a:lnTo>
                  <a:cubicBezTo>
                    <a:pt x="65454" y="65246"/>
                    <a:pt x="66025" y="63913"/>
                    <a:pt x="66500" y="62484"/>
                  </a:cubicBezTo>
                  <a:lnTo>
                    <a:pt x="68497" y="57817"/>
                  </a:lnTo>
                  <a:cubicBezTo>
                    <a:pt x="68497" y="56579"/>
                    <a:pt x="69543" y="55340"/>
                    <a:pt x="70113" y="54102"/>
                  </a:cubicBezTo>
                  <a:cubicBezTo>
                    <a:pt x="70684" y="52864"/>
                    <a:pt x="72490" y="49054"/>
                    <a:pt x="73726" y="46577"/>
                  </a:cubicBezTo>
                  <a:lnTo>
                    <a:pt x="74867" y="44387"/>
                  </a:lnTo>
                  <a:cubicBezTo>
                    <a:pt x="76484" y="41243"/>
                    <a:pt x="78290" y="38100"/>
                    <a:pt x="80097" y="34862"/>
                  </a:cubicBezTo>
                  <a:cubicBezTo>
                    <a:pt x="80667" y="34100"/>
                    <a:pt x="81143" y="33242"/>
                    <a:pt x="81713" y="32385"/>
                  </a:cubicBezTo>
                  <a:cubicBezTo>
                    <a:pt x="82283" y="31528"/>
                    <a:pt x="84280" y="28385"/>
                    <a:pt x="85706" y="26384"/>
                  </a:cubicBezTo>
                  <a:lnTo>
                    <a:pt x="87798" y="23336"/>
                  </a:lnTo>
                  <a:lnTo>
                    <a:pt x="91791" y="18002"/>
                  </a:lnTo>
                  <a:lnTo>
                    <a:pt x="94073" y="15050"/>
                  </a:lnTo>
                  <a:cubicBezTo>
                    <a:pt x="95500" y="13240"/>
                    <a:pt x="97021" y="11525"/>
                    <a:pt x="98542" y="9716"/>
                  </a:cubicBezTo>
                  <a:cubicBezTo>
                    <a:pt x="100063" y="7906"/>
                    <a:pt x="99968" y="8096"/>
                    <a:pt x="100634" y="7334"/>
                  </a:cubicBezTo>
                  <a:cubicBezTo>
                    <a:pt x="102916" y="4858"/>
                    <a:pt x="105198" y="2381"/>
                    <a:pt x="107575" y="0"/>
                  </a:cubicBezTo>
                  <a:lnTo>
                    <a:pt x="107575" y="0"/>
                  </a:lnTo>
                  <a:lnTo>
                    <a:pt x="53284" y="53721"/>
                  </a:lnTo>
                  <a:cubicBezTo>
                    <a:pt x="50812" y="56102"/>
                    <a:pt x="48530" y="58579"/>
                    <a:pt x="46248" y="61055"/>
                  </a:cubicBezTo>
                  <a:lnTo>
                    <a:pt x="44156" y="63532"/>
                  </a:lnTo>
                  <a:cubicBezTo>
                    <a:pt x="42635" y="65246"/>
                    <a:pt x="41114" y="67056"/>
                    <a:pt x="39688" y="68866"/>
                  </a:cubicBezTo>
                  <a:cubicBezTo>
                    <a:pt x="38870" y="69771"/>
                    <a:pt x="38108" y="70725"/>
                    <a:pt x="37406" y="71723"/>
                  </a:cubicBezTo>
                  <a:cubicBezTo>
                    <a:pt x="36011" y="73565"/>
                    <a:pt x="34680" y="75374"/>
                    <a:pt x="33412" y="77153"/>
                  </a:cubicBezTo>
                  <a:lnTo>
                    <a:pt x="30465" y="78391"/>
                  </a:lnTo>
                  <a:cubicBezTo>
                    <a:pt x="29134" y="80391"/>
                    <a:pt x="27803" y="82391"/>
                    <a:pt x="26566" y="84487"/>
                  </a:cubicBezTo>
                  <a:cubicBezTo>
                    <a:pt x="26091" y="85099"/>
                    <a:pt x="25647" y="85735"/>
                    <a:pt x="25235" y="86392"/>
                  </a:cubicBezTo>
                  <a:lnTo>
                    <a:pt x="25235" y="86963"/>
                  </a:lnTo>
                  <a:cubicBezTo>
                    <a:pt x="23429" y="90011"/>
                    <a:pt x="21622" y="93059"/>
                    <a:pt x="20006" y="96488"/>
                  </a:cubicBezTo>
                  <a:lnTo>
                    <a:pt x="18865" y="98679"/>
                  </a:lnTo>
                  <a:lnTo>
                    <a:pt x="15157" y="106299"/>
                  </a:lnTo>
                  <a:lnTo>
                    <a:pt x="14491" y="107728"/>
                  </a:lnTo>
                  <a:cubicBezTo>
                    <a:pt x="14215" y="108506"/>
                    <a:pt x="13898" y="109269"/>
                    <a:pt x="13540" y="110014"/>
                  </a:cubicBezTo>
                  <a:cubicBezTo>
                    <a:pt x="12875" y="111538"/>
                    <a:pt x="12209" y="113157"/>
                    <a:pt x="11639" y="114681"/>
                  </a:cubicBezTo>
                  <a:cubicBezTo>
                    <a:pt x="11068" y="116205"/>
                    <a:pt x="10593" y="117443"/>
                    <a:pt x="10022" y="118777"/>
                  </a:cubicBezTo>
                  <a:cubicBezTo>
                    <a:pt x="9452" y="120110"/>
                    <a:pt x="8882" y="122015"/>
                    <a:pt x="8406" y="123635"/>
                  </a:cubicBezTo>
                  <a:lnTo>
                    <a:pt x="7550" y="125825"/>
                  </a:lnTo>
                  <a:lnTo>
                    <a:pt x="7550" y="126968"/>
                  </a:lnTo>
                  <a:cubicBezTo>
                    <a:pt x="6029" y="131731"/>
                    <a:pt x="4793" y="136493"/>
                    <a:pt x="3652" y="141446"/>
                  </a:cubicBezTo>
                  <a:lnTo>
                    <a:pt x="3652" y="142494"/>
                  </a:lnTo>
                  <a:lnTo>
                    <a:pt x="3652" y="143923"/>
                  </a:lnTo>
                  <a:cubicBezTo>
                    <a:pt x="2701" y="148590"/>
                    <a:pt x="1846" y="153448"/>
                    <a:pt x="1180" y="158115"/>
                  </a:cubicBezTo>
                  <a:lnTo>
                    <a:pt x="1180" y="158115"/>
                  </a:lnTo>
                  <a:cubicBezTo>
                    <a:pt x="1134" y="158367"/>
                    <a:pt x="1134" y="158625"/>
                    <a:pt x="1180" y="158877"/>
                  </a:cubicBezTo>
                  <a:cubicBezTo>
                    <a:pt x="610" y="163354"/>
                    <a:pt x="229" y="167831"/>
                    <a:pt x="39" y="172403"/>
                  </a:cubicBezTo>
                  <a:cubicBezTo>
                    <a:pt x="-13" y="172941"/>
                    <a:pt x="-13" y="173483"/>
                    <a:pt x="39" y="174022"/>
                  </a:cubicBezTo>
                  <a:lnTo>
                    <a:pt x="39" y="175165"/>
                  </a:lnTo>
                  <a:cubicBezTo>
                    <a:pt x="39" y="178975"/>
                    <a:pt x="39" y="182785"/>
                    <a:pt x="39" y="186595"/>
                  </a:cubicBezTo>
                  <a:cubicBezTo>
                    <a:pt x="39" y="187833"/>
                    <a:pt x="39" y="189071"/>
                    <a:pt x="39" y="190214"/>
                  </a:cubicBezTo>
                  <a:cubicBezTo>
                    <a:pt x="39" y="191357"/>
                    <a:pt x="39" y="191262"/>
                    <a:pt x="39" y="191738"/>
                  </a:cubicBezTo>
                  <a:cubicBezTo>
                    <a:pt x="39" y="196691"/>
                    <a:pt x="705" y="201263"/>
                    <a:pt x="1275" y="206502"/>
                  </a:cubicBezTo>
                  <a:cubicBezTo>
                    <a:pt x="1275" y="208312"/>
                    <a:pt x="1846" y="210121"/>
                    <a:pt x="2131" y="211931"/>
                  </a:cubicBezTo>
                  <a:cubicBezTo>
                    <a:pt x="2416" y="213741"/>
                    <a:pt x="2131" y="214027"/>
                    <a:pt x="2131" y="215075"/>
                  </a:cubicBezTo>
                  <a:cubicBezTo>
                    <a:pt x="2131" y="217837"/>
                    <a:pt x="3177" y="220694"/>
                    <a:pt x="3747" y="223457"/>
                  </a:cubicBezTo>
                  <a:cubicBezTo>
                    <a:pt x="3792" y="223644"/>
                    <a:pt x="3792" y="223840"/>
                    <a:pt x="3747" y="224028"/>
                  </a:cubicBezTo>
                  <a:lnTo>
                    <a:pt x="3747" y="224028"/>
                  </a:lnTo>
                  <a:lnTo>
                    <a:pt x="3747" y="224028"/>
                  </a:lnTo>
                  <a:cubicBezTo>
                    <a:pt x="4413" y="227076"/>
                    <a:pt x="5173" y="230029"/>
                    <a:pt x="6029" y="233077"/>
                  </a:cubicBezTo>
                  <a:lnTo>
                    <a:pt x="6885" y="236125"/>
                  </a:lnTo>
                  <a:cubicBezTo>
                    <a:pt x="7550" y="238125"/>
                    <a:pt x="8121" y="240221"/>
                    <a:pt x="8882" y="242221"/>
                  </a:cubicBezTo>
                  <a:cubicBezTo>
                    <a:pt x="8840" y="242441"/>
                    <a:pt x="8840" y="242667"/>
                    <a:pt x="8882" y="242888"/>
                  </a:cubicBezTo>
                  <a:cubicBezTo>
                    <a:pt x="9046" y="243405"/>
                    <a:pt x="9236" y="243914"/>
                    <a:pt x="9452" y="244412"/>
                  </a:cubicBezTo>
                  <a:cubicBezTo>
                    <a:pt x="10498" y="247460"/>
                    <a:pt x="11639" y="250412"/>
                    <a:pt x="12780" y="253365"/>
                  </a:cubicBezTo>
                  <a:lnTo>
                    <a:pt x="14111" y="256413"/>
                  </a:lnTo>
                  <a:cubicBezTo>
                    <a:pt x="15442" y="259652"/>
                    <a:pt x="16963" y="262890"/>
                    <a:pt x="18485" y="265938"/>
                  </a:cubicBezTo>
                  <a:cubicBezTo>
                    <a:pt x="18451" y="266191"/>
                    <a:pt x="18451" y="266447"/>
                    <a:pt x="18485" y="266700"/>
                  </a:cubicBezTo>
                  <a:lnTo>
                    <a:pt x="18485" y="266700"/>
                  </a:lnTo>
                  <a:cubicBezTo>
                    <a:pt x="20196" y="270129"/>
                    <a:pt x="22003" y="273368"/>
                    <a:pt x="23904" y="276225"/>
                  </a:cubicBezTo>
                  <a:cubicBezTo>
                    <a:pt x="23904" y="277178"/>
                    <a:pt x="24950" y="278035"/>
                    <a:pt x="25521" y="278987"/>
                  </a:cubicBezTo>
                  <a:cubicBezTo>
                    <a:pt x="26947" y="281464"/>
                    <a:pt x="28563" y="283845"/>
                    <a:pt x="30084" y="286321"/>
                  </a:cubicBezTo>
                  <a:lnTo>
                    <a:pt x="31796" y="288798"/>
                  </a:lnTo>
                  <a:cubicBezTo>
                    <a:pt x="33888" y="291846"/>
                    <a:pt x="36074" y="294894"/>
                    <a:pt x="38356" y="298323"/>
                  </a:cubicBezTo>
                  <a:cubicBezTo>
                    <a:pt x="38675" y="298790"/>
                    <a:pt x="39025" y="299236"/>
                    <a:pt x="39402" y="299657"/>
                  </a:cubicBezTo>
                  <a:cubicBezTo>
                    <a:pt x="41399" y="302228"/>
                    <a:pt x="43396" y="304610"/>
                    <a:pt x="45487" y="307086"/>
                  </a:cubicBezTo>
                  <a:cubicBezTo>
                    <a:pt x="46248" y="307943"/>
                    <a:pt x="47009" y="308705"/>
                    <a:pt x="47674" y="309563"/>
                  </a:cubicBezTo>
                  <a:cubicBezTo>
                    <a:pt x="49766" y="311753"/>
                    <a:pt x="51858" y="314039"/>
                    <a:pt x="53950" y="316135"/>
                  </a:cubicBezTo>
                  <a:lnTo>
                    <a:pt x="55566" y="317754"/>
                  </a:lnTo>
                  <a:cubicBezTo>
                    <a:pt x="58133" y="320421"/>
                    <a:pt x="60890" y="322898"/>
                    <a:pt x="63648" y="325374"/>
                  </a:cubicBezTo>
                  <a:lnTo>
                    <a:pt x="65740" y="327184"/>
                  </a:lnTo>
                  <a:cubicBezTo>
                    <a:pt x="68021" y="329089"/>
                    <a:pt x="70208" y="330899"/>
                    <a:pt x="72585" y="332708"/>
                  </a:cubicBezTo>
                  <a:lnTo>
                    <a:pt x="75057" y="334709"/>
                  </a:lnTo>
                  <a:cubicBezTo>
                    <a:pt x="78005" y="336900"/>
                    <a:pt x="80952" y="339090"/>
                    <a:pt x="83995" y="341090"/>
                  </a:cubicBezTo>
                  <a:lnTo>
                    <a:pt x="83995" y="341090"/>
                  </a:lnTo>
                  <a:lnTo>
                    <a:pt x="83995" y="341090"/>
                  </a:lnTo>
                  <a:cubicBezTo>
                    <a:pt x="87228" y="343186"/>
                    <a:pt x="90555" y="345281"/>
                    <a:pt x="93503" y="347186"/>
                  </a:cubicBezTo>
                  <a:lnTo>
                    <a:pt x="96165" y="348710"/>
                  </a:lnTo>
                  <a:cubicBezTo>
                    <a:pt x="99018" y="350298"/>
                    <a:pt x="101870" y="351822"/>
                    <a:pt x="104722" y="353282"/>
                  </a:cubicBezTo>
                  <a:lnTo>
                    <a:pt x="106149" y="354044"/>
                  </a:lnTo>
                  <a:lnTo>
                    <a:pt x="106814" y="354044"/>
                  </a:lnTo>
                  <a:cubicBezTo>
                    <a:pt x="108811" y="355092"/>
                    <a:pt x="110998" y="355950"/>
                    <a:pt x="113089" y="356902"/>
                  </a:cubicBezTo>
                  <a:lnTo>
                    <a:pt x="115562" y="358045"/>
                  </a:lnTo>
                  <a:cubicBezTo>
                    <a:pt x="118509" y="359283"/>
                    <a:pt x="121552" y="360521"/>
                    <a:pt x="125070" y="361569"/>
                  </a:cubicBezTo>
                  <a:lnTo>
                    <a:pt x="125070" y="361569"/>
                  </a:lnTo>
                  <a:cubicBezTo>
                    <a:pt x="130394" y="363474"/>
                    <a:pt x="135814" y="365093"/>
                    <a:pt x="141328" y="366617"/>
                  </a:cubicBezTo>
                  <a:lnTo>
                    <a:pt x="141994" y="366617"/>
                  </a:lnTo>
                  <a:cubicBezTo>
                    <a:pt x="146748" y="367856"/>
                    <a:pt x="151502" y="368808"/>
                    <a:pt x="156446" y="369665"/>
                  </a:cubicBezTo>
                  <a:lnTo>
                    <a:pt x="157872" y="369665"/>
                  </a:lnTo>
                  <a:lnTo>
                    <a:pt x="158823" y="369665"/>
                  </a:lnTo>
                  <a:cubicBezTo>
                    <a:pt x="163387" y="370427"/>
                    <a:pt x="168331" y="370999"/>
                    <a:pt x="172610" y="371380"/>
                  </a:cubicBezTo>
                  <a:lnTo>
                    <a:pt x="173751" y="371380"/>
                  </a:lnTo>
                  <a:lnTo>
                    <a:pt x="175367" y="371380"/>
                  </a:lnTo>
                  <a:cubicBezTo>
                    <a:pt x="179931" y="371380"/>
                    <a:pt x="184875" y="371951"/>
                    <a:pt x="189154" y="372046"/>
                  </a:cubicBezTo>
                  <a:lnTo>
                    <a:pt x="190580" y="372046"/>
                  </a:lnTo>
                  <a:cubicBezTo>
                    <a:pt x="195524" y="372046"/>
                    <a:pt x="200088" y="372046"/>
                    <a:pt x="205222" y="371380"/>
                  </a:cubicBezTo>
                  <a:lnTo>
                    <a:pt x="207124" y="371380"/>
                  </a:lnTo>
                  <a:lnTo>
                    <a:pt x="211022" y="371380"/>
                  </a:lnTo>
                  <a:lnTo>
                    <a:pt x="216061" y="370808"/>
                  </a:lnTo>
                  <a:lnTo>
                    <a:pt x="219960" y="370142"/>
                  </a:lnTo>
                  <a:lnTo>
                    <a:pt x="223668" y="369570"/>
                  </a:lnTo>
                  <a:lnTo>
                    <a:pt x="224714" y="369570"/>
                  </a:lnTo>
                  <a:cubicBezTo>
                    <a:pt x="226520" y="369570"/>
                    <a:pt x="228327" y="368808"/>
                    <a:pt x="230133" y="368427"/>
                  </a:cubicBezTo>
                  <a:lnTo>
                    <a:pt x="233936" y="367570"/>
                  </a:lnTo>
                  <a:lnTo>
                    <a:pt x="239451" y="366046"/>
                  </a:lnTo>
                  <a:lnTo>
                    <a:pt x="242399" y="365284"/>
                  </a:lnTo>
                  <a:lnTo>
                    <a:pt x="242399" y="365284"/>
                  </a:lnTo>
                  <a:cubicBezTo>
                    <a:pt x="245821" y="364236"/>
                    <a:pt x="249149" y="363093"/>
                    <a:pt x="252477" y="361855"/>
                  </a:cubicBezTo>
                  <a:lnTo>
                    <a:pt x="255044" y="360902"/>
                  </a:lnTo>
                  <a:cubicBezTo>
                    <a:pt x="257611" y="359855"/>
                    <a:pt x="260083" y="358902"/>
                    <a:pt x="262556" y="357759"/>
                  </a:cubicBezTo>
                  <a:lnTo>
                    <a:pt x="264172" y="357092"/>
                  </a:lnTo>
                  <a:lnTo>
                    <a:pt x="265218" y="356616"/>
                  </a:lnTo>
                  <a:cubicBezTo>
                    <a:pt x="269496" y="354616"/>
                    <a:pt x="273775" y="352520"/>
                    <a:pt x="277863" y="350234"/>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624E3733-797A-0A45-BFB6-60A988CDDCAE}"/>
                </a:ext>
              </a:extLst>
            </p:cNvPr>
            <p:cNvSpPr/>
            <p:nvPr/>
          </p:nvSpPr>
          <p:spPr>
            <a:xfrm rot="19800000">
              <a:off x="5968626" y="4928299"/>
              <a:ext cx="1519953" cy="658682"/>
            </a:xfrm>
            <a:custGeom>
              <a:avLst/>
              <a:gdLst>
                <a:gd name="connsiteX0" fmla="*/ 0 w 1692427"/>
                <a:gd name="connsiteY0" fmla="*/ 0 h 733425"/>
                <a:gd name="connsiteX1" fmla="*/ 1701936 w 1692427"/>
                <a:gd name="connsiteY1" fmla="*/ 3429 h 733425"/>
                <a:gd name="connsiteX2" fmla="*/ 867322 w 1692427"/>
                <a:gd name="connsiteY2" fmla="*/ 733711 h 733425"/>
                <a:gd name="connsiteX3" fmla="*/ 0 w 1692427"/>
                <a:gd name="connsiteY3" fmla="*/ 0 h 733425"/>
                <a:gd name="connsiteX4" fmla="*/ 864374 w 1692427"/>
                <a:gd name="connsiteY4" fmla="*/ 619125 h 733425"/>
                <a:gd name="connsiteX5" fmla="*/ 1047280 w 1692427"/>
                <a:gd name="connsiteY5" fmla="*/ 438319 h 733425"/>
                <a:gd name="connsiteX6" fmla="*/ 1047214 w 1692427"/>
                <a:gd name="connsiteY6" fmla="*/ 432054 h 733425"/>
                <a:gd name="connsiteX7" fmla="*/ 856197 w 1692427"/>
                <a:gd name="connsiteY7" fmla="*/ 244221 h 733425"/>
                <a:gd name="connsiteX8" fmla="*/ 673205 w 1692427"/>
                <a:gd name="connsiteY8" fmla="*/ 425130 h 733425"/>
                <a:gd name="connsiteX9" fmla="*/ 673263 w 1692427"/>
                <a:gd name="connsiteY9" fmla="*/ 431102 h 733425"/>
                <a:gd name="connsiteX10" fmla="*/ 864374 w 1692427"/>
                <a:gd name="connsiteY10" fmla="*/ 61893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2427" h="733425">
                  <a:moveTo>
                    <a:pt x="0" y="0"/>
                  </a:moveTo>
                  <a:lnTo>
                    <a:pt x="1701936" y="3429"/>
                  </a:lnTo>
                  <a:cubicBezTo>
                    <a:pt x="1647930" y="423172"/>
                    <a:pt x="1289773" y="736557"/>
                    <a:pt x="867322" y="733711"/>
                  </a:cubicBezTo>
                  <a:cubicBezTo>
                    <a:pt x="435848" y="732853"/>
                    <a:pt x="71881" y="414623"/>
                    <a:pt x="0" y="0"/>
                  </a:cubicBezTo>
                  <a:close/>
                  <a:moveTo>
                    <a:pt x="864374" y="619125"/>
                  </a:moveTo>
                  <a:cubicBezTo>
                    <a:pt x="964721" y="619795"/>
                    <a:pt x="1046611" y="538846"/>
                    <a:pt x="1047280" y="438319"/>
                  </a:cubicBezTo>
                  <a:cubicBezTo>
                    <a:pt x="1047293" y="436231"/>
                    <a:pt x="1047271" y="434142"/>
                    <a:pt x="1047214" y="432054"/>
                  </a:cubicBezTo>
                  <a:cubicBezTo>
                    <a:pt x="1044598" y="328052"/>
                    <a:pt x="960045" y="244908"/>
                    <a:pt x="856197" y="244221"/>
                  </a:cubicBezTo>
                  <a:cubicBezTo>
                    <a:pt x="755798" y="243555"/>
                    <a:pt x="673869" y="324551"/>
                    <a:pt x="673205" y="425130"/>
                  </a:cubicBezTo>
                  <a:cubicBezTo>
                    <a:pt x="673192" y="427121"/>
                    <a:pt x="673211" y="429112"/>
                    <a:pt x="673263" y="431102"/>
                  </a:cubicBezTo>
                  <a:cubicBezTo>
                    <a:pt x="676028" y="535077"/>
                    <a:pt x="760551" y="618150"/>
                    <a:pt x="864374" y="618935"/>
                  </a:cubicBezTo>
                </a:path>
              </a:pathLst>
            </a:custGeom>
            <a:solidFill>
              <a:schemeClr val="accent4">
                <a:lumMod val="50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E9EBCBEF-DADC-7C4E-8D1D-A394B239D63C}"/>
                </a:ext>
              </a:extLst>
            </p:cNvPr>
            <p:cNvSpPr/>
            <p:nvPr/>
          </p:nvSpPr>
          <p:spPr>
            <a:xfrm rot="19800000">
              <a:off x="5897879" y="4885806"/>
              <a:ext cx="1571188" cy="487595"/>
            </a:xfrm>
            <a:custGeom>
              <a:avLst/>
              <a:gdLst>
                <a:gd name="connsiteX0" fmla="*/ 1751283 w 1749475"/>
                <a:gd name="connsiteY0" fmla="*/ 39148 h 542925"/>
                <a:gd name="connsiteX1" fmla="*/ 1751283 w 1749475"/>
                <a:gd name="connsiteY1" fmla="*/ 36862 h 542925"/>
                <a:gd name="connsiteX2" fmla="*/ 1756322 w 1749475"/>
                <a:gd name="connsiteY2" fmla="*/ 3429 h 542925"/>
                <a:gd name="connsiteX3" fmla="*/ 1756322 w 1749475"/>
                <a:gd name="connsiteY3" fmla="*/ 3429 h 542925"/>
                <a:gd name="connsiteX4" fmla="*/ 54386 w 1749475"/>
                <a:gd name="connsiteY4" fmla="*/ 0 h 542925"/>
                <a:gd name="connsiteX5" fmla="*/ 0 w 1749475"/>
                <a:gd name="connsiteY5" fmla="*/ 53816 h 542925"/>
                <a:gd name="connsiteX6" fmla="*/ 1701936 w 1749475"/>
                <a:gd name="connsiteY6" fmla="*/ 57245 h 542925"/>
                <a:gd name="connsiteX7" fmla="*/ 1696802 w 1749475"/>
                <a:gd name="connsiteY7" fmla="*/ 91059 h 542925"/>
                <a:gd name="connsiteX8" fmla="*/ 1696802 w 1749475"/>
                <a:gd name="connsiteY8" fmla="*/ 93440 h 542925"/>
                <a:gd name="connsiteX9" fmla="*/ 1690526 w 1749475"/>
                <a:gd name="connsiteY9" fmla="*/ 125444 h 542925"/>
                <a:gd name="connsiteX10" fmla="*/ 1689861 w 1749475"/>
                <a:gd name="connsiteY10" fmla="*/ 128873 h 542925"/>
                <a:gd name="connsiteX11" fmla="*/ 1682635 w 1749475"/>
                <a:gd name="connsiteY11" fmla="*/ 159258 h 542925"/>
                <a:gd name="connsiteX12" fmla="*/ 1681208 w 1749475"/>
                <a:gd name="connsiteY12" fmla="*/ 164497 h 542925"/>
                <a:gd name="connsiteX13" fmla="*/ 1672936 w 1749475"/>
                <a:gd name="connsiteY13" fmla="*/ 193834 h 542925"/>
                <a:gd name="connsiteX14" fmla="*/ 1671320 w 1749475"/>
                <a:gd name="connsiteY14" fmla="*/ 198882 h 542925"/>
                <a:gd name="connsiteX15" fmla="*/ 1661812 w 1749475"/>
                <a:gd name="connsiteY15" fmla="*/ 229076 h 542925"/>
                <a:gd name="connsiteX16" fmla="*/ 1661812 w 1749475"/>
                <a:gd name="connsiteY16" fmla="*/ 229933 h 542925"/>
                <a:gd name="connsiteX17" fmla="*/ 1651163 w 1749475"/>
                <a:gd name="connsiteY17" fmla="*/ 258508 h 542925"/>
                <a:gd name="connsiteX18" fmla="*/ 1648596 w 1749475"/>
                <a:gd name="connsiteY18" fmla="*/ 264700 h 542925"/>
                <a:gd name="connsiteX19" fmla="*/ 1636901 w 1749475"/>
                <a:gd name="connsiteY19" fmla="*/ 292322 h 542925"/>
                <a:gd name="connsiteX20" fmla="*/ 1633478 w 1749475"/>
                <a:gd name="connsiteY20" fmla="*/ 299847 h 542925"/>
                <a:gd name="connsiteX21" fmla="*/ 1623400 w 1749475"/>
                <a:gd name="connsiteY21" fmla="*/ 321088 h 542925"/>
                <a:gd name="connsiteX22" fmla="*/ 1618455 w 1749475"/>
                <a:gd name="connsiteY22" fmla="*/ 330613 h 542925"/>
                <a:gd name="connsiteX23" fmla="*/ 1608472 w 1749475"/>
                <a:gd name="connsiteY23" fmla="*/ 349663 h 542925"/>
                <a:gd name="connsiteX24" fmla="*/ 1603338 w 1749475"/>
                <a:gd name="connsiteY24" fmla="*/ 359188 h 542925"/>
                <a:gd name="connsiteX25" fmla="*/ 1591072 w 1749475"/>
                <a:gd name="connsiteY25" fmla="*/ 380429 h 542925"/>
                <a:gd name="connsiteX26" fmla="*/ 1587459 w 1749475"/>
                <a:gd name="connsiteY26" fmla="*/ 386429 h 542925"/>
                <a:gd name="connsiteX27" fmla="*/ 1571106 w 1749475"/>
                <a:gd name="connsiteY27" fmla="*/ 412242 h 542925"/>
                <a:gd name="connsiteX28" fmla="*/ 1566637 w 1749475"/>
                <a:gd name="connsiteY28" fmla="*/ 418814 h 542925"/>
                <a:gd name="connsiteX29" fmla="*/ 1553230 w 1749475"/>
                <a:gd name="connsiteY29" fmla="*/ 437864 h 542925"/>
                <a:gd name="connsiteX30" fmla="*/ 1547906 w 1749475"/>
                <a:gd name="connsiteY30" fmla="*/ 445389 h 542925"/>
                <a:gd name="connsiteX31" fmla="*/ 1531457 w 1749475"/>
                <a:gd name="connsiteY31" fmla="*/ 467106 h 542925"/>
                <a:gd name="connsiteX32" fmla="*/ 1529270 w 1749475"/>
                <a:gd name="connsiteY32" fmla="*/ 469868 h 542925"/>
                <a:gd name="connsiteX33" fmla="*/ 1510254 w 1749475"/>
                <a:gd name="connsiteY33" fmla="*/ 493490 h 542925"/>
                <a:gd name="connsiteX34" fmla="*/ 1504644 w 1749475"/>
                <a:gd name="connsiteY34" fmla="*/ 499967 h 542925"/>
                <a:gd name="connsiteX35" fmla="*/ 1489241 w 1749475"/>
                <a:gd name="connsiteY35" fmla="*/ 517112 h 542925"/>
                <a:gd name="connsiteX36" fmla="*/ 1483251 w 1749475"/>
                <a:gd name="connsiteY36" fmla="*/ 523684 h 542925"/>
                <a:gd name="connsiteX37" fmla="*/ 1461953 w 1749475"/>
                <a:gd name="connsiteY37" fmla="*/ 545687 h 542925"/>
                <a:gd name="connsiteX38" fmla="*/ 1516244 w 1749475"/>
                <a:gd name="connsiteY38" fmla="*/ 491871 h 542925"/>
                <a:gd name="connsiteX39" fmla="*/ 1537542 w 1749475"/>
                <a:gd name="connsiteY39" fmla="*/ 469963 h 542925"/>
                <a:gd name="connsiteX40" fmla="*/ 1543627 w 1749475"/>
                <a:gd name="connsiteY40" fmla="*/ 463391 h 542925"/>
                <a:gd name="connsiteX41" fmla="*/ 1558935 w 1749475"/>
                <a:gd name="connsiteY41" fmla="*/ 446151 h 542925"/>
                <a:gd name="connsiteX42" fmla="*/ 1564640 w 1749475"/>
                <a:gd name="connsiteY42" fmla="*/ 439674 h 542925"/>
                <a:gd name="connsiteX43" fmla="*/ 1583656 w 1749475"/>
                <a:gd name="connsiteY43" fmla="*/ 416147 h 542925"/>
                <a:gd name="connsiteX44" fmla="*/ 1585748 w 1749475"/>
                <a:gd name="connsiteY44" fmla="*/ 413290 h 542925"/>
                <a:gd name="connsiteX45" fmla="*/ 1602197 w 1749475"/>
                <a:gd name="connsiteY45" fmla="*/ 391573 h 542925"/>
                <a:gd name="connsiteX46" fmla="*/ 1607616 w 1749475"/>
                <a:gd name="connsiteY46" fmla="*/ 384143 h 542925"/>
                <a:gd name="connsiteX47" fmla="*/ 1620927 w 1749475"/>
                <a:gd name="connsiteY47" fmla="*/ 365093 h 542925"/>
                <a:gd name="connsiteX48" fmla="*/ 1625396 w 1749475"/>
                <a:gd name="connsiteY48" fmla="*/ 358426 h 542925"/>
                <a:gd name="connsiteX49" fmla="*/ 1640989 w 1749475"/>
                <a:gd name="connsiteY49" fmla="*/ 334042 h 542925"/>
                <a:gd name="connsiteX50" fmla="*/ 1641845 w 1749475"/>
                <a:gd name="connsiteY50" fmla="*/ 332613 h 542925"/>
                <a:gd name="connsiteX51" fmla="*/ 1645363 w 1749475"/>
                <a:gd name="connsiteY51" fmla="*/ 326612 h 542925"/>
                <a:gd name="connsiteX52" fmla="*/ 1657724 w 1749475"/>
                <a:gd name="connsiteY52" fmla="*/ 305371 h 542925"/>
                <a:gd name="connsiteX53" fmla="*/ 1662763 w 1749475"/>
                <a:gd name="connsiteY53" fmla="*/ 295846 h 542925"/>
                <a:gd name="connsiteX54" fmla="*/ 1672841 w 1749475"/>
                <a:gd name="connsiteY54" fmla="*/ 276796 h 542925"/>
                <a:gd name="connsiteX55" fmla="*/ 1677690 w 1749475"/>
                <a:gd name="connsiteY55" fmla="*/ 267271 h 542925"/>
                <a:gd name="connsiteX56" fmla="*/ 1687769 w 1749475"/>
                <a:gd name="connsiteY56" fmla="*/ 246031 h 542925"/>
                <a:gd name="connsiteX57" fmla="*/ 1691287 w 1749475"/>
                <a:gd name="connsiteY57" fmla="*/ 238506 h 542925"/>
                <a:gd name="connsiteX58" fmla="*/ 1692238 w 1749475"/>
                <a:gd name="connsiteY58" fmla="*/ 236315 h 542925"/>
                <a:gd name="connsiteX59" fmla="*/ 1702982 w 1749475"/>
                <a:gd name="connsiteY59" fmla="*/ 210979 h 542925"/>
                <a:gd name="connsiteX60" fmla="*/ 1704788 w 1749475"/>
                <a:gd name="connsiteY60" fmla="*/ 204406 h 542925"/>
                <a:gd name="connsiteX61" fmla="*/ 1715437 w 1749475"/>
                <a:gd name="connsiteY61" fmla="*/ 175831 h 542925"/>
                <a:gd name="connsiteX62" fmla="*/ 1715437 w 1749475"/>
                <a:gd name="connsiteY62" fmla="*/ 174974 h 542925"/>
                <a:gd name="connsiteX63" fmla="*/ 1722568 w 1749475"/>
                <a:gd name="connsiteY63" fmla="*/ 153829 h 542925"/>
                <a:gd name="connsiteX64" fmla="*/ 1725421 w 1749475"/>
                <a:gd name="connsiteY64" fmla="*/ 144780 h 542925"/>
                <a:gd name="connsiteX65" fmla="*/ 1726942 w 1749475"/>
                <a:gd name="connsiteY65" fmla="*/ 139732 h 542925"/>
                <a:gd name="connsiteX66" fmla="*/ 1735309 w 1749475"/>
                <a:gd name="connsiteY66" fmla="*/ 110395 h 542925"/>
                <a:gd name="connsiteX67" fmla="*/ 1736640 w 1749475"/>
                <a:gd name="connsiteY67" fmla="*/ 105156 h 542925"/>
                <a:gd name="connsiteX68" fmla="*/ 1743391 w 1749475"/>
                <a:gd name="connsiteY68" fmla="*/ 77248 h 542925"/>
                <a:gd name="connsiteX69" fmla="*/ 1743391 w 1749475"/>
                <a:gd name="connsiteY69" fmla="*/ 74771 h 542925"/>
                <a:gd name="connsiteX70" fmla="*/ 1744152 w 1749475"/>
                <a:gd name="connsiteY70" fmla="*/ 71342 h 542925"/>
                <a:gd name="connsiteX71" fmla="*/ 1751283 w 1749475"/>
                <a:gd name="connsiteY71" fmla="*/ 39148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749475" h="542925">
                  <a:moveTo>
                    <a:pt x="1751283" y="39148"/>
                  </a:moveTo>
                  <a:cubicBezTo>
                    <a:pt x="1751328" y="38386"/>
                    <a:pt x="1751328" y="37623"/>
                    <a:pt x="1751283" y="36862"/>
                  </a:cubicBezTo>
                  <a:cubicBezTo>
                    <a:pt x="1753184" y="25717"/>
                    <a:pt x="1754896" y="14573"/>
                    <a:pt x="1756322" y="3429"/>
                  </a:cubicBezTo>
                  <a:lnTo>
                    <a:pt x="1756322" y="3429"/>
                  </a:lnTo>
                  <a:lnTo>
                    <a:pt x="54386" y="0"/>
                  </a:lnTo>
                  <a:lnTo>
                    <a:pt x="0" y="53816"/>
                  </a:lnTo>
                  <a:lnTo>
                    <a:pt x="1701936" y="57245"/>
                  </a:lnTo>
                  <a:cubicBezTo>
                    <a:pt x="1700415" y="68580"/>
                    <a:pt x="1698703" y="79820"/>
                    <a:pt x="1696802" y="91059"/>
                  </a:cubicBezTo>
                  <a:cubicBezTo>
                    <a:pt x="1696749" y="91852"/>
                    <a:pt x="1696749" y="92647"/>
                    <a:pt x="1696802" y="93440"/>
                  </a:cubicBezTo>
                  <a:cubicBezTo>
                    <a:pt x="1694900" y="104172"/>
                    <a:pt x="1692808" y="114840"/>
                    <a:pt x="1690526" y="125444"/>
                  </a:cubicBezTo>
                  <a:cubicBezTo>
                    <a:pt x="1690526" y="126587"/>
                    <a:pt x="1690051" y="127730"/>
                    <a:pt x="1689861" y="128873"/>
                  </a:cubicBezTo>
                  <a:cubicBezTo>
                    <a:pt x="1687579" y="139065"/>
                    <a:pt x="1685202" y="149162"/>
                    <a:pt x="1682635" y="159258"/>
                  </a:cubicBezTo>
                  <a:lnTo>
                    <a:pt x="1681208" y="164497"/>
                  </a:lnTo>
                  <a:cubicBezTo>
                    <a:pt x="1678641" y="174022"/>
                    <a:pt x="1675884" y="184118"/>
                    <a:pt x="1672936" y="193834"/>
                  </a:cubicBezTo>
                  <a:lnTo>
                    <a:pt x="1671320" y="198882"/>
                  </a:lnTo>
                  <a:cubicBezTo>
                    <a:pt x="1668182" y="208979"/>
                    <a:pt x="1664950" y="219075"/>
                    <a:pt x="1661812" y="229076"/>
                  </a:cubicBezTo>
                  <a:lnTo>
                    <a:pt x="1661812" y="229933"/>
                  </a:lnTo>
                  <a:cubicBezTo>
                    <a:pt x="1658389" y="239458"/>
                    <a:pt x="1654776" y="248983"/>
                    <a:pt x="1651163" y="258508"/>
                  </a:cubicBezTo>
                  <a:lnTo>
                    <a:pt x="1648596" y="264700"/>
                  </a:lnTo>
                  <a:cubicBezTo>
                    <a:pt x="1644888" y="274225"/>
                    <a:pt x="1640989" y="283178"/>
                    <a:pt x="1636901" y="292322"/>
                  </a:cubicBezTo>
                  <a:cubicBezTo>
                    <a:pt x="1635855" y="294799"/>
                    <a:pt x="1634619" y="297275"/>
                    <a:pt x="1633478" y="299847"/>
                  </a:cubicBezTo>
                  <a:cubicBezTo>
                    <a:pt x="1630150" y="306991"/>
                    <a:pt x="1626823" y="314039"/>
                    <a:pt x="1623400" y="321088"/>
                  </a:cubicBezTo>
                  <a:cubicBezTo>
                    <a:pt x="1621783" y="324326"/>
                    <a:pt x="1620167" y="327565"/>
                    <a:pt x="1618455" y="330613"/>
                  </a:cubicBezTo>
                  <a:cubicBezTo>
                    <a:pt x="1615223" y="336995"/>
                    <a:pt x="1611895" y="343376"/>
                    <a:pt x="1608472" y="349663"/>
                  </a:cubicBezTo>
                  <a:lnTo>
                    <a:pt x="1603338" y="359188"/>
                  </a:lnTo>
                  <a:cubicBezTo>
                    <a:pt x="1599344" y="366331"/>
                    <a:pt x="1595256" y="373380"/>
                    <a:pt x="1591072" y="380429"/>
                  </a:cubicBezTo>
                  <a:lnTo>
                    <a:pt x="1587459" y="386429"/>
                  </a:lnTo>
                  <a:cubicBezTo>
                    <a:pt x="1582230" y="395097"/>
                    <a:pt x="1576715" y="403765"/>
                    <a:pt x="1571106" y="412242"/>
                  </a:cubicBezTo>
                  <a:lnTo>
                    <a:pt x="1566637" y="418814"/>
                  </a:lnTo>
                  <a:cubicBezTo>
                    <a:pt x="1562263" y="425291"/>
                    <a:pt x="1557794" y="431768"/>
                    <a:pt x="1553230" y="437864"/>
                  </a:cubicBezTo>
                  <a:cubicBezTo>
                    <a:pt x="1551519" y="440436"/>
                    <a:pt x="1549712" y="442913"/>
                    <a:pt x="1547906" y="445389"/>
                  </a:cubicBezTo>
                  <a:cubicBezTo>
                    <a:pt x="1542486" y="452723"/>
                    <a:pt x="1537067" y="459962"/>
                    <a:pt x="1531457" y="467106"/>
                  </a:cubicBezTo>
                  <a:cubicBezTo>
                    <a:pt x="1530696" y="468058"/>
                    <a:pt x="1530031" y="469011"/>
                    <a:pt x="1529270" y="469868"/>
                  </a:cubicBezTo>
                  <a:cubicBezTo>
                    <a:pt x="1522995" y="477869"/>
                    <a:pt x="1516529" y="485775"/>
                    <a:pt x="1510254" y="493490"/>
                  </a:cubicBezTo>
                  <a:cubicBezTo>
                    <a:pt x="1508448" y="495681"/>
                    <a:pt x="1506546" y="497776"/>
                    <a:pt x="1504644" y="499967"/>
                  </a:cubicBezTo>
                  <a:cubicBezTo>
                    <a:pt x="1499574" y="505809"/>
                    <a:pt x="1494439" y="511524"/>
                    <a:pt x="1489241" y="517112"/>
                  </a:cubicBezTo>
                  <a:lnTo>
                    <a:pt x="1483251" y="523684"/>
                  </a:lnTo>
                  <a:cubicBezTo>
                    <a:pt x="1476216" y="531114"/>
                    <a:pt x="1469180" y="538543"/>
                    <a:pt x="1461953" y="545687"/>
                  </a:cubicBezTo>
                  <a:lnTo>
                    <a:pt x="1516244" y="491871"/>
                  </a:lnTo>
                  <a:cubicBezTo>
                    <a:pt x="1523470" y="484727"/>
                    <a:pt x="1530601" y="477393"/>
                    <a:pt x="1537542" y="469963"/>
                  </a:cubicBezTo>
                  <a:lnTo>
                    <a:pt x="1543627" y="463391"/>
                  </a:lnTo>
                  <a:cubicBezTo>
                    <a:pt x="1548762" y="457676"/>
                    <a:pt x="1553896" y="451961"/>
                    <a:pt x="1558935" y="446151"/>
                  </a:cubicBezTo>
                  <a:lnTo>
                    <a:pt x="1564640" y="439674"/>
                  </a:lnTo>
                  <a:cubicBezTo>
                    <a:pt x="1571201" y="431959"/>
                    <a:pt x="1577666" y="424148"/>
                    <a:pt x="1583656" y="416147"/>
                  </a:cubicBezTo>
                  <a:lnTo>
                    <a:pt x="1585748" y="413290"/>
                  </a:lnTo>
                  <a:cubicBezTo>
                    <a:pt x="1591358" y="406146"/>
                    <a:pt x="1596872" y="398907"/>
                    <a:pt x="1602197" y="391573"/>
                  </a:cubicBezTo>
                  <a:lnTo>
                    <a:pt x="1607616" y="384143"/>
                  </a:lnTo>
                  <a:cubicBezTo>
                    <a:pt x="1612180" y="377762"/>
                    <a:pt x="1616554" y="371380"/>
                    <a:pt x="1620927" y="365093"/>
                  </a:cubicBezTo>
                  <a:cubicBezTo>
                    <a:pt x="1622449" y="362807"/>
                    <a:pt x="1623970" y="360712"/>
                    <a:pt x="1625396" y="358426"/>
                  </a:cubicBezTo>
                  <a:cubicBezTo>
                    <a:pt x="1630721" y="350425"/>
                    <a:pt x="1635950" y="342329"/>
                    <a:pt x="1640989" y="334042"/>
                  </a:cubicBezTo>
                  <a:lnTo>
                    <a:pt x="1641845" y="332613"/>
                  </a:lnTo>
                  <a:cubicBezTo>
                    <a:pt x="1642986" y="330708"/>
                    <a:pt x="1644127" y="328613"/>
                    <a:pt x="1645363" y="326612"/>
                  </a:cubicBezTo>
                  <a:cubicBezTo>
                    <a:pt x="1649547" y="319659"/>
                    <a:pt x="1653635" y="312515"/>
                    <a:pt x="1657724" y="305371"/>
                  </a:cubicBezTo>
                  <a:lnTo>
                    <a:pt x="1662763" y="295846"/>
                  </a:lnTo>
                  <a:lnTo>
                    <a:pt x="1672841" y="276796"/>
                  </a:lnTo>
                  <a:lnTo>
                    <a:pt x="1677690" y="267271"/>
                  </a:lnTo>
                  <a:cubicBezTo>
                    <a:pt x="1681208" y="260318"/>
                    <a:pt x="1684536" y="253174"/>
                    <a:pt x="1687769" y="246031"/>
                  </a:cubicBezTo>
                  <a:cubicBezTo>
                    <a:pt x="1688910" y="243554"/>
                    <a:pt x="1690146" y="241078"/>
                    <a:pt x="1691287" y="238506"/>
                  </a:cubicBezTo>
                  <a:cubicBezTo>
                    <a:pt x="1691287" y="237744"/>
                    <a:pt x="1691952" y="237077"/>
                    <a:pt x="1692238" y="236315"/>
                  </a:cubicBezTo>
                  <a:cubicBezTo>
                    <a:pt x="1695946" y="227933"/>
                    <a:pt x="1699559" y="219456"/>
                    <a:pt x="1702982" y="210979"/>
                  </a:cubicBezTo>
                  <a:lnTo>
                    <a:pt x="1704788" y="204406"/>
                  </a:lnTo>
                  <a:cubicBezTo>
                    <a:pt x="1708496" y="194881"/>
                    <a:pt x="1712014" y="185356"/>
                    <a:pt x="1715437" y="175831"/>
                  </a:cubicBezTo>
                  <a:lnTo>
                    <a:pt x="1715437" y="174974"/>
                  </a:lnTo>
                  <a:cubicBezTo>
                    <a:pt x="1717909" y="168053"/>
                    <a:pt x="1720286" y="161004"/>
                    <a:pt x="1722568" y="153829"/>
                  </a:cubicBezTo>
                  <a:cubicBezTo>
                    <a:pt x="1723614" y="150876"/>
                    <a:pt x="1724470" y="147828"/>
                    <a:pt x="1725421" y="144780"/>
                  </a:cubicBezTo>
                  <a:cubicBezTo>
                    <a:pt x="1726372" y="141732"/>
                    <a:pt x="1726467" y="141446"/>
                    <a:pt x="1726942" y="139732"/>
                  </a:cubicBezTo>
                  <a:cubicBezTo>
                    <a:pt x="1729889" y="130207"/>
                    <a:pt x="1732647" y="120682"/>
                    <a:pt x="1735309" y="110395"/>
                  </a:cubicBezTo>
                  <a:cubicBezTo>
                    <a:pt x="1735309" y="108680"/>
                    <a:pt x="1736165" y="106871"/>
                    <a:pt x="1736640" y="105156"/>
                  </a:cubicBezTo>
                  <a:cubicBezTo>
                    <a:pt x="1739017" y="95631"/>
                    <a:pt x="1741299" y="86678"/>
                    <a:pt x="1743391" y="77248"/>
                  </a:cubicBezTo>
                  <a:cubicBezTo>
                    <a:pt x="1743391" y="76486"/>
                    <a:pt x="1743391" y="75629"/>
                    <a:pt x="1743391" y="74771"/>
                  </a:cubicBezTo>
                  <a:cubicBezTo>
                    <a:pt x="1743391" y="73914"/>
                    <a:pt x="1743866" y="72485"/>
                    <a:pt x="1744152" y="71342"/>
                  </a:cubicBezTo>
                  <a:cubicBezTo>
                    <a:pt x="1747289" y="60579"/>
                    <a:pt x="1749476" y="49911"/>
                    <a:pt x="1751283" y="39148"/>
                  </a:cubicBez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BDDB5A74-92F0-8B45-8506-676F0D3147B0}"/>
                </a:ext>
              </a:extLst>
            </p:cNvPr>
            <p:cNvSpPr/>
            <p:nvPr/>
          </p:nvSpPr>
          <p:spPr>
            <a:xfrm rot="19800000">
              <a:off x="5602081" y="3764806"/>
              <a:ext cx="145164" cy="42772"/>
            </a:xfrm>
            <a:custGeom>
              <a:avLst/>
              <a:gdLst>
                <a:gd name="connsiteX0" fmla="*/ 54291 w 161636"/>
                <a:gd name="connsiteY0" fmla="*/ 0 h 47625"/>
                <a:gd name="connsiteX1" fmla="*/ 0 w 161636"/>
                <a:gd name="connsiteY1" fmla="*/ 53721 h 47625"/>
                <a:gd name="connsiteX2" fmla="*/ 108011 w 161636"/>
                <a:gd name="connsiteY2" fmla="*/ 53911 h 47625"/>
                <a:gd name="connsiteX3" fmla="*/ 162397 w 161636"/>
                <a:gd name="connsiteY3" fmla="*/ 190 h 47625"/>
                <a:gd name="connsiteX4" fmla="*/ 54291 w 161636"/>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36" h="47625">
                  <a:moveTo>
                    <a:pt x="54291" y="0"/>
                  </a:moveTo>
                  <a:lnTo>
                    <a:pt x="0" y="53721"/>
                  </a:lnTo>
                  <a:lnTo>
                    <a:pt x="108011" y="53911"/>
                  </a:lnTo>
                  <a:lnTo>
                    <a:pt x="162397" y="190"/>
                  </a:lnTo>
                  <a:lnTo>
                    <a:pt x="5429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4C8949DC-90A2-8842-9FF1-0C5ECB42305E}"/>
                </a:ext>
              </a:extLst>
            </p:cNvPr>
            <p:cNvSpPr/>
            <p:nvPr/>
          </p:nvSpPr>
          <p:spPr>
            <a:xfrm rot="19800000">
              <a:off x="5413066" y="3421870"/>
              <a:ext cx="179320" cy="94097"/>
            </a:xfrm>
            <a:custGeom>
              <a:avLst/>
              <a:gdLst>
                <a:gd name="connsiteX0" fmla="*/ 54291 w 199668"/>
                <a:gd name="connsiteY0" fmla="*/ 53912 h 104775"/>
                <a:gd name="connsiteX1" fmla="*/ 0 w 199668"/>
                <a:gd name="connsiteY1" fmla="*/ 107633 h 104775"/>
                <a:gd name="connsiteX2" fmla="*/ 150987 w 199668"/>
                <a:gd name="connsiteY2" fmla="*/ 53816 h 104775"/>
                <a:gd name="connsiteX3" fmla="*/ 205278 w 199668"/>
                <a:gd name="connsiteY3" fmla="*/ 0 h 104775"/>
                <a:gd name="connsiteX4" fmla="*/ 54291 w 199668"/>
                <a:gd name="connsiteY4" fmla="*/ 5391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68" h="104775">
                  <a:moveTo>
                    <a:pt x="54291" y="53912"/>
                  </a:moveTo>
                  <a:lnTo>
                    <a:pt x="0" y="107633"/>
                  </a:lnTo>
                  <a:lnTo>
                    <a:pt x="150987" y="53816"/>
                  </a:lnTo>
                  <a:lnTo>
                    <a:pt x="205278" y="0"/>
                  </a:lnTo>
                  <a:lnTo>
                    <a:pt x="54291" y="53912"/>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9FC994A0-A646-B44F-AD7E-57F3C277791E}"/>
                </a:ext>
              </a:extLst>
            </p:cNvPr>
            <p:cNvSpPr/>
            <p:nvPr/>
          </p:nvSpPr>
          <p:spPr>
            <a:xfrm rot="19800000">
              <a:off x="5473247" y="3241425"/>
              <a:ext cx="452570" cy="590247"/>
            </a:xfrm>
            <a:custGeom>
              <a:avLst/>
              <a:gdLst>
                <a:gd name="connsiteX0" fmla="*/ 490329 w 503925"/>
                <a:gd name="connsiteY0" fmla="*/ 667 h 657225"/>
                <a:gd name="connsiteX1" fmla="*/ 504781 w 503925"/>
                <a:gd name="connsiteY1" fmla="*/ 662083 h 657225"/>
                <a:gd name="connsiteX2" fmla="*/ 9793 w 503925"/>
                <a:gd name="connsiteY2" fmla="*/ 661130 h 657225"/>
                <a:gd name="connsiteX3" fmla="*/ 8177 w 503925"/>
                <a:gd name="connsiteY3" fmla="*/ 585407 h 657225"/>
                <a:gd name="connsiteX4" fmla="*/ 116188 w 503925"/>
                <a:gd name="connsiteY4" fmla="*/ 585597 h 657225"/>
                <a:gd name="connsiteX5" fmla="*/ 112290 w 503925"/>
                <a:gd name="connsiteY5" fmla="*/ 406241 h 657225"/>
                <a:gd name="connsiteX6" fmla="*/ 3043 w 503925"/>
                <a:gd name="connsiteY6" fmla="*/ 351568 h 657225"/>
                <a:gd name="connsiteX7" fmla="*/ 0 w 503925"/>
                <a:gd name="connsiteY7" fmla="*/ 209074 h 657225"/>
                <a:gd name="connsiteX8" fmla="*/ 150987 w 503925"/>
                <a:gd name="connsiteY8" fmla="*/ 155258 h 657225"/>
                <a:gd name="connsiteX9" fmla="*/ 147565 w 503925"/>
                <a:gd name="connsiteY9" fmla="*/ 0 h 657225"/>
                <a:gd name="connsiteX10" fmla="*/ 490329 w 503925"/>
                <a:gd name="connsiteY10" fmla="*/ 667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925" h="657225">
                  <a:moveTo>
                    <a:pt x="490329" y="667"/>
                  </a:moveTo>
                  <a:lnTo>
                    <a:pt x="504781" y="662083"/>
                  </a:lnTo>
                  <a:lnTo>
                    <a:pt x="9793" y="661130"/>
                  </a:lnTo>
                  <a:lnTo>
                    <a:pt x="8177" y="585407"/>
                  </a:lnTo>
                  <a:lnTo>
                    <a:pt x="116188" y="585597"/>
                  </a:lnTo>
                  <a:lnTo>
                    <a:pt x="112290" y="406241"/>
                  </a:lnTo>
                  <a:lnTo>
                    <a:pt x="3043" y="351568"/>
                  </a:lnTo>
                  <a:lnTo>
                    <a:pt x="0" y="209074"/>
                  </a:lnTo>
                  <a:lnTo>
                    <a:pt x="150987" y="155258"/>
                  </a:lnTo>
                  <a:lnTo>
                    <a:pt x="147565" y="0"/>
                  </a:lnTo>
                  <a:lnTo>
                    <a:pt x="490329" y="667"/>
                  </a:lnTo>
                  <a:close/>
                </a:path>
              </a:pathLst>
            </a:custGeom>
            <a:solidFill>
              <a:schemeClr val="accent3"/>
            </a:solidFill>
            <a:ln w="9474" cap="flat">
              <a:no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CE6CA61A-0112-9940-A99B-0A1D52F21BE7}"/>
                </a:ext>
              </a:extLst>
            </p:cNvPr>
            <p:cNvSpPr/>
            <p:nvPr/>
          </p:nvSpPr>
          <p:spPr>
            <a:xfrm rot="19800000">
              <a:off x="5869930" y="3074741"/>
              <a:ext cx="59773" cy="641573"/>
            </a:xfrm>
            <a:custGeom>
              <a:avLst/>
              <a:gdLst>
                <a:gd name="connsiteX0" fmla="*/ 54386 w 66556"/>
                <a:gd name="connsiteY0" fmla="*/ 0 h 714375"/>
                <a:gd name="connsiteX1" fmla="*/ 0 w 66556"/>
                <a:gd name="connsiteY1" fmla="*/ 53721 h 714375"/>
                <a:gd name="connsiteX2" fmla="*/ 14452 w 66556"/>
                <a:gd name="connsiteY2" fmla="*/ 715137 h 714375"/>
                <a:gd name="connsiteX3" fmla="*/ 68743 w 66556"/>
                <a:gd name="connsiteY3" fmla="*/ 661416 h 714375"/>
                <a:gd name="connsiteX4" fmla="*/ 54386 w 66556"/>
                <a:gd name="connsiteY4" fmla="*/ 0 h 71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56" h="714375">
                  <a:moveTo>
                    <a:pt x="54386" y="0"/>
                  </a:moveTo>
                  <a:lnTo>
                    <a:pt x="0" y="53721"/>
                  </a:lnTo>
                  <a:lnTo>
                    <a:pt x="14452" y="715137"/>
                  </a:lnTo>
                  <a:lnTo>
                    <a:pt x="68743" y="661416"/>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4BA1B4EA-F8ED-0147-92A1-B03AF6C0B87F}"/>
                </a:ext>
              </a:extLst>
            </p:cNvPr>
            <p:cNvSpPr/>
            <p:nvPr/>
          </p:nvSpPr>
          <p:spPr>
            <a:xfrm rot="19800000">
              <a:off x="5433847" y="3195596"/>
              <a:ext cx="350102" cy="42772"/>
            </a:xfrm>
            <a:custGeom>
              <a:avLst/>
              <a:gdLst>
                <a:gd name="connsiteX0" fmla="*/ 54386 w 389828"/>
                <a:gd name="connsiteY0" fmla="*/ 0 h 47625"/>
                <a:gd name="connsiteX1" fmla="*/ 0 w 389828"/>
                <a:gd name="connsiteY1" fmla="*/ 53816 h 47625"/>
                <a:gd name="connsiteX2" fmla="*/ 342764 w 389828"/>
                <a:gd name="connsiteY2" fmla="*/ 54483 h 47625"/>
                <a:gd name="connsiteX3" fmla="*/ 397150 w 389828"/>
                <a:gd name="connsiteY3" fmla="*/ 762 h 47625"/>
                <a:gd name="connsiteX4" fmla="*/ 54386 w 389828"/>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828" h="47625">
                  <a:moveTo>
                    <a:pt x="54386" y="0"/>
                  </a:moveTo>
                  <a:lnTo>
                    <a:pt x="0" y="53816"/>
                  </a:lnTo>
                  <a:lnTo>
                    <a:pt x="342764" y="54483"/>
                  </a:lnTo>
                  <a:lnTo>
                    <a:pt x="397150" y="762"/>
                  </a:lnTo>
                  <a:lnTo>
                    <a:pt x="54386"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5C670FA6-96F4-D14D-9F24-5A7845F85892}"/>
                </a:ext>
              </a:extLst>
            </p:cNvPr>
            <p:cNvSpPr/>
            <p:nvPr/>
          </p:nvSpPr>
          <p:spPr>
            <a:xfrm rot="19800000">
              <a:off x="4922056" y="2633296"/>
              <a:ext cx="128086" cy="68434"/>
            </a:xfrm>
            <a:custGeom>
              <a:avLst/>
              <a:gdLst>
                <a:gd name="connsiteX0" fmla="*/ 54291 w 142620"/>
                <a:gd name="connsiteY0" fmla="*/ 25337 h 76200"/>
                <a:gd name="connsiteX1" fmla="*/ 0 w 142620"/>
                <a:gd name="connsiteY1" fmla="*/ 79153 h 76200"/>
                <a:gd name="connsiteX2" fmla="*/ 91182 w 142620"/>
                <a:gd name="connsiteY2" fmla="*/ 53721 h 76200"/>
                <a:gd name="connsiteX3" fmla="*/ 145568 w 142620"/>
                <a:gd name="connsiteY3" fmla="*/ 0 h 76200"/>
                <a:gd name="connsiteX4" fmla="*/ 54291 w 142620"/>
                <a:gd name="connsiteY4" fmla="*/ 25337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620" h="76200">
                  <a:moveTo>
                    <a:pt x="54291" y="25337"/>
                  </a:moveTo>
                  <a:lnTo>
                    <a:pt x="0" y="79153"/>
                  </a:lnTo>
                  <a:lnTo>
                    <a:pt x="91182" y="53721"/>
                  </a:lnTo>
                  <a:lnTo>
                    <a:pt x="145568" y="0"/>
                  </a:lnTo>
                  <a:lnTo>
                    <a:pt x="54291" y="25337"/>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AA7FD702-ED7B-7344-9A31-8D1FBEF04B71}"/>
                </a:ext>
              </a:extLst>
            </p:cNvPr>
            <p:cNvSpPr/>
            <p:nvPr/>
          </p:nvSpPr>
          <p:spPr>
            <a:xfrm rot="19800000">
              <a:off x="4738973" y="2049861"/>
              <a:ext cx="196398" cy="42772"/>
            </a:xfrm>
            <a:custGeom>
              <a:avLst/>
              <a:gdLst>
                <a:gd name="connsiteX0" fmla="*/ 54386 w 218684"/>
                <a:gd name="connsiteY0" fmla="*/ 0 h 47625"/>
                <a:gd name="connsiteX1" fmla="*/ 0 w 218684"/>
                <a:gd name="connsiteY1" fmla="*/ 53721 h 47625"/>
                <a:gd name="connsiteX2" fmla="*/ 165059 w 218684"/>
                <a:gd name="connsiteY2" fmla="*/ 54102 h 47625"/>
                <a:gd name="connsiteX3" fmla="*/ 219350 w 218684"/>
                <a:gd name="connsiteY3" fmla="*/ 381 h 47625"/>
                <a:gd name="connsiteX4" fmla="*/ 54386 w 218684"/>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84" h="47625">
                  <a:moveTo>
                    <a:pt x="54386" y="0"/>
                  </a:moveTo>
                  <a:lnTo>
                    <a:pt x="0" y="53721"/>
                  </a:lnTo>
                  <a:lnTo>
                    <a:pt x="165059" y="54102"/>
                  </a:lnTo>
                  <a:lnTo>
                    <a:pt x="219350" y="381"/>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EAE1367D-A5A2-3240-AA00-DBBEBF0CCEC5}"/>
                </a:ext>
              </a:extLst>
            </p:cNvPr>
            <p:cNvSpPr/>
            <p:nvPr/>
          </p:nvSpPr>
          <p:spPr>
            <a:xfrm rot="19800000">
              <a:off x="4773021" y="2058942"/>
              <a:ext cx="452570" cy="650127"/>
            </a:xfrm>
            <a:custGeom>
              <a:avLst/>
              <a:gdLst>
                <a:gd name="connsiteX0" fmla="*/ 325460 w 503925"/>
                <a:gd name="connsiteY0" fmla="*/ 381 h 723900"/>
                <a:gd name="connsiteX1" fmla="*/ 493181 w 503925"/>
                <a:gd name="connsiteY1" fmla="*/ 126016 h 723900"/>
                <a:gd name="connsiteX2" fmla="*/ 506397 w 503925"/>
                <a:gd name="connsiteY2" fmla="*/ 732663 h 723900"/>
                <a:gd name="connsiteX3" fmla="*/ 11410 w 503925"/>
                <a:gd name="connsiteY3" fmla="*/ 731711 h 723900"/>
                <a:gd name="connsiteX4" fmla="*/ 10079 w 503925"/>
                <a:gd name="connsiteY4" fmla="*/ 669036 h 723900"/>
                <a:gd name="connsiteX5" fmla="*/ 101260 w 503925"/>
                <a:gd name="connsiteY5" fmla="*/ 643604 h 723900"/>
                <a:gd name="connsiteX6" fmla="*/ 98979 w 503925"/>
                <a:gd name="connsiteY6" fmla="*/ 537401 h 723900"/>
                <a:gd name="connsiteX7" fmla="*/ 5990 w 503925"/>
                <a:gd name="connsiteY7" fmla="*/ 481679 h 723900"/>
                <a:gd name="connsiteX8" fmla="*/ 0 w 503925"/>
                <a:gd name="connsiteY8" fmla="*/ 207074 h 723900"/>
                <a:gd name="connsiteX9" fmla="*/ 160400 w 503925"/>
                <a:gd name="connsiteY9" fmla="*/ 0 h 723900"/>
                <a:gd name="connsiteX10" fmla="*/ 325460 w 503925"/>
                <a:gd name="connsiteY10" fmla="*/ 381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925" h="723900">
                  <a:moveTo>
                    <a:pt x="325460" y="381"/>
                  </a:moveTo>
                  <a:lnTo>
                    <a:pt x="493181" y="126016"/>
                  </a:lnTo>
                  <a:lnTo>
                    <a:pt x="506397" y="732663"/>
                  </a:lnTo>
                  <a:lnTo>
                    <a:pt x="11410" y="731711"/>
                  </a:lnTo>
                  <a:lnTo>
                    <a:pt x="10079" y="669036"/>
                  </a:lnTo>
                  <a:lnTo>
                    <a:pt x="101260" y="643604"/>
                  </a:lnTo>
                  <a:lnTo>
                    <a:pt x="98979" y="537401"/>
                  </a:lnTo>
                  <a:lnTo>
                    <a:pt x="5990" y="481679"/>
                  </a:lnTo>
                  <a:lnTo>
                    <a:pt x="0" y="207074"/>
                  </a:lnTo>
                  <a:lnTo>
                    <a:pt x="160400" y="0"/>
                  </a:lnTo>
                  <a:lnTo>
                    <a:pt x="325460" y="381"/>
                  </a:lnTo>
                  <a:close/>
                </a:path>
              </a:pathLst>
            </a:custGeom>
            <a:solidFill>
              <a:schemeClr val="accent1"/>
            </a:solidFill>
            <a:ln w="9474" cap="flat">
              <a:no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F997D026-D1FD-1A48-80EF-E49A4B0EB2E6}"/>
                </a:ext>
              </a:extLst>
            </p:cNvPr>
            <p:cNvSpPr/>
            <p:nvPr/>
          </p:nvSpPr>
          <p:spPr>
            <a:xfrm rot="19800000">
              <a:off x="4895323" y="1968589"/>
              <a:ext cx="196398" cy="153978"/>
            </a:xfrm>
            <a:custGeom>
              <a:avLst/>
              <a:gdLst>
                <a:gd name="connsiteX0" fmla="*/ 54291 w 218684"/>
                <a:gd name="connsiteY0" fmla="*/ 0 h 171450"/>
                <a:gd name="connsiteX1" fmla="*/ 0 w 218684"/>
                <a:gd name="connsiteY1" fmla="*/ 53721 h 171450"/>
                <a:gd name="connsiteX2" fmla="*/ 167721 w 218684"/>
                <a:gd name="connsiteY2" fmla="*/ 179356 h 171450"/>
                <a:gd name="connsiteX3" fmla="*/ 222012 w 218684"/>
                <a:gd name="connsiteY3" fmla="*/ 125635 h 171450"/>
                <a:gd name="connsiteX4" fmla="*/ 54291 w 218684"/>
                <a:gd name="connsiteY4" fmla="*/ 0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84" h="171450">
                  <a:moveTo>
                    <a:pt x="54291" y="0"/>
                  </a:moveTo>
                  <a:lnTo>
                    <a:pt x="0" y="53721"/>
                  </a:lnTo>
                  <a:lnTo>
                    <a:pt x="167721" y="179356"/>
                  </a:lnTo>
                  <a:lnTo>
                    <a:pt x="222012" y="125635"/>
                  </a:lnTo>
                  <a:lnTo>
                    <a:pt x="54291"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B66C99E5-0690-8D45-819C-779E6A8F670A}"/>
                </a:ext>
              </a:extLst>
            </p:cNvPr>
            <p:cNvSpPr/>
            <p:nvPr/>
          </p:nvSpPr>
          <p:spPr>
            <a:xfrm rot="19800000">
              <a:off x="5200408" y="1995920"/>
              <a:ext cx="59773" cy="590247"/>
            </a:xfrm>
            <a:custGeom>
              <a:avLst/>
              <a:gdLst>
                <a:gd name="connsiteX0" fmla="*/ 54291 w 66556"/>
                <a:gd name="connsiteY0" fmla="*/ 0 h 657225"/>
                <a:gd name="connsiteX1" fmla="*/ 0 w 66556"/>
                <a:gd name="connsiteY1" fmla="*/ 53721 h 657225"/>
                <a:gd name="connsiteX2" fmla="*/ 13216 w 66556"/>
                <a:gd name="connsiteY2" fmla="*/ 660368 h 657225"/>
                <a:gd name="connsiteX3" fmla="*/ 67507 w 66556"/>
                <a:gd name="connsiteY3" fmla="*/ 606647 h 657225"/>
                <a:gd name="connsiteX4" fmla="*/ 54291 w 66556"/>
                <a:gd name="connsiteY4" fmla="*/ 0 h 657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56" h="657225">
                  <a:moveTo>
                    <a:pt x="54291" y="0"/>
                  </a:moveTo>
                  <a:lnTo>
                    <a:pt x="0" y="53721"/>
                  </a:lnTo>
                  <a:lnTo>
                    <a:pt x="13216" y="660368"/>
                  </a:lnTo>
                  <a:lnTo>
                    <a:pt x="67507" y="606647"/>
                  </a:lnTo>
                  <a:lnTo>
                    <a:pt x="54291"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B8BCDACC-CF89-2A45-B0D4-AD174AC5F42C}"/>
                </a:ext>
              </a:extLst>
            </p:cNvPr>
            <p:cNvSpPr/>
            <p:nvPr/>
          </p:nvSpPr>
          <p:spPr>
            <a:xfrm rot="19800000">
              <a:off x="5168589" y="2991761"/>
              <a:ext cx="213477" cy="136869"/>
            </a:xfrm>
            <a:custGeom>
              <a:avLst/>
              <a:gdLst>
                <a:gd name="connsiteX0" fmla="*/ 54291 w 237700"/>
                <a:gd name="connsiteY0" fmla="*/ 106966 h 152400"/>
                <a:gd name="connsiteX1" fmla="*/ 0 w 237700"/>
                <a:gd name="connsiteY1" fmla="*/ 160782 h 152400"/>
                <a:gd name="connsiteX2" fmla="*/ 190541 w 237700"/>
                <a:gd name="connsiteY2" fmla="*/ 53816 h 152400"/>
                <a:gd name="connsiteX3" fmla="*/ 244832 w 237700"/>
                <a:gd name="connsiteY3" fmla="*/ 0 h 152400"/>
                <a:gd name="connsiteX4" fmla="*/ 54291 w 237700"/>
                <a:gd name="connsiteY4" fmla="*/ 106966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00" h="152400">
                  <a:moveTo>
                    <a:pt x="54291" y="106966"/>
                  </a:moveTo>
                  <a:lnTo>
                    <a:pt x="0" y="160782"/>
                  </a:lnTo>
                  <a:lnTo>
                    <a:pt x="190541" y="53816"/>
                  </a:lnTo>
                  <a:lnTo>
                    <a:pt x="244832" y="0"/>
                  </a:lnTo>
                  <a:lnTo>
                    <a:pt x="54291" y="106966"/>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4083BBA9-3D6A-CC4C-8F60-1D28A1F196C6}"/>
                </a:ext>
              </a:extLst>
            </p:cNvPr>
            <p:cNvSpPr/>
            <p:nvPr/>
          </p:nvSpPr>
          <p:spPr>
            <a:xfrm rot="19800000">
              <a:off x="5128372" y="2681144"/>
              <a:ext cx="452570" cy="590247"/>
            </a:xfrm>
            <a:custGeom>
              <a:avLst/>
              <a:gdLst>
                <a:gd name="connsiteX0" fmla="*/ 494988 w 503925"/>
                <a:gd name="connsiteY0" fmla="*/ 952 h 657225"/>
                <a:gd name="connsiteX1" fmla="*/ 509440 w 503925"/>
                <a:gd name="connsiteY1" fmla="*/ 662369 h 657225"/>
                <a:gd name="connsiteX2" fmla="*/ 166676 w 503925"/>
                <a:gd name="connsiteY2" fmla="*/ 661702 h 657225"/>
                <a:gd name="connsiteX3" fmla="*/ 165535 w 503925"/>
                <a:gd name="connsiteY3" fmla="*/ 609124 h 657225"/>
                <a:gd name="connsiteX4" fmla="*/ 11885 w 503925"/>
                <a:gd name="connsiteY4" fmla="*/ 544640 h 657225"/>
                <a:gd name="connsiteX5" fmla="*/ 9888 w 503925"/>
                <a:gd name="connsiteY5" fmla="*/ 449961 h 657225"/>
                <a:gd name="connsiteX6" fmla="*/ 200429 w 503925"/>
                <a:gd name="connsiteY6" fmla="*/ 342995 h 657225"/>
                <a:gd name="connsiteX7" fmla="*/ 196911 w 503925"/>
                <a:gd name="connsiteY7" fmla="*/ 181165 h 657225"/>
                <a:gd name="connsiteX8" fmla="*/ 1711 w 503925"/>
                <a:gd name="connsiteY8" fmla="*/ 76962 h 657225"/>
                <a:gd name="connsiteX9" fmla="*/ 0 w 503925"/>
                <a:gd name="connsiteY9" fmla="*/ 0 h 657225"/>
                <a:gd name="connsiteX10" fmla="*/ 494988 w 503925"/>
                <a:gd name="connsiteY10" fmla="*/ 952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925" h="657225">
                  <a:moveTo>
                    <a:pt x="494988" y="952"/>
                  </a:moveTo>
                  <a:lnTo>
                    <a:pt x="509440" y="662369"/>
                  </a:lnTo>
                  <a:lnTo>
                    <a:pt x="166676" y="661702"/>
                  </a:lnTo>
                  <a:lnTo>
                    <a:pt x="165535" y="609124"/>
                  </a:lnTo>
                  <a:lnTo>
                    <a:pt x="11885" y="544640"/>
                  </a:lnTo>
                  <a:lnTo>
                    <a:pt x="9888" y="449961"/>
                  </a:lnTo>
                  <a:lnTo>
                    <a:pt x="200429" y="342995"/>
                  </a:lnTo>
                  <a:lnTo>
                    <a:pt x="196911" y="181165"/>
                  </a:lnTo>
                  <a:lnTo>
                    <a:pt x="1711" y="76962"/>
                  </a:lnTo>
                  <a:lnTo>
                    <a:pt x="0" y="0"/>
                  </a:lnTo>
                  <a:lnTo>
                    <a:pt x="494988" y="952"/>
                  </a:lnTo>
                  <a:close/>
                </a:path>
              </a:pathLst>
            </a:custGeom>
            <a:solidFill>
              <a:schemeClr val="accent2"/>
            </a:solidFill>
            <a:ln w="9474" cap="flat">
              <a:no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C06FE7D2-76E8-7C48-A723-76FD5378076B}"/>
                </a:ext>
              </a:extLst>
            </p:cNvPr>
            <p:cNvSpPr/>
            <p:nvPr/>
          </p:nvSpPr>
          <p:spPr>
            <a:xfrm rot="19800000">
              <a:off x="5528807" y="2512591"/>
              <a:ext cx="59773" cy="641573"/>
            </a:xfrm>
            <a:custGeom>
              <a:avLst/>
              <a:gdLst>
                <a:gd name="connsiteX0" fmla="*/ 54386 w 66556"/>
                <a:gd name="connsiteY0" fmla="*/ 0 h 714375"/>
                <a:gd name="connsiteX1" fmla="*/ 0 w 66556"/>
                <a:gd name="connsiteY1" fmla="*/ 53721 h 714375"/>
                <a:gd name="connsiteX2" fmla="*/ 14452 w 66556"/>
                <a:gd name="connsiteY2" fmla="*/ 715137 h 714375"/>
                <a:gd name="connsiteX3" fmla="*/ 68743 w 66556"/>
                <a:gd name="connsiteY3" fmla="*/ 661416 h 714375"/>
                <a:gd name="connsiteX4" fmla="*/ 54386 w 66556"/>
                <a:gd name="connsiteY4" fmla="*/ 0 h 71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56" h="714375">
                  <a:moveTo>
                    <a:pt x="54386" y="0"/>
                  </a:moveTo>
                  <a:lnTo>
                    <a:pt x="0" y="53721"/>
                  </a:lnTo>
                  <a:lnTo>
                    <a:pt x="14452" y="715137"/>
                  </a:lnTo>
                  <a:lnTo>
                    <a:pt x="68743" y="661416"/>
                  </a:lnTo>
                  <a:lnTo>
                    <a:pt x="54386" y="0"/>
                  </a:lnTo>
                  <a:close/>
                </a:path>
              </a:pathLst>
            </a:custGeom>
            <a:solidFill>
              <a:schemeClr val="accent4">
                <a:lumMod val="75000"/>
              </a:schemeClr>
            </a:solidFill>
            <a:ln w="9474" cap="flat">
              <a:no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66C1AE9B-315D-644F-AEA0-4121A335EA11}"/>
                </a:ext>
              </a:extLst>
            </p:cNvPr>
            <p:cNvSpPr/>
            <p:nvPr/>
          </p:nvSpPr>
          <p:spPr>
            <a:xfrm rot="19800000">
              <a:off x="4965049" y="2667422"/>
              <a:ext cx="486726" cy="42772"/>
            </a:xfrm>
            <a:custGeom>
              <a:avLst/>
              <a:gdLst>
                <a:gd name="connsiteX0" fmla="*/ 54386 w 541957"/>
                <a:gd name="connsiteY0" fmla="*/ 0 h 47625"/>
                <a:gd name="connsiteX1" fmla="*/ 0 w 541957"/>
                <a:gd name="connsiteY1" fmla="*/ 53816 h 47625"/>
                <a:gd name="connsiteX2" fmla="*/ 494988 w 541957"/>
                <a:gd name="connsiteY2" fmla="*/ 54769 h 47625"/>
                <a:gd name="connsiteX3" fmla="*/ 549374 w 541957"/>
                <a:gd name="connsiteY3" fmla="*/ 1048 h 47625"/>
                <a:gd name="connsiteX4" fmla="*/ 54386 w 541957"/>
                <a:gd name="connsiteY4" fmla="*/ 0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57" h="47625">
                  <a:moveTo>
                    <a:pt x="54386" y="0"/>
                  </a:moveTo>
                  <a:lnTo>
                    <a:pt x="0" y="53816"/>
                  </a:lnTo>
                  <a:lnTo>
                    <a:pt x="494988" y="54769"/>
                  </a:lnTo>
                  <a:lnTo>
                    <a:pt x="549374" y="1048"/>
                  </a:lnTo>
                  <a:lnTo>
                    <a:pt x="54386" y="0"/>
                  </a:lnTo>
                  <a:close/>
                </a:path>
              </a:pathLst>
            </a:custGeom>
            <a:solidFill>
              <a:schemeClr val="accent4"/>
            </a:solidFill>
            <a:ln w="9474"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F75DFE47-D3C3-5C47-94DB-BF134AB98D26}"/>
                </a:ext>
              </a:extLst>
            </p:cNvPr>
            <p:cNvSpPr/>
            <p:nvPr/>
          </p:nvSpPr>
          <p:spPr>
            <a:xfrm rot="19800000">
              <a:off x="6600704" y="5133512"/>
              <a:ext cx="335959" cy="336706"/>
            </a:xfrm>
            <a:custGeom>
              <a:avLst/>
              <a:gdLst>
                <a:gd name="connsiteX0" fmla="*/ 0 w 1692427"/>
                <a:gd name="connsiteY0" fmla="*/ 0 h 733425"/>
                <a:gd name="connsiteX1" fmla="*/ 1701936 w 1692427"/>
                <a:gd name="connsiteY1" fmla="*/ 3429 h 733425"/>
                <a:gd name="connsiteX2" fmla="*/ 867322 w 1692427"/>
                <a:gd name="connsiteY2" fmla="*/ 733711 h 733425"/>
                <a:gd name="connsiteX3" fmla="*/ 0 w 1692427"/>
                <a:gd name="connsiteY3" fmla="*/ 0 h 733425"/>
                <a:gd name="connsiteX4" fmla="*/ 864374 w 1692427"/>
                <a:gd name="connsiteY4" fmla="*/ 619125 h 733425"/>
                <a:gd name="connsiteX5" fmla="*/ 1047280 w 1692427"/>
                <a:gd name="connsiteY5" fmla="*/ 438319 h 733425"/>
                <a:gd name="connsiteX6" fmla="*/ 1047214 w 1692427"/>
                <a:gd name="connsiteY6" fmla="*/ 432054 h 733425"/>
                <a:gd name="connsiteX7" fmla="*/ 856197 w 1692427"/>
                <a:gd name="connsiteY7" fmla="*/ 244221 h 733425"/>
                <a:gd name="connsiteX8" fmla="*/ 673205 w 1692427"/>
                <a:gd name="connsiteY8" fmla="*/ 425130 h 733425"/>
                <a:gd name="connsiteX9" fmla="*/ 673263 w 1692427"/>
                <a:gd name="connsiteY9" fmla="*/ 431102 h 733425"/>
                <a:gd name="connsiteX10" fmla="*/ 864374 w 1692427"/>
                <a:gd name="connsiteY10" fmla="*/ 618935 h 733425"/>
                <a:gd name="connsiteX0" fmla="*/ 194121 w 1028735"/>
                <a:gd name="connsiteY0" fmla="*/ 730282 h 730282"/>
                <a:gd name="connsiteX1" fmla="*/ 1028735 w 1028735"/>
                <a:gd name="connsiteY1" fmla="*/ 0 h 730282"/>
                <a:gd name="connsiteX2" fmla="*/ 194121 w 1028735"/>
                <a:gd name="connsiteY2" fmla="*/ 730282 h 730282"/>
                <a:gd name="connsiteX3" fmla="*/ 191173 w 1028735"/>
                <a:gd name="connsiteY3" fmla="*/ 615696 h 730282"/>
                <a:gd name="connsiteX4" fmla="*/ 374079 w 1028735"/>
                <a:gd name="connsiteY4" fmla="*/ 434890 h 730282"/>
                <a:gd name="connsiteX5" fmla="*/ 374013 w 1028735"/>
                <a:gd name="connsiteY5" fmla="*/ 428625 h 730282"/>
                <a:gd name="connsiteX6" fmla="*/ 182996 w 1028735"/>
                <a:gd name="connsiteY6" fmla="*/ 240792 h 730282"/>
                <a:gd name="connsiteX7" fmla="*/ 4 w 1028735"/>
                <a:gd name="connsiteY7" fmla="*/ 421701 h 730282"/>
                <a:gd name="connsiteX8" fmla="*/ 62 w 1028735"/>
                <a:gd name="connsiteY8" fmla="*/ 427673 h 730282"/>
                <a:gd name="connsiteX9" fmla="*/ 191173 w 1028735"/>
                <a:gd name="connsiteY9" fmla="*/ 615506 h 730282"/>
                <a:gd name="connsiteX0" fmla="*/ 191173 w 374082"/>
                <a:gd name="connsiteY0" fmla="*/ 374909 h 374913"/>
                <a:gd name="connsiteX1" fmla="*/ 374079 w 374082"/>
                <a:gd name="connsiteY1" fmla="*/ 194103 h 374913"/>
                <a:gd name="connsiteX2" fmla="*/ 374013 w 374082"/>
                <a:gd name="connsiteY2" fmla="*/ 187838 h 374913"/>
                <a:gd name="connsiteX3" fmla="*/ 182996 w 374082"/>
                <a:gd name="connsiteY3" fmla="*/ 5 h 374913"/>
                <a:gd name="connsiteX4" fmla="*/ 4 w 374082"/>
                <a:gd name="connsiteY4" fmla="*/ 180914 h 374913"/>
                <a:gd name="connsiteX5" fmla="*/ 62 w 374082"/>
                <a:gd name="connsiteY5" fmla="*/ 186886 h 374913"/>
                <a:gd name="connsiteX6" fmla="*/ 191173 w 374082"/>
                <a:gd name="connsiteY6" fmla="*/ 374719 h 374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082" h="374913">
                  <a:moveTo>
                    <a:pt x="191173" y="374909"/>
                  </a:moveTo>
                  <a:cubicBezTo>
                    <a:pt x="291520" y="375579"/>
                    <a:pt x="373410" y="294630"/>
                    <a:pt x="374079" y="194103"/>
                  </a:cubicBezTo>
                  <a:cubicBezTo>
                    <a:pt x="374092" y="192015"/>
                    <a:pt x="374070" y="189926"/>
                    <a:pt x="374013" y="187838"/>
                  </a:cubicBezTo>
                  <a:cubicBezTo>
                    <a:pt x="371397" y="83836"/>
                    <a:pt x="286844" y="692"/>
                    <a:pt x="182996" y="5"/>
                  </a:cubicBezTo>
                  <a:cubicBezTo>
                    <a:pt x="82597" y="-661"/>
                    <a:pt x="668" y="80335"/>
                    <a:pt x="4" y="180914"/>
                  </a:cubicBezTo>
                  <a:cubicBezTo>
                    <a:pt x="-9" y="182905"/>
                    <a:pt x="10" y="184896"/>
                    <a:pt x="62" y="186886"/>
                  </a:cubicBezTo>
                  <a:cubicBezTo>
                    <a:pt x="2827" y="290861"/>
                    <a:pt x="87350" y="373934"/>
                    <a:pt x="191173" y="374719"/>
                  </a:cubicBezTo>
                </a:path>
              </a:pathLst>
            </a:custGeom>
            <a:noFill/>
            <a:ln w="28575" cap="flat">
              <a:solidFill>
                <a:srgbClr val="FFFFFF"/>
              </a:solidFill>
              <a:prstDash val="solid"/>
              <a:miter/>
            </a:ln>
          </p:spPr>
          <p:txBody>
            <a:bodyPr rtlCol="0" anchor="ctr"/>
            <a:lstStyle/>
            <a:p>
              <a:endParaRPr lang="en-US" dirty="0">
                <a:latin typeface="Roboto" panose="02000000000000000000" pitchFamily="2" charset="0"/>
              </a:endParaRPr>
            </a:p>
          </p:txBody>
        </p:sp>
        <p:grpSp>
          <p:nvGrpSpPr>
            <p:cNvPr id="50" name="Group 49">
              <a:extLst>
                <a:ext uri="{FF2B5EF4-FFF2-40B4-BE49-F238E27FC236}">
                  <a16:creationId xmlns:a16="http://schemas.microsoft.com/office/drawing/2014/main" id="{ABAD2EAB-2301-2844-B0B2-E1CF8B1552FE}"/>
                </a:ext>
              </a:extLst>
            </p:cNvPr>
            <p:cNvGrpSpPr/>
            <p:nvPr/>
          </p:nvGrpSpPr>
          <p:grpSpPr>
            <a:xfrm rot="19800000">
              <a:off x="4938271" y="1851703"/>
              <a:ext cx="1545570" cy="3282202"/>
              <a:chOff x="1979599" y="1854041"/>
              <a:chExt cx="1720952" cy="3654647"/>
            </a:xfrm>
            <a:solidFill>
              <a:schemeClr val="bg1"/>
            </a:solidFill>
          </p:grpSpPr>
          <p:sp>
            <p:nvSpPr>
              <p:cNvPr id="35" name="Freeform 34">
                <a:extLst>
                  <a:ext uri="{FF2B5EF4-FFF2-40B4-BE49-F238E27FC236}">
                    <a16:creationId xmlns:a16="http://schemas.microsoft.com/office/drawing/2014/main" id="{E2B84524-5B6C-E147-B20E-ACA51CC56F39}"/>
                  </a:ext>
                </a:extLst>
              </p:cNvPr>
              <p:cNvSpPr/>
              <p:nvPr/>
            </p:nvSpPr>
            <p:spPr>
              <a:xfrm>
                <a:off x="2286136" y="4591047"/>
                <a:ext cx="1074406" cy="190500"/>
              </a:xfrm>
              <a:custGeom>
                <a:avLst/>
                <a:gdLst>
                  <a:gd name="connsiteX0" fmla="*/ 535682 w 1074406"/>
                  <a:gd name="connsiteY0" fmla="*/ 3 h 190500"/>
                  <a:gd name="connsiteX1" fmla="*/ 533971 w 1074406"/>
                  <a:gd name="connsiteY1" fmla="*/ 3 h 190500"/>
                  <a:gd name="connsiteX2" fmla="*/ 0 w 1074406"/>
                  <a:gd name="connsiteY2" fmla="*/ 190503 h 190500"/>
                  <a:gd name="connsiteX3" fmla="*/ 1079541 w 1074406"/>
                  <a:gd name="connsiteY3" fmla="*/ 192694 h 190500"/>
                  <a:gd name="connsiteX4" fmla="*/ 535682 w 1074406"/>
                  <a:gd name="connsiteY4" fmla="*/ 3 h 190500"/>
                  <a:gd name="connsiteX5" fmla="*/ 533971 w 1074406"/>
                  <a:gd name="connsiteY5" fmla="*/ 21339 h 190500"/>
                  <a:gd name="connsiteX6" fmla="*/ 535682 w 1074406"/>
                  <a:gd name="connsiteY6" fmla="*/ 21339 h 190500"/>
                  <a:gd name="connsiteX7" fmla="*/ 1014981 w 1074406"/>
                  <a:gd name="connsiteY7" fmla="*/ 170501 h 190500"/>
                  <a:gd name="connsiteX8" fmla="*/ 63038 w 1074406"/>
                  <a:gd name="connsiteY8" fmla="*/ 168596 h 190500"/>
                  <a:gd name="connsiteX9" fmla="*/ 533875 w 1074406"/>
                  <a:gd name="connsiteY9" fmla="*/ 2162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4406" h="190500">
                    <a:moveTo>
                      <a:pt x="535682" y="3"/>
                    </a:moveTo>
                    <a:lnTo>
                      <a:pt x="533971" y="3"/>
                    </a:lnTo>
                    <a:cubicBezTo>
                      <a:pt x="339297" y="-547"/>
                      <a:pt x="150504" y="66807"/>
                      <a:pt x="0" y="190503"/>
                    </a:cubicBezTo>
                    <a:lnTo>
                      <a:pt x="1079541" y="192694"/>
                    </a:lnTo>
                    <a:cubicBezTo>
                      <a:pt x="925171" y="68792"/>
                      <a:pt x="733486" y="877"/>
                      <a:pt x="535682" y="3"/>
                    </a:cubicBezTo>
                    <a:close/>
                    <a:moveTo>
                      <a:pt x="533971" y="21339"/>
                    </a:moveTo>
                    <a:lnTo>
                      <a:pt x="535682" y="21339"/>
                    </a:lnTo>
                    <a:cubicBezTo>
                      <a:pt x="706835" y="21324"/>
                      <a:pt x="873964" y="73336"/>
                      <a:pt x="1014981" y="170501"/>
                    </a:cubicBezTo>
                    <a:lnTo>
                      <a:pt x="63038" y="168596"/>
                    </a:lnTo>
                    <a:cubicBezTo>
                      <a:pt x="200976" y="71884"/>
                      <a:pt x="365514" y="20524"/>
                      <a:pt x="533875" y="21625"/>
                    </a:cubicBez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811E8C82-A820-7C4D-9024-EBD3BA6946E7}"/>
                  </a:ext>
                </a:extLst>
              </p:cNvPr>
              <p:cNvSpPr/>
              <p:nvPr/>
            </p:nvSpPr>
            <p:spPr>
              <a:xfrm>
                <a:off x="2396524" y="4120134"/>
                <a:ext cx="912770" cy="504825"/>
              </a:xfrm>
              <a:custGeom>
                <a:avLst/>
                <a:gdLst>
                  <a:gd name="connsiteX0" fmla="*/ 184551 w 912770"/>
                  <a:gd name="connsiteY0" fmla="*/ 398145 h 504825"/>
                  <a:gd name="connsiteX1" fmla="*/ 199668 w 912770"/>
                  <a:gd name="connsiteY1" fmla="*/ 394240 h 504825"/>
                  <a:gd name="connsiteX2" fmla="*/ 213075 w 912770"/>
                  <a:gd name="connsiteY2" fmla="*/ 391001 h 504825"/>
                  <a:gd name="connsiteX3" fmla="*/ 224865 w 912770"/>
                  <a:gd name="connsiteY3" fmla="*/ 388239 h 504825"/>
                  <a:gd name="connsiteX4" fmla="*/ 248825 w 912770"/>
                  <a:gd name="connsiteY4" fmla="*/ 383286 h 504825"/>
                  <a:gd name="connsiteX5" fmla="*/ 259664 w 912770"/>
                  <a:gd name="connsiteY5" fmla="*/ 381190 h 504825"/>
                  <a:gd name="connsiteX6" fmla="*/ 275067 w 912770"/>
                  <a:gd name="connsiteY6" fmla="*/ 378619 h 504825"/>
                  <a:gd name="connsiteX7" fmla="*/ 285336 w 912770"/>
                  <a:gd name="connsiteY7" fmla="*/ 377095 h 504825"/>
                  <a:gd name="connsiteX8" fmla="*/ 312053 w 912770"/>
                  <a:gd name="connsiteY8" fmla="*/ 373475 h 504825"/>
                  <a:gd name="connsiteX9" fmla="*/ 323273 w 912770"/>
                  <a:gd name="connsiteY9" fmla="*/ 372046 h 504825"/>
                  <a:gd name="connsiteX10" fmla="*/ 332781 w 912770"/>
                  <a:gd name="connsiteY10" fmla="*/ 371094 h 504825"/>
                  <a:gd name="connsiteX11" fmla="*/ 356171 w 912770"/>
                  <a:gd name="connsiteY11" fmla="*/ 369094 h 504825"/>
                  <a:gd name="connsiteX12" fmla="*/ 364252 w 912770"/>
                  <a:gd name="connsiteY12" fmla="*/ 368618 h 504825"/>
                  <a:gd name="connsiteX13" fmla="*/ 385550 w 912770"/>
                  <a:gd name="connsiteY13" fmla="*/ 367570 h 504825"/>
                  <a:gd name="connsiteX14" fmla="*/ 394012 w 912770"/>
                  <a:gd name="connsiteY14" fmla="*/ 367570 h 504825"/>
                  <a:gd name="connsiteX15" fmla="*/ 421300 w 912770"/>
                  <a:gd name="connsiteY15" fmla="*/ 367094 h 504825"/>
                  <a:gd name="connsiteX16" fmla="*/ 422917 w 912770"/>
                  <a:gd name="connsiteY16" fmla="*/ 367094 h 504825"/>
                  <a:gd name="connsiteX17" fmla="*/ 452962 w 912770"/>
                  <a:gd name="connsiteY17" fmla="*/ 367665 h 504825"/>
                  <a:gd name="connsiteX18" fmla="*/ 459808 w 912770"/>
                  <a:gd name="connsiteY18" fmla="*/ 367665 h 504825"/>
                  <a:gd name="connsiteX19" fmla="*/ 466083 w 912770"/>
                  <a:gd name="connsiteY19" fmla="*/ 367665 h 504825"/>
                  <a:gd name="connsiteX20" fmla="*/ 489188 w 912770"/>
                  <a:gd name="connsiteY20" fmla="*/ 368998 h 504825"/>
                  <a:gd name="connsiteX21" fmla="*/ 500407 w 912770"/>
                  <a:gd name="connsiteY21" fmla="*/ 369951 h 504825"/>
                  <a:gd name="connsiteX22" fmla="*/ 522371 w 912770"/>
                  <a:gd name="connsiteY22" fmla="*/ 372142 h 504825"/>
                  <a:gd name="connsiteX23" fmla="*/ 533400 w 912770"/>
                  <a:gd name="connsiteY23" fmla="*/ 373475 h 504825"/>
                  <a:gd name="connsiteX24" fmla="*/ 554318 w 912770"/>
                  <a:gd name="connsiteY24" fmla="*/ 376238 h 504825"/>
                  <a:gd name="connsiteX25" fmla="*/ 565822 w 912770"/>
                  <a:gd name="connsiteY25" fmla="*/ 377952 h 504825"/>
                  <a:gd name="connsiteX26" fmla="*/ 585979 w 912770"/>
                  <a:gd name="connsiteY26" fmla="*/ 381381 h 504825"/>
                  <a:gd name="connsiteX27" fmla="*/ 597960 w 912770"/>
                  <a:gd name="connsiteY27" fmla="*/ 383762 h 504825"/>
                  <a:gd name="connsiteX28" fmla="*/ 617546 w 912770"/>
                  <a:gd name="connsiteY28" fmla="*/ 387763 h 504825"/>
                  <a:gd name="connsiteX29" fmla="*/ 629811 w 912770"/>
                  <a:gd name="connsiteY29" fmla="*/ 390525 h 504825"/>
                  <a:gd name="connsiteX30" fmla="*/ 648827 w 912770"/>
                  <a:gd name="connsiteY30" fmla="*/ 395097 h 504825"/>
                  <a:gd name="connsiteX31" fmla="*/ 661663 w 912770"/>
                  <a:gd name="connsiteY31" fmla="*/ 398431 h 504825"/>
                  <a:gd name="connsiteX32" fmla="*/ 682961 w 912770"/>
                  <a:gd name="connsiteY32" fmla="*/ 404527 h 504825"/>
                  <a:gd name="connsiteX33" fmla="*/ 688571 w 912770"/>
                  <a:gd name="connsiteY33" fmla="*/ 406146 h 504825"/>
                  <a:gd name="connsiteX34" fmla="*/ 745619 w 912770"/>
                  <a:gd name="connsiteY34" fmla="*/ 425196 h 504825"/>
                  <a:gd name="connsiteX35" fmla="*/ 750373 w 912770"/>
                  <a:gd name="connsiteY35" fmla="*/ 427006 h 504825"/>
                  <a:gd name="connsiteX36" fmla="*/ 806280 w 912770"/>
                  <a:gd name="connsiteY36" fmla="*/ 450532 h 504825"/>
                  <a:gd name="connsiteX37" fmla="*/ 809893 w 912770"/>
                  <a:gd name="connsiteY37" fmla="*/ 452152 h 504825"/>
                  <a:gd name="connsiteX38" fmla="*/ 837181 w 912770"/>
                  <a:gd name="connsiteY38" fmla="*/ 465392 h 504825"/>
                  <a:gd name="connsiteX39" fmla="*/ 866846 w 912770"/>
                  <a:gd name="connsiteY39" fmla="*/ 481013 h 504825"/>
                  <a:gd name="connsiteX40" fmla="*/ 894325 w 912770"/>
                  <a:gd name="connsiteY40" fmla="*/ 496729 h 504825"/>
                  <a:gd name="connsiteX41" fmla="*/ 921042 w 912770"/>
                  <a:gd name="connsiteY41" fmla="*/ 513207 h 504825"/>
                  <a:gd name="connsiteX42" fmla="*/ 915527 w 912770"/>
                  <a:gd name="connsiteY42" fmla="*/ 263747 h 504825"/>
                  <a:gd name="connsiteX43" fmla="*/ 797533 w 912770"/>
                  <a:gd name="connsiteY43" fmla="*/ 263747 h 504825"/>
                  <a:gd name="connsiteX44" fmla="*/ 795346 w 912770"/>
                  <a:gd name="connsiteY44" fmla="*/ 161354 h 504825"/>
                  <a:gd name="connsiteX45" fmla="*/ 665847 w 912770"/>
                  <a:gd name="connsiteY45" fmla="*/ 161354 h 504825"/>
                  <a:gd name="connsiteX46" fmla="*/ 662329 w 912770"/>
                  <a:gd name="connsiteY46" fmla="*/ 953 h 504825"/>
                  <a:gd name="connsiteX47" fmla="*/ 167341 w 912770"/>
                  <a:gd name="connsiteY47" fmla="*/ 0 h 504825"/>
                  <a:gd name="connsiteX48" fmla="*/ 173141 w 912770"/>
                  <a:gd name="connsiteY48" fmla="*/ 262795 h 504825"/>
                  <a:gd name="connsiteX49" fmla="*/ 0 w 912770"/>
                  <a:gd name="connsiteY49" fmla="*/ 262795 h 504825"/>
                  <a:gd name="connsiteX50" fmla="*/ 4469 w 912770"/>
                  <a:gd name="connsiteY50" fmla="*/ 468916 h 504825"/>
                  <a:gd name="connsiteX51" fmla="*/ 184551 w 912770"/>
                  <a:gd name="connsiteY51" fmla="*/ 398145 h 504825"/>
                  <a:gd name="connsiteX52" fmla="*/ 173141 w 912770"/>
                  <a:gd name="connsiteY52" fmla="*/ 283845 h 504825"/>
                  <a:gd name="connsiteX53" fmla="*/ 194914 w 912770"/>
                  <a:gd name="connsiteY53" fmla="*/ 283845 h 504825"/>
                  <a:gd name="connsiteX54" fmla="*/ 194914 w 912770"/>
                  <a:gd name="connsiteY54" fmla="*/ 262033 h 504825"/>
                  <a:gd name="connsiteX55" fmla="*/ 189685 w 912770"/>
                  <a:gd name="connsiteY55" fmla="*/ 20955 h 504825"/>
                  <a:gd name="connsiteX56" fmla="*/ 642172 w 912770"/>
                  <a:gd name="connsiteY56" fmla="*/ 21908 h 504825"/>
                  <a:gd name="connsiteX57" fmla="*/ 645214 w 912770"/>
                  <a:gd name="connsiteY57" fmla="*/ 161544 h 504825"/>
                  <a:gd name="connsiteX58" fmla="*/ 645214 w 912770"/>
                  <a:gd name="connsiteY58" fmla="*/ 182309 h 504825"/>
                  <a:gd name="connsiteX59" fmla="*/ 665942 w 912770"/>
                  <a:gd name="connsiteY59" fmla="*/ 182309 h 504825"/>
                  <a:gd name="connsiteX60" fmla="*/ 774714 w 912770"/>
                  <a:gd name="connsiteY60" fmla="*/ 182309 h 504825"/>
                  <a:gd name="connsiteX61" fmla="*/ 776425 w 912770"/>
                  <a:gd name="connsiteY61" fmla="*/ 263938 h 504825"/>
                  <a:gd name="connsiteX62" fmla="*/ 776425 w 912770"/>
                  <a:gd name="connsiteY62" fmla="*/ 284702 h 504825"/>
                  <a:gd name="connsiteX63" fmla="*/ 797153 w 912770"/>
                  <a:gd name="connsiteY63" fmla="*/ 284702 h 504825"/>
                  <a:gd name="connsiteX64" fmla="*/ 894420 w 912770"/>
                  <a:gd name="connsiteY64" fmla="*/ 284702 h 504825"/>
                  <a:gd name="connsiteX65" fmla="*/ 898603 w 912770"/>
                  <a:gd name="connsiteY65" fmla="*/ 474536 h 504825"/>
                  <a:gd name="connsiteX66" fmla="*/ 876640 w 912770"/>
                  <a:gd name="connsiteY66" fmla="*/ 462153 h 504825"/>
                  <a:gd name="connsiteX67" fmla="*/ 846404 w 912770"/>
                  <a:gd name="connsiteY67" fmla="*/ 446151 h 504825"/>
                  <a:gd name="connsiteX68" fmla="*/ 817880 w 912770"/>
                  <a:gd name="connsiteY68" fmla="*/ 432435 h 504825"/>
                  <a:gd name="connsiteX69" fmla="*/ 814552 w 912770"/>
                  <a:gd name="connsiteY69" fmla="*/ 430911 h 504825"/>
                  <a:gd name="connsiteX70" fmla="*/ 757504 w 912770"/>
                  <a:gd name="connsiteY70" fmla="*/ 407003 h 504825"/>
                  <a:gd name="connsiteX71" fmla="*/ 754557 w 912770"/>
                  <a:gd name="connsiteY71" fmla="*/ 405860 h 504825"/>
                  <a:gd name="connsiteX72" fmla="*/ 752845 w 912770"/>
                  <a:gd name="connsiteY72" fmla="*/ 405194 h 504825"/>
                  <a:gd name="connsiteX73" fmla="*/ 752845 w 912770"/>
                  <a:gd name="connsiteY73" fmla="*/ 405194 h 504825"/>
                  <a:gd name="connsiteX74" fmla="*/ 694656 w 912770"/>
                  <a:gd name="connsiteY74" fmla="*/ 385477 h 504825"/>
                  <a:gd name="connsiteX75" fmla="*/ 688571 w 912770"/>
                  <a:gd name="connsiteY75" fmla="*/ 383667 h 504825"/>
                  <a:gd name="connsiteX76" fmla="*/ 666988 w 912770"/>
                  <a:gd name="connsiteY76" fmla="*/ 377571 h 504825"/>
                  <a:gd name="connsiteX77" fmla="*/ 653867 w 912770"/>
                  <a:gd name="connsiteY77" fmla="*/ 374142 h 504825"/>
                  <a:gd name="connsiteX78" fmla="*/ 634851 w 912770"/>
                  <a:gd name="connsiteY78" fmla="*/ 369475 h 504825"/>
                  <a:gd name="connsiteX79" fmla="*/ 632854 w 912770"/>
                  <a:gd name="connsiteY79" fmla="*/ 368998 h 504825"/>
                  <a:gd name="connsiteX80" fmla="*/ 622395 w 912770"/>
                  <a:gd name="connsiteY80" fmla="*/ 366617 h 504825"/>
                  <a:gd name="connsiteX81" fmla="*/ 602428 w 912770"/>
                  <a:gd name="connsiteY81" fmla="*/ 362521 h 504825"/>
                  <a:gd name="connsiteX82" fmla="*/ 589878 w 912770"/>
                  <a:gd name="connsiteY82" fmla="*/ 360045 h 504825"/>
                  <a:gd name="connsiteX83" fmla="*/ 569150 w 912770"/>
                  <a:gd name="connsiteY83" fmla="*/ 356616 h 504825"/>
                  <a:gd name="connsiteX84" fmla="*/ 563540 w 912770"/>
                  <a:gd name="connsiteY84" fmla="*/ 355663 h 504825"/>
                  <a:gd name="connsiteX85" fmla="*/ 557645 w 912770"/>
                  <a:gd name="connsiteY85" fmla="*/ 354806 h 504825"/>
                  <a:gd name="connsiteX86" fmla="*/ 536157 w 912770"/>
                  <a:gd name="connsiteY86" fmla="*/ 351949 h 504825"/>
                  <a:gd name="connsiteX87" fmla="*/ 532734 w 912770"/>
                  <a:gd name="connsiteY87" fmla="*/ 351949 h 504825"/>
                  <a:gd name="connsiteX88" fmla="*/ 524843 w 912770"/>
                  <a:gd name="connsiteY88" fmla="*/ 350996 h 504825"/>
                  <a:gd name="connsiteX89" fmla="*/ 507253 w 912770"/>
                  <a:gd name="connsiteY89" fmla="*/ 349282 h 504825"/>
                  <a:gd name="connsiteX90" fmla="*/ 502404 w 912770"/>
                  <a:gd name="connsiteY90" fmla="*/ 349282 h 504825"/>
                  <a:gd name="connsiteX91" fmla="*/ 498981 w 912770"/>
                  <a:gd name="connsiteY91" fmla="*/ 349282 h 504825"/>
                  <a:gd name="connsiteX92" fmla="*/ 490899 w 912770"/>
                  <a:gd name="connsiteY92" fmla="*/ 348520 h 504825"/>
                  <a:gd name="connsiteX93" fmla="*/ 472834 w 912770"/>
                  <a:gd name="connsiteY93" fmla="*/ 347091 h 504825"/>
                  <a:gd name="connsiteX94" fmla="*/ 467890 w 912770"/>
                  <a:gd name="connsiteY94" fmla="*/ 347091 h 504825"/>
                  <a:gd name="connsiteX95" fmla="*/ 467890 w 912770"/>
                  <a:gd name="connsiteY95" fmla="*/ 347091 h 504825"/>
                  <a:gd name="connsiteX96" fmla="*/ 462280 w 912770"/>
                  <a:gd name="connsiteY96" fmla="*/ 347091 h 504825"/>
                  <a:gd name="connsiteX97" fmla="*/ 458477 w 912770"/>
                  <a:gd name="connsiteY97" fmla="*/ 347091 h 504825"/>
                  <a:gd name="connsiteX98" fmla="*/ 454864 w 912770"/>
                  <a:gd name="connsiteY98" fmla="*/ 347091 h 504825"/>
                  <a:gd name="connsiteX99" fmla="*/ 424058 w 912770"/>
                  <a:gd name="connsiteY99" fmla="*/ 346520 h 504825"/>
                  <a:gd name="connsiteX100" fmla="*/ 422441 w 912770"/>
                  <a:gd name="connsiteY100" fmla="*/ 346520 h 504825"/>
                  <a:gd name="connsiteX101" fmla="*/ 393917 w 912770"/>
                  <a:gd name="connsiteY101" fmla="*/ 346996 h 504825"/>
                  <a:gd name="connsiteX102" fmla="*/ 389924 w 912770"/>
                  <a:gd name="connsiteY102" fmla="*/ 346996 h 504825"/>
                  <a:gd name="connsiteX103" fmla="*/ 385455 w 912770"/>
                  <a:gd name="connsiteY103" fmla="*/ 346996 h 504825"/>
                  <a:gd name="connsiteX104" fmla="*/ 364157 w 912770"/>
                  <a:gd name="connsiteY104" fmla="*/ 348044 h 504825"/>
                  <a:gd name="connsiteX105" fmla="*/ 356171 w 912770"/>
                  <a:gd name="connsiteY105" fmla="*/ 348520 h 504825"/>
                  <a:gd name="connsiteX106" fmla="*/ 354934 w 912770"/>
                  <a:gd name="connsiteY106" fmla="*/ 348520 h 504825"/>
                  <a:gd name="connsiteX107" fmla="*/ 331069 w 912770"/>
                  <a:gd name="connsiteY107" fmla="*/ 350520 h 504825"/>
                  <a:gd name="connsiteX108" fmla="*/ 320801 w 912770"/>
                  <a:gd name="connsiteY108" fmla="*/ 351568 h 504825"/>
                  <a:gd name="connsiteX109" fmla="*/ 309581 w 912770"/>
                  <a:gd name="connsiteY109" fmla="*/ 352901 h 504825"/>
                  <a:gd name="connsiteX110" fmla="*/ 282293 w 912770"/>
                  <a:gd name="connsiteY110" fmla="*/ 356616 h 504825"/>
                  <a:gd name="connsiteX111" fmla="*/ 271454 w 912770"/>
                  <a:gd name="connsiteY111" fmla="*/ 358235 h 504825"/>
                  <a:gd name="connsiteX112" fmla="*/ 266795 w 912770"/>
                  <a:gd name="connsiteY112" fmla="*/ 358997 h 504825"/>
                  <a:gd name="connsiteX113" fmla="*/ 255766 w 912770"/>
                  <a:gd name="connsiteY113" fmla="*/ 360902 h 504825"/>
                  <a:gd name="connsiteX114" fmla="*/ 248540 w 912770"/>
                  <a:gd name="connsiteY114" fmla="*/ 362236 h 504825"/>
                  <a:gd name="connsiteX115" fmla="*/ 244736 w 912770"/>
                  <a:gd name="connsiteY115" fmla="*/ 362998 h 504825"/>
                  <a:gd name="connsiteX116" fmla="*/ 220301 w 912770"/>
                  <a:gd name="connsiteY116" fmla="*/ 368141 h 504825"/>
                  <a:gd name="connsiteX117" fmla="*/ 208511 w 912770"/>
                  <a:gd name="connsiteY117" fmla="*/ 370808 h 504825"/>
                  <a:gd name="connsiteX118" fmla="*/ 194629 w 912770"/>
                  <a:gd name="connsiteY118" fmla="*/ 374142 h 504825"/>
                  <a:gd name="connsiteX119" fmla="*/ 179036 w 912770"/>
                  <a:gd name="connsiteY119" fmla="*/ 378238 h 504825"/>
                  <a:gd name="connsiteX120" fmla="*/ 25101 w 912770"/>
                  <a:gd name="connsiteY120" fmla="*/ 435388 h 504825"/>
                  <a:gd name="connsiteX121" fmla="*/ 21773 w 912770"/>
                  <a:gd name="connsiteY121" fmla="*/ 284512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12770" h="504825">
                    <a:moveTo>
                      <a:pt x="184551" y="398145"/>
                    </a:moveTo>
                    <a:lnTo>
                      <a:pt x="199668" y="394240"/>
                    </a:lnTo>
                    <a:cubicBezTo>
                      <a:pt x="204137" y="393097"/>
                      <a:pt x="208511" y="391954"/>
                      <a:pt x="213075" y="391001"/>
                    </a:cubicBezTo>
                    <a:lnTo>
                      <a:pt x="224865" y="388239"/>
                    </a:lnTo>
                    <a:cubicBezTo>
                      <a:pt x="232756" y="386525"/>
                      <a:pt x="240743" y="384810"/>
                      <a:pt x="248825" y="383286"/>
                    </a:cubicBezTo>
                    <a:lnTo>
                      <a:pt x="259664" y="381190"/>
                    </a:lnTo>
                    <a:lnTo>
                      <a:pt x="275067" y="378619"/>
                    </a:lnTo>
                    <a:lnTo>
                      <a:pt x="285336" y="377095"/>
                    </a:lnTo>
                    <a:cubicBezTo>
                      <a:pt x="294178" y="375666"/>
                      <a:pt x="303021" y="374523"/>
                      <a:pt x="312053" y="373475"/>
                    </a:cubicBezTo>
                    <a:cubicBezTo>
                      <a:pt x="315761" y="372904"/>
                      <a:pt x="319470" y="372523"/>
                      <a:pt x="323273" y="372046"/>
                    </a:cubicBezTo>
                    <a:lnTo>
                      <a:pt x="332781" y="371094"/>
                    </a:lnTo>
                    <a:lnTo>
                      <a:pt x="356171" y="369094"/>
                    </a:lnTo>
                    <a:lnTo>
                      <a:pt x="364252" y="368618"/>
                    </a:lnTo>
                    <a:lnTo>
                      <a:pt x="385550" y="367570"/>
                    </a:lnTo>
                    <a:cubicBezTo>
                      <a:pt x="388308" y="367570"/>
                      <a:pt x="391160" y="367570"/>
                      <a:pt x="394012" y="367570"/>
                    </a:cubicBezTo>
                    <a:cubicBezTo>
                      <a:pt x="402950" y="367570"/>
                      <a:pt x="411983" y="367094"/>
                      <a:pt x="421300" y="367094"/>
                    </a:cubicBezTo>
                    <a:lnTo>
                      <a:pt x="422917" y="367094"/>
                    </a:lnTo>
                    <a:cubicBezTo>
                      <a:pt x="432995" y="367094"/>
                      <a:pt x="442979" y="367094"/>
                      <a:pt x="452962" y="367665"/>
                    </a:cubicBezTo>
                    <a:lnTo>
                      <a:pt x="459808" y="367665"/>
                    </a:lnTo>
                    <a:lnTo>
                      <a:pt x="466083" y="367665"/>
                    </a:lnTo>
                    <a:cubicBezTo>
                      <a:pt x="473119" y="367665"/>
                      <a:pt x="480250" y="368332"/>
                      <a:pt x="489188" y="368998"/>
                    </a:cubicBezTo>
                    <a:lnTo>
                      <a:pt x="500407" y="369951"/>
                    </a:lnTo>
                    <a:cubicBezTo>
                      <a:pt x="507348" y="370618"/>
                      <a:pt x="514289" y="371189"/>
                      <a:pt x="522371" y="372142"/>
                    </a:cubicBezTo>
                    <a:lnTo>
                      <a:pt x="533400" y="373475"/>
                    </a:lnTo>
                    <a:cubicBezTo>
                      <a:pt x="539961" y="374237"/>
                      <a:pt x="546616" y="375095"/>
                      <a:pt x="554318" y="376238"/>
                    </a:cubicBezTo>
                    <a:lnTo>
                      <a:pt x="565822" y="377952"/>
                    </a:lnTo>
                    <a:lnTo>
                      <a:pt x="585979" y="381381"/>
                    </a:lnTo>
                    <a:lnTo>
                      <a:pt x="597960" y="383762"/>
                    </a:lnTo>
                    <a:cubicBezTo>
                      <a:pt x="604615" y="385001"/>
                      <a:pt x="611081" y="386239"/>
                      <a:pt x="617546" y="387763"/>
                    </a:cubicBezTo>
                    <a:lnTo>
                      <a:pt x="629811" y="390525"/>
                    </a:lnTo>
                    <a:cubicBezTo>
                      <a:pt x="636150" y="391922"/>
                      <a:pt x="642489" y="393446"/>
                      <a:pt x="648827" y="395097"/>
                    </a:cubicBezTo>
                    <a:lnTo>
                      <a:pt x="661663" y="398431"/>
                    </a:lnTo>
                    <a:lnTo>
                      <a:pt x="682961" y="404527"/>
                    </a:lnTo>
                    <a:lnTo>
                      <a:pt x="688571" y="406146"/>
                    </a:lnTo>
                    <a:cubicBezTo>
                      <a:pt x="707587" y="411988"/>
                      <a:pt x="726603" y="418338"/>
                      <a:pt x="745619" y="425196"/>
                    </a:cubicBezTo>
                    <a:lnTo>
                      <a:pt x="750373" y="427006"/>
                    </a:lnTo>
                    <a:cubicBezTo>
                      <a:pt x="769389" y="434245"/>
                      <a:pt x="788405" y="442151"/>
                      <a:pt x="806280" y="450532"/>
                    </a:cubicBezTo>
                    <a:lnTo>
                      <a:pt x="809893" y="452152"/>
                    </a:lnTo>
                    <a:cubicBezTo>
                      <a:pt x="818736" y="456343"/>
                      <a:pt x="827578" y="460534"/>
                      <a:pt x="837181" y="465392"/>
                    </a:cubicBezTo>
                    <a:cubicBezTo>
                      <a:pt x="846784" y="470249"/>
                      <a:pt x="856197" y="474917"/>
                      <a:pt x="866846" y="481013"/>
                    </a:cubicBezTo>
                    <a:cubicBezTo>
                      <a:pt x="875404" y="485775"/>
                      <a:pt x="883961" y="490538"/>
                      <a:pt x="894325" y="496729"/>
                    </a:cubicBezTo>
                    <a:cubicBezTo>
                      <a:pt x="903262" y="502158"/>
                      <a:pt x="912200" y="507587"/>
                      <a:pt x="921042" y="513207"/>
                    </a:cubicBezTo>
                    <a:lnTo>
                      <a:pt x="915527" y="263747"/>
                    </a:lnTo>
                    <a:lnTo>
                      <a:pt x="797533" y="263747"/>
                    </a:lnTo>
                    <a:lnTo>
                      <a:pt x="795346" y="161354"/>
                    </a:lnTo>
                    <a:lnTo>
                      <a:pt x="665847" y="161354"/>
                    </a:lnTo>
                    <a:lnTo>
                      <a:pt x="662329" y="953"/>
                    </a:lnTo>
                    <a:lnTo>
                      <a:pt x="167341" y="0"/>
                    </a:lnTo>
                    <a:lnTo>
                      <a:pt x="173141" y="262795"/>
                    </a:lnTo>
                    <a:lnTo>
                      <a:pt x="0" y="262795"/>
                    </a:lnTo>
                    <a:lnTo>
                      <a:pt x="4469" y="468916"/>
                    </a:lnTo>
                    <a:cubicBezTo>
                      <a:pt x="61742" y="438821"/>
                      <a:pt x="122128" y="415090"/>
                      <a:pt x="184551" y="398145"/>
                    </a:cubicBezTo>
                    <a:close/>
                    <a:moveTo>
                      <a:pt x="173141" y="283845"/>
                    </a:moveTo>
                    <a:lnTo>
                      <a:pt x="194914" y="283845"/>
                    </a:lnTo>
                    <a:lnTo>
                      <a:pt x="194914" y="262033"/>
                    </a:lnTo>
                    <a:lnTo>
                      <a:pt x="189685" y="20955"/>
                    </a:lnTo>
                    <a:lnTo>
                      <a:pt x="642172" y="21908"/>
                    </a:lnTo>
                    <a:lnTo>
                      <a:pt x="645214" y="161544"/>
                    </a:lnTo>
                    <a:lnTo>
                      <a:pt x="645214" y="182309"/>
                    </a:lnTo>
                    <a:lnTo>
                      <a:pt x="665942" y="182309"/>
                    </a:lnTo>
                    <a:lnTo>
                      <a:pt x="774714" y="182309"/>
                    </a:lnTo>
                    <a:lnTo>
                      <a:pt x="776425" y="263938"/>
                    </a:lnTo>
                    <a:lnTo>
                      <a:pt x="776425" y="284702"/>
                    </a:lnTo>
                    <a:lnTo>
                      <a:pt x="797153" y="284702"/>
                    </a:lnTo>
                    <a:lnTo>
                      <a:pt x="894420" y="284702"/>
                    </a:lnTo>
                    <a:lnTo>
                      <a:pt x="898603" y="474536"/>
                    </a:lnTo>
                    <a:cubicBezTo>
                      <a:pt x="891187" y="470249"/>
                      <a:pt x="884246" y="466344"/>
                      <a:pt x="876640" y="462153"/>
                    </a:cubicBezTo>
                    <a:cubicBezTo>
                      <a:pt x="865135" y="455771"/>
                      <a:pt x="855817" y="450818"/>
                      <a:pt x="846404" y="446151"/>
                    </a:cubicBezTo>
                    <a:cubicBezTo>
                      <a:pt x="836991" y="441484"/>
                      <a:pt x="827388" y="436626"/>
                      <a:pt x="817880" y="432435"/>
                    </a:cubicBezTo>
                    <a:lnTo>
                      <a:pt x="814552" y="430911"/>
                    </a:lnTo>
                    <a:cubicBezTo>
                      <a:pt x="795536" y="422243"/>
                      <a:pt x="776520" y="414242"/>
                      <a:pt x="757504" y="407003"/>
                    </a:cubicBezTo>
                    <a:lnTo>
                      <a:pt x="754557" y="405860"/>
                    </a:lnTo>
                    <a:lnTo>
                      <a:pt x="752845" y="405194"/>
                    </a:lnTo>
                    <a:lnTo>
                      <a:pt x="752845" y="405194"/>
                    </a:lnTo>
                    <a:cubicBezTo>
                      <a:pt x="733829" y="397859"/>
                      <a:pt x="713767" y="391287"/>
                      <a:pt x="694656" y="385477"/>
                    </a:cubicBezTo>
                    <a:lnTo>
                      <a:pt x="688571" y="383667"/>
                    </a:lnTo>
                    <a:lnTo>
                      <a:pt x="666988" y="377571"/>
                    </a:lnTo>
                    <a:cubicBezTo>
                      <a:pt x="662614" y="376428"/>
                      <a:pt x="658240" y="375190"/>
                      <a:pt x="653867" y="374142"/>
                    </a:cubicBezTo>
                    <a:cubicBezTo>
                      <a:pt x="647496" y="372523"/>
                      <a:pt x="641126" y="370904"/>
                      <a:pt x="634851" y="369475"/>
                    </a:cubicBezTo>
                    <a:lnTo>
                      <a:pt x="632854" y="368998"/>
                    </a:lnTo>
                    <a:lnTo>
                      <a:pt x="622395" y="366617"/>
                    </a:lnTo>
                    <a:cubicBezTo>
                      <a:pt x="615739" y="365093"/>
                      <a:pt x="609369" y="363855"/>
                      <a:pt x="602428" y="362521"/>
                    </a:cubicBezTo>
                    <a:lnTo>
                      <a:pt x="589878" y="360045"/>
                    </a:lnTo>
                    <a:cubicBezTo>
                      <a:pt x="583032" y="358807"/>
                      <a:pt x="576281" y="357759"/>
                      <a:pt x="569150" y="356616"/>
                    </a:cubicBezTo>
                    <a:lnTo>
                      <a:pt x="563540" y="355663"/>
                    </a:lnTo>
                    <a:lnTo>
                      <a:pt x="557645" y="354806"/>
                    </a:lnTo>
                    <a:cubicBezTo>
                      <a:pt x="550705" y="353759"/>
                      <a:pt x="544239" y="352901"/>
                      <a:pt x="536157" y="351949"/>
                    </a:cubicBezTo>
                    <a:lnTo>
                      <a:pt x="532734" y="351949"/>
                    </a:lnTo>
                    <a:cubicBezTo>
                      <a:pt x="530072" y="351949"/>
                      <a:pt x="527410" y="351187"/>
                      <a:pt x="524843" y="350996"/>
                    </a:cubicBezTo>
                    <a:cubicBezTo>
                      <a:pt x="518472" y="350234"/>
                      <a:pt x="512768" y="349758"/>
                      <a:pt x="507253" y="349282"/>
                    </a:cubicBezTo>
                    <a:lnTo>
                      <a:pt x="502404" y="349282"/>
                    </a:lnTo>
                    <a:lnTo>
                      <a:pt x="498981" y="349282"/>
                    </a:lnTo>
                    <a:lnTo>
                      <a:pt x="490899" y="348520"/>
                    </a:lnTo>
                    <a:lnTo>
                      <a:pt x="472834" y="347091"/>
                    </a:lnTo>
                    <a:lnTo>
                      <a:pt x="467890" y="347091"/>
                    </a:lnTo>
                    <a:lnTo>
                      <a:pt x="467890" y="347091"/>
                    </a:lnTo>
                    <a:lnTo>
                      <a:pt x="462280" y="347091"/>
                    </a:lnTo>
                    <a:lnTo>
                      <a:pt x="458477" y="347091"/>
                    </a:lnTo>
                    <a:lnTo>
                      <a:pt x="454864" y="347091"/>
                    </a:lnTo>
                    <a:cubicBezTo>
                      <a:pt x="445356" y="347091"/>
                      <a:pt x="434992" y="346520"/>
                      <a:pt x="424058" y="346520"/>
                    </a:cubicBezTo>
                    <a:lnTo>
                      <a:pt x="422441" y="346520"/>
                    </a:lnTo>
                    <a:cubicBezTo>
                      <a:pt x="413504" y="346520"/>
                      <a:pt x="404376" y="346520"/>
                      <a:pt x="393917" y="346996"/>
                    </a:cubicBezTo>
                    <a:lnTo>
                      <a:pt x="389924" y="346996"/>
                    </a:lnTo>
                    <a:lnTo>
                      <a:pt x="385455" y="346996"/>
                    </a:lnTo>
                    <a:lnTo>
                      <a:pt x="364157" y="348044"/>
                    </a:lnTo>
                    <a:lnTo>
                      <a:pt x="356171" y="348520"/>
                    </a:lnTo>
                    <a:lnTo>
                      <a:pt x="354934" y="348520"/>
                    </a:lnTo>
                    <a:cubicBezTo>
                      <a:pt x="347613" y="348996"/>
                      <a:pt x="339817" y="349663"/>
                      <a:pt x="331069" y="350520"/>
                    </a:cubicBezTo>
                    <a:lnTo>
                      <a:pt x="320801" y="351568"/>
                    </a:lnTo>
                    <a:lnTo>
                      <a:pt x="309581" y="352901"/>
                    </a:lnTo>
                    <a:cubicBezTo>
                      <a:pt x="300073" y="354044"/>
                      <a:pt x="290565" y="355282"/>
                      <a:pt x="282293" y="356616"/>
                    </a:cubicBezTo>
                    <a:cubicBezTo>
                      <a:pt x="278680" y="357092"/>
                      <a:pt x="275067" y="357569"/>
                      <a:pt x="271454" y="358235"/>
                    </a:cubicBezTo>
                    <a:lnTo>
                      <a:pt x="266795" y="358997"/>
                    </a:lnTo>
                    <a:lnTo>
                      <a:pt x="255766" y="360902"/>
                    </a:lnTo>
                    <a:lnTo>
                      <a:pt x="248540" y="362236"/>
                    </a:lnTo>
                    <a:lnTo>
                      <a:pt x="244736" y="362998"/>
                    </a:lnTo>
                    <a:cubicBezTo>
                      <a:pt x="237035" y="364522"/>
                      <a:pt x="228763" y="366236"/>
                      <a:pt x="220301" y="368141"/>
                    </a:cubicBezTo>
                    <a:cubicBezTo>
                      <a:pt x="216212" y="368998"/>
                      <a:pt x="212219" y="369856"/>
                      <a:pt x="208511" y="370808"/>
                    </a:cubicBezTo>
                    <a:lnTo>
                      <a:pt x="194629" y="374142"/>
                    </a:lnTo>
                    <a:lnTo>
                      <a:pt x="179036" y="378238"/>
                    </a:lnTo>
                    <a:cubicBezTo>
                      <a:pt x="126092" y="392543"/>
                      <a:pt x="74565" y="411673"/>
                      <a:pt x="25101" y="435388"/>
                    </a:cubicBezTo>
                    <a:lnTo>
                      <a:pt x="21773" y="284512"/>
                    </a:ln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88C2D767-5120-7549-AC97-8EFD88A19F69}"/>
                  </a:ext>
                </a:extLst>
              </p:cNvPr>
              <p:cNvSpPr/>
              <p:nvPr/>
            </p:nvSpPr>
            <p:spPr>
              <a:xfrm>
                <a:off x="1979599" y="4851463"/>
                <a:ext cx="1720952" cy="657225"/>
              </a:xfrm>
              <a:custGeom>
                <a:avLst/>
                <a:gdLst>
                  <a:gd name="connsiteX0" fmla="*/ 1721616 w 1720951"/>
                  <a:gd name="connsiteY0" fmla="*/ 604361 h 657225"/>
                  <a:gd name="connsiteX1" fmla="*/ 1464900 w 1720951"/>
                  <a:gd name="connsiteY1" fmla="*/ 2477 h 657225"/>
                  <a:gd name="connsiteX2" fmla="*/ 230854 w 1720951"/>
                  <a:gd name="connsiteY2" fmla="*/ 0 h 657225"/>
                  <a:gd name="connsiteX3" fmla="*/ 284 w 1720951"/>
                  <a:gd name="connsiteY3" fmla="*/ 600837 h 657225"/>
                  <a:gd name="connsiteX4" fmla="*/ 3707 w 1720951"/>
                  <a:gd name="connsiteY4" fmla="*/ 660940 h 657225"/>
                  <a:gd name="connsiteX5" fmla="*/ 1720856 w 1720951"/>
                  <a:gd name="connsiteY5" fmla="*/ 664369 h 657225"/>
                  <a:gd name="connsiteX6" fmla="*/ 1721616 w 1720951"/>
                  <a:gd name="connsiteY6" fmla="*/ 604361 h 657225"/>
                  <a:gd name="connsiteX7" fmla="*/ 1700318 w 1720951"/>
                  <a:gd name="connsiteY7" fmla="*/ 643128 h 657225"/>
                  <a:gd name="connsiteX8" fmla="*/ 23293 w 1720951"/>
                  <a:gd name="connsiteY8" fmla="*/ 639699 h 657225"/>
                  <a:gd name="connsiteX9" fmla="*/ 21487 w 1720951"/>
                  <a:gd name="connsiteY9" fmla="*/ 600361 h 657225"/>
                  <a:gd name="connsiteX10" fmla="*/ 240171 w 1720951"/>
                  <a:gd name="connsiteY10" fmla="*/ 21241 h 657225"/>
                  <a:gd name="connsiteX11" fmla="*/ 1455962 w 1720951"/>
                  <a:gd name="connsiteY11" fmla="*/ 23717 h 657225"/>
                  <a:gd name="connsiteX12" fmla="*/ 1700508 w 1720951"/>
                  <a:gd name="connsiteY12" fmla="*/ 604742 h 657225"/>
                  <a:gd name="connsiteX13" fmla="*/ 1700318 w 1720951"/>
                  <a:gd name="connsiteY13" fmla="*/ 643128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20951" h="657225">
                    <a:moveTo>
                      <a:pt x="1721616" y="604361"/>
                    </a:moveTo>
                    <a:cubicBezTo>
                      <a:pt x="1716387" y="378149"/>
                      <a:pt x="1624462" y="162628"/>
                      <a:pt x="1464900" y="2477"/>
                    </a:cubicBezTo>
                    <a:lnTo>
                      <a:pt x="230854" y="0"/>
                    </a:lnTo>
                    <a:cubicBezTo>
                      <a:pt x="77442" y="161686"/>
                      <a:pt x="-5506" y="377840"/>
                      <a:pt x="284" y="600837"/>
                    </a:cubicBezTo>
                    <a:cubicBezTo>
                      <a:pt x="284" y="621030"/>
                      <a:pt x="1900" y="641128"/>
                      <a:pt x="3707" y="660940"/>
                    </a:cubicBezTo>
                    <a:lnTo>
                      <a:pt x="1720856" y="664369"/>
                    </a:lnTo>
                    <a:cubicBezTo>
                      <a:pt x="1721711" y="644462"/>
                      <a:pt x="1721997" y="624459"/>
                      <a:pt x="1721616" y="604361"/>
                    </a:cubicBezTo>
                    <a:close/>
                    <a:moveTo>
                      <a:pt x="1700318" y="643128"/>
                    </a:moveTo>
                    <a:lnTo>
                      <a:pt x="23293" y="639699"/>
                    </a:lnTo>
                    <a:cubicBezTo>
                      <a:pt x="22438" y="626364"/>
                      <a:pt x="21772" y="613220"/>
                      <a:pt x="21487" y="600361"/>
                    </a:cubicBezTo>
                    <a:cubicBezTo>
                      <a:pt x="15728" y="386057"/>
                      <a:pt x="94267" y="178070"/>
                      <a:pt x="240171" y="21241"/>
                    </a:cubicBezTo>
                    <a:lnTo>
                      <a:pt x="1455962" y="23717"/>
                    </a:lnTo>
                    <a:cubicBezTo>
                      <a:pt x="1608202" y="179234"/>
                      <a:pt x="1695639" y="386977"/>
                      <a:pt x="1700508" y="604742"/>
                    </a:cubicBezTo>
                    <a:cubicBezTo>
                      <a:pt x="1700699" y="617125"/>
                      <a:pt x="1700604" y="629984"/>
                      <a:pt x="1700318" y="643128"/>
                    </a:cubicBez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A886480D-288C-214D-83DF-892C600146C5}"/>
                  </a:ext>
                </a:extLst>
              </p:cNvPr>
              <p:cNvSpPr/>
              <p:nvPr/>
            </p:nvSpPr>
            <p:spPr>
              <a:xfrm>
                <a:off x="2552646" y="3388709"/>
                <a:ext cx="503925" cy="657225"/>
              </a:xfrm>
              <a:custGeom>
                <a:avLst/>
                <a:gdLst>
                  <a:gd name="connsiteX0" fmla="*/ 150987 w 503925"/>
                  <a:gd name="connsiteY0" fmla="*/ 155067 h 657225"/>
                  <a:gd name="connsiteX1" fmla="*/ 0 w 503925"/>
                  <a:gd name="connsiteY1" fmla="*/ 208883 h 657225"/>
                  <a:gd name="connsiteX2" fmla="*/ 3043 w 503925"/>
                  <a:gd name="connsiteY2" fmla="*/ 351758 h 657225"/>
                  <a:gd name="connsiteX3" fmla="*/ 112290 w 503925"/>
                  <a:gd name="connsiteY3" fmla="*/ 406051 h 657225"/>
                  <a:gd name="connsiteX4" fmla="*/ 116188 w 503925"/>
                  <a:gd name="connsiteY4" fmla="*/ 585406 h 657225"/>
                  <a:gd name="connsiteX5" fmla="*/ 8177 w 503925"/>
                  <a:gd name="connsiteY5" fmla="*/ 585406 h 657225"/>
                  <a:gd name="connsiteX6" fmla="*/ 9793 w 503925"/>
                  <a:gd name="connsiteY6" fmla="*/ 661130 h 657225"/>
                  <a:gd name="connsiteX7" fmla="*/ 504781 w 503925"/>
                  <a:gd name="connsiteY7" fmla="*/ 662083 h 657225"/>
                  <a:gd name="connsiteX8" fmla="*/ 490329 w 503925"/>
                  <a:gd name="connsiteY8" fmla="*/ 667 h 657225"/>
                  <a:gd name="connsiteX9" fmla="*/ 147565 w 503925"/>
                  <a:gd name="connsiteY9" fmla="*/ 0 h 657225"/>
                  <a:gd name="connsiteX10" fmla="*/ 172190 w 503925"/>
                  <a:gd name="connsiteY10" fmla="*/ 154591 h 657225"/>
                  <a:gd name="connsiteX11" fmla="*/ 169243 w 503925"/>
                  <a:gd name="connsiteY11" fmla="*/ 21241 h 657225"/>
                  <a:gd name="connsiteX12" fmla="*/ 469601 w 503925"/>
                  <a:gd name="connsiteY12" fmla="*/ 21908 h 657225"/>
                  <a:gd name="connsiteX13" fmla="*/ 483103 w 503925"/>
                  <a:gd name="connsiteY13" fmla="*/ 641033 h 657225"/>
                  <a:gd name="connsiteX14" fmla="*/ 30616 w 503925"/>
                  <a:gd name="connsiteY14" fmla="*/ 640080 h 657225"/>
                  <a:gd name="connsiteX15" fmla="*/ 29855 w 503925"/>
                  <a:gd name="connsiteY15" fmla="*/ 606933 h 657225"/>
                  <a:gd name="connsiteX16" fmla="*/ 116188 w 503925"/>
                  <a:gd name="connsiteY16" fmla="*/ 606933 h 657225"/>
                  <a:gd name="connsiteX17" fmla="*/ 137866 w 503925"/>
                  <a:gd name="connsiteY17" fmla="*/ 606933 h 657225"/>
                  <a:gd name="connsiteX18" fmla="*/ 137866 w 503925"/>
                  <a:gd name="connsiteY18" fmla="*/ 585216 h 657225"/>
                  <a:gd name="connsiteX19" fmla="*/ 133968 w 503925"/>
                  <a:gd name="connsiteY19" fmla="*/ 405765 h 657225"/>
                  <a:gd name="connsiteX20" fmla="*/ 133968 w 503925"/>
                  <a:gd name="connsiteY20" fmla="*/ 392906 h 657225"/>
                  <a:gd name="connsiteX21" fmla="*/ 122558 w 503925"/>
                  <a:gd name="connsiteY21" fmla="*/ 387191 h 657225"/>
                  <a:gd name="connsiteX22" fmla="*/ 24721 w 503925"/>
                  <a:gd name="connsiteY22" fmla="*/ 338233 h 657225"/>
                  <a:gd name="connsiteX23" fmla="*/ 22249 w 503925"/>
                  <a:gd name="connsiteY23" fmla="*/ 223933 h 657225"/>
                  <a:gd name="connsiteX24" fmla="*/ 158879 w 503925"/>
                  <a:gd name="connsiteY24" fmla="*/ 175260 h 657225"/>
                  <a:gd name="connsiteX25" fmla="*/ 173331 w 503925"/>
                  <a:gd name="connsiteY25" fmla="*/ 170117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03925" h="657225">
                    <a:moveTo>
                      <a:pt x="150987" y="155067"/>
                    </a:moveTo>
                    <a:lnTo>
                      <a:pt x="0" y="208883"/>
                    </a:lnTo>
                    <a:lnTo>
                      <a:pt x="3043" y="351758"/>
                    </a:lnTo>
                    <a:lnTo>
                      <a:pt x="112290" y="406051"/>
                    </a:lnTo>
                    <a:lnTo>
                      <a:pt x="116188" y="585406"/>
                    </a:lnTo>
                    <a:lnTo>
                      <a:pt x="8177" y="585406"/>
                    </a:lnTo>
                    <a:lnTo>
                      <a:pt x="9793" y="661130"/>
                    </a:lnTo>
                    <a:lnTo>
                      <a:pt x="504781" y="662083"/>
                    </a:lnTo>
                    <a:lnTo>
                      <a:pt x="490329" y="667"/>
                    </a:lnTo>
                    <a:lnTo>
                      <a:pt x="147565" y="0"/>
                    </a:lnTo>
                    <a:close/>
                    <a:moveTo>
                      <a:pt x="172190" y="154591"/>
                    </a:moveTo>
                    <a:lnTo>
                      <a:pt x="169243" y="21241"/>
                    </a:lnTo>
                    <a:lnTo>
                      <a:pt x="469601" y="21908"/>
                    </a:lnTo>
                    <a:lnTo>
                      <a:pt x="483103" y="641033"/>
                    </a:lnTo>
                    <a:lnTo>
                      <a:pt x="30616" y="640080"/>
                    </a:lnTo>
                    <a:lnTo>
                      <a:pt x="29855" y="606933"/>
                    </a:lnTo>
                    <a:lnTo>
                      <a:pt x="116188" y="606933"/>
                    </a:lnTo>
                    <a:lnTo>
                      <a:pt x="137866" y="606933"/>
                    </a:lnTo>
                    <a:lnTo>
                      <a:pt x="137866" y="585216"/>
                    </a:lnTo>
                    <a:lnTo>
                      <a:pt x="133968" y="405765"/>
                    </a:lnTo>
                    <a:lnTo>
                      <a:pt x="133968" y="392906"/>
                    </a:lnTo>
                    <a:lnTo>
                      <a:pt x="122558" y="387191"/>
                    </a:lnTo>
                    <a:lnTo>
                      <a:pt x="24721" y="338233"/>
                    </a:lnTo>
                    <a:lnTo>
                      <a:pt x="22249" y="223933"/>
                    </a:lnTo>
                    <a:lnTo>
                      <a:pt x="158879" y="175260"/>
                    </a:lnTo>
                    <a:lnTo>
                      <a:pt x="173331" y="170117"/>
                    </a:ln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39" name="Freeform 38">
                <a:extLst>
                  <a:ext uri="{FF2B5EF4-FFF2-40B4-BE49-F238E27FC236}">
                    <a16:creationId xmlns:a16="http://schemas.microsoft.com/office/drawing/2014/main" id="{34918247-CAC9-6244-9A0D-096C98C793B4}"/>
                  </a:ext>
                </a:extLst>
              </p:cNvPr>
              <p:cNvSpPr/>
              <p:nvPr/>
            </p:nvSpPr>
            <p:spPr>
              <a:xfrm>
                <a:off x="2519083" y="1854041"/>
                <a:ext cx="503925" cy="723900"/>
              </a:xfrm>
              <a:custGeom>
                <a:avLst/>
                <a:gdLst>
                  <a:gd name="connsiteX0" fmla="*/ 98979 w 503925"/>
                  <a:gd name="connsiteY0" fmla="*/ 537305 h 723900"/>
                  <a:gd name="connsiteX1" fmla="*/ 101260 w 503925"/>
                  <a:gd name="connsiteY1" fmla="*/ 643509 h 723900"/>
                  <a:gd name="connsiteX2" fmla="*/ 10079 w 503925"/>
                  <a:gd name="connsiteY2" fmla="*/ 668941 h 723900"/>
                  <a:gd name="connsiteX3" fmla="*/ 11410 w 503925"/>
                  <a:gd name="connsiteY3" fmla="*/ 731615 h 723900"/>
                  <a:gd name="connsiteX4" fmla="*/ 506397 w 503925"/>
                  <a:gd name="connsiteY4" fmla="*/ 732568 h 723900"/>
                  <a:gd name="connsiteX5" fmla="*/ 492896 w 503925"/>
                  <a:gd name="connsiteY5" fmla="*/ 125921 h 723900"/>
                  <a:gd name="connsiteX6" fmla="*/ 325460 w 503925"/>
                  <a:gd name="connsiteY6" fmla="*/ 286 h 723900"/>
                  <a:gd name="connsiteX7" fmla="*/ 160115 w 503925"/>
                  <a:gd name="connsiteY7" fmla="*/ 0 h 723900"/>
                  <a:gd name="connsiteX8" fmla="*/ 0 w 503925"/>
                  <a:gd name="connsiteY8" fmla="*/ 206978 h 723900"/>
                  <a:gd name="connsiteX9" fmla="*/ 5990 w 503925"/>
                  <a:gd name="connsiteY9" fmla="*/ 481584 h 723900"/>
                  <a:gd name="connsiteX10" fmla="*/ 170764 w 503925"/>
                  <a:gd name="connsiteY10" fmla="*/ 21241 h 723900"/>
                  <a:gd name="connsiteX11" fmla="*/ 318424 w 503925"/>
                  <a:gd name="connsiteY11" fmla="*/ 21241 h 723900"/>
                  <a:gd name="connsiteX12" fmla="*/ 472168 w 503925"/>
                  <a:gd name="connsiteY12" fmla="*/ 136684 h 723900"/>
                  <a:gd name="connsiteX13" fmla="*/ 484719 w 503925"/>
                  <a:gd name="connsiteY13" fmla="*/ 711232 h 723900"/>
                  <a:gd name="connsiteX14" fmla="*/ 32232 w 503925"/>
                  <a:gd name="connsiteY14" fmla="*/ 710279 h 723900"/>
                  <a:gd name="connsiteX15" fmla="*/ 31662 w 503925"/>
                  <a:gd name="connsiteY15" fmla="*/ 684848 h 723900"/>
                  <a:gd name="connsiteX16" fmla="*/ 106965 w 503925"/>
                  <a:gd name="connsiteY16" fmla="*/ 663893 h 723900"/>
                  <a:gd name="connsiteX17" fmla="*/ 122844 w 503925"/>
                  <a:gd name="connsiteY17" fmla="*/ 659511 h 723900"/>
                  <a:gd name="connsiteX18" fmla="*/ 122844 w 503925"/>
                  <a:gd name="connsiteY18" fmla="*/ 643033 h 723900"/>
                  <a:gd name="connsiteX19" fmla="*/ 120181 w 503925"/>
                  <a:gd name="connsiteY19" fmla="*/ 536734 h 723900"/>
                  <a:gd name="connsiteX20" fmla="*/ 120181 w 503925"/>
                  <a:gd name="connsiteY20" fmla="*/ 524923 h 723900"/>
                  <a:gd name="connsiteX21" fmla="*/ 110103 w 503925"/>
                  <a:gd name="connsiteY21" fmla="*/ 518922 h 723900"/>
                  <a:gd name="connsiteX22" fmla="*/ 27003 w 503925"/>
                  <a:gd name="connsiteY22" fmla="*/ 469297 h 723900"/>
                  <a:gd name="connsiteX23" fmla="*/ 21488 w 503925"/>
                  <a:gd name="connsiteY23" fmla="*/ 214027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03925" h="723900">
                    <a:moveTo>
                      <a:pt x="98979" y="537305"/>
                    </a:moveTo>
                    <a:lnTo>
                      <a:pt x="101260" y="643509"/>
                    </a:lnTo>
                    <a:lnTo>
                      <a:pt x="10079" y="668941"/>
                    </a:lnTo>
                    <a:lnTo>
                      <a:pt x="11410" y="731615"/>
                    </a:lnTo>
                    <a:lnTo>
                      <a:pt x="506397" y="732568"/>
                    </a:lnTo>
                    <a:lnTo>
                      <a:pt x="492896" y="125921"/>
                    </a:lnTo>
                    <a:lnTo>
                      <a:pt x="325460" y="286"/>
                    </a:lnTo>
                    <a:lnTo>
                      <a:pt x="160115" y="0"/>
                    </a:lnTo>
                    <a:lnTo>
                      <a:pt x="0" y="206978"/>
                    </a:lnTo>
                    <a:lnTo>
                      <a:pt x="5990" y="481584"/>
                    </a:lnTo>
                    <a:close/>
                    <a:moveTo>
                      <a:pt x="170764" y="21241"/>
                    </a:moveTo>
                    <a:lnTo>
                      <a:pt x="318424" y="21241"/>
                    </a:lnTo>
                    <a:lnTo>
                      <a:pt x="472168" y="136684"/>
                    </a:lnTo>
                    <a:lnTo>
                      <a:pt x="484719" y="711232"/>
                    </a:lnTo>
                    <a:lnTo>
                      <a:pt x="32232" y="710279"/>
                    </a:lnTo>
                    <a:lnTo>
                      <a:pt x="31662" y="684848"/>
                    </a:lnTo>
                    <a:lnTo>
                      <a:pt x="106965" y="663893"/>
                    </a:lnTo>
                    <a:lnTo>
                      <a:pt x="122844" y="659511"/>
                    </a:lnTo>
                    <a:lnTo>
                      <a:pt x="122844" y="643033"/>
                    </a:lnTo>
                    <a:lnTo>
                      <a:pt x="120181" y="536734"/>
                    </a:lnTo>
                    <a:lnTo>
                      <a:pt x="120181" y="524923"/>
                    </a:lnTo>
                    <a:lnTo>
                      <a:pt x="110103" y="518922"/>
                    </a:lnTo>
                    <a:lnTo>
                      <a:pt x="27003" y="469297"/>
                    </a:lnTo>
                    <a:lnTo>
                      <a:pt x="21488" y="214027"/>
                    </a:ln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sp>
            <p:nvSpPr>
              <p:cNvPr id="40" name="Freeform 39">
                <a:extLst>
                  <a:ext uri="{FF2B5EF4-FFF2-40B4-BE49-F238E27FC236}">
                    <a16:creationId xmlns:a16="http://schemas.microsoft.com/office/drawing/2014/main" id="{AF92E553-C2C7-E44E-B3FE-C429DF7640E6}"/>
                  </a:ext>
                </a:extLst>
              </p:cNvPr>
              <p:cNvSpPr/>
              <p:nvPr/>
            </p:nvSpPr>
            <p:spPr>
              <a:xfrm>
                <a:off x="2532013" y="2656523"/>
                <a:ext cx="503925" cy="657225"/>
              </a:xfrm>
              <a:custGeom>
                <a:avLst/>
                <a:gdLst>
                  <a:gd name="connsiteX0" fmla="*/ 1711 w 503925"/>
                  <a:gd name="connsiteY0" fmla="*/ 77152 h 657225"/>
                  <a:gd name="connsiteX1" fmla="*/ 196911 w 503925"/>
                  <a:gd name="connsiteY1" fmla="*/ 181356 h 657225"/>
                  <a:gd name="connsiteX2" fmla="*/ 200429 w 503925"/>
                  <a:gd name="connsiteY2" fmla="*/ 343281 h 657225"/>
                  <a:gd name="connsiteX3" fmla="*/ 10269 w 503925"/>
                  <a:gd name="connsiteY3" fmla="*/ 450247 h 657225"/>
                  <a:gd name="connsiteX4" fmla="*/ 12265 w 503925"/>
                  <a:gd name="connsiteY4" fmla="*/ 544925 h 657225"/>
                  <a:gd name="connsiteX5" fmla="*/ 165915 w 503925"/>
                  <a:gd name="connsiteY5" fmla="*/ 609410 h 657225"/>
                  <a:gd name="connsiteX6" fmla="*/ 167056 w 503925"/>
                  <a:gd name="connsiteY6" fmla="*/ 661987 h 657225"/>
                  <a:gd name="connsiteX7" fmla="*/ 509820 w 503925"/>
                  <a:gd name="connsiteY7" fmla="*/ 662654 h 657225"/>
                  <a:gd name="connsiteX8" fmla="*/ 494988 w 503925"/>
                  <a:gd name="connsiteY8" fmla="*/ 952 h 657225"/>
                  <a:gd name="connsiteX9" fmla="*/ 0 w 503925"/>
                  <a:gd name="connsiteY9" fmla="*/ 0 h 657225"/>
                  <a:gd name="connsiteX10" fmla="*/ 474260 w 503925"/>
                  <a:gd name="connsiteY10" fmla="*/ 22384 h 657225"/>
                  <a:gd name="connsiteX11" fmla="*/ 487762 w 503925"/>
                  <a:gd name="connsiteY11" fmla="*/ 641509 h 657225"/>
                  <a:gd name="connsiteX12" fmla="*/ 187403 w 503925"/>
                  <a:gd name="connsiteY12" fmla="*/ 640842 h 657225"/>
                  <a:gd name="connsiteX13" fmla="*/ 186738 w 503925"/>
                  <a:gd name="connsiteY13" fmla="*/ 609028 h 657225"/>
                  <a:gd name="connsiteX14" fmla="*/ 186738 w 503925"/>
                  <a:gd name="connsiteY14" fmla="*/ 595217 h 657225"/>
                  <a:gd name="connsiteX15" fmla="*/ 173997 w 503925"/>
                  <a:gd name="connsiteY15" fmla="*/ 589883 h 657225"/>
                  <a:gd name="connsiteX16" fmla="*/ 33088 w 503925"/>
                  <a:gd name="connsiteY16" fmla="*/ 530066 h 657225"/>
                  <a:gd name="connsiteX17" fmla="*/ 31662 w 503925"/>
                  <a:gd name="connsiteY17" fmla="*/ 461962 h 657225"/>
                  <a:gd name="connsiteX18" fmla="*/ 211078 w 503925"/>
                  <a:gd name="connsiteY18" fmla="*/ 361188 h 657225"/>
                  <a:gd name="connsiteX19" fmla="*/ 222202 w 503925"/>
                  <a:gd name="connsiteY19" fmla="*/ 354997 h 657225"/>
                  <a:gd name="connsiteX20" fmla="*/ 222202 w 503925"/>
                  <a:gd name="connsiteY20" fmla="*/ 342233 h 657225"/>
                  <a:gd name="connsiteX21" fmla="*/ 218684 w 503925"/>
                  <a:gd name="connsiteY21" fmla="*/ 180308 h 657225"/>
                  <a:gd name="connsiteX22" fmla="*/ 218684 w 503925"/>
                  <a:gd name="connsiteY22" fmla="*/ 167830 h 657225"/>
                  <a:gd name="connsiteX23" fmla="*/ 207750 w 503925"/>
                  <a:gd name="connsiteY23" fmla="*/ 162020 h 657225"/>
                  <a:gd name="connsiteX24" fmla="*/ 22629 w 503925"/>
                  <a:gd name="connsiteY24" fmla="*/ 63722 h 657225"/>
                  <a:gd name="connsiteX25" fmla="*/ 21773 w 503925"/>
                  <a:gd name="connsiteY25" fmla="*/ 20955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03925" h="657225">
                    <a:moveTo>
                      <a:pt x="1711" y="77152"/>
                    </a:moveTo>
                    <a:lnTo>
                      <a:pt x="196911" y="181356"/>
                    </a:lnTo>
                    <a:lnTo>
                      <a:pt x="200429" y="343281"/>
                    </a:lnTo>
                    <a:lnTo>
                      <a:pt x="10269" y="450247"/>
                    </a:lnTo>
                    <a:lnTo>
                      <a:pt x="12265" y="544925"/>
                    </a:lnTo>
                    <a:lnTo>
                      <a:pt x="165915" y="609410"/>
                    </a:lnTo>
                    <a:lnTo>
                      <a:pt x="167056" y="661987"/>
                    </a:lnTo>
                    <a:lnTo>
                      <a:pt x="509820" y="662654"/>
                    </a:lnTo>
                    <a:lnTo>
                      <a:pt x="494988" y="952"/>
                    </a:lnTo>
                    <a:lnTo>
                      <a:pt x="0" y="0"/>
                    </a:lnTo>
                    <a:close/>
                    <a:moveTo>
                      <a:pt x="474260" y="22384"/>
                    </a:moveTo>
                    <a:lnTo>
                      <a:pt x="487762" y="641509"/>
                    </a:lnTo>
                    <a:lnTo>
                      <a:pt x="187403" y="640842"/>
                    </a:lnTo>
                    <a:lnTo>
                      <a:pt x="186738" y="609028"/>
                    </a:lnTo>
                    <a:lnTo>
                      <a:pt x="186738" y="595217"/>
                    </a:lnTo>
                    <a:lnTo>
                      <a:pt x="173997" y="589883"/>
                    </a:lnTo>
                    <a:lnTo>
                      <a:pt x="33088" y="530066"/>
                    </a:lnTo>
                    <a:lnTo>
                      <a:pt x="31662" y="461962"/>
                    </a:lnTo>
                    <a:lnTo>
                      <a:pt x="211078" y="361188"/>
                    </a:lnTo>
                    <a:lnTo>
                      <a:pt x="222202" y="354997"/>
                    </a:lnTo>
                    <a:lnTo>
                      <a:pt x="222202" y="342233"/>
                    </a:lnTo>
                    <a:lnTo>
                      <a:pt x="218684" y="180308"/>
                    </a:lnTo>
                    <a:lnTo>
                      <a:pt x="218684" y="167830"/>
                    </a:lnTo>
                    <a:lnTo>
                      <a:pt x="207750" y="162020"/>
                    </a:lnTo>
                    <a:lnTo>
                      <a:pt x="22629" y="63722"/>
                    </a:lnTo>
                    <a:lnTo>
                      <a:pt x="21773" y="20955"/>
                    </a:lnTo>
                    <a:close/>
                  </a:path>
                </a:pathLst>
              </a:custGeom>
              <a:grpFill/>
              <a:ln w="9525" cap="flat">
                <a:solidFill>
                  <a:srgbClr val="FFFFFF"/>
                </a:solidFill>
                <a:prstDash val="solid"/>
                <a:miter/>
              </a:ln>
            </p:spPr>
            <p:txBody>
              <a:bodyPr rtlCol="0" anchor="ctr"/>
              <a:lstStyle/>
              <a:p>
                <a:endParaRPr lang="en-US" dirty="0">
                  <a:latin typeface="Roboto" panose="02000000000000000000" pitchFamily="2" charset="0"/>
                </a:endParaRPr>
              </a:p>
            </p:txBody>
          </p:sp>
        </p:grpSp>
        <p:sp>
          <p:nvSpPr>
            <p:cNvPr id="48" name="Freeform 47">
              <a:extLst>
                <a:ext uri="{FF2B5EF4-FFF2-40B4-BE49-F238E27FC236}">
                  <a16:creationId xmlns:a16="http://schemas.microsoft.com/office/drawing/2014/main" id="{6855E810-E88F-3D42-834F-68A6D0D57434}"/>
                </a:ext>
              </a:extLst>
            </p:cNvPr>
            <p:cNvSpPr/>
            <p:nvPr/>
          </p:nvSpPr>
          <p:spPr>
            <a:xfrm rot="19800000">
              <a:off x="5968123" y="4926146"/>
              <a:ext cx="1528493" cy="658955"/>
            </a:xfrm>
            <a:custGeom>
              <a:avLst/>
              <a:gdLst>
                <a:gd name="connsiteX0" fmla="*/ 0 w 1692427"/>
                <a:gd name="connsiteY0" fmla="*/ 0 h 733425"/>
                <a:gd name="connsiteX1" fmla="*/ 1701936 w 1692427"/>
                <a:gd name="connsiteY1" fmla="*/ 3429 h 733425"/>
                <a:gd name="connsiteX2" fmla="*/ 867322 w 1692427"/>
                <a:gd name="connsiteY2" fmla="*/ 733711 h 733425"/>
                <a:gd name="connsiteX3" fmla="*/ 0 w 1692427"/>
                <a:gd name="connsiteY3" fmla="*/ 0 h 733425"/>
                <a:gd name="connsiteX4" fmla="*/ 864374 w 1692427"/>
                <a:gd name="connsiteY4" fmla="*/ 619125 h 733425"/>
                <a:gd name="connsiteX5" fmla="*/ 1047280 w 1692427"/>
                <a:gd name="connsiteY5" fmla="*/ 438319 h 733425"/>
                <a:gd name="connsiteX6" fmla="*/ 1047214 w 1692427"/>
                <a:gd name="connsiteY6" fmla="*/ 432054 h 733425"/>
                <a:gd name="connsiteX7" fmla="*/ 856197 w 1692427"/>
                <a:gd name="connsiteY7" fmla="*/ 244221 h 733425"/>
                <a:gd name="connsiteX8" fmla="*/ 673205 w 1692427"/>
                <a:gd name="connsiteY8" fmla="*/ 425130 h 733425"/>
                <a:gd name="connsiteX9" fmla="*/ 673263 w 1692427"/>
                <a:gd name="connsiteY9" fmla="*/ 431102 h 733425"/>
                <a:gd name="connsiteX10" fmla="*/ 864374 w 1692427"/>
                <a:gd name="connsiteY10" fmla="*/ 618935 h 733425"/>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10" fmla="*/ 864374 w 1701936"/>
                <a:gd name="connsiteY10" fmla="*/ 618935 h 733730"/>
                <a:gd name="connsiteX11" fmla="*/ 177562 w 1701936"/>
                <a:gd name="connsiteY11" fmla="*/ 350957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10" fmla="*/ 864374 w 1701936"/>
                <a:gd name="connsiteY10" fmla="*/ 618935 h 733730"/>
                <a:gd name="connsiteX11" fmla="*/ 576807 w 1701936"/>
                <a:gd name="connsiteY11" fmla="*/ 270463 h 733730"/>
                <a:gd name="connsiteX12" fmla="*/ 177562 w 1701936"/>
                <a:gd name="connsiteY12" fmla="*/ 350957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10" fmla="*/ 864374 w 1701936"/>
                <a:gd name="connsiteY10" fmla="*/ 618935 h 733730"/>
                <a:gd name="connsiteX11" fmla="*/ 576807 w 1701936"/>
                <a:gd name="connsiteY11" fmla="*/ 270463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10" fmla="*/ 864374 w 1701936"/>
                <a:gd name="connsiteY10" fmla="*/ 618935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9" fmla="*/ 673263 w 1701936"/>
                <a:gd name="connsiteY9" fmla="*/ 431102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8" fmla="*/ 673205 w 1701936"/>
                <a:gd name="connsiteY8" fmla="*/ 425130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7" fmla="*/ 856197 w 1701936"/>
                <a:gd name="connsiteY7" fmla="*/ 244221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6" fmla="*/ 1047214 w 1701936"/>
                <a:gd name="connsiteY6" fmla="*/ 432054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 name="connsiteX4" fmla="*/ 864374 w 1701936"/>
                <a:gd name="connsiteY4" fmla="*/ 619125 h 733730"/>
                <a:gd name="connsiteX5" fmla="*/ 1047280 w 1701936"/>
                <a:gd name="connsiteY5" fmla="*/ 438319 h 733730"/>
                <a:gd name="connsiteX0" fmla="*/ 0 w 1701936"/>
                <a:gd name="connsiteY0" fmla="*/ 0 h 733730"/>
                <a:gd name="connsiteX1" fmla="*/ 1701936 w 1701936"/>
                <a:gd name="connsiteY1" fmla="*/ 3429 h 733730"/>
                <a:gd name="connsiteX2" fmla="*/ 867322 w 1701936"/>
                <a:gd name="connsiteY2" fmla="*/ 733711 h 733730"/>
                <a:gd name="connsiteX3" fmla="*/ 0 w 1701936"/>
                <a:gd name="connsiteY3" fmla="*/ 0 h 733730"/>
              </a:gdLst>
              <a:ahLst/>
              <a:cxnLst>
                <a:cxn ang="0">
                  <a:pos x="connsiteX0" y="connsiteY0"/>
                </a:cxn>
                <a:cxn ang="0">
                  <a:pos x="connsiteX1" y="connsiteY1"/>
                </a:cxn>
                <a:cxn ang="0">
                  <a:pos x="connsiteX2" y="connsiteY2"/>
                </a:cxn>
                <a:cxn ang="0">
                  <a:pos x="connsiteX3" y="connsiteY3"/>
                </a:cxn>
              </a:cxnLst>
              <a:rect l="l" t="t" r="r" b="b"/>
              <a:pathLst>
                <a:path w="1701936" h="733730">
                  <a:moveTo>
                    <a:pt x="0" y="0"/>
                  </a:moveTo>
                  <a:lnTo>
                    <a:pt x="1701936" y="3429"/>
                  </a:lnTo>
                  <a:cubicBezTo>
                    <a:pt x="1647930" y="423172"/>
                    <a:pt x="1289773" y="736557"/>
                    <a:pt x="867322" y="733711"/>
                  </a:cubicBezTo>
                  <a:cubicBezTo>
                    <a:pt x="435848" y="732853"/>
                    <a:pt x="71881" y="414623"/>
                    <a:pt x="0" y="0"/>
                  </a:cubicBezTo>
                  <a:close/>
                </a:path>
              </a:pathLst>
            </a:custGeom>
            <a:noFill/>
            <a:ln w="31750" cap="flat">
              <a:solidFill>
                <a:srgbClr val="FFFFFF"/>
              </a:solidFill>
              <a:prstDash val="solid"/>
              <a:miter/>
            </a:ln>
          </p:spPr>
          <p:txBody>
            <a:bodyPr rtlCol="0" anchor="ctr"/>
            <a:lstStyle/>
            <a:p>
              <a:endParaRPr lang="en-US" dirty="0">
                <a:latin typeface="Roboto" panose="02000000000000000000" pitchFamily="2" charset="0"/>
              </a:endParaRPr>
            </a:p>
          </p:txBody>
        </p:sp>
      </p:grpSp>
      <p:sp>
        <p:nvSpPr>
          <p:cNvPr id="58" name="TextBox 57">
            <a:extLst>
              <a:ext uri="{FF2B5EF4-FFF2-40B4-BE49-F238E27FC236}">
                <a16:creationId xmlns:a16="http://schemas.microsoft.com/office/drawing/2014/main" id="{91B54B3F-2DF5-CF42-B886-29B99C5ECEE0}"/>
              </a:ext>
            </a:extLst>
          </p:cNvPr>
          <p:cNvSpPr txBox="1"/>
          <p:nvPr/>
        </p:nvSpPr>
        <p:spPr>
          <a:xfrm flipH="1">
            <a:off x="535327" y="2338140"/>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0" name="TextBox 59">
            <a:extLst>
              <a:ext uri="{FF2B5EF4-FFF2-40B4-BE49-F238E27FC236}">
                <a16:creationId xmlns:a16="http://schemas.microsoft.com/office/drawing/2014/main" id="{C399B6CC-DAC3-274C-98C4-A533C1678430}"/>
              </a:ext>
            </a:extLst>
          </p:cNvPr>
          <p:cNvSpPr txBox="1"/>
          <p:nvPr/>
        </p:nvSpPr>
        <p:spPr>
          <a:xfrm>
            <a:off x="1246542" y="1913684"/>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2" name="TextBox 61">
            <a:extLst>
              <a:ext uri="{FF2B5EF4-FFF2-40B4-BE49-F238E27FC236}">
                <a16:creationId xmlns:a16="http://schemas.microsoft.com/office/drawing/2014/main" id="{85DB18C8-B86B-794E-9678-E333609240AB}"/>
              </a:ext>
            </a:extLst>
          </p:cNvPr>
          <p:cNvSpPr txBox="1"/>
          <p:nvPr/>
        </p:nvSpPr>
        <p:spPr>
          <a:xfrm flipH="1">
            <a:off x="535327" y="3908218"/>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4" name="TextBox 63">
            <a:extLst>
              <a:ext uri="{FF2B5EF4-FFF2-40B4-BE49-F238E27FC236}">
                <a16:creationId xmlns:a16="http://schemas.microsoft.com/office/drawing/2014/main" id="{18BCB242-273F-AB45-A352-EAC678BCD764}"/>
              </a:ext>
            </a:extLst>
          </p:cNvPr>
          <p:cNvSpPr txBox="1"/>
          <p:nvPr/>
        </p:nvSpPr>
        <p:spPr>
          <a:xfrm>
            <a:off x="1246542" y="3483762"/>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6" name="TextBox 65">
            <a:extLst>
              <a:ext uri="{FF2B5EF4-FFF2-40B4-BE49-F238E27FC236}">
                <a16:creationId xmlns:a16="http://schemas.microsoft.com/office/drawing/2014/main" id="{A67B5BDF-3247-0445-80DE-0C86E4CFF935}"/>
              </a:ext>
            </a:extLst>
          </p:cNvPr>
          <p:cNvSpPr txBox="1"/>
          <p:nvPr/>
        </p:nvSpPr>
        <p:spPr>
          <a:xfrm flipH="1">
            <a:off x="535327" y="5478296"/>
            <a:ext cx="2309137"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68" name="TextBox 67">
            <a:extLst>
              <a:ext uri="{FF2B5EF4-FFF2-40B4-BE49-F238E27FC236}">
                <a16:creationId xmlns:a16="http://schemas.microsoft.com/office/drawing/2014/main" id="{E5067475-C2BB-E146-82F8-2A38D5864C5F}"/>
              </a:ext>
            </a:extLst>
          </p:cNvPr>
          <p:cNvSpPr txBox="1"/>
          <p:nvPr/>
        </p:nvSpPr>
        <p:spPr>
          <a:xfrm>
            <a:off x="1246542" y="5053840"/>
            <a:ext cx="159792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3" name="TextBox 82">
            <a:extLst>
              <a:ext uri="{FF2B5EF4-FFF2-40B4-BE49-F238E27FC236}">
                <a16:creationId xmlns:a16="http://schemas.microsoft.com/office/drawing/2014/main" id="{BFE3B31B-7CBB-E943-9757-AD55C56AD1EC}"/>
              </a:ext>
            </a:extLst>
          </p:cNvPr>
          <p:cNvSpPr txBox="1"/>
          <p:nvPr/>
        </p:nvSpPr>
        <p:spPr>
          <a:xfrm>
            <a:off x="9347536" y="2338140"/>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84" name="TextBox 83">
            <a:extLst>
              <a:ext uri="{FF2B5EF4-FFF2-40B4-BE49-F238E27FC236}">
                <a16:creationId xmlns:a16="http://schemas.microsoft.com/office/drawing/2014/main" id="{50452D00-84C0-E949-9A98-2CAE489FECE0}"/>
              </a:ext>
            </a:extLst>
          </p:cNvPr>
          <p:cNvSpPr txBox="1"/>
          <p:nvPr/>
        </p:nvSpPr>
        <p:spPr>
          <a:xfrm flipH="1">
            <a:off x="9347536" y="1913684"/>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5" name="TextBox 84">
            <a:extLst>
              <a:ext uri="{FF2B5EF4-FFF2-40B4-BE49-F238E27FC236}">
                <a16:creationId xmlns:a16="http://schemas.microsoft.com/office/drawing/2014/main" id="{0F12C785-8FB5-2345-9F92-C17C6ECEA014}"/>
              </a:ext>
            </a:extLst>
          </p:cNvPr>
          <p:cNvSpPr txBox="1"/>
          <p:nvPr/>
        </p:nvSpPr>
        <p:spPr>
          <a:xfrm>
            <a:off x="9347536" y="3908218"/>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86" name="TextBox 85">
            <a:extLst>
              <a:ext uri="{FF2B5EF4-FFF2-40B4-BE49-F238E27FC236}">
                <a16:creationId xmlns:a16="http://schemas.microsoft.com/office/drawing/2014/main" id="{D2532891-887C-BE44-B9DE-675EC3DC5B24}"/>
              </a:ext>
            </a:extLst>
          </p:cNvPr>
          <p:cNvSpPr txBox="1"/>
          <p:nvPr/>
        </p:nvSpPr>
        <p:spPr>
          <a:xfrm flipH="1">
            <a:off x="9347536" y="3483762"/>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7" name="TextBox 86">
            <a:extLst>
              <a:ext uri="{FF2B5EF4-FFF2-40B4-BE49-F238E27FC236}">
                <a16:creationId xmlns:a16="http://schemas.microsoft.com/office/drawing/2014/main" id="{256E34EA-4DF6-8343-BF0A-D07B1CC2F299}"/>
              </a:ext>
            </a:extLst>
          </p:cNvPr>
          <p:cNvSpPr txBox="1"/>
          <p:nvPr/>
        </p:nvSpPr>
        <p:spPr>
          <a:xfrm>
            <a:off x="9347536" y="5478296"/>
            <a:ext cx="230913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88" name="TextBox 87">
            <a:extLst>
              <a:ext uri="{FF2B5EF4-FFF2-40B4-BE49-F238E27FC236}">
                <a16:creationId xmlns:a16="http://schemas.microsoft.com/office/drawing/2014/main" id="{0FE7A77E-F8F8-C74E-BBDB-A2B8DFBBB18A}"/>
              </a:ext>
            </a:extLst>
          </p:cNvPr>
          <p:cNvSpPr txBox="1"/>
          <p:nvPr/>
        </p:nvSpPr>
        <p:spPr>
          <a:xfrm flipH="1">
            <a:off x="9347536" y="5053840"/>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cxnSp>
        <p:nvCxnSpPr>
          <p:cNvPr id="94" name="Elbow Connector 93">
            <a:extLst>
              <a:ext uri="{FF2B5EF4-FFF2-40B4-BE49-F238E27FC236}">
                <a16:creationId xmlns:a16="http://schemas.microsoft.com/office/drawing/2014/main" id="{389F5F2B-B035-F043-A156-6FEFB232198B}"/>
              </a:ext>
            </a:extLst>
          </p:cNvPr>
          <p:cNvCxnSpPr>
            <a:stCxn id="74" idx="6"/>
          </p:cNvCxnSpPr>
          <p:nvPr/>
        </p:nvCxnSpPr>
        <p:spPr>
          <a:xfrm>
            <a:off x="3800724" y="2514381"/>
            <a:ext cx="886514" cy="351986"/>
          </a:xfrm>
          <a:prstGeom prst="bentConnector3">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6" name="Elbow Connector 95">
            <a:extLst>
              <a:ext uri="{FF2B5EF4-FFF2-40B4-BE49-F238E27FC236}">
                <a16:creationId xmlns:a16="http://schemas.microsoft.com/office/drawing/2014/main" id="{53B6D740-4EB2-C847-841C-ABD2A4804EC8}"/>
              </a:ext>
            </a:extLst>
          </p:cNvPr>
          <p:cNvCxnSpPr>
            <a:stCxn id="78" idx="6"/>
          </p:cNvCxnSpPr>
          <p:nvPr/>
        </p:nvCxnSpPr>
        <p:spPr>
          <a:xfrm flipV="1">
            <a:off x="3800724" y="3519032"/>
            <a:ext cx="1270981" cy="560988"/>
          </a:xfrm>
          <a:prstGeom prst="bentConnector3">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8" name="Elbow Connector 97">
            <a:extLst>
              <a:ext uri="{FF2B5EF4-FFF2-40B4-BE49-F238E27FC236}">
                <a16:creationId xmlns:a16="http://schemas.microsoft.com/office/drawing/2014/main" id="{96BEDC2A-FF18-424D-910D-E2EB0864A961}"/>
              </a:ext>
            </a:extLst>
          </p:cNvPr>
          <p:cNvCxnSpPr>
            <a:cxnSpLocks/>
            <a:stCxn id="79" idx="6"/>
          </p:cNvCxnSpPr>
          <p:nvPr/>
        </p:nvCxnSpPr>
        <p:spPr>
          <a:xfrm flipV="1">
            <a:off x="3800724" y="3993771"/>
            <a:ext cx="1538041" cy="1651888"/>
          </a:xfrm>
          <a:prstGeom prst="bentConnector2">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0" name="Elbow Connector 99">
            <a:extLst>
              <a:ext uri="{FF2B5EF4-FFF2-40B4-BE49-F238E27FC236}">
                <a16:creationId xmlns:a16="http://schemas.microsoft.com/office/drawing/2014/main" id="{0BA6762C-4B34-6D4D-B8F4-3ABCAE1A8B7F}"/>
              </a:ext>
            </a:extLst>
          </p:cNvPr>
          <p:cNvCxnSpPr>
            <a:cxnSpLocks/>
            <a:endCxn id="91" idx="6"/>
          </p:cNvCxnSpPr>
          <p:nvPr/>
        </p:nvCxnSpPr>
        <p:spPr>
          <a:xfrm>
            <a:off x="7496127" y="5117133"/>
            <a:ext cx="895149" cy="528526"/>
          </a:xfrm>
          <a:prstGeom prst="bentConnector3">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6" name="Elbow Connector 105">
            <a:extLst>
              <a:ext uri="{FF2B5EF4-FFF2-40B4-BE49-F238E27FC236}">
                <a16:creationId xmlns:a16="http://schemas.microsoft.com/office/drawing/2014/main" id="{81119452-CE5B-4746-B88D-04ABB76EECE2}"/>
              </a:ext>
            </a:extLst>
          </p:cNvPr>
          <p:cNvCxnSpPr>
            <a:cxnSpLocks/>
            <a:endCxn id="90" idx="6"/>
          </p:cNvCxnSpPr>
          <p:nvPr/>
        </p:nvCxnSpPr>
        <p:spPr>
          <a:xfrm flipV="1">
            <a:off x="7171855" y="4080020"/>
            <a:ext cx="1219421" cy="452988"/>
          </a:xfrm>
          <a:prstGeom prst="bentConnector3">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9" name="Elbow Connector 108">
            <a:extLst>
              <a:ext uri="{FF2B5EF4-FFF2-40B4-BE49-F238E27FC236}">
                <a16:creationId xmlns:a16="http://schemas.microsoft.com/office/drawing/2014/main" id="{F492C83E-8C17-9249-A969-EEA8BFA82C78}"/>
              </a:ext>
            </a:extLst>
          </p:cNvPr>
          <p:cNvCxnSpPr>
            <a:cxnSpLocks/>
            <a:endCxn id="89" idx="6"/>
          </p:cNvCxnSpPr>
          <p:nvPr/>
        </p:nvCxnSpPr>
        <p:spPr>
          <a:xfrm flipV="1">
            <a:off x="6368518" y="2514381"/>
            <a:ext cx="2022758" cy="1454014"/>
          </a:xfrm>
          <a:prstGeom prst="bentConnector3">
            <a:avLst>
              <a:gd name="adj1" fmla="val 50000"/>
            </a:avLst>
          </a:prstGeom>
          <a:ln w="12700">
            <a:solidFill>
              <a:schemeClr val="tx2">
                <a:lumMod val="10000"/>
                <a:lumOff val="9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4" name="Oval 73">
            <a:extLst>
              <a:ext uri="{FF2B5EF4-FFF2-40B4-BE49-F238E27FC236}">
                <a16:creationId xmlns:a16="http://schemas.microsoft.com/office/drawing/2014/main" id="{2BA0447F-A9A3-724A-BC23-60EC35FDA535}"/>
              </a:ext>
            </a:extLst>
          </p:cNvPr>
          <p:cNvSpPr/>
          <p:nvPr/>
        </p:nvSpPr>
        <p:spPr>
          <a:xfrm>
            <a:off x="3096752" y="2162395"/>
            <a:ext cx="703972" cy="70397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8" name="Oval 77">
            <a:extLst>
              <a:ext uri="{FF2B5EF4-FFF2-40B4-BE49-F238E27FC236}">
                <a16:creationId xmlns:a16="http://schemas.microsoft.com/office/drawing/2014/main" id="{386DE8A7-7BB8-604B-91A0-DDFF454FA72C}"/>
              </a:ext>
            </a:extLst>
          </p:cNvPr>
          <p:cNvSpPr/>
          <p:nvPr/>
        </p:nvSpPr>
        <p:spPr>
          <a:xfrm>
            <a:off x="3096752" y="3728034"/>
            <a:ext cx="703972" cy="7039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Oval 78">
            <a:extLst>
              <a:ext uri="{FF2B5EF4-FFF2-40B4-BE49-F238E27FC236}">
                <a16:creationId xmlns:a16="http://schemas.microsoft.com/office/drawing/2014/main" id="{04D09F35-3F05-E444-A57F-693C915BD948}"/>
              </a:ext>
            </a:extLst>
          </p:cNvPr>
          <p:cNvSpPr/>
          <p:nvPr/>
        </p:nvSpPr>
        <p:spPr>
          <a:xfrm>
            <a:off x="3096752" y="5293673"/>
            <a:ext cx="703972" cy="703972"/>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9" name="Oval 88">
            <a:extLst>
              <a:ext uri="{FF2B5EF4-FFF2-40B4-BE49-F238E27FC236}">
                <a16:creationId xmlns:a16="http://schemas.microsoft.com/office/drawing/2014/main" id="{FE254ED4-38FE-4546-ADF1-68A707F8F3F5}"/>
              </a:ext>
            </a:extLst>
          </p:cNvPr>
          <p:cNvSpPr/>
          <p:nvPr/>
        </p:nvSpPr>
        <p:spPr>
          <a:xfrm flipH="1">
            <a:off x="8391276" y="2162395"/>
            <a:ext cx="703972" cy="703972"/>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90" name="Oval 89">
            <a:extLst>
              <a:ext uri="{FF2B5EF4-FFF2-40B4-BE49-F238E27FC236}">
                <a16:creationId xmlns:a16="http://schemas.microsoft.com/office/drawing/2014/main" id="{4281F608-3DB5-EA47-A10C-8E9668AF7D99}"/>
              </a:ext>
            </a:extLst>
          </p:cNvPr>
          <p:cNvSpPr/>
          <p:nvPr/>
        </p:nvSpPr>
        <p:spPr>
          <a:xfrm flipH="1">
            <a:off x="8391276" y="3728034"/>
            <a:ext cx="703972" cy="703972"/>
          </a:xfrm>
          <a:prstGeom prst="ellipse">
            <a:avLst/>
          </a:prstGeom>
          <a:solidFill>
            <a:schemeClr val="accent4">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91" name="Oval 90">
            <a:extLst>
              <a:ext uri="{FF2B5EF4-FFF2-40B4-BE49-F238E27FC236}">
                <a16:creationId xmlns:a16="http://schemas.microsoft.com/office/drawing/2014/main" id="{134165CF-A212-DB4E-AC8A-37D300DD51E5}"/>
              </a:ext>
            </a:extLst>
          </p:cNvPr>
          <p:cNvSpPr/>
          <p:nvPr/>
        </p:nvSpPr>
        <p:spPr>
          <a:xfrm flipH="1">
            <a:off x="8391276" y="5293673"/>
            <a:ext cx="703972" cy="703972"/>
          </a:xfrm>
          <a:prstGeom prst="ellipse">
            <a:avLst/>
          </a:prstGeom>
          <a:solidFill>
            <a:schemeClr val="accent4">
              <a:lumMod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115" name="Freeform 39">
            <a:extLst>
              <a:ext uri="{FF2B5EF4-FFF2-40B4-BE49-F238E27FC236}">
                <a16:creationId xmlns:a16="http://schemas.microsoft.com/office/drawing/2014/main" id="{45D2B824-B19B-FF47-B5D1-2AA742AB1055}"/>
              </a:ext>
            </a:extLst>
          </p:cNvPr>
          <p:cNvSpPr>
            <a:spLocks noChangeArrowheads="1"/>
          </p:cNvSpPr>
          <p:nvPr/>
        </p:nvSpPr>
        <p:spPr bwMode="auto">
          <a:xfrm>
            <a:off x="8558492" y="2328262"/>
            <a:ext cx="369540" cy="372238"/>
          </a:xfrm>
          <a:custGeom>
            <a:avLst/>
            <a:gdLst>
              <a:gd name="T0" fmla="*/ 214590 w 602"/>
              <a:gd name="T1" fmla="*/ 17986 h 609"/>
              <a:gd name="T2" fmla="*/ 214590 w 602"/>
              <a:gd name="T3" fmla="*/ 17986 h 609"/>
              <a:gd name="T4" fmla="*/ 186411 w 602"/>
              <a:gd name="T5" fmla="*/ 46045 h 609"/>
              <a:gd name="T6" fmla="*/ 186411 w 602"/>
              <a:gd name="T7" fmla="*/ 167993 h 609"/>
              <a:gd name="T8" fmla="*/ 206642 w 602"/>
              <a:gd name="T9" fmla="*/ 167993 h 609"/>
              <a:gd name="T10" fmla="*/ 217119 w 602"/>
              <a:gd name="T11" fmla="*/ 178066 h 609"/>
              <a:gd name="T12" fmla="*/ 206642 w 602"/>
              <a:gd name="T13" fmla="*/ 188138 h 609"/>
              <a:gd name="T14" fmla="*/ 186411 w 602"/>
              <a:gd name="T15" fmla="*/ 188138 h 609"/>
              <a:gd name="T16" fmla="*/ 186411 w 602"/>
              <a:gd name="T17" fmla="*/ 208643 h 609"/>
              <a:gd name="T18" fmla="*/ 186411 w 602"/>
              <a:gd name="T19" fmla="*/ 208643 h 609"/>
              <a:gd name="T20" fmla="*/ 175935 w 602"/>
              <a:gd name="T21" fmla="*/ 218715 h 609"/>
              <a:gd name="T22" fmla="*/ 165819 w 602"/>
              <a:gd name="T23" fmla="*/ 208643 h 609"/>
              <a:gd name="T24" fmla="*/ 165819 w 602"/>
              <a:gd name="T25" fmla="*/ 188138 h 609"/>
              <a:gd name="T26" fmla="*/ 45880 w 602"/>
              <a:gd name="T27" fmla="*/ 188138 h 609"/>
              <a:gd name="T28" fmla="*/ 43351 w 602"/>
              <a:gd name="T29" fmla="*/ 188138 h 609"/>
              <a:gd name="T30" fmla="*/ 43351 w 602"/>
              <a:gd name="T31" fmla="*/ 188138 h 609"/>
              <a:gd name="T32" fmla="*/ 43351 w 602"/>
              <a:gd name="T33" fmla="*/ 188138 h 609"/>
              <a:gd name="T34" fmla="*/ 38294 w 602"/>
              <a:gd name="T35" fmla="*/ 188138 h 609"/>
              <a:gd name="T36" fmla="*/ 30707 w 602"/>
              <a:gd name="T37" fmla="*/ 178066 h 609"/>
              <a:gd name="T38" fmla="*/ 30707 w 602"/>
              <a:gd name="T39" fmla="*/ 175548 h 609"/>
              <a:gd name="T40" fmla="*/ 30707 w 602"/>
              <a:gd name="T41" fmla="*/ 173030 h 609"/>
              <a:gd name="T42" fmla="*/ 30707 w 602"/>
              <a:gd name="T43" fmla="*/ 173030 h 609"/>
              <a:gd name="T44" fmla="*/ 30707 w 602"/>
              <a:gd name="T45" fmla="*/ 173030 h 609"/>
              <a:gd name="T46" fmla="*/ 30707 w 602"/>
              <a:gd name="T47" fmla="*/ 51082 h 609"/>
              <a:gd name="T48" fmla="*/ 10115 w 602"/>
              <a:gd name="T49" fmla="*/ 51082 h 609"/>
              <a:gd name="T50" fmla="*/ 0 w 602"/>
              <a:gd name="T51" fmla="*/ 40649 h 609"/>
              <a:gd name="T52" fmla="*/ 10115 w 602"/>
              <a:gd name="T53" fmla="*/ 30577 h 609"/>
              <a:gd name="T54" fmla="*/ 30707 w 602"/>
              <a:gd name="T55" fmla="*/ 30577 h 609"/>
              <a:gd name="T56" fmla="*/ 30707 w 602"/>
              <a:gd name="T57" fmla="*/ 10432 h 609"/>
              <a:gd name="T58" fmla="*/ 40823 w 602"/>
              <a:gd name="T59" fmla="*/ 0 h 609"/>
              <a:gd name="T60" fmla="*/ 50938 w 602"/>
              <a:gd name="T61" fmla="*/ 10432 h 609"/>
              <a:gd name="T62" fmla="*/ 50938 w 602"/>
              <a:gd name="T63" fmla="*/ 30577 h 609"/>
              <a:gd name="T64" fmla="*/ 173406 w 602"/>
              <a:gd name="T65" fmla="*/ 30577 h 609"/>
              <a:gd name="T66" fmla="*/ 201584 w 602"/>
              <a:gd name="T67" fmla="*/ 5396 h 609"/>
              <a:gd name="T68" fmla="*/ 201584 w 602"/>
              <a:gd name="T69" fmla="*/ 5396 h 609"/>
              <a:gd name="T70" fmla="*/ 206642 w 602"/>
              <a:gd name="T71" fmla="*/ 0 h 609"/>
              <a:gd name="T72" fmla="*/ 217119 w 602"/>
              <a:gd name="T73" fmla="*/ 10432 h 609"/>
              <a:gd name="T74" fmla="*/ 214590 w 602"/>
              <a:gd name="T75" fmla="*/ 17986 h 609"/>
              <a:gd name="T76" fmla="*/ 50938 w 602"/>
              <a:gd name="T77" fmla="*/ 51082 h 609"/>
              <a:gd name="T78" fmla="*/ 50938 w 602"/>
              <a:gd name="T79" fmla="*/ 51082 h 609"/>
              <a:gd name="T80" fmla="*/ 50938 w 602"/>
              <a:gd name="T81" fmla="*/ 152525 h 609"/>
              <a:gd name="T82" fmla="*/ 153175 w 602"/>
              <a:gd name="T83" fmla="*/ 51082 h 609"/>
              <a:gd name="T84" fmla="*/ 50938 w 602"/>
              <a:gd name="T85" fmla="*/ 51082 h 609"/>
              <a:gd name="T86" fmla="*/ 165819 w 602"/>
              <a:gd name="T87" fmla="*/ 66190 h 609"/>
              <a:gd name="T88" fmla="*/ 165819 w 602"/>
              <a:gd name="T89" fmla="*/ 66190 h 609"/>
              <a:gd name="T90" fmla="*/ 66472 w 602"/>
              <a:gd name="T91" fmla="*/ 167993 h 609"/>
              <a:gd name="T92" fmla="*/ 165819 w 602"/>
              <a:gd name="T93" fmla="*/ 167993 h 609"/>
              <a:gd name="T94" fmla="*/ 165819 w 602"/>
              <a:gd name="T95" fmla="*/ 66190 h 609"/>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02" h="609">
                <a:moveTo>
                  <a:pt x="594" y="50"/>
                </a:moveTo>
                <a:lnTo>
                  <a:pt x="594" y="50"/>
                </a:lnTo>
                <a:cubicBezTo>
                  <a:pt x="516" y="128"/>
                  <a:pt x="516" y="128"/>
                  <a:pt x="516" y="128"/>
                </a:cubicBezTo>
                <a:cubicBezTo>
                  <a:pt x="516" y="467"/>
                  <a:pt x="516" y="467"/>
                  <a:pt x="516" y="467"/>
                </a:cubicBezTo>
                <a:cubicBezTo>
                  <a:pt x="572" y="467"/>
                  <a:pt x="572" y="467"/>
                  <a:pt x="572" y="467"/>
                </a:cubicBezTo>
                <a:cubicBezTo>
                  <a:pt x="594" y="467"/>
                  <a:pt x="601" y="474"/>
                  <a:pt x="601" y="495"/>
                </a:cubicBezTo>
                <a:cubicBezTo>
                  <a:pt x="601" y="509"/>
                  <a:pt x="594" y="523"/>
                  <a:pt x="572" y="523"/>
                </a:cubicBezTo>
                <a:cubicBezTo>
                  <a:pt x="516" y="523"/>
                  <a:pt x="516" y="523"/>
                  <a:pt x="516" y="523"/>
                </a:cubicBezTo>
                <a:cubicBezTo>
                  <a:pt x="516" y="580"/>
                  <a:pt x="516" y="580"/>
                  <a:pt x="516" y="580"/>
                </a:cubicBezTo>
                <a:cubicBezTo>
                  <a:pt x="516" y="594"/>
                  <a:pt x="509" y="608"/>
                  <a:pt x="487" y="608"/>
                </a:cubicBezTo>
                <a:cubicBezTo>
                  <a:pt x="473" y="608"/>
                  <a:pt x="459" y="594"/>
                  <a:pt x="459" y="580"/>
                </a:cubicBezTo>
                <a:cubicBezTo>
                  <a:pt x="459" y="523"/>
                  <a:pt x="459" y="523"/>
                  <a:pt x="459" y="523"/>
                </a:cubicBezTo>
                <a:cubicBezTo>
                  <a:pt x="127" y="523"/>
                  <a:pt x="127" y="523"/>
                  <a:pt x="127" y="523"/>
                </a:cubicBezTo>
                <a:cubicBezTo>
                  <a:pt x="120" y="523"/>
                  <a:pt x="120" y="523"/>
                  <a:pt x="120" y="523"/>
                </a:cubicBezTo>
                <a:cubicBezTo>
                  <a:pt x="106" y="523"/>
                  <a:pt x="106" y="523"/>
                  <a:pt x="106" y="523"/>
                </a:cubicBezTo>
                <a:cubicBezTo>
                  <a:pt x="92" y="523"/>
                  <a:pt x="85" y="509"/>
                  <a:pt x="85" y="495"/>
                </a:cubicBezTo>
                <a:cubicBezTo>
                  <a:pt x="85" y="488"/>
                  <a:pt x="85" y="488"/>
                  <a:pt x="85" y="488"/>
                </a:cubicBezTo>
                <a:cubicBezTo>
                  <a:pt x="85" y="481"/>
                  <a:pt x="85" y="481"/>
                  <a:pt x="85" y="481"/>
                </a:cubicBezTo>
                <a:cubicBezTo>
                  <a:pt x="85" y="142"/>
                  <a:pt x="85" y="142"/>
                  <a:pt x="85" y="142"/>
                </a:cubicBezTo>
                <a:cubicBezTo>
                  <a:pt x="28" y="142"/>
                  <a:pt x="28" y="142"/>
                  <a:pt x="28" y="142"/>
                </a:cubicBezTo>
                <a:cubicBezTo>
                  <a:pt x="14" y="142"/>
                  <a:pt x="0" y="135"/>
                  <a:pt x="0" y="113"/>
                </a:cubicBezTo>
                <a:cubicBezTo>
                  <a:pt x="0" y="99"/>
                  <a:pt x="14" y="85"/>
                  <a:pt x="28" y="85"/>
                </a:cubicBezTo>
                <a:cubicBezTo>
                  <a:pt x="85" y="85"/>
                  <a:pt x="85" y="85"/>
                  <a:pt x="85" y="85"/>
                </a:cubicBezTo>
                <a:cubicBezTo>
                  <a:pt x="85" y="29"/>
                  <a:pt x="85" y="29"/>
                  <a:pt x="85" y="29"/>
                </a:cubicBezTo>
                <a:cubicBezTo>
                  <a:pt x="85" y="15"/>
                  <a:pt x="99" y="0"/>
                  <a:pt x="113" y="0"/>
                </a:cubicBezTo>
                <a:cubicBezTo>
                  <a:pt x="127" y="0"/>
                  <a:pt x="141" y="15"/>
                  <a:pt x="141" y="29"/>
                </a:cubicBezTo>
                <a:cubicBezTo>
                  <a:pt x="141" y="85"/>
                  <a:pt x="141" y="85"/>
                  <a:pt x="141" y="85"/>
                </a:cubicBezTo>
                <a:cubicBezTo>
                  <a:pt x="480" y="85"/>
                  <a:pt x="480" y="85"/>
                  <a:pt x="480" y="85"/>
                </a:cubicBezTo>
                <a:cubicBezTo>
                  <a:pt x="558" y="15"/>
                  <a:pt x="558" y="15"/>
                  <a:pt x="558" y="15"/>
                </a:cubicBezTo>
                <a:cubicBezTo>
                  <a:pt x="558" y="8"/>
                  <a:pt x="565" y="0"/>
                  <a:pt x="572" y="0"/>
                </a:cubicBezTo>
                <a:cubicBezTo>
                  <a:pt x="594" y="0"/>
                  <a:pt x="601" y="15"/>
                  <a:pt x="601" y="29"/>
                </a:cubicBezTo>
                <a:cubicBezTo>
                  <a:pt x="601" y="36"/>
                  <a:pt x="601" y="43"/>
                  <a:pt x="594" y="50"/>
                </a:cubicBezTo>
                <a:close/>
                <a:moveTo>
                  <a:pt x="141" y="142"/>
                </a:moveTo>
                <a:lnTo>
                  <a:pt x="141" y="142"/>
                </a:lnTo>
                <a:cubicBezTo>
                  <a:pt x="141" y="424"/>
                  <a:pt x="141" y="424"/>
                  <a:pt x="141" y="424"/>
                </a:cubicBezTo>
                <a:cubicBezTo>
                  <a:pt x="424" y="142"/>
                  <a:pt x="424" y="142"/>
                  <a:pt x="424" y="142"/>
                </a:cubicBezTo>
                <a:lnTo>
                  <a:pt x="141" y="142"/>
                </a:lnTo>
                <a:close/>
                <a:moveTo>
                  <a:pt x="459" y="184"/>
                </a:moveTo>
                <a:lnTo>
                  <a:pt x="459" y="184"/>
                </a:lnTo>
                <a:cubicBezTo>
                  <a:pt x="184" y="467"/>
                  <a:pt x="184" y="467"/>
                  <a:pt x="184" y="467"/>
                </a:cubicBezTo>
                <a:cubicBezTo>
                  <a:pt x="459" y="467"/>
                  <a:pt x="459" y="467"/>
                  <a:pt x="459" y="467"/>
                </a:cubicBezTo>
                <a:lnTo>
                  <a:pt x="459" y="184"/>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16" name="Freeform 57">
            <a:extLst>
              <a:ext uri="{FF2B5EF4-FFF2-40B4-BE49-F238E27FC236}">
                <a16:creationId xmlns:a16="http://schemas.microsoft.com/office/drawing/2014/main" id="{3732B405-E1EC-024E-9501-45E5D8C78DA4}"/>
              </a:ext>
            </a:extLst>
          </p:cNvPr>
          <p:cNvSpPr>
            <a:spLocks noChangeArrowheads="1"/>
          </p:cNvSpPr>
          <p:nvPr/>
        </p:nvSpPr>
        <p:spPr bwMode="auto">
          <a:xfrm>
            <a:off x="3259207" y="5479647"/>
            <a:ext cx="379062" cy="332024"/>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17" name="Freeform 58">
            <a:extLst>
              <a:ext uri="{FF2B5EF4-FFF2-40B4-BE49-F238E27FC236}">
                <a16:creationId xmlns:a16="http://schemas.microsoft.com/office/drawing/2014/main" id="{455C1CA2-B698-6945-B2BB-2E163F0DBD6A}"/>
              </a:ext>
            </a:extLst>
          </p:cNvPr>
          <p:cNvSpPr>
            <a:spLocks noChangeArrowheads="1"/>
          </p:cNvSpPr>
          <p:nvPr/>
        </p:nvSpPr>
        <p:spPr bwMode="auto">
          <a:xfrm>
            <a:off x="3259207" y="3890489"/>
            <a:ext cx="379062" cy="37906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18" name="Freeform 71">
            <a:extLst>
              <a:ext uri="{FF2B5EF4-FFF2-40B4-BE49-F238E27FC236}">
                <a16:creationId xmlns:a16="http://schemas.microsoft.com/office/drawing/2014/main" id="{EEF59F03-741B-2F4A-8C03-F2B9920C9C2F}"/>
              </a:ext>
            </a:extLst>
          </p:cNvPr>
          <p:cNvSpPr>
            <a:spLocks noChangeArrowheads="1"/>
          </p:cNvSpPr>
          <p:nvPr/>
        </p:nvSpPr>
        <p:spPr bwMode="auto">
          <a:xfrm>
            <a:off x="3257823" y="2324850"/>
            <a:ext cx="381830" cy="379062"/>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19" name="Freeform 115">
            <a:extLst>
              <a:ext uri="{FF2B5EF4-FFF2-40B4-BE49-F238E27FC236}">
                <a16:creationId xmlns:a16="http://schemas.microsoft.com/office/drawing/2014/main" id="{CBAAF0E4-2F36-544C-9D21-8587CB46D857}"/>
              </a:ext>
            </a:extLst>
          </p:cNvPr>
          <p:cNvSpPr>
            <a:spLocks noChangeArrowheads="1"/>
          </p:cNvSpPr>
          <p:nvPr/>
        </p:nvSpPr>
        <p:spPr bwMode="auto">
          <a:xfrm>
            <a:off x="8598369" y="3899223"/>
            <a:ext cx="289786" cy="361594"/>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1" name="Freeform 123">
            <a:extLst>
              <a:ext uri="{FF2B5EF4-FFF2-40B4-BE49-F238E27FC236}">
                <a16:creationId xmlns:a16="http://schemas.microsoft.com/office/drawing/2014/main" id="{E1B87B04-D5D7-8148-919A-BA0D4FBB85D3}"/>
              </a:ext>
            </a:extLst>
          </p:cNvPr>
          <p:cNvSpPr>
            <a:spLocks noChangeArrowheads="1"/>
          </p:cNvSpPr>
          <p:nvPr/>
        </p:nvSpPr>
        <p:spPr bwMode="auto">
          <a:xfrm>
            <a:off x="8579136" y="5477687"/>
            <a:ext cx="328252" cy="335944"/>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039872925"/>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2CB65B-95E4-0A4E-BF80-FAC6BC70AD66}"/>
              </a:ext>
            </a:extLst>
          </p:cNvPr>
          <p:cNvSpPr txBox="1"/>
          <p:nvPr/>
        </p:nvSpPr>
        <p:spPr>
          <a:xfrm>
            <a:off x="3987114" y="523875"/>
            <a:ext cx="421777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Critical Issues</a:t>
            </a:r>
          </a:p>
        </p:txBody>
      </p:sp>
      <p:sp>
        <p:nvSpPr>
          <p:cNvPr id="4" name="TextBox 3">
            <a:extLst>
              <a:ext uri="{FF2B5EF4-FFF2-40B4-BE49-F238E27FC236}">
                <a16:creationId xmlns:a16="http://schemas.microsoft.com/office/drawing/2014/main" id="{5CA2231D-E3F4-824E-AD74-883B48E4A28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7">
            <a:extLst>
              <a:ext uri="{FF2B5EF4-FFF2-40B4-BE49-F238E27FC236}">
                <a16:creationId xmlns:a16="http://schemas.microsoft.com/office/drawing/2014/main" id="{8D808799-C235-7E44-9C9B-F64E89C8DE2B}"/>
              </a:ext>
            </a:extLst>
          </p:cNvPr>
          <p:cNvSpPr/>
          <p:nvPr/>
        </p:nvSpPr>
        <p:spPr>
          <a:xfrm>
            <a:off x="687324" y="1994874"/>
            <a:ext cx="10820716" cy="4177560"/>
          </a:xfrm>
          <a:custGeom>
            <a:avLst/>
            <a:gdLst>
              <a:gd name="connsiteX0" fmla="*/ 9536925 w 12156350"/>
              <a:gd name="connsiteY0" fmla="*/ 0 h 3832621"/>
              <a:gd name="connsiteX1" fmla="*/ 12160130 w 12156350"/>
              <a:gd name="connsiteY1" fmla="*/ 0 h 3832621"/>
              <a:gd name="connsiteX2" fmla="*/ 12160130 w 12156350"/>
              <a:gd name="connsiteY2" fmla="*/ 3832836 h 3832621"/>
              <a:gd name="connsiteX3" fmla="*/ 0 w 12156350"/>
              <a:gd name="connsiteY3" fmla="*/ 3832836 h 3832621"/>
              <a:gd name="connsiteX4" fmla="*/ 0 w 12156350"/>
              <a:gd name="connsiteY4" fmla="*/ 0 h 3832621"/>
              <a:gd name="connsiteX5" fmla="*/ 2623205 w 12156350"/>
              <a:gd name="connsiteY5" fmla="*/ 0 h 3832621"/>
              <a:gd name="connsiteX0" fmla="*/ 9536925 w 12160130"/>
              <a:gd name="connsiteY0" fmla="*/ 0 h 3832836"/>
              <a:gd name="connsiteX1" fmla="*/ 12160130 w 12160130"/>
              <a:gd name="connsiteY1" fmla="*/ 0 h 3832836"/>
              <a:gd name="connsiteX2" fmla="*/ 12160130 w 12160130"/>
              <a:gd name="connsiteY2" fmla="*/ 3832836 h 3832836"/>
              <a:gd name="connsiteX3" fmla="*/ 0 w 12160130"/>
              <a:gd name="connsiteY3" fmla="*/ 3832836 h 3832836"/>
              <a:gd name="connsiteX4" fmla="*/ 0 w 12160130"/>
              <a:gd name="connsiteY4" fmla="*/ 0 h 3832836"/>
              <a:gd name="connsiteX5" fmla="*/ 4130332 w 12160130"/>
              <a:gd name="connsiteY5" fmla="*/ 0 h 3832836"/>
              <a:gd name="connsiteX0" fmla="*/ 8038361 w 12160130"/>
              <a:gd name="connsiteY0" fmla="*/ 0 h 3832836"/>
              <a:gd name="connsiteX1" fmla="*/ 12160130 w 12160130"/>
              <a:gd name="connsiteY1" fmla="*/ 0 h 3832836"/>
              <a:gd name="connsiteX2" fmla="*/ 12160130 w 12160130"/>
              <a:gd name="connsiteY2" fmla="*/ 3832836 h 3832836"/>
              <a:gd name="connsiteX3" fmla="*/ 0 w 12160130"/>
              <a:gd name="connsiteY3" fmla="*/ 3832836 h 3832836"/>
              <a:gd name="connsiteX4" fmla="*/ 0 w 12160130"/>
              <a:gd name="connsiteY4" fmla="*/ 0 h 3832836"/>
              <a:gd name="connsiteX5" fmla="*/ 4130332 w 12160130"/>
              <a:gd name="connsiteY5" fmla="*/ 0 h 3832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60130" h="3832836">
                <a:moveTo>
                  <a:pt x="8038361" y="0"/>
                </a:moveTo>
                <a:lnTo>
                  <a:pt x="12160130" y="0"/>
                </a:lnTo>
                <a:lnTo>
                  <a:pt x="12160130" y="3832836"/>
                </a:lnTo>
                <a:lnTo>
                  <a:pt x="0" y="3832836"/>
                </a:lnTo>
                <a:lnTo>
                  <a:pt x="0" y="0"/>
                </a:lnTo>
                <a:lnTo>
                  <a:pt x="4130332" y="0"/>
                </a:lnTo>
              </a:path>
            </a:pathLst>
          </a:custGeom>
          <a:noFill/>
          <a:ln w="12700" cap="flat">
            <a:solidFill>
              <a:schemeClr val="tx2">
                <a:lumMod val="10000"/>
                <a:lumOff val="90000"/>
              </a:schemeClr>
            </a:solidFill>
            <a:prstDash val="solid"/>
            <a:miter/>
            <a:headEnd type="oval" w="med" len="med"/>
            <a:tailEnd type="oval" w="med" len="med"/>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6522FB56-6640-B840-9C73-DB85162B59BA}"/>
              </a:ext>
            </a:extLst>
          </p:cNvPr>
          <p:cNvSpPr/>
          <p:nvPr/>
        </p:nvSpPr>
        <p:spPr>
          <a:xfrm>
            <a:off x="1869875" y="2907984"/>
            <a:ext cx="1759852" cy="1768420"/>
          </a:xfrm>
          <a:custGeom>
            <a:avLst/>
            <a:gdLst>
              <a:gd name="connsiteX0" fmla="*/ 0 w 2495438"/>
              <a:gd name="connsiteY0" fmla="*/ 0 h 2507588"/>
              <a:gd name="connsiteX1" fmla="*/ 2499004 w 2495438"/>
              <a:gd name="connsiteY1" fmla="*/ 0 h 2507588"/>
              <a:gd name="connsiteX2" fmla="*/ 2499004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4" y="0"/>
                </a:lnTo>
                <a:lnTo>
                  <a:pt x="2499004" y="2508729"/>
                </a:lnTo>
                <a:lnTo>
                  <a:pt x="0" y="2508729"/>
                </a:lnTo>
                <a:close/>
              </a:path>
            </a:pathLst>
          </a:custGeom>
          <a:solidFill>
            <a:schemeClr val="accent1"/>
          </a:solidFill>
          <a:ln w="7130"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8D5EA226-101A-F44A-B157-C21BCC6E5A0A}"/>
              </a:ext>
            </a:extLst>
          </p:cNvPr>
          <p:cNvSpPr/>
          <p:nvPr/>
        </p:nvSpPr>
        <p:spPr>
          <a:xfrm>
            <a:off x="1515376" y="2498671"/>
            <a:ext cx="815896" cy="815212"/>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0" y="761248"/>
                  <a:pt x="0" y="490405"/>
                </a:cubicBezTo>
                <a:cubicBezTo>
                  <a:pt x="0" y="219562"/>
                  <a:pt x="219746"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999513AC-92A1-7345-AC79-BF68C2766253}"/>
              </a:ext>
            </a:extLst>
          </p:cNvPr>
          <p:cNvSpPr/>
          <p:nvPr/>
        </p:nvSpPr>
        <p:spPr>
          <a:xfrm>
            <a:off x="1578896" y="2562138"/>
            <a:ext cx="688856" cy="688277"/>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0" y="761248"/>
                  <a:pt x="0" y="490405"/>
                </a:cubicBezTo>
                <a:cubicBezTo>
                  <a:pt x="0" y="219562"/>
                  <a:pt x="219746" y="0"/>
                  <a:pt x="490817" y="0"/>
                </a:cubicBezTo>
                <a:cubicBezTo>
                  <a:pt x="761888" y="0"/>
                  <a:pt x="981634" y="219562"/>
                  <a:pt x="981634" y="490405"/>
                </a:cubicBezTo>
                <a:close/>
              </a:path>
            </a:pathLst>
          </a:custGeom>
          <a:solidFill>
            <a:schemeClr val="accent1"/>
          </a:solidFill>
          <a:ln w="7130"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240F1B06-52C2-FC46-B437-1D71947CD928}"/>
              </a:ext>
            </a:extLst>
          </p:cNvPr>
          <p:cNvSpPr/>
          <p:nvPr/>
        </p:nvSpPr>
        <p:spPr>
          <a:xfrm>
            <a:off x="3629676" y="2907984"/>
            <a:ext cx="1762416" cy="1768420"/>
          </a:xfrm>
          <a:custGeom>
            <a:avLst/>
            <a:gdLst>
              <a:gd name="connsiteX0" fmla="*/ 0 w 2495438"/>
              <a:gd name="connsiteY0" fmla="*/ 0 h 2507588"/>
              <a:gd name="connsiteX1" fmla="*/ 2499004 w 2495438"/>
              <a:gd name="connsiteY1" fmla="*/ 0 h 2507588"/>
              <a:gd name="connsiteX2" fmla="*/ 2499004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4" y="0"/>
                </a:lnTo>
                <a:lnTo>
                  <a:pt x="2499004" y="2508729"/>
                </a:lnTo>
                <a:lnTo>
                  <a:pt x="0" y="2508729"/>
                </a:lnTo>
                <a:close/>
              </a:path>
            </a:pathLst>
          </a:custGeom>
          <a:solidFill>
            <a:schemeClr val="accent2"/>
          </a:solidFill>
          <a:ln w="7130"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CB5E2AE2-BA50-4A46-8039-7D7776F8C9D1}"/>
              </a:ext>
            </a:extLst>
          </p:cNvPr>
          <p:cNvSpPr/>
          <p:nvPr/>
        </p:nvSpPr>
        <p:spPr>
          <a:xfrm>
            <a:off x="3284429" y="2498671"/>
            <a:ext cx="815896" cy="815212"/>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0" y="761248"/>
                  <a:pt x="0" y="490405"/>
                </a:cubicBezTo>
                <a:cubicBezTo>
                  <a:pt x="0" y="219562"/>
                  <a:pt x="219746"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25071048-989A-BA4E-A530-6B839F8D97E8}"/>
              </a:ext>
            </a:extLst>
          </p:cNvPr>
          <p:cNvSpPr/>
          <p:nvPr/>
        </p:nvSpPr>
        <p:spPr>
          <a:xfrm>
            <a:off x="3347949" y="2562138"/>
            <a:ext cx="688856" cy="688277"/>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0" y="761248"/>
                  <a:pt x="0" y="490405"/>
                </a:cubicBezTo>
                <a:cubicBezTo>
                  <a:pt x="0" y="219562"/>
                  <a:pt x="219746" y="0"/>
                  <a:pt x="490817" y="0"/>
                </a:cubicBezTo>
                <a:cubicBezTo>
                  <a:pt x="761888" y="0"/>
                  <a:pt x="981634" y="219562"/>
                  <a:pt x="981634" y="490405"/>
                </a:cubicBezTo>
                <a:close/>
              </a:path>
            </a:pathLst>
          </a:custGeom>
          <a:solidFill>
            <a:schemeClr val="accent2"/>
          </a:solidFill>
          <a:ln w="7130"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B7B744C6-2EC0-8D4C-8EAA-35EBA6750EF5}"/>
              </a:ext>
            </a:extLst>
          </p:cNvPr>
          <p:cNvSpPr/>
          <p:nvPr/>
        </p:nvSpPr>
        <p:spPr>
          <a:xfrm>
            <a:off x="5392042" y="2907984"/>
            <a:ext cx="1762416" cy="1768420"/>
          </a:xfrm>
          <a:custGeom>
            <a:avLst/>
            <a:gdLst>
              <a:gd name="connsiteX0" fmla="*/ 0 w 2495438"/>
              <a:gd name="connsiteY0" fmla="*/ 0 h 2507588"/>
              <a:gd name="connsiteX1" fmla="*/ 2499003 w 2495438"/>
              <a:gd name="connsiteY1" fmla="*/ 0 h 2507588"/>
              <a:gd name="connsiteX2" fmla="*/ 2499003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3" y="0"/>
                </a:lnTo>
                <a:lnTo>
                  <a:pt x="2499003" y="2508729"/>
                </a:lnTo>
                <a:lnTo>
                  <a:pt x="0" y="2508729"/>
                </a:lnTo>
                <a:close/>
              </a:path>
            </a:pathLst>
          </a:custGeom>
          <a:solidFill>
            <a:schemeClr val="accent3"/>
          </a:solidFill>
          <a:ln w="7130"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E797E844-BE2C-024A-B198-AEFA3E195FC2}"/>
              </a:ext>
            </a:extLst>
          </p:cNvPr>
          <p:cNvSpPr/>
          <p:nvPr/>
        </p:nvSpPr>
        <p:spPr>
          <a:xfrm>
            <a:off x="5053481" y="2498671"/>
            <a:ext cx="815896" cy="815212"/>
          </a:xfrm>
          <a:custGeom>
            <a:avLst/>
            <a:gdLst>
              <a:gd name="connsiteX0" fmla="*/ 981634 w 976785"/>
              <a:gd name="connsiteY0" fmla="*/ 490405 h 975964"/>
              <a:gd name="connsiteX1" fmla="*/ 490817 w 976785"/>
              <a:gd name="connsiteY1" fmla="*/ 980809 h 975964"/>
              <a:gd name="connsiteX2" fmla="*/ -1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1" y="761248"/>
                  <a:pt x="-1" y="490405"/>
                </a:cubicBezTo>
                <a:cubicBezTo>
                  <a:pt x="-1" y="219562"/>
                  <a:pt x="219746"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2FB45E1C-7918-B547-B73F-2BD90E4C1D18}"/>
              </a:ext>
            </a:extLst>
          </p:cNvPr>
          <p:cNvSpPr/>
          <p:nvPr/>
        </p:nvSpPr>
        <p:spPr>
          <a:xfrm>
            <a:off x="5117001" y="2562138"/>
            <a:ext cx="688856" cy="688277"/>
          </a:xfrm>
          <a:custGeom>
            <a:avLst/>
            <a:gdLst>
              <a:gd name="connsiteX0" fmla="*/ 981634 w 976785"/>
              <a:gd name="connsiteY0" fmla="*/ 490405 h 975964"/>
              <a:gd name="connsiteX1" fmla="*/ 490817 w 976785"/>
              <a:gd name="connsiteY1" fmla="*/ 980809 h 975964"/>
              <a:gd name="connsiteX2" fmla="*/ -1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6" y="980809"/>
                  <a:pt x="-1" y="761248"/>
                  <a:pt x="-1" y="490405"/>
                </a:cubicBezTo>
                <a:cubicBezTo>
                  <a:pt x="-1" y="219562"/>
                  <a:pt x="219746" y="0"/>
                  <a:pt x="490817" y="0"/>
                </a:cubicBezTo>
                <a:cubicBezTo>
                  <a:pt x="761888" y="0"/>
                  <a:pt x="981634" y="219562"/>
                  <a:pt x="981634" y="490405"/>
                </a:cubicBezTo>
                <a:close/>
              </a:path>
            </a:pathLst>
          </a:custGeom>
          <a:solidFill>
            <a:schemeClr val="accent3"/>
          </a:solidFill>
          <a:ln w="7130" cap="flat">
            <a:no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5A21AF69-017D-DB4E-B457-ACFF729E3D07}"/>
              </a:ext>
            </a:extLst>
          </p:cNvPr>
          <p:cNvSpPr/>
          <p:nvPr/>
        </p:nvSpPr>
        <p:spPr>
          <a:xfrm>
            <a:off x="7154458" y="2907984"/>
            <a:ext cx="1762315" cy="1768420"/>
          </a:xfrm>
          <a:custGeom>
            <a:avLst/>
            <a:gdLst>
              <a:gd name="connsiteX0" fmla="*/ 0 w 2495438"/>
              <a:gd name="connsiteY0" fmla="*/ 0 h 2507588"/>
              <a:gd name="connsiteX1" fmla="*/ 2499003 w 2495438"/>
              <a:gd name="connsiteY1" fmla="*/ 0 h 2507588"/>
              <a:gd name="connsiteX2" fmla="*/ 2499003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3" y="0"/>
                </a:lnTo>
                <a:lnTo>
                  <a:pt x="2499003" y="2508729"/>
                </a:lnTo>
                <a:lnTo>
                  <a:pt x="0" y="2508729"/>
                </a:lnTo>
                <a:close/>
              </a:path>
            </a:pathLst>
          </a:custGeom>
          <a:solidFill>
            <a:schemeClr val="accent4"/>
          </a:solidFill>
          <a:ln w="7130" cap="flat">
            <a:no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1485F26D-7559-2A41-8DE5-FB62325FBB6E}"/>
              </a:ext>
            </a:extLst>
          </p:cNvPr>
          <p:cNvSpPr/>
          <p:nvPr/>
        </p:nvSpPr>
        <p:spPr>
          <a:xfrm>
            <a:off x="6822534" y="2498671"/>
            <a:ext cx="815896" cy="815212"/>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7" y="980809"/>
                  <a:pt x="0" y="761248"/>
                  <a:pt x="0" y="490405"/>
                </a:cubicBezTo>
                <a:cubicBezTo>
                  <a:pt x="0" y="219562"/>
                  <a:pt x="219747"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F106D9DE-2A9A-0C41-9BEB-86FE435F71A3}"/>
              </a:ext>
            </a:extLst>
          </p:cNvPr>
          <p:cNvSpPr/>
          <p:nvPr/>
        </p:nvSpPr>
        <p:spPr>
          <a:xfrm>
            <a:off x="6886054" y="2562138"/>
            <a:ext cx="688856" cy="688277"/>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7" y="980809"/>
                  <a:pt x="0" y="761248"/>
                  <a:pt x="0" y="490405"/>
                </a:cubicBezTo>
                <a:cubicBezTo>
                  <a:pt x="0" y="219562"/>
                  <a:pt x="219747" y="0"/>
                  <a:pt x="490817" y="0"/>
                </a:cubicBezTo>
                <a:cubicBezTo>
                  <a:pt x="761888" y="0"/>
                  <a:pt x="981634" y="219562"/>
                  <a:pt x="981634" y="490405"/>
                </a:cubicBezTo>
                <a:close/>
              </a:path>
            </a:pathLst>
          </a:custGeom>
          <a:solidFill>
            <a:schemeClr val="accent4"/>
          </a:solidFill>
          <a:ln w="7130"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2A4DA52C-EDA8-FC4E-855E-AEAF4D4309A5}"/>
              </a:ext>
            </a:extLst>
          </p:cNvPr>
          <p:cNvSpPr/>
          <p:nvPr/>
        </p:nvSpPr>
        <p:spPr>
          <a:xfrm>
            <a:off x="8916773" y="2907984"/>
            <a:ext cx="1759852" cy="1768420"/>
          </a:xfrm>
          <a:custGeom>
            <a:avLst/>
            <a:gdLst>
              <a:gd name="connsiteX0" fmla="*/ 0 w 2495438"/>
              <a:gd name="connsiteY0" fmla="*/ 0 h 2507588"/>
              <a:gd name="connsiteX1" fmla="*/ 2499003 w 2495438"/>
              <a:gd name="connsiteY1" fmla="*/ 0 h 2507588"/>
              <a:gd name="connsiteX2" fmla="*/ 2499003 w 2495438"/>
              <a:gd name="connsiteY2" fmla="*/ 2508729 h 2507588"/>
              <a:gd name="connsiteX3" fmla="*/ 0 w 2495438"/>
              <a:gd name="connsiteY3" fmla="*/ 2508729 h 2507588"/>
            </a:gdLst>
            <a:ahLst/>
            <a:cxnLst>
              <a:cxn ang="0">
                <a:pos x="connsiteX0" y="connsiteY0"/>
              </a:cxn>
              <a:cxn ang="0">
                <a:pos x="connsiteX1" y="connsiteY1"/>
              </a:cxn>
              <a:cxn ang="0">
                <a:pos x="connsiteX2" y="connsiteY2"/>
              </a:cxn>
              <a:cxn ang="0">
                <a:pos x="connsiteX3" y="connsiteY3"/>
              </a:cxn>
            </a:cxnLst>
            <a:rect l="l" t="t" r="r" b="b"/>
            <a:pathLst>
              <a:path w="2495438" h="2507588">
                <a:moveTo>
                  <a:pt x="0" y="0"/>
                </a:moveTo>
                <a:lnTo>
                  <a:pt x="2499003" y="0"/>
                </a:lnTo>
                <a:lnTo>
                  <a:pt x="2499003" y="2508729"/>
                </a:lnTo>
                <a:lnTo>
                  <a:pt x="0" y="2508729"/>
                </a:lnTo>
                <a:close/>
              </a:path>
            </a:pathLst>
          </a:custGeom>
          <a:solidFill>
            <a:schemeClr val="accent4">
              <a:lumMod val="75000"/>
            </a:schemeClr>
          </a:solidFill>
          <a:ln w="7130"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3766D205-0F39-5844-8EE5-10F7B470BD1C}"/>
              </a:ext>
            </a:extLst>
          </p:cNvPr>
          <p:cNvSpPr/>
          <p:nvPr/>
        </p:nvSpPr>
        <p:spPr>
          <a:xfrm>
            <a:off x="8577579" y="2498671"/>
            <a:ext cx="815896" cy="815212"/>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7" y="980809"/>
                  <a:pt x="0" y="761248"/>
                  <a:pt x="0" y="490405"/>
                </a:cubicBezTo>
                <a:cubicBezTo>
                  <a:pt x="0" y="219562"/>
                  <a:pt x="219747" y="0"/>
                  <a:pt x="490817" y="0"/>
                </a:cubicBezTo>
                <a:cubicBezTo>
                  <a:pt x="761888" y="0"/>
                  <a:pt x="981634" y="219562"/>
                  <a:pt x="981634" y="490405"/>
                </a:cubicBezTo>
                <a:close/>
              </a:path>
            </a:pathLst>
          </a:custGeom>
          <a:solidFill>
            <a:schemeClr val="bg1"/>
          </a:solidFill>
          <a:ln w="7130"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892E1B63-CC2B-4A47-A14C-CDD100A34E51}"/>
              </a:ext>
            </a:extLst>
          </p:cNvPr>
          <p:cNvSpPr/>
          <p:nvPr/>
        </p:nvSpPr>
        <p:spPr>
          <a:xfrm>
            <a:off x="8641099" y="2562138"/>
            <a:ext cx="688856" cy="688277"/>
          </a:xfrm>
          <a:custGeom>
            <a:avLst/>
            <a:gdLst>
              <a:gd name="connsiteX0" fmla="*/ 981634 w 976785"/>
              <a:gd name="connsiteY0" fmla="*/ 490405 h 975964"/>
              <a:gd name="connsiteX1" fmla="*/ 490817 w 976785"/>
              <a:gd name="connsiteY1" fmla="*/ 980809 h 975964"/>
              <a:gd name="connsiteX2" fmla="*/ 0 w 976785"/>
              <a:gd name="connsiteY2" fmla="*/ 490405 h 975964"/>
              <a:gd name="connsiteX3" fmla="*/ 490817 w 976785"/>
              <a:gd name="connsiteY3" fmla="*/ 0 h 975964"/>
              <a:gd name="connsiteX4" fmla="*/ 981634 w 976785"/>
              <a:gd name="connsiteY4" fmla="*/ 490405 h 975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785" h="975964">
                <a:moveTo>
                  <a:pt x="981634" y="490405"/>
                </a:moveTo>
                <a:cubicBezTo>
                  <a:pt x="981634" y="761248"/>
                  <a:pt x="761888" y="980809"/>
                  <a:pt x="490817" y="980809"/>
                </a:cubicBezTo>
                <a:cubicBezTo>
                  <a:pt x="219747" y="980809"/>
                  <a:pt x="0" y="761248"/>
                  <a:pt x="0" y="490405"/>
                </a:cubicBezTo>
                <a:cubicBezTo>
                  <a:pt x="0" y="219562"/>
                  <a:pt x="219747" y="0"/>
                  <a:pt x="490817" y="0"/>
                </a:cubicBezTo>
                <a:cubicBezTo>
                  <a:pt x="761888" y="0"/>
                  <a:pt x="981634" y="219562"/>
                  <a:pt x="981634" y="490405"/>
                </a:cubicBezTo>
                <a:close/>
              </a:path>
            </a:pathLst>
          </a:custGeom>
          <a:solidFill>
            <a:schemeClr val="accent4">
              <a:lumMod val="75000"/>
            </a:schemeClr>
          </a:solidFill>
          <a:ln w="7130" cap="flat">
            <a:noFill/>
            <a:prstDash val="solid"/>
            <a:miter/>
          </a:ln>
        </p:spPr>
        <p:txBody>
          <a:bodyPr rtlCol="0" anchor="ctr"/>
          <a:lstStyle/>
          <a:p>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6EDA2AC6-4C9E-5E45-A1B7-037BF6FE1111}"/>
              </a:ext>
            </a:extLst>
          </p:cNvPr>
          <p:cNvSpPr txBox="1"/>
          <p:nvPr/>
        </p:nvSpPr>
        <p:spPr>
          <a:xfrm>
            <a:off x="4457700" y="1810208"/>
            <a:ext cx="3276600" cy="369332"/>
          </a:xfrm>
          <a:prstGeom prst="rect">
            <a:avLst/>
          </a:prstGeom>
          <a:noFill/>
        </p:spPr>
        <p:txBody>
          <a:bodyPr wrap="square" rtlCol="0">
            <a:spAutoFit/>
          </a:bodyPr>
          <a:lstStyle/>
          <a:p>
            <a:pPr algn="ctr"/>
            <a:r>
              <a:rPr lang="en-US">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OUR CRITICAL ISSUE HERE</a:t>
            </a:r>
          </a:p>
        </p:txBody>
      </p:sp>
      <p:sp>
        <p:nvSpPr>
          <p:cNvPr id="39" name="TextBox 38">
            <a:extLst>
              <a:ext uri="{FF2B5EF4-FFF2-40B4-BE49-F238E27FC236}">
                <a16:creationId xmlns:a16="http://schemas.microsoft.com/office/drawing/2014/main" id="{6FAF75E5-88E9-874A-BC75-1F6BD041D9F1}"/>
              </a:ext>
            </a:extLst>
          </p:cNvPr>
          <p:cNvSpPr txBox="1"/>
          <p:nvPr/>
        </p:nvSpPr>
        <p:spPr>
          <a:xfrm flipH="1">
            <a:off x="2132212" y="3478554"/>
            <a:ext cx="1235179"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Problem Occurs</a:t>
            </a:r>
          </a:p>
        </p:txBody>
      </p:sp>
      <p:sp>
        <p:nvSpPr>
          <p:cNvPr id="40" name="TextBox 39">
            <a:extLst>
              <a:ext uri="{FF2B5EF4-FFF2-40B4-BE49-F238E27FC236}">
                <a16:creationId xmlns:a16="http://schemas.microsoft.com/office/drawing/2014/main" id="{18B7CC58-AB6B-334D-BE35-8A008A6061EE}"/>
              </a:ext>
            </a:extLst>
          </p:cNvPr>
          <p:cNvSpPr txBox="1"/>
          <p:nvPr/>
        </p:nvSpPr>
        <p:spPr>
          <a:xfrm flipH="1">
            <a:off x="3832548" y="3340054"/>
            <a:ext cx="1356672"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Return To Starting Point</a:t>
            </a:r>
          </a:p>
        </p:txBody>
      </p:sp>
      <p:sp>
        <p:nvSpPr>
          <p:cNvPr id="41" name="TextBox 40">
            <a:extLst>
              <a:ext uri="{FF2B5EF4-FFF2-40B4-BE49-F238E27FC236}">
                <a16:creationId xmlns:a16="http://schemas.microsoft.com/office/drawing/2014/main" id="{9CFE2462-D513-3646-8A3F-6491EA394D08}"/>
              </a:ext>
            </a:extLst>
          </p:cNvPr>
          <p:cNvSpPr txBox="1"/>
          <p:nvPr/>
        </p:nvSpPr>
        <p:spPr>
          <a:xfrm flipH="1">
            <a:off x="5459901" y="3340054"/>
            <a:ext cx="1626698"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Implement Problem Solution</a:t>
            </a:r>
          </a:p>
        </p:txBody>
      </p:sp>
      <p:sp>
        <p:nvSpPr>
          <p:cNvPr id="42" name="TextBox 41">
            <a:extLst>
              <a:ext uri="{FF2B5EF4-FFF2-40B4-BE49-F238E27FC236}">
                <a16:creationId xmlns:a16="http://schemas.microsoft.com/office/drawing/2014/main" id="{5D0D2F49-E6D9-B346-9E81-4B1159AAE042}"/>
              </a:ext>
            </a:extLst>
          </p:cNvPr>
          <p:cNvSpPr txBox="1"/>
          <p:nvPr/>
        </p:nvSpPr>
        <p:spPr>
          <a:xfrm flipH="1">
            <a:off x="7222266" y="3340054"/>
            <a:ext cx="1626698"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Deal With Negative Impacts</a:t>
            </a:r>
          </a:p>
        </p:txBody>
      </p:sp>
      <p:sp>
        <p:nvSpPr>
          <p:cNvPr id="43" name="TextBox 42">
            <a:extLst>
              <a:ext uri="{FF2B5EF4-FFF2-40B4-BE49-F238E27FC236}">
                <a16:creationId xmlns:a16="http://schemas.microsoft.com/office/drawing/2014/main" id="{2F19D801-4DD3-0742-8F56-D905C2F3D930}"/>
              </a:ext>
            </a:extLst>
          </p:cNvPr>
          <p:cNvSpPr txBox="1"/>
          <p:nvPr/>
        </p:nvSpPr>
        <p:spPr>
          <a:xfrm flipH="1">
            <a:off x="8983350" y="3478554"/>
            <a:ext cx="1626698"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Determine Fix</a:t>
            </a:r>
          </a:p>
        </p:txBody>
      </p:sp>
      <p:sp>
        <p:nvSpPr>
          <p:cNvPr id="46" name="Freeform 60">
            <a:extLst>
              <a:ext uri="{FF2B5EF4-FFF2-40B4-BE49-F238E27FC236}">
                <a16:creationId xmlns:a16="http://schemas.microsoft.com/office/drawing/2014/main" id="{508217A9-8E09-214E-AAD9-6BA2621FEA5E}"/>
              </a:ext>
            </a:extLst>
          </p:cNvPr>
          <p:cNvSpPr>
            <a:spLocks noChangeArrowheads="1"/>
          </p:cNvSpPr>
          <p:nvPr/>
        </p:nvSpPr>
        <p:spPr bwMode="auto">
          <a:xfrm>
            <a:off x="1745311" y="2728263"/>
            <a:ext cx="356026" cy="356026"/>
          </a:xfrm>
          <a:custGeom>
            <a:avLst/>
            <a:gdLst>
              <a:gd name="T0" fmla="*/ 109823 w 602"/>
              <a:gd name="T1" fmla="*/ 217126 h 602"/>
              <a:gd name="T2" fmla="*/ 109823 w 602"/>
              <a:gd name="T3" fmla="*/ 217126 h 602"/>
              <a:gd name="T4" fmla="*/ 0 w 602"/>
              <a:gd name="T5" fmla="*/ 109827 h 602"/>
              <a:gd name="T6" fmla="*/ 109823 w 602"/>
              <a:gd name="T7" fmla="*/ 0 h 602"/>
              <a:gd name="T8" fmla="*/ 217118 w 602"/>
              <a:gd name="T9" fmla="*/ 109827 h 602"/>
              <a:gd name="T10" fmla="*/ 109823 w 602"/>
              <a:gd name="T11" fmla="*/ 217126 h 602"/>
              <a:gd name="T12" fmla="*/ 109823 w 602"/>
              <a:gd name="T13" fmla="*/ 20593 h 602"/>
              <a:gd name="T14" fmla="*/ 109823 w 602"/>
              <a:gd name="T15" fmla="*/ 20593 h 602"/>
              <a:gd name="T16" fmla="*/ 20592 w 602"/>
              <a:gd name="T17" fmla="*/ 109827 h 602"/>
              <a:gd name="T18" fmla="*/ 109823 w 602"/>
              <a:gd name="T19" fmla="*/ 196533 h 602"/>
              <a:gd name="T20" fmla="*/ 196526 w 602"/>
              <a:gd name="T21" fmla="*/ 109827 h 602"/>
              <a:gd name="T22" fmla="*/ 109823 w 602"/>
              <a:gd name="T23" fmla="*/ 20593 h 602"/>
              <a:gd name="T24" fmla="*/ 109823 w 602"/>
              <a:gd name="T25" fmla="*/ 155709 h 602"/>
              <a:gd name="T26" fmla="*/ 109823 w 602"/>
              <a:gd name="T27" fmla="*/ 155709 h 602"/>
              <a:gd name="T28" fmla="*/ 89231 w 602"/>
              <a:gd name="T29" fmla="*/ 127891 h 602"/>
              <a:gd name="T30" fmla="*/ 109823 w 602"/>
              <a:gd name="T31" fmla="*/ 53830 h 602"/>
              <a:gd name="T32" fmla="*/ 127525 w 602"/>
              <a:gd name="T33" fmla="*/ 127891 h 602"/>
              <a:gd name="T34" fmla="*/ 109823 w 602"/>
              <a:gd name="T35" fmla="*/ 155709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4"/>
                  <a:pt x="304" y="544"/>
                </a:cubicBezTo>
                <a:cubicBezTo>
                  <a:pt x="438" y="544"/>
                  <a:pt x="544" y="439"/>
                  <a:pt x="544" y="304"/>
                </a:cubicBezTo>
                <a:cubicBezTo>
                  <a:pt x="544" y="170"/>
                  <a:pt x="438" y="57"/>
                  <a:pt x="304" y="57"/>
                </a:cubicBezTo>
                <a:close/>
                <a:moveTo>
                  <a:pt x="304" y="431"/>
                </a:moveTo>
                <a:lnTo>
                  <a:pt x="304" y="431"/>
                </a:lnTo>
                <a:cubicBezTo>
                  <a:pt x="226" y="431"/>
                  <a:pt x="247" y="354"/>
                  <a:pt x="247" y="354"/>
                </a:cubicBezTo>
                <a:cubicBezTo>
                  <a:pt x="304" y="149"/>
                  <a:pt x="304" y="149"/>
                  <a:pt x="304" y="149"/>
                </a:cubicBezTo>
                <a:cubicBezTo>
                  <a:pt x="353" y="354"/>
                  <a:pt x="353" y="354"/>
                  <a:pt x="353" y="354"/>
                </a:cubicBezTo>
                <a:cubicBezTo>
                  <a:pt x="375" y="431"/>
                  <a:pt x="304" y="431"/>
                  <a:pt x="304" y="43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48" name="Freeform 133">
            <a:extLst>
              <a:ext uri="{FF2B5EF4-FFF2-40B4-BE49-F238E27FC236}">
                <a16:creationId xmlns:a16="http://schemas.microsoft.com/office/drawing/2014/main" id="{EEC93FC5-F492-3A45-AD92-359A18E0E5E6}"/>
              </a:ext>
            </a:extLst>
          </p:cNvPr>
          <p:cNvSpPr>
            <a:spLocks noChangeArrowheads="1"/>
          </p:cNvSpPr>
          <p:nvPr/>
        </p:nvSpPr>
        <p:spPr bwMode="auto">
          <a:xfrm>
            <a:off x="8802317" y="2730861"/>
            <a:ext cx="366420" cy="350830"/>
          </a:xfrm>
          <a:custGeom>
            <a:avLst/>
            <a:gdLst>
              <a:gd name="T0" fmla="*/ 191410 w 497"/>
              <a:gd name="T1" fmla="*/ 71438 h 480"/>
              <a:gd name="T2" fmla="*/ 191410 w 497"/>
              <a:gd name="T3" fmla="*/ 71438 h 480"/>
              <a:gd name="T4" fmla="*/ 167540 w 497"/>
              <a:gd name="T5" fmla="*/ 8037 h 480"/>
              <a:gd name="T6" fmla="*/ 155830 w 497"/>
              <a:gd name="T7" fmla="*/ 4018 h 480"/>
              <a:gd name="T8" fmla="*/ 4053 w 497"/>
              <a:gd name="T9" fmla="*/ 59829 h 480"/>
              <a:gd name="T10" fmla="*/ 0 w 497"/>
              <a:gd name="T11" fmla="*/ 71438 h 480"/>
              <a:gd name="T12" fmla="*/ 23870 w 497"/>
              <a:gd name="T13" fmla="*/ 134839 h 480"/>
              <a:gd name="T14" fmla="*/ 23870 w 497"/>
              <a:gd name="T15" fmla="*/ 99120 h 480"/>
              <a:gd name="T16" fmla="*/ 51793 w 497"/>
              <a:gd name="T17" fmla="*/ 71438 h 480"/>
              <a:gd name="T18" fmla="*/ 91426 w 497"/>
              <a:gd name="T19" fmla="*/ 71438 h 480"/>
              <a:gd name="T20" fmla="*/ 139166 w 497"/>
              <a:gd name="T21" fmla="*/ 39737 h 480"/>
              <a:gd name="T22" fmla="*/ 167540 w 497"/>
              <a:gd name="T23" fmla="*/ 71438 h 480"/>
              <a:gd name="T24" fmla="*/ 191410 w 497"/>
              <a:gd name="T25" fmla="*/ 71438 h 480"/>
              <a:gd name="T26" fmla="*/ 215280 w 497"/>
              <a:gd name="T27" fmla="*/ 91083 h 480"/>
              <a:gd name="T28" fmla="*/ 215280 w 497"/>
              <a:gd name="T29" fmla="*/ 91083 h 480"/>
              <a:gd name="T30" fmla="*/ 51793 w 497"/>
              <a:gd name="T31" fmla="*/ 91083 h 480"/>
              <a:gd name="T32" fmla="*/ 43686 w 497"/>
              <a:gd name="T33" fmla="*/ 99120 h 480"/>
              <a:gd name="T34" fmla="*/ 43686 w 497"/>
              <a:gd name="T35" fmla="*/ 206276 h 480"/>
              <a:gd name="T36" fmla="*/ 51793 w 497"/>
              <a:gd name="T37" fmla="*/ 213867 h 480"/>
              <a:gd name="T38" fmla="*/ 215280 w 497"/>
              <a:gd name="T39" fmla="*/ 213867 h 480"/>
              <a:gd name="T40" fmla="*/ 223387 w 497"/>
              <a:gd name="T41" fmla="*/ 206276 h 480"/>
              <a:gd name="T42" fmla="*/ 223387 w 497"/>
              <a:gd name="T43" fmla="*/ 99120 h 480"/>
              <a:gd name="T44" fmla="*/ 215280 w 497"/>
              <a:gd name="T45" fmla="*/ 91083 h 480"/>
              <a:gd name="T46" fmla="*/ 203570 w 497"/>
              <a:gd name="T47" fmla="*/ 190203 h 480"/>
              <a:gd name="T48" fmla="*/ 203570 w 497"/>
              <a:gd name="T49" fmla="*/ 190203 h 480"/>
              <a:gd name="T50" fmla="*/ 67556 w 497"/>
              <a:gd name="T51" fmla="*/ 190203 h 480"/>
              <a:gd name="T52" fmla="*/ 67556 w 497"/>
              <a:gd name="T53" fmla="*/ 174576 h 480"/>
              <a:gd name="T54" fmla="*/ 87823 w 497"/>
              <a:gd name="T55" fmla="*/ 122783 h 480"/>
              <a:gd name="T56" fmla="*/ 119350 w 497"/>
              <a:gd name="T57" fmla="*/ 162521 h 480"/>
              <a:gd name="T58" fmla="*/ 147723 w 497"/>
              <a:gd name="T59" fmla="*/ 134839 h 480"/>
              <a:gd name="T60" fmla="*/ 187357 w 497"/>
              <a:gd name="T61" fmla="*/ 118765 h 480"/>
              <a:gd name="T62" fmla="*/ 203570 w 497"/>
              <a:gd name="T63" fmla="*/ 154930 h 480"/>
              <a:gd name="T64" fmla="*/ 203570 w 497"/>
              <a:gd name="T65" fmla="*/ 190203 h 48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149">
            <a:extLst>
              <a:ext uri="{FF2B5EF4-FFF2-40B4-BE49-F238E27FC236}">
                <a16:creationId xmlns:a16="http://schemas.microsoft.com/office/drawing/2014/main" id="{97C30625-7BA0-0141-8E1D-E482A3021CCF}"/>
              </a:ext>
            </a:extLst>
          </p:cNvPr>
          <p:cNvSpPr>
            <a:spLocks noChangeArrowheads="1"/>
          </p:cNvSpPr>
          <p:nvPr/>
        </p:nvSpPr>
        <p:spPr bwMode="auto">
          <a:xfrm>
            <a:off x="5327595" y="2724365"/>
            <a:ext cx="267668" cy="363822"/>
          </a:xfrm>
          <a:custGeom>
            <a:avLst/>
            <a:gdLst>
              <a:gd name="T0" fmla="*/ 47616 w 364"/>
              <a:gd name="T1" fmla="*/ 213771 h 498"/>
              <a:gd name="T2" fmla="*/ 47616 w 364"/>
              <a:gd name="T3" fmla="*/ 213771 h 498"/>
              <a:gd name="T4" fmla="*/ 79061 w 364"/>
              <a:gd name="T5" fmla="*/ 221804 h 498"/>
              <a:gd name="T6" fmla="*/ 111404 w 364"/>
              <a:gd name="T7" fmla="*/ 213771 h 498"/>
              <a:gd name="T8" fmla="*/ 111404 w 364"/>
              <a:gd name="T9" fmla="*/ 190117 h 498"/>
              <a:gd name="T10" fmla="*/ 47616 w 364"/>
              <a:gd name="T11" fmla="*/ 190117 h 498"/>
              <a:gd name="T12" fmla="*/ 47616 w 364"/>
              <a:gd name="T13" fmla="*/ 213771 h 498"/>
              <a:gd name="T14" fmla="*/ 111404 w 364"/>
              <a:gd name="T15" fmla="*/ 178514 h 498"/>
              <a:gd name="T16" fmla="*/ 111404 w 364"/>
              <a:gd name="T17" fmla="*/ 178514 h 498"/>
              <a:gd name="T18" fmla="*/ 159020 w 364"/>
              <a:gd name="T19" fmla="*/ 67389 h 498"/>
              <a:gd name="T20" fmla="*/ 79061 w 364"/>
              <a:gd name="T21" fmla="*/ 0 h 498"/>
              <a:gd name="T22" fmla="*/ 0 w 364"/>
              <a:gd name="T23" fmla="*/ 67389 h 498"/>
              <a:gd name="T24" fmla="*/ 47616 w 364"/>
              <a:gd name="T25" fmla="*/ 178514 h 498"/>
              <a:gd name="T26" fmla="*/ 111404 w 364"/>
              <a:gd name="T27" fmla="*/ 178514 h 498"/>
              <a:gd name="T28" fmla="*/ 23808 w 364"/>
              <a:gd name="T29" fmla="*/ 67389 h 498"/>
              <a:gd name="T30" fmla="*/ 23808 w 364"/>
              <a:gd name="T31" fmla="*/ 67389 h 498"/>
              <a:gd name="T32" fmla="*/ 79061 w 364"/>
              <a:gd name="T33" fmla="*/ 23653 h 498"/>
              <a:gd name="T34" fmla="*/ 135212 w 364"/>
              <a:gd name="T35" fmla="*/ 67389 h 498"/>
              <a:gd name="T36" fmla="*/ 115447 w 364"/>
              <a:gd name="T37" fmla="*/ 111125 h 498"/>
              <a:gd name="T38" fmla="*/ 87147 w 364"/>
              <a:gd name="T39" fmla="*/ 158431 h 498"/>
              <a:gd name="T40" fmla="*/ 71424 w 364"/>
              <a:gd name="T41" fmla="*/ 158431 h 498"/>
              <a:gd name="T42" fmla="*/ 43573 w 364"/>
              <a:gd name="T43" fmla="*/ 111125 h 498"/>
              <a:gd name="T44" fmla="*/ 23808 w 364"/>
              <a:gd name="T45" fmla="*/ 67389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64" h="498">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151">
            <a:extLst>
              <a:ext uri="{FF2B5EF4-FFF2-40B4-BE49-F238E27FC236}">
                <a16:creationId xmlns:a16="http://schemas.microsoft.com/office/drawing/2014/main" id="{7125CE82-58E4-0E44-9296-733F1B3396CE}"/>
              </a:ext>
            </a:extLst>
          </p:cNvPr>
          <p:cNvSpPr>
            <a:spLocks noChangeArrowheads="1"/>
          </p:cNvSpPr>
          <p:nvPr/>
        </p:nvSpPr>
        <p:spPr bwMode="auto">
          <a:xfrm>
            <a:off x="3509167" y="2799728"/>
            <a:ext cx="366420" cy="213096"/>
          </a:xfrm>
          <a:custGeom>
            <a:avLst/>
            <a:gdLst>
              <a:gd name="T0" fmla="*/ 55847 w 497"/>
              <a:gd name="T1" fmla="*/ 98187 h 293"/>
              <a:gd name="T2" fmla="*/ 55847 w 497"/>
              <a:gd name="T3" fmla="*/ 98187 h 293"/>
              <a:gd name="T4" fmla="*/ 55847 w 497"/>
              <a:gd name="T5" fmla="*/ 43095 h 293"/>
              <a:gd name="T6" fmla="*/ 79717 w 497"/>
              <a:gd name="T7" fmla="*/ 43095 h 293"/>
              <a:gd name="T8" fmla="*/ 39633 w 497"/>
              <a:gd name="T9" fmla="*/ 0 h 293"/>
              <a:gd name="T10" fmla="*/ 0 w 497"/>
              <a:gd name="T11" fmla="*/ 43095 h 293"/>
              <a:gd name="T12" fmla="*/ 23870 w 497"/>
              <a:gd name="T13" fmla="*/ 43095 h 293"/>
              <a:gd name="T14" fmla="*/ 23870 w 497"/>
              <a:gd name="T15" fmla="*/ 110182 h 293"/>
              <a:gd name="T16" fmla="*/ 43686 w 497"/>
              <a:gd name="T17" fmla="*/ 129731 h 293"/>
              <a:gd name="T18" fmla="*/ 143670 w 497"/>
              <a:gd name="T19" fmla="*/ 129731 h 293"/>
              <a:gd name="T20" fmla="*/ 115296 w 497"/>
              <a:gd name="T21" fmla="*/ 98187 h 293"/>
              <a:gd name="T22" fmla="*/ 55847 w 497"/>
              <a:gd name="T23" fmla="*/ 98187 h 293"/>
              <a:gd name="T24" fmla="*/ 199517 w 497"/>
              <a:gd name="T25" fmla="*/ 86635 h 293"/>
              <a:gd name="T26" fmla="*/ 199517 w 497"/>
              <a:gd name="T27" fmla="*/ 86635 h 293"/>
              <a:gd name="T28" fmla="*/ 199517 w 497"/>
              <a:gd name="T29" fmla="*/ 19548 h 293"/>
              <a:gd name="T30" fmla="*/ 179700 w 497"/>
              <a:gd name="T31" fmla="*/ 0 h 293"/>
              <a:gd name="T32" fmla="*/ 79717 w 497"/>
              <a:gd name="T33" fmla="*/ 0 h 293"/>
              <a:gd name="T34" fmla="*/ 107640 w 497"/>
              <a:gd name="T35" fmla="*/ 27101 h 293"/>
              <a:gd name="T36" fmla="*/ 167540 w 497"/>
              <a:gd name="T37" fmla="*/ 27101 h 293"/>
              <a:gd name="T38" fmla="*/ 167540 w 497"/>
              <a:gd name="T39" fmla="*/ 86635 h 293"/>
              <a:gd name="T40" fmla="*/ 143670 w 497"/>
              <a:gd name="T41" fmla="*/ 86635 h 293"/>
              <a:gd name="T42" fmla="*/ 183303 w 497"/>
              <a:gd name="T43" fmla="*/ 129731 h 293"/>
              <a:gd name="T44" fmla="*/ 223387 w 497"/>
              <a:gd name="T45" fmla="*/ 86635 h 293"/>
              <a:gd name="T46" fmla="*/ 199517 w 497"/>
              <a:gd name="T47" fmla="*/ 86635 h 29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7" h="293">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1" name="Freeform 171">
            <a:extLst>
              <a:ext uri="{FF2B5EF4-FFF2-40B4-BE49-F238E27FC236}">
                <a16:creationId xmlns:a16="http://schemas.microsoft.com/office/drawing/2014/main" id="{EDA0242D-C795-354D-94A2-8607F7940010}"/>
              </a:ext>
            </a:extLst>
          </p:cNvPr>
          <p:cNvSpPr>
            <a:spLocks noChangeArrowheads="1"/>
          </p:cNvSpPr>
          <p:nvPr/>
        </p:nvSpPr>
        <p:spPr bwMode="auto">
          <a:xfrm flipH="1">
            <a:off x="7087551" y="2736060"/>
            <a:ext cx="285862" cy="340432"/>
          </a:xfrm>
          <a:custGeom>
            <a:avLst/>
            <a:gdLst>
              <a:gd name="T0" fmla="*/ 47665 w 392"/>
              <a:gd name="T1" fmla="*/ 131889 h 462"/>
              <a:gd name="T2" fmla="*/ 47665 w 392"/>
              <a:gd name="T3" fmla="*/ 131889 h 462"/>
              <a:gd name="T4" fmla="*/ 32074 w 392"/>
              <a:gd name="T5" fmla="*/ 199860 h 462"/>
              <a:gd name="T6" fmla="*/ 82858 w 392"/>
              <a:gd name="T7" fmla="*/ 148094 h 462"/>
              <a:gd name="T8" fmla="*/ 130523 w 392"/>
              <a:gd name="T9" fmla="*/ 107582 h 462"/>
              <a:gd name="T10" fmla="*/ 130523 w 392"/>
              <a:gd name="T11" fmla="*/ 28358 h 462"/>
              <a:gd name="T12" fmla="*/ 35638 w 392"/>
              <a:gd name="T13" fmla="*/ 0 h 462"/>
              <a:gd name="T14" fmla="*/ 0 w 392"/>
              <a:gd name="T15" fmla="*/ 111633 h 462"/>
              <a:gd name="T16" fmla="*/ 47665 w 392"/>
              <a:gd name="T17" fmla="*/ 131889 h 462"/>
              <a:gd name="T18" fmla="*/ 142106 w 392"/>
              <a:gd name="T19" fmla="*/ 127838 h 462"/>
              <a:gd name="T20" fmla="*/ 142106 w 392"/>
              <a:gd name="T21" fmla="*/ 127838 h 462"/>
              <a:gd name="T22" fmla="*/ 174180 w 392"/>
              <a:gd name="T23" fmla="*/ 95879 h 462"/>
              <a:gd name="T24" fmla="*/ 174180 w 392"/>
              <a:gd name="T25" fmla="*/ 40062 h 462"/>
              <a:gd name="T26" fmla="*/ 142106 w 392"/>
              <a:gd name="T27" fmla="*/ 8102 h 462"/>
              <a:gd name="T28" fmla="*/ 154133 w 392"/>
              <a:gd name="T29" fmla="*/ 31960 h 462"/>
              <a:gd name="T30" fmla="*/ 154133 w 392"/>
              <a:gd name="T31" fmla="*/ 103981 h 462"/>
              <a:gd name="T32" fmla="*/ 142106 w 392"/>
              <a:gd name="T33" fmla="*/ 127838 h 4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2" h="462">
                <a:moveTo>
                  <a:pt x="107" y="293"/>
                </a:moveTo>
                <a:lnTo>
                  <a:pt x="107" y="293"/>
                </a:lnTo>
                <a:cubicBezTo>
                  <a:pt x="107" y="301"/>
                  <a:pt x="19" y="382"/>
                  <a:pt x="72" y="444"/>
                </a:cubicBezTo>
                <a:cubicBezTo>
                  <a:pt x="80" y="461"/>
                  <a:pt x="125" y="373"/>
                  <a:pt x="186" y="329"/>
                </a:cubicBezTo>
                <a:cubicBezTo>
                  <a:pt x="213" y="310"/>
                  <a:pt x="293" y="257"/>
                  <a:pt x="293" y="239"/>
                </a:cubicBezTo>
                <a:cubicBezTo>
                  <a:pt x="293" y="63"/>
                  <a:pt x="293" y="63"/>
                  <a:pt x="293" y="63"/>
                </a:cubicBezTo>
                <a:cubicBezTo>
                  <a:pt x="293" y="35"/>
                  <a:pt x="169" y="0"/>
                  <a:pt x="80" y="0"/>
                </a:cubicBezTo>
                <a:cubicBezTo>
                  <a:pt x="44" y="0"/>
                  <a:pt x="0" y="213"/>
                  <a:pt x="0" y="248"/>
                </a:cubicBezTo>
                <a:cubicBezTo>
                  <a:pt x="0" y="284"/>
                  <a:pt x="98" y="284"/>
                  <a:pt x="107" y="293"/>
                </a:cubicBezTo>
                <a:close/>
                <a:moveTo>
                  <a:pt x="319" y="284"/>
                </a:moveTo>
                <a:lnTo>
                  <a:pt x="319" y="284"/>
                </a:lnTo>
                <a:cubicBezTo>
                  <a:pt x="338" y="284"/>
                  <a:pt x="391" y="275"/>
                  <a:pt x="391" y="213"/>
                </a:cubicBezTo>
                <a:cubicBezTo>
                  <a:pt x="391" y="89"/>
                  <a:pt x="391" y="89"/>
                  <a:pt x="391" y="89"/>
                </a:cubicBezTo>
                <a:cubicBezTo>
                  <a:pt x="391" y="18"/>
                  <a:pt x="338" y="18"/>
                  <a:pt x="319" y="18"/>
                </a:cubicBezTo>
                <a:cubicBezTo>
                  <a:pt x="302" y="18"/>
                  <a:pt x="346" y="27"/>
                  <a:pt x="346" y="71"/>
                </a:cubicBezTo>
                <a:cubicBezTo>
                  <a:pt x="346" y="231"/>
                  <a:pt x="346" y="231"/>
                  <a:pt x="346" y="231"/>
                </a:cubicBezTo>
                <a:cubicBezTo>
                  <a:pt x="346" y="275"/>
                  <a:pt x="302" y="284"/>
                  <a:pt x="319" y="284"/>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3" name="TextBox 52">
            <a:extLst>
              <a:ext uri="{FF2B5EF4-FFF2-40B4-BE49-F238E27FC236}">
                <a16:creationId xmlns:a16="http://schemas.microsoft.com/office/drawing/2014/main" id="{7C143562-E5A5-6344-9612-0AC0C1CD552E}"/>
              </a:ext>
            </a:extLst>
          </p:cNvPr>
          <p:cNvSpPr txBox="1"/>
          <p:nvPr/>
        </p:nvSpPr>
        <p:spPr>
          <a:xfrm>
            <a:off x="1791189"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4" name="TextBox 53">
            <a:extLst>
              <a:ext uri="{FF2B5EF4-FFF2-40B4-BE49-F238E27FC236}">
                <a16:creationId xmlns:a16="http://schemas.microsoft.com/office/drawing/2014/main" id="{F1517C55-452F-2943-84A9-CA36D4A07CC3}"/>
              </a:ext>
            </a:extLst>
          </p:cNvPr>
          <p:cNvSpPr txBox="1"/>
          <p:nvPr/>
        </p:nvSpPr>
        <p:spPr>
          <a:xfrm>
            <a:off x="3624672"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5" name="TextBox 54">
            <a:extLst>
              <a:ext uri="{FF2B5EF4-FFF2-40B4-BE49-F238E27FC236}">
                <a16:creationId xmlns:a16="http://schemas.microsoft.com/office/drawing/2014/main" id="{F9362A16-6FF6-4C4A-B03F-B92A808D6D12}"/>
              </a:ext>
            </a:extLst>
          </p:cNvPr>
          <p:cNvSpPr txBox="1"/>
          <p:nvPr/>
        </p:nvSpPr>
        <p:spPr>
          <a:xfrm>
            <a:off x="5458155"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6" name="TextBox 55">
            <a:extLst>
              <a:ext uri="{FF2B5EF4-FFF2-40B4-BE49-F238E27FC236}">
                <a16:creationId xmlns:a16="http://schemas.microsoft.com/office/drawing/2014/main" id="{50AC8323-2EF6-724B-9FB9-2C9EFEC2C6EB}"/>
              </a:ext>
            </a:extLst>
          </p:cNvPr>
          <p:cNvSpPr txBox="1"/>
          <p:nvPr/>
        </p:nvSpPr>
        <p:spPr>
          <a:xfrm>
            <a:off x="7291638"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7" name="TextBox 56">
            <a:extLst>
              <a:ext uri="{FF2B5EF4-FFF2-40B4-BE49-F238E27FC236}">
                <a16:creationId xmlns:a16="http://schemas.microsoft.com/office/drawing/2014/main" id="{C4E86950-9CA3-4B46-A03D-2F509501D35C}"/>
              </a:ext>
            </a:extLst>
          </p:cNvPr>
          <p:cNvSpPr txBox="1"/>
          <p:nvPr/>
        </p:nvSpPr>
        <p:spPr>
          <a:xfrm>
            <a:off x="9125122" y="4913994"/>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58" name="Triangle 57">
            <a:extLst>
              <a:ext uri="{FF2B5EF4-FFF2-40B4-BE49-F238E27FC236}">
                <a16:creationId xmlns:a16="http://schemas.microsoft.com/office/drawing/2014/main" id="{720E5774-552E-9E47-95ED-914A36D100C9}"/>
              </a:ext>
            </a:extLst>
          </p:cNvPr>
          <p:cNvSpPr/>
          <p:nvPr/>
        </p:nvSpPr>
        <p:spPr>
          <a:xfrm rot="5400000">
            <a:off x="3610920" y="4371338"/>
            <a:ext cx="199394" cy="17189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Triangle 58">
            <a:extLst>
              <a:ext uri="{FF2B5EF4-FFF2-40B4-BE49-F238E27FC236}">
                <a16:creationId xmlns:a16="http://schemas.microsoft.com/office/drawing/2014/main" id="{520A9E72-2C96-2E49-9932-1B80B02B5C23}"/>
              </a:ext>
            </a:extLst>
          </p:cNvPr>
          <p:cNvSpPr/>
          <p:nvPr/>
        </p:nvSpPr>
        <p:spPr>
          <a:xfrm rot="5400000">
            <a:off x="5375777" y="4371339"/>
            <a:ext cx="199394" cy="17189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Triangle 60">
            <a:extLst>
              <a:ext uri="{FF2B5EF4-FFF2-40B4-BE49-F238E27FC236}">
                <a16:creationId xmlns:a16="http://schemas.microsoft.com/office/drawing/2014/main" id="{73D973AB-A24B-5E41-AAE8-D45ABABA1FB3}"/>
              </a:ext>
            </a:extLst>
          </p:cNvPr>
          <p:cNvSpPr/>
          <p:nvPr/>
        </p:nvSpPr>
        <p:spPr>
          <a:xfrm rot="5400000">
            <a:off x="7138141" y="4371340"/>
            <a:ext cx="199394" cy="17189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Triangle 61">
            <a:extLst>
              <a:ext uri="{FF2B5EF4-FFF2-40B4-BE49-F238E27FC236}">
                <a16:creationId xmlns:a16="http://schemas.microsoft.com/office/drawing/2014/main" id="{D790D1FA-5E1D-024B-804A-01ACA8A46EEA}"/>
              </a:ext>
            </a:extLst>
          </p:cNvPr>
          <p:cNvSpPr/>
          <p:nvPr/>
        </p:nvSpPr>
        <p:spPr>
          <a:xfrm rot="5400000">
            <a:off x="8898225" y="4371341"/>
            <a:ext cx="199394" cy="171891"/>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1493752991"/>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9F121AF7-CAC8-3A44-84B5-B391B274E165}"/>
              </a:ext>
            </a:extLst>
          </p:cNvPr>
          <p:cNvSpPr/>
          <p:nvPr/>
        </p:nvSpPr>
        <p:spPr>
          <a:xfrm>
            <a:off x="4375546" y="3530768"/>
            <a:ext cx="1684480" cy="1208622"/>
          </a:xfrm>
          <a:custGeom>
            <a:avLst/>
            <a:gdLst>
              <a:gd name="connsiteX0" fmla="*/ 1684480 w 1684480"/>
              <a:gd name="connsiteY0" fmla="*/ 868114 h 1208622"/>
              <a:gd name="connsiteX1" fmla="*/ 1684480 w 1684480"/>
              <a:gd name="connsiteY1" fmla="*/ 0 h 1208622"/>
              <a:gd name="connsiteX2" fmla="*/ 0 w 1684480"/>
              <a:gd name="connsiteY2" fmla="*/ 463940 h 1208622"/>
              <a:gd name="connsiteX3" fmla="*/ 444341 w 1684480"/>
              <a:gd name="connsiteY3" fmla="*/ 1209669 h 1208622"/>
              <a:gd name="connsiteX4" fmla="*/ 1684480 w 1684480"/>
              <a:gd name="connsiteY4" fmla="*/ 868114 h 1208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4480" h="1208622">
                <a:moveTo>
                  <a:pt x="1684480" y="868114"/>
                </a:moveTo>
                <a:lnTo>
                  <a:pt x="1684480" y="0"/>
                </a:lnTo>
                <a:cubicBezTo>
                  <a:pt x="1092211" y="5642"/>
                  <a:pt x="511637" y="165544"/>
                  <a:pt x="0" y="463940"/>
                </a:cubicBezTo>
                <a:lnTo>
                  <a:pt x="444341" y="1209669"/>
                </a:lnTo>
                <a:cubicBezTo>
                  <a:pt x="821676" y="991558"/>
                  <a:pt x="1248681" y="873954"/>
                  <a:pt x="1684480" y="868114"/>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578078DE-9EB9-4A41-9E86-5F017B120D9D}"/>
              </a:ext>
            </a:extLst>
          </p:cNvPr>
          <p:cNvSpPr/>
          <p:nvPr/>
        </p:nvSpPr>
        <p:spPr>
          <a:xfrm>
            <a:off x="6107611" y="3530577"/>
            <a:ext cx="1693997" cy="1199105"/>
          </a:xfrm>
          <a:custGeom>
            <a:avLst/>
            <a:gdLst>
              <a:gd name="connsiteX0" fmla="*/ 1260030 w 1693997"/>
              <a:gd name="connsiteY0" fmla="*/ 1204816 h 1199105"/>
              <a:gd name="connsiteX1" fmla="*/ 1702372 w 1693997"/>
              <a:gd name="connsiteY1" fmla="*/ 457754 h 1199105"/>
              <a:gd name="connsiteX2" fmla="*/ 0 w 1693997"/>
              <a:gd name="connsiteY2" fmla="*/ 0 h 1199105"/>
              <a:gd name="connsiteX3" fmla="*/ 0 w 1693997"/>
              <a:gd name="connsiteY3" fmla="*/ 867924 h 1199105"/>
              <a:gd name="connsiteX4" fmla="*/ 1260030 w 1693997"/>
              <a:gd name="connsiteY4" fmla="*/ 1204816 h 119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997" h="1199105">
                <a:moveTo>
                  <a:pt x="1260030" y="1204816"/>
                </a:moveTo>
                <a:lnTo>
                  <a:pt x="1702372" y="457754"/>
                </a:lnTo>
                <a:cubicBezTo>
                  <a:pt x="1184860" y="158562"/>
                  <a:pt x="597776" y="700"/>
                  <a:pt x="0" y="0"/>
                </a:cubicBezTo>
                <a:lnTo>
                  <a:pt x="0" y="867924"/>
                </a:lnTo>
                <a:cubicBezTo>
                  <a:pt x="442141" y="868880"/>
                  <a:pt x="876408" y="984989"/>
                  <a:pt x="1260030" y="1204816"/>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0705B8C9-D973-C447-B646-ADDFEC65559A}"/>
              </a:ext>
            </a:extLst>
          </p:cNvPr>
          <p:cNvSpPr/>
          <p:nvPr/>
        </p:nvSpPr>
        <p:spPr>
          <a:xfrm>
            <a:off x="3143877" y="4018975"/>
            <a:ext cx="1627379" cy="1617841"/>
          </a:xfrm>
          <a:custGeom>
            <a:avLst/>
            <a:gdLst>
              <a:gd name="connsiteX0" fmla="*/ 1634707 w 1627379"/>
              <a:gd name="connsiteY0" fmla="*/ 745729 h 1617840"/>
              <a:gd name="connsiteX1" fmla="*/ 1190366 w 1627379"/>
              <a:gd name="connsiteY1" fmla="*/ 0 h 1617840"/>
              <a:gd name="connsiteX2" fmla="*/ 0 w 1627379"/>
              <a:gd name="connsiteY2" fmla="*/ 1201961 h 1617840"/>
              <a:gd name="connsiteX3" fmla="*/ 762584 w 1627379"/>
              <a:gd name="connsiteY3" fmla="*/ 1618126 h 1617840"/>
              <a:gd name="connsiteX4" fmla="*/ 1634707 w 1627379"/>
              <a:gd name="connsiteY4" fmla="*/ 745729 h 1617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7379" h="1617840">
                <a:moveTo>
                  <a:pt x="1634707" y="745729"/>
                </a:moveTo>
                <a:lnTo>
                  <a:pt x="1190366" y="0"/>
                </a:lnTo>
                <a:cubicBezTo>
                  <a:pt x="699774" y="295403"/>
                  <a:pt x="290632" y="708531"/>
                  <a:pt x="0" y="1201961"/>
                </a:cubicBezTo>
                <a:lnTo>
                  <a:pt x="762584" y="1618126"/>
                </a:lnTo>
                <a:cubicBezTo>
                  <a:pt x="978165" y="1260846"/>
                  <a:pt x="1277493" y="961424"/>
                  <a:pt x="1634707" y="745729"/>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13A373B5-BE13-0B48-86D9-68B48ABFCB7E}"/>
              </a:ext>
            </a:extLst>
          </p:cNvPr>
          <p:cNvSpPr/>
          <p:nvPr/>
        </p:nvSpPr>
        <p:spPr>
          <a:xfrm>
            <a:off x="7408658" y="4012503"/>
            <a:ext cx="1627379" cy="1617841"/>
          </a:xfrm>
          <a:custGeom>
            <a:avLst/>
            <a:gdLst>
              <a:gd name="connsiteX0" fmla="*/ 878309 w 1627379"/>
              <a:gd name="connsiteY0" fmla="*/ 1619934 h 1617840"/>
              <a:gd name="connsiteX1" fmla="*/ 1636230 w 1627379"/>
              <a:gd name="connsiteY1" fmla="*/ 1195870 h 1617840"/>
              <a:gd name="connsiteX2" fmla="*/ 442342 w 1627379"/>
              <a:gd name="connsiteY2" fmla="*/ 0 h 1617840"/>
              <a:gd name="connsiteX3" fmla="*/ 0 w 1627379"/>
              <a:gd name="connsiteY3" fmla="*/ 746967 h 1617840"/>
              <a:gd name="connsiteX4" fmla="*/ 878309 w 1627379"/>
              <a:gd name="connsiteY4" fmla="*/ 1619934 h 1617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7379" h="1617840">
                <a:moveTo>
                  <a:pt x="878309" y="1619934"/>
                </a:moveTo>
                <a:lnTo>
                  <a:pt x="1636230" y="1195870"/>
                </a:lnTo>
                <a:cubicBezTo>
                  <a:pt x="1343836" y="704224"/>
                  <a:pt x="933506" y="293211"/>
                  <a:pt x="442342" y="0"/>
                </a:cubicBezTo>
                <a:lnTo>
                  <a:pt x="0" y="746967"/>
                </a:lnTo>
                <a:cubicBezTo>
                  <a:pt x="359546" y="962021"/>
                  <a:pt x="661068" y="1261709"/>
                  <a:pt x="878309" y="1619934"/>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AD193837-EC48-D545-B681-27222D275957}"/>
              </a:ext>
            </a:extLst>
          </p:cNvPr>
          <p:cNvSpPr/>
          <p:nvPr/>
        </p:nvSpPr>
        <p:spPr>
          <a:xfrm>
            <a:off x="8311045" y="5249676"/>
            <a:ext cx="1208638" cy="1608324"/>
          </a:xfrm>
          <a:custGeom>
            <a:avLst/>
            <a:gdLst>
              <a:gd name="connsiteX0" fmla="*/ 342416 w 1208638"/>
              <a:gd name="connsiteY0" fmla="*/ 1608324 h 1608324"/>
              <a:gd name="connsiteX1" fmla="*/ 1210922 w 1208638"/>
              <a:gd name="connsiteY1" fmla="*/ 1608324 h 1608324"/>
              <a:gd name="connsiteX2" fmla="*/ 757731 w 1208638"/>
              <a:gd name="connsiteY2" fmla="*/ 0 h 1608324"/>
              <a:gd name="connsiteX3" fmla="*/ 0 w 1208638"/>
              <a:gd name="connsiteY3" fmla="*/ 423969 h 1608324"/>
              <a:gd name="connsiteX4" fmla="*/ 342416 w 1208638"/>
              <a:gd name="connsiteY4" fmla="*/ 1608324 h 1608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8638" h="1608324">
                <a:moveTo>
                  <a:pt x="342416" y="1608324"/>
                </a:moveTo>
                <a:lnTo>
                  <a:pt x="1210922" y="1608324"/>
                </a:lnTo>
                <a:cubicBezTo>
                  <a:pt x="1195707" y="1042909"/>
                  <a:pt x="1039960" y="490178"/>
                  <a:pt x="757731" y="0"/>
                </a:cubicBezTo>
                <a:lnTo>
                  <a:pt x="0" y="423969"/>
                </a:lnTo>
                <a:cubicBezTo>
                  <a:pt x="209491" y="784721"/>
                  <a:pt x="327080" y="1191441"/>
                  <a:pt x="342416" y="1608324"/>
                </a:cubicBezTo>
                <a:close/>
              </a:path>
            </a:pathLst>
          </a:custGeom>
          <a:solidFill>
            <a:schemeClr val="accent4">
              <a:lumMod val="50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50509622-76C9-A649-8EEF-3299FC1BA571}"/>
              </a:ext>
            </a:extLst>
          </p:cNvPr>
          <p:cNvSpPr/>
          <p:nvPr/>
        </p:nvSpPr>
        <p:spPr>
          <a:xfrm>
            <a:off x="2674031" y="5262143"/>
            <a:ext cx="1199122" cy="1589291"/>
          </a:xfrm>
          <a:custGeom>
            <a:avLst/>
            <a:gdLst>
              <a:gd name="connsiteX0" fmla="*/ 1208163 w 1199121"/>
              <a:gd name="connsiteY0" fmla="*/ 415975 h 1589290"/>
              <a:gd name="connsiteX1" fmla="*/ 446054 w 1199121"/>
              <a:gd name="connsiteY1" fmla="*/ 0 h 1589290"/>
              <a:gd name="connsiteX2" fmla="*/ 0 w 1199121"/>
              <a:gd name="connsiteY2" fmla="*/ 1595857 h 1589290"/>
              <a:gd name="connsiteX3" fmla="*/ 868602 w 1199121"/>
              <a:gd name="connsiteY3" fmla="*/ 1595857 h 1589290"/>
              <a:gd name="connsiteX4" fmla="*/ 1208163 w 1199121"/>
              <a:gd name="connsiteY4" fmla="*/ 415975 h 1589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121" h="1589290">
                <a:moveTo>
                  <a:pt x="1208163" y="415975"/>
                </a:moveTo>
                <a:lnTo>
                  <a:pt x="446054" y="0"/>
                </a:lnTo>
                <a:cubicBezTo>
                  <a:pt x="168302" y="487139"/>
                  <a:pt x="15086" y="1035303"/>
                  <a:pt x="0" y="1595857"/>
                </a:cubicBezTo>
                <a:lnTo>
                  <a:pt x="868602" y="1595857"/>
                </a:lnTo>
                <a:cubicBezTo>
                  <a:pt x="883709" y="1180731"/>
                  <a:pt x="1000294" y="775628"/>
                  <a:pt x="1208163" y="415975"/>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nvGrpSpPr>
          <p:cNvPr id="36" name="Group 35">
            <a:extLst>
              <a:ext uri="{FF2B5EF4-FFF2-40B4-BE49-F238E27FC236}">
                <a16:creationId xmlns:a16="http://schemas.microsoft.com/office/drawing/2014/main" id="{4BEC6BE4-ED63-7C4F-99ED-4FDB6EA223E5}"/>
              </a:ext>
            </a:extLst>
          </p:cNvPr>
          <p:cNvGrpSpPr/>
          <p:nvPr/>
        </p:nvGrpSpPr>
        <p:grpSpPr>
          <a:xfrm>
            <a:off x="2344892" y="3159760"/>
            <a:ext cx="7502218" cy="3147555"/>
            <a:chOff x="2344892" y="3159760"/>
            <a:chExt cx="7502218" cy="3147555"/>
          </a:xfrm>
        </p:grpSpPr>
        <p:sp>
          <p:nvSpPr>
            <p:cNvPr id="30" name="Freeform 29">
              <a:extLst>
                <a:ext uri="{FF2B5EF4-FFF2-40B4-BE49-F238E27FC236}">
                  <a16:creationId xmlns:a16="http://schemas.microsoft.com/office/drawing/2014/main" id="{4801F338-3636-C24B-9163-C97BF1699FF2}"/>
                </a:ext>
              </a:extLst>
            </p:cNvPr>
            <p:cNvSpPr/>
            <p:nvPr/>
          </p:nvSpPr>
          <p:spPr>
            <a:xfrm>
              <a:off x="2344892" y="5653043"/>
              <a:ext cx="654282" cy="654272"/>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2E452547-3835-E445-AF9E-41E071CF108C}"/>
                </a:ext>
              </a:extLst>
            </p:cNvPr>
            <p:cNvSpPr/>
            <p:nvPr/>
          </p:nvSpPr>
          <p:spPr>
            <a:xfrm>
              <a:off x="9192828" y="5653043"/>
              <a:ext cx="654282" cy="654272"/>
            </a:xfrm>
            <a:custGeom>
              <a:avLst/>
              <a:gdLst>
                <a:gd name="connsiteX0" fmla="*/ 555974 w 551976"/>
                <a:gd name="connsiteY0" fmla="*/ 277983 h 551969"/>
                <a:gd name="connsiteX1" fmla="*/ 277986 w 551976"/>
                <a:gd name="connsiteY1" fmla="*/ 555966 h 551969"/>
                <a:gd name="connsiteX2" fmla="*/ -1 w 551976"/>
                <a:gd name="connsiteY2" fmla="*/ 277983 h 551969"/>
                <a:gd name="connsiteX3" fmla="*/ 277986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6" y="555966"/>
                  </a:cubicBezTo>
                  <a:cubicBezTo>
                    <a:pt x="124458" y="555966"/>
                    <a:pt x="-1" y="431509"/>
                    <a:pt x="-1" y="277983"/>
                  </a:cubicBezTo>
                  <a:cubicBezTo>
                    <a:pt x="-1" y="124457"/>
                    <a:pt x="124458" y="0"/>
                    <a:pt x="277986"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08E5EE99-AF8E-9543-A3AF-B351D38F1630}"/>
                </a:ext>
              </a:extLst>
            </p:cNvPr>
            <p:cNvSpPr/>
            <p:nvPr/>
          </p:nvSpPr>
          <p:spPr>
            <a:xfrm>
              <a:off x="3200456" y="4133319"/>
              <a:ext cx="654282" cy="654272"/>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BBCAE09E-D951-664E-AC0B-FCEDAD954551}"/>
                </a:ext>
              </a:extLst>
            </p:cNvPr>
            <p:cNvSpPr/>
            <p:nvPr/>
          </p:nvSpPr>
          <p:spPr>
            <a:xfrm>
              <a:off x="8310236" y="4121138"/>
              <a:ext cx="654282" cy="654272"/>
            </a:xfrm>
            <a:custGeom>
              <a:avLst/>
              <a:gdLst>
                <a:gd name="connsiteX0" fmla="*/ 555974 w 551976"/>
                <a:gd name="connsiteY0" fmla="*/ 277983 h 551969"/>
                <a:gd name="connsiteX1" fmla="*/ 277987 w 551976"/>
                <a:gd name="connsiteY1" fmla="*/ 555966 h 551969"/>
                <a:gd name="connsiteX2" fmla="*/ -1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8" y="555966"/>
                    <a:pt x="-1" y="431509"/>
                    <a:pt x="-1" y="277983"/>
                  </a:cubicBezTo>
                  <a:cubicBezTo>
                    <a:pt x="-1" y="124457"/>
                    <a:pt x="124458"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34C02D81-29AA-B34A-B691-F71E4A4FADB5}"/>
                </a:ext>
              </a:extLst>
            </p:cNvPr>
            <p:cNvSpPr/>
            <p:nvPr/>
          </p:nvSpPr>
          <p:spPr>
            <a:xfrm>
              <a:off x="4843062" y="3159760"/>
              <a:ext cx="654282" cy="654272"/>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951659E1-E82C-C940-9D05-475297E374DA}"/>
                </a:ext>
              </a:extLst>
            </p:cNvPr>
            <p:cNvSpPr/>
            <p:nvPr/>
          </p:nvSpPr>
          <p:spPr>
            <a:xfrm>
              <a:off x="6720258" y="3201443"/>
              <a:ext cx="654282" cy="654272"/>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bg1"/>
            </a:solidFill>
            <a:ln w="9513" cap="flat">
              <a:noFill/>
              <a:prstDash val="solid"/>
              <a:miter/>
            </a:ln>
          </p:spPr>
          <p:txBody>
            <a:bodyPr rtlCol="0" anchor="ctr"/>
            <a:lstStyle/>
            <a:p>
              <a:endParaRPr lang="en-US" dirty="0">
                <a:latin typeface="Roboto" panose="02000000000000000000" pitchFamily="2" charset="0"/>
              </a:endParaRPr>
            </a:p>
          </p:txBody>
        </p:sp>
      </p:grpSp>
      <p:sp>
        <p:nvSpPr>
          <p:cNvPr id="3" name="TextBox 2">
            <a:extLst>
              <a:ext uri="{FF2B5EF4-FFF2-40B4-BE49-F238E27FC236}">
                <a16:creationId xmlns:a16="http://schemas.microsoft.com/office/drawing/2014/main" id="{61CFCB9F-D316-1346-872F-A3832B0EF416}"/>
              </a:ext>
            </a:extLst>
          </p:cNvPr>
          <p:cNvSpPr txBox="1"/>
          <p:nvPr/>
        </p:nvSpPr>
        <p:spPr>
          <a:xfrm>
            <a:off x="3181350" y="523875"/>
            <a:ext cx="5829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Macroenvironment</a:t>
            </a:r>
          </a:p>
        </p:txBody>
      </p:sp>
      <p:sp>
        <p:nvSpPr>
          <p:cNvPr id="4" name="TextBox 3">
            <a:extLst>
              <a:ext uri="{FF2B5EF4-FFF2-40B4-BE49-F238E27FC236}">
                <a16:creationId xmlns:a16="http://schemas.microsoft.com/office/drawing/2014/main" id="{96502F8D-28BE-0046-9FF9-533ACB9D14E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Freeform 13">
            <a:extLst>
              <a:ext uri="{FF2B5EF4-FFF2-40B4-BE49-F238E27FC236}">
                <a16:creationId xmlns:a16="http://schemas.microsoft.com/office/drawing/2014/main" id="{AC96590A-FB5E-8541-9F06-9CEE1787B4BE}"/>
              </a:ext>
            </a:extLst>
          </p:cNvPr>
          <p:cNvSpPr/>
          <p:nvPr/>
        </p:nvSpPr>
        <p:spPr>
          <a:xfrm>
            <a:off x="4894119" y="5650995"/>
            <a:ext cx="2407760" cy="1199105"/>
          </a:xfrm>
          <a:custGeom>
            <a:avLst/>
            <a:gdLst>
              <a:gd name="connsiteX0" fmla="*/ 2407760 w 2407760"/>
              <a:gd name="connsiteY0" fmla="*/ 1203864 h 1199105"/>
              <a:gd name="connsiteX1" fmla="*/ 1203880 w 2407760"/>
              <a:gd name="connsiteY1" fmla="*/ 0 h 1199105"/>
              <a:gd name="connsiteX2" fmla="*/ 0 w 2407760"/>
              <a:gd name="connsiteY2" fmla="*/ 1203864 h 1199105"/>
              <a:gd name="connsiteX3" fmla="*/ 0 w 2407760"/>
              <a:gd name="connsiteY3" fmla="*/ 1207005 h 1199105"/>
              <a:gd name="connsiteX4" fmla="*/ 2407760 w 2407760"/>
              <a:gd name="connsiteY4" fmla="*/ 1207005 h 1199105"/>
              <a:gd name="connsiteX5" fmla="*/ 2407760 w 2407760"/>
              <a:gd name="connsiteY5" fmla="*/ 1203864 h 1199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7760" h="1199105">
                <a:moveTo>
                  <a:pt x="2407760" y="1203864"/>
                </a:moveTo>
                <a:cubicBezTo>
                  <a:pt x="2407760" y="538988"/>
                  <a:pt x="1868765" y="0"/>
                  <a:pt x="1203880" y="0"/>
                </a:cubicBezTo>
                <a:cubicBezTo>
                  <a:pt x="538996" y="0"/>
                  <a:pt x="0" y="538988"/>
                  <a:pt x="0" y="1203864"/>
                </a:cubicBezTo>
                <a:cubicBezTo>
                  <a:pt x="0" y="1204911"/>
                  <a:pt x="0" y="1205958"/>
                  <a:pt x="0" y="1207005"/>
                </a:cubicBezTo>
                <a:lnTo>
                  <a:pt x="2407760" y="1207005"/>
                </a:lnTo>
                <a:cubicBezTo>
                  <a:pt x="2407665" y="1205958"/>
                  <a:pt x="2407760" y="1204816"/>
                  <a:pt x="2407760" y="1203864"/>
                </a:cubicBezTo>
                <a:close/>
              </a:path>
            </a:pathLst>
          </a:custGeom>
          <a:solidFill>
            <a:schemeClr val="bg1">
              <a:lumMod val="95000"/>
            </a:schemeClr>
          </a:solid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AE39258C-A2A0-C34E-B6AD-1F174A8BB610}"/>
              </a:ext>
            </a:extLst>
          </p:cNvPr>
          <p:cNvSpPr/>
          <p:nvPr/>
        </p:nvSpPr>
        <p:spPr>
          <a:xfrm>
            <a:off x="2396044" y="5704194"/>
            <a:ext cx="551977" cy="551969"/>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33ADDF9E-57B4-D546-89A0-DD7BEA76A106}"/>
              </a:ext>
            </a:extLst>
          </p:cNvPr>
          <p:cNvSpPr/>
          <p:nvPr/>
        </p:nvSpPr>
        <p:spPr>
          <a:xfrm>
            <a:off x="9243980" y="5704194"/>
            <a:ext cx="551977" cy="551969"/>
          </a:xfrm>
          <a:custGeom>
            <a:avLst/>
            <a:gdLst>
              <a:gd name="connsiteX0" fmla="*/ 555974 w 551976"/>
              <a:gd name="connsiteY0" fmla="*/ 277983 h 551969"/>
              <a:gd name="connsiteX1" fmla="*/ 277986 w 551976"/>
              <a:gd name="connsiteY1" fmla="*/ 555966 h 551969"/>
              <a:gd name="connsiteX2" fmla="*/ -1 w 551976"/>
              <a:gd name="connsiteY2" fmla="*/ 277983 h 551969"/>
              <a:gd name="connsiteX3" fmla="*/ 277986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6" y="555966"/>
                </a:cubicBezTo>
                <a:cubicBezTo>
                  <a:pt x="124458" y="555966"/>
                  <a:pt x="-1" y="431509"/>
                  <a:pt x="-1" y="277983"/>
                </a:cubicBezTo>
                <a:cubicBezTo>
                  <a:pt x="-1" y="124457"/>
                  <a:pt x="124458" y="0"/>
                  <a:pt x="277986" y="0"/>
                </a:cubicBezTo>
                <a:cubicBezTo>
                  <a:pt x="431515" y="0"/>
                  <a:pt x="555974" y="124457"/>
                  <a:pt x="555974" y="277983"/>
                </a:cubicBezTo>
                <a:close/>
              </a:path>
            </a:pathLst>
          </a:custGeom>
          <a:solidFill>
            <a:schemeClr val="accent4">
              <a:lumMod val="50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174BA120-2F34-7646-AA59-E8A31485D3DD}"/>
              </a:ext>
            </a:extLst>
          </p:cNvPr>
          <p:cNvSpPr/>
          <p:nvPr/>
        </p:nvSpPr>
        <p:spPr>
          <a:xfrm>
            <a:off x="3251608" y="4184470"/>
            <a:ext cx="551977" cy="551969"/>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9DD7AE22-4D44-8B44-9D95-181E574857A1}"/>
              </a:ext>
            </a:extLst>
          </p:cNvPr>
          <p:cNvSpPr/>
          <p:nvPr/>
        </p:nvSpPr>
        <p:spPr>
          <a:xfrm>
            <a:off x="8361388" y="4172289"/>
            <a:ext cx="551977" cy="551969"/>
          </a:xfrm>
          <a:custGeom>
            <a:avLst/>
            <a:gdLst>
              <a:gd name="connsiteX0" fmla="*/ 555974 w 551976"/>
              <a:gd name="connsiteY0" fmla="*/ 277983 h 551969"/>
              <a:gd name="connsiteX1" fmla="*/ 277987 w 551976"/>
              <a:gd name="connsiteY1" fmla="*/ 555966 h 551969"/>
              <a:gd name="connsiteX2" fmla="*/ -1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8" y="555966"/>
                  <a:pt x="-1" y="431509"/>
                  <a:pt x="-1" y="277983"/>
                </a:cubicBezTo>
                <a:cubicBezTo>
                  <a:pt x="-1" y="124457"/>
                  <a:pt x="124458" y="0"/>
                  <a:pt x="277987" y="0"/>
                </a:cubicBezTo>
                <a:cubicBezTo>
                  <a:pt x="431515" y="0"/>
                  <a:pt x="555974" y="124457"/>
                  <a:pt x="555974" y="277983"/>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A7E59384-FABF-1841-A584-61E5A8A6C9E1}"/>
              </a:ext>
            </a:extLst>
          </p:cNvPr>
          <p:cNvSpPr/>
          <p:nvPr/>
        </p:nvSpPr>
        <p:spPr>
          <a:xfrm>
            <a:off x="4894214" y="3210911"/>
            <a:ext cx="551977" cy="551969"/>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D606C956-2056-CE4F-87BD-13CFD0F8C5DB}"/>
              </a:ext>
            </a:extLst>
          </p:cNvPr>
          <p:cNvSpPr/>
          <p:nvPr/>
        </p:nvSpPr>
        <p:spPr>
          <a:xfrm>
            <a:off x="6771410" y="3252594"/>
            <a:ext cx="551977" cy="551969"/>
          </a:xfrm>
          <a:custGeom>
            <a:avLst/>
            <a:gdLst>
              <a:gd name="connsiteX0" fmla="*/ 555974 w 551976"/>
              <a:gd name="connsiteY0" fmla="*/ 277983 h 551969"/>
              <a:gd name="connsiteX1" fmla="*/ 277987 w 551976"/>
              <a:gd name="connsiteY1" fmla="*/ 555966 h 551969"/>
              <a:gd name="connsiteX2" fmla="*/ 0 w 551976"/>
              <a:gd name="connsiteY2" fmla="*/ 277983 h 551969"/>
              <a:gd name="connsiteX3" fmla="*/ 277987 w 551976"/>
              <a:gd name="connsiteY3" fmla="*/ 0 h 551969"/>
              <a:gd name="connsiteX4" fmla="*/ 555974 w 551976"/>
              <a:gd name="connsiteY4" fmla="*/ 277983 h 55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76" h="551969">
                <a:moveTo>
                  <a:pt x="555974" y="277983"/>
                </a:moveTo>
                <a:cubicBezTo>
                  <a:pt x="555974" y="431509"/>
                  <a:pt x="431515" y="555966"/>
                  <a:pt x="277987" y="555966"/>
                </a:cubicBezTo>
                <a:cubicBezTo>
                  <a:pt x="124459" y="555966"/>
                  <a:pt x="0" y="431509"/>
                  <a:pt x="0" y="277983"/>
                </a:cubicBezTo>
                <a:cubicBezTo>
                  <a:pt x="0" y="124457"/>
                  <a:pt x="124459" y="0"/>
                  <a:pt x="277987" y="0"/>
                </a:cubicBezTo>
                <a:cubicBezTo>
                  <a:pt x="431515" y="0"/>
                  <a:pt x="555974" y="124457"/>
                  <a:pt x="555974" y="277983"/>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59693F2E-2B2D-4943-B5E9-55B0244D7ACB}"/>
              </a:ext>
            </a:extLst>
          </p:cNvPr>
          <p:cNvSpPr/>
          <p:nvPr/>
        </p:nvSpPr>
        <p:spPr>
          <a:xfrm>
            <a:off x="3833562" y="6254450"/>
            <a:ext cx="913616" cy="228401"/>
          </a:xfrm>
          <a:custGeom>
            <a:avLst/>
            <a:gdLst>
              <a:gd name="connsiteX0" fmla="*/ 0 w 913616"/>
              <a:gd name="connsiteY0" fmla="*/ 0 h 228401"/>
              <a:gd name="connsiteX1" fmla="*/ 917899 w 913616"/>
              <a:gd name="connsiteY1" fmla="*/ 232303 h 228401"/>
            </a:gdLst>
            <a:ahLst/>
            <a:cxnLst>
              <a:cxn ang="0">
                <a:pos x="connsiteX0" y="connsiteY0"/>
              </a:cxn>
              <a:cxn ang="0">
                <a:pos x="connsiteX1" y="connsiteY1"/>
              </a:cxn>
            </a:cxnLst>
            <a:rect l="l" t="t" r="r" b="b"/>
            <a:pathLst>
              <a:path w="913616" h="228401">
                <a:moveTo>
                  <a:pt x="0" y="0"/>
                </a:moveTo>
                <a:lnTo>
                  <a:pt x="917899" y="232303"/>
                </a:lnTo>
              </a:path>
            </a:pathLst>
          </a:custGeom>
          <a:ln w="12700" cap="flat">
            <a:solidFill>
              <a:schemeClr val="tx2">
                <a:lumMod val="10000"/>
                <a:lumOff val="90000"/>
              </a:schemeClr>
            </a:solidFill>
            <a:prstDash val="solid"/>
            <a:miter/>
            <a:headEnd type="stealth"/>
            <a:tailEnd type="oval"/>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88EF11ED-6BE8-6A48-89CD-61CB8CE44CDB}"/>
              </a:ext>
            </a:extLst>
          </p:cNvPr>
          <p:cNvSpPr/>
          <p:nvPr/>
        </p:nvSpPr>
        <p:spPr>
          <a:xfrm>
            <a:off x="4420751" y="5249390"/>
            <a:ext cx="666179" cy="666170"/>
          </a:xfrm>
          <a:custGeom>
            <a:avLst/>
            <a:gdLst>
              <a:gd name="connsiteX0" fmla="*/ 0 w 666178"/>
              <a:gd name="connsiteY0" fmla="*/ 0 h 666169"/>
              <a:gd name="connsiteX1" fmla="*/ 668177 w 666178"/>
              <a:gd name="connsiteY1" fmla="*/ 670452 h 666169"/>
            </a:gdLst>
            <a:ahLst/>
            <a:cxnLst>
              <a:cxn ang="0">
                <a:pos x="connsiteX0" y="connsiteY0"/>
              </a:cxn>
              <a:cxn ang="0">
                <a:pos x="connsiteX1" y="connsiteY1"/>
              </a:cxn>
            </a:cxnLst>
            <a:rect l="l" t="t" r="r" b="b"/>
            <a:pathLst>
              <a:path w="666178" h="666169">
                <a:moveTo>
                  <a:pt x="0" y="0"/>
                </a:moveTo>
                <a:lnTo>
                  <a:pt x="668177" y="670452"/>
                </a:lnTo>
              </a:path>
            </a:pathLst>
          </a:custGeom>
          <a:ln w="12700" cap="flat">
            <a:solidFill>
              <a:schemeClr val="tx2">
                <a:lumMod val="10000"/>
                <a:lumOff val="90000"/>
              </a:schemeClr>
            </a:solidFill>
            <a:prstDash val="solid"/>
            <a:miter/>
            <a:headEnd type="stealth"/>
            <a:tailEnd type="oval"/>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B0D4A391-1304-7E44-BE8A-93CD8A442CC7}"/>
              </a:ext>
            </a:extLst>
          </p:cNvPr>
          <p:cNvSpPr/>
          <p:nvPr/>
        </p:nvSpPr>
        <p:spPr>
          <a:xfrm>
            <a:off x="5450188" y="4610438"/>
            <a:ext cx="237921" cy="923121"/>
          </a:xfrm>
          <a:custGeom>
            <a:avLst/>
            <a:gdLst>
              <a:gd name="connsiteX0" fmla="*/ 0 w 237920"/>
              <a:gd name="connsiteY0" fmla="*/ 0 h 923120"/>
              <a:gd name="connsiteX1" fmla="*/ 246201 w 237920"/>
              <a:gd name="connsiteY1" fmla="*/ 924644 h 923120"/>
            </a:gdLst>
            <a:ahLst/>
            <a:cxnLst>
              <a:cxn ang="0">
                <a:pos x="connsiteX0" y="connsiteY0"/>
              </a:cxn>
              <a:cxn ang="0">
                <a:pos x="connsiteX1" y="connsiteY1"/>
              </a:cxn>
            </a:cxnLst>
            <a:rect l="l" t="t" r="r" b="b"/>
            <a:pathLst>
              <a:path w="237920" h="923120">
                <a:moveTo>
                  <a:pt x="0" y="0"/>
                </a:moveTo>
                <a:lnTo>
                  <a:pt x="246201" y="924644"/>
                </a:lnTo>
              </a:path>
            </a:pathLst>
          </a:custGeom>
          <a:ln w="12700" cap="flat">
            <a:solidFill>
              <a:schemeClr val="tx2">
                <a:lumMod val="10000"/>
                <a:lumOff val="90000"/>
              </a:schemeClr>
            </a:solidFill>
            <a:prstDash val="solid"/>
            <a:miter/>
            <a:headEnd type="stealth"/>
            <a:tailEnd type="oval"/>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03557358-7EBA-EF43-B23D-63778721FD14}"/>
              </a:ext>
            </a:extLst>
          </p:cNvPr>
          <p:cNvSpPr/>
          <p:nvPr/>
        </p:nvSpPr>
        <p:spPr>
          <a:xfrm>
            <a:off x="6472582" y="4603682"/>
            <a:ext cx="247438" cy="923121"/>
          </a:xfrm>
          <a:custGeom>
            <a:avLst/>
            <a:gdLst>
              <a:gd name="connsiteX0" fmla="*/ 249722 w 247437"/>
              <a:gd name="connsiteY0" fmla="*/ 0 h 923120"/>
              <a:gd name="connsiteX1" fmla="*/ 0 w 247437"/>
              <a:gd name="connsiteY1" fmla="*/ 924644 h 923120"/>
            </a:gdLst>
            <a:ahLst/>
            <a:cxnLst>
              <a:cxn ang="0">
                <a:pos x="connsiteX0" y="connsiteY0"/>
              </a:cxn>
              <a:cxn ang="0">
                <a:pos x="connsiteX1" y="connsiteY1"/>
              </a:cxn>
            </a:cxnLst>
            <a:rect l="l" t="t" r="r" b="b"/>
            <a:pathLst>
              <a:path w="247437" h="923120">
                <a:moveTo>
                  <a:pt x="249722" y="0"/>
                </a:moveTo>
                <a:lnTo>
                  <a:pt x="0" y="924644"/>
                </a:lnTo>
              </a:path>
            </a:pathLst>
          </a:custGeom>
          <a:ln w="12700" cap="flat">
            <a:solidFill>
              <a:schemeClr val="tx2">
                <a:lumMod val="10000"/>
                <a:lumOff val="90000"/>
              </a:schemeClr>
            </a:solidFill>
            <a:prstDash val="solid"/>
            <a:miter/>
            <a:headEnd type="stealth"/>
            <a:tailEnd type="oval"/>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169BEF46-0418-F043-A7EF-F17091692281}"/>
              </a:ext>
            </a:extLst>
          </p:cNvPr>
          <p:cNvSpPr/>
          <p:nvPr/>
        </p:nvSpPr>
        <p:spPr>
          <a:xfrm>
            <a:off x="7049397" y="5249390"/>
            <a:ext cx="675696" cy="666170"/>
          </a:xfrm>
          <a:custGeom>
            <a:avLst/>
            <a:gdLst>
              <a:gd name="connsiteX0" fmla="*/ 0 w 675695"/>
              <a:gd name="connsiteY0" fmla="*/ 670452 h 666169"/>
              <a:gd name="connsiteX1" fmla="*/ 678646 w 675695"/>
              <a:gd name="connsiteY1" fmla="*/ 0 h 666169"/>
            </a:gdLst>
            <a:ahLst/>
            <a:cxnLst>
              <a:cxn ang="0">
                <a:pos x="connsiteX0" y="connsiteY0"/>
              </a:cxn>
              <a:cxn ang="0">
                <a:pos x="connsiteX1" y="connsiteY1"/>
              </a:cxn>
            </a:cxnLst>
            <a:rect l="l" t="t" r="r" b="b"/>
            <a:pathLst>
              <a:path w="675695" h="666169">
                <a:moveTo>
                  <a:pt x="0" y="670452"/>
                </a:moveTo>
                <a:lnTo>
                  <a:pt x="678646" y="0"/>
                </a:lnTo>
              </a:path>
            </a:pathLst>
          </a:custGeom>
          <a:ln w="12700" cap="flat">
            <a:solidFill>
              <a:schemeClr val="tx2">
                <a:lumMod val="10000"/>
                <a:lumOff val="90000"/>
              </a:schemeClr>
            </a:solidFill>
            <a:prstDash val="solid"/>
            <a:miter/>
            <a:headEnd type="oval"/>
            <a:tailEnd type="stealth"/>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A583B8D4-5194-2F49-B048-62BFC682FD77}"/>
              </a:ext>
            </a:extLst>
          </p:cNvPr>
          <p:cNvSpPr/>
          <p:nvPr/>
        </p:nvSpPr>
        <p:spPr>
          <a:xfrm>
            <a:off x="7418175" y="6244933"/>
            <a:ext cx="894583" cy="218884"/>
          </a:xfrm>
          <a:custGeom>
            <a:avLst/>
            <a:gdLst>
              <a:gd name="connsiteX0" fmla="*/ 0 w 894582"/>
              <a:gd name="connsiteY0" fmla="*/ 225546 h 218884"/>
              <a:gd name="connsiteX1" fmla="*/ 902387 w 894582"/>
              <a:gd name="connsiteY1" fmla="*/ 0 h 218884"/>
            </a:gdLst>
            <a:ahLst/>
            <a:cxnLst>
              <a:cxn ang="0">
                <a:pos x="connsiteX0" y="connsiteY0"/>
              </a:cxn>
              <a:cxn ang="0">
                <a:pos x="connsiteX1" y="connsiteY1"/>
              </a:cxn>
            </a:cxnLst>
            <a:rect l="l" t="t" r="r" b="b"/>
            <a:pathLst>
              <a:path w="894582" h="218884">
                <a:moveTo>
                  <a:pt x="0" y="225546"/>
                </a:moveTo>
                <a:lnTo>
                  <a:pt x="902387" y="0"/>
                </a:lnTo>
              </a:path>
            </a:pathLst>
          </a:custGeom>
          <a:ln w="12700" cap="flat">
            <a:solidFill>
              <a:schemeClr val="tx2">
                <a:lumMod val="10000"/>
                <a:lumOff val="90000"/>
              </a:schemeClr>
            </a:solidFill>
            <a:prstDash val="solid"/>
            <a:miter/>
            <a:headEnd type="oval"/>
            <a:tailEnd type="stealth"/>
          </a:ln>
        </p:spPr>
        <p:txBody>
          <a:bodyPr rtlCol="0" anchor="ct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E72ECDB7-E607-D34B-B796-D931E71B983B}"/>
              </a:ext>
            </a:extLst>
          </p:cNvPr>
          <p:cNvSpPr txBox="1"/>
          <p:nvPr/>
        </p:nvSpPr>
        <p:spPr>
          <a:xfrm>
            <a:off x="580377" y="5550020"/>
            <a:ext cx="163781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38" name="TextBox 37">
            <a:extLst>
              <a:ext uri="{FF2B5EF4-FFF2-40B4-BE49-F238E27FC236}">
                <a16:creationId xmlns:a16="http://schemas.microsoft.com/office/drawing/2014/main" id="{B901E8C4-FB86-0245-9D64-3E5403264B93}"/>
              </a:ext>
            </a:extLst>
          </p:cNvPr>
          <p:cNvSpPr txBox="1"/>
          <p:nvPr/>
        </p:nvSpPr>
        <p:spPr>
          <a:xfrm>
            <a:off x="1426437" y="3723185"/>
            <a:ext cx="163781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39" name="TextBox 38">
            <a:extLst>
              <a:ext uri="{FF2B5EF4-FFF2-40B4-BE49-F238E27FC236}">
                <a16:creationId xmlns:a16="http://schemas.microsoft.com/office/drawing/2014/main" id="{8BB9591E-2668-834A-8490-AA2392666058}"/>
              </a:ext>
            </a:extLst>
          </p:cNvPr>
          <p:cNvSpPr txBox="1"/>
          <p:nvPr/>
        </p:nvSpPr>
        <p:spPr>
          <a:xfrm>
            <a:off x="3644617" y="2225220"/>
            <a:ext cx="163781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40" name="TextBox 39">
            <a:extLst>
              <a:ext uri="{FF2B5EF4-FFF2-40B4-BE49-F238E27FC236}">
                <a16:creationId xmlns:a16="http://schemas.microsoft.com/office/drawing/2014/main" id="{CFE2572A-2B5F-F846-9339-3D1AE02332EE}"/>
              </a:ext>
            </a:extLst>
          </p:cNvPr>
          <p:cNvSpPr txBox="1"/>
          <p:nvPr/>
        </p:nvSpPr>
        <p:spPr>
          <a:xfrm flipH="1">
            <a:off x="9973813" y="5550020"/>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41" name="TextBox 40">
            <a:extLst>
              <a:ext uri="{FF2B5EF4-FFF2-40B4-BE49-F238E27FC236}">
                <a16:creationId xmlns:a16="http://schemas.microsoft.com/office/drawing/2014/main" id="{485856A2-E2B8-4442-B417-6E6FB52FAE7E}"/>
              </a:ext>
            </a:extLst>
          </p:cNvPr>
          <p:cNvSpPr txBox="1"/>
          <p:nvPr/>
        </p:nvSpPr>
        <p:spPr>
          <a:xfrm flipH="1">
            <a:off x="9127753" y="3723185"/>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42" name="TextBox 41">
            <a:extLst>
              <a:ext uri="{FF2B5EF4-FFF2-40B4-BE49-F238E27FC236}">
                <a16:creationId xmlns:a16="http://schemas.microsoft.com/office/drawing/2014/main" id="{C5CB0855-1C9A-534E-823D-8C15EC7E76F6}"/>
              </a:ext>
            </a:extLst>
          </p:cNvPr>
          <p:cNvSpPr txBox="1"/>
          <p:nvPr/>
        </p:nvSpPr>
        <p:spPr>
          <a:xfrm flipH="1">
            <a:off x="6909573" y="2225220"/>
            <a:ext cx="16378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 attachment in  too go frequently rate gay terminated gone.</a:t>
            </a:r>
          </a:p>
        </p:txBody>
      </p:sp>
      <p:sp>
        <p:nvSpPr>
          <p:cNvPr id="48" name="TextBox 47">
            <a:extLst>
              <a:ext uri="{FF2B5EF4-FFF2-40B4-BE49-F238E27FC236}">
                <a16:creationId xmlns:a16="http://schemas.microsoft.com/office/drawing/2014/main" id="{CF3C3917-EAA2-C64E-87ED-12D2E1DE5279}"/>
              </a:ext>
            </a:extLst>
          </p:cNvPr>
          <p:cNvSpPr txBox="1"/>
          <p:nvPr/>
        </p:nvSpPr>
        <p:spPr>
          <a:xfrm>
            <a:off x="5284426" y="6325796"/>
            <a:ext cx="1627146" cy="276999"/>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Macroenvironment</a:t>
            </a:r>
          </a:p>
        </p:txBody>
      </p:sp>
      <p:sp>
        <p:nvSpPr>
          <p:cNvPr id="50" name="Freeform 87">
            <a:extLst>
              <a:ext uri="{FF2B5EF4-FFF2-40B4-BE49-F238E27FC236}">
                <a16:creationId xmlns:a16="http://schemas.microsoft.com/office/drawing/2014/main" id="{844327A0-4367-FC46-B64D-4F801B372363}"/>
              </a:ext>
            </a:extLst>
          </p:cNvPr>
          <p:cNvSpPr>
            <a:spLocks noChangeArrowheads="1"/>
          </p:cNvSpPr>
          <p:nvPr/>
        </p:nvSpPr>
        <p:spPr bwMode="auto">
          <a:xfrm>
            <a:off x="5956271" y="6023394"/>
            <a:ext cx="283457" cy="279096"/>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tx2">
              <a:lumMod val="50000"/>
              <a:lumOff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7001619E-3123-C24B-B1BD-7134936336BA}"/>
              </a:ext>
            </a:extLst>
          </p:cNvPr>
          <p:cNvSpPr txBox="1"/>
          <p:nvPr/>
        </p:nvSpPr>
        <p:spPr>
          <a:xfrm rot="20607411">
            <a:off x="4756335" y="4298793"/>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Natural</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3" name="TextBox 52">
            <a:extLst>
              <a:ext uri="{FF2B5EF4-FFF2-40B4-BE49-F238E27FC236}">
                <a16:creationId xmlns:a16="http://schemas.microsoft.com/office/drawing/2014/main" id="{9410BC9E-6B7A-4845-9BE8-11F9ADB50DAB}"/>
              </a:ext>
            </a:extLst>
          </p:cNvPr>
          <p:cNvSpPr txBox="1"/>
          <p:nvPr/>
        </p:nvSpPr>
        <p:spPr>
          <a:xfrm rot="18896251">
            <a:off x="3636631" y="4910914"/>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Economic</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4" name="TextBox 53">
            <a:extLst>
              <a:ext uri="{FF2B5EF4-FFF2-40B4-BE49-F238E27FC236}">
                <a16:creationId xmlns:a16="http://schemas.microsoft.com/office/drawing/2014/main" id="{C9CA7F9F-5401-1D47-9916-8F6CD40CD900}"/>
              </a:ext>
            </a:extLst>
          </p:cNvPr>
          <p:cNvSpPr txBox="1"/>
          <p:nvPr/>
        </p:nvSpPr>
        <p:spPr>
          <a:xfrm rot="17115759">
            <a:off x="2987125" y="5978204"/>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Demographic</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5" name="TextBox 54">
            <a:extLst>
              <a:ext uri="{FF2B5EF4-FFF2-40B4-BE49-F238E27FC236}">
                <a16:creationId xmlns:a16="http://schemas.microsoft.com/office/drawing/2014/main" id="{A525561D-991B-054F-8C91-FB4F119D93D1}"/>
              </a:ext>
            </a:extLst>
          </p:cNvPr>
          <p:cNvSpPr txBox="1"/>
          <p:nvPr/>
        </p:nvSpPr>
        <p:spPr>
          <a:xfrm rot="928104">
            <a:off x="6062301" y="4269007"/>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Technological</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6" name="TextBox 55">
            <a:extLst>
              <a:ext uri="{FF2B5EF4-FFF2-40B4-BE49-F238E27FC236}">
                <a16:creationId xmlns:a16="http://schemas.microsoft.com/office/drawing/2014/main" id="{9BF6758E-C3BD-1447-AD35-D95749956EFE}"/>
              </a:ext>
            </a:extLst>
          </p:cNvPr>
          <p:cNvSpPr txBox="1"/>
          <p:nvPr/>
        </p:nvSpPr>
        <p:spPr>
          <a:xfrm rot="2750395">
            <a:off x="7204223" y="4921950"/>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Political</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7" name="TextBox 56">
            <a:extLst>
              <a:ext uri="{FF2B5EF4-FFF2-40B4-BE49-F238E27FC236}">
                <a16:creationId xmlns:a16="http://schemas.microsoft.com/office/drawing/2014/main" id="{5CC4E4F3-C5ED-8944-B328-189C62D7CF11}"/>
              </a:ext>
            </a:extLst>
          </p:cNvPr>
          <p:cNvSpPr txBox="1"/>
          <p:nvPr/>
        </p:nvSpPr>
        <p:spPr>
          <a:xfrm rot="4486199">
            <a:off x="7839599" y="6023613"/>
            <a:ext cx="1379714" cy="531189"/>
          </a:xfrm>
          <a:prstGeom prst="rect">
            <a:avLst/>
          </a:prstGeom>
          <a:noFill/>
        </p:spPr>
        <p:txBody>
          <a:bodyPr wrap="square" rtlCol="0">
            <a:prstTxWarp prst="textArchUp">
              <a:avLst>
                <a:gd name="adj" fmla="val 12802384"/>
              </a:avLst>
            </a:prstTxWarp>
            <a:spAutoFit/>
          </a:bodyPr>
          <a:lstStyle/>
          <a:p>
            <a:pPr algn="ctr"/>
            <a:r>
              <a:rPr lang="en-US" sz="1500">
                <a:solidFill>
                  <a:schemeClr val="bg1"/>
                </a:solidFill>
                <a:latin typeface="Inter" panose="020B0502030000000004" pitchFamily="34" charset="0"/>
                <a:ea typeface="Inter" panose="020B0502030000000004" pitchFamily="34" charset="0"/>
              </a:rPr>
              <a:t>Cultural</a:t>
            </a:r>
          </a:p>
          <a:p>
            <a:pPr algn="ctr"/>
            <a:r>
              <a:rPr lang="en-US" sz="1500">
                <a:solidFill>
                  <a:schemeClr val="bg1"/>
                </a:solidFill>
                <a:latin typeface="Inter" panose="020B0502030000000004" pitchFamily="34" charset="0"/>
                <a:ea typeface="Inter" panose="020B0502030000000004" pitchFamily="34" charset="0"/>
              </a:rPr>
              <a:t>Forces</a:t>
            </a:r>
          </a:p>
        </p:txBody>
      </p:sp>
      <p:sp>
        <p:nvSpPr>
          <p:cNvPr id="58" name="Freeform 28">
            <a:extLst>
              <a:ext uri="{FF2B5EF4-FFF2-40B4-BE49-F238E27FC236}">
                <a16:creationId xmlns:a16="http://schemas.microsoft.com/office/drawing/2014/main" id="{48918888-4633-1542-9C67-81502D8CFE91}"/>
              </a:ext>
            </a:extLst>
          </p:cNvPr>
          <p:cNvSpPr>
            <a:spLocks noChangeArrowheads="1"/>
          </p:cNvSpPr>
          <p:nvPr/>
        </p:nvSpPr>
        <p:spPr bwMode="auto">
          <a:xfrm>
            <a:off x="5008969" y="3351962"/>
            <a:ext cx="322466" cy="269866"/>
          </a:xfrm>
          <a:custGeom>
            <a:avLst/>
            <a:gdLst>
              <a:gd name="T0" fmla="*/ 55735 w 498"/>
              <a:gd name="T1" fmla="*/ 36300 h 418"/>
              <a:gd name="T2" fmla="*/ 55735 w 498"/>
              <a:gd name="T3" fmla="*/ 36300 h 418"/>
              <a:gd name="T4" fmla="*/ 16181 w 498"/>
              <a:gd name="T5" fmla="*/ 115622 h 418"/>
              <a:gd name="T6" fmla="*/ 155518 w 498"/>
              <a:gd name="T7" fmla="*/ 51985 h 418"/>
              <a:gd name="T8" fmla="*/ 4045 w 498"/>
              <a:gd name="T9" fmla="*/ 171192 h 418"/>
              <a:gd name="T10" fmla="*/ 19777 w 498"/>
              <a:gd name="T11" fmla="*/ 179258 h 418"/>
              <a:gd name="T12" fmla="*/ 43599 w 498"/>
              <a:gd name="T13" fmla="*/ 139373 h 418"/>
              <a:gd name="T14" fmla="*/ 131696 w 498"/>
              <a:gd name="T15" fmla="*/ 139373 h 418"/>
              <a:gd name="T16" fmla="*/ 210803 w 498"/>
              <a:gd name="T17" fmla="*/ 32267 h 418"/>
              <a:gd name="T18" fmla="*/ 55735 w 498"/>
              <a:gd name="T19" fmla="*/ 36300 h 4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Freeform 75">
            <a:extLst>
              <a:ext uri="{FF2B5EF4-FFF2-40B4-BE49-F238E27FC236}">
                <a16:creationId xmlns:a16="http://schemas.microsoft.com/office/drawing/2014/main" id="{818242EB-3349-6040-91FA-15FB8D04A300}"/>
              </a:ext>
            </a:extLst>
          </p:cNvPr>
          <p:cNvSpPr>
            <a:spLocks noChangeArrowheads="1"/>
          </p:cNvSpPr>
          <p:nvPr/>
        </p:nvSpPr>
        <p:spPr bwMode="auto">
          <a:xfrm>
            <a:off x="2510799" y="5850963"/>
            <a:ext cx="322466" cy="258430"/>
          </a:xfrm>
          <a:custGeom>
            <a:avLst/>
            <a:gdLst>
              <a:gd name="T0" fmla="*/ 199518 w 497"/>
              <a:gd name="T1" fmla="*/ 0 h 400"/>
              <a:gd name="T2" fmla="*/ 199518 w 497"/>
              <a:gd name="T3" fmla="*/ 0 h 400"/>
              <a:gd name="T4" fmla="*/ 23870 w 497"/>
              <a:gd name="T5" fmla="*/ 0 h 400"/>
              <a:gd name="T6" fmla="*/ 0 w 497"/>
              <a:gd name="T7" fmla="*/ 19733 h 400"/>
              <a:gd name="T8" fmla="*/ 0 w 497"/>
              <a:gd name="T9" fmla="*/ 155171 h 400"/>
              <a:gd name="T10" fmla="*/ 23870 w 497"/>
              <a:gd name="T11" fmla="*/ 178940 h 400"/>
              <a:gd name="T12" fmla="*/ 199518 w 497"/>
              <a:gd name="T13" fmla="*/ 178940 h 400"/>
              <a:gd name="T14" fmla="*/ 223388 w 497"/>
              <a:gd name="T15" fmla="*/ 155171 h 400"/>
              <a:gd name="T16" fmla="*/ 223388 w 497"/>
              <a:gd name="T17" fmla="*/ 19733 h 400"/>
              <a:gd name="T18" fmla="*/ 199518 w 497"/>
              <a:gd name="T19" fmla="*/ 0 h 400"/>
              <a:gd name="T20" fmla="*/ 199518 w 497"/>
              <a:gd name="T21" fmla="*/ 155171 h 400"/>
              <a:gd name="T22" fmla="*/ 199518 w 497"/>
              <a:gd name="T23" fmla="*/ 155171 h 400"/>
              <a:gd name="T24" fmla="*/ 23870 w 497"/>
              <a:gd name="T25" fmla="*/ 155171 h 400"/>
              <a:gd name="T26" fmla="*/ 23870 w 497"/>
              <a:gd name="T27" fmla="*/ 19733 h 400"/>
              <a:gd name="T28" fmla="*/ 199518 w 497"/>
              <a:gd name="T29" fmla="*/ 19733 h 400"/>
              <a:gd name="T30" fmla="*/ 199518 w 497"/>
              <a:gd name="T31" fmla="*/ 155171 h 400"/>
              <a:gd name="T32" fmla="*/ 99984 w 497"/>
              <a:gd name="T33" fmla="*/ 111669 h 400"/>
              <a:gd name="T34" fmla="*/ 99984 w 497"/>
              <a:gd name="T35" fmla="*/ 111669 h 400"/>
              <a:gd name="T36" fmla="*/ 43687 w 497"/>
              <a:gd name="T37" fmla="*/ 111669 h 400"/>
              <a:gd name="T38" fmla="*/ 43687 w 497"/>
              <a:gd name="T39" fmla="*/ 131402 h 400"/>
              <a:gd name="T40" fmla="*/ 99984 w 497"/>
              <a:gd name="T41" fmla="*/ 131402 h 400"/>
              <a:gd name="T42" fmla="*/ 99984 w 497"/>
              <a:gd name="T43" fmla="*/ 111669 h 400"/>
              <a:gd name="T44" fmla="*/ 99984 w 497"/>
              <a:gd name="T45" fmla="*/ 79828 h 400"/>
              <a:gd name="T46" fmla="*/ 99984 w 497"/>
              <a:gd name="T47" fmla="*/ 79828 h 400"/>
              <a:gd name="T48" fmla="*/ 43687 w 497"/>
              <a:gd name="T49" fmla="*/ 79828 h 400"/>
              <a:gd name="T50" fmla="*/ 43687 w 497"/>
              <a:gd name="T51" fmla="*/ 99560 h 400"/>
              <a:gd name="T52" fmla="*/ 99984 w 497"/>
              <a:gd name="T53" fmla="*/ 99560 h 400"/>
              <a:gd name="T54" fmla="*/ 99984 w 497"/>
              <a:gd name="T55" fmla="*/ 79828 h 400"/>
              <a:gd name="T56" fmla="*/ 99984 w 497"/>
              <a:gd name="T57" fmla="*/ 43950 h 400"/>
              <a:gd name="T58" fmla="*/ 99984 w 497"/>
              <a:gd name="T59" fmla="*/ 43950 h 400"/>
              <a:gd name="T60" fmla="*/ 43687 w 497"/>
              <a:gd name="T61" fmla="*/ 43950 h 400"/>
              <a:gd name="T62" fmla="*/ 43687 w 497"/>
              <a:gd name="T63" fmla="*/ 64131 h 400"/>
              <a:gd name="T64" fmla="*/ 99984 w 497"/>
              <a:gd name="T65" fmla="*/ 64131 h 400"/>
              <a:gd name="T66" fmla="*/ 99984 w 497"/>
              <a:gd name="T67" fmla="*/ 43950 h 400"/>
              <a:gd name="T68" fmla="*/ 175197 w 497"/>
              <a:gd name="T69" fmla="*/ 115257 h 400"/>
              <a:gd name="T70" fmla="*/ 175197 w 497"/>
              <a:gd name="T71" fmla="*/ 115257 h 400"/>
              <a:gd name="T72" fmla="*/ 159434 w 497"/>
              <a:gd name="T73" fmla="*/ 103597 h 400"/>
              <a:gd name="T74" fmla="*/ 171594 w 497"/>
              <a:gd name="T75" fmla="*/ 67719 h 400"/>
              <a:gd name="T76" fmla="*/ 151327 w 497"/>
              <a:gd name="T77" fmla="*/ 43950 h 400"/>
              <a:gd name="T78" fmla="*/ 131510 w 497"/>
              <a:gd name="T79" fmla="*/ 67719 h 400"/>
              <a:gd name="T80" fmla="*/ 143671 w 497"/>
              <a:gd name="T81" fmla="*/ 103597 h 400"/>
              <a:gd name="T82" fmla="*/ 123854 w 497"/>
              <a:gd name="T83" fmla="*/ 115257 h 400"/>
              <a:gd name="T84" fmla="*/ 123854 w 497"/>
              <a:gd name="T85" fmla="*/ 131402 h 400"/>
              <a:gd name="T86" fmla="*/ 179251 w 497"/>
              <a:gd name="T87" fmla="*/ 131402 h 400"/>
              <a:gd name="T88" fmla="*/ 175197 w 497"/>
              <a:gd name="T89" fmla="*/ 115257 h 40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497" h="400">
                <a:moveTo>
                  <a:pt x="443" y="0"/>
                </a:moveTo>
                <a:lnTo>
                  <a:pt x="443" y="0"/>
                </a:lnTo>
                <a:cubicBezTo>
                  <a:pt x="53" y="0"/>
                  <a:pt x="53" y="0"/>
                  <a:pt x="53" y="0"/>
                </a:cubicBezTo>
                <a:cubicBezTo>
                  <a:pt x="17" y="0"/>
                  <a:pt x="0" y="18"/>
                  <a:pt x="0" y="44"/>
                </a:cubicBezTo>
                <a:cubicBezTo>
                  <a:pt x="0" y="346"/>
                  <a:pt x="0" y="346"/>
                  <a:pt x="0" y="346"/>
                </a:cubicBezTo>
                <a:cubicBezTo>
                  <a:pt x="0" y="373"/>
                  <a:pt x="17" y="399"/>
                  <a:pt x="53" y="399"/>
                </a:cubicBezTo>
                <a:cubicBezTo>
                  <a:pt x="443" y="399"/>
                  <a:pt x="443" y="399"/>
                  <a:pt x="443" y="399"/>
                </a:cubicBezTo>
                <a:cubicBezTo>
                  <a:pt x="470" y="399"/>
                  <a:pt x="496" y="373"/>
                  <a:pt x="496" y="346"/>
                </a:cubicBezTo>
                <a:cubicBezTo>
                  <a:pt x="496" y="44"/>
                  <a:pt x="496" y="44"/>
                  <a:pt x="496" y="44"/>
                </a:cubicBezTo>
                <a:cubicBezTo>
                  <a:pt x="496" y="18"/>
                  <a:pt x="470" y="0"/>
                  <a:pt x="443" y="0"/>
                </a:cubicBezTo>
                <a:close/>
                <a:moveTo>
                  <a:pt x="443" y="346"/>
                </a:moveTo>
                <a:lnTo>
                  <a:pt x="443" y="346"/>
                </a:lnTo>
                <a:cubicBezTo>
                  <a:pt x="53" y="346"/>
                  <a:pt x="53" y="346"/>
                  <a:pt x="53" y="346"/>
                </a:cubicBezTo>
                <a:cubicBezTo>
                  <a:pt x="53" y="44"/>
                  <a:pt x="53" y="44"/>
                  <a:pt x="53" y="44"/>
                </a:cubicBezTo>
                <a:cubicBezTo>
                  <a:pt x="443" y="44"/>
                  <a:pt x="443" y="44"/>
                  <a:pt x="443" y="44"/>
                </a:cubicBezTo>
                <a:lnTo>
                  <a:pt x="443" y="346"/>
                </a:lnTo>
                <a:close/>
                <a:moveTo>
                  <a:pt x="222" y="249"/>
                </a:moveTo>
                <a:lnTo>
                  <a:pt x="222" y="249"/>
                </a:lnTo>
                <a:cubicBezTo>
                  <a:pt x="97" y="249"/>
                  <a:pt x="97" y="249"/>
                  <a:pt x="97" y="249"/>
                </a:cubicBezTo>
                <a:cubicBezTo>
                  <a:pt x="97" y="293"/>
                  <a:pt x="97" y="293"/>
                  <a:pt x="97" y="293"/>
                </a:cubicBezTo>
                <a:cubicBezTo>
                  <a:pt x="222" y="293"/>
                  <a:pt x="222" y="293"/>
                  <a:pt x="222" y="293"/>
                </a:cubicBezTo>
                <a:lnTo>
                  <a:pt x="222" y="249"/>
                </a:lnTo>
                <a:close/>
                <a:moveTo>
                  <a:pt x="222" y="178"/>
                </a:moveTo>
                <a:lnTo>
                  <a:pt x="222" y="178"/>
                </a:lnTo>
                <a:cubicBezTo>
                  <a:pt x="97" y="178"/>
                  <a:pt x="97" y="178"/>
                  <a:pt x="97" y="178"/>
                </a:cubicBezTo>
                <a:cubicBezTo>
                  <a:pt x="97" y="222"/>
                  <a:pt x="97" y="222"/>
                  <a:pt x="97" y="222"/>
                </a:cubicBezTo>
                <a:cubicBezTo>
                  <a:pt x="222" y="222"/>
                  <a:pt x="222" y="222"/>
                  <a:pt x="222" y="222"/>
                </a:cubicBezTo>
                <a:lnTo>
                  <a:pt x="222" y="178"/>
                </a:lnTo>
                <a:close/>
                <a:moveTo>
                  <a:pt x="222" y="98"/>
                </a:moveTo>
                <a:lnTo>
                  <a:pt x="222" y="98"/>
                </a:lnTo>
                <a:cubicBezTo>
                  <a:pt x="97" y="98"/>
                  <a:pt x="97" y="98"/>
                  <a:pt x="97" y="98"/>
                </a:cubicBezTo>
                <a:cubicBezTo>
                  <a:pt x="97" y="143"/>
                  <a:pt x="97" y="143"/>
                  <a:pt x="97" y="143"/>
                </a:cubicBezTo>
                <a:cubicBezTo>
                  <a:pt x="222" y="143"/>
                  <a:pt x="222" y="143"/>
                  <a:pt x="222" y="143"/>
                </a:cubicBezTo>
                <a:lnTo>
                  <a:pt x="222" y="98"/>
                </a:lnTo>
                <a:close/>
                <a:moveTo>
                  <a:pt x="389" y="257"/>
                </a:moveTo>
                <a:lnTo>
                  <a:pt x="389" y="257"/>
                </a:lnTo>
                <a:cubicBezTo>
                  <a:pt x="389" y="257"/>
                  <a:pt x="354" y="249"/>
                  <a:pt x="354" y="231"/>
                </a:cubicBezTo>
                <a:cubicBezTo>
                  <a:pt x="354" y="204"/>
                  <a:pt x="381" y="196"/>
                  <a:pt x="381" y="151"/>
                </a:cubicBezTo>
                <a:cubicBezTo>
                  <a:pt x="381" y="125"/>
                  <a:pt x="372" y="98"/>
                  <a:pt x="336" y="98"/>
                </a:cubicBezTo>
                <a:cubicBezTo>
                  <a:pt x="301" y="98"/>
                  <a:pt x="292" y="125"/>
                  <a:pt x="292" y="151"/>
                </a:cubicBezTo>
                <a:cubicBezTo>
                  <a:pt x="292" y="196"/>
                  <a:pt x="319" y="204"/>
                  <a:pt x="319" y="231"/>
                </a:cubicBezTo>
                <a:cubicBezTo>
                  <a:pt x="319" y="249"/>
                  <a:pt x="275" y="257"/>
                  <a:pt x="275" y="257"/>
                </a:cubicBezTo>
                <a:lnTo>
                  <a:pt x="275" y="293"/>
                </a:lnTo>
                <a:cubicBezTo>
                  <a:pt x="398" y="293"/>
                  <a:pt x="398" y="293"/>
                  <a:pt x="398" y="293"/>
                </a:cubicBezTo>
                <a:cubicBezTo>
                  <a:pt x="398" y="293"/>
                  <a:pt x="398" y="257"/>
                  <a:pt x="389" y="257"/>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77">
            <a:extLst>
              <a:ext uri="{FF2B5EF4-FFF2-40B4-BE49-F238E27FC236}">
                <a16:creationId xmlns:a16="http://schemas.microsoft.com/office/drawing/2014/main" id="{76F9AAF1-7713-404B-90F0-C26EDCE5BC6C}"/>
              </a:ext>
            </a:extLst>
          </p:cNvPr>
          <p:cNvSpPr>
            <a:spLocks noChangeArrowheads="1"/>
          </p:cNvSpPr>
          <p:nvPr/>
        </p:nvSpPr>
        <p:spPr bwMode="auto">
          <a:xfrm>
            <a:off x="8476143" y="4312198"/>
            <a:ext cx="322466" cy="272150"/>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1" name="Freeform 111">
            <a:extLst>
              <a:ext uri="{FF2B5EF4-FFF2-40B4-BE49-F238E27FC236}">
                <a16:creationId xmlns:a16="http://schemas.microsoft.com/office/drawing/2014/main" id="{FAC14891-51B2-2E40-AC97-C7D2A8C67169}"/>
              </a:ext>
            </a:extLst>
          </p:cNvPr>
          <p:cNvSpPr>
            <a:spLocks noChangeArrowheads="1"/>
          </p:cNvSpPr>
          <p:nvPr/>
        </p:nvSpPr>
        <p:spPr bwMode="auto">
          <a:xfrm>
            <a:off x="3412103" y="4319805"/>
            <a:ext cx="230986" cy="281298"/>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151">
            <a:extLst>
              <a:ext uri="{FF2B5EF4-FFF2-40B4-BE49-F238E27FC236}">
                <a16:creationId xmlns:a16="http://schemas.microsoft.com/office/drawing/2014/main" id="{3C764FB0-A618-A341-9626-170EF567E9CB}"/>
              </a:ext>
            </a:extLst>
          </p:cNvPr>
          <p:cNvSpPr>
            <a:spLocks noChangeArrowheads="1"/>
          </p:cNvSpPr>
          <p:nvPr/>
        </p:nvSpPr>
        <p:spPr bwMode="auto">
          <a:xfrm>
            <a:off x="9358735" y="5886411"/>
            <a:ext cx="322466" cy="187534"/>
          </a:xfrm>
          <a:custGeom>
            <a:avLst/>
            <a:gdLst>
              <a:gd name="T0" fmla="*/ 55847 w 497"/>
              <a:gd name="T1" fmla="*/ 98187 h 293"/>
              <a:gd name="T2" fmla="*/ 55847 w 497"/>
              <a:gd name="T3" fmla="*/ 98187 h 293"/>
              <a:gd name="T4" fmla="*/ 55847 w 497"/>
              <a:gd name="T5" fmla="*/ 43095 h 293"/>
              <a:gd name="T6" fmla="*/ 79717 w 497"/>
              <a:gd name="T7" fmla="*/ 43095 h 293"/>
              <a:gd name="T8" fmla="*/ 39633 w 497"/>
              <a:gd name="T9" fmla="*/ 0 h 293"/>
              <a:gd name="T10" fmla="*/ 0 w 497"/>
              <a:gd name="T11" fmla="*/ 43095 h 293"/>
              <a:gd name="T12" fmla="*/ 23870 w 497"/>
              <a:gd name="T13" fmla="*/ 43095 h 293"/>
              <a:gd name="T14" fmla="*/ 23870 w 497"/>
              <a:gd name="T15" fmla="*/ 110182 h 293"/>
              <a:gd name="T16" fmla="*/ 43686 w 497"/>
              <a:gd name="T17" fmla="*/ 129731 h 293"/>
              <a:gd name="T18" fmla="*/ 143670 w 497"/>
              <a:gd name="T19" fmla="*/ 129731 h 293"/>
              <a:gd name="T20" fmla="*/ 115296 w 497"/>
              <a:gd name="T21" fmla="*/ 98187 h 293"/>
              <a:gd name="T22" fmla="*/ 55847 w 497"/>
              <a:gd name="T23" fmla="*/ 98187 h 293"/>
              <a:gd name="T24" fmla="*/ 199517 w 497"/>
              <a:gd name="T25" fmla="*/ 86635 h 293"/>
              <a:gd name="T26" fmla="*/ 199517 w 497"/>
              <a:gd name="T27" fmla="*/ 86635 h 293"/>
              <a:gd name="T28" fmla="*/ 199517 w 497"/>
              <a:gd name="T29" fmla="*/ 19548 h 293"/>
              <a:gd name="T30" fmla="*/ 179700 w 497"/>
              <a:gd name="T31" fmla="*/ 0 h 293"/>
              <a:gd name="T32" fmla="*/ 79717 w 497"/>
              <a:gd name="T33" fmla="*/ 0 h 293"/>
              <a:gd name="T34" fmla="*/ 107640 w 497"/>
              <a:gd name="T35" fmla="*/ 27101 h 293"/>
              <a:gd name="T36" fmla="*/ 167540 w 497"/>
              <a:gd name="T37" fmla="*/ 27101 h 293"/>
              <a:gd name="T38" fmla="*/ 167540 w 497"/>
              <a:gd name="T39" fmla="*/ 86635 h 293"/>
              <a:gd name="T40" fmla="*/ 143670 w 497"/>
              <a:gd name="T41" fmla="*/ 86635 h 293"/>
              <a:gd name="T42" fmla="*/ 183303 w 497"/>
              <a:gd name="T43" fmla="*/ 129731 h 293"/>
              <a:gd name="T44" fmla="*/ 223387 w 497"/>
              <a:gd name="T45" fmla="*/ 86635 h 293"/>
              <a:gd name="T46" fmla="*/ 199517 w 497"/>
              <a:gd name="T47" fmla="*/ 86635 h 29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7" h="293">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Freeform 160">
            <a:extLst>
              <a:ext uri="{FF2B5EF4-FFF2-40B4-BE49-F238E27FC236}">
                <a16:creationId xmlns:a16="http://schemas.microsoft.com/office/drawing/2014/main" id="{4536CAF8-91B9-6F43-A0A5-F4592FA6F076}"/>
              </a:ext>
            </a:extLst>
          </p:cNvPr>
          <p:cNvSpPr>
            <a:spLocks noChangeArrowheads="1"/>
          </p:cNvSpPr>
          <p:nvPr/>
        </p:nvSpPr>
        <p:spPr bwMode="auto">
          <a:xfrm>
            <a:off x="6897599" y="3399363"/>
            <a:ext cx="299598" cy="258430"/>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0491DB90-D565-EF48-B191-0C2CC270E7B3}"/>
              </a:ext>
            </a:extLst>
          </p:cNvPr>
          <p:cNvSpPr/>
          <p:nvPr/>
        </p:nvSpPr>
        <p:spPr>
          <a:xfrm>
            <a:off x="1985764" y="4697907"/>
            <a:ext cx="350842" cy="714252"/>
          </a:xfrm>
          <a:custGeom>
            <a:avLst/>
            <a:gdLst>
              <a:gd name="connsiteX0" fmla="*/ 350842 w 350841"/>
              <a:gd name="connsiteY0" fmla="*/ 0 h 714251"/>
              <a:gd name="connsiteX1" fmla="*/ 0 w 350841"/>
              <a:gd name="connsiteY1" fmla="*/ 719389 h 714251"/>
            </a:gdLst>
            <a:ahLst/>
            <a:cxnLst>
              <a:cxn ang="0">
                <a:pos x="connsiteX0" y="connsiteY0"/>
              </a:cxn>
              <a:cxn ang="0">
                <a:pos x="connsiteX1" y="connsiteY1"/>
              </a:cxn>
            </a:cxnLst>
            <a:rect l="l" t="t" r="r" b="b"/>
            <a:pathLst>
              <a:path w="350841" h="714251">
                <a:moveTo>
                  <a:pt x="350842" y="0"/>
                </a:moveTo>
                <a:cubicBezTo>
                  <a:pt x="211996" y="228482"/>
                  <a:pt x="94550" y="469302"/>
                  <a:pt x="0" y="719389"/>
                </a:cubicBezTo>
              </a:path>
            </a:pathLst>
          </a:custGeom>
          <a:noFill/>
          <a:ln w="12700" cap="flat">
            <a:solidFill>
              <a:schemeClr val="accent1"/>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315BC016-BF0D-BB47-8CA2-627AF01B6E7D}"/>
              </a:ext>
            </a:extLst>
          </p:cNvPr>
          <p:cNvSpPr/>
          <p:nvPr/>
        </p:nvSpPr>
        <p:spPr>
          <a:xfrm>
            <a:off x="3263329" y="3103496"/>
            <a:ext cx="751804" cy="513760"/>
          </a:xfrm>
          <a:custGeom>
            <a:avLst/>
            <a:gdLst>
              <a:gd name="connsiteX0" fmla="*/ 756064 w 751803"/>
              <a:gd name="connsiteY0" fmla="*/ 0 h 513759"/>
              <a:gd name="connsiteX1" fmla="*/ 0 w 751803"/>
              <a:gd name="connsiteY1" fmla="*/ 513760 h 513759"/>
            </a:gdLst>
            <a:ahLst/>
            <a:cxnLst>
              <a:cxn ang="0">
                <a:pos x="connsiteX0" y="connsiteY0"/>
              </a:cxn>
              <a:cxn ang="0">
                <a:pos x="connsiteX1" y="connsiteY1"/>
              </a:cxn>
            </a:cxnLst>
            <a:rect l="l" t="t" r="r" b="b"/>
            <a:pathLst>
              <a:path w="751803" h="513759">
                <a:moveTo>
                  <a:pt x="756064" y="0"/>
                </a:moveTo>
                <a:cubicBezTo>
                  <a:pt x="486918" y="144584"/>
                  <a:pt x="233534" y="316763"/>
                  <a:pt x="0" y="513760"/>
                </a:cubicBezTo>
              </a:path>
            </a:pathLst>
          </a:custGeom>
          <a:noFill/>
          <a:ln w="12700" cap="flat">
            <a:solidFill>
              <a:schemeClr val="accent2"/>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E443067A-A4DA-3A4D-A338-93A4EB665BE0}"/>
              </a:ext>
            </a:extLst>
          </p:cNvPr>
          <p:cNvSpPr/>
          <p:nvPr/>
        </p:nvSpPr>
        <p:spPr>
          <a:xfrm>
            <a:off x="5646421" y="2579214"/>
            <a:ext cx="989875" cy="25061"/>
          </a:xfrm>
          <a:custGeom>
            <a:avLst/>
            <a:gdLst>
              <a:gd name="connsiteX0" fmla="*/ 994636 w 989874"/>
              <a:gd name="connsiteY0" fmla="*/ 31198 h 25061"/>
              <a:gd name="connsiteX1" fmla="*/ 0 w 989874"/>
              <a:gd name="connsiteY1" fmla="*/ 24181 h 25061"/>
            </a:gdLst>
            <a:ahLst/>
            <a:cxnLst>
              <a:cxn ang="0">
                <a:pos x="connsiteX0" y="connsiteY0"/>
              </a:cxn>
              <a:cxn ang="0">
                <a:pos x="connsiteX1" y="connsiteY1"/>
              </a:cxn>
            </a:cxnLst>
            <a:rect l="l" t="t" r="r" b="b"/>
            <a:pathLst>
              <a:path w="989874" h="25061">
                <a:moveTo>
                  <a:pt x="994636" y="31198"/>
                </a:moveTo>
                <a:cubicBezTo>
                  <a:pt x="664370" y="-7904"/>
                  <a:pt x="330786" y="-10257"/>
                  <a:pt x="0" y="24181"/>
                </a:cubicBezTo>
              </a:path>
            </a:pathLst>
          </a:custGeom>
          <a:noFill/>
          <a:ln w="12700" cap="flat">
            <a:solidFill>
              <a:schemeClr val="accent3"/>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3213E726-94BF-5740-8B25-3B59FBBC7946}"/>
              </a:ext>
            </a:extLst>
          </p:cNvPr>
          <p:cNvSpPr/>
          <p:nvPr/>
        </p:nvSpPr>
        <p:spPr>
          <a:xfrm>
            <a:off x="8311941" y="3161764"/>
            <a:ext cx="701683" cy="501229"/>
          </a:xfrm>
          <a:custGeom>
            <a:avLst/>
            <a:gdLst>
              <a:gd name="connsiteX0" fmla="*/ 707573 w 701683"/>
              <a:gd name="connsiteY0" fmla="*/ 504613 h 501229"/>
              <a:gd name="connsiteX1" fmla="*/ 0 w 701683"/>
              <a:gd name="connsiteY1" fmla="*/ 0 h 501229"/>
            </a:gdLst>
            <a:ahLst/>
            <a:cxnLst>
              <a:cxn ang="0">
                <a:pos x="connsiteX0" y="connsiteY0"/>
              </a:cxn>
              <a:cxn ang="0">
                <a:pos x="connsiteX1" y="connsiteY1"/>
              </a:cxn>
            </a:cxnLst>
            <a:rect l="l" t="t" r="r" b="b"/>
            <a:pathLst>
              <a:path w="701683" h="501229">
                <a:moveTo>
                  <a:pt x="707573" y="504613"/>
                </a:moveTo>
                <a:cubicBezTo>
                  <a:pt x="488861" y="313575"/>
                  <a:pt x="251859" y="144554"/>
                  <a:pt x="0" y="0"/>
                </a:cubicBezTo>
              </a:path>
            </a:pathLst>
          </a:custGeom>
          <a:noFill/>
          <a:ln w="12700" cap="flat">
            <a:solidFill>
              <a:schemeClr val="accent3"/>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1664C03B-3919-324F-AD1A-7053FF3E60B9}"/>
              </a:ext>
            </a:extLst>
          </p:cNvPr>
          <p:cNvSpPr/>
          <p:nvPr/>
        </p:nvSpPr>
        <p:spPr>
          <a:xfrm>
            <a:off x="9948994" y="4800909"/>
            <a:ext cx="250601" cy="513760"/>
          </a:xfrm>
          <a:custGeom>
            <a:avLst/>
            <a:gdLst>
              <a:gd name="connsiteX0" fmla="*/ 253357 w 250601"/>
              <a:gd name="connsiteY0" fmla="*/ 521028 h 513759"/>
              <a:gd name="connsiteX1" fmla="*/ 0 w 250601"/>
              <a:gd name="connsiteY1" fmla="*/ 0 h 513759"/>
            </a:gdLst>
            <a:ahLst/>
            <a:cxnLst>
              <a:cxn ang="0">
                <a:pos x="connsiteX0" y="connsiteY0"/>
              </a:cxn>
              <a:cxn ang="0">
                <a:pos x="connsiteX1" y="connsiteY1"/>
              </a:cxn>
            </a:cxnLst>
            <a:rect l="l" t="t" r="r" b="b"/>
            <a:pathLst>
              <a:path w="250601" h="513759">
                <a:moveTo>
                  <a:pt x="253357" y="521028"/>
                </a:moveTo>
                <a:cubicBezTo>
                  <a:pt x="180637" y="341887"/>
                  <a:pt x="95995" y="167821"/>
                  <a:pt x="0" y="0"/>
                </a:cubicBezTo>
              </a:path>
            </a:pathLst>
          </a:custGeom>
          <a:noFill/>
          <a:ln w="12700" cap="flat">
            <a:solidFill>
              <a:schemeClr val="accent4"/>
            </a:solidFill>
            <a:prstDash val="dash"/>
            <a:miter/>
            <a:headEnd type="triangle" w="med" len="med"/>
            <a:tailEnd type="oval" w="med" len="med"/>
          </a:ln>
        </p:spPr>
        <p:txBody>
          <a:bodyPr rtlCol="0"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4199640353"/>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19D5391-463F-EF47-AB04-17A007143F4E}"/>
              </a:ext>
            </a:extLst>
          </p:cNvPr>
          <p:cNvSpPr txBox="1"/>
          <p:nvPr/>
        </p:nvSpPr>
        <p:spPr>
          <a:xfrm>
            <a:off x="3590365" y="523875"/>
            <a:ext cx="501127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The Competitors</a:t>
            </a:r>
          </a:p>
        </p:txBody>
      </p:sp>
      <p:sp>
        <p:nvSpPr>
          <p:cNvPr id="4" name="TextBox 3">
            <a:extLst>
              <a:ext uri="{FF2B5EF4-FFF2-40B4-BE49-F238E27FC236}">
                <a16:creationId xmlns:a16="http://schemas.microsoft.com/office/drawing/2014/main" id="{2A7EF523-1C41-794B-975B-FE45080CB41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36" name="Group 35">
            <a:extLst>
              <a:ext uri="{FF2B5EF4-FFF2-40B4-BE49-F238E27FC236}">
                <a16:creationId xmlns:a16="http://schemas.microsoft.com/office/drawing/2014/main" id="{C253F7A2-E737-E044-AC1F-295B67F9DACB}"/>
              </a:ext>
            </a:extLst>
          </p:cNvPr>
          <p:cNvGrpSpPr/>
          <p:nvPr/>
        </p:nvGrpSpPr>
        <p:grpSpPr>
          <a:xfrm>
            <a:off x="4247626" y="2242906"/>
            <a:ext cx="3696748" cy="3696672"/>
            <a:chOff x="4364681" y="2359959"/>
            <a:chExt cx="3462638" cy="3462566"/>
          </a:xfrm>
        </p:grpSpPr>
        <p:sp>
          <p:nvSpPr>
            <p:cNvPr id="9" name="Freeform 8">
              <a:extLst>
                <a:ext uri="{FF2B5EF4-FFF2-40B4-BE49-F238E27FC236}">
                  <a16:creationId xmlns:a16="http://schemas.microsoft.com/office/drawing/2014/main" id="{8A30525D-4A3A-4147-A796-DF4A76A49BD7}"/>
                </a:ext>
              </a:extLst>
            </p:cNvPr>
            <p:cNvSpPr/>
            <p:nvPr/>
          </p:nvSpPr>
          <p:spPr>
            <a:xfrm>
              <a:off x="4714309" y="4092104"/>
              <a:ext cx="2649482" cy="1730421"/>
            </a:xfrm>
            <a:custGeom>
              <a:avLst/>
              <a:gdLst>
                <a:gd name="connsiteX0" fmla="*/ 1577498 w 3022987"/>
                <a:gd name="connsiteY0" fmla="*/ 0 h 1974363"/>
                <a:gd name="connsiteX1" fmla="*/ 1577498 w 3022987"/>
                <a:gd name="connsiteY1" fmla="*/ 751159 h 1974363"/>
                <a:gd name="connsiteX2" fmla="*/ 2470966 w 3022987"/>
                <a:gd name="connsiteY2" fmla="*/ 1576751 h 1974363"/>
                <a:gd name="connsiteX3" fmla="*/ 3028040 w 3022987"/>
                <a:gd name="connsiteY3" fmla="*/ 1342239 h 1974363"/>
                <a:gd name="connsiteX4" fmla="*/ 235549 w 3022987"/>
                <a:gd name="connsiteY4" fmla="*/ 1450893 h 1974363"/>
                <a:gd name="connsiteX5" fmla="*/ 235258 w 3022987"/>
                <a:gd name="connsiteY5" fmla="*/ 1450624 h 1974363"/>
                <a:gd name="connsiteX6" fmla="*/ 269110 w 3022987"/>
                <a:gd name="connsiteY6" fmla="*/ 234589 h 1974363"/>
                <a:gd name="connsiteX7" fmla="*/ 826338 w 3022987"/>
                <a:gd name="connsiteY7" fmla="*/ 0 h 197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2987" h="1974363">
                  <a:moveTo>
                    <a:pt x="1577498" y="0"/>
                  </a:moveTo>
                  <a:lnTo>
                    <a:pt x="1577498" y="751159"/>
                  </a:lnTo>
                  <a:cubicBezTo>
                    <a:pt x="1596241" y="1225864"/>
                    <a:pt x="1996260" y="1595494"/>
                    <a:pt x="2470966" y="1576751"/>
                  </a:cubicBezTo>
                  <a:cubicBezTo>
                    <a:pt x="2678911" y="1568540"/>
                    <a:pt x="2876830" y="1485223"/>
                    <a:pt x="3028040" y="1342239"/>
                  </a:cubicBezTo>
                  <a:cubicBezTo>
                    <a:pt x="2286919" y="2143369"/>
                    <a:pt x="1036678" y="2192015"/>
                    <a:pt x="235549" y="1450893"/>
                  </a:cubicBezTo>
                  <a:cubicBezTo>
                    <a:pt x="235452" y="1450804"/>
                    <a:pt x="235355" y="1450714"/>
                    <a:pt x="235258" y="1450624"/>
                  </a:cubicBezTo>
                  <a:cubicBezTo>
                    <a:pt x="-91193" y="1105478"/>
                    <a:pt x="-76036" y="561040"/>
                    <a:pt x="269110" y="234589"/>
                  </a:cubicBezTo>
                  <a:cubicBezTo>
                    <a:pt x="420348" y="91544"/>
                    <a:pt x="618329" y="8195"/>
                    <a:pt x="826338" y="0"/>
                  </a:cubicBezTo>
                  <a:close/>
                </a:path>
              </a:pathLst>
            </a:custGeom>
            <a:solidFill>
              <a:schemeClr val="accent1"/>
            </a:solidFill>
            <a:ln w="8181" cap="flat">
              <a:no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02C18898-A5E8-1E43-9368-1139AD8B2BF3}"/>
                </a:ext>
              </a:extLst>
            </p:cNvPr>
            <p:cNvSpPr/>
            <p:nvPr/>
          </p:nvSpPr>
          <p:spPr>
            <a:xfrm>
              <a:off x="4825506" y="2359959"/>
              <a:ext cx="2649482" cy="1730421"/>
            </a:xfrm>
            <a:custGeom>
              <a:avLst/>
              <a:gdLst>
                <a:gd name="connsiteX0" fmla="*/ 1450624 w 3022987"/>
                <a:gd name="connsiteY0" fmla="*/ 1976332 h 1974363"/>
                <a:gd name="connsiteX1" fmla="*/ 1450624 w 3022987"/>
                <a:gd name="connsiteY1" fmla="*/ 1225172 h 1974363"/>
                <a:gd name="connsiteX2" fmla="*/ 557152 w 3022987"/>
                <a:gd name="connsiteY2" fmla="*/ 399585 h 1974363"/>
                <a:gd name="connsiteX3" fmla="*/ 0 w 3022987"/>
                <a:gd name="connsiteY3" fmla="*/ 634174 h 1974363"/>
                <a:gd name="connsiteX4" fmla="*/ 2792491 w 3022987"/>
                <a:gd name="connsiteY4" fmla="*/ 525520 h 1974363"/>
                <a:gd name="connsiteX5" fmla="*/ 2792781 w 3022987"/>
                <a:gd name="connsiteY5" fmla="*/ 525789 h 1974363"/>
                <a:gd name="connsiteX6" fmla="*/ 2758776 w 3022987"/>
                <a:gd name="connsiteY6" fmla="*/ 1741820 h 1974363"/>
                <a:gd name="connsiteX7" fmla="*/ 2201701 w 3022987"/>
                <a:gd name="connsiteY7" fmla="*/ 1976332 h 1974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2987" h="1974363">
                  <a:moveTo>
                    <a:pt x="1450624" y="1976332"/>
                  </a:moveTo>
                  <a:lnTo>
                    <a:pt x="1450624" y="1225172"/>
                  </a:lnTo>
                  <a:cubicBezTo>
                    <a:pt x="1431878" y="750467"/>
                    <a:pt x="1031857" y="380839"/>
                    <a:pt x="557152" y="399585"/>
                  </a:cubicBezTo>
                  <a:cubicBezTo>
                    <a:pt x="349169" y="407798"/>
                    <a:pt x="151219" y="491145"/>
                    <a:pt x="0" y="634174"/>
                  </a:cubicBezTo>
                  <a:cubicBezTo>
                    <a:pt x="741121" y="-166955"/>
                    <a:pt x="1991362" y="-215601"/>
                    <a:pt x="2792491" y="525520"/>
                  </a:cubicBezTo>
                  <a:cubicBezTo>
                    <a:pt x="2792588" y="525610"/>
                    <a:pt x="2792685" y="525700"/>
                    <a:pt x="2792781" y="525789"/>
                  </a:cubicBezTo>
                  <a:cubicBezTo>
                    <a:pt x="3119189" y="870977"/>
                    <a:pt x="3103964" y="1415413"/>
                    <a:pt x="2758776" y="1741820"/>
                  </a:cubicBezTo>
                  <a:cubicBezTo>
                    <a:pt x="2607566" y="1884803"/>
                    <a:pt x="2409647" y="1968121"/>
                    <a:pt x="2201701" y="1976332"/>
                  </a:cubicBezTo>
                  <a:close/>
                </a:path>
              </a:pathLst>
            </a:custGeom>
            <a:solidFill>
              <a:schemeClr val="accent3"/>
            </a:solidFill>
            <a:ln w="8181"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1267DC0A-8926-F747-9A5C-F4A3ACDE64BF}"/>
                </a:ext>
              </a:extLst>
            </p:cNvPr>
            <p:cNvSpPr/>
            <p:nvPr/>
          </p:nvSpPr>
          <p:spPr>
            <a:xfrm>
              <a:off x="6096898" y="2820784"/>
              <a:ext cx="1730421" cy="2649482"/>
            </a:xfrm>
            <a:custGeom>
              <a:avLst/>
              <a:gdLst>
                <a:gd name="connsiteX0" fmla="*/ 0 w 1974363"/>
                <a:gd name="connsiteY0" fmla="*/ 1450542 h 3022987"/>
                <a:gd name="connsiteX1" fmla="*/ 751077 w 1974363"/>
                <a:gd name="connsiteY1" fmla="*/ 1450542 h 3022987"/>
                <a:gd name="connsiteX2" fmla="*/ 1576669 w 1974363"/>
                <a:gd name="connsiteY2" fmla="*/ 557074 h 3022987"/>
                <a:gd name="connsiteX3" fmla="*/ 1342157 w 1974363"/>
                <a:gd name="connsiteY3" fmla="*/ 0 h 3022987"/>
                <a:gd name="connsiteX4" fmla="*/ 1450844 w 1974363"/>
                <a:gd name="connsiteY4" fmla="*/ 2792374 h 3022987"/>
                <a:gd name="connsiteX5" fmla="*/ 1450542 w 1974363"/>
                <a:gd name="connsiteY5" fmla="*/ 2792700 h 3022987"/>
                <a:gd name="connsiteX6" fmla="*/ 234512 w 1974363"/>
                <a:gd name="connsiteY6" fmla="*/ 2758700 h 3022987"/>
                <a:gd name="connsiteX7" fmla="*/ 0 w 1974363"/>
                <a:gd name="connsiteY7" fmla="*/ 2201702 h 3022987"/>
                <a:gd name="connsiteX8" fmla="*/ 0 w 1974363"/>
                <a:gd name="connsiteY8" fmla="*/ 1450542 h 3022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4363" h="3022987">
                  <a:moveTo>
                    <a:pt x="0" y="1450542"/>
                  </a:moveTo>
                  <a:lnTo>
                    <a:pt x="751077" y="1450542"/>
                  </a:lnTo>
                  <a:cubicBezTo>
                    <a:pt x="1225782" y="1431799"/>
                    <a:pt x="1595412" y="1031780"/>
                    <a:pt x="1576669" y="557074"/>
                  </a:cubicBezTo>
                  <a:cubicBezTo>
                    <a:pt x="1568458" y="349129"/>
                    <a:pt x="1485141" y="151210"/>
                    <a:pt x="1342157" y="0"/>
                  </a:cubicBezTo>
                  <a:cubicBezTo>
                    <a:pt x="2143263" y="741080"/>
                    <a:pt x="2191924" y="1991268"/>
                    <a:pt x="1450844" y="2792374"/>
                  </a:cubicBezTo>
                  <a:cubicBezTo>
                    <a:pt x="1450743" y="2792483"/>
                    <a:pt x="1450643" y="2792591"/>
                    <a:pt x="1450542" y="2792700"/>
                  </a:cubicBezTo>
                  <a:cubicBezTo>
                    <a:pt x="1105356" y="3119109"/>
                    <a:pt x="560920" y="3103887"/>
                    <a:pt x="234512" y="2758700"/>
                  </a:cubicBezTo>
                  <a:cubicBezTo>
                    <a:pt x="91545" y="2607509"/>
                    <a:pt x="8229" y="2409621"/>
                    <a:pt x="0" y="2201702"/>
                  </a:cubicBezTo>
                  <a:lnTo>
                    <a:pt x="0" y="1450542"/>
                  </a:lnTo>
                  <a:close/>
                </a:path>
              </a:pathLst>
            </a:custGeom>
            <a:solidFill>
              <a:schemeClr val="accent4"/>
            </a:solidFill>
            <a:ln w="8181"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EF41F56B-15A1-EC43-8965-FD25E9021111}"/>
                </a:ext>
              </a:extLst>
            </p:cNvPr>
            <p:cNvSpPr/>
            <p:nvPr/>
          </p:nvSpPr>
          <p:spPr>
            <a:xfrm>
              <a:off x="4364681" y="2709587"/>
              <a:ext cx="1730421" cy="2649482"/>
            </a:xfrm>
            <a:custGeom>
              <a:avLst/>
              <a:gdLst>
                <a:gd name="connsiteX0" fmla="*/ 1976414 w 1974363"/>
                <a:gd name="connsiteY0" fmla="*/ 1577416 h 3022987"/>
                <a:gd name="connsiteX1" fmla="*/ 1225254 w 1974363"/>
                <a:gd name="connsiteY1" fmla="*/ 1577416 h 3022987"/>
                <a:gd name="connsiteX2" fmla="*/ 399585 w 1974363"/>
                <a:gd name="connsiteY2" fmla="*/ 2470812 h 3022987"/>
                <a:gd name="connsiteX3" fmla="*/ 634174 w 1974363"/>
                <a:gd name="connsiteY3" fmla="*/ 3028040 h 3022987"/>
                <a:gd name="connsiteX4" fmla="*/ 525520 w 1974363"/>
                <a:gd name="connsiteY4" fmla="*/ 235549 h 3022987"/>
                <a:gd name="connsiteX5" fmla="*/ 525789 w 1974363"/>
                <a:gd name="connsiteY5" fmla="*/ 235258 h 3022987"/>
                <a:gd name="connsiteX6" fmla="*/ 1741824 w 1974363"/>
                <a:gd name="connsiteY6" fmla="*/ 269110 h 3022987"/>
                <a:gd name="connsiteX7" fmla="*/ 1976414 w 1974363"/>
                <a:gd name="connsiteY7" fmla="*/ 826338 h 3022987"/>
                <a:gd name="connsiteX8" fmla="*/ 1976414 w 1974363"/>
                <a:gd name="connsiteY8" fmla="*/ 1577416 h 3022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4363" h="3022987">
                  <a:moveTo>
                    <a:pt x="1976414" y="1577416"/>
                  </a:moveTo>
                  <a:lnTo>
                    <a:pt x="1225254" y="1577416"/>
                  </a:lnTo>
                  <a:cubicBezTo>
                    <a:pt x="750548" y="1596118"/>
                    <a:pt x="380883" y="1996105"/>
                    <a:pt x="399585" y="2470812"/>
                  </a:cubicBezTo>
                  <a:cubicBezTo>
                    <a:pt x="407780" y="2678821"/>
                    <a:pt x="491129" y="2876802"/>
                    <a:pt x="634174" y="3028040"/>
                  </a:cubicBezTo>
                  <a:cubicBezTo>
                    <a:pt x="-166955" y="2286919"/>
                    <a:pt x="-215601" y="1036678"/>
                    <a:pt x="525520" y="235549"/>
                  </a:cubicBezTo>
                  <a:cubicBezTo>
                    <a:pt x="525610" y="235452"/>
                    <a:pt x="525700" y="235355"/>
                    <a:pt x="525789" y="235258"/>
                  </a:cubicBezTo>
                  <a:cubicBezTo>
                    <a:pt x="870936" y="-91193"/>
                    <a:pt x="1415373" y="-76036"/>
                    <a:pt x="1741824" y="269110"/>
                  </a:cubicBezTo>
                  <a:cubicBezTo>
                    <a:pt x="1884870" y="420348"/>
                    <a:pt x="1968218" y="618329"/>
                    <a:pt x="1976414" y="826338"/>
                  </a:cubicBezTo>
                  <a:lnTo>
                    <a:pt x="1976414" y="1577416"/>
                  </a:lnTo>
                  <a:close/>
                </a:path>
              </a:pathLst>
            </a:custGeom>
            <a:solidFill>
              <a:schemeClr val="accent2"/>
            </a:solidFill>
            <a:ln w="8181" cap="flat">
              <a:noFill/>
              <a:prstDash val="solid"/>
              <a:miter/>
            </a:ln>
          </p:spPr>
          <p:txBody>
            <a:bodyPr rtlCol="0" anchor="ctr"/>
            <a:lstStyle/>
            <a:p>
              <a:endParaRPr lang="en-US" dirty="0">
                <a:latin typeface="Roboto" panose="02000000000000000000" pitchFamily="2" charset="0"/>
              </a:endParaRPr>
            </a:p>
          </p:txBody>
        </p:sp>
      </p:grpSp>
      <p:sp>
        <p:nvSpPr>
          <p:cNvPr id="18" name="Oval 17">
            <a:extLst>
              <a:ext uri="{FF2B5EF4-FFF2-40B4-BE49-F238E27FC236}">
                <a16:creationId xmlns:a16="http://schemas.microsoft.com/office/drawing/2014/main" id="{EB0B5C10-8BE6-E847-B256-358BDA9F1AE3}"/>
              </a:ext>
            </a:extLst>
          </p:cNvPr>
          <p:cNvSpPr/>
          <p:nvPr/>
        </p:nvSpPr>
        <p:spPr>
          <a:xfrm>
            <a:off x="4009465" y="1997002"/>
            <a:ext cx="4173070" cy="4173070"/>
          </a:xfrm>
          <a:prstGeom prst="ellipse">
            <a:avLst/>
          </a:prstGeom>
          <a:noFill/>
          <a:ln>
            <a:solidFill>
              <a:schemeClr val="tx2">
                <a:lumMod val="10000"/>
                <a:lumOff val="9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4E6360FE-A7F6-C44F-A5B9-B34DE96035F6}"/>
              </a:ext>
            </a:extLst>
          </p:cNvPr>
          <p:cNvSpPr/>
          <p:nvPr/>
        </p:nvSpPr>
        <p:spPr>
          <a:xfrm>
            <a:off x="5325158" y="3312695"/>
            <a:ext cx="1541684" cy="1541684"/>
          </a:xfrm>
          <a:prstGeom prst="ellipse">
            <a:avLst/>
          </a:prstGeom>
          <a:solidFill>
            <a:schemeClr val="bg1"/>
          </a:solidFill>
          <a:ln>
            <a:noFill/>
          </a:ln>
          <a:effectLst>
            <a:outerShdw blurRad="368300" dist="38100" dir="2280000" sx="101000" sy="101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118304EE-5E24-644F-9C88-7340D7D170C1}"/>
              </a:ext>
            </a:extLst>
          </p:cNvPr>
          <p:cNvSpPr txBox="1"/>
          <p:nvPr/>
        </p:nvSpPr>
        <p:spPr>
          <a:xfrm>
            <a:off x="5488048" y="4028834"/>
            <a:ext cx="1215904" cy="461665"/>
          </a:xfrm>
          <a:prstGeom prst="rect">
            <a:avLst/>
          </a:prstGeom>
          <a:noFill/>
        </p:spPr>
        <p:txBody>
          <a:bodyPr wrap="square" rtlCol="0">
            <a:spAutoFit/>
          </a:bodyPr>
          <a:lstStyle/>
          <a:p>
            <a:pPr algn="ctr"/>
            <a:r>
              <a:rPr lang="en-US" sz="1200">
                <a:solidFill>
                  <a:schemeClr val="tx2">
                    <a:lumMod val="50000"/>
                    <a:lumOff val="50000"/>
                  </a:schemeClr>
                </a:solidFill>
                <a:latin typeface="Inter" panose="020B0502030000000004" pitchFamily="34" charset="0"/>
                <a:ea typeface="Inter" panose="020B0502030000000004" pitchFamily="34" charset="0"/>
              </a:rPr>
              <a:t>Best Competitors</a:t>
            </a:r>
          </a:p>
        </p:txBody>
      </p:sp>
      <p:sp>
        <p:nvSpPr>
          <p:cNvPr id="25" name="Freeform 29">
            <a:extLst>
              <a:ext uri="{FF2B5EF4-FFF2-40B4-BE49-F238E27FC236}">
                <a16:creationId xmlns:a16="http://schemas.microsoft.com/office/drawing/2014/main" id="{16F548B0-550A-DF44-B2C3-136434CC235A}"/>
              </a:ext>
            </a:extLst>
          </p:cNvPr>
          <p:cNvSpPr>
            <a:spLocks noChangeArrowheads="1"/>
          </p:cNvSpPr>
          <p:nvPr/>
        </p:nvSpPr>
        <p:spPr bwMode="auto">
          <a:xfrm>
            <a:off x="5926653" y="3676575"/>
            <a:ext cx="334697" cy="345318"/>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tx2">
              <a:lumMod val="50000"/>
              <a:lumOff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39537A70-A38B-8C4B-93EC-A658CD7C073E}"/>
              </a:ext>
            </a:extLst>
          </p:cNvPr>
          <p:cNvSpPr txBox="1"/>
          <p:nvPr/>
        </p:nvSpPr>
        <p:spPr>
          <a:xfrm>
            <a:off x="1103724" y="20025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Competitor 1</a:t>
            </a:r>
          </a:p>
        </p:txBody>
      </p:sp>
      <p:sp>
        <p:nvSpPr>
          <p:cNvPr id="28" name="TextBox 27">
            <a:extLst>
              <a:ext uri="{FF2B5EF4-FFF2-40B4-BE49-F238E27FC236}">
                <a16:creationId xmlns:a16="http://schemas.microsoft.com/office/drawing/2014/main" id="{746CB759-5ED5-9940-9A0D-C4118062A72A}"/>
              </a:ext>
            </a:extLst>
          </p:cNvPr>
          <p:cNvSpPr txBox="1"/>
          <p:nvPr/>
        </p:nvSpPr>
        <p:spPr>
          <a:xfrm>
            <a:off x="693501" y="242896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9" name="TextBox 28">
            <a:extLst>
              <a:ext uri="{FF2B5EF4-FFF2-40B4-BE49-F238E27FC236}">
                <a16:creationId xmlns:a16="http://schemas.microsoft.com/office/drawing/2014/main" id="{014075C1-5DC3-214F-8140-AD6B33EEB2CE}"/>
              </a:ext>
            </a:extLst>
          </p:cNvPr>
          <p:cNvSpPr txBox="1"/>
          <p:nvPr/>
        </p:nvSpPr>
        <p:spPr>
          <a:xfrm>
            <a:off x="1343673" y="4740772"/>
            <a:ext cx="2168645"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Competitor 2</a:t>
            </a:r>
          </a:p>
        </p:txBody>
      </p:sp>
      <p:sp>
        <p:nvSpPr>
          <p:cNvPr id="30" name="TextBox 29">
            <a:extLst>
              <a:ext uri="{FF2B5EF4-FFF2-40B4-BE49-F238E27FC236}">
                <a16:creationId xmlns:a16="http://schemas.microsoft.com/office/drawing/2014/main" id="{D428AE5B-D779-D34F-BAEC-968A58CC447A}"/>
              </a:ext>
            </a:extLst>
          </p:cNvPr>
          <p:cNvSpPr txBox="1"/>
          <p:nvPr/>
        </p:nvSpPr>
        <p:spPr>
          <a:xfrm>
            <a:off x="693501" y="516715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1" name="TextBox 30">
            <a:extLst>
              <a:ext uri="{FF2B5EF4-FFF2-40B4-BE49-F238E27FC236}">
                <a16:creationId xmlns:a16="http://schemas.microsoft.com/office/drawing/2014/main" id="{4097D09A-1D2C-E446-9E7C-AF33D1F8064B}"/>
              </a:ext>
            </a:extLst>
          </p:cNvPr>
          <p:cNvSpPr txBox="1"/>
          <p:nvPr/>
        </p:nvSpPr>
        <p:spPr>
          <a:xfrm>
            <a:off x="8679682" y="2002582"/>
            <a:ext cx="219721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Competitor 3</a:t>
            </a:r>
          </a:p>
        </p:txBody>
      </p:sp>
      <p:sp>
        <p:nvSpPr>
          <p:cNvPr id="32" name="TextBox 31">
            <a:extLst>
              <a:ext uri="{FF2B5EF4-FFF2-40B4-BE49-F238E27FC236}">
                <a16:creationId xmlns:a16="http://schemas.microsoft.com/office/drawing/2014/main" id="{CAD4D291-8C59-154D-802A-381AD4C7362C}"/>
              </a:ext>
            </a:extLst>
          </p:cNvPr>
          <p:cNvSpPr txBox="1"/>
          <p:nvPr/>
        </p:nvSpPr>
        <p:spPr>
          <a:xfrm>
            <a:off x="8679682" y="4740772"/>
            <a:ext cx="20414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Competitor 4</a:t>
            </a:r>
          </a:p>
        </p:txBody>
      </p:sp>
      <p:sp>
        <p:nvSpPr>
          <p:cNvPr id="33" name="TextBox 32">
            <a:extLst>
              <a:ext uri="{FF2B5EF4-FFF2-40B4-BE49-F238E27FC236}">
                <a16:creationId xmlns:a16="http://schemas.microsoft.com/office/drawing/2014/main" id="{43C9190C-44FC-494D-B674-4369E43E8EEC}"/>
              </a:ext>
            </a:extLst>
          </p:cNvPr>
          <p:cNvSpPr txBox="1"/>
          <p:nvPr/>
        </p:nvSpPr>
        <p:spPr>
          <a:xfrm>
            <a:off x="8679682"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4" name="TextBox 33">
            <a:extLst>
              <a:ext uri="{FF2B5EF4-FFF2-40B4-BE49-F238E27FC236}">
                <a16:creationId xmlns:a16="http://schemas.microsoft.com/office/drawing/2014/main" id="{58AD22CE-B685-0441-8D4C-9ACB66CF3FFF}"/>
              </a:ext>
            </a:extLst>
          </p:cNvPr>
          <p:cNvSpPr txBox="1"/>
          <p:nvPr/>
        </p:nvSpPr>
        <p:spPr>
          <a:xfrm>
            <a:off x="8679682"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7" name="Freeform 46">
            <a:extLst>
              <a:ext uri="{FF2B5EF4-FFF2-40B4-BE49-F238E27FC236}">
                <a16:creationId xmlns:a16="http://schemas.microsoft.com/office/drawing/2014/main" id="{F487B883-0BE0-8C4B-8FE4-9BF773B57985}"/>
              </a:ext>
            </a:extLst>
          </p:cNvPr>
          <p:cNvSpPr>
            <a:spLocks noChangeArrowheads="1"/>
          </p:cNvSpPr>
          <p:nvPr/>
        </p:nvSpPr>
        <p:spPr bwMode="auto">
          <a:xfrm>
            <a:off x="5090034" y="3047126"/>
            <a:ext cx="309326" cy="29515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8" name="Oval 37">
            <a:extLst>
              <a:ext uri="{FF2B5EF4-FFF2-40B4-BE49-F238E27FC236}">
                <a16:creationId xmlns:a16="http://schemas.microsoft.com/office/drawing/2014/main" id="{6C4B1768-CE2A-3D46-BB02-9A3245DAA62D}"/>
              </a:ext>
            </a:extLst>
          </p:cNvPr>
          <p:cNvSpPr/>
          <p:nvPr/>
        </p:nvSpPr>
        <p:spPr>
          <a:xfrm>
            <a:off x="4928696" y="2878704"/>
            <a:ext cx="632002" cy="6320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Freeform 46">
            <a:extLst>
              <a:ext uri="{FF2B5EF4-FFF2-40B4-BE49-F238E27FC236}">
                <a16:creationId xmlns:a16="http://schemas.microsoft.com/office/drawing/2014/main" id="{1D116618-E5C2-4449-9F19-EBE02F05D1E8}"/>
              </a:ext>
            </a:extLst>
          </p:cNvPr>
          <p:cNvSpPr>
            <a:spLocks noChangeArrowheads="1"/>
          </p:cNvSpPr>
          <p:nvPr/>
        </p:nvSpPr>
        <p:spPr bwMode="auto">
          <a:xfrm>
            <a:off x="6792641" y="3047126"/>
            <a:ext cx="309326" cy="29515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B7C51149-3356-6B43-A436-2A2F85EE977A}"/>
              </a:ext>
            </a:extLst>
          </p:cNvPr>
          <p:cNvSpPr/>
          <p:nvPr/>
        </p:nvSpPr>
        <p:spPr>
          <a:xfrm>
            <a:off x="6631303" y="2878704"/>
            <a:ext cx="632002" cy="6320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Freeform 46">
            <a:extLst>
              <a:ext uri="{FF2B5EF4-FFF2-40B4-BE49-F238E27FC236}">
                <a16:creationId xmlns:a16="http://schemas.microsoft.com/office/drawing/2014/main" id="{39880A3F-162E-AE4B-A4F7-3041BC0C310F}"/>
              </a:ext>
            </a:extLst>
          </p:cNvPr>
          <p:cNvSpPr>
            <a:spLocks noChangeArrowheads="1"/>
          </p:cNvSpPr>
          <p:nvPr/>
        </p:nvSpPr>
        <p:spPr bwMode="auto">
          <a:xfrm>
            <a:off x="6792641" y="4840201"/>
            <a:ext cx="309326" cy="29515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Oval 44">
            <a:extLst>
              <a:ext uri="{FF2B5EF4-FFF2-40B4-BE49-F238E27FC236}">
                <a16:creationId xmlns:a16="http://schemas.microsoft.com/office/drawing/2014/main" id="{ABB44B5B-5DE8-0B45-8741-A8A532BE6431}"/>
              </a:ext>
            </a:extLst>
          </p:cNvPr>
          <p:cNvSpPr/>
          <p:nvPr/>
        </p:nvSpPr>
        <p:spPr>
          <a:xfrm>
            <a:off x="6631303" y="4671779"/>
            <a:ext cx="632002" cy="6320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8BE39E5E-2FB0-A049-8E5A-E5550C4C623E}"/>
              </a:ext>
            </a:extLst>
          </p:cNvPr>
          <p:cNvSpPr>
            <a:spLocks noChangeArrowheads="1"/>
          </p:cNvSpPr>
          <p:nvPr/>
        </p:nvSpPr>
        <p:spPr bwMode="auto">
          <a:xfrm>
            <a:off x="5090034" y="4840201"/>
            <a:ext cx="309326" cy="295158"/>
          </a:xfrm>
          <a:custGeom>
            <a:avLst/>
            <a:gdLst>
              <a:gd name="T0" fmla="*/ 163754 w 461"/>
              <a:gd name="T1" fmla="*/ 150508 h 443"/>
              <a:gd name="T2" fmla="*/ 163754 w 461"/>
              <a:gd name="T3" fmla="*/ 150508 h 443"/>
              <a:gd name="T4" fmla="*/ 128116 w 461"/>
              <a:gd name="T5" fmla="*/ 111089 h 443"/>
              <a:gd name="T6" fmla="*/ 139845 w 461"/>
              <a:gd name="T7" fmla="*/ 87349 h 443"/>
              <a:gd name="T8" fmla="*/ 147965 w 461"/>
              <a:gd name="T9" fmla="*/ 67639 h 443"/>
              <a:gd name="T10" fmla="*/ 143905 w 461"/>
              <a:gd name="T11" fmla="*/ 59128 h 443"/>
              <a:gd name="T12" fmla="*/ 147965 w 461"/>
              <a:gd name="T13" fmla="*/ 39419 h 443"/>
              <a:gd name="T14" fmla="*/ 103756 w 461"/>
              <a:gd name="T15" fmla="*/ 0 h 443"/>
              <a:gd name="T16" fmla="*/ 59547 w 461"/>
              <a:gd name="T17" fmla="*/ 39419 h 443"/>
              <a:gd name="T18" fmla="*/ 63607 w 461"/>
              <a:gd name="T19" fmla="*/ 59128 h 443"/>
              <a:gd name="T20" fmla="*/ 59547 w 461"/>
              <a:gd name="T21" fmla="*/ 67639 h 443"/>
              <a:gd name="T22" fmla="*/ 67667 w 461"/>
              <a:gd name="T23" fmla="*/ 87349 h 443"/>
              <a:gd name="T24" fmla="*/ 79847 w 461"/>
              <a:gd name="T25" fmla="*/ 111089 h 443"/>
              <a:gd name="T26" fmla="*/ 43758 w 461"/>
              <a:gd name="T27" fmla="*/ 150508 h 443"/>
              <a:gd name="T28" fmla="*/ 0 w 461"/>
              <a:gd name="T29" fmla="*/ 178281 h 443"/>
              <a:gd name="T30" fmla="*/ 0 w 461"/>
              <a:gd name="T31" fmla="*/ 197990 h 443"/>
              <a:gd name="T32" fmla="*/ 103756 w 461"/>
              <a:gd name="T33" fmla="*/ 197990 h 443"/>
              <a:gd name="T34" fmla="*/ 207512 w 461"/>
              <a:gd name="T35" fmla="*/ 197990 h 443"/>
              <a:gd name="T36" fmla="*/ 207512 w 461"/>
              <a:gd name="T37" fmla="*/ 178281 h 443"/>
              <a:gd name="T38" fmla="*/ 163754 w 461"/>
              <a:gd name="T39" fmla="*/ 150508 h 4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8" name="Oval 47">
            <a:extLst>
              <a:ext uri="{FF2B5EF4-FFF2-40B4-BE49-F238E27FC236}">
                <a16:creationId xmlns:a16="http://schemas.microsoft.com/office/drawing/2014/main" id="{E52FFA6E-B595-2D45-BEA9-037C23F617BE}"/>
              </a:ext>
            </a:extLst>
          </p:cNvPr>
          <p:cNvSpPr/>
          <p:nvPr/>
        </p:nvSpPr>
        <p:spPr>
          <a:xfrm>
            <a:off x="4928696" y="4671779"/>
            <a:ext cx="632002" cy="63200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3123630681"/>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5DD8F08-DC40-8544-9DC8-E53493EF6A50}"/>
              </a:ext>
            </a:extLst>
          </p:cNvPr>
          <p:cNvSpPr txBox="1"/>
          <p:nvPr/>
        </p:nvSpPr>
        <p:spPr>
          <a:xfrm>
            <a:off x="2629989" y="523875"/>
            <a:ext cx="693202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Competitive Landscape</a:t>
            </a:r>
          </a:p>
        </p:txBody>
      </p:sp>
      <p:sp>
        <p:nvSpPr>
          <p:cNvPr id="4" name="TextBox 3">
            <a:extLst>
              <a:ext uri="{FF2B5EF4-FFF2-40B4-BE49-F238E27FC236}">
                <a16:creationId xmlns:a16="http://schemas.microsoft.com/office/drawing/2014/main" id="{BB50A5A6-0D83-C541-A2A8-1C235ABC641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78" name="Rounded Rectangle 177">
            <a:extLst>
              <a:ext uri="{FF2B5EF4-FFF2-40B4-BE49-F238E27FC236}">
                <a16:creationId xmlns:a16="http://schemas.microsoft.com/office/drawing/2014/main" id="{B1A5F4D1-CE85-8D49-8FAD-E08696817B30}"/>
              </a:ext>
            </a:extLst>
          </p:cNvPr>
          <p:cNvSpPr/>
          <p:nvPr/>
        </p:nvSpPr>
        <p:spPr>
          <a:xfrm>
            <a:off x="711844" y="3349146"/>
            <a:ext cx="10763301" cy="2823052"/>
          </a:xfrm>
          <a:prstGeom prst="roundRect">
            <a:avLst>
              <a:gd name="adj" fmla="val 2933"/>
            </a:avLst>
          </a:pr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79" name="Rounded Rectangle 178">
            <a:extLst>
              <a:ext uri="{FF2B5EF4-FFF2-40B4-BE49-F238E27FC236}">
                <a16:creationId xmlns:a16="http://schemas.microsoft.com/office/drawing/2014/main" id="{26FA1051-A786-0B4C-A12A-EEF2455E786D}"/>
              </a:ext>
            </a:extLst>
          </p:cNvPr>
          <p:cNvSpPr/>
          <p:nvPr/>
        </p:nvSpPr>
        <p:spPr>
          <a:xfrm>
            <a:off x="8798126" y="2750414"/>
            <a:ext cx="2682031" cy="538489"/>
          </a:xfrm>
          <a:prstGeom prst="roundRect">
            <a:avLst/>
          </a:prstGeom>
          <a:solidFill>
            <a:schemeClr val="accent4">
              <a:lumMod val="50000"/>
            </a:schemeClr>
          </a:solidFill>
          <a:ln w="9517" cap="flat">
            <a:noFill/>
            <a:prstDash val="solid"/>
            <a:miter/>
          </a:ln>
        </p:spPr>
        <p:txBody>
          <a:bodyPr rtlCol="0" anchor="ctr"/>
          <a:lstStyle/>
          <a:p>
            <a:endParaRPr lang="en-US" dirty="0">
              <a:latin typeface="Roboto" panose="02000000000000000000" pitchFamily="2" charset="0"/>
            </a:endParaRPr>
          </a:p>
        </p:txBody>
      </p:sp>
      <p:sp>
        <p:nvSpPr>
          <p:cNvPr id="180" name="Rounded Rectangle 179">
            <a:extLst>
              <a:ext uri="{FF2B5EF4-FFF2-40B4-BE49-F238E27FC236}">
                <a16:creationId xmlns:a16="http://schemas.microsoft.com/office/drawing/2014/main" id="{D685172D-DBA9-1D4E-B5FD-AC8416A7037B}"/>
              </a:ext>
            </a:extLst>
          </p:cNvPr>
          <p:cNvSpPr/>
          <p:nvPr/>
        </p:nvSpPr>
        <p:spPr>
          <a:xfrm>
            <a:off x="711844" y="2750414"/>
            <a:ext cx="1600426" cy="538489"/>
          </a:xfrm>
          <a:prstGeom prst="roundRect">
            <a:avLst/>
          </a:prstGeom>
          <a:solidFill>
            <a:schemeClr val="accent1"/>
          </a:solidFill>
          <a:ln w="9517" cap="flat">
            <a:noFill/>
            <a:prstDash val="solid"/>
            <a:miter/>
          </a:ln>
        </p:spPr>
        <p:txBody>
          <a:bodyPr rtlCol="0" anchor="ctr"/>
          <a:lstStyle/>
          <a:p>
            <a:endParaRPr lang="en-US" dirty="0">
              <a:latin typeface="Roboto" panose="02000000000000000000" pitchFamily="2" charset="0"/>
            </a:endParaRPr>
          </a:p>
        </p:txBody>
      </p:sp>
      <p:sp>
        <p:nvSpPr>
          <p:cNvPr id="181" name="Rounded Rectangle 180">
            <a:extLst>
              <a:ext uri="{FF2B5EF4-FFF2-40B4-BE49-F238E27FC236}">
                <a16:creationId xmlns:a16="http://schemas.microsoft.com/office/drawing/2014/main" id="{9512C326-4C1B-7643-ABDF-D9BC7F6BBE44}"/>
              </a:ext>
            </a:extLst>
          </p:cNvPr>
          <p:cNvSpPr/>
          <p:nvPr/>
        </p:nvSpPr>
        <p:spPr>
          <a:xfrm>
            <a:off x="2329101" y="2750414"/>
            <a:ext cx="1600426" cy="538489"/>
          </a:xfrm>
          <a:prstGeom prst="roundRect">
            <a:avLst/>
          </a:prstGeom>
          <a:solidFill>
            <a:schemeClr val="accent2"/>
          </a:solidFill>
          <a:ln w="9517" cap="flat">
            <a:noFill/>
            <a:prstDash val="solid"/>
            <a:miter/>
          </a:ln>
        </p:spPr>
        <p:txBody>
          <a:bodyPr rtlCol="0" anchor="ctr"/>
          <a:lstStyle/>
          <a:p>
            <a:endParaRPr lang="en-US" dirty="0">
              <a:latin typeface="Roboto" panose="02000000000000000000" pitchFamily="2" charset="0"/>
            </a:endParaRPr>
          </a:p>
        </p:txBody>
      </p:sp>
      <p:sp>
        <p:nvSpPr>
          <p:cNvPr id="182" name="Rounded Rectangle 181">
            <a:extLst>
              <a:ext uri="{FF2B5EF4-FFF2-40B4-BE49-F238E27FC236}">
                <a16:creationId xmlns:a16="http://schemas.microsoft.com/office/drawing/2014/main" id="{5B5B21EE-E471-F140-BE74-7A0CE9D5CC82}"/>
              </a:ext>
            </a:extLst>
          </p:cNvPr>
          <p:cNvSpPr/>
          <p:nvPr/>
        </p:nvSpPr>
        <p:spPr>
          <a:xfrm>
            <a:off x="3946357" y="2750414"/>
            <a:ext cx="1600426" cy="538489"/>
          </a:xfrm>
          <a:prstGeom prst="roundRect">
            <a:avLst/>
          </a:prstGeom>
          <a:solidFill>
            <a:schemeClr val="accent3"/>
          </a:solidFill>
          <a:ln w="9517" cap="flat">
            <a:noFill/>
            <a:prstDash val="solid"/>
            <a:miter/>
          </a:ln>
        </p:spPr>
        <p:txBody>
          <a:bodyPr rtlCol="0" anchor="ctr"/>
          <a:lstStyle/>
          <a:p>
            <a:endParaRPr lang="en-US" dirty="0">
              <a:latin typeface="Roboto" panose="02000000000000000000" pitchFamily="2" charset="0"/>
            </a:endParaRPr>
          </a:p>
        </p:txBody>
      </p:sp>
      <p:sp>
        <p:nvSpPr>
          <p:cNvPr id="183" name="Rounded Rectangle 182">
            <a:extLst>
              <a:ext uri="{FF2B5EF4-FFF2-40B4-BE49-F238E27FC236}">
                <a16:creationId xmlns:a16="http://schemas.microsoft.com/office/drawing/2014/main" id="{252C90C8-82C3-F14E-AE4C-C3A045C8F395}"/>
              </a:ext>
            </a:extLst>
          </p:cNvPr>
          <p:cNvSpPr/>
          <p:nvPr/>
        </p:nvSpPr>
        <p:spPr>
          <a:xfrm>
            <a:off x="5563614" y="2750414"/>
            <a:ext cx="1600426" cy="538489"/>
          </a:xfrm>
          <a:prstGeom prst="roundRect">
            <a:avLst/>
          </a:prstGeom>
          <a:solidFill>
            <a:schemeClr val="accent4"/>
          </a:solidFill>
          <a:ln w="9517" cap="flat">
            <a:noFill/>
            <a:prstDash val="solid"/>
            <a:miter/>
          </a:ln>
        </p:spPr>
        <p:txBody>
          <a:bodyPr rtlCol="0" anchor="ctr"/>
          <a:lstStyle/>
          <a:p>
            <a:endParaRPr lang="en-US" dirty="0">
              <a:latin typeface="Roboto" panose="02000000000000000000" pitchFamily="2" charset="0"/>
            </a:endParaRPr>
          </a:p>
        </p:txBody>
      </p:sp>
      <p:sp>
        <p:nvSpPr>
          <p:cNvPr id="184" name="Rounded Rectangle 183">
            <a:extLst>
              <a:ext uri="{FF2B5EF4-FFF2-40B4-BE49-F238E27FC236}">
                <a16:creationId xmlns:a16="http://schemas.microsoft.com/office/drawing/2014/main" id="{68403332-D236-674E-AF2A-3F567BA0A492}"/>
              </a:ext>
            </a:extLst>
          </p:cNvPr>
          <p:cNvSpPr/>
          <p:nvPr/>
        </p:nvSpPr>
        <p:spPr>
          <a:xfrm>
            <a:off x="7180870" y="2750414"/>
            <a:ext cx="1600426" cy="538489"/>
          </a:xfrm>
          <a:prstGeom prst="roundRect">
            <a:avLst/>
          </a:prstGeom>
          <a:solidFill>
            <a:schemeClr val="accent4">
              <a:lumMod val="75000"/>
            </a:schemeClr>
          </a:solidFill>
          <a:ln w="9517" cap="flat">
            <a:noFill/>
            <a:prstDash val="solid"/>
            <a:miter/>
          </a:ln>
        </p:spPr>
        <p:txBody>
          <a:bodyPr rtlCol="0" anchor="ctr"/>
          <a:lstStyle/>
          <a:p>
            <a:endParaRPr lang="en-US" dirty="0">
              <a:latin typeface="Roboto" panose="02000000000000000000" pitchFamily="2" charset="0"/>
            </a:endParaRPr>
          </a:p>
        </p:txBody>
      </p:sp>
      <p:sp>
        <p:nvSpPr>
          <p:cNvPr id="185" name="Freeform 184">
            <a:extLst>
              <a:ext uri="{FF2B5EF4-FFF2-40B4-BE49-F238E27FC236}">
                <a16:creationId xmlns:a16="http://schemas.microsoft.com/office/drawing/2014/main" id="{15762723-89CA-2C41-8D78-576DDCECB520}"/>
              </a:ext>
            </a:extLst>
          </p:cNvPr>
          <p:cNvSpPr/>
          <p:nvPr/>
        </p:nvSpPr>
        <p:spPr>
          <a:xfrm>
            <a:off x="711844" y="3821414"/>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86" name="Freeform 185">
            <a:extLst>
              <a:ext uri="{FF2B5EF4-FFF2-40B4-BE49-F238E27FC236}">
                <a16:creationId xmlns:a16="http://schemas.microsoft.com/office/drawing/2014/main" id="{179D611D-F06D-3C41-BAFA-820AA4FA702C}"/>
              </a:ext>
            </a:extLst>
          </p:cNvPr>
          <p:cNvSpPr/>
          <p:nvPr/>
        </p:nvSpPr>
        <p:spPr>
          <a:xfrm>
            <a:off x="711844" y="4293682"/>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87" name="Freeform 186">
            <a:extLst>
              <a:ext uri="{FF2B5EF4-FFF2-40B4-BE49-F238E27FC236}">
                <a16:creationId xmlns:a16="http://schemas.microsoft.com/office/drawing/2014/main" id="{6D5A57E9-4774-7E44-A336-3E625C764A64}"/>
              </a:ext>
            </a:extLst>
          </p:cNvPr>
          <p:cNvSpPr/>
          <p:nvPr/>
        </p:nvSpPr>
        <p:spPr>
          <a:xfrm>
            <a:off x="711844" y="4765949"/>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88" name="Freeform 187">
            <a:extLst>
              <a:ext uri="{FF2B5EF4-FFF2-40B4-BE49-F238E27FC236}">
                <a16:creationId xmlns:a16="http://schemas.microsoft.com/office/drawing/2014/main" id="{A14912A1-C37E-2742-87D5-32980B84BA13}"/>
              </a:ext>
            </a:extLst>
          </p:cNvPr>
          <p:cNvSpPr/>
          <p:nvPr/>
        </p:nvSpPr>
        <p:spPr>
          <a:xfrm>
            <a:off x="711844" y="5238217"/>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89" name="Freeform 188">
            <a:extLst>
              <a:ext uri="{FF2B5EF4-FFF2-40B4-BE49-F238E27FC236}">
                <a16:creationId xmlns:a16="http://schemas.microsoft.com/office/drawing/2014/main" id="{201E8E6E-90F6-D943-957C-61CC56163A09}"/>
              </a:ext>
            </a:extLst>
          </p:cNvPr>
          <p:cNvSpPr/>
          <p:nvPr/>
        </p:nvSpPr>
        <p:spPr>
          <a:xfrm>
            <a:off x="711844" y="5710484"/>
            <a:ext cx="10763301" cy="8794"/>
          </a:xfrm>
          <a:custGeom>
            <a:avLst/>
            <a:gdLst>
              <a:gd name="connsiteX0" fmla="*/ 0 w 11649082"/>
              <a:gd name="connsiteY0" fmla="*/ 0 h 0"/>
              <a:gd name="connsiteX1" fmla="*/ 11656886 w 11649082"/>
              <a:gd name="connsiteY1" fmla="*/ 0 h 0"/>
            </a:gdLst>
            <a:ahLst/>
            <a:cxnLst>
              <a:cxn ang="0">
                <a:pos x="connsiteX0" y="connsiteY0"/>
              </a:cxn>
              <a:cxn ang="0">
                <a:pos x="connsiteX1" y="connsiteY1"/>
              </a:cxn>
            </a:cxnLst>
            <a:rect l="l" t="t" r="r" b="b"/>
            <a:pathLst>
              <a:path w="11649082">
                <a:moveTo>
                  <a:pt x="0" y="0"/>
                </a:moveTo>
                <a:lnTo>
                  <a:pt x="11656886"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0" name="Freeform 189">
            <a:extLst>
              <a:ext uri="{FF2B5EF4-FFF2-40B4-BE49-F238E27FC236}">
                <a16:creationId xmlns:a16="http://schemas.microsoft.com/office/drawing/2014/main" id="{57CEDCB6-90C3-244D-98EB-7D12B3971B8B}"/>
              </a:ext>
            </a:extLst>
          </p:cNvPr>
          <p:cNvSpPr/>
          <p:nvPr/>
        </p:nvSpPr>
        <p:spPr>
          <a:xfrm>
            <a:off x="2320887"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1" name="Freeform 190">
            <a:extLst>
              <a:ext uri="{FF2B5EF4-FFF2-40B4-BE49-F238E27FC236}">
                <a16:creationId xmlns:a16="http://schemas.microsoft.com/office/drawing/2014/main" id="{398324B7-14EB-8F43-9E90-68769B5742B5}"/>
              </a:ext>
            </a:extLst>
          </p:cNvPr>
          <p:cNvSpPr/>
          <p:nvPr/>
        </p:nvSpPr>
        <p:spPr>
          <a:xfrm>
            <a:off x="3940219"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2" name="Freeform 191">
            <a:extLst>
              <a:ext uri="{FF2B5EF4-FFF2-40B4-BE49-F238E27FC236}">
                <a16:creationId xmlns:a16="http://schemas.microsoft.com/office/drawing/2014/main" id="{FEB8B93E-A652-AA40-8148-6DDB6D471A8A}"/>
              </a:ext>
            </a:extLst>
          </p:cNvPr>
          <p:cNvSpPr/>
          <p:nvPr/>
        </p:nvSpPr>
        <p:spPr>
          <a:xfrm>
            <a:off x="5559462"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3" name="Freeform 192">
            <a:extLst>
              <a:ext uri="{FF2B5EF4-FFF2-40B4-BE49-F238E27FC236}">
                <a16:creationId xmlns:a16="http://schemas.microsoft.com/office/drawing/2014/main" id="{7F226115-8564-2244-81C3-D106DFEF5FC7}"/>
              </a:ext>
            </a:extLst>
          </p:cNvPr>
          <p:cNvSpPr/>
          <p:nvPr/>
        </p:nvSpPr>
        <p:spPr>
          <a:xfrm>
            <a:off x="7178794"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4" name="Freeform 193">
            <a:extLst>
              <a:ext uri="{FF2B5EF4-FFF2-40B4-BE49-F238E27FC236}">
                <a16:creationId xmlns:a16="http://schemas.microsoft.com/office/drawing/2014/main" id="{629F3F9A-2E16-184D-9254-EC6300612F99}"/>
              </a:ext>
            </a:extLst>
          </p:cNvPr>
          <p:cNvSpPr/>
          <p:nvPr/>
        </p:nvSpPr>
        <p:spPr>
          <a:xfrm>
            <a:off x="8798126" y="3349146"/>
            <a:ext cx="8793" cy="2823052"/>
          </a:xfrm>
          <a:custGeom>
            <a:avLst/>
            <a:gdLst>
              <a:gd name="connsiteX0" fmla="*/ 0 w 0"/>
              <a:gd name="connsiteY0" fmla="*/ 3058045 h 3055379"/>
              <a:gd name="connsiteX1" fmla="*/ 0 w 0"/>
              <a:gd name="connsiteY1" fmla="*/ 0 h 3055379"/>
            </a:gdLst>
            <a:ahLst/>
            <a:cxnLst>
              <a:cxn ang="0">
                <a:pos x="connsiteX0" y="connsiteY0"/>
              </a:cxn>
              <a:cxn ang="0">
                <a:pos x="connsiteX1" y="connsiteY1"/>
              </a:cxn>
            </a:cxnLst>
            <a:rect l="l" t="t" r="r" b="b"/>
            <a:pathLst>
              <a:path h="3055379">
                <a:moveTo>
                  <a:pt x="0" y="3058045"/>
                </a:moveTo>
                <a:lnTo>
                  <a:pt x="0" y="0"/>
                </a:lnTo>
              </a:path>
            </a:pathLst>
          </a:custGeom>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5" name="Freeform 194">
            <a:extLst>
              <a:ext uri="{FF2B5EF4-FFF2-40B4-BE49-F238E27FC236}">
                <a16:creationId xmlns:a16="http://schemas.microsoft.com/office/drawing/2014/main" id="{25DECD95-12F5-5241-81CC-FDCCBC531DDF}"/>
              </a:ext>
            </a:extLst>
          </p:cNvPr>
          <p:cNvSpPr/>
          <p:nvPr/>
        </p:nvSpPr>
        <p:spPr>
          <a:xfrm>
            <a:off x="1261265" y="2057754"/>
            <a:ext cx="510026" cy="510084"/>
          </a:xfrm>
          <a:custGeom>
            <a:avLst/>
            <a:gdLst>
              <a:gd name="connsiteX0" fmla="*/ 552189 w 551999"/>
              <a:gd name="connsiteY0" fmla="*/ 276126 h 552062"/>
              <a:gd name="connsiteX1" fmla="*/ 276095 w 551999"/>
              <a:gd name="connsiteY1" fmla="*/ 552253 h 552062"/>
              <a:gd name="connsiteX2" fmla="*/ 0 w 551999"/>
              <a:gd name="connsiteY2" fmla="*/ 276126 h 552062"/>
              <a:gd name="connsiteX3" fmla="*/ 276095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8" y="552253"/>
                  <a:pt x="276095" y="552253"/>
                </a:cubicBezTo>
                <a:cubicBezTo>
                  <a:pt x="123612" y="552253"/>
                  <a:pt x="0" y="428627"/>
                  <a:pt x="0" y="276126"/>
                </a:cubicBezTo>
                <a:cubicBezTo>
                  <a:pt x="0" y="123626"/>
                  <a:pt x="123612" y="0"/>
                  <a:pt x="276095" y="0"/>
                </a:cubicBezTo>
                <a:cubicBezTo>
                  <a:pt x="428578" y="0"/>
                  <a:pt x="552189" y="123626"/>
                  <a:pt x="552189" y="276126"/>
                </a:cubicBezTo>
                <a:close/>
              </a:path>
            </a:pathLst>
          </a:custGeom>
          <a:solidFill>
            <a:schemeClr val="accent1"/>
          </a:solidFill>
          <a:ln w="9517" cap="flat">
            <a:noFill/>
            <a:prstDash val="solid"/>
            <a:miter/>
          </a:ln>
        </p:spPr>
        <p:txBody>
          <a:bodyPr rtlCol="0" anchor="ctr"/>
          <a:lstStyle/>
          <a:p>
            <a:endParaRPr lang="en-US" dirty="0">
              <a:latin typeface="Roboto" panose="02000000000000000000" pitchFamily="2" charset="0"/>
            </a:endParaRPr>
          </a:p>
        </p:txBody>
      </p:sp>
      <p:sp>
        <p:nvSpPr>
          <p:cNvPr id="196" name="Freeform 195">
            <a:extLst>
              <a:ext uri="{FF2B5EF4-FFF2-40B4-BE49-F238E27FC236}">
                <a16:creationId xmlns:a16="http://schemas.microsoft.com/office/drawing/2014/main" id="{BDA88C02-0517-124B-98F2-9DCFE28E260A}"/>
              </a:ext>
            </a:extLst>
          </p:cNvPr>
          <p:cNvSpPr/>
          <p:nvPr/>
        </p:nvSpPr>
        <p:spPr>
          <a:xfrm>
            <a:off x="1198391" y="1994873"/>
            <a:ext cx="633135" cy="633208"/>
          </a:xfrm>
          <a:custGeom>
            <a:avLst/>
            <a:gdLst>
              <a:gd name="connsiteX0" fmla="*/ 688286 w 685240"/>
              <a:gd name="connsiteY0" fmla="*/ 344182 h 685318"/>
              <a:gd name="connsiteX1" fmla="*/ 344143 w 685240"/>
              <a:gd name="connsiteY1" fmla="*/ 688365 h 685318"/>
              <a:gd name="connsiteX2" fmla="*/ 0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3" y="688365"/>
                </a:cubicBezTo>
                <a:cubicBezTo>
                  <a:pt x="154078" y="688365"/>
                  <a:pt x="0" y="534269"/>
                  <a:pt x="0" y="344182"/>
                </a:cubicBezTo>
                <a:cubicBezTo>
                  <a:pt x="0" y="154096"/>
                  <a:pt x="154078"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7" name="Freeform 196">
            <a:extLst>
              <a:ext uri="{FF2B5EF4-FFF2-40B4-BE49-F238E27FC236}">
                <a16:creationId xmlns:a16="http://schemas.microsoft.com/office/drawing/2014/main" id="{2D49B89D-D951-2045-8B2B-7E1140EFEB33}"/>
              </a:ext>
            </a:extLst>
          </p:cNvPr>
          <p:cNvSpPr/>
          <p:nvPr/>
        </p:nvSpPr>
        <p:spPr>
          <a:xfrm>
            <a:off x="2880596" y="2057754"/>
            <a:ext cx="510026" cy="510084"/>
          </a:xfrm>
          <a:custGeom>
            <a:avLst/>
            <a:gdLst>
              <a:gd name="connsiteX0" fmla="*/ 552189 w 551999"/>
              <a:gd name="connsiteY0" fmla="*/ 276126 h 552062"/>
              <a:gd name="connsiteX1" fmla="*/ 276095 w 551999"/>
              <a:gd name="connsiteY1" fmla="*/ 552253 h 552062"/>
              <a:gd name="connsiteX2" fmla="*/ 0 w 551999"/>
              <a:gd name="connsiteY2" fmla="*/ 276126 h 552062"/>
              <a:gd name="connsiteX3" fmla="*/ 276095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8" y="552253"/>
                  <a:pt x="276095" y="552253"/>
                </a:cubicBezTo>
                <a:cubicBezTo>
                  <a:pt x="123612" y="552253"/>
                  <a:pt x="0" y="428627"/>
                  <a:pt x="0" y="276126"/>
                </a:cubicBezTo>
                <a:cubicBezTo>
                  <a:pt x="0" y="123626"/>
                  <a:pt x="123612" y="0"/>
                  <a:pt x="276095" y="0"/>
                </a:cubicBezTo>
                <a:cubicBezTo>
                  <a:pt x="428578" y="0"/>
                  <a:pt x="552189" y="123626"/>
                  <a:pt x="552189" y="276126"/>
                </a:cubicBezTo>
                <a:close/>
              </a:path>
            </a:pathLst>
          </a:custGeom>
          <a:solidFill>
            <a:schemeClr val="accent2"/>
          </a:solidFill>
          <a:ln w="9517" cap="flat">
            <a:noFill/>
            <a:prstDash val="solid"/>
            <a:miter/>
          </a:ln>
        </p:spPr>
        <p:txBody>
          <a:bodyPr rtlCol="0" anchor="ctr"/>
          <a:lstStyle/>
          <a:p>
            <a:endParaRPr lang="en-US" dirty="0">
              <a:latin typeface="Roboto" panose="02000000000000000000" pitchFamily="2" charset="0"/>
            </a:endParaRPr>
          </a:p>
        </p:txBody>
      </p:sp>
      <p:sp>
        <p:nvSpPr>
          <p:cNvPr id="198" name="Freeform 197">
            <a:extLst>
              <a:ext uri="{FF2B5EF4-FFF2-40B4-BE49-F238E27FC236}">
                <a16:creationId xmlns:a16="http://schemas.microsoft.com/office/drawing/2014/main" id="{9BEA57B4-35D8-D24A-B1DC-9D92C1E484D8}"/>
              </a:ext>
            </a:extLst>
          </p:cNvPr>
          <p:cNvSpPr/>
          <p:nvPr/>
        </p:nvSpPr>
        <p:spPr>
          <a:xfrm>
            <a:off x="2817723" y="1994873"/>
            <a:ext cx="633135" cy="633208"/>
          </a:xfrm>
          <a:custGeom>
            <a:avLst/>
            <a:gdLst>
              <a:gd name="connsiteX0" fmla="*/ 688286 w 685240"/>
              <a:gd name="connsiteY0" fmla="*/ 344182 h 685318"/>
              <a:gd name="connsiteX1" fmla="*/ 344143 w 685240"/>
              <a:gd name="connsiteY1" fmla="*/ 688365 h 685318"/>
              <a:gd name="connsiteX2" fmla="*/ 0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3" y="688365"/>
                </a:cubicBezTo>
                <a:cubicBezTo>
                  <a:pt x="154078" y="688365"/>
                  <a:pt x="0" y="534269"/>
                  <a:pt x="0" y="344182"/>
                </a:cubicBezTo>
                <a:cubicBezTo>
                  <a:pt x="0" y="154096"/>
                  <a:pt x="154078"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99" name="Freeform 198">
            <a:extLst>
              <a:ext uri="{FF2B5EF4-FFF2-40B4-BE49-F238E27FC236}">
                <a16:creationId xmlns:a16="http://schemas.microsoft.com/office/drawing/2014/main" id="{C3484F32-BA6B-814E-9AFA-9F1CEB5800EB}"/>
              </a:ext>
            </a:extLst>
          </p:cNvPr>
          <p:cNvSpPr/>
          <p:nvPr/>
        </p:nvSpPr>
        <p:spPr>
          <a:xfrm>
            <a:off x="4489640" y="2057754"/>
            <a:ext cx="510026" cy="510084"/>
          </a:xfrm>
          <a:custGeom>
            <a:avLst/>
            <a:gdLst>
              <a:gd name="connsiteX0" fmla="*/ 552189 w 551999"/>
              <a:gd name="connsiteY0" fmla="*/ 276126 h 552062"/>
              <a:gd name="connsiteX1" fmla="*/ 276095 w 551999"/>
              <a:gd name="connsiteY1" fmla="*/ 552253 h 552062"/>
              <a:gd name="connsiteX2" fmla="*/ 0 w 551999"/>
              <a:gd name="connsiteY2" fmla="*/ 276126 h 552062"/>
              <a:gd name="connsiteX3" fmla="*/ 276095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8" y="552253"/>
                  <a:pt x="276095" y="552253"/>
                </a:cubicBezTo>
                <a:cubicBezTo>
                  <a:pt x="123612" y="552253"/>
                  <a:pt x="0" y="428627"/>
                  <a:pt x="0" y="276126"/>
                </a:cubicBezTo>
                <a:cubicBezTo>
                  <a:pt x="0" y="123626"/>
                  <a:pt x="123612" y="0"/>
                  <a:pt x="276095" y="0"/>
                </a:cubicBezTo>
                <a:cubicBezTo>
                  <a:pt x="428578" y="0"/>
                  <a:pt x="552189" y="123626"/>
                  <a:pt x="552189" y="276126"/>
                </a:cubicBezTo>
                <a:close/>
              </a:path>
            </a:pathLst>
          </a:custGeom>
          <a:solidFill>
            <a:schemeClr val="accent3"/>
          </a:solidFill>
          <a:ln w="9517" cap="flat">
            <a:noFill/>
            <a:prstDash val="solid"/>
            <a:miter/>
          </a:ln>
        </p:spPr>
        <p:txBody>
          <a:bodyPr rtlCol="0" anchor="ctr"/>
          <a:lstStyle/>
          <a:p>
            <a:endParaRPr lang="en-US" dirty="0">
              <a:latin typeface="Roboto" panose="02000000000000000000" pitchFamily="2" charset="0"/>
            </a:endParaRPr>
          </a:p>
        </p:txBody>
      </p:sp>
      <p:sp>
        <p:nvSpPr>
          <p:cNvPr id="200" name="Freeform 199">
            <a:extLst>
              <a:ext uri="{FF2B5EF4-FFF2-40B4-BE49-F238E27FC236}">
                <a16:creationId xmlns:a16="http://schemas.microsoft.com/office/drawing/2014/main" id="{253124CE-64B7-0E45-B903-88E646FD87DE}"/>
              </a:ext>
            </a:extLst>
          </p:cNvPr>
          <p:cNvSpPr/>
          <p:nvPr/>
        </p:nvSpPr>
        <p:spPr>
          <a:xfrm>
            <a:off x="4426766" y="1994873"/>
            <a:ext cx="633135" cy="633208"/>
          </a:xfrm>
          <a:custGeom>
            <a:avLst/>
            <a:gdLst>
              <a:gd name="connsiteX0" fmla="*/ 688286 w 685240"/>
              <a:gd name="connsiteY0" fmla="*/ 344182 h 685318"/>
              <a:gd name="connsiteX1" fmla="*/ 344143 w 685240"/>
              <a:gd name="connsiteY1" fmla="*/ 688365 h 685318"/>
              <a:gd name="connsiteX2" fmla="*/ 0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3" y="688365"/>
                </a:cubicBezTo>
                <a:cubicBezTo>
                  <a:pt x="154078" y="688365"/>
                  <a:pt x="0" y="534269"/>
                  <a:pt x="0" y="344182"/>
                </a:cubicBezTo>
                <a:cubicBezTo>
                  <a:pt x="0" y="154096"/>
                  <a:pt x="154078"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201" name="Freeform 200">
            <a:extLst>
              <a:ext uri="{FF2B5EF4-FFF2-40B4-BE49-F238E27FC236}">
                <a16:creationId xmlns:a16="http://schemas.microsoft.com/office/drawing/2014/main" id="{32B66C37-E463-3A41-9985-8D9BCD6EFAD4}"/>
              </a:ext>
            </a:extLst>
          </p:cNvPr>
          <p:cNvSpPr/>
          <p:nvPr/>
        </p:nvSpPr>
        <p:spPr>
          <a:xfrm>
            <a:off x="6108884" y="2057754"/>
            <a:ext cx="510026" cy="510084"/>
          </a:xfrm>
          <a:custGeom>
            <a:avLst/>
            <a:gdLst>
              <a:gd name="connsiteX0" fmla="*/ 552190 w 551999"/>
              <a:gd name="connsiteY0" fmla="*/ 276126 h 552062"/>
              <a:gd name="connsiteX1" fmla="*/ 276095 w 551999"/>
              <a:gd name="connsiteY1" fmla="*/ 552253 h 552062"/>
              <a:gd name="connsiteX2" fmla="*/ 0 w 551999"/>
              <a:gd name="connsiteY2" fmla="*/ 276126 h 552062"/>
              <a:gd name="connsiteX3" fmla="*/ 276095 w 551999"/>
              <a:gd name="connsiteY3" fmla="*/ 0 h 552062"/>
              <a:gd name="connsiteX4" fmla="*/ 552190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90" y="276126"/>
                </a:moveTo>
                <a:cubicBezTo>
                  <a:pt x="552190" y="428627"/>
                  <a:pt x="428578" y="552253"/>
                  <a:pt x="276095" y="552253"/>
                </a:cubicBezTo>
                <a:cubicBezTo>
                  <a:pt x="123612" y="552253"/>
                  <a:pt x="0" y="428627"/>
                  <a:pt x="0" y="276126"/>
                </a:cubicBezTo>
                <a:cubicBezTo>
                  <a:pt x="0" y="123626"/>
                  <a:pt x="123612" y="0"/>
                  <a:pt x="276095" y="0"/>
                </a:cubicBezTo>
                <a:cubicBezTo>
                  <a:pt x="428578" y="0"/>
                  <a:pt x="552190" y="123626"/>
                  <a:pt x="552190" y="276126"/>
                </a:cubicBezTo>
                <a:close/>
              </a:path>
            </a:pathLst>
          </a:custGeom>
          <a:solidFill>
            <a:schemeClr val="accent4"/>
          </a:solidFill>
          <a:ln w="9517" cap="flat">
            <a:noFill/>
            <a:prstDash val="solid"/>
            <a:miter/>
          </a:ln>
        </p:spPr>
        <p:txBody>
          <a:bodyPr rtlCol="0" anchor="ctr"/>
          <a:lstStyle/>
          <a:p>
            <a:endParaRPr lang="en-US" dirty="0">
              <a:latin typeface="Roboto" panose="02000000000000000000" pitchFamily="2" charset="0"/>
            </a:endParaRPr>
          </a:p>
        </p:txBody>
      </p:sp>
      <p:sp>
        <p:nvSpPr>
          <p:cNvPr id="202" name="Freeform 201">
            <a:extLst>
              <a:ext uri="{FF2B5EF4-FFF2-40B4-BE49-F238E27FC236}">
                <a16:creationId xmlns:a16="http://schemas.microsoft.com/office/drawing/2014/main" id="{A0C8014C-131F-5F4E-88E8-3A0ACA2856EF}"/>
              </a:ext>
            </a:extLst>
          </p:cNvPr>
          <p:cNvSpPr/>
          <p:nvPr/>
        </p:nvSpPr>
        <p:spPr>
          <a:xfrm>
            <a:off x="6046009" y="1994873"/>
            <a:ext cx="633135" cy="633208"/>
          </a:xfrm>
          <a:custGeom>
            <a:avLst/>
            <a:gdLst>
              <a:gd name="connsiteX0" fmla="*/ 688286 w 685240"/>
              <a:gd name="connsiteY0" fmla="*/ 344182 h 685318"/>
              <a:gd name="connsiteX1" fmla="*/ 344143 w 685240"/>
              <a:gd name="connsiteY1" fmla="*/ 688365 h 685318"/>
              <a:gd name="connsiteX2" fmla="*/ 0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7" y="688365"/>
                  <a:pt x="344143" y="688365"/>
                </a:cubicBezTo>
                <a:cubicBezTo>
                  <a:pt x="154078" y="688365"/>
                  <a:pt x="0" y="534269"/>
                  <a:pt x="0" y="344182"/>
                </a:cubicBezTo>
                <a:cubicBezTo>
                  <a:pt x="0" y="154096"/>
                  <a:pt x="154078"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203" name="Freeform 202">
            <a:extLst>
              <a:ext uri="{FF2B5EF4-FFF2-40B4-BE49-F238E27FC236}">
                <a16:creationId xmlns:a16="http://schemas.microsoft.com/office/drawing/2014/main" id="{B3A42731-9653-DA48-BBC4-1B775BE50575}"/>
              </a:ext>
            </a:extLst>
          </p:cNvPr>
          <p:cNvSpPr/>
          <p:nvPr/>
        </p:nvSpPr>
        <p:spPr>
          <a:xfrm>
            <a:off x="7728215" y="2057754"/>
            <a:ext cx="510026" cy="510084"/>
          </a:xfrm>
          <a:custGeom>
            <a:avLst/>
            <a:gdLst>
              <a:gd name="connsiteX0" fmla="*/ 552189 w 551999"/>
              <a:gd name="connsiteY0" fmla="*/ 276126 h 552062"/>
              <a:gd name="connsiteX1" fmla="*/ 276094 w 551999"/>
              <a:gd name="connsiteY1" fmla="*/ 552253 h 552062"/>
              <a:gd name="connsiteX2" fmla="*/ 0 w 551999"/>
              <a:gd name="connsiteY2" fmla="*/ 276126 h 552062"/>
              <a:gd name="connsiteX3" fmla="*/ 276094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7" y="552253"/>
                  <a:pt x="276094" y="552253"/>
                </a:cubicBezTo>
                <a:cubicBezTo>
                  <a:pt x="123611" y="552253"/>
                  <a:pt x="0" y="428627"/>
                  <a:pt x="0" y="276126"/>
                </a:cubicBezTo>
                <a:cubicBezTo>
                  <a:pt x="0" y="123626"/>
                  <a:pt x="123611" y="0"/>
                  <a:pt x="276094" y="0"/>
                </a:cubicBezTo>
                <a:cubicBezTo>
                  <a:pt x="428577" y="0"/>
                  <a:pt x="552189" y="123626"/>
                  <a:pt x="552189" y="276126"/>
                </a:cubicBezTo>
                <a:close/>
              </a:path>
            </a:pathLst>
          </a:custGeom>
          <a:solidFill>
            <a:schemeClr val="accent4">
              <a:lumMod val="75000"/>
            </a:schemeClr>
          </a:solidFill>
          <a:ln w="9517" cap="flat">
            <a:noFill/>
            <a:prstDash val="solid"/>
            <a:miter/>
          </a:ln>
        </p:spPr>
        <p:txBody>
          <a:bodyPr rtlCol="0" anchor="ctr"/>
          <a:lstStyle/>
          <a:p>
            <a:endParaRPr lang="en-US" dirty="0">
              <a:latin typeface="Roboto" panose="02000000000000000000" pitchFamily="2" charset="0"/>
            </a:endParaRPr>
          </a:p>
        </p:txBody>
      </p:sp>
      <p:sp>
        <p:nvSpPr>
          <p:cNvPr id="204" name="Freeform 203">
            <a:extLst>
              <a:ext uri="{FF2B5EF4-FFF2-40B4-BE49-F238E27FC236}">
                <a16:creationId xmlns:a16="http://schemas.microsoft.com/office/drawing/2014/main" id="{3292DCAE-46D6-1D49-BE21-3208812D74B9}"/>
              </a:ext>
            </a:extLst>
          </p:cNvPr>
          <p:cNvSpPr/>
          <p:nvPr/>
        </p:nvSpPr>
        <p:spPr>
          <a:xfrm>
            <a:off x="7665341" y="1994873"/>
            <a:ext cx="633135" cy="633208"/>
          </a:xfrm>
          <a:custGeom>
            <a:avLst/>
            <a:gdLst>
              <a:gd name="connsiteX0" fmla="*/ 688286 w 685240"/>
              <a:gd name="connsiteY0" fmla="*/ 344182 h 685318"/>
              <a:gd name="connsiteX1" fmla="*/ 344143 w 685240"/>
              <a:gd name="connsiteY1" fmla="*/ 688365 h 685318"/>
              <a:gd name="connsiteX2" fmla="*/ 1 w 685240"/>
              <a:gd name="connsiteY2" fmla="*/ 344182 h 685318"/>
              <a:gd name="connsiteX3" fmla="*/ 344143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3" y="688365"/>
                </a:cubicBezTo>
                <a:cubicBezTo>
                  <a:pt x="154078" y="688365"/>
                  <a:pt x="1" y="534269"/>
                  <a:pt x="1" y="344182"/>
                </a:cubicBezTo>
                <a:cubicBezTo>
                  <a:pt x="1" y="154096"/>
                  <a:pt x="154079" y="0"/>
                  <a:pt x="344143" y="0"/>
                </a:cubicBezTo>
                <a:cubicBezTo>
                  <a:pt x="534208"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grpSp>
        <p:nvGrpSpPr>
          <p:cNvPr id="234" name="Group 233">
            <a:extLst>
              <a:ext uri="{FF2B5EF4-FFF2-40B4-BE49-F238E27FC236}">
                <a16:creationId xmlns:a16="http://schemas.microsoft.com/office/drawing/2014/main" id="{94E47A89-5478-9A4D-9CF0-25DFD3169306}"/>
              </a:ext>
            </a:extLst>
          </p:cNvPr>
          <p:cNvGrpSpPr/>
          <p:nvPr/>
        </p:nvGrpSpPr>
        <p:grpSpPr>
          <a:xfrm>
            <a:off x="1354297" y="2150910"/>
            <a:ext cx="323962" cy="323772"/>
            <a:chOff x="1327393" y="2124153"/>
            <a:chExt cx="375923" cy="375703"/>
          </a:xfrm>
          <a:solidFill>
            <a:schemeClr val="bg1"/>
          </a:solidFill>
        </p:grpSpPr>
        <p:sp>
          <p:nvSpPr>
            <p:cNvPr id="207" name="Freeform 206">
              <a:extLst>
                <a:ext uri="{FF2B5EF4-FFF2-40B4-BE49-F238E27FC236}">
                  <a16:creationId xmlns:a16="http://schemas.microsoft.com/office/drawing/2014/main" id="{61631BC2-2130-A945-B05C-6DEF98615F0E}"/>
                </a:ext>
              </a:extLst>
            </p:cNvPr>
            <p:cNvSpPr/>
            <p:nvPr/>
          </p:nvSpPr>
          <p:spPr>
            <a:xfrm>
              <a:off x="1497547" y="2276738"/>
              <a:ext cx="35174" cy="35178"/>
            </a:xfrm>
            <a:custGeom>
              <a:avLst/>
              <a:gdLst>
                <a:gd name="connsiteX0" fmla="*/ 40734 w 38068"/>
                <a:gd name="connsiteY0" fmla="*/ 20369 h 38073"/>
                <a:gd name="connsiteX1" fmla="*/ 20367 w 38068"/>
                <a:gd name="connsiteY1" fmla="*/ 40738 h 38073"/>
                <a:gd name="connsiteX2" fmla="*/ 0 w 38068"/>
                <a:gd name="connsiteY2" fmla="*/ 20369 h 38073"/>
                <a:gd name="connsiteX3" fmla="*/ 20367 w 38068"/>
                <a:gd name="connsiteY3" fmla="*/ 0 h 38073"/>
                <a:gd name="connsiteX4" fmla="*/ 40734 w 38068"/>
                <a:gd name="connsiteY4" fmla="*/ 20369 h 38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68" h="38073">
                  <a:moveTo>
                    <a:pt x="40734" y="20369"/>
                  </a:moveTo>
                  <a:cubicBezTo>
                    <a:pt x="40734" y="31619"/>
                    <a:pt x="31615" y="40738"/>
                    <a:pt x="20367" y="40738"/>
                  </a:cubicBezTo>
                  <a:cubicBezTo>
                    <a:pt x="9119" y="40738"/>
                    <a:pt x="0" y="31619"/>
                    <a:pt x="0" y="20369"/>
                  </a:cubicBezTo>
                  <a:cubicBezTo>
                    <a:pt x="0" y="9120"/>
                    <a:pt x="9119" y="0"/>
                    <a:pt x="20367" y="0"/>
                  </a:cubicBezTo>
                  <a:cubicBezTo>
                    <a:pt x="31615" y="0"/>
                    <a:pt x="40734" y="9120"/>
                    <a:pt x="40734" y="20369"/>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08" name="Freeform 207">
              <a:extLst>
                <a:ext uri="{FF2B5EF4-FFF2-40B4-BE49-F238E27FC236}">
                  <a16:creationId xmlns:a16="http://schemas.microsoft.com/office/drawing/2014/main" id="{FE1BAFFD-E3BE-F34E-AD97-8FD9F8A4561D}"/>
                </a:ext>
              </a:extLst>
            </p:cNvPr>
            <p:cNvSpPr/>
            <p:nvPr/>
          </p:nvSpPr>
          <p:spPr>
            <a:xfrm>
              <a:off x="1433217" y="2229423"/>
              <a:ext cx="158284" cy="131919"/>
            </a:xfrm>
            <a:custGeom>
              <a:avLst/>
              <a:gdLst>
                <a:gd name="connsiteX0" fmla="*/ 89991 w 171310"/>
                <a:gd name="connsiteY0" fmla="*/ 0 h 142774"/>
                <a:gd name="connsiteX1" fmla="*/ 1 w 171310"/>
                <a:gd name="connsiteY1" fmla="*/ 90655 h 142774"/>
                <a:gd name="connsiteX2" fmla="*/ 23371 w 171310"/>
                <a:gd name="connsiteY2" fmla="*/ 150961 h 142774"/>
                <a:gd name="connsiteX3" fmla="*/ 56776 w 171310"/>
                <a:gd name="connsiteY3" fmla="*/ 100799 h 142774"/>
                <a:gd name="connsiteX4" fmla="*/ 60806 w 171310"/>
                <a:gd name="connsiteY4" fmla="*/ 38201 h 142774"/>
                <a:gd name="connsiteX5" fmla="*/ 123397 w 171310"/>
                <a:gd name="connsiteY5" fmla="*/ 42230 h 142774"/>
                <a:gd name="connsiteX6" fmla="*/ 123397 w 171310"/>
                <a:gd name="connsiteY6" fmla="*/ 100799 h 142774"/>
                <a:gd name="connsiteX7" fmla="*/ 156993 w 171310"/>
                <a:gd name="connsiteY7" fmla="*/ 150961 h 142774"/>
                <a:gd name="connsiteX8" fmla="*/ 150670 w 171310"/>
                <a:gd name="connsiteY8" fmla="*/ 23373 h 142774"/>
                <a:gd name="connsiteX9" fmla="*/ 90372 w 171310"/>
                <a:gd name="connsiteY9" fmla="*/ 0 h 1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310" h="142774">
                  <a:moveTo>
                    <a:pt x="89991" y="0"/>
                  </a:moveTo>
                  <a:cubicBezTo>
                    <a:pt x="40110" y="181"/>
                    <a:pt x="-180" y="40769"/>
                    <a:pt x="1" y="90655"/>
                  </a:cubicBezTo>
                  <a:cubicBezTo>
                    <a:pt x="81" y="112953"/>
                    <a:pt x="8405" y="134433"/>
                    <a:pt x="23371" y="150961"/>
                  </a:cubicBezTo>
                  <a:cubicBezTo>
                    <a:pt x="25979" y="129909"/>
                    <a:pt x="38358" y="111319"/>
                    <a:pt x="56776" y="100799"/>
                  </a:cubicBezTo>
                  <a:cubicBezTo>
                    <a:pt x="40605" y="82400"/>
                    <a:pt x="42409" y="54374"/>
                    <a:pt x="60806" y="38201"/>
                  </a:cubicBezTo>
                  <a:cubicBezTo>
                    <a:pt x="79202" y="22027"/>
                    <a:pt x="107225" y="23832"/>
                    <a:pt x="123397" y="42230"/>
                  </a:cubicBezTo>
                  <a:cubicBezTo>
                    <a:pt x="138117" y="58978"/>
                    <a:pt x="138117" y="84051"/>
                    <a:pt x="123397" y="100799"/>
                  </a:cubicBezTo>
                  <a:cubicBezTo>
                    <a:pt x="141888" y="111275"/>
                    <a:pt x="154343" y="129872"/>
                    <a:pt x="156993" y="150961"/>
                  </a:cubicBezTo>
                  <a:cubicBezTo>
                    <a:pt x="190475" y="113982"/>
                    <a:pt x="187644" y="56859"/>
                    <a:pt x="150670" y="23373"/>
                  </a:cubicBezTo>
                  <a:cubicBezTo>
                    <a:pt x="134144" y="8406"/>
                    <a:pt x="112667" y="81"/>
                    <a:pt x="90372"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09" name="Freeform 208">
              <a:extLst>
                <a:ext uri="{FF2B5EF4-FFF2-40B4-BE49-F238E27FC236}">
                  <a16:creationId xmlns:a16="http://schemas.microsoft.com/office/drawing/2014/main" id="{D01FD967-8709-C547-9AD3-6BBEEA862632}"/>
                </a:ext>
              </a:extLst>
            </p:cNvPr>
            <p:cNvSpPr/>
            <p:nvPr/>
          </p:nvSpPr>
          <p:spPr>
            <a:xfrm>
              <a:off x="1380769" y="2177272"/>
              <a:ext cx="123110" cy="123123"/>
            </a:xfrm>
            <a:custGeom>
              <a:avLst/>
              <a:gdLst>
                <a:gd name="connsiteX0" fmla="*/ 0 w 133241"/>
                <a:gd name="connsiteY0" fmla="*/ 134779 h 133256"/>
                <a:gd name="connsiteX1" fmla="*/ 33120 w 133241"/>
                <a:gd name="connsiteY1" fmla="*/ 134779 h 133256"/>
                <a:gd name="connsiteX2" fmla="*/ 134764 w 133241"/>
                <a:gd name="connsiteY2" fmla="*/ 33124 h 133256"/>
                <a:gd name="connsiteX3" fmla="*/ 134764 w 133241"/>
                <a:gd name="connsiteY3" fmla="*/ 0 h 133256"/>
                <a:gd name="connsiteX4" fmla="*/ 0 w 133241"/>
                <a:gd name="connsiteY4" fmla="*/ 134779 h 13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41" h="133256">
                  <a:moveTo>
                    <a:pt x="0" y="134779"/>
                  </a:moveTo>
                  <a:lnTo>
                    <a:pt x="33120" y="134779"/>
                  </a:lnTo>
                  <a:cubicBezTo>
                    <a:pt x="38756" y="81144"/>
                    <a:pt x="81135" y="38761"/>
                    <a:pt x="134764" y="33124"/>
                  </a:cubicBezTo>
                  <a:lnTo>
                    <a:pt x="134764" y="0"/>
                  </a:lnTo>
                  <a:cubicBezTo>
                    <a:pt x="62941" y="5943"/>
                    <a:pt x="5943" y="62948"/>
                    <a:pt x="0" y="134779"/>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0" name="Freeform 209">
              <a:extLst>
                <a:ext uri="{FF2B5EF4-FFF2-40B4-BE49-F238E27FC236}">
                  <a16:creationId xmlns:a16="http://schemas.microsoft.com/office/drawing/2014/main" id="{0CBC63BE-B1AF-5640-AAA6-63E6AC70F81F}"/>
                </a:ext>
              </a:extLst>
            </p:cNvPr>
            <p:cNvSpPr/>
            <p:nvPr/>
          </p:nvSpPr>
          <p:spPr>
            <a:xfrm>
              <a:off x="1476179" y="2336542"/>
              <a:ext cx="79142" cy="52767"/>
            </a:xfrm>
            <a:custGeom>
              <a:avLst/>
              <a:gdLst>
                <a:gd name="connsiteX0" fmla="*/ 86987 w 85655"/>
                <a:gd name="connsiteY0" fmla="*/ 43499 h 57109"/>
                <a:gd name="connsiteX1" fmla="*/ 43494 w 85655"/>
                <a:gd name="connsiteY1" fmla="*/ 0 h 57109"/>
                <a:gd name="connsiteX2" fmla="*/ 0 w 85655"/>
                <a:gd name="connsiteY2" fmla="*/ 43499 h 57109"/>
                <a:gd name="connsiteX3" fmla="*/ 0 w 85655"/>
                <a:gd name="connsiteY3" fmla="*/ 53588 h 57109"/>
                <a:gd name="connsiteX4" fmla="*/ 86987 w 85655"/>
                <a:gd name="connsiteY4" fmla="*/ 53588 h 57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55" h="57109">
                  <a:moveTo>
                    <a:pt x="86987" y="43499"/>
                  </a:moveTo>
                  <a:cubicBezTo>
                    <a:pt x="86987" y="19475"/>
                    <a:pt x="67515" y="0"/>
                    <a:pt x="43494" y="0"/>
                  </a:cubicBezTo>
                  <a:cubicBezTo>
                    <a:pt x="19473" y="0"/>
                    <a:pt x="0" y="19475"/>
                    <a:pt x="0" y="43499"/>
                  </a:cubicBezTo>
                  <a:lnTo>
                    <a:pt x="0" y="53588"/>
                  </a:lnTo>
                  <a:cubicBezTo>
                    <a:pt x="27095" y="68437"/>
                    <a:pt x="59892" y="68437"/>
                    <a:pt x="86987" y="53588"/>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1" name="Freeform 210">
              <a:extLst>
                <a:ext uri="{FF2B5EF4-FFF2-40B4-BE49-F238E27FC236}">
                  <a16:creationId xmlns:a16="http://schemas.microsoft.com/office/drawing/2014/main" id="{FAB35A12-B66B-BB41-9FA0-CE96726BFD4A}"/>
                </a:ext>
              </a:extLst>
            </p:cNvPr>
            <p:cNvSpPr/>
            <p:nvPr/>
          </p:nvSpPr>
          <p:spPr>
            <a:xfrm>
              <a:off x="1527446" y="2124153"/>
              <a:ext cx="175870" cy="175891"/>
            </a:xfrm>
            <a:custGeom>
              <a:avLst/>
              <a:gdLst>
                <a:gd name="connsiteX0" fmla="*/ 0 w 190344"/>
                <a:gd name="connsiteY0" fmla="*/ 33409 h 190366"/>
                <a:gd name="connsiteX1" fmla="*/ 158843 w 190344"/>
                <a:gd name="connsiteY1" fmla="*/ 192270 h 190366"/>
                <a:gd name="connsiteX2" fmla="*/ 192724 w 190344"/>
                <a:gd name="connsiteY2" fmla="*/ 192270 h 190366"/>
                <a:gd name="connsiteX3" fmla="*/ 476 w 190344"/>
                <a:gd name="connsiteY3" fmla="*/ 0 h 190366"/>
              </a:gdLst>
              <a:ahLst/>
              <a:cxnLst>
                <a:cxn ang="0">
                  <a:pos x="connsiteX0" y="connsiteY0"/>
                </a:cxn>
                <a:cxn ang="0">
                  <a:pos x="connsiteX1" y="connsiteY1"/>
                </a:cxn>
                <a:cxn ang="0">
                  <a:pos x="connsiteX2" y="connsiteY2"/>
                </a:cxn>
                <a:cxn ang="0">
                  <a:pos x="connsiteX3" y="connsiteY3"/>
                </a:cxn>
              </a:cxnLst>
              <a:rect l="l" t="t" r="r" b="b"/>
              <a:pathLst>
                <a:path w="190344" h="190366">
                  <a:moveTo>
                    <a:pt x="0" y="33409"/>
                  </a:moveTo>
                  <a:cubicBezTo>
                    <a:pt x="85118" y="39409"/>
                    <a:pt x="152844" y="107142"/>
                    <a:pt x="158843" y="192270"/>
                  </a:cubicBezTo>
                  <a:lnTo>
                    <a:pt x="192724" y="192270"/>
                  </a:lnTo>
                  <a:cubicBezTo>
                    <a:pt x="186631" y="88711"/>
                    <a:pt x="104023" y="6093"/>
                    <a:pt x="476"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2" name="Freeform 211">
              <a:extLst>
                <a:ext uri="{FF2B5EF4-FFF2-40B4-BE49-F238E27FC236}">
                  <a16:creationId xmlns:a16="http://schemas.microsoft.com/office/drawing/2014/main" id="{324D8CCE-E300-A44B-A6CB-DB362656061D}"/>
                </a:ext>
              </a:extLst>
            </p:cNvPr>
            <p:cNvSpPr/>
            <p:nvPr/>
          </p:nvSpPr>
          <p:spPr>
            <a:xfrm>
              <a:off x="1327393" y="2124153"/>
              <a:ext cx="175870" cy="175891"/>
            </a:xfrm>
            <a:custGeom>
              <a:avLst/>
              <a:gdLst>
                <a:gd name="connsiteX0" fmla="*/ 33691 w 190344"/>
                <a:gd name="connsiteY0" fmla="*/ 192270 h 190366"/>
                <a:gd name="connsiteX1" fmla="*/ 192533 w 190344"/>
                <a:gd name="connsiteY1" fmla="*/ 33409 h 190366"/>
                <a:gd name="connsiteX2" fmla="*/ 192533 w 190344"/>
                <a:gd name="connsiteY2" fmla="*/ 0 h 190366"/>
                <a:gd name="connsiteX3" fmla="*/ 0 w 190344"/>
                <a:gd name="connsiteY3" fmla="*/ 192270 h 190366"/>
              </a:gdLst>
              <a:ahLst/>
              <a:cxnLst>
                <a:cxn ang="0">
                  <a:pos x="connsiteX0" y="connsiteY0"/>
                </a:cxn>
                <a:cxn ang="0">
                  <a:pos x="connsiteX1" y="connsiteY1"/>
                </a:cxn>
                <a:cxn ang="0">
                  <a:pos x="connsiteX2" y="connsiteY2"/>
                </a:cxn>
                <a:cxn ang="0">
                  <a:pos x="connsiteX3" y="connsiteY3"/>
                </a:cxn>
              </a:cxnLst>
              <a:rect l="l" t="t" r="r" b="b"/>
              <a:pathLst>
                <a:path w="190344" h="190366">
                  <a:moveTo>
                    <a:pt x="33691" y="192270"/>
                  </a:moveTo>
                  <a:cubicBezTo>
                    <a:pt x="39690" y="107142"/>
                    <a:pt x="107416" y="39409"/>
                    <a:pt x="192533" y="33409"/>
                  </a:cubicBezTo>
                  <a:lnTo>
                    <a:pt x="192533" y="0"/>
                  </a:lnTo>
                  <a:cubicBezTo>
                    <a:pt x="88856" y="5912"/>
                    <a:pt x="6065" y="88590"/>
                    <a:pt x="0" y="19227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3" name="Freeform 212">
              <a:extLst>
                <a:ext uri="{FF2B5EF4-FFF2-40B4-BE49-F238E27FC236}">
                  <a16:creationId xmlns:a16="http://schemas.microsoft.com/office/drawing/2014/main" id="{92C0A3F8-5FFF-6A4D-B877-05B44C4490F4}"/>
                </a:ext>
              </a:extLst>
            </p:cNvPr>
            <p:cNvSpPr/>
            <p:nvPr/>
          </p:nvSpPr>
          <p:spPr>
            <a:xfrm>
              <a:off x="1327393" y="2323965"/>
              <a:ext cx="175870" cy="175891"/>
            </a:xfrm>
            <a:custGeom>
              <a:avLst/>
              <a:gdLst>
                <a:gd name="connsiteX0" fmla="*/ 192533 w 190344"/>
                <a:gd name="connsiteY0" fmla="*/ 158861 h 190366"/>
                <a:gd name="connsiteX1" fmla="*/ 33691 w 190344"/>
                <a:gd name="connsiteY1" fmla="*/ 0 h 190366"/>
                <a:gd name="connsiteX2" fmla="*/ 0 w 190344"/>
                <a:gd name="connsiteY2" fmla="*/ 0 h 190366"/>
                <a:gd name="connsiteX3" fmla="*/ 192248 w 190344"/>
                <a:gd name="connsiteY3" fmla="*/ 192365 h 190366"/>
              </a:gdLst>
              <a:ahLst/>
              <a:cxnLst>
                <a:cxn ang="0">
                  <a:pos x="connsiteX0" y="connsiteY0"/>
                </a:cxn>
                <a:cxn ang="0">
                  <a:pos x="connsiteX1" y="connsiteY1"/>
                </a:cxn>
                <a:cxn ang="0">
                  <a:pos x="connsiteX2" y="connsiteY2"/>
                </a:cxn>
                <a:cxn ang="0">
                  <a:pos x="connsiteX3" y="connsiteY3"/>
                </a:cxn>
              </a:cxnLst>
              <a:rect l="l" t="t" r="r" b="b"/>
              <a:pathLst>
                <a:path w="190344" h="190366">
                  <a:moveTo>
                    <a:pt x="192533" y="158861"/>
                  </a:moveTo>
                  <a:cubicBezTo>
                    <a:pt x="107416" y="152861"/>
                    <a:pt x="39690" y="85128"/>
                    <a:pt x="33691" y="0"/>
                  </a:cubicBezTo>
                  <a:lnTo>
                    <a:pt x="0" y="0"/>
                  </a:lnTo>
                  <a:cubicBezTo>
                    <a:pt x="6046" y="103596"/>
                    <a:pt x="88667" y="186267"/>
                    <a:pt x="192248" y="192365"/>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4" name="Freeform 213">
              <a:extLst>
                <a:ext uri="{FF2B5EF4-FFF2-40B4-BE49-F238E27FC236}">
                  <a16:creationId xmlns:a16="http://schemas.microsoft.com/office/drawing/2014/main" id="{AFAC6C19-E16F-E74C-947F-45AF8C25EB2B}"/>
                </a:ext>
              </a:extLst>
            </p:cNvPr>
            <p:cNvSpPr/>
            <p:nvPr/>
          </p:nvSpPr>
          <p:spPr>
            <a:xfrm>
              <a:off x="1527446" y="2323965"/>
              <a:ext cx="175870" cy="175891"/>
            </a:xfrm>
            <a:custGeom>
              <a:avLst/>
              <a:gdLst>
                <a:gd name="connsiteX0" fmla="*/ 158843 w 190344"/>
                <a:gd name="connsiteY0" fmla="*/ 0 h 190366"/>
                <a:gd name="connsiteX1" fmla="*/ 0 w 190344"/>
                <a:gd name="connsiteY1" fmla="*/ 158861 h 190366"/>
                <a:gd name="connsiteX2" fmla="*/ 0 w 190344"/>
                <a:gd name="connsiteY2" fmla="*/ 192365 h 190366"/>
                <a:gd name="connsiteX3" fmla="*/ 192724 w 190344"/>
                <a:gd name="connsiteY3" fmla="*/ 0 h 190366"/>
              </a:gdLst>
              <a:ahLst/>
              <a:cxnLst>
                <a:cxn ang="0">
                  <a:pos x="connsiteX0" y="connsiteY0"/>
                </a:cxn>
                <a:cxn ang="0">
                  <a:pos x="connsiteX1" y="connsiteY1"/>
                </a:cxn>
                <a:cxn ang="0">
                  <a:pos x="connsiteX2" y="connsiteY2"/>
                </a:cxn>
                <a:cxn ang="0">
                  <a:pos x="connsiteX3" y="connsiteY3"/>
                </a:cxn>
              </a:cxnLst>
              <a:rect l="l" t="t" r="r" b="b"/>
              <a:pathLst>
                <a:path w="190344" h="190366">
                  <a:moveTo>
                    <a:pt x="158843" y="0"/>
                  </a:moveTo>
                  <a:cubicBezTo>
                    <a:pt x="152844" y="85128"/>
                    <a:pt x="85118" y="152861"/>
                    <a:pt x="0" y="158861"/>
                  </a:cubicBezTo>
                  <a:lnTo>
                    <a:pt x="0" y="192365"/>
                  </a:lnTo>
                  <a:cubicBezTo>
                    <a:pt x="103748" y="186457"/>
                    <a:pt x="186611" y="103748"/>
                    <a:pt x="192724"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5" name="Freeform 214">
              <a:extLst>
                <a:ext uri="{FF2B5EF4-FFF2-40B4-BE49-F238E27FC236}">
                  <a16:creationId xmlns:a16="http://schemas.microsoft.com/office/drawing/2014/main" id="{471DDAF3-CC63-B045-B9BA-0E942523E521}"/>
                </a:ext>
              </a:extLst>
            </p:cNvPr>
            <p:cNvSpPr/>
            <p:nvPr/>
          </p:nvSpPr>
          <p:spPr>
            <a:xfrm>
              <a:off x="1527446" y="2177272"/>
              <a:ext cx="123110" cy="123123"/>
            </a:xfrm>
            <a:custGeom>
              <a:avLst/>
              <a:gdLst>
                <a:gd name="connsiteX0" fmla="*/ 0 w 133241"/>
                <a:gd name="connsiteY0" fmla="*/ 0 h 133256"/>
                <a:gd name="connsiteX1" fmla="*/ 0 w 133241"/>
                <a:gd name="connsiteY1" fmla="*/ 33124 h 133256"/>
                <a:gd name="connsiteX2" fmla="*/ 101644 w 133241"/>
                <a:gd name="connsiteY2" fmla="*/ 134779 h 133256"/>
                <a:gd name="connsiteX3" fmla="*/ 134764 w 133241"/>
                <a:gd name="connsiteY3" fmla="*/ 134779 h 133256"/>
                <a:gd name="connsiteX4" fmla="*/ 0 w 133241"/>
                <a:gd name="connsiteY4" fmla="*/ 0 h 13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41" h="133256">
                  <a:moveTo>
                    <a:pt x="0" y="0"/>
                  </a:moveTo>
                  <a:lnTo>
                    <a:pt x="0" y="33124"/>
                  </a:lnTo>
                  <a:cubicBezTo>
                    <a:pt x="53629" y="38761"/>
                    <a:pt x="96008" y="81144"/>
                    <a:pt x="101644" y="134779"/>
                  </a:cubicBezTo>
                  <a:lnTo>
                    <a:pt x="134764" y="134779"/>
                  </a:lnTo>
                  <a:cubicBezTo>
                    <a:pt x="128821" y="62948"/>
                    <a:pt x="71823" y="5943"/>
                    <a:pt x="0"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6" name="Freeform 215">
              <a:extLst>
                <a:ext uri="{FF2B5EF4-FFF2-40B4-BE49-F238E27FC236}">
                  <a16:creationId xmlns:a16="http://schemas.microsoft.com/office/drawing/2014/main" id="{FB5AF258-E893-404B-90F7-515FA9598AFC}"/>
                </a:ext>
              </a:extLst>
            </p:cNvPr>
            <p:cNvSpPr/>
            <p:nvPr/>
          </p:nvSpPr>
          <p:spPr>
            <a:xfrm>
              <a:off x="1527446" y="2323965"/>
              <a:ext cx="123110" cy="123123"/>
            </a:xfrm>
            <a:custGeom>
              <a:avLst/>
              <a:gdLst>
                <a:gd name="connsiteX0" fmla="*/ 134764 w 133241"/>
                <a:gd name="connsiteY0" fmla="*/ 0 h 133256"/>
                <a:gd name="connsiteX1" fmla="*/ 101644 w 133241"/>
                <a:gd name="connsiteY1" fmla="*/ 0 h 133256"/>
                <a:gd name="connsiteX2" fmla="*/ 0 w 133241"/>
                <a:gd name="connsiteY2" fmla="*/ 101751 h 133256"/>
                <a:gd name="connsiteX3" fmla="*/ 0 w 133241"/>
                <a:gd name="connsiteY3" fmla="*/ 134875 h 133256"/>
                <a:gd name="connsiteX4" fmla="*/ 134764 w 133241"/>
                <a:gd name="connsiteY4" fmla="*/ 0 h 13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41" h="133256">
                  <a:moveTo>
                    <a:pt x="134764" y="0"/>
                  </a:moveTo>
                  <a:lnTo>
                    <a:pt x="101644" y="0"/>
                  </a:lnTo>
                  <a:cubicBezTo>
                    <a:pt x="96050" y="53672"/>
                    <a:pt x="53661" y="96106"/>
                    <a:pt x="0" y="101751"/>
                  </a:cubicBezTo>
                  <a:lnTo>
                    <a:pt x="0" y="134875"/>
                  </a:lnTo>
                  <a:cubicBezTo>
                    <a:pt x="71838" y="128887"/>
                    <a:pt x="128827" y="71851"/>
                    <a:pt x="134764"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7" name="Freeform 216">
              <a:extLst>
                <a:ext uri="{FF2B5EF4-FFF2-40B4-BE49-F238E27FC236}">
                  <a16:creationId xmlns:a16="http://schemas.microsoft.com/office/drawing/2014/main" id="{5E5B9088-4C3C-A344-BE1E-B707713D86AB}"/>
                </a:ext>
              </a:extLst>
            </p:cNvPr>
            <p:cNvSpPr/>
            <p:nvPr/>
          </p:nvSpPr>
          <p:spPr>
            <a:xfrm>
              <a:off x="1380769" y="2323965"/>
              <a:ext cx="123110" cy="123123"/>
            </a:xfrm>
            <a:custGeom>
              <a:avLst/>
              <a:gdLst>
                <a:gd name="connsiteX0" fmla="*/ 134764 w 133241"/>
                <a:gd name="connsiteY0" fmla="*/ 134875 h 133256"/>
                <a:gd name="connsiteX1" fmla="*/ 134764 w 133241"/>
                <a:gd name="connsiteY1" fmla="*/ 101751 h 133256"/>
                <a:gd name="connsiteX2" fmla="*/ 33120 w 133241"/>
                <a:gd name="connsiteY2" fmla="*/ 0 h 133256"/>
                <a:gd name="connsiteX3" fmla="*/ 0 w 133241"/>
                <a:gd name="connsiteY3" fmla="*/ 0 h 133256"/>
                <a:gd name="connsiteX4" fmla="*/ 134764 w 133241"/>
                <a:gd name="connsiteY4" fmla="*/ 134875 h 13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41" h="133256">
                  <a:moveTo>
                    <a:pt x="134764" y="134875"/>
                  </a:moveTo>
                  <a:lnTo>
                    <a:pt x="134764" y="101751"/>
                  </a:lnTo>
                  <a:cubicBezTo>
                    <a:pt x="81103" y="96106"/>
                    <a:pt x="38714" y="53672"/>
                    <a:pt x="33120" y="0"/>
                  </a:cubicBezTo>
                  <a:lnTo>
                    <a:pt x="0" y="0"/>
                  </a:lnTo>
                  <a:cubicBezTo>
                    <a:pt x="5937" y="71851"/>
                    <a:pt x="62926" y="128887"/>
                    <a:pt x="134764" y="134875"/>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grpSp>
        <p:nvGrpSpPr>
          <p:cNvPr id="235" name="Group 234">
            <a:extLst>
              <a:ext uri="{FF2B5EF4-FFF2-40B4-BE49-F238E27FC236}">
                <a16:creationId xmlns:a16="http://schemas.microsoft.com/office/drawing/2014/main" id="{5CAF095B-5712-C943-9CD7-1758C501B6B8}"/>
              </a:ext>
            </a:extLst>
          </p:cNvPr>
          <p:cNvGrpSpPr/>
          <p:nvPr/>
        </p:nvGrpSpPr>
        <p:grpSpPr>
          <a:xfrm>
            <a:off x="2985980" y="2176263"/>
            <a:ext cx="299258" cy="273066"/>
            <a:chOff x="2973104" y="2117209"/>
            <a:chExt cx="347257" cy="316864"/>
          </a:xfrm>
          <a:solidFill>
            <a:schemeClr val="bg1"/>
          </a:solidFill>
        </p:grpSpPr>
        <p:sp>
          <p:nvSpPr>
            <p:cNvPr id="218" name="Freeform 217">
              <a:extLst>
                <a:ext uri="{FF2B5EF4-FFF2-40B4-BE49-F238E27FC236}">
                  <a16:creationId xmlns:a16="http://schemas.microsoft.com/office/drawing/2014/main" id="{96516D38-03B6-FF43-8EC4-DBE5D2BE9681}"/>
                </a:ext>
              </a:extLst>
            </p:cNvPr>
            <p:cNvSpPr/>
            <p:nvPr/>
          </p:nvSpPr>
          <p:spPr>
            <a:xfrm>
              <a:off x="3234449" y="2276386"/>
              <a:ext cx="52761" cy="52767"/>
            </a:xfrm>
            <a:custGeom>
              <a:avLst/>
              <a:gdLst>
                <a:gd name="connsiteX0" fmla="*/ 31597 w 57103"/>
                <a:gd name="connsiteY0" fmla="*/ 63011 h 57109"/>
                <a:gd name="connsiteX1" fmla="*/ 0 w 57103"/>
                <a:gd name="connsiteY1" fmla="*/ 31601 h 57109"/>
                <a:gd name="connsiteX2" fmla="*/ 31407 w 57103"/>
                <a:gd name="connsiteY2" fmla="*/ 0 h 57109"/>
                <a:gd name="connsiteX3" fmla="*/ 63004 w 57103"/>
                <a:gd name="connsiteY3" fmla="*/ 31411 h 57109"/>
                <a:gd name="connsiteX4" fmla="*/ 63004 w 57103"/>
                <a:gd name="connsiteY4" fmla="*/ 31601 h 57109"/>
                <a:gd name="connsiteX5" fmla="*/ 31597 w 57103"/>
                <a:gd name="connsiteY5" fmla="*/ 63011 h 5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03" h="57109">
                  <a:moveTo>
                    <a:pt x="31597" y="63011"/>
                  </a:moveTo>
                  <a:cubicBezTo>
                    <a:pt x="14199" y="63064"/>
                    <a:pt x="53" y="49001"/>
                    <a:pt x="0" y="31601"/>
                  </a:cubicBezTo>
                  <a:cubicBezTo>
                    <a:pt x="-52" y="14201"/>
                    <a:pt x="14009" y="53"/>
                    <a:pt x="31407" y="0"/>
                  </a:cubicBezTo>
                  <a:cubicBezTo>
                    <a:pt x="48805" y="-52"/>
                    <a:pt x="62951" y="14011"/>
                    <a:pt x="63004" y="31411"/>
                  </a:cubicBezTo>
                  <a:cubicBezTo>
                    <a:pt x="63004" y="31474"/>
                    <a:pt x="63004" y="31537"/>
                    <a:pt x="63004" y="31601"/>
                  </a:cubicBezTo>
                  <a:cubicBezTo>
                    <a:pt x="63004" y="48948"/>
                    <a:pt x="48943" y="63011"/>
                    <a:pt x="31597" y="63011"/>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19" name="Freeform 218">
              <a:extLst>
                <a:ext uri="{FF2B5EF4-FFF2-40B4-BE49-F238E27FC236}">
                  <a16:creationId xmlns:a16="http://schemas.microsoft.com/office/drawing/2014/main" id="{C1BE8C65-D318-994A-8B00-C1BBD575EE7A}"/>
                </a:ext>
              </a:extLst>
            </p:cNvPr>
            <p:cNvSpPr/>
            <p:nvPr/>
          </p:nvSpPr>
          <p:spPr>
            <a:xfrm>
              <a:off x="3002035" y="2276386"/>
              <a:ext cx="52761" cy="52767"/>
            </a:xfrm>
            <a:custGeom>
              <a:avLst/>
              <a:gdLst>
                <a:gd name="connsiteX0" fmla="*/ 31597 w 57103"/>
                <a:gd name="connsiteY0" fmla="*/ 63011 h 57109"/>
                <a:gd name="connsiteX1" fmla="*/ 0 w 57103"/>
                <a:gd name="connsiteY1" fmla="*/ 31601 h 57109"/>
                <a:gd name="connsiteX2" fmla="*/ 31407 w 57103"/>
                <a:gd name="connsiteY2" fmla="*/ 0 h 57109"/>
                <a:gd name="connsiteX3" fmla="*/ 63004 w 57103"/>
                <a:gd name="connsiteY3" fmla="*/ 31411 h 57109"/>
                <a:gd name="connsiteX4" fmla="*/ 63004 w 57103"/>
                <a:gd name="connsiteY4" fmla="*/ 31601 h 57109"/>
                <a:gd name="connsiteX5" fmla="*/ 31597 w 57103"/>
                <a:gd name="connsiteY5" fmla="*/ 63011 h 5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03" h="57109">
                  <a:moveTo>
                    <a:pt x="31597" y="63011"/>
                  </a:moveTo>
                  <a:cubicBezTo>
                    <a:pt x="14199" y="63064"/>
                    <a:pt x="53" y="49001"/>
                    <a:pt x="0" y="31601"/>
                  </a:cubicBezTo>
                  <a:cubicBezTo>
                    <a:pt x="-52" y="14201"/>
                    <a:pt x="14009" y="53"/>
                    <a:pt x="31407" y="0"/>
                  </a:cubicBezTo>
                  <a:cubicBezTo>
                    <a:pt x="48805" y="-52"/>
                    <a:pt x="62951" y="14011"/>
                    <a:pt x="63004" y="31411"/>
                  </a:cubicBezTo>
                  <a:cubicBezTo>
                    <a:pt x="63004" y="31474"/>
                    <a:pt x="63004" y="31537"/>
                    <a:pt x="63004" y="31601"/>
                  </a:cubicBezTo>
                  <a:cubicBezTo>
                    <a:pt x="62952" y="48926"/>
                    <a:pt x="48921" y="62959"/>
                    <a:pt x="31597" y="63011"/>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0" name="Freeform 219">
              <a:extLst>
                <a:ext uri="{FF2B5EF4-FFF2-40B4-BE49-F238E27FC236}">
                  <a16:creationId xmlns:a16="http://schemas.microsoft.com/office/drawing/2014/main" id="{C8ED243E-27EA-884A-B3C3-4CE7AAA39825}"/>
                </a:ext>
              </a:extLst>
            </p:cNvPr>
            <p:cNvSpPr/>
            <p:nvPr/>
          </p:nvSpPr>
          <p:spPr>
            <a:xfrm>
              <a:off x="3103689" y="2253961"/>
              <a:ext cx="87935" cy="87945"/>
            </a:xfrm>
            <a:custGeom>
              <a:avLst/>
              <a:gdLst>
                <a:gd name="connsiteX0" fmla="*/ 47586 w 95172"/>
                <a:gd name="connsiteY0" fmla="*/ 95183 h 95183"/>
                <a:gd name="connsiteX1" fmla="*/ 0 w 95172"/>
                <a:gd name="connsiteY1" fmla="*/ 47592 h 95183"/>
                <a:gd name="connsiteX2" fmla="*/ 47586 w 95172"/>
                <a:gd name="connsiteY2" fmla="*/ 0 h 95183"/>
                <a:gd name="connsiteX3" fmla="*/ 95172 w 95172"/>
                <a:gd name="connsiteY3" fmla="*/ 47592 h 95183"/>
                <a:gd name="connsiteX4" fmla="*/ 47586 w 95172"/>
                <a:gd name="connsiteY4" fmla="*/ 95183 h 95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 h="95183">
                  <a:moveTo>
                    <a:pt x="47586" y="95183"/>
                  </a:moveTo>
                  <a:cubicBezTo>
                    <a:pt x="21305" y="95183"/>
                    <a:pt x="0" y="73876"/>
                    <a:pt x="0" y="47592"/>
                  </a:cubicBezTo>
                  <a:cubicBezTo>
                    <a:pt x="0" y="21307"/>
                    <a:pt x="21305" y="0"/>
                    <a:pt x="47586" y="0"/>
                  </a:cubicBezTo>
                  <a:cubicBezTo>
                    <a:pt x="73867" y="0"/>
                    <a:pt x="95172" y="21307"/>
                    <a:pt x="95172" y="47592"/>
                  </a:cubicBezTo>
                  <a:cubicBezTo>
                    <a:pt x="95172" y="73876"/>
                    <a:pt x="73867" y="95183"/>
                    <a:pt x="47586" y="95183"/>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1" name="Freeform 220">
              <a:extLst>
                <a:ext uri="{FF2B5EF4-FFF2-40B4-BE49-F238E27FC236}">
                  <a16:creationId xmlns:a16="http://schemas.microsoft.com/office/drawing/2014/main" id="{2AB7A04F-9F61-BC42-BFE6-A4FD61FBA69E}"/>
                </a:ext>
              </a:extLst>
            </p:cNvPr>
            <p:cNvSpPr/>
            <p:nvPr/>
          </p:nvSpPr>
          <p:spPr>
            <a:xfrm>
              <a:off x="3067547" y="2363716"/>
              <a:ext cx="158284" cy="70357"/>
            </a:xfrm>
            <a:custGeom>
              <a:avLst/>
              <a:gdLst>
                <a:gd name="connsiteX0" fmla="*/ 161127 w 171310"/>
                <a:gd name="connsiteY0" fmla="*/ 78621 h 76146"/>
                <a:gd name="connsiteX1" fmla="*/ 11801 w 171310"/>
                <a:gd name="connsiteY1" fmla="*/ 78621 h 76146"/>
                <a:gd name="connsiteX2" fmla="*/ 0 w 171310"/>
                <a:gd name="connsiteY2" fmla="*/ 67199 h 76146"/>
                <a:gd name="connsiteX3" fmla="*/ 0 w 171310"/>
                <a:gd name="connsiteY3" fmla="*/ 43213 h 76146"/>
                <a:gd name="connsiteX4" fmla="*/ 43208 w 171310"/>
                <a:gd name="connsiteY4" fmla="*/ 0 h 76146"/>
                <a:gd name="connsiteX5" fmla="*/ 129720 w 171310"/>
                <a:gd name="connsiteY5" fmla="*/ 0 h 76146"/>
                <a:gd name="connsiteX6" fmla="*/ 172928 w 171310"/>
                <a:gd name="connsiteY6" fmla="*/ 43213 h 76146"/>
                <a:gd name="connsiteX7" fmla="*/ 172928 w 171310"/>
                <a:gd name="connsiteY7" fmla="*/ 67199 h 76146"/>
                <a:gd name="connsiteX8" fmla="*/ 161127 w 171310"/>
                <a:gd name="connsiteY8" fmla="*/ 79002 h 7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310" h="76146">
                  <a:moveTo>
                    <a:pt x="161127" y="78621"/>
                  </a:moveTo>
                  <a:lnTo>
                    <a:pt x="11801" y="78621"/>
                  </a:lnTo>
                  <a:cubicBezTo>
                    <a:pt x="5429" y="78625"/>
                    <a:pt x="205" y="73569"/>
                    <a:pt x="0" y="67199"/>
                  </a:cubicBezTo>
                  <a:lnTo>
                    <a:pt x="0" y="43213"/>
                  </a:lnTo>
                  <a:cubicBezTo>
                    <a:pt x="0" y="19347"/>
                    <a:pt x="19345" y="0"/>
                    <a:pt x="43208" y="0"/>
                  </a:cubicBezTo>
                  <a:lnTo>
                    <a:pt x="129720" y="0"/>
                  </a:lnTo>
                  <a:cubicBezTo>
                    <a:pt x="153583" y="0"/>
                    <a:pt x="172928" y="19347"/>
                    <a:pt x="172928" y="43213"/>
                  </a:cubicBezTo>
                  <a:lnTo>
                    <a:pt x="172928" y="67199"/>
                  </a:lnTo>
                  <a:cubicBezTo>
                    <a:pt x="172928" y="73718"/>
                    <a:pt x="167644" y="79002"/>
                    <a:pt x="161127" y="79002"/>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2" name="Freeform 221">
              <a:extLst>
                <a:ext uri="{FF2B5EF4-FFF2-40B4-BE49-F238E27FC236}">
                  <a16:creationId xmlns:a16="http://schemas.microsoft.com/office/drawing/2014/main" id="{60168695-EED3-B447-B742-AEC53BF0C103}"/>
                </a:ext>
              </a:extLst>
            </p:cNvPr>
            <p:cNvSpPr/>
            <p:nvPr/>
          </p:nvSpPr>
          <p:spPr>
            <a:xfrm>
              <a:off x="3232426" y="2349118"/>
              <a:ext cx="87935" cy="52767"/>
            </a:xfrm>
            <a:custGeom>
              <a:avLst/>
              <a:gdLst>
                <a:gd name="connsiteX0" fmla="*/ 53487 w 95172"/>
                <a:gd name="connsiteY0" fmla="*/ 0 h 57109"/>
                <a:gd name="connsiteX1" fmla="*/ 14181 w 95172"/>
                <a:gd name="connsiteY1" fmla="*/ 0 h 57109"/>
                <a:gd name="connsiteX2" fmla="*/ 0 w 95172"/>
                <a:gd name="connsiteY2" fmla="*/ 2380 h 57109"/>
                <a:gd name="connsiteX3" fmla="*/ 25887 w 95172"/>
                <a:gd name="connsiteY3" fmla="*/ 62916 h 57109"/>
                <a:gd name="connsiteX4" fmla="*/ 84893 w 95172"/>
                <a:gd name="connsiteY4" fmla="*/ 62916 h 57109"/>
                <a:gd name="connsiteX5" fmla="*/ 96695 w 95172"/>
                <a:gd name="connsiteY5" fmla="*/ 51113 h 57109"/>
                <a:gd name="connsiteX6" fmla="*/ 96695 w 95172"/>
                <a:gd name="connsiteY6" fmla="*/ 43308 h 57109"/>
                <a:gd name="connsiteX7" fmla="*/ 53486 w 95172"/>
                <a:gd name="connsiteY7" fmla="*/ 0 h 5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172" h="57109">
                  <a:moveTo>
                    <a:pt x="53487" y="0"/>
                  </a:moveTo>
                  <a:lnTo>
                    <a:pt x="14181" y="0"/>
                  </a:lnTo>
                  <a:cubicBezTo>
                    <a:pt x="9354" y="-8"/>
                    <a:pt x="4560" y="796"/>
                    <a:pt x="0" y="2380"/>
                  </a:cubicBezTo>
                  <a:cubicBezTo>
                    <a:pt x="17438" y="17533"/>
                    <a:pt x="26976" y="39838"/>
                    <a:pt x="25887" y="62916"/>
                  </a:cubicBezTo>
                  <a:lnTo>
                    <a:pt x="84893" y="62916"/>
                  </a:lnTo>
                  <a:cubicBezTo>
                    <a:pt x="91390" y="62864"/>
                    <a:pt x="96643" y="57610"/>
                    <a:pt x="96695" y="51113"/>
                  </a:cubicBezTo>
                  <a:lnTo>
                    <a:pt x="96695" y="43308"/>
                  </a:lnTo>
                  <a:cubicBezTo>
                    <a:pt x="96695" y="19427"/>
                    <a:pt x="77365" y="53"/>
                    <a:pt x="53486"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3" name="Freeform 222">
              <a:extLst>
                <a:ext uri="{FF2B5EF4-FFF2-40B4-BE49-F238E27FC236}">
                  <a16:creationId xmlns:a16="http://schemas.microsoft.com/office/drawing/2014/main" id="{B76CCA3C-4A63-B149-875A-8A64512463F3}"/>
                </a:ext>
              </a:extLst>
            </p:cNvPr>
            <p:cNvSpPr/>
            <p:nvPr/>
          </p:nvSpPr>
          <p:spPr>
            <a:xfrm>
              <a:off x="2973104" y="2349118"/>
              <a:ext cx="87935" cy="52767"/>
            </a:xfrm>
            <a:custGeom>
              <a:avLst/>
              <a:gdLst>
                <a:gd name="connsiteX0" fmla="*/ 82514 w 95172"/>
                <a:gd name="connsiteY0" fmla="*/ 0 h 57109"/>
                <a:gd name="connsiteX1" fmla="*/ 43208 w 95172"/>
                <a:gd name="connsiteY1" fmla="*/ 0 h 57109"/>
                <a:gd name="connsiteX2" fmla="*/ 0 w 95172"/>
                <a:gd name="connsiteY2" fmla="*/ 43308 h 57109"/>
                <a:gd name="connsiteX3" fmla="*/ 0 w 95172"/>
                <a:gd name="connsiteY3" fmla="*/ 51113 h 57109"/>
                <a:gd name="connsiteX4" fmla="*/ 11801 w 95172"/>
                <a:gd name="connsiteY4" fmla="*/ 62916 h 57109"/>
                <a:gd name="connsiteX5" fmla="*/ 70713 w 95172"/>
                <a:gd name="connsiteY5" fmla="*/ 62916 h 57109"/>
                <a:gd name="connsiteX6" fmla="*/ 96695 w 95172"/>
                <a:gd name="connsiteY6" fmla="*/ 2380 h 57109"/>
                <a:gd name="connsiteX7" fmla="*/ 82514 w 95172"/>
                <a:gd name="connsiteY7" fmla="*/ 0 h 5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172" h="57109">
                  <a:moveTo>
                    <a:pt x="82514" y="0"/>
                  </a:moveTo>
                  <a:lnTo>
                    <a:pt x="43208" y="0"/>
                  </a:lnTo>
                  <a:cubicBezTo>
                    <a:pt x="19330" y="53"/>
                    <a:pt x="0" y="19427"/>
                    <a:pt x="0" y="43308"/>
                  </a:cubicBezTo>
                  <a:lnTo>
                    <a:pt x="0" y="51113"/>
                  </a:lnTo>
                  <a:cubicBezTo>
                    <a:pt x="52" y="57610"/>
                    <a:pt x="5305" y="62864"/>
                    <a:pt x="11801" y="62916"/>
                  </a:cubicBezTo>
                  <a:lnTo>
                    <a:pt x="70713" y="62916"/>
                  </a:lnTo>
                  <a:cubicBezTo>
                    <a:pt x="69662" y="39825"/>
                    <a:pt x="79234" y="17523"/>
                    <a:pt x="96695" y="2380"/>
                  </a:cubicBezTo>
                  <a:cubicBezTo>
                    <a:pt x="92135" y="796"/>
                    <a:pt x="87341" y="-8"/>
                    <a:pt x="82514" y="0"/>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4" name="Freeform 223">
              <a:extLst>
                <a:ext uri="{FF2B5EF4-FFF2-40B4-BE49-F238E27FC236}">
                  <a16:creationId xmlns:a16="http://schemas.microsoft.com/office/drawing/2014/main" id="{7070B0D2-80BB-5244-A018-60C531E031E9}"/>
                </a:ext>
              </a:extLst>
            </p:cNvPr>
            <p:cNvSpPr/>
            <p:nvPr/>
          </p:nvSpPr>
          <p:spPr>
            <a:xfrm>
              <a:off x="3074819" y="2117209"/>
              <a:ext cx="140697" cy="114329"/>
            </a:xfrm>
            <a:custGeom>
              <a:avLst/>
              <a:gdLst>
                <a:gd name="connsiteX0" fmla="*/ 133080 w 152275"/>
                <a:gd name="connsiteY0" fmla="*/ 125257 h 123738"/>
                <a:gd name="connsiteX1" fmla="*/ 24107 w 152275"/>
                <a:gd name="connsiteY1" fmla="*/ 125257 h 123738"/>
                <a:gd name="connsiteX2" fmla="*/ 12496 w 152275"/>
                <a:gd name="connsiteY2" fmla="*/ 115739 h 123738"/>
                <a:gd name="connsiteX3" fmla="*/ 219 w 152275"/>
                <a:gd name="connsiteY3" fmla="*/ 50253 h 123738"/>
                <a:gd name="connsiteX4" fmla="*/ 9553 w 152275"/>
                <a:gd name="connsiteY4" fmla="*/ 36416 h 123738"/>
                <a:gd name="connsiteX5" fmla="*/ 16588 w 152275"/>
                <a:gd name="connsiteY5" fmla="*/ 37213 h 123738"/>
                <a:gd name="connsiteX6" fmla="*/ 42951 w 152275"/>
                <a:gd name="connsiteY6" fmla="*/ 49015 h 123738"/>
                <a:gd name="connsiteX7" fmla="*/ 68362 w 152275"/>
                <a:gd name="connsiteY7" fmla="*/ 5421 h 123738"/>
                <a:gd name="connsiteX8" fmla="*/ 85403 w 152275"/>
                <a:gd name="connsiteY8" fmla="*/ 2095 h 123738"/>
                <a:gd name="connsiteX9" fmla="*/ 88729 w 152275"/>
                <a:gd name="connsiteY9" fmla="*/ 5421 h 123738"/>
                <a:gd name="connsiteX10" fmla="*/ 114235 w 152275"/>
                <a:gd name="connsiteY10" fmla="*/ 49015 h 123738"/>
                <a:gd name="connsiteX11" fmla="*/ 140598 w 152275"/>
                <a:gd name="connsiteY11" fmla="*/ 37213 h 123738"/>
                <a:gd name="connsiteX12" fmla="*/ 156171 w 152275"/>
                <a:gd name="connsiteY12" fmla="*/ 43216 h 123738"/>
                <a:gd name="connsiteX13" fmla="*/ 156968 w 152275"/>
                <a:gd name="connsiteY13" fmla="*/ 50253 h 123738"/>
                <a:gd name="connsiteX14" fmla="*/ 144691 w 152275"/>
                <a:gd name="connsiteY14" fmla="*/ 115739 h 123738"/>
                <a:gd name="connsiteX15" fmla="*/ 133080 w 152275"/>
                <a:gd name="connsiteY15" fmla="*/ 125257 h 12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275" h="123738">
                  <a:moveTo>
                    <a:pt x="133080" y="125257"/>
                  </a:moveTo>
                  <a:lnTo>
                    <a:pt x="24107" y="125257"/>
                  </a:lnTo>
                  <a:cubicBezTo>
                    <a:pt x="18458" y="125273"/>
                    <a:pt x="13590" y="121282"/>
                    <a:pt x="12496" y="115739"/>
                  </a:cubicBezTo>
                  <a:lnTo>
                    <a:pt x="219" y="50253"/>
                  </a:lnTo>
                  <a:cubicBezTo>
                    <a:pt x="-1024" y="43854"/>
                    <a:pt x="3155" y="37659"/>
                    <a:pt x="9553" y="36416"/>
                  </a:cubicBezTo>
                  <a:cubicBezTo>
                    <a:pt x="11924" y="35955"/>
                    <a:pt x="14380" y="36233"/>
                    <a:pt x="16588" y="37213"/>
                  </a:cubicBezTo>
                  <a:lnTo>
                    <a:pt x="42951" y="49015"/>
                  </a:lnTo>
                  <a:lnTo>
                    <a:pt x="68362" y="5421"/>
                  </a:lnTo>
                  <a:cubicBezTo>
                    <a:pt x="72150" y="-203"/>
                    <a:pt x="79779" y="-1693"/>
                    <a:pt x="85403" y="2095"/>
                  </a:cubicBezTo>
                  <a:cubicBezTo>
                    <a:pt x="86716" y="2979"/>
                    <a:pt x="87845" y="4109"/>
                    <a:pt x="88729" y="5421"/>
                  </a:cubicBezTo>
                  <a:lnTo>
                    <a:pt x="114235" y="49015"/>
                  </a:lnTo>
                  <a:lnTo>
                    <a:pt x="140598" y="37213"/>
                  </a:lnTo>
                  <a:cubicBezTo>
                    <a:pt x="146556" y="34570"/>
                    <a:pt x="153528" y="37258"/>
                    <a:pt x="156171" y="43216"/>
                  </a:cubicBezTo>
                  <a:cubicBezTo>
                    <a:pt x="157150" y="45425"/>
                    <a:pt x="157428" y="47881"/>
                    <a:pt x="156968" y="50253"/>
                  </a:cubicBezTo>
                  <a:lnTo>
                    <a:pt x="144691" y="115739"/>
                  </a:lnTo>
                  <a:cubicBezTo>
                    <a:pt x="143597" y="121282"/>
                    <a:pt x="138729" y="125273"/>
                    <a:pt x="133080" y="125257"/>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grpSp>
        <p:nvGrpSpPr>
          <p:cNvPr id="236" name="Group 235">
            <a:extLst>
              <a:ext uri="{FF2B5EF4-FFF2-40B4-BE49-F238E27FC236}">
                <a16:creationId xmlns:a16="http://schemas.microsoft.com/office/drawing/2014/main" id="{F38C00C0-8CC3-F34B-80E2-1078AFB1D6DF}"/>
              </a:ext>
            </a:extLst>
          </p:cNvPr>
          <p:cNvGrpSpPr/>
          <p:nvPr/>
        </p:nvGrpSpPr>
        <p:grpSpPr>
          <a:xfrm>
            <a:off x="4638560" y="2178117"/>
            <a:ext cx="212186" cy="269358"/>
            <a:chOff x="4625217" y="2117379"/>
            <a:chExt cx="246219" cy="312561"/>
          </a:xfrm>
          <a:solidFill>
            <a:schemeClr val="bg1"/>
          </a:solidFill>
        </p:grpSpPr>
        <p:sp>
          <p:nvSpPr>
            <p:cNvPr id="225" name="Freeform 224">
              <a:extLst>
                <a:ext uri="{FF2B5EF4-FFF2-40B4-BE49-F238E27FC236}">
                  <a16:creationId xmlns:a16="http://schemas.microsoft.com/office/drawing/2014/main" id="{8481AC83-F078-AF48-ABE3-10991861DDAC}"/>
                </a:ext>
              </a:extLst>
            </p:cNvPr>
            <p:cNvSpPr/>
            <p:nvPr/>
          </p:nvSpPr>
          <p:spPr>
            <a:xfrm>
              <a:off x="4707456" y="2117379"/>
              <a:ext cx="131903" cy="184686"/>
            </a:xfrm>
            <a:custGeom>
              <a:avLst/>
              <a:gdLst>
                <a:gd name="connsiteX0" fmla="*/ 9327 w 142758"/>
                <a:gd name="connsiteY0" fmla="*/ 186656 h 199884"/>
                <a:gd name="connsiteX1" fmla="*/ 82419 w 142758"/>
                <a:gd name="connsiteY1" fmla="*/ 186656 h 199884"/>
                <a:gd name="connsiteX2" fmla="*/ 91936 w 142758"/>
                <a:gd name="connsiteY2" fmla="*/ 177138 h 199884"/>
                <a:gd name="connsiteX3" fmla="*/ 56152 w 142758"/>
                <a:gd name="connsiteY3" fmla="*/ 115174 h 199884"/>
                <a:gd name="connsiteX4" fmla="*/ 56152 w 142758"/>
                <a:gd name="connsiteY4" fmla="*/ 85096 h 199884"/>
                <a:gd name="connsiteX5" fmla="*/ 137714 w 142758"/>
                <a:gd name="connsiteY5" fmla="*/ 85096 h 199884"/>
                <a:gd name="connsiteX6" fmla="*/ 148002 w 142758"/>
                <a:gd name="connsiteY6" fmla="*/ 75210 h 199884"/>
                <a:gd name="connsiteX7" fmla="*/ 145042 w 142758"/>
                <a:gd name="connsiteY7" fmla="*/ 67868 h 199884"/>
                <a:gd name="connsiteX8" fmla="*/ 119727 w 142758"/>
                <a:gd name="connsiteY8" fmla="*/ 42549 h 199884"/>
                <a:gd name="connsiteX9" fmla="*/ 145042 w 142758"/>
                <a:gd name="connsiteY9" fmla="*/ 17230 h 199884"/>
                <a:gd name="connsiteX10" fmla="*/ 145055 w 142758"/>
                <a:gd name="connsiteY10" fmla="*/ 2962 h 199884"/>
                <a:gd name="connsiteX11" fmla="*/ 137714 w 142758"/>
                <a:gd name="connsiteY11" fmla="*/ 2 h 199884"/>
                <a:gd name="connsiteX12" fmla="*/ 45873 w 142758"/>
                <a:gd name="connsiteY12" fmla="*/ 2 h 199884"/>
                <a:gd name="connsiteX13" fmla="*/ 35784 w 142758"/>
                <a:gd name="connsiteY13" fmla="*/ 10091 h 199884"/>
                <a:gd name="connsiteX14" fmla="*/ 35785 w 142758"/>
                <a:gd name="connsiteY14" fmla="*/ 10187 h 199884"/>
                <a:gd name="connsiteX15" fmla="*/ 35785 w 142758"/>
                <a:gd name="connsiteY15" fmla="*/ 115459 h 199884"/>
                <a:gd name="connsiteX16" fmla="*/ 0 w 142758"/>
                <a:gd name="connsiteY16" fmla="*/ 177423 h 199884"/>
                <a:gd name="connsiteX17" fmla="*/ 9517 w 142758"/>
                <a:gd name="connsiteY17" fmla="*/ 186942 h 199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2758" h="199884">
                  <a:moveTo>
                    <a:pt x="9327" y="186656"/>
                  </a:moveTo>
                  <a:cubicBezTo>
                    <a:pt x="29595" y="206638"/>
                    <a:pt x="62151" y="206638"/>
                    <a:pt x="82419" y="186656"/>
                  </a:cubicBezTo>
                  <a:lnTo>
                    <a:pt x="91936" y="177138"/>
                  </a:lnTo>
                  <a:lnTo>
                    <a:pt x="56152" y="115174"/>
                  </a:lnTo>
                  <a:lnTo>
                    <a:pt x="56152" y="85096"/>
                  </a:lnTo>
                  <a:lnTo>
                    <a:pt x="137714" y="85096"/>
                  </a:lnTo>
                  <a:cubicBezTo>
                    <a:pt x="143285" y="85207"/>
                    <a:pt x="147890" y="80781"/>
                    <a:pt x="148002" y="75210"/>
                  </a:cubicBezTo>
                  <a:cubicBezTo>
                    <a:pt x="148057" y="72461"/>
                    <a:pt x="146988" y="69810"/>
                    <a:pt x="145042" y="67868"/>
                  </a:cubicBezTo>
                  <a:lnTo>
                    <a:pt x="119727" y="42549"/>
                  </a:lnTo>
                  <a:lnTo>
                    <a:pt x="145042" y="17230"/>
                  </a:lnTo>
                  <a:cubicBezTo>
                    <a:pt x="148986" y="13294"/>
                    <a:pt x="148992" y="6905"/>
                    <a:pt x="145055" y="2962"/>
                  </a:cubicBezTo>
                  <a:cubicBezTo>
                    <a:pt x="143113" y="1016"/>
                    <a:pt x="140462" y="-53"/>
                    <a:pt x="137714" y="2"/>
                  </a:cubicBezTo>
                  <a:lnTo>
                    <a:pt x="45873" y="2"/>
                  </a:lnTo>
                  <a:cubicBezTo>
                    <a:pt x="40302" y="2"/>
                    <a:pt x="35785" y="4519"/>
                    <a:pt x="35784" y="10091"/>
                  </a:cubicBezTo>
                  <a:cubicBezTo>
                    <a:pt x="35784" y="10123"/>
                    <a:pt x="35785" y="10155"/>
                    <a:pt x="35785" y="10187"/>
                  </a:cubicBezTo>
                  <a:lnTo>
                    <a:pt x="35785" y="115459"/>
                  </a:lnTo>
                  <a:lnTo>
                    <a:pt x="0" y="177423"/>
                  </a:lnTo>
                  <a:lnTo>
                    <a:pt x="9517" y="186942"/>
                  </a:ln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6" name="Freeform 225">
              <a:extLst>
                <a:ext uri="{FF2B5EF4-FFF2-40B4-BE49-F238E27FC236}">
                  <a16:creationId xmlns:a16="http://schemas.microsoft.com/office/drawing/2014/main" id="{6BD951AE-C56A-6247-A6EB-A75AC2CD4246}"/>
                </a:ext>
              </a:extLst>
            </p:cNvPr>
            <p:cNvSpPr/>
            <p:nvPr/>
          </p:nvSpPr>
          <p:spPr>
            <a:xfrm>
              <a:off x="4625217" y="2298021"/>
              <a:ext cx="246219" cy="131919"/>
            </a:xfrm>
            <a:custGeom>
              <a:avLst/>
              <a:gdLst>
                <a:gd name="connsiteX0" fmla="*/ 268407 w 266482"/>
                <a:gd name="connsiteY0" fmla="*/ 133828 h 142774"/>
                <a:gd name="connsiteX1" fmla="*/ 191127 w 266482"/>
                <a:gd name="connsiteY1" fmla="*/ 0 h 142774"/>
                <a:gd name="connsiteX2" fmla="*/ 185607 w 266482"/>
                <a:gd name="connsiteY2" fmla="*/ 5521 h 142774"/>
                <a:gd name="connsiteX3" fmla="*/ 84058 w 266482"/>
                <a:gd name="connsiteY3" fmla="*/ 5521 h 142774"/>
                <a:gd name="connsiteX4" fmla="*/ 78633 w 266482"/>
                <a:gd name="connsiteY4" fmla="*/ 0 h 142774"/>
                <a:gd name="connsiteX5" fmla="*/ 1353 w 266482"/>
                <a:gd name="connsiteY5" fmla="*/ 133828 h 142774"/>
                <a:gd name="connsiteX6" fmla="*/ 5046 w 266482"/>
                <a:gd name="connsiteY6" fmla="*/ 147610 h 142774"/>
                <a:gd name="connsiteX7" fmla="*/ 10109 w 266482"/>
                <a:gd name="connsiteY7" fmla="*/ 148962 h 142774"/>
                <a:gd name="connsiteX8" fmla="*/ 259651 w 266482"/>
                <a:gd name="connsiteY8" fmla="*/ 148962 h 142774"/>
                <a:gd name="connsiteX9" fmla="*/ 269758 w 266482"/>
                <a:gd name="connsiteY9" fmla="*/ 138891 h 142774"/>
                <a:gd name="connsiteX10" fmla="*/ 268407 w 266482"/>
                <a:gd name="connsiteY10" fmla="*/ 133828 h 1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482" h="142774">
                  <a:moveTo>
                    <a:pt x="268407" y="133828"/>
                  </a:moveTo>
                  <a:lnTo>
                    <a:pt x="191127" y="0"/>
                  </a:lnTo>
                  <a:lnTo>
                    <a:pt x="185607" y="5521"/>
                  </a:lnTo>
                  <a:cubicBezTo>
                    <a:pt x="157468" y="33331"/>
                    <a:pt x="112197" y="33331"/>
                    <a:pt x="84058" y="5521"/>
                  </a:cubicBezTo>
                  <a:lnTo>
                    <a:pt x="78633" y="0"/>
                  </a:lnTo>
                  <a:lnTo>
                    <a:pt x="1353" y="133828"/>
                  </a:lnTo>
                  <a:cubicBezTo>
                    <a:pt x="-1433" y="138653"/>
                    <a:pt x="221" y="144824"/>
                    <a:pt x="5046" y="147610"/>
                  </a:cubicBezTo>
                  <a:cubicBezTo>
                    <a:pt x="6585" y="148499"/>
                    <a:pt x="8332" y="148965"/>
                    <a:pt x="10109" y="148962"/>
                  </a:cubicBezTo>
                  <a:lnTo>
                    <a:pt x="259651" y="148962"/>
                  </a:lnTo>
                  <a:cubicBezTo>
                    <a:pt x="265222" y="148972"/>
                    <a:pt x="269748" y="144464"/>
                    <a:pt x="269758" y="138891"/>
                  </a:cubicBezTo>
                  <a:cubicBezTo>
                    <a:pt x="269762" y="137114"/>
                    <a:pt x="269295" y="135367"/>
                    <a:pt x="268407" y="133828"/>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sp>
        <p:nvSpPr>
          <p:cNvPr id="227" name="Freeform 226">
            <a:extLst>
              <a:ext uri="{FF2B5EF4-FFF2-40B4-BE49-F238E27FC236}">
                <a16:creationId xmlns:a16="http://schemas.microsoft.com/office/drawing/2014/main" id="{04A49D6A-14B7-5647-99C4-99EEB1C6AB1D}"/>
              </a:ext>
            </a:extLst>
          </p:cNvPr>
          <p:cNvSpPr/>
          <p:nvPr/>
        </p:nvSpPr>
        <p:spPr>
          <a:xfrm>
            <a:off x="6235070" y="2183954"/>
            <a:ext cx="257654" cy="257684"/>
          </a:xfrm>
          <a:custGeom>
            <a:avLst/>
            <a:gdLst>
              <a:gd name="connsiteX0" fmla="*/ 311333 w 323585"/>
              <a:gd name="connsiteY0" fmla="*/ 16371 h 323622"/>
              <a:gd name="connsiteX1" fmla="*/ 262129 w 323585"/>
              <a:gd name="connsiteY1" fmla="*/ 16371 h 323622"/>
              <a:gd name="connsiteX2" fmla="*/ 262129 w 323585"/>
              <a:gd name="connsiteY2" fmla="*/ 0 h 323622"/>
              <a:gd name="connsiteX3" fmla="*/ 65408 w 323585"/>
              <a:gd name="connsiteY3" fmla="*/ 0 h 323622"/>
              <a:gd name="connsiteX4" fmla="*/ 65408 w 323585"/>
              <a:gd name="connsiteY4" fmla="*/ 16371 h 323622"/>
              <a:gd name="connsiteX5" fmla="*/ 16204 w 323585"/>
              <a:gd name="connsiteY5" fmla="*/ 16371 h 323622"/>
              <a:gd name="connsiteX6" fmla="*/ 15 w 323585"/>
              <a:gd name="connsiteY6" fmla="*/ 31180 h 323622"/>
              <a:gd name="connsiteX7" fmla="*/ 25 w 323585"/>
              <a:gd name="connsiteY7" fmla="*/ 32743 h 323622"/>
              <a:gd name="connsiteX8" fmla="*/ 25 w 323585"/>
              <a:gd name="connsiteY8" fmla="*/ 72149 h 323622"/>
              <a:gd name="connsiteX9" fmla="*/ 65599 w 323585"/>
              <a:gd name="connsiteY9" fmla="*/ 145916 h 323622"/>
              <a:gd name="connsiteX10" fmla="*/ 65599 w 323585"/>
              <a:gd name="connsiteY10" fmla="*/ 147534 h 323622"/>
              <a:gd name="connsiteX11" fmla="*/ 142783 w 323585"/>
              <a:gd name="connsiteY11" fmla="*/ 244240 h 323622"/>
              <a:gd name="connsiteX12" fmla="*/ 131267 w 323585"/>
              <a:gd name="connsiteY12" fmla="*/ 278696 h 323622"/>
              <a:gd name="connsiteX13" fmla="*/ 93198 w 323585"/>
              <a:gd name="connsiteY13" fmla="*/ 278696 h 323622"/>
              <a:gd name="connsiteX14" fmla="*/ 78447 w 323585"/>
              <a:gd name="connsiteY14" fmla="*/ 290213 h 323622"/>
              <a:gd name="connsiteX15" fmla="*/ 65313 w 323585"/>
              <a:gd name="connsiteY15" fmla="*/ 328287 h 323622"/>
              <a:gd name="connsiteX16" fmla="*/ 262034 w 323585"/>
              <a:gd name="connsiteY16" fmla="*/ 328287 h 323622"/>
              <a:gd name="connsiteX17" fmla="*/ 248995 w 323585"/>
              <a:gd name="connsiteY17" fmla="*/ 290213 h 323622"/>
              <a:gd name="connsiteX18" fmla="*/ 234148 w 323585"/>
              <a:gd name="connsiteY18" fmla="*/ 278696 h 323622"/>
              <a:gd name="connsiteX19" fmla="*/ 196079 w 323585"/>
              <a:gd name="connsiteY19" fmla="*/ 278696 h 323622"/>
              <a:gd name="connsiteX20" fmla="*/ 184659 w 323585"/>
              <a:gd name="connsiteY20" fmla="*/ 244240 h 323622"/>
              <a:gd name="connsiteX21" fmla="*/ 261654 w 323585"/>
              <a:gd name="connsiteY21" fmla="*/ 147534 h 323622"/>
              <a:gd name="connsiteX22" fmla="*/ 261653 w 323585"/>
              <a:gd name="connsiteY22" fmla="*/ 145916 h 323622"/>
              <a:gd name="connsiteX23" fmla="*/ 327227 w 323585"/>
              <a:gd name="connsiteY23" fmla="*/ 72149 h 323622"/>
              <a:gd name="connsiteX24" fmla="*/ 327227 w 323585"/>
              <a:gd name="connsiteY24" fmla="*/ 32743 h 323622"/>
              <a:gd name="connsiteX25" fmla="*/ 312600 w 323585"/>
              <a:gd name="connsiteY25" fmla="*/ 16390 h 323622"/>
              <a:gd name="connsiteX26" fmla="*/ 311333 w 323585"/>
              <a:gd name="connsiteY26" fmla="*/ 16371 h 323622"/>
              <a:gd name="connsiteX27" fmla="*/ 32669 w 323585"/>
              <a:gd name="connsiteY27" fmla="*/ 72149 h 323622"/>
              <a:gd name="connsiteX28" fmla="*/ 32669 w 323585"/>
              <a:gd name="connsiteY28" fmla="*/ 49115 h 323622"/>
              <a:gd name="connsiteX29" fmla="*/ 65408 w 323585"/>
              <a:gd name="connsiteY29" fmla="*/ 49115 h 323622"/>
              <a:gd name="connsiteX30" fmla="*/ 65408 w 323585"/>
              <a:gd name="connsiteY30" fmla="*/ 113078 h 323622"/>
              <a:gd name="connsiteX31" fmla="*/ 32669 w 323585"/>
              <a:gd name="connsiteY31" fmla="*/ 72149 h 323622"/>
              <a:gd name="connsiteX32" fmla="*/ 196556 w 323585"/>
              <a:gd name="connsiteY32" fmla="*/ 163905 h 323622"/>
              <a:gd name="connsiteX33" fmla="*/ 163816 w 323585"/>
              <a:gd name="connsiteY33" fmla="*/ 145916 h 323622"/>
              <a:gd name="connsiteX34" fmla="*/ 130982 w 323585"/>
              <a:gd name="connsiteY34" fmla="*/ 163905 h 323622"/>
              <a:gd name="connsiteX35" fmla="*/ 139167 w 323585"/>
              <a:gd name="connsiteY35" fmla="*/ 131162 h 323622"/>
              <a:gd name="connsiteX36" fmla="*/ 114231 w 323585"/>
              <a:gd name="connsiteY36" fmla="*/ 98324 h 323622"/>
              <a:gd name="connsiteX37" fmla="*/ 148684 w 323585"/>
              <a:gd name="connsiteY37" fmla="*/ 98324 h 323622"/>
              <a:gd name="connsiteX38" fmla="*/ 163435 w 323585"/>
              <a:gd name="connsiteY38" fmla="*/ 65581 h 323622"/>
              <a:gd name="connsiteX39" fmla="*/ 178187 w 323585"/>
              <a:gd name="connsiteY39" fmla="*/ 98324 h 323622"/>
              <a:gd name="connsiteX40" fmla="*/ 212640 w 323585"/>
              <a:gd name="connsiteY40" fmla="*/ 98324 h 323622"/>
              <a:gd name="connsiteX41" fmla="*/ 187990 w 323585"/>
              <a:gd name="connsiteY41" fmla="*/ 131162 h 323622"/>
              <a:gd name="connsiteX42" fmla="*/ 295059 w 323585"/>
              <a:gd name="connsiteY42" fmla="*/ 72149 h 323622"/>
              <a:gd name="connsiteX43" fmla="*/ 262224 w 323585"/>
              <a:gd name="connsiteY43" fmla="*/ 113078 h 323622"/>
              <a:gd name="connsiteX44" fmla="*/ 262224 w 323585"/>
              <a:gd name="connsiteY44" fmla="*/ 49115 h 323622"/>
              <a:gd name="connsiteX45" fmla="*/ 295059 w 323585"/>
              <a:gd name="connsiteY45" fmla="*/ 49115 h 323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23585" h="323622">
                <a:moveTo>
                  <a:pt x="311333" y="16371"/>
                </a:moveTo>
                <a:lnTo>
                  <a:pt x="262129" y="16371"/>
                </a:lnTo>
                <a:lnTo>
                  <a:pt x="262129" y="0"/>
                </a:lnTo>
                <a:lnTo>
                  <a:pt x="65408" y="0"/>
                </a:lnTo>
                <a:lnTo>
                  <a:pt x="65408" y="16371"/>
                </a:lnTo>
                <a:lnTo>
                  <a:pt x="16204" y="16371"/>
                </a:lnTo>
                <a:cubicBezTo>
                  <a:pt x="7645" y="15990"/>
                  <a:pt x="397" y="22620"/>
                  <a:pt x="15" y="31180"/>
                </a:cubicBezTo>
                <a:cubicBezTo>
                  <a:pt x="-8" y="31701"/>
                  <a:pt x="-5" y="32223"/>
                  <a:pt x="25" y="32743"/>
                </a:cubicBezTo>
                <a:lnTo>
                  <a:pt x="25" y="72149"/>
                </a:lnTo>
                <a:cubicBezTo>
                  <a:pt x="94" y="109781"/>
                  <a:pt x="28238" y="141440"/>
                  <a:pt x="65599" y="145916"/>
                </a:cubicBezTo>
                <a:lnTo>
                  <a:pt x="65599" y="147534"/>
                </a:lnTo>
                <a:cubicBezTo>
                  <a:pt x="65351" y="193924"/>
                  <a:pt x="97497" y="234201"/>
                  <a:pt x="142783" y="244240"/>
                </a:cubicBezTo>
                <a:lnTo>
                  <a:pt x="131267" y="278696"/>
                </a:lnTo>
                <a:lnTo>
                  <a:pt x="93198" y="278696"/>
                </a:lnTo>
                <a:cubicBezTo>
                  <a:pt x="86281" y="278866"/>
                  <a:pt x="80290" y="283543"/>
                  <a:pt x="78447" y="290213"/>
                </a:cubicBezTo>
                <a:lnTo>
                  <a:pt x="65313" y="328287"/>
                </a:lnTo>
                <a:lnTo>
                  <a:pt x="262034" y="328287"/>
                </a:lnTo>
                <a:lnTo>
                  <a:pt x="248995" y="290213"/>
                </a:lnTo>
                <a:cubicBezTo>
                  <a:pt x="247061" y="283564"/>
                  <a:pt x="241068" y="278915"/>
                  <a:pt x="234148" y="278696"/>
                </a:cubicBezTo>
                <a:lnTo>
                  <a:pt x="196079" y="278696"/>
                </a:lnTo>
                <a:lnTo>
                  <a:pt x="184659" y="244240"/>
                </a:lnTo>
                <a:cubicBezTo>
                  <a:pt x="229869" y="234124"/>
                  <a:pt x="261921" y="193866"/>
                  <a:pt x="261654" y="147534"/>
                </a:cubicBezTo>
                <a:lnTo>
                  <a:pt x="261653" y="145916"/>
                </a:lnTo>
                <a:cubicBezTo>
                  <a:pt x="299035" y="141481"/>
                  <a:pt x="327200" y="109797"/>
                  <a:pt x="327227" y="72149"/>
                </a:cubicBezTo>
                <a:lnTo>
                  <a:pt x="327227" y="32743"/>
                </a:lnTo>
                <a:cubicBezTo>
                  <a:pt x="327703" y="24188"/>
                  <a:pt x="321154" y="16866"/>
                  <a:pt x="312600" y="16390"/>
                </a:cubicBezTo>
                <a:cubicBezTo>
                  <a:pt x="312178" y="16367"/>
                  <a:pt x="311756" y="16360"/>
                  <a:pt x="311333" y="16371"/>
                </a:cubicBezTo>
                <a:close/>
                <a:moveTo>
                  <a:pt x="32669" y="72149"/>
                </a:moveTo>
                <a:lnTo>
                  <a:pt x="32669" y="49115"/>
                </a:lnTo>
                <a:lnTo>
                  <a:pt x="65408" y="49115"/>
                </a:lnTo>
                <a:lnTo>
                  <a:pt x="65408" y="113078"/>
                </a:lnTo>
                <a:cubicBezTo>
                  <a:pt x="46615" y="108224"/>
                  <a:pt x="33279" y="91551"/>
                  <a:pt x="32669" y="72149"/>
                </a:cubicBezTo>
                <a:close/>
                <a:moveTo>
                  <a:pt x="196556" y="163905"/>
                </a:moveTo>
                <a:lnTo>
                  <a:pt x="163816" y="145916"/>
                </a:lnTo>
                <a:lnTo>
                  <a:pt x="130982" y="163905"/>
                </a:lnTo>
                <a:lnTo>
                  <a:pt x="139167" y="131162"/>
                </a:lnTo>
                <a:lnTo>
                  <a:pt x="114231" y="98324"/>
                </a:lnTo>
                <a:lnTo>
                  <a:pt x="148684" y="98324"/>
                </a:lnTo>
                <a:lnTo>
                  <a:pt x="163435" y="65581"/>
                </a:lnTo>
                <a:lnTo>
                  <a:pt x="178187" y="98324"/>
                </a:lnTo>
                <a:lnTo>
                  <a:pt x="212640" y="98324"/>
                </a:lnTo>
                <a:lnTo>
                  <a:pt x="187990" y="131162"/>
                </a:lnTo>
                <a:close/>
                <a:moveTo>
                  <a:pt x="295059" y="72149"/>
                </a:moveTo>
                <a:cubicBezTo>
                  <a:pt x="294934" y="91758"/>
                  <a:pt x="281338" y="108706"/>
                  <a:pt x="262224" y="113078"/>
                </a:cubicBezTo>
                <a:lnTo>
                  <a:pt x="262224" y="49115"/>
                </a:lnTo>
                <a:lnTo>
                  <a:pt x="295059" y="49115"/>
                </a:lnTo>
                <a:close/>
              </a:path>
            </a:pathLst>
          </a:custGeom>
          <a:solidFill>
            <a:schemeClr val="bg1"/>
          </a:solidFill>
          <a:ln w="9517" cap="flat">
            <a:noFill/>
            <a:prstDash val="solid"/>
            <a:miter/>
          </a:ln>
        </p:spPr>
        <p:txBody>
          <a:bodyPr rtlCol="0" anchor="ctr"/>
          <a:lstStyle/>
          <a:p>
            <a:endParaRPr lang="en-US" dirty="0">
              <a:latin typeface="Roboto" panose="02000000000000000000" pitchFamily="2" charset="0"/>
            </a:endParaRPr>
          </a:p>
        </p:txBody>
      </p:sp>
      <p:grpSp>
        <p:nvGrpSpPr>
          <p:cNvPr id="237" name="Group 236">
            <a:extLst>
              <a:ext uri="{FF2B5EF4-FFF2-40B4-BE49-F238E27FC236}">
                <a16:creationId xmlns:a16="http://schemas.microsoft.com/office/drawing/2014/main" id="{28C453C4-B670-6A4E-821C-14501B05D3BB}"/>
              </a:ext>
            </a:extLst>
          </p:cNvPr>
          <p:cNvGrpSpPr/>
          <p:nvPr/>
        </p:nvGrpSpPr>
        <p:grpSpPr>
          <a:xfrm>
            <a:off x="7865675" y="2193731"/>
            <a:ext cx="235106" cy="238130"/>
            <a:chOff x="7845697" y="2174370"/>
            <a:chExt cx="272818" cy="276325"/>
          </a:xfrm>
          <a:solidFill>
            <a:schemeClr val="bg1"/>
          </a:solidFill>
        </p:grpSpPr>
        <p:sp>
          <p:nvSpPr>
            <p:cNvPr id="228" name="Freeform 227">
              <a:extLst>
                <a:ext uri="{FF2B5EF4-FFF2-40B4-BE49-F238E27FC236}">
                  <a16:creationId xmlns:a16="http://schemas.microsoft.com/office/drawing/2014/main" id="{EFD90E4A-F8E3-9740-9EA3-7A3A0F54D5D7}"/>
                </a:ext>
              </a:extLst>
            </p:cNvPr>
            <p:cNvSpPr/>
            <p:nvPr/>
          </p:nvSpPr>
          <p:spPr>
            <a:xfrm>
              <a:off x="7845697" y="2283598"/>
              <a:ext cx="272600" cy="167097"/>
            </a:xfrm>
            <a:custGeom>
              <a:avLst/>
              <a:gdLst>
                <a:gd name="connsiteX0" fmla="*/ 297604 w 295033"/>
                <a:gd name="connsiteY0" fmla="*/ 166761 h 180848"/>
                <a:gd name="connsiteX1" fmla="*/ 283042 w 295033"/>
                <a:gd name="connsiteY1" fmla="*/ 151817 h 180848"/>
                <a:gd name="connsiteX2" fmla="*/ 276761 w 295033"/>
                <a:gd name="connsiteY2" fmla="*/ 151817 h 180848"/>
                <a:gd name="connsiteX3" fmla="*/ 276761 w 295033"/>
                <a:gd name="connsiteY3" fmla="*/ 7234 h 180848"/>
                <a:gd name="connsiteX4" fmla="*/ 276761 w 295033"/>
                <a:gd name="connsiteY4" fmla="*/ 7234 h 180848"/>
                <a:gd name="connsiteX5" fmla="*/ 255538 w 295033"/>
                <a:gd name="connsiteY5" fmla="*/ 476 h 180848"/>
                <a:gd name="connsiteX6" fmla="*/ 241548 w 295033"/>
                <a:gd name="connsiteY6" fmla="*/ 6472 h 180848"/>
                <a:gd name="connsiteX7" fmla="*/ 234219 w 295033"/>
                <a:gd name="connsiteY7" fmla="*/ 7234 h 180848"/>
                <a:gd name="connsiteX8" fmla="*/ 229556 w 295033"/>
                <a:gd name="connsiteY8" fmla="*/ 7234 h 180848"/>
                <a:gd name="connsiteX9" fmla="*/ 229555 w 295033"/>
                <a:gd name="connsiteY9" fmla="*/ 35789 h 180848"/>
                <a:gd name="connsiteX10" fmla="*/ 159318 w 295033"/>
                <a:gd name="connsiteY10" fmla="*/ 35789 h 180848"/>
                <a:gd name="connsiteX11" fmla="*/ 159318 w 295033"/>
                <a:gd name="connsiteY11" fmla="*/ 5521 h 180848"/>
                <a:gd name="connsiteX12" fmla="*/ 138000 w 295033"/>
                <a:gd name="connsiteY12" fmla="*/ 5521 h 180848"/>
                <a:gd name="connsiteX13" fmla="*/ 138000 w 295033"/>
                <a:gd name="connsiteY13" fmla="*/ 35313 h 180848"/>
                <a:gd name="connsiteX14" fmla="*/ 68429 w 295033"/>
                <a:gd name="connsiteY14" fmla="*/ 35313 h 180848"/>
                <a:gd name="connsiteX15" fmla="*/ 68429 w 295033"/>
                <a:gd name="connsiteY15" fmla="*/ 6758 h 180848"/>
                <a:gd name="connsiteX16" fmla="*/ 63670 w 295033"/>
                <a:gd name="connsiteY16" fmla="*/ 6758 h 180848"/>
                <a:gd name="connsiteX17" fmla="*/ 42352 w 295033"/>
                <a:gd name="connsiteY17" fmla="*/ 0 h 180848"/>
                <a:gd name="connsiteX18" fmla="*/ 21224 w 295033"/>
                <a:gd name="connsiteY18" fmla="*/ 6758 h 180848"/>
                <a:gd name="connsiteX19" fmla="*/ 21223 w 295033"/>
                <a:gd name="connsiteY19" fmla="*/ 6758 h 180848"/>
                <a:gd name="connsiteX20" fmla="*/ 21223 w 295033"/>
                <a:gd name="connsiteY20" fmla="*/ 151817 h 180848"/>
                <a:gd name="connsiteX21" fmla="*/ 14942 w 295033"/>
                <a:gd name="connsiteY21" fmla="*/ 151817 h 180848"/>
                <a:gd name="connsiteX22" fmla="*/ 0 w 295033"/>
                <a:gd name="connsiteY22" fmla="*/ 166761 h 180848"/>
                <a:gd name="connsiteX23" fmla="*/ 14942 w 295033"/>
                <a:gd name="connsiteY23" fmla="*/ 181705 h 180848"/>
                <a:gd name="connsiteX24" fmla="*/ 283042 w 295033"/>
                <a:gd name="connsiteY24" fmla="*/ 181705 h 180848"/>
                <a:gd name="connsiteX25" fmla="*/ 297984 w 295033"/>
                <a:gd name="connsiteY25" fmla="*/ 166761 h 180848"/>
                <a:gd name="connsiteX26" fmla="*/ 229175 w 295033"/>
                <a:gd name="connsiteY26" fmla="*/ 56539 h 180848"/>
                <a:gd name="connsiteX27" fmla="*/ 229175 w 295033"/>
                <a:gd name="connsiteY27" fmla="*/ 90424 h 180848"/>
                <a:gd name="connsiteX28" fmla="*/ 217279 w 295033"/>
                <a:gd name="connsiteY28" fmla="*/ 102322 h 180848"/>
                <a:gd name="connsiteX29" fmla="*/ 217184 w 295033"/>
                <a:gd name="connsiteY29" fmla="*/ 102322 h 180848"/>
                <a:gd name="connsiteX30" fmla="*/ 159318 w 295033"/>
                <a:gd name="connsiteY30" fmla="*/ 102322 h 180848"/>
                <a:gd name="connsiteX31" fmla="*/ 159318 w 295033"/>
                <a:gd name="connsiteY31" fmla="*/ 56539 h 180848"/>
                <a:gd name="connsiteX32" fmla="*/ 138285 w 295033"/>
                <a:gd name="connsiteY32" fmla="*/ 56539 h 180848"/>
                <a:gd name="connsiteX33" fmla="*/ 138285 w 295033"/>
                <a:gd name="connsiteY33" fmla="*/ 102322 h 180848"/>
                <a:gd name="connsiteX34" fmla="*/ 81182 w 295033"/>
                <a:gd name="connsiteY34" fmla="*/ 102322 h 180848"/>
                <a:gd name="connsiteX35" fmla="*/ 69190 w 295033"/>
                <a:gd name="connsiteY35" fmla="*/ 90520 h 180848"/>
                <a:gd name="connsiteX36" fmla="*/ 69190 w 295033"/>
                <a:gd name="connsiteY36" fmla="*/ 90424 h 180848"/>
                <a:gd name="connsiteX37" fmla="*/ 69190 w 295033"/>
                <a:gd name="connsiteY37" fmla="*/ 56539 h 18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95033" h="180848">
                  <a:moveTo>
                    <a:pt x="297604" y="166761"/>
                  </a:moveTo>
                  <a:cubicBezTo>
                    <a:pt x="297607" y="158654"/>
                    <a:pt x="291146" y="152024"/>
                    <a:pt x="283042" y="151817"/>
                  </a:cubicBezTo>
                  <a:lnTo>
                    <a:pt x="276761" y="151817"/>
                  </a:lnTo>
                  <a:lnTo>
                    <a:pt x="276761" y="7234"/>
                  </a:lnTo>
                  <a:lnTo>
                    <a:pt x="276761" y="7234"/>
                  </a:lnTo>
                  <a:cubicBezTo>
                    <a:pt x="269171" y="7148"/>
                    <a:pt x="261780" y="4794"/>
                    <a:pt x="255538" y="476"/>
                  </a:cubicBezTo>
                  <a:cubicBezTo>
                    <a:pt x="251342" y="3425"/>
                    <a:pt x="246577" y="5467"/>
                    <a:pt x="241548" y="6472"/>
                  </a:cubicBezTo>
                  <a:cubicBezTo>
                    <a:pt x="239135" y="6963"/>
                    <a:pt x="236681" y="7218"/>
                    <a:pt x="234219" y="7234"/>
                  </a:cubicBezTo>
                  <a:cubicBezTo>
                    <a:pt x="232667" y="7332"/>
                    <a:pt x="231109" y="7332"/>
                    <a:pt x="229556" y="7234"/>
                  </a:cubicBezTo>
                  <a:lnTo>
                    <a:pt x="229555" y="35789"/>
                  </a:lnTo>
                  <a:lnTo>
                    <a:pt x="159318" y="35789"/>
                  </a:lnTo>
                  <a:lnTo>
                    <a:pt x="159318" y="5521"/>
                  </a:lnTo>
                  <a:cubicBezTo>
                    <a:pt x="152396" y="7808"/>
                    <a:pt x="144922" y="7808"/>
                    <a:pt x="138000" y="5521"/>
                  </a:cubicBezTo>
                  <a:lnTo>
                    <a:pt x="138000" y="35313"/>
                  </a:lnTo>
                  <a:lnTo>
                    <a:pt x="68429" y="35313"/>
                  </a:lnTo>
                  <a:lnTo>
                    <a:pt x="68429" y="6758"/>
                  </a:lnTo>
                  <a:cubicBezTo>
                    <a:pt x="66844" y="6857"/>
                    <a:pt x="65255" y="6857"/>
                    <a:pt x="63670" y="6758"/>
                  </a:cubicBezTo>
                  <a:cubicBezTo>
                    <a:pt x="56048" y="6691"/>
                    <a:pt x="48621" y="4336"/>
                    <a:pt x="42352" y="0"/>
                  </a:cubicBezTo>
                  <a:cubicBezTo>
                    <a:pt x="36154" y="4338"/>
                    <a:pt x="28788" y="6694"/>
                    <a:pt x="21224" y="6758"/>
                  </a:cubicBezTo>
                  <a:lnTo>
                    <a:pt x="21223" y="6758"/>
                  </a:lnTo>
                  <a:lnTo>
                    <a:pt x="21223" y="151817"/>
                  </a:lnTo>
                  <a:lnTo>
                    <a:pt x="14942" y="151817"/>
                  </a:lnTo>
                  <a:cubicBezTo>
                    <a:pt x="6690" y="151817"/>
                    <a:pt x="0" y="158508"/>
                    <a:pt x="0" y="166761"/>
                  </a:cubicBezTo>
                  <a:cubicBezTo>
                    <a:pt x="0" y="175014"/>
                    <a:pt x="6690" y="181705"/>
                    <a:pt x="14942" y="181705"/>
                  </a:cubicBezTo>
                  <a:lnTo>
                    <a:pt x="283042" y="181705"/>
                  </a:lnTo>
                  <a:cubicBezTo>
                    <a:pt x="291294" y="181705"/>
                    <a:pt x="297984" y="175014"/>
                    <a:pt x="297984" y="166761"/>
                  </a:cubicBezTo>
                  <a:close/>
                  <a:moveTo>
                    <a:pt x="229175" y="56539"/>
                  </a:moveTo>
                  <a:lnTo>
                    <a:pt x="229175" y="90424"/>
                  </a:lnTo>
                  <a:cubicBezTo>
                    <a:pt x="229175" y="96995"/>
                    <a:pt x="223849" y="102322"/>
                    <a:pt x="217279" y="102322"/>
                  </a:cubicBezTo>
                  <a:cubicBezTo>
                    <a:pt x="217247" y="102322"/>
                    <a:pt x="217215" y="102322"/>
                    <a:pt x="217184" y="102322"/>
                  </a:cubicBezTo>
                  <a:lnTo>
                    <a:pt x="159318" y="102322"/>
                  </a:lnTo>
                  <a:lnTo>
                    <a:pt x="159318" y="56539"/>
                  </a:lnTo>
                  <a:close/>
                  <a:moveTo>
                    <a:pt x="138285" y="56539"/>
                  </a:moveTo>
                  <a:lnTo>
                    <a:pt x="138285" y="102322"/>
                  </a:lnTo>
                  <a:lnTo>
                    <a:pt x="81182" y="102322"/>
                  </a:lnTo>
                  <a:cubicBezTo>
                    <a:pt x="74612" y="102374"/>
                    <a:pt x="69243" y="97090"/>
                    <a:pt x="69190" y="90520"/>
                  </a:cubicBezTo>
                  <a:cubicBezTo>
                    <a:pt x="69190" y="90488"/>
                    <a:pt x="69190" y="90456"/>
                    <a:pt x="69190" y="90424"/>
                  </a:cubicBezTo>
                  <a:lnTo>
                    <a:pt x="69190" y="56539"/>
                  </a:ln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29" name="Freeform 228">
              <a:extLst>
                <a:ext uri="{FF2B5EF4-FFF2-40B4-BE49-F238E27FC236}">
                  <a16:creationId xmlns:a16="http://schemas.microsoft.com/office/drawing/2014/main" id="{D1A48664-E301-5C43-B9C3-CB1C25D214AA}"/>
                </a:ext>
              </a:extLst>
            </p:cNvPr>
            <p:cNvSpPr/>
            <p:nvPr/>
          </p:nvSpPr>
          <p:spPr>
            <a:xfrm>
              <a:off x="7845915" y="2174370"/>
              <a:ext cx="272600" cy="96740"/>
            </a:xfrm>
            <a:custGeom>
              <a:avLst/>
              <a:gdLst>
                <a:gd name="connsiteX0" fmla="*/ 15181 w 295033"/>
                <a:gd name="connsiteY0" fmla="*/ 108604 h 104701"/>
                <a:gd name="connsiteX1" fmla="*/ 21272 w 295033"/>
                <a:gd name="connsiteY1" fmla="*/ 109556 h 104701"/>
                <a:gd name="connsiteX2" fmla="*/ 41639 w 295033"/>
                <a:gd name="connsiteY2" fmla="*/ 94327 h 104701"/>
                <a:gd name="connsiteX3" fmla="*/ 42781 w 295033"/>
                <a:gd name="connsiteY3" fmla="*/ 90614 h 104701"/>
                <a:gd name="connsiteX4" fmla="*/ 53345 w 295033"/>
                <a:gd name="connsiteY4" fmla="*/ 106700 h 104701"/>
                <a:gd name="connsiteX5" fmla="*/ 59626 w 295033"/>
                <a:gd name="connsiteY5" fmla="*/ 109080 h 104701"/>
                <a:gd name="connsiteX6" fmla="*/ 63719 w 295033"/>
                <a:gd name="connsiteY6" fmla="*/ 109556 h 104701"/>
                <a:gd name="connsiteX7" fmla="*/ 84562 w 295033"/>
                <a:gd name="connsiteY7" fmla="*/ 92423 h 104701"/>
                <a:gd name="connsiteX8" fmla="*/ 85133 w 295033"/>
                <a:gd name="connsiteY8" fmla="*/ 89853 h 104701"/>
                <a:gd name="connsiteX9" fmla="*/ 95887 w 295033"/>
                <a:gd name="connsiteY9" fmla="*/ 106796 h 104701"/>
                <a:gd name="connsiteX10" fmla="*/ 104072 w 295033"/>
                <a:gd name="connsiteY10" fmla="*/ 109365 h 104701"/>
                <a:gd name="connsiteX11" fmla="*/ 106261 w 295033"/>
                <a:gd name="connsiteY11" fmla="*/ 109365 h 104701"/>
                <a:gd name="connsiteX12" fmla="*/ 127389 w 295033"/>
                <a:gd name="connsiteY12" fmla="*/ 90329 h 104701"/>
                <a:gd name="connsiteX13" fmla="*/ 127389 w 295033"/>
                <a:gd name="connsiteY13" fmla="*/ 88806 h 104701"/>
                <a:gd name="connsiteX14" fmla="*/ 138334 w 295033"/>
                <a:gd name="connsiteY14" fmla="*/ 106700 h 104701"/>
                <a:gd name="connsiteX15" fmla="*/ 148613 w 295033"/>
                <a:gd name="connsiteY15" fmla="*/ 109461 h 104701"/>
                <a:gd name="connsiteX16" fmla="*/ 158892 w 295033"/>
                <a:gd name="connsiteY16" fmla="*/ 106700 h 104701"/>
                <a:gd name="connsiteX17" fmla="*/ 169837 w 295033"/>
                <a:gd name="connsiteY17" fmla="*/ 88806 h 104701"/>
                <a:gd name="connsiteX18" fmla="*/ 169836 w 295033"/>
                <a:gd name="connsiteY18" fmla="*/ 90329 h 104701"/>
                <a:gd name="connsiteX19" fmla="*/ 190964 w 295033"/>
                <a:gd name="connsiteY19" fmla="*/ 109365 h 104701"/>
                <a:gd name="connsiteX20" fmla="*/ 193058 w 295033"/>
                <a:gd name="connsiteY20" fmla="*/ 109365 h 104701"/>
                <a:gd name="connsiteX21" fmla="*/ 201338 w 295033"/>
                <a:gd name="connsiteY21" fmla="*/ 106796 h 104701"/>
                <a:gd name="connsiteX22" fmla="*/ 212093 w 295033"/>
                <a:gd name="connsiteY22" fmla="*/ 89853 h 104701"/>
                <a:gd name="connsiteX23" fmla="*/ 212664 w 295033"/>
                <a:gd name="connsiteY23" fmla="*/ 92423 h 104701"/>
                <a:gd name="connsiteX24" fmla="*/ 233411 w 295033"/>
                <a:gd name="connsiteY24" fmla="*/ 109556 h 104701"/>
                <a:gd name="connsiteX25" fmla="*/ 237599 w 295033"/>
                <a:gd name="connsiteY25" fmla="*/ 109080 h 104701"/>
                <a:gd name="connsiteX26" fmla="*/ 243785 w 295033"/>
                <a:gd name="connsiteY26" fmla="*/ 106700 h 104701"/>
                <a:gd name="connsiteX27" fmla="*/ 254254 w 295033"/>
                <a:gd name="connsiteY27" fmla="*/ 90614 h 104701"/>
                <a:gd name="connsiteX28" fmla="*/ 255396 w 295033"/>
                <a:gd name="connsiteY28" fmla="*/ 94327 h 104701"/>
                <a:gd name="connsiteX29" fmla="*/ 275763 w 295033"/>
                <a:gd name="connsiteY29" fmla="*/ 109556 h 104701"/>
                <a:gd name="connsiteX30" fmla="*/ 281854 w 295033"/>
                <a:gd name="connsiteY30" fmla="*/ 108604 h 104701"/>
                <a:gd name="connsiteX31" fmla="*/ 296150 w 295033"/>
                <a:gd name="connsiteY31" fmla="*/ 82210 h 104701"/>
                <a:gd name="connsiteX32" fmla="*/ 296130 w 295033"/>
                <a:gd name="connsiteY32" fmla="*/ 82143 h 104701"/>
                <a:gd name="connsiteX33" fmla="*/ 277952 w 295033"/>
                <a:gd name="connsiteY33" fmla="*/ 21416 h 104701"/>
                <a:gd name="connsiteX34" fmla="*/ 249400 w 295033"/>
                <a:gd name="connsiteY34" fmla="*/ 0 h 104701"/>
                <a:gd name="connsiteX35" fmla="*/ 47635 w 295033"/>
                <a:gd name="connsiteY35" fmla="*/ 0 h 104701"/>
                <a:gd name="connsiteX36" fmla="*/ 19083 w 295033"/>
                <a:gd name="connsiteY36" fmla="*/ 21416 h 104701"/>
                <a:gd name="connsiteX37" fmla="*/ 905 w 295033"/>
                <a:gd name="connsiteY37" fmla="*/ 81762 h 104701"/>
                <a:gd name="connsiteX38" fmla="*/ 15114 w 295033"/>
                <a:gd name="connsiteY38" fmla="*/ 108203 h 104701"/>
                <a:gd name="connsiteX39" fmla="*/ 15181 w 295033"/>
                <a:gd name="connsiteY39" fmla="*/ 108223 h 10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95033" h="104701">
                  <a:moveTo>
                    <a:pt x="15181" y="108604"/>
                  </a:moveTo>
                  <a:cubicBezTo>
                    <a:pt x="17159" y="109199"/>
                    <a:pt x="19208" y="109519"/>
                    <a:pt x="21272" y="109556"/>
                  </a:cubicBezTo>
                  <a:cubicBezTo>
                    <a:pt x="30677" y="109528"/>
                    <a:pt x="38952" y="103340"/>
                    <a:pt x="41639" y="94327"/>
                  </a:cubicBezTo>
                  <a:lnTo>
                    <a:pt x="42781" y="90614"/>
                  </a:lnTo>
                  <a:cubicBezTo>
                    <a:pt x="43485" y="97373"/>
                    <a:pt x="47423" y="103370"/>
                    <a:pt x="53345" y="106700"/>
                  </a:cubicBezTo>
                  <a:cubicBezTo>
                    <a:pt x="55309" y="107803"/>
                    <a:pt x="57426" y="108605"/>
                    <a:pt x="59626" y="109080"/>
                  </a:cubicBezTo>
                  <a:cubicBezTo>
                    <a:pt x="60971" y="109379"/>
                    <a:pt x="62342" y="109539"/>
                    <a:pt x="63719" y="109556"/>
                  </a:cubicBezTo>
                  <a:cubicBezTo>
                    <a:pt x="73869" y="109564"/>
                    <a:pt x="82605" y="102384"/>
                    <a:pt x="84562" y="92423"/>
                  </a:cubicBezTo>
                  <a:lnTo>
                    <a:pt x="85133" y="89853"/>
                  </a:lnTo>
                  <a:cubicBezTo>
                    <a:pt x="85653" y="96946"/>
                    <a:pt x="89691" y="103306"/>
                    <a:pt x="95887" y="106796"/>
                  </a:cubicBezTo>
                  <a:cubicBezTo>
                    <a:pt x="98399" y="108229"/>
                    <a:pt x="101191" y="109105"/>
                    <a:pt x="104072" y="109365"/>
                  </a:cubicBezTo>
                  <a:lnTo>
                    <a:pt x="106261" y="109365"/>
                  </a:lnTo>
                  <a:cubicBezTo>
                    <a:pt x="117142" y="109375"/>
                    <a:pt x="126267" y="101153"/>
                    <a:pt x="127389" y="90329"/>
                  </a:cubicBezTo>
                  <a:lnTo>
                    <a:pt x="127389" y="88806"/>
                  </a:lnTo>
                  <a:cubicBezTo>
                    <a:pt x="127591" y="96294"/>
                    <a:pt x="131760" y="103110"/>
                    <a:pt x="138334" y="106700"/>
                  </a:cubicBezTo>
                  <a:cubicBezTo>
                    <a:pt x="141462" y="108499"/>
                    <a:pt x="145005" y="109450"/>
                    <a:pt x="148613" y="109461"/>
                  </a:cubicBezTo>
                  <a:cubicBezTo>
                    <a:pt x="152219" y="109437"/>
                    <a:pt x="155758" y="108486"/>
                    <a:pt x="158892" y="106700"/>
                  </a:cubicBezTo>
                  <a:cubicBezTo>
                    <a:pt x="165438" y="103081"/>
                    <a:pt x="169596" y="96283"/>
                    <a:pt x="169837" y="88806"/>
                  </a:cubicBezTo>
                  <a:lnTo>
                    <a:pt x="169836" y="90329"/>
                  </a:lnTo>
                  <a:cubicBezTo>
                    <a:pt x="170958" y="101153"/>
                    <a:pt x="180084" y="109375"/>
                    <a:pt x="190964" y="109365"/>
                  </a:cubicBezTo>
                  <a:lnTo>
                    <a:pt x="193058" y="109365"/>
                  </a:lnTo>
                  <a:cubicBezTo>
                    <a:pt x="195972" y="109122"/>
                    <a:pt x="198798" y="108245"/>
                    <a:pt x="201338" y="106796"/>
                  </a:cubicBezTo>
                  <a:cubicBezTo>
                    <a:pt x="207534" y="103306"/>
                    <a:pt x="211572" y="96946"/>
                    <a:pt x="212093" y="89853"/>
                  </a:cubicBezTo>
                  <a:lnTo>
                    <a:pt x="212664" y="92423"/>
                  </a:lnTo>
                  <a:cubicBezTo>
                    <a:pt x="214614" y="102349"/>
                    <a:pt x="223297" y="109519"/>
                    <a:pt x="233411" y="109556"/>
                  </a:cubicBezTo>
                  <a:cubicBezTo>
                    <a:pt x="234819" y="109538"/>
                    <a:pt x="236223" y="109379"/>
                    <a:pt x="237599" y="109080"/>
                  </a:cubicBezTo>
                  <a:cubicBezTo>
                    <a:pt x="239769" y="108604"/>
                    <a:pt x="241855" y="107802"/>
                    <a:pt x="243785" y="106700"/>
                  </a:cubicBezTo>
                  <a:cubicBezTo>
                    <a:pt x="249660" y="103336"/>
                    <a:pt x="253556" y="97349"/>
                    <a:pt x="254254" y="90614"/>
                  </a:cubicBezTo>
                  <a:lnTo>
                    <a:pt x="255396" y="94327"/>
                  </a:lnTo>
                  <a:cubicBezTo>
                    <a:pt x="258083" y="103340"/>
                    <a:pt x="266358" y="109528"/>
                    <a:pt x="275763" y="109556"/>
                  </a:cubicBezTo>
                  <a:cubicBezTo>
                    <a:pt x="277827" y="109512"/>
                    <a:pt x="279875" y="109192"/>
                    <a:pt x="281854" y="108604"/>
                  </a:cubicBezTo>
                  <a:cubicBezTo>
                    <a:pt x="293090" y="105264"/>
                    <a:pt x="299490" y="93446"/>
                    <a:pt x="296150" y="82210"/>
                  </a:cubicBezTo>
                  <a:cubicBezTo>
                    <a:pt x="296143" y="82188"/>
                    <a:pt x="296136" y="82165"/>
                    <a:pt x="296130" y="82143"/>
                  </a:cubicBezTo>
                  <a:lnTo>
                    <a:pt x="277952" y="21416"/>
                  </a:lnTo>
                  <a:cubicBezTo>
                    <a:pt x="274183" y="8772"/>
                    <a:pt x="262592" y="78"/>
                    <a:pt x="249400" y="0"/>
                  </a:cubicBezTo>
                  <a:lnTo>
                    <a:pt x="47635" y="0"/>
                  </a:lnTo>
                  <a:cubicBezTo>
                    <a:pt x="34443" y="78"/>
                    <a:pt x="22852" y="8772"/>
                    <a:pt x="19083" y="21416"/>
                  </a:cubicBezTo>
                  <a:lnTo>
                    <a:pt x="905" y="81762"/>
                  </a:lnTo>
                  <a:cubicBezTo>
                    <a:pt x="-2471" y="92988"/>
                    <a:pt x="3890" y="104826"/>
                    <a:pt x="15114" y="108203"/>
                  </a:cubicBezTo>
                  <a:cubicBezTo>
                    <a:pt x="15136" y="108210"/>
                    <a:pt x="15159" y="108217"/>
                    <a:pt x="15181" y="108223"/>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sp>
        <p:nvSpPr>
          <p:cNvPr id="205" name="Freeform 204">
            <a:extLst>
              <a:ext uri="{FF2B5EF4-FFF2-40B4-BE49-F238E27FC236}">
                <a16:creationId xmlns:a16="http://schemas.microsoft.com/office/drawing/2014/main" id="{6B7ADC97-E4E9-9443-8293-7B6EEB647662}"/>
              </a:ext>
            </a:extLst>
          </p:cNvPr>
          <p:cNvSpPr/>
          <p:nvPr/>
        </p:nvSpPr>
        <p:spPr>
          <a:xfrm>
            <a:off x="9885448" y="2057754"/>
            <a:ext cx="510026" cy="510084"/>
          </a:xfrm>
          <a:custGeom>
            <a:avLst/>
            <a:gdLst>
              <a:gd name="connsiteX0" fmla="*/ 552189 w 551999"/>
              <a:gd name="connsiteY0" fmla="*/ 276126 h 552062"/>
              <a:gd name="connsiteX1" fmla="*/ 276094 w 551999"/>
              <a:gd name="connsiteY1" fmla="*/ 552253 h 552062"/>
              <a:gd name="connsiteX2" fmla="*/ -1 w 551999"/>
              <a:gd name="connsiteY2" fmla="*/ 276126 h 552062"/>
              <a:gd name="connsiteX3" fmla="*/ 276094 w 551999"/>
              <a:gd name="connsiteY3" fmla="*/ 0 h 552062"/>
              <a:gd name="connsiteX4" fmla="*/ 552189 w 551999"/>
              <a:gd name="connsiteY4" fmla="*/ 276126 h 5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99" h="552062">
                <a:moveTo>
                  <a:pt x="552189" y="276126"/>
                </a:moveTo>
                <a:cubicBezTo>
                  <a:pt x="552189" y="428627"/>
                  <a:pt x="428578" y="552253"/>
                  <a:pt x="276094" y="552253"/>
                </a:cubicBezTo>
                <a:cubicBezTo>
                  <a:pt x="123612" y="552253"/>
                  <a:pt x="-1" y="428627"/>
                  <a:pt x="-1" y="276126"/>
                </a:cubicBezTo>
                <a:cubicBezTo>
                  <a:pt x="-1" y="123626"/>
                  <a:pt x="123611" y="0"/>
                  <a:pt x="276094" y="0"/>
                </a:cubicBezTo>
                <a:cubicBezTo>
                  <a:pt x="428577" y="0"/>
                  <a:pt x="552189" y="123626"/>
                  <a:pt x="552189" y="276126"/>
                </a:cubicBezTo>
                <a:close/>
              </a:path>
            </a:pathLst>
          </a:custGeom>
          <a:solidFill>
            <a:schemeClr val="accent4">
              <a:lumMod val="50000"/>
            </a:schemeClr>
          </a:solidFill>
          <a:ln w="9517" cap="flat">
            <a:noFill/>
            <a:prstDash val="solid"/>
            <a:miter/>
          </a:ln>
        </p:spPr>
        <p:txBody>
          <a:bodyPr rtlCol="0" anchor="ctr"/>
          <a:lstStyle/>
          <a:p>
            <a:endParaRPr lang="en-US" dirty="0">
              <a:latin typeface="Roboto" panose="02000000000000000000" pitchFamily="2" charset="0"/>
            </a:endParaRPr>
          </a:p>
        </p:txBody>
      </p:sp>
      <p:sp>
        <p:nvSpPr>
          <p:cNvPr id="206" name="Freeform 205">
            <a:extLst>
              <a:ext uri="{FF2B5EF4-FFF2-40B4-BE49-F238E27FC236}">
                <a16:creationId xmlns:a16="http://schemas.microsoft.com/office/drawing/2014/main" id="{619DEE13-DBBB-FF4E-95CE-39FC09672DC5}"/>
              </a:ext>
            </a:extLst>
          </p:cNvPr>
          <p:cNvSpPr/>
          <p:nvPr/>
        </p:nvSpPr>
        <p:spPr>
          <a:xfrm>
            <a:off x="9822574" y="1994873"/>
            <a:ext cx="633135" cy="633208"/>
          </a:xfrm>
          <a:custGeom>
            <a:avLst/>
            <a:gdLst>
              <a:gd name="connsiteX0" fmla="*/ 688286 w 685240"/>
              <a:gd name="connsiteY0" fmla="*/ 344182 h 685318"/>
              <a:gd name="connsiteX1" fmla="*/ 344142 w 685240"/>
              <a:gd name="connsiteY1" fmla="*/ 688365 h 685318"/>
              <a:gd name="connsiteX2" fmla="*/ -1 w 685240"/>
              <a:gd name="connsiteY2" fmla="*/ 344182 h 685318"/>
              <a:gd name="connsiteX3" fmla="*/ 344142 w 685240"/>
              <a:gd name="connsiteY3" fmla="*/ 0 h 685318"/>
              <a:gd name="connsiteX4" fmla="*/ 688286 w 685240"/>
              <a:gd name="connsiteY4" fmla="*/ 344182 h 685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240" h="685318">
                <a:moveTo>
                  <a:pt x="688286" y="344182"/>
                </a:moveTo>
                <a:cubicBezTo>
                  <a:pt x="688286" y="534269"/>
                  <a:pt x="534208" y="688365"/>
                  <a:pt x="344142" y="688365"/>
                </a:cubicBezTo>
                <a:cubicBezTo>
                  <a:pt x="154078" y="688365"/>
                  <a:pt x="-1" y="534269"/>
                  <a:pt x="-1" y="344182"/>
                </a:cubicBezTo>
                <a:cubicBezTo>
                  <a:pt x="-1" y="154096"/>
                  <a:pt x="154077" y="0"/>
                  <a:pt x="344142" y="0"/>
                </a:cubicBezTo>
                <a:cubicBezTo>
                  <a:pt x="534207" y="0"/>
                  <a:pt x="688286" y="154096"/>
                  <a:pt x="688286" y="344182"/>
                </a:cubicBezTo>
                <a:close/>
              </a:path>
            </a:pathLst>
          </a:custGeom>
          <a:noFill/>
          <a:ln w="12700"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grpSp>
        <p:nvGrpSpPr>
          <p:cNvPr id="238" name="Group 237">
            <a:extLst>
              <a:ext uri="{FF2B5EF4-FFF2-40B4-BE49-F238E27FC236}">
                <a16:creationId xmlns:a16="http://schemas.microsoft.com/office/drawing/2014/main" id="{02D4DE8D-BA3C-3847-81B6-D7B2F2291D82}"/>
              </a:ext>
            </a:extLst>
          </p:cNvPr>
          <p:cNvGrpSpPr/>
          <p:nvPr/>
        </p:nvGrpSpPr>
        <p:grpSpPr>
          <a:xfrm>
            <a:off x="9999053" y="2187744"/>
            <a:ext cx="282816" cy="250104"/>
            <a:chOff x="9942955" y="2152911"/>
            <a:chExt cx="328177" cy="290220"/>
          </a:xfrm>
          <a:solidFill>
            <a:schemeClr val="bg1"/>
          </a:solidFill>
        </p:grpSpPr>
        <p:sp>
          <p:nvSpPr>
            <p:cNvPr id="230" name="Freeform 229">
              <a:extLst>
                <a:ext uri="{FF2B5EF4-FFF2-40B4-BE49-F238E27FC236}">
                  <a16:creationId xmlns:a16="http://schemas.microsoft.com/office/drawing/2014/main" id="{5D4CFD70-C97C-FD4C-AC95-54C2744BA767}"/>
                </a:ext>
              </a:extLst>
            </p:cNvPr>
            <p:cNvSpPr/>
            <p:nvPr/>
          </p:nvSpPr>
          <p:spPr>
            <a:xfrm>
              <a:off x="10068881" y="2152911"/>
              <a:ext cx="202251" cy="290220"/>
            </a:xfrm>
            <a:custGeom>
              <a:avLst/>
              <a:gdLst>
                <a:gd name="connsiteX0" fmla="*/ 223845 w 218896"/>
                <a:gd name="connsiteY0" fmla="*/ 124024 h 314104"/>
                <a:gd name="connsiteX1" fmla="*/ 223845 w 218896"/>
                <a:gd name="connsiteY1" fmla="*/ 33124 h 314104"/>
                <a:gd name="connsiteX2" fmla="*/ 190821 w 218896"/>
                <a:gd name="connsiteY2" fmla="*/ 0 h 314104"/>
                <a:gd name="connsiteX3" fmla="*/ 33026 w 218896"/>
                <a:gd name="connsiteY3" fmla="*/ 0 h 314104"/>
                <a:gd name="connsiteX4" fmla="*/ 1 w 218896"/>
                <a:gd name="connsiteY4" fmla="*/ 33028 h 314104"/>
                <a:gd name="connsiteX5" fmla="*/ 1 w 218896"/>
                <a:gd name="connsiteY5" fmla="*/ 33124 h 314104"/>
                <a:gd name="connsiteX6" fmla="*/ 0 w 218896"/>
                <a:gd name="connsiteY6" fmla="*/ 110793 h 314104"/>
                <a:gd name="connsiteX7" fmla="*/ 25697 w 218896"/>
                <a:gd name="connsiteY7" fmla="*/ 123643 h 314104"/>
                <a:gd name="connsiteX8" fmla="*/ 38640 w 218896"/>
                <a:gd name="connsiteY8" fmla="*/ 97848 h 314104"/>
                <a:gd name="connsiteX9" fmla="*/ 81135 w 218896"/>
                <a:gd name="connsiteY9" fmla="*/ 83904 h 314104"/>
                <a:gd name="connsiteX10" fmla="*/ 95077 w 218896"/>
                <a:gd name="connsiteY10" fmla="*/ 126403 h 314104"/>
                <a:gd name="connsiteX11" fmla="*/ 72141 w 218896"/>
                <a:gd name="connsiteY11" fmla="*/ 171615 h 314104"/>
                <a:gd name="connsiteX12" fmla="*/ 70523 w 218896"/>
                <a:gd name="connsiteY12" fmla="*/ 189700 h 314104"/>
                <a:gd name="connsiteX13" fmla="*/ 85655 w 218896"/>
                <a:gd name="connsiteY13" fmla="*/ 189700 h 314104"/>
                <a:gd name="connsiteX14" fmla="*/ 45683 w 218896"/>
                <a:gd name="connsiteY14" fmla="*/ 299541 h 314104"/>
                <a:gd name="connsiteX15" fmla="*/ 51011 w 218896"/>
                <a:gd name="connsiteY15" fmla="*/ 313501 h 314104"/>
                <a:gd name="connsiteX16" fmla="*/ 64969 w 218896"/>
                <a:gd name="connsiteY16" fmla="*/ 308172 h 314104"/>
                <a:gd name="connsiteX17" fmla="*/ 65479 w 218896"/>
                <a:gd name="connsiteY17" fmla="*/ 306775 h 314104"/>
                <a:gd name="connsiteX18" fmla="*/ 108021 w 218896"/>
                <a:gd name="connsiteY18" fmla="*/ 189700 h 314104"/>
                <a:gd name="connsiteX19" fmla="*/ 115349 w 218896"/>
                <a:gd name="connsiteY19" fmla="*/ 189700 h 314104"/>
                <a:gd name="connsiteX20" fmla="*/ 158367 w 218896"/>
                <a:gd name="connsiteY20" fmla="*/ 306775 h 314104"/>
                <a:gd name="connsiteX21" fmla="*/ 171834 w 218896"/>
                <a:gd name="connsiteY21" fmla="*/ 313010 h 314104"/>
                <a:gd name="connsiteX22" fmla="*/ 178068 w 218896"/>
                <a:gd name="connsiteY22" fmla="*/ 299541 h 314104"/>
                <a:gd name="connsiteX23" fmla="*/ 137810 w 218896"/>
                <a:gd name="connsiteY23" fmla="*/ 189700 h 314104"/>
                <a:gd name="connsiteX24" fmla="*/ 190821 w 218896"/>
                <a:gd name="connsiteY24" fmla="*/ 189700 h 314104"/>
                <a:gd name="connsiteX25" fmla="*/ 223845 w 218896"/>
                <a:gd name="connsiteY25" fmla="*/ 156671 h 314104"/>
                <a:gd name="connsiteX26" fmla="*/ 223845 w 218896"/>
                <a:gd name="connsiteY26" fmla="*/ 124024 h 314104"/>
                <a:gd name="connsiteX27" fmla="*/ 168265 w 218896"/>
                <a:gd name="connsiteY27" fmla="*/ 145059 h 314104"/>
                <a:gd name="connsiteX28" fmla="*/ 120679 w 218896"/>
                <a:gd name="connsiteY28" fmla="*/ 145059 h 314104"/>
                <a:gd name="connsiteX29" fmla="*/ 109161 w 218896"/>
                <a:gd name="connsiteY29" fmla="*/ 135543 h 314104"/>
                <a:gd name="connsiteX30" fmla="*/ 118676 w 218896"/>
                <a:gd name="connsiteY30" fmla="*/ 124024 h 314104"/>
                <a:gd name="connsiteX31" fmla="*/ 120679 w 218896"/>
                <a:gd name="connsiteY31" fmla="*/ 124024 h 314104"/>
                <a:gd name="connsiteX32" fmla="*/ 168265 w 218896"/>
                <a:gd name="connsiteY32" fmla="*/ 124024 h 314104"/>
                <a:gd name="connsiteX33" fmla="*/ 177780 w 218896"/>
                <a:gd name="connsiteY33" fmla="*/ 135543 h 314104"/>
                <a:gd name="connsiteX34" fmla="*/ 168265 w 218896"/>
                <a:gd name="connsiteY34" fmla="*/ 145059 h 314104"/>
                <a:gd name="connsiteX35" fmla="*/ 168265 w 218896"/>
                <a:gd name="connsiteY35" fmla="*/ 105558 h 314104"/>
                <a:gd name="connsiteX36" fmla="*/ 120679 w 218896"/>
                <a:gd name="connsiteY36" fmla="*/ 105558 h 314104"/>
                <a:gd name="connsiteX37" fmla="*/ 109161 w 218896"/>
                <a:gd name="connsiteY37" fmla="*/ 96042 h 314104"/>
                <a:gd name="connsiteX38" fmla="*/ 118676 w 218896"/>
                <a:gd name="connsiteY38" fmla="*/ 84523 h 314104"/>
                <a:gd name="connsiteX39" fmla="*/ 120679 w 218896"/>
                <a:gd name="connsiteY39" fmla="*/ 84523 h 314104"/>
                <a:gd name="connsiteX40" fmla="*/ 168265 w 218896"/>
                <a:gd name="connsiteY40" fmla="*/ 84523 h 314104"/>
                <a:gd name="connsiteX41" fmla="*/ 177780 w 218896"/>
                <a:gd name="connsiteY41" fmla="*/ 96042 h 314104"/>
                <a:gd name="connsiteX42" fmla="*/ 168265 w 218896"/>
                <a:gd name="connsiteY42" fmla="*/ 105558 h 314104"/>
                <a:gd name="connsiteX43" fmla="*/ 168265 w 218896"/>
                <a:gd name="connsiteY43" fmla="*/ 66152 h 314104"/>
                <a:gd name="connsiteX44" fmla="*/ 55581 w 218896"/>
                <a:gd name="connsiteY44" fmla="*/ 66152 h 314104"/>
                <a:gd name="connsiteX45" fmla="*/ 44064 w 218896"/>
                <a:gd name="connsiteY45" fmla="*/ 56636 h 314104"/>
                <a:gd name="connsiteX46" fmla="*/ 53579 w 218896"/>
                <a:gd name="connsiteY46" fmla="*/ 45117 h 314104"/>
                <a:gd name="connsiteX47" fmla="*/ 55581 w 218896"/>
                <a:gd name="connsiteY47" fmla="*/ 45117 h 314104"/>
                <a:gd name="connsiteX48" fmla="*/ 168265 w 218896"/>
                <a:gd name="connsiteY48" fmla="*/ 45117 h 314104"/>
                <a:gd name="connsiteX49" fmla="*/ 177780 w 218896"/>
                <a:gd name="connsiteY49" fmla="*/ 56636 h 314104"/>
                <a:gd name="connsiteX50" fmla="*/ 168265 w 218896"/>
                <a:gd name="connsiteY50" fmla="*/ 66152 h 314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18896" h="314104">
                  <a:moveTo>
                    <a:pt x="223845" y="124024"/>
                  </a:moveTo>
                  <a:lnTo>
                    <a:pt x="223845" y="33124"/>
                  </a:lnTo>
                  <a:cubicBezTo>
                    <a:pt x="223845" y="14867"/>
                    <a:pt x="209075" y="52"/>
                    <a:pt x="190821" y="0"/>
                  </a:cubicBezTo>
                  <a:lnTo>
                    <a:pt x="33026" y="0"/>
                  </a:lnTo>
                  <a:cubicBezTo>
                    <a:pt x="14787" y="0"/>
                    <a:pt x="1" y="14787"/>
                    <a:pt x="1" y="33028"/>
                  </a:cubicBezTo>
                  <a:cubicBezTo>
                    <a:pt x="1" y="33060"/>
                    <a:pt x="1" y="33092"/>
                    <a:pt x="1" y="33124"/>
                  </a:cubicBezTo>
                  <a:lnTo>
                    <a:pt x="0" y="110793"/>
                  </a:lnTo>
                  <a:lnTo>
                    <a:pt x="25697" y="123643"/>
                  </a:lnTo>
                  <a:lnTo>
                    <a:pt x="38640" y="97848"/>
                  </a:lnTo>
                  <a:cubicBezTo>
                    <a:pt x="46524" y="82262"/>
                    <a:pt x="65551" y="76019"/>
                    <a:pt x="81135" y="83904"/>
                  </a:cubicBezTo>
                  <a:cubicBezTo>
                    <a:pt x="96720" y="91789"/>
                    <a:pt x="102962" y="110817"/>
                    <a:pt x="95077" y="126403"/>
                  </a:cubicBezTo>
                  <a:lnTo>
                    <a:pt x="72141" y="171615"/>
                  </a:lnTo>
                  <a:cubicBezTo>
                    <a:pt x="72749" y="177692"/>
                    <a:pt x="72199" y="183828"/>
                    <a:pt x="70523" y="189700"/>
                  </a:cubicBezTo>
                  <a:lnTo>
                    <a:pt x="85655" y="189700"/>
                  </a:lnTo>
                  <a:lnTo>
                    <a:pt x="45683" y="299541"/>
                  </a:lnTo>
                  <a:cubicBezTo>
                    <a:pt x="43300" y="304868"/>
                    <a:pt x="45685" y="311117"/>
                    <a:pt x="51011" y="313501"/>
                  </a:cubicBezTo>
                  <a:cubicBezTo>
                    <a:pt x="56337" y="315884"/>
                    <a:pt x="62586" y="313498"/>
                    <a:pt x="64969" y="308172"/>
                  </a:cubicBezTo>
                  <a:cubicBezTo>
                    <a:pt x="65171" y="307719"/>
                    <a:pt x="65341" y="307252"/>
                    <a:pt x="65479" y="306775"/>
                  </a:cubicBezTo>
                  <a:lnTo>
                    <a:pt x="108021" y="189700"/>
                  </a:lnTo>
                  <a:lnTo>
                    <a:pt x="115349" y="189700"/>
                  </a:lnTo>
                  <a:lnTo>
                    <a:pt x="158367" y="306775"/>
                  </a:lnTo>
                  <a:cubicBezTo>
                    <a:pt x="160364" y="312216"/>
                    <a:pt x="166393" y="315007"/>
                    <a:pt x="171834" y="313010"/>
                  </a:cubicBezTo>
                  <a:cubicBezTo>
                    <a:pt x="177275" y="311012"/>
                    <a:pt x="180065" y="304982"/>
                    <a:pt x="178068" y="299541"/>
                  </a:cubicBezTo>
                  <a:lnTo>
                    <a:pt x="137810" y="189700"/>
                  </a:lnTo>
                  <a:lnTo>
                    <a:pt x="190821" y="189700"/>
                  </a:lnTo>
                  <a:cubicBezTo>
                    <a:pt x="209059" y="189700"/>
                    <a:pt x="223845" y="174913"/>
                    <a:pt x="223845" y="156671"/>
                  </a:cubicBezTo>
                  <a:lnTo>
                    <a:pt x="223845" y="124024"/>
                  </a:lnTo>
                  <a:moveTo>
                    <a:pt x="168265" y="145059"/>
                  </a:moveTo>
                  <a:lnTo>
                    <a:pt x="120679" y="145059"/>
                  </a:lnTo>
                  <a:cubicBezTo>
                    <a:pt x="114871" y="145612"/>
                    <a:pt x="109714" y="141352"/>
                    <a:pt x="109161" y="135543"/>
                  </a:cubicBezTo>
                  <a:cubicBezTo>
                    <a:pt x="108608" y="129734"/>
                    <a:pt x="112868" y="124577"/>
                    <a:pt x="118676" y="124024"/>
                  </a:cubicBezTo>
                  <a:cubicBezTo>
                    <a:pt x="119342" y="123960"/>
                    <a:pt x="120013" y="123960"/>
                    <a:pt x="120679" y="124024"/>
                  </a:cubicBezTo>
                  <a:lnTo>
                    <a:pt x="168265" y="124024"/>
                  </a:lnTo>
                  <a:cubicBezTo>
                    <a:pt x="174073" y="124577"/>
                    <a:pt x="178333" y="129734"/>
                    <a:pt x="177780" y="135543"/>
                  </a:cubicBezTo>
                  <a:cubicBezTo>
                    <a:pt x="177300" y="140586"/>
                    <a:pt x="173307" y="144579"/>
                    <a:pt x="168265" y="145059"/>
                  </a:cubicBezTo>
                  <a:close/>
                  <a:moveTo>
                    <a:pt x="168265" y="105558"/>
                  </a:moveTo>
                  <a:lnTo>
                    <a:pt x="120679" y="105558"/>
                  </a:lnTo>
                  <a:cubicBezTo>
                    <a:pt x="114871" y="106111"/>
                    <a:pt x="109714" y="101851"/>
                    <a:pt x="109161" y="96042"/>
                  </a:cubicBezTo>
                  <a:cubicBezTo>
                    <a:pt x="108608" y="90233"/>
                    <a:pt x="112868" y="85076"/>
                    <a:pt x="118676" y="84523"/>
                  </a:cubicBezTo>
                  <a:cubicBezTo>
                    <a:pt x="119342" y="84459"/>
                    <a:pt x="120013" y="84459"/>
                    <a:pt x="120679" y="84523"/>
                  </a:cubicBezTo>
                  <a:lnTo>
                    <a:pt x="168265" y="84523"/>
                  </a:lnTo>
                  <a:cubicBezTo>
                    <a:pt x="174073" y="85076"/>
                    <a:pt x="178333" y="90233"/>
                    <a:pt x="177780" y="96042"/>
                  </a:cubicBezTo>
                  <a:cubicBezTo>
                    <a:pt x="177300" y="101085"/>
                    <a:pt x="173307" y="105078"/>
                    <a:pt x="168265" y="105558"/>
                  </a:cubicBezTo>
                  <a:close/>
                  <a:moveTo>
                    <a:pt x="168265" y="66152"/>
                  </a:moveTo>
                  <a:lnTo>
                    <a:pt x="55581" y="66152"/>
                  </a:lnTo>
                  <a:cubicBezTo>
                    <a:pt x="49774" y="66706"/>
                    <a:pt x="44617" y="62445"/>
                    <a:pt x="44064" y="56636"/>
                  </a:cubicBezTo>
                  <a:cubicBezTo>
                    <a:pt x="43511" y="50827"/>
                    <a:pt x="47771" y="45670"/>
                    <a:pt x="53579" y="45117"/>
                  </a:cubicBezTo>
                  <a:cubicBezTo>
                    <a:pt x="54244" y="45053"/>
                    <a:pt x="54916" y="45053"/>
                    <a:pt x="55581" y="45117"/>
                  </a:cubicBezTo>
                  <a:lnTo>
                    <a:pt x="168265" y="45117"/>
                  </a:lnTo>
                  <a:cubicBezTo>
                    <a:pt x="174073" y="45670"/>
                    <a:pt x="178333" y="50827"/>
                    <a:pt x="177780" y="56636"/>
                  </a:cubicBezTo>
                  <a:cubicBezTo>
                    <a:pt x="177300" y="61679"/>
                    <a:pt x="173307" y="65672"/>
                    <a:pt x="168265" y="66152"/>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sp>
          <p:nvSpPr>
            <p:cNvPr id="231" name="Freeform 230">
              <a:extLst>
                <a:ext uri="{FF2B5EF4-FFF2-40B4-BE49-F238E27FC236}">
                  <a16:creationId xmlns:a16="http://schemas.microsoft.com/office/drawing/2014/main" id="{8C2C734A-EE84-6541-9CFA-7638BA5D42DE}"/>
                </a:ext>
              </a:extLst>
            </p:cNvPr>
            <p:cNvSpPr/>
            <p:nvPr/>
          </p:nvSpPr>
          <p:spPr>
            <a:xfrm>
              <a:off x="9942955" y="2172347"/>
              <a:ext cx="193458" cy="263836"/>
            </a:xfrm>
            <a:custGeom>
              <a:avLst/>
              <a:gdLst>
                <a:gd name="connsiteX0" fmla="*/ 186159 w 209378"/>
                <a:gd name="connsiteY0" fmla="*/ 164572 h 285549"/>
                <a:gd name="connsiteX1" fmla="*/ 186159 w 209378"/>
                <a:gd name="connsiteY1" fmla="*/ 147819 h 285549"/>
                <a:gd name="connsiteX2" fmla="*/ 212237 w 209378"/>
                <a:gd name="connsiteY2" fmla="*/ 95659 h 285549"/>
                <a:gd name="connsiteX3" fmla="*/ 207478 w 209378"/>
                <a:gd name="connsiteY3" fmla="*/ 81382 h 285549"/>
                <a:gd name="connsiteX4" fmla="*/ 193202 w 209378"/>
                <a:gd name="connsiteY4" fmla="*/ 86141 h 285549"/>
                <a:gd name="connsiteX5" fmla="*/ 171027 w 209378"/>
                <a:gd name="connsiteY5" fmla="*/ 130686 h 285549"/>
                <a:gd name="connsiteX6" fmla="*/ 121156 w 209378"/>
                <a:gd name="connsiteY6" fmla="*/ 105939 h 285549"/>
                <a:gd name="connsiteX7" fmla="*/ 76710 w 209378"/>
                <a:gd name="connsiteY7" fmla="*/ 91566 h 285549"/>
                <a:gd name="connsiteX8" fmla="*/ 67193 w 209378"/>
                <a:gd name="connsiteY8" fmla="*/ 91566 h 285549"/>
                <a:gd name="connsiteX9" fmla="*/ 112871 w 209378"/>
                <a:gd name="connsiteY9" fmla="*/ 45683 h 285549"/>
                <a:gd name="connsiteX10" fmla="*/ 66992 w 209378"/>
                <a:gd name="connsiteY10" fmla="*/ 0 h 285549"/>
                <a:gd name="connsiteX11" fmla="*/ 21315 w 209378"/>
                <a:gd name="connsiteY11" fmla="*/ 45883 h 285549"/>
                <a:gd name="connsiteX12" fmla="*/ 33788 w 209378"/>
                <a:gd name="connsiteY12" fmla="*/ 77193 h 285549"/>
                <a:gd name="connsiteX13" fmla="*/ 67193 w 209378"/>
                <a:gd name="connsiteY13" fmla="*/ 91566 h 285549"/>
                <a:gd name="connsiteX14" fmla="*/ 19607 w 209378"/>
                <a:gd name="connsiteY14" fmla="*/ 111174 h 285549"/>
                <a:gd name="connsiteX15" fmla="*/ 1 w 209378"/>
                <a:gd name="connsiteY15" fmla="*/ 158765 h 285549"/>
                <a:gd name="connsiteX16" fmla="*/ 2 w 209378"/>
                <a:gd name="connsiteY16" fmla="*/ 192555 h 285549"/>
                <a:gd name="connsiteX17" fmla="*/ 22558 w 209378"/>
                <a:gd name="connsiteY17" fmla="*/ 223871 h 285549"/>
                <a:gd name="connsiteX18" fmla="*/ 22558 w 209378"/>
                <a:gd name="connsiteY18" fmla="*/ 282694 h 285549"/>
                <a:gd name="connsiteX19" fmla="*/ 33122 w 209378"/>
                <a:gd name="connsiteY19" fmla="*/ 293259 h 285549"/>
                <a:gd name="connsiteX20" fmla="*/ 100694 w 209378"/>
                <a:gd name="connsiteY20" fmla="*/ 293259 h 285549"/>
                <a:gd name="connsiteX21" fmla="*/ 111163 w 209378"/>
                <a:gd name="connsiteY21" fmla="*/ 282694 h 285549"/>
                <a:gd name="connsiteX22" fmla="*/ 111163 w 209378"/>
                <a:gd name="connsiteY22" fmla="*/ 164286 h 285549"/>
                <a:gd name="connsiteX23" fmla="*/ 144854 w 209378"/>
                <a:gd name="connsiteY23" fmla="*/ 181133 h 285549"/>
                <a:gd name="connsiteX24" fmla="*/ 168742 w 209378"/>
                <a:gd name="connsiteY24" fmla="*/ 182085 h 285549"/>
                <a:gd name="connsiteX25" fmla="*/ 185017 w 209378"/>
                <a:gd name="connsiteY25" fmla="*/ 164667 h 28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9378" h="285549">
                  <a:moveTo>
                    <a:pt x="186159" y="164572"/>
                  </a:moveTo>
                  <a:cubicBezTo>
                    <a:pt x="187920" y="159126"/>
                    <a:pt x="187920" y="153265"/>
                    <a:pt x="186159" y="147819"/>
                  </a:cubicBezTo>
                  <a:lnTo>
                    <a:pt x="212237" y="95659"/>
                  </a:lnTo>
                  <a:cubicBezTo>
                    <a:pt x="214865" y="90402"/>
                    <a:pt x="212734" y="84010"/>
                    <a:pt x="207478" y="81382"/>
                  </a:cubicBezTo>
                  <a:cubicBezTo>
                    <a:pt x="202222" y="78753"/>
                    <a:pt x="195830" y="80884"/>
                    <a:pt x="193202" y="86141"/>
                  </a:cubicBezTo>
                  <a:lnTo>
                    <a:pt x="171027" y="130686"/>
                  </a:lnTo>
                  <a:lnTo>
                    <a:pt x="121156" y="105939"/>
                  </a:lnTo>
                  <a:cubicBezTo>
                    <a:pt x="106024" y="98324"/>
                    <a:pt x="95175" y="91566"/>
                    <a:pt x="76710" y="91566"/>
                  </a:cubicBezTo>
                  <a:lnTo>
                    <a:pt x="67193" y="91566"/>
                  </a:lnTo>
                  <a:cubicBezTo>
                    <a:pt x="92476" y="91511"/>
                    <a:pt x="112926" y="70968"/>
                    <a:pt x="112871" y="45683"/>
                  </a:cubicBezTo>
                  <a:cubicBezTo>
                    <a:pt x="112815" y="20397"/>
                    <a:pt x="92275" y="-55"/>
                    <a:pt x="66992" y="0"/>
                  </a:cubicBezTo>
                  <a:cubicBezTo>
                    <a:pt x="41710" y="56"/>
                    <a:pt x="21259" y="20598"/>
                    <a:pt x="21315" y="45883"/>
                  </a:cubicBezTo>
                  <a:cubicBezTo>
                    <a:pt x="21340" y="57527"/>
                    <a:pt x="25801" y="68723"/>
                    <a:pt x="33788" y="77193"/>
                  </a:cubicBezTo>
                  <a:cubicBezTo>
                    <a:pt x="42460" y="86392"/>
                    <a:pt x="54551" y="91594"/>
                    <a:pt x="67193" y="91566"/>
                  </a:cubicBezTo>
                  <a:cubicBezTo>
                    <a:pt x="49345" y="91463"/>
                    <a:pt x="32203" y="98527"/>
                    <a:pt x="19607" y="111174"/>
                  </a:cubicBezTo>
                  <a:cubicBezTo>
                    <a:pt x="6961" y="123771"/>
                    <a:pt x="-101" y="140916"/>
                    <a:pt x="1" y="158765"/>
                  </a:cubicBezTo>
                  <a:lnTo>
                    <a:pt x="2" y="192555"/>
                  </a:lnTo>
                  <a:cubicBezTo>
                    <a:pt x="7" y="206758"/>
                    <a:pt x="9090" y="219368"/>
                    <a:pt x="22558" y="223871"/>
                  </a:cubicBezTo>
                  <a:lnTo>
                    <a:pt x="22558" y="282694"/>
                  </a:lnTo>
                  <a:cubicBezTo>
                    <a:pt x="22558" y="288529"/>
                    <a:pt x="27288" y="293259"/>
                    <a:pt x="33122" y="293259"/>
                  </a:cubicBezTo>
                  <a:lnTo>
                    <a:pt x="100694" y="293259"/>
                  </a:lnTo>
                  <a:cubicBezTo>
                    <a:pt x="106491" y="293207"/>
                    <a:pt x="111163" y="288492"/>
                    <a:pt x="111163" y="282694"/>
                  </a:cubicBezTo>
                  <a:lnTo>
                    <a:pt x="111163" y="164286"/>
                  </a:lnTo>
                  <a:lnTo>
                    <a:pt x="144854" y="181133"/>
                  </a:lnTo>
                  <a:cubicBezTo>
                    <a:pt x="152310" y="184868"/>
                    <a:pt x="161012" y="185214"/>
                    <a:pt x="168742" y="182085"/>
                  </a:cubicBezTo>
                  <a:cubicBezTo>
                    <a:pt x="176447" y="178930"/>
                    <a:pt x="182391" y="172568"/>
                    <a:pt x="185017" y="164667"/>
                  </a:cubicBezTo>
                  <a:close/>
                </a:path>
              </a:pathLst>
            </a:custGeom>
            <a:grpFill/>
            <a:ln w="9517" cap="flat">
              <a:noFill/>
              <a:prstDash val="solid"/>
              <a:miter/>
            </a:ln>
          </p:spPr>
          <p:txBody>
            <a:bodyPr rtlCol="0" anchor="ctr"/>
            <a:lstStyle/>
            <a:p>
              <a:endParaRPr lang="en-US" dirty="0">
                <a:latin typeface="Roboto" panose="02000000000000000000" pitchFamily="2" charset="0"/>
              </a:endParaRPr>
            </a:p>
          </p:txBody>
        </p:sp>
      </p:grpSp>
      <p:sp>
        <p:nvSpPr>
          <p:cNvPr id="240" name="TextBox 239">
            <a:extLst>
              <a:ext uri="{FF2B5EF4-FFF2-40B4-BE49-F238E27FC236}">
                <a16:creationId xmlns:a16="http://schemas.microsoft.com/office/drawing/2014/main" id="{4A8A4B3B-6479-754A-B5F8-12745631D279}"/>
              </a:ext>
            </a:extLst>
          </p:cNvPr>
          <p:cNvSpPr txBox="1"/>
          <p:nvPr/>
        </p:nvSpPr>
        <p:spPr>
          <a:xfrm>
            <a:off x="730007"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Competition</a:t>
            </a:r>
          </a:p>
        </p:txBody>
      </p:sp>
      <p:sp>
        <p:nvSpPr>
          <p:cNvPr id="241" name="TextBox 240">
            <a:extLst>
              <a:ext uri="{FF2B5EF4-FFF2-40B4-BE49-F238E27FC236}">
                <a16:creationId xmlns:a16="http://schemas.microsoft.com/office/drawing/2014/main" id="{9709468C-7272-0F49-B670-0D2528F71758}"/>
              </a:ext>
            </a:extLst>
          </p:cNvPr>
          <p:cNvSpPr txBox="1"/>
          <p:nvPr/>
        </p:nvSpPr>
        <p:spPr>
          <a:xfrm>
            <a:off x="2358389"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Market Leader</a:t>
            </a:r>
          </a:p>
        </p:txBody>
      </p:sp>
      <p:sp>
        <p:nvSpPr>
          <p:cNvPr id="242" name="TextBox 241">
            <a:extLst>
              <a:ext uri="{FF2B5EF4-FFF2-40B4-BE49-F238E27FC236}">
                <a16:creationId xmlns:a16="http://schemas.microsoft.com/office/drawing/2014/main" id="{A97D0AEB-21DE-6345-8389-C9B162EC758E}"/>
              </a:ext>
            </a:extLst>
          </p:cNvPr>
          <p:cNvSpPr txBox="1"/>
          <p:nvPr/>
        </p:nvSpPr>
        <p:spPr>
          <a:xfrm>
            <a:off x="3975645"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Challenger</a:t>
            </a:r>
          </a:p>
        </p:txBody>
      </p:sp>
      <p:sp>
        <p:nvSpPr>
          <p:cNvPr id="243" name="TextBox 242">
            <a:extLst>
              <a:ext uri="{FF2B5EF4-FFF2-40B4-BE49-F238E27FC236}">
                <a16:creationId xmlns:a16="http://schemas.microsoft.com/office/drawing/2014/main" id="{B8780E34-D42D-DF4F-9C13-F47FDF9FDCCE}"/>
              </a:ext>
            </a:extLst>
          </p:cNvPr>
          <p:cNvSpPr txBox="1"/>
          <p:nvPr/>
        </p:nvSpPr>
        <p:spPr>
          <a:xfrm>
            <a:off x="5591651" y="2750414"/>
            <a:ext cx="1541850" cy="523220"/>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Niche Competitor</a:t>
            </a:r>
          </a:p>
        </p:txBody>
      </p:sp>
      <p:sp>
        <p:nvSpPr>
          <p:cNvPr id="244" name="TextBox 243">
            <a:extLst>
              <a:ext uri="{FF2B5EF4-FFF2-40B4-BE49-F238E27FC236}">
                <a16:creationId xmlns:a16="http://schemas.microsoft.com/office/drawing/2014/main" id="{AC248D99-0067-0646-BA10-2067271F6F73}"/>
              </a:ext>
            </a:extLst>
          </p:cNvPr>
          <p:cNvSpPr txBox="1"/>
          <p:nvPr/>
        </p:nvSpPr>
        <p:spPr>
          <a:xfrm>
            <a:off x="7205765"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Market</a:t>
            </a:r>
          </a:p>
        </p:txBody>
      </p:sp>
      <p:sp>
        <p:nvSpPr>
          <p:cNvPr id="245" name="TextBox 244">
            <a:extLst>
              <a:ext uri="{FF2B5EF4-FFF2-40B4-BE49-F238E27FC236}">
                <a16:creationId xmlns:a16="http://schemas.microsoft.com/office/drawing/2014/main" id="{C8AA2A43-D6C3-EC40-9D45-F7E9F80CFBEE}"/>
              </a:ext>
            </a:extLst>
          </p:cNvPr>
          <p:cNvSpPr txBox="1"/>
          <p:nvPr/>
        </p:nvSpPr>
        <p:spPr>
          <a:xfrm>
            <a:off x="9368216" y="2858136"/>
            <a:ext cx="1541850" cy="307777"/>
          </a:xfrm>
          <a:prstGeom prst="rect">
            <a:avLst/>
          </a:prstGeom>
          <a:noFill/>
        </p:spPr>
        <p:txBody>
          <a:bodyPr wrap="square" rtlCol="0">
            <a:spAutoFit/>
          </a:bodyPr>
          <a:lstStyle/>
          <a:p>
            <a:pPr algn="ctr"/>
            <a:r>
              <a:rPr lang="en-US" sz="1400">
                <a:solidFill>
                  <a:schemeClr val="bg1"/>
                </a:solidFill>
                <a:latin typeface="Inter" panose="020B0502030000000004" pitchFamily="34" charset="0"/>
                <a:ea typeface="Inter" panose="020B0502030000000004" pitchFamily="34" charset="0"/>
              </a:rPr>
              <a:t>Explanation</a:t>
            </a:r>
          </a:p>
        </p:txBody>
      </p:sp>
      <p:sp>
        <p:nvSpPr>
          <p:cNvPr id="246" name="TextBox 245">
            <a:extLst>
              <a:ext uri="{FF2B5EF4-FFF2-40B4-BE49-F238E27FC236}">
                <a16:creationId xmlns:a16="http://schemas.microsoft.com/office/drawing/2014/main" id="{490689BF-1DE1-5F40-A969-D5393954263E}"/>
              </a:ext>
            </a:extLst>
          </p:cNvPr>
          <p:cNvSpPr txBox="1"/>
          <p:nvPr/>
        </p:nvSpPr>
        <p:spPr>
          <a:xfrm>
            <a:off x="872916" y="347283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47" name="TextBox 246">
            <a:extLst>
              <a:ext uri="{FF2B5EF4-FFF2-40B4-BE49-F238E27FC236}">
                <a16:creationId xmlns:a16="http://schemas.microsoft.com/office/drawing/2014/main" id="{E16FF87F-819E-F649-A803-39BA6BBE72C9}"/>
              </a:ext>
            </a:extLst>
          </p:cNvPr>
          <p:cNvSpPr txBox="1"/>
          <p:nvPr/>
        </p:nvSpPr>
        <p:spPr>
          <a:xfrm>
            <a:off x="872916" y="393507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48" name="TextBox 247">
            <a:extLst>
              <a:ext uri="{FF2B5EF4-FFF2-40B4-BE49-F238E27FC236}">
                <a16:creationId xmlns:a16="http://schemas.microsoft.com/office/drawing/2014/main" id="{1EDC2C80-6055-994B-A696-EB71C09C57F4}"/>
              </a:ext>
            </a:extLst>
          </p:cNvPr>
          <p:cNvSpPr txBox="1"/>
          <p:nvPr/>
        </p:nvSpPr>
        <p:spPr>
          <a:xfrm>
            <a:off x="872916" y="439731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49" name="TextBox 248">
            <a:extLst>
              <a:ext uri="{FF2B5EF4-FFF2-40B4-BE49-F238E27FC236}">
                <a16:creationId xmlns:a16="http://schemas.microsoft.com/office/drawing/2014/main" id="{7CE16731-B86F-4D4D-9F98-8F9E73046A67}"/>
              </a:ext>
            </a:extLst>
          </p:cNvPr>
          <p:cNvSpPr txBox="1"/>
          <p:nvPr/>
        </p:nvSpPr>
        <p:spPr>
          <a:xfrm>
            <a:off x="872916" y="485955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50" name="TextBox 249">
            <a:extLst>
              <a:ext uri="{FF2B5EF4-FFF2-40B4-BE49-F238E27FC236}">
                <a16:creationId xmlns:a16="http://schemas.microsoft.com/office/drawing/2014/main" id="{C9B9A73D-927A-6541-9619-0F09BBC0948A}"/>
              </a:ext>
            </a:extLst>
          </p:cNvPr>
          <p:cNvSpPr txBox="1"/>
          <p:nvPr/>
        </p:nvSpPr>
        <p:spPr>
          <a:xfrm>
            <a:off x="872916" y="532179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51" name="TextBox 250">
            <a:extLst>
              <a:ext uri="{FF2B5EF4-FFF2-40B4-BE49-F238E27FC236}">
                <a16:creationId xmlns:a16="http://schemas.microsoft.com/office/drawing/2014/main" id="{B9F61DD4-2A5D-8B47-AFC9-B2E00B9F8554}"/>
              </a:ext>
            </a:extLst>
          </p:cNvPr>
          <p:cNvSpPr txBox="1"/>
          <p:nvPr/>
        </p:nvSpPr>
        <p:spPr>
          <a:xfrm>
            <a:off x="872916" y="5784034"/>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Business Name</a:t>
            </a:r>
          </a:p>
        </p:txBody>
      </p:sp>
      <p:sp>
        <p:nvSpPr>
          <p:cNvPr id="253" name="TextBox 252">
            <a:extLst>
              <a:ext uri="{FF2B5EF4-FFF2-40B4-BE49-F238E27FC236}">
                <a16:creationId xmlns:a16="http://schemas.microsoft.com/office/drawing/2014/main" id="{4FF8BDEC-691E-B045-8546-D7FC072CC6DE}"/>
              </a:ext>
            </a:extLst>
          </p:cNvPr>
          <p:cNvSpPr txBox="1"/>
          <p:nvPr/>
        </p:nvSpPr>
        <p:spPr>
          <a:xfrm>
            <a:off x="9500000" y="347283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Good Service</a:t>
            </a:r>
          </a:p>
        </p:txBody>
      </p:sp>
      <p:sp>
        <p:nvSpPr>
          <p:cNvPr id="254" name="TextBox 253">
            <a:extLst>
              <a:ext uri="{FF2B5EF4-FFF2-40B4-BE49-F238E27FC236}">
                <a16:creationId xmlns:a16="http://schemas.microsoft.com/office/drawing/2014/main" id="{BA7A1759-E87B-E14A-ABD2-255CC619DE99}"/>
              </a:ext>
            </a:extLst>
          </p:cNvPr>
          <p:cNvSpPr txBox="1"/>
          <p:nvPr/>
        </p:nvSpPr>
        <p:spPr>
          <a:xfrm>
            <a:off x="9500000" y="393507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Gentle Service</a:t>
            </a:r>
          </a:p>
        </p:txBody>
      </p:sp>
      <p:sp>
        <p:nvSpPr>
          <p:cNvPr id="255" name="TextBox 254">
            <a:extLst>
              <a:ext uri="{FF2B5EF4-FFF2-40B4-BE49-F238E27FC236}">
                <a16:creationId xmlns:a16="http://schemas.microsoft.com/office/drawing/2014/main" id="{380572F0-3079-C541-A2BD-32B1CF994414}"/>
              </a:ext>
            </a:extLst>
          </p:cNvPr>
          <p:cNvSpPr txBox="1"/>
          <p:nvPr/>
        </p:nvSpPr>
        <p:spPr>
          <a:xfrm>
            <a:off x="9500000" y="439731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Quick Service</a:t>
            </a:r>
          </a:p>
        </p:txBody>
      </p:sp>
      <p:sp>
        <p:nvSpPr>
          <p:cNvPr id="256" name="TextBox 255">
            <a:extLst>
              <a:ext uri="{FF2B5EF4-FFF2-40B4-BE49-F238E27FC236}">
                <a16:creationId xmlns:a16="http://schemas.microsoft.com/office/drawing/2014/main" id="{7BCE68F1-8C76-5842-9B36-C0087123789B}"/>
              </a:ext>
            </a:extLst>
          </p:cNvPr>
          <p:cNvSpPr txBox="1"/>
          <p:nvPr/>
        </p:nvSpPr>
        <p:spPr>
          <a:xfrm>
            <a:off x="9500000" y="485955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Smart Product</a:t>
            </a:r>
          </a:p>
        </p:txBody>
      </p:sp>
      <p:sp>
        <p:nvSpPr>
          <p:cNvPr id="257" name="TextBox 256">
            <a:extLst>
              <a:ext uri="{FF2B5EF4-FFF2-40B4-BE49-F238E27FC236}">
                <a16:creationId xmlns:a16="http://schemas.microsoft.com/office/drawing/2014/main" id="{34F5BA1F-8D8D-9648-83BB-AD6BB93A30E4}"/>
              </a:ext>
            </a:extLst>
          </p:cNvPr>
          <p:cNvSpPr txBox="1"/>
          <p:nvPr/>
        </p:nvSpPr>
        <p:spPr>
          <a:xfrm>
            <a:off x="9500000" y="5321792"/>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Four Familiar Walls</a:t>
            </a:r>
          </a:p>
        </p:txBody>
      </p:sp>
      <p:sp>
        <p:nvSpPr>
          <p:cNvPr id="258" name="TextBox 257">
            <a:extLst>
              <a:ext uri="{FF2B5EF4-FFF2-40B4-BE49-F238E27FC236}">
                <a16:creationId xmlns:a16="http://schemas.microsoft.com/office/drawing/2014/main" id="{13F224D6-A9A4-2B49-BFCB-C7E2ECF0FA91}"/>
              </a:ext>
            </a:extLst>
          </p:cNvPr>
          <p:cNvSpPr txBox="1"/>
          <p:nvPr/>
        </p:nvSpPr>
        <p:spPr>
          <a:xfrm>
            <a:off x="9500000" y="5784034"/>
            <a:ext cx="127828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Turned to look out</a:t>
            </a:r>
          </a:p>
        </p:txBody>
      </p:sp>
      <p:sp>
        <p:nvSpPr>
          <p:cNvPr id="262" name="Graphic 260">
            <a:extLst>
              <a:ext uri="{FF2B5EF4-FFF2-40B4-BE49-F238E27FC236}">
                <a16:creationId xmlns:a16="http://schemas.microsoft.com/office/drawing/2014/main" id="{A6C7E799-FB17-E541-B527-4B4097589271}"/>
              </a:ext>
            </a:extLst>
          </p:cNvPr>
          <p:cNvSpPr/>
          <p:nvPr/>
        </p:nvSpPr>
        <p:spPr>
          <a:xfrm>
            <a:off x="3016839" y="350845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1"/>
          </a:solidFill>
          <a:ln w="9495" cap="flat">
            <a:noFill/>
            <a:prstDash val="solid"/>
            <a:miter/>
          </a:ln>
        </p:spPr>
        <p:txBody>
          <a:bodyPr rtlCol="0" anchor="ctr"/>
          <a:lstStyle/>
          <a:p>
            <a:endParaRPr lang="en-US" dirty="0">
              <a:latin typeface="Roboto" panose="02000000000000000000" pitchFamily="2" charset="0"/>
            </a:endParaRPr>
          </a:p>
        </p:txBody>
      </p:sp>
      <p:sp>
        <p:nvSpPr>
          <p:cNvPr id="263" name="Graphic 260">
            <a:extLst>
              <a:ext uri="{FF2B5EF4-FFF2-40B4-BE49-F238E27FC236}">
                <a16:creationId xmlns:a16="http://schemas.microsoft.com/office/drawing/2014/main" id="{1348AFA2-ACFE-474D-8A92-CA1EDA133D18}"/>
              </a:ext>
            </a:extLst>
          </p:cNvPr>
          <p:cNvSpPr/>
          <p:nvPr/>
        </p:nvSpPr>
        <p:spPr>
          <a:xfrm>
            <a:off x="4625796" y="3974465"/>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2"/>
          </a:solidFill>
          <a:ln w="9495" cap="flat">
            <a:noFill/>
            <a:prstDash val="solid"/>
            <a:miter/>
          </a:ln>
        </p:spPr>
        <p:txBody>
          <a:bodyPr rtlCol="0" anchor="ctr"/>
          <a:lstStyle/>
          <a:p>
            <a:endParaRPr lang="en-US" dirty="0">
              <a:latin typeface="Roboto" panose="02000000000000000000" pitchFamily="2" charset="0"/>
            </a:endParaRPr>
          </a:p>
        </p:txBody>
      </p:sp>
      <p:sp>
        <p:nvSpPr>
          <p:cNvPr id="264" name="Graphic 260">
            <a:extLst>
              <a:ext uri="{FF2B5EF4-FFF2-40B4-BE49-F238E27FC236}">
                <a16:creationId xmlns:a16="http://schemas.microsoft.com/office/drawing/2014/main" id="{F2456B07-C58B-6B48-9130-D6D665CB1192}"/>
              </a:ext>
            </a:extLst>
          </p:cNvPr>
          <p:cNvSpPr/>
          <p:nvPr/>
        </p:nvSpPr>
        <p:spPr>
          <a:xfrm>
            <a:off x="4625796" y="4446733"/>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2"/>
          </a:solidFill>
          <a:ln w="9495" cap="flat">
            <a:noFill/>
            <a:prstDash val="solid"/>
            <a:miter/>
          </a:ln>
        </p:spPr>
        <p:txBody>
          <a:bodyPr rtlCol="0" anchor="ctr"/>
          <a:lstStyle/>
          <a:p>
            <a:endParaRPr lang="en-US" dirty="0">
              <a:latin typeface="Roboto" panose="02000000000000000000" pitchFamily="2" charset="0"/>
            </a:endParaRPr>
          </a:p>
        </p:txBody>
      </p:sp>
      <p:sp>
        <p:nvSpPr>
          <p:cNvPr id="265" name="Graphic 260">
            <a:extLst>
              <a:ext uri="{FF2B5EF4-FFF2-40B4-BE49-F238E27FC236}">
                <a16:creationId xmlns:a16="http://schemas.microsoft.com/office/drawing/2014/main" id="{D61D574A-0A89-9A46-B0F1-A60BF3757879}"/>
              </a:ext>
            </a:extLst>
          </p:cNvPr>
          <p:cNvSpPr/>
          <p:nvPr/>
        </p:nvSpPr>
        <p:spPr>
          <a:xfrm>
            <a:off x="4625796" y="491900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2"/>
          </a:solidFill>
          <a:ln w="9495" cap="flat">
            <a:noFill/>
            <a:prstDash val="solid"/>
            <a:miter/>
          </a:ln>
        </p:spPr>
        <p:txBody>
          <a:bodyPr rtlCol="0" anchor="ctr"/>
          <a:lstStyle/>
          <a:p>
            <a:endParaRPr lang="en-US" dirty="0">
              <a:latin typeface="Roboto" panose="02000000000000000000" pitchFamily="2" charset="0"/>
            </a:endParaRPr>
          </a:p>
        </p:txBody>
      </p:sp>
      <p:sp>
        <p:nvSpPr>
          <p:cNvPr id="266" name="Graphic 260">
            <a:extLst>
              <a:ext uri="{FF2B5EF4-FFF2-40B4-BE49-F238E27FC236}">
                <a16:creationId xmlns:a16="http://schemas.microsoft.com/office/drawing/2014/main" id="{1C831342-CF5A-1745-AF5C-8D7DB3D90D27}"/>
              </a:ext>
            </a:extLst>
          </p:cNvPr>
          <p:cNvSpPr/>
          <p:nvPr/>
        </p:nvSpPr>
        <p:spPr>
          <a:xfrm>
            <a:off x="6250101" y="4447712"/>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3"/>
          </a:solidFill>
          <a:ln w="9495" cap="flat">
            <a:noFill/>
            <a:prstDash val="solid"/>
            <a:miter/>
          </a:ln>
        </p:spPr>
        <p:txBody>
          <a:bodyPr rtlCol="0" anchor="ctr"/>
          <a:lstStyle/>
          <a:p>
            <a:endParaRPr lang="en-US" dirty="0">
              <a:latin typeface="Roboto" panose="02000000000000000000" pitchFamily="2" charset="0"/>
            </a:endParaRPr>
          </a:p>
        </p:txBody>
      </p:sp>
      <p:sp>
        <p:nvSpPr>
          <p:cNvPr id="267" name="Graphic 260">
            <a:extLst>
              <a:ext uri="{FF2B5EF4-FFF2-40B4-BE49-F238E27FC236}">
                <a16:creationId xmlns:a16="http://schemas.microsoft.com/office/drawing/2014/main" id="{C207AF63-1819-7145-ACD4-ADF3A9A47131}"/>
              </a:ext>
            </a:extLst>
          </p:cNvPr>
          <p:cNvSpPr/>
          <p:nvPr/>
        </p:nvSpPr>
        <p:spPr>
          <a:xfrm>
            <a:off x="6250101" y="5858258"/>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3"/>
          </a:solidFill>
          <a:ln w="9495" cap="flat">
            <a:noFill/>
            <a:prstDash val="solid"/>
            <a:miter/>
          </a:ln>
        </p:spPr>
        <p:txBody>
          <a:bodyPr rtlCol="0" anchor="ctr"/>
          <a:lstStyle/>
          <a:p>
            <a:endParaRPr lang="en-US" dirty="0">
              <a:latin typeface="Roboto" panose="02000000000000000000" pitchFamily="2" charset="0"/>
            </a:endParaRPr>
          </a:p>
        </p:txBody>
      </p:sp>
      <p:sp>
        <p:nvSpPr>
          <p:cNvPr id="268" name="Graphic 260">
            <a:extLst>
              <a:ext uri="{FF2B5EF4-FFF2-40B4-BE49-F238E27FC236}">
                <a16:creationId xmlns:a16="http://schemas.microsoft.com/office/drawing/2014/main" id="{1BA7953A-8B37-D348-931E-4FEA92123D4D}"/>
              </a:ext>
            </a:extLst>
          </p:cNvPr>
          <p:cNvSpPr/>
          <p:nvPr/>
        </p:nvSpPr>
        <p:spPr>
          <a:xfrm>
            <a:off x="7778855" y="491929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4"/>
          </a:solidFill>
          <a:ln w="9495" cap="flat">
            <a:noFill/>
            <a:prstDash val="solid"/>
            <a:miter/>
          </a:ln>
        </p:spPr>
        <p:txBody>
          <a:bodyPr rtlCol="0" anchor="ctr"/>
          <a:lstStyle/>
          <a:p>
            <a:endParaRPr lang="en-US" dirty="0">
              <a:latin typeface="Roboto" panose="02000000000000000000" pitchFamily="2" charset="0"/>
            </a:endParaRPr>
          </a:p>
        </p:txBody>
      </p:sp>
      <p:sp>
        <p:nvSpPr>
          <p:cNvPr id="269" name="Graphic 260">
            <a:extLst>
              <a:ext uri="{FF2B5EF4-FFF2-40B4-BE49-F238E27FC236}">
                <a16:creationId xmlns:a16="http://schemas.microsoft.com/office/drawing/2014/main" id="{DF4A6ADA-F670-2A43-9BAE-1C554F1E409C}"/>
              </a:ext>
            </a:extLst>
          </p:cNvPr>
          <p:cNvSpPr/>
          <p:nvPr/>
        </p:nvSpPr>
        <p:spPr>
          <a:xfrm>
            <a:off x="7778855" y="5858258"/>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4"/>
          </a:solidFill>
          <a:ln w="9495" cap="flat">
            <a:noFill/>
            <a:prstDash val="solid"/>
            <a:miter/>
          </a:ln>
        </p:spPr>
        <p:txBody>
          <a:bodyPr rtlCol="0" anchor="ctr"/>
          <a:lstStyle/>
          <a:p>
            <a:endParaRPr lang="en-US" dirty="0">
              <a:latin typeface="Roboto" panose="02000000000000000000" pitchFamily="2" charset="0"/>
            </a:endParaRPr>
          </a:p>
        </p:txBody>
      </p:sp>
      <p:sp>
        <p:nvSpPr>
          <p:cNvPr id="270" name="Graphic 260">
            <a:extLst>
              <a:ext uri="{FF2B5EF4-FFF2-40B4-BE49-F238E27FC236}">
                <a16:creationId xmlns:a16="http://schemas.microsoft.com/office/drawing/2014/main" id="{86A68E5D-31FB-7547-8A61-4CCDCED192B9}"/>
              </a:ext>
            </a:extLst>
          </p:cNvPr>
          <p:cNvSpPr/>
          <p:nvPr/>
        </p:nvSpPr>
        <p:spPr>
          <a:xfrm>
            <a:off x="7778855" y="3512661"/>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4"/>
          </a:solidFill>
          <a:ln w="9495" cap="flat">
            <a:noFill/>
            <a:prstDash val="solid"/>
            <a:miter/>
          </a:ln>
        </p:spPr>
        <p:txBody>
          <a:bodyPr rtlCol="0" anchor="ctr"/>
          <a:lstStyle/>
          <a:p>
            <a:endParaRPr lang="en-US" dirty="0">
              <a:latin typeface="Roboto" panose="02000000000000000000" pitchFamily="2" charset="0"/>
            </a:endParaRPr>
          </a:p>
        </p:txBody>
      </p:sp>
      <p:sp>
        <p:nvSpPr>
          <p:cNvPr id="271" name="Graphic 260">
            <a:extLst>
              <a:ext uri="{FF2B5EF4-FFF2-40B4-BE49-F238E27FC236}">
                <a16:creationId xmlns:a16="http://schemas.microsoft.com/office/drawing/2014/main" id="{30200448-ABF5-8C46-A31F-3E2248D150A5}"/>
              </a:ext>
            </a:extLst>
          </p:cNvPr>
          <p:cNvSpPr/>
          <p:nvPr/>
        </p:nvSpPr>
        <p:spPr>
          <a:xfrm>
            <a:off x="6250101" y="491929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3"/>
          </a:solidFill>
          <a:ln w="9495" cap="flat">
            <a:noFill/>
            <a:prstDash val="solid"/>
            <a:miter/>
          </a:ln>
        </p:spPr>
        <p:txBody>
          <a:bodyPr rtlCol="0" anchor="ctr"/>
          <a:lstStyle/>
          <a:p>
            <a:endParaRPr lang="en-US" dirty="0">
              <a:latin typeface="Roboto" panose="02000000000000000000" pitchFamily="2" charset="0"/>
            </a:endParaRPr>
          </a:p>
        </p:txBody>
      </p:sp>
      <p:sp>
        <p:nvSpPr>
          <p:cNvPr id="272" name="Graphic 260">
            <a:extLst>
              <a:ext uri="{FF2B5EF4-FFF2-40B4-BE49-F238E27FC236}">
                <a16:creationId xmlns:a16="http://schemas.microsoft.com/office/drawing/2014/main" id="{3F2583EC-D812-8646-BB25-82F66317116B}"/>
              </a:ext>
            </a:extLst>
          </p:cNvPr>
          <p:cNvSpPr/>
          <p:nvPr/>
        </p:nvSpPr>
        <p:spPr>
          <a:xfrm>
            <a:off x="3016839" y="5374260"/>
            <a:ext cx="224950" cy="174960"/>
          </a:xfrm>
          <a:custGeom>
            <a:avLst/>
            <a:gdLst>
              <a:gd name="connsiteX0" fmla="*/ 1139243 w 2971800"/>
              <a:gd name="connsiteY0" fmla="*/ 2269822 h 2311400"/>
              <a:gd name="connsiteX1" fmla="*/ 924475 w 2971800"/>
              <a:gd name="connsiteY1" fmla="*/ 2269822 h 2311400"/>
              <a:gd name="connsiteX2" fmla="*/ 66736 w 2971800"/>
              <a:gd name="connsiteY2" fmla="*/ 1410419 h 2311400"/>
              <a:gd name="connsiteX3" fmla="*/ 66736 w 2971800"/>
              <a:gd name="connsiteY3" fmla="*/ 1087584 h 2311400"/>
              <a:gd name="connsiteX4" fmla="*/ 174120 w 2971800"/>
              <a:gd name="connsiteY4" fmla="*/ 980004 h 2311400"/>
              <a:gd name="connsiteX5" fmla="*/ 496365 w 2971800"/>
              <a:gd name="connsiteY5" fmla="*/ 980004 h 2311400"/>
              <a:gd name="connsiteX6" fmla="*/ 1031859 w 2971800"/>
              <a:gd name="connsiteY6" fmla="*/ 1516382 h 2311400"/>
              <a:gd name="connsiteX7" fmla="*/ 2478831 w 2971800"/>
              <a:gd name="connsiteY7" fmla="*/ 66858 h 2311400"/>
              <a:gd name="connsiteX8" fmla="*/ 2801077 w 2971800"/>
              <a:gd name="connsiteY8" fmla="*/ 66858 h 2311400"/>
              <a:gd name="connsiteX9" fmla="*/ 2908461 w 2971800"/>
              <a:gd name="connsiteY9" fmla="*/ 174438 h 2311400"/>
              <a:gd name="connsiteX10" fmla="*/ 2908461 w 2971800"/>
              <a:gd name="connsiteY10" fmla="*/ 497273 h 23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71800" h="2311400">
                <a:moveTo>
                  <a:pt x="1139243" y="2269822"/>
                </a:moveTo>
                <a:cubicBezTo>
                  <a:pt x="1079925" y="2329210"/>
                  <a:pt x="983793" y="2329210"/>
                  <a:pt x="924475" y="2269822"/>
                </a:cubicBezTo>
                <a:lnTo>
                  <a:pt x="66736" y="1410419"/>
                </a:lnTo>
                <a:cubicBezTo>
                  <a:pt x="-22245" y="1321269"/>
                  <a:pt x="-22245" y="1176734"/>
                  <a:pt x="66736" y="1087584"/>
                </a:cubicBezTo>
                <a:lnTo>
                  <a:pt x="174120" y="980004"/>
                </a:lnTo>
                <a:cubicBezTo>
                  <a:pt x="263107" y="890860"/>
                  <a:pt x="407378" y="890860"/>
                  <a:pt x="496365" y="980004"/>
                </a:cubicBezTo>
                <a:lnTo>
                  <a:pt x="1031859" y="1516382"/>
                </a:lnTo>
                <a:lnTo>
                  <a:pt x="2478831" y="66858"/>
                </a:lnTo>
                <a:cubicBezTo>
                  <a:pt x="2567819" y="-22286"/>
                  <a:pt x="2712089" y="-22286"/>
                  <a:pt x="2801077" y="66858"/>
                </a:cubicBezTo>
                <a:lnTo>
                  <a:pt x="2908461" y="174438"/>
                </a:lnTo>
                <a:cubicBezTo>
                  <a:pt x="2997442" y="263588"/>
                  <a:pt x="2997442" y="408123"/>
                  <a:pt x="2908461" y="497273"/>
                </a:cubicBezTo>
                <a:close/>
              </a:path>
            </a:pathLst>
          </a:custGeom>
          <a:solidFill>
            <a:schemeClr val="accent1"/>
          </a:solidFill>
          <a:ln w="9495" cap="flat">
            <a:noFill/>
            <a:prstDash val="solid"/>
            <a:miter/>
          </a:ln>
        </p:spPr>
        <p:txBody>
          <a:bodyPr rtlCol="0"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331870055"/>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306729-7A92-C743-97B3-037656DF39C4}"/>
              </a:ext>
            </a:extLst>
          </p:cNvPr>
          <p:cNvSpPr txBox="1"/>
          <p:nvPr/>
        </p:nvSpPr>
        <p:spPr>
          <a:xfrm>
            <a:off x="2629989" y="523875"/>
            <a:ext cx="693202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Potential Acquirers</a:t>
            </a:r>
          </a:p>
        </p:txBody>
      </p:sp>
      <p:sp>
        <p:nvSpPr>
          <p:cNvPr id="4" name="TextBox 3">
            <a:extLst>
              <a:ext uri="{FF2B5EF4-FFF2-40B4-BE49-F238E27FC236}">
                <a16:creationId xmlns:a16="http://schemas.microsoft.com/office/drawing/2014/main" id="{EC2F690A-5D74-F24F-8215-FAF81D20D79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Oval 6">
            <a:extLst>
              <a:ext uri="{FF2B5EF4-FFF2-40B4-BE49-F238E27FC236}">
                <a16:creationId xmlns:a16="http://schemas.microsoft.com/office/drawing/2014/main" id="{4E2A0EA1-053D-6040-B1A1-1D083669C970}"/>
              </a:ext>
            </a:extLst>
          </p:cNvPr>
          <p:cNvSpPr/>
          <p:nvPr/>
        </p:nvSpPr>
        <p:spPr>
          <a:xfrm>
            <a:off x="3944916" y="2512532"/>
            <a:ext cx="1444668" cy="1444668"/>
          </a:xfrm>
          <a:prstGeom prst="ellipse">
            <a:avLst/>
          </a:prstGeom>
          <a:solidFill>
            <a:schemeClr val="accent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153FEC26-7A2E-4F40-9B31-2242AB89164C}"/>
              </a:ext>
            </a:extLst>
          </p:cNvPr>
          <p:cNvSpPr/>
          <p:nvPr/>
        </p:nvSpPr>
        <p:spPr>
          <a:xfrm>
            <a:off x="6802416" y="2512532"/>
            <a:ext cx="1444668" cy="1444668"/>
          </a:xfrm>
          <a:prstGeom prst="ellipse">
            <a:avLst/>
          </a:prstGeom>
          <a:solidFill>
            <a:schemeClr val="accent3">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Oval 4">
            <a:extLst>
              <a:ext uri="{FF2B5EF4-FFF2-40B4-BE49-F238E27FC236}">
                <a16:creationId xmlns:a16="http://schemas.microsoft.com/office/drawing/2014/main" id="{F95AA667-BE67-9946-8163-76B7654047C7}"/>
              </a:ext>
            </a:extLst>
          </p:cNvPr>
          <p:cNvSpPr/>
          <p:nvPr/>
        </p:nvSpPr>
        <p:spPr>
          <a:xfrm>
            <a:off x="5227320" y="2160446"/>
            <a:ext cx="1737360" cy="1737360"/>
          </a:xfrm>
          <a:prstGeom prst="ellipse">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ounded Rectangle 9">
            <a:extLst>
              <a:ext uri="{FF2B5EF4-FFF2-40B4-BE49-F238E27FC236}">
                <a16:creationId xmlns:a16="http://schemas.microsoft.com/office/drawing/2014/main" id="{EDCA397C-7C78-6642-93D2-2A07E056A8EF}"/>
              </a:ext>
            </a:extLst>
          </p:cNvPr>
          <p:cNvSpPr/>
          <p:nvPr/>
        </p:nvSpPr>
        <p:spPr>
          <a:xfrm>
            <a:off x="1272540" y="4513331"/>
            <a:ext cx="1785258" cy="402972"/>
          </a:xfrm>
          <a:prstGeom prst="roundRect">
            <a:avLst>
              <a:gd name="adj" fmla="val 50000"/>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ounded Rectangle 14">
            <a:extLst>
              <a:ext uri="{FF2B5EF4-FFF2-40B4-BE49-F238E27FC236}">
                <a16:creationId xmlns:a16="http://schemas.microsoft.com/office/drawing/2014/main" id="{0B0ED392-65F4-C340-8E6F-7CA5B3620727}"/>
              </a:ext>
            </a:extLst>
          </p:cNvPr>
          <p:cNvSpPr/>
          <p:nvPr/>
        </p:nvSpPr>
        <p:spPr>
          <a:xfrm>
            <a:off x="3774621" y="4513331"/>
            <a:ext cx="1785258" cy="402972"/>
          </a:xfrm>
          <a:prstGeom prst="roundRect">
            <a:avLst>
              <a:gd name="adj" fmla="val 50000"/>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ounded Rectangle 15">
            <a:extLst>
              <a:ext uri="{FF2B5EF4-FFF2-40B4-BE49-F238E27FC236}">
                <a16:creationId xmlns:a16="http://schemas.microsoft.com/office/drawing/2014/main" id="{7BF5C2EC-8F54-9E4E-B300-60081F2EFDCD}"/>
              </a:ext>
            </a:extLst>
          </p:cNvPr>
          <p:cNvSpPr/>
          <p:nvPr/>
        </p:nvSpPr>
        <p:spPr>
          <a:xfrm>
            <a:off x="6632121" y="4513331"/>
            <a:ext cx="1785258" cy="402972"/>
          </a:xfrm>
          <a:prstGeom prst="roundRect">
            <a:avLst>
              <a:gd name="adj" fmla="val 50000"/>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ounded Rectangle 16">
            <a:extLst>
              <a:ext uri="{FF2B5EF4-FFF2-40B4-BE49-F238E27FC236}">
                <a16:creationId xmlns:a16="http://schemas.microsoft.com/office/drawing/2014/main" id="{C1AD9970-3AE4-664A-8DD6-C242AD91250C}"/>
              </a:ext>
            </a:extLst>
          </p:cNvPr>
          <p:cNvSpPr/>
          <p:nvPr/>
        </p:nvSpPr>
        <p:spPr>
          <a:xfrm>
            <a:off x="9134202" y="4513331"/>
            <a:ext cx="1785258" cy="402972"/>
          </a:xfrm>
          <a:prstGeom prst="roundRect">
            <a:avLst>
              <a:gd name="adj" fmla="val 50000"/>
            </a:avLst>
          </a:prstGeom>
          <a:solidFill>
            <a:schemeClr val="bg1">
              <a:lumMod val="95000"/>
            </a:schemeClr>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0" name="Straight Connector 19">
            <a:extLst>
              <a:ext uri="{FF2B5EF4-FFF2-40B4-BE49-F238E27FC236}">
                <a16:creationId xmlns:a16="http://schemas.microsoft.com/office/drawing/2014/main" id="{250E312E-922C-B849-A4AD-3396D48E6A7E}"/>
              </a:ext>
            </a:extLst>
          </p:cNvPr>
          <p:cNvCxnSpPr>
            <a:cxnSpLocks/>
            <a:stCxn id="7" idx="4"/>
            <a:endCxn id="15" idx="0"/>
          </p:cNvCxnSpPr>
          <p:nvPr/>
        </p:nvCxnSpPr>
        <p:spPr>
          <a:xfrm>
            <a:off x="4667250" y="3957200"/>
            <a:ext cx="0" cy="556131"/>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0B55AE4-C090-C141-86A2-2AAD3E740ADC}"/>
              </a:ext>
            </a:extLst>
          </p:cNvPr>
          <p:cNvCxnSpPr>
            <a:cxnSpLocks/>
            <a:stCxn id="8" idx="4"/>
            <a:endCxn id="16" idx="0"/>
          </p:cNvCxnSpPr>
          <p:nvPr/>
        </p:nvCxnSpPr>
        <p:spPr>
          <a:xfrm>
            <a:off x="7524750" y="3957200"/>
            <a:ext cx="0" cy="556131"/>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E1C91AD-ADAB-EF4C-8BAC-B1AEED0A847E}"/>
              </a:ext>
            </a:extLst>
          </p:cNvPr>
          <p:cNvCxnSpPr>
            <a:cxnSpLocks/>
            <a:stCxn id="10" idx="3"/>
            <a:endCxn id="15" idx="1"/>
          </p:cNvCxnSpPr>
          <p:nvPr/>
        </p:nvCxnSpPr>
        <p:spPr>
          <a:xfrm>
            <a:off x="3057798" y="4714817"/>
            <a:ext cx="716823"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3EB5749-FFBB-EE43-ABA6-94F35CFD1CC7}"/>
              </a:ext>
            </a:extLst>
          </p:cNvPr>
          <p:cNvCxnSpPr>
            <a:cxnSpLocks/>
            <a:stCxn id="16" idx="3"/>
            <a:endCxn id="17" idx="1"/>
          </p:cNvCxnSpPr>
          <p:nvPr/>
        </p:nvCxnSpPr>
        <p:spPr>
          <a:xfrm>
            <a:off x="8417379" y="4714817"/>
            <a:ext cx="716823"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353164E-1B95-3447-9709-D80254B47959}"/>
              </a:ext>
            </a:extLst>
          </p:cNvPr>
          <p:cNvSpPr txBox="1"/>
          <p:nvPr/>
        </p:nvSpPr>
        <p:spPr>
          <a:xfrm>
            <a:off x="5364480" y="2705961"/>
            <a:ext cx="146304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Potential</a:t>
            </a:r>
          </a:p>
          <a:p>
            <a:pPr algn="ctr"/>
            <a:r>
              <a:rPr lang="en-US">
                <a:solidFill>
                  <a:schemeClr val="bg1"/>
                </a:solidFill>
                <a:latin typeface="Inter" panose="020B0502030000000004" pitchFamily="34" charset="0"/>
                <a:ea typeface="Inter" panose="020B0502030000000004" pitchFamily="34" charset="0"/>
              </a:rPr>
              <a:t>Acquirers</a:t>
            </a:r>
          </a:p>
        </p:txBody>
      </p:sp>
      <p:sp>
        <p:nvSpPr>
          <p:cNvPr id="28" name="TextBox 27">
            <a:extLst>
              <a:ext uri="{FF2B5EF4-FFF2-40B4-BE49-F238E27FC236}">
                <a16:creationId xmlns:a16="http://schemas.microsoft.com/office/drawing/2014/main" id="{1173B61F-5542-7D4B-A666-AA2011497AFE}"/>
              </a:ext>
            </a:extLst>
          </p:cNvPr>
          <p:cNvSpPr txBox="1"/>
          <p:nvPr/>
        </p:nvSpPr>
        <p:spPr>
          <a:xfrm>
            <a:off x="6793230" y="2911701"/>
            <a:ext cx="146304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Strategic</a:t>
            </a:r>
          </a:p>
          <a:p>
            <a:pPr algn="ctr"/>
            <a:r>
              <a:rPr lang="en-US">
                <a:solidFill>
                  <a:schemeClr val="bg1"/>
                </a:solidFill>
                <a:latin typeface="Inter" panose="020B0502030000000004" pitchFamily="34" charset="0"/>
                <a:ea typeface="Inter" panose="020B0502030000000004" pitchFamily="34" charset="0"/>
              </a:rPr>
              <a:t>Buyers</a:t>
            </a:r>
          </a:p>
        </p:txBody>
      </p:sp>
      <p:sp>
        <p:nvSpPr>
          <p:cNvPr id="32" name="TextBox 31">
            <a:extLst>
              <a:ext uri="{FF2B5EF4-FFF2-40B4-BE49-F238E27FC236}">
                <a16:creationId xmlns:a16="http://schemas.microsoft.com/office/drawing/2014/main" id="{76648F93-0E29-4748-8372-D06729F1544E}"/>
              </a:ext>
            </a:extLst>
          </p:cNvPr>
          <p:cNvSpPr txBox="1"/>
          <p:nvPr/>
        </p:nvSpPr>
        <p:spPr>
          <a:xfrm>
            <a:off x="3935730" y="2911701"/>
            <a:ext cx="146304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Financial</a:t>
            </a:r>
          </a:p>
          <a:p>
            <a:pPr algn="ctr"/>
            <a:r>
              <a:rPr lang="en-US">
                <a:solidFill>
                  <a:schemeClr val="bg1"/>
                </a:solidFill>
                <a:latin typeface="Inter" panose="020B0502030000000004" pitchFamily="34" charset="0"/>
                <a:ea typeface="Inter" panose="020B0502030000000004" pitchFamily="34" charset="0"/>
              </a:rPr>
              <a:t>Buyers</a:t>
            </a:r>
          </a:p>
        </p:txBody>
      </p:sp>
      <p:sp>
        <p:nvSpPr>
          <p:cNvPr id="35" name="TextBox 34">
            <a:extLst>
              <a:ext uri="{FF2B5EF4-FFF2-40B4-BE49-F238E27FC236}">
                <a16:creationId xmlns:a16="http://schemas.microsoft.com/office/drawing/2014/main" id="{1F57D726-75F1-9F48-9024-1F10039CFA10}"/>
              </a:ext>
            </a:extLst>
          </p:cNvPr>
          <p:cNvSpPr txBox="1"/>
          <p:nvPr/>
        </p:nvSpPr>
        <p:spPr>
          <a:xfrm>
            <a:off x="3896325" y="4560278"/>
            <a:ext cx="1541850"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Personal Equity</a:t>
            </a:r>
          </a:p>
        </p:txBody>
      </p:sp>
      <p:sp>
        <p:nvSpPr>
          <p:cNvPr id="36" name="TextBox 35">
            <a:extLst>
              <a:ext uri="{FF2B5EF4-FFF2-40B4-BE49-F238E27FC236}">
                <a16:creationId xmlns:a16="http://schemas.microsoft.com/office/drawing/2014/main" id="{180A1DC3-BCD6-4E49-8999-ED06BCC101A3}"/>
              </a:ext>
            </a:extLst>
          </p:cNvPr>
          <p:cNvSpPr txBox="1"/>
          <p:nvPr/>
        </p:nvSpPr>
        <p:spPr>
          <a:xfrm>
            <a:off x="1350918" y="4560278"/>
            <a:ext cx="1628502"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Individual Buyer</a:t>
            </a:r>
          </a:p>
        </p:txBody>
      </p:sp>
      <p:sp>
        <p:nvSpPr>
          <p:cNvPr id="37" name="TextBox 36">
            <a:extLst>
              <a:ext uri="{FF2B5EF4-FFF2-40B4-BE49-F238E27FC236}">
                <a16:creationId xmlns:a16="http://schemas.microsoft.com/office/drawing/2014/main" id="{8D25E87B-2FE2-C043-BEFD-278829BD2D75}"/>
              </a:ext>
            </a:extLst>
          </p:cNvPr>
          <p:cNvSpPr txBox="1"/>
          <p:nvPr/>
        </p:nvSpPr>
        <p:spPr>
          <a:xfrm>
            <a:off x="9073242" y="4560278"/>
            <a:ext cx="1907178"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Horizontal Strategic</a:t>
            </a:r>
          </a:p>
        </p:txBody>
      </p:sp>
      <p:sp>
        <p:nvSpPr>
          <p:cNvPr id="38" name="TextBox 37">
            <a:extLst>
              <a:ext uri="{FF2B5EF4-FFF2-40B4-BE49-F238E27FC236}">
                <a16:creationId xmlns:a16="http://schemas.microsoft.com/office/drawing/2014/main" id="{63196048-016E-2046-A4C3-669414646915}"/>
              </a:ext>
            </a:extLst>
          </p:cNvPr>
          <p:cNvSpPr txBox="1"/>
          <p:nvPr/>
        </p:nvSpPr>
        <p:spPr>
          <a:xfrm>
            <a:off x="6690360" y="4560278"/>
            <a:ext cx="1668780" cy="292388"/>
          </a:xfrm>
          <a:prstGeom prst="rect">
            <a:avLst/>
          </a:prstGeom>
          <a:noFill/>
        </p:spPr>
        <p:txBody>
          <a:bodyPr wrap="square" rtlCol="0">
            <a:spAutoFit/>
          </a:bodyPr>
          <a:lstStyle/>
          <a:p>
            <a:pPr algn="ctr"/>
            <a:r>
              <a:rPr lang="en-US" sz="1300">
                <a:solidFill>
                  <a:schemeClr val="tx1">
                    <a:lumMod val="85000"/>
                    <a:lumOff val="15000"/>
                  </a:schemeClr>
                </a:solidFill>
                <a:latin typeface="Inter" panose="020B0502030000000004" pitchFamily="34" charset="0"/>
                <a:ea typeface="Inter" panose="020B0502030000000004" pitchFamily="34" charset="0"/>
              </a:rPr>
              <a:t>Vertical Strategic</a:t>
            </a:r>
          </a:p>
        </p:txBody>
      </p:sp>
      <p:sp>
        <p:nvSpPr>
          <p:cNvPr id="45" name="TextBox 44">
            <a:extLst>
              <a:ext uri="{FF2B5EF4-FFF2-40B4-BE49-F238E27FC236}">
                <a16:creationId xmlns:a16="http://schemas.microsoft.com/office/drawing/2014/main" id="{80D544DE-227B-A74F-820A-B15559A6502F}"/>
              </a:ext>
            </a:extLst>
          </p:cNvPr>
          <p:cNvSpPr txBox="1"/>
          <p:nvPr/>
        </p:nvSpPr>
        <p:spPr>
          <a:xfrm>
            <a:off x="998220" y="5247446"/>
            <a:ext cx="21357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there go frequently gay terminated you greater nay prudent.</a:t>
            </a:r>
          </a:p>
        </p:txBody>
      </p:sp>
      <p:sp>
        <p:nvSpPr>
          <p:cNvPr id="47" name="TextBox 46">
            <a:extLst>
              <a:ext uri="{FF2B5EF4-FFF2-40B4-BE49-F238E27FC236}">
                <a16:creationId xmlns:a16="http://schemas.microsoft.com/office/drawing/2014/main" id="{F3B8F8C5-55AD-084E-9214-F805CF97D932}"/>
              </a:ext>
            </a:extLst>
          </p:cNvPr>
          <p:cNvSpPr txBox="1"/>
          <p:nvPr/>
        </p:nvSpPr>
        <p:spPr>
          <a:xfrm>
            <a:off x="3500301" y="5247446"/>
            <a:ext cx="213577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there go frequently gay terminated you greater nay prudent.</a:t>
            </a:r>
          </a:p>
        </p:txBody>
      </p:sp>
      <p:sp>
        <p:nvSpPr>
          <p:cNvPr id="48" name="TextBox 47">
            <a:extLst>
              <a:ext uri="{FF2B5EF4-FFF2-40B4-BE49-F238E27FC236}">
                <a16:creationId xmlns:a16="http://schemas.microsoft.com/office/drawing/2014/main" id="{FCF3F465-C2DA-334B-A074-2EE3BF09017C}"/>
              </a:ext>
            </a:extLst>
          </p:cNvPr>
          <p:cNvSpPr txBox="1"/>
          <p:nvPr/>
        </p:nvSpPr>
        <p:spPr>
          <a:xfrm>
            <a:off x="6540683" y="5247446"/>
            <a:ext cx="21357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there go frequently gay terminated you greater nay prudent.</a:t>
            </a:r>
          </a:p>
        </p:txBody>
      </p:sp>
      <p:sp>
        <p:nvSpPr>
          <p:cNvPr id="49" name="TextBox 48">
            <a:extLst>
              <a:ext uri="{FF2B5EF4-FFF2-40B4-BE49-F238E27FC236}">
                <a16:creationId xmlns:a16="http://schemas.microsoft.com/office/drawing/2014/main" id="{E7ABAAE5-594E-214F-B118-8F6018A1505A}"/>
              </a:ext>
            </a:extLst>
          </p:cNvPr>
          <p:cNvSpPr txBox="1"/>
          <p:nvPr/>
        </p:nvSpPr>
        <p:spPr>
          <a:xfrm>
            <a:off x="9058002" y="5247446"/>
            <a:ext cx="213577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there go frequently gay terminated you greater nay prudent.</a:t>
            </a:r>
          </a:p>
        </p:txBody>
      </p:sp>
    </p:spTree>
    <p:extLst>
      <p:ext uri="{BB962C8B-B14F-4D97-AF65-F5344CB8AC3E}">
        <p14:creationId xmlns:p14="http://schemas.microsoft.com/office/powerpoint/2010/main" val="3419526588"/>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C726D4-8F9D-E640-B403-4C77143E5205}"/>
              </a:ext>
            </a:extLst>
          </p:cNvPr>
          <p:cNvSpPr txBox="1"/>
          <p:nvPr/>
        </p:nvSpPr>
        <p:spPr>
          <a:xfrm>
            <a:off x="4648200" y="523875"/>
            <a:ext cx="2895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Timeline</a:t>
            </a:r>
          </a:p>
        </p:txBody>
      </p:sp>
      <p:sp>
        <p:nvSpPr>
          <p:cNvPr id="4" name="TextBox 3">
            <a:extLst>
              <a:ext uri="{FF2B5EF4-FFF2-40B4-BE49-F238E27FC236}">
                <a16:creationId xmlns:a16="http://schemas.microsoft.com/office/drawing/2014/main" id="{CE02EC6D-951D-394D-8369-9F19401845F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67" name="Group 66">
            <a:extLst>
              <a:ext uri="{FF2B5EF4-FFF2-40B4-BE49-F238E27FC236}">
                <a16:creationId xmlns:a16="http://schemas.microsoft.com/office/drawing/2014/main" id="{A28374E9-CBD4-C342-BA9D-84A050D321BB}"/>
              </a:ext>
            </a:extLst>
          </p:cNvPr>
          <p:cNvGrpSpPr/>
          <p:nvPr/>
        </p:nvGrpSpPr>
        <p:grpSpPr>
          <a:xfrm>
            <a:off x="679273" y="2456051"/>
            <a:ext cx="2447065" cy="404715"/>
            <a:chOff x="1810663" y="2713437"/>
            <a:chExt cx="1930757" cy="319324"/>
          </a:xfrm>
        </p:grpSpPr>
        <p:sp>
          <p:nvSpPr>
            <p:cNvPr id="64" name="Chevron 63">
              <a:extLst>
                <a:ext uri="{FF2B5EF4-FFF2-40B4-BE49-F238E27FC236}">
                  <a16:creationId xmlns:a16="http://schemas.microsoft.com/office/drawing/2014/main" id="{3DC953B2-7B95-C446-8A6D-CED321BF2C41}"/>
                </a:ext>
              </a:extLst>
            </p:cNvPr>
            <p:cNvSpPr/>
            <p:nvPr/>
          </p:nvSpPr>
          <p:spPr>
            <a:xfrm>
              <a:off x="1810663" y="2714625"/>
              <a:ext cx="571485" cy="318136"/>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11" name="Freeform 10">
              <a:extLst>
                <a:ext uri="{FF2B5EF4-FFF2-40B4-BE49-F238E27FC236}">
                  <a16:creationId xmlns:a16="http://schemas.microsoft.com/office/drawing/2014/main" id="{B9FDFD93-253E-BF49-BCDD-EB0A3B347812}"/>
                </a:ext>
              </a:extLst>
            </p:cNvPr>
            <p:cNvSpPr/>
            <p:nvPr/>
          </p:nvSpPr>
          <p:spPr>
            <a:xfrm>
              <a:off x="2219267" y="2713437"/>
              <a:ext cx="1522153" cy="319324"/>
            </a:xfrm>
            <a:custGeom>
              <a:avLst/>
              <a:gdLst>
                <a:gd name="connsiteX0" fmla="*/ 0 w 1522152"/>
                <a:gd name="connsiteY0" fmla="*/ 276175 h 275414"/>
                <a:gd name="connsiteX1" fmla="*/ 1471731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1" y="276175"/>
                  </a:lnTo>
                  <a:cubicBezTo>
                    <a:pt x="1499541" y="276175"/>
                    <a:pt x="1522100" y="253697"/>
                    <a:pt x="1522153" y="225935"/>
                  </a:cubicBezTo>
                  <a:lnTo>
                    <a:pt x="1522153" y="50239"/>
                  </a:lnTo>
                  <a:cubicBezTo>
                    <a:pt x="1522100" y="22515"/>
                    <a:pt x="1499599" y="52"/>
                    <a:pt x="1471827" y="0"/>
                  </a:cubicBezTo>
                  <a:lnTo>
                    <a:pt x="0" y="0"/>
                  </a:ln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sp>
        <p:nvSpPr>
          <p:cNvPr id="10" name="Freeform 9">
            <a:extLst>
              <a:ext uri="{FF2B5EF4-FFF2-40B4-BE49-F238E27FC236}">
                <a16:creationId xmlns:a16="http://schemas.microsoft.com/office/drawing/2014/main" id="{1EA23F38-9DDC-3949-B739-FE3716127CDB}"/>
              </a:ext>
            </a:extLst>
          </p:cNvPr>
          <p:cNvSpPr/>
          <p:nvPr/>
        </p:nvSpPr>
        <p:spPr>
          <a:xfrm>
            <a:off x="1739126" y="4232569"/>
            <a:ext cx="1012827" cy="1011083"/>
          </a:xfrm>
          <a:custGeom>
            <a:avLst/>
            <a:gdLst>
              <a:gd name="connsiteX0" fmla="*/ 807312 w 799130"/>
              <a:gd name="connsiteY0" fmla="*/ 402961 h 797753"/>
              <a:gd name="connsiteX1" fmla="*/ 403656 w 799130"/>
              <a:gd name="connsiteY1" fmla="*/ 805921 h 797753"/>
              <a:gd name="connsiteX2" fmla="*/ 0 w 799130"/>
              <a:gd name="connsiteY2" fmla="*/ 402961 h 797753"/>
              <a:gd name="connsiteX3" fmla="*/ 403656 w 799130"/>
              <a:gd name="connsiteY3" fmla="*/ 0 h 797753"/>
              <a:gd name="connsiteX4" fmla="*/ 807312 w 799130"/>
              <a:gd name="connsiteY4" fmla="*/ 402961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1"/>
                </a:moveTo>
                <a:cubicBezTo>
                  <a:pt x="807312" y="625510"/>
                  <a:pt x="626589" y="805921"/>
                  <a:pt x="403656" y="805921"/>
                </a:cubicBezTo>
                <a:cubicBezTo>
                  <a:pt x="180723" y="805921"/>
                  <a:pt x="0" y="625510"/>
                  <a:pt x="0" y="402961"/>
                </a:cubicBezTo>
                <a:cubicBezTo>
                  <a:pt x="0" y="180412"/>
                  <a:pt x="180723" y="0"/>
                  <a:pt x="403656" y="0"/>
                </a:cubicBezTo>
                <a:cubicBezTo>
                  <a:pt x="626589" y="0"/>
                  <a:pt x="807312" y="180412"/>
                  <a:pt x="807312" y="402961"/>
                </a:cubicBezTo>
                <a:close/>
              </a:path>
            </a:pathLst>
          </a:custGeom>
          <a:noFill/>
          <a:ln w="28540" cap="flat">
            <a:solidFill>
              <a:schemeClr val="accent1"/>
            </a:solidFill>
            <a:prstDash val="solid"/>
            <a:miter/>
          </a:ln>
        </p:spPr>
        <p:txBody>
          <a:bodyPr rtlCol="0" anchor="ctr"/>
          <a:lstStyle/>
          <a:p>
            <a:endParaRPr lang="en-US" dirty="0">
              <a:latin typeface="Roboto" panose="02000000000000000000" pitchFamily="2" charset="0"/>
            </a:endParaRPr>
          </a:p>
        </p:txBody>
      </p:sp>
      <p:grpSp>
        <p:nvGrpSpPr>
          <p:cNvPr id="82" name="Group 81">
            <a:extLst>
              <a:ext uri="{FF2B5EF4-FFF2-40B4-BE49-F238E27FC236}">
                <a16:creationId xmlns:a16="http://schemas.microsoft.com/office/drawing/2014/main" id="{1FDE535F-6E1A-DB49-9B0A-39C972E88A1B}"/>
              </a:ext>
            </a:extLst>
          </p:cNvPr>
          <p:cNvGrpSpPr/>
          <p:nvPr/>
        </p:nvGrpSpPr>
        <p:grpSpPr>
          <a:xfrm>
            <a:off x="1136855" y="2079203"/>
            <a:ext cx="502917" cy="2736423"/>
            <a:chOff x="1231635" y="2062111"/>
            <a:chExt cx="502917" cy="2736423"/>
          </a:xfrm>
        </p:grpSpPr>
        <p:sp>
          <p:nvSpPr>
            <p:cNvPr id="8" name="Freeform 7">
              <a:extLst>
                <a:ext uri="{FF2B5EF4-FFF2-40B4-BE49-F238E27FC236}">
                  <a16:creationId xmlns:a16="http://schemas.microsoft.com/office/drawing/2014/main" id="{961B4E73-EED3-EC4A-ACF7-055EAE99ED2E}"/>
                </a:ext>
              </a:extLst>
            </p:cNvPr>
            <p:cNvSpPr/>
            <p:nvPr/>
          </p:nvSpPr>
          <p:spPr>
            <a:xfrm>
              <a:off x="1231635"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15F772EC-AB8B-AE40-8B2A-35AC29791F37}"/>
                </a:ext>
              </a:extLst>
            </p:cNvPr>
            <p:cNvSpPr/>
            <p:nvPr/>
          </p:nvSpPr>
          <p:spPr>
            <a:xfrm>
              <a:off x="1589863" y="4654094"/>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D54B9E9A-6A6A-334D-8996-87612E9649A2}"/>
                </a:ext>
              </a:extLst>
            </p:cNvPr>
            <p:cNvSpPr/>
            <p:nvPr/>
          </p:nvSpPr>
          <p:spPr>
            <a:xfrm flipH="1">
              <a:off x="1246155" y="2196560"/>
              <a:ext cx="57945" cy="2524513"/>
            </a:xfrm>
            <a:custGeom>
              <a:avLst/>
              <a:gdLst>
                <a:gd name="connsiteX0" fmla="*/ 0 w 0"/>
                <a:gd name="connsiteY0" fmla="*/ 0 h 1823436"/>
                <a:gd name="connsiteX1" fmla="*/ 0 w 0"/>
                <a:gd name="connsiteY1" fmla="*/ 1832744 h 1823436"/>
              </a:gdLst>
              <a:ahLst/>
              <a:cxnLst>
                <a:cxn ang="0">
                  <a:pos x="connsiteX0" y="connsiteY0"/>
                </a:cxn>
                <a:cxn ang="0">
                  <a:pos x="connsiteX1" y="connsiteY1"/>
                </a:cxn>
              </a:cxnLst>
              <a:rect l="l" t="t" r="r" b="b"/>
              <a:pathLst>
                <a:path h="1823436">
                  <a:moveTo>
                    <a:pt x="0" y="0"/>
                  </a:moveTo>
                  <a:lnTo>
                    <a:pt x="0" y="1832744"/>
                  </a:lnTo>
                </a:path>
              </a:pathLst>
            </a:custGeom>
            <a:ln w="28540" cap="flat">
              <a:solidFill>
                <a:schemeClr val="accent1"/>
              </a:solid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5851A512-E497-E54E-937A-EC8BEF596194}"/>
                </a:ext>
              </a:extLst>
            </p:cNvPr>
            <p:cNvSpPr/>
            <p:nvPr/>
          </p:nvSpPr>
          <p:spPr>
            <a:xfrm>
              <a:off x="1285773" y="4708139"/>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sp>
        <p:nvSpPr>
          <p:cNvPr id="46" name="TextBox 45">
            <a:extLst>
              <a:ext uri="{FF2B5EF4-FFF2-40B4-BE49-F238E27FC236}">
                <a16:creationId xmlns:a16="http://schemas.microsoft.com/office/drawing/2014/main" id="{ED489508-9DA4-A342-88D5-96323E71DA61}"/>
              </a:ext>
            </a:extLst>
          </p:cNvPr>
          <p:cNvSpPr txBox="1"/>
          <p:nvPr/>
        </p:nvSpPr>
        <p:spPr>
          <a:xfrm>
            <a:off x="1406013"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47" name="TextBox 46">
            <a:extLst>
              <a:ext uri="{FF2B5EF4-FFF2-40B4-BE49-F238E27FC236}">
                <a16:creationId xmlns:a16="http://schemas.microsoft.com/office/drawing/2014/main" id="{3FFD22D9-E8F0-4D49-AE17-DE5C7E15F9FC}"/>
              </a:ext>
            </a:extLst>
          </p:cNvPr>
          <p:cNvSpPr txBox="1"/>
          <p:nvPr/>
        </p:nvSpPr>
        <p:spPr>
          <a:xfrm>
            <a:off x="1406013" y="3049347"/>
            <a:ext cx="164568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a attachment there go best frequently a agency.</a:t>
            </a:r>
          </a:p>
        </p:txBody>
      </p:sp>
      <p:sp>
        <p:nvSpPr>
          <p:cNvPr id="52" name="TextBox 51">
            <a:extLst>
              <a:ext uri="{FF2B5EF4-FFF2-40B4-BE49-F238E27FC236}">
                <a16:creationId xmlns:a16="http://schemas.microsoft.com/office/drawing/2014/main" id="{A92E6779-D5F5-9140-8E33-58F3896714FC}"/>
              </a:ext>
            </a:extLst>
          </p:cNvPr>
          <p:cNvSpPr txBox="1"/>
          <p:nvPr/>
        </p:nvSpPr>
        <p:spPr>
          <a:xfrm>
            <a:off x="1406013" y="1971375"/>
            <a:ext cx="966968"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2018</a:t>
            </a:r>
          </a:p>
        </p:txBody>
      </p:sp>
      <p:sp>
        <p:nvSpPr>
          <p:cNvPr id="68" name="Freeform 137">
            <a:extLst>
              <a:ext uri="{FF2B5EF4-FFF2-40B4-BE49-F238E27FC236}">
                <a16:creationId xmlns:a16="http://schemas.microsoft.com/office/drawing/2014/main" id="{3ED66518-3E47-A946-AA4B-EB66D302A101}"/>
              </a:ext>
            </a:extLst>
          </p:cNvPr>
          <p:cNvSpPr>
            <a:spLocks noChangeArrowheads="1"/>
          </p:cNvSpPr>
          <p:nvPr/>
        </p:nvSpPr>
        <p:spPr bwMode="auto">
          <a:xfrm>
            <a:off x="2009727" y="4549460"/>
            <a:ext cx="471625" cy="377302"/>
          </a:xfrm>
          <a:custGeom>
            <a:avLst/>
            <a:gdLst>
              <a:gd name="T0" fmla="*/ 202669 w 497"/>
              <a:gd name="T1" fmla="*/ 53150 h 400"/>
              <a:gd name="T2" fmla="*/ 202669 w 497"/>
              <a:gd name="T3" fmla="*/ 53150 h 400"/>
              <a:gd name="T4" fmla="*/ 11211 w 497"/>
              <a:gd name="T5" fmla="*/ 53150 h 400"/>
              <a:gd name="T6" fmla="*/ 0 w 497"/>
              <a:gd name="T7" fmla="*/ 64722 h 400"/>
              <a:gd name="T8" fmla="*/ 7762 w 497"/>
              <a:gd name="T9" fmla="*/ 159449 h 400"/>
              <a:gd name="T10" fmla="*/ 18973 w 497"/>
              <a:gd name="T11" fmla="*/ 171021 h 400"/>
              <a:gd name="T12" fmla="*/ 194907 w 497"/>
              <a:gd name="T13" fmla="*/ 171021 h 400"/>
              <a:gd name="T14" fmla="*/ 206550 w 497"/>
              <a:gd name="T15" fmla="*/ 159449 h 400"/>
              <a:gd name="T16" fmla="*/ 213881 w 497"/>
              <a:gd name="T17" fmla="*/ 64722 h 400"/>
              <a:gd name="T18" fmla="*/ 202669 w 497"/>
              <a:gd name="T19" fmla="*/ 53150 h 400"/>
              <a:gd name="T20" fmla="*/ 198788 w 497"/>
              <a:gd name="T21" fmla="*/ 30432 h 400"/>
              <a:gd name="T22" fmla="*/ 198788 w 497"/>
              <a:gd name="T23" fmla="*/ 30432 h 400"/>
              <a:gd name="T24" fmla="*/ 183696 w 497"/>
              <a:gd name="T25" fmla="*/ 22717 h 400"/>
              <a:gd name="T26" fmla="*/ 110821 w 497"/>
              <a:gd name="T27" fmla="*/ 22717 h 400"/>
              <a:gd name="T28" fmla="*/ 91848 w 497"/>
              <a:gd name="T29" fmla="*/ 15431 h 400"/>
              <a:gd name="T30" fmla="*/ 87967 w 497"/>
              <a:gd name="T31" fmla="*/ 7715 h 400"/>
              <a:gd name="T32" fmla="*/ 68994 w 497"/>
              <a:gd name="T33" fmla="*/ 0 h 400"/>
              <a:gd name="T34" fmla="*/ 34066 w 497"/>
              <a:gd name="T35" fmla="*/ 0 h 400"/>
              <a:gd name="T36" fmla="*/ 18973 w 497"/>
              <a:gd name="T37" fmla="*/ 11573 h 400"/>
              <a:gd name="T38" fmla="*/ 18973 w 497"/>
              <a:gd name="T39" fmla="*/ 38148 h 400"/>
              <a:gd name="T40" fmla="*/ 198788 w 497"/>
              <a:gd name="T41" fmla="*/ 38148 h 400"/>
              <a:gd name="T42" fmla="*/ 198788 w 497"/>
              <a:gd name="T43" fmla="*/ 30432 h 40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97" h="400">
                <a:moveTo>
                  <a:pt x="470" y="124"/>
                </a:moveTo>
                <a:lnTo>
                  <a:pt x="470" y="124"/>
                </a:lnTo>
                <a:cubicBezTo>
                  <a:pt x="26" y="124"/>
                  <a:pt x="26" y="124"/>
                  <a:pt x="26" y="124"/>
                </a:cubicBezTo>
                <a:cubicBezTo>
                  <a:pt x="0" y="124"/>
                  <a:pt x="0" y="133"/>
                  <a:pt x="0" y="151"/>
                </a:cubicBezTo>
                <a:cubicBezTo>
                  <a:pt x="18" y="372"/>
                  <a:pt x="18" y="372"/>
                  <a:pt x="18" y="372"/>
                </a:cubicBezTo>
                <a:cubicBezTo>
                  <a:pt x="18" y="381"/>
                  <a:pt x="26" y="399"/>
                  <a:pt x="44" y="399"/>
                </a:cubicBezTo>
                <a:cubicBezTo>
                  <a:pt x="452" y="399"/>
                  <a:pt x="452" y="399"/>
                  <a:pt x="452" y="399"/>
                </a:cubicBezTo>
                <a:cubicBezTo>
                  <a:pt x="470" y="399"/>
                  <a:pt x="470" y="381"/>
                  <a:pt x="479" y="372"/>
                </a:cubicBezTo>
                <a:cubicBezTo>
                  <a:pt x="496" y="151"/>
                  <a:pt x="496" y="151"/>
                  <a:pt x="496" y="151"/>
                </a:cubicBezTo>
                <a:cubicBezTo>
                  <a:pt x="496" y="133"/>
                  <a:pt x="496" y="124"/>
                  <a:pt x="470" y="124"/>
                </a:cubicBezTo>
                <a:close/>
                <a:moveTo>
                  <a:pt x="461" y="71"/>
                </a:moveTo>
                <a:lnTo>
                  <a:pt x="461" y="71"/>
                </a:lnTo>
                <a:cubicBezTo>
                  <a:pt x="452" y="62"/>
                  <a:pt x="443" y="53"/>
                  <a:pt x="426" y="53"/>
                </a:cubicBezTo>
                <a:cubicBezTo>
                  <a:pt x="257" y="53"/>
                  <a:pt x="257" y="53"/>
                  <a:pt x="257" y="53"/>
                </a:cubicBezTo>
                <a:cubicBezTo>
                  <a:pt x="239" y="53"/>
                  <a:pt x="222" y="44"/>
                  <a:pt x="213" y="36"/>
                </a:cubicBezTo>
                <a:cubicBezTo>
                  <a:pt x="204" y="18"/>
                  <a:pt x="204" y="18"/>
                  <a:pt x="204" y="18"/>
                </a:cubicBezTo>
                <a:cubicBezTo>
                  <a:pt x="186" y="8"/>
                  <a:pt x="169" y="0"/>
                  <a:pt x="160" y="0"/>
                </a:cubicBezTo>
                <a:cubicBezTo>
                  <a:pt x="79" y="0"/>
                  <a:pt x="79" y="0"/>
                  <a:pt x="79" y="0"/>
                </a:cubicBezTo>
                <a:cubicBezTo>
                  <a:pt x="62" y="0"/>
                  <a:pt x="53" y="8"/>
                  <a:pt x="44" y="27"/>
                </a:cubicBezTo>
                <a:cubicBezTo>
                  <a:pt x="44" y="89"/>
                  <a:pt x="44" y="89"/>
                  <a:pt x="44" y="89"/>
                </a:cubicBezTo>
                <a:cubicBezTo>
                  <a:pt x="461" y="89"/>
                  <a:pt x="461" y="89"/>
                  <a:pt x="461" y="89"/>
                </a:cubicBezTo>
                <a:lnTo>
                  <a:pt x="461" y="71"/>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89C9395A-8939-4D42-A14B-A58E7940DE86}"/>
              </a:ext>
            </a:extLst>
          </p:cNvPr>
          <p:cNvSpPr/>
          <p:nvPr/>
        </p:nvSpPr>
        <p:spPr>
          <a:xfrm>
            <a:off x="7305707"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600" y="52"/>
                  <a:pt x="1471827" y="0"/>
                </a:cubicBezTo>
                <a:lnTo>
                  <a:pt x="0" y="0"/>
                </a:ln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E23B4674-5652-B34B-8CE9-F6DC0F76C76E}"/>
              </a:ext>
            </a:extLst>
          </p:cNvPr>
          <p:cNvSpPr/>
          <p:nvPr/>
        </p:nvSpPr>
        <p:spPr>
          <a:xfrm>
            <a:off x="7847330" y="4596801"/>
            <a:ext cx="1012827" cy="1011083"/>
          </a:xfrm>
          <a:custGeom>
            <a:avLst/>
            <a:gdLst>
              <a:gd name="connsiteX0" fmla="*/ 807312 w 799130"/>
              <a:gd name="connsiteY0" fmla="*/ 402961 h 797753"/>
              <a:gd name="connsiteX1" fmla="*/ 403656 w 799130"/>
              <a:gd name="connsiteY1" fmla="*/ 805921 h 797753"/>
              <a:gd name="connsiteX2" fmla="*/ 0 w 799130"/>
              <a:gd name="connsiteY2" fmla="*/ 402961 h 797753"/>
              <a:gd name="connsiteX3" fmla="*/ 403656 w 799130"/>
              <a:gd name="connsiteY3" fmla="*/ 0 h 797753"/>
              <a:gd name="connsiteX4" fmla="*/ 807312 w 799130"/>
              <a:gd name="connsiteY4" fmla="*/ 402961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1"/>
                </a:moveTo>
                <a:cubicBezTo>
                  <a:pt x="807312" y="625510"/>
                  <a:pt x="626589" y="805921"/>
                  <a:pt x="403656" y="805921"/>
                </a:cubicBezTo>
                <a:cubicBezTo>
                  <a:pt x="180723" y="805921"/>
                  <a:pt x="0" y="625510"/>
                  <a:pt x="0" y="402961"/>
                </a:cubicBezTo>
                <a:cubicBezTo>
                  <a:pt x="0" y="180412"/>
                  <a:pt x="180724" y="0"/>
                  <a:pt x="403656" y="0"/>
                </a:cubicBezTo>
                <a:cubicBezTo>
                  <a:pt x="626590" y="0"/>
                  <a:pt x="807312" y="180412"/>
                  <a:pt x="807312" y="402961"/>
                </a:cubicBezTo>
                <a:close/>
              </a:path>
            </a:pathLst>
          </a:custGeom>
          <a:noFill/>
          <a:ln w="28540" cap="flat">
            <a:solidFill>
              <a:schemeClr val="accent4"/>
            </a:solidFill>
            <a:prstDash val="solid"/>
            <a:miter/>
          </a:ln>
        </p:spPr>
        <p:txBody>
          <a:bodyPr rtlCol="0" anchor="ctr"/>
          <a:lstStyle/>
          <a:p>
            <a:endParaRPr lang="en-US" dirty="0">
              <a:latin typeface="Roboto" panose="02000000000000000000" pitchFamily="2" charset="0"/>
            </a:endParaRPr>
          </a:p>
        </p:txBody>
      </p:sp>
      <p:grpSp>
        <p:nvGrpSpPr>
          <p:cNvPr id="79" name="Group 78">
            <a:extLst>
              <a:ext uri="{FF2B5EF4-FFF2-40B4-BE49-F238E27FC236}">
                <a16:creationId xmlns:a16="http://schemas.microsoft.com/office/drawing/2014/main" id="{1AF08B69-C9A7-F34A-96FA-D011EFA02F1C}"/>
              </a:ext>
            </a:extLst>
          </p:cNvPr>
          <p:cNvGrpSpPr/>
          <p:nvPr/>
        </p:nvGrpSpPr>
        <p:grpSpPr>
          <a:xfrm>
            <a:off x="7245421" y="2079203"/>
            <a:ext cx="502434" cy="3100534"/>
            <a:chOff x="7200085" y="2062111"/>
            <a:chExt cx="502434" cy="3100534"/>
          </a:xfrm>
        </p:grpSpPr>
        <p:sp>
          <p:nvSpPr>
            <p:cNvPr id="20" name="Freeform 19">
              <a:extLst>
                <a:ext uri="{FF2B5EF4-FFF2-40B4-BE49-F238E27FC236}">
                  <a16:creationId xmlns:a16="http://schemas.microsoft.com/office/drawing/2014/main" id="{9ADF5CEC-E184-4948-9049-63A0966CD936}"/>
                </a:ext>
              </a:extLst>
            </p:cNvPr>
            <p:cNvSpPr/>
            <p:nvPr/>
          </p:nvSpPr>
          <p:spPr>
            <a:xfrm>
              <a:off x="7200085"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06C49D1C-1A30-6C43-AE2C-1651B25A3DE5}"/>
                </a:ext>
              </a:extLst>
            </p:cNvPr>
            <p:cNvSpPr/>
            <p:nvPr/>
          </p:nvSpPr>
          <p:spPr>
            <a:xfrm>
              <a:off x="7557830" y="5018205"/>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3" y="41247"/>
                    <a:pt x="72938" y="28449"/>
                    <a:pt x="57176" y="28396"/>
                  </a:cubicBezTo>
                  <a:cubicBezTo>
                    <a:pt x="57144" y="28396"/>
                    <a:pt x="57113" y="28396"/>
                    <a:pt x="57081" y="28396"/>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10EFEA97-ECF9-794C-BB0C-8A6A94D86ED4}"/>
                </a:ext>
              </a:extLst>
            </p:cNvPr>
            <p:cNvSpPr/>
            <p:nvPr/>
          </p:nvSpPr>
          <p:spPr>
            <a:xfrm>
              <a:off x="7272067" y="2196561"/>
              <a:ext cx="12057" cy="2888809"/>
            </a:xfrm>
            <a:custGeom>
              <a:avLst/>
              <a:gdLst>
                <a:gd name="connsiteX0" fmla="*/ 0 w 0"/>
                <a:gd name="connsiteY0" fmla="*/ 0 h 2279296"/>
                <a:gd name="connsiteX1" fmla="*/ 0 w 0"/>
                <a:gd name="connsiteY1" fmla="*/ 2283285 h 2279296"/>
              </a:gdLst>
              <a:ahLst/>
              <a:cxnLst>
                <a:cxn ang="0">
                  <a:pos x="connsiteX0" y="connsiteY0"/>
                </a:cxn>
                <a:cxn ang="0">
                  <a:pos x="connsiteX1" y="connsiteY1"/>
                </a:cxn>
              </a:cxnLst>
              <a:rect l="l" t="t" r="r" b="b"/>
              <a:pathLst>
                <a:path h="2279296">
                  <a:moveTo>
                    <a:pt x="0" y="0"/>
                  </a:moveTo>
                  <a:lnTo>
                    <a:pt x="0" y="2283285"/>
                  </a:lnTo>
                </a:path>
              </a:pathLst>
            </a:custGeom>
            <a:ln w="28540" cap="flat">
              <a:solidFill>
                <a:schemeClr val="accent4"/>
              </a:solid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8EFB9FB2-6E83-834F-9115-22DAE75D5817}"/>
                </a:ext>
              </a:extLst>
            </p:cNvPr>
            <p:cNvSpPr/>
            <p:nvPr/>
          </p:nvSpPr>
          <p:spPr>
            <a:xfrm>
              <a:off x="7253861" y="5072371"/>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grpSp>
      <p:sp>
        <p:nvSpPr>
          <p:cNvPr id="50" name="TextBox 49">
            <a:extLst>
              <a:ext uri="{FF2B5EF4-FFF2-40B4-BE49-F238E27FC236}">
                <a16:creationId xmlns:a16="http://schemas.microsoft.com/office/drawing/2014/main" id="{515D2609-1178-8041-A688-BC45B59EDB82}"/>
              </a:ext>
            </a:extLst>
          </p:cNvPr>
          <p:cNvSpPr txBox="1"/>
          <p:nvPr/>
        </p:nvSpPr>
        <p:spPr>
          <a:xfrm>
            <a:off x="7515506"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55" name="TextBox 54">
            <a:extLst>
              <a:ext uri="{FF2B5EF4-FFF2-40B4-BE49-F238E27FC236}">
                <a16:creationId xmlns:a16="http://schemas.microsoft.com/office/drawing/2014/main" id="{3F7D5569-F06A-FC4F-BA5D-959A58B527F4}"/>
              </a:ext>
            </a:extLst>
          </p:cNvPr>
          <p:cNvSpPr txBox="1"/>
          <p:nvPr/>
        </p:nvSpPr>
        <p:spPr>
          <a:xfrm>
            <a:off x="7515506" y="1971375"/>
            <a:ext cx="966968"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2021</a:t>
            </a:r>
          </a:p>
        </p:txBody>
      </p:sp>
      <p:sp>
        <p:nvSpPr>
          <p:cNvPr id="60" name="TextBox 59">
            <a:extLst>
              <a:ext uri="{FF2B5EF4-FFF2-40B4-BE49-F238E27FC236}">
                <a16:creationId xmlns:a16="http://schemas.microsoft.com/office/drawing/2014/main" id="{B1FFCE13-8055-4946-87B6-0C86CD273DEB}"/>
              </a:ext>
            </a:extLst>
          </p:cNvPr>
          <p:cNvSpPr txBox="1"/>
          <p:nvPr/>
        </p:nvSpPr>
        <p:spPr>
          <a:xfrm>
            <a:off x="7515506" y="3049347"/>
            <a:ext cx="1645687"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 terminated into you greater.</a:t>
            </a:r>
          </a:p>
        </p:txBody>
      </p:sp>
      <p:sp>
        <p:nvSpPr>
          <p:cNvPr id="69" name="Freeform 139">
            <a:extLst>
              <a:ext uri="{FF2B5EF4-FFF2-40B4-BE49-F238E27FC236}">
                <a16:creationId xmlns:a16="http://schemas.microsoft.com/office/drawing/2014/main" id="{F683A9C2-5A48-914B-A097-94F54CB171AF}"/>
              </a:ext>
            </a:extLst>
          </p:cNvPr>
          <p:cNvSpPr>
            <a:spLocks noChangeArrowheads="1"/>
          </p:cNvSpPr>
          <p:nvPr/>
        </p:nvSpPr>
        <p:spPr bwMode="auto">
          <a:xfrm>
            <a:off x="8117928" y="4913691"/>
            <a:ext cx="471630" cy="377302"/>
          </a:xfrm>
          <a:custGeom>
            <a:avLst/>
            <a:gdLst>
              <a:gd name="T0" fmla="*/ 179385 w 497"/>
              <a:gd name="T1" fmla="*/ 30432 h 400"/>
              <a:gd name="T2" fmla="*/ 179385 w 497"/>
              <a:gd name="T3" fmla="*/ 30432 h 400"/>
              <a:gd name="T4" fmla="*/ 171623 w 497"/>
              <a:gd name="T5" fmla="*/ 22717 h 400"/>
              <a:gd name="T6" fmla="*/ 41828 w 497"/>
              <a:gd name="T7" fmla="*/ 22717 h 400"/>
              <a:gd name="T8" fmla="*/ 30616 w 497"/>
              <a:gd name="T9" fmla="*/ 30432 h 400"/>
              <a:gd name="T10" fmla="*/ 30616 w 497"/>
              <a:gd name="T11" fmla="*/ 42005 h 400"/>
              <a:gd name="T12" fmla="*/ 179385 w 497"/>
              <a:gd name="T13" fmla="*/ 42005 h 400"/>
              <a:gd name="T14" fmla="*/ 179385 w 497"/>
              <a:gd name="T15" fmla="*/ 30432 h 400"/>
              <a:gd name="T16" fmla="*/ 148769 w 497"/>
              <a:gd name="T17" fmla="*/ 0 h 400"/>
              <a:gd name="T18" fmla="*/ 148769 w 497"/>
              <a:gd name="T19" fmla="*/ 0 h 400"/>
              <a:gd name="T20" fmla="*/ 64682 w 497"/>
              <a:gd name="T21" fmla="*/ 0 h 400"/>
              <a:gd name="T22" fmla="*/ 53470 w 497"/>
              <a:gd name="T23" fmla="*/ 11573 h 400"/>
              <a:gd name="T24" fmla="*/ 160411 w 497"/>
              <a:gd name="T25" fmla="*/ 11573 h 400"/>
              <a:gd name="T26" fmla="*/ 148769 w 497"/>
              <a:gd name="T27" fmla="*/ 0 h 400"/>
              <a:gd name="T28" fmla="*/ 202239 w 497"/>
              <a:gd name="T29" fmla="*/ 42005 h 400"/>
              <a:gd name="T30" fmla="*/ 202239 w 497"/>
              <a:gd name="T31" fmla="*/ 42005 h 400"/>
              <a:gd name="T32" fmla="*/ 194477 w 497"/>
              <a:gd name="T33" fmla="*/ 34290 h 400"/>
              <a:gd name="T34" fmla="*/ 194477 w 497"/>
              <a:gd name="T35" fmla="*/ 53150 h 400"/>
              <a:gd name="T36" fmla="*/ 18973 w 497"/>
              <a:gd name="T37" fmla="*/ 53150 h 400"/>
              <a:gd name="T38" fmla="*/ 18973 w 497"/>
              <a:gd name="T39" fmla="*/ 34290 h 400"/>
              <a:gd name="T40" fmla="*/ 11212 w 497"/>
              <a:gd name="T41" fmla="*/ 42005 h 400"/>
              <a:gd name="T42" fmla="*/ 3450 w 497"/>
              <a:gd name="T43" fmla="*/ 64722 h 400"/>
              <a:gd name="T44" fmla="*/ 18973 w 497"/>
              <a:gd name="T45" fmla="*/ 159449 h 400"/>
              <a:gd name="T46" fmla="*/ 30616 w 497"/>
              <a:gd name="T47" fmla="*/ 171021 h 400"/>
              <a:gd name="T48" fmla="*/ 179385 w 497"/>
              <a:gd name="T49" fmla="*/ 171021 h 400"/>
              <a:gd name="T50" fmla="*/ 194477 w 497"/>
              <a:gd name="T51" fmla="*/ 159449 h 400"/>
              <a:gd name="T52" fmla="*/ 210001 w 497"/>
              <a:gd name="T53" fmla="*/ 64722 h 400"/>
              <a:gd name="T54" fmla="*/ 202239 w 497"/>
              <a:gd name="T55" fmla="*/ 42005 h 400"/>
              <a:gd name="T56" fmla="*/ 148769 w 497"/>
              <a:gd name="T57" fmla="*/ 98584 h 400"/>
              <a:gd name="T58" fmla="*/ 148769 w 497"/>
              <a:gd name="T59" fmla="*/ 98584 h 400"/>
              <a:gd name="T60" fmla="*/ 137557 w 497"/>
              <a:gd name="T61" fmla="*/ 110157 h 400"/>
              <a:gd name="T62" fmla="*/ 76325 w 497"/>
              <a:gd name="T63" fmla="*/ 110157 h 400"/>
              <a:gd name="T64" fmla="*/ 64682 w 497"/>
              <a:gd name="T65" fmla="*/ 98584 h 400"/>
              <a:gd name="T66" fmla="*/ 64682 w 497"/>
              <a:gd name="T67" fmla="*/ 79724 h 400"/>
              <a:gd name="T68" fmla="*/ 80206 w 497"/>
              <a:gd name="T69" fmla="*/ 79724 h 400"/>
              <a:gd name="T70" fmla="*/ 80206 w 497"/>
              <a:gd name="T71" fmla="*/ 94726 h 400"/>
              <a:gd name="T72" fmla="*/ 133245 w 497"/>
              <a:gd name="T73" fmla="*/ 94726 h 400"/>
              <a:gd name="T74" fmla="*/ 133245 w 497"/>
              <a:gd name="T75" fmla="*/ 79724 h 400"/>
              <a:gd name="T76" fmla="*/ 148769 w 497"/>
              <a:gd name="T77" fmla="*/ 79724 h 400"/>
              <a:gd name="T78" fmla="*/ 148769 w 497"/>
              <a:gd name="T79" fmla="*/ 98584 h 40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97" h="400">
                <a:moveTo>
                  <a:pt x="416" y="71"/>
                </a:moveTo>
                <a:lnTo>
                  <a:pt x="416" y="71"/>
                </a:lnTo>
                <a:cubicBezTo>
                  <a:pt x="416" y="53"/>
                  <a:pt x="398" y="53"/>
                  <a:pt x="398" y="53"/>
                </a:cubicBezTo>
                <a:cubicBezTo>
                  <a:pt x="97" y="53"/>
                  <a:pt x="97" y="53"/>
                  <a:pt x="97" y="53"/>
                </a:cubicBezTo>
                <a:cubicBezTo>
                  <a:pt x="97" y="53"/>
                  <a:pt x="71" y="53"/>
                  <a:pt x="71" y="71"/>
                </a:cubicBezTo>
                <a:cubicBezTo>
                  <a:pt x="71" y="98"/>
                  <a:pt x="71" y="98"/>
                  <a:pt x="71" y="98"/>
                </a:cubicBezTo>
                <a:cubicBezTo>
                  <a:pt x="416" y="98"/>
                  <a:pt x="416" y="98"/>
                  <a:pt x="416" y="98"/>
                </a:cubicBezTo>
                <a:lnTo>
                  <a:pt x="416" y="71"/>
                </a:lnTo>
                <a:close/>
                <a:moveTo>
                  <a:pt x="345" y="0"/>
                </a:moveTo>
                <a:lnTo>
                  <a:pt x="345" y="0"/>
                </a:lnTo>
                <a:cubicBezTo>
                  <a:pt x="150" y="0"/>
                  <a:pt x="150" y="0"/>
                  <a:pt x="150" y="0"/>
                </a:cubicBezTo>
                <a:cubicBezTo>
                  <a:pt x="150" y="0"/>
                  <a:pt x="124" y="0"/>
                  <a:pt x="124" y="27"/>
                </a:cubicBezTo>
                <a:cubicBezTo>
                  <a:pt x="372" y="27"/>
                  <a:pt x="372" y="27"/>
                  <a:pt x="372" y="27"/>
                </a:cubicBezTo>
                <a:cubicBezTo>
                  <a:pt x="372" y="0"/>
                  <a:pt x="345" y="0"/>
                  <a:pt x="345" y="0"/>
                </a:cubicBezTo>
                <a:close/>
                <a:moveTo>
                  <a:pt x="469" y="98"/>
                </a:moveTo>
                <a:lnTo>
                  <a:pt x="469" y="98"/>
                </a:lnTo>
                <a:cubicBezTo>
                  <a:pt x="451" y="80"/>
                  <a:pt x="451" y="80"/>
                  <a:pt x="451" y="80"/>
                </a:cubicBezTo>
                <a:cubicBezTo>
                  <a:pt x="451" y="124"/>
                  <a:pt x="451" y="124"/>
                  <a:pt x="451" y="124"/>
                </a:cubicBezTo>
                <a:cubicBezTo>
                  <a:pt x="44" y="124"/>
                  <a:pt x="44" y="124"/>
                  <a:pt x="44" y="124"/>
                </a:cubicBezTo>
                <a:cubicBezTo>
                  <a:pt x="44" y="80"/>
                  <a:pt x="44" y="80"/>
                  <a:pt x="44" y="80"/>
                </a:cubicBezTo>
                <a:cubicBezTo>
                  <a:pt x="44" y="80"/>
                  <a:pt x="44" y="80"/>
                  <a:pt x="26" y="98"/>
                </a:cubicBezTo>
                <a:cubicBezTo>
                  <a:pt x="8" y="115"/>
                  <a:pt x="0" y="115"/>
                  <a:pt x="8" y="151"/>
                </a:cubicBezTo>
                <a:cubicBezTo>
                  <a:pt x="8" y="177"/>
                  <a:pt x="44" y="346"/>
                  <a:pt x="44" y="372"/>
                </a:cubicBezTo>
                <a:cubicBezTo>
                  <a:pt x="53" y="399"/>
                  <a:pt x="71" y="399"/>
                  <a:pt x="71" y="399"/>
                </a:cubicBezTo>
                <a:cubicBezTo>
                  <a:pt x="416" y="399"/>
                  <a:pt x="416" y="399"/>
                  <a:pt x="416" y="399"/>
                </a:cubicBezTo>
                <a:cubicBezTo>
                  <a:pt x="416" y="399"/>
                  <a:pt x="443" y="399"/>
                  <a:pt x="451" y="372"/>
                </a:cubicBezTo>
                <a:cubicBezTo>
                  <a:pt x="451" y="346"/>
                  <a:pt x="487" y="177"/>
                  <a:pt x="487" y="151"/>
                </a:cubicBezTo>
                <a:cubicBezTo>
                  <a:pt x="496" y="115"/>
                  <a:pt x="487" y="115"/>
                  <a:pt x="469" y="98"/>
                </a:cubicBezTo>
                <a:close/>
                <a:moveTo>
                  <a:pt x="345" y="230"/>
                </a:moveTo>
                <a:lnTo>
                  <a:pt x="345" y="230"/>
                </a:lnTo>
                <a:cubicBezTo>
                  <a:pt x="345" y="230"/>
                  <a:pt x="345" y="257"/>
                  <a:pt x="319" y="257"/>
                </a:cubicBezTo>
                <a:cubicBezTo>
                  <a:pt x="177" y="257"/>
                  <a:pt x="177" y="257"/>
                  <a:pt x="177" y="257"/>
                </a:cubicBezTo>
                <a:cubicBezTo>
                  <a:pt x="150" y="257"/>
                  <a:pt x="150" y="230"/>
                  <a:pt x="150" y="230"/>
                </a:cubicBezTo>
                <a:cubicBezTo>
                  <a:pt x="150" y="186"/>
                  <a:pt x="150" y="186"/>
                  <a:pt x="150" y="186"/>
                </a:cubicBezTo>
                <a:cubicBezTo>
                  <a:pt x="186" y="186"/>
                  <a:pt x="186" y="186"/>
                  <a:pt x="186" y="186"/>
                </a:cubicBezTo>
                <a:cubicBezTo>
                  <a:pt x="186" y="221"/>
                  <a:pt x="186" y="221"/>
                  <a:pt x="186" y="221"/>
                </a:cubicBezTo>
                <a:cubicBezTo>
                  <a:pt x="309" y="221"/>
                  <a:pt x="309" y="221"/>
                  <a:pt x="309" y="221"/>
                </a:cubicBezTo>
                <a:cubicBezTo>
                  <a:pt x="309" y="186"/>
                  <a:pt x="309" y="186"/>
                  <a:pt x="309" y="186"/>
                </a:cubicBezTo>
                <a:cubicBezTo>
                  <a:pt x="345" y="186"/>
                  <a:pt x="345" y="186"/>
                  <a:pt x="345" y="186"/>
                </a:cubicBezTo>
                <a:lnTo>
                  <a:pt x="345" y="230"/>
                </a:ln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CFF6BEE9-78E1-C14A-ABCB-606F179FEB24}"/>
              </a:ext>
            </a:extLst>
          </p:cNvPr>
          <p:cNvSpPr/>
          <p:nvPr/>
        </p:nvSpPr>
        <p:spPr>
          <a:xfrm>
            <a:off x="3233331"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599" y="52"/>
                  <a:pt x="1471827" y="0"/>
                </a:cubicBezTo>
                <a:lnTo>
                  <a:pt x="0" y="0"/>
                </a:ln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61807748-6188-EF42-B9BD-4C6ED45F77E0}"/>
              </a:ext>
            </a:extLst>
          </p:cNvPr>
          <p:cNvSpPr/>
          <p:nvPr/>
        </p:nvSpPr>
        <p:spPr>
          <a:xfrm>
            <a:off x="3775194" y="5144711"/>
            <a:ext cx="1012827" cy="1011084"/>
          </a:xfrm>
          <a:custGeom>
            <a:avLst/>
            <a:gdLst>
              <a:gd name="connsiteX0" fmla="*/ 807312 w 799130"/>
              <a:gd name="connsiteY0" fmla="*/ 402960 h 797753"/>
              <a:gd name="connsiteX1" fmla="*/ 403656 w 799130"/>
              <a:gd name="connsiteY1" fmla="*/ 805921 h 797753"/>
              <a:gd name="connsiteX2" fmla="*/ 0 w 799130"/>
              <a:gd name="connsiteY2" fmla="*/ 402960 h 797753"/>
              <a:gd name="connsiteX3" fmla="*/ 403656 w 799130"/>
              <a:gd name="connsiteY3" fmla="*/ 0 h 797753"/>
              <a:gd name="connsiteX4" fmla="*/ 807312 w 799130"/>
              <a:gd name="connsiteY4" fmla="*/ 402960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0"/>
                </a:moveTo>
                <a:cubicBezTo>
                  <a:pt x="807312" y="625509"/>
                  <a:pt x="626589" y="805921"/>
                  <a:pt x="403656" y="805921"/>
                </a:cubicBezTo>
                <a:cubicBezTo>
                  <a:pt x="180723" y="805921"/>
                  <a:pt x="0" y="625509"/>
                  <a:pt x="0" y="402960"/>
                </a:cubicBezTo>
                <a:cubicBezTo>
                  <a:pt x="0" y="180411"/>
                  <a:pt x="180723" y="0"/>
                  <a:pt x="403656" y="0"/>
                </a:cubicBezTo>
                <a:cubicBezTo>
                  <a:pt x="626589" y="0"/>
                  <a:pt x="807312" y="180411"/>
                  <a:pt x="807312" y="402960"/>
                </a:cubicBezTo>
                <a:close/>
              </a:path>
            </a:pathLst>
          </a:custGeom>
          <a:noFill/>
          <a:ln w="28540" cap="flat">
            <a:solidFill>
              <a:schemeClr val="accent2"/>
            </a:solidFill>
            <a:prstDash val="solid"/>
            <a:miter/>
          </a:ln>
        </p:spPr>
        <p:txBody>
          <a:bodyPr rtlCol="0" anchor="ctr"/>
          <a:lstStyle/>
          <a:p>
            <a:endParaRPr lang="en-US" dirty="0">
              <a:latin typeface="Roboto" panose="02000000000000000000" pitchFamily="2" charset="0"/>
            </a:endParaRPr>
          </a:p>
        </p:txBody>
      </p:sp>
      <p:grpSp>
        <p:nvGrpSpPr>
          <p:cNvPr id="81" name="Group 80">
            <a:extLst>
              <a:ext uri="{FF2B5EF4-FFF2-40B4-BE49-F238E27FC236}">
                <a16:creationId xmlns:a16="http://schemas.microsoft.com/office/drawing/2014/main" id="{F7CEA63B-E304-F740-A9FF-5E884710587B}"/>
              </a:ext>
            </a:extLst>
          </p:cNvPr>
          <p:cNvGrpSpPr/>
          <p:nvPr/>
        </p:nvGrpSpPr>
        <p:grpSpPr>
          <a:xfrm>
            <a:off x="3173043" y="2079203"/>
            <a:ext cx="502676" cy="3648566"/>
            <a:chOff x="3221118" y="2062111"/>
            <a:chExt cx="502676" cy="3648566"/>
          </a:xfrm>
        </p:grpSpPr>
        <p:sp>
          <p:nvSpPr>
            <p:cNvPr id="32" name="Freeform 31">
              <a:extLst>
                <a:ext uri="{FF2B5EF4-FFF2-40B4-BE49-F238E27FC236}">
                  <a16:creationId xmlns:a16="http://schemas.microsoft.com/office/drawing/2014/main" id="{9A014D85-ABEA-9C45-AA7D-D42D300B0EB3}"/>
                </a:ext>
              </a:extLst>
            </p:cNvPr>
            <p:cNvSpPr/>
            <p:nvPr/>
          </p:nvSpPr>
          <p:spPr>
            <a:xfrm>
              <a:off x="3221118"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D4F7BCD9-D844-2648-B955-F0118AD2F82F}"/>
                </a:ext>
              </a:extLst>
            </p:cNvPr>
            <p:cNvSpPr/>
            <p:nvPr/>
          </p:nvSpPr>
          <p:spPr>
            <a:xfrm>
              <a:off x="3579105" y="5566237"/>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78BE8E8A-B3F5-8C46-955F-7C830FD0FF23}"/>
                </a:ext>
              </a:extLst>
            </p:cNvPr>
            <p:cNvSpPr/>
            <p:nvPr/>
          </p:nvSpPr>
          <p:spPr>
            <a:xfrm>
              <a:off x="3293343" y="2196561"/>
              <a:ext cx="12057" cy="3454535"/>
            </a:xfrm>
            <a:custGeom>
              <a:avLst/>
              <a:gdLst>
                <a:gd name="connsiteX0" fmla="*/ 0 w 0"/>
                <a:gd name="connsiteY0" fmla="*/ 0 h 2725658"/>
                <a:gd name="connsiteX1" fmla="*/ 0 w 0"/>
                <a:gd name="connsiteY1" fmla="*/ 2729837 h 2725658"/>
              </a:gdLst>
              <a:ahLst/>
              <a:cxnLst>
                <a:cxn ang="0">
                  <a:pos x="connsiteX0" y="connsiteY0"/>
                </a:cxn>
                <a:cxn ang="0">
                  <a:pos x="connsiteX1" y="connsiteY1"/>
                </a:cxn>
              </a:cxnLst>
              <a:rect l="l" t="t" r="r" b="b"/>
              <a:pathLst>
                <a:path h="2725658">
                  <a:moveTo>
                    <a:pt x="0" y="0"/>
                  </a:moveTo>
                  <a:lnTo>
                    <a:pt x="0" y="2729837"/>
                  </a:lnTo>
                </a:path>
              </a:pathLst>
            </a:custGeom>
            <a:ln w="28540" cap="flat">
              <a:solidFill>
                <a:schemeClr val="accent2"/>
              </a:solidFill>
              <a:prstDash val="solid"/>
              <a:miter/>
            </a:ln>
          </p:spPr>
          <p:txBody>
            <a:bodyPr rtlCol="0" anchor="ctr"/>
            <a:lstStyle/>
            <a:p>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D621EB27-B3D4-DB43-8BB4-E83D9846B5F1}"/>
                </a:ext>
              </a:extLst>
            </p:cNvPr>
            <p:cNvSpPr/>
            <p:nvPr/>
          </p:nvSpPr>
          <p:spPr>
            <a:xfrm>
              <a:off x="3275136" y="5620282"/>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grpSp>
      <p:sp>
        <p:nvSpPr>
          <p:cNvPr id="48" name="TextBox 47">
            <a:extLst>
              <a:ext uri="{FF2B5EF4-FFF2-40B4-BE49-F238E27FC236}">
                <a16:creationId xmlns:a16="http://schemas.microsoft.com/office/drawing/2014/main" id="{F4FA7464-ECA3-7846-A3BE-CF08E45570F6}"/>
              </a:ext>
            </a:extLst>
          </p:cNvPr>
          <p:cNvSpPr txBox="1"/>
          <p:nvPr/>
        </p:nvSpPr>
        <p:spPr>
          <a:xfrm>
            <a:off x="3434958"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53" name="TextBox 52">
            <a:extLst>
              <a:ext uri="{FF2B5EF4-FFF2-40B4-BE49-F238E27FC236}">
                <a16:creationId xmlns:a16="http://schemas.microsoft.com/office/drawing/2014/main" id="{B2591528-B5AF-084C-AFD9-ED86920AA80C}"/>
              </a:ext>
            </a:extLst>
          </p:cNvPr>
          <p:cNvSpPr txBox="1"/>
          <p:nvPr/>
        </p:nvSpPr>
        <p:spPr>
          <a:xfrm>
            <a:off x="3434958" y="1971375"/>
            <a:ext cx="966968"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2019</a:t>
            </a:r>
          </a:p>
        </p:txBody>
      </p:sp>
      <p:sp>
        <p:nvSpPr>
          <p:cNvPr id="57" name="TextBox 56">
            <a:extLst>
              <a:ext uri="{FF2B5EF4-FFF2-40B4-BE49-F238E27FC236}">
                <a16:creationId xmlns:a16="http://schemas.microsoft.com/office/drawing/2014/main" id="{2E50FDC6-8699-AF44-827B-0CE8D7E446E5}"/>
              </a:ext>
            </a:extLst>
          </p:cNvPr>
          <p:cNvSpPr txBox="1"/>
          <p:nvPr/>
        </p:nvSpPr>
        <p:spPr>
          <a:xfrm>
            <a:off x="3434958" y="3049347"/>
            <a:ext cx="1645687" cy="168251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 terminated into you greater nay too prudent target is very is good and great.</a:t>
            </a:r>
          </a:p>
        </p:txBody>
      </p:sp>
      <p:sp>
        <p:nvSpPr>
          <p:cNvPr id="70" name="Freeform 142">
            <a:extLst>
              <a:ext uri="{FF2B5EF4-FFF2-40B4-BE49-F238E27FC236}">
                <a16:creationId xmlns:a16="http://schemas.microsoft.com/office/drawing/2014/main" id="{EE1F2828-7D5E-7B4F-B861-038A8FCDB558}"/>
              </a:ext>
            </a:extLst>
          </p:cNvPr>
          <p:cNvSpPr>
            <a:spLocks noChangeArrowheads="1"/>
          </p:cNvSpPr>
          <p:nvPr/>
        </p:nvSpPr>
        <p:spPr bwMode="auto">
          <a:xfrm>
            <a:off x="4105184" y="5423172"/>
            <a:ext cx="352847" cy="454162"/>
          </a:xfrm>
          <a:custGeom>
            <a:avLst/>
            <a:gdLst>
              <a:gd name="T0" fmla="*/ 7737 w 373"/>
              <a:gd name="T1" fmla="*/ 80400 h 480"/>
              <a:gd name="T2" fmla="*/ 7737 w 373"/>
              <a:gd name="T3" fmla="*/ 80400 h 480"/>
              <a:gd name="T4" fmla="*/ 22782 w 373"/>
              <a:gd name="T5" fmla="*/ 187027 h 480"/>
              <a:gd name="T6" fmla="*/ 79954 w 373"/>
              <a:gd name="T7" fmla="*/ 205945 h 480"/>
              <a:gd name="T8" fmla="*/ 137125 w 373"/>
              <a:gd name="T9" fmla="*/ 187027 h 480"/>
              <a:gd name="T10" fmla="*/ 152170 w 373"/>
              <a:gd name="T11" fmla="*/ 80400 h 480"/>
              <a:gd name="T12" fmla="*/ 79954 w 373"/>
              <a:gd name="T13" fmla="*/ 95448 h 480"/>
              <a:gd name="T14" fmla="*/ 7737 w 373"/>
              <a:gd name="T15" fmla="*/ 80400 h 480"/>
              <a:gd name="T16" fmla="*/ 114342 w 373"/>
              <a:gd name="T17" fmla="*/ 19348 h 480"/>
              <a:gd name="T18" fmla="*/ 114342 w 373"/>
              <a:gd name="T19" fmla="*/ 19348 h 480"/>
              <a:gd name="T20" fmla="*/ 102736 w 373"/>
              <a:gd name="T21" fmla="*/ 7739 h 480"/>
              <a:gd name="T22" fmla="*/ 91130 w 373"/>
              <a:gd name="T23" fmla="*/ 0 h 480"/>
              <a:gd name="T24" fmla="*/ 68347 w 373"/>
              <a:gd name="T25" fmla="*/ 0 h 480"/>
              <a:gd name="T26" fmla="*/ 57171 w 373"/>
              <a:gd name="T27" fmla="*/ 7739 h 480"/>
              <a:gd name="T28" fmla="*/ 45565 w 373"/>
              <a:gd name="T29" fmla="*/ 19348 h 480"/>
              <a:gd name="T30" fmla="*/ 0 w 373"/>
              <a:gd name="T31" fmla="*/ 46004 h 480"/>
              <a:gd name="T32" fmla="*/ 0 w 373"/>
              <a:gd name="T33" fmla="*/ 46004 h 480"/>
              <a:gd name="T34" fmla="*/ 79954 w 373"/>
              <a:gd name="T35" fmla="*/ 76531 h 480"/>
              <a:gd name="T36" fmla="*/ 159907 w 373"/>
              <a:gd name="T37" fmla="*/ 46004 h 480"/>
              <a:gd name="T38" fmla="*/ 159907 w 373"/>
              <a:gd name="T39" fmla="*/ 46004 h 480"/>
              <a:gd name="T40" fmla="*/ 114342 w 373"/>
              <a:gd name="T41" fmla="*/ 19348 h 480"/>
              <a:gd name="T42" fmla="*/ 102736 w 373"/>
              <a:gd name="T43" fmla="*/ 42135 h 480"/>
              <a:gd name="T44" fmla="*/ 102736 w 373"/>
              <a:gd name="T45" fmla="*/ 42135 h 480"/>
              <a:gd name="T46" fmla="*/ 87261 w 373"/>
              <a:gd name="T47" fmla="*/ 27087 h 480"/>
              <a:gd name="T48" fmla="*/ 72216 w 373"/>
              <a:gd name="T49" fmla="*/ 27087 h 480"/>
              <a:gd name="T50" fmla="*/ 57171 w 373"/>
              <a:gd name="T51" fmla="*/ 42135 h 480"/>
              <a:gd name="T52" fmla="*/ 37827 w 373"/>
              <a:gd name="T53" fmla="*/ 42135 h 480"/>
              <a:gd name="T54" fmla="*/ 60610 w 373"/>
              <a:gd name="T55" fmla="*/ 15478 h 480"/>
              <a:gd name="T56" fmla="*/ 68347 w 373"/>
              <a:gd name="T57" fmla="*/ 12039 h 480"/>
              <a:gd name="T58" fmla="*/ 91130 w 373"/>
              <a:gd name="T59" fmla="*/ 12039 h 480"/>
              <a:gd name="T60" fmla="*/ 99297 w 373"/>
              <a:gd name="T61" fmla="*/ 15478 h 480"/>
              <a:gd name="T62" fmla="*/ 122080 w 373"/>
              <a:gd name="T63" fmla="*/ 42135 h 480"/>
              <a:gd name="T64" fmla="*/ 102736 w 373"/>
              <a:gd name="T65" fmla="*/ 42135 h 48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73" h="480">
                <a:moveTo>
                  <a:pt x="18" y="187"/>
                </a:moveTo>
                <a:lnTo>
                  <a:pt x="18" y="187"/>
                </a:lnTo>
                <a:cubicBezTo>
                  <a:pt x="53" y="435"/>
                  <a:pt x="53" y="435"/>
                  <a:pt x="53" y="435"/>
                </a:cubicBezTo>
                <a:cubicBezTo>
                  <a:pt x="53" y="444"/>
                  <a:pt x="106" y="479"/>
                  <a:pt x="186" y="479"/>
                </a:cubicBezTo>
                <a:cubicBezTo>
                  <a:pt x="266" y="479"/>
                  <a:pt x="319" y="444"/>
                  <a:pt x="319" y="435"/>
                </a:cubicBezTo>
                <a:cubicBezTo>
                  <a:pt x="354" y="187"/>
                  <a:pt x="354" y="187"/>
                  <a:pt x="354" y="187"/>
                </a:cubicBezTo>
                <a:cubicBezTo>
                  <a:pt x="310" y="213"/>
                  <a:pt x="247" y="222"/>
                  <a:pt x="186" y="222"/>
                </a:cubicBezTo>
                <a:cubicBezTo>
                  <a:pt x="124" y="222"/>
                  <a:pt x="62" y="213"/>
                  <a:pt x="18" y="187"/>
                </a:cubicBezTo>
                <a:close/>
                <a:moveTo>
                  <a:pt x="266" y="45"/>
                </a:moveTo>
                <a:lnTo>
                  <a:pt x="266" y="45"/>
                </a:lnTo>
                <a:cubicBezTo>
                  <a:pt x="239" y="18"/>
                  <a:pt x="239" y="18"/>
                  <a:pt x="239" y="18"/>
                </a:cubicBezTo>
                <a:cubicBezTo>
                  <a:pt x="239" y="9"/>
                  <a:pt x="231" y="0"/>
                  <a:pt x="212" y="0"/>
                </a:cubicBezTo>
                <a:cubicBezTo>
                  <a:pt x="159" y="0"/>
                  <a:pt x="159" y="0"/>
                  <a:pt x="159" y="0"/>
                </a:cubicBezTo>
                <a:cubicBezTo>
                  <a:pt x="141" y="0"/>
                  <a:pt x="133" y="9"/>
                  <a:pt x="133" y="18"/>
                </a:cubicBezTo>
                <a:cubicBezTo>
                  <a:pt x="106" y="45"/>
                  <a:pt x="106" y="45"/>
                  <a:pt x="106" y="45"/>
                </a:cubicBezTo>
                <a:cubicBezTo>
                  <a:pt x="44" y="53"/>
                  <a:pt x="0" y="81"/>
                  <a:pt x="0" y="107"/>
                </a:cubicBezTo>
                <a:cubicBezTo>
                  <a:pt x="0" y="151"/>
                  <a:pt x="80" y="178"/>
                  <a:pt x="186" y="178"/>
                </a:cubicBezTo>
                <a:cubicBezTo>
                  <a:pt x="292" y="178"/>
                  <a:pt x="372" y="151"/>
                  <a:pt x="372" y="107"/>
                </a:cubicBezTo>
                <a:cubicBezTo>
                  <a:pt x="372" y="81"/>
                  <a:pt x="328" y="53"/>
                  <a:pt x="266" y="45"/>
                </a:cubicBezTo>
                <a:close/>
                <a:moveTo>
                  <a:pt x="239" y="98"/>
                </a:moveTo>
                <a:lnTo>
                  <a:pt x="239" y="98"/>
                </a:lnTo>
                <a:cubicBezTo>
                  <a:pt x="203" y="63"/>
                  <a:pt x="203" y="63"/>
                  <a:pt x="203" y="63"/>
                </a:cubicBezTo>
                <a:cubicBezTo>
                  <a:pt x="168" y="63"/>
                  <a:pt x="168" y="63"/>
                  <a:pt x="168" y="63"/>
                </a:cubicBezTo>
                <a:cubicBezTo>
                  <a:pt x="133" y="98"/>
                  <a:pt x="133" y="98"/>
                  <a:pt x="133" y="98"/>
                </a:cubicBezTo>
                <a:cubicBezTo>
                  <a:pt x="88" y="98"/>
                  <a:pt x="88" y="98"/>
                  <a:pt x="88" y="98"/>
                </a:cubicBezTo>
                <a:cubicBezTo>
                  <a:pt x="88" y="98"/>
                  <a:pt x="141" y="45"/>
                  <a:pt x="141" y="36"/>
                </a:cubicBezTo>
                <a:cubicBezTo>
                  <a:pt x="150" y="28"/>
                  <a:pt x="150" y="28"/>
                  <a:pt x="159" y="28"/>
                </a:cubicBezTo>
                <a:cubicBezTo>
                  <a:pt x="212" y="28"/>
                  <a:pt x="212" y="28"/>
                  <a:pt x="212" y="28"/>
                </a:cubicBezTo>
                <a:cubicBezTo>
                  <a:pt x="222" y="28"/>
                  <a:pt x="222" y="28"/>
                  <a:pt x="231" y="36"/>
                </a:cubicBezTo>
                <a:cubicBezTo>
                  <a:pt x="231" y="45"/>
                  <a:pt x="284" y="98"/>
                  <a:pt x="284" y="98"/>
                </a:cubicBezTo>
                <a:lnTo>
                  <a:pt x="239" y="98"/>
                </a:ln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45C0820A-4008-FD41-9491-8146C1416CB8}"/>
              </a:ext>
            </a:extLst>
          </p:cNvPr>
          <p:cNvSpPr/>
          <p:nvPr/>
        </p:nvSpPr>
        <p:spPr>
          <a:xfrm>
            <a:off x="5269520"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599" y="52"/>
                  <a:pt x="1471827" y="0"/>
                </a:cubicBezTo>
                <a:lnTo>
                  <a:pt x="0" y="0"/>
                </a:ln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E8B7F952-6EA2-9844-9774-243EB0DD641E}"/>
              </a:ext>
            </a:extLst>
          </p:cNvPr>
          <p:cNvSpPr/>
          <p:nvPr/>
        </p:nvSpPr>
        <p:spPr>
          <a:xfrm>
            <a:off x="5811262" y="3649632"/>
            <a:ext cx="1012827" cy="1011083"/>
          </a:xfrm>
          <a:custGeom>
            <a:avLst/>
            <a:gdLst>
              <a:gd name="connsiteX0" fmla="*/ 807312 w 799130"/>
              <a:gd name="connsiteY0" fmla="*/ 402961 h 797753"/>
              <a:gd name="connsiteX1" fmla="*/ 403656 w 799130"/>
              <a:gd name="connsiteY1" fmla="*/ 805921 h 797753"/>
              <a:gd name="connsiteX2" fmla="*/ 0 w 799130"/>
              <a:gd name="connsiteY2" fmla="*/ 402961 h 797753"/>
              <a:gd name="connsiteX3" fmla="*/ 403656 w 799130"/>
              <a:gd name="connsiteY3" fmla="*/ 0 h 797753"/>
              <a:gd name="connsiteX4" fmla="*/ 807312 w 799130"/>
              <a:gd name="connsiteY4" fmla="*/ 402961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1"/>
                </a:moveTo>
                <a:cubicBezTo>
                  <a:pt x="807312" y="625510"/>
                  <a:pt x="626589" y="805921"/>
                  <a:pt x="403656" y="805921"/>
                </a:cubicBezTo>
                <a:cubicBezTo>
                  <a:pt x="180723" y="805921"/>
                  <a:pt x="0" y="625510"/>
                  <a:pt x="0" y="402961"/>
                </a:cubicBezTo>
                <a:cubicBezTo>
                  <a:pt x="0" y="180412"/>
                  <a:pt x="180723" y="0"/>
                  <a:pt x="403656" y="0"/>
                </a:cubicBezTo>
                <a:cubicBezTo>
                  <a:pt x="626589" y="0"/>
                  <a:pt x="807312" y="180412"/>
                  <a:pt x="807312" y="402961"/>
                </a:cubicBezTo>
                <a:close/>
              </a:path>
            </a:pathLst>
          </a:custGeom>
          <a:noFill/>
          <a:ln w="28540" cap="flat">
            <a:solidFill>
              <a:schemeClr val="accent3"/>
            </a:solidFill>
            <a:prstDash val="solid"/>
            <a:miter/>
          </a:ln>
        </p:spPr>
        <p:txBody>
          <a:bodyPr rtlCol="0" anchor="ctr"/>
          <a:lstStyle/>
          <a:p>
            <a:endParaRPr lang="en-US" dirty="0">
              <a:latin typeface="Roboto" panose="02000000000000000000" pitchFamily="2" charset="0"/>
            </a:endParaRPr>
          </a:p>
        </p:txBody>
      </p:sp>
      <p:grpSp>
        <p:nvGrpSpPr>
          <p:cNvPr id="80" name="Group 79">
            <a:extLst>
              <a:ext uri="{FF2B5EF4-FFF2-40B4-BE49-F238E27FC236}">
                <a16:creationId xmlns:a16="http://schemas.microsoft.com/office/drawing/2014/main" id="{5F05D1A2-5CD7-E941-9FC9-1000D7817CE3}"/>
              </a:ext>
            </a:extLst>
          </p:cNvPr>
          <p:cNvGrpSpPr/>
          <p:nvPr/>
        </p:nvGrpSpPr>
        <p:grpSpPr>
          <a:xfrm>
            <a:off x="5209232" y="2079203"/>
            <a:ext cx="502555" cy="2148190"/>
            <a:chOff x="5210601" y="2062111"/>
            <a:chExt cx="502555" cy="2148190"/>
          </a:xfrm>
        </p:grpSpPr>
        <p:sp>
          <p:nvSpPr>
            <p:cNvPr id="26" name="Freeform 25">
              <a:extLst>
                <a:ext uri="{FF2B5EF4-FFF2-40B4-BE49-F238E27FC236}">
                  <a16:creationId xmlns:a16="http://schemas.microsoft.com/office/drawing/2014/main" id="{DBE7B434-744C-FE45-AAC4-E3FBADF4C443}"/>
                </a:ext>
              </a:extLst>
            </p:cNvPr>
            <p:cNvSpPr/>
            <p:nvPr/>
          </p:nvSpPr>
          <p:spPr>
            <a:xfrm>
              <a:off x="5210601"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C012AACF-5F97-4340-A81D-9C455318DB8F}"/>
                </a:ext>
              </a:extLst>
            </p:cNvPr>
            <p:cNvSpPr/>
            <p:nvPr/>
          </p:nvSpPr>
          <p:spPr>
            <a:xfrm>
              <a:off x="5568467" y="406586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7D5BA15D-A403-C54A-9262-B6982F3C7B64}"/>
                </a:ext>
              </a:extLst>
            </p:cNvPr>
            <p:cNvSpPr/>
            <p:nvPr/>
          </p:nvSpPr>
          <p:spPr>
            <a:xfrm>
              <a:off x="5282704" y="2196560"/>
              <a:ext cx="12057" cy="1937910"/>
            </a:xfrm>
            <a:custGeom>
              <a:avLst/>
              <a:gdLst>
                <a:gd name="connsiteX0" fmla="*/ 0 w 0"/>
                <a:gd name="connsiteY0" fmla="*/ 0 h 1529027"/>
                <a:gd name="connsiteX1" fmla="*/ 0 w 0"/>
                <a:gd name="connsiteY1" fmla="*/ 1535961 h 1529027"/>
              </a:gdLst>
              <a:ahLst/>
              <a:cxnLst>
                <a:cxn ang="0">
                  <a:pos x="connsiteX0" y="connsiteY0"/>
                </a:cxn>
                <a:cxn ang="0">
                  <a:pos x="connsiteX1" y="connsiteY1"/>
                </a:cxn>
              </a:cxnLst>
              <a:rect l="l" t="t" r="r" b="b"/>
              <a:pathLst>
                <a:path h="1529027">
                  <a:moveTo>
                    <a:pt x="0" y="0"/>
                  </a:moveTo>
                  <a:lnTo>
                    <a:pt x="0" y="1535961"/>
                  </a:lnTo>
                </a:path>
              </a:pathLst>
            </a:custGeom>
            <a:ln w="28540" cap="flat">
              <a:solidFill>
                <a:schemeClr val="accent3"/>
              </a:solid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486A174E-D166-904A-9AD5-28DF83DF05AA}"/>
                </a:ext>
              </a:extLst>
            </p:cNvPr>
            <p:cNvSpPr/>
            <p:nvPr/>
          </p:nvSpPr>
          <p:spPr>
            <a:xfrm>
              <a:off x="5264498" y="4125202"/>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grpSp>
      <p:sp>
        <p:nvSpPr>
          <p:cNvPr id="49" name="TextBox 48">
            <a:extLst>
              <a:ext uri="{FF2B5EF4-FFF2-40B4-BE49-F238E27FC236}">
                <a16:creationId xmlns:a16="http://schemas.microsoft.com/office/drawing/2014/main" id="{D4596670-6263-5F49-8FD2-BC0625DB06B1}"/>
              </a:ext>
            </a:extLst>
          </p:cNvPr>
          <p:cNvSpPr txBox="1"/>
          <p:nvPr/>
        </p:nvSpPr>
        <p:spPr>
          <a:xfrm>
            <a:off x="5463904"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54" name="TextBox 53">
            <a:extLst>
              <a:ext uri="{FF2B5EF4-FFF2-40B4-BE49-F238E27FC236}">
                <a16:creationId xmlns:a16="http://schemas.microsoft.com/office/drawing/2014/main" id="{CE573F22-BDA4-884D-A857-137F6735175D}"/>
              </a:ext>
            </a:extLst>
          </p:cNvPr>
          <p:cNvSpPr txBox="1"/>
          <p:nvPr/>
        </p:nvSpPr>
        <p:spPr>
          <a:xfrm>
            <a:off x="5463904" y="1971375"/>
            <a:ext cx="966968"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2020</a:t>
            </a:r>
          </a:p>
        </p:txBody>
      </p:sp>
      <p:sp>
        <p:nvSpPr>
          <p:cNvPr id="58" name="TextBox 57">
            <a:extLst>
              <a:ext uri="{FF2B5EF4-FFF2-40B4-BE49-F238E27FC236}">
                <a16:creationId xmlns:a16="http://schemas.microsoft.com/office/drawing/2014/main" id="{2C817D88-7189-4F44-AB18-9B6F1E5D5D77}"/>
              </a:ext>
            </a:extLst>
          </p:cNvPr>
          <p:cNvSpPr txBox="1"/>
          <p:nvPr/>
        </p:nvSpPr>
        <p:spPr>
          <a:xfrm>
            <a:off x="5463904" y="4842844"/>
            <a:ext cx="164568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a:t>
            </a:r>
          </a:p>
        </p:txBody>
      </p:sp>
      <p:sp>
        <p:nvSpPr>
          <p:cNvPr id="71" name="Freeform 143">
            <a:extLst>
              <a:ext uri="{FF2B5EF4-FFF2-40B4-BE49-F238E27FC236}">
                <a16:creationId xmlns:a16="http://schemas.microsoft.com/office/drawing/2014/main" id="{C3C0594D-FEA1-5147-8CDE-D6A66FEFDE51}"/>
              </a:ext>
            </a:extLst>
          </p:cNvPr>
          <p:cNvSpPr>
            <a:spLocks noChangeArrowheads="1"/>
          </p:cNvSpPr>
          <p:nvPr/>
        </p:nvSpPr>
        <p:spPr bwMode="auto">
          <a:xfrm>
            <a:off x="6132518" y="3964775"/>
            <a:ext cx="370315" cy="380797"/>
          </a:xfrm>
          <a:custGeom>
            <a:avLst/>
            <a:gdLst>
              <a:gd name="T0" fmla="*/ 141162 w 391"/>
              <a:gd name="T1" fmla="*/ 0 h 400"/>
              <a:gd name="T2" fmla="*/ 141162 w 391"/>
              <a:gd name="T3" fmla="*/ 0 h 400"/>
              <a:gd name="T4" fmla="*/ 18936 w 391"/>
              <a:gd name="T5" fmla="*/ 0 h 400"/>
              <a:gd name="T6" fmla="*/ 0 w 391"/>
              <a:gd name="T7" fmla="*/ 22928 h 400"/>
              <a:gd name="T8" fmla="*/ 0 w 391"/>
              <a:gd name="T9" fmla="*/ 149678 h 400"/>
              <a:gd name="T10" fmla="*/ 18936 w 391"/>
              <a:gd name="T11" fmla="*/ 172605 h 400"/>
              <a:gd name="T12" fmla="*/ 148908 w 391"/>
              <a:gd name="T13" fmla="*/ 172605 h 400"/>
              <a:gd name="T14" fmla="*/ 167845 w 391"/>
              <a:gd name="T15" fmla="*/ 149678 h 400"/>
              <a:gd name="T16" fmla="*/ 167845 w 391"/>
              <a:gd name="T17" fmla="*/ 34608 h 400"/>
              <a:gd name="T18" fmla="*/ 141162 w 391"/>
              <a:gd name="T19" fmla="*/ 0 h 400"/>
              <a:gd name="T20" fmla="*/ 125668 w 391"/>
              <a:gd name="T21" fmla="*/ 65322 h 400"/>
              <a:gd name="T22" fmla="*/ 125668 w 391"/>
              <a:gd name="T23" fmla="*/ 65322 h 400"/>
              <a:gd name="T24" fmla="*/ 114479 w 391"/>
              <a:gd name="T25" fmla="*/ 76569 h 400"/>
              <a:gd name="T26" fmla="*/ 53366 w 391"/>
              <a:gd name="T27" fmla="*/ 76569 h 400"/>
              <a:gd name="T28" fmla="*/ 42176 w 391"/>
              <a:gd name="T29" fmla="*/ 65322 h 400"/>
              <a:gd name="T30" fmla="*/ 42176 w 391"/>
              <a:gd name="T31" fmla="*/ 11680 h 400"/>
              <a:gd name="T32" fmla="*/ 125668 w 391"/>
              <a:gd name="T33" fmla="*/ 11680 h 400"/>
              <a:gd name="T34" fmla="*/ 125668 w 391"/>
              <a:gd name="T35" fmla="*/ 65322 h 400"/>
              <a:gd name="T36" fmla="*/ 114479 w 391"/>
              <a:gd name="T37" fmla="*/ 22928 h 400"/>
              <a:gd name="T38" fmla="*/ 114479 w 391"/>
              <a:gd name="T39" fmla="*/ 22928 h 400"/>
              <a:gd name="T40" fmla="*/ 95542 w 391"/>
              <a:gd name="T41" fmla="*/ 22928 h 400"/>
              <a:gd name="T42" fmla="*/ 95542 w 391"/>
              <a:gd name="T43" fmla="*/ 65322 h 400"/>
              <a:gd name="T44" fmla="*/ 114479 w 391"/>
              <a:gd name="T45" fmla="*/ 65322 h 400"/>
              <a:gd name="T46" fmla="*/ 114479 w 391"/>
              <a:gd name="T47" fmla="*/ 22928 h 40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391" h="400">
                <a:moveTo>
                  <a:pt x="328" y="0"/>
                </a:moveTo>
                <a:lnTo>
                  <a:pt x="328" y="0"/>
                </a:lnTo>
                <a:cubicBezTo>
                  <a:pt x="44" y="0"/>
                  <a:pt x="44" y="0"/>
                  <a:pt x="44" y="0"/>
                </a:cubicBezTo>
                <a:cubicBezTo>
                  <a:pt x="18" y="0"/>
                  <a:pt x="0" y="18"/>
                  <a:pt x="0" y="53"/>
                </a:cubicBezTo>
                <a:cubicBezTo>
                  <a:pt x="0" y="346"/>
                  <a:pt x="0" y="346"/>
                  <a:pt x="0" y="346"/>
                </a:cubicBezTo>
                <a:cubicBezTo>
                  <a:pt x="0" y="372"/>
                  <a:pt x="18" y="399"/>
                  <a:pt x="44" y="399"/>
                </a:cubicBezTo>
                <a:cubicBezTo>
                  <a:pt x="346" y="399"/>
                  <a:pt x="346" y="399"/>
                  <a:pt x="346" y="399"/>
                </a:cubicBezTo>
                <a:cubicBezTo>
                  <a:pt x="373" y="399"/>
                  <a:pt x="390" y="372"/>
                  <a:pt x="390" y="346"/>
                </a:cubicBezTo>
                <a:cubicBezTo>
                  <a:pt x="390" y="80"/>
                  <a:pt x="390" y="80"/>
                  <a:pt x="390" y="80"/>
                </a:cubicBezTo>
                <a:lnTo>
                  <a:pt x="328" y="0"/>
                </a:lnTo>
                <a:close/>
                <a:moveTo>
                  <a:pt x="292" y="151"/>
                </a:moveTo>
                <a:lnTo>
                  <a:pt x="292" y="151"/>
                </a:lnTo>
                <a:cubicBezTo>
                  <a:pt x="292" y="159"/>
                  <a:pt x="284" y="177"/>
                  <a:pt x="266" y="177"/>
                </a:cubicBezTo>
                <a:cubicBezTo>
                  <a:pt x="124" y="177"/>
                  <a:pt x="124" y="177"/>
                  <a:pt x="124" y="177"/>
                </a:cubicBezTo>
                <a:cubicBezTo>
                  <a:pt x="107" y="177"/>
                  <a:pt x="98" y="159"/>
                  <a:pt x="98" y="151"/>
                </a:cubicBezTo>
                <a:cubicBezTo>
                  <a:pt x="98" y="27"/>
                  <a:pt x="98" y="27"/>
                  <a:pt x="98" y="27"/>
                </a:cubicBezTo>
                <a:cubicBezTo>
                  <a:pt x="292" y="27"/>
                  <a:pt x="292" y="27"/>
                  <a:pt x="292" y="27"/>
                </a:cubicBezTo>
                <a:lnTo>
                  <a:pt x="292" y="151"/>
                </a:lnTo>
                <a:close/>
                <a:moveTo>
                  <a:pt x="266" y="53"/>
                </a:moveTo>
                <a:lnTo>
                  <a:pt x="266" y="53"/>
                </a:lnTo>
                <a:cubicBezTo>
                  <a:pt x="222" y="53"/>
                  <a:pt x="222" y="53"/>
                  <a:pt x="222" y="53"/>
                </a:cubicBezTo>
                <a:cubicBezTo>
                  <a:pt x="222" y="151"/>
                  <a:pt x="222" y="151"/>
                  <a:pt x="222" y="151"/>
                </a:cubicBezTo>
                <a:cubicBezTo>
                  <a:pt x="266" y="151"/>
                  <a:pt x="266" y="151"/>
                  <a:pt x="266" y="151"/>
                </a:cubicBezTo>
                <a:lnTo>
                  <a:pt x="266" y="53"/>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grpSp>
        <p:nvGrpSpPr>
          <p:cNvPr id="66" name="Group 65">
            <a:extLst>
              <a:ext uri="{FF2B5EF4-FFF2-40B4-BE49-F238E27FC236}">
                <a16:creationId xmlns:a16="http://schemas.microsoft.com/office/drawing/2014/main" id="{E4910FB3-5070-4C45-BCCD-3C459F429C97}"/>
              </a:ext>
            </a:extLst>
          </p:cNvPr>
          <p:cNvGrpSpPr/>
          <p:nvPr/>
        </p:nvGrpSpPr>
        <p:grpSpPr>
          <a:xfrm>
            <a:off x="9341893" y="2456051"/>
            <a:ext cx="2168093" cy="404715"/>
            <a:chOff x="8498147" y="2713437"/>
            <a:chExt cx="1710645" cy="319324"/>
          </a:xfrm>
        </p:grpSpPr>
        <p:sp>
          <p:nvSpPr>
            <p:cNvPr id="65" name="Chevron 64">
              <a:extLst>
                <a:ext uri="{FF2B5EF4-FFF2-40B4-BE49-F238E27FC236}">
                  <a16:creationId xmlns:a16="http://schemas.microsoft.com/office/drawing/2014/main" id="{B74D50C3-0C96-4F41-97A6-3BD6DEBC5A0C}"/>
                </a:ext>
              </a:extLst>
            </p:cNvPr>
            <p:cNvSpPr/>
            <p:nvPr/>
          </p:nvSpPr>
          <p:spPr>
            <a:xfrm>
              <a:off x="9637307" y="2714625"/>
              <a:ext cx="571485" cy="318136"/>
            </a:xfrm>
            <a:prstGeom prst="chevron">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17" name="Freeform 16">
              <a:extLst>
                <a:ext uri="{FF2B5EF4-FFF2-40B4-BE49-F238E27FC236}">
                  <a16:creationId xmlns:a16="http://schemas.microsoft.com/office/drawing/2014/main" id="{87F75396-B819-4A4A-A9B2-C2FFABB3DF9D}"/>
                </a:ext>
              </a:extLst>
            </p:cNvPr>
            <p:cNvSpPr/>
            <p:nvPr/>
          </p:nvSpPr>
          <p:spPr>
            <a:xfrm>
              <a:off x="8498147" y="2713437"/>
              <a:ext cx="1522153" cy="319324"/>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600" y="52"/>
                    <a:pt x="1471827" y="0"/>
                  </a:cubicBezTo>
                  <a:lnTo>
                    <a:pt x="0" y="0"/>
                  </a:ln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grpSp>
      <p:sp>
        <p:nvSpPr>
          <p:cNvPr id="16" name="Freeform 15">
            <a:extLst>
              <a:ext uri="{FF2B5EF4-FFF2-40B4-BE49-F238E27FC236}">
                <a16:creationId xmlns:a16="http://schemas.microsoft.com/office/drawing/2014/main" id="{38F86D18-D045-E74B-BA63-BA7B54166537}"/>
              </a:ext>
            </a:extLst>
          </p:cNvPr>
          <p:cNvSpPr/>
          <p:nvPr/>
        </p:nvSpPr>
        <p:spPr>
          <a:xfrm>
            <a:off x="9883396" y="3785402"/>
            <a:ext cx="1012827" cy="1011084"/>
          </a:xfrm>
          <a:custGeom>
            <a:avLst/>
            <a:gdLst>
              <a:gd name="connsiteX0" fmla="*/ 807312 w 799130"/>
              <a:gd name="connsiteY0" fmla="*/ 402961 h 797753"/>
              <a:gd name="connsiteX1" fmla="*/ 403656 w 799130"/>
              <a:gd name="connsiteY1" fmla="*/ 805921 h 797753"/>
              <a:gd name="connsiteX2" fmla="*/ 0 w 799130"/>
              <a:gd name="connsiteY2" fmla="*/ 402961 h 797753"/>
              <a:gd name="connsiteX3" fmla="*/ 403656 w 799130"/>
              <a:gd name="connsiteY3" fmla="*/ 0 h 797753"/>
              <a:gd name="connsiteX4" fmla="*/ 807312 w 799130"/>
              <a:gd name="connsiteY4" fmla="*/ 402961 h 797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130" h="797753">
                <a:moveTo>
                  <a:pt x="807312" y="402961"/>
                </a:moveTo>
                <a:cubicBezTo>
                  <a:pt x="807312" y="625510"/>
                  <a:pt x="626589" y="805921"/>
                  <a:pt x="403656" y="805921"/>
                </a:cubicBezTo>
                <a:cubicBezTo>
                  <a:pt x="180723" y="805921"/>
                  <a:pt x="0" y="625510"/>
                  <a:pt x="0" y="402961"/>
                </a:cubicBezTo>
                <a:cubicBezTo>
                  <a:pt x="0" y="180412"/>
                  <a:pt x="180723" y="0"/>
                  <a:pt x="403656" y="0"/>
                </a:cubicBezTo>
                <a:cubicBezTo>
                  <a:pt x="626589" y="0"/>
                  <a:pt x="807312" y="180412"/>
                  <a:pt x="807312" y="402961"/>
                </a:cubicBezTo>
                <a:close/>
              </a:path>
            </a:pathLst>
          </a:custGeom>
          <a:noFill/>
          <a:ln w="28540" cap="flat">
            <a:solidFill>
              <a:schemeClr val="accent4">
                <a:lumMod val="75000"/>
              </a:schemeClr>
            </a:solidFill>
            <a:prstDash val="solid"/>
            <a:miter/>
          </a:ln>
        </p:spPr>
        <p:txBody>
          <a:bodyPr rtlCol="0" anchor="ctr"/>
          <a:lstStyle/>
          <a:p>
            <a:endParaRPr lang="en-US" dirty="0">
              <a:latin typeface="Roboto" panose="02000000000000000000" pitchFamily="2" charset="0"/>
            </a:endParaRPr>
          </a:p>
        </p:txBody>
      </p:sp>
      <p:grpSp>
        <p:nvGrpSpPr>
          <p:cNvPr id="78" name="Group 77">
            <a:extLst>
              <a:ext uri="{FF2B5EF4-FFF2-40B4-BE49-F238E27FC236}">
                <a16:creationId xmlns:a16="http://schemas.microsoft.com/office/drawing/2014/main" id="{77E1F54C-5E19-7C40-8A19-98EA2D8EF9DD}"/>
              </a:ext>
            </a:extLst>
          </p:cNvPr>
          <p:cNvGrpSpPr/>
          <p:nvPr/>
        </p:nvGrpSpPr>
        <p:grpSpPr>
          <a:xfrm>
            <a:off x="9281607" y="2079203"/>
            <a:ext cx="502313" cy="2289258"/>
            <a:chOff x="9189568" y="2062111"/>
            <a:chExt cx="502313" cy="2289258"/>
          </a:xfrm>
        </p:grpSpPr>
        <p:sp>
          <p:nvSpPr>
            <p:cNvPr id="14" name="Freeform 13">
              <a:extLst>
                <a:ext uri="{FF2B5EF4-FFF2-40B4-BE49-F238E27FC236}">
                  <a16:creationId xmlns:a16="http://schemas.microsoft.com/office/drawing/2014/main" id="{3D710D11-3A8B-1743-BFF3-07E25CAEA335}"/>
                </a:ext>
              </a:extLst>
            </p:cNvPr>
            <p:cNvSpPr/>
            <p:nvPr/>
          </p:nvSpPr>
          <p:spPr>
            <a:xfrm>
              <a:off x="9189568"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107486CC-DA9D-204E-82FF-91193B44181D}"/>
                </a:ext>
              </a:extLst>
            </p:cNvPr>
            <p:cNvSpPr/>
            <p:nvPr/>
          </p:nvSpPr>
          <p:spPr>
            <a:xfrm>
              <a:off x="9547192" y="4206929"/>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3" y="41247"/>
                    <a:pt x="72938" y="28449"/>
                    <a:pt x="57176" y="28396"/>
                  </a:cubicBezTo>
                  <a:cubicBezTo>
                    <a:pt x="57144" y="28396"/>
                    <a:pt x="57113" y="28396"/>
                    <a:pt x="57081" y="28396"/>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76C07C11-9EF0-BC48-B07A-3AE9EFF2778D}"/>
                </a:ext>
              </a:extLst>
            </p:cNvPr>
            <p:cNvSpPr/>
            <p:nvPr/>
          </p:nvSpPr>
          <p:spPr>
            <a:xfrm>
              <a:off x="9261429" y="2196561"/>
              <a:ext cx="138998" cy="2078866"/>
            </a:xfrm>
            <a:custGeom>
              <a:avLst/>
              <a:gdLst>
                <a:gd name="connsiteX0" fmla="*/ 0 w 0"/>
                <a:gd name="connsiteY0" fmla="*/ 0 h 1766454"/>
                <a:gd name="connsiteX1" fmla="*/ 0 w 0"/>
                <a:gd name="connsiteY1" fmla="*/ 1775762 h 1766454"/>
              </a:gdLst>
              <a:ahLst/>
              <a:cxnLst>
                <a:cxn ang="0">
                  <a:pos x="connsiteX0" y="connsiteY0"/>
                </a:cxn>
                <a:cxn ang="0">
                  <a:pos x="connsiteX1" y="connsiteY1"/>
                </a:cxn>
              </a:cxnLst>
              <a:rect l="l" t="t" r="r" b="b"/>
              <a:pathLst>
                <a:path h="1766454">
                  <a:moveTo>
                    <a:pt x="0" y="0"/>
                  </a:moveTo>
                  <a:lnTo>
                    <a:pt x="0" y="1775762"/>
                  </a:lnTo>
                </a:path>
              </a:pathLst>
            </a:custGeom>
            <a:ln w="28540" cap="flat">
              <a:solidFill>
                <a:schemeClr val="accent4">
                  <a:lumMod val="75000"/>
                </a:schemeClr>
              </a:solid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E30B1020-62AC-3041-822A-C98E1A473D07}"/>
                </a:ext>
              </a:extLst>
            </p:cNvPr>
            <p:cNvSpPr/>
            <p:nvPr/>
          </p:nvSpPr>
          <p:spPr>
            <a:xfrm>
              <a:off x="9243223" y="4260973"/>
              <a:ext cx="313495" cy="36110"/>
            </a:xfrm>
            <a:custGeom>
              <a:avLst/>
              <a:gdLst>
                <a:gd name="connsiteX0" fmla="*/ 0 w 247349"/>
                <a:gd name="connsiteY0" fmla="*/ 0 h 28491"/>
                <a:gd name="connsiteX1" fmla="*/ 254105 w 247349"/>
                <a:gd name="connsiteY1" fmla="*/ 0 h 28491"/>
                <a:gd name="connsiteX2" fmla="*/ 254105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5" y="0"/>
                  </a:lnTo>
                  <a:lnTo>
                    <a:pt x="254105" y="28491"/>
                  </a:lnTo>
                  <a:lnTo>
                    <a:pt x="0" y="28491"/>
                  </a:ln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grpSp>
      <p:sp>
        <p:nvSpPr>
          <p:cNvPr id="51" name="TextBox 50">
            <a:extLst>
              <a:ext uri="{FF2B5EF4-FFF2-40B4-BE49-F238E27FC236}">
                <a16:creationId xmlns:a16="http://schemas.microsoft.com/office/drawing/2014/main" id="{86899527-C77D-F541-9464-EFD49DDD7A05}"/>
              </a:ext>
            </a:extLst>
          </p:cNvPr>
          <p:cNvSpPr txBox="1"/>
          <p:nvPr/>
        </p:nvSpPr>
        <p:spPr>
          <a:xfrm>
            <a:off x="9541945"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56" name="TextBox 55">
            <a:extLst>
              <a:ext uri="{FF2B5EF4-FFF2-40B4-BE49-F238E27FC236}">
                <a16:creationId xmlns:a16="http://schemas.microsoft.com/office/drawing/2014/main" id="{F98E47CA-5C33-4441-8AE7-345CE513079B}"/>
              </a:ext>
            </a:extLst>
          </p:cNvPr>
          <p:cNvSpPr txBox="1"/>
          <p:nvPr/>
        </p:nvSpPr>
        <p:spPr>
          <a:xfrm>
            <a:off x="9541945" y="1971375"/>
            <a:ext cx="966968" cy="369332"/>
          </a:xfrm>
          <a:prstGeom prst="rect">
            <a:avLst/>
          </a:prstGeom>
          <a:noFill/>
        </p:spPr>
        <p:txBody>
          <a:bodyPr wrap="square" rtlCol="0">
            <a:spAutoFit/>
          </a:bodyPr>
          <a:lstStyle/>
          <a:p>
            <a:r>
              <a:rPr lang="en-US">
                <a:solidFill>
                  <a:schemeClr val="accent4">
                    <a:lumMod val="75000"/>
                  </a:schemeClr>
                </a:solidFill>
                <a:latin typeface="Inter" panose="020B0502030000000004" pitchFamily="34" charset="0"/>
                <a:ea typeface="Inter" panose="020B0502030000000004" pitchFamily="34" charset="0"/>
              </a:rPr>
              <a:t>2022</a:t>
            </a:r>
          </a:p>
        </p:txBody>
      </p:sp>
      <p:sp>
        <p:nvSpPr>
          <p:cNvPr id="61" name="TextBox 60">
            <a:extLst>
              <a:ext uri="{FF2B5EF4-FFF2-40B4-BE49-F238E27FC236}">
                <a16:creationId xmlns:a16="http://schemas.microsoft.com/office/drawing/2014/main" id="{C5B0BB10-2D04-F04A-AD66-9E9913D58C86}"/>
              </a:ext>
            </a:extLst>
          </p:cNvPr>
          <p:cNvSpPr txBox="1"/>
          <p:nvPr/>
        </p:nvSpPr>
        <p:spPr>
          <a:xfrm>
            <a:off x="9541945" y="5034947"/>
            <a:ext cx="164568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a:t>
            </a:r>
          </a:p>
        </p:txBody>
      </p:sp>
      <p:sp>
        <p:nvSpPr>
          <p:cNvPr id="72" name="Freeform 153">
            <a:extLst>
              <a:ext uri="{FF2B5EF4-FFF2-40B4-BE49-F238E27FC236}">
                <a16:creationId xmlns:a16="http://schemas.microsoft.com/office/drawing/2014/main" id="{313B26B1-2C8B-2843-9D68-143F25C713C5}"/>
              </a:ext>
            </a:extLst>
          </p:cNvPr>
          <p:cNvSpPr>
            <a:spLocks noChangeArrowheads="1"/>
          </p:cNvSpPr>
          <p:nvPr/>
        </p:nvSpPr>
        <p:spPr bwMode="auto">
          <a:xfrm>
            <a:off x="10180196" y="4112773"/>
            <a:ext cx="419226" cy="356342"/>
          </a:xfrm>
          <a:custGeom>
            <a:avLst/>
            <a:gdLst>
              <a:gd name="T0" fmla="*/ 186209 w 444"/>
              <a:gd name="T1" fmla="*/ 92219 h 374"/>
              <a:gd name="T2" fmla="*/ 186209 w 444"/>
              <a:gd name="T3" fmla="*/ 92219 h 374"/>
              <a:gd name="T4" fmla="*/ 156176 w 444"/>
              <a:gd name="T5" fmla="*/ 12123 h 374"/>
              <a:gd name="T6" fmla="*/ 136868 w 444"/>
              <a:gd name="T7" fmla="*/ 0 h 374"/>
              <a:gd name="T8" fmla="*/ 117561 w 444"/>
              <a:gd name="T9" fmla="*/ 0 h 374"/>
              <a:gd name="T10" fmla="*/ 121422 w 444"/>
              <a:gd name="T11" fmla="*/ 46326 h 374"/>
              <a:gd name="T12" fmla="*/ 148453 w 444"/>
              <a:gd name="T13" fmla="*/ 46326 h 374"/>
              <a:gd name="T14" fmla="*/ 94821 w 444"/>
              <a:gd name="T15" fmla="*/ 92219 h 374"/>
              <a:gd name="T16" fmla="*/ 42047 w 444"/>
              <a:gd name="T17" fmla="*/ 46326 h 374"/>
              <a:gd name="T18" fmla="*/ 68649 w 444"/>
              <a:gd name="T19" fmla="*/ 46326 h 374"/>
              <a:gd name="T20" fmla="*/ 72081 w 444"/>
              <a:gd name="T21" fmla="*/ 0 h 374"/>
              <a:gd name="T22" fmla="*/ 53203 w 444"/>
              <a:gd name="T23" fmla="*/ 0 h 374"/>
              <a:gd name="T24" fmla="*/ 38186 w 444"/>
              <a:gd name="T25" fmla="*/ 12123 h 374"/>
              <a:gd name="T26" fmla="*/ 3861 w 444"/>
              <a:gd name="T27" fmla="*/ 92219 h 374"/>
              <a:gd name="T28" fmla="*/ 0 w 444"/>
              <a:gd name="T29" fmla="*/ 111702 h 374"/>
              <a:gd name="T30" fmla="*/ 7723 w 444"/>
              <a:gd name="T31" fmla="*/ 154132 h 374"/>
              <a:gd name="T32" fmla="*/ 19307 w 444"/>
              <a:gd name="T33" fmla="*/ 161492 h 374"/>
              <a:gd name="T34" fmla="*/ 171193 w 444"/>
              <a:gd name="T35" fmla="*/ 161492 h 374"/>
              <a:gd name="T36" fmla="*/ 182777 w 444"/>
              <a:gd name="T37" fmla="*/ 154132 h 374"/>
              <a:gd name="T38" fmla="*/ 190071 w 444"/>
              <a:gd name="T39" fmla="*/ 111702 h 374"/>
              <a:gd name="T40" fmla="*/ 186209 w 444"/>
              <a:gd name="T41" fmla="*/ 92219 h 374"/>
              <a:gd name="T42" fmla="*/ 175054 w 444"/>
              <a:gd name="T43" fmla="*/ 119063 h 374"/>
              <a:gd name="T44" fmla="*/ 175054 w 444"/>
              <a:gd name="T45" fmla="*/ 119063 h 374"/>
              <a:gd name="T46" fmla="*/ 171193 w 444"/>
              <a:gd name="T47" fmla="*/ 134649 h 374"/>
              <a:gd name="T48" fmla="*/ 159608 w 444"/>
              <a:gd name="T49" fmla="*/ 146339 h 374"/>
              <a:gd name="T50" fmla="*/ 30463 w 444"/>
              <a:gd name="T51" fmla="*/ 146339 h 374"/>
              <a:gd name="T52" fmla="*/ 19307 w 444"/>
              <a:gd name="T53" fmla="*/ 134649 h 374"/>
              <a:gd name="T54" fmla="*/ 19307 w 444"/>
              <a:gd name="T55" fmla="*/ 119063 h 374"/>
              <a:gd name="T56" fmla="*/ 26601 w 444"/>
              <a:gd name="T57" fmla="*/ 107806 h 374"/>
              <a:gd name="T58" fmla="*/ 163470 w 444"/>
              <a:gd name="T59" fmla="*/ 107806 h 374"/>
              <a:gd name="T60" fmla="*/ 175054 w 444"/>
              <a:gd name="T61" fmla="*/ 119063 h 37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44" h="374">
                <a:moveTo>
                  <a:pt x="434" y="213"/>
                </a:moveTo>
                <a:lnTo>
                  <a:pt x="434" y="213"/>
                </a:lnTo>
                <a:cubicBezTo>
                  <a:pt x="364" y="28"/>
                  <a:pt x="364" y="28"/>
                  <a:pt x="364" y="28"/>
                </a:cubicBezTo>
                <a:cubicBezTo>
                  <a:pt x="355" y="10"/>
                  <a:pt x="337" y="0"/>
                  <a:pt x="319" y="0"/>
                </a:cubicBezTo>
                <a:cubicBezTo>
                  <a:pt x="274" y="0"/>
                  <a:pt x="274" y="0"/>
                  <a:pt x="274" y="0"/>
                </a:cubicBezTo>
                <a:cubicBezTo>
                  <a:pt x="283" y="107"/>
                  <a:pt x="283" y="107"/>
                  <a:pt x="283" y="107"/>
                </a:cubicBezTo>
                <a:cubicBezTo>
                  <a:pt x="346" y="107"/>
                  <a:pt x="346" y="107"/>
                  <a:pt x="346" y="107"/>
                </a:cubicBezTo>
                <a:cubicBezTo>
                  <a:pt x="221" y="213"/>
                  <a:pt x="221" y="213"/>
                  <a:pt x="221" y="213"/>
                </a:cubicBezTo>
                <a:cubicBezTo>
                  <a:pt x="98" y="107"/>
                  <a:pt x="98" y="107"/>
                  <a:pt x="98" y="107"/>
                </a:cubicBezTo>
                <a:cubicBezTo>
                  <a:pt x="160" y="107"/>
                  <a:pt x="160" y="107"/>
                  <a:pt x="160" y="107"/>
                </a:cubicBezTo>
                <a:cubicBezTo>
                  <a:pt x="168" y="0"/>
                  <a:pt x="168" y="0"/>
                  <a:pt x="168" y="0"/>
                </a:cubicBezTo>
                <a:cubicBezTo>
                  <a:pt x="124" y="0"/>
                  <a:pt x="124" y="0"/>
                  <a:pt x="124" y="0"/>
                </a:cubicBezTo>
                <a:cubicBezTo>
                  <a:pt x="107" y="0"/>
                  <a:pt x="89" y="10"/>
                  <a:pt x="89" y="28"/>
                </a:cubicBezTo>
                <a:cubicBezTo>
                  <a:pt x="9" y="213"/>
                  <a:pt x="9" y="213"/>
                  <a:pt x="9" y="213"/>
                </a:cubicBezTo>
                <a:cubicBezTo>
                  <a:pt x="0" y="222"/>
                  <a:pt x="0" y="249"/>
                  <a:pt x="0" y="258"/>
                </a:cubicBezTo>
                <a:cubicBezTo>
                  <a:pt x="18" y="356"/>
                  <a:pt x="18" y="356"/>
                  <a:pt x="18" y="356"/>
                </a:cubicBezTo>
                <a:cubicBezTo>
                  <a:pt x="18" y="364"/>
                  <a:pt x="36" y="373"/>
                  <a:pt x="45" y="373"/>
                </a:cubicBezTo>
                <a:cubicBezTo>
                  <a:pt x="399" y="373"/>
                  <a:pt x="399" y="373"/>
                  <a:pt x="399" y="373"/>
                </a:cubicBezTo>
                <a:cubicBezTo>
                  <a:pt x="408" y="373"/>
                  <a:pt x="426" y="364"/>
                  <a:pt x="426" y="356"/>
                </a:cubicBezTo>
                <a:cubicBezTo>
                  <a:pt x="443" y="258"/>
                  <a:pt x="443" y="258"/>
                  <a:pt x="443" y="258"/>
                </a:cubicBezTo>
                <a:cubicBezTo>
                  <a:pt x="443" y="249"/>
                  <a:pt x="443" y="222"/>
                  <a:pt x="434" y="213"/>
                </a:cubicBezTo>
                <a:close/>
                <a:moveTo>
                  <a:pt x="408" y="275"/>
                </a:moveTo>
                <a:lnTo>
                  <a:pt x="408" y="275"/>
                </a:lnTo>
                <a:cubicBezTo>
                  <a:pt x="399" y="311"/>
                  <a:pt x="399" y="311"/>
                  <a:pt x="399" y="311"/>
                </a:cubicBezTo>
                <a:cubicBezTo>
                  <a:pt x="399" y="329"/>
                  <a:pt x="381" y="338"/>
                  <a:pt x="372" y="338"/>
                </a:cubicBezTo>
                <a:cubicBezTo>
                  <a:pt x="71" y="338"/>
                  <a:pt x="71" y="338"/>
                  <a:pt x="71" y="338"/>
                </a:cubicBezTo>
                <a:cubicBezTo>
                  <a:pt x="62" y="338"/>
                  <a:pt x="45" y="329"/>
                  <a:pt x="45" y="311"/>
                </a:cubicBezTo>
                <a:cubicBezTo>
                  <a:pt x="45" y="275"/>
                  <a:pt x="45" y="275"/>
                  <a:pt x="45" y="275"/>
                </a:cubicBezTo>
                <a:cubicBezTo>
                  <a:pt x="36" y="266"/>
                  <a:pt x="45" y="249"/>
                  <a:pt x="62" y="249"/>
                </a:cubicBezTo>
                <a:cubicBezTo>
                  <a:pt x="381" y="249"/>
                  <a:pt x="381" y="249"/>
                  <a:pt x="381" y="249"/>
                </a:cubicBezTo>
                <a:cubicBezTo>
                  <a:pt x="399" y="249"/>
                  <a:pt x="408" y="266"/>
                  <a:pt x="408" y="275"/>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689309048"/>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867859-948C-4A46-804E-D547669BAC2D}"/>
              </a:ext>
            </a:extLst>
          </p:cNvPr>
          <p:cNvSpPr txBox="1"/>
          <p:nvPr/>
        </p:nvSpPr>
        <p:spPr>
          <a:xfrm>
            <a:off x="4648200" y="523875"/>
            <a:ext cx="2895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Timeline</a:t>
            </a:r>
          </a:p>
        </p:txBody>
      </p:sp>
      <p:sp>
        <p:nvSpPr>
          <p:cNvPr id="4" name="TextBox 3">
            <a:extLst>
              <a:ext uri="{FF2B5EF4-FFF2-40B4-BE49-F238E27FC236}">
                <a16:creationId xmlns:a16="http://schemas.microsoft.com/office/drawing/2014/main" id="{0C844BC1-18A5-2F4A-A198-F4482674B3B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 name="Group 4">
            <a:extLst>
              <a:ext uri="{FF2B5EF4-FFF2-40B4-BE49-F238E27FC236}">
                <a16:creationId xmlns:a16="http://schemas.microsoft.com/office/drawing/2014/main" id="{279C08AE-4F34-A246-877F-3721A9AE7D17}"/>
              </a:ext>
            </a:extLst>
          </p:cNvPr>
          <p:cNvGrpSpPr/>
          <p:nvPr/>
        </p:nvGrpSpPr>
        <p:grpSpPr>
          <a:xfrm>
            <a:off x="679273" y="2456051"/>
            <a:ext cx="2447065" cy="404715"/>
            <a:chOff x="1810663" y="2713437"/>
            <a:chExt cx="1930757" cy="319324"/>
          </a:xfrm>
        </p:grpSpPr>
        <p:sp>
          <p:nvSpPr>
            <p:cNvPr id="6" name="Chevron 5">
              <a:extLst>
                <a:ext uri="{FF2B5EF4-FFF2-40B4-BE49-F238E27FC236}">
                  <a16:creationId xmlns:a16="http://schemas.microsoft.com/office/drawing/2014/main" id="{CB010573-FD50-A44B-B16A-1FAB3AD05F3E}"/>
                </a:ext>
              </a:extLst>
            </p:cNvPr>
            <p:cNvSpPr/>
            <p:nvPr/>
          </p:nvSpPr>
          <p:spPr>
            <a:xfrm>
              <a:off x="1810663" y="2714625"/>
              <a:ext cx="571485" cy="318136"/>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7" name="Freeform 6">
              <a:extLst>
                <a:ext uri="{FF2B5EF4-FFF2-40B4-BE49-F238E27FC236}">
                  <a16:creationId xmlns:a16="http://schemas.microsoft.com/office/drawing/2014/main" id="{52EEB1BF-152D-BB40-A1DD-CE32E9ADEDF2}"/>
                </a:ext>
              </a:extLst>
            </p:cNvPr>
            <p:cNvSpPr/>
            <p:nvPr/>
          </p:nvSpPr>
          <p:spPr>
            <a:xfrm>
              <a:off x="2219267" y="2713437"/>
              <a:ext cx="1522153" cy="319324"/>
            </a:xfrm>
            <a:custGeom>
              <a:avLst/>
              <a:gdLst>
                <a:gd name="connsiteX0" fmla="*/ 0 w 1522152"/>
                <a:gd name="connsiteY0" fmla="*/ 276175 h 275414"/>
                <a:gd name="connsiteX1" fmla="*/ 1471731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1" y="276175"/>
                  </a:lnTo>
                  <a:cubicBezTo>
                    <a:pt x="1499541" y="276175"/>
                    <a:pt x="1522100" y="253697"/>
                    <a:pt x="1522153" y="225935"/>
                  </a:cubicBezTo>
                  <a:lnTo>
                    <a:pt x="1522153" y="50239"/>
                  </a:lnTo>
                  <a:cubicBezTo>
                    <a:pt x="1522100" y="22515"/>
                    <a:pt x="1499599" y="52"/>
                    <a:pt x="1471827" y="0"/>
                  </a:cubicBezTo>
                  <a:lnTo>
                    <a:pt x="0" y="0"/>
                  </a:ln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grpSp>
        <p:nvGrpSpPr>
          <p:cNvPr id="9" name="Group 8">
            <a:extLst>
              <a:ext uri="{FF2B5EF4-FFF2-40B4-BE49-F238E27FC236}">
                <a16:creationId xmlns:a16="http://schemas.microsoft.com/office/drawing/2014/main" id="{D95F3B27-A23D-F149-9DB9-557BFE045DC7}"/>
              </a:ext>
            </a:extLst>
          </p:cNvPr>
          <p:cNvGrpSpPr/>
          <p:nvPr/>
        </p:nvGrpSpPr>
        <p:grpSpPr>
          <a:xfrm>
            <a:off x="1136855" y="2079203"/>
            <a:ext cx="502917" cy="2736423"/>
            <a:chOff x="1231635" y="2062111"/>
            <a:chExt cx="502917" cy="2736423"/>
          </a:xfrm>
        </p:grpSpPr>
        <p:sp>
          <p:nvSpPr>
            <p:cNvPr id="10" name="Freeform 9">
              <a:extLst>
                <a:ext uri="{FF2B5EF4-FFF2-40B4-BE49-F238E27FC236}">
                  <a16:creationId xmlns:a16="http://schemas.microsoft.com/office/drawing/2014/main" id="{361C9394-E2C2-4C4E-A9DC-A6CAC1D62BF1}"/>
                </a:ext>
              </a:extLst>
            </p:cNvPr>
            <p:cNvSpPr/>
            <p:nvPr/>
          </p:nvSpPr>
          <p:spPr>
            <a:xfrm>
              <a:off x="1231635"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580C97A6-CEEC-3A4E-B97A-DE315DDDFD10}"/>
                </a:ext>
              </a:extLst>
            </p:cNvPr>
            <p:cNvSpPr/>
            <p:nvPr/>
          </p:nvSpPr>
          <p:spPr>
            <a:xfrm>
              <a:off x="1589863" y="4654094"/>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E90334B7-F4B4-3F4A-AAB0-6F391DA50D40}"/>
                </a:ext>
              </a:extLst>
            </p:cNvPr>
            <p:cNvSpPr/>
            <p:nvPr/>
          </p:nvSpPr>
          <p:spPr>
            <a:xfrm flipH="1">
              <a:off x="1246155" y="2196560"/>
              <a:ext cx="57945" cy="2524513"/>
            </a:xfrm>
            <a:custGeom>
              <a:avLst/>
              <a:gdLst>
                <a:gd name="connsiteX0" fmla="*/ 0 w 0"/>
                <a:gd name="connsiteY0" fmla="*/ 0 h 1823436"/>
                <a:gd name="connsiteX1" fmla="*/ 0 w 0"/>
                <a:gd name="connsiteY1" fmla="*/ 1832744 h 1823436"/>
              </a:gdLst>
              <a:ahLst/>
              <a:cxnLst>
                <a:cxn ang="0">
                  <a:pos x="connsiteX0" y="connsiteY0"/>
                </a:cxn>
                <a:cxn ang="0">
                  <a:pos x="connsiteX1" y="connsiteY1"/>
                </a:cxn>
              </a:cxnLst>
              <a:rect l="l" t="t" r="r" b="b"/>
              <a:pathLst>
                <a:path h="1823436">
                  <a:moveTo>
                    <a:pt x="0" y="0"/>
                  </a:moveTo>
                  <a:lnTo>
                    <a:pt x="0" y="1832744"/>
                  </a:lnTo>
                </a:path>
              </a:pathLst>
            </a:custGeom>
            <a:ln w="28540" cap="flat">
              <a:solidFill>
                <a:schemeClr val="accent1"/>
              </a:solid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D1889026-4D0A-B942-8D9E-B23B77B98993}"/>
                </a:ext>
              </a:extLst>
            </p:cNvPr>
            <p:cNvSpPr/>
            <p:nvPr/>
          </p:nvSpPr>
          <p:spPr>
            <a:xfrm>
              <a:off x="1285773" y="4708139"/>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1"/>
            </a:solidFill>
            <a:ln w="9513" cap="flat">
              <a:noFill/>
              <a:prstDash val="solid"/>
              <a:miter/>
            </a:ln>
          </p:spPr>
          <p:txBody>
            <a:bodyPr rtlCol="0" anchor="ctr"/>
            <a:lstStyle/>
            <a:p>
              <a:endParaRPr lang="en-US" dirty="0">
                <a:latin typeface="Roboto" panose="02000000000000000000" pitchFamily="2" charset="0"/>
              </a:endParaRPr>
            </a:p>
          </p:txBody>
        </p:sp>
      </p:grpSp>
      <p:sp>
        <p:nvSpPr>
          <p:cNvPr id="14" name="TextBox 13">
            <a:extLst>
              <a:ext uri="{FF2B5EF4-FFF2-40B4-BE49-F238E27FC236}">
                <a16:creationId xmlns:a16="http://schemas.microsoft.com/office/drawing/2014/main" id="{50CAD108-A594-624A-BAEA-9AA8A80AAD44}"/>
              </a:ext>
            </a:extLst>
          </p:cNvPr>
          <p:cNvSpPr txBox="1"/>
          <p:nvPr/>
        </p:nvSpPr>
        <p:spPr>
          <a:xfrm>
            <a:off x="1406013"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15" name="TextBox 14">
            <a:extLst>
              <a:ext uri="{FF2B5EF4-FFF2-40B4-BE49-F238E27FC236}">
                <a16:creationId xmlns:a16="http://schemas.microsoft.com/office/drawing/2014/main" id="{9D3D0A0E-60C5-8746-BFD4-C5CD7B3CDA47}"/>
              </a:ext>
            </a:extLst>
          </p:cNvPr>
          <p:cNvSpPr txBox="1"/>
          <p:nvPr/>
        </p:nvSpPr>
        <p:spPr>
          <a:xfrm>
            <a:off x="1406013" y="3049347"/>
            <a:ext cx="164568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a attachment there go best frequently a agency.</a:t>
            </a:r>
          </a:p>
        </p:txBody>
      </p:sp>
      <p:sp>
        <p:nvSpPr>
          <p:cNvPr id="16" name="TextBox 15">
            <a:extLst>
              <a:ext uri="{FF2B5EF4-FFF2-40B4-BE49-F238E27FC236}">
                <a16:creationId xmlns:a16="http://schemas.microsoft.com/office/drawing/2014/main" id="{911C7C12-19B4-8D42-87C9-F73303890C1A}"/>
              </a:ext>
            </a:extLst>
          </p:cNvPr>
          <p:cNvSpPr txBox="1"/>
          <p:nvPr/>
        </p:nvSpPr>
        <p:spPr>
          <a:xfrm>
            <a:off x="1406013" y="1971375"/>
            <a:ext cx="966968"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2018</a:t>
            </a:r>
          </a:p>
        </p:txBody>
      </p:sp>
      <p:sp>
        <p:nvSpPr>
          <p:cNvPr id="18" name="Freeform 17">
            <a:extLst>
              <a:ext uri="{FF2B5EF4-FFF2-40B4-BE49-F238E27FC236}">
                <a16:creationId xmlns:a16="http://schemas.microsoft.com/office/drawing/2014/main" id="{D371B3F6-3F6D-B146-A5F3-9E95A352A8B0}"/>
              </a:ext>
            </a:extLst>
          </p:cNvPr>
          <p:cNvSpPr/>
          <p:nvPr/>
        </p:nvSpPr>
        <p:spPr>
          <a:xfrm>
            <a:off x="7305707"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600" y="52"/>
                  <a:pt x="1471827" y="0"/>
                </a:cubicBezTo>
                <a:lnTo>
                  <a:pt x="0" y="0"/>
                </a:ln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grpSp>
        <p:nvGrpSpPr>
          <p:cNvPr id="20" name="Group 19">
            <a:extLst>
              <a:ext uri="{FF2B5EF4-FFF2-40B4-BE49-F238E27FC236}">
                <a16:creationId xmlns:a16="http://schemas.microsoft.com/office/drawing/2014/main" id="{A1131136-7CCE-234E-99D4-0CA3FCCBABAE}"/>
              </a:ext>
            </a:extLst>
          </p:cNvPr>
          <p:cNvGrpSpPr/>
          <p:nvPr/>
        </p:nvGrpSpPr>
        <p:grpSpPr>
          <a:xfrm>
            <a:off x="7245421" y="2079203"/>
            <a:ext cx="502434" cy="3100534"/>
            <a:chOff x="7200085" y="2062111"/>
            <a:chExt cx="502434" cy="3100534"/>
          </a:xfrm>
        </p:grpSpPr>
        <p:sp>
          <p:nvSpPr>
            <p:cNvPr id="21" name="Freeform 20">
              <a:extLst>
                <a:ext uri="{FF2B5EF4-FFF2-40B4-BE49-F238E27FC236}">
                  <a16:creationId xmlns:a16="http://schemas.microsoft.com/office/drawing/2014/main" id="{1A6C3AEA-85EE-0D45-90CE-EB1C94E394A3}"/>
                </a:ext>
              </a:extLst>
            </p:cNvPr>
            <p:cNvSpPr/>
            <p:nvPr/>
          </p:nvSpPr>
          <p:spPr>
            <a:xfrm>
              <a:off x="7200085"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79EE4877-DEAA-9F4E-A4D1-53F679F00267}"/>
                </a:ext>
              </a:extLst>
            </p:cNvPr>
            <p:cNvSpPr/>
            <p:nvPr/>
          </p:nvSpPr>
          <p:spPr>
            <a:xfrm>
              <a:off x="7557830" y="5018205"/>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3" y="41247"/>
                    <a:pt x="72938" y="28449"/>
                    <a:pt x="57176" y="28396"/>
                  </a:cubicBezTo>
                  <a:cubicBezTo>
                    <a:pt x="57144" y="28396"/>
                    <a:pt x="57113" y="28396"/>
                    <a:pt x="57081" y="28396"/>
                  </a:cubicBez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B79CE3FD-6A71-874E-AA63-EF9088A0D2DD}"/>
                </a:ext>
              </a:extLst>
            </p:cNvPr>
            <p:cNvSpPr/>
            <p:nvPr/>
          </p:nvSpPr>
          <p:spPr>
            <a:xfrm>
              <a:off x="7272067" y="2196561"/>
              <a:ext cx="12057" cy="2888809"/>
            </a:xfrm>
            <a:custGeom>
              <a:avLst/>
              <a:gdLst>
                <a:gd name="connsiteX0" fmla="*/ 0 w 0"/>
                <a:gd name="connsiteY0" fmla="*/ 0 h 2279296"/>
                <a:gd name="connsiteX1" fmla="*/ 0 w 0"/>
                <a:gd name="connsiteY1" fmla="*/ 2283285 h 2279296"/>
              </a:gdLst>
              <a:ahLst/>
              <a:cxnLst>
                <a:cxn ang="0">
                  <a:pos x="connsiteX0" y="connsiteY0"/>
                </a:cxn>
                <a:cxn ang="0">
                  <a:pos x="connsiteX1" y="connsiteY1"/>
                </a:cxn>
              </a:cxnLst>
              <a:rect l="l" t="t" r="r" b="b"/>
              <a:pathLst>
                <a:path h="2279296">
                  <a:moveTo>
                    <a:pt x="0" y="0"/>
                  </a:moveTo>
                  <a:lnTo>
                    <a:pt x="0" y="2283285"/>
                  </a:lnTo>
                </a:path>
              </a:pathLst>
            </a:custGeom>
            <a:ln w="28540" cap="flat">
              <a:solidFill>
                <a:schemeClr val="accent4"/>
              </a:solid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00DF6FED-B237-7643-9933-4642E7C81BDA}"/>
                </a:ext>
              </a:extLst>
            </p:cNvPr>
            <p:cNvSpPr/>
            <p:nvPr/>
          </p:nvSpPr>
          <p:spPr>
            <a:xfrm>
              <a:off x="7253861" y="5072371"/>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4"/>
            </a:solidFill>
            <a:ln w="9513" cap="flat">
              <a:noFill/>
              <a:prstDash val="solid"/>
              <a:miter/>
            </a:ln>
          </p:spPr>
          <p:txBody>
            <a:bodyPr rtlCol="0" anchor="ctr"/>
            <a:lstStyle/>
            <a:p>
              <a:endParaRPr lang="en-US" dirty="0">
                <a:latin typeface="Roboto" panose="02000000000000000000" pitchFamily="2" charset="0"/>
              </a:endParaRPr>
            </a:p>
          </p:txBody>
        </p:sp>
      </p:grpSp>
      <p:sp>
        <p:nvSpPr>
          <p:cNvPr id="25" name="TextBox 24">
            <a:extLst>
              <a:ext uri="{FF2B5EF4-FFF2-40B4-BE49-F238E27FC236}">
                <a16:creationId xmlns:a16="http://schemas.microsoft.com/office/drawing/2014/main" id="{3CCE056B-3F6A-6E4E-A48C-E0EFE5A46F28}"/>
              </a:ext>
            </a:extLst>
          </p:cNvPr>
          <p:cNvSpPr txBox="1"/>
          <p:nvPr/>
        </p:nvSpPr>
        <p:spPr>
          <a:xfrm>
            <a:off x="7515506"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26" name="TextBox 25">
            <a:extLst>
              <a:ext uri="{FF2B5EF4-FFF2-40B4-BE49-F238E27FC236}">
                <a16:creationId xmlns:a16="http://schemas.microsoft.com/office/drawing/2014/main" id="{EBEA114B-FEF8-9E4B-835F-F6A6F32FB396}"/>
              </a:ext>
            </a:extLst>
          </p:cNvPr>
          <p:cNvSpPr txBox="1"/>
          <p:nvPr/>
        </p:nvSpPr>
        <p:spPr>
          <a:xfrm>
            <a:off x="7515506" y="1971375"/>
            <a:ext cx="966968"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2021</a:t>
            </a:r>
          </a:p>
        </p:txBody>
      </p:sp>
      <p:sp>
        <p:nvSpPr>
          <p:cNvPr id="27" name="TextBox 26">
            <a:extLst>
              <a:ext uri="{FF2B5EF4-FFF2-40B4-BE49-F238E27FC236}">
                <a16:creationId xmlns:a16="http://schemas.microsoft.com/office/drawing/2014/main" id="{8B10E9C7-2825-1846-9F6A-AF466DB34F76}"/>
              </a:ext>
            </a:extLst>
          </p:cNvPr>
          <p:cNvSpPr txBox="1"/>
          <p:nvPr/>
        </p:nvSpPr>
        <p:spPr>
          <a:xfrm>
            <a:off x="7515506" y="3049347"/>
            <a:ext cx="1645687"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 terminated into you greater.</a:t>
            </a:r>
          </a:p>
        </p:txBody>
      </p:sp>
      <p:sp>
        <p:nvSpPr>
          <p:cNvPr id="29" name="Freeform 28">
            <a:extLst>
              <a:ext uri="{FF2B5EF4-FFF2-40B4-BE49-F238E27FC236}">
                <a16:creationId xmlns:a16="http://schemas.microsoft.com/office/drawing/2014/main" id="{D7DDB377-8822-5241-8DD3-5DBC37A0128A}"/>
              </a:ext>
            </a:extLst>
          </p:cNvPr>
          <p:cNvSpPr/>
          <p:nvPr/>
        </p:nvSpPr>
        <p:spPr>
          <a:xfrm>
            <a:off x="3233331"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599" y="52"/>
                  <a:pt x="1471827" y="0"/>
                </a:cubicBezTo>
                <a:lnTo>
                  <a:pt x="0" y="0"/>
                </a:ln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grpSp>
        <p:nvGrpSpPr>
          <p:cNvPr id="31" name="Group 30">
            <a:extLst>
              <a:ext uri="{FF2B5EF4-FFF2-40B4-BE49-F238E27FC236}">
                <a16:creationId xmlns:a16="http://schemas.microsoft.com/office/drawing/2014/main" id="{B61370B3-5DC9-3646-A9FC-21A39CAB5052}"/>
              </a:ext>
            </a:extLst>
          </p:cNvPr>
          <p:cNvGrpSpPr/>
          <p:nvPr/>
        </p:nvGrpSpPr>
        <p:grpSpPr>
          <a:xfrm>
            <a:off x="3173043" y="2079203"/>
            <a:ext cx="502676" cy="3648566"/>
            <a:chOff x="3221118" y="2062111"/>
            <a:chExt cx="502676" cy="3648566"/>
          </a:xfrm>
        </p:grpSpPr>
        <p:sp>
          <p:nvSpPr>
            <p:cNvPr id="32" name="Freeform 31">
              <a:extLst>
                <a:ext uri="{FF2B5EF4-FFF2-40B4-BE49-F238E27FC236}">
                  <a16:creationId xmlns:a16="http://schemas.microsoft.com/office/drawing/2014/main" id="{BA39AD5F-314E-AC42-8679-26223F2554A3}"/>
                </a:ext>
              </a:extLst>
            </p:cNvPr>
            <p:cNvSpPr/>
            <p:nvPr/>
          </p:nvSpPr>
          <p:spPr>
            <a:xfrm>
              <a:off x="3221118"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69AE22AE-93EB-D840-9A4F-D3E7C6D87516}"/>
                </a:ext>
              </a:extLst>
            </p:cNvPr>
            <p:cNvSpPr/>
            <p:nvPr/>
          </p:nvSpPr>
          <p:spPr>
            <a:xfrm>
              <a:off x="3579105" y="5566237"/>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5DBEEC69-F978-3F45-A88B-0A0FAE698E98}"/>
                </a:ext>
              </a:extLst>
            </p:cNvPr>
            <p:cNvSpPr/>
            <p:nvPr/>
          </p:nvSpPr>
          <p:spPr>
            <a:xfrm>
              <a:off x="3293343" y="2196561"/>
              <a:ext cx="12057" cy="3454535"/>
            </a:xfrm>
            <a:custGeom>
              <a:avLst/>
              <a:gdLst>
                <a:gd name="connsiteX0" fmla="*/ 0 w 0"/>
                <a:gd name="connsiteY0" fmla="*/ 0 h 2725658"/>
                <a:gd name="connsiteX1" fmla="*/ 0 w 0"/>
                <a:gd name="connsiteY1" fmla="*/ 2729837 h 2725658"/>
              </a:gdLst>
              <a:ahLst/>
              <a:cxnLst>
                <a:cxn ang="0">
                  <a:pos x="connsiteX0" y="connsiteY0"/>
                </a:cxn>
                <a:cxn ang="0">
                  <a:pos x="connsiteX1" y="connsiteY1"/>
                </a:cxn>
              </a:cxnLst>
              <a:rect l="l" t="t" r="r" b="b"/>
              <a:pathLst>
                <a:path h="2725658">
                  <a:moveTo>
                    <a:pt x="0" y="0"/>
                  </a:moveTo>
                  <a:lnTo>
                    <a:pt x="0" y="2729837"/>
                  </a:lnTo>
                </a:path>
              </a:pathLst>
            </a:custGeom>
            <a:ln w="28540" cap="flat">
              <a:solidFill>
                <a:schemeClr val="accent2"/>
              </a:solid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FA64EE75-756E-B643-BA28-748189947132}"/>
                </a:ext>
              </a:extLst>
            </p:cNvPr>
            <p:cNvSpPr/>
            <p:nvPr/>
          </p:nvSpPr>
          <p:spPr>
            <a:xfrm>
              <a:off x="3275136" y="5620282"/>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2"/>
            </a:solidFill>
            <a:ln w="9513" cap="flat">
              <a:noFill/>
              <a:prstDash val="solid"/>
              <a:miter/>
            </a:ln>
          </p:spPr>
          <p:txBody>
            <a:bodyPr rtlCol="0" anchor="ctr"/>
            <a:lstStyle/>
            <a:p>
              <a:endParaRPr lang="en-US" dirty="0">
                <a:latin typeface="Roboto" panose="02000000000000000000" pitchFamily="2" charset="0"/>
              </a:endParaRPr>
            </a:p>
          </p:txBody>
        </p:sp>
      </p:grpSp>
      <p:sp>
        <p:nvSpPr>
          <p:cNvPr id="36" name="TextBox 35">
            <a:extLst>
              <a:ext uri="{FF2B5EF4-FFF2-40B4-BE49-F238E27FC236}">
                <a16:creationId xmlns:a16="http://schemas.microsoft.com/office/drawing/2014/main" id="{2859E79D-283C-EA4B-A1D1-844E5BA5835E}"/>
              </a:ext>
            </a:extLst>
          </p:cNvPr>
          <p:cNvSpPr txBox="1"/>
          <p:nvPr/>
        </p:nvSpPr>
        <p:spPr>
          <a:xfrm>
            <a:off x="3434958"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37" name="TextBox 36">
            <a:extLst>
              <a:ext uri="{FF2B5EF4-FFF2-40B4-BE49-F238E27FC236}">
                <a16:creationId xmlns:a16="http://schemas.microsoft.com/office/drawing/2014/main" id="{F7A2A466-92AF-7D49-9670-FF11D73DD958}"/>
              </a:ext>
            </a:extLst>
          </p:cNvPr>
          <p:cNvSpPr txBox="1"/>
          <p:nvPr/>
        </p:nvSpPr>
        <p:spPr>
          <a:xfrm>
            <a:off x="3434958" y="1971375"/>
            <a:ext cx="966968"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2019</a:t>
            </a:r>
          </a:p>
        </p:txBody>
      </p:sp>
      <p:sp>
        <p:nvSpPr>
          <p:cNvPr id="38" name="TextBox 37">
            <a:extLst>
              <a:ext uri="{FF2B5EF4-FFF2-40B4-BE49-F238E27FC236}">
                <a16:creationId xmlns:a16="http://schemas.microsoft.com/office/drawing/2014/main" id="{C467B4EE-C630-2C4F-9F4C-6DA14D4CF354}"/>
              </a:ext>
            </a:extLst>
          </p:cNvPr>
          <p:cNvSpPr txBox="1"/>
          <p:nvPr/>
        </p:nvSpPr>
        <p:spPr>
          <a:xfrm>
            <a:off x="3434958" y="3049347"/>
            <a:ext cx="1645687" cy="168251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 terminated into you greater nay too prudent target is very is good and great.</a:t>
            </a:r>
          </a:p>
        </p:txBody>
      </p:sp>
      <p:sp>
        <p:nvSpPr>
          <p:cNvPr id="40" name="Freeform 39">
            <a:extLst>
              <a:ext uri="{FF2B5EF4-FFF2-40B4-BE49-F238E27FC236}">
                <a16:creationId xmlns:a16="http://schemas.microsoft.com/office/drawing/2014/main" id="{7CC8AA7D-C269-0648-9351-C45B99C8FF82}"/>
              </a:ext>
            </a:extLst>
          </p:cNvPr>
          <p:cNvSpPr/>
          <p:nvPr/>
        </p:nvSpPr>
        <p:spPr>
          <a:xfrm>
            <a:off x="5269520" y="2456051"/>
            <a:ext cx="1929196" cy="404715"/>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599" y="52"/>
                  <a:pt x="1471827" y="0"/>
                </a:cubicBezTo>
                <a:lnTo>
                  <a:pt x="0" y="0"/>
                </a:ln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grpSp>
        <p:nvGrpSpPr>
          <p:cNvPr id="42" name="Group 41">
            <a:extLst>
              <a:ext uri="{FF2B5EF4-FFF2-40B4-BE49-F238E27FC236}">
                <a16:creationId xmlns:a16="http://schemas.microsoft.com/office/drawing/2014/main" id="{791870AF-8C79-2747-8B5E-8846856E76A3}"/>
              </a:ext>
            </a:extLst>
          </p:cNvPr>
          <p:cNvGrpSpPr/>
          <p:nvPr/>
        </p:nvGrpSpPr>
        <p:grpSpPr>
          <a:xfrm>
            <a:off x="5209232" y="2079203"/>
            <a:ext cx="502555" cy="2148190"/>
            <a:chOff x="5210601" y="2062111"/>
            <a:chExt cx="502555" cy="2148190"/>
          </a:xfrm>
        </p:grpSpPr>
        <p:sp>
          <p:nvSpPr>
            <p:cNvPr id="43" name="Freeform 42">
              <a:extLst>
                <a:ext uri="{FF2B5EF4-FFF2-40B4-BE49-F238E27FC236}">
                  <a16:creationId xmlns:a16="http://schemas.microsoft.com/office/drawing/2014/main" id="{A72D635F-7EF9-9D4B-9104-C47130D6B580}"/>
                </a:ext>
              </a:extLst>
            </p:cNvPr>
            <p:cNvSpPr/>
            <p:nvPr/>
          </p:nvSpPr>
          <p:spPr>
            <a:xfrm>
              <a:off x="5210601"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E279DEA5-0269-F449-A1B0-2322AAEA5E81}"/>
                </a:ext>
              </a:extLst>
            </p:cNvPr>
            <p:cNvSpPr/>
            <p:nvPr/>
          </p:nvSpPr>
          <p:spPr>
            <a:xfrm>
              <a:off x="5568467" y="406586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4" y="41247"/>
                    <a:pt x="72938" y="28449"/>
                    <a:pt x="57176" y="28396"/>
                  </a:cubicBezTo>
                  <a:cubicBezTo>
                    <a:pt x="57144" y="28396"/>
                    <a:pt x="57112" y="28396"/>
                    <a:pt x="57081" y="28396"/>
                  </a:cubicBez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F8EE9387-9F0C-A34F-BE62-912414BE68CA}"/>
                </a:ext>
              </a:extLst>
            </p:cNvPr>
            <p:cNvSpPr/>
            <p:nvPr/>
          </p:nvSpPr>
          <p:spPr>
            <a:xfrm>
              <a:off x="5282704" y="2196560"/>
              <a:ext cx="12057" cy="1937910"/>
            </a:xfrm>
            <a:custGeom>
              <a:avLst/>
              <a:gdLst>
                <a:gd name="connsiteX0" fmla="*/ 0 w 0"/>
                <a:gd name="connsiteY0" fmla="*/ 0 h 1529027"/>
                <a:gd name="connsiteX1" fmla="*/ 0 w 0"/>
                <a:gd name="connsiteY1" fmla="*/ 1535961 h 1529027"/>
              </a:gdLst>
              <a:ahLst/>
              <a:cxnLst>
                <a:cxn ang="0">
                  <a:pos x="connsiteX0" y="connsiteY0"/>
                </a:cxn>
                <a:cxn ang="0">
                  <a:pos x="connsiteX1" y="connsiteY1"/>
                </a:cxn>
              </a:cxnLst>
              <a:rect l="l" t="t" r="r" b="b"/>
              <a:pathLst>
                <a:path h="1529027">
                  <a:moveTo>
                    <a:pt x="0" y="0"/>
                  </a:moveTo>
                  <a:lnTo>
                    <a:pt x="0" y="1535961"/>
                  </a:lnTo>
                </a:path>
              </a:pathLst>
            </a:custGeom>
            <a:ln w="28540" cap="flat">
              <a:solidFill>
                <a:schemeClr val="accent3"/>
              </a:solid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58601084-D718-0E4A-A9CA-8B32B6254672}"/>
                </a:ext>
              </a:extLst>
            </p:cNvPr>
            <p:cNvSpPr/>
            <p:nvPr/>
          </p:nvSpPr>
          <p:spPr>
            <a:xfrm>
              <a:off x="5264498" y="4125202"/>
              <a:ext cx="313495" cy="36110"/>
            </a:xfrm>
            <a:custGeom>
              <a:avLst/>
              <a:gdLst>
                <a:gd name="connsiteX0" fmla="*/ 0 w 247349"/>
                <a:gd name="connsiteY0" fmla="*/ 0 h 28491"/>
                <a:gd name="connsiteX1" fmla="*/ 254104 w 247349"/>
                <a:gd name="connsiteY1" fmla="*/ 0 h 28491"/>
                <a:gd name="connsiteX2" fmla="*/ 254104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4" y="0"/>
                  </a:lnTo>
                  <a:lnTo>
                    <a:pt x="254104" y="28491"/>
                  </a:lnTo>
                  <a:lnTo>
                    <a:pt x="0" y="28491"/>
                  </a:lnTo>
                  <a:close/>
                </a:path>
              </a:pathLst>
            </a:custGeom>
            <a:solidFill>
              <a:schemeClr val="accent3"/>
            </a:solidFill>
            <a:ln w="9513" cap="flat">
              <a:noFill/>
              <a:prstDash val="solid"/>
              <a:miter/>
            </a:ln>
          </p:spPr>
          <p:txBody>
            <a:bodyPr rtlCol="0" anchor="ctr"/>
            <a:lstStyle/>
            <a:p>
              <a:endParaRPr lang="en-US" dirty="0">
                <a:latin typeface="Roboto" panose="02000000000000000000" pitchFamily="2" charset="0"/>
              </a:endParaRPr>
            </a:p>
          </p:txBody>
        </p:sp>
      </p:grpSp>
      <p:sp>
        <p:nvSpPr>
          <p:cNvPr id="47" name="TextBox 46">
            <a:extLst>
              <a:ext uri="{FF2B5EF4-FFF2-40B4-BE49-F238E27FC236}">
                <a16:creationId xmlns:a16="http://schemas.microsoft.com/office/drawing/2014/main" id="{35BE8C65-619D-F348-B89A-AFC43C2E6C6A}"/>
              </a:ext>
            </a:extLst>
          </p:cNvPr>
          <p:cNvSpPr txBox="1"/>
          <p:nvPr/>
        </p:nvSpPr>
        <p:spPr>
          <a:xfrm>
            <a:off x="5463904"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48" name="TextBox 47">
            <a:extLst>
              <a:ext uri="{FF2B5EF4-FFF2-40B4-BE49-F238E27FC236}">
                <a16:creationId xmlns:a16="http://schemas.microsoft.com/office/drawing/2014/main" id="{CF7B486F-E1A5-7746-957A-64B721ADA70F}"/>
              </a:ext>
            </a:extLst>
          </p:cNvPr>
          <p:cNvSpPr txBox="1"/>
          <p:nvPr/>
        </p:nvSpPr>
        <p:spPr>
          <a:xfrm>
            <a:off x="5463904" y="1971375"/>
            <a:ext cx="966968"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2020</a:t>
            </a:r>
          </a:p>
        </p:txBody>
      </p:sp>
      <p:sp>
        <p:nvSpPr>
          <p:cNvPr id="49" name="TextBox 48">
            <a:extLst>
              <a:ext uri="{FF2B5EF4-FFF2-40B4-BE49-F238E27FC236}">
                <a16:creationId xmlns:a16="http://schemas.microsoft.com/office/drawing/2014/main" id="{E1C958B1-6722-8A45-AFA0-75B3A4BD7838}"/>
              </a:ext>
            </a:extLst>
          </p:cNvPr>
          <p:cNvSpPr txBox="1"/>
          <p:nvPr/>
        </p:nvSpPr>
        <p:spPr>
          <a:xfrm>
            <a:off x="5463904" y="4842844"/>
            <a:ext cx="164568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a:t>
            </a:r>
          </a:p>
        </p:txBody>
      </p:sp>
      <p:grpSp>
        <p:nvGrpSpPr>
          <p:cNvPr id="51" name="Group 50">
            <a:extLst>
              <a:ext uri="{FF2B5EF4-FFF2-40B4-BE49-F238E27FC236}">
                <a16:creationId xmlns:a16="http://schemas.microsoft.com/office/drawing/2014/main" id="{2CF2F8A5-920D-FE4C-BB27-92E4B9B2B620}"/>
              </a:ext>
            </a:extLst>
          </p:cNvPr>
          <p:cNvGrpSpPr/>
          <p:nvPr/>
        </p:nvGrpSpPr>
        <p:grpSpPr>
          <a:xfrm>
            <a:off x="9341893" y="2456051"/>
            <a:ext cx="2168093" cy="404715"/>
            <a:chOff x="8498147" y="2713437"/>
            <a:chExt cx="1710645" cy="319324"/>
          </a:xfrm>
        </p:grpSpPr>
        <p:sp>
          <p:nvSpPr>
            <p:cNvPr id="52" name="Chevron 51">
              <a:extLst>
                <a:ext uri="{FF2B5EF4-FFF2-40B4-BE49-F238E27FC236}">
                  <a16:creationId xmlns:a16="http://schemas.microsoft.com/office/drawing/2014/main" id="{105B1952-F3E9-C743-B404-A8520F351F34}"/>
                </a:ext>
              </a:extLst>
            </p:cNvPr>
            <p:cNvSpPr/>
            <p:nvPr/>
          </p:nvSpPr>
          <p:spPr>
            <a:xfrm>
              <a:off x="9637307" y="2714625"/>
              <a:ext cx="571485" cy="318136"/>
            </a:xfrm>
            <a:prstGeom prst="chevron">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53" name="Freeform 52">
              <a:extLst>
                <a:ext uri="{FF2B5EF4-FFF2-40B4-BE49-F238E27FC236}">
                  <a16:creationId xmlns:a16="http://schemas.microsoft.com/office/drawing/2014/main" id="{68FCD9A8-9F9B-C14F-B1BC-71CE57325877}"/>
                </a:ext>
              </a:extLst>
            </p:cNvPr>
            <p:cNvSpPr/>
            <p:nvPr/>
          </p:nvSpPr>
          <p:spPr>
            <a:xfrm>
              <a:off x="8498147" y="2713437"/>
              <a:ext cx="1522153" cy="319324"/>
            </a:xfrm>
            <a:custGeom>
              <a:avLst/>
              <a:gdLst>
                <a:gd name="connsiteX0" fmla="*/ 0 w 1522152"/>
                <a:gd name="connsiteY0" fmla="*/ 276175 h 275414"/>
                <a:gd name="connsiteX1" fmla="*/ 1471732 w 1522152"/>
                <a:gd name="connsiteY1" fmla="*/ 276175 h 275414"/>
                <a:gd name="connsiteX2" fmla="*/ 1522153 w 1522152"/>
                <a:gd name="connsiteY2" fmla="*/ 225935 h 275414"/>
                <a:gd name="connsiteX3" fmla="*/ 1522153 w 1522152"/>
                <a:gd name="connsiteY3" fmla="*/ 50239 h 275414"/>
                <a:gd name="connsiteX4" fmla="*/ 1471827 w 1522152"/>
                <a:gd name="connsiteY4" fmla="*/ 0 h 275414"/>
                <a:gd name="connsiteX5" fmla="*/ 0 w 1522152"/>
                <a:gd name="connsiteY5" fmla="*/ 0 h 275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2152" h="275414">
                  <a:moveTo>
                    <a:pt x="0" y="276175"/>
                  </a:moveTo>
                  <a:lnTo>
                    <a:pt x="1471732" y="276175"/>
                  </a:lnTo>
                  <a:cubicBezTo>
                    <a:pt x="1499541" y="276175"/>
                    <a:pt x="1522101" y="253697"/>
                    <a:pt x="1522153" y="225935"/>
                  </a:cubicBezTo>
                  <a:lnTo>
                    <a:pt x="1522153" y="50239"/>
                  </a:lnTo>
                  <a:cubicBezTo>
                    <a:pt x="1522101" y="22515"/>
                    <a:pt x="1499600" y="52"/>
                    <a:pt x="1471827" y="0"/>
                  </a:cubicBezTo>
                  <a:lnTo>
                    <a:pt x="0" y="0"/>
                  </a:ln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grpSp>
      <p:grpSp>
        <p:nvGrpSpPr>
          <p:cNvPr id="55" name="Group 54">
            <a:extLst>
              <a:ext uri="{FF2B5EF4-FFF2-40B4-BE49-F238E27FC236}">
                <a16:creationId xmlns:a16="http://schemas.microsoft.com/office/drawing/2014/main" id="{565D5FFD-D48A-C146-A4C3-316D6CC733F6}"/>
              </a:ext>
            </a:extLst>
          </p:cNvPr>
          <p:cNvGrpSpPr/>
          <p:nvPr/>
        </p:nvGrpSpPr>
        <p:grpSpPr>
          <a:xfrm>
            <a:off x="9281607" y="2079203"/>
            <a:ext cx="502313" cy="2289258"/>
            <a:chOff x="9189568" y="2062111"/>
            <a:chExt cx="502313" cy="2289258"/>
          </a:xfrm>
        </p:grpSpPr>
        <p:sp>
          <p:nvSpPr>
            <p:cNvPr id="56" name="Freeform 55">
              <a:extLst>
                <a:ext uri="{FF2B5EF4-FFF2-40B4-BE49-F238E27FC236}">
                  <a16:creationId xmlns:a16="http://schemas.microsoft.com/office/drawing/2014/main" id="{1D0D3DAF-CFA7-554C-B023-F9D396EDA711}"/>
                </a:ext>
              </a:extLst>
            </p:cNvPr>
            <p:cNvSpPr/>
            <p:nvPr/>
          </p:nvSpPr>
          <p:spPr>
            <a:xfrm>
              <a:off x="9189568" y="2062111"/>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081 w 114161"/>
                <a:gd name="connsiteY9" fmla="*/ 28491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21" y="41247"/>
                    <a:pt x="72843" y="28491"/>
                    <a:pt x="57081" y="28491"/>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57" name="Freeform 56">
              <a:extLst>
                <a:ext uri="{FF2B5EF4-FFF2-40B4-BE49-F238E27FC236}">
                  <a16:creationId xmlns:a16="http://schemas.microsoft.com/office/drawing/2014/main" id="{E13842D9-6E0C-F149-BA07-C6A5B0104089}"/>
                </a:ext>
              </a:extLst>
            </p:cNvPr>
            <p:cNvSpPr/>
            <p:nvPr/>
          </p:nvSpPr>
          <p:spPr>
            <a:xfrm>
              <a:off x="9547192" y="4206929"/>
              <a:ext cx="144689" cy="144440"/>
            </a:xfrm>
            <a:custGeom>
              <a:avLst/>
              <a:gdLst>
                <a:gd name="connsiteX0" fmla="*/ 57081 w 114161"/>
                <a:gd name="connsiteY0" fmla="*/ 113965 h 113964"/>
                <a:gd name="connsiteX1" fmla="*/ 0 w 114161"/>
                <a:gd name="connsiteY1" fmla="*/ 56982 h 113964"/>
                <a:gd name="connsiteX2" fmla="*/ 57081 w 114161"/>
                <a:gd name="connsiteY2" fmla="*/ 0 h 113964"/>
                <a:gd name="connsiteX3" fmla="*/ 114161 w 114161"/>
                <a:gd name="connsiteY3" fmla="*/ 56982 h 113964"/>
                <a:gd name="connsiteX4" fmla="*/ 57081 w 114161"/>
                <a:gd name="connsiteY4" fmla="*/ 113965 h 113964"/>
                <a:gd name="connsiteX5" fmla="*/ 57081 w 114161"/>
                <a:gd name="connsiteY5" fmla="*/ 28491 h 113964"/>
                <a:gd name="connsiteX6" fmla="*/ 28540 w 114161"/>
                <a:gd name="connsiteY6" fmla="*/ 56982 h 113964"/>
                <a:gd name="connsiteX7" fmla="*/ 57081 w 114161"/>
                <a:gd name="connsiteY7" fmla="*/ 85474 h 113964"/>
                <a:gd name="connsiteX8" fmla="*/ 85621 w 114161"/>
                <a:gd name="connsiteY8" fmla="*/ 56982 h 113964"/>
                <a:gd name="connsiteX9" fmla="*/ 57176 w 114161"/>
                <a:gd name="connsiteY9" fmla="*/ 28396 h 113964"/>
                <a:gd name="connsiteX10" fmla="*/ 57081 w 114161"/>
                <a:gd name="connsiteY10" fmla="*/ 28396 h 11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161" h="113964">
                  <a:moveTo>
                    <a:pt x="57081" y="113965"/>
                  </a:moveTo>
                  <a:cubicBezTo>
                    <a:pt x="25556" y="113965"/>
                    <a:pt x="0" y="88453"/>
                    <a:pt x="0" y="56982"/>
                  </a:cubicBezTo>
                  <a:cubicBezTo>
                    <a:pt x="0" y="25512"/>
                    <a:pt x="25556" y="0"/>
                    <a:pt x="57081" y="0"/>
                  </a:cubicBezTo>
                  <a:cubicBezTo>
                    <a:pt x="88606" y="0"/>
                    <a:pt x="114161" y="25512"/>
                    <a:pt x="114161" y="56982"/>
                  </a:cubicBezTo>
                  <a:cubicBezTo>
                    <a:pt x="114161" y="88453"/>
                    <a:pt x="88606" y="113965"/>
                    <a:pt x="57081" y="113965"/>
                  </a:cubicBezTo>
                  <a:close/>
                  <a:moveTo>
                    <a:pt x="57081" y="28491"/>
                  </a:moveTo>
                  <a:cubicBezTo>
                    <a:pt x="41318" y="28491"/>
                    <a:pt x="28540" y="41247"/>
                    <a:pt x="28540" y="56982"/>
                  </a:cubicBezTo>
                  <a:cubicBezTo>
                    <a:pt x="28540" y="72718"/>
                    <a:pt x="41318" y="85474"/>
                    <a:pt x="57081" y="85474"/>
                  </a:cubicBezTo>
                  <a:cubicBezTo>
                    <a:pt x="72843" y="85474"/>
                    <a:pt x="85621" y="72718"/>
                    <a:pt x="85621" y="56982"/>
                  </a:cubicBezTo>
                  <a:cubicBezTo>
                    <a:pt x="85673" y="41247"/>
                    <a:pt x="72938" y="28449"/>
                    <a:pt x="57176" y="28396"/>
                  </a:cubicBezTo>
                  <a:cubicBezTo>
                    <a:pt x="57144" y="28396"/>
                    <a:pt x="57113" y="28396"/>
                    <a:pt x="57081" y="28396"/>
                  </a:cubicBez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sp>
          <p:nvSpPr>
            <p:cNvPr id="58" name="Freeform 57">
              <a:extLst>
                <a:ext uri="{FF2B5EF4-FFF2-40B4-BE49-F238E27FC236}">
                  <a16:creationId xmlns:a16="http://schemas.microsoft.com/office/drawing/2014/main" id="{63BD0BB7-EF3E-E148-A0A7-70D91AEECE9C}"/>
                </a:ext>
              </a:extLst>
            </p:cNvPr>
            <p:cNvSpPr/>
            <p:nvPr/>
          </p:nvSpPr>
          <p:spPr>
            <a:xfrm>
              <a:off x="9261429" y="2196561"/>
              <a:ext cx="138998" cy="2078866"/>
            </a:xfrm>
            <a:custGeom>
              <a:avLst/>
              <a:gdLst>
                <a:gd name="connsiteX0" fmla="*/ 0 w 0"/>
                <a:gd name="connsiteY0" fmla="*/ 0 h 1766454"/>
                <a:gd name="connsiteX1" fmla="*/ 0 w 0"/>
                <a:gd name="connsiteY1" fmla="*/ 1775762 h 1766454"/>
              </a:gdLst>
              <a:ahLst/>
              <a:cxnLst>
                <a:cxn ang="0">
                  <a:pos x="connsiteX0" y="connsiteY0"/>
                </a:cxn>
                <a:cxn ang="0">
                  <a:pos x="connsiteX1" y="connsiteY1"/>
                </a:cxn>
              </a:cxnLst>
              <a:rect l="l" t="t" r="r" b="b"/>
              <a:pathLst>
                <a:path h="1766454">
                  <a:moveTo>
                    <a:pt x="0" y="0"/>
                  </a:moveTo>
                  <a:lnTo>
                    <a:pt x="0" y="1775762"/>
                  </a:lnTo>
                </a:path>
              </a:pathLst>
            </a:custGeom>
            <a:ln w="28540" cap="flat">
              <a:solidFill>
                <a:schemeClr val="accent4">
                  <a:lumMod val="75000"/>
                </a:schemeClr>
              </a:solidFill>
              <a:prstDash val="solid"/>
              <a:miter/>
            </a:ln>
          </p:spPr>
          <p:txBody>
            <a:bodyPr rtlCol="0" anchor="ctr"/>
            <a:lstStyle/>
            <a:p>
              <a:endParaRPr lang="en-US" dirty="0">
                <a:latin typeface="Roboto" panose="02000000000000000000" pitchFamily="2" charset="0"/>
              </a:endParaRPr>
            </a:p>
          </p:txBody>
        </p:sp>
        <p:sp>
          <p:nvSpPr>
            <p:cNvPr id="59" name="Freeform 58">
              <a:extLst>
                <a:ext uri="{FF2B5EF4-FFF2-40B4-BE49-F238E27FC236}">
                  <a16:creationId xmlns:a16="http://schemas.microsoft.com/office/drawing/2014/main" id="{AB8DFEEE-1507-E44B-B462-B9E9EFA447EB}"/>
                </a:ext>
              </a:extLst>
            </p:cNvPr>
            <p:cNvSpPr/>
            <p:nvPr/>
          </p:nvSpPr>
          <p:spPr>
            <a:xfrm>
              <a:off x="9243223" y="4260973"/>
              <a:ext cx="313495" cy="36110"/>
            </a:xfrm>
            <a:custGeom>
              <a:avLst/>
              <a:gdLst>
                <a:gd name="connsiteX0" fmla="*/ 0 w 247349"/>
                <a:gd name="connsiteY0" fmla="*/ 0 h 28491"/>
                <a:gd name="connsiteX1" fmla="*/ 254105 w 247349"/>
                <a:gd name="connsiteY1" fmla="*/ 0 h 28491"/>
                <a:gd name="connsiteX2" fmla="*/ 254105 w 247349"/>
                <a:gd name="connsiteY2" fmla="*/ 28491 h 28491"/>
                <a:gd name="connsiteX3" fmla="*/ 0 w 247349"/>
                <a:gd name="connsiteY3" fmla="*/ 28491 h 28491"/>
              </a:gdLst>
              <a:ahLst/>
              <a:cxnLst>
                <a:cxn ang="0">
                  <a:pos x="connsiteX0" y="connsiteY0"/>
                </a:cxn>
                <a:cxn ang="0">
                  <a:pos x="connsiteX1" y="connsiteY1"/>
                </a:cxn>
                <a:cxn ang="0">
                  <a:pos x="connsiteX2" y="connsiteY2"/>
                </a:cxn>
                <a:cxn ang="0">
                  <a:pos x="connsiteX3" y="connsiteY3"/>
                </a:cxn>
              </a:cxnLst>
              <a:rect l="l" t="t" r="r" b="b"/>
              <a:pathLst>
                <a:path w="247349" h="28491">
                  <a:moveTo>
                    <a:pt x="0" y="0"/>
                  </a:moveTo>
                  <a:lnTo>
                    <a:pt x="254105" y="0"/>
                  </a:lnTo>
                  <a:lnTo>
                    <a:pt x="254105" y="28491"/>
                  </a:lnTo>
                  <a:lnTo>
                    <a:pt x="0" y="28491"/>
                  </a:lnTo>
                  <a:close/>
                </a:path>
              </a:pathLst>
            </a:custGeom>
            <a:solidFill>
              <a:schemeClr val="accent4">
                <a:lumMod val="75000"/>
              </a:schemeClr>
            </a:solidFill>
            <a:ln w="9513" cap="flat">
              <a:noFill/>
              <a:prstDash val="solid"/>
              <a:miter/>
            </a:ln>
          </p:spPr>
          <p:txBody>
            <a:bodyPr rtlCol="0" anchor="ctr"/>
            <a:lstStyle/>
            <a:p>
              <a:endParaRPr lang="en-US" dirty="0">
                <a:latin typeface="Roboto" panose="02000000000000000000" pitchFamily="2" charset="0"/>
              </a:endParaRPr>
            </a:p>
          </p:txBody>
        </p:sp>
      </p:grpSp>
      <p:sp>
        <p:nvSpPr>
          <p:cNvPr id="60" name="TextBox 59">
            <a:extLst>
              <a:ext uri="{FF2B5EF4-FFF2-40B4-BE49-F238E27FC236}">
                <a16:creationId xmlns:a16="http://schemas.microsoft.com/office/drawing/2014/main" id="{3B281BF1-031D-5847-8441-D08FFE2A0491}"/>
              </a:ext>
            </a:extLst>
          </p:cNvPr>
          <p:cNvSpPr txBox="1"/>
          <p:nvPr/>
        </p:nvSpPr>
        <p:spPr>
          <a:xfrm>
            <a:off x="9541945" y="2507271"/>
            <a:ext cx="1354278" cy="292388"/>
          </a:xfrm>
          <a:prstGeom prst="rect">
            <a:avLst/>
          </a:prstGeom>
          <a:noFill/>
        </p:spPr>
        <p:txBody>
          <a:bodyPr wrap="square" rtlCol="0">
            <a:spAutoFit/>
          </a:bodyPr>
          <a:lstStyle/>
          <a:p>
            <a:r>
              <a:rPr lang="en-US" sz="1300">
                <a:solidFill>
                  <a:schemeClr val="bg1"/>
                </a:solidFill>
                <a:latin typeface="Inter" panose="020B0502030000000004" pitchFamily="34" charset="0"/>
                <a:ea typeface="Inter" panose="020B0502030000000004" pitchFamily="34" charset="0"/>
              </a:rPr>
              <a:t>Insert title text</a:t>
            </a:r>
          </a:p>
        </p:txBody>
      </p:sp>
      <p:sp>
        <p:nvSpPr>
          <p:cNvPr id="61" name="TextBox 60">
            <a:extLst>
              <a:ext uri="{FF2B5EF4-FFF2-40B4-BE49-F238E27FC236}">
                <a16:creationId xmlns:a16="http://schemas.microsoft.com/office/drawing/2014/main" id="{ED868721-02B5-1647-9524-FAED25C5E71B}"/>
              </a:ext>
            </a:extLst>
          </p:cNvPr>
          <p:cNvSpPr txBox="1"/>
          <p:nvPr/>
        </p:nvSpPr>
        <p:spPr>
          <a:xfrm>
            <a:off x="9541945" y="1971375"/>
            <a:ext cx="966968" cy="369332"/>
          </a:xfrm>
          <a:prstGeom prst="rect">
            <a:avLst/>
          </a:prstGeom>
          <a:noFill/>
        </p:spPr>
        <p:txBody>
          <a:bodyPr wrap="square" rtlCol="0">
            <a:spAutoFit/>
          </a:bodyPr>
          <a:lstStyle/>
          <a:p>
            <a:r>
              <a:rPr lang="en-US">
                <a:solidFill>
                  <a:schemeClr val="accent4">
                    <a:lumMod val="75000"/>
                  </a:schemeClr>
                </a:solidFill>
                <a:latin typeface="Inter" panose="020B0502030000000004" pitchFamily="34" charset="0"/>
                <a:ea typeface="Inter" panose="020B0502030000000004" pitchFamily="34" charset="0"/>
              </a:rPr>
              <a:t>2022</a:t>
            </a:r>
          </a:p>
        </p:txBody>
      </p:sp>
      <p:sp>
        <p:nvSpPr>
          <p:cNvPr id="62" name="TextBox 61">
            <a:extLst>
              <a:ext uri="{FF2B5EF4-FFF2-40B4-BE49-F238E27FC236}">
                <a16:creationId xmlns:a16="http://schemas.microsoft.com/office/drawing/2014/main" id="{08952649-A44F-8C43-A8CF-0199C706DA3F}"/>
              </a:ext>
            </a:extLst>
          </p:cNvPr>
          <p:cNvSpPr txBox="1"/>
          <p:nvPr/>
        </p:nvSpPr>
        <p:spPr>
          <a:xfrm>
            <a:off x="9541945" y="5034947"/>
            <a:ext cx="164568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 great attachment in  there there go frequently go embassy in the country.</a:t>
            </a:r>
          </a:p>
        </p:txBody>
      </p:sp>
      <p:sp>
        <p:nvSpPr>
          <p:cNvPr id="8" name="Picture Placeholder 7">
            <a:extLst>
              <a:ext uri="{FF2B5EF4-FFF2-40B4-BE49-F238E27FC236}">
                <a16:creationId xmlns:a16="http://schemas.microsoft.com/office/drawing/2014/main" id="{58680700-9DAB-874C-965C-16C0E954329B}"/>
              </a:ext>
            </a:extLst>
          </p:cNvPr>
          <p:cNvSpPr>
            <a:spLocks noGrp="1"/>
          </p:cNvSpPr>
          <p:nvPr>
            <p:ph type="pic" sz="quarter" idx="10"/>
          </p:nvPr>
        </p:nvSpPr>
        <p:spPr/>
        <p:txBody>
          <a:bodyPr/>
          <a:lstStyle/>
          <a:p>
            <a:endParaRPr lang="ro-RO"/>
          </a:p>
        </p:txBody>
      </p:sp>
      <p:sp>
        <p:nvSpPr>
          <p:cNvPr id="19" name="Picture Placeholder 18">
            <a:extLst>
              <a:ext uri="{FF2B5EF4-FFF2-40B4-BE49-F238E27FC236}">
                <a16:creationId xmlns:a16="http://schemas.microsoft.com/office/drawing/2014/main" id="{F2CF3112-2C78-CC48-B141-1989753B9FA9}"/>
              </a:ext>
            </a:extLst>
          </p:cNvPr>
          <p:cNvSpPr>
            <a:spLocks noGrp="1"/>
          </p:cNvSpPr>
          <p:nvPr>
            <p:ph type="pic" sz="quarter" idx="11"/>
          </p:nvPr>
        </p:nvSpPr>
        <p:spPr/>
        <p:txBody>
          <a:bodyPr/>
          <a:lstStyle/>
          <a:p>
            <a:endParaRPr lang="ro-RO"/>
          </a:p>
        </p:txBody>
      </p:sp>
      <p:sp>
        <p:nvSpPr>
          <p:cNvPr id="30" name="Picture Placeholder 29">
            <a:extLst>
              <a:ext uri="{FF2B5EF4-FFF2-40B4-BE49-F238E27FC236}">
                <a16:creationId xmlns:a16="http://schemas.microsoft.com/office/drawing/2014/main" id="{F9A10228-F878-0449-BE56-F16C74E7BF80}"/>
              </a:ext>
            </a:extLst>
          </p:cNvPr>
          <p:cNvSpPr>
            <a:spLocks noGrp="1"/>
          </p:cNvSpPr>
          <p:nvPr>
            <p:ph type="pic" sz="quarter" idx="12"/>
          </p:nvPr>
        </p:nvSpPr>
        <p:spPr/>
        <p:txBody>
          <a:bodyPr/>
          <a:lstStyle/>
          <a:p>
            <a:endParaRPr lang="ro-RO"/>
          </a:p>
        </p:txBody>
      </p:sp>
      <p:sp>
        <p:nvSpPr>
          <p:cNvPr id="41" name="Picture Placeholder 40">
            <a:extLst>
              <a:ext uri="{FF2B5EF4-FFF2-40B4-BE49-F238E27FC236}">
                <a16:creationId xmlns:a16="http://schemas.microsoft.com/office/drawing/2014/main" id="{82A3BDA5-EB90-8542-8FD2-66E9A063F455}"/>
              </a:ext>
            </a:extLst>
          </p:cNvPr>
          <p:cNvSpPr>
            <a:spLocks noGrp="1"/>
          </p:cNvSpPr>
          <p:nvPr>
            <p:ph type="pic" sz="quarter" idx="13"/>
          </p:nvPr>
        </p:nvSpPr>
        <p:spPr/>
        <p:txBody>
          <a:bodyPr/>
          <a:lstStyle/>
          <a:p>
            <a:endParaRPr lang="ro-RO"/>
          </a:p>
        </p:txBody>
      </p:sp>
      <p:sp>
        <p:nvSpPr>
          <p:cNvPr id="54" name="Picture Placeholder 53">
            <a:extLst>
              <a:ext uri="{FF2B5EF4-FFF2-40B4-BE49-F238E27FC236}">
                <a16:creationId xmlns:a16="http://schemas.microsoft.com/office/drawing/2014/main" id="{A1F6A798-707C-6C47-B0F2-5FAD983B897F}"/>
              </a:ext>
            </a:extLst>
          </p:cNvPr>
          <p:cNvSpPr>
            <a:spLocks noGrp="1"/>
          </p:cNvSpPr>
          <p:nvPr>
            <p:ph type="pic" sz="quarter" idx="14"/>
          </p:nvPr>
        </p:nvSpPr>
        <p:spPr/>
        <p:txBody>
          <a:bodyPr/>
          <a:lstStyle/>
          <a:p>
            <a:endParaRPr lang="ro-RO"/>
          </a:p>
        </p:txBody>
      </p:sp>
    </p:spTree>
    <p:extLst>
      <p:ext uri="{BB962C8B-B14F-4D97-AF65-F5344CB8AC3E}">
        <p14:creationId xmlns:p14="http://schemas.microsoft.com/office/powerpoint/2010/main" val="3179783479"/>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Oval 78">
            <a:extLst>
              <a:ext uri="{FF2B5EF4-FFF2-40B4-BE49-F238E27FC236}">
                <a16:creationId xmlns:a16="http://schemas.microsoft.com/office/drawing/2014/main" id="{3D78C09A-7121-804F-B0AC-119D59643F76}"/>
              </a:ext>
            </a:extLst>
          </p:cNvPr>
          <p:cNvSpPr/>
          <p:nvPr/>
        </p:nvSpPr>
        <p:spPr>
          <a:xfrm>
            <a:off x="2202180" y="3355012"/>
            <a:ext cx="777240" cy="77724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A5CE2026-43CA-DB45-926D-6C76E3361CE1}"/>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History Timeline</a:t>
            </a:r>
          </a:p>
        </p:txBody>
      </p:sp>
      <p:sp>
        <p:nvSpPr>
          <p:cNvPr id="8" name="TextBox 7">
            <a:extLst>
              <a:ext uri="{FF2B5EF4-FFF2-40B4-BE49-F238E27FC236}">
                <a16:creationId xmlns:a16="http://schemas.microsoft.com/office/drawing/2014/main" id="{9CFAE0A1-3CEE-E649-8A45-EAD446F7AA4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2" name="Freeform 31">
            <a:extLst>
              <a:ext uri="{FF2B5EF4-FFF2-40B4-BE49-F238E27FC236}">
                <a16:creationId xmlns:a16="http://schemas.microsoft.com/office/drawing/2014/main" id="{30943208-A0FB-1D4E-9DD3-0B885288FCB1}"/>
              </a:ext>
            </a:extLst>
          </p:cNvPr>
          <p:cNvSpPr/>
          <p:nvPr/>
        </p:nvSpPr>
        <p:spPr>
          <a:xfrm rot="5400000">
            <a:off x="8783904"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solidFill>
          <a:ln w="6770"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A5FCB92A-259E-7C4E-9823-FBFCA5DA0EB1}"/>
              </a:ext>
            </a:extLst>
          </p:cNvPr>
          <p:cNvSpPr/>
          <p:nvPr/>
        </p:nvSpPr>
        <p:spPr>
          <a:xfrm rot="5400000">
            <a:off x="7213682"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6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6"/>
                </a:cubicBezTo>
                <a:cubicBezTo>
                  <a:pt x="0" y="185755"/>
                  <a:pt x="184220" y="0"/>
                  <a:pt x="411466" y="0"/>
                </a:cubicBezTo>
                <a:cubicBezTo>
                  <a:pt x="638713" y="0"/>
                  <a:pt x="822933" y="185755"/>
                  <a:pt x="822933" y="414895"/>
                </a:cubicBezTo>
                <a:close/>
              </a:path>
            </a:pathLst>
          </a:custGeom>
          <a:solidFill>
            <a:schemeClr val="accent3"/>
          </a:solidFill>
          <a:ln w="6770"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3AEE9849-2D88-DD47-9A19-F421EEEC780A}"/>
              </a:ext>
            </a:extLst>
          </p:cNvPr>
          <p:cNvSpPr/>
          <p:nvPr/>
        </p:nvSpPr>
        <p:spPr>
          <a:xfrm rot="5400000">
            <a:off x="5643460"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2"/>
          </a:solidFill>
          <a:ln w="6770" cap="flat">
            <a:no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79ECAF73-476C-0F4D-9BC7-4853FD4FAF1D}"/>
              </a:ext>
            </a:extLst>
          </p:cNvPr>
          <p:cNvSpPr/>
          <p:nvPr/>
        </p:nvSpPr>
        <p:spPr>
          <a:xfrm rot="5400000">
            <a:off x="4073237"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1"/>
          </a:solidFill>
          <a:ln w="6770" cap="flat">
            <a:noFill/>
            <a:prstDash val="solid"/>
            <a:miter/>
          </a:ln>
        </p:spPr>
        <p:txBody>
          <a:bodyPr rtlCol="0" anchor="ctr"/>
          <a:lstStyle/>
          <a:p>
            <a:endParaRPr lang="en-US" dirty="0">
              <a:latin typeface="Roboto" panose="02000000000000000000" pitchFamily="2" charset="0"/>
            </a:endParaRPr>
          </a:p>
        </p:txBody>
      </p:sp>
      <p:grpSp>
        <p:nvGrpSpPr>
          <p:cNvPr id="49" name="Group 48">
            <a:extLst>
              <a:ext uri="{FF2B5EF4-FFF2-40B4-BE49-F238E27FC236}">
                <a16:creationId xmlns:a16="http://schemas.microsoft.com/office/drawing/2014/main" id="{EAEFBB8B-3870-0548-BF57-BA37FBC2A1FF}"/>
              </a:ext>
            </a:extLst>
          </p:cNvPr>
          <p:cNvGrpSpPr/>
          <p:nvPr/>
        </p:nvGrpSpPr>
        <p:grpSpPr>
          <a:xfrm>
            <a:off x="3212281" y="3722076"/>
            <a:ext cx="8979719" cy="725034"/>
            <a:chOff x="3212281" y="3722076"/>
            <a:chExt cx="8979719" cy="725034"/>
          </a:xfrm>
          <a:solidFill>
            <a:schemeClr val="tx2"/>
          </a:solidFill>
        </p:grpSpPr>
        <p:sp>
          <p:nvSpPr>
            <p:cNvPr id="37" name="Freeform 36">
              <a:extLst>
                <a:ext uri="{FF2B5EF4-FFF2-40B4-BE49-F238E27FC236}">
                  <a16:creationId xmlns:a16="http://schemas.microsoft.com/office/drawing/2014/main" id="{B12820C8-E261-0448-BDFE-E63B4705FC27}"/>
                </a:ext>
              </a:extLst>
            </p:cNvPr>
            <p:cNvSpPr/>
            <p:nvPr/>
          </p:nvSpPr>
          <p:spPr>
            <a:xfrm rot="5400000">
              <a:off x="10887328" y="3122795"/>
              <a:ext cx="670686" cy="1938658"/>
            </a:xfrm>
            <a:custGeom>
              <a:avLst/>
              <a:gdLst>
                <a:gd name="connsiteX0" fmla="*/ 356865 w 508066"/>
                <a:gd name="connsiteY0" fmla="*/ 1474012 h 1468595"/>
                <a:gd name="connsiteX1" fmla="*/ 354351 w 508066"/>
                <a:gd name="connsiteY1" fmla="*/ 1462206 h 1468595"/>
                <a:gd name="connsiteX2" fmla="*/ 354358 w 508066"/>
                <a:gd name="connsiteY2" fmla="*/ 1462195 h 1468595"/>
                <a:gd name="connsiteX3" fmla="*/ 354358 w 508066"/>
                <a:gd name="connsiteY3" fmla="*/ 1462195 h 1468595"/>
                <a:gd name="connsiteX4" fmla="*/ 365952 w 508066"/>
                <a:gd name="connsiteY4" fmla="*/ 1459586 h 1468595"/>
                <a:gd name="connsiteX5" fmla="*/ 366078 w 508066"/>
                <a:gd name="connsiteY5" fmla="*/ 1459667 h 1468595"/>
                <a:gd name="connsiteX6" fmla="*/ 366078 w 508066"/>
                <a:gd name="connsiteY6" fmla="*/ 1459668 h 1468595"/>
                <a:gd name="connsiteX7" fmla="*/ 368584 w 508066"/>
                <a:gd name="connsiteY7" fmla="*/ 1471416 h 1468595"/>
                <a:gd name="connsiteX8" fmla="*/ 368584 w 508066"/>
                <a:gd name="connsiteY8" fmla="*/ 1471416 h 1468595"/>
                <a:gd name="connsiteX9" fmla="*/ 361471 w 508066"/>
                <a:gd name="connsiteY9" fmla="*/ 1475378 h 1468595"/>
                <a:gd name="connsiteX10" fmla="*/ 361471 w 508066"/>
                <a:gd name="connsiteY10" fmla="*/ 1475378 h 1468595"/>
                <a:gd name="connsiteX11" fmla="*/ 356865 w 508066"/>
                <a:gd name="connsiteY11" fmla="*/ 1474012 h 1468595"/>
                <a:gd name="connsiteX12" fmla="*/ 381862 w 508066"/>
                <a:gd name="connsiteY12" fmla="*/ 1433028 h 1468595"/>
                <a:gd name="connsiteX13" fmla="*/ 378746 w 508066"/>
                <a:gd name="connsiteY13" fmla="*/ 1421416 h 1468595"/>
                <a:gd name="connsiteX14" fmla="*/ 378746 w 508066"/>
                <a:gd name="connsiteY14" fmla="*/ 1421416 h 1468595"/>
                <a:gd name="connsiteX15" fmla="*/ 390304 w 508066"/>
                <a:gd name="connsiteY15" fmla="*/ 1418259 h 1468595"/>
                <a:gd name="connsiteX16" fmla="*/ 390329 w 508066"/>
                <a:gd name="connsiteY16" fmla="*/ 1418274 h 1468595"/>
                <a:gd name="connsiteX17" fmla="*/ 390329 w 508066"/>
                <a:gd name="connsiteY17" fmla="*/ 1418274 h 1468595"/>
                <a:gd name="connsiteX18" fmla="*/ 393460 w 508066"/>
                <a:gd name="connsiteY18" fmla="*/ 1429929 h 1468595"/>
                <a:gd name="connsiteX19" fmla="*/ 393446 w 508066"/>
                <a:gd name="connsiteY19" fmla="*/ 1429954 h 1468595"/>
                <a:gd name="connsiteX20" fmla="*/ 393446 w 508066"/>
                <a:gd name="connsiteY20" fmla="*/ 1429954 h 1468595"/>
                <a:gd name="connsiteX21" fmla="*/ 386062 w 508066"/>
                <a:gd name="connsiteY21" fmla="*/ 1434189 h 1468595"/>
                <a:gd name="connsiteX22" fmla="*/ 386062 w 508066"/>
                <a:gd name="connsiteY22" fmla="*/ 1434189 h 1468595"/>
                <a:gd name="connsiteX23" fmla="*/ 381862 w 508066"/>
                <a:gd name="connsiteY23" fmla="*/ 1433369 h 1468595"/>
                <a:gd name="connsiteX24" fmla="*/ 404894 w 508066"/>
                <a:gd name="connsiteY24" fmla="*/ 1391292 h 1468595"/>
                <a:gd name="connsiteX25" fmla="*/ 401168 w 508066"/>
                <a:gd name="connsiteY25" fmla="*/ 1379817 h 1468595"/>
                <a:gd name="connsiteX26" fmla="*/ 401168 w 508066"/>
                <a:gd name="connsiteY26" fmla="*/ 1379817 h 1468595"/>
                <a:gd name="connsiteX27" fmla="*/ 412549 w 508066"/>
                <a:gd name="connsiteY27" fmla="*/ 1376060 h 1468595"/>
                <a:gd name="connsiteX28" fmla="*/ 412549 w 508066"/>
                <a:gd name="connsiteY28" fmla="*/ 1376060 h 1468595"/>
                <a:gd name="connsiteX29" fmla="*/ 416275 w 508066"/>
                <a:gd name="connsiteY29" fmla="*/ 1387604 h 1468595"/>
                <a:gd name="connsiteX30" fmla="*/ 416275 w 508066"/>
                <a:gd name="connsiteY30" fmla="*/ 1387604 h 1468595"/>
                <a:gd name="connsiteX31" fmla="*/ 408688 w 508066"/>
                <a:gd name="connsiteY31" fmla="*/ 1392249 h 1468595"/>
                <a:gd name="connsiteX32" fmla="*/ 408688 w 508066"/>
                <a:gd name="connsiteY32" fmla="*/ 1392249 h 1468595"/>
                <a:gd name="connsiteX33" fmla="*/ 404894 w 508066"/>
                <a:gd name="connsiteY33" fmla="*/ 1391634 h 1468595"/>
                <a:gd name="connsiteX34" fmla="*/ 425759 w 508066"/>
                <a:gd name="connsiteY34" fmla="*/ 1348396 h 1468595"/>
                <a:gd name="connsiteX35" fmla="*/ 421491 w 508066"/>
                <a:gd name="connsiteY35" fmla="*/ 1337125 h 1468595"/>
                <a:gd name="connsiteX36" fmla="*/ 421491 w 508066"/>
                <a:gd name="connsiteY36" fmla="*/ 1337125 h 1468595"/>
                <a:gd name="connsiteX37" fmla="*/ 432668 w 508066"/>
                <a:gd name="connsiteY37" fmla="*/ 1332822 h 1468595"/>
                <a:gd name="connsiteX38" fmla="*/ 432668 w 508066"/>
                <a:gd name="connsiteY38" fmla="*/ 1332822 h 1468595"/>
                <a:gd name="connsiteX39" fmla="*/ 436936 w 508066"/>
                <a:gd name="connsiteY39" fmla="*/ 1344092 h 1468595"/>
                <a:gd name="connsiteX40" fmla="*/ 436936 w 508066"/>
                <a:gd name="connsiteY40" fmla="*/ 1344092 h 1468595"/>
                <a:gd name="connsiteX41" fmla="*/ 429213 w 508066"/>
                <a:gd name="connsiteY41" fmla="*/ 1349147 h 1468595"/>
                <a:gd name="connsiteX42" fmla="*/ 429213 w 508066"/>
                <a:gd name="connsiteY42" fmla="*/ 1349147 h 1468595"/>
                <a:gd name="connsiteX43" fmla="*/ 425759 w 508066"/>
                <a:gd name="connsiteY43" fmla="*/ 1348737 h 1468595"/>
                <a:gd name="connsiteX44" fmla="*/ 444455 w 508066"/>
                <a:gd name="connsiteY44" fmla="*/ 1304475 h 1468595"/>
                <a:gd name="connsiteX45" fmla="*/ 439561 w 508066"/>
                <a:gd name="connsiteY45" fmla="*/ 1293454 h 1468595"/>
                <a:gd name="connsiteX46" fmla="*/ 439578 w 508066"/>
                <a:gd name="connsiteY46" fmla="*/ 1293409 h 1468595"/>
                <a:gd name="connsiteX47" fmla="*/ 439578 w 508066"/>
                <a:gd name="connsiteY47" fmla="*/ 1293409 h 1468595"/>
                <a:gd name="connsiteX48" fmla="*/ 450552 w 508066"/>
                <a:gd name="connsiteY48" fmla="*/ 1288559 h 1468595"/>
                <a:gd name="connsiteX49" fmla="*/ 450552 w 508066"/>
                <a:gd name="connsiteY49" fmla="*/ 1288559 h 1468595"/>
                <a:gd name="connsiteX50" fmla="*/ 455365 w 508066"/>
                <a:gd name="connsiteY50" fmla="*/ 1299616 h 1468595"/>
                <a:gd name="connsiteX51" fmla="*/ 455362 w 508066"/>
                <a:gd name="connsiteY51" fmla="*/ 1299625 h 1468595"/>
                <a:gd name="connsiteX52" fmla="*/ 455362 w 508066"/>
                <a:gd name="connsiteY52" fmla="*/ 1299625 h 1468595"/>
                <a:gd name="connsiteX53" fmla="*/ 447504 w 508066"/>
                <a:gd name="connsiteY53" fmla="*/ 1305089 h 1468595"/>
                <a:gd name="connsiteX54" fmla="*/ 447504 w 508066"/>
                <a:gd name="connsiteY54" fmla="*/ 1305089 h 1468595"/>
                <a:gd name="connsiteX55" fmla="*/ 444455 w 508066"/>
                <a:gd name="connsiteY55" fmla="*/ 1304816 h 1468595"/>
                <a:gd name="connsiteX56" fmla="*/ 460917 w 508066"/>
                <a:gd name="connsiteY56" fmla="*/ 1260007 h 1468595"/>
                <a:gd name="connsiteX57" fmla="*/ 455565 w 508066"/>
                <a:gd name="connsiteY57" fmla="*/ 1249214 h 1468595"/>
                <a:gd name="connsiteX58" fmla="*/ 455565 w 508066"/>
                <a:gd name="connsiteY58" fmla="*/ 1249214 h 1468595"/>
                <a:gd name="connsiteX59" fmla="*/ 466268 w 508066"/>
                <a:gd name="connsiteY59" fmla="*/ 1243750 h 1468595"/>
                <a:gd name="connsiteX60" fmla="*/ 466268 w 508066"/>
                <a:gd name="connsiteY60" fmla="*/ 1243750 h 1468595"/>
                <a:gd name="connsiteX61" fmla="*/ 471620 w 508066"/>
                <a:gd name="connsiteY61" fmla="*/ 1254542 h 1468595"/>
                <a:gd name="connsiteX62" fmla="*/ 471620 w 508066"/>
                <a:gd name="connsiteY62" fmla="*/ 1254542 h 1468595"/>
                <a:gd name="connsiteX63" fmla="*/ 463627 w 508066"/>
                <a:gd name="connsiteY63" fmla="*/ 1260417 h 1468595"/>
                <a:gd name="connsiteX64" fmla="*/ 463627 w 508066"/>
                <a:gd name="connsiteY64" fmla="*/ 1260417 h 1468595"/>
                <a:gd name="connsiteX65" fmla="*/ 460917 w 508066"/>
                <a:gd name="connsiteY65" fmla="*/ 1260007 h 1468595"/>
                <a:gd name="connsiteX66" fmla="*/ 474939 w 508066"/>
                <a:gd name="connsiteY66" fmla="*/ 1214310 h 1468595"/>
                <a:gd name="connsiteX67" fmla="*/ 468950 w 508066"/>
                <a:gd name="connsiteY67" fmla="*/ 1203965 h 1468595"/>
                <a:gd name="connsiteX68" fmla="*/ 468978 w 508066"/>
                <a:gd name="connsiteY68" fmla="*/ 1203859 h 1468595"/>
                <a:gd name="connsiteX69" fmla="*/ 468978 w 508066"/>
                <a:gd name="connsiteY69" fmla="*/ 1203859 h 1468595"/>
                <a:gd name="connsiteX70" fmla="*/ 479343 w 508066"/>
                <a:gd name="connsiteY70" fmla="*/ 1197848 h 1468595"/>
                <a:gd name="connsiteX71" fmla="*/ 479343 w 508066"/>
                <a:gd name="connsiteY71" fmla="*/ 1197848 h 1468595"/>
                <a:gd name="connsiteX72" fmla="*/ 485304 w 508066"/>
                <a:gd name="connsiteY72" fmla="*/ 1208299 h 1468595"/>
                <a:gd name="connsiteX73" fmla="*/ 485304 w 508066"/>
                <a:gd name="connsiteY73" fmla="*/ 1208299 h 1468595"/>
                <a:gd name="connsiteX74" fmla="*/ 477107 w 508066"/>
                <a:gd name="connsiteY74" fmla="*/ 1214651 h 1468595"/>
                <a:gd name="connsiteX75" fmla="*/ 477107 w 508066"/>
                <a:gd name="connsiteY75" fmla="*/ 1214651 h 1468595"/>
                <a:gd name="connsiteX76" fmla="*/ 474804 w 508066"/>
                <a:gd name="connsiteY76" fmla="*/ 1214310 h 1468595"/>
                <a:gd name="connsiteX77" fmla="*/ 486388 w 508066"/>
                <a:gd name="connsiteY77" fmla="*/ 1167998 h 1468595"/>
                <a:gd name="connsiteX78" fmla="*/ 479580 w 508066"/>
                <a:gd name="connsiteY78" fmla="*/ 1158064 h 1468595"/>
                <a:gd name="connsiteX79" fmla="*/ 479614 w 508066"/>
                <a:gd name="connsiteY79" fmla="*/ 1157888 h 1468595"/>
                <a:gd name="connsiteX80" fmla="*/ 479614 w 508066"/>
                <a:gd name="connsiteY80" fmla="*/ 1157888 h 1468595"/>
                <a:gd name="connsiteX81" fmla="*/ 489466 w 508066"/>
                <a:gd name="connsiteY81" fmla="*/ 1151023 h 1468595"/>
                <a:gd name="connsiteX82" fmla="*/ 489640 w 508066"/>
                <a:gd name="connsiteY82" fmla="*/ 1151057 h 1468595"/>
                <a:gd name="connsiteX83" fmla="*/ 489640 w 508066"/>
                <a:gd name="connsiteY83" fmla="*/ 1151057 h 1468595"/>
                <a:gd name="connsiteX84" fmla="*/ 496447 w 508066"/>
                <a:gd name="connsiteY84" fmla="*/ 1160991 h 1468595"/>
                <a:gd name="connsiteX85" fmla="*/ 496414 w 508066"/>
                <a:gd name="connsiteY85" fmla="*/ 1161167 h 1468595"/>
                <a:gd name="connsiteX86" fmla="*/ 496414 w 508066"/>
                <a:gd name="connsiteY86" fmla="*/ 1161167 h 1468595"/>
                <a:gd name="connsiteX87" fmla="*/ 488149 w 508066"/>
                <a:gd name="connsiteY87" fmla="*/ 1167998 h 1468595"/>
                <a:gd name="connsiteX88" fmla="*/ 488149 w 508066"/>
                <a:gd name="connsiteY88" fmla="*/ 1167998 h 1468595"/>
                <a:gd name="connsiteX89" fmla="*/ 486252 w 508066"/>
                <a:gd name="connsiteY89" fmla="*/ 1167998 h 1468595"/>
                <a:gd name="connsiteX90" fmla="*/ 495127 w 508066"/>
                <a:gd name="connsiteY90" fmla="*/ 1121412 h 1468595"/>
                <a:gd name="connsiteX91" fmla="*/ 488352 w 508066"/>
                <a:gd name="connsiteY91" fmla="*/ 1111645 h 1468595"/>
                <a:gd name="connsiteX92" fmla="*/ 488352 w 508066"/>
                <a:gd name="connsiteY92" fmla="*/ 1111645 h 1468595"/>
                <a:gd name="connsiteX93" fmla="*/ 497972 w 508066"/>
                <a:gd name="connsiteY93" fmla="*/ 1104472 h 1468595"/>
                <a:gd name="connsiteX94" fmla="*/ 497972 w 508066"/>
                <a:gd name="connsiteY94" fmla="*/ 1104472 h 1468595"/>
                <a:gd name="connsiteX95" fmla="*/ 504746 w 508066"/>
                <a:gd name="connsiteY95" fmla="*/ 1114240 h 1468595"/>
                <a:gd name="connsiteX96" fmla="*/ 504746 w 508066"/>
                <a:gd name="connsiteY96" fmla="*/ 1114240 h 1468595"/>
                <a:gd name="connsiteX97" fmla="*/ 496414 w 508066"/>
                <a:gd name="connsiteY97" fmla="*/ 1121412 h 1468595"/>
                <a:gd name="connsiteX98" fmla="*/ 495127 w 508066"/>
                <a:gd name="connsiteY98" fmla="*/ 1121412 h 1468595"/>
                <a:gd name="connsiteX99" fmla="*/ 501562 w 508066"/>
                <a:gd name="connsiteY99" fmla="*/ 1073598 h 1468595"/>
                <a:gd name="connsiteX100" fmla="*/ 493894 w 508066"/>
                <a:gd name="connsiteY100" fmla="*/ 1064449 h 1468595"/>
                <a:gd name="connsiteX101" fmla="*/ 493907 w 508066"/>
                <a:gd name="connsiteY101" fmla="*/ 1064308 h 1468595"/>
                <a:gd name="connsiteX102" fmla="*/ 493907 w 508066"/>
                <a:gd name="connsiteY102" fmla="*/ 1064308 h 1468595"/>
                <a:gd name="connsiteX103" fmla="*/ 502987 w 508066"/>
                <a:gd name="connsiteY103" fmla="*/ 1056583 h 1468595"/>
                <a:gd name="connsiteX104" fmla="*/ 503053 w 508066"/>
                <a:gd name="connsiteY104" fmla="*/ 1056589 h 1468595"/>
                <a:gd name="connsiteX105" fmla="*/ 503053 w 508066"/>
                <a:gd name="connsiteY105" fmla="*/ 1056589 h 1468595"/>
                <a:gd name="connsiteX106" fmla="*/ 510713 w 508066"/>
                <a:gd name="connsiteY106" fmla="*/ 1065744 h 1468595"/>
                <a:gd name="connsiteX107" fmla="*/ 510707 w 508066"/>
                <a:gd name="connsiteY107" fmla="*/ 1065811 h 1468595"/>
                <a:gd name="connsiteX108" fmla="*/ 510707 w 508066"/>
                <a:gd name="connsiteY108" fmla="*/ 1065811 h 1468595"/>
                <a:gd name="connsiteX109" fmla="*/ 501969 w 508066"/>
                <a:gd name="connsiteY109" fmla="*/ 1073598 h 1468595"/>
                <a:gd name="connsiteX110" fmla="*/ 501562 w 508066"/>
                <a:gd name="connsiteY110" fmla="*/ 1073598 h 1468595"/>
                <a:gd name="connsiteX111" fmla="*/ 504746 w 508066"/>
                <a:gd name="connsiteY111" fmla="*/ 1025783 h 1468595"/>
                <a:gd name="connsiteX112" fmla="*/ 496480 w 508066"/>
                <a:gd name="connsiteY112" fmla="*/ 1017180 h 1468595"/>
                <a:gd name="connsiteX113" fmla="*/ 496481 w 508066"/>
                <a:gd name="connsiteY113" fmla="*/ 1017108 h 1468595"/>
                <a:gd name="connsiteX114" fmla="*/ 496481 w 508066"/>
                <a:gd name="connsiteY114" fmla="*/ 1017108 h 1468595"/>
                <a:gd name="connsiteX115" fmla="*/ 505083 w 508066"/>
                <a:gd name="connsiteY115" fmla="*/ 1008706 h 1468595"/>
                <a:gd name="connsiteX116" fmla="*/ 505085 w 508066"/>
                <a:gd name="connsiteY116" fmla="*/ 1008706 h 1468595"/>
                <a:gd name="connsiteX117" fmla="*/ 505085 w 508066"/>
                <a:gd name="connsiteY117" fmla="*/ 1008706 h 1468595"/>
                <a:gd name="connsiteX118" fmla="*/ 513417 w 508066"/>
                <a:gd name="connsiteY118" fmla="*/ 1017379 h 1468595"/>
                <a:gd name="connsiteX119" fmla="*/ 513417 w 508066"/>
                <a:gd name="connsiteY119" fmla="*/ 1017381 h 1468595"/>
                <a:gd name="connsiteX120" fmla="*/ 513417 w 508066"/>
                <a:gd name="connsiteY120" fmla="*/ 1017381 h 1468595"/>
                <a:gd name="connsiteX121" fmla="*/ 504687 w 508066"/>
                <a:gd name="connsiteY121" fmla="*/ 1025787 h 1468595"/>
                <a:gd name="connsiteX122" fmla="*/ 504543 w 508066"/>
                <a:gd name="connsiteY122" fmla="*/ 1025783 h 1468595"/>
                <a:gd name="connsiteX123" fmla="*/ 504543 w 508066"/>
                <a:gd name="connsiteY123" fmla="*/ 1025783 h 1468595"/>
                <a:gd name="connsiteX124" fmla="*/ 495465 w 508066"/>
                <a:gd name="connsiteY124" fmla="*/ 970044 h 1468595"/>
                <a:gd name="connsiteX125" fmla="*/ 495465 w 508066"/>
                <a:gd name="connsiteY125" fmla="*/ 970044 h 1468595"/>
                <a:gd name="connsiteX126" fmla="*/ 503357 w 508066"/>
                <a:gd name="connsiteY126" fmla="*/ 960962 h 1468595"/>
                <a:gd name="connsiteX127" fmla="*/ 503391 w 508066"/>
                <a:gd name="connsiteY127" fmla="*/ 960960 h 1468595"/>
                <a:gd name="connsiteX128" fmla="*/ 503391 w 508066"/>
                <a:gd name="connsiteY128" fmla="*/ 960960 h 1468595"/>
                <a:gd name="connsiteX129" fmla="*/ 512333 w 508066"/>
                <a:gd name="connsiteY129" fmla="*/ 968952 h 1468595"/>
                <a:gd name="connsiteX130" fmla="*/ 512333 w 508066"/>
                <a:gd name="connsiteY130" fmla="*/ 968952 h 1468595"/>
                <a:gd name="connsiteX131" fmla="*/ 504355 w 508066"/>
                <a:gd name="connsiteY131" fmla="*/ 977957 h 1468595"/>
                <a:gd name="connsiteX132" fmla="*/ 504069 w 508066"/>
                <a:gd name="connsiteY132" fmla="*/ 977968 h 1468595"/>
                <a:gd name="connsiteX133" fmla="*/ 503527 w 508066"/>
                <a:gd name="connsiteY133" fmla="*/ 977968 h 1468595"/>
                <a:gd name="connsiteX134" fmla="*/ 495127 w 508066"/>
                <a:gd name="connsiteY134" fmla="*/ 970249 h 1468595"/>
                <a:gd name="connsiteX135" fmla="*/ 490588 w 508066"/>
                <a:gd name="connsiteY135" fmla="*/ 923323 h 1468595"/>
                <a:gd name="connsiteX136" fmla="*/ 497836 w 508066"/>
                <a:gd name="connsiteY136" fmla="*/ 913760 h 1468595"/>
                <a:gd name="connsiteX137" fmla="*/ 497836 w 508066"/>
                <a:gd name="connsiteY137" fmla="*/ 913760 h 1468595"/>
                <a:gd name="connsiteX138" fmla="*/ 507388 w 508066"/>
                <a:gd name="connsiteY138" fmla="*/ 921069 h 1468595"/>
                <a:gd name="connsiteX139" fmla="*/ 507388 w 508066"/>
                <a:gd name="connsiteY139" fmla="*/ 921069 h 1468595"/>
                <a:gd name="connsiteX140" fmla="*/ 500151 w 508066"/>
                <a:gd name="connsiteY140" fmla="*/ 930689 h 1468595"/>
                <a:gd name="connsiteX141" fmla="*/ 500072 w 508066"/>
                <a:gd name="connsiteY141" fmla="*/ 930700 h 1468595"/>
                <a:gd name="connsiteX142" fmla="*/ 498988 w 508066"/>
                <a:gd name="connsiteY142" fmla="*/ 930700 h 1468595"/>
                <a:gd name="connsiteX143" fmla="*/ 490588 w 508066"/>
                <a:gd name="connsiteY143" fmla="*/ 923323 h 1468595"/>
                <a:gd name="connsiteX144" fmla="*/ 482798 w 508066"/>
                <a:gd name="connsiteY144" fmla="*/ 876806 h 1468595"/>
                <a:gd name="connsiteX145" fmla="*/ 489342 w 508066"/>
                <a:gd name="connsiteY145" fmla="*/ 866809 h 1468595"/>
                <a:gd name="connsiteX146" fmla="*/ 489572 w 508066"/>
                <a:gd name="connsiteY146" fmla="*/ 866765 h 1468595"/>
                <a:gd name="connsiteX147" fmla="*/ 489572 w 508066"/>
                <a:gd name="connsiteY147" fmla="*/ 866765 h 1468595"/>
                <a:gd name="connsiteX148" fmla="*/ 499564 w 508066"/>
                <a:gd name="connsiteY148" fmla="*/ 873420 h 1468595"/>
                <a:gd name="connsiteX149" fmla="*/ 499598 w 508066"/>
                <a:gd name="connsiteY149" fmla="*/ 873595 h 1468595"/>
                <a:gd name="connsiteX150" fmla="*/ 499598 w 508066"/>
                <a:gd name="connsiteY150" fmla="*/ 873595 h 1468595"/>
                <a:gd name="connsiteX151" fmla="*/ 492919 w 508066"/>
                <a:gd name="connsiteY151" fmla="*/ 883618 h 1468595"/>
                <a:gd name="connsiteX152" fmla="*/ 492823 w 508066"/>
                <a:gd name="connsiteY152" fmla="*/ 883636 h 1468595"/>
                <a:gd name="connsiteX153" fmla="*/ 492823 w 508066"/>
                <a:gd name="connsiteY153" fmla="*/ 883636 h 1468595"/>
                <a:gd name="connsiteX154" fmla="*/ 491130 w 508066"/>
                <a:gd name="connsiteY154" fmla="*/ 883636 h 1468595"/>
                <a:gd name="connsiteX155" fmla="*/ 491130 w 508066"/>
                <a:gd name="connsiteY155" fmla="*/ 883636 h 1468595"/>
                <a:gd name="connsiteX156" fmla="*/ 482798 w 508066"/>
                <a:gd name="connsiteY156" fmla="*/ 876738 h 1468595"/>
                <a:gd name="connsiteX157" fmla="*/ 472027 w 508066"/>
                <a:gd name="connsiteY157" fmla="*/ 830835 h 1468595"/>
                <a:gd name="connsiteX158" fmla="*/ 472027 w 508066"/>
                <a:gd name="connsiteY158" fmla="*/ 830835 h 1468595"/>
                <a:gd name="connsiteX159" fmla="*/ 477988 w 508066"/>
                <a:gd name="connsiteY159" fmla="*/ 820316 h 1468595"/>
                <a:gd name="connsiteX160" fmla="*/ 477988 w 508066"/>
                <a:gd name="connsiteY160" fmla="*/ 820316 h 1468595"/>
                <a:gd name="connsiteX161" fmla="*/ 488420 w 508066"/>
                <a:gd name="connsiteY161" fmla="*/ 826395 h 1468595"/>
                <a:gd name="connsiteX162" fmla="*/ 488420 w 508066"/>
                <a:gd name="connsiteY162" fmla="*/ 826395 h 1468595"/>
                <a:gd name="connsiteX163" fmla="*/ 482565 w 508066"/>
                <a:gd name="connsiteY163" fmla="*/ 836818 h 1468595"/>
                <a:gd name="connsiteX164" fmla="*/ 482459 w 508066"/>
                <a:gd name="connsiteY164" fmla="*/ 836846 h 1468595"/>
                <a:gd name="connsiteX165" fmla="*/ 482459 w 508066"/>
                <a:gd name="connsiteY165" fmla="*/ 836846 h 1468595"/>
                <a:gd name="connsiteX166" fmla="*/ 480291 w 508066"/>
                <a:gd name="connsiteY166" fmla="*/ 836846 h 1468595"/>
                <a:gd name="connsiteX167" fmla="*/ 480291 w 508066"/>
                <a:gd name="connsiteY167" fmla="*/ 836846 h 1468595"/>
                <a:gd name="connsiteX168" fmla="*/ 472027 w 508066"/>
                <a:gd name="connsiteY168" fmla="*/ 830767 h 1468595"/>
                <a:gd name="connsiteX169" fmla="*/ 458478 w 508066"/>
                <a:gd name="connsiteY169" fmla="*/ 785548 h 1468595"/>
                <a:gd name="connsiteX170" fmla="*/ 463830 w 508066"/>
                <a:gd name="connsiteY170" fmla="*/ 774755 h 1468595"/>
                <a:gd name="connsiteX171" fmla="*/ 463830 w 508066"/>
                <a:gd name="connsiteY171" fmla="*/ 774755 h 1468595"/>
                <a:gd name="connsiteX172" fmla="*/ 474465 w 508066"/>
                <a:gd name="connsiteY172" fmla="*/ 779878 h 1468595"/>
                <a:gd name="connsiteX173" fmla="*/ 474465 w 508066"/>
                <a:gd name="connsiteY173" fmla="*/ 779878 h 1468595"/>
                <a:gd name="connsiteX174" fmla="*/ 469114 w 508066"/>
                <a:gd name="connsiteY174" fmla="*/ 790671 h 1468595"/>
                <a:gd name="connsiteX175" fmla="*/ 469114 w 508066"/>
                <a:gd name="connsiteY175" fmla="*/ 790671 h 1468595"/>
                <a:gd name="connsiteX176" fmla="*/ 466472 w 508066"/>
                <a:gd name="connsiteY176" fmla="*/ 791081 h 1468595"/>
                <a:gd name="connsiteX177" fmla="*/ 466472 w 508066"/>
                <a:gd name="connsiteY177" fmla="*/ 791081 h 1468595"/>
                <a:gd name="connsiteX178" fmla="*/ 458410 w 508066"/>
                <a:gd name="connsiteY178" fmla="*/ 785480 h 1468595"/>
                <a:gd name="connsiteX179" fmla="*/ 442423 w 508066"/>
                <a:gd name="connsiteY179" fmla="*/ 741080 h 1468595"/>
                <a:gd name="connsiteX180" fmla="*/ 447066 w 508066"/>
                <a:gd name="connsiteY180" fmla="*/ 730054 h 1468595"/>
                <a:gd name="connsiteX181" fmla="*/ 447165 w 508066"/>
                <a:gd name="connsiteY181" fmla="*/ 730014 h 1468595"/>
                <a:gd name="connsiteX182" fmla="*/ 447165 w 508066"/>
                <a:gd name="connsiteY182" fmla="*/ 730014 h 1468595"/>
                <a:gd name="connsiteX183" fmla="*/ 458100 w 508066"/>
                <a:gd name="connsiteY183" fmla="*/ 734696 h 1468595"/>
                <a:gd name="connsiteX184" fmla="*/ 458139 w 508066"/>
                <a:gd name="connsiteY184" fmla="*/ 734796 h 1468595"/>
                <a:gd name="connsiteX185" fmla="*/ 458139 w 508066"/>
                <a:gd name="connsiteY185" fmla="*/ 734796 h 1468595"/>
                <a:gd name="connsiteX186" fmla="*/ 453397 w 508066"/>
                <a:gd name="connsiteY186" fmla="*/ 745930 h 1468595"/>
                <a:gd name="connsiteX187" fmla="*/ 453397 w 508066"/>
                <a:gd name="connsiteY187" fmla="*/ 745930 h 1468595"/>
                <a:gd name="connsiteX188" fmla="*/ 450281 w 508066"/>
                <a:gd name="connsiteY188" fmla="*/ 746476 h 1468595"/>
                <a:gd name="connsiteX189" fmla="*/ 450281 w 508066"/>
                <a:gd name="connsiteY189" fmla="*/ 746476 h 1468595"/>
                <a:gd name="connsiteX190" fmla="*/ 442355 w 508066"/>
                <a:gd name="connsiteY190" fmla="*/ 741012 h 1468595"/>
                <a:gd name="connsiteX191" fmla="*/ 423997 w 508066"/>
                <a:gd name="connsiteY191" fmla="*/ 697569 h 1468595"/>
                <a:gd name="connsiteX192" fmla="*/ 428123 w 508066"/>
                <a:gd name="connsiteY192" fmla="*/ 686233 h 1468595"/>
                <a:gd name="connsiteX193" fmla="*/ 428130 w 508066"/>
                <a:gd name="connsiteY193" fmla="*/ 686230 h 1468595"/>
                <a:gd name="connsiteX194" fmla="*/ 428130 w 508066"/>
                <a:gd name="connsiteY194" fmla="*/ 686230 h 1468595"/>
                <a:gd name="connsiteX195" fmla="*/ 439358 w 508066"/>
                <a:gd name="connsiteY195" fmla="*/ 690428 h 1468595"/>
                <a:gd name="connsiteX196" fmla="*/ 439375 w 508066"/>
                <a:gd name="connsiteY196" fmla="*/ 690465 h 1468595"/>
                <a:gd name="connsiteX197" fmla="*/ 439375 w 508066"/>
                <a:gd name="connsiteY197" fmla="*/ 690465 h 1468595"/>
                <a:gd name="connsiteX198" fmla="*/ 435254 w 508066"/>
                <a:gd name="connsiteY198" fmla="*/ 701699 h 1468595"/>
                <a:gd name="connsiteX199" fmla="*/ 435175 w 508066"/>
                <a:gd name="connsiteY199" fmla="*/ 701736 h 1468595"/>
                <a:gd name="connsiteX200" fmla="*/ 435175 w 508066"/>
                <a:gd name="connsiteY200" fmla="*/ 701735 h 1468595"/>
                <a:gd name="connsiteX201" fmla="*/ 431652 w 508066"/>
                <a:gd name="connsiteY201" fmla="*/ 702555 h 1468595"/>
                <a:gd name="connsiteX202" fmla="*/ 431652 w 508066"/>
                <a:gd name="connsiteY202" fmla="*/ 702555 h 1468595"/>
                <a:gd name="connsiteX203" fmla="*/ 423930 w 508066"/>
                <a:gd name="connsiteY203" fmla="*/ 697501 h 1468595"/>
                <a:gd name="connsiteX204" fmla="*/ 403675 w 508066"/>
                <a:gd name="connsiteY204" fmla="*/ 654945 h 1468595"/>
                <a:gd name="connsiteX205" fmla="*/ 406602 w 508066"/>
                <a:gd name="connsiteY205" fmla="*/ 643336 h 1468595"/>
                <a:gd name="connsiteX206" fmla="*/ 406723 w 508066"/>
                <a:gd name="connsiteY206" fmla="*/ 643265 h 1468595"/>
                <a:gd name="connsiteX207" fmla="*/ 406723 w 508066"/>
                <a:gd name="connsiteY207" fmla="*/ 643265 h 1468595"/>
                <a:gd name="connsiteX208" fmla="*/ 418156 w 508066"/>
                <a:gd name="connsiteY208" fmla="*/ 646856 h 1468595"/>
                <a:gd name="connsiteX209" fmla="*/ 418171 w 508066"/>
                <a:gd name="connsiteY209" fmla="*/ 646885 h 1468595"/>
                <a:gd name="connsiteX210" fmla="*/ 418171 w 508066"/>
                <a:gd name="connsiteY210" fmla="*/ 646885 h 1468595"/>
                <a:gd name="connsiteX211" fmla="*/ 414513 w 508066"/>
                <a:gd name="connsiteY211" fmla="*/ 658429 h 1468595"/>
                <a:gd name="connsiteX212" fmla="*/ 414513 w 508066"/>
                <a:gd name="connsiteY212" fmla="*/ 658429 h 1468595"/>
                <a:gd name="connsiteX213" fmla="*/ 410652 w 508066"/>
                <a:gd name="connsiteY213" fmla="*/ 659385 h 1468595"/>
                <a:gd name="connsiteX214" fmla="*/ 410652 w 508066"/>
                <a:gd name="connsiteY214" fmla="*/ 659385 h 1468595"/>
                <a:gd name="connsiteX215" fmla="*/ 403336 w 508066"/>
                <a:gd name="connsiteY215" fmla="*/ 654877 h 1468595"/>
                <a:gd name="connsiteX216" fmla="*/ 381049 w 508066"/>
                <a:gd name="connsiteY216" fmla="*/ 613415 h 1468595"/>
                <a:gd name="connsiteX217" fmla="*/ 384165 w 508066"/>
                <a:gd name="connsiteY217" fmla="*/ 601734 h 1468595"/>
                <a:gd name="connsiteX218" fmla="*/ 384165 w 508066"/>
                <a:gd name="connsiteY218" fmla="*/ 601734 h 1468595"/>
                <a:gd name="connsiteX219" fmla="*/ 395749 w 508066"/>
                <a:gd name="connsiteY219" fmla="*/ 604876 h 1468595"/>
                <a:gd name="connsiteX220" fmla="*/ 395749 w 508066"/>
                <a:gd name="connsiteY220" fmla="*/ 604876 h 1468595"/>
                <a:gd name="connsiteX221" fmla="*/ 392633 w 508066"/>
                <a:gd name="connsiteY221" fmla="*/ 616557 h 1468595"/>
                <a:gd name="connsiteX222" fmla="*/ 392633 w 508066"/>
                <a:gd name="connsiteY222" fmla="*/ 616557 h 1468595"/>
                <a:gd name="connsiteX223" fmla="*/ 388433 w 508066"/>
                <a:gd name="connsiteY223" fmla="*/ 617718 h 1468595"/>
                <a:gd name="connsiteX224" fmla="*/ 388433 w 508066"/>
                <a:gd name="connsiteY224" fmla="*/ 617718 h 1468595"/>
                <a:gd name="connsiteX225" fmla="*/ 380710 w 508066"/>
                <a:gd name="connsiteY225" fmla="*/ 613347 h 1468595"/>
                <a:gd name="connsiteX226" fmla="*/ 356255 w 508066"/>
                <a:gd name="connsiteY226" fmla="*/ 572909 h 1468595"/>
                <a:gd name="connsiteX227" fmla="*/ 358829 w 508066"/>
                <a:gd name="connsiteY227" fmla="*/ 561297 h 1468595"/>
                <a:gd name="connsiteX228" fmla="*/ 358829 w 508066"/>
                <a:gd name="connsiteY228" fmla="*/ 561297 h 1468595"/>
                <a:gd name="connsiteX229" fmla="*/ 370481 w 508066"/>
                <a:gd name="connsiteY229" fmla="*/ 563892 h 1468595"/>
                <a:gd name="connsiteX230" fmla="*/ 370481 w 508066"/>
                <a:gd name="connsiteY230" fmla="*/ 563892 h 1468595"/>
                <a:gd name="connsiteX231" fmla="*/ 367935 w 508066"/>
                <a:gd name="connsiteY231" fmla="*/ 575691 h 1468595"/>
                <a:gd name="connsiteX232" fmla="*/ 367907 w 508066"/>
                <a:gd name="connsiteY232" fmla="*/ 575710 h 1468595"/>
                <a:gd name="connsiteX233" fmla="*/ 367907 w 508066"/>
                <a:gd name="connsiteY233" fmla="*/ 575710 h 1468595"/>
                <a:gd name="connsiteX234" fmla="*/ 363368 w 508066"/>
                <a:gd name="connsiteY234" fmla="*/ 577076 h 1468595"/>
                <a:gd name="connsiteX235" fmla="*/ 363368 w 508066"/>
                <a:gd name="connsiteY235" fmla="*/ 577076 h 1468595"/>
                <a:gd name="connsiteX236" fmla="*/ 356255 w 508066"/>
                <a:gd name="connsiteY236" fmla="*/ 572909 h 1468595"/>
                <a:gd name="connsiteX237" fmla="*/ 329971 w 508066"/>
                <a:gd name="connsiteY237" fmla="*/ 533974 h 1468595"/>
                <a:gd name="connsiteX238" fmla="*/ 332003 w 508066"/>
                <a:gd name="connsiteY238" fmla="*/ 522089 h 1468595"/>
                <a:gd name="connsiteX239" fmla="*/ 332003 w 508066"/>
                <a:gd name="connsiteY239" fmla="*/ 522089 h 1468595"/>
                <a:gd name="connsiteX240" fmla="*/ 343724 w 508066"/>
                <a:gd name="connsiteY240" fmla="*/ 524043 h 1468595"/>
                <a:gd name="connsiteX241" fmla="*/ 343791 w 508066"/>
                <a:gd name="connsiteY241" fmla="*/ 524138 h 1468595"/>
                <a:gd name="connsiteX242" fmla="*/ 343791 w 508066"/>
                <a:gd name="connsiteY242" fmla="*/ 524138 h 1468595"/>
                <a:gd name="connsiteX243" fmla="*/ 341826 w 508066"/>
                <a:gd name="connsiteY243" fmla="*/ 536023 h 1468595"/>
                <a:gd name="connsiteX244" fmla="*/ 341826 w 508066"/>
                <a:gd name="connsiteY244" fmla="*/ 536023 h 1468595"/>
                <a:gd name="connsiteX245" fmla="*/ 336881 w 508066"/>
                <a:gd name="connsiteY245" fmla="*/ 537594 h 1468595"/>
                <a:gd name="connsiteX246" fmla="*/ 336881 w 508066"/>
                <a:gd name="connsiteY246" fmla="*/ 537594 h 1468595"/>
                <a:gd name="connsiteX247" fmla="*/ 329971 w 508066"/>
                <a:gd name="connsiteY247" fmla="*/ 533974 h 1468595"/>
                <a:gd name="connsiteX248" fmla="*/ 301994 w 508066"/>
                <a:gd name="connsiteY248" fmla="*/ 495927 h 1468595"/>
                <a:gd name="connsiteX249" fmla="*/ 303484 w 508066"/>
                <a:gd name="connsiteY249" fmla="*/ 483974 h 1468595"/>
                <a:gd name="connsiteX250" fmla="*/ 303484 w 508066"/>
                <a:gd name="connsiteY250" fmla="*/ 483974 h 1468595"/>
                <a:gd name="connsiteX251" fmla="*/ 315372 w 508066"/>
                <a:gd name="connsiteY251" fmla="*/ 485431 h 1468595"/>
                <a:gd name="connsiteX252" fmla="*/ 315407 w 508066"/>
                <a:gd name="connsiteY252" fmla="*/ 485476 h 1468595"/>
                <a:gd name="connsiteX253" fmla="*/ 315406 w 508066"/>
                <a:gd name="connsiteY253" fmla="*/ 485476 h 1468595"/>
                <a:gd name="connsiteX254" fmla="*/ 313916 w 508066"/>
                <a:gd name="connsiteY254" fmla="*/ 497430 h 1468595"/>
                <a:gd name="connsiteX255" fmla="*/ 313916 w 508066"/>
                <a:gd name="connsiteY255" fmla="*/ 497430 h 1468595"/>
                <a:gd name="connsiteX256" fmla="*/ 308700 w 508066"/>
                <a:gd name="connsiteY256" fmla="*/ 499206 h 1468595"/>
                <a:gd name="connsiteX257" fmla="*/ 308700 w 508066"/>
                <a:gd name="connsiteY257" fmla="*/ 499206 h 1468595"/>
                <a:gd name="connsiteX258" fmla="*/ 301994 w 508066"/>
                <a:gd name="connsiteY258" fmla="*/ 495586 h 1468595"/>
                <a:gd name="connsiteX259" fmla="*/ 272458 w 508066"/>
                <a:gd name="connsiteY259" fmla="*/ 458837 h 1468595"/>
                <a:gd name="connsiteX260" fmla="*/ 272458 w 508066"/>
                <a:gd name="connsiteY260" fmla="*/ 458837 h 1468595"/>
                <a:gd name="connsiteX261" fmla="*/ 273561 w 508066"/>
                <a:gd name="connsiteY261" fmla="*/ 446910 h 1468595"/>
                <a:gd name="connsiteX262" fmla="*/ 273677 w 508066"/>
                <a:gd name="connsiteY262" fmla="*/ 446815 h 1468595"/>
                <a:gd name="connsiteX263" fmla="*/ 273677 w 508066"/>
                <a:gd name="connsiteY263" fmla="*/ 446815 h 1468595"/>
                <a:gd name="connsiteX264" fmla="*/ 285505 w 508066"/>
                <a:gd name="connsiteY264" fmla="*/ 447927 h 1468595"/>
                <a:gd name="connsiteX265" fmla="*/ 285600 w 508066"/>
                <a:gd name="connsiteY265" fmla="*/ 448044 h 1468595"/>
                <a:gd name="connsiteX266" fmla="*/ 285600 w 508066"/>
                <a:gd name="connsiteY266" fmla="*/ 448044 h 1468595"/>
                <a:gd name="connsiteX267" fmla="*/ 284381 w 508066"/>
                <a:gd name="connsiteY267" fmla="*/ 460066 h 1468595"/>
                <a:gd name="connsiteX268" fmla="*/ 284381 w 508066"/>
                <a:gd name="connsiteY268" fmla="*/ 460066 h 1468595"/>
                <a:gd name="connsiteX269" fmla="*/ 279029 w 508066"/>
                <a:gd name="connsiteY269" fmla="*/ 461979 h 1468595"/>
                <a:gd name="connsiteX270" fmla="*/ 279029 w 508066"/>
                <a:gd name="connsiteY270" fmla="*/ 461979 h 1468595"/>
                <a:gd name="connsiteX271" fmla="*/ 272458 w 508066"/>
                <a:gd name="connsiteY271" fmla="*/ 458837 h 1468595"/>
                <a:gd name="connsiteX272" fmla="*/ 242448 w 508066"/>
                <a:gd name="connsiteY272" fmla="*/ 421746 h 1468595"/>
                <a:gd name="connsiteX273" fmla="*/ 243667 w 508066"/>
                <a:gd name="connsiteY273" fmla="*/ 409724 h 1468595"/>
                <a:gd name="connsiteX274" fmla="*/ 243667 w 508066"/>
                <a:gd name="connsiteY274" fmla="*/ 409724 h 1468595"/>
                <a:gd name="connsiteX275" fmla="*/ 255582 w 508066"/>
                <a:gd name="connsiteY275" fmla="*/ 410943 h 1468595"/>
                <a:gd name="connsiteX276" fmla="*/ 255590 w 508066"/>
                <a:gd name="connsiteY276" fmla="*/ 410954 h 1468595"/>
                <a:gd name="connsiteX277" fmla="*/ 255590 w 508066"/>
                <a:gd name="connsiteY277" fmla="*/ 410954 h 1468595"/>
                <a:gd name="connsiteX278" fmla="*/ 254487 w 508066"/>
                <a:gd name="connsiteY278" fmla="*/ 422880 h 1468595"/>
                <a:gd name="connsiteX279" fmla="*/ 254371 w 508066"/>
                <a:gd name="connsiteY279" fmla="*/ 422976 h 1468595"/>
                <a:gd name="connsiteX280" fmla="*/ 254371 w 508066"/>
                <a:gd name="connsiteY280" fmla="*/ 422976 h 1468595"/>
                <a:gd name="connsiteX281" fmla="*/ 249087 w 508066"/>
                <a:gd name="connsiteY281" fmla="*/ 424888 h 1468595"/>
                <a:gd name="connsiteX282" fmla="*/ 249087 w 508066"/>
                <a:gd name="connsiteY282" fmla="*/ 424888 h 1468595"/>
                <a:gd name="connsiteX283" fmla="*/ 242448 w 508066"/>
                <a:gd name="connsiteY283" fmla="*/ 421404 h 1468595"/>
                <a:gd name="connsiteX284" fmla="*/ 212642 w 508066"/>
                <a:gd name="connsiteY284" fmla="*/ 384451 h 1468595"/>
                <a:gd name="connsiteX285" fmla="*/ 212642 w 508066"/>
                <a:gd name="connsiteY285" fmla="*/ 384451 h 1468595"/>
                <a:gd name="connsiteX286" fmla="*/ 213938 w 508066"/>
                <a:gd name="connsiteY286" fmla="*/ 372544 h 1468595"/>
                <a:gd name="connsiteX287" fmla="*/ 213996 w 508066"/>
                <a:gd name="connsiteY287" fmla="*/ 372497 h 1468595"/>
                <a:gd name="connsiteX288" fmla="*/ 213996 w 508066"/>
                <a:gd name="connsiteY288" fmla="*/ 372497 h 1468595"/>
                <a:gd name="connsiteX289" fmla="*/ 225904 w 508066"/>
                <a:gd name="connsiteY289" fmla="*/ 373776 h 1468595"/>
                <a:gd name="connsiteX290" fmla="*/ 225919 w 508066"/>
                <a:gd name="connsiteY290" fmla="*/ 373795 h 1468595"/>
                <a:gd name="connsiteX291" fmla="*/ 225919 w 508066"/>
                <a:gd name="connsiteY291" fmla="*/ 373795 h 1468595"/>
                <a:gd name="connsiteX292" fmla="*/ 224591 w 508066"/>
                <a:gd name="connsiteY292" fmla="*/ 385795 h 1468595"/>
                <a:gd name="connsiteX293" fmla="*/ 224564 w 508066"/>
                <a:gd name="connsiteY293" fmla="*/ 385817 h 1468595"/>
                <a:gd name="connsiteX294" fmla="*/ 224564 w 508066"/>
                <a:gd name="connsiteY294" fmla="*/ 385817 h 1468595"/>
                <a:gd name="connsiteX295" fmla="*/ 219280 w 508066"/>
                <a:gd name="connsiteY295" fmla="*/ 387661 h 1468595"/>
                <a:gd name="connsiteX296" fmla="*/ 219280 w 508066"/>
                <a:gd name="connsiteY296" fmla="*/ 387661 h 1468595"/>
                <a:gd name="connsiteX297" fmla="*/ 212642 w 508066"/>
                <a:gd name="connsiteY297" fmla="*/ 384109 h 1468595"/>
                <a:gd name="connsiteX298" fmla="*/ 183174 w 508066"/>
                <a:gd name="connsiteY298" fmla="*/ 346472 h 1468595"/>
                <a:gd name="connsiteX299" fmla="*/ 184664 w 508066"/>
                <a:gd name="connsiteY299" fmla="*/ 334518 h 1468595"/>
                <a:gd name="connsiteX300" fmla="*/ 184664 w 508066"/>
                <a:gd name="connsiteY300" fmla="*/ 334518 h 1468595"/>
                <a:gd name="connsiteX301" fmla="*/ 196581 w 508066"/>
                <a:gd name="connsiteY301" fmla="*/ 335706 h 1468595"/>
                <a:gd name="connsiteX302" fmla="*/ 196722 w 508066"/>
                <a:gd name="connsiteY302" fmla="*/ 335884 h 1468595"/>
                <a:gd name="connsiteX303" fmla="*/ 196722 w 508066"/>
                <a:gd name="connsiteY303" fmla="*/ 335884 h 1468595"/>
                <a:gd name="connsiteX304" fmla="*/ 195251 w 508066"/>
                <a:gd name="connsiteY304" fmla="*/ 347771 h 1468595"/>
                <a:gd name="connsiteX305" fmla="*/ 195164 w 508066"/>
                <a:gd name="connsiteY305" fmla="*/ 347838 h 1468595"/>
                <a:gd name="connsiteX306" fmla="*/ 195164 w 508066"/>
                <a:gd name="connsiteY306" fmla="*/ 347838 h 1468595"/>
                <a:gd name="connsiteX307" fmla="*/ 189948 w 508066"/>
                <a:gd name="connsiteY307" fmla="*/ 349546 h 1468595"/>
                <a:gd name="connsiteX308" fmla="*/ 189948 w 508066"/>
                <a:gd name="connsiteY308" fmla="*/ 349546 h 1468595"/>
                <a:gd name="connsiteX309" fmla="*/ 183174 w 508066"/>
                <a:gd name="connsiteY309" fmla="*/ 346472 h 1468595"/>
                <a:gd name="connsiteX310" fmla="*/ 154519 w 508066"/>
                <a:gd name="connsiteY310" fmla="*/ 308562 h 1468595"/>
                <a:gd name="connsiteX311" fmla="*/ 154519 w 508066"/>
                <a:gd name="connsiteY311" fmla="*/ 308562 h 1468595"/>
                <a:gd name="connsiteX312" fmla="*/ 155826 w 508066"/>
                <a:gd name="connsiteY312" fmla="*/ 296462 h 1468595"/>
                <a:gd name="connsiteX313" fmla="*/ 156077 w 508066"/>
                <a:gd name="connsiteY313" fmla="*/ 296267 h 1468595"/>
                <a:gd name="connsiteX314" fmla="*/ 156077 w 508066"/>
                <a:gd name="connsiteY314" fmla="*/ 296267 h 1468595"/>
                <a:gd name="connsiteX315" fmla="*/ 167932 w 508066"/>
                <a:gd name="connsiteY315" fmla="*/ 298042 h 1468595"/>
                <a:gd name="connsiteX316" fmla="*/ 167932 w 508066"/>
                <a:gd name="connsiteY316" fmla="*/ 298042 h 1468595"/>
                <a:gd name="connsiteX317" fmla="*/ 166170 w 508066"/>
                <a:gd name="connsiteY317" fmla="*/ 309996 h 1468595"/>
                <a:gd name="connsiteX318" fmla="*/ 166170 w 508066"/>
                <a:gd name="connsiteY318" fmla="*/ 309996 h 1468595"/>
                <a:gd name="connsiteX319" fmla="*/ 161157 w 508066"/>
                <a:gd name="connsiteY319" fmla="*/ 311704 h 1468595"/>
                <a:gd name="connsiteX320" fmla="*/ 161157 w 508066"/>
                <a:gd name="connsiteY320" fmla="*/ 311704 h 1468595"/>
                <a:gd name="connsiteX321" fmla="*/ 154519 w 508066"/>
                <a:gd name="connsiteY321" fmla="*/ 308562 h 1468595"/>
                <a:gd name="connsiteX322" fmla="*/ 126744 w 508066"/>
                <a:gd name="connsiteY322" fmla="*/ 269559 h 1468595"/>
                <a:gd name="connsiteX323" fmla="*/ 128675 w 508066"/>
                <a:gd name="connsiteY323" fmla="*/ 257544 h 1468595"/>
                <a:gd name="connsiteX324" fmla="*/ 128980 w 508066"/>
                <a:gd name="connsiteY324" fmla="*/ 257332 h 1468595"/>
                <a:gd name="connsiteX325" fmla="*/ 128980 w 508066"/>
                <a:gd name="connsiteY325" fmla="*/ 257332 h 1468595"/>
                <a:gd name="connsiteX326" fmla="*/ 140691 w 508066"/>
                <a:gd name="connsiteY326" fmla="*/ 259340 h 1468595"/>
                <a:gd name="connsiteX327" fmla="*/ 140767 w 508066"/>
                <a:gd name="connsiteY327" fmla="*/ 259449 h 1468595"/>
                <a:gd name="connsiteX328" fmla="*/ 140767 w 508066"/>
                <a:gd name="connsiteY328" fmla="*/ 259449 h 1468595"/>
                <a:gd name="connsiteX329" fmla="*/ 138776 w 508066"/>
                <a:gd name="connsiteY329" fmla="*/ 271258 h 1468595"/>
                <a:gd name="connsiteX330" fmla="*/ 138667 w 508066"/>
                <a:gd name="connsiteY330" fmla="*/ 271335 h 1468595"/>
                <a:gd name="connsiteX331" fmla="*/ 138667 w 508066"/>
                <a:gd name="connsiteY331" fmla="*/ 271335 h 1468595"/>
                <a:gd name="connsiteX332" fmla="*/ 133857 w 508066"/>
                <a:gd name="connsiteY332" fmla="*/ 272837 h 1468595"/>
                <a:gd name="connsiteX333" fmla="*/ 133857 w 508066"/>
                <a:gd name="connsiteY333" fmla="*/ 272837 h 1468595"/>
                <a:gd name="connsiteX334" fmla="*/ 126744 w 508066"/>
                <a:gd name="connsiteY334" fmla="*/ 269217 h 1468595"/>
                <a:gd name="connsiteX335" fmla="*/ 100257 w 508066"/>
                <a:gd name="connsiteY335" fmla="*/ 229531 h 1468595"/>
                <a:gd name="connsiteX336" fmla="*/ 102831 w 508066"/>
                <a:gd name="connsiteY336" fmla="*/ 217714 h 1468595"/>
                <a:gd name="connsiteX337" fmla="*/ 102831 w 508066"/>
                <a:gd name="connsiteY337" fmla="*/ 217714 h 1468595"/>
                <a:gd name="connsiteX338" fmla="*/ 114483 w 508066"/>
                <a:gd name="connsiteY338" fmla="*/ 220309 h 1468595"/>
                <a:gd name="connsiteX339" fmla="*/ 114483 w 508066"/>
                <a:gd name="connsiteY339" fmla="*/ 220309 h 1468595"/>
                <a:gd name="connsiteX340" fmla="*/ 111987 w 508066"/>
                <a:gd name="connsiteY340" fmla="*/ 232119 h 1468595"/>
                <a:gd name="connsiteX341" fmla="*/ 111977 w 508066"/>
                <a:gd name="connsiteY341" fmla="*/ 232126 h 1468595"/>
                <a:gd name="connsiteX342" fmla="*/ 111977 w 508066"/>
                <a:gd name="connsiteY342" fmla="*/ 232126 h 1468595"/>
                <a:gd name="connsiteX343" fmla="*/ 107370 w 508066"/>
                <a:gd name="connsiteY343" fmla="*/ 233493 h 1468595"/>
                <a:gd name="connsiteX344" fmla="*/ 107370 w 508066"/>
                <a:gd name="connsiteY344" fmla="*/ 233493 h 1468595"/>
                <a:gd name="connsiteX345" fmla="*/ 100257 w 508066"/>
                <a:gd name="connsiteY345" fmla="*/ 229189 h 1468595"/>
                <a:gd name="connsiteX346" fmla="*/ 75396 w 508066"/>
                <a:gd name="connsiteY346" fmla="*/ 188547 h 1468595"/>
                <a:gd name="connsiteX347" fmla="*/ 78512 w 508066"/>
                <a:gd name="connsiteY347" fmla="*/ 176866 h 1468595"/>
                <a:gd name="connsiteX348" fmla="*/ 78512 w 508066"/>
                <a:gd name="connsiteY348" fmla="*/ 176866 h 1468595"/>
                <a:gd name="connsiteX349" fmla="*/ 90096 w 508066"/>
                <a:gd name="connsiteY349" fmla="*/ 180008 h 1468595"/>
                <a:gd name="connsiteX350" fmla="*/ 90096 w 508066"/>
                <a:gd name="connsiteY350" fmla="*/ 180008 h 1468595"/>
                <a:gd name="connsiteX351" fmla="*/ 86980 w 508066"/>
                <a:gd name="connsiteY351" fmla="*/ 191689 h 1468595"/>
                <a:gd name="connsiteX352" fmla="*/ 86980 w 508066"/>
                <a:gd name="connsiteY352" fmla="*/ 191689 h 1468595"/>
                <a:gd name="connsiteX353" fmla="*/ 82712 w 508066"/>
                <a:gd name="connsiteY353" fmla="*/ 192782 h 1468595"/>
                <a:gd name="connsiteX354" fmla="*/ 82712 w 508066"/>
                <a:gd name="connsiteY354" fmla="*/ 192782 h 1468595"/>
                <a:gd name="connsiteX355" fmla="*/ 75396 w 508066"/>
                <a:gd name="connsiteY355" fmla="*/ 188069 h 1468595"/>
                <a:gd name="connsiteX356" fmla="*/ 52567 w 508066"/>
                <a:gd name="connsiteY356" fmla="*/ 146197 h 1468595"/>
                <a:gd name="connsiteX357" fmla="*/ 56292 w 508066"/>
                <a:gd name="connsiteY357" fmla="*/ 134721 h 1468595"/>
                <a:gd name="connsiteX358" fmla="*/ 56292 w 508066"/>
                <a:gd name="connsiteY358" fmla="*/ 134721 h 1468595"/>
                <a:gd name="connsiteX359" fmla="*/ 67915 w 508066"/>
                <a:gd name="connsiteY359" fmla="*/ 137629 h 1468595"/>
                <a:gd name="connsiteX360" fmla="*/ 68012 w 508066"/>
                <a:gd name="connsiteY360" fmla="*/ 137795 h 1468595"/>
                <a:gd name="connsiteX361" fmla="*/ 68012 w 508066"/>
                <a:gd name="connsiteY361" fmla="*/ 137795 h 1468595"/>
                <a:gd name="connsiteX362" fmla="*/ 64286 w 508066"/>
                <a:gd name="connsiteY362" fmla="*/ 149270 h 1468595"/>
                <a:gd name="connsiteX363" fmla="*/ 64286 w 508066"/>
                <a:gd name="connsiteY363" fmla="*/ 149270 h 1468595"/>
                <a:gd name="connsiteX364" fmla="*/ 60492 w 508066"/>
                <a:gd name="connsiteY364" fmla="*/ 150227 h 1468595"/>
                <a:gd name="connsiteX365" fmla="*/ 60492 w 508066"/>
                <a:gd name="connsiteY365" fmla="*/ 150227 h 1468595"/>
                <a:gd name="connsiteX366" fmla="*/ 52567 w 508066"/>
                <a:gd name="connsiteY366" fmla="*/ 145718 h 1468595"/>
                <a:gd name="connsiteX367" fmla="*/ 32244 w 508066"/>
                <a:gd name="connsiteY367" fmla="*/ 102480 h 1468595"/>
                <a:gd name="connsiteX368" fmla="*/ 36647 w 508066"/>
                <a:gd name="connsiteY368" fmla="*/ 91278 h 1468595"/>
                <a:gd name="connsiteX369" fmla="*/ 36647 w 508066"/>
                <a:gd name="connsiteY369" fmla="*/ 91278 h 1468595"/>
                <a:gd name="connsiteX370" fmla="*/ 47803 w 508066"/>
                <a:gd name="connsiteY370" fmla="*/ 95668 h 1468595"/>
                <a:gd name="connsiteX371" fmla="*/ 47825 w 508066"/>
                <a:gd name="connsiteY371" fmla="*/ 95718 h 1468595"/>
                <a:gd name="connsiteX372" fmla="*/ 47825 w 508066"/>
                <a:gd name="connsiteY372" fmla="*/ 95718 h 1468595"/>
                <a:gd name="connsiteX373" fmla="*/ 43354 w 508066"/>
                <a:gd name="connsiteY373" fmla="*/ 106920 h 1468595"/>
                <a:gd name="connsiteX374" fmla="*/ 43354 w 508066"/>
                <a:gd name="connsiteY374" fmla="*/ 106920 h 1468595"/>
                <a:gd name="connsiteX375" fmla="*/ 43354 w 508066"/>
                <a:gd name="connsiteY375" fmla="*/ 106920 h 1468595"/>
                <a:gd name="connsiteX376" fmla="*/ 40034 w 508066"/>
                <a:gd name="connsiteY376" fmla="*/ 107603 h 1468595"/>
                <a:gd name="connsiteX377" fmla="*/ 40034 w 508066"/>
                <a:gd name="connsiteY377" fmla="*/ 107603 h 1468595"/>
                <a:gd name="connsiteX378" fmla="*/ 32176 w 508066"/>
                <a:gd name="connsiteY378" fmla="*/ 102002 h 1468595"/>
                <a:gd name="connsiteX379" fmla="*/ 14766 w 508066"/>
                <a:gd name="connsiteY379" fmla="*/ 57466 h 1468595"/>
                <a:gd name="connsiteX380" fmla="*/ 14766 w 508066"/>
                <a:gd name="connsiteY380" fmla="*/ 57466 h 1468595"/>
                <a:gd name="connsiteX381" fmla="*/ 19983 w 508066"/>
                <a:gd name="connsiteY381" fmla="*/ 46537 h 1468595"/>
                <a:gd name="connsiteX382" fmla="*/ 19983 w 508066"/>
                <a:gd name="connsiteY382" fmla="*/ 46537 h 1468595"/>
                <a:gd name="connsiteX383" fmla="*/ 30754 w 508066"/>
                <a:gd name="connsiteY383" fmla="*/ 51797 h 1468595"/>
                <a:gd name="connsiteX384" fmla="*/ 30754 w 508066"/>
                <a:gd name="connsiteY384" fmla="*/ 51797 h 1468595"/>
                <a:gd name="connsiteX385" fmla="*/ 25684 w 508066"/>
                <a:gd name="connsiteY385" fmla="*/ 62629 h 1468595"/>
                <a:gd name="connsiteX386" fmla="*/ 25605 w 508066"/>
                <a:gd name="connsiteY386" fmla="*/ 62657 h 1468595"/>
                <a:gd name="connsiteX387" fmla="*/ 25605 w 508066"/>
                <a:gd name="connsiteY387" fmla="*/ 62657 h 1468595"/>
                <a:gd name="connsiteX388" fmla="*/ 22828 w 508066"/>
                <a:gd name="connsiteY388" fmla="*/ 63135 h 1468595"/>
                <a:gd name="connsiteX389" fmla="*/ 22828 w 508066"/>
                <a:gd name="connsiteY389" fmla="*/ 63135 h 1468595"/>
                <a:gd name="connsiteX390" fmla="*/ 14699 w 508066"/>
                <a:gd name="connsiteY390" fmla="*/ 56988 h 1468595"/>
                <a:gd name="connsiteX391" fmla="*/ 270 w 508066"/>
                <a:gd name="connsiteY391" fmla="*/ 10676 h 1468595"/>
                <a:gd name="connsiteX392" fmla="*/ 6299 w 508066"/>
                <a:gd name="connsiteY392" fmla="*/ 293 h 1468595"/>
                <a:gd name="connsiteX393" fmla="*/ 6299 w 508066"/>
                <a:gd name="connsiteY393" fmla="*/ 293 h 1468595"/>
                <a:gd name="connsiteX394" fmla="*/ 16663 w 508066"/>
                <a:gd name="connsiteY394" fmla="*/ 6304 h 1468595"/>
                <a:gd name="connsiteX395" fmla="*/ 16663 w 508066"/>
                <a:gd name="connsiteY395" fmla="*/ 6304 h 1468595"/>
                <a:gd name="connsiteX396" fmla="*/ 10702 w 508066"/>
                <a:gd name="connsiteY396" fmla="*/ 16755 h 1468595"/>
                <a:gd name="connsiteX397" fmla="*/ 10702 w 508066"/>
                <a:gd name="connsiteY397" fmla="*/ 16755 h 1468595"/>
                <a:gd name="connsiteX398" fmla="*/ 8466 w 508066"/>
                <a:gd name="connsiteY398" fmla="*/ 16755 h 1468595"/>
                <a:gd name="connsiteX399" fmla="*/ 8466 w 508066"/>
                <a:gd name="connsiteY399" fmla="*/ 16755 h 1468595"/>
                <a:gd name="connsiteX400" fmla="*/ 270 w 508066"/>
                <a:gd name="connsiteY400" fmla="*/ 10676 h 146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08066" h="1468595">
                  <a:moveTo>
                    <a:pt x="356865" y="1474012"/>
                  </a:moveTo>
                  <a:cubicBezTo>
                    <a:pt x="352937" y="1471452"/>
                    <a:pt x="351812" y="1466166"/>
                    <a:pt x="354351" y="1462206"/>
                  </a:cubicBezTo>
                  <a:cubicBezTo>
                    <a:pt x="354354" y="1462202"/>
                    <a:pt x="354356" y="1462198"/>
                    <a:pt x="354358" y="1462195"/>
                  </a:cubicBezTo>
                  <a:lnTo>
                    <a:pt x="354358" y="1462195"/>
                  </a:lnTo>
                  <a:cubicBezTo>
                    <a:pt x="356845" y="1458246"/>
                    <a:pt x="362036" y="1457078"/>
                    <a:pt x="365952" y="1459586"/>
                  </a:cubicBezTo>
                  <a:cubicBezTo>
                    <a:pt x="365994" y="1459613"/>
                    <a:pt x="366036" y="1459640"/>
                    <a:pt x="366078" y="1459667"/>
                  </a:cubicBezTo>
                  <a:lnTo>
                    <a:pt x="366078" y="1459668"/>
                  </a:lnTo>
                  <a:cubicBezTo>
                    <a:pt x="369968" y="1462228"/>
                    <a:pt x="371086" y="1467470"/>
                    <a:pt x="368584" y="1471416"/>
                  </a:cubicBezTo>
                  <a:lnTo>
                    <a:pt x="368584" y="1471416"/>
                  </a:lnTo>
                  <a:cubicBezTo>
                    <a:pt x="367056" y="1473892"/>
                    <a:pt x="364363" y="1475392"/>
                    <a:pt x="361471" y="1475378"/>
                  </a:cubicBezTo>
                  <a:lnTo>
                    <a:pt x="361471" y="1475378"/>
                  </a:lnTo>
                  <a:cubicBezTo>
                    <a:pt x="359839" y="1475369"/>
                    <a:pt x="358242" y="1474896"/>
                    <a:pt x="356865" y="1474012"/>
                  </a:cubicBezTo>
                  <a:close/>
                  <a:moveTo>
                    <a:pt x="381862" y="1433028"/>
                  </a:moveTo>
                  <a:cubicBezTo>
                    <a:pt x="377836" y="1430677"/>
                    <a:pt x="376445" y="1425492"/>
                    <a:pt x="378746" y="1421416"/>
                  </a:cubicBezTo>
                  <a:lnTo>
                    <a:pt x="378746" y="1421416"/>
                  </a:lnTo>
                  <a:cubicBezTo>
                    <a:pt x="381073" y="1417325"/>
                    <a:pt x="386248" y="1415912"/>
                    <a:pt x="390304" y="1418259"/>
                  </a:cubicBezTo>
                  <a:cubicBezTo>
                    <a:pt x="390313" y="1418264"/>
                    <a:pt x="390321" y="1418269"/>
                    <a:pt x="390329" y="1418274"/>
                  </a:cubicBezTo>
                  <a:lnTo>
                    <a:pt x="390329" y="1418274"/>
                  </a:lnTo>
                  <a:cubicBezTo>
                    <a:pt x="394386" y="1420620"/>
                    <a:pt x="395787" y="1425839"/>
                    <a:pt x="393460" y="1429929"/>
                  </a:cubicBezTo>
                  <a:cubicBezTo>
                    <a:pt x="393455" y="1429937"/>
                    <a:pt x="393450" y="1429946"/>
                    <a:pt x="393446" y="1429954"/>
                  </a:cubicBezTo>
                  <a:lnTo>
                    <a:pt x="393446" y="1429954"/>
                  </a:lnTo>
                  <a:cubicBezTo>
                    <a:pt x="391915" y="1432599"/>
                    <a:pt x="389098" y="1434214"/>
                    <a:pt x="386062" y="1434189"/>
                  </a:cubicBezTo>
                  <a:lnTo>
                    <a:pt x="386062" y="1434189"/>
                  </a:lnTo>
                  <a:cubicBezTo>
                    <a:pt x="384614" y="1434302"/>
                    <a:pt x="383163" y="1434019"/>
                    <a:pt x="381862" y="1433369"/>
                  </a:cubicBezTo>
                  <a:close/>
                  <a:moveTo>
                    <a:pt x="404894" y="1391292"/>
                  </a:moveTo>
                  <a:cubicBezTo>
                    <a:pt x="400723" y="1389161"/>
                    <a:pt x="399054" y="1384023"/>
                    <a:pt x="401168" y="1379817"/>
                  </a:cubicBezTo>
                  <a:lnTo>
                    <a:pt x="401168" y="1379817"/>
                  </a:lnTo>
                  <a:cubicBezTo>
                    <a:pt x="403282" y="1375611"/>
                    <a:pt x="408377" y="1373929"/>
                    <a:pt x="412549" y="1376060"/>
                  </a:cubicBezTo>
                  <a:lnTo>
                    <a:pt x="412549" y="1376060"/>
                  </a:lnTo>
                  <a:cubicBezTo>
                    <a:pt x="416729" y="1378219"/>
                    <a:pt x="418394" y="1383378"/>
                    <a:pt x="416275" y="1387604"/>
                  </a:cubicBezTo>
                  <a:lnTo>
                    <a:pt x="416275" y="1387604"/>
                  </a:lnTo>
                  <a:cubicBezTo>
                    <a:pt x="414806" y="1390461"/>
                    <a:pt x="411879" y="1392252"/>
                    <a:pt x="408688" y="1392249"/>
                  </a:cubicBezTo>
                  <a:lnTo>
                    <a:pt x="408688" y="1392249"/>
                  </a:lnTo>
                  <a:cubicBezTo>
                    <a:pt x="407393" y="1392340"/>
                    <a:pt x="406095" y="1392129"/>
                    <a:pt x="404894" y="1391634"/>
                  </a:cubicBezTo>
                  <a:close/>
                  <a:moveTo>
                    <a:pt x="425759" y="1348396"/>
                  </a:moveTo>
                  <a:cubicBezTo>
                    <a:pt x="421526" y="1346441"/>
                    <a:pt x="419627" y="1341427"/>
                    <a:pt x="421491" y="1337125"/>
                  </a:cubicBezTo>
                  <a:lnTo>
                    <a:pt x="421491" y="1337125"/>
                  </a:lnTo>
                  <a:cubicBezTo>
                    <a:pt x="423402" y="1332828"/>
                    <a:pt x="428403" y="1330902"/>
                    <a:pt x="432668" y="1332822"/>
                  </a:cubicBezTo>
                  <a:lnTo>
                    <a:pt x="432668" y="1332822"/>
                  </a:lnTo>
                  <a:cubicBezTo>
                    <a:pt x="436930" y="1334749"/>
                    <a:pt x="438840" y="1339792"/>
                    <a:pt x="436936" y="1344092"/>
                  </a:cubicBezTo>
                  <a:lnTo>
                    <a:pt x="436936" y="1344092"/>
                  </a:lnTo>
                  <a:cubicBezTo>
                    <a:pt x="435561" y="1347153"/>
                    <a:pt x="432545" y="1349127"/>
                    <a:pt x="429213" y="1349147"/>
                  </a:cubicBezTo>
                  <a:lnTo>
                    <a:pt x="429213" y="1349147"/>
                  </a:lnTo>
                  <a:cubicBezTo>
                    <a:pt x="428046" y="1349236"/>
                    <a:pt x="426873" y="1349097"/>
                    <a:pt x="425759" y="1348737"/>
                  </a:cubicBezTo>
                  <a:close/>
                  <a:moveTo>
                    <a:pt x="444455" y="1304475"/>
                  </a:moveTo>
                  <a:cubicBezTo>
                    <a:pt x="440086" y="1302794"/>
                    <a:pt x="437894" y="1297860"/>
                    <a:pt x="439561" y="1293454"/>
                  </a:cubicBezTo>
                  <a:cubicBezTo>
                    <a:pt x="439566" y="1293439"/>
                    <a:pt x="439572" y="1293424"/>
                    <a:pt x="439578" y="1293409"/>
                  </a:cubicBezTo>
                  <a:lnTo>
                    <a:pt x="439578" y="1293409"/>
                  </a:lnTo>
                  <a:cubicBezTo>
                    <a:pt x="441307" y="1289040"/>
                    <a:pt x="446194" y="1286880"/>
                    <a:pt x="450552" y="1288559"/>
                  </a:cubicBezTo>
                  <a:lnTo>
                    <a:pt x="450552" y="1288559"/>
                  </a:lnTo>
                  <a:cubicBezTo>
                    <a:pt x="454909" y="1290272"/>
                    <a:pt x="457064" y="1295222"/>
                    <a:pt x="455365" y="1299616"/>
                  </a:cubicBezTo>
                  <a:cubicBezTo>
                    <a:pt x="455364" y="1299619"/>
                    <a:pt x="455363" y="1299622"/>
                    <a:pt x="455362" y="1299625"/>
                  </a:cubicBezTo>
                  <a:lnTo>
                    <a:pt x="455362" y="1299625"/>
                  </a:lnTo>
                  <a:cubicBezTo>
                    <a:pt x="454107" y="1302903"/>
                    <a:pt x="450989" y="1305072"/>
                    <a:pt x="447504" y="1305089"/>
                  </a:cubicBezTo>
                  <a:lnTo>
                    <a:pt x="447504" y="1305089"/>
                  </a:lnTo>
                  <a:cubicBezTo>
                    <a:pt x="446480" y="1305199"/>
                    <a:pt x="445444" y="1305106"/>
                    <a:pt x="444455" y="1304816"/>
                  </a:cubicBezTo>
                  <a:close/>
                  <a:moveTo>
                    <a:pt x="460917" y="1260007"/>
                  </a:moveTo>
                  <a:cubicBezTo>
                    <a:pt x="456486" y="1258514"/>
                    <a:pt x="454091" y="1253684"/>
                    <a:pt x="455565" y="1249214"/>
                  </a:cubicBezTo>
                  <a:lnTo>
                    <a:pt x="455565" y="1249214"/>
                  </a:lnTo>
                  <a:cubicBezTo>
                    <a:pt x="457048" y="1244746"/>
                    <a:pt x="461819" y="1242310"/>
                    <a:pt x="466268" y="1243750"/>
                  </a:cubicBezTo>
                  <a:lnTo>
                    <a:pt x="466268" y="1243750"/>
                  </a:lnTo>
                  <a:cubicBezTo>
                    <a:pt x="470700" y="1245243"/>
                    <a:pt x="473094" y="1250072"/>
                    <a:pt x="471620" y="1254542"/>
                  </a:cubicBezTo>
                  <a:lnTo>
                    <a:pt x="471620" y="1254542"/>
                  </a:lnTo>
                  <a:cubicBezTo>
                    <a:pt x="470503" y="1258042"/>
                    <a:pt x="467273" y="1260416"/>
                    <a:pt x="463627" y="1260417"/>
                  </a:cubicBezTo>
                  <a:lnTo>
                    <a:pt x="463627" y="1260417"/>
                  </a:lnTo>
                  <a:cubicBezTo>
                    <a:pt x="462708" y="1260414"/>
                    <a:pt x="461795" y="1260276"/>
                    <a:pt x="460917" y="1260007"/>
                  </a:cubicBezTo>
                  <a:close/>
                  <a:moveTo>
                    <a:pt x="474939" y="1214310"/>
                  </a:moveTo>
                  <a:cubicBezTo>
                    <a:pt x="470453" y="1213121"/>
                    <a:pt x="467771" y="1208490"/>
                    <a:pt x="468950" y="1203965"/>
                  </a:cubicBezTo>
                  <a:cubicBezTo>
                    <a:pt x="468959" y="1203930"/>
                    <a:pt x="468968" y="1203894"/>
                    <a:pt x="468978" y="1203859"/>
                  </a:cubicBezTo>
                  <a:lnTo>
                    <a:pt x="468978" y="1203859"/>
                  </a:lnTo>
                  <a:cubicBezTo>
                    <a:pt x="470200" y="1199318"/>
                    <a:pt x="474835" y="1196629"/>
                    <a:pt x="479343" y="1197848"/>
                  </a:cubicBezTo>
                  <a:lnTo>
                    <a:pt x="479343" y="1197848"/>
                  </a:lnTo>
                  <a:cubicBezTo>
                    <a:pt x="483846" y="1199080"/>
                    <a:pt x="486512" y="1203754"/>
                    <a:pt x="485304" y="1208299"/>
                  </a:cubicBezTo>
                  <a:lnTo>
                    <a:pt x="485304" y="1208299"/>
                  </a:lnTo>
                  <a:cubicBezTo>
                    <a:pt x="484319" y="1212047"/>
                    <a:pt x="480953" y="1214656"/>
                    <a:pt x="477107" y="1214651"/>
                  </a:cubicBezTo>
                  <a:lnTo>
                    <a:pt x="477107" y="1214651"/>
                  </a:lnTo>
                  <a:cubicBezTo>
                    <a:pt x="476328" y="1214645"/>
                    <a:pt x="475552" y="1214530"/>
                    <a:pt x="474804" y="1214310"/>
                  </a:cubicBezTo>
                  <a:close/>
                  <a:moveTo>
                    <a:pt x="486388" y="1167998"/>
                  </a:moveTo>
                  <a:cubicBezTo>
                    <a:pt x="481787" y="1167150"/>
                    <a:pt x="478739" y="1162702"/>
                    <a:pt x="479580" y="1158064"/>
                  </a:cubicBezTo>
                  <a:cubicBezTo>
                    <a:pt x="479591" y="1158005"/>
                    <a:pt x="479602" y="1157947"/>
                    <a:pt x="479614" y="1157888"/>
                  </a:cubicBezTo>
                  <a:lnTo>
                    <a:pt x="479614" y="1157888"/>
                  </a:lnTo>
                  <a:cubicBezTo>
                    <a:pt x="480454" y="1153249"/>
                    <a:pt x="484865" y="1150176"/>
                    <a:pt x="489466" y="1151023"/>
                  </a:cubicBezTo>
                  <a:cubicBezTo>
                    <a:pt x="489524" y="1151034"/>
                    <a:pt x="489582" y="1151045"/>
                    <a:pt x="489640" y="1151057"/>
                  </a:cubicBezTo>
                  <a:lnTo>
                    <a:pt x="489640" y="1151057"/>
                  </a:lnTo>
                  <a:cubicBezTo>
                    <a:pt x="494240" y="1151905"/>
                    <a:pt x="497288" y="1156353"/>
                    <a:pt x="496447" y="1160991"/>
                  </a:cubicBezTo>
                  <a:cubicBezTo>
                    <a:pt x="496437" y="1161050"/>
                    <a:pt x="496426" y="1161108"/>
                    <a:pt x="496414" y="1161167"/>
                  </a:cubicBezTo>
                  <a:lnTo>
                    <a:pt x="496414" y="1161167"/>
                  </a:lnTo>
                  <a:cubicBezTo>
                    <a:pt x="495611" y="1165130"/>
                    <a:pt x="492161" y="1167982"/>
                    <a:pt x="488149" y="1167998"/>
                  </a:cubicBezTo>
                  <a:lnTo>
                    <a:pt x="488149" y="1167998"/>
                  </a:lnTo>
                  <a:cubicBezTo>
                    <a:pt x="487519" y="1168075"/>
                    <a:pt x="486882" y="1168075"/>
                    <a:pt x="486252" y="1167998"/>
                  </a:cubicBezTo>
                  <a:close/>
                  <a:moveTo>
                    <a:pt x="495127" y="1121412"/>
                  </a:moveTo>
                  <a:cubicBezTo>
                    <a:pt x="490615" y="1120547"/>
                    <a:pt x="487610" y="1116214"/>
                    <a:pt x="488352" y="1111645"/>
                  </a:cubicBezTo>
                  <a:lnTo>
                    <a:pt x="488352" y="1111645"/>
                  </a:lnTo>
                  <a:cubicBezTo>
                    <a:pt x="489049" y="1106988"/>
                    <a:pt x="493353" y="1103779"/>
                    <a:pt x="497972" y="1104472"/>
                  </a:cubicBezTo>
                  <a:lnTo>
                    <a:pt x="497972" y="1104472"/>
                  </a:lnTo>
                  <a:cubicBezTo>
                    <a:pt x="502462" y="1105370"/>
                    <a:pt x="505451" y="1109679"/>
                    <a:pt x="504746" y="1114240"/>
                  </a:cubicBezTo>
                  <a:lnTo>
                    <a:pt x="504746" y="1114240"/>
                  </a:lnTo>
                  <a:cubicBezTo>
                    <a:pt x="504083" y="1118365"/>
                    <a:pt x="500557" y="1121399"/>
                    <a:pt x="496414" y="1121412"/>
                  </a:cubicBezTo>
                  <a:lnTo>
                    <a:pt x="495127" y="1121412"/>
                  </a:lnTo>
                  <a:close/>
                  <a:moveTo>
                    <a:pt x="501562" y="1073598"/>
                  </a:moveTo>
                  <a:cubicBezTo>
                    <a:pt x="496939" y="1073206"/>
                    <a:pt x="493506" y="1069110"/>
                    <a:pt x="493894" y="1064449"/>
                  </a:cubicBezTo>
                  <a:cubicBezTo>
                    <a:pt x="493898" y="1064402"/>
                    <a:pt x="493903" y="1064355"/>
                    <a:pt x="493907" y="1064308"/>
                  </a:cubicBezTo>
                  <a:lnTo>
                    <a:pt x="493907" y="1064308"/>
                  </a:lnTo>
                  <a:cubicBezTo>
                    <a:pt x="494299" y="1059647"/>
                    <a:pt x="498364" y="1056188"/>
                    <a:pt x="502987" y="1056583"/>
                  </a:cubicBezTo>
                  <a:cubicBezTo>
                    <a:pt x="503009" y="1056585"/>
                    <a:pt x="503031" y="1056587"/>
                    <a:pt x="503053" y="1056589"/>
                  </a:cubicBezTo>
                  <a:lnTo>
                    <a:pt x="503053" y="1056589"/>
                  </a:lnTo>
                  <a:cubicBezTo>
                    <a:pt x="507675" y="1056984"/>
                    <a:pt x="511105" y="1061083"/>
                    <a:pt x="510713" y="1065744"/>
                  </a:cubicBezTo>
                  <a:cubicBezTo>
                    <a:pt x="510711" y="1065766"/>
                    <a:pt x="510709" y="1065789"/>
                    <a:pt x="510707" y="1065811"/>
                  </a:cubicBezTo>
                  <a:lnTo>
                    <a:pt x="510707" y="1065811"/>
                  </a:lnTo>
                  <a:cubicBezTo>
                    <a:pt x="510314" y="1070338"/>
                    <a:pt x="506472" y="1073760"/>
                    <a:pt x="501969" y="1073598"/>
                  </a:cubicBezTo>
                  <a:lnTo>
                    <a:pt x="501562" y="1073598"/>
                  </a:lnTo>
                  <a:close/>
                  <a:moveTo>
                    <a:pt x="504746" y="1025783"/>
                  </a:moveTo>
                  <a:cubicBezTo>
                    <a:pt x="500107" y="1025709"/>
                    <a:pt x="496407" y="1021857"/>
                    <a:pt x="496480" y="1017180"/>
                  </a:cubicBezTo>
                  <a:cubicBezTo>
                    <a:pt x="496480" y="1017156"/>
                    <a:pt x="496481" y="1017132"/>
                    <a:pt x="496481" y="1017108"/>
                  </a:cubicBezTo>
                  <a:lnTo>
                    <a:pt x="496481" y="1017108"/>
                  </a:lnTo>
                  <a:cubicBezTo>
                    <a:pt x="496556" y="1012393"/>
                    <a:pt x="500407" y="1008631"/>
                    <a:pt x="505083" y="1008706"/>
                  </a:cubicBezTo>
                  <a:cubicBezTo>
                    <a:pt x="505083" y="1008706"/>
                    <a:pt x="505084" y="1008706"/>
                    <a:pt x="505085" y="1008706"/>
                  </a:cubicBezTo>
                  <a:lnTo>
                    <a:pt x="505085" y="1008706"/>
                  </a:lnTo>
                  <a:cubicBezTo>
                    <a:pt x="509761" y="1008781"/>
                    <a:pt x="513491" y="1012664"/>
                    <a:pt x="513417" y="1017379"/>
                  </a:cubicBezTo>
                  <a:cubicBezTo>
                    <a:pt x="513417" y="1017380"/>
                    <a:pt x="513417" y="1017380"/>
                    <a:pt x="513417" y="1017381"/>
                  </a:cubicBezTo>
                  <a:lnTo>
                    <a:pt x="513417" y="1017381"/>
                  </a:lnTo>
                  <a:cubicBezTo>
                    <a:pt x="513309" y="1022133"/>
                    <a:pt x="509400" y="1025897"/>
                    <a:pt x="504687" y="1025787"/>
                  </a:cubicBezTo>
                  <a:cubicBezTo>
                    <a:pt x="504639" y="1025786"/>
                    <a:pt x="504591" y="1025785"/>
                    <a:pt x="504543" y="1025783"/>
                  </a:cubicBezTo>
                  <a:lnTo>
                    <a:pt x="504543" y="1025783"/>
                  </a:lnTo>
                  <a:close/>
                  <a:moveTo>
                    <a:pt x="495465" y="970044"/>
                  </a:moveTo>
                  <a:lnTo>
                    <a:pt x="495465" y="970044"/>
                  </a:lnTo>
                  <a:cubicBezTo>
                    <a:pt x="495157" y="965339"/>
                    <a:pt x="498690" y="961273"/>
                    <a:pt x="503357" y="960962"/>
                  </a:cubicBezTo>
                  <a:cubicBezTo>
                    <a:pt x="503368" y="960961"/>
                    <a:pt x="503380" y="960960"/>
                    <a:pt x="503391" y="960960"/>
                  </a:cubicBezTo>
                  <a:lnTo>
                    <a:pt x="503391" y="960960"/>
                  </a:lnTo>
                  <a:cubicBezTo>
                    <a:pt x="508045" y="960687"/>
                    <a:pt x="512043" y="964260"/>
                    <a:pt x="512333" y="968952"/>
                  </a:cubicBezTo>
                  <a:lnTo>
                    <a:pt x="512333" y="968952"/>
                  </a:lnTo>
                  <a:cubicBezTo>
                    <a:pt x="512596" y="973660"/>
                    <a:pt x="509024" y="977691"/>
                    <a:pt x="504355" y="977957"/>
                  </a:cubicBezTo>
                  <a:cubicBezTo>
                    <a:pt x="504260" y="977962"/>
                    <a:pt x="504164" y="977966"/>
                    <a:pt x="504069" y="977968"/>
                  </a:cubicBezTo>
                  <a:lnTo>
                    <a:pt x="503527" y="977968"/>
                  </a:lnTo>
                  <a:cubicBezTo>
                    <a:pt x="499176" y="977953"/>
                    <a:pt x="495544" y="974616"/>
                    <a:pt x="495127" y="970249"/>
                  </a:cubicBezTo>
                  <a:close/>
                  <a:moveTo>
                    <a:pt x="490588" y="923323"/>
                  </a:moveTo>
                  <a:cubicBezTo>
                    <a:pt x="489986" y="918668"/>
                    <a:pt x="493224" y="914396"/>
                    <a:pt x="497836" y="913760"/>
                  </a:cubicBezTo>
                  <a:lnTo>
                    <a:pt x="497836" y="913760"/>
                  </a:lnTo>
                  <a:cubicBezTo>
                    <a:pt x="502467" y="913151"/>
                    <a:pt x="506723" y="916408"/>
                    <a:pt x="507388" y="921069"/>
                  </a:cubicBezTo>
                  <a:lnTo>
                    <a:pt x="507388" y="921069"/>
                  </a:lnTo>
                  <a:cubicBezTo>
                    <a:pt x="508024" y="925740"/>
                    <a:pt x="504784" y="930048"/>
                    <a:pt x="500151" y="930689"/>
                  </a:cubicBezTo>
                  <a:cubicBezTo>
                    <a:pt x="500125" y="930693"/>
                    <a:pt x="500098" y="930696"/>
                    <a:pt x="500072" y="930700"/>
                  </a:cubicBezTo>
                  <a:lnTo>
                    <a:pt x="498988" y="930700"/>
                  </a:lnTo>
                  <a:cubicBezTo>
                    <a:pt x="494752" y="930705"/>
                    <a:pt x="491164" y="927554"/>
                    <a:pt x="490588" y="923323"/>
                  </a:cubicBezTo>
                  <a:close/>
                  <a:moveTo>
                    <a:pt x="482798" y="876806"/>
                  </a:moveTo>
                  <a:cubicBezTo>
                    <a:pt x="481867" y="872223"/>
                    <a:pt x="484797" y="867747"/>
                    <a:pt x="489342" y="866809"/>
                  </a:cubicBezTo>
                  <a:cubicBezTo>
                    <a:pt x="489418" y="866793"/>
                    <a:pt x="489495" y="866778"/>
                    <a:pt x="489572" y="866765"/>
                  </a:cubicBezTo>
                  <a:lnTo>
                    <a:pt x="489572" y="866765"/>
                  </a:lnTo>
                  <a:cubicBezTo>
                    <a:pt x="494154" y="865820"/>
                    <a:pt x="498627" y="868800"/>
                    <a:pt x="499564" y="873420"/>
                  </a:cubicBezTo>
                  <a:cubicBezTo>
                    <a:pt x="499576" y="873478"/>
                    <a:pt x="499587" y="873537"/>
                    <a:pt x="499598" y="873595"/>
                  </a:cubicBezTo>
                  <a:lnTo>
                    <a:pt x="499598" y="873595"/>
                  </a:lnTo>
                  <a:cubicBezTo>
                    <a:pt x="500498" y="878223"/>
                    <a:pt x="497508" y="882710"/>
                    <a:pt x="492919" y="883618"/>
                  </a:cubicBezTo>
                  <a:cubicBezTo>
                    <a:pt x="492887" y="883624"/>
                    <a:pt x="492855" y="883631"/>
                    <a:pt x="492823" y="883636"/>
                  </a:cubicBezTo>
                  <a:lnTo>
                    <a:pt x="492823" y="883636"/>
                  </a:lnTo>
                  <a:cubicBezTo>
                    <a:pt x="492261" y="883703"/>
                    <a:pt x="491692" y="883703"/>
                    <a:pt x="491130" y="883636"/>
                  </a:cubicBezTo>
                  <a:lnTo>
                    <a:pt x="491130" y="883636"/>
                  </a:lnTo>
                  <a:cubicBezTo>
                    <a:pt x="487072" y="883647"/>
                    <a:pt x="483577" y="880753"/>
                    <a:pt x="482798" y="876738"/>
                  </a:cubicBezTo>
                  <a:close/>
                  <a:moveTo>
                    <a:pt x="472027" y="830835"/>
                  </a:moveTo>
                  <a:lnTo>
                    <a:pt x="472027" y="830835"/>
                  </a:lnTo>
                  <a:cubicBezTo>
                    <a:pt x="470854" y="826279"/>
                    <a:pt x="473499" y="821611"/>
                    <a:pt x="477988" y="820316"/>
                  </a:cubicBezTo>
                  <a:lnTo>
                    <a:pt x="477988" y="820316"/>
                  </a:lnTo>
                  <a:cubicBezTo>
                    <a:pt x="482532" y="819099"/>
                    <a:pt x="487197" y="821817"/>
                    <a:pt x="488420" y="826395"/>
                  </a:cubicBezTo>
                  <a:lnTo>
                    <a:pt x="488420" y="826395"/>
                  </a:lnTo>
                  <a:cubicBezTo>
                    <a:pt x="489657" y="830904"/>
                    <a:pt x="487036" y="835570"/>
                    <a:pt x="482565" y="836818"/>
                  </a:cubicBezTo>
                  <a:cubicBezTo>
                    <a:pt x="482529" y="836827"/>
                    <a:pt x="482494" y="836837"/>
                    <a:pt x="482459" y="836846"/>
                  </a:cubicBezTo>
                  <a:lnTo>
                    <a:pt x="482459" y="836846"/>
                  </a:lnTo>
                  <a:cubicBezTo>
                    <a:pt x="481740" y="836951"/>
                    <a:pt x="481010" y="836951"/>
                    <a:pt x="480291" y="836846"/>
                  </a:cubicBezTo>
                  <a:lnTo>
                    <a:pt x="480291" y="836846"/>
                  </a:lnTo>
                  <a:cubicBezTo>
                    <a:pt x="476482" y="836964"/>
                    <a:pt x="473078" y="834461"/>
                    <a:pt x="472027" y="830767"/>
                  </a:cubicBezTo>
                  <a:close/>
                  <a:moveTo>
                    <a:pt x="458478" y="785548"/>
                  </a:moveTo>
                  <a:cubicBezTo>
                    <a:pt x="457004" y="781078"/>
                    <a:pt x="459399" y="776248"/>
                    <a:pt x="463830" y="774755"/>
                  </a:cubicBezTo>
                  <a:lnTo>
                    <a:pt x="463830" y="774755"/>
                  </a:lnTo>
                  <a:cubicBezTo>
                    <a:pt x="468168" y="773248"/>
                    <a:pt x="472903" y="775529"/>
                    <a:pt x="474465" y="779878"/>
                  </a:cubicBezTo>
                  <a:lnTo>
                    <a:pt x="474465" y="779878"/>
                  </a:lnTo>
                  <a:cubicBezTo>
                    <a:pt x="475939" y="784349"/>
                    <a:pt x="473545" y="789178"/>
                    <a:pt x="469114" y="790671"/>
                  </a:cubicBezTo>
                  <a:lnTo>
                    <a:pt x="469114" y="790671"/>
                  </a:lnTo>
                  <a:cubicBezTo>
                    <a:pt x="468258" y="790940"/>
                    <a:pt x="467368" y="791078"/>
                    <a:pt x="466472" y="791081"/>
                  </a:cubicBezTo>
                  <a:lnTo>
                    <a:pt x="466472" y="791081"/>
                  </a:lnTo>
                  <a:cubicBezTo>
                    <a:pt x="462884" y="791108"/>
                    <a:pt x="459663" y="788869"/>
                    <a:pt x="458410" y="785480"/>
                  </a:cubicBezTo>
                  <a:close/>
                  <a:moveTo>
                    <a:pt x="442423" y="741080"/>
                  </a:moveTo>
                  <a:cubicBezTo>
                    <a:pt x="440686" y="736743"/>
                    <a:pt x="442764" y="731806"/>
                    <a:pt x="447066" y="730054"/>
                  </a:cubicBezTo>
                  <a:cubicBezTo>
                    <a:pt x="447099" y="730041"/>
                    <a:pt x="447132" y="730028"/>
                    <a:pt x="447165" y="730014"/>
                  </a:cubicBezTo>
                  <a:lnTo>
                    <a:pt x="447165" y="730014"/>
                  </a:lnTo>
                  <a:cubicBezTo>
                    <a:pt x="451467" y="728262"/>
                    <a:pt x="456362" y="730358"/>
                    <a:pt x="458100" y="734696"/>
                  </a:cubicBezTo>
                  <a:cubicBezTo>
                    <a:pt x="458113" y="734729"/>
                    <a:pt x="458126" y="734762"/>
                    <a:pt x="458139" y="734796"/>
                  </a:cubicBezTo>
                  <a:lnTo>
                    <a:pt x="458139" y="734796"/>
                  </a:lnTo>
                  <a:cubicBezTo>
                    <a:pt x="459817" y="739190"/>
                    <a:pt x="457713" y="744131"/>
                    <a:pt x="453397" y="745930"/>
                  </a:cubicBezTo>
                  <a:lnTo>
                    <a:pt x="453397" y="745930"/>
                  </a:lnTo>
                  <a:cubicBezTo>
                    <a:pt x="452394" y="746277"/>
                    <a:pt x="451342" y="746462"/>
                    <a:pt x="450281" y="746476"/>
                  </a:cubicBezTo>
                  <a:lnTo>
                    <a:pt x="450281" y="746476"/>
                  </a:lnTo>
                  <a:cubicBezTo>
                    <a:pt x="446766" y="746507"/>
                    <a:pt x="443603" y="744326"/>
                    <a:pt x="442355" y="741012"/>
                  </a:cubicBezTo>
                  <a:close/>
                  <a:moveTo>
                    <a:pt x="423997" y="697569"/>
                  </a:moveTo>
                  <a:cubicBezTo>
                    <a:pt x="422032" y="693290"/>
                    <a:pt x="423879" y="688214"/>
                    <a:pt x="428123" y="686233"/>
                  </a:cubicBezTo>
                  <a:cubicBezTo>
                    <a:pt x="428125" y="686232"/>
                    <a:pt x="428127" y="686231"/>
                    <a:pt x="428130" y="686230"/>
                  </a:cubicBezTo>
                  <a:lnTo>
                    <a:pt x="428130" y="686230"/>
                  </a:lnTo>
                  <a:cubicBezTo>
                    <a:pt x="432380" y="684263"/>
                    <a:pt x="437407" y="686142"/>
                    <a:pt x="439358" y="690428"/>
                  </a:cubicBezTo>
                  <a:cubicBezTo>
                    <a:pt x="439364" y="690440"/>
                    <a:pt x="439369" y="690452"/>
                    <a:pt x="439375" y="690465"/>
                  </a:cubicBezTo>
                  <a:lnTo>
                    <a:pt x="439375" y="690465"/>
                  </a:lnTo>
                  <a:cubicBezTo>
                    <a:pt x="441313" y="694715"/>
                    <a:pt x="439468" y="699745"/>
                    <a:pt x="435254" y="701699"/>
                  </a:cubicBezTo>
                  <a:cubicBezTo>
                    <a:pt x="435227" y="701712"/>
                    <a:pt x="435201" y="701724"/>
                    <a:pt x="435175" y="701736"/>
                  </a:cubicBezTo>
                  <a:lnTo>
                    <a:pt x="435175" y="701735"/>
                  </a:lnTo>
                  <a:cubicBezTo>
                    <a:pt x="434076" y="702272"/>
                    <a:pt x="432872" y="702552"/>
                    <a:pt x="431652" y="702555"/>
                  </a:cubicBezTo>
                  <a:lnTo>
                    <a:pt x="431652" y="702555"/>
                  </a:lnTo>
                  <a:cubicBezTo>
                    <a:pt x="428320" y="702535"/>
                    <a:pt x="425305" y="700561"/>
                    <a:pt x="423930" y="697501"/>
                  </a:cubicBezTo>
                  <a:close/>
                  <a:moveTo>
                    <a:pt x="403675" y="654945"/>
                  </a:moveTo>
                  <a:cubicBezTo>
                    <a:pt x="401304" y="650925"/>
                    <a:pt x="402614" y="645727"/>
                    <a:pt x="406602" y="643336"/>
                  </a:cubicBezTo>
                  <a:cubicBezTo>
                    <a:pt x="406642" y="643312"/>
                    <a:pt x="406682" y="643288"/>
                    <a:pt x="406723" y="643265"/>
                  </a:cubicBezTo>
                  <a:lnTo>
                    <a:pt x="406723" y="643265"/>
                  </a:lnTo>
                  <a:cubicBezTo>
                    <a:pt x="410864" y="641073"/>
                    <a:pt x="415983" y="642681"/>
                    <a:pt x="418156" y="646856"/>
                  </a:cubicBezTo>
                  <a:cubicBezTo>
                    <a:pt x="418161" y="646866"/>
                    <a:pt x="418166" y="646876"/>
                    <a:pt x="418171" y="646885"/>
                  </a:cubicBezTo>
                  <a:lnTo>
                    <a:pt x="418171" y="646885"/>
                  </a:lnTo>
                  <a:cubicBezTo>
                    <a:pt x="420262" y="651096"/>
                    <a:pt x="418638" y="656220"/>
                    <a:pt x="414513" y="658429"/>
                  </a:cubicBezTo>
                  <a:lnTo>
                    <a:pt x="414513" y="658429"/>
                  </a:lnTo>
                  <a:cubicBezTo>
                    <a:pt x="413315" y="659040"/>
                    <a:pt x="411995" y="659368"/>
                    <a:pt x="410652" y="659385"/>
                  </a:cubicBezTo>
                  <a:lnTo>
                    <a:pt x="410652" y="659385"/>
                  </a:lnTo>
                  <a:cubicBezTo>
                    <a:pt x="407583" y="659331"/>
                    <a:pt x="404784" y="657606"/>
                    <a:pt x="403336" y="654877"/>
                  </a:cubicBezTo>
                  <a:close/>
                  <a:moveTo>
                    <a:pt x="381049" y="613415"/>
                  </a:moveTo>
                  <a:cubicBezTo>
                    <a:pt x="378742" y="609318"/>
                    <a:pt x="380131" y="604112"/>
                    <a:pt x="384165" y="601734"/>
                  </a:cubicBezTo>
                  <a:lnTo>
                    <a:pt x="384165" y="601734"/>
                  </a:lnTo>
                  <a:cubicBezTo>
                    <a:pt x="388228" y="599408"/>
                    <a:pt x="393391" y="600809"/>
                    <a:pt x="395749" y="604876"/>
                  </a:cubicBezTo>
                  <a:lnTo>
                    <a:pt x="395749" y="604876"/>
                  </a:lnTo>
                  <a:cubicBezTo>
                    <a:pt x="398056" y="608974"/>
                    <a:pt x="396667" y="614180"/>
                    <a:pt x="392633" y="616557"/>
                  </a:cubicBezTo>
                  <a:lnTo>
                    <a:pt x="392633" y="616557"/>
                  </a:lnTo>
                  <a:cubicBezTo>
                    <a:pt x="391352" y="617295"/>
                    <a:pt x="389907" y="617695"/>
                    <a:pt x="388433" y="617718"/>
                  </a:cubicBezTo>
                  <a:lnTo>
                    <a:pt x="388433" y="617718"/>
                  </a:lnTo>
                  <a:cubicBezTo>
                    <a:pt x="385255" y="617811"/>
                    <a:pt x="382286" y="616130"/>
                    <a:pt x="380710" y="613347"/>
                  </a:cubicBezTo>
                  <a:close/>
                  <a:moveTo>
                    <a:pt x="356255" y="572909"/>
                  </a:moveTo>
                  <a:cubicBezTo>
                    <a:pt x="353857" y="568973"/>
                    <a:pt x="354997" y="563828"/>
                    <a:pt x="358829" y="561297"/>
                  </a:cubicBezTo>
                  <a:lnTo>
                    <a:pt x="358829" y="561297"/>
                  </a:lnTo>
                  <a:cubicBezTo>
                    <a:pt x="362761" y="558787"/>
                    <a:pt x="367964" y="559946"/>
                    <a:pt x="370481" y="563892"/>
                  </a:cubicBezTo>
                  <a:lnTo>
                    <a:pt x="370481" y="563892"/>
                  </a:lnTo>
                  <a:cubicBezTo>
                    <a:pt x="373009" y="567860"/>
                    <a:pt x="371869" y="573142"/>
                    <a:pt x="367935" y="575691"/>
                  </a:cubicBezTo>
                  <a:cubicBezTo>
                    <a:pt x="367925" y="575697"/>
                    <a:pt x="367916" y="575703"/>
                    <a:pt x="367907" y="575710"/>
                  </a:cubicBezTo>
                  <a:lnTo>
                    <a:pt x="367907" y="575710"/>
                  </a:lnTo>
                  <a:cubicBezTo>
                    <a:pt x="366553" y="576591"/>
                    <a:pt x="364979" y="577065"/>
                    <a:pt x="363368" y="577076"/>
                  </a:cubicBezTo>
                  <a:lnTo>
                    <a:pt x="363368" y="577076"/>
                  </a:lnTo>
                  <a:cubicBezTo>
                    <a:pt x="360446" y="577006"/>
                    <a:pt x="357762" y="575434"/>
                    <a:pt x="356255" y="572909"/>
                  </a:cubicBezTo>
                  <a:close/>
                  <a:moveTo>
                    <a:pt x="329971" y="533974"/>
                  </a:moveTo>
                  <a:cubicBezTo>
                    <a:pt x="327283" y="530125"/>
                    <a:pt x="328192" y="524808"/>
                    <a:pt x="332003" y="522089"/>
                  </a:cubicBezTo>
                  <a:lnTo>
                    <a:pt x="332003" y="522089"/>
                  </a:lnTo>
                  <a:cubicBezTo>
                    <a:pt x="335775" y="519365"/>
                    <a:pt x="341022" y="520239"/>
                    <a:pt x="343724" y="524043"/>
                  </a:cubicBezTo>
                  <a:cubicBezTo>
                    <a:pt x="343746" y="524074"/>
                    <a:pt x="343768" y="524106"/>
                    <a:pt x="343791" y="524138"/>
                  </a:cubicBezTo>
                  <a:lnTo>
                    <a:pt x="343791" y="524138"/>
                  </a:lnTo>
                  <a:cubicBezTo>
                    <a:pt x="346492" y="527969"/>
                    <a:pt x="345614" y="533282"/>
                    <a:pt x="341826" y="536023"/>
                  </a:cubicBezTo>
                  <a:lnTo>
                    <a:pt x="341826" y="536023"/>
                  </a:lnTo>
                  <a:cubicBezTo>
                    <a:pt x="340364" y="537021"/>
                    <a:pt x="338646" y="537567"/>
                    <a:pt x="336881" y="537594"/>
                  </a:cubicBezTo>
                  <a:lnTo>
                    <a:pt x="336881" y="537594"/>
                  </a:lnTo>
                  <a:cubicBezTo>
                    <a:pt x="334137" y="537568"/>
                    <a:pt x="331570" y="536223"/>
                    <a:pt x="329971" y="533974"/>
                  </a:cubicBezTo>
                  <a:close/>
                  <a:moveTo>
                    <a:pt x="301994" y="495927"/>
                  </a:moveTo>
                  <a:cubicBezTo>
                    <a:pt x="299142" y="492208"/>
                    <a:pt x="299809" y="486865"/>
                    <a:pt x="303484" y="483974"/>
                  </a:cubicBezTo>
                  <a:lnTo>
                    <a:pt x="303484" y="483974"/>
                  </a:lnTo>
                  <a:cubicBezTo>
                    <a:pt x="307166" y="481066"/>
                    <a:pt x="312488" y="481718"/>
                    <a:pt x="315372" y="485431"/>
                  </a:cubicBezTo>
                  <a:cubicBezTo>
                    <a:pt x="315383" y="485446"/>
                    <a:pt x="315395" y="485461"/>
                    <a:pt x="315407" y="485476"/>
                  </a:cubicBezTo>
                  <a:lnTo>
                    <a:pt x="315406" y="485476"/>
                  </a:lnTo>
                  <a:cubicBezTo>
                    <a:pt x="318258" y="489195"/>
                    <a:pt x="317591" y="494538"/>
                    <a:pt x="313916" y="497430"/>
                  </a:cubicBezTo>
                  <a:lnTo>
                    <a:pt x="313916" y="497430"/>
                  </a:lnTo>
                  <a:cubicBezTo>
                    <a:pt x="312427" y="498601"/>
                    <a:pt x="310588" y="499227"/>
                    <a:pt x="308700" y="499206"/>
                  </a:cubicBezTo>
                  <a:lnTo>
                    <a:pt x="308700" y="499206"/>
                  </a:lnTo>
                  <a:cubicBezTo>
                    <a:pt x="306023" y="499137"/>
                    <a:pt x="303535" y="497794"/>
                    <a:pt x="301994" y="495586"/>
                  </a:cubicBezTo>
                  <a:close/>
                  <a:moveTo>
                    <a:pt x="272458" y="458837"/>
                  </a:moveTo>
                  <a:lnTo>
                    <a:pt x="272458" y="458837"/>
                  </a:lnTo>
                  <a:cubicBezTo>
                    <a:pt x="269496" y="455236"/>
                    <a:pt x="269990" y="449896"/>
                    <a:pt x="273561" y="446910"/>
                  </a:cubicBezTo>
                  <a:cubicBezTo>
                    <a:pt x="273600" y="446878"/>
                    <a:pt x="273638" y="446846"/>
                    <a:pt x="273677" y="446815"/>
                  </a:cubicBezTo>
                  <a:lnTo>
                    <a:pt x="273677" y="446815"/>
                  </a:lnTo>
                  <a:cubicBezTo>
                    <a:pt x="277248" y="443828"/>
                    <a:pt x="282544" y="444326"/>
                    <a:pt x="285505" y="447927"/>
                  </a:cubicBezTo>
                  <a:cubicBezTo>
                    <a:pt x="285537" y="447966"/>
                    <a:pt x="285569" y="448005"/>
                    <a:pt x="285600" y="448044"/>
                  </a:cubicBezTo>
                  <a:lnTo>
                    <a:pt x="285600" y="448044"/>
                  </a:lnTo>
                  <a:cubicBezTo>
                    <a:pt x="288521" y="451714"/>
                    <a:pt x="287978" y="457069"/>
                    <a:pt x="284381" y="460066"/>
                  </a:cubicBezTo>
                  <a:lnTo>
                    <a:pt x="284381" y="460066"/>
                  </a:lnTo>
                  <a:cubicBezTo>
                    <a:pt x="282863" y="461296"/>
                    <a:pt x="280976" y="461970"/>
                    <a:pt x="279029" y="461979"/>
                  </a:cubicBezTo>
                  <a:lnTo>
                    <a:pt x="279029" y="461979"/>
                  </a:lnTo>
                  <a:cubicBezTo>
                    <a:pt x="276479" y="461991"/>
                    <a:pt x="274062" y="460835"/>
                    <a:pt x="272458" y="458837"/>
                  </a:cubicBezTo>
                  <a:close/>
                  <a:moveTo>
                    <a:pt x="242448" y="421746"/>
                  </a:moveTo>
                  <a:cubicBezTo>
                    <a:pt x="239527" y="418076"/>
                    <a:pt x="240070" y="412721"/>
                    <a:pt x="243667" y="409724"/>
                  </a:cubicBezTo>
                  <a:lnTo>
                    <a:pt x="243667" y="409724"/>
                  </a:lnTo>
                  <a:cubicBezTo>
                    <a:pt x="247291" y="406743"/>
                    <a:pt x="252625" y="407289"/>
                    <a:pt x="255582" y="410943"/>
                  </a:cubicBezTo>
                  <a:cubicBezTo>
                    <a:pt x="255584" y="410947"/>
                    <a:pt x="255587" y="410950"/>
                    <a:pt x="255590" y="410954"/>
                  </a:cubicBezTo>
                  <a:lnTo>
                    <a:pt x="255590" y="410954"/>
                  </a:lnTo>
                  <a:cubicBezTo>
                    <a:pt x="258552" y="414554"/>
                    <a:pt x="258058" y="419894"/>
                    <a:pt x="254487" y="422880"/>
                  </a:cubicBezTo>
                  <a:cubicBezTo>
                    <a:pt x="254448" y="422912"/>
                    <a:pt x="254410" y="422944"/>
                    <a:pt x="254371" y="422976"/>
                  </a:cubicBezTo>
                  <a:lnTo>
                    <a:pt x="254371" y="422976"/>
                  </a:lnTo>
                  <a:cubicBezTo>
                    <a:pt x="252882" y="424210"/>
                    <a:pt x="251015" y="424886"/>
                    <a:pt x="249087" y="424888"/>
                  </a:cubicBezTo>
                  <a:lnTo>
                    <a:pt x="249087" y="424888"/>
                  </a:lnTo>
                  <a:cubicBezTo>
                    <a:pt x="246463" y="424809"/>
                    <a:pt x="244018" y="423526"/>
                    <a:pt x="242448" y="421404"/>
                  </a:cubicBezTo>
                  <a:close/>
                  <a:moveTo>
                    <a:pt x="212642" y="384451"/>
                  </a:moveTo>
                  <a:lnTo>
                    <a:pt x="212642" y="384451"/>
                  </a:lnTo>
                  <a:cubicBezTo>
                    <a:pt x="209739" y="380802"/>
                    <a:pt x="210319" y="375471"/>
                    <a:pt x="213938" y="372544"/>
                  </a:cubicBezTo>
                  <a:cubicBezTo>
                    <a:pt x="213957" y="372528"/>
                    <a:pt x="213977" y="372512"/>
                    <a:pt x="213996" y="372497"/>
                  </a:cubicBezTo>
                  <a:lnTo>
                    <a:pt x="213996" y="372497"/>
                  </a:lnTo>
                  <a:cubicBezTo>
                    <a:pt x="217635" y="369534"/>
                    <a:pt x="222966" y="370107"/>
                    <a:pt x="225904" y="373776"/>
                  </a:cubicBezTo>
                  <a:cubicBezTo>
                    <a:pt x="225909" y="373782"/>
                    <a:pt x="225914" y="373789"/>
                    <a:pt x="225919" y="373795"/>
                  </a:cubicBezTo>
                  <a:lnTo>
                    <a:pt x="225919" y="373795"/>
                  </a:lnTo>
                  <a:cubicBezTo>
                    <a:pt x="228839" y="377478"/>
                    <a:pt x="228244" y="382851"/>
                    <a:pt x="224591" y="385795"/>
                  </a:cubicBezTo>
                  <a:cubicBezTo>
                    <a:pt x="224582" y="385802"/>
                    <a:pt x="224573" y="385810"/>
                    <a:pt x="224564" y="385817"/>
                  </a:cubicBezTo>
                  <a:lnTo>
                    <a:pt x="224564" y="385817"/>
                  </a:lnTo>
                  <a:cubicBezTo>
                    <a:pt x="223056" y="387008"/>
                    <a:pt x="221196" y="387657"/>
                    <a:pt x="219280" y="387661"/>
                  </a:cubicBezTo>
                  <a:lnTo>
                    <a:pt x="219280" y="387661"/>
                  </a:lnTo>
                  <a:cubicBezTo>
                    <a:pt x="216639" y="387586"/>
                    <a:pt x="214184" y="386273"/>
                    <a:pt x="212642" y="384109"/>
                  </a:cubicBezTo>
                  <a:close/>
                  <a:moveTo>
                    <a:pt x="183174" y="346472"/>
                  </a:moveTo>
                  <a:cubicBezTo>
                    <a:pt x="180323" y="342753"/>
                    <a:pt x="180989" y="337410"/>
                    <a:pt x="184664" y="334518"/>
                  </a:cubicBezTo>
                  <a:lnTo>
                    <a:pt x="184664" y="334518"/>
                  </a:lnTo>
                  <a:cubicBezTo>
                    <a:pt x="188280" y="331528"/>
                    <a:pt x="193616" y="332060"/>
                    <a:pt x="196581" y="335706"/>
                  </a:cubicBezTo>
                  <a:cubicBezTo>
                    <a:pt x="196629" y="335765"/>
                    <a:pt x="196676" y="335824"/>
                    <a:pt x="196722" y="335884"/>
                  </a:cubicBezTo>
                  <a:lnTo>
                    <a:pt x="196722" y="335884"/>
                  </a:lnTo>
                  <a:cubicBezTo>
                    <a:pt x="199571" y="339576"/>
                    <a:pt x="198913" y="344898"/>
                    <a:pt x="195251" y="347771"/>
                  </a:cubicBezTo>
                  <a:cubicBezTo>
                    <a:pt x="195222" y="347793"/>
                    <a:pt x="195193" y="347816"/>
                    <a:pt x="195164" y="347838"/>
                  </a:cubicBezTo>
                  <a:lnTo>
                    <a:pt x="195164" y="347838"/>
                  </a:lnTo>
                  <a:cubicBezTo>
                    <a:pt x="193677" y="349005"/>
                    <a:pt x="191831" y="349609"/>
                    <a:pt x="189948" y="349546"/>
                  </a:cubicBezTo>
                  <a:lnTo>
                    <a:pt x="189948" y="349546"/>
                  </a:lnTo>
                  <a:cubicBezTo>
                    <a:pt x="187341" y="349628"/>
                    <a:pt x="184842" y="348494"/>
                    <a:pt x="183174" y="346472"/>
                  </a:cubicBezTo>
                  <a:close/>
                  <a:moveTo>
                    <a:pt x="154519" y="308562"/>
                  </a:moveTo>
                  <a:lnTo>
                    <a:pt x="154519" y="308562"/>
                  </a:lnTo>
                  <a:cubicBezTo>
                    <a:pt x="151566" y="304856"/>
                    <a:pt x="152152" y="299439"/>
                    <a:pt x="155826" y="296462"/>
                  </a:cubicBezTo>
                  <a:cubicBezTo>
                    <a:pt x="155909" y="296395"/>
                    <a:pt x="155992" y="296330"/>
                    <a:pt x="156077" y="296267"/>
                  </a:cubicBezTo>
                  <a:lnTo>
                    <a:pt x="156077" y="296267"/>
                  </a:lnTo>
                  <a:cubicBezTo>
                    <a:pt x="159845" y="293491"/>
                    <a:pt x="165126" y="294282"/>
                    <a:pt x="167932" y="298042"/>
                  </a:cubicBezTo>
                  <a:lnTo>
                    <a:pt x="167932" y="298042"/>
                  </a:lnTo>
                  <a:cubicBezTo>
                    <a:pt x="170684" y="301843"/>
                    <a:pt x="169900" y="307167"/>
                    <a:pt x="166170" y="309996"/>
                  </a:cubicBezTo>
                  <a:lnTo>
                    <a:pt x="166170" y="309996"/>
                  </a:lnTo>
                  <a:cubicBezTo>
                    <a:pt x="164725" y="311095"/>
                    <a:pt x="162967" y="311694"/>
                    <a:pt x="161157" y="311704"/>
                  </a:cubicBezTo>
                  <a:lnTo>
                    <a:pt x="161157" y="311704"/>
                  </a:lnTo>
                  <a:cubicBezTo>
                    <a:pt x="158586" y="311727"/>
                    <a:pt x="156144" y="310571"/>
                    <a:pt x="154519" y="308562"/>
                  </a:cubicBezTo>
                  <a:close/>
                  <a:moveTo>
                    <a:pt x="126744" y="269559"/>
                  </a:moveTo>
                  <a:cubicBezTo>
                    <a:pt x="123987" y="265703"/>
                    <a:pt x="124851" y="260324"/>
                    <a:pt x="128675" y="257544"/>
                  </a:cubicBezTo>
                  <a:cubicBezTo>
                    <a:pt x="128775" y="257471"/>
                    <a:pt x="128877" y="257400"/>
                    <a:pt x="128980" y="257332"/>
                  </a:cubicBezTo>
                  <a:lnTo>
                    <a:pt x="128980" y="257332"/>
                  </a:lnTo>
                  <a:cubicBezTo>
                    <a:pt x="132764" y="254625"/>
                    <a:pt x="138007" y="255524"/>
                    <a:pt x="140691" y="259340"/>
                  </a:cubicBezTo>
                  <a:cubicBezTo>
                    <a:pt x="140717" y="259376"/>
                    <a:pt x="140742" y="259412"/>
                    <a:pt x="140767" y="259449"/>
                  </a:cubicBezTo>
                  <a:lnTo>
                    <a:pt x="140767" y="259449"/>
                  </a:lnTo>
                  <a:cubicBezTo>
                    <a:pt x="143451" y="263265"/>
                    <a:pt x="142560" y="268552"/>
                    <a:pt x="138776" y="271258"/>
                  </a:cubicBezTo>
                  <a:cubicBezTo>
                    <a:pt x="138740" y="271284"/>
                    <a:pt x="138703" y="271309"/>
                    <a:pt x="138667" y="271335"/>
                  </a:cubicBezTo>
                  <a:lnTo>
                    <a:pt x="138667" y="271335"/>
                  </a:lnTo>
                  <a:cubicBezTo>
                    <a:pt x="137250" y="272312"/>
                    <a:pt x="135574" y="272835"/>
                    <a:pt x="133857" y="272837"/>
                  </a:cubicBezTo>
                  <a:lnTo>
                    <a:pt x="133857" y="272837"/>
                  </a:lnTo>
                  <a:cubicBezTo>
                    <a:pt x="131033" y="272913"/>
                    <a:pt x="128361" y="271553"/>
                    <a:pt x="126744" y="269217"/>
                  </a:cubicBezTo>
                  <a:close/>
                  <a:moveTo>
                    <a:pt x="100257" y="229531"/>
                  </a:moveTo>
                  <a:cubicBezTo>
                    <a:pt x="97762" y="225546"/>
                    <a:pt x="98909" y="220278"/>
                    <a:pt x="102831" y="217714"/>
                  </a:cubicBezTo>
                  <a:lnTo>
                    <a:pt x="102831" y="217714"/>
                  </a:lnTo>
                  <a:cubicBezTo>
                    <a:pt x="106763" y="215204"/>
                    <a:pt x="111966" y="216363"/>
                    <a:pt x="114483" y="220309"/>
                  </a:cubicBezTo>
                  <a:lnTo>
                    <a:pt x="114483" y="220309"/>
                  </a:lnTo>
                  <a:cubicBezTo>
                    <a:pt x="117028" y="224265"/>
                    <a:pt x="115911" y="229553"/>
                    <a:pt x="111987" y="232119"/>
                  </a:cubicBezTo>
                  <a:cubicBezTo>
                    <a:pt x="111984" y="232122"/>
                    <a:pt x="111980" y="232124"/>
                    <a:pt x="111977" y="232126"/>
                  </a:cubicBezTo>
                  <a:lnTo>
                    <a:pt x="111977" y="232126"/>
                  </a:lnTo>
                  <a:cubicBezTo>
                    <a:pt x="110595" y="233000"/>
                    <a:pt x="109001" y="233473"/>
                    <a:pt x="107370" y="233493"/>
                  </a:cubicBezTo>
                  <a:lnTo>
                    <a:pt x="107370" y="233493"/>
                  </a:lnTo>
                  <a:cubicBezTo>
                    <a:pt x="104421" y="233394"/>
                    <a:pt x="101731" y="231767"/>
                    <a:pt x="100257" y="229189"/>
                  </a:cubicBezTo>
                  <a:close/>
                  <a:moveTo>
                    <a:pt x="75396" y="188547"/>
                  </a:moveTo>
                  <a:cubicBezTo>
                    <a:pt x="73089" y="184450"/>
                    <a:pt x="74478" y="179243"/>
                    <a:pt x="78512" y="176866"/>
                  </a:cubicBezTo>
                  <a:lnTo>
                    <a:pt x="78512" y="176866"/>
                  </a:lnTo>
                  <a:cubicBezTo>
                    <a:pt x="82575" y="174540"/>
                    <a:pt x="87738" y="175940"/>
                    <a:pt x="90096" y="180008"/>
                  </a:cubicBezTo>
                  <a:lnTo>
                    <a:pt x="90096" y="180008"/>
                  </a:lnTo>
                  <a:cubicBezTo>
                    <a:pt x="92403" y="184106"/>
                    <a:pt x="91014" y="189312"/>
                    <a:pt x="86980" y="191689"/>
                  </a:cubicBezTo>
                  <a:lnTo>
                    <a:pt x="86980" y="191689"/>
                  </a:lnTo>
                  <a:cubicBezTo>
                    <a:pt x="85674" y="192417"/>
                    <a:pt x="84204" y="192794"/>
                    <a:pt x="82712" y="192782"/>
                  </a:cubicBezTo>
                  <a:lnTo>
                    <a:pt x="82712" y="192782"/>
                  </a:lnTo>
                  <a:cubicBezTo>
                    <a:pt x="79595" y="192702"/>
                    <a:pt x="76778" y="190887"/>
                    <a:pt x="75396" y="188069"/>
                  </a:cubicBezTo>
                  <a:close/>
                  <a:moveTo>
                    <a:pt x="52567" y="146197"/>
                  </a:moveTo>
                  <a:cubicBezTo>
                    <a:pt x="50453" y="141990"/>
                    <a:pt x="52121" y="136852"/>
                    <a:pt x="56292" y="134721"/>
                  </a:cubicBezTo>
                  <a:lnTo>
                    <a:pt x="56292" y="134721"/>
                  </a:lnTo>
                  <a:cubicBezTo>
                    <a:pt x="60298" y="132288"/>
                    <a:pt x="65502" y="133590"/>
                    <a:pt x="67915" y="137629"/>
                  </a:cubicBezTo>
                  <a:cubicBezTo>
                    <a:pt x="67948" y="137684"/>
                    <a:pt x="67980" y="137739"/>
                    <a:pt x="68012" y="137795"/>
                  </a:cubicBezTo>
                  <a:lnTo>
                    <a:pt x="68012" y="137795"/>
                  </a:lnTo>
                  <a:cubicBezTo>
                    <a:pt x="70126" y="142001"/>
                    <a:pt x="68458" y="147139"/>
                    <a:pt x="64286" y="149270"/>
                  </a:cubicBezTo>
                  <a:lnTo>
                    <a:pt x="64286" y="149270"/>
                  </a:lnTo>
                  <a:cubicBezTo>
                    <a:pt x="63124" y="149912"/>
                    <a:pt x="61817" y="150241"/>
                    <a:pt x="60492" y="150227"/>
                  </a:cubicBezTo>
                  <a:lnTo>
                    <a:pt x="60492" y="150227"/>
                  </a:lnTo>
                  <a:cubicBezTo>
                    <a:pt x="57210" y="150388"/>
                    <a:pt x="54128" y="148634"/>
                    <a:pt x="52567" y="145718"/>
                  </a:cubicBezTo>
                  <a:close/>
                  <a:moveTo>
                    <a:pt x="32244" y="102480"/>
                  </a:moveTo>
                  <a:cubicBezTo>
                    <a:pt x="30402" y="98161"/>
                    <a:pt x="32371" y="93153"/>
                    <a:pt x="36647" y="91278"/>
                  </a:cubicBezTo>
                  <a:lnTo>
                    <a:pt x="36647" y="91278"/>
                  </a:lnTo>
                  <a:cubicBezTo>
                    <a:pt x="40930" y="89384"/>
                    <a:pt x="45925" y="91349"/>
                    <a:pt x="47803" y="95668"/>
                  </a:cubicBezTo>
                  <a:cubicBezTo>
                    <a:pt x="47810" y="95684"/>
                    <a:pt x="47818" y="95701"/>
                    <a:pt x="47825" y="95718"/>
                  </a:cubicBezTo>
                  <a:lnTo>
                    <a:pt x="47825" y="95718"/>
                  </a:lnTo>
                  <a:cubicBezTo>
                    <a:pt x="49658" y="100056"/>
                    <a:pt x="47656" y="105071"/>
                    <a:pt x="43354" y="106920"/>
                  </a:cubicBezTo>
                  <a:cubicBezTo>
                    <a:pt x="43354" y="106920"/>
                    <a:pt x="43354" y="106920"/>
                    <a:pt x="43354" y="106920"/>
                  </a:cubicBezTo>
                  <a:lnTo>
                    <a:pt x="43354" y="106920"/>
                  </a:lnTo>
                  <a:cubicBezTo>
                    <a:pt x="42305" y="107375"/>
                    <a:pt x="41175" y="107607"/>
                    <a:pt x="40034" y="107603"/>
                  </a:cubicBezTo>
                  <a:lnTo>
                    <a:pt x="40034" y="107603"/>
                  </a:lnTo>
                  <a:cubicBezTo>
                    <a:pt x="36509" y="107584"/>
                    <a:pt x="33370" y="105347"/>
                    <a:pt x="32176" y="102002"/>
                  </a:cubicBezTo>
                  <a:close/>
                  <a:moveTo>
                    <a:pt x="14766" y="57466"/>
                  </a:moveTo>
                  <a:lnTo>
                    <a:pt x="14766" y="57466"/>
                  </a:lnTo>
                  <a:cubicBezTo>
                    <a:pt x="13271" y="52999"/>
                    <a:pt x="15587" y="48145"/>
                    <a:pt x="19983" y="46537"/>
                  </a:cubicBezTo>
                  <a:lnTo>
                    <a:pt x="19983" y="46537"/>
                  </a:lnTo>
                  <a:cubicBezTo>
                    <a:pt x="24397" y="44993"/>
                    <a:pt x="29217" y="47347"/>
                    <a:pt x="30754" y="51797"/>
                  </a:cubicBezTo>
                  <a:lnTo>
                    <a:pt x="30754" y="51797"/>
                  </a:lnTo>
                  <a:cubicBezTo>
                    <a:pt x="32320" y="56200"/>
                    <a:pt x="30050" y="61050"/>
                    <a:pt x="25684" y="62629"/>
                  </a:cubicBezTo>
                  <a:cubicBezTo>
                    <a:pt x="25658" y="62639"/>
                    <a:pt x="25631" y="62648"/>
                    <a:pt x="25605" y="62657"/>
                  </a:cubicBezTo>
                  <a:lnTo>
                    <a:pt x="25605" y="62657"/>
                  </a:lnTo>
                  <a:cubicBezTo>
                    <a:pt x="24713" y="62976"/>
                    <a:pt x="23774" y="63138"/>
                    <a:pt x="22828" y="63135"/>
                  </a:cubicBezTo>
                  <a:lnTo>
                    <a:pt x="22828" y="63135"/>
                  </a:lnTo>
                  <a:cubicBezTo>
                    <a:pt x="19064" y="63135"/>
                    <a:pt x="15752" y="60631"/>
                    <a:pt x="14699" y="56988"/>
                  </a:cubicBezTo>
                  <a:close/>
                  <a:moveTo>
                    <a:pt x="270" y="10676"/>
                  </a:moveTo>
                  <a:cubicBezTo>
                    <a:pt x="-891" y="6133"/>
                    <a:pt x="1801" y="1496"/>
                    <a:pt x="6299" y="293"/>
                  </a:cubicBezTo>
                  <a:lnTo>
                    <a:pt x="6299" y="293"/>
                  </a:lnTo>
                  <a:cubicBezTo>
                    <a:pt x="10806" y="-925"/>
                    <a:pt x="15441" y="1763"/>
                    <a:pt x="16663" y="6304"/>
                  </a:cubicBezTo>
                  <a:lnTo>
                    <a:pt x="16663" y="6304"/>
                  </a:lnTo>
                  <a:cubicBezTo>
                    <a:pt x="17871" y="10849"/>
                    <a:pt x="15205" y="15523"/>
                    <a:pt x="10702" y="16755"/>
                  </a:cubicBezTo>
                  <a:lnTo>
                    <a:pt x="10702" y="16755"/>
                  </a:lnTo>
                  <a:cubicBezTo>
                    <a:pt x="9960" y="16856"/>
                    <a:pt x="9208" y="16856"/>
                    <a:pt x="8466" y="16755"/>
                  </a:cubicBezTo>
                  <a:lnTo>
                    <a:pt x="8466" y="16755"/>
                  </a:lnTo>
                  <a:cubicBezTo>
                    <a:pt x="4704" y="16772"/>
                    <a:pt x="1374" y="14302"/>
                    <a:pt x="270" y="10676"/>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51CDF9E0-237D-1347-B045-9CD5FD3942EE}"/>
                </a:ext>
              </a:extLst>
            </p:cNvPr>
            <p:cNvSpPr/>
            <p:nvPr/>
          </p:nvSpPr>
          <p:spPr>
            <a:xfrm rot="5400000">
              <a:off x="10196447" y="4187666"/>
              <a:ext cx="17884" cy="18034"/>
            </a:xfrm>
            <a:custGeom>
              <a:avLst/>
              <a:gdLst>
                <a:gd name="connsiteX0" fmla="*/ 8314 w 13548"/>
                <a:gd name="connsiteY0" fmla="*/ 16904 h 13661"/>
                <a:gd name="connsiteX1" fmla="*/ 6688 w 13548"/>
                <a:gd name="connsiteY1" fmla="*/ 16904 h 13661"/>
                <a:gd name="connsiteX2" fmla="*/ 5130 w 13548"/>
                <a:gd name="connsiteY2" fmla="*/ 16358 h 13661"/>
                <a:gd name="connsiteX3" fmla="*/ 3640 w 13548"/>
                <a:gd name="connsiteY3" fmla="*/ 15606 h 13661"/>
                <a:gd name="connsiteX4" fmla="*/ 2353 w 13548"/>
                <a:gd name="connsiteY4" fmla="*/ 14582 h 13661"/>
                <a:gd name="connsiteX5" fmla="*/ 1337 w 13548"/>
                <a:gd name="connsiteY5" fmla="*/ 13284 h 13661"/>
                <a:gd name="connsiteX6" fmla="*/ 524 w 13548"/>
                <a:gd name="connsiteY6" fmla="*/ 11781 h 13661"/>
                <a:gd name="connsiteX7" fmla="*/ 50 w 13548"/>
                <a:gd name="connsiteY7" fmla="*/ 10210 h 13661"/>
                <a:gd name="connsiteX8" fmla="*/ 50 w 13548"/>
                <a:gd name="connsiteY8" fmla="*/ 8503 h 13661"/>
                <a:gd name="connsiteX9" fmla="*/ 50 w 13548"/>
                <a:gd name="connsiteY9" fmla="*/ 6863 h 13661"/>
                <a:gd name="connsiteX10" fmla="*/ 524 w 13548"/>
                <a:gd name="connsiteY10" fmla="*/ 5224 h 13661"/>
                <a:gd name="connsiteX11" fmla="*/ 1337 w 13548"/>
                <a:gd name="connsiteY11" fmla="*/ 3789 h 13661"/>
                <a:gd name="connsiteX12" fmla="*/ 2353 w 13548"/>
                <a:gd name="connsiteY12" fmla="*/ 2491 h 13661"/>
                <a:gd name="connsiteX13" fmla="*/ 3640 w 13548"/>
                <a:gd name="connsiteY13" fmla="*/ 1399 h 13661"/>
                <a:gd name="connsiteX14" fmla="*/ 5130 w 13548"/>
                <a:gd name="connsiteY14" fmla="*/ 647 h 13661"/>
                <a:gd name="connsiteX15" fmla="*/ 6688 w 13548"/>
                <a:gd name="connsiteY15" fmla="*/ 169 h 13661"/>
                <a:gd name="connsiteX16" fmla="*/ 14343 w 13548"/>
                <a:gd name="connsiteY16" fmla="*/ 2492 h 13661"/>
                <a:gd name="connsiteX17" fmla="*/ 15359 w 13548"/>
                <a:gd name="connsiteY17" fmla="*/ 3789 h 13661"/>
                <a:gd name="connsiteX18" fmla="*/ 16172 w 13548"/>
                <a:gd name="connsiteY18" fmla="*/ 5224 h 13661"/>
                <a:gd name="connsiteX19" fmla="*/ 16647 w 13548"/>
                <a:gd name="connsiteY19" fmla="*/ 6863 h 13661"/>
                <a:gd name="connsiteX20" fmla="*/ 16647 w 13548"/>
                <a:gd name="connsiteY20" fmla="*/ 8503 h 13661"/>
                <a:gd name="connsiteX21" fmla="*/ 16647 w 13548"/>
                <a:gd name="connsiteY21" fmla="*/ 10210 h 13661"/>
                <a:gd name="connsiteX22" fmla="*/ 16172 w 13548"/>
                <a:gd name="connsiteY22" fmla="*/ 11781 h 13661"/>
                <a:gd name="connsiteX23" fmla="*/ 15359 w 13548"/>
                <a:gd name="connsiteY23" fmla="*/ 13284 h 13661"/>
                <a:gd name="connsiteX24" fmla="*/ 14343 w 13548"/>
                <a:gd name="connsiteY24" fmla="*/ 14582 h 13661"/>
                <a:gd name="connsiteX25" fmla="*/ 8314 w 13548"/>
                <a:gd name="connsiteY25" fmla="*/ 16904 h 1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548" h="13661">
                  <a:moveTo>
                    <a:pt x="8314" y="16904"/>
                  </a:moveTo>
                  <a:lnTo>
                    <a:pt x="6688" y="16904"/>
                  </a:lnTo>
                  <a:cubicBezTo>
                    <a:pt x="6147" y="16794"/>
                    <a:pt x="5623" y="16610"/>
                    <a:pt x="5130" y="16358"/>
                  </a:cubicBezTo>
                  <a:cubicBezTo>
                    <a:pt x="4602" y="16177"/>
                    <a:pt x="4101" y="15924"/>
                    <a:pt x="3640" y="15606"/>
                  </a:cubicBezTo>
                  <a:lnTo>
                    <a:pt x="2353" y="14582"/>
                  </a:lnTo>
                  <a:cubicBezTo>
                    <a:pt x="1973" y="14183"/>
                    <a:pt x="1633" y="13749"/>
                    <a:pt x="1337" y="13284"/>
                  </a:cubicBezTo>
                  <a:cubicBezTo>
                    <a:pt x="1014" y="12813"/>
                    <a:pt x="742" y="12310"/>
                    <a:pt x="524" y="11781"/>
                  </a:cubicBezTo>
                  <a:cubicBezTo>
                    <a:pt x="304" y="11279"/>
                    <a:pt x="144" y="10751"/>
                    <a:pt x="50" y="10210"/>
                  </a:cubicBezTo>
                  <a:cubicBezTo>
                    <a:pt x="-17" y="9643"/>
                    <a:pt x="-17" y="9070"/>
                    <a:pt x="50" y="8503"/>
                  </a:cubicBezTo>
                  <a:cubicBezTo>
                    <a:pt x="-16" y="7958"/>
                    <a:pt x="-16" y="7408"/>
                    <a:pt x="50" y="6863"/>
                  </a:cubicBezTo>
                  <a:cubicBezTo>
                    <a:pt x="145" y="6300"/>
                    <a:pt x="304" y="5750"/>
                    <a:pt x="524" y="5224"/>
                  </a:cubicBezTo>
                  <a:cubicBezTo>
                    <a:pt x="743" y="4718"/>
                    <a:pt x="1016" y="4237"/>
                    <a:pt x="1337" y="3789"/>
                  </a:cubicBezTo>
                  <a:cubicBezTo>
                    <a:pt x="1616" y="3313"/>
                    <a:pt x="1958" y="2876"/>
                    <a:pt x="2353" y="2491"/>
                  </a:cubicBezTo>
                  <a:lnTo>
                    <a:pt x="3640" y="1399"/>
                  </a:lnTo>
                  <a:lnTo>
                    <a:pt x="5130" y="647"/>
                  </a:lnTo>
                  <a:cubicBezTo>
                    <a:pt x="5626" y="417"/>
                    <a:pt x="6150" y="256"/>
                    <a:pt x="6688" y="169"/>
                  </a:cubicBezTo>
                  <a:cubicBezTo>
                    <a:pt x="9465" y="-396"/>
                    <a:pt x="12337" y="475"/>
                    <a:pt x="14343" y="2492"/>
                  </a:cubicBezTo>
                  <a:cubicBezTo>
                    <a:pt x="14719" y="2894"/>
                    <a:pt x="15059" y="3328"/>
                    <a:pt x="15359" y="3789"/>
                  </a:cubicBezTo>
                  <a:cubicBezTo>
                    <a:pt x="15681" y="4237"/>
                    <a:pt x="15953" y="4718"/>
                    <a:pt x="16172" y="5224"/>
                  </a:cubicBezTo>
                  <a:cubicBezTo>
                    <a:pt x="16362" y="5761"/>
                    <a:pt x="16520" y="6308"/>
                    <a:pt x="16647" y="6863"/>
                  </a:cubicBezTo>
                  <a:cubicBezTo>
                    <a:pt x="16680" y="7409"/>
                    <a:pt x="16680" y="7957"/>
                    <a:pt x="16647" y="8503"/>
                  </a:cubicBezTo>
                  <a:cubicBezTo>
                    <a:pt x="16680" y="9071"/>
                    <a:pt x="16680" y="9642"/>
                    <a:pt x="16647" y="10210"/>
                  </a:cubicBezTo>
                  <a:cubicBezTo>
                    <a:pt x="16520" y="10743"/>
                    <a:pt x="16362" y="11268"/>
                    <a:pt x="16172" y="11781"/>
                  </a:cubicBezTo>
                  <a:cubicBezTo>
                    <a:pt x="15955" y="12310"/>
                    <a:pt x="15682" y="12813"/>
                    <a:pt x="15359" y="13284"/>
                  </a:cubicBezTo>
                  <a:lnTo>
                    <a:pt x="14343" y="14582"/>
                  </a:lnTo>
                  <a:cubicBezTo>
                    <a:pt x="12709" y="16116"/>
                    <a:pt x="10547" y="16948"/>
                    <a:pt x="8314" y="16904"/>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39" name="Freeform 38">
              <a:extLst>
                <a:ext uri="{FF2B5EF4-FFF2-40B4-BE49-F238E27FC236}">
                  <a16:creationId xmlns:a16="http://schemas.microsoft.com/office/drawing/2014/main" id="{14D0F416-5820-1348-9CC3-CA0A07A2C5FD}"/>
                </a:ext>
              </a:extLst>
            </p:cNvPr>
            <p:cNvSpPr/>
            <p:nvPr/>
          </p:nvSpPr>
          <p:spPr>
            <a:xfrm rot="5400000">
              <a:off x="3868883" y="3087030"/>
              <a:ext cx="688571" cy="2001776"/>
            </a:xfrm>
            <a:custGeom>
              <a:avLst/>
              <a:gdLst>
                <a:gd name="connsiteX0" fmla="*/ 6910 w 521615"/>
                <a:gd name="connsiteY0" fmla="*/ 1522958 h 1516410"/>
                <a:gd name="connsiteX1" fmla="*/ 136 w 521615"/>
                <a:gd name="connsiteY1" fmla="*/ 1512985 h 1516410"/>
                <a:gd name="connsiteX2" fmla="*/ 136 w 521615"/>
                <a:gd name="connsiteY2" fmla="*/ 1512985 h 1516410"/>
                <a:gd name="connsiteX3" fmla="*/ 9891 w 521615"/>
                <a:gd name="connsiteY3" fmla="*/ 1506155 h 1516410"/>
                <a:gd name="connsiteX4" fmla="*/ 9891 w 521615"/>
                <a:gd name="connsiteY4" fmla="*/ 1506155 h 1516410"/>
                <a:gd name="connsiteX5" fmla="*/ 16665 w 521615"/>
                <a:gd name="connsiteY5" fmla="*/ 1516059 h 1516410"/>
                <a:gd name="connsiteX6" fmla="*/ 16665 w 521615"/>
                <a:gd name="connsiteY6" fmla="*/ 1516059 h 1516410"/>
                <a:gd name="connsiteX7" fmla="*/ 8333 w 521615"/>
                <a:gd name="connsiteY7" fmla="*/ 1522890 h 1516410"/>
                <a:gd name="connsiteX8" fmla="*/ 6843 w 521615"/>
                <a:gd name="connsiteY8" fmla="*/ 1522890 h 1516410"/>
                <a:gd name="connsiteX9" fmla="*/ 16462 w 521615"/>
                <a:gd name="connsiteY9" fmla="*/ 1476099 h 1516410"/>
                <a:gd name="connsiteX10" fmla="*/ 10501 w 521615"/>
                <a:gd name="connsiteY10" fmla="*/ 1465648 h 1516410"/>
                <a:gd name="connsiteX11" fmla="*/ 10501 w 521615"/>
                <a:gd name="connsiteY11" fmla="*/ 1465649 h 1516410"/>
                <a:gd name="connsiteX12" fmla="*/ 20844 w 521615"/>
                <a:gd name="connsiteY12" fmla="*/ 1459564 h 1516410"/>
                <a:gd name="connsiteX13" fmla="*/ 20865 w 521615"/>
                <a:gd name="connsiteY13" fmla="*/ 1459569 h 1516410"/>
                <a:gd name="connsiteX14" fmla="*/ 20865 w 521615"/>
                <a:gd name="connsiteY14" fmla="*/ 1459569 h 1516410"/>
                <a:gd name="connsiteX15" fmla="*/ 26827 w 521615"/>
                <a:gd name="connsiteY15" fmla="*/ 1470020 h 1516410"/>
                <a:gd name="connsiteX16" fmla="*/ 26827 w 521615"/>
                <a:gd name="connsiteY16" fmla="*/ 1470020 h 1516410"/>
                <a:gd name="connsiteX17" fmla="*/ 18698 w 521615"/>
                <a:gd name="connsiteY17" fmla="*/ 1476373 h 1516410"/>
                <a:gd name="connsiteX18" fmla="*/ 18698 w 521615"/>
                <a:gd name="connsiteY18" fmla="*/ 1476373 h 1516410"/>
                <a:gd name="connsiteX19" fmla="*/ 16462 w 521615"/>
                <a:gd name="connsiteY19" fmla="*/ 1476100 h 1516410"/>
                <a:gd name="connsiteX20" fmla="*/ 30011 w 521615"/>
                <a:gd name="connsiteY20" fmla="*/ 1430197 h 1516410"/>
                <a:gd name="connsiteX21" fmla="*/ 24834 w 521615"/>
                <a:gd name="connsiteY21" fmla="*/ 1419416 h 1516410"/>
                <a:gd name="connsiteX22" fmla="*/ 24862 w 521615"/>
                <a:gd name="connsiteY22" fmla="*/ 1419336 h 1516410"/>
                <a:gd name="connsiteX23" fmla="*/ 24862 w 521615"/>
                <a:gd name="connsiteY23" fmla="*/ 1419336 h 1516410"/>
                <a:gd name="connsiteX24" fmla="*/ 35555 w 521615"/>
                <a:gd name="connsiteY24" fmla="*/ 1414117 h 1516410"/>
                <a:gd name="connsiteX25" fmla="*/ 35633 w 521615"/>
                <a:gd name="connsiteY25" fmla="*/ 1414145 h 1516410"/>
                <a:gd name="connsiteX26" fmla="*/ 35633 w 521615"/>
                <a:gd name="connsiteY26" fmla="*/ 1414145 h 1516410"/>
                <a:gd name="connsiteX27" fmla="*/ 40849 w 521615"/>
                <a:gd name="connsiteY27" fmla="*/ 1425006 h 1516410"/>
                <a:gd name="connsiteX28" fmla="*/ 40849 w 521615"/>
                <a:gd name="connsiteY28" fmla="*/ 1425006 h 1516410"/>
                <a:gd name="connsiteX29" fmla="*/ 32856 w 521615"/>
                <a:gd name="connsiteY29" fmla="*/ 1430676 h 1516410"/>
                <a:gd name="connsiteX30" fmla="*/ 32856 w 521615"/>
                <a:gd name="connsiteY30" fmla="*/ 1430676 h 1516410"/>
                <a:gd name="connsiteX31" fmla="*/ 29807 w 521615"/>
                <a:gd name="connsiteY31" fmla="*/ 1430197 h 1516410"/>
                <a:gd name="connsiteX32" fmla="*/ 46811 w 521615"/>
                <a:gd name="connsiteY32" fmla="*/ 1385525 h 1516410"/>
                <a:gd name="connsiteX33" fmla="*/ 42339 w 521615"/>
                <a:gd name="connsiteY33" fmla="*/ 1374323 h 1516410"/>
                <a:gd name="connsiteX34" fmla="*/ 42340 w 521615"/>
                <a:gd name="connsiteY34" fmla="*/ 1374323 h 1516410"/>
                <a:gd name="connsiteX35" fmla="*/ 42340 w 521615"/>
                <a:gd name="connsiteY35" fmla="*/ 1374323 h 1516410"/>
                <a:gd name="connsiteX36" fmla="*/ 53517 w 521615"/>
                <a:gd name="connsiteY36" fmla="*/ 1369814 h 1516410"/>
                <a:gd name="connsiteX37" fmla="*/ 53517 w 521615"/>
                <a:gd name="connsiteY37" fmla="*/ 1369814 h 1516410"/>
                <a:gd name="connsiteX38" fmla="*/ 57920 w 521615"/>
                <a:gd name="connsiteY38" fmla="*/ 1381085 h 1516410"/>
                <a:gd name="connsiteX39" fmla="*/ 57920 w 521615"/>
                <a:gd name="connsiteY39" fmla="*/ 1381085 h 1516410"/>
                <a:gd name="connsiteX40" fmla="*/ 50130 w 521615"/>
                <a:gd name="connsiteY40" fmla="*/ 1386208 h 1516410"/>
                <a:gd name="connsiteX41" fmla="*/ 50130 w 521615"/>
                <a:gd name="connsiteY41" fmla="*/ 1386208 h 1516410"/>
                <a:gd name="connsiteX42" fmla="*/ 46607 w 521615"/>
                <a:gd name="connsiteY42" fmla="*/ 1385525 h 1516410"/>
                <a:gd name="connsiteX43" fmla="*/ 66524 w 521615"/>
                <a:gd name="connsiteY43" fmla="*/ 1342013 h 1516410"/>
                <a:gd name="connsiteX44" fmla="*/ 62736 w 521615"/>
                <a:gd name="connsiteY44" fmla="*/ 1330660 h 1516410"/>
                <a:gd name="connsiteX45" fmla="*/ 62798 w 521615"/>
                <a:gd name="connsiteY45" fmla="*/ 1330538 h 1516410"/>
                <a:gd name="connsiteX46" fmla="*/ 62798 w 521615"/>
                <a:gd name="connsiteY46" fmla="*/ 1330538 h 1516410"/>
                <a:gd name="connsiteX47" fmla="*/ 74084 w 521615"/>
                <a:gd name="connsiteY47" fmla="*/ 1326800 h 1516410"/>
                <a:gd name="connsiteX48" fmla="*/ 74179 w 521615"/>
                <a:gd name="connsiteY48" fmla="*/ 1326849 h 1516410"/>
                <a:gd name="connsiteX49" fmla="*/ 74179 w 521615"/>
                <a:gd name="connsiteY49" fmla="*/ 1326849 h 1516410"/>
                <a:gd name="connsiteX50" fmla="*/ 77904 w 521615"/>
                <a:gd name="connsiteY50" fmla="*/ 1338325 h 1516410"/>
                <a:gd name="connsiteX51" fmla="*/ 77904 w 521615"/>
                <a:gd name="connsiteY51" fmla="*/ 1338325 h 1516410"/>
                <a:gd name="connsiteX52" fmla="*/ 70317 w 521615"/>
                <a:gd name="connsiteY52" fmla="*/ 1342970 h 1516410"/>
                <a:gd name="connsiteX53" fmla="*/ 70317 w 521615"/>
                <a:gd name="connsiteY53" fmla="*/ 1342970 h 1516410"/>
                <a:gd name="connsiteX54" fmla="*/ 66320 w 521615"/>
                <a:gd name="connsiteY54" fmla="*/ 1342013 h 1516410"/>
                <a:gd name="connsiteX55" fmla="*/ 88540 w 521615"/>
                <a:gd name="connsiteY55" fmla="*/ 1299936 h 1516410"/>
                <a:gd name="connsiteX56" fmla="*/ 85424 w 521615"/>
                <a:gd name="connsiteY56" fmla="*/ 1288256 h 1516410"/>
                <a:gd name="connsiteX57" fmla="*/ 85424 w 521615"/>
                <a:gd name="connsiteY57" fmla="*/ 1288256 h 1516410"/>
                <a:gd name="connsiteX58" fmla="*/ 97008 w 521615"/>
                <a:gd name="connsiteY58" fmla="*/ 1285114 h 1516410"/>
                <a:gd name="connsiteX59" fmla="*/ 97008 w 521615"/>
                <a:gd name="connsiteY59" fmla="*/ 1285114 h 1516410"/>
                <a:gd name="connsiteX60" fmla="*/ 100124 w 521615"/>
                <a:gd name="connsiteY60" fmla="*/ 1296795 h 1516410"/>
                <a:gd name="connsiteX61" fmla="*/ 100124 w 521615"/>
                <a:gd name="connsiteY61" fmla="*/ 1296794 h 1516410"/>
                <a:gd name="connsiteX62" fmla="*/ 92740 w 521615"/>
                <a:gd name="connsiteY62" fmla="*/ 1301029 h 1516410"/>
                <a:gd name="connsiteX63" fmla="*/ 92740 w 521615"/>
                <a:gd name="connsiteY63" fmla="*/ 1301029 h 1516410"/>
                <a:gd name="connsiteX64" fmla="*/ 88540 w 521615"/>
                <a:gd name="connsiteY64" fmla="*/ 1299936 h 1516410"/>
                <a:gd name="connsiteX65" fmla="*/ 112859 w 521615"/>
                <a:gd name="connsiteY65" fmla="*/ 1258952 h 1516410"/>
                <a:gd name="connsiteX66" fmla="*/ 110285 w 521615"/>
                <a:gd name="connsiteY66" fmla="*/ 1247135 h 1516410"/>
                <a:gd name="connsiteX67" fmla="*/ 110285 w 521615"/>
                <a:gd name="connsiteY67" fmla="*/ 1247135 h 1516410"/>
                <a:gd name="connsiteX68" fmla="*/ 121994 w 521615"/>
                <a:gd name="connsiteY68" fmla="*/ 1244601 h 1516410"/>
                <a:gd name="connsiteX69" fmla="*/ 122005 w 521615"/>
                <a:gd name="connsiteY69" fmla="*/ 1244608 h 1516410"/>
                <a:gd name="connsiteX70" fmla="*/ 122005 w 521615"/>
                <a:gd name="connsiteY70" fmla="*/ 1244608 h 1516410"/>
                <a:gd name="connsiteX71" fmla="*/ 124579 w 521615"/>
                <a:gd name="connsiteY71" fmla="*/ 1256357 h 1516410"/>
                <a:gd name="connsiteX72" fmla="*/ 124579 w 521615"/>
                <a:gd name="connsiteY72" fmla="*/ 1256357 h 1516410"/>
                <a:gd name="connsiteX73" fmla="*/ 117398 w 521615"/>
                <a:gd name="connsiteY73" fmla="*/ 1260319 h 1516410"/>
                <a:gd name="connsiteX74" fmla="*/ 117398 w 521615"/>
                <a:gd name="connsiteY74" fmla="*/ 1260319 h 1516410"/>
                <a:gd name="connsiteX75" fmla="*/ 112859 w 521615"/>
                <a:gd name="connsiteY75" fmla="*/ 1258952 h 1516410"/>
                <a:gd name="connsiteX76" fmla="*/ 138940 w 521615"/>
                <a:gd name="connsiteY76" fmla="*/ 1218925 h 1516410"/>
                <a:gd name="connsiteX77" fmla="*/ 136840 w 521615"/>
                <a:gd name="connsiteY77" fmla="*/ 1207039 h 1516410"/>
                <a:gd name="connsiteX78" fmla="*/ 136840 w 521615"/>
                <a:gd name="connsiteY78" fmla="*/ 1207039 h 1516410"/>
                <a:gd name="connsiteX79" fmla="*/ 148616 w 521615"/>
                <a:gd name="connsiteY79" fmla="*/ 1204846 h 1516410"/>
                <a:gd name="connsiteX80" fmla="*/ 148627 w 521615"/>
                <a:gd name="connsiteY80" fmla="*/ 1204854 h 1516410"/>
                <a:gd name="connsiteX81" fmla="*/ 148627 w 521615"/>
                <a:gd name="connsiteY81" fmla="*/ 1204853 h 1516410"/>
                <a:gd name="connsiteX82" fmla="*/ 150803 w 521615"/>
                <a:gd name="connsiteY82" fmla="*/ 1216629 h 1516410"/>
                <a:gd name="connsiteX83" fmla="*/ 150727 w 521615"/>
                <a:gd name="connsiteY83" fmla="*/ 1216739 h 1516410"/>
                <a:gd name="connsiteX84" fmla="*/ 150727 w 521615"/>
                <a:gd name="connsiteY84" fmla="*/ 1216739 h 1516410"/>
                <a:gd name="connsiteX85" fmla="*/ 143953 w 521615"/>
                <a:gd name="connsiteY85" fmla="*/ 1220427 h 1516410"/>
                <a:gd name="connsiteX86" fmla="*/ 143953 w 521615"/>
                <a:gd name="connsiteY86" fmla="*/ 1220427 h 1516410"/>
                <a:gd name="connsiteX87" fmla="*/ 138940 w 521615"/>
                <a:gd name="connsiteY87" fmla="*/ 1218925 h 1516410"/>
                <a:gd name="connsiteX88" fmla="*/ 166037 w 521615"/>
                <a:gd name="connsiteY88" fmla="*/ 1179921 h 1516410"/>
                <a:gd name="connsiteX89" fmla="*/ 164276 w 521615"/>
                <a:gd name="connsiteY89" fmla="*/ 1167968 h 1516410"/>
                <a:gd name="connsiteX90" fmla="*/ 164276 w 521615"/>
                <a:gd name="connsiteY90" fmla="*/ 1167968 h 1516410"/>
                <a:gd name="connsiteX91" fmla="*/ 176108 w 521615"/>
                <a:gd name="connsiteY91" fmla="*/ 1166107 h 1516410"/>
                <a:gd name="connsiteX92" fmla="*/ 176131 w 521615"/>
                <a:gd name="connsiteY92" fmla="*/ 1166123 h 1516410"/>
                <a:gd name="connsiteX93" fmla="*/ 176131 w 521615"/>
                <a:gd name="connsiteY93" fmla="*/ 1166123 h 1516410"/>
                <a:gd name="connsiteX94" fmla="*/ 177892 w 521615"/>
                <a:gd name="connsiteY94" fmla="*/ 1178077 h 1516410"/>
                <a:gd name="connsiteX95" fmla="*/ 177892 w 521615"/>
                <a:gd name="connsiteY95" fmla="*/ 1178077 h 1516410"/>
                <a:gd name="connsiteX96" fmla="*/ 171118 w 521615"/>
                <a:gd name="connsiteY96" fmla="*/ 1181561 h 1516410"/>
                <a:gd name="connsiteX97" fmla="*/ 171118 w 521615"/>
                <a:gd name="connsiteY97" fmla="*/ 1181561 h 1516410"/>
                <a:gd name="connsiteX98" fmla="*/ 166376 w 521615"/>
                <a:gd name="connsiteY98" fmla="*/ 1179921 h 1516410"/>
                <a:gd name="connsiteX99" fmla="*/ 194556 w 521615"/>
                <a:gd name="connsiteY99" fmla="*/ 1141670 h 1516410"/>
                <a:gd name="connsiteX100" fmla="*/ 193031 w 521615"/>
                <a:gd name="connsiteY100" fmla="*/ 1129693 h 1516410"/>
                <a:gd name="connsiteX101" fmla="*/ 193066 w 521615"/>
                <a:gd name="connsiteY101" fmla="*/ 1129648 h 1516410"/>
                <a:gd name="connsiteX102" fmla="*/ 193066 w 521615"/>
                <a:gd name="connsiteY102" fmla="*/ 1129648 h 1516410"/>
                <a:gd name="connsiteX103" fmla="*/ 204921 w 521615"/>
                <a:gd name="connsiteY103" fmla="*/ 1128145 h 1516410"/>
                <a:gd name="connsiteX104" fmla="*/ 204921 w 521615"/>
                <a:gd name="connsiteY104" fmla="*/ 1128145 h 1516410"/>
                <a:gd name="connsiteX105" fmla="*/ 206411 w 521615"/>
                <a:gd name="connsiteY105" fmla="*/ 1140167 h 1516410"/>
                <a:gd name="connsiteX106" fmla="*/ 206411 w 521615"/>
                <a:gd name="connsiteY106" fmla="*/ 1140167 h 1516410"/>
                <a:gd name="connsiteX107" fmla="*/ 199637 w 521615"/>
                <a:gd name="connsiteY107" fmla="*/ 1143445 h 1516410"/>
                <a:gd name="connsiteX108" fmla="*/ 199637 w 521615"/>
                <a:gd name="connsiteY108" fmla="*/ 1143446 h 1516410"/>
                <a:gd name="connsiteX109" fmla="*/ 194895 w 521615"/>
                <a:gd name="connsiteY109" fmla="*/ 1141670 h 1516410"/>
                <a:gd name="connsiteX110" fmla="*/ 223821 w 521615"/>
                <a:gd name="connsiteY110" fmla="*/ 1104033 h 1516410"/>
                <a:gd name="connsiteX111" fmla="*/ 222466 w 521615"/>
                <a:gd name="connsiteY111" fmla="*/ 1092011 h 1516410"/>
                <a:gd name="connsiteX112" fmla="*/ 222466 w 521615"/>
                <a:gd name="connsiteY112" fmla="*/ 1092011 h 1516410"/>
                <a:gd name="connsiteX113" fmla="*/ 234362 w 521615"/>
                <a:gd name="connsiteY113" fmla="*/ 1090623 h 1516410"/>
                <a:gd name="connsiteX114" fmla="*/ 234389 w 521615"/>
                <a:gd name="connsiteY114" fmla="*/ 1090644 h 1516410"/>
                <a:gd name="connsiteX115" fmla="*/ 234389 w 521615"/>
                <a:gd name="connsiteY115" fmla="*/ 1090644 h 1516410"/>
                <a:gd name="connsiteX116" fmla="*/ 235776 w 521615"/>
                <a:gd name="connsiteY116" fmla="*/ 1102541 h 1516410"/>
                <a:gd name="connsiteX117" fmla="*/ 235676 w 521615"/>
                <a:gd name="connsiteY117" fmla="*/ 1102666 h 1516410"/>
                <a:gd name="connsiteX118" fmla="*/ 235676 w 521615"/>
                <a:gd name="connsiteY118" fmla="*/ 1102666 h 1516410"/>
                <a:gd name="connsiteX119" fmla="*/ 228902 w 521615"/>
                <a:gd name="connsiteY119" fmla="*/ 1105877 h 1516410"/>
                <a:gd name="connsiteX120" fmla="*/ 228902 w 521615"/>
                <a:gd name="connsiteY120" fmla="*/ 1105877 h 1516410"/>
                <a:gd name="connsiteX121" fmla="*/ 224160 w 521615"/>
                <a:gd name="connsiteY121" fmla="*/ 1104033 h 1516410"/>
                <a:gd name="connsiteX122" fmla="*/ 254102 w 521615"/>
                <a:gd name="connsiteY122" fmla="*/ 1066737 h 1516410"/>
                <a:gd name="connsiteX123" fmla="*/ 252788 w 521615"/>
                <a:gd name="connsiteY123" fmla="*/ 1054832 h 1516410"/>
                <a:gd name="connsiteX124" fmla="*/ 252883 w 521615"/>
                <a:gd name="connsiteY124" fmla="*/ 1054715 h 1516410"/>
                <a:gd name="connsiteX125" fmla="*/ 252883 w 521615"/>
                <a:gd name="connsiteY125" fmla="*/ 1054715 h 1516410"/>
                <a:gd name="connsiteX126" fmla="*/ 264590 w 521615"/>
                <a:gd name="connsiteY126" fmla="*/ 1053364 h 1516410"/>
                <a:gd name="connsiteX127" fmla="*/ 264737 w 521615"/>
                <a:gd name="connsiteY127" fmla="*/ 1053485 h 1516410"/>
                <a:gd name="connsiteX128" fmla="*/ 264737 w 521615"/>
                <a:gd name="connsiteY128" fmla="*/ 1053485 h 1516410"/>
                <a:gd name="connsiteX129" fmla="*/ 266039 w 521615"/>
                <a:gd name="connsiteY129" fmla="*/ 1065489 h 1516410"/>
                <a:gd name="connsiteX130" fmla="*/ 266025 w 521615"/>
                <a:gd name="connsiteY130" fmla="*/ 1065507 h 1516410"/>
                <a:gd name="connsiteX131" fmla="*/ 266025 w 521615"/>
                <a:gd name="connsiteY131" fmla="*/ 1065507 h 1516410"/>
                <a:gd name="connsiteX132" fmla="*/ 259250 w 521615"/>
                <a:gd name="connsiteY132" fmla="*/ 1068650 h 1516410"/>
                <a:gd name="connsiteX133" fmla="*/ 259250 w 521615"/>
                <a:gd name="connsiteY133" fmla="*/ 1068650 h 1516410"/>
                <a:gd name="connsiteX134" fmla="*/ 254102 w 521615"/>
                <a:gd name="connsiteY134" fmla="*/ 1066737 h 1516410"/>
                <a:gd name="connsiteX135" fmla="*/ 284044 w 521615"/>
                <a:gd name="connsiteY135" fmla="*/ 1029578 h 1516410"/>
                <a:gd name="connsiteX136" fmla="*/ 282825 w 521615"/>
                <a:gd name="connsiteY136" fmla="*/ 1017556 h 1516410"/>
                <a:gd name="connsiteX137" fmla="*/ 282825 w 521615"/>
                <a:gd name="connsiteY137" fmla="*/ 1017556 h 1516410"/>
                <a:gd name="connsiteX138" fmla="*/ 294747 w 521615"/>
                <a:gd name="connsiteY138" fmla="*/ 1016326 h 1516410"/>
                <a:gd name="connsiteX139" fmla="*/ 294747 w 521615"/>
                <a:gd name="connsiteY139" fmla="*/ 1016326 h 1516410"/>
                <a:gd name="connsiteX140" fmla="*/ 295967 w 521615"/>
                <a:gd name="connsiteY140" fmla="*/ 1028417 h 1516410"/>
                <a:gd name="connsiteX141" fmla="*/ 295967 w 521615"/>
                <a:gd name="connsiteY141" fmla="*/ 1028417 h 1516410"/>
                <a:gd name="connsiteX142" fmla="*/ 289192 w 521615"/>
                <a:gd name="connsiteY142" fmla="*/ 1031559 h 1516410"/>
                <a:gd name="connsiteX143" fmla="*/ 289192 w 521615"/>
                <a:gd name="connsiteY143" fmla="*/ 1031559 h 1516410"/>
                <a:gd name="connsiteX144" fmla="*/ 283841 w 521615"/>
                <a:gd name="connsiteY144" fmla="*/ 1029578 h 1516410"/>
                <a:gd name="connsiteX145" fmla="*/ 313715 w 521615"/>
                <a:gd name="connsiteY145" fmla="*/ 992556 h 1516410"/>
                <a:gd name="connsiteX146" fmla="*/ 312081 w 521615"/>
                <a:gd name="connsiteY146" fmla="*/ 980789 h 1516410"/>
                <a:gd name="connsiteX147" fmla="*/ 312225 w 521615"/>
                <a:gd name="connsiteY147" fmla="*/ 980602 h 1516410"/>
                <a:gd name="connsiteX148" fmla="*/ 312225 w 521615"/>
                <a:gd name="connsiteY148" fmla="*/ 980602 h 1516410"/>
                <a:gd name="connsiteX149" fmla="*/ 324003 w 521615"/>
                <a:gd name="connsiteY149" fmla="*/ 979039 h 1516410"/>
                <a:gd name="connsiteX150" fmla="*/ 324080 w 521615"/>
                <a:gd name="connsiteY150" fmla="*/ 979100 h 1516410"/>
                <a:gd name="connsiteX151" fmla="*/ 324080 w 521615"/>
                <a:gd name="connsiteY151" fmla="*/ 979100 h 1516410"/>
                <a:gd name="connsiteX152" fmla="*/ 325630 w 521615"/>
                <a:gd name="connsiteY152" fmla="*/ 990976 h 1516410"/>
                <a:gd name="connsiteX153" fmla="*/ 325570 w 521615"/>
                <a:gd name="connsiteY153" fmla="*/ 991053 h 1516410"/>
                <a:gd name="connsiteX154" fmla="*/ 325570 w 521615"/>
                <a:gd name="connsiteY154" fmla="*/ 991053 h 1516410"/>
                <a:gd name="connsiteX155" fmla="*/ 318796 w 521615"/>
                <a:gd name="connsiteY155" fmla="*/ 994400 h 1516410"/>
                <a:gd name="connsiteX156" fmla="*/ 318796 w 521615"/>
                <a:gd name="connsiteY156" fmla="*/ 994400 h 1516410"/>
                <a:gd name="connsiteX157" fmla="*/ 313715 w 521615"/>
                <a:gd name="connsiteY157" fmla="*/ 992556 h 1516410"/>
                <a:gd name="connsiteX158" fmla="*/ 342167 w 521615"/>
                <a:gd name="connsiteY158" fmla="*/ 954304 h 1516410"/>
                <a:gd name="connsiteX159" fmla="*/ 340068 w 521615"/>
                <a:gd name="connsiteY159" fmla="*/ 942514 h 1516410"/>
                <a:gd name="connsiteX160" fmla="*/ 340135 w 521615"/>
                <a:gd name="connsiteY160" fmla="*/ 942419 h 1516410"/>
                <a:gd name="connsiteX161" fmla="*/ 340135 w 521615"/>
                <a:gd name="connsiteY161" fmla="*/ 942419 h 1516410"/>
                <a:gd name="connsiteX162" fmla="*/ 351922 w 521615"/>
                <a:gd name="connsiteY162" fmla="*/ 940301 h 1516410"/>
                <a:gd name="connsiteX163" fmla="*/ 351922 w 521615"/>
                <a:gd name="connsiteY163" fmla="*/ 940301 h 1516410"/>
                <a:gd name="connsiteX164" fmla="*/ 353997 w 521615"/>
                <a:gd name="connsiteY164" fmla="*/ 952193 h 1516410"/>
                <a:gd name="connsiteX165" fmla="*/ 353954 w 521615"/>
                <a:gd name="connsiteY165" fmla="*/ 952255 h 1516410"/>
                <a:gd name="connsiteX166" fmla="*/ 353954 w 521615"/>
                <a:gd name="connsiteY166" fmla="*/ 952255 h 1516410"/>
                <a:gd name="connsiteX167" fmla="*/ 347180 w 521615"/>
                <a:gd name="connsiteY167" fmla="*/ 955875 h 1516410"/>
                <a:gd name="connsiteX168" fmla="*/ 347180 w 521615"/>
                <a:gd name="connsiteY168" fmla="*/ 955875 h 1516410"/>
                <a:gd name="connsiteX169" fmla="*/ 342167 w 521615"/>
                <a:gd name="connsiteY169" fmla="*/ 954304 h 1516410"/>
                <a:gd name="connsiteX170" fmla="*/ 369264 w 521615"/>
                <a:gd name="connsiteY170" fmla="*/ 914823 h 1516410"/>
                <a:gd name="connsiteX171" fmla="*/ 366653 w 521615"/>
                <a:gd name="connsiteY171" fmla="*/ 903236 h 1516410"/>
                <a:gd name="connsiteX172" fmla="*/ 366757 w 521615"/>
                <a:gd name="connsiteY172" fmla="*/ 903074 h 1516410"/>
                <a:gd name="connsiteX173" fmla="*/ 366757 w 521615"/>
                <a:gd name="connsiteY173" fmla="*/ 903074 h 1516410"/>
                <a:gd name="connsiteX174" fmla="*/ 378477 w 521615"/>
                <a:gd name="connsiteY174" fmla="*/ 900478 h 1516410"/>
                <a:gd name="connsiteX175" fmla="*/ 378477 w 521615"/>
                <a:gd name="connsiteY175" fmla="*/ 900478 h 1516410"/>
                <a:gd name="connsiteX176" fmla="*/ 381051 w 521615"/>
                <a:gd name="connsiteY176" fmla="*/ 912295 h 1516410"/>
                <a:gd name="connsiteX177" fmla="*/ 381051 w 521615"/>
                <a:gd name="connsiteY177" fmla="*/ 912295 h 1516410"/>
                <a:gd name="connsiteX178" fmla="*/ 374277 w 521615"/>
                <a:gd name="connsiteY178" fmla="*/ 916189 h 1516410"/>
                <a:gd name="connsiteX179" fmla="*/ 374277 w 521615"/>
                <a:gd name="connsiteY179" fmla="*/ 916189 h 1516410"/>
                <a:gd name="connsiteX180" fmla="*/ 369264 w 521615"/>
                <a:gd name="connsiteY180" fmla="*/ 914823 h 1516410"/>
                <a:gd name="connsiteX181" fmla="*/ 394261 w 521615"/>
                <a:gd name="connsiteY181" fmla="*/ 874248 h 1516410"/>
                <a:gd name="connsiteX182" fmla="*/ 390941 w 521615"/>
                <a:gd name="connsiteY182" fmla="*/ 862773 h 1516410"/>
                <a:gd name="connsiteX183" fmla="*/ 390941 w 521615"/>
                <a:gd name="connsiteY183" fmla="*/ 862773 h 1516410"/>
                <a:gd name="connsiteX184" fmla="*/ 402521 w 521615"/>
                <a:gd name="connsiteY184" fmla="*/ 859697 h 1516410"/>
                <a:gd name="connsiteX185" fmla="*/ 402525 w 521615"/>
                <a:gd name="connsiteY185" fmla="*/ 859699 h 1516410"/>
                <a:gd name="connsiteX186" fmla="*/ 402525 w 521615"/>
                <a:gd name="connsiteY186" fmla="*/ 859699 h 1516410"/>
                <a:gd name="connsiteX187" fmla="*/ 405597 w 521615"/>
                <a:gd name="connsiteY187" fmla="*/ 871270 h 1516410"/>
                <a:gd name="connsiteX188" fmla="*/ 405574 w 521615"/>
                <a:gd name="connsiteY188" fmla="*/ 871311 h 1516410"/>
                <a:gd name="connsiteX189" fmla="*/ 405574 w 521615"/>
                <a:gd name="connsiteY189" fmla="*/ 871311 h 1516410"/>
                <a:gd name="connsiteX190" fmla="*/ 398257 w 521615"/>
                <a:gd name="connsiteY190" fmla="*/ 875615 h 1516410"/>
                <a:gd name="connsiteX191" fmla="*/ 398257 w 521615"/>
                <a:gd name="connsiteY191" fmla="*/ 875615 h 1516410"/>
                <a:gd name="connsiteX192" fmla="*/ 393990 w 521615"/>
                <a:gd name="connsiteY192" fmla="*/ 874248 h 1516410"/>
                <a:gd name="connsiteX193" fmla="*/ 417428 w 521615"/>
                <a:gd name="connsiteY193" fmla="*/ 832513 h 1516410"/>
                <a:gd name="connsiteX194" fmla="*/ 413770 w 521615"/>
                <a:gd name="connsiteY194" fmla="*/ 820969 h 1516410"/>
                <a:gd name="connsiteX195" fmla="*/ 413770 w 521615"/>
                <a:gd name="connsiteY195" fmla="*/ 820969 h 1516410"/>
                <a:gd name="connsiteX196" fmla="*/ 425190 w 521615"/>
                <a:gd name="connsiteY196" fmla="*/ 817334 h 1516410"/>
                <a:gd name="connsiteX197" fmla="*/ 425219 w 521615"/>
                <a:gd name="connsiteY197" fmla="*/ 817349 h 1516410"/>
                <a:gd name="connsiteX198" fmla="*/ 425219 w 521615"/>
                <a:gd name="connsiteY198" fmla="*/ 817349 h 1516410"/>
                <a:gd name="connsiteX199" fmla="*/ 428845 w 521615"/>
                <a:gd name="connsiteY199" fmla="*/ 828756 h 1516410"/>
                <a:gd name="connsiteX200" fmla="*/ 428809 w 521615"/>
                <a:gd name="connsiteY200" fmla="*/ 828824 h 1516410"/>
                <a:gd name="connsiteX201" fmla="*/ 428809 w 521615"/>
                <a:gd name="connsiteY201" fmla="*/ 828825 h 1516410"/>
                <a:gd name="connsiteX202" fmla="*/ 421290 w 521615"/>
                <a:gd name="connsiteY202" fmla="*/ 833470 h 1516410"/>
                <a:gd name="connsiteX203" fmla="*/ 421290 w 521615"/>
                <a:gd name="connsiteY203" fmla="*/ 833470 h 1516410"/>
                <a:gd name="connsiteX204" fmla="*/ 417157 w 521615"/>
                <a:gd name="connsiteY204" fmla="*/ 832513 h 1516410"/>
                <a:gd name="connsiteX205" fmla="*/ 438564 w 521615"/>
                <a:gd name="connsiteY205" fmla="*/ 789685 h 1516410"/>
                <a:gd name="connsiteX206" fmla="*/ 434328 w 521615"/>
                <a:gd name="connsiteY206" fmla="*/ 778494 h 1516410"/>
                <a:gd name="connsiteX207" fmla="*/ 434364 w 521615"/>
                <a:gd name="connsiteY207" fmla="*/ 778414 h 1516410"/>
                <a:gd name="connsiteX208" fmla="*/ 434364 w 521615"/>
                <a:gd name="connsiteY208" fmla="*/ 778414 h 1516410"/>
                <a:gd name="connsiteX209" fmla="*/ 445603 w 521615"/>
                <a:gd name="connsiteY209" fmla="*/ 774244 h 1516410"/>
                <a:gd name="connsiteX210" fmla="*/ 445609 w 521615"/>
                <a:gd name="connsiteY210" fmla="*/ 774247 h 1516410"/>
                <a:gd name="connsiteX211" fmla="*/ 445609 w 521615"/>
                <a:gd name="connsiteY211" fmla="*/ 774247 h 1516410"/>
                <a:gd name="connsiteX212" fmla="*/ 449809 w 521615"/>
                <a:gd name="connsiteY212" fmla="*/ 785518 h 1516410"/>
                <a:gd name="connsiteX213" fmla="*/ 449809 w 521615"/>
                <a:gd name="connsiteY213" fmla="*/ 785518 h 1516410"/>
                <a:gd name="connsiteX214" fmla="*/ 442087 w 521615"/>
                <a:gd name="connsiteY214" fmla="*/ 790504 h 1516410"/>
                <a:gd name="connsiteX215" fmla="*/ 442087 w 521615"/>
                <a:gd name="connsiteY215" fmla="*/ 790504 h 1516410"/>
                <a:gd name="connsiteX216" fmla="*/ 438293 w 521615"/>
                <a:gd name="connsiteY216" fmla="*/ 789685 h 1516410"/>
                <a:gd name="connsiteX217" fmla="*/ 457532 w 521615"/>
                <a:gd name="connsiteY217" fmla="*/ 745832 h 1516410"/>
                <a:gd name="connsiteX218" fmla="*/ 452750 w 521615"/>
                <a:gd name="connsiteY218" fmla="*/ 734867 h 1516410"/>
                <a:gd name="connsiteX219" fmla="*/ 452790 w 521615"/>
                <a:gd name="connsiteY219" fmla="*/ 734766 h 1516410"/>
                <a:gd name="connsiteX220" fmla="*/ 452790 w 521615"/>
                <a:gd name="connsiteY220" fmla="*/ 734766 h 1516410"/>
                <a:gd name="connsiteX221" fmla="*/ 463764 w 521615"/>
                <a:gd name="connsiteY221" fmla="*/ 729985 h 1516410"/>
                <a:gd name="connsiteX222" fmla="*/ 463764 w 521615"/>
                <a:gd name="connsiteY222" fmla="*/ 729985 h 1516410"/>
                <a:gd name="connsiteX223" fmla="*/ 468545 w 521615"/>
                <a:gd name="connsiteY223" fmla="*/ 740950 h 1516410"/>
                <a:gd name="connsiteX224" fmla="*/ 468506 w 521615"/>
                <a:gd name="connsiteY224" fmla="*/ 741050 h 1516410"/>
                <a:gd name="connsiteX225" fmla="*/ 468506 w 521615"/>
                <a:gd name="connsiteY225" fmla="*/ 741050 h 1516410"/>
                <a:gd name="connsiteX226" fmla="*/ 460648 w 521615"/>
                <a:gd name="connsiteY226" fmla="*/ 746446 h 1516410"/>
                <a:gd name="connsiteX227" fmla="*/ 460648 w 521615"/>
                <a:gd name="connsiteY227" fmla="*/ 746446 h 1516410"/>
                <a:gd name="connsiteX228" fmla="*/ 457329 w 521615"/>
                <a:gd name="connsiteY228" fmla="*/ 745831 h 1516410"/>
                <a:gd name="connsiteX229" fmla="*/ 474196 w 521615"/>
                <a:gd name="connsiteY229" fmla="*/ 701091 h 1516410"/>
                <a:gd name="connsiteX230" fmla="*/ 468845 w 521615"/>
                <a:gd name="connsiteY230" fmla="*/ 690298 h 1516410"/>
                <a:gd name="connsiteX231" fmla="*/ 468845 w 521615"/>
                <a:gd name="connsiteY231" fmla="*/ 690298 h 1516410"/>
                <a:gd name="connsiteX232" fmla="*/ 479548 w 521615"/>
                <a:gd name="connsiteY232" fmla="*/ 684902 h 1516410"/>
                <a:gd name="connsiteX233" fmla="*/ 479548 w 521615"/>
                <a:gd name="connsiteY233" fmla="*/ 684902 h 1516410"/>
                <a:gd name="connsiteX234" fmla="*/ 484900 w 521615"/>
                <a:gd name="connsiteY234" fmla="*/ 695695 h 1516410"/>
                <a:gd name="connsiteX235" fmla="*/ 484900 w 521615"/>
                <a:gd name="connsiteY235" fmla="*/ 695694 h 1516410"/>
                <a:gd name="connsiteX236" fmla="*/ 476906 w 521615"/>
                <a:gd name="connsiteY236" fmla="*/ 701500 h 1516410"/>
                <a:gd name="connsiteX237" fmla="*/ 476906 w 521615"/>
                <a:gd name="connsiteY237" fmla="*/ 701501 h 1516410"/>
                <a:gd name="connsiteX238" fmla="*/ 473925 w 521615"/>
                <a:gd name="connsiteY238" fmla="*/ 701091 h 1516410"/>
                <a:gd name="connsiteX239" fmla="*/ 488355 w 521615"/>
                <a:gd name="connsiteY239" fmla="*/ 655462 h 1516410"/>
                <a:gd name="connsiteX240" fmla="*/ 482393 w 521615"/>
                <a:gd name="connsiteY240" fmla="*/ 645011 h 1516410"/>
                <a:gd name="connsiteX241" fmla="*/ 482393 w 521615"/>
                <a:gd name="connsiteY241" fmla="*/ 645011 h 1516410"/>
                <a:gd name="connsiteX242" fmla="*/ 492737 w 521615"/>
                <a:gd name="connsiteY242" fmla="*/ 638926 h 1516410"/>
                <a:gd name="connsiteX243" fmla="*/ 492758 w 521615"/>
                <a:gd name="connsiteY243" fmla="*/ 638932 h 1516410"/>
                <a:gd name="connsiteX244" fmla="*/ 492758 w 521615"/>
                <a:gd name="connsiteY244" fmla="*/ 638932 h 1516410"/>
                <a:gd name="connsiteX245" fmla="*/ 498719 w 521615"/>
                <a:gd name="connsiteY245" fmla="*/ 649383 h 1516410"/>
                <a:gd name="connsiteX246" fmla="*/ 498719 w 521615"/>
                <a:gd name="connsiteY246" fmla="*/ 649383 h 1516410"/>
                <a:gd name="connsiteX247" fmla="*/ 490522 w 521615"/>
                <a:gd name="connsiteY247" fmla="*/ 655735 h 1516410"/>
                <a:gd name="connsiteX248" fmla="*/ 490522 w 521615"/>
                <a:gd name="connsiteY248" fmla="*/ 655735 h 1516410"/>
                <a:gd name="connsiteX249" fmla="*/ 488084 w 521615"/>
                <a:gd name="connsiteY249" fmla="*/ 655462 h 1516410"/>
                <a:gd name="connsiteX250" fmla="*/ 499803 w 521615"/>
                <a:gd name="connsiteY250" fmla="*/ 609013 h 1516410"/>
                <a:gd name="connsiteX251" fmla="*/ 493011 w 521615"/>
                <a:gd name="connsiteY251" fmla="*/ 599069 h 1516410"/>
                <a:gd name="connsiteX252" fmla="*/ 493029 w 521615"/>
                <a:gd name="connsiteY252" fmla="*/ 598972 h 1516410"/>
                <a:gd name="connsiteX253" fmla="*/ 493029 w 521615"/>
                <a:gd name="connsiteY253" fmla="*/ 598972 h 1516410"/>
                <a:gd name="connsiteX254" fmla="*/ 502881 w 521615"/>
                <a:gd name="connsiteY254" fmla="*/ 592108 h 1516410"/>
                <a:gd name="connsiteX255" fmla="*/ 503055 w 521615"/>
                <a:gd name="connsiteY255" fmla="*/ 592142 h 1516410"/>
                <a:gd name="connsiteX256" fmla="*/ 503055 w 521615"/>
                <a:gd name="connsiteY256" fmla="*/ 592142 h 1516410"/>
                <a:gd name="connsiteX257" fmla="*/ 509829 w 521615"/>
                <a:gd name="connsiteY257" fmla="*/ 602182 h 1516410"/>
                <a:gd name="connsiteX258" fmla="*/ 509829 w 521615"/>
                <a:gd name="connsiteY258" fmla="*/ 602182 h 1516410"/>
                <a:gd name="connsiteX259" fmla="*/ 501496 w 521615"/>
                <a:gd name="connsiteY259" fmla="*/ 609013 h 1516410"/>
                <a:gd name="connsiteX260" fmla="*/ 501496 w 521615"/>
                <a:gd name="connsiteY260" fmla="*/ 609013 h 1516410"/>
                <a:gd name="connsiteX261" fmla="*/ 499532 w 521615"/>
                <a:gd name="connsiteY261" fmla="*/ 609013 h 1516410"/>
                <a:gd name="connsiteX262" fmla="*/ 507932 w 521615"/>
                <a:gd name="connsiteY262" fmla="*/ 562223 h 1516410"/>
                <a:gd name="connsiteX263" fmla="*/ 500615 w 521615"/>
                <a:gd name="connsiteY263" fmla="*/ 552664 h 1516410"/>
                <a:gd name="connsiteX264" fmla="*/ 500616 w 521615"/>
                <a:gd name="connsiteY264" fmla="*/ 552660 h 1516410"/>
                <a:gd name="connsiteX265" fmla="*/ 500616 w 521615"/>
                <a:gd name="connsiteY265" fmla="*/ 552660 h 1516410"/>
                <a:gd name="connsiteX266" fmla="*/ 510088 w 521615"/>
                <a:gd name="connsiteY266" fmla="*/ 545272 h 1516410"/>
                <a:gd name="connsiteX267" fmla="*/ 510167 w 521615"/>
                <a:gd name="connsiteY267" fmla="*/ 545283 h 1516410"/>
                <a:gd name="connsiteX268" fmla="*/ 510168 w 521615"/>
                <a:gd name="connsiteY268" fmla="*/ 545283 h 1516410"/>
                <a:gd name="connsiteX269" fmla="*/ 517419 w 521615"/>
                <a:gd name="connsiteY269" fmla="*/ 554893 h 1516410"/>
                <a:gd name="connsiteX270" fmla="*/ 517416 w 521615"/>
                <a:gd name="connsiteY270" fmla="*/ 554914 h 1516410"/>
                <a:gd name="connsiteX271" fmla="*/ 517416 w 521615"/>
                <a:gd name="connsiteY271" fmla="*/ 554914 h 1516410"/>
                <a:gd name="connsiteX272" fmla="*/ 509016 w 521615"/>
                <a:gd name="connsiteY272" fmla="*/ 562223 h 1516410"/>
                <a:gd name="connsiteX273" fmla="*/ 507932 w 521615"/>
                <a:gd name="connsiteY273" fmla="*/ 562223 h 1516410"/>
                <a:gd name="connsiteX274" fmla="*/ 513080 w 521615"/>
                <a:gd name="connsiteY274" fmla="*/ 514408 h 1516410"/>
                <a:gd name="connsiteX275" fmla="*/ 505085 w 521615"/>
                <a:gd name="connsiteY275" fmla="*/ 505419 h 1516410"/>
                <a:gd name="connsiteX276" fmla="*/ 505087 w 521615"/>
                <a:gd name="connsiteY276" fmla="*/ 505392 h 1516410"/>
                <a:gd name="connsiteX277" fmla="*/ 505087 w 521615"/>
                <a:gd name="connsiteY277" fmla="*/ 505392 h 1516410"/>
                <a:gd name="connsiteX278" fmla="*/ 514029 w 521615"/>
                <a:gd name="connsiteY278" fmla="*/ 497400 h 1516410"/>
                <a:gd name="connsiteX279" fmla="*/ 514029 w 521615"/>
                <a:gd name="connsiteY279" fmla="*/ 497400 h 1516410"/>
                <a:gd name="connsiteX280" fmla="*/ 522024 w 521615"/>
                <a:gd name="connsiteY280" fmla="*/ 506390 h 1516410"/>
                <a:gd name="connsiteX281" fmla="*/ 522022 w 521615"/>
                <a:gd name="connsiteY281" fmla="*/ 506417 h 1516410"/>
                <a:gd name="connsiteX282" fmla="*/ 522022 w 521615"/>
                <a:gd name="connsiteY282" fmla="*/ 506417 h 1516410"/>
                <a:gd name="connsiteX283" fmla="*/ 513555 w 521615"/>
                <a:gd name="connsiteY283" fmla="*/ 514408 h 1516410"/>
                <a:gd name="connsiteX284" fmla="*/ 513080 w 521615"/>
                <a:gd name="connsiteY284" fmla="*/ 514408 h 1516410"/>
                <a:gd name="connsiteX285" fmla="*/ 506306 w 521615"/>
                <a:gd name="connsiteY285" fmla="*/ 458260 h 1516410"/>
                <a:gd name="connsiteX286" fmla="*/ 506306 w 521615"/>
                <a:gd name="connsiteY286" fmla="*/ 458260 h 1516410"/>
                <a:gd name="connsiteX287" fmla="*/ 514636 w 521615"/>
                <a:gd name="connsiteY287" fmla="*/ 449585 h 1516410"/>
                <a:gd name="connsiteX288" fmla="*/ 514639 w 521615"/>
                <a:gd name="connsiteY288" fmla="*/ 449585 h 1516410"/>
                <a:gd name="connsiteX289" fmla="*/ 514639 w 521615"/>
                <a:gd name="connsiteY289" fmla="*/ 449585 h 1516410"/>
                <a:gd name="connsiteX290" fmla="*/ 523240 w 521615"/>
                <a:gd name="connsiteY290" fmla="*/ 457848 h 1516410"/>
                <a:gd name="connsiteX291" fmla="*/ 523242 w 521615"/>
                <a:gd name="connsiteY291" fmla="*/ 457987 h 1516410"/>
                <a:gd name="connsiteX292" fmla="*/ 523242 w 521615"/>
                <a:gd name="connsiteY292" fmla="*/ 457987 h 1516410"/>
                <a:gd name="connsiteX293" fmla="*/ 514979 w 521615"/>
                <a:gd name="connsiteY293" fmla="*/ 466594 h 1516410"/>
                <a:gd name="connsiteX294" fmla="*/ 514706 w 521615"/>
                <a:gd name="connsiteY294" fmla="*/ 466594 h 1516410"/>
                <a:gd name="connsiteX295" fmla="*/ 514706 w 521615"/>
                <a:gd name="connsiteY295" fmla="*/ 466594 h 1516410"/>
                <a:gd name="connsiteX296" fmla="*/ 506035 w 521615"/>
                <a:gd name="connsiteY296" fmla="*/ 458260 h 1516410"/>
                <a:gd name="connsiteX297" fmla="*/ 503664 w 521615"/>
                <a:gd name="connsiteY297" fmla="*/ 411129 h 1516410"/>
                <a:gd name="connsiteX298" fmla="*/ 511387 w 521615"/>
                <a:gd name="connsiteY298" fmla="*/ 401907 h 1516410"/>
                <a:gd name="connsiteX299" fmla="*/ 511387 w 521615"/>
                <a:gd name="connsiteY299" fmla="*/ 401907 h 1516410"/>
                <a:gd name="connsiteX300" fmla="*/ 520514 w 521615"/>
                <a:gd name="connsiteY300" fmla="*/ 409423 h 1516410"/>
                <a:gd name="connsiteX301" fmla="*/ 520532 w 521615"/>
                <a:gd name="connsiteY301" fmla="*/ 409626 h 1516410"/>
                <a:gd name="connsiteX302" fmla="*/ 520532 w 521615"/>
                <a:gd name="connsiteY302" fmla="*/ 409626 h 1516410"/>
                <a:gd name="connsiteX303" fmla="*/ 512713 w 521615"/>
                <a:gd name="connsiteY303" fmla="*/ 418771 h 1516410"/>
                <a:gd name="connsiteX304" fmla="*/ 512606 w 521615"/>
                <a:gd name="connsiteY304" fmla="*/ 418779 h 1516410"/>
                <a:gd name="connsiteX305" fmla="*/ 511861 w 521615"/>
                <a:gd name="connsiteY305" fmla="*/ 418779 h 1516410"/>
                <a:gd name="connsiteX306" fmla="*/ 503393 w 521615"/>
                <a:gd name="connsiteY306" fmla="*/ 411129 h 1516410"/>
                <a:gd name="connsiteX307" fmla="*/ 497974 w 521615"/>
                <a:gd name="connsiteY307" fmla="*/ 364134 h 1516410"/>
                <a:gd name="connsiteX308" fmla="*/ 504748 w 521615"/>
                <a:gd name="connsiteY308" fmla="*/ 354434 h 1516410"/>
                <a:gd name="connsiteX309" fmla="*/ 504748 w 521615"/>
                <a:gd name="connsiteY309" fmla="*/ 354434 h 1516410"/>
                <a:gd name="connsiteX310" fmla="*/ 514368 w 521615"/>
                <a:gd name="connsiteY310" fmla="*/ 361265 h 1516410"/>
                <a:gd name="connsiteX311" fmla="*/ 514368 w 521615"/>
                <a:gd name="connsiteY311" fmla="*/ 361265 h 1516410"/>
                <a:gd name="connsiteX312" fmla="*/ 507593 w 521615"/>
                <a:gd name="connsiteY312" fmla="*/ 371033 h 1516410"/>
                <a:gd name="connsiteX313" fmla="*/ 506306 w 521615"/>
                <a:gd name="connsiteY313" fmla="*/ 371033 h 1516410"/>
                <a:gd name="connsiteX314" fmla="*/ 497974 w 521615"/>
                <a:gd name="connsiteY314" fmla="*/ 364134 h 1516410"/>
                <a:gd name="connsiteX315" fmla="*/ 489642 w 521615"/>
                <a:gd name="connsiteY315" fmla="*/ 317548 h 1516410"/>
                <a:gd name="connsiteX316" fmla="*/ 489642 w 521615"/>
                <a:gd name="connsiteY316" fmla="*/ 317548 h 1516410"/>
                <a:gd name="connsiteX317" fmla="*/ 496242 w 521615"/>
                <a:gd name="connsiteY317" fmla="*/ 307473 h 1516410"/>
                <a:gd name="connsiteX318" fmla="*/ 496416 w 521615"/>
                <a:gd name="connsiteY318" fmla="*/ 307439 h 1516410"/>
                <a:gd name="connsiteX319" fmla="*/ 496416 w 521615"/>
                <a:gd name="connsiteY319" fmla="*/ 307439 h 1516410"/>
                <a:gd name="connsiteX320" fmla="*/ 506434 w 521615"/>
                <a:gd name="connsiteY320" fmla="*/ 314229 h 1516410"/>
                <a:gd name="connsiteX321" fmla="*/ 506442 w 521615"/>
                <a:gd name="connsiteY321" fmla="*/ 314270 h 1516410"/>
                <a:gd name="connsiteX322" fmla="*/ 506442 w 521615"/>
                <a:gd name="connsiteY322" fmla="*/ 314270 h 1516410"/>
                <a:gd name="connsiteX323" fmla="*/ 499708 w 521615"/>
                <a:gd name="connsiteY323" fmla="*/ 324371 h 1516410"/>
                <a:gd name="connsiteX324" fmla="*/ 499667 w 521615"/>
                <a:gd name="connsiteY324" fmla="*/ 324379 h 1516410"/>
                <a:gd name="connsiteX325" fmla="*/ 499667 w 521615"/>
                <a:gd name="connsiteY325" fmla="*/ 324379 h 1516410"/>
                <a:gd name="connsiteX326" fmla="*/ 497906 w 521615"/>
                <a:gd name="connsiteY326" fmla="*/ 324379 h 1516410"/>
                <a:gd name="connsiteX327" fmla="*/ 497906 w 521615"/>
                <a:gd name="connsiteY327" fmla="*/ 324379 h 1516410"/>
                <a:gd name="connsiteX328" fmla="*/ 489506 w 521615"/>
                <a:gd name="connsiteY328" fmla="*/ 317617 h 1516410"/>
                <a:gd name="connsiteX329" fmla="*/ 478667 w 521615"/>
                <a:gd name="connsiteY329" fmla="*/ 271578 h 1516410"/>
                <a:gd name="connsiteX330" fmla="*/ 484629 w 521615"/>
                <a:gd name="connsiteY330" fmla="*/ 261059 h 1516410"/>
                <a:gd name="connsiteX331" fmla="*/ 484629 w 521615"/>
                <a:gd name="connsiteY331" fmla="*/ 261058 h 1516410"/>
                <a:gd name="connsiteX332" fmla="*/ 495061 w 521615"/>
                <a:gd name="connsiteY332" fmla="*/ 267069 h 1516410"/>
                <a:gd name="connsiteX333" fmla="*/ 495061 w 521615"/>
                <a:gd name="connsiteY333" fmla="*/ 267069 h 1516410"/>
                <a:gd name="connsiteX334" fmla="*/ 489032 w 521615"/>
                <a:gd name="connsiteY334" fmla="*/ 277521 h 1516410"/>
                <a:gd name="connsiteX335" fmla="*/ 489032 w 521615"/>
                <a:gd name="connsiteY335" fmla="*/ 277521 h 1516410"/>
                <a:gd name="connsiteX336" fmla="*/ 486864 w 521615"/>
                <a:gd name="connsiteY336" fmla="*/ 277521 h 1516410"/>
                <a:gd name="connsiteX337" fmla="*/ 486864 w 521615"/>
                <a:gd name="connsiteY337" fmla="*/ 277521 h 1516410"/>
                <a:gd name="connsiteX338" fmla="*/ 478532 w 521615"/>
                <a:gd name="connsiteY338" fmla="*/ 271646 h 1516410"/>
                <a:gd name="connsiteX339" fmla="*/ 465119 w 521615"/>
                <a:gd name="connsiteY339" fmla="*/ 226222 h 1516410"/>
                <a:gd name="connsiteX340" fmla="*/ 465119 w 521615"/>
                <a:gd name="connsiteY340" fmla="*/ 226222 h 1516410"/>
                <a:gd name="connsiteX341" fmla="*/ 470509 w 521615"/>
                <a:gd name="connsiteY341" fmla="*/ 215440 h 1516410"/>
                <a:gd name="connsiteX342" fmla="*/ 470538 w 521615"/>
                <a:gd name="connsiteY342" fmla="*/ 215430 h 1516410"/>
                <a:gd name="connsiteX343" fmla="*/ 470538 w 521615"/>
                <a:gd name="connsiteY343" fmla="*/ 215430 h 1516410"/>
                <a:gd name="connsiteX344" fmla="*/ 481242 w 521615"/>
                <a:gd name="connsiteY344" fmla="*/ 220826 h 1516410"/>
                <a:gd name="connsiteX345" fmla="*/ 481242 w 521615"/>
                <a:gd name="connsiteY345" fmla="*/ 220826 h 1516410"/>
                <a:gd name="connsiteX346" fmla="*/ 475822 w 521615"/>
                <a:gd name="connsiteY346" fmla="*/ 231619 h 1516410"/>
                <a:gd name="connsiteX347" fmla="*/ 475822 w 521615"/>
                <a:gd name="connsiteY347" fmla="*/ 231618 h 1516410"/>
                <a:gd name="connsiteX348" fmla="*/ 473180 w 521615"/>
                <a:gd name="connsiteY348" fmla="*/ 232028 h 1516410"/>
                <a:gd name="connsiteX349" fmla="*/ 473180 w 521615"/>
                <a:gd name="connsiteY349" fmla="*/ 232028 h 1516410"/>
                <a:gd name="connsiteX350" fmla="*/ 465119 w 521615"/>
                <a:gd name="connsiteY350" fmla="*/ 226290 h 1516410"/>
                <a:gd name="connsiteX351" fmla="*/ 449200 w 521615"/>
                <a:gd name="connsiteY351" fmla="*/ 181618 h 1516410"/>
                <a:gd name="connsiteX352" fmla="*/ 454009 w 521615"/>
                <a:gd name="connsiteY352" fmla="*/ 170552 h 1516410"/>
                <a:gd name="connsiteX353" fmla="*/ 454009 w 521615"/>
                <a:gd name="connsiteY353" fmla="*/ 170552 h 1516410"/>
                <a:gd name="connsiteX354" fmla="*/ 464983 w 521615"/>
                <a:gd name="connsiteY354" fmla="*/ 175402 h 1516410"/>
                <a:gd name="connsiteX355" fmla="*/ 464983 w 521615"/>
                <a:gd name="connsiteY355" fmla="*/ 175402 h 1516410"/>
                <a:gd name="connsiteX356" fmla="*/ 460227 w 521615"/>
                <a:gd name="connsiteY356" fmla="*/ 186378 h 1516410"/>
                <a:gd name="connsiteX357" fmla="*/ 460174 w 521615"/>
                <a:gd name="connsiteY357" fmla="*/ 186399 h 1516410"/>
                <a:gd name="connsiteX358" fmla="*/ 460174 w 521615"/>
                <a:gd name="connsiteY358" fmla="*/ 186399 h 1516410"/>
                <a:gd name="connsiteX359" fmla="*/ 457125 w 521615"/>
                <a:gd name="connsiteY359" fmla="*/ 187014 h 1516410"/>
                <a:gd name="connsiteX360" fmla="*/ 457125 w 521615"/>
                <a:gd name="connsiteY360" fmla="*/ 187014 h 1516410"/>
                <a:gd name="connsiteX361" fmla="*/ 449200 w 521615"/>
                <a:gd name="connsiteY361" fmla="*/ 181686 h 1516410"/>
                <a:gd name="connsiteX362" fmla="*/ 431045 w 521615"/>
                <a:gd name="connsiteY362" fmla="*/ 137970 h 1516410"/>
                <a:gd name="connsiteX363" fmla="*/ 431045 w 521615"/>
                <a:gd name="connsiteY363" fmla="*/ 137970 h 1516410"/>
                <a:gd name="connsiteX364" fmla="*/ 435312 w 521615"/>
                <a:gd name="connsiteY364" fmla="*/ 126699 h 1516410"/>
                <a:gd name="connsiteX365" fmla="*/ 435312 w 521615"/>
                <a:gd name="connsiteY365" fmla="*/ 126699 h 1516410"/>
                <a:gd name="connsiteX366" fmla="*/ 446490 w 521615"/>
                <a:gd name="connsiteY366" fmla="*/ 131002 h 1516410"/>
                <a:gd name="connsiteX367" fmla="*/ 446490 w 521615"/>
                <a:gd name="connsiteY367" fmla="*/ 131002 h 1516410"/>
                <a:gd name="connsiteX368" fmla="*/ 442222 w 521615"/>
                <a:gd name="connsiteY368" fmla="*/ 142273 h 1516410"/>
                <a:gd name="connsiteX369" fmla="*/ 442222 w 521615"/>
                <a:gd name="connsiteY369" fmla="*/ 142273 h 1516410"/>
                <a:gd name="connsiteX370" fmla="*/ 438767 w 521615"/>
                <a:gd name="connsiteY370" fmla="*/ 143025 h 1516410"/>
                <a:gd name="connsiteX371" fmla="*/ 438767 w 521615"/>
                <a:gd name="connsiteY371" fmla="*/ 143025 h 1516410"/>
                <a:gd name="connsiteX372" fmla="*/ 431045 w 521615"/>
                <a:gd name="connsiteY372" fmla="*/ 138038 h 1516410"/>
                <a:gd name="connsiteX373" fmla="*/ 410722 w 521615"/>
                <a:gd name="connsiteY373" fmla="*/ 95278 h 1516410"/>
                <a:gd name="connsiteX374" fmla="*/ 414448 w 521615"/>
                <a:gd name="connsiteY374" fmla="*/ 83734 h 1516410"/>
                <a:gd name="connsiteX375" fmla="*/ 414448 w 521615"/>
                <a:gd name="connsiteY375" fmla="*/ 83734 h 1516410"/>
                <a:gd name="connsiteX376" fmla="*/ 425828 w 521615"/>
                <a:gd name="connsiteY376" fmla="*/ 87423 h 1516410"/>
                <a:gd name="connsiteX377" fmla="*/ 425828 w 521615"/>
                <a:gd name="connsiteY377" fmla="*/ 87423 h 1516410"/>
                <a:gd name="connsiteX378" fmla="*/ 422103 w 521615"/>
                <a:gd name="connsiteY378" fmla="*/ 98967 h 1516410"/>
                <a:gd name="connsiteX379" fmla="*/ 422103 w 521615"/>
                <a:gd name="connsiteY379" fmla="*/ 98967 h 1516410"/>
                <a:gd name="connsiteX380" fmla="*/ 418309 w 521615"/>
                <a:gd name="connsiteY380" fmla="*/ 99855 h 1516410"/>
                <a:gd name="connsiteX381" fmla="*/ 418309 w 521615"/>
                <a:gd name="connsiteY381" fmla="*/ 99855 h 1516410"/>
                <a:gd name="connsiteX382" fmla="*/ 410654 w 521615"/>
                <a:gd name="connsiteY382" fmla="*/ 95347 h 1516410"/>
                <a:gd name="connsiteX383" fmla="*/ 388232 w 521615"/>
                <a:gd name="connsiteY383" fmla="*/ 53611 h 1516410"/>
                <a:gd name="connsiteX384" fmla="*/ 391348 w 521615"/>
                <a:gd name="connsiteY384" fmla="*/ 41930 h 1516410"/>
                <a:gd name="connsiteX385" fmla="*/ 391348 w 521615"/>
                <a:gd name="connsiteY385" fmla="*/ 41931 h 1516410"/>
                <a:gd name="connsiteX386" fmla="*/ 402932 w 521615"/>
                <a:gd name="connsiteY386" fmla="*/ 45073 h 1516410"/>
                <a:gd name="connsiteX387" fmla="*/ 402932 w 521615"/>
                <a:gd name="connsiteY387" fmla="*/ 45072 h 1516410"/>
                <a:gd name="connsiteX388" fmla="*/ 399748 w 521615"/>
                <a:gd name="connsiteY388" fmla="*/ 56753 h 1516410"/>
                <a:gd name="connsiteX389" fmla="*/ 399748 w 521615"/>
                <a:gd name="connsiteY389" fmla="*/ 56753 h 1516410"/>
                <a:gd name="connsiteX390" fmla="*/ 395548 w 521615"/>
                <a:gd name="connsiteY390" fmla="*/ 57914 h 1516410"/>
                <a:gd name="connsiteX391" fmla="*/ 395548 w 521615"/>
                <a:gd name="connsiteY391" fmla="*/ 57914 h 1516410"/>
                <a:gd name="connsiteX392" fmla="*/ 388164 w 521615"/>
                <a:gd name="connsiteY392" fmla="*/ 53679 h 1516410"/>
                <a:gd name="connsiteX393" fmla="*/ 363777 w 521615"/>
                <a:gd name="connsiteY393" fmla="*/ 13173 h 1516410"/>
                <a:gd name="connsiteX394" fmla="*/ 366283 w 521615"/>
                <a:gd name="connsiteY394" fmla="*/ 1356 h 1516410"/>
                <a:gd name="connsiteX395" fmla="*/ 366283 w 521615"/>
                <a:gd name="connsiteY395" fmla="*/ 1356 h 1516410"/>
                <a:gd name="connsiteX396" fmla="*/ 377984 w 521615"/>
                <a:gd name="connsiteY396" fmla="*/ 3924 h 1516410"/>
                <a:gd name="connsiteX397" fmla="*/ 378002 w 521615"/>
                <a:gd name="connsiteY397" fmla="*/ 3952 h 1516410"/>
                <a:gd name="connsiteX398" fmla="*/ 378002 w 521615"/>
                <a:gd name="connsiteY398" fmla="*/ 3952 h 1516410"/>
                <a:gd name="connsiteX399" fmla="*/ 375542 w 521615"/>
                <a:gd name="connsiteY399" fmla="*/ 15671 h 1516410"/>
                <a:gd name="connsiteX400" fmla="*/ 375496 w 521615"/>
                <a:gd name="connsiteY400" fmla="*/ 15701 h 1516410"/>
                <a:gd name="connsiteX401" fmla="*/ 375496 w 521615"/>
                <a:gd name="connsiteY401" fmla="*/ 15701 h 1516410"/>
                <a:gd name="connsiteX402" fmla="*/ 370889 w 521615"/>
                <a:gd name="connsiteY402" fmla="*/ 17067 h 1516410"/>
                <a:gd name="connsiteX403" fmla="*/ 370889 w 521615"/>
                <a:gd name="connsiteY403" fmla="*/ 17067 h 1516410"/>
                <a:gd name="connsiteX404" fmla="*/ 363709 w 521615"/>
                <a:gd name="connsiteY404" fmla="*/ 13242 h 151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Lst>
              <a:rect l="l" t="t" r="r" b="b"/>
              <a:pathLst>
                <a:path w="521615" h="1516410">
                  <a:moveTo>
                    <a:pt x="6910" y="1522958"/>
                  </a:moveTo>
                  <a:cubicBezTo>
                    <a:pt x="2328" y="1522061"/>
                    <a:pt x="-690" y="1517618"/>
                    <a:pt x="136" y="1512985"/>
                  </a:cubicBezTo>
                  <a:lnTo>
                    <a:pt x="136" y="1512985"/>
                  </a:lnTo>
                  <a:cubicBezTo>
                    <a:pt x="960" y="1508383"/>
                    <a:pt x="5327" y="1505326"/>
                    <a:pt x="9891" y="1506155"/>
                  </a:cubicBezTo>
                  <a:lnTo>
                    <a:pt x="9891" y="1506155"/>
                  </a:lnTo>
                  <a:cubicBezTo>
                    <a:pt x="14443" y="1507052"/>
                    <a:pt x="17451" y="1511450"/>
                    <a:pt x="16665" y="1516059"/>
                  </a:cubicBezTo>
                  <a:lnTo>
                    <a:pt x="16665" y="1516059"/>
                  </a:lnTo>
                  <a:cubicBezTo>
                    <a:pt x="15858" y="1520048"/>
                    <a:pt x="12370" y="1522907"/>
                    <a:pt x="8333" y="1522890"/>
                  </a:cubicBezTo>
                  <a:lnTo>
                    <a:pt x="6843" y="1522890"/>
                  </a:lnTo>
                  <a:close/>
                  <a:moveTo>
                    <a:pt x="16462" y="1476099"/>
                  </a:moveTo>
                  <a:cubicBezTo>
                    <a:pt x="11959" y="1474867"/>
                    <a:pt x="9293" y="1470193"/>
                    <a:pt x="10501" y="1465648"/>
                  </a:cubicBezTo>
                  <a:lnTo>
                    <a:pt x="10501" y="1465649"/>
                  </a:lnTo>
                  <a:cubicBezTo>
                    <a:pt x="11691" y="1461088"/>
                    <a:pt x="16322" y="1458364"/>
                    <a:pt x="20844" y="1459564"/>
                  </a:cubicBezTo>
                  <a:cubicBezTo>
                    <a:pt x="20851" y="1459566"/>
                    <a:pt x="20858" y="1459568"/>
                    <a:pt x="20865" y="1459569"/>
                  </a:cubicBezTo>
                  <a:lnTo>
                    <a:pt x="20865" y="1459569"/>
                  </a:lnTo>
                  <a:cubicBezTo>
                    <a:pt x="25369" y="1460802"/>
                    <a:pt x="28035" y="1465475"/>
                    <a:pt x="26827" y="1470020"/>
                  </a:cubicBezTo>
                  <a:lnTo>
                    <a:pt x="26827" y="1470020"/>
                  </a:lnTo>
                  <a:cubicBezTo>
                    <a:pt x="25849" y="1473745"/>
                    <a:pt x="22518" y="1476347"/>
                    <a:pt x="18698" y="1476373"/>
                  </a:cubicBezTo>
                  <a:lnTo>
                    <a:pt x="18698" y="1476373"/>
                  </a:lnTo>
                  <a:cubicBezTo>
                    <a:pt x="17944" y="1476383"/>
                    <a:pt x="17192" y="1476292"/>
                    <a:pt x="16462" y="1476100"/>
                  </a:cubicBezTo>
                  <a:close/>
                  <a:moveTo>
                    <a:pt x="30011" y="1430197"/>
                  </a:moveTo>
                  <a:cubicBezTo>
                    <a:pt x="25629" y="1428662"/>
                    <a:pt x="23311" y="1423835"/>
                    <a:pt x="24834" y="1419416"/>
                  </a:cubicBezTo>
                  <a:cubicBezTo>
                    <a:pt x="24844" y="1419389"/>
                    <a:pt x="24853" y="1419363"/>
                    <a:pt x="24862" y="1419336"/>
                  </a:cubicBezTo>
                  <a:lnTo>
                    <a:pt x="24862" y="1419336"/>
                  </a:lnTo>
                  <a:cubicBezTo>
                    <a:pt x="26385" y="1414918"/>
                    <a:pt x="31173" y="1412581"/>
                    <a:pt x="35555" y="1414117"/>
                  </a:cubicBezTo>
                  <a:cubicBezTo>
                    <a:pt x="35581" y="1414126"/>
                    <a:pt x="35607" y="1414136"/>
                    <a:pt x="35633" y="1414145"/>
                  </a:cubicBezTo>
                  <a:lnTo>
                    <a:pt x="35633" y="1414145"/>
                  </a:lnTo>
                  <a:cubicBezTo>
                    <a:pt x="40046" y="1415694"/>
                    <a:pt x="42380" y="1420555"/>
                    <a:pt x="40849" y="1425006"/>
                  </a:cubicBezTo>
                  <a:lnTo>
                    <a:pt x="40849" y="1425006"/>
                  </a:lnTo>
                  <a:cubicBezTo>
                    <a:pt x="39628" y="1428399"/>
                    <a:pt x="36436" y="1430663"/>
                    <a:pt x="32856" y="1430676"/>
                  </a:cubicBezTo>
                  <a:lnTo>
                    <a:pt x="32856" y="1430676"/>
                  </a:lnTo>
                  <a:cubicBezTo>
                    <a:pt x="31819" y="1430709"/>
                    <a:pt x="30785" y="1430547"/>
                    <a:pt x="29807" y="1430197"/>
                  </a:cubicBezTo>
                  <a:close/>
                  <a:moveTo>
                    <a:pt x="46811" y="1385525"/>
                  </a:moveTo>
                  <a:cubicBezTo>
                    <a:pt x="42508" y="1383677"/>
                    <a:pt x="40506" y="1378661"/>
                    <a:pt x="42339" y="1374323"/>
                  </a:cubicBezTo>
                  <a:cubicBezTo>
                    <a:pt x="42340" y="1374323"/>
                    <a:pt x="42340" y="1374323"/>
                    <a:pt x="42340" y="1374323"/>
                  </a:cubicBezTo>
                  <a:lnTo>
                    <a:pt x="42340" y="1374323"/>
                  </a:lnTo>
                  <a:cubicBezTo>
                    <a:pt x="44201" y="1369975"/>
                    <a:pt x="49196" y="1367961"/>
                    <a:pt x="53517" y="1369814"/>
                  </a:cubicBezTo>
                  <a:lnTo>
                    <a:pt x="53517" y="1369814"/>
                  </a:lnTo>
                  <a:cubicBezTo>
                    <a:pt x="57802" y="1371717"/>
                    <a:pt x="59767" y="1376746"/>
                    <a:pt x="57920" y="1381085"/>
                  </a:cubicBezTo>
                  <a:lnTo>
                    <a:pt x="57920" y="1381085"/>
                  </a:lnTo>
                  <a:cubicBezTo>
                    <a:pt x="56569" y="1384206"/>
                    <a:pt x="53508" y="1386220"/>
                    <a:pt x="50130" y="1386208"/>
                  </a:cubicBezTo>
                  <a:lnTo>
                    <a:pt x="50130" y="1386208"/>
                  </a:lnTo>
                  <a:cubicBezTo>
                    <a:pt x="48920" y="1386250"/>
                    <a:pt x="47716" y="1386017"/>
                    <a:pt x="46607" y="1385525"/>
                  </a:cubicBezTo>
                  <a:close/>
                  <a:moveTo>
                    <a:pt x="66524" y="1342013"/>
                  </a:moveTo>
                  <a:cubicBezTo>
                    <a:pt x="62369" y="1339932"/>
                    <a:pt x="60673" y="1334849"/>
                    <a:pt x="62736" y="1330660"/>
                  </a:cubicBezTo>
                  <a:cubicBezTo>
                    <a:pt x="62757" y="1330619"/>
                    <a:pt x="62777" y="1330578"/>
                    <a:pt x="62798" y="1330538"/>
                  </a:cubicBezTo>
                  <a:lnTo>
                    <a:pt x="62798" y="1330538"/>
                  </a:lnTo>
                  <a:cubicBezTo>
                    <a:pt x="64891" y="1326363"/>
                    <a:pt x="69944" y="1324690"/>
                    <a:pt x="74084" y="1326800"/>
                  </a:cubicBezTo>
                  <a:cubicBezTo>
                    <a:pt x="74116" y="1326817"/>
                    <a:pt x="74147" y="1326833"/>
                    <a:pt x="74179" y="1326849"/>
                  </a:cubicBezTo>
                  <a:lnTo>
                    <a:pt x="74179" y="1326849"/>
                  </a:lnTo>
                  <a:cubicBezTo>
                    <a:pt x="78350" y="1328981"/>
                    <a:pt x="80018" y="1334119"/>
                    <a:pt x="77904" y="1338325"/>
                  </a:cubicBezTo>
                  <a:lnTo>
                    <a:pt x="77904" y="1338325"/>
                  </a:lnTo>
                  <a:cubicBezTo>
                    <a:pt x="76435" y="1341181"/>
                    <a:pt x="73509" y="1342973"/>
                    <a:pt x="70317" y="1342970"/>
                  </a:cubicBezTo>
                  <a:lnTo>
                    <a:pt x="70317" y="1342970"/>
                  </a:lnTo>
                  <a:cubicBezTo>
                    <a:pt x="68924" y="1343020"/>
                    <a:pt x="67543" y="1342690"/>
                    <a:pt x="66320" y="1342013"/>
                  </a:cubicBezTo>
                  <a:close/>
                  <a:moveTo>
                    <a:pt x="88540" y="1299936"/>
                  </a:moveTo>
                  <a:cubicBezTo>
                    <a:pt x="84506" y="1297559"/>
                    <a:pt x="83117" y="1292353"/>
                    <a:pt x="85424" y="1288256"/>
                  </a:cubicBezTo>
                  <a:lnTo>
                    <a:pt x="85424" y="1288256"/>
                  </a:lnTo>
                  <a:cubicBezTo>
                    <a:pt x="87781" y="1284188"/>
                    <a:pt x="92944" y="1282787"/>
                    <a:pt x="97008" y="1285114"/>
                  </a:cubicBezTo>
                  <a:lnTo>
                    <a:pt x="97008" y="1285114"/>
                  </a:lnTo>
                  <a:cubicBezTo>
                    <a:pt x="101042" y="1287491"/>
                    <a:pt x="102431" y="1292697"/>
                    <a:pt x="100124" y="1296795"/>
                  </a:cubicBezTo>
                  <a:lnTo>
                    <a:pt x="100124" y="1296794"/>
                  </a:lnTo>
                  <a:cubicBezTo>
                    <a:pt x="98583" y="1299428"/>
                    <a:pt x="95773" y="1301040"/>
                    <a:pt x="92740" y="1301029"/>
                  </a:cubicBezTo>
                  <a:lnTo>
                    <a:pt x="92740" y="1301029"/>
                  </a:lnTo>
                  <a:cubicBezTo>
                    <a:pt x="91270" y="1301032"/>
                    <a:pt x="89824" y="1300656"/>
                    <a:pt x="88540" y="1299936"/>
                  </a:cubicBezTo>
                  <a:close/>
                  <a:moveTo>
                    <a:pt x="112859" y="1258952"/>
                  </a:moveTo>
                  <a:cubicBezTo>
                    <a:pt x="108937" y="1256388"/>
                    <a:pt x="107789" y="1251121"/>
                    <a:pt x="110285" y="1247135"/>
                  </a:cubicBezTo>
                  <a:lnTo>
                    <a:pt x="110285" y="1247135"/>
                  </a:lnTo>
                  <a:cubicBezTo>
                    <a:pt x="112824" y="1243176"/>
                    <a:pt x="118066" y="1242041"/>
                    <a:pt x="121994" y="1244601"/>
                  </a:cubicBezTo>
                  <a:cubicBezTo>
                    <a:pt x="121997" y="1244603"/>
                    <a:pt x="122001" y="1244606"/>
                    <a:pt x="122005" y="1244608"/>
                  </a:cubicBezTo>
                  <a:lnTo>
                    <a:pt x="122005" y="1244608"/>
                  </a:lnTo>
                  <a:cubicBezTo>
                    <a:pt x="125918" y="1247146"/>
                    <a:pt x="127068" y="1252393"/>
                    <a:pt x="124579" y="1256357"/>
                  </a:cubicBezTo>
                  <a:lnTo>
                    <a:pt x="124579" y="1256357"/>
                  </a:lnTo>
                  <a:cubicBezTo>
                    <a:pt x="123028" y="1258844"/>
                    <a:pt x="120311" y="1260343"/>
                    <a:pt x="117398" y="1260319"/>
                  </a:cubicBezTo>
                  <a:lnTo>
                    <a:pt x="117398" y="1260319"/>
                  </a:lnTo>
                  <a:cubicBezTo>
                    <a:pt x="115784" y="1260332"/>
                    <a:pt x="114202" y="1259856"/>
                    <a:pt x="112859" y="1258952"/>
                  </a:cubicBezTo>
                  <a:close/>
                  <a:moveTo>
                    <a:pt x="138940" y="1218925"/>
                  </a:moveTo>
                  <a:cubicBezTo>
                    <a:pt x="135106" y="1216227"/>
                    <a:pt x="134166" y="1210906"/>
                    <a:pt x="136840" y="1207039"/>
                  </a:cubicBezTo>
                  <a:lnTo>
                    <a:pt x="136840" y="1207039"/>
                  </a:lnTo>
                  <a:cubicBezTo>
                    <a:pt x="139491" y="1203155"/>
                    <a:pt x="144763" y="1202173"/>
                    <a:pt x="148616" y="1204846"/>
                  </a:cubicBezTo>
                  <a:cubicBezTo>
                    <a:pt x="148620" y="1204848"/>
                    <a:pt x="148624" y="1204851"/>
                    <a:pt x="148627" y="1204854"/>
                  </a:cubicBezTo>
                  <a:lnTo>
                    <a:pt x="148627" y="1204853"/>
                  </a:lnTo>
                  <a:cubicBezTo>
                    <a:pt x="152453" y="1207500"/>
                    <a:pt x="153427" y="1212771"/>
                    <a:pt x="150803" y="1216629"/>
                  </a:cubicBezTo>
                  <a:cubicBezTo>
                    <a:pt x="150778" y="1216666"/>
                    <a:pt x="150753" y="1216703"/>
                    <a:pt x="150727" y="1216739"/>
                  </a:cubicBezTo>
                  <a:lnTo>
                    <a:pt x="150727" y="1216739"/>
                  </a:lnTo>
                  <a:cubicBezTo>
                    <a:pt x="149186" y="1218992"/>
                    <a:pt x="146667" y="1220364"/>
                    <a:pt x="143953" y="1220427"/>
                  </a:cubicBezTo>
                  <a:lnTo>
                    <a:pt x="143953" y="1220427"/>
                  </a:lnTo>
                  <a:cubicBezTo>
                    <a:pt x="142167" y="1220468"/>
                    <a:pt x="140414" y="1219942"/>
                    <a:pt x="138940" y="1218925"/>
                  </a:cubicBezTo>
                  <a:close/>
                  <a:moveTo>
                    <a:pt x="166037" y="1179921"/>
                  </a:moveTo>
                  <a:cubicBezTo>
                    <a:pt x="162308" y="1177092"/>
                    <a:pt x="161523" y="1171768"/>
                    <a:pt x="164276" y="1167968"/>
                  </a:cubicBezTo>
                  <a:lnTo>
                    <a:pt x="164276" y="1167968"/>
                  </a:lnTo>
                  <a:cubicBezTo>
                    <a:pt x="167033" y="1164159"/>
                    <a:pt x="172331" y="1163326"/>
                    <a:pt x="176108" y="1166107"/>
                  </a:cubicBezTo>
                  <a:cubicBezTo>
                    <a:pt x="176115" y="1166112"/>
                    <a:pt x="176123" y="1166118"/>
                    <a:pt x="176131" y="1166123"/>
                  </a:cubicBezTo>
                  <a:lnTo>
                    <a:pt x="176131" y="1166123"/>
                  </a:lnTo>
                  <a:cubicBezTo>
                    <a:pt x="179860" y="1168952"/>
                    <a:pt x="180644" y="1174277"/>
                    <a:pt x="177892" y="1178077"/>
                  </a:cubicBezTo>
                  <a:lnTo>
                    <a:pt x="177892" y="1178077"/>
                  </a:lnTo>
                  <a:cubicBezTo>
                    <a:pt x="176322" y="1180270"/>
                    <a:pt x="173800" y="1181566"/>
                    <a:pt x="171118" y="1181561"/>
                  </a:cubicBezTo>
                  <a:lnTo>
                    <a:pt x="171118" y="1181561"/>
                  </a:lnTo>
                  <a:cubicBezTo>
                    <a:pt x="169410" y="1181505"/>
                    <a:pt x="167758" y="1180934"/>
                    <a:pt x="166376" y="1179921"/>
                  </a:cubicBezTo>
                  <a:close/>
                  <a:moveTo>
                    <a:pt x="194556" y="1141670"/>
                  </a:moveTo>
                  <a:cubicBezTo>
                    <a:pt x="190855" y="1138787"/>
                    <a:pt x="190172" y="1133425"/>
                    <a:pt x="193031" y="1129693"/>
                  </a:cubicBezTo>
                  <a:cubicBezTo>
                    <a:pt x="193043" y="1129678"/>
                    <a:pt x="193054" y="1129663"/>
                    <a:pt x="193066" y="1129648"/>
                  </a:cubicBezTo>
                  <a:lnTo>
                    <a:pt x="193066" y="1129648"/>
                  </a:lnTo>
                  <a:cubicBezTo>
                    <a:pt x="195934" y="1125942"/>
                    <a:pt x="201233" y="1125270"/>
                    <a:pt x="204921" y="1128145"/>
                  </a:cubicBezTo>
                  <a:lnTo>
                    <a:pt x="204921" y="1128145"/>
                  </a:lnTo>
                  <a:cubicBezTo>
                    <a:pt x="208605" y="1131061"/>
                    <a:pt x="209270" y="1136426"/>
                    <a:pt x="206411" y="1140167"/>
                  </a:cubicBezTo>
                  <a:lnTo>
                    <a:pt x="206411" y="1140167"/>
                  </a:lnTo>
                  <a:cubicBezTo>
                    <a:pt x="204784" y="1142265"/>
                    <a:pt x="202279" y="1143478"/>
                    <a:pt x="199637" y="1143445"/>
                  </a:cubicBezTo>
                  <a:lnTo>
                    <a:pt x="199637" y="1143446"/>
                  </a:lnTo>
                  <a:cubicBezTo>
                    <a:pt x="197917" y="1143338"/>
                    <a:pt x="196268" y="1142720"/>
                    <a:pt x="194895" y="1141670"/>
                  </a:cubicBezTo>
                  <a:close/>
                  <a:moveTo>
                    <a:pt x="223821" y="1104033"/>
                  </a:moveTo>
                  <a:cubicBezTo>
                    <a:pt x="220181" y="1101075"/>
                    <a:pt x="219577" y="1095716"/>
                    <a:pt x="222466" y="1092011"/>
                  </a:cubicBezTo>
                  <a:lnTo>
                    <a:pt x="222466" y="1092011"/>
                  </a:lnTo>
                  <a:cubicBezTo>
                    <a:pt x="225371" y="1088315"/>
                    <a:pt x="230697" y="1087694"/>
                    <a:pt x="234362" y="1090623"/>
                  </a:cubicBezTo>
                  <a:cubicBezTo>
                    <a:pt x="234371" y="1090630"/>
                    <a:pt x="234380" y="1090637"/>
                    <a:pt x="234389" y="1090644"/>
                  </a:cubicBezTo>
                  <a:lnTo>
                    <a:pt x="234389" y="1090644"/>
                  </a:lnTo>
                  <a:cubicBezTo>
                    <a:pt x="238030" y="1093543"/>
                    <a:pt x="238651" y="1098870"/>
                    <a:pt x="235776" y="1102541"/>
                  </a:cubicBezTo>
                  <a:cubicBezTo>
                    <a:pt x="235743" y="1102583"/>
                    <a:pt x="235710" y="1102625"/>
                    <a:pt x="235676" y="1102666"/>
                  </a:cubicBezTo>
                  <a:lnTo>
                    <a:pt x="235676" y="1102666"/>
                  </a:lnTo>
                  <a:cubicBezTo>
                    <a:pt x="234049" y="1104756"/>
                    <a:pt x="231536" y="1105947"/>
                    <a:pt x="228902" y="1105877"/>
                  </a:cubicBezTo>
                  <a:lnTo>
                    <a:pt x="228902" y="1105877"/>
                  </a:lnTo>
                  <a:cubicBezTo>
                    <a:pt x="227171" y="1105767"/>
                    <a:pt x="225516" y="1105122"/>
                    <a:pt x="224160" y="1104033"/>
                  </a:cubicBezTo>
                  <a:close/>
                  <a:moveTo>
                    <a:pt x="254102" y="1066737"/>
                  </a:moveTo>
                  <a:cubicBezTo>
                    <a:pt x="250479" y="1063815"/>
                    <a:pt x="249891" y="1058485"/>
                    <a:pt x="252788" y="1054832"/>
                  </a:cubicBezTo>
                  <a:cubicBezTo>
                    <a:pt x="252819" y="1054793"/>
                    <a:pt x="252851" y="1054754"/>
                    <a:pt x="252883" y="1054715"/>
                  </a:cubicBezTo>
                  <a:lnTo>
                    <a:pt x="252883" y="1054715"/>
                  </a:lnTo>
                  <a:cubicBezTo>
                    <a:pt x="255746" y="1051082"/>
                    <a:pt x="260987" y="1050477"/>
                    <a:pt x="264590" y="1053364"/>
                  </a:cubicBezTo>
                  <a:cubicBezTo>
                    <a:pt x="264639" y="1053404"/>
                    <a:pt x="264689" y="1053444"/>
                    <a:pt x="264737" y="1053485"/>
                  </a:cubicBezTo>
                  <a:lnTo>
                    <a:pt x="264737" y="1053485"/>
                  </a:lnTo>
                  <a:cubicBezTo>
                    <a:pt x="268384" y="1056438"/>
                    <a:pt x="268967" y="1061812"/>
                    <a:pt x="266039" y="1065489"/>
                  </a:cubicBezTo>
                  <a:cubicBezTo>
                    <a:pt x="266034" y="1065495"/>
                    <a:pt x="266029" y="1065501"/>
                    <a:pt x="266025" y="1065507"/>
                  </a:cubicBezTo>
                  <a:lnTo>
                    <a:pt x="266025" y="1065507"/>
                  </a:lnTo>
                  <a:cubicBezTo>
                    <a:pt x="264357" y="1067538"/>
                    <a:pt x="261865" y="1068695"/>
                    <a:pt x="259250" y="1068650"/>
                  </a:cubicBezTo>
                  <a:lnTo>
                    <a:pt x="259250" y="1068650"/>
                  </a:lnTo>
                  <a:cubicBezTo>
                    <a:pt x="257375" y="1068586"/>
                    <a:pt x="255570" y="1067916"/>
                    <a:pt x="254102" y="1066737"/>
                  </a:cubicBezTo>
                  <a:close/>
                  <a:moveTo>
                    <a:pt x="284044" y="1029578"/>
                  </a:moveTo>
                  <a:cubicBezTo>
                    <a:pt x="280447" y="1026580"/>
                    <a:pt x="279903" y="1021226"/>
                    <a:pt x="282825" y="1017556"/>
                  </a:cubicBezTo>
                  <a:lnTo>
                    <a:pt x="282825" y="1017556"/>
                  </a:lnTo>
                  <a:cubicBezTo>
                    <a:pt x="285797" y="1013928"/>
                    <a:pt x="291108" y="1013381"/>
                    <a:pt x="294747" y="1016326"/>
                  </a:cubicBezTo>
                  <a:lnTo>
                    <a:pt x="294747" y="1016326"/>
                  </a:lnTo>
                  <a:cubicBezTo>
                    <a:pt x="298388" y="1019330"/>
                    <a:pt x="298933" y="1024736"/>
                    <a:pt x="295967" y="1028417"/>
                  </a:cubicBezTo>
                  <a:lnTo>
                    <a:pt x="295967" y="1028417"/>
                  </a:lnTo>
                  <a:cubicBezTo>
                    <a:pt x="294325" y="1030481"/>
                    <a:pt x="291815" y="1031646"/>
                    <a:pt x="289192" y="1031559"/>
                  </a:cubicBezTo>
                  <a:lnTo>
                    <a:pt x="289192" y="1031559"/>
                  </a:lnTo>
                  <a:cubicBezTo>
                    <a:pt x="287233" y="1031554"/>
                    <a:pt x="285338" y="1030853"/>
                    <a:pt x="283841" y="1029578"/>
                  </a:cubicBezTo>
                  <a:close/>
                  <a:moveTo>
                    <a:pt x="313715" y="992556"/>
                  </a:moveTo>
                  <a:cubicBezTo>
                    <a:pt x="310041" y="989761"/>
                    <a:pt x="309310" y="984493"/>
                    <a:pt x="312081" y="980789"/>
                  </a:cubicBezTo>
                  <a:cubicBezTo>
                    <a:pt x="312128" y="980726"/>
                    <a:pt x="312176" y="980664"/>
                    <a:pt x="312225" y="980602"/>
                  </a:cubicBezTo>
                  <a:lnTo>
                    <a:pt x="312225" y="980602"/>
                  </a:lnTo>
                  <a:cubicBezTo>
                    <a:pt x="315049" y="976891"/>
                    <a:pt x="320322" y="976191"/>
                    <a:pt x="324003" y="979039"/>
                  </a:cubicBezTo>
                  <a:cubicBezTo>
                    <a:pt x="324028" y="979059"/>
                    <a:pt x="324054" y="979079"/>
                    <a:pt x="324080" y="979100"/>
                  </a:cubicBezTo>
                  <a:lnTo>
                    <a:pt x="324080" y="979100"/>
                  </a:lnTo>
                  <a:cubicBezTo>
                    <a:pt x="327760" y="981948"/>
                    <a:pt x="328454" y="987264"/>
                    <a:pt x="325630" y="990976"/>
                  </a:cubicBezTo>
                  <a:cubicBezTo>
                    <a:pt x="325610" y="991002"/>
                    <a:pt x="325590" y="991027"/>
                    <a:pt x="325570" y="991053"/>
                  </a:cubicBezTo>
                  <a:lnTo>
                    <a:pt x="325570" y="991053"/>
                  </a:lnTo>
                  <a:cubicBezTo>
                    <a:pt x="323971" y="993195"/>
                    <a:pt x="321454" y="994438"/>
                    <a:pt x="318796" y="994400"/>
                  </a:cubicBezTo>
                  <a:lnTo>
                    <a:pt x="318796" y="994400"/>
                  </a:lnTo>
                  <a:cubicBezTo>
                    <a:pt x="316948" y="994361"/>
                    <a:pt x="315164" y="993713"/>
                    <a:pt x="313715" y="992556"/>
                  </a:cubicBezTo>
                  <a:close/>
                  <a:moveTo>
                    <a:pt x="342167" y="954304"/>
                  </a:moveTo>
                  <a:cubicBezTo>
                    <a:pt x="338358" y="951633"/>
                    <a:pt x="337419" y="946355"/>
                    <a:pt x="340068" y="942514"/>
                  </a:cubicBezTo>
                  <a:cubicBezTo>
                    <a:pt x="340090" y="942482"/>
                    <a:pt x="340112" y="942451"/>
                    <a:pt x="340135" y="942419"/>
                  </a:cubicBezTo>
                  <a:lnTo>
                    <a:pt x="340135" y="942419"/>
                  </a:lnTo>
                  <a:cubicBezTo>
                    <a:pt x="342810" y="938552"/>
                    <a:pt x="348087" y="937605"/>
                    <a:pt x="351922" y="940301"/>
                  </a:cubicBezTo>
                  <a:lnTo>
                    <a:pt x="351922" y="940301"/>
                  </a:lnTo>
                  <a:cubicBezTo>
                    <a:pt x="355752" y="943007"/>
                    <a:pt x="356681" y="948332"/>
                    <a:pt x="353997" y="952193"/>
                  </a:cubicBezTo>
                  <a:cubicBezTo>
                    <a:pt x="353983" y="952214"/>
                    <a:pt x="353968" y="952234"/>
                    <a:pt x="353954" y="952255"/>
                  </a:cubicBezTo>
                  <a:lnTo>
                    <a:pt x="353954" y="952255"/>
                  </a:lnTo>
                  <a:cubicBezTo>
                    <a:pt x="352391" y="954474"/>
                    <a:pt x="349878" y="955816"/>
                    <a:pt x="347180" y="955875"/>
                  </a:cubicBezTo>
                  <a:lnTo>
                    <a:pt x="347180" y="955875"/>
                  </a:lnTo>
                  <a:cubicBezTo>
                    <a:pt x="345388" y="955886"/>
                    <a:pt x="343637" y="955337"/>
                    <a:pt x="342167" y="954304"/>
                  </a:cubicBezTo>
                  <a:close/>
                  <a:moveTo>
                    <a:pt x="369264" y="914823"/>
                  </a:moveTo>
                  <a:cubicBezTo>
                    <a:pt x="365370" y="912350"/>
                    <a:pt x="364201" y="907162"/>
                    <a:pt x="366653" y="903236"/>
                  </a:cubicBezTo>
                  <a:cubicBezTo>
                    <a:pt x="366687" y="903181"/>
                    <a:pt x="366722" y="903128"/>
                    <a:pt x="366757" y="903074"/>
                  </a:cubicBezTo>
                  <a:lnTo>
                    <a:pt x="366757" y="903074"/>
                  </a:lnTo>
                  <a:cubicBezTo>
                    <a:pt x="369300" y="899119"/>
                    <a:pt x="374524" y="897962"/>
                    <a:pt x="378477" y="900478"/>
                  </a:cubicBezTo>
                  <a:lnTo>
                    <a:pt x="378477" y="900478"/>
                  </a:lnTo>
                  <a:cubicBezTo>
                    <a:pt x="382399" y="903042"/>
                    <a:pt x="383546" y="908310"/>
                    <a:pt x="381051" y="912295"/>
                  </a:cubicBezTo>
                  <a:lnTo>
                    <a:pt x="381051" y="912295"/>
                  </a:lnTo>
                  <a:cubicBezTo>
                    <a:pt x="379555" y="914627"/>
                    <a:pt x="377028" y="916079"/>
                    <a:pt x="374277" y="916189"/>
                  </a:cubicBezTo>
                  <a:lnTo>
                    <a:pt x="374277" y="916189"/>
                  </a:lnTo>
                  <a:cubicBezTo>
                    <a:pt x="372502" y="916299"/>
                    <a:pt x="370742" y="915819"/>
                    <a:pt x="369264" y="914823"/>
                  </a:cubicBezTo>
                  <a:close/>
                  <a:moveTo>
                    <a:pt x="394261" y="874248"/>
                  </a:moveTo>
                  <a:cubicBezTo>
                    <a:pt x="390240" y="871973"/>
                    <a:pt x="388765" y="866871"/>
                    <a:pt x="390941" y="862773"/>
                  </a:cubicBezTo>
                  <a:lnTo>
                    <a:pt x="390941" y="862773"/>
                  </a:lnTo>
                  <a:cubicBezTo>
                    <a:pt x="393297" y="858699"/>
                    <a:pt x="398481" y="857322"/>
                    <a:pt x="402521" y="859697"/>
                  </a:cubicBezTo>
                  <a:cubicBezTo>
                    <a:pt x="402523" y="859698"/>
                    <a:pt x="402524" y="859699"/>
                    <a:pt x="402525" y="859699"/>
                  </a:cubicBezTo>
                  <a:lnTo>
                    <a:pt x="402525" y="859699"/>
                  </a:lnTo>
                  <a:cubicBezTo>
                    <a:pt x="406542" y="862039"/>
                    <a:pt x="407918" y="867219"/>
                    <a:pt x="405597" y="871270"/>
                  </a:cubicBezTo>
                  <a:cubicBezTo>
                    <a:pt x="405589" y="871284"/>
                    <a:pt x="405581" y="871298"/>
                    <a:pt x="405574" y="871311"/>
                  </a:cubicBezTo>
                  <a:lnTo>
                    <a:pt x="405574" y="871311"/>
                  </a:lnTo>
                  <a:cubicBezTo>
                    <a:pt x="404073" y="873961"/>
                    <a:pt x="401283" y="875601"/>
                    <a:pt x="398257" y="875615"/>
                  </a:cubicBezTo>
                  <a:lnTo>
                    <a:pt x="398257" y="875615"/>
                  </a:lnTo>
                  <a:cubicBezTo>
                    <a:pt x="396743" y="875532"/>
                    <a:pt x="395274" y="875061"/>
                    <a:pt x="393990" y="874248"/>
                  </a:cubicBezTo>
                  <a:close/>
                  <a:moveTo>
                    <a:pt x="417428" y="832513"/>
                  </a:moveTo>
                  <a:cubicBezTo>
                    <a:pt x="413274" y="830330"/>
                    <a:pt x="411641" y="825178"/>
                    <a:pt x="413770" y="820969"/>
                  </a:cubicBezTo>
                  <a:lnTo>
                    <a:pt x="413770" y="820969"/>
                  </a:lnTo>
                  <a:cubicBezTo>
                    <a:pt x="415928" y="816786"/>
                    <a:pt x="421041" y="815158"/>
                    <a:pt x="425190" y="817334"/>
                  </a:cubicBezTo>
                  <a:cubicBezTo>
                    <a:pt x="425200" y="817339"/>
                    <a:pt x="425209" y="817344"/>
                    <a:pt x="425219" y="817349"/>
                  </a:cubicBezTo>
                  <a:lnTo>
                    <a:pt x="425219" y="817349"/>
                  </a:lnTo>
                  <a:cubicBezTo>
                    <a:pt x="429344" y="819489"/>
                    <a:pt x="430967" y="824596"/>
                    <a:pt x="428845" y="828756"/>
                  </a:cubicBezTo>
                  <a:cubicBezTo>
                    <a:pt x="428833" y="828778"/>
                    <a:pt x="428821" y="828801"/>
                    <a:pt x="428809" y="828824"/>
                  </a:cubicBezTo>
                  <a:lnTo>
                    <a:pt x="428809" y="828825"/>
                  </a:lnTo>
                  <a:cubicBezTo>
                    <a:pt x="427363" y="831671"/>
                    <a:pt x="424461" y="833463"/>
                    <a:pt x="421290" y="833470"/>
                  </a:cubicBezTo>
                  <a:lnTo>
                    <a:pt x="421290" y="833470"/>
                  </a:lnTo>
                  <a:cubicBezTo>
                    <a:pt x="419856" y="833495"/>
                    <a:pt x="418437" y="833166"/>
                    <a:pt x="417157" y="832513"/>
                  </a:cubicBezTo>
                  <a:close/>
                  <a:moveTo>
                    <a:pt x="438564" y="789685"/>
                  </a:moveTo>
                  <a:cubicBezTo>
                    <a:pt x="434330" y="787774"/>
                    <a:pt x="432433" y="782764"/>
                    <a:pt x="434328" y="778494"/>
                  </a:cubicBezTo>
                  <a:cubicBezTo>
                    <a:pt x="434340" y="778467"/>
                    <a:pt x="434352" y="778441"/>
                    <a:pt x="434364" y="778414"/>
                  </a:cubicBezTo>
                  <a:lnTo>
                    <a:pt x="434364" y="778414"/>
                  </a:lnTo>
                  <a:cubicBezTo>
                    <a:pt x="436325" y="774133"/>
                    <a:pt x="441357" y="772267"/>
                    <a:pt x="445603" y="774244"/>
                  </a:cubicBezTo>
                  <a:cubicBezTo>
                    <a:pt x="445605" y="774245"/>
                    <a:pt x="445607" y="774246"/>
                    <a:pt x="445609" y="774247"/>
                  </a:cubicBezTo>
                  <a:lnTo>
                    <a:pt x="445609" y="774247"/>
                  </a:lnTo>
                  <a:cubicBezTo>
                    <a:pt x="449845" y="776200"/>
                    <a:pt x="451721" y="781236"/>
                    <a:pt x="449809" y="785518"/>
                  </a:cubicBezTo>
                  <a:lnTo>
                    <a:pt x="449809" y="785518"/>
                  </a:lnTo>
                  <a:cubicBezTo>
                    <a:pt x="448428" y="788564"/>
                    <a:pt x="445408" y="790513"/>
                    <a:pt x="442087" y="790504"/>
                  </a:cubicBezTo>
                  <a:lnTo>
                    <a:pt x="442087" y="790504"/>
                  </a:lnTo>
                  <a:cubicBezTo>
                    <a:pt x="440774" y="790552"/>
                    <a:pt x="439471" y="790270"/>
                    <a:pt x="438293" y="789685"/>
                  </a:cubicBezTo>
                  <a:close/>
                  <a:moveTo>
                    <a:pt x="457532" y="745832"/>
                  </a:moveTo>
                  <a:cubicBezTo>
                    <a:pt x="453209" y="744135"/>
                    <a:pt x="451068" y="739226"/>
                    <a:pt x="452750" y="734867"/>
                  </a:cubicBezTo>
                  <a:cubicBezTo>
                    <a:pt x="452763" y="734833"/>
                    <a:pt x="452776" y="734800"/>
                    <a:pt x="452790" y="734766"/>
                  </a:cubicBezTo>
                  <a:lnTo>
                    <a:pt x="452790" y="734766"/>
                  </a:lnTo>
                  <a:cubicBezTo>
                    <a:pt x="454517" y="730396"/>
                    <a:pt x="459424" y="728258"/>
                    <a:pt x="463764" y="729985"/>
                  </a:cubicBezTo>
                  <a:lnTo>
                    <a:pt x="463764" y="729985"/>
                  </a:lnTo>
                  <a:cubicBezTo>
                    <a:pt x="468087" y="731681"/>
                    <a:pt x="470228" y="736591"/>
                    <a:pt x="468545" y="740950"/>
                  </a:cubicBezTo>
                  <a:cubicBezTo>
                    <a:pt x="468533" y="740983"/>
                    <a:pt x="468519" y="741017"/>
                    <a:pt x="468506" y="741050"/>
                  </a:cubicBezTo>
                  <a:lnTo>
                    <a:pt x="468506" y="741050"/>
                  </a:lnTo>
                  <a:cubicBezTo>
                    <a:pt x="467245" y="744314"/>
                    <a:pt x="464122" y="746459"/>
                    <a:pt x="460648" y="746446"/>
                  </a:cubicBezTo>
                  <a:lnTo>
                    <a:pt x="460648" y="746446"/>
                  </a:lnTo>
                  <a:cubicBezTo>
                    <a:pt x="459512" y="746468"/>
                    <a:pt x="458383" y="746259"/>
                    <a:pt x="457329" y="745831"/>
                  </a:cubicBezTo>
                  <a:close/>
                  <a:moveTo>
                    <a:pt x="474196" y="701091"/>
                  </a:moveTo>
                  <a:cubicBezTo>
                    <a:pt x="469765" y="699598"/>
                    <a:pt x="467371" y="694769"/>
                    <a:pt x="468845" y="690298"/>
                  </a:cubicBezTo>
                  <a:lnTo>
                    <a:pt x="468845" y="690298"/>
                  </a:lnTo>
                  <a:cubicBezTo>
                    <a:pt x="470325" y="685830"/>
                    <a:pt x="475115" y="683416"/>
                    <a:pt x="479548" y="684902"/>
                  </a:cubicBezTo>
                  <a:lnTo>
                    <a:pt x="479548" y="684902"/>
                  </a:lnTo>
                  <a:cubicBezTo>
                    <a:pt x="483979" y="686395"/>
                    <a:pt x="486374" y="691225"/>
                    <a:pt x="484900" y="695695"/>
                  </a:cubicBezTo>
                  <a:lnTo>
                    <a:pt x="484900" y="695694"/>
                  </a:lnTo>
                  <a:cubicBezTo>
                    <a:pt x="483758" y="699168"/>
                    <a:pt x="480535" y="701509"/>
                    <a:pt x="476906" y="701500"/>
                  </a:cubicBezTo>
                  <a:lnTo>
                    <a:pt x="476906" y="701501"/>
                  </a:lnTo>
                  <a:cubicBezTo>
                    <a:pt x="475897" y="701526"/>
                    <a:pt x="474891" y="701388"/>
                    <a:pt x="473925" y="701091"/>
                  </a:cubicBezTo>
                  <a:close/>
                  <a:moveTo>
                    <a:pt x="488355" y="655462"/>
                  </a:moveTo>
                  <a:cubicBezTo>
                    <a:pt x="483851" y="654230"/>
                    <a:pt x="481185" y="649556"/>
                    <a:pt x="482393" y="645011"/>
                  </a:cubicBezTo>
                  <a:lnTo>
                    <a:pt x="482393" y="645011"/>
                  </a:lnTo>
                  <a:cubicBezTo>
                    <a:pt x="483583" y="640450"/>
                    <a:pt x="488214" y="637726"/>
                    <a:pt x="492737" y="638926"/>
                  </a:cubicBezTo>
                  <a:cubicBezTo>
                    <a:pt x="492744" y="638928"/>
                    <a:pt x="492751" y="638930"/>
                    <a:pt x="492758" y="638932"/>
                  </a:cubicBezTo>
                  <a:lnTo>
                    <a:pt x="492758" y="638932"/>
                  </a:lnTo>
                  <a:cubicBezTo>
                    <a:pt x="497261" y="640164"/>
                    <a:pt x="499927" y="644838"/>
                    <a:pt x="498719" y="649383"/>
                  </a:cubicBezTo>
                  <a:lnTo>
                    <a:pt x="498719" y="649383"/>
                  </a:lnTo>
                  <a:cubicBezTo>
                    <a:pt x="497735" y="653132"/>
                    <a:pt x="494368" y="655740"/>
                    <a:pt x="490522" y="655735"/>
                  </a:cubicBezTo>
                  <a:lnTo>
                    <a:pt x="490522" y="655735"/>
                  </a:lnTo>
                  <a:cubicBezTo>
                    <a:pt x="489700" y="655767"/>
                    <a:pt x="488878" y="655675"/>
                    <a:pt x="488084" y="655462"/>
                  </a:cubicBezTo>
                  <a:close/>
                  <a:moveTo>
                    <a:pt x="499803" y="609013"/>
                  </a:moveTo>
                  <a:cubicBezTo>
                    <a:pt x="495204" y="608159"/>
                    <a:pt x="492163" y="603706"/>
                    <a:pt x="493011" y="599069"/>
                  </a:cubicBezTo>
                  <a:cubicBezTo>
                    <a:pt x="493016" y="599036"/>
                    <a:pt x="493022" y="599004"/>
                    <a:pt x="493029" y="598972"/>
                  </a:cubicBezTo>
                  <a:lnTo>
                    <a:pt x="493029" y="598972"/>
                  </a:lnTo>
                  <a:cubicBezTo>
                    <a:pt x="493869" y="594333"/>
                    <a:pt x="498280" y="591260"/>
                    <a:pt x="502881" y="592108"/>
                  </a:cubicBezTo>
                  <a:cubicBezTo>
                    <a:pt x="502939" y="592119"/>
                    <a:pt x="502997" y="592130"/>
                    <a:pt x="503055" y="592142"/>
                  </a:cubicBezTo>
                  <a:lnTo>
                    <a:pt x="503055" y="592142"/>
                  </a:lnTo>
                  <a:cubicBezTo>
                    <a:pt x="507669" y="593038"/>
                    <a:pt x="510697" y="597526"/>
                    <a:pt x="509829" y="602182"/>
                  </a:cubicBezTo>
                  <a:lnTo>
                    <a:pt x="509829" y="602182"/>
                  </a:lnTo>
                  <a:cubicBezTo>
                    <a:pt x="509021" y="606171"/>
                    <a:pt x="505534" y="609030"/>
                    <a:pt x="501496" y="609013"/>
                  </a:cubicBezTo>
                  <a:lnTo>
                    <a:pt x="501496" y="609013"/>
                  </a:lnTo>
                  <a:cubicBezTo>
                    <a:pt x="500845" y="609109"/>
                    <a:pt x="500183" y="609109"/>
                    <a:pt x="499532" y="609013"/>
                  </a:cubicBezTo>
                  <a:close/>
                  <a:moveTo>
                    <a:pt x="507932" y="562223"/>
                  </a:moveTo>
                  <a:cubicBezTo>
                    <a:pt x="503294" y="561621"/>
                    <a:pt x="500018" y="557341"/>
                    <a:pt x="500615" y="552664"/>
                  </a:cubicBezTo>
                  <a:cubicBezTo>
                    <a:pt x="500616" y="552663"/>
                    <a:pt x="500616" y="552661"/>
                    <a:pt x="500616" y="552660"/>
                  </a:cubicBezTo>
                  <a:lnTo>
                    <a:pt x="500616" y="552660"/>
                  </a:lnTo>
                  <a:cubicBezTo>
                    <a:pt x="501208" y="547982"/>
                    <a:pt x="505449" y="544675"/>
                    <a:pt x="510088" y="545272"/>
                  </a:cubicBezTo>
                  <a:cubicBezTo>
                    <a:pt x="510115" y="545276"/>
                    <a:pt x="510141" y="545280"/>
                    <a:pt x="510167" y="545283"/>
                  </a:cubicBezTo>
                  <a:lnTo>
                    <a:pt x="510168" y="545283"/>
                  </a:lnTo>
                  <a:cubicBezTo>
                    <a:pt x="514802" y="545918"/>
                    <a:pt x="518048" y="550220"/>
                    <a:pt x="517419" y="554893"/>
                  </a:cubicBezTo>
                  <a:cubicBezTo>
                    <a:pt x="517418" y="554900"/>
                    <a:pt x="517417" y="554907"/>
                    <a:pt x="517416" y="554914"/>
                  </a:cubicBezTo>
                  <a:lnTo>
                    <a:pt x="517416" y="554914"/>
                  </a:lnTo>
                  <a:cubicBezTo>
                    <a:pt x="516809" y="559118"/>
                    <a:pt x="513229" y="562234"/>
                    <a:pt x="509016" y="562223"/>
                  </a:cubicBezTo>
                  <a:lnTo>
                    <a:pt x="507932" y="562223"/>
                  </a:lnTo>
                  <a:close/>
                  <a:moveTo>
                    <a:pt x="513080" y="514408"/>
                  </a:moveTo>
                  <a:cubicBezTo>
                    <a:pt x="508411" y="514152"/>
                    <a:pt x="504831" y="510127"/>
                    <a:pt x="505085" y="505419"/>
                  </a:cubicBezTo>
                  <a:cubicBezTo>
                    <a:pt x="505086" y="505410"/>
                    <a:pt x="505086" y="505401"/>
                    <a:pt x="505087" y="505392"/>
                  </a:cubicBezTo>
                  <a:lnTo>
                    <a:pt x="505087" y="505392"/>
                  </a:lnTo>
                  <a:cubicBezTo>
                    <a:pt x="505377" y="500700"/>
                    <a:pt x="509375" y="497127"/>
                    <a:pt x="514029" y="497400"/>
                  </a:cubicBezTo>
                  <a:lnTo>
                    <a:pt x="514029" y="497400"/>
                  </a:lnTo>
                  <a:cubicBezTo>
                    <a:pt x="518699" y="497657"/>
                    <a:pt x="522278" y="501681"/>
                    <a:pt x="522024" y="506390"/>
                  </a:cubicBezTo>
                  <a:cubicBezTo>
                    <a:pt x="522023" y="506399"/>
                    <a:pt x="522023" y="506408"/>
                    <a:pt x="522022" y="506417"/>
                  </a:cubicBezTo>
                  <a:lnTo>
                    <a:pt x="522022" y="506417"/>
                  </a:lnTo>
                  <a:cubicBezTo>
                    <a:pt x="521769" y="510933"/>
                    <a:pt x="518041" y="514452"/>
                    <a:pt x="513555" y="514408"/>
                  </a:cubicBezTo>
                  <a:lnTo>
                    <a:pt x="513080" y="514408"/>
                  </a:lnTo>
                  <a:close/>
                  <a:moveTo>
                    <a:pt x="506306" y="458260"/>
                  </a:moveTo>
                  <a:lnTo>
                    <a:pt x="506306" y="458260"/>
                  </a:lnTo>
                  <a:cubicBezTo>
                    <a:pt x="506231" y="453546"/>
                    <a:pt x="509960" y="449662"/>
                    <a:pt x="514636" y="449585"/>
                  </a:cubicBezTo>
                  <a:cubicBezTo>
                    <a:pt x="514637" y="449585"/>
                    <a:pt x="514638" y="449585"/>
                    <a:pt x="514639" y="449585"/>
                  </a:cubicBezTo>
                  <a:lnTo>
                    <a:pt x="514639" y="449585"/>
                  </a:lnTo>
                  <a:cubicBezTo>
                    <a:pt x="519276" y="449472"/>
                    <a:pt x="523127" y="453171"/>
                    <a:pt x="523240" y="457848"/>
                  </a:cubicBezTo>
                  <a:cubicBezTo>
                    <a:pt x="523241" y="457894"/>
                    <a:pt x="523241" y="457941"/>
                    <a:pt x="523242" y="457987"/>
                  </a:cubicBezTo>
                  <a:lnTo>
                    <a:pt x="523242" y="457987"/>
                  </a:lnTo>
                  <a:cubicBezTo>
                    <a:pt x="523317" y="462664"/>
                    <a:pt x="519618" y="466517"/>
                    <a:pt x="514979" y="466594"/>
                  </a:cubicBezTo>
                  <a:cubicBezTo>
                    <a:pt x="514888" y="466595"/>
                    <a:pt x="514797" y="466595"/>
                    <a:pt x="514706" y="466594"/>
                  </a:cubicBezTo>
                  <a:lnTo>
                    <a:pt x="514706" y="466594"/>
                  </a:lnTo>
                  <a:cubicBezTo>
                    <a:pt x="510044" y="466671"/>
                    <a:pt x="506183" y="462960"/>
                    <a:pt x="506035" y="458260"/>
                  </a:cubicBezTo>
                  <a:close/>
                  <a:moveTo>
                    <a:pt x="503664" y="411129"/>
                  </a:moveTo>
                  <a:cubicBezTo>
                    <a:pt x="503274" y="406433"/>
                    <a:pt x="506730" y="402306"/>
                    <a:pt x="511387" y="401907"/>
                  </a:cubicBezTo>
                  <a:lnTo>
                    <a:pt x="511387" y="401907"/>
                  </a:lnTo>
                  <a:cubicBezTo>
                    <a:pt x="515965" y="401441"/>
                    <a:pt x="520052" y="404806"/>
                    <a:pt x="520514" y="409423"/>
                  </a:cubicBezTo>
                  <a:cubicBezTo>
                    <a:pt x="520521" y="409491"/>
                    <a:pt x="520527" y="409558"/>
                    <a:pt x="520532" y="409626"/>
                  </a:cubicBezTo>
                  <a:lnTo>
                    <a:pt x="520532" y="409626"/>
                  </a:lnTo>
                  <a:cubicBezTo>
                    <a:pt x="520878" y="414328"/>
                    <a:pt x="517377" y="418423"/>
                    <a:pt x="512713" y="418771"/>
                  </a:cubicBezTo>
                  <a:cubicBezTo>
                    <a:pt x="512677" y="418774"/>
                    <a:pt x="512642" y="418776"/>
                    <a:pt x="512606" y="418779"/>
                  </a:cubicBezTo>
                  <a:lnTo>
                    <a:pt x="511861" y="418779"/>
                  </a:lnTo>
                  <a:cubicBezTo>
                    <a:pt x="507520" y="418771"/>
                    <a:pt x="503876" y="415479"/>
                    <a:pt x="503393" y="411129"/>
                  </a:cubicBezTo>
                  <a:close/>
                  <a:moveTo>
                    <a:pt x="497974" y="364134"/>
                  </a:moveTo>
                  <a:cubicBezTo>
                    <a:pt x="497272" y="359588"/>
                    <a:pt x="500267" y="355299"/>
                    <a:pt x="504748" y="354434"/>
                  </a:cubicBezTo>
                  <a:lnTo>
                    <a:pt x="504748" y="354434"/>
                  </a:lnTo>
                  <a:cubicBezTo>
                    <a:pt x="509265" y="353689"/>
                    <a:pt x="513542" y="356726"/>
                    <a:pt x="514368" y="361265"/>
                  </a:cubicBezTo>
                  <a:lnTo>
                    <a:pt x="514368" y="361265"/>
                  </a:lnTo>
                  <a:cubicBezTo>
                    <a:pt x="515110" y="365834"/>
                    <a:pt x="512105" y="370168"/>
                    <a:pt x="507593" y="371033"/>
                  </a:cubicBezTo>
                  <a:lnTo>
                    <a:pt x="506306" y="371033"/>
                  </a:lnTo>
                  <a:cubicBezTo>
                    <a:pt x="502239" y="371071"/>
                    <a:pt x="498728" y="368164"/>
                    <a:pt x="497974" y="364134"/>
                  </a:cubicBezTo>
                  <a:close/>
                  <a:moveTo>
                    <a:pt x="489642" y="317548"/>
                  </a:moveTo>
                  <a:lnTo>
                    <a:pt x="489642" y="317548"/>
                  </a:lnTo>
                  <a:cubicBezTo>
                    <a:pt x="488705" y="312928"/>
                    <a:pt x="491660" y="308417"/>
                    <a:pt x="496242" y="307473"/>
                  </a:cubicBezTo>
                  <a:cubicBezTo>
                    <a:pt x="496300" y="307461"/>
                    <a:pt x="496358" y="307449"/>
                    <a:pt x="496416" y="307439"/>
                  </a:cubicBezTo>
                  <a:lnTo>
                    <a:pt x="496416" y="307439"/>
                  </a:lnTo>
                  <a:cubicBezTo>
                    <a:pt x="501042" y="306525"/>
                    <a:pt x="505527" y="309565"/>
                    <a:pt x="506434" y="314229"/>
                  </a:cubicBezTo>
                  <a:cubicBezTo>
                    <a:pt x="506437" y="314243"/>
                    <a:pt x="506439" y="314256"/>
                    <a:pt x="506442" y="314270"/>
                  </a:cubicBezTo>
                  <a:lnTo>
                    <a:pt x="506442" y="314270"/>
                  </a:lnTo>
                  <a:cubicBezTo>
                    <a:pt x="507349" y="318934"/>
                    <a:pt x="504334" y="323457"/>
                    <a:pt x="499708" y="324371"/>
                  </a:cubicBezTo>
                  <a:cubicBezTo>
                    <a:pt x="499694" y="324374"/>
                    <a:pt x="499681" y="324377"/>
                    <a:pt x="499667" y="324379"/>
                  </a:cubicBezTo>
                  <a:lnTo>
                    <a:pt x="499667" y="324379"/>
                  </a:lnTo>
                  <a:cubicBezTo>
                    <a:pt x="499082" y="324446"/>
                    <a:pt x="498491" y="324446"/>
                    <a:pt x="497906" y="324379"/>
                  </a:cubicBezTo>
                  <a:lnTo>
                    <a:pt x="497906" y="324379"/>
                  </a:lnTo>
                  <a:cubicBezTo>
                    <a:pt x="493855" y="324463"/>
                    <a:pt x="490322" y="321619"/>
                    <a:pt x="489506" y="317617"/>
                  </a:cubicBezTo>
                  <a:close/>
                  <a:moveTo>
                    <a:pt x="478667" y="271578"/>
                  </a:moveTo>
                  <a:cubicBezTo>
                    <a:pt x="477456" y="267016"/>
                    <a:pt x="480116" y="262322"/>
                    <a:pt x="484629" y="261059"/>
                  </a:cubicBezTo>
                  <a:lnTo>
                    <a:pt x="484629" y="261058"/>
                  </a:lnTo>
                  <a:cubicBezTo>
                    <a:pt x="489153" y="259837"/>
                    <a:pt x="493808" y="262519"/>
                    <a:pt x="495061" y="267069"/>
                  </a:cubicBezTo>
                  <a:lnTo>
                    <a:pt x="495061" y="267069"/>
                  </a:lnTo>
                  <a:cubicBezTo>
                    <a:pt x="496225" y="271630"/>
                    <a:pt x="493539" y="276286"/>
                    <a:pt x="489032" y="277521"/>
                  </a:cubicBezTo>
                  <a:lnTo>
                    <a:pt x="489032" y="277521"/>
                  </a:lnTo>
                  <a:cubicBezTo>
                    <a:pt x="488313" y="277625"/>
                    <a:pt x="487583" y="277625"/>
                    <a:pt x="486864" y="277521"/>
                  </a:cubicBezTo>
                  <a:lnTo>
                    <a:pt x="486864" y="277521"/>
                  </a:lnTo>
                  <a:cubicBezTo>
                    <a:pt x="483107" y="277626"/>
                    <a:pt x="479724" y="275241"/>
                    <a:pt x="478532" y="271646"/>
                  </a:cubicBezTo>
                  <a:close/>
                  <a:moveTo>
                    <a:pt x="465119" y="226222"/>
                  </a:moveTo>
                  <a:lnTo>
                    <a:pt x="465119" y="226222"/>
                  </a:lnTo>
                  <a:cubicBezTo>
                    <a:pt x="463654" y="221744"/>
                    <a:pt x="466068" y="216916"/>
                    <a:pt x="470509" y="215440"/>
                  </a:cubicBezTo>
                  <a:cubicBezTo>
                    <a:pt x="470519" y="215436"/>
                    <a:pt x="470529" y="215433"/>
                    <a:pt x="470538" y="215430"/>
                  </a:cubicBezTo>
                  <a:lnTo>
                    <a:pt x="470538" y="215430"/>
                  </a:lnTo>
                  <a:cubicBezTo>
                    <a:pt x="474971" y="213943"/>
                    <a:pt x="479761" y="216358"/>
                    <a:pt x="481242" y="220826"/>
                  </a:cubicBezTo>
                  <a:lnTo>
                    <a:pt x="481242" y="220826"/>
                  </a:lnTo>
                  <a:cubicBezTo>
                    <a:pt x="482670" y="225313"/>
                    <a:pt x="480254" y="230124"/>
                    <a:pt x="475822" y="231619"/>
                  </a:cubicBezTo>
                  <a:lnTo>
                    <a:pt x="475822" y="231618"/>
                  </a:lnTo>
                  <a:cubicBezTo>
                    <a:pt x="474967" y="231888"/>
                    <a:pt x="474076" y="232026"/>
                    <a:pt x="473180" y="232028"/>
                  </a:cubicBezTo>
                  <a:lnTo>
                    <a:pt x="473180" y="232028"/>
                  </a:lnTo>
                  <a:cubicBezTo>
                    <a:pt x="469545" y="232076"/>
                    <a:pt x="466291" y="229760"/>
                    <a:pt x="465119" y="226290"/>
                  </a:cubicBezTo>
                  <a:close/>
                  <a:moveTo>
                    <a:pt x="449200" y="181618"/>
                  </a:moveTo>
                  <a:cubicBezTo>
                    <a:pt x="447534" y="177224"/>
                    <a:pt x="449676" y="172296"/>
                    <a:pt x="454009" y="170552"/>
                  </a:cubicBezTo>
                  <a:lnTo>
                    <a:pt x="454009" y="170552"/>
                  </a:lnTo>
                  <a:cubicBezTo>
                    <a:pt x="458367" y="168873"/>
                    <a:pt x="463254" y="171033"/>
                    <a:pt x="464983" y="175402"/>
                  </a:cubicBezTo>
                  <a:lnTo>
                    <a:pt x="464983" y="175402"/>
                  </a:lnTo>
                  <a:cubicBezTo>
                    <a:pt x="466676" y="179757"/>
                    <a:pt x="464547" y="184672"/>
                    <a:pt x="460227" y="186378"/>
                  </a:cubicBezTo>
                  <a:cubicBezTo>
                    <a:pt x="460209" y="186385"/>
                    <a:pt x="460192" y="186393"/>
                    <a:pt x="460174" y="186399"/>
                  </a:cubicBezTo>
                  <a:lnTo>
                    <a:pt x="460174" y="186399"/>
                  </a:lnTo>
                  <a:cubicBezTo>
                    <a:pt x="459206" y="186800"/>
                    <a:pt x="458171" y="187009"/>
                    <a:pt x="457125" y="187014"/>
                  </a:cubicBezTo>
                  <a:lnTo>
                    <a:pt x="457125" y="187014"/>
                  </a:lnTo>
                  <a:cubicBezTo>
                    <a:pt x="453655" y="187028"/>
                    <a:pt x="450522" y="184922"/>
                    <a:pt x="449200" y="181686"/>
                  </a:cubicBezTo>
                  <a:close/>
                  <a:moveTo>
                    <a:pt x="431045" y="137970"/>
                  </a:moveTo>
                  <a:lnTo>
                    <a:pt x="431045" y="137970"/>
                  </a:lnTo>
                  <a:cubicBezTo>
                    <a:pt x="429141" y="133669"/>
                    <a:pt x="431051" y="128627"/>
                    <a:pt x="435312" y="126699"/>
                  </a:cubicBezTo>
                  <a:lnTo>
                    <a:pt x="435312" y="126699"/>
                  </a:lnTo>
                  <a:cubicBezTo>
                    <a:pt x="439578" y="124780"/>
                    <a:pt x="444579" y="126705"/>
                    <a:pt x="446490" y="131002"/>
                  </a:cubicBezTo>
                  <a:lnTo>
                    <a:pt x="446490" y="131002"/>
                  </a:lnTo>
                  <a:cubicBezTo>
                    <a:pt x="448393" y="135303"/>
                    <a:pt x="446484" y="140346"/>
                    <a:pt x="442222" y="142273"/>
                  </a:cubicBezTo>
                  <a:lnTo>
                    <a:pt x="442222" y="142273"/>
                  </a:lnTo>
                  <a:cubicBezTo>
                    <a:pt x="441144" y="142790"/>
                    <a:pt x="439961" y="143047"/>
                    <a:pt x="438767" y="143025"/>
                  </a:cubicBezTo>
                  <a:lnTo>
                    <a:pt x="438767" y="143025"/>
                  </a:lnTo>
                  <a:cubicBezTo>
                    <a:pt x="435446" y="143033"/>
                    <a:pt x="432426" y="141083"/>
                    <a:pt x="431045" y="138038"/>
                  </a:cubicBezTo>
                  <a:close/>
                  <a:moveTo>
                    <a:pt x="410722" y="95278"/>
                  </a:moveTo>
                  <a:cubicBezTo>
                    <a:pt x="408603" y="91052"/>
                    <a:pt x="410268" y="85893"/>
                    <a:pt x="414448" y="83734"/>
                  </a:cubicBezTo>
                  <a:lnTo>
                    <a:pt x="414448" y="83734"/>
                  </a:lnTo>
                  <a:cubicBezTo>
                    <a:pt x="418604" y="81633"/>
                    <a:pt x="423665" y="83273"/>
                    <a:pt x="425828" y="87423"/>
                  </a:cubicBezTo>
                  <a:lnTo>
                    <a:pt x="425828" y="87423"/>
                  </a:lnTo>
                  <a:cubicBezTo>
                    <a:pt x="427948" y="91649"/>
                    <a:pt x="426283" y="96807"/>
                    <a:pt x="422103" y="98967"/>
                  </a:cubicBezTo>
                  <a:lnTo>
                    <a:pt x="422103" y="98967"/>
                  </a:lnTo>
                  <a:cubicBezTo>
                    <a:pt x="420925" y="99558"/>
                    <a:pt x="419625" y="99862"/>
                    <a:pt x="418309" y="99855"/>
                  </a:cubicBezTo>
                  <a:lnTo>
                    <a:pt x="418309" y="99855"/>
                  </a:lnTo>
                  <a:cubicBezTo>
                    <a:pt x="415119" y="99926"/>
                    <a:pt x="412160" y="98184"/>
                    <a:pt x="410654" y="95347"/>
                  </a:cubicBezTo>
                  <a:close/>
                  <a:moveTo>
                    <a:pt x="388232" y="53611"/>
                  </a:moveTo>
                  <a:cubicBezTo>
                    <a:pt x="385924" y="49513"/>
                    <a:pt x="387313" y="44307"/>
                    <a:pt x="391348" y="41930"/>
                  </a:cubicBezTo>
                  <a:lnTo>
                    <a:pt x="391348" y="41931"/>
                  </a:lnTo>
                  <a:cubicBezTo>
                    <a:pt x="395411" y="39604"/>
                    <a:pt x="400574" y="41005"/>
                    <a:pt x="402932" y="45073"/>
                  </a:cubicBezTo>
                  <a:lnTo>
                    <a:pt x="402932" y="45072"/>
                  </a:lnTo>
                  <a:cubicBezTo>
                    <a:pt x="405227" y="49187"/>
                    <a:pt x="403807" y="54399"/>
                    <a:pt x="399748" y="56753"/>
                  </a:cubicBezTo>
                  <a:lnTo>
                    <a:pt x="399748" y="56753"/>
                  </a:lnTo>
                  <a:cubicBezTo>
                    <a:pt x="398471" y="57500"/>
                    <a:pt x="397024" y="57900"/>
                    <a:pt x="395548" y="57914"/>
                  </a:cubicBezTo>
                  <a:lnTo>
                    <a:pt x="395548" y="57914"/>
                  </a:lnTo>
                  <a:cubicBezTo>
                    <a:pt x="392519" y="57912"/>
                    <a:pt x="389714" y="56303"/>
                    <a:pt x="388164" y="53679"/>
                  </a:cubicBezTo>
                  <a:close/>
                  <a:moveTo>
                    <a:pt x="363777" y="13173"/>
                  </a:moveTo>
                  <a:cubicBezTo>
                    <a:pt x="361306" y="9199"/>
                    <a:pt x="362417" y="3964"/>
                    <a:pt x="366283" y="1356"/>
                  </a:cubicBezTo>
                  <a:lnTo>
                    <a:pt x="366283" y="1356"/>
                  </a:lnTo>
                  <a:cubicBezTo>
                    <a:pt x="370217" y="-1193"/>
                    <a:pt x="375456" y="-44"/>
                    <a:pt x="377984" y="3924"/>
                  </a:cubicBezTo>
                  <a:cubicBezTo>
                    <a:pt x="377990" y="3933"/>
                    <a:pt x="377996" y="3942"/>
                    <a:pt x="378002" y="3952"/>
                  </a:cubicBezTo>
                  <a:lnTo>
                    <a:pt x="378002" y="3952"/>
                  </a:lnTo>
                  <a:cubicBezTo>
                    <a:pt x="380532" y="7873"/>
                    <a:pt x="379431" y="13120"/>
                    <a:pt x="375542" y="15671"/>
                  </a:cubicBezTo>
                  <a:cubicBezTo>
                    <a:pt x="375527" y="15681"/>
                    <a:pt x="375511" y="15691"/>
                    <a:pt x="375496" y="15701"/>
                  </a:cubicBezTo>
                  <a:lnTo>
                    <a:pt x="375496" y="15701"/>
                  </a:lnTo>
                  <a:cubicBezTo>
                    <a:pt x="374128" y="16606"/>
                    <a:pt x="372525" y="17081"/>
                    <a:pt x="370889" y="17067"/>
                  </a:cubicBezTo>
                  <a:lnTo>
                    <a:pt x="370889" y="17067"/>
                  </a:lnTo>
                  <a:cubicBezTo>
                    <a:pt x="368006" y="17108"/>
                    <a:pt x="365300" y="15666"/>
                    <a:pt x="363709" y="13242"/>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0" name="Freeform 39">
              <a:extLst>
                <a:ext uri="{FF2B5EF4-FFF2-40B4-BE49-F238E27FC236}">
                  <a16:creationId xmlns:a16="http://schemas.microsoft.com/office/drawing/2014/main" id="{D5552FC1-D2C8-444A-AB19-C7F6795B8EBD}"/>
                </a:ext>
              </a:extLst>
            </p:cNvPr>
            <p:cNvSpPr/>
            <p:nvPr/>
          </p:nvSpPr>
          <p:spPr>
            <a:xfrm rot="5400000">
              <a:off x="9187860" y="3194167"/>
              <a:ext cx="250389" cy="1307467"/>
            </a:xfrm>
            <a:custGeom>
              <a:avLst/>
              <a:gdLst>
                <a:gd name="connsiteX0" fmla="*/ 161092 w 189678"/>
                <a:gd name="connsiteY0" fmla="*/ 990404 h 990448"/>
                <a:gd name="connsiteX1" fmla="*/ 162718 w 189678"/>
                <a:gd name="connsiteY1" fmla="*/ 978451 h 990448"/>
                <a:gd name="connsiteX2" fmla="*/ 162718 w 189678"/>
                <a:gd name="connsiteY2" fmla="*/ 978451 h 990448"/>
                <a:gd name="connsiteX3" fmla="*/ 174573 w 189678"/>
                <a:gd name="connsiteY3" fmla="*/ 980022 h 990448"/>
                <a:gd name="connsiteX4" fmla="*/ 174573 w 189678"/>
                <a:gd name="connsiteY4" fmla="*/ 980022 h 990448"/>
                <a:gd name="connsiteX5" fmla="*/ 173015 w 189678"/>
                <a:gd name="connsiteY5" fmla="*/ 991975 h 990448"/>
                <a:gd name="connsiteX6" fmla="*/ 173015 w 189678"/>
                <a:gd name="connsiteY6" fmla="*/ 991975 h 990448"/>
                <a:gd name="connsiteX7" fmla="*/ 167866 w 189678"/>
                <a:gd name="connsiteY7" fmla="*/ 993751 h 990448"/>
                <a:gd name="connsiteX8" fmla="*/ 167866 w 189678"/>
                <a:gd name="connsiteY8" fmla="*/ 993751 h 990448"/>
                <a:gd name="connsiteX9" fmla="*/ 161092 w 189678"/>
                <a:gd name="connsiteY9" fmla="*/ 990404 h 990448"/>
                <a:gd name="connsiteX10" fmla="*/ 133047 w 189678"/>
                <a:gd name="connsiteY10" fmla="*/ 951333 h 990448"/>
                <a:gd name="connsiteX11" fmla="*/ 133047 w 189678"/>
                <a:gd name="connsiteY11" fmla="*/ 951333 h 990448"/>
                <a:gd name="connsiteX12" fmla="*/ 135203 w 189678"/>
                <a:gd name="connsiteY12" fmla="*/ 939455 h 990448"/>
                <a:gd name="connsiteX13" fmla="*/ 135215 w 189678"/>
                <a:gd name="connsiteY13" fmla="*/ 939448 h 990448"/>
                <a:gd name="connsiteX14" fmla="*/ 135215 w 189678"/>
                <a:gd name="connsiteY14" fmla="*/ 939448 h 990448"/>
                <a:gd name="connsiteX15" fmla="*/ 146984 w 189678"/>
                <a:gd name="connsiteY15" fmla="*/ 941676 h 990448"/>
                <a:gd name="connsiteX16" fmla="*/ 147002 w 189678"/>
                <a:gd name="connsiteY16" fmla="*/ 941702 h 990448"/>
                <a:gd name="connsiteX17" fmla="*/ 147002 w 189678"/>
                <a:gd name="connsiteY17" fmla="*/ 941702 h 990448"/>
                <a:gd name="connsiteX18" fmla="*/ 144766 w 189678"/>
                <a:gd name="connsiteY18" fmla="*/ 953587 h 990448"/>
                <a:gd name="connsiteX19" fmla="*/ 144766 w 189678"/>
                <a:gd name="connsiteY19" fmla="*/ 953587 h 990448"/>
                <a:gd name="connsiteX20" fmla="*/ 140024 w 189678"/>
                <a:gd name="connsiteY20" fmla="*/ 955021 h 990448"/>
                <a:gd name="connsiteX21" fmla="*/ 140024 w 189678"/>
                <a:gd name="connsiteY21" fmla="*/ 955022 h 990448"/>
                <a:gd name="connsiteX22" fmla="*/ 133047 w 189678"/>
                <a:gd name="connsiteY22" fmla="*/ 951333 h 990448"/>
                <a:gd name="connsiteX23" fmla="*/ 107373 w 189678"/>
                <a:gd name="connsiteY23" fmla="*/ 910759 h 990448"/>
                <a:gd name="connsiteX24" fmla="*/ 107373 w 189678"/>
                <a:gd name="connsiteY24" fmla="*/ 910759 h 990448"/>
                <a:gd name="connsiteX25" fmla="*/ 110195 w 189678"/>
                <a:gd name="connsiteY25" fmla="*/ 899024 h 990448"/>
                <a:gd name="connsiteX26" fmla="*/ 110218 w 189678"/>
                <a:gd name="connsiteY26" fmla="*/ 899010 h 990448"/>
                <a:gd name="connsiteX27" fmla="*/ 110218 w 189678"/>
                <a:gd name="connsiteY27" fmla="*/ 899010 h 990448"/>
                <a:gd name="connsiteX28" fmla="*/ 121856 w 189678"/>
                <a:gd name="connsiteY28" fmla="*/ 901856 h 990448"/>
                <a:gd name="connsiteX29" fmla="*/ 121869 w 189678"/>
                <a:gd name="connsiteY29" fmla="*/ 901879 h 990448"/>
                <a:gd name="connsiteX30" fmla="*/ 121869 w 189678"/>
                <a:gd name="connsiteY30" fmla="*/ 901879 h 990448"/>
                <a:gd name="connsiteX31" fmla="*/ 118956 w 189678"/>
                <a:gd name="connsiteY31" fmla="*/ 913628 h 990448"/>
                <a:gd name="connsiteX32" fmla="*/ 118956 w 189678"/>
                <a:gd name="connsiteY32" fmla="*/ 913628 h 990448"/>
                <a:gd name="connsiteX33" fmla="*/ 114621 w 189678"/>
                <a:gd name="connsiteY33" fmla="*/ 914857 h 990448"/>
                <a:gd name="connsiteX34" fmla="*/ 114621 w 189678"/>
                <a:gd name="connsiteY34" fmla="*/ 914857 h 990448"/>
                <a:gd name="connsiteX35" fmla="*/ 107373 w 189678"/>
                <a:gd name="connsiteY35" fmla="*/ 910759 h 990448"/>
                <a:gd name="connsiteX36" fmla="*/ 83798 w 189678"/>
                <a:gd name="connsiteY36" fmla="*/ 868682 h 990448"/>
                <a:gd name="connsiteX37" fmla="*/ 87317 w 189678"/>
                <a:gd name="connsiteY37" fmla="*/ 857140 h 990448"/>
                <a:gd name="connsiteX38" fmla="*/ 87321 w 189678"/>
                <a:gd name="connsiteY38" fmla="*/ 857138 h 990448"/>
                <a:gd name="connsiteX39" fmla="*/ 87321 w 189678"/>
                <a:gd name="connsiteY39" fmla="*/ 857138 h 990448"/>
                <a:gd name="connsiteX40" fmla="*/ 98754 w 189678"/>
                <a:gd name="connsiteY40" fmla="*/ 860729 h 990448"/>
                <a:gd name="connsiteX41" fmla="*/ 98769 w 189678"/>
                <a:gd name="connsiteY41" fmla="*/ 860758 h 990448"/>
                <a:gd name="connsiteX42" fmla="*/ 98769 w 189678"/>
                <a:gd name="connsiteY42" fmla="*/ 860758 h 990448"/>
                <a:gd name="connsiteX43" fmla="*/ 95410 w 189678"/>
                <a:gd name="connsiteY43" fmla="*/ 872147 h 990448"/>
                <a:gd name="connsiteX44" fmla="*/ 95247 w 189678"/>
                <a:gd name="connsiteY44" fmla="*/ 872234 h 990448"/>
                <a:gd name="connsiteX45" fmla="*/ 95247 w 189678"/>
                <a:gd name="connsiteY45" fmla="*/ 872234 h 990448"/>
                <a:gd name="connsiteX46" fmla="*/ 91318 w 189678"/>
                <a:gd name="connsiteY46" fmla="*/ 873258 h 990448"/>
                <a:gd name="connsiteX47" fmla="*/ 91318 w 189678"/>
                <a:gd name="connsiteY47" fmla="*/ 873258 h 990448"/>
                <a:gd name="connsiteX48" fmla="*/ 83527 w 189678"/>
                <a:gd name="connsiteY48" fmla="*/ 868682 h 990448"/>
                <a:gd name="connsiteX49" fmla="*/ 62866 w 189678"/>
                <a:gd name="connsiteY49" fmla="*/ 825170 h 990448"/>
                <a:gd name="connsiteX50" fmla="*/ 67023 w 189678"/>
                <a:gd name="connsiteY50" fmla="*/ 813949 h 990448"/>
                <a:gd name="connsiteX51" fmla="*/ 67134 w 189678"/>
                <a:gd name="connsiteY51" fmla="*/ 813900 h 990448"/>
                <a:gd name="connsiteX52" fmla="*/ 67134 w 189678"/>
                <a:gd name="connsiteY52" fmla="*/ 813900 h 990448"/>
                <a:gd name="connsiteX53" fmla="*/ 78311 w 189678"/>
                <a:gd name="connsiteY53" fmla="*/ 818203 h 990448"/>
                <a:gd name="connsiteX54" fmla="*/ 78311 w 189678"/>
                <a:gd name="connsiteY54" fmla="*/ 818203 h 990448"/>
                <a:gd name="connsiteX55" fmla="*/ 73501 w 189678"/>
                <a:gd name="connsiteY55" fmla="*/ 829200 h 990448"/>
                <a:gd name="connsiteX56" fmla="*/ 73501 w 189678"/>
                <a:gd name="connsiteY56" fmla="*/ 829200 h 990448"/>
                <a:gd name="connsiteX57" fmla="*/ 70047 w 189678"/>
                <a:gd name="connsiteY57" fmla="*/ 829952 h 990448"/>
                <a:gd name="connsiteX58" fmla="*/ 70047 w 189678"/>
                <a:gd name="connsiteY58" fmla="*/ 829952 h 990448"/>
                <a:gd name="connsiteX59" fmla="*/ 62595 w 189678"/>
                <a:gd name="connsiteY59" fmla="*/ 825170 h 990448"/>
                <a:gd name="connsiteX60" fmla="*/ 44643 w 189678"/>
                <a:gd name="connsiteY60" fmla="*/ 780429 h 990448"/>
                <a:gd name="connsiteX61" fmla="*/ 49573 w 189678"/>
                <a:gd name="connsiteY61" fmla="*/ 769531 h 990448"/>
                <a:gd name="connsiteX62" fmla="*/ 49656 w 189678"/>
                <a:gd name="connsiteY62" fmla="*/ 769500 h 990448"/>
                <a:gd name="connsiteX63" fmla="*/ 49656 w 189678"/>
                <a:gd name="connsiteY63" fmla="*/ 769500 h 990448"/>
                <a:gd name="connsiteX64" fmla="*/ 60515 w 189678"/>
                <a:gd name="connsiteY64" fmla="*/ 774358 h 990448"/>
                <a:gd name="connsiteX65" fmla="*/ 60563 w 189678"/>
                <a:gd name="connsiteY65" fmla="*/ 774487 h 990448"/>
                <a:gd name="connsiteX66" fmla="*/ 60563 w 189678"/>
                <a:gd name="connsiteY66" fmla="*/ 774487 h 990448"/>
                <a:gd name="connsiteX67" fmla="*/ 55587 w 189678"/>
                <a:gd name="connsiteY67" fmla="*/ 785470 h 990448"/>
                <a:gd name="connsiteX68" fmla="*/ 55550 w 189678"/>
                <a:gd name="connsiteY68" fmla="*/ 785484 h 990448"/>
                <a:gd name="connsiteX69" fmla="*/ 55550 w 189678"/>
                <a:gd name="connsiteY69" fmla="*/ 785484 h 990448"/>
                <a:gd name="connsiteX70" fmla="*/ 52569 w 189678"/>
                <a:gd name="connsiteY70" fmla="*/ 786031 h 990448"/>
                <a:gd name="connsiteX71" fmla="*/ 52569 w 189678"/>
                <a:gd name="connsiteY71" fmla="*/ 786031 h 990448"/>
                <a:gd name="connsiteX72" fmla="*/ 44372 w 189678"/>
                <a:gd name="connsiteY72" fmla="*/ 780429 h 990448"/>
                <a:gd name="connsiteX73" fmla="*/ 29469 w 189678"/>
                <a:gd name="connsiteY73" fmla="*/ 734596 h 990448"/>
                <a:gd name="connsiteX74" fmla="*/ 35159 w 189678"/>
                <a:gd name="connsiteY74" fmla="*/ 723940 h 990448"/>
                <a:gd name="connsiteX75" fmla="*/ 35159 w 189678"/>
                <a:gd name="connsiteY75" fmla="*/ 723940 h 990448"/>
                <a:gd name="connsiteX76" fmla="*/ 45659 w 189678"/>
                <a:gd name="connsiteY76" fmla="*/ 729677 h 990448"/>
                <a:gd name="connsiteX77" fmla="*/ 45659 w 189678"/>
                <a:gd name="connsiteY77" fmla="*/ 729677 h 990448"/>
                <a:gd name="connsiteX78" fmla="*/ 39975 w 189678"/>
                <a:gd name="connsiteY78" fmla="*/ 740306 h 990448"/>
                <a:gd name="connsiteX79" fmla="*/ 39630 w 189678"/>
                <a:gd name="connsiteY79" fmla="*/ 740402 h 990448"/>
                <a:gd name="connsiteX80" fmla="*/ 39630 w 189678"/>
                <a:gd name="connsiteY80" fmla="*/ 740402 h 990448"/>
                <a:gd name="connsiteX81" fmla="*/ 37259 w 189678"/>
                <a:gd name="connsiteY81" fmla="*/ 740743 h 990448"/>
                <a:gd name="connsiteX82" fmla="*/ 37259 w 189678"/>
                <a:gd name="connsiteY82" fmla="*/ 740743 h 990448"/>
                <a:gd name="connsiteX83" fmla="*/ 29198 w 189678"/>
                <a:gd name="connsiteY83" fmla="*/ 734596 h 990448"/>
                <a:gd name="connsiteX84" fmla="*/ 17343 w 189678"/>
                <a:gd name="connsiteY84" fmla="*/ 687737 h 990448"/>
                <a:gd name="connsiteX85" fmla="*/ 23779 w 189678"/>
                <a:gd name="connsiteY85" fmla="*/ 677560 h 990448"/>
                <a:gd name="connsiteX86" fmla="*/ 23779 w 189678"/>
                <a:gd name="connsiteY86" fmla="*/ 677559 h 990448"/>
                <a:gd name="connsiteX87" fmla="*/ 33872 w 189678"/>
                <a:gd name="connsiteY87" fmla="*/ 684049 h 990448"/>
                <a:gd name="connsiteX88" fmla="*/ 33872 w 189678"/>
                <a:gd name="connsiteY88" fmla="*/ 684049 h 990448"/>
                <a:gd name="connsiteX89" fmla="*/ 27437 w 189678"/>
                <a:gd name="connsiteY89" fmla="*/ 694226 h 990448"/>
                <a:gd name="connsiteX90" fmla="*/ 27437 w 189678"/>
                <a:gd name="connsiteY90" fmla="*/ 694226 h 990448"/>
                <a:gd name="connsiteX91" fmla="*/ 25608 w 189678"/>
                <a:gd name="connsiteY91" fmla="*/ 694226 h 990448"/>
                <a:gd name="connsiteX92" fmla="*/ 25608 w 189678"/>
                <a:gd name="connsiteY92" fmla="*/ 694226 h 990448"/>
                <a:gd name="connsiteX93" fmla="*/ 17072 w 189678"/>
                <a:gd name="connsiteY93" fmla="*/ 687737 h 990448"/>
                <a:gd name="connsiteX94" fmla="*/ 8469 w 189678"/>
                <a:gd name="connsiteY94" fmla="*/ 639922 h 990448"/>
                <a:gd name="connsiteX95" fmla="*/ 15243 w 189678"/>
                <a:gd name="connsiteY95" fmla="*/ 630223 h 990448"/>
                <a:gd name="connsiteX96" fmla="*/ 15243 w 189678"/>
                <a:gd name="connsiteY96" fmla="*/ 630223 h 990448"/>
                <a:gd name="connsiteX97" fmla="*/ 24930 w 189678"/>
                <a:gd name="connsiteY97" fmla="*/ 637053 h 990448"/>
                <a:gd name="connsiteX98" fmla="*/ 24930 w 189678"/>
                <a:gd name="connsiteY98" fmla="*/ 637053 h 990448"/>
                <a:gd name="connsiteX99" fmla="*/ 18156 w 189678"/>
                <a:gd name="connsiteY99" fmla="*/ 646821 h 990448"/>
                <a:gd name="connsiteX100" fmla="*/ 16869 w 189678"/>
                <a:gd name="connsiteY100" fmla="*/ 646821 h 990448"/>
                <a:gd name="connsiteX101" fmla="*/ 8198 w 189678"/>
                <a:gd name="connsiteY101" fmla="*/ 640196 h 990448"/>
                <a:gd name="connsiteX102" fmla="*/ 2779 w 189678"/>
                <a:gd name="connsiteY102" fmla="*/ 592108 h 990448"/>
                <a:gd name="connsiteX103" fmla="*/ 2779 w 189678"/>
                <a:gd name="connsiteY103" fmla="*/ 592108 h 990448"/>
                <a:gd name="connsiteX104" fmla="*/ 10162 w 189678"/>
                <a:gd name="connsiteY104" fmla="*/ 583296 h 990448"/>
                <a:gd name="connsiteX105" fmla="*/ 10162 w 189678"/>
                <a:gd name="connsiteY105" fmla="*/ 583296 h 990448"/>
                <a:gd name="connsiteX106" fmla="*/ 19308 w 189678"/>
                <a:gd name="connsiteY106" fmla="*/ 590741 h 990448"/>
                <a:gd name="connsiteX107" fmla="*/ 19308 w 189678"/>
                <a:gd name="connsiteY107" fmla="*/ 590741 h 990448"/>
                <a:gd name="connsiteX108" fmla="*/ 11585 w 189678"/>
                <a:gd name="connsiteY108" fmla="*/ 599963 h 990448"/>
                <a:gd name="connsiteX109" fmla="*/ 10840 w 189678"/>
                <a:gd name="connsiteY109" fmla="*/ 599963 h 990448"/>
                <a:gd name="connsiteX110" fmla="*/ 2508 w 189678"/>
                <a:gd name="connsiteY110" fmla="*/ 592176 h 990448"/>
                <a:gd name="connsiteX111" fmla="*/ 272 w 189678"/>
                <a:gd name="connsiteY111" fmla="*/ 543815 h 990448"/>
                <a:gd name="connsiteX112" fmla="*/ 272 w 189678"/>
                <a:gd name="connsiteY112" fmla="*/ 543815 h 990448"/>
                <a:gd name="connsiteX113" fmla="*/ 8333 w 189678"/>
                <a:gd name="connsiteY113" fmla="*/ 535481 h 990448"/>
                <a:gd name="connsiteX114" fmla="*/ 8333 w 189678"/>
                <a:gd name="connsiteY114" fmla="*/ 535481 h 990448"/>
                <a:gd name="connsiteX115" fmla="*/ 16937 w 189678"/>
                <a:gd name="connsiteY115" fmla="*/ 543815 h 990448"/>
                <a:gd name="connsiteX116" fmla="*/ 16937 w 189678"/>
                <a:gd name="connsiteY116" fmla="*/ 543815 h 990448"/>
                <a:gd name="connsiteX117" fmla="*/ 8604 w 189678"/>
                <a:gd name="connsiteY117" fmla="*/ 552558 h 990448"/>
                <a:gd name="connsiteX118" fmla="*/ 8604 w 189678"/>
                <a:gd name="connsiteY118" fmla="*/ 552558 h 990448"/>
                <a:gd name="connsiteX119" fmla="*/ 1 w 189678"/>
                <a:gd name="connsiteY119" fmla="*/ 544158 h 990448"/>
                <a:gd name="connsiteX120" fmla="*/ 1 w 189678"/>
                <a:gd name="connsiteY120" fmla="*/ 543883 h 990448"/>
                <a:gd name="connsiteX121" fmla="*/ 9011 w 189678"/>
                <a:gd name="connsiteY121" fmla="*/ 504402 h 990448"/>
                <a:gd name="connsiteX122" fmla="*/ 949 w 189678"/>
                <a:gd name="connsiteY122" fmla="*/ 495473 h 990448"/>
                <a:gd name="connsiteX123" fmla="*/ 949 w 189678"/>
                <a:gd name="connsiteY123" fmla="*/ 495454 h 990448"/>
                <a:gd name="connsiteX124" fmla="*/ 950 w 189678"/>
                <a:gd name="connsiteY124" fmla="*/ 495454 h 990448"/>
                <a:gd name="connsiteX125" fmla="*/ 9672 w 189678"/>
                <a:gd name="connsiteY125" fmla="*/ 487321 h 990448"/>
                <a:gd name="connsiteX126" fmla="*/ 9756 w 189678"/>
                <a:gd name="connsiteY126" fmla="*/ 487325 h 990448"/>
                <a:gd name="connsiteX127" fmla="*/ 9756 w 189678"/>
                <a:gd name="connsiteY127" fmla="*/ 487325 h 990448"/>
                <a:gd name="connsiteX128" fmla="*/ 17818 w 189678"/>
                <a:gd name="connsiteY128" fmla="*/ 496254 h 990448"/>
                <a:gd name="connsiteX129" fmla="*/ 17817 w 189678"/>
                <a:gd name="connsiteY129" fmla="*/ 496273 h 990448"/>
                <a:gd name="connsiteX130" fmla="*/ 17817 w 189678"/>
                <a:gd name="connsiteY130" fmla="*/ 496273 h 990448"/>
                <a:gd name="connsiteX131" fmla="*/ 9350 w 189678"/>
                <a:gd name="connsiteY131" fmla="*/ 504402 h 990448"/>
                <a:gd name="connsiteX132" fmla="*/ 9350 w 189678"/>
                <a:gd name="connsiteY132" fmla="*/ 504402 h 990448"/>
                <a:gd name="connsiteX133" fmla="*/ 12127 w 189678"/>
                <a:gd name="connsiteY133" fmla="*/ 456587 h 990448"/>
                <a:gd name="connsiteX134" fmla="*/ 4608 w 189678"/>
                <a:gd name="connsiteY134" fmla="*/ 447229 h 990448"/>
                <a:gd name="connsiteX135" fmla="*/ 4608 w 189678"/>
                <a:gd name="connsiteY135" fmla="*/ 447229 h 990448"/>
                <a:gd name="connsiteX136" fmla="*/ 13685 w 189678"/>
                <a:gd name="connsiteY136" fmla="*/ 439852 h 990448"/>
                <a:gd name="connsiteX137" fmla="*/ 13685 w 189678"/>
                <a:gd name="connsiteY137" fmla="*/ 439852 h 990448"/>
                <a:gd name="connsiteX138" fmla="*/ 21208 w 189678"/>
                <a:gd name="connsiteY138" fmla="*/ 449247 h 990448"/>
                <a:gd name="connsiteX139" fmla="*/ 21204 w 189678"/>
                <a:gd name="connsiteY139" fmla="*/ 449278 h 990448"/>
                <a:gd name="connsiteX140" fmla="*/ 21204 w 189678"/>
                <a:gd name="connsiteY140" fmla="*/ 449278 h 990448"/>
                <a:gd name="connsiteX141" fmla="*/ 12533 w 189678"/>
                <a:gd name="connsiteY141" fmla="*/ 456792 h 990448"/>
                <a:gd name="connsiteX142" fmla="*/ 11856 w 189678"/>
                <a:gd name="connsiteY142" fmla="*/ 456792 h 990448"/>
                <a:gd name="connsiteX143" fmla="*/ 18224 w 189678"/>
                <a:gd name="connsiteY143" fmla="*/ 409182 h 990448"/>
                <a:gd name="connsiteX144" fmla="*/ 11450 w 189678"/>
                <a:gd name="connsiteY144" fmla="*/ 399346 h 990448"/>
                <a:gd name="connsiteX145" fmla="*/ 11450 w 189678"/>
                <a:gd name="connsiteY145" fmla="*/ 399346 h 990448"/>
                <a:gd name="connsiteX146" fmla="*/ 21204 w 189678"/>
                <a:gd name="connsiteY146" fmla="*/ 392515 h 990448"/>
                <a:gd name="connsiteX147" fmla="*/ 21204 w 189678"/>
                <a:gd name="connsiteY147" fmla="*/ 392515 h 990448"/>
                <a:gd name="connsiteX148" fmla="*/ 27979 w 189678"/>
                <a:gd name="connsiteY148" fmla="*/ 402420 h 990448"/>
                <a:gd name="connsiteX149" fmla="*/ 27979 w 189678"/>
                <a:gd name="connsiteY149" fmla="*/ 402420 h 990448"/>
                <a:gd name="connsiteX150" fmla="*/ 19646 w 189678"/>
                <a:gd name="connsiteY150" fmla="*/ 409250 h 990448"/>
                <a:gd name="connsiteX151" fmla="*/ 19646 w 189678"/>
                <a:gd name="connsiteY151" fmla="*/ 409250 h 990448"/>
                <a:gd name="connsiteX152" fmla="*/ 27030 w 189678"/>
                <a:gd name="connsiteY152" fmla="*/ 362187 h 990448"/>
                <a:gd name="connsiteX153" fmla="*/ 20657 w 189678"/>
                <a:gd name="connsiteY153" fmla="*/ 351964 h 990448"/>
                <a:gd name="connsiteX154" fmla="*/ 20662 w 189678"/>
                <a:gd name="connsiteY154" fmla="*/ 351941 h 990448"/>
                <a:gd name="connsiteX155" fmla="*/ 20662 w 189678"/>
                <a:gd name="connsiteY155" fmla="*/ 351941 h 990448"/>
                <a:gd name="connsiteX156" fmla="*/ 30801 w 189678"/>
                <a:gd name="connsiteY156" fmla="*/ 345515 h 990448"/>
                <a:gd name="connsiteX157" fmla="*/ 30824 w 189678"/>
                <a:gd name="connsiteY157" fmla="*/ 345520 h 990448"/>
                <a:gd name="connsiteX158" fmla="*/ 30824 w 189678"/>
                <a:gd name="connsiteY158" fmla="*/ 345520 h 990448"/>
                <a:gd name="connsiteX159" fmla="*/ 37124 w 189678"/>
                <a:gd name="connsiteY159" fmla="*/ 355766 h 990448"/>
                <a:gd name="connsiteX160" fmla="*/ 37124 w 189678"/>
                <a:gd name="connsiteY160" fmla="*/ 355766 h 990448"/>
                <a:gd name="connsiteX161" fmla="*/ 28927 w 189678"/>
                <a:gd name="connsiteY161" fmla="*/ 362597 h 990448"/>
                <a:gd name="connsiteX162" fmla="*/ 28927 w 189678"/>
                <a:gd name="connsiteY162" fmla="*/ 362597 h 990448"/>
                <a:gd name="connsiteX163" fmla="*/ 26759 w 189678"/>
                <a:gd name="connsiteY163" fmla="*/ 362324 h 990448"/>
                <a:gd name="connsiteX164" fmla="*/ 38479 w 189678"/>
                <a:gd name="connsiteY164" fmla="*/ 315807 h 990448"/>
                <a:gd name="connsiteX165" fmla="*/ 32640 w 189678"/>
                <a:gd name="connsiteY165" fmla="*/ 305264 h 990448"/>
                <a:gd name="connsiteX166" fmla="*/ 32653 w 189678"/>
                <a:gd name="connsiteY166" fmla="*/ 305219 h 990448"/>
                <a:gd name="connsiteX167" fmla="*/ 32653 w 189678"/>
                <a:gd name="connsiteY167" fmla="*/ 305219 h 990448"/>
                <a:gd name="connsiteX168" fmla="*/ 43153 w 189678"/>
                <a:gd name="connsiteY168" fmla="*/ 299345 h 990448"/>
                <a:gd name="connsiteX169" fmla="*/ 43153 w 189678"/>
                <a:gd name="connsiteY169" fmla="*/ 299345 h 990448"/>
                <a:gd name="connsiteX170" fmla="*/ 48911 w 189678"/>
                <a:gd name="connsiteY170" fmla="*/ 309932 h 990448"/>
                <a:gd name="connsiteX171" fmla="*/ 48911 w 189678"/>
                <a:gd name="connsiteY171" fmla="*/ 309932 h 990448"/>
                <a:gd name="connsiteX172" fmla="*/ 40782 w 189678"/>
                <a:gd name="connsiteY172" fmla="*/ 316148 h 990448"/>
                <a:gd name="connsiteX173" fmla="*/ 40782 w 189678"/>
                <a:gd name="connsiteY173" fmla="*/ 316148 h 990448"/>
                <a:gd name="connsiteX174" fmla="*/ 38208 w 189678"/>
                <a:gd name="connsiteY174" fmla="*/ 315943 h 990448"/>
                <a:gd name="connsiteX175" fmla="*/ 52366 w 189678"/>
                <a:gd name="connsiteY175" fmla="*/ 270041 h 990448"/>
                <a:gd name="connsiteX176" fmla="*/ 47150 w 189678"/>
                <a:gd name="connsiteY176" fmla="*/ 259181 h 990448"/>
                <a:gd name="connsiteX177" fmla="*/ 47150 w 189678"/>
                <a:gd name="connsiteY177" fmla="*/ 259180 h 990448"/>
                <a:gd name="connsiteX178" fmla="*/ 57803 w 189678"/>
                <a:gd name="connsiteY178" fmla="*/ 253879 h 990448"/>
                <a:gd name="connsiteX179" fmla="*/ 57921 w 189678"/>
                <a:gd name="connsiteY179" fmla="*/ 253921 h 990448"/>
                <a:gd name="connsiteX180" fmla="*/ 57921 w 189678"/>
                <a:gd name="connsiteY180" fmla="*/ 253921 h 990448"/>
                <a:gd name="connsiteX181" fmla="*/ 63137 w 189678"/>
                <a:gd name="connsiteY181" fmla="*/ 264782 h 990448"/>
                <a:gd name="connsiteX182" fmla="*/ 63137 w 189678"/>
                <a:gd name="connsiteY182" fmla="*/ 264782 h 990448"/>
                <a:gd name="connsiteX183" fmla="*/ 55143 w 189678"/>
                <a:gd name="connsiteY183" fmla="*/ 270519 h 990448"/>
                <a:gd name="connsiteX184" fmla="*/ 55143 w 189678"/>
                <a:gd name="connsiteY184" fmla="*/ 270519 h 990448"/>
                <a:gd name="connsiteX185" fmla="*/ 52095 w 189678"/>
                <a:gd name="connsiteY185" fmla="*/ 270178 h 990448"/>
                <a:gd name="connsiteX186" fmla="*/ 68556 w 189678"/>
                <a:gd name="connsiteY186" fmla="*/ 225095 h 990448"/>
                <a:gd name="connsiteX187" fmla="*/ 63874 w 189678"/>
                <a:gd name="connsiteY187" fmla="*/ 213981 h 990448"/>
                <a:gd name="connsiteX188" fmla="*/ 63882 w 189678"/>
                <a:gd name="connsiteY188" fmla="*/ 213961 h 990448"/>
                <a:gd name="connsiteX189" fmla="*/ 63882 w 189678"/>
                <a:gd name="connsiteY189" fmla="*/ 213961 h 990448"/>
                <a:gd name="connsiteX190" fmla="*/ 74904 w 189678"/>
                <a:gd name="connsiteY190" fmla="*/ 209240 h 990448"/>
                <a:gd name="connsiteX191" fmla="*/ 74924 w 189678"/>
                <a:gd name="connsiteY191" fmla="*/ 209248 h 990448"/>
                <a:gd name="connsiteX192" fmla="*/ 74924 w 189678"/>
                <a:gd name="connsiteY192" fmla="*/ 209248 h 990448"/>
                <a:gd name="connsiteX193" fmla="*/ 79606 w 189678"/>
                <a:gd name="connsiteY193" fmla="*/ 220362 h 990448"/>
                <a:gd name="connsiteX194" fmla="*/ 79598 w 189678"/>
                <a:gd name="connsiteY194" fmla="*/ 220382 h 990448"/>
                <a:gd name="connsiteX195" fmla="*/ 79598 w 189678"/>
                <a:gd name="connsiteY195" fmla="*/ 220382 h 990448"/>
                <a:gd name="connsiteX196" fmla="*/ 71740 w 189678"/>
                <a:gd name="connsiteY196" fmla="*/ 225710 h 990448"/>
                <a:gd name="connsiteX197" fmla="*/ 71740 w 189678"/>
                <a:gd name="connsiteY197" fmla="*/ 225710 h 990448"/>
                <a:gd name="connsiteX198" fmla="*/ 68285 w 189678"/>
                <a:gd name="connsiteY198" fmla="*/ 225232 h 990448"/>
                <a:gd name="connsiteX199" fmla="*/ 87050 w 189678"/>
                <a:gd name="connsiteY199" fmla="*/ 181106 h 990448"/>
                <a:gd name="connsiteX200" fmla="*/ 82895 w 189678"/>
                <a:gd name="connsiteY200" fmla="*/ 169884 h 990448"/>
                <a:gd name="connsiteX201" fmla="*/ 82918 w 189678"/>
                <a:gd name="connsiteY201" fmla="*/ 169835 h 990448"/>
                <a:gd name="connsiteX202" fmla="*/ 82918 w 189678"/>
                <a:gd name="connsiteY202" fmla="*/ 169835 h 990448"/>
                <a:gd name="connsiteX203" fmla="*/ 94163 w 189678"/>
                <a:gd name="connsiteY203" fmla="*/ 165600 h 990448"/>
                <a:gd name="connsiteX204" fmla="*/ 94163 w 189678"/>
                <a:gd name="connsiteY204" fmla="*/ 165600 h 990448"/>
                <a:gd name="connsiteX205" fmla="*/ 98298 w 189678"/>
                <a:gd name="connsiteY205" fmla="*/ 176932 h 990448"/>
                <a:gd name="connsiteX206" fmla="*/ 98295 w 189678"/>
                <a:gd name="connsiteY206" fmla="*/ 176939 h 990448"/>
                <a:gd name="connsiteX207" fmla="*/ 98295 w 189678"/>
                <a:gd name="connsiteY207" fmla="*/ 176939 h 990448"/>
                <a:gd name="connsiteX208" fmla="*/ 90640 w 189678"/>
                <a:gd name="connsiteY208" fmla="*/ 181926 h 990448"/>
                <a:gd name="connsiteX209" fmla="*/ 90640 w 189678"/>
                <a:gd name="connsiteY209" fmla="*/ 181925 h 990448"/>
                <a:gd name="connsiteX210" fmla="*/ 87050 w 189678"/>
                <a:gd name="connsiteY210" fmla="*/ 181106 h 990448"/>
                <a:gd name="connsiteX211" fmla="*/ 107373 w 189678"/>
                <a:gd name="connsiteY211" fmla="*/ 138004 h 990448"/>
                <a:gd name="connsiteX212" fmla="*/ 103767 w 189678"/>
                <a:gd name="connsiteY212" fmla="*/ 126489 h 990448"/>
                <a:gd name="connsiteX213" fmla="*/ 103782 w 189678"/>
                <a:gd name="connsiteY213" fmla="*/ 126460 h 990448"/>
                <a:gd name="connsiteX214" fmla="*/ 103782 w 189678"/>
                <a:gd name="connsiteY214" fmla="*/ 126460 h 990448"/>
                <a:gd name="connsiteX215" fmla="*/ 115095 w 189678"/>
                <a:gd name="connsiteY215" fmla="*/ 122804 h 990448"/>
                <a:gd name="connsiteX216" fmla="*/ 115163 w 189678"/>
                <a:gd name="connsiteY216" fmla="*/ 122840 h 990448"/>
                <a:gd name="connsiteX217" fmla="*/ 115163 w 189678"/>
                <a:gd name="connsiteY217" fmla="*/ 122840 h 990448"/>
                <a:gd name="connsiteX218" fmla="*/ 118821 w 189678"/>
                <a:gd name="connsiteY218" fmla="*/ 134384 h 990448"/>
                <a:gd name="connsiteX219" fmla="*/ 118821 w 189678"/>
                <a:gd name="connsiteY219" fmla="*/ 134384 h 990448"/>
                <a:gd name="connsiteX220" fmla="*/ 111302 w 189678"/>
                <a:gd name="connsiteY220" fmla="*/ 138961 h 990448"/>
                <a:gd name="connsiteX221" fmla="*/ 111302 w 189678"/>
                <a:gd name="connsiteY221" fmla="*/ 138961 h 990448"/>
                <a:gd name="connsiteX222" fmla="*/ 107373 w 189678"/>
                <a:gd name="connsiteY222" fmla="*/ 138004 h 990448"/>
                <a:gd name="connsiteX223" fmla="*/ 129931 w 189678"/>
                <a:gd name="connsiteY223" fmla="*/ 95859 h 990448"/>
                <a:gd name="connsiteX224" fmla="*/ 126880 w 189678"/>
                <a:gd name="connsiteY224" fmla="*/ 84182 h 990448"/>
                <a:gd name="connsiteX225" fmla="*/ 126882 w 189678"/>
                <a:gd name="connsiteY225" fmla="*/ 84179 h 990448"/>
                <a:gd name="connsiteX226" fmla="*/ 126882 w 189678"/>
                <a:gd name="connsiteY226" fmla="*/ 84178 h 990448"/>
                <a:gd name="connsiteX227" fmla="*/ 138462 w 189678"/>
                <a:gd name="connsiteY227" fmla="*/ 81102 h 990448"/>
                <a:gd name="connsiteX228" fmla="*/ 138466 w 189678"/>
                <a:gd name="connsiteY228" fmla="*/ 81105 h 990448"/>
                <a:gd name="connsiteX229" fmla="*/ 138466 w 189678"/>
                <a:gd name="connsiteY229" fmla="*/ 81105 h 990448"/>
                <a:gd name="connsiteX230" fmla="*/ 141515 w 189678"/>
                <a:gd name="connsiteY230" fmla="*/ 92785 h 990448"/>
                <a:gd name="connsiteX231" fmla="*/ 141515 w 189678"/>
                <a:gd name="connsiteY231" fmla="*/ 92785 h 990448"/>
                <a:gd name="connsiteX232" fmla="*/ 134131 w 189678"/>
                <a:gd name="connsiteY232" fmla="*/ 97020 h 990448"/>
                <a:gd name="connsiteX233" fmla="*/ 134131 w 189678"/>
                <a:gd name="connsiteY233" fmla="*/ 97020 h 990448"/>
                <a:gd name="connsiteX234" fmla="*/ 129795 w 189678"/>
                <a:gd name="connsiteY234" fmla="*/ 95859 h 990448"/>
                <a:gd name="connsiteX235" fmla="*/ 154453 w 189678"/>
                <a:gd name="connsiteY235" fmla="*/ 54875 h 990448"/>
                <a:gd name="connsiteX236" fmla="*/ 152015 w 189678"/>
                <a:gd name="connsiteY236" fmla="*/ 43058 h 990448"/>
                <a:gd name="connsiteX237" fmla="*/ 152015 w 189678"/>
                <a:gd name="connsiteY237" fmla="*/ 43058 h 990448"/>
                <a:gd name="connsiteX238" fmla="*/ 163734 w 189678"/>
                <a:gd name="connsiteY238" fmla="*/ 40599 h 990448"/>
                <a:gd name="connsiteX239" fmla="*/ 163734 w 189678"/>
                <a:gd name="connsiteY239" fmla="*/ 40599 h 990448"/>
                <a:gd name="connsiteX240" fmla="*/ 166173 w 189678"/>
                <a:gd name="connsiteY240" fmla="*/ 52416 h 990448"/>
                <a:gd name="connsiteX241" fmla="*/ 166173 w 189678"/>
                <a:gd name="connsiteY241" fmla="*/ 52416 h 990448"/>
                <a:gd name="connsiteX242" fmla="*/ 159399 w 189678"/>
                <a:gd name="connsiteY242" fmla="*/ 56309 h 990448"/>
                <a:gd name="connsiteX243" fmla="*/ 159399 w 189678"/>
                <a:gd name="connsiteY243" fmla="*/ 56309 h 990448"/>
                <a:gd name="connsiteX244" fmla="*/ 154318 w 189678"/>
                <a:gd name="connsiteY244" fmla="*/ 54875 h 990448"/>
                <a:gd name="connsiteX245" fmla="*/ 181550 w 189678"/>
                <a:gd name="connsiteY245" fmla="*/ 15257 h 990448"/>
                <a:gd name="connsiteX246" fmla="*/ 180174 w 189678"/>
                <a:gd name="connsiteY246" fmla="*/ 3262 h 990448"/>
                <a:gd name="connsiteX247" fmla="*/ 180195 w 189678"/>
                <a:gd name="connsiteY247" fmla="*/ 3235 h 990448"/>
                <a:gd name="connsiteX248" fmla="*/ 180195 w 189678"/>
                <a:gd name="connsiteY248" fmla="*/ 3235 h 990448"/>
                <a:gd name="connsiteX249" fmla="*/ 192091 w 189678"/>
                <a:gd name="connsiteY249" fmla="*/ 1847 h 990448"/>
                <a:gd name="connsiteX250" fmla="*/ 192118 w 189678"/>
                <a:gd name="connsiteY250" fmla="*/ 1869 h 990448"/>
                <a:gd name="connsiteX251" fmla="*/ 192118 w 189678"/>
                <a:gd name="connsiteY251" fmla="*/ 1869 h 990448"/>
                <a:gd name="connsiteX252" fmla="*/ 193505 w 189678"/>
                <a:gd name="connsiteY252" fmla="*/ 13765 h 990448"/>
                <a:gd name="connsiteX253" fmla="*/ 193405 w 189678"/>
                <a:gd name="connsiteY253" fmla="*/ 13891 h 990448"/>
                <a:gd name="connsiteX254" fmla="*/ 193405 w 189678"/>
                <a:gd name="connsiteY254" fmla="*/ 13891 h 990448"/>
                <a:gd name="connsiteX255" fmla="*/ 186631 w 189678"/>
                <a:gd name="connsiteY255" fmla="*/ 17101 h 990448"/>
                <a:gd name="connsiteX256" fmla="*/ 186631 w 189678"/>
                <a:gd name="connsiteY256" fmla="*/ 17101 h 990448"/>
                <a:gd name="connsiteX257" fmla="*/ 181144 w 189678"/>
                <a:gd name="connsiteY257" fmla="*/ 15257 h 990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89678" h="990448">
                  <a:moveTo>
                    <a:pt x="161092" y="990404"/>
                  </a:moveTo>
                  <a:cubicBezTo>
                    <a:pt x="158271" y="986650"/>
                    <a:pt x="158999" y="981301"/>
                    <a:pt x="162718" y="978451"/>
                  </a:cubicBezTo>
                  <a:lnTo>
                    <a:pt x="162718" y="978451"/>
                  </a:lnTo>
                  <a:cubicBezTo>
                    <a:pt x="166424" y="975591"/>
                    <a:pt x="171726" y="976294"/>
                    <a:pt x="174573" y="980022"/>
                  </a:cubicBezTo>
                  <a:lnTo>
                    <a:pt x="174573" y="980022"/>
                  </a:lnTo>
                  <a:cubicBezTo>
                    <a:pt x="177409" y="983758"/>
                    <a:pt x="176712" y="989104"/>
                    <a:pt x="173015" y="991975"/>
                  </a:cubicBezTo>
                  <a:lnTo>
                    <a:pt x="173015" y="991975"/>
                  </a:lnTo>
                  <a:cubicBezTo>
                    <a:pt x="171530" y="993105"/>
                    <a:pt x="169726" y="993727"/>
                    <a:pt x="167866" y="993751"/>
                  </a:cubicBezTo>
                  <a:lnTo>
                    <a:pt x="167866" y="993751"/>
                  </a:lnTo>
                  <a:cubicBezTo>
                    <a:pt x="165215" y="993757"/>
                    <a:pt x="162712" y="992520"/>
                    <a:pt x="161092" y="990404"/>
                  </a:cubicBezTo>
                  <a:close/>
                  <a:moveTo>
                    <a:pt x="133047" y="951333"/>
                  </a:moveTo>
                  <a:lnTo>
                    <a:pt x="133047" y="951333"/>
                  </a:lnTo>
                  <a:cubicBezTo>
                    <a:pt x="130390" y="947453"/>
                    <a:pt x="131355" y="942135"/>
                    <a:pt x="135203" y="939455"/>
                  </a:cubicBezTo>
                  <a:cubicBezTo>
                    <a:pt x="135207" y="939453"/>
                    <a:pt x="135211" y="939450"/>
                    <a:pt x="135215" y="939448"/>
                  </a:cubicBezTo>
                  <a:lnTo>
                    <a:pt x="135215" y="939448"/>
                  </a:lnTo>
                  <a:cubicBezTo>
                    <a:pt x="139075" y="936786"/>
                    <a:pt x="144344" y="937783"/>
                    <a:pt x="146984" y="941676"/>
                  </a:cubicBezTo>
                  <a:cubicBezTo>
                    <a:pt x="146990" y="941684"/>
                    <a:pt x="146996" y="941693"/>
                    <a:pt x="147002" y="941702"/>
                  </a:cubicBezTo>
                  <a:lnTo>
                    <a:pt x="147002" y="941702"/>
                  </a:lnTo>
                  <a:cubicBezTo>
                    <a:pt x="149609" y="945613"/>
                    <a:pt x="148613" y="950910"/>
                    <a:pt x="144766" y="953587"/>
                  </a:cubicBezTo>
                  <a:lnTo>
                    <a:pt x="144766" y="953587"/>
                  </a:lnTo>
                  <a:cubicBezTo>
                    <a:pt x="143359" y="954523"/>
                    <a:pt x="141710" y="955022"/>
                    <a:pt x="140024" y="955021"/>
                  </a:cubicBezTo>
                  <a:lnTo>
                    <a:pt x="140024" y="955022"/>
                  </a:lnTo>
                  <a:cubicBezTo>
                    <a:pt x="137238" y="955024"/>
                    <a:pt x="134629" y="953645"/>
                    <a:pt x="133047" y="951333"/>
                  </a:cubicBezTo>
                  <a:close/>
                  <a:moveTo>
                    <a:pt x="107373" y="910759"/>
                  </a:moveTo>
                  <a:lnTo>
                    <a:pt x="107373" y="910759"/>
                  </a:lnTo>
                  <a:cubicBezTo>
                    <a:pt x="104938" y="906732"/>
                    <a:pt x="106202" y="901479"/>
                    <a:pt x="110195" y="899024"/>
                  </a:cubicBezTo>
                  <a:cubicBezTo>
                    <a:pt x="110203" y="899019"/>
                    <a:pt x="110210" y="899015"/>
                    <a:pt x="110218" y="899010"/>
                  </a:cubicBezTo>
                  <a:lnTo>
                    <a:pt x="110218" y="899010"/>
                  </a:lnTo>
                  <a:cubicBezTo>
                    <a:pt x="114211" y="896555"/>
                    <a:pt x="119421" y="897829"/>
                    <a:pt x="121856" y="901856"/>
                  </a:cubicBezTo>
                  <a:cubicBezTo>
                    <a:pt x="121860" y="901864"/>
                    <a:pt x="121865" y="901871"/>
                    <a:pt x="121869" y="901879"/>
                  </a:cubicBezTo>
                  <a:lnTo>
                    <a:pt x="121869" y="901879"/>
                  </a:lnTo>
                  <a:cubicBezTo>
                    <a:pt x="124257" y="905938"/>
                    <a:pt x="122958" y="911179"/>
                    <a:pt x="118956" y="913628"/>
                  </a:cubicBezTo>
                  <a:lnTo>
                    <a:pt x="118956" y="913628"/>
                  </a:lnTo>
                  <a:cubicBezTo>
                    <a:pt x="117649" y="914428"/>
                    <a:pt x="116150" y="914853"/>
                    <a:pt x="114621" y="914857"/>
                  </a:cubicBezTo>
                  <a:lnTo>
                    <a:pt x="114621" y="914857"/>
                  </a:lnTo>
                  <a:cubicBezTo>
                    <a:pt x="111657" y="914876"/>
                    <a:pt x="108902" y="913319"/>
                    <a:pt x="107373" y="910759"/>
                  </a:cubicBezTo>
                  <a:close/>
                  <a:moveTo>
                    <a:pt x="83798" y="868682"/>
                  </a:moveTo>
                  <a:cubicBezTo>
                    <a:pt x="81609" y="864515"/>
                    <a:pt x="83185" y="859347"/>
                    <a:pt x="87317" y="857140"/>
                  </a:cubicBezTo>
                  <a:cubicBezTo>
                    <a:pt x="87318" y="857139"/>
                    <a:pt x="87320" y="857139"/>
                    <a:pt x="87321" y="857138"/>
                  </a:cubicBezTo>
                  <a:lnTo>
                    <a:pt x="87321" y="857138"/>
                  </a:lnTo>
                  <a:cubicBezTo>
                    <a:pt x="91462" y="854946"/>
                    <a:pt x="96580" y="856554"/>
                    <a:pt x="98754" y="860729"/>
                  </a:cubicBezTo>
                  <a:cubicBezTo>
                    <a:pt x="98759" y="860739"/>
                    <a:pt x="98764" y="860749"/>
                    <a:pt x="98769" y="860758"/>
                  </a:cubicBezTo>
                  <a:lnTo>
                    <a:pt x="98769" y="860758"/>
                  </a:lnTo>
                  <a:cubicBezTo>
                    <a:pt x="100961" y="864838"/>
                    <a:pt x="99456" y="869937"/>
                    <a:pt x="95410" y="872147"/>
                  </a:cubicBezTo>
                  <a:cubicBezTo>
                    <a:pt x="95356" y="872177"/>
                    <a:pt x="95301" y="872205"/>
                    <a:pt x="95247" y="872234"/>
                  </a:cubicBezTo>
                  <a:lnTo>
                    <a:pt x="95247" y="872234"/>
                  </a:lnTo>
                  <a:cubicBezTo>
                    <a:pt x="94039" y="872891"/>
                    <a:pt x="92690" y="873243"/>
                    <a:pt x="91318" y="873258"/>
                  </a:cubicBezTo>
                  <a:lnTo>
                    <a:pt x="91318" y="873258"/>
                  </a:lnTo>
                  <a:cubicBezTo>
                    <a:pt x="88068" y="873353"/>
                    <a:pt x="85048" y="871579"/>
                    <a:pt x="83527" y="868682"/>
                  </a:cubicBezTo>
                  <a:close/>
                  <a:moveTo>
                    <a:pt x="62866" y="825170"/>
                  </a:moveTo>
                  <a:cubicBezTo>
                    <a:pt x="60941" y="820914"/>
                    <a:pt x="62802" y="815890"/>
                    <a:pt x="67023" y="813949"/>
                  </a:cubicBezTo>
                  <a:cubicBezTo>
                    <a:pt x="67060" y="813933"/>
                    <a:pt x="67097" y="813916"/>
                    <a:pt x="67134" y="813900"/>
                  </a:cubicBezTo>
                  <a:lnTo>
                    <a:pt x="67134" y="813900"/>
                  </a:lnTo>
                  <a:cubicBezTo>
                    <a:pt x="71399" y="811980"/>
                    <a:pt x="76400" y="813906"/>
                    <a:pt x="78311" y="818203"/>
                  </a:cubicBezTo>
                  <a:lnTo>
                    <a:pt x="78311" y="818203"/>
                  </a:lnTo>
                  <a:cubicBezTo>
                    <a:pt x="79972" y="822579"/>
                    <a:pt x="77825" y="827486"/>
                    <a:pt x="73501" y="829200"/>
                  </a:cubicBezTo>
                  <a:lnTo>
                    <a:pt x="73501" y="829200"/>
                  </a:lnTo>
                  <a:cubicBezTo>
                    <a:pt x="72421" y="829710"/>
                    <a:pt x="71240" y="829967"/>
                    <a:pt x="70047" y="829952"/>
                  </a:cubicBezTo>
                  <a:lnTo>
                    <a:pt x="70047" y="829952"/>
                  </a:lnTo>
                  <a:cubicBezTo>
                    <a:pt x="66860" y="829926"/>
                    <a:pt x="63968" y="828070"/>
                    <a:pt x="62595" y="825170"/>
                  </a:cubicBezTo>
                  <a:close/>
                  <a:moveTo>
                    <a:pt x="44643" y="780429"/>
                  </a:moveTo>
                  <a:cubicBezTo>
                    <a:pt x="43020" y="776047"/>
                    <a:pt x="45227" y="771168"/>
                    <a:pt x="49573" y="769531"/>
                  </a:cubicBezTo>
                  <a:cubicBezTo>
                    <a:pt x="49601" y="769521"/>
                    <a:pt x="49628" y="769510"/>
                    <a:pt x="49656" y="769500"/>
                  </a:cubicBezTo>
                  <a:lnTo>
                    <a:pt x="49656" y="769500"/>
                  </a:lnTo>
                  <a:cubicBezTo>
                    <a:pt x="53985" y="767818"/>
                    <a:pt x="58847" y="769993"/>
                    <a:pt x="60515" y="774358"/>
                  </a:cubicBezTo>
                  <a:cubicBezTo>
                    <a:pt x="60531" y="774401"/>
                    <a:pt x="60547" y="774444"/>
                    <a:pt x="60563" y="774487"/>
                  </a:cubicBezTo>
                  <a:lnTo>
                    <a:pt x="60563" y="774487"/>
                  </a:lnTo>
                  <a:cubicBezTo>
                    <a:pt x="62197" y="778905"/>
                    <a:pt x="59969" y="783823"/>
                    <a:pt x="55587" y="785470"/>
                  </a:cubicBezTo>
                  <a:cubicBezTo>
                    <a:pt x="55575" y="785475"/>
                    <a:pt x="55562" y="785480"/>
                    <a:pt x="55550" y="785484"/>
                  </a:cubicBezTo>
                  <a:lnTo>
                    <a:pt x="55550" y="785484"/>
                  </a:lnTo>
                  <a:cubicBezTo>
                    <a:pt x="54594" y="785836"/>
                    <a:pt x="53586" y="786021"/>
                    <a:pt x="52569" y="786031"/>
                  </a:cubicBezTo>
                  <a:lnTo>
                    <a:pt x="52569" y="786031"/>
                  </a:lnTo>
                  <a:cubicBezTo>
                    <a:pt x="48926" y="786137"/>
                    <a:pt x="45624" y="783880"/>
                    <a:pt x="44372" y="780429"/>
                  </a:cubicBezTo>
                  <a:close/>
                  <a:moveTo>
                    <a:pt x="29469" y="734596"/>
                  </a:moveTo>
                  <a:cubicBezTo>
                    <a:pt x="28151" y="730072"/>
                    <a:pt x="30688" y="725320"/>
                    <a:pt x="35159" y="723940"/>
                  </a:cubicBezTo>
                  <a:lnTo>
                    <a:pt x="35159" y="723940"/>
                  </a:lnTo>
                  <a:cubicBezTo>
                    <a:pt x="39629" y="722614"/>
                    <a:pt x="44321" y="725178"/>
                    <a:pt x="45659" y="729677"/>
                  </a:cubicBezTo>
                  <a:lnTo>
                    <a:pt x="45659" y="729677"/>
                  </a:lnTo>
                  <a:cubicBezTo>
                    <a:pt x="47000" y="734195"/>
                    <a:pt x="44455" y="738953"/>
                    <a:pt x="39975" y="740306"/>
                  </a:cubicBezTo>
                  <a:cubicBezTo>
                    <a:pt x="39861" y="740340"/>
                    <a:pt x="39746" y="740372"/>
                    <a:pt x="39630" y="740402"/>
                  </a:cubicBezTo>
                  <a:lnTo>
                    <a:pt x="39630" y="740402"/>
                  </a:lnTo>
                  <a:cubicBezTo>
                    <a:pt x="38857" y="740615"/>
                    <a:pt x="38061" y="740730"/>
                    <a:pt x="37259" y="740743"/>
                  </a:cubicBezTo>
                  <a:lnTo>
                    <a:pt x="37259" y="740743"/>
                  </a:lnTo>
                  <a:cubicBezTo>
                    <a:pt x="33521" y="740713"/>
                    <a:pt x="30245" y="738214"/>
                    <a:pt x="29198" y="734596"/>
                  </a:cubicBezTo>
                  <a:close/>
                  <a:moveTo>
                    <a:pt x="17343" y="687737"/>
                  </a:moveTo>
                  <a:cubicBezTo>
                    <a:pt x="16335" y="683135"/>
                    <a:pt x="19215" y="678580"/>
                    <a:pt x="23779" y="677560"/>
                  </a:cubicBezTo>
                  <a:lnTo>
                    <a:pt x="23779" y="677559"/>
                  </a:lnTo>
                  <a:cubicBezTo>
                    <a:pt x="28343" y="676543"/>
                    <a:pt x="32860" y="679447"/>
                    <a:pt x="33872" y="684049"/>
                  </a:cubicBezTo>
                  <a:lnTo>
                    <a:pt x="33872" y="684049"/>
                  </a:lnTo>
                  <a:cubicBezTo>
                    <a:pt x="34880" y="688651"/>
                    <a:pt x="32000" y="693206"/>
                    <a:pt x="27437" y="694226"/>
                  </a:cubicBezTo>
                  <a:lnTo>
                    <a:pt x="27437" y="694226"/>
                  </a:lnTo>
                  <a:lnTo>
                    <a:pt x="25608" y="694226"/>
                  </a:lnTo>
                  <a:lnTo>
                    <a:pt x="25608" y="694226"/>
                  </a:lnTo>
                  <a:cubicBezTo>
                    <a:pt x="21605" y="694350"/>
                    <a:pt x="18055" y="691651"/>
                    <a:pt x="17072" y="687737"/>
                  </a:cubicBezTo>
                  <a:close/>
                  <a:moveTo>
                    <a:pt x="8469" y="639922"/>
                  </a:moveTo>
                  <a:cubicBezTo>
                    <a:pt x="7729" y="635368"/>
                    <a:pt x="10742" y="631055"/>
                    <a:pt x="15243" y="630223"/>
                  </a:cubicBezTo>
                  <a:lnTo>
                    <a:pt x="15243" y="630223"/>
                  </a:lnTo>
                  <a:cubicBezTo>
                    <a:pt x="19775" y="629474"/>
                    <a:pt x="24072" y="632505"/>
                    <a:pt x="24930" y="637053"/>
                  </a:cubicBezTo>
                  <a:lnTo>
                    <a:pt x="24930" y="637053"/>
                  </a:lnTo>
                  <a:cubicBezTo>
                    <a:pt x="25635" y="641614"/>
                    <a:pt x="22646" y="645924"/>
                    <a:pt x="18156" y="646821"/>
                  </a:cubicBezTo>
                  <a:lnTo>
                    <a:pt x="16869" y="646821"/>
                  </a:lnTo>
                  <a:cubicBezTo>
                    <a:pt x="12759" y="647053"/>
                    <a:pt x="9088" y="644248"/>
                    <a:pt x="8198" y="640196"/>
                  </a:cubicBezTo>
                  <a:close/>
                  <a:moveTo>
                    <a:pt x="2779" y="592108"/>
                  </a:moveTo>
                  <a:lnTo>
                    <a:pt x="2779" y="592108"/>
                  </a:lnTo>
                  <a:cubicBezTo>
                    <a:pt x="2602" y="587684"/>
                    <a:pt x="5808" y="583859"/>
                    <a:pt x="10162" y="583296"/>
                  </a:cubicBezTo>
                  <a:lnTo>
                    <a:pt x="10162" y="583296"/>
                  </a:lnTo>
                  <a:cubicBezTo>
                    <a:pt x="14690" y="582929"/>
                    <a:pt x="18709" y="586202"/>
                    <a:pt x="19308" y="590741"/>
                  </a:cubicBezTo>
                  <a:lnTo>
                    <a:pt x="19308" y="590741"/>
                  </a:lnTo>
                  <a:cubicBezTo>
                    <a:pt x="19623" y="595413"/>
                    <a:pt x="16206" y="599494"/>
                    <a:pt x="11585" y="599963"/>
                  </a:cubicBezTo>
                  <a:lnTo>
                    <a:pt x="10840" y="599963"/>
                  </a:lnTo>
                  <a:cubicBezTo>
                    <a:pt x="6491" y="599910"/>
                    <a:pt x="2890" y="596544"/>
                    <a:pt x="2508" y="592176"/>
                  </a:cubicBezTo>
                  <a:close/>
                  <a:moveTo>
                    <a:pt x="272" y="543815"/>
                  </a:moveTo>
                  <a:lnTo>
                    <a:pt x="272" y="543815"/>
                  </a:lnTo>
                  <a:cubicBezTo>
                    <a:pt x="374" y="539334"/>
                    <a:pt x="3894" y="535695"/>
                    <a:pt x="8333" y="535481"/>
                  </a:cubicBezTo>
                  <a:lnTo>
                    <a:pt x="8333" y="535481"/>
                  </a:lnTo>
                  <a:cubicBezTo>
                    <a:pt x="12984" y="535405"/>
                    <a:pt x="16826" y="539126"/>
                    <a:pt x="16937" y="543815"/>
                  </a:cubicBezTo>
                  <a:lnTo>
                    <a:pt x="16937" y="543815"/>
                  </a:lnTo>
                  <a:cubicBezTo>
                    <a:pt x="16976" y="548528"/>
                    <a:pt x="13276" y="552410"/>
                    <a:pt x="8604" y="552558"/>
                  </a:cubicBezTo>
                  <a:lnTo>
                    <a:pt x="8604" y="552558"/>
                  </a:lnTo>
                  <a:cubicBezTo>
                    <a:pt x="3928" y="552634"/>
                    <a:pt x="77" y="548874"/>
                    <a:pt x="1" y="544158"/>
                  </a:cubicBezTo>
                  <a:cubicBezTo>
                    <a:pt x="0" y="544067"/>
                    <a:pt x="0" y="543975"/>
                    <a:pt x="1" y="543883"/>
                  </a:cubicBezTo>
                  <a:close/>
                  <a:moveTo>
                    <a:pt x="9011" y="504402"/>
                  </a:moveTo>
                  <a:cubicBezTo>
                    <a:pt x="4339" y="504181"/>
                    <a:pt x="730" y="500184"/>
                    <a:pt x="949" y="495473"/>
                  </a:cubicBezTo>
                  <a:cubicBezTo>
                    <a:pt x="949" y="495467"/>
                    <a:pt x="949" y="495460"/>
                    <a:pt x="949" y="495454"/>
                  </a:cubicBezTo>
                  <a:lnTo>
                    <a:pt x="950" y="495454"/>
                  </a:lnTo>
                  <a:cubicBezTo>
                    <a:pt x="1131" y="490779"/>
                    <a:pt x="5036" y="487138"/>
                    <a:pt x="9672" y="487321"/>
                  </a:cubicBezTo>
                  <a:cubicBezTo>
                    <a:pt x="9700" y="487322"/>
                    <a:pt x="9728" y="487324"/>
                    <a:pt x="9756" y="487325"/>
                  </a:cubicBezTo>
                  <a:lnTo>
                    <a:pt x="9756" y="487325"/>
                  </a:lnTo>
                  <a:cubicBezTo>
                    <a:pt x="14427" y="487546"/>
                    <a:pt x="18037" y="491543"/>
                    <a:pt x="17818" y="496254"/>
                  </a:cubicBezTo>
                  <a:cubicBezTo>
                    <a:pt x="17818" y="496260"/>
                    <a:pt x="17818" y="496267"/>
                    <a:pt x="17817" y="496273"/>
                  </a:cubicBezTo>
                  <a:lnTo>
                    <a:pt x="17817" y="496273"/>
                  </a:lnTo>
                  <a:cubicBezTo>
                    <a:pt x="17600" y="500828"/>
                    <a:pt x="13872" y="504407"/>
                    <a:pt x="9350" y="504402"/>
                  </a:cubicBezTo>
                  <a:lnTo>
                    <a:pt x="9350" y="504402"/>
                  </a:lnTo>
                  <a:close/>
                  <a:moveTo>
                    <a:pt x="12127" y="456587"/>
                  </a:moveTo>
                  <a:cubicBezTo>
                    <a:pt x="7494" y="456085"/>
                    <a:pt x="4134" y="451903"/>
                    <a:pt x="4608" y="447229"/>
                  </a:cubicBezTo>
                  <a:lnTo>
                    <a:pt x="4608" y="447229"/>
                  </a:lnTo>
                  <a:cubicBezTo>
                    <a:pt x="5206" y="442726"/>
                    <a:pt x="9195" y="439485"/>
                    <a:pt x="13685" y="439852"/>
                  </a:cubicBezTo>
                  <a:lnTo>
                    <a:pt x="13685" y="439852"/>
                  </a:lnTo>
                  <a:cubicBezTo>
                    <a:pt x="18335" y="440351"/>
                    <a:pt x="21703" y="444558"/>
                    <a:pt x="21208" y="449247"/>
                  </a:cubicBezTo>
                  <a:cubicBezTo>
                    <a:pt x="21207" y="449257"/>
                    <a:pt x="21206" y="449268"/>
                    <a:pt x="21204" y="449278"/>
                  </a:cubicBezTo>
                  <a:lnTo>
                    <a:pt x="21204" y="449278"/>
                  </a:lnTo>
                  <a:cubicBezTo>
                    <a:pt x="20680" y="453669"/>
                    <a:pt x="16917" y="456930"/>
                    <a:pt x="12533" y="456792"/>
                  </a:cubicBezTo>
                  <a:lnTo>
                    <a:pt x="11856" y="456792"/>
                  </a:lnTo>
                  <a:close/>
                  <a:moveTo>
                    <a:pt x="18224" y="409182"/>
                  </a:moveTo>
                  <a:cubicBezTo>
                    <a:pt x="13682" y="408317"/>
                    <a:pt x="10667" y="403939"/>
                    <a:pt x="11450" y="399346"/>
                  </a:cubicBezTo>
                  <a:lnTo>
                    <a:pt x="11450" y="399346"/>
                  </a:lnTo>
                  <a:cubicBezTo>
                    <a:pt x="12340" y="394787"/>
                    <a:pt x="16657" y="391764"/>
                    <a:pt x="21204" y="392515"/>
                  </a:cubicBezTo>
                  <a:lnTo>
                    <a:pt x="21204" y="392515"/>
                  </a:lnTo>
                  <a:cubicBezTo>
                    <a:pt x="25756" y="393413"/>
                    <a:pt x="28764" y="397811"/>
                    <a:pt x="27979" y="402420"/>
                  </a:cubicBezTo>
                  <a:lnTo>
                    <a:pt x="27979" y="402420"/>
                  </a:lnTo>
                  <a:cubicBezTo>
                    <a:pt x="27148" y="406394"/>
                    <a:pt x="23674" y="409241"/>
                    <a:pt x="19646" y="409250"/>
                  </a:cubicBezTo>
                  <a:lnTo>
                    <a:pt x="19646" y="409250"/>
                  </a:lnTo>
                  <a:close/>
                  <a:moveTo>
                    <a:pt x="27030" y="362187"/>
                  </a:moveTo>
                  <a:cubicBezTo>
                    <a:pt x="22471" y="361139"/>
                    <a:pt x="19617" y="356561"/>
                    <a:pt x="20657" y="351964"/>
                  </a:cubicBezTo>
                  <a:cubicBezTo>
                    <a:pt x="20659" y="351956"/>
                    <a:pt x="20661" y="351949"/>
                    <a:pt x="20662" y="351941"/>
                  </a:cubicBezTo>
                  <a:lnTo>
                    <a:pt x="20662" y="351941"/>
                  </a:lnTo>
                  <a:cubicBezTo>
                    <a:pt x="21702" y="347344"/>
                    <a:pt x="26242" y="344466"/>
                    <a:pt x="30801" y="345515"/>
                  </a:cubicBezTo>
                  <a:cubicBezTo>
                    <a:pt x="30809" y="345517"/>
                    <a:pt x="30816" y="345519"/>
                    <a:pt x="30824" y="345520"/>
                  </a:cubicBezTo>
                  <a:lnTo>
                    <a:pt x="30824" y="345520"/>
                  </a:lnTo>
                  <a:cubicBezTo>
                    <a:pt x="35365" y="346602"/>
                    <a:pt x="38182" y="351184"/>
                    <a:pt x="37124" y="355766"/>
                  </a:cubicBezTo>
                  <a:lnTo>
                    <a:pt x="37124" y="355766"/>
                  </a:lnTo>
                  <a:cubicBezTo>
                    <a:pt x="36351" y="359719"/>
                    <a:pt x="32923" y="362576"/>
                    <a:pt x="28927" y="362597"/>
                  </a:cubicBezTo>
                  <a:lnTo>
                    <a:pt x="28927" y="362597"/>
                  </a:lnTo>
                  <a:cubicBezTo>
                    <a:pt x="28196" y="362595"/>
                    <a:pt x="27468" y="362503"/>
                    <a:pt x="26759" y="362324"/>
                  </a:cubicBezTo>
                  <a:close/>
                  <a:moveTo>
                    <a:pt x="38479" y="315807"/>
                  </a:moveTo>
                  <a:cubicBezTo>
                    <a:pt x="33979" y="314521"/>
                    <a:pt x="31365" y="309801"/>
                    <a:pt x="32640" y="305264"/>
                  </a:cubicBezTo>
                  <a:cubicBezTo>
                    <a:pt x="32644" y="305249"/>
                    <a:pt x="32649" y="305234"/>
                    <a:pt x="32653" y="305219"/>
                  </a:cubicBezTo>
                  <a:lnTo>
                    <a:pt x="32653" y="305219"/>
                  </a:lnTo>
                  <a:cubicBezTo>
                    <a:pt x="33964" y="300690"/>
                    <a:pt x="38648" y="298070"/>
                    <a:pt x="43153" y="299345"/>
                  </a:cubicBezTo>
                  <a:lnTo>
                    <a:pt x="43153" y="299345"/>
                  </a:lnTo>
                  <a:cubicBezTo>
                    <a:pt x="47642" y="300665"/>
                    <a:pt x="50220" y="305405"/>
                    <a:pt x="48911" y="309932"/>
                  </a:cubicBezTo>
                  <a:lnTo>
                    <a:pt x="48911" y="309932"/>
                  </a:lnTo>
                  <a:cubicBezTo>
                    <a:pt x="47902" y="313616"/>
                    <a:pt x="44572" y="316163"/>
                    <a:pt x="40782" y="316148"/>
                  </a:cubicBezTo>
                  <a:lnTo>
                    <a:pt x="40782" y="316148"/>
                  </a:lnTo>
                  <a:cubicBezTo>
                    <a:pt x="39919" y="316205"/>
                    <a:pt x="39052" y="316136"/>
                    <a:pt x="38208" y="315943"/>
                  </a:cubicBezTo>
                  <a:close/>
                  <a:moveTo>
                    <a:pt x="52366" y="270041"/>
                  </a:moveTo>
                  <a:cubicBezTo>
                    <a:pt x="47953" y="268492"/>
                    <a:pt x="45619" y="263632"/>
                    <a:pt x="47150" y="259181"/>
                  </a:cubicBezTo>
                  <a:lnTo>
                    <a:pt x="47150" y="259180"/>
                  </a:lnTo>
                  <a:cubicBezTo>
                    <a:pt x="48640" y="254750"/>
                    <a:pt x="53409" y="252377"/>
                    <a:pt x="57803" y="253879"/>
                  </a:cubicBezTo>
                  <a:cubicBezTo>
                    <a:pt x="57842" y="253893"/>
                    <a:pt x="57881" y="253907"/>
                    <a:pt x="57921" y="253921"/>
                  </a:cubicBezTo>
                  <a:lnTo>
                    <a:pt x="57921" y="253921"/>
                  </a:lnTo>
                  <a:cubicBezTo>
                    <a:pt x="62333" y="255470"/>
                    <a:pt x="64668" y="260330"/>
                    <a:pt x="63137" y="264782"/>
                  </a:cubicBezTo>
                  <a:lnTo>
                    <a:pt x="63137" y="264782"/>
                  </a:lnTo>
                  <a:cubicBezTo>
                    <a:pt x="61955" y="268215"/>
                    <a:pt x="58747" y="270517"/>
                    <a:pt x="55143" y="270519"/>
                  </a:cubicBezTo>
                  <a:lnTo>
                    <a:pt x="55143" y="270519"/>
                  </a:lnTo>
                  <a:cubicBezTo>
                    <a:pt x="54115" y="270612"/>
                    <a:pt x="53078" y="270496"/>
                    <a:pt x="52095" y="270178"/>
                  </a:cubicBezTo>
                  <a:close/>
                  <a:moveTo>
                    <a:pt x="68556" y="225095"/>
                  </a:moveTo>
                  <a:cubicBezTo>
                    <a:pt x="64220" y="223330"/>
                    <a:pt x="62123" y="218354"/>
                    <a:pt x="63874" y="213981"/>
                  </a:cubicBezTo>
                  <a:cubicBezTo>
                    <a:pt x="63877" y="213975"/>
                    <a:pt x="63879" y="213968"/>
                    <a:pt x="63882" y="213961"/>
                  </a:cubicBezTo>
                  <a:lnTo>
                    <a:pt x="63882" y="213961"/>
                  </a:lnTo>
                  <a:cubicBezTo>
                    <a:pt x="65633" y="209588"/>
                    <a:pt x="70567" y="207475"/>
                    <a:pt x="74904" y="209240"/>
                  </a:cubicBezTo>
                  <a:cubicBezTo>
                    <a:pt x="74911" y="209243"/>
                    <a:pt x="74917" y="209245"/>
                    <a:pt x="74924" y="209248"/>
                  </a:cubicBezTo>
                  <a:lnTo>
                    <a:pt x="74924" y="209248"/>
                  </a:lnTo>
                  <a:cubicBezTo>
                    <a:pt x="79261" y="211013"/>
                    <a:pt x="81357" y="215989"/>
                    <a:pt x="79606" y="220362"/>
                  </a:cubicBezTo>
                  <a:cubicBezTo>
                    <a:pt x="79604" y="220369"/>
                    <a:pt x="79601" y="220375"/>
                    <a:pt x="79598" y="220382"/>
                  </a:cubicBezTo>
                  <a:lnTo>
                    <a:pt x="79598" y="220382"/>
                  </a:lnTo>
                  <a:cubicBezTo>
                    <a:pt x="78300" y="223607"/>
                    <a:pt x="75192" y="225715"/>
                    <a:pt x="71740" y="225710"/>
                  </a:cubicBezTo>
                  <a:lnTo>
                    <a:pt x="71740" y="225710"/>
                  </a:lnTo>
                  <a:cubicBezTo>
                    <a:pt x="70568" y="225783"/>
                    <a:pt x="69394" y="225620"/>
                    <a:pt x="68285" y="225232"/>
                  </a:cubicBezTo>
                  <a:close/>
                  <a:moveTo>
                    <a:pt x="87050" y="181106"/>
                  </a:moveTo>
                  <a:cubicBezTo>
                    <a:pt x="82829" y="179164"/>
                    <a:pt x="80969" y="174139"/>
                    <a:pt x="82895" y="169884"/>
                  </a:cubicBezTo>
                  <a:cubicBezTo>
                    <a:pt x="82903" y="169867"/>
                    <a:pt x="82910" y="169851"/>
                    <a:pt x="82918" y="169835"/>
                  </a:cubicBezTo>
                  <a:lnTo>
                    <a:pt x="82918" y="169835"/>
                  </a:lnTo>
                  <a:cubicBezTo>
                    <a:pt x="84882" y="165555"/>
                    <a:pt x="89897" y="163667"/>
                    <a:pt x="94163" y="165600"/>
                  </a:cubicBezTo>
                  <a:lnTo>
                    <a:pt x="94163" y="165600"/>
                  </a:lnTo>
                  <a:cubicBezTo>
                    <a:pt x="98408" y="167578"/>
                    <a:pt x="100260" y="172652"/>
                    <a:pt x="98298" y="176932"/>
                  </a:cubicBezTo>
                  <a:cubicBezTo>
                    <a:pt x="98297" y="176935"/>
                    <a:pt x="98296" y="176937"/>
                    <a:pt x="98295" y="176939"/>
                  </a:cubicBezTo>
                  <a:lnTo>
                    <a:pt x="98295" y="176939"/>
                  </a:lnTo>
                  <a:cubicBezTo>
                    <a:pt x="96937" y="179974"/>
                    <a:pt x="93942" y="181925"/>
                    <a:pt x="90640" y="181926"/>
                  </a:cubicBezTo>
                  <a:lnTo>
                    <a:pt x="90640" y="181925"/>
                  </a:lnTo>
                  <a:cubicBezTo>
                    <a:pt x="89398" y="181923"/>
                    <a:pt x="88172" y="181643"/>
                    <a:pt x="87050" y="181106"/>
                  </a:cubicBezTo>
                  <a:close/>
                  <a:moveTo>
                    <a:pt x="107373" y="138004"/>
                  </a:moveTo>
                  <a:cubicBezTo>
                    <a:pt x="103223" y="135828"/>
                    <a:pt x="101609" y="130673"/>
                    <a:pt x="103767" y="126489"/>
                  </a:cubicBezTo>
                  <a:cubicBezTo>
                    <a:pt x="103772" y="126479"/>
                    <a:pt x="103777" y="126470"/>
                    <a:pt x="103782" y="126460"/>
                  </a:cubicBezTo>
                  <a:lnTo>
                    <a:pt x="103782" y="126460"/>
                  </a:lnTo>
                  <a:cubicBezTo>
                    <a:pt x="105905" y="122301"/>
                    <a:pt x="110970" y="120664"/>
                    <a:pt x="115095" y="122804"/>
                  </a:cubicBezTo>
                  <a:cubicBezTo>
                    <a:pt x="115118" y="122816"/>
                    <a:pt x="115140" y="122828"/>
                    <a:pt x="115163" y="122840"/>
                  </a:cubicBezTo>
                  <a:lnTo>
                    <a:pt x="115163" y="122840"/>
                  </a:lnTo>
                  <a:cubicBezTo>
                    <a:pt x="119288" y="125049"/>
                    <a:pt x="120911" y="130173"/>
                    <a:pt x="118821" y="134384"/>
                  </a:cubicBezTo>
                  <a:lnTo>
                    <a:pt x="118821" y="134384"/>
                  </a:lnTo>
                  <a:cubicBezTo>
                    <a:pt x="117334" y="137182"/>
                    <a:pt x="114450" y="138937"/>
                    <a:pt x="111302" y="138961"/>
                  </a:cubicBezTo>
                  <a:lnTo>
                    <a:pt x="111302" y="138961"/>
                  </a:lnTo>
                  <a:cubicBezTo>
                    <a:pt x="109936" y="138953"/>
                    <a:pt x="108591" y="138626"/>
                    <a:pt x="107373" y="138004"/>
                  </a:cubicBezTo>
                  <a:close/>
                  <a:moveTo>
                    <a:pt x="129931" y="95859"/>
                  </a:moveTo>
                  <a:cubicBezTo>
                    <a:pt x="125891" y="93484"/>
                    <a:pt x="124525" y="88256"/>
                    <a:pt x="126880" y="84182"/>
                  </a:cubicBezTo>
                  <a:cubicBezTo>
                    <a:pt x="126881" y="84181"/>
                    <a:pt x="126882" y="84180"/>
                    <a:pt x="126882" y="84179"/>
                  </a:cubicBezTo>
                  <a:lnTo>
                    <a:pt x="126882" y="84178"/>
                  </a:lnTo>
                  <a:cubicBezTo>
                    <a:pt x="129238" y="80105"/>
                    <a:pt x="134422" y="78727"/>
                    <a:pt x="138462" y="81102"/>
                  </a:cubicBezTo>
                  <a:cubicBezTo>
                    <a:pt x="138464" y="81103"/>
                    <a:pt x="138465" y="81104"/>
                    <a:pt x="138466" y="81105"/>
                  </a:cubicBezTo>
                  <a:lnTo>
                    <a:pt x="138466" y="81105"/>
                  </a:lnTo>
                  <a:cubicBezTo>
                    <a:pt x="142445" y="83528"/>
                    <a:pt x="143795" y="88701"/>
                    <a:pt x="141515" y="92785"/>
                  </a:cubicBezTo>
                  <a:lnTo>
                    <a:pt x="141515" y="92785"/>
                  </a:lnTo>
                  <a:cubicBezTo>
                    <a:pt x="139964" y="95409"/>
                    <a:pt x="137160" y="97018"/>
                    <a:pt x="134131" y="97020"/>
                  </a:cubicBezTo>
                  <a:lnTo>
                    <a:pt x="134131" y="97020"/>
                  </a:lnTo>
                  <a:cubicBezTo>
                    <a:pt x="132604" y="97066"/>
                    <a:pt x="131098" y="96663"/>
                    <a:pt x="129795" y="95859"/>
                  </a:cubicBezTo>
                  <a:close/>
                  <a:moveTo>
                    <a:pt x="154453" y="54875"/>
                  </a:moveTo>
                  <a:cubicBezTo>
                    <a:pt x="150545" y="52290"/>
                    <a:pt x="149454" y="47001"/>
                    <a:pt x="152015" y="43058"/>
                  </a:cubicBezTo>
                  <a:lnTo>
                    <a:pt x="152015" y="43058"/>
                  </a:lnTo>
                  <a:cubicBezTo>
                    <a:pt x="154601" y="39150"/>
                    <a:pt x="159817" y="38056"/>
                    <a:pt x="163734" y="40599"/>
                  </a:cubicBezTo>
                  <a:lnTo>
                    <a:pt x="163734" y="40599"/>
                  </a:lnTo>
                  <a:cubicBezTo>
                    <a:pt x="167642" y="43184"/>
                    <a:pt x="168734" y="48473"/>
                    <a:pt x="166173" y="52416"/>
                  </a:cubicBezTo>
                  <a:lnTo>
                    <a:pt x="166173" y="52416"/>
                  </a:lnTo>
                  <a:cubicBezTo>
                    <a:pt x="164685" y="54756"/>
                    <a:pt x="162153" y="56211"/>
                    <a:pt x="159399" y="56309"/>
                  </a:cubicBezTo>
                  <a:lnTo>
                    <a:pt x="159399" y="56309"/>
                  </a:lnTo>
                  <a:cubicBezTo>
                    <a:pt x="157596" y="56394"/>
                    <a:pt x="155815" y="55891"/>
                    <a:pt x="154318" y="54875"/>
                  </a:cubicBezTo>
                  <a:close/>
                  <a:moveTo>
                    <a:pt x="181550" y="15257"/>
                  </a:moveTo>
                  <a:cubicBezTo>
                    <a:pt x="177885" y="12328"/>
                    <a:pt x="177269" y="6957"/>
                    <a:pt x="180174" y="3262"/>
                  </a:cubicBezTo>
                  <a:cubicBezTo>
                    <a:pt x="180181" y="3253"/>
                    <a:pt x="180188" y="3244"/>
                    <a:pt x="180195" y="3235"/>
                  </a:cubicBezTo>
                  <a:lnTo>
                    <a:pt x="180195" y="3235"/>
                  </a:lnTo>
                  <a:cubicBezTo>
                    <a:pt x="183100" y="-461"/>
                    <a:pt x="188426" y="-1082"/>
                    <a:pt x="192091" y="1847"/>
                  </a:cubicBezTo>
                  <a:cubicBezTo>
                    <a:pt x="192100" y="1854"/>
                    <a:pt x="192109" y="1862"/>
                    <a:pt x="192118" y="1869"/>
                  </a:cubicBezTo>
                  <a:lnTo>
                    <a:pt x="192118" y="1869"/>
                  </a:lnTo>
                  <a:cubicBezTo>
                    <a:pt x="195759" y="4768"/>
                    <a:pt x="196380" y="10094"/>
                    <a:pt x="193505" y="13765"/>
                  </a:cubicBezTo>
                  <a:cubicBezTo>
                    <a:pt x="193472" y="13807"/>
                    <a:pt x="193439" y="13849"/>
                    <a:pt x="193405" y="13891"/>
                  </a:cubicBezTo>
                  <a:lnTo>
                    <a:pt x="193405" y="13891"/>
                  </a:lnTo>
                  <a:cubicBezTo>
                    <a:pt x="191758" y="15955"/>
                    <a:pt x="189259" y="17140"/>
                    <a:pt x="186631" y="17101"/>
                  </a:cubicBezTo>
                  <a:lnTo>
                    <a:pt x="186631" y="17101"/>
                  </a:lnTo>
                  <a:cubicBezTo>
                    <a:pt x="184644" y="17155"/>
                    <a:pt x="182702" y="16502"/>
                    <a:pt x="181144" y="15257"/>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E4832580-47AA-C840-9D8C-138D8C8CC42B}"/>
                </a:ext>
              </a:extLst>
            </p:cNvPr>
            <p:cNvSpPr/>
            <p:nvPr/>
          </p:nvSpPr>
          <p:spPr>
            <a:xfrm rot="5400000">
              <a:off x="7600094" y="3627792"/>
              <a:ext cx="295101" cy="1343535"/>
            </a:xfrm>
            <a:custGeom>
              <a:avLst/>
              <a:gdLst>
                <a:gd name="connsiteX0" fmla="*/ 34705 w 223549"/>
                <a:gd name="connsiteY0" fmla="*/ 1019733 h 1017770"/>
                <a:gd name="connsiteX1" fmla="*/ 33012 w 223549"/>
                <a:gd name="connsiteY1" fmla="*/ 1007779 h 1017770"/>
                <a:gd name="connsiteX2" fmla="*/ 33012 w 223549"/>
                <a:gd name="connsiteY2" fmla="*/ 1007779 h 1017770"/>
                <a:gd name="connsiteX3" fmla="*/ 44758 w 223549"/>
                <a:gd name="connsiteY3" fmla="*/ 1005990 h 1017770"/>
                <a:gd name="connsiteX4" fmla="*/ 44867 w 223549"/>
                <a:gd name="connsiteY4" fmla="*/ 1006072 h 1017770"/>
                <a:gd name="connsiteX5" fmla="*/ 44867 w 223549"/>
                <a:gd name="connsiteY5" fmla="*/ 1006072 h 1017770"/>
                <a:gd name="connsiteX6" fmla="*/ 46560 w 223549"/>
                <a:gd name="connsiteY6" fmla="*/ 1018025 h 1017770"/>
                <a:gd name="connsiteX7" fmla="*/ 46560 w 223549"/>
                <a:gd name="connsiteY7" fmla="*/ 1018025 h 1017770"/>
                <a:gd name="connsiteX8" fmla="*/ 39786 w 223549"/>
                <a:gd name="connsiteY8" fmla="*/ 1021441 h 1017770"/>
                <a:gd name="connsiteX9" fmla="*/ 39786 w 223549"/>
                <a:gd name="connsiteY9" fmla="*/ 1021441 h 1017770"/>
                <a:gd name="connsiteX10" fmla="*/ 34705 w 223549"/>
                <a:gd name="connsiteY10" fmla="*/ 1019733 h 1017770"/>
                <a:gd name="connsiteX11" fmla="*/ 62683 w 223549"/>
                <a:gd name="connsiteY11" fmla="*/ 981072 h 1017770"/>
                <a:gd name="connsiteX12" fmla="*/ 60407 w 223549"/>
                <a:gd name="connsiteY12" fmla="*/ 969413 h 1017770"/>
                <a:gd name="connsiteX13" fmla="*/ 60515 w 223549"/>
                <a:gd name="connsiteY13" fmla="*/ 969255 h 1017770"/>
                <a:gd name="connsiteX14" fmla="*/ 60515 w 223549"/>
                <a:gd name="connsiteY14" fmla="*/ 969254 h 1017770"/>
                <a:gd name="connsiteX15" fmla="*/ 72174 w 223549"/>
                <a:gd name="connsiteY15" fmla="*/ 966959 h 1017770"/>
                <a:gd name="connsiteX16" fmla="*/ 72234 w 223549"/>
                <a:gd name="connsiteY16" fmla="*/ 967000 h 1017770"/>
                <a:gd name="connsiteX17" fmla="*/ 72234 w 223549"/>
                <a:gd name="connsiteY17" fmla="*/ 967000 h 1017770"/>
                <a:gd name="connsiteX18" fmla="*/ 74487 w 223549"/>
                <a:gd name="connsiteY18" fmla="*/ 978860 h 1017770"/>
                <a:gd name="connsiteX19" fmla="*/ 74470 w 223549"/>
                <a:gd name="connsiteY19" fmla="*/ 978886 h 1017770"/>
                <a:gd name="connsiteX20" fmla="*/ 74470 w 223549"/>
                <a:gd name="connsiteY20" fmla="*/ 978886 h 1017770"/>
                <a:gd name="connsiteX21" fmla="*/ 67696 w 223549"/>
                <a:gd name="connsiteY21" fmla="*/ 982574 h 1017770"/>
                <a:gd name="connsiteX22" fmla="*/ 67696 w 223549"/>
                <a:gd name="connsiteY22" fmla="*/ 982574 h 1017770"/>
                <a:gd name="connsiteX23" fmla="*/ 62683 w 223549"/>
                <a:gd name="connsiteY23" fmla="*/ 981072 h 1017770"/>
                <a:gd name="connsiteX24" fmla="*/ 88967 w 223549"/>
                <a:gd name="connsiteY24" fmla="*/ 941180 h 1017770"/>
                <a:gd name="connsiteX25" fmla="*/ 86195 w 223549"/>
                <a:gd name="connsiteY25" fmla="*/ 929533 h 1017770"/>
                <a:gd name="connsiteX26" fmla="*/ 86257 w 223549"/>
                <a:gd name="connsiteY26" fmla="*/ 929432 h 1017770"/>
                <a:gd name="connsiteX27" fmla="*/ 86257 w 223549"/>
                <a:gd name="connsiteY27" fmla="*/ 929432 h 1017770"/>
                <a:gd name="connsiteX28" fmla="*/ 97809 w 223549"/>
                <a:gd name="connsiteY28" fmla="*/ 926637 h 1017770"/>
                <a:gd name="connsiteX29" fmla="*/ 97909 w 223549"/>
                <a:gd name="connsiteY29" fmla="*/ 926700 h 1017770"/>
                <a:gd name="connsiteX30" fmla="*/ 97909 w 223549"/>
                <a:gd name="connsiteY30" fmla="*/ 926699 h 1017770"/>
                <a:gd name="connsiteX31" fmla="*/ 100618 w 223549"/>
                <a:gd name="connsiteY31" fmla="*/ 938448 h 1017770"/>
                <a:gd name="connsiteX32" fmla="*/ 100618 w 223549"/>
                <a:gd name="connsiteY32" fmla="*/ 938448 h 1017770"/>
                <a:gd name="connsiteX33" fmla="*/ 93370 w 223549"/>
                <a:gd name="connsiteY33" fmla="*/ 942478 h 1017770"/>
                <a:gd name="connsiteX34" fmla="*/ 93370 w 223549"/>
                <a:gd name="connsiteY34" fmla="*/ 942478 h 1017770"/>
                <a:gd name="connsiteX35" fmla="*/ 88967 w 223549"/>
                <a:gd name="connsiteY35" fmla="*/ 941180 h 1017770"/>
                <a:gd name="connsiteX36" fmla="*/ 113354 w 223549"/>
                <a:gd name="connsiteY36" fmla="*/ 900196 h 1017770"/>
                <a:gd name="connsiteX37" fmla="*/ 110035 w 223549"/>
                <a:gd name="connsiteY37" fmla="*/ 888584 h 1017770"/>
                <a:gd name="connsiteX38" fmla="*/ 110035 w 223549"/>
                <a:gd name="connsiteY38" fmla="*/ 888584 h 1017770"/>
                <a:gd name="connsiteX39" fmla="*/ 121619 w 223549"/>
                <a:gd name="connsiteY39" fmla="*/ 885237 h 1017770"/>
                <a:gd name="connsiteX40" fmla="*/ 121619 w 223549"/>
                <a:gd name="connsiteY40" fmla="*/ 885237 h 1017770"/>
                <a:gd name="connsiteX41" fmla="*/ 124870 w 223549"/>
                <a:gd name="connsiteY41" fmla="*/ 896849 h 1017770"/>
                <a:gd name="connsiteX42" fmla="*/ 124870 w 223549"/>
                <a:gd name="connsiteY42" fmla="*/ 896849 h 1017770"/>
                <a:gd name="connsiteX43" fmla="*/ 117486 w 223549"/>
                <a:gd name="connsiteY43" fmla="*/ 901289 h 1017770"/>
                <a:gd name="connsiteX44" fmla="*/ 117486 w 223549"/>
                <a:gd name="connsiteY44" fmla="*/ 901289 h 1017770"/>
                <a:gd name="connsiteX45" fmla="*/ 113354 w 223549"/>
                <a:gd name="connsiteY45" fmla="*/ 900196 h 1017770"/>
                <a:gd name="connsiteX46" fmla="*/ 135709 w 223549"/>
                <a:gd name="connsiteY46" fmla="*/ 858051 h 1017770"/>
                <a:gd name="connsiteX47" fmla="*/ 131801 w 223549"/>
                <a:gd name="connsiteY47" fmla="*/ 846739 h 1017770"/>
                <a:gd name="connsiteX48" fmla="*/ 131848 w 223549"/>
                <a:gd name="connsiteY48" fmla="*/ 846644 h 1017770"/>
                <a:gd name="connsiteX49" fmla="*/ 131848 w 223549"/>
                <a:gd name="connsiteY49" fmla="*/ 846643 h 1017770"/>
                <a:gd name="connsiteX50" fmla="*/ 143160 w 223549"/>
                <a:gd name="connsiteY50" fmla="*/ 842681 h 1017770"/>
                <a:gd name="connsiteX51" fmla="*/ 143161 w 223549"/>
                <a:gd name="connsiteY51" fmla="*/ 842682 h 1017770"/>
                <a:gd name="connsiteX52" fmla="*/ 143161 w 223549"/>
                <a:gd name="connsiteY52" fmla="*/ 842682 h 1017770"/>
                <a:gd name="connsiteX53" fmla="*/ 147022 w 223549"/>
                <a:gd name="connsiteY53" fmla="*/ 854089 h 1017770"/>
                <a:gd name="connsiteX54" fmla="*/ 147022 w 223549"/>
                <a:gd name="connsiteY54" fmla="*/ 854089 h 1017770"/>
                <a:gd name="connsiteX55" fmla="*/ 139435 w 223549"/>
                <a:gd name="connsiteY55" fmla="*/ 858939 h 1017770"/>
                <a:gd name="connsiteX56" fmla="*/ 139435 w 223549"/>
                <a:gd name="connsiteY56" fmla="*/ 858939 h 1017770"/>
                <a:gd name="connsiteX57" fmla="*/ 135709 w 223549"/>
                <a:gd name="connsiteY57" fmla="*/ 858188 h 1017770"/>
                <a:gd name="connsiteX58" fmla="*/ 156032 w 223549"/>
                <a:gd name="connsiteY58" fmla="*/ 814744 h 1017770"/>
                <a:gd name="connsiteX59" fmla="*/ 151560 w 223549"/>
                <a:gd name="connsiteY59" fmla="*/ 803542 h 1017770"/>
                <a:gd name="connsiteX60" fmla="*/ 151561 w 223549"/>
                <a:gd name="connsiteY60" fmla="*/ 803542 h 1017770"/>
                <a:gd name="connsiteX61" fmla="*/ 151561 w 223549"/>
                <a:gd name="connsiteY61" fmla="*/ 803542 h 1017770"/>
                <a:gd name="connsiteX62" fmla="*/ 162603 w 223549"/>
                <a:gd name="connsiteY62" fmla="*/ 798966 h 1017770"/>
                <a:gd name="connsiteX63" fmla="*/ 162603 w 223549"/>
                <a:gd name="connsiteY63" fmla="*/ 798966 h 1017770"/>
                <a:gd name="connsiteX64" fmla="*/ 167156 w 223549"/>
                <a:gd name="connsiteY64" fmla="*/ 810134 h 1017770"/>
                <a:gd name="connsiteX65" fmla="*/ 167141 w 223549"/>
                <a:gd name="connsiteY65" fmla="*/ 810168 h 1017770"/>
                <a:gd name="connsiteX66" fmla="*/ 167141 w 223549"/>
                <a:gd name="connsiteY66" fmla="*/ 810168 h 1017770"/>
                <a:gd name="connsiteX67" fmla="*/ 159351 w 223549"/>
                <a:gd name="connsiteY67" fmla="*/ 815428 h 1017770"/>
                <a:gd name="connsiteX68" fmla="*/ 159351 w 223549"/>
                <a:gd name="connsiteY68" fmla="*/ 815428 h 1017770"/>
                <a:gd name="connsiteX69" fmla="*/ 155761 w 223549"/>
                <a:gd name="connsiteY69" fmla="*/ 814881 h 1017770"/>
                <a:gd name="connsiteX70" fmla="*/ 173645 w 223549"/>
                <a:gd name="connsiteY70" fmla="*/ 770345 h 1017770"/>
                <a:gd name="connsiteX71" fmla="*/ 168485 w 223549"/>
                <a:gd name="connsiteY71" fmla="*/ 759448 h 1017770"/>
                <a:gd name="connsiteX72" fmla="*/ 168496 w 223549"/>
                <a:gd name="connsiteY72" fmla="*/ 759416 h 1017770"/>
                <a:gd name="connsiteX73" fmla="*/ 168496 w 223549"/>
                <a:gd name="connsiteY73" fmla="*/ 759416 h 1017770"/>
                <a:gd name="connsiteX74" fmla="*/ 179189 w 223549"/>
                <a:gd name="connsiteY74" fmla="*/ 754197 h 1017770"/>
                <a:gd name="connsiteX75" fmla="*/ 179267 w 223549"/>
                <a:gd name="connsiteY75" fmla="*/ 754225 h 1017770"/>
                <a:gd name="connsiteX76" fmla="*/ 179267 w 223549"/>
                <a:gd name="connsiteY76" fmla="*/ 754225 h 1017770"/>
                <a:gd name="connsiteX77" fmla="*/ 184416 w 223549"/>
                <a:gd name="connsiteY77" fmla="*/ 765154 h 1017770"/>
                <a:gd name="connsiteX78" fmla="*/ 184416 w 223549"/>
                <a:gd name="connsiteY78" fmla="*/ 765154 h 1017770"/>
                <a:gd name="connsiteX79" fmla="*/ 176490 w 223549"/>
                <a:gd name="connsiteY79" fmla="*/ 770823 h 1017770"/>
                <a:gd name="connsiteX80" fmla="*/ 176490 w 223549"/>
                <a:gd name="connsiteY80" fmla="*/ 770823 h 1017770"/>
                <a:gd name="connsiteX81" fmla="*/ 173374 w 223549"/>
                <a:gd name="connsiteY81" fmla="*/ 770413 h 1017770"/>
                <a:gd name="connsiteX82" fmla="*/ 188548 w 223549"/>
                <a:gd name="connsiteY82" fmla="*/ 724989 h 1017770"/>
                <a:gd name="connsiteX83" fmla="*/ 182722 w 223549"/>
                <a:gd name="connsiteY83" fmla="*/ 714402 h 1017770"/>
                <a:gd name="connsiteX84" fmla="*/ 182722 w 223549"/>
                <a:gd name="connsiteY84" fmla="*/ 714402 h 1017770"/>
                <a:gd name="connsiteX85" fmla="*/ 193154 w 223549"/>
                <a:gd name="connsiteY85" fmla="*/ 708527 h 1017770"/>
                <a:gd name="connsiteX86" fmla="*/ 193154 w 223549"/>
                <a:gd name="connsiteY86" fmla="*/ 708527 h 1017770"/>
                <a:gd name="connsiteX87" fmla="*/ 199007 w 223549"/>
                <a:gd name="connsiteY87" fmla="*/ 718951 h 1017770"/>
                <a:gd name="connsiteX88" fmla="*/ 198980 w 223549"/>
                <a:gd name="connsiteY88" fmla="*/ 719047 h 1017770"/>
                <a:gd name="connsiteX89" fmla="*/ 198980 w 223549"/>
                <a:gd name="connsiteY89" fmla="*/ 719046 h 1017770"/>
                <a:gd name="connsiteX90" fmla="*/ 190851 w 223549"/>
                <a:gd name="connsiteY90" fmla="*/ 725262 h 1017770"/>
                <a:gd name="connsiteX91" fmla="*/ 190851 w 223549"/>
                <a:gd name="connsiteY91" fmla="*/ 725263 h 1017770"/>
                <a:gd name="connsiteX92" fmla="*/ 188616 w 223549"/>
                <a:gd name="connsiteY92" fmla="*/ 725126 h 1017770"/>
                <a:gd name="connsiteX93" fmla="*/ 200538 w 223549"/>
                <a:gd name="connsiteY93" fmla="*/ 678746 h 1017770"/>
                <a:gd name="connsiteX94" fmla="*/ 193714 w 223549"/>
                <a:gd name="connsiteY94" fmla="*/ 668823 h 1017770"/>
                <a:gd name="connsiteX95" fmla="*/ 193764 w 223549"/>
                <a:gd name="connsiteY95" fmla="*/ 668568 h 1017770"/>
                <a:gd name="connsiteX96" fmla="*/ 193764 w 223549"/>
                <a:gd name="connsiteY96" fmla="*/ 668568 h 1017770"/>
                <a:gd name="connsiteX97" fmla="*/ 203739 w 223549"/>
                <a:gd name="connsiteY97" fmla="*/ 661714 h 1017770"/>
                <a:gd name="connsiteX98" fmla="*/ 203858 w 223549"/>
                <a:gd name="connsiteY98" fmla="*/ 661737 h 1017770"/>
                <a:gd name="connsiteX99" fmla="*/ 203858 w 223549"/>
                <a:gd name="connsiteY99" fmla="*/ 661737 h 1017770"/>
                <a:gd name="connsiteX100" fmla="*/ 210655 w 223549"/>
                <a:gd name="connsiteY100" fmla="*/ 671796 h 1017770"/>
                <a:gd name="connsiteX101" fmla="*/ 210632 w 223549"/>
                <a:gd name="connsiteY101" fmla="*/ 671915 h 1017770"/>
                <a:gd name="connsiteX102" fmla="*/ 210632 w 223549"/>
                <a:gd name="connsiteY102" fmla="*/ 671915 h 1017770"/>
                <a:gd name="connsiteX103" fmla="*/ 202367 w 223549"/>
                <a:gd name="connsiteY103" fmla="*/ 678746 h 1017770"/>
                <a:gd name="connsiteX104" fmla="*/ 202367 w 223549"/>
                <a:gd name="connsiteY104" fmla="*/ 678746 h 1017770"/>
                <a:gd name="connsiteX105" fmla="*/ 200267 w 223549"/>
                <a:gd name="connsiteY105" fmla="*/ 678882 h 1017770"/>
                <a:gd name="connsiteX106" fmla="*/ 209548 w 223549"/>
                <a:gd name="connsiteY106" fmla="*/ 631751 h 1017770"/>
                <a:gd name="connsiteX107" fmla="*/ 202149 w 223549"/>
                <a:gd name="connsiteY107" fmla="*/ 622379 h 1017770"/>
                <a:gd name="connsiteX108" fmla="*/ 202164 w 223549"/>
                <a:gd name="connsiteY108" fmla="*/ 622256 h 1017770"/>
                <a:gd name="connsiteX109" fmla="*/ 202164 w 223549"/>
                <a:gd name="connsiteY109" fmla="*/ 622256 h 1017770"/>
                <a:gd name="connsiteX110" fmla="*/ 211617 w 223549"/>
                <a:gd name="connsiteY110" fmla="*/ 615001 h 1017770"/>
                <a:gd name="connsiteX111" fmla="*/ 211716 w 223549"/>
                <a:gd name="connsiteY111" fmla="*/ 615015 h 1017770"/>
                <a:gd name="connsiteX112" fmla="*/ 211716 w 223549"/>
                <a:gd name="connsiteY112" fmla="*/ 615015 h 1017770"/>
                <a:gd name="connsiteX113" fmla="*/ 218964 w 223549"/>
                <a:gd name="connsiteY113" fmla="*/ 624715 h 1017770"/>
                <a:gd name="connsiteX114" fmla="*/ 218964 w 223549"/>
                <a:gd name="connsiteY114" fmla="*/ 624715 h 1017770"/>
                <a:gd name="connsiteX115" fmla="*/ 210564 w 223549"/>
                <a:gd name="connsiteY115" fmla="*/ 632024 h 1017770"/>
                <a:gd name="connsiteX116" fmla="*/ 210564 w 223549"/>
                <a:gd name="connsiteY116" fmla="*/ 632024 h 1017770"/>
                <a:gd name="connsiteX117" fmla="*/ 215306 w 223549"/>
                <a:gd name="connsiteY117" fmla="*/ 584346 h 1017770"/>
                <a:gd name="connsiteX118" fmla="*/ 207448 w 223549"/>
                <a:gd name="connsiteY118" fmla="*/ 575193 h 1017770"/>
                <a:gd name="connsiteX119" fmla="*/ 207448 w 223549"/>
                <a:gd name="connsiteY119" fmla="*/ 575193 h 1017770"/>
                <a:gd name="connsiteX120" fmla="*/ 216482 w 223549"/>
                <a:gd name="connsiteY120" fmla="*/ 567266 h 1017770"/>
                <a:gd name="connsiteX121" fmla="*/ 216525 w 223549"/>
                <a:gd name="connsiteY121" fmla="*/ 567269 h 1017770"/>
                <a:gd name="connsiteX122" fmla="*/ 216525 w 223549"/>
                <a:gd name="connsiteY122" fmla="*/ 567269 h 1017770"/>
                <a:gd name="connsiteX123" fmla="*/ 224316 w 223549"/>
                <a:gd name="connsiteY123" fmla="*/ 576491 h 1017770"/>
                <a:gd name="connsiteX124" fmla="*/ 224316 w 223549"/>
                <a:gd name="connsiteY124" fmla="*/ 576490 h 1017770"/>
                <a:gd name="connsiteX125" fmla="*/ 215848 w 223549"/>
                <a:gd name="connsiteY125" fmla="*/ 584346 h 1017770"/>
                <a:gd name="connsiteX126" fmla="*/ 215035 w 223549"/>
                <a:gd name="connsiteY126" fmla="*/ 584346 h 1017770"/>
                <a:gd name="connsiteX127" fmla="*/ 217813 w 223549"/>
                <a:gd name="connsiteY127" fmla="*/ 536531 h 1017770"/>
                <a:gd name="connsiteX128" fmla="*/ 208947 w 223549"/>
                <a:gd name="connsiteY128" fmla="*/ 528413 h 1017770"/>
                <a:gd name="connsiteX129" fmla="*/ 208938 w 223549"/>
                <a:gd name="connsiteY129" fmla="*/ 528129 h 1017770"/>
                <a:gd name="connsiteX130" fmla="*/ 208938 w 223549"/>
                <a:gd name="connsiteY130" fmla="*/ 528129 h 1017770"/>
                <a:gd name="connsiteX131" fmla="*/ 217473 w 223549"/>
                <a:gd name="connsiteY131" fmla="*/ 519659 h 1017770"/>
                <a:gd name="connsiteX132" fmla="*/ 217474 w 223549"/>
                <a:gd name="connsiteY132" fmla="*/ 519659 h 1017770"/>
                <a:gd name="connsiteX133" fmla="*/ 217474 w 223549"/>
                <a:gd name="connsiteY133" fmla="*/ 519659 h 1017770"/>
                <a:gd name="connsiteX134" fmla="*/ 225875 w 223549"/>
                <a:gd name="connsiteY134" fmla="*/ 528128 h 1017770"/>
                <a:gd name="connsiteX135" fmla="*/ 225874 w 223549"/>
                <a:gd name="connsiteY135" fmla="*/ 528266 h 1017770"/>
                <a:gd name="connsiteX136" fmla="*/ 225874 w 223549"/>
                <a:gd name="connsiteY136" fmla="*/ 528266 h 1017770"/>
                <a:gd name="connsiteX137" fmla="*/ 217406 w 223549"/>
                <a:gd name="connsiteY137" fmla="*/ 536736 h 1017770"/>
                <a:gd name="connsiteX138" fmla="*/ 207990 w 223549"/>
                <a:gd name="connsiteY138" fmla="*/ 480793 h 1017770"/>
                <a:gd name="connsiteX139" fmla="*/ 207990 w 223549"/>
                <a:gd name="connsiteY139" fmla="*/ 480793 h 1017770"/>
                <a:gd name="connsiteX140" fmla="*/ 215713 w 223549"/>
                <a:gd name="connsiteY140" fmla="*/ 471913 h 1017770"/>
                <a:gd name="connsiteX141" fmla="*/ 215713 w 223549"/>
                <a:gd name="connsiteY141" fmla="*/ 471913 h 1017770"/>
                <a:gd name="connsiteX142" fmla="*/ 224715 w 223549"/>
                <a:gd name="connsiteY142" fmla="*/ 479728 h 1017770"/>
                <a:gd name="connsiteX143" fmla="*/ 224722 w 223549"/>
                <a:gd name="connsiteY143" fmla="*/ 479836 h 1017770"/>
                <a:gd name="connsiteX144" fmla="*/ 224722 w 223549"/>
                <a:gd name="connsiteY144" fmla="*/ 479836 h 1017770"/>
                <a:gd name="connsiteX145" fmla="*/ 216831 w 223549"/>
                <a:gd name="connsiteY145" fmla="*/ 488919 h 1017770"/>
                <a:gd name="connsiteX146" fmla="*/ 216796 w 223549"/>
                <a:gd name="connsiteY146" fmla="*/ 488921 h 1017770"/>
                <a:gd name="connsiteX147" fmla="*/ 216254 w 223549"/>
                <a:gd name="connsiteY147" fmla="*/ 488921 h 1017770"/>
                <a:gd name="connsiteX148" fmla="*/ 207719 w 223549"/>
                <a:gd name="connsiteY148" fmla="*/ 480998 h 1017770"/>
                <a:gd name="connsiteX149" fmla="*/ 203316 w 223549"/>
                <a:gd name="connsiteY149" fmla="*/ 433798 h 1017770"/>
                <a:gd name="connsiteX150" fmla="*/ 210348 w 223549"/>
                <a:gd name="connsiteY150" fmla="*/ 424264 h 1017770"/>
                <a:gd name="connsiteX151" fmla="*/ 210564 w 223549"/>
                <a:gd name="connsiteY151" fmla="*/ 424234 h 1017770"/>
                <a:gd name="connsiteX152" fmla="*/ 210564 w 223549"/>
                <a:gd name="connsiteY152" fmla="*/ 424235 h 1017770"/>
                <a:gd name="connsiteX153" fmla="*/ 220019 w 223549"/>
                <a:gd name="connsiteY153" fmla="*/ 431326 h 1017770"/>
                <a:gd name="connsiteX154" fmla="*/ 220048 w 223549"/>
                <a:gd name="connsiteY154" fmla="*/ 431543 h 1017770"/>
                <a:gd name="connsiteX155" fmla="*/ 220048 w 223549"/>
                <a:gd name="connsiteY155" fmla="*/ 431544 h 1017770"/>
                <a:gd name="connsiteX156" fmla="*/ 212800 w 223549"/>
                <a:gd name="connsiteY156" fmla="*/ 441106 h 1017770"/>
                <a:gd name="connsiteX157" fmla="*/ 211648 w 223549"/>
                <a:gd name="connsiteY157" fmla="*/ 441106 h 1017770"/>
                <a:gd name="connsiteX158" fmla="*/ 203045 w 223549"/>
                <a:gd name="connsiteY158" fmla="*/ 434002 h 1017770"/>
                <a:gd name="connsiteX159" fmla="*/ 195390 w 223549"/>
                <a:gd name="connsiteY159" fmla="*/ 387486 h 1017770"/>
                <a:gd name="connsiteX160" fmla="*/ 195390 w 223549"/>
                <a:gd name="connsiteY160" fmla="*/ 387486 h 1017770"/>
                <a:gd name="connsiteX161" fmla="*/ 202124 w 223549"/>
                <a:gd name="connsiteY161" fmla="*/ 377384 h 1017770"/>
                <a:gd name="connsiteX162" fmla="*/ 202164 w 223549"/>
                <a:gd name="connsiteY162" fmla="*/ 377376 h 1017770"/>
                <a:gd name="connsiteX163" fmla="*/ 202164 w 223549"/>
                <a:gd name="connsiteY163" fmla="*/ 377376 h 1017770"/>
                <a:gd name="connsiteX164" fmla="*/ 212104 w 223549"/>
                <a:gd name="connsiteY164" fmla="*/ 384110 h 1017770"/>
                <a:gd name="connsiteX165" fmla="*/ 212122 w 223549"/>
                <a:gd name="connsiteY165" fmla="*/ 384207 h 1017770"/>
                <a:gd name="connsiteX166" fmla="*/ 212122 w 223549"/>
                <a:gd name="connsiteY166" fmla="*/ 384207 h 1017770"/>
                <a:gd name="connsiteX167" fmla="*/ 205578 w 223549"/>
                <a:gd name="connsiteY167" fmla="*/ 394204 h 1017770"/>
                <a:gd name="connsiteX168" fmla="*/ 205348 w 223549"/>
                <a:gd name="connsiteY168" fmla="*/ 394248 h 1017770"/>
                <a:gd name="connsiteX169" fmla="*/ 205348 w 223549"/>
                <a:gd name="connsiteY169" fmla="*/ 394248 h 1017770"/>
                <a:gd name="connsiteX170" fmla="*/ 203654 w 223549"/>
                <a:gd name="connsiteY170" fmla="*/ 394248 h 1017770"/>
                <a:gd name="connsiteX171" fmla="*/ 203654 w 223549"/>
                <a:gd name="connsiteY171" fmla="*/ 394248 h 1017770"/>
                <a:gd name="connsiteX172" fmla="*/ 195390 w 223549"/>
                <a:gd name="connsiteY172" fmla="*/ 387486 h 1017770"/>
                <a:gd name="connsiteX173" fmla="*/ 184416 w 223549"/>
                <a:gd name="connsiteY173" fmla="*/ 341515 h 1017770"/>
                <a:gd name="connsiteX174" fmla="*/ 190309 w 223549"/>
                <a:gd name="connsiteY174" fmla="*/ 331064 h 1017770"/>
                <a:gd name="connsiteX175" fmla="*/ 190309 w 223549"/>
                <a:gd name="connsiteY175" fmla="*/ 331064 h 1017770"/>
                <a:gd name="connsiteX176" fmla="*/ 200702 w 223549"/>
                <a:gd name="connsiteY176" fmla="*/ 336865 h 1017770"/>
                <a:gd name="connsiteX177" fmla="*/ 200741 w 223549"/>
                <a:gd name="connsiteY177" fmla="*/ 337007 h 1017770"/>
                <a:gd name="connsiteX178" fmla="*/ 200741 w 223549"/>
                <a:gd name="connsiteY178" fmla="*/ 337007 h 1017770"/>
                <a:gd name="connsiteX179" fmla="*/ 194848 w 223549"/>
                <a:gd name="connsiteY179" fmla="*/ 347526 h 1017770"/>
                <a:gd name="connsiteX180" fmla="*/ 194848 w 223549"/>
                <a:gd name="connsiteY180" fmla="*/ 347526 h 1017770"/>
                <a:gd name="connsiteX181" fmla="*/ 192612 w 223549"/>
                <a:gd name="connsiteY181" fmla="*/ 347526 h 1017770"/>
                <a:gd name="connsiteX182" fmla="*/ 192612 w 223549"/>
                <a:gd name="connsiteY182" fmla="*/ 347526 h 1017770"/>
                <a:gd name="connsiteX183" fmla="*/ 184212 w 223549"/>
                <a:gd name="connsiteY183" fmla="*/ 341515 h 1017770"/>
                <a:gd name="connsiteX184" fmla="*/ 170867 w 223549"/>
                <a:gd name="connsiteY184" fmla="*/ 296364 h 1017770"/>
                <a:gd name="connsiteX185" fmla="*/ 176083 w 223549"/>
                <a:gd name="connsiteY185" fmla="*/ 285504 h 1017770"/>
                <a:gd name="connsiteX186" fmla="*/ 176083 w 223549"/>
                <a:gd name="connsiteY186" fmla="*/ 285504 h 1017770"/>
                <a:gd name="connsiteX187" fmla="*/ 186854 w 223549"/>
                <a:gd name="connsiteY187" fmla="*/ 290763 h 1017770"/>
                <a:gd name="connsiteX188" fmla="*/ 186854 w 223549"/>
                <a:gd name="connsiteY188" fmla="*/ 290763 h 1017770"/>
                <a:gd name="connsiteX189" fmla="*/ 181756 w 223549"/>
                <a:gd name="connsiteY189" fmla="*/ 301582 h 1017770"/>
                <a:gd name="connsiteX190" fmla="*/ 181638 w 223549"/>
                <a:gd name="connsiteY190" fmla="*/ 301624 h 1017770"/>
                <a:gd name="connsiteX191" fmla="*/ 181638 w 223549"/>
                <a:gd name="connsiteY191" fmla="*/ 301624 h 1017770"/>
                <a:gd name="connsiteX192" fmla="*/ 178861 w 223549"/>
                <a:gd name="connsiteY192" fmla="*/ 302102 h 1017770"/>
                <a:gd name="connsiteX193" fmla="*/ 178861 w 223549"/>
                <a:gd name="connsiteY193" fmla="*/ 302102 h 1017770"/>
                <a:gd name="connsiteX194" fmla="*/ 170325 w 223549"/>
                <a:gd name="connsiteY194" fmla="*/ 296364 h 1017770"/>
                <a:gd name="connsiteX195" fmla="*/ 154203 w 223549"/>
                <a:gd name="connsiteY195" fmla="*/ 252170 h 1017770"/>
                <a:gd name="connsiteX196" fmla="*/ 158809 w 223549"/>
                <a:gd name="connsiteY196" fmla="*/ 240967 h 1017770"/>
                <a:gd name="connsiteX197" fmla="*/ 158809 w 223549"/>
                <a:gd name="connsiteY197" fmla="*/ 240967 h 1017770"/>
                <a:gd name="connsiteX198" fmla="*/ 169851 w 223549"/>
                <a:gd name="connsiteY198" fmla="*/ 245612 h 1017770"/>
                <a:gd name="connsiteX199" fmla="*/ 169851 w 223549"/>
                <a:gd name="connsiteY199" fmla="*/ 245612 h 1017770"/>
                <a:gd name="connsiteX200" fmla="*/ 165389 w 223549"/>
                <a:gd name="connsiteY200" fmla="*/ 256714 h 1017770"/>
                <a:gd name="connsiteX201" fmla="*/ 165312 w 223549"/>
                <a:gd name="connsiteY201" fmla="*/ 256746 h 1017770"/>
                <a:gd name="connsiteX202" fmla="*/ 165312 w 223549"/>
                <a:gd name="connsiteY202" fmla="*/ 256746 h 1017770"/>
                <a:gd name="connsiteX203" fmla="*/ 162061 w 223549"/>
                <a:gd name="connsiteY203" fmla="*/ 257429 h 1017770"/>
                <a:gd name="connsiteX204" fmla="*/ 162061 w 223549"/>
                <a:gd name="connsiteY204" fmla="*/ 257429 h 1017770"/>
                <a:gd name="connsiteX205" fmla="*/ 153661 w 223549"/>
                <a:gd name="connsiteY205" fmla="*/ 252170 h 1017770"/>
                <a:gd name="connsiteX206" fmla="*/ 134422 w 223549"/>
                <a:gd name="connsiteY206" fmla="*/ 209000 h 1017770"/>
                <a:gd name="connsiteX207" fmla="*/ 138351 w 223549"/>
                <a:gd name="connsiteY207" fmla="*/ 197593 h 1017770"/>
                <a:gd name="connsiteX208" fmla="*/ 138351 w 223549"/>
                <a:gd name="connsiteY208" fmla="*/ 197593 h 1017770"/>
                <a:gd name="connsiteX209" fmla="*/ 149663 w 223549"/>
                <a:gd name="connsiteY209" fmla="*/ 201554 h 1017770"/>
                <a:gd name="connsiteX210" fmla="*/ 149664 w 223549"/>
                <a:gd name="connsiteY210" fmla="*/ 201555 h 1017770"/>
                <a:gd name="connsiteX211" fmla="*/ 149664 w 223549"/>
                <a:gd name="connsiteY211" fmla="*/ 201555 h 1017770"/>
                <a:gd name="connsiteX212" fmla="*/ 145858 w 223549"/>
                <a:gd name="connsiteY212" fmla="*/ 212902 h 1017770"/>
                <a:gd name="connsiteX213" fmla="*/ 145735 w 223549"/>
                <a:gd name="connsiteY213" fmla="*/ 212962 h 1017770"/>
                <a:gd name="connsiteX214" fmla="*/ 145735 w 223549"/>
                <a:gd name="connsiteY214" fmla="*/ 212962 h 1017770"/>
                <a:gd name="connsiteX215" fmla="*/ 142077 w 223549"/>
                <a:gd name="connsiteY215" fmla="*/ 213850 h 1017770"/>
                <a:gd name="connsiteX216" fmla="*/ 142077 w 223549"/>
                <a:gd name="connsiteY216" fmla="*/ 213850 h 1017770"/>
                <a:gd name="connsiteX217" fmla="*/ 134422 w 223549"/>
                <a:gd name="connsiteY217" fmla="*/ 209000 h 1017770"/>
                <a:gd name="connsiteX218" fmla="*/ 112609 w 223549"/>
                <a:gd name="connsiteY218" fmla="*/ 167060 h 1017770"/>
                <a:gd name="connsiteX219" fmla="*/ 112609 w 223549"/>
                <a:gd name="connsiteY219" fmla="*/ 167060 h 1017770"/>
                <a:gd name="connsiteX220" fmla="*/ 115753 w 223549"/>
                <a:gd name="connsiteY220" fmla="*/ 155508 h 1017770"/>
                <a:gd name="connsiteX221" fmla="*/ 115860 w 223549"/>
                <a:gd name="connsiteY221" fmla="*/ 155447 h 1017770"/>
                <a:gd name="connsiteX222" fmla="*/ 115860 w 223549"/>
                <a:gd name="connsiteY222" fmla="*/ 155447 h 1017770"/>
                <a:gd name="connsiteX223" fmla="*/ 127377 w 223549"/>
                <a:gd name="connsiteY223" fmla="*/ 158726 h 1017770"/>
                <a:gd name="connsiteX224" fmla="*/ 127377 w 223549"/>
                <a:gd name="connsiteY224" fmla="*/ 158726 h 1017770"/>
                <a:gd name="connsiteX225" fmla="*/ 124125 w 223549"/>
                <a:gd name="connsiteY225" fmla="*/ 170338 h 1017770"/>
                <a:gd name="connsiteX226" fmla="*/ 124125 w 223549"/>
                <a:gd name="connsiteY226" fmla="*/ 170338 h 1017770"/>
                <a:gd name="connsiteX227" fmla="*/ 119993 w 223549"/>
                <a:gd name="connsiteY227" fmla="*/ 171431 h 1017770"/>
                <a:gd name="connsiteX228" fmla="*/ 119993 w 223549"/>
                <a:gd name="connsiteY228" fmla="*/ 171431 h 1017770"/>
                <a:gd name="connsiteX229" fmla="*/ 112541 w 223549"/>
                <a:gd name="connsiteY229" fmla="*/ 167059 h 1017770"/>
                <a:gd name="connsiteX230" fmla="*/ 88493 w 223549"/>
                <a:gd name="connsiteY230" fmla="*/ 126485 h 1017770"/>
                <a:gd name="connsiteX231" fmla="*/ 91039 w 223549"/>
                <a:gd name="connsiteY231" fmla="*/ 114686 h 1017770"/>
                <a:gd name="connsiteX232" fmla="*/ 91067 w 223549"/>
                <a:gd name="connsiteY232" fmla="*/ 114668 h 1017770"/>
                <a:gd name="connsiteX233" fmla="*/ 91067 w 223549"/>
                <a:gd name="connsiteY233" fmla="*/ 114668 h 1017770"/>
                <a:gd name="connsiteX234" fmla="*/ 102718 w 223549"/>
                <a:gd name="connsiteY234" fmla="*/ 117264 h 1017770"/>
                <a:gd name="connsiteX235" fmla="*/ 102718 w 223549"/>
                <a:gd name="connsiteY235" fmla="*/ 117264 h 1017770"/>
                <a:gd name="connsiteX236" fmla="*/ 100144 w 223549"/>
                <a:gd name="connsiteY236" fmla="*/ 129081 h 1017770"/>
                <a:gd name="connsiteX237" fmla="*/ 100144 w 223549"/>
                <a:gd name="connsiteY237" fmla="*/ 129081 h 1017770"/>
                <a:gd name="connsiteX238" fmla="*/ 95606 w 223549"/>
                <a:gd name="connsiteY238" fmla="*/ 130379 h 1017770"/>
                <a:gd name="connsiteX239" fmla="*/ 95606 w 223549"/>
                <a:gd name="connsiteY239" fmla="*/ 130379 h 1017770"/>
                <a:gd name="connsiteX240" fmla="*/ 88425 w 223549"/>
                <a:gd name="connsiteY240" fmla="*/ 126485 h 1017770"/>
                <a:gd name="connsiteX241" fmla="*/ 62073 w 223549"/>
                <a:gd name="connsiteY241" fmla="*/ 87346 h 1017770"/>
                <a:gd name="connsiteX242" fmla="*/ 63970 w 223549"/>
                <a:gd name="connsiteY242" fmla="*/ 75392 h 1017770"/>
                <a:gd name="connsiteX243" fmla="*/ 63970 w 223549"/>
                <a:gd name="connsiteY243" fmla="*/ 75392 h 1017770"/>
                <a:gd name="connsiteX244" fmla="*/ 75825 w 223549"/>
                <a:gd name="connsiteY244" fmla="*/ 77373 h 1017770"/>
                <a:gd name="connsiteX245" fmla="*/ 75825 w 223549"/>
                <a:gd name="connsiteY245" fmla="*/ 77373 h 1017770"/>
                <a:gd name="connsiteX246" fmla="*/ 73928 w 223549"/>
                <a:gd name="connsiteY246" fmla="*/ 89258 h 1017770"/>
                <a:gd name="connsiteX247" fmla="*/ 73928 w 223549"/>
                <a:gd name="connsiteY247" fmla="*/ 89258 h 1017770"/>
                <a:gd name="connsiteX248" fmla="*/ 68915 w 223549"/>
                <a:gd name="connsiteY248" fmla="*/ 90897 h 1017770"/>
                <a:gd name="connsiteX249" fmla="*/ 68915 w 223549"/>
                <a:gd name="connsiteY249" fmla="*/ 90897 h 1017770"/>
                <a:gd name="connsiteX250" fmla="*/ 62073 w 223549"/>
                <a:gd name="connsiteY250" fmla="*/ 87346 h 1017770"/>
                <a:gd name="connsiteX251" fmla="*/ 33486 w 223549"/>
                <a:gd name="connsiteY251" fmla="*/ 49777 h 1017770"/>
                <a:gd name="connsiteX252" fmla="*/ 34529 w 223549"/>
                <a:gd name="connsiteY252" fmla="*/ 37845 h 1017770"/>
                <a:gd name="connsiteX253" fmla="*/ 34638 w 223549"/>
                <a:gd name="connsiteY253" fmla="*/ 37755 h 1017770"/>
                <a:gd name="connsiteX254" fmla="*/ 34638 w 223549"/>
                <a:gd name="connsiteY254" fmla="*/ 37755 h 1017770"/>
                <a:gd name="connsiteX255" fmla="*/ 46552 w 223549"/>
                <a:gd name="connsiteY255" fmla="*/ 38974 h 1017770"/>
                <a:gd name="connsiteX256" fmla="*/ 46560 w 223549"/>
                <a:gd name="connsiteY256" fmla="*/ 38984 h 1017770"/>
                <a:gd name="connsiteX257" fmla="*/ 46560 w 223549"/>
                <a:gd name="connsiteY257" fmla="*/ 38984 h 1017770"/>
                <a:gd name="connsiteX258" fmla="*/ 45457 w 223549"/>
                <a:gd name="connsiteY258" fmla="*/ 50911 h 1017770"/>
                <a:gd name="connsiteX259" fmla="*/ 45341 w 223549"/>
                <a:gd name="connsiteY259" fmla="*/ 51006 h 1017770"/>
                <a:gd name="connsiteX260" fmla="*/ 45341 w 223549"/>
                <a:gd name="connsiteY260" fmla="*/ 51006 h 1017770"/>
                <a:gd name="connsiteX261" fmla="*/ 39989 w 223549"/>
                <a:gd name="connsiteY261" fmla="*/ 52919 h 1017770"/>
                <a:gd name="connsiteX262" fmla="*/ 39989 w 223549"/>
                <a:gd name="connsiteY262" fmla="*/ 52919 h 1017770"/>
                <a:gd name="connsiteX263" fmla="*/ 33486 w 223549"/>
                <a:gd name="connsiteY263" fmla="*/ 49708 h 1017770"/>
                <a:gd name="connsiteX264" fmla="*/ 2460 w 223549"/>
                <a:gd name="connsiteY264" fmla="*/ 14599 h 1017770"/>
                <a:gd name="connsiteX265" fmla="*/ 2460 w 223549"/>
                <a:gd name="connsiteY265" fmla="*/ 14599 h 1017770"/>
                <a:gd name="connsiteX266" fmla="*/ 2460 w 223549"/>
                <a:gd name="connsiteY266" fmla="*/ 2509 h 1017770"/>
                <a:gd name="connsiteX267" fmla="*/ 2460 w 223549"/>
                <a:gd name="connsiteY267" fmla="*/ 2508 h 1017770"/>
                <a:gd name="connsiteX268" fmla="*/ 14435 w 223549"/>
                <a:gd name="connsiteY268" fmla="*/ 2493 h 1017770"/>
                <a:gd name="connsiteX269" fmla="*/ 14450 w 223549"/>
                <a:gd name="connsiteY269" fmla="*/ 2508 h 1017770"/>
                <a:gd name="connsiteX270" fmla="*/ 14450 w 223549"/>
                <a:gd name="connsiteY270" fmla="*/ 2508 h 1017770"/>
                <a:gd name="connsiteX271" fmla="*/ 14450 w 223549"/>
                <a:gd name="connsiteY271" fmla="*/ 14599 h 1017770"/>
                <a:gd name="connsiteX272" fmla="*/ 14450 w 223549"/>
                <a:gd name="connsiteY272" fmla="*/ 14599 h 1017770"/>
                <a:gd name="connsiteX273" fmla="*/ 8421 w 223549"/>
                <a:gd name="connsiteY273" fmla="*/ 17126 h 1017770"/>
                <a:gd name="connsiteX274" fmla="*/ 8421 w 223549"/>
                <a:gd name="connsiteY274" fmla="*/ 17126 h 1017770"/>
                <a:gd name="connsiteX275" fmla="*/ 2460 w 223549"/>
                <a:gd name="connsiteY275" fmla="*/ 14531 h 101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23549" h="1017770">
                  <a:moveTo>
                    <a:pt x="34705" y="1019733"/>
                  </a:moveTo>
                  <a:cubicBezTo>
                    <a:pt x="30998" y="1016883"/>
                    <a:pt x="30244" y="1011562"/>
                    <a:pt x="33012" y="1007779"/>
                  </a:cubicBezTo>
                  <a:lnTo>
                    <a:pt x="33012" y="1007779"/>
                  </a:lnTo>
                  <a:cubicBezTo>
                    <a:pt x="35765" y="1004015"/>
                    <a:pt x="41024" y="1003213"/>
                    <a:pt x="44758" y="1005990"/>
                  </a:cubicBezTo>
                  <a:cubicBezTo>
                    <a:pt x="44794" y="1006017"/>
                    <a:pt x="44831" y="1006044"/>
                    <a:pt x="44867" y="1006072"/>
                  </a:cubicBezTo>
                  <a:lnTo>
                    <a:pt x="44867" y="1006072"/>
                  </a:lnTo>
                  <a:cubicBezTo>
                    <a:pt x="48608" y="1008901"/>
                    <a:pt x="49366" y="1014253"/>
                    <a:pt x="46560" y="1018025"/>
                  </a:cubicBezTo>
                  <a:lnTo>
                    <a:pt x="46560" y="1018025"/>
                  </a:lnTo>
                  <a:cubicBezTo>
                    <a:pt x="44975" y="1020192"/>
                    <a:pt x="42456" y="1021463"/>
                    <a:pt x="39786" y="1021441"/>
                  </a:cubicBezTo>
                  <a:lnTo>
                    <a:pt x="39786" y="1021441"/>
                  </a:lnTo>
                  <a:cubicBezTo>
                    <a:pt x="37959" y="1021408"/>
                    <a:pt x="36186" y="1020812"/>
                    <a:pt x="34705" y="1019733"/>
                  </a:cubicBezTo>
                  <a:close/>
                  <a:moveTo>
                    <a:pt x="62683" y="981072"/>
                  </a:moveTo>
                  <a:cubicBezTo>
                    <a:pt x="58862" y="978486"/>
                    <a:pt x="57842" y="973267"/>
                    <a:pt x="60407" y="969413"/>
                  </a:cubicBezTo>
                  <a:cubicBezTo>
                    <a:pt x="60442" y="969360"/>
                    <a:pt x="60478" y="969307"/>
                    <a:pt x="60515" y="969255"/>
                  </a:cubicBezTo>
                  <a:lnTo>
                    <a:pt x="60515" y="969254"/>
                  </a:lnTo>
                  <a:cubicBezTo>
                    <a:pt x="63106" y="965374"/>
                    <a:pt x="68326" y="964346"/>
                    <a:pt x="72174" y="966959"/>
                  </a:cubicBezTo>
                  <a:cubicBezTo>
                    <a:pt x="72194" y="966973"/>
                    <a:pt x="72214" y="966987"/>
                    <a:pt x="72234" y="967000"/>
                  </a:cubicBezTo>
                  <a:lnTo>
                    <a:pt x="72234" y="967000"/>
                  </a:lnTo>
                  <a:cubicBezTo>
                    <a:pt x="76104" y="969648"/>
                    <a:pt x="77113" y="974958"/>
                    <a:pt x="74487" y="978860"/>
                  </a:cubicBezTo>
                  <a:cubicBezTo>
                    <a:pt x="74482" y="978869"/>
                    <a:pt x="74476" y="978877"/>
                    <a:pt x="74470" y="978886"/>
                  </a:cubicBezTo>
                  <a:lnTo>
                    <a:pt x="74470" y="978886"/>
                  </a:lnTo>
                  <a:cubicBezTo>
                    <a:pt x="72907" y="981114"/>
                    <a:pt x="70401" y="982478"/>
                    <a:pt x="67696" y="982574"/>
                  </a:cubicBezTo>
                  <a:lnTo>
                    <a:pt x="67696" y="982574"/>
                  </a:lnTo>
                  <a:cubicBezTo>
                    <a:pt x="65907" y="982639"/>
                    <a:pt x="64146" y="982111"/>
                    <a:pt x="62683" y="981072"/>
                  </a:cubicBezTo>
                  <a:close/>
                  <a:moveTo>
                    <a:pt x="88967" y="941180"/>
                  </a:moveTo>
                  <a:cubicBezTo>
                    <a:pt x="85011" y="938735"/>
                    <a:pt x="83770" y="933521"/>
                    <a:pt x="86195" y="929533"/>
                  </a:cubicBezTo>
                  <a:cubicBezTo>
                    <a:pt x="86215" y="929499"/>
                    <a:pt x="86236" y="929465"/>
                    <a:pt x="86257" y="929432"/>
                  </a:cubicBezTo>
                  <a:lnTo>
                    <a:pt x="86257" y="929432"/>
                  </a:lnTo>
                  <a:cubicBezTo>
                    <a:pt x="88681" y="925444"/>
                    <a:pt x="93853" y="924192"/>
                    <a:pt x="97809" y="926637"/>
                  </a:cubicBezTo>
                  <a:cubicBezTo>
                    <a:pt x="97842" y="926658"/>
                    <a:pt x="97876" y="926678"/>
                    <a:pt x="97909" y="926700"/>
                  </a:cubicBezTo>
                  <a:lnTo>
                    <a:pt x="97909" y="926699"/>
                  </a:lnTo>
                  <a:cubicBezTo>
                    <a:pt x="101838" y="929215"/>
                    <a:pt x="103043" y="934442"/>
                    <a:pt x="100618" y="938448"/>
                  </a:cubicBezTo>
                  <a:lnTo>
                    <a:pt x="100618" y="938448"/>
                  </a:lnTo>
                  <a:cubicBezTo>
                    <a:pt x="99053" y="940962"/>
                    <a:pt x="96314" y="942485"/>
                    <a:pt x="93370" y="942478"/>
                  </a:cubicBezTo>
                  <a:lnTo>
                    <a:pt x="93370" y="942478"/>
                  </a:lnTo>
                  <a:cubicBezTo>
                    <a:pt x="91809" y="942481"/>
                    <a:pt x="90281" y="942030"/>
                    <a:pt x="88967" y="941180"/>
                  </a:cubicBezTo>
                  <a:close/>
                  <a:moveTo>
                    <a:pt x="113354" y="900196"/>
                  </a:moveTo>
                  <a:cubicBezTo>
                    <a:pt x="109285" y="897892"/>
                    <a:pt x="107807" y="892719"/>
                    <a:pt x="110035" y="888584"/>
                  </a:cubicBezTo>
                  <a:lnTo>
                    <a:pt x="110035" y="888584"/>
                  </a:lnTo>
                  <a:cubicBezTo>
                    <a:pt x="112347" y="884472"/>
                    <a:pt x="117498" y="882984"/>
                    <a:pt x="121619" y="885237"/>
                  </a:cubicBezTo>
                  <a:lnTo>
                    <a:pt x="121619" y="885237"/>
                  </a:lnTo>
                  <a:cubicBezTo>
                    <a:pt x="125662" y="887565"/>
                    <a:pt x="127109" y="892732"/>
                    <a:pt x="124870" y="896849"/>
                  </a:cubicBezTo>
                  <a:lnTo>
                    <a:pt x="124870" y="896849"/>
                  </a:lnTo>
                  <a:cubicBezTo>
                    <a:pt x="123415" y="899594"/>
                    <a:pt x="120573" y="901303"/>
                    <a:pt x="117486" y="901289"/>
                  </a:cubicBezTo>
                  <a:lnTo>
                    <a:pt x="117486" y="901289"/>
                  </a:lnTo>
                  <a:cubicBezTo>
                    <a:pt x="116037" y="901299"/>
                    <a:pt x="114611" y="900922"/>
                    <a:pt x="113354" y="900196"/>
                  </a:cubicBezTo>
                  <a:close/>
                  <a:moveTo>
                    <a:pt x="135709" y="858051"/>
                  </a:moveTo>
                  <a:cubicBezTo>
                    <a:pt x="131532" y="856016"/>
                    <a:pt x="129782" y="850951"/>
                    <a:pt x="131801" y="846739"/>
                  </a:cubicBezTo>
                  <a:cubicBezTo>
                    <a:pt x="131816" y="846707"/>
                    <a:pt x="131832" y="846676"/>
                    <a:pt x="131848" y="846644"/>
                  </a:cubicBezTo>
                  <a:lnTo>
                    <a:pt x="131848" y="846643"/>
                  </a:lnTo>
                  <a:cubicBezTo>
                    <a:pt x="133886" y="842400"/>
                    <a:pt x="138951" y="840626"/>
                    <a:pt x="143160" y="842681"/>
                  </a:cubicBezTo>
                  <a:cubicBezTo>
                    <a:pt x="143160" y="842681"/>
                    <a:pt x="143160" y="842682"/>
                    <a:pt x="143161" y="842682"/>
                  </a:cubicBezTo>
                  <a:lnTo>
                    <a:pt x="143161" y="842682"/>
                  </a:lnTo>
                  <a:cubicBezTo>
                    <a:pt x="147344" y="844763"/>
                    <a:pt x="149071" y="849863"/>
                    <a:pt x="147022" y="854089"/>
                  </a:cubicBezTo>
                  <a:lnTo>
                    <a:pt x="147022" y="854089"/>
                  </a:lnTo>
                  <a:cubicBezTo>
                    <a:pt x="145622" y="857037"/>
                    <a:pt x="142676" y="858920"/>
                    <a:pt x="139435" y="858939"/>
                  </a:cubicBezTo>
                  <a:lnTo>
                    <a:pt x="139435" y="858939"/>
                  </a:lnTo>
                  <a:cubicBezTo>
                    <a:pt x="138154" y="858957"/>
                    <a:pt x="136884" y="858700"/>
                    <a:pt x="135709" y="858188"/>
                  </a:cubicBezTo>
                  <a:close/>
                  <a:moveTo>
                    <a:pt x="156032" y="814744"/>
                  </a:moveTo>
                  <a:cubicBezTo>
                    <a:pt x="151729" y="812896"/>
                    <a:pt x="149727" y="807881"/>
                    <a:pt x="151560" y="803542"/>
                  </a:cubicBezTo>
                  <a:cubicBezTo>
                    <a:pt x="151560" y="803542"/>
                    <a:pt x="151561" y="803542"/>
                    <a:pt x="151561" y="803542"/>
                  </a:cubicBezTo>
                  <a:lnTo>
                    <a:pt x="151561" y="803542"/>
                  </a:lnTo>
                  <a:cubicBezTo>
                    <a:pt x="153367" y="799215"/>
                    <a:pt x="158300" y="797170"/>
                    <a:pt x="162603" y="798966"/>
                  </a:cubicBezTo>
                  <a:lnTo>
                    <a:pt x="162603" y="798966"/>
                  </a:lnTo>
                  <a:cubicBezTo>
                    <a:pt x="166918" y="800782"/>
                    <a:pt x="168957" y="805782"/>
                    <a:pt x="167156" y="810134"/>
                  </a:cubicBezTo>
                  <a:cubicBezTo>
                    <a:pt x="167151" y="810145"/>
                    <a:pt x="167146" y="810156"/>
                    <a:pt x="167141" y="810168"/>
                  </a:cubicBezTo>
                  <a:lnTo>
                    <a:pt x="167141" y="810168"/>
                  </a:lnTo>
                  <a:cubicBezTo>
                    <a:pt x="165832" y="813343"/>
                    <a:pt x="162761" y="815416"/>
                    <a:pt x="159351" y="815428"/>
                  </a:cubicBezTo>
                  <a:lnTo>
                    <a:pt x="159351" y="815428"/>
                  </a:lnTo>
                  <a:cubicBezTo>
                    <a:pt x="158129" y="815514"/>
                    <a:pt x="156903" y="815327"/>
                    <a:pt x="155761" y="814881"/>
                  </a:cubicBezTo>
                  <a:close/>
                  <a:moveTo>
                    <a:pt x="173645" y="770345"/>
                  </a:moveTo>
                  <a:cubicBezTo>
                    <a:pt x="169236" y="768773"/>
                    <a:pt x="166925" y="763894"/>
                    <a:pt x="168485" y="759448"/>
                  </a:cubicBezTo>
                  <a:cubicBezTo>
                    <a:pt x="168489" y="759437"/>
                    <a:pt x="168492" y="759426"/>
                    <a:pt x="168496" y="759416"/>
                  </a:cubicBezTo>
                  <a:lnTo>
                    <a:pt x="168496" y="759416"/>
                  </a:lnTo>
                  <a:cubicBezTo>
                    <a:pt x="170019" y="754998"/>
                    <a:pt x="174807" y="752661"/>
                    <a:pt x="179189" y="754197"/>
                  </a:cubicBezTo>
                  <a:cubicBezTo>
                    <a:pt x="179215" y="754206"/>
                    <a:pt x="179241" y="754215"/>
                    <a:pt x="179267" y="754225"/>
                  </a:cubicBezTo>
                  <a:lnTo>
                    <a:pt x="179267" y="754225"/>
                  </a:lnTo>
                  <a:cubicBezTo>
                    <a:pt x="183662" y="755831"/>
                    <a:pt x="185957" y="760704"/>
                    <a:pt x="184416" y="765154"/>
                  </a:cubicBezTo>
                  <a:lnTo>
                    <a:pt x="184416" y="765154"/>
                  </a:lnTo>
                  <a:cubicBezTo>
                    <a:pt x="183236" y="768549"/>
                    <a:pt x="180058" y="770822"/>
                    <a:pt x="176490" y="770823"/>
                  </a:cubicBezTo>
                  <a:lnTo>
                    <a:pt x="176490" y="770823"/>
                  </a:lnTo>
                  <a:cubicBezTo>
                    <a:pt x="175435" y="770887"/>
                    <a:pt x="174377" y="770748"/>
                    <a:pt x="173374" y="770413"/>
                  </a:cubicBezTo>
                  <a:close/>
                  <a:moveTo>
                    <a:pt x="188548" y="724989"/>
                  </a:moveTo>
                  <a:cubicBezTo>
                    <a:pt x="184056" y="723667"/>
                    <a:pt x="181458" y="718944"/>
                    <a:pt x="182722" y="714402"/>
                  </a:cubicBezTo>
                  <a:lnTo>
                    <a:pt x="182722" y="714402"/>
                  </a:lnTo>
                  <a:cubicBezTo>
                    <a:pt x="184003" y="709882"/>
                    <a:pt x="188666" y="707256"/>
                    <a:pt x="193154" y="708527"/>
                  </a:cubicBezTo>
                  <a:lnTo>
                    <a:pt x="193154" y="708527"/>
                  </a:lnTo>
                  <a:cubicBezTo>
                    <a:pt x="197625" y="709776"/>
                    <a:pt x="200245" y="714443"/>
                    <a:pt x="199007" y="718951"/>
                  </a:cubicBezTo>
                  <a:cubicBezTo>
                    <a:pt x="198998" y="718983"/>
                    <a:pt x="198989" y="719015"/>
                    <a:pt x="198980" y="719047"/>
                  </a:cubicBezTo>
                  <a:lnTo>
                    <a:pt x="198980" y="719046"/>
                  </a:lnTo>
                  <a:cubicBezTo>
                    <a:pt x="197972" y="722730"/>
                    <a:pt x="194641" y="725277"/>
                    <a:pt x="190851" y="725262"/>
                  </a:cubicBezTo>
                  <a:lnTo>
                    <a:pt x="190851" y="725263"/>
                  </a:lnTo>
                  <a:cubicBezTo>
                    <a:pt x="190103" y="725308"/>
                    <a:pt x="189353" y="725262"/>
                    <a:pt x="188616" y="725126"/>
                  </a:cubicBezTo>
                  <a:close/>
                  <a:moveTo>
                    <a:pt x="200538" y="678746"/>
                  </a:moveTo>
                  <a:cubicBezTo>
                    <a:pt x="195936" y="677906"/>
                    <a:pt x="192881" y="673463"/>
                    <a:pt x="193714" y="668823"/>
                  </a:cubicBezTo>
                  <a:cubicBezTo>
                    <a:pt x="193730" y="668738"/>
                    <a:pt x="193746" y="668653"/>
                    <a:pt x="193764" y="668568"/>
                  </a:cubicBezTo>
                  <a:lnTo>
                    <a:pt x="193764" y="668568"/>
                  </a:lnTo>
                  <a:cubicBezTo>
                    <a:pt x="194642" y="663898"/>
                    <a:pt x="199108" y="660829"/>
                    <a:pt x="203739" y="661714"/>
                  </a:cubicBezTo>
                  <a:cubicBezTo>
                    <a:pt x="203779" y="661722"/>
                    <a:pt x="203818" y="661730"/>
                    <a:pt x="203858" y="661737"/>
                  </a:cubicBezTo>
                  <a:lnTo>
                    <a:pt x="203858" y="661737"/>
                  </a:lnTo>
                  <a:cubicBezTo>
                    <a:pt x="208489" y="662622"/>
                    <a:pt x="211533" y="667126"/>
                    <a:pt x="210655" y="671796"/>
                  </a:cubicBezTo>
                  <a:cubicBezTo>
                    <a:pt x="210648" y="671836"/>
                    <a:pt x="210640" y="671875"/>
                    <a:pt x="210632" y="671915"/>
                  </a:cubicBezTo>
                  <a:lnTo>
                    <a:pt x="210632" y="671915"/>
                  </a:lnTo>
                  <a:cubicBezTo>
                    <a:pt x="209806" y="675864"/>
                    <a:pt x="206370" y="678704"/>
                    <a:pt x="202367" y="678746"/>
                  </a:cubicBezTo>
                  <a:lnTo>
                    <a:pt x="202367" y="678746"/>
                  </a:lnTo>
                  <a:cubicBezTo>
                    <a:pt x="201676" y="678880"/>
                    <a:pt x="200970" y="678927"/>
                    <a:pt x="200267" y="678882"/>
                  </a:cubicBezTo>
                  <a:close/>
                  <a:moveTo>
                    <a:pt x="209548" y="631751"/>
                  </a:moveTo>
                  <a:cubicBezTo>
                    <a:pt x="204938" y="631223"/>
                    <a:pt x="201626" y="627027"/>
                    <a:pt x="202149" y="622379"/>
                  </a:cubicBezTo>
                  <a:cubicBezTo>
                    <a:pt x="202154" y="622338"/>
                    <a:pt x="202159" y="622297"/>
                    <a:pt x="202164" y="622256"/>
                  </a:cubicBezTo>
                  <a:lnTo>
                    <a:pt x="202164" y="622256"/>
                  </a:lnTo>
                  <a:cubicBezTo>
                    <a:pt x="202788" y="617621"/>
                    <a:pt x="207020" y="614373"/>
                    <a:pt x="211617" y="615001"/>
                  </a:cubicBezTo>
                  <a:cubicBezTo>
                    <a:pt x="211650" y="615006"/>
                    <a:pt x="211683" y="615010"/>
                    <a:pt x="211716" y="615015"/>
                  </a:cubicBezTo>
                  <a:lnTo>
                    <a:pt x="211716" y="615015"/>
                  </a:lnTo>
                  <a:cubicBezTo>
                    <a:pt x="216368" y="615685"/>
                    <a:pt x="219608" y="620021"/>
                    <a:pt x="218964" y="624715"/>
                  </a:cubicBezTo>
                  <a:lnTo>
                    <a:pt x="218964" y="624715"/>
                  </a:lnTo>
                  <a:cubicBezTo>
                    <a:pt x="218330" y="628904"/>
                    <a:pt x="214767" y="632005"/>
                    <a:pt x="210564" y="632024"/>
                  </a:cubicBezTo>
                  <a:lnTo>
                    <a:pt x="210564" y="632024"/>
                  </a:lnTo>
                  <a:close/>
                  <a:moveTo>
                    <a:pt x="215306" y="584346"/>
                  </a:moveTo>
                  <a:cubicBezTo>
                    <a:pt x="210642" y="583982"/>
                    <a:pt x="207137" y="579900"/>
                    <a:pt x="207448" y="575193"/>
                  </a:cubicBezTo>
                  <a:lnTo>
                    <a:pt x="207448" y="575193"/>
                  </a:lnTo>
                  <a:cubicBezTo>
                    <a:pt x="207772" y="570488"/>
                    <a:pt x="211816" y="566939"/>
                    <a:pt x="216482" y="567266"/>
                  </a:cubicBezTo>
                  <a:cubicBezTo>
                    <a:pt x="216496" y="567267"/>
                    <a:pt x="216511" y="567268"/>
                    <a:pt x="216525" y="567269"/>
                  </a:cubicBezTo>
                  <a:lnTo>
                    <a:pt x="216525" y="567269"/>
                  </a:lnTo>
                  <a:cubicBezTo>
                    <a:pt x="221173" y="567703"/>
                    <a:pt x="224630" y="571795"/>
                    <a:pt x="224316" y="576491"/>
                  </a:cubicBezTo>
                  <a:lnTo>
                    <a:pt x="224316" y="576490"/>
                  </a:lnTo>
                  <a:cubicBezTo>
                    <a:pt x="223962" y="580937"/>
                    <a:pt x="220272" y="584360"/>
                    <a:pt x="215848" y="584346"/>
                  </a:cubicBezTo>
                  <a:lnTo>
                    <a:pt x="215035" y="584346"/>
                  </a:lnTo>
                  <a:close/>
                  <a:moveTo>
                    <a:pt x="217813" y="536531"/>
                  </a:moveTo>
                  <a:cubicBezTo>
                    <a:pt x="213141" y="536758"/>
                    <a:pt x="209172" y="533123"/>
                    <a:pt x="208947" y="528413"/>
                  </a:cubicBezTo>
                  <a:cubicBezTo>
                    <a:pt x="208943" y="528319"/>
                    <a:pt x="208940" y="528224"/>
                    <a:pt x="208938" y="528129"/>
                  </a:cubicBezTo>
                  <a:lnTo>
                    <a:pt x="208938" y="528129"/>
                  </a:lnTo>
                  <a:cubicBezTo>
                    <a:pt x="208976" y="523414"/>
                    <a:pt x="212797" y="519621"/>
                    <a:pt x="217473" y="519659"/>
                  </a:cubicBezTo>
                  <a:cubicBezTo>
                    <a:pt x="217473" y="519659"/>
                    <a:pt x="217474" y="519659"/>
                    <a:pt x="217474" y="519659"/>
                  </a:cubicBezTo>
                  <a:lnTo>
                    <a:pt x="217474" y="519659"/>
                  </a:lnTo>
                  <a:cubicBezTo>
                    <a:pt x="222113" y="519659"/>
                    <a:pt x="225874" y="523450"/>
                    <a:pt x="225875" y="528128"/>
                  </a:cubicBezTo>
                  <a:cubicBezTo>
                    <a:pt x="225875" y="528174"/>
                    <a:pt x="225875" y="528220"/>
                    <a:pt x="225874" y="528266"/>
                  </a:cubicBezTo>
                  <a:lnTo>
                    <a:pt x="225874" y="528266"/>
                  </a:lnTo>
                  <a:cubicBezTo>
                    <a:pt x="225837" y="532955"/>
                    <a:pt x="222056" y="536736"/>
                    <a:pt x="217406" y="536736"/>
                  </a:cubicBezTo>
                  <a:close/>
                  <a:moveTo>
                    <a:pt x="207990" y="480793"/>
                  </a:moveTo>
                  <a:lnTo>
                    <a:pt x="207990" y="480793"/>
                  </a:lnTo>
                  <a:cubicBezTo>
                    <a:pt x="207791" y="476225"/>
                    <a:pt x="211196" y="472311"/>
                    <a:pt x="215713" y="471913"/>
                  </a:cubicBezTo>
                  <a:lnTo>
                    <a:pt x="215713" y="471913"/>
                  </a:lnTo>
                  <a:cubicBezTo>
                    <a:pt x="220339" y="471564"/>
                    <a:pt x="224369" y="475063"/>
                    <a:pt x="224715" y="479728"/>
                  </a:cubicBezTo>
                  <a:cubicBezTo>
                    <a:pt x="224718" y="479764"/>
                    <a:pt x="224720" y="479800"/>
                    <a:pt x="224722" y="479836"/>
                  </a:cubicBezTo>
                  <a:lnTo>
                    <a:pt x="224722" y="479836"/>
                  </a:lnTo>
                  <a:cubicBezTo>
                    <a:pt x="225030" y="484541"/>
                    <a:pt x="221497" y="488608"/>
                    <a:pt x="216831" y="488919"/>
                  </a:cubicBezTo>
                  <a:cubicBezTo>
                    <a:pt x="216819" y="488920"/>
                    <a:pt x="216808" y="488920"/>
                    <a:pt x="216796" y="488921"/>
                  </a:cubicBezTo>
                  <a:lnTo>
                    <a:pt x="216254" y="488921"/>
                  </a:lnTo>
                  <a:cubicBezTo>
                    <a:pt x="211780" y="488969"/>
                    <a:pt x="208041" y="485498"/>
                    <a:pt x="207719" y="480998"/>
                  </a:cubicBezTo>
                  <a:close/>
                  <a:moveTo>
                    <a:pt x="203316" y="433798"/>
                  </a:moveTo>
                  <a:cubicBezTo>
                    <a:pt x="202647" y="429207"/>
                    <a:pt x="205795" y="424938"/>
                    <a:pt x="210348" y="424264"/>
                  </a:cubicBezTo>
                  <a:cubicBezTo>
                    <a:pt x="210420" y="424253"/>
                    <a:pt x="210492" y="424243"/>
                    <a:pt x="210564" y="424234"/>
                  </a:cubicBezTo>
                  <a:lnTo>
                    <a:pt x="210564" y="424235"/>
                  </a:lnTo>
                  <a:cubicBezTo>
                    <a:pt x="215117" y="423560"/>
                    <a:pt x="219350" y="426735"/>
                    <a:pt x="220019" y="431326"/>
                  </a:cubicBezTo>
                  <a:cubicBezTo>
                    <a:pt x="220030" y="431398"/>
                    <a:pt x="220039" y="431471"/>
                    <a:pt x="220048" y="431543"/>
                  </a:cubicBezTo>
                  <a:lnTo>
                    <a:pt x="220048" y="431544"/>
                  </a:lnTo>
                  <a:cubicBezTo>
                    <a:pt x="220650" y="436198"/>
                    <a:pt x="217412" y="440470"/>
                    <a:pt x="212800" y="441106"/>
                  </a:cubicBezTo>
                  <a:lnTo>
                    <a:pt x="211648" y="441106"/>
                  </a:lnTo>
                  <a:cubicBezTo>
                    <a:pt x="207414" y="441265"/>
                    <a:pt x="203725" y="438220"/>
                    <a:pt x="203045" y="434002"/>
                  </a:cubicBezTo>
                  <a:close/>
                  <a:moveTo>
                    <a:pt x="195390" y="387486"/>
                  </a:moveTo>
                  <a:lnTo>
                    <a:pt x="195390" y="387486"/>
                  </a:lnTo>
                  <a:cubicBezTo>
                    <a:pt x="194483" y="382821"/>
                    <a:pt x="197498" y="378298"/>
                    <a:pt x="202124" y="377384"/>
                  </a:cubicBezTo>
                  <a:cubicBezTo>
                    <a:pt x="202137" y="377381"/>
                    <a:pt x="202151" y="377379"/>
                    <a:pt x="202164" y="377376"/>
                  </a:cubicBezTo>
                  <a:lnTo>
                    <a:pt x="202164" y="377376"/>
                  </a:lnTo>
                  <a:cubicBezTo>
                    <a:pt x="206753" y="376468"/>
                    <a:pt x="211203" y="379483"/>
                    <a:pt x="212104" y="384110"/>
                  </a:cubicBezTo>
                  <a:cubicBezTo>
                    <a:pt x="212110" y="384143"/>
                    <a:pt x="212116" y="384175"/>
                    <a:pt x="212122" y="384207"/>
                  </a:cubicBezTo>
                  <a:lnTo>
                    <a:pt x="212122" y="384207"/>
                  </a:lnTo>
                  <a:cubicBezTo>
                    <a:pt x="213053" y="388789"/>
                    <a:pt x="210123" y="393265"/>
                    <a:pt x="205578" y="394204"/>
                  </a:cubicBezTo>
                  <a:cubicBezTo>
                    <a:pt x="205502" y="394220"/>
                    <a:pt x="205425" y="394234"/>
                    <a:pt x="205348" y="394248"/>
                  </a:cubicBezTo>
                  <a:lnTo>
                    <a:pt x="205348" y="394248"/>
                  </a:lnTo>
                  <a:cubicBezTo>
                    <a:pt x="204785" y="394315"/>
                    <a:pt x="204217" y="394315"/>
                    <a:pt x="203654" y="394248"/>
                  </a:cubicBezTo>
                  <a:lnTo>
                    <a:pt x="203654" y="394248"/>
                  </a:lnTo>
                  <a:cubicBezTo>
                    <a:pt x="199663" y="394239"/>
                    <a:pt x="196220" y="391422"/>
                    <a:pt x="195390" y="387486"/>
                  </a:cubicBezTo>
                  <a:close/>
                  <a:moveTo>
                    <a:pt x="184416" y="341515"/>
                  </a:moveTo>
                  <a:cubicBezTo>
                    <a:pt x="183203" y="336991"/>
                    <a:pt x="185833" y="332327"/>
                    <a:pt x="190309" y="331064"/>
                  </a:cubicBezTo>
                  <a:lnTo>
                    <a:pt x="190309" y="331064"/>
                  </a:lnTo>
                  <a:cubicBezTo>
                    <a:pt x="194768" y="329772"/>
                    <a:pt x="199421" y="332369"/>
                    <a:pt x="200702" y="336865"/>
                  </a:cubicBezTo>
                  <a:cubicBezTo>
                    <a:pt x="200716" y="336913"/>
                    <a:pt x="200729" y="336960"/>
                    <a:pt x="200741" y="337007"/>
                  </a:cubicBezTo>
                  <a:lnTo>
                    <a:pt x="200741" y="337007"/>
                  </a:lnTo>
                  <a:cubicBezTo>
                    <a:pt x="201958" y="341548"/>
                    <a:pt x="199333" y="346233"/>
                    <a:pt x="194848" y="347526"/>
                  </a:cubicBezTo>
                  <a:lnTo>
                    <a:pt x="194848" y="347526"/>
                  </a:lnTo>
                  <a:cubicBezTo>
                    <a:pt x="194106" y="347627"/>
                    <a:pt x="193354" y="347627"/>
                    <a:pt x="192612" y="347526"/>
                  </a:cubicBezTo>
                  <a:lnTo>
                    <a:pt x="192612" y="347526"/>
                  </a:lnTo>
                  <a:cubicBezTo>
                    <a:pt x="188787" y="347667"/>
                    <a:pt x="185343" y="345203"/>
                    <a:pt x="184212" y="341515"/>
                  </a:cubicBezTo>
                  <a:close/>
                  <a:moveTo>
                    <a:pt x="170867" y="296364"/>
                  </a:moveTo>
                  <a:cubicBezTo>
                    <a:pt x="169376" y="291915"/>
                    <a:pt x="171697" y="287083"/>
                    <a:pt x="176083" y="285504"/>
                  </a:cubicBezTo>
                  <a:lnTo>
                    <a:pt x="176083" y="285504"/>
                  </a:lnTo>
                  <a:cubicBezTo>
                    <a:pt x="180498" y="283960"/>
                    <a:pt x="185318" y="286314"/>
                    <a:pt x="186854" y="290763"/>
                  </a:cubicBezTo>
                  <a:lnTo>
                    <a:pt x="186854" y="290763"/>
                  </a:lnTo>
                  <a:cubicBezTo>
                    <a:pt x="188410" y="295170"/>
                    <a:pt x="186127" y="300014"/>
                    <a:pt x="181756" y="301582"/>
                  </a:cubicBezTo>
                  <a:cubicBezTo>
                    <a:pt x="181717" y="301597"/>
                    <a:pt x="181678" y="301610"/>
                    <a:pt x="181638" y="301624"/>
                  </a:cubicBezTo>
                  <a:lnTo>
                    <a:pt x="181638" y="301624"/>
                  </a:lnTo>
                  <a:cubicBezTo>
                    <a:pt x="180748" y="301948"/>
                    <a:pt x="179807" y="302110"/>
                    <a:pt x="178861" y="302102"/>
                  </a:cubicBezTo>
                  <a:lnTo>
                    <a:pt x="178861" y="302102"/>
                  </a:lnTo>
                  <a:cubicBezTo>
                    <a:pt x="175053" y="302367"/>
                    <a:pt x="171547" y="300010"/>
                    <a:pt x="170325" y="296364"/>
                  </a:cubicBezTo>
                  <a:close/>
                  <a:moveTo>
                    <a:pt x="154203" y="252170"/>
                  </a:moveTo>
                  <a:cubicBezTo>
                    <a:pt x="152425" y="247794"/>
                    <a:pt x="154482" y="242792"/>
                    <a:pt x="158809" y="240967"/>
                  </a:cubicBezTo>
                  <a:lnTo>
                    <a:pt x="158809" y="240967"/>
                  </a:lnTo>
                  <a:cubicBezTo>
                    <a:pt x="163130" y="239180"/>
                    <a:pt x="168071" y="241258"/>
                    <a:pt x="169851" y="245612"/>
                  </a:cubicBezTo>
                  <a:lnTo>
                    <a:pt x="169851" y="245612"/>
                  </a:lnTo>
                  <a:cubicBezTo>
                    <a:pt x="171659" y="249920"/>
                    <a:pt x="169662" y="254891"/>
                    <a:pt x="165389" y="256714"/>
                  </a:cubicBezTo>
                  <a:cubicBezTo>
                    <a:pt x="165364" y="256725"/>
                    <a:pt x="165338" y="256736"/>
                    <a:pt x="165312" y="256746"/>
                  </a:cubicBezTo>
                  <a:lnTo>
                    <a:pt x="165312" y="256746"/>
                  </a:lnTo>
                  <a:cubicBezTo>
                    <a:pt x="164288" y="257201"/>
                    <a:pt x="163180" y="257434"/>
                    <a:pt x="162061" y="257429"/>
                  </a:cubicBezTo>
                  <a:lnTo>
                    <a:pt x="162061" y="257429"/>
                  </a:lnTo>
                  <a:cubicBezTo>
                    <a:pt x="158436" y="257657"/>
                    <a:pt x="155066" y="255546"/>
                    <a:pt x="153661" y="252170"/>
                  </a:cubicBezTo>
                  <a:close/>
                  <a:moveTo>
                    <a:pt x="134422" y="209000"/>
                  </a:moveTo>
                  <a:cubicBezTo>
                    <a:pt x="132422" y="204754"/>
                    <a:pt x="134172" y="199675"/>
                    <a:pt x="138351" y="197593"/>
                  </a:cubicBezTo>
                  <a:lnTo>
                    <a:pt x="138351" y="197593"/>
                  </a:lnTo>
                  <a:cubicBezTo>
                    <a:pt x="142560" y="195537"/>
                    <a:pt x="147624" y="197310"/>
                    <a:pt x="149663" y="201554"/>
                  </a:cubicBezTo>
                  <a:cubicBezTo>
                    <a:pt x="149664" y="201554"/>
                    <a:pt x="149664" y="201554"/>
                    <a:pt x="149664" y="201555"/>
                  </a:cubicBezTo>
                  <a:lnTo>
                    <a:pt x="149664" y="201555"/>
                  </a:lnTo>
                  <a:cubicBezTo>
                    <a:pt x="151720" y="205748"/>
                    <a:pt x="150016" y="210828"/>
                    <a:pt x="145858" y="212902"/>
                  </a:cubicBezTo>
                  <a:cubicBezTo>
                    <a:pt x="145817" y="212922"/>
                    <a:pt x="145776" y="212942"/>
                    <a:pt x="145735" y="212962"/>
                  </a:cubicBezTo>
                  <a:lnTo>
                    <a:pt x="145735" y="212962"/>
                  </a:lnTo>
                  <a:cubicBezTo>
                    <a:pt x="144605" y="213552"/>
                    <a:pt x="143349" y="213857"/>
                    <a:pt x="142077" y="213850"/>
                  </a:cubicBezTo>
                  <a:lnTo>
                    <a:pt x="142077" y="213850"/>
                  </a:lnTo>
                  <a:cubicBezTo>
                    <a:pt x="138811" y="213857"/>
                    <a:pt x="135833" y="211970"/>
                    <a:pt x="134422" y="209000"/>
                  </a:cubicBezTo>
                  <a:close/>
                  <a:moveTo>
                    <a:pt x="112609" y="167060"/>
                  </a:moveTo>
                  <a:lnTo>
                    <a:pt x="112609" y="167060"/>
                  </a:lnTo>
                  <a:cubicBezTo>
                    <a:pt x="110314" y="162994"/>
                    <a:pt x="111721" y="157823"/>
                    <a:pt x="115753" y="155508"/>
                  </a:cubicBezTo>
                  <a:cubicBezTo>
                    <a:pt x="115788" y="155488"/>
                    <a:pt x="115824" y="155467"/>
                    <a:pt x="115860" y="155447"/>
                  </a:cubicBezTo>
                  <a:lnTo>
                    <a:pt x="115860" y="155447"/>
                  </a:lnTo>
                  <a:cubicBezTo>
                    <a:pt x="119944" y="153190"/>
                    <a:pt x="125068" y="154649"/>
                    <a:pt x="127377" y="158726"/>
                  </a:cubicBezTo>
                  <a:lnTo>
                    <a:pt x="127377" y="158726"/>
                  </a:lnTo>
                  <a:cubicBezTo>
                    <a:pt x="129655" y="162839"/>
                    <a:pt x="128200" y="168035"/>
                    <a:pt x="124125" y="170338"/>
                  </a:cubicBezTo>
                  <a:lnTo>
                    <a:pt x="124125" y="170338"/>
                  </a:lnTo>
                  <a:cubicBezTo>
                    <a:pt x="122862" y="171050"/>
                    <a:pt x="121440" y="171426"/>
                    <a:pt x="119993" y="171431"/>
                  </a:cubicBezTo>
                  <a:lnTo>
                    <a:pt x="119993" y="171431"/>
                  </a:lnTo>
                  <a:cubicBezTo>
                    <a:pt x="116912" y="171425"/>
                    <a:pt x="114069" y="169757"/>
                    <a:pt x="112541" y="167059"/>
                  </a:cubicBezTo>
                  <a:close/>
                  <a:moveTo>
                    <a:pt x="88493" y="126485"/>
                  </a:moveTo>
                  <a:cubicBezTo>
                    <a:pt x="85964" y="122518"/>
                    <a:pt x="87104" y="117236"/>
                    <a:pt x="91039" y="114686"/>
                  </a:cubicBezTo>
                  <a:cubicBezTo>
                    <a:pt x="91048" y="114680"/>
                    <a:pt x="91057" y="114674"/>
                    <a:pt x="91067" y="114668"/>
                  </a:cubicBezTo>
                  <a:lnTo>
                    <a:pt x="91067" y="114668"/>
                  </a:lnTo>
                  <a:cubicBezTo>
                    <a:pt x="94998" y="112158"/>
                    <a:pt x="100202" y="113318"/>
                    <a:pt x="102718" y="117264"/>
                  </a:cubicBezTo>
                  <a:lnTo>
                    <a:pt x="102718" y="117264"/>
                  </a:lnTo>
                  <a:cubicBezTo>
                    <a:pt x="105214" y="121249"/>
                    <a:pt x="104067" y="126517"/>
                    <a:pt x="100144" y="129081"/>
                  </a:cubicBezTo>
                  <a:lnTo>
                    <a:pt x="100144" y="129081"/>
                  </a:lnTo>
                  <a:cubicBezTo>
                    <a:pt x="98782" y="129935"/>
                    <a:pt x="97209" y="130385"/>
                    <a:pt x="95606" y="130379"/>
                  </a:cubicBezTo>
                  <a:lnTo>
                    <a:pt x="95606" y="130379"/>
                  </a:lnTo>
                  <a:cubicBezTo>
                    <a:pt x="92712" y="130392"/>
                    <a:pt x="90009" y="128926"/>
                    <a:pt x="88425" y="126485"/>
                  </a:cubicBezTo>
                  <a:close/>
                  <a:moveTo>
                    <a:pt x="62073" y="87346"/>
                  </a:moveTo>
                  <a:cubicBezTo>
                    <a:pt x="59350" y="83510"/>
                    <a:pt x="60196" y="78179"/>
                    <a:pt x="63970" y="75392"/>
                  </a:cubicBezTo>
                  <a:lnTo>
                    <a:pt x="63970" y="75392"/>
                  </a:lnTo>
                  <a:cubicBezTo>
                    <a:pt x="67791" y="72660"/>
                    <a:pt x="73082" y="73544"/>
                    <a:pt x="75825" y="77373"/>
                  </a:cubicBezTo>
                  <a:lnTo>
                    <a:pt x="75825" y="77373"/>
                  </a:lnTo>
                  <a:cubicBezTo>
                    <a:pt x="78503" y="81196"/>
                    <a:pt x="77660" y="86475"/>
                    <a:pt x="73928" y="89258"/>
                  </a:cubicBezTo>
                  <a:lnTo>
                    <a:pt x="73928" y="89258"/>
                  </a:lnTo>
                  <a:cubicBezTo>
                    <a:pt x="72466" y="90316"/>
                    <a:pt x="70714" y="90889"/>
                    <a:pt x="68915" y="90897"/>
                  </a:cubicBezTo>
                  <a:lnTo>
                    <a:pt x="68915" y="90897"/>
                  </a:lnTo>
                  <a:cubicBezTo>
                    <a:pt x="66199" y="90898"/>
                    <a:pt x="63650" y="89575"/>
                    <a:pt x="62073" y="87346"/>
                  </a:cubicBezTo>
                  <a:close/>
                  <a:moveTo>
                    <a:pt x="33486" y="49777"/>
                  </a:moveTo>
                  <a:cubicBezTo>
                    <a:pt x="30506" y="46191"/>
                    <a:pt x="30973" y="40849"/>
                    <a:pt x="34529" y="37845"/>
                  </a:cubicBezTo>
                  <a:cubicBezTo>
                    <a:pt x="34565" y="37814"/>
                    <a:pt x="34601" y="37784"/>
                    <a:pt x="34638" y="37755"/>
                  </a:cubicBezTo>
                  <a:lnTo>
                    <a:pt x="34638" y="37755"/>
                  </a:lnTo>
                  <a:cubicBezTo>
                    <a:pt x="38261" y="34774"/>
                    <a:pt x="43595" y="35320"/>
                    <a:pt x="46552" y="38974"/>
                  </a:cubicBezTo>
                  <a:cubicBezTo>
                    <a:pt x="46554" y="38977"/>
                    <a:pt x="46557" y="38981"/>
                    <a:pt x="46560" y="38984"/>
                  </a:cubicBezTo>
                  <a:lnTo>
                    <a:pt x="46560" y="38984"/>
                  </a:lnTo>
                  <a:cubicBezTo>
                    <a:pt x="49522" y="42585"/>
                    <a:pt x="49028" y="47925"/>
                    <a:pt x="45457" y="50911"/>
                  </a:cubicBezTo>
                  <a:cubicBezTo>
                    <a:pt x="45418" y="50943"/>
                    <a:pt x="45380" y="50975"/>
                    <a:pt x="45341" y="51006"/>
                  </a:cubicBezTo>
                  <a:lnTo>
                    <a:pt x="45341" y="51006"/>
                  </a:lnTo>
                  <a:cubicBezTo>
                    <a:pt x="43834" y="52256"/>
                    <a:pt x="41940" y="52933"/>
                    <a:pt x="39989" y="52919"/>
                  </a:cubicBezTo>
                  <a:lnTo>
                    <a:pt x="39989" y="52919"/>
                  </a:lnTo>
                  <a:cubicBezTo>
                    <a:pt x="37449" y="52904"/>
                    <a:pt x="35055" y="51722"/>
                    <a:pt x="33486" y="49708"/>
                  </a:cubicBezTo>
                  <a:close/>
                  <a:moveTo>
                    <a:pt x="2460" y="14599"/>
                  </a:moveTo>
                  <a:lnTo>
                    <a:pt x="2460" y="14599"/>
                  </a:lnTo>
                  <a:cubicBezTo>
                    <a:pt x="-820" y="11247"/>
                    <a:pt x="-820" y="5860"/>
                    <a:pt x="2460" y="2509"/>
                  </a:cubicBezTo>
                  <a:lnTo>
                    <a:pt x="2460" y="2508"/>
                  </a:lnTo>
                  <a:cubicBezTo>
                    <a:pt x="5763" y="-830"/>
                    <a:pt x="11124" y="-837"/>
                    <a:pt x="14435" y="2493"/>
                  </a:cubicBezTo>
                  <a:cubicBezTo>
                    <a:pt x="14440" y="2498"/>
                    <a:pt x="14445" y="2503"/>
                    <a:pt x="14450" y="2508"/>
                  </a:cubicBezTo>
                  <a:lnTo>
                    <a:pt x="14450" y="2508"/>
                  </a:lnTo>
                  <a:cubicBezTo>
                    <a:pt x="17730" y="5860"/>
                    <a:pt x="17730" y="11247"/>
                    <a:pt x="14450" y="14599"/>
                  </a:cubicBezTo>
                  <a:lnTo>
                    <a:pt x="14450" y="14599"/>
                  </a:lnTo>
                  <a:cubicBezTo>
                    <a:pt x="12857" y="16220"/>
                    <a:pt x="10685" y="17130"/>
                    <a:pt x="8421" y="17126"/>
                  </a:cubicBezTo>
                  <a:lnTo>
                    <a:pt x="8421" y="17126"/>
                  </a:lnTo>
                  <a:cubicBezTo>
                    <a:pt x="6169" y="17102"/>
                    <a:pt x="4022" y="16166"/>
                    <a:pt x="2460" y="14531"/>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F578D923-B7C8-4242-9680-622378074652}"/>
                </a:ext>
              </a:extLst>
            </p:cNvPr>
            <p:cNvSpPr/>
            <p:nvPr/>
          </p:nvSpPr>
          <p:spPr>
            <a:xfrm rot="5400000">
              <a:off x="6052831" y="3193351"/>
              <a:ext cx="295101" cy="1352552"/>
            </a:xfrm>
            <a:custGeom>
              <a:avLst/>
              <a:gdLst>
                <a:gd name="connsiteX0" fmla="*/ 163263 w 223549"/>
                <a:gd name="connsiteY0" fmla="*/ 1026949 h 1024601"/>
                <a:gd name="connsiteX1" fmla="*/ 165070 w 223549"/>
                <a:gd name="connsiteY1" fmla="*/ 1015012 h 1024601"/>
                <a:gd name="connsiteX2" fmla="*/ 165092 w 223549"/>
                <a:gd name="connsiteY2" fmla="*/ 1014995 h 1024601"/>
                <a:gd name="connsiteX3" fmla="*/ 165092 w 223549"/>
                <a:gd name="connsiteY3" fmla="*/ 1014995 h 1024601"/>
                <a:gd name="connsiteX4" fmla="*/ 176947 w 223549"/>
                <a:gd name="connsiteY4" fmla="*/ 1016839 h 1024601"/>
                <a:gd name="connsiteX5" fmla="*/ 176947 w 223549"/>
                <a:gd name="connsiteY5" fmla="*/ 1016839 h 1024601"/>
                <a:gd name="connsiteX6" fmla="*/ 175118 w 223549"/>
                <a:gd name="connsiteY6" fmla="*/ 1028724 h 1024601"/>
                <a:gd name="connsiteX7" fmla="*/ 175118 w 223549"/>
                <a:gd name="connsiteY7" fmla="*/ 1028724 h 1024601"/>
                <a:gd name="connsiteX8" fmla="*/ 170105 w 223549"/>
                <a:gd name="connsiteY8" fmla="*/ 1030364 h 1024601"/>
                <a:gd name="connsiteX9" fmla="*/ 170105 w 223549"/>
                <a:gd name="connsiteY9" fmla="*/ 1030364 h 1024601"/>
                <a:gd name="connsiteX10" fmla="*/ 163263 w 223549"/>
                <a:gd name="connsiteY10" fmla="*/ 1026949 h 1024601"/>
                <a:gd name="connsiteX11" fmla="*/ 136166 w 223549"/>
                <a:gd name="connsiteY11" fmla="*/ 987330 h 1024601"/>
                <a:gd name="connsiteX12" fmla="*/ 136166 w 223549"/>
                <a:gd name="connsiteY12" fmla="*/ 987330 h 1024601"/>
                <a:gd name="connsiteX13" fmla="*/ 138537 w 223549"/>
                <a:gd name="connsiteY13" fmla="*/ 975514 h 1024601"/>
                <a:gd name="connsiteX14" fmla="*/ 138537 w 223549"/>
                <a:gd name="connsiteY14" fmla="*/ 975514 h 1024601"/>
                <a:gd name="connsiteX15" fmla="*/ 150257 w 223549"/>
                <a:gd name="connsiteY15" fmla="*/ 977972 h 1024601"/>
                <a:gd name="connsiteX16" fmla="*/ 150257 w 223549"/>
                <a:gd name="connsiteY16" fmla="*/ 977972 h 1024601"/>
                <a:gd name="connsiteX17" fmla="*/ 147886 w 223549"/>
                <a:gd name="connsiteY17" fmla="*/ 989858 h 1024601"/>
                <a:gd name="connsiteX18" fmla="*/ 147886 w 223549"/>
                <a:gd name="connsiteY18" fmla="*/ 989858 h 1024601"/>
                <a:gd name="connsiteX19" fmla="*/ 143212 w 223549"/>
                <a:gd name="connsiteY19" fmla="*/ 991224 h 1024601"/>
                <a:gd name="connsiteX20" fmla="*/ 143212 w 223549"/>
                <a:gd name="connsiteY20" fmla="*/ 991224 h 1024601"/>
                <a:gd name="connsiteX21" fmla="*/ 135963 w 223549"/>
                <a:gd name="connsiteY21" fmla="*/ 987330 h 1024601"/>
                <a:gd name="connsiteX22" fmla="*/ 110899 w 223549"/>
                <a:gd name="connsiteY22" fmla="*/ 946346 h 1024601"/>
                <a:gd name="connsiteX23" fmla="*/ 113779 w 223549"/>
                <a:gd name="connsiteY23" fmla="*/ 934725 h 1024601"/>
                <a:gd name="connsiteX24" fmla="*/ 113879 w 223549"/>
                <a:gd name="connsiteY24" fmla="*/ 934666 h 1024601"/>
                <a:gd name="connsiteX25" fmla="*/ 113879 w 223549"/>
                <a:gd name="connsiteY25" fmla="*/ 934666 h 1024601"/>
                <a:gd name="connsiteX26" fmla="*/ 125463 w 223549"/>
                <a:gd name="connsiteY26" fmla="*/ 937672 h 1024601"/>
                <a:gd name="connsiteX27" fmla="*/ 125463 w 223549"/>
                <a:gd name="connsiteY27" fmla="*/ 937672 h 1024601"/>
                <a:gd name="connsiteX28" fmla="*/ 122582 w 223549"/>
                <a:gd name="connsiteY28" fmla="*/ 949293 h 1024601"/>
                <a:gd name="connsiteX29" fmla="*/ 122482 w 223549"/>
                <a:gd name="connsiteY29" fmla="*/ 949352 h 1024601"/>
                <a:gd name="connsiteX30" fmla="*/ 122482 w 223549"/>
                <a:gd name="connsiteY30" fmla="*/ 949352 h 1024601"/>
                <a:gd name="connsiteX31" fmla="*/ 118147 w 223549"/>
                <a:gd name="connsiteY31" fmla="*/ 950513 h 1024601"/>
                <a:gd name="connsiteX32" fmla="*/ 118147 w 223549"/>
                <a:gd name="connsiteY32" fmla="*/ 950513 h 1024601"/>
                <a:gd name="connsiteX33" fmla="*/ 110695 w 223549"/>
                <a:gd name="connsiteY33" fmla="*/ 946415 h 1024601"/>
                <a:gd name="connsiteX34" fmla="*/ 87527 w 223549"/>
                <a:gd name="connsiteY34" fmla="*/ 904201 h 1024601"/>
                <a:gd name="connsiteX35" fmla="*/ 91186 w 223549"/>
                <a:gd name="connsiteY35" fmla="*/ 892657 h 1024601"/>
                <a:gd name="connsiteX36" fmla="*/ 91186 w 223549"/>
                <a:gd name="connsiteY36" fmla="*/ 892657 h 1024601"/>
                <a:gd name="connsiteX37" fmla="*/ 102566 w 223549"/>
                <a:gd name="connsiteY37" fmla="*/ 896346 h 1024601"/>
                <a:gd name="connsiteX38" fmla="*/ 102566 w 223549"/>
                <a:gd name="connsiteY38" fmla="*/ 896346 h 1024601"/>
                <a:gd name="connsiteX39" fmla="*/ 99044 w 223549"/>
                <a:gd name="connsiteY39" fmla="*/ 907786 h 1024601"/>
                <a:gd name="connsiteX40" fmla="*/ 98976 w 223549"/>
                <a:gd name="connsiteY40" fmla="*/ 907822 h 1024601"/>
                <a:gd name="connsiteX41" fmla="*/ 98976 w 223549"/>
                <a:gd name="connsiteY41" fmla="*/ 907822 h 1024601"/>
                <a:gd name="connsiteX42" fmla="*/ 95047 w 223549"/>
                <a:gd name="connsiteY42" fmla="*/ 908778 h 1024601"/>
                <a:gd name="connsiteX43" fmla="*/ 95047 w 223549"/>
                <a:gd name="connsiteY43" fmla="*/ 908778 h 1024601"/>
                <a:gd name="connsiteX44" fmla="*/ 87527 w 223549"/>
                <a:gd name="connsiteY44" fmla="*/ 904201 h 1024601"/>
                <a:gd name="connsiteX45" fmla="*/ 66731 w 223549"/>
                <a:gd name="connsiteY45" fmla="*/ 860758 h 1024601"/>
                <a:gd name="connsiteX46" fmla="*/ 70806 w 223549"/>
                <a:gd name="connsiteY46" fmla="*/ 849507 h 1024601"/>
                <a:gd name="connsiteX47" fmla="*/ 70998 w 223549"/>
                <a:gd name="connsiteY47" fmla="*/ 849419 h 1024601"/>
                <a:gd name="connsiteX48" fmla="*/ 70998 w 223549"/>
                <a:gd name="connsiteY48" fmla="*/ 849419 h 1024601"/>
                <a:gd name="connsiteX49" fmla="*/ 82176 w 223549"/>
                <a:gd name="connsiteY49" fmla="*/ 853722 h 1024601"/>
                <a:gd name="connsiteX50" fmla="*/ 82176 w 223549"/>
                <a:gd name="connsiteY50" fmla="*/ 853722 h 1024601"/>
                <a:gd name="connsiteX51" fmla="*/ 77908 w 223549"/>
                <a:gd name="connsiteY51" fmla="*/ 865061 h 1024601"/>
                <a:gd name="connsiteX52" fmla="*/ 77908 w 223549"/>
                <a:gd name="connsiteY52" fmla="*/ 865062 h 1024601"/>
                <a:gd name="connsiteX53" fmla="*/ 74453 w 223549"/>
                <a:gd name="connsiteY53" fmla="*/ 865744 h 1024601"/>
                <a:gd name="connsiteX54" fmla="*/ 74453 w 223549"/>
                <a:gd name="connsiteY54" fmla="*/ 865744 h 1024601"/>
                <a:gd name="connsiteX55" fmla="*/ 66663 w 223549"/>
                <a:gd name="connsiteY55" fmla="*/ 860758 h 1024601"/>
                <a:gd name="connsiteX56" fmla="*/ 48372 w 223549"/>
                <a:gd name="connsiteY56" fmla="*/ 816086 h 1024601"/>
                <a:gd name="connsiteX57" fmla="*/ 53318 w 223549"/>
                <a:gd name="connsiteY57" fmla="*/ 805088 h 1024601"/>
                <a:gd name="connsiteX58" fmla="*/ 53318 w 223549"/>
                <a:gd name="connsiteY58" fmla="*/ 805088 h 1024601"/>
                <a:gd name="connsiteX59" fmla="*/ 64224 w 223549"/>
                <a:gd name="connsiteY59" fmla="*/ 810006 h 1024601"/>
                <a:gd name="connsiteX60" fmla="*/ 64224 w 223549"/>
                <a:gd name="connsiteY60" fmla="*/ 810006 h 1024601"/>
                <a:gd name="connsiteX61" fmla="*/ 59347 w 223549"/>
                <a:gd name="connsiteY61" fmla="*/ 821072 h 1024601"/>
                <a:gd name="connsiteX62" fmla="*/ 59347 w 223549"/>
                <a:gd name="connsiteY62" fmla="*/ 821072 h 1024601"/>
                <a:gd name="connsiteX63" fmla="*/ 56298 w 223549"/>
                <a:gd name="connsiteY63" fmla="*/ 821619 h 1024601"/>
                <a:gd name="connsiteX64" fmla="*/ 56298 w 223549"/>
                <a:gd name="connsiteY64" fmla="*/ 821619 h 1024601"/>
                <a:gd name="connsiteX65" fmla="*/ 48305 w 223549"/>
                <a:gd name="connsiteY65" fmla="*/ 816086 h 1024601"/>
                <a:gd name="connsiteX66" fmla="*/ 32792 w 223549"/>
                <a:gd name="connsiteY66" fmla="*/ 770388 h 1024601"/>
                <a:gd name="connsiteX67" fmla="*/ 32792 w 223549"/>
                <a:gd name="connsiteY67" fmla="*/ 770388 h 1024601"/>
                <a:gd name="connsiteX68" fmla="*/ 38266 w 223549"/>
                <a:gd name="connsiteY68" fmla="*/ 759758 h 1024601"/>
                <a:gd name="connsiteX69" fmla="*/ 38347 w 223549"/>
                <a:gd name="connsiteY69" fmla="*/ 759733 h 1024601"/>
                <a:gd name="connsiteX70" fmla="*/ 38347 w 223549"/>
                <a:gd name="connsiteY70" fmla="*/ 759733 h 1024601"/>
                <a:gd name="connsiteX71" fmla="*/ 48889 w 223549"/>
                <a:gd name="connsiteY71" fmla="*/ 765253 h 1024601"/>
                <a:gd name="connsiteX72" fmla="*/ 48914 w 223549"/>
                <a:gd name="connsiteY72" fmla="*/ 765334 h 1024601"/>
                <a:gd name="connsiteX73" fmla="*/ 48914 w 223549"/>
                <a:gd name="connsiteY73" fmla="*/ 765333 h 1024601"/>
                <a:gd name="connsiteX74" fmla="*/ 43440 w 223549"/>
                <a:gd name="connsiteY74" fmla="*/ 775964 h 1024601"/>
                <a:gd name="connsiteX75" fmla="*/ 43360 w 223549"/>
                <a:gd name="connsiteY75" fmla="*/ 775989 h 1024601"/>
                <a:gd name="connsiteX76" fmla="*/ 43360 w 223549"/>
                <a:gd name="connsiteY76" fmla="*/ 775989 h 1024601"/>
                <a:gd name="connsiteX77" fmla="*/ 40853 w 223549"/>
                <a:gd name="connsiteY77" fmla="*/ 776399 h 1024601"/>
                <a:gd name="connsiteX78" fmla="*/ 40853 w 223549"/>
                <a:gd name="connsiteY78" fmla="*/ 776399 h 1024601"/>
                <a:gd name="connsiteX79" fmla="*/ 32724 w 223549"/>
                <a:gd name="connsiteY79" fmla="*/ 770388 h 1024601"/>
                <a:gd name="connsiteX80" fmla="*/ 19785 w 223549"/>
                <a:gd name="connsiteY80" fmla="*/ 723735 h 1024601"/>
                <a:gd name="connsiteX81" fmla="*/ 26014 w 223549"/>
                <a:gd name="connsiteY81" fmla="*/ 713421 h 1024601"/>
                <a:gd name="connsiteX82" fmla="*/ 26018 w 223549"/>
                <a:gd name="connsiteY82" fmla="*/ 713420 h 1024601"/>
                <a:gd name="connsiteX83" fmla="*/ 26018 w 223549"/>
                <a:gd name="connsiteY83" fmla="*/ 713420 h 1024601"/>
                <a:gd name="connsiteX84" fmla="*/ 36234 w 223549"/>
                <a:gd name="connsiteY84" fmla="*/ 719720 h 1024601"/>
                <a:gd name="connsiteX85" fmla="*/ 36247 w 223549"/>
                <a:gd name="connsiteY85" fmla="*/ 719773 h 1024601"/>
                <a:gd name="connsiteX86" fmla="*/ 36247 w 223549"/>
                <a:gd name="connsiteY86" fmla="*/ 719773 h 1024601"/>
                <a:gd name="connsiteX87" fmla="*/ 30014 w 223549"/>
                <a:gd name="connsiteY87" fmla="*/ 730087 h 1024601"/>
                <a:gd name="connsiteX88" fmla="*/ 30014 w 223549"/>
                <a:gd name="connsiteY88" fmla="*/ 730087 h 1024601"/>
                <a:gd name="connsiteX89" fmla="*/ 27982 w 223549"/>
                <a:gd name="connsiteY89" fmla="*/ 730087 h 1024601"/>
                <a:gd name="connsiteX90" fmla="*/ 27982 w 223549"/>
                <a:gd name="connsiteY90" fmla="*/ 730087 h 1024601"/>
                <a:gd name="connsiteX91" fmla="*/ 19785 w 223549"/>
                <a:gd name="connsiteY91" fmla="*/ 723735 h 1024601"/>
                <a:gd name="connsiteX92" fmla="*/ 10166 w 223549"/>
                <a:gd name="connsiteY92" fmla="*/ 676398 h 1024601"/>
                <a:gd name="connsiteX93" fmla="*/ 10166 w 223549"/>
                <a:gd name="connsiteY93" fmla="*/ 676398 h 1024601"/>
                <a:gd name="connsiteX94" fmla="*/ 16940 w 223549"/>
                <a:gd name="connsiteY94" fmla="*/ 666494 h 1024601"/>
                <a:gd name="connsiteX95" fmla="*/ 16940 w 223549"/>
                <a:gd name="connsiteY95" fmla="*/ 666494 h 1024601"/>
                <a:gd name="connsiteX96" fmla="*/ 26695 w 223549"/>
                <a:gd name="connsiteY96" fmla="*/ 673324 h 1024601"/>
                <a:gd name="connsiteX97" fmla="*/ 26695 w 223549"/>
                <a:gd name="connsiteY97" fmla="*/ 673324 h 1024601"/>
                <a:gd name="connsiteX98" fmla="*/ 19921 w 223549"/>
                <a:gd name="connsiteY98" fmla="*/ 683229 h 1024601"/>
                <a:gd name="connsiteX99" fmla="*/ 19921 w 223549"/>
                <a:gd name="connsiteY99" fmla="*/ 683229 h 1024601"/>
                <a:gd name="connsiteX100" fmla="*/ 18498 w 223549"/>
                <a:gd name="connsiteY100" fmla="*/ 683229 h 1024601"/>
                <a:gd name="connsiteX101" fmla="*/ 18498 w 223549"/>
                <a:gd name="connsiteY101" fmla="*/ 683229 h 1024601"/>
                <a:gd name="connsiteX102" fmla="*/ 10437 w 223549"/>
                <a:gd name="connsiteY102" fmla="*/ 676398 h 1024601"/>
                <a:gd name="connsiteX103" fmla="*/ 3392 w 223549"/>
                <a:gd name="connsiteY103" fmla="*/ 628584 h 1024601"/>
                <a:gd name="connsiteX104" fmla="*/ 3392 w 223549"/>
                <a:gd name="connsiteY104" fmla="*/ 628584 h 1024601"/>
                <a:gd name="connsiteX105" fmla="*/ 10962 w 223549"/>
                <a:gd name="connsiteY105" fmla="*/ 619227 h 1024601"/>
                <a:gd name="connsiteX106" fmla="*/ 10979 w 223549"/>
                <a:gd name="connsiteY106" fmla="*/ 619226 h 1024601"/>
                <a:gd name="connsiteX107" fmla="*/ 10979 w 223549"/>
                <a:gd name="connsiteY107" fmla="*/ 619226 h 1024601"/>
                <a:gd name="connsiteX108" fmla="*/ 20259 w 223549"/>
                <a:gd name="connsiteY108" fmla="*/ 626808 h 1024601"/>
                <a:gd name="connsiteX109" fmla="*/ 20259 w 223549"/>
                <a:gd name="connsiteY109" fmla="*/ 626808 h 1024601"/>
                <a:gd name="connsiteX110" fmla="*/ 13011 w 223549"/>
                <a:gd name="connsiteY110" fmla="*/ 636097 h 1024601"/>
                <a:gd name="connsiteX111" fmla="*/ 12334 w 223549"/>
                <a:gd name="connsiteY111" fmla="*/ 636097 h 1024601"/>
                <a:gd name="connsiteX112" fmla="*/ 3866 w 223549"/>
                <a:gd name="connsiteY112" fmla="*/ 628447 h 1024601"/>
                <a:gd name="connsiteX113" fmla="*/ 140 w 223549"/>
                <a:gd name="connsiteY113" fmla="*/ 580359 h 1024601"/>
                <a:gd name="connsiteX114" fmla="*/ 8256 w 223549"/>
                <a:gd name="connsiteY114" fmla="*/ 571480 h 1024601"/>
                <a:gd name="connsiteX115" fmla="*/ 8269 w 223549"/>
                <a:gd name="connsiteY115" fmla="*/ 571479 h 1024601"/>
                <a:gd name="connsiteX116" fmla="*/ 8269 w 223549"/>
                <a:gd name="connsiteY116" fmla="*/ 571479 h 1024601"/>
                <a:gd name="connsiteX117" fmla="*/ 17003 w 223549"/>
                <a:gd name="connsiteY117" fmla="*/ 579598 h 1024601"/>
                <a:gd name="connsiteX118" fmla="*/ 17008 w 223549"/>
                <a:gd name="connsiteY118" fmla="*/ 579744 h 1024601"/>
                <a:gd name="connsiteX119" fmla="*/ 17008 w 223549"/>
                <a:gd name="connsiteY119" fmla="*/ 579744 h 1024601"/>
                <a:gd name="connsiteX120" fmla="*/ 8958 w 223549"/>
                <a:gd name="connsiteY120" fmla="*/ 588553 h 1024601"/>
                <a:gd name="connsiteX121" fmla="*/ 8879 w 223549"/>
                <a:gd name="connsiteY121" fmla="*/ 588555 h 1024601"/>
                <a:gd name="connsiteX122" fmla="*/ 8879 w 223549"/>
                <a:gd name="connsiteY122" fmla="*/ 588555 h 1024601"/>
                <a:gd name="connsiteX123" fmla="*/ 614 w 223549"/>
                <a:gd name="connsiteY123" fmla="*/ 580222 h 1024601"/>
                <a:gd name="connsiteX124" fmla="*/ 8201 w 223549"/>
                <a:gd name="connsiteY124" fmla="*/ 540741 h 1024601"/>
                <a:gd name="connsiteX125" fmla="*/ 2 w 223549"/>
                <a:gd name="connsiteY125" fmla="*/ 532073 h 1024601"/>
                <a:gd name="connsiteX126" fmla="*/ 4 w 223549"/>
                <a:gd name="connsiteY126" fmla="*/ 531998 h 1024601"/>
                <a:gd name="connsiteX127" fmla="*/ 4 w 223549"/>
                <a:gd name="connsiteY127" fmla="*/ 531998 h 1024601"/>
                <a:gd name="connsiteX128" fmla="*/ 8704 w 223549"/>
                <a:gd name="connsiteY128" fmla="*/ 523841 h 1024601"/>
                <a:gd name="connsiteX129" fmla="*/ 9150 w 223549"/>
                <a:gd name="connsiteY129" fmla="*/ 523869 h 1024601"/>
                <a:gd name="connsiteX130" fmla="*/ 9150 w 223549"/>
                <a:gd name="connsiteY130" fmla="*/ 523869 h 1024601"/>
                <a:gd name="connsiteX131" fmla="*/ 17347 w 223549"/>
                <a:gd name="connsiteY131" fmla="*/ 532672 h 1024601"/>
                <a:gd name="connsiteX132" fmla="*/ 17347 w 223549"/>
                <a:gd name="connsiteY132" fmla="*/ 532681 h 1024601"/>
                <a:gd name="connsiteX133" fmla="*/ 17347 w 223549"/>
                <a:gd name="connsiteY133" fmla="*/ 532681 h 1024601"/>
                <a:gd name="connsiteX134" fmla="*/ 8879 w 223549"/>
                <a:gd name="connsiteY134" fmla="*/ 540946 h 1024601"/>
                <a:gd name="connsiteX135" fmla="*/ 8879 w 223549"/>
                <a:gd name="connsiteY135" fmla="*/ 540946 h 1024601"/>
                <a:gd name="connsiteX136" fmla="*/ 10640 w 223549"/>
                <a:gd name="connsiteY136" fmla="*/ 492926 h 1024601"/>
                <a:gd name="connsiteX137" fmla="*/ 2972 w 223549"/>
                <a:gd name="connsiteY137" fmla="*/ 483777 h 1024601"/>
                <a:gd name="connsiteX138" fmla="*/ 2985 w 223549"/>
                <a:gd name="connsiteY138" fmla="*/ 483636 h 1024601"/>
                <a:gd name="connsiteX139" fmla="*/ 2985 w 223549"/>
                <a:gd name="connsiteY139" fmla="*/ 483636 h 1024601"/>
                <a:gd name="connsiteX140" fmla="*/ 12352 w 223549"/>
                <a:gd name="connsiteY140" fmla="*/ 475959 h 1024601"/>
                <a:gd name="connsiteX141" fmla="*/ 13011 w 223549"/>
                <a:gd name="connsiteY141" fmla="*/ 476054 h 1024601"/>
                <a:gd name="connsiteX142" fmla="*/ 13011 w 223549"/>
                <a:gd name="connsiteY142" fmla="*/ 476054 h 1024601"/>
                <a:gd name="connsiteX143" fmla="*/ 20598 w 223549"/>
                <a:gd name="connsiteY143" fmla="*/ 485412 h 1024601"/>
                <a:gd name="connsiteX144" fmla="*/ 20598 w 223549"/>
                <a:gd name="connsiteY144" fmla="*/ 485412 h 1024601"/>
                <a:gd name="connsiteX145" fmla="*/ 12198 w 223549"/>
                <a:gd name="connsiteY145" fmla="*/ 493131 h 1024601"/>
                <a:gd name="connsiteX146" fmla="*/ 11385 w 223549"/>
                <a:gd name="connsiteY146" fmla="*/ 493131 h 1024601"/>
                <a:gd name="connsiteX147" fmla="*/ 16127 w 223549"/>
                <a:gd name="connsiteY147" fmla="*/ 445111 h 1024601"/>
                <a:gd name="connsiteX148" fmla="*/ 9353 w 223549"/>
                <a:gd name="connsiteY148" fmla="*/ 435343 h 1024601"/>
                <a:gd name="connsiteX149" fmla="*/ 9353 w 223549"/>
                <a:gd name="connsiteY149" fmla="*/ 435343 h 1024601"/>
                <a:gd name="connsiteX150" fmla="*/ 19040 w 223549"/>
                <a:gd name="connsiteY150" fmla="*/ 428513 h 1024601"/>
                <a:gd name="connsiteX151" fmla="*/ 19040 w 223549"/>
                <a:gd name="connsiteY151" fmla="*/ 428513 h 1024601"/>
                <a:gd name="connsiteX152" fmla="*/ 25814 w 223549"/>
                <a:gd name="connsiteY152" fmla="*/ 438349 h 1024601"/>
                <a:gd name="connsiteX153" fmla="*/ 25814 w 223549"/>
                <a:gd name="connsiteY153" fmla="*/ 438349 h 1024601"/>
                <a:gd name="connsiteX154" fmla="*/ 17482 w 223549"/>
                <a:gd name="connsiteY154" fmla="*/ 445180 h 1024601"/>
                <a:gd name="connsiteX155" fmla="*/ 17482 w 223549"/>
                <a:gd name="connsiteY155" fmla="*/ 445180 h 1024601"/>
                <a:gd name="connsiteX156" fmla="*/ 24527 w 223549"/>
                <a:gd name="connsiteY156" fmla="*/ 398048 h 1024601"/>
                <a:gd name="connsiteX157" fmla="*/ 18092 w 223549"/>
                <a:gd name="connsiteY157" fmla="*/ 387871 h 1024601"/>
                <a:gd name="connsiteX158" fmla="*/ 18092 w 223549"/>
                <a:gd name="connsiteY158" fmla="*/ 387871 h 1024601"/>
                <a:gd name="connsiteX159" fmla="*/ 27932 w 223549"/>
                <a:gd name="connsiteY159" fmla="*/ 380990 h 1024601"/>
                <a:gd name="connsiteX160" fmla="*/ 28185 w 223549"/>
                <a:gd name="connsiteY160" fmla="*/ 381040 h 1024601"/>
                <a:gd name="connsiteX161" fmla="*/ 28185 w 223549"/>
                <a:gd name="connsiteY161" fmla="*/ 381040 h 1024601"/>
                <a:gd name="connsiteX162" fmla="*/ 34999 w 223549"/>
                <a:gd name="connsiteY162" fmla="*/ 391087 h 1024601"/>
                <a:gd name="connsiteX163" fmla="*/ 34959 w 223549"/>
                <a:gd name="connsiteY163" fmla="*/ 391286 h 1024601"/>
                <a:gd name="connsiteX164" fmla="*/ 34959 w 223549"/>
                <a:gd name="connsiteY164" fmla="*/ 391286 h 1024601"/>
                <a:gd name="connsiteX165" fmla="*/ 26695 w 223549"/>
                <a:gd name="connsiteY165" fmla="*/ 398117 h 1024601"/>
                <a:gd name="connsiteX166" fmla="*/ 26695 w 223549"/>
                <a:gd name="connsiteY166" fmla="*/ 398117 h 1024601"/>
                <a:gd name="connsiteX167" fmla="*/ 35705 w 223549"/>
                <a:gd name="connsiteY167" fmla="*/ 351600 h 1024601"/>
                <a:gd name="connsiteX168" fmla="*/ 29932 w 223549"/>
                <a:gd name="connsiteY168" fmla="*/ 341131 h 1024601"/>
                <a:gd name="connsiteX169" fmla="*/ 29947 w 223549"/>
                <a:gd name="connsiteY169" fmla="*/ 341081 h 1024601"/>
                <a:gd name="connsiteX170" fmla="*/ 29947 w 223549"/>
                <a:gd name="connsiteY170" fmla="*/ 341080 h 1024601"/>
                <a:gd name="connsiteX171" fmla="*/ 40284 w 223549"/>
                <a:gd name="connsiteY171" fmla="*/ 335179 h 1024601"/>
                <a:gd name="connsiteX172" fmla="*/ 40379 w 223549"/>
                <a:gd name="connsiteY172" fmla="*/ 335206 h 1024601"/>
                <a:gd name="connsiteX173" fmla="*/ 40379 w 223549"/>
                <a:gd name="connsiteY173" fmla="*/ 335206 h 1024601"/>
                <a:gd name="connsiteX174" fmla="*/ 47165 w 223549"/>
                <a:gd name="connsiteY174" fmla="*/ 345155 h 1024601"/>
                <a:gd name="connsiteX175" fmla="*/ 46882 w 223549"/>
                <a:gd name="connsiteY175" fmla="*/ 346272 h 1024601"/>
                <a:gd name="connsiteX176" fmla="*/ 46882 w 223549"/>
                <a:gd name="connsiteY176" fmla="*/ 346272 h 1024601"/>
                <a:gd name="connsiteX177" fmla="*/ 38753 w 223549"/>
                <a:gd name="connsiteY177" fmla="*/ 352487 h 1024601"/>
                <a:gd name="connsiteX178" fmla="*/ 38753 w 223549"/>
                <a:gd name="connsiteY178" fmla="*/ 352487 h 1024601"/>
                <a:gd name="connsiteX179" fmla="*/ 36179 w 223549"/>
                <a:gd name="connsiteY179" fmla="*/ 351872 h 1024601"/>
                <a:gd name="connsiteX180" fmla="*/ 49253 w 223549"/>
                <a:gd name="connsiteY180" fmla="*/ 305834 h 1024601"/>
                <a:gd name="connsiteX181" fmla="*/ 44024 w 223549"/>
                <a:gd name="connsiteY181" fmla="*/ 295078 h 1024601"/>
                <a:gd name="connsiteX182" fmla="*/ 44037 w 223549"/>
                <a:gd name="connsiteY182" fmla="*/ 295041 h 1024601"/>
                <a:gd name="connsiteX183" fmla="*/ 44037 w 223549"/>
                <a:gd name="connsiteY183" fmla="*/ 295041 h 1024601"/>
                <a:gd name="connsiteX184" fmla="*/ 54876 w 223549"/>
                <a:gd name="connsiteY184" fmla="*/ 289713 h 1024601"/>
                <a:gd name="connsiteX185" fmla="*/ 54876 w 223549"/>
                <a:gd name="connsiteY185" fmla="*/ 289713 h 1024601"/>
                <a:gd name="connsiteX186" fmla="*/ 60092 w 223549"/>
                <a:gd name="connsiteY186" fmla="*/ 300642 h 1024601"/>
                <a:gd name="connsiteX187" fmla="*/ 60092 w 223549"/>
                <a:gd name="connsiteY187" fmla="*/ 300643 h 1024601"/>
                <a:gd name="connsiteX188" fmla="*/ 52031 w 223549"/>
                <a:gd name="connsiteY188" fmla="*/ 306381 h 1024601"/>
                <a:gd name="connsiteX189" fmla="*/ 52031 w 223549"/>
                <a:gd name="connsiteY189" fmla="*/ 306380 h 1024601"/>
                <a:gd name="connsiteX190" fmla="*/ 50066 w 223549"/>
                <a:gd name="connsiteY190" fmla="*/ 306107 h 1024601"/>
                <a:gd name="connsiteX191" fmla="*/ 65647 w 223549"/>
                <a:gd name="connsiteY191" fmla="*/ 261025 h 1024601"/>
                <a:gd name="connsiteX192" fmla="*/ 61040 w 223549"/>
                <a:gd name="connsiteY192" fmla="*/ 249822 h 1024601"/>
                <a:gd name="connsiteX193" fmla="*/ 61040 w 223549"/>
                <a:gd name="connsiteY193" fmla="*/ 249822 h 1024601"/>
                <a:gd name="connsiteX194" fmla="*/ 72082 w 223549"/>
                <a:gd name="connsiteY194" fmla="*/ 245178 h 1024601"/>
                <a:gd name="connsiteX195" fmla="*/ 72082 w 223549"/>
                <a:gd name="connsiteY195" fmla="*/ 245178 h 1024601"/>
                <a:gd name="connsiteX196" fmla="*/ 76735 w 223549"/>
                <a:gd name="connsiteY196" fmla="*/ 256199 h 1024601"/>
                <a:gd name="connsiteX197" fmla="*/ 76689 w 223549"/>
                <a:gd name="connsiteY197" fmla="*/ 256311 h 1024601"/>
                <a:gd name="connsiteX198" fmla="*/ 76689 w 223549"/>
                <a:gd name="connsiteY198" fmla="*/ 256312 h 1024601"/>
                <a:gd name="connsiteX199" fmla="*/ 68898 w 223549"/>
                <a:gd name="connsiteY199" fmla="*/ 261640 h 1024601"/>
                <a:gd name="connsiteX200" fmla="*/ 68898 w 223549"/>
                <a:gd name="connsiteY200" fmla="*/ 261639 h 1024601"/>
                <a:gd name="connsiteX201" fmla="*/ 66460 w 223549"/>
                <a:gd name="connsiteY201" fmla="*/ 261298 h 1024601"/>
                <a:gd name="connsiteX202" fmla="*/ 84411 w 223549"/>
                <a:gd name="connsiteY202" fmla="*/ 217035 h 1024601"/>
                <a:gd name="connsiteX203" fmla="*/ 80381 w 223549"/>
                <a:gd name="connsiteY203" fmla="*/ 205767 h 1024601"/>
                <a:gd name="connsiteX204" fmla="*/ 80415 w 223549"/>
                <a:gd name="connsiteY204" fmla="*/ 205696 h 1024601"/>
                <a:gd name="connsiteX205" fmla="*/ 80415 w 223549"/>
                <a:gd name="connsiteY205" fmla="*/ 205696 h 1024601"/>
                <a:gd name="connsiteX206" fmla="*/ 91660 w 223549"/>
                <a:gd name="connsiteY206" fmla="*/ 201598 h 1024601"/>
                <a:gd name="connsiteX207" fmla="*/ 91660 w 223549"/>
                <a:gd name="connsiteY207" fmla="*/ 201598 h 1024601"/>
                <a:gd name="connsiteX208" fmla="*/ 95724 w 223549"/>
                <a:gd name="connsiteY208" fmla="*/ 213005 h 1024601"/>
                <a:gd name="connsiteX209" fmla="*/ 95724 w 223549"/>
                <a:gd name="connsiteY209" fmla="*/ 213005 h 1024601"/>
                <a:gd name="connsiteX210" fmla="*/ 88002 w 223549"/>
                <a:gd name="connsiteY210" fmla="*/ 217855 h 1024601"/>
                <a:gd name="connsiteX211" fmla="*/ 88002 w 223549"/>
                <a:gd name="connsiteY211" fmla="*/ 217855 h 1024601"/>
                <a:gd name="connsiteX212" fmla="*/ 85224 w 223549"/>
                <a:gd name="connsiteY212" fmla="*/ 217308 h 1024601"/>
                <a:gd name="connsiteX213" fmla="*/ 105411 w 223549"/>
                <a:gd name="connsiteY213" fmla="*/ 174138 h 1024601"/>
                <a:gd name="connsiteX214" fmla="*/ 101904 w 223549"/>
                <a:gd name="connsiteY214" fmla="*/ 162694 h 1024601"/>
                <a:gd name="connsiteX215" fmla="*/ 101957 w 223549"/>
                <a:gd name="connsiteY215" fmla="*/ 162595 h 1024601"/>
                <a:gd name="connsiteX216" fmla="*/ 101957 w 223549"/>
                <a:gd name="connsiteY216" fmla="*/ 162595 h 1024601"/>
                <a:gd name="connsiteX217" fmla="*/ 113306 w 223549"/>
                <a:gd name="connsiteY217" fmla="*/ 159057 h 1024601"/>
                <a:gd name="connsiteX218" fmla="*/ 113405 w 223549"/>
                <a:gd name="connsiteY218" fmla="*/ 159111 h 1024601"/>
                <a:gd name="connsiteX219" fmla="*/ 113405 w 223549"/>
                <a:gd name="connsiteY219" fmla="*/ 159111 h 1024601"/>
                <a:gd name="connsiteX220" fmla="*/ 116913 w 223549"/>
                <a:gd name="connsiteY220" fmla="*/ 170555 h 1024601"/>
                <a:gd name="connsiteX221" fmla="*/ 116860 w 223549"/>
                <a:gd name="connsiteY221" fmla="*/ 170655 h 1024601"/>
                <a:gd name="connsiteX222" fmla="*/ 116860 w 223549"/>
                <a:gd name="connsiteY222" fmla="*/ 170655 h 1024601"/>
                <a:gd name="connsiteX223" fmla="*/ 109408 w 223549"/>
                <a:gd name="connsiteY223" fmla="*/ 175163 h 1024601"/>
                <a:gd name="connsiteX224" fmla="*/ 109408 w 223549"/>
                <a:gd name="connsiteY224" fmla="*/ 175163 h 1024601"/>
                <a:gd name="connsiteX225" fmla="*/ 106224 w 223549"/>
                <a:gd name="connsiteY225" fmla="*/ 174412 h 1024601"/>
                <a:gd name="connsiteX226" fmla="*/ 128512 w 223549"/>
                <a:gd name="connsiteY226" fmla="*/ 132335 h 1024601"/>
                <a:gd name="connsiteX227" fmla="*/ 125631 w 223549"/>
                <a:gd name="connsiteY227" fmla="*/ 120714 h 1024601"/>
                <a:gd name="connsiteX228" fmla="*/ 125666 w 223549"/>
                <a:gd name="connsiteY228" fmla="*/ 120654 h 1024601"/>
                <a:gd name="connsiteX229" fmla="*/ 125666 w 223549"/>
                <a:gd name="connsiteY229" fmla="*/ 120654 h 1024601"/>
                <a:gd name="connsiteX230" fmla="*/ 137250 w 223549"/>
                <a:gd name="connsiteY230" fmla="*/ 117717 h 1024601"/>
                <a:gd name="connsiteX231" fmla="*/ 137250 w 223549"/>
                <a:gd name="connsiteY231" fmla="*/ 117717 h 1024601"/>
                <a:gd name="connsiteX232" fmla="*/ 140163 w 223549"/>
                <a:gd name="connsiteY232" fmla="*/ 129465 h 1024601"/>
                <a:gd name="connsiteX233" fmla="*/ 140163 w 223549"/>
                <a:gd name="connsiteY233" fmla="*/ 129466 h 1024601"/>
                <a:gd name="connsiteX234" fmla="*/ 132915 w 223549"/>
                <a:gd name="connsiteY234" fmla="*/ 133564 h 1024601"/>
                <a:gd name="connsiteX235" fmla="*/ 132915 w 223549"/>
                <a:gd name="connsiteY235" fmla="*/ 133564 h 1024601"/>
                <a:gd name="connsiteX236" fmla="*/ 129324 w 223549"/>
                <a:gd name="connsiteY236" fmla="*/ 132608 h 1024601"/>
                <a:gd name="connsiteX237" fmla="*/ 153712 w 223549"/>
                <a:gd name="connsiteY237" fmla="*/ 91760 h 1024601"/>
                <a:gd name="connsiteX238" fmla="*/ 151281 w 223549"/>
                <a:gd name="connsiteY238" fmla="*/ 80134 h 1024601"/>
                <a:gd name="connsiteX239" fmla="*/ 151408 w 223549"/>
                <a:gd name="connsiteY239" fmla="*/ 79943 h 1024601"/>
                <a:gd name="connsiteX240" fmla="*/ 151408 w 223549"/>
                <a:gd name="connsiteY240" fmla="*/ 79943 h 1024601"/>
                <a:gd name="connsiteX241" fmla="*/ 163052 w 223549"/>
                <a:gd name="connsiteY241" fmla="*/ 77570 h 1024601"/>
                <a:gd name="connsiteX242" fmla="*/ 163128 w 223549"/>
                <a:gd name="connsiteY242" fmla="*/ 77621 h 1024601"/>
                <a:gd name="connsiteX243" fmla="*/ 163128 w 223549"/>
                <a:gd name="connsiteY243" fmla="*/ 77621 h 1024601"/>
                <a:gd name="connsiteX244" fmla="*/ 165558 w 223549"/>
                <a:gd name="connsiteY244" fmla="*/ 89247 h 1024601"/>
                <a:gd name="connsiteX245" fmla="*/ 165431 w 223549"/>
                <a:gd name="connsiteY245" fmla="*/ 89438 h 1024601"/>
                <a:gd name="connsiteX246" fmla="*/ 165431 w 223549"/>
                <a:gd name="connsiteY246" fmla="*/ 89438 h 1024601"/>
                <a:gd name="connsiteX247" fmla="*/ 158657 w 223549"/>
                <a:gd name="connsiteY247" fmla="*/ 93195 h 1024601"/>
                <a:gd name="connsiteX248" fmla="*/ 158657 w 223549"/>
                <a:gd name="connsiteY248" fmla="*/ 93195 h 1024601"/>
                <a:gd name="connsiteX249" fmla="*/ 154525 w 223549"/>
                <a:gd name="connsiteY249" fmla="*/ 92034 h 1024601"/>
                <a:gd name="connsiteX250" fmla="*/ 180809 w 223549"/>
                <a:gd name="connsiteY250" fmla="*/ 52552 h 1024601"/>
                <a:gd name="connsiteX251" fmla="*/ 179115 w 223549"/>
                <a:gd name="connsiteY251" fmla="*/ 40599 h 1024601"/>
                <a:gd name="connsiteX252" fmla="*/ 179115 w 223549"/>
                <a:gd name="connsiteY252" fmla="*/ 40599 h 1024601"/>
                <a:gd name="connsiteX253" fmla="*/ 190970 w 223549"/>
                <a:gd name="connsiteY253" fmla="*/ 38891 h 1024601"/>
                <a:gd name="connsiteX254" fmla="*/ 190970 w 223549"/>
                <a:gd name="connsiteY254" fmla="*/ 38891 h 1024601"/>
                <a:gd name="connsiteX255" fmla="*/ 192663 w 223549"/>
                <a:gd name="connsiteY255" fmla="*/ 50913 h 1024601"/>
                <a:gd name="connsiteX256" fmla="*/ 192663 w 223549"/>
                <a:gd name="connsiteY256" fmla="*/ 50913 h 1024601"/>
                <a:gd name="connsiteX257" fmla="*/ 185889 w 223549"/>
                <a:gd name="connsiteY257" fmla="*/ 54260 h 1024601"/>
                <a:gd name="connsiteX258" fmla="*/ 185889 w 223549"/>
                <a:gd name="connsiteY258" fmla="*/ 54260 h 1024601"/>
                <a:gd name="connsiteX259" fmla="*/ 181757 w 223549"/>
                <a:gd name="connsiteY259" fmla="*/ 52552 h 1024601"/>
                <a:gd name="connsiteX260" fmla="*/ 210209 w 223549"/>
                <a:gd name="connsiteY260" fmla="*/ 14847 h 1024601"/>
                <a:gd name="connsiteX261" fmla="*/ 209734 w 223549"/>
                <a:gd name="connsiteY261" fmla="*/ 2756 h 1024601"/>
                <a:gd name="connsiteX262" fmla="*/ 209734 w 223549"/>
                <a:gd name="connsiteY262" fmla="*/ 2757 h 1024601"/>
                <a:gd name="connsiteX263" fmla="*/ 221699 w 223549"/>
                <a:gd name="connsiteY263" fmla="*/ 2255 h 1024601"/>
                <a:gd name="connsiteX264" fmla="*/ 221725 w 223549"/>
                <a:gd name="connsiteY264" fmla="*/ 2279 h 1024601"/>
                <a:gd name="connsiteX265" fmla="*/ 221725 w 223549"/>
                <a:gd name="connsiteY265" fmla="*/ 2279 h 1024601"/>
                <a:gd name="connsiteX266" fmla="*/ 222223 w 223549"/>
                <a:gd name="connsiteY266" fmla="*/ 14343 h 1024601"/>
                <a:gd name="connsiteX267" fmla="*/ 222199 w 223549"/>
                <a:gd name="connsiteY267" fmla="*/ 14369 h 1024601"/>
                <a:gd name="connsiteX268" fmla="*/ 222199 w 223549"/>
                <a:gd name="connsiteY268" fmla="*/ 14369 h 1024601"/>
                <a:gd name="connsiteX269" fmla="*/ 215967 w 223549"/>
                <a:gd name="connsiteY269" fmla="*/ 17101 h 1024601"/>
                <a:gd name="connsiteX270" fmla="*/ 215967 w 223549"/>
                <a:gd name="connsiteY270" fmla="*/ 17101 h 1024601"/>
                <a:gd name="connsiteX271" fmla="*/ 211157 w 223549"/>
                <a:gd name="connsiteY271" fmla="*/ 15120 h 102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Lst>
              <a:rect l="l" t="t" r="r" b="b"/>
              <a:pathLst>
                <a:path w="223549" h="1024601">
                  <a:moveTo>
                    <a:pt x="163263" y="1026949"/>
                  </a:moveTo>
                  <a:cubicBezTo>
                    <a:pt x="160493" y="1023149"/>
                    <a:pt x="161302" y="1017805"/>
                    <a:pt x="165070" y="1015012"/>
                  </a:cubicBezTo>
                  <a:cubicBezTo>
                    <a:pt x="165077" y="1015006"/>
                    <a:pt x="165085" y="1015000"/>
                    <a:pt x="165092" y="1014995"/>
                  </a:cubicBezTo>
                  <a:lnTo>
                    <a:pt x="165092" y="1014995"/>
                  </a:lnTo>
                  <a:cubicBezTo>
                    <a:pt x="168879" y="1012235"/>
                    <a:pt x="174162" y="1013056"/>
                    <a:pt x="176947" y="1016839"/>
                  </a:cubicBezTo>
                  <a:lnTo>
                    <a:pt x="176947" y="1016839"/>
                  </a:lnTo>
                  <a:cubicBezTo>
                    <a:pt x="179640" y="1020644"/>
                    <a:pt x="178828" y="1025921"/>
                    <a:pt x="175118" y="1028724"/>
                  </a:cubicBezTo>
                  <a:lnTo>
                    <a:pt x="175118" y="1028724"/>
                  </a:lnTo>
                  <a:cubicBezTo>
                    <a:pt x="173652" y="1029774"/>
                    <a:pt x="171903" y="1030346"/>
                    <a:pt x="170105" y="1030364"/>
                  </a:cubicBezTo>
                  <a:lnTo>
                    <a:pt x="170105" y="1030364"/>
                  </a:lnTo>
                  <a:cubicBezTo>
                    <a:pt x="167416" y="1030386"/>
                    <a:pt x="164877" y="1029118"/>
                    <a:pt x="163263" y="1026949"/>
                  </a:cubicBezTo>
                  <a:close/>
                  <a:moveTo>
                    <a:pt x="136166" y="987330"/>
                  </a:moveTo>
                  <a:lnTo>
                    <a:pt x="136166" y="987330"/>
                  </a:lnTo>
                  <a:cubicBezTo>
                    <a:pt x="133593" y="983406"/>
                    <a:pt x="134653" y="978121"/>
                    <a:pt x="138537" y="975514"/>
                  </a:cubicBezTo>
                  <a:lnTo>
                    <a:pt x="138537" y="975514"/>
                  </a:lnTo>
                  <a:cubicBezTo>
                    <a:pt x="142447" y="972931"/>
                    <a:pt x="147693" y="974032"/>
                    <a:pt x="150257" y="977972"/>
                  </a:cubicBezTo>
                  <a:lnTo>
                    <a:pt x="150257" y="977972"/>
                  </a:lnTo>
                  <a:cubicBezTo>
                    <a:pt x="152837" y="981919"/>
                    <a:pt x="151779" y="987225"/>
                    <a:pt x="147886" y="989858"/>
                  </a:cubicBezTo>
                  <a:lnTo>
                    <a:pt x="147886" y="989858"/>
                  </a:lnTo>
                  <a:cubicBezTo>
                    <a:pt x="146497" y="990772"/>
                    <a:pt x="144870" y="991248"/>
                    <a:pt x="143212" y="991224"/>
                  </a:cubicBezTo>
                  <a:lnTo>
                    <a:pt x="143212" y="991224"/>
                  </a:lnTo>
                  <a:cubicBezTo>
                    <a:pt x="140297" y="991248"/>
                    <a:pt x="137569" y="989782"/>
                    <a:pt x="135963" y="987330"/>
                  </a:cubicBezTo>
                  <a:close/>
                  <a:moveTo>
                    <a:pt x="110899" y="946346"/>
                  </a:moveTo>
                  <a:cubicBezTo>
                    <a:pt x="108512" y="942335"/>
                    <a:pt x="109801" y="937132"/>
                    <a:pt x="113779" y="934725"/>
                  </a:cubicBezTo>
                  <a:cubicBezTo>
                    <a:pt x="113812" y="934705"/>
                    <a:pt x="113846" y="934685"/>
                    <a:pt x="113879" y="934666"/>
                  </a:cubicBezTo>
                  <a:lnTo>
                    <a:pt x="113879" y="934666"/>
                  </a:lnTo>
                  <a:cubicBezTo>
                    <a:pt x="117902" y="932276"/>
                    <a:pt x="123084" y="933621"/>
                    <a:pt x="125463" y="937672"/>
                  </a:cubicBezTo>
                  <a:lnTo>
                    <a:pt x="125463" y="937672"/>
                  </a:lnTo>
                  <a:cubicBezTo>
                    <a:pt x="127850" y="941683"/>
                    <a:pt x="126560" y="946886"/>
                    <a:pt x="122582" y="949293"/>
                  </a:cubicBezTo>
                  <a:cubicBezTo>
                    <a:pt x="122549" y="949313"/>
                    <a:pt x="122516" y="949333"/>
                    <a:pt x="122482" y="949352"/>
                  </a:cubicBezTo>
                  <a:lnTo>
                    <a:pt x="122482" y="949352"/>
                  </a:lnTo>
                  <a:cubicBezTo>
                    <a:pt x="121170" y="950132"/>
                    <a:pt x="119670" y="950533"/>
                    <a:pt x="118147" y="950513"/>
                  </a:cubicBezTo>
                  <a:lnTo>
                    <a:pt x="118147" y="950513"/>
                  </a:lnTo>
                  <a:cubicBezTo>
                    <a:pt x="115114" y="950592"/>
                    <a:pt x="112272" y="949028"/>
                    <a:pt x="110695" y="946415"/>
                  </a:cubicBezTo>
                  <a:close/>
                  <a:moveTo>
                    <a:pt x="87527" y="904201"/>
                  </a:moveTo>
                  <a:cubicBezTo>
                    <a:pt x="85398" y="899993"/>
                    <a:pt x="87031" y="894841"/>
                    <a:pt x="91186" y="892657"/>
                  </a:cubicBezTo>
                  <a:lnTo>
                    <a:pt x="91186" y="892657"/>
                  </a:lnTo>
                  <a:cubicBezTo>
                    <a:pt x="95339" y="890516"/>
                    <a:pt x="100428" y="892165"/>
                    <a:pt x="102566" y="896346"/>
                  </a:cubicBezTo>
                  <a:lnTo>
                    <a:pt x="102566" y="896346"/>
                  </a:lnTo>
                  <a:cubicBezTo>
                    <a:pt x="104726" y="900486"/>
                    <a:pt x="103150" y="905608"/>
                    <a:pt x="99044" y="907786"/>
                  </a:cubicBezTo>
                  <a:cubicBezTo>
                    <a:pt x="99021" y="907798"/>
                    <a:pt x="98999" y="907810"/>
                    <a:pt x="98976" y="907822"/>
                  </a:cubicBezTo>
                  <a:lnTo>
                    <a:pt x="98976" y="907822"/>
                  </a:lnTo>
                  <a:cubicBezTo>
                    <a:pt x="97769" y="908475"/>
                    <a:pt x="96416" y="908804"/>
                    <a:pt x="95047" y="908778"/>
                  </a:cubicBezTo>
                  <a:lnTo>
                    <a:pt x="95047" y="908778"/>
                  </a:lnTo>
                  <a:cubicBezTo>
                    <a:pt x="91890" y="908785"/>
                    <a:pt x="88992" y="907020"/>
                    <a:pt x="87527" y="904201"/>
                  </a:cubicBezTo>
                  <a:close/>
                  <a:moveTo>
                    <a:pt x="66731" y="860758"/>
                  </a:moveTo>
                  <a:cubicBezTo>
                    <a:pt x="64775" y="856517"/>
                    <a:pt x="66599" y="851479"/>
                    <a:pt x="70806" y="849507"/>
                  </a:cubicBezTo>
                  <a:cubicBezTo>
                    <a:pt x="70870" y="849477"/>
                    <a:pt x="70934" y="849447"/>
                    <a:pt x="70998" y="849419"/>
                  </a:cubicBezTo>
                  <a:lnTo>
                    <a:pt x="70998" y="849419"/>
                  </a:lnTo>
                  <a:cubicBezTo>
                    <a:pt x="75264" y="847500"/>
                    <a:pt x="80265" y="849425"/>
                    <a:pt x="82176" y="853722"/>
                  </a:cubicBezTo>
                  <a:lnTo>
                    <a:pt x="82176" y="853722"/>
                  </a:lnTo>
                  <a:cubicBezTo>
                    <a:pt x="84084" y="858042"/>
                    <a:pt x="82179" y="863106"/>
                    <a:pt x="77908" y="865061"/>
                  </a:cubicBezTo>
                  <a:lnTo>
                    <a:pt x="77908" y="865062"/>
                  </a:lnTo>
                  <a:cubicBezTo>
                    <a:pt x="76813" y="865518"/>
                    <a:pt x="75638" y="865750"/>
                    <a:pt x="74453" y="865744"/>
                  </a:cubicBezTo>
                  <a:lnTo>
                    <a:pt x="74453" y="865744"/>
                  </a:lnTo>
                  <a:cubicBezTo>
                    <a:pt x="71102" y="865798"/>
                    <a:pt x="68041" y="863838"/>
                    <a:pt x="66663" y="860758"/>
                  </a:cubicBezTo>
                  <a:close/>
                  <a:moveTo>
                    <a:pt x="48372" y="816086"/>
                  </a:moveTo>
                  <a:cubicBezTo>
                    <a:pt x="46726" y="811672"/>
                    <a:pt x="48940" y="806748"/>
                    <a:pt x="53318" y="805088"/>
                  </a:cubicBezTo>
                  <a:lnTo>
                    <a:pt x="53318" y="805088"/>
                  </a:lnTo>
                  <a:cubicBezTo>
                    <a:pt x="57676" y="803421"/>
                    <a:pt x="62551" y="805619"/>
                    <a:pt x="64224" y="810006"/>
                  </a:cubicBezTo>
                  <a:lnTo>
                    <a:pt x="64224" y="810006"/>
                  </a:lnTo>
                  <a:cubicBezTo>
                    <a:pt x="65843" y="814418"/>
                    <a:pt x="63679" y="819327"/>
                    <a:pt x="59347" y="821072"/>
                  </a:cubicBezTo>
                  <a:lnTo>
                    <a:pt x="59347" y="821072"/>
                  </a:lnTo>
                  <a:cubicBezTo>
                    <a:pt x="58366" y="821419"/>
                    <a:pt x="57337" y="821604"/>
                    <a:pt x="56298" y="821619"/>
                  </a:cubicBezTo>
                  <a:lnTo>
                    <a:pt x="56298" y="821619"/>
                  </a:lnTo>
                  <a:cubicBezTo>
                    <a:pt x="52753" y="821627"/>
                    <a:pt x="49571" y="819425"/>
                    <a:pt x="48305" y="816086"/>
                  </a:cubicBezTo>
                  <a:close/>
                  <a:moveTo>
                    <a:pt x="32792" y="770388"/>
                  </a:moveTo>
                  <a:lnTo>
                    <a:pt x="32792" y="770388"/>
                  </a:lnTo>
                  <a:cubicBezTo>
                    <a:pt x="31392" y="765928"/>
                    <a:pt x="33843" y="761169"/>
                    <a:pt x="38266" y="759758"/>
                  </a:cubicBezTo>
                  <a:cubicBezTo>
                    <a:pt x="38293" y="759749"/>
                    <a:pt x="38320" y="759741"/>
                    <a:pt x="38347" y="759733"/>
                  </a:cubicBezTo>
                  <a:lnTo>
                    <a:pt x="38347" y="759733"/>
                  </a:lnTo>
                  <a:cubicBezTo>
                    <a:pt x="42770" y="758321"/>
                    <a:pt x="47490" y="760793"/>
                    <a:pt x="48889" y="765253"/>
                  </a:cubicBezTo>
                  <a:cubicBezTo>
                    <a:pt x="48898" y="765280"/>
                    <a:pt x="48906" y="765307"/>
                    <a:pt x="48914" y="765334"/>
                  </a:cubicBezTo>
                  <a:lnTo>
                    <a:pt x="48914" y="765333"/>
                  </a:lnTo>
                  <a:cubicBezTo>
                    <a:pt x="50314" y="769794"/>
                    <a:pt x="47863" y="774553"/>
                    <a:pt x="43440" y="775964"/>
                  </a:cubicBezTo>
                  <a:cubicBezTo>
                    <a:pt x="43413" y="775973"/>
                    <a:pt x="43386" y="775981"/>
                    <a:pt x="43360" y="775989"/>
                  </a:cubicBezTo>
                  <a:lnTo>
                    <a:pt x="43360" y="775989"/>
                  </a:lnTo>
                  <a:cubicBezTo>
                    <a:pt x="42551" y="776259"/>
                    <a:pt x="41705" y="776397"/>
                    <a:pt x="40853" y="776399"/>
                  </a:cubicBezTo>
                  <a:lnTo>
                    <a:pt x="40853" y="776399"/>
                  </a:lnTo>
                  <a:cubicBezTo>
                    <a:pt x="37134" y="776395"/>
                    <a:pt x="33846" y="773964"/>
                    <a:pt x="32724" y="770388"/>
                  </a:cubicBezTo>
                  <a:close/>
                  <a:moveTo>
                    <a:pt x="19785" y="723735"/>
                  </a:moveTo>
                  <a:cubicBezTo>
                    <a:pt x="18681" y="719153"/>
                    <a:pt x="21469" y="714535"/>
                    <a:pt x="26014" y="713421"/>
                  </a:cubicBezTo>
                  <a:cubicBezTo>
                    <a:pt x="26015" y="713421"/>
                    <a:pt x="26016" y="713420"/>
                    <a:pt x="26018" y="713420"/>
                  </a:cubicBezTo>
                  <a:lnTo>
                    <a:pt x="26018" y="713420"/>
                  </a:lnTo>
                  <a:cubicBezTo>
                    <a:pt x="30564" y="712315"/>
                    <a:pt x="35138" y="715136"/>
                    <a:pt x="36234" y="719720"/>
                  </a:cubicBezTo>
                  <a:cubicBezTo>
                    <a:pt x="36238" y="719737"/>
                    <a:pt x="36242" y="719755"/>
                    <a:pt x="36247" y="719773"/>
                  </a:cubicBezTo>
                  <a:lnTo>
                    <a:pt x="36247" y="719773"/>
                  </a:lnTo>
                  <a:cubicBezTo>
                    <a:pt x="37312" y="724350"/>
                    <a:pt x="34537" y="728943"/>
                    <a:pt x="30014" y="730087"/>
                  </a:cubicBezTo>
                  <a:lnTo>
                    <a:pt x="30014" y="730087"/>
                  </a:lnTo>
                  <a:lnTo>
                    <a:pt x="27982" y="730087"/>
                  </a:lnTo>
                  <a:lnTo>
                    <a:pt x="27982" y="730087"/>
                  </a:lnTo>
                  <a:cubicBezTo>
                    <a:pt x="24144" y="730069"/>
                    <a:pt x="20790" y="727470"/>
                    <a:pt x="19785" y="723735"/>
                  </a:cubicBezTo>
                  <a:close/>
                  <a:moveTo>
                    <a:pt x="10166" y="676398"/>
                  </a:moveTo>
                  <a:lnTo>
                    <a:pt x="10166" y="676398"/>
                  </a:lnTo>
                  <a:cubicBezTo>
                    <a:pt x="9380" y="671789"/>
                    <a:pt x="12388" y="667391"/>
                    <a:pt x="16940" y="666494"/>
                  </a:cubicBezTo>
                  <a:lnTo>
                    <a:pt x="16940" y="666494"/>
                  </a:lnTo>
                  <a:cubicBezTo>
                    <a:pt x="21496" y="665705"/>
                    <a:pt x="25837" y="668745"/>
                    <a:pt x="26695" y="673324"/>
                  </a:cubicBezTo>
                  <a:lnTo>
                    <a:pt x="26695" y="673324"/>
                  </a:lnTo>
                  <a:cubicBezTo>
                    <a:pt x="27480" y="677933"/>
                    <a:pt x="24472" y="682331"/>
                    <a:pt x="19921" y="683229"/>
                  </a:cubicBezTo>
                  <a:lnTo>
                    <a:pt x="19921" y="683229"/>
                  </a:lnTo>
                  <a:lnTo>
                    <a:pt x="18498" y="683229"/>
                  </a:lnTo>
                  <a:lnTo>
                    <a:pt x="18498" y="683229"/>
                  </a:lnTo>
                  <a:cubicBezTo>
                    <a:pt x="14554" y="683144"/>
                    <a:pt x="11200" y="680301"/>
                    <a:pt x="10437" y="676398"/>
                  </a:cubicBezTo>
                  <a:close/>
                  <a:moveTo>
                    <a:pt x="3392" y="628584"/>
                  </a:moveTo>
                  <a:lnTo>
                    <a:pt x="3392" y="628584"/>
                  </a:lnTo>
                  <a:cubicBezTo>
                    <a:pt x="2920" y="623892"/>
                    <a:pt x="6309" y="619703"/>
                    <a:pt x="10962" y="619227"/>
                  </a:cubicBezTo>
                  <a:cubicBezTo>
                    <a:pt x="10967" y="619227"/>
                    <a:pt x="10973" y="619226"/>
                    <a:pt x="10979" y="619226"/>
                  </a:cubicBezTo>
                  <a:lnTo>
                    <a:pt x="10979" y="619226"/>
                  </a:lnTo>
                  <a:cubicBezTo>
                    <a:pt x="15614" y="618748"/>
                    <a:pt x="19762" y="622136"/>
                    <a:pt x="20259" y="626808"/>
                  </a:cubicBezTo>
                  <a:lnTo>
                    <a:pt x="20259" y="626808"/>
                  </a:lnTo>
                  <a:cubicBezTo>
                    <a:pt x="20668" y="631352"/>
                    <a:pt x="17487" y="635428"/>
                    <a:pt x="13011" y="636097"/>
                  </a:cubicBezTo>
                  <a:lnTo>
                    <a:pt x="12334" y="636097"/>
                  </a:lnTo>
                  <a:cubicBezTo>
                    <a:pt x="7980" y="636121"/>
                    <a:pt x="4318" y="632813"/>
                    <a:pt x="3866" y="628447"/>
                  </a:cubicBezTo>
                  <a:close/>
                  <a:moveTo>
                    <a:pt x="140" y="580359"/>
                  </a:moveTo>
                  <a:cubicBezTo>
                    <a:pt x="-51" y="575647"/>
                    <a:pt x="3583" y="571672"/>
                    <a:pt x="8256" y="571480"/>
                  </a:cubicBezTo>
                  <a:cubicBezTo>
                    <a:pt x="8260" y="571480"/>
                    <a:pt x="8265" y="571479"/>
                    <a:pt x="8269" y="571479"/>
                  </a:cubicBezTo>
                  <a:lnTo>
                    <a:pt x="8269" y="571479"/>
                  </a:lnTo>
                  <a:cubicBezTo>
                    <a:pt x="12904" y="571289"/>
                    <a:pt x="16815" y="574924"/>
                    <a:pt x="17003" y="579598"/>
                  </a:cubicBezTo>
                  <a:cubicBezTo>
                    <a:pt x="17005" y="579647"/>
                    <a:pt x="17007" y="579695"/>
                    <a:pt x="17008" y="579744"/>
                  </a:cubicBezTo>
                  <a:lnTo>
                    <a:pt x="17008" y="579744"/>
                  </a:lnTo>
                  <a:cubicBezTo>
                    <a:pt x="17197" y="584418"/>
                    <a:pt x="13593" y="588362"/>
                    <a:pt x="8958" y="588553"/>
                  </a:cubicBezTo>
                  <a:cubicBezTo>
                    <a:pt x="8931" y="588554"/>
                    <a:pt x="8905" y="588555"/>
                    <a:pt x="8879" y="588555"/>
                  </a:cubicBezTo>
                  <a:lnTo>
                    <a:pt x="8879" y="588555"/>
                  </a:lnTo>
                  <a:cubicBezTo>
                    <a:pt x="4345" y="588483"/>
                    <a:pt x="687" y="584794"/>
                    <a:pt x="614" y="580222"/>
                  </a:cubicBezTo>
                  <a:close/>
                  <a:moveTo>
                    <a:pt x="8201" y="540741"/>
                  </a:moveTo>
                  <a:cubicBezTo>
                    <a:pt x="3563" y="540630"/>
                    <a:pt x="-107" y="536749"/>
                    <a:pt x="2" y="532073"/>
                  </a:cubicBezTo>
                  <a:cubicBezTo>
                    <a:pt x="3" y="532048"/>
                    <a:pt x="4" y="532023"/>
                    <a:pt x="4" y="531998"/>
                  </a:cubicBezTo>
                  <a:lnTo>
                    <a:pt x="4" y="531998"/>
                  </a:lnTo>
                  <a:cubicBezTo>
                    <a:pt x="173" y="527323"/>
                    <a:pt x="4068" y="523671"/>
                    <a:pt x="8704" y="523841"/>
                  </a:cubicBezTo>
                  <a:cubicBezTo>
                    <a:pt x="8853" y="523846"/>
                    <a:pt x="9001" y="523856"/>
                    <a:pt x="9150" y="523869"/>
                  </a:cubicBezTo>
                  <a:lnTo>
                    <a:pt x="9150" y="523869"/>
                  </a:lnTo>
                  <a:cubicBezTo>
                    <a:pt x="13824" y="524018"/>
                    <a:pt x="17494" y="527959"/>
                    <a:pt x="17347" y="532672"/>
                  </a:cubicBezTo>
                  <a:cubicBezTo>
                    <a:pt x="17347" y="532675"/>
                    <a:pt x="17347" y="532678"/>
                    <a:pt x="17347" y="532681"/>
                  </a:cubicBezTo>
                  <a:lnTo>
                    <a:pt x="17347" y="532681"/>
                  </a:lnTo>
                  <a:cubicBezTo>
                    <a:pt x="17236" y="537305"/>
                    <a:pt x="13466" y="540984"/>
                    <a:pt x="8879" y="540946"/>
                  </a:cubicBezTo>
                  <a:lnTo>
                    <a:pt x="8879" y="540946"/>
                  </a:lnTo>
                  <a:close/>
                  <a:moveTo>
                    <a:pt x="10640" y="492926"/>
                  </a:moveTo>
                  <a:cubicBezTo>
                    <a:pt x="6017" y="492534"/>
                    <a:pt x="2584" y="488438"/>
                    <a:pt x="2972" y="483777"/>
                  </a:cubicBezTo>
                  <a:cubicBezTo>
                    <a:pt x="2976" y="483730"/>
                    <a:pt x="2980" y="483683"/>
                    <a:pt x="2985" y="483636"/>
                  </a:cubicBezTo>
                  <a:lnTo>
                    <a:pt x="2985" y="483636"/>
                  </a:lnTo>
                  <a:cubicBezTo>
                    <a:pt x="3469" y="478908"/>
                    <a:pt x="7663" y="475471"/>
                    <a:pt x="12352" y="475959"/>
                  </a:cubicBezTo>
                  <a:cubicBezTo>
                    <a:pt x="12573" y="475982"/>
                    <a:pt x="12793" y="476014"/>
                    <a:pt x="13011" y="476054"/>
                  </a:cubicBezTo>
                  <a:lnTo>
                    <a:pt x="13011" y="476054"/>
                  </a:lnTo>
                  <a:cubicBezTo>
                    <a:pt x="17652" y="476557"/>
                    <a:pt x="21032" y="480726"/>
                    <a:pt x="20598" y="485412"/>
                  </a:cubicBezTo>
                  <a:lnTo>
                    <a:pt x="20598" y="485412"/>
                  </a:lnTo>
                  <a:cubicBezTo>
                    <a:pt x="20151" y="489764"/>
                    <a:pt x="16537" y="493085"/>
                    <a:pt x="12198" y="493131"/>
                  </a:cubicBezTo>
                  <a:lnTo>
                    <a:pt x="11385" y="493131"/>
                  </a:lnTo>
                  <a:close/>
                  <a:moveTo>
                    <a:pt x="16127" y="445111"/>
                  </a:moveTo>
                  <a:cubicBezTo>
                    <a:pt x="11616" y="444246"/>
                    <a:pt x="8611" y="439913"/>
                    <a:pt x="9353" y="435343"/>
                  </a:cubicBezTo>
                  <a:lnTo>
                    <a:pt x="9353" y="435343"/>
                  </a:lnTo>
                  <a:cubicBezTo>
                    <a:pt x="10211" y="430794"/>
                    <a:pt x="14508" y="427764"/>
                    <a:pt x="19040" y="428513"/>
                  </a:cubicBezTo>
                  <a:lnTo>
                    <a:pt x="19040" y="428513"/>
                  </a:lnTo>
                  <a:cubicBezTo>
                    <a:pt x="23561" y="429410"/>
                    <a:pt x="26559" y="433764"/>
                    <a:pt x="25814" y="438349"/>
                  </a:cubicBezTo>
                  <a:lnTo>
                    <a:pt x="25814" y="438349"/>
                  </a:lnTo>
                  <a:cubicBezTo>
                    <a:pt x="25007" y="442338"/>
                    <a:pt x="21519" y="445197"/>
                    <a:pt x="17482" y="445180"/>
                  </a:cubicBezTo>
                  <a:lnTo>
                    <a:pt x="17482" y="445180"/>
                  </a:lnTo>
                  <a:close/>
                  <a:moveTo>
                    <a:pt x="24527" y="398048"/>
                  </a:moveTo>
                  <a:cubicBezTo>
                    <a:pt x="19964" y="397028"/>
                    <a:pt x="17083" y="392472"/>
                    <a:pt x="18092" y="387871"/>
                  </a:cubicBezTo>
                  <a:lnTo>
                    <a:pt x="18092" y="387871"/>
                  </a:lnTo>
                  <a:cubicBezTo>
                    <a:pt x="18925" y="383230"/>
                    <a:pt x="23331" y="380150"/>
                    <a:pt x="27932" y="380990"/>
                  </a:cubicBezTo>
                  <a:cubicBezTo>
                    <a:pt x="28017" y="381005"/>
                    <a:pt x="28101" y="381022"/>
                    <a:pt x="28185" y="381040"/>
                  </a:cubicBezTo>
                  <a:lnTo>
                    <a:pt x="28185" y="381040"/>
                  </a:lnTo>
                  <a:cubicBezTo>
                    <a:pt x="32818" y="381917"/>
                    <a:pt x="35869" y="386416"/>
                    <a:pt x="34999" y="391087"/>
                  </a:cubicBezTo>
                  <a:cubicBezTo>
                    <a:pt x="34987" y="391153"/>
                    <a:pt x="34973" y="391220"/>
                    <a:pt x="34959" y="391286"/>
                  </a:cubicBezTo>
                  <a:lnTo>
                    <a:pt x="34959" y="391286"/>
                  </a:lnTo>
                  <a:cubicBezTo>
                    <a:pt x="34157" y="395249"/>
                    <a:pt x="30707" y="398101"/>
                    <a:pt x="26695" y="398117"/>
                  </a:cubicBezTo>
                  <a:lnTo>
                    <a:pt x="26695" y="398117"/>
                  </a:lnTo>
                  <a:close/>
                  <a:moveTo>
                    <a:pt x="35705" y="351600"/>
                  </a:moveTo>
                  <a:cubicBezTo>
                    <a:pt x="31244" y="350316"/>
                    <a:pt x="28659" y="345629"/>
                    <a:pt x="29932" y="341131"/>
                  </a:cubicBezTo>
                  <a:cubicBezTo>
                    <a:pt x="29937" y="341114"/>
                    <a:pt x="29942" y="341097"/>
                    <a:pt x="29947" y="341081"/>
                  </a:cubicBezTo>
                  <a:lnTo>
                    <a:pt x="29947" y="341080"/>
                  </a:lnTo>
                  <a:cubicBezTo>
                    <a:pt x="31185" y="336572"/>
                    <a:pt x="35813" y="333930"/>
                    <a:pt x="40284" y="335179"/>
                  </a:cubicBezTo>
                  <a:cubicBezTo>
                    <a:pt x="40316" y="335188"/>
                    <a:pt x="40347" y="335197"/>
                    <a:pt x="40379" y="335206"/>
                  </a:cubicBezTo>
                  <a:lnTo>
                    <a:pt x="40379" y="335206"/>
                  </a:lnTo>
                  <a:cubicBezTo>
                    <a:pt x="44978" y="336063"/>
                    <a:pt x="48016" y="340518"/>
                    <a:pt x="47165" y="345155"/>
                  </a:cubicBezTo>
                  <a:cubicBezTo>
                    <a:pt x="47096" y="345533"/>
                    <a:pt x="47001" y="345906"/>
                    <a:pt x="46882" y="346272"/>
                  </a:cubicBezTo>
                  <a:lnTo>
                    <a:pt x="46882" y="346272"/>
                  </a:lnTo>
                  <a:cubicBezTo>
                    <a:pt x="45834" y="349928"/>
                    <a:pt x="42528" y="352456"/>
                    <a:pt x="38753" y="352487"/>
                  </a:cubicBezTo>
                  <a:lnTo>
                    <a:pt x="38753" y="352487"/>
                  </a:lnTo>
                  <a:cubicBezTo>
                    <a:pt x="37871" y="352404"/>
                    <a:pt x="37004" y="352197"/>
                    <a:pt x="36179" y="351872"/>
                  </a:cubicBezTo>
                  <a:close/>
                  <a:moveTo>
                    <a:pt x="49253" y="305834"/>
                  </a:moveTo>
                  <a:cubicBezTo>
                    <a:pt x="44864" y="304320"/>
                    <a:pt x="42523" y="299504"/>
                    <a:pt x="44024" y="295078"/>
                  </a:cubicBezTo>
                  <a:cubicBezTo>
                    <a:pt x="44029" y="295066"/>
                    <a:pt x="44033" y="295054"/>
                    <a:pt x="44037" y="295041"/>
                  </a:cubicBezTo>
                  <a:lnTo>
                    <a:pt x="44037" y="295041"/>
                  </a:lnTo>
                  <a:cubicBezTo>
                    <a:pt x="45575" y="290556"/>
                    <a:pt x="50424" y="288172"/>
                    <a:pt x="54876" y="289713"/>
                  </a:cubicBezTo>
                  <a:lnTo>
                    <a:pt x="54876" y="289713"/>
                  </a:lnTo>
                  <a:cubicBezTo>
                    <a:pt x="59271" y="291322"/>
                    <a:pt x="61587" y="296175"/>
                    <a:pt x="60092" y="300642"/>
                  </a:cubicBezTo>
                  <a:lnTo>
                    <a:pt x="60092" y="300643"/>
                  </a:lnTo>
                  <a:cubicBezTo>
                    <a:pt x="58868" y="304073"/>
                    <a:pt x="55646" y="306366"/>
                    <a:pt x="52031" y="306381"/>
                  </a:cubicBezTo>
                  <a:lnTo>
                    <a:pt x="52031" y="306380"/>
                  </a:lnTo>
                  <a:cubicBezTo>
                    <a:pt x="51367" y="306368"/>
                    <a:pt x="50708" y="306276"/>
                    <a:pt x="50066" y="306107"/>
                  </a:cubicBezTo>
                  <a:close/>
                  <a:moveTo>
                    <a:pt x="65647" y="261025"/>
                  </a:moveTo>
                  <a:cubicBezTo>
                    <a:pt x="61348" y="259173"/>
                    <a:pt x="59302" y="254198"/>
                    <a:pt x="61040" y="249822"/>
                  </a:cubicBezTo>
                  <a:lnTo>
                    <a:pt x="61040" y="249822"/>
                  </a:lnTo>
                  <a:cubicBezTo>
                    <a:pt x="62849" y="245497"/>
                    <a:pt x="67761" y="243430"/>
                    <a:pt x="72082" y="245178"/>
                  </a:cubicBezTo>
                  <a:lnTo>
                    <a:pt x="72082" y="245178"/>
                  </a:lnTo>
                  <a:cubicBezTo>
                    <a:pt x="76385" y="246926"/>
                    <a:pt x="78468" y="251860"/>
                    <a:pt x="76735" y="256199"/>
                  </a:cubicBezTo>
                  <a:cubicBezTo>
                    <a:pt x="76720" y="256237"/>
                    <a:pt x="76704" y="256274"/>
                    <a:pt x="76689" y="256311"/>
                  </a:cubicBezTo>
                  <a:lnTo>
                    <a:pt x="76689" y="256312"/>
                  </a:lnTo>
                  <a:cubicBezTo>
                    <a:pt x="75431" y="259538"/>
                    <a:pt x="72337" y="261654"/>
                    <a:pt x="68898" y="261640"/>
                  </a:cubicBezTo>
                  <a:lnTo>
                    <a:pt x="68898" y="261639"/>
                  </a:lnTo>
                  <a:cubicBezTo>
                    <a:pt x="68074" y="261636"/>
                    <a:pt x="67254" y="261521"/>
                    <a:pt x="66460" y="261298"/>
                  </a:cubicBezTo>
                  <a:close/>
                  <a:moveTo>
                    <a:pt x="84411" y="217035"/>
                  </a:moveTo>
                  <a:cubicBezTo>
                    <a:pt x="80213" y="215046"/>
                    <a:pt x="78408" y="210001"/>
                    <a:pt x="80381" y="205767"/>
                  </a:cubicBezTo>
                  <a:cubicBezTo>
                    <a:pt x="80392" y="205744"/>
                    <a:pt x="80403" y="205720"/>
                    <a:pt x="80415" y="205696"/>
                  </a:cubicBezTo>
                  <a:lnTo>
                    <a:pt x="80415" y="205696"/>
                  </a:lnTo>
                  <a:cubicBezTo>
                    <a:pt x="82403" y="201439"/>
                    <a:pt x="87432" y="199606"/>
                    <a:pt x="91660" y="201598"/>
                  </a:cubicBezTo>
                  <a:lnTo>
                    <a:pt x="91660" y="201598"/>
                  </a:lnTo>
                  <a:cubicBezTo>
                    <a:pt x="95891" y="203630"/>
                    <a:pt x="97705" y="208722"/>
                    <a:pt x="95724" y="213005"/>
                  </a:cubicBezTo>
                  <a:lnTo>
                    <a:pt x="95724" y="213005"/>
                  </a:lnTo>
                  <a:cubicBezTo>
                    <a:pt x="94278" y="215974"/>
                    <a:pt x="91282" y="217855"/>
                    <a:pt x="88002" y="217855"/>
                  </a:cubicBezTo>
                  <a:lnTo>
                    <a:pt x="88002" y="217855"/>
                  </a:lnTo>
                  <a:cubicBezTo>
                    <a:pt x="87052" y="217827"/>
                    <a:pt x="86114" y="217643"/>
                    <a:pt x="85224" y="217308"/>
                  </a:cubicBezTo>
                  <a:close/>
                  <a:moveTo>
                    <a:pt x="105411" y="174138"/>
                  </a:moveTo>
                  <a:cubicBezTo>
                    <a:pt x="101309" y="171955"/>
                    <a:pt x="99738" y="166831"/>
                    <a:pt x="101904" y="162694"/>
                  </a:cubicBezTo>
                  <a:cubicBezTo>
                    <a:pt x="101921" y="162661"/>
                    <a:pt x="101939" y="162628"/>
                    <a:pt x="101957" y="162595"/>
                  </a:cubicBezTo>
                  <a:lnTo>
                    <a:pt x="101957" y="162595"/>
                  </a:lnTo>
                  <a:cubicBezTo>
                    <a:pt x="104122" y="158457"/>
                    <a:pt x="109204" y="156874"/>
                    <a:pt x="113306" y="159057"/>
                  </a:cubicBezTo>
                  <a:cubicBezTo>
                    <a:pt x="113339" y="159075"/>
                    <a:pt x="113372" y="159093"/>
                    <a:pt x="113405" y="159111"/>
                  </a:cubicBezTo>
                  <a:lnTo>
                    <a:pt x="113405" y="159111"/>
                  </a:lnTo>
                  <a:cubicBezTo>
                    <a:pt x="117508" y="161294"/>
                    <a:pt x="119078" y="166418"/>
                    <a:pt x="116913" y="170555"/>
                  </a:cubicBezTo>
                  <a:cubicBezTo>
                    <a:pt x="116895" y="170588"/>
                    <a:pt x="116878" y="170621"/>
                    <a:pt x="116860" y="170655"/>
                  </a:cubicBezTo>
                  <a:lnTo>
                    <a:pt x="116860" y="170655"/>
                  </a:lnTo>
                  <a:cubicBezTo>
                    <a:pt x="115388" y="173426"/>
                    <a:pt x="112526" y="175158"/>
                    <a:pt x="109408" y="175163"/>
                  </a:cubicBezTo>
                  <a:lnTo>
                    <a:pt x="109408" y="175163"/>
                  </a:lnTo>
                  <a:cubicBezTo>
                    <a:pt x="108309" y="175122"/>
                    <a:pt x="107228" y="174867"/>
                    <a:pt x="106224" y="174412"/>
                  </a:cubicBezTo>
                  <a:close/>
                  <a:moveTo>
                    <a:pt x="128512" y="132335"/>
                  </a:moveTo>
                  <a:cubicBezTo>
                    <a:pt x="124533" y="129928"/>
                    <a:pt x="123244" y="124725"/>
                    <a:pt x="125631" y="120714"/>
                  </a:cubicBezTo>
                  <a:cubicBezTo>
                    <a:pt x="125642" y="120694"/>
                    <a:pt x="125654" y="120674"/>
                    <a:pt x="125666" y="120654"/>
                  </a:cubicBezTo>
                  <a:lnTo>
                    <a:pt x="125666" y="120654"/>
                  </a:lnTo>
                  <a:cubicBezTo>
                    <a:pt x="128068" y="116628"/>
                    <a:pt x="133245" y="115315"/>
                    <a:pt x="137250" y="117717"/>
                  </a:cubicBezTo>
                  <a:lnTo>
                    <a:pt x="137250" y="117717"/>
                  </a:lnTo>
                  <a:cubicBezTo>
                    <a:pt x="141252" y="120165"/>
                    <a:pt x="142551" y="125406"/>
                    <a:pt x="140163" y="129465"/>
                  </a:cubicBezTo>
                  <a:lnTo>
                    <a:pt x="140163" y="129466"/>
                  </a:lnTo>
                  <a:cubicBezTo>
                    <a:pt x="138624" y="132016"/>
                    <a:pt x="135875" y="133570"/>
                    <a:pt x="132915" y="133564"/>
                  </a:cubicBezTo>
                  <a:lnTo>
                    <a:pt x="132915" y="133564"/>
                  </a:lnTo>
                  <a:cubicBezTo>
                    <a:pt x="131664" y="133510"/>
                    <a:pt x="130439" y="133184"/>
                    <a:pt x="129324" y="132608"/>
                  </a:cubicBezTo>
                  <a:close/>
                  <a:moveTo>
                    <a:pt x="153712" y="91760"/>
                  </a:moveTo>
                  <a:cubicBezTo>
                    <a:pt x="149857" y="89226"/>
                    <a:pt x="148768" y="84021"/>
                    <a:pt x="151281" y="80134"/>
                  </a:cubicBezTo>
                  <a:cubicBezTo>
                    <a:pt x="151323" y="80070"/>
                    <a:pt x="151365" y="80006"/>
                    <a:pt x="151408" y="79943"/>
                  </a:cubicBezTo>
                  <a:lnTo>
                    <a:pt x="151408" y="79943"/>
                  </a:lnTo>
                  <a:cubicBezTo>
                    <a:pt x="153974" y="76046"/>
                    <a:pt x="159187" y="74983"/>
                    <a:pt x="163052" y="77570"/>
                  </a:cubicBezTo>
                  <a:cubicBezTo>
                    <a:pt x="163078" y="77587"/>
                    <a:pt x="163103" y="77604"/>
                    <a:pt x="163128" y="77621"/>
                  </a:cubicBezTo>
                  <a:lnTo>
                    <a:pt x="163128" y="77621"/>
                  </a:lnTo>
                  <a:cubicBezTo>
                    <a:pt x="166983" y="80155"/>
                    <a:pt x="168071" y="85360"/>
                    <a:pt x="165558" y="89247"/>
                  </a:cubicBezTo>
                  <a:cubicBezTo>
                    <a:pt x="165517" y="89311"/>
                    <a:pt x="165474" y="89375"/>
                    <a:pt x="165431" y="89438"/>
                  </a:cubicBezTo>
                  <a:lnTo>
                    <a:pt x="165431" y="89438"/>
                  </a:lnTo>
                  <a:cubicBezTo>
                    <a:pt x="163897" y="91709"/>
                    <a:pt x="161380" y="93105"/>
                    <a:pt x="158657" y="93195"/>
                  </a:cubicBezTo>
                  <a:lnTo>
                    <a:pt x="158657" y="93195"/>
                  </a:lnTo>
                  <a:cubicBezTo>
                    <a:pt x="157200" y="93195"/>
                    <a:pt x="155771" y="92793"/>
                    <a:pt x="154525" y="92034"/>
                  </a:cubicBezTo>
                  <a:close/>
                  <a:moveTo>
                    <a:pt x="180809" y="52552"/>
                  </a:moveTo>
                  <a:cubicBezTo>
                    <a:pt x="177102" y="49702"/>
                    <a:pt x="176348" y="44381"/>
                    <a:pt x="179115" y="40599"/>
                  </a:cubicBezTo>
                  <a:lnTo>
                    <a:pt x="179115" y="40599"/>
                  </a:lnTo>
                  <a:cubicBezTo>
                    <a:pt x="181941" y="36861"/>
                    <a:pt x="187219" y="36101"/>
                    <a:pt x="190970" y="38891"/>
                  </a:cubicBezTo>
                  <a:lnTo>
                    <a:pt x="190970" y="38891"/>
                  </a:lnTo>
                  <a:cubicBezTo>
                    <a:pt x="194719" y="41746"/>
                    <a:pt x="195476" y="47119"/>
                    <a:pt x="192663" y="50913"/>
                  </a:cubicBezTo>
                  <a:lnTo>
                    <a:pt x="192663" y="50913"/>
                  </a:lnTo>
                  <a:cubicBezTo>
                    <a:pt x="191043" y="53029"/>
                    <a:pt x="188540" y="54266"/>
                    <a:pt x="185889" y="54260"/>
                  </a:cubicBezTo>
                  <a:lnTo>
                    <a:pt x="185889" y="54260"/>
                  </a:lnTo>
                  <a:cubicBezTo>
                    <a:pt x="184383" y="54081"/>
                    <a:pt x="182955" y="53490"/>
                    <a:pt x="181757" y="52552"/>
                  </a:cubicBezTo>
                  <a:close/>
                  <a:moveTo>
                    <a:pt x="210209" y="14847"/>
                  </a:moveTo>
                  <a:cubicBezTo>
                    <a:pt x="206794" y="11628"/>
                    <a:pt x="206582" y="6238"/>
                    <a:pt x="209734" y="2756"/>
                  </a:cubicBezTo>
                  <a:lnTo>
                    <a:pt x="209734" y="2757"/>
                  </a:lnTo>
                  <a:cubicBezTo>
                    <a:pt x="212901" y="-713"/>
                    <a:pt x="218258" y="-938"/>
                    <a:pt x="221699" y="2255"/>
                  </a:cubicBezTo>
                  <a:cubicBezTo>
                    <a:pt x="221708" y="2263"/>
                    <a:pt x="221716" y="2271"/>
                    <a:pt x="221725" y="2279"/>
                  </a:cubicBezTo>
                  <a:lnTo>
                    <a:pt x="221725" y="2279"/>
                  </a:lnTo>
                  <a:cubicBezTo>
                    <a:pt x="225166" y="5472"/>
                    <a:pt x="225389" y="10873"/>
                    <a:pt x="222223" y="14343"/>
                  </a:cubicBezTo>
                  <a:cubicBezTo>
                    <a:pt x="222215" y="14352"/>
                    <a:pt x="222207" y="14360"/>
                    <a:pt x="222199" y="14369"/>
                  </a:cubicBezTo>
                  <a:lnTo>
                    <a:pt x="222199" y="14369"/>
                  </a:lnTo>
                  <a:cubicBezTo>
                    <a:pt x="220581" y="16103"/>
                    <a:pt x="218328" y="17091"/>
                    <a:pt x="215967" y="17101"/>
                  </a:cubicBezTo>
                  <a:lnTo>
                    <a:pt x="215967" y="17101"/>
                  </a:lnTo>
                  <a:cubicBezTo>
                    <a:pt x="214198" y="16961"/>
                    <a:pt x="212517" y="16269"/>
                    <a:pt x="211157" y="15120"/>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2C97E8EC-5FE4-5A43-97BD-9CD149C5E814}"/>
                </a:ext>
              </a:extLst>
            </p:cNvPr>
            <p:cNvSpPr/>
            <p:nvPr/>
          </p:nvSpPr>
          <p:spPr>
            <a:xfrm rot="5400000">
              <a:off x="10009769"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26B3B21B-8EE1-0643-8F09-6372AAA44920}"/>
                </a:ext>
              </a:extLst>
            </p:cNvPr>
            <p:cNvSpPr/>
            <p:nvPr/>
          </p:nvSpPr>
          <p:spPr>
            <a:xfrm rot="5400000">
              <a:off x="8462990" y="397800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4"/>
                    <a:pt x="26235" y="0"/>
                    <a:pt x="58597" y="0"/>
                  </a:cubicBezTo>
                  <a:cubicBezTo>
                    <a:pt x="90959" y="0"/>
                    <a:pt x="117194" y="26454"/>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908B63EA-9435-6E47-BEF8-1A16AF7FBB57}"/>
                </a:ext>
              </a:extLst>
            </p:cNvPr>
            <p:cNvSpPr/>
            <p:nvPr/>
          </p:nvSpPr>
          <p:spPr>
            <a:xfrm rot="5400000">
              <a:off x="6892768" y="403255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B97A902B-9CFF-A448-9288-6C27A2525D1A}"/>
                </a:ext>
              </a:extLst>
            </p:cNvPr>
            <p:cNvSpPr/>
            <p:nvPr/>
          </p:nvSpPr>
          <p:spPr>
            <a:xfrm rot="5400000">
              <a:off x="5295495"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grpSp>
      <p:sp>
        <p:nvSpPr>
          <p:cNvPr id="50" name="TextBox 49">
            <a:extLst>
              <a:ext uri="{FF2B5EF4-FFF2-40B4-BE49-F238E27FC236}">
                <a16:creationId xmlns:a16="http://schemas.microsoft.com/office/drawing/2014/main" id="{098DF37D-9335-4343-B0E7-A599370EDC37}"/>
              </a:ext>
            </a:extLst>
          </p:cNvPr>
          <p:cNvSpPr txBox="1"/>
          <p:nvPr/>
        </p:nvSpPr>
        <p:spPr>
          <a:xfrm>
            <a:off x="2202180" y="3558966"/>
            <a:ext cx="77724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Start</a:t>
            </a:r>
          </a:p>
        </p:txBody>
      </p:sp>
      <p:sp>
        <p:nvSpPr>
          <p:cNvPr id="51" name="TextBox 50">
            <a:extLst>
              <a:ext uri="{FF2B5EF4-FFF2-40B4-BE49-F238E27FC236}">
                <a16:creationId xmlns:a16="http://schemas.microsoft.com/office/drawing/2014/main" id="{9D636CD0-9F4F-6E41-9D12-D0F986E4F289}"/>
              </a:ext>
            </a:extLst>
          </p:cNvPr>
          <p:cNvSpPr txBox="1"/>
          <p:nvPr/>
        </p:nvSpPr>
        <p:spPr>
          <a:xfrm>
            <a:off x="3962014"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52" name="TextBox 51">
            <a:extLst>
              <a:ext uri="{FF2B5EF4-FFF2-40B4-BE49-F238E27FC236}">
                <a16:creationId xmlns:a16="http://schemas.microsoft.com/office/drawing/2014/main" id="{DB835EC1-A286-A44B-9ED4-F887640FECA3}"/>
              </a:ext>
            </a:extLst>
          </p:cNvPr>
          <p:cNvSpPr txBox="1"/>
          <p:nvPr/>
        </p:nvSpPr>
        <p:spPr>
          <a:xfrm>
            <a:off x="3789969"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54" name="TextBox 53">
            <a:extLst>
              <a:ext uri="{FF2B5EF4-FFF2-40B4-BE49-F238E27FC236}">
                <a16:creationId xmlns:a16="http://schemas.microsoft.com/office/drawing/2014/main" id="{5A7E7094-03BC-AB4E-956E-0E2CD25170A2}"/>
              </a:ext>
            </a:extLst>
          </p:cNvPr>
          <p:cNvSpPr txBox="1"/>
          <p:nvPr/>
        </p:nvSpPr>
        <p:spPr>
          <a:xfrm>
            <a:off x="4101033"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2009</a:t>
            </a:r>
          </a:p>
        </p:txBody>
      </p:sp>
      <p:sp>
        <p:nvSpPr>
          <p:cNvPr id="55" name="Freeform 141">
            <a:extLst>
              <a:ext uri="{FF2B5EF4-FFF2-40B4-BE49-F238E27FC236}">
                <a16:creationId xmlns:a16="http://schemas.microsoft.com/office/drawing/2014/main" id="{1FCAD00E-E84C-524E-8FE0-22D3A49FF2F8}"/>
              </a:ext>
            </a:extLst>
          </p:cNvPr>
          <p:cNvSpPr>
            <a:spLocks noEditPoints="1"/>
          </p:cNvSpPr>
          <p:nvPr/>
        </p:nvSpPr>
        <p:spPr bwMode="auto">
          <a:xfrm>
            <a:off x="4449456" y="2938177"/>
            <a:ext cx="329601" cy="327025"/>
          </a:xfrm>
          <a:custGeom>
            <a:avLst/>
            <a:gdLst>
              <a:gd name="T0" fmla="*/ 189424 w 59"/>
              <a:gd name="T1" fmla="*/ 201612 h 59"/>
              <a:gd name="T2" fmla="*/ 175647 w 59"/>
              <a:gd name="T3" fmla="*/ 198195 h 59"/>
              <a:gd name="T4" fmla="*/ 134319 w 59"/>
              <a:gd name="T5" fmla="*/ 157189 h 59"/>
              <a:gd name="T6" fmla="*/ 86102 w 59"/>
              <a:gd name="T7" fmla="*/ 170858 h 59"/>
              <a:gd name="T8" fmla="*/ 0 w 59"/>
              <a:gd name="T9" fmla="*/ 85429 h 59"/>
              <a:gd name="T10" fmla="*/ 86102 w 59"/>
              <a:gd name="T11" fmla="*/ 0 h 59"/>
              <a:gd name="T12" fmla="*/ 172203 w 59"/>
              <a:gd name="T13" fmla="*/ 85429 h 59"/>
              <a:gd name="T14" fmla="*/ 158427 w 59"/>
              <a:gd name="T15" fmla="*/ 133269 h 59"/>
              <a:gd name="T16" fmla="*/ 199756 w 59"/>
              <a:gd name="T17" fmla="*/ 177692 h 59"/>
              <a:gd name="T18" fmla="*/ 203200 w 59"/>
              <a:gd name="T19" fmla="*/ 187943 h 59"/>
              <a:gd name="T20" fmla="*/ 189424 w 59"/>
              <a:gd name="T21" fmla="*/ 201612 h 59"/>
              <a:gd name="T22" fmla="*/ 86102 w 59"/>
              <a:gd name="T23" fmla="*/ 30754 h 59"/>
              <a:gd name="T24" fmla="*/ 30997 w 59"/>
              <a:gd name="T25" fmla="*/ 85429 h 59"/>
              <a:gd name="T26" fmla="*/ 86102 w 59"/>
              <a:gd name="T27" fmla="*/ 140103 h 59"/>
              <a:gd name="T28" fmla="*/ 141207 w 59"/>
              <a:gd name="T29" fmla="*/ 85429 h 59"/>
              <a:gd name="T30" fmla="*/ 86102 w 59"/>
              <a:gd name="T31" fmla="*/ 30754 h 59"/>
              <a:gd name="T32" fmla="*/ 123986 w 59"/>
              <a:gd name="T33" fmla="*/ 88846 h 59"/>
              <a:gd name="T34" fmla="*/ 120542 w 59"/>
              <a:gd name="T35" fmla="*/ 92263 h 59"/>
              <a:gd name="T36" fmla="*/ 51661 w 59"/>
              <a:gd name="T37" fmla="*/ 92263 h 59"/>
              <a:gd name="T38" fmla="*/ 44773 w 59"/>
              <a:gd name="T39" fmla="*/ 88846 h 59"/>
              <a:gd name="T40" fmla="*/ 44773 w 59"/>
              <a:gd name="T41" fmla="*/ 82012 h 59"/>
              <a:gd name="T42" fmla="*/ 51661 w 59"/>
              <a:gd name="T43" fmla="*/ 78595 h 59"/>
              <a:gd name="T44" fmla="*/ 120542 w 59"/>
              <a:gd name="T45" fmla="*/ 78595 h 59"/>
              <a:gd name="T46" fmla="*/ 123986 w 59"/>
              <a:gd name="T47" fmla="*/ 82012 h 59"/>
              <a:gd name="T48" fmla="*/ 123986 w 59"/>
              <a:gd name="T49" fmla="*/ 88846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59" h="59">
                <a:moveTo>
                  <a:pt x="55" y="59"/>
                </a:moveTo>
                <a:cubicBezTo>
                  <a:pt x="53" y="59"/>
                  <a:pt x="52" y="59"/>
                  <a:pt x="51" y="58"/>
                </a:cubicBezTo>
                <a:cubicBezTo>
                  <a:pt x="39" y="46"/>
                  <a:pt x="39" y="46"/>
                  <a:pt x="39" y="46"/>
                </a:cubicBezTo>
                <a:cubicBezTo>
                  <a:pt x="35" y="49"/>
                  <a:pt x="30" y="50"/>
                  <a:pt x="25" y="50"/>
                </a:cubicBezTo>
                <a:cubicBezTo>
                  <a:pt x="11" y="50"/>
                  <a:pt x="0" y="39"/>
                  <a:pt x="0" y="25"/>
                </a:cubicBezTo>
                <a:cubicBezTo>
                  <a:pt x="0" y="11"/>
                  <a:pt x="11" y="0"/>
                  <a:pt x="25" y="0"/>
                </a:cubicBezTo>
                <a:cubicBezTo>
                  <a:pt x="39" y="0"/>
                  <a:pt x="50" y="11"/>
                  <a:pt x="50" y="25"/>
                </a:cubicBezTo>
                <a:cubicBezTo>
                  <a:pt x="50" y="30"/>
                  <a:pt x="48" y="35"/>
                  <a:pt x="46" y="39"/>
                </a:cubicBezTo>
                <a:cubicBezTo>
                  <a:pt x="58" y="52"/>
                  <a:pt x="58" y="52"/>
                  <a:pt x="58" y="52"/>
                </a:cubicBezTo>
                <a:cubicBezTo>
                  <a:pt x="59" y="52"/>
                  <a:pt x="59" y="54"/>
                  <a:pt x="59" y="55"/>
                </a:cubicBezTo>
                <a:cubicBezTo>
                  <a:pt x="59" y="57"/>
                  <a:pt x="57" y="59"/>
                  <a:pt x="55" y="59"/>
                </a:cubicBezTo>
                <a:close/>
                <a:moveTo>
                  <a:pt x="25" y="9"/>
                </a:moveTo>
                <a:cubicBezTo>
                  <a:pt x="16" y="9"/>
                  <a:pt x="9" y="16"/>
                  <a:pt x="9" y="25"/>
                </a:cubicBezTo>
                <a:cubicBezTo>
                  <a:pt x="9" y="34"/>
                  <a:pt x="16" y="41"/>
                  <a:pt x="25" y="41"/>
                </a:cubicBezTo>
                <a:cubicBezTo>
                  <a:pt x="34" y="41"/>
                  <a:pt x="41" y="34"/>
                  <a:pt x="41" y="25"/>
                </a:cubicBezTo>
                <a:cubicBezTo>
                  <a:pt x="41" y="16"/>
                  <a:pt x="34" y="9"/>
                  <a:pt x="25" y="9"/>
                </a:cubicBezTo>
                <a:close/>
                <a:moveTo>
                  <a:pt x="36" y="26"/>
                </a:moveTo>
                <a:cubicBezTo>
                  <a:pt x="36" y="27"/>
                  <a:pt x="36" y="27"/>
                  <a:pt x="35" y="27"/>
                </a:cubicBezTo>
                <a:cubicBezTo>
                  <a:pt x="15" y="27"/>
                  <a:pt x="15" y="27"/>
                  <a:pt x="15" y="27"/>
                </a:cubicBezTo>
                <a:cubicBezTo>
                  <a:pt x="14" y="27"/>
                  <a:pt x="13" y="27"/>
                  <a:pt x="13" y="26"/>
                </a:cubicBezTo>
                <a:cubicBezTo>
                  <a:pt x="13" y="24"/>
                  <a:pt x="13" y="24"/>
                  <a:pt x="13" y="24"/>
                </a:cubicBezTo>
                <a:cubicBezTo>
                  <a:pt x="13" y="23"/>
                  <a:pt x="14" y="23"/>
                  <a:pt x="15" y="23"/>
                </a:cubicBezTo>
                <a:cubicBezTo>
                  <a:pt x="35" y="23"/>
                  <a:pt x="35" y="23"/>
                  <a:pt x="35" y="23"/>
                </a:cubicBezTo>
                <a:cubicBezTo>
                  <a:pt x="36" y="23"/>
                  <a:pt x="36" y="23"/>
                  <a:pt x="36" y="24"/>
                </a:cubicBezTo>
                <a:lnTo>
                  <a:pt x="36" y="26"/>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56" name="TextBox 55">
            <a:extLst>
              <a:ext uri="{FF2B5EF4-FFF2-40B4-BE49-F238E27FC236}">
                <a16:creationId xmlns:a16="http://schemas.microsoft.com/office/drawing/2014/main" id="{EEC062EF-E5E2-2142-83A9-365EFB4B861D}"/>
              </a:ext>
            </a:extLst>
          </p:cNvPr>
          <p:cNvSpPr txBox="1"/>
          <p:nvPr/>
        </p:nvSpPr>
        <p:spPr>
          <a:xfrm>
            <a:off x="5522753"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57" name="TextBox 56">
            <a:extLst>
              <a:ext uri="{FF2B5EF4-FFF2-40B4-BE49-F238E27FC236}">
                <a16:creationId xmlns:a16="http://schemas.microsoft.com/office/drawing/2014/main" id="{179EE8DB-41E5-6049-8252-354058AF713A}"/>
              </a:ext>
            </a:extLst>
          </p:cNvPr>
          <p:cNvSpPr txBox="1"/>
          <p:nvPr/>
        </p:nvSpPr>
        <p:spPr>
          <a:xfrm>
            <a:off x="5350708"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58" name="TextBox 57">
            <a:extLst>
              <a:ext uri="{FF2B5EF4-FFF2-40B4-BE49-F238E27FC236}">
                <a16:creationId xmlns:a16="http://schemas.microsoft.com/office/drawing/2014/main" id="{C365497C-57EB-2C44-A005-4F0DC7A04C95}"/>
              </a:ext>
            </a:extLst>
          </p:cNvPr>
          <p:cNvSpPr txBox="1"/>
          <p:nvPr/>
        </p:nvSpPr>
        <p:spPr>
          <a:xfrm>
            <a:off x="5683068"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2010</a:t>
            </a:r>
          </a:p>
        </p:txBody>
      </p:sp>
      <p:sp>
        <p:nvSpPr>
          <p:cNvPr id="63" name="TextBox 62">
            <a:extLst>
              <a:ext uri="{FF2B5EF4-FFF2-40B4-BE49-F238E27FC236}">
                <a16:creationId xmlns:a16="http://schemas.microsoft.com/office/drawing/2014/main" id="{CEB8513F-702E-0F44-9560-C30B8F9E7B5F}"/>
              </a:ext>
            </a:extLst>
          </p:cNvPr>
          <p:cNvSpPr txBox="1"/>
          <p:nvPr/>
        </p:nvSpPr>
        <p:spPr>
          <a:xfrm>
            <a:off x="7083492"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64" name="TextBox 63">
            <a:extLst>
              <a:ext uri="{FF2B5EF4-FFF2-40B4-BE49-F238E27FC236}">
                <a16:creationId xmlns:a16="http://schemas.microsoft.com/office/drawing/2014/main" id="{945818E7-9557-EB4D-9819-BB811E16059E}"/>
              </a:ext>
            </a:extLst>
          </p:cNvPr>
          <p:cNvSpPr txBox="1"/>
          <p:nvPr/>
        </p:nvSpPr>
        <p:spPr>
          <a:xfrm>
            <a:off x="6911447"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65" name="TextBox 64">
            <a:extLst>
              <a:ext uri="{FF2B5EF4-FFF2-40B4-BE49-F238E27FC236}">
                <a16:creationId xmlns:a16="http://schemas.microsoft.com/office/drawing/2014/main" id="{4AF6D11A-F770-B947-ACC2-F7972EE9A7D7}"/>
              </a:ext>
            </a:extLst>
          </p:cNvPr>
          <p:cNvSpPr txBox="1"/>
          <p:nvPr/>
        </p:nvSpPr>
        <p:spPr>
          <a:xfrm>
            <a:off x="7222511"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2011</a:t>
            </a:r>
          </a:p>
        </p:txBody>
      </p:sp>
      <p:sp>
        <p:nvSpPr>
          <p:cNvPr id="68" name="TextBox 67">
            <a:extLst>
              <a:ext uri="{FF2B5EF4-FFF2-40B4-BE49-F238E27FC236}">
                <a16:creationId xmlns:a16="http://schemas.microsoft.com/office/drawing/2014/main" id="{17AC6707-BFBC-0E45-B272-5EACDCA31FAF}"/>
              </a:ext>
            </a:extLst>
          </p:cNvPr>
          <p:cNvSpPr txBox="1"/>
          <p:nvPr/>
        </p:nvSpPr>
        <p:spPr>
          <a:xfrm>
            <a:off x="8644232"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69" name="TextBox 68">
            <a:extLst>
              <a:ext uri="{FF2B5EF4-FFF2-40B4-BE49-F238E27FC236}">
                <a16:creationId xmlns:a16="http://schemas.microsoft.com/office/drawing/2014/main" id="{1FCA4EA6-F06D-C444-A964-7B2312738CDE}"/>
              </a:ext>
            </a:extLst>
          </p:cNvPr>
          <p:cNvSpPr txBox="1"/>
          <p:nvPr/>
        </p:nvSpPr>
        <p:spPr>
          <a:xfrm>
            <a:off x="8472187"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70" name="TextBox 69">
            <a:extLst>
              <a:ext uri="{FF2B5EF4-FFF2-40B4-BE49-F238E27FC236}">
                <a16:creationId xmlns:a16="http://schemas.microsoft.com/office/drawing/2014/main" id="{E09A3100-823B-1C49-B475-2A20476B953A}"/>
              </a:ext>
            </a:extLst>
          </p:cNvPr>
          <p:cNvSpPr txBox="1"/>
          <p:nvPr/>
        </p:nvSpPr>
        <p:spPr>
          <a:xfrm>
            <a:off x="8804547"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2012</a:t>
            </a:r>
          </a:p>
        </p:txBody>
      </p:sp>
      <p:sp>
        <p:nvSpPr>
          <p:cNvPr id="84" name="Freeform 64">
            <a:extLst>
              <a:ext uri="{FF2B5EF4-FFF2-40B4-BE49-F238E27FC236}">
                <a16:creationId xmlns:a16="http://schemas.microsoft.com/office/drawing/2014/main" id="{302F7008-2A57-1B4B-B3EB-C2B838E0A03F}"/>
              </a:ext>
            </a:extLst>
          </p:cNvPr>
          <p:cNvSpPr>
            <a:spLocks noEditPoints="1"/>
          </p:cNvSpPr>
          <p:nvPr/>
        </p:nvSpPr>
        <p:spPr bwMode="auto">
          <a:xfrm>
            <a:off x="5978209" y="4901317"/>
            <a:ext cx="412542" cy="343376"/>
          </a:xfrm>
          <a:custGeom>
            <a:avLst/>
            <a:gdLst>
              <a:gd name="T0" fmla="*/ 265112 w 77"/>
              <a:gd name="T1" fmla="*/ 175841 h 64"/>
              <a:gd name="T2" fmla="*/ 258226 w 77"/>
              <a:gd name="T3" fmla="*/ 189632 h 64"/>
              <a:gd name="T4" fmla="*/ 203138 w 77"/>
              <a:gd name="T5" fmla="*/ 217215 h 64"/>
              <a:gd name="T6" fmla="*/ 196252 w 77"/>
              <a:gd name="T7" fmla="*/ 220663 h 64"/>
              <a:gd name="T8" fmla="*/ 189366 w 77"/>
              <a:gd name="T9" fmla="*/ 217215 h 64"/>
              <a:gd name="T10" fmla="*/ 134278 w 77"/>
              <a:gd name="T11" fmla="*/ 189632 h 64"/>
              <a:gd name="T12" fmla="*/ 134278 w 77"/>
              <a:gd name="T13" fmla="*/ 189632 h 64"/>
              <a:gd name="T14" fmla="*/ 130834 w 77"/>
              <a:gd name="T15" fmla="*/ 189632 h 64"/>
              <a:gd name="T16" fmla="*/ 75746 w 77"/>
              <a:gd name="T17" fmla="*/ 217215 h 64"/>
              <a:gd name="T18" fmla="*/ 68860 w 77"/>
              <a:gd name="T19" fmla="*/ 220663 h 64"/>
              <a:gd name="T20" fmla="*/ 61974 w 77"/>
              <a:gd name="T21" fmla="*/ 217215 h 64"/>
              <a:gd name="T22" fmla="*/ 6886 w 77"/>
              <a:gd name="T23" fmla="*/ 189632 h 64"/>
              <a:gd name="T24" fmla="*/ 0 w 77"/>
              <a:gd name="T25" fmla="*/ 175841 h 64"/>
              <a:gd name="T26" fmla="*/ 0 w 77"/>
              <a:gd name="T27" fmla="*/ 127571 h 64"/>
              <a:gd name="T28" fmla="*/ 10329 w 77"/>
              <a:gd name="T29" fmla="*/ 110332 h 64"/>
              <a:gd name="T30" fmla="*/ 61974 w 77"/>
              <a:gd name="T31" fmla="*/ 89644 h 64"/>
              <a:gd name="T32" fmla="*/ 61974 w 77"/>
              <a:gd name="T33" fmla="*/ 37926 h 64"/>
              <a:gd name="T34" fmla="*/ 72303 w 77"/>
              <a:gd name="T35" fmla="*/ 24135 h 64"/>
              <a:gd name="T36" fmla="*/ 127391 w 77"/>
              <a:gd name="T37" fmla="*/ 0 h 64"/>
              <a:gd name="T38" fmla="*/ 134278 w 77"/>
              <a:gd name="T39" fmla="*/ 0 h 64"/>
              <a:gd name="T40" fmla="*/ 137721 w 77"/>
              <a:gd name="T41" fmla="*/ 0 h 64"/>
              <a:gd name="T42" fmla="*/ 192809 w 77"/>
              <a:gd name="T43" fmla="*/ 24135 h 64"/>
              <a:gd name="T44" fmla="*/ 203138 w 77"/>
              <a:gd name="T45" fmla="*/ 37926 h 64"/>
              <a:gd name="T46" fmla="*/ 203138 w 77"/>
              <a:gd name="T47" fmla="*/ 89644 h 64"/>
              <a:gd name="T48" fmla="*/ 258226 w 77"/>
              <a:gd name="T49" fmla="*/ 110332 h 64"/>
              <a:gd name="T50" fmla="*/ 265112 w 77"/>
              <a:gd name="T51" fmla="*/ 127571 h 64"/>
              <a:gd name="T52" fmla="*/ 265112 w 77"/>
              <a:gd name="T53" fmla="*/ 175841 h 64"/>
              <a:gd name="T54" fmla="*/ 120505 w 77"/>
              <a:gd name="T55" fmla="*/ 124123 h 64"/>
              <a:gd name="T56" fmla="*/ 68860 w 77"/>
              <a:gd name="T57" fmla="*/ 103436 h 64"/>
              <a:gd name="T58" fmla="*/ 20658 w 77"/>
              <a:gd name="T59" fmla="*/ 124123 h 64"/>
              <a:gd name="T60" fmla="*/ 68860 w 77"/>
              <a:gd name="T61" fmla="*/ 144810 h 64"/>
              <a:gd name="T62" fmla="*/ 120505 w 77"/>
              <a:gd name="T63" fmla="*/ 124123 h 64"/>
              <a:gd name="T64" fmla="*/ 123948 w 77"/>
              <a:gd name="T65" fmla="*/ 175841 h 64"/>
              <a:gd name="T66" fmla="*/ 123948 w 77"/>
              <a:gd name="T67" fmla="*/ 137914 h 64"/>
              <a:gd name="T68" fmla="*/ 79189 w 77"/>
              <a:gd name="T69" fmla="*/ 158602 h 64"/>
              <a:gd name="T70" fmla="*/ 79189 w 77"/>
              <a:gd name="T71" fmla="*/ 199976 h 64"/>
              <a:gd name="T72" fmla="*/ 123948 w 77"/>
              <a:gd name="T73" fmla="*/ 175841 h 64"/>
              <a:gd name="T74" fmla="*/ 185923 w 77"/>
              <a:gd name="T75" fmla="*/ 37926 h 64"/>
              <a:gd name="T76" fmla="*/ 134278 w 77"/>
              <a:gd name="T77" fmla="*/ 17239 h 64"/>
              <a:gd name="T78" fmla="*/ 79189 w 77"/>
              <a:gd name="T79" fmla="*/ 37926 h 64"/>
              <a:gd name="T80" fmla="*/ 134278 w 77"/>
              <a:gd name="T81" fmla="*/ 62061 h 64"/>
              <a:gd name="T82" fmla="*/ 185923 w 77"/>
              <a:gd name="T83" fmla="*/ 37926 h 64"/>
              <a:gd name="T84" fmla="*/ 189366 w 77"/>
              <a:gd name="T85" fmla="*/ 89644 h 64"/>
              <a:gd name="T86" fmla="*/ 189366 w 77"/>
              <a:gd name="T87" fmla="*/ 55166 h 64"/>
              <a:gd name="T88" fmla="*/ 141164 w 77"/>
              <a:gd name="T89" fmla="*/ 75853 h 64"/>
              <a:gd name="T90" fmla="*/ 141164 w 77"/>
              <a:gd name="T91" fmla="*/ 110332 h 64"/>
              <a:gd name="T92" fmla="*/ 189366 w 77"/>
              <a:gd name="T93" fmla="*/ 89644 h 64"/>
              <a:gd name="T94" fmla="*/ 244454 w 77"/>
              <a:gd name="T95" fmla="*/ 124123 h 64"/>
              <a:gd name="T96" fmla="*/ 196252 w 77"/>
              <a:gd name="T97" fmla="*/ 103436 h 64"/>
              <a:gd name="T98" fmla="*/ 144607 w 77"/>
              <a:gd name="T99" fmla="*/ 124123 h 64"/>
              <a:gd name="T100" fmla="*/ 196252 w 77"/>
              <a:gd name="T101" fmla="*/ 144810 h 64"/>
              <a:gd name="T102" fmla="*/ 244454 w 77"/>
              <a:gd name="T103" fmla="*/ 124123 h 64"/>
              <a:gd name="T104" fmla="*/ 251340 w 77"/>
              <a:gd name="T105" fmla="*/ 175841 h 64"/>
              <a:gd name="T106" fmla="*/ 251340 w 77"/>
              <a:gd name="T107" fmla="*/ 137914 h 64"/>
              <a:gd name="T108" fmla="*/ 203138 w 77"/>
              <a:gd name="T109" fmla="*/ 158602 h 64"/>
              <a:gd name="T110" fmla="*/ 203138 w 77"/>
              <a:gd name="T111" fmla="*/ 199976 h 64"/>
              <a:gd name="T112" fmla="*/ 251340 w 77"/>
              <a:gd name="T113" fmla="*/ 17584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87" name="Freeform 82">
            <a:extLst>
              <a:ext uri="{FF2B5EF4-FFF2-40B4-BE49-F238E27FC236}">
                <a16:creationId xmlns:a16="http://schemas.microsoft.com/office/drawing/2014/main" id="{20601E20-078A-B94A-9C52-BFE312E7F7FB}"/>
              </a:ext>
            </a:extLst>
          </p:cNvPr>
          <p:cNvSpPr>
            <a:spLocks noEditPoints="1"/>
          </p:cNvSpPr>
          <p:nvPr/>
        </p:nvSpPr>
        <p:spPr bwMode="auto">
          <a:xfrm>
            <a:off x="7581780" y="2911125"/>
            <a:ext cx="345844" cy="353258"/>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89" name="Freeform 101">
            <a:extLst>
              <a:ext uri="{FF2B5EF4-FFF2-40B4-BE49-F238E27FC236}">
                <a16:creationId xmlns:a16="http://schemas.microsoft.com/office/drawing/2014/main" id="{C24E8619-8A80-3D45-A8A5-E8BF80BFDF77}"/>
              </a:ext>
            </a:extLst>
          </p:cNvPr>
          <p:cNvSpPr>
            <a:spLocks noEditPoints="1"/>
          </p:cNvSpPr>
          <p:nvPr/>
        </p:nvSpPr>
        <p:spPr bwMode="auto">
          <a:xfrm>
            <a:off x="9143354" y="4905023"/>
            <a:ext cx="363140" cy="335964"/>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4"/>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0528557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4FA8121-1E84-7041-BA8A-6D240C31D7BB}"/>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CFA90A92-42D9-4069-A120-96448D6E2171}"/>
              </a:ext>
            </a:extLst>
          </p:cNvPr>
          <p:cNvSpPr txBox="1"/>
          <p:nvPr/>
        </p:nvSpPr>
        <p:spPr>
          <a:xfrm>
            <a:off x="3619500" y="523875"/>
            <a:ext cx="4953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 Summary</a:t>
            </a:r>
          </a:p>
        </p:txBody>
      </p:sp>
      <p:sp>
        <p:nvSpPr>
          <p:cNvPr id="4" name="TextBox 3">
            <a:extLst>
              <a:ext uri="{FF2B5EF4-FFF2-40B4-BE49-F238E27FC236}">
                <a16:creationId xmlns:a16="http://schemas.microsoft.com/office/drawing/2014/main" id="{C71D11E5-9AE5-4083-9FAA-C45DA67431B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9ED3BCD9-D76F-4FDC-8E4D-752AFFFB1F7E}"/>
              </a:ext>
            </a:extLst>
          </p:cNvPr>
          <p:cNvSpPr/>
          <p:nvPr/>
        </p:nvSpPr>
        <p:spPr>
          <a:xfrm>
            <a:off x="6096000" y="1994874"/>
            <a:ext cx="1802871" cy="4177326"/>
          </a:xfrm>
          <a:prstGeom prst="rect">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14C701CC-FE04-4D32-AFE4-A1A0F0FE70AA}"/>
              </a:ext>
            </a:extLst>
          </p:cNvPr>
          <p:cNvSpPr/>
          <p:nvPr/>
        </p:nvSpPr>
        <p:spPr>
          <a:xfrm>
            <a:off x="7898872" y="1994874"/>
            <a:ext cx="1802871" cy="4177326"/>
          </a:xfrm>
          <a:prstGeom prst="rect">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B6265876-3712-4C2D-80A3-0D1B554D119F}"/>
              </a:ext>
            </a:extLst>
          </p:cNvPr>
          <p:cNvSpPr/>
          <p:nvPr/>
        </p:nvSpPr>
        <p:spPr>
          <a:xfrm>
            <a:off x="9701741" y="1994874"/>
            <a:ext cx="1802871" cy="4177326"/>
          </a:xfrm>
          <a:prstGeom prst="rect">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410EA959-2CB1-49E6-AB88-D90468D593D3}"/>
              </a:ext>
            </a:extLst>
          </p:cNvPr>
          <p:cNvSpPr txBox="1"/>
          <p:nvPr/>
        </p:nvSpPr>
        <p:spPr>
          <a:xfrm>
            <a:off x="6409148" y="3290418"/>
            <a:ext cx="1176575"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Subtitle</a:t>
            </a:r>
          </a:p>
          <a:p>
            <a:pPr algn="ctr"/>
            <a:r>
              <a:rPr lang="en-US">
                <a:solidFill>
                  <a:schemeClr val="bg1"/>
                </a:solidFill>
                <a:latin typeface="Inter" panose="020B0502030000000004" pitchFamily="34" charset="0"/>
                <a:ea typeface="Inter" panose="020B0502030000000004" pitchFamily="34" charset="0"/>
              </a:rPr>
              <a:t>text</a:t>
            </a:r>
          </a:p>
        </p:txBody>
      </p:sp>
      <p:sp>
        <p:nvSpPr>
          <p:cNvPr id="14" name="TextBox 13">
            <a:extLst>
              <a:ext uri="{FF2B5EF4-FFF2-40B4-BE49-F238E27FC236}">
                <a16:creationId xmlns:a16="http://schemas.microsoft.com/office/drawing/2014/main" id="{35D7CA7B-E094-4A8F-8312-AD134B79EB31}"/>
              </a:ext>
            </a:extLst>
          </p:cNvPr>
          <p:cNvSpPr txBox="1"/>
          <p:nvPr/>
        </p:nvSpPr>
        <p:spPr>
          <a:xfrm>
            <a:off x="6311767" y="3941928"/>
            <a:ext cx="137133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allowances the address farther a six hearted hundred too towards.</a:t>
            </a:r>
          </a:p>
        </p:txBody>
      </p:sp>
      <p:sp>
        <p:nvSpPr>
          <p:cNvPr id="26" name="TextBox 25">
            <a:extLst>
              <a:ext uri="{FF2B5EF4-FFF2-40B4-BE49-F238E27FC236}">
                <a16:creationId xmlns:a16="http://schemas.microsoft.com/office/drawing/2014/main" id="{044D26C1-D374-4280-9647-C66A63FC849A}"/>
              </a:ext>
            </a:extLst>
          </p:cNvPr>
          <p:cNvSpPr txBox="1"/>
          <p:nvPr/>
        </p:nvSpPr>
        <p:spPr>
          <a:xfrm>
            <a:off x="8212020" y="3290418"/>
            <a:ext cx="1176575"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Subtitle</a:t>
            </a:r>
          </a:p>
          <a:p>
            <a:pPr algn="ctr"/>
            <a:r>
              <a:rPr lang="en-US">
                <a:solidFill>
                  <a:schemeClr val="bg1"/>
                </a:solidFill>
                <a:latin typeface="Inter" panose="020B0502030000000004" pitchFamily="34" charset="0"/>
                <a:ea typeface="Inter" panose="020B0502030000000004" pitchFamily="34" charset="0"/>
              </a:rPr>
              <a:t>text</a:t>
            </a:r>
          </a:p>
        </p:txBody>
      </p:sp>
      <p:sp>
        <p:nvSpPr>
          <p:cNvPr id="27" name="TextBox 26">
            <a:extLst>
              <a:ext uri="{FF2B5EF4-FFF2-40B4-BE49-F238E27FC236}">
                <a16:creationId xmlns:a16="http://schemas.microsoft.com/office/drawing/2014/main" id="{F8AE6E75-E801-4D8C-A97F-03B7F0A8BC6D}"/>
              </a:ext>
            </a:extLst>
          </p:cNvPr>
          <p:cNvSpPr txBox="1"/>
          <p:nvPr/>
        </p:nvSpPr>
        <p:spPr>
          <a:xfrm>
            <a:off x="8114639" y="3941928"/>
            <a:ext cx="137133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allowances the address farther a six hearted hundred too towards.</a:t>
            </a:r>
          </a:p>
        </p:txBody>
      </p:sp>
      <p:sp>
        <p:nvSpPr>
          <p:cNvPr id="28" name="TextBox 27">
            <a:extLst>
              <a:ext uri="{FF2B5EF4-FFF2-40B4-BE49-F238E27FC236}">
                <a16:creationId xmlns:a16="http://schemas.microsoft.com/office/drawing/2014/main" id="{93E8170D-E20D-4029-9130-B85CBA61DD63}"/>
              </a:ext>
            </a:extLst>
          </p:cNvPr>
          <p:cNvSpPr txBox="1"/>
          <p:nvPr/>
        </p:nvSpPr>
        <p:spPr>
          <a:xfrm>
            <a:off x="10014889" y="3290418"/>
            <a:ext cx="1176575"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Subtitle</a:t>
            </a:r>
          </a:p>
          <a:p>
            <a:pPr algn="ctr"/>
            <a:r>
              <a:rPr lang="en-US">
                <a:solidFill>
                  <a:schemeClr val="bg1"/>
                </a:solidFill>
                <a:latin typeface="Inter" panose="020B0502030000000004" pitchFamily="34" charset="0"/>
                <a:ea typeface="Inter" panose="020B0502030000000004" pitchFamily="34" charset="0"/>
              </a:rPr>
              <a:t>text</a:t>
            </a:r>
          </a:p>
        </p:txBody>
      </p:sp>
      <p:sp>
        <p:nvSpPr>
          <p:cNvPr id="29" name="TextBox 28">
            <a:extLst>
              <a:ext uri="{FF2B5EF4-FFF2-40B4-BE49-F238E27FC236}">
                <a16:creationId xmlns:a16="http://schemas.microsoft.com/office/drawing/2014/main" id="{8E149DC5-954C-4EAE-8BEA-7C8E2B7557D5}"/>
              </a:ext>
            </a:extLst>
          </p:cNvPr>
          <p:cNvSpPr txBox="1"/>
          <p:nvPr/>
        </p:nvSpPr>
        <p:spPr>
          <a:xfrm>
            <a:off x="9917508" y="3941928"/>
            <a:ext cx="137133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allowances the address farther a six hearted hundred too towards.</a:t>
            </a:r>
          </a:p>
        </p:txBody>
      </p:sp>
      <p:cxnSp>
        <p:nvCxnSpPr>
          <p:cNvPr id="25" name="Straight Connector 24">
            <a:extLst>
              <a:ext uri="{FF2B5EF4-FFF2-40B4-BE49-F238E27FC236}">
                <a16:creationId xmlns:a16="http://schemas.microsoft.com/office/drawing/2014/main" id="{8A1B6026-C54D-40E0-8EC7-B60BA8DE81C8}"/>
              </a:ext>
            </a:extLst>
          </p:cNvPr>
          <p:cNvCxnSpPr>
            <a:cxnSpLocks/>
          </p:cNvCxnSpPr>
          <p:nvPr/>
        </p:nvCxnSpPr>
        <p:spPr>
          <a:xfrm>
            <a:off x="6425935" y="3001518"/>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D766D71-59DB-4442-995E-92619C45EA03}"/>
              </a:ext>
            </a:extLst>
          </p:cNvPr>
          <p:cNvCxnSpPr>
            <a:cxnSpLocks/>
          </p:cNvCxnSpPr>
          <p:nvPr/>
        </p:nvCxnSpPr>
        <p:spPr>
          <a:xfrm>
            <a:off x="6425935" y="5220843"/>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4B70E5-F8AC-47B5-A073-806EB066F22B}"/>
              </a:ext>
            </a:extLst>
          </p:cNvPr>
          <p:cNvCxnSpPr>
            <a:cxnSpLocks/>
          </p:cNvCxnSpPr>
          <p:nvPr/>
        </p:nvCxnSpPr>
        <p:spPr>
          <a:xfrm>
            <a:off x="8228807" y="3001518"/>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D7BE31E-6E20-476B-97C2-8094B444EFE2}"/>
              </a:ext>
            </a:extLst>
          </p:cNvPr>
          <p:cNvCxnSpPr>
            <a:cxnSpLocks/>
          </p:cNvCxnSpPr>
          <p:nvPr/>
        </p:nvCxnSpPr>
        <p:spPr>
          <a:xfrm>
            <a:off x="8228807" y="5220843"/>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17E6907-8389-44B3-87B6-2EC4C20208DC}"/>
              </a:ext>
            </a:extLst>
          </p:cNvPr>
          <p:cNvCxnSpPr>
            <a:cxnSpLocks/>
          </p:cNvCxnSpPr>
          <p:nvPr/>
        </p:nvCxnSpPr>
        <p:spPr>
          <a:xfrm>
            <a:off x="10031676" y="3001518"/>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E368166-1223-4A2B-AC56-48F40941A8AE}"/>
              </a:ext>
            </a:extLst>
          </p:cNvPr>
          <p:cNvCxnSpPr>
            <a:cxnSpLocks/>
          </p:cNvCxnSpPr>
          <p:nvPr/>
        </p:nvCxnSpPr>
        <p:spPr>
          <a:xfrm>
            <a:off x="10031676" y="5220843"/>
            <a:ext cx="1143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DC67B89C-EB9A-4AB3-9A27-DB7578F4A164}"/>
              </a:ext>
            </a:extLst>
          </p:cNvPr>
          <p:cNvSpPr txBox="1"/>
          <p:nvPr/>
        </p:nvSpPr>
        <p:spPr>
          <a:xfrm>
            <a:off x="6409148" y="5448835"/>
            <a:ext cx="1176575"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35%</a:t>
            </a:r>
          </a:p>
        </p:txBody>
      </p:sp>
      <p:sp>
        <p:nvSpPr>
          <p:cNvPr id="41" name="TextBox 40">
            <a:extLst>
              <a:ext uri="{FF2B5EF4-FFF2-40B4-BE49-F238E27FC236}">
                <a16:creationId xmlns:a16="http://schemas.microsoft.com/office/drawing/2014/main" id="{F27AA4B8-CF0F-4FDB-AABA-EFCDB9038121}"/>
              </a:ext>
            </a:extLst>
          </p:cNvPr>
          <p:cNvSpPr txBox="1"/>
          <p:nvPr/>
        </p:nvSpPr>
        <p:spPr>
          <a:xfrm>
            <a:off x="8212020" y="5448835"/>
            <a:ext cx="1176575"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50%</a:t>
            </a:r>
          </a:p>
        </p:txBody>
      </p:sp>
      <p:sp>
        <p:nvSpPr>
          <p:cNvPr id="42" name="TextBox 41">
            <a:extLst>
              <a:ext uri="{FF2B5EF4-FFF2-40B4-BE49-F238E27FC236}">
                <a16:creationId xmlns:a16="http://schemas.microsoft.com/office/drawing/2014/main" id="{93ACDCB1-B1F4-4830-A5FE-4BBD6E736736}"/>
              </a:ext>
            </a:extLst>
          </p:cNvPr>
          <p:cNvSpPr txBox="1"/>
          <p:nvPr/>
        </p:nvSpPr>
        <p:spPr>
          <a:xfrm>
            <a:off x="10014889" y="5448835"/>
            <a:ext cx="1176575"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23%</a:t>
            </a:r>
          </a:p>
        </p:txBody>
      </p:sp>
      <p:sp>
        <p:nvSpPr>
          <p:cNvPr id="43" name="Freeform 27">
            <a:extLst>
              <a:ext uri="{FF2B5EF4-FFF2-40B4-BE49-F238E27FC236}">
                <a16:creationId xmlns:a16="http://schemas.microsoft.com/office/drawing/2014/main" id="{F2CD604F-F621-47BA-B24C-2AD9C2F7E316}"/>
              </a:ext>
            </a:extLst>
          </p:cNvPr>
          <p:cNvSpPr>
            <a:spLocks noChangeArrowheads="1"/>
          </p:cNvSpPr>
          <p:nvPr/>
        </p:nvSpPr>
        <p:spPr bwMode="auto">
          <a:xfrm>
            <a:off x="8570141" y="2377880"/>
            <a:ext cx="460332" cy="360541"/>
          </a:xfrm>
          <a:custGeom>
            <a:avLst/>
            <a:gdLst>
              <a:gd name="T0" fmla="*/ 194710 w 506"/>
              <a:gd name="T1" fmla="*/ 31193 h 399"/>
              <a:gd name="T2" fmla="*/ 194710 w 506"/>
              <a:gd name="T3" fmla="*/ 31193 h 399"/>
              <a:gd name="T4" fmla="*/ 75372 w 506"/>
              <a:gd name="T5" fmla="*/ 15596 h 399"/>
              <a:gd name="T6" fmla="*/ 4038 w 506"/>
              <a:gd name="T7" fmla="*/ 98481 h 399"/>
              <a:gd name="T8" fmla="*/ 87485 w 506"/>
              <a:gd name="T9" fmla="*/ 177354 h 399"/>
              <a:gd name="T10" fmla="*/ 170932 w 506"/>
              <a:gd name="T11" fmla="*/ 138140 h 399"/>
              <a:gd name="T12" fmla="*/ 162856 w 506"/>
              <a:gd name="T13" fmla="*/ 94470 h 399"/>
              <a:gd name="T14" fmla="*/ 210412 w 506"/>
              <a:gd name="T15" fmla="*/ 90460 h 399"/>
              <a:gd name="T16" fmla="*/ 194710 w 506"/>
              <a:gd name="T17" fmla="*/ 31193 h 399"/>
              <a:gd name="T18" fmla="*/ 122927 w 506"/>
              <a:gd name="T19" fmla="*/ 134130 h 399"/>
              <a:gd name="T20" fmla="*/ 122927 w 506"/>
              <a:gd name="T21" fmla="*/ 134130 h 399"/>
              <a:gd name="T22" fmla="*/ 107225 w 506"/>
              <a:gd name="T23" fmla="*/ 118088 h 399"/>
              <a:gd name="T24" fmla="*/ 122927 w 506"/>
              <a:gd name="T25" fmla="*/ 102491 h 399"/>
              <a:gd name="T26" fmla="*/ 138630 w 506"/>
              <a:gd name="T27" fmla="*/ 118088 h 399"/>
              <a:gd name="T28" fmla="*/ 122927 w 506"/>
              <a:gd name="T29" fmla="*/ 134130 h 3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06" h="399">
                <a:moveTo>
                  <a:pt x="434" y="70"/>
                </a:moveTo>
                <a:lnTo>
                  <a:pt x="434" y="70"/>
                </a:lnTo>
                <a:cubicBezTo>
                  <a:pt x="354" y="17"/>
                  <a:pt x="265" y="0"/>
                  <a:pt x="168" y="35"/>
                </a:cubicBezTo>
                <a:cubicBezTo>
                  <a:pt x="89" y="53"/>
                  <a:pt x="9" y="141"/>
                  <a:pt x="9" y="221"/>
                </a:cubicBezTo>
                <a:cubicBezTo>
                  <a:pt x="0" y="319"/>
                  <a:pt x="71" y="398"/>
                  <a:pt x="195" y="398"/>
                </a:cubicBezTo>
                <a:cubicBezTo>
                  <a:pt x="337" y="398"/>
                  <a:pt x="381" y="328"/>
                  <a:pt x="381" y="310"/>
                </a:cubicBezTo>
                <a:cubicBezTo>
                  <a:pt x="390" y="292"/>
                  <a:pt x="328" y="248"/>
                  <a:pt x="363" y="212"/>
                </a:cubicBezTo>
                <a:cubicBezTo>
                  <a:pt x="408" y="168"/>
                  <a:pt x="452" y="203"/>
                  <a:pt x="469" y="203"/>
                </a:cubicBezTo>
                <a:cubicBezTo>
                  <a:pt x="496" y="194"/>
                  <a:pt x="505" y="124"/>
                  <a:pt x="434" y="70"/>
                </a:cubicBezTo>
                <a:close/>
                <a:moveTo>
                  <a:pt x="274" y="301"/>
                </a:moveTo>
                <a:lnTo>
                  <a:pt x="274" y="301"/>
                </a:lnTo>
                <a:cubicBezTo>
                  <a:pt x="248" y="301"/>
                  <a:pt x="239" y="283"/>
                  <a:pt x="239" y="265"/>
                </a:cubicBezTo>
                <a:cubicBezTo>
                  <a:pt x="239" y="248"/>
                  <a:pt x="248" y="230"/>
                  <a:pt x="274" y="230"/>
                </a:cubicBezTo>
                <a:cubicBezTo>
                  <a:pt x="293" y="230"/>
                  <a:pt x="309" y="248"/>
                  <a:pt x="309" y="265"/>
                </a:cubicBezTo>
                <a:cubicBezTo>
                  <a:pt x="309" y="283"/>
                  <a:pt x="293" y="301"/>
                  <a:pt x="274" y="30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4" name="Freeform 28">
            <a:extLst>
              <a:ext uri="{FF2B5EF4-FFF2-40B4-BE49-F238E27FC236}">
                <a16:creationId xmlns:a16="http://schemas.microsoft.com/office/drawing/2014/main" id="{2FF27D71-1E91-43F8-B788-4E4CBCEEAB12}"/>
              </a:ext>
            </a:extLst>
          </p:cNvPr>
          <p:cNvSpPr>
            <a:spLocks noChangeArrowheads="1"/>
          </p:cNvSpPr>
          <p:nvPr/>
        </p:nvSpPr>
        <p:spPr bwMode="auto">
          <a:xfrm>
            <a:off x="10376228" y="2368223"/>
            <a:ext cx="453896" cy="379855"/>
          </a:xfrm>
          <a:custGeom>
            <a:avLst/>
            <a:gdLst>
              <a:gd name="T0" fmla="*/ 55735 w 498"/>
              <a:gd name="T1" fmla="*/ 36300 h 418"/>
              <a:gd name="T2" fmla="*/ 55735 w 498"/>
              <a:gd name="T3" fmla="*/ 36300 h 418"/>
              <a:gd name="T4" fmla="*/ 16181 w 498"/>
              <a:gd name="T5" fmla="*/ 115622 h 418"/>
              <a:gd name="T6" fmla="*/ 155518 w 498"/>
              <a:gd name="T7" fmla="*/ 51985 h 418"/>
              <a:gd name="T8" fmla="*/ 4045 w 498"/>
              <a:gd name="T9" fmla="*/ 171192 h 418"/>
              <a:gd name="T10" fmla="*/ 19777 w 498"/>
              <a:gd name="T11" fmla="*/ 179258 h 418"/>
              <a:gd name="T12" fmla="*/ 43599 w 498"/>
              <a:gd name="T13" fmla="*/ 139373 h 418"/>
              <a:gd name="T14" fmla="*/ 131696 w 498"/>
              <a:gd name="T15" fmla="*/ 139373 h 418"/>
              <a:gd name="T16" fmla="*/ 210803 w 498"/>
              <a:gd name="T17" fmla="*/ 32267 h 418"/>
              <a:gd name="T18" fmla="*/ 55735 w 498"/>
              <a:gd name="T19" fmla="*/ 36300 h 4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5" name="Freeform 116">
            <a:extLst>
              <a:ext uri="{FF2B5EF4-FFF2-40B4-BE49-F238E27FC236}">
                <a16:creationId xmlns:a16="http://schemas.microsoft.com/office/drawing/2014/main" id="{52423574-1E2A-43FC-9368-4B349A1040C5}"/>
              </a:ext>
            </a:extLst>
          </p:cNvPr>
          <p:cNvSpPr>
            <a:spLocks noChangeArrowheads="1"/>
          </p:cNvSpPr>
          <p:nvPr/>
        </p:nvSpPr>
        <p:spPr bwMode="auto">
          <a:xfrm>
            <a:off x="6794631" y="2348908"/>
            <a:ext cx="405608" cy="418484"/>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83674135"/>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C47092C-AE0C-9248-B2F3-0BFA52B0DAC4}"/>
              </a:ext>
            </a:extLst>
          </p:cNvPr>
          <p:cNvSpPr/>
          <p:nvPr/>
        </p:nvSpPr>
        <p:spPr>
          <a:xfrm rot="5400000">
            <a:off x="8747987"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1"/>
          </a:solidFill>
          <a:ln w="6770"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8E753E22-E0B3-EA45-B93D-629FB3B0F9B6}"/>
              </a:ext>
            </a:extLst>
          </p:cNvPr>
          <p:cNvSpPr/>
          <p:nvPr/>
        </p:nvSpPr>
        <p:spPr>
          <a:xfrm rot="5400000">
            <a:off x="7177764"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2"/>
          </a:solidFill>
          <a:ln w="6770"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465F0DDF-2272-B540-96DA-7ED9E7B3F840}"/>
              </a:ext>
            </a:extLst>
          </p:cNvPr>
          <p:cNvSpPr/>
          <p:nvPr/>
        </p:nvSpPr>
        <p:spPr>
          <a:xfrm rot="5400000">
            <a:off x="5607542"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6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6"/>
                </a:cubicBezTo>
                <a:cubicBezTo>
                  <a:pt x="0" y="185755"/>
                  <a:pt x="184220" y="0"/>
                  <a:pt x="411466" y="0"/>
                </a:cubicBezTo>
                <a:cubicBezTo>
                  <a:pt x="638713" y="0"/>
                  <a:pt x="822933" y="185755"/>
                  <a:pt x="822933" y="414895"/>
                </a:cubicBezTo>
                <a:close/>
              </a:path>
            </a:pathLst>
          </a:custGeom>
          <a:solidFill>
            <a:schemeClr val="accent3"/>
          </a:solidFill>
          <a:ln w="6770"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59D2B488-D162-834C-82F2-113605E4817B}"/>
              </a:ext>
            </a:extLst>
          </p:cNvPr>
          <p:cNvSpPr/>
          <p:nvPr/>
        </p:nvSpPr>
        <p:spPr>
          <a:xfrm rot="5400000">
            <a:off x="4037320"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solidFill>
          <a:ln w="6770"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3ED20038-915C-0845-B1FE-7AAB2D0E1BFA}"/>
              </a:ext>
            </a:extLst>
          </p:cNvPr>
          <p:cNvSpPr/>
          <p:nvPr/>
        </p:nvSpPr>
        <p:spPr>
          <a:xfrm rot="5400000">
            <a:off x="2467097"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lumMod val="75000"/>
            </a:schemeClr>
          </a:solidFill>
          <a:ln w="6770"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5EB5095A-1777-1F46-A9E5-6F162C5A3E0F}"/>
              </a:ext>
            </a:extLst>
          </p:cNvPr>
          <p:cNvSpPr/>
          <p:nvPr/>
        </p:nvSpPr>
        <p:spPr>
          <a:xfrm rot="5400000">
            <a:off x="9281188" y="3122795"/>
            <a:ext cx="670686" cy="1938658"/>
          </a:xfrm>
          <a:custGeom>
            <a:avLst/>
            <a:gdLst>
              <a:gd name="connsiteX0" fmla="*/ 356865 w 508066"/>
              <a:gd name="connsiteY0" fmla="*/ 1474012 h 1468595"/>
              <a:gd name="connsiteX1" fmla="*/ 354351 w 508066"/>
              <a:gd name="connsiteY1" fmla="*/ 1462206 h 1468595"/>
              <a:gd name="connsiteX2" fmla="*/ 354358 w 508066"/>
              <a:gd name="connsiteY2" fmla="*/ 1462195 h 1468595"/>
              <a:gd name="connsiteX3" fmla="*/ 354358 w 508066"/>
              <a:gd name="connsiteY3" fmla="*/ 1462195 h 1468595"/>
              <a:gd name="connsiteX4" fmla="*/ 365952 w 508066"/>
              <a:gd name="connsiteY4" fmla="*/ 1459586 h 1468595"/>
              <a:gd name="connsiteX5" fmla="*/ 366078 w 508066"/>
              <a:gd name="connsiteY5" fmla="*/ 1459667 h 1468595"/>
              <a:gd name="connsiteX6" fmla="*/ 366078 w 508066"/>
              <a:gd name="connsiteY6" fmla="*/ 1459668 h 1468595"/>
              <a:gd name="connsiteX7" fmla="*/ 368584 w 508066"/>
              <a:gd name="connsiteY7" fmla="*/ 1471416 h 1468595"/>
              <a:gd name="connsiteX8" fmla="*/ 368584 w 508066"/>
              <a:gd name="connsiteY8" fmla="*/ 1471416 h 1468595"/>
              <a:gd name="connsiteX9" fmla="*/ 361471 w 508066"/>
              <a:gd name="connsiteY9" fmla="*/ 1475378 h 1468595"/>
              <a:gd name="connsiteX10" fmla="*/ 361471 w 508066"/>
              <a:gd name="connsiteY10" fmla="*/ 1475378 h 1468595"/>
              <a:gd name="connsiteX11" fmla="*/ 356865 w 508066"/>
              <a:gd name="connsiteY11" fmla="*/ 1474012 h 1468595"/>
              <a:gd name="connsiteX12" fmla="*/ 381862 w 508066"/>
              <a:gd name="connsiteY12" fmla="*/ 1433028 h 1468595"/>
              <a:gd name="connsiteX13" fmla="*/ 378746 w 508066"/>
              <a:gd name="connsiteY13" fmla="*/ 1421416 h 1468595"/>
              <a:gd name="connsiteX14" fmla="*/ 378746 w 508066"/>
              <a:gd name="connsiteY14" fmla="*/ 1421416 h 1468595"/>
              <a:gd name="connsiteX15" fmla="*/ 390304 w 508066"/>
              <a:gd name="connsiteY15" fmla="*/ 1418259 h 1468595"/>
              <a:gd name="connsiteX16" fmla="*/ 390329 w 508066"/>
              <a:gd name="connsiteY16" fmla="*/ 1418274 h 1468595"/>
              <a:gd name="connsiteX17" fmla="*/ 390329 w 508066"/>
              <a:gd name="connsiteY17" fmla="*/ 1418274 h 1468595"/>
              <a:gd name="connsiteX18" fmla="*/ 393460 w 508066"/>
              <a:gd name="connsiteY18" fmla="*/ 1429929 h 1468595"/>
              <a:gd name="connsiteX19" fmla="*/ 393446 w 508066"/>
              <a:gd name="connsiteY19" fmla="*/ 1429954 h 1468595"/>
              <a:gd name="connsiteX20" fmla="*/ 393446 w 508066"/>
              <a:gd name="connsiteY20" fmla="*/ 1429954 h 1468595"/>
              <a:gd name="connsiteX21" fmla="*/ 386062 w 508066"/>
              <a:gd name="connsiteY21" fmla="*/ 1434189 h 1468595"/>
              <a:gd name="connsiteX22" fmla="*/ 386062 w 508066"/>
              <a:gd name="connsiteY22" fmla="*/ 1434189 h 1468595"/>
              <a:gd name="connsiteX23" fmla="*/ 381862 w 508066"/>
              <a:gd name="connsiteY23" fmla="*/ 1433369 h 1468595"/>
              <a:gd name="connsiteX24" fmla="*/ 404894 w 508066"/>
              <a:gd name="connsiteY24" fmla="*/ 1391292 h 1468595"/>
              <a:gd name="connsiteX25" fmla="*/ 401168 w 508066"/>
              <a:gd name="connsiteY25" fmla="*/ 1379817 h 1468595"/>
              <a:gd name="connsiteX26" fmla="*/ 401168 w 508066"/>
              <a:gd name="connsiteY26" fmla="*/ 1379817 h 1468595"/>
              <a:gd name="connsiteX27" fmla="*/ 412549 w 508066"/>
              <a:gd name="connsiteY27" fmla="*/ 1376060 h 1468595"/>
              <a:gd name="connsiteX28" fmla="*/ 412549 w 508066"/>
              <a:gd name="connsiteY28" fmla="*/ 1376060 h 1468595"/>
              <a:gd name="connsiteX29" fmla="*/ 416275 w 508066"/>
              <a:gd name="connsiteY29" fmla="*/ 1387604 h 1468595"/>
              <a:gd name="connsiteX30" fmla="*/ 416275 w 508066"/>
              <a:gd name="connsiteY30" fmla="*/ 1387604 h 1468595"/>
              <a:gd name="connsiteX31" fmla="*/ 408688 w 508066"/>
              <a:gd name="connsiteY31" fmla="*/ 1392249 h 1468595"/>
              <a:gd name="connsiteX32" fmla="*/ 408688 w 508066"/>
              <a:gd name="connsiteY32" fmla="*/ 1392249 h 1468595"/>
              <a:gd name="connsiteX33" fmla="*/ 404894 w 508066"/>
              <a:gd name="connsiteY33" fmla="*/ 1391634 h 1468595"/>
              <a:gd name="connsiteX34" fmla="*/ 425759 w 508066"/>
              <a:gd name="connsiteY34" fmla="*/ 1348396 h 1468595"/>
              <a:gd name="connsiteX35" fmla="*/ 421491 w 508066"/>
              <a:gd name="connsiteY35" fmla="*/ 1337125 h 1468595"/>
              <a:gd name="connsiteX36" fmla="*/ 421491 w 508066"/>
              <a:gd name="connsiteY36" fmla="*/ 1337125 h 1468595"/>
              <a:gd name="connsiteX37" fmla="*/ 432668 w 508066"/>
              <a:gd name="connsiteY37" fmla="*/ 1332822 h 1468595"/>
              <a:gd name="connsiteX38" fmla="*/ 432668 w 508066"/>
              <a:gd name="connsiteY38" fmla="*/ 1332822 h 1468595"/>
              <a:gd name="connsiteX39" fmla="*/ 436936 w 508066"/>
              <a:gd name="connsiteY39" fmla="*/ 1344092 h 1468595"/>
              <a:gd name="connsiteX40" fmla="*/ 436936 w 508066"/>
              <a:gd name="connsiteY40" fmla="*/ 1344092 h 1468595"/>
              <a:gd name="connsiteX41" fmla="*/ 429213 w 508066"/>
              <a:gd name="connsiteY41" fmla="*/ 1349147 h 1468595"/>
              <a:gd name="connsiteX42" fmla="*/ 429213 w 508066"/>
              <a:gd name="connsiteY42" fmla="*/ 1349147 h 1468595"/>
              <a:gd name="connsiteX43" fmla="*/ 425759 w 508066"/>
              <a:gd name="connsiteY43" fmla="*/ 1348737 h 1468595"/>
              <a:gd name="connsiteX44" fmla="*/ 444455 w 508066"/>
              <a:gd name="connsiteY44" fmla="*/ 1304475 h 1468595"/>
              <a:gd name="connsiteX45" fmla="*/ 439561 w 508066"/>
              <a:gd name="connsiteY45" fmla="*/ 1293454 h 1468595"/>
              <a:gd name="connsiteX46" fmla="*/ 439578 w 508066"/>
              <a:gd name="connsiteY46" fmla="*/ 1293409 h 1468595"/>
              <a:gd name="connsiteX47" fmla="*/ 439578 w 508066"/>
              <a:gd name="connsiteY47" fmla="*/ 1293409 h 1468595"/>
              <a:gd name="connsiteX48" fmla="*/ 450552 w 508066"/>
              <a:gd name="connsiteY48" fmla="*/ 1288559 h 1468595"/>
              <a:gd name="connsiteX49" fmla="*/ 450552 w 508066"/>
              <a:gd name="connsiteY49" fmla="*/ 1288559 h 1468595"/>
              <a:gd name="connsiteX50" fmla="*/ 455365 w 508066"/>
              <a:gd name="connsiteY50" fmla="*/ 1299616 h 1468595"/>
              <a:gd name="connsiteX51" fmla="*/ 455362 w 508066"/>
              <a:gd name="connsiteY51" fmla="*/ 1299625 h 1468595"/>
              <a:gd name="connsiteX52" fmla="*/ 455362 w 508066"/>
              <a:gd name="connsiteY52" fmla="*/ 1299625 h 1468595"/>
              <a:gd name="connsiteX53" fmla="*/ 447504 w 508066"/>
              <a:gd name="connsiteY53" fmla="*/ 1305089 h 1468595"/>
              <a:gd name="connsiteX54" fmla="*/ 447504 w 508066"/>
              <a:gd name="connsiteY54" fmla="*/ 1305089 h 1468595"/>
              <a:gd name="connsiteX55" fmla="*/ 444455 w 508066"/>
              <a:gd name="connsiteY55" fmla="*/ 1304816 h 1468595"/>
              <a:gd name="connsiteX56" fmla="*/ 460917 w 508066"/>
              <a:gd name="connsiteY56" fmla="*/ 1260007 h 1468595"/>
              <a:gd name="connsiteX57" fmla="*/ 455565 w 508066"/>
              <a:gd name="connsiteY57" fmla="*/ 1249214 h 1468595"/>
              <a:gd name="connsiteX58" fmla="*/ 455565 w 508066"/>
              <a:gd name="connsiteY58" fmla="*/ 1249214 h 1468595"/>
              <a:gd name="connsiteX59" fmla="*/ 466268 w 508066"/>
              <a:gd name="connsiteY59" fmla="*/ 1243750 h 1468595"/>
              <a:gd name="connsiteX60" fmla="*/ 466268 w 508066"/>
              <a:gd name="connsiteY60" fmla="*/ 1243750 h 1468595"/>
              <a:gd name="connsiteX61" fmla="*/ 471620 w 508066"/>
              <a:gd name="connsiteY61" fmla="*/ 1254542 h 1468595"/>
              <a:gd name="connsiteX62" fmla="*/ 471620 w 508066"/>
              <a:gd name="connsiteY62" fmla="*/ 1254542 h 1468595"/>
              <a:gd name="connsiteX63" fmla="*/ 463627 w 508066"/>
              <a:gd name="connsiteY63" fmla="*/ 1260417 h 1468595"/>
              <a:gd name="connsiteX64" fmla="*/ 463627 w 508066"/>
              <a:gd name="connsiteY64" fmla="*/ 1260417 h 1468595"/>
              <a:gd name="connsiteX65" fmla="*/ 460917 w 508066"/>
              <a:gd name="connsiteY65" fmla="*/ 1260007 h 1468595"/>
              <a:gd name="connsiteX66" fmla="*/ 474939 w 508066"/>
              <a:gd name="connsiteY66" fmla="*/ 1214310 h 1468595"/>
              <a:gd name="connsiteX67" fmla="*/ 468950 w 508066"/>
              <a:gd name="connsiteY67" fmla="*/ 1203965 h 1468595"/>
              <a:gd name="connsiteX68" fmla="*/ 468978 w 508066"/>
              <a:gd name="connsiteY68" fmla="*/ 1203859 h 1468595"/>
              <a:gd name="connsiteX69" fmla="*/ 468978 w 508066"/>
              <a:gd name="connsiteY69" fmla="*/ 1203859 h 1468595"/>
              <a:gd name="connsiteX70" fmla="*/ 479343 w 508066"/>
              <a:gd name="connsiteY70" fmla="*/ 1197848 h 1468595"/>
              <a:gd name="connsiteX71" fmla="*/ 479343 w 508066"/>
              <a:gd name="connsiteY71" fmla="*/ 1197848 h 1468595"/>
              <a:gd name="connsiteX72" fmla="*/ 485304 w 508066"/>
              <a:gd name="connsiteY72" fmla="*/ 1208299 h 1468595"/>
              <a:gd name="connsiteX73" fmla="*/ 485304 w 508066"/>
              <a:gd name="connsiteY73" fmla="*/ 1208299 h 1468595"/>
              <a:gd name="connsiteX74" fmla="*/ 477107 w 508066"/>
              <a:gd name="connsiteY74" fmla="*/ 1214651 h 1468595"/>
              <a:gd name="connsiteX75" fmla="*/ 477107 w 508066"/>
              <a:gd name="connsiteY75" fmla="*/ 1214651 h 1468595"/>
              <a:gd name="connsiteX76" fmla="*/ 474804 w 508066"/>
              <a:gd name="connsiteY76" fmla="*/ 1214310 h 1468595"/>
              <a:gd name="connsiteX77" fmla="*/ 486388 w 508066"/>
              <a:gd name="connsiteY77" fmla="*/ 1167998 h 1468595"/>
              <a:gd name="connsiteX78" fmla="*/ 479580 w 508066"/>
              <a:gd name="connsiteY78" fmla="*/ 1158064 h 1468595"/>
              <a:gd name="connsiteX79" fmla="*/ 479614 w 508066"/>
              <a:gd name="connsiteY79" fmla="*/ 1157888 h 1468595"/>
              <a:gd name="connsiteX80" fmla="*/ 479614 w 508066"/>
              <a:gd name="connsiteY80" fmla="*/ 1157888 h 1468595"/>
              <a:gd name="connsiteX81" fmla="*/ 489466 w 508066"/>
              <a:gd name="connsiteY81" fmla="*/ 1151023 h 1468595"/>
              <a:gd name="connsiteX82" fmla="*/ 489640 w 508066"/>
              <a:gd name="connsiteY82" fmla="*/ 1151057 h 1468595"/>
              <a:gd name="connsiteX83" fmla="*/ 489640 w 508066"/>
              <a:gd name="connsiteY83" fmla="*/ 1151057 h 1468595"/>
              <a:gd name="connsiteX84" fmla="*/ 496447 w 508066"/>
              <a:gd name="connsiteY84" fmla="*/ 1160991 h 1468595"/>
              <a:gd name="connsiteX85" fmla="*/ 496414 w 508066"/>
              <a:gd name="connsiteY85" fmla="*/ 1161167 h 1468595"/>
              <a:gd name="connsiteX86" fmla="*/ 496414 w 508066"/>
              <a:gd name="connsiteY86" fmla="*/ 1161167 h 1468595"/>
              <a:gd name="connsiteX87" fmla="*/ 488149 w 508066"/>
              <a:gd name="connsiteY87" fmla="*/ 1167998 h 1468595"/>
              <a:gd name="connsiteX88" fmla="*/ 488149 w 508066"/>
              <a:gd name="connsiteY88" fmla="*/ 1167998 h 1468595"/>
              <a:gd name="connsiteX89" fmla="*/ 486252 w 508066"/>
              <a:gd name="connsiteY89" fmla="*/ 1167998 h 1468595"/>
              <a:gd name="connsiteX90" fmla="*/ 495127 w 508066"/>
              <a:gd name="connsiteY90" fmla="*/ 1121412 h 1468595"/>
              <a:gd name="connsiteX91" fmla="*/ 488352 w 508066"/>
              <a:gd name="connsiteY91" fmla="*/ 1111645 h 1468595"/>
              <a:gd name="connsiteX92" fmla="*/ 488352 w 508066"/>
              <a:gd name="connsiteY92" fmla="*/ 1111645 h 1468595"/>
              <a:gd name="connsiteX93" fmla="*/ 497972 w 508066"/>
              <a:gd name="connsiteY93" fmla="*/ 1104472 h 1468595"/>
              <a:gd name="connsiteX94" fmla="*/ 497972 w 508066"/>
              <a:gd name="connsiteY94" fmla="*/ 1104472 h 1468595"/>
              <a:gd name="connsiteX95" fmla="*/ 504746 w 508066"/>
              <a:gd name="connsiteY95" fmla="*/ 1114240 h 1468595"/>
              <a:gd name="connsiteX96" fmla="*/ 504746 w 508066"/>
              <a:gd name="connsiteY96" fmla="*/ 1114240 h 1468595"/>
              <a:gd name="connsiteX97" fmla="*/ 496414 w 508066"/>
              <a:gd name="connsiteY97" fmla="*/ 1121412 h 1468595"/>
              <a:gd name="connsiteX98" fmla="*/ 495127 w 508066"/>
              <a:gd name="connsiteY98" fmla="*/ 1121412 h 1468595"/>
              <a:gd name="connsiteX99" fmla="*/ 501562 w 508066"/>
              <a:gd name="connsiteY99" fmla="*/ 1073598 h 1468595"/>
              <a:gd name="connsiteX100" fmla="*/ 493894 w 508066"/>
              <a:gd name="connsiteY100" fmla="*/ 1064449 h 1468595"/>
              <a:gd name="connsiteX101" fmla="*/ 493907 w 508066"/>
              <a:gd name="connsiteY101" fmla="*/ 1064308 h 1468595"/>
              <a:gd name="connsiteX102" fmla="*/ 493907 w 508066"/>
              <a:gd name="connsiteY102" fmla="*/ 1064308 h 1468595"/>
              <a:gd name="connsiteX103" fmla="*/ 502987 w 508066"/>
              <a:gd name="connsiteY103" fmla="*/ 1056583 h 1468595"/>
              <a:gd name="connsiteX104" fmla="*/ 503053 w 508066"/>
              <a:gd name="connsiteY104" fmla="*/ 1056589 h 1468595"/>
              <a:gd name="connsiteX105" fmla="*/ 503053 w 508066"/>
              <a:gd name="connsiteY105" fmla="*/ 1056589 h 1468595"/>
              <a:gd name="connsiteX106" fmla="*/ 510713 w 508066"/>
              <a:gd name="connsiteY106" fmla="*/ 1065744 h 1468595"/>
              <a:gd name="connsiteX107" fmla="*/ 510707 w 508066"/>
              <a:gd name="connsiteY107" fmla="*/ 1065811 h 1468595"/>
              <a:gd name="connsiteX108" fmla="*/ 510707 w 508066"/>
              <a:gd name="connsiteY108" fmla="*/ 1065811 h 1468595"/>
              <a:gd name="connsiteX109" fmla="*/ 501969 w 508066"/>
              <a:gd name="connsiteY109" fmla="*/ 1073598 h 1468595"/>
              <a:gd name="connsiteX110" fmla="*/ 501562 w 508066"/>
              <a:gd name="connsiteY110" fmla="*/ 1073598 h 1468595"/>
              <a:gd name="connsiteX111" fmla="*/ 504746 w 508066"/>
              <a:gd name="connsiteY111" fmla="*/ 1025783 h 1468595"/>
              <a:gd name="connsiteX112" fmla="*/ 496480 w 508066"/>
              <a:gd name="connsiteY112" fmla="*/ 1017180 h 1468595"/>
              <a:gd name="connsiteX113" fmla="*/ 496481 w 508066"/>
              <a:gd name="connsiteY113" fmla="*/ 1017108 h 1468595"/>
              <a:gd name="connsiteX114" fmla="*/ 496481 w 508066"/>
              <a:gd name="connsiteY114" fmla="*/ 1017108 h 1468595"/>
              <a:gd name="connsiteX115" fmla="*/ 505083 w 508066"/>
              <a:gd name="connsiteY115" fmla="*/ 1008706 h 1468595"/>
              <a:gd name="connsiteX116" fmla="*/ 505085 w 508066"/>
              <a:gd name="connsiteY116" fmla="*/ 1008706 h 1468595"/>
              <a:gd name="connsiteX117" fmla="*/ 505085 w 508066"/>
              <a:gd name="connsiteY117" fmla="*/ 1008706 h 1468595"/>
              <a:gd name="connsiteX118" fmla="*/ 513417 w 508066"/>
              <a:gd name="connsiteY118" fmla="*/ 1017379 h 1468595"/>
              <a:gd name="connsiteX119" fmla="*/ 513417 w 508066"/>
              <a:gd name="connsiteY119" fmla="*/ 1017381 h 1468595"/>
              <a:gd name="connsiteX120" fmla="*/ 513417 w 508066"/>
              <a:gd name="connsiteY120" fmla="*/ 1017381 h 1468595"/>
              <a:gd name="connsiteX121" fmla="*/ 504687 w 508066"/>
              <a:gd name="connsiteY121" fmla="*/ 1025787 h 1468595"/>
              <a:gd name="connsiteX122" fmla="*/ 504543 w 508066"/>
              <a:gd name="connsiteY122" fmla="*/ 1025783 h 1468595"/>
              <a:gd name="connsiteX123" fmla="*/ 504543 w 508066"/>
              <a:gd name="connsiteY123" fmla="*/ 1025783 h 1468595"/>
              <a:gd name="connsiteX124" fmla="*/ 495465 w 508066"/>
              <a:gd name="connsiteY124" fmla="*/ 970044 h 1468595"/>
              <a:gd name="connsiteX125" fmla="*/ 495465 w 508066"/>
              <a:gd name="connsiteY125" fmla="*/ 970044 h 1468595"/>
              <a:gd name="connsiteX126" fmla="*/ 503357 w 508066"/>
              <a:gd name="connsiteY126" fmla="*/ 960962 h 1468595"/>
              <a:gd name="connsiteX127" fmla="*/ 503391 w 508066"/>
              <a:gd name="connsiteY127" fmla="*/ 960960 h 1468595"/>
              <a:gd name="connsiteX128" fmla="*/ 503391 w 508066"/>
              <a:gd name="connsiteY128" fmla="*/ 960960 h 1468595"/>
              <a:gd name="connsiteX129" fmla="*/ 512333 w 508066"/>
              <a:gd name="connsiteY129" fmla="*/ 968952 h 1468595"/>
              <a:gd name="connsiteX130" fmla="*/ 512333 w 508066"/>
              <a:gd name="connsiteY130" fmla="*/ 968952 h 1468595"/>
              <a:gd name="connsiteX131" fmla="*/ 504355 w 508066"/>
              <a:gd name="connsiteY131" fmla="*/ 977957 h 1468595"/>
              <a:gd name="connsiteX132" fmla="*/ 504069 w 508066"/>
              <a:gd name="connsiteY132" fmla="*/ 977968 h 1468595"/>
              <a:gd name="connsiteX133" fmla="*/ 503527 w 508066"/>
              <a:gd name="connsiteY133" fmla="*/ 977968 h 1468595"/>
              <a:gd name="connsiteX134" fmla="*/ 495127 w 508066"/>
              <a:gd name="connsiteY134" fmla="*/ 970249 h 1468595"/>
              <a:gd name="connsiteX135" fmla="*/ 490588 w 508066"/>
              <a:gd name="connsiteY135" fmla="*/ 923323 h 1468595"/>
              <a:gd name="connsiteX136" fmla="*/ 497836 w 508066"/>
              <a:gd name="connsiteY136" fmla="*/ 913760 h 1468595"/>
              <a:gd name="connsiteX137" fmla="*/ 497836 w 508066"/>
              <a:gd name="connsiteY137" fmla="*/ 913760 h 1468595"/>
              <a:gd name="connsiteX138" fmla="*/ 507388 w 508066"/>
              <a:gd name="connsiteY138" fmla="*/ 921069 h 1468595"/>
              <a:gd name="connsiteX139" fmla="*/ 507388 w 508066"/>
              <a:gd name="connsiteY139" fmla="*/ 921069 h 1468595"/>
              <a:gd name="connsiteX140" fmla="*/ 500151 w 508066"/>
              <a:gd name="connsiteY140" fmla="*/ 930689 h 1468595"/>
              <a:gd name="connsiteX141" fmla="*/ 500072 w 508066"/>
              <a:gd name="connsiteY141" fmla="*/ 930700 h 1468595"/>
              <a:gd name="connsiteX142" fmla="*/ 498988 w 508066"/>
              <a:gd name="connsiteY142" fmla="*/ 930700 h 1468595"/>
              <a:gd name="connsiteX143" fmla="*/ 490588 w 508066"/>
              <a:gd name="connsiteY143" fmla="*/ 923323 h 1468595"/>
              <a:gd name="connsiteX144" fmla="*/ 482798 w 508066"/>
              <a:gd name="connsiteY144" fmla="*/ 876806 h 1468595"/>
              <a:gd name="connsiteX145" fmla="*/ 489342 w 508066"/>
              <a:gd name="connsiteY145" fmla="*/ 866809 h 1468595"/>
              <a:gd name="connsiteX146" fmla="*/ 489572 w 508066"/>
              <a:gd name="connsiteY146" fmla="*/ 866765 h 1468595"/>
              <a:gd name="connsiteX147" fmla="*/ 489572 w 508066"/>
              <a:gd name="connsiteY147" fmla="*/ 866765 h 1468595"/>
              <a:gd name="connsiteX148" fmla="*/ 499564 w 508066"/>
              <a:gd name="connsiteY148" fmla="*/ 873420 h 1468595"/>
              <a:gd name="connsiteX149" fmla="*/ 499598 w 508066"/>
              <a:gd name="connsiteY149" fmla="*/ 873595 h 1468595"/>
              <a:gd name="connsiteX150" fmla="*/ 499598 w 508066"/>
              <a:gd name="connsiteY150" fmla="*/ 873595 h 1468595"/>
              <a:gd name="connsiteX151" fmla="*/ 492919 w 508066"/>
              <a:gd name="connsiteY151" fmla="*/ 883618 h 1468595"/>
              <a:gd name="connsiteX152" fmla="*/ 492823 w 508066"/>
              <a:gd name="connsiteY152" fmla="*/ 883636 h 1468595"/>
              <a:gd name="connsiteX153" fmla="*/ 492823 w 508066"/>
              <a:gd name="connsiteY153" fmla="*/ 883636 h 1468595"/>
              <a:gd name="connsiteX154" fmla="*/ 491130 w 508066"/>
              <a:gd name="connsiteY154" fmla="*/ 883636 h 1468595"/>
              <a:gd name="connsiteX155" fmla="*/ 491130 w 508066"/>
              <a:gd name="connsiteY155" fmla="*/ 883636 h 1468595"/>
              <a:gd name="connsiteX156" fmla="*/ 482798 w 508066"/>
              <a:gd name="connsiteY156" fmla="*/ 876738 h 1468595"/>
              <a:gd name="connsiteX157" fmla="*/ 472027 w 508066"/>
              <a:gd name="connsiteY157" fmla="*/ 830835 h 1468595"/>
              <a:gd name="connsiteX158" fmla="*/ 472027 w 508066"/>
              <a:gd name="connsiteY158" fmla="*/ 830835 h 1468595"/>
              <a:gd name="connsiteX159" fmla="*/ 477988 w 508066"/>
              <a:gd name="connsiteY159" fmla="*/ 820316 h 1468595"/>
              <a:gd name="connsiteX160" fmla="*/ 477988 w 508066"/>
              <a:gd name="connsiteY160" fmla="*/ 820316 h 1468595"/>
              <a:gd name="connsiteX161" fmla="*/ 488420 w 508066"/>
              <a:gd name="connsiteY161" fmla="*/ 826395 h 1468595"/>
              <a:gd name="connsiteX162" fmla="*/ 488420 w 508066"/>
              <a:gd name="connsiteY162" fmla="*/ 826395 h 1468595"/>
              <a:gd name="connsiteX163" fmla="*/ 482565 w 508066"/>
              <a:gd name="connsiteY163" fmla="*/ 836818 h 1468595"/>
              <a:gd name="connsiteX164" fmla="*/ 482459 w 508066"/>
              <a:gd name="connsiteY164" fmla="*/ 836846 h 1468595"/>
              <a:gd name="connsiteX165" fmla="*/ 482459 w 508066"/>
              <a:gd name="connsiteY165" fmla="*/ 836846 h 1468595"/>
              <a:gd name="connsiteX166" fmla="*/ 480291 w 508066"/>
              <a:gd name="connsiteY166" fmla="*/ 836846 h 1468595"/>
              <a:gd name="connsiteX167" fmla="*/ 480291 w 508066"/>
              <a:gd name="connsiteY167" fmla="*/ 836846 h 1468595"/>
              <a:gd name="connsiteX168" fmla="*/ 472027 w 508066"/>
              <a:gd name="connsiteY168" fmla="*/ 830767 h 1468595"/>
              <a:gd name="connsiteX169" fmla="*/ 458478 w 508066"/>
              <a:gd name="connsiteY169" fmla="*/ 785548 h 1468595"/>
              <a:gd name="connsiteX170" fmla="*/ 463830 w 508066"/>
              <a:gd name="connsiteY170" fmla="*/ 774755 h 1468595"/>
              <a:gd name="connsiteX171" fmla="*/ 463830 w 508066"/>
              <a:gd name="connsiteY171" fmla="*/ 774755 h 1468595"/>
              <a:gd name="connsiteX172" fmla="*/ 474465 w 508066"/>
              <a:gd name="connsiteY172" fmla="*/ 779878 h 1468595"/>
              <a:gd name="connsiteX173" fmla="*/ 474465 w 508066"/>
              <a:gd name="connsiteY173" fmla="*/ 779878 h 1468595"/>
              <a:gd name="connsiteX174" fmla="*/ 469114 w 508066"/>
              <a:gd name="connsiteY174" fmla="*/ 790671 h 1468595"/>
              <a:gd name="connsiteX175" fmla="*/ 469114 w 508066"/>
              <a:gd name="connsiteY175" fmla="*/ 790671 h 1468595"/>
              <a:gd name="connsiteX176" fmla="*/ 466472 w 508066"/>
              <a:gd name="connsiteY176" fmla="*/ 791081 h 1468595"/>
              <a:gd name="connsiteX177" fmla="*/ 466472 w 508066"/>
              <a:gd name="connsiteY177" fmla="*/ 791081 h 1468595"/>
              <a:gd name="connsiteX178" fmla="*/ 458410 w 508066"/>
              <a:gd name="connsiteY178" fmla="*/ 785480 h 1468595"/>
              <a:gd name="connsiteX179" fmla="*/ 442423 w 508066"/>
              <a:gd name="connsiteY179" fmla="*/ 741080 h 1468595"/>
              <a:gd name="connsiteX180" fmla="*/ 447066 w 508066"/>
              <a:gd name="connsiteY180" fmla="*/ 730054 h 1468595"/>
              <a:gd name="connsiteX181" fmla="*/ 447165 w 508066"/>
              <a:gd name="connsiteY181" fmla="*/ 730014 h 1468595"/>
              <a:gd name="connsiteX182" fmla="*/ 447165 w 508066"/>
              <a:gd name="connsiteY182" fmla="*/ 730014 h 1468595"/>
              <a:gd name="connsiteX183" fmla="*/ 458100 w 508066"/>
              <a:gd name="connsiteY183" fmla="*/ 734696 h 1468595"/>
              <a:gd name="connsiteX184" fmla="*/ 458139 w 508066"/>
              <a:gd name="connsiteY184" fmla="*/ 734796 h 1468595"/>
              <a:gd name="connsiteX185" fmla="*/ 458139 w 508066"/>
              <a:gd name="connsiteY185" fmla="*/ 734796 h 1468595"/>
              <a:gd name="connsiteX186" fmla="*/ 453397 w 508066"/>
              <a:gd name="connsiteY186" fmla="*/ 745930 h 1468595"/>
              <a:gd name="connsiteX187" fmla="*/ 453397 w 508066"/>
              <a:gd name="connsiteY187" fmla="*/ 745930 h 1468595"/>
              <a:gd name="connsiteX188" fmla="*/ 450281 w 508066"/>
              <a:gd name="connsiteY188" fmla="*/ 746476 h 1468595"/>
              <a:gd name="connsiteX189" fmla="*/ 450281 w 508066"/>
              <a:gd name="connsiteY189" fmla="*/ 746476 h 1468595"/>
              <a:gd name="connsiteX190" fmla="*/ 442355 w 508066"/>
              <a:gd name="connsiteY190" fmla="*/ 741012 h 1468595"/>
              <a:gd name="connsiteX191" fmla="*/ 423997 w 508066"/>
              <a:gd name="connsiteY191" fmla="*/ 697569 h 1468595"/>
              <a:gd name="connsiteX192" fmla="*/ 428123 w 508066"/>
              <a:gd name="connsiteY192" fmla="*/ 686233 h 1468595"/>
              <a:gd name="connsiteX193" fmla="*/ 428130 w 508066"/>
              <a:gd name="connsiteY193" fmla="*/ 686230 h 1468595"/>
              <a:gd name="connsiteX194" fmla="*/ 428130 w 508066"/>
              <a:gd name="connsiteY194" fmla="*/ 686230 h 1468595"/>
              <a:gd name="connsiteX195" fmla="*/ 439358 w 508066"/>
              <a:gd name="connsiteY195" fmla="*/ 690428 h 1468595"/>
              <a:gd name="connsiteX196" fmla="*/ 439375 w 508066"/>
              <a:gd name="connsiteY196" fmla="*/ 690465 h 1468595"/>
              <a:gd name="connsiteX197" fmla="*/ 439375 w 508066"/>
              <a:gd name="connsiteY197" fmla="*/ 690465 h 1468595"/>
              <a:gd name="connsiteX198" fmla="*/ 435254 w 508066"/>
              <a:gd name="connsiteY198" fmla="*/ 701699 h 1468595"/>
              <a:gd name="connsiteX199" fmla="*/ 435175 w 508066"/>
              <a:gd name="connsiteY199" fmla="*/ 701736 h 1468595"/>
              <a:gd name="connsiteX200" fmla="*/ 435175 w 508066"/>
              <a:gd name="connsiteY200" fmla="*/ 701735 h 1468595"/>
              <a:gd name="connsiteX201" fmla="*/ 431652 w 508066"/>
              <a:gd name="connsiteY201" fmla="*/ 702555 h 1468595"/>
              <a:gd name="connsiteX202" fmla="*/ 431652 w 508066"/>
              <a:gd name="connsiteY202" fmla="*/ 702555 h 1468595"/>
              <a:gd name="connsiteX203" fmla="*/ 423930 w 508066"/>
              <a:gd name="connsiteY203" fmla="*/ 697501 h 1468595"/>
              <a:gd name="connsiteX204" fmla="*/ 403675 w 508066"/>
              <a:gd name="connsiteY204" fmla="*/ 654945 h 1468595"/>
              <a:gd name="connsiteX205" fmla="*/ 406602 w 508066"/>
              <a:gd name="connsiteY205" fmla="*/ 643336 h 1468595"/>
              <a:gd name="connsiteX206" fmla="*/ 406723 w 508066"/>
              <a:gd name="connsiteY206" fmla="*/ 643265 h 1468595"/>
              <a:gd name="connsiteX207" fmla="*/ 406723 w 508066"/>
              <a:gd name="connsiteY207" fmla="*/ 643265 h 1468595"/>
              <a:gd name="connsiteX208" fmla="*/ 418156 w 508066"/>
              <a:gd name="connsiteY208" fmla="*/ 646856 h 1468595"/>
              <a:gd name="connsiteX209" fmla="*/ 418171 w 508066"/>
              <a:gd name="connsiteY209" fmla="*/ 646885 h 1468595"/>
              <a:gd name="connsiteX210" fmla="*/ 418171 w 508066"/>
              <a:gd name="connsiteY210" fmla="*/ 646885 h 1468595"/>
              <a:gd name="connsiteX211" fmla="*/ 414513 w 508066"/>
              <a:gd name="connsiteY211" fmla="*/ 658429 h 1468595"/>
              <a:gd name="connsiteX212" fmla="*/ 414513 w 508066"/>
              <a:gd name="connsiteY212" fmla="*/ 658429 h 1468595"/>
              <a:gd name="connsiteX213" fmla="*/ 410652 w 508066"/>
              <a:gd name="connsiteY213" fmla="*/ 659385 h 1468595"/>
              <a:gd name="connsiteX214" fmla="*/ 410652 w 508066"/>
              <a:gd name="connsiteY214" fmla="*/ 659385 h 1468595"/>
              <a:gd name="connsiteX215" fmla="*/ 403336 w 508066"/>
              <a:gd name="connsiteY215" fmla="*/ 654877 h 1468595"/>
              <a:gd name="connsiteX216" fmla="*/ 381049 w 508066"/>
              <a:gd name="connsiteY216" fmla="*/ 613415 h 1468595"/>
              <a:gd name="connsiteX217" fmla="*/ 384165 w 508066"/>
              <a:gd name="connsiteY217" fmla="*/ 601734 h 1468595"/>
              <a:gd name="connsiteX218" fmla="*/ 384165 w 508066"/>
              <a:gd name="connsiteY218" fmla="*/ 601734 h 1468595"/>
              <a:gd name="connsiteX219" fmla="*/ 395749 w 508066"/>
              <a:gd name="connsiteY219" fmla="*/ 604876 h 1468595"/>
              <a:gd name="connsiteX220" fmla="*/ 395749 w 508066"/>
              <a:gd name="connsiteY220" fmla="*/ 604876 h 1468595"/>
              <a:gd name="connsiteX221" fmla="*/ 392633 w 508066"/>
              <a:gd name="connsiteY221" fmla="*/ 616557 h 1468595"/>
              <a:gd name="connsiteX222" fmla="*/ 392633 w 508066"/>
              <a:gd name="connsiteY222" fmla="*/ 616557 h 1468595"/>
              <a:gd name="connsiteX223" fmla="*/ 388433 w 508066"/>
              <a:gd name="connsiteY223" fmla="*/ 617718 h 1468595"/>
              <a:gd name="connsiteX224" fmla="*/ 388433 w 508066"/>
              <a:gd name="connsiteY224" fmla="*/ 617718 h 1468595"/>
              <a:gd name="connsiteX225" fmla="*/ 380710 w 508066"/>
              <a:gd name="connsiteY225" fmla="*/ 613347 h 1468595"/>
              <a:gd name="connsiteX226" fmla="*/ 356255 w 508066"/>
              <a:gd name="connsiteY226" fmla="*/ 572909 h 1468595"/>
              <a:gd name="connsiteX227" fmla="*/ 358829 w 508066"/>
              <a:gd name="connsiteY227" fmla="*/ 561297 h 1468595"/>
              <a:gd name="connsiteX228" fmla="*/ 358829 w 508066"/>
              <a:gd name="connsiteY228" fmla="*/ 561297 h 1468595"/>
              <a:gd name="connsiteX229" fmla="*/ 370481 w 508066"/>
              <a:gd name="connsiteY229" fmla="*/ 563892 h 1468595"/>
              <a:gd name="connsiteX230" fmla="*/ 370481 w 508066"/>
              <a:gd name="connsiteY230" fmla="*/ 563892 h 1468595"/>
              <a:gd name="connsiteX231" fmla="*/ 367935 w 508066"/>
              <a:gd name="connsiteY231" fmla="*/ 575691 h 1468595"/>
              <a:gd name="connsiteX232" fmla="*/ 367907 w 508066"/>
              <a:gd name="connsiteY232" fmla="*/ 575710 h 1468595"/>
              <a:gd name="connsiteX233" fmla="*/ 367907 w 508066"/>
              <a:gd name="connsiteY233" fmla="*/ 575710 h 1468595"/>
              <a:gd name="connsiteX234" fmla="*/ 363368 w 508066"/>
              <a:gd name="connsiteY234" fmla="*/ 577076 h 1468595"/>
              <a:gd name="connsiteX235" fmla="*/ 363368 w 508066"/>
              <a:gd name="connsiteY235" fmla="*/ 577076 h 1468595"/>
              <a:gd name="connsiteX236" fmla="*/ 356255 w 508066"/>
              <a:gd name="connsiteY236" fmla="*/ 572909 h 1468595"/>
              <a:gd name="connsiteX237" fmla="*/ 329971 w 508066"/>
              <a:gd name="connsiteY237" fmla="*/ 533974 h 1468595"/>
              <a:gd name="connsiteX238" fmla="*/ 332003 w 508066"/>
              <a:gd name="connsiteY238" fmla="*/ 522089 h 1468595"/>
              <a:gd name="connsiteX239" fmla="*/ 332003 w 508066"/>
              <a:gd name="connsiteY239" fmla="*/ 522089 h 1468595"/>
              <a:gd name="connsiteX240" fmla="*/ 343724 w 508066"/>
              <a:gd name="connsiteY240" fmla="*/ 524043 h 1468595"/>
              <a:gd name="connsiteX241" fmla="*/ 343791 w 508066"/>
              <a:gd name="connsiteY241" fmla="*/ 524138 h 1468595"/>
              <a:gd name="connsiteX242" fmla="*/ 343791 w 508066"/>
              <a:gd name="connsiteY242" fmla="*/ 524138 h 1468595"/>
              <a:gd name="connsiteX243" fmla="*/ 341826 w 508066"/>
              <a:gd name="connsiteY243" fmla="*/ 536023 h 1468595"/>
              <a:gd name="connsiteX244" fmla="*/ 341826 w 508066"/>
              <a:gd name="connsiteY244" fmla="*/ 536023 h 1468595"/>
              <a:gd name="connsiteX245" fmla="*/ 336881 w 508066"/>
              <a:gd name="connsiteY245" fmla="*/ 537594 h 1468595"/>
              <a:gd name="connsiteX246" fmla="*/ 336881 w 508066"/>
              <a:gd name="connsiteY246" fmla="*/ 537594 h 1468595"/>
              <a:gd name="connsiteX247" fmla="*/ 329971 w 508066"/>
              <a:gd name="connsiteY247" fmla="*/ 533974 h 1468595"/>
              <a:gd name="connsiteX248" fmla="*/ 301994 w 508066"/>
              <a:gd name="connsiteY248" fmla="*/ 495927 h 1468595"/>
              <a:gd name="connsiteX249" fmla="*/ 303484 w 508066"/>
              <a:gd name="connsiteY249" fmla="*/ 483974 h 1468595"/>
              <a:gd name="connsiteX250" fmla="*/ 303484 w 508066"/>
              <a:gd name="connsiteY250" fmla="*/ 483974 h 1468595"/>
              <a:gd name="connsiteX251" fmla="*/ 315372 w 508066"/>
              <a:gd name="connsiteY251" fmla="*/ 485431 h 1468595"/>
              <a:gd name="connsiteX252" fmla="*/ 315407 w 508066"/>
              <a:gd name="connsiteY252" fmla="*/ 485476 h 1468595"/>
              <a:gd name="connsiteX253" fmla="*/ 315406 w 508066"/>
              <a:gd name="connsiteY253" fmla="*/ 485476 h 1468595"/>
              <a:gd name="connsiteX254" fmla="*/ 313916 w 508066"/>
              <a:gd name="connsiteY254" fmla="*/ 497430 h 1468595"/>
              <a:gd name="connsiteX255" fmla="*/ 313916 w 508066"/>
              <a:gd name="connsiteY255" fmla="*/ 497430 h 1468595"/>
              <a:gd name="connsiteX256" fmla="*/ 308700 w 508066"/>
              <a:gd name="connsiteY256" fmla="*/ 499206 h 1468595"/>
              <a:gd name="connsiteX257" fmla="*/ 308700 w 508066"/>
              <a:gd name="connsiteY257" fmla="*/ 499206 h 1468595"/>
              <a:gd name="connsiteX258" fmla="*/ 301994 w 508066"/>
              <a:gd name="connsiteY258" fmla="*/ 495586 h 1468595"/>
              <a:gd name="connsiteX259" fmla="*/ 272458 w 508066"/>
              <a:gd name="connsiteY259" fmla="*/ 458837 h 1468595"/>
              <a:gd name="connsiteX260" fmla="*/ 272458 w 508066"/>
              <a:gd name="connsiteY260" fmla="*/ 458837 h 1468595"/>
              <a:gd name="connsiteX261" fmla="*/ 273561 w 508066"/>
              <a:gd name="connsiteY261" fmla="*/ 446910 h 1468595"/>
              <a:gd name="connsiteX262" fmla="*/ 273677 w 508066"/>
              <a:gd name="connsiteY262" fmla="*/ 446815 h 1468595"/>
              <a:gd name="connsiteX263" fmla="*/ 273677 w 508066"/>
              <a:gd name="connsiteY263" fmla="*/ 446815 h 1468595"/>
              <a:gd name="connsiteX264" fmla="*/ 285505 w 508066"/>
              <a:gd name="connsiteY264" fmla="*/ 447927 h 1468595"/>
              <a:gd name="connsiteX265" fmla="*/ 285600 w 508066"/>
              <a:gd name="connsiteY265" fmla="*/ 448044 h 1468595"/>
              <a:gd name="connsiteX266" fmla="*/ 285600 w 508066"/>
              <a:gd name="connsiteY266" fmla="*/ 448044 h 1468595"/>
              <a:gd name="connsiteX267" fmla="*/ 284381 w 508066"/>
              <a:gd name="connsiteY267" fmla="*/ 460066 h 1468595"/>
              <a:gd name="connsiteX268" fmla="*/ 284381 w 508066"/>
              <a:gd name="connsiteY268" fmla="*/ 460066 h 1468595"/>
              <a:gd name="connsiteX269" fmla="*/ 279029 w 508066"/>
              <a:gd name="connsiteY269" fmla="*/ 461979 h 1468595"/>
              <a:gd name="connsiteX270" fmla="*/ 279029 w 508066"/>
              <a:gd name="connsiteY270" fmla="*/ 461979 h 1468595"/>
              <a:gd name="connsiteX271" fmla="*/ 272458 w 508066"/>
              <a:gd name="connsiteY271" fmla="*/ 458837 h 1468595"/>
              <a:gd name="connsiteX272" fmla="*/ 242448 w 508066"/>
              <a:gd name="connsiteY272" fmla="*/ 421746 h 1468595"/>
              <a:gd name="connsiteX273" fmla="*/ 243667 w 508066"/>
              <a:gd name="connsiteY273" fmla="*/ 409724 h 1468595"/>
              <a:gd name="connsiteX274" fmla="*/ 243667 w 508066"/>
              <a:gd name="connsiteY274" fmla="*/ 409724 h 1468595"/>
              <a:gd name="connsiteX275" fmla="*/ 255582 w 508066"/>
              <a:gd name="connsiteY275" fmla="*/ 410943 h 1468595"/>
              <a:gd name="connsiteX276" fmla="*/ 255590 w 508066"/>
              <a:gd name="connsiteY276" fmla="*/ 410954 h 1468595"/>
              <a:gd name="connsiteX277" fmla="*/ 255590 w 508066"/>
              <a:gd name="connsiteY277" fmla="*/ 410954 h 1468595"/>
              <a:gd name="connsiteX278" fmla="*/ 254487 w 508066"/>
              <a:gd name="connsiteY278" fmla="*/ 422880 h 1468595"/>
              <a:gd name="connsiteX279" fmla="*/ 254371 w 508066"/>
              <a:gd name="connsiteY279" fmla="*/ 422976 h 1468595"/>
              <a:gd name="connsiteX280" fmla="*/ 254371 w 508066"/>
              <a:gd name="connsiteY280" fmla="*/ 422976 h 1468595"/>
              <a:gd name="connsiteX281" fmla="*/ 249087 w 508066"/>
              <a:gd name="connsiteY281" fmla="*/ 424888 h 1468595"/>
              <a:gd name="connsiteX282" fmla="*/ 249087 w 508066"/>
              <a:gd name="connsiteY282" fmla="*/ 424888 h 1468595"/>
              <a:gd name="connsiteX283" fmla="*/ 242448 w 508066"/>
              <a:gd name="connsiteY283" fmla="*/ 421404 h 1468595"/>
              <a:gd name="connsiteX284" fmla="*/ 212642 w 508066"/>
              <a:gd name="connsiteY284" fmla="*/ 384451 h 1468595"/>
              <a:gd name="connsiteX285" fmla="*/ 212642 w 508066"/>
              <a:gd name="connsiteY285" fmla="*/ 384451 h 1468595"/>
              <a:gd name="connsiteX286" fmla="*/ 213938 w 508066"/>
              <a:gd name="connsiteY286" fmla="*/ 372544 h 1468595"/>
              <a:gd name="connsiteX287" fmla="*/ 213996 w 508066"/>
              <a:gd name="connsiteY287" fmla="*/ 372497 h 1468595"/>
              <a:gd name="connsiteX288" fmla="*/ 213996 w 508066"/>
              <a:gd name="connsiteY288" fmla="*/ 372497 h 1468595"/>
              <a:gd name="connsiteX289" fmla="*/ 225904 w 508066"/>
              <a:gd name="connsiteY289" fmla="*/ 373776 h 1468595"/>
              <a:gd name="connsiteX290" fmla="*/ 225919 w 508066"/>
              <a:gd name="connsiteY290" fmla="*/ 373795 h 1468595"/>
              <a:gd name="connsiteX291" fmla="*/ 225919 w 508066"/>
              <a:gd name="connsiteY291" fmla="*/ 373795 h 1468595"/>
              <a:gd name="connsiteX292" fmla="*/ 224591 w 508066"/>
              <a:gd name="connsiteY292" fmla="*/ 385795 h 1468595"/>
              <a:gd name="connsiteX293" fmla="*/ 224564 w 508066"/>
              <a:gd name="connsiteY293" fmla="*/ 385817 h 1468595"/>
              <a:gd name="connsiteX294" fmla="*/ 224564 w 508066"/>
              <a:gd name="connsiteY294" fmla="*/ 385817 h 1468595"/>
              <a:gd name="connsiteX295" fmla="*/ 219280 w 508066"/>
              <a:gd name="connsiteY295" fmla="*/ 387661 h 1468595"/>
              <a:gd name="connsiteX296" fmla="*/ 219280 w 508066"/>
              <a:gd name="connsiteY296" fmla="*/ 387661 h 1468595"/>
              <a:gd name="connsiteX297" fmla="*/ 212642 w 508066"/>
              <a:gd name="connsiteY297" fmla="*/ 384109 h 1468595"/>
              <a:gd name="connsiteX298" fmla="*/ 183174 w 508066"/>
              <a:gd name="connsiteY298" fmla="*/ 346472 h 1468595"/>
              <a:gd name="connsiteX299" fmla="*/ 184664 w 508066"/>
              <a:gd name="connsiteY299" fmla="*/ 334518 h 1468595"/>
              <a:gd name="connsiteX300" fmla="*/ 184664 w 508066"/>
              <a:gd name="connsiteY300" fmla="*/ 334518 h 1468595"/>
              <a:gd name="connsiteX301" fmla="*/ 196581 w 508066"/>
              <a:gd name="connsiteY301" fmla="*/ 335706 h 1468595"/>
              <a:gd name="connsiteX302" fmla="*/ 196722 w 508066"/>
              <a:gd name="connsiteY302" fmla="*/ 335884 h 1468595"/>
              <a:gd name="connsiteX303" fmla="*/ 196722 w 508066"/>
              <a:gd name="connsiteY303" fmla="*/ 335884 h 1468595"/>
              <a:gd name="connsiteX304" fmla="*/ 195251 w 508066"/>
              <a:gd name="connsiteY304" fmla="*/ 347771 h 1468595"/>
              <a:gd name="connsiteX305" fmla="*/ 195164 w 508066"/>
              <a:gd name="connsiteY305" fmla="*/ 347838 h 1468595"/>
              <a:gd name="connsiteX306" fmla="*/ 195164 w 508066"/>
              <a:gd name="connsiteY306" fmla="*/ 347838 h 1468595"/>
              <a:gd name="connsiteX307" fmla="*/ 189948 w 508066"/>
              <a:gd name="connsiteY307" fmla="*/ 349546 h 1468595"/>
              <a:gd name="connsiteX308" fmla="*/ 189948 w 508066"/>
              <a:gd name="connsiteY308" fmla="*/ 349546 h 1468595"/>
              <a:gd name="connsiteX309" fmla="*/ 183174 w 508066"/>
              <a:gd name="connsiteY309" fmla="*/ 346472 h 1468595"/>
              <a:gd name="connsiteX310" fmla="*/ 154519 w 508066"/>
              <a:gd name="connsiteY310" fmla="*/ 308562 h 1468595"/>
              <a:gd name="connsiteX311" fmla="*/ 154519 w 508066"/>
              <a:gd name="connsiteY311" fmla="*/ 308562 h 1468595"/>
              <a:gd name="connsiteX312" fmla="*/ 155826 w 508066"/>
              <a:gd name="connsiteY312" fmla="*/ 296462 h 1468595"/>
              <a:gd name="connsiteX313" fmla="*/ 156077 w 508066"/>
              <a:gd name="connsiteY313" fmla="*/ 296267 h 1468595"/>
              <a:gd name="connsiteX314" fmla="*/ 156077 w 508066"/>
              <a:gd name="connsiteY314" fmla="*/ 296267 h 1468595"/>
              <a:gd name="connsiteX315" fmla="*/ 167932 w 508066"/>
              <a:gd name="connsiteY315" fmla="*/ 298042 h 1468595"/>
              <a:gd name="connsiteX316" fmla="*/ 167932 w 508066"/>
              <a:gd name="connsiteY316" fmla="*/ 298042 h 1468595"/>
              <a:gd name="connsiteX317" fmla="*/ 166170 w 508066"/>
              <a:gd name="connsiteY317" fmla="*/ 309996 h 1468595"/>
              <a:gd name="connsiteX318" fmla="*/ 166170 w 508066"/>
              <a:gd name="connsiteY318" fmla="*/ 309996 h 1468595"/>
              <a:gd name="connsiteX319" fmla="*/ 161157 w 508066"/>
              <a:gd name="connsiteY319" fmla="*/ 311704 h 1468595"/>
              <a:gd name="connsiteX320" fmla="*/ 161157 w 508066"/>
              <a:gd name="connsiteY320" fmla="*/ 311704 h 1468595"/>
              <a:gd name="connsiteX321" fmla="*/ 154519 w 508066"/>
              <a:gd name="connsiteY321" fmla="*/ 308562 h 1468595"/>
              <a:gd name="connsiteX322" fmla="*/ 126744 w 508066"/>
              <a:gd name="connsiteY322" fmla="*/ 269559 h 1468595"/>
              <a:gd name="connsiteX323" fmla="*/ 128675 w 508066"/>
              <a:gd name="connsiteY323" fmla="*/ 257544 h 1468595"/>
              <a:gd name="connsiteX324" fmla="*/ 128980 w 508066"/>
              <a:gd name="connsiteY324" fmla="*/ 257332 h 1468595"/>
              <a:gd name="connsiteX325" fmla="*/ 128980 w 508066"/>
              <a:gd name="connsiteY325" fmla="*/ 257332 h 1468595"/>
              <a:gd name="connsiteX326" fmla="*/ 140691 w 508066"/>
              <a:gd name="connsiteY326" fmla="*/ 259340 h 1468595"/>
              <a:gd name="connsiteX327" fmla="*/ 140767 w 508066"/>
              <a:gd name="connsiteY327" fmla="*/ 259449 h 1468595"/>
              <a:gd name="connsiteX328" fmla="*/ 140767 w 508066"/>
              <a:gd name="connsiteY328" fmla="*/ 259449 h 1468595"/>
              <a:gd name="connsiteX329" fmla="*/ 138776 w 508066"/>
              <a:gd name="connsiteY329" fmla="*/ 271258 h 1468595"/>
              <a:gd name="connsiteX330" fmla="*/ 138667 w 508066"/>
              <a:gd name="connsiteY330" fmla="*/ 271335 h 1468595"/>
              <a:gd name="connsiteX331" fmla="*/ 138667 w 508066"/>
              <a:gd name="connsiteY331" fmla="*/ 271335 h 1468595"/>
              <a:gd name="connsiteX332" fmla="*/ 133857 w 508066"/>
              <a:gd name="connsiteY332" fmla="*/ 272837 h 1468595"/>
              <a:gd name="connsiteX333" fmla="*/ 133857 w 508066"/>
              <a:gd name="connsiteY333" fmla="*/ 272837 h 1468595"/>
              <a:gd name="connsiteX334" fmla="*/ 126744 w 508066"/>
              <a:gd name="connsiteY334" fmla="*/ 269217 h 1468595"/>
              <a:gd name="connsiteX335" fmla="*/ 100257 w 508066"/>
              <a:gd name="connsiteY335" fmla="*/ 229531 h 1468595"/>
              <a:gd name="connsiteX336" fmla="*/ 102831 w 508066"/>
              <a:gd name="connsiteY336" fmla="*/ 217714 h 1468595"/>
              <a:gd name="connsiteX337" fmla="*/ 102831 w 508066"/>
              <a:gd name="connsiteY337" fmla="*/ 217714 h 1468595"/>
              <a:gd name="connsiteX338" fmla="*/ 114483 w 508066"/>
              <a:gd name="connsiteY338" fmla="*/ 220309 h 1468595"/>
              <a:gd name="connsiteX339" fmla="*/ 114483 w 508066"/>
              <a:gd name="connsiteY339" fmla="*/ 220309 h 1468595"/>
              <a:gd name="connsiteX340" fmla="*/ 111987 w 508066"/>
              <a:gd name="connsiteY340" fmla="*/ 232119 h 1468595"/>
              <a:gd name="connsiteX341" fmla="*/ 111977 w 508066"/>
              <a:gd name="connsiteY341" fmla="*/ 232126 h 1468595"/>
              <a:gd name="connsiteX342" fmla="*/ 111977 w 508066"/>
              <a:gd name="connsiteY342" fmla="*/ 232126 h 1468595"/>
              <a:gd name="connsiteX343" fmla="*/ 107370 w 508066"/>
              <a:gd name="connsiteY343" fmla="*/ 233493 h 1468595"/>
              <a:gd name="connsiteX344" fmla="*/ 107370 w 508066"/>
              <a:gd name="connsiteY344" fmla="*/ 233493 h 1468595"/>
              <a:gd name="connsiteX345" fmla="*/ 100257 w 508066"/>
              <a:gd name="connsiteY345" fmla="*/ 229189 h 1468595"/>
              <a:gd name="connsiteX346" fmla="*/ 75396 w 508066"/>
              <a:gd name="connsiteY346" fmla="*/ 188547 h 1468595"/>
              <a:gd name="connsiteX347" fmla="*/ 78512 w 508066"/>
              <a:gd name="connsiteY347" fmla="*/ 176866 h 1468595"/>
              <a:gd name="connsiteX348" fmla="*/ 78512 w 508066"/>
              <a:gd name="connsiteY348" fmla="*/ 176866 h 1468595"/>
              <a:gd name="connsiteX349" fmla="*/ 90096 w 508066"/>
              <a:gd name="connsiteY349" fmla="*/ 180008 h 1468595"/>
              <a:gd name="connsiteX350" fmla="*/ 90096 w 508066"/>
              <a:gd name="connsiteY350" fmla="*/ 180008 h 1468595"/>
              <a:gd name="connsiteX351" fmla="*/ 86980 w 508066"/>
              <a:gd name="connsiteY351" fmla="*/ 191689 h 1468595"/>
              <a:gd name="connsiteX352" fmla="*/ 86980 w 508066"/>
              <a:gd name="connsiteY352" fmla="*/ 191689 h 1468595"/>
              <a:gd name="connsiteX353" fmla="*/ 82712 w 508066"/>
              <a:gd name="connsiteY353" fmla="*/ 192782 h 1468595"/>
              <a:gd name="connsiteX354" fmla="*/ 82712 w 508066"/>
              <a:gd name="connsiteY354" fmla="*/ 192782 h 1468595"/>
              <a:gd name="connsiteX355" fmla="*/ 75396 w 508066"/>
              <a:gd name="connsiteY355" fmla="*/ 188069 h 1468595"/>
              <a:gd name="connsiteX356" fmla="*/ 52567 w 508066"/>
              <a:gd name="connsiteY356" fmla="*/ 146197 h 1468595"/>
              <a:gd name="connsiteX357" fmla="*/ 56292 w 508066"/>
              <a:gd name="connsiteY357" fmla="*/ 134721 h 1468595"/>
              <a:gd name="connsiteX358" fmla="*/ 56292 w 508066"/>
              <a:gd name="connsiteY358" fmla="*/ 134721 h 1468595"/>
              <a:gd name="connsiteX359" fmla="*/ 67915 w 508066"/>
              <a:gd name="connsiteY359" fmla="*/ 137629 h 1468595"/>
              <a:gd name="connsiteX360" fmla="*/ 68012 w 508066"/>
              <a:gd name="connsiteY360" fmla="*/ 137795 h 1468595"/>
              <a:gd name="connsiteX361" fmla="*/ 68012 w 508066"/>
              <a:gd name="connsiteY361" fmla="*/ 137795 h 1468595"/>
              <a:gd name="connsiteX362" fmla="*/ 64286 w 508066"/>
              <a:gd name="connsiteY362" fmla="*/ 149270 h 1468595"/>
              <a:gd name="connsiteX363" fmla="*/ 64286 w 508066"/>
              <a:gd name="connsiteY363" fmla="*/ 149270 h 1468595"/>
              <a:gd name="connsiteX364" fmla="*/ 60492 w 508066"/>
              <a:gd name="connsiteY364" fmla="*/ 150227 h 1468595"/>
              <a:gd name="connsiteX365" fmla="*/ 60492 w 508066"/>
              <a:gd name="connsiteY365" fmla="*/ 150227 h 1468595"/>
              <a:gd name="connsiteX366" fmla="*/ 52567 w 508066"/>
              <a:gd name="connsiteY366" fmla="*/ 145718 h 1468595"/>
              <a:gd name="connsiteX367" fmla="*/ 32244 w 508066"/>
              <a:gd name="connsiteY367" fmla="*/ 102480 h 1468595"/>
              <a:gd name="connsiteX368" fmla="*/ 36647 w 508066"/>
              <a:gd name="connsiteY368" fmla="*/ 91278 h 1468595"/>
              <a:gd name="connsiteX369" fmla="*/ 36647 w 508066"/>
              <a:gd name="connsiteY369" fmla="*/ 91278 h 1468595"/>
              <a:gd name="connsiteX370" fmla="*/ 47803 w 508066"/>
              <a:gd name="connsiteY370" fmla="*/ 95668 h 1468595"/>
              <a:gd name="connsiteX371" fmla="*/ 47825 w 508066"/>
              <a:gd name="connsiteY371" fmla="*/ 95718 h 1468595"/>
              <a:gd name="connsiteX372" fmla="*/ 47825 w 508066"/>
              <a:gd name="connsiteY372" fmla="*/ 95718 h 1468595"/>
              <a:gd name="connsiteX373" fmla="*/ 43354 w 508066"/>
              <a:gd name="connsiteY373" fmla="*/ 106920 h 1468595"/>
              <a:gd name="connsiteX374" fmla="*/ 43354 w 508066"/>
              <a:gd name="connsiteY374" fmla="*/ 106920 h 1468595"/>
              <a:gd name="connsiteX375" fmla="*/ 43354 w 508066"/>
              <a:gd name="connsiteY375" fmla="*/ 106920 h 1468595"/>
              <a:gd name="connsiteX376" fmla="*/ 40034 w 508066"/>
              <a:gd name="connsiteY376" fmla="*/ 107603 h 1468595"/>
              <a:gd name="connsiteX377" fmla="*/ 40034 w 508066"/>
              <a:gd name="connsiteY377" fmla="*/ 107603 h 1468595"/>
              <a:gd name="connsiteX378" fmla="*/ 32176 w 508066"/>
              <a:gd name="connsiteY378" fmla="*/ 102002 h 1468595"/>
              <a:gd name="connsiteX379" fmla="*/ 14766 w 508066"/>
              <a:gd name="connsiteY379" fmla="*/ 57466 h 1468595"/>
              <a:gd name="connsiteX380" fmla="*/ 14766 w 508066"/>
              <a:gd name="connsiteY380" fmla="*/ 57466 h 1468595"/>
              <a:gd name="connsiteX381" fmla="*/ 19983 w 508066"/>
              <a:gd name="connsiteY381" fmla="*/ 46537 h 1468595"/>
              <a:gd name="connsiteX382" fmla="*/ 19983 w 508066"/>
              <a:gd name="connsiteY382" fmla="*/ 46537 h 1468595"/>
              <a:gd name="connsiteX383" fmla="*/ 30754 w 508066"/>
              <a:gd name="connsiteY383" fmla="*/ 51797 h 1468595"/>
              <a:gd name="connsiteX384" fmla="*/ 30754 w 508066"/>
              <a:gd name="connsiteY384" fmla="*/ 51797 h 1468595"/>
              <a:gd name="connsiteX385" fmla="*/ 25684 w 508066"/>
              <a:gd name="connsiteY385" fmla="*/ 62629 h 1468595"/>
              <a:gd name="connsiteX386" fmla="*/ 25605 w 508066"/>
              <a:gd name="connsiteY386" fmla="*/ 62657 h 1468595"/>
              <a:gd name="connsiteX387" fmla="*/ 25605 w 508066"/>
              <a:gd name="connsiteY387" fmla="*/ 62657 h 1468595"/>
              <a:gd name="connsiteX388" fmla="*/ 22828 w 508066"/>
              <a:gd name="connsiteY388" fmla="*/ 63135 h 1468595"/>
              <a:gd name="connsiteX389" fmla="*/ 22828 w 508066"/>
              <a:gd name="connsiteY389" fmla="*/ 63135 h 1468595"/>
              <a:gd name="connsiteX390" fmla="*/ 14699 w 508066"/>
              <a:gd name="connsiteY390" fmla="*/ 56988 h 1468595"/>
              <a:gd name="connsiteX391" fmla="*/ 270 w 508066"/>
              <a:gd name="connsiteY391" fmla="*/ 10676 h 1468595"/>
              <a:gd name="connsiteX392" fmla="*/ 6299 w 508066"/>
              <a:gd name="connsiteY392" fmla="*/ 293 h 1468595"/>
              <a:gd name="connsiteX393" fmla="*/ 6299 w 508066"/>
              <a:gd name="connsiteY393" fmla="*/ 293 h 1468595"/>
              <a:gd name="connsiteX394" fmla="*/ 16663 w 508066"/>
              <a:gd name="connsiteY394" fmla="*/ 6304 h 1468595"/>
              <a:gd name="connsiteX395" fmla="*/ 16663 w 508066"/>
              <a:gd name="connsiteY395" fmla="*/ 6304 h 1468595"/>
              <a:gd name="connsiteX396" fmla="*/ 10702 w 508066"/>
              <a:gd name="connsiteY396" fmla="*/ 16755 h 1468595"/>
              <a:gd name="connsiteX397" fmla="*/ 10702 w 508066"/>
              <a:gd name="connsiteY397" fmla="*/ 16755 h 1468595"/>
              <a:gd name="connsiteX398" fmla="*/ 8466 w 508066"/>
              <a:gd name="connsiteY398" fmla="*/ 16755 h 1468595"/>
              <a:gd name="connsiteX399" fmla="*/ 8466 w 508066"/>
              <a:gd name="connsiteY399" fmla="*/ 16755 h 1468595"/>
              <a:gd name="connsiteX400" fmla="*/ 270 w 508066"/>
              <a:gd name="connsiteY400" fmla="*/ 10676 h 146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08066" h="1468595">
                <a:moveTo>
                  <a:pt x="356865" y="1474012"/>
                </a:moveTo>
                <a:cubicBezTo>
                  <a:pt x="352937" y="1471452"/>
                  <a:pt x="351812" y="1466166"/>
                  <a:pt x="354351" y="1462206"/>
                </a:cubicBezTo>
                <a:cubicBezTo>
                  <a:pt x="354354" y="1462202"/>
                  <a:pt x="354356" y="1462198"/>
                  <a:pt x="354358" y="1462195"/>
                </a:cubicBezTo>
                <a:lnTo>
                  <a:pt x="354358" y="1462195"/>
                </a:lnTo>
                <a:cubicBezTo>
                  <a:pt x="356845" y="1458246"/>
                  <a:pt x="362036" y="1457078"/>
                  <a:pt x="365952" y="1459586"/>
                </a:cubicBezTo>
                <a:cubicBezTo>
                  <a:pt x="365994" y="1459613"/>
                  <a:pt x="366036" y="1459640"/>
                  <a:pt x="366078" y="1459667"/>
                </a:cubicBezTo>
                <a:lnTo>
                  <a:pt x="366078" y="1459668"/>
                </a:lnTo>
                <a:cubicBezTo>
                  <a:pt x="369968" y="1462228"/>
                  <a:pt x="371086" y="1467470"/>
                  <a:pt x="368584" y="1471416"/>
                </a:cubicBezTo>
                <a:lnTo>
                  <a:pt x="368584" y="1471416"/>
                </a:lnTo>
                <a:cubicBezTo>
                  <a:pt x="367056" y="1473892"/>
                  <a:pt x="364363" y="1475392"/>
                  <a:pt x="361471" y="1475378"/>
                </a:cubicBezTo>
                <a:lnTo>
                  <a:pt x="361471" y="1475378"/>
                </a:lnTo>
                <a:cubicBezTo>
                  <a:pt x="359839" y="1475369"/>
                  <a:pt x="358242" y="1474896"/>
                  <a:pt x="356865" y="1474012"/>
                </a:cubicBezTo>
                <a:close/>
                <a:moveTo>
                  <a:pt x="381862" y="1433028"/>
                </a:moveTo>
                <a:cubicBezTo>
                  <a:pt x="377836" y="1430677"/>
                  <a:pt x="376445" y="1425492"/>
                  <a:pt x="378746" y="1421416"/>
                </a:cubicBezTo>
                <a:lnTo>
                  <a:pt x="378746" y="1421416"/>
                </a:lnTo>
                <a:cubicBezTo>
                  <a:pt x="381073" y="1417325"/>
                  <a:pt x="386248" y="1415912"/>
                  <a:pt x="390304" y="1418259"/>
                </a:cubicBezTo>
                <a:cubicBezTo>
                  <a:pt x="390313" y="1418264"/>
                  <a:pt x="390321" y="1418269"/>
                  <a:pt x="390329" y="1418274"/>
                </a:cubicBezTo>
                <a:lnTo>
                  <a:pt x="390329" y="1418274"/>
                </a:lnTo>
                <a:cubicBezTo>
                  <a:pt x="394386" y="1420620"/>
                  <a:pt x="395787" y="1425839"/>
                  <a:pt x="393460" y="1429929"/>
                </a:cubicBezTo>
                <a:cubicBezTo>
                  <a:pt x="393455" y="1429937"/>
                  <a:pt x="393450" y="1429946"/>
                  <a:pt x="393446" y="1429954"/>
                </a:cubicBezTo>
                <a:lnTo>
                  <a:pt x="393446" y="1429954"/>
                </a:lnTo>
                <a:cubicBezTo>
                  <a:pt x="391915" y="1432599"/>
                  <a:pt x="389098" y="1434214"/>
                  <a:pt x="386062" y="1434189"/>
                </a:cubicBezTo>
                <a:lnTo>
                  <a:pt x="386062" y="1434189"/>
                </a:lnTo>
                <a:cubicBezTo>
                  <a:pt x="384614" y="1434302"/>
                  <a:pt x="383163" y="1434019"/>
                  <a:pt x="381862" y="1433369"/>
                </a:cubicBezTo>
                <a:close/>
                <a:moveTo>
                  <a:pt x="404894" y="1391292"/>
                </a:moveTo>
                <a:cubicBezTo>
                  <a:pt x="400723" y="1389161"/>
                  <a:pt x="399054" y="1384023"/>
                  <a:pt x="401168" y="1379817"/>
                </a:cubicBezTo>
                <a:lnTo>
                  <a:pt x="401168" y="1379817"/>
                </a:lnTo>
                <a:cubicBezTo>
                  <a:pt x="403282" y="1375611"/>
                  <a:pt x="408377" y="1373929"/>
                  <a:pt x="412549" y="1376060"/>
                </a:cubicBezTo>
                <a:lnTo>
                  <a:pt x="412549" y="1376060"/>
                </a:lnTo>
                <a:cubicBezTo>
                  <a:pt x="416729" y="1378219"/>
                  <a:pt x="418394" y="1383378"/>
                  <a:pt x="416275" y="1387604"/>
                </a:cubicBezTo>
                <a:lnTo>
                  <a:pt x="416275" y="1387604"/>
                </a:lnTo>
                <a:cubicBezTo>
                  <a:pt x="414806" y="1390461"/>
                  <a:pt x="411879" y="1392252"/>
                  <a:pt x="408688" y="1392249"/>
                </a:cubicBezTo>
                <a:lnTo>
                  <a:pt x="408688" y="1392249"/>
                </a:lnTo>
                <a:cubicBezTo>
                  <a:pt x="407393" y="1392340"/>
                  <a:pt x="406095" y="1392129"/>
                  <a:pt x="404894" y="1391634"/>
                </a:cubicBezTo>
                <a:close/>
                <a:moveTo>
                  <a:pt x="425759" y="1348396"/>
                </a:moveTo>
                <a:cubicBezTo>
                  <a:pt x="421526" y="1346441"/>
                  <a:pt x="419627" y="1341427"/>
                  <a:pt x="421491" y="1337125"/>
                </a:cubicBezTo>
                <a:lnTo>
                  <a:pt x="421491" y="1337125"/>
                </a:lnTo>
                <a:cubicBezTo>
                  <a:pt x="423402" y="1332828"/>
                  <a:pt x="428403" y="1330902"/>
                  <a:pt x="432668" y="1332822"/>
                </a:cubicBezTo>
                <a:lnTo>
                  <a:pt x="432668" y="1332822"/>
                </a:lnTo>
                <a:cubicBezTo>
                  <a:pt x="436930" y="1334749"/>
                  <a:pt x="438840" y="1339792"/>
                  <a:pt x="436936" y="1344092"/>
                </a:cubicBezTo>
                <a:lnTo>
                  <a:pt x="436936" y="1344092"/>
                </a:lnTo>
                <a:cubicBezTo>
                  <a:pt x="435561" y="1347153"/>
                  <a:pt x="432545" y="1349127"/>
                  <a:pt x="429213" y="1349147"/>
                </a:cubicBezTo>
                <a:lnTo>
                  <a:pt x="429213" y="1349147"/>
                </a:lnTo>
                <a:cubicBezTo>
                  <a:pt x="428046" y="1349236"/>
                  <a:pt x="426873" y="1349097"/>
                  <a:pt x="425759" y="1348737"/>
                </a:cubicBezTo>
                <a:close/>
                <a:moveTo>
                  <a:pt x="444455" y="1304475"/>
                </a:moveTo>
                <a:cubicBezTo>
                  <a:pt x="440086" y="1302794"/>
                  <a:pt x="437894" y="1297860"/>
                  <a:pt x="439561" y="1293454"/>
                </a:cubicBezTo>
                <a:cubicBezTo>
                  <a:pt x="439566" y="1293439"/>
                  <a:pt x="439572" y="1293424"/>
                  <a:pt x="439578" y="1293409"/>
                </a:cubicBezTo>
                <a:lnTo>
                  <a:pt x="439578" y="1293409"/>
                </a:lnTo>
                <a:cubicBezTo>
                  <a:pt x="441307" y="1289040"/>
                  <a:pt x="446194" y="1286880"/>
                  <a:pt x="450552" y="1288559"/>
                </a:cubicBezTo>
                <a:lnTo>
                  <a:pt x="450552" y="1288559"/>
                </a:lnTo>
                <a:cubicBezTo>
                  <a:pt x="454909" y="1290272"/>
                  <a:pt x="457064" y="1295222"/>
                  <a:pt x="455365" y="1299616"/>
                </a:cubicBezTo>
                <a:cubicBezTo>
                  <a:pt x="455364" y="1299619"/>
                  <a:pt x="455363" y="1299622"/>
                  <a:pt x="455362" y="1299625"/>
                </a:cubicBezTo>
                <a:lnTo>
                  <a:pt x="455362" y="1299625"/>
                </a:lnTo>
                <a:cubicBezTo>
                  <a:pt x="454107" y="1302903"/>
                  <a:pt x="450989" y="1305072"/>
                  <a:pt x="447504" y="1305089"/>
                </a:cubicBezTo>
                <a:lnTo>
                  <a:pt x="447504" y="1305089"/>
                </a:lnTo>
                <a:cubicBezTo>
                  <a:pt x="446480" y="1305199"/>
                  <a:pt x="445444" y="1305106"/>
                  <a:pt x="444455" y="1304816"/>
                </a:cubicBezTo>
                <a:close/>
                <a:moveTo>
                  <a:pt x="460917" y="1260007"/>
                </a:moveTo>
                <a:cubicBezTo>
                  <a:pt x="456486" y="1258514"/>
                  <a:pt x="454091" y="1253684"/>
                  <a:pt x="455565" y="1249214"/>
                </a:cubicBezTo>
                <a:lnTo>
                  <a:pt x="455565" y="1249214"/>
                </a:lnTo>
                <a:cubicBezTo>
                  <a:pt x="457048" y="1244746"/>
                  <a:pt x="461819" y="1242310"/>
                  <a:pt x="466268" y="1243750"/>
                </a:cubicBezTo>
                <a:lnTo>
                  <a:pt x="466268" y="1243750"/>
                </a:lnTo>
                <a:cubicBezTo>
                  <a:pt x="470700" y="1245243"/>
                  <a:pt x="473094" y="1250072"/>
                  <a:pt x="471620" y="1254542"/>
                </a:cubicBezTo>
                <a:lnTo>
                  <a:pt x="471620" y="1254542"/>
                </a:lnTo>
                <a:cubicBezTo>
                  <a:pt x="470503" y="1258042"/>
                  <a:pt x="467273" y="1260416"/>
                  <a:pt x="463627" y="1260417"/>
                </a:cubicBezTo>
                <a:lnTo>
                  <a:pt x="463627" y="1260417"/>
                </a:lnTo>
                <a:cubicBezTo>
                  <a:pt x="462708" y="1260414"/>
                  <a:pt x="461795" y="1260276"/>
                  <a:pt x="460917" y="1260007"/>
                </a:cubicBezTo>
                <a:close/>
                <a:moveTo>
                  <a:pt x="474939" y="1214310"/>
                </a:moveTo>
                <a:cubicBezTo>
                  <a:pt x="470453" y="1213121"/>
                  <a:pt x="467771" y="1208490"/>
                  <a:pt x="468950" y="1203965"/>
                </a:cubicBezTo>
                <a:cubicBezTo>
                  <a:pt x="468959" y="1203930"/>
                  <a:pt x="468968" y="1203894"/>
                  <a:pt x="468978" y="1203859"/>
                </a:cubicBezTo>
                <a:lnTo>
                  <a:pt x="468978" y="1203859"/>
                </a:lnTo>
                <a:cubicBezTo>
                  <a:pt x="470200" y="1199318"/>
                  <a:pt x="474835" y="1196629"/>
                  <a:pt x="479343" y="1197848"/>
                </a:cubicBezTo>
                <a:lnTo>
                  <a:pt x="479343" y="1197848"/>
                </a:lnTo>
                <a:cubicBezTo>
                  <a:pt x="483846" y="1199080"/>
                  <a:pt x="486512" y="1203754"/>
                  <a:pt x="485304" y="1208299"/>
                </a:cubicBezTo>
                <a:lnTo>
                  <a:pt x="485304" y="1208299"/>
                </a:lnTo>
                <a:cubicBezTo>
                  <a:pt x="484319" y="1212047"/>
                  <a:pt x="480953" y="1214656"/>
                  <a:pt x="477107" y="1214651"/>
                </a:cubicBezTo>
                <a:lnTo>
                  <a:pt x="477107" y="1214651"/>
                </a:lnTo>
                <a:cubicBezTo>
                  <a:pt x="476328" y="1214645"/>
                  <a:pt x="475552" y="1214530"/>
                  <a:pt x="474804" y="1214310"/>
                </a:cubicBezTo>
                <a:close/>
                <a:moveTo>
                  <a:pt x="486388" y="1167998"/>
                </a:moveTo>
                <a:cubicBezTo>
                  <a:pt x="481787" y="1167150"/>
                  <a:pt x="478739" y="1162702"/>
                  <a:pt x="479580" y="1158064"/>
                </a:cubicBezTo>
                <a:cubicBezTo>
                  <a:pt x="479591" y="1158005"/>
                  <a:pt x="479602" y="1157947"/>
                  <a:pt x="479614" y="1157888"/>
                </a:cubicBezTo>
                <a:lnTo>
                  <a:pt x="479614" y="1157888"/>
                </a:lnTo>
                <a:cubicBezTo>
                  <a:pt x="480454" y="1153249"/>
                  <a:pt x="484865" y="1150176"/>
                  <a:pt x="489466" y="1151023"/>
                </a:cubicBezTo>
                <a:cubicBezTo>
                  <a:pt x="489524" y="1151034"/>
                  <a:pt x="489582" y="1151045"/>
                  <a:pt x="489640" y="1151057"/>
                </a:cubicBezTo>
                <a:lnTo>
                  <a:pt x="489640" y="1151057"/>
                </a:lnTo>
                <a:cubicBezTo>
                  <a:pt x="494240" y="1151905"/>
                  <a:pt x="497288" y="1156353"/>
                  <a:pt x="496447" y="1160991"/>
                </a:cubicBezTo>
                <a:cubicBezTo>
                  <a:pt x="496437" y="1161050"/>
                  <a:pt x="496426" y="1161108"/>
                  <a:pt x="496414" y="1161167"/>
                </a:cubicBezTo>
                <a:lnTo>
                  <a:pt x="496414" y="1161167"/>
                </a:lnTo>
                <a:cubicBezTo>
                  <a:pt x="495611" y="1165130"/>
                  <a:pt x="492161" y="1167982"/>
                  <a:pt x="488149" y="1167998"/>
                </a:cubicBezTo>
                <a:lnTo>
                  <a:pt x="488149" y="1167998"/>
                </a:lnTo>
                <a:cubicBezTo>
                  <a:pt x="487519" y="1168075"/>
                  <a:pt x="486882" y="1168075"/>
                  <a:pt x="486252" y="1167998"/>
                </a:cubicBezTo>
                <a:close/>
                <a:moveTo>
                  <a:pt x="495127" y="1121412"/>
                </a:moveTo>
                <a:cubicBezTo>
                  <a:pt x="490615" y="1120547"/>
                  <a:pt x="487610" y="1116214"/>
                  <a:pt x="488352" y="1111645"/>
                </a:cubicBezTo>
                <a:lnTo>
                  <a:pt x="488352" y="1111645"/>
                </a:lnTo>
                <a:cubicBezTo>
                  <a:pt x="489049" y="1106988"/>
                  <a:pt x="493353" y="1103779"/>
                  <a:pt x="497972" y="1104472"/>
                </a:cubicBezTo>
                <a:lnTo>
                  <a:pt x="497972" y="1104472"/>
                </a:lnTo>
                <a:cubicBezTo>
                  <a:pt x="502462" y="1105370"/>
                  <a:pt x="505451" y="1109679"/>
                  <a:pt x="504746" y="1114240"/>
                </a:cubicBezTo>
                <a:lnTo>
                  <a:pt x="504746" y="1114240"/>
                </a:lnTo>
                <a:cubicBezTo>
                  <a:pt x="504083" y="1118365"/>
                  <a:pt x="500557" y="1121399"/>
                  <a:pt x="496414" y="1121412"/>
                </a:cubicBezTo>
                <a:lnTo>
                  <a:pt x="495127" y="1121412"/>
                </a:lnTo>
                <a:close/>
                <a:moveTo>
                  <a:pt x="501562" y="1073598"/>
                </a:moveTo>
                <a:cubicBezTo>
                  <a:pt x="496939" y="1073206"/>
                  <a:pt x="493506" y="1069110"/>
                  <a:pt x="493894" y="1064449"/>
                </a:cubicBezTo>
                <a:cubicBezTo>
                  <a:pt x="493898" y="1064402"/>
                  <a:pt x="493903" y="1064355"/>
                  <a:pt x="493907" y="1064308"/>
                </a:cubicBezTo>
                <a:lnTo>
                  <a:pt x="493907" y="1064308"/>
                </a:lnTo>
                <a:cubicBezTo>
                  <a:pt x="494299" y="1059647"/>
                  <a:pt x="498364" y="1056188"/>
                  <a:pt x="502987" y="1056583"/>
                </a:cubicBezTo>
                <a:cubicBezTo>
                  <a:pt x="503009" y="1056585"/>
                  <a:pt x="503031" y="1056587"/>
                  <a:pt x="503053" y="1056589"/>
                </a:cubicBezTo>
                <a:lnTo>
                  <a:pt x="503053" y="1056589"/>
                </a:lnTo>
                <a:cubicBezTo>
                  <a:pt x="507675" y="1056984"/>
                  <a:pt x="511105" y="1061083"/>
                  <a:pt x="510713" y="1065744"/>
                </a:cubicBezTo>
                <a:cubicBezTo>
                  <a:pt x="510711" y="1065766"/>
                  <a:pt x="510709" y="1065789"/>
                  <a:pt x="510707" y="1065811"/>
                </a:cubicBezTo>
                <a:lnTo>
                  <a:pt x="510707" y="1065811"/>
                </a:lnTo>
                <a:cubicBezTo>
                  <a:pt x="510314" y="1070338"/>
                  <a:pt x="506472" y="1073760"/>
                  <a:pt x="501969" y="1073598"/>
                </a:cubicBezTo>
                <a:lnTo>
                  <a:pt x="501562" y="1073598"/>
                </a:lnTo>
                <a:close/>
                <a:moveTo>
                  <a:pt x="504746" y="1025783"/>
                </a:moveTo>
                <a:cubicBezTo>
                  <a:pt x="500107" y="1025709"/>
                  <a:pt x="496407" y="1021857"/>
                  <a:pt x="496480" y="1017180"/>
                </a:cubicBezTo>
                <a:cubicBezTo>
                  <a:pt x="496480" y="1017156"/>
                  <a:pt x="496481" y="1017132"/>
                  <a:pt x="496481" y="1017108"/>
                </a:cubicBezTo>
                <a:lnTo>
                  <a:pt x="496481" y="1017108"/>
                </a:lnTo>
                <a:cubicBezTo>
                  <a:pt x="496556" y="1012393"/>
                  <a:pt x="500407" y="1008631"/>
                  <a:pt x="505083" y="1008706"/>
                </a:cubicBezTo>
                <a:cubicBezTo>
                  <a:pt x="505083" y="1008706"/>
                  <a:pt x="505084" y="1008706"/>
                  <a:pt x="505085" y="1008706"/>
                </a:cubicBezTo>
                <a:lnTo>
                  <a:pt x="505085" y="1008706"/>
                </a:lnTo>
                <a:cubicBezTo>
                  <a:pt x="509761" y="1008781"/>
                  <a:pt x="513491" y="1012664"/>
                  <a:pt x="513417" y="1017379"/>
                </a:cubicBezTo>
                <a:cubicBezTo>
                  <a:pt x="513417" y="1017380"/>
                  <a:pt x="513417" y="1017380"/>
                  <a:pt x="513417" y="1017381"/>
                </a:cubicBezTo>
                <a:lnTo>
                  <a:pt x="513417" y="1017381"/>
                </a:lnTo>
                <a:cubicBezTo>
                  <a:pt x="513309" y="1022133"/>
                  <a:pt x="509400" y="1025897"/>
                  <a:pt x="504687" y="1025787"/>
                </a:cubicBezTo>
                <a:cubicBezTo>
                  <a:pt x="504639" y="1025786"/>
                  <a:pt x="504591" y="1025785"/>
                  <a:pt x="504543" y="1025783"/>
                </a:cubicBezTo>
                <a:lnTo>
                  <a:pt x="504543" y="1025783"/>
                </a:lnTo>
                <a:close/>
                <a:moveTo>
                  <a:pt x="495465" y="970044"/>
                </a:moveTo>
                <a:lnTo>
                  <a:pt x="495465" y="970044"/>
                </a:lnTo>
                <a:cubicBezTo>
                  <a:pt x="495157" y="965339"/>
                  <a:pt x="498690" y="961273"/>
                  <a:pt x="503357" y="960962"/>
                </a:cubicBezTo>
                <a:cubicBezTo>
                  <a:pt x="503368" y="960961"/>
                  <a:pt x="503380" y="960960"/>
                  <a:pt x="503391" y="960960"/>
                </a:cubicBezTo>
                <a:lnTo>
                  <a:pt x="503391" y="960960"/>
                </a:lnTo>
                <a:cubicBezTo>
                  <a:pt x="508045" y="960687"/>
                  <a:pt x="512043" y="964260"/>
                  <a:pt x="512333" y="968952"/>
                </a:cubicBezTo>
                <a:lnTo>
                  <a:pt x="512333" y="968952"/>
                </a:lnTo>
                <a:cubicBezTo>
                  <a:pt x="512596" y="973660"/>
                  <a:pt x="509024" y="977691"/>
                  <a:pt x="504355" y="977957"/>
                </a:cubicBezTo>
                <a:cubicBezTo>
                  <a:pt x="504260" y="977962"/>
                  <a:pt x="504164" y="977966"/>
                  <a:pt x="504069" y="977968"/>
                </a:cubicBezTo>
                <a:lnTo>
                  <a:pt x="503527" y="977968"/>
                </a:lnTo>
                <a:cubicBezTo>
                  <a:pt x="499176" y="977953"/>
                  <a:pt x="495544" y="974616"/>
                  <a:pt x="495127" y="970249"/>
                </a:cubicBezTo>
                <a:close/>
                <a:moveTo>
                  <a:pt x="490588" y="923323"/>
                </a:moveTo>
                <a:cubicBezTo>
                  <a:pt x="489986" y="918668"/>
                  <a:pt x="493224" y="914396"/>
                  <a:pt x="497836" y="913760"/>
                </a:cubicBezTo>
                <a:lnTo>
                  <a:pt x="497836" y="913760"/>
                </a:lnTo>
                <a:cubicBezTo>
                  <a:pt x="502467" y="913151"/>
                  <a:pt x="506723" y="916408"/>
                  <a:pt x="507388" y="921069"/>
                </a:cubicBezTo>
                <a:lnTo>
                  <a:pt x="507388" y="921069"/>
                </a:lnTo>
                <a:cubicBezTo>
                  <a:pt x="508024" y="925740"/>
                  <a:pt x="504784" y="930048"/>
                  <a:pt x="500151" y="930689"/>
                </a:cubicBezTo>
                <a:cubicBezTo>
                  <a:pt x="500125" y="930693"/>
                  <a:pt x="500098" y="930696"/>
                  <a:pt x="500072" y="930700"/>
                </a:cubicBezTo>
                <a:lnTo>
                  <a:pt x="498988" y="930700"/>
                </a:lnTo>
                <a:cubicBezTo>
                  <a:pt x="494752" y="930705"/>
                  <a:pt x="491164" y="927554"/>
                  <a:pt x="490588" y="923323"/>
                </a:cubicBezTo>
                <a:close/>
                <a:moveTo>
                  <a:pt x="482798" y="876806"/>
                </a:moveTo>
                <a:cubicBezTo>
                  <a:pt x="481867" y="872223"/>
                  <a:pt x="484797" y="867747"/>
                  <a:pt x="489342" y="866809"/>
                </a:cubicBezTo>
                <a:cubicBezTo>
                  <a:pt x="489418" y="866793"/>
                  <a:pt x="489495" y="866778"/>
                  <a:pt x="489572" y="866765"/>
                </a:cubicBezTo>
                <a:lnTo>
                  <a:pt x="489572" y="866765"/>
                </a:lnTo>
                <a:cubicBezTo>
                  <a:pt x="494154" y="865820"/>
                  <a:pt x="498627" y="868800"/>
                  <a:pt x="499564" y="873420"/>
                </a:cubicBezTo>
                <a:cubicBezTo>
                  <a:pt x="499576" y="873478"/>
                  <a:pt x="499587" y="873537"/>
                  <a:pt x="499598" y="873595"/>
                </a:cubicBezTo>
                <a:lnTo>
                  <a:pt x="499598" y="873595"/>
                </a:lnTo>
                <a:cubicBezTo>
                  <a:pt x="500498" y="878223"/>
                  <a:pt x="497508" y="882710"/>
                  <a:pt x="492919" y="883618"/>
                </a:cubicBezTo>
                <a:cubicBezTo>
                  <a:pt x="492887" y="883624"/>
                  <a:pt x="492855" y="883631"/>
                  <a:pt x="492823" y="883636"/>
                </a:cubicBezTo>
                <a:lnTo>
                  <a:pt x="492823" y="883636"/>
                </a:lnTo>
                <a:cubicBezTo>
                  <a:pt x="492261" y="883703"/>
                  <a:pt x="491692" y="883703"/>
                  <a:pt x="491130" y="883636"/>
                </a:cubicBezTo>
                <a:lnTo>
                  <a:pt x="491130" y="883636"/>
                </a:lnTo>
                <a:cubicBezTo>
                  <a:pt x="487072" y="883647"/>
                  <a:pt x="483577" y="880753"/>
                  <a:pt x="482798" y="876738"/>
                </a:cubicBezTo>
                <a:close/>
                <a:moveTo>
                  <a:pt x="472027" y="830835"/>
                </a:moveTo>
                <a:lnTo>
                  <a:pt x="472027" y="830835"/>
                </a:lnTo>
                <a:cubicBezTo>
                  <a:pt x="470854" y="826279"/>
                  <a:pt x="473499" y="821611"/>
                  <a:pt x="477988" y="820316"/>
                </a:cubicBezTo>
                <a:lnTo>
                  <a:pt x="477988" y="820316"/>
                </a:lnTo>
                <a:cubicBezTo>
                  <a:pt x="482532" y="819099"/>
                  <a:pt x="487197" y="821817"/>
                  <a:pt x="488420" y="826395"/>
                </a:cubicBezTo>
                <a:lnTo>
                  <a:pt x="488420" y="826395"/>
                </a:lnTo>
                <a:cubicBezTo>
                  <a:pt x="489657" y="830904"/>
                  <a:pt x="487036" y="835570"/>
                  <a:pt x="482565" y="836818"/>
                </a:cubicBezTo>
                <a:cubicBezTo>
                  <a:pt x="482529" y="836827"/>
                  <a:pt x="482494" y="836837"/>
                  <a:pt x="482459" y="836846"/>
                </a:cubicBezTo>
                <a:lnTo>
                  <a:pt x="482459" y="836846"/>
                </a:lnTo>
                <a:cubicBezTo>
                  <a:pt x="481740" y="836951"/>
                  <a:pt x="481010" y="836951"/>
                  <a:pt x="480291" y="836846"/>
                </a:cubicBezTo>
                <a:lnTo>
                  <a:pt x="480291" y="836846"/>
                </a:lnTo>
                <a:cubicBezTo>
                  <a:pt x="476482" y="836964"/>
                  <a:pt x="473078" y="834461"/>
                  <a:pt x="472027" y="830767"/>
                </a:cubicBezTo>
                <a:close/>
                <a:moveTo>
                  <a:pt x="458478" y="785548"/>
                </a:moveTo>
                <a:cubicBezTo>
                  <a:pt x="457004" y="781078"/>
                  <a:pt x="459399" y="776248"/>
                  <a:pt x="463830" y="774755"/>
                </a:cubicBezTo>
                <a:lnTo>
                  <a:pt x="463830" y="774755"/>
                </a:lnTo>
                <a:cubicBezTo>
                  <a:pt x="468168" y="773248"/>
                  <a:pt x="472903" y="775529"/>
                  <a:pt x="474465" y="779878"/>
                </a:cubicBezTo>
                <a:lnTo>
                  <a:pt x="474465" y="779878"/>
                </a:lnTo>
                <a:cubicBezTo>
                  <a:pt x="475939" y="784349"/>
                  <a:pt x="473545" y="789178"/>
                  <a:pt x="469114" y="790671"/>
                </a:cubicBezTo>
                <a:lnTo>
                  <a:pt x="469114" y="790671"/>
                </a:lnTo>
                <a:cubicBezTo>
                  <a:pt x="468258" y="790940"/>
                  <a:pt x="467368" y="791078"/>
                  <a:pt x="466472" y="791081"/>
                </a:cubicBezTo>
                <a:lnTo>
                  <a:pt x="466472" y="791081"/>
                </a:lnTo>
                <a:cubicBezTo>
                  <a:pt x="462884" y="791108"/>
                  <a:pt x="459663" y="788869"/>
                  <a:pt x="458410" y="785480"/>
                </a:cubicBezTo>
                <a:close/>
                <a:moveTo>
                  <a:pt x="442423" y="741080"/>
                </a:moveTo>
                <a:cubicBezTo>
                  <a:pt x="440686" y="736743"/>
                  <a:pt x="442764" y="731806"/>
                  <a:pt x="447066" y="730054"/>
                </a:cubicBezTo>
                <a:cubicBezTo>
                  <a:pt x="447099" y="730041"/>
                  <a:pt x="447132" y="730028"/>
                  <a:pt x="447165" y="730014"/>
                </a:cubicBezTo>
                <a:lnTo>
                  <a:pt x="447165" y="730014"/>
                </a:lnTo>
                <a:cubicBezTo>
                  <a:pt x="451467" y="728262"/>
                  <a:pt x="456362" y="730358"/>
                  <a:pt x="458100" y="734696"/>
                </a:cubicBezTo>
                <a:cubicBezTo>
                  <a:pt x="458113" y="734729"/>
                  <a:pt x="458126" y="734762"/>
                  <a:pt x="458139" y="734796"/>
                </a:cubicBezTo>
                <a:lnTo>
                  <a:pt x="458139" y="734796"/>
                </a:lnTo>
                <a:cubicBezTo>
                  <a:pt x="459817" y="739190"/>
                  <a:pt x="457713" y="744131"/>
                  <a:pt x="453397" y="745930"/>
                </a:cubicBezTo>
                <a:lnTo>
                  <a:pt x="453397" y="745930"/>
                </a:lnTo>
                <a:cubicBezTo>
                  <a:pt x="452394" y="746277"/>
                  <a:pt x="451342" y="746462"/>
                  <a:pt x="450281" y="746476"/>
                </a:cubicBezTo>
                <a:lnTo>
                  <a:pt x="450281" y="746476"/>
                </a:lnTo>
                <a:cubicBezTo>
                  <a:pt x="446766" y="746507"/>
                  <a:pt x="443603" y="744326"/>
                  <a:pt x="442355" y="741012"/>
                </a:cubicBezTo>
                <a:close/>
                <a:moveTo>
                  <a:pt x="423997" y="697569"/>
                </a:moveTo>
                <a:cubicBezTo>
                  <a:pt x="422032" y="693290"/>
                  <a:pt x="423879" y="688214"/>
                  <a:pt x="428123" y="686233"/>
                </a:cubicBezTo>
                <a:cubicBezTo>
                  <a:pt x="428125" y="686232"/>
                  <a:pt x="428127" y="686231"/>
                  <a:pt x="428130" y="686230"/>
                </a:cubicBezTo>
                <a:lnTo>
                  <a:pt x="428130" y="686230"/>
                </a:lnTo>
                <a:cubicBezTo>
                  <a:pt x="432380" y="684263"/>
                  <a:pt x="437407" y="686142"/>
                  <a:pt x="439358" y="690428"/>
                </a:cubicBezTo>
                <a:cubicBezTo>
                  <a:pt x="439364" y="690440"/>
                  <a:pt x="439369" y="690452"/>
                  <a:pt x="439375" y="690465"/>
                </a:cubicBezTo>
                <a:lnTo>
                  <a:pt x="439375" y="690465"/>
                </a:lnTo>
                <a:cubicBezTo>
                  <a:pt x="441313" y="694715"/>
                  <a:pt x="439468" y="699745"/>
                  <a:pt x="435254" y="701699"/>
                </a:cubicBezTo>
                <a:cubicBezTo>
                  <a:pt x="435227" y="701712"/>
                  <a:pt x="435201" y="701724"/>
                  <a:pt x="435175" y="701736"/>
                </a:cubicBezTo>
                <a:lnTo>
                  <a:pt x="435175" y="701735"/>
                </a:lnTo>
                <a:cubicBezTo>
                  <a:pt x="434076" y="702272"/>
                  <a:pt x="432872" y="702552"/>
                  <a:pt x="431652" y="702555"/>
                </a:cubicBezTo>
                <a:lnTo>
                  <a:pt x="431652" y="702555"/>
                </a:lnTo>
                <a:cubicBezTo>
                  <a:pt x="428320" y="702535"/>
                  <a:pt x="425305" y="700561"/>
                  <a:pt x="423930" y="697501"/>
                </a:cubicBezTo>
                <a:close/>
                <a:moveTo>
                  <a:pt x="403675" y="654945"/>
                </a:moveTo>
                <a:cubicBezTo>
                  <a:pt x="401304" y="650925"/>
                  <a:pt x="402614" y="645727"/>
                  <a:pt x="406602" y="643336"/>
                </a:cubicBezTo>
                <a:cubicBezTo>
                  <a:pt x="406642" y="643312"/>
                  <a:pt x="406682" y="643288"/>
                  <a:pt x="406723" y="643265"/>
                </a:cubicBezTo>
                <a:lnTo>
                  <a:pt x="406723" y="643265"/>
                </a:lnTo>
                <a:cubicBezTo>
                  <a:pt x="410864" y="641073"/>
                  <a:pt x="415983" y="642681"/>
                  <a:pt x="418156" y="646856"/>
                </a:cubicBezTo>
                <a:cubicBezTo>
                  <a:pt x="418161" y="646866"/>
                  <a:pt x="418166" y="646876"/>
                  <a:pt x="418171" y="646885"/>
                </a:cubicBezTo>
                <a:lnTo>
                  <a:pt x="418171" y="646885"/>
                </a:lnTo>
                <a:cubicBezTo>
                  <a:pt x="420262" y="651096"/>
                  <a:pt x="418638" y="656220"/>
                  <a:pt x="414513" y="658429"/>
                </a:cubicBezTo>
                <a:lnTo>
                  <a:pt x="414513" y="658429"/>
                </a:lnTo>
                <a:cubicBezTo>
                  <a:pt x="413315" y="659040"/>
                  <a:pt x="411995" y="659368"/>
                  <a:pt x="410652" y="659385"/>
                </a:cubicBezTo>
                <a:lnTo>
                  <a:pt x="410652" y="659385"/>
                </a:lnTo>
                <a:cubicBezTo>
                  <a:pt x="407583" y="659331"/>
                  <a:pt x="404784" y="657606"/>
                  <a:pt x="403336" y="654877"/>
                </a:cubicBezTo>
                <a:close/>
                <a:moveTo>
                  <a:pt x="381049" y="613415"/>
                </a:moveTo>
                <a:cubicBezTo>
                  <a:pt x="378742" y="609318"/>
                  <a:pt x="380131" y="604112"/>
                  <a:pt x="384165" y="601734"/>
                </a:cubicBezTo>
                <a:lnTo>
                  <a:pt x="384165" y="601734"/>
                </a:lnTo>
                <a:cubicBezTo>
                  <a:pt x="388228" y="599408"/>
                  <a:pt x="393391" y="600809"/>
                  <a:pt x="395749" y="604876"/>
                </a:cubicBezTo>
                <a:lnTo>
                  <a:pt x="395749" y="604876"/>
                </a:lnTo>
                <a:cubicBezTo>
                  <a:pt x="398056" y="608974"/>
                  <a:pt x="396667" y="614180"/>
                  <a:pt x="392633" y="616557"/>
                </a:cubicBezTo>
                <a:lnTo>
                  <a:pt x="392633" y="616557"/>
                </a:lnTo>
                <a:cubicBezTo>
                  <a:pt x="391352" y="617295"/>
                  <a:pt x="389907" y="617695"/>
                  <a:pt x="388433" y="617718"/>
                </a:cubicBezTo>
                <a:lnTo>
                  <a:pt x="388433" y="617718"/>
                </a:lnTo>
                <a:cubicBezTo>
                  <a:pt x="385255" y="617811"/>
                  <a:pt x="382286" y="616130"/>
                  <a:pt x="380710" y="613347"/>
                </a:cubicBezTo>
                <a:close/>
                <a:moveTo>
                  <a:pt x="356255" y="572909"/>
                </a:moveTo>
                <a:cubicBezTo>
                  <a:pt x="353857" y="568973"/>
                  <a:pt x="354997" y="563828"/>
                  <a:pt x="358829" y="561297"/>
                </a:cubicBezTo>
                <a:lnTo>
                  <a:pt x="358829" y="561297"/>
                </a:lnTo>
                <a:cubicBezTo>
                  <a:pt x="362761" y="558787"/>
                  <a:pt x="367964" y="559946"/>
                  <a:pt x="370481" y="563892"/>
                </a:cubicBezTo>
                <a:lnTo>
                  <a:pt x="370481" y="563892"/>
                </a:lnTo>
                <a:cubicBezTo>
                  <a:pt x="373009" y="567860"/>
                  <a:pt x="371869" y="573142"/>
                  <a:pt x="367935" y="575691"/>
                </a:cubicBezTo>
                <a:cubicBezTo>
                  <a:pt x="367925" y="575697"/>
                  <a:pt x="367916" y="575703"/>
                  <a:pt x="367907" y="575710"/>
                </a:cubicBezTo>
                <a:lnTo>
                  <a:pt x="367907" y="575710"/>
                </a:lnTo>
                <a:cubicBezTo>
                  <a:pt x="366553" y="576591"/>
                  <a:pt x="364979" y="577065"/>
                  <a:pt x="363368" y="577076"/>
                </a:cubicBezTo>
                <a:lnTo>
                  <a:pt x="363368" y="577076"/>
                </a:lnTo>
                <a:cubicBezTo>
                  <a:pt x="360446" y="577006"/>
                  <a:pt x="357762" y="575434"/>
                  <a:pt x="356255" y="572909"/>
                </a:cubicBezTo>
                <a:close/>
                <a:moveTo>
                  <a:pt x="329971" y="533974"/>
                </a:moveTo>
                <a:cubicBezTo>
                  <a:pt x="327283" y="530125"/>
                  <a:pt x="328192" y="524808"/>
                  <a:pt x="332003" y="522089"/>
                </a:cubicBezTo>
                <a:lnTo>
                  <a:pt x="332003" y="522089"/>
                </a:lnTo>
                <a:cubicBezTo>
                  <a:pt x="335775" y="519365"/>
                  <a:pt x="341022" y="520239"/>
                  <a:pt x="343724" y="524043"/>
                </a:cubicBezTo>
                <a:cubicBezTo>
                  <a:pt x="343746" y="524074"/>
                  <a:pt x="343768" y="524106"/>
                  <a:pt x="343791" y="524138"/>
                </a:cubicBezTo>
                <a:lnTo>
                  <a:pt x="343791" y="524138"/>
                </a:lnTo>
                <a:cubicBezTo>
                  <a:pt x="346492" y="527969"/>
                  <a:pt x="345614" y="533282"/>
                  <a:pt x="341826" y="536023"/>
                </a:cubicBezTo>
                <a:lnTo>
                  <a:pt x="341826" y="536023"/>
                </a:lnTo>
                <a:cubicBezTo>
                  <a:pt x="340364" y="537021"/>
                  <a:pt x="338646" y="537567"/>
                  <a:pt x="336881" y="537594"/>
                </a:cubicBezTo>
                <a:lnTo>
                  <a:pt x="336881" y="537594"/>
                </a:lnTo>
                <a:cubicBezTo>
                  <a:pt x="334137" y="537568"/>
                  <a:pt x="331570" y="536223"/>
                  <a:pt x="329971" y="533974"/>
                </a:cubicBezTo>
                <a:close/>
                <a:moveTo>
                  <a:pt x="301994" y="495927"/>
                </a:moveTo>
                <a:cubicBezTo>
                  <a:pt x="299142" y="492208"/>
                  <a:pt x="299809" y="486865"/>
                  <a:pt x="303484" y="483974"/>
                </a:cubicBezTo>
                <a:lnTo>
                  <a:pt x="303484" y="483974"/>
                </a:lnTo>
                <a:cubicBezTo>
                  <a:pt x="307166" y="481066"/>
                  <a:pt x="312488" y="481718"/>
                  <a:pt x="315372" y="485431"/>
                </a:cubicBezTo>
                <a:cubicBezTo>
                  <a:pt x="315383" y="485446"/>
                  <a:pt x="315395" y="485461"/>
                  <a:pt x="315407" y="485476"/>
                </a:cubicBezTo>
                <a:lnTo>
                  <a:pt x="315406" y="485476"/>
                </a:lnTo>
                <a:cubicBezTo>
                  <a:pt x="318258" y="489195"/>
                  <a:pt x="317591" y="494538"/>
                  <a:pt x="313916" y="497430"/>
                </a:cubicBezTo>
                <a:lnTo>
                  <a:pt x="313916" y="497430"/>
                </a:lnTo>
                <a:cubicBezTo>
                  <a:pt x="312427" y="498601"/>
                  <a:pt x="310588" y="499227"/>
                  <a:pt x="308700" y="499206"/>
                </a:cubicBezTo>
                <a:lnTo>
                  <a:pt x="308700" y="499206"/>
                </a:lnTo>
                <a:cubicBezTo>
                  <a:pt x="306023" y="499137"/>
                  <a:pt x="303535" y="497794"/>
                  <a:pt x="301994" y="495586"/>
                </a:cubicBezTo>
                <a:close/>
                <a:moveTo>
                  <a:pt x="272458" y="458837"/>
                </a:moveTo>
                <a:lnTo>
                  <a:pt x="272458" y="458837"/>
                </a:lnTo>
                <a:cubicBezTo>
                  <a:pt x="269496" y="455236"/>
                  <a:pt x="269990" y="449896"/>
                  <a:pt x="273561" y="446910"/>
                </a:cubicBezTo>
                <a:cubicBezTo>
                  <a:pt x="273600" y="446878"/>
                  <a:pt x="273638" y="446846"/>
                  <a:pt x="273677" y="446815"/>
                </a:cubicBezTo>
                <a:lnTo>
                  <a:pt x="273677" y="446815"/>
                </a:lnTo>
                <a:cubicBezTo>
                  <a:pt x="277248" y="443828"/>
                  <a:pt x="282544" y="444326"/>
                  <a:pt x="285505" y="447927"/>
                </a:cubicBezTo>
                <a:cubicBezTo>
                  <a:pt x="285537" y="447966"/>
                  <a:pt x="285569" y="448005"/>
                  <a:pt x="285600" y="448044"/>
                </a:cubicBezTo>
                <a:lnTo>
                  <a:pt x="285600" y="448044"/>
                </a:lnTo>
                <a:cubicBezTo>
                  <a:pt x="288521" y="451714"/>
                  <a:pt x="287978" y="457069"/>
                  <a:pt x="284381" y="460066"/>
                </a:cubicBezTo>
                <a:lnTo>
                  <a:pt x="284381" y="460066"/>
                </a:lnTo>
                <a:cubicBezTo>
                  <a:pt x="282863" y="461296"/>
                  <a:pt x="280976" y="461970"/>
                  <a:pt x="279029" y="461979"/>
                </a:cubicBezTo>
                <a:lnTo>
                  <a:pt x="279029" y="461979"/>
                </a:lnTo>
                <a:cubicBezTo>
                  <a:pt x="276479" y="461991"/>
                  <a:pt x="274062" y="460835"/>
                  <a:pt x="272458" y="458837"/>
                </a:cubicBezTo>
                <a:close/>
                <a:moveTo>
                  <a:pt x="242448" y="421746"/>
                </a:moveTo>
                <a:cubicBezTo>
                  <a:pt x="239527" y="418076"/>
                  <a:pt x="240070" y="412721"/>
                  <a:pt x="243667" y="409724"/>
                </a:cubicBezTo>
                <a:lnTo>
                  <a:pt x="243667" y="409724"/>
                </a:lnTo>
                <a:cubicBezTo>
                  <a:pt x="247291" y="406743"/>
                  <a:pt x="252625" y="407289"/>
                  <a:pt x="255582" y="410943"/>
                </a:cubicBezTo>
                <a:cubicBezTo>
                  <a:pt x="255584" y="410947"/>
                  <a:pt x="255587" y="410950"/>
                  <a:pt x="255590" y="410954"/>
                </a:cubicBezTo>
                <a:lnTo>
                  <a:pt x="255590" y="410954"/>
                </a:lnTo>
                <a:cubicBezTo>
                  <a:pt x="258552" y="414554"/>
                  <a:pt x="258058" y="419894"/>
                  <a:pt x="254487" y="422880"/>
                </a:cubicBezTo>
                <a:cubicBezTo>
                  <a:pt x="254448" y="422912"/>
                  <a:pt x="254410" y="422944"/>
                  <a:pt x="254371" y="422976"/>
                </a:cubicBezTo>
                <a:lnTo>
                  <a:pt x="254371" y="422976"/>
                </a:lnTo>
                <a:cubicBezTo>
                  <a:pt x="252882" y="424210"/>
                  <a:pt x="251015" y="424886"/>
                  <a:pt x="249087" y="424888"/>
                </a:cubicBezTo>
                <a:lnTo>
                  <a:pt x="249087" y="424888"/>
                </a:lnTo>
                <a:cubicBezTo>
                  <a:pt x="246463" y="424809"/>
                  <a:pt x="244018" y="423526"/>
                  <a:pt x="242448" y="421404"/>
                </a:cubicBezTo>
                <a:close/>
                <a:moveTo>
                  <a:pt x="212642" y="384451"/>
                </a:moveTo>
                <a:lnTo>
                  <a:pt x="212642" y="384451"/>
                </a:lnTo>
                <a:cubicBezTo>
                  <a:pt x="209739" y="380802"/>
                  <a:pt x="210319" y="375471"/>
                  <a:pt x="213938" y="372544"/>
                </a:cubicBezTo>
                <a:cubicBezTo>
                  <a:pt x="213957" y="372528"/>
                  <a:pt x="213977" y="372512"/>
                  <a:pt x="213996" y="372497"/>
                </a:cubicBezTo>
                <a:lnTo>
                  <a:pt x="213996" y="372497"/>
                </a:lnTo>
                <a:cubicBezTo>
                  <a:pt x="217635" y="369534"/>
                  <a:pt x="222966" y="370107"/>
                  <a:pt x="225904" y="373776"/>
                </a:cubicBezTo>
                <a:cubicBezTo>
                  <a:pt x="225909" y="373782"/>
                  <a:pt x="225914" y="373789"/>
                  <a:pt x="225919" y="373795"/>
                </a:cubicBezTo>
                <a:lnTo>
                  <a:pt x="225919" y="373795"/>
                </a:lnTo>
                <a:cubicBezTo>
                  <a:pt x="228839" y="377478"/>
                  <a:pt x="228244" y="382851"/>
                  <a:pt x="224591" y="385795"/>
                </a:cubicBezTo>
                <a:cubicBezTo>
                  <a:pt x="224582" y="385802"/>
                  <a:pt x="224573" y="385810"/>
                  <a:pt x="224564" y="385817"/>
                </a:cubicBezTo>
                <a:lnTo>
                  <a:pt x="224564" y="385817"/>
                </a:lnTo>
                <a:cubicBezTo>
                  <a:pt x="223056" y="387008"/>
                  <a:pt x="221196" y="387657"/>
                  <a:pt x="219280" y="387661"/>
                </a:cubicBezTo>
                <a:lnTo>
                  <a:pt x="219280" y="387661"/>
                </a:lnTo>
                <a:cubicBezTo>
                  <a:pt x="216639" y="387586"/>
                  <a:pt x="214184" y="386273"/>
                  <a:pt x="212642" y="384109"/>
                </a:cubicBezTo>
                <a:close/>
                <a:moveTo>
                  <a:pt x="183174" y="346472"/>
                </a:moveTo>
                <a:cubicBezTo>
                  <a:pt x="180323" y="342753"/>
                  <a:pt x="180989" y="337410"/>
                  <a:pt x="184664" y="334518"/>
                </a:cubicBezTo>
                <a:lnTo>
                  <a:pt x="184664" y="334518"/>
                </a:lnTo>
                <a:cubicBezTo>
                  <a:pt x="188280" y="331528"/>
                  <a:pt x="193616" y="332060"/>
                  <a:pt x="196581" y="335706"/>
                </a:cubicBezTo>
                <a:cubicBezTo>
                  <a:pt x="196629" y="335765"/>
                  <a:pt x="196676" y="335824"/>
                  <a:pt x="196722" y="335884"/>
                </a:cubicBezTo>
                <a:lnTo>
                  <a:pt x="196722" y="335884"/>
                </a:lnTo>
                <a:cubicBezTo>
                  <a:pt x="199571" y="339576"/>
                  <a:pt x="198913" y="344898"/>
                  <a:pt x="195251" y="347771"/>
                </a:cubicBezTo>
                <a:cubicBezTo>
                  <a:pt x="195222" y="347793"/>
                  <a:pt x="195193" y="347816"/>
                  <a:pt x="195164" y="347838"/>
                </a:cubicBezTo>
                <a:lnTo>
                  <a:pt x="195164" y="347838"/>
                </a:lnTo>
                <a:cubicBezTo>
                  <a:pt x="193677" y="349005"/>
                  <a:pt x="191831" y="349609"/>
                  <a:pt x="189948" y="349546"/>
                </a:cubicBezTo>
                <a:lnTo>
                  <a:pt x="189948" y="349546"/>
                </a:lnTo>
                <a:cubicBezTo>
                  <a:pt x="187341" y="349628"/>
                  <a:pt x="184842" y="348494"/>
                  <a:pt x="183174" y="346472"/>
                </a:cubicBezTo>
                <a:close/>
                <a:moveTo>
                  <a:pt x="154519" y="308562"/>
                </a:moveTo>
                <a:lnTo>
                  <a:pt x="154519" y="308562"/>
                </a:lnTo>
                <a:cubicBezTo>
                  <a:pt x="151566" y="304856"/>
                  <a:pt x="152152" y="299439"/>
                  <a:pt x="155826" y="296462"/>
                </a:cubicBezTo>
                <a:cubicBezTo>
                  <a:pt x="155909" y="296395"/>
                  <a:pt x="155992" y="296330"/>
                  <a:pt x="156077" y="296267"/>
                </a:cubicBezTo>
                <a:lnTo>
                  <a:pt x="156077" y="296267"/>
                </a:lnTo>
                <a:cubicBezTo>
                  <a:pt x="159845" y="293491"/>
                  <a:pt x="165126" y="294282"/>
                  <a:pt x="167932" y="298042"/>
                </a:cubicBezTo>
                <a:lnTo>
                  <a:pt x="167932" y="298042"/>
                </a:lnTo>
                <a:cubicBezTo>
                  <a:pt x="170684" y="301843"/>
                  <a:pt x="169900" y="307167"/>
                  <a:pt x="166170" y="309996"/>
                </a:cubicBezTo>
                <a:lnTo>
                  <a:pt x="166170" y="309996"/>
                </a:lnTo>
                <a:cubicBezTo>
                  <a:pt x="164725" y="311095"/>
                  <a:pt x="162967" y="311694"/>
                  <a:pt x="161157" y="311704"/>
                </a:cubicBezTo>
                <a:lnTo>
                  <a:pt x="161157" y="311704"/>
                </a:lnTo>
                <a:cubicBezTo>
                  <a:pt x="158586" y="311727"/>
                  <a:pt x="156144" y="310571"/>
                  <a:pt x="154519" y="308562"/>
                </a:cubicBezTo>
                <a:close/>
                <a:moveTo>
                  <a:pt x="126744" y="269559"/>
                </a:moveTo>
                <a:cubicBezTo>
                  <a:pt x="123987" y="265703"/>
                  <a:pt x="124851" y="260324"/>
                  <a:pt x="128675" y="257544"/>
                </a:cubicBezTo>
                <a:cubicBezTo>
                  <a:pt x="128775" y="257471"/>
                  <a:pt x="128877" y="257400"/>
                  <a:pt x="128980" y="257332"/>
                </a:cubicBezTo>
                <a:lnTo>
                  <a:pt x="128980" y="257332"/>
                </a:lnTo>
                <a:cubicBezTo>
                  <a:pt x="132764" y="254625"/>
                  <a:pt x="138007" y="255524"/>
                  <a:pt x="140691" y="259340"/>
                </a:cubicBezTo>
                <a:cubicBezTo>
                  <a:pt x="140717" y="259376"/>
                  <a:pt x="140742" y="259412"/>
                  <a:pt x="140767" y="259449"/>
                </a:cubicBezTo>
                <a:lnTo>
                  <a:pt x="140767" y="259449"/>
                </a:lnTo>
                <a:cubicBezTo>
                  <a:pt x="143451" y="263265"/>
                  <a:pt x="142560" y="268552"/>
                  <a:pt x="138776" y="271258"/>
                </a:cubicBezTo>
                <a:cubicBezTo>
                  <a:pt x="138740" y="271284"/>
                  <a:pt x="138703" y="271309"/>
                  <a:pt x="138667" y="271335"/>
                </a:cubicBezTo>
                <a:lnTo>
                  <a:pt x="138667" y="271335"/>
                </a:lnTo>
                <a:cubicBezTo>
                  <a:pt x="137250" y="272312"/>
                  <a:pt x="135574" y="272835"/>
                  <a:pt x="133857" y="272837"/>
                </a:cubicBezTo>
                <a:lnTo>
                  <a:pt x="133857" y="272837"/>
                </a:lnTo>
                <a:cubicBezTo>
                  <a:pt x="131033" y="272913"/>
                  <a:pt x="128361" y="271553"/>
                  <a:pt x="126744" y="269217"/>
                </a:cubicBezTo>
                <a:close/>
                <a:moveTo>
                  <a:pt x="100257" y="229531"/>
                </a:moveTo>
                <a:cubicBezTo>
                  <a:pt x="97762" y="225546"/>
                  <a:pt x="98909" y="220278"/>
                  <a:pt x="102831" y="217714"/>
                </a:cubicBezTo>
                <a:lnTo>
                  <a:pt x="102831" y="217714"/>
                </a:lnTo>
                <a:cubicBezTo>
                  <a:pt x="106763" y="215204"/>
                  <a:pt x="111966" y="216363"/>
                  <a:pt x="114483" y="220309"/>
                </a:cubicBezTo>
                <a:lnTo>
                  <a:pt x="114483" y="220309"/>
                </a:lnTo>
                <a:cubicBezTo>
                  <a:pt x="117028" y="224265"/>
                  <a:pt x="115911" y="229553"/>
                  <a:pt x="111987" y="232119"/>
                </a:cubicBezTo>
                <a:cubicBezTo>
                  <a:pt x="111984" y="232122"/>
                  <a:pt x="111980" y="232124"/>
                  <a:pt x="111977" y="232126"/>
                </a:cubicBezTo>
                <a:lnTo>
                  <a:pt x="111977" y="232126"/>
                </a:lnTo>
                <a:cubicBezTo>
                  <a:pt x="110595" y="233000"/>
                  <a:pt x="109001" y="233473"/>
                  <a:pt x="107370" y="233493"/>
                </a:cubicBezTo>
                <a:lnTo>
                  <a:pt x="107370" y="233493"/>
                </a:lnTo>
                <a:cubicBezTo>
                  <a:pt x="104421" y="233394"/>
                  <a:pt x="101731" y="231767"/>
                  <a:pt x="100257" y="229189"/>
                </a:cubicBezTo>
                <a:close/>
                <a:moveTo>
                  <a:pt x="75396" y="188547"/>
                </a:moveTo>
                <a:cubicBezTo>
                  <a:pt x="73089" y="184450"/>
                  <a:pt x="74478" y="179243"/>
                  <a:pt x="78512" y="176866"/>
                </a:cubicBezTo>
                <a:lnTo>
                  <a:pt x="78512" y="176866"/>
                </a:lnTo>
                <a:cubicBezTo>
                  <a:pt x="82575" y="174540"/>
                  <a:pt x="87738" y="175940"/>
                  <a:pt x="90096" y="180008"/>
                </a:cubicBezTo>
                <a:lnTo>
                  <a:pt x="90096" y="180008"/>
                </a:lnTo>
                <a:cubicBezTo>
                  <a:pt x="92403" y="184106"/>
                  <a:pt x="91014" y="189312"/>
                  <a:pt x="86980" y="191689"/>
                </a:cubicBezTo>
                <a:lnTo>
                  <a:pt x="86980" y="191689"/>
                </a:lnTo>
                <a:cubicBezTo>
                  <a:pt x="85674" y="192417"/>
                  <a:pt x="84204" y="192794"/>
                  <a:pt x="82712" y="192782"/>
                </a:cubicBezTo>
                <a:lnTo>
                  <a:pt x="82712" y="192782"/>
                </a:lnTo>
                <a:cubicBezTo>
                  <a:pt x="79595" y="192702"/>
                  <a:pt x="76778" y="190887"/>
                  <a:pt x="75396" y="188069"/>
                </a:cubicBezTo>
                <a:close/>
                <a:moveTo>
                  <a:pt x="52567" y="146197"/>
                </a:moveTo>
                <a:cubicBezTo>
                  <a:pt x="50453" y="141990"/>
                  <a:pt x="52121" y="136852"/>
                  <a:pt x="56292" y="134721"/>
                </a:cubicBezTo>
                <a:lnTo>
                  <a:pt x="56292" y="134721"/>
                </a:lnTo>
                <a:cubicBezTo>
                  <a:pt x="60298" y="132288"/>
                  <a:pt x="65502" y="133590"/>
                  <a:pt x="67915" y="137629"/>
                </a:cubicBezTo>
                <a:cubicBezTo>
                  <a:pt x="67948" y="137684"/>
                  <a:pt x="67980" y="137739"/>
                  <a:pt x="68012" y="137795"/>
                </a:cubicBezTo>
                <a:lnTo>
                  <a:pt x="68012" y="137795"/>
                </a:lnTo>
                <a:cubicBezTo>
                  <a:pt x="70126" y="142001"/>
                  <a:pt x="68458" y="147139"/>
                  <a:pt x="64286" y="149270"/>
                </a:cubicBezTo>
                <a:lnTo>
                  <a:pt x="64286" y="149270"/>
                </a:lnTo>
                <a:cubicBezTo>
                  <a:pt x="63124" y="149912"/>
                  <a:pt x="61817" y="150241"/>
                  <a:pt x="60492" y="150227"/>
                </a:cubicBezTo>
                <a:lnTo>
                  <a:pt x="60492" y="150227"/>
                </a:lnTo>
                <a:cubicBezTo>
                  <a:pt x="57210" y="150388"/>
                  <a:pt x="54128" y="148634"/>
                  <a:pt x="52567" y="145718"/>
                </a:cubicBezTo>
                <a:close/>
                <a:moveTo>
                  <a:pt x="32244" y="102480"/>
                </a:moveTo>
                <a:cubicBezTo>
                  <a:pt x="30402" y="98161"/>
                  <a:pt x="32371" y="93153"/>
                  <a:pt x="36647" y="91278"/>
                </a:cubicBezTo>
                <a:lnTo>
                  <a:pt x="36647" y="91278"/>
                </a:lnTo>
                <a:cubicBezTo>
                  <a:pt x="40930" y="89384"/>
                  <a:pt x="45925" y="91349"/>
                  <a:pt x="47803" y="95668"/>
                </a:cubicBezTo>
                <a:cubicBezTo>
                  <a:pt x="47810" y="95684"/>
                  <a:pt x="47818" y="95701"/>
                  <a:pt x="47825" y="95718"/>
                </a:cubicBezTo>
                <a:lnTo>
                  <a:pt x="47825" y="95718"/>
                </a:lnTo>
                <a:cubicBezTo>
                  <a:pt x="49658" y="100056"/>
                  <a:pt x="47656" y="105071"/>
                  <a:pt x="43354" y="106920"/>
                </a:cubicBezTo>
                <a:cubicBezTo>
                  <a:pt x="43354" y="106920"/>
                  <a:pt x="43354" y="106920"/>
                  <a:pt x="43354" y="106920"/>
                </a:cubicBezTo>
                <a:lnTo>
                  <a:pt x="43354" y="106920"/>
                </a:lnTo>
                <a:cubicBezTo>
                  <a:pt x="42305" y="107375"/>
                  <a:pt x="41175" y="107607"/>
                  <a:pt x="40034" y="107603"/>
                </a:cubicBezTo>
                <a:lnTo>
                  <a:pt x="40034" y="107603"/>
                </a:lnTo>
                <a:cubicBezTo>
                  <a:pt x="36509" y="107584"/>
                  <a:pt x="33370" y="105347"/>
                  <a:pt x="32176" y="102002"/>
                </a:cubicBezTo>
                <a:close/>
                <a:moveTo>
                  <a:pt x="14766" y="57466"/>
                </a:moveTo>
                <a:lnTo>
                  <a:pt x="14766" y="57466"/>
                </a:lnTo>
                <a:cubicBezTo>
                  <a:pt x="13271" y="52999"/>
                  <a:pt x="15587" y="48145"/>
                  <a:pt x="19983" y="46537"/>
                </a:cubicBezTo>
                <a:lnTo>
                  <a:pt x="19983" y="46537"/>
                </a:lnTo>
                <a:cubicBezTo>
                  <a:pt x="24397" y="44993"/>
                  <a:pt x="29217" y="47347"/>
                  <a:pt x="30754" y="51797"/>
                </a:cubicBezTo>
                <a:lnTo>
                  <a:pt x="30754" y="51797"/>
                </a:lnTo>
                <a:cubicBezTo>
                  <a:pt x="32320" y="56200"/>
                  <a:pt x="30050" y="61050"/>
                  <a:pt x="25684" y="62629"/>
                </a:cubicBezTo>
                <a:cubicBezTo>
                  <a:pt x="25658" y="62639"/>
                  <a:pt x="25631" y="62648"/>
                  <a:pt x="25605" y="62657"/>
                </a:cubicBezTo>
                <a:lnTo>
                  <a:pt x="25605" y="62657"/>
                </a:lnTo>
                <a:cubicBezTo>
                  <a:pt x="24713" y="62976"/>
                  <a:pt x="23774" y="63138"/>
                  <a:pt x="22828" y="63135"/>
                </a:cubicBezTo>
                <a:lnTo>
                  <a:pt x="22828" y="63135"/>
                </a:lnTo>
                <a:cubicBezTo>
                  <a:pt x="19064" y="63135"/>
                  <a:pt x="15752" y="60631"/>
                  <a:pt x="14699" y="56988"/>
                </a:cubicBezTo>
                <a:close/>
                <a:moveTo>
                  <a:pt x="270" y="10676"/>
                </a:moveTo>
                <a:cubicBezTo>
                  <a:pt x="-891" y="6133"/>
                  <a:pt x="1801" y="1496"/>
                  <a:pt x="6299" y="293"/>
                </a:cubicBezTo>
                <a:lnTo>
                  <a:pt x="6299" y="293"/>
                </a:lnTo>
                <a:cubicBezTo>
                  <a:pt x="10806" y="-925"/>
                  <a:pt x="15441" y="1763"/>
                  <a:pt x="16663" y="6304"/>
                </a:cubicBezTo>
                <a:lnTo>
                  <a:pt x="16663" y="6304"/>
                </a:lnTo>
                <a:cubicBezTo>
                  <a:pt x="17871" y="10849"/>
                  <a:pt x="15205" y="15523"/>
                  <a:pt x="10702" y="16755"/>
                </a:cubicBezTo>
                <a:lnTo>
                  <a:pt x="10702" y="16755"/>
                </a:lnTo>
                <a:cubicBezTo>
                  <a:pt x="9960" y="16856"/>
                  <a:pt x="9208" y="16856"/>
                  <a:pt x="8466" y="16755"/>
                </a:cubicBezTo>
                <a:lnTo>
                  <a:pt x="8466" y="16755"/>
                </a:lnTo>
                <a:cubicBezTo>
                  <a:pt x="4704" y="16772"/>
                  <a:pt x="1374" y="14302"/>
                  <a:pt x="270" y="10676"/>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DFA86B39-26C2-1B43-B0F9-6775C9F1938E}"/>
              </a:ext>
            </a:extLst>
          </p:cNvPr>
          <p:cNvSpPr/>
          <p:nvPr/>
        </p:nvSpPr>
        <p:spPr>
          <a:xfrm rot="5400000">
            <a:off x="8590307" y="4187666"/>
            <a:ext cx="17884" cy="18034"/>
          </a:xfrm>
          <a:custGeom>
            <a:avLst/>
            <a:gdLst>
              <a:gd name="connsiteX0" fmla="*/ 8314 w 13548"/>
              <a:gd name="connsiteY0" fmla="*/ 16904 h 13661"/>
              <a:gd name="connsiteX1" fmla="*/ 6688 w 13548"/>
              <a:gd name="connsiteY1" fmla="*/ 16904 h 13661"/>
              <a:gd name="connsiteX2" fmla="*/ 5130 w 13548"/>
              <a:gd name="connsiteY2" fmla="*/ 16358 h 13661"/>
              <a:gd name="connsiteX3" fmla="*/ 3640 w 13548"/>
              <a:gd name="connsiteY3" fmla="*/ 15606 h 13661"/>
              <a:gd name="connsiteX4" fmla="*/ 2353 w 13548"/>
              <a:gd name="connsiteY4" fmla="*/ 14582 h 13661"/>
              <a:gd name="connsiteX5" fmla="*/ 1337 w 13548"/>
              <a:gd name="connsiteY5" fmla="*/ 13284 h 13661"/>
              <a:gd name="connsiteX6" fmla="*/ 524 w 13548"/>
              <a:gd name="connsiteY6" fmla="*/ 11781 h 13661"/>
              <a:gd name="connsiteX7" fmla="*/ 50 w 13548"/>
              <a:gd name="connsiteY7" fmla="*/ 10210 h 13661"/>
              <a:gd name="connsiteX8" fmla="*/ 50 w 13548"/>
              <a:gd name="connsiteY8" fmla="*/ 8503 h 13661"/>
              <a:gd name="connsiteX9" fmla="*/ 50 w 13548"/>
              <a:gd name="connsiteY9" fmla="*/ 6863 h 13661"/>
              <a:gd name="connsiteX10" fmla="*/ 524 w 13548"/>
              <a:gd name="connsiteY10" fmla="*/ 5224 h 13661"/>
              <a:gd name="connsiteX11" fmla="*/ 1337 w 13548"/>
              <a:gd name="connsiteY11" fmla="*/ 3789 h 13661"/>
              <a:gd name="connsiteX12" fmla="*/ 2353 w 13548"/>
              <a:gd name="connsiteY12" fmla="*/ 2491 h 13661"/>
              <a:gd name="connsiteX13" fmla="*/ 3640 w 13548"/>
              <a:gd name="connsiteY13" fmla="*/ 1399 h 13661"/>
              <a:gd name="connsiteX14" fmla="*/ 5130 w 13548"/>
              <a:gd name="connsiteY14" fmla="*/ 647 h 13661"/>
              <a:gd name="connsiteX15" fmla="*/ 6688 w 13548"/>
              <a:gd name="connsiteY15" fmla="*/ 169 h 13661"/>
              <a:gd name="connsiteX16" fmla="*/ 14343 w 13548"/>
              <a:gd name="connsiteY16" fmla="*/ 2492 h 13661"/>
              <a:gd name="connsiteX17" fmla="*/ 15359 w 13548"/>
              <a:gd name="connsiteY17" fmla="*/ 3789 h 13661"/>
              <a:gd name="connsiteX18" fmla="*/ 16172 w 13548"/>
              <a:gd name="connsiteY18" fmla="*/ 5224 h 13661"/>
              <a:gd name="connsiteX19" fmla="*/ 16647 w 13548"/>
              <a:gd name="connsiteY19" fmla="*/ 6863 h 13661"/>
              <a:gd name="connsiteX20" fmla="*/ 16647 w 13548"/>
              <a:gd name="connsiteY20" fmla="*/ 8503 h 13661"/>
              <a:gd name="connsiteX21" fmla="*/ 16647 w 13548"/>
              <a:gd name="connsiteY21" fmla="*/ 10210 h 13661"/>
              <a:gd name="connsiteX22" fmla="*/ 16172 w 13548"/>
              <a:gd name="connsiteY22" fmla="*/ 11781 h 13661"/>
              <a:gd name="connsiteX23" fmla="*/ 15359 w 13548"/>
              <a:gd name="connsiteY23" fmla="*/ 13284 h 13661"/>
              <a:gd name="connsiteX24" fmla="*/ 14343 w 13548"/>
              <a:gd name="connsiteY24" fmla="*/ 14582 h 13661"/>
              <a:gd name="connsiteX25" fmla="*/ 8314 w 13548"/>
              <a:gd name="connsiteY25" fmla="*/ 16904 h 1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548" h="13661">
                <a:moveTo>
                  <a:pt x="8314" y="16904"/>
                </a:moveTo>
                <a:lnTo>
                  <a:pt x="6688" y="16904"/>
                </a:lnTo>
                <a:cubicBezTo>
                  <a:pt x="6147" y="16794"/>
                  <a:pt x="5623" y="16610"/>
                  <a:pt x="5130" y="16358"/>
                </a:cubicBezTo>
                <a:cubicBezTo>
                  <a:pt x="4602" y="16177"/>
                  <a:pt x="4101" y="15924"/>
                  <a:pt x="3640" y="15606"/>
                </a:cubicBezTo>
                <a:lnTo>
                  <a:pt x="2353" y="14582"/>
                </a:lnTo>
                <a:cubicBezTo>
                  <a:pt x="1973" y="14183"/>
                  <a:pt x="1633" y="13749"/>
                  <a:pt x="1337" y="13284"/>
                </a:cubicBezTo>
                <a:cubicBezTo>
                  <a:pt x="1014" y="12813"/>
                  <a:pt x="742" y="12310"/>
                  <a:pt x="524" y="11781"/>
                </a:cubicBezTo>
                <a:cubicBezTo>
                  <a:pt x="304" y="11279"/>
                  <a:pt x="144" y="10751"/>
                  <a:pt x="50" y="10210"/>
                </a:cubicBezTo>
                <a:cubicBezTo>
                  <a:pt x="-17" y="9643"/>
                  <a:pt x="-17" y="9070"/>
                  <a:pt x="50" y="8503"/>
                </a:cubicBezTo>
                <a:cubicBezTo>
                  <a:pt x="-16" y="7958"/>
                  <a:pt x="-16" y="7408"/>
                  <a:pt x="50" y="6863"/>
                </a:cubicBezTo>
                <a:cubicBezTo>
                  <a:pt x="145" y="6300"/>
                  <a:pt x="304" y="5750"/>
                  <a:pt x="524" y="5224"/>
                </a:cubicBezTo>
                <a:cubicBezTo>
                  <a:pt x="743" y="4718"/>
                  <a:pt x="1016" y="4237"/>
                  <a:pt x="1337" y="3789"/>
                </a:cubicBezTo>
                <a:cubicBezTo>
                  <a:pt x="1616" y="3313"/>
                  <a:pt x="1958" y="2876"/>
                  <a:pt x="2353" y="2491"/>
                </a:cubicBezTo>
                <a:lnTo>
                  <a:pt x="3640" y="1399"/>
                </a:lnTo>
                <a:lnTo>
                  <a:pt x="5130" y="647"/>
                </a:lnTo>
                <a:cubicBezTo>
                  <a:pt x="5626" y="417"/>
                  <a:pt x="6150" y="256"/>
                  <a:pt x="6688" y="169"/>
                </a:cubicBezTo>
                <a:cubicBezTo>
                  <a:pt x="9465" y="-396"/>
                  <a:pt x="12337" y="475"/>
                  <a:pt x="14343" y="2492"/>
                </a:cubicBezTo>
                <a:cubicBezTo>
                  <a:pt x="14719" y="2894"/>
                  <a:pt x="15059" y="3328"/>
                  <a:pt x="15359" y="3789"/>
                </a:cubicBezTo>
                <a:cubicBezTo>
                  <a:pt x="15681" y="4237"/>
                  <a:pt x="15953" y="4718"/>
                  <a:pt x="16172" y="5224"/>
                </a:cubicBezTo>
                <a:cubicBezTo>
                  <a:pt x="16362" y="5761"/>
                  <a:pt x="16520" y="6308"/>
                  <a:pt x="16647" y="6863"/>
                </a:cubicBezTo>
                <a:cubicBezTo>
                  <a:pt x="16680" y="7409"/>
                  <a:pt x="16680" y="7957"/>
                  <a:pt x="16647" y="8503"/>
                </a:cubicBezTo>
                <a:cubicBezTo>
                  <a:pt x="16680" y="9071"/>
                  <a:pt x="16680" y="9642"/>
                  <a:pt x="16647" y="10210"/>
                </a:cubicBezTo>
                <a:cubicBezTo>
                  <a:pt x="16520" y="10743"/>
                  <a:pt x="16362" y="11268"/>
                  <a:pt x="16172" y="11781"/>
                </a:cubicBezTo>
                <a:cubicBezTo>
                  <a:pt x="15955" y="12310"/>
                  <a:pt x="15682" y="12813"/>
                  <a:pt x="15359" y="13284"/>
                </a:cubicBezTo>
                <a:lnTo>
                  <a:pt x="14343" y="14582"/>
                </a:lnTo>
                <a:cubicBezTo>
                  <a:pt x="12709" y="16116"/>
                  <a:pt x="10547" y="16948"/>
                  <a:pt x="8314" y="16904"/>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22829252-18EA-C342-9BF6-C45868A139B7}"/>
              </a:ext>
            </a:extLst>
          </p:cNvPr>
          <p:cNvSpPr/>
          <p:nvPr/>
        </p:nvSpPr>
        <p:spPr>
          <a:xfrm rot="5400000">
            <a:off x="2262743" y="3087030"/>
            <a:ext cx="688571" cy="2001776"/>
          </a:xfrm>
          <a:custGeom>
            <a:avLst/>
            <a:gdLst>
              <a:gd name="connsiteX0" fmla="*/ 6910 w 521615"/>
              <a:gd name="connsiteY0" fmla="*/ 1522958 h 1516410"/>
              <a:gd name="connsiteX1" fmla="*/ 136 w 521615"/>
              <a:gd name="connsiteY1" fmla="*/ 1512985 h 1516410"/>
              <a:gd name="connsiteX2" fmla="*/ 136 w 521615"/>
              <a:gd name="connsiteY2" fmla="*/ 1512985 h 1516410"/>
              <a:gd name="connsiteX3" fmla="*/ 9891 w 521615"/>
              <a:gd name="connsiteY3" fmla="*/ 1506155 h 1516410"/>
              <a:gd name="connsiteX4" fmla="*/ 9891 w 521615"/>
              <a:gd name="connsiteY4" fmla="*/ 1506155 h 1516410"/>
              <a:gd name="connsiteX5" fmla="*/ 16665 w 521615"/>
              <a:gd name="connsiteY5" fmla="*/ 1516059 h 1516410"/>
              <a:gd name="connsiteX6" fmla="*/ 16665 w 521615"/>
              <a:gd name="connsiteY6" fmla="*/ 1516059 h 1516410"/>
              <a:gd name="connsiteX7" fmla="*/ 8333 w 521615"/>
              <a:gd name="connsiteY7" fmla="*/ 1522890 h 1516410"/>
              <a:gd name="connsiteX8" fmla="*/ 6843 w 521615"/>
              <a:gd name="connsiteY8" fmla="*/ 1522890 h 1516410"/>
              <a:gd name="connsiteX9" fmla="*/ 16462 w 521615"/>
              <a:gd name="connsiteY9" fmla="*/ 1476099 h 1516410"/>
              <a:gd name="connsiteX10" fmla="*/ 10501 w 521615"/>
              <a:gd name="connsiteY10" fmla="*/ 1465648 h 1516410"/>
              <a:gd name="connsiteX11" fmla="*/ 10501 w 521615"/>
              <a:gd name="connsiteY11" fmla="*/ 1465649 h 1516410"/>
              <a:gd name="connsiteX12" fmla="*/ 20844 w 521615"/>
              <a:gd name="connsiteY12" fmla="*/ 1459564 h 1516410"/>
              <a:gd name="connsiteX13" fmla="*/ 20865 w 521615"/>
              <a:gd name="connsiteY13" fmla="*/ 1459569 h 1516410"/>
              <a:gd name="connsiteX14" fmla="*/ 20865 w 521615"/>
              <a:gd name="connsiteY14" fmla="*/ 1459569 h 1516410"/>
              <a:gd name="connsiteX15" fmla="*/ 26827 w 521615"/>
              <a:gd name="connsiteY15" fmla="*/ 1470020 h 1516410"/>
              <a:gd name="connsiteX16" fmla="*/ 26827 w 521615"/>
              <a:gd name="connsiteY16" fmla="*/ 1470020 h 1516410"/>
              <a:gd name="connsiteX17" fmla="*/ 18698 w 521615"/>
              <a:gd name="connsiteY17" fmla="*/ 1476373 h 1516410"/>
              <a:gd name="connsiteX18" fmla="*/ 18698 w 521615"/>
              <a:gd name="connsiteY18" fmla="*/ 1476373 h 1516410"/>
              <a:gd name="connsiteX19" fmla="*/ 16462 w 521615"/>
              <a:gd name="connsiteY19" fmla="*/ 1476100 h 1516410"/>
              <a:gd name="connsiteX20" fmla="*/ 30011 w 521615"/>
              <a:gd name="connsiteY20" fmla="*/ 1430197 h 1516410"/>
              <a:gd name="connsiteX21" fmla="*/ 24834 w 521615"/>
              <a:gd name="connsiteY21" fmla="*/ 1419416 h 1516410"/>
              <a:gd name="connsiteX22" fmla="*/ 24862 w 521615"/>
              <a:gd name="connsiteY22" fmla="*/ 1419336 h 1516410"/>
              <a:gd name="connsiteX23" fmla="*/ 24862 w 521615"/>
              <a:gd name="connsiteY23" fmla="*/ 1419336 h 1516410"/>
              <a:gd name="connsiteX24" fmla="*/ 35555 w 521615"/>
              <a:gd name="connsiteY24" fmla="*/ 1414117 h 1516410"/>
              <a:gd name="connsiteX25" fmla="*/ 35633 w 521615"/>
              <a:gd name="connsiteY25" fmla="*/ 1414145 h 1516410"/>
              <a:gd name="connsiteX26" fmla="*/ 35633 w 521615"/>
              <a:gd name="connsiteY26" fmla="*/ 1414145 h 1516410"/>
              <a:gd name="connsiteX27" fmla="*/ 40849 w 521615"/>
              <a:gd name="connsiteY27" fmla="*/ 1425006 h 1516410"/>
              <a:gd name="connsiteX28" fmla="*/ 40849 w 521615"/>
              <a:gd name="connsiteY28" fmla="*/ 1425006 h 1516410"/>
              <a:gd name="connsiteX29" fmla="*/ 32856 w 521615"/>
              <a:gd name="connsiteY29" fmla="*/ 1430676 h 1516410"/>
              <a:gd name="connsiteX30" fmla="*/ 32856 w 521615"/>
              <a:gd name="connsiteY30" fmla="*/ 1430676 h 1516410"/>
              <a:gd name="connsiteX31" fmla="*/ 29807 w 521615"/>
              <a:gd name="connsiteY31" fmla="*/ 1430197 h 1516410"/>
              <a:gd name="connsiteX32" fmla="*/ 46811 w 521615"/>
              <a:gd name="connsiteY32" fmla="*/ 1385525 h 1516410"/>
              <a:gd name="connsiteX33" fmla="*/ 42339 w 521615"/>
              <a:gd name="connsiteY33" fmla="*/ 1374323 h 1516410"/>
              <a:gd name="connsiteX34" fmla="*/ 42340 w 521615"/>
              <a:gd name="connsiteY34" fmla="*/ 1374323 h 1516410"/>
              <a:gd name="connsiteX35" fmla="*/ 42340 w 521615"/>
              <a:gd name="connsiteY35" fmla="*/ 1374323 h 1516410"/>
              <a:gd name="connsiteX36" fmla="*/ 53517 w 521615"/>
              <a:gd name="connsiteY36" fmla="*/ 1369814 h 1516410"/>
              <a:gd name="connsiteX37" fmla="*/ 53517 w 521615"/>
              <a:gd name="connsiteY37" fmla="*/ 1369814 h 1516410"/>
              <a:gd name="connsiteX38" fmla="*/ 57920 w 521615"/>
              <a:gd name="connsiteY38" fmla="*/ 1381085 h 1516410"/>
              <a:gd name="connsiteX39" fmla="*/ 57920 w 521615"/>
              <a:gd name="connsiteY39" fmla="*/ 1381085 h 1516410"/>
              <a:gd name="connsiteX40" fmla="*/ 50130 w 521615"/>
              <a:gd name="connsiteY40" fmla="*/ 1386208 h 1516410"/>
              <a:gd name="connsiteX41" fmla="*/ 50130 w 521615"/>
              <a:gd name="connsiteY41" fmla="*/ 1386208 h 1516410"/>
              <a:gd name="connsiteX42" fmla="*/ 46607 w 521615"/>
              <a:gd name="connsiteY42" fmla="*/ 1385525 h 1516410"/>
              <a:gd name="connsiteX43" fmla="*/ 66524 w 521615"/>
              <a:gd name="connsiteY43" fmla="*/ 1342013 h 1516410"/>
              <a:gd name="connsiteX44" fmla="*/ 62736 w 521615"/>
              <a:gd name="connsiteY44" fmla="*/ 1330660 h 1516410"/>
              <a:gd name="connsiteX45" fmla="*/ 62798 w 521615"/>
              <a:gd name="connsiteY45" fmla="*/ 1330538 h 1516410"/>
              <a:gd name="connsiteX46" fmla="*/ 62798 w 521615"/>
              <a:gd name="connsiteY46" fmla="*/ 1330538 h 1516410"/>
              <a:gd name="connsiteX47" fmla="*/ 74084 w 521615"/>
              <a:gd name="connsiteY47" fmla="*/ 1326800 h 1516410"/>
              <a:gd name="connsiteX48" fmla="*/ 74179 w 521615"/>
              <a:gd name="connsiteY48" fmla="*/ 1326849 h 1516410"/>
              <a:gd name="connsiteX49" fmla="*/ 74179 w 521615"/>
              <a:gd name="connsiteY49" fmla="*/ 1326849 h 1516410"/>
              <a:gd name="connsiteX50" fmla="*/ 77904 w 521615"/>
              <a:gd name="connsiteY50" fmla="*/ 1338325 h 1516410"/>
              <a:gd name="connsiteX51" fmla="*/ 77904 w 521615"/>
              <a:gd name="connsiteY51" fmla="*/ 1338325 h 1516410"/>
              <a:gd name="connsiteX52" fmla="*/ 70317 w 521615"/>
              <a:gd name="connsiteY52" fmla="*/ 1342970 h 1516410"/>
              <a:gd name="connsiteX53" fmla="*/ 70317 w 521615"/>
              <a:gd name="connsiteY53" fmla="*/ 1342970 h 1516410"/>
              <a:gd name="connsiteX54" fmla="*/ 66320 w 521615"/>
              <a:gd name="connsiteY54" fmla="*/ 1342013 h 1516410"/>
              <a:gd name="connsiteX55" fmla="*/ 88540 w 521615"/>
              <a:gd name="connsiteY55" fmla="*/ 1299936 h 1516410"/>
              <a:gd name="connsiteX56" fmla="*/ 85424 w 521615"/>
              <a:gd name="connsiteY56" fmla="*/ 1288256 h 1516410"/>
              <a:gd name="connsiteX57" fmla="*/ 85424 w 521615"/>
              <a:gd name="connsiteY57" fmla="*/ 1288256 h 1516410"/>
              <a:gd name="connsiteX58" fmla="*/ 97008 w 521615"/>
              <a:gd name="connsiteY58" fmla="*/ 1285114 h 1516410"/>
              <a:gd name="connsiteX59" fmla="*/ 97008 w 521615"/>
              <a:gd name="connsiteY59" fmla="*/ 1285114 h 1516410"/>
              <a:gd name="connsiteX60" fmla="*/ 100124 w 521615"/>
              <a:gd name="connsiteY60" fmla="*/ 1296795 h 1516410"/>
              <a:gd name="connsiteX61" fmla="*/ 100124 w 521615"/>
              <a:gd name="connsiteY61" fmla="*/ 1296794 h 1516410"/>
              <a:gd name="connsiteX62" fmla="*/ 92740 w 521615"/>
              <a:gd name="connsiteY62" fmla="*/ 1301029 h 1516410"/>
              <a:gd name="connsiteX63" fmla="*/ 92740 w 521615"/>
              <a:gd name="connsiteY63" fmla="*/ 1301029 h 1516410"/>
              <a:gd name="connsiteX64" fmla="*/ 88540 w 521615"/>
              <a:gd name="connsiteY64" fmla="*/ 1299936 h 1516410"/>
              <a:gd name="connsiteX65" fmla="*/ 112859 w 521615"/>
              <a:gd name="connsiteY65" fmla="*/ 1258952 h 1516410"/>
              <a:gd name="connsiteX66" fmla="*/ 110285 w 521615"/>
              <a:gd name="connsiteY66" fmla="*/ 1247135 h 1516410"/>
              <a:gd name="connsiteX67" fmla="*/ 110285 w 521615"/>
              <a:gd name="connsiteY67" fmla="*/ 1247135 h 1516410"/>
              <a:gd name="connsiteX68" fmla="*/ 121994 w 521615"/>
              <a:gd name="connsiteY68" fmla="*/ 1244601 h 1516410"/>
              <a:gd name="connsiteX69" fmla="*/ 122005 w 521615"/>
              <a:gd name="connsiteY69" fmla="*/ 1244608 h 1516410"/>
              <a:gd name="connsiteX70" fmla="*/ 122005 w 521615"/>
              <a:gd name="connsiteY70" fmla="*/ 1244608 h 1516410"/>
              <a:gd name="connsiteX71" fmla="*/ 124579 w 521615"/>
              <a:gd name="connsiteY71" fmla="*/ 1256357 h 1516410"/>
              <a:gd name="connsiteX72" fmla="*/ 124579 w 521615"/>
              <a:gd name="connsiteY72" fmla="*/ 1256357 h 1516410"/>
              <a:gd name="connsiteX73" fmla="*/ 117398 w 521615"/>
              <a:gd name="connsiteY73" fmla="*/ 1260319 h 1516410"/>
              <a:gd name="connsiteX74" fmla="*/ 117398 w 521615"/>
              <a:gd name="connsiteY74" fmla="*/ 1260319 h 1516410"/>
              <a:gd name="connsiteX75" fmla="*/ 112859 w 521615"/>
              <a:gd name="connsiteY75" fmla="*/ 1258952 h 1516410"/>
              <a:gd name="connsiteX76" fmla="*/ 138940 w 521615"/>
              <a:gd name="connsiteY76" fmla="*/ 1218925 h 1516410"/>
              <a:gd name="connsiteX77" fmla="*/ 136840 w 521615"/>
              <a:gd name="connsiteY77" fmla="*/ 1207039 h 1516410"/>
              <a:gd name="connsiteX78" fmla="*/ 136840 w 521615"/>
              <a:gd name="connsiteY78" fmla="*/ 1207039 h 1516410"/>
              <a:gd name="connsiteX79" fmla="*/ 148616 w 521615"/>
              <a:gd name="connsiteY79" fmla="*/ 1204846 h 1516410"/>
              <a:gd name="connsiteX80" fmla="*/ 148627 w 521615"/>
              <a:gd name="connsiteY80" fmla="*/ 1204854 h 1516410"/>
              <a:gd name="connsiteX81" fmla="*/ 148627 w 521615"/>
              <a:gd name="connsiteY81" fmla="*/ 1204853 h 1516410"/>
              <a:gd name="connsiteX82" fmla="*/ 150803 w 521615"/>
              <a:gd name="connsiteY82" fmla="*/ 1216629 h 1516410"/>
              <a:gd name="connsiteX83" fmla="*/ 150727 w 521615"/>
              <a:gd name="connsiteY83" fmla="*/ 1216739 h 1516410"/>
              <a:gd name="connsiteX84" fmla="*/ 150727 w 521615"/>
              <a:gd name="connsiteY84" fmla="*/ 1216739 h 1516410"/>
              <a:gd name="connsiteX85" fmla="*/ 143953 w 521615"/>
              <a:gd name="connsiteY85" fmla="*/ 1220427 h 1516410"/>
              <a:gd name="connsiteX86" fmla="*/ 143953 w 521615"/>
              <a:gd name="connsiteY86" fmla="*/ 1220427 h 1516410"/>
              <a:gd name="connsiteX87" fmla="*/ 138940 w 521615"/>
              <a:gd name="connsiteY87" fmla="*/ 1218925 h 1516410"/>
              <a:gd name="connsiteX88" fmla="*/ 166037 w 521615"/>
              <a:gd name="connsiteY88" fmla="*/ 1179921 h 1516410"/>
              <a:gd name="connsiteX89" fmla="*/ 164276 w 521615"/>
              <a:gd name="connsiteY89" fmla="*/ 1167968 h 1516410"/>
              <a:gd name="connsiteX90" fmla="*/ 164276 w 521615"/>
              <a:gd name="connsiteY90" fmla="*/ 1167968 h 1516410"/>
              <a:gd name="connsiteX91" fmla="*/ 176108 w 521615"/>
              <a:gd name="connsiteY91" fmla="*/ 1166107 h 1516410"/>
              <a:gd name="connsiteX92" fmla="*/ 176131 w 521615"/>
              <a:gd name="connsiteY92" fmla="*/ 1166123 h 1516410"/>
              <a:gd name="connsiteX93" fmla="*/ 176131 w 521615"/>
              <a:gd name="connsiteY93" fmla="*/ 1166123 h 1516410"/>
              <a:gd name="connsiteX94" fmla="*/ 177892 w 521615"/>
              <a:gd name="connsiteY94" fmla="*/ 1178077 h 1516410"/>
              <a:gd name="connsiteX95" fmla="*/ 177892 w 521615"/>
              <a:gd name="connsiteY95" fmla="*/ 1178077 h 1516410"/>
              <a:gd name="connsiteX96" fmla="*/ 171118 w 521615"/>
              <a:gd name="connsiteY96" fmla="*/ 1181561 h 1516410"/>
              <a:gd name="connsiteX97" fmla="*/ 171118 w 521615"/>
              <a:gd name="connsiteY97" fmla="*/ 1181561 h 1516410"/>
              <a:gd name="connsiteX98" fmla="*/ 166376 w 521615"/>
              <a:gd name="connsiteY98" fmla="*/ 1179921 h 1516410"/>
              <a:gd name="connsiteX99" fmla="*/ 194556 w 521615"/>
              <a:gd name="connsiteY99" fmla="*/ 1141670 h 1516410"/>
              <a:gd name="connsiteX100" fmla="*/ 193031 w 521615"/>
              <a:gd name="connsiteY100" fmla="*/ 1129693 h 1516410"/>
              <a:gd name="connsiteX101" fmla="*/ 193066 w 521615"/>
              <a:gd name="connsiteY101" fmla="*/ 1129648 h 1516410"/>
              <a:gd name="connsiteX102" fmla="*/ 193066 w 521615"/>
              <a:gd name="connsiteY102" fmla="*/ 1129648 h 1516410"/>
              <a:gd name="connsiteX103" fmla="*/ 204921 w 521615"/>
              <a:gd name="connsiteY103" fmla="*/ 1128145 h 1516410"/>
              <a:gd name="connsiteX104" fmla="*/ 204921 w 521615"/>
              <a:gd name="connsiteY104" fmla="*/ 1128145 h 1516410"/>
              <a:gd name="connsiteX105" fmla="*/ 206411 w 521615"/>
              <a:gd name="connsiteY105" fmla="*/ 1140167 h 1516410"/>
              <a:gd name="connsiteX106" fmla="*/ 206411 w 521615"/>
              <a:gd name="connsiteY106" fmla="*/ 1140167 h 1516410"/>
              <a:gd name="connsiteX107" fmla="*/ 199637 w 521615"/>
              <a:gd name="connsiteY107" fmla="*/ 1143445 h 1516410"/>
              <a:gd name="connsiteX108" fmla="*/ 199637 w 521615"/>
              <a:gd name="connsiteY108" fmla="*/ 1143446 h 1516410"/>
              <a:gd name="connsiteX109" fmla="*/ 194895 w 521615"/>
              <a:gd name="connsiteY109" fmla="*/ 1141670 h 1516410"/>
              <a:gd name="connsiteX110" fmla="*/ 223821 w 521615"/>
              <a:gd name="connsiteY110" fmla="*/ 1104033 h 1516410"/>
              <a:gd name="connsiteX111" fmla="*/ 222466 w 521615"/>
              <a:gd name="connsiteY111" fmla="*/ 1092011 h 1516410"/>
              <a:gd name="connsiteX112" fmla="*/ 222466 w 521615"/>
              <a:gd name="connsiteY112" fmla="*/ 1092011 h 1516410"/>
              <a:gd name="connsiteX113" fmla="*/ 234362 w 521615"/>
              <a:gd name="connsiteY113" fmla="*/ 1090623 h 1516410"/>
              <a:gd name="connsiteX114" fmla="*/ 234389 w 521615"/>
              <a:gd name="connsiteY114" fmla="*/ 1090644 h 1516410"/>
              <a:gd name="connsiteX115" fmla="*/ 234389 w 521615"/>
              <a:gd name="connsiteY115" fmla="*/ 1090644 h 1516410"/>
              <a:gd name="connsiteX116" fmla="*/ 235776 w 521615"/>
              <a:gd name="connsiteY116" fmla="*/ 1102541 h 1516410"/>
              <a:gd name="connsiteX117" fmla="*/ 235676 w 521615"/>
              <a:gd name="connsiteY117" fmla="*/ 1102666 h 1516410"/>
              <a:gd name="connsiteX118" fmla="*/ 235676 w 521615"/>
              <a:gd name="connsiteY118" fmla="*/ 1102666 h 1516410"/>
              <a:gd name="connsiteX119" fmla="*/ 228902 w 521615"/>
              <a:gd name="connsiteY119" fmla="*/ 1105877 h 1516410"/>
              <a:gd name="connsiteX120" fmla="*/ 228902 w 521615"/>
              <a:gd name="connsiteY120" fmla="*/ 1105877 h 1516410"/>
              <a:gd name="connsiteX121" fmla="*/ 224160 w 521615"/>
              <a:gd name="connsiteY121" fmla="*/ 1104033 h 1516410"/>
              <a:gd name="connsiteX122" fmla="*/ 254102 w 521615"/>
              <a:gd name="connsiteY122" fmla="*/ 1066737 h 1516410"/>
              <a:gd name="connsiteX123" fmla="*/ 252788 w 521615"/>
              <a:gd name="connsiteY123" fmla="*/ 1054832 h 1516410"/>
              <a:gd name="connsiteX124" fmla="*/ 252883 w 521615"/>
              <a:gd name="connsiteY124" fmla="*/ 1054715 h 1516410"/>
              <a:gd name="connsiteX125" fmla="*/ 252883 w 521615"/>
              <a:gd name="connsiteY125" fmla="*/ 1054715 h 1516410"/>
              <a:gd name="connsiteX126" fmla="*/ 264590 w 521615"/>
              <a:gd name="connsiteY126" fmla="*/ 1053364 h 1516410"/>
              <a:gd name="connsiteX127" fmla="*/ 264737 w 521615"/>
              <a:gd name="connsiteY127" fmla="*/ 1053485 h 1516410"/>
              <a:gd name="connsiteX128" fmla="*/ 264737 w 521615"/>
              <a:gd name="connsiteY128" fmla="*/ 1053485 h 1516410"/>
              <a:gd name="connsiteX129" fmla="*/ 266039 w 521615"/>
              <a:gd name="connsiteY129" fmla="*/ 1065489 h 1516410"/>
              <a:gd name="connsiteX130" fmla="*/ 266025 w 521615"/>
              <a:gd name="connsiteY130" fmla="*/ 1065507 h 1516410"/>
              <a:gd name="connsiteX131" fmla="*/ 266025 w 521615"/>
              <a:gd name="connsiteY131" fmla="*/ 1065507 h 1516410"/>
              <a:gd name="connsiteX132" fmla="*/ 259250 w 521615"/>
              <a:gd name="connsiteY132" fmla="*/ 1068650 h 1516410"/>
              <a:gd name="connsiteX133" fmla="*/ 259250 w 521615"/>
              <a:gd name="connsiteY133" fmla="*/ 1068650 h 1516410"/>
              <a:gd name="connsiteX134" fmla="*/ 254102 w 521615"/>
              <a:gd name="connsiteY134" fmla="*/ 1066737 h 1516410"/>
              <a:gd name="connsiteX135" fmla="*/ 284044 w 521615"/>
              <a:gd name="connsiteY135" fmla="*/ 1029578 h 1516410"/>
              <a:gd name="connsiteX136" fmla="*/ 282825 w 521615"/>
              <a:gd name="connsiteY136" fmla="*/ 1017556 h 1516410"/>
              <a:gd name="connsiteX137" fmla="*/ 282825 w 521615"/>
              <a:gd name="connsiteY137" fmla="*/ 1017556 h 1516410"/>
              <a:gd name="connsiteX138" fmla="*/ 294747 w 521615"/>
              <a:gd name="connsiteY138" fmla="*/ 1016326 h 1516410"/>
              <a:gd name="connsiteX139" fmla="*/ 294747 w 521615"/>
              <a:gd name="connsiteY139" fmla="*/ 1016326 h 1516410"/>
              <a:gd name="connsiteX140" fmla="*/ 295967 w 521615"/>
              <a:gd name="connsiteY140" fmla="*/ 1028417 h 1516410"/>
              <a:gd name="connsiteX141" fmla="*/ 295967 w 521615"/>
              <a:gd name="connsiteY141" fmla="*/ 1028417 h 1516410"/>
              <a:gd name="connsiteX142" fmla="*/ 289192 w 521615"/>
              <a:gd name="connsiteY142" fmla="*/ 1031559 h 1516410"/>
              <a:gd name="connsiteX143" fmla="*/ 289192 w 521615"/>
              <a:gd name="connsiteY143" fmla="*/ 1031559 h 1516410"/>
              <a:gd name="connsiteX144" fmla="*/ 283841 w 521615"/>
              <a:gd name="connsiteY144" fmla="*/ 1029578 h 1516410"/>
              <a:gd name="connsiteX145" fmla="*/ 313715 w 521615"/>
              <a:gd name="connsiteY145" fmla="*/ 992556 h 1516410"/>
              <a:gd name="connsiteX146" fmla="*/ 312081 w 521615"/>
              <a:gd name="connsiteY146" fmla="*/ 980789 h 1516410"/>
              <a:gd name="connsiteX147" fmla="*/ 312225 w 521615"/>
              <a:gd name="connsiteY147" fmla="*/ 980602 h 1516410"/>
              <a:gd name="connsiteX148" fmla="*/ 312225 w 521615"/>
              <a:gd name="connsiteY148" fmla="*/ 980602 h 1516410"/>
              <a:gd name="connsiteX149" fmla="*/ 324003 w 521615"/>
              <a:gd name="connsiteY149" fmla="*/ 979039 h 1516410"/>
              <a:gd name="connsiteX150" fmla="*/ 324080 w 521615"/>
              <a:gd name="connsiteY150" fmla="*/ 979100 h 1516410"/>
              <a:gd name="connsiteX151" fmla="*/ 324080 w 521615"/>
              <a:gd name="connsiteY151" fmla="*/ 979100 h 1516410"/>
              <a:gd name="connsiteX152" fmla="*/ 325630 w 521615"/>
              <a:gd name="connsiteY152" fmla="*/ 990976 h 1516410"/>
              <a:gd name="connsiteX153" fmla="*/ 325570 w 521615"/>
              <a:gd name="connsiteY153" fmla="*/ 991053 h 1516410"/>
              <a:gd name="connsiteX154" fmla="*/ 325570 w 521615"/>
              <a:gd name="connsiteY154" fmla="*/ 991053 h 1516410"/>
              <a:gd name="connsiteX155" fmla="*/ 318796 w 521615"/>
              <a:gd name="connsiteY155" fmla="*/ 994400 h 1516410"/>
              <a:gd name="connsiteX156" fmla="*/ 318796 w 521615"/>
              <a:gd name="connsiteY156" fmla="*/ 994400 h 1516410"/>
              <a:gd name="connsiteX157" fmla="*/ 313715 w 521615"/>
              <a:gd name="connsiteY157" fmla="*/ 992556 h 1516410"/>
              <a:gd name="connsiteX158" fmla="*/ 342167 w 521615"/>
              <a:gd name="connsiteY158" fmla="*/ 954304 h 1516410"/>
              <a:gd name="connsiteX159" fmla="*/ 340068 w 521615"/>
              <a:gd name="connsiteY159" fmla="*/ 942514 h 1516410"/>
              <a:gd name="connsiteX160" fmla="*/ 340135 w 521615"/>
              <a:gd name="connsiteY160" fmla="*/ 942419 h 1516410"/>
              <a:gd name="connsiteX161" fmla="*/ 340135 w 521615"/>
              <a:gd name="connsiteY161" fmla="*/ 942419 h 1516410"/>
              <a:gd name="connsiteX162" fmla="*/ 351922 w 521615"/>
              <a:gd name="connsiteY162" fmla="*/ 940301 h 1516410"/>
              <a:gd name="connsiteX163" fmla="*/ 351922 w 521615"/>
              <a:gd name="connsiteY163" fmla="*/ 940301 h 1516410"/>
              <a:gd name="connsiteX164" fmla="*/ 353997 w 521615"/>
              <a:gd name="connsiteY164" fmla="*/ 952193 h 1516410"/>
              <a:gd name="connsiteX165" fmla="*/ 353954 w 521615"/>
              <a:gd name="connsiteY165" fmla="*/ 952255 h 1516410"/>
              <a:gd name="connsiteX166" fmla="*/ 353954 w 521615"/>
              <a:gd name="connsiteY166" fmla="*/ 952255 h 1516410"/>
              <a:gd name="connsiteX167" fmla="*/ 347180 w 521615"/>
              <a:gd name="connsiteY167" fmla="*/ 955875 h 1516410"/>
              <a:gd name="connsiteX168" fmla="*/ 347180 w 521615"/>
              <a:gd name="connsiteY168" fmla="*/ 955875 h 1516410"/>
              <a:gd name="connsiteX169" fmla="*/ 342167 w 521615"/>
              <a:gd name="connsiteY169" fmla="*/ 954304 h 1516410"/>
              <a:gd name="connsiteX170" fmla="*/ 369264 w 521615"/>
              <a:gd name="connsiteY170" fmla="*/ 914823 h 1516410"/>
              <a:gd name="connsiteX171" fmla="*/ 366653 w 521615"/>
              <a:gd name="connsiteY171" fmla="*/ 903236 h 1516410"/>
              <a:gd name="connsiteX172" fmla="*/ 366757 w 521615"/>
              <a:gd name="connsiteY172" fmla="*/ 903074 h 1516410"/>
              <a:gd name="connsiteX173" fmla="*/ 366757 w 521615"/>
              <a:gd name="connsiteY173" fmla="*/ 903074 h 1516410"/>
              <a:gd name="connsiteX174" fmla="*/ 378477 w 521615"/>
              <a:gd name="connsiteY174" fmla="*/ 900478 h 1516410"/>
              <a:gd name="connsiteX175" fmla="*/ 378477 w 521615"/>
              <a:gd name="connsiteY175" fmla="*/ 900478 h 1516410"/>
              <a:gd name="connsiteX176" fmla="*/ 381051 w 521615"/>
              <a:gd name="connsiteY176" fmla="*/ 912295 h 1516410"/>
              <a:gd name="connsiteX177" fmla="*/ 381051 w 521615"/>
              <a:gd name="connsiteY177" fmla="*/ 912295 h 1516410"/>
              <a:gd name="connsiteX178" fmla="*/ 374277 w 521615"/>
              <a:gd name="connsiteY178" fmla="*/ 916189 h 1516410"/>
              <a:gd name="connsiteX179" fmla="*/ 374277 w 521615"/>
              <a:gd name="connsiteY179" fmla="*/ 916189 h 1516410"/>
              <a:gd name="connsiteX180" fmla="*/ 369264 w 521615"/>
              <a:gd name="connsiteY180" fmla="*/ 914823 h 1516410"/>
              <a:gd name="connsiteX181" fmla="*/ 394261 w 521615"/>
              <a:gd name="connsiteY181" fmla="*/ 874248 h 1516410"/>
              <a:gd name="connsiteX182" fmla="*/ 390941 w 521615"/>
              <a:gd name="connsiteY182" fmla="*/ 862773 h 1516410"/>
              <a:gd name="connsiteX183" fmla="*/ 390941 w 521615"/>
              <a:gd name="connsiteY183" fmla="*/ 862773 h 1516410"/>
              <a:gd name="connsiteX184" fmla="*/ 402521 w 521615"/>
              <a:gd name="connsiteY184" fmla="*/ 859697 h 1516410"/>
              <a:gd name="connsiteX185" fmla="*/ 402525 w 521615"/>
              <a:gd name="connsiteY185" fmla="*/ 859699 h 1516410"/>
              <a:gd name="connsiteX186" fmla="*/ 402525 w 521615"/>
              <a:gd name="connsiteY186" fmla="*/ 859699 h 1516410"/>
              <a:gd name="connsiteX187" fmla="*/ 405597 w 521615"/>
              <a:gd name="connsiteY187" fmla="*/ 871270 h 1516410"/>
              <a:gd name="connsiteX188" fmla="*/ 405574 w 521615"/>
              <a:gd name="connsiteY188" fmla="*/ 871311 h 1516410"/>
              <a:gd name="connsiteX189" fmla="*/ 405574 w 521615"/>
              <a:gd name="connsiteY189" fmla="*/ 871311 h 1516410"/>
              <a:gd name="connsiteX190" fmla="*/ 398257 w 521615"/>
              <a:gd name="connsiteY190" fmla="*/ 875615 h 1516410"/>
              <a:gd name="connsiteX191" fmla="*/ 398257 w 521615"/>
              <a:gd name="connsiteY191" fmla="*/ 875615 h 1516410"/>
              <a:gd name="connsiteX192" fmla="*/ 393990 w 521615"/>
              <a:gd name="connsiteY192" fmla="*/ 874248 h 1516410"/>
              <a:gd name="connsiteX193" fmla="*/ 417428 w 521615"/>
              <a:gd name="connsiteY193" fmla="*/ 832513 h 1516410"/>
              <a:gd name="connsiteX194" fmla="*/ 413770 w 521615"/>
              <a:gd name="connsiteY194" fmla="*/ 820969 h 1516410"/>
              <a:gd name="connsiteX195" fmla="*/ 413770 w 521615"/>
              <a:gd name="connsiteY195" fmla="*/ 820969 h 1516410"/>
              <a:gd name="connsiteX196" fmla="*/ 425190 w 521615"/>
              <a:gd name="connsiteY196" fmla="*/ 817334 h 1516410"/>
              <a:gd name="connsiteX197" fmla="*/ 425219 w 521615"/>
              <a:gd name="connsiteY197" fmla="*/ 817349 h 1516410"/>
              <a:gd name="connsiteX198" fmla="*/ 425219 w 521615"/>
              <a:gd name="connsiteY198" fmla="*/ 817349 h 1516410"/>
              <a:gd name="connsiteX199" fmla="*/ 428845 w 521615"/>
              <a:gd name="connsiteY199" fmla="*/ 828756 h 1516410"/>
              <a:gd name="connsiteX200" fmla="*/ 428809 w 521615"/>
              <a:gd name="connsiteY200" fmla="*/ 828824 h 1516410"/>
              <a:gd name="connsiteX201" fmla="*/ 428809 w 521615"/>
              <a:gd name="connsiteY201" fmla="*/ 828825 h 1516410"/>
              <a:gd name="connsiteX202" fmla="*/ 421290 w 521615"/>
              <a:gd name="connsiteY202" fmla="*/ 833470 h 1516410"/>
              <a:gd name="connsiteX203" fmla="*/ 421290 w 521615"/>
              <a:gd name="connsiteY203" fmla="*/ 833470 h 1516410"/>
              <a:gd name="connsiteX204" fmla="*/ 417157 w 521615"/>
              <a:gd name="connsiteY204" fmla="*/ 832513 h 1516410"/>
              <a:gd name="connsiteX205" fmla="*/ 438564 w 521615"/>
              <a:gd name="connsiteY205" fmla="*/ 789685 h 1516410"/>
              <a:gd name="connsiteX206" fmla="*/ 434328 w 521615"/>
              <a:gd name="connsiteY206" fmla="*/ 778494 h 1516410"/>
              <a:gd name="connsiteX207" fmla="*/ 434364 w 521615"/>
              <a:gd name="connsiteY207" fmla="*/ 778414 h 1516410"/>
              <a:gd name="connsiteX208" fmla="*/ 434364 w 521615"/>
              <a:gd name="connsiteY208" fmla="*/ 778414 h 1516410"/>
              <a:gd name="connsiteX209" fmla="*/ 445603 w 521615"/>
              <a:gd name="connsiteY209" fmla="*/ 774244 h 1516410"/>
              <a:gd name="connsiteX210" fmla="*/ 445609 w 521615"/>
              <a:gd name="connsiteY210" fmla="*/ 774247 h 1516410"/>
              <a:gd name="connsiteX211" fmla="*/ 445609 w 521615"/>
              <a:gd name="connsiteY211" fmla="*/ 774247 h 1516410"/>
              <a:gd name="connsiteX212" fmla="*/ 449809 w 521615"/>
              <a:gd name="connsiteY212" fmla="*/ 785518 h 1516410"/>
              <a:gd name="connsiteX213" fmla="*/ 449809 w 521615"/>
              <a:gd name="connsiteY213" fmla="*/ 785518 h 1516410"/>
              <a:gd name="connsiteX214" fmla="*/ 442087 w 521615"/>
              <a:gd name="connsiteY214" fmla="*/ 790504 h 1516410"/>
              <a:gd name="connsiteX215" fmla="*/ 442087 w 521615"/>
              <a:gd name="connsiteY215" fmla="*/ 790504 h 1516410"/>
              <a:gd name="connsiteX216" fmla="*/ 438293 w 521615"/>
              <a:gd name="connsiteY216" fmla="*/ 789685 h 1516410"/>
              <a:gd name="connsiteX217" fmla="*/ 457532 w 521615"/>
              <a:gd name="connsiteY217" fmla="*/ 745832 h 1516410"/>
              <a:gd name="connsiteX218" fmla="*/ 452750 w 521615"/>
              <a:gd name="connsiteY218" fmla="*/ 734867 h 1516410"/>
              <a:gd name="connsiteX219" fmla="*/ 452790 w 521615"/>
              <a:gd name="connsiteY219" fmla="*/ 734766 h 1516410"/>
              <a:gd name="connsiteX220" fmla="*/ 452790 w 521615"/>
              <a:gd name="connsiteY220" fmla="*/ 734766 h 1516410"/>
              <a:gd name="connsiteX221" fmla="*/ 463764 w 521615"/>
              <a:gd name="connsiteY221" fmla="*/ 729985 h 1516410"/>
              <a:gd name="connsiteX222" fmla="*/ 463764 w 521615"/>
              <a:gd name="connsiteY222" fmla="*/ 729985 h 1516410"/>
              <a:gd name="connsiteX223" fmla="*/ 468545 w 521615"/>
              <a:gd name="connsiteY223" fmla="*/ 740950 h 1516410"/>
              <a:gd name="connsiteX224" fmla="*/ 468506 w 521615"/>
              <a:gd name="connsiteY224" fmla="*/ 741050 h 1516410"/>
              <a:gd name="connsiteX225" fmla="*/ 468506 w 521615"/>
              <a:gd name="connsiteY225" fmla="*/ 741050 h 1516410"/>
              <a:gd name="connsiteX226" fmla="*/ 460648 w 521615"/>
              <a:gd name="connsiteY226" fmla="*/ 746446 h 1516410"/>
              <a:gd name="connsiteX227" fmla="*/ 460648 w 521615"/>
              <a:gd name="connsiteY227" fmla="*/ 746446 h 1516410"/>
              <a:gd name="connsiteX228" fmla="*/ 457329 w 521615"/>
              <a:gd name="connsiteY228" fmla="*/ 745831 h 1516410"/>
              <a:gd name="connsiteX229" fmla="*/ 474196 w 521615"/>
              <a:gd name="connsiteY229" fmla="*/ 701091 h 1516410"/>
              <a:gd name="connsiteX230" fmla="*/ 468845 w 521615"/>
              <a:gd name="connsiteY230" fmla="*/ 690298 h 1516410"/>
              <a:gd name="connsiteX231" fmla="*/ 468845 w 521615"/>
              <a:gd name="connsiteY231" fmla="*/ 690298 h 1516410"/>
              <a:gd name="connsiteX232" fmla="*/ 479548 w 521615"/>
              <a:gd name="connsiteY232" fmla="*/ 684902 h 1516410"/>
              <a:gd name="connsiteX233" fmla="*/ 479548 w 521615"/>
              <a:gd name="connsiteY233" fmla="*/ 684902 h 1516410"/>
              <a:gd name="connsiteX234" fmla="*/ 484900 w 521615"/>
              <a:gd name="connsiteY234" fmla="*/ 695695 h 1516410"/>
              <a:gd name="connsiteX235" fmla="*/ 484900 w 521615"/>
              <a:gd name="connsiteY235" fmla="*/ 695694 h 1516410"/>
              <a:gd name="connsiteX236" fmla="*/ 476906 w 521615"/>
              <a:gd name="connsiteY236" fmla="*/ 701500 h 1516410"/>
              <a:gd name="connsiteX237" fmla="*/ 476906 w 521615"/>
              <a:gd name="connsiteY237" fmla="*/ 701501 h 1516410"/>
              <a:gd name="connsiteX238" fmla="*/ 473925 w 521615"/>
              <a:gd name="connsiteY238" fmla="*/ 701091 h 1516410"/>
              <a:gd name="connsiteX239" fmla="*/ 488355 w 521615"/>
              <a:gd name="connsiteY239" fmla="*/ 655462 h 1516410"/>
              <a:gd name="connsiteX240" fmla="*/ 482393 w 521615"/>
              <a:gd name="connsiteY240" fmla="*/ 645011 h 1516410"/>
              <a:gd name="connsiteX241" fmla="*/ 482393 w 521615"/>
              <a:gd name="connsiteY241" fmla="*/ 645011 h 1516410"/>
              <a:gd name="connsiteX242" fmla="*/ 492737 w 521615"/>
              <a:gd name="connsiteY242" fmla="*/ 638926 h 1516410"/>
              <a:gd name="connsiteX243" fmla="*/ 492758 w 521615"/>
              <a:gd name="connsiteY243" fmla="*/ 638932 h 1516410"/>
              <a:gd name="connsiteX244" fmla="*/ 492758 w 521615"/>
              <a:gd name="connsiteY244" fmla="*/ 638932 h 1516410"/>
              <a:gd name="connsiteX245" fmla="*/ 498719 w 521615"/>
              <a:gd name="connsiteY245" fmla="*/ 649383 h 1516410"/>
              <a:gd name="connsiteX246" fmla="*/ 498719 w 521615"/>
              <a:gd name="connsiteY246" fmla="*/ 649383 h 1516410"/>
              <a:gd name="connsiteX247" fmla="*/ 490522 w 521615"/>
              <a:gd name="connsiteY247" fmla="*/ 655735 h 1516410"/>
              <a:gd name="connsiteX248" fmla="*/ 490522 w 521615"/>
              <a:gd name="connsiteY248" fmla="*/ 655735 h 1516410"/>
              <a:gd name="connsiteX249" fmla="*/ 488084 w 521615"/>
              <a:gd name="connsiteY249" fmla="*/ 655462 h 1516410"/>
              <a:gd name="connsiteX250" fmla="*/ 499803 w 521615"/>
              <a:gd name="connsiteY250" fmla="*/ 609013 h 1516410"/>
              <a:gd name="connsiteX251" fmla="*/ 493011 w 521615"/>
              <a:gd name="connsiteY251" fmla="*/ 599069 h 1516410"/>
              <a:gd name="connsiteX252" fmla="*/ 493029 w 521615"/>
              <a:gd name="connsiteY252" fmla="*/ 598972 h 1516410"/>
              <a:gd name="connsiteX253" fmla="*/ 493029 w 521615"/>
              <a:gd name="connsiteY253" fmla="*/ 598972 h 1516410"/>
              <a:gd name="connsiteX254" fmla="*/ 502881 w 521615"/>
              <a:gd name="connsiteY254" fmla="*/ 592108 h 1516410"/>
              <a:gd name="connsiteX255" fmla="*/ 503055 w 521615"/>
              <a:gd name="connsiteY255" fmla="*/ 592142 h 1516410"/>
              <a:gd name="connsiteX256" fmla="*/ 503055 w 521615"/>
              <a:gd name="connsiteY256" fmla="*/ 592142 h 1516410"/>
              <a:gd name="connsiteX257" fmla="*/ 509829 w 521615"/>
              <a:gd name="connsiteY257" fmla="*/ 602182 h 1516410"/>
              <a:gd name="connsiteX258" fmla="*/ 509829 w 521615"/>
              <a:gd name="connsiteY258" fmla="*/ 602182 h 1516410"/>
              <a:gd name="connsiteX259" fmla="*/ 501496 w 521615"/>
              <a:gd name="connsiteY259" fmla="*/ 609013 h 1516410"/>
              <a:gd name="connsiteX260" fmla="*/ 501496 w 521615"/>
              <a:gd name="connsiteY260" fmla="*/ 609013 h 1516410"/>
              <a:gd name="connsiteX261" fmla="*/ 499532 w 521615"/>
              <a:gd name="connsiteY261" fmla="*/ 609013 h 1516410"/>
              <a:gd name="connsiteX262" fmla="*/ 507932 w 521615"/>
              <a:gd name="connsiteY262" fmla="*/ 562223 h 1516410"/>
              <a:gd name="connsiteX263" fmla="*/ 500615 w 521615"/>
              <a:gd name="connsiteY263" fmla="*/ 552664 h 1516410"/>
              <a:gd name="connsiteX264" fmla="*/ 500616 w 521615"/>
              <a:gd name="connsiteY264" fmla="*/ 552660 h 1516410"/>
              <a:gd name="connsiteX265" fmla="*/ 500616 w 521615"/>
              <a:gd name="connsiteY265" fmla="*/ 552660 h 1516410"/>
              <a:gd name="connsiteX266" fmla="*/ 510088 w 521615"/>
              <a:gd name="connsiteY266" fmla="*/ 545272 h 1516410"/>
              <a:gd name="connsiteX267" fmla="*/ 510167 w 521615"/>
              <a:gd name="connsiteY267" fmla="*/ 545283 h 1516410"/>
              <a:gd name="connsiteX268" fmla="*/ 510168 w 521615"/>
              <a:gd name="connsiteY268" fmla="*/ 545283 h 1516410"/>
              <a:gd name="connsiteX269" fmla="*/ 517419 w 521615"/>
              <a:gd name="connsiteY269" fmla="*/ 554893 h 1516410"/>
              <a:gd name="connsiteX270" fmla="*/ 517416 w 521615"/>
              <a:gd name="connsiteY270" fmla="*/ 554914 h 1516410"/>
              <a:gd name="connsiteX271" fmla="*/ 517416 w 521615"/>
              <a:gd name="connsiteY271" fmla="*/ 554914 h 1516410"/>
              <a:gd name="connsiteX272" fmla="*/ 509016 w 521615"/>
              <a:gd name="connsiteY272" fmla="*/ 562223 h 1516410"/>
              <a:gd name="connsiteX273" fmla="*/ 507932 w 521615"/>
              <a:gd name="connsiteY273" fmla="*/ 562223 h 1516410"/>
              <a:gd name="connsiteX274" fmla="*/ 513080 w 521615"/>
              <a:gd name="connsiteY274" fmla="*/ 514408 h 1516410"/>
              <a:gd name="connsiteX275" fmla="*/ 505085 w 521615"/>
              <a:gd name="connsiteY275" fmla="*/ 505419 h 1516410"/>
              <a:gd name="connsiteX276" fmla="*/ 505087 w 521615"/>
              <a:gd name="connsiteY276" fmla="*/ 505392 h 1516410"/>
              <a:gd name="connsiteX277" fmla="*/ 505087 w 521615"/>
              <a:gd name="connsiteY277" fmla="*/ 505392 h 1516410"/>
              <a:gd name="connsiteX278" fmla="*/ 514029 w 521615"/>
              <a:gd name="connsiteY278" fmla="*/ 497400 h 1516410"/>
              <a:gd name="connsiteX279" fmla="*/ 514029 w 521615"/>
              <a:gd name="connsiteY279" fmla="*/ 497400 h 1516410"/>
              <a:gd name="connsiteX280" fmla="*/ 522024 w 521615"/>
              <a:gd name="connsiteY280" fmla="*/ 506390 h 1516410"/>
              <a:gd name="connsiteX281" fmla="*/ 522022 w 521615"/>
              <a:gd name="connsiteY281" fmla="*/ 506417 h 1516410"/>
              <a:gd name="connsiteX282" fmla="*/ 522022 w 521615"/>
              <a:gd name="connsiteY282" fmla="*/ 506417 h 1516410"/>
              <a:gd name="connsiteX283" fmla="*/ 513555 w 521615"/>
              <a:gd name="connsiteY283" fmla="*/ 514408 h 1516410"/>
              <a:gd name="connsiteX284" fmla="*/ 513080 w 521615"/>
              <a:gd name="connsiteY284" fmla="*/ 514408 h 1516410"/>
              <a:gd name="connsiteX285" fmla="*/ 506306 w 521615"/>
              <a:gd name="connsiteY285" fmla="*/ 458260 h 1516410"/>
              <a:gd name="connsiteX286" fmla="*/ 506306 w 521615"/>
              <a:gd name="connsiteY286" fmla="*/ 458260 h 1516410"/>
              <a:gd name="connsiteX287" fmla="*/ 514636 w 521615"/>
              <a:gd name="connsiteY287" fmla="*/ 449585 h 1516410"/>
              <a:gd name="connsiteX288" fmla="*/ 514639 w 521615"/>
              <a:gd name="connsiteY288" fmla="*/ 449585 h 1516410"/>
              <a:gd name="connsiteX289" fmla="*/ 514639 w 521615"/>
              <a:gd name="connsiteY289" fmla="*/ 449585 h 1516410"/>
              <a:gd name="connsiteX290" fmla="*/ 523240 w 521615"/>
              <a:gd name="connsiteY290" fmla="*/ 457848 h 1516410"/>
              <a:gd name="connsiteX291" fmla="*/ 523242 w 521615"/>
              <a:gd name="connsiteY291" fmla="*/ 457987 h 1516410"/>
              <a:gd name="connsiteX292" fmla="*/ 523242 w 521615"/>
              <a:gd name="connsiteY292" fmla="*/ 457987 h 1516410"/>
              <a:gd name="connsiteX293" fmla="*/ 514979 w 521615"/>
              <a:gd name="connsiteY293" fmla="*/ 466594 h 1516410"/>
              <a:gd name="connsiteX294" fmla="*/ 514706 w 521615"/>
              <a:gd name="connsiteY294" fmla="*/ 466594 h 1516410"/>
              <a:gd name="connsiteX295" fmla="*/ 514706 w 521615"/>
              <a:gd name="connsiteY295" fmla="*/ 466594 h 1516410"/>
              <a:gd name="connsiteX296" fmla="*/ 506035 w 521615"/>
              <a:gd name="connsiteY296" fmla="*/ 458260 h 1516410"/>
              <a:gd name="connsiteX297" fmla="*/ 503664 w 521615"/>
              <a:gd name="connsiteY297" fmla="*/ 411129 h 1516410"/>
              <a:gd name="connsiteX298" fmla="*/ 511387 w 521615"/>
              <a:gd name="connsiteY298" fmla="*/ 401907 h 1516410"/>
              <a:gd name="connsiteX299" fmla="*/ 511387 w 521615"/>
              <a:gd name="connsiteY299" fmla="*/ 401907 h 1516410"/>
              <a:gd name="connsiteX300" fmla="*/ 520514 w 521615"/>
              <a:gd name="connsiteY300" fmla="*/ 409423 h 1516410"/>
              <a:gd name="connsiteX301" fmla="*/ 520532 w 521615"/>
              <a:gd name="connsiteY301" fmla="*/ 409626 h 1516410"/>
              <a:gd name="connsiteX302" fmla="*/ 520532 w 521615"/>
              <a:gd name="connsiteY302" fmla="*/ 409626 h 1516410"/>
              <a:gd name="connsiteX303" fmla="*/ 512713 w 521615"/>
              <a:gd name="connsiteY303" fmla="*/ 418771 h 1516410"/>
              <a:gd name="connsiteX304" fmla="*/ 512606 w 521615"/>
              <a:gd name="connsiteY304" fmla="*/ 418779 h 1516410"/>
              <a:gd name="connsiteX305" fmla="*/ 511861 w 521615"/>
              <a:gd name="connsiteY305" fmla="*/ 418779 h 1516410"/>
              <a:gd name="connsiteX306" fmla="*/ 503393 w 521615"/>
              <a:gd name="connsiteY306" fmla="*/ 411129 h 1516410"/>
              <a:gd name="connsiteX307" fmla="*/ 497974 w 521615"/>
              <a:gd name="connsiteY307" fmla="*/ 364134 h 1516410"/>
              <a:gd name="connsiteX308" fmla="*/ 504748 w 521615"/>
              <a:gd name="connsiteY308" fmla="*/ 354434 h 1516410"/>
              <a:gd name="connsiteX309" fmla="*/ 504748 w 521615"/>
              <a:gd name="connsiteY309" fmla="*/ 354434 h 1516410"/>
              <a:gd name="connsiteX310" fmla="*/ 514368 w 521615"/>
              <a:gd name="connsiteY310" fmla="*/ 361265 h 1516410"/>
              <a:gd name="connsiteX311" fmla="*/ 514368 w 521615"/>
              <a:gd name="connsiteY311" fmla="*/ 361265 h 1516410"/>
              <a:gd name="connsiteX312" fmla="*/ 507593 w 521615"/>
              <a:gd name="connsiteY312" fmla="*/ 371033 h 1516410"/>
              <a:gd name="connsiteX313" fmla="*/ 506306 w 521615"/>
              <a:gd name="connsiteY313" fmla="*/ 371033 h 1516410"/>
              <a:gd name="connsiteX314" fmla="*/ 497974 w 521615"/>
              <a:gd name="connsiteY314" fmla="*/ 364134 h 1516410"/>
              <a:gd name="connsiteX315" fmla="*/ 489642 w 521615"/>
              <a:gd name="connsiteY315" fmla="*/ 317548 h 1516410"/>
              <a:gd name="connsiteX316" fmla="*/ 489642 w 521615"/>
              <a:gd name="connsiteY316" fmla="*/ 317548 h 1516410"/>
              <a:gd name="connsiteX317" fmla="*/ 496242 w 521615"/>
              <a:gd name="connsiteY317" fmla="*/ 307473 h 1516410"/>
              <a:gd name="connsiteX318" fmla="*/ 496416 w 521615"/>
              <a:gd name="connsiteY318" fmla="*/ 307439 h 1516410"/>
              <a:gd name="connsiteX319" fmla="*/ 496416 w 521615"/>
              <a:gd name="connsiteY319" fmla="*/ 307439 h 1516410"/>
              <a:gd name="connsiteX320" fmla="*/ 506434 w 521615"/>
              <a:gd name="connsiteY320" fmla="*/ 314229 h 1516410"/>
              <a:gd name="connsiteX321" fmla="*/ 506442 w 521615"/>
              <a:gd name="connsiteY321" fmla="*/ 314270 h 1516410"/>
              <a:gd name="connsiteX322" fmla="*/ 506442 w 521615"/>
              <a:gd name="connsiteY322" fmla="*/ 314270 h 1516410"/>
              <a:gd name="connsiteX323" fmla="*/ 499708 w 521615"/>
              <a:gd name="connsiteY323" fmla="*/ 324371 h 1516410"/>
              <a:gd name="connsiteX324" fmla="*/ 499667 w 521615"/>
              <a:gd name="connsiteY324" fmla="*/ 324379 h 1516410"/>
              <a:gd name="connsiteX325" fmla="*/ 499667 w 521615"/>
              <a:gd name="connsiteY325" fmla="*/ 324379 h 1516410"/>
              <a:gd name="connsiteX326" fmla="*/ 497906 w 521615"/>
              <a:gd name="connsiteY326" fmla="*/ 324379 h 1516410"/>
              <a:gd name="connsiteX327" fmla="*/ 497906 w 521615"/>
              <a:gd name="connsiteY327" fmla="*/ 324379 h 1516410"/>
              <a:gd name="connsiteX328" fmla="*/ 489506 w 521615"/>
              <a:gd name="connsiteY328" fmla="*/ 317617 h 1516410"/>
              <a:gd name="connsiteX329" fmla="*/ 478667 w 521615"/>
              <a:gd name="connsiteY329" fmla="*/ 271578 h 1516410"/>
              <a:gd name="connsiteX330" fmla="*/ 484629 w 521615"/>
              <a:gd name="connsiteY330" fmla="*/ 261059 h 1516410"/>
              <a:gd name="connsiteX331" fmla="*/ 484629 w 521615"/>
              <a:gd name="connsiteY331" fmla="*/ 261058 h 1516410"/>
              <a:gd name="connsiteX332" fmla="*/ 495061 w 521615"/>
              <a:gd name="connsiteY332" fmla="*/ 267069 h 1516410"/>
              <a:gd name="connsiteX333" fmla="*/ 495061 w 521615"/>
              <a:gd name="connsiteY333" fmla="*/ 267069 h 1516410"/>
              <a:gd name="connsiteX334" fmla="*/ 489032 w 521615"/>
              <a:gd name="connsiteY334" fmla="*/ 277521 h 1516410"/>
              <a:gd name="connsiteX335" fmla="*/ 489032 w 521615"/>
              <a:gd name="connsiteY335" fmla="*/ 277521 h 1516410"/>
              <a:gd name="connsiteX336" fmla="*/ 486864 w 521615"/>
              <a:gd name="connsiteY336" fmla="*/ 277521 h 1516410"/>
              <a:gd name="connsiteX337" fmla="*/ 486864 w 521615"/>
              <a:gd name="connsiteY337" fmla="*/ 277521 h 1516410"/>
              <a:gd name="connsiteX338" fmla="*/ 478532 w 521615"/>
              <a:gd name="connsiteY338" fmla="*/ 271646 h 1516410"/>
              <a:gd name="connsiteX339" fmla="*/ 465119 w 521615"/>
              <a:gd name="connsiteY339" fmla="*/ 226222 h 1516410"/>
              <a:gd name="connsiteX340" fmla="*/ 465119 w 521615"/>
              <a:gd name="connsiteY340" fmla="*/ 226222 h 1516410"/>
              <a:gd name="connsiteX341" fmla="*/ 470509 w 521615"/>
              <a:gd name="connsiteY341" fmla="*/ 215440 h 1516410"/>
              <a:gd name="connsiteX342" fmla="*/ 470538 w 521615"/>
              <a:gd name="connsiteY342" fmla="*/ 215430 h 1516410"/>
              <a:gd name="connsiteX343" fmla="*/ 470538 w 521615"/>
              <a:gd name="connsiteY343" fmla="*/ 215430 h 1516410"/>
              <a:gd name="connsiteX344" fmla="*/ 481242 w 521615"/>
              <a:gd name="connsiteY344" fmla="*/ 220826 h 1516410"/>
              <a:gd name="connsiteX345" fmla="*/ 481242 w 521615"/>
              <a:gd name="connsiteY345" fmla="*/ 220826 h 1516410"/>
              <a:gd name="connsiteX346" fmla="*/ 475822 w 521615"/>
              <a:gd name="connsiteY346" fmla="*/ 231619 h 1516410"/>
              <a:gd name="connsiteX347" fmla="*/ 475822 w 521615"/>
              <a:gd name="connsiteY347" fmla="*/ 231618 h 1516410"/>
              <a:gd name="connsiteX348" fmla="*/ 473180 w 521615"/>
              <a:gd name="connsiteY348" fmla="*/ 232028 h 1516410"/>
              <a:gd name="connsiteX349" fmla="*/ 473180 w 521615"/>
              <a:gd name="connsiteY349" fmla="*/ 232028 h 1516410"/>
              <a:gd name="connsiteX350" fmla="*/ 465119 w 521615"/>
              <a:gd name="connsiteY350" fmla="*/ 226290 h 1516410"/>
              <a:gd name="connsiteX351" fmla="*/ 449200 w 521615"/>
              <a:gd name="connsiteY351" fmla="*/ 181618 h 1516410"/>
              <a:gd name="connsiteX352" fmla="*/ 454009 w 521615"/>
              <a:gd name="connsiteY352" fmla="*/ 170552 h 1516410"/>
              <a:gd name="connsiteX353" fmla="*/ 454009 w 521615"/>
              <a:gd name="connsiteY353" fmla="*/ 170552 h 1516410"/>
              <a:gd name="connsiteX354" fmla="*/ 464983 w 521615"/>
              <a:gd name="connsiteY354" fmla="*/ 175402 h 1516410"/>
              <a:gd name="connsiteX355" fmla="*/ 464983 w 521615"/>
              <a:gd name="connsiteY355" fmla="*/ 175402 h 1516410"/>
              <a:gd name="connsiteX356" fmla="*/ 460227 w 521615"/>
              <a:gd name="connsiteY356" fmla="*/ 186378 h 1516410"/>
              <a:gd name="connsiteX357" fmla="*/ 460174 w 521615"/>
              <a:gd name="connsiteY357" fmla="*/ 186399 h 1516410"/>
              <a:gd name="connsiteX358" fmla="*/ 460174 w 521615"/>
              <a:gd name="connsiteY358" fmla="*/ 186399 h 1516410"/>
              <a:gd name="connsiteX359" fmla="*/ 457125 w 521615"/>
              <a:gd name="connsiteY359" fmla="*/ 187014 h 1516410"/>
              <a:gd name="connsiteX360" fmla="*/ 457125 w 521615"/>
              <a:gd name="connsiteY360" fmla="*/ 187014 h 1516410"/>
              <a:gd name="connsiteX361" fmla="*/ 449200 w 521615"/>
              <a:gd name="connsiteY361" fmla="*/ 181686 h 1516410"/>
              <a:gd name="connsiteX362" fmla="*/ 431045 w 521615"/>
              <a:gd name="connsiteY362" fmla="*/ 137970 h 1516410"/>
              <a:gd name="connsiteX363" fmla="*/ 431045 w 521615"/>
              <a:gd name="connsiteY363" fmla="*/ 137970 h 1516410"/>
              <a:gd name="connsiteX364" fmla="*/ 435312 w 521615"/>
              <a:gd name="connsiteY364" fmla="*/ 126699 h 1516410"/>
              <a:gd name="connsiteX365" fmla="*/ 435312 w 521615"/>
              <a:gd name="connsiteY365" fmla="*/ 126699 h 1516410"/>
              <a:gd name="connsiteX366" fmla="*/ 446490 w 521615"/>
              <a:gd name="connsiteY366" fmla="*/ 131002 h 1516410"/>
              <a:gd name="connsiteX367" fmla="*/ 446490 w 521615"/>
              <a:gd name="connsiteY367" fmla="*/ 131002 h 1516410"/>
              <a:gd name="connsiteX368" fmla="*/ 442222 w 521615"/>
              <a:gd name="connsiteY368" fmla="*/ 142273 h 1516410"/>
              <a:gd name="connsiteX369" fmla="*/ 442222 w 521615"/>
              <a:gd name="connsiteY369" fmla="*/ 142273 h 1516410"/>
              <a:gd name="connsiteX370" fmla="*/ 438767 w 521615"/>
              <a:gd name="connsiteY370" fmla="*/ 143025 h 1516410"/>
              <a:gd name="connsiteX371" fmla="*/ 438767 w 521615"/>
              <a:gd name="connsiteY371" fmla="*/ 143025 h 1516410"/>
              <a:gd name="connsiteX372" fmla="*/ 431045 w 521615"/>
              <a:gd name="connsiteY372" fmla="*/ 138038 h 1516410"/>
              <a:gd name="connsiteX373" fmla="*/ 410722 w 521615"/>
              <a:gd name="connsiteY373" fmla="*/ 95278 h 1516410"/>
              <a:gd name="connsiteX374" fmla="*/ 414448 w 521615"/>
              <a:gd name="connsiteY374" fmla="*/ 83734 h 1516410"/>
              <a:gd name="connsiteX375" fmla="*/ 414448 w 521615"/>
              <a:gd name="connsiteY375" fmla="*/ 83734 h 1516410"/>
              <a:gd name="connsiteX376" fmla="*/ 425828 w 521615"/>
              <a:gd name="connsiteY376" fmla="*/ 87423 h 1516410"/>
              <a:gd name="connsiteX377" fmla="*/ 425828 w 521615"/>
              <a:gd name="connsiteY377" fmla="*/ 87423 h 1516410"/>
              <a:gd name="connsiteX378" fmla="*/ 422103 w 521615"/>
              <a:gd name="connsiteY378" fmla="*/ 98967 h 1516410"/>
              <a:gd name="connsiteX379" fmla="*/ 422103 w 521615"/>
              <a:gd name="connsiteY379" fmla="*/ 98967 h 1516410"/>
              <a:gd name="connsiteX380" fmla="*/ 418309 w 521615"/>
              <a:gd name="connsiteY380" fmla="*/ 99855 h 1516410"/>
              <a:gd name="connsiteX381" fmla="*/ 418309 w 521615"/>
              <a:gd name="connsiteY381" fmla="*/ 99855 h 1516410"/>
              <a:gd name="connsiteX382" fmla="*/ 410654 w 521615"/>
              <a:gd name="connsiteY382" fmla="*/ 95347 h 1516410"/>
              <a:gd name="connsiteX383" fmla="*/ 388232 w 521615"/>
              <a:gd name="connsiteY383" fmla="*/ 53611 h 1516410"/>
              <a:gd name="connsiteX384" fmla="*/ 391348 w 521615"/>
              <a:gd name="connsiteY384" fmla="*/ 41930 h 1516410"/>
              <a:gd name="connsiteX385" fmla="*/ 391348 w 521615"/>
              <a:gd name="connsiteY385" fmla="*/ 41931 h 1516410"/>
              <a:gd name="connsiteX386" fmla="*/ 402932 w 521615"/>
              <a:gd name="connsiteY386" fmla="*/ 45073 h 1516410"/>
              <a:gd name="connsiteX387" fmla="*/ 402932 w 521615"/>
              <a:gd name="connsiteY387" fmla="*/ 45072 h 1516410"/>
              <a:gd name="connsiteX388" fmla="*/ 399748 w 521615"/>
              <a:gd name="connsiteY388" fmla="*/ 56753 h 1516410"/>
              <a:gd name="connsiteX389" fmla="*/ 399748 w 521615"/>
              <a:gd name="connsiteY389" fmla="*/ 56753 h 1516410"/>
              <a:gd name="connsiteX390" fmla="*/ 395548 w 521615"/>
              <a:gd name="connsiteY390" fmla="*/ 57914 h 1516410"/>
              <a:gd name="connsiteX391" fmla="*/ 395548 w 521615"/>
              <a:gd name="connsiteY391" fmla="*/ 57914 h 1516410"/>
              <a:gd name="connsiteX392" fmla="*/ 388164 w 521615"/>
              <a:gd name="connsiteY392" fmla="*/ 53679 h 1516410"/>
              <a:gd name="connsiteX393" fmla="*/ 363777 w 521615"/>
              <a:gd name="connsiteY393" fmla="*/ 13173 h 1516410"/>
              <a:gd name="connsiteX394" fmla="*/ 366283 w 521615"/>
              <a:gd name="connsiteY394" fmla="*/ 1356 h 1516410"/>
              <a:gd name="connsiteX395" fmla="*/ 366283 w 521615"/>
              <a:gd name="connsiteY395" fmla="*/ 1356 h 1516410"/>
              <a:gd name="connsiteX396" fmla="*/ 377984 w 521615"/>
              <a:gd name="connsiteY396" fmla="*/ 3924 h 1516410"/>
              <a:gd name="connsiteX397" fmla="*/ 378002 w 521615"/>
              <a:gd name="connsiteY397" fmla="*/ 3952 h 1516410"/>
              <a:gd name="connsiteX398" fmla="*/ 378002 w 521615"/>
              <a:gd name="connsiteY398" fmla="*/ 3952 h 1516410"/>
              <a:gd name="connsiteX399" fmla="*/ 375542 w 521615"/>
              <a:gd name="connsiteY399" fmla="*/ 15671 h 1516410"/>
              <a:gd name="connsiteX400" fmla="*/ 375496 w 521615"/>
              <a:gd name="connsiteY400" fmla="*/ 15701 h 1516410"/>
              <a:gd name="connsiteX401" fmla="*/ 375496 w 521615"/>
              <a:gd name="connsiteY401" fmla="*/ 15701 h 1516410"/>
              <a:gd name="connsiteX402" fmla="*/ 370889 w 521615"/>
              <a:gd name="connsiteY402" fmla="*/ 17067 h 1516410"/>
              <a:gd name="connsiteX403" fmla="*/ 370889 w 521615"/>
              <a:gd name="connsiteY403" fmla="*/ 17067 h 1516410"/>
              <a:gd name="connsiteX404" fmla="*/ 363709 w 521615"/>
              <a:gd name="connsiteY404" fmla="*/ 13242 h 151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Lst>
            <a:rect l="l" t="t" r="r" b="b"/>
            <a:pathLst>
              <a:path w="521615" h="1516410">
                <a:moveTo>
                  <a:pt x="6910" y="1522958"/>
                </a:moveTo>
                <a:cubicBezTo>
                  <a:pt x="2328" y="1522061"/>
                  <a:pt x="-690" y="1517618"/>
                  <a:pt x="136" y="1512985"/>
                </a:cubicBezTo>
                <a:lnTo>
                  <a:pt x="136" y="1512985"/>
                </a:lnTo>
                <a:cubicBezTo>
                  <a:pt x="960" y="1508383"/>
                  <a:pt x="5327" y="1505326"/>
                  <a:pt x="9891" y="1506155"/>
                </a:cubicBezTo>
                <a:lnTo>
                  <a:pt x="9891" y="1506155"/>
                </a:lnTo>
                <a:cubicBezTo>
                  <a:pt x="14443" y="1507052"/>
                  <a:pt x="17451" y="1511450"/>
                  <a:pt x="16665" y="1516059"/>
                </a:cubicBezTo>
                <a:lnTo>
                  <a:pt x="16665" y="1516059"/>
                </a:lnTo>
                <a:cubicBezTo>
                  <a:pt x="15858" y="1520048"/>
                  <a:pt x="12370" y="1522907"/>
                  <a:pt x="8333" y="1522890"/>
                </a:cubicBezTo>
                <a:lnTo>
                  <a:pt x="6843" y="1522890"/>
                </a:lnTo>
                <a:close/>
                <a:moveTo>
                  <a:pt x="16462" y="1476099"/>
                </a:moveTo>
                <a:cubicBezTo>
                  <a:pt x="11959" y="1474867"/>
                  <a:pt x="9293" y="1470193"/>
                  <a:pt x="10501" y="1465648"/>
                </a:cubicBezTo>
                <a:lnTo>
                  <a:pt x="10501" y="1465649"/>
                </a:lnTo>
                <a:cubicBezTo>
                  <a:pt x="11691" y="1461088"/>
                  <a:pt x="16322" y="1458364"/>
                  <a:pt x="20844" y="1459564"/>
                </a:cubicBezTo>
                <a:cubicBezTo>
                  <a:pt x="20851" y="1459566"/>
                  <a:pt x="20858" y="1459568"/>
                  <a:pt x="20865" y="1459569"/>
                </a:cubicBezTo>
                <a:lnTo>
                  <a:pt x="20865" y="1459569"/>
                </a:lnTo>
                <a:cubicBezTo>
                  <a:pt x="25369" y="1460802"/>
                  <a:pt x="28035" y="1465475"/>
                  <a:pt x="26827" y="1470020"/>
                </a:cubicBezTo>
                <a:lnTo>
                  <a:pt x="26827" y="1470020"/>
                </a:lnTo>
                <a:cubicBezTo>
                  <a:pt x="25849" y="1473745"/>
                  <a:pt x="22518" y="1476347"/>
                  <a:pt x="18698" y="1476373"/>
                </a:cubicBezTo>
                <a:lnTo>
                  <a:pt x="18698" y="1476373"/>
                </a:lnTo>
                <a:cubicBezTo>
                  <a:pt x="17944" y="1476383"/>
                  <a:pt x="17192" y="1476292"/>
                  <a:pt x="16462" y="1476100"/>
                </a:cubicBezTo>
                <a:close/>
                <a:moveTo>
                  <a:pt x="30011" y="1430197"/>
                </a:moveTo>
                <a:cubicBezTo>
                  <a:pt x="25629" y="1428662"/>
                  <a:pt x="23311" y="1423835"/>
                  <a:pt x="24834" y="1419416"/>
                </a:cubicBezTo>
                <a:cubicBezTo>
                  <a:pt x="24844" y="1419389"/>
                  <a:pt x="24853" y="1419363"/>
                  <a:pt x="24862" y="1419336"/>
                </a:cubicBezTo>
                <a:lnTo>
                  <a:pt x="24862" y="1419336"/>
                </a:lnTo>
                <a:cubicBezTo>
                  <a:pt x="26385" y="1414918"/>
                  <a:pt x="31173" y="1412581"/>
                  <a:pt x="35555" y="1414117"/>
                </a:cubicBezTo>
                <a:cubicBezTo>
                  <a:pt x="35581" y="1414126"/>
                  <a:pt x="35607" y="1414136"/>
                  <a:pt x="35633" y="1414145"/>
                </a:cubicBezTo>
                <a:lnTo>
                  <a:pt x="35633" y="1414145"/>
                </a:lnTo>
                <a:cubicBezTo>
                  <a:pt x="40046" y="1415694"/>
                  <a:pt x="42380" y="1420555"/>
                  <a:pt x="40849" y="1425006"/>
                </a:cubicBezTo>
                <a:lnTo>
                  <a:pt x="40849" y="1425006"/>
                </a:lnTo>
                <a:cubicBezTo>
                  <a:pt x="39628" y="1428399"/>
                  <a:pt x="36436" y="1430663"/>
                  <a:pt x="32856" y="1430676"/>
                </a:cubicBezTo>
                <a:lnTo>
                  <a:pt x="32856" y="1430676"/>
                </a:lnTo>
                <a:cubicBezTo>
                  <a:pt x="31819" y="1430709"/>
                  <a:pt x="30785" y="1430547"/>
                  <a:pt x="29807" y="1430197"/>
                </a:cubicBezTo>
                <a:close/>
                <a:moveTo>
                  <a:pt x="46811" y="1385525"/>
                </a:moveTo>
                <a:cubicBezTo>
                  <a:pt x="42508" y="1383677"/>
                  <a:pt x="40506" y="1378661"/>
                  <a:pt x="42339" y="1374323"/>
                </a:cubicBezTo>
                <a:cubicBezTo>
                  <a:pt x="42340" y="1374323"/>
                  <a:pt x="42340" y="1374323"/>
                  <a:pt x="42340" y="1374323"/>
                </a:cubicBezTo>
                <a:lnTo>
                  <a:pt x="42340" y="1374323"/>
                </a:lnTo>
                <a:cubicBezTo>
                  <a:pt x="44201" y="1369975"/>
                  <a:pt x="49196" y="1367961"/>
                  <a:pt x="53517" y="1369814"/>
                </a:cubicBezTo>
                <a:lnTo>
                  <a:pt x="53517" y="1369814"/>
                </a:lnTo>
                <a:cubicBezTo>
                  <a:pt x="57802" y="1371717"/>
                  <a:pt x="59767" y="1376746"/>
                  <a:pt x="57920" y="1381085"/>
                </a:cubicBezTo>
                <a:lnTo>
                  <a:pt x="57920" y="1381085"/>
                </a:lnTo>
                <a:cubicBezTo>
                  <a:pt x="56569" y="1384206"/>
                  <a:pt x="53508" y="1386220"/>
                  <a:pt x="50130" y="1386208"/>
                </a:cubicBezTo>
                <a:lnTo>
                  <a:pt x="50130" y="1386208"/>
                </a:lnTo>
                <a:cubicBezTo>
                  <a:pt x="48920" y="1386250"/>
                  <a:pt x="47716" y="1386017"/>
                  <a:pt x="46607" y="1385525"/>
                </a:cubicBezTo>
                <a:close/>
                <a:moveTo>
                  <a:pt x="66524" y="1342013"/>
                </a:moveTo>
                <a:cubicBezTo>
                  <a:pt x="62369" y="1339932"/>
                  <a:pt x="60673" y="1334849"/>
                  <a:pt x="62736" y="1330660"/>
                </a:cubicBezTo>
                <a:cubicBezTo>
                  <a:pt x="62757" y="1330619"/>
                  <a:pt x="62777" y="1330578"/>
                  <a:pt x="62798" y="1330538"/>
                </a:cubicBezTo>
                <a:lnTo>
                  <a:pt x="62798" y="1330538"/>
                </a:lnTo>
                <a:cubicBezTo>
                  <a:pt x="64891" y="1326363"/>
                  <a:pt x="69944" y="1324690"/>
                  <a:pt x="74084" y="1326800"/>
                </a:cubicBezTo>
                <a:cubicBezTo>
                  <a:pt x="74116" y="1326817"/>
                  <a:pt x="74147" y="1326833"/>
                  <a:pt x="74179" y="1326849"/>
                </a:cubicBezTo>
                <a:lnTo>
                  <a:pt x="74179" y="1326849"/>
                </a:lnTo>
                <a:cubicBezTo>
                  <a:pt x="78350" y="1328981"/>
                  <a:pt x="80018" y="1334119"/>
                  <a:pt x="77904" y="1338325"/>
                </a:cubicBezTo>
                <a:lnTo>
                  <a:pt x="77904" y="1338325"/>
                </a:lnTo>
                <a:cubicBezTo>
                  <a:pt x="76435" y="1341181"/>
                  <a:pt x="73509" y="1342973"/>
                  <a:pt x="70317" y="1342970"/>
                </a:cubicBezTo>
                <a:lnTo>
                  <a:pt x="70317" y="1342970"/>
                </a:lnTo>
                <a:cubicBezTo>
                  <a:pt x="68924" y="1343020"/>
                  <a:pt x="67543" y="1342690"/>
                  <a:pt x="66320" y="1342013"/>
                </a:cubicBezTo>
                <a:close/>
                <a:moveTo>
                  <a:pt x="88540" y="1299936"/>
                </a:moveTo>
                <a:cubicBezTo>
                  <a:pt x="84506" y="1297559"/>
                  <a:pt x="83117" y="1292353"/>
                  <a:pt x="85424" y="1288256"/>
                </a:cubicBezTo>
                <a:lnTo>
                  <a:pt x="85424" y="1288256"/>
                </a:lnTo>
                <a:cubicBezTo>
                  <a:pt x="87781" y="1284188"/>
                  <a:pt x="92944" y="1282787"/>
                  <a:pt x="97008" y="1285114"/>
                </a:cubicBezTo>
                <a:lnTo>
                  <a:pt x="97008" y="1285114"/>
                </a:lnTo>
                <a:cubicBezTo>
                  <a:pt x="101042" y="1287491"/>
                  <a:pt x="102431" y="1292697"/>
                  <a:pt x="100124" y="1296795"/>
                </a:cubicBezTo>
                <a:lnTo>
                  <a:pt x="100124" y="1296794"/>
                </a:lnTo>
                <a:cubicBezTo>
                  <a:pt x="98583" y="1299428"/>
                  <a:pt x="95773" y="1301040"/>
                  <a:pt x="92740" y="1301029"/>
                </a:cubicBezTo>
                <a:lnTo>
                  <a:pt x="92740" y="1301029"/>
                </a:lnTo>
                <a:cubicBezTo>
                  <a:pt x="91270" y="1301032"/>
                  <a:pt x="89824" y="1300656"/>
                  <a:pt x="88540" y="1299936"/>
                </a:cubicBezTo>
                <a:close/>
                <a:moveTo>
                  <a:pt x="112859" y="1258952"/>
                </a:moveTo>
                <a:cubicBezTo>
                  <a:pt x="108937" y="1256388"/>
                  <a:pt x="107789" y="1251121"/>
                  <a:pt x="110285" y="1247135"/>
                </a:cubicBezTo>
                <a:lnTo>
                  <a:pt x="110285" y="1247135"/>
                </a:lnTo>
                <a:cubicBezTo>
                  <a:pt x="112824" y="1243176"/>
                  <a:pt x="118066" y="1242041"/>
                  <a:pt x="121994" y="1244601"/>
                </a:cubicBezTo>
                <a:cubicBezTo>
                  <a:pt x="121997" y="1244603"/>
                  <a:pt x="122001" y="1244606"/>
                  <a:pt x="122005" y="1244608"/>
                </a:cubicBezTo>
                <a:lnTo>
                  <a:pt x="122005" y="1244608"/>
                </a:lnTo>
                <a:cubicBezTo>
                  <a:pt x="125918" y="1247146"/>
                  <a:pt x="127068" y="1252393"/>
                  <a:pt x="124579" y="1256357"/>
                </a:cubicBezTo>
                <a:lnTo>
                  <a:pt x="124579" y="1256357"/>
                </a:lnTo>
                <a:cubicBezTo>
                  <a:pt x="123028" y="1258844"/>
                  <a:pt x="120311" y="1260343"/>
                  <a:pt x="117398" y="1260319"/>
                </a:cubicBezTo>
                <a:lnTo>
                  <a:pt x="117398" y="1260319"/>
                </a:lnTo>
                <a:cubicBezTo>
                  <a:pt x="115784" y="1260332"/>
                  <a:pt x="114202" y="1259856"/>
                  <a:pt x="112859" y="1258952"/>
                </a:cubicBezTo>
                <a:close/>
                <a:moveTo>
                  <a:pt x="138940" y="1218925"/>
                </a:moveTo>
                <a:cubicBezTo>
                  <a:pt x="135106" y="1216227"/>
                  <a:pt x="134166" y="1210906"/>
                  <a:pt x="136840" y="1207039"/>
                </a:cubicBezTo>
                <a:lnTo>
                  <a:pt x="136840" y="1207039"/>
                </a:lnTo>
                <a:cubicBezTo>
                  <a:pt x="139491" y="1203155"/>
                  <a:pt x="144763" y="1202173"/>
                  <a:pt x="148616" y="1204846"/>
                </a:cubicBezTo>
                <a:cubicBezTo>
                  <a:pt x="148620" y="1204848"/>
                  <a:pt x="148624" y="1204851"/>
                  <a:pt x="148627" y="1204854"/>
                </a:cubicBezTo>
                <a:lnTo>
                  <a:pt x="148627" y="1204853"/>
                </a:lnTo>
                <a:cubicBezTo>
                  <a:pt x="152453" y="1207500"/>
                  <a:pt x="153427" y="1212771"/>
                  <a:pt x="150803" y="1216629"/>
                </a:cubicBezTo>
                <a:cubicBezTo>
                  <a:pt x="150778" y="1216666"/>
                  <a:pt x="150753" y="1216703"/>
                  <a:pt x="150727" y="1216739"/>
                </a:cubicBezTo>
                <a:lnTo>
                  <a:pt x="150727" y="1216739"/>
                </a:lnTo>
                <a:cubicBezTo>
                  <a:pt x="149186" y="1218992"/>
                  <a:pt x="146667" y="1220364"/>
                  <a:pt x="143953" y="1220427"/>
                </a:cubicBezTo>
                <a:lnTo>
                  <a:pt x="143953" y="1220427"/>
                </a:lnTo>
                <a:cubicBezTo>
                  <a:pt x="142167" y="1220468"/>
                  <a:pt x="140414" y="1219942"/>
                  <a:pt x="138940" y="1218925"/>
                </a:cubicBezTo>
                <a:close/>
                <a:moveTo>
                  <a:pt x="166037" y="1179921"/>
                </a:moveTo>
                <a:cubicBezTo>
                  <a:pt x="162308" y="1177092"/>
                  <a:pt x="161523" y="1171768"/>
                  <a:pt x="164276" y="1167968"/>
                </a:cubicBezTo>
                <a:lnTo>
                  <a:pt x="164276" y="1167968"/>
                </a:lnTo>
                <a:cubicBezTo>
                  <a:pt x="167033" y="1164159"/>
                  <a:pt x="172331" y="1163326"/>
                  <a:pt x="176108" y="1166107"/>
                </a:cubicBezTo>
                <a:cubicBezTo>
                  <a:pt x="176115" y="1166112"/>
                  <a:pt x="176123" y="1166118"/>
                  <a:pt x="176131" y="1166123"/>
                </a:cubicBezTo>
                <a:lnTo>
                  <a:pt x="176131" y="1166123"/>
                </a:lnTo>
                <a:cubicBezTo>
                  <a:pt x="179860" y="1168952"/>
                  <a:pt x="180644" y="1174277"/>
                  <a:pt x="177892" y="1178077"/>
                </a:cubicBezTo>
                <a:lnTo>
                  <a:pt x="177892" y="1178077"/>
                </a:lnTo>
                <a:cubicBezTo>
                  <a:pt x="176322" y="1180270"/>
                  <a:pt x="173800" y="1181566"/>
                  <a:pt x="171118" y="1181561"/>
                </a:cubicBezTo>
                <a:lnTo>
                  <a:pt x="171118" y="1181561"/>
                </a:lnTo>
                <a:cubicBezTo>
                  <a:pt x="169410" y="1181505"/>
                  <a:pt x="167758" y="1180934"/>
                  <a:pt x="166376" y="1179921"/>
                </a:cubicBezTo>
                <a:close/>
                <a:moveTo>
                  <a:pt x="194556" y="1141670"/>
                </a:moveTo>
                <a:cubicBezTo>
                  <a:pt x="190855" y="1138787"/>
                  <a:pt x="190172" y="1133425"/>
                  <a:pt x="193031" y="1129693"/>
                </a:cubicBezTo>
                <a:cubicBezTo>
                  <a:pt x="193043" y="1129678"/>
                  <a:pt x="193054" y="1129663"/>
                  <a:pt x="193066" y="1129648"/>
                </a:cubicBezTo>
                <a:lnTo>
                  <a:pt x="193066" y="1129648"/>
                </a:lnTo>
                <a:cubicBezTo>
                  <a:pt x="195934" y="1125942"/>
                  <a:pt x="201233" y="1125270"/>
                  <a:pt x="204921" y="1128145"/>
                </a:cubicBezTo>
                <a:lnTo>
                  <a:pt x="204921" y="1128145"/>
                </a:lnTo>
                <a:cubicBezTo>
                  <a:pt x="208605" y="1131061"/>
                  <a:pt x="209270" y="1136426"/>
                  <a:pt x="206411" y="1140167"/>
                </a:cubicBezTo>
                <a:lnTo>
                  <a:pt x="206411" y="1140167"/>
                </a:lnTo>
                <a:cubicBezTo>
                  <a:pt x="204784" y="1142265"/>
                  <a:pt x="202279" y="1143478"/>
                  <a:pt x="199637" y="1143445"/>
                </a:cubicBezTo>
                <a:lnTo>
                  <a:pt x="199637" y="1143446"/>
                </a:lnTo>
                <a:cubicBezTo>
                  <a:pt x="197917" y="1143338"/>
                  <a:pt x="196268" y="1142720"/>
                  <a:pt x="194895" y="1141670"/>
                </a:cubicBezTo>
                <a:close/>
                <a:moveTo>
                  <a:pt x="223821" y="1104033"/>
                </a:moveTo>
                <a:cubicBezTo>
                  <a:pt x="220181" y="1101075"/>
                  <a:pt x="219577" y="1095716"/>
                  <a:pt x="222466" y="1092011"/>
                </a:cubicBezTo>
                <a:lnTo>
                  <a:pt x="222466" y="1092011"/>
                </a:lnTo>
                <a:cubicBezTo>
                  <a:pt x="225371" y="1088315"/>
                  <a:pt x="230697" y="1087694"/>
                  <a:pt x="234362" y="1090623"/>
                </a:cubicBezTo>
                <a:cubicBezTo>
                  <a:pt x="234371" y="1090630"/>
                  <a:pt x="234380" y="1090637"/>
                  <a:pt x="234389" y="1090644"/>
                </a:cubicBezTo>
                <a:lnTo>
                  <a:pt x="234389" y="1090644"/>
                </a:lnTo>
                <a:cubicBezTo>
                  <a:pt x="238030" y="1093543"/>
                  <a:pt x="238651" y="1098870"/>
                  <a:pt x="235776" y="1102541"/>
                </a:cubicBezTo>
                <a:cubicBezTo>
                  <a:pt x="235743" y="1102583"/>
                  <a:pt x="235710" y="1102625"/>
                  <a:pt x="235676" y="1102666"/>
                </a:cubicBezTo>
                <a:lnTo>
                  <a:pt x="235676" y="1102666"/>
                </a:lnTo>
                <a:cubicBezTo>
                  <a:pt x="234049" y="1104756"/>
                  <a:pt x="231536" y="1105947"/>
                  <a:pt x="228902" y="1105877"/>
                </a:cubicBezTo>
                <a:lnTo>
                  <a:pt x="228902" y="1105877"/>
                </a:lnTo>
                <a:cubicBezTo>
                  <a:pt x="227171" y="1105767"/>
                  <a:pt x="225516" y="1105122"/>
                  <a:pt x="224160" y="1104033"/>
                </a:cubicBezTo>
                <a:close/>
                <a:moveTo>
                  <a:pt x="254102" y="1066737"/>
                </a:moveTo>
                <a:cubicBezTo>
                  <a:pt x="250479" y="1063815"/>
                  <a:pt x="249891" y="1058485"/>
                  <a:pt x="252788" y="1054832"/>
                </a:cubicBezTo>
                <a:cubicBezTo>
                  <a:pt x="252819" y="1054793"/>
                  <a:pt x="252851" y="1054754"/>
                  <a:pt x="252883" y="1054715"/>
                </a:cubicBezTo>
                <a:lnTo>
                  <a:pt x="252883" y="1054715"/>
                </a:lnTo>
                <a:cubicBezTo>
                  <a:pt x="255746" y="1051082"/>
                  <a:pt x="260987" y="1050477"/>
                  <a:pt x="264590" y="1053364"/>
                </a:cubicBezTo>
                <a:cubicBezTo>
                  <a:pt x="264639" y="1053404"/>
                  <a:pt x="264689" y="1053444"/>
                  <a:pt x="264737" y="1053485"/>
                </a:cubicBezTo>
                <a:lnTo>
                  <a:pt x="264737" y="1053485"/>
                </a:lnTo>
                <a:cubicBezTo>
                  <a:pt x="268384" y="1056438"/>
                  <a:pt x="268967" y="1061812"/>
                  <a:pt x="266039" y="1065489"/>
                </a:cubicBezTo>
                <a:cubicBezTo>
                  <a:pt x="266034" y="1065495"/>
                  <a:pt x="266029" y="1065501"/>
                  <a:pt x="266025" y="1065507"/>
                </a:cubicBezTo>
                <a:lnTo>
                  <a:pt x="266025" y="1065507"/>
                </a:lnTo>
                <a:cubicBezTo>
                  <a:pt x="264357" y="1067538"/>
                  <a:pt x="261865" y="1068695"/>
                  <a:pt x="259250" y="1068650"/>
                </a:cubicBezTo>
                <a:lnTo>
                  <a:pt x="259250" y="1068650"/>
                </a:lnTo>
                <a:cubicBezTo>
                  <a:pt x="257375" y="1068586"/>
                  <a:pt x="255570" y="1067916"/>
                  <a:pt x="254102" y="1066737"/>
                </a:cubicBezTo>
                <a:close/>
                <a:moveTo>
                  <a:pt x="284044" y="1029578"/>
                </a:moveTo>
                <a:cubicBezTo>
                  <a:pt x="280447" y="1026580"/>
                  <a:pt x="279903" y="1021226"/>
                  <a:pt x="282825" y="1017556"/>
                </a:cubicBezTo>
                <a:lnTo>
                  <a:pt x="282825" y="1017556"/>
                </a:lnTo>
                <a:cubicBezTo>
                  <a:pt x="285797" y="1013928"/>
                  <a:pt x="291108" y="1013381"/>
                  <a:pt x="294747" y="1016326"/>
                </a:cubicBezTo>
                <a:lnTo>
                  <a:pt x="294747" y="1016326"/>
                </a:lnTo>
                <a:cubicBezTo>
                  <a:pt x="298388" y="1019330"/>
                  <a:pt x="298933" y="1024736"/>
                  <a:pt x="295967" y="1028417"/>
                </a:cubicBezTo>
                <a:lnTo>
                  <a:pt x="295967" y="1028417"/>
                </a:lnTo>
                <a:cubicBezTo>
                  <a:pt x="294325" y="1030481"/>
                  <a:pt x="291815" y="1031646"/>
                  <a:pt x="289192" y="1031559"/>
                </a:cubicBezTo>
                <a:lnTo>
                  <a:pt x="289192" y="1031559"/>
                </a:lnTo>
                <a:cubicBezTo>
                  <a:pt x="287233" y="1031554"/>
                  <a:pt x="285338" y="1030853"/>
                  <a:pt x="283841" y="1029578"/>
                </a:cubicBezTo>
                <a:close/>
                <a:moveTo>
                  <a:pt x="313715" y="992556"/>
                </a:moveTo>
                <a:cubicBezTo>
                  <a:pt x="310041" y="989761"/>
                  <a:pt x="309310" y="984493"/>
                  <a:pt x="312081" y="980789"/>
                </a:cubicBezTo>
                <a:cubicBezTo>
                  <a:pt x="312128" y="980726"/>
                  <a:pt x="312176" y="980664"/>
                  <a:pt x="312225" y="980602"/>
                </a:cubicBezTo>
                <a:lnTo>
                  <a:pt x="312225" y="980602"/>
                </a:lnTo>
                <a:cubicBezTo>
                  <a:pt x="315049" y="976891"/>
                  <a:pt x="320322" y="976191"/>
                  <a:pt x="324003" y="979039"/>
                </a:cubicBezTo>
                <a:cubicBezTo>
                  <a:pt x="324028" y="979059"/>
                  <a:pt x="324054" y="979079"/>
                  <a:pt x="324080" y="979100"/>
                </a:cubicBezTo>
                <a:lnTo>
                  <a:pt x="324080" y="979100"/>
                </a:lnTo>
                <a:cubicBezTo>
                  <a:pt x="327760" y="981948"/>
                  <a:pt x="328454" y="987264"/>
                  <a:pt x="325630" y="990976"/>
                </a:cubicBezTo>
                <a:cubicBezTo>
                  <a:pt x="325610" y="991002"/>
                  <a:pt x="325590" y="991027"/>
                  <a:pt x="325570" y="991053"/>
                </a:cubicBezTo>
                <a:lnTo>
                  <a:pt x="325570" y="991053"/>
                </a:lnTo>
                <a:cubicBezTo>
                  <a:pt x="323971" y="993195"/>
                  <a:pt x="321454" y="994438"/>
                  <a:pt x="318796" y="994400"/>
                </a:cubicBezTo>
                <a:lnTo>
                  <a:pt x="318796" y="994400"/>
                </a:lnTo>
                <a:cubicBezTo>
                  <a:pt x="316948" y="994361"/>
                  <a:pt x="315164" y="993713"/>
                  <a:pt x="313715" y="992556"/>
                </a:cubicBezTo>
                <a:close/>
                <a:moveTo>
                  <a:pt x="342167" y="954304"/>
                </a:moveTo>
                <a:cubicBezTo>
                  <a:pt x="338358" y="951633"/>
                  <a:pt x="337419" y="946355"/>
                  <a:pt x="340068" y="942514"/>
                </a:cubicBezTo>
                <a:cubicBezTo>
                  <a:pt x="340090" y="942482"/>
                  <a:pt x="340112" y="942451"/>
                  <a:pt x="340135" y="942419"/>
                </a:cubicBezTo>
                <a:lnTo>
                  <a:pt x="340135" y="942419"/>
                </a:lnTo>
                <a:cubicBezTo>
                  <a:pt x="342810" y="938552"/>
                  <a:pt x="348087" y="937605"/>
                  <a:pt x="351922" y="940301"/>
                </a:cubicBezTo>
                <a:lnTo>
                  <a:pt x="351922" y="940301"/>
                </a:lnTo>
                <a:cubicBezTo>
                  <a:pt x="355752" y="943007"/>
                  <a:pt x="356681" y="948332"/>
                  <a:pt x="353997" y="952193"/>
                </a:cubicBezTo>
                <a:cubicBezTo>
                  <a:pt x="353983" y="952214"/>
                  <a:pt x="353968" y="952234"/>
                  <a:pt x="353954" y="952255"/>
                </a:cubicBezTo>
                <a:lnTo>
                  <a:pt x="353954" y="952255"/>
                </a:lnTo>
                <a:cubicBezTo>
                  <a:pt x="352391" y="954474"/>
                  <a:pt x="349878" y="955816"/>
                  <a:pt x="347180" y="955875"/>
                </a:cubicBezTo>
                <a:lnTo>
                  <a:pt x="347180" y="955875"/>
                </a:lnTo>
                <a:cubicBezTo>
                  <a:pt x="345388" y="955886"/>
                  <a:pt x="343637" y="955337"/>
                  <a:pt x="342167" y="954304"/>
                </a:cubicBezTo>
                <a:close/>
                <a:moveTo>
                  <a:pt x="369264" y="914823"/>
                </a:moveTo>
                <a:cubicBezTo>
                  <a:pt x="365370" y="912350"/>
                  <a:pt x="364201" y="907162"/>
                  <a:pt x="366653" y="903236"/>
                </a:cubicBezTo>
                <a:cubicBezTo>
                  <a:pt x="366687" y="903181"/>
                  <a:pt x="366722" y="903128"/>
                  <a:pt x="366757" y="903074"/>
                </a:cubicBezTo>
                <a:lnTo>
                  <a:pt x="366757" y="903074"/>
                </a:lnTo>
                <a:cubicBezTo>
                  <a:pt x="369300" y="899119"/>
                  <a:pt x="374524" y="897962"/>
                  <a:pt x="378477" y="900478"/>
                </a:cubicBezTo>
                <a:lnTo>
                  <a:pt x="378477" y="900478"/>
                </a:lnTo>
                <a:cubicBezTo>
                  <a:pt x="382399" y="903042"/>
                  <a:pt x="383546" y="908310"/>
                  <a:pt x="381051" y="912295"/>
                </a:cubicBezTo>
                <a:lnTo>
                  <a:pt x="381051" y="912295"/>
                </a:lnTo>
                <a:cubicBezTo>
                  <a:pt x="379555" y="914627"/>
                  <a:pt x="377028" y="916079"/>
                  <a:pt x="374277" y="916189"/>
                </a:cubicBezTo>
                <a:lnTo>
                  <a:pt x="374277" y="916189"/>
                </a:lnTo>
                <a:cubicBezTo>
                  <a:pt x="372502" y="916299"/>
                  <a:pt x="370742" y="915819"/>
                  <a:pt x="369264" y="914823"/>
                </a:cubicBezTo>
                <a:close/>
                <a:moveTo>
                  <a:pt x="394261" y="874248"/>
                </a:moveTo>
                <a:cubicBezTo>
                  <a:pt x="390240" y="871973"/>
                  <a:pt x="388765" y="866871"/>
                  <a:pt x="390941" y="862773"/>
                </a:cubicBezTo>
                <a:lnTo>
                  <a:pt x="390941" y="862773"/>
                </a:lnTo>
                <a:cubicBezTo>
                  <a:pt x="393297" y="858699"/>
                  <a:pt x="398481" y="857322"/>
                  <a:pt x="402521" y="859697"/>
                </a:cubicBezTo>
                <a:cubicBezTo>
                  <a:pt x="402523" y="859698"/>
                  <a:pt x="402524" y="859699"/>
                  <a:pt x="402525" y="859699"/>
                </a:cubicBezTo>
                <a:lnTo>
                  <a:pt x="402525" y="859699"/>
                </a:lnTo>
                <a:cubicBezTo>
                  <a:pt x="406542" y="862039"/>
                  <a:pt x="407918" y="867219"/>
                  <a:pt x="405597" y="871270"/>
                </a:cubicBezTo>
                <a:cubicBezTo>
                  <a:pt x="405589" y="871284"/>
                  <a:pt x="405581" y="871298"/>
                  <a:pt x="405574" y="871311"/>
                </a:cubicBezTo>
                <a:lnTo>
                  <a:pt x="405574" y="871311"/>
                </a:lnTo>
                <a:cubicBezTo>
                  <a:pt x="404073" y="873961"/>
                  <a:pt x="401283" y="875601"/>
                  <a:pt x="398257" y="875615"/>
                </a:cubicBezTo>
                <a:lnTo>
                  <a:pt x="398257" y="875615"/>
                </a:lnTo>
                <a:cubicBezTo>
                  <a:pt x="396743" y="875532"/>
                  <a:pt x="395274" y="875061"/>
                  <a:pt x="393990" y="874248"/>
                </a:cubicBezTo>
                <a:close/>
                <a:moveTo>
                  <a:pt x="417428" y="832513"/>
                </a:moveTo>
                <a:cubicBezTo>
                  <a:pt x="413274" y="830330"/>
                  <a:pt x="411641" y="825178"/>
                  <a:pt x="413770" y="820969"/>
                </a:cubicBezTo>
                <a:lnTo>
                  <a:pt x="413770" y="820969"/>
                </a:lnTo>
                <a:cubicBezTo>
                  <a:pt x="415928" y="816786"/>
                  <a:pt x="421041" y="815158"/>
                  <a:pt x="425190" y="817334"/>
                </a:cubicBezTo>
                <a:cubicBezTo>
                  <a:pt x="425200" y="817339"/>
                  <a:pt x="425209" y="817344"/>
                  <a:pt x="425219" y="817349"/>
                </a:cubicBezTo>
                <a:lnTo>
                  <a:pt x="425219" y="817349"/>
                </a:lnTo>
                <a:cubicBezTo>
                  <a:pt x="429344" y="819489"/>
                  <a:pt x="430967" y="824596"/>
                  <a:pt x="428845" y="828756"/>
                </a:cubicBezTo>
                <a:cubicBezTo>
                  <a:pt x="428833" y="828778"/>
                  <a:pt x="428821" y="828801"/>
                  <a:pt x="428809" y="828824"/>
                </a:cubicBezTo>
                <a:lnTo>
                  <a:pt x="428809" y="828825"/>
                </a:lnTo>
                <a:cubicBezTo>
                  <a:pt x="427363" y="831671"/>
                  <a:pt x="424461" y="833463"/>
                  <a:pt x="421290" y="833470"/>
                </a:cubicBezTo>
                <a:lnTo>
                  <a:pt x="421290" y="833470"/>
                </a:lnTo>
                <a:cubicBezTo>
                  <a:pt x="419856" y="833495"/>
                  <a:pt x="418437" y="833166"/>
                  <a:pt x="417157" y="832513"/>
                </a:cubicBezTo>
                <a:close/>
                <a:moveTo>
                  <a:pt x="438564" y="789685"/>
                </a:moveTo>
                <a:cubicBezTo>
                  <a:pt x="434330" y="787774"/>
                  <a:pt x="432433" y="782764"/>
                  <a:pt x="434328" y="778494"/>
                </a:cubicBezTo>
                <a:cubicBezTo>
                  <a:pt x="434340" y="778467"/>
                  <a:pt x="434352" y="778441"/>
                  <a:pt x="434364" y="778414"/>
                </a:cubicBezTo>
                <a:lnTo>
                  <a:pt x="434364" y="778414"/>
                </a:lnTo>
                <a:cubicBezTo>
                  <a:pt x="436325" y="774133"/>
                  <a:pt x="441357" y="772267"/>
                  <a:pt x="445603" y="774244"/>
                </a:cubicBezTo>
                <a:cubicBezTo>
                  <a:pt x="445605" y="774245"/>
                  <a:pt x="445607" y="774246"/>
                  <a:pt x="445609" y="774247"/>
                </a:cubicBezTo>
                <a:lnTo>
                  <a:pt x="445609" y="774247"/>
                </a:lnTo>
                <a:cubicBezTo>
                  <a:pt x="449845" y="776200"/>
                  <a:pt x="451721" y="781236"/>
                  <a:pt x="449809" y="785518"/>
                </a:cubicBezTo>
                <a:lnTo>
                  <a:pt x="449809" y="785518"/>
                </a:lnTo>
                <a:cubicBezTo>
                  <a:pt x="448428" y="788564"/>
                  <a:pt x="445408" y="790513"/>
                  <a:pt x="442087" y="790504"/>
                </a:cubicBezTo>
                <a:lnTo>
                  <a:pt x="442087" y="790504"/>
                </a:lnTo>
                <a:cubicBezTo>
                  <a:pt x="440774" y="790552"/>
                  <a:pt x="439471" y="790270"/>
                  <a:pt x="438293" y="789685"/>
                </a:cubicBezTo>
                <a:close/>
                <a:moveTo>
                  <a:pt x="457532" y="745832"/>
                </a:moveTo>
                <a:cubicBezTo>
                  <a:pt x="453209" y="744135"/>
                  <a:pt x="451068" y="739226"/>
                  <a:pt x="452750" y="734867"/>
                </a:cubicBezTo>
                <a:cubicBezTo>
                  <a:pt x="452763" y="734833"/>
                  <a:pt x="452776" y="734800"/>
                  <a:pt x="452790" y="734766"/>
                </a:cubicBezTo>
                <a:lnTo>
                  <a:pt x="452790" y="734766"/>
                </a:lnTo>
                <a:cubicBezTo>
                  <a:pt x="454517" y="730396"/>
                  <a:pt x="459424" y="728258"/>
                  <a:pt x="463764" y="729985"/>
                </a:cubicBezTo>
                <a:lnTo>
                  <a:pt x="463764" y="729985"/>
                </a:lnTo>
                <a:cubicBezTo>
                  <a:pt x="468087" y="731681"/>
                  <a:pt x="470228" y="736591"/>
                  <a:pt x="468545" y="740950"/>
                </a:cubicBezTo>
                <a:cubicBezTo>
                  <a:pt x="468533" y="740983"/>
                  <a:pt x="468519" y="741017"/>
                  <a:pt x="468506" y="741050"/>
                </a:cubicBezTo>
                <a:lnTo>
                  <a:pt x="468506" y="741050"/>
                </a:lnTo>
                <a:cubicBezTo>
                  <a:pt x="467245" y="744314"/>
                  <a:pt x="464122" y="746459"/>
                  <a:pt x="460648" y="746446"/>
                </a:cubicBezTo>
                <a:lnTo>
                  <a:pt x="460648" y="746446"/>
                </a:lnTo>
                <a:cubicBezTo>
                  <a:pt x="459512" y="746468"/>
                  <a:pt x="458383" y="746259"/>
                  <a:pt x="457329" y="745831"/>
                </a:cubicBezTo>
                <a:close/>
                <a:moveTo>
                  <a:pt x="474196" y="701091"/>
                </a:moveTo>
                <a:cubicBezTo>
                  <a:pt x="469765" y="699598"/>
                  <a:pt x="467371" y="694769"/>
                  <a:pt x="468845" y="690298"/>
                </a:cubicBezTo>
                <a:lnTo>
                  <a:pt x="468845" y="690298"/>
                </a:lnTo>
                <a:cubicBezTo>
                  <a:pt x="470325" y="685830"/>
                  <a:pt x="475115" y="683416"/>
                  <a:pt x="479548" y="684902"/>
                </a:cubicBezTo>
                <a:lnTo>
                  <a:pt x="479548" y="684902"/>
                </a:lnTo>
                <a:cubicBezTo>
                  <a:pt x="483979" y="686395"/>
                  <a:pt x="486374" y="691225"/>
                  <a:pt x="484900" y="695695"/>
                </a:cubicBezTo>
                <a:lnTo>
                  <a:pt x="484900" y="695694"/>
                </a:lnTo>
                <a:cubicBezTo>
                  <a:pt x="483758" y="699168"/>
                  <a:pt x="480535" y="701509"/>
                  <a:pt x="476906" y="701500"/>
                </a:cubicBezTo>
                <a:lnTo>
                  <a:pt x="476906" y="701501"/>
                </a:lnTo>
                <a:cubicBezTo>
                  <a:pt x="475897" y="701526"/>
                  <a:pt x="474891" y="701388"/>
                  <a:pt x="473925" y="701091"/>
                </a:cubicBezTo>
                <a:close/>
                <a:moveTo>
                  <a:pt x="488355" y="655462"/>
                </a:moveTo>
                <a:cubicBezTo>
                  <a:pt x="483851" y="654230"/>
                  <a:pt x="481185" y="649556"/>
                  <a:pt x="482393" y="645011"/>
                </a:cubicBezTo>
                <a:lnTo>
                  <a:pt x="482393" y="645011"/>
                </a:lnTo>
                <a:cubicBezTo>
                  <a:pt x="483583" y="640450"/>
                  <a:pt x="488214" y="637726"/>
                  <a:pt x="492737" y="638926"/>
                </a:cubicBezTo>
                <a:cubicBezTo>
                  <a:pt x="492744" y="638928"/>
                  <a:pt x="492751" y="638930"/>
                  <a:pt x="492758" y="638932"/>
                </a:cubicBezTo>
                <a:lnTo>
                  <a:pt x="492758" y="638932"/>
                </a:lnTo>
                <a:cubicBezTo>
                  <a:pt x="497261" y="640164"/>
                  <a:pt x="499927" y="644838"/>
                  <a:pt x="498719" y="649383"/>
                </a:cubicBezTo>
                <a:lnTo>
                  <a:pt x="498719" y="649383"/>
                </a:lnTo>
                <a:cubicBezTo>
                  <a:pt x="497735" y="653132"/>
                  <a:pt x="494368" y="655740"/>
                  <a:pt x="490522" y="655735"/>
                </a:cubicBezTo>
                <a:lnTo>
                  <a:pt x="490522" y="655735"/>
                </a:lnTo>
                <a:cubicBezTo>
                  <a:pt x="489700" y="655767"/>
                  <a:pt x="488878" y="655675"/>
                  <a:pt x="488084" y="655462"/>
                </a:cubicBezTo>
                <a:close/>
                <a:moveTo>
                  <a:pt x="499803" y="609013"/>
                </a:moveTo>
                <a:cubicBezTo>
                  <a:pt x="495204" y="608159"/>
                  <a:pt x="492163" y="603706"/>
                  <a:pt x="493011" y="599069"/>
                </a:cubicBezTo>
                <a:cubicBezTo>
                  <a:pt x="493016" y="599036"/>
                  <a:pt x="493022" y="599004"/>
                  <a:pt x="493029" y="598972"/>
                </a:cubicBezTo>
                <a:lnTo>
                  <a:pt x="493029" y="598972"/>
                </a:lnTo>
                <a:cubicBezTo>
                  <a:pt x="493869" y="594333"/>
                  <a:pt x="498280" y="591260"/>
                  <a:pt x="502881" y="592108"/>
                </a:cubicBezTo>
                <a:cubicBezTo>
                  <a:pt x="502939" y="592119"/>
                  <a:pt x="502997" y="592130"/>
                  <a:pt x="503055" y="592142"/>
                </a:cubicBezTo>
                <a:lnTo>
                  <a:pt x="503055" y="592142"/>
                </a:lnTo>
                <a:cubicBezTo>
                  <a:pt x="507669" y="593038"/>
                  <a:pt x="510697" y="597526"/>
                  <a:pt x="509829" y="602182"/>
                </a:cubicBezTo>
                <a:lnTo>
                  <a:pt x="509829" y="602182"/>
                </a:lnTo>
                <a:cubicBezTo>
                  <a:pt x="509021" y="606171"/>
                  <a:pt x="505534" y="609030"/>
                  <a:pt x="501496" y="609013"/>
                </a:cubicBezTo>
                <a:lnTo>
                  <a:pt x="501496" y="609013"/>
                </a:lnTo>
                <a:cubicBezTo>
                  <a:pt x="500845" y="609109"/>
                  <a:pt x="500183" y="609109"/>
                  <a:pt x="499532" y="609013"/>
                </a:cubicBezTo>
                <a:close/>
                <a:moveTo>
                  <a:pt x="507932" y="562223"/>
                </a:moveTo>
                <a:cubicBezTo>
                  <a:pt x="503294" y="561621"/>
                  <a:pt x="500018" y="557341"/>
                  <a:pt x="500615" y="552664"/>
                </a:cubicBezTo>
                <a:cubicBezTo>
                  <a:pt x="500616" y="552663"/>
                  <a:pt x="500616" y="552661"/>
                  <a:pt x="500616" y="552660"/>
                </a:cubicBezTo>
                <a:lnTo>
                  <a:pt x="500616" y="552660"/>
                </a:lnTo>
                <a:cubicBezTo>
                  <a:pt x="501208" y="547982"/>
                  <a:pt x="505449" y="544675"/>
                  <a:pt x="510088" y="545272"/>
                </a:cubicBezTo>
                <a:cubicBezTo>
                  <a:pt x="510115" y="545276"/>
                  <a:pt x="510141" y="545280"/>
                  <a:pt x="510167" y="545283"/>
                </a:cubicBezTo>
                <a:lnTo>
                  <a:pt x="510168" y="545283"/>
                </a:lnTo>
                <a:cubicBezTo>
                  <a:pt x="514802" y="545918"/>
                  <a:pt x="518048" y="550220"/>
                  <a:pt x="517419" y="554893"/>
                </a:cubicBezTo>
                <a:cubicBezTo>
                  <a:pt x="517418" y="554900"/>
                  <a:pt x="517417" y="554907"/>
                  <a:pt x="517416" y="554914"/>
                </a:cubicBezTo>
                <a:lnTo>
                  <a:pt x="517416" y="554914"/>
                </a:lnTo>
                <a:cubicBezTo>
                  <a:pt x="516809" y="559118"/>
                  <a:pt x="513229" y="562234"/>
                  <a:pt x="509016" y="562223"/>
                </a:cubicBezTo>
                <a:lnTo>
                  <a:pt x="507932" y="562223"/>
                </a:lnTo>
                <a:close/>
                <a:moveTo>
                  <a:pt x="513080" y="514408"/>
                </a:moveTo>
                <a:cubicBezTo>
                  <a:pt x="508411" y="514152"/>
                  <a:pt x="504831" y="510127"/>
                  <a:pt x="505085" y="505419"/>
                </a:cubicBezTo>
                <a:cubicBezTo>
                  <a:pt x="505086" y="505410"/>
                  <a:pt x="505086" y="505401"/>
                  <a:pt x="505087" y="505392"/>
                </a:cubicBezTo>
                <a:lnTo>
                  <a:pt x="505087" y="505392"/>
                </a:lnTo>
                <a:cubicBezTo>
                  <a:pt x="505377" y="500700"/>
                  <a:pt x="509375" y="497127"/>
                  <a:pt x="514029" y="497400"/>
                </a:cubicBezTo>
                <a:lnTo>
                  <a:pt x="514029" y="497400"/>
                </a:lnTo>
                <a:cubicBezTo>
                  <a:pt x="518699" y="497657"/>
                  <a:pt x="522278" y="501681"/>
                  <a:pt x="522024" y="506390"/>
                </a:cubicBezTo>
                <a:cubicBezTo>
                  <a:pt x="522023" y="506399"/>
                  <a:pt x="522023" y="506408"/>
                  <a:pt x="522022" y="506417"/>
                </a:cubicBezTo>
                <a:lnTo>
                  <a:pt x="522022" y="506417"/>
                </a:lnTo>
                <a:cubicBezTo>
                  <a:pt x="521769" y="510933"/>
                  <a:pt x="518041" y="514452"/>
                  <a:pt x="513555" y="514408"/>
                </a:cubicBezTo>
                <a:lnTo>
                  <a:pt x="513080" y="514408"/>
                </a:lnTo>
                <a:close/>
                <a:moveTo>
                  <a:pt x="506306" y="458260"/>
                </a:moveTo>
                <a:lnTo>
                  <a:pt x="506306" y="458260"/>
                </a:lnTo>
                <a:cubicBezTo>
                  <a:pt x="506231" y="453546"/>
                  <a:pt x="509960" y="449662"/>
                  <a:pt x="514636" y="449585"/>
                </a:cubicBezTo>
                <a:cubicBezTo>
                  <a:pt x="514637" y="449585"/>
                  <a:pt x="514638" y="449585"/>
                  <a:pt x="514639" y="449585"/>
                </a:cubicBezTo>
                <a:lnTo>
                  <a:pt x="514639" y="449585"/>
                </a:lnTo>
                <a:cubicBezTo>
                  <a:pt x="519276" y="449472"/>
                  <a:pt x="523127" y="453171"/>
                  <a:pt x="523240" y="457848"/>
                </a:cubicBezTo>
                <a:cubicBezTo>
                  <a:pt x="523241" y="457894"/>
                  <a:pt x="523241" y="457941"/>
                  <a:pt x="523242" y="457987"/>
                </a:cubicBezTo>
                <a:lnTo>
                  <a:pt x="523242" y="457987"/>
                </a:lnTo>
                <a:cubicBezTo>
                  <a:pt x="523317" y="462664"/>
                  <a:pt x="519618" y="466517"/>
                  <a:pt x="514979" y="466594"/>
                </a:cubicBezTo>
                <a:cubicBezTo>
                  <a:pt x="514888" y="466595"/>
                  <a:pt x="514797" y="466595"/>
                  <a:pt x="514706" y="466594"/>
                </a:cubicBezTo>
                <a:lnTo>
                  <a:pt x="514706" y="466594"/>
                </a:lnTo>
                <a:cubicBezTo>
                  <a:pt x="510044" y="466671"/>
                  <a:pt x="506183" y="462960"/>
                  <a:pt x="506035" y="458260"/>
                </a:cubicBezTo>
                <a:close/>
                <a:moveTo>
                  <a:pt x="503664" y="411129"/>
                </a:moveTo>
                <a:cubicBezTo>
                  <a:pt x="503274" y="406433"/>
                  <a:pt x="506730" y="402306"/>
                  <a:pt x="511387" y="401907"/>
                </a:cubicBezTo>
                <a:lnTo>
                  <a:pt x="511387" y="401907"/>
                </a:lnTo>
                <a:cubicBezTo>
                  <a:pt x="515965" y="401441"/>
                  <a:pt x="520052" y="404806"/>
                  <a:pt x="520514" y="409423"/>
                </a:cubicBezTo>
                <a:cubicBezTo>
                  <a:pt x="520521" y="409491"/>
                  <a:pt x="520527" y="409558"/>
                  <a:pt x="520532" y="409626"/>
                </a:cubicBezTo>
                <a:lnTo>
                  <a:pt x="520532" y="409626"/>
                </a:lnTo>
                <a:cubicBezTo>
                  <a:pt x="520878" y="414328"/>
                  <a:pt x="517377" y="418423"/>
                  <a:pt x="512713" y="418771"/>
                </a:cubicBezTo>
                <a:cubicBezTo>
                  <a:pt x="512677" y="418774"/>
                  <a:pt x="512642" y="418776"/>
                  <a:pt x="512606" y="418779"/>
                </a:cubicBezTo>
                <a:lnTo>
                  <a:pt x="511861" y="418779"/>
                </a:lnTo>
                <a:cubicBezTo>
                  <a:pt x="507520" y="418771"/>
                  <a:pt x="503876" y="415479"/>
                  <a:pt x="503393" y="411129"/>
                </a:cubicBezTo>
                <a:close/>
                <a:moveTo>
                  <a:pt x="497974" y="364134"/>
                </a:moveTo>
                <a:cubicBezTo>
                  <a:pt x="497272" y="359588"/>
                  <a:pt x="500267" y="355299"/>
                  <a:pt x="504748" y="354434"/>
                </a:cubicBezTo>
                <a:lnTo>
                  <a:pt x="504748" y="354434"/>
                </a:lnTo>
                <a:cubicBezTo>
                  <a:pt x="509265" y="353689"/>
                  <a:pt x="513542" y="356726"/>
                  <a:pt x="514368" y="361265"/>
                </a:cubicBezTo>
                <a:lnTo>
                  <a:pt x="514368" y="361265"/>
                </a:lnTo>
                <a:cubicBezTo>
                  <a:pt x="515110" y="365834"/>
                  <a:pt x="512105" y="370168"/>
                  <a:pt x="507593" y="371033"/>
                </a:cubicBezTo>
                <a:lnTo>
                  <a:pt x="506306" y="371033"/>
                </a:lnTo>
                <a:cubicBezTo>
                  <a:pt x="502239" y="371071"/>
                  <a:pt x="498728" y="368164"/>
                  <a:pt x="497974" y="364134"/>
                </a:cubicBezTo>
                <a:close/>
                <a:moveTo>
                  <a:pt x="489642" y="317548"/>
                </a:moveTo>
                <a:lnTo>
                  <a:pt x="489642" y="317548"/>
                </a:lnTo>
                <a:cubicBezTo>
                  <a:pt x="488705" y="312928"/>
                  <a:pt x="491660" y="308417"/>
                  <a:pt x="496242" y="307473"/>
                </a:cubicBezTo>
                <a:cubicBezTo>
                  <a:pt x="496300" y="307461"/>
                  <a:pt x="496358" y="307449"/>
                  <a:pt x="496416" y="307439"/>
                </a:cubicBezTo>
                <a:lnTo>
                  <a:pt x="496416" y="307439"/>
                </a:lnTo>
                <a:cubicBezTo>
                  <a:pt x="501042" y="306525"/>
                  <a:pt x="505527" y="309565"/>
                  <a:pt x="506434" y="314229"/>
                </a:cubicBezTo>
                <a:cubicBezTo>
                  <a:pt x="506437" y="314243"/>
                  <a:pt x="506439" y="314256"/>
                  <a:pt x="506442" y="314270"/>
                </a:cubicBezTo>
                <a:lnTo>
                  <a:pt x="506442" y="314270"/>
                </a:lnTo>
                <a:cubicBezTo>
                  <a:pt x="507349" y="318934"/>
                  <a:pt x="504334" y="323457"/>
                  <a:pt x="499708" y="324371"/>
                </a:cubicBezTo>
                <a:cubicBezTo>
                  <a:pt x="499694" y="324374"/>
                  <a:pt x="499681" y="324377"/>
                  <a:pt x="499667" y="324379"/>
                </a:cubicBezTo>
                <a:lnTo>
                  <a:pt x="499667" y="324379"/>
                </a:lnTo>
                <a:cubicBezTo>
                  <a:pt x="499082" y="324446"/>
                  <a:pt x="498491" y="324446"/>
                  <a:pt x="497906" y="324379"/>
                </a:cubicBezTo>
                <a:lnTo>
                  <a:pt x="497906" y="324379"/>
                </a:lnTo>
                <a:cubicBezTo>
                  <a:pt x="493855" y="324463"/>
                  <a:pt x="490322" y="321619"/>
                  <a:pt x="489506" y="317617"/>
                </a:cubicBezTo>
                <a:close/>
                <a:moveTo>
                  <a:pt x="478667" y="271578"/>
                </a:moveTo>
                <a:cubicBezTo>
                  <a:pt x="477456" y="267016"/>
                  <a:pt x="480116" y="262322"/>
                  <a:pt x="484629" y="261059"/>
                </a:cubicBezTo>
                <a:lnTo>
                  <a:pt x="484629" y="261058"/>
                </a:lnTo>
                <a:cubicBezTo>
                  <a:pt x="489153" y="259837"/>
                  <a:pt x="493808" y="262519"/>
                  <a:pt x="495061" y="267069"/>
                </a:cubicBezTo>
                <a:lnTo>
                  <a:pt x="495061" y="267069"/>
                </a:lnTo>
                <a:cubicBezTo>
                  <a:pt x="496225" y="271630"/>
                  <a:pt x="493539" y="276286"/>
                  <a:pt x="489032" y="277521"/>
                </a:cubicBezTo>
                <a:lnTo>
                  <a:pt x="489032" y="277521"/>
                </a:lnTo>
                <a:cubicBezTo>
                  <a:pt x="488313" y="277625"/>
                  <a:pt x="487583" y="277625"/>
                  <a:pt x="486864" y="277521"/>
                </a:cubicBezTo>
                <a:lnTo>
                  <a:pt x="486864" y="277521"/>
                </a:lnTo>
                <a:cubicBezTo>
                  <a:pt x="483107" y="277626"/>
                  <a:pt x="479724" y="275241"/>
                  <a:pt x="478532" y="271646"/>
                </a:cubicBezTo>
                <a:close/>
                <a:moveTo>
                  <a:pt x="465119" y="226222"/>
                </a:moveTo>
                <a:lnTo>
                  <a:pt x="465119" y="226222"/>
                </a:lnTo>
                <a:cubicBezTo>
                  <a:pt x="463654" y="221744"/>
                  <a:pt x="466068" y="216916"/>
                  <a:pt x="470509" y="215440"/>
                </a:cubicBezTo>
                <a:cubicBezTo>
                  <a:pt x="470519" y="215436"/>
                  <a:pt x="470529" y="215433"/>
                  <a:pt x="470538" y="215430"/>
                </a:cubicBezTo>
                <a:lnTo>
                  <a:pt x="470538" y="215430"/>
                </a:lnTo>
                <a:cubicBezTo>
                  <a:pt x="474971" y="213943"/>
                  <a:pt x="479761" y="216358"/>
                  <a:pt x="481242" y="220826"/>
                </a:cubicBezTo>
                <a:lnTo>
                  <a:pt x="481242" y="220826"/>
                </a:lnTo>
                <a:cubicBezTo>
                  <a:pt x="482670" y="225313"/>
                  <a:pt x="480254" y="230124"/>
                  <a:pt x="475822" y="231619"/>
                </a:cubicBezTo>
                <a:lnTo>
                  <a:pt x="475822" y="231618"/>
                </a:lnTo>
                <a:cubicBezTo>
                  <a:pt x="474967" y="231888"/>
                  <a:pt x="474076" y="232026"/>
                  <a:pt x="473180" y="232028"/>
                </a:cubicBezTo>
                <a:lnTo>
                  <a:pt x="473180" y="232028"/>
                </a:lnTo>
                <a:cubicBezTo>
                  <a:pt x="469545" y="232076"/>
                  <a:pt x="466291" y="229760"/>
                  <a:pt x="465119" y="226290"/>
                </a:cubicBezTo>
                <a:close/>
                <a:moveTo>
                  <a:pt x="449200" y="181618"/>
                </a:moveTo>
                <a:cubicBezTo>
                  <a:pt x="447534" y="177224"/>
                  <a:pt x="449676" y="172296"/>
                  <a:pt x="454009" y="170552"/>
                </a:cubicBezTo>
                <a:lnTo>
                  <a:pt x="454009" y="170552"/>
                </a:lnTo>
                <a:cubicBezTo>
                  <a:pt x="458367" y="168873"/>
                  <a:pt x="463254" y="171033"/>
                  <a:pt x="464983" y="175402"/>
                </a:cubicBezTo>
                <a:lnTo>
                  <a:pt x="464983" y="175402"/>
                </a:lnTo>
                <a:cubicBezTo>
                  <a:pt x="466676" y="179757"/>
                  <a:pt x="464547" y="184672"/>
                  <a:pt x="460227" y="186378"/>
                </a:cubicBezTo>
                <a:cubicBezTo>
                  <a:pt x="460209" y="186385"/>
                  <a:pt x="460192" y="186393"/>
                  <a:pt x="460174" y="186399"/>
                </a:cubicBezTo>
                <a:lnTo>
                  <a:pt x="460174" y="186399"/>
                </a:lnTo>
                <a:cubicBezTo>
                  <a:pt x="459206" y="186800"/>
                  <a:pt x="458171" y="187009"/>
                  <a:pt x="457125" y="187014"/>
                </a:cubicBezTo>
                <a:lnTo>
                  <a:pt x="457125" y="187014"/>
                </a:lnTo>
                <a:cubicBezTo>
                  <a:pt x="453655" y="187028"/>
                  <a:pt x="450522" y="184922"/>
                  <a:pt x="449200" y="181686"/>
                </a:cubicBezTo>
                <a:close/>
                <a:moveTo>
                  <a:pt x="431045" y="137970"/>
                </a:moveTo>
                <a:lnTo>
                  <a:pt x="431045" y="137970"/>
                </a:lnTo>
                <a:cubicBezTo>
                  <a:pt x="429141" y="133669"/>
                  <a:pt x="431051" y="128627"/>
                  <a:pt x="435312" y="126699"/>
                </a:cubicBezTo>
                <a:lnTo>
                  <a:pt x="435312" y="126699"/>
                </a:lnTo>
                <a:cubicBezTo>
                  <a:pt x="439578" y="124780"/>
                  <a:pt x="444579" y="126705"/>
                  <a:pt x="446490" y="131002"/>
                </a:cubicBezTo>
                <a:lnTo>
                  <a:pt x="446490" y="131002"/>
                </a:lnTo>
                <a:cubicBezTo>
                  <a:pt x="448393" y="135303"/>
                  <a:pt x="446484" y="140346"/>
                  <a:pt x="442222" y="142273"/>
                </a:cubicBezTo>
                <a:lnTo>
                  <a:pt x="442222" y="142273"/>
                </a:lnTo>
                <a:cubicBezTo>
                  <a:pt x="441144" y="142790"/>
                  <a:pt x="439961" y="143047"/>
                  <a:pt x="438767" y="143025"/>
                </a:cubicBezTo>
                <a:lnTo>
                  <a:pt x="438767" y="143025"/>
                </a:lnTo>
                <a:cubicBezTo>
                  <a:pt x="435446" y="143033"/>
                  <a:pt x="432426" y="141083"/>
                  <a:pt x="431045" y="138038"/>
                </a:cubicBezTo>
                <a:close/>
                <a:moveTo>
                  <a:pt x="410722" y="95278"/>
                </a:moveTo>
                <a:cubicBezTo>
                  <a:pt x="408603" y="91052"/>
                  <a:pt x="410268" y="85893"/>
                  <a:pt x="414448" y="83734"/>
                </a:cubicBezTo>
                <a:lnTo>
                  <a:pt x="414448" y="83734"/>
                </a:lnTo>
                <a:cubicBezTo>
                  <a:pt x="418604" y="81633"/>
                  <a:pt x="423665" y="83273"/>
                  <a:pt x="425828" y="87423"/>
                </a:cubicBezTo>
                <a:lnTo>
                  <a:pt x="425828" y="87423"/>
                </a:lnTo>
                <a:cubicBezTo>
                  <a:pt x="427948" y="91649"/>
                  <a:pt x="426283" y="96807"/>
                  <a:pt x="422103" y="98967"/>
                </a:cubicBezTo>
                <a:lnTo>
                  <a:pt x="422103" y="98967"/>
                </a:lnTo>
                <a:cubicBezTo>
                  <a:pt x="420925" y="99558"/>
                  <a:pt x="419625" y="99862"/>
                  <a:pt x="418309" y="99855"/>
                </a:cubicBezTo>
                <a:lnTo>
                  <a:pt x="418309" y="99855"/>
                </a:lnTo>
                <a:cubicBezTo>
                  <a:pt x="415119" y="99926"/>
                  <a:pt x="412160" y="98184"/>
                  <a:pt x="410654" y="95347"/>
                </a:cubicBezTo>
                <a:close/>
                <a:moveTo>
                  <a:pt x="388232" y="53611"/>
                </a:moveTo>
                <a:cubicBezTo>
                  <a:pt x="385924" y="49513"/>
                  <a:pt x="387313" y="44307"/>
                  <a:pt x="391348" y="41930"/>
                </a:cubicBezTo>
                <a:lnTo>
                  <a:pt x="391348" y="41931"/>
                </a:lnTo>
                <a:cubicBezTo>
                  <a:pt x="395411" y="39604"/>
                  <a:pt x="400574" y="41005"/>
                  <a:pt x="402932" y="45073"/>
                </a:cubicBezTo>
                <a:lnTo>
                  <a:pt x="402932" y="45072"/>
                </a:lnTo>
                <a:cubicBezTo>
                  <a:pt x="405227" y="49187"/>
                  <a:pt x="403807" y="54399"/>
                  <a:pt x="399748" y="56753"/>
                </a:cubicBezTo>
                <a:lnTo>
                  <a:pt x="399748" y="56753"/>
                </a:lnTo>
                <a:cubicBezTo>
                  <a:pt x="398471" y="57500"/>
                  <a:pt x="397024" y="57900"/>
                  <a:pt x="395548" y="57914"/>
                </a:cubicBezTo>
                <a:lnTo>
                  <a:pt x="395548" y="57914"/>
                </a:lnTo>
                <a:cubicBezTo>
                  <a:pt x="392519" y="57912"/>
                  <a:pt x="389714" y="56303"/>
                  <a:pt x="388164" y="53679"/>
                </a:cubicBezTo>
                <a:close/>
                <a:moveTo>
                  <a:pt x="363777" y="13173"/>
                </a:moveTo>
                <a:cubicBezTo>
                  <a:pt x="361306" y="9199"/>
                  <a:pt x="362417" y="3964"/>
                  <a:pt x="366283" y="1356"/>
                </a:cubicBezTo>
                <a:lnTo>
                  <a:pt x="366283" y="1356"/>
                </a:lnTo>
                <a:cubicBezTo>
                  <a:pt x="370217" y="-1193"/>
                  <a:pt x="375456" y="-44"/>
                  <a:pt x="377984" y="3924"/>
                </a:cubicBezTo>
                <a:cubicBezTo>
                  <a:pt x="377990" y="3933"/>
                  <a:pt x="377996" y="3942"/>
                  <a:pt x="378002" y="3952"/>
                </a:cubicBezTo>
                <a:lnTo>
                  <a:pt x="378002" y="3952"/>
                </a:lnTo>
                <a:cubicBezTo>
                  <a:pt x="380532" y="7873"/>
                  <a:pt x="379431" y="13120"/>
                  <a:pt x="375542" y="15671"/>
                </a:cubicBezTo>
                <a:cubicBezTo>
                  <a:pt x="375527" y="15681"/>
                  <a:pt x="375511" y="15691"/>
                  <a:pt x="375496" y="15701"/>
                </a:cubicBezTo>
                <a:lnTo>
                  <a:pt x="375496" y="15701"/>
                </a:lnTo>
                <a:cubicBezTo>
                  <a:pt x="374128" y="16606"/>
                  <a:pt x="372525" y="17081"/>
                  <a:pt x="370889" y="17067"/>
                </a:cubicBezTo>
                <a:lnTo>
                  <a:pt x="370889" y="17067"/>
                </a:lnTo>
                <a:cubicBezTo>
                  <a:pt x="368006" y="17108"/>
                  <a:pt x="365300" y="15666"/>
                  <a:pt x="363709" y="13242"/>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CD482BA7-30D6-AD42-9617-06C8E3143E9A}"/>
              </a:ext>
            </a:extLst>
          </p:cNvPr>
          <p:cNvSpPr/>
          <p:nvPr/>
        </p:nvSpPr>
        <p:spPr>
          <a:xfrm rot="5400000">
            <a:off x="7581720" y="3194167"/>
            <a:ext cx="250389" cy="1307467"/>
          </a:xfrm>
          <a:custGeom>
            <a:avLst/>
            <a:gdLst>
              <a:gd name="connsiteX0" fmla="*/ 161092 w 189678"/>
              <a:gd name="connsiteY0" fmla="*/ 990404 h 990448"/>
              <a:gd name="connsiteX1" fmla="*/ 162718 w 189678"/>
              <a:gd name="connsiteY1" fmla="*/ 978451 h 990448"/>
              <a:gd name="connsiteX2" fmla="*/ 162718 w 189678"/>
              <a:gd name="connsiteY2" fmla="*/ 978451 h 990448"/>
              <a:gd name="connsiteX3" fmla="*/ 174573 w 189678"/>
              <a:gd name="connsiteY3" fmla="*/ 980022 h 990448"/>
              <a:gd name="connsiteX4" fmla="*/ 174573 w 189678"/>
              <a:gd name="connsiteY4" fmla="*/ 980022 h 990448"/>
              <a:gd name="connsiteX5" fmla="*/ 173015 w 189678"/>
              <a:gd name="connsiteY5" fmla="*/ 991975 h 990448"/>
              <a:gd name="connsiteX6" fmla="*/ 173015 w 189678"/>
              <a:gd name="connsiteY6" fmla="*/ 991975 h 990448"/>
              <a:gd name="connsiteX7" fmla="*/ 167866 w 189678"/>
              <a:gd name="connsiteY7" fmla="*/ 993751 h 990448"/>
              <a:gd name="connsiteX8" fmla="*/ 167866 w 189678"/>
              <a:gd name="connsiteY8" fmla="*/ 993751 h 990448"/>
              <a:gd name="connsiteX9" fmla="*/ 161092 w 189678"/>
              <a:gd name="connsiteY9" fmla="*/ 990404 h 990448"/>
              <a:gd name="connsiteX10" fmla="*/ 133047 w 189678"/>
              <a:gd name="connsiteY10" fmla="*/ 951333 h 990448"/>
              <a:gd name="connsiteX11" fmla="*/ 133047 w 189678"/>
              <a:gd name="connsiteY11" fmla="*/ 951333 h 990448"/>
              <a:gd name="connsiteX12" fmla="*/ 135203 w 189678"/>
              <a:gd name="connsiteY12" fmla="*/ 939455 h 990448"/>
              <a:gd name="connsiteX13" fmla="*/ 135215 w 189678"/>
              <a:gd name="connsiteY13" fmla="*/ 939448 h 990448"/>
              <a:gd name="connsiteX14" fmla="*/ 135215 w 189678"/>
              <a:gd name="connsiteY14" fmla="*/ 939448 h 990448"/>
              <a:gd name="connsiteX15" fmla="*/ 146984 w 189678"/>
              <a:gd name="connsiteY15" fmla="*/ 941676 h 990448"/>
              <a:gd name="connsiteX16" fmla="*/ 147002 w 189678"/>
              <a:gd name="connsiteY16" fmla="*/ 941702 h 990448"/>
              <a:gd name="connsiteX17" fmla="*/ 147002 w 189678"/>
              <a:gd name="connsiteY17" fmla="*/ 941702 h 990448"/>
              <a:gd name="connsiteX18" fmla="*/ 144766 w 189678"/>
              <a:gd name="connsiteY18" fmla="*/ 953587 h 990448"/>
              <a:gd name="connsiteX19" fmla="*/ 144766 w 189678"/>
              <a:gd name="connsiteY19" fmla="*/ 953587 h 990448"/>
              <a:gd name="connsiteX20" fmla="*/ 140024 w 189678"/>
              <a:gd name="connsiteY20" fmla="*/ 955021 h 990448"/>
              <a:gd name="connsiteX21" fmla="*/ 140024 w 189678"/>
              <a:gd name="connsiteY21" fmla="*/ 955022 h 990448"/>
              <a:gd name="connsiteX22" fmla="*/ 133047 w 189678"/>
              <a:gd name="connsiteY22" fmla="*/ 951333 h 990448"/>
              <a:gd name="connsiteX23" fmla="*/ 107373 w 189678"/>
              <a:gd name="connsiteY23" fmla="*/ 910759 h 990448"/>
              <a:gd name="connsiteX24" fmla="*/ 107373 w 189678"/>
              <a:gd name="connsiteY24" fmla="*/ 910759 h 990448"/>
              <a:gd name="connsiteX25" fmla="*/ 110195 w 189678"/>
              <a:gd name="connsiteY25" fmla="*/ 899024 h 990448"/>
              <a:gd name="connsiteX26" fmla="*/ 110218 w 189678"/>
              <a:gd name="connsiteY26" fmla="*/ 899010 h 990448"/>
              <a:gd name="connsiteX27" fmla="*/ 110218 w 189678"/>
              <a:gd name="connsiteY27" fmla="*/ 899010 h 990448"/>
              <a:gd name="connsiteX28" fmla="*/ 121856 w 189678"/>
              <a:gd name="connsiteY28" fmla="*/ 901856 h 990448"/>
              <a:gd name="connsiteX29" fmla="*/ 121869 w 189678"/>
              <a:gd name="connsiteY29" fmla="*/ 901879 h 990448"/>
              <a:gd name="connsiteX30" fmla="*/ 121869 w 189678"/>
              <a:gd name="connsiteY30" fmla="*/ 901879 h 990448"/>
              <a:gd name="connsiteX31" fmla="*/ 118956 w 189678"/>
              <a:gd name="connsiteY31" fmla="*/ 913628 h 990448"/>
              <a:gd name="connsiteX32" fmla="*/ 118956 w 189678"/>
              <a:gd name="connsiteY32" fmla="*/ 913628 h 990448"/>
              <a:gd name="connsiteX33" fmla="*/ 114621 w 189678"/>
              <a:gd name="connsiteY33" fmla="*/ 914857 h 990448"/>
              <a:gd name="connsiteX34" fmla="*/ 114621 w 189678"/>
              <a:gd name="connsiteY34" fmla="*/ 914857 h 990448"/>
              <a:gd name="connsiteX35" fmla="*/ 107373 w 189678"/>
              <a:gd name="connsiteY35" fmla="*/ 910759 h 990448"/>
              <a:gd name="connsiteX36" fmla="*/ 83798 w 189678"/>
              <a:gd name="connsiteY36" fmla="*/ 868682 h 990448"/>
              <a:gd name="connsiteX37" fmla="*/ 87317 w 189678"/>
              <a:gd name="connsiteY37" fmla="*/ 857140 h 990448"/>
              <a:gd name="connsiteX38" fmla="*/ 87321 w 189678"/>
              <a:gd name="connsiteY38" fmla="*/ 857138 h 990448"/>
              <a:gd name="connsiteX39" fmla="*/ 87321 w 189678"/>
              <a:gd name="connsiteY39" fmla="*/ 857138 h 990448"/>
              <a:gd name="connsiteX40" fmla="*/ 98754 w 189678"/>
              <a:gd name="connsiteY40" fmla="*/ 860729 h 990448"/>
              <a:gd name="connsiteX41" fmla="*/ 98769 w 189678"/>
              <a:gd name="connsiteY41" fmla="*/ 860758 h 990448"/>
              <a:gd name="connsiteX42" fmla="*/ 98769 w 189678"/>
              <a:gd name="connsiteY42" fmla="*/ 860758 h 990448"/>
              <a:gd name="connsiteX43" fmla="*/ 95410 w 189678"/>
              <a:gd name="connsiteY43" fmla="*/ 872147 h 990448"/>
              <a:gd name="connsiteX44" fmla="*/ 95247 w 189678"/>
              <a:gd name="connsiteY44" fmla="*/ 872234 h 990448"/>
              <a:gd name="connsiteX45" fmla="*/ 95247 w 189678"/>
              <a:gd name="connsiteY45" fmla="*/ 872234 h 990448"/>
              <a:gd name="connsiteX46" fmla="*/ 91318 w 189678"/>
              <a:gd name="connsiteY46" fmla="*/ 873258 h 990448"/>
              <a:gd name="connsiteX47" fmla="*/ 91318 w 189678"/>
              <a:gd name="connsiteY47" fmla="*/ 873258 h 990448"/>
              <a:gd name="connsiteX48" fmla="*/ 83527 w 189678"/>
              <a:gd name="connsiteY48" fmla="*/ 868682 h 990448"/>
              <a:gd name="connsiteX49" fmla="*/ 62866 w 189678"/>
              <a:gd name="connsiteY49" fmla="*/ 825170 h 990448"/>
              <a:gd name="connsiteX50" fmla="*/ 67023 w 189678"/>
              <a:gd name="connsiteY50" fmla="*/ 813949 h 990448"/>
              <a:gd name="connsiteX51" fmla="*/ 67134 w 189678"/>
              <a:gd name="connsiteY51" fmla="*/ 813900 h 990448"/>
              <a:gd name="connsiteX52" fmla="*/ 67134 w 189678"/>
              <a:gd name="connsiteY52" fmla="*/ 813900 h 990448"/>
              <a:gd name="connsiteX53" fmla="*/ 78311 w 189678"/>
              <a:gd name="connsiteY53" fmla="*/ 818203 h 990448"/>
              <a:gd name="connsiteX54" fmla="*/ 78311 w 189678"/>
              <a:gd name="connsiteY54" fmla="*/ 818203 h 990448"/>
              <a:gd name="connsiteX55" fmla="*/ 73501 w 189678"/>
              <a:gd name="connsiteY55" fmla="*/ 829200 h 990448"/>
              <a:gd name="connsiteX56" fmla="*/ 73501 w 189678"/>
              <a:gd name="connsiteY56" fmla="*/ 829200 h 990448"/>
              <a:gd name="connsiteX57" fmla="*/ 70047 w 189678"/>
              <a:gd name="connsiteY57" fmla="*/ 829952 h 990448"/>
              <a:gd name="connsiteX58" fmla="*/ 70047 w 189678"/>
              <a:gd name="connsiteY58" fmla="*/ 829952 h 990448"/>
              <a:gd name="connsiteX59" fmla="*/ 62595 w 189678"/>
              <a:gd name="connsiteY59" fmla="*/ 825170 h 990448"/>
              <a:gd name="connsiteX60" fmla="*/ 44643 w 189678"/>
              <a:gd name="connsiteY60" fmla="*/ 780429 h 990448"/>
              <a:gd name="connsiteX61" fmla="*/ 49573 w 189678"/>
              <a:gd name="connsiteY61" fmla="*/ 769531 h 990448"/>
              <a:gd name="connsiteX62" fmla="*/ 49656 w 189678"/>
              <a:gd name="connsiteY62" fmla="*/ 769500 h 990448"/>
              <a:gd name="connsiteX63" fmla="*/ 49656 w 189678"/>
              <a:gd name="connsiteY63" fmla="*/ 769500 h 990448"/>
              <a:gd name="connsiteX64" fmla="*/ 60515 w 189678"/>
              <a:gd name="connsiteY64" fmla="*/ 774358 h 990448"/>
              <a:gd name="connsiteX65" fmla="*/ 60563 w 189678"/>
              <a:gd name="connsiteY65" fmla="*/ 774487 h 990448"/>
              <a:gd name="connsiteX66" fmla="*/ 60563 w 189678"/>
              <a:gd name="connsiteY66" fmla="*/ 774487 h 990448"/>
              <a:gd name="connsiteX67" fmla="*/ 55587 w 189678"/>
              <a:gd name="connsiteY67" fmla="*/ 785470 h 990448"/>
              <a:gd name="connsiteX68" fmla="*/ 55550 w 189678"/>
              <a:gd name="connsiteY68" fmla="*/ 785484 h 990448"/>
              <a:gd name="connsiteX69" fmla="*/ 55550 w 189678"/>
              <a:gd name="connsiteY69" fmla="*/ 785484 h 990448"/>
              <a:gd name="connsiteX70" fmla="*/ 52569 w 189678"/>
              <a:gd name="connsiteY70" fmla="*/ 786031 h 990448"/>
              <a:gd name="connsiteX71" fmla="*/ 52569 w 189678"/>
              <a:gd name="connsiteY71" fmla="*/ 786031 h 990448"/>
              <a:gd name="connsiteX72" fmla="*/ 44372 w 189678"/>
              <a:gd name="connsiteY72" fmla="*/ 780429 h 990448"/>
              <a:gd name="connsiteX73" fmla="*/ 29469 w 189678"/>
              <a:gd name="connsiteY73" fmla="*/ 734596 h 990448"/>
              <a:gd name="connsiteX74" fmla="*/ 35159 w 189678"/>
              <a:gd name="connsiteY74" fmla="*/ 723940 h 990448"/>
              <a:gd name="connsiteX75" fmla="*/ 35159 w 189678"/>
              <a:gd name="connsiteY75" fmla="*/ 723940 h 990448"/>
              <a:gd name="connsiteX76" fmla="*/ 45659 w 189678"/>
              <a:gd name="connsiteY76" fmla="*/ 729677 h 990448"/>
              <a:gd name="connsiteX77" fmla="*/ 45659 w 189678"/>
              <a:gd name="connsiteY77" fmla="*/ 729677 h 990448"/>
              <a:gd name="connsiteX78" fmla="*/ 39975 w 189678"/>
              <a:gd name="connsiteY78" fmla="*/ 740306 h 990448"/>
              <a:gd name="connsiteX79" fmla="*/ 39630 w 189678"/>
              <a:gd name="connsiteY79" fmla="*/ 740402 h 990448"/>
              <a:gd name="connsiteX80" fmla="*/ 39630 w 189678"/>
              <a:gd name="connsiteY80" fmla="*/ 740402 h 990448"/>
              <a:gd name="connsiteX81" fmla="*/ 37259 w 189678"/>
              <a:gd name="connsiteY81" fmla="*/ 740743 h 990448"/>
              <a:gd name="connsiteX82" fmla="*/ 37259 w 189678"/>
              <a:gd name="connsiteY82" fmla="*/ 740743 h 990448"/>
              <a:gd name="connsiteX83" fmla="*/ 29198 w 189678"/>
              <a:gd name="connsiteY83" fmla="*/ 734596 h 990448"/>
              <a:gd name="connsiteX84" fmla="*/ 17343 w 189678"/>
              <a:gd name="connsiteY84" fmla="*/ 687737 h 990448"/>
              <a:gd name="connsiteX85" fmla="*/ 23779 w 189678"/>
              <a:gd name="connsiteY85" fmla="*/ 677560 h 990448"/>
              <a:gd name="connsiteX86" fmla="*/ 23779 w 189678"/>
              <a:gd name="connsiteY86" fmla="*/ 677559 h 990448"/>
              <a:gd name="connsiteX87" fmla="*/ 33872 w 189678"/>
              <a:gd name="connsiteY87" fmla="*/ 684049 h 990448"/>
              <a:gd name="connsiteX88" fmla="*/ 33872 w 189678"/>
              <a:gd name="connsiteY88" fmla="*/ 684049 h 990448"/>
              <a:gd name="connsiteX89" fmla="*/ 27437 w 189678"/>
              <a:gd name="connsiteY89" fmla="*/ 694226 h 990448"/>
              <a:gd name="connsiteX90" fmla="*/ 27437 w 189678"/>
              <a:gd name="connsiteY90" fmla="*/ 694226 h 990448"/>
              <a:gd name="connsiteX91" fmla="*/ 25608 w 189678"/>
              <a:gd name="connsiteY91" fmla="*/ 694226 h 990448"/>
              <a:gd name="connsiteX92" fmla="*/ 25608 w 189678"/>
              <a:gd name="connsiteY92" fmla="*/ 694226 h 990448"/>
              <a:gd name="connsiteX93" fmla="*/ 17072 w 189678"/>
              <a:gd name="connsiteY93" fmla="*/ 687737 h 990448"/>
              <a:gd name="connsiteX94" fmla="*/ 8469 w 189678"/>
              <a:gd name="connsiteY94" fmla="*/ 639922 h 990448"/>
              <a:gd name="connsiteX95" fmla="*/ 15243 w 189678"/>
              <a:gd name="connsiteY95" fmla="*/ 630223 h 990448"/>
              <a:gd name="connsiteX96" fmla="*/ 15243 w 189678"/>
              <a:gd name="connsiteY96" fmla="*/ 630223 h 990448"/>
              <a:gd name="connsiteX97" fmla="*/ 24930 w 189678"/>
              <a:gd name="connsiteY97" fmla="*/ 637053 h 990448"/>
              <a:gd name="connsiteX98" fmla="*/ 24930 w 189678"/>
              <a:gd name="connsiteY98" fmla="*/ 637053 h 990448"/>
              <a:gd name="connsiteX99" fmla="*/ 18156 w 189678"/>
              <a:gd name="connsiteY99" fmla="*/ 646821 h 990448"/>
              <a:gd name="connsiteX100" fmla="*/ 16869 w 189678"/>
              <a:gd name="connsiteY100" fmla="*/ 646821 h 990448"/>
              <a:gd name="connsiteX101" fmla="*/ 8198 w 189678"/>
              <a:gd name="connsiteY101" fmla="*/ 640196 h 990448"/>
              <a:gd name="connsiteX102" fmla="*/ 2779 w 189678"/>
              <a:gd name="connsiteY102" fmla="*/ 592108 h 990448"/>
              <a:gd name="connsiteX103" fmla="*/ 2779 w 189678"/>
              <a:gd name="connsiteY103" fmla="*/ 592108 h 990448"/>
              <a:gd name="connsiteX104" fmla="*/ 10162 w 189678"/>
              <a:gd name="connsiteY104" fmla="*/ 583296 h 990448"/>
              <a:gd name="connsiteX105" fmla="*/ 10162 w 189678"/>
              <a:gd name="connsiteY105" fmla="*/ 583296 h 990448"/>
              <a:gd name="connsiteX106" fmla="*/ 19308 w 189678"/>
              <a:gd name="connsiteY106" fmla="*/ 590741 h 990448"/>
              <a:gd name="connsiteX107" fmla="*/ 19308 w 189678"/>
              <a:gd name="connsiteY107" fmla="*/ 590741 h 990448"/>
              <a:gd name="connsiteX108" fmla="*/ 11585 w 189678"/>
              <a:gd name="connsiteY108" fmla="*/ 599963 h 990448"/>
              <a:gd name="connsiteX109" fmla="*/ 10840 w 189678"/>
              <a:gd name="connsiteY109" fmla="*/ 599963 h 990448"/>
              <a:gd name="connsiteX110" fmla="*/ 2508 w 189678"/>
              <a:gd name="connsiteY110" fmla="*/ 592176 h 990448"/>
              <a:gd name="connsiteX111" fmla="*/ 272 w 189678"/>
              <a:gd name="connsiteY111" fmla="*/ 543815 h 990448"/>
              <a:gd name="connsiteX112" fmla="*/ 272 w 189678"/>
              <a:gd name="connsiteY112" fmla="*/ 543815 h 990448"/>
              <a:gd name="connsiteX113" fmla="*/ 8333 w 189678"/>
              <a:gd name="connsiteY113" fmla="*/ 535481 h 990448"/>
              <a:gd name="connsiteX114" fmla="*/ 8333 w 189678"/>
              <a:gd name="connsiteY114" fmla="*/ 535481 h 990448"/>
              <a:gd name="connsiteX115" fmla="*/ 16937 w 189678"/>
              <a:gd name="connsiteY115" fmla="*/ 543815 h 990448"/>
              <a:gd name="connsiteX116" fmla="*/ 16937 w 189678"/>
              <a:gd name="connsiteY116" fmla="*/ 543815 h 990448"/>
              <a:gd name="connsiteX117" fmla="*/ 8604 w 189678"/>
              <a:gd name="connsiteY117" fmla="*/ 552558 h 990448"/>
              <a:gd name="connsiteX118" fmla="*/ 8604 w 189678"/>
              <a:gd name="connsiteY118" fmla="*/ 552558 h 990448"/>
              <a:gd name="connsiteX119" fmla="*/ 1 w 189678"/>
              <a:gd name="connsiteY119" fmla="*/ 544158 h 990448"/>
              <a:gd name="connsiteX120" fmla="*/ 1 w 189678"/>
              <a:gd name="connsiteY120" fmla="*/ 543883 h 990448"/>
              <a:gd name="connsiteX121" fmla="*/ 9011 w 189678"/>
              <a:gd name="connsiteY121" fmla="*/ 504402 h 990448"/>
              <a:gd name="connsiteX122" fmla="*/ 949 w 189678"/>
              <a:gd name="connsiteY122" fmla="*/ 495473 h 990448"/>
              <a:gd name="connsiteX123" fmla="*/ 949 w 189678"/>
              <a:gd name="connsiteY123" fmla="*/ 495454 h 990448"/>
              <a:gd name="connsiteX124" fmla="*/ 950 w 189678"/>
              <a:gd name="connsiteY124" fmla="*/ 495454 h 990448"/>
              <a:gd name="connsiteX125" fmla="*/ 9672 w 189678"/>
              <a:gd name="connsiteY125" fmla="*/ 487321 h 990448"/>
              <a:gd name="connsiteX126" fmla="*/ 9756 w 189678"/>
              <a:gd name="connsiteY126" fmla="*/ 487325 h 990448"/>
              <a:gd name="connsiteX127" fmla="*/ 9756 w 189678"/>
              <a:gd name="connsiteY127" fmla="*/ 487325 h 990448"/>
              <a:gd name="connsiteX128" fmla="*/ 17818 w 189678"/>
              <a:gd name="connsiteY128" fmla="*/ 496254 h 990448"/>
              <a:gd name="connsiteX129" fmla="*/ 17817 w 189678"/>
              <a:gd name="connsiteY129" fmla="*/ 496273 h 990448"/>
              <a:gd name="connsiteX130" fmla="*/ 17817 w 189678"/>
              <a:gd name="connsiteY130" fmla="*/ 496273 h 990448"/>
              <a:gd name="connsiteX131" fmla="*/ 9350 w 189678"/>
              <a:gd name="connsiteY131" fmla="*/ 504402 h 990448"/>
              <a:gd name="connsiteX132" fmla="*/ 9350 w 189678"/>
              <a:gd name="connsiteY132" fmla="*/ 504402 h 990448"/>
              <a:gd name="connsiteX133" fmla="*/ 12127 w 189678"/>
              <a:gd name="connsiteY133" fmla="*/ 456587 h 990448"/>
              <a:gd name="connsiteX134" fmla="*/ 4608 w 189678"/>
              <a:gd name="connsiteY134" fmla="*/ 447229 h 990448"/>
              <a:gd name="connsiteX135" fmla="*/ 4608 w 189678"/>
              <a:gd name="connsiteY135" fmla="*/ 447229 h 990448"/>
              <a:gd name="connsiteX136" fmla="*/ 13685 w 189678"/>
              <a:gd name="connsiteY136" fmla="*/ 439852 h 990448"/>
              <a:gd name="connsiteX137" fmla="*/ 13685 w 189678"/>
              <a:gd name="connsiteY137" fmla="*/ 439852 h 990448"/>
              <a:gd name="connsiteX138" fmla="*/ 21208 w 189678"/>
              <a:gd name="connsiteY138" fmla="*/ 449247 h 990448"/>
              <a:gd name="connsiteX139" fmla="*/ 21204 w 189678"/>
              <a:gd name="connsiteY139" fmla="*/ 449278 h 990448"/>
              <a:gd name="connsiteX140" fmla="*/ 21204 w 189678"/>
              <a:gd name="connsiteY140" fmla="*/ 449278 h 990448"/>
              <a:gd name="connsiteX141" fmla="*/ 12533 w 189678"/>
              <a:gd name="connsiteY141" fmla="*/ 456792 h 990448"/>
              <a:gd name="connsiteX142" fmla="*/ 11856 w 189678"/>
              <a:gd name="connsiteY142" fmla="*/ 456792 h 990448"/>
              <a:gd name="connsiteX143" fmla="*/ 18224 w 189678"/>
              <a:gd name="connsiteY143" fmla="*/ 409182 h 990448"/>
              <a:gd name="connsiteX144" fmla="*/ 11450 w 189678"/>
              <a:gd name="connsiteY144" fmla="*/ 399346 h 990448"/>
              <a:gd name="connsiteX145" fmla="*/ 11450 w 189678"/>
              <a:gd name="connsiteY145" fmla="*/ 399346 h 990448"/>
              <a:gd name="connsiteX146" fmla="*/ 21204 w 189678"/>
              <a:gd name="connsiteY146" fmla="*/ 392515 h 990448"/>
              <a:gd name="connsiteX147" fmla="*/ 21204 w 189678"/>
              <a:gd name="connsiteY147" fmla="*/ 392515 h 990448"/>
              <a:gd name="connsiteX148" fmla="*/ 27979 w 189678"/>
              <a:gd name="connsiteY148" fmla="*/ 402420 h 990448"/>
              <a:gd name="connsiteX149" fmla="*/ 27979 w 189678"/>
              <a:gd name="connsiteY149" fmla="*/ 402420 h 990448"/>
              <a:gd name="connsiteX150" fmla="*/ 19646 w 189678"/>
              <a:gd name="connsiteY150" fmla="*/ 409250 h 990448"/>
              <a:gd name="connsiteX151" fmla="*/ 19646 w 189678"/>
              <a:gd name="connsiteY151" fmla="*/ 409250 h 990448"/>
              <a:gd name="connsiteX152" fmla="*/ 27030 w 189678"/>
              <a:gd name="connsiteY152" fmla="*/ 362187 h 990448"/>
              <a:gd name="connsiteX153" fmla="*/ 20657 w 189678"/>
              <a:gd name="connsiteY153" fmla="*/ 351964 h 990448"/>
              <a:gd name="connsiteX154" fmla="*/ 20662 w 189678"/>
              <a:gd name="connsiteY154" fmla="*/ 351941 h 990448"/>
              <a:gd name="connsiteX155" fmla="*/ 20662 w 189678"/>
              <a:gd name="connsiteY155" fmla="*/ 351941 h 990448"/>
              <a:gd name="connsiteX156" fmla="*/ 30801 w 189678"/>
              <a:gd name="connsiteY156" fmla="*/ 345515 h 990448"/>
              <a:gd name="connsiteX157" fmla="*/ 30824 w 189678"/>
              <a:gd name="connsiteY157" fmla="*/ 345520 h 990448"/>
              <a:gd name="connsiteX158" fmla="*/ 30824 w 189678"/>
              <a:gd name="connsiteY158" fmla="*/ 345520 h 990448"/>
              <a:gd name="connsiteX159" fmla="*/ 37124 w 189678"/>
              <a:gd name="connsiteY159" fmla="*/ 355766 h 990448"/>
              <a:gd name="connsiteX160" fmla="*/ 37124 w 189678"/>
              <a:gd name="connsiteY160" fmla="*/ 355766 h 990448"/>
              <a:gd name="connsiteX161" fmla="*/ 28927 w 189678"/>
              <a:gd name="connsiteY161" fmla="*/ 362597 h 990448"/>
              <a:gd name="connsiteX162" fmla="*/ 28927 w 189678"/>
              <a:gd name="connsiteY162" fmla="*/ 362597 h 990448"/>
              <a:gd name="connsiteX163" fmla="*/ 26759 w 189678"/>
              <a:gd name="connsiteY163" fmla="*/ 362324 h 990448"/>
              <a:gd name="connsiteX164" fmla="*/ 38479 w 189678"/>
              <a:gd name="connsiteY164" fmla="*/ 315807 h 990448"/>
              <a:gd name="connsiteX165" fmla="*/ 32640 w 189678"/>
              <a:gd name="connsiteY165" fmla="*/ 305264 h 990448"/>
              <a:gd name="connsiteX166" fmla="*/ 32653 w 189678"/>
              <a:gd name="connsiteY166" fmla="*/ 305219 h 990448"/>
              <a:gd name="connsiteX167" fmla="*/ 32653 w 189678"/>
              <a:gd name="connsiteY167" fmla="*/ 305219 h 990448"/>
              <a:gd name="connsiteX168" fmla="*/ 43153 w 189678"/>
              <a:gd name="connsiteY168" fmla="*/ 299345 h 990448"/>
              <a:gd name="connsiteX169" fmla="*/ 43153 w 189678"/>
              <a:gd name="connsiteY169" fmla="*/ 299345 h 990448"/>
              <a:gd name="connsiteX170" fmla="*/ 48911 w 189678"/>
              <a:gd name="connsiteY170" fmla="*/ 309932 h 990448"/>
              <a:gd name="connsiteX171" fmla="*/ 48911 w 189678"/>
              <a:gd name="connsiteY171" fmla="*/ 309932 h 990448"/>
              <a:gd name="connsiteX172" fmla="*/ 40782 w 189678"/>
              <a:gd name="connsiteY172" fmla="*/ 316148 h 990448"/>
              <a:gd name="connsiteX173" fmla="*/ 40782 w 189678"/>
              <a:gd name="connsiteY173" fmla="*/ 316148 h 990448"/>
              <a:gd name="connsiteX174" fmla="*/ 38208 w 189678"/>
              <a:gd name="connsiteY174" fmla="*/ 315943 h 990448"/>
              <a:gd name="connsiteX175" fmla="*/ 52366 w 189678"/>
              <a:gd name="connsiteY175" fmla="*/ 270041 h 990448"/>
              <a:gd name="connsiteX176" fmla="*/ 47150 w 189678"/>
              <a:gd name="connsiteY176" fmla="*/ 259181 h 990448"/>
              <a:gd name="connsiteX177" fmla="*/ 47150 w 189678"/>
              <a:gd name="connsiteY177" fmla="*/ 259180 h 990448"/>
              <a:gd name="connsiteX178" fmla="*/ 57803 w 189678"/>
              <a:gd name="connsiteY178" fmla="*/ 253879 h 990448"/>
              <a:gd name="connsiteX179" fmla="*/ 57921 w 189678"/>
              <a:gd name="connsiteY179" fmla="*/ 253921 h 990448"/>
              <a:gd name="connsiteX180" fmla="*/ 57921 w 189678"/>
              <a:gd name="connsiteY180" fmla="*/ 253921 h 990448"/>
              <a:gd name="connsiteX181" fmla="*/ 63137 w 189678"/>
              <a:gd name="connsiteY181" fmla="*/ 264782 h 990448"/>
              <a:gd name="connsiteX182" fmla="*/ 63137 w 189678"/>
              <a:gd name="connsiteY182" fmla="*/ 264782 h 990448"/>
              <a:gd name="connsiteX183" fmla="*/ 55143 w 189678"/>
              <a:gd name="connsiteY183" fmla="*/ 270519 h 990448"/>
              <a:gd name="connsiteX184" fmla="*/ 55143 w 189678"/>
              <a:gd name="connsiteY184" fmla="*/ 270519 h 990448"/>
              <a:gd name="connsiteX185" fmla="*/ 52095 w 189678"/>
              <a:gd name="connsiteY185" fmla="*/ 270178 h 990448"/>
              <a:gd name="connsiteX186" fmla="*/ 68556 w 189678"/>
              <a:gd name="connsiteY186" fmla="*/ 225095 h 990448"/>
              <a:gd name="connsiteX187" fmla="*/ 63874 w 189678"/>
              <a:gd name="connsiteY187" fmla="*/ 213981 h 990448"/>
              <a:gd name="connsiteX188" fmla="*/ 63882 w 189678"/>
              <a:gd name="connsiteY188" fmla="*/ 213961 h 990448"/>
              <a:gd name="connsiteX189" fmla="*/ 63882 w 189678"/>
              <a:gd name="connsiteY189" fmla="*/ 213961 h 990448"/>
              <a:gd name="connsiteX190" fmla="*/ 74904 w 189678"/>
              <a:gd name="connsiteY190" fmla="*/ 209240 h 990448"/>
              <a:gd name="connsiteX191" fmla="*/ 74924 w 189678"/>
              <a:gd name="connsiteY191" fmla="*/ 209248 h 990448"/>
              <a:gd name="connsiteX192" fmla="*/ 74924 w 189678"/>
              <a:gd name="connsiteY192" fmla="*/ 209248 h 990448"/>
              <a:gd name="connsiteX193" fmla="*/ 79606 w 189678"/>
              <a:gd name="connsiteY193" fmla="*/ 220362 h 990448"/>
              <a:gd name="connsiteX194" fmla="*/ 79598 w 189678"/>
              <a:gd name="connsiteY194" fmla="*/ 220382 h 990448"/>
              <a:gd name="connsiteX195" fmla="*/ 79598 w 189678"/>
              <a:gd name="connsiteY195" fmla="*/ 220382 h 990448"/>
              <a:gd name="connsiteX196" fmla="*/ 71740 w 189678"/>
              <a:gd name="connsiteY196" fmla="*/ 225710 h 990448"/>
              <a:gd name="connsiteX197" fmla="*/ 71740 w 189678"/>
              <a:gd name="connsiteY197" fmla="*/ 225710 h 990448"/>
              <a:gd name="connsiteX198" fmla="*/ 68285 w 189678"/>
              <a:gd name="connsiteY198" fmla="*/ 225232 h 990448"/>
              <a:gd name="connsiteX199" fmla="*/ 87050 w 189678"/>
              <a:gd name="connsiteY199" fmla="*/ 181106 h 990448"/>
              <a:gd name="connsiteX200" fmla="*/ 82895 w 189678"/>
              <a:gd name="connsiteY200" fmla="*/ 169884 h 990448"/>
              <a:gd name="connsiteX201" fmla="*/ 82918 w 189678"/>
              <a:gd name="connsiteY201" fmla="*/ 169835 h 990448"/>
              <a:gd name="connsiteX202" fmla="*/ 82918 w 189678"/>
              <a:gd name="connsiteY202" fmla="*/ 169835 h 990448"/>
              <a:gd name="connsiteX203" fmla="*/ 94163 w 189678"/>
              <a:gd name="connsiteY203" fmla="*/ 165600 h 990448"/>
              <a:gd name="connsiteX204" fmla="*/ 94163 w 189678"/>
              <a:gd name="connsiteY204" fmla="*/ 165600 h 990448"/>
              <a:gd name="connsiteX205" fmla="*/ 98298 w 189678"/>
              <a:gd name="connsiteY205" fmla="*/ 176932 h 990448"/>
              <a:gd name="connsiteX206" fmla="*/ 98295 w 189678"/>
              <a:gd name="connsiteY206" fmla="*/ 176939 h 990448"/>
              <a:gd name="connsiteX207" fmla="*/ 98295 w 189678"/>
              <a:gd name="connsiteY207" fmla="*/ 176939 h 990448"/>
              <a:gd name="connsiteX208" fmla="*/ 90640 w 189678"/>
              <a:gd name="connsiteY208" fmla="*/ 181926 h 990448"/>
              <a:gd name="connsiteX209" fmla="*/ 90640 w 189678"/>
              <a:gd name="connsiteY209" fmla="*/ 181925 h 990448"/>
              <a:gd name="connsiteX210" fmla="*/ 87050 w 189678"/>
              <a:gd name="connsiteY210" fmla="*/ 181106 h 990448"/>
              <a:gd name="connsiteX211" fmla="*/ 107373 w 189678"/>
              <a:gd name="connsiteY211" fmla="*/ 138004 h 990448"/>
              <a:gd name="connsiteX212" fmla="*/ 103767 w 189678"/>
              <a:gd name="connsiteY212" fmla="*/ 126489 h 990448"/>
              <a:gd name="connsiteX213" fmla="*/ 103782 w 189678"/>
              <a:gd name="connsiteY213" fmla="*/ 126460 h 990448"/>
              <a:gd name="connsiteX214" fmla="*/ 103782 w 189678"/>
              <a:gd name="connsiteY214" fmla="*/ 126460 h 990448"/>
              <a:gd name="connsiteX215" fmla="*/ 115095 w 189678"/>
              <a:gd name="connsiteY215" fmla="*/ 122804 h 990448"/>
              <a:gd name="connsiteX216" fmla="*/ 115163 w 189678"/>
              <a:gd name="connsiteY216" fmla="*/ 122840 h 990448"/>
              <a:gd name="connsiteX217" fmla="*/ 115163 w 189678"/>
              <a:gd name="connsiteY217" fmla="*/ 122840 h 990448"/>
              <a:gd name="connsiteX218" fmla="*/ 118821 w 189678"/>
              <a:gd name="connsiteY218" fmla="*/ 134384 h 990448"/>
              <a:gd name="connsiteX219" fmla="*/ 118821 w 189678"/>
              <a:gd name="connsiteY219" fmla="*/ 134384 h 990448"/>
              <a:gd name="connsiteX220" fmla="*/ 111302 w 189678"/>
              <a:gd name="connsiteY220" fmla="*/ 138961 h 990448"/>
              <a:gd name="connsiteX221" fmla="*/ 111302 w 189678"/>
              <a:gd name="connsiteY221" fmla="*/ 138961 h 990448"/>
              <a:gd name="connsiteX222" fmla="*/ 107373 w 189678"/>
              <a:gd name="connsiteY222" fmla="*/ 138004 h 990448"/>
              <a:gd name="connsiteX223" fmla="*/ 129931 w 189678"/>
              <a:gd name="connsiteY223" fmla="*/ 95859 h 990448"/>
              <a:gd name="connsiteX224" fmla="*/ 126880 w 189678"/>
              <a:gd name="connsiteY224" fmla="*/ 84182 h 990448"/>
              <a:gd name="connsiteX225" fmla="*/ 126882 w 189678"/>
              <a:gd name="connsiteY225" fmla="*/ 84179 h 990448"/>
              <a:gd name="connsiteX226" fmla="*/ 126882 w 189678"/>
              <a:gd name="connsiteY226" fmla="*/ 84178 h 990448"/>
              <a:gd name="connsiteX227" fmla="*/ 138462 w 189678"/>
              <a:gd name="connsiteY227" fmla="*/ 81102 h 990448"/>
              <a:gd name="connsiteX228" fmla="*/ 138466 w 189678"/>
              <a:gd name="connsiteY228" fmla="*/ 81105 h 990448"/>
              <a:gd name="connsiteX229" fmla="*/ 138466 w 189678"/>
              <a:gd name="connsiteY229" fmla="*/ 81105 h 990448"/>
              <a:gd name="connsiteX230" fmla="*/ 141515 w 189678"/>
              <a:gd name="connsiteY230" fmla="*/ 92785 h 990448"/>
              <a:gd name="connsiteX231" fmla="*/ 141515 w 189678"/>
              <a:gd name="connsiteY231" fmla="*/ 92785 h 990448"/>
              <a:gd name="connsiteX232" fmla="*/ 134131 w 189678"/>
              <a:gd name="connsiteY232" fmla="*/ 97020 h 990448"/>
              <a:gd name="connsiteX233" fmla="*/ 134131 w 189678"/>
              <a:gd name="connsiteY233" fmla="*/ 97020 h 990448"/>
              <a:gd name="connsiteX234" fmla="*/ 129795 w 189678"/>
              <a:gd name="connsiteY234" fmla="*/ 95859 h 990448"/>
              <a:gd name="connsiteX235" fmla="*/ 154453 w 189678"/>
              <a:gd name="connsiteY235" fmla="*/ 54875 h 990448"/>
              <a:gd name="connsiteX236" fmla="*/ 152015 w 189678"/>
              <a:gd name="connsiteY236" fmla="*/ 43058 h 990448"/>
              <a:gd name="connsiteX237" fmla="*/ 152015 w 189678"/>
              <a:gd name="connsiteY237" fmla="*/ 43058 h 990448"/>
              <a:gd name="connsiteX238" fmla="*/ 163734 w 189678"/>
              <a:gd name="connsiteY238" fmla="*/ 40599 h 990448"/>
              <a:gd name="connsiteX239" fmla="*/ 163734 w 189678"/>
              <a:gd name="connsiteY239" fmla="*/ 40599 h 990448"/>
              <a:gd name="connsiteX240" fmla="*/ 166173 w 189678"/>
              <a:gd name="connsiteY240" fmla="*/ 52416 h 990448"/>
              <a:gd name="connsiteX241" fmla="*/ 166173 w 189678"/>
              <a:gd name="connsiteY241" fmla="*/ 52416 h 990448"/>
              <a:gd name="connsiteX242" fmla="*/ 159399 w 189678"/>
              <a:gd name="connsiteY242" fmla="*/ 56309 h 990448"/>
              <a:gd name="connsiteX243" fmla="*/ 159399 w 189678"/>
              <a:gd name="connsiteY243" fmla="*/ 56309 h 990448"/>
              <a:gd name="connsiteX244" fmla="*/ 154318 w 189678"/>
              <a:gd name="connsiteY244" fmla="*/ 54875 h 990448"/>
              <a:gd name="connsiteX245" fmla="*/ 181550 w 189678"/>
              <a:gd name="connsiteY245" fmla="*/ 15257 h 990448"/>
              <a:gd name="connsiteX246" fmla="*/ 180174 w 189678"/>
              <a:gd name="connsiteY246" fmla="*/ 3262 h 990448"/>
              <a:gd name="connsiteX247" fmla="*/ 180195 w 189678"/>
              <a:gd name="connsiteY247" fmla="*/ 3235 h 990448"/>
              <a:gd name="connsiteX248" fmla="*/ 180195 w 189678"/>
              <a:gd name="connsiteY248" fmla="*/ 3235 h 990448"/>
              <a:gd name="connsiteX249" fmla="*/ 192091 w 189678"/>
              <a:gd name="connsiteY249" fmla="*/ 1847 h 990448"/>
              <a:gd name="connsiteX250" fmla="*/ 192118 w 189678"/>
              <a:gd name="connsiteY250" fmla="*/ 1869 h 990448"/>
              <a:gd name="connsiteX251" fmla="*/ 192118 w 189678"/>
              <a:gd name="connsiteY251" fmla="*/ 1869 h 990448"/>
              <a:gd name="connsiteX252" fmla="*/ 193505 w 189678"/>
              <a:gd name="connsiteY252" fmla="*/ 13765 h 990448"/>
              <a:gd name="connsiteX253" fmla="*/ 193405 w 189678"/>
              <a:gd name="connsiteY253" fmla="*/ 13891 h 990448"/>
              <a:gd name="connsiteX254" fmla="*/ 193405 w 189678"/>
              <a:gd name="connsiteY254" fmla="*/ 13891 h 990448"/>
              <a:gd name="connsiteX255" fmla="*/ 186631 w 189678"/>
              <a:gd name="connsiteY255" fmla="*/ 17101 h 990448"/>
              <a:gd name="connsiteX256" fmla="*/ 186631 w 189678"/>
              <a:gd name="connsiteY256" fmla="*/ 17101 h 990448"/>
              <a:gd name="connsiteX257" fmla="*/ 181144 w 189678"/>
              <a:gd name="connsiteY257" fmla="*/ 15257 h 990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89678" h="990448">
                <a:moveTo>
                  <a:pt x="161092" y="990404"/>
                </a:moveTo>
                <a:cubicBezTo>
                  <a:pt x="158271" y="986650"/>
                  <a:pt x="158999" y="981301"/>
                  <a:pt x="162718" y="978451"/>
                </a:cubicBezTo>
                <a:lnTo>
                  <a:pt x="162718" y="978451"/>
                </a:lnTo>
                <a:cubicBezTo>
                  <a:pt x="166424" y="975591"/>
                  <a:pt x="171726" y="976294"/>
                  <a:pt x="174573" y="980022"/>
                </a:cubicBezTo>
                <a:lnTo>
                  <a:pt x="174573" y="980022"/>
                </a:lnTo>
                <a:cubicBezTo>
                  <a:pt x="177409" y="983758"/>
                  <a:pt x="176712" y="989104"/>
                  <a:pt x="173015" y="991975"/>
                </a:cubicBezTo>
                <a:lnTo>
                  <a:pt x="173015" y="991975"/>
                </a:lnTo>
                <a:cubicBezTo>
                  <a:pt x="171530" y="993105"/>
                  <a:pt x="169726" y="993727"/>
                  <a:pt x="167866" y="993751"/>
                </a:cubicBezTo>
                <a:lnTo>
                  <a:pt x="167866" y="993751"/>
                </a:lnTo>
                <a:cubicBezTo>
                  <a:pt x="165215" y="993757"/>
                  <a:pt x="162712" y="992520"/>
                  <a:pt x="161092" y="990404"/>
                </a:cubicBezTo>
                <a:close/>
                <a:moveTo>
                  <a:pt x="133047" y="951333"/>
                </a:moveTo>
                <a:lnTo>
                  <a:pt x="133047" y="951333"/>
                </a:lnTo>
                <a:cubicBezTo>
                  <a:pt x="130390" y="947453"/>
                  <a:pt x="131355" y="942135"/>
                  <a:pt x="135203" y="939455"/>
                </a:cubicBezTo>
                <a:cubicBezTo>
                  <a:pt x="135207" y="939453"/>
                  <a:pt x="135211" y="939450"/>
                  <a:pt x="135215" y="939448"/>
                </a:cubicBezTo>
                <a:lnTo>
                  <a:pt x="135215" y="939448"/>
                </a:lnTo>
                <a:cubicBezTo>
                  <a:pt x="139075" y="936786"/>
                  <a:pt x="144344" y="937783"/>
                  <a:pt x="146984" y="941676"/>
                </a:cubicBezTo>
                <a:cubicBezTo>
                  <a:pt x="146990" y="941684"/>
                  <a:pt x="146996" y="941693"/>
                  <a:pt x="147002" y="941702"/>
                </a:cubicBezTo>
                <a:lnTo>
                  <a:pt x="147002" y="941702"/>
                </a:lnTo>
                <a:cubicBezTo>
                  <a:pt x="149609" y="945613"/>
                  <a:pt x="148613" y="950910"/>
                  <a:pt x="144766" y="953587"/>
                </a:cubicBezTo>
                <a:lnTo>
                  <a:pt x="144766" y="953587"/>
                </a:lnTo>
                <a:cubicBezTo>
                  <a:pt x="143359" y="954523"/>
                  <a:pt x="141710" y="955022"/>
                  <a:pt x="140024" y="955021"/>
                </a:cubicBezTo>
                <a:lnTo>
                  <a:pt x="140024" y="955022"/>
                </a:lnTo>
                <a:cubicBezTo>
                  <a:pt x="137238" y="955024"/>
                  <a:pt x="134629" y="953645"/>
                  <a:pt x="133047" y="951333"/>
                </a:cubicBezTo>
                <a:close/>
                <a:moveTo>
                  <a:pt x="107373" y="910759"/>
                </a:moveTo>
                <a:lnTo>
                  <a:pt x="107373" y="910759"/>
                </a:lnTo>
                <a:cubicBezTo>
                  <a:pt x="104938" y="906732"/>
                  <a:pt x="106202" y="901479"/>
                  <a:pt x="110195" y="899024"/>
                </a:cubicBezTo>
                <a:cubicBezTo>
                  <a:pt x="110203" y="899019"/>
                  <a:pt x="110210" y="899015"/>
                  <a:pt x="110218" y="899010"/>
                </a:cubicBezTo>
                <a:lnTo>
                  <a:pt x="110218" y="899010"/>
                </a:lnTo>
                <a:cubicBezTo>
                  <a:pt x="114211" y="896555"/>
                  <a:pt x="119421" y="897829"/>
                  <a:pt x="121856" y="901856"/>
                </a:cubicBezTo>
                <a:cubicBezTo>
                  <a:pt x="121860" y="901864"/>
                  <a:pt x="121865" y="901871"/>
                  <a:pt x="121869" y="901879"/>
                </a:cubicBezTo>
                <a:lnTo>
                  <a:pt x="121869" y="901879"/>
                </a:lnTo>
                <a:cubicBezTo>
                  <a:pt x="124257" y="905938"/>
                  <a:pt x="122958" y="911179"/>
                  <a:pt x="118956" y="913628"/>
                </a:cubicBezTo>
                <a:lnTo>
                  <a:pt x="118956" y="913628"/>
                </a:lnTo>
                <a:cubicBezTo>
                  <a:pt x="117649" y="914428"/>
                  <a:pt x="116150" y="914853"/>
                  <a:pt x="114621" y="914857"/>
                </a:cubicBezTo>
                <a:lnTo>
                  <a:pt x="114621" y="914857"/>
                </a:lnTo>
                <a:cubicBezTo>
                  <a:pt x="111657" y="914876"/>
                  <a:pt x="108902" y="913319"/>
                  <a:pt x="107373" y="910759"/>
                </a:cubicBezTo>
                <a:close/>
                <a:moveTo>
                  <a:pt x="83798" y="868682"/>
                </a:moveTo>
                <a:cubicBezTo>
                  <a:pt x="81609" y="864515"/>
                  <a:pt x="83185" y="859347"/>
                  <a:pt x="87317" y="857140"/>
                </a:cubicBezTo>
                <a:cubicBezTo>
                  <a:pt x="87318" y="857139"/>
                  <a:pt x="87320" y="857139"/>
                  <a:pt x="87321" y="857138"/>
                </a:cubicBezTo>
                <a:lnTo>
                  <a:pt x="87321" y="857138"/>
                </a:lnTo>
                <a:cubicBezTo>
                  <a:pt x="91462" y="854946"/>
                  <a:pt x="96580" y="856554"/>
                  <a:pt x="98754" y="860729"/>
                </a:cubicBezTo>
                <a:cubicBezTo>
                  <a:pt x="98759" y="860739"/>
                  <a:pt x="98764" y="860749"/>
                  <a:pt x="98769" y="860758"/>
                </a:cubicBezTo>
                <a:lnTo>
                  <a:pt x="98769" y="860758"/>
                </a:lnTo>
                <a:cubicBezTo>
                  <a:pt x="100961" y="864838"/>
                  <a:pt x="99456" y="869937"/>
                  <a:pt x="95410" y="872147"/>
                </a:cubicBezTo>
                <a:cubicBezTo>
                  <a:pt x="95356" y="872177"/>
                  <a:pt x="95301" y="872205"/>
                  <a:pt x="95247" y="872234"/>
                </a:cubicBezTo>
                <a:lnTo>
                  <a:pt x="95247" y="872234"/>
                </a:lnTo>
                <a:cubicBezTo>
                  <a:pt x="94039" y="872891"/>
                  <a:pt x="92690" y="873243"/>
                  <a:pt x="91318" y="873258"/>
                </a:cubicBezTo>
                <a:lnTo>
                  <a:pt x="91318" y="873258"/>
                </a:lnTo>
                <a:cubicBezTo>
                  <a:pt x="88068" y="873353"/>
                  <a:pt x="85048" y="871579"/>
                  <a:pt x="83527" y="868682"/>
                </a:cubicBezTo>
                <a:close/>
                <a:moveTo>
                  <a:pt x="62866" y="825170"/>
                </a:moveTo>
                <a:cubicBezTo>
                  <a:pt x="60941" y="820914"/>
                  <a:pt x="62802" y="815890"/>
                  <a:pt x="67023" y="813949"/>
                </a:cubicBezTo>
                <a:cubicBezTo>
                  <a:pt x="67060" y="813933"/>
                  <a:pt x="67097" y="813916"/>
                  <a:pt x="67134" y="813900"/>
                </a:cubicBezTo>
                <a:lnTo>
                  <a:pt x="67134" y="813900"/>
                </a:lnTo>
                <a:cubicBezTo>
                  <a:pt x="71399" y="811980"/>
                  <a:pt x="76400" y="813906"/>
                  <a:pt x="78311" y="818203"/>
                </a:cubicBezTo>
                <a:lnTo>
                  <a:pt x="78311" y="818203"/>
                </a:lnTo>
                <a:cubicBezTo>
                  <a:pt x="79972" y="822579"/>
                  <a:pt x="77825" y="827486"/>
                  <a:pt x="73501" y="829200"/>
                </a:cubicBezTo>
                <a:lnTo>
                  <a:pt x="73501" y="829200"/>
                </a:lnTo>
                <a:cubicBezTo>
                  <a:pt x="72421" y="829710"/>
                  <a:pt x="71240" y="829967"/>
                  <a:pt x="70047" y="829952"/>
                </a:cubicBezTo>
                <a:lnTo>
                  <a:pt x="70047" y="829952"/>
                </a:lnTo>
                <a:cubicBezTo>
                  <a:pt x="66860" y="829926"/>
                  <a:pt x="63968" y="828070"/>
                  <a:pt x="62595" y="825170"/>
                </a:cubicBezTo>
                <a:close/>
                <a:moveTo>
                  <a:pt x="44643" y="780429"/>
                </a:moveTo>
                <a:cubicBezTo>
                  <a:pt x="43020" y="776047"/>
                  <a:pt x="45227" y="771168"/>
                  <a:pt x="49573" y="769531"/>
                </a:cubicBezTo>
                <a:cubicBezTo>
                  <a:pt x="49601" y="769521"/>
                  <a:pt x="49628" y="769510"/>
                  <a:pt x="49656" y="769500"/>
                </a:cubicBezTo>
                <a:lnTo>
                  <a:pt x="49656" y="769500"/>
                </a:lnTo>
                <a:cubicBezTo>
                  <a:pt x="53985" y="767818"/>
                  <a:pt x="58847" y="769993"/>
                  <a:pt x="60515" y="774358"/>
                </a:cubicBezTo>
                <a:cubicBezTo>
                  <a:pt x="60531" y="774401"/>
                  <a:pt x="60547" y="774444"/>
                  <a:pt x="60563" y="774487"/>
                </a:cubicBezTo>
                <a:lnTo>
                  <a:pt x="60563" y="774487"/>
                </a:lnTo>
                <a:cubicBezTo>
                  <a:pt x="62197" y="778905"/>
                  <a:pt x="59969" y="783823"/>
                  <a:pt x="55587" y="785470"/>
                </a:cubicBezTo>
                <a:cubicBezTo>
                  <a:pt x="55575" y="785475"/>
                  <a:pt x="55562" y="785480"/>
                  <a:pt x="55550" y="785484"/>
                </a:cubicBezTo>
                <a:lnTo>
                  <a:pt x="55550" y="785484"/>
                </a:lnTo>
                <a:cubicBezTo>
                  <a:pt x="54594" y="785836"/>
                  <a:pt x="53586" y="786021"/>
                  <a:pt x="52569" y="786031"/>
                </a:cubicBezTo>
                <a:lnTo>
                  <a:pt x="52569" y="786031"/>
                </a:lnTo>
                <a:cubicBezTo>
                  <a:pt x="48926" y="786137"/>
                  <a:pt x="45624" y="783880"/>
                  <a:pt x="44372" y="780429"/>
                </a:cubicBezTo>
                <a:close/>
                <a:moveTo>
                  <a:pt x="29469" y="734596"/>
                </a:moveTo>
                <a:cubicBezTo>
                  <a:pt x="28151" y="730072"/>
                  <a:pt x="30688" y="725320"/>
                  <a:pt x="35159" y="723940"/>
                </a:cubicBezTo>
                <a:lnTo>
                  <a:pt x="35159" y="723940"/>
                </a:lnTo>
                <a:cubicBezTo>
                  <a:pt x="39629" y="722614"/>
                  <a:pt x="44321" y="725178"/>
                  <a:pt x="45659" y="729677"/>
                </a:cubicBezTo>
                <a:lnTo>
                  <a:pt x="45659" y="729677"/>
                </a:lnTo>
                <a:cubicBezTo>
                  <a:pt x="47000" y="734195"/>
                  <a:pt x="44455" y="738953"/>
                  <a:pt x="39975" y="740306"/>
                </a:cubicBezTo>
                <a:cubicBezTo>
                  <a:pt x="39861" y="740340"/>
                  <a:pt x="39746" y="740372"/>
                  <a:pt x="39630" y="740402"/>
                </a:cubicBezTo>
                <a:lnTo>
                  <a:pt x="39630" y="740402"/>
                </a:lnTo>
                <a:cubicBezTo>
                  <a:pt x="38857" y="740615"/>
                  <a:pt x="38061" y="740730"/>
                  <a:pt x="37259" y="740743"/>
                </a:cubicBezTo>
                <a:lnTo>
                  <a:pt x="37259" y="740743"/>
                </a:lnTo>
                <a:cubicBezTo>
                  <a:pt x="33521" y="740713"/>
                  <a:pt x="30245" y="738214"/>
                  <a:pt x="29198" y="734596"/>
                </a:cubicBezTo>
                <a:close/>
                <a:moveTo>
                  <a:pt x="17343" y="687737"/>
                </a:moveTo>
                <a:cubicBezTo>
                  <a:pt x="16335" y="683135"/>
                  <a:pt x="19215" y="678580"/>
                  <a:pt x="23779" y="677560"/>
                </a:cubicBezTo>
                <a:lnTo>
                  <a:pt x="23779" y="677559"/>
                </a:lnTo>
                <a:cubicBezTo>
                  <a:pt x="28343" y="676543"/>
                  <a:pt x="32860" y="679447"/>
                  <a:pt x="33872" y="684049"/>
                </a:cubicBezTo>
                <a:lnTo>
                  <a:pt x="33872" y="684049"/>
                </a:lnTo>
                <a:cubicBezTo>
                  <a:pt x="34880" y="688651"/>
                  <a:pt x="32000" y="693206"/>
                  <a:pt x="27437" y="694226"/>
                </a:cubicBezTo>
                <a:lnTo>
                  <a:pt x="27437" y="694226"/>
                </a:lnTo>
                <a:lnTo>
                  <a:pt x="25608" y="694226"/>
                </a:lnTo>
                <a:lnTo>
                  <a:pt x="25608" y="694226"/>
                </a:lnTo>
                <a:cubicBezTo>
                  <a:pt x="21605" y="694350"/>
                  <a:pt x="18055" y="691651"/>
                  <a:pt x="17072" y="687737"/>
                </a:cubicBezTo>
                <a:close/>
                <a:moveTo>
                  <a:pt x="8469" y="639922"/>
                </a:moveTo>
                <a:cubicBezTo>
                  <a:pt x="7729" y="635368"/>
                  <a:pt x="10742" y="631055"/>
                  <a:pt x="15243" y="630223"/>
                </a:cubicBezTo>
                <a:lnTo>
                  <a:pt x="15243" y="630223"/>
                </a:lnTo>
                <a:cubicBezTo>
                  <a:pt x="19775" y="629474"/>
                  <a:pt x="24072" y="632505"/>
                  <a:pt x="24930" y="637053"/>
                </a:cubicBezTo>
                <a:lnTo>
                  <a:pt x="24930" y="637053"/>
                </a:lnTo>
                <a:cubicBezTo>
                  <a:pt x="25635" y="641614"/>
                  <a:pt x="22646" y="645924"/>
                  <a:pt x="18156" y="646821"/>
                </a:cubicBezTo>
                <a:lnTo>
                  <a:pt x="16869" y="646821"/>
                </a:lnTo>
                <a:cubicBezTo>
                  <a:pt x="12759" y="647053"/>
                  <a:pt x="9088" y="644248"/>
                  <a:pt x="8198" y="640196"/>
                </a:cubicBezTo>
                <a:close/>
                <a:moveTo>
                  <a:pt x="2779" y="592108"/>
                </a:moveTo>
                <a:lnTo>
                  <a:pt x="2779" y="592108"/>
                </a:lnTo>
                <a:cubicBezTo>
                  <a:pt x="2602" y="587684"/>
                  <a:pt x="5808" y="583859"/>
                  <a:pt x="10162" y="583296"/>
                </a:cubicBezTo>
                <a:lnTo>
                  <a:pt x="10162" y="583296"/>
                </a:lnTo>
                <a:cubicBezTo>
                  <a:pt x="14690" y="582929"/>
                  <a:pt x="18709" y="586202"/>
                  <a:pt x="19308" y="590741"/>
                </a:cubicBezTo>
                <a:lnTo>
                  <a:pt x="19308" y="590741"/>
                </a:lnTo>
                <a:cubicBezTo>
                  <a:pt x="19623" y="595413"/>
                  <a:pt x="16206" y="599494"/>
                  <a:pt x="11585" y="599963"/>
                </a:cubicBezTo>
                <a:lnTo>
                  <a:pt x="10840" y="599963"/>
                </a:lnTo>
                <a:cubicBezTo>
                  <a:pt x="6491" y="599910"/>
                  <a:pt x="2890" y="596544"/>
                  <a:pt x="2508" y="592176"/>
                </a:cubicBezTo>
                <a:close/>
                <a:moveTo>
                  <a:pt x="272" y="543815"/>
                </a:moveTo>
                <a:lnTo>
                  <a:pt x="272" y="543815"/>
                </a:lnTo>
                <a:cubicBezTo>
                  <a:pt x="374" y="539334"/>
                  <a:pt x="3894" y="535695"/>
                  <a:pt x="8333" y="535481"/>
                </a:cubicBezTo>
                <a:lnTo>
                  <a:pt x="8333" y="535481"/>
                </a:lnTo>
                <a:cubicBezTo>
                  <a:pt x="12984" y="535405"/>
                  <a:pt x="16826" y="539126"/>
                  <a:pt x="16937" y="543815"/>
                </a:cubicBezTo>
                <a:lnTo>
                  <a:pt x="16937" y="543815"/>
                </a:lnTo>
                <a:cubicBezTo>
                  <a:pt x="16976" y="548528"/>
                  <a:pt x="13276" y="552410"/>
                  <a:pt x="8604" y="552558"/>
                </a:cubicBezTo>
                <a:lnTo>
                  <a:pt x="8604" y="552558"/>
                </a:lnTo>
                <a:cubicBezTo>
                  <a:pt x="3928" y="552634"/>
                  <a:pt x="77" y="548874"/>
                  <a:pt x="1" y="544158"/>
                </a:cubicBezTo>
                <a:cubicBezTo>
                  <a:pt x="0" y="544067"/>
                  <a:pt x="0" y="543975"/>
                  <a:pt x="1" y="543883"/>
                </a:cubicBezTo>
                <a:close/>
                <a:moveTo>
                  <a:pt x="9011" y="504402"/>
                </a:moveTo>
                <a:cubicBezTo>
                  <a:pt x="4339" y="504181"/>
                  <a:pt x="730" y="500184"/>
                  <a:pt x="949" y="495473"/>
                </a:cubicBezTo>
                <a:cubicBezTo>
                  <a:pt x="949" y="495467"/>
                  <a:pt x="949" y="495460"/>
                  <a:pt x="949" y="495454"/>
                </a:cubicBezTo>
                <a:lnTo>
                  <a:pt x="950" y="495454"/>
                </a:lnTo>
                <a:cubicBezTo>
                  <a:pt x="1131" y="490779"/>
                  <a:pt x="5036" y="487138"/>
                  <a:pt x="9672" y="487321"/>
                </a:cubicBezTo>
                <a:cubicBezTo>
                  <a:pt x="9700" y="487322"/>
                  <a:pt x="9728" y="487324"/>
                  <a:pt x="9756" y="487325"/>
                </a:cubicBezTo>
                <a:lnTo>
                  <a:pt x="9756" y="487325"/>
                </a:lnTo>
                <a:cubicBezTo>
                  <a:pt x="14427" y="487546"/>
                  <a:pt x="18037" y="491543"/>
                  <a:pt x="17818" y="496254"/>
                </a:cubicBezTo>
                <a:cubicBezTo>
                  <a:pt x="17818" y="496260"/>
                  <a:pt x="17818" y="496267"/>
                  <a:pt x="17817" y="496273"/>
                </a:cubicBezTo>
                <a:lnTo>
                  <a:pt x="17817" y="496273"/>
                </a:lnTo>
                <a:cubicBezTo>
                  <a:pt x="17600" y="500828"/>
                  <a:pt x="13872" y="504407"/>
                  <a:pt x="9350" y="504402"/>
                </a:cubicBezTo>
                <a:lnTo>
                  <a:pt x="9350" y="504402"/>
                </a:lnTo>
                <a:close/>
                <a:moveTo>
                  <a:pt x="12127" y="456587"/>
                </a:moveTo>
                <a:cubicBezTo>
                  <a:pt x="7494" y="456085"/>
                  <a:pt x="4134" y="451903"/>
                  <a:pt x="4608" y="447229"/>
                </a:cubicBezTo>
                <a:lnTo>
                  <a:pt x="4608" y="447229"/>
                </a:lnTo>
                <a:cubicBezTo>
                  <a:pt x="5206" y="442726"/>
                  <a:pt x="9195" y="439485"/>
                  <a:pt x="13685" y="439852"/>
                </a:cubicBezTo>
                <a:lnTo>
                  <a:pt x="13685" y="439852"/>
                </a:lnTo>
                <a:cubicBezTo>
                  <a:pt x="18335" y="440351"/>
                  <a:pt x="21703" y="444558"/>
                  <a:pt x="21208" y="449247"/>
                </a:cubicBezTo>
                <a:cubicBezTo>
                  <a:pt x="21207" y="449257"/>
                  <a:pt x="21206" y="449268"/>
                  <a:pt x="21204" y="449278"/>
                </a:cubicBezTo>
                <a:lnTo>
                  <a:pt x="21204" y="449278"/>
                </a:lnTo>
                <a:cubicBezTo>
                  <a:pt x="20680" y="453669"/>
                  <a:pt x="16917" y="456930"/>
                  <a:pt x="12533" y="456792"/>
                </a:cubicBezTo>
                <a:lnTo>
                  <a:pt x="11856" y="456792"/>
                </a:lnTo>
                <a:close/>
                <a:moveTo>
                  <a:pt x="18224" y="409182"/>
                </a:moveTo>
                <a:cubicBezTo>
                  <a:pt x="13682" y="408317"/>
                  <a:pt x="10667" y="403939"/>
                  <a:pt x="11450" y="399346"/>
                </a:cubicBezTo>
                <a:lnTo>
                  <a:pt x="11450" y="399346"/>
                </a:lnTo>
                <a:cubicBezTo>
                  <a:pt x="12340" y="394787"/>
                  <a:pt x="16657" y="391764"/>
                  <a:pt x="21204" y="392515"/>
                </a:cubicBezTo>
                <a:lnTo>
                  <a:pt x="21204" y="392515"/>
                </a:lnTo>
                <a:cubicBezTo>
                  <a:pt x="25756" y="393413"/>
                  <a:pt x="28764" y="397811"/>
                  <a:pt x="27979" y="402420"/>
                </a:cubicBezTo>
                <a:lnTo>
                  <a:pt x="27979" y="402420"/>
                </a:lnTo>
                <a:cubicBezTo>
                  <a:pt x="27148" y="406394"/>
                  <a:pt x="23674" y="409241"/>
                  <a:pt x="19646" y="409250"/>
                </a:cubicBezTo>
                <a:lnTo>
                  <a:pt x="19646" y="409250"/>
                </a:lnTo>
                <a:close/>
                <a:moveTo>
                  <a:pt x="27030" y="362187"/>
                </a:moveTo>
                <a:cubicBezTo>
                  <a:pt x="22471" y="361139"/>
                  <a:pt x="19617" y="356561"/>
                  <a:pt x="20657" y="351964"/>
                </a:cubicBezTo>
                <a:cubicBezTo>
                  <a:pt x="20659" y="351956"/>
                  <a:pt x="20661" y="351949"/>
                  <a:pt x="20662" y="351941"/>
                </a:cubicBezTo>
                <a:lnTo>
                  <a:pt x="20662" y="351941"/>
                </a:lnTo>
                <a:cubicBezTo>
                  <a:pt x="21702" y="347344"/>
                  <a:pt x="26242" y="344466"/>
                  <a:pt x="30801" y="345515"/>
                </a:cubicBezTo>
                <a:cubicBezTo>
                  <a:pt x="30809" y="345517"/>
                  <a:pt x="30816" y="345519"/>
                  <a:pt x="30824" y="345520"/>
                </a:cubicBezTo>
                <a:lnTo>
                  <a:pt x="30824" y="345520"/>
                </a:lnTo>
                <a:cubicBezTo>
                  <a:pt x="35365" y="346602"/>
                  <a:pt x="38182" y="351184"/>
                  <a:pt x="37124" y="355766"/>
                </a:cubicBezTo>
                <a:lnTo>
                  <a:pt x="37124" y="355766"/>
                </a:lnTo>
                <a:cubicBezTo>
                  <a:pt x="36351" y="359719"/>
                  <a:pt x="32923" y="362576"/>
                  <a:pt x="28927" y="362597"/>
                </a:cubicBezTo>
                <a:lnTo>
                  <a:pt x="28927" y="362597"/>
                </a:lnTo>
                <a:cubicBezTo>
                  <a:pt x="28196" y="362595"/>
                  <a:pt x="27468" y="362503"/>
                  <a:pt x="26759" y="362324"/>
                </a:cubicBezTo>
                <a:close/>
                <a:moveTo>
                  <a:pt x="38479" y="315807"/>
                </a:moveTo>
                <a:cubicBezTo>
                  <a:pt x="33979" y="314521"/>
                  <a:pt x="31365" y="309801"/>
                  <a:pt x="32640" y="305264"/>
                </a:cubicBezTo>
                <a:cubicBezTo>
                  <a:pt x="32644" y="305249"/>
                  <a:pt x="32649" y="305234"/>
                  <a:pt x="32653" y="305219"/>
                </a:cubicBezTo>
                <a:lnTo>
                  <a:pt x="32653" y="305219"/>
                </a:lnTo>
                <a:cubicBezTo>
                  <a:pt x="33964" y="300690"/>
                  <a:pt x="38648" y="298070"/>
                  <a:pt x="43153" y="299345"/>
                </a:cubicBezTo>
                <a:lnTo>
                  <a:pt x="43153" y="299345"/>
                </a:lnTo>
                <a:cubicBezTo>
                  <a:pt x="47642" y="300665"/>
                  <a:pt x="50220" y="305405"/>
                  <a:pt x="48911" y="309932"/>
                </a:cubicBezTo>
                <a:lnTo>
                  <a:pt x="48911" y="309932"/>
                </a:lnTo>
                <a:cubicBezTo>
                  <a:pt x="47902" y="313616"/>
                  <a:pt x="44572" y="316163"/>
                  <a:pt x="40782" y="316148"/>
                </a:cubicBezTo>
                <a:lnTo>
                  <a:pt x="40782" y="316148"/>
                </a:lnTo>
                <a:cubicBezTo>
                  <a:pt x="39919" y="316205"/>
                  <a:pt x="39052" y="316136"/>
                  <a:pt x="38208" y="315943"/>
                </a:cubicBezTo>
                <a:close/>
                <a:moveTo>
                  <a:pt x="52366" y="270041"/>
                </a:moveTo>
                <a:cubicBezTo>
                  <a:pt x="47953" y="268492"/>
                  <a:pt x="45619" y="263632"/>
                  <a:pt x="47150" y="259181"/>
                </a:cubicBezTo>
                <a:lnTo>
                  <a:pt x="47150" y="259180"/>
                </a:lnTo>
                <a:cubicBezTo>
                  <a:pt x="48640" y="254750"/>
                  <a:pt x="53409" y="252377"/>
                  <a:pt x="57803" y="253879"/>
                </a:cubicBezTo>
                <a:cubicBezTo>
                  <a:pt x="57842" y="253893"/>
                  <a:pt x="57881" y="253907"/>
                  <a:pt x="57921" y="253921"/>
                </a:cubicBezTo>
                <a:lnTo>
                  <a:pt x="57921" y="253921"/>
                </a:lnTo>
                <a:cubicBezTo>
                  <a:pt x="62333" y="255470"/>
                  <a:pt x="64668" y="260330"/>
                  <a:pt x="63137" y="264782"/>
                </a:cubicBezTo>
                <a:lnTo>
                  <a:pt x="63137" y="264782"/>
                </a:lnTo>
                <a:cubicBezTo>
                  <a:pt x="61955" y="268215"/>
                  <a:pt x="58747" y="270517"/>
                  <a:pt x="55143" y="270519"/>
                </a:cubicBezTo>
                <a:lnTo>
                  <a:pt x="55143" y="270519"/>
                </a:lnTo>
                <a:cubicBezTo>
                  <a:pt x="54115" y="270612"/>
                  <a:pt x="53078" y="270496"/>
                  <a:pt x="52095" y="270178"/>
                </a:cubicBezTo>
                <a:close/>
                <a:moveTo>
                  <a:pt x="68556" y="225095"/>
                </a:moveTo>
                <a:cubicBezTo>
                  <a:pt x="64220" y="223330"/>
                  <a:pt x="62123" y="218354"/>
                  <a:pt x="63874" y="213981"/>
                </a:cubicBezTo>
                <a:cubicBezTo>
                  <a:pt x="63877" y="213975"/>
                  <a:pt x="63879" y="213968"/>
                  <a:pt x="63882" y="213961"/>
                </a:cubicBezTo>
                <a:lnTo>
                  <a:pt x="63882" y="213961"/>
                </a:lnTo>
                <a:cubicBezTo>
                  <a:pt x="65633" y="209588"/>
                  <a:pt x="70567" y="207475"/>
                  <a:pt x="74904" y="209240"/>
                </a:cubicBezTo>
                <a:cubicBezTo>
                  <a:pt x="74911" y="209243"/>
                  <a:pt x="74917" y="209245"/>
                  <a:pt x="74924" y="209248"/>
                </a:cubicBezTo>
                <a:lnTo>
                  <a:pt x="74924" y="209248"/>
                </a:lnTo>
                <a:cubicBezTo>
                  <a:pt x="79261" y="211013"/>
                  <a:pt x="81357" y="215989"/>
                  <a:pt x="79606" y="220362"/>
                </a:cubicBezTo>
                <a:cubicBezTo>
                  <a:pt x="79604" y="220369"/>
                  <a:pt x="79601" y="220375"/>
                  <a:pt x="79598" y="220382"/>
                </a:cubicBezTo>
                <a:lnTo>
                  <a:pt x="79598" y="220382"/>
                </a:lnTo>
                <a:cubicBezTo>
                  <a:pt x="78300" y="223607"/>
                  <a:pt x="75192" y="225715"/>
                  <a:pt x="71740" y="225710"/>
                </a:cubicBezTo>
                <a:lnTo>
                  <a:pt x="71740" y="225710"/>
                </a:lnTo>
                <a:cubicBezTo>
                  <a:pt x="70568" y="225783"/>
                  <a:pt x="69394" y="225620"/>
                  <a:pt x="68285" y="225232"/>
                </a:cubicBezTo>
                <a:close/>
                <a:moveTo>
                  <a:pt x="87050" y="181106"/>
                </a:moveTo>
                <a:cubicBezTo>
                  <a:pt x="82829" y="179164"/>
                  <a:pt x="80969" y="174139"/>
                  <a:pt x="82895" y="169884"/>
                </a:cubicBezTo>
                <a:cubicBezTo>
                  <a:pt x="82903" y="169867"/>
                  <a:pt x="82910" y="169851"/>
                  <a:pt x="82918" y="169835"/>
                </a:cubicBezTo>
                <a:lnTo>
                  <a:pt x="82918" y="169835"/>
                </a:lnTo>
                <a:cubicBezTo>
                  <a:pt x="84882" y="165555"/>
                  <a:pt x="89897" y="163667"/>
                  <a:pt x="94163" y="165600"/>
                </a:cubicBezTo>
                <a:lnTo>
                  <a:pt x="94163" y="165600"/>
                </a:lnTo>
                <a:cubicBezTo>
                  <a:pt x="98408" y="167578"/>
                  <a:pt x="100260" y="172652"/>
                  <a:pt x="98298" y="176932"/>
                </a:cubicBezTo>
                <a:cubicBezTo>
                  <a:pt x="98297" y="176935"/>
                  <a:pt x="98296" y="176937"/>
                  <a:pt x="98295" y="176939"/>
                </a:cubicBezTo>
                <a:lnTo>
                  <a:pt x="98295" y="176939"/>
                </a:lnTo>
                <a:cubicBezTo>
                  <a:pt x="96937" y="179974"/>
                  <a:pt x="93942" y="181925"/>
                  <a:pt x="90640" y="181926"/>
                </a:cubicBezTo>
                <a:lnTo>
                  <a:pt x="90640" y="181925"/>
                </a:lnTo>
                <a:cubicBezTo>
                  <a:pt x="89398" y="181923"/>
                  <a:pt x="88172" y="181643"/>
                  <a:pt x="87050" y="181106"/>
                </a:cubicBezTo>
                <a:close/>
                <a:moveTo>
                  <a:pt x="107373" y="138004"/>
                </a:moveTo>
                <a:cubicBezTo>
                  <a:pt x="103223" y="135828"/>
                  <a:pt x="101609" y="130673"/>
                  <a:pt x="103767" y="126489"/>
                </a:cubicBezTo>
                <a:cubicBezTo>
                  <a:pt x="103772" y="126479"/>
                  <a:pt x="103777" y="126470"/>
                  <a:pt x="103782" y="126460"/>
                </a:cubicBezTo>
                <a:lnTo>
                  <a:pt x="103782" y="126460"/>
                </a:lnTo>
                <a:cubicBezTo>
                  <a:pt x="105905" y="122301"/>
                  <a:pt x="110970" y="120664"/>
                  <a:pt x="115095" y="122804"/>
                </a:cubicBezTo>
                <a:cubicBezTo>
                  <a:pt x="115118" y="122816"/>
                  <a:pt x="115140" y="122828"/>
                  <a:pt x="115163" y="122840"/>
                </a:cubicBezTo>
                <a:lnTo>
                  <a:pt x="115163" y="122840"/>
                </a:lnTo>
                <a:cubicBezTo>
                  <a:pt x="119288" y="125049"/>
                  <a:pt x="120911" y="130173"/>
                  <a:pt x="118821" y="134384"/>
                </a:cubicBezTo>
                <a:lnTo>
                  <a:pt x="118821" y="134384"/>
                </a:lnTo>
                <a:cubicBezTo>
                  <a:pt x="117334" y="137182"/>
                  <a:pt x="114450" y="138937"/>
                  <a:pt x="111302" y="138961"/>
                </a:cubicBezTo>
                <a:lnTo>
                  <a:pt x="111302" y="138961"/>
                </a:lnTo>
                <a:cubicBezTo>
                  <a:pt x="109936" y="138953"/>
                  <a:pt x="108591" y="138626"/>
                  <a:pt x="107373" y="138004"/>
                </a:cubicBezTo>
                <a:close/>
                <a:moveTo>
                  <a:pt x="129931" y="95859"/>
                </a:moveTo>
                <a:cubicBezTo>
                  <a:pt x="125891" y="93484"/>
                  <a:pt x="124525" y="88256"/>
                  <a:pt x="126880" y="84182"/>
                </a:cubicBezTo>
                <a:cubicBezTo>
                  <a:pt x="126881" y="84181"/>
                  <a:pt x="126882" y="84180"/>
                  <a:pt x="126882" y="84179"/>
                </a:cubicBezTo>
                <a:lnTo>
                  <a:pt x="126882" y="84178"/>
                </a:lnTo>
                <a:cubicBezTo>
                  <a:pt x="129238" y="80105"/>
                  <a:pt x="134422" y="78727"/>
                  <a:pt x="138462" y="81102"/>
                </a:cubicBezTo>
                <a:cubicBezTo>
                  <a:pt x="138464" y="81103"/>
                  <a:pt x="138465" y="81104"/>
                  <a:pt x="138466" y="81105"/>
                </a:cubicBezTo>
                <a:lnTo>
                  <a:pt x="138466" y="81105"/>
                </a:lnTo>
                <a:cubicBezTo>
                  <a:pt x="142445" y="83528"/>
                  <a:pt x="143795" y="88701"/>
                  <a:pt x="141515" y="92785"/>
                </a:cubicBezTo>
                <a:lnTo>
                  <a:pt x="141515" y="92785"/>
                </a:lnTo>
                <a:cubicBezTo>
                  <a:pt x="139964" y="95409"/>
                  <a:pt x="137160" y="97018"/>
                  <a:pt x="134131" y="97020"/>
                </a:cubicBezTo>
                <a:lnTo>
                  <a:pt x="134131" y="97020"/>
                </a:lnTo>
                <a:cubicBezTo>
                  <a:pt x="132604" y="97066"/>
                  <a:pt x="131098" y="96663"/>
                  <a:pt x="129795" y="95859"/>
                </a:cubicBezTo>
                <a:close/>
                <a:moveTo>
                  <a:pt x="154453" y="54875"/>
                </a:moveTo>
                <a:cubicBezTo>
                  <a:pt x="150545" y="52290"/>
                  <a:pt x="149454" y="47001"/>
                  <a:pt x="152015" y="43058"/>
                </a:cubicBezTo>
                <a:lnTo>
                  <a:pt x="152015" y="43058"/>
                </a:lnTo>
                <a:cubicBezTo>
                  <a:pt x="154601" y="39150"/>
                  <a:pt x="159817" y="38056"/>
                  <a:pt x="163734" y="40599"/>
                </a:cubicBezTo>
                <a:lnTo>
                  <a:pt x="163734" y="40599"/>
                </a:lnTo>
                <a:cubicBezTo>
                  <a:pt x="167642" y="43184"/>
                  <a:pt x="168734" y="48473"/>
                  <a:pt x="166173" y="52416"/>
                </a:cubicBezTo>
                <a:lnTo>
                  <a:pt x="166173" y="52416"/>
                </a:lnTo>
                <a:cubicBezTo>
                  <a:pt x="164685" y="54756"/>
                  <a:pt x="162153" y="56211"/>
                  <a:pt x="159399" y="56309"/>
                </a:cubicBezTo>
                <a:lnTo>
                  <a:pt x="159399" y="56309"/>
                </a:lnTo>
                <a:cubicBezTo>
                  <a:pt x="157596" y="56394"/>
                  <a:pt x="155815" y="55891"/>
                  <a:pt x="154318" y="54875"/>
                </a:cubicBezTo>
                <a:close/>
                <a:moveTo>
                  <a:pt x="181550" y="15257"/>
                </a:moveTo>
                <a:cubicBezTo>
                  <a:pt x="177885" y="12328"/>
                  <a:pt x="177269" y="6957"/>
                  <a:pt x="180174" y="3262"/>
                </a:cubicBezTo>
                <a:cubicBezTo>
                  <a:pt x="180181" y="3253"/>
                  <a:pt x="180188" y="3244"/>
                  <a:pt x="180195" y="3235"/>
                </a:cubicBezTo>
                <a:lnTo>
                  <a:pt x="180195" y="3235"/>
                </a:lnTo>
                <a:cubicBezTo>
                  <a:pt x="183100" y="-461"/>
                  <a:pt x="188426" y="-1082"/>
                  <a:pt x="192091" y="1847"/>
                </a:cubicBezTo>
                <a:cubicBezTo>
                  <a:pt x="192100" y="1854"/>
                  <a:pt x="192109" y="1862"/>
                  <a:pt x="192118" y="1869"/>
                </a:cubicBezTo>
                <a:lnTo>
                  <a:pt x="192118" y="1869"/>
                </a:lnTo>
                <a:cubicBezTo>
                  <a:pt x="195759" y="4768"/>
                  <a:pt x="196380" y="10094"/>
                  <a:pt x="193505" y="13765"/>
                </a:cubicBezTo>
                <a:cubicBezTo>
                  <a:pt x="193472" y="13807"/>
                  <a:pt x="193439" y="13849"/>
                  <a:pt x="193405" y="13891"/>
                </a:cubicBezTo>
                <a:lnTo>
                  <a:pt x="193405" y="13891"/>
                </a:lnTo>
                <a:cubicBezTo>
                  <a:pt x="191758" y="15955"/>
                  <a:pt x="189259" y="17140"/>
                  <a:pt x="186631" y="17101"/>
                </a:cubicBezTo>
                <a:lnTo>
                  <a:pt x="186631" y="17101"/>
                </a:lnTo>
                <a:cubicBezTo>
                  <a:pt x="184644" y="17155"/>
                  <a:pt x="182702" y="16502"/>
                  <a:pt x="181144" y="15257"/>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C9E51AF7-A566-E942-AA97-F8A44246E92B}"/>
              </a:ext>
            </a:extLst>
          </p:cNvPr>
          <p:cNvSpPr/>
          <p:nvPr/>
        </p:nvSpPr>
        <p:spPr>
          <a:xfrm rot="5400000">
            <a:off x="5993954" y="3627792"/>
            <a:ext cx="295101" cy="1343535"/>
          </a:xfrm>
          <a:custGeom>
            <a:avLst/>
            <a:gdLst>
              <a:gd name="connsiteX0" fmla="*/ 34705 w 223549"/>
              <a:gd name="connsiteY0" fmla="*/ 1019733 h 1017770"/>
              <a:gd name="connsiteX1" fmla="*/ 33012 w 223549"/>
              <a:gd name="connsiteY1" fmla="*/ 1007779 h 1017770"/>
              <a:gd name="connsiteX2" fmla="*/ 33012 w 223549"/>
              <a:gd name="connsiteY2" fmla="*/ 1007779 h 1017770"/>
              <a:gd name="connsiteX3" fmla="*/ 44758 w 223549"/>
              <a:gd name="connsiteY3" fmla="*/ 1005990 h 1017770"/>
              <a:gd name="connsiteX4" fmla="*/ 44867 w 223549"/>
              <a:gd name="connsiteY4" fmla="*/ 1006072 h 1017770"/>
              <a:gd name="connsiteX5" fmla="*/ 44867 w 223549"/>
              <a:gd name="connsiteY5" fmla="*/ 1006072 h 1017770"/>
              <a:gd name="connsiteX6" fmla="*/ 46560 w 223549"/>
              <a:gd name="connsiteY6" fmla="*/ 1018025 h 1017770"/>
              <a:gd name="connsiteX7" fmla="*/ 46560 w 223549"/>
              <a:gd name="connsiteY7" fmla="*/ 1018025 h 1017770"/>
              <a:gd name="connsiteX8" fmla="*/ 39786 w 223549"/>
              <a:gd name="connsiteY8" fmla="*/ 1021441 h 1017770"/>
              <a:gd name="connsiteX9" fmla="*/ 39786 w 223549"/>
              <a:gd name="connsiteY9" fmla="*/ 1021441 h 1017770"/>
              <a:gd name="connsiteX10" fmla="*/ 34705 w 223549"/>
              <a:gd name="connsiteY10" fmla="*/ 1019733 h 1017770"/>
              <a:gd name="connsiteX11" fmla="*/ 62683 w 223549"/>
              <a:gd name="connsiteY11" fmla="*/ 981072 h 1017770"/>
              <a:gd name="connsiteX12" fmla="*/ 60407 w 223549"/>
              <a:gd name="connsiteY12" fmla="*/ 969413 h 1017770"/>
              <a:gd name="connsiteX13" fmla="*/ 60515 w 223549"/>
              <a:gd name="connsiteY13" fmla="*/ 969255 h 1017770"/>
              <a:gd name="connsiteX14" fmla="*/ 60515 w 223549"/>
              <a:gd name="connsiteY14" fmla="*/ 969254 h 1017770"/>
              <a:gd name="connsiteX15" fmla="*/ 72174 w 223549"/>
              <a:gd name="connsiteY15" fmla="*/ 966959 h 1017770"/>
              <a:gd name="connsiteX16" fmla="*/ 72234 w 223549"/>
              <a:gd name="connsiteY16" fmla="*/ 967000 h 1017770"/>
              <a:gd name="connsiteX17" fmla="*/ 72234 w 223549"/>
              <a:gd name="connsiteY17" fmla="*/ 967000 h 1017770"/>
              <a:gd name="connsiteX18" fmla="*/ 74487 w 223549"/>
              <a:gd name="connsiteY18" fmla="*/ 978860 h 1017770"/>
              <a:gd name="connsiteX19" fmla="*/ 74470 w 223549"/>
              <a:gd name="connsiteY19" fmla="*/ 978886 h 1017770"/>
              <a:gd name="connsiteX20" fmla="*/ 74470 w 223549"/>
              <a:gd name="connsiteY20" fmla="*/ 978886 h 1017770"/>
              <a:gd name="connsiteX21" fmla="*/ 67696 w 223549"/>
              <a:gd name="connsiteY21" fmla="*/ 982574 h 1017770"/>
              <a:gd name="connsiteX22" fmla="*/ 67696 w 223549"/>
              <a:gd name="connsiteY22" fmla="*/ 982574 h 1017770"/>
              <a:gd name="connsiteX23" fmla="*/ 62683 w 223549"/>
              <a:gd name="connsiteY23" fmla="*/ 981072 h 1017770"/>
              <a:gd name="connsiteX24" fmla="*/ 88967 w 223549"/>
              <a:gd name="connsiteY24" fmla="*/ 941180 h 1017770"/>
              <a:gd name="connsiteX25" fmla="*/ 86195 w 223549"/>
              <a:gd name="connsiteY25" fmla="*/ 929533 h 1017770"/>
              <a:gd name="connsiteX26" fmla="*/ 86257 w 223549"/>
              <a:gd name="connsiteY26" fmla="*/ 929432 h 1017770"/>
              <a:gd name="connsiteX27" fmla="*/ 86257 w 223549"/>
              <a:gd name="connsiteY27" fmla="*/ 929432 h 1017770"/>
              <a:gd name="connsiteX28" fmla="*/ 97809 w 223549"/>
              <a:gd name="connsiteY28" fmla="*/ 926637 h 1017770"/>
              <a:gd name="connsiteX29" fmla="*/ 97909 w 223549"/>
              <a:gd name="connsiteY29" fmla="*/ 926700 h 1017770"/>
              <a:gd name="connsiteX30" fmla="*/ 97909 w 223549"/>
              <a:gd name="connsiteY30" fmla="*/ 926699 h 1017770"/>
              <a:gd name="connsiteX31" fmla="*/ 100618 w 223549"/>
              <a:gd name="connsiteY31" fmla="*/ 938448 h 1017770"/>
              <a:gd name="connsiteX32" fmla="*/ 100618 w 223549"/>
              <a:gd name="connsiteY32" fmla="*/ 938448 h 1017770"/>
              <a:gd name="connsiteX33" fmla="*/ 93370 w 223549"/>
              <a:gd name="connsiteY33" fmla="*/ 942478 h 1017770"/>
              <a:gd name="connsiteX34" fmla="*/ 93370 w 223549"/>
              <a:gd name="connsiteY34" fmla="*/ 942478 h 1017770"/>
              <a:gd name="connsiteX35" fmla="*/ 88967 w 223549"/>
              <a:gd name="connsiteY35" fmla="*/ 941180 h 1017770"/>
              <a:gd name="connsiteX36" fmla="*/ 113354 w 223549"/>
              <a:gd name="connsiteY36" fmla="*/ 900196 h 1017770"/>
              <a:gd name="connsiteX37" fmla="*/ 110035 w 223549"/>
              <a:gd name="connsiteY37" fmla="*/ 888584 h 1017770"/>
              <a:gd name="connsiteX38" fmla="*/ 110035 w 223549"/>
              <a:gd name="connsiteY38" fmla="*/ 888584 h 1017770"/>
              <a:gd name="connsiteX39" fmla="*/ 121619 w 223549"/>
              <a:gd name="connsiteY39" fmla="*/ 885237 h 1017770"/>
              <a:gd name="connsiteX40" fmla="*/ 121619 w 223549"/>
              <a:gd name="connsiteY40" fmla="*/ 885237 h 1017770"/>
              <a:gd name="connsiteX41" fmla="*/ 124870 w 223549"/>
              <a:gd name="connsiteY41" fmla="*/ 896849 h 1017770"/>
              <a:gd name="connsiteX42" fmla="*/ 124870 w 223549"/>
              <a:gd name="connsiteY42" fmla="*/ 896849 h 1017770"/>
              <a:gd name="connsiteX43" fmla="*/ 117486 w 223549"/>
              <a:gd name="connsiteY43" fmla="*/ 901289 h 1017770"/>
              <a:gd name="connsiteX44" fmla="*/ 117486 w 223549"/>
              <a:gd name="connsiteY44" fmla="*/ 901289 h 1017770"/>
              <a:gd name="connsiteX45" fmla="*/ 113354 w 223549"/>
              <a:gd name="connsiteY45" fmla="*/ 900196 h 1017770"/>
              <a:gd name="connsiteX46" fmla="*/ 135709 w 223549"/>
              <a:gd name="connsiteY46" fmla="*/ 858051 h 1017770"/>
              <a:gd name="connsiteX47" fmla="*/ 131801 w 223549"/>
              <a:gd name="connsiteY47" fmla="*/ 846739 h 1017770"/>
              <a:gd name="connsiteX48" fmla="*/ 131848 w 223549"/>
              <a:gd name="connsiteY48" fmla="*/ 846644 h 1017770"/>
              <a:gd name="connsiteX49" fmla="*/ 131848 w 223549"/>
              <a:gd name="connsiteY49" fmla="*/ 846643 h 1017770"/>
              <a:gd name="connsiteX50" fmla="*/ 143160 w 223549"/>
              <a:gd name="connsiteY50" fmla="*/ 842681 h 1017770"/>
              <a:gd name="connsiteX51" fmla="*/ 143161 w 223549"/>
              <a:gd name="connsiteY51" fmla="*/ 842682 h 1017770"/>
              <a:gd name="connsiteX52" fmla="*/ 143161 w 223549"/>
              <a:gd name="connsiteY52" fmla="*/ 842682 h 1017770"/>
              <a:gd name="connsiteX53" fmla="*/ 147022 w 223549"/>
              <a:gd name="connsiteY53" fmla="*/ 854089 h 1017770"/>
              <a:gd name="connsiteX54" fmla="*/ 147022 w 223549"/>
              <a:gd name="connsiteY54" fmla="*/ 854089 h 1017770"/>
              <a:gd name="connsiteX55" fmla="*/ 139435 w 223549"/>
              <a:gd name="connsiteY55" fmla="*/ 858939 h 1017770"/>
              <a:gd name="connsiteX56" fmla="*/ 139435 w 223549"/>
              <a:gd name="connsiteY56" fmla="*/ 858939 h 1017770"/>
              <a:gd name="connsiteX57" fmla="*/ 135709 w 223549"/>
              <a:gd name="connsiteY57" fmla="*/ 858188 h 1017770"/>
              <a:gd name="connsiteX58" fmla="*/ 156032 w 223549"/>
              <a:gd name="connsiteY58" fmla="*/ 814744 h 1017770"/>
              <a:gd name="connsiteX59" fmla="*/ 151560 w 223549"/>
              <a:gd name="connsiteY59" fmla="*/ 803542 h 1017770"/>
              <a:gd name="connsiteX60" fmla="*/ 151561 w 223549"/>
              <a:gd name="connsiteY60" fmla="*/ 803542 h 1017770"/>
              <a:gd name="connsiteX61" fmla="*/ 151561 w 223549"/>
              <a:gd name="connsiteY61" fmla="*/ 803542 h 1017770"/>
              <a:gd name="connsiteX62" fmla="*/ 162603 w 223549"/>
              <a:gd name="connsiteY62" fmla="*/ 798966 h 1017770"/>
              <a:gd name="connsiteX63" fmla="*/ 162603 w 223549"/>
              <a:gd name="connsiteY63" fmla="*/ 798966 h 1017770"/>
              <a:gd name="connsiteX64" fmla="*/ 167156 w 223549"/>
              <a:gd name="connsiteY64" fmla="*/ 810134 h 1017770"/>
              <a:gd name="connsiteX65" fmla="*/ 167141 w 223549"/>
              <a:gd name="connsiteY65" fmla="*/ 810168 h 1017770"/>
              <a:gd name="connsiteX66" fmla="*/ 167141 w 223549"/>
              <a:gd name="connsiteY66" fmla="*/ 810168 h 1017770"/>
              <a:gd name="connsiteX67" fmla="*/ 159351 w 223549"/>
              <a:gd name="connsiteY67" fmla="*/ 815428 h 1017770"/>
              <a:gd name="connsiteX68" fmla="*/ 159351 w 223549"/>
              <a:gd name="connsiteY68" fmla="*/ 815428 h 1017770"/>
              <a:gd name="connsiteX69" fmla="*/ 155761 w 223549"/>
              <a:gd name="connsiteY69" fmla="*/ 814881 h 1017770"/>
              <a:gd name="connsiteX70" fmla="*/ 173645 w 223549"/>
              <a:gd name="connsiteY70" fmla="*/ 770345 h 1017770"/>
              <a:gd name="connsiteX71" fmla="*/ 168485 w 223549"/>
              <a:gd name="connsiteY71" fmla="*/ 759448 h 1017770"/>
              <a:gd name="connsiteX72" fmla="*/ 168496 w 223549"/>
              <a:gd name="connsiteY72" fmla="*/ 759416 h 1017770"/>
              <a:gd name="connsiteX73" fmla="*/ 168496 w 223549"/>
              <a:gd name="connsiteY73" fmla="*/ 759416 h 1017770"/>
              <a:gd name="connsiteX74" fmla="*/ 179189 w 223549"/>
              <a:gd name="connsiteY74" fmla="*/ 754197 h 1017770"/>
              <a:gd name="connsiteX75" fmla="*/ 179267 w 223549"/>
              <a:gd name="connsiteY75" fmla="*/ 754225 h 1017770"/>
              <a:gd name="connsiteX76" fmla="*/ 179267 w 223549"/>
              <a:gd name="connsiteY76" fmla="*/ 754225 h 1017770"/>
              <a:gd name="connsiteX77" fmla="*/ 184416 w 223549"/>
              <a:gd name="connsiteY77" fmla="*/ 765154 h 1017770"/>
              <a:gd name="connsiteX78" fmla="*/ 184416 w 223549"/>
              <a:gd name="connsiteY78" fmla="*/ 765154 h 1017770"/>
              <a:gd name="connsiteX79" fmla="*/ 176490 w 223549"/>
              <a:gd name="connsiteY79" fmla="*/ 770823 h 1017770"/>
              <a:gd name="connsiteX80" fmla="*/ 176490 w 223549"/>
              <a:gd name="connsiteY80" fmla="*/ 770823 h 1017770"/>
              <a:gd name="connsiteX81" fmla="*/ 173374 w 223549"/>
              <a:gd name="connsiteY81" fmla="*/ 770413 h 1017770"/>
              <a:gd name="connsiteX82" fmla="*/ 188548 w 223549"/>
              <a:gd name="connsiteY82" fmla="*/ 724989 h 1017770"/>
              <a:gd name="connsiteX83" fmla="*/ 182722 w 223549"/>
              <a:gd name="connsiteY83" fmla="*/ 714402 h 1017770"/>
              <a:gd name="connsiteX84" fmla="*/ 182722 w 223549"/>
              <a:gd name="connsiteY84" fmla="*/ 714402 h 1017770"/>
              <a:gd name="connsiteX85" fmla="*/ 193154 w 223549"/>
              <a:gd name="connsiteY85" fmla="*/ 708527 h 1017770"/>
              <a:gd name="connsiteX86" fmla="*/ 193154 w 223549"/>
              <a:gd name="connsiteY86" fmla="*/ 708527 h 1017770"/>
              <a:gd name="connsiteX87" fmla="*/ 199007 w 223549"/>
              <a:gd name="connsiteY87" fmla="*/ 718951 h 1017770"/>
              <a:gd name="connsiteX88" fmla="*/ 198980 w 223549"/>
              <a:gd name="connsiteY88" fmla="*/ 719047 h 1017770"/>
              <a:gd name="connsiteX89" fmla="*/ 198980 w 223549"/>
              <a:gd name="connsiteY89" fmla="*/ 719046 h 1017770"/>
              <a:gd name="connsiteX90" fmla="*/ 190851 w 223549"/>
              <a:gd name="connsiteY90" fmla="*/ 725262 h 1017770"/>
              <a:gd name="connsiteX91" fmla="*/ 190851 w 223549"/>
              <a:gd name="connsiteY91" fmla="*/ 725263 h 1017770"/>
              <a:gd name="connsiteX92" fmla="*/ 188616 w 223549"/>
              <a:gd name="connsiteY92" fmla="*/ 725126 h 1017770"/>
              <a:gd name="connsiteX93" fmla="*/ 200538 w 223549"/>
              <a:gd name="connsiteY93" fmla="*/ 678746 h 1017770"/>
              <a:gd name="connsiteX94" fmla="*/ 193714 w 223549"/>
              <a:gd name="connsiteY94" fmla="*/ 668823 h 1017770"/>
              <a:gd name="connsiteX95" fmla="*/ 193764 w 223549"/>
              <a:gd name="connsiteY95" fmla="*/ 668568 h 1017770"/>
              <a:gd name="connsiteX96" fmla="*/ 193764 w 223549"/>
              <a:gd name="connsiteY96" fmla="*/ 668568 h 1017770"/>
              <a:gd name="connsiteX97" fmla="*/ 203739 w 223549"/>
              <a:gd name="connsiteY97" fmla="*/ 661714 h 1017770"/>
              <a:gd name="connsiteX98" fmla="*/ 203858 w 223549"/>
              <a:gd name="connsiteY98" fmla="*/ 661737 h 1017770"/>
              <a:gd name="connsiteX99" fmla="*/ 203858 w 223549"/>
              <a:gd name="connsiteY99" fmla="*/ 661737 h 1017770"/>
              <a:gd name="connsiteX100" fmla="*/ 210655 w 223549"/>
              <a:gd name="connsiteY100" fmla="*/ 671796 h 1017770"/>
              <a:gd name="connsiteX101" fmla="*/ 210632 w 223549"/>
              <a:gd name="connsiteY101" fmla="*/ 671915 h 1017770"/>
              <a:gd name="connsiteX102" fmla="*/ 210632 w 223549"/>
              <a:gd name="connsiteY102" fmla="*/ 671915 h 1017770"/>
              <a:gd name="connsiteX103" fmla="*/ 202367 w 223549"/>
              <a:gd name="connsiteY103" fmla="*/ 678746 h 1017770"/>
              <a:gd name="connsiteX104" fmla="*/ 202367 w 223549"/>
              <a:gd name="connsiteY104" fmla="*/ 678746 h 1017770"/>
              <a:gd name="connsiteX105" fmla="*/ 200267 w 223549"/>
              <a:gd name="connsiteY105" fmla="*/ 678882 h 1017770"/>
              <a:gd name="connsiteX106" fmla="*/ 209548 w 223549"/>
              <a:gd name="connsiteY106" fmla="*/ 631751 h 1017770"/>
              <a:gd name="connsiteX107" fmla="*/ 202149 w 223549"/>
              <a:gd name="connsiteY107" fmla="*/ 622379 h 1017770"/>
              <a:gd name="connsiteX108" fmla="*/ 202164 w 223549"/>
              <a:gd name="connsiteY108" fmla="*/ 622256 h 1017770"/>
              <a:gd name="connsiteX109" fmla="*/ 202164 w 223549"/>
              <a:gd name="connsiteY109" fmla="*/ 622256 h 1017770"/>
              <a:gd name="connsiteX110" fmla="*/ 211617 w 223549"/>
              <a:gd name="connsiteY110" fmla="*/ 615001 h 1017770"/>
              <a:gd name="connsiteX111" fmla="*/ 211716 w 223549"/>
              <a:gd name="connsiteY111" fmla="*/ 615015 h 1017770"/>
              <a:gd name="connsiteX112" fmla="*/ 211716 w 223549"/>
              <a:gd name="connsiteY112" fmla="*/ 615015 h 1017770"/>
              <a:gd name="connsiteX113" fmla="*/ 218964 w 223549"/>
              <a:gd name="connsiteY113" fmla="*/ 624715 h 1017770"/>
              <a:gd name="connsiteX114" fmla="*/ 218964 w 223549"/>
              <a:gd name="connsiteY114" fmla="*/ 624715 h 1017770"/>
              <a:gd name="connsiteX115" fmla="*/ 210564 w 223549"/>
              <a:gd name="connsiteY115" fmla="*/ 632024 h 1017770"/>
              <a:gd name="connsiteX116" fmla="*/ 210564 w 223549"/>
              <a:gd name="connsiteY116" fmla="*/ 632024 h 1017770"/>
              <a:gd name="connsiteX117" fmla="*/ 215306 w 223549"/>
              <a:gd name="connsiteY117" fmla="*/ 584346 h 1017770"/>
              <a:gd name="connsiteX118" fmla="*/ 207448 w 223549"/>
              <a:gd name="connsiteY118" fmla="*/ 575193 h 1017770"/>
              <a:gd name="connsiteX119" fmla="*/ 207448 w 223549"/>
              <a:gd name="connsiteY119" fmla="*/ 575193 h 1017770"/>
              <a:gd name="connsiteX120" fmla="*/ 216482 w 223549"/>
              <a:gd name="connsiteY120" fmla="*/ 567266 h 1017770"/>
              <a:gd name="connsiteX121" fmla="*/ 216525 w 223549"/>
              <a:gd name="connsiteY121" fmla="*/ 567269 h 1017770"/>
              <a:gd name="connsiteX122" fmla="*/ 216525 w 223549"/>
              <a:gd name="connsiteY122" fmla="*/ 567269 h 1017770"/>
              <a:gd name="connsiteX123" fmla="*/ 224316 w 223549"/>
              <a:gd name="connsiteY123" fmla="*/ 576491 h 1017770"/>
              <a:gd name="connsiteX124" fmla="*/ 224316 w 223549"/>
              <a:gd name="connsiteY124" fmla="*/ 576490 h 1017770"/>
              <a:gd name="connsiteX125" fmla="*/ 215848 w 223549"/>
              <a:gd name="connsiteY125" fmla="*/ 584346 h 1017770"/>
              <a:gd name="connsiteX126" fmla="*/ 215035 w 223549"/>
              <a:gd name="connsiteY126" fmla="*/ 584346 h 1017770"/>
              <a:gd name="connsiteX127" fmla="*/ 217813 w 223549"/>
              <a:gd name="connsiteY127" fmla="*/ 536531 h 1017770"/>
              <a:gd name="connsiteX128" fmla="*/ 208947 w 223549"/>
              <a:gd name="connsiteY128" fmla="*/ 528413 h 1017770"/>
              <a:gd name="connsiteX129" fmla="*/ 208938 w 223549"/>
              <a:gd name="connsiteY129" fmla="*/ 528129 h 1017770"/>
              <a:gd name="connsiteX130" fmla="*/ 208938 w 223549"/>
              <a:gd name="connsiteY130" fmla="*/ 528129 h 1017770"/>
              <a:gd name="connsiteX131" fmla="*/ 217473 w 223549"/>
              <a:gd name="connsiteY131" fmla="*/ 519659 h 1017770"/>
              <a:gd name="connsiteX132" fmla="*/ 217474 w 223549"/>
              <a:gd name="connsiteY132" fmla="*/ 519659 h 1017770"/>
              <a:gd name="connsiteX133" fmla="*/ 217474 w 223549"/>
              <a:gd name="connsiteY133" fmla="*/ 519659 h 1017770"/>
              <a:gd name="connsiteX134" fmla="*/ 225875 w 223549"/>
              <a:gd name="connsiteY134" fmla="*/ 528128 h 1017770"/>
              <a:gd name="connsiteX135" fmla="*/ 225874 w 223549"/>
              <a:gd name="connsiteY135" fmla="*/ 528266 h 1017770"/>
              <a:gd name="connsiteX136" fmla="*/ 225874 w 223549"/>
              <a:gd name="connsiteY136" fmla="*/ 528266 h 1017770"/>
              <a:gd name="connsiteX137" fmla="*/ 217406 w 223549"/>
              <a:gd name="connsiteY137" fmla="*/ 536736 h 1017770"/>
              <a:gd name="connsiteX138" fmla="*/ 207990 w 223549"/>
              <a:gd name="connsiteY138" fmla="*/ 480793 h 1017770"/>
              <a:gd name="connsiteX139" fmla="*/ 207990 w 223549"/>
              <a:gd name="connsiteY139" fmla="*/ 480793 h 1017770"/>
              <a:gd name="connsiteX140" fmla="*/ 215713 w 223549"/>
              <a:gd name="connsiteY140" fmla="*/ 471913 h 1017770"/>
              <a:gd name="connsiteX141" fmla="*/ 215713 w 223549"/>
              <a:gd name="connsiteY141" fmla="*/ 471913 h 1017770"/>
              <a:gd name="connsiteX142" fmla="*/ 224715 w 223549"/>
              <a:gd name="connsiteY142" fmla="*/ 479728 h 1017770"/>
              <a:gd name="connsiteX143" fmla="*/ 224722 w 223549"/>
              <a:gd name="connsiteY143" fmla="*/ 479836 h 1017770"/>
              <a:gd name="connsiteX144" fmla="*/ 224722 w 223549"/>
              <a:gd name="connsiteY144" fmla="*/ 479836 h 1017770"/>
              <a:gd name="connsiteX145" fmla="*/ 216831 w 223549"/>
              <a:gd name="connsiteY145" fmla="*/ 488919 h 1017770"/>
              <a:gd name="connsiteX146" fmla="*/ 216796 w 223549"/>
              <a:gd name="connsiteY146" fmla="*/ 488921 h 1017770"/>
              <a:gd name="connsiteX147" fmla="*/ 216254 w 223549"/>
              <a:gd name="connsiteY147" fmla="*/ 488921 h 1017770"/>
              <a:gd name="connsiteX148" fmla="*/ 207719 w 223549"/>
              <a:gd name="connsiteY148" fmla="*/ 480998 h 1017770"/>
              <a:gd name="connsiteX149" fmla="*/ 203316 w 223549"/>
              <a:gd name="connsiteY149" fmla="*/ 433798 h 1017770"/>
              <a:gd name="connsiteX150" fmla="*/ 210348 w 223549"/>
              <a:gd name="connsiteY150" fmla="*/ 424264 h 1017770"/>
              <a:gd name="connsiteX151" fmla="*/ 210564 w 223549"/>
              <a:gd name="connsiteY151" fmla="*/ 424234 h 1017770"/>
              <a:gd name="connsiteX152" fmla="*/ 210564 w 223549"/>
              <a:gd name="connsiteY152" fmla="*/ 424235 h 1017770"/>
              <a:gd name="connsiteX153" fmla="*/ 220019 w 223549"/>
              <a:gd name="connsiteY153" fmla="*/ 431326 h 1017770"/>
              <a:gd name="connsiteX154" fmla="*/ 220048 w 223549"/>
              <a:gd name="connsiteY154" fmla="*/ 431543 h 1017770"/>
              <a:gd name="connsiteX155" fmla="*/ 220048 w 223549"/>
              <a:gd name="connsiteY155" fmla="*/ 431544 h 1017770"/>
              <a:gd name="connsiteX156" fmla="*/ 212800 w 223549"/>
              <a:gd name="connsiteY156" fmla="*/ 441106 h 1017770"/>
              <a:gd name="connsiteX157" fmla="*/ 211648 w 223549"/>
              <a:gd name="connsiteY157" fmla="*/ 441106 h 1017770"/>
              <a:gd name="connsiteX158" fmla="*/ 203045 w 223549"/>
              <a:gd name="connsiteY158" fmla="*/ 434002 h 1017770"/>
              <a:gd name="connsiteX159" fmla="*/ 195390 w 223549"/>
              <a:gd name="connsiteY159" fmla="*/ 387486 h 1017770"/>
              <a:gd name="connsiteX160" fmla="*/ 195390 w 223549"/>
              <a:gd name="connsiteY160" fmla="*/ 387486 h 1017770"/>
              <a:gd name="connsiteX161" fmla="*/ 202124 w 223549"/>
              <a:gd name="connsiteY161" fmla="*/ 377384 h 1017770"/>
              <a:gd name="connsiteX162" fmla="*/ 202164 w 223549"/>
              <a:gd name="connsiteY162" fmla="*/ 377376 h 1017770"/>
              <a:gd name="connsiteX163" fmla="*/ 202164 w 223549"/>
              <a:gd name="connsiteY163" fmla="*/ 377376 h 1017770"/>
              <a:gd name="connsiteX164" fmla="*/ 212104 w 223549"/>
              <a:gd name="connsiteY164" fmla="*/ 384110 h 1017770"/>
              <a:gd name="connsiteX165" fmla="*/ 212122 w 223549"/>
              <a:gd name="connsiteY165" fmla="*/ 384207 h 1017770"/>
              <a:gd name="connsiteX166" fmla="*/ 212122 w 223549"/>
              <a:gd name="connsiteY166" fmla="*/ 384207 h 1017770"/>
              <a:gd name="connsiteX167" fmla="*/ 205578 w 223549"/>
              <a:gd name="connsiteY167" fmla="*/ 394204 h 1017770"/>
              <a:gd name="connsiteX168" fmla="*/ 205348 w 223549"/>
              <a:gd name="connsiteY168" fmla="*/ 394248 h 1017770"/>
              <a:gd name="connsiteX169" fmla="*/ 205348 w 223549"/>
              <a:gd name="connsiteY169" fmla="*/ 394248 h 1017770"/>
              <a:gd name="connsiteX170" fmla="*/ 203654 w 223549"/>
              <a:gd name="connsiteY170" fmla="*/ 394248 h 1017770"/>
              <a:gd name="connsiteX171" fmla="*/ 203654 w 223549"/>
              <a:gd name="connsiteY171" fmla="*/ 394248 h 1017770"/>
              <a:gd name="connsiteX172" fmla="*/ 195390 w 223549"/>
              <a:gd name="connsiteY172" fmla="*/ 387486 h 1017770"/>
              <a:gd name="connsiteX173" fmla="*/ 184416 w 223549"/>
              <a:gd name="connsiteY173" fmla="*/ 341515 h 1017770"/>
              <a:gd name="connsiteX174" fmla="*/ 190309 w 223549"/>
              <a:gd name="connsiteY174" fmla="*/ 331064 h 1017770"/>
              <a:gd name="connsiteX175" fmla="*/ 190309 w 223549"/>
              <a:gd name="connsiteY175" fmla="*/ 331064 h 1017770"/>
              <a:gd name="connsiteX176" fmla="*/ 200702 w 223549"/>
              <a:gd name="connsiteY176" fmla="*/ 336865 h 1017770"/>
              <a:gd name="connsiteX177" fmla="*/ 200741 w 223549"/>
              <a:gd name="connsiteY177" fmla="*/ 337007 h 1017770"/>
              <a:gd name="connsiteX178" fmla="*/ 200741 w 223549"/>
              <a:gd name="connsiteY178" fmla="*/ 337007 h 1017770"/>
              <a:gd name="connsiteX179" fmla="*/ 194848 w 223549"/>
              <a:gd name="connsiteY179" fmla="*/ 347526 h 1017770"/>
              <a:gd name="connsiteX180" fmla="*/ 194848 w 223549"/>
              <a:gd name="connsiteY180" fmla="*/ 347526 h 1017770"/>
              <a:gd name="connsiteX181" fmla="*/ 192612 w 223549"/>
              <a:gd name="connsiteY181" fmla="*/ 347526 h 1017770"/>
              <a:gd name="connsiteX182" fmla="*/ 192612 w 223549"/>
              <a:gd name="connsiteY182" fmla="*/ 347526 h 1017770"/>
              <a:gd name="connsiteX183" fmla="*/ 184212 w 223549"/>
              <a:gd name="connsiteY183" fmla="*/ 341515 h 1017770"/>
              <a:gd name="connsiteX184" fmla="*/ 170867 w 223549"/>
              <a:gd name="connsiteY184" fmla="*/ 296364 h 1017770"/>
              <a:gd name="connsiteX185" fmla="*/ 176083 w 223549"/>
              <a:gd name="connsiteY185" fmla="*/ 285504 h 1017770"/>
              <a:gd name="connsiteX186" fmla="*/ 176083 w 223549"/>
              <a:gd name="connsiteY186" fmla="*/ 285504 h 1017770"/>
              <a:gd name="connsiteX187" fmla="*/ 186854 w 223549"/>
              <a:gd name="connsiteY187" fmla="*/ 290763 h 1017770"/>
              <a:gd name="connsiteX188" fmla="*/ 186854 w 223549"/>
              <a:gd name="connsiteY188" fmla="*/ 290763 h 1017770"/>
              <a:gd name="connsiteX189" fmla="*/ 181756 w 223549"/>
              <a:gd name="connsiteY189" fmla="*/ 301582 h 1017770"/>
              <a:gd name="connsiteX190" fmla="*/ 181638 w 223549"/>
              <a:gd name="connsiteY190" fmla="*/ 301624 h 1017770"/>
              <a:gd name="connsiteX191" fmla="*/ 181638 w 223549"/>
              <a:gd name="connsiteY191" fmla="*/ 301624 h 1017770"/>
              <a:gd name="connsiteX192" fmla="*/ 178861 w 223549"/>
              <a:gd name="connsiteY192" fmla="*/ 302102 h 1017770"/>
              <a:gd name="connsiteX193" fmla="*/ 178861 w 223549"/>
              <a:gd name="connsiteY193" fmla="*/ 302102 h 1017770"/>
              <a:gd name="connsiteX194" fmla="*/ 170325 w 223549"/>
              <a:gd name="connsiteY194" fmla="*/ 296364 h 1017770"/>
              <a:gd name="connsiteX195" fmla="*/ 154203 w 223549"/>
              <a:gd name="connsiteY195" fmla="*/ 252170 h 1017770"/>
              <a:gd name="connsiteX196" fmla="*/ 158809 w 223549"/>
              <a:gd name="connsiteY196" fmla="*/ 240967 h 1017770"/>
              <a:gd name="connsiteX197" fmla="*/ 158809 w 223549"/>
              <a:gd name="connsiteY197" fmla="*/ 240967 h 1017770"/>
              <a:gd name="connsiteX198" fmla="*/ 169851 w 223549"/>
              <a:gd name="connsiteY198" fmla="*/ 245612 h 1017770"/>
              <a:gd name="connsiteX199" fmla="*/ 169851 w 223549"/>
              <a:gd name="connsiteY199" fmla="*/ 245612 h 1017770"/>
              <a:gd name="connsiteX200" fmla="*/ 165389 w 223549"/>
              <a:gd name="connsiteY200" fmla="*/ 256714 h 1017770"/>
              <a:gd name="connsiteX201" fmla="*/ 165312 w 223549"/>
              <a:gd name="connsiteY201" fmla="*/ 256746 h 1017770"/>
              <a:gd name="connsiteX202" fmla="*/ 165312 w 223549"/>
              <a:gd name="connsiteY202" fmla="*/ 256746 h 1017770"/>
              <a:gd name="connsiteX203" fmla="*/ 162061 w 223549"/>
              <a:gd name="connsiteY203" fmla="*/ 257429 h 1017770"/>
              <a:gd name="connsiteX204" fmla="*/ 162061 w 223549"/>
              <a:gd name="connsiteY204" fmla="*/ 257429 h 1017770"/>
              <a:gd name="connsiteX205" fmla="*/ 153661 w 223549"/>
              <a:gd name="connsiteY205" fmla="*/ 252170 h 1017770"/>
              <a:gd name="connsiteX206" fmla="*/ 134422 w 223549"/>
              <a:gd name="connsiteY206" fmla="*/ 209000 h 1017770"/>
              <a:gd name="connsiteX207" fmla="*/ 138351 w 223549"/>
              <a:gd name="connsiteY207" fmla="*/ 197593 h 1017770"/>
              <a:gd name="connsiteX208" fmla="*/ 138351 w 223549"/>
              <a:gd name="connsiteY208" fmla="*/ 197593 h 1017770"/>
              <a:gd name="connsiteX209" fmla="*/ 149663 w 223549"/>
              <a:gd name="connsiteY209" fmla="*/ 201554 h 1017770"/>
              <a:gd name="connsiteX210" fmla="*/ 149664 w 223549"/>
              <a:gd name="connsiteY210" fmla="*/ 201555 h 1017770"/>
              <a:gd name="connsiteX211" fmla="*/ 149664 w 223549"/>
              <a:gd name="connsiteY211" fmla="*/ 201555 h 1017770"/>
              <a:gd name="connsiteX212" fmla="*/ 145858 w 223549"/>
              <a:gd name="connsiteY212" fmla="*/ 212902 h 1017770"/>
              <a:gd name="connsiteX213" fmla="*/ 145735 w 223549"/>
              <a:gd name="connsiteY213" fmla="*/ 212962 h 1017770"/>
              <a:gd name="connsiteX214" fmla="*/ 145735 w 223549"/>
              <a:gd name="connsiteY214" fmla="*/ 212962 h 1017770"/>
              <a:gd name="connsiteX215" fmla="*/ 142077 w 223549"/>
              <a:gd name="connsiteY215" fmla="*/ 213850 h 1017770"/>
              <a:gd name="connsiteX216" fmla="*/ 142077 w 223549"/>
              <a:gd name="connsiteY216" fmla="*/ 213850 h 1017770"/>
              <a:gd name="connsiteX217" fmla="*/ 134422 w 223549"/>
              <a:gd name="connsiteY217" fmla="*/ 209000 h 1017770"/>
              <a:gd name="connsiteX218" fmla="*/ 112609 w 223549"/>
              <a:gd name="connsiteY218" fmla="*/ 167060 h 1017770"/>
              <a:gd name="connsiteX219" fmla="*/ 112609 w 223549"/>
              <a:gd name="connsiteY219" fmla="*/ 167060 h 1017770"/>
              <a:gd name="connsiteX220" fmla="*/ 115753 w 223549"/>
              <a:gd name="connsiteY220" fmla="*/ 155508 h 1017770"/>
              <a:gd name="connsiteX221" fmla="*/ 115860 w 223549"/>
              <a:gd name="connsiteY221" fmla="*/ 155447 h 1017770"/>
              <a:gd name="connsiteX222" fmla="*/ 115860 w 223549"/>
              <a:gd name="connsiteY222" fmla="*/ 155447 h 1017770"/>
              <a:gd name="connsiteX223" fmla="*/ 127377 w 223549"/>
              <a:gd name="connsiteY223" fmla="*/ 158726 h 1017770"/>
              <a:gd name="connsiteX224" fmla="*/ 127377 w 223549"/>
              <a:gd name="connsiteY224" fmla="*/ 158726 h 1017770"/>
              <a:gd name="connsiteX225" fmla="*/ 124125 w 223549"/>
              <a:gd name="connsiteY225" fmla="*/ 170338 h 1017770"/>
              <a:gd name="connsiteX226" fmla="*/ 124125 w 223549"/>
              <a:gd name="connsiteY226" fmla="*/ 170338 h 1017770"/>
              <a:gd name="connsiteX227" fmla="*/ 119993 w 223549"/>
              <a:gd name="connsiteY227" fmla="*/ 171431 h 1017770"/>
              <a:gd name="connsiteX228" fmla="*/ 119993 w 223549"/>
              <a:gd name="connsiteY228" fmla="*/ 171431 h 1017770"/>
              <a:gd name="connsiteX229" fmla="*/ 112541 w 223549"/>
              <a:gd name="connsiteY229" fmla="*/ 167059 h 1017770"/>
              <a:gd name="connsiteX230" fmla="*/ 88493 w 223549"/>
              <a:gd name="connsiteY230" fmla="*/ 126485 h 1017770"/>
              <a:gd name="connsiteX231" fmla="*/ 91039 w 223549"/>
              <a:gd name="connsiteY231" fmla="*/ 114686 h 1017770"/>
              <a:gd name="connsiteX232" fmla="*/ 91067 w 223549"/>
              <a:gd name="connsiteY232" fmla="*/ 114668 h 1017770"/>
              <a:gd name="connsiteX233" fmla="*/ 91067 w 223549"/>
              <a:gd name="connsiteY233" fmla="*/ 114668 h 1017770"/>
              <a:gd name="connsiteX234" fmla="*/ 102718 w 223549"/>
              <a:gd name="connsiteY234" fmla="*/ 117264 h 1017770"/>
              <a:gd name="connsiteX235" fmla="*/ 102718 w 223549"/>
              <a:gd name="connsiteY235" fmla="*/ 117264 h 1017770"/>
              <a:gd name="connsiteX236" fmla="*/ 100144 w 223549"/>
              <a:gd name="connsiteY236" fmla="*/ 129081 h 1017770"/>
              <a:gd name="connsiteX237" fmla="*/ 100144 w 223549"/>
              <a:gd name="connsiteY237" fmla="*/ 129081 h 1017770"/>
              <a:gd name="connsiteX238" fmla="*/ 95606 w 223549"/>
              <a:gd name="connsiteY238" fmla="*/ 130379 h 1017770"/>
              <a:gd name="connsiteX239" fmla="*/ 95606 w 223549"/>
              <a:gd name="connsiteY239" fmla="*/ 130379 h 1017770"/>
              <a:gd name="connsiteX240" fmla="*/ 88425 w 223549"/>
              <a:gd name="connsiteY240" fmla="*/ 126485 h 1017770"/>
              <a:gd name="connsiteX241" fmla="*/ 62073 w 223549"/>
              <a:gd name="connsiteY241" fmla="*/ 87346 h 1017770"/>
              <a:gd name="connsiteX242" fmla="*/ 63970 w 223549"/>
              <a:gd name="connsiteY242" fmla="*/ 75392 h 1017770"/>
              <a:gd name="connsiteX243" fmla="*/ 63970 w 223549"/>
              <a:gd name="connsiteY243" fmla="*/ 75392 h 1017770"/>
              <a:gd name="connsiteX244" fmla="*/ 75825 w 223549"/>
              <a:gd name="connsiteY244" fmla="*/ 77373 h 1017770"/>
              <a:gd name="connsiteX245" fmla="*/ 75825 w 223549"/>
              <a:gd name="connsiteY245" fmla="*/ 77373 h 1017770"/>
              <a:gd name="connsiteX246" fmla="*/ 73928 w 223549"/>
              <a:gd name="connsiteY246" fmla="*/ 89258 h 1017770"/>
              <a:gd name="connsiteX247" fmla="*/ 73928 w 223549"/>
              <a:gd name="connsiteY247" fmla="*/ 89258 h 1017770"/>
              <a:gd name="connsiteX248" fmla="*/ 68915 w 223549"/>
              <a:gd name="connsiteY248" fmla="*/ 90897 h 1017770"/>
              <a:gd name="connsiteX249" fmla="*/ 68915 w 223549"/>
              <a:gd name="connsiteY249" fmla="*/ 90897 h 1017770"/>
              <a:gd name="connsiteX250" fmla="*/ 62073 w 223549"/>
              <a:gd name="connsiteY250" fmla="*/ 87346 h 1017770"/>
              <a:gd name="connsiteX251" fmla="*/ 33486 w 223549"/>
              <a:gd name="connsiteY251" fmla="*/ 49777 h 1017770"/>
              <a:gd name="connsiteX252" fmla="*/ 34529 w 223549"/>
              <a:gd name="connsiteY252" fmla="*/ 37845 h 1017770"/>
              <a:gd name="connsiteX253" fmla="*/ 34638 w 223549"/>
              <a:gd name="connsiteY253" fmla="*/ 37755 h 1017770"/>
              <a:gd name="connsiteX254" fmla="*/ 34638 w 223549"/>
              <a:gd name="connsiteY254" fmla="*/ 37755 h 1017770"/>
              <a:gd name="connsiteX255" fmla="*/ 46552 w 223549"/>
              <a:gd name="connsiteY255" fmla="*/ 38974 h 1017770"/>
              <a:gd name="connsiteX256" fmla="*/ 46560 w 223549"/>
              <a:gd name="connsiteY256" fmla="*/ 38984 h 1017770"/>
              <a:gd name="connsiteX257" fmla="*/ 46560 w 223549"/>
              <a:gd name="connsiteY257" fmla="*/ 38984 h 1017770"/>
              <a:gd name="connsiteX258" fmla="*/ 45457 w 223549"/>
              <a:gd name="connsiteY258" fmla="*/ 50911 h 1017770"/>
              <a:gd name="connsiteX259" fmla="*/ 45341 w 223549"/>
              <a:gd name="connsiteY259" fmla="*/ 51006 h 1017770"/>
              <a:gd name="connsiteX260" fmla="*/ 45341 w 223549"/>
              <a:gd name="connsiteY260" fmla="*/ 51006 h 1017770"/>
              <a:gd name="connsiteX261" fmla="*/ 39989 w 223549"/>
              <a:gd name="connsiteY261" fmla="*/ 52919 h 1017770"/>
              <a:gd name="connsiteX262" fmla="*/ 39989 w 223549"/>
              <a:gd name="connsiteY262" fmla="*/ 52919 h 1017770"/>
              <a:gd name="connsiteX263" fmla="*/ 33486 w 223549"/>
              <a:gd name="connsiteY263" fmla="*/ 49708 h 1017770"/>
              <a:gd name="connsiteX264" fmla="*/ 2460 w 223549"/>
              <a:gd name="connsiteY264" fmla="*/ 14599 h 1017770"/>
              <a:gd name="connsiteX265" fmla="*/ 2460 w 223549"/>
              <a:gd name="connsiteY265" fmla="*/ 14599 h 1017770"/>
              <a:gd name="connsiteX266" fmla="*/ 2460 w 223549"/>
              <a:gd name="connsiteY266" fmla="*/ 2509 h 1017770"/>
              <a:gd name="connsiteX267" fmla="*/ 2460 w 223549"/>
              <a:gd name="connsiteY267" fmla="*/ 2508 h 1017770"/>
              <a:gd name="connsiteX268" fmla="*/ 14435 w 223549"/>
              <a:gd name="connsiteY268" fmla="*/ 2493 h 1017770"/>
              <a:gd name="connsiteX269" fmla="*/ 14450 w 223549"/>
              <a:gd name="connsiteY269" fmla="*/ 2508 h 1017770"/>
              <a:gd name="connsiteX270" fmla="*/ 14450 w 223549"/>
              <a:gd name="connsiteY270" fmla="*/ 2508 h 1017770"/>
              <a:gd name="connsiteX271" fmla="*/ 14450 w 223549"/>
              <a:gd name="connsiteY271" fmla="*/ 14599 h 1017770"/>
              <a:gd name="connsiteX272" fmla="*/ 14450 w 223549"/>
              <a:gd name="connsiteY272" fmla="*/ 14599 h 1017770"/>
              <a:gd name="connsiteX273" fmla="*/ 8421 w 223549"/>
              <a:gd name="connsiteY273" fmla="*/ 17126 h 1017770"/>
              <a:gd name="connsiteX274" fmla="*/ 8421 w 223549"/>
              <a:gd name="connsiteY274" fmla="*/ 17126 h 1017770"/>
              <a:gd name="connsiteX275" fmla="*/ 2460 w 223549"/>
              <a:gd name="connsiteY275" fmla="*/ 14531 h 101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23549" h="1017770">
                <a:moveTo>
                  <a:pt x="34705" y="1019733"/>
                </a:moveTo>
                <a:cubicBezTo>
                  <a:pt x="30998" y="1016883"/>
                  <a:pt x="30244" y="1011562"/>
                  <a:pt x="33012" y="1007779"/>
                </a:cubicBezTo>
                <a:lnTo>
                  <a:pt x="33012" y="1007779"/>
                </a:lnTo>
                <a:cubicBezTo>
                  <a:pt x="35765" y="1004015"/>
                  <a:pt x="41024" y="1003213"/>
                  <a:pt x="44758" y="1005990"/>
                </a:cubicBezTo>
                <a:cubicBezTo>
                  <a:pt x="44794" y="1006017"/>
                  <a:pt x="44831" y="1006044"/>
                  <a:pt x="44867" y="1006072"/>
                </a:cubicBezTo>
                <a:lnTo>
                  <a:pt x="44867" y="1006072"/>
                </a:lnTo>
                <a:cubicBezTo>
                  <a:pt x="48608" y="1008901"/>
                  <a:pt x="49366" y="1014253"/>
                  <a:pt x="46560" y="1018025"/>
                </a:cubicBezTo>
                <a:lnTo>
                  <a:pt x="46560" y="1018025"/>
                </a:lnTo>
                <a:cubicBezTo>
                  <a:pt x="44975" y="1020192"/>
                  <a:pt x="42456" y="1021463"/>
                  <a:pt x="39786" y="1021441"/>
                </a:cubicBezTo>
                <a:lnTo>
                  <a:pt x="39786" y="1021441"/>
                </a:lnTo>
                <a:cubicBezTo>
                  <a:pt x="37959" y="1021408"/>
                  <a:pt x="36186" y="1020812"/>
                  <a:pt x="34705" y="1019733"/>
                </a:cubicBezTo>
                <a:close/>
                <a:moveTo>
                  <a:pt x="62683" y="981072"/>
                </a:moveTo>
                <a:cubicBezTo>
                  <a:pt x="58862" y="978486"/>
                  <a:pt x="57842" y="973267"/>
                  <a:pt x="60407" y="969413"/>
                </a:cubicBezTo>
                <a:cubicBezTo>
                  <a:pt x="60442" y="969360"/>
                  <a:pt x="60478" y="969307"/>
                  <a:pt x="60515" y="969255"/>
                </a:cubicBezTo>
                <a:lnTo>
                  <a:pt x="60515" y="969254"/>
                </a:lnTo>
                <a:cubicBezTo>
                  <a:pt x="63106" y="965374"/>
                  <a:pt x="68326" y="964346"/>
                  <a:pt x="72174" y="966959"/>
                </a:cubicBezTo>
                <a:cubicBezTo>
                  <a:pt x="72194" y="966973"/>
                  <a:pt x="72214" y="966987"/>
                  <a:pt x="72234" y="967000"/>
                </a:cubicBezTo>
                <a:lnTo>
                  <a:pt x="72234" y="967000"/>
                </a:lnTo>
                <a:cubicBezTo>
                  <a:pt x="76104" y="969648"/>
                  <a:pt x="77113" y="974958"/>
                  <a:pt x="74487" y="978860"/>
                </a:cubicBezTo>
                <a:cubicBezTo>
                  <a:pt x="74482" y="978869"/>
                  <a:pt x="74476" y="978877"/>
                  <a:pt x="74470" y="978886"/>
                </a:cubicBezTo>
                <a:lnTo>
                  <a:pt x="74470" y="978886"/>
                </a:lnTo>
                <a:cubicBezTo>
                  <a:pt x="72907" y="981114"/>
                  <a:pt x="70401" y="982478"/>
                  <a:pt x="67696" y="982574"/>
                </a:cubicBezTo>
                <a:lnTo>
                  <a:pt x="67696" y="982574"/>
                </a:lnTo>
                <a:cubicBezTo>
                  <a:pt x="65907" y="982639"/>
                  <a:pt x="64146" y="982111"/>
                  <a:pt x="62683" y="981072"/>
                </a:cubicBezTo>
                <a:close/>
                <a:moveTo>
                  <a:pt x="88967" y="941180"/>
                </a:moveTo>
                <a:cubicBezTo>
                  <a:pt x="85011" y="938735"/>
                  <a:pt x="83770" y="933521"/>
                  <a:pt x="86195" y="929533"/>
                </a:cubicBezTo>
                <a:cubicBezTo>
                  <a:pt x="86215" y="929499"/>
                  <a:pt x="86236" y="929465"/>
                  <a:pt x="86257" y="929432"/>
                </a:cubicBezTo>
                <a:lnTo>
                  <a:pt x="86257" y="929432"/>
                </a:lnTo>
                <a:cubicBezTo>
                  <a:pt x="88681" y="925444"/>
                  <a:pt x="93853" y="924192"/>
                  <a:pt x="97809" y="926637"/>
                </a:cubicBezTo>
                <a:cubicBezTo>
                  <a:pt x="97842" y="926658"/>
                  <a:pt x="97876" y="926678"/>
                  <a:pt x="97909" y="926700"/>
                </a:cubicBezTo>
                <a:lnTo>
                  <a:pt x="97909" y="926699"/>
                </a:lnTo>
                <a:cubicBezTo>
                  <a:pt x="101838" y="929215"/>
                  <a:pt x="103043" y="934442"/>
                  <a:pt x="100618" y="938448"/>
                </a:cubicBezTo>
                <a:lnTo>
                  <a:pt x="100618" y="938448"/>
                </a:lnTo>
                <a:cubicBezTo>
                  <a:pt x="99053" y="940962"/>
                  <a:pt x="96314" y="942485"/>
                  <a:pt x="93370" y="942478"/>
                </a:cubicBezTo>
                <a:lnTo>
                  <a:pt x="93370" y="942478"/>
                </a:lnTo>
                <a:cubicBezTo>
                  <a:pt x="91809" y="942481"/>
                  <a:pt x="90281" y="942030"/>
                  <a:pt x="88967" y="941180"/>
                </a:cubicBezTo>
                <a:close/>
                <a:moveTo>
                  <a:pt x="113354" y="900196"/>
                </a:moveTo>
                <a:cubicBezTo>
                  <a:pt x="109285" y="897892"/>
                  <a:pt x="107807" y="892719"/>
                  <a:pt x="110035" y="888584"/>
                </a:cubicBezTo>
                <a:lnTo>
                  <a:pt x="110035" y="888584"/>
                </a:lnTo>
                <a:cubicBezTo>
                  <a:pt x="112347" y="884472"/>
                  <a:pt x="117498" y="882984"/>
                  <a:pt x="121619" y="885237"/>
                </a:cubicBezTo>
                <a:lnTo>
                  <a:pt x="121619" y="885237"/>
                </a:lnTo>
                <a:cubicBezTo>
                  <a:pt x="125662" y="887565"/>
                  <a:pt x="127109" y="892732"/>
                  <a:pt x="124870" y="896849"/>
                </a:cubicBezTo>
                <a:lnTo>
                  <a:pt x="124870" y="896849"/>
                </a:lnTo>
                <a:cubicBezTo>
                  <a:pt x="123415" y="899594"/>
                  <a:pt x="120573" y="901303"/>
                  <a:pt x="117486" y="901289"/>
                </a:cubicBezTo>
                <a:lnTo>
                  <a:pt x="117486" y="901289"/>
                </a:lnTo>
                <a:cubicBezTo>
                  <a:pt x="116037" y="901299"/>
                  <a:pt x="114611" y="900922"/>
                  <a:pt x="113354" y="900196"/>
                </a:cubicBezTo>
                <a:close/>
                <a:moveTo>
                  <a:pt x="135709" y="858051"/>
                </a:moveTo>
                <a:cubicBezTo>
                  <a:pt x="131532" y="856016"/>
                  <a:pt x="129782" y="850951"/>
                  <a:pt x="131801" y="846739"/>
                </a:cubicBezTo>
                <a:cubicBezTo>
                  <a:pt x="131816" y="846707"/>
                  <a:pt x="131832" y="846676"/>
                  <a:pt x="131848" y="846644"/>
                </a:cubicBezTo>
                <a:lnTo>
                  <a:pt x="131848" y="846643"/>
                </a:lnTo>
                <a:cubicBezTo>
                  <a:pt x="133886" y="842400"/>
                  <a:pt x="138951" y="840626"/>
                  <a:pt x="143160" y="842681"/>
                </a:cubicBezTo>
                <a:cubicBezTo>
                  <a:pt x="143160" y="842681"/>
                  <a:pt x="143160" y="842682"/>
                  <a:pt x="143161" y="842682"/>
                </a:cubicBezTo>
                <a:lnTo>
                  <a:pt x="143161" y="842682"/>
                </a:lnTo>
                <a:cubicBezTo>
                  <a:pt x="147344" y="844763"/>
                  <a:pt x="149071" y="849863"/>
                  <a:pt x="147022" y="854089"/>
                </a:cubicBezTo>
                <a:lnTo>
                  <a:pt x="147022" y="854089"/>
                </a:lnTo>
                <a:cubicBezTo>
                  <a:pt x="145622" y="857037"/>
                  <a:pt x="142676" y="858920"/>
                  <a:pt x="139435" y="858939"/>
                </a:cubicBezTo>
                <a:lnTo>
                  <a:pt x="139435" y="858939"/>
                </a:lnTo>
                <a:cubicBezTo>
                  <a:pt x="138154" y="858957"/>
                  <a:pt x="136884" y="858700"/>
                  <a:pt x="135709" y="858188"/>
                </a:cubicBezTo>
                <a:close/>
                <a:moveTo>
                  <a:pt x="156032" y="814744"/>
                </a:moveTo>
                <a:cubicBezTo>
                  <a:pt x="151729" y="812896"/>
                  <a:pt x="149727" y="807881"/>
                  <a:pt x="151560" y="803542"/>
                </a:cubicBezTo>
                <a:cubicBezTo>
                  <a:pt x="151560" y="803542"/>
                  <a:pt x="151561" y="803542"/>
                  <a:pt x="151561" y="803542"/>
                </a:cubicBezTo>
                <a:lnTo>
                  <a:pt x="151561" y="803542"/>
                </a:lnTo>
                <a:cubicBezTo>
                  <a:pt x="153367" y="799215"/>
                  <a:pt x="158300" y="797170"/>
                  <a:pt x="162603" y="798966"/>
                </a:cubicBezTo>
                <a:lnTo>
                  <a:pt x="162603" y="798966"/>
                </a:lnTo>
                <a:cubicBezTo>
                  <a:pt x="166918" y="800782"/>
                  <a:pt x="168957" y="805782"/>
                  <a:pt x="167156" y="810134"/>
                </a:cubicBezTo>
                <a:cubicBezTo>
                  <a:pt x="167151" y="810145"/>
                  <a:pt x="167146" y="810156"/>
                  <a:pt x="167141" y="810168"/>
                </a:cubicBezTo>
                <a:lnTo>
                  <a:pt x="167141" y="810168"/>
                </a:lnTo>
                <a:cubicBezTo>
                  <a:pt x="165832" y="813343"/>
                  <a:pt x="162761" y="815416"/>
                  <a:pt x="159351" y="815428"/>
                </a:cubicBezTo>
                <a:lnTo>
                  <a:pt x="159351" y="815428"/>
                </a:lnTo>
                <a:cubicBezTo>
                  <a:pt x="158129" y="815514"/>
                  <a:pt x="156903" y="815327"/>
                  <a:pt x="155761" y="814881"/>
                </a:cubicBezTo>
                <a:close/>
                <a:moveTo>
                  <a:pt x="173645" y="770345"/>
                </a:moveTo>
                <a:cubicBezTo>
                  <a:pt x="169236" y="768773"/>
                  <a:pt x="166925" y="763894"/>
                  <a:pt x="168485" y="759448"/>
                </a:cubicBezTo>
                <a:cubicBezTo>
                  <a:pt x="168489" y="759437"/>
                  <a:pt x="168492" y="759426"/>
                  <a:pt x="168496" y="759416"/>
                </a:cubicBezTo>
                <a:lnTo>
                  <a:pt x="168496" y="759416"/>
                </a:lnTo>
                <a:cubicBezTo>
                  <a:pt x="170019" y="754998"/>
                  <a:pt x="174807" y="752661"/>
                  <a:pt x="179189" y="754197"/>
                </a:cubicBezTo>
                <a:cubicBezTo>
                  <a:pt x="179215" y="754206"/>
                  <a:pt x="179241" y="754215"/>
                  <a:pt x="179267" y="754225"/>
                </a:cubicBezTo>
                <a:lnTo>
                  <a:pt x="179267" y="754225"/>
                </a:lnTo>
                <a:cubicBezTo>
                  <a:pt x="183662" y="755831"/>
                  <a:pt x="185957" y="760704"/>
                  <a:pt x="184416" y="765154"/>
                </a:cubicBezTo>
                <a:lnTo>
                  <a:pt x="184416" y="765154"/>
                </a:lnTo>
                <a:cubicBezTo>
                  <a:pt x="183236" y="768549"/>
                  <a:pt x="180058" y="770822"/>
                  <a:pt x="176490" y="770823"/>
                </a:cubicBezTo>
                <a:lnTo>
                  <a:pt x="176490" y="770823"/>
                </a:lnTo>
                <a:cubicBezTo>
                  <a:pt x="175435" y="770887"/>
                  <a:pt x="174377" y="770748"/>
                  <a:pt x="173374" y="770413"/>
                </a:cubicBezTo>
                <a:close/>
                <a:moveTo>
                  <a:pt x="188548" y="724989"/>
                </a:moveTo>
                <a:cubicBezTo>
                  <a:pt x="184056" y="723667"/>
                  <a:pt x="181458" y="718944"/>
                  <a:pt x="182722" y="714402"/>
                </a:cubicBezTo>
                <a:lnTo>
                  <a:pt x="182722" y="714402"/>
                </a:lnTo>
                <a:cubicBezTo>
                  <a:pt x="184003" y="709882"/>
                  <a:pt x="188666" y="707256"/>
                  <a:pt x="193154" y="708527"/>
                </a:cubicBezTo>
                <a:lnTo>
                  <a:pt x="193154" y="708527"/>
                </a:lnTo>
                <a:cubicBezTo>
                  <a:pt x="197625" y="709776"/>
                  <a:pt x="200245" y="714443"/>
                  <a:pt x="199007" y="718951"/>
                </a:cubicBezTo>
                <a:cubicBezTo>
                  <a:pt x="198998" y="718983"/>
                  <a:pt x="198989" y="719015"/>
                  <a:pt x="198980" y="719047"/>
                </a:cubicBezTo>
                <a:lnTo>
                  <a:pt x="198980" y="719046"/>
                </a:lnTo>
                <a:cubicBezTo>
                  <a:pt x="197972" y="722730"/>
                  <a:pt x="194641" y="725277"/>
                  <a:pt x="190851" y="725262"/>
                </a:cubicBezTo>
                <a:lnTo>
                  <a:pt x="190851" y="725263"/>
                </a:lnTo>
                <a:cubicBezTo>
                  <a:pt x="190103" y="725308"/>
                  <a:pt x="189353" y="725262"/>
                  <a:pt x="188616" y="725126"/>
                </a:cubicBezTo>
                <a:close/>
                <a:moveTo>
                  <a:pt x="200538" y="678746"/>
                </a:moveTo>
                <a:cubicBezTo>
                  <a:pt x="195936" y="677906"/>
                  <a:pt x="192881" y="673463"/>
                  <a:pt x="193714" y="668823"/>
                </a:cubicBezTo>
                <a:cubicBezTo>
                  <a:pt x="193730" y="668738"/>
                  <a:pt x="193746" y="668653"/>
                  <a:pt x="193764" y="668568"/>
                </a:cubicBezTo>
                <a:lnTo>
                  <a:pt x="193764" y="668568"/>
                </a:lnTo>
                <a:cubicBezTo>
                  <a:pt x="194642" y="663898"/>
                  <a:pt x="199108" y="660829"/>
                  <a:pt x="203739" y="661714"/>
                </a:cubicBezTo>
                <a:cubicBezTo>
                  <a:pt x="203779" y="661722"/>
                  <a:pt x="203818" y="661730"/>
                  <a:pt x="203858" y="661737"/>
                </a:cubicBezTo>
                <a:lnTo>
                  <a:pt x="203858" y="661737"/>
                </a:lnTo>
                <a:cubicBezTo>
                  <a:pt x="208489" y="662622"/>
                  <a:pt x="211533" y="667126"/>
                  <a:pt x="210655" y="671796"/>
                </a:cubicBezTo>
                <a:cubicBezTo>
                  <a:pt x="210648" y="671836"/>
                  <a:pt x="210640" y="671875"/>
                  <a:pt x="210632" y="671915"/>
                </a:cubicBezTo>
                <a:lnTo>
                  <a:pt x="210632" y="671915"/>
                </a:lnTo>
                <a:cubicBezTo>
                  <a:pt x="209806" y="675864"/>
                  <a:pt x="206370" y="678704"/>
                  <a:pt x="202367" y="678746"/>
                </a:cubicBezTo>
                <a:lnTo>
                  <a:pt x="202367" y="678746"/>
                </a:lnTo>
                <a:cubicBezTo>
                  <a:pt x="201676" y="678880"/>
                  <a:pt x="200970" y="678927"/>
                  <a:pt x="200267" y="678882"/>
                </a:cubicBezTo>
                <a:close/>
                <a:moveTo>
                  <a:pt x="209548" y="631751"/>
                </a:moveTo>
                <a:cubicBezTo>
                  <a:pt x="204938" y="631223"/>
                  <a:pt x="201626" y="627027"/>
                  <a:pt x="202149" y="622379"/>
                </a:cubicBezTo>
                <a:cubicBezTo>
                  <a:pt x="202154" y="622338"/>
                  <a:pt x="202159" y="622297"/>
                  <a:pt x="202164" y="622256"/>
                </a:cubicBezTo>
                <a:lnTo>
                  <a:pt x="202164" y="622256"/>
                </a:lnTo>
                <a:cubicBezTo>
                  <a:pt x="202788" y="617621"/>
                  <a:pt x="207020" y="614373"/>
                  <a:pt x="211617" y="615001"/>
                </a:cubicBezTo>
                <a:cubicBezTo>
                  <a:pt x="211650" y="615006"/>
                  <a:pt x="211683" y="615010"/>
                  <a:pt x="211716" y="615015"/>
                </a:cubicBezTo>
                <a:lnTo>
                  <a:pt x="211716" y="615015"/>
                </a:lnTo>
                <a:cubicBezTo>
                  <a:pt x="216368" y="615685"/>
                  <a:pt x="219608" y="620021"/>
                  <a:pt x="218964" y="624715"/>
                </a:cubicBezTo>
                <a:lnTo>
                  <a:pt x="218964" y="624715"/>
                </a:lnTo>
                <a:cubicBezTo>
                  <a:pt x="218330" y="628904"/>
                  <a:pt x="214767" y="632005"/>
                  <a:pt x="210564" y="632024"/>
                </a:cubicBezTo>
                <a:lnTo>
                  <a:pt x="210564" y="632024"/>
                </a:lnTo>
                <a:close/>
                <a:moveTo>
                  <a:pt x="215306" y="584346"/>
                </a:moveTo>
                <a:cubicBezTo>
                  <a:pt x="210642" y="583982"/>
                  <a:pt x="207137" y="579900"/>
                  <a:pt x="207448" y="575193"/>
                </a:cubicBezTo>
                <a:lnTo>
                  <a:pt x="207448" y="575193"/>
                </a:lnTo>
                <a:cubicBezTo>
                  <a:pt x="207772" y="570488"/>
                  <a:pt x="211816" y="566939"/>
                  <a:pt x="216482" y="567266"/>
                </a:cubicBezTo>
                <a:cubicBezTo>
                  <a:pt x="216496" y="567267"/>
                  <a:pt x="216511" y="567268"/>
                  <a:pt x="216525" y="567269"/>
                </a:cubicBezTo>
                <a:lnTo>
                  <a:pt x="216525" y="567269"/>
                </a:lnTo>
                <a:cubicBezTo>
                  <a:pt x="221173" y="567703"/>
                  <a:pt x="224630" y="571795"/>
                  <a:pt x="224316" y="576491"/>
                </a:cubicBezTo>
                <a:lnTo>
                  <a:pt x="224316" y="576490"/>
                </a:lnTo>
                <a:cubicBezTo>
                  <a:pt x="223962" y="580937"/>
                  <a:pt x="220272" y="584360"/>
                  <a:pt x="215848" y="584346"/>
                </a:cubicBezTo>
                <a:lnTo>
                  <a:pt x="215035" y="584346"/>
                </a:lnTo>
                <a:close/>
                <a:moveTo>
                  <a:pt x="217813" y="536531"/>
                </a:moveTo>
                <a:cubicBezTo>
                  <a:pt x="213141" y="536758"/>
                  <a:pt x="209172" y="533123"/>
                  <a:pt x="208947" y="528413"/>
                </a:cubicBezTo>
                <a:cubicBezTo>
                  <a:pt x="208943" y="528319"/>
                  <a:pt x="208940" y="528224"/>
                  <a:pt x="208938" y="528129"/>
                </a:cubicBezTo>
                <a:lnTo>
                  <a:pt x="208938" y="528129"/>
                </a:lnTo>
                <a:cubicBezTo>
                  <a:pt x="208976" y="523414"/>
                  <a:pt x="212797" y="519621"/>
                  <a:pt x="217473" y="519659"/>
                </a:cubicBezTo>
                <a:cubicBezTo>
                  <a:pt x="217473" y="519659"/>
                  <a:pt x="217474" y="519659"/>
                  <a:pt x="217474" y="519659"/>
                </a:cubicBezTo>
                <a:lnTo>
                  <a:pt x="217474" y="519659"/>
                </a:lnTo>
                <a:cubicBezTo>
                  <a:pt x="222113" y="519659"/>
                  <a:pt x="225874" y="523450"/>
                  <a:pt x="225875" y="528128"/>
                </a:cubicBezTo>
                <a:cubicBezTo>
                  <a:pt x="225875" y="528174"/>
                  <a:pt x="225875" y="528220"/>
                  <a:pt x="225874" y="528266"/>
                </a:cubicBezTo>
                <a:lnTo>
                  <a:pt x="225874" y="528266"/>
                </a:lnTo>
                <a:cubicBezTo>
                  <a:pt x="225837" y="532955"/>
                  <a:pt x="222056" y="536736"/>
                  <a:pt x="217406" y="536736"/>
                </a:cubicBezTo>
                <a:close/>
                <a:moveTo>
                  <a:pt x="207990" y="480793"/>
                </a:moveTo>
                <a:lnTo>
                  <a:pt x="207990" y="480793"/>
                </a:lnTo>
                <a:cubicBezTo>
                  <a:pt x="207791" y="476225"/>
                  <a:pt x="211196" y="472311"/>
                  <a:pt x="215713" y="471913"/>
                </a:cubicBezTo>
                <a:lnTo>
                  <a:pt x="215713" y="471913"/>
                </a:lnTo>
                <a:cubicBezTo>
                  <a:pt x="220339" y="471564"/>
                  <a:pt x="224369" y="475063"/>
                  <a:pt x="224715" y="479728"/>
                </a:cubicBezTo>
                <a:cubicBezTo>
                  <a:pt x="224718" y="479764"/>
                  <a:pt x="224720" y="479800"/>
                  <a:pt x="224722" y="479836"/>
                </a:cubicBezTo>
                <a:lnTo>
                  <a:pt x="224722" y="479836"/>
                </a:lnTo>
                <a:cubicBezTo>
                  <a:pt x="225030" y="484541"/>
                  <a:pt x="221497" y="488608"/>
                  <a:pt x="216831" y="488919"/>
                </a:cubicBezTo>
                <a:cubicBezTo>
                  <a:pt x="216819" y="488920"/>
                  <a:pt x="216808" y="488920"/>
                  <a:pt x="216796" y="488921"/>
                </a:cubicBezTo>
                <a:lnTo>
                  <a:pt x="216254" y="488921"/>
                </a:lnTo>
                <a:cubicBezTo>
                  <a:pt x="211780" y="488969"/>
                  <a:pt x="208041" y="485498"/>
                  <a:pt x="207719" y="480998"/>
                </a:cubicBezTo>
                <a:close/>
                <a:moveTo>
                  <a:pt x="203316" y="433798"/>
                </a:moveTo>
                <a:cubicBezTo>
                  <a:pt x="202647" y="429207"/>
                  <a:pt x="205795" y="424938"/>
                  <a:pt x="210348" y="424264"/>
                </a:cubicBezTo>
                <a:cubicBezTo>
                  <a:pt x="210420" y="424253"/>
                  <a:pt x="210492" y="424243"/>
                  <a:pt x="210564" y="424234"/>
                </a:cubicBezTo>
                <a:lnTo>
                  <a:pt x="210564" y="424235"/>
                </a:lnTo>
                <a:cubicBezTo>
                  <a:pt x="215117" y="423560"/>
                  <a:pt x="219350" y="426735"/>
                  <a:pt x="220019" y="431326"/>
                </a:cubicBezTo>
                <a:cubicBezTo>
                  <a:pt x="220030" y="431398"/>
                  <a:pt x="220039" y="431471"/>
                  <a:pt x="220048" y="431543"/>
                </a:cubicBezTo>
                <a:lnTo>
                  <a:pt x="220048" y="431544"/>
                </a:lnTo>
                <a:cubicBezTo>
                  <a:pt x="220650" y="436198"/>
                  <a:pt x="217412" y="440470"/>
                  <a:pt x="212800" y="441106"/>
                </a:cubicBezTo>
                <a:lnTo>
                  <a:pt x="211648" y="441106"/>
                </a:lnTo>
                <a:cubicBezTo>
                  <a:pt x="207414" y="441265"/>
                  <a:pt x="203725" y="438220"/>
                  <a:pt x="203045" y="434002"/>
                </a:cubicBezTo>
                <a:close/>
                <a:moveTo>
                  <a:pt x="195390" y="387486"/>
                </a:moveTo>
                <a:lnTo>
                  <a:pt x="195390" y="387486"/>
                </a:lnTo>
                <a:cubicBezTo>
                  <a:pt x="194483" y="382821"/>
                  <a:pt x="197498" y="378298"/>
                  <a:pt x="202124" y="377384"/>
                </a:cubicBezTo>
                <a:cubicBezTo>
                  <a:pt x="202137" y="377381"/>
                  <a:pt x="202151" y="377379"/>
                  <a:pt x="202164" y="377376"/>
                </a:cubicBezTo>
                <a:lnTo>
                  <a:pt x="202164" y="377376"/>
                </a:lnTo>
                <a:cubicBezTo>
                  <a:pt x="206753" y="376468"/>
                  <a:pt x="211203" y="379483"/>
                  <a:pt x="212104" y="384110"/>
                </a:cubicBezTo>
                <a:cubicBezTo>
                  <a:pt x="212110" y="384143"/>
                  <a:pt x="212116" y="384175"/>
                  <a:pt x="212122" y="384207"/>
                </a:cubicBezTo>
                <a:lnTo>
                  <a:pt x="212122" y="384207"/>
                </a:lnTo>
                <a:cubicBezTo>
                  <a:pt x="213053" y="388789"/>
                  <a:pt x="210123" y="393265"/>
                  <a:pt x="205578" y="394204"/>
                </a:cubicBezTo>
                <a:cubicBezTo>
                  <a:pt x="205502" y="394220"/>
                  <a:pt x="205425" y="394234"/>
                  <a:pt x="205348" y="394248"/>
                </a:cubicBezTo>
                <a:lnTo>
                  <a:pt x="205348" y="394248"/>
                </a:lnTo>
                <a:cubicBezTo>
                  <a:pt x="204785" y="394315"/>
                  <a:pt x="204217" y="394315"/>
                  <a:pt x="203654" y="394248"/>
                </a:cubicBezTo>
                <a:lnTo>
                  <a:pt x="203654" y="394248"/>
                </a:lnTo>
                <a:cubicBezTo>
                  <a:pt x="199663" y="394239"/>
                  <a:pt x="196220" y="391422"/>
                  <a:pt x="195390" y="387486"/>
                </a:cubicBezTo>
                <a:close/>
                <a:moveTo>
                  <a:pt x="184416" y="341515"/>
                </a:moveTo>
                <a:cubicBezTo>
                  <a:pt x="183203" y="336991"/>
                  <a:pt x="185833" y="332327"/>
                  <a:pt x="190309" y="331064"/>
                </a:cubicBezTo>
                <a:lnTo>
                  <a:pt x="190309" y="331064"/>
                </a:lnTo>
                <a:cubicBezTo>
                  <a:pt x="194768" y="329772"/>
                  <a:pt x="199421" y="332369"/>
                  <a:pt x="200702" y="336865"/>
                </a:cubicBezTo>
                <a:cubicBezTo>
                  <a:pt x="200716" y="336913"/>
                  <a:pt x="200729" y="336960"/>
                  <a:pt x="200741" y="337007"/>
                </a:cubicBezTo>
                <a:lnTo>
                  <a:pt x="200741" y="337007"/>
                </a:lnTo>
                <a:cubicBezTo>
                  <a:pt x="201958" y="341548"/>
                  <a:pt x="199333" y="346233"/>
                  <a:pt x="194848" y="347526"/>
                </a:cubicBezTo>
                <a:lnTo>
                  <a:pt x="194848" y="347526"/>
                </a:lnTo>
                <a:cubicBezTo>
                  <a:pt x="194106" y="347627"/>
                  <a:pt x="193354" y="347627"/>
                  <a:pt x="192612" y="347526"/>
                </a:cubicBezTo>
                <a:lnTo>
                  <a:pt x="192612" y="347526"/>
                </a:lnTo>
                <a:cubicBezTo>
                  <a:pt x="188787" y="347667"/>
                  <a:pt x="185343" y="345203"/>
                  <a:pt x="184212" y="341515"/>
                </a:cubicBezTo>
                <a:close/>
                <a:moveTo>
                  <a:pt x="170867" y="296364"/>
                </a:moveTo>
                <a:cubicBezTo>
                  <a:pt x="169376" y="291915"/>
                  <a:pt x="171697" y="287083"/>
                  <a:pt x="176083" y="285504"/>
                </a:cubicBezTo>
                <a:lnTo>
                  <a:pt x="176083" y="285504"/>
                </a:lnTo>
                <a:cubicBezTo>
                  <a:pt x="180498" y="283960"/>
                  <a:pt x="185318" y="286314"/>
                  <a:pt x="186854" y="290763"/>
                </a:cubicBezTo>
                <a:lnTo>
                  <a:pt x="186854" y="290763"/>
                </a:lnTo>
                <a:cubicBezTo>
                  <a:pt x="188410" y="295170"/>
                  <a:pt x="186127" y="300014"/>
                  <a:pt x="181756" y="301582"/>
                </a:cubicBezTo>
                <a:cubicBezTo>
                  <a:pt x="181717" y="301597"/>
                  <a:pt x="181678" y="301610"/>
                  <a:pt x="181638" y="301624"/>
                </a:cubicBezTo>
                <a:lnTo>
                  <a:pt x="181638" y="301624"/>
                </a:lnTo>
                <a:cubicBezTo>
                  <a:pt x="180748" y="301948"/>
                  <a:pt x="179807" y="302110"/>
                  <a:pt x="178861" y="302102"/>
                </a:cubicBezTo>
                <a:lnTo>
                  <a:pt x="178861" y="302102"/>
                </a:lnTo>
                <a:cubicBezTo>
                  <a:pt x="175053" y="302367"/>
                  <a:pt x="171547" y="300010"/>
                  <a:pt x="170325" y="296364"/>
                </a:cubicBezTo>
                <a:close/>
                <a:moveTo>
                  <a:pt x="154203" y="252170"/>
                </a:moveTo>
                <a:cubicBezTo>
                  <a:pt x="152425" y="247794"/>
                  <a:pt x="154482" y="242792"/>
                  <a:pt x="158809" y="240967"/>
                </a:cubicBezTo>
                <a:lnTo>
                  <a:pt x="158809" y="240967"/>
                </a:lnTo>
                <a:cubicBezTo>
                  <a:pt x="163130" y="239180"/>
                  <a:pt x="168071" y="241258"/>
                  <a:pt x="169851" y="245612"/>
                </a:cubicBezTo>
                <a:lnTo>
                  <a:pt x="169851" y="245612"/>
                </a:lnTo>
                <a:cubicBezTo>
                  <a:pt x="171659" y="249920"/>
                  <a:pt x="169662" y="254891"/>
                  <a:pt x="165389" y="256714"/>
                </a:cubicBezTo>
                <a:cubicBezTo>
                  <a:pt x="165364" y="256725"/>
                  <a:pt x="165338" y="256736"/>
                  <a:pt x="165312" y="256746"/>
                </a:cubicBezTo>
                <a:lnTo>
                  <a:pt x="165312" y="256746"/>
                </a:lnTo>
                <a:cubicBezTo>
                  <a:pt x="164288" y="257201"/>
                  <a:pt x="163180" y="257434"/>
                  <a:pt x="162061" y="257429"/>
                </a:cubicBezTo>
                <a:lnTo>
                  <a:pt x="162061" y="257429"/>
                </a:lnTo>
                <a:cubicBezTo>
                  <a:pt x="158436" y="257657"/>
                  <a:pt x="155066" y="255546"/>
                  <a:pt x="153661" y="252170"/>
                </a:cubicBezTo>
                <a:close/>
                <a:moveTo>
                  <a:pt x="134422" y="209000"/>
                </a:moveTo>
                <a:cubicBezTo>
                  <a:pt x="132422" y="204754"/>
                  <a:pt x="134172" y="199675"/>
                  <a:pt x="138351" y="197593"/>
                </a:cubicBezTo>
                <a:lnTo>
                  <a:pt x="138351" y="197593"/>
                </a:lnTo>
                <a:cubicBezTo>
                  <a:pt x="142560" y="195537"/>
                  <a:pt x="147624" y="197310"/>
                  <a:pt x="149663" y="201554"/>
                </a:cubicBezTo>
                <a:cubicBezTo>
                  <a:pt x="149664" y="201554"/>
                  <a:pt x="149664" y="201554"/>
                  <a:pt x="149664" y="201555"/>
                </a:cubicBezTo>
                <a:lnTo>
                  <a:pt x="149664" y="201555"/>
                </a:lnTo>
                <a:cubicBezTo>
                  <a:pt x="151720" y="205748"/>
                  <a:pt x="150016" y="210828"/>
                  <a:pt x="145858" y="212902"/>
                </a:cubicBezTo>
                <a:cubicBezTo>
                  <a:pt x="145817" y="212922"/>
                  <a:pt x="145776" y="212942"/>
                  <a:pt x="145735" y="212962"/>
                </a:cubicBezTo>
                <a:lnTo>
                  <a:pt x="145735" y="212962"/>
                </a:lnTo>
                <a:cubicBezTo>
                  <a:pt x="144605" y="213552"/>
                  <a:pt x="143349" y="213857"/>
                  <a:pt x="142077" y="213850"/>
                </a:cubicBezTo>
                <a:lnTo>
                  <a:pt x="142077" y="213850"/>
                </a:lnTo>
                <a:cubicBezTo>
                  <a:pt x="138811" y="213857"/>
                  <a:pt x="135833" y="211970"/>
                  <a:pt x="134422" y="209000"/>
                </a:cubicBezTo>
                <a:close/>
                <a:moveTo>
                  <a:pt x="112609" y="167060"/>
                </a:moveTo>
                <a:lnTo>
                  <a:pt x="112609" y="167060"/>
                </a:lnTo>
                <a:cubicBezTo>
                  <a:pt x="110314" y="162994"/>
                  <a:pt x="111721" y="157823"/>
                  <a:pt x="115753" y="155508"/>
                </a:cubicBezTo>
                <a:cubicBezTo>
                  <a:pt x="115788" y="155488"/>
                  <a:pt x="115824" y="155467"/>
                  <a:pt x="115860" y="155447"/>
                </a:cubicBezTo>
                <a:lnTo>
                  <a:pt x="115860" y="155447"/>
                </a:lnTo>
                <a:cubicBezTo>
                  <a:pt x="119944" y="153190"/>
                  <a:pt x="125068" y="154649"/>
                  <a:pt x="127377" y="158726"/>
                </a:cubicBezTo>
                <a:lnTo>
                  <a:pt x="127377" y="158726"/>
                </a:lnTo>
                <a:cubicBezTo>
                  <a:pt x="129655" y="162839"/>
                  <a:pt x="128200" y="168035"/>
                  <a:pt x="124125" y="170338"/>
                </a:cubicBezTo>
                <a:lnTo>
                  <a:pt x="124125" y="170338"/>
                </a:lnTo>
                <a:cubicBezTo>
                  <a:pt x="122862" y="171050"/>
                  <a:pt x="121440" y="171426"/>
                  <a:pt x="119993" y="171431"/>
                </a:cubicBezTo>
                <a:lnTo>
                  <a:pt x="119993" y="171431"/>
                </a:lnTo>
                <a:cubicBezTo>
                  <a:pt x="116912" y="171425"/>
                  <a:pt x="114069" y="169757"/>
                  <a:pt x="112541" y="167059"/>
                </a:cubicBezTo>
                <a:close/>
                <a:moveTo>
                  <a:pt x="88493" y="126485"/>
                </a:moveTo>
                <a:cubicBezTo>
                  <a:pt x="85964" y="122518"/>
                  <a:pt x="87104" y="117236"/>
                  <a:pt x="91039" y="114686"/>
                </a:cubicBezTo>
                <a:cubicBezTo>
                  <a:pt x="91048" y="114680"/>
                  <a:pt x="91057" y="114674"/>
                  <a:pt x="91067" y="114668"/>
                </a:cubicBezTo>
                <a:lnTo>
                  <a:pt x="91067" y="114668"/>
                </a:lnTo>
                <a:cubicBezTo>
                  <a:pt x="94998" y="112158"/>
                  <a:pt x="100202" y="113318"/>
                  <a:pt x="102718" y="117264"/>
                </a:cubicBezTo>
                <a:lnTo>
                  <a:pt x="102718" y="117264"/>
                </a:lnTo>
                <a:cubicBezTo>
                  <a:pt x="105214" y="121249"/>
                  <a:pt x="104067" y="126517"/>
                  <a:pt x="100144" y="129081"/>
                </a:cubicBezTo>
                <a:lnTo>
                  <a:pt x="100144" y="129081"/>
                </a:lnTo>
                <a:cubicBezTo>
                  <a:pt x="98782" y="129935"/>
                  <a:pt x="97209" y="130385"/>
                  <a:pt x="95606" y="130379"/>
                </a:cubicBezTo>
                <a:lnTo>
                  <a:pt x="95606" y="130379"/>
                </a:lnTo>
                <a:cubicBezTo>
                  <a:pt x="92712" y="130392"/>
                  <a:pt x="90009" y="128926"/>
                  <a:pt x="88425" y="126485"/>
                </a:cubicBezTo>
                <a:close/>
                <a:moveTo>
                  <a:pt x="62073" y="87346"/>
                </a:moveTo>
                <a:cubicBezTo>
                  <a:pt x="59350" y="83510"/>
                  <a:pt x="60196" y="78179"/>
                  <a:pt x="63970" y="75392"/>
                </a:cubicBezTo>
                <a:lnTo>
                  <a:pt x="63970" y="75392"/>
                </a:lnTo>
                <a:cubicBezTo>
                  <a:pt x="67791" y="72660"/>
                  <a:pt x="73082" y="73544"/>
                  <a:pt x="75825" y="77373"/>
                </a:cubicBezTo>
                <a:lnTo>
                  <a:pt x="75825" y="77373"/>
                </a:lnTo>
                <a:cubicBezTo>
                  <a:pt x="78503" y="81196"/>
                  <a:pt x="77660" y="86475"/>
                  <a:pt x="73928" y="89258"/>
                </a:cubicBezTo>
                <a:lnTo>
                  <a:pt x="73928" y="89258"/>
                </a:lnTo>
                <a:cubicBezTo>
                  <a:pt x="72466" y="90316"/>
                  <a:pt x="70714" y="90889"/>
                  <a:pt x="68915" y="90897"/>
                </a:cubicBezTo>
                <a:lnTo>
                  <a:pt x="68915" y="90897"/>
                </a:lnTo>
                <a:cubicBezTo>
                  <a:pt x="66199" y="90898"/>
                  <a:pt x="63650" y="89575"/>
                  <a:pt x="62073" y="87346"/>
                </a:cubicBezTo>
                <a:close/>
                <a:moveTo>
                  <a:pt x="33486" y="49777"/>
                </a:moveTo>
                <a:cubicBezTo>
                  <a:pt x="30506" y="46191"/>
                  <a:pt x="30973" y="40849"/>
                  <a:pt x="34529" y="37845"/>
                </a:cubicBezTo>
                <a:cubicBezTo>
                  <a:pt x="34565" y="37814"/>
                  <a:pt x="34601" y="37784"/>
                  <a:pt x="34638" y="37755"/>
                </a:cubicBezTo>
                <a:lnTo>
                  <a:pt x="34638" y="37755"/>
                </a:lnTo>
                <a:cubicBezTo>
                  <a:pt x="38261" y="34774"/>
                  <a:pt x="43595" y="35320"/>
                  <a:pt x="46552" y="38974"/>
                </a:cubicBezTo>
                <a:cubicBezTo>
                  <a:pt x="46554" y="38977"/>
                  <a:pt x="46557" y="38981"/>
                  <a:pt x="46560" y="38984"/>
                </a:cubicBezTo>
                <a:lnTo>
                  <a:pt x="46560" y="38984"/>
                </a:lnTo>
                <a:cubicBezTo>
                  <a:pt x="49522" y="42585"/>
                  <a:pt x="49028" y="47925"/>
                  <a:pt x="45457" y="50911"/>
                </a:cubicBezTo>
                <a:cubicBezTo>
                  <a:pt x="45418" y="50943"/>
                  <a:pt x="45380" y="50975"/>
                  <a:pt x="45341" y="51006"/>
                </a:cubicBezTo>
                <a:lnTo>
                  <a:pt x="45341" y="51006"/>
                </a:lnTo>
                <a:cubicBezTo>
                  <a:pt x="43834" y="52256"/>
                  <a:pt x="41940" y="52933"/>
                  <a:pt x="39989" y="52919"/>
                </a:cubicBezTo>
                <a:lnTo>
                  <a:pt x="39989" y="52919"/>
                </a:lnTo>
                <a:cubicBezTo>
                  <a:pt x="37449" y="52904"/>
                  <a:pt x="35055" y="51722"/>
                  <a:pt x="33486" y="49708"/>
                </a:cubicBezTo>
                <a:close/>
                <a:moveTo>
                  <a:pt x="2460" y="14599"/>
                </a:moveTo>
                <a:lnTo>
                  <a:pt x="2460" y="14599"/>
                </a:lnTo>
                <a:cubicBezTo>
                  <a:pt x="-820" y="11247"/>
                  <a:pt x="-820" y="5860"/>
                  <a:pt x="2460" y="2509"/>
                </a:cubicBezTo>
                <a:lnTo>
                  <a:pt x="2460" y="2508"/>
                </a:lnTo>
                <a:cubicBezTo>
                  <a:pt x="5763" y="-830"/>
                  <a:pt x="11124" y="-837"/>
                  <a:pt x="14435" y="2493"/>
                </a:cubicBezTo>
                <a:cubicBezTo>
                  <a:pt x="14440" y="2498"/>
                  <a:pt x="14445" y="2503"/>
                  <a:pt x="14450" y="2508"/>
                </a:cubicBezTo>
                <a:lnTo>
                  <a:pt x="14450" y="2508"/>
                </a:lnTo>
                <a:cubicBezTo>
                  <a:pt x="17730" y="5860"/>
                  <a:pt x="17730" y="11247"/>
                  <a:pt x="14450" y="14599"/>
                </a:cubicBezTo>
                <a:lnTo>
                  <a:pt x="14450" y="14599"/>
                </a:lnTo>
                <a:cubicBezTo>
                  <a:pt x="12857" y="16220"/>
                  <a:pt x="10685" y="17130"/>
                  <a:pt x="8421" y="17126"/>
                </a:cubicBezTo>
                <a:lnTo>
                  <a:pt x="8421" y="17126"/>
                </a:lnTo>
                <a:cubicBezTo>
                  <a:pt x="6169" y="17102"/>
                  <a:pt x="4022" y="16166"/>
                  <a:pt x="2460" y="14531"/>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D121F814-461D-A343-9CDB-AFBF846C98A2}"/>
              </a:ext>
            </a:extLst>
          </p:cNvPr>
          <p:cNvSpPr/>
          <p:nvPr/>
        </p:nvSpPr>
        <p:spPr>
          <a:xfrm rot="5400000">
            <a:off x="4446691" y="3193351"/>
            <a:ext cx="295101" cy="1352552"/>
          </a:xfrm>
          <a:custGeom>
            <a:avLst/>
            <a:gdLst>
              <a:gd name="connsiteX0" fmla="*/ 163263 w 223549"/>
              <a:gd name="connsiteY0" fmla="*/ 1026949 h 1024601"/>
              <a:gd name="connsiteX1" fmla="*/ 165070 w 223549"/>
              <a:gd name="connsiteY1" fmla="*/ 1015012 h 1024601"/>
              <a:gd name="connsiteX2" fmla="*/ 165092 w 223549"/>
              <a:gd name="connsiteY2" fmla="*/ 1014995 h 1024601"/>
              <a:gd name="connsiteX3" fmla="*/ 165092 w 223549"/>
              <a:gd name="connsiteY3" fmla="*/ 1014995 h 1024601"/>
              <a:gd name="connsiteX4" fmla="*/ 176947 w 223549"/>
              <a:gd name="connsiteY4" fmla="*/ 1016839 h 1024601"/>
              <a:gd name="connsiteX5" fmla="*/ 176947 w 223549"/>
              <a:gd name="connsiteY5" fmla="*/ 1016839 h 1024601"/>
              <a:gd name="connsiteX6" fmla="*/ 175118 w 223549"/>
              <a:gd name="connsiteY6" fmla="*/ 1028724 h 1024601"/>
              <a:gd name="connsiteX7" fmla="*/ 175118 w 223549"/>
              <a:gd name="connsiteY7" fmla="*/ 1028724 h 1024601"/>
              <a:gd name="connsiteX8" fmla="*/ 170105 w 223549"/>
              <a:gd name="connsiteY8" fmla="*/ 1030364 h 1024601"/>
              <a:gd name="connsiteX9" fmla="*/ 170105 w 223549"/>
              <a:gd name="connsiteY9" fmla="*/ 1030364 h 1024601"/>
              <a:gd name="connsiteX10" fmla="*/ 163263 w 223549"/>
              <a:gd name="connsiteY10" fmla="*/ 1026949 h 1024601"/>
              <a:gd name="connsiteX11" fmla="*/ 136166 w 223549"/>
              <a:gd name="connsiteY11" fmla="*/ 987330 h 1024601"/>
              <a:gd name="connsiteX12" fmla="*/ 136166 w 223549"/>
              <a:gd name="connsiteY12" fmla="*/ 987330 h 1024601"/>
              <a:gd name="connsiteX13" fmla="*/ 138537 w 223549"/>
              <a:gd name="connsiteY13" fmla="*/ 975514 h 1024601"/>
              <a:gd name="connsiteX14" fmla="*/ 138537 w 223549"/>
              <a:gd name="connsiteY14" fmla="*/ 975514 h 1024601"/>
              <a:gd name="connsiteX15" fmla="*/ 150257 w 223549"/>
              <a:gd name="connsiteY15" fmla="*/ 977972 h 1024601"/>
              <a:gd name="connsiteX16" fmla="*/ 150257 w 223549"/>
              <a:gd name="connsiteY16" fmla="*/ 977972 h 1024601"/>
              <a:gd name="connsiteX17" fmla="*/ 147886 w 223549"/>
              <a:gd name="connsiteY17" fmla="*/ 989858 h 1024601"/>
              <a:gd name="connsiteX18" fmla="*/ 147886 w 223549"/>
              <a:gd name="connsiteY18" fmla="*/ 989858 h 1024601"/>
              <a:gd name="connsiteX19" fmla="*/ 143212 w 223549"/>
              <a:gd name="connsiteY19" fmla="*/ 991224 h 1024601"/>
              <a:gd name="connsiteX20" fmla="*/ 143212 w 223549"/>
              <a:gd name="connsiteY20" fmla="*/ 991224 h 1024601"/>
              <a:gd name="connsiteX21" fmla="*/ 135963 w 223549"/>
              <a:gd name="connsiteY21" fmla="*/ 987330 h 1024601"/>
              <a:gd name="connsiteX22" fmla="*/ 110899 w 223549"/>
              <a:gd name="connsiteY22" fmla="*/ 946346 h 1024601"/>
              <a:gd name="connsiteX23" fmla="*/ 113779 w 223549"/>
              <a:gd name="connsiteY23" fmla="*/ 934725 h 1024601"/>
              <a:gd name="connsiteX24" fmla="*/ 113879 w 223549"/>
              <a:gd name="connsiteY24" fmla="*/ 934666 h 1024601"/>
              <a:gd name="connsiteX25" fmla="*/ 113879 w 223549"/>
              <a:gd name="connsiteY25" fmla="*/ 934666 h 1024601"/>
              <a:gd name="connsiteX26" fmla="*/ 125463 w 223549"/>
              <a:gd name="connsiteY26" fmla="*/ 937672 h 1024601"/>
              <a:gd name="connsiteX27" fmla="*/ 125463 w 223549"/>
              <a:gd name="connsiteY27" fmla="*/ 937672 h 1024601"/>
              <a:gd name="connsiteX28" fmla="*/ 122582 w 223549"/>
              <a:gd name="connsiteY28" fmla="*/ 949293 h 1024601"/>
              <a:gd name="connsiteX29" fmla="*/ 122482 w 223549"/>
              <a:gd name="connsiteY29" fmla="*/ 949352 h 1024601"/>
              <a:gd name="connsiteX30" fmla="*/ 122482 w 223549"/>
              <a:gd name="connsiteY30" fmla="*/ 949352 h 1024601"/>
              <a:gd name="connsiteX31" fmla="*/ 118147 w 223549"/>
              <a:gd name="connsiteY31" fmla="*/ 950513 h 1024601"/>
              <a:gd name="connsiteX32" fmla="*/ 118147 w 223549"/>
              <a:gd name="connsiteY32" fmla="*/ 950513 h 1024601"/>
              <a:gd name="connsiteX33" fmla="*/ 110695 w 223549"/>
              <a:gd name="connsiteY33" fmla="*/ 946415 h 1024601"/>
              <a:gd name="connsiteX34" fmla="*/ 87527 w 223549"/>
              <a:gd name="connsiteY34" fmla="*/ 904201 h 1024601"/>
              <a:gd name="connsiteX35" fmla="*/ 91186 w 223549"/>
              <a:gd name="connsiteY35" fmla="*/ 892657 h 1024601"/>
              <a:gd name="connsiteX36" fmla="*/ 91186 w 223549"/>
              <a:gd name="connsiteY36" fmla="*/ 892657 h 1024601"/>
              <a:gd name="connsiteX37" fmla="*/ 102566 w 223549"/>
              <a:gd name="connsiteY37" fmla="*/ 896346 h 1024601"/>
              <a:gd name="connsiteX38" fmla="*/ 102566 w 223549"/>
              <a:gd name="connsiteY38" fmla="*/ 896346 h 1024601"/>
              <a:gd name="connsiteX39" fmla="*/ 99044 w 223549"/>
              <a:gd name="connsiteY39" fmla="*/ 907786 h 1024601"/>
              <a:gd name="connsiteX40" fmla="*/ 98976 w 223549"/>
              <a:gd name="connsiteY40" fmla="*/ 907822 h 1024601"/>
              <a:gd name="connsiteX41" fmla="*/ 98976 w 223549"/>
              <a:gd name="connsiteY41" fmla="*/ 907822 h 1024601"/>
              <a:gd name="connsiteX42" fmla="*/ 95047 w 223549"/>
              <a:gd name="connsiteY42" fmla="*/ 908778 h 1024601"/>
              <a:gd name="connsiteX43" fmla="*/ 95047 w 223549"/>
              <a:gd name="connsiteY43" fmla="*/ 908778 h 1024601"/>
              <a:gd name="connsiteX44" fmla="*/ 87527 w 223549"/>
              <a:gd name="connsiteY44" fmla="*/ 904201 h 1024601"/>
              <a:gd name="connsiteX45" fmla="*/ 66731 w 223549"/>
              <a:gd name="connsiteY45" fmla="*/ 860758 h 1024601"/>
              <a:gd name="connsiteX46" fmla="*/ 70806 w 223549"/>
              <a:gd name="connsiteY46" fmla="*/ 849507 h 1024601"/>
              <a:gd name="connsiteX47" fmla="*/ 70998 w 223549"/>
              <a:gd name="connsiteY47" fmla="*/ 849419 h 1024601"/>
              <a:gd name="connsiteX48" fmla="*/ 70998 w 223549"/>
              <a:gd name="connsiteY48" fmla="*/ 849419 h 1024601"/>
              <a:gd name="connsiteX49" fmla="*/ 82176 w 223549"/>
              <a:gd name="connsiteY49" fmla="*/ 853722 h 1024601"/>
              <a:gd name="connsiteX50" fmla="*/ 82176 w 223549"/>
              <a:gd name="connsiteY50" fmla="*/ 853722 h 1024601"/>
              <a:gd name="connsiteX51" fmla="*/ 77908 w 223549"/>
              <a:gd name="connsiteY51" fmla="*/ 865061 h 1024601"/>
              <a:gd name="connsiteX52" fmla="*/ 77908 w 223549"/>
              <a:gd name="connsiteY52" fmla="*/ 865062 h 1024601"/>
              <a:gd name="connsiteX53" fmla="*/ 74453 w 223549"/>
              <a:gd name="connsiteY53" fmla="*/ 865744 h 1024601"/>
              <a:gd name="connsiteX54" fmla="*/ 74453 w 223549"/>
              <a:gd name="connsiteY54" fmla="*/ 865744 h 1024601"/>
              <a:gd name="connsiteX55" fmla="*/ 66663 w 223549"/>
              <a:gd name="connsiteY55" fmla="*/ 860758 h 1024601"/>
              <a:gd name="connsiteX56" fmla="*/ 48372 w 223549"/>
              <a:gd name="connsiteY56" fmla="*/ 816086 h 1024601"/>
              <a:gd name="connsiteX57" fmla="*/ 53318 w 223549"/>
              <a:gd name="connsiteY57" fmla="*/ 805088 h 1024601"/>
              <a:gd name="connsiteX58" fmla="*/ 53318 w 223549"/>
              <a:gd name="connsiteY58" fmla="*/ 805088 h 1024601"/>
              <a:gd name="connsiteX59" fmla="*/ 64224 w 223549"/>
              <a:gd name="connsiteY59" fmla="*/ 810006 h 1024601"/>
              <a:gd name="connsiteX60" fmla="*/ 64224 w 223549"/>
              <a:gd name="connsiteY60" fmla="*/ 810006 h 1024601"/>
              <a:gd name="connsiteX61" fmla="*/ 59347 w 223549"/>
              <a:gd name="connsiteY61" fmla="*/ 821072 h 1024601"/>
              <a:gd name="connsiteX62" fmla="*/ 59347 w 223549"/>
              <a:gd name="connsiteY62" fmla="*/ 821072 h 1024601"/>
              <a:gd name="connsiteX63" fmla="*/ 56298 w 223549"/>
              <a:gd name="connsiteY63" fmla="*/ 821619 h 1024601"/>
              <a:gd name="connsiteX64" fmla="*/ 56298 w 223549"/>
              <a:gd name="connsiteY64" fmla="*/ 821619 h 1024601"/>
              <a:gd name="connsiteX65" fmla="*/ 48305 w 223549"/>
              <a:gd name="connsiteY65" fmla="*/ 816086 h 1024601"/>
              <a:gd name="connsiteX66" fmla="*/ 32792 w 223549"/>
              <a:gd name="connsiteY66" fmla="*/ 770388 h 1024601"/>
              <a:gd name="connsiteX67" fmla="*/ 32792 w 223549"/>
              <a:gd name="connsiteY67" fmla="*/ 770388 h 1024601"/>
              <a:gd name="connsiteX68" fmla="*/ 38266 w 223549"/>
              <a:gd name="connsiteY68" fmla="*/ 759758 h 1024601"/>
              <a:gd name="connsiteX69" fmla="*/ 38347 w 223549"/>
              <a:gd name="connsiteY69" fmla="*/ 759733 h 1024601"/>
              <a:gd name="connsiteX70" fmla="*/ 38347 w 223549"/>
              <a:gd name="connsiteY70" fmla="*/ 759733 h 1024601"/>
              <a:gd name="connsiteX71" fmla="*/ 48889 w 223549"/>
              <a:gd name="connsiteY71" fmla="*/ 765253 h 1024601"/>
              <a:gd name="connsiteX72" fmla="*/ 48914 w 223549"/>
              <a:gd name="connsiteY72" fmla="*/ 765334 h 1024601"/>
              <a:gd name="connsiteX73" fmla="*/ 48914 w 223549"/>
              <a:gd name="connsiteY73" fmla="*/ 765333 h 1024601"/>
              <a:gd name="connsiteX74" fmla="*/ 43440 w 223549"/>
              <a:gd name="connsiteY74" fmla="*/ 775964 h 1024601"/>
              <a:gd name="connsiteX75" fmla="*/ 43360 w 223549"/>
              <a:gd name="connsiteY75" fmla="*/ 775989 h 1024601"/>
              <a:gd name="connsiteX76" fmla="*/ 43360 w 223549"/>
              <a:gd name="connsiteY76" fmla="*/ 775989 h 1024601"/>
              <a:gd name="connsiteX77" fmla="*/ 40853 w 223549"/>
              <a:gd name="connsiteY77" fmla="*/ 776399 h 1024601"/>
              <a:gd name="connsiteX78" fmla="*/ 40853 w 223549"/>
              <a:gd name="connsiteY78" fmla="*/ 776399 h 1024601"/>
              <a:gd name="connsiteX79" fmla="*/ 32724 w 223549"/>
              <a:gd name="connsiteY79" fmla="*/ 770388 h 1024601"/>
              <a:gd name="connsiteX80" fmla="*/ 19785 w 223549"/>
              <a:gd name="connsiteY80" fmla="*/ 723735 h 1024601"/>
              <a:gd name="connsiteX81" fmla="*/ 26014 w 223549"/>
              <a:gd name="connsiteY81" fmla="*/ 713421 h 1024601"/>
              <a:gd name="connsiteX82" fmla="*/ 26018 w 223549"/>
              <a:gd name="connsiteY82" fmla="*/ 713420 h 1024601"/>
              <a:gd name="connsiteX83" fmla="*/ 26018 w 223549"/>
              <a:gd name="connsiteY83" fmla="*/ 713420 h 1024601"/>
              <a:gd name="connsiteX84" fmla="*/ 36234 w 223549"/>
              <a:gd name="connsiteY84" fmla="*/ 719720 h 1024601"/>
              <a:gd name="connsiteX85" fmla="*/ 36247 w 223549"/>
              <a:gd name="connsiteY85" fmla="*/ 719773 h 1024601"/>
              <a:gd name="connsiteX86" fmla="*/ 36247 w 223549"/>
              <a:gd name="connsiteY86" fmla="*/ 719773 h 1024601"/>
              <a:gd name="connsiteX87" fmla="*/ 30014 w 223549"/>
              <a:gd name="connsiteY87" fmla="*/ 730087 h 1024601"/>
              <a:gd name="connsiteX88" fmla="*/ 30014 w 223549"/>
              <a:gd name="connsiteY88" fmla="*/ 730087 h 1024601"/>
              <a:gd name="connsiteX89" fmla="*/ 27982 w 223549"/>
              <a:gd name="connsiteY89" fmla="*/ 730087 h 1024601"/>
              <a:gd name="connsiteX90" fmla="*/ 27982 w 223549"/>
              <a:gd name="connsiteY90" fmla="*/ 730087 h 1024601"/>
              <a:gd name="connsiteX91" fmla="*/ 19785 w 223549"/>
              <a:gd name="connsiteY91" fmla="*/ 723735 h 1024601"/>
              <a:gd name="connsiteX92" fmla="*/ 10166 w 223549"/>
              <a:gd name="connsiteY92" fmla="*/ 676398 h 1024601"/>
              <a:gd name="connsiteX93" fmla="*/ 10166 w 223549"/>
              <a:gd name="connsiteY93" fmla="*/ 676398 h 1024601"/>
              <a:gd name="connsiteX94" fmla="*/ 16940 w 223549"/>
              <a:gd name="connsiteY94" fmla="*/ 666494 h 1024601"/>
              <a:gd name="connsiteX95" fmla="*/ 16940 w 223549"/>
              <a:gd name="connsiteY95" fmla="*/ 666494 h 1024601"/>
              <a:gd name="connsiteX96" fmla="*/ 26695 w 223549"/>
              <a:gd name="connsiteY96" fmla="*/ 673324 h 1024601"/>
              <a:gd name="connsiteX97" fmla="*/ 26695 w 223549"/>
              <a:gd name="connsiteY97" fmla="*/ 673324 h 1024601"/>
              <a:gd name="connsiteX98" fmla="*/ 19921 w 223549"/>
              <a:gd name="connsiteY98" fmla="*/ 683229 h 1024601"/>
              <a:gd name="connsiteX99" fmla="*/ 19921 w 223549"/>
              <a:gd name="connsiteY99" fmla="*/ 683229 h 1024601"/>
              <a:gd name="connsiteX100" fmla="*/ 18498 w 223549"/>
              <a:gd name="connsiteY100" fmla="*/ 683229 h 1024601"/>
              <a:gd name="connsiteX101" fmla="*/ 18498 w 223549"/>
              <a:gd name="connsiteY101" fmla="*/ 683229 h 1024601"/>
              <a:gd name="connsiteX102" fmla="*/ 10437 w 223549"/>
              <a:gd name="connsiteY102" fmla="*/ 676398 h 1024601"/>
              <a:gd name="connsiteX103" fmla="*/ 3392 w 223549"/>
              <a:gd name="connsiteY103" fmla="*/ 628584 h 1024601"/>
              <a:gd name="connsiteX104" fmla="*/ 3392 w 223549"/>
              <a:gd name="connsiteY104" fmla="*/ 628584 h 1024601"/>
              <a:gd name="connsiteX105" fmla="*/ 10962 w 223549"/>
              <a:gd name="connsiteY105" fmla="*/ 619227 h 1024601"/>
              <a:gd name="connsiteX106" fmla="*/ 10979 w 223549"/>
              <a:gd name="connsiteY106" fmla="*/ 619226 h 1024601"/>
              <a:gd name="connsiteX107" fmla="*/ 10979 w 223549"/>
              <a:gd name="connsiteY107" fmla="*/ 619226 h 1024601"/>
              <a:gd name="connsiteX108" fmla="*/ 20259 w 223549"/>
              <a:gd name="connsiteY108" fmla="*/ 626808 h 1024601"/>
              <a:gd name="connsiteX109" fmla="*/ 20259 w 223549"/>
              <a:gd name="connsiteY109" fmla="*/ 626808 h 1024601"/>
              <a:gd name="connsiteX110" fmla="*/ 13011 w 223549"/>
              <a:gd name="connsiteY110" fmla="*/ 636097 h 1024601"/>
              <a:gd name="connsiteX111" fmla="*/ 12334 w 223549"/>
              <a:gd name="connsiteY111" fmla="*/ 636097 h 1024601"/>
              <a:gd name="connsiteX112" fmla="*/ 3866 w 223549"/>
              <a:gd name="connsiteY112" fmla="*/ 628447 h 1024601"/>
              <a:gd name="connsiteX113" fmla="*/ 140 w 223549"/>
              <a:gd name="connsiteY113" fmla="*/ 580359 h 1024601"/>
              <a:gd name="connsiteX114" fmla="*/ 8256 w 223549"/>
              <a:gd name="connsiteY114" fmla="*/ 571480 h 1024601"/>
              <a:gd name="connsiteX115" fmla="*/ 8269 w 223549"/>
              <a:gd name="connsiteY115" fmla="*/ 571479 h 1024601"/>
              <a:gd name="connsiteX116" fmla="*/ 8269 w 223549"/>
              <a:gd name="connsiteY116" fmla="*/ 571479 h 1024601"/>
              <a:gd name="connsiteX117" fmla="*/ 17003 w 223549"/>
              <a:gd name="connsiteY117" fmla="*/ 579598 h 1024601"/>
              <a:gd name="connsiteX118" fmla="*/ 17008 w 223549"/>
              <a:gd name="connsiteY118" fmla="*/ 579744 h 1024601"/>
              <a:gd name="connsiteX119" fmla="*/ 17008 w 223549"/>
              <a:gd name="connsiteY119" fmla="*/ 579744 h 1024601"/>
              <a:gd name="connsiteX120" fmla="*/ 8958 w 223549"/>
              <a:gd name="connsiteY120" fmla="*/ 588553 h 1024601"/>
              <a:gd name="connsiteX121" fmla="*/ 8879 w 223549"/>
              <a:gd name="connsiteY121" fmla="*/ 588555 h 1024601"/>
              <a:gd name="connsiteX122" fmla="*/ 8879 w 223549"/>
              <a:gd name="connsiteY122" fmla="*/ 588555 h 1024601"/>
              <a:gd name="connsiteX123" fmla="*/ 614 w 223549"/>
              <a:gd name="connsiteY123" fmla="*/ 580222 h 1024601"/>
              <a:gd name="connsiteX124" fmla="*/ 8201 w 223549"/>
              <a:gd name="connsiteY124" fmla="*/ 540741 h 1024601"/>
              <a:gd name="connsiteX125" fmla="*/ 2 w 223549"/>
              <a:gd name="connsiteY125" fmla="*/ 532073 h 1024601"/>
              <a:gd name="connsiteX126" fmla="*/ 4 w 223549"/>
              <a:gd name="connsiteY126" fmla="*/ 531998 h 1024601"/>
              <a:gd name="connsiteX127" fmla="*/ 4 w 223549"/>
              <a:gd name="connsiteY127" fmla="*/ 531998 h 1024601"/>
              <a:gd name="connsiteX128" fmla="*/ 8704 w 223549"/>
              <a:gd name="connsiteY128" fmla="*/ 523841 h 1024601"/>
              <a:gd name="connsiteX129" fmla="*/ 9150 w 223549"/>
              <a:gd name="connsiteY129" fmla="*/ 523869 h 1024601"/>
              <a:gd name="connsiteX130" fmla="*/ 9150 w 223549"/>
              <a:gd name="connsiteY130" fmla="*/ 523869 h 1024601"/>
              <a:gd name="connsiteX131" fmla="*/ 17347 w 223549"/>
              <a:gd name="connsiteY131" fmla="*/ 532672 h 1024601"/>
              <a:gd name="connsiteX132" fmla="*/ 17347 w 223549"/>
              <a:gd name="connsiteY132" fmla="*/ 532681 h 1024601"/>
              <a:gd name="connsiteX133" fmla="*/ 17347 w 223549"/>
              <a:gd name="connsiteY133" fmla="*/ 532681 h 1024601"/>
              <a:gd name="connsiteX134" fmla="*/ 8879 w 223549"/>
              <a:gd name="connsiteY134" fmla="*/ 540946 h 1024601"/>
              <a:gd name="connsiteX135" fmla="*/ 8879 w 223549"/>
              <a:gd name="connsiteY135" fmla="*/ 540946 h 1024601"/>
              <a:gd name="connsiteX136" fmla="*/ 10640 w 223549"/>
              <a:gd name="connsiteY136" fmla="*/ 492926 h 1024601"/>
              <a:gd name="connsiteX137" fmla="*/ 2972 w 223549"/>
              <a:gd name="connsiteY137" fmla="*/ 483777 h 1024601"/>
              <a:gd name="connsiteX138" fmla="*/ 2985 w 223549"/>
              <a:gd name="connsiteY138" fmla="*/ 483636 h 1024601"/>
              <a:gd name="connsiteX139" fmla="*/ 2985 w 223549"/>
              <a:gd name="connsiteY139" fmla="*/ 483636 h 1024601"/>
              <a:gd name="connsiteX140" fmla="*/ 12352 w 223549"/>
              <a:gd name="connsiteY140" fmla="*/ 475959 h 1024601"/>
              <a:gd name="connsiteX141" fmla="*/ 13011 w 223549"/>
              <a:gd name="connsiteY141" fmla="*/ 476054 h 1024601"/>
              <a:gd name="connsiteX142" fmla="*/ 13011 w 223549"/>
              <a:gd name="connsiteY142" fmla="*/ 476054 h 1024601"/>
              <a:gd name="connsiteX143" fmla="*/ 20598 w 223549"/>
              <a:gd name="connsiteY143" fmla="*/ 485412 h 1024601"/>
              <a:gd name="connsiteX144" fmla="*/ 20598 w 223549"/>
              <a:gd name="connsiteY144" fmla="*/ 485412 h 1024601"/>
              <a:gd name="connsiteX145" fmla="*/ 12198 w 223549"/>
              <a:gd name="connsiteY145" fmla="*/ 493131 h 1024601"/>
              <a:gd name="connsiteX146" fmla="*/ 11385 w 223549"/>
              <a:gd name="connsiteY146" fmla="*/ 493131 h 1024601"/>
              <a:gd name="connsiteX147" fmla="*/ 16127 w 223549"/>
              <a:gd name="connsiteY147" fmla="*/ 445111 h 1024601"/>
              <a:gd name="connsiteX148" fmla="*/ 9353 w 223549"/>
              <a:gd name="connsiteY148" fmla="*/ 435343 h 1024601"/>
              <a:gd name="connsiteX149" fmla="*/ 9353 w 223549"/>
              <a:gd name="connsiteY149" fmla="*/ 435343 h 1024601"/>
              <a:gd name="connsiteX150" fmla="*/ 19040 w 223549"/>
              <a:gd name="connsiteY150" fmla="*/ 428513 h 1024601"/>
              <a:gd name="connsiteX151" fmla="*/ 19040 w 223549"/>
              <a:gd name="connsiteY151" fmla="*/ 428513 h 1024601"/>
              <a:gd name="connsiteX152" fmla="*/ 25814 w 223549"/>
              <a:gd name="connsiteY152" fmla="*/ 438349 h 1024601"/>
              <a:gd name="connsiteX153" fmla="*/ 25814 w 223549"/>
              <a:gd name="connsiteY153" fmla="*/ 438349 h 1024601"/>
              <a:gd name="connsiteX154" fmla="*/ 17482 w 223549"/>
              <a:gd name="connsiteY154" fmla="*/ 445180 h 1024601"/>
              <a:gd name="connsiteX155" fmla="*/ 17482 w 223549"/>
              <a:gd name="connsiteY155" fmla="*/ 445180 h 1024601"/>
              <a:gd name="connsiteX156" fmla="*/ 24527 w 223549"/>
              <a:gd name="connsiteY156" fmla="*/ 398048 h 1024601"/>
              <a:gd name="connsiteX157" fmla="*/ 18092 w 223549"/>
              <a:gd name="connsiteY157" fmla="*/ 387871 h 1024601"/>
              <a:gd name="connsiteX158" fmla="*/ 18092 w 223549"/>
              <a:gd name="connsiteY158" fmla="*/ 387871 h 1024601"/>
              <a:gd name="connsiteX159" fmla="*/ 27932 w 223549"/>
              <a:gd name="connsiteY159" fmla="*/ 380990 h 1024601"/>
              <a:gd name="connsiteX160" fmla="*/ 28185 w 223549"/>
              <a:gd name="connsiteY160" fmla="*/ 381040 h 1024601"/>
              <a:gd name="connsiteX161" fmla="*/ 28185 w 223549"/>
              <a:gd name="connsiteY161" fmla="*/ 381040 h 1024601"/>
              <a:gd name="connsiteX162" fmla="*/ 34999 w 223549"/>
              <a:gd name="connsiteY162" fmla="*/ 391087 h 1024601"/>
              <a:gd name="connsiteX163" fmla="*/ 34959 w 223549"/>
              <a:gd name="connsiteY163" fmla="*/ 391286 h 1024601"/>
              <a:gd name="connsiteX164" fmla="*/ 34959 w 223549"/>
              <a:gd name="connsiteY164" fmla="*/ 391286 h 1024601"/>
              <a:gd name="connsiteX165" fmla="*/ 26695 w 223549"/>
              <a:gd name="connsiteY165" fmla="*/ 398117 h 1024601"/>
              <a:gd name="connsiteX166" fmla="*/ 26695 w 223549"/>
              <a:gd name="connsiteY166" fmla="*/ 398117 h 1024601"/>
              <a:gd name="connsiteX167" fmla="*/ 35705 w 223549"/>
              <a:gd name="connsiteY167" fmla="*/ 351600 h 1024601"/>
              <a:gd name="connsiteX168" fmla="*/ 29932 w 223549"/>
              <a:gd name="connsiteY168" fmla="*/ 341131 h 1024601"/>
              <a:gd name="connsiteX169" fmla="*/ 29947 w 223549"/>
              <a:gd name="connsiteY169" fmla="*/ 341081 h 1024601"/>
              <a:gd name="connsiteX170" fmla="*/ 29947 w 223549"/>
              <a:gd name="connsiteY170" fmla="*/ 341080 h 1024601"/>
              <a:gd name="connsiteX171" fmla="*/ 40284 w 223549"/>
              <a:gd name="connsiteY171" fmla="*/ 335179 h 1024601"/>
              <a:gd name="connsiteX172" fmla="*/ 40379 w 223549"/>
              <a:gd name="connsiteY172" fmla="*/ 335206 h 1024601"/>
              <a:gd name="connsiteX173" fmla="*/ 40379 w 223549"/>
              <a:gd name="connsiteY173" fmla="*/ 335206 h 1024601"/>
              <a:gd name="connsiteX174" fmla="*/ 47165 w 223549"/>
              <a:gd name="connsiteY174" fmla="*/ 345155 h 1024601"/>
              <a:gd name="connsiteX175" fmla="*/ 46882 w 223549"/>
              <a:gd name="connsiteY175" fmla="*/ 346272 h 1024601"/>
              <a:gd name="connsiteX176" fmla="*/ 46882 w 223549"/>
              <a:gd name="connsiteY176" fmla="*/ 346272 h 1024601"/>
              <a:gd name="connsiteX177" fmla="*/ 38753 w 223549"/>
              <a:gd name="connsiteY177" fmla="*/ 352487 h 1024601"/>
              <a:gd name="connsiteX178" fmla="*/ 38753 w 223549"/>
              <a:gd name="connsiteY178" fmla="*/ 352487 h 1024601"/>
              <a:gd name="connsiteX179" fmla="*/ 36179 w 223549"/>
              <a:gd name="connsiteY179" fmla="*/ 351872 h 1024601"/>
              <a:gd name="connsiteX180" fmla="*/ 49253 w 223549"/>
              <a:gd name="connsiteY180" fmla="*/ 305834 h 1024601"/>
              <a:gd name="connsiteX181" fmla="*/ 44024 w 223549"/>
              <a:gd name="connsiteY181" fmla="*/ 295078 h 1024601"/>
              <a:gd name="connsiteX182" fmla="*/ 44037 w 223549"/>
              <a:gd name="connsiteY182" fmla="*/ 295041 h 1024601"/>
              <a:gd name="connsiteX183" fmla="*/ 44037 w 223549"/>
              <a:gd name="connsiteY183" fmla="*/ 295041 h 1024601"/>
              <a:gd name="connsiteX184" fmla="*/ 54876 w 223549"/>
              <a:gd name="connsiteY184" fmla="*/ 289713 h 1024601"/>
              <a:gd name="connsiteX185" fmla="*/ 54876 w 223549"/>
              <a:gd name="connsiteY185" fmla="*/ 289713 h 1024601"/>
              <a:gd name="connsiteX186" fmla="*/ 60092 w 223549"/>
              <a:gd name="connsiteY186" fmla="*/ 300642 h 1024601"/>
              <a:gd name="connsiteX187" fmla="*/ 60092 w 223549"/>
              <a:gd name="connsiteY187" fmla="*/ 300643 h 1024601"/>
              <a:gd name="connsiteX188" fmla="*/ 52031 w 223549"/>
              <a:gd name="connsiteY188" fmla="*/ 306381 h 1024601"/>
              <a:gd name="connsiteX189" fmla="*/ 52031 w 223549"/>
              <a:gd name="connsiteY189" fmla="*/ 306380 h 1024601"/>
              <a:gd name="connsiteX190" fmla="*/ 50066 w 223549"/>
              <a:gd name="connsiteY190" fmla="*/ 306107 h 1024601"/>
              <a:gd name="connsiteX191" fmla="*/ 65647 w 223549"/>
              <a:gd name="connsiteY191" fmla="*/ 261025 h 1024601"/>
              <a:gd name="connsiteX192" fmla="*/ 61040 w 223549"/>
              <a:gd name="connsiteY192" fmla="*/ 249822 h 1024601"/>
              <a:gd name="connsiteX193" fmla="*/ 61040 w 223549"/>
              <a:gd name="connsiteY193" fmla="*/ 249822 h 1024601"/>
              <a:gd name="connsiteX194" fmla="*/ 72082 w 223549"/>
              <a:gd name="connsiteY194" fmla="*/ 245178 h 1024601"/>
              <a:gd name="connsiteX195" fmla="*/ 72082 w 223549"/>
              <a:gd name="connsiteY195" fmla="*/ 245178 h 1024601"/>
              <a:gd name="connsiteX196" fmla="*/ 76735 w 223549"/>
              <a:gd name="connsiteY196" fmla="*/ 256199 h 1024601"/>
              <a:gd name="connsiteX197" fmla="*/ 76689 w 223549"/>
              <a:gd name="connsiteY197" fmla="*/ 256311 h 1024601"/>
              <a:gd name="connsiteX198" fmla="*/ 76689 w 223549"/>
              <a:gd name="connsiteY198" fmla="*/ 256312 h 1024601"/>
              <a:gd name="connsiteX199" fmla="*/ 68898 w 223549"/>
              <a:gd name="connsiteY199" fmla="*/ 261640 h 1024601"/>
              <a:gd name="connsiteX200" fmla="*/ 68898 w 223549"/>
              <a:gd name="connsiteY200" fmla="*/ 261639 h 1024601"/>
              <a:gd name="connsiteX201" fmla="*/ 66460 w 223549"/>
              <a:gd name="connsiteY201" fmla="*/ 261298 h 1024601"/>
              <a:gd name="connsiteX202" fmla="*/ 84411 w 223549"/>
              <a:gd name="connsiteY202" fmla="*/ 217035 h 1024601"/>
              <a:gd name="connsiteX203" fmla="*/ 80381 w 223549"/>
              <a:gd name="connsiteY203" fmla="*/ 205767 h 1024601"/>
              <a:gd name="connsiteX204" fmla="*/ 80415 w 223549"/>
              <a:gd name="connsiteY204" fmla="*/ 205696 h 1024601"/>
              <a:gd name="connsiteX205" fmla="*/ 80415 w 223549"/>
              <a:gd name="connsiteY205" fmla="*/ 205696 h 1024601"/>
              <a:gd name="connsiteX206" fmla="*/ 91660 w 223549"/>
              <a:gd name="connsiteY206" fmla="*/ 201598 h 1024601"/>
              <a:gd name="connsiteX207" fmla="*/ 91660 w 223549"/>
              <a:gd name="connsiteY207" fmla="*/ 201598 h 1024601"/>
              <a:gd name="connsiteX208" fmla="*/ 95724 w 223549"/>
              <a:gd name="connsiteY208" fmla="*/ 213005 h 1024601"/>
              <a:gd name="connsiteX209" fmla="*/ 95724 w 223549"/>
              <a:gd name="connsiteY209" fmla="*/ 213005 h 1024601"/>
              <a:gd name="connsiteX210" fmla="*/ 88002 w 223549"/>
              <a:gd name="connsiteY210" fmla="*/ 217855 h 1024601"/>
              <a:gd name="connsiteX211" fmla="*/ 88002 w 223549"/>
              <a:gd name="connsiteY211" fmla="*/ 217855 h 1024601"/>
              <a:gd name="connsiteX212" fmla="*/ 85224 w 223549"/>
              <a:gd name="connsiteY212" fmla="*/ 217308 h 1024601"/>
              <a:gd name="connsiteX213" fmla="*/ 105411 w 223549"/>
              <a:gd name="connsiteY213" fmla="*/ 174138 h 1024601"/>
              <a:gd name="connsiteX214" fmla="*/ 101904 w 223549"/>
              <a:gd name="connsiteY214" fmla="*/ 162694 h 1024601"/>
              <a:gd name="connsiteX215" fmla="*/ 101957 w 223549"/>
              <a:gd name="connsiteY215" fmla="*/ 162595 h 1024601"/>
              <a:gd name="connsiteX216" fmla="*/ 101957 w 223549"/>
              <a:gd name="connsiteY216" fmla="*/ 162595 h 1024601"/>
              <a:gd name="connsiteX217" fmla="*/ 113306 w 223549"/>
              <a:gd name="connsiteY217" fmla="*/ 159057 h 1024601"/>
              <a:gd name="connsiteX218" fmla="*/ 113405 w 223549"/>
              <a:gd name="connsiteY218" fmla="*/ 159111 h 1024601"/>
              <a:gd name="connsiteX219" fmla="*/ 113405 w 223549"/>
              <a:gd name="connsiteY219" fmla="*/ 159111 h 1024601"/>
              <a:gd name="connsiteX220" fmla="*/ 116913 w 223549"/>
              <a:gd name="connsiteY220" fmla="*/ 170555 h 1024601"/>
              <a:gd name="connsiteX221" fmla="*/ 116860 w 223549"/>
              <a:gd name="connsiteY221" fmla="*/ 170655 h 1024601"/>
              <a:gd name="connsiteX222" fmla="*/ 116860 w 223549"/>
              <a:gd name="connsiteY222" fmla="*/ 170655 h 1024601"/>
              <a:gd name="connsiteX223" fmla="*/ 109408 w 223549"/>
              <a:gd name="connsiteY223" fmla="*/ 175163 h 1024601"/>
              <a:gd name="connsiteX224" fmla="*/ 109408 w 223549"/>
              <a:gd name="connsiteY224" fmla="*/ 175163 h 1024601"/>
              <a:gd name="connsiteX225" fmla="*/ 106224 w 223549"/>
              <a:gd name="connsiteY225" fmla="*/ 174412 h 1024601"/>
              <a:gd name="connsiteX226" fmla="*/ 128512 w 223549"/>
              <a:gd name="connsiteY226" fmla="*/ 132335 h 1024601"/>
              <a:gd name="connsiteX227" fmla="*/ 125631 w 223549"/>
              <a:gd name="connsiteY227" fmla="*/ 120714 h 1024601"/>
              <a:gd name="connsiteX228" fmla="*/ 125666 w 223549"/>
              <a:gd name="connsiteY228" fmla="*/ 120654 h 1024601"/>
              <a:gd name="connsiteX229" fmla="*/ 125666 w 223549"/>
              <a:gd name="connsiteY229" fmla="*/ 120654 h 1024601"/>
              <a:gd name="connsiteX230" fmla="*/ 137250 w 223549"/>
              <a:gd name="connsiteY230" fmla="*/ 117717 h 1024601"/>
              <a:gd name="connsiteX231" fmla="*/ 137250 w 223549"/>
              <a:gd name="connsiteY231" fmla="*/ 117717 h 1024601"/>
              <a:gd name="connsiteX232" fmla="*/ 140163 w 223549"/>
              <a:gd name="connsiteY232" fmla="*/ 129465 h 1024601"/>
              <a:gd name="connsiteX233" fmla="*/ 140163 w 223549"/>
              <a:gd name="connsiteY233" fmla="*/ 129466 h 1024601"/>
              <a:gd name="connsiteX234" fmla="*/ 132915 w 223549"/>
              <a:gd name="connsiteY234" fmla="*/ 133564 h 1024601"/>
              <a:gd name="connsiteX235" fmla="*/ 132915 w 223549"/>
              <a:gd name="connsiteY235" fmla="*/ 133564 h 1024601"/>
              <a:gd name="connsiteX236" fmla="*/ 129324 w 223549"/>
              <a:gd name="connsiteY236" fmla="*/ 132608 h 1024601"/>
              <a:gd name="connsiteX237" fmla="*/ 153712 w 223549"/>
              <a:gd name="connsiteY237" fmla="*/ 91760 h 1024601"/>
              <a:gd name="connsiteX238" fmla="*/ 151281 w 223549"/>
              <a:gd name="connsiteY238" fmla="*/ 80134 h 1024601"/>
              <a:gd name="connsiteX239" fmla="*/ 151408 w 223549"/>
              <a:gd name="connsiteY239" fmla="*/ 79943 h 1024601"/>
              <a:gd name="connsiteX240" fmla="*/ 151408 w 223549"/>
              <a:gd name="connsiteY240" fmla="*/ 79943 h 1024601"/>
              <a:gd name="connsiteX241" fmla="*/ 163052 w 223549"/>
              <a:gd name="connsiteY241" fmla="*/ 77570 h 1024601"/>
              <a:gd name="connsiteX242" fmla="*/ 163128 w 223549"/>
              <a:gd name="connsiteY242" fmla="*/ 77621 h 1024601"/>
              <a:gd name="connsiteX243" fmla="*/ 163128 w 223549"/>
              <a:gd name="connsiteY243" fmla="*/ 77621 h 1024601"/>
              <a:gd name="connsiteX244" fmla="*/ 165558 w 223549"/>
              <a:gd name="connsiteY244" fmla="*/ 89247 h 1024601"/>
              <a:gd name="connsiteX245" fmla="*/ 165431 w 223549"/>
              <a:gd name="connsiteY245" fmla="*/ 89438 h 1024601"/>
              <a:gd name="connsiteX246" fmla="*/ 165431 w 223549"/>
              <a:gd name="connsiteY246" fmla="*/ 89438 h 1024601"/>
              <a:gd name="connsiteX247" fmla="*/ 158657 w 223549"/>
              <a:gd name="connsiteY247" fmla="*/ 93195 h 1024601"/>
              <a:gd name="connsiteX248" fmla="*/ 158657 w 223549"/>
              <a:gd name="connsiteY248" fmla="*/ 93195 h 1024601"/>
              <a:gd name="connsiteX249" fmla="*/ 154525 w 223549"/>
              <a:gd name="connsiteY249" fmla="*/ 92034 h 1024601"/>
              <a:gd name="connsiteX250" fmla="*/ 180809 w 223549"/>
              <a:gd name="connsiteY250" fmla="*/ 52552 h 1024601"/>
              <a:gd name="connsiteX251" fmla="*/ 179115 w 223549"/>
              <a:gd name="connsiteY251" fmla="*/ 40599 h 1024601"/>
              <a:gd name="connsiteX252" fmla="*/ 179115 w 223549"/>
              <a:gd name="connsiteY252" fmla="*/ 40599 h 1024601"/>
              <a:gd name="connsiteX253" fmla="*/ 190970 w 223549"/>
              <a:gd name="connsiteY253" fmla="*/ 38891 h 1024601"/>
              <a:gd name="connsiteX254" fmla="*/ 190970 w 223549"/>
              <a:gd name="connsiteY254" fmla="*/ 38891 h 1024601"/>
              <a:gd name="connsiteX255" fmla="*/ 192663 w 223549"/>
              <a:gd name="connsiteY255" fmla="*/ 50913 h 1024601"/>
              <a:gd name="connsiteX256" fmla="*/ 192663 w 223549"/>
              <a:gd name="connsiteY256" fmla="*/ 50913 h 1024601"/>
              <a:gd name="connsiteX257" fmla="*/ 185889 w 223549"/>
              <a:gd name="connsiteY257" fmla="*/ 54260 h 1024601"/>
              <a:gd name="connsiteX258" fmla="*/ 185889 w 223549"/>
              <a:gd name="connsiteY258" fmla="*/ 54260 h 1024601"/>
              <a:gd name="connsiteX259" fmla="*/ 181757 w 223549"/>
              <a:gd name="connsiteY259" fmla="*/ 52552 h 1024601"/>
              <a:gd name="connsiteX260" fmla="*/ 210209 w 223549"/>
              <a:gd name="connsiteY260" fmla="*/ 14847 h 1024601"/>
              <a:gd name="connsiteX261" fmla="*/ 209734 w 223549"/>
              <a:gd name="connsiteY261" fmla="*/ 2756 h 1024601"/>
              <a:gd name="connsiteX262" fmla="*/ 209734 w 223549"/>
              <a:gd name="connsiteY262" fmla="*/ 2757 h 1024601"/>
              <a:gd name="connsiteX263" fmla="*/ 221699 w 223549"/>
              <a:gd name="connsiteY263" fmla="*/ 2255 h 1024601"/>
              <a:gd name="connsiteX264" fmla="*/ 221725 w 223549"/>
              <a:gd name="connsiteY264" fmla="*/ 2279 h 1024601"/>
              <a:gd name="connsiteX265" fmla="*/ 221725 w 223549"/>
              <a:gd name="connsiteY265" fmla="*/ 2279 h 1024601"/>
              <a:gd name="connsiteX266" fmla="*/ 222223 w 223549"/>
              <a:gd name="connsiteY266" fmla="*/ 14343 h 1024601"/>
              <a:gd name="connsiteX267" fmla="*/ 222199 w 223549"/>
              <a:gd name="connsiteY267" fmla="*/ 14369 h 1024601"/>
              <a:gd name="connsiteX268" fmla="*/ 222199 w 223549"/>
              <a:gd name="connsiteY268" fmla="*/ 14369 h 1024601"/>
              <a:gd name="connsiteX269" fmla="*/ 215967 w 223549"/>
              <a:gd name="connsiteY269" fmla="*/ 17101 h 1024601"/>
              <a:gd name="connsiteX270" fmla="*/ 215967 w 223549"/>
              <a:gd name="connsiteY270" fmla="*/ 17101 h 1024601"/>
              <a:gd name="connsiteX271" fmla="*/ 211157 w 223549"/>
              <a:gd name="connsiteY271" fmla="*/ 15120 h 102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Lst>
            <a:rect l="l" t="t" r="r" b="b"/>
            <a:pathLst>
              <a:path w="223549" h="1024601">
                <a:moveTo>
                  <a:pt x="163263" y="1026949"/>
                </a:moveTo>
                <a:cubicBezTo>
                  <a:pt x="160493" y="1023149"/>
                  <a:pt x="161302" y="1017805"/>
                  <a:pt x="165070" y="1015012"/>
                </a:cubicBezTo>
                <a:cubicBezTo>
                  <a:pt x="165077" y="1015006"/>
                  <a:pt x="165085" y="1015000"/>
                  <a:pt x="165092" y="1014995"/>
                </a:cubicBezTo>
                <a:lnTo>
                  <a:pt x="165092" y="1014995"/>
                </a:lnTo>
                <a:cubicBezTo>
                  <a:pt x="168879" y="1012235"/>
                  <a:pt x="174162" y="1013056"/>
                  <a:pt x="176947" y="1016839"/>
                </a:cubicBezTo>
                <a:lnTo>
                  <a:pt x="176947" y="1016839"/>
                </a:lnTo>
                <a:cubicBezTo>
                  <a:pt x="179640" y="1020644"/>
                  <a:pt x="178828" y="1025921"/>
                  <a:pt x="175118" y="1028724"/>
                </a:cubicBezTo>
                <a:lnTo>
                  <a:pt x="175118" y="1028724"/>
                </a:lnTo>
                <a:cubicBezTo>
                  <a:pt x="173652" y="1029774"/>
                  <a:pt x="171903" y="1030346"/>
                  <a:pt x="170105" y="1030364"/>
                </a:cubicBezTo>
                <a:lnTo>
                  <a:pt x="170105" y="1030364"/>
                </a:lnTo>
                <a:cubicBezTo>
                  <a:pt x="167416" y="1030386"/>
                  <a:pt x="164877" y="1029118"/>
                  <a:pt x="163263" y="1026949"/>
                </a:cubicBezTo>
                <a:close/>
                <a:moveTo>
                  <a:pt x="136166" y="987330"/>
                </a:moveTo>
                <a:lnTo>
                  <a:pt x="136166" y="987330"/>
                </a:lnTo>
                <a:cubicBezTo>
                  <a:pt x="133593" y="983406"/>
                  <a:pt x="134653" y="978121"/>
                  <a:pt x="138537" y="975514"/>
                </a:cubicBezTo>
                <a:lnTo>
                  <a:pt x="138537" y="975514"/>
                </a:lnTo>
                <a:cubicBezTo>
                  <a:pt x="142447" y="972931"/>
                  <a:pt x="147693" y="974032"/>
                  <a:pt x="150257" y="977972"/>
                </a:cubicBezTo>
                <a:lnTo>
                  <a:pt x="150257" y="977972"/>
                </a:lnTo>
                <a:cubicBezTo>
                  <a:pt x="152837" y="981919"/>
                  <a:pt x="151779" y="987225"/>
                  <a:pt x="147886" y="989858"/>
                </a:cubicBezTo>
                <a:lnTo>
                  <a:pt x="147886" y="989858"/>
                </a:lnTo>
                <a:cubicBezTo>
                  <a:pt x="146497" y="990772"/>
                  <a:pt x="144870" y="991248"/>
                  <a:pt x="143212" y="991224"/>
                </a:cubicBezTo>
                <a:lnTo>
                  <a:pt x="143212" y="991224"/>
                </a:lnTo>
                <a:cubicBezTo>
                  <a:pt x="140297" y="991248"/>
                  <a:pt x="137569" y="989782"/>
                  <a:pt x="135963" y="987330"/>
                </a:cubicBezTo>
                <a:close/>
                <a:moveTo>
                  <a:pt x="110899" y="946346"/>
                </a:moveTo>
                <a:cubicBezTo>
                  <a:pt x="108512" y="942335"/>
                  <a:pt x="109801" y="937132"/>
                  <a:pt x="113779" y="934725"/>
                </a:cubicBezTo>
                <a:cubicBezTo>
                  <a:pt x="113812" y="934705"/>
                  <a:pt x="113846" y="934685"/>
                  <a:pt x="113879" y="934666"/>
                </a:cubicBezTo>
                <a:lnTo>
                  <a:pt x="113879" y="934666"/>
                </a:lnTo>
                <a:cubicBezTo>
                  <a:pt x="117902" y="932276"/>
                  <a:pt x="123084" y="933621"/>
                  <a:pt x="125463" y="937672"/>
                </a:cubicBezTo>
                <a:lnTo>
                  <a:pt x="125463" y="937672"/>
                </a:lnTo>
                <a:cubicBezTo>
                  <a:pt x="127850" y="941683"/>
                  <a:pt x="126560" y="946886"/>
                  <a:pt x="122582" y="949293"/>
                </a:cubicBezTo>
                <a:cubicBezTo>
                  <a:pt x="122549" y="949313"/>
                  <a:pt x="122516" y="949333"/>
                  <a:pt x="122482" y="949352"/>
                </a:cubicBezTo>
                <a:lnTo>
                  <a:pt x="122482" y="949352"/>
                </a:lnTo>
                <a:cubicBezTo>
                  <a:pt x="121170" y="950132"/>
                  <a:pt x="119670" y="950533"/>
                  <a:pt x="118147" y="950513"/>
                </a:cubicBezTo>
                <a:lnTo>
                  <a:pt x="118147" y="950513"/>
                </a:lnTo>
                <a:cubicBezTo>
                  <a:pt x="115114" y="950592"/>
                  <a:pt x="112272" y="949028"/>
                  <a:pt x="110695" y="946415"/>
                </a:cubicBezTo>
                <a:close/>
                <a:moveTo>
                  <a:pt x="87527" y="904201"/>
                </a:moveTo>
                <a:cubicBezTo>
                  <a:pt x="85398" y="899993"/>
                  <a:pt x="87031" y="894841"/>
                  <a:pt x="91186" y="892657"/>
                </a:cubicBezTo>
                <a:lnTo>
                  <a:pt x="91186" y="892657"/>
                </a:lnTo>
                <a:cubicBezTo>
                  <a:pt x="95339" y="890516"/>
                  <a:pt x="100428" y="892165"/>
                  <a:pt x="102566" y="896346"/>
                </a:cubicBezTo>
                <a:lnTo>
                  <a:pt x="102566" y="896346"/>
                </a:lnTo>
                <a:cubicBezTo>
                  <a:pt x="104726" y="900486"/>
                  <a:pt x="103150" y="905608"/>
                  <a:pt x="99044" y="907786"/>
                </a:cubicBezTo>
                <a:cubicBezTo>
                  <a:pt x="99021" y="907798"/>
                  <a:pt x="98999" y="907810"/>
                  <a:pt x="98976" y="907822"/>
                </a:cubicBezTo>
                <a:lnTo>
                  <a:pt x="98976" y="907822"/>
                </a:lnTo>
                <a:cubicBezTo>
                  <a:pt x="97769" y="908475"/>
                  <a:pt x="96416" y="908804"/>
                  <a:pt x="95047" y="908778"/>
                </a:cubicBezTo>
                <a:lnTo>
                  <a:pt x="95047" y="908778"/>
                </a:lnTo>
                <a:cubicBezTo>
                  <a:pt x="91890" y="908785"/>
                  <a:pt x="88992" y="907020"/>
                  <a:pt x="87527" y="904201"/>
                </a:cubicBezTo>
                <a:close/>
                <a:moveTo>
                  <a:pt x="66731" y="860758"/>
                </a:moveTo>
                <a:cubicBezTo>
                  <a:pt x="64775" y="856517"/>
                  <a:pt x="66599" y="851479"/>
                  <a:pt x="70806" y="849507"/>
                </a:cubicBezTo>
                <a:cubicBezTo>
                  <a:pt x="70870" y="849477"/>
                  <a:pt x="70934" y="849447"/>
                  <a:pt x="70998" y="849419"/>
                </a:cubicBezTo>
                <a:lnTo>
                  <a:pt x="70998" y="849419"/>
                </a:lnTo>
                <a:cubicBezTo>
                  <a:pt x="75264" y="847500"/>
                  <a:pt x="80265" y="849425"/>
                  <a:pt x="82176" y="853722"/>
                </a:cubicBezTo>
                <a:lnTo>
                  <a:pt x="82176" y="853722"/>
                </a:lnTo>
                <a:cubicBezTo>
                  <a:pt x="84084" y="858042"/>
                  <a:pt x="82179" y="863106"/>
                  <a:pt x="77908" y="865061"/>
                </a:cubicBezTo>
                <a:lnTo>
                  <a:pt x="77908" y="865062"/>
                </a:lnTo>
                <a:cubicBezTo>
                  <a:pt x="76813" y="865518"/>
                  <a:pt x="75638" y="865750"/>
                  <a:pt x="74453" y="865744"/>
                </a:cubicBezTo>
                <a:lnTo>
                  <a:pt x="74453" y="865744"/>
                </a:lnTo>
                <a:cubicBezTo>
                  <a:pt x="71102" y="865798"/>
                  <a:pt x="68041" y="863838"/>
                  <a:pt x="66663" y="860758"/>
                </a:cubicBezTo>
                <a:close/>
                <a:moveTo>
                  <a:pt x="48372" y="816086"/>
                </a:moveTo>
                <a:cubicBezTo>
                  <a:pt x="46726" y="811672"/>
                  <a:pt x="48940" y="806748"/>
                  <a:pt x="53318" y="805088"/>
                </a:cubicBezTo>
                <a:lnTo>
                  <a:pt x="53318" y="805088"/>
                </a:lnTo>
                <a:cubicBezTo>
                  <a:pt x="57676" y="803421"/>
                  <a:pt x="62551" y="805619"/>
                  <a:pt x="64224" y="810006"/>
                </a:cubicBezTo>
                <a:lnTo>
                  <a:pt x="64224" y="810006"/>
                </a:lnTo>
                <a:cubicBezTo>
                  <a:pt x="65843" y="814418"/>
                  <a:pt x="63679" y="819327"/>
                  <a:pt x="59347" y="821072"/>
                </a:cubicBezTo>
                <a:lnTo>
                  <a:pt x="59347" y="821072"/>
                </a:lnTo>
                <a:cubicBezTo>
                  <a:pt x="58366" y="821419"/>
                  <a:pt x="57337" y="821604"/>
                  <a:pt x="56298" y="821619"/>
                </a:cubicBezTo>
                <a:lnTo>
                  <a:pt x="56298" y="821619"/>
                </a:lnTo>
                <a:cubicBezTo>
                  <a:pt x="52753" y="821627"/>
                  <a:pt x="49571" y="819425"/>
                  <a:pt x="48305" y="816086"/>
                </a:cubicBezTo>
                <a:close/>
                <a:moveTo>
                  <a:pt x="32792" y="770388"/>
                </a:moveTo>
                <a:lnTo>
                  <a:pt x="32792" y="770388"/>
                </a:lnTo>
                <a:cubicBezTo>
                  <a:pt x="31392" y="765928"/>
                  <a:pt x="33843" y="761169"/>
                  <a:pt x="38266" y="759758"/>
                </a:cubicBezTo>
                <a:cubicBezTo>
                  <a:pt x="38293" y="759749"/>
                  <a:pt x="38320" y="759741"/>
                  <a:pt x="38347" y="759733"/>
                </a:cubicBezTo>
                <a:lnTo>
                  <a:pt x="38347" y="759733"/>
                </a:lnTo>
                <a:cubicBezTo>
                  <a:pt x="42770" y="758321"/>
                  <a:pt x="47490" y="760793"/>
                  <a:pt x="48889" y="765253"/>
                </a:cubicBezTo>
                <a:cubicBezTo>
                  <a:pt x="48898" y="765280"/>
                  <a:pt x="48906" y="765307"/>
                  <a:pt x="48914" y="765334"/>
                </a:cubicBezTo>
                <a:lnTo>
                  <a:pt x="48914" y="765333"/>
                </a:lnTo>
                <a:cubicBezTo>
                  <a:pt x="50314" y="769794"/>
                  <a:pt x="47863" y="774553"/>
                  <a:pt x="43440" y="775964"/>
                </a:cubicBezTo>
                <a:cubicBezTo>
                  <a:pt x="43413" y="775973"/>
                  <a:pt x="43386" y="775981"/>
                  <a:pt x="43360" y="775989"/>
                </a:cubicBezTo>
                <a:lnTo>
                  <a:pt x="43360" y="775989"/>
                </a:lnTo>
                <a:cubicBezTo>
                  <a:pt x="42551" y="776259"/>
                  <a:pt x="41705" y="776397"/>
                  <a:pt x="40853" y="776399"/>
                </a:cubicBezTo>
                <a:lnTo>
                  <a:pt x="40853" y="776399"/>
                </a:lnTo>
                <a:cubicBezTo>
                  <a:pt x="37134" y="776395"/>
                  <a:pt x="33846" y="773964"/>
                  <a:pt x="32724" y="770388"/>
                </a:cubicBezTo>
                <a:close/>
                <a:moveTo>
                  <a:pt x="19785" y="723735"/>
                </a:moveTo>
                <a:cubicBezTo>
                  <a:pt x="18681" y="719153"/>
                  <a:pt x="21469" y="714535"/>
                  <a:pt x="26014" y="713421"/>
                </a:cubicBezTo>
                <a:cubicBezTo>
                  <a:pt x="26015" y="713421"/>
                  <a:pt x="26016" y="713420"/>
                  <a:pt x="26018" y="713420"/>
                </a:cubicBezTo>
                <a:lnTo>
                  <a:pt x="26018" y="713420"/>
                </a:lnTo>
                <a:cubicBezTo>
                  <a:pt x="30564" y="712315"/>
                  <a:pt x="35138" y="715136"/>
                  <a:pt x="36234" y="719720"/>
                </a:cubicBezTo>
                <a:cubicBezTo>
                  <a:pt x="36238" y="719737"/>
                  <a:pt x="36242" y="719755"/>
                  <a:pt x="36247" y="719773"/>
                </a:cubicBezTo>
                <a:lnTo>
                  <a:pt x="36247" y="719773"/>
                </a:lnTo>
                <a:cubicBezTo>
                  <a:pt x="37312" y="724350"/>
                  <a:pt x="34537" y="728943"/>
                  <a:pt x="30014" y="730087"/>
                </a:cubicBezTo>
                <a:lnTo>
                  <a:pt x="30014" y="730087"/>
                </a:lnTo>
                <a:lnTo>
                  <a:pt x="27982" y="730087"/>
                </a:lnTo>
                <a:lnTo>
                  <a:pt x="27982" y="730087"/>
                </a:lnTo>
                <a:cubicBezTo>
                  <a:pt x="24144" y="730069"/>
                  <a:pt x="20790" y="727470"/>
                  <a:pt x="19785" y="723735"/>
                </a:cubicBezTo>
                <a:close/>
                <a:moveTo>
                  <a:pt x="10166" y="676398"/>
                </a:moveTo>
                <a:lnTo>
                  <a:pt x="10166" y="676398"/>
                </a:lnTo>
                <a:cubicBezTo>
                  <a:pt x="9380" y="671789"/>
                  <a:pt x="12388" y="667391"/>
                  <a:pt x="16940" y="666494"/>
                </a:cubicBezTo>
                <a:lnTo>
                  <a:pt x="16940" y="666494"/>
                </a:lnTo>
                <a:cubicBezTo>
                  <a:pt x="21496" y="665705"/>
                  <a:pt x="25837" y="668745"/>
                  <a:pt x="26695" y="673324"/>
                </a:cubicBezTo>
                <a:lnTo>
                  <a:pt x="26695" y="673324"/>
                </a:lnTo>
                <a:cubicBezTo>
                  <a:pt x="27480" y="677933"/>
                  <a:pt x="24472" y="682331"/>
                  <a:pt x="19921" y="683229"/>
                </a:cubicBezTo>
                <a:lnTo>
                  <a:pt x="19921" y="683229"/>
                </a:lnTo>
                <a:lnTo>
                  <a:pt x="18498" y="683229"/>
                </a:lnTo>
                <a:lnTo>
                  <a:pt x="18498" y="683229"/>
                </a:lnTo>
                <a:cubicBezTo>
                  <a:pt x="14554" y="683144"/>
                  <a:pt x="11200" y="680301"/>
                  <a:pt x="10437" y="676398"/>
                </a:cubicBezTo>
                <a:close/>
                <a:moveTo>
                  <a:pt x="3392" y="628584"/>
                </a:moveTo>
                <a:lnTo>
                  <a:pt x="3392" y="628584"/>
                </a:lnTo>
                <a:cubicBezTo>
                  <a:pt x="2920" y="623892"/>
                  <a:pt x="6309" y="619703"/>
                  <a:pt x="10962" y="619227"/>
                </a:cubicBezTo>
                <a:cubicBezTo>
                  <a:pt x="10967" y="619227"/>
                  <a:pt x="10973" y="619226"/>
                  <a:pt x="10979" y="619226"/>
                </a:cubicBezTo>
                <a:lnTo>
                  <a:pt x="10979" y="619226"/>
                </a:lnTo>
                <a:cubicBezTo>
                  <a:pt x="15614" y="618748"/>
                  <a:pt x="19762" y="622136"/>
                  <a:pt x="20259" y="626808"/>
                </a:cubicBezTo>
                <a:lnTo>
                  <a:pt x="20259" y="626808"/>
                </a:lnTo>
                <a:cubicBezTo>
                  <a:pt x="20668" y="631352"/>
                  <a:pt x="17487" y="635428"/>
                  <a:pt x="13011" y="636097"/>
                </a:cubicBezTo>
                <a:lnTo>
                  <a:pt x="12334" y="636097"/>
                </a:lnTo>
                <a:cubicBezTo>
                  <a:pt x="7980" y="636121"/>
                  <a:pt x="4318" y="632813"/>
                  <a:pt x="3866" y="628447"/>
                </a:cubicBezTo>
                <a:close/>
                <a:moveTo>
                  <a:pt x="140" y="580359"/>
                </a:moveTo>
                <a:cubicBezTo>
                  <a:pt x="-51" y="575647"/>
                  <a:pt x="3583" y="571672"/>
                  <a:pt x="8256" y="571480"/>
                </a:cubicBezTo>
                <a:cubicBezTo>
                  <a:pt x="8260" y="571480"/>
                  <a:pt x="8265" y="571479"/>
                  <a:pt x="8269" y="571479"/>
                </a:cubicBezTo>
                <a:lnTo>
                  <a:pt x="8269" y="571479"/>
                </a:lnTo>
                <a:cubicBezTo>
                  <a:pt x="12904" y="571289"/>
                  <a:pt x="16815" y="574924"/>
                  <a:pt x="17003" y="579598"/>
                </a:cubicBezTo>
                <a:cubicBezTo>
                  <a:pt x="17005" y="579647"/>
                  <a:pt x="17007" y="579695"/>
                  <a:pt x="17008" y="579744"/>
                </a:cubicBezTo>
                <a:lnTo>
                  <a:pt x="17008" y="579744"/>
                </a:lnTo>
                <a:cubicBezTo>
                  <a:pt x="17197" y="584418"/>
                  <a:pt x="13593" y="588362"/>
                  <a:pt x="8958" y="588553"/>
                </a:cubicBezTo>
                <a:cubicBezTo>
                  <a:pt x="8931" y="588554"/>
                  <a:pt x="8905" y="588555"/>
                  <a:pt x="8879" y="588555"/>
                </a:cubicBezTo>
                <a:lnTo>
                  <a:pt x="8879" y="588555"/>
                </a:lnTo>
                <a:cubicBezTo>
                  <a:pt x="4345" y="588483"/>
                  <a:pt x="687" y="584794"/>
                  <a:pt x="614" y="580222"/>
                </a:cubicBezTo>
                <a:close/>
                <a:moveTo>
                  <a:pt x="8201" y="540741"/>
                </a:moveTo>
                <a:cubicBezTo>
                  <a:pt x="3563" y="540630"/>
                  <a:pt x="-107" y="536749"/>
                  <a:pt x="2" y="532073"/>
                </a:cubicBezTo>
                <a:cubicBezTo>
                  <a:pt x="3" y="532048"/>
                  <a:pt x="4" y="532023"/>
                  <a:pt x="4" y="531998"/>
                </a:cubicBezTo>
                <a:lnTo>
                  <a:pt x="4" y="531998"/>
                </a:lnTo>
                <a:cubicBezTo>
                  <a:pt x="173" y="527323"/>
                  <a:pt x="4068" y="523671"/>
                  <a:pt x="8704" y="523841"/>
                </a:cubicBezTo>
                <a:cubicBezTo>
                  <a:pt x="8853" y="523846"/>
                  <a:pt x="9001" y="523856"/>
                  <a:pt x="9150" y="523869"/>
                </a:cubicBezTo>
                <a:lnTo>
                  <a:pt x="9150" y="523869"/>
                </a:lnTo>
                <a:cubicBezTo>
                  <a:pt x="13824" y="524018"/>
                  <a:pt x="17494" y="527959"/>
                  <a:pt x="17347" y="532672"/>
                </a:cubicBezTo>
                <a:cubicBezTo>
                  <a:pt x="17347" y="532675"/>
                  <a:pt x="17347" y="532678"/>
                  <a:pt x="17347" y="532681"/>
                </a:cubicBezTo>
                <a:lnTo>
                  <a:pt x="17347" y="532681"/>
                </a:lnTo>
                <a:cubicBezTo>
                  <a:pt x="17236" y="537305"/>
                  <a:pt x="13466" y="540984"/>
                  <a:pt x="8879" y="540946"/>
                </a:cubicBezTo>
                <a:lnTo>
                  <a:pt x="8879" y="540946"/>
                </a:lnTo>
                <a:close/>
                <a:moveTo>
                  <a:pt x="10640" y="492926"/>
                </a:moveTo>
                <a:cubicBezTo>
                  <a:pt x="6017" y="492534"/>
                  <a:pt x="2584" y="488438"/>
                  <a:pt x="2972" y="483777"/>
                </a:cubicBezTo>
                <a:cubicBezTo>
                  <a:pt x="2976" y="483730"/>
                  <a:pt x="2980" y="483683"/>
                  <a:pt x="2985" y="483636"/>
                </a:cubicBezTo>
                <a:lnTo>
                  <a:pt x="2985" y="483636"/>
                </a:lnTo>
                <a:cubicBezTo>
                  <a:pt x="3469" y="478908"/>
                  <a:pt x="7663" y="475471"/>
                  <a:pt x="12352" y="475959"/>
                </a:cubicBezTo>
                <a:cubicBezTo>
                  <a:pt x="12573" y="475982"/>
                  <a:pt x="12793" y="476014"/>
                  <a:pt x="13011" y="476054"/>
                </a:cubicBezTo>
                <a:lnTo>
                  <a:pt x="13011" y="476054"/>
                </a:lnTo>
                <a:cubicBezTo>
                  <a:pt x="17652" y="476557"/>
                  <a:pt x="21032" y="480726"/>
                  <a:pt x="20598" y="485412"/>
                </a:cubicBezTo>
                <a:lnTo>
                  <a:pt x="20598" y="485412"/>
                </a:lnTo>
                <a:cubicBezTo>
                  <a:pt x="20151" y="489764"/>
                  <a:pt x="16537" y="493085"/>
                  <a:pt x="12198" y="493131"/>
                </a:cubicBezTo>
                <a:lnTo>
                  <a:pt x="11385" y="493131"/>
                </a:lnTo>
                <a:close/>
                <a:moveTo>
                  <a:pt x="16127" y="445111"/>
                </a:moveTo>
                <a:cubicBezTo>
                  <a:pt x="11616" y="444246"/>
                  <a:pt x="8611" y="439913"/>
                  <a:pt x="9353" y="435343"/>
                </a:cubicBezTo>
                <a:lnTo>
                  <a:pt x="9353" y="435343"/>
                </a:lnTo>
                <a:cubicBezTo>
                  <a:pt x="10211" y="430794"/>
                  <a:pt x="14508" y="427764"/>
                  <a:pt x="19040" y="428513"/>
                </a:cubicBezTo>
                <a:lnTo>
                  <a:pt x="19040" y="428513"/>
                </a:lnTo>
                <a:cubicBezTo>
                  <a:pt x="23561" y="429410"/>
                  <a:pt x="26559" y="433764"/>
                  <a:pt x="25814" y="438349"/>
                </a:cubicBezTo>
                <a:lnTo>
                  <a:pt x="25814" y="438349"/>
                </a:lnTo>
                <a:cubicBezTo>
                  <a:pt x="25007" y="442338"/>
                  <a:pt x="21519" y="445197"/>
                  <a:pt x="17482" y="445180"/>
                </a:cubicBezTo>
                <a:lnTo>
                  <a:pt x="17482" y="445180"/>
                </a:lnTo>
                <a:close/>
                <a:moveTo>
                  <a:pt x="24527" y="398048"/>
                </a:moveTo>
                <a:cubicBezTo>
                  <a:pt x="19964" y="397028"/>
                  <a:pt x="17083" y="392472"/>
                  <a:pt x="18092" y="387871"/>
                </a:cubicBezTo>
                <a:lnTo>
                  <a:pt x="18092" y="387871"/>
                </a:lnTo>
                <a:cubicBezTo>
                  <a:pt x="18925" y="383230"/>
                  <a:pt x="23331" y="380150"/>
                  <a:pt x="27932" y="380990"/>
                </a:cubicBezTo>
                <a:cubicBezTo>
                  <a:pt x="28017" y="381005"/>
                  <a:pt x="28101" y="381022"/>
                  <a:pt x="28185" y="381040"/>
                </a:cubicBezTo>
                <a:lnTo>
                  <a:pt x="28185" y="381040"/>
                </a:lnTo>
                <a:cubicBezTo>
                  <a:pt x="32818" y="381917"/>
                  <a:pt x="35869" y="386416"/>
                  <a:pt x="34999" y="391087"/>
                </a:cubicBezTo>
                <a:cubicBezTo>
                  <a:pt x="34987" y="391153"/>
                  <a:pt x="34973" y="391220"/>
                  <a:pt x="34959" y="391286"/>
                </a:cubicBezTo>
                <a:lnTo>
                  <a:pt x="34959" y="391286"/>
                </a:lnTo>
                <a:cubicBezTo>
                  <a:pt x="34157" y="395249"/>
                  <a:pt x="30707" y="398101"/>
                  <a:pt x="26695" y="398117"/>
                </a:cubicBezTo>
                <a:lnTo>
                  <a:pt x="26695" y="398117"/>
                </a:lnTo>
                <a:close/>
                <a:moveTo>
                  <a:pt x="35705" y="351600"/>
                </a:moveTo>
                <a:cubicBezTo>
                  <a:pt x="31244" y="350316"/>
                  <a:pt x="28659" y="345629"/>
                  <a:pt x="29932" y="341131"/>
                </a:cubicBezTo>
                <a:cubicBezTo>
                  <a:pt x="29937" y="341114"/>
                  <a:pt x="29942" y="341097"/>
                  <a:pt x="29947" y="341081"/>
                </a:cubicBezTo>
                <a:lnTo>
                  <a:pt x="29947" y="341080"/>
                </a:lnTo>
                <a:cubicBezTo>
                  <a:pt x="31185" y="336572"/>
                  <a:pt x="35813" y="333930"/>
                  <a:pt x="40284" y="335179"/>
                </a:cubicBezTo>
                <a:cubicBezTo>
                  <a:pt x="40316" y="335188"/>
                  <a:pt x="40347" y="335197"/>
                  <a:pt x="40379" y="335206"/>
                </a:cubicBezTo>
                <a:lnTo>
                  <a:pt x="40379" y="335206"/>
                </a:lnTo>
                <a:cubicBezTo>
                  <a:pt x="44978" y="336063"/>
                  <a:pt x="48016" y="340518"/>
                  <a:pt x="47165" y="345155"/>
                </a:cubicBezTo>
                <a:cubicBezTo>
                  <a:pt x="47096" y="345533"/>
                  <a:pt x="47001" y="345906"/>
                  <a:pt x="46882" y="346272"/>
                </a:cubicBezTo>
                <a:lnTo>
                  <a:pt x="46882" y="346272"/>
                </a:lnTo>
                <a:cubicBezTo>
                  <a:pt x="45834" y="349928"/>
                  <a:pt x="42528" y="352456"/>
                  <a:pt x="38753" y="352487"/>
                </a:cubicBezTo>
                <a:lnTo>
                  <a:pt x="38753" y="352487"/>
                </a:lnTo>
                <a:cubicBezTo>
                  <a:pt x="37871" y="352404"/>
                  <a:pt x="37004" y="352197"/>
                  <a:pt x="36179" y="351872"/>
                </a:cubicBezTo>
                <a:close/>
                <a:moveTo>
                  <a:pt x="49253" y="305834"/>
                </a:moveTo>
                <a:cubicBezTo>
                  <a:pt x="44864" y="304320"/>
                  <a:pt x="42523" y="299504"/>
                  <a:pt x="44024" y="295078"/>
                </a:cubicBezTo>
                <a:cubicBezTo>
                  <a:pt x="44029" y="295066"/>
                  <a:pt x="44033" y="295054"/>
                  <a:pt x="44037" y="295041"/>
                </a:cubicBezTo>
                <a:lnTo>
                  <a:pt x="44037" y="295041"/>
                </a:lnTo>
                <a:cubicBezTo>
                  <a:pt x="45575" y="290556"/>
                  <a:pt x="50424" y="288172"/>
                  <a:pt x="54876" y="289713"/>
                </a:cubicBezTo>
                <a:lnTo>
                  <a:pt x="54876" y="289713"/>
                </a:lnTo>
                <a:cubicBezTo>
                  <a:pt x="59271" y="291322"/>
                  <a:pt x="61587" y="296175"/>
                  <a:pt x="60092" y="300642"/>
                </a:cubicBezTo>
                <a:lnTo>
                  <a:pt x="60092" y="300643"/>
                </a:lnTo>
                <a:cubicBezTo>
                  <a:pt x="58868" y="304073"/>
                  <a:pt x="55646" y="306366"/>
                  <a:pt x="52031" y="306381"/>
                </a:cubicBezTo>
                <a:lnTo>
                  <a:pt x="52031" y="306380"/>
                </a:lnTo>
                <a:cubicBezTo>
                  <a:pt x="51367" y="306368"/>
                  <a:pt x="50708" y="306276"/>
                  <a:pt x="50066" y="306107"/>
                </a:cubicBezTo>
                <a:close/>
                <a:moveTo>
                  <a:pt x="65647" y="261025"/>
                </a:moveTo>
                <a:cubicBezTo>
                  <a:pt x="61348" y="259173"/>
                  <a:pt x="59302" y="254198"/>
                  <a:pt x="61040" y="249822"/>
                </a:cubicBezTo>
                <a:lnTo>
                  <a:pt x="61040" y="249822"/>
                </a:lnTo>
                <a:cubicBezTo>
                  <a:pt x="62849" y="245497"/>
                  <a:pt x="67761" y="243430"/>
                  <a:pt x="72082" y="245178"/>
                </a:cubicBezTo>
                <a:lnTo>
                  <a:pt x="72082" y="245178"/>
                </a:lnTo>
                <a:cubicBezTo>
                  <a:pt x="76385" y="246926"/>
                  <a:pt x="78468" y="251860"/>
                  <a:pt x="76735" y="256199"/>
                </a:cubicBezTo>
                <a:cubicBezTo>
                  <a:pt x="76720" y="256237"/>
                  <a:pt x="76704" y="256274"/>
                  <a:pt x="76689" y="256311"/>
                </a:cubicBezTo>
                <a:lnTo>
                  <a:pt x="76689" y="256312"/>
                </a:lnTo>
                <a:cubicBezTo>
                  <a:pt x="75431" y="259538"/>
                  <a:pt x="72337" y="261654"/>
                  <a:pt x="68898" y="261640"/>
                </a:cubicBezTo>
                <a:lnTo>
                  <a:pt x="68898" y="261639"/>
                </a:lnTo>
                <a:cubicBezTo>
                  <a:pt x="68074" y="261636"/>
                  <a:pt x="67254" y="261521"/>
                  <a:pt x="66460" y="261298"/>
                </a:cubicBezTo>
                <a:close/>
                <a:moveTo>
                  <a:pt x="84411" y="217035"/>
                </a:moveTo>
                <a:cubicBezTo>
                  <a:pt x="80213" y="215046"/>
                  <a:pt x="78408" y="210001"/>
                  <a:pt x="80381" y="205767"/>
                </a:cubicBezTo>
                <a:cubicBezTo>
                  <a:pt x="80392" y="205744"/>
                  <a:pt x="80403" y="205720"/>
                  <a:pt x="80415" y="205696"/>
                </a:cubicBezTo>
                <a:lnTo>
                  <a:pt x="80415" y="205696"/>
                </a:lnTo>
                <a:cubicBezTo>
                  <a:pt x="82403" y="201439"/>
                  <a:pt x="87432" y="199606"/>
                  <a:pt x="91660" y="201598"/>
                </a:cubicBezTo>
                <a:lnTo>
                  <a:pt x="91660" y="201598"/>
                </a:lnTo>
                <a:cubicBezTo>
                  <a:pt x="95891" y="203630"/>
                  <a:pt x="97705" y="208722"/>
                  <a:pt x="95724" y="213005"/>
                </a:cubicBezTo>
                <a:lnTo>
                  <a:pt x="95724" y="213005"/>
                </a:lnTo>
                <a:cubicBezTo>
                  <a:pt x="94278" y="215974"/>
                  <a:pt x="91282" y="217855"/>
                  <a:pt x="88002" y="217855"/>
                </a:cubicBezTo>
                <a:lnTo>
                  <a:pt x="88002" y="217855"/>
                </a:lnTo>
                <a:cubicBezTo>
                  <a:pt x="87052" y="217827"/>
                  <a:pt x="86114" y="217643"/>
                  <a:pt x="85224" y="217308"/>
                </a:cubicBezTo>
                <a:close/>
                <a:moveTo>
                  <a:pt x="105411" y="174138"/>
                </a:moveTo>
                <a:cubicBezTo>
                  <a:pt x="101309" y="171955"/>
                  <a:pt x="99738" y="166831"/>
                  <a:pt x="101904" y="162694"/>
                </a:cubicBezTo>
                <a:cubicBezTo>
                  <a:pt x="101921" y="162661"/>
                  <a:pt x="101939" y="162628"/>
                  <a:pt x="101957" y="162595"/>
                </a:cubicBezTo>
                <a:lnTo>
                  <a:pt x="101957" y="162595"/>
                </a:lnTo>
                <a:cubicBezTo>
                  <a:pt x="104122" y="158457"/>
                  <a:pt x="109204" y="156874"/>
                  <a:pt x="113306" y="159057"/>
                </a:cubicBezTo>
                <a:cubicBezTo>
                  <a:pt x="113339" y="159075"/>
                  <a:pt x="113372" y="159093"/>
                  <a:pt x="113405" y="159111"/>
                </a:cubicBezTo>
                <a:lnTo>
                  <a:pt x="113405" y="159111"/>
                </a:lnTo>
                <a:cubicBezTo>
                  <a:pt x="117508" y="161294"/>
                  <a:pt x="119078" y="166418"/>
                  <a:pt x="116913" y="170555"/>
                </a:cubicBezTo>
                <a:cubicBezTo>
                  <a:pt x="116895" y="170588"/>
                  <a:pt x="116878" y="170621"/>
                  <a:pt x="116860" y="170655"/>
                </a:cubicBezTo>
                <a:lnTo>
                  <a:pt x="116860" y="170655"/>
                </a:lnTo>
                <a:cubicBezTo>
                  <a:pt x="115388" y="173426"/>
                  <a:pt x="112526" y="175158"/>
                  <a:pt x="109408" y="175163"/>
                </a:cubicBezTo>
                <a:lnTo>
                  <a:pt x="109408" y="175163"/>
                </a:lnTo>
                <a:cubicBezTo>
                  <a:pt x="108309" y="175122"/>
                  <a:pt x="107228" y="174867"/>
                  <a:pt x="106224" y="174412"/>
                </a:cubicBezTo>
                <a:close/>
                <a:moveTo>
                  <a:pt x="128512" y="132335"/>
                </a:moveTo>
                <a:cubicBezTo>
                  <a:pt x="124533" y="129928"/>
                  <a:pt x="123244" y="124725"/>
                  <a:pt x="125631" y="120714"/>
                </a:cubicBezTo>
                <a:cubicBezTo>
                  <a:pt x="125642" y="120694"/>
                  <a:pt x="125654" y="120674"/>
                  <a:pt x="125666" y="120654"/>
                </a:cubicBezTo>
                <a:lnTo>
                  <a:pt x="125666" y="120654"/>
                </a:lnTo>
                <a:cubicBezTo>
                  <a:pt x="128068" y="116628"/>
                  <a:pt x="133245" y="115315"/>
                  <a:pt x="137250" y="117717"/>
                </a:cubicBezTo>
                <a:lnTo>
                  <a:pt x="137250" y="117717"/>
                </a:lnTo>
                <a:cubicBezTo>
                  <a:pt x="141252" y="120165"/>
                  <a:pt x="142551" y="125406"/>
                  <a:pt x="140163" y="129465"/>
                </a:cubicBezTo>
                <a:lnTo>
                  <a:pt x="140163" y="129466"/>
                </a:lnTo>
                <a:cubicBezTo>
                  <a:pt x="138624" y="132016"/>
                  <a:pt x="135875" y="133570"/>
                  <a:pt x="132915" y="133564"/>
                </a:cubicBezTo>
                <a:lnTo>
                  <a:pt x="132915" y="133564"/>
                </a:lnTo>
                <a:cubicBezTo>
                  <a:pt x="131664" y="133510"/>
                  <a:pt x="130439" y="133184"/>
                  <a:pt x="129324" y="132608"/>
                </a:cubicBezTo>
                <a:close/>
                <a:moveTo>
                  <a:pt x="153712" y="91760"/>
                </a:moveTo>
                <a:cubicBezTo>
                  <a:pt x="149857" y="89226"/>
                  <a:pt x="148768" y="84021"/>
                  <a:pt x="151281" y="80134"/>
                </a:cubicBezTo>
                <a:cubicBezTo>
                  <a:pt x="151323" y="80070"/>
                  <a:pt x="151365" y="80006"/>
                  <a:pt x="151408" y="79943"/>
                </a:cubicBezTo>
                <a:lnTo>
                  <a:pt x="151408" y="79943"/>
                </a:lnTo>
                <a:cubicBezTo>
                  <a:pt x="153974" y="76046"/>
                  <a:pt x="159187" y="74983"/>
                  <a:pt x="163052" y="77570"/>
                </a:cubicBezTo>
                <a:cubicBezTo>
                  <a:pt x="163078" y="77587"/>
                  <a:pt x="163103" y="77604"/>
                  <a:pt x="163128" y="77621"/>
                </a:cubicBezTo>
                <a:lnTo>
                  <a:pt x="163128" y="77621"/>
                </a:lnTo>
                <a:cubicBezTo>
                  <a:pt x="166983" y="80155"/>
                  <a:pt x="168071" y="85360"/>
                  <a:pt x="165558" y="89247"/>
                </a:cubicBezTo>
                <a:cubicBezTo>
                  <a:pt x="165517" y="89311"/>
                  <a:pt x="165474" y="89375"/>
                  <a:pt x="165431" y="89438"/>
                </a:cubicBezTo>
                <a:lnTo>
                  <a:pt x="165431" y="89438"/>
                </a:lnTo>
                <a:cubicBezTo>
                  <a:pt x="163897" y="91709"/>
                  <a:pt x="161380" y="93105"/>
                  <a:pt x="158657" y="93195"/>
                </a:cubicBezTo>
                <a:lnTo>
                  <a:pt x="158657" y="93195"/>
                </a:lnTo>
                <a:cubicBezTo>
                  <a:pt x="157200" y="93195"/>
                  <a:pt x="155771" y="92793"/>
                  <a:pt x="154525" y="92034"/>
                </a:cubicBezTo>
                <a:close/>
                <a:moveTo>
                  <a:pt x="180809" y="52552"/>
                </a:moveTo>
                <a:cubicBezTo>
                  <a:pt x="177102" y="49702"/>
                  <a:pt x="176348" y="44381"/>
                  <a:pt x="179115" y="40599"/>
                </a:cubicBezTo>
                <a:lnTo>
                  <a:pt x="179115" y="40599"/>
                </a:lnTo>
                <a:cubicBezTo>
                  <a:pt x="181941" y="36861"/>
                  <a:pt x="187219" y="36101"/>
                  <a:pt x="190970" y="38891"/>
                </a:cubicBezTo>
                <a:lnTo>
                  <a:pt x="190970" y="38891"/>
                </a:lnTo>
                <a:cubicBezTo>
                  <a:pt x="194719" y="41746"/>
                  <a:pt x="195476" y="47119"/>
                  <a:pt x="192663" y="50913"/>
                </a:cubicBezTo>
                <a:lnTo>
                  <a:pt x="192663" y="50913"/>
                </a:lnTo>
                <a:cubicBezTo>
                  <a:pt x="191043" y="53029"/>
                  <a:pt x="188540" y="54266"/>
                  <a:pt x="185889" y="54260"/>
                </a:cubicBezTo>
                <a:lnTo>
                  <a:pt x="185889" y="54260"/>
                </a:lnTo>
                <a:cubicBezTo>
                  <a:pt x="184383" y="54081"/>
                  <a:pt x="182955" y="53490"/>
                  <a:pt x="181757" y="52552"/>
                </a:cubicBezTo>
                <a:close/>
                <a:moveTo>
                  <a:pt x="210209" y="14847"/>
                </a:moveTo>
                <a:cubicBezTo>
                  <a:pt x="206794" y="11628"/>
                  <a:pt x="206582" y="6238"/>
                  <a:pt x="209734" y="2756"/>
                </a:cubicBezTo>
                <a:lnTo>
                  <a:pt x="209734" y="2757"/>
                </a:lnTo>
                <a:cubicBezTo>
                  <a:pt x="212901" y="-713"/>
                  <a:pt x="218258" y="-938"/>
                  <a:pt x="221699" y="2255"/>
                </a:cubicBezTo>
                <a:cubicBezTo>
                  <a:pt x="221708" y="2263"/>
                  <a:pt x="221716" y="2271"/>
                  <a:pt x="221725" y="2279"/>
                </a:cubicBezTo>
                <a:lnTo>
                  <a:pt x="221725" y="2279"/>
                </a:lnTo>
                <a:cubicBezTo>
                  <a:pt x="225166" y="5472"/>
                  <a:pt x="225389" y="10873"/>
                  <a:pt x="222223" y="14343"/>
                </a:cubicBezTo>
                <a:cubicBezTo>
                  <a:pt x="222215" y="14352"/>
                  <a:pt x="222207" y="14360"/>
                  <a:pt x="222199" y="14369"/>
                </a:cubicBezTo>
                <a:lnTo>
                  <a:pt x="222199" y="14369"/>
                </a:lnTo>
                <a:cubicBezTo>
                  <a:pt x="220581" y="16103"/>
                  <a:pt x="218328" y="17091"/>
                  <a:pt x="215967" y="17101"/>
                </a:cubicBezTo>
                <a:lnTo>
                  <a:pt x="215967" y="17101"/>
                </a:lnTo>
                <a:cubicBezTo>
                  <a:pt x="214198" y="16961"/>
                  <a:pt x="212517" y="16269"/>
                  <a:pt x="211157" y="15120"/>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DE09706A-E342-FE42-B988-03C3DBBF8D0F}"/>
              </a:ext>
            </a:extLst>
          </p:cNvPr>
          <p:cNvSpPr/>
          <p:nvPr/>
        </p:nvSpPr>
        <p:spPr>
          <a:xfrm rot="5400000">
            <a:off x="8403629"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4A6B8CA3-E66C-3A4E-976F-AA5B8C04CA03}"/>
              </a:ext>
            </a:extLst>
          </p:cNvPr>
          <p:cNvSpPr/>
          <p:nvPr/>
        </p:nvSpPr>
        <p:spPr>
          <a:xfrm rot="5400000">
            <a:off x="6856850" y="397800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4"/>
                  <a:pt x="26235" y="0"/>
                  <a:pt x="58597" y="0"/>
                </a:cubicBezTo>
                <a:cubicBezTo>
                  <a:pt x="90959" y="0"/>
                  <a:pt x="117194" y="26454"/>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B5143169-3CBA-AC4F-9B28-A274C3D1B4C3}"/>
              </a:ext>
            </a:extLst>
          </p:cNvPr>
          <p:cNvSpPr/>
          <p:nvPr/>
        </p:nvSpPr>
        <p:spPr>
          <a:xfrm rot="5400000">
            <a:off x="5286628" y="403255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41E00780-1FFC-1B45-8395-196084487844}"/>
              </a:ext>
            </a:extLst>
          </p:cNvPr>
          <p:cNvSpPr/>
          <p:nvPr/>
        </p:nvSpPr>
        <p:spPr>
          <a:xfrm rot="5400000">
            <a:off x="3689355"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2B2A7AA5-1B19-FF49-9AD7-6F6525205484}"/>
              </a:ext>
            </a:extLst>
          </p:cNvPr>
          <p:cNvSpPr/>
          <p:nvPr/>
        </p:nvSpPr>
        <p:spPr>
          <a:xfrm rot="5400000">
            <a:off x="-15939" y="3107555"/>
            <a:ext cx="670686" cy="1938658"/>
          </a:xfrm>
          <a:custGeom>
            <a:avLst/>
            <a:gdLst>
              <a:gd name="connsiteX0" fmla="*/ 356865 w 508066"/>
              <a:gd name="connsiteY0" fmla="*/ 1474012 h 1468595"/>
              <a:gd name="connsiteX1" fmla="*/ 354351 w 508066"/>
              <a:gd name="connsiteY1" fmla="*/ 1462206 h 1468595"/>
              <a:gd name="connsiteX2" fmla="*/ 354358 w 508066"/>
              <a:gd name="connsiteY2" fmla="*/ 1462195 h 1468595"/>
              <a:gd name="connsiteX3" fmla="*/ 354358 w 508066"/>
              <a:gd name="connsiteY3" fmla="*/ 1462195 h 1468595"/>
              <a:gd name="connsiteX4" fmla="*/ 365952 w 508066"/>
              <a:gd name="connsiteY4" fmla="*/ 1459586 h 1468595"/>
              <a:gd name="connsiteX5" fmla="*/ 366078 w 508066"/>
              <a:gd name="connsiteY5" fmla="*/ 1459667 h 1468595"/>
              <a:gd name="connsiteX6" fmla="*/ 366078 w 508066"/>
              <a:gd name="connsiteY6" fmla="*/ 1459668 h 1468595"/>
              <a:gd name="connsiteX7" fmla="*/ 368584 w 508066"/>
              <a:gd name="connsiteY7" fmla="*/ 1471416 h 1468595"/>
              <a:gd name="connsiteX8" fmla="*/ 368584 w 508066"/>
              <a:gd name="connsiteY8" fmla="*/ 1471416 h 1468595"/>
              <a:gd name="connsiteX9" fmla="*/ 361471 w 508066"/>
              <a:gd name="connsiteY9" fmla="*/ 1475378 h 1468595"/>
              <a:gd name="connsiteX10" fmla="*/ 361471 w 508066"/>
              <a:gd name="connsiteY10" fmla="*/ 1475378 h 1468595"/>
              <a:gd name="connsiteX11" fmla="*/ 356865 w 508066"/>
              <a:gd name="connsiteY11" fmla="*/ 1474012 h 1468595"/>
              <a:gd name="connsiteX12" fmla="*/ 381862 w 508066"/>
              <a:gd name="connsiteY12" fmla="*/ 1433028 h 1468595"/>
              <a:gd name="connsiteX13" fmla="*/ 378746 w 508066"/>
              <a:gd name="connsiteY13" fmla="*/ 1421416 h 1468595"/>
              <a:gd name="connsiteX14" fmla="*/ 378746 w 508066"/>
              <a:gd name="connsiteY14" fmla="*/ 1421416 h 1468595"/>
              <a:gd name="connsiteX15" fmla="*/ 390304 w 508066"/>
              <a:gd name="connsiteY15" fmla="*/ 1418259 h 1468595"/>
              <a:gd name="connsiteX16" fmla="*/ 390329 w 508066"/>
              <a:gd name="connsiteY16" fmla="*/ 1418274 h 1468595"/>
              <a:gd name="connsiteX17" fmla="*/ 390329 w 508066"/>
              <a:gd name="connsiteY17" fmla="*/ 1418274 h 1468595"/>
              <a:gd name="connsiteX18" fmla="*/ 393460 w 508066"/>
              <a:gd name="connsiteY18" fmla="*/ 1429929 h 1468595"/>
              <a:gd name="connsiteX19" fmla="*/ 393446 w 508066"/>
              <a:gd name="connsiteY19" fmla="*/ 1429954 h 1468595"/>
              <a:gd name="connsiteX20" fmla="*/ 393446 w 508066"/>
              <a:gd name="connsiteY20" fmla="*/ 1429954 h 1468595"/>
              <a:gd name="connsiteX21" fmla="*/ 386062 w 508066"/>
              <a:gd name="connsiteY21" fmla="*/ 1434189 h 1468595"/>
              <a:gd name="connsiteX22" fmla="*/ 386062 w 508066"/>
              <a:gd name="connsiteY22" fmla="*/ 1434189 h 1468595"/>
              <a:gd name="connsiteX23" fmla="*/ 381862 w 508066"/>
              <a:gd name="connsiteY23" fmla="*/ 1433369 h 1468595"/>
              <a:gd name="connsiteX24" fmla="*/ 404894 w 508066"/>
              <a:gd name="connsiteY24" fmla="*/ 1391292 h 1468595"/>
              <a:gd name="connsiteX25" fmla="*/ 401168 w 508066"/>
              <a:gd name="connsiteY25" fmla="*/ 1379817 h 1468595"/>
              <a:gd name="connsiteX26" fmla="*/ 401168 w 508066"/>
              <a:gd name="connsiteY26" fmla="*/ 1379817 h 1468595"/>
              <a:gd name="connsiteX27" fmla="*/ 412549 w 508066"/>
              <a:gd name="connsiteY27" fmla="*/ 1376060 h 1468595"/>
              <a:gd name="connsiteX28" fmla="*/ 412549 w 508066"/>
              <a:gd name="connsiteY28" fmla="*/ 1376060 h 1468595"/>
              <a:gd name="connsiteX29" fmla="*/ 416275 w 508066"/>
              <a:gd name="connsiteY29" fmla="*/ 1387604 h 1468595"/>
              <a:gd name="connsiteX30" fmla="*/ 416275 w 508066"/>
              <a:gd name="connsiteY30" fmla="*/ 1387604 h 1468595"/>
              <a:gd name="connsiteX31" fmla="*/ 408688 w 508066"/>
              <a:gd name="connsiteY31" fmla="*/ 1392249 h 1468595"/>
              <a:gd name="connsiteX32" fmla="*/ 408688 w 508066"/>
              <a:gd name="connsiteY32" fmla="*/ 1392249 h 1468595"/>
              <a:gd name="connsiteX33" fmla="*/ 404894 w 508066"/>
              <a:gd name="connsiteY33" fmla="*/ 1391634 h 1468595"/>
              <a:gd name="connsiteX34" fmla="*/ 425759 w 508066"/>
              <a:gd name="connsiteY34" fmla="*/ 1348396 h 1468595"/>
              <a:gd name="connsiteX35" fmla="*/ 421491 w 508066"/>
              <a:gd name="connsiteY35" fmla="*/ 1337125 h 1468595"/>
              <a:gd name="connsiteX36" fmla="*/ 421491 w 508066"/>
              <a:gd name="connsiteY36" fmla="*/ 1337125 h 1468595"/>
              <a:gd name="connsiteX37" fmla="*/ 432668 w 508066"/>
              <a:gd name="connsiteY37" fmla="*/ 1332822 h 1468595"/>
              <a:gd name="connsiteX38" fmla="*/ 432668 w 508066"/>
              <a:gd name="connsiteY38" fmla="*/ 1332822 h 1468595"/>
              <a:gd name="connsiteX39" fmla="*/ 436936 w 508066"/>
              <a:gd name="connsiteY39" fmla="*/ 1344092 h 1468595"/>
              <a:gd name="connsiteX40" fmla="*/ 436936 w 508066"/>
              <a:gd name="connsiteY40" fmla="*/ 1344092 h 1468595"/>
              <a:gd name="connsiteX41" fmla="*/ 429213 w 508066"/>
              <a:gd name="connsiteY41" fmla="*/ 1349147 h 1468595"/>
              <a:gd name="connsiteX42" fmla="*/ 429213 w 508066"/>
              <a:gd name="connsiteY42" fmla="*/ 1349147 h 1468595"/>
              <a:gd name="connsiteX43" fmla="*/ 425759 w 508066"/>
              <a:gd name="connsiteY43" fmla="*/ 1348737 h 1468595"/>
              <a:gd name="connsiteX44" fmla="*/ 444455 w 508066"/>
              <a:gd name="connsiteY44" fmla="*/ 1304475 h 1468595"/>
              <a:gd name="connsiteX45" fmla="*/ 439561 w 508066"/>
              <a:gd name="connsiteY45" fmla="*/ 1293454 h 1468595"/>
              <a:gd name="connsiteX46" fmla="*/ 439578 w 508066"/>
              <a:gd name="connsiteY46" fmla="*/ 1293409 h 1468595"/>
              <a:gd name="connsiteX47" fmla="*/ 439578 w 508066"/>
              <a:gd name="connsiteY47" fmla="*/ 1293409 h 1468595"/>
              <a:gd name="connsiteX48" fmla="*/ 450552 w 508066"/>
              <a:gd name="connsiteY48" fmla="*/ 1288559 h 1468595"/>
              <a:gd name="connsiteX49" fmla="*/ 450552 w 508066"/>
              <a:gd name="connsiteY49" fmla="*/ 1288559 h 1468595"/>
              <a:gd name="connsiteX50" fmla="*/ 455365 w 508066"/>
              <a:gd name="connsiteY50" fmla="*/ 1299616 h 1468595"/>
              <a:gd name="connsiteX51" fmla="*/ 455362 w 508066"/>
              <a:gd name="connsiteY51" fmla="*/ 1299625 h 1468595"/>
              <a:gd name="connsiteX52" fmla="*/ 455362 w 508066"/>
              <a:gd name="connsiteY52" fmla="*/ 1299625 h 1468595"/>
              <a:gd name="connsiteX53" fmla="*/ 447504 w 508066"/>
              <a:gd name="connsiteY53" fmla="*/ 1305089 h 1468595"/>
              <a:gd name="connsiteX54" fmla="*/ 447504 w 508066"/>
              <a:gd name="connsiteY54" fmla="*/ 1305089 h 1468595"/>
              <a:gd name="connsiteX55" fmla="*/ 444455 w 508066"/>
              <a:gd name="connsiteY55" fmla="*/ 1304816 h 1468595"/>
              <a:gd name="connsiteX56" fmla="*/ 460917 w 508066"/>
              <a:gd name="connsiteY56" fmla="*/ 1260007 h 1468595"/>
              <a:gd name="connsiteX57" fmla="*/ 455565 w 508066"/>
              <a:gd name="connsiteY57" fmla="*/ 1249214 h 1468595"/>
              <a:gd name="connsiteX58" fmla="*/ 455565 w 508066"/>
              <a:gd name="connsiteY58" fmla="*/ 1249214 h 1468595"/>
              <a:gd name="connsiteX59" fmla="*/ 466268 w 508066"/>
              <a:gd name="connsiteY59" fmla="*/ 1243750 h 1468595"/>
              <a:gd name="connsiteX60" fmla="*/ 466268 w 508066"/>
              <a:gd name="connsiteY60" fmla="*/ 1243750 h 1468595"/>
              <a:gd name="connsiteX61" fmla="*/ 471620 w 508066"/>
              <a:gd name="connsiteY61" fmla="*/ 1254542 h 1468595"/>
              <a:gd name="connsiteX62" fmla="*/ 471620 w 508066"/>
              <a:gd name="connsiteY62" fmla="*/ 1254542 h 1468595"/>
              <a:gd name="connsiteX63" fmla="*/ 463627 w 508066"/>
              <a:gd name="connsiteY63" fmla="*/ 1260417 h 1468595"/>
              <a:gd name="connsiteX64" fmla="*/ 463627 w 508066"/>
              <a:gd name="connsiteY64" fmla="*/ 1260417 h 1468595"/>
              <a:gd name="connsiteX65" fmla="*/ 460917 w 508066"/>
              <a:gd name="connsiteY65" fmla="*/ 1260007 h 1468595"/>
              <a:gd name="connsiteX66" fmla="*/ 474939 w 508066"/>
              <a:gd name="connsiteY66" fmla="*/ 1214310 h 1468595"/>
              <a:gd name="connsiteX67" fmla="*/ 468950 w 508066"/>
              <a:gd name="connsiteY67" fmla="*/ 1203965 h 1468595"/>
              <a:gd name="connsiteX68" fmla="*/ 468978 w 508066"/>
              <a:gd name="connsiteY68" fmla="*/ 1203859 h 1468595"/>
              <a:gd name="connsiteX69" fmla="*/ 468978 w 508066"/>
              <a:gd name="connsiteY69" fmla="*/ 1203859 h 1468595"/>
              <a:gd name="connsiteX70" fmla="*/ 479343 w 508066"/>
              <a:gd name="connsiteY70" fmla="*/ 1197848 h 1468595"/>
              <a:gd name="connsiteX71" fmla="*/ 479343 w 508066"/>
              <a:gd name="connsiteY71" fmla="*/ 1197848 h 1468595"/>
              <a:gd name="connsiteX72" fmla="*/ 485304 w 508066"/>
              <a:gd name="connsiteY72" fmla="*/ 1208299 h 1468595"/>
              <a:gd name="connsiteX73" fmla="*/ 485304 w 508066"/>
              <a:gd name="connsiteY73" fmla="*/ 1208299 h 1468595"/>
              <a:gd name="connsiteX74" fmla="*/ 477107 w 508066"/>
              <a:gd name="connsiteY74" fmla="*/ 1214651 h 1468595"/>
              <a:gd name="connsiteX75" fmla="*/ 477107 w 508066"/>
              <a:gd name="connsiteY75" fmla="*/ 1214651 h 1468595"/>
              <a:gd name="connsiteX76" fmla="*/ 474804 w 508066"/>
              <a:gd name="connsiteY76" fmla="*/ 1214310 h 1468595"/>
              <a:gd name="connsiteX77" fmla="*/ 486388 w 508066"/>
              <a:gd name="connsiteY77" fmla="*/ 1167998 h 1468595"/>
              <a:gd name="connsiteX78" fmla="*/ 479580 w 508066"/>
              <a:gd name="connsiteY78" fmla="*/ 1158064 h 1468595"/>
              <a:gd name="connsiteX79" fmla="*/ 479614 w 508066"/>
              <a:gd name="connsiteY79" fmla="*/ 1157888 h 1468595"/>
              <a:gd name="connsiteX80" fmla="*/ 479614 w 508066"/>
              <a:gd name="connsiteY80" fmla="*/ 1157888 h 1468595"/>
              <a:gd name="connsiteX81" fmla="*/ 489466 w 508066"/>
              <a:gd name="connsiteY81" fmla="*/ 1151023 h 1468595"/>
              <a:gd name="connsiteX82" fmla="*/ 489640 w 508066"/>
              <a:gd name="connsiteY82" fmla="*/ 1151057 h 1468595"/>
              <a:gd name="connsiteX83" fmla="*/ 489640 w 508066"/>
              <a:gd name="connsiteY83" fmla="*/ 1151057 h 1468595"/>
              <a:gd name="connsiteX84" fmla="*/ 496447 w 508066"/>
              <a:gd name="connsiteY84" fmla="*/ 1160991 h 1468595"/>
              <a:gd name="connsiteX85" fmla="*/ 496414 w 508066"/>
              <a:gd name="connsiteY85" fmla="*/ 1161167 h 1468595"/>
              <a:gd name="connsiteX86" fmla="*/ 496414 w 508066"/>
              <a:gd name="connsiteY86" fmla="*/ 1161167 h 1468595"/>
              <a:gd name="connsiteX87" fmla="*/ 488149 w 508066"/>
              <a:gd name="connsiteY87" fmla="*/ 1167998 h 1468595"/>
              <a:gd name="connsiteX88" fmla="*/ 488149 w 508066"/>
              <a:gd name="connsiteY88" fmla="*/ 1167998 h 1468595"/>
              <a:gd name="connsiteX89" fmla="*/ 486252 w 508066"/>
              <a:gd name="connsiteY89" fmla="*/ 1167998 h 1468595"/>
              <a:gd name="connsiteX90" fmla="*/ 495127 w 508066"/>
              <a:gd name="connsiteY90" fmla="*/ 1121412 h 1468595"/>
              <a:gd name="connsiteX91" fmla="*/ 488352 w 508066"/>
              <a:gd name="connsiteY91" fmla="*/ 1111645 h 1468595"/>
              <a:gd name="connsiteX92" fmla="*/ 488352 w 508066"/>
              <a:gd name="connsiteY92" fmla="*/ 1111645 h 1468595"/>
              <a:gd name="connsiteX93" fmla="*/ 497972 w 508066"/>
              <a:gd name="connsiteY93" fmla="*/ 1104472 h 1468595"/>
              <a:gd name="connsiteX94" fmla="*/ 497972 w 508066"/>
              <a:gd name="connsiteY94" fmla="*/ 1104472 h 1468595"/>
              <a:gd name="connsiteX95" fmla="*/ 504746 w 508066"/>
              <a:gd name="connsiteY95" fmla="*/ 1114240 h 1468595"/>
              <a:gd name="connsiteX96" fmla="*/ 504746 w 508066"/>
              <a:gd name="connsiteY96" fmla="*/ 1114240 h 1468595"/>
              <a:gd name="connsiteX97" fmla="*/ 496414 w 508066"/>
              <a:gd name="connsiteY97" fmla="*/ 1121412 h 1468595"/>
              <a:gd name="connsiteX98" fmla="*/ 495127 w 508066"/>
              <a:gd name="connsiteY98" fmla="*/ 1121412 h 1468595"/>
              <a:gd name="connsiteX99" fmla="*/ 501562 w 508066"/>
              <a:gd name="connsiteY99" fmla="*/ 1073598 h 1468595"/>
              <a:gd name="connsiteX100" fmla="*/ 493894 w 508066"/>
              <a:gd name="connsiteY100" fmla="*/ 1064449 h 1468595"/>
              <a:gd name="connsiteX101" fmla="*/ 493907 w 508066"/>
              <a:gd name="connsiteY101" fmla="*/ 1064308 h 1468595"/>
              <a:gd name="connsiteX102" fmla="*/ 493907 w 508066"/>
              <a:gd name="connsiteY102" fmla="*/ 1064308 h 1468595"/>
              <a:gd name="connsiteX103" fmla="*/ 502987 w 508066"/>
              <a:gd name="connsiteY103" fmla="*/ 1056583 h 1468595"/>
              <a:gd name="connsiteX104" fmla="*/ 503053 w 508066"/>
              <a:gd name="connsiteY104" fmla="*/ 1056589 h 1468595"/>
              <a:gd name="connsiteX105" fmla="*/ 503053 w 508066"/>
              <a:gd name="connsiteY105" fmla="*/ 1056589 h 1468595"/>
              <a:gd name="connsiteX106" fmla="*/ 510713 w 508066"/>
              <a:gd name="connsiteY106" fmla="*/ 1065744 h 1468595"/>
              <a:gd name="connsiteX107" fmla="*/ 510707 w 508066"/>
              <a:gd name="connsiteY107" fmla="*/ 1065811 h 1468595"/>
              <a:gd name="connsiteX108" fmla="*/ 510707 w 508066"/>
              <a:gd name="connsiteY108" fmla="*/ 1065811 h 1468595"/>
              <a:gd name="connsiteX109" fmla="*/ 501969 w 508066"/>
              <a:gd name="connsiteY109" fmla="*/ 1073598 h 1468595"/>
              <a:gd name="connsiteX110" fmla="*/ 501562 w 508066"/>
              <a:gd name="connsiteY110" fmla="*/ 1073598 h 1468595"/>
              <a:gd name="connsiteX111" fmla="*/ 504746 w 508066"/>
              <a:gd name="connsiteY111" fmla="*/ 1025783 h 1468595"/>
              <a:gd name="connsiteX112" fmla="*/ 496480 w 508066"/>
              <a:gd name="connsiteY112" fmla="*/ 1017180 h 1468595"/>
              <a:gd name="connsiteX113" fmla="*/ 496481 w 508066"/>
              <a:gd name="connsiteY113" fmla="*/ 1017108 h 1468595"/>
              <a:gd name="connsiteX114" fmla="*/ 496481 w 508066"/>
              <a:gd name="connsiteY114" fmla="*/ 1017108 h 1468595"/>
              <a:gd name="connsiteX115" fmla="*/ 505083 w 508066"/>
              <a:gd name="connsiteY115" fmla="*/ 1008706 h 1468595"/>
              <a:gd name="connsiteX116" fmla="*/ 505085 w 508066"/>
              <a:gd name="connsiteY116" fmla="*/ 1008706 h 1468595"/>
              <a:gd name="connsiteX117" fmla="*/ 505085 w 508066"/>
              <a:gd name="connsiteY117" fmla="*/ 1008706 h 1468595"/>
              <a:gd name="connsiteX118" fmla="*/ 513417 w 508066"/>
              <a:gd name="connsiteY118" fmla="*/ 1017379 h 1468595"/>
              <a:gd name="connsiteX119" fmla="*/ 513417 w 508066"/>
              <a:gd name="connsiteY119" fmla="*/ 1017381 h 1468595"/>
              <a:gd name="connsiteX120" fmla="*/ 513417 w 508066"/>
              <a:gd name="connsiteY120" fmla="*/ 1017381 h 1468595"/>
              <a:gd name="connsiteX121" fmla="*/ 504687 w 508066"/>
              <a:gd name="connsiteY121" fmla="*/ 1025787 h 1468595"/>
              <a:gd name="connsiteX122" fmla="*/ 504543 w 508066"/>
              <a:gd name="connsiteY122" fmla="*/ 1025783 h 1468595"/>
              <a:gd name="connsiteX123" fmla="*/ 504543 w 508066"/>
              <a:gd name="connsiteY123" fmla="*/ 1025783 h 1468595"/>
              <a:gd name="connsiteX124" fmla="*/ 495465 w 508066"/>
              <a:gd name="connsiteY124" fmla="*/ 970044 h 1468595"/>
              <a:gd name="connsiteX125" fmla="*/ 495465 w 508066"/>
              <a:gd name="connsiteY125" fmla="*/ 970044 h 1468595"/>
              <a:gd name="connsiteX126" fmla="*/ 503357 w 508066"/>
              <a:gd name="connsiteY126" fmla="*/ 960962 h 1468595"/>
              <a:gd name="connsiteX127" fmla="*/ 503391 w 508066"/>
              <a:gd name="connsiteY127" fmla="*/ 960960 h 1468595"/>
              <a:gd name="connsiteX128" fmla="*/ 503391 w 508066"/>
              <a:gd name="connsiteY128" fmla="*/ 960960 h 1468595"/>
              <a:gd name="connsiteX129" fmla="*/ 512333 w 508066"/>
              <a:gd name="connsiteY129" fmla="*/ 968952 h 1468595"/>
              <a:gd name="connsiteX130" fmla="*/ 512333 w 508066"/>
              <a:gd name="connsiteY130" fmla="*/ 968952 h 1468595"/>
              <a:gd name="connsiteX131" fmla="*/ 504355 w 508066"/>
              <a:gd name="connsiteY131" fmla="*/ 977957 h 1468595"/>
              <a:gd name="connsiteX132" fmla="*/ 504069 w 508066"/>
              <a:gd name="connsiteY132" fmla="*/ 977968 h 1468595"/>
              <a:gd name="connsiteX133" fmla="*/ 503527 w 508066"/>
              <a:gd name="connsiteY133" fmla="*/ 977968 h 1468595"/>
              <a:gd name="connsiteX134" fmla="*/ 495127 w 508066"/>
              <a:gd name="connsiteY134" fmla="*/ 970249 h 1468595"/>
              <a:gd name="connsiteX135" fmla="*/ 490588 w 508066"/>
              <a:gd name="connsiteY135" fmla="*/ 923323 h 1468595"/>
              <a:gd name="connsiteX136" fmla="*/ 497836 w 508066"/>
              <a:gd name="connsiteY136" fmla="*/ 913760 h 1468595"/>
              <a:gd name="connsiteX137" fmla="*/ 497836 w 508066"/>
              <a:gd name="connsiteY137" fmla="*/ 913760 h 1468595"/>
              <a:gd name="connsiteX138" fmla="*/ 507388 w 508066"/>
              <a:gd name="connsiteY138" fmla="*/ 921069 h 1468595"/>
              <a:gd name="connsiteX139" fmla="*/ 507388 w 508066"/>
              <a:gd name="connsiteY139" fmla="*/ 921069 h 1468595"/>
              <a:gd name="connsiteX140" fmla="*/ 500151 w 508066"/>
              <a:gd name="connsiteY140" fmla="*/ 930689 h 1468595"/>
              <a:gd name="connsiteX141" fmla="*/ 500072 w 508066"/>
              <a:gd name="connsiteY141" fmla="*/ 930700 h 1468595"/>
              <a:gd name="connsiteX142" fmla="*/ 498988 w 508066"/>
              <a:gd name="connsiteY142" fmla="*/ 930700 h 1468595"/>
              <a:gd name="connsiteX143" fmla="*/ 490588 w 508066"/>
              <a:gd name="connsiteY143" fmla="*/ 923323 h 1468595"/>
              <a:gd name="connsiteX144" fmla="*/ 482798 w 508066"/>
              <a:gd name="connsiteY144" fmla="*/ 876806 h 1468595"/>
              <a:gd name="connsiteX145" fmla="*/ 489342 w 508066"/>
              <a:gd name="connsiteY145" fmla="*/ 866809 h 1468595"/>
              <a:gd name="connsiteX146" fmla="*/ 489572 w 508066"/>
              <a:gd name="connsiteY146" fmla="*/ 866765 h 1468595"/>
              <a:gd name="connsiteX147" fmla="*/ 489572 w 508066"/>
              <a:gd name="connsiteY147" fmla="*/ 866765 h 1468595"/>
              <a:gd name="connsiteX148" fmla="*/ 499564 w 508066"/>
              <a:gd name="connsiteY148" fmla="*/ 873420 h 1468595"/>
              <a:gd name="connsiteX149" fmla="*/ 499598 w 508066"/>
              <a:gd name="connsiteY149" fmla="*/ 873595 h 1468595"/>
              <a:gd name="connsiteX150" fmla="*/ 499598 w 508066"/>
              <a:gd name="connsiteY150" fmla="*/ 873595 h 1468595"/>
              <a:gd name="connsiteX151" fmla="*/ 492919 w 508066"/>
              <a:gd name="connsiteY151" fmla="*/ 883618 h 1468595"/>
              <a:gd name="connsiteX152" fmla="*/ 492823 w 508066"/>
              <a:gd name="connsiteY152" fmla="*/ 883636 h 1468595"/>
              <a:gd name="connsiteX153" fmla="*/ 492823 w 508066"/>
              <a:gd name="connsiteY153" fmla="*/ 883636 h 1468595"/>
              <a:gd name="connsiteX154" fmla="*/ 491130 w 508066"/>
              <a:gd name="connsiteY154" fmla="*/ 883636 h 1468595"/>
              <a:gd name="connsiteX155" fmla="*/ 491130 w 508066"/>
              <a:gd name="connsiteY155" fmla="*/ 883636 h 1468595"/>
              <a:gd name="connsiteX156" fmla="*/ 482798 w 508066"/>
              <a:gd name="connsiteY156" fmla="*/ 876738 h 1468595"/>
              <a:gd name="connsiteX157" fmla="*/ 472027 w 508066"/>
              <a:gd name="connsiteY157" fmla="*/ 830835 h 1468595"/>
              <a:gd name="connsiteX158" fmla="*/ 472027 w 508066"/>
              <a:gd name="connsiteY158" fmla="*/ 830835 h 1468595"/>
              <a:gd name="connsiteX159" fmla="*/ 477988 w 508066"/>
              <a:gd name="connsiteY159" fmla="*/ 820316 h 1468595"/>
              <a:gd name="connsiteX160" fmla="*/ 477988 w 508066"/>
              <a:gd name="connsiteY160" fmla="*/ 820316 h 1468595"/>
              <a:gd name="connsiteX161" fmla="*/ 488420 w 508066"/>
              <a:gd name="connsiteY161" fmla="*/ 826395 h 1468595"/>
              <a:gd name="connsiteX162" fmla="*/ 488420 w 508066"/>
              <a:gd name="connsiteY162" fmla="*/ 826395 h 1468595"/>
              <a:gd name="connsiteX163" fmla="*/ 482565 w 508066"/>
              <a:gd name="connsiteY163" fmla="*/ 836818 h 1468595"/>
              <a:gd name="connsiteX164" fmla="*/ 482459 w 508066"/>
              <a:gd name="connsiteY164" fmla="*/ 836846 h 1468595"/>
              <a:gd name="connsiteX165" fmla="*/ 482459 w 508066"/>
              <a:gd name="connsiteY165" fmla="*/ 836846 h 1468595"/>
              <a:gd name="connsiteX166" fmla="*/ 480291 w 508066"/>
              <a:gd name="connsiteY166" fmla="*/ 836846 h 1468595"/>
              <a:gd name="connsiteX167" fmla="*/ 480291 w 508066"/>
              <a:gd name="connsiteY167" fmla="*/ 836846 h 1468595"/>
              <a:gd name="connsiteX168" fmla="*/ 472027 w 508066"/>
              <a:gd name="connsiteY168" fmla="*/ 830767 h 1468595"/>
              <a:gd name="connsiteX169" fmla="*/ 458478 w 508066"/>
              <a:gd name="connsiteY169" fmla="*/ 785548 h 1468595"/>
              <a:gd name="connsiteX170" fmla="*/ 463830 w 508066"/>
              <a:gd name="connsiteY170" fmla="*/ 774755 h 1468595"/>
              <a:gd name="connsiteX171" fmla="*/ 463830 w 508066"/>
              <a:gd name="connsiteY171" fmla="*/ 774755 h 1468595"/>
              <a:gd name="connsiteX172" fmla="*/ 474465 w 508066"/>
              <a:gd name="connsiteY172" fmla="*/ 779878 h 1468595"/>
              <a:gd name="connsiteX173" fmla="*/ 474465 w 508066"/>
              <a:gd name="connsiteY173" fmla="*/ 779878 h 1468595"/>
              <a:gd name="connsiteX174" fmla="*/ 469114 w 508066"/>
              <a:gd name="connsiteY174" fmla="*/ 790671 h 1468595"/>
              <a:gd name="connsiteX175" fmla="*/ 469114 w 508066"/>
              <a:gd name="connsiteY175" fmla="*/ 790671 h 1468595"/>
              <a:gd name="connsiteX176" fmla="*/ 466472 w 508066"/>
              <a:gd name="connsiteY176" fmla="*/ 791081 h 1468595"/>
              <a:gd name="connsiteX177" fmla="*/ 466472 w 508066"/>
              <a:gd name="connsiteY177" fmla="*/ 791081 h 1468595"/>
              <a:gd name="connsiteX178" fmla="*/ 458410 w 508066"/>
              <a:gd name="connsiteY178" fmla="*/ 785480 h 1468595"/>
              <a:gd name="connsiteX179" fmla="*/ 442423 w 508066"/>
              <a:gd name="connsiteY179" fmla="*/ 741080 h 1468595"/>
              <a:gd name="connsiteX180" fmla="*/ 447066 w 508066"/>
              <a:gd name="connsiteY180" fmla="*/ 730054 h 1468595"/>
              <a:gd name="connsiteX181" fmla="*/ 447165 w 508066"/>
              <a:gd name="connsiteY181" fmla="*/ 730014 h 1468595"/>
              <a:gd name="connsiteX182" fmla="*/ 447165 w 508066"/>
              <a:gd name="connsiteY182" fmla="*/ 730014 h 1468595"/>
              <a:gd name="connsiteX183" fmla="*/ 458100 w 508066"/>
              <a:gd name="connsiteY183" fmla="*/ 734696 h 1468595"/>
              <a:gd name="connsiteX184" fmla="*/ 458139 w 508066"/>
              <a:gd name="connsiteY184" fmla="*/ 734796 h 1468595"/>
              <a:gd name="connsiteX185" fmla="*/ 458139 w 508066"/>
              <a:gd name="connsiteY185" fmla="*/ 734796 h 1468595"/>
              <a:gd name="connsiteX186" fmla="*/ 453397 w 508066"/>
              <a:gd name="connsiteY186" fmla="*/ 745930 h 1468595"/>
              <a:gd name="connsiteX187" fmla="*/ 453397 w 508066"/>
              <a:gd name="connsiteY187" fmla="*/ 745930 h 1468595"/>
              <a:gd name="connsiteX188" fmla="*/ 450281 w 508066"/>
              <a:gd name="connsiteY188" fmla="*/ 746476 h 1468595"/>
              <a:gd name="connsiteX189" fmla="*/ 450281 w 508066"/>
              <a:gd name="connsiteY189" fmla="*/ 746476 h 1468595"/>
              <a:gd name="connsiteX190" fmla="*/ 442355 w 508066"/>
              <a:gd name="connsiteY190" fmla="*/ 741012 h 1468595"/>
              <a:gd name="connsiteX191" fmla="*/ 423997 w 508066"/>
              <a:gd name="connsiteY191" fmla="*/ 697569 h 1468595"/>
              <a:gd name="connsiteX192" fmla="*/ 428123 w 508066"/>
              <a:gd name="connsiteY192" fmla="*/ 686233 h 1468595"/>
              <a:gd name="connsiteX193" fmla="*/ 428130 w 508066"/>
              <a:gd name="connsiteY193" fmla="*/ 686230 h 1468595"/>
              <a:gd name="connsiteX194" fmla="*/ 428130 w 508066"/>
              <a:gd name="connsiteY194" fmla="*/ 686230 h 1468595"/>
              <a:gd name="connsiteX195" fmla="*/ 439358 w 508066"/>
              <a:gd name="connsiteY195" fmla="*/ 690428 h 1468595"/>
              <a:gd name="connsiteX196" fmla="*/ 439375 w 508066"/>
              <a:gd name="connsiteY196" fmla="*/ 690465 h 1468595"/>
              <a:gd name="connsiteX197" fmla="*/ 439375 w 508066"/>
              <a:gd name="connsiteY197" fmla="*/ 690465 h 1468595"/>
              <a:gd name="connsiteX198" fmla="*/ 435254 w 508066"/>
              <a:gd name="connsiteY198" fmla="*/ 701699 h 1468595"/>
              <a:gd name="connsiteX199" fmla="*/ 435175 w 508066"/>
              <a:gd name="connsiteY199" fmla="*/ 701736 h 1468595"/>
              <a:gd name="connsiteX200" fmla="*/ 435175 w 508066"/>
              <a:gd name="connsiteY200" fmla="*/ 701735 h 1468595"/>
              <a:gd name="connsiteX201" fmla="*/ 431652 w 508066"/>
              <a:gd name="connsiteY201" fmla="*/ 702555 h 1468595"/>
              <a:gd name="connsiteX202" fmla="*/ 431652 w 508066"/>
              <a:gd name="connsiteY202" fmla="*/ 702555 h 1468595"/>
              <a:gd name="connsiteX203" fmla="*/ 423930 w 508066"/>
              <a:gd name="connsiteY203" fmla="*/ 697501 h 1468595"/>
              <a:gd name="connsiteX204" fmla="*/ 403675 w 508066"/>
              <a:gd name="connsiteY204" fmla="*/ 654945 h 1468595"/>
              <a:gd name="connsiteX205" fmla="*/ 406602 w 508066"/>
              <a:gd name="connsiteY205" fmla="*/ 643336 h 1468595"/>
              <a:gd name="connsiteX206" fmla="*/ 406723 w 508066"/>
              <a:gd name="connsiteY206" fmla="*/ 643265 h 1468595"/>
              <a:gd name="connsiteX207" fmla="*/ 406723 w 508066"/>
              <a:gd name="connsiteY207" fmla="*/ 643265 h 1468595"/>
              <a:gd name="connsiteX208" fmla="*/ 418156 w 508066"/>
              <a:gd name="connsiteY208" fmla="*/ 646856 h 1468595"/>
              <a:gd name="connsiteX209" fmla="*/ 418171 w 508066"/>
              <a:gd name="connsiteY209" fmla="*/ 646885 h 1468595"/>
              <a:gd name="connsiteX210" fmla="*/ 418171 w 508066"/>
              <a:gd name="connsiteY210" fmla="*/ 646885 h 1468595"/>
              <a:gd name="connsiteX211" fmla="*/ 414513 w 508066"/>
              <a:gd name="connsiteY211" fmla="*/ 658429 h 1468595"/>
              <a:gd name="connsiteX212" fmla="*/ 414513 w 508066"/>
              <a:gd name="connsiteY212" fmla="*/ 658429 h 1468595"/>
              <a:gd name="connsiteX213" fmla="*/ 410652 w 508066"/>
              <a:gd name="connsiteY213" fmla="*/ 659385 h 1468595"/>
              <a:gd name="connsiteX214" fmla="*/ 410652 w 508066"/>
              <a:gd name="connsiteY214" fmla="*/ 659385 h 1468595"/>
              <a:gd name="connsiteX215" fmla="*/ 403336 w 508066"/>
              <a:gd name="connsiteY215" fmla="*/ 654877 h 1468595"/>
              <a:gd name="connsiteX216" fmla="*/ 381049 w 508066"/>
              <a:gd name="connsiteY216" fmla="*/ 613415 h 1468595"/>
              <a:gd name="connsiteX217" fmla="*/ 384165 w 508066"/>
              <a:gd name="connsiteY217" fmla="*/ 601734 h 1468595"/>
              <a:gd name="connsiteX218" fmla="*/ 384165 w 508066"/>
              <a:gd name="connsiteY218" fmla="*/ 601734 h 1468595"/>
              <a:gd name="connsiteX219" fmla="*/ 395749 w 508066"/>
              <a:gd name="connsiteY219" fmla="*/ 604876 h 1468595"/>
              <a:gd name="connsiteX220" fmla="*/ 395749 w 508066"/>
              <a:gd name="connsiteY220" fmla="*/ 604876 h 1468595"/>
              <a:gd name="connsiteX221" fmla="*/ 392633 w 508066"/>
              <a:gd name="connsiteY221" fmla="*/ 616557 h 1468595"/>
              <a:gd name="connsiteX222" fmla="*/ 392633 w 508066"/>
              <a:gd name="connsiteY222" fmla="*/ 616557 h 1468595"/>
              <a:gd name="connsiteX223" fmla="*/ 388433 w 508066"/>
              <a:gd name="connsiteY223" fmla="*/ 617718 h 1468595"/>
              <a:gd name="connsiteX224" fmla="*/ 388433 w 508066"/>
              <a:gd name="connsiteY224" fmla="*/ 617718 h 1468595"/>
              <a:gd name="connsiteX225" fmla="*/ 380710 w 508066"/>
              <a:gd name="connsiteY225" fmla="*/ 613347 h 1468595"/>
              <a:gd name="connsiteX226" fmla="*/ 356255 w 508066"/>
              <a:gd name="connsiteY226" fmla="*/ 572909 h 1468595"/>
              <a:gd name="connsiteX227" fmla="*/ 358829 w 508066"/>
              <a:gd name="connsiteY227" fmla="*/ 561297 h 1468595"/>
              <a:gd name="connsiteX228" fmla="*/ 358829 w 508066"/>
              <a:gd name="connsiteY228" fmla="*/ 561297 h 1468595"/>
              <a:gd name="connsiteX229" fmla="*/ 370481 w 508066"/>
              <a:gd name="connsiteY229" fmla="*/ 563892 h 1468595"/>
              <a:gd name="connsiteX230" fmla="*/ 370481 w 508066"/>
              <a:gd name="connsiteY230" fmla="*/ 563892 h 1468595"/>
              <a:gd name="connsiteX231" fmla="*/ 367935 w 508066"/>
              <a:gd name="connsiteY231" fmla="*/ 575691 h 1468595"/>
              <a:gd name="connsiteX232" fmla="*/ 367907 w 508066"/>
              <a:gd name="connsiteY232" fmla="*/ 575710 h 1468595"/>
              <a:gd name="connsiteX233" fmla="*/ 367907 w 508066"/>
              <a:gd name="connsiteY233" fmla="*/ 575710 h 1468595"/>
              <a:gd name="connsiteX234" fmla="*/ 363368 w 508066"/>
              <a:gd name="connsiteY234" fmla="*/ 577076 h 1468595"/>
              <a:gd name="connsiteX235" fmla="*/ 363368 w 508066"/>
              <a:gd name="connsiteY235" fmla="*/ 577076 h 1468595"/>
              <a:gd name="connsiteX236" fmla="*/ 356255 w 508066"/>
              <a:gd name="connsiteY236" fmla="*/ 572909 h 1468595"/>
              <a:gd name="connsiteX237" fmla="*/ 329971 w 508066"/>
              <a:gd name="connsiteY237" fmla="*/ 533974 h 1468595"/>
              <a:gd name="connsiteX238" fmla="*/ 332003 w 508066"/>
              <a:gd name="connsiteY238" fmla="*/ 522089 h 1468595"/>
              <a:gd name="connsiteX239" fmla="*/ 332003 w 508066"/>
              <a:gd name="connsiteY239" fmla="*/ 522089 h 1468595"/>
              <a:gd name="connsiteX240" fmla="*/ 343724 w 508066"/>
              <a:gd name="connsiteY240" fmla="*/ 524043 h 1468595"/>
              <a:gd name="connsiteX241" fmla="*/ 343791 w 508066"/>
              <a:gd name="connsiteY241" fmla="*/ 524138 h 1468595"/>
              <a:gd name="connsiteX242" fmla="*/ 343791 w 508066"/>
              <a:gd name="connsiteY242" fmla="*/ 524138 h 1468595"/>
              <a:gd name="connsiteX243" fmla="*/ 341826 w 508066"/>
              <a:gd name="connsiteY243" fmla="*/ 536023 h 1468595"/>
              <a:gd name="connsiteX244" fmla="*/ 341826 w 508066"/>
              <a:gd name="connsiteY244" fmla="*/ 536023 h 1468595"/>
              <a:gd name="connsiteX245" fmla="*/ 336881 w 508066"/>
              <a:gd name="connsiteY245" fmla="*/ 537594 h 1468595"/>
              <a:gd name="connsiteX246" fmla="*/ 336881 w 508066"/>
              <a:gd name="connsiteY246" fmla="*/ 537594 h 1468595"/>
              <a:gd name="connsiteX247" fmla="*/ 329971 w 508066"/>
              <a:gd name="connsiteY247" fmla="*/ 533974 h 1468595"/>
              <a:gd name="connsiteX248" fmla="*/ 301994 w 508066"/>
              <a:gd name="connsiteY248" fmla="*/ 495927 h 1468595"/>
              <a:gd name="connsiteX249" fmla="*/ 303484 w 508066"/>
              <a:gd name="connsiteY249" fmla="*/ 483974 h 1468595"/>
              <a:gd name="connsiteX250" fmla="*/ 303484 w 508066"/>
              <a:gd name="connsiteY250" fmla="*/ 483974 h 1468595"/>
              <a:gd name="connsiteX251" fmla="*/ 315372 w 508066"/>
              <a:gd name="connsiteY251" fmla="*/ 485431 h 1468595"/>
              <a:gd name="connsiteX252" fmla="*/ 315407 w 508066"/>
              <a:gd name="connsiteY252" fmla="*/ 485476 h 1468595"/>
              <a:gd name="connsiteX253" fmla="*/ 315406 w 508066"/>
              <a:gd name="connsiteY253" fmla="*/ 485476 h 1468595"/>
              <a:gd name="connsiteX254" fmla="*/ 313916 w 508066"/>
              <a:gd name="connsiteY254" fmla="*/ 497430 h 1468595"/>
              <a:gd name="connsiteX255" fmla="*/ 313916 w 508066"/>
              <a:gd name="connsiteY255" fmla="*/ 497430 h 1468595"/>
              <a:gd name="connsiteX256" fmla="*/ 308700 w 508066"/>
              <a:gd name="connsiteY256" fmla="*/ 499206 h 1468595"/>
              <a:gd name="connsiteX257" fmla="*/ 308700 w 508066"/>
              <a:gd name="connsiteY257" fmla="*/ 499206 h 1468595"/>
              <a:gd name="connsiteX258" fmla="*/ 301994 w 508066"/>
              <a:gd name="connsiteY258" fmla="*/ 495586 h 1468595"/>
              <a:gd name="connsiteX259" fmla="*/ 272458 w 508066"/>
              <a:gd name="connsiteY259" fmla="*/ 458837 h 1468595"/>
              <a:gd name="connsiteX260" fmla="*/ 272458 w 508066"/>
              <a:gd name="connsiteY260" fmla="*/ 458837 h 1468595"/>
              <a:gd name="connsiteX261" fmla="*/ 273561 w 508066"/>
              <a:gd name="connsiteY261" fmla="*/ 446910 h 1468595"/>
              <a:gd name="connsiteX262" fmla="*/ 273677 w 508066"/>
              <a:gd name="connsiteY262" fmla="*/ 446815 h 1468595"/>
              <a:gd name="connsiteX263" fmla="*/ 273677 w 508066"/>
              <a:gd name="connsiteY263" fmla="*/ 446815 h 1468595"/>
              <a:gd name="connsiteX264" fmla="*/ 285505 w 508066"/>
              <a:gd name="connsiteY264" fmla="*/ 447927 h 1468595"/>
              <a:gd name="connsiteX265" fmla="*/ 285600 w 508066"/>
              <a:gd name="connsiteY265" fmla="*/ 448044 h 1468595"/>
              <a:gd name="connsiteX266" fmla="*/ 285600 w 508066"/>
              <a:gd name="connsiteY266" fmla="*/ 448044 h 1468595"/>
              <a:gd name="connsiteX267" fmla="*/ 284381 w 508066"/>
              <a:gd name="connsiteY267" fmla="*/ 460066 h 1468595"/>
              <a:gd name="connsiteX268" fmla="*/ 284381 w 508066"/>
              <a:gd name="connsiteY268" fmla="*/ 460066 h 1468595"/>
              <a:gd name="connsiteX269" fmla="*/ 279029 w 508066"/>
              <a:gd name="connsiteY269" fmla="*/ 461979 h 1468595"/>
              <a:gd name="connsiteX270" fmla="*/ 279029 w 508066"/>
              <a:gd name="connsiteY270" fmla="*/ 461979 h 1468595"/>
              <a:gd name="connsiteX271" fmla="*/ 272458 w 508066"/>
              <a:gd name="connsiteY271" fmla="*/ 458837 h 1468595"/>
              <a:gd name="connsiteX272" fmla="*/ 242448 w 508066"/>
              <a:gd name="connsiteY272" fmla="*/ 421746 h 1468595"/>
              <a:gd name="connsiteX273" fmla="*/ 243667 w 508066"/>
              <a:gd name="connsiteY273" fmla="*/ 409724 h 1468595"/>
              <a:gd name="connsiteX274" fmla="*/ 243667 w 508066"/>
              <a:gd name="connsiteY274" fmla="*/ 409724 h 1468595"/>
              <a:gd name="connsiteX275" fmla="*/ 255582 w 508066"/>
              <a:gd name="connsiteY275" fmla="*/ 410943 h 1468595"/>
              <a:gd name="connsiteX276" fmla="*/ 255590 w 508066"/>
              <a:gd name="connsiteY276" fmla="*/ 410954 h 1468595"/>
              <a:gd name="connsiteX277" fmla="*/ 255590 w 508066"/>
              <a:gd name="connsiteY277" fmla="*/ 410954 h 1468595"/>
              <a:gd name="connsiteX278" fmla="*/ 254487 w 508066"/>
              <a:gd name="connsiteY278" fmla="*/ 422880 h 1468595"/>
              <a:gd name="connsiteX279" fmla="*/ 254371 w 508066"/>
              <a:gd name="connsiteY279" fmla="*/ 422976 h 1468595"/>
              <a:gd name="connsiteX280" fmla="*/ 254371 w 508066"/>
              <a:gd name="connsiteY280" fmla="*/ 422976 h 1468595"/>
              <a:gd name="connsiteX281" fmla="*/ 249087 w 508066"/>
              <a:gd name="connsiteY281" fmla="*/ 424888 h 1468595"/>
              <a:gd name="connsiteX282" fmla="*/ 249087 w 508066"/>
              <a:gd name="connsiteY282" fmla="*/ 424888 h 1468595"/>
              <a:gd name="connsiteX283" fmla="*/ 242448 w 508066"/>
              <a:gd name="connsiteY283" fmla="*/ 421404 h 1468595"/>
              <a:gd name="connsiteX284" fmla="*/ 212642 w 508066"/>
              <a:gd name="connsiteY284" fmla="*/ 384451 h 1468595"/>
              <a:gd name="connsiteX285" fmla="*/ 212642 w 508066"/>
              <a:gd name="connsiteY285" fmla="*/ 384451 h 1468595"/>
              <a:gd name="connsiteX286" fmla="*/ 213938 w 508066"/>
              <a:gd name="connsiteY286" fmla="*/ 372544 h 1468595"/>
              <a:gd name="connsiteX287" fmla="*/ 213996 w 508066"/>
              <a:gd name="connsiteY287" fmla="*/ 372497 h 1468595"/>
              <a:gd name="connsiteX288" fmla="*/ 213996 w 508066"/>
              <a:gd name="connsiteY288" fmla="*/ 372497 h 1468595"/>
              <a:gd name="connsiteX289" fmla="*/ 225904 w 508066"/>
              <a:gd name="connsiteY289" fmla="*/ 373776 h 1468595"/>
              <a:gd name="connsiteX290" fmla="*/ 225919 w 508066"/>
              <a:gd name="connsiteY290" fmla="*/ 373795 h 1468595"/>
              <a:gd name="connsiteX291" fmla="*/ 225919 w 508066"/>
              <a:gd name="connsiteY291" fmla="*/ 373795 h 1468595"/>
              <a:gd name="connsiteX292" fmla="*/ 224591 w 508066"/>
              <a:gd name="connsiteY292" fmla="*/ 385795 h 1468595"/>
              <a:gd name="connsiteX293" fmla="*/ 224564 w 508066"/>
              <a:gd name="connsiteY293" fmla="*/ 385817 h 1468595"/>
              <a:gd name="connsiteX294" fmla="*/ 224564 w 508066"/>
              <a:gd name="connsiteY294" fmla="*/ 385817 h 1468595"/>
              <a:gd name="connsiteX295" fmla="*/ 219280 w 508066"/>
              <a:gd name="connsiteY295" fmla="*/ 387661 h 1468595"/>
              <a:gd name="connsiteX296" fmla="*/ 219280 w 508066"/>
              <a:gd name="connsiteY296" fmla="*/ 387661 h 1468595"/>
              <a:gd name="connsiteX297" fmla="*/ 212642 w 508066"/>
              <a:gd name="connsiteY297" fmla="*/ 384109 h 1468595"/>
              <a:gd name="connsiteX298" fmla="*/ 183174 w 508066"/>
              <a:gd name="connsiteY298" fmla="*/ 346472 h 1468595"/>
              <a:gd name="connsiteX299" fmla="*/ 184664 w 508066"/>
              <a:gd name="connsiteY299" fmla="*/ 334518 h 1468595"/>
              <a:gd name="connsiteX300" fmla="*/ 184664 w 508066"/>
              <a:gd name="connsiteY300" fmla="*/ 334518 h 1468595"/>
              <a:gd name="connsiteX301" fmla="*/ 196581 w 508066"/>
              <a:gd name="connsiteY301" fmla="*/ 335706 h 1468595"/>
              <a:gd name="connsiteX302" fmla="*/ 196722 w 508066"/>
              <a:gd name="connsiteY302" fmla="*/ 335884 h 1468595"/>
              <a:gd name="connsiteX303" fmla="*/ 196722 w 508066"/>
              <a:gd name="connsiteY303" fmla="*/ 335884 h 1468595"/>
              <a:gd name="connsiteX304" fmla="*/ 195251 w 508066"/>
              <a:gd name="connsiteY304" fmla="*/ 347771 h 1468595"/>
              <a:gd name="connsiteX305" fmla="*/ 195164 w 508066"/>
              <a:gd name="connsiteY305" fmla="*/ 347838 h 1468595"/>
              <a:gd name="connsiteX306" fmla="*/ 195164 w 508066"/>
              <a:gd name="connsiteY306" fmla="*/ 347838 h 1468595"/>
              <a:gd name="connsiteX307" fmla="*/ 189948 w 508066"/>
              <a:gd name="connsiteY307" fmla="*/ 349546 h 1468595"/>
              <a:gd name="connsiteX308" fmla="*/ 189948 w 508066"/>
              <a:gd name="connsiteY308" fmla="*/ 349546 h 1468595"/>
              <a:gd name="connsiteX309" fmla="*/ 183174 w 508066"/>
              <a:gd name="connsiteY309" fmla="*/ 346472 h 1468595"/>
              <a:gd name="connsiteX310" fmla="*/ 154519 w 508066"/>
              <a:gd name="connsiteY310" fmla="*/ 308562 h 1468595"/>
              <a:gd name="connsiteX311" fmla="*/ 154519 w 508066"/>
              <a:gd name="connsiteY311" fmla="*/ 308562 h 1468595"/>
              <a:gd name="connsiteX312" fmla="*/ 155826 w 508066"/>
              <a:gd name="connsiteY312" fmla="*/ 296462 h 1468595"/>
              <a:gd name="connsiteX313" fmla="*/ 156077 w 508066"/>
              <a:gd name="connsiteY313" fmla="*/ 296267 h 1468595"/>
              <a:gd name="connsiteX314" fmla="*/ 156077 w 508066"/>
              <a:gd name="connsiteY314" fmla="*/ 296267 h 1468595"/>
              <a:gd name="connsiteX315" fmla="*/ 167932 w 508066"/>
              <a:gd name="connsiteY315" fmla="*/ 298042 h 1468595"/>
              <a:gd name="connsiteX316" fmla="*/ 167932 w 508066"/>
              <a:gd name="connsiteY316" fmla="*/ 298042 h 1468595"/>
              <a:gd name="connsiteX317" fmla="*/ 166170 w 508066"/>
              <a:gd name="connsiteY317" fmla="*/ 309996 h 1468595"/>
              <a:gd name="connsiteX318" fmla="*/ 166170 w 508066"/>
              <a:gd name="connsiteY318" fmla="*/ 309996 h 1468595"/>
              <a:gd name="connsiteX319" fmla="*/ 161157 w 508066"/>
              <a:gd name="connsiteY319" fmla="*/ 311704 h 1468595"/>
              <a:gd name="connsiteX320" fmla="*/ 161157 w 508066"/>
              <a:gd name="connsiteY320" fmla="*/ 311704 h 1468595"/>
              <a:gd name="connsiteX321" fmla="*/ 154519 w 508066"/>
              <a:gd name="connsiteY321" fmla="*/ 308562 h 1468595"/>
              <a:gd name="connsiteX322" fmla="*/ 126744 w 508066"/>
              <a:gd name="connsiteY322" fmla="*/ 269559 h 1468595"/>
              <a:gd name="connsiteX323" fmla="*/ 128675 w 508066"/>
              <a:gd name="connsiteY323" fmla="*/ 257544 h 1468595"/>
              <a:gd name="connsiteX324" fmla="*/ 128980 w 508066"/>
              <a:gd name="connsiteY324" fmla="*/ 257332 h 1468595"/>
              <a:gd name="connsiteX325" fmla="*/ 128980 w 508066"/>
              <a:gd name="connsiteY325" fmla="*/ 257332 h 1468595"/>
              <a:gd name="connsiteX326" fmla="*/ 140691 w 508066"/>
              <a:gd name="connsiteY326" fmla="*/ 259340 h 1468595"/>
              <a:gd name="connsiteX327" fmla="*/ 140767 w 508066"/>
              <a:gd name="connsiteY327" fmla="*/ 259449 h 1468595"/>
              <a:gd name="connsiteX328" fmla="*/ 140767 w 508066"/>
              <a:gd name="connsiteY328" fmla="*/ 259449 h 1468595"/>
              <a:gd name="connsiteX329" fmla="*/ 138776 w 508066"/>
              <a:gd name="connsiteY329" fmla="*/ 271258 h 1468595"/>
              <a:gd name="connsiteX330" fmla="*/ 138667 w 508066"/>
              <a:gd name="connsiteY330" fmla="*/ 271335 h 1468595"/>
              <a:gd name="connsiteX331" fmla="*/ 138667 w 508066"/>
              <a:gd name="connsiteY331" fmla="*/ 271335 h 1468595"/>
              <a:gd name="connsiteX332" fmla="*/ 133857 w 508066"/>
              <a:gd name="connsiteY332" fmla="*/ 272837 h 1468595"/>
              <a:gd name="connsiteX333" fmla="*/ 133857 w 508066"/>
              <a:gd name="connsiteY333" fmla="*/ 272837 h 1468595"/>
              <a:gd name="connsiteX334" fmla="*/ 126744 w 508066"/>
              <a:gd name="connsiteY334" fmla="*/ 269217 h 1468595"/>
              <a:gd name="connsiteX335" fmla="*/ 100257 w 508066"/>
              <a:gd name="connsiteY335" fmla="*/ 229531 h 1468595"/>
              <a:gd name="connsiteX336" fmla="*/ 102831 w 508066"/>
              <a:gd name="connsiteY336" fmla="*/ 217714 h 1468595"/>
              <a:gd name="connsiteX337" fmla="*/ 102831 w 508066"/>
              <a:gd name="connsiteY337" fmla="*/ 217714 h 1468595"/>
              <a:gd name="connsiteX338" fmla="*/ 114483 w 508066"/>
              <a:gd name="connsiteY338" fmla="*/ 220309 h 1468595"/>
              <a:gd name="connsiteX339" fmla="*/ 114483 w 508066"/>
              <a:gd name="connsiteY339" fmla="*/ 220309 h 1468595"/>
              <a:gd name="connsiteX340" fmla="*/ 111987 w 508066"/>
              <a:gd name="connsiteY340" fmla="*/ 232119 h 1468595"/>
              <a:gd name="connsiteX341" fmla="*/ 111977 w 508066"/>
              <a:gd name="connsiteY341" fmla="*/ 232126 h 1468595"/>
              <a:gd name="connsiteX342" fmla="*/ 111977 w 508066"/>
              <a:gd name="connsiteY342" fmla="*/ 232126 h 1468595"/>
              <a:gd name="connsiteX343" fmla="*/ 107370 w 508066"/>
              <a:gd name="connsiteY343" fmla="*/ 233493 h 1468595"/>
              <a:gd name="connsiteX344" fmla="*/ 107370 w 508066"/>
              <a:gd name="connsiteY344" fmla="*/ 233493 h 1468595"/>
              <a:gd name="connsiteX345" fmla="*/ 100257 w 508066"/>
              <a:gd name="connsiteY345" fmla="*/ 229189 h 1468595"/>
              <a:gd name="connsiteX346" fmla="*/ 75396 w 508066"/>
              <a:gd name="connsiteY346" fmla="*/ 188547 h 1468595"/>
              <a:gd name="connsiteX347" fmla="*/ 78512 w 508066"/>
              <a:gd name="connsiteY347" fmla="*/ 176866 h 1468595"/>
              <a:gd name="connsiteX348" fmla="*/ 78512 w 508066"/>
              <a:gd name="connsiteY348" fmla="*/ 176866 h 1468595"/>
              <a:gd name="connsiteX349" fmla="*/ 90096 w 508066"/>
              <a:gd name="connsiteY349" fmla="*/ 180008 h 1468595"/>
              <a:gd name="connsiteX350" fmla="*/ 90096 w 508066"/>
              <a:gd name="connsiteY350" fmla="*/ 180008 h 1468595"/>
              <a:gd name="connsiteX351" fmla="*/ 86980 w 508066"/>
              <a:gd name="connsiteY351" fmla="*/ 191689 h 1468595"/>
              <a:gd name="connsiteX352" fmla="*/ 86980 w 508066"/>
              <a:gd name="connsiteY352" fmla="*/ 191689 h 1468595"/>
              <a:gd name="connsiteX353" fmla="*/ 82712 w 508066"/>
              <a:gd name="connsiteY353" fmla="*/ 192782 h 1468595"/>
              <a:gd name="connsiteX354" fmla="*/ 82712 w 508066"/>
              <a:gd name="connsiteY354" fmla="*/ 192782 h 1468595"/>
              <a:gd name="connsiteX355" fmla="*/ 75396 w 508066"/>
              <a:gd name="connsiteY355" fmla="*/ 188069 h 1468595"/>
              <a:gd name="connsiteX356" fmla="*/ 52567 w 508066"/>
              <a:gd name="connsiteY356" fmla="*/ 146197 h 1468595"/>
              <a:gd name="connsiteX357" fmla="*/ 56292 w 508066"/>
              <a:gd name="connsiteY357" fmla="*/ 134721 h 1468595"/>
              <a:gd name="connsiteX358" fmla="*/ 56292 w 508066"/>
              <a:gd name="connsiteY358" fmla="*/ 134721 h 1468595"/>
              <a:gd name="connsiteX359" fmla="*/ 67915 w 508066"/>
              <a:gd name="connsiteY359" fmla="*/ 137629 h 1468595"/>
              <a:gd name="connsiteX360" fmla="*/ 68012 w 508066"/>
              <a:gd name="connsiteY360" fmla="*/ 137795 h 1468595"/>
              <a:gd name="connsiteX361" fmla="*/ 68012 w 508066"/>
              <a:gd name="connsiteY361" fmla="*/ 137795 h 1468595"/>
              <a:gd name="connsiteX362" fmla="*/ 64286 w 508066"/>
              <a:gd name="connsiteY362" fmla="*/ 149270 h 1468595"/>
              <a:gd name="connsiteX363" fmla="*/ 64286 w 508066"/>
              <a:gd name="connsiteY363" fmla="*/ 149270 h 1468595"/>
              <a:gd name="connsiteX364" fmla="*/ 60492 w 508066"/>
              <a:gd name="connsiteY364" fmla="*/ 150227 h 1468595"/>
              <a:gd name="connsiteX365" fmla="*/ 60492 w 508066"/>
              <a:gd name="connsiteY365" fmla="*/ 150227 h 1468595"/>
              <a:gd name="connsiteX366" fmla="*/ 52567 w 508066"/>
              <a:gd name="connsiteY366" fmla="*/ 145718 h 1468595"/>
              <a:gd name="connsiteX367" fmla="*/ 32244 w 508066"/>
              <a:gd name="connsiteY367" fmla="*/ 102480 h 1468595"/>
              <a:gd name="connsiteX368" fmla="*/ 36647 w 508066"/>
              <a:gd name="connsiteY368" fmla="*/ 91278 h 1468595"/>
              <a:gd name="connsiteX369" fmla="*/ 36647 w 508066"/>
              <a:gd name="connsiteY369" fmla="*/ 91278 h 1468595"/>
              <a:gd name="connsiteX370" fmla="*/ 47803 w 508066"/>
              <a:gd name="connsiteY370" fmla="*/ 95668 h 1468595"/>
              <a:gd name="connsiteX371" fmla="*/ 47825 w 508066"/>
              <a:gd name="connsiteY371" fmla="*/ 95718 h 1468595"/>
              <a:gd name="connsiteX372" fmla="*/ 47825 w 508066"/>
              <a:gd name="connsiteY372" fmla="*/ 95718 h 1468595"/>
              <a:gd name="connsiteX373" fmla="*/ 43354 w 508066"/>
              <a:gd name="connsiteY373" fmla="*/ 106920 h 1468595"/>
              <a:gd name="connsiteX374" fmla="*/ 43354 w 508066"/>
              <a:gd name="connsiteY374" fmla="*/ 106920 h 1468595"/>
              <a:gd name="connsiteX375" fmla="*/ 43354 w 508066"/>
              <a:gd name="connsiteY375" fmla="*/ 106920 h 1468595"/>
              <a:gd name="connsiteX376" fmla="*/ 40034 w 508066"/>
              <a:gd name="connsiteY376" fmla="*/ 107603 h 1468595"/>
              <a:gd name="connsiteX377" fmla="*/ 40034 w 508066"/>
              <a:gd name="connsiteY377" fmla="*/ 107603 h 1468595"/>
              <a:gd name="connsiteX378" fmla="*/ 32176 w 508066"/>
              <a:gd name="connsiteY378" fmla="*/ 102002 h 1468595"/>
              <a:gd name="connsiteX379" fmla="*/ 14766 w 508066"/>
              <a:gd name="connsiteY379" fmla="*/ 57466 h 1468595"/>
              <a:gd name="connsiteX380" fmla="*/ 14766 w 508066"/>
              <a:gd name="connsiteY380" fmla="*/ 57466 h 1468595"/>
              <a:gd name="connsiteX381" fmla="*/ 19983 w 508066"/>
              <a:gd name="connsiteY381" fmla="*/ 46537 h 1468595"/>
              <a:gd name="connsiteX382" fmla="*/ 19983 w 508066"/>
              <a:gd name="connsiteY382" fmla="*/ 46537 h 1468595"/>
              <a:gd name="connsiteX383" fmla="*/ 30754 w 508066"/>
              <a:gd name="connsiteY383" fmla="*/ 51797 h 1468595"/>
              <a:gd name="connsiteX384" fmla="*/ 30754 w 508066"/>
              <a:gd name="connsiteY384" fmla="*/ 51797 h 1468595"/>
              <a:gd name="connsiteX385" fmla="*/ 25684 w 508066"/>
              <a:gd name="connsiteY385" fmla="*/ 62629 h 1468595"/>
              <a:gd name="connsiteX386" fmla="*/ 25605 w 508066"/>
              <a:gd name="connsiteY386" fmla="*/ 62657 h 1468595"/>
              <a:gd name="connsiteX387" fmla="*/ 25605 w 508066"/>
              <a:gd name="connsiteY387" fmla="*/ 62657 h 1468595"/>
              <a:gd name="connsiteX388" fmla="*/ 22828 w 508066"/>
              <a:gd name="connsiteY388" fmla="*/ 63135 h 1468595"/>
              <a:gd name="connsiteX389" fmla="*/ 22828 w 508066"/>
              <a:gd name="connsiteY389" fmla="*/ 63135 h 1468595"/>
              <a:gd name="connsiteX390" fmla="*/ 14699 w 508066"/>
              <a:gd name="connsiteY390" fmla="*/ 56988 h 1468595"/>
              <a:gd name="connsiteX391" fmla="*/ 270 w 508066"/>
              <a:gd name="connsiteY391" fmla="*/ 10676 h 1468595"/>
              <a:gd name="connsiteX392" fmla="*/ 6299 w 508066"/>
              <a:gd name="connsiteY392" fmla="*/ 293 h 1468595"/>
              <a:gd name="connsiteX393" fmla="*/ 6299 w 508066"/>
              <a:gd name="connsiteY393" fmla="*/ 293 h 1468595"/>
              <a:gd name="connsiteX394" fmla="*/ 16663 w 508066"/>
              <a:gd name="connsiteY394" fmla="*/ 6304 h 1468595"/>
              <a:gd name="connsiteX395" fmla="*/ 16663 w 508066"/>
              <a:gd name="connsiteY395" fmla="*/ 6304 h 1468595"/>
              <a:gd name="connsiteX396" fmla="*/ 10702 w 508066"/>
              <a:gd name="connsiteY396" fmla="*/ 16755 h 1468595"/>
              <a:gd name="connsiteX397" fmla="*/ 10702 w 508066"/>
              <a:gd name="connsiteY397" fmla="*/ 16755 h 1468595"/>
              <a:gd name="connsiteX398" fmla="*/ 8466 w 508066"/>
              <a:gd name="connsiteY398" fmla="*/ 16755 h 1468595"/>
              <a:gd name="connsiteX399" fmla="*/ 8466 w 508066"/>
              <a:gd name="connsiteY399" fmla="*/ 16755 h 1468595"/>
              <a:gd name="connsiteX400" fmla="*/ 270 w 508066"/>
              <a:gd name="connsiteY400" fmla="*/ 10676 h 146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08066" h="1468595">
                <a:moveTo>
                  <a:pt x="356865" y="1474012"/>
                </a:moveTo>
                <a:cubicBezTo>
                  <a:pt x="352937" y="1471452"/>
                  <a:pt x="351812" y="1466166"/>
                  <a:pt x="354351" y="1462206"/>
                </a:cubicBezTo>
                <a:cubicBezTo>
                  <a:pt x="354354" y="1462202"/>
                  <a:pt x="354356" y="1462198"/>
                  <a:pt x="354358" y="1462195"/>
                </a:cubicBezTo>
                <a:lnTo>
                  <a:pt x="354358" y="1462195"/>
                </a:lnTo>
                <a:cubicBezTo>
                  <a:pt x="356845" y="1458246"/>
                  <a:pt x="362036" y="1457078"/>
                  <a:pt x="365952" y="1459586"/>
                </a:cubicBezTo>
                <a:cubicBezTo>
                  <a:pt x="365994" y="1459613"/>
                  <a:pt x="366036" y="1459640"/>
                  <a:pt x="366078" y="1459667"/>
                </a:cubicBezTo>
                <a:lnTo>
                  <a:pt x="366078" y="1459668"/>
                </a:lnTo>
                <a:cubicBezTo>
                  <a:pt x="369968" y="1462228"/>
                  <a:pt x="371086" y="1467470"/>
                  <a:pt x="368584" y="1471416"/>
                </a:cubicBezTo>
                <a:lnTo>
                  <a:pt x="368584" y="1471416"/>
                </a:lnTo>
                <a:cubicBezTo>
                  <a:pt x="367056" y="1473892"/>
                  <a:pt x="364363" y="1475392"/>
                  <a:pt x="361471" y="1475378"/>
                </a:cubicBezTo>
                <a:lnTo>
                  <a:pt x="361471" y="1475378"/>
                </a:lnTo>
                <a:cubicBezTo>
                  <a:pt x="359839" y="1475369"/>
                  <a:pt x="358242" y="1474896"/>
                  <a:pt x="356865" y="1474012"/>
                </a:cubicBezTo>
                <a:close/>
                <a:moveTo>
                  <a:pt x="381862" y="1433028"/>
                </a:moveTo>
                <a:cubicBezTo>
                  <a:pt x="377836" y="1430677"/>
                  <a:pt x="376445" y="1425492"/>
                  <a:pt x="378746" y="1421416"/>
                </a:cubicBezTo>
                <a:lnTo>
                  <a:pt x="378746" y="1421416"/>
                </a:lnTo>
                <a:cubicBezTo>
                  <a:pt x="381073" y="1417325"/>
                  <a:pt x="386248" y="1415912"/>
                  <a:pt x="390304" y="1418259"/>
                </a:cubicBezTo>
                <a:cubicBezTo>
                  <a:pt x="390313" y="1418264"/>
                  <a:pt x="390321" y="1418269"/>
                  <a:pt x="390329" y="1418274"/>
                </a:cubicBezTo>
                <a:lnTo>
                  <a:pt x="390329" y="1418274"/>
                </a:lnTo>
                <a:cubicBezTo>
                  <a:pt x="394386" y="1420620"/>
                  <a:pt x="395787" y="1425839"/>
                  <a:pt x="393460" y="1429929"/>
                </a:cubicBezTo>
                <a:cubicBezTo>
                  <a:pt x="393455" y="1429937"/>
                  <a:pt x="393450" y="1429946"/>
                  <a:pt x="393446" y="1429954"/>
                </a:cubicBezTo>
                <a:lnTo>
                  <a:pt x="393446" y="1429954"/>
                </a:lnTo>
                <a:cubicBezTo>
                  <a:pt x="391915" y="1432599"/>
                  <a:pt x="389098" y="1434214"/>
                  <a:pt x="386062" y="1434189"/>
                </a:cubicBezTo>
                <a:lnTo>
                  <a:pt x="386062" y="1434189"/>
                </a:lnTo>
                <a:cubicBezTo>
                  <a:pt x="384614" y="1434302"/>
                  <a:pt x="383163" y="1434019"/>
                  <a:pt x="381862" y="1433369"/>
                </a:cubicBezTo>
                <a:close/>
                <a:moveTo>
                  <a:pt x="404894" y="1391292"/>
                </a:moveTo>
                <a:cubicBezTo>
                  <a:pt x="400723" y="1389161"/>
                  <a:pt x="399054" y="1384023"/>
                  <a:pt x="401168" y="1379817"/>
                </a:cubicBezTo>
                <a:lnTo>
                  <a:pt x="401168" y="1379817"/>
                </a:lnTo>
                <a:cubicBezTo>
                  <a:pt x="403282" y="1375611"/>
                  <a:pt x="408377" y="1373929"/>
                  <a:pt x="412549" y="1376060"/>
                </a:cubicBezTo>
                <a:lnTo>
                  <a:pt x="412549" y="1376060"/>
                </a:lnTo>
                <a:cubicBezTo>
                  <a:pt x="416729" y="1378219"/>
                  <a:pt x="418394" y="1383378"/>
                  <a:pt x="416275" y="1387604"/>
                </a:cubicBezTo>
                <a:lnTo>
                  <a:pt x="416275" y="1387604"/>
                </a:lnTo>
                <a:cubicBezTo>
                  <a:pt x="414806" y="1390461"/>
                  <a:pt x="411879" y="1392252"/>
                  <a:pt x="408688" y="1392249"/>
                </a:cubicBezTo>
                <a:lnTo>
                  <a:pt x="408688" y="1392249"/>
                </a:lnTo>
                <a:cubicBezTo>
                  <a:pt x="407393" y="1392340"/>
                  <a:pt x="406095" y="1392129"/>
                  <a:pt x="404894" y="1391634"/>
                </a:cubicBezTo>
                <a:close/>
                <a:moveTo>
                  <a:pt x="425759" y="1348396"/>
                </a:moveTo>
                <a:cubicBezTo>
                  <a:pt x="421526" y="1346441"/>
                  <a:pt x="419627" y="1341427"/>
                  <a:pt x="421491" y="1337125"/>
                </a:cubicBezTo>
                <a:lnTo>
                  <a:pt x="421491" y="1337125"/>
                </a:lnTo>
                <a:cubicBezTo>
                  <a:pt x="423402" y="1332828"/>
                  <a:pt x="428403" y="1330902"/>
                  <a:pt x="432668" y="1332822"/>
                </a:cubicBezTo>
                <a:lnTo>
                  <a:pt x="432668" y="1332822"/>
                </a:lnTo>
                <a:cubicBezTo>
                  <a:pt x="436930" y="1334749"/>
                  <a:pt x="438840" y="1339792"/>
                  <a:pt x="436936" y="1344092"/>
                </a:cubicBezTo>
                <a:lnTo>
                  <a:pt x="436936" y="1344092"/>
                </a:lnTo>
                <a:cubicBezTo>
                  <a:pt x="435561" y="1347153"/>
                  <a:pt x="432545" y="1349127"/>
                  <a:pt x="429213" y="1349147"/>
                </a:cubicBezTo>
                <a:lnTo>
                  <a:pt x="429213" y="1349147"/>
                </a:lnTo>
                <a:cubicBezTo>
                  <a:pt x="428046" y="1349236"/>
                  <a:pt x="426873" y="1349097"/>
                  <a:pt x="425759" y="1348737"/>
                </a:cubicBezTo>
                <a:close/>
                <a:moveTo>
                  <a:pt x="444455" y="1304475"/>
                </a:moveTo>
                <a:cubicBezTo>
                  <a:pt x="440086" y="1302794"/>
                  <a:pt x="437894" y="1297860"/>
                  <a:pt x="439561" y="1293454"/>
                </a:cubicBezTo>
                <a:cubicBezTo>
                  <a:pt x="439566" y="1293439"/>
                  <a:pt x="439572" y="1293424"/>
                  <a:pt x="439578" y="1293409"/>
                </a:cubicBezTo>
                <a:lnTo>
                  <a:pt x="439578" y="1293409"/>
                </a:lnTo>
                <a:cubicBezTo>
                  <a:pt x="441307" y="1289040"/>
                  <a:pt x="446194" y="1286880"/>
                  <a:pt x="450552" y="1288559"/>
                </a:cubicBezTo>
                <a:lnTo>
                  <a:pt x="450552" y="1288559"/>
                </a:lnTo>
                <a:cubicBezTo>
                  <a:pt x="454909" y="1290272"/>
                  <a:pt x="457064" y="1295222"/>
                  <a:pt x="455365" y="1299616"/>
                </a:cubicBezTo>
                <a:cubicBezTo>
                  <a:pt x="455364" y="1299619"/>
                  <a:pt x="455363" y="1299622"/>
                  <a:pt x="455362" y="1299625"/>
                </a:cubicBezTo>
                <a:lnTo>
                  <a:pt x="455362" y="1299625"/>
                </a:lnTo>
                <a:cubicBezTo>
                  <a:pt x="454107" y="1302903"/>
                  <a:pt x="450989" y="1305072"/>
                  <a:pt x="447504" y="1305089"/>
                </a:cubicBezTo>
                <a:lnTo>
                  <a:pt x="447504" y="1305089"/>
                </a:lnTo>
                <a:cubicBezTo>
                  <a:pt x="446480" y="1305199"/>
                  <a:pt x="445444" y="1305106"/>
                  <a:pt x="444455" y="1304816"/>
                </a:cubicBezTo>
                <a:close/>
                <a:moveTo>
                  <a:pt x="460917" y="1260007"/>
                </a:moveTo>
                <a:cubicBezTo>
                  <a:pt x="456486" y="1258514"/>
                  <a:pt x="454091" y="1253684"/>
                  <a:pt x="455565" y="1249214"/>
                </a:cubicBezTo>
                <a:lnTo>
                  <a:pt x="455565" y="1249214"/>
                </a:lnTo>
                <a:cubicBezTo>
                  <a:pt x="457048" y="1244746"/>
                  <a:pt x="461819" y="1242310"/>
                  <a:pt x="466268" y="1243750"/>
                </a:cubicBezTo>
                <a:lnTo>
                  <a:pt x="466268" y="1243750"/>
                </a:lnTo>
                <a:cubicBezTo>
                  <a:pt x="470700" y="1245243"/>
                  <a:pt x="473094" y="1250072"/>
                  <a:pt x="471620" y="1254542"/>
                </a:cubicBezTo>
                <a:lnTo>
                  <a:pt x="471620" y="1254542"/>
                </a:lnTo>
                <a:cubicBezTo>
                  <a:pt x="470503" y="1258042"/>
                  <a:pt x="467273" y="1260416"/>
                  <a:pt x="463627" y="1260417"/>
                </a:cubicBezTo>
                <a:lnTo>
                  <a:pt x="463627" y="1260417"/>
                </a:lnTo>
                <a:cubicBezTo>
                  <a:pt x="462708" y="1260414"/>
                  <a:pt x="461795" y="1260276"/>
                  <a:pt x="460917" y="1260007"/>
                </a:cubicBezTo>
                <a:close/>
                <a:moveTo>
                  <a:pt x="474939" y="1214310"/>
                </a:moveTo>
                <a:cubicBezTo>
                  <a:pt x="470453" y="1213121"/>
                  <a:pt x="467771" y="1208490"/>
                  <a:pt x="468950" y="1203965"/>
                </a:cubicBezTo>
                <a:cubicBezTo>
                  <a:pt x="468959" y="1203930"/>
                  <a:pt x="468968" y="1203894"/>
                  <a:pt x="468978" y="1203859"/>
                </a:cubicBezTo>
                <a:lnTo>
                  <a:pt x="468978" y="1203859"/>
                </a:lnTo>
                <a:cubicBezTo>
                  <a:pt x="470200" y="1199318"/>
                  <a:pt x="474835" y="1196629"/>
                  <a:pt x="479343" y="1197848"/>
                </a:cubicBezTo>
                <a:lnTo>
                  <a:pt x="479343" y="1197848"/>
                </a:lnTo>
                <a:cubicBezTo>
                  <a:pt x="483846" y="1199080"/>
                  <a:pt x="486512" y="1203754"/>
                  <a:pt x="485304" y="1208299"/>
                </a:cubicBezTo>
                <a:lnTo>
                  <a:pt x="485304" y="1208299"/>
                </a:lnTo>
                <a:cubicBezTo>
                  <a:pt x="484319" y="1212047"/>
                  <a:pt x="480953" y="1214656"/>
                  <a:pt x="477107" y="1214651"/>
                </a:cubicBezTo>
                <a:lnTo>
                  <a:pt x="477107" y="1214651"/>
                </a:lnTo>
                <a:cubicBezTo>
                  <a:pt x="476328" y="1214645"/>
                  <a:pt x="475552" y="1214530"/>
                  <a:pt x="474804" y="1214310"/>
                </a:cubicBezTo>
                <a:close/>
                <a:moveTo>
                  <a:pt x="486388" y="1167998"/>
                </a:moveTo>
                <a:cubicBezTo>
                  <a:pt x="481787" y="1167150"/>
                  <a:pt x="478739" y="1162702"/>
                  <a:pt x="479580" y="1158064"/>
                </a:cubicBezTo>
                <a:cubicBezTo>
                  <a:pt x="479591" y="1158005"/>
                  <a:pt x="479602" y="1157947"/>
                  <a:pt x="479614" y="1157888"/>
                </a:cubicBezTo>
                <a:lnTo>
                  <a:pt x="479614" y="1157888"/>
                </a:lnTo>
                <a:cubicBezTo>
                  <a:pt x="480454" y="1153249"/>
                  <a:pt x="484865" y="1150176"/>
                  <a:pt x="489466" y="1151023"/>
                </a:cubicBezTo>
                <a:cubicBezTo>
                  <a:pt x="489524" y="1151034"/>
                  <a:pt x="489582" y="1151045"/>
                  <a:pt x="489640" y="1151057"/>
                </a:cubicBezTo>
                <a:lnTo>
                  <a:pt x="489640" y="1151057"/>
                </a:lnTo>
                <a:cubicBezTo>
                  <a:pt x="494240" y="1151905"/>
                  <a:pt x="497288" y="1156353"/>
                  <a:pt x="496447" y="1160991"/>
                </a:cubicBezTo>
                <a:cubicBezTo>
                  <a:pt x="496437" y="1161050"/>
                  <a:pt x="496426" y="1161108"/>
                  <a:pt x="496414" y="1161167"/>
                </a:cubicBezTo>
                <a:lnTo>
                  <a:pt x="496414" y="1161167"/>
                </a:lnTo>
                <a:cubicBezTo>
                  <a:pt x="495611" y="1165130"/>
                  <a:pt x="492161" y="1167982"/>
                  <a:pt x="488149" y="1167998"/>
                </a:cubicBezTo>
                <a:lnTo>
                  <a:pt x="488149" y="1167998"/>
                </a:lnTo>
                <a:cubicBezTo>
                  <a:pt x="487519" y="1168075"/>
                  <a:pt x="486882" y="1168075"/>
                  <a:pt x="486252" y="1167998"/>
                </a:cubicBezTo>
                <a:close/>
                <a:moveTo>
                  <a:pt x="495127" y="1121412"/>
                </a:moveTo>
                <a:cubicBezTo>
                  <a:pt x="490615" y="1120547"/>
                  <a:pt x="487610" y="1116214"/>
                  <a:pt x="488352" y="1111645"/>
                </a:cubicBezTo>
                <a:lnTo>
                  <a:pt x="488352" y="1111645"/>
                </a:lnTo>
                <a:cubicBezTo>
                  <a:pt x="489049" y="1106988"/>
                  <a:pt x="493353" y="1103779"/>
                  <a:pt x="497972" y="1104472"/>
                </a:cubicBezTo>
                <a:lnTo>
                  <a:pt x="497972" y="1104472"/>
                </a:lnTo>
                <a:cubicBezTo>
                  <a:pt x="502462" y="1105370"/>
                  <a:pt x="505451" y="1109679"/>
                  <a:pt x="504746" y="1114240"/>
                </a:cubicBezTo>
                <a:lnTo>
                  <a:pt x="504746" y="1114240"/>
                </a:lnTo>
                <a:cubicBezTo>
                  <a:pt x="504083" y="1118365"/>
                  <a:pt x="500557" y="1121399"/>
                  <a:pt x="496414" y="1121412"/>
                </a:cubicBezTo>
                <a:lnTo>
                  <a:pt x="495127" y="1121412"/>
                </a:lnTo>
                <a:close/>
                <a:moveTo>
                  <a:pt x="501562" y="1073598"/>
                </a:moveTo>
                <a:cubicBezTo>
                  <a:pt x="496939" y="1073206"/>
                  <a:pt x="493506" y="1069110"/>
                  <a:pt x="493894" y="1064449"/>
                </a:cubicBezTo>
                <a:cubicBezTo>
                  <a:pt x="493898" y="1064402"/>
                  <a:pt x="493903" y="1064355"/>
                  <a:pt x="493907" y="1064308"/>
                </a:cubicBezTo>
                <a:lnTo>
                  <a:pt x="493907" y="1064308"/>
                </a:lnTo>
                <a:cubicBezTo>
                  <a:pt x="494299" y="1059647"/>
                  <a:pt x="498364" y="1056188"/>
                  <a:pt x="502987" y="1056583"/>
                </a:cubicBezTo>
                <a:cubicBezTo>
                  <a:pt x="503009" y="1056585"/>
                  <a:pt x="503031" y="1056587"/>
                  <a:pt x="503053" y="1056589"/>
                </a:cubicBezTo>
                <a:lnTo>
                  <a:pt x="503053" y="1056589"/>
                </a:lnTo>
                <a:cubicBezTo>
                  <a:pt x="507675" y="1056984"/>
                  <a:pt x="511105" y="1061083"/>
                  <a:pt x="510713" y="1065744"/>
                </a:cubicBezTo>
                <a:cubicBezTo>
                  <a:pt x="510711" y="1065766"/>
                  <a:pt x="510709" y="1065789"/>
                  <a:pt x="510707" y="1065811"/>
                </a:cubicBezTo>
                <a:lnTo>
                  <a:pt x="510707" y="1065811"/>
                </a:lnTo>
                <a:cubicBezTo>
                  <a:pt x="510314" y="1070338"/>
                  <a:pt x="506472" y="1073760"/>
                  <a:pt x="501969" y="1073598"/>
                </a:cubicBezTo>
                <a:lnTo>
                  <a:pt x="501562" y="1073598"/>
                </a:lnTo>
                <a:close/>
                <a:moveTo>
                  <a:pt x="504746" y="1025783"/>
                </a:moveTo>
                <a:cubicBezTo>
                  <a:pt x="500107" y="1025709"/>
                  <a:pt x="496407" y="1021857"/>
                  <a:pt x="496480" y="1017180"/>
                </a:cubicBezTo>
                <a:cubicBezTo>
                  <a:pt x="496480" y="1017156"/>
                  <a:pt x="496481" y="1017132"/>
                  <a:pt x="496481" y="1017108"/>
                </a:cubicBezTo>
                <a:lnTo>
                  <a:pt x="496481" y="1017108"/>
                </a:lnTo>
                <a:cubicBezTo>
                  <a:pt x="496556" y="1012393"/>
                  <a:pt x="500407" y="1008631"/>
                  <a:pt x="505083" y="1008706"/>
                </a:cubicBezTo>
                <a:cubicBezTo>
                  <a:pt x="505083" y="1008706"/>
                  <a:pt x="505084" y="1008706"/>
                  <a:pt x="505085" y="1008706"/>
                </a:cubicBezTo>
                <a:lnTo>
                  <a:pt x="505085" y="1008706"/>
                </a:lnTo>
                <a:cubicBezTo>
                  <a:pt x="509761" y="1008781"/>
                  <a:pt x="513491" y="1012664"/>
                  <a:pt x="513417" y="1017379"/>
                </a:cubicBezTo>
                <a:cubicBezTo>
                  <a:pt x="513417" y="1017380"/>
                  <a:pt x="513417" y="1017380"/>
                  <a:pt x="513417" y="1017381"/>
                </a:cubicBezTo>
                <a:lnTo>
                  <a:pt x="513417" y="1017381"/>
                </a:lnTo>
                <a:cubicBezTo>
                  <a:pt x="513309" y="1022133"/>
                  <a:pt x="509400" y="1025897"/>
                  <a:pt x="504687" y="1025787"/>
                </a:cubicBezTo>
                <a:cubicBezTo>
                  <a:pt x="504639" y="1025786"/>
                  <a:pt x="504591" y="1025785"/>
                  <a:pt x="504543" y="1025783"/>
                </a:cubicBezTo>
                <a:lnTo>
                  <a:pt x="504543" y="1025783"/>
                </a:lnTo>
                <a:close/>
                <a:moveTo>
                  <a:pt x="495465" y="970044"/>
                </a:moveTo>
                <a:lnTo>
                  <a:pt x="495465" y="970044"/>
                </a:lnTo>
                <a:cubicBezTo>
                  <a:pt x="495157" y="965339"/>
                  <a:pt x="498690" y="961273"/>
                  <a:pt x="503357" y="960962"/>
                </a:cubicBezTo>
                <a:cubicBezTo>
                  <a:pt x="503368" y="960961"/>
                  <a:pt x="503380" y="960960"/>
                  <a:pt x="503391" y="960960"/>
                </a:cubicBezTo>
                <a:lnTo>
                  <a:pt x="503391" y="960960"/>
                </a:lnTo>
                <a:cubicBezTo>
                  <a:pt x="508045" y="960687"/>
                  <a:pt x="512043" y="964260"/>
                  <a:pt x="512333" y="968952"/>
                </a:cubicBezTo>
                <a:lnTo>
                  <a:pt x="512333" y="968952"/>
                </a:lnTo>
                <a:cubicBezTo>
                  <a:pt x="512596" y="973660"/>
                  <a:pt x="509024" y="977691"/>
                  <a:pt x="504355" y="977957"/>
                </a:cubicBezTo>
                <a:cubicBezTo>
                  <a:pt x="504260" y="977962"/>
                  <a:pt x="504164" y="977966"/>
                  <a:pt x="504069" y="977968"/>
                </a:cubicBezTo>
                <a:lnTo>
                  <a:pt x="503527" y="977968"/>
                </a:lnTo>
                <a:cubicBezTo>
                  <a:pt x="499176" y="977953"/>
                  <a:pt x="495544" y="974616"/>
                  <a:pt x="495127" y="970249"/>
                </a:cubicBezTo>
                <a:close/>
                <a:moveTo>
                  <a:pt x="490588" y="923323"/>
                </a:moveTo>
                <a:cubicBezTo>
                  <a:pt x="489986" y="918668"/>
                  <a:pt x="493224" y="914396"/>
                  <a:pt x="497836" y="913760"/>
                </a:cubicBezTo>
                <a:lnTo>
                  <a:pt x="497836" y="913760"/>
                </a:lnTo>
                <a:cubicBezTo>
                  <a:pt x="502467" y="913151"/>
                  <a:pt x="506723" y="916408"/>
                  <a:pt x="507388" y="921069"/>
                </a:cubicBezTo>
                <a:lnTo>
                  <a:pt x="507388" y="921069"/>
                </a:lnTo>
                <a:cubicBezTo>
                  <a:pt x="508024" y="925740"/>
                  <a:pt x="504784" y="930048"/>
                  <a:pt x="500151" y="930689"/>
                </a:cubicBezTo>
                <a:cubicBezTo>
                  <a:pt x="500125" y="930693"/>
                  <a:pt x="500098" y="930696"/>
                  <a:pt x="500072" y="930700"/>
                </a:cubicBezTo>
                <a:lnTo>
                  <a:pt x="498988" y="930700"/>
                </a:lnTo>
                <a:cubicBezTo>
                  <a:pt x="494752" y="930705"/>
                  <a:pt x="491164" y="927554"/>
                  <a:pt x="490588" y="923323"/>
                </a:cubicBezTo>
                <a:close/>
                <a:moveTo>
                  <a:pt x="482798" y="876806"/>
                </a:moveTo>
                <a:cubicBezTo>
                  <a:pt x="481867" y="872223"/>
                  <a:pt x="484797" y="867747"/>
                  <a:pt x="489342" y="866809"/>
                </a:cubicBezTo>
                <a:cubicBezTo>
                  <a:pt x="489418" y="866793"/>
                  <a:pt x="489495" y="866778"/>
                  <a:pt x="489572" y="866765"/>
                </a:cubicBezTo>
                <a:lnTo>
                  <a:pt x="489572" y="866765"/>
                </a:lnTo>
                <a:cubicBezTo>
                  <a:pt x="494154" y="865820"/>
                  <a:pt x="498627" y="868800"/>
                  <a:pt x="499564" y="873420"/>
                </a:cubicBezTo>
                <a:cubicBezTo>
                  <a:pt x="499576" y="873478"/>
                  <a:pt x="499587" y="873537"/>
                  <a:pt x="499598" y="873595"/>
                </a:cubicBezTo>
                <a:lnTo>
                  <a:pt x="499598" y="873595"/>
                </a:lnTo>
                <a:cubicBezTo>
                  <a:pt x="500498" y="878223"/>
                  <a:pt x="497508" y="882710"/>
                  <a:pt x="492919" y="883618"/>
                </a:cubicBezTo>
                <a:cubicBezTo>
                  <a:pt x="492887" y="883624"/>
                  <a:pt x="492855" y="883631"/>
                  <a:pt x="492823" y="883636"/>
                </a:cubicBezTo>
                <a:lnTo>
                  <a:pt x="492823" y="883636"/>
                </a:lnTo>
                <a:cubicBezTo>
                  <a:pt x="492261" y="883703"/>
                  <a:pt x="491692" y="883703"/>
                  <a:pt x="491130" y="883636"/>
                </a:cubicBezTo>
                <a:lnTo>
                  <a:pt x="491130" y="883636"/>
                </a:lnTo>
                <a:cubicBezTo>
                  <a:pt x="487072" y="883647"/>
                  <a:pt x="483577" y="880753"/>
                  <a:pt x="482798" y="876738"/>
                </a:cubicBezTo>
                <a:close/>
                <a:moveTo>
                  <a:pt x="472027" y="830835"/>
                </a:moveTo>
                <a:lnTo>
                  <a:pt x="472027" y="830835"/>
                </a:lnTo>
                <a:cubicBezTo>
                  <a:pt x="470854" y="826279"/>
                  <a:pt x="473499" y="821611"/>
                  <a:pt x="477988" y="820316"/>
                </a:cubicBezTo>
                <a:lnTo>
                  <a:pt x="477988" y="820316"/>
                </a:lnTo>
                <a:cubicBezTo>
                  <a:pt x="482532" y="819099"/>
                  <a:pt x="487197" y="821817"/>
                  <a:pt x="488420" y="826395"/>
                </a:cubicBezTo>
                <a:lnTo>
                  <a:pt x="488420" y="826395"/>
                </a:lnTo>
                <a:cubicBezTo>
                  <a:pt x="489657" y="830904"/>
                  <a:pt x="487036" y="835570"/>
                  <a:pt x="482565" y="836818"/>
                </a:cubicBezTo>
                <a:cubicBezTo>
                  <a:pt x="482529" y="836827"/>
                  <a:pt x="482494" y="836837"/>
                  <a:pt x="482459" y="836846"/>
                </a:cubicBezTo>
                <a:lnTo>
                  <a:pt x="482459" y="836846"/>
                </a:lnTo>
                <a:cubicBezTo>
                  <a:pt x="481740" y="836951"/>
                  <a:pt x="481010" y="836951"/>
                  <a:pt x="480291" y="836846"/>
                </a:cubicBezTo>
                <a:lnTo>
                  <a:pt x="480291" y="836846"/>
                </a:lnTo>
                <a:cubicBezTo>
                  <a:pt x="476482" y="836964"/>
                  <a:pt x="473078" y="834461"/>
                  <a:pt x="472027" y="830767"/>
                </a:cubicBezTo>
                <a:close/>
                <a:moveTo>
                  <a:pt x="458478" y="785548"/>
                </a:moveTo>
                <a:cubicBezTo>
                  <a:pt x="457004" y="781078"/>
                  <a:pt x="459399" y="776248"/>
                  <a:pt x="463830" y="774755"/>
                </a:cubicBezTo>
                <a:lnTo>
                  <a:pt x="463830" y="774755"/>
                </a:lnTo>
                <a:cubicBezTo>
                  <a:pt x="468168" y="773248"/>
                  <a:pt x="472903" y="775529"/>
                  <a:pt x="474465" y="779878"/>
                </a:cubicBezTo>
                <a:lnTo>
                  <a:pt x="474465" y="779878"/>
                </a:lnTo>
                <a:cubicBezTo>
                  <a:pt x="475939" y="784349"/>
                  <a:pt x="473545" y="789178"/>
                  <a:pt x="469114" y="790671"/>
                </a:cubicBezTo>
                <a:lnTo>
                  <a:pt x="469114" y="790671"/>
                </a:lnTo>
                <a:cubicBezTo>
                  <a:pt x="468258" y="790940"/>
                  <a:pt x="467368" y="791078"/>
                  <a:pt x="466472" y="791081"/>
                </a:cubicBezTo>
                <a:lnTo>
                  <a:pt x="466472" y="791081"/>
                </a:lnTo>
                <a:cubicBezTo>
                  <a:pt x="462884" y="791108"/>
                  <a:pt x="459663" y="788869"/>
                  <a:pt x="458410" y="785480"/>
                </a:cubicBezTo>
                <a:close/>
                <a:moveTo>
                  <a:pt x="442423" y="741080"/>
                </a:moveTo>
                <a:cubicBezTo>
                  <a:pt x="440686" y="736743"/>
                  <a:pt x="442764" y="731806"/>
                  <a:pt x="447066" y="730054"/>
                </a:cubicBezTo>
                <a:cubicBezTo>
                  <a:pt x="447099" y="730041"/>
                  <a:pt x="447132" y="730028"/>
                  <a:pt x="447165" y="730014"/>
                </a:cubicBezTo>
                <a:lnTo>
                  <a:pt x="447165" y="730014"/>
                </a:lnTo>
                <a:cubicBezTo>
                  <a:pt x="451467" y="728262"/>
                  <a:pt x="456362" y="730358"/>
                  <a:pt x="458100" y="734696"/>
                </a:cubicBezTo>
                <a:cubicBezTo>
                  <a:pt x="458113" y="734729"/>
                  <a:pt x="458126" y="734762"/>
                  <a:pt x="458139" y="734796"/>
                </a:cubicBezTo>
                <a:lnTo>
                  <a:pt x="458139" y="734796"/>
                </a:lnTo>
                <a:cubicBezTo>
                  <a:pt x="459817" y="739190"/>
                  <a:pt x="457713" y="744131"/>
                  <a:pt x="453397" y="745930"/>
                </a:cubicBezTo>
                <a:lnTo>
                  <a:pt x="453397" y="745930"/>
                </a:lnTo>
                <a:cubicBezTo>
                  <a:pt x="452394" y="746277"/>
                  <a:pt x="451342" y="746462"/>
                  <a:pt x="450281" y="746476"/>
                </a:cubicBezTo>
                <a:lnTo>
                  <a:pt x="450281" y="746476"/>
                </a:lnTo>
                <a:cubicBezTo>
                  <a:pt x="446766" y="746507"/>
                  <a:pt x="443603" y="744326"/>
                  <a:pt x="442355" y="741012"/>
                </a:cubicBezTo>
                <a:close/>
                <a:moveTo>
                  <a:pt x="423997" y="697569"/>
                </a:moveTo>
                <a:cubicBezTo>
                  <a:pt x="422032" y="693290"/>
                  <a:pt x="423879" y="688214"/>
                  <a:pt x="428123" y="686233"/>
                </a:cubicBezTo>
                <a:cubicBezTo>
                  <a:pt x="428125" y="686232"/>
                  <a:pt x="428127" y="686231"/>
                  <a:pt x="428130" y="686230"/>
                </a:cubicBezTo>
                <a:lnTo>
                  <a:pt x="428130" y="686230"/>
                </a:lnTo>
                <a:cubicBezTo>
                  <a:pt x="432380" y="684263"/>
                  <a:pt x="437407" y="686142"/>
                  <a:pt x="439358" y="690428"/>
                </a:cubicBezTo>
                <a:cubicBezTo>
                  <a:pt x="439364" y="690440"/>
                  <a:pt x="439369" y="690452"/>
                  <a:pt x="439375" y="690465"/>
                </a:cubicBezTo>
                <a:lnTo>
                  <a:pt x="439375" y="690465"/>
                </a:lnTo>
                <a:cubicBezTo>
                  <a:pt x="441313" y="694715"/>
                  <a:pt x="439468" y="699745"/>
                  <a:pt x="435254" y="701699"/>
                </a:cubicBezTo>
                <a:cubicBezTo>
                  <a:pt x="435227" y="701712"/>
                  <a:pt x="435201" y="701724"/>
                  <a:pt x="435175" y="701736"/>
                </a:cubicBezTo>
                <a:lnTo>
                  <a:pt x="435175" y="701735"/>
                </a:lnTo>
                <a:cubicBezTo>
                  <a:pt x="434076" y="702272"/>
                  <a:pt x="432872" y="702552"/>
                  <a:pt x="431652" y="702555"/>
                </a:cubicBezTo>
                <a:lnTo>
                  <a:pt x="431652" y="702555"/>
                </a:lnTo>
                <a:cubicBezTo>
                  <a:pt x="428320" y="702535"/>
                  <a:pt x="425305" y="700561"/>
                  <a:pt x="423930" y="697501"/>
                </a:cubicBezTo>
                <a:close/>
                <a:moveTo>
                  <a:pt x="403675" y="654945"/>
                </a:moveTo>
                <a:cubicBezTo>
                  <a:pt x="401304" y="650925"/>
                  <a:pt x="402614" y="645727"/>
                  <a:pt x="406602" y="643336"/>
                </a:cubicBezTo>
                <a:cubicBezTo>
                  <a:pt x="406642" y="643312"/>
                  <a:pt x="406682" y="643288"/>
                  <a:pt x="406723" y="643265"/>
                </a:cubicBezTo>
                <a:lnTo>
                  <a:pt x="406723" y="643265"/>
                </a:lnTo>
                <a:cubicBezTo>
                  <a:pt x="410864" y="641073"/>
                  <a:pt x="415983" y="642681"/>
                  <a:pt x="418156" y="646856"/>
                </a:cubicBezTo>
                <a:cubicBezTo>
                  <a:pt x="418161" y="646866"/>
                  <a:pt x="418166" y="646876"/>
                  <a:pt x="418171" y="646885"/>
                </a:cubicBezTo>
                <a:lnTo>
                  <a:pt x="418171" y="646885"/>
                </a:lnTo>
                <a:cubicBezTo>
                  <a:pt x="420262" y="651096"/>
                  <a:pt x="418638" y="656220"/>
                  <a:pt x="414513" y="658429"/>
                </a:cubicBezTo>
                <a:lnTo>
                  <a:pt x="414513" y="658429"/>
                </a:lnTo>
                <a:cubicBezTo>
                  <a:pt x="413315" y="659040"/>
                  <a:pt x="411995" y="659368"/>
                  <a:pt x="410652" y="659385"/>
                </a:cubicBezTo>
                <a:lnTo>
                  <a:pt x="410652" y="659385"/>
                </a:lnTo>
                <a:cubicBezTo>
                  <a:pt x="407583" y="659331"/>
                  <a:pt x="404784" y="657606"/>
                  <a:pt x="403336" y="654877"/>
                </a:cubicBezTo>
                <a:close/>
                <a:moveTo>
                  <a:pt x="381049" y="613415"/>
                </a:moveTo>
                <a:cubicBezTo>
                  <a:pt x="378742" y="609318"/>
                  <a:pt x="380131" y="604112"/>
                  <a:pt x="384165" y="601734"/>
                </a:cubicBezTo>
                <a:lnTo>
                  <a:pt x="384165" y="601734"/>
                </a:lnTo>
                <a:cubicBezTo>
                  <a:pt x="388228" y="599408"/>
                  <a:pt x="393391" y="600809"/>
                  <a:pt x="395749" y="604876"/>
                </a:cubicBezTo>
                <a:lnTo>
                  <a:pt x="395749" y="604876"/>
                </a:lnTo>
                <a:cubicBezTo>
                  <a:pt x="398056" y="608974"/>
                  <a:pt x="396667" y="614180"/>
                  <a:pt x="392633" y="616557"/>
                </a:cubicBezTo>
                <a:lnTo>
                  <a:pt x="392633" y="616557"/>
                </a:lnTo>
                <a:cubicBezTo>
                  <a:pt x="391352" y="617295"/>
                  <a:pt x="389907" y="617695"/>
                  <a:pt x="388433" y="617718"/>
                </a:cubicBezTo>
                <a:lnTo>
                  <a:pt x="388433" y="617718"/>
                </a:lnTo>
                <a:cubicBezTo>
                  <a:pt x="385255" y="617811"/>
                  <a:pt x="382286" y="616130"/>
                  <a:pt x="380710" y="613347"/>
                </a:cubicBezTo>
                <a:close/>
                <a:moveTo>
                  <a:pt x="356255" y="572909"/>
                </a:moveTo>
                <a:cubicBezTo>
                  <a:pt x="353857" y="568973"/>
                  <a:pt x="354997" y="563828"/>
                  <a:pt x="358829" y="561297"/>
                </a:cubicBezTo>
                <a:lnTo>
                  <a:pt x="358829" y="561297"/>
                </a:lnTo>
                <a:cubicBezTo>
                  <a:pt x="362761" y="558787"/>
                  <a:pt x="367964" y="559946"/>
                  <a:pt x="370481" y="563892"/>
                </a:cubicBezTo>
                <a:lnTo>
                  <a:pt x="370481" y="563892"/>
                </a:lnTo>
                <a:cubicBezTo>
                  <a:pt x="373009" y="567860"/>
                  <a:pt x="371869" y="573142"/>
                  <a:pt x="367935" y="575691"/>
                </a:cubicBezTo>
                <a:cubicBezTo>
                  <a:pt x="367925" y="575697"/>
                  <a:pt x="367916" y="575703"/>
                  <a:pt x="367907" y="575710"/>
                </a:cubicBezTo>
                <a:lnTo>
                  <a:pt x="367907" y="575710"/>
                </a:lnTo>
                <a:cubicBezTo>
                  <a:pt x="366553" y="576591"/>
                  <a:pt x="364979" y="577065"/>
                  <a:pt x="363368" y="577076"/>
                </a:cubicBezTo>
                <a:lnTo>
                  <a:pt x="363368" y="577076"/>
                </a:lnTo>
                <a:cubicBezTo>
                  <a:pt x="360446" y="577006"/>
                  <a:pt x="357762" y="575434"/>
                  <a:pt x="356255" y="572909"/>
                </a:cubicBezTo>
                <a:close/>
                <a:moveTo>
                  <a:pt x="329971" y="533974"/>
                </a:moveTo>
                <a:cubicBezTo>
                  <a:pt x="327283" y="530125"/>
                  <a:pt x="328192" y="524808"/>
                  <a:pt x="332003" y="522089"/>
                </a:cubicBezTo>
                <a:lnTo>
                  <a:pt x="332003" y="522089"/>
                </a:lnTo>
                <a:cubicBezTo>
                  <a:pt x="335775" y="519365"/>
                  <a:pt x="341022" y="520239"/>
                  <a:pt x="343724" y="524043"/>
                </a:cubicBezTo>
                <a:cubicBezTo>
                  <a:pt x="343746" y="524074"/>
                  <a:pt x="343768" y="524106"/>
                  <a:pt x="343791" y="524138"/>
                </a:cubicBezTo>
                <a:lnTo>
                  <a:pt x="343791" y="524138"/>
                </a:lnTo>
                <a:cubicBezTo>
                  <a:pt x="346492" y="527969"/>
                  <a:pt x="345614" y="533282"/>
                  <a:pt x="341826" y="536023"/>
                </a:cubicBezTo>
                <a:lnTo>
                  <a:pt x="341826" y="536023"/>
                </a:lnTo>
                <a:cubicBezTo>
                  <a:pt x="340364" y="537021"/>
                  <a:pt x="338646" y="537567"/>
                  <a:pt x="336881" y="537594"/>
                </a:cubicBezTo>
                <a:lnTo>
                  <a:pt x="336881" y="537594"/>
                </a:lnTo>
                <a:cubicBezTo>
                  <a:pt x="334137" y="537568"/>
                  <a:pt x="331570" y="536223"/>
                  <a:pt x="329971" y="533974"/>
                </a:cubicBezTo>
                <a:close/>
                <a:moveTo>
                  <a:pt x="301994" y="495927"/>
                </a:moveTo>
                <a:cubicBezTo>
                  <a:pt x="299142" y="492208"/>
                  <a:pt x="299809" y="486865"/>
                  <a:pt x="303484" y="483974"/>
                </a:cubicBezTo>
                <a:lnTo>
                  <a:pt x="303484" y="483974"/>
                </a:lnTo>
                <a:cubicBezTo>
                  <a:pt x="307166" y="481066"/>
                  <a:pt x="312488" y="481718"/>
                  <a:pt x="315372" y="485431"/>
                </a:cubicBezTo>
                <a:cubicBezTo>
                  <a:pt x="315383" y="485446"/>
                  <a:pt x="315395" y="485461"/>
                  <a:pt x="315407" y="485476"/>
                </a:cubicBezTo>
                <a:lnTo>
                  <a:pt x="315406" y="485476"/>
                </a:lnTo>
                <a:cubicBezTo>
                  <a:pt x="318258" y="489195"/>
                  <a:pt x="317591" y="494538"/>
                  <a:pt x="313916" y="497430"/>
                </a:cubicBezTo>
                <a:lnTo>
                  <a:pt x="313916" y="497430"/>
                </a:lnTo>
                <a:cubicBezTo>
                  <a:pt x="312427" y="498601"/>
                  <a:pt x="310588" y="499227"/>
                  <a:pt x="308700" y="499206"/>
                </a:cubicBezTo>
                <a:lnTo>
                  <a:pt x="308700" y="499206"/>
                </a:lnTo>
                <a:cubicBezTo>
                  <a:pt x="306023" y="499137"/>
                  <a:pt x="303535" y="497794"/>
                  <a:pt x="301994" y="495586"/>
                </a:cubicBezTo>
                <a:close/>
                <a:moveTo>
                  <a:pt x="272458" y="458837"/>
                </a:moveTo>
                <a:lnTo>
                  <a:pt x="272458" y="458837"/>
                </a:lnTo>
                <a:cubicBezTo>
                  <a:pt x="269496" y="455236"/>
                  <a:pt x="269990" y="449896"/>
                  <a:pt x="273561" y="446910"/>
                </a:cubicBezTo>
                <a:cubicBezTo>
                  <a:pt x="273600" y="446878"/>
                  <a:pt x="273638" y="446846"/>
                  <a:pt x="273677" y="446815"/>
                </a:cubicBezTo>
                <a:lnTo>
                  <a:pt x="273677" y="446815"/>
                </a:lnTo>
                <a:cubicBezTo>
                  <a:pt x="277248" y="443828"/>
                  <a:pt x="282544" y="444326"/>
                  <a:pt x="285505" y="447927"/>
                </a:cubicBezTo>
                <a:cubicBezTo>
                  <a:pt x="285537" y="447966"/>
                  <a:pt x="285569" y="448005"/>
                  <a:pt x="285600" y="448044"/>
                </a:cubicBezTo>
                <a:lnTo>
                  <a:pt x="285600" y="448044"/>
                </a:lnTo>
                <a:cubicBezTo>
                  <a:pt x="288521" y="451714"/>
                  <a:pt x="287978" y="457069"/>
                  <a:pt x="284381" y="460066"/>
                </a:cubicBezTo>
                <a:lnTo>
                  <a:pt x="284381" y="460066"/>
                </a:lnTo>
                <a:cubicBezTo>
                  <a:pt x="282863" y="461296"/>
                  <a:pt x="280976" y="461970"/>
                  <a:pt x="279029" y="461979"/>
                </a:cubicBezTo>
                <a:lnTo>
                  <a:pt x="279029" y="461979"/>
                </a:lnTo>
                <a:cubicBezTo>
                  <a:pt x="276479" y="461991"/>
                  <a:pt x="274062" y="460835"/>
                  <a:pt x="272458" y="458837"/>
                </a:cubicBezTo>
                <a:close/>
                <a:moveTo>
                  <a:pt x="242448" y="421746"/>
                </a:moveTo>
                <a:cubicBezTo>
                  <a:pt x="239527" y="418076"/>
                  <a:pt x="240070" y="412721"/>
                  <a:pt x="243667" y="409724"/>
                </a:cubicBezTo>
                <a:lnTo>
                  <a:pt x="243667" y="409724"/>
                </a:lnTo>
                <a:cubicBezTo>
                  <a:pt x="247291" y="406743"/>
                  <a:pt x="252625" y="407289"/>
                  <a:pt x="255582" y="410943"/>
                </a:cubicBezTo>
                <a:cubicBezTo>
                  <a:pt x="255584" y="410947"/>
                  <a:pt x="255587" y="410950"/>
                  <a:pt x="255590" y="410954"/>
                </a:cubicBezTo>
                <a:lnTo>
                  <a:pt x="255590" y="410954"/>
                </a:lnTo>
                <a:cubicBezTo>
                  <a:pt x="258552" y="414554"/>
                  <a:pt x="258058" y="419894"/>
                  <a:pt x="254487" y="422880"/>
                </a:cubicBezTo>
                <a:cubicBezTo>
                  <a:pt x="254448" y="422912"/>
                  <a:pt x="254410" y="422944"/>
                  <a:pt x="254371" y="422976"/>
                </a:cubicBezTo>
                <a:lnTo>
                  <a:pt x="254371" y="422976"/>
                </a:lnTo>
                <a:cubicBezTo>
                  <a:pt x="252882" y="424210"/>
                  <a:pt x="251015" y="424886"/>
                  <a:pt x="249087" y="424888"/>
                </a:cubicBezTo>
                <a:lnTo>
                  <a:pt x="249087" y="424888"/>
                </a:lnTo>
                <a:cubicBezTo>
                  <a:pt x="246463" y="424809"/>
                  <a:pt x="244018" y="423526"/>
                  <a:pt x="242448" y="421404"/>
                </a:cubicBezTo>
                <a:close/>
                <a:moveTo>
                  <a:pt x="212642" y="384451"/>
                </a:moveTo>
                <a:lnTo>
                  <a:pt x="212642" y="384451"/>
                </a:lnTo>
                <a:cubicBezTo>
                  <a:pt x="209739" y="380802"/>
                  <a:pt x="210319" y="375471"/>
                  <a:pt x="213938" y="372544"/>
                </a:cubicBezTo>
                <a:cubicBezTo>
                  <a:pt x="213957" y="372528"/>
                  <a:pt x="213977" y="372512"/>
                  <a:pt x="213996" y="372497"/>
                </a:cubicBezTo>
                <a:lnTo>
                  <a:pt x="213996" y="372497"/>
                </a:lnTo>
                <a:cubicBezTo>
                  <a:pt x="217635" y="369534"/>
                  <a:pt x="222966" y="370107"/>
                  <a:pt x="225904" y="373776"/>
                </a:cubicBezTo>
                <a:cubicBezTo>
                  <a:pt x="225909" y="373782"/>
                  <a:pt x="225914" y="373789"/>
                  <a:pt x="225919" y="373795"/>
                </a:cubicBezTo>
                <a:lnTo>
                  <a:pt x="225919" y="373795"/>
                </a:lnTo>
                <a:cubicBezTo>
                  <a:pt x="228839" y="377478"/>
                  <a:pt x="228244" y="382851"/>
                  <a:pt x="224591" y="385795"/>
                </a:cubicBezTo>
                <a:cubicBezTo>
                  <a:pt x="224582" y="385802"/>
                  <a:pt x="224573" y="385810"/>
                  <a:pt x="224564" y="385817"/>
                </a:cubicBezTo>
                <a:lnTo>
                  <a:pt x="224564" y="385817"/>
                </a:lnTo>
                <a:cubicBezTo>
                  <a:pt x="223056" y="387008"/>
                  <a:pt x="221196" y="387657"/>
                  <a:pt x="219280" y="387661"/>
                </a:cubicBezTo>
                <a:lnTo>
                  <a:pt x="219280" y="387661"/>
                </a:lnTo>
                <a:cubicBezTo>
                  <a:pt x="216639" y="387586"/>
                  <a:pt x="214184" y="386273"/>
                  <a:pt x="212642" y="384109"/>
                </a:cubicBezTo>
                <a:close/>
                <a:moveTo>
                  <a:pt x="183174" y="346472"/>
                </a:moveTo>
                <a:cubicBezTo>
                  <a:pt x="180323" y="342753"/>
                  <a:pt x="180989" y="337410"/>
                  <a:pt x="184664" y="334518"/>
                </a:cubicBezTo>
                <a:lnTo>
                  <a:pt x="184664" y="334518"/>
                </a:lnTo>
                <a:cubicBezTo>
                  <a:pt x="188280" y="331528"/>
                  <a:pt x="193616" y="332060"/>
                  <a:pt x="196581" y="335706"/>
                </a:cubicBezTo>
                <a:cubicBezTo>
                  <a:pt x="196629" y="335765"/>
                  <a:pt x="196676" y="335824"/>
                  <a:pt x="196722" y="335884"/>
                </a:cubicBezTo>
                <a:lnTo>
                  <a:pt x="196722" y="335884"/>
                </a:lnTo>
                <a:cubicBezTo>
                  <a:pt x="199571" y="339576"/>
                  <a:pt x="198913" y="344898"/>
                  <a:pt x="195251" y="347771"/>
                </a:cubicBezTo>
                <a:cubicBezTo>
                  <a:pt x="195222" y="347793"/>
                  <a:pt x="195193" y="347816"/>
                  <a:pt x="195164" y="347838"/>
                </a:cubicBezTo>
                <a:lnTo>
                  <a:pt x="195164" y="347838"/>
                </a:lnTo>
                <a:cubicBezTo>
                  <a:pt x="193677" y="349005"/>
                  <a:pt x="191831" y="349609"/>
                  <a:pt x="189948" y="349546"/>
                </a:cubicBezTo>
                <a:lnTo>
                  <a:pt x="189948" y="349546"/>
                </a:lnTo>
                <a:cubicBezTo>
                  <a:pt x="187341" y="349628"/>
                  <a:pt x="184842" y="348494"/>
                  <a:pt x="183174" y="346472"/>
                </a:cubicBezTo>
                <a:close/>
                <a:moveTo>
                  <a:pt x="154519" y="308562"/>
                </a:moveTo>
                <a:lnTo>
                  <a:pt x="154519" y="308562"/>
                </a:lnTo>
                <a:cubicBezTo>
                  <a:pt x="151566" y="304856"/>
                  <a:pt x="152152" y="299439"/>
                  <a:pt x="155826" y="296462"/>
                </a:cubicBezTo>
                <a:cubicBezTo>
                  <a:pt x="155909" y="296395"/>
                  <a:pt x="155992" y="296330"/>
                  <a:pt x="156077" y="296267"/>
                </a:cubicBezTo>
                <a:lnTo>
                  <a:pt x="156077" y="296267"/>
                </a:lnTo>
                <a:cubicBezTo>
                  <a:pt x="159845" y="293491"/>
                  <a:pt x="165126" y="294282"/>
                  <a:pt x="167932" y="298042"/>
                </a:cubicBezTo>
                <a:lnTo>
                  <a:pt x="167932" y="298042"/>
                </a:lnTo>
                <a:cubicBezTo>
                  <a:pt x="170684" y="301843"/>
                  <a:pt x="169900" y="307167"/>
                  <a:pt x="166170" y="309996"/>
                </a:cubicBezTo>
                <a:lnTo>
                  <a:pt x="166170" y="309996"/>
                </a:lnTo>
                <a:cubicBezTo>
                  <a:pt x="164725" y="311095"/>
                  <a:pt x="162967" y="311694"/>
                  <a:pt x="161157" y="311704"/>
                </a:cubicBezTo>
                <a:lnTo>
                  <a:pt x="161157" y="311704"/>
                </a:lnTo>
                <a:cubicBezTo>
                  <a:pt x="158586" y="311727"/>
                  <a:pt x="156144" y="310571"/>
                  <a:pt x="154519" y="308562"/>
                </a:cubicBezTo>
                <a:close/>
                <a:moveTo>
                  <a:pt x="126744" y="269559"/>
                </a:moveTo>
                <a:cubicBezTo>
                  <a:pt x="123987" y="265703"/>
                  <a:pt x="124851" y="260324"/>
                  <a:pt x="128675" y="257544"/>
                </a:cubicBezTo>
                <a:cubicBezTo>
                  <a:pt x="128775" y="257471"/>
                  <a:pt x="128877" y="257400"/>
                  <a:pt x="128980" y="257332"/>
                </a:cubicBezTo>
                <a:lnTo>
                  <a:pt x="128980" y="257332"/>
                </a:lnTo>
                <a:cubicBezTo>
                  <a:pt x="132764" y="254625"/>
                  <a:pt x="138007" y="255524"/>
                  <a:pt x="140691" y="259340"/>
                </a:cubicBezTo>
                <a:cubicBezTo>
                  <a:pt x="140717" y="259376"/>
                  <a:pt x="140742" y="259412"/>
                  <a:pt x="140767" y="259449"/>
                </a:cubicBezTo>
                <a:lnTo>
                  <a:pt x="140767" y="259449"/>
                </a:lnTo>
                <a:cubicBezTo>
                  <a:pt x="143451" y="263265"/>
                  <a:pt x="142560" y="268552"/>
                  <a:pt x="138776" y="271258"/>
                </a:cubicBezTo>
                <a:cubicBezTo>
                  <a:pt x="138740" y="271284"/>
                  <a:pt x="138703" y="271309"/>
                  <a:pt x="138667" y="271335"/>
                </a:cubicBezTo>
                <a:lnTo>
                  <a:pt x="138667" y="271335"/>
                </a:lnTo>
                <a:cubicBezTo>
                  <a:pt x="137250" y="272312"/>
                  <a:pt x="135574" y="272835"/>
                  <a:pt x="133857" y="272837"/>
                </a:cubicBezTo>
                <a:lnTo>
                  <a:pt x="133857" y="272837"/>
                </a:lnTo>
                <a:cubicBezTo>
                  <a:pt x="131033" y="272913"/>
                  <a:pt x="128361" y="271553"/>
                  <a:pt x="126744" y="269217"/>
                </a:cubicBezTo>
                <a:close/>
                <a:moveTo>
                  <a:pt x="100257" y="229531"/>
                </a:moveTo>
                <a:cubicBezTo>
                  <a:pt x="97762" y="225546"/>
                  <a:pt x="98909" y="220278"/>
                  <a:pt x="102831" y="217714"/>
                </a:cubicBezTo>
                <a:lnTo>
                  <a:pt x="102831" y="217714"/>
                </a:lnTo>
                <a:cubicBezTo>
                  <a:pt x="106763" y="215204"/>
                  <a:pt x="111966" y="216363"/>
                  <a:pt x="114483" y="220309"/>
                </a:cubicBezTo>
                <a:lnTo>
                  <a:pt x="114483" y="220309"/>
                </a:lnTo>
                <a:cubicBezTo>
                  <a:pt x="117028" y="224265"/>
                  <a:pt x="115911" y="229553"/>
                  <a:pt x="111987" y="232119"/>
                </a:cubicBezTo>
                <a:cubicBezTo>
                  <a:pt x="111984" y="232122"/>
                  <a:pt x="111980" y="232124"/>
                  <a:pt x="111977" y="232126"/>
                </a:cubicBezTo>
                <a:lnTo>
                  <a:pt x="111977" y="232126"/>
                </a:lnTo>
                <a:cubicBezTo>
                  <a:pt x="110595" y="233000"/>
                  <a:pt x="109001" y="233473"/>
                  <a:pt x="107370" y="233493"/>
                </a:cubicBezTo>
                <a:lnTo>
                  <a:pt x="107370" y="233493"/>
                </a:lnTo>
                <a:cubicBezTo>
                  <a:pt x="104421" y="233394"/>
                  <a:pt x="101731" y="231767"/>
                  <a:pt x="100257" y="229189"/>
                </a:cubicBezTo>
                <a:close/>
                <a:moveTo>
                  <a:pt x="75396" y="188547"/>
                </a:moveTo>
                <a:cubicBezTo>
                  <a:pt x="73089" y="184450"/>
                  <a:pt x="74478" y="179243"/>
                  <a:pt x="78512" y="176866"/>
                </a:cubicBezTo>
                <a:lnTo>
                  <a:pt x="78512" y="176866"/>
                </a:lnTo>
                <a:cubicBezTo>
                  <a:pt x="82575" y="174540"/>
                  <a:pt x="87738" y="175940"/>
                  <a:pt x="90096" y="180008"/>
                </a:cubicBezTo>
                <a:lnTo>
                  <a:pt x="90096" y="180008"/>
                </a:lnTo>
                <a:cubicBezTo>
                  <a:pt x="92403" y="184106"/>
                  <a:pt x="91014" y="189312"/>
                  <a:pt x="86980" y="191689"/>
                </a:cubicBezTo>
                <a:lnTo>
                  <a:pt x="86980" y="191689"/>
                </a:lnTo>
                <a:cubicBezTo>
                  <a:pt x="85674" y="192417"/>
                  <a:pt x="84204" y="192794"/>
                  <a:pt x="82712" y="192782"/>
                </a:cubicBezTo>
                <a:lnTo>
                  <a:pt x="82712" y="192782"/>
                </a:lnTo>
                <a:cubicBezTo>
                  <a:pt x="79595" y="192702"/>
                  <a:pt x="76778" y="190887"/>
                  <a:pt x="75396" y="188069"/>
                </a:cubicBezTo>
                <a:close/>
                <a:moveTo>
                  <a:pt x="52567" y="146197"/>
                </a:moveTo>
                <a:cubicBezTo>
                  <a:pt x="50453" y="141990"/>
                  <a:pt x="52121" y="136852"/>
                  <a:pt x="56292" y="134721"/>
                </a:cubicBezTo>
                <a:lnTo>
                  <a:pt x="56292" y="134721"/>
                </a:lnTo>
                <a:cubicBezTo>
                  <a:pt x="60298" y="132288"/>
                  <a:pt x="65502" y="133590"/>
                  <a:pt x="67915" y="137629"/>
                </a:cubicBezTo>
                <a:cubicBezTo>
                  <a:pt x="67948" y="137684"/>
                  <a:pt x="67980" y="137739"/>
                  <a:pt x="68012" y="137795"/>
                </a:cubicBezTo>
                <a:lnTo>
                  <a:pt x="68012" y="137795"/>
                </a:lnTo>
                <a:cubicBezTo>
                  <a:pt x="70126" y="142001"/>
                  <a:pt x="68458" y="147139"/>
                  <a:pt x="64286" y="149270"/>
                </a:cubicBezTo>
                <a:lnTo>
                  <a:pt x="64286" y="149270"/>
                </a:lnTo>
                <a:cubicBezTo>
                  <a:pt x="63124" y="149912"/>
                  <a:pt x="61817" y="150241"/>
                  <a:pt x="60492" y="150227"/>
                </a:cubicBezTo>
                <a:lnTo>
                  <a:pt x="60492" y="150227"/>
                </a:lnTo>
                <a:cubicBezTo>
                  <a:pt x="57210" y="150388"/>
                  <a:pt x="54128" y="148634"/>
                  <a:pt x="52567" y="145718"/>
                </a:cubicBezTo>
                <a:close/>
                <a:moveTo>
                  <a:pt x="32244" y="102480"/>
                </a:moveTo>
                <a:cubicBezTo>
                  <a:pt x="30402" y="98161"/>
                  <a:pt x="32371" y="93153"/>
                  <a:pt x="36647" y="91278"/>
                </a:cubicBezTo>
                <a:lnTo>
                  <a:pt x="36647" y="91278"/>
                </a:lnTo>
                <a:cubicBezTo>
                  <a:pt x="40930" y="89384"/>
                  <a:pt x="45925" y="91349"/>
                  <a:pt x="47803" y="95668"/>
                </a:cubicBezTo>
                <a:cubicBezTo>
                  <a:pt x="47810" y="95684"/>
                  <a:pt x="47818" y="95701"/>
                  <a:pt x="47825" y="95718"/>
                </a:cubicBezTo>
                <a:lnTo>
                  <a:pt x="47825" y="95718"/>
                </a:lnTo>
                <a:cubicBezTo>
                  <a:pt x="49658" y="100056"/>
                  <a:pt x="47656" y="105071"/>
                  <a:pt x="43354" y="106920"/>
                </a:cubicBezTo>
                <a:cubicBezTo>
                  <a:pt x="43354" y="106920"/>
                  <a:pt x="43354" y="106920"/>
                  <a:pt x="43354" y="106920"/>
                </a:cubicBezTo>
                <a:lnTo>
                  <a:pt x="43354" y="106920"/>
                </a:lnTo>
                <a:cubicBezTo>
                  <a:pt x="42305" y="107375"/>
                  <a:pt x="41175" y="107607"/>
                  <a:pt x="40034" y="107603"/>
                </a:cubicBezTo>
                <a:lnTo>
                  <a:pt x="40034" y="107603"/>
                </a:lnTo>
                <a:cubicBezTo>
                  <a:pt x="36509" y="107584"/>
                  <a:pt x="33370" y="105347"/>
                  <a:pt x="32176" y="102002"/>
                </a:cubicBezTo>
                <a:close/>
                <a:moveTo>
                  <a:pt x="14766" y="57466"/>
                </a:moveTo>
                <a:lnTo>
                  <a:pt x="14766" y="57466"/>
                </a:lnTo>
                <a:cubicBezTo>
                  <a:pt x="13271" y="52999"/>
                  <a:pt x="15587" y="48145"/>
                  <a:pt x="19983" y="46537"/>
                </a:cubicBezTo>
                <a:lnTo>
                  <a:pt x="19983" y="46537"/>
                </a:lnTo>
                <a:cubicBezTo>
                  <a:pt x="24397" y="44993"/>
                  <a:pt x="29217" y="47347"/>
                  <a:pt x="30754" y="51797"/>
                </a:cubicBezTo>
                <a:lnTo>
                  <a:pt x="30754" y="51797"/>
                </a:lnTo>
                <a:cubicBezTo>
                  <a:pt x="32320" y="56200"/>
                  <a:pt x="30050" y="61050"/>
                  <a:pt x="25684" y="62629"/>
                </a:cubicBezTo>
                <a:cubicBezTo>
                  <a:pt x="25658" y="62639"/>
                  <a:pt x="25631" y="62648"/>
                  <a:pt x="25605" y="62657"/>
                </a:cubicBezTo>
                <a:lnTo>
                  <a:pt x="25605" y="62657"/>
                </a:lnTo>
                <a:cubicBezTo>
                  <a:pt x="24713" y="62976"/>
                  <a:pt x="23774" y="63138"/>
                  <a:pt x="22828" y="63135"/>
                </a:cubicBezTo>
                <a:lnTo>
                  <a:pt x="22828" y="63135"/>
                </a:lnTo>
                <a:cubicBezTo>
                  <a:pt x="19064" y="63135"/>
                  <a:pt x="15752" y="60631"/>
                  <a:pt x="14699" y="56988"/>
                </a:cubicBezTo>
                <a:close/>
                <a:moveTo>
                  <a:pt x="270" y="10676"/>
                </a:moveTo>
                <a:cubicBezTo>
                  <a:pt x="-891" y="6133"/>
                  <a:pt x="1801" y="1496"/>
                  <a:pt x="6299" y="293"/>
                </a:cubicBezTo>
                <a:lnTo>
                  <a:pt x="6299" y="293"/>
                </a:lnTo>
                <a:cubicBezTo>
                  <a:pt x="10806" y="-925"/>
                  <a:pt x="15441" y="1763"/>
                  <a:pt x="16663" y="6304"/>
                </a:cubicBezTo>
                <a:lnTo>
                  <a:pt x="16663" y="6304"/>
                </a:lnTo>
                <a:cubicBezTo>
                  <a:pt x="17871" y="10849"/>
                  <a:pt x="15205" y="15523"/>
                  <a:pt x="10702" y="16755"/>
                </a:cubicBezTo>
                <a:lnTo>
                  <a:pt x="10702" y="16755"/>
                </a:lnTo>
                <a:cubicBezTo>
                  <a:pt x="9960" y="16856"/>
                  <a:pt x="9208" y="16856"/>
                  <a:pt x="8466" y="16755"/>
                </a:cubicBezTo>
                <a:lnTo>
                  <a:pt x="8466" y="16755"/>
                </a:lnTo>
                <a:cubicBezTo>
                  <a:pt x="4704" y="16772"/>
                  <a:pt x="1374" y="14302"/>
                  <a:pt x="270" y="10676"/>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9BDFF779-F5CF-6A4E-A163-D5A2A38F268B}"/>
              </a:ext>
            </a:extLst>
          </p:cNvPr>
          <p:cNvSpPr/>
          <p:nvPr/>
        </p:nvSpPr>
        <p:spPr>
          <a:xfrm rot="5400000">
            <a:off x="11564331" y="3094652"/>
            <a:ext cx="688571" cy="2001776"/>
          </a:xfrm>
          <a:custGeom>
            <a:avLst/>
            <a:gdLst>
              <a:gd name="connsiteX0" fmla="*/ 6910 w 521615"/>
              <a:gd name="connsiteY0" fmla="*/ 1522958 h 1516410"/>
              <a:gd name="connsiteX1" fmla="*/ 136 w 521615"/>
              <a:gd name="connsiteY1" fmla="*/ 1512985 h 1516410"/>
              <a:gd name="connsiteX2" fmla="*/ 136 w 521615"/>
              <a:gd name="connsiteY2" fmla="*/ 1512985 h 1516410"/>
              <a:gd name="connsiteX3" fmla="*/ 9891 w 521615"/>
              <a:gd name="connsiteY3" fmla="*/ 1506155 h 1516410"/>
              <a:gd name="connsiteX4" fmla="*/ 9891 w 521615"/>
              <a:gd name="connsiteY4" fmla="*/ 1506155 h 1516410"/>
              <a:gd name="connsiteX5" fmla="*/ 16665 w 521615"/>
              <a:gd name="connsiteY5" fmla="*/ 1516059 h 1516410"/>
              <a:gd name="connsiteX6" fmla="*/ 16665 w 521615"/>
              <a:gd name="connsiteY6" fmla="*/ 1516059 h 1516410"/>
              <a:gd name="connsiteX7" fmla="*/ 8333 w 521615"/>
              <a:gd name="connsiteY7" fmla="*/ 1522890 h 1516410"/>
              <a:gd name="connsiteX8" fmla="*/ 6843 w 521615"/>
              <a:gd name="connsiteY8" fmla="*/ 1522890 h 1516410"/>
              <a:gd name="connsiteX9" fmla="*/ 16462 w 521615"/>
              <a:gd name="connsiteY9" fmla="*/ 1476099 h 1516410"/>
              <a:gd name="connsiteX10" fmla="*/ 10501 w 521615"/>
              <a:gd name="connsiteY10" fmla="*/ 1465648 h 1516410"/>
              <a:gd name="connsiteX11" fmla="*/ 10501 w 521615"/>
              <a:gd name="connsiteY11" fmla="*/ 1465649 h 1516410"/>
              <a:gd name="connsiteX12" fmla="*/ 20844 w 521615"/>
              <a:gd name="connsiteY12" fmla="*/ 1459564 h 1516410"/>
              <a:gd name="connsiteX13" fmla="*/ 20865 w 521615"/>
              <a:gd name="connsiteY13" fmla="*/ 1459569 h 1516410"/>
              <a:gd name="connsiteX14" fmla="*/ 20865 w 521615"/>
              <a:gd name="connsiteY14" fmla="*/ 1459569 h 1516410"/>
              <a:gd name="connsiteX15" fmla="*/ 26827 w 521615"/>
              <a:gd name="connsiteY15" fmla="*/ 1470020 h 1516410"/>
              <a:gd name="connsiteX16" fmla="*/ 26827 w 521615"/>
              <a:gd name="connsiteY16" fmla="*/ 1470020 h 1516410"/>
              <a:gd name="connsiteX17" fmla="*/ 18698 w 521615"/>
              <a:gd name="connsiteY17" fmla="*/ 1476373 h 1516410"/>
              <a:gd name="connsiteX18" fmla="*/ 18698 w 521615"/>
              <a:gd name="connsiteY18" fmla="*/ 1476373 h 1516410"/>
              <a:gd name="connsiteX19" fmla="*/ 16462 w 521615"/>
              <a:gd name="connsiteY19" fmla="*/ 1476100 h 1516410"/>
              <a:gd name="connsiteX20" fmla="*/ 30011 w 521615"/>
              <a:gd name="connsiteY20" fmla="*/ 1430197 h 1516410"/>
              <a:gd name="connsiteX21" fmla="*/ 24834 w 521615"/>
              <a:gd name="connsiteY21" fmla="*/ 1419416 h 1516410"/>
              <a:gd name="connsiteX22" fmla="*/ 24862 w 521615"/>
              <a:gd name="connsiteY22" fmla="*/ 1419336 h 1516410"/>
              <a:gd name="connsiteX23" fmla="*/ 24862 w 521615"/>
              <a:gd name="connsiteY23" fmla="*/ 1419336 h 1516410"/>
              <a:gd name="connsiteX24" fmla="*/ 35555 w 521615"/>
              <a:gd name="connsiteY24" fmla="*/ 1414117 h 1516410"/>
              <a:gd name="connsiteX25" fmla="*/ 35633 w 521615"/>
              <a:gd name="connsiteY25" fmla="*/ 1414145 h 1516410"/>
              <a:gd name="connsiteX26" fmla="*/ 35633 w 521615"/>
              <a:gd name="connsiteY26" fmla="*/ 1414145 h 1516410"/>
              <a:gd name="connsiteX27" fmla="*/ 40849 w 521615"/>
              <a:gd name="connsiteY27" fmla="*/ 1425006 h 1516410"/>
              <a:gd name="connsiteX28" fmla="*/ 40849 w 521615"/>
              <a:gd name="connsiteY28" fmla="*/ 1425006 h 1516410"/>
              <a:gd name="connsiteX29" fmla="*/ 32856 w 521615"/>
              <a:gd name="connsiteY29" fmla="*/ 1430676 h 1516410"/>
              <a:gd name="connsiteX30" fmla="*/ 32856 w 521615"/>
              <a:gd name="connsiteY30" fmla="*/ 1430676 h 1516410"/>
              <a:gd name="connsiteX31" fmla="*/ 29807 w 521615"/>
              <a:gd name="connsiteY31" fmla="*/ 1430197 h 1516410"/>
              <a:gd name="connsiteX32" fmla="*/ 46811 w 521615"/>
              <a:gd name="connsiteY32" fmla="*/ 1385525 h 1516410"/>
              <a:gd name="connsiteX33" fmla="*/ 42339 w 521615"/>
              <a:gd name="connsiteY33" fmla="*/ 1374323 h 1516410"/>
              <a:gd name="connsiteX34" fmla="*/ 42340 w 521615"/>
              <a:gd name="connsiteY34" fmla="*/ 1374323 h 1516410"/>
              <a:gd name="connsiteX35" fmla="*/ 42340 w 521615"/>
              <a:gd name="connsiteY35" fmla="*/ 1374323 h 1516410"/>
              <a:gd name="connsiteX36" fmla="*/ 53517 w 521615"/>
              <a:gd name="connsiteY36" fmla="*/ 1369814 h 1516410"/>
              <a:gd name="connsiteX37" fmla="*/ 53517 w 521615"/>
              <a:gd name="connsiteY37" fmla="*/ 1369814 h 1516410"/>
              <a:gd name="connsiteX38" fmla="*/ 57920 w 521615"/>
              <a:gd name="connsiteY38" fmla="*/ 1381085 h 1516410"/>
              <a:gd name="connsiteX39" fmla="*/ 57920 w 521615"/>
              <a:gd name="connsiteY39" fmla="*/ 1381085 h 1516410"/>
              <a:gd name="connsiteX40" fmla="*/ 50130 w 521615"/>
              <a:gd name="connsiteY40" fmla="*/ 1386208 h 1516410"/>
              <a:gd name="connsiteX41" fmla="*/ 50130 w 521615"/>
              <a:gd name="connsiteY41" fmla="*/ 1386208 h 1516410"/>
              <a:gd name="connsiteX42" fmla="*/ 46607 w 521615"/>
              <a:gd name="connsiteY42" fmla="*/ 1385525 h 1516410"/>
              <a:gd name="connsiteX43" fmla="*/ 66524 w 521615"/>
              <a:gd name="connsiteY43" fmla="*/ 1342013 h 1516410"/>
              <a:gd name="connsiteX44" fmla="*/ 62736 w 521615"/>
              <a:gd name="connsiteY44" fmla="*/ 1330660 h 1516410"/>
              <a:gd name="connsiteX45" fmla="*/ 62798 w 521615"/>
              <a:gd name="connsiteY45" fmla="*/ 1330538 h 1516410"/>
              <a:gd name="connsiteX46" fmla="*/ 62798 w 521615"/>
              <a:gd name="connsiteY46" fmla="*/ 1330538 h 1516410"/>
              <a:gd name="connsiteX47" fmla="*/ 74084 w 521615"/>
              <a:gd name="connsiteY47" fmla="*/ 1326800 h 1516410"/>
              <a:gd name="connsiteX48" fmla="*/ 74179 w 521615"/>
              <a:gd name="connsiteY48" fmla="*/ 1326849 h 1516410"/>
              <a:gd name="connsiteX49" fmla="*/ 74179 w 521615"/>
              <a:gd name="connsiteY49" fmla="*/ 1326849 h 1516410"/>
              <a:gd name="connsiteX50" fmla="*/ 77904 w 521615"/>
              <a:gd name="connsiteY50" fmla="*/ 1338325 h 1516410"/>
              <a:gd name="connsiteX51" fmla="*/ 77904 w 521615"/>
              <a:gd name="connsiteY51" fmla="*/ 1338325 h 1516410"/>
              <a:gd name="connsiteX52" fmla="*/ 70317 w 521615"/>
              <a:gd name="connsiteY52" fmla="*/ 1342970 h 1516410"/>
              <a:gd name="connsiteX53" fmla="*/ 70317 w 521615"/>
              <a:gd name="connsiteY53" fmla="*/ 1342970 h 1516410"/>
              <a:gd name="connsiteX54" fmla="*/ 66320 w 521615"/>
              <a:gd name="connsiteY54" fmla="*/ 1342013 h 1516410"/>
              <a:gd name="connsiteX55" fmla="*/ 88540 w 521615"/>
              <a:gd name="connsiteY55" fmla="*/ 1299936 h 1516410"/>
              <a:gd name="connsiteX56" fmla="*/ 85424 w 521615"/>
              <a:gd name="connsiteY56" fmla="*/ 1288256 h 1516410"/>
              <a:gd name="connsiteX57" fmla="*/ 85424 w 521615"/>
              <a:gd name="connsiteY57" fmla="*/ 1288256 h 1516410"/>
              <a:gd name="connsiteX58" fmla="*/ 97008 w 521615"/>
              <a:gd name="connsiteY58" fmla="*/ 1285114 h 1516410"/>
              <a:gd name="connsiteX59" fmla="*/ 97008 w 521615"/>
              <a:gd name="connsiteY59" fmla="*/ 1285114 h 1516410"/>
              <a:gd name="connsiteX60" fmla="*/ 100124 w 521615"/>
              <a:gd name="connsiteY60" fmla="*/ 1296795 h 1516410"/>
              <a:gd name="connsiteX61" fmla="*/ 100124 w 521615"/>
              <a:gd name="connsiteY61" fmla="*/ 1296794 h 1516410"/>
              <a:gd name="connsiteX62" fmla="*/ 92740 w 521615"/>
              <a:gd name="connsiteY62" fmla="*/ 1301029 h 1516410"/>
              <a:gd name="connsiteX63" fmla="*/ 92740 w 521615"/>
              <a:gd name="connsiteY63" fmla="*/ 1301029 h 1516410"/>
              <a:gd name="connsiteX64" fmla="*/ 88540 w 521615"/>
              <a:gd name="connsiteY64" fmla="*/ 1299936 h 1516410"/>
              <a:gd name="connsiteX65" fmla="*/ 112859 w 521615"/>
              <a:gd name="connsiteY65" fmla="*/ 1258952 h 1516410"/>
              <a:gd name="connsiteX66" fmla="*/ 110285 w 521615"/>
              <a:gd name="connsiteY66" fmla="*/ 1247135 h 1516410"/>
              <a:gd name="connsiteX67" fmla="*/ 110285 w 521615"/>
              <a:gd name="connsiteY67" fmla="*/ 1247135 h 1516410"/>
              <a:gd name="connsiteX68" fmla="*/ 121994 w 521615"/>
              <a:gd name="connsiteY68" fmla="*/ 1244601 h 1516410"/>
              <a:gd name="connsiteX69" fmla="*/ 122005 w 521615"/>
              <a:gd name="connsiteY69" fmla="*/ 1244608 h 1516410"/>
              <a:gd name="connsiteX70" fmla="*/ 122005 w 521615"/>
              <a:gd name="connsiteY70" fmla="*/ 1244608 h 1516410"/>
              <a:gd name="connsiteX71" fmla="*/ 124579 w 521615"/>
              <a:gd name="connsiteY71" fmla="*/ 1256357 h 1516410"/>
              <a:gd name="connsiteX72" fmla="*/ 124579 w 521615"/>
              <a:gd name="connsiteY72" fmla="*/ 1256357 h 1516410"/>
              <a:gd name="connsiteX73" fmla="*/ 117398 w 521615"/>
              <a:gd name="connsiteY73" fmla="*/ 1260319 h 1516410"/>
              <a:gd name="connsiteX74" fmla="*/ 117398 w 521615"/>
              <a:gd name="connsiteY74" fmla="*/ 1260319 h 1516410"/>
              <a:gd name="connsiteX75" fmla="*/ 112859 w 521615"/>
              <a:gd name="connsiteY75" fmla="*/ 1258952 h 1516410"/>
              <a:gd name="connsiteX76" fmla="*/ 138940 w 521615"/>
              <a:gd name="connsiteY76" fmla="*/ 1218925 h 1516410"/>
              <a:gd name="connsiteX77" fmla="*/ 136840 w 521615"/>
              <a:gd name="connsiteY77" fmla="*/ 1207039 h 1516410"/>
              <a:gd name="connsiteX78" fmla="*/ 136840 w 521615"/>
              <a:gd name="connsiteY78" fmla="*/ 1207039 h 1516410"/>
              <a:gd name="connsiteX79" fmla="*/ 148616 w 521615"/>
              <a:gd name="connsiteY79" fmla="*/ 1204846 h 1516410"/>
              <a:gd name="connsiteX80" fmla="*/ 148627 w 521615"/>
              <a:gd name="connsiteY80" fmla="*/ 1204854 h 1516410"/>
              <a:gd name="connsiteX81" fmla="*/ 148627 w 521615"/>
              <a:gd name="connsiteY81" fmla="*/ 1204853 h 1516410"/>
              <a:gd name="connsiteX82" fmla="*/ 150803 w 521615"/>
              <a:gd name="connsiteY82" fmla="*/ 1216629 h 1516410"/>
              <a:gd name="connsiteX83" fmla="*/ 150727 w 521615"/>
              <a:gd name="connsiteY83" fmla="*/ 1216739 h 1516410"/>
              <a:gd name="connsiteX84" fmla="*/ 150727 w 521615"/>
              <a:gd name="connsiteY84" fmla="*/ 1216739 h 1516410"/>
              <a:gd name="connsiteX85" fmla="*/ 143953 w 521615"/>
              <a:gd name="connsiteY85" fmla="*/ 1220427 h 1516410"/>
              <a:gd name="connsiteX86" fmla="*/ 143953 w 521615"/>
              <a:gd name="connsiteY86" fmla="*/ 1220427 h 1516410"/>
              <a:gd name="connsiteX87" fmla="*/ 138940 w 521615"/>
              <a:gd name="connsiteY87" fmla="*/ 1218925 h 1516410"/>
              <a:gd name="connsiteX88" fmla="*/ 166037 w 521615"/>
              <a:gd name="connsiteY88" fmla="*/ 1179921 h 1516410"/>
              <a:gd name="connsiteX89" fmla="*/ 164276 w 521615"/>
              <a:gd name="connsiteY89" fmla="*/ 1167968 h 1516410"/>
              <a:gd name="connsiteX90" fmla="*/ 164276 w 521615"/>
              <a:gd name="connsiteY90" fmla="*/ 1167968 h 1516410"/>
              <a:gd name="connsiteX91" fmla="*/ 176108 w 521615"/>
              <a:gd name="connsiteY91" fmla="*/ 1166107 h 1516410"/>
              <a:gd name="connsiteX92" fmla="*/ 176131 w 521615"/>
              <a:gd name="connsiteY92" fmla="*/ 1166123 h 1516410"/>
              <a:gd name="connsiteX93" fmla="*/ 176131 w 521615"/>
              <a:gd name="connsiteY93" fmla="*/ 1166123 h 1516410"/>
              <a:gd name="connsiteX94" fmla="*/ 177892 w 521615"/>
              <a:gd name="connsiteY94" fmla="*/ 1178077 h 1516410"/>
              <a:gd name="connsiteX95" fmla="*/ 177892 w 521615"/>
              <a:gd name="connsiteY95" fmla="*/ 1178077 h 1516410"/>
              <a:gd name="connsiteX96" fmla="*/ 171118 w 521615"/>
              <a:gd name="connsiteY96" fmla="*/ 1181561 h 1516410"/>
              <a:gd name="connsiteX97" fmla="*/ 171118 w 521615"/>
              <a:gd name="connsiteY97" fmla="*/ 1181561 h 1516410"/>
              <a:gd name="connsiteX98" fmla="*/ 166376 w 521615"/>
              <a:gd name="connsiteY98" fmla="*/ 1179921 h 1516410"/>
              <a:gd name="connsiteX99" fmla="*/ 194556 w 521615"/>
              <a:gd name="connsiteY99" fmla="*/ 1141670 h 1516410"/>
              <a:gd name="connsiteX100" fmla="*/ 193031 w 521615"/>
              <a:gd name="connsiteY100" fmla="*/ 1129693 h 1516410"/>
              <a:gd name="connsiteX101" fmla="*/ 193066 w 521615"/>
              <a:gd name="connsiteY101" fmla="*/ 1129648 h 1516410"/>
              <a:gd name="connsiteX102" fmla="*/ 193066 w 521615"/>
              <a:gd name="connsiteY102" fmla="*/ 1129648 h 1516410"/>
              <a:gd name="connsiteX103" fmla="*/ 204921 w 521615"/>
              <a:gd name="connsiteY103" fmla="*/ 1128145 h 1516410"/>
              <a:gd name="connsiteX104" fmla="*/ 204921 w 521615"/>
              <a:gd name="connsiteY104" fmla="*/ 1128145 h 1516410"/>
              <a:gd name="connsiteX105" fmla="*/ 206411 w 521615"/>
              <a:gd name="connsiteY105" fmla="*/ 1140167 h 1516410"/>
              <a:gd name="connsiteX106" fmla="*/ 206411 w 521615"/>
              <a:gd name="connsiteY106" fmla="*/ 1140167 h 1516410"/>
              <a:gd name="connsiteX107" fmla="*/ 199637 w 521615"/>
              <a:gd name="connsiteY107" fmla="*/ 1143445 h 1516410"/>
              <a:gd name="connsiteX108" fmla="*/ 199637 w 521615"/>
              <a:gd name="connsiteY108" fmla="*/ 1143446 h 1516410"/>
              <a:gd name="connsiteX109" fmla="*/ 194895 w 521615"/>
              <a:gd name="connsiteY109" fmla="*/ 1141670 h 1516410"/>
              <a:gd name="connsiteX110" fmla="*/ 223821 w 521615"/>
              <a:gd name="connsiteY110" fmla="*/ 1104033 h 1516410"/>
              <a:gd name="connsiteX111" fmla="*/ 222466 w 521615"/>
              <a:gd name="connsiteY111" fmla="*/ 1092011 h 1516410"/>
              <a:gd name="connsiteX112" fmla="*/ 222466 w 521615"/>
              <a:gd name="connsiteY112" fmla="*/ 1092011 h 1516410"/>
              <a:gd name="connsiteX113" fmla="*/ 234362 w 521615"/>
              <a:gd name="connsiteY113" fmla="*/ 1090623 h 1516410"/>
              <a:gd name="connsiteX114" fmla="*/ 234389 w 521615"/>
              <a:gd name="connsiteY114" fmla="*/ 1090644 h 1516410"/>
              <a:gd name="connsiteX115" fmla="*/ 234389 w 521615"/>
              <a:gd name="connsiteY115" fmla="*/ 1090644 h 1516410"/>
              <a:gd name="connsiteX116" fmla="*/ 235776 w 521615"/>
              <a:gd name="connsiteY116" fmla="*/ 1102541 h 1516410"/>
              <a:gd name="connsiteX117" fmla="*/ 235676 w 521615"/>
              <a:gd name="connsiteY117" fmla="*/ 1102666 h 1516410"/>
              <a:gd name="connsiteX118" fmla="*/ 235676 w 521615"/>
              <a:gd name="connsiteY118" fmla="*/ 1102666 h 1516410"/>
              <a:gd name="connsiteX119" fmla="*/ 228902 w 521615"/>
              <a:gd name="connsiteY119" fmla="*/ 1105877 h 1516410"/>
              <a:gd name="connsiteX120" fmla="*/ 228902 w 521615"/>
              <a:gd name="connsiteY120" fmla="*/ 1105877 h 1516410"/>
              <a:gd name="connsiteX121" fmla="*/ 224160 w 521615"/>
              <a:gd name="connsiteY121" fmla="*/ 1104033 h 1516410"/>
              <a:gd name="connsiteX122" fmla="*/ 254102 w 521615"/>
              <a:gd name="connsiteY122" fmla="*/ 1066737 h 1516410"/>
              <a:gd name="connsiteX123" fmla="*/ 252788 w 521615"/>
              <a:gd name="connsiteY123" fmla="*/ 1054832 h 1516410"/>
              <a:gd name="connsiteX124" fmla="*/ 252883 w 521615"/>
              <a:gd name="connsiteY124" fmla="*/ 1054715 h 1516410"/>
              <a:gd name="connsiteX125" fmla="*/ 252883 w 521615"/>
              <a:gd name="connsiteY125" fmla="*/ 1054715 h 1516410"/>
              <a:gd name="connsiteX126" fmla="*/ 264590 w 521615"/>
              <a:gd name="connsiteY126" fmla="*/ 1053364 h 1516410"/>
              <a:gd name="connsiteX127" fmla="*/ 264737 w 521615"/>
              <a:gd name="connsiteY127" fmla="*/ 1053485 h 1516410"/>
              <a:gd name="connsiteX128" fmla="*/ 264737 w 521615"/>
              <a:gd name="connsiteY128" fmla="*/ 1053485 h 1516410"/>
              <a:gd name="connsiteX129" fmla="*/ 266039 w 521615"/>
              <a:gd name="connsiteY129" fmla="*/ 1065489 h 1516410"/>
              <a:gd name="connsiteX130" fmla="*/ 266025 w 521615"/>
              <a:gd name="connsiteY130" fmla="*/ 1065507 h 1516410"/>
              <a:gd name="connsiteX131" fmla="*/ 266025 w 521615"/>
              <a:gd name="connsiteY131" fmla="*/ 1065507 h 1516410"/>
              <a:gd name="connsiteX132" fmla="*/ 259250 w 521615"/>
              <a:gd name="connsiteY132" fmla="*/ 1068650 h 1516410"/>
              <a:gd name="connsiteX133" fmla="*/ 259250 w 521615"/>
              <a:gd name="connsiteY133" fmla="*/ 1068650 h 1516410"/>
              <a:gd name="connsiteX134" fmla="*/ 254102 w 521615"/>
              <a:gd name="connsiteY134" fmla="*/ 1066737 h 1516410"/>
              <a:gd name="connsiteX135" fmla="*/ 284044 w 521615"/>
              <a:gd name="connsiteY135" fmla="*/ 1029578 h 1516410"/>
              <a:gd name="connsiteX136" fmla="*/ 282825 w 521615"/>
              <a:gd name="connsiteY136" fmla="*/ 1017556 h 1516410"/>
              <a:gd name="connsiteX137" fmla="*/ 282825 w 521615"/>
              <a:gd name="connsiteY137" fmla="*/ 1017556 h 1516410"/>
              <a:gd name="connsiteX138" fmla="*/ 294747 w 521615"/>
              <a:gd name="connsiteY138" fmla="*/ 1016326 h 1516410"/>
              <a:gd name="connsiteX139" fmla="*/ 294747 w 521615"/>
              <a:gd name="connsiteY139" fmla="*/ 1016326 h 1516410"/>
              <a:gd name="connsiteX140" fmla="*/ 295967 w 521615"/>
              <a:gd name="connsiteY140" fmla="*/ 1028417 h 1516410"/>
              <a:gd name="connsiteX141" fmla="*/ 295967 w 521615"/>
              <a:gd name="connsiteY141" fmla="*/ 1028417 h 1516410"/>
              <a:gd name="connsiteX142" fmla="*/ 289192 w 521615"/>
              <a:gd name="connsiteY142" fmla="*/ 1031559 h 1516410"/>
              <a:gd name="connsiteX143" fmla="*/ 289192 w 521615"/>
              <a:gd name="connsiteY143" fmla="*/ 1031559 h 1516410"/>
              <a:gd name="connsiteX144" fmla="*/ 283841 w 521615"/>
              <a:gd name="connsiteY144" fmla="*/ 1029578 h 1516410"/>
              <a:gd name="connsiteX145" fmla="*/ 313715 w 521615"/>
              <a:gd name="connsiteY145" fmla="*/ 992556 h 1516410"/>
              <a:gd name="connsiteX146" fmla="*/ 312081 w 521615"/>
              <a:gd name="connsiteY146" fmla="*/ 980789 h 1516410"/>
              <a:gd name="connsiteX147" fmla="*/ 312225 w 521615"/>
              <a:gd name="connsiteY147" fmla="*/ 980602 h 1516410"/>
              <a:gd name="connsiteX148" fmla="*/ 312225 w 521615"/>
              <a:gd name="connsiteY148" fmla="*/ 980602 h 1516410"/>
              <a:gd name="connsiteX149" fmla="*/ 324003 w 521615"/>
              <a:gd name="connsiteY149" fmla="*/ 979039 h 1516410"/>
              <a:gd name="connsiteX150" fmla="*/ 324080 w 521615"/>
              <a:gd name="connsiteY150" fmla="*/ 979100 h 1516410"/>
              <a:gd name="connsiteX151" fmla="*/ 324080 w 521615"/>
              <a:gd name="connsiteY151" fmla="*/ 979100 h 1516410"/>
              <a:gd name="connsiteX152" fmla="*/ 325630 w 521615"/>
              <a:gd name="connsiteY152" fmla="*/ 990976 h 1516410"/>
              <a:gd name="connsiteX153" fmla="*/ 325570 w 521615"/>
              <a:gd name="connsiteY153" fmla="*/ 991053 h 1516410"/>
              <a:gd name="connsiteX154" fmla="*/ 325570 w 521615"/>
              <a:gd name="connsiteY154" fmla="*/ 991053 h 1516410"/>
              <a:gd name="connsiteX155" fmla="*/ 318796 w 521615"/>
              <a:gd name="connsiteY155" fmla="*/ 994400 h 1516410"/>
              <a:gd name="connsiteX156" fmla="*/ 318796 w 521615"/>
              <a:gd name="connsiteY156" fmla="*/ 994400 h 1516410"/>
              <a:gd name="connsiteX157" fmla="*/ 313715 w 521615"/>
              <a:gd name="connsiteY157" fmla="*/ 992556 h 1516410"/>
              <a:gd name="connsiteX158" fmla="*/ 342167 w 521615"/>
              <a:gd name="connsiteY158" fmla="*/ 954304 h 1516410"/>
              <a:gd name="connsiteX159" fmla="*/ 340068 w 521615"/>
              <a:gd name="connsiteY159" fmla="*/ 942514 h 1516410"/>
              <a:gd name="connsiteX160" fmla="*/ 340135 w 521615"/>
              <a:gd name="connsiteY160" fmla="*/ 942419 h 1516410"/>
              <a:gd name="connsiteX161" fmla="*/ 340135 w 521615"/>
              <a:gd name="connsiteY161" fmla="*/ 942419 h 1516410"/>
              <a:gd name="connsiteX162" fmla="*/ 351922 w 521615"/>
              <a:gd name="connsiteY162" fmla="*/ 940301 h 1516410"/>
              <a:gd name="connsiteX163" fmla="*/ 351922 w 521615"/>
              <a:gd name="connsiteY163" fmla="*/ 940301 h 1516410"/>
              <a:gd name="connsiteX164" fmla="*/ 353997 w 521615"/>
              <a:gd name="connsiteY164" fmla="*/ 952193 h 1516410"/>
              <a:gd name="connsiteX165" fmla="*/ 353954 w 521615"/>
              <a:gd name="connsiteY165" fmla="*/ 952255 h 1516410"/>
              <a:gd name="connsiteX166" fmla="*/ 353954 w 521615"/>
              <a:gd name="connsiteY166" fmla="*/ 952255 h 1516410"/>
              <a:gd name="connsiteX167" fmla="*/ 347180 w 521615"/>
              <a:gd name="connsiteY167" fmla="*/ 955875 h 1516410"/>
              <a:gd name="connsiteX168" fmla="*/ 347180 w 521615"/>
              <a:gd name="connsiteY168" fmla="*/ 955875 h 1516410"/>
              <a:gd name="connsiteX169" fmla="*/ 342167 w 521615"/>
              <a:gd name="connsiteY169" fmla="*/ 954304 h 1516410"/>
              <a:gd name="connsiteX170" fmla="*/ 369264 w 521615"/>
              <a:gd name="connsiteY170" fmla="*/ 914823 h 1516410"/>
              <a:gd name="connsiteX171" fmla="*/ 366653 w 521615"/>
              <a:gd name="connsiteY171" fmla="*/ 903236 h 1516410"/>
              <a:gd name="connsiteX172" fmla="*/ 366757 w 521615"/>
              <a:gd name="connsiteY172" fmla="*/ 903074 h 1516410"/>
              <a:gd name="connsiteX173" fmla="*/ 366757 w 521615"/>
              <a:gd name="connsiteY173" fmla="*/ 903074 h 1516410"/>
              <a:gd name="connsiteX174" fmla="*/ 378477 w 521615"/>
              <a:gd name="connsiteY174" fmla="*/ 900478 h 1516410"/>
              <a:gd name="connsiteX175" fmla="*/ 378477 w 521615"/>
              <a:gd name="connsiteY175" fmla="*/ 900478 h 1516410"/>
              <a:gd name="connsiteX176" fmla="*/ 381051 w 521615"/>
              <a:gd name="connsiteY176" fmla="*/ 912295 h 1516410"/>
              <a:gd name="connsiteX177" fmla="*/ 381051 w 521615"/>
              <a:gd name="connsiteY177" fmla="*/ 912295 h 1516410"/>
              <a:gd name="connsiteX178" fmla="*/ 374277 w 521615"/>
              <a:gd name="connsiteY178" fmla="*/ 916189 h 1516410"/>
              <a:gd name="connsiteX179" fmla="*/ 374277 w 521615"/>
              <a:gd name="connsiteY179" fmla="*/ 916189 h 1516410"/>
              <a:gd name="connsiteX180" fmla="*/ 369264 w 521615"/>
              <a:gd name="connsiteY180" fmla="*/ 914823 h 1516410"/>
              <a:gd name="connsiteX181" fmla="*/ 394261 w 521615"/>
              <a:gd name="connsiteY181" fmla="*/ 874248 h 1516410"/>
              <a:gd name="connsiteX182" fmla="*/ 390941 w 521615"/>
              <a:gd name="connsiteY182" fmla="*/ 862773 h 1516410"/>
              <a:gd name="connsiteX183" fmla="*/ 390941 w 521615"/>
              <a:gd name="connsiteY183" fmla="*/ 862773 h 1516410"/>
              <a:gd name="connsiteX184" fmla="*/ 402521 w 521615"/>
              <a:gd name="connsiteY184" fmla="*/ 859697 h 1516410"/>
              <a:gd name="connsiteX185" fmla="*/ 402525 w 521615"/>
              <a:gd name="connsiteY185" fmla="*/ 859699 h 1516410"/>
              <a:gd name="connsiteX186" fmla="*/ 402525 w 521615"/>
              <a:gd name="connsiteY186" fmla="*/ 859699 h 1516410"/>
              <a:gd name="connsiteX187" fmla="*/ 405597 w 521615"/>
              <a:gd name="connsiteY187" fmla="*/ 871270 h 1516410"/>
              <a:gd name="connsiteX188" fmla="*/ 405574 w 521615"/>
              <a:gd name="connsiteY188" fmla="*/ 871311 h 1516410"/>
              <a:gd name="connsiteX189" fmla="*/ 405574 w 521615"/>
              <a:gd name="connsiteY189" fmla="*/ 871311 h 1516410"/>
              <a:gd name="connsiteX190" fmla="*/ 398257 w 521615"/>
              <a:gd name="connsiteY190" fmla="*/ 875615 h 1516410"/>
              <a:gd name="connsiteX191" fmla="*/ 398257 w 521615"/>
              <a:gd name="connsiteY191" fmla="*/ 875615 h 1516410"/>
              <a:gd name="connsiteX192" fmla="*/ 393990 w 521615"/>
              <a:gd name="connsiteY192" fmla="*/ 874248 h 1516410"/>
              <a:gd name="connsiteX193" fmla="*/ 417428 w 521615"/>
              <a:gd name="connsiteY193" fmla="*/ 832513 h 1516410"/>
              <a:gd name="connsiteX194" fmla="*/ 413770 w 521615"/>
              <a:gd name="connsiteY194" fmla="*/ 820969 h 1516410"/>
              <a:gd name="connsiteX195" fmla="*/ 413770 w 521615"/>
              <a:gd name="connsiteY195" fmla="*/ 820969 h 1516410"/>
              <a:gd name="connsiteX196" fmla="*/ 425190 w 521615"/>
              <a:gd name="connsiteY196" fmla="*/ 817334 h 1516410"/>
              <a:gd name="connsiteX197" fmla="*/ 425219 w 521615"/>
              <a:gd name="connsiteY197" fmla="*/ 817349 h 1516410"/>
              <a:gd name="connsiteX198" fmla="*/ 425219 w 521615"/>
              <a:gd name="connsiteY198" fmla="*/ 817349 h 1516410"/>
              <a:gd name="connsiteX199" fmla="*/ 428845 w 521615"/>
              <a:gd name="connsiteY199" fmla="*/ 828756 h 1516410"/>
              <a:gd name="connsiteX200" fmla="*/ 428809 w 521615"/>
              <a:gd name="connsiteY200" fmla="*/ 828824 h 1516410"/>
              <a:gd name="connsiteX201" fmla="*/ 428809 w 521615"/>
              <a:gd name="connsiteY201" fmla="*/ 828825 h 1516410"/>
              <a:gd name="connsiteX202" fmla="*/ 421290 w 521615"/>
              <a:gd name="connsiteY202" fmla="*/ 833470 h 1516410"/>
              <a:gd name="connsiteX203" fmla="*/ 421290 w 521615"/>
              <a:gd name="connsiteY203" fmla="*/ 833470 h 1516410"/>
              <a:gd name="connsiteX204" fmla="*/ 417157 w 521615"/>
              <a:gd name="connsiteY204" fmla="*/ 832513 h 1516410"/>
              <a:gd name="connsiteX205" fmla="*/ 438564 w 521615"/>
              <a:gd name="connsiteY205" fmla="*/ 789685 h 1516410"/>
              <a:gd name="connsiteX206" fmla="*/ 434328 w 521615"/>
              <a:gd name="connsiteY206" fmla="*/ 778494 h 1516410"/>
              <a:gd name="connsiteX207" fmla="*/ 434364 w 521615"/>
              <a:gd name="connsiteY207" fmla="*/ 778414 h 1516410"/>
              <a:gd name="connsiteX208" fmla="*/ 434364 w 521615"/>
              <a:gd name="connsiteY208" fmla="*/ 778414 h 1516410"/>
              <a:gd name="connsiteX209" fmla="*/ 445603 w 521615"/>
              <a:gd name="connsiteY209" fmla="*/ 774244 h 1516410"/>
              <a:gd name="connsiteX210" fmla="*/ 445609 w 521615"/>
              <a:gd name="connsiteY210" fmla="*/ 774247 h 1516410"/>
              <a:gd name="connsiteX211" fmla="*/ 445609 w 521615"/>
              <a:gd name="connsiteY211" fmla="*/ 774247 h 1516410"/>
              <a:gd name="connsiteX212" fmla="*/ 449809 w 521615"/>
              <a:gd name="connsiteY212" fmla="*/ 785518 h 1516410"/>
              <a:gd name="connsiteX213" fmla="*/ 449809 w 521615"/>
              <a:gd name="connsiteY213" fmla="*/ 785518 h 1516410"/>
              <a:gd name="connsiteX214" fmla="*/ 442087 w 521615"/>
              <a:gd name="connsiteY214" fmla="*/ 790504 h 1516410"/>
              <a:gd name="connsiteX215" fmla="*/ 442087 w 521615"/>
              <a:gd name="connsiteY215" fmla="*/ 790504 h 1516410"/>
              <a:gd name="connsiteX216" fmla="*/ 438293 w 521615"/>
              <a:gd name="connsiteY216" fmla="*/ 789685 h 1516410"/>
              <a:gd name="connsiteX217" fmla="*/ 457532 w 521615"/>
              <a:gd name="connsiteY217" fmla="*/ 745832 h 1516410"/>
              <a:gd name="connsiteX218" fmla="*/ 452750 w 521615"/>
              <a:gd name="connsiteY218" fmla="*/ 734867 h 1516410"/>
              <a:gd name="connsiteX219" fmla="*/ 452790 w 521615"/>
              <a:gd name="connsiteY219" fmla="*/ 734766 h 1516410"/>
              <a:gd name="connsiteX220" fmla="*/ 452790 w 521615"/>
              <a:gd name="connsiteY220" fmla="*/ 734766 h 1516410"/>
              <a:gd name="connsiteX221" fmla="*/ 463764 w 521615"/>
              <a:gd name="connsiteY221" fmla="*/ 729985 h 1516410"/>
              <a:gd name="connsiteX222" fmla="*/ 463764 w 521615"/>
              <a:gd name="connsiteY222" fmla="*/ 729985 h 1516410"/>
              <a:gd name="connsiteX223" fmla="*/ 468545 w 521615"/>
              <a:gd name="connsiteY223" fmla="*/ 740950 h 1516410"/>
              <a:gd name="connsiteX224" fmla="*/ 468506 w 521615"/>
              <a:gd name="connsiteY224" fmla="*/ 741050 h 1516410"/>
              <a:gd name="connsiteX225" fmla="*/ 468506 w 521615"/>
              <a:gd name="connsiteY225" fmla="*/ 741050 h 1516410"/>
              <a:gd name="connsiteX226" fmla="*/ 460648 w 521615"/>
              <a:gd name="connsiteY226" fmla="*/ 746446 h 1516410"/>
              <a:gd name="connsiteX227" fmla="*/ 460648 w 521615"/>
              <a:gd name="connsiteY227" fmla="*/ 746446 h 1516410"/>
              <a:gd name="connsiteX228" fmla="*/ 457329 w 521615"/>
              <a:gd name="connsiteY228" fmla="*/ 745831 h 1516410"/>
              <a:gd name="connsiteX229" fmla="*/ 474196 w 521615"/>
              <a:gd name="connsiteY229" fmla="*/ 701091 h 1516410"/>
              <a:gd name="connsiteX230" fmla="*/ 468845 w 521615"/>
              <a:gd name="connsiteY230" fmla="*/ 690298 h 1516410"/>
              <a:gd name="connsiteX231" fmla="*/ 468845 w 521615"/>
              <a:gd name="connsiteY231" fmla="*/ 690298 h 1516410"/>
              <a:gd name="connsiteX232" fmla="*/ 479548 w 521615"/>
              <a:gd name="connsiteY232" fmla="*/ 684902 h 1516410"/>
              <a:gd name="connsiteX233" fmla="*/ 479548 w 521615"/>
              <a:gd name="connsiteY233" fmla="*/ 684902 h 1516410"/>
              <a:gd name="connsiteX234" fmla="*/ 484900 w 521615"/>
              <a:gd name="connsiteY234" fmla="*/ 695695 h 1516410"/>
              <a:gd name="connsiteX235" fmla="*/ 484900 w 521615"/>
              <a:gd name="connsiteY235" fmla="*/ 695694 h 1516410"/>
              <a:gd name="connsiteX236" fmla="*/ 476906 w 521615"/>
              <a:gd name="connsiteY236" fmla="*/ 701500 h 1516410"/>
              <a:gd name="connsiteX237" fmla="*/ 476906 w 521615"/>
              <a:gd name="connsiteY237" fmla="*/ 701501 h 1516410"/>
              <a:gd name="connsiteX238" fmla="*/ 473925 w 521615"/>
              <a:gd name="connsiteY238" fmla="*/ 701091 h 1516410"/>
              <a:gd name="connsiteX239" fmla="*/ 488355 w 521615"/>
              <a:gd name="connsiteY239" fmla="*/ 655462 h 1516410"/>
              <a:gd name="connsiteX240" fmla="*/ 482393 w 521615"/>
              <a:gd name="connsiteY240" fmla="*/ 645011 h 1516410"/>
              <a:gd name="connsiteX241" fmla="*/ 482393 w 521615"/>
              <a:gd name="connsiteY241" fmla="*/ 645011 h 1516410"/>
              <a:gd name="connsiteX242" fmla="*/ 492737 w 521615"/>
              <a:gd name="connsiteY242" fmla="*/ 638926 h 1516410"/>
              <a:gd name="connsiteX243" fmla="*/ 492758 w 521615"/>
              <a:gd name="connsiteY243" fmla="*/ 638932 h 1516410"/>
              <a:gd name="connsiteX244" fmla="*/ 492758 w 521615"/>
              <a:gd name="connsiteY244" fmla="*/ 638932 h 1516410"/>
              <a:gd name="connsiteX245" fmla="*/ 498719 w 521615"/>
              <a:gd name="connsiteY245" fmla="*/ 649383 h 1516410"/>
              <a:gd name="connsiteX246" fmla="*/ 498719 w 521615"/>
              <a:gd name="connsiteY246" fmla="*/ 649383 h 1516410"/>
              <a:gd name="connsiteX247" fmla="*/ 490522 w 521615"/>
              <a:gd name="connsiteY247" fmla="*/ 655735 h 1516410"/>
              <a:gd name="connsiteX248" fmla="*/ 490522 w 521615"/>
              <a:gd name="connsiteY248" fmla="*/ 655735 h 1516410"/>
              <a:gd name="connsiteX249" fmla="*/ 488084 w 521615"/>
              <a:gd name="connsiteY249" fmla="*/ 655462 h 1516410"/>
              <a:gd name="connsiteX250" fmla="*/ 499803 w 521615"/>
              <a:gd name="connsiteY250" fmla="*/ 609013 h 1516410"/>
              <a:gd name="connsiteX251" fmla="*/ 493011 w 521615"/>
              <a:gd name="connsiteY251" fmla="*/ 599069 h 1516410"/>
              <a:gd name="connsiteX252" fmla="*/ 493029 w 521615"/>
              <a:gd name="connsiteY252" fmla="*/ 598972 h 1516410"/>
              <a:gd name="connsiteX253" fmla="*/ 493029 w 521615"/>
              <a:gd name="connsiteY253" fmla="*/ 598972 h 1516410"/>
              <a:gd name="connsiteX254" fmla="*/ 502881 w 521615"/>
              <a:gd name="connsiteY254" fmla="*/ 592108 h 1516410"/>
              <a:gd name="connsiteX255" fmla="*/ 503055 w 521615"/>
              <a:gd name="connsiteY255" fmla="*/ 592142 h 1516410"/>
              <a:gd name="connsiteX256" fmla="*/ 503055 w 521615"/>
              <a:gd name="connsiteY256" fmla="*/ 592142 h 1516410"/>
              <a:gd name="connsiteX257" fmla="*/ 509829 w 521615"/>
              <a:gd name="connsiteY257" fmla="*/ 602182 h 1516410"/>
              <a:gd name="connsiteX258" fmla="*/ 509829 w 521615"/>
              <a:gd name="connsiteY258" fmla="*/ 602182 h 1516410"/>
              <a:gd name="connsiteX259" fmla="*/ 501496 w 521615"/>
              <a:gd name="connsiteY259" fmla="*/ 609013 h 1516410"/>
              <a:gd name="connsiteX260" fmla="*/ 501496 w 521615"/>
              <a:gd name="connsiteY260" fmla="*/ 609013 h 1516410"/>
              <a:gd name="connsiteX261" fmla="*/ 499532 w 521615"/>
              <a:gd name="connsiteY261" fmla="*/ 609013 h 1516410"/>
              <a:gd name="connsiteX262" fmla="*/ 507932 w 521615"/>
              <a:gd name="connsiteY262" fmla="*/ 562223 h 1516410"/>
              <a:gd name="connsiteX263" fmla="*/ 500615 w 521615"/>
              <a:gd name="connsiteY263" fmla="*/ 552664 h 1516410"/>
              <a:gd name="connsiteX264" fmla="*/ 500616 w 521615"/>
              <a:gd name="connsiteY264" fmla="*/ 552660 h 1516410"/>
              <a:gd name="connsiteX265" fmla="*/ 500616 w 521615"/>
              <a:gd name="connsiteY265" fmla="*/ 552660 h 1516410"/>
              <a:gd name="connsiteX266" fmla="*/ 510088 w 521615"/>
              <a:gd name="connsiteY266" fmla="*/ 545272 h 1516410"/>
              <a:gd name="connsiteX267" fmla="*/ 510167 w 521615"/>
              <a:gd name="connsiteY267" fmla="*/ 545283 h 1516410"/>
              <a:gd name="connsiteX268" fmla="*/ 510168 w 521615"/>
              <a:gd name="connsiteY268" fmla="*/ 545283 h 1516410"/>
              <a:gd name="connsiteX269" fmla="*/ 517419 w 521615"/>
              <a:gd name="connsiteY269" fmla="*/ 554893 h 1516410"/>
              <a:gd name="connsiteX270" fmla="*/ 517416 w 521615"/>
              <a:gd name="connsiteY270" fmla="*/ 554914 h 1516410"/>
              <a:gd name="connsiteX271" fmla="*/ 517416 w 521615"/>
              <a:gd name="connsiteY271" fmla="*/ 554914 h 1516410"/>
              <a:gd name="connsiteX272" fmla="*/ 509016 w 521615"/>
              <a:gd name="connsiteY272" fmla="*/ 562223 h 1516410"/>
              <a:gd name="connsiteX273" fmla="*/ 507932 w 521615"/>
              <a:gd name="connsiteY273" fmla="*/ 562223 h 1516410"/>
              <a:gd name="connsiteX274" fmla="*/ 513080 w 521615"/>
              <a:gd name="connsiteY274" fmla="*/ 514408 h 1516410"/>
              <a:gd name="connsiteX275" fmla="*/ 505085 w 521615"/>
              <a:gd name="connsiteY275" fmla="*/ 505419 h 1516410"/>
              <a:gd name="connsiteX276" fmla="*/ 505087 w 521615"/>
              <a:gd name="connsiteY276" fmla="*/ 505392 h 1516410"/>
              <a:gd name="connsiteX277" fmla="*/ 505087 w 521615"/>
              <a:gd name="connsiteY277" fmla="*/ 505392 h 1516410"/>
              <a:gd name="connsiteX278" fmla="*/ 514029 w 521615"/>
              <a:gd name="connsiteY278" fmla="*/ 497400 h 1516410"/>
              <a:gd name="connsiteX279" fmla="*/ 514029 w 521615"/>
              <a:gd name="connsiteY279" fmla="*/ 497400 h 1516410"/>
              <a:gd name="connsiteX280" fmla="*/ 522024 w 521615"/>
              <a:gd name="connsiteY280" fmla="*/ 506390 h 1516410"/>
              <a:gd name="connsiteX281" fmla="*/ 522022 w 521615"/>
              <a:gd name="connsiteY281" fmla="*/ 506417 h 1516410"/>
              <a:gd name="connsiteX282" fmla="*/ 522022 w 521615"/>
              <a:gd name="connsiteY282" fmla="*/ 506417 h 1516410"/>
              <a:gd name="connsiteX283" fmla="*/ 513555 w 521615"/>
              <a:gd name="connsiteY283" fmla="*/ 514408 h 1516410"/>
              <a:gd name="connsiteX284" fmla="*/ 513080 w 521615"/>
              <a:gd name="connsiteY284" fmla="*/ 514408 h 1516410"/>
              <a:gd name="connsiteX285" fmla="*/ 506306 w 521615"/>
              <a:gd name="connsiteY285" fmla="*/ 458260 h 1516410"/>
              <a:gd name="connsiteX286" fmla="*/ 506306 w 521615"/>
              <a:gd name="connsiteY286" fmla="*/ 458260 h 1516410"/>
              <a:gd name="connsiteX287" fmla="*/ 514636 w 521615"/>
              <a:gd name="connsiteY287" fmla="*/ 449585 h 1516410"/>
              <a:gd name="connsiteX288" fmla="*/ 514639 w 521615"/>
              <a:gd name="connsiteY288" fmla="*/ 449585 h 1516410"/>
              <a:gd name="connsiteX289" fmla="*/ 514639 w 521615"/>
              <a:gd name="connsiteY289" fmla="*/ 449585 h 1516410"/>
              <a:gd name="connsiteX290" fmla="*/ 523240 w 521615"/>
              <a:gd name="connsiteY290" fmla="*/ 457848 h 1516410"/>
              <a:gd name="connsiteX291" fmla="*/ 523242 w 521615"/>
              <a:gd name="connsiteY291" fmla="*/ 457987 h 1516410"/>
              <a:gd name="connsiteX292" fmla="*/ 523242 w 521615"/>
              <a:gd name="connsiteY292" fmla="*/ 457987 h 1516410"/>
              <a:gd name="connsiteX293" fmla="*/ 514979 w 521615"/>
              <a:gd name="connsiteY293" fmla="*/ 466594 h 1516410"/>
              <a:gd name="connsiteX294" fmla="*/ 514706 w 521615"/>
              <a:gd name="connsiteY294" fmla="*/ 466594 h 1516410"/>
              <a:gd name="connsiteX295" fmla="*/ 514706 w 521615"/>
              <a:gd name="connsiteY295" fmla="*/ 466594 h 1516410"/>
              <a:gd name="connsiteX296" fmla="*/ 506035 w 521615"/>
              <a:gd name="connsiteY296" fmla="*/ 458260 h 1516410"/>
              <a:gd name="connsiteX297" fmla="*/ 503664 w 521615"/>
              <a:gd name="connsiteY297" fmla="*/ 411129 h 1516410"/>
              <a:gd name="connsiteX298" fmla="*/ 511387 w 521615"/>
              <a:gd name="connsiteY298" fmla="*/ 401907 h 1516410"/>
              <a:gd name="connsiteX299" fmla="*/ 511387 w 521615"/>
              <a:gd name="connsiteY299" fmla="*/ 401907 h 1516410"/>
              <a:gd name="connsiteX300" fmla="*/ 520514 w 521615"/>
              <a:gd name="connsiteY300" fmla="*/ 409423 h 1516410"/>
              <a:gd name="connsiteX301" fmla="*/ 520532 w 521615"/>
              <a:gd name="connsiteY301" fmla="*/ 409626 h 1516410"/>
              <a:gd name="connsiteX302" fmla="*/ 520532 w 521615"/>
              <a:gd name="connsiteY302" fmla="*/ 409626 h 1516410"/>
              <a:gd name="connsiteX303" fmla="*/ 512713 w 521615"/>
              <a:gd name="connsiteY303" fmla="*/ 418771 h 1516410"/>
              <a:gd name="connsiteX304" fmla="*/ 512606 w 521615"/>
              <a:gd name="connsiteY304" fmla="*/ 418779 h 1516410"/>
              <a:gd name="connsiteX305" fmla="*/ 511861 w 521615"/>
              <a:gd name="connsiteY305" fmla="*/ 418779 h 1516410"/>
              <a:gd name="connsiteX306" fmla="*/ 503393 w 521615"/>
              <a:gd name="connsiteY306" fmla="*/ 411129 h 1516410"/>
              <a:gd name="connsiteX307" fmla="*/ 497974 w 521615"/>
              <a:gd name="connsiteY307" fmla="*/ 364134 h 1516410"/>
              <a:gd name="connsiteX308" fmla="*/ 504748 w 521615"/>
              <a:gd name="connsiteY308" fmla="*/ 354434 h 1516410"/>
              <a:gd name="connsiteX309" fmla="*/ 504748 w 521615"/>
              <a:gd name="connsiteY309" fmla="*/ 354434 h 1516410"/>
              <a:gd name="connsiteX310" fmla="*/ 514368 w 521615"/>
              <a:gd name="connsiteY310" fmla="*/ 361265 h 1516410"/>
              <a:gd name="connsiteX311" fmla="*/ 514368 w 521615"/>
              <a:gd name="connsiteY311" fmla="*/ 361265 h 1516410"/>
              <a:gd name="connsiteX312" fmla="*/ 507593 w 521615"/>
              <a:gd name="connsiteY312" fmla="*/ 371033 h 1516410"/>
              <a:gd name="connsiteX313" fmla="*/ 506306 w 521615"/>
              <a:gd name="connsiteY313" fmla="*/ 371033 h 1516410"/>
              <a:gd name="connsiteX314" fmla="*/ 497974 w 521615"/>
              <a:gd name="connsiteY314" fmla="*/ 364134 h 1516410"/>
              <a:gd name="connsiteX315" fmla="*/ 489642 w 521615"/>
              <a:gd name="connsiteY315" fmla="*/ 317548 h 1516410"/>
              <a:gd name="connsiteX316" fmla="*/ 489642 w 521615"/>
              <a:gd name="connsiteY316" fmla="*/ 317548 h 1516410"/>
              <a:gd name="connsiteX317" fmla="*/ 496242 w 521615"/>
              <a:gd name="connsiteY317" fmla="*/ 307473 h 1516410"/>
              <a:gd name="connsiteX318" fmla="*/ 496416 w 521615"/>
              <a:gd name="connsiteY318" fmla="*/ 307439 h 1516410"/>
              <a:gd name="connsiteX319" fmla="*/ 496416 w 521615"/>
              <a:gd name="connsiteY319" fmla="*/ 307439 h 1516410"/>
              <a:gd name="connsiteX320" fmla="*/ 506434 w 521615"/>
              <a:gd name="connsiteY320" fmla="*/ 314229 h 1516410"/>
              <a:gd name="connsiteX321" fmla="*/ 506442 w 521615"/>
              <a:gd name="connsiteY321" fmla="*/ 314270 h 1516410"/>
              <a:gd name="connsiteX322" fmla="*/ 506442 w 521615"/>
              <a:gd name="connsiteY322" fmla="*/ 314270 h 1516410"/>
              <a:gd name="connsiteX323" fmla="*/ 499708 w 521615"/>
              <a:gd name="connsiteY323" fmla="*/ 324371 h 1516410"/>
              <a:gd name="connsiteX324" fmla="*/ 499667 w 521615"/>
              <a:gd name="connsiteY324" fmla="*/ 324379 h 1516410"/>
              <a:gd name="connsiteX325" fmla="*/ 499667 w 521615"/>
              <a:gd name="connsiteY325" fmla="*/ 324379 h 1516410"/>
              <a:gd name="connsiteX326" fmla="*/ 497906 w 521615"/>
              <a:gd name="connsiteY326" fmla="*/ 324379 h 1516410"/>
              <a:gd name="connsiteX327" fmla="*/ 497906 w 521615"/>
              <a:gd name="connsiteY327" fmla="*/ 324379 h 1516410"/>
              <a:gd name="connsiteX328" fmla="*/ 489506 w 521615"/>
              <a:gd name="connsiteY328" fmla="*/ 317617 h 1516410"/>
              <a:gd name="connsiteX329" fmla="*/ 478667 w 521615"/>
              <a:gd name="connsiteY329" fmla="*/ 271578 h 1516410"/>
              <a:gd name="connsiteX330" fmla="*/ 484629 w 521615"/>
              <a:gd name="connsiteY330" fmla="*/ 261059 h 1516410"/>
              <a:gd name="connsiteX331" fmla="*/ 484629 w 521615"/>
              <a:gd name="connsiteY331" fmla="*/ 261058 h 1516410"/>
              <a:gd name="connsiteX332" fmla="*/ 495061 w 521615"/>
              <a:gd name="connsiteY332" fmla="*/ 267069 h 1516410"/>
              <a:gd name="connsiteX333" fmla="*/ 495061 w 521615"/>
              <a:gd name="connsiteY333" fmla="*/ 267069 h 1516410"/>
              <a:gd name="connsiteX334" fmla="*/ 489032 w 521615"/>
              <a:gd name="connsiteY334" fmla="*/ 277521 h 1516410"/>
              <a:gd name="connsiteX335" fmla="*/ 489032 w 521615"/>
              <a:gd name="connsiteY335" fmla="*/ 277521 h 1516410"/>
              <a:gd name="connsiteX336" fmla="*/ 486864 w 521615"/>
              <a:gd name="connsiteY336" fmla="*/ 277521 h 1516410"/>
              <a:gd name="connsiteX337" fmla="*/ 486864 w 521615"/>
              <a:gd name="connsiteY337" fmla="*/ 277521 h 1516410"/>
              <a:gd name="connsiteX338" fmla="*/ 478532 w 521615"/>
              <a:gd name="connsiteY338" fmla="*/ 271646 h 1516410"/>
              <a:gd name="connsiteX339" fmla="*/ 465119 w 521615"/>
              <a:gd name="connsiteY339" fmla="*/ 226222 h 1516410"/>
              <a:gd name="connsiteX340" fmla="*/ 465119 w 521615"/>
              <a:gd name="connsiteY340" fmla="*/ 226222 h 1516410"/>
              <a:gd name="connsiteX341" fmla="*/ 470509 w 521615"/>
              <a:gd name="connsiteY341" fmla="*/ 215440 h 1516410"/>
              <a:gd name="connsiteX342" fmla="*/ 470538 w 521615"/>
              <a:gd name="connsiteY342" fmla="*/ 215430 h 1516410"/>
              <a:gd name="connsiteX343" fmla="*/ 470538 w 521615"/>
              <a:gd name="connsiteY343" fmla="*/ 215430 h 1516410"/>
              <a:gd name="connsiteX344" fmla="*/ 481242 w 521615"/>
              <a:gd name="connsiteY344" fmla="*/ 220826 h 1516410"/>
              <a:gd name="connsiteX345" fmla="*/ 481242 w 521615"/>
              <a:gd name="connsiteY345" fmla="*/ 220826 h 1516410"/>
              <a:gd name="connsiteX346" fmla="*/ 475822 w 521615"/>
              <a:gd name="connsiteY346" fmla="*/ 231619 h 1516410"/>
              <a:gd name="connsiteX347" fmla="*/ 475822 w 521615"/>
              <a:gd name="connsiteY347" fmla="*/ 231618 h 1516410"/>
              <a:gd name="connsiteX348" fmla="*/ 473180 w 521615"/>
              <a:gd name="connsiteY348" fmla="*/ 232028 h 1516410"/>
              <a:gd name="connsiteX349" fmla="*/ 473180 w 521615"/>
              <a:gd name="connsiteY349" fmla="*/ 232028 h 1516410"/>
              <a:gd name="connsiteX350" fmla="*/ 465119 w 521615"/>
              <a:gd name="connsiteY350" fmla="*/ 226290 h 1516410"/>
              <a:gd name="connsiteX351" fmla="*/ 449200 w 521615"/>
              <a:gd name="connsiteY351" fmla="*/ 181618 h 1516410"/>
              <a:gd name="connsiteX352" fmla="*/ 454009 w 521615"/>
              <a:gd name="connsiteY352" fmla="*/ 170552 h 1516410"/>
              <a:gd name="connsiteX353" fmla="*/ 454009 w 521615"/>
              <a:gd name="connsiteY353" fmla="*/ 170552 h 1516410"/>
              <a:gd name="connsiteX354" fmla="*/ 464983 w 521615"/>
              <a:gd name="connsiteY354" fmla="*/ 175402 h 1516410"/>
              <a:gd name="connsiteX355" fmla="*/ 464983 w 521615"/>
              <a:gd name="connsiteY355" fmla="*/ 175402 h 1516410"/>
              <a:gd name="connsiteX356" fmla="*/ 460227 w 521615"/>
              <a:gd name="connsiteY356" fmla="*/ 186378 h 1516410"/>
              <a:gd name="connsiteX357" fmla="*/ 460174 w 521615"/>
              <a:gd name="connsiteY357" fmla="*/ 186399 h 1516410"/>
              <a:gd name="connsiteX358" fmla="*/ 460174 w 521615"/>
              <a:gd name="connsiteY358" fmla="*/ 186399 h 1516410"/>
              <a:gd name="connsiteX359" fmla="*/ 457125 w 521615"/>
              <a:gd name="connsiteY359" fmla="*/ 187014 h 1516410"/>
              <a:gd name="connsiteX360" fmla="*/ 457125 w 521615"/>
              <a:gd name="connsiteY360" fmla="*/ 187014 h 1516410"/>
              <a:gd name="connsiteX361" fmla="*/ 449200 w 521615"/>
              <a:gd name="connsiteY361" fmla="*/ 181686 h 1516410"/>
              <a:gd name="connsiteX362" fmla="*/ 431045 w 521615"/>
              <a:gd name="connsiteY362" fmla="*/ 137970 h 1516410"/>
              <a:gd name="connsiteX363" fmla="*/ 431045 w 521615"/>
              <a:gd name="connsiteY363" fmla="*/ 137970 h 1516410"/>
              <a:gd name="connsiteX364" fmla="*/ 435312 w 521615"/>
              <a:gd name="connsiteY364" fmla="*/ 126699 h 1516410"/>
              <a:gd name="connsiteX365" fmla="*/ 435312 w 521615"/>
              <a:gd name="connsiteY365" fmla="*/ 126699 h 1516410"/>
              <a:gd name="connsiteX366" fmla="*/ 446490 w 521615"/>
              <a:gd name="connsiteY366" fmla="*/ 131002 h 1516410"/>
              <a:gd name="connsiteX367" fmla="*/ 446490 w 521615"/>
              <a:gd name="connsiteY367" fmla="*/ 131002 h 1516410"/>
              <a:gd name="connsiteX368" fmla="*/ 442222 w 521615"/>
              <a:gd name="connsiteY368" fmla="*/ 142273 h 1516410"/>
              <a:gd name="connsiteX369" fmla="*/ 442222 w 521615"/>
              <a:gd name="connsiteY369" fmla="*/ 142273 h 1516410"/>
              <a:gd name="connsiteX370" fmla="*/ 438767 w 521615"/>
              <a:gd name="connsiteY370" fmla="*/ 143025 h 1516410"/>
              <a:gd name="connsiteX371" fmla="*/ 438767 w 521615"/>
              <a:gd name="connsiteY371" fmla="*/ 143025 h 1516410"/>
              <a:gd name="connsiteX372" fmla="*/ 431045 w 521615"/>
              <a:gd name="connsiteY372" fmla="*/ 138038 h 1516410"/>
              <a:gd name="connsiteX373" fmla="*/ 410722 w 521615"/>
              <a:gd name="connsiteY373" fmla="*/ 95278 h 1516410"/>
              <a:gd name="connsiteX374" fmla="*/ 414448 w 521615"/>
              <a:gd name="connsiteY374" fmla="*/ 83734 h 1516410"/>
              <a:gd name="connsiteX375" fmla="*/ 414448 w 521615"/>
              <a:gd name="connsiteY375" fmla="*/ 83734 h 1516410"/>
              <a:gd name="connsiteX376" fmla="*/ 425828 w 521615"/>
              <a:gd name="connsiteY376" fmla="*/ 87423 h 1516410"/>
              <a:gd name="connsiteX377" fmla="*/ 425828 w 521615"/>
              <a:gd name="connsiteY377" fmla="*/ 87423 h 1516410"/>
              <a:gd name="connsiteX378" fmla="*/ 422103 w 521615"/>
              <a:gd name="connsiteY378" fmla="*/ 98967 h 1516410"/>
              <a:gd name="connsiteX379" fmla="*/ 422103 w 521615"/>
              <a:gd name="connsiteY379" fmla="*/ 98967 h 1516410"/>
              <a:gd name="connsiteX380" fmla="*/ 418309 w 521615"/>
              <a:gd name="connsiteY380" fmla="*/ 99855 h 1516410"/>
              <a:gd name="connsiteX381" fmla="*/ 418309 w 521615"/>
              <a:gd name="connsiteY381" fmla="*/ 99855 h 1516410"/>
              <a:gd name="connsiteX382" fmla="*/ 410654 w 521615"/>
              <a:gd name="connsiteY382" fmla="*/ 95347 h 1516410"/>
              <a:gd name="connsiteX383" fmla="*/ 388232 w 521615"/>
              <a:gd name="connsiteY383" fmla="*/ 53611 h 1516410"/>
              <a:gd name="connsiteX384" fmla="*/ 391348 w 521615"/>
              <a:gd name="connsiteY384" fmla="*/ 41930 h 1516410"/>
              <a:gd name="connsiteX385" fmla="*/ 391348 w 521615"/>
              <a:gd name="connsiteY385" fmla="*/ 41931 h 1516410"/>
              <a:gd name="connsiteX386" fmla="*/ 402932 w 521615"/>
              <a:gd name="connsiteY386" fmla="*/ 45073 h 1516410"/>
              <a:gd name="connsiteX387" fmla="*/ 402932 w 521615"/>
              <a:gd name="connsiteY387" fmla="*/ 45072 h 1516410"/>
              <a:gd name="connsiteX388" fmla="*/ 399748 w 521615"/>
              <a:gd name="connsiteY388" fmla="*/ 56753 h 1516410"/>
              <a:gd name="connsiteX389" fmla="*/ 399748 w 521615"/>
              <a:gd name="connsiteY389" fmla="*/ 56753 h 1516410"/>
              <a:gd name="connsiteX390" fmla="*/ 395548 w 521615"/>
              <a:gd name="connsiteY390" fmla="*/ 57914 h 1516410"/>
              <a:gd name="connsiteX391" fmla="*/ 395548 w 521615"/>
              <a:gd name="connsiteY391" fmla="*/ 57914 h 1516410"/>
              <a:gd name="connsiteX392" fmla="*/ 388164 w 521615"/>
              <a:gd name="connsiteY392" fmla="*/ 53679 h 1516410"/>
              <a:gd name="connsiteX393" fmla="*/ 363777 w 521615"/>
              <a:gd name="connsiteY393" fmla="*/ 13173 h 1516410"/>
              <a:gd name="connsiteX394" fmla="*/ 366283 w 521615"/>
              <a:gd name="connsiteY394" fmla="*/ 1356 h 1516410"/>
              <a:gd name="connsiteX395" fmla="*/ 366283 w 521615"/>
              <a:gd name="connsiteY395" fmla="*/ 1356 h 1516410"/>
              <a:gd name="connsiteX396" fmla="*/ 377984 w 521615"/>
              <a:gd name="connsiteY396" fmla="*/ 3924 h 1516410"/>
              <a:gd name="connsiteX397" fmla="*/ 378002 w 521615"/>
              <a:gd name="connsiteY397" fmla="*/ 3952 h 1516410"/>
              <a:gd name="connsiteX398" fmla="*/ 378002 w 521615"/>
              <a:gd name="connsiteY398" fmla="*/ 3952 h 1516410"/>
              <a:gd name="connsiteX399" fmla="*/ 375542 w 521615"/>
              <a:gd name="connsiteY399" fmla="*/ 15671 h 1516410"/>
              <a:gd name="connsiteX400" fmla="*/ 375496 w 521615"/>
              <a:gd name="connsiteY400" fmla="*/ 15701 h 1516410"/>
              <a:gd name="connsiteX401" fmla="*/ 375496 w 521615"/>
              <a:gd name="connsiteY401" fmla="*/ 15701 h 1516410"/>
              <a:gd name="connsiteX402" fmla="*/ 370889 w 521615"/>
              <a:gd name="connsiteY402" fmla="*/ 17067 h 1516410"/>
              <a:gd name="connsiteX403" fmla="*/ 370889 w 521615"/>
              <a:gd name="connsiteY403" fmla="*/ 17067 h 1516410"/>
              <a:gd name="connsiteX404" fmla="*/ 363709 w 521615"/>
              <a:gd name="connsiteY404" fmla="*/ 13242 h 151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Lst>
            <a:rect l="l" t="t" r="r" b="b"/>
            <a:pathLst>
              <a:path w="521615" h="1516410">
                <a:moveTo>
                  <a:pt x="6910" y="1522958"/>
                </a:moveTo>
                <a:cubicBezTo>
                  <a:pt x="2328" y="1522061"/>
                  <a:pt x="-690" y="1517618"/>
                  <a:pt x="136" y="1512985"/>
                </a:cubicBezTo>
                <a:lnTo>
                  <a:pt x="136" y="1512985"/>
                </a:lnTo>
                <a:cubicBezTo>
                  <a:pt x="960" y="1508383"/>
                  <a:pt x="5327" y="1505326"/>
                  <a:pt x="9891" y="1506155"/>
                </a:cubicBezTo>
                <a:lnTo>
                  <a:pt x="9891" y="1506155"/>
                </a:lnTo>
                <a:cubicBezTo>
                  <a:pt x="14443" y="1507052"/>
                  <a:pt x="17451" y="1511450"/>
                  <a:pt x="16665" y="1516059"/>
                </a:cubicBezTo>
                <a:lnTo>
                  <a:pt x="16665" y="1516059"/>
                </a:lnTo>
                <a:cubicBezTo>
                  <a:pt x="15858" y="1520048"/>
                  <a:pt x="12370" y="1522907"/>
                  <a:pt x="8333" y="1522890"/>
                </a:cubicBezTo>
                <a:lnTo>
                  <a:pt x="6843" y="1522890"/>
                </a:lnTo>
                <a:close/>
                <a:moveTo>
                  <a:pt x="16462" y="1476099"/>
                </a:moveTo>
                <a:cubicBezTo>
                  <a:pt x="11959" y="1474867"/>
                  <a:pt x="9293" y="1470193"/>
                  <a:pt x="10501" y="1465648"/>
                </a:cubicBezTo>
                <a:lnTo>
                  <a:pt x="10501" y="1465649"/>
                </a:lnTo>
                <a:cubicBezTo>
                  <a:pt x="11691" y="1461088"/>
                  <a:pt x="16322" y="1458364"/>
                  <a:pt x="20844" y="1459564"/>
                </a:cubicBezTo>
                <a:cubicBezTo>
                  <a:pt x="20851" y="1459566"/>
                  <a:pt x="20858" y="1459568"/>
                  <a:pt x="20865" y="1459569"/>
                </a:cubicBezTo>
                <a:lnTo>
                  <a:pt x="20865" y="1459569"/>
                </a:lnTo>
                <a:cubicBezTo>
                  <a:pt x="25369" y="1460802"/>
                  <a:pt x="28035" y="1465475"/>
                  <a:pt x="26827" y="1470020"/>
                </a:cubicBezTo>
                <a:lnTo>
                  <a:pt x="26827" y="1470020"/>
                </a:lnTo>
                <a:cubicBezTo>
                  <a:pt x="25849" y="1473745"/>
                  <a:pt x="22518" y="1476347"/>
                  <a:pt x="18698" y="1476373"/>
                </a:cubicBezTo>
                <a:lnTo>
                  <a:pt x="18698" y="1476373"/>
                </a:lnTo>
                <a:cubicBezTo>
                  <a:pt x="17944" y="1476383"/>
                  <a:pt x="17192" y="1476292"/>
                  <a:pt x="16462" y="1476100"/>
                </a:cubicBezTo>
                <a:close/>
                <a:moveTo>
                  <a:pt x="30011" y="1430197"/>
                </a:moveTo>
                <a:cubicBezTo>
                  <a:pt x="25629" y="1428662"/>
                  <a:pt x="23311" y="1423835"/>
                  <a:pt x="24834" y="1419416"/>
                </a:cubicBezTo>
                <a:cubicBezTo>
                  <a:pt x="24844" y="1419389"/>
                  <a:pt x="24853" y="1419363"/>
                  <a:pt x="24862" y="1419336"/>
                </a:cubicBezTo>
                <a:lnTo>
                  <a:pt x="24862" y="1419336"/>
                </a:lnTo>
                <a:cubicBezTo>
                  <a:pt x="26385" y="1414918"/>
                  <a:pt x="31173" y="1412581"/>
                  <a:pt x="35555" y="1414117"/>
                </a:cubicBezTo>
                <a:cubicBezTo>
                  <a:pt x="35581" y="1414126"/>
                  <a:pt x="35607" y="1414136"/>
                  <a:pt x="35633" y="1414145"/>
                </a:cubicBezTo>
                <a:lnTo>
                  <a:pt x="35633" y="1414145"/>
                </a:lnTo>
                <a:cubicBezTo>
                  <a:pt x="40046" y="1415694"/>
                  <a:pt x="42380" y="1420555"/>
                  <a:pt x="40849" y="1425006"/>
                </a:cubicBezTo>
                <a:lnTo>
                  <a:pt x="40849" y="1425006"/>
                </a:lnTo>
                <a:cubicBezTo>
                  <a:pt x="39628" y="1428399"/>
                  <a:pt x="36436" y="1430663"/>
                  <a:pt x="32856" y="1430676"/>
                </a:cubicBezTo>
                <a:lnTo>
                  <a:pt x="32856" y="1430676"/>
                </a:lnTo>
                <a:cubicBezTo>
                  <a:pt x="31819" y="1430709"/>
                  <a:pt x="30785" y="1430547"/>
                  <a:pt x="29807" y="1430197"/>
                </a:cubicBezTo>
                <a:close/>
                <a:moveTo>
                  <a:pt x="46811" y="1385525"/>
                </a:moveTo>
                <a:cubicBezTo>
                  <a:pt x="42508" y="1383677"/>
                  <a:pt x="40506" y="1378661"/>
                  <a:pt x="42339" y="1374323"/>
                </a:cubicBezTo>
                <a:cubicBezTo>
                  <a:pt x="42340" y="1374323"/>
                  <a:pt x="42340" y="1374323"/>
                  <a:pt x="42340" y="1374323"/>
                </a:cubicBezTo>
                <a:lnTo>
                  <a:pt x="42340" y="1374323"/>
                </a:lnTo>
                <a:cubicBezTo>
                  <a:pt x="44201" y="1369975"/>
                  <a:pt x="49196" y="1367961"/>
                  <a:pt x="53517" y="1369814"/>
                </a:cubicBezTo>
                <a:lnTo>
                  <a:pt x="53517" y="1369814"/>
                </a:lnTo>
                <a:cubicBezTo>
                  <a:pt x="57802" y="1371717"/>
                  <a:pt x="59767" y="1376746"/>
                  <a:pt x="57920" y="1381085"/>
                </a:cubicBezTo>
                <a:lnTo>
                  <a:pt x="57920" y="1381085"/>
                </a:lnTo>
                <a:cubicBezTo>
                  <a:pt x="56569" y="1384206"/>
                  <a:pt x="53508" y="1386220"/>
                  <a:pt x="50130" y="1386208"/>
                </a:cubicBezTo>
                <a:lnTo>
                  <a:pt x="50130" y="1386208"/>
                </a:lnTo>
                <a:cubicBezTo>
                  <a:pt x="48920" y="1386250"/>
                  <a:pt x="47716" y="1386017"/>
                  <a:pt x="46607" y="1385525"/>
                </a:cubicBezTo>
                <a:close/>
                <a:moveTo>
                  <a:pt x="66524" y="1342013"/>
                </a:moveTo>
                <a:cubicBezTo>
                  <a:pt x="62369" y="1339932"/>
                  <a:pt x="60673" y="1334849"/>
                  <a:pt x="62736" y="1330660"/>
                </a:cubicBezTo>
                <a:cubicBezTo>
                  <a:pt x="62757" y="1330619"/>
                  <a:pt x="62777" y="1330578"/>
                  <a:pt x="62798" y="1330538"/>
                </a:cubicBezTo>
                <a:lnTo>
                  <a:pt x="62798" y="1330538"/>
                </a:lnTo>
                <a:cubicBezTo>
                  <a:pt x="64891" y="1326363"/>
                  <a:pt x="69944" y="1324690"/>
                  <a:pt x="74084" y="1326800"/>
                </a:cubicBezTo>
                <a:cubicBezTo>
                  <a:pt x="74116" y="1326817"/>
                  <a:pt x="74147" y="1326833"/>
                  <a:pt x="74179" y="1326849"/>
                </a:cubicBezTo>
                <a:lnTo>
                  <a:pt x="74179" y="1326849"/>
                </a:lnTo>
                <a:cubicBezTo>
                  <a:pt x="78350" y="1328981"/>
                  <a:pt x="80018" y="1334119"/>
                  <a:pt x="77904" y="1338325"/>
                </a:cubicBezTo>
                <a:lnTo>
                  <a:pt x="77904" y="1338325"/>
                </a:lnTo>
                <a:cubicBezTo>
                  <a:pt x="76435" y="1341181"/>
                  <a:pt x="73509" y="1342973"/>
                  <a:pt x="70317" y="1342970"/>
                </a:cubicBezTo>
                <a:lnTo>
                  <a:pt x="70317" y="1342970"/>
                </a:lnTo>
                <a:cubicBezTo>
                  <a:pt x="68924" y="1343020"/>
                  <a:pt x="67543" y="1342690"/>
                  <a:pt x="66320" y="1342013"/>
                </a:cubicBezTo>
                <a:close/>
                <a:moveTo>
                  <a:pt x="88540" y="1299936"/>
                </a:moveTo>
                <a:cubicBezTo>
                  <a:pt x="84506" y="1297559"/>
                  <a:pt x="83117" y="1292353"/>
                  <a:pt x="85424" y="1288256"/>
                </a:cubicBezTo>
                <a:lnTo>
                  <a:pt x="85424" y="1288256"/>
                </a:lnTo>
                <a:cubicBezTo>
                  <a:pt x="87781" y="1284188"/>
                  <a:pt x="92944" y="1282787"/>
                  <a:pt x="97008" y="1285114"/>
                </a:cubicBezTo>
                <a:lnTo>
                  <a:pt x="97008" y="1285114"/>
                </a:lnTo>
                <a:cubicBezTo>
                  <a:pt x="101042" y="1287491"/>
                  <a:pt x="102431" y="1292697"/>
                  <a:pt x="100124" y="1296795"/>
                </a:cubicBezTo>
                <a:lnTo>
                  <a:pt x="100124" y="1296794"/>
                </a:lnTo>
                <a:cubicBezTo>
                  <a:pt x="98583" y="1299428"/>
                  <a:pt x="95773" y="1301040"/>
                  <a:pt x="92740" y="1301029"/>
                </a:cubicBezTo>
                <a:lnTo>
                  <a:pt x="92740" y="1301029"/>
                </a:lnTo>
                <a:cubicBezTo>
                  <a:pt x="91270" y="1301032"/>
                  <a:pt x="89824" y="1300656"/>
                  <a:pt x="88540" y="1299936"/>
                </a:cubicBezTo>
                <a:close/>
                <a:moveTo>
                  <a:pt x="112859" y="1258952"/>
                </a:moveTo>
                <a:cubicBezTo>
                  <a:pt x="108937" y="1256388"/>
                  <a:pt x="107789" y="1251121"/>
                  <a:pt x="110285" y="1247135"/>
                </a:cubicBezTo>
                <a:lnTo>
                  <a:pt x="110285" y="1247135"/>
                </a:lnTo>
                <a:cubicBezTo>
                  <a:pt x="112824" y="1243176"/>
                  <a:pt x="118066" y="1242041"/>
                  <a:pt x="121994" y="1244601"/>
                </a:cubicBezTo>
                <a:cubicBezTo>
                  <a:pt x="121997" y="1244603"/>
                  <a:pt x="122001" y="1244606"/>
                  <a:pt x="122005" y="1244608"/>
                </a:cubicBezTo>
                <a:lnTo>
                  <a:pt x="122005" y="1244608"/>
                </a:lnTo>
                <a:cubicBezTo>
                  <a:pt x="125918" y="1247146"/>
                  <a:pt x="127068" y="1252393"/>
                  <a:pt x="124579" y="1256357"/>
                </a:cubicBezTo>
                <a:lnTo>
                  <a:pt x="124579" y="1256357"/>
                </a:lnTo>
                <a:cubicBezTo>
                  <a:pt x="123028" y="1258844"/>
                  <a:pt x="120311" y="1260343"/>
                  <a:pt x="117398" y="1260319"/>
                </a:cubicBezTo>
                <a:lnTo>
                  <a:pt x="117398" y="1260319"/>
                </a:lnTo>
                <a:cubicBezTo>
                  <a:pt x="115784" y="1260332"/>
                  <a:pt x="114202" y="1259856"/>
                  <a:pt x="112859" y="1258952"/>
                </a:cubicBezTo>
                <a:close/>
                <a:moveTo>
                  <a:pt x="138940" y="1218925"/>
                </a:moveTo>
                <a:cubicBezTo>
                  <a:pt x="135106" y="1216227"/>
                  <a:pt x="134166" y="1210906"/>
                  <a:pt x="136840" y="1207039"/>
                </a:cubicBezTo>
                <a:lnTo>
                  <a:pt x="136840" y="1207039"/>
                </a:lnTo>
                <a:cubicBezTo>
                  <a:pt x="139491" y="1203155"/>
                  <a:pt x="144763" y="1202173"/>
                  <a:pt x="148616" y="1204846"/>
                </a:cubicBezTo>
                <a:cubicBezTo>
                  <a:pt x="148620" y="1204848"/>
                  <a:pt x="148624" y="1204851"/>
                  <a:pt x="148627" y="1204854"/>
                </a:cubicBezTo>
                <a:lnTo>
                  <a:pt x="148627" y="1204853"/>
                </a:lnTo>
                <a:cubicBezTo>
                  <a:pt x="152453" y="1207500"/>
                  <a:pt x="153427" y="1212771"/>
                  <a:pt x="150803" y="1216629"/>
                </a:cubicBezTo>
                <a:cubicBezTo>
                  <a:pt x="150778" y="1216666"/>
                  <a:pt x="150753" y="1216703"/>
                  <a:pt x="150727" y="1216739"/>
                </a:cubicBezTo>
                <a:lnTo>
                  <a:pt x="150727" y="1216739"/>
                </a:lnTo>
                <a:cubicBezTo>
                  <a:pt x="149186" y="1218992"/>
                  <a:pt x="146667" y="1220364"/>
                  <a:pt x="143953" y="1220427"/>
                </a:cubicBezTo>
                <a:lnTo>
                  <a:pt x="143953" y="1220427"/>
                </a:lnTo>
                <a:cubicBezTo>
                  <a:pt x="142167" y="1220468"/>
                  <a:pt x="140414" y="1219942"/>
                  <a:pt x="138940" y="1218925"/>
                </a:cubicBezTo>
                <a:close/>
                <a:moveTo>
                  <a:pt x="166037" y="1179921"/>
                </a:moveTo>
                <a:cubicBezTo>
                  <a:pt x="162308" y="1177092"/>
                  <a:pt x="161523" y="1171768"/>
                  <a:pt x="164276" y="1167968"/>
                </a:cubicBezTo>
                <a:lnTo>
                  <a:pt x="164276" y="1167968"/>
                </a:lnTo>
                <a:cubicBezTo>
                  <a:pt x="167033" y="1164159"/>
                  <a:pt x="172331" y="1163326"/>
                  <a:pt x="176108" y="1166107"/>
                </a:cubicBezTo>
                <a:cubicBezTo>
                  <a:pt x="176115" y="1166112"/>
                  <a:pt x="176123" y="1166118"/>
                  <a:pt x="176131" y="1166123"/>
                </a:cubicBezTo>
                <a:lnTo>
                  <a:pt x="176131" y="1166123"/>
                </a:lnTo>
                <a:cubicBezTo>
                  <a:pt x="179860" y="1168952"/>
                  <a:pt x="180644" y="1174277"/>
                  <a:pt x="177892" y="1178077"/>
                </a:cubicBezTo>
                <a:lnTo>
                  <a:pt x="177892" y="1178077"/>
                </a:lnTo>
                <a:cubicBezTo>
                  <a:pt x="176322" y="1180270"/>
                  <a:pt x="173800" y="1181566"/>
                  <a:pt x="171118" y="1181561"/>
                </a:cubicBezTo>
                <a:lnTo>
                  <a:pt x="171118" y="1181561"/>
                </a:lnTo>
                <a:cubicBezTo>
                  <a:pt x="169410" y="1181505"/>
                  <a:pt x="167758" y="1180934"/>
                  <a:pt x="166376" y="1179921"/>
                </a:cubicBezTo>
                <a:close/>
                <a:moveTo>
                  <a:pt x="194556" y="1141670"/>
                </a:moveTo>
                <a:cubicBezTo>
                  <a:pt x="190855" y="1138787"/>
                  <a:pt x="190172" y="1133425"/>
                  <a:pt x="193031" y="1129693"/>
                </a:cubicBezTo>
                <a:cubicBezTo>
                  <a:pt x="193043" y="1129678"/>
                  <a:pt x="193054" y="1129663"/>
                  <a:pt x="193066" y="1129648"/>
                </a:cubicBezTo>
                <a:lnTo>
                  <a:pt x="193066" y="1129648"/>
                </a:lnTo>
                <a:cubicBezTo>
                  <a:pt x="195934" y="1125942"/>
                  <a:pt x="201233" y="1125270"/>
                  <a:pt x="204921" y="1128145"/>
                </a:cubicBezTo>
                <a:lnTo>
                  <a:pt x="204921" y="1128145"/>
                </a:lnTo>
                <a:cubicBezTo>
                  <a:pt x="208605" y="1131061"/>
                  <a:pt x="209270" y="1136426"/>
                  <a:pt x="206411" y="1140167"/>
                </a:cubicBezTo>
                <a:lnTo>
                  <a:pt x="206411" y="1140167"/>
                </a:lnTo>
                <a:cubicBezTo>
                  <a:pt x="204784" y="1142265"/>
                  <a:pt x="202279" y="1143478"/>
                  <a:pt x="199637" y="1143445"/>
                </a:cubicBezTo>
                <a:lnTo>
                  <a:pt x="199637" y="1143446"/>
                </a:lnTo>
                <a:cubicBezTo>
                  <a:pt x="197917" y="1143338"/>
                  <a:pt x="196268" y="1142720"/>
                  <a:pt x="194895" y="1141670"/>
                </a:cubicBezTo>
                <a:close/>
                <a:moveTo>
                  <a:pt x="223821" y="1104033"/>
                </a:moveTo>
                <a:cubicBezTo>
                  <a:pt x="220181" y="1101075"/>
                  <a:pt x="219577" y="1095716"/>
                  <a:pt x="222466" y="1092011"/>
                </a:cubicBezTo>
                <a:lnTo>
                  <a:pt x="222466" y="1092011"/>
                </a:lnTo>
                <a:cubicBezTo>
                  <a:pt x="225371" y="1088315"/>
                  <a:pt x="230697" y="1087694"/>
                  <a:pt x="234362" y="1090623"/>
                </a:cubicBezTo>
                <a:cubicBezTo>
                  <a:pt x="234371" y="1090630"/>
                  <a:pt x="234380" y="1090637"/>
                  <a:pt x="234389" y="1090644"/>
                </a:cubicBezTo>
                <a:lnTo>
                  <a:pt x="234389" y="1090644"/>
                </a:lnTo>
                <a:cubicBezTo>
                  <a:pt x="238030" y="1093543"/>
                  <a:pt x="238651" y="1098870"/>
                  <a:pt x="235776" y="1102541"/>
                </a:cubicBezTo>
                <a:cubicBezTo>
                  <a:pt x="235743" y="1102583"/>
                  <a:pt x="235710" y="1102625"/>
                  <a:pt x="235676" y="1102666"/>
                </a:cubicBezTo>
                <a:lnTo>
                  <a:pt x="235676" y="1102666"/>
                </a:lnTo>
                <a:cubicBezTo>
                  <a:pt x="234049" y="1104756"/>
                  <a:pt x="231536" y="1105947"/>
                  <a:pt x="228902" y="1105877"/>
                </a:cubicBezTo>
                <a:lnTo>
                  <a:pt x="228902" y="1105877"/>
                </a:lnTo>
                <a:cubicBezTo>
                  <a:pt x="227171" y="1105767"/>
                  <a:pt x="225516" y="1105122"/>
                  <a:pt x="224160" y="1104033"/>
                </a:cubicBezTo>
                <a:close/>
                <a:moveTo>
                  <a:pt x="254102" y="1066737"/>
                </a:moveTo>
                <a:cubicBezTo>
                  <a:pt x="250479" y="1063815"/>
                  <a:pt x="249891" y="1058485"/>
                  <a:pt x="252788" y="1054832"/>
                </a:cubicBezTo>
                <a:cubicBezTo>
                  <a:pt x="252819" y="1054793"/>
                  <a:pt x="252851" y="1054754"/>
                  <a:pt x="252883" y="1054715"/>
                </a:cubicBezTo>
                <a:lnTo>
                  <a:pt x="252883" y="1054715"/>
                </a:lnTo>
                <a:cubicBezTo>
                  <a:pt x="255746" y="1051082"/>
                  <a:pt x="260987" y="1050477"/>
                  <a:pt x="264590" y="1053364"/>
                </a:cubicBezTo>
                <a:cubicBezTo>
                  <a:pt x="264639" y="1053404"/>
                  <a:pt x="264689" y="1053444"/>
                  <a:pt x="264737" y="1053485"/>
                </a:cubicBezTo>
                <a:lnTo>
                  <a:pt x="264737" y="1053485"/>
                </a:lnTo>
                <a:cubicBezTo>
                  <a:pt x="268384" y="1056438"/>
                  <a:pt x="268967" y="1061812"/>
                  <a:pt x="266039" y="1065489"/>
                </a:cubicBezTo>
                <a:cubicBezTo>
                  <a:pt x="266034" y="1065495"/>
                  <a:pt x="266029" y="1065501"/>
                  <a:pt x="266025" y="1065507"/>
                </a:cubicBezTo>
                <a:lnTo>
                  <a:pt x="266025" y="1065507"/>
                </a:lnTo>
                <a:cubicBezTo>
                  <a:pt x="264357" y="1067538"/>
                  <a:pt x="261865" y="1068695"/>
                  <a:pt x="259250" y="1068650"/>
                </a:cubicBezTo>
                <a:lnTo>
                  <a:pt x="259250" y="1068650"/>
                </a:lnTo>
                <a:cubicBezTo>
                  <a:pt x="257375" y="1068586"/>
                  <a:pt x="255570" y="1067916"/>
                  <a:pt x="254102" y="1066737"/>
                </a:cubicBezTo>
                <a:close/>
                <a:moveTo>
                  <a:pt x="284044" y="1029578"/>
                </a:moveTo>
                <a:cubicBezTo>
                  <a:pt x="280447" y="1026580"/>
                  <a:pt x="279903" y="1021226"/>
                  <a:pt x="282825" y="1017556"/>
                </a:cubicBezTo>
                <a:lnTo>
                  <a:pt x="282825" y="1017556"/>
                </a:lnTo>
                <a:cubicBezTo>
                  <a:pt x="285797" y="1013928"/>
                  <a:pt x="291108" y="1013381"/>
                  <a:pt x="294747" y="1016326"/>
                </a:cubicBezTo>
                <a:lnTo>
                  <a:pt x="294747" y="1016326"/>
                </a:lnTo>
                <a:cubicBezTo>
                  <a:pt x="298388" y="1019330"/>
                  <a:pt x="298933" y="1024736"/>
                  <a:pt x="295967" y="1028417"/>
                </a:cubicBezTo>
                <a:lnTo>
                  <a:pt x="295967" y="1028417"/>
                </a:lnTo>
                <a:cubicBezTo>
                  <a:pt x="294325" y="1030481"/>
                  <a:pt x="291815" y="1031646"/>
                  <a:pt x="289192" y="1031559"/>
                </a:cubicBezTo>
                <a:lnTo>
                  <a:pt x="289192" y="1031559"/>
                </a:lnTo>
                <a:cubicBezTo>
                  <a:pt x="287233" y="1031554"/>
                  <a:pt x="285338" y="1030853"/>
                  <a:pt x="283841" y="1029578"/>
                </a:cubicBezTo>
                <a:close/>
                <a:moveTo>
                  <a:pt x="313715" y="992556"/>
                </a:moveTo>
                <a:cubicBezTo>
                  <a:pt x="310041" y="989761"/>
                  <a:pt x="309310" y="984493"/>
                  <a:pt x="312081" y="980789"/>
                </a:cubicBezTo>
                <a:cubicBezTo>
                  <a:pt x="312128" y="980726"/>
                  <a:pt x="312176" y="980664"/>
                  <a:pt x="312225" y="980602"/>
                </a:cubicBezTo>
                <a:lnTo>
                  <a:pt x="312225" y="980602"/>
                </a:lnTo>
                <a:cubicBezTo>
                  <a:pt x="315049" y="976891"/>
                  <a:pt x="320322" y="976191"/>
                  <a:pt x="324003" y="979039"/>
                </a:cubicBezTo>
                <a:cubicBezTo>
                  <a:pt x="324028" y="979059"/>
                  <a:pt x="324054" y="979079"/>
                  <a:pt x="324080" y="979100"/>
                </a:cubicBezTo>
                <a:lnTo>
                  <a:pt x="324080" y="979100"/>
                </a:lnTo>
                <a:cubicBezTo>
                  <a:pt x="327760" y="981948"/>
                  <a:pt x="328454" y="987264"/>
                  <a:pt x="325630" y="990976"/>
                </a:cubicBezTo>
                <a:cubicBezTo>
                  <a:pt x="325610" y="991002"/>
                  <a:pt x="325590" y="991027"/>
                  <a:pt x="325570" y="991053"/>
                </a:cubicBezTo>
                <a:lnTo>
                  <a:pt x="325570" y="991053"/>
                </a:lnTo>
                <a:cubicBezTo>
                  <a:pt x="323971" y="993195"/>
                  <a:pt x="321454" y="994438"/>
                  <a:pt x="318796" y="994400"/>
                </a:cubicBezTo>
                <a:lnTo>
                  <a:pt x="318796" y="994400"/>
                </a:lnTo>
                <a:cubicBezTo>
                  <a:pt x="316948" y="994361"/>
                  <a:pt x="315164" y="993713"/>
                  <a:pt x="313715" y="992556"/>
                </a:cubicBezTo>
                <a:close/>
                <a:moveTo>
                  <a:pt x="342167" y="954304"/>
                </a:moveTo>
                <a:cubicBezTo>
                  <a:pt x="338358" y="951633"/>
                  <a:pt x="337419" y="946355"/>
                  <a:pt x="340068" y="942514"/>
                </a:cubicBezTo>
                <a:cubicBezTo>
                  <a:pt x="340090" y="942482"/>
                  <a:pt x="340112" y="942451"/>
                  <a:pt x="340135" y="942419"/>
                </a:cubicBezTo>
                <a:lnTo>
                  <a:pt x="340135" y="942419"/>
                </a:lnTo>
                <a:cubicBezTo>
                  <a:pt x="342810" y="938552"/>
                  <a:pt x="348087" y="937605"/>
                  <a:pt x="351922" y="940301"/>
                </a:cubicBezTo>
                <a:lnTo>
                  <a:pt x="351922" y="940301"/>
                </a:lnTo>
                <a:cubicBezTo>
                  <a:pt x="355752" y="943007"/>
                  <a:pt x="356681" y="948332"/>
                  <a:pt x="353997" y="952193"/>
                </a:cubicBezTo>
                <a:cubicBezTo>
                  <a:pt x="353983" y="952214"/>
                  <a:pt x="353968" y="952234"/>
                  <a:pt x="353954" y="952255"/>
                </a:cubicBezTo>
                <a:lnTo>
                  <a:pt x="353954" y="952255"/>
                </a:lnTo>
                <a:cubicBezTo>
                  <a:pt x="352391" y="954474"/>
                  <a:pt x="349878" y="955816"/>
                  <a:pt x="347180" y="955875"/>
                </a:cubicBezTo>
                <a:lnTo>
                  <a:pt x="347180" y="955875"/>
                </a:lnTo>
                <a:cubicBezTo>
                  <a:pt x="345388" y="955886"/>
                  <a:pt x="343637" y="955337"/>
                  <a:pt x="342167" y="954304"/>
                </a:cubicBezTo>
                <a:close/>
                <a:moveTo>
                  <a:pt x="369264" y="914823"/>
                </a:moveTo>
                <a:cubicBezTo>
                  <a:pt x="365370" y="912350"/>
                  <a:pt x="364201" y="907162"/>
                  <a:pt x="366653" y="903236"/>
                </a:cubicBezTo>
                <a:cubicBezTo>
                  <a:pt x="366687" y="903181"/>
                  <a:pt x="366722" y="903128"/>
                  <a:pt x="366757" y="903074"/>
                </a:cubicBezTo>
                <a:lnTo>
                  <a:pt x="366757" y="903074"/>
                </a:lnTo>
                <a:cubicBezTo>
                  <a:pt x="369300" y="899119"/>
                  <a:pt x="374524" y="897962"/>
                  <a:pt x="378477" y="900478"/>
                </a:cubicBezTo>
                <a:lnTo>
                  <a:pt x="378477" y="900478"/>
                </a:lnTo>
                <a:cubicBezTo>
                  <a:pt x="382399" y="903042"/>
                  <a:pt x="383546" y="908310"/>
                  <a:pt x="381051" y="912295"/>
                </a:cubicBezTo>
                <a:lnTo>
                  <a:pt x="381051" y="912295"/>
                </a:lnTo>
                <a:cubicBezTo>
                  <a:pt x="379555" y="914627"/>
                  <a:pt x="377028" y="916079"/>
                  <a:pt x="374277" y="916189"/>
                </a:cubicBezTo>
                <a:lnTo>
                  <a:pt x="374277" y="916189"/>
                </a:lnTo>
                <a:cubicBezTo>
                  <a:pt x="372502" y="916299"/>
                  <a:pt x="370742" y="915819"/>
                  <a:pt x="369264" y="914823"/>
                </a:cubicBezTo>
                <a:close/>
                <a:moveTo>
                  <a:pt x="394261" y="874248"/>
                </a:moveTo>
                <a:cubicBezTo>
                  <a:pt x="390240" y="871973"/>
                  <a:pt x="388765" y="866871"/>
                  <a:pt x="390941" y="862773"/>
                </a:cubicBezTo>
                <a:lnTo>
                  <a:pt x="390941" y="862773"/>
                </a:lnTo>
                <a:cubicBezTo>
                  <a:pt x="393297" y="858699"/>
                  <a:pt x="398481" y="857322"/>
                  <a:pt x="402521" y="859697"/>
                </a:cubicBezTo>
                <a:cubicBezTo>
                  <a:pt x="402523" y="859698"/>
                  <a:pt x="402524" y="859699"/>
                  <a:pt x="402525" y="859699"/>
                </a:cubicBezTo>
                <a:lnTo>
                  <a:pt x="402525" y="859699"/>
                </a:lnTo>
                <a:cubicBezTo>
                  <a:pt x="406542" y="862039"/>
                  <a:pt x="407918" y="867219"/>
                  <a:pt x="405597" y="871270"/>
                </a:cubicBezTo>
                <a:cubicBezTo>
                  <a:pt x="405589" y="871284"/>
                  <a:pt x="405581" y="871298"/>
                  <a:pt x="405574" y="871311"/>
                </a:cubicBezTo>
                <a:lnTo>
                  <a:pt x="405574" y="871311"/>
                </a:lnTo>
                <a:cubicBezTo>
                  <a:pt x="404073" y="873961"/>
                  <a:pt x="401283" y="875601"/>
                  <a:pt x="398257" y="875615"/>
                </a:cubicBezTo>
                <a:lnTo>
                  <a:pt x="398257" y="875615"/>
                </a:lnTo>
                <a:cubicBezTo>
                  <a:pt x="396743" y="875532"/>
                  <a:pt x="395274" y="875061"/>
                  <a:pt x="393990" y="874248"/>
                </a:cubicBezTo>
                <a:close/>
                <a:moveTo>
                  <a:pt x="417428" y="832513"/>
                </a:moveTo>
                <a:cubicBezTo>
                  <a:pt x="413274" y="830330"/>
                  <a:pt x="411641" y="825178"/>
                  <a:pt x="413770" y="820969"/>
                </a:cubicBezTo>
                <a:lnTo>
                  <a:pt x="413770" y="820969"/>
                </a:lnTo>
                <a:cubicBezTo>
                  <a:pt x="415928" y="816786"/>
                  <a:pt x="421041" y="815158"/>
                  <a:pt x="425190" y="817334"/>
                </a:cubicBezTo>
                <a:cubicBezTo>
                  <a:pt x="425200" y="817339"/>
                  <a:pt x="425209" y="817344"/>
                  <a:pt x="425219" y="817349"/>
                </a:cubicBezTo>
                <a:lnTo>
                  <a:pt x="425219" y="817349"/>
                </a:lnTo>
                <a:cubicBezTo>
                  <a:pt x="429344" y="819489"/>
                  <a:pt x="430967" y="824596"/>
                  <a:pt x="428845" y="828756"/>
                </a:cubicBezTo>
                <a:cubicBezTo>
                  <a:pt x="428833" y="828778"/>
                  <a:pt x="428821" y="828801"/>
                  <a:pt x="428809" y="828824"/>
                </a:cubicBezTo>
                <a:lnTo>
                  <a:pt x="428809" y="828825"/>
                </a:lnTo>
                <a:cubicBezTo>
                  <a:pt x="427363" y="831671"/>
                  <a:pt x="424461" y="833463"/>
                  <a:pt x="421290" y="833470"/>
                </a:cubicBezTo>
                <a:lnTo>
                  <a:pt x="421290" y="833470"/>
                </a:lnTo>
                <a:cubicBezTo>
                  <a:pt x="419856" y="833495"/>
                  <a:pt x="418437" y="833166"/>
                  <a:pt x="417157" y="832513"/>
                </a:cubicBezTo>
                <a:close/>
                <a:moveTo>
                  <a:pt x="438564" y="789685"/>
                </a:moveTo>
                <a:cubicBezTo>
                  <a:pt x="434330" y="787774"/>
                  <a:pt x="432433" y="782764"/>
                  <a:pt x="434328" y="778494"/>
                </a:cubicBezTo>
                <a:cubicBezTo>
                  <a:pt x="434340" y="778467"/>
                  <a:pt x="434352" y="778441"/>
                  <a:pt x="434364" y="778414"/>
                </a:cubicBezTo>
                <a:lnTo>
                  <a:pt x="434364" y="778414"/>
                </a:lnTo>
                <a:cubicBezTo>
                  <a:pt x="436325" y="774133"/>
                  <a:pt x="441357" y="772267"/>
                  <a:pt x="445603" y="774244"/>
                </a:cubicBezTo>
                <a:cubicBezTo>
                  <a:pt x="445605" y="774245"/>
                  <a:pt x="445607" y="774246"/>
                  <a:pt x="445609" y="774247"/>
                </a:cubicBezTo>
                <a:lnTo>
                  <a:pt x="445609" y="774247"/>
                </a:lnTo>
                <a:cubicBezTo>
                  <a:pt x="449845" y="776200"/>
                  <a:pt x="451721" y="781236"/>
                  <a:pt x="449809" y="785518"/>
                </a:cubicBezTo>
                <a:lnTo>
                  <a:pt x="449809" y="785518"/>
                </a:lnTo>
                <a:cubicBezTo>
                  <a:pt x="448428" y="788564"/>
                  <a:pt x="445408" y="790513"/>
                  <a:pt x="442087" y="790504"/>
                </a:cubicBezTo>
                <a:lnTo>
                  <a:pt x="442087" y="790504"/>
                </a:lnTo>
                <a:cubicBezTo>
                  <a:pt x="440774" y="790552"/>
                  <a:pt x="439471" y="790270"/>
                  <a:pt x="438293" y="789685"/>
                </a:cubicBezTo>
                <a:close/>
                <a:moveTo>
                  <a:pt x="457532" y="745832"/>
                </a:moveTo>
                <a:cubicBezTo>
                  <a:pt x="453209" y="744135"/>
                  <a:pt x="451068" y="739226"/>
                  <a:pt x="452750" y="734867"/>
                </a:cubicBezTo>
                <a:cubicBezTo>
                  <a:pt x="452763" y="734833"/>
                  <a:pt x="452776" y="734800"/>
                  <a:pt x="452790" y="734766"/>
                </a:cubicBezTo>
                <a:lnTo>
                  <a:pt x="452790" y="734766"/>
                </a:lnTo>
                <a:cubicBezTo>
                  <a:pt x="454517" y="730396"/>
                  <a:pt x="459424" y="728258"/>
                  <a:pt x="463764" y="729985"/>
                </a:cubicBezTo>
                <a:lnTo>
                  <a:pt x="463764" y="729985"/>
                </a:lnTo>
                <a:cubicBezTo>
                  <a:pt x="468087" y="731681"/>
                  <a:pt x="470228" y="736591"/>
                  <a:pt x="468545" y="740950"/>
                </a:cubicBezTo>
                <a:cubicBezTo>
                  <a:pt x="468533" y="740983"/>
                  <a:pt x="468519" y="741017"/>
                  <a:pt x="468506" y="741050"/>
                </a:cubicBezTo>
                <a:lnTo>
                  <a:pt x="468506" y="741050"/>
                </a:lnTo>
                <a:cubicBezTo>
                  <a:pt x="467245" y="744314"/>
                  <a:pt x="464122" y="746459"/>
                  <a:pt x="460648" y="746446"/>
                </a:cubicBezTo>
                <a:lnTo>
                  <a:pt x="460648" y="746446"/>
                </a:lnTo>
                <a:cubicBezTo>
                  <a:pt x="459512" y="746468"/>
                  <a:pt x="458383" y="746259"/>
                  <a:pt x="457329" y="745831"/>
                </a:cubicBezTo>
                <a:close/>
                <a:moveTo>
                  <a:pt x="474196" y="701091"/>
                </a:moveTo>
                <a:cubicBezTo>
                  <a:pt x="469765" y="699598"/>
                  <a:pt x="467371" y="694769"/>
                  <a:pt x="468845" y="690298"/>
                </a:cubicBezTo>
                <a:lnTo>
                  <a:pt x="468845" y="690298"/>
                </a:lnTo>
                <a:cubicBezTo>
                  <a:pt x="470325" y="685830"/>
                  <a:pt x="475115" y="683416"/>
                  <a:pt x="479548" y="684902"/>
                </a:cubicBezTo>
                <a:lnTo>
                  <a:pt x="479548" y="684902"/>
                </a:lnTo>
                <a:cubicBezTo>
                  <a:pt x="483979" y="686395"/>
                  <a:pt x="486374" y="691225"/>
                  <a:pt x="484900" y="695695"/>
                </a:cubicBezTo>
                <a:lnTo>
                  <a:pt x="484900" y="695694"/>
                </a:lnTo>
                <a:cubicBezTo>
                  <a:pt x="483758" y="699168"/>
                  <a:pt x="480535" y="701509"/>
                  <a:pt x="476906" y="701500"/>
                </a:cubicBezTo>
                <a:lnTo>
                  <a:pt x="476906" y="701501"/>
                </a:lnTo>
                <a:cubicBezTo>
                  <a:pt x="475897" y="701526"/>
                  <a:pt x="474891" y="701388"/>
                  <a:pt x="473925" y="701091"/>
                </a:cubicBezTo>
                <a:close/>
                <a:moveTo>
                  <a:pt x="488355" y="655462"/>
                </a:moveTo>
                <a:cubicBezTo>
                  <a:pt x="483851" y="654230"/>
                  <a:pt x="481185" y="649556"/>
                  <a:pt x="482393" y="645011"/>
                </a:cubicBezTo>
                <a:lnTo>
                  <a:pt x="482393" y="645011"/>
                </a:lnTo>
                <a:cubicBezTo>
                  <a:pt x="483583" y="640450"/>
                  <a:pt x="488214" y="637726"/>
                  <a:pt x="492737" y="638926"/>
                </a:cubicBezTo>
                <a:cubicBezTo>
                  <a:pt x="492744" y="638928"/>
                  <a:pt x="492751" y="638930"/>
                  <a:pt x="492758" y="638932"/>
                </a:cubicBezTo>
                <a:lnTo>
                  <a:pt x="492758" y="638932"/>
                </a:lnTo>
                <a:cubicBezTo>
                  <a:pt x="497261" y="640164"/>
                  <a:pt x="499927" y="644838"/>
                  <a:pt x="498719" y="649383"/>
                </a:cubicBezTo>
                <a:lnTo>
                  <a:pt x="498719" y="649383"/>
                </a:lnTo>
                <a:cubicBezTo>
                  <a:pt x="497735" y="653132"/>
                  <a:pt x="494368" y="655740"/>
                  <a:pt x="490522" y="655735"/>
                </a:cubicBezTo>
                <a:lnTo>
                  <a:pt x="490522" y="655735"/>
                </a:lnTo>
                <a:cubicBezTo>
                  <a:pt x="489700" y="655767"/>
                  <a:pt x="488878" y="655675"/>
                  <a:pt x="488084" y="655462"/>
                </a:cubicBezTo>
                <a:close/>
                <a:moveTo>
                  <a:pt x="499803" y="609013"/>
                </a:moveTo>
                <a:cubicBezTo>
                  <a:pt x="495204" y="608159"/>
                  <a:pt x="492163" y="603706"/>
                  <a:pt x="493011" y="599069"/>
                </a:cubicBezTo>
                <a:cubicBezTo>
                  <a:pt x="493016" y="599036"/>
                  <a:pt x="493022" y="599004"/>
                  <a:pt x="493029" y="598972"/>
                </a:cubicBezTo>
                <a:lnTo>
                  <a:pt x="493029" y="598972"/>
                </a:lnTo>
                <a:cubicBezTo>
                  <a:pt x="493869" y="594333"/>
                  <a:pt x="498280" y="591260"/>
                  <a:pt x="502881" y="592108"/>
                </a:cubicBezTo>
                <a:cubicBezTo>
                  <a:pt x="502939" y="592119"/>
                  <a:pt x="502997" y="592130"/>
                  <a:pt x="503055" y="592142"/>
                </a:cubicBezTo>
                <a:lnTo>
                  <a:pt x="503055" y="592142"/>
                </a:lnTo>
                <a:cubicBezTo>
                  <a:pt x="507669" y="593038"/>
                  <a:pt x="510697" y="597526"/>
                  <a:pt x="509829" y="602182"/>
                </a:cubicBezTo>
                <a:lnTo>
                  <a:pt x="509829" y="602182"/>
                </a:lnTo>
                <a:cubicBezTo>
                  <a:pt x="509021" y="606171"/>
                  <a:pt x="505534" y="609030"/>
                  <a:pt x="501496" y="609013"/>
                </a:cubicBezTo>
                <a:lnTo>
                  <a:pt x="501496" y="609013"/>
                </a:lnTo>
                <a:cubicBezTo>
                  <a:pt x="500845" y="609109"/>
                  <a:pt x="500183" y="609109"/>
                  <a:pt x="499532" y="609013"/>
                </a:cubicBezTo>
                <a:close/>
                <a:moveTo>
                  <a:pt x="507932" y="562223"/>
                </a:moveTo>
                <a:cubicBezTo>
                  <a:pt x="503294" y="561621"/>
                  <a:pt x="500018" y="557341"/>
                  <a:pt x="500615" y="552664"/>
                </a:cubicBezTo>
                <a:cubicBezTo>
                  <a:pt x="500616" y="552663"/>
                  <a:pt x="500616" y="552661"/>
                  <a:pt x="500616" y="552660"/>
                </a:cubicBezTo>
                <a:lnTo>
                  <a:pt x="500616" y="552660"/>
                </a:lnTo>
                <a:cubicBezTo>
                  <a:pt x="501208" y="547982"/>
                  <a:pt x="505449" y="544675"/>
                  <a:pt x="510088" y="545272"/>
                </a:cubicBezTo>
                <a:cubicBezTo>
                  <a:pt x="510115" y="545276"/>
                  <a:pt x="510141" y="545280"/>
                  <a:pt x="510167" y="545283"/>
                </a:cubicBezTo>
                <a:lnTo>
                  <a:pt x="510168" y="545283"/>
                </a:lnTo>
                <a:cubicBezTo>
                  <a:pt x="514802" y="545918"/>
                  <a:pt x="518048" y="550220"/>
                  <a:pt x="517419" y="554893"/>
                </a:cubicBezTo>
                <a:cubicBezTo>
                  <a:pt x="517418" y="554900"/>
                  <a:pt x="517417" y="554907"/>
                  <a:pt x="517416" y="554914"/>
                </a:cubicBezTo>
                <a:lnTo>
                  <a:pt x="517416" y="554914"/>
                </a:lnTo>
                <a:cubicBezTo>
                  <a:pt x="516809" y="559118"/>
                  <a:pt x="513229" y="562234"/>
                  <a:pt x="509016" y="562223"/>
                </a:cubicBezTo>
                <a:lnTo>
                  <a:pt x="507932" y="562223"/>
                </a:lnTo>
                <a:close/>
                <a:moveTo>
                  <a:pt x="513080" y="514408"/>
                </a:moveTo>
                <a:cubicBezTo>
                  <a:pt x="508411" y="514152"/>
                  <a:pt x="504831" y="510127"/>
                  <a:pt x="505085" y="505419"/>
                </a:cubicBezTo>
                <a:cubicBezTo>
                  <a:pt x="505086" y="505410"/>
                  <a:pt x="505086" y="505401"/>
                  <a:pt x="505087" y="505392"/>
                </a:cubicBezTo>
                <a:lnTo>
                  <a:pt x="505087" y="505392"/>
                </a:lnTo>
                <a:cubicBezTo>
                  <a:pt x="505377" y="500700"/>
                  <a:pt x="509375" y="497127"/>
                  <a:pt x="514029" y="497400"/>
                </a:cubicBezTo>
                <a:lnTo>
                  <a:pt x="514029" y="497400"/>
                </a:lnTo>
                <a:cubicBezTo>
                  <a:pt x="518699" y="497657"/>
                  <a:pt x="522278" y="501681"/>
                  <a:pt x="522024" y="506390"/>
                </a:cubicBezTo>
                <a:cubicBezTo>
                  <a:pt x="522023" y="506399"/>
                  <a:pt x="522023" y="506408"/>
                  <a:pt x="522022" y="506417"/>
                </a:cubicBezTo>
                <a:lnTo>
                  <a:pt x="522022" y="506417"/>
                </a:lnTo>
                <a:cubicBezTo>
                  <a:pt x="521769" y="510933"/>
                  <a:pt x="518041" y="514452"/>
                  <a:pt x="513555" y="514408"/>
                </a:cubicBezTo>
                <a:lnTo>
                  <a:pt x="513080" y="514408"/>
                </a:lnTo>
                <a:close/>
                <a:moveTo>
                  <a:pt x="506306" y="458260"/>
                </a:moveTo>
                <a:lnTo>
                  <a:pt x="506306" y="458260"/>
                </a:lnTo>
                <a:cubicBezTo>
                  <a:pt x="506231" y="453546"/>
                  <a:pt x="509960" y="449662"/>
                  <a:pt x="514636" y="449585"/>
                </a:cubicBezTo>
                <a:cubicBezTo>
                  <a:pt x="514637" y="449585"/>
                  <a:pt x="514638" y="449585"/>
                  <a:pt x="514639" y="449585"/>
                </a:cubicBezTo>
                <a:lnTo>
                  <a:pt x="514639" y="449585"/>
                </a:lnTo>
                <a:cubicBezTo>
                  <a:pt x="519276" y="449472"/>
                  <a:pt x="523127" y="453171"/>
                  <a:pt x="523240" y="457848"/>
                </a:cubicBezTo>
                <a:cubicBezTo>
                  <a:pt x="523241" y="457894"/>
                  <a:pt x="523241" y="457941"/>
                  <a:pt x="523242" y="457987"/>
                </a:cubicBezTo>
                <a:lnTo>
                  <a:pt x="523242" y="457987"/>
                </a:lnTo>
                <a:cubicBezTo>
                  <a:pt x="523317" y="462664"/>
                  <a:pt x="519618" y="466517"/>
                  <a:pt x="514979" y="466594"/>
                </a:cubicBezTo>
                <a:cubicBezTo>
                  <a:pt x="514888" y="466595"/>
                  <a:pt x="514797" y="466595"/>
                  <a:pt x="514706" y="466594"/>
                </a:cubicBezTo>
                <a:lnTo>
                  <a:pt x="514706" y="466594"/>
                </a:lnTo>
                <a:cubicBezTo>
                  <a:pt x="510044" y="466671"/>
                  <a:pt x="506183" y="462960"/>
                  <a:pt x="506035" y="458260"/>
                </a:cubicBezTo>
                <a:close/>
                <a:moveTo>
                  <a:pt x="503664" y="411129"/>
                </a:moveTo>
                <a:cubicBezTo>
                  <a:pt x="503274" y="406433"/>
                  <a:pt x="506730" y="402306"/>
                  <a:pt x="511387" y="401907"/>
                </a:cubicBezTo>
                <a:lnTo>
                  <a:pt x="511387" y="401907"/>
                </a:lnTo>
                <a:cubicBezTo>
                  <a:pt x="515965" y="401441"/>
                  <a:pt x="520052" y="404806"/>
                  <a:pt x="520514" y="409423"/>
                </a:cubicBezTo>
                <a:cubicBezTo>
                  <a:pt x="520521" y="409491"/>
                  <a:pt x="520527" y="409558"/>
                  <a:pt x="520532" y="409626"/>
                </a:cubicBezTo>
                <a:lnTo>
                  <a:pt x="520532" y="409626"/>
                </a:lnTo>
                <a:cubicBezTo>
                  <a:pt x="520878" y="414328"/>
                  <a:pt x="517377" y="418423"/>
                  <a:pt x="512713" y="418771"/>
                </a:cubicBezTo>
                <a:cubicBezTo>
                  <a:pt x="512677" y="418774"/>
                  <a:pt x="512642" y="418776"/>
                  <a:pt x="512606" y="418779"/>
                </a:cubicBezTo>
                <a:lnTo>
                  <a:pt x="511861" y="418779"/>
                </a:lnTo>
                <a:cubicBezTo>
                  <a:pt x="507520" y="418771"/>
                  <a:pt x="503876" y="415479"/>
                  <a:pt x="503393" y="411129"/>
                </a:cubicBezTo>
                <a:close/>
                <a:moveTo>
                  <a:pt x="497974" y="364134"/>
                </a:moveTo>
                <a:cubicBezTo>
                  <a:pt x="497272" y="359588"/>
                  <a:pt x="500267" y="355299"/>
                  <a:pt x="504748" y="354434"/>
                </a:cubicBezTo>
                <a:lnTo>
                  <a:pt x="504748" y="354434"/>
                </a:lnTo>
                <a:cubicBezTo>
                  <a:pt x="509265" y="353689"/>
                  <a:pt x="513542" y="356726"/>
                  <a:pt x="514368" y="361265"/>
                </a:cubicBezTo>
                <a:lnTo>
                  <a:pt x="514368" y="361265"/>
                </a:lnTo>
                <a:cubicBezTo>
                  <a:pt x="515110" y="365834"/>
                  <a:pt x="512105" y="370168"/>
                  <a:pt x="507593" y="371033"/>
                </a:cubicBezTo>
                <a:lnTo>
                  <a:pt x="506306" y="371033"/>
                </a:lnTo>
                <a:cubicBezTo>
                  <a:pt x="502239" y="371071"/>
                  <a:pt x="498728" y="368164"/>
                  <a:pt x="497974" y="364134"/>
                </a:cubicBezTo>
                <a:close/>
                <a:moveTo>
                  <a:pt x="489642" y="317548"/>
                </a:moveTo>
                <a:lnTo>
                  <a:pt x="489642" y="317548"/>
                </a:lnTo>
                <a:cubicBezTo>
                  <a:pt x="488705" y="312928"/>
                  <a:pt x="491660" y="308417"/>
                  <a:pt x="496242" y="307473"/>
                </a:cubicBezTo>
                <a:cubicBezTo>
                  <a:pt x="496300" y="307461"/>
                  <a:pt x="496358" y="307449"/>
                  <a:pt x="496416" y="307439"/>
                </a:cubicBezTo>
                <a:lnTo>
                  <a:pt x="496416" y="307439"/>
                </a:lnTo>
                <a:cubicBezTo>
                  <a:pt x="501042" y="306525"/>
                  <a:pt x="505527" y="309565"/>
                  <a:pt x="506434" y="314229"/>
                </a:cubicBezTo>
                <a:cubicBezTo>
                  <a:pt x="506437" y="314243"/>
                  <a:pt x="506439" y="314256"/>
                  <a:pt x="506442" y="314270"/>
                </a:cubicBezTo>
                <a:lnTo>
                  <a:pt x="506442" y="314270"/>
                </a:lnTo>
                <a:cubicBezTo>
                  <a:pt x="507349" y="318934"/>
                  <a:pt x="504334" y="323457"/>
                  <a:pt x="499708" y="324371"/>
                </a:cubicBezTo>
                <a:cubicBezTo>
                  <a:pt x="499694" y="324374"/>
                  <a:pt x="499681" y="324377"/>
                  <a:pt x="499667" y="324379"/>
                </a:cubicBezTo>
                <a:lnTo>
                  <a:pt x="499667" y="324379"/>
                </a:lnTo>
                <a:cubicBezTo>
                  <a:pt x="499082" y="324446"/>
                  <a:pt x="498491" y="324446"/>
                  <a:pt x="497906" y="324379"/>
                </a:cubicBezTo>
                <a:lnTo>
                  <a:pt x="497906" y="324379"/>
                </a:lnTo>
                <a:cubicBezTo>
                  <a:pt x="493855" y="324463"/>
                  <a:pt x="490322" y="321619"/>
                  <a:pt x="489506" y="317617"/>
                </a:cubicBezTo>
                <a:close/>
                <a:moveTo>
                  <a:pt x="478667" y="271578"/>
                </a:moveTo>
                <a:cubicBezTo>
                  <a:pt x="477456" y="267016"/>
                  <a:pt x="480116" y="262322"/>
                  <a:pt x="484629" y="261059"/>
                </a:cubicBezTo>
                <a:lnTo>
                  <a:pt x="484629" y="261058"/>
                </a:lnTo>
                <a:cubicBezTo>
                  <a:pt x="489153" y="259837"/>
                  <a:pt x="493808" y="262519"/>
                  <a:pt x="495061" y="267069"/>
                </a:cubicBezTo>
                <a:lnTo>
                  <a:pt x="495061" y="267069"/>
                </a:lnTo>
                <a:cubicBezTo>
                  <a:pt x="496225" y="271630"/>
                  <a:pt x="493539" y="276286"/>
                  <a:pt x="489032" y="277521"/>
                </a:cubicBezTo>
                <a:lnTo>
                  <a:pt x="489032" y="277521"/>
                </a:lnTo>
                <a:cubicBezTo>
                  <a:pt x="488313" y="277625"/>
                  <a:pt x="487583" y="277625"/>
                  <a:pt x="486864" y="277521"/>
                </a:cubicBezTo>
                <a:lnTo>
                  <a:pt x="486864" y="277521"/>
                </a:lnTo>
                <a:cubicBezTo>
                  <a:pt x="483107" y="277626"/>
                  <a:pt x="479724" y="275241"/>
                  <a:pt x="478532" y="271646"/>
                </a:cubicBezTo>
                <a:close/>
                <a:moveTo>
                  <a:pt x="465119" y="226222"/>
                </a:moveTo>
                <a:lnTo>
                  <a:pt x="465119" y="226222"/>
                </a:lnTo>
                <a:cubicBezTo>
                  <a:pt x="463654" y="221744"/>
                  <a:pt x="466068" y="216916"/>
                  <a:pt x="470509" y="215440"/>
                </a:cubicBezTo>
                <a:cubicBezTo>
                  <a:pt x="470519" y="215436"/>
                  <a:pt x="470529" y="215433"/>
                  <a:pt x="470538" y="215430"/>
                </a:cubicBezTo>
                <a:lnTo>
                  <a:pt x="470538" y="215430"/>
                </a:lnTo>
                <a:cubicBezTo>
                  <a:pt x="474971" y="213943"/>
                  <a:pt x="479761" y="216358"/>
                  <a:pt x="481242" y="220826"/>
                </a:cubicBezTo>
                <a:lnTo>
                  <a:pt x="481242" y="220826"/>
                </a:lnTo>
                <a:cubicBezTo>
                  <a:pt x="482670" y="225313"/>
                  <a:pt x="480254" y="230124"/>
                  <a:pt x="475822" y="231619"/>
                </a:cubicBezTo>
                <a:lnTo>
                  <a:pt x="475822" y="231618"/>
                </a:lnTo>
                <a:cubicBezTo>
                  <a:pt x="474967" y="231888"/>
                  <a:pt x="474076" y="232026"/>
                  <a:pt x="473180" y="232028"/>
                </a:cubicBezTo>
                <a:lnTo>
                  <a:pt x="473180" y="232028"/>
                </a:lnTo>
                <a:cubicBezTo>
                  <a:pt x="469545" y="232076"/>
                  <a:pt x="466291" y="229760"/>
                  <a:pt x="465119" y="226290"/>
                </a:cubicBezTo>
                <a:close/>
                <a:moveTo>
                  <a:pt x="449200" y="181618"/>
                </a:moveTo>
                <a:cubicBezTo>
                  <a:pt x="447534" y="177224"/>
                  <a:pt x="449676" y="172296"/>
                  <a:pt x="454009" y="170552"/>
                </a:cubicBezTo>
                <a:lnTo>
                  <a:pt x="454009" y="170552"/>
                </a:lnTo>
                <a:cubicBezTo>
                  <a:pt x="458367" y="168873"/>
                  <a:pt x="463254" y="171033"/>
                  <a:pt x="464983" y="175402"/>
                </a:cubicBezTo>
                <a:lnTo>
                  <a:pt x="464983" y="175402"/>
                </a:lnTo>
                <a:cubicBezTo>
                  <a:pt x="466676" y="179757"/>
                  <a:pt x="464547" y="184672"/>
                  <a:pt x="460227" y="186378"/>
                </a:cubicBezTo>
                <a:cubicBezTo>
                  <a:pt x="460209" y="186385"/>
                  <a:pt x="460192" y="186393"/>
                  <a:pt x="460174" y="186399"/>
                </a:cubicBezTo>
                <a:lnTo>
                  <a:pt x="460174" y="186399"/>
                </a:lnTo>
                <a:cubicBezTo>
                  <a:pt x="459206" y="186800"/>
                  <a:pt x="458171" y="187009"/>
                  <a:pt x="457125" y="187014"/>
                </a:cubicBezTo>
                <a:lnTo>
                  <a:pt x="457125" y="187014"/>
                </a:lnTo>
                <a:cubicBezTo>
                  <a:pt x="453655" y="187028"/>
                  <a:pt x="450522" y="184922"/>
                  <a:pt x="449200" y="181686"/>
                </a:cubicBezTo>
                <a:close/>
                <a:moveTo>
                  <a:pt x="431045" y="137970"/>
                </a:moveTo>
                <a:lnTo>
                  <a:pt x="431045" y="137970"/>
                </a:lnTo>
                <a:cubicBezTo>
                  <a:pt x="429141" y="133669"/>
                  <a:pt x="431051" y="128627"/>
                  <a:pt x="435312" y="126699"/>
                </a:cubicBezTo>
                <a:lnTo>
                  <a:pt x="435312" y="126699"/>
                </a:lnTo>
                <a:cubicBezTo>
                  <a:pt x="439578" y="124780"/>
                  <a:pt x="444579" y="126705"/>
                  <a:pt x="446490" y="131002"/>
                </a:cubicBezTo>
                <a:lnTo>
                  <a:pt x="446490" y="131002"/>
                </a:lnTo>
                <a:cubicBezTo>
                  <a:pt x="448393" y="135303"/>
                  <a:pt x="446484" y="140346"/>
                  <a:pt x="442222" y="142273"/>
                </a:cubicBezTo>
                <a:lnTo>
                  <a:pt x="442222" y="142273"/>
                </a:lnTo>
                <a:cubicBezTo>
                  <a:pt x="441144" y="142790"/>
                  <a:pt x="439961" y="143047"/>
                  <a:pt x="438767" y="143025"/>
                </a:cubicBezTo>
                <a:lnTo>
                  <a:pt x="438767" y="143025"/>
                </a:lnTo>
                <a:cubicBezTo>
                  <a:pt x="435446" y="143033"/>
                  <a:pt x="432426" y="141083"/>
                  <a:pt x="431045" y="138038"/>
                </a:cubicBezTo>
                <a:close/>
                <a:moveTo>
                  <a:pt x="410722" y="95278"/>
                </a:moveTo>
                <a:cubicBezTo>
                  <a:pt x="408603" y="91052"/>
                  <a:pt x="410268" y="85893"/>
                  <a:pt x="414448" y="83734"/>
                </a:cubicBezTo>
                <a:lnTo>
                  <a:pt x="414448" y="83734"/>
                </a:lnTo>
                <a:cubicBezTo>
                  <a:pt x="418604" y="81633"/>
                  <a:pt x="423665" y="83273"/>
                  <a:pt x="425828" y="87423"/>
                </a:cubicBezTo>
                <a:lnTo>
                  <a:pt x="425828" y="87423"/>
                </a:lnTo>
                <a:cubicBezTo>
                  <a:pt x="427948" y="91649"/>
                  <a:pt x="426283" y="96807"/>
                  <a:pt x="422103" y="98967"/>
                </a:cubicBezTo>
                <a:lnTo>
                  <a:pt x="422103" y="98967"/>
                </a:lnTo>
                <a:cubicBezTo>
                  <a:pt x="420925" y="99558"/>
                  <a:pt x="419625" y="99862"/>
                  <a:pt x="418309" y="99855"/>
                </a:cubicBezTo>
                <a:lnTo>
                  <a:pt x="418309" y="99855"/>
                </a:lnTo>
                <a:cubicBezTo>
                  <a:pt x="415119" y="99926"/>
                  <a:pt x="412160" y="98184"/>
                  <a:pt x="410654" y="95347"/>
                </a:cubicBezTo>
                <a:close/>
                <a:moveTo>
                  <a:pt x="388232" y="53611"/>
                </a:moveTo>
                <a:cubicBezTo>
                  <a:pt x="385924" y="49513"/>
                  <a:pt x="387313" y="44307"/>
                  <a:pt x="391348" y="41930"/>
                </a:cubicBezTo>
                <a:lnTo>
                  <a:pt x="391348" y="41931"/>
                </a:lnTo>
                <a:cubicBezTo>
                  <a:pt x="395411" y="39604"/>
                  <a:pt x="400574" y="41005"/>
                  <a:pt x="402932" y="45073"/>
                </a:cubicBezTo>
                <a:lnTo>
                  <a:pt x="402932" y="45072"/>
                </a:lnTo>
                <a:cubicBezTo>
                  <a:pt x="405227" y="49187"/>
                  <a:pt x="403807" y="54399"/>
                  <a:pt x="399748" y="56753"/>
                </a:cubicBezTo>
                <a:lnTo>
                  <a:pt x="399748" y="56753"/>
                </a:lnTo>
                <a:cubicBezTo>
                  <a:pt x="398471" y="57500"/>
                  <a:pt x="397024" y="57900"/>
                  <a:pt x="395548" y="57914"/>
                </a:cubicBezTo>
                <a:lnTo>
                  <a:pt x="395548" y="57914"/>
                </a:lnTo>
                <a:cubicBezTo>
                  <a:pt x="392519" y="57912"/>
                  <a:pt x="389714" y="56303"/>
                  <a:pt x="388164" y="53679"/>
                </a:cubicBezTo>
                <a:close/>
                <a:moveTo>
                  <a:pt x="363777" y="13173"/>
                </a:moveTo>
                <a:cubicBezTo>
                  <a:pt x="361306" y="9199"/>
                  <a:pt x="362417" y="3964"/>
                  <a:pt x="366283" y="1356"/>
                </a:cubicBezTo>
                <a:lnTo>
                  <a:pt x="366283" y="1356"/>
                </a:lnTo>
                <a:cubicBezTo>
                  <a:pt x="370217" y="-1193"/>
                  <a:pt x="375456" y="-44"/>
                  <a:pt x="377984" y="3924"/>
                </a:cubicBezTo>
                <a:cubicBezTo>
                  <a:pt x="377990" y="3933"/>
                  <a:pt x="377996" y="3942"/>
                  <a:pt x="378002" y="3952"/>
                </a:cubicBezTo>
                <a:lnTo>
                  <a:pt x="378002" y="3952"/>
                </a:lnTo>
                <a:cubicBezTo>
                  <a:pt x="380532" y="7873"/>
                  <a:pt x="379431" y="13120"/>
                  <a:pt x="375542" y="15671"/>
                </a:cubicBezTo>
                <a:cubicBezTo>
                  <a:pt x="375527" y="15681"/>
                  <a:pt x="375511" y="15691"/>
                  <a:pt x="375496" y="15701"/>
                </a:cubicBezTo>
                <a:lnTo>
                  <a:pt x="375496" y="15701"/>
                </a:lnTo>
                <a:cubicBezTo>
                  <a:pt x="374128" y="16606"/>
                  <a:pt x="372525" y="17081"/>
                  <a:pt x="370889" y="17067"/>
                </a:cubicBezTo>
                <a:lnTo>
                  <a:pt x="370889" y="17067"/>
                </a:lnTo>
                <a:cubicBezTo>
                  <a:pt x="368006" y="17108"/>
                  <a:pt x="365300" y="15666"/>
                  <a:pt x="363709" y="13242"/>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C0C91375-2D7E-4A4F-B1F2-6EBAF33F7552}"/>
              </a:ext>
            </a:extLst>
          </p:cNvPr>
          <p:cNvSpPr/>
          <p:nvPr/>
        </p:nvSpPr>
        <p:spPr>
          <a:xfrm rot="5400000">
            <a:off x="1359468" y="366698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49FCA3FB-3257-4844-A2AF-9B1B4B1E2D13}"/>
              </a:ext>
            </a:extLst>
          </p:cNvPr>
          <p:cNvSpPr/>
          <p:nvPr/>
        </p:nvSpPr>
        <p:spPr>
          <a:xfrm rot="5400000">
            <a:off x="10671108" y="366698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solidFill>
            <a:schemeClr val="tx2"/>
          </a:solidFill>
          <a:ln w="6770" cap="flat">
            <a:noFill/>
            <a:prstDash val="solid"/>
            <a:miter/>
          </a:ln>
        </p:spPr>
        <p:txBody>
          <a:bodyPr rtlCol="0" anchor="ctr"/>
          <a:lstStyle/>
          <a:p>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CA878AAB-3F76-EA41-965B-17FE031C1014}"/>
              </a:ext>
            </a:extLst>
          </p:cNvPr>
          <p:cNvSpPr txBox="1"/>
          <p:nvPr/>
        </p:nvSpPr>
        <p:spPr>
          <a:xfrm>
            <a:off x="3912361"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37" name="TextBox 36">
            <a:extLst>
              <a:ext uri="{FF2B5EF4-FFF2-40B4-BE49-F238E27FC236}">
                <a16:creationId xmlns:a16="http://schemas.microsoft.com/office/drawing/2014/main" id="{0141E838-8F75-2B4A-9A5D-F0191F670DC1}"/>
              </a:ext>
            </a:extLst>
          </p:cNvPr>
          <p:cNvSpPr txBox="1"/>
          <p:nvPr/>
        </p:nvSpPr>
        <p:spPr>
          <a:xfrm>
            <a:off x="3740316"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38" name="TextBox 37">
            <a:extLst>
              <a:ext uri="{FF2B5EF4-FFF2-40B4-BE49-F238E27FC236}">
                <a16:creationId xmlns:a16="http://schemas.microsoft.com/office/drawing/2014/main" id="{5002BDB0-5224-B648-9DFE-80CAF1A7AA03}"/>
              </a:ext>
            </a:extLst>
          </p:cNvPr>
          <p:cNvSpPr txBox="1"/>
          <p:nvPr/>
        </p:nvSpPr>
        <p:spPr>
          <a:xfrm>
            <a:off x="4072676"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2014</a:t>
            </a:r>
          </a:p>
        </p:txBody>
      </p:sp>
      <p:sp>
        <p:nvSpPr>
          <p:cNvPr id="41" name="TextBox 40">
            <a:extLst>
              <a:ext uri="{FF2B5EF4-FFF2-40B4-BE49-F238E27FC236}">
                <a16:creationId xmlns:a16="http://schemas.microsoft.com/office/drawing/2014/main" id="{E6783E71-ABB5-F14C-9E5F-1B75CC77D2D3}"/>
              </a:ext>
            </a:extLst>
          </p:cNvPr>
          <p:cNvSpPr txBox="1"/>
          <p:nvPr/>
        </p:nvSpPr>
        <p:spPr>
          <a:xfrm>
            <a:off x="2344861"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42" name="TextBox 41">
            <a:extLst>
              <a:ext uri="{FF2B5EF4-FFF2-40B4-BE49-F238E27FC236}">
                <a16:creationId xmlns:a16="http://schemas.microsoft.com/office/drawing/2014/main" id="{A9F847D6-5BD1-534A-870F-006C86E414A5}"/>
              </a:ext>
            </a:extLst>
          </p:cNvPr>
          <p:cNvSpPr txBox="1"/>
          <p:nvPr/>
        </p:nvSpPr>
        <p:spPr>
          <a:xfrm>
            <a:off x="2172816"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43" name="TextBox 42">
            <a:extLst>
              <a:ext uri="{FF2B5EF4-FFF2-40B4-BE49-F238E27FC236}">
                <a16:creationId xmlns:a16="http://schemas.microsoft.com/office/drawing/2014/main" id="{079EA45B-CF2C-4A45-A15C-2F91064C0D88}"/>
              </a:ext>
            </a:extLst>
          </p:cNvPr>
          <p:cNvSpPr txBox="1"/>
          <p:nvPr/>
        </p:nvSpPr>
        <p:spPr>
          <a:xfrm>
            <a:off x="2483880"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2013</a:t>
            </a:r>
          </a:p>
        </p:txBody>
      </p:sp>
      <p:sp>
        <p:nvSpPr>
          <p:cNvPr id="46" name="TextBox 45">
            <a:extLst>
              <a:ext uri="{FF2B5EF4-FFF2-40B4-BE49-F238E27FC236}">
                <a16:creationId xmlns:a16="http://schemas.microsoft.com/office/drawing/2014/main" id="{9F5EED22-3EFC-764A-BE9A-055DBFD99657}"/>
              </a:ext>
            </a:extLst>
          </p:cNvPr>
          <p:cNvSpPr txBox="1"/>
          <p:nvPr/>
        </p:nvSpPr>
        <p:spPr>
          <a:xfrm>
            <a:off x="7038092"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47" name="TextBox 46">
            <a:extLst>
              <a:ext uri="{FF2B5EF4-FFF2-40B4-BE49-F238E27FC236}">
                <a16:creationId xmlns:a16="http://schemas.microsoft.com/office/drawing/2014/main" id="{52E14FF3-2065-9645-BF79-8524842489CF}"/>
              </a:ext>
            </a:extLst>
          </p:cNvPr>
          <p:cNvSpPr txBox="1"/>
          <p:nvPr/>
        </p:nvSpPr>
        <p:spPr>
          <a:xfrm>
            <a:off x="6866047"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48" name="TextBox 47">
            <a:extLst>
              <a:ext uri="{FF2B5EF4-FFF2-40B4-BE49-F238E27FC236}">
                <a16:creationId xmlns:a16="http://schemas.microsoft.com/office/drawing/2014/main" id="{3E5640D0-51F8-7C44-9D48-484606DED32C}"/>
              </a:ext>
            </a:extLst>
          </p:cNvPr>
          <p:cNvSpPr txBox="1"/>
          <p:nvPr/>
        </p:nvSpPr>
        <p:spPr>
          <a:xfrm>
            <a:off x="7198407"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2016</a:t>
            </a:r>
          </a:p>
        </p:txBody>
      </p:sp>
      <p:sp>
        <p:nvSpPr>
          <p:cNvPr id="51" name="TextBox 50">
            <a:extLst>
              <a:ext uri="{FF2B5EF4-FFF2-40B4-BE49-F238E27FC236}">
                <a16:creationId xmlns:a16="http://schemas.microsoft.com/office/drawing/2014/main" id="{B5DF5131-5845-5144-980C-37F9D3F1212F}"/>
              </a:ext>
            </a:extLst>
          </p:cNvPr>
          <p:cNvSpPr txBox="1"/>
          <p:nvPr/>
        </p:nvSpPr>
        <p:spPr>
          <a:xfrm>
            <a:off x="5482583"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52" name="TextBox 51">
            <a:extLst>
              <a:ext uri="{FF2B5EF4-FFF2-40B4-BE49-F238E27FC236}">
                <a16:creationId xmlns:a16="http://schemas.microsoft.com/office/drawing/2014/main" id="{CF8EE353-45A8-4147-9439-75C7465F7919}"/>
              </a:ext>
            </a:extLst>
          </p:cNvPr>
          <p:cNvSpPr txBox="1"/>
          <p:nvPr/>
        </p:nvSpPr>
        <p:spPr>
          <a:xfrm>
            <a:off x="5310538"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53" name="TextBox 52">
            <a:extLst>
              <a:ext uri="{FF2B5EF4-FFF2-40B4-BE49-F238E27FC236}">
                <a16:creationId xmlns:a16="http://schemas.microsoft.com/office/drawing/2014/main" id="{577AB658-27A4-0F47-9CF5-3FA10EA313A9}"/>
              </a:ext>
            </a:extLst>
          </p:cNvPr>
          <p:cNvSpPr txBox="1"/>
          <p:nvPr/>
        </p:nvSpPr>
        <p:spPr>
          <a:xfrm>
            <a:off x="5621602"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2015</a:t>
            </a:r>
          </a:p>
        </p:txBody>
      </p:sp>
      <p:sp>
        <p:nvSpPr>
          <p:cNvPr id="56" name="TextBox 55">
            <a:extLst>
              <a:ext uri="{FF2B5EF4-FFF2-40B4-BE49-F238E27FC236}">
                <a16:creationId xmlns:a16="http://schemas.microsoft.com/office/drawing/2014/main" id="{2BD47A54-3DF1-DD44-803F-F75FDF15CA0A}"/>
              </a:ext>
            </a:extLst>
          </p:cNvPr>
          <p:cNvSpPr txBox="1"/>
          <p:nvPr/>
        </p:nvSpPr>
        <p:spPr>
          <a:xfrm>
            <a:off x="8625260"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57" name="TextBox 56">
            <a:extLst>
              <a:ext uri="{FF2B5EF4-FFF2-40B4-BE49-F238E27FC236}">
                <a16:creationId xmlns:a16="http://schemas.microsoft.com/office/drawing/2014/main" id="{50231989-D18B-E445-AC6B-3A3469404BE4}"/>
              </a:ext>
            </a:extLst>
          </p:cNvPr>
          <p:cNvSpPr txBox="1"/>
          <p:nvPr/>
        </p:nvSpPr>
        <p:spPr>
          <a:xfrm>
            <a:off x="8453215"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58" name="TextBox 57">
            <a:extLst>
              <a:ext uri="{FF2B5EF4-FFF2-40B4-BE49-F238E27FC236}">
                <a16:creationId xmlns:a16="http://schemas.microsoft.com/office/drawing/2014/main" id="{5D072AC3-F87E-C64E-B712-59B7B568CE38}"/>
              </a:ext>
            </a:extLst>
          </p:cNvPr>
          <p:cNvSpPr txBox="1"/>
          <p:nvPr/>
        </p:nvSpPr>
        <p:spPr>
          <a:xfrm>
            <a:off x="8764279"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2017</a:t>
            </a:r>
          </a:p>
        </p:txBody>
      </p:sp>
      <p:sp>
        <p:nvSpPr>
          <p:cNvPr id="60" name="Freeform 29">
            <a:extLst>
              <a:ext uri="{FF2B5EF4-FFF2-40B4-BE49-F238E27FC236}">
                <a16:creationId xmlns:a16="http://schemas.microsoft.com/office/drawing/2014/main" id="{74A6B373-E9A1-3344-8B04-AB7D77A8D931}"/>
              </a:ext>
            </a:extLst>
          </p:cNvPr>
          <p:cNvSpPr>
            <a:spLocks noEditPoints="1"/>
          </p:cNvSpPr>
          <p:nvPr/>
        </p:nvSpPr>
        <p:spPr bwMode="auto">
          <a:xfrm>
            <a:off x="7536984" y="4906802"/>
            <a:ext cx="363600" cy="366237"/>
          </a:xfrm>
          <a:custGeom>
            <a:avLst/>
            <a:gdLst>
              <a:gd name="T0" fmla="*/ 188268 w 64"/>
              <a:gd name="T1" fmla="*/ 34479 h 64"/>
              <a:gd name="T2" fmla="*/ 160883 w 64"/>
              <a:gd name="T3" fmla="*/ 62061 h 64"/>
              <a:gd name="T4" fmla="*/ 167729 w 64"/>
              <a:gd name="T5" fmla="*/ 72405 h 64"/>
              <a:gd name="T6" fmla="*/ 167729 w 64"/>
              <a:gd name="T7" fmla="*/ 82749 h 64"/>
              <a:gd name="T8" fmla="*/ 160883 w 64"/>
              <a:gd name="T9" fmla="*/ 89644 h 64"/>
              <a:gd name="T10" fmla="*/ 171152 w 64"/>
              <a:gd name="T11" fmla="*/ 134467 h 64"/>
              <a:gd name="T12" fmla="*/ 85576 w 64"/>
              <a:gd name="T13" fmla="*/ 220663 h 64"/>
              <a:gd name="T14" fmla="*/ 0 w 64"/>
              <a:gd name="T15" fmla="*/ 134467 h 64"/>
              <a:gd name="T16" fmla="*/ 85576 w 64"/>
              <a:gd name="T17" fmla="*/ 44822 h 64"/>
              <a:gd name="T18" fmla="*/ 126653 w 64"/>
              <a:gd name="T19" fmla="*/ 58614 h 64"/>
              <a:gd name="T20" fmla="*/ 133499 w 64"/>
              <a:gd name="T21" fmla="*/ 48270 h 64"/>
              <a:gd name="T22" fmla="*/ 147191 w 64"/>
              <a:gd name="T23" fmla="*/ 48270 h 64"/>
              <a:gd name="T24" fmla="*/ 154037 w 64"/>
              <a:gd name="T25" fmla="*/ 58614 h 64"/>
              <a:gd name="T26" fmla="*/ 184845 w 64"/>
              <a:gd name="T27" fmla="*/ 27583 h 64"/>
              <a:gd name="T28" fmla="*/ 188268 w 64"/>
              <a:gd name="T29" fmla="*/ 34479 h 64"/>
              <a:gd name="T30" fmla="*/ 58192 w 64"/>
              <a:gd name="T31" fmla="*/ 68957 h 64"/>
              <a:gd name="T32" fmla="*/ 20538 w 64"/>
              <a:gd name="T33" fmla="*/ 106884 h 64"/>
              <a:gd name="T34" fmla="*/ 23961 w 64"/>
              <a:gd name="T35" fmla="*/ 117227 h 64"/>
              <a:gd name="T36" fmla="*/ 27384 w 64"/>
              <a:gd name="T37" fmla="*/ 117227 h 64"/>
              <a:gd name="T38" fmla="*/ 34230 w 64"/>
              <a:gd name="T39" fmla="*/ 113779 h 64"/>
              <a:gd name="T40" fmla="*/ 65038 w 64"/>
              <a:gd name="T41" fmla="*/ 82749 h 64"/>
              <a:gd name="T42" fmla="*/ 68461 w 64"/>
              <a:gd name="T43" fmla="*/ 72405 h 64"/>
              <a:gd name="T44" fmla="*/ 58192 w 64"/>
              <a:gd name="T45" fmla="*/ 68957 h 64"/>
              <a:gd name="T46" fmla="*/ 181421 w 64"/>
              <a:gd name="T47" fmla="*/ 20687 h 64"/>
              <a:gd name="T48" fmla="*/ 177998 w 64"/>
              <a:gd name="T49" fmla="*/ 20687 h 64"/>
              <a:gd name="T50" fmla="*/ 167729 w 64"/>
              <a:gd name="T51" fmla="*/ 10344 h 64"/>
              <a:gd name="T52" fmla="*/ 167729 w 64"/>
              <a:gd name="T53" fmla="*/ 3448 h 64"/>
              <a:gd name="T54" fmla="*/ 174575 w 64"/>
              <a:gd name="T55" fmla="*/ 3448 h 64"/>
              <a:gd name="T56" fmla="*/ 184845 w 64"/>
              <a:gd name="T57" fmla="*/ 13791 h 64"/>
              <a:gd name="T58" fmla="*/ 184845 w 64"/>
              <a:gd name="T59" fmla="*/ 20687 h 64"/>
              <a:gd name="T60" fmla="*/ 181421 w 64"/>
              <a:gd name="T61" fmla="*/ 20687 h 64"/>
              <a:gd name="T62" fmla="*/ 195114 w 64"/>
              <a:gd name="T63" fmla="*/ 13791 h 64"/>
              <a:gd name="T64" fmla="*/ 191691 w 64"/>
              <a:gd name="T65" fmla="*/ 17239 h 64"/>
              <a:gd name="T66" fmla="*/ 188268 w 64"/>
              <a:gd name="T67" fmla="*/ 13791 h 64"/>
              <a:gd name="T68" fmla="*/ 188268 w 64"/>
              <a:gd name="T69" fmla="*/ 3448 h 64"/>
              <a:gd name="T70" fmla="*/ 191691 w 64"/>
              <a:gd name="T71" fmla="*/ 0 h 64"/>
              <a:gd name="T72" fmla="*/ 195114 w 64"/>
              <a:gd name="T73" fmla="*/ 3448 h 64"/>
              <a:gd name="T74" fmla="*/ 195114 w 64"/>
              <a:gd name="T75" fmla="*/ 13791 h 64"/>
              <a:gd name="T76" fmla="*/ 201960 w 64"/>
              <a:gd name="T77" fmla="*/ 20687 h 64"/>
              <a:gd name="T78" fmla="*/ 198537 w 64"/>
              <a:gd name="T79" fmla="*/ 20687 h 64"/>
              <a:gd name="T80" fmla="*/ 195114 w 64"/>
              <a:gd name="T81" fmla="*/ 20687 h 64"/>
              <a:gd name="T82" fmla="*/ 195114 w 64"/>
              <a:gd name="T83" fmla="*/ 13791 h 64"/>
              <a:gd name="T84" fmla="*/ 208806 w 64"/>
              <a:gd name="T85" fmla="*/ 3448 h 64"/>
              <a:gd name="T86" fmla="*/ 212229 w 64"/>
              <a:gd name="T87" fmla="*/ 3448 h 64"/>
              <a:gd name="T88" fmla="*/ 212229 w 64"/>
              <a:gd name="T89" fmla="*/ 10344 h 64"/>
              <a:gd name="T90" fmla="*/ 201960 w 64"/>
              <a:gd name="T91" fmla="*/ 20687 h 64"/>
              <a:gd name="T92" fmla="*/ 208806 w 64"/>
              <a:gd name="T93" fmla="*/ 51718 h 64"/>
              <a:gd name="T94" fmla="*/ 208806 w 64"/>
              <a:gd name="T95" fmla="*/ 48270 h 64"/>
              <a:gd name="T96" fmla="*/ 195114 w 64"/>
              <a:gd name="T97" fmla="*/ 37926 h 64"/>
              <a:gd name="T98" fmla="*/ 195114 w 64"/>
              <a:gd name="T99" fmla="*/ 31031 h 64"/>
              <a:gd name="T100" fmla="*/ 201960 w 64"/>
              <a:gd name="T101" fmla="*/ 31031 h 64"/>
              <a:gd name="T102" fmla="*/ 212229 w 64"/>
              <a:gd name="T103" fmla="*/ 44822 h 64"/>
              <a:gd name="T104" fmla="*/ 212229 w 64"/>
              <a:gd name="T105" fmla="*/ 48270 h 64"/>
              <a:gd name="T106" fmla="*/ 208806 w 64"/>
              <a:gd name="T107" fmla="*/ 51718 h 64"/>
              <a:gd name="T108" fmla="*/ 215652 w 64"/>
              <a:gd name="T109" fmla="*/ 31031 h 64"/>
              <a:gd name="T110" fmla="*/ 201960 w 64"/>
              <a:gd name="T111" fmla="*/ 31031 h 64"/>
              <a:gd name="T112" fmla="*/ 198537 w 64"/>
              <a:gd name="T113" fmla="*/ 27583 h 64"/>
              <a:gd name="T114" fmla="*/ 201960 w 64"/>
              <a:gd name="T115" fmla="*/ 24135 h 64"/>
              <a:gd name="T116" fmla="*/ 215652 w 64"/>
              <a:gd name="T117" fmla="*/ 24135 h 64"/>
              <a:gd name="T118" fmla="*/ 219075 w 64"/>
              <a:gd name="T119" fmla="*/ 27583 h 64"/>
              <a:gd name="T120" fmla="*/ 215652 w 64"/>
              <a:gd name="T121" fmla="*/ 31031 h 6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4" h="64">
                <a:moveTo>
                  <a:pt x="55" y="10"/>
                </a:moveTo>
                <a:cubicBezTo>
                  <a:pt x="47" y="18"/>
                  <a:pt x="47" y="18"/>
                  <a:pt x="47" y="18"/>
                </a:cubicBezTo>
                <a:cubicBezTo>
                  <a:pt x="49" y="21"/>
                  <a:pt x="49" y="21"/>
                  <a:pt x="49" y="21"/>
                </a:cubicBezTo>
                <a:cubicBezTo>
                  <a:pt x="50" y="22"/>
                  <a:pt x="50" y="23"/>
                  <a:pt x="49" y="24"/>
                </a:cubicBezTo>
                <a:cubicBezTo>
                  <a:pt x="47" y="26"/>
                  <a:pt x="47" y="26"/>
                  <a:pt x="47" y="26"/>
                </a:cubicBezTo>
                <a:cubicBezTo>
                  <a:pt x="49" y="30"/>
                  <a:pt x="50" y="34"/>
                  <a:pt x="50" y="39"/>
                </a:cubicBezTo>
                <a:cubicBezTo>
                  <a:pt x="50" y="52"/>
                  <a:pt x="39" y="64"/>
                  <a:pt x="25" y="64"/>
                </a:cubicBezTo>
                <a:cubicBezTo>
                  <a:pt x="11" y="64"/>
                  <a:pt x="0" y="52"/>
                  <a:pt x="0" y="39"/>
                </a:cubicBezTo>
                <a:cubicBezTo>
                  <a:pt x="0" y="25"/>
                  <a:pt x="11" y="13"/>
                  <a:pt x="25" y="13"/>
                </a:cubicBezTo>
                <a:cubicBezTo>
                  <a:pt x="29" y="13"/>
                  <a:pt x="34" y="15"/>
                  <a:pt x="37" y="17"/>
                </a:cubicBezTo>
                <a:cubicBezTo>
                  <a:pt x="39" y="14"/>
                  <a:pt x="39" y="14"/>
                  <a:pt x="39" y="14"/>
                </a:cubicBezTo>
                <a:cubicBezTo>
                  <a:pt x="40" y="13"/>
                  <a:pt x="42" y="13"/>
                  <a:pt x="43" y="14"/>
                </a:cubicBezTo>
                <a:cubicBezTo>
                  <a:pt x="45" y="17"/>
                  <a:pt x="45" y="17"/>
                  <a:pt x="45" y="17"/>
                </a:cubicBezTo>
                <a:cubicBezTo>
                  <a:pt x="54" y="8"/>
                  <a:pt x="54" y="8"/>
                  <a:pt x="54" y="8"/>
                </a:cubicBezTo>
                <a:lnTo>
                  <a:pt x="55" y="10"/>
                </a:lnTo>
                <a:close/>
                <a:moveTo>
                  <a:pt x="17" y="20"/>
                </a:moveTo>
                <a:cubicBezTo>
                  <a:pt x="12" y="22"/>
                  <a:pt x="8" y="26"/>
                  <a:pt x="6" y="31"/>
                </a:cubicBezTo>
                <a:cubicBezTo>
                  <a:pt x="5" y="32"/>
                  <a:pt x="6" y="33"/>
                  <a:pt x="7" y="34"/>
                </a:cubicBezTo>
                <a:cubicBezTo>
                  <a:pt x="7" y="34"/>
                  <a:pt x="8" y="34"/>
                  <a:pt x="8" y="34"/>
                </a:cubicBezTo>
                <a:cubicBezTo>
                  <a:pt x="9" y="34"/>
                  <a:pt x="10" y="33"/>
                  <a:pt x="10" y="33"/>
                </a:cubicBezTo>
                <a:cubicBezTo>
                  <a:pt x="12" y="29"/>
                  <a:pt x="15" y="25"/>
                  <a:pt x="19" y="24"/>
                </a:cubicBezTo>
                <a:cubicBezTo>
                  <a:pt x="20" y="23"/>
                  <a:pt x="21" y="22"/>
                  <a:pt x="20" y="21"/>
                </a:cubicBezTo>
                <a:cubicBezTo>
                  <a:pt x="20" y="20"/>
                  <a:pt x="18" y="19"/>
                  <a:pt x="17" y="20"/>
                </a:cubicBezTo>
                <a:close/>
                <a:moveTo>
                  <a:pt x="53" y="6"/>
                </a:moveTo>
                <a:cubicBezTo>
                  <a:pt x="53" y="6"/>
                  <a:pt x="53" y="6"/>
                  <a:pt x="52" y="6"/>
                </a:cubicBezTo>
                <a:cubicBezTo>
                  <a:pt x="49" y="3"/>
                  <a:pt x="49" y="3"/>
                  <a:pt x="49" y="3"/>
                </a:cubicBezTo>
                <a:cubicBezTo>
                  <a:pt x="49" y="2"/>
                  <a:pt x="49" y="2"/>
                  <a:pt x="49" y="1"/>
                </a:cubicBezTo>
                <a:cubicBezTo>
                  <a:pt x="50" y="1"/>
                  <a:pt x="50" y="1"/>
                  <a:pt x="51" y="1"/>
                </a:cubicBezTo>
                <a:cubicBezTo>
                  <a:pt x="54" y="4"/>
                  <a:pt x="54" y="4"/>
                  <a:pt x="54" y="4"/>
                </a:cubicBezTo>
                <a:cubicBezTo>
                  <a:pt x="55" y="5"/>
                  <a:pt x="55" y="6"/>
                  <a:pt x="54" y="6"/>
                </a:cubicBezTo>
                <a:cubicBezTo>
                  <a:pt x="54" y="6"/>
                  <a:pt x="54" y="6"/>
                  <a:pt x="53" y="6"/>
                </a:cubicBezTo>
                <a:close/>
                <a:moveTo>
                  <a:pt x="57" y="4"/>
                </a:moveTo>
                <a:cubicBezTo>
                  <a:pt x="57" y="5"/>
                  <a:pt x="56" y="5"/>
                  <a:pt x="56" y="5"/>
                </a:cubicBezTo>
                <a:cubicBezTo>
                  <a:pt x="55" y="5"/>
                  <a:pt x="55" y="5"/>
                  <a:pt x="55" y="4"/>
                </a:cubicBezTo>
                <a:cubicBezTo>
                  <a:pt x="55" y="1"/>
                  <a:pt x="55" y="1"/>
                  <a:pt x="55" y="1"/>
                </a:cubicBezTo>
                <a:cubicBezTo>
                  <a:pt x="55" y="0"/>
                  <a:pt x="55" y="0"/>
                  <a:pt x="56" y="0"/>
                </a:cubicBezTo>
                <a:cubicBezTo>
                  <a:pt x="56" y="0"/>
                  <a:pt x="57" y="0"/>
                  <a:pt x="57" y="1"/>
                </a:cubicBezTo>
                <a:lnTo>
                  <a:pt x="57" y="4"/>
                </a:lnTo>
                <a:close/>
                <a:moveTo>
                  <a:pt x="59" y="6"/>
                </a:moveTo>
                <a:cubicBezTo>
                  <a:pt x="59" y="6"/>
                  <a:pt x="59" y="6"/>
                  <a:pt x="58" y="6"/>
                </a:cubicBezTo>
                <a:cubicBezTo>
                  <a:pt x="58" y="6"/>
                  <a:pt x="58" y="6"/>
                  <a:pt x="57" y="6"/>
                </a:cubicBezTo>
                <a:cubicBezTo>
                  <a:pt x="57" y="6"/>
                  <a:pt x="57" y="5"/>
                  <a:pt x="57" y="4"/>
                </a:cubicBezTo>
                <a:cubicBezTo>
                  <a:pt x="61" y="1"/>
                  <a:pt x="61" y="1"/>
                  <a:pt x="61" y="1"/>
                </a:cubicBezTo>
                <a:cubicBezTo>
                  <a:pt x="61" y="1"/>
                  <a:pt x="62" y="1"/>
                  <a:pt x="62" y="1"/>
                </a:cubicBezTo>
                <a:cubicBezTo>
                  <a:pt x="63" y="2"/>
                  <a:pt x="63" y="2"/>
                  <a:pt x="62" y="3"/>
                </a:cubicBezTo>
                <a:lnTo>
                  <a:pt x="59" y="6"/>
                </a:lnTo>
                <a:close/>
                <a:moveTo>
                  <a:pt x="61" y="15"/>
                </a:moveTo>
                <a:cubicBezTo>
                  <a:pt x="61" y="15"/>
                  <a:pt x="61" y="15"/>
                  <a:pt x="61" y="14"/>
                </a:cubicBezTo>
                <a:cubicBezTo>
                  <a:pt x="57" y="11"/>
                  <a:pt x="57" y="11"/>
                  <a:pt x="57" y="11"/>
                </a:cubicBezTo>
                <a:cubicBezTo>
                  <a:pt x="57" y="11"/>
                  <a:pt x="57" y="10"/>
                  <a:pt x="57" y="9"/>
                </a:cubicBezTo>
                <a:cubicBezTo>
                  <a:pt x="58" y="9"/>
                  <a:pt x="59" y="9"/>
                  <a:pt x="59" y="9"/>
                </a:cubicBezTo>
                <a:cubicBezTo>
                  <a:pt x="62" y="13"/>
                  <a:pt x="62" y="13"/>
                  <a:pt x="62" y="13"/>
                </a:cubicBezTo>
                <a:cubicBezTo>
                  <a:pt x="63" y="13"/>
                  <a:pt x="63" y="14"/>
                  <a:pt x="62" y="14"/>
                </a:cubicBezTo>
                <a:cubicBezTo>
                  <a:pt x="62" y="15"/>
                  <a:pt x="62" y="15"/>
                  <a:pt x="61" y="15"/>
                </a:cubicBezTo>
                <a:close/>
                <a:moveTo>
                  <a:pt x="63" y="9"/>
                </a:moveTo>
                <a:cubicBezTo>
                  <a:pt x="59" y="9"/>
                  <a:pt x="59" y="9"/>
                  <a:pt x="59" y="9"/>
                </a:cubicBezTo>
                <a:cubicBezTo>
                  <a:pt x="59" y="9"/>
                  <a:pt x="58" y="8"/>
                  <a:pt x="58" y="8"/>
                </a:cubicBezTo>
                <a:cubicBezTo>
                  <a:pt x="58" y="7"/>
                  <a:pt x="59" y="7"/>
                  <a:pt x="59" y="7"/>
                </a:cubicBezTo>
                <a:cubicBezTo>
                  <a:pt x="63" y="7"/>
                  <a:pt x="63" y="7"/>
                  <a:pt x="63" y="7"/>
                </a:cubicBezTo>
                <a:cubicBezTo>
                  <a:pt x="63" y="7"/>
                  <a:pt x="64" y="7"/>
                  <a:pt x="64" y="8"/>
                </a:cubicBezTo>
                <a:cubicBezTo>
                  <a:pt x="64" y="8"/>
                  <a:pt x="63" y="9"/>
                  <a:pt x="63" y="9"/>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64" name="Freeform 66">
            <a:extLst>
              <a:ext uri="{FF2B5EF4-FFF2-40B4-BE49-F238E27FC236}">
                <a16:creationId xmlns:a16="http://schemas.microsoft.com/office/drawing/2014/main" id="{7E6AEC10-690D-7646-ADE2-F39550ED2D4A}"/>
              </a:ext>
            </a:extLst>
          </p:cNvPr>
          <p:cNvSpPr>
            <a:spLocks noEditPoints="1"/>
          </p:cNvSpPr>
          <p:nvPr/>
        </p:nvSpPr>
        <p:spPr bwMode="auto">
          <a:xfrm>
            <a:off x="2872774" y="2944707"/>
            <a:ext cx="270686" cy="316183"/>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
        <p:nvSpPr>
          <p:cNvPr id="65" name="Freeform 81">
            <a:extLst>
              <a:ext uri="{FF2B5EF4-FFF2-40B4-BE49-F238E27FC236}">
                <a16:creationId xmlns:a16="http://schemas.microsoft.com/office/drawing/2014/main" id="{CAE8F371-132E-6A4A-8388-228F3B014390}"/>
              </a:ext>
            </a:extLst>
          </p:cNvPr>
          <p:cNvSpPr>
            <a:spLocks noEditPoints="1"/>
          </p:cNvSpPr>
          <p:nvPr/>
        </p:nvSpPr>
        <p:spPr bwMode="auto">
          <a:xfrm>
            <a:off x="5956288" y="3014670"/>
            <a:ext cx="384549" cy="246221"/>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66" name="Freeform 100">
            <a:extLst>
              <a:ext uri="{FF2B5EF4-FFF2-40B4-BE49-F238E27FC236}">
                <a16:creationId xmlns:a16="http://schemas.microsoft.com/office/drawing/2014/main" id="{868472B7-0530-2647-8558-FD98F5CE2E96}"/>
              </a:ext>
            </a:extLst>
          </p:cNvPr>
          <p:cNvSpPr>
            <a:spLocks/>
          </p:cNvSpPr>
          <p:nvPr/>
        </p:nvSpPr>
        <p:spPr bwMode="auto">
          <a:xfrm>
            <a:off x="4401547" y="4901872"/>
            <a:ext cx="353586" cy="348307"/>
          </a:xfrm>
          <a:custGeom>
            <a:avLst/>
            <a:gdLst>
              <a:gd name="T0" fmla="*/ 209294 w 62"/>
              <a:gd name="T1" fmla="*/ 192374 h 61"/>
              <a:gd name="T2" fmla="*/ 195570 w 62"/>
              <a:gd name="T3" fmla="*/ 206115 h 61"/>
              <a:gd name="T4" fmla="*/ 185277 w 62"/>
              <a:gd name="T5" fmla="*/ 209550 h 61"/>
              <a:gd name="T6" fmla="*/ 171552 w 62"/>
              <a:gd name="T7" fmla="*/ 206115 h 61"/>
              <a:gd name="T8" fmla="*/ 126949 w 62"/>
              <a:gd name="T9" fmla="*/ 161457 h 61"/>
              <a:gd name="T10" fmla="*/ 123518 w 62"/>
              <a:gd name="T11" fmla="*/ 151151 h 61"/>
              <a:gd name="T12" fmla="*/ 130380 w 62"/>
              <a:gd name="T13" fmla="*/ 137410 h 61"/>
              <a:gd name="T14" fmla="*/ 96069 w 62"/>
              <a:gd name="T15" fmla="*/ 106493 h 61"/>
              <a:gd name="T16" fmla="*/ 82345 w 62"/>
              <a:gd name="T17" fmla="*/ 123669 h 61"/>
              <a:gd name="T18" fmla="*/ 78914 w 62"/>
              <a:gd name="T19" fmla="*/ 123669 h 61"/>
              <a:gd name="T20" fmla="*/ 75483 w 62"/>
              <a:gd name="T21" fmla="*/ 123669 h 61"/>
              <a:gd name="T22" fmla="*/ 82345 w 62"/>
              <a:gd name="T23" fmla="*/ 133975 h 61"/>
              <a:gd name="T24" fmla="*/ 78914 w 62"/>
              <a:gd name="T25" fmla="*/ 144280 h 61"/>
              <a:gd name="T26" fmla="*/ 61759 w 62"/>
              <a:gd name="T27" fmla="*/ 154586 h 61"/>
              <a:gd name="T28" fmla="*/ 54897 w 62"/>
              <a:gd name="T29" fmla="*/ 151151 h 61"/>
              <a:gd name="T30" fmla="*/ 3431 w 62"/>
              <a:gd name="T31" fmla="*/ 99622 h 61"/>
              <a:gd name="T32" fmla="*/ 0 w 62"/>
              <a:gd name="T33" fmla="*/ 92752 h 61"/>
              <a:gd name="T34" fmla="*/ 10293 w 62"/>
              <a:gd name="T35" fmla="*/ 75575 h 61"/>
              <a:gd name="T36" fmla="*/ 20586 w 62"/>
              <a:gd name="T37" fmla="*/ 72140 h 61"/>
              <a:gd name="T38" fmla="*/ 30879 w 62"/>
              <a:gd name="T39" fmla="*/ 79011 h 61"/>
              <a:gd name="T40" fmla="*/ 30879 w 62"/>
              <a:gd name="T41" fmla="*/ 75575 h 61"/>
              <a:gd name="T42" fmla="*/ 30879 w 62"/>
              <a:gd name="T43" fmla="*/ 72140 h 61"/>
              <a:gd name="T44" fmla="*/ 75483 w 62"/>
              <a:gd name="T45" fmla="*/ 30917 h 61"/>
              <a:gd name="T46" fmla="*/ 78914 w 62"/>
              <a:gd name="T47" fmla="*/ 27482 h 61"/>
              <a:gd name="T48" fmla="*/ 82345 w 62"/>
              <a:gd name="T49" fmla="*/ 30917 h 61"/>
              <a:gd name="T50" fmla="*/ 75483 w 62"/>
              <a:gd name="T51" fmla="*/ 17176 h 61"/>
              <a:gd name="T52" fmla="*/ 78914 w 62"/>
              <a:gd name="T53" fmla="*/ 10306 h 61"/>
              <a:gd name="T54" fmla="*/ 92638 w 62"/>
              <a:gd name="T55" fmla="*/ 0 h 61"/>
              <a:gd name="T56" fmla="*/ 102931 w 62"/>
              <a:gd name="T57" fmla="*/ 3435 h 61"/>
              <a:gd name="T58" fmla="*/ 150966 w 62"/>
              <a:gd name="T59" fmla="*/ 51529 h 61"/>
              <a:gd name="T60" fmla="*/ 154397 w 62"/>
              <a:gd name="T61" fmla="*/ 61834 h 61"/>
              <a:gd name="T62" fmla="*/ 144104 w 62"/>
              <a:gd name="T63" fmla="*/ 75575 h 61"/>
              <a:gd name="T64" fmla="*/ 137242 w 62"/>
              <a:gd name="T65" fmla="*/ 79011 h 61"/>
              <a:gd name="T66" fmla="*/ 123518 w 62"/>
              <a:gd name="T67" fmla="*/ 72140 h 61"/>
              <a:gd name="T68" fmla="*/ 126949 w 62"/>
              <a:gd name="T69" fmla="*/ 75575 h 61"/>
              <a:gd name="T70" fmla="*/ 123518 w 62"/>
              <a:gd name="T71" fmla="*/ 79011 h 61"/>
              <a:gd name="T72" fmla="*/ 109794 w 62"/>
              <a:gd name="T73" fmla="*/ 96187 h 61"/>
              <a:gd name="T74" fmla="*/ 140673 w 62"/>
              <a:gd name="T75" fmla="*/ 127104 h 61"/>
              <a:gd name="T76" fmla="*/ 150966 w 62"/>
              <a:gd name="T77" fmla="*/ 120234 h 61"/>
              <a:gd name="T78" fmla="*/ 164690 w 62"/>
              <a:gd name="T79" fmla="*/ 127104 h 61"/>
              <a:gd name="T80" fmla="*/ 209294 w 62"/>
              <a:gd name="T81" fmla="*/ 171762 h 61"/>
              <a:gd name="T82" fmla="*/ 212725 w 62"/>
              <a:gd name="T83" fmla="*/ 182068 h 61"/>
              <a:gd name="T84" fmla="*/ 209294 w 62"/>
              <a:gd name="T85" fmla="*/ 192374 h 6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 h="61">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67" name="Freeform 115">
            <a:extLst>
              <a:ext uri="{FF2B5EF4-FFF2-40B4-BE49-F238E27FC236}">
                <a16:creationId xmlns:a16="http://schemas.microsoft.com/office/drawing/2014/main" id="{B4B7BB51-4E89-3543-AE21-C31D5424D817}"/>
              </a:ext>
            </a:extLst>
          </p:cNvPr>
          <p:cNvSpPr>
            <a:spLocks noEditPoints="1"/>
          </p:cNvSpPr>
          <p:nvPr/>
        </p:nvSpPr>
        <p:spPr bwMode="auto">
          <a:xfrm>
            <a:off x="9118555" y="2917514"/>
            <a:ext cx="340904" cy="343376"/>
          </a:xfrm>
          <a:custGeom>
            <a:avLst/>
            <a:gdLst>
              <a:gd name="T0" fmla="*/ 219075 w 64"/>
              <a:gd name="T1" fmla="*/ 110332 h 64"/>
              <a:gd name="T2" fmla="*/ 109538 w 64"/>
              <a:gd name="T3" fmla="*/ 220663 h 64"/>
              <a:gd name="T4" fmla="*/ 0 w 64"/>
              <a:gd name="T5" fmla="*/ 110332 h 64"/>
              <a:gd name="T6" fmla="*/ 109538 w 64"/>
              <a:gd name="T7" fmla="*/ 0 h 64"/>
              <a:gd name="T8" fmla="*/ 219075 w 64"/>
              <a:gd name="T9" fmla="*/ 110332 h 64"/>
              <a:gd name="T10" fmla="*/ 47923 w 64"/>
              <a:gd name="T11" fmla="*/ 131019 h 64"/>
              <a:gd name="T12" fmla="*/ 44500 w 64"/>
              <a:gd name="T13" fmla="*/ 110332 h 64"/>
              <a:gd name="T14" fmla="*/ 47923 w 64"/>
              <a:gd name="T15" fmla="*/ 89644 h 64"/>
              <a:gd name="T16" fmla="*/ 27384 w 64"/>
              <a:gd name="T17" fmla="*/ 65509 h 64"/>
              <a:gd name="T18" fmla="*/ 13692 w 64"/>
              <a:gd name="T19" fmla="*/ 110332 h 64"/>
              <a:gd name="T20" fmla="*/ 27384 w 64"/>
              <a:gd name="T21" fmla="*/ 155154 h 64"/>
              <a:gd name="T22" fmla="*/ 47923 w 64"/>
              <a:gd name="T23" fmla="*/ 131019 h 64"/>
              <a:gd name="T24" fmla="*/ 154037 w 64"/>
              <a:gd name="T25" fmla="*/ 110332 h 64"/>
              <a:gd name="T26" fmla="*/ 109538 w 64"/>
              <a:gd name="T27" fmla="*/ 62061 h 64"/>
              <a:gd name="T28" fmla="*/ 61615 w 64"/>
              <a:gd name="T29" fmla="*/ 110332 h 64"/>
              <a:gd name="T30" fmla="*/ 109538 w 64"/>
              <a:gd name="T31" fmla="*/ 158602 h 64"/>
              <a:gd name="T32" fmla="*/ 154037 w 64"/>
              <a:gd name="T33" fmla="*/ 110332 h 64"/>
              <a:gd name="T34" fmla="*/ 65038 w 64"/>
              <a:gd name="T35" fmla="*/ 27583 h 64"/>
              <a:gd name="T36" fmla="*/ 88999 w 64"/>
              <a:gd name="T37" fmla="*/ 51718 h 64"/>
              <a:gd name="T38" fmla="*/ 109538 w 64"/>
              <a:gd name="T39" fmla="*/ 48270 h 64"/>
              <a:gd name="T40" fmla="*/ 130076 w 64"/>
              <a:gd name="T41" fmla="*/ 51718 h 64"/>
              <a:gd name="T42" fmla="*/ 154037 w 64"/>
              <a:gd name="T43" fmla="*/ 27583 h 64"/>
              <a:gd name="T44" fmla="*/ 109538 w 64"/>
              <a:gd name="T45" fmla="*/ 17239 h 64"/>
              <a:gd name="T46" fmla="*/ 65038 w 64"/>
              <a:gd name="T47" fmla="*/ 27583 h 64"/>
              <a:gd name="T48" fmla="*/ 154037 w 64"/>
              <a:gd name="T49" fmla="*/ 193080 h 64"/>
              <a:gd name="T50" fmla="*/ 130076 w 64"/>
              <a:gd name="T51" fmla="*/ 168945 h 64"/>
              <a:gd name="T52" fmla="*/ 109538 w 64"/>
              <a:gd name="T53" fmla="*/ 172393 h 64"/>
              <a:gd name="T54" fmla="*/ 88999 w 64"/>
              <a:gd name="T55" fmla="*/ 168945 h 64"/>
              <a:gd name="T56" fmla="*/ 65038 w 64"/>
              <a:gd name="T57" fmla="*/ 193080 h 64"/>
              <a:gd name="T58" fmla="*/ 109538 w 64"/>
              <a:gd name="T59" fmla="*/ 206872 h 64"/>
              <a:gd name="T60" fmla="*/ 154037 w 64"/>
              <a:gd name="T61" fmla="*/ 193080 h 64"/>
              <a:gd name="T62" fmla="*/ 191691 w 64"/>
              <a:gd name="T63" fmla="*/ 155154 h 64"/>
              <a:gd name="T64" fmla="*/ 201960 w 64"/>
              <a:gd name="T65" fmla="*/ 110332 h 64"/>
              <a:gd name="T66" fmla="*/ 191691 w 64"/>
              <a:gd name="T67" fmla="*/ 65509 h 64"/>
              <a:gd name="T68" fmla="*/ 167729 w 64"/>
              <a:gd name="T69" fmla="*/ 89644 h 64"/>
              <a:gd name="T70" fmla="*/ 171152 w 64"/>
              <a:gd name="T71" fmla="*/ 110332 h 64"/>
              <a:gd name="T72" fmla="*/ 167729 w 64"/>
              <a:gd name="T73" fmla="*/ 131019 h 64"/>
              <a:gd name="T74" fmla="*/ 191691 w 64"/>
              <a:gd name="T75" fmla="*/ 155154 h 6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4" h="64">
                <a:moveTo>
                  <a:pt x="64" y="32"/>
                </a:moveTo>
                <a:cubicBezTo>
                  <a:pt x="64" y="50"/>
                  <a:pt x="49" y="64"/>
                  <a:pt x="32" y="64"/>
                </a:cubicBezTo>
                <a:cubicBezTo>
                  <a:pt x="14" y="64"/>
                  <a:pt x="0" y="50"/>
                  <a:pt x="0" y="32"/>
                </a:cubicBezTo>
                <a:cubicBezTo>
                  <a:pt x="0" y="14"/>
                  <a:pt x="14" y="0"/>
                  <a:pt x="32" y="0"/>
                </a:cubicBezTo>
                <a:cubicBezTo>
                  <a:pt x="49" y="0"/>
                  <a:pt x="64" y="14"/>
                  <a:pt x="64" y="32"/>
                </a:cubicBezTo>
                <a:close/>
                <a:moveTo>
                  <a:pt x="14" y="38"/>
                </a:moveTo>
                <a:cubicBezTo>
                  <a:pt x="14" y="36"/>
                  <a:pt x="13" y="34"/>
                  <a:pt x="13" y="32"/>
                </a:cubicBezTo>
                <a:cubicBezTo>
                  <a:pt x="13" y="30"/>
                  <a:pt x="14" y="28"/>
                  <a:pt x="14" y="26"/>
                </a:cubicBezTo>
                <a:cubicBezTo>
                  <a:pt x="8" y="19"/>
                  <a:pt x="8" y="19"/>
                  <a:pt x="8" y="19"/>
                </a:cubicBezTo>
                <a:cubicBezTo>
                  <a:pt x="6" y="23"/>
                  <a:pt x="4" y="28"/>
                  <a:pt x="4" y="32"/>
                </a:cubicBezTo>
                <a:cubicBezTo>
                  <a:pt x="4" y="37"/>
                  <a:pt x="6" y="41"/>
                  <a:pt x="8" y="45"/>
                </a:cubicBezTo>
                <a:lnTo>
                  <a:pt x="14" y="38"/>
                </a:lnTo>
                <a:close/>
                <a:moveTo>
                  <a:pt x="45" y="32"/>
                </a:moveTo>
                <a:cubicBezTo>
                  <a:pt x="45" y="25"/>
                  <a:pt x="39" y="18"/>
                  <a:pt x="32" y="18"/>
                </a:cubicBezTo>
                <a:cubicBezTo>
                  <a:pt x="24" y="18"/>
                  <a:pt x="18" y="25"/>
                  <a:pt x="18" y="32"/>
                </a:cubicBezTo>
                <a:cubicBezTo>
                  <a:pt x="18" y="40"/>
                  <a:pt x="24" y="46"/>
                  <a:pt x="32" y="46"/>
                </a:cubicBezTo>
                <a:cubicBezTo>
                  <a:pt x="39" y="46"/>
                  <a:pt x="45" y="40"/>
                  <a:pt x="45" y="32"/>
                </a:cubicBezTo>
                <a:close/>
                <a:moveTo>
                  <a:pt x="19" y="8"/>
                </a:moveTo>
                <a:cubicBezTo>
                  <a:pt x="26" y="15"/>
                  <a:pt x="26" y="15"/>
                  <a:pt x="26" y="15"/>
                </a:cubicBezTo>
                <a:cubicBezTo>
                  <a:pt x="28" y="14"/>
                  <a:pt x="30" y="14"/>
                  <a:pt x="32" y="14"/>
                </a:cubicBezTo>
                <a:cubicBezTo>
                  <a:pt x="34" y="14"/>
                  <a:pt x="36" y="14"/>
                  <a:pt x="38" y="15"/>
                </a:cubicBezTo>
                <a:cubicBezTo>
                  <a:pt x="45" y="8"/>
                  <a:pt x="45" y="8"/>
                  <a:pt x="45" y="8"/>
                </a:cubicBezTo>
                <a:cubicBezTo>
                  <a:pt x="41" y="6"/>
                  <a:pt x="36" y="5"/>
                  <a:pt x="32" y="5"/>
                </a:cubicBezTo>
                <a:cubicBezTo>
                  <a:pt x="27" y="5"/>
                  <a:pt x="23" y="6"/>
                  <a:pt x="19" y="8"/>
                </a:cubicBezTo>
                <a:close/>
                <a:moveTo>
                  <a:pt x="45" y="56"/>
                </a:moveTo>
                <a:cubicBezTo>
                  <a:pt x="38" y="49"/>
                  <a:pt x="38" y="49"/>
                  <a:pt x="38" y="49"/>
                </a:cubicBezTo>
                <a:cubicBezTo>
                  <a:pt x="36" y="50"/>
                  <a:pt x="34" y="50"/>
                  <a:pt x="32" y="50"/>
                </a:cubicBezTo>
                <a:cubicBezTo>
                  <a:pt x="30" y="50"/>
                  <a:pt x="28" y="50"/>
                  <a:pt x="26" y="49"/>
                </a:cubicBezTo>
                <a:cubicBezTo>
                  <a:pt x="19" y="56"/>
                  <a:pt x="19" y="56"/>
                  <a:pt x="19" y="56"/>
                </a:cubicBezTo>
                <a:cubicBezTo>
                  <a:pt x="23" y="58"/>
                  <a:pt x="27" y="60"/>
                  <a:pt x="32" y="60"/>
                </a:cubicBezTo>
                <a:cubicBezTo>
                  <a:pt x="36" y="60"/>
                  <a:pt x="41" y="58"/>
                  <a:pt x="45" y="56"/>
                </a:cubicBezTo>
                <a:close/>
                <a:moveTo>
                  <a:pt x="56" y="45"/>
                </a:moveTo>
                <a:cubicBezTo>
                  <a:pt x="58" y="41"/>
                  <a:pt x="59" y="37"/>
                  <a:pt x="59" y="32"/>
                </a:cubicBezTo>
                <a:cubicBezTo>
                  <a:pt x="59" y="28"/>
                  <a:pt x="58" y="23"/>
                  <a:pt x="56" y="19"/>
                </a:cubicBezTo>
                <a:cubicBezTo>
                  <a:pt x="49" y="26"/>
                  <a:pt x="49" y="26"/>
                  <a:pt x="49" y="26"/>
                </a:cubicBezTo>
                <a:cubicBezTo>
                  <a:pt x="50" y="28"/>
                  <a:pt x="50" y="30"/>
                  <a:pt x="50" y="32"/>
                </a:cubicBezTo>
                <a:cubicBezTo>
                  <a:pt x="50" y="34"/>
                  <a:pt x="50" y="36"/>
                  <a:pt x="49" y="38"/>
                </a:cubicBezTo>
                <a:lnTo>
                  <a:pt x="56" y="45"/>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69" name="TextBox 68">
            <a:extLst>
              <a:ext uri="{FF2B5EF4-FFF2-40B4-BE49-F238E27FC236}">
                <a16:creationId xmlns:a16="http://schemas.microsoft.com/office/drawing/2014/main" id="{AB14DF40-85A7-3449-8B7B-3DED96C6588B}"/>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History Timeline</a:t>
            </a:r>
          </a:p>
        </p:txBody>
      </p:sp>
      <p:sp>
        <p:nvSpPr>
          <p:cNvPr id="70" name="TextBox 69">
            <a:extLst>
              <a:ext uri="{FF2B5EF4-FFF2-40B4-BE49-F238E27FC236}">
                <a16:creationId xmlns:a16="http://schemas.microsoft.com/office/drawing/2014/main" id="{B41E2460-48D0-C142-BC2E-B72F40B79E3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Tree>
    <p:extLst>
      <p:ext uri="{BB962C8B-B14F-4D97-AF65-F5344CB8AC3E}">
        <p14:creationId xmlns:p14="http://schemas.microsoft.com/office/powerpoint/2010/main" val="4032103712"/>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BC0DCD0C-49D6-1D46-A330-6D5710227FAF}"/>
              </a:ext>
            </a:extLst>
          </p:cNvPr>
          <p:cNvSpPr/>
          <p:nvPr/>
        </p:nvSpPr>
        <p:spPr>
          <a:xfrm rot="5400000">
            <a:off x="7141847"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lumMod val="75000"/>
            </a:schemeClr>
          </a:solidFill>
          <a:ln w="6770"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EEF8CBD7-F25E-1F45-8C3B-E83A0B38CA0D}"/>
              </a:ext>
            </a:extLst>
          </p:cNvPr>
          <p:cNvSpPr/>
          <p:nvPr/>
        </p:nvSpPr>
        <p:spPr>
          <a:xfrm rot="5400000">
            <a:off x="5571624"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4"/>
          </a:solidFill>
          <a:ln w="6770"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834DDA80-820F-0E4E-9457-82ECB9A05A4E}"/>
              </a:ext>
            </a:extLst>
          </p:cNvPr>
          <p:cNvSpPr/>
          <p:nvPr/>
        </p:nvSpPr>
        <p:spPr>
          <a:xfrm rot="5400000">
            <a:off x="4001402"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6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6"/>
                </a:cubicBezTo>
                <a:cubicBezTo>
                  <a:pt x="0" y="185755"/>
                  <a:pt x="184220" y="0"/>
                  <a:pt x="411466" y="0"/>
                </a:cubicBezTo>
                <a:cubicBezTo>
                  <a:pt x="638713" y="0"/>
                  <a:pt x="822933" y="185755"/>
                  <a:pt x="822933" y="414895"/>
                </a:cubicBezTo>
                <a:close/>
              </a:path>
            </a:pathLst>
          </a:custGeom>
          <a:solidFill>
            <a:schemeClr val="accent3"/>
          </a:solidFill>
          <a:ln w="6770"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60389FA1-9FC3-D24C-AF3B-962EF4CA5BDB}"/>
              </a:ext>
            </a:extLst>
          </p:cNvPr>
          <p:cNvSpPr/>
          <p:nvPr/>
        </p:nvSpPr>
        <p:spPr>
          <a:xfrm rot="5400000">
            <a:off x="2431180" y="3538008"/>
            <a:ext cx="1082040" cy="1091059"/>
          </a:xfrm>
          <a:custGeom>
            <a:avLst/>
            <a:gdLst>
              <a:gd name="connsiteX0" fmla="*/ 822933 w 819681"/>
              <a:gd name="connsiteY0" fmla="*/ 414895 h 826511"/>
              <a:gd name="connsiteX1" fmla="*/ 411466 w 819681"/>
              <a:gd name="connsiteY1" fmla="*/ 829791 h 826511"/>
              <a:gd name="connsiteX2" fmla="*/ 0 w 819681"/>
              <a:gd name="connsiteY2" fmla="*/ 414895 h 826511"/>
              <a:gd name="connsiteX3" fmla="*/ 411466 w 819681"/>
              <a:gd name="connsiteY3" fmla="*/ 0 h 826511"/>
              <a:gd name="connsiteX4" fmla="*/ 822933 w 819681"/>
              <a:gd name="connsiteY4" fmla="*/ 414895 h 82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81" h="826511">
                <a:moveTo>
                  <a:pt x="822933" y="414895"/>
                </a:moveTo>
                <a:cubicBezTo>
                  <a:pt x="822933" y="644036"/>
                  <a:pt x="638713" y="829791"/>
                  <a:pt x="411466" y="829791"/>
                </a:cubicBezTo>
                <a:cubicBezTo>
                  <a:pt x="184220" y="829791"/>
                  <a:pt x="0" y="644036"/>
                  <a:pt x="0" y="414895"/>
                </a:cubicBezTo>
                <a:cubicBezTo>
                  <a:pt x="0" y="185755"/>
                  <a:pt x="184220" y="0"/>
                  <a:pt x="411466" y="0"/>
                </a:cubicBezTo>
                <a:cubicBezTo>
                  <a:pt x="638713" y="0"/>
                  <a:pt x="822933" y="185755"/>
                  <a:pt x="822933" y="414895"/>
                </a:cubicBezTo>
                <a:close/>
              </a:path>
            </a:pathLst>
          </a:custGeom>
          <a:solidFill>
            <a:schemeClr val="accent2"/>
          </a:solidFill>
          <a:ln w="6770" cap="flat">
            <a:noFill/>
            <a:prstDash val="solid"/>
            <a:miter/>
          </a:ln>
        </p:spPr>
        <p:txBody>
          <a:bodyPr rtlCol="0" anchor="ctr"/>
          <a:lstStyle/>
          <a:p>
            <a:endParaRPr lang="en-US" dirty="0">
              <a:latin typeface="Roboto" panose="02000000000000000000" pitchFamily="2" charset="0"/>
            </a:endParaRPr>
          </a:p>
        </p:txBody>
      </p:sp>
      <p:grpSp>
        <p:nvGrpSpPr>
          <p:cNvPr id="25" name="Group 24">
            <a:extLst>
              <a:ext uri="{FF2B5EF4-FFF2-40B4-BE49-F238E27FC236}">
                <a16:creationId xmlns:a16="http://schemas.microsoft.com/office/drawing/2014/main" id="{7F3E2C58-8197-DD41-A9B9-20F1827A2D39}"/>
              </a:ext>
            </a:extLst>
          </p:cNvPr>
          <p:cNvGrpSpPr/>
          <p:nvPr/>
        </p:nvGrpSpPr>
        <p:grpSpPr>
          <a:xfrm>
            <a:off x="1" y="3722076"/>
            <a:ext cx="8979719" cy="725034"/>
            <a:chOff x="1" y="3722076"/>
            <a:chExt cx="8979719" cy="725034"/>
          </a:xfrm>
          <a:solidFill>
            <a:schemeClr val="tx2"/>
          </a:solidFill>
        </p:grpSpPr>
        <p:sp>
          <p:nvSpPr>
            <p:cNvPr id="15" name="Freeform 14">
              <a:extLst>
                <a:ext uri="{FF2B5EF4-FFF2-40B4-BE49-F238E27FC236}">
                  <a16:creationId xmlns:a16="http://schemas.microsoft.com/office/drawing/2014/main" id="{C02E13C1-FFE1-6749-8D09-641B575B3C90}"/>
                </a:ext>
              </a:extLst>
            </p:cNvPr>
            <p:cNvSpPr/>
            <p:nvPr/>
          </p:nvSpPr>
          <p:spPr>
            <a:xfrm rot="5400000">
              <a:off x="7675048" y="3122795"/>
              <a:ext cx="670686" cy="1938658"/>
            </a:xfrm>
            <a:custGeom>
              <a:avLst/>
              <a:gdLst>
                <a:gd name="connsiteX0" fmla="*/ 356865 w 508066"/>
                <a:gd name="connsiteY0" fmla="*/ 1474012 h 1468595"/>
                <a:gd name="connsiteX1" fmla="*/ 354351 w 508066"/>
                <a:gd name="connsiteY1" fmla="*/ 1462206 h 1468595"/>
                <a:gd name="connsiteX2" fmla="*/ 354358 w 508066"/>
                <a:gd name="connsiteY2" fmla="*/ 1462195 h 1468595"/>
                <a:gd name="connsiteX3" fmla="*/ 354358 w 508066"/>
                <a:gd name="connsiteY3" fmla="*/ 1462195 h 1468595"/>
                <a:gd name="connsiteX4" fmla="*/ 365952 w 508066"/>
                <a:gd name="connsiteY4" fmla="*/ 1459586 h 1468595"/>
                <a:gd name="connsiteX5" fmla="*/ 366078 w 508066"/>
                <a:gd name="connsiteY5" fmla="*/ 1459667 h 1468595"/>
                <a:gd name="connsiteX6" fmla="*/ 366078 w 508066"/>
                <a:gd name="connsiteY6" fmla="*/ 1459668 h 1468595"/>
                <a:gd name="connsiteX7" fmla="*/ 368584 w 508066"/>
                <a:gd name="connsiteY7" fmla="*/ 1471416 h 1468595"/>
                <a:gd name="connsiteX8" fmla="*/ 368584 w 508066"/>
                <a:gd name="connsiteY8" fmla="*/ 1471416 h 1468595"/>
                <a:gd name="connsiteX9" fmla="*/ 361471 w 508066"/>
                <a:gd name="connsiteY9" fmla="*/ 1475378 h 1468595"/>
                <a:gd name="connsiteX10" fmla="*/ 361471 w 508066"/>
                <a:gd name="connsiteY10" fmla="*/ 1475378 h 1468595"/>
                <a:gd name="connsiteX11" fmla="*/ 356865 w 508066"/>
                <a:gd name="connsiteY11" fmla="*/ 1474012 h 1468595"/>
                <a:gd name="connsiteX12" fmla="*/ 381862 w 508066"/>
                <a:gd name="connsiteY12" fmla="*/ 1433028 h 1468595"/>
                <a:gd name="connsiteX13" fmla="*/ 378746 w 508066"/>
                <a:gd name="connsiteY13" fmla="*/ 1421416 h 1468595"/>
                <a:gd name="connsiteX14" fmla="*/ 378746 w 508066"/>
                <a:gd name="connsiteY14" fmla="*/ 1421416 h 1468595"/>
                <a:gd name="connsiteX15" fmla="*/ 390304 w 508066"/>
                <a:gd name="connsiteY15" fmla="*/ 1418259 h 1468595"/>
                <a:gd name="connsiteX16" fmla="*/ 390329 w 508066"/>
                <a:gd name="connsiteY16" fmla="*/ 1418274 h 1468595"/>
                <a:gd name="connsiteX17" fmla="*/ 390329 w 508066"/>
                <a:gd name="connsiteY17" fmla="*/ 1418274 h 1468595"/>
                <a:gd name="connsiteX18" fmla="*/ 393460 w 508066"/>
                <a:gd name="connsiteY18" fmla="*/ 1429929 h 1468595"/>
                <a:gd name="connsiteX19" fmla="*/ 393446 w 508066"/>
                <a:gd name="connsiteY19" fmla="*/ 1429954 h 1468595"/>
                <a:gd name="connsiteX20" fmla="*/ 393446 w 508066"/>
                <a:gd name="connsiteY20" fmla="*/ 1429954 h 1468595"/>
                <a:gd name="connsiteX21" fmla="*/ 386062 w 508066"/>
                <a:gd name="connsiteY21" fmla="*/ 1434189 h 1468595"/>
                <a:gd name="connsiteX22" fmla="*/ 386062 w 508066"/>
                <a:gd name="connsiteY22" fmla="*/ 1434189 h 1468595"/>
                <a:gd name="connsiteX23" fmla="*/ 381862 w 508066"/>
                <a:gd name="connsiteY23" fmla="*/ 1433369 h 1468595"/>
                <a:gd name="connsiteX24" fmla="*/ 404894 w 508066"/>
                <a:gd name="connsiteY24" fmla="*/ 1391292 h 1468595"/>
                <a:gd name="connsiteX25" fmla="*/ 401168 w 508066"/>
                <a:gd name="connsiteY25" fmla="*/ 1379817 h 1468595"/>
                <a:gd name="connsiteX26" fmla="*/ 401168 w 508066"/>
                <a:gd name="connsiteY26" fmla="*/ 1379817 h 1468595"/>
                <a:gd name="connsiteX27" fmla="*/ 412549 w 508066"/>
                <a:gd name="connsiteY27" fmla="*/ 1376060 h 1468595"/>
                <a:gd name="connsiteX28" fmla="*/ 412549 w 508066"/>
                <a:gd name="connsiteY28" fmla="*/ 1376060 h 1468595"/>
                <a:gd name="connsiteX29" fmla="*/ 416275 w 508066"/>
                <a:gd name="connsiteY29" fmla="*/ 1387604 h 1468595"/>
                <a:gd name="connsiteX30" fmla="*/ 416275 w 508066"/>
                <a:gd name="connsiteY30" fmla="*/ 1387604 h 1468595"/>
                <a:gd name="connsiteX31" fmla="*/ 408688 w 508066"/>
                <a:gd name="connsiteY31" fmla="*/ 1392249 h 1468595"/>
                <a:gd name="connsiteX32" fmla="*/ 408688 w 508066"/>
                <a:gd name="connsiteY32" fmla="*/ 1392249 h 1468595"/>
                <a:gd name="connsiteX33" fmla="*/ 404894 w 508066"/>
                <a:gd name="connsiteY33" fmla="*/ 1391634 h 1468595"/>
                <a:gd name="connsiteX34" fmla="*/ 425759 w 508066"/>
                <a:gd name="connsiteY34" fmla="*/ 1348396 h 1468595"/>
                <a:gd name="connsiteX35" fmla="*/ 421491 w 508066"/>
                <a:gd name="connsiteY35" fmla="*/ 1337125 h 1468595"/>
                <a:gd name="connsiteX36" fmla="*/ 421491 w 508066"/>
                <a:gd name="connsiteY36" fmla="*/ 1337125 h 1468595"/>
                <a:gd name="connsiteX37" fmla="*/ 432668 w 508066"/>
                <a:gd name="connsiteY37" fmla="*/ 1332822 h 1468595"/>
                <a:gd name="connsiteX38" fmla="*/ 432668 w 508066"/>
                <a:gd name="connsiteY38" fmla="*/ 1332822 h 1468595"/>
                <a:gd name="connsiteX39" fmla="*/ 436936 w 508066"/>
                <a:gd name="connsiteY39" fmla="*/ 1344092 h 1468595"/>
                <a:gd name="connsiteX40" fmla="*/ 436936 w 508066"/>
                <a:gd name="connsiteY40" fmla="*/ 1344092 h 1468595"/>
                <a:gd name="connsiteX41" fmla="*/ 429213 w 508066"/>
                <a:gd name="connsiteY41" fmla="*/ 1349147 h 1468595"/>
                <a:gd name="connsiteX42" fmla="*/ 429213 w 508066"/>
                <a:gd name="connsiteY42" fmla="*/ 1349147 h 1468595"/>
                <a:gd name="connsiteX43" fmla="*/ 425759 w 508066"/>
                <a:gd name="connsiteY43" fmla="*/ 1348737 h 1468595"/>
                <a:gd name="connsiteX44" fmla="*/ 444455 w 508066"/>
                <a:gd name="connsiteY44" fmla="*/ 1304475 h 1468595"/>
                <a:gd name="connsiteX45" fmla="*/ 439561 w 508066"/>
                <a:gd name="connsiteY45" fmla="*/ 1293454 h 1468595"/>
                <a:gd name="connsiteX46" fmla="*/ 439578 w 508066"/>
                <a:gd name="connsiteY46" fmla="*/ 1293409 h 1468595"/>
                <a:gd name="connsiteX47" fmla="*/ 439578 w 508066"/>
                <a:gd name="connsiteY47" fmla="*/ 1293409 h 1468595"/>
                <a:gd name="connsiteX48" fmla="*/ 450552 w 508066"/>
                <a:gd name="connsiteY48" fmla="*/ 1288559 h 1468595"/>
                <a:gd name="connsiteX49" fmla="*/ 450552 w 508066"/>
                <a:gd name="connsiteY49" fmla="*/ 1288559 h 1468595"/>
                <a:gd name="connsiteX50" fmla="*/ 455365 w 508066"/>
                <a:gd name="connsiteY50" fmla="*/ 1299616 h 1468595"/>
                <a:gd name="connsiteX51" fmla="*/ 455362 w 508066"/>
                <a:gd name="connsiteY51" fmla="*/ 1299625 h 1468595"/>
                <a:gd name="connsiteX52" fmla="*/ 455362 w 508066"/>
                <a:gd name="connsiteY52" fmla="*/ 1299625 h 1468595"/>
                <a:gd name="connsiteX53" fmla="*/ 447504 w 508066"/>
                <a:gd name="connsiteY53" fmla="*/ 1305089 h 1468595"/>
                <a:gd name="connsiteX54" fmla="*/ 447504 w 508066"/>
                <a:gd name="connsiteY54" fmla="*/ 1305089 h 1468595"/>
                <a:gd name="connsiteX55" fmla="*/ 444455 w 508066"/>
                <a:gd name="connsiteY55" fmla="*/ 1304816 h 1468595"/>
                <a:gd name="connsiteX56" fmla="*/ 460917 w 508066"/>
                <a:gd name="connsiteY56" fmla="*/ 1260007 h 1468595"/>
                <a:gd name="connsiteX57" fmla="*/ 455565 w 508066"/>
                <a:gd name="connsiteY57" fmla="*/ 1249214 h 1468595"/>
                <a:gd name="connsiteX58" fmla="*/ 455565 w 508066"/>
                <a:gd name="connsiteY58" fmla="*/ 1249214 h 1468595"/>
                <a:gd name="connsiteX59" fmla="*/ 466268 w 508066"/>
                <a:gd name="connsiteY59" fmla="*/ 1243750 h 1468595"/>
                <a:gd name="connsiteX60" fmla="*/ 466268 w 508066"/>
                <a:gd name="connsiteY60" fmla="*/ 1243750 h 1468595"/>
                <a:gd name="connsiteX61" fmla="*/ 471620 w 508066"/>
                <a:gd name="connsiteY61" fmla="*/ 1254542 h 1468595"/>
                <a:gd name="connsiteX62" fmla="*/ 471620 w 508066"/>
                <a:gd name="connsiteY62" fmla="*/ 1254542 h 1468595"/>
                <a:gd name="connsiteX63" fmla="*/ 463627 w 508066"/>
                <a:gd name="connsiteY63" fmla="*/ 1260417 h 1468595"/>
                <a:gd name="connsiteX64" fmla="*/ 463627 w 508066"/>
                <a:gd name="connsiteY64" fmla="*/ 1260417 h 1468595"/>
                <a:gd name="connsiteX65" fmla="*/ 460917 w 508066"/>
                <a:gd name="connsiteY65" fmla="*/ 1260007 h 1468595"/>
                <a:gd name="connsiteX66" fmla="*/ 474939 w 508066"/>
                <a:gd name="connsiteY66" fmla="*/ 1214310 h 1468595"/>
                <a:gd name="connsiteX67" fmla="*/ 468950 w 508066"/>
                <a:gd name="connsiteY67" fmla="*/ 1203965 h 1468595"/>
                <a:gd name="connsiteX68" fmla="*/ 468978 w 508066"/>
                <a:gd name="connsiteY68" fmla="*/ 1203859 h 1468595"/>
                <a:gd name="connsiteX69" fmla="*/ 468978 w 508066"/>
                <a:gd name="connsiteY69" fmla="*/ 1203859 h 1468595"/>
                <a:gd name="connsiteX70" fmla="*/ 479343 w 508066"/>
                <a:gd name="connsiteY70" fmla="*/ 1197848 h 1468595"/>
                <a:gd name="connsiteX71" fmla="*/ 479343 w 508066"/>
                <a:gd name="connsiteY71" fmla="*/ 1197848 h 1468595"/>
                <a:gd name="connsiteX72" fmla="*/ 485304 w 508066"/>
                <a:gd name="connsiteY72" fmla="*/ 1208299 h 1468595"/>
                <a:gd name="connsiteX73" fmla="*/ 485304 w 508066"/>
                <a:gd name="connsiteY73" fmla="*/ 1208299 h 1468595"/>
                <a:gd name="connsiteX74" fmla="*/ 477107 w 508066"/>
                <a:gd name="connsiteY74" fmla="*/ 1214651 h 1468595"/>
                <a:gd name="connsiteX75" fmla="*/ 477107 w 508066"/>
                <a:gd name="connsiteY75" fmla="*/ 1214651 h 1468595"/>
                <a:gd name="connsiteX76" fmla="*/ 474804 w 508066"/>
                <a:gd name="connsiteY76" fmla="*/ 1214310 h 1468595"/>
                <a:gd name="connsiteX77" fmla="*/ 486388 w 508066"/>
                <a:gd name="connsiteY77" fmla="*/ 1167998 h 1468595"/>
                <a:gd name="connsiteX78" fmla="*/ 479580 w 508066"/>
                <a:gd name="connsiteY78" fmla="*/ 1158064 h 1468595"/>
                <a:gd name="connsiteX79" fmla="*/ 479614 w 508066"/>
                <a:gd name="connsiteY79" fmla="*/ 1157888 h 1468595"/>
                <a:gd name="connsiteX80" fmla="*/ 479614 w 508066"/>
                <a:gd name="connsiteY80" fmla="*/ 1157888 h 1468595"/>
                <a:gd name="connsiteX81" fmla="*/ 489466 w 508066"/>
                <a:gd name="connsiteY81" fmla="*/ 1151023 h 1468595"/>
                <a:gd name="connsiteX82" fmla="*/ 489640 w 508066"/>
                <a:gd name="connsiteY82" fmla="*/ 1151057 h 1468595"/>
                <a:gd name="connsiteX83" fmla="*/ 489640 w 508066"/>
                <a:gd name="connsiteY83" fmla="*/ 1151057 h 1468595"/>
                <a:gd name="connsiteX84" fmla="*/ 496447 w 508066"/>
                <a:gd name="connsiteY84" fmla="*/ 1160991 h 1468595"/>
                <a:gd name="connsiteX85" fmla="*/ 496414 w 508066"/>
                <a:gd name="connsiteY85" fmla="*/ 1161167 h 1468595"/>
                <a:gd name="connsiteX86" fmla="*/ 496414 w 508066"/>
                <a:gd name="connsiteY86" fmla="*/ 1161167 h 1468595"/>
                <a:gd name="connsiteX87" fmla="*/ 488149 w 508066"/>
                <a:gd name="connsiteY87" fmla="*/ 1167998 h 1468595"/>
                <a:gd name="connsiteX88" fmla="*/ 488149 w 508066"/>
                <a:gd name="connsiteY88" fmla="*/ 1167998 h 1468595"/>
                <a:gd name="connsiteX89" fmla="*/ 486252 w 508066"/>
                <a:gd name="connsiteY89" fmla="*/ 1167998 h 1468595"/>
                <a:gd name="connsiteX90" fmla="*/ 495127 w 508066"/>
                <a:gd name="connsiteY90" fmla="*/ 1121412 h 1468595"/>
                <a:gd name="connsiteX91" fmla="*/ 488352 w 508066"/>
                <a:gd name="connsiteY91" fmla="*/ 1111645 h 1468595"/>
                <a:gd name="connsiteX92" fmla="*/ 488352 w 508066"/>
                <a:gd name="connsiteY92" fmla="*/ 1111645 h 1468595"/>
                <a:gd name="connsiteX93" fmla="*/ 497972 w 508066"/>
                <a:gd name="connsiteY93" fmla="*/ 1104472 h 1468595"/>
                <a:gd name="connsiteX94" fmla="*/ 497972 w 508066"/>
                <a:gd name="connsiteY94" fmla="*/ 1104472 h 1468595"/>
                <a:gd name="connsiteX95" fmla="*/ 504746 w 508066"/>
                <a:gd name="connsiteY95" fmla="*/ 1114240 h 1468595"/>
                <a:gd name="connsiteX96" fmla="*/ 504746 w 508066"/>
                <a:gd name="connsiteY96" fmla="*/ 1114240 h 1468595"/>
                <a:gd name="connsiteX97" fmla="*/ 496414 w 508066"/>
                <a:gd name="connsiteY97" fmla="*/ 1121412 h 1468595"/>
                <a:gd name="connsiteX98" fmla="*/ 495127 w 508066"/>
                <a:gd name="connsiteY98" fmla="*/ 1121412 h 1468595"/>
                <a:gd name="connsiteX99" fmla="*/ 501562 w 508066"/>
                <a:gd name="connsiteY99" fmla="*/ 1073598 h 1468595"/>
                <a:gd name="connsiteX100" fmla="*/ 493894 w 508066"/>
                <a:gd name="connsiteY100" fmla="*/ 1064449 h 1468595"/>
                <a:gd name="connsiteX101" fmla="*/ 493907 w 508066"/>
                <a:gd name="connsiteY101" fmla="*/ 1064308 h 1468595"/>
                <a:gd name="connsiteX102" fmla="*/ 493907 w 508066"/>
                <a:gd name="connsiteY102" fmla="*/ 1064308 h 1468595"/>
                <a:gd name="connsiteX103" fmla="*/ 502987 w 508066"/>
                <a:gd name="connsiteY103" fmla="*/ 1056583 h 1468595"/>
                <a:gd name="connsiteX104" fmla="*/ 503053 w 508066"/>
                <a:gd name="connsiteY104" fmla="*/ 1056589 h 1468595"/>
                <a:gd name="connsiteX105" fmla="*/ 503053 w 508066"/>
                <a:gd name="connsiteY105" fmla="*/ 1056589 h 1468595"/>
                <a:gd name="connsiteX106" fmla="*/ 510713 w 508066"/>
                <a:gd name="connsiteY106" fmla="*/ 1065744 h 1468595"/>
                <a:gd name="connsiteX107" fmla="*/ 510707 w 508066"/>
                <a:gd name="connsiteY107" fmla="*/ 1065811 h 1468595"/>
                <a:gd name="connsiteX108" fmla="*/ 510707 w 508066"/>
                <a:gd name="connsiteY108" fmla="*/ 1065811 h 1468595"/>
                <a:gd name="connsiteX109" fmla="*/ 501969 w 508066"/>
                <a:gd name="connsiteY109" fmla="*/ 1073598 h 1468595"/>
                <a:gd name="connsiteX110" fmla="*/ 501562 w 508066"/>
                <a:gd name="connsiteY110" fmla="*/ 1073598 h 1468595"/>
                <a:gd name="connsiteX111" fmla="*/ 504746 w 508066"/>
                <a:gd name="connsiteY111" fmla="*/ 1025783 h 1468595"/>
                <a:gd name="connsiteX112" fmla="*/ 496480 w 508066"/>
                <a:gd name="connsiteY112" fmla="*/ 1017180 h 1468595"/>
                <a:gd name="connsiteX113" fmla="*/ 496481 w 508066"/>
                <a:gd name="connsiteY113" fmla="*/ 1017108 h 1468595"/>
                <a:gd name="connsiteX114" fmla="*/ 496481 w 508066"/>
                <a:gd name="connsiteY114" fmla="*/ 1017108 h 1468595"/>
                <a:gd name="connsiteX115" fmla="*/ 505083 w 508066"/>
                <a:gd name="connsiteY115" fmla="*/ 1008706 h 1468595"/>
                <a:gd name="connsiteX116" fmla="*/ 505085 w 508066"/>
                <a:gd name="connsiteY116" fmla="*/ 1008706 h 1468595"/>
                <a:gd name="connsiteX117" fmla="*/ 505085 w 508066"/>
                <a:gd name="connsiteY117" fmla="*/ 1008706 h 1468595"/>
                <a:gd name="connsiteX118" fmla="*/ 513417 w 508066"/>
                <a:gd name="connsiteY118" fmla="*/ 1017379 h 1468595"/>
                <a:gd name="connsiteX119" fmla="*/ 513417 w 508066"/>
                <a:gd name="connsiteY119" fmla="*/ 1017381 h 1468595"/>
                <a:gd name="connsiteX120" fmla="*/ 513417 w 508066"/>
                <a:gd name="connsiteY120" fmla="*/ 1017381 h 1468595"/>
                <a:gd name="connsiteX121" fmla="*/ 504687 w 508066"/>
                <a:gd name="connsiteY121" fmla="*/ 1025787 h 1468595"/>
                <a:gd name="connsiteX122" fmla="*/ 504543 w 508066"/>
                <a:gd name="connsiteY122" fmla="*/ 1025783 h 1468595"/>
                <a:gd name="connsiteX123" fmla="*/ 504543 w 508066"/>
                <a:gd name="connsiteY123" fmla="*/ 1025783 h 1468595"/>
                <a:gd name="connsiteX124" fmla="*/ 495465 w 508066"/>
                <a:gd name="connsiteY124" fmla="*/ 970044 h 1468595"/>
                <a:gd name="connsiteX125" fmla="*/ 495465 w 508066"/>
                <a:gd name="connsiteY125" fmla="*/ 970044 h 1468595"/>
                <a:gd name="connsiteX126" fmla="*/ 503357 w 508066"/>
                <a:gd name="connsiteY126" fmla="*/ 960962 h 1468595"/>
                <a:gd name="connsiteX127" fmla="*/ 503391 w 508066"/>
                <a:gd name="connsiteY127" fmla="*/ 960960 h 1468595"/>
                <a:gd name="connsiteX128" fmla="*/ 503391 w 508066"/>
                <a:gd name="connsiteY128" fmla="*/ 960960 h 1468595"/>
                <a:gd name="connsiteX129" fmla="*/ 512333 w 508066"/>
                <a:gd name="connsiteY129" fmla="*/ 968952 h 1468595"/>
                <a:gd name="connsiteX130" fmla="*/ 512333 w 508066"/>
                <a:gd name="connsiteY130" fmla="*/ 968952 h 1468595"/>
                <a:gd name="connsiteX131" fmla="*/ 504355 w 508066"/>
                <a:gd name="connsiteY131" fmla="*/ 977957 h 1468595"/>
                <a:gd name="connsiteX132" fmla="*/ 504069 w 508066"/>
                <a:gd name="connsiteY132" fmla="*/ 977968 h 1468595"/>
                <a:gd name="connsiteX133" fmla="*/ 503527 w 508066"/>
                <a:gd name="connsiteY133" fmla="*/ 977968 h 1468595"/>
                <a:gd name="connsiteX134" fmla="*/ 495127 w 508066"/>
                <a:gd name="connsiteY134" fmla="*/ 970249 h 1468595"/>
                <a:gd name="connsiteX135" fmla="*/ 490588 w 508066"/>
                <a:gd name="connsiteY135" fmla="*/ 923323 h 1468595"/>
                <a:gd name="connsiteX136" fmla="*/ 497836 w 508066"/>
                <a:gd name="connsiteY136" fmla="*/ 913760 h 1468595"/>
                <a:gd name="connsiteX137" fmla="*/ 497836 w 508066"/>
                <a:gd name="connsiteY137" fmla="*/ 913760 h 1468595"/>
                <a:gd name="connsiteX138" fmla="*/ 507388 w 508066"/>
                <a:gd name="connsiteY138" fmla="*/ 921069 h 1468595"/>
                <a:gd name="connsiteX139" fmla="*/ 507388 w 508066"/>
                <a:gd name="connsiteY139" fmla="*/ 921069 h 1468595"/>
                <a:gd name="connsiteX140" fmla="*/ 500151 w 508066"/>
                <a:gd name="connsiteY140" fmla="*/ 930689 h 1468595"/>
                <a:gd name="connsiteX141" fmla="*/ 500072 w 508066"/>
                <a:gd name="connsiteY141" fmla="*/ 930700 h 1468595"/>
                <a:gd name="connsiteX142" fmla="*/ 498988 w 508066"/>
                <a:gd name="connsiteY142" fmla="*/ 930700 h 1468595"/>
                <a:gd name="connsiteX143" fmla="*/ 490588 w 508066"/>
                <a:gd name="connsiteY143" fmla="*/ 923323 h 1468595"/>
                <a:gd name="connsiteX144" fmla="*/ 482798 w 508066"/>
                <a:gd name="connsiteY144" fmla="*/ 876806 h 1468595"/>
                <a:gd name="connsiteX145" fmla="*/ 489342 w 508066"/>
                <a:gd name="connsiteY145" fmla="*/ 866809 h 1468595"/>
                <a:gd name="connsiteX146" fmla="*/ 489572 w 508066"/>
                <a:gd name="connsiteY146" fmla="*/ 866765 h 1468595"/>
                <a:gd name="connsiteX147" fmla="*/ 489572 w 508066"/>
                <a:gd name="connsiteY147" fmla="*/ 866765 h 1468595"/>
                <a:gd name="connsiteX148" fmla="*/ 499564 w 508066"/>
                <a:gd name="connsiteY148" fmla="*/ 873420 h 1468595"/>
                <a:gd name="connsiteX149" fmla="*/ 499598 w 508066"/>
                <a:gd name="connsiteY149" fmla="*/ 873595 h 1468595"/>
                <a:gd name="connsiteX150" fmla="*/ 499598 w 508066"/>
                <a:gd name="connsiteY150" fmla="*/ 873595 h 1468595"/>
                <a:gd name="connsiteX151" fmla="*/ 492919 w 508066"/>
                <a:gd name="connsiteY151" fmla="*/ 883618 h 1468595"/>
                <a:gd name="connsiteX152" fmla="*/ 492823 w 508066"/>
                <a:gd name="connsiteY152" fmla="*/ 883636 h 1468595"/>
                <a:gd name="connsiteX153" fmla="*/ 492823 w 508066"/>
                <a:gd name="connsiteY153" fmla="*/ 883636 h 1468595"/>
                <a:gd name="connsiteX154" fmla="*/ 491130 w 508066"/>
                <a:gd name="connsiteY154" fmla="*/ 883636 h 1468595"/>
                <a:gd name="connsiteX155" fmla="*/ 491130 w 508066"/>
                <a:gd name="connsiteY155" fmla="*/ 883636 h 1468595"/>
                <a:gd name="connsiteX156" fmla="*/ 482798 w 508066"/>
                <a:gd name="connsiteY156" fmla="*/ 876738 h 1468595"/>
                <a:gd name="connsiteX157" fmla="*/ 472027 w 508066"/>
                <a:gd name="connsiteY157" fmla="*/ 830835 h 1468595"/>
                <a:gd name="connsiteX158" fmla="*/ 472027 w 508066"/>
                <a:gd name="connsiteY158" fmla="*/ 830835 h 1468595"/>
                <a:gd name="connsiteX159" fmla="*/ 477988 w 508066"/>
                <a:gd name="connsiteY159" fmla="*/ 820316 h 1468595"/>
                <a:gd name="connsiteX160" fmla="*/ 477988 w 508066"/>
                <a:gd name="connsiteY160" fmla="*/ 820316 h 1468595"/>
                <a:gd name="connsiteX161" fmla="*/ 488420 w 508066"/>
                <a:gd name="connsiteY161" fmla="*/ 826395 h 1468595"/>
                <a:gd name="connsiteX162" fmla="*/ 488420 w 508066"/>
                <a:gd name="connsiteY162" fmla="*/ 826395 h 1468595"/>
                <a:gd name="connsiteX163" fmla="*/ 482565 w 508066"/>
                <a:gd name="connsiteY163" fmla="*/ 836818 h 1468595"/>
                <a:gd name="connsiteX164" fmla="*/ 482459 w 508066"/>
                <a:gd name="connsiteY164" fmla="*/ 836846 h 1468595"/>
                <a:gd name="connsiteX165" fmla="*/ 482459 w 508066"/>
                <a:gd name="connsiteY165" fmla="*/ 836846 h 1468595"/>
                <a:gd name="connsiteX166" fmla="*/ 480291 w 508066"/>
                <a:gd name="connsiteY166" fmla="*/ 836846 h 1468595"/>
                <a:gd name="connsiteX167" fmla="*/ 480291 w 508066"/>
                <a:gd name="connsiteY167" fmla="*/ 836846 h 1468595"/>
                <a:gd name="connsiteX168" fmla="*/ 472027 w 508066"/>
                <a:gd name="connsiteY168" fmla="*/ 830767 h 1468595"/>
                <a:gd name="connsiteX169" fmla="*/ 458478 w 508066"/>
                <a:gd name="connsiteY169" fmla="*/ 785548 h 1468595"/>
                <a:gd name="connsiteX170" fmla="*/ 463830 w 508066"/>
                <a:gd name="connsiteY170" fmla="*/ 774755 h 1468595"/>
                <a:gd name="connsiteX171" fmla="*/ 463830 w 508066"/>
                <a:gd name="connsiteY171" fmla="*/ 774755 h 1468595"/>
                <a:gd name="connsiteX172" fmla="*/ 474465 w 508066"/>
                <a:gd name="connsiteY172" fmla="*/ 779878 h 1468595"/>
                <a:gd name="connsiteX173" fmla="*/ 474465 w 508066"/>
                <a:gd name="connsiteY173" fmla="*/ 779878 h 1468595"/>
                <a:gd name="connsiteX174" fmla="*/ 469114 w 508066"/>
                <a:gd name="connsiteY174" fmla="*/ 790671 h 1468595"/>
                <a:gd name="connsiteX175" fmla="*/ 469114 w 508066"/>
                <a:gd name="connsiteY175" fmla="*/ 790671 h 1468595"/>
                <a:gd name="connsiteX176" fmla="*/ 466472 w 508066"/>
                <a:gd name="connsiteY176" fmla="*/ 791081 h 1468595"/>
                <a:gd name="connsiteX177" fmla="*/ 466472 w 508066"/>
                <a:gd name="connsiteY177" fmla="*/ 791081 h 1468595"/>
                <a:gd name="connsiteX178" fmla="*/ 458410 w 508066"/>
                <a:gd name="connsiteY178" fmla="*/ 785480 h 1468595"/>
                <a:gd name="connsiteX179" fmla="*/ 442423 w 508066"/>
                <a:gd name="connsiteY179" fmla="*/ 741080 h 1468595"/>
                <a:gd name="connsiteX180" fmla="*/ 447066 w 508066"/>
                <a:gd name="connsiteY180" fmla="*/ 730054 h 1468595"/>
                <a:gd name="connsiteX181" fmla="*/ 447165 w 508066"/>
                <a:gd name="connsiteY181" fmla="*/ 730014 h 1468595"/>
                <a:gd name="connsiteX182" fmla="*/ 447165 w 508066"/>
                <a:gd name="connsiteY182" fmla="*/ 730014 h 1468595"/>
                <a:gd name="connsiteX183" fmla="*/ 458100 w 508066"/>
                <a:gd name="connsiteY183" fmla="*/ 734696 h 1468595"/>
                <a:gd name="connsiteX184" fmla="*/ 458139 w 508066"/>
                <a:gd name="connsiteY184" fmla="*/ 734796 h 1468595"/>
                <a:gd name="connsiteX185" fmla="*/ 458139 w 508066"/>
                <a:gd name="connsiteY185" fmla="*/ 734796 h 1468595"/>
                <a:gd name="connsiteX186" fmla="*/ 453397 w 508066"/>
                <a:gd name="connsiteY186" fmla="*/ 745930 h 1468595"/>
                <a:gd name="connsiteX187" fmla="*/ 453397 w 508066"/>
                <a:gd name="connsiteY187" fmla="*/ 745930 h 1468595"/>
                <a:gd name="connsiteX188" fmla="*/ 450281 w 508066"/>
                <a:gd name="connsiteY188" fmla="*/ 746476 h 1468595"/>
                <a:gd name="connsiteX189" fmla="*/ 450281 w 508066"/>
                <a:gd name="connsiteY189" fmla="*/ 746476 h 1468595"/>
                <a:gd name="connsiteX190" fmla="*/ 442355 w 508066"/>
                <a:gd name="connsiteY190" fmla="*/ 741012 h 1468595"/>
                <a:gd name="connsiteX191" fmla="*/ 423997 w 508066"/>
                <a:gd name="connsiteY191" fmla="*/ 697569 h 1468595"/>
                <a:gd name="connsiteX192" fmla="*/ 428123 w 508066"/>
                <a:gd name="connsiteY192" fmla="*/ 686233 h 1468595"/>
                <a:gd name="connsiteX193" fmla="*/ 428130 w 508066"/>
                <a:gd name="connsiteY193" fmla="*/ 686230 h 1468595"/>
                <a:gd name="connsiteX194" fmla="*/ 428130 w 508066"/>
                <a:gd name="connsiteY194" fmla="*/ 686230 h 1468595"/>
                <a:gd name="connsiteX195" fmla="*/ 439358 w 508066"/>
                <a:gd name="connsiteY195" fmla="*/ 690428 h 1468595"/>
                <a:gd name="connsiteX196" fmla="*/ 439375 w 508066"/>
                <a:gd name="connsiteY196" fmla="*/ 690465 h 1468595"/>
                <a:gd name="connsiteX197" fmla="*/ 439375 w 508066"/>
                <a:gd name="connsiteY197" fmla="*/ 690465 h 1468595"/>
                <a:gd name="connsiteX198" fmla="*/ 435254 w 508066"/>
                <a:gd name="connsiteY198" fmla="*/ 701699 h 1468595"/>
                <a:gd name="connsiteX199" fmla="*/ 435175 w 508066"/>
                <a:gd name="connsiteY199" fmla="*/ 701736 h 1468595"/>
                <a:gd name="connsiteX200" fmla="*/ 435175 w 508066"/>
                <a:gd name="connsiteY200" fmla="*/ 701735 h 1468595"/>
                <a:gd name="connsiteX201" fmla="*/ 431652 w 508066"/>
                <a:gd name="connsiteY201" fmla="*/ 702555 h 1468595"/>
                <a:gd name="connsiteX202" fmla="*/ 431652 w 508066"/>
                <a:gd name="connsiteY202" fmla="*/ 702555 h 1468595"/>
                <a:gd name="connsiteX203" fmla="*/ 423930 w 508066"/>
                <a:gd name="connsiteY203" fmla="*/ 697501 h 1468595"/>
                <a:gd name="connsiteX204" fmla="*/ 403675 w 508066"/>
                <a:gd name="connsiteY204" fmla="*/ 654945 h 1468595"/>
                <a:gd name="connsiteX205" fmla="*/ 406602 w 508066"/>
                <a:gd name="connsiteY205" fmla="*/ 643336 h 1468595"/>
                <a:gd name="connsiteX206" fmla="*/ 406723 w 508066"/>
                <a:gd name="connsiteY206" fmla="*/ 643265 h 1468595"/>
                <a:gd name="connsiteX207" fmla="*/ 406723 w 508066"/>
                <a:gd name="connsiteY207" fmla="*/ 643265 h 1468595"/>
                <a:gd name="connsiteX208" fmla="*/ 418156 w 508066"/>
                <a:gd name="connsiteY208" fmla="*/ 646856 h 1468595"/>
                <a:gd name="connsiteX209" fmla="*/ 418171 w 508066"/>
                <a:gd name="connsiteY209" fmla="*/ 646885 h 1468595"/>
                <a:gd name="connsiteX210" fmla="*/ 418171 w 508066"/>
                <a:gd name="connsiteY210" fmla="*/ 646885 h 1468595"/>
                <a:gd name="connsiteX211" fmla="*/ 414513 w 508066"/>
                <a:gd name="connsiteY211" fmla="*/ 658429 h 1468595"/>
                <a:gd name="connsiteX212" fmla="*/ 414513 w 508066"/>
                <a:gd name="connsiteY212" fmla="*/ 658429 h 1468595"/>
                <a:gd name="connsiteX213" fmla="*/ 410652 w 508066"/>
                <a:gd name="connsiteY213" fmla="*/ 659385 h 1468595"/>
                <a:gd name="connsiteX214" fmla="*/ 410652 w 508066"/>
                <a:gd name="connsiteY214" fmla="*/ 659385 h 1468595"/>
                <a:gd name="connsiteX215" fmla="*/ 403336 w 508066"/>
                <a:gd name="connsiteY215" fmla="*/ 654877 h 1468595"/>
                <a:gd name="connsiteX216" fmla="*/ 381049 w 508066"/>
                <a:gd name="connsiteY216" fmla="*/ 613415 h 1468595"/>
                <a:gd name="connsiteX217" fmla="*/ 384165 w 508066"/>
                <a:gd name="connsiteY217" fmla="*/ 601734 h 1468595"/>
                <a:gd name="connsiteX218" fmla="*/ 384165 w 508066"/>
                <a:gd name="connsiteY218" fmla="*/ 601734 h 1468595"/>
                <a:gd name="connsiteX219" fmla="*/ 395749 w 508066"/>
                <a:gd name="connsiteY219" fmla="*/ 604876 h 1468595"/>
                <a:gd name="connsiteX220" fmla="*/ 395749 w 508066"/>
                <a:gd name="connsiteY220" fmla="*/ 604876 h 1468595"/>
                <a:gd name="connsiteX221" fmla="*/ 392633 w 508066"/>
                <a:gd name="connsiteY221" fmla="*/ 616557 h 1468595"/>
                <a:gd name="connsiteX222" fmla="*/ 392633 w 508066"/>
                <a:gd name="connsiteY222" fmla="*/ 616557 h 1468595"/>
                <a:gd name="connsiteX223" fmla="*/ 388433 w 508066"/>
                <a:gd name="connsiteY223" fmla="*/ 617718 h 1468595"/>
                <a:gd name="connsiteX224" fmla="*/ 388433 w 508066"/>
                <a:gd name="connsiteY224" fmla="*/ 617718 h 1468595"/>
                <a:gd name="connsiteX225" fmla="*/ 380710 w 508066"/>
                <a:gd name="connsiteY225" fmla="*/ 613347 h 1468595"/>
                <a:gd name="connsiteX226" fmla="*/ 356255 w 508066"/>
                <a:gd name="connsiteY226" fmla="*/ 572909 h 1468595"/>
                <a:gd name="connsiteX227" fmla="*/ 358829 w 508066"/>
                <a:gd name="connsiteY227" fmla="*/ 561297 h 1468595"/>
                <a:gd name="connsiteX228" fmla="*/ 358829 w 508066"/>
                <a:gd name="connsiteY228" fmla="*/ 561297 h 1468595"/>
                <a:gd name="connsiteX229" fmla="*/ 370481 w 508066"/>
                <a:gd name="connsiteY229" fmla="*/ 563892 h 1468595"/>
                <a:gd name="connsiteX230" fmla="*/ 370481 w 508066"/>
                <a:gd name="connsiteY230" fmla="*/ 563892 h 1468595"/>
                <a:gd name="connsiteX231" fmla="*/ 367935 w 508066"/>
                <a:gd name="connsiteY231" fmla="*/ 575691 h 1468595"/>
                <a:gd name="connsiteX232" fmla="*/ 367907 w 508066"/>
                <a:gd name="connsiteY232" fmla="*/ 575710 h 1468595"/>
                <a:gd name="connsiteX233" fmla="*/ 367907 w 508066"/>
                <a:gd name="connsiteY233" fmla="*/ 575710 h 1468595"/>
                <a:gd name="connsiteX234" fmla="*/ 363368 w 508066"/>
                <a:gd name="connsiteY234" fmla="*/ 577076 h 1468595"/>
                <a:gd name="connsiteX235" fmla="*/ 363368 w 508066"/>
                <a:gd name="connsiteY235" fmla="*/ 577076 h 1468595"/>
                <a:gd name="connsiteX236" fmla="*/ 356255 w 508066"/>
                <a:gd name="connsiteY236" fmla="*/ 572909 h 1468595"/>
                <a:gd name="connsiteX237" fmla="*/ 329971 w 508066"/>
                <a:gd name="connsiteY237" fmla="*/ 533974 h 1468595"/>
                <a:gd name="connsiteX238" fmla="*/ 332003 w 508066"/>
                <a:gd name="connsiteY238" fmla="*/ 522089 h 1468595"/>
                <a:gd name="connsiteX239" fmla="*/ 332003 w 508066"/>
                <a:gd name="connsiteY239" fmla="*/ 522089 h 1468595"/>
                <a:gd name="connsiteX240" fmla="*/ 343724 w 508066"/>
                <a:gd name="connsiteY240" fmla="*/ 524043 h 1468595"/>
                <a:gd name="connsiteX241" fmla="*/ 343791 w 508066"/>
                <a:gd name="connsiteY241" fmla="*/ 524138 h 1468595"/>
                <a:gd name="connsiteX242" fmla="*/ 343791 w 508066"/>
                <a:gd name="connsiteY242" fmla="*/ 524138 h 1468595"/>
                <a:gd name="connsiteX243" fmla="*/ 341826 w 508066"/>
                <a:gd name="connsiteY243" fmla="*/ 536023 h 1468595"/>
                <a:gd name="connsiteX244" fmla="*/ 341826 w 508066"/>
                <a:gd name="connsiteY244" fmla="*/ 536023 h 1468595"/>
                <a:gd name="connsiteX245" fmla="*/ 336881 w 508066"/>
                <a:gd name="connsiteY245" fmla="*/ 537594 h 1468595"/>
                <a:gd name="connsiteX246" fmla="*/ 336881 w 508066"/>
                <a:gd name="connsiteY246" fmla="*/ 537594 h 1468595"/>
                <a:gd name="connsiteX247" fmla="*/ 329971 w 508066"/>
                <a:gd name="connsiteY247" fmla="*/ 533974 h 1468595"/>
                <a:gd name="connsiteX248" fmla="*/ 301994 w 508066"/>
                <a:gd name="connsiteY248" fmla="*/ 495927 h 1468595"/>
                <a:gd name="connsiteX249" fmla="*/ 303484 w 508066"/>
                <a:gd name="connsiteY249" fmla="*/ 483974 h 1468595"/>
                <a:gd name="connsiteX250" fmla="*/ 303484 w 508066"/>
                <a:gd name="connsiteY250" fmla="*/ 483974 h 1468595"/>
                <a:gd name="connsiteX251" fmla="*/ 315372 w 508066"/>
                <a:gd name="connsiteY251" fmla="*/ 485431 h 1468595"/>
                <a:gd name="connsiteX252" fmla="*/ 315407 w 508066"/>
                <a:gd name="connsiteY252" fmla="*/ 485476 h 1468595"/>
                <a:gd name="connsiteX253" fmla="*/ 315406 w 508066"/>
                <a:gd name="connsiteY253" fmla="*/ 485476 h 1468595"/>
                <a:gd name="connsiteX254" fmla="*/ 313916 w 508066"/>
                <a:gd name="connsiteY254" fmla="*/ 497430 h 1468595"/>
                <a:gd name="connsiteX255" fmla="*/ 313916 w 508066"/>
                <a:gd name="connsiteY255" fmla="*/ 497430 h 1468595"/>
                <a:gd name="connsiteX256" fmla="*/ 308700 w 508066"/>
                <a:gd name="connsiteY256" fmla="*/ 499206 h 1468595"/>
                <a:gd name="connsiteX257" fmla="*/ 308700 w 508066"/>
                <a:gd name="connsiteY257" fmla="*/ 499206 h 1468595"/>
                <a:gd name="connsiteX258" fmla="*/ 301994 w 508066"/>
                <a:gd name="connsiteY258" fmla="*/ 495586 h 1468595"/>
                <a:gd name="connsiteX259" fmla="*/ 272458 w 508066"/>
                <a:gd name="connsiteY259" fmla="*/ 458837 h 1468595"/>
                <a:gd name="connsiteX260" fmla="*/ 272458 w 508066"/>
                <a:gd name="connsiteY260" fmla="*/ 458837 h 1468595"/>
                <a:gd name="connsiteX261" fmla="*/ 273561 w 508066"/>
                <a:gd name="connsiteY261" fmla="*/ 446910 h 1468595"/>
                <a:gd name="connsiteX262" fmla="*/ 273677 w 508066"/>
                <a:gd name="connsiteY262" fmla="*/ 446815 h 1468595"/>
                <a:gd name="connsiteX263" fmla="*/ 273677 w 508066"/>
                <a:gd name="connsiteY263" fmla="*/ 446815 h 1468595"/>
                <a:gd name="connsiteX264" fmla="*/ 285505 w 508066"/>
                <a:gd name="connsiteY264" fmla="*/ 447927 h 1468595"/>
                <a:gd name="connsiteX265" fmla="*/ 285600 w 508066"/>
                <a:gd name="connsiteY265" fmla="*/ 448044 h 1468595"/>
                <a:gd name="connsiteX266" fmla="*/ 285600 w 508066"/>
                <a:gd name="connsiteY266" fmla="*/ 448044 h 1468595"/>
                <a:gd name="connsiteX267" fmla="*/ 284381 w 508066"/>
                <a:gd name="connsiteY267" fmla="*/ 460066 h 1468595"/>
                <a:gd name="connsiteX268" fmla="*/ 284381 w 508066"/>
                <a:gd name="connsiteY268" fmla="*/ 460066 h 1468595"/>
                <a:gd name="connsiteX269" fmla="*/ 279029 w 508066"/>
                <a:gd name="connsiteY269" fmla="*/ 461979 h 1468595"/>
                <a:gd name="connsiteX270" fmla="*/ 279029 w 508066"/>
                <a:gd name="connsiteY270" fmla="*/ 461979 h 1468595"/>
                <a:gd name="connsiteX271" fmla="*/ 272458 w 508066"/>
                <a:gd name="connsiteY271" fmla="*/ 458837 h 1468595"/>
                <a:gd name="connsiteX272" fmla="*/ 242448 w 508066"/>
                <a:gd name="connsiteY272" fmla="*/ 421746 h 1468595"/>
                <a:gd name="connsiteX273" fmla="*/ 243667 w 508066"/>
                <a:gd name="connsiteY273" fmla="*/ 409724 h 1468595"/>
                <a:gd name="connsiteX274" fmla="*/ 243667 w 508066"/>
                <a:gd name="connsiteY274" fmla="*/ 409724 h 1468595"/>
                <a:gd name="connsiteX275" fmla="*/ 255582 w 508066"/>
                <a:gd name="connsiteY275" fmla="*/ 410943 h 1468595"/>
                <a:gd name="connsiteX276" fmla="*/ 255590 w 508066"/>
                <a:gd name="connsiteY276" fmla="*/ 410954 h 1468595"/>
                <a:gd name="connsiteX277" fmla="*/ 255590 w 508066"/>
                <a:gd name="connsiteY277" fmla="*/ 410954 h 1468595"/>
                <a:gd name="connsiteX278" fmla="*/ 254487 w 508066"/>
                <a:gd name="connsiteY278" fmla="*/ 422880 h 1468595"/>
                <a:gd name="connsiteX279" fmla="*/ 254371 w 508066"/>
                <a:gd name="connsiteY279" fmla="*/ 422976 h 1468595"/>
                <a:gd name="connsiteX280" fmla="*/ 254371 w 508066"/>
                <a:gd name="connsiteY280" fmla="*/ 422976 h 1468595"/>
                <a:gd name="connsiteX281" fmla="*/ 249087 w 508066"/>
                <a:gd name="connsiteY281" fmla="*/ 424888 h 1468595"/>
                <a:gd name="connsiteX282" fmla="*/ 249087 w 508066"/>
                <a:gd name="connsiteY282" fmla="*/ 424888 h 1468595"/>
                <a:gd name="connsiteX283" fmla="*/ 242448 w 508066"/>
                <a:gd name="connsiteY283" fmla="*/ 421404 h 1468595"/>
                <a:gd name="connsiteX284" fmla="*/ 212642 w 508066"/>
                <a:gd name="connsiteY284" fmla="*/ 384451 h 1468595"/>
                <a:gd name="connsiteX285" fmla="*/ 212642 w 508066"/>
                <a:gd name="connsiteY285" fmla="*/ 384451 h 1468595"/>
                <a:gd name="connsiteX286" fmla="*/ 213938 w 508066"/>
                <a:gd name="connsiteY286" fmla="*/ 372544 h 1468595"/>
                <a:gd name="connsiteX287" fmla="*/ 213996 w 508066"/>
                <a:gd name="connsiteY287" fmla="*/ 372497 h 1468595"/>
                <a:gd name="connsiteX288" fmla="*/ 213996 w 508066"/>
                <a:gd name="connsiteY288" fmla="*/ 372497 h 1468595"/>
                <a:gd name="connsiteX289" fmla="*/ 225904 w 508066"/>
                <a:gd name="connsiteY289" fmla="*/ 373776 h 1468595"/>
                <a:gd name="connsiteX290" fmla="*/ 225919 w 508066"/>
                <a:gd name="connsiteY290" fmla="*/ 373795 h 1468595"/>
                <a:gd name="connsiteX291" fmla="*/ 225919 w 508066"/>
                <a:gd name="connsiteY291" fmla="*/ 373795 h 1468595"/>
                <a:gd name="connsiteX292" fmla="*/ 224591 w 508066"/>
                <a:gd name="connsiteY292" fmla="*/ 385795 h 1468595"/>
                <a:gd name="connsiteX293" fmla="*/ 224564 w 508066"/>
                <a:gd name="connsiteY293" fmla="*/ 385817 h 1468595"/>
                <a:gd name="connsiteX294" fmla="*/ 224564 w 508066"/>
                <a:gd name="connsiteY294" fmla="*/ 385817 h 1468595"/>
                <a:gd name="connsiteX295" fmla="*/ 219280 w 508066"/>
                <a:gd name="connsiteY295" fmla="*/ 387661 h 1468595"/>
                <a:gd name="connsiteX296" fmla="*/ 219280 w 508066"/>
                <a:gd name="connsiteY296" fmla="*/ 387661 h 1468595"/>
                <a:gd name="connsiteX297" fmla="*/ 212642 w 508066"/>
                <a:gd name="connsiteY297" fmla="*/ 384109 h 1468595"/>
                <a:gd name="connsiteX298" fmla="*/ 183174 w 508066"/>
                <a:gd name="connsiteY298" fmla="*/ 346472 h 1468595"/>
                <a:gd name="connsiteX299" fmla="*/ 184664 w 508066"/>
                <a:gd name="connsiteY299" fmla="*/ 334518 h 1468595"/>
                <a:gd name="connsiteX300" fmla="*/ 184664 w 508066"/>
                <a:gd name="connsiteY300" fmla="*/ 334518 h 1468595"/>
                <a:gd name="connsiteX301" fmla="*/ 196581 w 508066"/>
                <a:gd name="connsiteY301" fmla="*/ 335706 h 1468595"/>
                <a:gd name="connsiteX302" fmla="*/ 196722 w 508066"/>
                <a:gd name="connsiteY302" fmla="*/ 335884 h 1468595"/>
                <a:gd name="connsiteX303" fmla="*/ 196722 w 508066"/>
                <a:gd name="connsiteY303" fmla="*/ 335884 h 1468595"/>
                <a:gd name="connsiteX304" fmla="*/ 195251 w 508066"/>
                <a:gd name="connsiteY304" fmla="*/ 347771 h 1468595"/>
                <a:gd name="connsiteX305" fmla="*/ 195164 w 508066"/>
                <a:gd name="connsiteY305" fmla="*/ 347838 h 1468595"/>
                <a:gd name="connsiteX306" fmla="*/ 195164 w 508066"/>
                <a:gd name="connsiteY306" fmla="*/ 347838 h 1468595"/>
                <a:gd name="connsiteX307" fmla="*/ 189948 w 508066"/>
                <a:gd name="connsiteY307" fmla="*/ 349546 h 1468595"/>
                <a:gd name="connsiteX308" fmla="*/ 189948 w 508066"/>
                <a:gd name="connsiteY308" fmla="*/ 349546 h 1468595"/>
                <a:gd name="connsiteX309" fmla="*/ 183174 w 508066"/>
                <a:gd name="connsiteY309" fmla="*/ 346472 h 1468595"/>
                <a:gd name="connsiteX310" fmla="*/ 154519 w 508066"/>
                <a:gd name="connsiteY310" fmla="*/ 308562 h 1468595"/>
                <a:gd name="connsiteX311" fmla="*/ 154519 w 508066"/>
                <a:gd name="connsiteY311" fmla="*/ 308562 h 1468595"/>
                <a:gd name="connsiteX312" fmla="*/ 155826 w 508066"/>
                <a:gd name="connsiteY312" fmla="*/ 296462 h 1468595"/>
                <a:gd name="connsiteX313" fmla="*/ 156077 w 508066"/>
                <a:gd name="connsiteY313" fmla="*/ 296267 h 1468595"/>
                <a:gd name="connsiteX314" fmla="*/ 156077 w 508066"/>
                <a:gd name="connsiteY314" fmla="*/ 296267 h 1468595"/>
                <a:gd name="connsiteX315" fmla="*/ 167932 w 508066"/>
                <a:gd name="connsiteY315" fmla="*/ 298042 h 1468595"/>
                <a:gd name="connsiteX316" fmla="*/ 167932 w 508066"/>
                <a:gd name="connsiteY316" fmla="*/ 298042 h 1468595"/>
                <a:gd name="connsiteX317" fmla="*/ 166170 w 508066"/>
                <a:gd name="connsiteY317" fmla="*/ 309996 h 1468595"/>
                <a:gd name="connsiteX318" fmla="*/ 166170 w 508066"/>
                <a:gd name="connsiteY318" fmla="*/ 309996 h 1468595"/>
                <a:gd name="connsiteX319" fmla="*/ 161157 w 508066"/>
                <a:gd name="connsiteY319" fmla="*/ 311704 h 1468595"/>
                <a:gd name="connsiteX320" fmla="*/ 161157 w 508066"/>
                <a:gd name="connsiteY320" fmla="*/ 311704 h 1468595"/>
                <a:gd name="connsiteX321" fmla="*/ 154519 w 508066"/>
                <a:gd name="connsiteY321" fmla="*/ 308562 h 1468595"/>
                <a:gd name="connsiteX322" fmla="*/ 126744 w 508066"/>
                <a:gd name="connsiteY322" fmla="*/ 269559 h 1468595"/>
                <a:gd name="connsiteX323" fmla="*/ 128675 w 508066"/>
                <a:gd name="connsiteY323" fmla="*/ 257544 h 1468595"/>
                <a:gd name="connsiteX324" fmla="*/ 128980 w 508066"/>
                <a:gd name="connsiteY324" fmla="*/ 257332 h 1468595"/>
                <a:gd name="connsiteX325" fmla="*/ 128980 w 508066"/>
                <a:gd name="connsiteY325" fmla="*/ 257332 h 1468595"/>
                <a:gd name="connsiteX326" fmla="*/ 140691 w 508066"/>
                <a:gd name="connsiteY326" fmla="*/ 259340 h 1468595"/>
                <a:gd name="connsiteX327" fmla="*/ 140767 w 508066"/>
                <a:gd name="connsiteY327" fmla="*/ 259449 h 1468595"/>
                <a:gd name="connsiteX328" fmla="*/ 140767 w 508066"/>
                <a:gd name="connsiteY328" fmla="*/ 259449 h 1468595"/>
                <a:gd name="connsiteX329" fmla="*/ 138776 w 508066"/>
                <a:gd name="connsiteY329" fmla="*/ 271258 h 1468595"/>
                <a:gd name="connsiteX330" fmla="*/ 138667 w 508066"/>
                <a:gd name="connsiteY330" fmla="*/ 271335 h 1468595"/>
                <a:gd name="connsiteX331" fmla="*/ 138667 w 508066"/>
                <a:gd name="connsiteY331" fmla="*/ 271335 h 1468595"/>
                <a:gd name="connsiteX332" fmla="*/ 133857 w 508066"/>
                <a:gd name="connsiteY332" fmla="*/ 272837 h 1468595"/>
                <a:gd name="connsiteX333" fmla="*/ 133857 w 508066"/>
                <a:gd name="connsiteY333" fmla="*/ 272837 h 1468595"/>
                <a:gd name="connsiteX334" fmla="*/ 126744 w 508066"/>
                <a:gd name="connsiteY334" fmla="*/ 269217 h 1468595"/>
                <a:gd name="connsiteX335" fmla="*/ 100257 w 508066"/>
                <a:gd name="connsiteY335" fmla="*/ 229531 h 1468595"/>
                <a:gd name="connsiteX336" fmla="*/ 102831 w 508066"/>
                <a:gd name="connsiteY336" fmla="*/ 217714 h 1468595"/>
                <a:gd name="connsiteX337" fmla="*/ 102831 w 508066"/>
                <a:gd name="connsiteY337" fmla="*/ 217714 h 1468595"/>
                <a:gd name="connsiteX338" fmla="*/ 114483 w 508066"/>
                <a:gd name="connsiteY338" fmla="*/ 220309 h 1468595"/>
                <a:gd name="connsiteX339" fmla="*/ 114483 w 508066"/>
                <a:gd name="connsiteY339" fmla="*/ 220309 h 1468595"/>
                <a:gd name="connsiteX340" fmla="*/ 111987 w 508066"/>
                <a:gd name="connsiteY340" fmla="*/ 232119 h 1468595"/>
                <a:gd name="connsiteX341" fmla="*/ 111977 w 508066"/>
                <a:gd name="connsiteY341" fmla="*/ 232126 h 1468595"/>
                <a:gd name="connsiteX342" fmla="*/ 111977 w 508066"/>
                <a:gd name="connsiteY342" fmla="*/ 232126 h 1468595"/>
                <a:gd name="connsiteX343" fmla="*/ 107370 w 508066"/>
                <a:gd name="connsiteY343" fmla="*/ 233493 h 1468595"/>
                <a:gd name="connsiteX344" fmla="*/ 107370 w 508066"/>
                <a:gd name="connsiteY344" fmla="*/ 233493 h 1468595"/>
                <a:gd name="connsiteX345" fmla="*/ 100257 w 508066"/>
                <a:gd name="connsiteY345" fmla="*/ 229189 h 1468595"/>
                <a:gd name="connsiteX346" fmla="*/ 75396 w 508066"/>
                <a:gd name="connsiteY346" fmla="*/ 188547 h 1468595"/>
                <a:gd name="connsiteX347" fmla="*/ 78512 w 508066"/>
                <a:gd name="connsiteY347" fmla="*/ 176866 h 1468595"/>
                <a:gd name="connsiteX348" fmla="*/ 78512 w 508066"/>
                <a:gd name="connsiteY348" fmla="*/ 176866 h 1468595"/>
                <a:gd name="connsiteX349" fmla="*/ 90096 w 508066"/>
                <a:gd name="connsiteY349" fmla="*/ 180008 h 1468595"/>
                <a:gd name="connsiteX350" fmla="*/ 90096 w 508066"/>
                <a:gd name="connsiteY350" fmla="*/ 180008 h 1468595"/>
                <a:gd name="connsiteX351" fmla="*/ 86980 w 508066"/>
                <a:gd name="connsiteY351" fmla="*/ 191689 h 1468595"/>
                <a:gd name="connsiteX352" fmla="*/ 86980 w 508066"/>
                <a:gd name="connsiteY352" fmla="*/ 191689 h 1468595"/>
                <a:gd name="connsiteX353" fmla="*/ 82712 w 508066"/>
                <a:gd name="connsiteY353" fmla="*/ 192782 h 1468595"/>
                <a:gd name="connsiteX354" fmla="*/ 82712 w 508066"/>
                <a:gd name="connsiteY354" fmla="*/ 192782 h 1468595"/>
                <a:gd name="connsiteX355" fmla="*/ 75396 w 508066"/>
                <a:gd name="connsiteY355" fmla="*/ 188069 h 1468595"/>
                <a:gd name="connsiteX356" fmla="*/ 52567 w 508066"/>
                <a:gd name="connsiteY356" fmla="*/ 146197 h 1468595"/>
                <a:gd name="connsiteX357" fmla="*/ 56292 w 508066"/>
                <a:gd name="connsiteY357" fmla="*/ 134721 h 1468595"/>
                <a:gd name="connsiteX358" fmla="*/ 56292 w 508066"/>
                <a:gd name="connsiteY358" fmla="*/ 134721 h 1468595"/>
                <a:gd name="connsiteX359" fmla="*/ 67915 w 508066"/>
                <a:gd name="connsiteY359" fmla="*/ 137629 h 1468595"/>
                <a:gd name="connsiteX360" fmla="*/ 68012 w 508066"/>
                <a:gd name="connsiteY360" fmla="*/ 137795 h 1468595"/>
                <a:gd name="connsiteX361" fmla="*/ 68012 w 508066"/>
                <a:gd name="connsiteY361" fmla="*/ 137795 h 1468595"/>
                <a:gd name="connsiteX362" fmla="*/ 64286 w 508066"/>
                <a:gd name="connsiteY362" fmla="*/ 149270 h 1468595"/>
                <a:gd name="connsiteX363" fmla="*/ 64286 w 508066"/>
                <a:gd name="connsiteY363" fmla="*/ 149270 h 1468595"/>
                <a:gd name="connsiteX364" fmla="*/ 60492 w 508066"/>
                <a:gd name="connsiteY364" fmla="*/ 150227 h 1468595"/>
                <a:gd name="connsiteX365" fmla="*/ 60492 w 508066"/>
                <a:gd name="connsiteY365" fmla="*/ 150227 h 1468595"/>
                <a:gd name="connsiteX366" fmla="*/ 52567 w 508066"/>
                <a:gd name="connsiteY366" fmla="*/ 145718 h 1468595"/>
                <a:gd name="connsiteX367" fmla="*/ 32244 w 508066"/>
                <a:gd name="connsiteY367" fmla="*/ 102480 h 1468595"/>
                <a:gd name="connsiteX368" fmla="*/ 36647 w 508066"/>
                <a:gd name="connsiteY368" fmla="*/ 91278 h 1468595"/>
                <a:gd name="connsiteX369" fmla="*/ 36647 w 508066"/>
                <a:gd name="connsiteY369" fmla="*/ 91278 h 1468595"/>
                <a:gd name="connsiteX370" fmla="*/ 47803 w 508066"/>
                <a:gd name="connsiteY370" fmla="*/ 95668 h 1468595"/>
                <a:gd name="connsiteX371" fmla="*/ 47825 w 508066"/>
                <a:gd name="connsiteY371" fmla="*/ 95718 h 1468595"/>
                <a:gd name="connsiteX372" fmla="*/ 47825 w 508066"/>
                <a:gd name="connsiteY372" fmla="*/ 95718 h 1468595"/>
                <a:gd name="connsiteX373" fmla="*/ 43354 w 508066"/>
                <a:gd name="connsiteY373" fmla="*/ 106920 h 1468595"/>
                <a:gd name="connsiteX374" fmla="*/ 43354 w 508066"/>
                <a:gd name="connsiteY374" fmla="*/ 106920 h 1468595"/>
                <a:gd name="connsiteX375" fmla="*/ 43354 w 508066"/>
                <a:gd name="connsiteY375" fmla="*/ 106920 h 1468595"/>
                <a:gd name="connsiteX376" fmla="*/ 40034 w 508066"/>
                <a:gd name="connsiteY376" fmla="*/ 107603 h 1468595"/>
                <a:gd name="connsiteX377" fmla="*/ 40034 w 508066"/>
                <a:gd name="connsiteY377" fmla="*/ 107603 h 1468595"/>
                <a:gd name="connsiteX378" fmla="*/ 32176 w 508066"/>
                <a:gd name="connsiteY378" fmla="*/ 102002 h 1468595"/>
                <a:gd name="connsiteX379" fmla="*/ 14766 w 508066"/>
                <a:gd name="connsiteY379" fmla="*/ 57466 h 1468595"/>
                <a:gd name="connsiteX380" fmla="*/ 14766 w 508066"/>
                <a:gd name="connsiteY380" fmla="*/ 57466 h 1468595"/>
                <a:gd name="connsiteX381" fmla="*/ 19983 w 508066"/>
                <a:gd name="connsiteY381" fmla="*/ 46537 h 1468595"/>
                <a:gd name="connsiteX382" fmla="*/ 19983 w 508066"/>
                <a:gd name="connsiteY382" fmla="*/ 46537 h 1468595"/>
                <a:gd name="connsiteX383" fmla="*/ 30754 w 508066"/>
                <a:gd name="connsiteY383" fmla="*/ 51797 h 1468595"/>
                <a:gd name="connsiteX384" fmla="*/ 30754 w 508066"/>
                <a:gd name="connsiteY384" fmla="*/ 51797 h 1468595"/>
                <a:gd name="connsiteX385" fmla="*/ 25684 w 508066"/>
                <a:gd name="connsiteY385" fmla="*/ 62629 h 1468595"/>
                <a:gd name="connsiteX386" fmla="*/ 25605 w 508066"/>
                <a:gd name="connsiteY386" fmla="*/ 62657 h 1468595"/>
                <a:gd name="connsiteX387" fmla="*/ 25605 w 508066"/>
                <a:gd name="connsiteY387" fmla="*/ 62657 h 1468595"/>
                <a:gd name="connsiteX388" fmla="*/ 22828 w 508066"/>
                <a:gd name="connsiteY388" fmla="*/ 63135 h 1468595"/>
                <a:gd name="connsiteX389" fmla="*/ 22828 w 508066"/>
                <a:gd name="connsiteY389" fmla="*/ 63135 h 1468595"/>
                <a:gd name="connsiteX390" fmla="*/ 14699 w 508066"/>
                <a:gd name="connsiteY390" fmla="*/ 56988 h 1468595"/>
                <a:gd name="connsiteX391" fmla="*/ 270 w 508066"/>
                <a:gd name="connsiteY391" fmla="*/ 10676 h 1468595"/>
                <a:gd name="connsiteX392" fmla="*/ 6299 w 508066"/>
                <a:gd name="connsiteY392" fmla="*/ 293 h 1468595"/>
                <a:gd name="connsiteX393" fmla="*/ 6299 w 508066"/>
                <a:gd name="connsiteY393" fmla="*/ 293 h 1468595"/>
                <a:gd name="connsiteX394" fmla="*/ 16663 w 508066"/>
                <a:gd name="connsiteY394" fmla="*/ 6304 h 1468595"/>
                <a:gd name="connsiteX395" fmla="*/ 16663 w 508066"/>
                <a:gd name="connsiteY395" fmla="*/ 6304 h 1468595"/>
                <a:gd name="connsiteX396" fmla="*/ 10702 w 508066"/>
                <a:gd name="connsiteY396" fmla="*/ 16755 h 1468595"/>
                <a:gd name="connsiteX397" fmla="*/ 10702 w 508066"/>
                <a:gd name="connsiteY397" fmla="*/ 16755 h 1468595"/>
                <a:gd name="connsiteX398" fmla="*/ 8466 w 508066"/>
                <a:gd name="connsiteY398" fmla="*/ 16755 h 1468595"/>
                <a:gd name="connsiteX399" fmla="*/ 8466 w 508066"/>
                <a:gd name="connsiteY399" fmla="*/ 16755 h 1468595"/>
                <a:gd name="connsiteX400" fmla="*/ 270 w 508066"/>
                <a:gd name="connsiteY400" fmla="*/ 10676 h 146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Lst>
              <a:rect l="l" t="t" r="r" b="b"/>
              <a:pathLst>
                <a:path w="508066" h="1468595">
                  <a:moveTo>
                    <a:pt x="356865" y="1474012"/>
                  </a:moveTo>
                  <a:cubicBezTo>
                    <a:pt x="352937" y="1471452"/>
                    <a:pt x="351812" y="1466166"/>
                    <a:pt x="354351" y="1462206"/>
                  </a:cubicBezTo>
                  <a:cubicBezTo>
                    <a:pt x="354354" y="1462202"/>
                    <a:pt x="354356" y="1462198"/>
                    <a:pt x="354358" y="1462195"/>
                  </a:cubicBezTo>
                  <a:lnTo>
                    <a:pt x="354358" y="1462195"/>
                  </a:lnTo>
                  <a:cubicBezTo>
                    <a:pt x="356845" y="1458246"/>
                    <a:pt x="362036" y="1457078"/>
                    <a:pt x="365952" y="1459586"/>
                  </a:cubicBezTo>
                  <a:cubicBezTo>
                    <a:pt x="365994" y="1459613"/>
                    <a:pt x="366036" y="1459640"/>
                    <a:pt x="366078" y="1459667"/>
                  </a:cubicBezTo>
                  <a:lnTo>
                    <a:pt x="366078" y="1459668"/>
                  </a:lnTo>
                  <a:cubicBezTo>
                    <a:pt x="369968" y="1462228"/>
                    <a:pt x="371086" y="1467470"/>
                    <a:pt x="368584" y="1471416"/>
                  </a:cubicBezTo>
                  <a:lnTo>
                    <a:pt x="368584" y="1471416"/>
                  </a:lnTo>
                  <a:cubicBezTo>
                    <a:pt x="367056" y="1473892"/>
                    <a:pt x="364363" y="1475392"/>
                    <a:pt x="361471" y="1475378"/>
                  </a:cubicBezTo>
                  <a:lnTo>
                    <a:pt x="361471" y="1475378"/>
                  </a:lnTo>
                  <a:cubicBezTo>
                    <a:pt x="359839" y="1475369"/>
                    <a:pt x="358242" y="1474896"/>
                    <a:pt x="356865" y="1474012"/>
                  </a:cubicBezTo>
                  <a:close/>
                  <a:moveTo>
                    <a:pt x="381862" y="1433028"/>
                  </a:moveTo>
                  <a:cubicBezTo>
                    <a:pt x="377836" y="1430677"/>
                    <a:pt x="376445" y="1425492"/>
                    <a:pt x="378746" y="1421416"/>
                  </a:cubicBezTo>
                  <a:lnTo>
                    <a:pt x="378746" y="1421416"/>
                  </a:lnTo>
                  <a:cubicBezTo>
                    <a:pt x="381073" y="1417325"/>
                    <a:pt x="386248" y="1415912"/>
                    <a:pt x="390304" y="1418259"/>
                  </a:cubicBezTo>
                  <a:cubicBezTo>
                    <a:pt x="390313" y="1418264"/>
                    <a:pt x="390321" y="1418269"/>
                    <a:pt x="390329" y="1418274"/>
                  </a:cubicBezTo>
                  <a:lnTo>
                    <a:pt x="390329" y="1418274"/>
                  </a:lnTo>
                  <a:cubicBezTo>
                    <a:pt x="394386" y="1420620"/>
                    <a:pt x="395787" y="1425839"/>
                    <a:pt x="393460" y="1429929"/>
                  </a:cubicBezTo>
                  <a:cubicBezTo>
                    <a:pt x="393455" y="1429937"/>
                    <a:pt x="393450" y="1429946"/>
                    <a:pt x="393446" y="1429954"/>
                  </a:cubicBezTo>
                  <a:lnTo>
                    <a:pt x="393446" y="1429954"/>
                  </a:lnTo>
                  <a:cubicBezTo>
                    <a:pt x="391915" y="1432599"/>
                    <a:pt x="389098" y="1434214"/>
                    <a:pt x="386062" y="1434189"/>
                  </a:cubicBezTo>
                  <a:lnTo>
                    <a:pt x="386062" y="1434189"/>
                  </a:lnTo>
                  <a:cubicBezTo>
                    <a:pt x="384614" y="1434302"/>
                    <a:pt x="383163" y="1434019"/>
                    <a:pt x="381862" y="1433369"/>
                  </a:cubicBezTo>
                  <a:close/>
                  <a:moveTo>
                    <a:pt x="404894" y="1391292"/>
                  </a:moveTo>
                  <a:cubicBezTo>
                    <a:pt x="400723" y="1389161"/>
                    <a:pt x="399054" y="1384023"/>
                    <a:pt x="401168" y="1379817"/>
                  </a:cubicBezTo>
                  <a:lnTo>
                    <a:pt x="401168" y="1379817"/>
                  </a:lnTo>
                  <a:cubicBezTo>
                    <a:pt x="403282" y="1375611"/>
                    <a:pt x="408377" y="1373929"/>
                    <a:pt x="412549" y="1376060"/>
                  </a:cubicBezTo>
                  <a:lnTo>
                    <a:pt x="412549" y="1376060"/>
                  </a:lnTo>
                  <a:cubicBezTo>
                    <a:pt x="416729" y="1378219"/>
                    <a:pt x="418394" y="1383378"/>
                    <a:pt x="416275" y="1387604"/>
                  </a:cubicBezTo>
                  <a:lnTo>
                    <a:pt x="416275" y="1387604"/>
                  </a:lnTo>
                  <a:cubicBezTo>
                    <a:pt x="414806" y="1390461"/>
                    <a:pt x="411879" y="1392252"/>
                    <a:pt x="408688" y="1392249"/>
                  </a:cubicBezTo>
                  <a:lnTo>
                    <a:pt x="408688" y="1392249"/>
                  </a:lnTo>
                  <a:cubicBezTo>
                    <a:pt x="407393" y="1392340"/>
                    <a:pt x="406095" y="1392129"/>
                    <a:pt x="404894" y="1391634"/>
                  </a:cubicBezTo>
                  <a:close/>
                  <a:moveTo>
                    <a:pt x="425759" y="1348396"/>
                  </a:moveTo>
                  <a:cubicBezTo>
                    <a:pt x="421526" y="1346441"/>
                    <a:pt x="419627" y="1341427"/>
                    <a:pt x="421491" y="1337125"/>
                  </a:cubicBezTo>
                  <a:lnTo>
                    <a:pt x="421491" y="1337125"/>
                  </a:lnTo>
                  <a:cubicBezTo>
                    <a:pt x="423402" y="1332828"/>
                    <a:pt x="428403" y="1330902"/>
                    <a:pt x="432668" y="1332822"/>
                  </a:cubicBezTo>
                  <a:lnTo>
                    <a:pt x="432668" y="1332822"/>
                  </a:lnTo>
                  <a:cubicBezTo>
                    <a:pt x="436930" y="1334749"/>
                    <a:pt x="438840" y="1339792"/>
                    <a:pt x="436936" y="1344092"/>
                  </a:cubicBezTo>
                  <a:lnTo>
                    <a:pt x="436936" y="1344092"/>
                  </a:lnTo>
                  <a:cubicBezTo>
                    <a:pt x="435561" y="1347153"/>
                    <a:pt x="432545" y="1349127"/>
                    <a:pt x="429213" y="1349147"/>
                  </a:cubicBezTo>
                  <a:lnTo>
                    <a:pt x="429213" y="1349147"/>
                  </a:lnTo>
                  <a:cubicBezTo>
                    <a:pt x="428046" y="1349236"/>
                    <a:pt x="426873" y="1349097"/>
                    <a:pt x="425759" y="1348737"/>
                  </a:cubicBezTo>
                  <a:close/>
                  <a:moveTo>
                    <a:pt x="444455" y="1304475"/>
                  </a:moveTo>
                  <a:cubicBezTo>
                    <a:pt x="440086" y="1302794"/>
                    <a:pt x="437894" y="1297860"/>
                    <a:pt x="439561" y="1293454"/>
                  </a:cubicBezTo>
                  <a:cubicBezTo>
                    <a:pt x="439566" y="1293439"/>
                    <a:pt x="439572" y="1293424"/>
                    <a:pt x="439578" y="1293409"/>
                  </a:cubicBezTo>
                  <a:lnTo>
                    <a:pt x="439578" y="1293409"/>
                  </a:lnTo>
                  <a:cubicBezTo>
                    <a:pt x="441307" y="1289040"/>
                    <a:pt x="446194" y="1286880"/>
                    <a:pt x="450552" y="1288559"/>
                  </a:cubicBezTo>
                  <a:lnTo>
                    <a:pt x="450552" y="1288559"/>
                  </a:lnTo>
                  <a:cubicBezTo>
                    <a:pt x="454909" y="1290272"/>
                    <a:pt x="457064" y="1295222"/>
                    <a:pt x="455365" y="1299616"/>
                  </a:cubicBezTo>
                  <a:cubicBezTo>
                    <a:pt x="455364" y="1299619"/>
                    <a:pt x="455363" y="1299622"/>
                    <a:pt x="455362" y="1299625"/>
                  </a:cubicBezTo>
                  <a:lnTo>
                    <a:pt x="455362" y="1299625"/>
                  </a:lnTo>
                  <a:cubicBezTo>
                    <a:pt x="454107" y="1302903"/>
                    <a:pt x="450989" y="1305072"/>
                    <a:pt x="447504" y="1305089"/>
                  </a:cubicBezTo>
                  <a:lnTo>
                    <a:pt x="447504" y="1305089"/>
                  </a:lnTo>
                  <a:cubicBezTo>
                    <a:pt x="446480" y="1305199"/>
                    <a:pt x="445444" y="1305106"/>
                    <a:pt x="444455" y="1304816"/>
                  </a:cubicBezTo>
                  <a:close/>
                  <a:moveTo>
                    <a:pt x="460917" y="1260007"/>
                  </a:moveTo>
                  <a:cubicBezTo>
                    <a:pt x="456486" y="1258514"/>
                    <a:pt x="454091" y="1253684"/>
                    <a:pt x="455565" y="1249214"/>
                  </a:cubicBezTo>
                  <a:lnTo>
                    <a:pt x="455565" y="1249214"/>
                  </a:lnTo>
                  <a:cubicBezTo>
                    <a:pt x="457048" y="1244746"/>
                    <a:pt x="461819" y="1242310"/>
                    <a:pt x="466268" y="1243750"/>
                  </a:cubicBezTo>
                  <a:lnTo>
                    <a:pt x="466268" y="1243750"/>
                  </a:lnTo>
                  <a:cubicBezTo>
                    <a:pt x="470700" y="1245243"/>
                    <a:pt x="473094" y="1250072"/>
                    <a:pt x="471620" y="1254542"/>
                  </a:cubicBezTo>
                  <a:lnTo>
                    <a:pt x="471620" y="1254542"/>
                  </a:lnTo>
                  <a:cubicBezTo>
                    <a:pt x="470503" y="1258042"/>
                    <a:pt x="467273" y="1260416"/>
                    <a:pt x="463627" y="1260417"/>
                  </a:cubicBezTo>
                  <a:lnTo>
                    <a:pt x="463627" y="1260417"/>
                  </a:lnTo>
                  <a:cubicBezTo>
                    <a:pt x="462708" y="1260414"/>
                    <a:pt x="461795" y="1260276"/>
                    <a:pt x="460917" y="1260007"/>
                  </a:cubicBezTo>
                  <a:close/>
                  <a:moveTo>
                    <a:pt x="474939" y="1214310"/>
                  </a:moveTo>
                  <a:cubicBezTo>
                    <a:pt x="470453" y="1213121"/>
                    <a:pt x="467771" y="1208490"/>
                    <a:pt x="468950" y="1203965"/>
                  </a:cubicBezTo>
                  <a:cubicBezTo>
                    <a:pt x="468959" y="1203930"/>
                    <a:pt x="468968" y="1203894"/>
                    <a:pt x="468978" y="1203859"/>
                  </a:cubicBezTo>
                  <a:lnTo>
                    <a:pt x="468978" y="1203859"/>
                  </a:lnTo>
                  <a:cubicBezTo>
                    <a:pt x="470200" y="1199318"/>
                    <a:pt x="474835" y="1196629"/>
                    <a:pt x="479343" y="1197848"/>
                  </a:cubicBezTo>
                  <a:lnTo>
                    <a:pt x="479343" y="1197848"/>
                  </a:lnTo>
                  <a:cubicBezTo>
                    <a:pt x="483846" y="1199080"/>
                    <a:pt x="486512" y="1203754"/>
                    <a:pt x="485304" y="1208299"/>
                  </a:cubicBezTo>
                  <a:lnTo>
                    <a:pt x="485304" y="1208299"/>
                  </a:lnTo>
                  <a:cubicBezTo>
                    <a:pt x="484319" y="1212047"/>
                    <a:pt x="480953" y="1214656"/>
                    <a:pt x="477107" y="1214651"/>
                  </a:cubicBezTo>
                  <a:lnTo>
                    <a:pt x="477107" y="1214651"/>
                  </a:lnTo>
                  <a:cubicBezTo>
                    <a:pt x="476328" y="1214645"/>
                    <a:pt x="475552" y="1214530"/>
                    <a:pt x="474804" y="1214310"/>
                  </a:cubicBezTo>
                  <a:close/>
                  <a:moveTo>
                    <a:pt x="486388" y="1167998"/>
                  </a:moveTo>
                  <a:cubicBezTo>
                    <a:pt x="481787" y="1167150"/>
                    <a:pt x="478739" y="1162702"/>
                    <a:pt x="479580" y="1158064"/>
                  </a:cubicBezTo>
                  <a:cubicBezTo>
                    <a:pt x="479591" y="1158005"/>
                    <a:pt x="479602" y="1157947"/>
                    <a:pt x="479614" y="1157888"/>
                  </a:cubicBezTo>
                  <a:lnTo>
                    <a:pt x="479614" y="1157888"/>
                  </a:lnTo>
                  <a:cubicBezTo>
                    <a:pt x="480454" y="1153249"/>
                    <a:pt x="484865" y="1150176"/>
                    <a:pt x="489466" y="1151023"/>
                  </a:cubicBezTo>
                  <a:cubicBezTo>
                    <a:pt x="489524" y="1151034"/>
                    <a:pt x="489582" y="1151045"/>
                    <a:pt x="489640" y="1151057"/>
                  </a:cubicBezTo>
                  <a:lnTo>
                    <a:pt x="489640" y="1151057"/>
                  </a:lnTo>
                  <a:cubicBezTo>
                    <a:pt x="494240" y="1151905"/>
                    <a:pt x="497288" y="1156353"/>
                    <a:pt x="496447" y="1160991"/>
                  </a:cubicBezTo>
                  <a:cubicBezTo>
                    <a:pt x="496437" y="1161050"/>
                    <a:pt x="496426" y="1161108"/>
                    <a:pt x="496414" y="1161167"/>
                  </a:cubicBezTo>
                  <a:lnTo>
                    <a:pt x="496414" y="1161167"/>
                  </a:lnTo>
                  <a:cubicBezTo>
                    <a:pt x="495611" y="1165130"/>
                    <a:pt x="492161" y="1167982"/>
                    <a:pt x="488149" y="1167998"/>
                  </a:cubicBezTo>
                  <a:lnTo>
                    <a:pt x="488149" y="1167998"/>
                  </a:lnTo>
                  <a:cubicBezTo>
                    <a:pt x="487519" y="1168075"/>
                    <a:pt x="486882" y="1168075"/>
                    <a:pt x="486252" y="1167998"/>
                  </a:cubicBezTo>
                  <a:close/>
                  <a:moveTo>
                    <a:pt x="495127" y="1121412"/>
                  </a:moveTo>
                  <a:cubicBezTo>
                    <a:pt x="490615" y="1120547"/>
                    <a:pt x="487610" y="1116214"/>
                    <a:pt x="488352" y="1111645"/>
                  </a:cubicBezTo>
                  <a:lnTo>
                    <a:pt x="488352" y="1111645"/>
                  </a:lnTo>
                  <a:cubicBezTo>
                    <a:pt x="489049" y="1106988"/>
                    <a:pt x="493353" y="1103779"/>
                    <a:pt x="497972" y="1104472"/>
                  </a:cubicBezTo>
                  <a:lnTo>
                    <a:pt x="497972" y="1104472"/>
                  </a:lnTo>
                  <a:cubicBezTo>
                    <a:pt x="502462" y="1105370"/>
                    <a:pt x="505451" y="1109679"/>
                    <a:pt x="504746" y="1114240"/>
                  </a:cubicBezTo>
                  <a:lnTo>
                    <a:pt x="504746" y="1114240"/>
                  </a:lnTo>
                  <a:cubicBezTo>
                    <a:pt x="504083" y="1118365"/>
                    <a:pt x="500557" y="1121399"/>
                    <a:pt x="496414" y="1121412"/>
                  </a:cubicBezTo>
                  <a:lnTo>
                    <a:pt x="495127" y="1121412"/>
                  </a:lnTo>
                  <a:close/>
                  <a:moveTo>
                    <a:pt x="501562" y="1073598"/>
                  </a:moveTo>
                  <a:cubicBezTo>
                    <a:pt x="496939" y="1073206"/>
                    <a:pt x="493506" y="1069110"/>
                    <a:pt x="493894" y="1064449"/>
                  </a:cubicBezTo>
                  <a:cubicBezTo>
                    <a:pt x="493898" y="1064402"/>
                    <a:pt x="493903" y="1064355"/>
                    <a:pt x="493907" y="1064308"/>
                  </a:cubicBezTo>
                  <a:lnTo>
                    <a:pt x="493907" y="1064308"/>
                  </a:lnTo>
                  <a:cubicBezTo>
                    <a:pt x="494299" y="1059647"/>
                    <a:pt x="498364" y="1056188"/>
                    <a:pt x="502987" y="1056583"/>
                  </a:cubicBezTo>
                  <a:cubicBezTo>
                    <a:pt x="503009" y="1056585"/>
                    <a:pt x="503031" y="1056587"/>
                    <a:pt x="503053" y="1056589"/>
                  </a:cubicBezTo>
                  <a:lnTo>
                    <a:pt x="503053" y="1056589"/>
                  </a:lnTo>
                  <a:cubicBezTo>
                    <a:pt x="507675" y="1056984"/>
                    <a:pt x="511105" y="1061083"/>
                    <a:pt x="510713" y="1065744"/>
                  </a:cubicBezTo>
                  <a:cubicBezTo>
                    <a:pt x="510711" y="1065766"/>
                    <a:pt x="510709" y="1065789"/>
                    <a:pt x="510707" y="1065811"/>
                  </a:cubicBezTo>
                  <a:lnTo>
                    <a:pt x="510707" y="1065811"/>
                  </a:lnTo>
                  <a:cubicBezTo>
                    <a:pt x="510314" y="1070338"/>
                    <a:pt x="506472" y="1073760"/>
                    <a:pt x="501969" y="1073598"/>
                  </a:cubicBezTo>
                  <a:lnTo>
                    <a:pt x="501562" y="1073598"/>
                  </a:lnTo>
                  <a:close/>
                  <a:moveTo>
                    <a:pt x="504746" y="1025783"/>
                  </a:moveTo>
                  <a:cubicBezTo>
                    <a:pt x="500107" y="1025709"/>
                    <a:pt x="496407" y="1021857"/>
                    <a:pt x="496480" y="1017180"/>
                  </a:cubicBezTo>
                  <a:cubicBezTo>
                    <a:pt x="496480" y="1017156"/>
                    <a:pt x="496481" y="1017132"/>
                    <a:pt x="496481" y="1017108"/>
                  </a:cubicBezTo>
                  <a:lnTo>
                    <a:pt x="496481" y="1017108"/>
                  </a:lnTo>
                  <a:cubicBezTo>
                    <a:pt x="496556" y="1012393"/>
                    <a:pt x="500407" y="1008631"/>
                    <a:pt x="505083" y="1008706"/>
                  </a:cubicBezTo>
                  <a:cubicBezTo>
                    <a:pt x="505083" y="1008706"/>
                    <a:pt x="505084" y="1008706"/>
                    <a:pt x="505085" y="1008706"/>
                  </a:cubicBezTo>
                  <a:lnTo>
                    <a:pt x="505085" y="1008706"/>
                  </a:lnTo>
                  <a:cubicBezTo>
                    <a:pt x="509761" y="1008781"/>
                    <a:pt x="513491" y="1012664"/>
                    <a:pt x="513417" y="1017379"/>
                  </a:cubicBezTo>
                  <a:cubicBezTo>
                    <a:pt x="513417" y="1017380"/>
                    <a:pt x="513417" y="1017380"/>
                    <a:pt x="513417" y="1017381"/>
                  </a:cubicBezTo>
                  <a:lnTo>
                    <a:pt x="513417" y="1017381"/>
                  </a:lnTo>
                  <a:cubicBezTo>
                    <a:pt x="513309" y="1022133"/>
                    <a:pt x="509400" y="1025897"/>
                    <a:pt x="504687" y="1025787"/>
                  </a:cubicBezTo>
                  <a:cubicBezTo>
                    <a:pt x="504639" y="1025786"/>
                    <a:pt x="504591" y="1025785"/>
                    <a:pt x="504543" y="1025783"/>
                  </a:cubicBezTo>
                  <a:lnTo>
                    <a:pt x="504543" y="1025783"/>
                  </a:lnTo>
                  <a:close/>
                  <a:moveTo>
                    <a:pt x="495465" y="970044"/>
                  </a:moveTo>
                  <a:lnTo>
                    <a:pt x="495465" y="970044"/>
                  </a:lnTo>
                  <a:cubicBezTo>
                    <a:pt x="495157" y="965339"/>
                    <a:pt x="498690" y="961273"/>
                    <a:pt x="503357" y="960962"/>
                  </a:cubicBezTo>
                  <a:cubicBezTo>
                    <a:pt x="503368" y="960961"/>
                    <a:pt x="503380" y="960960"/>
                    <a:pt x="503391" y="960960"/>
                  </a:cubicBezTo>
                  <a:lnTo>
                    <a:pt x="503391" y="960960"/>
                  </a:lnTo>
                  <a:cubicBezTo>
                    <a:pt x="508045" y="960687"/>
                    <a:pt x="512043" y="964260"/>
                    <a:pt x="512333" y="968952"/>
                  </a:cubicBezTo>
                  <a:lnTo>
                    <a:pt x="512333" y="968952"/>
                  </a:lnTo>
                  <a:cubicBezTo>
                    <a:pt x="512596" y="973660"/>
                    <a:pt x="509024" y="977691"/>
                    <a:pt x="504355" y="977957"/>
                  </a:cubicBezTo>
                  <a:cubicBezTo>
                    <a:pt x="504260" y="977962"/>
                    <a:pt x="504164" y="977966"/>
                    <a:pt x="504069" y="977968"/>
                  </a:cubicBezTo>
                  <a:lnTo>
                    <a:pt x="503527" y="977968"/>
                  </a:lnTo>
                  <a:cubicBezTo>
                    <a:pt x="499176" y="977953"/>
                    <a:pt x="495544" y="974616"/>
                    <a:pt x="495127" y="970249"/>
                  </a:cubicBezTo>
                  <a:close/>
                  <a:moveTo>
                    <a:pt x="490588" y="923323"/>
                  </a:moveTo>
                  <a:cubicBezTo>
                    <a:pt x="489986" y="918668"/>
                    <a:pt x="493224" y="914396"/>
                    <a:pt x="497836" y="913760"/>
                  </a:cubicBezTo>
                  <a:lnTo>
                    <a:pt x="497836" y="913760"/>
                  </a:lnTo>
                  <a:cubicBezTo>
                    <a:pt x="502467" y="913151"/>
                    <a:pt x="506723" y="916408"/>
                    <a:pt x="507388" y="921069"/>
                  </a:cubicBezTo>
                  <a:lnTo>
                    <a:pt x="507388" y="921069"/>
                  </a:lnTo>
                  <a:cubicBezTo>
                    <a:pt x="508024" y="925740"/>
                    <a:pt x="504784" y="930048"/>
                    <a:pt x="500151" y="930689"/>
                  </a:cubicBezTo>
                  <a:cubicBezTo>
                    <a:pt x="500125" y="930693"/>
                    <a:pt x="500098" y="930696"/>
                    <a:pt x="500072" y="930700"/>
                  </a:cubicBezTo>
                  <a:lnTo>
                    <a:pt x="498988" y="930700"/>
                  </a:lnTo>
                  <a:cubicBezTo>
                    <a:pt x="494752" y="930705"/>
                    <a:pt x="491164" y="927554"/>
                    <a:pt x="490588" y="923323"/>
                  </a:cubicBezTo>
                  <a:close/>
                  <a:moveTo>
                    <a:pt x="482798" y="876806"/>
                  </a:moveTo>
                  <a:cubicBezTo>
                    <a:pt x="481867" y="872223"/>
                    <a:pt x="484797" y="867747"/>
                    <a:pt x="489342" y="866809"/>
                  </a:cubicBezTo>
                  <a:cubicBezTo>
                    <a:pt x="489418" y="866793"/>
                    <a:pt x="489495" y="866778"/>
                    <a:pt x="489572" y="866765"/>
                  </a:cubicBezTo>
                  <a:lnTo>
                    <a:pt x="489572" y="866765"/>
                  </a:lnTo>
                  <a:cubicBezTo>
                    <a:pt x="494154" y="865820"/>
                    <a:pt x="498627" y="868800"/>
                    <a:pt x="499564" y="873420"/>
                  </a:cubicBezTo>
                  <a:cubicBezTo>
                    <a:pt x="499576" y="873478"/>
                    <a:pt x="499587" y="873537"/>
                    <a:pt x="499598" y="873595"/>
                  </a:cubicBezTo>
                  <a:lnTo>
                    <a:pt x="499598" y="873595"/>
                  </a:lnTo>
                  <a:cubicBezTo>
                    <a:pt x="500498" y="878223"/>
                    <a:pt x="497508" y="882710"/>
                    <a:pt x="492919" y="883618"/>
                  </a:cubicBezTo>
                  <a:cubicBezTo>
                    <a:pt x="492887" y="883624"/>
                    <a:pt x="492855" y="883631"/>
                    <a:pt x="492823" y="883636"/>
                  </a:cubicBezTo>
                  <a:lnTo>
                    <a:pt x="492823" y="883636"/>
                  </a:lnTo>
                  <a:cubicBezTo>
                    <a:pt x="492261" y="883703"/>
                    <a:pt x="491692" y="883703"/>
                    <a:pt x="491130" y="883636"/>
                  </a:cubicBezTo>
                  <a:lnTo>
                    <a:pt x="491130" y="883636"/>
                  </a:lnTo>
                  <a:cubicBezTo>
                    <a:pt x="487072" y="883647"/>
                    <a:pt x="483577" y="880753"/>
                    <a:pt x="482798" y="876738"/>
                  </a:cubicBezTo>
                  <a:close/>
                  <a:moveTo>
                    <a:pt x="472027" y="830835"/>
                  </a:moveTo>
                  <a:lnTo>
                    <a:pt x="472027" y="830835"/>
                  </a:lnTo>
                  <a:cubicBezTo>
                    <a:pt x="470854" y="826279"/>
                    <a:pt x="473499" y="821611"/>
                    <a:pt x="477988" y="820316"/>
                  </a:cubicBezTo>
                  <a:lnTo>
                    <a:pt x="477988" y="820316"/>
                  </a:lnTo>
                  <a:cubicBezTo>
                    <a:pt x="482532" y="819099"/>
                    <a:pt x="487197" y="821817"/>
                    <a:pt x="488420" y="826395"/>
                  </a:cubicBezTo>
                  <a:lnTo>
                    <a:pt x="488420" y="826395"/>
                  </a:lnTo>
                  <a:cubicBezTo>
                    <a:pt x="489657" y="830904"/>
                    <a:pt x="487036" y="835570"/>
                    <a:pt x="482565" y="836818"/>
                  </a:cubicBezTo>
                  <a:cubicBezTo>
                    <a:pt x="482529" y="836827"/>
                    <a:pt x="482494" y="836837"/>
                    <a:pt x="482459" y="836846"/>
                  </a:cubicBezTo>
                  <a:lnTo>
                    <a:pt x="482459" y="836846"/>
                  </a:lnTo>
                  <a:cubicBezTo>
                    <a:pt x="481740" y="836951"/>
                    <a:pt x="481010" y="836951"/>
                    <a:pt x="480291" y="836846"/>
                  </a:cubicBezTo>
                  <a:lnTo>
                    <a:pt x="480291" y="836846"/>
                  </a:lnTo>
                  <a:cubicBezTo>
                    <a:pt x="476482" y="836964"/>
                    <a:pt x="473078" y="834461"/>
                    <a:pt x="472027" y="830767"/>
                  </a:cubicBezTo>
                  <a:close/>
                  <a:moveTo>
                    <a:pt x="458478" y="785548"/>
                  </a:moveTo>
                  <a:cubicBezTo>
                    <a:pt x="457004" y="781078"/>
                    <a:pt x="459399" y="776248"/>
                    <a:pt x="463830" y="774755"/>
                  </a:cubicBezTo>
                  <a:lnTo>
                    <a:pt x="463830" y="774755"/>
                  </a:lnTo>
                  <a:cubicBezTo>
                    <a:pt x="468168" y="773248"/>
                    <a:pt x="472903" y="775529"/>
                    <a:pt x="474465" y="779878"/>
                  </a:cubicBezTo>
                  <a:lnTo>
                    <a:pt x="474465" y="779878"/>
                  </a:lnTo>
                  <a:cubicBezTo>
                    <a:pt x="475939" y="784349"/>
                    <a:pt x="473545" y="789178"/>
                    <a:pt x="469114" y="790671"/>
                  </a:cubicBezTo>
                  <a:lnTo>
                    <a:pt x="469114" y="790671"/>
                  </a:lnTo>
                  <a:cubicBezTo>
                    <a:pt x="468258" y="790940"/>
                    <a:pt x="467368" y="791078"/>
                    <a:pt x="466472" y="791081"/>
                  </a:cubicBezTo>
                  <a:lnTo>
                    <a:pt x="466472" y="791081"/>
                  </a:lnTo>
                  <a:cubicBezTo>
                    <a:pt x="462884" y="791108"/>
                    <a:pt x="459663" y="788869"/>
                    <a:pt x="458410" y="785480"/>
                  </a:cubicBezTo>
                  <a:close/>
                  <a:moveTo>
                    <a:pt x="442423" y="741080"/>
                  </a:moveTo>
                  <a:cubicBezTo>
                    <a:pt x="440686" y="736743"/>
                    <a:pt x="442764" y="731806"/>
                    <a:pt x="447066" y="730054"/>
                  </a:cubicBezTo>
                  <a:cubicBezTo>
                    <a:pt x="447099" y="730041"/>
                    <a:pt x="447132" y="730028"/>
                    <a:pt x="447165" y="730014"/>
                  </a:cubicBezTo>
                  <a:lnTo>
                    <a:pt x="447165" y="730014"/>
                  </a:lnTo>
                  <a:cubicBezTo>
                    <a:pt x="451467" y="728262"/>
                    <a:pt x="456362" y="730358"/>
                    <a:pt x="458100" y="734696"/>
                  </a:cubicBezTo>
                  <a:cubicBezTo>
                    <a:pt x="458113" y="734729"/>
                    <a:pt x="458126" y="734762"/>
                    <a:pt x="458139" y="734796"/>
                  </a:cubicBezTo>
                  <a:lnTo>
                    <a:pt x="458139" y="734796"/>
                  </a:lnTo>
                  <a:cubicBezTo>
                    <a:pt x="459817" y="739190"/>
                    <a:pt x="457713" y="744131"/>
                    <a:pt x="453397" y="745930"/>
                  </a:cubicBezTo>
                  <a:lnTo>
                    <a:pt x="453397" y="745930"/>
                  </a:lnTo>
                  <a:cubicBezTo>
                    <a:pt x="452394" y="746277"/>
                    <a:pt x="451342" y="746462"/>
                    <a:pt x="450281" y="746476"/>
                  </a:cubicBezTo>
                  <a:lnTo>
                    <a:pt x="450281" y="746476"/>
                  </a:lnTo>
                  <a:cubicBezTo>
                    <a:pt x="446766" y="746507"/>
                    <a:pt x="443603" y="744326"/>
                    <a:pt x="442355" y="741012"/>
                  </a:cubicBezTo>
                  <a:close/>
                  <a:moveTo>
                    <a:pt x="423997" y="697569"/>
                  </a:moveTo>
                  <a:cubicBezTo>
                    <a:pt x="422032" y="693290"/>
                    <a:pt x="423879" y="688214"/>
                    <a:pt x="428123" y="686233"/>
                  </a:cubicBezTo>
                  <a:cubicBezTo>
                    <a:pt x="428125" y="686232"/>
                    <a:pt x="428127" y="686231"/>
                    <a:pt x="428130" y="686230"/>
                  </a:cubicBezTo>
                  <a:lnTo>
                    <a:pt x="428130" y="686230"/>
                  </a:lnTo>
                  <a:cubicBezTo>
                    <a:pt x="432380" y="684263"/>
                    <a:pt x="437407" y="686142"/>
                    <a:pt x="439358" y="690428"/>
                  </a:cubicBezTo>
                  <a:cubicBezTo>
                    <a:pt x="439364" y="690440"/>
                    <a:pt x="439369" y="690452"/>
                    <a:pt x="439375" y="690465"/>
                  </a:cubicBezTo>
                  <a:lnTo>
                    <a:pt x="439375" y="690465"/>
                  </a:lnTo>
                  <a:cubicBezTo>
                    <a:pt x="441313" y="694715"/>
                    <a:pt x="439468" y="699745"/>
                    <a:pt x="435254" y="701699"/>
                  </a:cubicBezTo>
                  <a:cubicBezTo>
                    <a:pt x="435227" y="701712"/>
                    <a:pt x="435201" y="701724"/>
                    <a:pt x="435175" y="701736"/>
                  </a:cubicBezTo>
                  <a:lnTo>
                    <a:pt x="435175" y="701735"/>
                  </a:lnTo>
                  <a:cubicBezTo>
                    <a:pt x="434076" y="702272"/>
                    <a:pt x="432872" y="702552"/>
                    <a:pt x="431652" y="702555"/>
                  </a:cubicBezTo>
                  <a:lnTo>
                    <a:pt x="431652" y="702555"/>
                  </a:lnTo>
                  <a:cubicBezTo>
                    <a:pt x="428320" y="702535"/>
                    <a:pt x="425305" y="700561"/>
                    <a:pt x="423930" y="697501"/>
                  </a:cubicBezTo>
                  <a:close/>
                  <a:moveTo>
                    <a:pt x="403675" y="654945"/>
                  </a:moveTo>
                  <a:cubicBezTo>
                    <a:pt x="401304" y="650925"/>
                    <a:pt x="402614" y="645727"/>
                    <a:pt x="406602" y="643336"/>
                  </a:cubicBezTo>
                  <a:cubicBezTo>
                    <a:pt x="406642" y="643312"/>
                    <a:pt x="406682" y="643288"/>
                    <a:pt x="406723" y="643265"/>
                  </a:cubicBezTo>
                  <a:lnTo>
                    <a:pt x="406723" y="643265"/>
                  </a:lnTo>
                  <a:cubicBezTo>
                    <a:pt x="410864" y="641073"/>
                    <a:pt x="415983" y="642681"/>
                    <a:pt x="418156" y="646856"/>
                  </a:cubicBezTo>
                  <a:cubicBezTo>
                    <a:pt x="418161" y="646866"/>
                    <a:pt x="418166" y="646876"/>
                    <a:pt x="418171" y="646885"/>
                  </a:cubicBezTo>
                  <a:lnTo>
                    <a:pt x="418171" y="646885"/>
                  </a:lnTo>
                  <a:cubicBezTo>
                    <a:pt x="420262" y="651096"/>
                    <a:pt x="418638" y="656220"/>
                    <a:pt x="414513" y="658429"/>
                  </a:cubicBezTo>
                  <a:lnTo>
                    <a:pt x="414513" y="658429"/>
                  </a:lnTo>
                  <a:cubicBezTo>
                    <a:pt x="413315" y="659040"/>
                    <a:pt x="411995" y="659368"/>
                    <a:pt x="410652" y="659385"/>
                  </a:cubicBezTo>
                  <a:lnTo>
                    <a:pt x="410652" y="659385"/>
                  </a:lnTo>
                  <a:cubicBezTo>
                    <a:pt x="407583" y="659331"/>
                    <a:pt x="404784" y="657606"/>
                    <a:pt x="403336" y="654877"/>
                  </a:cubicBezTo>
                  <a:close/>
                  <a:moveTo>
                    <a:pt x="381049" y="613415"/>
                  </a:moveTo>
                  <a:cubicBezTo>
                    <a:pt x="378742" y="609318"/>
                    <a:pt x="380131" y="604112"/>
                    <a:pt x="384165" y="601734"/>
                  </a:cubicBezTo>
                  <a:lnTo>
                    <a:pt x="384165" y="601734"/>
                  </a:lnTo>
                  <a:cubicBezTo>
                    <a:pt x="388228" y="599408"/>
                    <a:pt x="393391" y="600809"/>
                    <a:pt x="395749" y="604876"/>
                  </a:cubicBezTo>
                  <a:lnTo>
                    <a:pt x="395749" y="604876"/>
                  </a:lnTo>
                  <a:cubicBezTo>
                    <a:pt x="398056" y="608974"/>
                    <a:pt x="396667" y="614180"/>
                    <a:pt x="392633" y="616557"/>
                  </a:cubicBezTo>
                  <a:lnTo>
                    <a:pt x="392633" y="616557"/>
                  </a:lnTo>
                  <a:cubicBezTo>
                    <a:pt x="391352" y="617295"/>
                    <a:pt x="389907" y="617695"/>
                    <a:pt x="388433" y="617718"/>
                  </a:cubicBezTo>
                  <a:lnTo>
                    <a:pt x="388433" y="617718"/>
                  </a:lnTo>
                  <a:cubicBezTo>
                    <a:pt x="385255" y="617811"/>
                    <a:pt x="382286" y="616130"/>
                    <a:pt x="380710" y="613347"/>
                  </a:cubicBezTo>
                  <a:close/>
                  <a:moveTo>
                    <a:pt x="356255" y="572909"/>
                  </a:moveTo>
                  <a:cubicBezTo>
                    <a:pt x="353857" y="568973"/>
                    <a:pt x="354997" y="563828"/>
                    <a:pt x="358829" y="561297"/>
                  </a:cubicBezTo>
                  <a:lnTo>
                    <a:pt x="358829" y="561297"/>
                  </a:lnTo>
                  <a:cubicBezTo>
                    <a:pt x="362761" y="558787"/>
                    <a:pt x="367964" y="559946"/>
                    <a:pt x="370481" y="563892"/>
                  </a:cubicBezTo>
                  <a:lnTo>
                    <a:pt x="370481" y="563892"/>
                  </a:lnTo>
                  <a:cubicBezTo>
                    <a:pt x="373009" y="567860"/>
                    <a:pt x="371869" y="573142"/>
                    <a:pt x="367935" y="575691"/>
                  </a:cubicBezTo>
                  <a:cubicBezTo>
                    <a:pt x="367925" y="575697"/>
                    <a:pt x="367916" y="575703"/>
                    <a:pt x="367907" y="575710"/>
                  </a:cubicBezTo>
                  <a:lnTo>
                    <a:pt x="367907" y="575710"/>
                  </a:lnTo>
                  <a:cubicBezTo>
                    <a:pt x="366553" y="576591"/>
                    <a:pt x="364979" y="577065"/>
                    <a:pt x="363368" y="577076"/>
                  </a:cubicBezTo>
                  <a:lnTo>
                    <a:pt x="363368" y="577076"/>
                  </a:lnTo>
                  <a:cubicBezTo>
                    <a:pt x="360446" y="577006"/>
                    <a:pt x="357762" y="575434"/>
                    <a:pt x="356255" y="572909"/>
                  </a:cubicBezTo>
                  <a:close/>
                  <a:moveTo>
                    <a:pt x="329971" y="533974"/>
                  </a:moveTo>
                  <a:cubicBezTo>
                    <a:pt x="327283" y="530125"/>
                    <a:pt x="328192" y="524808"/>
                    <a:pt x="332003" y="522089"/>
                  </a:cubicBezTo>
                  <a:lnTo>
                    <a:pt x="332003" y="522089"/>
                  </a:lnTo>
                  <a:cubicBezTo>
                    <a:pt x="335775" y="519365"/>
                    <a:pt x="341022" y="520239"/>
                    <a:pt x="343724" y="524043"/>
                  </a:cubicBezTo>
                  <a:cubicBezTo>
                    <a:pt x="343746" y="524074"/>
                    <a:pt x="343768" y="524106"/>
                    <a:pt x="343791" y="524138"/>
                  </a:cubicBezTo>
                  <a:lnTo>
                    <a:pt x="343791" y="524138"/>
                  </a:lnTo>
                  <a:cubicBezTo>
                    <a:pt x="346492" y="527969"/>
                    <a:pt x="345614" y="533282"/>
                    <a:pt x="341826" y="536023"/>
                  </a:cubicBezTo>
                  <a:lnTo>
                    <a:pt x="341826" y="536023"/>
                  </a:lnTo>
                  <a:cubicBezTo>
                    <a:pt x="340364" y="537021"/>
                    <a:pt x="338646" y="537567"/>
                    <a:pt x="336881" y="537594"/>
                  </a:cubicBezTo>
                  <a:lnTo>
                    <a:pt x="336881" y="537594"/>
                  </a:lnTo>
                  <a:cubicBezTo>
                    <a:pt x="334137" y="537568"/>
                    <a:pt x="331570" y="536223"/>
                    <a:pt x="329971" y="533974"/>
                  </a:cubicBezTo>
                  <a:close/>
                  <a:moveTo>
                    <a:pt x="301994" y="495927"/>
                  </a:moveTo>
                  <a:cubicBezTo>
                    <a:pt x="299142" y="492208"/>
                    <a:pt x="299809" y="486865"/>
                    <a:pt x="303484" y="483974"/>
                  </a:cubicBezTo>
                  <a:lnTo>
                    <a:pt x="303484" y="483974"/>
                  </a:lnTo>
                  <a:cubicBezTo>
                    <a:pt x="307166" y="481066"/>
                    <a:pt x="312488" y="481718"/>
                    <a:pt x="315372" y="485431"/>
                  </a:cubicBezTo>
                  <a:cubicBezTo>
                    <a:pt x="315383" y="485446"/>
                    <a:pt x="315395" y="485461"/>
                    <a:pt x="315407" y="485476"/>
                  </a:cubicBezTo>
                  <a:lnTo>
                    <a:pt x="315406" y="485476"/>
                  </a:lnTo>
                  <a:cubicBezTo>
                    <a:pt x="318258" y="489195"/>
                    <a:pt x="317591" y="494538"/>
                    <a:pt x="313916" y="497430"/>
                  </a:cubicBezTo>
                  <a:lnTo>
                    <a:pt x="313916" y="497430"/>
                  </a:lnTo>
                  <a:cubicBezTo>
                    <a:pt x="312427" y="498601"/>
                    <a:pt x="310588" y="499227"/>
                    <a:pt x="308700" y="499206"/>
                  </a:cubicBezTo>
                  <a:lnTo>
                    <a:pt x="308700" y="499206"/>
                  </a:lnTo>
                  <a:cubicBezTo>
                    <a:pt x="306023" y="499137"/>
                    <a:pt x="303535" y="497794"/>
                    <a:pt x="301994" y="495586"/>
                  </a:cubicBezTo>
                  <a:close/>
                  <a:moveTo>
                    <a:pt x="272458" y="458837"/>
                  </a:moveTo>
                  <a:lnTo>
                    <a:pt x="272458" y="458837"/>
                  </a:lnTo>
                  <a:cubicBezTo>
                    <a:pt x="269496" y="455236"/>
                    <a:pt x="269990" y="449896"/>
                    <a:pt x="273561" y="446910"/>
                  </a:cubicBezTo>
                  <a:cubicBezTo>
                    <a:pt x="273600" y="446878"/>
                    <a:pt x="273638" y="446846"/>
                    <a:pt x="273677" y="446815"/>
                  </a:cubicBezTo>
                  <a:lnTo>
                    <a:pt x="273677" y="446815"/>
                  </a:lnTo>
                  <a:cubicBezTo>
                    <a:pt x="277248" y="443828"/>
                    <a:pt x="282544" y="444326"/>
                    <a:pt x="285505" y="447927"/>
                  </a:cubicBezTo>
                  <a:cubicBezTo>
                    <a:pt x="285537" y="447966"/>
                    <a:pt x="285569" y="448005"/>
                    <a:pt x="285600" y="448044"/>
                  </a:cubicBezTo>
                  <a:lnTo>
                    <a:pt x="285600" y="448044"/>
                  </a:lnTo>
                  <a:cubicBezTo>
                    <a:pt x="288521" y="451714"/>
                    <a:pt x="287978" y="457069"/>
                    <a:pt x="284381" y="460066"/>
                  </a:cubicBezTo>
                  <a:lnTo>
                    <a:pt x="284381" y="460066"/>
                  </a:lnTo>
                  <a:cubicBezTo>
                    <a:pt x="282863" y="461296"/>
                    <a:pt x="280976" y="461970"/>
                    <a:pt x="279029" y="461979"/>
                  </a:cubicBezTo>
                  <a:lnTo>
                    <a:pt x="279029" y="461979"/>
                  </a:lnTo>
                  <a:cubicBezTo>
                    <a:pt x="276479" y="461991"/>
                    <a:pt x="274062" y="460835"/>
                    <a:pt x="272458" y="458837"/>
                  </a:cubicBezTo>
                  <a:close/>
                  <a:moveTo>
                    <a:pt x="242448" y="421746"/>
                  </a:moveTo>
                  <a:cubicBezTo>
                    <a:pt x="239527" y="418076"/>
                    <a:pt x="240070" y="412721"/>
                    <a:pt x="243667" y="409724"/>
                  </a:cubicBezTo>
                  <a:lnTo>
                    <a:pt x="243667" y="409724"/>
                  </a:lnTo>
                  <a:cubicBezTo>
                    <a:pt x="247291" y="406743"/>
                    <a:pt x="252625" y="407289"/>
                    <a:pt x="255582" y="410943"/>
                  </a:cubicBezTo>
                  <a:cubicBezTo>
                    <a:pt x="255584" y="410947"/>
                    <a:pt x="255587" y="410950"/>
                    <a:pt x="255590" y="410954"/>
                  </a:cubicBezTo>
                  <a:lnTo>
                    <a:pt x="255590" y="410954"/>
                  </a:lnTo>
                  <a:cubicBezTo>
                    <a:pt x="258552" y="414554"/>
                    <a:pt x="258058" y="419894"/>
                    <a:pt x="254487" y="422880"/>
                  </a:cubicBezTo>
                  <a:cubicBezTo>
                    <a:pt x="254448" y="422912"/>
                    <a:pt x="254410" y="422944"/>
                    <a:pt x="254371" y="422976"/>
                  </a:cubicBezTo>
                  <a:lnTo>
                    <a:pt x="254371" y="422976"/>
                  </a:lnTo>
                  <a:cubicBezTo>
                    <a:pt x="252882" y="424210"/>
                    <a:pt x="251015" y="424886"/>
                    <a:pt x="249087" y="424888"/>
                  </a:cubicBezTo>
                  <a:lnTo>
                    <a:pt x="249087" y="424888"/>
                  </a:lnTo>
                  <a:cubicBezTo>
                    <a:pt x="246463" y="424809"/>
                    <a:pt x="244018" y="423526"/>
                    <a:pt x="242448" y="421404"/>
                  </a:cubicBezTo>
                  <a:close/>
                  <a:moveTo>
                    <a:pt x="212642" y="384451"/>
                  </a:moveTo>
                  <a:lnTo>
                    <a:pt x="212642" y="384451"/>
                  </a:lnTo>
                  <a:cubicBezTo>
                    <a:pt x="209739" y="380802"/>
                    <a:pt x="210319" y="375471"/>
                    <a:pt x="213938" y="372544"/>
                  </a:cubicBezTo>
                  <a:cubicBezTo>
                    <a:pt x="213957" y="372528"/>
                    <a:pt x="213977" y="372512"/>
                    <a:pt x="213996" y="372497"/>
                  </a:cubicBezTo>
                  <a:lnTo>
                    <a:pt x="213996" y="372497"/>
                  </a:lnTo>
                  <a:cubicBezTo>
                    <a:pt x="217635" y="369534"/>
                    <a:pt x="222966" y="370107"/>
                    <a:pt x="225904" y="373776"/>
                  </a:cubicBezTo>
                  <a:cubicBezTo>
                    <a:pt x="225909" y="373782"/>
                    <a:pt x="225914" y="373789"/>
                    <a:pt x="225919" y="373795"/>
                  </a:cubicBezTo>
                  <a:lnTo>
                    <a:pt x="225919" y="373795"/>
                  </a:lnTo>
                  <a:cubicBezTo>
                    <a:pt x="228839" y="377478"/>
                    <a:pt x="228244" y="382851"/>
                    <a:pt x="224591" y="385795"/>
                  </a:cubicBezTo>
                  <a:cubicBezTo>
                    <a:pt x="224582" y="385802"/>
                    <a:pt x="224573" y="385810"/>
                    <a:pt x="224564" y="385817"/>
                  </a:cubicBezTo>
                  <a:lnTo>
                    <a:pt x="224564" y="385817"/>
                  </a:lnTo>
                  <a:cubicBezTo>
                    <a:pt x="223056" y="387008"/>
                    <a:pt x="221196" y="387657"/>
                    <a:pt x="219280" y="387661"/>
                  </a:cubicBezTo>
                  <a:lnTo>
                    <a:pt x="219280" y="387661"/>
                  </a:lnTo>
                  <a:cubicBezTo>
                    <a:pt x="216639" y="387586"/>
                    <a:pt x="214184" y="386273"/>
                    <a:pt x="212642" y="384109"/>
                  </a:cubicBezTo>
                  <a:close/>
                  <a:moveTo>
                    <a:pt x="183174" y="346472"/>
                  </a:moveTo>
                  <a:cubicBezTo>
                    <a:pt x="180323" y="342753"/>
                    <a:pt x="180989" y="337410"/>
                    <a:pt x="184664" y="334518"/>
                  </a:cubicBezTo>
                  <a:lnTo>
                    <a:pt x="184664" y="334518"/>
                  </a:lnTo>
                  <a:cubicBezTo>
                    <a:pt x="188280" y="331528"/>
                    <a:pt x="193616" y="332060"/>
                    <a:pt x="196581" y="335706"/>
                  </a:cubicBezTo>
                  <a:cubicBezTo>
                    <a:pt x="196629" y="335765"/>
                    <a:pt x="196676" y="335824"/>
                    <a:pt x="196722" y="335884"/>
                  </a:cubicBezTo>
                  <a:lnTo>
                    <a:pt x="196722" y="335884"/>
                  </a:lnTo>
                  <a:cubicBezTo>
                    <a:pt x="199571" y="339576"/>
                    <a:pt x="198913" y="344898"/>
                    <a:pt x="195251" y="347771"/>
                  </a:cubicBezTo>
                  <a:cubicBezTo>
                    <a:pt x="195222" y="347793"/>
                    <a:pt x="195193" y="347816"/>
                    <a:pt x="195164" y="347838"/>
                  </a:cubicBezTo>
                  <a:lnTo>
                    <a:pt x="195164" y="347838"/>
                  </a:lnTo>
                  <a:cubicBezTo>
                    <a:pt x="193677" y="349005"/>
                    <a:pt x="191831" y="349609"/>
                    <a:pt x="189948" y="349546"/>
                  </a:cubicBezTo>
                  <a:lnTo>
                    <a:pt x="189948" y="349546"/>
                  </a:lnTo>
                  <a:cubicBezTo>
                    <a:pt x="187341" y="349628"/>
                    <a:pt x="184842" y="348494"/>
                    <a:pt x="183174" y="346472"/>
                  </a:cubicBezTo>
                  <a:close/>
                  <a:moveTo>
                    <a:pt x="154519" y="308562"/>
                  </a:moveTo>
                  <a:lnTo>
                    <a:pt x="154519" y="308562"/>
                  </a:lnTo>
                  <a:cubicBezTo>
                    <a:pt x="151566" y="304856"/>
                    <a:pt x="152152" y="299439"/>
                    <a:pt x="155826" y="296462"/>
                  </a:cubicBezTo>
                  <a:cubicBezTo>
                    <a:pt x="155909" y="296395"/>
                    <a:pt x="155992" y="296330"/>
                    <a:pt x="156077" y="296267"/>
                  </a:cubicBezTo>
                  <a:lnTo>
                    <a:pt x="156077" y="296267"/>
                  </a:lnTo>
                  <a:cubicBezTo>
                    <a:pt x="159845" y="293491"/>
                    <a:pt x="165126" y="294282"/>
                    <a:pt x="167932" y="298042"/>
                  </a:cubicBezTo>
                  <a:lnTo>
                    <a:pt x="167932" y="298042"/>
                  </a:lnTo>
                  <a:cubicBezTo>
                    <a:pt x="170684" y="301843"/>
                    <a:pt x="169900" y="307167"/>
                    <a:pt x="166170" y="309996"/>
                  </a:cubicBezTo>
                  <a:lnTo>
                    <a:pt x="166170" y="309996"/>
                  </a:lnTo>
                  <a:cubicBezTo>
                    <a:pt x="164725" y="311095"/>
                    <a:pt x="162967" y="311694"/>
                    <a:pt x="161157" y="311704"/>
                  </a:cubicBezTo>
                  <a:lnTo>
                    <a:pt x="161157" y="311704"/>
                  </a:lnTo>
                  <a:cubicBezTo>
                    <a:pt x="158586" y="311727"/>
                    <a:pt x="156144" y="310571"/>
                    <a:pt x="154519" y="308562"/>
                  </a:cubicBezTo>
                  <a:close/>
                  <a:moveTo>
                    <a:pt x="126744" y="269559"/>
                  </a:moveTo>
                  <a:cubicBezTo>
                    <a:pt x="123987" y="265703"/>
                    <a:pt x="124851" y="260324"/>
                    <a:pt x="128675" y="257544"/>
                  </a:cubicBezTo>
                  <a:cubicBezTo>
                    <a:pt x="128775" y="257471"/>
                    <a:pt x="128877" y="257400"/>
                    <a:pt x="128980" y="257332"/>
                  </a:cubicBezTo>
                  <a:lnTo>
                    <a:pt x="128980" y="257332"/>
                  </a:lnTo>
                  <a:cubicBezTo>
                    <a:pt x="132764" y="254625"/>
                    <a:pt x="138007" y="255524"/>
                    <a:pt x="140691" y="259340"/>
                  </a:cubicBezTo>
                  <a:cubicBezTo>
                    <a:pt x="140717" y="259376"/>
                    <a:pt x="140742" y="259412"/>
                    <a:pt x="140767" y="259449"/>
                  </a:cubicBezTo>
                  <a:lnTo>
                    <a:pt x="140767" y="259449"/>
                  </a:lnTo>
                  <a:cubicBezTo>
                    <a:pt x="143451" y="263265"/>
                    <a:pt x="142560" y="268552"/>
                    <a:pt x="138776" y="271258"/>
                  </a:cubicBezTo>
                  <a:cubicBezTo>
                    <a:pt x="138740" y="271284"/>
                    <a:pt x="138703" y="271309"/>
                    <a:pt x="138667" y="271335"/>
                  </a:cubicBezTo>
                  <a:lnTo>
                    <a:pt x="138667" y="271335"/>
                  </a:lnTo>
                  <a:cubicBezTo>
                    <a:pt x="137250" y="272312"/>
                    <a:pt x="135574" y="272835"/>
                    <a:pt x="133857" y="272837"/>
                  </a:cubicBezTo>
                  <a:lnTo>
                    <a:pt x="133857" y="272837"/>
                  </a:lnTo>
                  <a:cubicBezTo>
                    <a:pt x="131033" y="272913"/>
                    <a:pt x="128361" y="271553"/>
                    <a:pt x="126744" y="269217"/>
                  </a:cubicBezTo>
                  <a:close/>
                  <a:moveTo>
                    <a:pt x="100257" y="229531"/>
                  </a:moveTo>
                  <a:cubicBezTo>
                    <a:pt x="97762" y="225546"/>
                    <a:pt x="98909" y="220278"/>
                    <a:pt x="102831" y="217714"/>
                  </a:cubicBezTo>
                  <a:lnTo>
                    <a:pt x="102831" y="217714"/>
                  </a:lnTo>
                  <a:cubicBezTo>
                    <a:pt x="106763" y="215204"/>
                    <a:pt x="111966" y="216363"/>
                    <a:pt x="114483" y="220309"/>
                  </a:cubicBezTo>
                  <a:lnTo>
                    <a:pt x="114483" y="220309"/>
                  </a:lnTo>
                  <a:cubicBezTo>
                    <a:pt x="117028" y="224265"/>
                    <a:pt x="115911" y="229553"/>
                    <a:pt x="111987" y="232119"/>
                  </a:cubicBezTo>
                  <a:cubicBezTo>
                    <a:pt x="111984" y="232122"/>
                    <a:pt x="111980" y="232124"/>
                    <a:pt x="111977" y="232126"/>
                  </a:cubicBezTo>
                  <a:lnTo>
                    <a:pt x="111977" y="232126"/>
                  </a:lnTo>
                  <a:cubicBezTo>
                    <a:pt x="110595" y="233000"/>
                    <a:pt x="109001" y="233473"/>
                    <a:pt x="107370" y="233493"/>
                  </a:cubicBezTo>
                  <a:lnTo>
                    <a:pt x="107370" y="233493"/>
                  </a:lnTo>
                  <a:cubicBezTo>
                    <a:pt x="104421" y="233394"/>
                    <a:pt x="101731" y="231767"/>
                    <a:pt x="100257" y="229189"/>
                  </a:cubicBezTo>
                  <a:close/>
                  <a:moveTo>
                    <a:pt x="75396" y="188547"/>
                  </a:moveTo>
                  <a:cubicBezTo>
                    <a:pt x="73089" y="184450"/>
                    <a:pt x="74478" y="179243"/>
                    <a:pt x="78512" y="176866"/>
                  </a:cubicBezTo>
                  <a:lnTo>
                    <a:pt x="78512" y="176866"/>
                  </a:lnTo>
                  <a:cubicBezTo>
                    <a:pt x="82575" y="174540"/>
                    <a:pt x="87738" y="175940"/>
                    <a:pt x="90096" y="180008"/>
                  </a:cubicBezTo>
                  <a:lnTo>
                    <a:pt x="90096" y="180008"/>
                  </a:lnTo>
                  <a:cubicBezTo>
                    <a:pt x="92403" y="184106"/>
                    <a:pt x="91014" y="189312"/>
                    <a:pt x="86980" y="191689"/>
                  </a:cubicBezTo>
                  <a:lnTo>
                    <a:pt x="86980" y="191689"/>
                  </a:lnTo>
                  <a:cubicBezTo>
                    <a:pt x="85674" y="192417"/>
                    <a:pt x="84204" y="192794"/>
                    <a:pt x="82712" y="192782"/>
                  </a:cubicBezTo>
                  <a:lnTo>
                    <a:pt x="82712" y="192782"/>
                  </a:lnTo>
                  <a:cubicBezTo>
                    <a:pt x="79595" y="192702"/>
                    <a:pt x="76778" y="190887"/>
                    <a:pt x="75396" y="188069"/>
                  </a:cubicBezTo>
                  <a:close/>
                  <a:moveTo>
                    <a:pt x="52567" y="146197"/>
                  </a:moveTo>
                  <a:cubicBezTo>
                    <a:pt x="50453" y="141990"/>
                    <a:pt x="52121" y="136852"/>
                    <a:pt x="56292" y="134721"/>
                  </a:cubicBezTo>
                  <a:lnTo>
                    <a:pt x="56292" y="134721"/>
                  </a:lnTo>
                  <a:cubicBezTo>
                    <a:pt x="60298" y="132288"/>
                    <a:pt x="65502" y="133590"/>
                    <a:pt x="67915" y="137629"/>
                  </a:cubicBezTo>
                  <a:cubicBezTo>
                    <a:pt x="67948" y="137684"/>
                    <a:pt x="67980" y="137739"/>
                    <a:pt x="68012" y="137795"/>
                  </a:cubicBezTo>
                  <a:lnTo>
                    <a:pt x="68012" y="137795"/>
                  </a:lnTo>
                  <a:cubicBezTo>
                    <a:pt x="70126" y="142001"/>
                    <a:pt x="68458" y="147139"/>
                    <a:pt x="64286" y="149270"/>
                  </a:cubicBezTo>
                  <a:lnTo>
                    <a:pt x="64286" y="149270"/>
                  </a:lnTo>
                  <a:cubicBezTo>
                    <a:pt x="63124" y="149912"/>
                    <a:pt x="61817" y="150241"/>
                    <a:pt x="60492" y="150227"/>
                  </a:cubicBezTo>
                  <a:lnTo>
                    <a:pt x="60492" y="150227"/>
                  </a:lnTo>
                  <a:cubicBezTo>
                    <a:pt x="57210" y="150388"/>
                    <a:pt x="54128" y="148634"/>
                    <a:pt x="52567" y="145718"/>
                  </a:cubicBezTo>
                  <a:close/>
                  <a:moveTo>
                    <a:pt x="32244" y="102480"/>
                  </a:moveTo>
                  <a:cubicBezTo>
                    <a:pt x="30402" y="98161"/>
                    <a:pt x="32371" y="93153"/>
                    <a:pt x="36647" y="91278"/>
                  </a:cubicBezTo>
                  <a:lnTo>
                    <a:pt x="36647" y="91278"/>
                  </a:lnTo>
                  <a:cubicBezTo>
                    <a:pt x="40930" y="89384"/>
                    <a:pt x="45925" y="91349"/>
                    <a:pt x="47803" y="95668"/>
                  </a:cubicBezTo>
                  <a:cubicBezTo>
                    <a:pt x="47810" y="95684"/>
                    <a:pt x="47818" y="95701"/>
                    <a:pt x="47825" y="95718"/>
                  </a:cubicBezTo>
                  <a:lnTo>
                    <a:pt x="47825" y="95718"/>
                  </a:lnTo>
                  <a:cubicBezTo>
                    <a:pt x="49658" y="100056"/>
                    <a:pt x="47656" y="105071"/>
                    <a:pt x="43354" y="106920"/>
                  </a:cubicBezTo>
                  <a:cubicBezTo>
                    <a:pt x="43354" y="106920"/>
                    <a:pt x="43354" y="106920"/>
                    <a:pt x="43354" y="106920"/>
                  </a:cubicBezTo>
                  <a:lnTo>
                    <a:pt x="43354" y="106920"/>
                  </a:lnTo>
                  <a:cubicBezTo>
                    <a:pt x="42305" y="107375"/>
                    <a:pt x="41175" y="107607"/>
                    <a:pt x="40034" y="107603"/>
                  </a:cubicBezTo>
                  <a:lnTo>
                    <a:pt x="40034" y="107603"/>
                  </a:lnTo>
                  <a:cubicBezTo>
                    <a:pt x="36509" y="107584"/>
                    <a:pt x="33370" y="105347"/>
                    <a:pt x="32176" y="102002"/>
                  </a:cubicBezTo>
                  <a:close/>
                  <a:moveTo>
                    <a:pt x="14766" y="57466"/>
                  </a:moveTo>
                  <a:lnTo>
                    <a:pt x="14766" y="57466"/>
                  </a:lnTo>
                  <a:cubicBezTo>
                    <a:pt x="13271" y="52999"/>
                    <a:pt x="15587" y="48145"/>
                    <a:pt x="19983" y="46537"/>
                  </a:cubicBezTo>
                  <a:lnTo>
                    <a:pt x="19983" y="46537"/>
                  </a:lnTo>
                  <a:cubicBezTo>
                    <a:pt x="24397" y="44993"/>
                    <a:pt x="29217" y="47347"/>
                    <a:pt x="30754" y="51797"/>
                  </a:cubicBezTo>
                  <a:lnTo>
                    <a:pt x="30754" y="51797"/>
                  </a:lnTo>
                  <a:cubicBezTo>
                    <a:pt x="32320" y="56200"/>
                    <a:pt x="30050" y="61050"/>
                    <a:pt x="25684" y="62629"/>
                  </a:cubicBezTo>
                  <a:cubicBezTo>
                    <a:pt x="25658" y="62639"/>
                    <a:pt x="25631" y="62648"/>
                    <a:pt x="25605" y="62657"/>
                  </a:cubicBezTo>
                  <a:lnTo>
                    <a:pt x="25605" y="62657"/>
                  </a:lnTo>
                  <a:cubicBezTo>
                    <a:pt x="24713" y="62976"/>
                    <a:pt x="23774" y="63138"/>
                    <a:pt x="22828" y="63135"/>
                  </a:cubicBezTo>
                  <a:lnTo>
                    <a:pt x="22828" y="63135"/>
                  </a:lnTo>
                  <a:cubicBezTo>
                    <a:pt x="19064" y="63135"/>
                    <a:pt x="15752" y="60631"/>
                    <a:pt x="14699" y="56988"/>
                  </a:cubicBezTo>
                  <a:close/>
                  <a:moveTo>
                    <a:pt x="270" y="10676"/>
                  </a:moveTo>
                  <a:cubicBezTo>
                    <a:pt x="-891" y="6133"/>
                    <a:pt x="1801" y="1496"/>
                    <a:pt x="6299" y="293"/>
                  </a:cubicBezTo>
                  <a:lnTo>
                    <a:pt x="6299" y="293"/>
                  </a:lnTo>
                  <a:cubicBezTo>
                    <a:pt x="10806" y="-925"/>
                    <a:pt x="15441" y="1763"/>
                    <a:pt x="16663" y="6304"/>
                  </a:cubicBezTo>
                  <a:lnTo>
                    <a:pt x="16663" y="6304"/>
                  </a:lnTo>
                  <a:cubicBezTo>
                    <a:pt x="17871" y="10849"/>
                    <a:pt x="15205" y="15523"/>
                    <a:pt x="10702" y="16755"/>
                  </a:cubicBezTo>
                  <a:lnTo>
                    <a:pt x="10702" y="16755"/>
                  </a:lnTo>
                  <a:cubicBezTo>
                    <a:pt x="9960" y="16856"/>
                    <a:pt x="9208" y="16856"/>
                    <a:pt x="8466" y="16755"/>
                  </a:cubicBezTo>
                  <a:lnTo>
                    <a:pt x="8466" y="16755"/>
                  </a:lnTo>
                  <a:cubicBezTo>
                    <a:pt x="4704" y="16772"/>
                    <a:pt x="1374" y="14302"/>
                    <a:pt x="270" y="10676"/>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6D430480-F3A5-AC40-B009-6C6C0C2A58A8}"/>
                </a:ext>
              </a:extLst>
            </p:cNvPr>
            <p:cNvSpPr/>
            <p:nvPr/>
          </p:nvSpPr>
          <p:spPr>
            <a:xfrm rot="5400000">
              <a:off x="6984167" y="4187666"/>
              <a:ext cx="17884" cy="18034"/>
            </a:xfrm>
            <a:custGeom>
              <a:avLst/>
              <a:gdLst>
                <a:gd name="connsiteX0" fmla="*/ 8314 w 13548"/>
                <a:gd name="connsiteY0" fmla="*/ 16904 h 13661"/>
                <a:gd name="connsiteX1" fmla="*/ 6688 w 13548"/>
                <a:gd name="connsiteY1" fmla="*/ 16904 h 13661"/>
                <a:gd name="connsiteX2" fmla="*/ 5130 w 13548"/>
                <a:gd name="connsiteY2" fmla="*/ 16358 h 13661"/>
                <a:gd name="connsiteX3" fmla="*/ 3640 w 13548"/>
                <a:gd name="connsiteY3" fmla="*/ 15606 h 13661"/>
                <a:gd name="connsiteX4" fmla="*/ 2353 w 13548"/>
                <a:gd name="connsiteY4" fmla="*/ 14582 h 13661"/>
                <a:gd name="connsiteX5" fmla="*/ 1337 w 13548"/>
                <a:gd name="connsiteY5" fmla="*/ 13284 h 13661"/>
                <a:gd name="connsiteX6" fmla="*/ 524 w 13548"/>
                <a:gd name="connsiteY6" fmla="*/ 11781 h 13661"/>
                <a:gd name="connsiteX7" fmla="*/ 50 w 13548"/>
                <a:gd name="connsiteY7" fmla="*/ 10210 h 13661"/>
                <a:gd name="connsiteX8" fmla="*/ 50 w 13548"/>
                <a:gd name="connsiteY8" fmla="*/ 8503 h 13661"/>
                <a:gd name="connsiteX9" fmla="*/ 50 w 13548"/>
                <a:gd name="connsiteY9" fmla="*/ 6863 h 13661"/>
                <a:gd name="connsiteX10" fmla="*/ 524 w 13548"/>
                <a:gd name="connsiteY10" fmla="*/ 5224 h 13661"/>
                <a:gd name="connsiteX11" fmla="*/ 1337 w 13548"/>
                <a:gd name="connsiteY11" fmla="*/ 3789 h 13661"/>
                <a:gd name="connsiteX12" fmla="*/ 2353 w 13548"/>
                <a:gd name="connsiteY12" fmla="*/ 2491 h 13661"/>
                <a:gd name="connsiteX13" fmla="*/ 3640 w 13548"/>
                <a:gd name="connsiteY13" fmla="*/ 1399 h 13661"/>
                <a:gd name="connsiteX14" fmla="*/ 5130 w 13548"/>
                <a:gd name="connsiteY14" fmla="*/ 647 h 13661"/>
                <a:gd name="connsiteX15" fmla="*/ 6688 w 13548"/>
                <a:gd name="connsiteY15" fmla="*/ 169 h 13661"/>
                <a:gd name="connsiteX16" fmla="*/ 14343 w 13548"/>
                <a:gd name="connsiteY16" fmla="*/ 2492 h 13661"/>
                <a:gd name="connsiteX17" fmla="*/ 15359 w 13548"/>
                <a:gd name="connsiteY17" fmla="*/ 3789 h 13661"/>
                <a:gd name="connsiteX18" fmla="*/ 16172 w 13548"/>
                <a:gd name="connsiteY18" fmla="*/ 5224 h 13661"/>
                <a:gd name="connsiteX19" fmla="*/ 16647 w 13548"/>
                <a:gd name="connsiteY19" fmla="*/ 6863 h 13661"/>
                <a:gd name="connsiteX20" fmla="*/ 16647 w 13548"/>
                <a:gd name="connsiteY20" fmla="*/ 8503 h 13661"/>
                <a:gd name="connsiteX21" fmla="*/ 16647 w 13548"/>
                <a:gd name="connsiteY21" fmla="*/ 10210 h 13661"/>
                <a:gd name="connsiteX22" fmla="*/ 16172 w 13548"/>
                <a:gd name="connsiteY22" fmla="*/ 11781 h 13661"/>
                <a:gd name="connsiteX23" fmla="*/ 15359 w 13548"/>
                <a:gd name="connsiteY23" fmla="*/ 13284 h 13661"/>
                <a:gd name="connsiteX24" fmla="*/ 14343 w 13548"/>
                <a:gd name="connsiteY24" fmla="*/ 14582 h 13661"/>
                <a:gd name="connsiteX25" fmla="*/ 8314 w 13548"/>
                <a:gd name="connsiteY25" fmla="*/ 16904 h 1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548" h="13661">
                  <a:moveTo>
                    <a:pt x="8314" y="16904"/>
                  </a:moveTo>
                  <a:lnTo>
                    <a:pt x="6688" y="16904"/>
                  </a:lnTo>
                  <a:cubicBezTo>
                    <a:pt x="6147" y="16794"/>
                    <a:pt x="5623" y="16610"/>
                    <a:pt x="5130" y="16358"/>
                  </a:cubicBezTo>
                  <a:cubicBezTo>
                    <a:pt x="4602" y="16177"/>
                    <a:pt x="4101" y="15924"/>
                    <a:pt x="3640" y="15606"/>
                  </a:cubicBezTo>
                  <a:lnTo>
                    <a:pt x="2353" y="14582"/>
                  </a:lnTo>
                  <a:cubicBezTo>
                    <a:pt x="1973" y="14183"/>
                    <a:pt x="1633" y="13749"/>
                    <a:pt x="1337" y="13284"/>
                  </a:cubicBezTo>
                  <a:cubicBezTo>
                    <a:pt x="1014" y="12813"/>
                    <a:pt x="742" y="12310"/>
                    <a:pt x="524" y="11781"/>
                  </a:cubicBezTo>
                  <a:cubicBezTo>
                    <a:pt x="304" y="11279"/>
                    <a:pt x="144" y="10751"/>
                    <a:pt x="50" y="10210"/>
                  </a:cubicBezTo>
                  <a:cubicBezTo>
                    <a:pt x="-17" y="9643"/>
                    <a:pt x="-17" y="9070"/>
                    <a:pt x="50" y="8503"/>
                  </a:cubicBezTo>
                  <a:cubicBezTo>
                    <a:pt x="-16" y="7958"/>
                    <a:pt x="-16" y="7408"/>
                    <a:pt x="50" y="6863"/>
                  </a:cubicBezTo>
                  <a:cubicBezTo>
                    <a:pt x="145" y="6300"/>
                    <a:pt x="304" y="5750"/>
                    <a:pt x="524" y="5224"/>
                  </a:cubicBezTo>
                  <a:cubicBezTo>
                    <a:pt x="743" y="4718"/>
                    <a:pt x="1016" y="4237"/>
                    <a:pt x="1337" y="3789"/>
                  </a:cubicBezTo>
                  <a:cubicBezTo>
                    <a:pt x="1616" y="3313"/>
                    <a:pt x="1958" y="2876"/>
                    <a:pt x="2353" y="2491"/>
                  </a:cubicBezTo>
                  <a:lnTo>
                    <a:pt x="3640" y="1399"/>
                  </a:lnTo>
                  <a:lnTo>
                    <a:pt x="5130" y="647"/>
                  </a:lnTo>
                  <a:cubicBezTo>
                    <a:pt x="5626" y="417"/>
                    <a:pt x="6150" y="256"/>
                    <a:pt x="6688" y="169"/>
                  </a:cubicBezTo>
                  <a:cubicBezTo>
                    <a:pt x="9465" y="-396"/>
                    <a:pt x="12337" y="475"/>
                    <a:pt x="14343" y="2492"/>
                  </a:cubicBezTo>
                  <a:cubicBezTo>
                    <a:pt x="14719" y="2894"/>
                    <a:pt x="15059" y="3328"/>
                    <a:pt x="15359" y="3789"/>
                  </a:cubicBezTo>
                  <a:cubicBezTo>
                    <a:pt x="15681" y="4237"/>
                    <a:pt x="15953" y="4718"/>
                    <a:pt x="16172" y="5224"/>
                  </a:cubicBezTo>
                  <a:cubicBezTo>
                    <a:pt x="16362" y="5761"/>
                    <a:pt x="16520" y="6308"/>
                    <a:pt x="16647" y="6863"/>
                  </a:cubicBezTo>
                  <a:cubicBezTo>
                    <a:pt x="16680" y="7409"/>
                    <a:pt x="16680" y="7957"/>
                    <a:pt x="16647" y="8503"/>
                  </a:cubicBezTo>
                  <a:cubicBezTo>
                    <a:pt x="16680" y="9071"/>
                    <a:pt x="16680" y="9642"/>
                    <a:pt x="16647" y="10210"/>
                  </a:cubicBezTo>
                  <a:cubicBezTo>
                    <a:pt x="16520" y="10743"/>
                    <a:pt x="16362" y="11268"/>
                    <a:pt x="16172" y="11781"/>
                  </a:cubicBezTo>
                  <a:cubicBezTo>
                    <a:pt x="15955" y="12310"/>
                    <a:pt x="15682" y="12813"/>
                    <a:pt x="15359" y="13284"/>
                  </a:cubicBezTo>
                  <a:lnTo>
                    <a:pt x="14343" y="14582"/>
                  </a:lnTo>
                  <a:cubicBezTo>
                    <a:pt x="12709" y="16116"/>
                    <a:pt x="10547" y="16948"/>
                    <a:pt x="8314" y="16904"/>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91F3A999-0478-CB41-8EB0-48C7B5F88EA8}"/>
                </a:ext>
              </a:extLst>
            </p:cNvPr>
            <p:cNvSpPr/>
            <p:nvPr/>
          </p:nvSpPr>
          <p:spPr>
            <a:xfrm rot="5400000">
              <a:off x="656603" y="3087030"/>
              <a:ext cx="688571" cy="2001776"/>
            </a:xfrm>
            <a:custGeom>
              <a:avLst/>
              <a:gdLst>
                <a:gd name="connsiteX0" fmla="*/ 6910 w 521615"/>
                <a:gd name="connsiteY0" fmla="*/ 1522958 h 1516410"/>
                <a:gd name="connsiteX1" fmla="*/ 136 w 521615"/>
                <a:gd name="connsiteY1" fmla="*/ 1512985 h 1516410"/>
                <a:gd name="connsiteX2" fmla="*/ 136 w 521615"/>
                <a:gd name="connsiteY2" fmla="*/ 1512985 h 1516410"/>
                <a:gd name="connsiteX3" fmla="*/ 9891 w 521615"/>
                <a:gd name="connsiteY3" fmla="*/ 1506155 h 1516410"/>
                <a:gd name="connsiteX4" fmla="*/ 9891 w 521615"/>
                <a:gd name="connsiteY4" fmla="*/ 1506155 h 1516410"/>
                <a:gd name="connsiteX5" fmla="*/ 16665 w 521615"/>
                <a:gd name="connsiteY5" fmla="*/ 1516059 h 1516410"/>
                <a:gd name="connsiteX6" fmla="*/ 16665 w 521615"/>
                <a:gd name="connsiteY6" fmla="*/ 1516059 h 1516410"/>
                <a:gd name="connsiteX7" fmla="*/ 8333 w 521615"/>
                <a:gd name="connsiteY7" fmla="*/ 1522890 h 1516410"/>
                <a:gd name="connsiteX8" fmla="*/ 6843 w 521615"/>
                <a:gd name="connsiteY8" fmla="*/ 1522890 h 1516410"/>
                <a:gd name="connsiteX9" fmla="*/ 16462 w 521615"/>
                <a:gd name="connsiteY9" fmla="*/ 1476099 h 1516410"/>
                <a:gd name="connsiteX10" fmla="*/ 10501 w 521615"/>
                <a:gd name="connsiteY10" fmla="*/ 1465648 h 1516410"/>
                <a:gd name="connsiteX11" fmla="*/ 10501 w 521615"/>
                <a:gd name="connsiteY11" fmla="*/ 1465649 h 1516410"/>
                <a:gd name="connsiteX12" fmla="*/ 20844 w 521615"/>
                <a:gd name="connsiteY12" fmla="*/ 1459564 h 1516410"/>
                <a:gd name="connsiteX13" fmla="*/ 20865 w 521615"/>
                <a:gd name="connsiteY13" fmla="*/ 1459569 h 1516410"/>
                <a:gd name="connsiteX14" fmla="*/ 20865 w 521615"/>
                <a:gd name="connsiteY14" fmla="*/ 1459569 h 1516410"/>
                <a:gd name="connsiteX15" fmla="*/ 26827 w 521615"/>
                <a:gd name="connsiteY15" fmla="*/ 1470020 h 1516410"/>
                <a:gd name="connsiteX16" fmla="*/ 26827 w 521615"/>
                <a:gd name="connsiteY16" fmla="*/ 1470020 h 1516410"/>
                <a:gd name="connsiteX17" fmla="*/ 18698 w 521615"/>
                <a:gd name="connsiteY17" fmla="*/ 1476373 h 1516410"/>
                <a:gd name="connsiteX18" fmla="*/ 18698 w 521615"/>
                <a:gd name="connsiteY18" fmla="*/ 1476373 h 1516410"/>
                <a:gd name="connsiteX19" fmla="*/ 16462 w 521615"/>
                <a:gd name="connsiteY19" fmla="*/ 1476100 h 1516410"/>
                <a:gd name="connsiteX20" fmla="*/ 30011 w 521615"/>
                <a:gd name="connsiteY20" fmla="*/ 1430197 h 1516410"/>
                <a:gd name="connsiteX21" fmla="*/ 24834 w 521615"/>
                <a:gd name="connsiteY21" fmla="*/ 1419416 h 1516410"/>
                <a:gd name="connsiteX22" fmla="*/ 24862 w 521615"/>
                <a:gd name="connsiteY22" fmla="*/ 1419336 h 1516410"/>
                <a:gd name="connsiteX23" fmla="*/ 24862 w 521615"/>
                <a:gd name="connsiteY23" fmla="*/ 1419336 h 1516410"/>
                <a:gd name="connsiteX24" fmla="*/ 35555 w 521615"/>
                <a:gd name="connsiteY24" fmla="*/ 1414117 h 1516410"/>
                <a:gd name="connsiteX25" fmla="*/ 35633 w 521615"/>
                <a:gd name="connsiteY25" fmla="*/ 1414145 h 1516410"/>
                <a:gd name="connsiteX26" fmla="*/ 35633 w 521615"/>
                <a:gd name="connsiteY26" fmla="*/ 1414145 h 1516410"/>
                <a:gd name="connsiteX27" fmla="*/ 40849 w 521615"/>
                <a:gd name="connsiteY27" fmla="*/ 1425006 h 1516410"/>
                <a:gd name="connsiteX28" fmla="*/ 40849 w 521615"/>
                <a:gd name="connsiteY28" fmla="*/ 1425006 h 1516410"/>
                <a:gd name="connsiteX29" fmla="*/ 32856 w 521615"/>
                <a:gd name="connsiteY29" fmla="*/ 1430676 h 1516410"/>
                <a:gd name="connsiteX30" fmla="*/ 32856 w 521615"/>
                <a:gd name="connsiteY30" fmla="*/ 1430676 h 1516410"/>
                <a:gd name="connsiteX31" fmla="*/ 29807 w 521615"/>
                <a:gd name="connsiteY31" fmla="*/ 1430197 h 1516410"/>
                <a:gd name="connsiteX32" fmla="*/ 46811 w 521615"/>
                <a:gd name="connsiteY32" fmla="*/ 1385525 h 1516410"/>
                <a:gd name="connsiteX33" fmla="*/ 42339 w 521615"/>
                <a:gd name="connsiteY33" fmla="*/ 1374323 h 1516410"/>
                <a:gd name="connsiteX34" fmla="*/ 42340 w 521615"/>
                <a:gd name="connsiteY34" fmla="*/ 1374323 h 1516410"/>
                <a:gd name="connsiteX35" fmla="*/ 42340 w 521615"/>
                <a:gd name="connsiteY35" fmla="*/ 1374323 h 1516410"/>
                <a:gd name="connsiteX36" fmla="*/ 53517 w 521615"/>
                <a:gd name="connsiteY36" fmla="*/ 1369814 h 1516410"/>
                <a:gd name="connsiteX37" fmla="*/ 53517 w 521615"/>
                <a:gd name="connsiteY37" fmla="*/ 1369814 h 1516410"/>
                <a:gd name="connsiteX38" fmla="*/ 57920 w 521615"/>
                <a:gd name="connsiteY38" fmla="*/ 1381085 h 1516410"/>
                <a:gd name="connsiteX39" fmla="*/ 57920 w 521615"/>
                <a:gd name="connsiteY39" fmla="*/ 1381085 h 1516410"/>
                <a:gd name="connsiteX40" fmla="*/ 50130 w 521615"/>
                <a:gd name="connsiteY40" fmla="*/ 1386208 h 1516410"/>
                <a:gd name="connsiteX41" fmla="*/ 50130 w 521615"/>
                <a:gd name="connsiteY41" fmla="*/ 1386208 h 1516410"/>
                <a:gd name="connsiteX42" fmla="*/ 46607 w 521615"/>
                <a:gd name="connsiteY42" fmla="*/ 1385525 h 1516410"/>
                <a:gd name="connsiteX43" fmla="*/ 66524 w 521615"/>
                <a:gd name="connsiteY43" fmla="*/ 1342013 h 1516410"/>
                <a:gd name="connsiteX44" fmla="*/ 62736 w 521615"/>
                <a:gd name="connsiteY44" fmla="*/ 1330660 h 1516410"/>
                <a:gd name="connsiteX45" fmla="*/ 62798 w 521615"/>
                <a:gd name="connsiteY45" fmla="*/ 1330538 h 1516410"/>
                <a:gd name="connsiteX46" fmla="*/ 62798 w 521615"/>
                <a:gd name="connsiteY46" fmla="*/ 1330538 h 1516410"/>
                <a:gd name="connsiteX47" fmla="*/ 74084 w 521615"/>
                <a:gd name="connsiteY47" fmla="*/ 1326800 h 1516410"/>
                <a:gd name="connsiteX48" fmla="*/ 74179 w 521615"/>
                <a:gd name="connsiteY48" fmla="*/ 1326849 h 1516410"/>
                <a:gd name="connsiteX49" fmla="*/ 74179 w 521615"/>
                <a:gd name="connsiteY49" fmla="*/ 1326849 h 1516410"/>
                <a:gd name="connsiteX50" fmla="*/ 77904 w 521615"/>
                <a:gd name="connsiteY50" fmla="*/ 1338325 h 1516410"/>
                <a:gd name="connsiteX51" fmla="*/ 77904 w 521615"/>
                <a:gd name="connsiteY51" fmla="*/ 1338325 h 1516410"/>
                <a:gd name="connsiteX52" fmla="*/ 70317 w 521615"/>
                <a:gd name="connsiteY52" fmla="*/ 1342970 h 1516410"/>
                <a:gd name="connsiteX53" fmla="*/ 70317 w 521615"/>
                <a:gd name="connsiteY53" fmla="*/ 1342970 h 1516410"/>
                <a:gd name="connsiteX54" fmla="*/ 66320 w 521615"/>
                <a:gd name="connsiteY54" fmla="*/ 1342013 h 1516410"/>
                <a:gd name="connsiteX55" fmla="*/ 88540 w 521615"/>
                <a:gd name="connsiteY55" fmla="*/ 1299936 h 1516410"/>
                <a:gd name="connsiteX56" fmla="*/ 85424 w 521615"/>
                <a:gd name="connsiteY56" fmla="*/ 1288256 h 1516410"/>
                <a:gd name="connsiteX57" fmla="*/ 85424 w 521615"/>
                <a:gd name="connsiteY57" fmla="*/ 1288256 h 1516410"/>
                <a:gd name="connsiteX58" fmla="*/ 97008 w 521615"/>
                <a:gd name="connsiteY58" fmla="*/ 1285114 h 1516410"/>
                <a:gd name="connsiteX59" fmla="*/ 97008 w 521615"/>
                <a:gd name="connsiteY59" fmla="*/ 1285114 h 1516410"/>
                <a:gd name="connsiteX60" fmla="*/ 100124 w 521615"/>
                <a:gd name="connsiteY60" fmla="*/ 1296795 h 1516410"/>
                <a:gd name="connsiteX61" fmla="*/ 100124 w 521615"/>
                <a:gd name="connsiteY61" fmla="*/ 1296794 h 1516410"/>
                <a:gd name="connsiteX62" fmla="*/ 92740 w 521615"/>
                <a:gd name="connsiteY62" fmla="*/ 1301029 h 1516410"/>
                <a:gd name="connsiteX63" fmla="*/ 92740 w 521615"/>
                <a:gd name="connsiteY63" fmla="*/ 1301029 h 1516410"/>
                <a:gd name="connsiteX64" fmla="*/ 88540 w 521615"/>
                <a:gd name="connsiteY64" fmla="*/ 1299936 h 1516410"/>
                <a:gd name="connsiteX65" fmla="*/ 112859 w 521615"/>
                <a:gd name="connsiteY65" fmla="*/ 1258952 h 1516410"/>
                <a:gd name="connsiteX66" fmla="*/ 110285 w 521615"/>
                <a:gd name="connsiteY66" fmla="*/ 1247135 h 1516410"/>
                <a:gd name="connsiteX67" fmla="*/ 110285 w 521615"/>
                <a:gd name="connsiteY67" fmla="*/ 1247135 h 1516410"/>
                <a:gd name="connsiteX68" fmla="*/ 121994 w 521615"/>
                <a:gd name="connsiteY68" fmla="*/ 1244601 h 1516410"/>
                <a:gd name="connsiteX69" fmla="*/ 122005 w 521615"/>
                <a:gd name="connsiteY69" fmla="*/ 1244608 h 1516410"/>
                <a:gd name="connsiteX70" fmla="*/ 122005 w 521615"/>
                <a:gd name="connsiteY70" fmla="*/ 1244608 h 1516410"/>
                <a:gd name="connsiteX71" fmla="*/ 124579 w 521615"/>
                <a:gd name="connsiteY71" fmla="*/ 1256357 h 1516410"/>
                <a:gd name="connsiteX72" fmla="*/ 124579 w 521615"/>
                <a:gd name="connsiteY72" fmla="*/ 1256357 h 1516410"/>
                <a:gd name="connsiteX73" fmla="*/ 117398 w 521615"/>
                <a:gd name="connsiteY73" fmla="*/ 1260319 h 1516410"/>
                <a:gd name="connsiteX74" fmla="*/ 117398 w 521615"/>
                <a:gd name="connsiteY74" fmla="*/ 1260319 h 1516410"/>
                <a:gd name="connsiteX75" fmla="*/ 112859 w 521615"/>
                <a:gd name="connsiteY75" fmla="*/ 1258952 h 1516410"/>
                <a:gd name="connsiteX76" fmla="*/ 138940 w 521615"/>
                <a:gd name="connsiteY76" fmla="*/ 1218925 h 1516410"/>
                <a:gd name="connsiteX77" fmla="*/ 136840 w 521615"/>
                <a:gd name="connsiteY77" fmla="*/ 1207039 h 1516410"/>
                <a:gd name="connsiteX78" fmla="*/ 136840 w 521615"/>
                <a:gd name="connsiteY78" fmla="*/ 1207039 h 1516410"/>
                <a:gd name="connsiteX79" fmla="*/ 148616 w 521615"/>
                <a:gd name="connsiteY79" fmla="*/ 1204846 h 1516410"/>
                <a:gd name="connsiteX80" fmla="*/ 148627 w 521615"/>
                <a:gd name="connsiteY80" fmla="*/ 1204854 h 1516410"/>
                <a:gd name="connsiteX81" fmla="*/ 148627 w 521615"/>
                <a:gd name="connsiteY81" fmla="*/ 1204853 h 1516410"/>
                <a:gd name="connsiteX82" fmla="*/ 150803 w 521615"/>
                <a:gd name="connsiteY82" fmla="*/ 1216629 h 1516410"/>
                <a:gd name="connsiteX83" fmla="*/ 150727 w 521615"/>
                <a:gd name="connsiteY83" fmla="*/ 1216739 h 1516410"/>
                <a:gd name="connsiteX84" fmla="*/ 150727 w 521615"/>
                <a:gd name="connsiteY84" fmla="*/ 1216739 h 1516410"/>
                <a:gd name="connsiteX85" fmla="*/ 143953 w 521615"/>
                <a:gd name="connsiteY85" fmla="*/ 1220427 h 1516410"/>
                <a:gd name="connsiteX86" fmla="*/ 143953 w 521615"/>
                <a:gd name="connsiteY86" fmla="*/ 1220427 h 1516410"/>
                <a:gd name="connsiteX87" fmla="*/ 138940 w 521615"/>
                <a:gd name="connsiteY87" fmla="*/ 1218925 h 1516410"/>
                <a:gd name="connsiteX88" fmla="*/ 166037 w 521615"/>
                <a:gd name="connsiteY88" fmla="*/ 1179921 h 1516410"/>
                <a:gd name="connsiteX89" fmla="*/ 164276 w 521615"/>
                <a:gd name="connsiteY89" fmla="*/ 1167968 h 1516410"/>
                <a:gd name="connsiteX90" fmla="*/ 164276 w 521615"/>
                <a:gd name="connsiteY90" fmla="*/ 1167968 h 1516410"/>
                <a:gd name="connsiteX91" fmla="*/ 176108 w 521615"/>
                <a:gd name="connsiteY91" fmla="*/ 1166107 h 1516410"/>
                <a:gd name="connsiteX92" fmla="*/ 176131 w 521615"/>
                <a:gd name="connsiteY92" fmla="*/ 1166123 h 1516410"/>
                <a:gd name="connsiteX93" fmla="*/ 176131 w 521615"/>
                <a:gd name="connsiteY93" fmla="*/ 1166123 h 1516410"/>
                <a:gd name="connsiteX94" fmla="*/ 177892 w 521615"/>
                <a:gd name="connsiteY94" fmla="*/ 1178077 h 1516410"/>
                <a:gd name="connsiteX95" fmla="*/ 177892 w 521615"/>
                <a:gd name="connsiteY95" fmla="*/ 1178077 h 1516410"/>
                <a:gd name="connsiteX96" fmla="*/ 171118 w 521615"/>
                <a:gd name="connsiteY96" fmla="*/ 1181561 h 1516410"/>
                <a:gd name="connsiteX97" fmla="*/ 171118 w 521615"/>
                <a:gd name="connsiteY97" fmla="*/ 1181561 h 1516410"/>
                <a:gd name="connsiteX98" fmla="*/ 166376 w 521615"/>
                <a:gd name="connsiteY98" fmla="*/ 1179921 h 1516410"/>
                <a:gd name="connsiteX99" fmla="*/ 194556 w 521615"/>
                <a:gd name="connsiteY99" fmla="*/ 1141670 h 1516410"/>
                <a:gd name="connsiteX100" fmla="*/ 193031 w 521615"/>
                <a:gd name="connsiteY100" fmla="*/ 1129693 h 1516410"/>
                <a:gd name="connsiteX101" fmla="*/ 193066 w 521615"/>
                <a:gd name="connsiteY101" fmla="*/ 1129648 h 1516410"/>
                <a:gd name="connsiteX102" fmla="*/ 193066 w 521615"/>
                <a:gd name="connsiteY102" fmla="*/ 1129648 h 1516410"/>
                <a:gd name="connsiteX103" fmla="*/ 204921 w 521615"/>
                <a:gd name="connsiteY103" fmla="*/ 1128145 h 1516410"/>
                <a:gd name="connsiteX104" fmla="*/ 204921 w 521615"/>
                <a:gd name="connsiteY104" fmla="*/ 1128145 h 1516410"/>
                <a:gd name="connsiteX105" fmla="*/ 206411 w 521615"/>
                <a:gd name="connsiteY105" fmla="*/ 1140167 h 1516410"/>
                <a:gd name="connsiteX106" fmla="*/ 206411 w 521615"/>
                <a:gd name="connsiteY106" fmla="*/ 1140167 h 1516410"/>
                <a:gd name="connsiteX107" fmla="*/ 199637 w 521615"/>
                <a:gd name="connsiteY107" fmla="*/ 1143445 h 1516410"/>
                <a:gd name="connsiteX108" fmla="*/ 199637 w 521615"/>
                <a:gd name="connsiteY108" fmla="*/ 1143446 h 1516410"/>
                <a:gd name="connsiteX109" fmla="*/ 194895 w 521615"/>
                <a:gd name="connsiteY109" fmla="*/ 1141670 h 1516410"/>
                <a:gd name="connsiteX110" fmla="*/ 223821 w 521615"/>
                <a:gd name="connsiteY110" fmla="*/ 1104033 h 1516410"/>
                <a:gd name="connsiteX111" fmla="*/ 222466 w 521615"/>
                <a:gd name="connsiteY111" fmla="*/ 1092011 h 1516410"/>
                <a:gd name="connsiteX112" fmla="*/ 222466 w 521615"/>
                <a:gd name="connsiteY112" fmla="*/ 1092011 h 1516410"/>
                <a:gd name="connsiteX113" fmla="*/ 234362 w 521615"/>
                <a:gd name="connsiteY113" fmla="*/ 1090623 h 1516410"/>
                <a:gd name="connsiteX114" fmla="*/ 234389 w 521615"/>
                <a:gd name="connsiteY114" fmla="*/ 1090644 h 1516410"/>
                <a:gd name="connsiteX115" fmla="*/ 234389 w 521615"/>
                <a:gd name="connsiteY115" fmla="*/ 1090644 h 1516410"/>
                <a:gd name="connsiteX116" fmla="*/ 235776 w 521615"/>
                <a:gd name="connsiteY116" fmla="*/ 1102541 h 1516410"/>
                <a:gd name="connsiteX117" fmla="*/ 235676 w 521615"/>
                <a:gd name="connsiteY117" fmla="*/ 1102666 h 1516410"/>
                <a:gd name="connsiteX118" fmla="*/ 235676 w 521615"/>
                <a:gd name="connsiteY118" fmla="*/ 1102666 h 1516410"/>
                <a:gd name="connsiteX119" fmla="*/ 228902 w 521615"/>
                <a:gd name="connsiteY119" fmla="*/ 1105877 h 1516410"/>
                <a:gd name="connsiteX120" fmla="*/ 228902 w 521615"/>
                <a:gd name="connsiteY120" fmla="*/ 1105877 h 1516410"/>
                <a:gd name="connsiteX121" fmla="*/ 224160 w 521615"/>
                <a:gd name="connsiteY121" fmla="*/ 1104033 h 1516410"/>
                <a:gd name="connsiteX122" fmla="*/ 254102 w 521615"/>
                <a:gd name="connsiteY122" fmla="*/ 1066737 h 1516410"/>
                <a:gd name="connsiteX123" fmla="*/ 252788 w 521615"/>
                <a:gd name="connsiteY123" fmla="*/ 1054832 h 1516410"/>
                <a:gd name="connsiteX124" fmla="*/ 252883 w 521615"/>
                <a:gd name="connsiteY124" fmla="*/ 1054715 h 1516410"/>
                <a:gd name="connsiteX125" fmla="*/ 252883 w 521615"/>
                <a:gd name="connsiteY125" fmla="*/ 1054715 h 1516410"/>
                <a:gd name="connsiteX126" fmla="*/ 264590 w 521615"/>
                <a:gd name="connsiteY126" fmla="*/ 1053364 h 1516410"/>
                <a:gd name="connsiteX127" fmla="*/ 264737 w 521615"/>
                <a:gd name="connsiteY127" fmla="*/ 1053485 h 1516410"/>
                <a:gd name="connsiteX128" fmla="*/ 264737 w 521615"/>
                <a:gd name="connsiteY128" fmla="*/ 1053485 h 1516410"/>
                <a:gd name="connsiteX129" fmla="*/ 266039 w 521615"/>
                <a:gd name="connsiteY129" fmla="*/ 1065489 h 1516410"/>
                <a:gd name="connsiteX130" fmla="*/ 266025 w 521615"/>
                <a:gd name="connsiteY130" fmla="*/ 1065507 h 1516410"/>
                <a:gd name="connsiteX131" fmla="*/ 266025 w 521615"/>
                <a:gd name="connsiteY131" fmla="*/ 1065507 h 1516410"/>
                <a:gd name="connsiteX132" fmla="*/ 259250 w 521615"/>
                <a:gd name="connsiteY132" fmla="*/ 1068650 h 1516410"/>
                <a:gd name="connsiteX133" fmla="*/ 259250 w 521615"/>
                <a:gd name="connsiteY133" fmla="*/ 1068650 h 1516410"/>
                <a:gd name="connsiteX134" fmla="*/ 254102 w 521615"/>
                <a:gd name="connsiteY134" fmla="*/ 1066737 h 1516410"/>
                <a:gd name="connsiteX135" fmla="*/ 284044 w 521615"/>
                <a:gd name="connsiteY135" fmla="*/ 1029578 h 1516410"/>
                <a:gd name="connsiteX136" fmla="*/ 282825 w 521615"/>
                <a:gd name="connsiteY136" fmla="*/ 1017556 h 1516410"/>
                <a:gd name="connsiteX137" fmla="*/ 282825 w 521615"/>
                <a:gd name="connsiteY137" fmla="*/ 1017556 h 1516410"/>
                <a:gd name="connsiteX138" fmla="*/ 294747 w 521615"/>
                <a:gd name="connsiteY138" fmla="*/ 1016326 h 1516410"/>
                <a:gd name="connsiteX139" fmla="*/ 294747 w 521615"/>
                <a:gd name="connsiteY139" fmla="*/ 1016326 h 1516410"/>
                <a:gd name="connsiteX140" fmla="*/ 295967 w 521615"/>
                <a:gd name="connsiteY140" fmla="*/ 1028417 h 1516410"/>
                <a:gd name="connsiteX141" fmla="*/ 295967 w 521615"/>
                <a:gd name="connsiteY141" fmla="*/ 1028417 h 1516410"/>
                <a:gd name="connsiteX142" fmla="*/ 289192 w 521615"/>
                <a:gd name="connsiteY142" fmla="*/ 1031559 h 1516410"/>
                <a:gd name="connsiteX143" fmla="*/ 289192 w 521615"/>
                <a:gd name="connsiteY143" fmla="*/ 1031559 h 1516410"/>
                <a:gd name="connsiteX144" fmla="*/ 283841 w 521615"/>
                <a:gd name="connsiteY144" fmla="*/ 1029578 h 1516410"/>
                <a:gd name="connsiteX145" fmla="*/ 313715 w 521615"/>
                <a:gd name="connsiteY145" fmla="*/ 992556 h 1516410"/>
                <a:gd name="connsiteX146" fmla="*/ 312081 w 521615"/>
                <a:gd name="connsiteY146" fmla="*/ 980789 h 1516410"/>
                <a:gd name="connsiteX147" fmla="*/ 312225 w 521615"/>
                <a:gd name="connsiteY147" fmla="*/ 980602 h 1516410"/>
                <a:gd name="connsiteX148" fmla="*/ 312225 w 521615"/>
                <a:gd name="connsiteY148" fmla="*/ 980602 h 1516410"/>
                <a:gd name="connsiteX149" fmla="*/ 324003 w 521615"/>
                <a:gd name="connsiteY149" fmla="*/ 979039 h 1516410"/>
                <a:gd name="connsiteX150" fmla="*/ 324080 w 521615"/>
                <a:gd name="connsiteY150" fmla="*/ 979100 h 1516410"/>
                <a:gd name="connsiteX151" fmla="*/ 324080 w 521615"/>
                <a:gd name="connsiteY151" fmla="*/ 979100 h 1516410"/>
                <a:gd name="connsiteX152" fmla="*/ 325630 w 521615"/>
                <a:gd name="connsiteY152" fmla="*/ 990976 h 1516410"/>
                <a:gd name="connsiteX153" fmla="*/ 325570 w 521615"/>
                <a:gd name="connsiteY153" fmla="*/ 991053 h 1516410"/>
                <a:gd name="connsiteX154" fmla="*/ 325570 w 521615"/>
                <a:gd name="connsiteY154" fmla="*/ 991053 h 1516410"/>
                <a:gd name="connsiteX155" fmla="*/ 318796 w 521615"/>
                <a:gd name="connsiteY155" fmla="*/ 994400 h 1516410"/>
                <a:gd name="connsiteX156" fmla="*/ 318796 w 521615"/>
                <a:gd name="connsiteY156" fmla="*/ 994400 h 1516410"/>
                <a:gd name="connsiteX157" fmla="*/ 313715 w 521615"/>
                <a:gd name="connsiteY157" fmla="*/ 992556 h 1516410"/>
                <a:gd name="connsiteX158" fmla="*/ 342167 w 521615"/>
                <a:gd name="connsiteY158" fmla="*/ 954304 h 1516410"/>
                <a:gd name="connsiteX159" fmla="*/ 340068 w 521615"/>
                <a:gd name="connsiteY159" fmla="*/ 942514 h 1516410"/>
                <a:gd name="connsiteX160" fmla="*/ 340135 w 521615"/>
                <a:gd name="connsiteY160" fmla="*/ 942419 h 1516410"/>
                <a:gd name="connsiteX161" fmla="*/ 340135 w 521615"/>
                <a:gd name="connsiteY161" fmla="*/ 942419 h 1516410"/>
                <a:gd name="connsiteX162" fmla="*/ 351922 w 521615"/>
                <a:gd name="connsiteY162" fmla="*/ 940301 h 1516410"/>
                <a:gd name="connsiteX163" fmla="*/ 351922 w 521615"/>
                <a:gd name="connsiteY163" fmla="*/ 940301 h 1516410"/>
                <a:gd name="connsiteX164" fmla="*/ 353997 w 521615"/>
                <a:gd name="connsiteY164" fmla="*/ 952193 h 1516410"/>
                <a:gd name="connsiteX165" fmla="*/ 353954 w 521615"/>
                <a:gd name="connsiteY165" fmla="*/ 952255 h 1516410"/>
                <a:gd name="connsiteX166" fmla="*/ 353954 w 521615"/>
                <a:gd name="connsiteY166" fmla="*/ 952255 h 1516410"/>
                <a:gd name="connsiteX167" fmla="*/ 347180 w 521615"/>
                <a:gd name="connsiteY167" fmla="*/ 955875 h 1516410"/>
                <a:gd name="connsiteX168" fmla="*/ 347180 w 521615"/>
                <a:gd name="connsiteY168" fmla="*/ 955875 h 1516410"/>
                <a:gd name="connsiteX169" fmla="*/ 342167 w 521615"/>
                <a:gd name="connsiteY169" fmla="*/ 954304 h 1516410"/>
                <a:gd name="connsiteX170" fmla="*/ 369264 w 521615"/>
                <a:gd name="connsiteY170" fmla="*/ 914823 h 1516410"/>
                <a:gd name="connsiteX171" fmla="*/ 366653 w 521615"/>
                <a:gd name="connsiteY171" fmla="*/ 903236 h 1516410"/>
                <a:gd name="connsiteX172" fmla="*/ 366757 w 521615"/>
                <a:gd name="connsiteY172" fmla="*/ 903074 h 1516410"/>
                <a:gd name="connsiteX173" fmla="*/ 366757 w 521615"/>
                <a:gd name="connsiteY173" fmla="*/ 903074 h 1516410"/>
                <a:gd name="connsiteX174" fmla="*/ 378477 w 521615"/>
                <a:gd name="connsiteY174" fmla="*/ 900478 h 1516410"/>
                <a:gd name="connsiteX175" fmla="*/ 378477 w 521615"/>
                <a:gd name="connsiteY175" fmla="*/ 900478 h 1516410"/>
                <a:gd name="connsiteX176" fmla="*/ 381051 w 521615"/>
                <a:gd name="connsiteY176" fmla="*/ 912295 h 1516410"/>
                <a:gd name="connsiteX177" fmla="*/ 381051 w 521615"/>
                <a:gd name="connsiteY177" fmla="*/ 912295 h 1516410"/>
                <a:gd name="connsiteX178" fmla="*/ 374277 w 521615"/>
                <a:gd name="connsiteY178" fmla="*/ 916189 h 1516410"/>
                <a:gd name="connsiteX179" fmla="*/ 374277 w 521615"/>
                <a:gd name="connsiteY179" fmla="*/ 916189 h 1516410"/>
                <a:gd name="connsiteX180" fmla="*/ 369264 w 521615"/>
                <a:gd name="connsiteY180" fmla="*/ 914823 h 1516410"/>
                <a:gd name="connsiteX181" fmla="*/ 394261 w 521615"/>
                <a:gd name="connsiteY181" fmla="*/ 874248 h 1516410"/>
                <a:gd name="connsiteX182" fmla="*/ 390941 w 521615"/>
                <a:gd name="connsiteY182" fmla="*/ 862773 h 1516410"/>
                <a:gd name="connsiteX183" fmla="*/ 390941 w 521615"/>
                <a:gd name="connsiteY183" fmla="*/ 862773 h 1516410"/>
                <a:gd name="connsiteX184" fmla="*/ 402521 w 521615"/>
                <a:gd name="connsiteY184" fmla="*/ 859697 h 1516410"/>
                <a:gd name="connsiteX185" fmla="*/ 402525 w 521615"/>
                <a:gd name="connsiteY185" fmla="*/ 859699 h 1516410"/>
                <a:gd name="connsiteX186" fmla="*/ 402525 w 521615"/>
                <a:gd name="connsiteY186" fmla="*/ 859699 h 1516410"/>
                <a:gd name="connsiteX187" fmla="*/ 405597 w 521615"/>
                <a:gd name="connsiteY187" fmla="*/ 871270 h 1516410"/>
                <a:gd name="connsiteX188" fmla="*/ 405574 w 521615"/>
                <a:gd name="connsiteY188" fmla="*/ 871311 h 1516410"/>
                <a:gd name="connsiteX189" fmla="*/ 405574 w 521615"/>
                <a:gd name="connsiteY189" fmla="*/ 871311 h 1516410"/>
                <a:gd name="connsiteX190" fmla="*/ 398257 w 521615"/>
                <a:gd name="connsiteY190" fmla="*/ 875615 h 1516410"/>
                <a:gd name="connsiteX191" fmla="*/ 398257 w 521615"/>
                <a:gd name="connsiteY191" fmla="*/ 875615 h 1516410"/>
                <a:gd name="connsiteX192" fmla="*/ 393990 w 521615"/>
                <a:gd name="connsiteY192" fmla="*/ 874248 h 1516410"/>
                <a:gd name="connsiteX193" fmla="*/ 417428 w 521615"/>
                <a:gd name="connsiteY193" fmla="*/ 832513 h 1516410"/>
                <a:gd name="connsiteX194" fmla="*/ 413770 w 521615"/>
                <a:gd name="connsiteY194" fmla="*/ 820969 h 1516410"/>
                <a:gd name="connsiteX195" fmla="*/ 413770 w 521615"/>
                <a:gd name="connsiteY195" fmla="*/ 820969 h 1516410"/>
                <a:gd name="connsiteX196" fmla="*/ 425190 w 521615"/>
                <a:gd name="connsiteY196" fmla="*/ 817334 h 1516410"/>
                <a:gd name="connsiteX197" fmla="*/ 425219 w 521615"/>
                <a:gd name="connsiteY197" fmla="*/ 817349 h 1516410"/>
                <a:gd name="connsiteX198" fmla="*/ 425219 w 521615"/>
                <a:gd name="connsiteY198" fmla="*/ 817349 h 1516410"/>
                <a:gd name="connsiteX199" fmla="*/ 428845 w 521615"/>
                <a:gd name="connsiteY199" fmla="*/ 828756 h 1516410"/>
                <a:gd name="connsiteX200" fmla="*/ 428809 w 521615"/>
                <a:gd name="connsiteY200" fmla="*/ 828824 h 1516410"/>
                <a:gd name="connsiteX201" fmla="*/ 428809 w 521615"/>
                <a:gd name="connsiteY201" fmla="*/ 828825 h 1516410"/>
                <a:gd name="connsiteX202" fmla="*/ 421290 w 521615"/>
                <a:gd name="connsiteY202" fmla="*/ 833470 h 1516410"/>
                <a:gd name="connsiteX203" fmla="*/ 421290 w 521615"/>
                <a:gd name="connsiteY203" fmla="*/ 833470 h 1516410"/>
                <a:gd name="connsiteX204" fmla="*/ 417157 w 521615"/>
                <a:gd name="connsiteY204" fmla="*/ 832513 h 1516410"/>
                <a:gd name="connsiteX205" fmla="*/ 438564 w 521615"/>
                <a:gd name="connsiteY205" fmla="*/ 789685 h 1516410"/>
                <a:gd name="connsiteX206" fmla="*/ 434328 w 521615"/>
                <a:gd name="connsiteY206" fmla="*/ 778494 h 1516410"/>
                <a:gd name="connsiteX207" fmla="*/ 434364 w 521615"/>
                <a:gd name="connsiteY207" fmla="*/ 778414 h 1516410"/>
                <a:gd name="connsiteX208" fmla="*/ 434364 w 521615"/>
                <a:gd name="connsiteY208" fmla="*/ 778414 h 1516410"/>
                <a:gd name="connsiteX209" fmla="*/ 445603 w 521615"/>
                <a:gd name="connsiteY209" fmla="*/ 774244 h 1516410"/>
                <a:gd name="connsiteX210" fmla="*/ 445609 w 521615"/>
                <a:gd name="connsiteY210" fmla="*/ 774247 h 1516410"/>
                <a:gd name="connsiteX211" fmla="*/ 445609 w 521615"/>
                <a:gd name="connsiteY211" fmla="*/ 774247 h 1516410"/>
                <a:gd name="connsiteX212" fmla="*/ 449809 w 521615"/>
                <a:gd name="connsiteY212" fmla="*/ 785518 h 1516410"/>
                <a:gd name="connsiteX213" fmla="*/ 449809 w 521615"/>
                <a:gd name="connsiteY213" fmla="*/ 785518 h 1516410"/>
                <a:gd name="connsiteX214" fmla="*/ 442087 w 521615"/>
                <a:gd name="connsiteY214" fmla="*/ 790504 h 1516410"/>
                <a:gd name="connsiteX215" fmla="*/ 442087 w 521615"/>
                <a:gd name="connsiteY215" fmla="*/ 790504 h 1516410"/>
                <a:gd name="connsiteX216" fmla="*/ 438293 w 521615"/>
                <a:gd name="connsiteY216" fmla="*/ 789685 h 1516410"/>
                <a:gd name="connsiteX217" fmla="*/ 457532 w 521615"/>
                <a:gd name="connsiteY217" fmla="*/ 745832 h 1516410"/>
                <a:gd name="connsiteX218" fmla="*/ 452750 w 521615"/>
                <a:gd name="connsiteY218" fmla="*/ 734867 h 1516410"/>
                <a:gd name="connsiteX219" fmla="*/ 452790 w 521615"/>
                <a:gd name="connsiteY219" fmla="*/ 734766 h 1516410"/>
                <a:gd name="connsiteX220" fmla="*/ 452790 w 521615"/>
                <a:gd name="connsiteY220" fmla="*/ 734766 h 1516410"/>
                <a:gd name="connsiteX221" fmla="*/ 463764 w 521615"/>
                <a:gd name="connsiteY221" fmla="*/ 729985 h 1516410"/>
                <a:gd name="connsiteX222" fmla="*/ 463764 w 521615"/>
                <a:gd name="connsiteY222" fmla="*/ 729985 h 1516410"/>
                <a:gd name="connsiteX223" fmla="*/ 468545 w 521615"/>
                <a:gd name="connsiteY223" fmla="*/ 740950 h 1516410"/>
                <a:gd name="connsiteX224" fmla="*/ 468506 w 521615"/>
                <a:gd name="connsiteY224" fmla="*/ 741050 h 1516410"/>
                <a:gd name="connsiteX225" fmla="*/ 468506 w 521615"/>
                <a:gd name="connsiteY225" fmla="*/ 741050 h 1516410"/>
                <a:gd name="connsiteX226" fmla="*/ 460648 w 521615"/>
                <a:gd name="connsiteY226" fmla="*/ 746446 h 1516410"/>
                <a:gd name="connsiteX227" fmla="*/ 460648 w 521615"/>
                <a:gd name="connsiteY227" fmla="*/ 746446 h 1516410"/>
                <a:gd name="connsiteX228" fmla="*/ 457329 w 521615"/>
                <a:gd name="connsiteY228" fmla="*/ 745831 h 1516410"/>
                <a:gd name="connsiteX229" fmla="*/ 474196 w 521615"/>
                <a:gd name="connsiteY229" fmla="*/ 701091 h 1516410"/>
                <a:gd name="connsiteX230" fmla="*/ 468845 w 521615"/>
                <a:gd name="connsiteY230" fmla="*/ 690298 h 1516410"/>
                <a:gd name="connsiteX231" fmla="*/ 468845 w 521615"/>
                <a:gd name="connsiteY231" fmla="*/ 690298 h 1516410"/>
                <a:gd name="connsiteX232" fmla="*/ 479548 w 521615"/>
                <a:gd name="connsiteY232" fmla="*/ 684902 h 1516410"/>
                <a:gd name="connsiteX233" fmla="*/ 479548 w 521615"/>
                <a:gd name="connsiteY233" fmla="*/ 684902 h 1516410"/>
                <a:gd name="connsiteX234" fmla="*/ 484900 w 521615"/>
                <a:gd name="connsiteY234" fmla="*/ 695695 h 1516410"/>
                <a:gd name="connsiteX235" fmla="*/ 484900 w 521615"/>
                <a:gd name="connsiteY235" fmla="*/ 695694 h 1516410"/>
                <a:gd name="connsiteX236" fmla="*/ 476906 w 521615"/>
                <a:gd name="connsiteY236" fmla="*/ 701500 h 1516410"/>
                <a:gd name="connsiteX237" fmla="*/ 476906 w 521615"/>
                <a:gd name="connsiteY237" fmla="*/ 701501 h 1516410"/>
                <a:gd name="connsiteX238" fmla="*/ 473925 w 521615"/>
                <a:gd name="connsiteY238" fmla="*/ 701091 h 1516410"/>
                <a:gd name="connsiteX239" fmla="*/ 488355 w 521615"/>
                <a:gd name="connsiteY239" fmla="*/ 655462 h 1516410"/>
                <a:gd name="connsiteX240" fmla="*/ 482393 w 521615"/>
                <a:gd name="connsiteY240" fmla="*/ 645011 h 1516410"/>
                <a:gd name="connsiteX241" fmla="*/ 482393 w 521615"/>
                <a:gd name="connsiteY241" fmla="*/ 645011 h 1516410"/>
                <a:gd name="connsiteX242" fmla="*/ 492737 w 521615"/>
                <a:gd name="connsiteY242" fmla="*/ 638926 h 1516410"/>
                <a:gd name="connsiteX243" fmla="*/ 492758 w 521615"/>
                <a:gd name="connsiteY243" fmla="*/ 638932 h 1516410"/>
                <a:gd name="connsiteX244" fmla="*/ 492758 w 521615"/>
                <a:gd name="connsiteY244" fmla="*/ 638932 h 1516410"/>
                <a:gd name="connsiteX245" fmla="*/ 498719 w 521615"/>
                <a:gd name="connsiteY245" fmla="*/ 649383 h 1516410"/>
                <a:gd name="connsiteX246" fmla="*/ 498719 w 521615"/>
                <a:gd name="connsiteY246" fmla="*/ 649383 h 1516410"/>
                <a:gd name="connsiteX247" fmla="*/ 490522 w 521615"/>
                <a:gd name="connsiteY247" fmla="*/ 655735 h 1516410"/>
                <a:gd name="connsiteX248" fmla="*/ 490522 w 521615"/>
                <a:gd name="connsiteY248" fmla="*/ 655735 h 1516410"/>
                <a:gd name="connsiteX249" fmla="*/ 488084 w 521615"/>
                <a:gd name="connsiteY249" fmla="*/ 655462 h 1516410"/>
                <a:gd name="connsiteX250" fmla="*/ 499803 w 521615"/>
                <a:gd name="connsiteY250" fmla="*/ 609013 h 1516410"/>
                <a:gd name="connsiteX251" fmla="*/ 493011 w 521615"/>
                <a:gd name="connsiteY251" fmla="*/ 599069 h 1516410"/>
                <a:gd name="connsiteX252" fmla="*/ 493029 w 521615"/>
                <a:gd name="connsiteY252" fmla="*/ 598972 h 1516410"/>
                <a:gd name="connsiteX253" fmla="*/ 493029 w 521615"/>
                <a:gd name="connsiteY253" fmla="*/ 598972 h 1516410"/>
                <a:gd name="connsiteX254" fmla="*/ 502881 w 521615"/>
                <a:gd name="connsiteY254" fmla="*/ 592108 h 1516410"/>
                <a:gd name="connsiteX255" fmla="*/ 503055 w 521615"/>
                <a:gd name="connsiteY255" fmla="*/ 592142 h 1516410"/>
                <a:gd name="connsiteX256" fmla="*/ 503055 w 521615"/>
                <a:gd name="connsiteY256" fmla="*/ 592142 h 1516410"/>
                <a:gd name="connsiteX257" fmla="*/ 509829 w 521615"/>
                <a:gd name="connsiteY257" fmla="*/ 602182 h 1516410"/>
                <a:gd name="connsiteX258" fmla="*/ 509829 w 521615"/>
                <a:gd name="connsiteY258" fmla="*/ 602182 h 1516410"/>
                <a:gd name="connsiteX259" fmla="*/ 501496 w 521615"/>
                <a:gd name="connsiteY259" fmla="*/ 609013 h 1516410"/>
                <a:gd name="connsiteX260" fmla="*/ 501496 w 521615"/>
                <a:gd name="connsiteY260" fmla="*/ 609013 h 1516410"/>
                <a:gd name="connsiteX261" fmla="*/ 499532 w 521615"/>
                <a:gd name="connsiteY261" fmla="*/ 609013 h 1516410"/>
                <a:gd name="connsiteX262" fmla="*/ 507932 w 521615"/>
                <a:gd name="connsiteY262" fmla="*/ 562223 h 1516410"/>
                <a:gd name="connsiteX263" fmla="*/ 500615 w 521615"/>
                <a:gd name="connsiteY263" fmla="*/ 552664 h 1516410"/>
                <a:gd name="connsiteX264" fmla="*/ 500616 w 521615"/>
                <a:gd name="connsiteY264" fmla="*/ 552660 h 1516410"/>
                <a:gd name="connsiteX265" fmla="*/ 500616 w 521615"/>
                <a:gd name="connsiteY265" fmla="*/ 552660 h 1516410"/>
                <a:gd name="connsiteX266" fmla="*/ 510088 w 521615"/>
                <a:gd name="connsiteY266" fmla="*/ 545272 h 1516410"/>
                <a:gd name="connsiteX267" fmla="*/ 510167 w 521615"/>
                <a:gd name="connsiteY267" fmla="*/ 545283 h 1516410"/>
                <a:gd name="connsiteX268" fmla="*/ 510168 w 521615"/>
                <a:gd name="connsiteY268" fmla="*/ 545283 h 1516410"/>
                <a:gd name="connsiteX269" fmla="*/ 517419 w 521615"/>
                <a:gd name="connsiteY269" fmla="*/ 554893 h 1516410"/>
                <a:gd name="connsiteX270" fmla="*/ 517416 w 521615"/>
                <a:gd name="connsiteY270" fmla="*/ 554914 h 1516410"/>
                <a:gd name="connsiteX271" fmla="*/ 517416 w 521615"/>
                <a:gd name="connsiteY271" fmla="*/ 554914 h 1516410"/>
                <a:gd name="connsiteX272" fmla="*/ 509016 w 521615"/>
                <a:gd name="connsiteY272" fmla="*/ 562223 h 1516410"/>
                <a:gd name="connsiteX273" fmla="*/ 507932 w 521615"/>
                <a:gd name="connsiteY273" fmla="*/ 562223 h 1516410"/>
                <a:gd name="connsiteX274" fmla="*/ 513080 w 521615"/>
                <a:gd name="connsiteY274" fmla="*/ 514408 h 1516410"/>
                <a:gd name="connsiteX275" fmla="*/ 505085 w 521615"/>
                <a:gd name="connsiteY275" fmla="*/ 505419 h 1516410"/>
                <a:gd name="connsiteX276" fmla="*/ 505087 w 521615"/>
                <a:gd name="connsiteY276" fmla="*/ 505392 h 1516410"/>
                <a:gd name="connsiteX277" fmla="*/ 505087 w 521615"/>
                <a:gd name="connsiteY277" fmla="*/ 505392 h 1516410"/>
                <a:gd name="connsiteX278" fmla="*/ 514029 w 521615"/>
                <a:gd name="connsiteY278" fmla="*/ 497400 h 1516410"/>
                <a:gd name="connsiteX279" fmla="*/ 514029 w 521615"/>
                <a:gd name="connsiteY279" fmla="*/ 497400 h 1516410"/>
                <a:gd name="connsiteX280" fmla="*/ 522024 w 521615"/>
                <a:gd name="connsiteY280" fmla="*/ 506390 h 1516410"/>
                <a:gd name="connsiteX281" fmla="*/ 522022 w 521615"/>
                <a:gd name="connsiteY281" fmla="*/ 506417 h 1516410"/>
                <a:gd name="connsiteX282" fmla="*/ 522022 w 521615"/>
                <a:gd name="connsiteY282" fmla="*/ 506417 h 1516410"/>
                <a:gd name="connsiteX283" fmla="*/ 513555 w 521615"/>
                <a:gd name="connsiteY283" fmla="*/ 514408 h 1516410"/>
                <a:gd name="connsiteX284" fmla="*/ 513080 w 521615"/>
                <a:gd name="connsiteY284" fmla="*/ 514408 h 1516410"/>
                <a:gd name="connsiteX285" fmla="*/ 506306 w 521615"/>
                <a:gd name="connsiteY285" fmla="*/ 458260 h 1516410"/>
                <a:gd name="connsiteX286" fmla="*/ 506306 w 521615"/>
                <a:gd name="connsiteY286" fmla="*/ 458260 h 1516410"/>
                <a:gd name="connsiteX287" fmla="*/ 514636 w 521615"/>
                <a:gd name="connsiteY287" fmla="*/ 449585 h 1516410"/>
                <a:gd name="connsiteX288" fmla="*/ 514639 w 521615"/>
                <a:gd name="connsiteY288" fmla="*/ 449585 h 1516410"/>
                <a:gd name="connsiteX289" fmla="*/ 514639 w 521615"/>
                <a:gd name="connsiteY289" fmla="*/ 449585 h 1516410"/>
                <a:gd name="connsiteX290" fmla="*/ 523240 w 521615"/>
                <a:gd name="connsiteY290" fmla="*/ 457848 h 1516410"/>
                <a:gd name="connsiteX291" fmla="*/ 523242 w 521615"/>
                <a:gd name="connsiteY291" fmla="*/ 457987 h 1516410"/>
                <a:gd name="connsiteX292" fmla="*/ 523242 w 521615"/>
                <a:gd name="connsiteY292" fmla="*/ 457987 h 1516410"/>
                <a:gd name="connsiteX293" fmla="*/ 514979 w 521615"/>
                <a:gd name="connsiteY293" fmla="*/ 466594 h 1516410"/>
                <a:gd name="connsiteX294" fmla="*/ 514706 w 521615"/>
                <a:gd name="connsiteY294" fmla="*/ 466594 h 1516410"/>
                <a:gd name="connsiteX295" fmla="*/ 514706 w 521615"/>
                <a:gd name="connsiteY295" fmla="*/ 466594 h 1516410"/>
                <a:gd name="connsiteX296" fmla="*/ 506035 w 521615"/>
                <a:gd name="connsiteY296" fmla="*/ 458260 h 1516410"/>
                <a:gd name="connsiteX297" fmla="*/ 503664 w 521615"/>
                <a:gd name="connsiteY297" fmla="*/ 411129 h 1516410"/>
                <a:gd name="connsiteX298" fmla="*/ 511387 w 521615"/>
                <a:gd name="connsiteY298" fmla="*/ 401907 h 1516410"/>
                <a:gd name="connsiteX299" fmla="*/ 511387 w 521615"/>
                <a:gd name="connsiteY299" fmla="*/ 401907 h 1516410"/>
                <a:gd name="connsiteX300" fmla="*/ 520514 w 521615"/>
                <a:gd name="connsiteY300" fmla="*/ 409423 h 1516410"/>
                <a:gd name="connsiteX301" fmla="*/ 520532 w 521615"/>
                <a:gd name="connsiteY301" fmla="*/ 409626 h 1516410"/>
                <a:gd name="connsiteX302" fmla="*/ 520532 w 521615"/>
                <a:gd name="connsiteY302" fmla="*/ 409626 h 1516410"/>
                <a:gd name="connsiteX303" fmla="*/ 512713 w 521615"/>
                <a:gd name="connsiteY303" fmla="*/ 418771 h 1516410"/>
                <a:gd name="connsiteX304" fmla="*/ 512606 w 521615"/>
                <a:gd name="connsiteY304" fmla="*/ 418779 h 1516410"/>
                <a:gd name="connsiteX305" fmla="*/ 511861 w 521615"/>
                <a:gd name="connsiteY305" fmla="*/ 418779 h 1516410"/>
                <a:gd name="connsiteX306" fmla="*/ 503393 w 521615"/>
                <a:gd name="connsiteY306" fmla="*/ 411129 h 1516410"/>
                <a:gd name="connsiteX307" fmla="*/ 497974 w 521615"/>
                <a:gd name="connsiteY307" fmla="*/ 364134 h 1516410"/>
                <a:gd name="connsiteX308" fmla="*/ 504748 w 521615"/>
                <a:gd name="connsiteY308" fmla="*/ 354434 h 1516410"/>
                <a:gd name="connsiteX309" fmla="*/ 504748 w 521615"/>
                <a:gd name="connsiteY309" fmla="*/ 354434 h 1516410"/>
                <a:gd name="connsiteX310" fmla="*/ 514368 w 521615"/>
                <a:gd name="connsiteY310" fmla="*/ 361265 h 1516410"/>
                <a:gd name="connsiteX311" fmla="*/ 514368 w 521615"/>
                <a:gd name="connsiteY311" fmla="*/ 361265 h 1516410"/>
                <a:gd name="connsiteX312" fmla="*/ 507593 w 521615"/>
                <a:gd name="connsiteY312" fmla="*/ 371033 h 1516410"/>
                <a:gd name="connsiteX313" fmla="*/ 506306 w 521615"/>
                <a:gd name="connsiteY313" fmla="*/ 371033 h 1516410"/>
                <a:gd name="connsiteX314" fmla="*/ 497974 w 521615"/>
                <a:gd name="connsiteY314" fmla="*/ 364134 h 1516410"/>
                <a:gd name="connsiteX315" fmla="*/ 489642 w 521615"/>
                <a:gd name="connsiteY315" fmla="*/ 317548 h 1516410"/>
                <a:gd name="connsiteX316" fmla="*/ 489642 w 521615"/>
                <a:gd name="connsiteY316" fmla="*/ 317548 h 1516410"/>
                <a:gd name="connsiteX317" fmla="*/ 496242 w 521615"/>
                <a:gd name="connsiteY317" fmla="*/ 307473 h 1516410"/>
                <a:gd name="connsiteX318" fmla="*/ 496416 w 521615"/>
                <a:gd name="connsiteY318" fmla="*/ 307439 h 1516410"/>
                <a:gd name="connsiteX319" fmla="*/ 496416 w 521615"/>
                <a:gd name="connsiteY319" fmla="*/ 307439 h 1516410"/>
                <a:gd name="connsiteX320" fmla="*/ 506434 w 521615"/>
                <a:gd name="connsiteY320" fmla="*/ 314229 h 1516410"/>
                <a:gd name="connsiteX321" fmla="*/ 506442 w 521615"/>
                <a:gd name="connsiteY321" fmla="*/ 314270 h 1516410"/>
                <a:gd name="connsiteX322" fmla="*/ 506442 w 521615"/>
                <a:gd name="connsiteY322" fmla="*/ 314270 h 1516410"/>
                <a:gd name="connsiteX323" fmla="*/ 499708 w 521615"/>
                <a:gd name="connsiteY323" fmla="*/ 324371 h 1516410"/>
                <a:gd name="connsiteX324" fmla="*/ 499667 w 521615"/>
                <a:gd name="connsiteY324" fmla="*/ 324379 h 1516410"/>
                <a:gd name="connsiteX325" fmla="*/ 499667 w 521615"/>
                <a:gd name="connsiteY325" fmla="*/ 324379 h 1516410"/>
                <a:gd name="connsiteX326" fmla="*/ 497906 w 521615"/>
                <a:gd name="connsiteY326" fmla="*/ 324379 h 1516410"/>
                <a:gd name="connsiteX327" fmla="*/ 497906 w 521615"/>
                <a:gd name="connsiteY327" fmla="*/ 324379 h 1516410"/>
                <a:gd name="connsiteX328" fmla="*/ 489506 w 521615"/>
                <a:gd name="connsiteY328" fmla="*/ 317617 h 1516410"/>
                <a:gd name="connsiteX329" fmla="*/ 478667 w 521615"/>
                <a:gd name="connsiteY329" fmla="*/ 271578 h 1516410"/>
                <a:gd name="connsiteX330" fmla="*/ 484629 w 521615"/>
                <a:gd name="connsiteY330" fmla="*/ 261059 h 1516410"/>
                <a:gd name="connsiteX331" fmla="*/ 484629 w 521615"/>
                <a:gd name="connsiteY331" fmla="*/ 261058 h 1516410"/>
                <a:gd name="connsiteX332" fmla="*/ 495061 w 521615"/>
                <a:gd name="connsiteY332" fmla="*/ 267069 h 1516410"/>
                <a:gd name="connsiteX333" fmla="*/ 495061 w 521615"/>
                <a:gd name="connsiteY333" fmla="*/ 267069 h 1516410"/>
                <a:gd name="connsiteX334" fmla="*/ 489032 w 521615"/>
                <a:gd name="connsiteY334" fmla="*/ 277521 h 1516410"/>
                <a:gd name="connsiteX335" fmla="*/ 489032 w 521615"/>
                <a:gd name="connsiteY335" fmla="*/ 277521 h 1516410"/>
                <a:gd name="connsiteX336" fmla="*/ 486864 w 521615"/>
                <a:gd name="connsiteY336" fmla="*/ 277521 h 1516410"/>
                <a:gd name="connsiteX337" fmla="*/ 486864 w 521615"/>
                <a:gd name="connsiteY337" fmla="*/ 277521 h 1516410"/>
                <a:gd name="connsiteX338" fmla="*/ 478532 w 521615"/>
                <a:gd name="connsiteY338" fmla="*/ 271646 h 1516410"/>
                <a:gd name="connsiteX339" fmla="*/ 465119 w 521615"/>
                <a:gd name="connsiteY339" fmla="*/ 226222 h 1516410"/>
                <a:gd name="connsiteX340" fmla="*/ 465119 w 521615"/>
                <a:gd name="connsiteY340" fmla="*/ 226222 h 1516410"/>
                <a:gd name="connsiteX341" fmla="*/ 470509 w 521615"/>
                <a:gd name="connsiteY341" fmla="*/ 215440 h 1516410"/>
                <a:gd name="connsiteX342" fmla="*/ 470538 w 521615"/>
                <a:gd name="connsiteY342" fmla="*/ 215430 h 1516410"/>
                <a:gd name="connsiteX343" fmla="*/ 470538 w 521615"/>
                <a:gd name="connsiteY343" fmla="*/ 215430 h 1516410"/>
                <a:gd name="connsiteX344" fmla="*/ 481242 w 521615"/>
                <a:gd name="connsiteY344" fmla="*/ 220826 h 1516410"/>
                <a:gd name="connsiteX345" fmla="*/ 481242 w 521615"/>
                <a:gd name="connsiteY345" fmla="*/ 220826 h 1516410"/>
                <a:gd name="connsiteX346" fmla="*/ 475822 w 521615"/>
                <a:gd name="connsiteY346" fmla="*/ 231619 h 1516410"/>
                <a:gd name="connsiteX347" fmla="*/ 475822 w 521615"/>
                <a:gd name="connsiteY347" fmla="*/ 231618 h 1516410"/>
                <a:gd name="connsiteX348" fmla="*/ 473180 w 521615"/>
                <a:gd name="connsiteY348" fmla="*/ 232028 h 1516410"/>
                <a:gd name="connsiteX349" fmla="*/ 473180 w 521615"/>
                <a:gd name="connsiteY349" fmla="*/ 232028 h 1516410"/>
                <a:gd name="connsiteX350" fmla="*/ 465119 w 521615"/>
                <a:gd name="connsiteY350" fmla="*/ 226290 h 1516410"/>
                <a:gd name="connsiteX351" fmla="*/ 449200 w 521615"/>
                <a:gd name="connsiteY351" fmla="*/ 181618 h 1516410"/>
                <a:gd name="connsiteX352" fmla="*/ 454009 w 521615"/>
                <a:gd name="connsiteY352" fmla="*/ 170552 h 1516410"/>
                <a:gd name="connsiteX353" fmla="*/ 454009 w 521615"/>
                <a:gd name="connsiteY353" fmla="*/ 170552 h 1516410"/>
                <a:gd name="connsiteX354" fmla="*/ 464983 w 521615"/>
                <a:gd name="connsiteY354" fmla="*/ 175402 h 1516410"/>
                <a:gd name="connsiteX355" fmla="*/ 464983 w 521615"/>
                <a:gd name="connsiteY355" fmla="*/ 175402 h 1516410"/>
                <a:gd name="connsiteX356" fmla="*/ 460227 w 521615"/>
                <a:gd name="connsiteY356" fmla="*/ 186378 h 1516410"/>
                <a:gd name="connsiteX357" fmla="*/ 460174 w 521615"/>
                <a:gd name="connsiteY357" fmla="*/ 186399 h 1516410"/>
                <a:gd name="connsiteX358" fmla="*/ 460174 w 521615"/>
                <a:gd name="connsiteY358" fmla="*/ 186399 h 1516410"/>
                <a:gd name="connsiteX359" fmla="*/ 457125 w 521615"/>
                <a:gd name="connsiteY359" fmla="*/ 187014 h 1516410"/>
                <a:gd name="connsiteX360" fmla="*/ 457125 w 521615"/>
                <a:gd name="connsiteY360" fmla="*/ 187014 h 1516410"/>
                <a:gd name="connsiteX361" fmla="*/ 449200 w 521615"/>
                <a:gd name="connsiteY361" fmla="*/ 181686 h 1516410"/>
                <a:gd name="connsiteX362" fmla="*/ 431045 w 521615"/>
                <a:gd name="connsiteY362" fmla="*/ 137970 h 1516410"/>
                <a:gd name="connsiteX363" fmla="*/ 431045 w 521615"/>
                <a:gd name="connsiteY363" fmla="*/ 137970 h 1516410"/>
                <a:gd name="connsiteX364" fmla="*/ 435312 w 521615"/>
                <a:gd name="connsiteY364" fmla="*/ 126699 h 1516410"/>
                <a:gd name="connsiteX365" fmla="*/ 435312 w 521615"/>
                <a:gd name="connsiteY365" fmla="*/ 126699 h 1516410"/>
                <a:gd name="connsiteX366" fmla="*/ 446490 w 521615"/>
                <a:gd name="connsiteY366" fmla="*/ 131002 h 1516410"/>
                <a:gd name="connsiteX367" fmla="*/ 446490 w 521615"/>
                <a:gd name="connsiteY367" fmla="*/ 131002 h 1516410"/>
                <a:gd name="connsiteX368" fmla="*/ 442222 w 521615"/>
                <a:gd name="connsiteY368" fmla="*/ 142273 h 1516410"/>
                <a:gd name="connsiteX369" fmla="*/ 442222 w 521615"/>
                <a:gd name="connsiteY369" fmla="*/ 142273 h 1516410"/>
                <a:gd name="connsiteX370" fmla="*/ 438767 w 521615"/>
                <a:gd name="connsiteY370" fmla="*/ 143025 h 1516410"/>
                <a:gd name="connsiteX371" fmla="*/ 438767 w 521615"/>
                <a:gd name="connsiteY371" fmla="*/ 143025 h 1516410"/>
                <a:gd name="connsiteX372" fmla="*/ 431045 w 521615"/>
                <a:gd name="connsiteY372" fmla="*/ 138038 h 1516410"/>
                <a:gd name="connsiteX373" fmla="*/ 410722 w 521615"/>
                <a:gd name="connsiteY373" fmla="*/ 95278 h 1516410"/>
                <a:gd name="connsiteX374" fmla="*/ 414448 w 521615"/>
                <a:gd name="connsiteY374" fmla="*/ 83734 h 1516410"/>
                <a:gd name="connsiteX375" fmla="*/ 414448 w 521615"/>
                <a:gd name="connsiteY375" fmla="*/ 83734 h 1516410"/>
                <a:gd name="connsiteX376" fmla="*/ 425828 w 521615"/>
                <a:gd name="connsiteY376" fmla="*/ 87423 h 1516410"/>
                <a:gd name="connsiteX377" fmla="*/ 425828 w 521615"/>
                <a:gd name="connsiteY377" fmla="*/ 87423 h 1516410"/>
                <a:gd name="connsiteX378" fmla="*/ 422103 w 521615"/>
                <a:gd name="connsiteY378" fmla="*/ 98967 h 1516410"/>
                <a:gd name="connsiteX379" fmla="*/ 422103 w 521615"/>
                <a:gd name="connsiteY379" fmla="*/ 98967 h 1516410"/>
                <a:gd name="connsiteX380" fmla="*/ 418309 w 521615"/>
                <a:gd name="connsiteY380" fmla="*/ 99855 h 1516410"/>
                <a:gd name="connsiteX381" fmla="*/ 418309 w 521615"/>
                <a:gd name="connsiteY381" fmla="*/ 99855 h 1516410"/>
                <a:gd name="connsiteX382" fmla="*/ 410654 w 521615"/>
                <a:gd name="connsiteY382" fmla="*/ 95347 h 1516410"/>
                <a:gd name="connsiteX383" fmla="*/ 388232 w 521615"/>
                <a:gd name="connsiteY383" fmla="*/ 53611 h 1516410"/>
                <a:gd name="connsiteX384" fmla="*/ 391348 w 521615"/>
                <a:gd name="connsiteY384" fmla="*/ 41930 h 1516410"/>
                <a:gd name="connsiteX385" fmla="*/ 391348 w 521615"/>
                <a:gd name="connsiteY385" fmla="*/ 41931 h 1516410"/>
                <a:gd name="connsiteX386" fmla="*/ 402932 w 521615"/>
                <a:gd name="connsiteY386" fmla="*/ 45073 h 1516410"/>
                <a:gd name="connsiteX387" fmla="*/ 402932 w 521615"/>
                <a:gd name="connsiteY387" fmla="*/ 45072 h 1516410"/>
                <a:gd name="connsiteX388" fmla="*/ 399748 w 521615"/>
                <a:gd name="connsiteY388" fmla="*/ 56753 h 1516410"/>
                <a:gd name="connsiteX389" fmla="*/ 399748 w 521615"/>
                <a:gd name="connsiteY389" fmla="*/ 56753 h 1516410"/>
                <a:gd name="connsiteX390" fmla="*/ 395548 w 521615"/>
                <a:gd name="connsiteY390" fmla="*/ 57914 h 1516410"/>
                <a:gd name="connsiteX391" fmla="*/ 395548 w 521615"/>
                <a:gd name="connsiteY391" fmla="*/ 57914 h 1516410"/>
                <a:gd name="connsiteX392" fmla="*/ 388164 w 521615"/>
                <a:gd name="connsiteY392" fmla="*/ 53679 h 1516410"/>
                <a:gd name="connsiteX393" fmla="*/ 363777 w 521615"/>
                <a:gd name="connsiteY393" fmla="*/ 13173 h 1516410"/>
                <a:gd name="connsiteX394" fmla="*/ 366283 w 521615"/>
                <a:gd name="connsiteY394" fmla="*/ 1356 h 1516410"/>
                <a:gd name="connsiteX395" fmla="*/ 366283 w 521615"/>
                <a:gd name="connsiteY395" fmla="*/ 1356 h 1516410"/>
                <a:gd name="connsiteX396" fmla="*/ 377984 w 521615"/>
                <a:gd name="connsiteY396" fmla="*/ 3924 h 1516410"/>
                <a:gd name="connsiteX397" fmla="*/ 378002 w 521615"/>
                <a:gd name="connsiteY397" fmla="*/ 3952 h 1516410"/>
                <a:gd name="connsiteX398" fmla="*/ 378002 w 521615"/>
                <a:gd name="connsiteY398" fmla="*/ 3952 h 1516410"/>
                <a:gd name="connsiteX399" fmla="*/ 375542 w 521615"/>
                <a:gd name="connsiteY399" fmla="*/ 15671 h 1516410"/>
                <a:gd name="connsiteX400" fmla="*/ 375496 w 521615"/>
                <a:gd name="connsiteY400" fmla="*/ 15701 h 1516410"/>
                <a:gd name="connsiteX401" fmla="*/ 375496 w 521615"/>
                <a:gd name="connsiteY401" fmla="*/ 15701 h 1516410"/>
                <a:gd name="connsiteX402" fmla="*/ 370889 w 521615"/>
                <a:gd name="connsiteY402" fmla="*/ 17067 h 1516410"/>
                <a:gd name="connsiteX403" fmla="*/ 370889 w 521615"/>
                <a:gd name="connsiteY403" fmla="*/ 17067 h 1516410"/>
                <a:gd name="connsiteX404" fmla="*/ 363709 w 521615"/>
                <a:gd name="connsiteY404" fmla="*/ 13242 h 151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Lst>
              <a:rect l="l" t="t" r="r" b="b"/>
              <a:pathLst>
                <a:path w="521615" h="1516410">
                  <a:moveTo>
                    <a:pt x="6910" y="1522958"/>
                  </a:moveTo>
                  <a:cubicBezTo>
                    <a:pt x="2328" y="1522061"/>
                    <a:pt x="-690" y="1517618"/>
                    <a:pt x="136" y="1512985"/>
                  </a:cubicBezTo>
                  <a:lnTo>
                    <a:pt x="136" y="1512985"/>
                  </a:lnTo>
                  <a:cubicBezTo>
                    <a:pt x="960" y="1508383"/>
                    <a:pt x="5327" y="1505326"/>
                    <a:pt x="9891" y="1506155"/>
                  </a:cubicBezTo>
                  <a:lnTo>
                    <a:pt x="9891" y="1506155"/>
                  </a:lnTo>
                  <a:cubicBezTo>
                    <a:pt x="14443" y="1507052"/>
                    <a:pt x="17451" y="1511450"/>
                    <a:pt x="16665" y="1516059"/>
                  </a:cubicBezTo>
                  <a:lnTo>
                    <a:pt x="16665" y="1516059"/>
                  </a:lnTo>
                  <a:cubicBezTo>
                    <a:pt x="15858" y="1520048"/>
                    <a:pt x="12370" y="1522907"/>
                    <a:pt x="8333" y="1522890"/>
                  </a:cubicBezTo>
                  <a:lnTo>
                    <a:pt x="6843" y="1522890"/>
                  </a:lnTo>
                  <a:close/>
                  <a:moveTo>
                    <a:pt x="16462" y="1476099"/>
                  </a:moveTo>
                  <a:cubicBezTo>
                    <a:pt x="11959" y="1474867"/>
                    <a:pt x="9293" y="1470193"/>
                    <a:pt x="10501" y="1465648"/>
                  </a:cubicBezTo>
                  <a:lnTo>
                    <a:pt x="10501" y="1465649"/>
                  </a:lnTo>
                  <a:cubicBezTo>
                    <a:pt x="11691" y="1461088"/>
                    <a:pt x="16322" y="1458364"/>
                    <a:pt x="20844" y="1459564"/>
                  </a:cubicBezTo>
                  <a:cubicBezTo>
                    <a:pt x="20851" y="1459566"/>
                    <a:pt x="20858" y="1459568"/>
                    <a:pt x="20865" y="1459569"/>
                  </a:cubicBezTo>
                  <a:lnTo>
                    <a:pt x="20865" y="1459569"/>
                  </a:lnTo>
                  <a:cubicBezTo>
                    <a:pt x="25369" y="1460802"/>
                    <a:pt x="28035" y="1465475"/>
                    <a:pt x="26827" y="1470020"/>
                  </a:cubicBezTo>
                  <a:lnTo>
                    <a:pt x="26827" y="1470020"/>
                  </a:lnTo>
                  <a:cubicBezTo>
                    <a:pt x="25849" y="1473745"/>
                    <a:pt x="22518" y="1476347"/>
                    <a:pt x="18698" y="1476373"/>
                  </a:cubicBezTo>
                  <a:lnTo>
                    <a:pt x="18698" y="1476373"/>
                  </a:lnTo>
                  <a:cubicBezTo>
                    <a:pt x="17944" y="1476383"/>
                    <a:pt x="17192" y="1476292"/>
                    <a:pt x="16462" y="1476100"/>
                  </a:cubicBezTo>
                  <a:close/>
                  <a:moveTo>
                    <a:pt x="30011" y="1430197"/>
                  </a:moveTo>
                  <a:cubicBezTo>
                    <a:pt x="25629" y="1428662"/>
                    <a:pt x="23311" y="1423835"/>
                    <a:pt x="24834" y="1419416"/>
                  </a:cubicBezTo>
                  <a:cubicBezTo>
                    <a:pt x="24844" y="1419389"/>
                    <a:pt x="24853" y="1419363"/>
                    <a:pt x="24862" y="1419336"/>
                  </a:cubicBezTo>
                  <a:lnTo>
                    <a:pt x="24862" y="1419336"/>
                  </a:lnTo>
                  <a:cubicBezTo>
                    <a:pt x="26385" y="1414918"/>
                    <a:pt x="31173" y="1412581"/>
                    <a:pt x="35555" y="1414117"/>
                  </a:cubicBezTo>
                  <a:cubicBezTo>
                    <a:pt x="35581" y="1414126"/>
                    <a:pt x="35607" y="1414136"/>
                    <a:pt x="35633" y="1414145"/>
                  </a:cubicBezTo>
                  <a:lnTo>
                    <a:pt x="35633" y="1414145"/>
                  </a:lnTo>
                  <a:cubicBezTo>
                    <a:pt x="40046" y="1415694"/>
                    <a:pt x="42380" y="1420555"/>
                    <a:pt x="40849" y="1425006"/>
                  </a:cubicBezTo>
                  <a:lnTo>
                    <a:pt x="40849" y="1425006"/>
                  </a:lnTo>
                  <a:cubicBezTo>
                    <a:pt x="39628" y="1428399"/>
                    <a:pt x="36436" y="1430663"/>
                    <a:pt x="32856" y="1430676"/>
                  </a:cubicBezTo>
                  <a:lnTo>
                    <a:pt x="32856" y="1430676"/>
                  </a:lnTo>
                  <a:cubicBezTo>
                    <a:pt x="31819" y="1430709"/>
                    <a:pt x="30785" y="1430547"/>
                    <a:pt x="29807" y="1430197"/>
                  </a:cubicBezTo>
                  <a:close/>
                  <a:moveTo>
                    <a:pt x="46811" y="1385525"/>
                  </a:moveTo>
                  <a:cubicBezTo>
                    <a:pt x="42508" y="1383677"/>
                    <a:pt x="40506" y="1378661"/>
                    <a:pt x="42339" y="1374323"/>
                  </a:cubicBezTo>
                  <a:cubicBezTo>
                    <a:pt x="42340" y="1374323"/>
                    <a:pt x="42340" y="1374323"/>
                    <a:pt x="42340" y="1374323"/>
                  </a:cubicBezTo>
                  <a:lnTo>
                    <a:pt x="42340" y="1374323"/>
                  </a:lnTo>
                  <a:cubicBezTo>
                    <a:pt x="44201" y="1369975"/>
                    <a:pt x="49196" y="1367961"/>
                    <a:pt x="53517" y="1369814"/>
                  </a:cubicBezTo>
                  <a:lnTo>
                    <a:pt x="53517" y="1369814"/>
                  </a:lnTo>
                  <a:cubicBezTo>
                    <a:pt x="57802" y="1371717"/>
                    <a:pt x="59767" y="1376746"/>
                    <a:pt x="57920" y="1381085"/>
                  </a:cubicBezTo>
                  <a:lnTo>
                    <a:pt x="57920" y="1381085"/>
                  </a:lnTo>
                  <a:cubicBezTo>
                    <a:pt x="56569" y="1384206"/>
                    <a:pt x="53508" y="1386220"/>
                    <a:pt x="50130" y="1386208"/>
                  </a:cubicBezTo>
                  <a:lnTo>
                    <a:pt x="50130" y="1386208"/>
                  </a:lnTo>
                  <a:cubicBezTo>
                    <a:pt x="48920" y="1386250"/>
                    <a:pt x="47716" y="1386017"/>
                    <a:pt x="46607" y="1385525"/>
                  </a:cubicBezTo>
                  <a:close/>
                  <a:moveTo>
                    <a:pt x="66524" y="1342013"/>
                  </a:moveTo>
                  <a:cubicBezTo>
                    <a:pt x="62369" y="1339932"/>
                    <a:pt x="60673" y="1334849"/>
                    <a:pt x="62736" y="1330660"/>
                  </a:cubicBezTo>
                  <a:cubicBezTo>
                    <a:pt x="62757" y="1330619"/>
                    <a:pt x="62777" y="1330578"/>
                    <a:pt x="62798" y="1330538"/>
                  </a:cubicBezTo>
                  <a:lnTo>
                    <a:pt x="62798" y="1330538"/>
                  </a:lnTo>
                  <a:cubicBezTo>
                    <a:pt x="64891" y="1326363"/>
                    <a:pt x="69944" y="1324690"/>
                    <a:pt x="74084" y="1326800"/>
                  </a:cubicBezTo>
                  <a:cubicBezTo>
                    <a:pt x="74116" y="1326817"/>
                    <a:pt x="74147" y="1326833"/>
                    <a:pt x="74179" y="1326849"/>
                  </a:cubicBezTo>
                  <a:lnTo>
                    <a:pt x="74179" y="1326849"/>
                  </a:lnTo>
                  <a:cubicBezTo>
                    <a:pt x="78350" y="1328981"/>
                    <a:pt x="80018" y="1334119"/>
                    <a:pt x="77904" y="1338325"/>
                  </a:cubicBezTo>
                  <a:lnTo>
                    <a:pt x="77904" y="1338325"/>
                  </a:lnTo>
                  <a:cubicBezTo>
                    <a:pt x="76435" y="1341181"/>
                    <a:pt x="73509" y="1342973"/>
                    <a:pt x="70317" y="1342970"/>
                  </a:cubicBezTo>
                  <a:lnTo>
                    <a:pt x="70317" y="1342970"/>
                  </a:lnTo>
                  <a:cubicBezTo>
                    <a:pt x="68924" y="1343020"/>
                    <a:pt x="67543" y="1342690"/>
                    <a:pt x="66320" y="1342013"/>
                  </a:cubicBezTo>
                  <a:close/>
                  <a:moveTo>
                    <a:pt x="88540" y="1299936"/>
                  </a:moveTo>
                  <a:cubicBezTo>
                    <a:pt x="84506" y="1297559"/>
                    <a:pt x="83117" y="1292353"/>
                    <a:pt x="85424" y="1288256"/>
                  </a:cubicBezTo>
                  <a:lnTo>
                    <a:pt x="85424" y="1288256"/>
                  </a:lnTo>
                  <a:cubicBezTo>
                    <a:pt x="87781" y="1284188"/>
                    <a:pt x="92944" y="1282787"/>
                    <a:pt x="97008" y="1285114"/>
                  </a:cubicBezTo>
                  <a:lnTo>
                    <a:pt x="97008" y="1285114"/>
                  </a:lnTo>
                  <a:cubicBezTo>
                    <a:pt x="101042" y="1287491"/>
                    <a:pt x="102431" y="1292697"/>
                    <a:pt x="100124" y="1296795"/>
                  </a:cubicBezTo>
                  <a:lnTo>
                    <a:pt x="100124" y="1296794"/>
                  </a:lnTo>
                  <a:cubicBezTo>
                    <a:pt x="98583" y="1299428"/>
                    <a:pt x="95773" y="1301040"/>
                    <a:pt x="92740" y="1301029"/>
                  </a:cubicBezTo>
                  <a:lnTo>
                    <a:pt x="92740" y="1301029"/>
                  </a:lnTo>
                  <a:cubicBezTo>
                    <a:pt x="91270" y="1301032"/>
                    <a:pt x="89824" y="1300656"/>
                    <a:pt x="88540" y="1299936"/>
                  </a:cubicBezTo>
                  <a:close/>
                  <a:moveTo>
                    <a:pt x="112859" y="1258952"/>
                  </a:moveTo>
                  <a:cubicBezTo>
                    <a:pt x="108937" y="1256388"/>
                    <a:pt x="107789" y="1251121"/>
                    <a:pt x="110285" y="1247135"/>
                  </a:cubicBezTo>
                  <a:lnTo>
                    <a:pt x="110285" y="1247135"/>
                  </a:lnTo>
                  <a:cubicBezTo>
                    <a:pt x="112824" y="1243176"/>
                    <a:pt x="118066" y="1242041"/>
                    <a:pt x="121994" y="1244601"/>
                  </a:cubicBezTo>
                  <a:cubicBezTo>
                    <a:pt x="121997" y="1244603"/>
                    <a:pt x="122001" y="1244606"/>
                    <a:pt x="122005" y="1244608"/>
                  </a:cubicBezTo>
                  <a:lnTo>
                    <a:pt x="122005" y="1244608"/>
                  </a:lnTo>
                  <a:cubicBezTo>
                    <a:pt x="125918" y="1247146"/>
                    <a:pt x="127068" y="1252393"/>
                    <a:pt x="124579" y="1256357"/>
                  </a:cubicBezTo>
                  <a:lnTo>
                    <a:pt x="124579" y="1256357"/>
                  </a:lnTo>
                  <a:cubicBezTo>
                    <a:pt x="123028" y="1258844"/>
                    <a:pt x="120311" y="1260343"/>
                    <a:pt x="117398" y="1260319"/>
                  </a:cubicBezTo>
                  <a:lnTo>
                    <a:pt x="117398" y="1260319"/>
                  </a:lnTo>
                  <a:cubicBezTo>
                    <a:pt x="115784" y="1260332"/>
                    <a:pt x="114202" y="1259856"/>
                    <a:pt x="112859" y="1258952"/>
                  </a:cubicBezTo>
                  <a:close/>
                  <a:moveTo>
                    <a:pt x="138940" y="1218925"/>
                  </a:moveTo>
                  <a:cubicBezTo>
                    <a:pt x="135106" y="1216227"/>
                    <a:pt x="134166" y="1210906"/>
                    <a:pt x="136840" y="1207039"/>
                  </a:cubicBezTo>
                  <a:lnTo>
                    <a:pt x="136840" y="1207039"/>
                  </a:lnTo>
                  <a:cubicBezTo>
                    <a:pt x="139491" y="1203155"/>
                    <a:pt x="144763" y="1202173"/>
                    <a:pt x="148616" y="1204846"/>
                  </a:cubicBezTo>
                  <a:cubicBezTo>
                    <a:pt x="148620" y="1204848"/>
                    <a:pt x="148624" y="1204851"/>
                    <a:pt x="148627" y="1204854"/>
                  </a:cubicBezTo>
                  <a:lnTo>
                    <a:pt x="148627" y="1204853"/>
                  </a:lnTo>
                  <a:cubicBezTo>
                    <a:pt x="152453" y="1207500"/>
                    <a:pt x="153427" y="1212771"/>
                    <a:pt x="150803" y="1216629"/>
                  </a:cubicBezTo>
                  <a:cubicBezTo>
                    <a:pt x="150778" y="1216666"/>
                    <a:pt x="150753" y="1216703"/>
                    <a:pt x="150727" y="1216739"/>
                  </a:cubicBezTo>
                  <a:lnTo>
                    <a:pt x="150727" y="1216739"/>
                  </a:lnTo>
                  <a:cubicBezTo>
                    <a:pt x="149186" y="1218992"/>
                    <a:pt x="146667" y="1220364"/>
                    <a:pt x="143953" y="1220427"/>
                  </a:cubicBezTo>
                  <a:lnTo>
                    <a:pt x="143953" y="1220427"/>
                  </a:lnTo>
                  <a:cubicBezTo>
                    <a:pt x="142167" y="1220468"/>
                    <a:pt x="140414" y="1219942"/>
                    <a:pt x="138940" y="1218925"/>
                  </a:cubicBezTo>
                  <a:close/>
                  <a:moveTo>
                    <a:pt x="166037" y="1179921"/>
                  </a:moveTo>
                  <a:cubicBezTo>
                    <a:pt x="162308" y="1177092"/>
                    <a:pt x="161523" y="1171768"/>
                    <a:pt x="164276" y="1167968"/>
                  </a:cubicBezTo>
                  <a:lnTo>
                    <a:pt x="164276" y="1167968"/>
                  </a:lnTo>
                  <a:cubicBezTo>
                    <a:pt x="167033" y="1164159"/>
                    <a:pt x="172331" y="1163326"/>
                    <a:pt x="176108" y="1166107"/>
                  </a:cubicBezTo>
                  <a:cubicBezTo>
                    <a:pt x="176115" y="1166112"/>
                    <a:pt x="176123" y="1166118"/>
                    <a:pt x="176131" y="1166123"/>
                  </a:cubicBezTo>
                  <a:lnTo>
                    <a:pt x="176131" y="1166123"/>
                  </a:lnTo>
                  <a:cubicBezTo>
                    <a:pt x="179860" y="1168952"/>
                    <a:pt x="180644" y="1174277"/>
                    <a:pt x="177892" y="1178077"/>
                  </a:cubicBezTo>
                  <a:lnTo>
                    <a:pt x="177892" y="1178077"/>
                  </a:lnTo>
                  <a:cubicBezTo>
                    <a:pt x="176322" y="1180270"/>
                    <a:pt x="173800" y="1181566"/>
                    <a:pt x="171118" y="1181561"/>
                  </a:cubicBezTo>
                  <a:lnTo>
                    <a:pt x="171118" y="1181561"/>
                  </a:lnTo>
                  <a:cubicBezTo>
                    <a:pt x="169410" y="1181505"/>
                    <a:pt x="167758" y="1180934"/>
                    <a:pt x="166376" y="1179921"/>
                  </a:cubicBezTo>
                  <a:close/>
                  <a:moveTo>
                    <a:pt x="194556" y="1141670"/>
                  </a:moveTo>
                  <a:cubicBezTo>
                    <a:pt x="190855" y="1138787"/>
                    <a:pt x="190172" y="1133425"/>
                    <a:pt x="193031" y="1129693"/>
                  </a:cubicBezTo>
                  <a:cubicBezTo>
                    <a:pt x="193043" y="1129678"/>
                    <a:pt x="193054" y="1129663"/>
                    <a:pt x="193066" y="1129648"/>
                  </a:cubicBezTo>
                  <a:lnTo>
                    <a:pt x="193066" y="1129648"/>
                  </a:lnTo>
                  <a:cubicBezTo>
                    <a:pt x="195934" y="1125942"/>
                    <a:pt x="201233" y="1125270"/>
                    <a:pt x="204921" y="1128145"/>
                  </a:cubicBezTo>
                  <a:lnTo>
                    <a:pt x="204921" y="1128145"/>
                  </a:lnTo>
                  <a:cubicBezTo>
                    <a:pt x="208605" y="1131061"/>
                    <a:pt x="209270" y="1136426"/>
                    <a:pt x="206411" y="1140167"/>
                  </a:cubicBezTo>
                  <a:lnTo>
                    <a:pt x="206411" y="1140167"/>
                  </a:lnTo>
                  <a:cubicBezTo>
                    <a:pt x="204784" y="1142265"/>
                    <a:pt x="202279" y="1143478"/>
                    <a:pt x="199637" y="1143445"/>
                  </a:cubicBezTo>
                  <a:lnTo>
                    <a:pt x="199637" y="1143446"/>
                  </a:lnTo>
                  <a:cubicBezTo>
                    <a:pt x="197917" y="1143338"/>
                    <a:pt x="196268" y="1142720"/>
                    <a:pt x="194895" y="1141670"/>
                  </a:cubicBezTo>
                  <a:close/>
                  <a:moveTo>
                    <a:pt x="223821" y="1104033"/>
                  </a:moveTo>
                  <a:cubicBezTo>
                    <a:pt x="220181" y="1101075"/>
                    <a:pt x="219577" y="1095716"/>
                    <a:pt x="222466" y="1092011"/>
                  </a:cubicBezTo>
                  <a:lnTo>
                    <a:pt x="222466" y="1092011"/>
                  </a:lnTo>
                  <a:cubicBezTo>
                    <a:pt x="225371" y="1088315"/>
                    <a:pt x="230697" y="1087694"/>
                    <a:pt x="234362" y="1090623"/>
                  </a:cubicBezTo>
                  <a:cubicBezTo>
                    <a:pt x="234371" y="1090630"/>
                    <a:pt x="234380" y="1090637"/>
                    <a:pt x="234389" y="1090644"/>
                  </a:cubicBezTo>
                  <a:lnTo>
                    <a:pt x="234389" y="1090644"/>
                  </a:lnTo>
                  <a:cubicBezTo>
                    <a:pt x="238030" y="1093543"/>
                    <a:pt x="238651" y="1098870"/>
                    <a:pt x="235776" y="1102541"/>
                  </a:cubicBezTo>
                  <a:cubicBezTo>
                    <a:pt x="235743" y="1102583"/>
                    <a:pt x="235710" y="1102625"/>
                    <a:pt x="235676" y="1102666"/>
                  </a:cubicBezTo>
                  <a:lnTo>
                    <a:pt x="235676" y="1102666"/>
                  </a:lnTo>
                  <a:cubicBezTo>
                    <a:pt x="234049" y="1104756"/>
                    <a:pt x="231536" y="1105947"/>
                    <a:pt x="228902" y="1105877"/>
                  </a:cubicBezTo>
                  <a:lnTo>
                    <a:pt x="228902" y="1105877"/>
                  </a:lnTo>
                  <a:cubicBezTo>
                    <a:pt x="227171" y="1105767"/>
                    <a:pt x="225516" y="1105122"/>
                    <a:pt x="224160" y="1104033"/>
                  </a:cubicBezTo>
                  <a:close/>
                  <a:moveTo>
                    <a:pt x="254102" y="1066737"/>
                  </a:moveTo>
                  <a:cubicBezTo>
                    <a:pt x="250479" y="1063815"/>
                    <a:pt x="249891" y="1058485"/>
                    <a:pt x="252788" y="1054832"/>
                  </a:cubicBezTo>
                  <a:cubicBezTo>
                    <a:pt x="252819" y="1054793"/>
                    <a:pt x="252851" y="1054754"/>
                    <a:pt x="252883" y="1054715"/>
                  </a:cubicBezTo>
                  <a:lnTo>
                    <a:pt x="252883" y="1054715"/>
                  </a:lnTo>
                  <a:cubicBezTo>
                    <a:pt x="255746" y="1051082"/>
                    <a:pt x="260987" y="1050477"/>
                    <a:pt x="264590" y="1053364"/>
                  </a:cubicBezTo>
                  <a:cubicBezTo>
                    <a:pt x="264639" y="1053404"/>
                    <a:pt x="264689" y="1053444"/>
                    <a:pt x="264737" y="1053485"/>
                  </a:cubicBezTo>
                  <a:lnTo>
                    <a:pt x="264737" y="1053485"/>
                  </a:lnTo>
                  <a:cubicBezTo>
                    <a:pt x="268384" y="1056438"/>
                    <a:pt x="268967" y="1061812"/>
                    <a:pt x="266039" y="1065489"/>
                  </a:cubicBezTo>
                  <a:cubicBezTo>
                    <a:pt x="266034" y="1065495"/>
                    <a:pt x="266029" y="1065501"/>
                    <a:pt x="266025" y="1065507"/>
                  </a:cubicBezTo>
                  <a:lnTo>
                    <a:pt x="266025" y="1065507"/>
                  </a:lnTo>
                  <a:cubicBezTo>
                    <a:pt x="264357" y="1067538"/>
                    <a:pt x="261865" y="1068695"/>
                    <a:pt x="259250" y="1068650"/>
                  </a:cubicBezTo>
                  <a:lnTo>
                    <a:pt x="259250" y="1068650"/>
                  </a:lnTo>
                  <a:cubicBezTo>
                    <a:pt x="257375" y="1068586"/>
                    <a:pt x="255570" y="1067916"/>
                    <a:pt x="254102" y="1066737"/>
                  </a:cubicBezTo>
                  <a:close/>
                  <a:moveTo>
                    <a:pt x="284044" y="1029578"/>
                  </a:moveTo>
                  <a:cubicBezTo>
                    <a:pt x="280447" y="1026580"/>
                    <a:pt x="279903" y="1021226"/>
                    <a:pt x="282825" y="1017556"/>
                  </a:cubicBezTo>
                  <a:lnTo>
                    <a:pt x="282825" y="1017556"/>
                  </a:lnTo>
                  <a:cubicBezTo>
                    <a:pt x="285797" y="1013928"/>
                    <a:pt x="291108" y="1013381"/>
                    <a:pt x="294747" y="1016326"/>
                  </a:cubicBezTo>
                  <a:lnTo>
                    <a:pt x="294747" y="1016326"/>
                  </a:lnTo>
                  <a:cubicBezTo>
                    <a:pt x="298388" y="1019330"/>
                    <a:pt x="298933" y="1024736"/>
                    <a:pt x="295967" y="1028417"/>
                  </a:cubicBezTo>
                  <a:lnTo>
                    <a:pt x="295967" y="1028417"/>
                  </a:lnTo>
                  <a:cubicBezTo>
                    <a:pt x="294325" y="1030481"/>
                    <a:pt x="291815" y="1031646"/>
                    <a:pt x="289192" y="1031559"/>
                  </a:cubicBezTo>
                  <a:lnTo>
                    <a:pt x="289192" y="1031559"/>
                  </a:lnTo>
                  <a:cubicBezTo>
                    <a:pt x="287233" y="1031554"/>
                    <a:pt x="285338" y="1030853"/>
                    <a:pt x="283841" y="1029578"/>
                  </a:cubicBezTo>
                  <a:close/>
                  <a:moveTo>
                    <a:pt x="313715" y="992556"/>
                  </a:moveTo>
                  <a:cubicBezTo>
                    <a:pt x="310041" y="989761"/>
                    <a:pt x="309310" y="984493"/>
                    <a:pt x="312081" y="980789"/>
                  </a:cubicBezTo>
                  <a:cubicBezTo>
                    <a:pt x="312128" y="980726"/>
                    <a:pt x="312176" y="980664"/>
                    <a:pt x="312225" y="980602"/>
                  </a:cubicBezTo>
                  <a:lnTo>
                    <a:pt x="312225" y="980602"/>
                  </a:lnTo>
                  <a:cubicBezTo>
                    <a:pt x="315049" y="976891"/>
                    <a:pt x="320322" y="976191"/>
                    <a:pt x="324003" y="979039"/>
                  </a:cubicBezTo>
                  <a:cubicBezTo>
                    <a:pt x="324028" y="979059"/>
                    <a:pt x="324054" y="979079"/>
                    <a:pt x="324080" y="979100"/>
                  </a:cubicBezTo>
                  <a:lnTo>
                    <a:pt x="324080" y="979100"/>
                  </a:lnTo>
                  <a:cubicBezTo>
                    <a:pt x="327760" y="981948"/>
                    <a:pt x="328454" y="987264"/>
                    <a:pt x="325630" y="990976"/>
                  </a:cubicBezTo>
                  <a:cubicBezTo>
                    <a:pt x="325610" y="991002"/>
                    <a:pt x="325590" y="991027"/>
                    <a:pt x="325570" y="991053"/>
                  </a:cubicBezTo>
                  <a:lnTo>
                    <a:pt x="325570" y="991053"/>
                  </a:lnTo>
                  <a:cubicBezTo>
                    <a:pt x="323971" y="993195"/>
                    <a:pt x="321454" y="994438"/>
                    <a:pt x="318796" y="994400"/>
                  </a:cubicBezTo>
                  <a:lnTo>
                    <a:pt x="318796" y="994400"/>
                  </a:lnTo>
                  <a:cubicBezTo>
                    <a:pt x="316948" y="994361"/>
                    <a:pt x="315164" y="993713"/>
                    <a:pt x="313715" y="992556"/>
                  </a:cubicBezTo>
                  <a:close/>
                  <a:moveTo>
                    <a:pt x="342167" y="954304"/>
                  </a:moveTo>
                  <a:cubicBezTo>
                    <a:pt x="338358" y="951633"/>
                    <a:pt x="337419" y="946355"/>
                    <a:pt x="340068" y="942514"/>
                  </a:cubicBezTo>
                  <a:cubicBezTo>
                    <a:pt x="340090" y="942482"/>
                    <a:pt x="340112" y="942451"/>
                    <a:pt x="340135" y="942419"/>
                  </a:cubicBezTo>
                  <a:lnTo>
                    <a:pt x="340135" y="942419"/>
                  </a:lnTo>
                  <a:cubicBezTo>
                    <a:pt x="342810" y="938552"/>
                    <a:pt x="348087" y="937605"/>
                    <a:pt x="351922" y="940301"/>
                  </a:cubicBezTo>
                  <a:lnTo>
                    <a:pt x="351922" y="940301"/>
                  </a:lnTo>
                  <a:cubicBezTo>
                    <a:pt x="355752" y="943007"/>
                    <a:pt x="356681" y="948332"/>
                    <a:pt x="353997" y="952193"/>
                  </a:cubicBezTo>
                  <a:cubicBezTo>
                    <a:pt x="353983" y="952214"/>
                    <a:pt x="353968" y="952234"/>
                    <a:pt x="353954" y="952255"/>
                  </a:cubicBezTo>
                  <a:lnTo>
                    <a:pt x="353954" y="952255"/>
                  </a:lnTo>
                  <a:cubicBezTo>
                    <a:pt x="352391" y="954474"/>
                    <a:pt x="349878" y="955816"/>
                    <a:pt x="347180" y="955875"/>
                  </a:cubicBezTo>
                  <a:lnTo>
                    <a:pt x="347180" y="955875"/>
                  </a:lnTo>
                  <a:cubicBezTo>
                    <a:pt x="345388" y="955886"/>
                    <a:pt x="343637" y="955337"/>
                    <a:pt x="342167" y="954304"/>
                  </a:cubicBezTo>
                  <a:close/>
                  <a:moveTo>
                    <a:pt x="369264" y="914823"/>
                  </a:moveTo>
                  <a:cubicBezTo>
                    <a:pt x="365370" y="912350"/>
                    <a:pt x="364201" y="907162"/>
                    <a:pt x="366653" y="903236"/>
                  </a:cubicBezTo>
                  <a:cubicBezTo>
                    <a:pt x="366687" y="903181"/>
                    <a:pt x="366722" y="903128"/>
                    <a:pt x="366757" y="903074"/>
                  </a:cubicBezTo>
                  <a:lnTo>
                    <a:pt x="366757" y="903074"/>
                  </a:lnTo>
                  <a:cubicBezTo>
                    <a:pt x="369300" y="899119"/>
                    <a:pt x="374524" y="897962"/>
                    <a:pt x="378477" y="900478"/>
                  </a:cubicBezTo>
                  <a:lnTo>
                    <a:pt x="378477" y="900478"/>
                  </a:lnTo>
                  <a:cubicBezTo>
                    <a:pt x="382399" y="903042"/>
                    <a:pt x="383546" y="908310"/>
                    <a:pt x="381051" y="912295"/>
                  </a:cubicBezTo>
                  <a:lnTo>
                    <a:pt x="381051" y="912295"/>
                  </a:lnTo>
                  <a:cubicBezTo>
                    <a:pt x="379555" y="914627"/>
                    <a:pt x="377028" y="916079"/>
                    <a:pt x="374277" y="916189"/>
                  </a:cubicBezTo>
                  <a:lnTo>
                    <a:pt x="374277" y="916189"/>
                  </a:lnTo>
                  <a:cubicBezTo>
                    <a:pt x="372502" y="916299"/>
                    <a:pt x="370742" y="915819"/>
                    <a:pt x="369264" y="914823"/>
                  </a:cubicBezTo>
                  <a:close/>
                  <a:moveTo>
                    <a:pt x="394261" y="874248"/>
                  </a:moveTo>
                  <a:cubicBezTo>
                    <a:pt x="390240" y="871973"/>
                    <a:pt x="388765" y="866871"/>
                    <a:pt x="390941" y="862773"/>
                  </a:cubicBezTo>
                  <a:lnTo>
                    <a:pt x="390941" y="862773"/>
                  </a:lnTo>
                  <a:cubicBezTo>
                    <a:pt x="393297" y="858699"/>
                    <a:pt x="398481" y="857322"/>
                    <a:pt x="402521" y="859697"/>
                  </a:cubicBezTo>
                  <a:cubicBezTo>
                    <a:pt x="402523" y="859698"/>
                    <a:pt x="402524" y="859699"/>
                    <a:pt x="402525" y="859699"/>
                  </a:cubicBezTo>
                  <a:lnTo>
                    <a:pt x="402525" y="859699"/>
                  </a:lnTo>
                  <a:cubicBezTo>
                    <a:pt x="406542" y="862039"/>
                    <a:pt x="407918" y="867219"/>
                    <a:pt x="405597" y="871270"/>
                  </a:cubicBezTo>
                  <a:cubicBezTo>
                    <a:pt x="405589" y="871284"/>
                    <a:pt x="405581" y="871298"/>
                    <a:pt x="405574" y="871311"/>
                  </a:cubicBezTo>
                  <a:lnTo>
                    <a:pt x="405574" y="871311"/>
                  </a:lnTo>
                  <a:cubicBezTo>
                    <a:pt x="404073" y="873961"/>
                    <a:pt x="401283" y="875601"/>
                    <a:pt x="398257" y="875615"/>
                  </a:cubicBezTo>
                  <a:lnTo>
                    <a:pt x="398257" y="875615"/>
                  </a:lnTo>
                  <a:cubicBezTo>
                    <a:pt x="396743" y="875532"/>
                    <a:pt x="395274" y="875061"/>
                    <a:pt x="393990" y="874248"/>
                  </a:cubicBezTo>
                  <a:close/>
                  <a:moveTo>
                    <a:pt x="417428" y="832513"/>
                  </a:moveTo>
                  <a:cubicBezTo>
                    <a:pt x="413274" y="830330"/>
                    <a:pt x="411641" y="825178"/>
                    <a:pt x="413770" y="820969"/>
                  </a:cubicBezTo>
                  <a:lnTo>
                    <a:pt x="413770" y="820969"/>
                  </a:lnTo>
                  <a:cubicBezTo>
                    <a:pt x="415928" y="816786"/>
                    <a:pt x="421041" y="815158"/>
                    <a:pt x="425190" y="817334"/>
                  </a:cubicBezTo>
                  <a:cubicBezTo>
                    <a:pt x="425200" y="817339"/>
                    <a:pt x="425209" y="817344"/>
                    <a:pt x="425219" y="817349"/>
                  </a:cubicBezTo>
                  <a:lnTo>
                    <a:pt x="425219" y="817349"/>
                  </a:lnTo>
                  <a:cubicBezTo>
                    <a:pt x="429344" y="819489"/>
                    <a:pt x="430967" y="824596"/>
                    <a:pt x="428845" y="828756"/>
                  </a:cubicBezTo>
                  <a:cubicBezTo>
                    <a:pt x="428833" y="828778"/>
                    <a:pt x="428821" y="828801"/>
                    <a:pt x="428809" y="828824"/>
                  </a:cubicBezTo>
                  <a:lnTo>
                    <a:pt x="428809" y="828825"/>
                  </a:lnTo>
                  <a:cubicBezTo>
                    <a:pt x="427363" y="831671"/>
                    <a:pt x="424461" y="833463"/>
                    <a:pt x="421290" y="833470"/>
                  </a:cubicBezTo>
                  <a:lnTo>
                    <a:pt x="421290" y="833470"/>
                  </a:lnTo>
                  <a:cubicBezTo>
                    <a:pt x="419856" y="833495"/>
                    <a:pt x="418437" y="833166"/>
                    <a:pt x="417157" y="832513"/>
                  </a:cubicBezTo>
                  <a:close/>
                  <a:moveTo>
                    <a:pt x="438564" y="789685"/>
                  </a:moveTo>
                  <a:cubicBezTo>
                    <a:pt x="434330" y="787774"/>
                    <a:pt x="432433" y="782764"/>
                    <a:pt x="434328" y="778494"/>
                  </a:cubicBezTo>
                  <a:cubicBezTo>
                    <a:pt x="434340" y="778467"/>
                    <a:pt x="434352" y="778441"/>
                    <a:pt x="434364" y="778414"/>
                  </a:cubicBezTo>
                  <a:lnTo>
                    <a:pt x="434364" y="778414"/>
                  </a:lnTo>
                  <a:cubicBezTo>
                    <a:pt x="436325" y="774133"/>
                    <a:pt x="441357" y="772267"/>
                    <a:pt x="445603" y="774244"/>
                  </a:cubicBezTo>
                  <a:cubicBezTo>
                    <a:pt x="445605" y="774245"/>
                    <a:pt x="445607" y="774246"/>
                    <a:pt x="445609" y="774247"/>
                  </a:cubicBezTo>
                  <a:lnTo>
                    <a:pt x="445609" y="774247"/>
                  </a:lnTo>
                  <a:cubicBezTo>
                    <a:pt x="449845" y="776200"/>
                    <a:pt x="451721" y="781236"/>
                    <a:pt x="449809" y="785518"/>
                  </a:cubicBezTo>
                  <a:lnTo>
                    <a:pt x="449809" y="785518"/>
                  </a:lnTo>
                  <a:cubicBezTo>
                    <a:pt x="448428" y="788564"/>
                    <a:pt x="445408" y="790513"/>
                    <a:pt x="442087" y="790504"/>
                  </a:cubicBezTo>
                  <a:lnTo>
                    <a:pt x="442087" y="790504"/>
                  </a:lnTo>
                  <a:cubicBezTo>
                    <a:pt x="440774" y="790552"/>
                    <a:pt x="439471" y="790270"/>
                    <a:pt x="438293" y="789685"/>
                  </a:cubicBezTo>
                  <a:close/>
                  <a:moveTo>
                    <a:pt x="457532" y="745832"/>
                  </a:moveTo>
                  <a:cubicBezTo>
                    <a:pt x="453209" y="744135"/>
                    <a:pt x="451068" y="739226"/>
                    <a:pt x="452750" y="734867"/>
                  </a:cubicBezTo>
                  <a:cubicBezTo>
                    <a:pt x="452763" y="734833"/>
                    <a:pt x="452776" y="734800"/>
                    <a:pt x="452790" y="734766"/>
                  </a:cubicBezTo>
                  <a:lnTo>
                    <a:pt x="452790" y="734766"/>
                  </a:lnTo>
                  <a:cubicBezTo>
                    <a:pt x="454517" y="730396"/>
                    <a:pt x="459424" y="728258"/>
                    <a:pt x="463764" y="729985"/>
                  </a:cubicBezTo>
                  <a:lnTo>
                    <a:pt x="463764" y="729985"/>
                  </a:lnTo>
                  <a:cubicBezTo>
                    <a:pt x="468087" y="731681"/>
                    <a:pt x="470228" y="736591"/>
                    <a:pt x="468545" y="740950"/>
                  </a:cubicBezTo>
                  <a:cubicBezTo>
                    <a:pt x="468533" y="740983"/>
                    <a:pt x="468519" y="741017"/>
                    <a:pt x="468506" y="741050"/>
                  </a:cubicBezTo>
                  <a:lnTo>
                    <a:pt x="468506" y="741050"/>
                  </a:lnTo>
                  <a:cubicBezTo>
                    <a:pt x="467245" y="744314"/>
                    <a:pt x="464122" y="746459"/>
                    <a:pt x="460648" y="746446"/>
                  </a:cubicBezTo>
                  <a:lnTo>
                    <a:pt x="460648" y="746446"/>
                  </a:lnTo>
                  <a:cubicBezTo>
                    <a:pt x="459512" y="746468"/>
                    <a:pt x="458383" y="746259"/>
                    <a:pt x="457329" y="745831"/>
                  </a:cubicBezTo>
                  <a:close/>
                  <a:moveTo>
                    <a:pt x="474196" y="701091"/>
                  </a:moveTo>
                  <a:cubicBezTo>
                    <a:pt x="469765" y="699598"/>
                    <a:pt x="467371" y="694769"/>
                    <a:pt x="468845" y="690298"/>
                  </a:cubicBezTo>
                  <a:lnTo>
                    <a:pt x="468845" y="690298"/>
                  </a:lnTo>
                  <a:cubicBezTo>
                    <a:pt x="470325" y="685830"/>
                    <a:pt x="475115" y="683416"/>
                    <a:pt x="479548" y="684902"/>
                  </a:cubicBezTo>
                  <a:lnTo>
                    <a:pt x="479548" y="684902"/>
                  </a:lnTo>
                  <a:cubicBezTo>
                    <a:pt x="483979" y="686395"/>
                    <a:pt x="486374" y="691225"/>
                    <a:pt x="484900" y="695695"/>
                  </a:cubicBezTo>
                  <a:lnTo>
                    <a:pt x="484900" y="695694"/>
                  </a:lnTo>
                  <a:cubicBezTo>
                    <a:pt x="483758" y="699168"/>
                    <a:pt x="480535" y="701509"/>
                    <a:pt x="476906" y="701500"/>
                  </a:cubicBezTo>
                  <a:lnTo>
                    <a:pt x="476906" y="701501"/>
                  </a:lnTo>
                  <a:cubicBezTo>
                    <a:pt x="475897" y="701526"/>
                    <a:pt x="474891" y="701388"/>
                    <a:pt x="473925" y="701091"/>
                  </a:cubicBezTo>
                  <a:close/>
                  <a:moveTo>
                    <a:pt x="488355" y="655462"/>
                  </a:moveTo>
                  <a:cubicBezTo>
                    <a:pt x="483851" y="654230"/>
                    <a:pt x="481185" y="649556"/>
                    <a:pt x="482393" y="645011"/>
                  </a:cubicBezTo>
                  <a:lnTo>
                    <a:pt x="482393" y="645011"/>
                  </a:lnTo>
                  <a:cubicBezTo>
                    <a:pt x="483583" y="640450"/>
                    <a:pt x="488214" y="637726"/>
                    <a:pt x="492737" y="638926"/>
                  </a:cubicBezTo>
                  <a:cubicBezTo>
                    <a:pt x="492744" y="638928"/>
                    <a:pt x="492751" y="638930"/>
                    <a:pt x="492758" y="638932"/>
                  </a:cubicBezTo>
                  <a:lnTo>
                    <a:pt x="492758" y="638932"/>
                  </a:lnTo>
                  <a:cubicBezTo>
                    <a:pt x="497261" y="640164"/>
                    <a:pt x="499927" y="644838"/>
                    <a:pt x="498719" y="649383"/>
                  </a:cubicBezTo>
                  <a:lnTo>
                    <a:pt x="498719" y="649383"/>
                  </a:lnTo>
                  <a:cubicBezTo>
                    <a:pt x="497735" y="653132"/>
                    <a:pt x="494368" y="655740"/>
                    <a:pt x="490522" y="655735"/>
                  </a:cubicBezTo>
                  <a:lnTo>
                    <a:pt x="490522" y="655735"/>
                  </a:lnTo>
                  <a:cubicBezTo>
                    <a:pt x="489700" y="655767"/>
                    <a:pt x="488878" y="655675"/>
                    <a:pt x="488084" y="655462"/>
                  </a:cubicBezTo>
                  <a:close/>
                  <a:moveTo>
                    <a:pt x="499803" y="609013"/>
                  </a:moveTo>
                  <a:cubicBezTo>
                    <a:pt x="495204" y="608159"/>
                    <a:pt x="492163" y="603706"/>
                    <a:pt x="493011" y="599069"/>
                  </a:cubicBezTo>
                  <a:cubicBezTo>
                    <a:pt x="493016" y="599036"/>
                    <a:pt x="493022" y="599004"/>
                    <a:pt x="493029" y="598972"/>
                  </a:cubicBezTo>
                  <a:lnTo>
                    <a:pt x="493029" y="598972"/>
                  </a:lnTo>
                  <a:cubicBezTo>
                    <a:pt x="493869" y="594333"/>
                    <a:pt x="498280" y="591260"/>
                    <a:pt x="502881" y="592108"/>
                  </a:cubicBezTo>
                  <a:cubicBezTo>
                    <a:pt x="502939" y="592119"/>
                    <a:pt x="502997" y="592130"/>
                    <a:pt x="503055" y="592142"/>
                  </a:cubicBezTo>
                  <a:lnTo>
                    <a:pt x="503055" y="592142"/>
                  </a:lnTo>
                  <a:cubicBezTo>
                    <a:pt x="507669" y="593038"/>
                    <a:pt x="510697" y="597526"/>
                    <a:pt x="509829" y="602182"/>
                  </a:cubicBezTo>
                  <a:lnTo>
                    <a:pt x="509829" y="602182"/>
                  </a:lnTo>
                  <a:cubicBezTo>
                    <a:pt x="509021" y="606171"/>
                    <a:pt x="505534" y="609030"/>
                    <a:pt x="501496" y="609013"/>
                  </a:cubicBezTo>
                  <a:lnTo>
                    <a:pt x="501496" y="609013"/>
                  </a:lnTo>
                  <a:cubicBezTo>
                    <a:pt x="500845" y="609109"/>
                    <a:pt x="500183" y="609109"/>
                    <a:pt x="499532" y="609013"/>
                  </a:cubicBezTo>
                  <a:close/>
                  <a:moveTo>
                    <a:pt x="507932" y="562223"/>
                  </a:moveTo>
                  <a:cubicBezTo>
                    <a:pt x="503294" y="561621"/>
                    <a:pt x="500018" y="557341"/>
                    <a:pt x="500615" y="552664"/>
                  </a:cubicBezTo>
                  <a:cubicBezTo>
                    <a:pt x="500616" y="552663"/>
                    <a:pt x="500616" y="552661"/>
                    <a:pt x="500616" y="552660"/>
                  </a:cubicBezTo>
                  <a:lnTo>
                    <a:pt x="500616" y="552660"/>
                  </a:lnTo>
                  <a:cubicBezTo>
                    <a:pt x="501208" y="547982"/>
                    <a:pt x="505449" y="544675"/>
                    <a:pt x="510088" y="545272"/>
                  </a:cubicBezTo>
                  <a:cubicBezTo>
                    <a:pt x="510115" y="545276"/>
                    <a:pt x="510141" y="545280"/>
                    <a:pt x="510167" y="545283"/>
                  </a:cubicBezTo>
                  <a:lnTo>
                    <a:pt x="510168" y="545283"/>
                  </a:lnTo>
                  <a:cubicBezTo>
                    <a:pt x="514802" y="545918"/>
                    <a:pt x="518048" y="550220"/>
                    <a:pt x="517419" y="554893"/>
                  </a:cubicBezTo>
                  <a:cubicBezTo>
                    <a:pt x="517418" y="554900"/>
                    <a:pt x="517417" y="554907"/>
                    <a:pt x="517416" y="554914"/>
                  </a:cubicBezTo>
                  <a:lnTo>
                    <a:pt x="517416" y="554914"/>
                  </a:lnTo>
                  <a:cubicBezTo>
                    <a:pt x="516809" y="559118"/>
                    <a:pt x="513229" y="562234"/>
                    <a:pt x="509016" y="562223"/>
                  </a:cubicBezTo>
                  <a:lnTo>
                    <a:pt x="507932" y="562223"/>
                  </a:lnTo>
                  <a:close/>
                  <a:moveTo>
                    <a:pt x="513080" y="514408"/>
                  </a:moveTo>
                  <a:cubicBezTo>
                    <a:pt x="508411" y="514152"/>
                    <a:pt x="504831" y="510127"/>
                    <a:pt x="505085" y="505419"/>
                  </a:cubicBezTo>
                  <a:cubicBezTo>
                    <a:pt x="505086" y="505410"/>
                    <a:pt x="505086" y="505401"/>
                    <a:pt x="505087" y="505392"/>
                  </a:cubicBezTo>
                  <a:lnTo>
                    <a:pt x="505087" y="505392"/>
                  </a:lnTo>
                  <a:cubicBezTo>
                    <a:pt x="505377" y="500700"/>
                    <a:pt x="509375" y="497127"/>
                    <a:pt x="514029" y="497400"/>
                  </a:cubicBezTo>
                  <a:lnTo>
                    <a:pt x="514029" y="497400"/>
                  </a:lnTo>
                  <a:cubicBezTo>
                    <a:pt x="518699" y="497657"/>
                    <a:pt x="522278" y="501681"/>
                    <a:pt x="522024" y="506390"/>
                  </a:cubicBezTo>
                  <a:cubicBezTo>
                    <a:pt x="522023" y="506399"/>
                    <a:pt x="522023" y="506408"/>
                    <a:pt x="522022" y="506417"/>
                  </a:cubicBezTo>
                  <a:lnTo>
                    <a:pt x="522022" y="506417"/>
                  </a:lnTo>
                  <a:cubicBezTo>
                    <a:pt x="521769" y="510933"/>
                    <a:pt x="518041" y="514452"/>
                    <a:pt x="513555" y="514408"/>
                  </a:cubicBezTo>
                  <a:lnTo>
                    <a:pt x="513080" y="514408"/>
                  </a:lnTo>
                  <a:close/>
                  <a:moveTo>
                    <a:pt x="506306" y="458260"/>
                  </a:moveTo>
                  <a:lnTo>
                    <a:pt x="506306" y="458260"/>
                  </a:lnTo>
                  <a:cubicBezTo>
                    <a:pt x="506231" y="453546"/>
                    <a:pt x="509960" y="449662"/>
                    <a:pt x="514636" y="449585"/>
                  </a:cubicBezTo>
                  <a:cubicBezTo>
                    <a:pt x="514637" y="449585"/>
                    <a:pt x="514638" y="449585"/>
                    <a:pt x="514639" y="449585"/>
                  </a:cubicBezTo>
                  <a:lnTo>
                    <a:pt x="514639" y="449585"/>
                  </a:lnTo>
                  <a:cubicBezTo>
                    <a:pt x="519276" y="449472"/>
                    <a:pt x="523127" y="453171"/>
                    <a:pt x="523240" y="457848"/>
                  </a:cubicBezTo>
                  <a:cubicBezTo>
                    <a:pt x="523241" y="457894"/>
                    <a:pt x="523241" y="457941"/>
                    <a:pt x="523242" y="457987"/>
                  </a:cubicBezTo>
                  <a:lnTo>
                    <a:pt x="523242" y="457987"/>
                  </a:lnTo>
                  <a:cubicBezTo>
                    <a:pt x="523317" y="462664"/>
                    <a:pt x="519618" y="466517"/>
                    <a:pt x="514979" y="466594"/>
                  </a:cubicBezTo>
                  <a:cubicBezTo>
                    <a:pt x="514888" y="466595"/>
                    <a:pt x="514797" y="466595"/>
                    <a:pt x="514706" y="466594"/>
                  </a:cubicBezTo>
                  <a:lnTo>
                    <a:pt x="514706" y="466594"/>
                  </a:lnTo>
                  <a:cubicBezTo>
                    <a:pt x="510044" y="466671"/>
                    <a:pt x="506183" y="462960"/>
                    <a:pt x="506035" y="458260"/>
                  </a:cubicBezTo>
                  <a:close/>
                  <a:moveTo>
                    <a:pt x="503664" y="411129"/>
                  </a:moveTo>
                  <a:cubicBezTo>
                    <a:pt x="503274" y="406433"/>
                    <a:pt x="506730" y="402306"/>
                    <a:pt x="511387" y="401907"/>
                  </a:cubicBezTo>
                  <a:lnTo>
                    <a:pt x="511387" y="401907"/>
                  </a:lnTo>
                  <a:cubicBezTo>
                    <a:pt x="515965" y="401441"/>
                    <a:pt x="520052" y="404806"/>
                    <a:pt x="520514" y="409423"/>
                  </a:cubicBezTo>
                  <a:cubicBezTo>
                    <a:pt x="520521" y="409491"/>
                    <a:pt x="520527" y="409558"/>
                    <a:pt x="520532" y="409626"/>
                  </a:cubicBezTo>
                  <a:lnTo>
                    <a:pt x="520532" y="409626"/>
                  </a:lnTo>
                  <a:cubicBezTo>
                    <a:pt x="520878" y="414328"/>
                    <a:pt x="517377" y="418423"/>
                    <a:pt x="512713" y="418771"/>
                  </a:cubicBezTo>
                  <a:cubicBezTo>
                    <a:pt x="512677" y="418774"/>
                    <a:pt x="512642" y="418776"/>
                    <a:pt x="512606" y="418779"/>
                  </a:cubicBezTo>
                  <a:lnTo>
                    <a:pt x="511861" y="418779"/>
                  </a:lnTo>
                  <a:cubicBezTo>
                    <a:pt x="507520" y="418771"/>
                    <a:pt x="503876" y="415479"/>
                    <a:pt x="503393" y="411129"/>
                  </a:cubicBezTo>
                  <a:close/>
                  <a:moveTo>
                    <a:pt x="497974" y="364134"/>
                  </a:moveTo>
                  <a:cubicBezTo>
                    <a:pt x="497272" y="359588"/>
                    <a:pt x="500267" y="355299"/>
                    <a:pt x="504748" y="354434"/>
                  </a:cubicBezTo>
                  <a:lnTo>
                    <a:pt x="504748" y="354434"/>
                  </a:lnTo>
                  <a:cubicBezTo>
                    <a:pt x="509265" y="353689"/>
                    <a:pt x="513542" y="356726"/>
                    <a:pt x="514368" y="361265"/>
                  </a:cubicBezTo>
                  <a:lnTo>
                    <a:pt x="514368" y="361265"/>
                  </a:lnTo>
                  <a:cubicBezTo>
                    <a:pt x="515110" y="365834"/>
                    <a:pt x="512105" y="370168"/>
                    <a:pt x="507593" y="371033"/>
                  </a:cubicBezTo>
                  <a:lnTo>
                    <a:pt x="506306" y="371033"/>
                  </a:lnTo>
                  <a:cubicBezTo>
                    <a:pt x="502239" y="371071"/>
                    <a:pt x="498728" y="368164"/>
                    <a:pt x="497974" y="364134"/>
                  </a:cubicBezTo>
                  <a:close/>
                  <a:moveTo>
                    <a:pt x="489642" y="317548"/>
                  </a:moveTo>
                  <a:lnTo>
                    <a:pt x="489642" y="317548"/>
                  </a:lnTo>
                  <a:cubicBezTo>
                    <a:pt x="488705" y="312928"/>
                    <a:pt x="491660" y="308417"/>
                    <a:pt x="496242" y="307473"/>
                  </a:cubicBezTo>
                  <a:cubicBezTo>
                    <a:pt x="496300" y="307461"/>
                    <a:pt x="496358" y="307449"/>
                    <a:pt x="496416" y="307439"/>
                  </a:cubicBezTo>
                  <a:lnTo>
                    <a:pt x="496416" y="307439"/>
                  </a:lnTo>
                  <a:cubicBezTo>
                    <a:pt x="501042" y="306525"/>
                    <a:pt x="505527" y="309565"/>
                    <a:pt x="506434" y="314229"/>
                  </a:cubicBezTo>
                  <a:cubicBezTo>
                    <a:pt x="506437" y="314243"/>
                    <a:pt x="506439" y="314256"/>
                    <a:pt x="506442" y="314270"/>
                  </a:cubicBezTo>
                  <a:lnTo>
                    <a:pt x="506442" y="314270"/>
                  </a:lnTo>
                  <a:cubicBezTo>
                    <a:pt x="507349" y="318934"/>
                    <a:pt x="504334" y="323457"/>
                    <a:pt x="499708" y="324371"/>
                  </a:cubicBezTo>
                  <a:cubicBezTo>
                    <a:pt x="499694" y="324374"/>
                    <a:pt x="499681" y="324377"/>
                    <a:pt x="499667" y="324379"/>
                  </a:cubicBezTo>
                  <a:lnTo>
                    <a:pt x="499667" y="324379"/>
                  </a:lnTo>
                  <a:cubicBezTo>
                    <a:pt x="499082" y="324446"/>
                    <a:pt x="498491" y="324446"/>
                    <a:pt x="497906" y="324379"/>
                  </a:cubicBezTo>
                  <a:lnTo>
                    <a:pt x="497906" y="324379"/>
                  </a:lnTo>
                  <a:cubicBezTo>
                    <a:pt x="493855" y="324463"/>
                    <a:pt x="490322" y="321619"/>
                    <a:pt x="489506" y="317617"/>
                  </a:cubicBezTo>
                  <a:close/>
                  <a:moveTo>
                    <a:pt x="478667" y="271578"/>
                  </a:moveTo>
                  <a:cubicBezTo>
                    <a:pt x="477456" y="267016"/>
                    <a:pt x="480116" y="262322"/>
                    <a:pt x="484629" y="261059"/>
                  </a:cubicBezTo>
                  <a:lnTo>
                    <a:pt x="484629" y="261058"/>
                  </a:lnTo>
                  <a:cubicBezTo>
                    <a:pt x="489153" y="259837"/>
                    <a:pt x="493808" y="262519"/>
                    <a:pt x="495061" y="267069"/>
                  </a:cubicBezTo>
                  <a:lnTo>
                    <a:pt x="495061" y="267069"/>
                  </a:lnTo>
                  <a:cubicBezTo>
                    <a:pt x="496225" y="271630"/>
                    <a:pt x="493539" y="276286"/>
                    <a:pt x="489032" y="277521"/>
                  </a:cubicBezTo>
                  <a:lnTo>
                    <a:pt x="489032" y="277521"/>
                  </a:lnTo>
                  <a:cubicBezTo>
                    <a:pt x="488313" y="277625"/>
                    <a:pt x="487583" y="277625"/>
                    <a:pt x="486864" y="277521"/>
                  </a:cubicBezTo>
                  <a:lnTo>
                    <a:pt x="486864" y="277521"/>
                  </a:lnTo>
                  <a:cubicBezTo>
                    <a:pt x="483107" y="277626"/>
                    <a:pt x="479724" y="275241"/>
                    <a:pt x="478532" y="271646"/>
                  </a:cubicBezTo>
                  <a:close/>
                  <a:moveTo>
                    <a:pt x="465119" y="226222"/>
                  </a:moveTo>
                  <a:lnTo>
                    <a:pt x="465119" y="226222"/>
                  </a:lnTo>
                  <a:cubicBezTo>
                    <a:pt x="463654" y="221744"/>
                    <a:pt x="466068" y="216916"/>
                    <a:pt x="470509" y="215440"/>
                  </a:cubicBezTo>
                  <a:cubicBezTo>
                    <a:pt x="470519" y="215436"/>
                    <a:pt x="470529" y="215433"/>
                    <a:pt x="470538" y="215430"/>
                  </a:cubicBezTo>
                  <a:lnTo>
                    <a:pt x="470538" y="215430"/>
                  </a:lnTo>
                  <a:cubicBezTo>
                    <a:pt x="474971" y="213943"/>
                    <a:pt x="479761" y="216358"/>
                    <a:pt x="481242" y="220826"/>
                  </a:cubicBezTo>
                  <a:lnTo>
                    <a:pt x="481242" y="220826"/>
                  </a:lnTo>
                  <a:cubicBezTo>
                    <a:pt x="482670" y="225313"/>
                    <a:pt x="480254" y="230124"/>
                    <a:pt x="475822" y="231619"/>
                  </a:cubicBezTo>
                  <a:lnTo>
                    <a:pt x="475822" y="231618"/>
                  </a:lnTo>
                  <a:cubicBezTo>
                    <a:pt x="474967" y="231888"/>
                    <a:pt x="474076" y="232026"/>
                    <a:pt x="473180" y="232028"/>
                  </a:cubicBezTo>
                  <a:lnTo>
                    <a:pt x="473180" y="232028"/>
                  </a:lnTo>
                  <a:cubicBezTo>
                    <a:pt x="469545" y="232076"/>
                    <a:pt x="466291" y="229760"/>
                    <a:pt x="465119" y="226290"/>
                  </a:cubicBezTo>
                  <a:close/>
                  <a:moveTo>
                    <a:pt x="449200" y="181618"/>
                  </a:moveTo>
                  <a:cubicBezTo>
                    <a:pt x="447534" y="177224"/>
                    <a:pt x="449676" y="172296"/>
                    <a:pt x="454009" y="170552"/>
                  </a:cubicBezTo>
                  <a:lnTo>
                    <a:pt x="454009" y="170552"/>
                  </a:lnTo>
                  <a:cubicBezTo>
                    <a:pt x="458367" y="168873"/>
                    <a:pt x="463254" y="171033"/>
                    <a:pt x="464983" y="175402"/>
                  </a:cubicBezTo>
                  <a:lnTo>
                    <a:pt x="464983" y="175402"/>
                  </a:lnTo>
                  <a:cubicBezTo>
                    <a:pt x="466676" y="179757"/>
                    <a:pt x="464547" y="184672"/>
                    <a:pt x="460227" y="186378"/>
                  </a:cubicBezTo>
                  <a:cubicBezTo>
                    <a:pt x="460209" y="186385"/>
                    <a:pt x="460192" y="186393"/>
                    <a:pt x="460174" y="186399"/>
                  </a:cubicBezTo>
                  <a:lnTo>
                    <a:pt x="460174" y="186399"/>
                  </a:lnTo>
                  <a:cubicBezTo>
                    <a:pt x="459206" y="186800"/>
                    <a:pt x="458171" y="187009"/>
                    <a:pt x="457125" y="187014"/>
                  </a:cubicBezTo>
                  <a:lnTo>
                    <a:pt x="457125" y="187014"/>
                  </a:lnTo>
                  <a:cubicBezTo>
                    <a:pt x="453655" y="187028"/>
                    <a:pt x="450522" y="184922"/>
                    <a:pt x="449200" y="181686"/>
                  </a:cubicBezTo>
                  <a:close/>
                  <a:moveTo>
                    <a:pt x="431045" y="137970"/>
                  </a:moveTo>
                  <a:lnTo>
                    <a:pt x="431045" y="137970"/>
                  </a:lnTo>
                  <a:cubicBezTo>
                    <a:pt x="429141" y="133669"/>
                    <a:pt x="431051" y="128627"/>
                    <a:pt x="435312" y="126699"/>
                  </a:cubicBezTo>
                  <a:lnTo>
                    <a:pt x="435312" y="126699"/>
                  </a:lnTo>
                  <a:cubicBezTo>
                    <a:pt x="439578" y="124780"/>
                    <a:pt x="444579" y="126705"/>
                    <a:pt x="446490" y="131002"/>
                  </a:cubicBezTo>
                  <a:lnTo>
                    <a:pt x="446490" y="131002"/>
                  </a:lnTo>
                  <a:cubicBezTo>
                    <a:pt x="448393" y="135303"/>
                    <a:pt x="446484" y="140346"/>
                    <a:pt x="442222" y="142273"/>
                  </a:cubicBezTo>
                  <a:lnTo>
                    <a:pt x="442222" y="142273"/>
                  </a:lnTo>
                  <a:cubicBezTo>
                    <a:pt x="441144" y="142790"/>
                    <a:pt x="439961" y="143047"/>
                    <a:pt x="438767" y="143025"/>
                  </a:cubicBezTo>
                  <a:lnTo>
                    <a:pt x="438767" y="143025"/>
                  </a:lnTo>
                  <a:cubicBezTo>
                    <a:pt x="435446" y="143033"/>
                    <a:pt x="432426" y="141083"/>
                    <a:pt x="431045" y="138038"/>
                  </a:cubicBezTo>
                  <a:close/>
                  <a:moveTo>
                    <a:pt x="410722" y="95278"/>
                  </a:moveTo>
                  <a:cubicBezTo>
                    <a:pt x="408603" y="91052"/>
                    <a:pt x="410268" y="85893"/>
                    <a:pt x="414448" y="83734"/>
                  </a:cubicBezTo>
                  <a:lnTo>
                    <a:pt x="414448" y="83734"/>
                  </a:lnTo>
                  <a:cubicBezTo>
                    <a:pt x="418604" y="81633"/>
                    <a:pt x="423665" y="83273"/>
                    <a:pt x="425828" y="87423"/>
                  </a:cubicBezTo>
                  <a:lnTo>
                    <a:pt x="425828" y="87423"/>
                  </a:lnTo>
                  <a:cubicBezTo>
                    <a:pt x="427948" y="91649"/>
                    <a:pt x="426283" y="96807"/>
                    <a:pt x="422103" y="98967"/>
                  </a:cubicBezTo>
                  <a:lnTo>
                    <a:pt x="422103" y="98967"/>
                  </a:lnTo>
                  <a:cubicBezTo>
                    <a:pt x="420925" y="99558"/>
                    <a:pt x="419625" y="99862"/>
                    <a:pt x="418309" y="99855"/>
                  </a:cubicBezTo>
                  <a:lnTo>
                    <a:pt x="418309" y="99855"/>
                  </a:lnTo>
                  <a:cubicBezTo>
                    <a:pt x="415119" y="99926"/>
                    <a:pt x="412160" y="98184"/>
                    <a:pt x="410654" y="95347"/>
                  </a:cubicBezTo>
                  <a:close/>
                  <a:moveTo>
                    <a:pt x="388232" y="53611"/>
                  </a:moveTo>
                  <a:cubicBezTo>
                    <a:pt x="385924" y="49513"/>
                    <a:pt x="387313" y="44307"/>
                    <a:pt x="391348" y="41930"/>
                  </a:cubicBezTo>
                  <a:lnTo>
                    <a:pt x="391348" y="41931"/>
                  </a:lnTo>
                  <a:cubicBezTo>
                    <a:pt x="395411" y="39604"/>
                    <a:pt x="400574" y="41005"/>
                    <a:pt x="402932" y="45073"/>
                  </a:cubicBezTo>
                  <a:lnTo>
                    <a:pt x="402932" y="45072"/>
                  </a:lnTo>
                  <a:cubicBezTo>
                    <a:pt x="405227" y="49187"/>
                    <a:pt x="403807" y="54399"/>
                    <a:pt x="399748" y="56753"/>
                  </a:cubicBezTo>
                  <a:lnTo>
                    <a:pt x="399748" y="56753"/>
                  </a:lnTo>
                  <a:cubicBezTo>
                    <a:pt x="398471" y="57500"/>
                    <a:pt x="397024" y="57900"/>
                    <a:pt x="395548" y="57914"/>
                  </a:cubicBezTo>
                  <a:lnTo>
                    <a:pt x="395548" y="57914"/>
                  </a:lnTo>
                  <a:cubicBezTo>
                    <a:pt x="392519" y="57912"/>
                    <a:pt x="389714" y="56303"/>
                    <a:pt x="388164" y="53679"/>
                  </a:cubicBezTo>
                  <a:close/>
                  <a:moveTo>
                    <a:pt x="363777" y="13173"/>
                  </a:moveTo>
                  <a:cubicBezTo>
                    <a:pt x="361306" y="9199"/>
                    <a:pt x="362417" y="3964"/>
                    <a:pt x="366283" y="1356"/>
                  </a:cubicBezTo>
                  <a:lnTo>
                    <a:pt x="366283" y="1356"/>
                  </a:lnTo>
                  <a:cubicBezTo>
                    <a:pt x="370217" y="-1193"/>
                    <a:pt x="375456" y="-44"/>
                    <a:pt x="377984" y="3924"/>
                  </a:cubicBezTo>
                  <a:cubicBezTo>
                    <a:pt x="377990" y="3933"/>
                    <a:pt x="377996" y="3942"/>
                    <a:pt x="378002" y="3952"/>
                  </a:cubicBezTo>
                  <a:lnTo>
                    <a:pt x="378002" y="3952"/>
                  </a:lnTo>
                  <a:cubicBezTo>
                    <a:pt x="380532" y="7873"/>
                    <a:pt x="379431" y="13120"/>
                    <a:pt x="375542" y="15671"/>
                  </a:cubicBezTo>
                  <a:cubicBezTo>
                    <a:pt x="375527" y="15681"/>
                    <a:pt x="375511" y="15691"/>
                    <a:pt x="375496" y="15701"/>
                  </a:cubicBezTo>
                  <a:lnTo>
                    <a:pt x="375496" y="15701"/>
                  </a:lnTo>
                  <a:cubicBezTo>
                    <a:pt x="374128" y="16606"/>
                    <a:pt x="372525" y="17081"/>
                    <a:pt x="370889" y="17067"/>
                  </a:cubicBezTo>
                  <a:lnTo>
                    <a:pt x="370889" y="17067"/>
                  </a:lnTo>
                  <a:cubicBezTo>
                    <a:pt x="368006" y="17108"/>
                    <a:pt x="365300" y="15666"/>
                    <a:pt x="363709" y="13242"/>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7146A84B-ABB8-BA48-AA2C-8BF58F069D86}"/>
                </a:ext>
              </a:extLst>
            </p:cNvPr>
            <p:cNvSpPr/>
            <p:nvPr/>
          </p:nvSpPr>
          <p:spPr>
            <a:xfrm rot="5400000">
              <a:off x="5975580" y="3194167"/>
              <a:ext cx="250389" cy="1307467"/>
            </a:xfrm>
            <a:custGeom>
              <a:avLst/>
              <a:gdLst>
                <a:gd name="connsiteX0" fmla="*/ 161092 w 189678"/>
                <a:gd name="connsiteY0" fmla="*/ 990404 h 990448"/>
                <a:gd name="connsiteX1" fmla="*/ 162718 w 189678"/>
                <a:gd name="connsiteY1" fmla="*/ 978451 h 990448"/>
                <a:gd name="connsiteX2" fmla="*/ 162718 w 189678"/>
                <a:gd name="connsiteY2" fmla="*/ 978451 h 990448"/>
                <a:gd name="connsiteX3" fmla="*/ 174573 w 189678"/>
                <a:gd name="connsiteY3" fmla="*/ 980022 h 990448"/>
                <a:gd name="connsiteX4" fmla="*/ 174573 w 189678"/>
                <a:gd name="connsiteY4" fmla="*/ 980022 h 990448"/>
                <a:gd name="connsiteX5" fmla="*/ 173015 w 189678"/>
                <a:gd name="connsiteY5" fmla="*/ 991975 h 990448"/>
                <a:gd name="connsiteX6" fmla="*/ 173015 w 189678"/>
                <a:gd name="connsiteY6" fmla="*/ 991975 h 990448"/>
                <a:gd name="connsiteX7" fmla="*/ 167866 w 189678"/>
                <a:gd name="connsiteY7" fmla="*/ 993751 h 990448"/>
                <a:gd name="connsiteX8" fmla="*/ 167866 w 189678"/>
                <a:gd name="connsiteY8" fmla="*/ 993751 h 990448"/>
                <a:gd name="connsiteX9" fmla="*/ 161092 w 189678"/>
                <a:gd name="connsiteY9" fmla="*/ 990404 h 990448"/>
                <a:gd name="connsiteX10" fmla="*/ 133047 w 189678"/>
                <a:gd name="connsiteY10" fmla="*/ 951333 h 990448"/>
                <a:gd name="connsiteX11" fmla="*/ 133047 w 189678"/>
                <a:gd name="connsiteY11" fmla="*/ 951333 h 990448"/>
                <a:gd name="connsiteX12" fmla="*/ 135203 w 189678"/>
                <a:gd name="connsiteY12" fmla="*/ 939455 h 990448"/>
                <a:gd name="connsiteX13" fmla="*/ 135215 w 189678"/>
                <a:gd name="connsiteY13" fmla="*/ 939448 h 990448"/>
                <a:gd name="connsiteX14" fmla="*/ 135215 w 189678"/>
                <a:gd name="connsiteY14" fmla="*/ 939448 h 990448"/>
                <a:gd name="connsiteX15" fmla="*/ 146984 w 189678"/>
                <a:gd name="connsiteY15" fmla="*/ 941676 h 990448"/>
                <a:gd name="connsiteX16" fmla="*/ 147002 w 189678"/>
                <a:gd name="connsiteY16" fmla="*/ 941702 h 990448"/>
                <a:gd name="connsiteX17" fmla="*/ 147002 w 189678"/>
                <a:gd name="connsiteY17" fmla="*/ 941702 h 990448"/>
                <a:gd name="connsiteX18" fmla="*/ 144766 w 189678"/>
                <a:gd name="connsiteY18" fmla="*/ 953587 h 990448"/>
                <a:gd name="connsiteX19" fmla="*/ 144766 w 189678"/>
                <a:gd name="connsiteY19" fmla="*/ 953587 h 990448"/>
                <a:gd name="connsiteX20" fmla="*/ 140024 w 189678"/>
                <a:gd name="connsiteY20" fmla="*/ 955021 h 990448"/>
                <a:gd name="connsiteX21" fmla="*/ 140024 w 189678"/>
                <a:gd name="connsiteY21" fmla="*/ 955022 h 990448"/>
                <a:gd name="connsiteX22" fmla="*/ 133047 w 189678"/>
                <a:gd name="connsiteY22" fmla="*/ 951333 h 990448"/>
                <a:gd name="connsiteX23" fmla="*/ 107373 w 189678"/>
                <a:gd name="connsiteY23" fmla="*/ 910759 h 990448"/>
                <a:gd name="connsiteX24" fmla="*/ 107373 w 189678"/>
                <a:gd name="connsiteY24" fmla="*/ 910759 h 990448"/>
                <a:gd name="connsiteX25" fmla="*/ 110195 w 189678"/>
                <a:gd name="connsiteY25" fmla="*/ 899024 h 990448"/>
                <a:gd name="connsiteX26" fmla="*/ 110218 w 189678"/>
                <a:gd name="connsiteY26" fmla="*/ 899010 h 990448"/>
                <a:gd name="connsiteX27" fmla="*/ 110218 w 189678"/>
                <a:gd name="connsiteY27" fmla="*/ 899010 h 990448"/>
                <a:gd name="connsiteX28" fmla="*/ 121856 w 189678"/>
                <a:gd name="connsiteY28" fmla="*/ 901856 h 990448"/>
                <a:gd name="connsiteX29" fmla="*/ 121869 w 189678"/>
                <a:gd name="connsiteY29" fmla="*/ 901879 h 990448"/>
                <a:gd name="connsiteX30" fmla="*/ 121869 w 189678"/>
                <a:gd name="connsiteY30" fmla="*/ 901879 h 990448"/>
                <a:gd name="connsiteX31" fmla="*/ 118956 w 189678"/>
                <a:gd name="connsiteY31" fmla="*/ 913628 h 990448"/>
                <a:gd name="connsiteX32" fmla="*/ 118956 w 189678"/>
                <a:gd name="connsiteY32" fmla="*/ 913628 h 990448"/>
                <a:gd name="connsiteX33" fmla="*/ 114621 w 189678"/>
                <a:gd name="connsiteY33" fmla="*/ 914857 h 990448"/>
                <a:gd name="connsiteX34" fmla="*/ 114621 w 189678"/>
                <a:gd name="connsiteY34" fmla="*/ 914857 h 990448"/>
                <a:gd name="connsiteX35" fmla="*/ 107373 w 189678"/>
                <a:gd name="connsiteY35" fmla="*/ 910759 h 990448"/>
                <a:gd name="connsiteX36" fmla="*/ 83798 w 189678"/>
                <a:gd name="connsiteY36" fmla="*/ 868682 h 990448"/>
                <a:gd name="connsiteX37" fmla="*/ 87317 w 189678"/>
                <a:gd name="connsiteY37" fmla="*/ 857140 h 990448"/>
                <a:gd name="connsiteX38" fmla="*/ 87321 w 189678"/>
                <a:gd name="connsiteY38" fmla="*/ 857138 h 990448"/>
                <a:gd name="connsiteX39" fmla="*/ 87321 w 189678"/>
                <a:gd name="connsiteY39" fmla="*/ 857138 h 990448"/>
                <a:gd name="connsiteX40" fmla="*/ 98754 w 189678"/>
                <a:gd name="connsiteY40" fmla="*/ 860729 h 990448"/>
                <a:gd name="connsiteX41" fmla="*/ 98769 w 189678"/>
                <a:gd name="connsiteY41" fmla="*/ 860758 h 990448"/>
                <a:gd name="connsiteX42" fmla="*/ 98769 w 189678"/>
                <a:gd name="connsiteY42" fmla="*/ 860758 h 990448"/>
                <a:gd name="connsiteX43" fmla="*/ 95410 w 189678"/>
                <a:gd name="connsiteY43" fmla="*/ 872147 h 990448"/>
                <a:gd name="connsiteX44" fmla="*/ 95247 w 189678"/>
                <a:gd name="connsiteY44" fmla="*/ 872234 h 990448"/>
                <a:gd name="connsiteX45" fmla="*/ 95247 w 189678"/>
                <a:gd name="connsiteY45" fmla="*/ 872234 h 990448"/>
                <a:gd name="connsiteX46" fmla="*/ 91318 w 189678"/>
                <a:gd name="connsiteY46" fmla="*/ 873258 h 990448"/>
                <a:gd name="connsiteX47" fmla="*/ 91318 w 189678"/>
                <a:gd name="connsiteY47" fmla="*/ 873258 h 990448"/>
                <a:gd name="connsiteX48" fmla="*/ 83527 w 189678"/>
                <a:gd name="connsiteY48" fmla="*/ 868682 h 990448"/>
                <a:gd name="connsiteX49" fmla="*/ 62866 w 189678"/>
                <a:gd name="connsiteY49" fmla="*/ 825170 h 990448"/>
                <a:gd name="connsiteX50" fmla="*/ 67023 w 189678"/>
                <a:gd name="connsiteY50" fmla="*/ 813949 h 990448"/>
                <a:gd name="connsiteX51" fmla="*/ 67134 w 189678"/>
                <a:gd name="connsiteY51" fmla="*/ 813900 h 990448"/>
                <a:gd name="connsiteX52" fmla="*/ 67134 w 189678"/>
                <a:gd name="connsiteY52" fmla="*/ 813900 h 990448"/>
                <a:gd name="connsiteX53" fmla="*/ 78311 w 189678"/>
                <a:gd name="connsiteY53" fmla="*/ 818203 h 990448"/>
                <a:gd name="connsiteX54" fmla="*/ 78311 w 189678"/>
                <a:gd name="connsiteY54" fmla="*/ 818203 h 990448"/>
                <a:gd name="connsiteX55" fmla="*/ 73501 w 189678"/>
                <a:gd name="connsiteY55" fmla="*/ 829200 h 990448"/>
                <a:gd name="connsiteX56" fmla="*/ 73501 w 189678"/>
                <a:gd name="connsiteY56" fmla="*/ 829200 h 990448"/>
                <a:gd name="connsiteX57" fmla="*/ 70047 w 189678"/>
                <a:gd name="connsiteY57" fmla="*/ 829952 h 990448"/>
                <a:gd name="connsiteX58" fmla="*/ 70047 w 189678"/>
                <a:gd name="connsiteY58" fmla="*/ 829952 h 990448"/>
                <a:gd name="connsiteX59" fmla="*/ 62595 w 189678"/>
                <a:gd name="connsiteY59" fmla="*/ 825170 h 990448"/>
                <a:gd name="connsiteX60" fmla="*/ 44643 w 189678"/>
                <a:gd name="connsiteY60" fmla="*/ 780429 h 990448"/>
                <a:gd name="connsiteX61" fmla="*/ 49573 w 189678"/>
                <a:gd name="connsiteY61" fmla="*/ 769531 h 990448"/>
                <a:gd name="connsiteX62" fmla="*/ 49656 w 189678"/>
                <a:gd name="connsiteY62" fmla="*/ 769500 h 990448"/>
                <a:gd name="connsiteX63" fmla="*/ 49656 w 189678"/>
                <a:gd name="connsiteY63" fmla="*/ 769500 h 990448"/>
                <a:gd name="connsiteX64" fmla="*/ 60515 w 189678"/>
                <a:gd name="connsiteY64" fmla="*/ 774358 h 990448"/>
                <a:gd name="connsiteX65" fmla="*/ 60563 w 189678"/>
                <a:gd name="connsiteY65" fmla="*/ 774487 h 990448"/>
                <a:gd name="connsiteX66" fmla="*/ 60563 w 189678"/>
                <a:gd name="connsiteY66" fmla="*/ 774487 h 990448"/>
                <a:gd name="connsiteX67" fmla="*/ 55587 w 189678"/>
                <a:gd name="connsiteY67" fmla="*/ 785470 h 990448"/>
                <a:gd name="connsiteX68" fmla="*/ 55550 w 189678"/>
                <a:gd name="connsiteY68" fmla="*/ 785484 h 990448"/>
                <a:gd name="connsiteX69" fmla="*/ 55550 w 189678"/>
                <a:gd name="connsiteY69" fmla="*/ 785484 h 990448"/>
                <a:gd name="connsiteX70" fmla="*/ 52569 w 189678"/>
                <a:gd name="connsiteY70" fmla="*/ 786031 h 990448"/>
                <a:gd name="connsiteX71" fmla="*/ 52569 w 189678"/>
                <a:gd name="connsiteY71" fmla="*/ 786031 h 990448"/>
                <a:gd name="connsiteX72" fmla="*/ 44372 w 189678"/>
                <a:gd name="connsiteY72" fmla="*/ 780429 h 990448"/>
                <a:gd name="connsiteX73" fmla="*/ 29469 w 189678"/>
                <a:gd name="connsiteY73" fmla="*/ 734596 h 990448"/>
                <a:gd name="connsiteX74" fmla="*/ 35159 w 189678"/>
                <a:gd name="connsiteY74" fmla="*/ 723940 h 990448"/>
                <a:gd name="connsiteX75" fmla="*/ 35159 w 189678"/>
                <a:gd name="connsiteY75" fmla="*/ 723940 h 990448"/>
                <a:gd name="connsiteX76" fmla="*/ 45659 w 189678"/>
                <a:gd name="connsiteY76" fmla="*/ 729677 h 990448"/>
                <a:gd name="connsiteX77" fmla="*/ 45659 w 189678"/>
                <a:gd name="connsiteY77" fmla="*/ 729677 h 990448"/>
                <a:gd name="connsiteX78" fmla="*/ 39975 w 189678"/>
                <a:gd name="connsiteY78" fmla="*/ 740306 h 990448"/>
                <a:gd name="connsiteX79" fmla="*/ 39630 w 189678"/>
                <a:gd name="connsiteY79" fmla="*/ 740402 h 990448"/>
                <a:gd name="connsiteX80" fmla="*/ 39630 w 189678"/>
                <a:gd name="connsiteY80" fmla="*/ 740402 h 990448"/>
                <a:gd name="connsiteX81" fmla="*/ 37259 w 189678"/>
                <a:gd name="connsiteY81" fmla="*/ 740743 h 990448"/>
                <a:gd name="connsiteX82" fmla="*/ 37259 w 189678"/>
                <a:gd name="connsiteY82" fmla="*/ 740743 h 990448"/>
                <a:gd name="connsiteX83" fmla="*/ 29198 w 189678"/>
                <a:gd name="connsiteY83" fmla="*/ 734596 h 990448"/>
                <a:gd name="connsiteX84" fmla="*/ 17343 w 189678"/>
                <a:gd name="connsiteY84" fmla="*/ 687737 h 990448"/>
                <a:gd name="connsiteX85" fmla="*/ 23779 w 189678"/>
                <a:gd name="connsiteY85" fmla="*/ 677560 h 990448"/>
                <a:gd name="connsiteX86" fmla="*/ 23779 w 189678"/>
                <a:gd name="connsiteY86" fmla="*/ 677559 h 990448"/>
                <a:gd name="connsiteX87" fmla="*/ 33872 w 189678"/>
                <a:gd name="connsiteY87" fmla="*/ 684049 h 990448"/>
                <a:gd name="connsiteX88" fmla="*/ 33872 w 189678"/>
                <a:gd name="connsiteY88" fmla="*/ 684049 h 990448"/>
                <a:gd name="connsiteX89" fmla="*/ 27437 w 189678"/>
                <a:gd name="connsiteY89" fmla="*/ 694226 h 990448"/>
                <a:gd name="connsiteX90" fmla="*/ 27437 w 189678"/>
                <a:gd name="connsiteY90" fmla="*/ 694226 h 990448"/>
                <a:gd name="connsiteX91" fmla="*/ 25608 w 189678"/>
                <a:gd name="connsiteY91" fmla="*/ 694226 h 990448"/>
                <a:gd name="connsiteX92" fmla="*/ 25608 w 189678"/>
                <a:gd name="connsiteY92" fmla="*/ 694226 h 990448"/>
                <a:gd name="connsiteX93" fmla="*/ 17072 w 189678"/>
                <a:gd name="connsiteY93" fmla="*/ 687737 h 990448"/>
                <a:gd name="connsiteX94" fmla="*/ 8469 w 189678"/>
                <a:gd name="connsiteY94" fmla="*/ 639922 h 990448"/>
                <a:gd name="connsiteX95" fmla="*/ 15243 w 189678"/>
                <a:gd name="connsiteY95" fmla="*/ 630223 h 990448"/>
                <a:gd name="connsiteX96" fmla="*/ 15243 w 189678"/>
                <a:gd name="connsiteY96" fmla="*/ 630223 h 990448"/>
                <a:gd name="connsiteX97" fmla="*/ 24930 w 189678"/>
                <a:gd name="connsiteY97" fmla="*/ 637053 h 990448"/>
                <a:gd name="connsiteX98" fmla="*/ 24930 w 189678"/>
                <a:gd name="connsiteY98" fmla="*/ 637053 h 990448"/>
                <a:gd name="connsiteX99" fmla="*/ 18156 w 189678"/>
                <a:gd name="connsiteY99" fmla="*/ 646821 h 990448"/>
                <a:gd name="connsiteX100" fmla="*/ 16869 w 189678"/>
                <a:gd name="connsiteY100" fmla="*/ 646821 h 990448"/>
                <a:gd name="connsiteX101" fmla="*/ 8198 w 189678"/>
                <a:gd name="connsiteY101" fmla="*/ 640196 h 990448"/>
                <a:gd name="connsiteX102" fmla="*/ 2779 w 189678"/>
                <a:gd name="connsiteY102" fmla="*/ 592108 h 990448"/>
                <a:gd name="connsiteX103" fmla="*/ 2779 w 189678"/>
                <a:gd name="connsiteY103" fmla="*/ 592108 h 990448"/>
                <a:gd name="connsiteX104" fmla="*/ 10162 w 189678"/>
                <a:gd name="connsiteY104" fmla="*/ 583296 h 990448"/>
                <a:gd name="connsiteX105" fmla="*/ 10162 w 189678"/>
                <a:gd name="connsiteY105" fmla="*/ 583296 h 990448"/>
                <a:gd name="connsiteX106" fmla="*/ 19308 w 189678"/>
                <a:gd name="connsiteY106" fmla="*/ 590741 h 990448"/>
                <a:gd name="connsiteX107" fmla="*/ 19308 w 189678"/>
                <a:gd name="connsiteY107" fmla="*/ 590741 h 990448"/>
                <a:gd name="connsiteX108" fmla="*/ 11585 w 189678"/>
                <a:gd name="connsiteY108" fmla="*/ 599963 h 990448"/>
                <a:gd name="connsiteX109" fmla="*/ 10840 w 189678"/>
                <a:gd name="connsiteY109" fmla="*/ 599963 h 990448"/>
                <a:gd name="connsiteX110" fmla="*/ 2508 w 189678"/>
                <a:gd name="connsiteY110" fmla="*/ 592176 h 990448"/>
                <a:gd name="connsiteX111" fmla="*/ 272 w 189678"/>
                <a:gd name="connsiteY111" fmla="*/ 543815 h 990448"/>
                <a:gd name="connsiteX112" fmla="*/ 272 w 189678"/>
                <a:gd name="connsiteY112" fmla="*/ 543815 h 990448"/>
                <a:gd name="connsiteX113" fmla="*/ 8333 w 189678"/>
                <a:gd name="connsiteY113" fmla="*/ 535481 h 990448"/>
                <a:gd name="connsiteX114" fmla="*/ 8333 w 189678"/>
                <a:gd name="connsiteY114" fmla="*/ 535481 h 990448"/>
                <a:gd name="connsiteX115" fmla="*/ 16937 w 189678"/>
                <a:gd name="connsiteY115" fmla="*/ 543815 h 990448"/>
                <a:gd name="connsiteX116" fmla="*/ 16937 w 189678"/>
                <a:gd name="connsiteY116" fmla="*/ 543815 h 990448"/>
                <a:gd name="connsiteX117" fmla="*/ 8604 w 189678"/>
                <a:gd name="connsiteY117" fmla="*/ 552558 h 990448"/>
                <a:gd name="connsiteX118" fmla="*/ 8604 w 189678"/>
                <a:gd name="connsiteY118" fmla="*/ 552558 h 990448"/>
                <a:gd name="connsiteX119" fmla="*/ 1 w 189678"/>
                <a:gd name="connsiteY119" fmla="*/ 544158 h 990448"/>
                <a:gd name="connsiteX120" fmla="*/ 1 w 189678"/>
                <a:gd name="connsiteY120" fmla="*/ 543883 h 990448"/>
                <a:gd name="connsiteX121" fmla="*/ 9011 w 189678"/>
                <a:gd name="connsiteY121" fmla="*/ 504402 h 990448"/>
                <a:gd name="connsiteX122" fmla="*/ 949 w 189678"/>
                <a:gd name="connsiteY122" fmla="*/ 495473 h 990448"/>
                <a:gd name="connsiteX123" fmla="*/ 949 w 189678"/>
                <a:gd name="connsiteY123" fmla="*/ 495454 h 990448"/>
                <a:gd name="connsiteX124" fmla="*/ 950 w 189678"/>
                <a:gd name="connsiteY124" fmla="*/ 495454 h 990448"/>
                <a:gd name="connsiteX125" fmla="*/ 9672 w 189678"/>
                <a:gd name="connsiteY125" fmla="*/ 487321 h 990448"/>
                <a:gd name="connsiteX126" fmla="*/ 9756 w 189678"/>
                <a:gd name="connsiteY126" fmla="*/ 487325 h 990448"/>
                <a:gd name="connsiteX127" fmla="*/ 9756 w 189678"/>
                <a:gd name="connsiteY127" fmla="*/ 487325 h 990448"/>
                <a:gd name="connsiteX128" fmla="*/ 17818 w 189678"/>
                <a:gd name="connsiteY128" fmla="*/ 496254 h 990448"/>
                <a:gd name="connsiteX129" fmla="*/ 17817 w 189678"/>
                <a:gd name="connsiteY129" fmla="*/ 496273 h 990448"/>
                <a:gd name="connsiteX130" fmla="*/ 17817 w 189678"/>
                <a:gd name="connsiteY130" fmla="*/ 496273 h 990448"/>
                <a:gd name="connsiteX131" fmla="*/ 9350 w 189678"/>
                <a:gd name="connsiteY131" fmla="*/ 504402 h 990448"/>
                <a:gd name="connsiteX132" fmla="*/ 9350 w 189678"/>
                <a:gd name="connsiteY132" fmla="*/ 504402 h 990448"/>
                <a:gd name="connsiteX133" fmla="*/ 12127 w 189678"/>
                <a:gd name="connsiteY133" fmla="*/ 456587 h 990448"/>
                <a:gd name="connsiteX134" fmla="*/ 4608 w 189678"/>
                <a:gd name="connsiteY134" fmla="*/ 447229 h 990448"/>
                <a:gd name="connsiteX135" fmla="*/ 4608 w 189678"/>
                <a:gd name="connsiteY135" fmla="*/ 447229 h 990448"/>
                <a:gd name="connsiteX136" fmla="*/ 13685 w 189678"/>
                <a:gd name="connsiteY136" fmla="*/ 439852 h 990448"/>
                <a:gd name="connsiteX137" fmla="*/ 13685 w 189678"/>
                <a:gd name="connsiteY137" fmla="*/ 439852 h 990448"/>
                <a:gd name="connsiteX138" fmla="*/ 21208 w 189678"/>
                <a:gd name="connsiteY138" fmla="*/ 449247 h 990448"/>
                <a:gd name="connsiteX139" fmla="*/ 21204 w 189678"/>
                <a:gd name="connsiteY139" fmla="*/ 449278 h 990448"/>
                <a:gd name="connsiteX140" fmla="*/ 21204 w 189678"/>
                <a:gd name="connsiteY140" fmla="*/ 449278 h 990448"/>
                <a:gd name="connsiteX141" fmla="*/ 12533 w 189678"/>
                <a:gd name="connsiteY141" fmla="*/ 456792 h 990448"/>
                <a:gd name="connsiteX142" fmla="*/ 11856 w 189678"/>
                <a:gd name="connsiteY142" fmla="*/ 456792 h 990448"/>
                <a:gd name="connsiteX143" fmla="*/ 18224 w 189678"/>
                <a:gd name="connsiteY143" fmla="*/ 409182 h 990448"/>
                <a:gd name="connsiteX144" fmla="*/ 11450 w 189678"/>
                <a:gd name="connsiteY144" fmla="*/ 399346 h 990448"/>
                <a:gd name="connsiteX145" fmla="*/ 11450 w 189678"/>
                <a:gd name="connsiteY145" fmla="*/ 399346 h 990448"/>
                <a:gd name="connsiteX146" fmla="*/ 21204 w 189678"/>
                <a:gd name="connsiteY146" fmla="*/ 392515 h 990448"/>
                <a:gd name="connsiteX147" fmla="*/ 21204 w 189678"/>
                <a:gd name="connsiteY147" fmla="*/ 392515 h 990448"/>
                <a:gd name="connsiteX148" fmla="*/ 27979 w 189678"/>
                <a:gd name="connsiteY148" fmla="*/ 402420 h 990448"/>
                <a:gd name="connsiteX149" fmla="*/ 27979 w 189678"/>
                <a:gd name="connsiteY149" fmla="*/ 402420 h 990448"/>
                <a:gd name="connsiteX150" fmla="*/ 19646 w 189678"/>
                <a:gd name="connsiteY150" fmla="*/ 409250 h 990448"/>
                <a:gd name="connsiteX151" fmla="*/ 19646 w 189678"/>
                <a:gd name="connsiteY151" fmla="*/ 409250 h 990448"/>
                <a:gd name="connsiteX152" fmla="*/ 27030 w 189678"/>
                <a:gd name="connsiteY152" fmla="*/ 362187 h 990448"/>
                <a:gd name="connsiteX153" fmla="*/ 20657 w 189678"/>
                <a:gd name="connsiteY153" fmla="*/ 351964 h 990448"/>
                <a:gd name="connsiteX154" fmla="*/ 20662 w 189678"/>
                <a:gd name="connsiteY154" fmla="*/ 351941 h 990448"/>
                <a:gd name="connsiteX155" fmla="*/ 20662 w 189678"/>
                <a:gd name="connsiteY155" fmla="*/ 351941 h 990448"/>
                <a:gd name="connsiteX156" fmla="*/ 30801 w 189678"/>
                <a:gd name="connsiteY156" fmla="*/ 345515 h 990448"/>
                <a:gd name="connsiteX157" fmla="*/ 30824 w 189678"/>
                <a:gd name="connsiteY157" fmla="*/ 345520 h 990448"/>
                <a:gd name="connsiteX158" fmla="*/ 30824 w 189678"/>
                <a:gd name="connsiteY158" fmla="*/ 345520 h 990448"/>
                <a:gd name="connsiteX159" fmla="*/ 37124 w 189678"/>
                <a:gd name="connsiteY159" fmla="*/ 355766 h 990448"/>
                <a:gd name="connsiteX160" fmla="*/ 37124 w 189678"/>
                <a:gd name="connsiteY160" fmla="*/ 355766 h 990448"/>
                <a:gd name="connsiteX161" fmla="*/ 28927 w 189678"/>
                <a:gd name="connsiteY161" fmla="*/ 362597 h 990448"/>
                <a:gd name="connsiteX162" fmla="*/ 28927 w 189678"/>
                <a:gd name="connsiteY162" fmla="*/ 362597 h 990448"/>
                <a:gd name="connsiteX163" fmla="*/ 26759 w 189678"/>
                <a:gd name="connsiteY163" fmla="*/ 362324 h 990448"/>
                <a:gd name="connsiteX164" fmla="*/ 38479 w 189678"/>
                <a:gd name="connsiteY164" fmla="*/ 315807 h 990448"/>
                <a:gd name="connsiteX165" fmla="*/ 32640 w 189678"/>
                <a:gd name="connsiteY165" fmla="*/ 305264 h 990448"/>
                <a:gd name="connsiteX166" fmla="*/ 32653 w 189678"/>
                <a:gd name="connsiteY166" fmla="*/ 305219 h 990448"/>
                <a:gd name="connsiteX167" fmla="*/ 32653 w 189678"/>
                <a:gd name="connsiteY167" fmla="*/ 305219 h 990448"/>
                <a:gd name="connsiteX168" fmla="*/ 43153 w 189678"/>
                <a:gd name="connsiteY168" fmla="*/ 299345 h 990448"/>
                <a:gd name="connsiteX169" fmla="*/ 43153 w 189678"/>
                <a:gd name="connsiteY169" fmla="*/ 299345 h 990448"/>
                <a:gd name="connsiteX170" fmla="*/ 48911 w 189678"/>
                <a:gd name="connsiteY170" fmla="*/ 309932 h 990448"/>
                <a:gd name="connsiteX171" fmla="*/ 48911 w 189678"/>
                <a:gd name="connsiteY171" fmla="*/ 309932 h 990448"/>
                <a:gd name="connsiteX172" fmla="*/ 40782 w 189678"/>
                <a:gd name="connsiteY172" fmla="*/ 316148 h 990448"/>
                <a:gd name="connsiteX173" fmla="*/ 40782 w 189678"/>
                <a:gd name="connsiteY173" fmla="*/ 316148 h 990448"/>
                <a:gd name="connsiteX174" fmla="*/ 38208 w 189678"/>
                <a:gd name="connsiteY174" fmla="*/ 315943 h 990448"/>
                <a:gd name="connsiteX175" fmla="*/ 52366 w 189678"/>
                <a:gd name="connsiteY175" fmla="*/ 270041 h 990448"/>
                <a:gd name="connsiteX176" fmla="*/ 47150 w 189678"/>
                <a:gd name="connsiteY176" fmla="*/ 259181 h 990448"/>
                <a:gd name="connsiteX177" fmla="*/ 47150 w 189678"/>
                <a:gd name="connsiteY177" fmla="*/ 259180 h 990448"/>
                <a:gd name="connsiteX178" fmla="*/ 57803 w 189678"/>
                <a:gd name="connsiteY178" fmla="*/ 253879 h 990448"/>
                <a:gd name="connsiteX179" fmla="*/ 57921 w 189678"/>
                <a:gd name="connsiteY179" fmla="*/ 253921 h 990448"/>
                <a:gd name="connsiteX180" fmla="*/ 57921 w 189678"/>
                <a:gd name="connsiteY180" fmla="*/ 253921 h 990448"/>
                <a:gd name="connsiteX181" fmla="*/ 63137 w 189678"/>
                <a:gd name="connsiteY181" fmla="*/ 264782 h 990448"/>
                <a:gd name="connsiteX182" fmla="*/ 63137 w 189678"/>
                <a:gd name="connsiteY182" fmla="*/ 264782 h 990448"/>
                <a:gd name="connsiteX183" fmla="*/ 55143 w 189678"/>
                <a:gd name="connsiteY183" fmla="*/ 270519 h 990448"/>
                <a:gd name="connsiteX184" fmla="*/ 55143 w 189678"/>
                <a:gd name="connsiteY184" fmla="*/ 270519 h 990448"/>
                <a:gd name="connsiteX185" fmla="*/ 52095 w 189678"/>
                <a:gd name="connsiteY185" fmla="*/ 270178 h 990448"/>
                <a:gd name="connsiteX186" fmla="*/ 68556 w 189678"/>
                <a:gd name="connsiteY186" fmla="*/ 225095 h 990448"/>
                <a:gd name="connsiteX187" fmla="*/ 63874 w 189678"/>
                <a:gd name="connsiteY187" fmla="*/ 213981 h 990448"/>
                <a:gd name="connsiteX188" fmla="*/ 63882 w 189678"/>
                <a:gd name="connsiteY188" fmla="*/ 213961 h 990448"/>
                <a:gd name="connsiteX189" fmla="*/ 63882 w 189678"/>
                <a:gd name="connsiteY189" fmla="*/ 213961 h 990448"/>
                <a:gd name="connsiteX190" fmla="*/ 74904 w 189678"/>
                <a:gd name="connsiteY190" fmla="*/ 209240 h 990448"/>
                <a:gd name="connsiteX191" fmla="*/ 74924 w 189678"/>
                <a:gd name="connsiteY191" fmla="*/ 209248 h 990448"/>
                <a:gd name="connsiteX192" fmla="*/ 74924 w 189678"/>
                <a:gd name="connsiteY192" fmla="*/ 209248 h 990448"/>
                <a:gd name="connsiteX193" fmla="*/ 79606 w 189678"/>
                <a:gd name="connsiteY193" fmla="*/ 220362 h 990448"/>
                <a:gd name="connsiteX194" fmla="*/ 79598 w 189678"/>
                <a:gd name="connsiteY194" fmla="*/ 220382 h 990448"/>
                <a:gd name="connsiteX195" fmla="*/ 79598 w 189678"/>
                <a:gd name="connsiteY195" fmla="*/ 220382 h 990448"/>
                <a:gd name="connsiteX196" fmla="*/ 71740 w 189678"/>
                <a:gd name="connsiteY196" fmla="*/ 225710 h 990448"/>
                <a:gd name="connsiteX197" fmla="*/ 71740 w 189678"/>
                <a:gd name="connsiteY197" fmla="*/ 225710 h 990448"/>
                <a:gd name="connsiteX198" fmla="*/ 68285 w 189678"/>
                <a:gd name="connsiteY198" fmla="*/ 225232 h 990448"/>
                <a:gd name="connsiteX199" fmla="*/ 87050 w 189678"/>
                <a:gd name="connsiteY199" fmla="*/ 181106 h 990448"/>
                <a:gd name="connsiteX200" fmla="*/ 82895 w 189678"/>
                <a:gd name="connsiteY200" fmla="*/ 169884 h 990448"/>
                <a:gd name="connsiteX201" fmla="*/ 82918 w 189678"/>
                <a:gd name="connsiteY201" fmla="*/ 169835 h 990448"/>
                <a:gd name="connsiteX202" fmla="*/ 82918 w 189678"/>
                <a:gd name="connsiteY202" fmla="*/ 169835 h 990448"/>
                <a:gd name="connsiteX203" fmla="*/ 94163 w 189678"/>
                <a:gd name="connsiteY203" fmla="*/ 165600 h 990448"/>
                <a:gd name="connsiteX204" fmla="*/ 94163 w 189678"/>
                <a:gd name="connsiteY204" fmla="*/ 165600 h 990448"/>
                <a:gd name="connsiteX205" fmla="*/ 98298 w 189678"/>
                <a:gd name="connsiteY205" fmla="*/ 176932 h 990448"/>
                <a:gd name="connsiteX206" fmla="*/ 98295 w 189678"/>
                <a:gd name="connsiteY206" fmla="*/ 176939 h 990448"/>
                <a:gd name="connsiteX207" fmla="*/ 98295 w 189678"/>
                <a:gd name="connsiteY207" fmla="*/ 176939 h 990448"/>
                <a:gd name="connsiteX208" fmla="*/ 90640 w 189678"/>
                <a:gd name="connsiteY208" fmla="*/ 181926 h 990448"/>
                <a:gd name="connsiteX209" fmla="*/ 90640 w 189678"/>
                <a:gd name="connsiteY209" fmla="*/ 181925 h 990448"/>
                <a:gd name="connsiteX210" fmla="*/ 87050 w 189678"/>
                <a:gd name="connsiteY210" fmla="*/ 181106 h 990448"/>
                <a:gd name="connsiteX211" fmla="*/ 107373 w 189678"/>
                <a:gd name="connsiteY211" fmla="*/ 138004 h 990448"/>
                <a:gd name="connsiteX212" fmla="*/ 103767 w 189678"/>
                <a:gd name="connsiteY212" fmla="*/ 126489 h 990448"/>
                <a:gd name="connsiteX213" fmla="*/ 103782 w 189678"/>
                <a:gd name="connsiteY213" fmla="*/ 126460 h 990448"/>
                <a:gd name="connsiteX214" fmla="*/ 103782 w 189678"/>
                <a:gd name="connsiteY214" fmla="*/ 126460 h 990448"/>
                <a:gd name="connsiteX215" fmla="*/ 115095 w 189678"/>
                <a:gd name="connsiteY215" fmla="*/ 122804 h 990448"/>
                <a:gd name="connsiteX216" fmla="*/ 115163 w 189678"/>
                <a:gd name="connsiteY216" fmla="*/ 122840 h 990448"/>
                <a:gd name="connsiteX217" fmla="*/ 115163 w 189678"/>
                <a:gd name="connsiteY217" fmla="*/ 122840 h 990448"/>
                <a:gd name="connsiteX218" fmla="*/ 118821 w 189678"/>
                <a:gd name="connsiteY218" fmla="*/ 134384 h 990448"/>
                <a:gd name="connsiteX219" fmla="*/ 118821 w 189678"/>
                <a:gd name="connsiteY219" fmla="*/ 134384 h 990448"/>
                <a:gd name="connsiteX220" fmla="*/ 111302 w 189678"/>
                <a:gd name="connsiteY220" fmla="*/ 138961 h 990448"/>
                <a:gd name="connsiteX221" fmla="*/ 111302 w 189678"/>
                <a:gd name="connsiteY221" fmla="*/ 138961 h 990448"/>
                <a:gd name="connsiteX222" fmla="*/ 107373 w 189678"/>
                <a:gd name="connsiteY222" fmla="*/ 138004 h 990448"/>
                <a:gd name="connsiteX223" fmla="*/ 129931 w 189678"/>
                <a:gd name="connsiteY223" fmla="*/ 95859 h 990448"/>
                <a:gd name="connsiteX224" fmla="*/ 126880 w 189678"/>
                <a:gd name="connsiteY224" fmla="*/ 84182 h 990448"/>
                <a:gd name="connsiteX225" fmla="*/ 126882 w 189678"/>
                <a:gd name="connsiteY225" fmla="*/ 84179 h 990448"/>
                <a:gd name="connsiteX226" fmla="*/ 126882 w 189678"/>
                <a:gd name="connsiteY226" fmla="*/ 84178 h 990448"/>
                <a:gd name="connsiteX227" fmla="*/ 138462 w 189678"/>
                <a:gd name="connsiteY227" fmla="*/ 81102 h 990448"/>
                <a:gd name="connsiteX228" fmla="*/ 138466 w 189678"/>
                <a:gd name="connsiteY228" fmla="*/ 81105 h 990448"/>
                <a:gd name="connsiteX229" fmla="*/ 138466 w 189678"/>
                <a:gd name="connsiteY229" fmla="*/ 81105 h 990448"/>
                <a:gd name="connsiteX230" fmla="*/ 141515 w 189678"/>
                <a:gd name="connsiteY230" fmla="*/ 92785 h 990448"/>
                <a:gd name="connsiteX231" fmla="*/ 141515 w 189678"/>
                <a:gd name="connsiteY231" fmla="*/ 92785 h 990448"/>
                <a:gd name="connsiteX232" fmla="*/ 134131 w 189678"/>
                <a:gd name="connsiteY232" fmla="*/ 97020 h 990448"/>
                <a:gd name="connsiteX233" fmla="*/ 134131 w 189678"/>
                <a:gd name="connsiteY233" fmla="*/ 97020 h 990448"/>
                <a:gd name="connsiteX234" fmla="*/ 129795 w 189678"/>
                <a:gd name="connsiteY234" fmla="*/ 95859 h 990448"/>
                <a:gd name="connsiteX235" fmla="*/ 154453 w 189678"/>
                <a:gd name="connsiteY235" fmla="*/ 54875 h 990448"/>
                <a:gd name="connsiteX236" fmla="*/ 152015 w 189678"/>
                <a:gd name="connsiteY236" fmla="*/ 43058 h 990448"/>
                <a:gd name="connsiteX237" fmla="*/ 152015 w 189678"/>
                <a:gd name="connsiteY237" fmla="*/ 43058 h 990448"/>
                <a:gd name="connsiteX238" fmla="*/ 163734 w 189678"/>
                <a:gd name="connsiteY238" fmla="*/ 40599 h 990448"/>
                <a:gd name="connsiteX239" fmla="*/ 163734 w 189678"/>
                <a:gd name="connsiteY239" fmla="*/ 40599 h 990448"/>
                <a:gd name="connsiteX240" fmla="*/ 166173 w 189678"/>
                <a:gd name="connsiteY240" fmla="*/ 52416 h 990448"/>
                <a:gd name="connsiteX241" fmla="*/ 166173 w 189678"/>
                <a:gd name="connsiteY241" fmla="*/ 52416 h 990448"/>
                <a:gd name="connsiteX242" fmla="*/ 159399 w 189678"/>
                <a:gd name="connsiteY242" fmla="*/ 56309 h 990448"/>
                <a:gd name="connsiteX243" fmla="*/ 159399 w 189678"/>
                <a:gd name="connsiteY243" fmla="*/ 56309 h 990448"/>
                <a:gd name="connsiteX244" fmla="*/ 154318 w 189678"/>
                <a:gd name="connsiteY244" fmla="*/ 54875 h 990448"/>
                <a:gd name="connsiteX245" fmla="*/ 181550 w 189678"/>
                <a:gd name="connsiteY245" fmla="*/ 15257 h 990448"/>
                <a:gd name="connsiteX246" fmla="*/ 180174 w 189678"/>
                <a:gd name="connsiteY246" fmla="*/ 3262 h 990448"/>
                <a:gd name="connsiteX247" fmla="*/ 180195 w 189678"/>
                <a:gd name="connsiteY247" fmla="*/ 3235 h 990448"/>
                <a:gd name="connsiteX248" fmla="*/ 180195 w 189678"/>
                <a:gd name="connsiteY248" fmla="*/ 3235 h 990448"/>
                <a:gd name="connsiteX249" fmla="*/ 192091 w 189678"/>
                <a:gd name="connsiteY249" fmla="*/ 1847 h 990448"/>
                <a:gd name="connsiteX250" fmla="*/ 192118 w 189678"/>
                <a:gd name="connsiteY250" fmla="*/ 1869 h 990448"/>
                <a:gd name="connsiteX251" fmla="*/ 192118 w 189678"/>
                <a:gd name="connsiteY251" fmla="*/ 1869 h 990448"/>
                <a:gd name="connsiteX252" fmla="*/ 193505 w 189678"/>
                <a:gd name="connsiteY252" fmla="*/ 13765 h 990448"/>
                <a:gd name="connsiteX253" fmla="*/ 193405 w 189678"/>
                <a:gd name="connsiteY253" fmla="*/ 13891 h 990448"/>
                <a:gd name="connsiteX254" fmla="*/ 193405 w 189678"/>
                <a:gd name="connsiteY254" fmla="*/ 13891 h 990448"/>
                <a:gd name="connsiteX255" fmla="*/ 186631 w 189678"/>
                <a:gd name="connsiteY255" fmla="*/ 17101 h 990448"/>
                <a:gd name="connsiteX256" fmla="*/ 186631 w 189678"/>
                <a:gd name="connsiteY256" fmla="*/ 17101 h 990448"/>
                <a:gd name="connsiteX257" fmla="*/ 181144 w 189678"/>
                <a:gd name="connsiteY257" fmla="*/ 15257 h 990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89678" h="990448">
                  <a:moveTo>
                    <a:pt x="161092" y="990404"/>
                  </a:moveTo>
                  <a:cubicBezTo>
                    <a:pt x="158271" y="986650"/>
                    <a:pt x="158999" y="981301"/>
                    <a:pt x="162718" y="978451"/>
                  </a:cubicBezTo>
                  <a:lnTo>
                    <a:pt x="162718" y="978451"/>
                  </a:lnTo>
                  <a:cubicBezTo>
                    <a:pt x="166424" y="975591"/>
                    <a:pt x="171726" y="976294"/>
                    <a:pt x="174573" y="980022"/>
                  </a:cubicBezTo>
                  <a:lnTo>
                    <a:pt x="174573" y="980022"/>
                  </a:lnTo>
                  <a:cubicBezTo>
                    <a:pt x="177409" y="983758"/>
                    <a:pt x="176712" y="989104"/>
                    <a:pt x="173015" y="991975"/>
                  </a:cubicBezTo>
                  <a:lnTo>
                    <a:pt x="173015" y="991975"/>
                  </a:lnTo>
                  <a:cubicBezTo>
                    <a:pt x="171530" y="993105"/>
                    <a:pt x="169726" y="993727"/>
                    <a:pt x="167866" y="993751"/>
                  </a:cubicBezTo>
                  <a:lnTo>
                    <a:pt x="167866" y="993751"/>
                  </a:lnTo>
                  <a:cubicBezTo>
                    <a:pt x="165215" y="993757"/>
                    <a:pt x="162712" y="992520"/>
                    <a:pt x="161092" y="990404"/>
                  </a:cubicBezTo>
                  <a:close/>
                  <a:moveTo>
                    <a:pt x="133047" y="951333"/>
                  </a:moveTo>
                  <a:lnTo>
                    <a:pt x="133047" y="951333"/>
                  </a:lnTo>
                  <a:cubicBezTo>
                    <a:pt x="130390" y="947453"/>
                    <a:pt x="131355" y="942135"/>
                    <a:pt x="135203" y="939455"/>
                  </a:cubicBezTo>
                  <a:cubicBezTo>
                    <a:pt x="135207" y="939453"/>
                    <a:pt x="135211" y="939450"/>
                    <a:pt x="135215" y="939448"/>
                  </a:cubicBezTo>
                  <a:lnTo>
                    <a:pt x="135215" y="939448"/>
                  </a:lnTo>
                  <a:cubicBezTo>
                    <a:pt x="139075" y="936786"/>
                    <a:pt x="144344" y="937783"/>
                    <a:pt x="146984" y="941676"/>
                  </a:cubicBezTo>
                  <a:cubicBezTo>
                    <a:pt x="146990" y="941684"/>
                    <a:pt x="146996" y="941693"/>
                    <a:pt x="147002" y="941702"/>
                  </a:cubicBezTo>
                  <a:lnTo>
                    <a:pt x="147002" y="941702"/>
                  </a:lnTo>
                  <a:cubicBezTo>
                    <a:pt x="149609" y="945613"/>
                    <a:pt x="148613" y="950910"/>
                    <a:pt x="144766" y="953587"/>
                  </a:cubicBezTo>
                  <a:lnTo>
                    <a:pt x="144766" y="953587"/>
                  </a:lnTo>
                  <a:cubicBezTo>
                    <a:pt x="143359" y="954523"/>
                    <a:pt x="141710" y="955022"/>
                    <a:pt x="140024" y="955021"/>
                  </a:cubicBezTo>
                  <a:lnTo>
                    <a:pt x="140024" y="955022"/>
                  </a:lnTo>
                  <a:cubicBezTo>
                    <a:pt x="137238" y="955024"/>
                    <a:pt x="134629" y="953645"/>
                    <a:pt x="133047" y="951333"/>
                  </a:cubicBezTo>
                  <a:close/>
                  <a:moveTo>
                    <a:pt x="107373" y="910759"/>
                  </a:moveTo>
                  <a:lnTo>
                    <a:pt x="107373" y="910759"/>
                  </a:lnTo>
                  <a:cubicBezTo>
                    <a:pt x="104938" y="906732"/>
                    <a:pt x="106202" y="901479"/>
                    <a:pt x="110195" y="899024"/>
                  </a:cubicBezTo>
                  <a:cubicBezTo>
                    <a:pt x="110203" y="899019"/>
                    <a:pt x="110210" y="899015"/>
                    <a:pt x="110218" y="899010"/>
                  </a:cubicBezTo>
                  <a:lnTo>
                    <a:pt x="110218" y="899010"/>
                  </a:lnTo>
                  <a:cubicBezTo>
                    <a:pt x="114211" y="896555"/>
                    <a:pt x="119421" y="897829"/>
                    <a:pt x="121856" y="901856"/>
                  </a:cubicBezTo>
                  <a:cubicBezTo>
                    <a:pt x="121860" y="901864"/>
                    <a:pt x="121865" y="901871"/>
                    <a:pt x="121869" y="901879"/>
                  </a:cubicBezTo>
                  <a:lnTo>
                    <a:pt x="121869" y="901879"/>
                  </a:lnTo>
                  <a:cubicBezTo>
                    <a:pt x="124257" y="905938"/>
                    <a:pt x="122958" y="911179"/>
                    <a:pt x="118956" y="913628"/>
                  </a:cubicBezTo>
                  <a:lnTo>
                    <a:pt x="118956" y="913628"/>
                  </a:lnTo>
                  <a:cubicBezTo>
                    <a:pt x="117649" y="914428"/>
                    <a:pt x="116150" y="914853"/>
                    <a:pt x="114621" y="914857"/>
                  </a:cubicBezTo>
                  <a:lnTo>
                    <a:pt x="114621" y="914857"/>
                  </a:lnTo>
                  <a:cubicBezTo>
                    <a:pt x="111657" y="914876"/>
                    <a:pt x="108902" y="913319"/>
                    <a:pt x="107373" y="910759"/>
                  </a:cubicBezTo>
                  <a:close/>
                  <a:moveTo>
                    <a:pt x="83798" y="868682"/>
                  </a:moveTo>
                  <a:cubicBezTo>
                    <a:pt x="81609" y="864515"/>
                    <a:pt x="83185" y="859347"/>
                    <a:pt x="87317" y="857140"/>
                  </a:cubicBezTo>
                  <a:cubicBezTo>
                    <a:pt x="87318" y="857139"/>
                    <a:pt x="87320" y="857139"/>
                    <a:pt x="87321" y="857138"/>
                  </a:cubicBezTo>
                  <a:lnTo>
                    <a:pt x="87321" y="857138"/>
                  </a:lnTo>
                  <a:cubicBezTo>
                    <a:pt x="91462" y="854946"/>
                    <a:pt x="96580" y="856554"/>
                    <a:pt x="98754" y="860729"/>
                  </a:cubicBezTo>
                  <a:cubicBezTo>
                    <a:pt x="98759" y="860739"/>
                    <a:pt x="98764" y="860749"/>
                    <a:pt x="98769" y="860758"/>
                  </a:cubicBezTo>
                  <a:lnTo>
                    <a:pt x="98769" y="860758"/>
                  </a:lnTo>
                  <a:cubicBezTo>
                    <a:pt x="100961" y="864838"/>
                    <a:pt x="99456" y="869937"/>
                    <a:pt x="95410" y="872147"/>
                  </a:cubicBezTo>
                  <a:cubicBezTo>
                    <a:pt x="95356" y="872177"/>
                    <a:pt x="95301" y="872205"/>
                    <a:pt x="95247" y="872234"/>
                  </a:cubicBezTo>
                  <a:lnTo>
                    <a:pt x="95247" y="872234"/>
                  </a:lnTo>
                  <a:cubicBezTo>
                    <a:pt x="94039" y="872891"/>
                    <a:pt x="92690" y="873243"/>
                    <a:pt x="91318" y="873258"/>
                  </a:cubicBezTo>
                  <a:lnTo>
                    <a:pt x="91318" y="873258"/>
                  </a:lnTo>
                  <a:cubicBezTo>
                    <a:pt x="88068" y="873353"/>
                    <a:pt x="85048" y="871579"/>
                    <a:pt x="83527" y="868682"/>
                  </a:cubicBezTo>
                  <a:close/>
                  <a:moveTo>
                    <a:pt x="62866" y="825170"/>
                  </a:moveTo>
                  <a:cubicBezTo>
                    <a:pt x="60941" y="820914"/>
                    <a:pt x="62802" y="815890"/>
                    <a:pt x="67023" y="813949"/>
                  </a:cubicBezTo>
                  <a:cubicBezTo>
                    <a:pt x="67060" y="813933"/>
                    <a:pt x="67097" y="813916"/>
                    <a:pt x="67134" y="813900"/>
                  </a:cubicBezTo>
                  <a:lnTo>
                    <a:pt x="67134" y="813900"/>
                  </a:lnTo>
                  <a:cubicBezTo>
                    <a:pt x="71399" y="811980"/>
                    <a:pt x="76400" y="813906"/>
                    <a:pt x="78311" y="818203"/>
                  </a:cubicBezTo>
                  <a:lnTo>
                    <a:pt x="78311" y="818203"/>
                  </a:lnTo>
                  <a:cubicBezTo>
                    <a:pt x="79972" y="822579"/>
                    <a:pt x="77825" y="827486"/>
                    <a:pt x="73501" y="829200"/>
                  </a:cubicBezTo>
                  <a:lnTo>
                    <a:pt x="73501" y="829200"/>
                  </a:lnTo>
                  <a:cubicBezTo>
                    <a:pt x="72421" y="829710"/>
                    <a:pt x="71240" y="829967"/>
                    <a:pt x="70047" y="829952"/>
                  </a:cubicBezTo>
                  <a:lnTo>
                    <a:pt x="70047" y="829952"/>
                  </a:lnTo>
                  <a:cubicBezTo>
                    <a:pt x="66860" y="829926"/>
                    <a:pt x="63968" y="828070"/>
                    <a:pt x="62595" y="825170"/>
                  </a:cubicBezTo>
                  <a:close/>
                  <a:moveTo>
                    <a:pt x="44643" y="780429"/>
                  </a:moveTo>
                  <a:cubicBezTo>
                    <a:pt x="43020" y="776047"/>
                    <a:pt x="45227" y="771168"/>
                    <a:pt x="49573" y="769531"/>
                  </a:cubicBezTo>
                  <a:cubicBezTo>
                    <a:pt x="49601" y="769521"/>
                    <a:pt x="49628" y="769510"/>
                    <a:pt x="49656" y="769500"/>
                  </a:cubicBezTo>
                  <a:lnTo>
                    <a:pt x="49656" y="769500"/>
                  </a:lnTo>
                  <a:cubicBezTo>
                    <a:pt x="53985" y="767818"/>
                    <a:pt x="58847" y="769993"/>
                    <a:pt x="60515" y="774358"/>
                  </a:cubicBezTo>
                  <a:cubicBezTo>
                    <a:pt x="60531" y="774401"/>
                    <a:pt x="60547" y="774444"/>
                    <a:pt x="60563" y="774487"/>
                  </a:cubicBezTo>
                  <a:lnTo>
                    <a:pt x="60563" y="774487"/>
                  </a:lnTo>
                  <a:cubicBezTo>
                    <a:pt x="62197" y="778905"/>
                    <a:pt x="59969" y="783823"/>
                    <a:pt x="55587" y="785470"/>
                  </a:cubicBezTo>
                  <a:cubicBezTo>
                    <a:pt x="55575" y="785475"/>
                    <a:pt x="55562" y="785480"/>
                    <a:pt x="55550" y="785484"/>
                  </a:cubicBezTo>
                  <a:lnTo>
                    <a:pt x="55550" y="785484"/>
                  </a:lnTo>
                  <a:cubicBezTo>
                    <a:pt x="54594" y="785836"/>
                    <a:pt x="53586" y="786021"/>
                    <a:pt x="52569" y="786031"/>
                  </a:cubicBezTo>
                  <a:lnTo>
                    <a:pt x="52569" y="786031"/>
                  </a:lnTo>
                  <a:cubicBezTo>
                    <a:pt x="48926" y="786137"/>
                    <a:pt x="45624" y="783880"/>
                    <a:pt x="44372" y="780429"/>
                  </a:cubicBezTo>
                  <a:close/>
                  <a:moveTo>
                    <a:pt x="29469" y="734596"/>
                  </a:moveTo>
                  <a:cubicBezTo>
                    <a:pt x="28151" y="730072"/>
                    <a:pt x="30688" y="725320"/>
                    <a:pt x="35159" y="723940"/>
                  </a:cubicBezTo>
                  <a:lnTo>
                    <a:pt x="35159" y="723940"/>
                  </a:lnTo>
                  <a:cubicBezTo>
                    <a:pt x="39629" y="722614"/>
                    <a:pt x="44321" y="725178"/>
                    <a:pt x="45659" y="729677"/>
                  </a:cubicBezTo>
                  <a:lnTo>
                    <a:pt x="45659" y="729677"/>
                  </a:lnTo>
                  <a:cubicBezTo>
                    <a:pt x="47000" y="734195"/>
                    <a:pt x="44455" y="738953"/>
                    <a:pt x="39975" y="740306"/>
                  </a:cubicBezTo>
                  <a:cubicBezTo>
                    <a:pt x="39861" y="740340"/>
                    <a:pt x="39746" y="740372"/>
                    <a:pt x="39630" y="740402"/>
                  </a:cubicBezTo>
                  <a:lnTo>
                    <a:pt x="39630" y="740402"/>
                  </a:lnTo>
                  <a:cubicBezTo>
                    <a:pt x="38857" y="740615"/>
                    <a:pt x="38061" y="740730"/>
                    <a:pt x="37259" y="740743"/>
                  </a:cubicBezTo>
                  <a:lnTo>
                    <a:pt x="37259" y="740743"/>
                  </a:lnTo>
                  <a:cubicBezTo>
                    <a:pt x="33521" y="740713"/>
                    <a:pt x="30245" y="738214"/>
                    <a:pt x="29198" y="734596"/>
                  </a:cubicBezTo>
                  <a:close/>
                  <a:moveTo>
                    <a:pt x="17343" y="687737"/>
                  </a:moveTo>
                  <a:cubicBezTo>
                    <a:pt x="16335" y="683135"/>
                    <a:pt x="19215" y="678580"/>
                    <a:pt x="23779" y="677560"/>
                  </a:cubicBezTo>
                  <a:lnTo>
                    <a:pt x="23779" y="677559"/>
                  </a:lnTo>
                  <a:cubicBezTo>
                    <a:pt x="28343" y="676543"/>
                    <a:pt x="32860" y="679447"/>
                    <a:pt x="33872" y="684049"/>
                  </a:cubicBezTo>
                  <a:lnTo>
                    <a:pt x="33872" y="684049"/>
                  </a:lnTo>
                  <a:cubicBezTo>
                    <a:pt x="34880" y="688651"/>
                    <a:pt x="32000" y="693206"/>
                    <a:pt x="27437" y="694226"/>
                  </a:cubicBezTo>
                  <a:lnTo>
                    <a:pt x="27437" y="694226"/>
                  </a:lnTo>
                  <a:lnTo>
                    <a:pt x="25608" y="694226"/>
                  </a:lnTo>
                  <a:lnTo>
                    <a:pt x="25608" y="694226"/>
                  </a:lnTo>
                  <a:cubicBezTo>
                    <a:pt x="21605" y="694350"/>
                    <a:pt x="18055" y="691651"/>
                    <a:pt x="17072" y="687737"/>
                  </a:cubicBezTo>
                  <a:close/>
                  <a:moveTo>
                    <a:pt x="8469" y="639922"/>
                  </a:moveTo>
                  <a:cubicBezTo>
                    <a:pt x="7729" y="635368"/>
                    <a:pt x="10742" y="631055"/>
                    <a:pt x="15243" y="630223"/>
                  </a:cubicBezTo>
                  <a:lnTo>
                    <a:pt x="15243" y="630223"/>
                  </a:lnTo>
                  <a:cubicBezTo>
                    <a:pt x="19775" y="629474"/>
                    <a:pt x="24072" y="632505"/>
                    <a:pt x="24930" y="637053"/>
                  </a:cubicBezTo>
                  <a:lnTo>
                    <a:pt x="24930" y="637053"/>
                  </a:lnTo>
                  <a:cubicBezTo>
                    <a:pt x="25635" y="641614"/>
                    <a:pt x="22646" y="645924"/>
                    <a:pt x="18156" y="646821"/>
                  </a:cubicBezTo>
                  <a:lnTo>
                    <a:pt x="16869" y="646821"/>
                  </a:lnTo>
                  <a:cubicBezTo>
                    <a:pt x="12759" y="647053"/>
                    <a:pt x="9088" y="644248"/>
                    <a:pt x="8198" y="640196"/>
                  </a:cubicBezTo>
                  <a:close/>
                  <a:moveTo>
                    <a:pt x="2779" y="592108"/>
                  </a:moveTo>
                  <a:lnTo>
                    <a:pt x="2779" y="592108"/>
                  </a:lnTo>
                  <a:cubicBezTo>
                    <a:pt x="2602" y="587684"/>
                    <a:pt x="5808" y="583859"/>
                    <a:pt x="10162" y="583296"/>
                  </a:cubicBezTo>
                  <a:lnTo>
                    <a:pt x="10162" y="583296"/>
                  </a:lnTo>
                  <a:cubicBezTo>
                    <a:pt x="14690" y="582929"/>
                    <a:pt x="18709" y="586202"/>
                    <a:pt x="19308" y="590741"/>
                  </a:cubicBezTo>
                  <a:lnTo>
                    <a:pt x="19308" y="590741"/>
                  </a:lnTo>
                  <a:cubicBezTo>
                    <a:pt x="19623" y="595413"/>
                    <a:pt x="16206" y="599494"/>
                    <a:pt x="11585" y="599963"/>
                  </a:cubicBezTo>
                  <a:lnTo>
                    <a:pt x="10840" y="599963"/>
                  </a:lnTo>
                  <a:cubicBezTo>
                    <a:pt x="6491" y="599910"/>
                    <a:pt x="2890" y="596544"/>
                    <a:pt x="2508" y="592176"/>
                  </a:cubicBezTo>
                  <a:close/>
                  <a:moveTo>
                    <a:pt x="272" y="543815"/>
                  </a:moveTo>
                  <a:lnTo>
                    <a:pt x="272" y="543815"/>
                  </a:lnTo>
                  <a:cubicBezTo>
                    <a:pt x="374" y="539334"/>
                    <a:pt x="3894" y="535695"/>
                    <a:pt x="8333" y="535481"/>
                  </a:cubicBezTo>
                  <a:lnTo>
                    <a:pt x="8333" y="535481"/>
                  </a:lnTo>
                  <a:cubicBezTo>
                    <a:pt x="12984" y="535405"/>
                    <a:pt x="16826" y="539126"/>
                    <a:pt x="16937" y="543815"/>
                  </a:cubicBezTo>
                  <a:lnTo>
                    <a:pt x="16937" y="543815"/>
                  </a:lnTo>
                  <a:cubicBezTo>
                    <a:pt x="16976" y="548528"/>
                    <a:pt x="13276" y="552410"/>
                    <a:pt x="8604" y="552558"/>
                  </a:cubicBezTo>
                  <a:lnTo>
                    <a:pt x="8604" y="552558"/>
                  </a:lnTo>
                  <a:cubicBezTo>
                    <a:pt x="3928" y="552634"/>
                    <a:pt x="77" y="548874"/>
                    <a:pt x="1" y="544158"/>
                  </a:cubicBezTo>
                  <a:cubicBezTo>
                    <a:pt x="0" y="544067"/>
                    <a:pt x="0" y="543975"/>
                    <a:pt x="1" y="543883"/>
                  </a:cubicBezTo>
                  <a:close/>
                  <a:moveTo>
                    <a:pt x="9011" y="504402"/>
                  </a:moveTo>
                  <a:cubicBezTo>
                    <a:pt x="4339" y="504181"/>
                    <a:pt x="730" y="500184"/>
                    <a:pt x="949" y="495473"/>
                  </a:cubicBezTo>
                  <a:cubicBezTo>
                    <a:pt x="949" y="495467"/>
                    <a:pt x="949" y="495460"/>
                    <a:pt x="949" y="495454"/>
                  </a:cubicBezTo>
                  <a:lnTo>
                    <a:pt x="950" y="495454"/>
                  </a:lnTo>
                  <a:cubicBezTo>
                    <a:pt x="1131" y="490779"/>
                    <a:pt x="5036" y="487138"/>
                    <a:pt x="9672" y="487321"/>
                  </a:cubicBezTo>
                  <a:cubicBezTo>
                    <a:pt x="9700" y="487322"/>
                    <a:pt x="9728" y="487324"/>
                    <a:pt x="9756" y="487325"/>
                  </a:cubicBezTo>
                  <a:lnTo>
                    <a:pt x="9756" y="487325"/>
                  </a:lnTo>
                  <a:cubicBezTo>
                    <a:pt x="14427" y="487546"/>
                    <a:pt x="18037" y="491543"/>
                    <a:pt x="17818" y="496254"/>
                  </a:cubicBezTo>
                  <a:cubicBezTo>
                    <a:pt x="17818" y="496260"/>
                    <a:pt x="17818" y="496267"/>
                    <a:pt x="17817" y="496273"/>
                  </a:cubicBezTo>
                  <a:lnTo>
                    <a:pt x="17817" y="496273"/>
                  </a:lnTo>
                  <a:cubicBezTo>
                    <a:pt x="17600" y="500828"/>
                    <a:pt x="13872" y="504407"/>
                    <a:pt x="9350" y="504402"/>
                  </a:cubicBezTo>
                  <a:lnTo>
                    <a:pt x="9350" y="504402"/>
                  </a:lnTo>
                  <a:close/>
                  <a:moveTo>
                    <a:pt x="12127" y="456587"/>
                  </a:moveTo>
                  <a:cubicBezTo>
                    <a:pt x="7494" y="456085"/>
                    <a:pt x="4134" y="451903"/>
                    <a:pt x="4608" y="447229"/>
                  </a:cubicBezTo>
                  <a:lnTo>
                    <a:pt x="4608" y="447229"/>
                  </a:lnTo>
                  <a:cubicBezTo>
                    <a:pt x="5206" y="442726"/>
                    <a:pt x="9195" y="439485"/>
                    <a:pt x="13685" y="439852"/>
                  </a:cubicBezTo>
                  <a:lnTo>
                    <a:pt x="13685" y="439852"/>
                  </a:lnTo>
                  <a:cubicBezTo>
                    <a:pt x="18335" y="440351"/>
                    <a:pt x="21703" y="444558"/>
                    <a:pt x="21208" y="449247"/>
                  </a:cubicBezTo>
                  <a:cubicBezTo>
                    <a:pt x="21207" y="449257"/>
                    <a:pt x="21206" y="449268"/>
                    <a:pt x="21204" y="449278"/>
                  </a:cubicBezTo>
                  <a:lnTo>
                    <a:pt x="21204" y="449278"/>
                  </a:lnTo>
                  <a:cubicBezTo>
                    <a:pt x="20680" y="453669"/>
                    <a:pt x="16917" y="456930"/>
                    <a:pt x="12533" y="456792"/>
                  </a:cubicBezTo>
                  <a:lnTo>
                    <a:pt x="11856" y="456792"/>
                  </a:lnTo>
                  <a:close/>
                  <a:moveTo>
                    <a:pt x="18224" y="409182"/>
                  </a:moveTo>
                  <a:cubicBezTo>
                    <a:pt x="13682" y="408317"/>
                    <a:pt x="10667" y="403939"/>
                    <a:pt x="11450" y="399346"/>
                  </a:cubicBezTo>
                  <a:lnTo>
                    <a:pt x="11450" y="399346"/>
                  </a:lnTo>
                  <a:cubicBezTo>
                    <a:pt x="12340" y="394787"/>
                    <a:pt x="16657" y="391764"/>
                    <a:pt x="21204" y="392515"/>
                  </a:cubicBezTo>
                  <a:lnTo>
                    <a:pt x="21204" y="392515"/>
                  </a:lnTo>
                  <a:cubicBezTo>
                    <a:pt x="25756" y="393413"/>
                    <a:pt x="28764" y="397811"/>
                    <a:pt x="27979" y="402420"/>
                  </a:cubicBezTo>
                  <a:lnTo>
                    <a:pt x="27979" y="402420"/>
                  </a:lnTo>
                  <a:cubicBezTo>
                    <a:pt x="27148" y="406394"/>
                    <a:pt x="23674" y="409241"/>
                    <a:pt x="19646" y="409250"/>
                  </a:cubicBezTo>
                  <a:lnTo>
                    <a:pt x="19646" y="409250"/>
                  </a:lnTo>
                  <a:close/>
                  <a:moveTo>
                    <a:pt x="27030" y="362187"/>
                  </a:moveTo>
                  <a:cubicBezTo>
                    <a:pt x="22471" y="361139"/>
                    <a:pt x="19617" y="356561"/>
                    <a:pt x="20657" y="351964"/>
                  </a:cubicBezTo>
                  <a:cubicBezTo>
                    <a:pt x="20659" y="351956"/>
                    <a:pt x="20661" y="351949"/>
                    <a:pt x="20662" y="351941"/>
                  </a:cubicBezTo>
                  <a:lnTo>
                    <a:pt x="20662" y="351941"/>
                  </a:lnTo>
                  <a:cubicBezTo>
                    <a:pt x="21702" y="347344"/>
                    <a:pt x="26242" y="344466"/>
                    <a:pt x="30801" y="345515"/>
                  </a:cubicBezTo>
                  <a:cubicBezTo>
                    <a:pt x="30809" y="345517"/>
                    <a:pt x="30816" y="345519"/>
                    <a:pt x="30824" y="345520"/>
                  </a:cubicBezTo>
                  <a:lnTo>
                    <a:pt x="30824" y="345520"/>
                  </a:lnTo>
                  <a:cubicBezTo>
                    <a:pt x="35365" y="346602"/>
                    <a:pt x="38182" y="351184"/>
                    <a:pt x="37124" y="355766"/>
                  </a:cubicBezTo>
                  <a:lnTo>
                    <a:pt x="37124" y="355766"/>
                  </a:lnTo>
                  <a:cubicBezTo>
                    <a:pt x="36351" y="359719"/>
                    <a:pt x="32923" y="362576"/>
                    <a:pt x="28927" y="362597"/>
                  </a:cubicBezTo>
                  <a:lnTo>
                    <a:pt x="28927" y="362597"/>
                  </a:lnTo>
                  <a:cubicBezTo>
                    <a:pt x="28196" y="362595"/>
                    <a:pt x="27468" y="362503"/>
                    <a:pt x="26759" y="362324"/>
                  </a:cubicBezTo>
                  <a:close/>
                  <a:moveTo>
                    <a:pt x="38479" y="315807"/>
                  </a:moveTo>
                  <a:cubicBezTo>
                    <a:pt x="33979" y="314521"/>
                    <a:pt x="31365" y="309801"/>
                    <a:pt x="32640" y="305264"/>
                  </a:cubicBezTo>
                  <a:cubicBezTo>
                    <a:pt x="32644" y="305249"/>
                    <a:pt x="32649" y="305234"/>
                    <a:pt x="32653" y="305219"/>
                  </a:cubicBezTo>
                  <a:lnTo>
                    <a:pt x="32653" y="305219"/>
                  </a:lnTo>
                  <a:cubicBezTo>
                    <a:pt x="33964" y="300690"/>
                    <a:pt x="38648" y="298070"/>
                    <a:pt x="43153" y="299345"/>
                  </a:cubicBezTo>
                  <a:lnTo>
                    <a:pt x="43153" y="299345"/>
                  </a:lnTo>
                  <a:cubicBezTo>
                    <a:pt x="47642" y="300665"/>
                    <a:pt x="50220" y="305405"/>
                    <a:pt x="48911" y="309932"/>
                  </a:cubicBezTo>
                  <a:lnTo>
                    <a:pt x="48911" y="309932"/>
                  </a:lnTo>
                  <a:cubicBezTo>
                    <a:pt x="47902" y="313616"/>
                    <a:pt x="44572" y="316163"/>
                    <a:pt x="40782" y="316148"/>
                  </a:cubicBezTo>
                  <a:lnTo>
                    <a:pt x="40782" y="316148"/>
                  </a:lnTo>
                  <a:cubicBezTo>
                    <a:pt x="39919" y="316205"/>
                    <a:pt x="39052" y="316136"/>
                    <a:pt x="38208" y="315943"/>
                  </a:cubicBezTo>
                  <a:close/>
                  <a:moveTo>
                    <a:pt x="52366" y="270041"/>
                  </a:moveTo>
                  <a:cubicBezTo>
                    <a:pt x="47953" y="268492"/>
                    <a:pt x="45619" y="263632"/>
                    <a:pt x="47150" y="259181"/>
                  </a:cubicBezTo>
                  <a:lnTo>
                    <a:pt x="47150" y="259180"/>
                  </a:lnTo>
                  <a:cubicBezTo>
                    <a:pt x="48640" y="254750"/>
                    <a:pt x="53409" y="252377"/>
                    <a:pt x="57803" y="253879"/>
                  </a:cubicBezTo>
                  <a:cubicBezTo>
                    <a:pt x="57842" y="253893"/>
                    <a:pt x="57881" y="253907"/>
                    <a:pt x="57921" y="253921"/>
                  </a:cubicBezTo>
                  <a:lnTo>
                    <a:pt x="57921" y="253921"/>
                  </a:lnTo>
                  <a:cubicBezTo>
                    <a:pt x="62333" y="255470"/>
                    <a:pt x="64668" y="260330"/>
                    <a:pt x="63137" y="264782"/>
                  </a:cubicBezTo>
                  <a:lnTo>
                    <a:pt x="63137" y="264782"/>
                  </a:lnTo>
                  <a:cubicBezTo>
                    <a:pt x="61955" y="268215"/>
                    <a:pt x="58747" y="270517"/>
                    <a:pt x="55143" y="270519"/>
                  </a:cubicBezTo>
                  <a:lnTo>
                    <a:pt x="55143" y="270519"/>
                  </a:lnTo>
                  <a:cubicBezTo>
                    <a:pt x="54115" y="270612"/>
                    <a:pt x="53078" y="270496"/>
                    <a:pt x="52095" y="270178"/>
                  </a:cubicBezTo>
                  <a:close/>
                  <a:moveTo>
                    <a:pt x="68556" y="225095"/>
                  </a:moveTo>
                  <a:cubicBezTo>
                    <a:pt x="64220" y="223330"/>
                    <a:pt x="62123" y="218354"/>
                    <a:pt x="63874" y="213981"/>
                  </a:cubicBezTo>
                  <a:cubicBezTo>
                    <a:pt x="63877" y="213975"/>
                    <a:pt x="63879" y="213968"/>
                    <a:pt x="63882" y="213961"/>
                  </a:cubicBezTo>
                  <a:lnTo>
                    <a:pt x="63882" y="213961"/>
                  </a:lnTo>
                  <a:cubicBezTo>
                    <a:pt x="65633" y="209588"/>
                    <a:pt x="70567" y="207475"/>
                    <a:pt x="74904" y="209240"/>
                  </a:cubicBezTo>
                  <a:cubicBezTo>
                    <a:pt x="74911" y="209243"/>
                    <a:pt x="74917" y="209245"/>
                    <a:pt x="74924" y="209248"/>
                  </a:cubicBezTo>
                  <a:lnTo>
                    <a:pt x="74924" y="209248"/>
                  </a:lnTo>
                  <a:cubicBezTo>
                    <a:pt x="79261" y="211013"/>
                    <a:pt x="81357" y="215989"/>
                    <a:pt x="79606" y="220362"/>
                  </a:cubicBezTo>
                  <a:cubicBezTo>
                    <a:pt x="79604" y="220369"/>
                    <a:pt x="79601" y="220375"/>
                    <a:pt x="79598" y="220382"/>
                  </a:cubicBezTo>
                  <a:lnTo>
                    <a:pt x="79598" y="220382"/>
                  </a:lnTo>
                  <a:cubicBezTo>
                    <a:pt x="78300" y="223607"/>
                    <a:pt x="75192" y="225715"/>
                    <a:pt x="71740" y="225710"/>
                  </a:cubicBezTo>
                  <a:lnTo>
                    <a:pt x="71740" y="225710"/>
                  </a:lnTo>
                  <a:cubicBezTo>
                    <a:pt x="70568" y="225783"/>
                    <a:pt x="69394" y="225620"/>
                    <a:pt x="68285" y="225232"/>
                  </a:cubicBezTo>
                  <a:close/>
                  <a:moveTo>
                    <a:pt x="87050" y="181106"/>
                  </a:moveTo>
                  <a:cubicBezTo>
                    <a:pt x="82829" y="179164"/>
                    <a:pt x="80969" y="174139"/>
                    <a:pt x="82895" y="169884"/>
                  </a:cubicBezTo>
                  <a:cubicBezTo>
                    <a:pt x="82903" y="169867"/>
                    <a:pt x="82910" y="169851"/>
                    <a:pt x="82918" y="169835"/>
                  </a:cubicBezTo>
                  <a:lnTo>
                    <a:pt x="82918" y="169835"/>
                  </a:lnTo>
                  <a:cubicBezTo>
                    <a:pt x="84882" y="165555"/>
                    <a:pt x="89897" y="163667"/>
                    <a:pt x="94163" y="165600"/>
                  </a:cubicBezTo>
                  <a:lnTo>
                    <a:pt x="94163" y="165600"/>
                  </a:lnTo>
                  <a:cubicBezTo>
                    <a:pt x="98408" y="167578"/>
                    <a:pt x="100260" y="172652"/>
                    <a:pt x="98298" y="176932"/>
                  </a:cubicBezTo>
                  <a:cubicBezTo>
                    <a:pt x="98297" y="176935"/>
                    <a:pt x="98296" y="176937"/>
                    <a:pt x="98295" y="176939"/>
                  </a:cubicBezTo>
                  <a:lnTo>
                    <a:pt x="98295" y="176939"/>
                  </a:lnTo>
                  <a:cubicBezTo>
                    <a:pt x="96937" y="179974"/>
                    <a:pt x="93942" y="181925"/>
                    <a:pt x="90640" y="181926"/>
                  </a:cubicBezTo>
                  <a:lnTo>
                    <a:pt x="90640" y="181925"/>
                  </a:lnTo>
                  <a:cubicBezTo>
                    <a:pt x="89398" y="181923"/>
                    <a:pt x="88172" y="181643"/>
                    <a:pt x="87050" y="181106"/>
                  </a:cubicBezTo>
                  <a:close/>
                  <a:moveTo>
                    <a:pt x="107373" y="138004"/>
                  </a:moveTo>
                  <a:cubicBezTo>
                    <a:pt x="103223" y="135828"/>
                    <a:pt x="101609" y="130673"/>
                    <a:pt x="103767" y="126489"/>
                  </a:cubicBezTo>
                  <a:cubicBezTo>
                    <a:pt x="103772" y="126479"/>
                    <a:pt x="103777" y="126470"/>
                    <a:pt x="103782" y="126460"/>
                  </a:cubicBezTo>
                  <a:lnTo>
                    <a:pt x="103782" y="126460"/>
                  </a:lnTo>
                  <a:cubicBezTo>
                    <a:pt x="105905" y="122301"/>
                    <a:pt x="110970" y="120664"/>
                    <a:pt x="115095" y="122804"/>
                  </a:cubicBezTo>
                  <a:cubicBezTo>
                    <a:pt x="115118" y="122816"/>
                    <a:pt x="115140" y="122828"/>
                    <a:pt x="115163" y="122840"/>
                  </a:cubicBezTo>
                  <a:lnTo>
                    <a:pt x="115163" y="122840"/>
                  </a:lnTo>
                  <a:cubicBezTo>
                    <a:pt x="119288" y="125049"/>
                    <a:pt x="120911" y="130173"/>
                    <a:pt x="118821" y="134384"/>
                  </a:cubicBezTo>
                  <a:lnTo>
                    <a:pt x="118821" y="134384"/>
                  </a:lnTo>
                  <a:cubicBezTo>
                    <a:pt x="117334" y="137182"/>
                    <a:pt x="114450" y="138937"/>
                    <a:pt x="111302" y="138961"/>
                  </a:cubicBezTo>
                  <a:lnTo>
                    <a:pt x="111302" y="138961"/>
                  </a:lnTo>
                  <a:cubicBezTo>
                    <a:pt x="109936" y="138953"/>
                    <a:pt x="108591" y="138626"/>
                    <a:pt x="107373" y="138004"/>
                  </a:cubicBezTo>
                  <a:close/>
                  <a:moveTo>
                    <a:pt x="129931" y="95859"/>
                  </a:moveTo>
                  <a:cubicBezTo>
                    <a:pt x="125891" y="93484"/>
                    <a:pt x="124525" y="88256"/>
                    <a:pt x="126880" y="84182"/>
                  </a:cubicBezTo>
                  <a:cubicBezTo>
                    <a:pt x="126881" y="84181"/>
                    <a:pt x="126882" y="84180"/>
                    <a:pt x="126882" y="84179"/>
                  </a:cubicBezTo>
                  <a:lnTo>
                    <a:pt x="126882" y="84178"/>
                  </a:lnTo>
                  <a:cubicBezTo>
                    <a:pt x="129238" y="80105"/>
                    <a:pt x="134422" y="78727"/>
                    <a:pt x="138462" y="81102"/>
                  </a:cubicBezTo>
                  <a:cubicBezTo>
                    <a:pt x="138464" y="81103"/>
                    <a:pt x="138465" y="81104"/>
                    <a:pt x="138466" y="81105"/>
                  </a:cubicBezTo>
                  <a:lnTo>
                    <a:pt x="138466" y="81105"/>
                  </a:lnTo>
                  <a:cubicBezTo>
                    <a:pt x="142445" y="83528"/>
                    <a:pt x="143795" y="88701"/>
                    <a:pt x="141515" y="92785"/>
                  </a:cubicBezTo>
                  <a:lnTo>
                    <a:pt x="141515" y="92785"/>
                  </a:lnTo>
                  <a:cubicBezTo>
                    <a:pt x="139964" y="95409"/>
                    <a:pt x="137160" y="97018"/>
                    <a:pt x="134131" y="97020"/>
                  </a:cubicBezTo>
                  <a:lnTo>
                    <a:pt x="134131" y="97020"/>
                  </a:lnTo>
                  <a:cubicBezTo>
                    <a:pt x="132604" y="97066"/>
                    <a:pt x="131098" y="96663"/>
                    <a:pt x="129795" y="95859"/>
                  </a:cubicBezTo>
                  <a:close/>
                  <a:moveTo>
                    <a:pt x="154453" y="54875"/>
                  </a:moveTo>
                  <a:cubicBezTo>
                    <a:pt x="150545" y="52290"/>
                    <a:pt x="149454" y="47001"/>
                    <a:pt x="152015" y="43058"/>
                  </a:cubicBezTo>
                  <a:lnTo>
                    <a:pt x="152015" y="43058"/>
                  </a:lnTo>
                  <a:cubicBezTo>
                    <a:pt x="154601" y="39150"/>
                    <a:pt x="159817" y="38056"/>
                    <a:pt x="163734" y="40599"/>
                  </a:cubicBezTo>
                  <a:lnTo>
                    <a:pt x="163734" y="40599"/>
                  </a:lnTo>
                  <a:cubicBezTo>
                    <a:pt x="167642" y="43184"/>
                    <a:pt x="168734" y="48473"/>
                    <a:pt x="166173" y="52416"/>
                  </a:cubicBezTo>
                  <a:lnTo>
                    <a:pt x="166173" y="52416"/>
                  </a:lnTo>
                  <a:cubicBezTo>
                    <a:pt x="164685" y="54756"/>
                    <a:pt x="162153" y="56211"/>
                    <a:pt x="159399" y="56309"/>
                  </a:cubicBezTo>
                  <a:lnTo>
                    <a:pt x="159399" y="56309"/>
                  </a:lnTo>
                  <a:cubicBezTo>
                    <a:pt x="157596" y="56394"/>
                    <a:pt x="155815" y="55891"/>
                    <a:pt x="154318" y="54875"/>
                  </a:cubicBezTo>
                  <a:close/>
                  <a:moveTo>
                    <a:pt x="181550" y="15257"/>
                  </a:moveTo>
                  <a:cubicBezTo>
                    <a:pt x="177885" y="12328"/>
                    <a:pt x="177269" y="6957"/>
                    <a:pt x="180174" y="3262"/>
                  </a:cubicBezTo>
                  <a:cubicBezTo>
                    <a:pt x="180181" y="3253"/>
                    <a:pt x="180188" y="3244"/>
                    <a:pt x="180195" y="3235"/>
                  </a:cubicBezTo>
                  <a:lnTo>
                    <a:pt x="180195" y="3235"/>
                  </a:lnTo>
                  <a:cubicBezTo>
                    <a:pt x="183100" y="-461"/>
                    <a:pt x="188426" y="-1082"/>
                    <a:pt x="192091" y="1847"/>
                  </a:cubicBezTo>
                  <a:cubicBezTo>
                    <a:pt x="192100" y="1854"/>
                    <a:pt x="192109" y="1862"/>
                    <a:pt x="192118" y="1869"/>
                  </a:cubicBezTo>
                  <a:lnTo>
                    <a:pt x="192118" y="1869"/>
                  </a:lnTo>
                  <a:cubicBezTo>
                    <a:pt x="195759" y="4768"/>
                    <a:pt x="196380" y="10094"/>
                    <a:pt x="193505" y="13765"/>
                  </a:cubicBezTo>
                  <a:cubicBezTo>
                    <a:pt x="193472" y="13807"/>
                    <a:pt x="193439" y="13849"/>
                    <a:pt x="193405" y="13891"/>
                  </a:cubicBezTo>
                  <a:lnTo>
                    <a:pt x="193405" y="13891"/>
                  </a:lnTo>
                  <a:cubicBezTo>
                    <a:pt x="191758" y="15955"/>
                    <a:pt x="189259" y="17140"/>
                    <a:pt x="186631" y="17101"/>
                  </a:cubicBezTo>
                  <a:lnTo>
                    <a:pt x="186631" y="17101"/>
                  </a:lnTo>
                  <a:cubicBezTo>
                    <a:pt x="184644" y="17155"/>
                    <a:pt x="182702" y="16502"/>
                    <a:pt x="181144" y="15257"/>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75027269-AC1C-6247-A53F-78E710ED8539}"/>
                </a:ext>
              </a:extLst>
            </p:cNvPr>
            <p:cNvSpPr/>
            <p:nvPr/>
          </p:nvSpPr>
          <p:spPr>
            <a:xfrm rot="5400000">
              <a:off x="4387814" y="3627792"/>
              <a:ext cx="295101" cy="1343535"/>
            </a:xfrm>
            <a:custGeom>
              <a:avLst/>
              <a:gdLst>
                <a:gd name="connsiteX0" fmla="*/ 34705 w 223549"/>
                <a:gd name="connsiteY0" fmla="*/ 1019733 h 1017770"/>
                <a:gd name="connsiteX1" fmla="*/ 33012 w 223549"/>
                <a:gd name="connsiteY1" fmla="*/ 1007779 h 1017770"/>
                <a:gd name="connsiteX2" fmla="*/ 33012 w 223549"/>
                <a:gd name="connsiteY2" fmla="*/ 1007779 h 1017770"/>
                <a:gd name="connsiteX3" fmla="*/ 44758 w 223549"/>
                <a:gd name="connsiteY3" fmla="*/ 1005990 h 1017770"/>
                <a:gd name="connsiteX4" fmla="*/ 44867 w 223549"/>
                <a:gd name="connsiteY4" fmla="*/ 1006072 h 1017770"/>
                <a:gd name="connsiteX5" fmla="*/ 44867 w 223549"/>
                <a:gd name="connsiteY5" fmla="*/ 1006072 h 1017770"/>
                <a:gd name="connsiteX6" fmla="*/ 46560 w 223549"/>
                <a:gd name="connsiteY6" fmla="*/ 1018025 h 1017770"/>
                <a:gd name="connsiteX7" fmla="*/ 46560 w 223549"/>
                <a:gd name="connsiteY7" fmla="*/ 1018025 h 1017770"/>
                <a:gd name="connsiteX8" fmla="*/ 39786 w 223549"/>
                <a:gd name="connsiteY8" fmla="*/ 1021441 h 1017770"/>
                <a:gd name="connsiteX9" fmla="*/ 39786 w 223549"/>
                <a:gd name="connsiteY9" fmla="*/ 1021441 h 1017770"/>
                <a:gd name="connsiteX10" fmla="*/ 34705 w 223549"/>
                <a:gd name="connsiteY10" fmla="*/ 1019733 h 1017770"/>
                <a:gd name="connsiteX11" fmla="*/ 62683 w 223549"/>
                <a:gd name="connsiteY11" fmla="*/ 981072 h 1017770"/>
                <a:gd name="connsiteX12" fmla="*/ 60407 w 223549"/>
                <a:gd name="connsiteY12" fmla="*/ 969413 h 1017770"/>
                <a:gd name="connsiteX13" fmla="*/ 60515 w 223549"/>
                <a:gd name="connsiteY13" fmla="*/ 969255 h 1017770"/>
                <a:gd name="connsiteX14" fmla="*/ 60515 w 223549"/>
                <a:gd name="connsiteY14" fmla="*/ 969254 h 1017770"/>
                <a:gd name="connsiteX15" fmla="*/ 72174 w 223549"/>
                <a:gd name="connsiteY15" fmla="*/ 966959 h 1017770"/>
                <a:gd name="connsiteX16" fmla="*/ 72234 w 223549"/>
                <a:gd name="connsiteY16" fmla="*/ 967000 h 1017770"/>
                <a:gd name="connsiteX17" fmla="*/ 72234 w 223549"/>
                <a:gd name="connsiteY17" fmla="*/ 967000 h 1017770"/>
                <a:gd name="connsiteX18" fmla="*/ 74487 w 223549"/>
                <a:gd name="connsiteY18" fmla="*/ 978860 h 1017770"/>
                <a:gd name="connsiteX19" fmla="*/ 74470 w 223549"/>
                <a:gd name="connsiteY19" fmla="*/ 978886 h 1017770"/>
                <a:gd name="connsiteX20" fmla="*/ 74470 w 223549"/>
                <a:gd name="connsiteY20" fmla="*/ 978886 h 1017770"/>
                <a:gd name="connsiteX21" fmla="*/ 67696 w 223549"/>
                <a:gd name="connsiteY21" fmla="*/ 982574 h 1017770"/>
                <a:gd name="connsiteX22" fmla="*/ 67696 w 223549"/>
                <a:gd name="connsiteY22" fmla="*/ 982574 h 1017770"/>
                <a:gd name="connsiteX23" fmla="*/ 62683 w 223549"/>
                <a:gd name="connsiteY23" fmla="*/ 981072 h 1017770"/>
                <a:gd name="connsiteX24" fmla="*/ 88967 w 223549"/>
                <a:gd name="connsiteY24" fmla="*/ 941180 h 1017770"/>
                <a:gd name="connsiteX25" fmla="*/ 86195 w 223549"/>
                <a:gd name="connsiteY25" fmla="*/ 929533 h 1017770"/>
                <a:gd name="connsiteX26" fmla="*/ 86257 w 223549"/>
                <a:gd name="connsiteY26" fmla="*/ 929432 h 1017770"/>
                <a:gd name="connsiteX27" fmla="*/ 86257 w 223549"/>
                <a:gd name="connsiteY27" fmla="*/ 929432 h 1017770"/>
                <a:gd name="connsiteX28" fmla="*/ 97809 w 223549"/>
                <a:gd name="connsiteY28" fmla="*/ 926637 h 1017770"/>
                <a:gd name="connsiteX29" fmla="*/ 97909 w 223549"/>
                <a:gd name="connsiteY29" fmla="*/ 926700 h 1017770"/>
                <a:gd name="connsiteX30" fmla="*/ 97909 w 223549"/>
                <a:gd name="connsiteY30" fmla="*/ 926699 h 1017770"/>
                <a:gd name="connsiteX31" fmla="*/ 100618 w 223549"/>
                <a:gd name="connsiteY31" fmla="*/ 938448 h 1017770"/>
                <a:gd name="connsiteX32" fmla="*/ 100618 w 223549"/>
                <a:gd name="connsiteY32" fmla="*/ 938448 h 1017770"/>
                <a:gd name="connsiteX33" fmla="*/ 93370 w 223549"/>
                <a:gd name="connsiteY33" fmla="*/ 942478 h 1017770"/>
                <a:gd name="connsiteX34" fmla="*/ 93370 w 223549"/>
                <a:gd name="connsiteY34" fmla="*/ 942478 h 1017770"/>
                <a:gd name="connsiteX35" fmla="*/ 88967 w 223549"/>
                <a:gd name="connsiteY35" fmla="*/ 941180 h 1017770"/>
                <a:gd name="connsiteX36" fmla="*/ 113354 w 223549"/>
                <a:gd name="connsiteY36" fmla="*/ 900196 h 1017770"/>
                <a:gd name="connsiteX37" fmla="*/ 110035 w 223549"/>
                <a:gd name="connsiteY37" fmla="*/ 888584 h 1017770"/>
                <a:gd name="connsiteX38" fmla="*/ 110035 w 223549"/>
                <a:gd name="connsiteY38" fmla="*/ 888584 h 1017770"/>
                <a:gd name="connsiteX39" fmla="*/ 121619 w 223549"/>
                <a:gd name="connsiteY39" fmla="*/ 885237 h 1017770"/>
                <a:gd name="connsiteX40" fmla="*/ 121619 w 223549"/>
                <a:gd name="connsiteY40" fmla="*/ 885237 h 1017770"/>
                <a:gd name="connsiteX41" fmla="*/ 124870 w 223549"/>
                <a:gd name="connsiteY41" fmla="*/ 896849 h 1017770"/>
                <a:gd name="connsiteX42" fmla="*/ 124870 w 223549"/>
                <a:gd name="connsiteY42" fmla="*/ 896849 h 1017770"/>
                <a:gd name="connsiteX43" fmla="*/ 117486 w 223549"/>
                <a:gd name="connsiteY43" fmla="*/ 901289 h 1017770"/>
                <a:gd name="connsiteX44" fmla="*/ 117486 w 223549"/>
                <a:gd name="connsiteY44" fmla="*/ 901289 h 1017770"/>
                <a:gd name="connsiteX45" fmla="*/ 113354 w 223549"/>
                <a:gd name="connsiteY45" fmla="*/ 900196 h 1017770"/>
                <a:gd name="connsiteX46" fmla="*/ 135709 w 223549"/>
                <a:gd name="connsiteY46" fmla="*/ 858051 h 1017770"/>
                <a:gd name="connsiteX47" fmla="*/ 131801 w 223549"/>
                <a:gd name="connsiteY47" fmla="*/ 846739 h 1017770"/>
                <a:gd name="connsiteX48" fmla="*/ 131848 w 223549"/>
                <a:gd name="connsiteY48" fmla="*/ 846644 h 1017770"/>
                <a:gd name="connsiteX49" fmla="*/ 131848 w 223549"/>
                <a:gd name="connsiteY49" fmla="*/ 846643 h 1017770"/>
                <a:gd name="connsiteX50" fmla="*/ 143160 w 223549"/>
                <a:gd name="connsiteY50" fmla="*/ 842681 h 1017770"/>
                <a:gd name="connsiteX51" fmla="*/ 143161 w 223549"/>
                <a:gd name="connsiteY51" fmla="*/ 842682 h 1017770"/>
                <a:gd name="connsiteX52" fmla="*/ 143161 w 223549"/>
                <a:gd name="connsiteY52" fmla="*/ 842682 h 1017770"/>
                <a:gd name="connsiteX53" fmla="*/ 147022 w 223549"/>
                <a:gd name="connsiteY53" fmla="*/ 854089 h 1017770"/>
                <a:gd name="connsiteX54" fmla="*/ 147022 w 223549"/>
                <a:gd name="connsiteY54" fmla="*/ 854089 h 1017770"/>
                <a:gd name="connsiteX55" fmla="*/ 139435 w 223549"/>
                <a:gd name="connsiteY55" fmla="*/ 858939 h 1017770"/>
                <a:gd name="connsiteX56" fmla="*/ 139435 w 223549"/>
                <a:gd name="connsiteY56" fmla="*/ 858939 h 1017770"/>
                <a:gd name="connsiteX57" fmla="*/ 135709 w 223549"/>
                <a:gd name="connsiteY57" fmla="*/ 858188 h 1017770"/>
                <a:gd name="connsiteX58" fmla="*/ 156032 w 223549"/>
                <a:gd name="connsiteY58" fmla="*/ 814744 h 1017770"/>
                <a:gd name="connsiteX59" fmla="*/ 151560 w 223549"/>
                <a:gd name="connsiteY59" fmla="*/ 803542 h 1017770"/>
                <a:gd name="connsiteX60" fmla="*/ 151561 w 223549"/>
                <a:gd name="connsiteY60" fmla="*/ 803542 h 1017770"/>
                <a:gd name="connsiteX61" fmla="*/ 151561 w 223549"/>
                <a:gd name="connsiteY61" fmla="*/ 803542 h 1017770"/>
                <a:gd name="connsiteX62" fmla="*/ 162603 w 223549"/>
                <a:gd name="connsiteY62" fmla="*/ 798966 h 1017770"/>
                <a:gd name="connsiteX63" fmla="*/ 162603 w 223549"/>
                <a:gd name="connsiteY63" fmla="*/ 798966 h 1017770"/>
                <a:gd name="connsiteX64" fmla="*/ 167156 w 223549"/>
                <a:gd name="connsiteY64" fmla="*/ 810134 h 1017770"/>
                <a:gd name="connsiteX65" fmla="*/ 167141 w 223549"/>
                <a:gd name="connsiteY65" fmla="*/ 810168 h 1017770"/>
                <a:gd name="connsiteX66" fmla="*/ 167141 w 223549"/>
                <a:gd name="connsiteY66" fmla="*/ 810168 h 1017770"/>
                <a:gd name="connsiteX67" fmla="*/ 159351 w 223549"/>
                <a:gd name="connsiteY67" fmla="*/ 815428 h 1017770"/>
                <a:gd name="connsiteX68" fmla="*/ 159351 w 223549"/>
                <a:gd name="connsiteY68" fmla="*/ 815428 h 1017770"/>
                <a:gd name="connsiteX69" fmla="*/ 155761 w 223549"/>
                <a:gd name="connsiteY69" fmla="*/ 814881 h 1017770"/>
                <a:gd name="connsiteX70" fmla="*/ 173645 w 223549"/>
                <a:gd name="connsiteY70" fmla="*/ 770345 h 1017770"/>
                <a:gd name="connsiteX71" fmla="*/ 168485 w 223549"/>
                <a:gd name="connsiteY71" fmla="*/ 759448 h 1017770"/>
                <a:gd name="connsiteX72" fmla="*/ 168496 w 223549"/>
                <a:gd name="connsiteY72" fmla="*/ 759416 h 1017770"/>
                <a:gd name="connsiteX73" fmla="*/ 168496 w 223549"/>
                <a:gd name="connsiteY73" fmla="*/ 759416 h 1017770"/>
                <a:gd name="connsiteX74" fmla="*/ 179189 w 223549"/>
                <a:gd name="connsiteY74" fmla="*/ 754197 h 1017770"/>
                <a:gd name="connsiteX75" fmla="*/ 179267 w 223549"/>
                <a:gd name="connsiteY75" fmla="*/ 754225 h 1017770"/>
                <a:gd name="connsiteX76" fmla="*/ 179267 w 223549"/>
                <a:gd name="connsiteY76" fmla="*/ 754225 h 1017770"/>
                <a:gd name="connsiteX77" fmla="*/ 184416 w 223549"/>
                <a:gd name="connsiteY77" fmla="*/ 765154 h 1017770"/>
                <a:gd name="connsiteX78" fmla="*/ 184416 w 223549"/>
                <a:gd name="connsiteY78" fmla="*/ 765154 h 1017770"/>
                <a:gd name="connsiteX79" fmla="*/ 176490 w 223549"/>
                <a:gd name="connsiteY79" fmla="*/ 770823 h 1017770"/>
                <a:gd name="connsiteX80" fmla="*/ 176490 w 223549"/>
                <a:gd name="connsiteY80" fmla="*/ 770823 h 1017770"/>
                <a:gd name="connsiteX81" fmla="*/ 173374 w 223549"/>
                <a:gd name="connsiteY81" fmla="*/ 770413 h 1017770"/>
                <a:gd name="connsiteX82" fmla="*/ 188548 w 223549"/>
                <a:gd name="connsiteY82" fmla="*/ 724989 h 1017770"/>
                <a:gd name="connsiteX83" fmla="*/ 182722 w 223549"/>
                <a:gd name="connsiteY83" fmla="*/ 714402 h 1017770"/>
                <a:gd name="connsiteX84" fmla="*/ 182722 w 223549"/>
                <a:gd name="connsiteY84" fmla="*/ 714402 h 1017770"/>
                <a:gd name="connsiteX85" fmla="*/ 193154 w 223549"/>
                <a:gd name="connsiteY85" fmla="*/ 708527 h 1017770"/>
                <a:gd name="connsiteX86" fmla="*/ 193154 w 223549"/>
                <a:gd name="connsiteY86" fmla="*/ 708527 h 1017770"/>
                <a:gd name="connsiteX87" fmla="*/ 199007 w 223549"/>
                <a:gd name="connsiteY87" fmla="*/ 718951 h 1017770"/>
                <a:gd name="connsiteX88" fmla="*/ 198980 w 223549"/>
                <a:gd name="connsiteY88" fmla="*/ 719047 h 1017770"/>
                <a:gd name="connsiteX89" fmla="*/ 198980 w 223549"/>
                <a:gd name="connsiteY89" fmla="*/ 719046 h 1017770"/>
                <a:gd name="connsiteX90" fmla="*/ 190851 w 223549"/>
                <a:gd name="connsiteY90" fmla="*/ 725262 h 1017770"/>
                <a:gd name="connsiteX91" fmla="*/ 190851 w 223549"/>
                <a:gd name="connsiteY91" fmla="*/ 725263 h 1017770"/>
                <a:gd name="connsiteX92" fmla="*/ 188616 w 223549"/>
                <a:gd name="connsiteY92" fmla="*/ 725126 h 1017770"/>
                <a:gd name="connsiteX93" fmla="*/ 200538 w 223549"/>
                <a:gd name="connsiteY93" fmla="*/ 678746 h 1017770"/>
                <a:gd name="connsiteX94" fmla="*/ 193714 w 223549"/>
                <a:gd name="connsiteY94" fmla="*/ 668823 h 1017770"/>
                <a:gd name="connsiteX95" fmla="*/ 193764 w 223549"/>
                <a:gd name="connsiteY95" fmla="*/ 668568 h 1017770"/>
                <a:gd name="connsiteX96" fmla="*/ 193764 w 223549"/>
                <a:gd name="connsiteY96" fmla="*/ 668568 h 1017770"/>
                <a:gd name="connsiteX97" fmla="*/ 203739 w 223549"/>
                <a:gd name="connsiteY97" fmla="*/ 661714 h 1017770"/>
                <a:gd name="connsiteX98" fmla="*/ 203858 w 223549"/>
                <a:gd name="connsiteY98" fmla="*/ 661737 h 1017770"/>
                <a:gd name="connsiteX99" fmla="*/ 203858 w 223549"/>
                <a:gd name="connsiteY99" fmla="*/ 661737 h 1017770"/>
                <a:gd name="connsiteX100" fmla="*/ 210655 w 223549"/>
                <a:gd name="connsiteY100" fmla="*/ 671796 h 1017770"/>
                <a:gd name="connsiteX101" fmla="*/ 210632 w 223549"/>
                <a:gd name="connsiteY101" fmla="*/ 671915 h 1017770"/>
                <a:gd name="connsiteX102" fmla="*/ 210632 w 223549"/>
                <a:gd name="connsiteY102" fmla="*/ 671915 h 1017770"/>
                <a:gd name="connsiteX103" fmla="*/ 202367 w 223549"/>
                <a:gd name="connsiteY103" fmla="*/ 678746 h 1017770"/>
                <a:gd name="connsiteX104" fmla="*/ 202367 w 223549"/>
                <a:gd name="connsiteY104" fmla="*/ 678746 h 1017770"/>
                <a:gd name="connsiteX105" fmla="*/ 200267 w 223549"/>
                <a:gd name="connsiteY105" fmla="*/ 678882 h 1017770"/>
                <a:gd name="connsiteX106" fmla="*/ 209548 w 223549"/>
                <a:gd name="connsiteY106" fmla="*/ 631751 h 1017770"/>
                <a:gd name="connsiteX107" fmla="*/ 202149 w 223549"/>
                <a:gd name="connsiteY107" fmla="*/ 622379 h 1017770"/>
                <a:gd name="connsiteX108" fmla="*/ 202164 w 223549"/>
                <a:gd name="connsiteY108" fmla="*/ 622256 h 1017770"/>
                <a:gd name="connsiteX109" fmla="*/ 202164 w 223549"/>
                <a:gd name="connsiteY109" fmla="*/ 622256 h 1017770"/>
                <a:gd name="connsiteX110" fmla="*/ 211617 w 223549"/>
                <a:gd name="connsiteY110" fmla="*/ 615001 h 1017770"/>
                <a:gd name="connsiteX111" fmla="*/ 211716 w 223549"/>
                <a:gd name="connsiteY111" fmla="*/ 615015 h 1017770"/>
                <a:gd name="connsiteX112" fmla="*/ 211716 w 223549"/>
                <a:gd name="connsiteY112" fmla="*/ 615015 h 1017770"/>
                <a:gd name="connsiteX113" fmla="*/ 218964 w 223549"/>
                <a:gd name="connsiteY113" fmla="*/ 624715 h 1017770"/>
                <a:gd name="connsiteX114" fmla="*/ 218964 w 223549"/>
                <a:gd name="connsiteY114" fmla="*/ 624715 h 1017770"/>
                <a:gd name="connsiteX115" fmla="*/ 210564 w 223549"/>
                <a:gd name="connsiteY115" fmla="*/ 632024 h 1017770"/>
                <a:gd name="connsiteX116" fmla="*/ 210564 w 223549"/>
                <a:gd name="connsiteY116" fmla="*/ 632024 h 1017770"/>
                <a:gd name="connsiteX117" fmla="*/ 215306 w 223549"/>
                <a:gd name="connsiteY117" fmla="*/ 584346 h 1017770"/>
                <a:gd name="connsiteX118" fmla="*/ 207448 w 223549"/>
                <a:gd name="connsiteY118" fmla="*/ 575193 h 1017770"/>
                <a:gd name="connsiteX119" fmla="*/ 207448 w 223549"/>
                <a:gd name="connsiteY119" fmla="*/ 575193 h 1017770"/>
                <a:gd name="connsiteX120" fmla="*/ 216482 w 223549"/>
                <a:gd name="connsiteY120" fmla="*/ 567266 h 1017770"/>
                <a:gd name="connsiteX121" fmla="*/ 216525 w 223549"/>
                <a:gd name="connsiteY121" fmla="*/ 567269 h 1017770"/>
                <a:gd name="connsiteX122" fmla="*/ 216525 w 223549"/>
                <a:gd name="connsiteY122" fmla="*/ 567269 h 1017770"/>
                <a:gd name="connsiteX123" fmla="*/ 224316 w 223549"/>
                <a:gd name="connsiteY123" fmla="*/ 576491 h 1017770"/>
                <a:gd name="connsiteX124" fmla="*/ 224316 w 223549"/>
                <a:gd name="connsiteY124" fmla="*/ 576490 h 1017770"/>
                <a:gd name="connsiteX125" fmla="*/ 215848 w 223549"/>
                <a:gd name="connsiteY125" fmla="*/ 584346 h 1017770"/>
                <a:gd name="connsiteX126" fmla="*/ 215035 w 223549"/>
                <a:gd name="connsiteY126" fmla="*/ 584346 h 1017770"/>
                <a:gd name="connsiteX127" fmla="*/ 217813 w 223549"/>
                <a:gd name="connsiteY127" fmla="*/ 536531 h 1017770"/>
                <a:gd name="connsiteX128" fmla="*/ 208947 w 223549"/>
                <a:gd name="connsiteY128" fmla="*/ 528413 h 1017770"/>
                <a:gd name="connsiteX129" fmla="*/ 208938 w 223549"/>
                <a:gd name="connsiteY129" fmla="*/ 528129 h 1017770"/>
                <a:gd name="connsiteX130" fmla="*/ 208938 w 223549"/>
                <a:gd name="connsiteY130" fmla="*/ 528129 h 1017770"/>
                <a:gd name="connsiteX131" fmla="*/ 217473 w 223549"/>
                <a:gd name="connsiteY131" fmla="*/ 519659 h 1017770"/>
                <a:gd name="connsiteX132" fmla="*/ 217474 w 223549"/>
                <a:gd name="connsiteY132" fmla="*/ 519659 h 1017770"/>
                <a:gd name="connsiteX133" fmla="*/ 217474 w 223549"/>
                <a:gd name="connsiteY133" fmla="*/ 519659 h 1017770"/>
                <a:gd name="connsiteX134" fmla="*/ 225875 w 223549"/>
                <a:gd name="connsiteY134" fmla="*/ 528128 h 1017770"/>
                <a:gd name="connsiteX135" fmla="*/ 225874 w 223549"/>
                <a:gd name="connsiteY135" fmla="*/ 528266 h 1017770"/>
                <a:gd name="connsiteX136" fmla="*/ 225874 w 223549"/>
                <a:gd name="connsiteY136" fmla="*/ 528266 h 1017770"/>
                <a:gd name="connsiteX137" fmla="*/ 217406 w 223549"/>
                <a:gd name="connsiteY137" fmla="*/ 536736 h 1017770"/>
                <a:gd name="connsiteX138" fmla="*/ 207990 w 223549"/>
                <a:gd name="connsiteY138" fmla="*/ 480793 h 1017770"/>
                <a:gd name="connsiteX139" fmla="*/ 207990 w 223549"/>
                <a:gd name="connsiteY139" fmla="*/ 480793 h 1017770"/>
                <a:gd name="connsiteX140" fmla="*/ 215713 w 223549"/>
                <a:gd name="connsiteY140" fmla="*/ 471913 h 1017770"/>
                <a:gd name="connsiteX141" fmla="*/ 215713 w 223549"/>
                <a:gd name="connsiteY141" fmla="*/ 471913 h 1017770"/>
                <a:gd name="connsiteX142" fmla="*/ 224715 w 223549"/>
                <a:gd name="connsiteY142" fmla="*/ 479728 h 1017770"/>
                <a:gd name="connsiteX143" fmla="*/ 224722 w 223549"/>
                <a:gd name="connsiteY143" fmla="*/ 479836 h 1017770"/>
                <a:gd name="connsiteX144" fmla="*/ 224722 w 223549"/>
                <a:gd name="connsiteY144" fmla="*/ 479836 h 1017770"/>
                <a:gd name="connsiteX145" fmla="*/ 216831 w 223549"/>
                <a:gd name="connsiteY145" fmla="*/ 488919 h 1017770"/>
                <a:gd name="connsiteX146" fmla="*/ 216796 w 223549"/>
                <a:gd name="connsiteY146" fmla="*/ 488921 h 1017770"/>
                <a:gd name="connsiteX147" fmla="*/ 216254 w 223549"/>
                <a:gd name="connsiteY147" fmla="*/ 488921 h 1017770"/>
                <a:gd name="connsiteX148" fmla="*/ 207719 w 223549"/>
                <a:gd name="connsiteY148" fmla="*/ 480998 h 1017770"/>
                <a:gd name="connsiteX149" fmla="*/ 203316 w 223549"/>
                <a:gd name="connsiteY149" fmla="*/ 433798 h 1017770"/>
                <a:gd name="connsiteX150" fmla="*/ 210348 w 223549"/>
                <a:gd name="connsiteY150" fmla="*/ 424264 h 1017770"/>
                <a:gd name="connsiteX151" fmla="*/ 210564 w 223549"/>
                <a:gd name="connsiteY151" fmla="*/ 424234 h 1017770"/>
                <a:gd name="connsiteX152" fmla="*/ 210564 w 223549"/>
                <a:gd name="connsiteY152" fmla="*/ 424235 h 1017770"/>
                <a:gd name="connsiteX153" fmla="*/ 220019 w 223549"/>
                <a:gd name="connsiteY153" fmla="*/ 431326 h 1017770"/>
                <a:gd name="connsiteX154" fmla="*/ 220048 w 223549"/>
                <a:gd name="connsiteY154" fmla="*/ 431543 h 1017770"/>
                <a:gd name="connsiteX155" fmla="*/ 220048 w 223549"/>
                <a:gd name="connsiteY155" fmla="*/ 431544 h 1017770"/>
                <a:gd name="connsiteX156" fmla="*/ 212800 w 223549"/>
                <a:gd name="connsiteY156" fmla="*/ 441106 h 1017770"/>
                <a:gd name="connsiteX157" fmla="*/ 211648 w 223549"/>
                <a:gd name="connsiteY157" fmla="*/ 441106 h 1017770"/>
                <a:gd name="connsiteX158" fmla="*/ 203045 w 223549"/>
                <a:gd name="connsiteY158" fmla="*/ 434002 h 1017770"/>
                <a:gd name="connsiteX159" fmla="*/ 195390 w 223549"/>
                <a:gd name="connsiteY159" fmla="*/ 387486 h 1017770"/>
                <a:gd name="connsiteX160" fmla="*/ 195390 w 223549"/>
                <a:gd name="connsiteY160" fmla="*/ 387486 h 1017770"/>
                <a:gd name="connsiteX161" fmla="*/ 202124 w 223549"/>
                <a:gd name="connsiteY161" fmla="*/ 377384 h 1017770"/>
                <a:gd name="connsiteX162" fmla="*/ 202164 w 223549"/>
                <a:gd name="connsiteY162" fmla="*/ 377376 h 1017770"/>
                <a:gd name="connsiteX163" fmla="*/ 202164 w 223549"/>
                <a:gd name="connsiteY163" fmla="*/ 377376 h 1017770"/>
                <a:gd name="connsiteX164" fmla="*/ 212104 w 223549"/>
                <a:gd name="connsiteY164" fmla="*/ 384110 h 1017770"/>
                <a:gd name="connsiteX165" fmla="*/ 212122 w 223549"/>
                <a:gd name="connsiteY165" fmla="*/ 384207 h 1017770"/>
                <a:gd name="connsiteX166" fmla="*/ 212122 w 223549"/>
                <a:gd name="connsiteY166" fmla="*/ 384207 h 1017770"/>
                <a:gd name="connsiteX167" fmla="*/ 205578 w 223549"/>
                <a:gd name="connsiteY167" fmla="*/ 394204 h 1017770"/>
                <a:gd name="connsiteX168" fmla="*/ 205348 w 223549"/>
                <a:gd name="connsiteY168" fmla="*/ 394248 h 1017770"/>
                <a:gd name="connsiteX169" fmla="*/ 205348 w 223549"/>
                <a:gd name="connsiteY169" fmla="*/ 394248 h 1017770"/>
                <a:gd name="connsiteX170" fmla="*/ 203654 w 223549"/>
                <a:gd name="connsiteY170" fmla="*/ 394248 h 1017770"/>
                <a:gd name="connsiteX171" fmla="*/ 203654 w 223549"/>
                <a:gd name="connsiteY171" fmla="*/ 394248 h 1017770"/>
                <a:gd name="connsiteX172" fmla="*/ 195390 w 223549"/>
                <a:gd name="connsiteY172" fmla="*/ 387486 h 1017770"/>
                <a:gd name="connsiteX173" fmla="*/ 184416 w 223549"/>
                <a:gd name="connsiteY173" fmla="*/ 341515 h 1017770"/>
                <a:gd name="connsiteX174" fmla="*/ 190309 w 223549"/>
                <a:gd name="connsiteY174" fmla="*/ 331064 h 1017770"/>
                <a:gd name="connsiteX175" fmla="*/ 190309 w 223549"/>
                <a:gd name="connsiteY175" fmla="*/ 331064 h 1017770"/>
                <a:gd name="connsiteX176" fmla="*/ 200702 w 223549"/>
                <a:gd name="connsiteY176" fmla="*/ 336865 h 1017770"/>
                <a:gd name="connsiteX177" fmla="*/ 200741 w 223549"/>
                <a:gd name="connsiteY177" fmla="*/ 337007 h 1017770"/>
                <a:gd name="connsiteX178" fmla="*/ 200741 w 223549"/>
                <a:gd name="connsiteY178" fmla="*/ 337007 h 1017770"/>
                <a:gd name="connsiteX179" fmla="*/ 194848 w 223549"/>
                <a:gd name="connsiteY179" fmla="*/ 347526 h 1017770"/>
                <a:gd name="connsiteX180" fmla="*/ 194848 w 223549"/>
                <a:gd name="connsiteY180" fmla="*/ 347526 h 1017770"/>
                <a:gd name="connsiteX181" fmla="*/ 192612 w 223549"/>
                <a:gd name="connsiteY181" fmla="*/ 347526 h 1017770"/>
                <a:gd name="connsiteX182" fmla="*/ 192612 w 223549"/>
                <a:gd name="connsiteY182" fmla="*/ 347526 h 1017770"/>
                <a:gd name="connsiteX183" fmla="*/ 184212 w 223549"/>
                <a:gd name="connsiteY183" fmla="*/ 341515 h 1017770"/>
                <a:gd name="connsiteX184" fmla="*/ 170867 w 223549"/>
                <a:gd name="connsiteY184" fmla="*/ 296364 h 1017770"/>
                <a:gd name="connsiteX185" fmla="*/ 176083 w 223549"/>
                <a:gd name="connsiteY185" fmla="*/ 285504 h 1017770"/>
                <a:gd name="connsiteX186" fmla="*/ 176083 w 223549"/>
                <a:gd name="connsiteY186" fmla="*/ 285504 h 1017770"/>
                <a:gd name="connsiteX187" fmla="*/ 186854 w 223549"/>
                <a:gd name="connsiteY187" fmla="*/ 290763 h 1017770"/>
                <a:gd name="connsiteX188" fmla="*/ 186854 w 223549"/>
                <a:gd name="connsiteY188" fmla="*/ 290763 h 1017770"/>
                <a:gd name="connsiteX189" fmla="*/ 181756 w 223549"/>
                <a:gd name="connsiteY189" fmla="*/ 301582 h 1017770"/>
                <a:gd name="connsiteX190" fmla="*/ 181638 w 223549"/>
                <a:gd name="connsiteY190" fmla="*/ 301624 h 1017770"/>
                <a:gd name="connsiteX191" fmla="*/ 181638 w 223549"/>
                <a:gd name="connsiteY191" fmla="*/ 301624 h 1017770"/>
                <a:gd name="connsiteX192" fmla="*/ 178861 w 223549"/>
                <a:gd name="connsiteY192" fmla="*/ 302102 h 1017770"/>
                <a:gd name="connsiteX193" fmla="*/ 178861 w 223549"/>
                <a:gd name="connsiteY193" fmla="*/ 302102 h 1017770"/>
                <a:gd name="connsiteX194" fmla="*/ 170325 w 223549"/>
                <a:gd name="connsiteY194" fmla="*/ 296364 h 1017770"/>
                <a:gd name="connsiteX195" fmla="*/ 154203 w 223549"/>
                <a:gd name="connsiteY195" fmla="*/ 252170 h 1017770"/>
                <a:gd name="connsiteX196" fmla="*/ 158809 w 223549"/>
                <a:gd name="connsiteY196" fmla="*/ 240967 h 1017770"/>
                <a:gd name="connsiteX197" fmla="*/ 158809 w 223549"/>
                <a:gd name="connsiteY197" fmla="*/ 240967 h 1017770"/>
                <a:gd name="connsiteX198" fmla="*/ 169851 w 223549"/>
                <a:gd name="connsiteY198" fmla="*/ 245612 h 1017770"/>
                <a:gd name="connsiteX199" fmla="*/ 169851 w 223549"/>
                <a:gd name="connsiteY199" fmla="*/ 245612 h 1017770"/>
                <a:gd name="connsiteX200" fmla="*/ 165389 w 223549"/>
                <a:gd name="connsiteY200" fmla="*/ 256714 h 1017770"/>
                <a:gd name="connsiteX201" fmla="*/ 165312 w 223549"/>
                <a:gd name="connsiteY201" fmla="*/ 256746 h 1017770"/>
                <a:gd name="connsiteX202" fmla="*/ 165312 w 223549"/>
                <a:gd name="connsiteY202" fmla="*/ 256746 h 1017770"/>
                <a:gd name="connsiteX203" fmla="*/ 162061 w 223549"/>
                <a:gd name="connsiteY203" fmla="*/ 257429 h 1017770"/>
                <a:gd name="connsiteX204" fmla="*/ 162061 w 223549"/>
                <a:gd name="connsiteY204" fmla="*/ 257429 h 1017770"/>
                <a:gd name="connsiteX205" fmla="*/ 153661 w 223549"/>
                <a:gd name="connsiteY205" fmla="*/ 252170 h 1017770"/>
                <a:gd name="connsiteX206" fmla="*/ 134422 w 223549"/>
                <a:gd name="connsiteY206" fmla="*/ 209000 h 1017770"/>
                <a:gd name="connsiteX207" fmla="*/ 138351 w 223549"/>
                <a:gd name="connsiteY207" fmla="*/ 197593 h 1017770"/>
                <a:gd name="connsiteX208" fmla="*/ 138351 w 223549"/>
                <a:gd name="connsiteY208" fmla="*/ 197593 h 1017770"/>
                <a:gd name="connsiteX209" fmla="*/ 149663 w 223549"/>
                <a:gd name="connsiteY209" fmla="*/ 201554 h 1017770"/>
                <a:gd name="connsiteX210" fmla="*/ 149664 w 223549"/>
                <a:gd name="connsiteY210" fmla="*/ 201555 h 1017770"/>
                <a:gd name="connsiteX211" fmla="*/ 149664 w 223549"/>
                <a:gd name="connsiteY211" fmla="*/ 201555 h 1017770"/>
                <a:gd name="connsiteX212" fmla="*/ 145858 w 223549"/>
                <a:gd name="connsiteY212" fmla="*/ 212902 h 1017770"/>
                <a:gd name="connsiteX213" fmla="*/ 145735 w 223549"/>
                <a:gd name="connsiteY213" fmla="*/ 212962 h 1017770"/>
                <a:gd name="connsiteX214" fmla="*/ 145735 w 223549"/>
                <a:gd name="connsiteY214" fmla="*/ 212962 h 1017770"/>
                <a:gd name="connsiteX215" fmla="*/ 142077 w 223549"/>
                <a:gd name="connsiteY215" fmla="*/ 213850 h 1017770"/>
                <a:gd name="connsiteX216" fmla="*/ 142077 w 223549"/>
                <a:gd name="connsiteY216" fmla="*/ 213850 h 1017770"/>
                <a:gd name="connsiteX217" fmla="*/ 134422 w 223549"/>
                <a:gd name="connsiteY217" fmla="*/ 209000 h 1017770"/>
                <a:gd name="connsiteX218" fmla="*/ 112609 w 223549"/>
                <a:gd name="connsiteY218" fmla="*/ 167060 h 1017770"/>
                <a:gd name="connsiteX219" fmla="*/ 112609 w 223549"/>
                <a:gd name="connsiteY219" fmla="*/ 167060 h 1017770"/>
                <a:gd name="connsiteX220" fmla="*/ 115753 w 223549"/>
                <a:gd name="connsiteY220" fmla="*/ 155508 h 1017770"/>
                <a:gd name="connsiteX221" fmla="*/ 115860 w 223549"/>
                <a:gd name="connsiteY221" fmla="*/ 155447 h 1017770"/>
                <a:gd name="connsiteX222" fmla="*/ 115860 w 223549"/>
                <a:gd name="connsiteY222" fmla="*/ 155447 h 1017770"/>
                <a:gd name="connsiteX223" fmla="*/ 127377 w 223549"/>
                <a:gd name="connsiteY223" fmla="*/ 158726 h 1017770"/>
                <a:gd name="connsiteX224" fmla="*/ 127377 w 223549"/>
                <a:gd name="connsiteY224" fmla="*/ 158726 h 1017770"/>
                <a:gd name="connsiteX225" fmla="*/ 124125 w 223549"/>
                <a:gd name="connsiteY225" fmla="*/ 170338 h 1017770"/>
                <a:gd name="connsiteX226" fmla="*/ 124125 w 223549"/>
                <a:gd name="connsiteY226" fmla="*/ 170338 h 1017770"/>
                <a:gd name="connsiteX227" fmla="*/ 119993 w 223549"/>
                <a:gd name="connsiteY227" fmla="*/ 171431 h 1017770"/>
                <a:gd name="connsiteX228" fmla="*/ 119993 w 223549"/>
                <a:gd name="connsiteY228" fmla="*/ 171431 h 1017770"/>
                <a:gd name="connsiteX229" fmla="*/ 112541 w 223549"/>
                <a:gd name="connsiteY229" fmla="*/ 167059 h 1017770"/>
                <a:gd name="connsiteX230" fmla="*/ 88493 w 223549"/>
                <a:gd name="connsiteY230" fmla="*/ 126485 h 1017770"/>
                <a:gd name="connsiteX231" fmla="*/ 91039 w 223549"/>
                <a:gd name="connsiteY231" fmla="*/ 114686 h 1017770"/>
                <a:gd name="connsiteX232" fmla="*/ 91067 w 223549"/>
                <a:gd name="connsiteY232" fmla="*/ 114668 h 1017770"/>
                <a:gd name="connsiteX233" fmla="*/ 91067 w 223549"/>
                <a:gd name="connsiteY233" fmla="*/ 114668 h 1017770"/>
                <a:gd name="connsiteX234" fmla="*/ 102718 w 223549"/>
                <a:gd name="connsiteY234" fmla="*/ 117264 h 1017770"/>
                <a:gd name="connsiteX235" fmla="*/ 102718 w 223549"/>
                <a:gd name="connsiteY235" fmla="*/ 117264 h 1017770"/>
                <a:gd name="connsiteX236" fmla="*/ 100144 w 223549"/>
                <a:gd name="connsiteY236" fmla="*/ 129081 h 1017770"/>
                <a:gd name="connsiteX237" fmla="*/ 100144 w 223549"/>
                <a:gd name="connsiteY237" fmla="*/ 129081 h 1017770"/>
                <a:gd name="connsiteX238" fmla="*/ 95606 w 223549"/>
                <a:gd name="connsiteY238" fmla="*/ 130379 h 1017770"/>
                <a:gd name="connsiteX239" fmla="*/ 95606 w 223549"/>
                <a:gd name="connsiteY239" fmla="*/ 130379 h 1017770"/>
                <a:gd name="connsiteX240" fmla="*/ 88425 w 223549"/>
                <a:gd name="connsiteY240" fmla="*/ 126485 h 1017770"/>
                <a:gd name="connsiteX241" fmla="*/ 62073 w 223549"/>
                <a:gd name="connsiteY241" fmla="*/ 87346 h 1017770"/>
                <a:gd name="connsiteX242" fmla="*/ 63970 w 223549"/>
                <a:gd name="connsiteY242" fmla="*/ 75392 h 1017770"/>
                <a:gd name="connsiteX243" fmla="*/ 63970 w 223549"/>
                <a:gd name="connsiteY243" fmla="*/ 75392 h 1017770"/>
                <a:gd name="connsiteX244" fmla="*/ 75825 w 223549"/>
                <a:gd name="connsiteY244" fmla="*/ 77373 h 1017770"/>
                <a:gd name="connsiteX245" fmla="*/ 75825 w 223549"/>
                <a:gd name="connsiteY245" fmla="*/ 77373 h 1017770"/>
                <a:gd name="connsiteX246" fmla="*/ 73928 w 223549"/>
                <a:gd name="connsiteY246" fmla="*/ 89258 h 1017770"/>
                <a:gd name="connsiteX247" fmla="*/ 73928 w 223549"/>
                <a:gd name="connsiteY247" fmla="*/ 89258 h 1017770"/>
                <a:gd name="connsiteX248" fmla="*/ 68915 w 223549"/>
                <a:gd name="connsiteY248" fmla="*/ 90897 h 1017770"/>
                <a:gd name="connsiteX249" fmla="*/ 68915 w 223549"/>
                <a:gd name="connsiteY249" fmla="*/ 90897 h 1017770"/>
                <a:gd name="connsiteX250" fmla="*/ 62073 w 223549"/>
                <a:gd name="connsiteY250" fmla="*/ 87346 h 1017770"/>
                <a:gd name="connsiteX251" fmla="*/ 33486 w 223549"/>
                <a:gd name="connsiteY251" fmla="*/ 49777 h 1017770"/>
                <a:gd name="connsiteX252" fmla="*/ 34529 w 223549"/>
                <a:gd name="connsiteY252" fmla="*/ 37845 h 1017770"/>
                <a:gd name="connsiteX253" fmla="*/ 34638 w 223549"/>
                <a:gd name="connsiteY253" fmla="*/ 37755 h 1017770"/>
                <a:gd name="connsiteX254" fmla="*/ 34638 w 223549"/>
                <a:gd name="connsiteY254" fmla="*/ 37755 h 1017770"/>
                <a:gd name="connsiteX255" fmla="*/ 46552 w 223549"/>
                <a:gd name="connsiteY255" fmla="*/ 38974 h 1017770"/>
                <a:gd name="connsiteX256" fmla="*/ 46560 w 223549"/>
                <a:gd name="connsiteY256" fmla="*/ 38984 h 1017770"/>
                <a:gd name="connsiteX257" fmla="*/ 46560 w 223549"/>
                <a:gd name="connsiteY257" fmla="*/ 38984 h 1017770"/>
                <a:gd name="connsiteX258" fmla="*/ 45457 w 223549"/>
                <a:gd name="connsiteY258" fmla="*/ 50911 h 1017770"/>
                <a:gd name="connsiteX259" fmla="*/ 45341 w 223549"/>
                <a:gd name="connsiteY259" fmla="*/ 51006 h 1017770"/>
                <a:gd name="connsiteX260" fmla="*/ 45341 w 223549"/>
                <a:gd name="connsiteY260" fmla="*/ 51006 h 1017770"/>
                <a:gd name="connsiteX261" fmla="*/ 39989 w 223549"/>
                <a:gd name="connsiteY261" fmla="*/ 52919 h 1017770"/>
                <a:gd name="connsiteX262" fmla="*/ 39989 w 223549"/>
                <a:gd name="connsiteY262" fmla="*/ 52919 h 1017770"/>
                <a:gd name="connsiteX263" fmla="*/ 33486 w 223549"/>
                <a:gd name="connsiteY263" fmla="*/ 49708 h 1017770"/>
                <a:gd name="connsiteX264" fmla="*/ 2460 w 223549"/>
                <a:gd name="connsiteY264" fmla="*/ 14599 h 1017770"/>
                <a:gd name="connsiteX265" fmla="*/ 2460 w 223549"/>
                <a:gd name="connsiteY265" fmla="*/ 14599 h 1017770"/>
                <a:gd name="connsiteX266" fmla="*/ 2460 w 223549"/>
                <a:gd name="connsiteY266" fmla="*/ 2509 h 1017770"/>
                <a:gd name="connsiteX267" fmla="*/ 2460 w 223549"/>
                <a:gd name="connsiteY267" fmla="*/ 2508 h 1017770"/>
                <a:gd name="connsiteX268" fmla="*/ 14435 w 223549"/>
                <a:gd name="connsiteY268" fmla="*/ 2493 h 1017770"/>
                <a:gd name="connsiteX269" fmla="*/ 14450 w 223549"/>
                <a:gd name="connsiteY269" fmla="*/ 2508 h 1017770"/>
                <a:gd name="connsiteX270" fmla="*/ 14450 w 223549"/>
                <a:gd name="connsiteY270" fmla="*/ 2508 h 1017770"/>
                <a:gd name="connsiteX271" fmla="*/ 14450 w 223549"/>
                <a:gd name="connsiteY271" fmla="*/ 14599 h 1017770"/>
                <a:gd name="connsiteX272" fmla="*/ 14450 w 223549"/>
                <a:gd name="connsiteY272" fmla="*/ 14599 h 1017770"/>
                <a:gd name="connsiteX273" fmla="*/ 8421 w 223549"/>
                <a:gd name="connsiteY273" fmla="*/ 17126 h 1017770"/>
                <a:gd name="connsiteX274" fmla="*/ 8421 w 223549"/>
                <a:gd name="connsiteY274" fmla="*/ 17126 h 1017770"/>
                <a:gd name="connsiteX275" fmla="*/ 2460 w 223549"/>
                <a:gd name="connsiteY275" fmla="*/ 14531 h 101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23549" h="1017770">
                  <a:moveTo>
                    <a:pt x="34705" y="1019733"/>
                  </a:moveTo>
                  <a:cubicBezTo>
                    <a:pt x="30998" y="1016883"/>
                    <a:pt x="30244" y="1011562"/>
                    <a:pt x="33012" y="1007779"/>
                  </a:cubicBezTo>
                  <a:lnTo>
                    <a:pt x="33012" y="1007779"/>
                  </a:lnTo>
                  <a:cubicBezTo>
                    <a:pt x="35765" y="1004015"/>
                    <a:pt x="41024" y="1003213"/>
                    <a:pt x="44758" y="1005990"/>
                  </a:cubicBezTo>
                  <a:cubicBezTo>
                    <a:pt x="44794" y="1006017"/>
                    <a:pt x="44831" y="1006044"/>
                    <a:pt x="44867" y="1006072"/>
                  </a:cubicBezTo>
                  <a:lnTo>
                    <a:pt x="44867" y="1006072"/>
                  </a:lnTo>
                  <a:cubicBezTo>
                    <a:pt x="48608" y="1008901"/>
                    <a:pt x="49366" y="1014253"/>
                    <a:pt x="46560" y="1018025"/>
                  </a:cubicBezTo>
                  <a:lnTo>
                    <a:pt x="46560" y="1018025"/>
                  </a:lnTo>
                  <a:cubicBezTo>
                    <a:pt x="44975" y="1020192"/>
                    <a:pt x="42456" y="1021463"/>
                    <a:pt x="39786" y="1021441"/>
                  </a:cubicBezTo>
                  <a:lnTo>
                    <a:pt x="39786" y="1021441"/>
                  </a:lnTo>
                  <a:cubicBezTo>
                    <a:pt x="37959" y="1021408"/>
                    <a:pt x="36186" y="1020812"/>
                    <a:pt x="34705" y="1019733"/>
                  </a:cubicBezTo>
                  <a:close/>
                  <a:moveTo>
                    <a:pt x="62683" y="981072"/>
                  </a:moveTo>
                  <a:cubicBezTo>
                    <a:pt x="58862" y="978486"/>
                    <a:pt x="57842" y="973267"/>
                    <a:pt x="60407" y="969413"/>
                  </a:cubicBezTo>
                  <a:cubicBezTo>
                    <a:pt x="60442" y="969360"/>
                    <a:pt x="60478" y="969307"/>
                    <a:pt x="60515" y="969255"/>
                  </a:cubicBezTo>
                  <a:lnTo>
                    <a:pt x="60515" y="969254"/>
                  </a:lnTo>
                  <a:cubicBezTo>
                    <a:pt x="63106" y="965374"/>
                    <a:pt x="68326" y="964346"/>
                    <a:pt x="72174" y="966959"/>
                  </a:cubicBezTo>
                  <a:cubicBezTo>
                    <a:pt x="72194" y="966973"/>
                    <a:pt x="72214" y="966987"/>
                    <a:pt x="72234" y="967000"/>
                  </a:cubicBezTo>
                  <a:lnTo>
                    <a:pt x="72234" y="967000"/>
                  </a:lnTo>
                  <a:cubicBezTo>
                    <a:pt x="76104" y="969648"/>
                    <a:pt x="77113" y="974958"/>
                    <a:pt x="74487" y="978860"/>
                  </a:cubicBezTo>
                  <a:cubicBezTo>
                    <a:pt x="74482" y="978869"/>
                    <a:pt x="74476" y="978877"/>
                    <a:pt x="74470" y="978886"/>
                  </a:cubicBezTo>
                  <a:lnTo>
                    <a:pt x="74470" y="978886"/>
                  </a:lnTo>
                  <a:cubicBezTo>
                    <a:pt x="72907" y="981114"/>
                    <a:pt x="70401" y="982478"/>
                    <a:pt x="67696" y="982574"/>
                  </a:cubicBezTo>
                  <a:lnTo>
                    <a:pt x="67696" y="982574"/>
                  </a:lnTo>
                  <a:cubicBezTo>
                    <a:pt x="65907" y="982639"/>
                    <a:pt x="64146" y="982111"/>
                    <a:pt x="62683" y="981072"/>
                  </a:cubicBezTo>
                  <a:close/>
                  <a:moveTo>
                    <a:pt x="88967" y="941180"/>
                  </a:moveTo>
                  <a:cubicBezTo>
                    <a:pt x="85011" y="938735"/>
                    <a:pt x="83770" y="933521"/>
                    <a:pt x="86195" y="929533"/>
                  </a:cubicBezTo>
                  <a:cubicBezTo>
                    <a:pt x="86215" y="929499"/>
                    <a:pt x="86236" y="929465"/>
                    <a:pt x="86257" y="929432"/>
                  </a:cubicBezTo>
                  <a:lnTo>
                    <a:pt x="86257" y="929432"/>
                  </a:lnTo>
                  <a:cubicBezTo>
                    <a:pt x="88681" y="925444"/>
                    <a:pt x="93853" y="924192"/>
                    <a:pt x="97809" y="926637"/>
                  </a:cubicBezTo>
                  <a:cubicBezTo>
                    <a:pt x="97842" y="926658"/>
                    <a:pt x="97876" y="926678"/>
                    <a:pt x="97909" y="926700"/>
                  </a:cubicBezTo>
                  <a:lnTo>
                    <a:pt x="97909" y="926699"/>
                  </a:lnTo>
                  <a:cubicBezTo>
                    <a:pt x="101838" y="929215"/>
                    <a:pt x="103043" y="934442"/>
                    <a:pt x="100618" y="938448"/>
                  </a:cubicBezTo>
                  <a:lnTo>
                    <a:pt x="100618" y="938448"/>
                  </a:lnTo>
                  <a:cubicBezTo>
                    <a:pt x="99053" y="940962"/>
                    <a:pt x="96314" y="942485"/>
                    <a:pt x="93370" y="942478"/>
                  </a:cubicBezTo>
                  <a:lnTo>
                    <a:pt x="93370" y="942478"/>
                  </a:lnTo>
                  <a:cubicBezTo>
                    <a:pt x="91809" y="942481"/>
                    <a:pt x="90281" y="942030"/>
                    <a:pt x="88967" y="941180"/>
                  </a:cubicBezTo>
                  <a:close/>
                  <a:moveTo>
                    <a:pt x="113354" y="900196"/>
                  </a:moveTo>
                  <a:cubicBezTo>
                    <a:pt x="109285" y="897892"/>
                    <a:pt x="107807" y="892719"/>
                    <a:pt x="110035" y="888584"/>
                  </a:cubicBezTo>
                  <a:lnTo>
                    <a:pt x="110035" y="888584"/>
                  </a:lnTo>
                  <a:cubicBezTo>
                    <a:pt x="112347" y="884472"/>
                    <a:pt x="117498" y="882984"/>
                    <a:pt x="121619" y="885237"/>
                  </a:cubicBezTo>
                  <a:lnTo>
                    <a:pt x="121619" y="885237"/>
                  </a:lnTo>
                  <a:cubicBezTo>
                    <a:pt x="125662" y="887565"/>
                    <a:pt x="127109" y="892732"/>
                    <a:pt x="124870" y="896849"/>
                  </a:cubicBezTo>
                  <a:lnTo>
                    <a:pt x="124870" y="896849"/>
                  </a:lnTo>
                  <a:cubicBezTo>
                    <a:pt x="123415" y="899594"/>
                    <a:pt x="120573" y="901303"/>
                    <a:pt x="117486" y="901289"/>
                  </a:cubicBezTo>
                  <a:lnTo>
                    <a:pt x="117486" y="901289"/>
                  </a:lnTo>
                  <a:cubicBezTo>
                    <a:pt x="116037" y="901299"/>
                    <a:pt x="114611" y="900922"/>
                    <a:pt x="113354" y="900196"/>
                  </a:cubicBezTo>
                  <a:close/>
                  <a:moveTo>
                    <a:pt x="135709" y="858051"/>
                  </a:moveTo>
                  <a:cubicBezTo>
                    <a:pt x="131532" y="856016"/>
                    <a:pt x="129782" y="850951"/>
                    <a:pt x="131801" y="846739"/>
                  </a:cubicBezTo>
                  <a:cubicBezTo>
                    <a:pt x="131816" y="846707"/>
                    <a:pt x="131832" y="846676"/>
                    <a:pt x="131848" y="846644"/>
                  </a:cubicBezTo>
                  <a:lnTo>
                    <a:pt x="131848" y="846643"/>
                  </a:lnTo>
                  <a:cubicBezTo>
                    <a:pt x="133886" y="842400"/>
                    <a:pt x="138951" y="840626"/>
                    <a:pt x="143160" y="842681"/>
                  </a:cubicBezTo>
                  <a:cubicBezTo>
                    <a:pt x="143160" y="842681"/>
                    <a:pt x="143160" y="842682"/>
                    <a:pt x="143161" y="842682"/>
                  </a:cubicBezTo>
                  <a:lnTo>
                    <a:pt x="143161" y="842682"/>
                  </a:lnTo>
                  <a:cubicBezTo>
                    <a:pt x="147344" y="844763"/>
                    <a:pt x="149071" y="849863"/>
                    <a:pt x="147022" y="854089"/>
                  </a:cubicBezTo>
                  <a:lnTo>
                    <a:pt x="147022" y="854089"/>
                  </a:lnTo>
                  <a:cubicBezTo>
                    <a:pt x="145622" y="857037"/>
                    <a:pt x="142676" y="858920"/>
                    <a:pt x="139435" y="858939"/>
                  </a:cubicBezTo>
                  <a:lnTo>
                    <a:pt x="139435" y="858939"/>
                  </a:lnTo>
                  <a:cubicBezTo>
                    <a:pt x="138154" y="858957"/>
                    <a:pt x="136884" y="858700"/>
                    <a:pt x="135709" y="858188"/>
                  </a:cubicBezTo>
                  <a:close/>
                  <a:moveTo>
                    <a:pt x="156032" y="814744"/>
                  </a:moveTo>
                  <a:cubicBezTo>
                    <a:pt x="151729" y="812896"/>
                    <a:pt x="149727" y="807881"/>
                    <a:pt x="151560" y="803542"/>
                  </a:cubicBezTo>
                  <a:cubicBezTo>
                    <a:pt x="151560" y="803542"/>
                    <a:pt x="151561" y="803542"/>
                    <a:pt x="151561" y="803542"/>
                  </a:cubicBezTo>
                  <a:lnTo>
                    <a:pt x="151561" y="803542"/>
                  </a:lnTo>
                  <a:cubicBezTo>
                    <a:pt x="153367" y="799215"/>
                    <a:pt x="158300" y="797170"/>
                    <a:pt x="162603" y="798966"/>
                  </a:cubicBezTo>
                  <a:lnTo>
                    <a:pt x="162603" y="798966"/>
                  </a:lnTo>
                  <a:cubicBezTo>
                    <a:pt x="166918" y="800782"/>
                    <a:pt x="168957" y="805782"/>
                    <a:pt x="167156" y="810134"/>
                  </a:cubicBezTo>
                  <a:cubicBezTo>
                    <a:pt x="167151" y="810145"/>
                    <a:pt x="167146" y="810156"/>
                    <a:pt x="167141" y="810168"/>
                  </a:cubicBezTo>
                  <a:lnTo>
                    <a:pt x="167141" y="810168"/>
                  </a:lnTo>
                  <a:cubicBezTo>
                    <a:pt x="165832" y="813343"/>
                    <a:pt x="162761" y="815416"/>
                    <a:pt x="159351" y="815428"/>
                  </a:cubicBezTo>
                  <a:lnTo>
                    <a:pt x="159351" y="815428"/>
                  </a:lnTo>
                  <a:cubicBezTo>
                    <a:pt x="158129" y="815514"/>
                    <a:pt x="156903" y="815327"/>
                    <a:pt x="155761" y="814881"/>
                  </a:cubicBezTo>
                  <a:close/>
                  <a:moveTo>
                    <a:pt x="173645" y="770345"/>
                  </a:moveTo>
                  <a:cubicBezTo>
                    <a:pt x="169236" y="768773"/>
                    <a:pt x="166925" y="763894"/>
                    <a:pt x="168485" y="759448"/>
                  </a:cubicBezTo>
                  <a:cubicBezTo>
                    <a:pt x="168489" y="759437"/>
                    <a:pt x="168492" y="759426"/>
                    <a:pt x="168496" y="759416"/>
                  </a:cubicBezTo>
                  <a:lnTo>
                    <a:pt x="168496" y="759416"/>
                  </a:lnTo>
                  <a:cubicBezTo>
                    <a:pt x="170019" y="754998"/>
                    <a:pt x="174807" y="752661"/>
                    <a:pt x="179189" y="754197"/>
                  </a:cubicBezTo>
                  <a:cubicBezTo>
                    <a:pt x="179215" y="754206"/>
                    <a:pt x="179241" y="754215"/>
                    <a:pt x="179267" y="754225"/>
                  </a:cubicBezTo>
                  <a:lnTo>
                    <a:pt x="179267" y="754225"/>
                  </a:lnTo>
                  <a:cubicBezTo>
                    <a:pt x="183662" y="755831"/>
                    <a:pt x="185957" y="760704"/>
                    <a:pt x="184416" y="765154"/>
                  </a:cubicBezTo>
                  <a:lnTo>
                    <a:pt x="184416" y="765154"/>
                  </a:lnTo>
                  <a:cubicBezTo>
                    <a:pt x="183236" y="768549"/>
                    <a:pt x="180058" y="770822"/>
                    <a:pt x="176490" y="770823"/>
                  </a:cubicBezTo>
                  <a:lnTo>
                    <a:pt x="176490" y="770823"/>
                  </a:lnTo>
                  <a:cubicBezTo>
                    <a:pt x="175435" y="770887"/>
                    <a:pt x="174377" y="770748"/>
                    <a:pt x="173374" y="770413"/>
                  </a:cubicBezTo>
                  <a:close/>
                  <a:moveTo>
                    <a:pt x="188548" y="724989"/>
                  </a:moveTo>
                  <a:cubicBezTo>
                    <a:pt x="184056" y="723667"/>
                    <a:pt x="181458" y="718944"/>
                    <a:pt x="182722" y="714402"/>
                  </a:cubicBezTo>
                  <a:lnTo>
                    <a:pt x="182722" y="714402"/>
                  </a:lnTo>
                  <a:cubicBezTo>
                    <a:pt x="184003" y="709882"/>
                    <a:pt x="188666" y="707256"/>
                    <a:pt x="193154" y="708527"/>
                  </a:cubicBezTo>
                  <a:lnTo>
                    <a:pt x="193154" y="708527"/>
                  </a:lnTo>
                  <a:cubicBezTo>
                    <a:pt x="197625" y="709776"/>
                    <a:pt x="200245" y="714443"/>
                    <a:pt x="199007" y="718951"/>
                  </a:cubicBezTo>
                  <a:cubicBezTo>
                    <a:pt x="198998" y="718983"/>
                    <a:pt x="198989" y="719015"/>
                    <a:pt x="198980" y="719047"/>
                  </a:cubicBezTo>
                  <a:lnTo>
                    <a:pt x="198980" y="719046"/>
                  </a:lnTo>
                  <a:cubicBezTo>
                    <a:pt x="197972" y="722730"/>
                    <a:pt x="194641" y="725277"/>
                    <a:pt x="190851" y="725262"/>
                  </a:cubicBezTo>
                  <a:lnTo>
                    <a:pt x="190851" y="725263"/>
                  </a:lnTo>
                  <a:cubicBezTo>
                    <a:pt x="190103" y="725308"/>
                    <a:pt x="189353" y="725262"/>
                    <a:pt x="188616" y="725126"/>
                  </a:cubicBezTo>
                  <a:close/>
                  <a:moveTo>
                    <a:pt x="200538" y="678746"/>
                  </a:moveTo>
                  <a:cubicBezTo>
                    <a:pt x="195936" y="677906"/>
                    <a:pt x="192881" y="673463"/>
                    <a:pt x="193714" y="668823"/>
                  </a:cubicBezTo>
                  <a:cubicBezTo>
                    <a:pt x="193730" y="668738"/>
                    <a:pt x="193746" y="668653"/>
                    <a:pt x="193764" y="668568"/>
                  </a:cubicBezTo>
                  <a:lnTo>
                    <a:pt x="193764" y="668568"/>
                  </a:lnTo>
                  <a:cubicBezTo>
                    <a:pt x="194642" y="663898"/>
                    <a:pt x="199108" y="660829"/>
                    <a:pt x="203739" y="661714"/>
                  </a:cubicBezTo>
                  <a:cubicBezTo>
                    <a:pt x="203779" y="661722"/>
                    <a:pt x="203818" y="661730"/>
                    <a:pt x="203858" y="661737"/>
                  </a:cubicBezTo>
                  <a:lnTo>
                    <a:pt x="203858" y="661737"/>
                  </a:lnTo>
                  <a:cubicBezTo>
                    <a:pt x="208489" y="662622"/>
                    <a:pt x="211533" y="667126"/>
                    <a:pt x="210655" y="671796"/>
                  </a:cubicBezTo>
                  <a:cubicBezTo>
                    <a:pt x="210648" y="671836"/>
                    <a:pt x="210640" y="671875"/>
                    <a:pt x="210632" y="671915"/>
                  </a:cubicBezTo>
                  <a:lnTo>
                    <a:pt x="210632" y="671915"/>
                  </a:lnTo>
                  <a:cubicBezTo>
                    <a:pt x="209806" y="675864"/>
                    <a:pt x="206370" y="678704"/>
                    <a:pt x="202367" y="678746"/>
                  </a:cubicBezTo>
                  <a:lnTo>
                    <a:pt x="202367" y="678746"/>
                  </a:lnTo>
                  <a:cubicBezTo>
                    <a:pt x="201676" y="678880"/>
                    <a:pt x="200970" y="678927"/>
                    <a:pt x="200267" y="678882"/>
                  </a:cubicBezTo>
                  <a:close/>
                  <a:moveTo>
                    <a:pt x="209548" y="631751"/>
                  </a:moveTo>
                  <a:cubicBezTo>
                    <a:pt x="204938" y="631223"/>
                    <a:pt x="201626" y="627027"/>
                    <a:pt x="202149" y="622379"/>
                  </a:cubicBezTo>
                  <a:cubicBezTo>
                    <a:pt x="202154" y="622338"/>
                    <a:pt x="202159" y="622297"/>
                    <a:pt x="202164" y="622256"/>
                  </a:cubicBezTo>
                  <a:lnTo>
                    <a:pt x="202164" y="622256"/>
                  </a:lnTo>
                  <a:cubicBezTo>
                    <a:pt x="202788" y="617621"/>
                    <a:pt x="207020" y="614373"/>
                    <a:pt x="211617" y="615001"/>
                  </a:cubicBezTo>
                  <a:cubicBezTo>
                    <a:pt x="211650" y="615006"/>
                    <a:pt x="211683" y="615010"/>
                    <a:pt x="211716" y="615015"/>
                  </a:cubicBezTo>
                  <a:lnTo>
                    <a:pt x="211716" y="615015"/>
                  </a:lnTo>
                  <a:cubicBezTo>
                    <a:pt x="216368" y="615685"/>
                    <a:pt x="219608" y="620021"/>
                    <a:pt x="218964" y="624715"/>
                  </a:cubicBezTo>
                  <a:lnTo>
                    <a:pt x="218964" y="624715"/>
                  </a:lnTo>
                  <a:cubicBezTo>
                    <a:pt x="218330" y="628904"/>
                    <a:pt x="214767" y="632005"/>
                    <a:pt x="210564" y="632024"/>
                  </a:cubicBezTo>
                  <a:lnTo>
                    <a:pt x="210564" y="632024"/>
                  </a:lnTo>
                  <a:close/>
                  <a:moveTo>
                    <a:pt x="215306" y="584346"/>
                  </a:moveTo>
                  <a:cubicBezTo>
                    <a:pt x="210642" y="583982"/>
                    <a:pt x="207137" y="579900"/>
                    <a:pt x="207448" y="575193"/>
                  </a:cubicBezTo>
                  <a:lnTo>
                    <a:pt x="207448" y="575193"/>
                  </a:lnTo>
                  <a:cubicBezTo>
                    <a:pt x="207772" y="570488"/>
                    <a:pt x="211816" y="566939"/>
                    <a:pt x="216482" y="567266"/>
                  </a:cubicBezTo>
                  <a:cubicBezTo>
                    <a:pt x="216496" y="567267"/>
                    <a:pt x="216511" y="567268"/>
                    <a:pt x="216525" y="567269"/>
                  </a:cubicBezTo>
                  <a:lnTo>
                    <a:pt x="216525" y="567269"/>
                  </a:lnTo>
                  <a:cubicBezTo>
                    <a:pt x="221173" y="567703"/>
                    <a:pt x="224630" y="571795"/>
                    <a:pt x="224316" y="576491"/>
                  </a:cubicBezTo>
                  <a:lnTo>
                    <a:pt x="224316" y="576490"/>
                  </a:lnTo>
                  <a:cubicBezTo>
                    <a:pt x="223962" y="580937"/>
                    <a:pt x="220272" y="584360"/>
                    <a:pt x="215848" y="584346"/>
                  </a:cubicBezTo>
                  <a:lnTo>
                    <a:pt x="215035" y="584346"/>
                  </a:lnTo>
                  <a:close/>
                  <a:moveTo>
                    <a:pt x="217813" y="536531"/>
                  </a:moveTo>
                  <a:cubicBezTo>
                    <a:pt x="213141" y="536758"/>
                    <a:pt x="209172" y="533123"/>
                    <a:pt x="208947" y="528413"/>
                  </a:cubicBezTo>
                  <a:cubicBezTo>
                    <a:pt x="208943" y="528319"/>
                    <a:pt x="208940" y="528224"/>
                    <a:pt x="208938" y="528129"/>
                  </a:cubicBezTo>
                  <a:lnTo>
                    <a:pt x="208938" y="528129"/>
                  </a:lnTo>
                  <a:cubicBezTo>
                    <a:pt x="208976" y="523414"/>
                    <a:pt x="212797" y="519621"/>
                    <a:pt x="217473" y="519659"/>
                  </a:cubicBezTo>
                  <a:cubicBezTo>
                    <a:pt x="217473" y="519659"/>
                    <a:pt x="217474" y="519659"/>
                    <a:pt x="217474" y="519659"/>
                  </a:cubicBezTo>
                  <a:lnTo>
                    <a:pt x="217474" y="519659"/>
                  </a:lnTo>
                  <a:cubicBezTo>
                    <a:pt x="222113" y="519659"/>
                    <a:pt x="225874" y="523450"/>
                    <a:pt x="225875" y="528128"/>
                  </a:cubicBezTo>
                  <a:cubicBezTo>
                    <a:pt x="225875" y="528174"/>
                    <a:pt x="225875" y="528220"/>
                    <a:pt x="225874" y="528266"/>
                  </a:cubicBezTo>
                  <a:lnTo>
                    <a:pt x="225874" y="528266"/>
                  </a:lnTo>
                  <a:cubicBezTo>
                    <a:pt x="225837" y="532955"/>
                    <a:pt x="222056" y="536736"/>
                    <a:pt x="217406" y="536736"/>
                  </a:cubicBezTo>
                  <a:close/>
                  <a:moveTo>
                    <a:pt x="207990" y="480793"/>
                  </a:moveTo>
                  <a:lnTo>
                    <a:pt x="207990" y="480793"/>
                  </a:lnTo>
                  <a:cubicBezTo>
                    <a:pt x="207791" y="476225"/>
                    <a:pt x="211196" y="472311"/>
                    <a:pt x="215713" y="471913"/>
                  </a:cubicBezTo>
                  <a:lnTo>
                    <a:pt x="215713" y="471913"/>
                  </a:lnTo>
                  <a:cubicBezTo>
                    <a:pt x="220339" y="471564"/>
                    <a:pt x="224369" y="475063"/>
                    <a:pt x="224715" y="479728"/>
                  </a:cubicBezTo>
                  <a:cubicBezTo>
                    <a:pt x="224718" y="479764"/>
                    <a:pt x="224720" y="479800"/>
                    <a:pt x="224722" y="479836"/>
                  </a:cubicBezTo>
                  <a:lnTo>
                    <a:pt x="224722" y="479836"/>
                  </a:lnTo>
                  <a:cubicBezTo>
                    <a:pt x="225030" y="484541"/>
                    <a:pt x="221497" y="488608"/>
                    <a:pt x="216831" y="488919"/>
                  </a:cubicBezTo>
                  <a:cubicBezTo>
                    <a:pt x="216819" y="488920"/>
                    <a:pt x="216808" y="488920"/>
                    <a:pt x="216796" y="488921"/>
                  </a:cubicBezTo>
                  <a:lnTo>
                    <a:pt x="216254" y="488921"/>
                  </a:lnTo>
                  <a:cubicBezTo>
                    <a:pt x="211780" y="488969"/>
                    <a:pt x="208041" y="485498"/>
                    <a:pt x="207719" y="480998"/>
                  </a:cubicBezTo>
                  <a:close/>
                  <a:moveTo>
                    <a:pt x="203316" y="433798"/>
                  </a:moveTo>
                  <a:cubicBezTo>
                    <a:pt x="202647" y="429207"/>
                    <a:pt x="205795" y="424938"/>
                    <a:pt x="210348" y="424264"/>
                  </a:cubicBezTo>
                  <a:cubicBezTo>
                    <a:pt x="210420" y="424253"/>
                    <a:pt x="210492" y="424243"/>
                    <a:pt x="210564" y="424234"/>
                  </a:cubicBezTo>
                  <a:lnTo>
                    <a:pt x="210564" y="424235"/>
                  </a:lnTo>
                  <a:cubicBezTo>
                    <a:pt x="215117" y="423560"/>
                    <a:pt x="219350" y="426735"/>
                    <a:pt x="220019" y="431326"/>
                  </a:cubicBezTo>
                  <a:cubicBezTo>
                    <a:pt x="220030" y="431398"/>
                    <a:pt x="220039" y="431471"/>
                    <a:pt x="220048" y="431543"/>
                  </a:cubicBezTo>
                  <a:lnTo>
                    <a:pt x="220048" y="431544"/>
                  </a:lnTo>
                  <a:cubicBezTo>
                    <a:pt x="220650" y="436198"/>
                    <a:pt x="217412" y="440470"/>
                    <a:pt x="212800" y="441106"/>
                  </a:cubicBezTo>
                  <a:lnTo>
                    <a:pt x="211648" y="441106"/>
                  </a:lnTo>
                  <a:cubicBezTo>
                    <a:pt x="207414" y="441265"/>
                    <a:pt x="203725" y="438220"/>
                    <a:pt x="203045" y="434002"/>
                  </a:cubicBezTo>
                  <a:close/>
                  <a:moveTo>
                    <a:pt x="195390" y="387486"/>
                  </a:moveTo>
                  <a:lnTo>
                    <a:pt x="195390" y="387486"/>
                  </a:lnTo>
                  <a:cubicBezTo>
                    <a:pt x="194483" y="382821"/>
                    <a:pt x="197498" y="378298"/>
                    <a:pt x="202124" y="377384"/>
                  </a:cubicBezTo>
                  <a:cubicBezTo>
                    <a:pt x="202137" y="377381"/>
                    <a:pt x="202151" y="377379"/>
                    <a:pt x="202164" y="377376"/>
                  </a:cubicBezTo>
                  <a:lnTo>
                    <a:pt x="202164" y="377376"/>
                  </a:lnTo>
                  <a:cubicBezTo>
                    <a:pt x="206753" y="376468"/>
                    <a:pt x="211203" y="379483"/>
                    <a:pt x="212104" y="384110"/>
                  </a:cubicBezTo>
                  <a:cubicBezTo>
                    <a:pt x="212110" y="384143"/>
                    <a:pt x="212116" y="384175"/>
                    <a:pt x="212122" y="384207"/>
                  </a:cubicBezTo>
                  <a:lnTo>
                    <a:pt x="212122" y="384207"/>
                  </a:lnTo>
                  <a:cubicBezTo>
                    <a:pt x="213053" y="388789"/>
                    <a:pt x="210123" y="393265"/>
                    <a:pt x="205578" y="394204"/>
                  </a:cubicBezTo>
                  <a:cubicBezTo>
                    <a:pt x="205502" y="394220"/>
                    <a:pt x="205425" y="394234"/>
                    <a:pt x="205348" y="394248"/>
                  </a:cubicBezTo>
                  <a:lnTo>
                    <a:pt x="205348" y="394248"/>
                  </a:lnTo>
                  <a:cubicBezTo>
                    <a:pt x="204785" y="394315"/>
                    <a:pt x="204217" y="394315"/>
                    <a:pt x="203654" y="394248"/>
                  </a:cubicBezTo>
                  <a:lnTo>
                    <a:pt x="203654" y="394248"/>
                  </a:lnTo>
                  <a:cubicBezTo>
                    <a:pt x="199663" y="394239"/>
                    <a:pt x="196220" y="391422"/>
                    <a:pt x="195390" y="387486"/>
                  </a:cubicBezTo>
                  <a:close/>
                  <a:moveTo>
                    <a:pt x="184416" y="341515"/>
                  </a:moveTo>
                  <a:cubicBezTo>
                    <a:pt x="183203" y="336991"/>
                    <a:pt x="185833" y="332327"/>
                    <a:pt x="190309" y="331064"/>
                  </a:cubicBezTo>
                  <a:lnTo>
                    <a:pt x="190309" y="331064"/>
                  </a:lnTo>
                  <a:cubicBezTo>
                    <a:pt x="194768" y="329772"/>
                    <a:pt x="199421" y="332369"/>
                    <a:pt x="200702" y="336865"/>
                  </a:cubicBezTo>
                  <a:cubicBezTo>
                    <a:pt x="200716" y="336913"/>
                    <a:pt x="200729" y="336960"/>
                    <a:pt x="200741" y="337007"/>
                  </a:cubicBezTo>
                  <a:lnTo>
                    <a:pt x="200741" y="337007"/>
                  </a:lnTo>
                  <a:cubicBezTo>
                    <a:pt x="201958" y="341548"/>
                    <a:pt x="199333" y="346233"/>
                    <a:pt x="194848" y="347526"/>
                  </a:cubicBezTo>
                  <a:lnTo>
                    <a:pt x="194848" y="347526"/>
                  </a:lnTo>
                  <a:cubicBezTo>
                    <a:pt x="194106" y="347627"/>
                    <a:pt x="193354" y="347627"/>
                    <a:pt x="192612" y="347526"/>
                  </a:cubicBezTo>
                  <a:lnTo>
                    <a:pt x="192612" y="347526"/>
                  </a:lnTo>
                  <a:cubicBezTo>
                    <a:pt x="188787" y="347667"/>
                    <a:pt x="185343" y="345203"/>
                    <a:pt x="184212" y="341515"/>
                  </a:cubicBezTo>
                  <a:close/>
                  <a:moveTo>
                    <a:pt x="170867" y="296364"/>
                  </a:moveTo>
                  <a:cubicBezTo>
                    <a:pt x="169376" y="291915"/>
                    <a:pt x="171697" y="287083"/>
                    <a:pt x="176083" y="285504"/>
                  </a:cubicBezTo>
                  <a:lnTo>
                    <a:pt x="176083" y="285504"/>
                  </a:lnTo>
                  <a:cubicBezTo>
                    <a:pt x="180498" y="283960"/>
                    <a:pt x="185318" y="286314"/>
                    <a:pt x="186854" y="290763"/>
                  </a:cubicBezTo>
                  <a:lnTo>
                    <a:pt x="186854" y="290763"/>
                  </a:lnTo>
                  <a:cubicBezTo>
                    <a:pt x="188410" y="295170"/>
                    <a:pt x="186127" y="300014"/>
                    <a:pt x="181756" y="301582"/>
                  </a:cubicBezTo>
                  <a:cubicBezTo>
                    <a:pt x="181717" y="301597"/>
                    <a:pt x="181678" y="301610"/>
                    <a:pt x="181638" y="301624"/>
                  </a:cubicBezTo>
                  <a:lnTo>
                    <a:pt x="181638" y="301624"/>
                  </a:lnTo>
                  <a:cubicBezTo>
                    <a:pt x="180748" y="301948"/>
                    <a:pt x="179807" y="302110"/>
                    <a:pt x="178861" y="302102"/>
                  </a:cubicBezTo>
                  <a:lnTo>
                    <a:pt x="178861" y="302102"/>
                  </a:lnTo>
                  <a:cubicBezTo>
                    <a:pt x="175053" y="302367"/>
                    <a:pt x="171547" y="300010"/>
                    <a:pt x="170325" y="296364"/>
                  </a:cubicBezTo>
                  <a:close/>
                  <a:moveTo>
                    <a:pt x="154203" y="252170"/>
                  </a:moveTo>
                  <a:cubicBezTo>
                    <a:pt x="152425" y="247794"/>
                    <a:pt x="154482" y="242792"/>
                    <a:pt x="158809" y="240967"/>
                  </a:cubicBezTo>
                  <a:lnTo>
                    <a:pt x="158809" y="240967"/>
                  </a:lnTo>
                  <a:cubicBezTo>
                    <a:pt x="163130" y="239180"/>
                    <a:pt x="168071" y="241258"/>
                    <a:pt x="169851" y="245612"/>
                  </a:cubicBezTo>
                  <a:lnTo>
                    <a:pt x="169851" y="245612"/>
                  </a:lnTo>
                  <a:cubicBezTo>
                    <a:pt x="171659" y="249920"/>
                    <a:pt x="169662" y="254891"/>
                    <a:pt x="165389" y="256714"/>
                  </a:cubicBezTo>
                  <a:cubicBezTo>
                    <a:pt x="165364" y="256725"/>
                    <a:pt x="165338" y="256736"/>
                    <a:pt x="165312" y="256746"/>
                  </a:cubicBezTo>
                  <a:lnTo>
                    <a:pt x="165312" y="256746"/>
                  </a:lnTo>
                  <a:cubicBezTo>
                    <a:pt x="164288" y="257201"/>
                    <a:pt x="163180" y="257434"/>
                    <a:pt x="162061" y="257429"/>
                  </a:cubicBezTo>
                  <a:lnTo>
                    <a:pt x="162061" y="257429"/>
                  </a:lnTo>
                  <a:cubicBezTo>
                    <a:pt x="158436" y="257657"/>
                    <a:pt x="155066" y="255546"/>
                    <a:pt x="153661" y="252170"/>
                  </a:cubicBezTo>
                  <a:close/>
                  <a:moveTo>
                    <a:pt x="134422" y="209000"/>
                  </a:moveTo>
                  <a:cubicBezTo>
                    <a:pt x="132422" y="204754"/>
                    <a:pt x="134172" y="199675"/>
                    <a:pt x="138351" y="197593"/>
                  </a:cubicBezTo>
                  <a:lnTo>
                    <a:pt x="138351" y="197593"/>
                  </a:lnTo>
                  <a:cubicBezTo>
                    <a:pt x="142560" y="195537"/>
                    <a:pt x="147624" y="197310"/>
                    <a:pt x="149663" y="201554"/>
                  </a:cubicBezTo>
                  <a:cubicBezTo>
                    <a:pt x="149664" y="201554"/>
                    <a:pt x="149664" y="201554"/>
                    <a:pt x="149664" y="201555"/>
                  </a:cubicBezTo>
                  <a:lnTo>
                    <a:pt x="149664" y="201555"/>
                  </a:lnTo>
                  <a:cubicBezTo>
                    <a:pt x="151720" y="205748"/>
                    <a:pt x="150016" y="210828"/>
                    <a:pt x="145858" y="212902"/>
                  </a:cubicBezTo>
                  <a:cubicBezTo>
                    <a:pt x="145817" y="212922"/>
                    <a:pt x="145776" y="212942"/>
                    <a:pt x="145735" y="212962"/>
                  </a:cubicBezTo>
                  <a:lnTo>
                    <a:pt x="145735" y="212962"/>
                  </a:lnTo>
                  <a:cubicBezTo>
                    <a:pt x="144605" y="213552"/>
                    <a:pt x="143349" y="213857"/>
                    <a:pt x="142077" y="213850"/>
                  </a:cubicBezTo>
                  <a:lnTo>
                    <a:pt x="142077" y="213850"/>
                  </a:lnTo>
                  <a:cubicBezTo>
                    <a:pt x="138811" y="213857"/>
                    <a:pt x="135833" y="211970"/>
                    <a:pt x="134422" y="209000"/>
                  </a:cubicBezTo>
                  <a:close/>
                  <a:moveTo>
                    <a:pt x="112609" y="167060"/>
                  </a:moveTo>
                  <a:lnTo>
                    <a:pt x="112609" y="167060"/>
                  </a:lnTo>
                  <a:cubicBezTo>
                    <a:pt x="110314" y="162994"/>
                    <a:pt x="111721" y="157823"/>
                    <a:pt x="115753" y="155508"/>
                  </a:cubicBezTo>
                  <a:cubicBezTo>
                    <a:pt x="115788" y="155488"/>
                    <a:pt x="115824" y="155467"/>
                    <a:pt x="115860" y="155447"/>
                  </a:cubicBezTo>
                  <a:lnTo>
                    <a:pt x="115860" y="155447"/>
                  </a:lnTo>
                  <a:cubicBezTo>
                    <a:pt x="119944" y="153190"/>
                    <a:pt x="125068" y="154649"/>
                    <a:pt x="127377" y="158726"/>
                  </a:cubicBezTo>
                  <a:lnTo>
                    <a:pt x="127377" y="158726"/>
                  </a:lnTo>
                  <a:cubicBezTo>
                    <a:pt x="129655" y="162839"/>
                    <a:pt x="128200" y="168035"/>
                    <a:pt x="124125" y="170338"/>
                  </a:cubicBezTo>
                  <a:lnTo>
                    <a:pt x="124125" y="170338"/>
                  </a:lnTo>
                  <a:cubicBezTo>
                    <a:pt x="122862" y="171050"/>
                    <a:pt x="121440" y="171426"/>
                    <a:pt x="119993" y="171431"/>
                  </a:cubicBezTo>
                  <a:lnTo>
                    <a:pt x="119993" y="171431"/>
                  </a:lnTo>
                  <a:cubicBezTo>
                    <a:pt x="116912" y="171425"/>
                    <a:pt x="114069" y="169757"/>
                    <a:pt x="112541" y="167059"/>
                  </a:cubicBezTo>
                  <a:close/>
                  <a:moveTo>
                    <a:pt x="88493" y="126485"/>
                  </a:moveTo>
                  <a:cubicBezTo>
                    <a:pt x="85964" y="122518"/>
                    <a:pt x="87104" y="117236"/>
                    <a:pt x="91039" y="114686"/>
                  </a:cubicBezTo>
                  <a:cubicBezTo>
                    <a:pt x="91048" y="114680"/>
                    <a:pt x="91057" y="114674"/>
                    <a:pt x="91067" y="114668"/>
                  </a:cubicBezTo>
                  <a:lnTo>
                    <a:pt x="91067" y="114668"/>
                  </a:lnTo>
                  <a:cubicBezTo>
                    <a:pt x="94998" y="112158"/>
                    <a:pt x="100202" y="113318"/>
                    <a:pt x="102718" y="117264"/>
                  </a:cubicBezTo>
                  <a:lnTo>
                    <a:pt x="102718" y="117264"/>
                  </a:lnTo>
                  <a:cubicBezTo>
                    <a:pt x="105214" y="121249"/>
                    <a:pt x="104067" y="126517"/>
                    <a:pt x="100144" y="129081"/>
                  </a:cubicBezTo>
                  <a:lnTo>
                    <a:pt x="100144" y="129081"/>
                  </a:lnTo>
                  <a:cubicBezTo>
                    <a:pt x="98782" y="129935"/>
                    <a:pt x="97209" y="130385"/>
                    <a:pt x="95606" y="130379"/>
                  </a:cubicBezTo>
                  <a:lnTo>
                    <a:pt x="95606" y="130379"/>
                  </a:lnTo>
                  <a:cubicBezTo>
                    <a:pt x="92712" y="130392"/>
                    <a:pt x="90009" y="128926"/>
                    <a:pt x="88425" y="126485"/>
                  </a:cubicBezTo>
                  <a:close/>
                  <a:moveTo>
                    <a:pt x="62073" y="87346"/>
                  </a:moveTo>
                  <a:cubicBezTo>
                    <a:pt x="59350" y="83510"/>
                    <a:pt x="60196" y="78179"/>
                    <a:pt x="63970" y="75392"/>
                  </a:cubicBezTo>
                  <a:lnTo>
                    <a:pt x="63970" y="75392"/>
                  </a:lnTo>
                  <a:cubicBezTo>
                    <a:pt x="67791" y="72660"/>
                    <a:pt x="73082" y="73544"/>
                    <a:pt x="75825" y="77373"/>
                  </a:cubicBezTo>
                  <a:lnTo>
                    <a:pt x="75825" y="77373"/>
                  </a:lnTo>
                  <a:cubicBezTo>
                    <a:pt x="78503" y="81196"/>
                    <a:pt x="77660" y="86475"/>
                    <a:pt x="73928" y="89258"/>
                  </a:cubicBezTo>
                  <a:lnTo>
                    <a:pt x="73928" y="89258"/>
                  </a:lnTo>
                  <a:cubicBezTo>
                    <a:pt x="72466" y="90316"/>
                    <a:pt x="70714" y="90889"/>
                    <a:pt x="68915" y="90897"/>
                  </a:cubicBezTo>
                  <a:lnTo>
                    <a:pt x="68915" y="90897"/>
                  </a:lnTo>
                  <a:cubicBezTo>
                    <a:pt x="66199" y="90898"/>
                    <a:pt x="63650" y="89575"/>
                    <a:pt x="62073" y="87346"/>
                  </a:cubicBezTo>
                  <a:close/>
                  <a:moveTo>
                    <a:pt x="33486" y="49777"/>
                  </a:moveTo>
                  <a:cubicBezTo>
                    <a:pt x="30506" y="46191"/>
                    <a:pt x="30973" y="40849"/>
                    <a:pt x="34529" y="37845"/>
                  </a:cubicBezTo>
                  <a:cubicBezTo>
                    <a:pt x="34565" y="37814"/>
                    <a:pt x="34601" y="37784"/>
                    <a:pt x="34638" y="37755"/>
                  </a:cubicBezTo>
                  <a:lnTo>
                    <a:pt x="34638" y="37755"/>
                  </a:lnTo>
                  <a:cubicBezTo>
                    <a:pt x="38261" y="34774"/>
                    <a:pt x="43595" y="35320"/>
                    <a:pt x="46552" y="38974"/>
                  </a:cubicBezTo>
                  <a:cubicBezTo>
                    <a:pt x="46554" y="38977"/>
                    <a:pt x="46557" y="38981"/>
                    <a:pt x="46560" y="38984"/>
                  </a:cubicBezTo>
                  <a:lnTo>
                    <a:pt x="46560" y="38984"/>
                  </a:lnTo>
                  <a:cubicBezTo>
                    <a:pt x="49522" y="42585"/>
                    <a:pt x="49028" y="47925"/>
                    <a:pt x="45457" y="50911"/>
                  </a:cubicBezTo>
                  <a:cubicBezTo>
                    <a:pt x="45418" y="50943"/>
                    <a:pt x="45380" y="50975"/>
                    <a:pt x="45341" y="51006"/>
                  </a:cubicBezTo>
                  <a:lnTo>
                    <a:pt x="45341" y="51006"/>
                  </a:lnTo>
                  <a:cubicBezTo>
                    <a:pt x="43834" y="52256"/>
                    <a:pt x="41940" y="52933"/>
                    <a:pt x="39989" y="52919"/>
                  </a:cubicBezTo>
                  <a:lnTo>
                    <a:pt x="39989" y="52919"/>
                  </a:lnTo>
                  <a:cubicBezTo>
                    <a:pt x="37449" y="52904"/>
                    <a:pt x="35055" y="51722"/>
                    <a:pt x="33486" y="49708"/>
                  </a:cubicBezTo>
                  <a:close/>
                  <a:moveTo>
                    <a:pt x="2460" y="14599"/>
                  </a:moveTo>
                  <a:lnTo>
                    <a:pt x="2460" y="14599"/>
                  </a:lnTo>
                  <a:cubicBezTo>
                    <a:pt x="-820" y="11247"/>
                    <a:pt x="-820" y="5860"/>
                    <a:pt x="2460" y="2509"/>
                  </a:cubicBezTo>
                  <a:lnTo>
                    <a:pt x="2460" y="2508"/>
                  </a:lnTo>
                  <a:cubicBezTo>
                    <a:pt x="5763" y="-830"/>
                    <a:pt x="11124" y="-837"/>
                    <a:pt x="14435" y="2493"/>
                  </a:cubicBezTo>
                  <a:cubicBezTo>
                    <a:pt x="14440" y="2498"/>
                    <a:pt x="14445" y="2503"/>
                    <a:pt x="14450" y="2508"/>
                  </a:cubicBezTo>
                  <a:lnTo>
                    <a:pt x="14450" y="2508"/>
                  </a:lnTo>
                  <a:cubicBezTo>
                    <a:pt x="17730" y="5860"/>
                    <a:pt x="17730" y="11247"/>
                    <a:pt x="14450" y="14599"/>
                  </a:cubicBezTo>
                  <a:lnTo>
                    <a:pt x="14450" y="14599"/>
                  </a:lnTo>
                  <a:cubicBezTo>
                    <a:pt x="12857" y="16220"/>
                    <a:pt x="10685" y="17130"/>
                    <a:pt x="8421" y="17126"/>
                  </a:cubicBezTo>
                  <a:lnTo>
                    <a:pt x="8421" y="17126"/>
                  </a:lnTo>
                  <a:cubicBezTo>
                    <a:pt x="6169" y="17102"/>
                    <a:pt x="4022" y="16166"/>
                    <a:pt x="2460" y="14531"/>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418B86BA-AE36-8F40-9B08-069769C5974B}"/>
                </a:ext>
              </a:extLst>
            </p:cNvPr>
            <p:cNvSpPr/>
            <p:nvPr/>
          </p:nvSpPr>
          <p:spPr>
            <a:xfrm rot="5400000">
              <a:off x="2840551" y="3193351"/>
              <a:ext cx="295101" cy="1352552"/>
            </a:xfrm>
            <a:custGeom>
              <a:avLst/>
              <a:gdLst>
                <a:gd name="connsiteX0" fmla="*/ 163263 w 223549"/>
                <a:gd name="connsiteY0" fmla="*/ 1026949 h 1024601"/>
                <a:gd name="connsiteX1" fmla="*/ 165070 w 223549"/>
                <a:gd name="connsiteY1" fmla="*/ 1015012 h 1024601"/>
                <a:gd name="connsiteX2" fmla="*/ 165092 w 223549"/>
                <a:gd name="connsiteY2" fmla="*/ 1014995 h 1024601"/>
                <a:gd name="connsiteX3" fmla="*/ 165092 w 223549"/>
                <a:gd name="connsiteY3" fmla="*/ 1014995 h 1024601"/>
                <a:gd name="connsiteX4" fmla="*/ 176947 w 223549"/>
                <a:gd name="connsiteY4" fmla="*/ 1016839 h 1024601"/>
                <a:gd name="connsiteX5" fmla="*/ 176947 w 223549"/>
                <a:gd name="connsiteY5" fmla="*/ 1016839 h 1024601"/>
                <a:gd name="connsiteX6" fmla="*/ 175118 w 223549"/>
                <a:gd name="connsiteY6" fmla="*/ 1028724 h 1024601"/>
                <a:gd name="connsiteX7" fmla="*/ 175118 w 223549"/>
                <a:gd name="connsiteY7" fmla="*/ 1028724 h 1024601"/>
                <a:gd name="connsiteX8" fmla="*/ 170105 w 223549"/>
                <a:gd name="connsiteY8" fmla="*/ 1030364 h 1024601"/>
                <a:gd name="connsiteX9" fmla="*/ 170105 w 223549"/>
                <a:gd name="connsiteY9" fmla="*/ 1030364 h 1024601"/>
                <a:gd name="connsiteX10" fmla="*/ 163263 w 223549"/>
                <a:gd name="connsiteY10" fmla="*/ 1026949 h 1024601"/>
                <a:gd name="connsiteX11" fmla="*/ 136166 w 223549"/>
                <a:gd name="connsiteY11" fmla="*/ 987330 h 1024601"/>
                <a:gd name="connsiteX12" fmla="*/ 136166 w 223549"/>
                <a:gd name="connsiteY12" fmla="*/ 987330 h 1024601"/>
                <a:gd name="connsiteX13" fmla="*/ 138537 w 223549"/>
                <a:gd name="connsiteY13" fmla="*/ 975514 h 1024601"/>
                <a:gd name="connsiteX14" fmla="*/ 138537 w 223549"/>
                <a:gd name="connsiteY14" fmla="*/ 975514 h 1024601"/>
                <a:gd name="connsiteX15" fmla="*/ 150257 w 223549"/>
                <a:gd name="connsiteY15" fmla="*/ 977972 h 1024601"/>
                <a:gd name="connsiteX16" fmla="*/ 150257 w 223549"/>
                <a:gd name="connsiteY16" fmla="*/ 977972 h 1024601"/>
                <a:gd name="connsiteX17" fmla="*/ 147886 w 223549"/>
                <a:gd name="connsiteY17" fmla="*/ 989858 h 1024601"/>
                <a:gd name="connsiteX18" fmla="*/ 147886 w 223549"/>
                <a:gd name="connsiteY18" fmla="*/ 989858 h 1024601"/>
                <a:gd name="connsiteX19" fmla="*/ 143212 w 223549"/>
                <a:gd name="connsiteY19" fmla="*/ 991224 h 1024601"/>
                <a:gd name="connsiteX20" fmla="*/ 143212 w 223549"/>
                <a:gd name="connsiteY20" fmla="*/ 991224 h 1024601"/>
                <a:gd name="connsiteX21" fmla="*/ 135963 w 223549"/>
                <a:gd name="connsiteY21" fmla="*/ 987330 h 1024601"/>
                <a:gd name="connsiteX22" fmla="*/ 110899 w 223549"/>
                <a:gd name="connsiteY22" fmla="*/ 946346 h 1024601"/>
                <a:gd name="connsiteX23" fmla="*/ 113779 w 223549"/>
                <a:gd name="connsiteY23" fmla="*/ 934725 h 1024601"/>
                <a:gd name="connsiteX24" fmla="*/ 113879 w 223549"/>
                <a:gd name="connsiteY24" fmla="*/ 934666 h 1024601"/>
                <a:gd name="connsiteX25" fmla="*/ 113879 w 223549"/>
                <a:gd name="connsiteY25" fmla="*/ 934666 h 1024601"/>
                <a:gd name="connsiteX26" fmla="*/ 125463 w 223549"/>
                <a:gd name="connsiteY26" fmla="*/ 937672 h 1024601"/>
                <a:gd name="connsiteX27" fmla="*/ 125463 w 223549"/>
                <a:gd name="connsiteY27" fmla="*/ 937672 h 1024601"/>
                <a:gd name="connsiteX28" fmla="*/ 122582 w 223549"/>
                <a:gd name="connsiteY28" fmla="*/ 949293 h 1024601"/>
                <a:gd name="connsiteX29" fmla="*/ 122482 w 223549"/>
                <a:gd name="connsiteY29" fmla="*/ 949352 h 1024601"/>
                <a:gd name="connsiteX30" fmla="*/ 122482 w 223549"/>
                <a:gd name="connsiteY30" fmla="*/ 949352 h 1024601"/>
                <a:gd name="connsiteX31" fmla="*/ 118147 w 223549"/>
                <a:gd name="connsiteY31" fmla="*/ 950513 h 1024601"/>
                <a:gd name="connsiteX32" fmla="*/ 118147 w 223549"/>
                <a:gd name="connsiteY32" fmla="*/ 950513 h 1024601"/>
                <a:gd name="connsiteX33" fmla="*/ 110695 w 223549"/>
                <a:gd name="connsiteY33" fmla="*/ 946415 h 1024601"/>
                <a:gd name="connsiteX34" fmla="*/ 87527 w 223549"/>
                <a:gd name="connsiteY34" fmla="*/ 904201 h 1024601"/>
                <a:gd name="connsiteX35" fmla="*/ 91186 w 223549"/>
                <a:gd name="connsiteY35" fmla="*/ 892657 h 1024601"/>
                <a:gd name="connsiteX36" fmla="*/ 91186 w 223549"/>
                <a:gd name="connsiteY36" fmla="*/ 892657 h 1024601"/>
                <a:gd name="connsiteX37" fmla="*/ 102566 w 223549"/>
                <a:gd name="connsiteY37" fmla="*/ 896346 h 1024601"/>
                <a:gd name="connsiteX38" fmla="*/ 102566 w 223549"/>
                <a:gd name="connsiteY38" fmla="*/ 896346 h 1024601"/>
                <a:gd name="connsiteX39" fmla="*/ 99044 w 223549"/>
                <a:gd name="connsiteY39" fmla="*/ 907786 h 1024601"/>
                <a:gd name="connsiteX40" fmla="*/ 98976 w 223549"/>
                <a:gd name="connsiteY40" fmla="*/ 907822 h 1024601"/>
                <a:gd name="connsiteX41" fmla="*/ 98976 w 223549"/>
                <a:gd name="connsiteY41" fmla="*/ 907822 h 1024601"/>
                <a:gd name="connsiteX42" fmla="*/ 95047 w 223549"/>
                <a:gd name="connsiteY42" fmla="*/ 908778 h 1024601"/>
                <a:gd name="connsiteX43" fmla="*/ 95047 w 223549"/>
                <a:gd name="connsiteY43" fmla="*/ 908778 h 1024601"/>
                <a:gd name="connsiteX44" fmla="*/ 87527 w 223549"/>
                <a:gd name="connsiteY44" fmla="*/ 904201 h 1024601"/>
                <a:gd name="connsiteX45" fmla="*/ 66731 w 223549"/>
                <a:gd name="connsiteY45" fmla="*/ 860758 h 1024601"/>
                <a:gd name="connsiteX46" fmla="*/ 70806 w 223549"/>
                <a:gd name="connsiteY46" fmla="*/ 849507 h 1024601"/>
                <a:gd name="connsiteX47" fmla="*/ 70998 w 223549"/>
                <a:gd name="connsiteY47" fmla="*/ 849419 h 1024601"/>
                <a:gd name="connsiteX48" fmla="*/ 70998 w 223549"/>
                <a:gd name="connsiteY48" fmla="*/ 849419 h 1024601"/>
                <a:gd name="connsiteX49" fmla="*/ 82176 w 223549"/>
                <a:gd name="connsiteY49" fmla="*/ 853722 h 1024601"/>
                <a:gd name="connsiteX50" fmla="*/ 82176 w 223549"/>
                <a:gd name="connsiteY50" fmla="*/ 853722 h 1024601"/>
                <a:gd name="connsiteX51" fmla="*/ 77908 w 223549"/>
                <a:gd name="connsiteY51" fmla="*/ 865061 h 1024601"/>
                <a:gd name="connsiteX52" fmla="*/ 77908 w 223549"/>
                <a:gd name="connsiteY52" fmla="*/ 865062 h 1024601"/>
                <a:gd name="connsiteX53" fmla="*/ 74453 w 223549"/>
                <a:gd name="connsiteY53" fmla="*/ 865744 h 1024601"/>
                <a:gd name="connsiteX54" fmla="*/ 74453 w 223549"/>
                <a:gd name="connsiteY54" fmla="*/ 865744 h 1024601"/>
                <a:gd name="connsiteX55" fmla="*/ 66663 w 223549"/>
                <a:gd name="connsiteY55" fmla="*/ 860758 h 1024601"/>
                <a:gd name="connsiteX56" fmla="*/ 48372 w 223549"/>
                <a:gd name="connsiteY56" fmla="*/ 816086 h 1024601"/>
                <a:gd name="connsiteX57" fmla="*/ 53318 w 223549"/>
                <a:gd name="connsiteY57" fmla="*/ 805088 h 1024601"/>
                <a:gd name="connsiteX58" fmla="*/ 53318 w 223549"/>
                <a:gd name="connsiteY58" fmla="*/ 805088 h 1024601"/>
                <a:gd name="connsiteX59" fmla="*/ 64224 w 223549"/>
                <a:gd name="connsiteY59" fmla="*/ 810006 h 1024601"/>
                <a:gd name="connsiteX60" fmla="*/ 64224 w 223549"/>
                <a:gd name="connsiteY60" fmla="*/ 810006 h 1024601"/>
                <a:gd name="connsiteX61" fmla="*/ 59347 w 223549"/>
                <a:gd name="connsiteY61" fmla="*/ 821072 h 1024601"/>
                <a:gd name="connsiteX62" fmla="*/ 59347 w 223549"/>
                <a:gd name="connsiteY62" fmla="*/ 821072 h 1024601"/>
                <a:gd name="connsiteX63" fmla="*/ 56298 w 223549"/>
                <a:gd name="connsiteY63" fmla="*/ 821619 h 1024601"/>
                <a:gd name="connsiteX64" fmla="*/ 56298 w 223549"/>
                <a:gd name="connsiteY64" fmla="*/ 821619 h 1024601"/>
                <a:gd name="connsiteX65" fmla="*/ 48305 w 223549"/>
                <a:gd name="connsiteY65" fmla="*/ 816086 h 1024601"/>
                <a:gd name="connsiteX66" fmla="*/ 32792 w 223549"/>
                <a:gd name="connsiteY66" fmla="*/ 770388 h 1024601"/>
                <a:gd name="connsiteX67" fmla="*/ 32792 w 223549"/>
                <a:gd name="connsiteY67" fmla="*/ 770388 h 1024601"/>
                <a:gd name="connsiteX68" fmla="*/ 38266 w 223549"/>
                <a:gd name="connsiteY68" fmla="*/ 759758 h 1024601"/>
                <a:gd name="connsiteX69" fmla="*/ 38347 w 223549"/>
                <a:gd name="connsiteY69" fmla="*/ 759733 h 1024601"/>
                <a:gd name="connsiteX70" fmla="*/ 38347 w 223549"/>
                <a:gd name="connsiteY70" fmla="*/ 759733 h 1024601"/>
                <a:gd name="connsiteX71" fmla="*/ 48889 w 223549"/>
                <a:gd name="connsiteY71" fmla="*/ 765253 h 1024601"/>
                <a:gd name="connsiteX72" fmla="*/ 48914 w 223549"/>
                <a:gd name="connsiteY72" fmla="*/ 765334 h 1024601"/>
                <a:gd name="connsiteX73" fmla="*/ 48914 w 223549"/>
                <a:gd name="connsiteY73" fmla="*/ 765333 h 1024601"/>
                <a:gd name="connsiteX74" fmla="*/ 43440 w 223549"/>
                <a:gd name="connsiteY74" fmla="*/ 775964 h 1024601"/>
                <a:gd name="connsiteX75" fmla="*/ 43360 w 223549"/>
                <a:gd name="connsiteY75" fmla="*/ 775989 h 1024601"/>
                <a:gd name="connsiteX76" fmla="*/ 43360 w 223549"/>
                <a:gd name="connsiteY76" fmla="*/ 775989 h 1024601"/>
                <a:gd name="connsiteX77" fmla="*/ 40853 w 223549"/>
                <a:gd name="connsiteY77" fmla="*/ 776399 h 1024601"/>
                <a:gd name="connsiteX78" fmla="*/ 40853 w 223549"/>
                <a:gd name="connsiteY78" fmla="*/ 776399 h 1024601"/>
                <a:gd name="connsiteX79" fmla="*/ 32724 w 223549"/>
                <a:gd name="connsiteY79" fmla="*/ 770388 h 1024601"/>
                <a:gd name="connsiteX80" fmla="*/ 19785 w 223549"/>
                <a:gd name="connsiteY80" fmla="*/ 723735 h 1024601"/>
                <a:gd name="connsiteX81" fmla="*/ 26014 w 223549"/>
                <a:gd name="connsiteY81" fmla="*/ 713421 h 1024601"/>
                <a:gd name="connsiteX82" fmla="*/ 26018 w 223549"/>
                <a:gd name="connsiteY82" fmla="*/ 713420 h 1024601"/>
                <a:gd name="connsiteX83" fmla="*/ 26018 w 223549"/>
                <a:gd name="connsiteY83" fmla="*/ 713420 h 1024601"/>
                <a:gd name="connsiteX84" fmla="*/ 36234 w 223549"/>
                <a:gd name="connsiteY84" fmla="*/ 719720 h 1024601"/>
                <a:gd name="connsiteX85" fmla="*/ 36247 w 223549"/>
                <a:gd name="connsiteY85" fmla="*/ 719773 h 1024601"/>
                <a:gd name="connsiteX86" fmla="*/ 36247 w 223549"/>
                <a:gd name="connsiteY86" fmla="*/ 719773 h 1024601"/>
                <a:gd name="connsiteX87" fmla="*/ 30014 w 223549"/>
                <a:gd name="connsiteY87" fmla="*/ 730087 h 1024601"/>
                <a:gd name="connsiteX88" fmla="*/ 30014 w 223549"/>
                <a:gd name="connsiteY88" fmla="*/ 730087 h 1024601"/>
                <a:gd name="connsiteX89" fmla="*/ 27982 w 223549"/>
                <a:gd name="connsiteY89" fmla="*/ 730087 h 1024601"/>
                <a:gd name="connsiteX90" fmla="*/ 27982 w 223549"/>
                <a:gd name="connsiteY90" fmla="*/ 730087 h 1024601"/>
                <a:gd name="connsiteX91" fmla="*/ 19785 w 223549"/>
                <a:gd name="connsiteY91" fmla="*/ 723735 h 1024601"/>
                <a:gd name="connsiteX92" fmla="*/ 10166 w 223549"/>
                <a:gd name="connsiteY92" fmla="*/ 676398 h 1024601"/>
                <a:gd name="connsiteX93" fmla="*/ 10166 w 223549"/>
                <a:gd name="connsiteY93" fmla="*/ 676398 h 1024601"/>
                <a:gd name="connsiteX94" fmla="*/ 16940 w 223549"/>
                <a:gd name="connsiteY94" fmla="*/ 666494 h 1024601"/>
                <a:gd name="connsiteX95" fmla="*/ 16940 w 223549"/>
                <a:gd name="connsiteY95" fmla="*/ 666494 h 1024601"/>
                <a:gd name="connsiteX96" fmla="*/ 26695 w 223549"/>
                <a:gd name="connsiteY96" fmla="*/ 673324 h 1024601"/>
                <a:gd name="connsiteX97" fmla="*/ 26695 w 223549"/>
                <a:gd name="connsiteY97" fmla="*/ 673324 h 1024601"/>
                <a:gd name="connsiteX98" fmla="*/ 19921 w 223549"/>
                <a:gd name="connsiteY98" fmla="*/ 683229 h 1024601"/>
                <a:gd name="connsiteX99" fmla="*/ 19921 w 223549"/>
                <a:gd name="connsiteY99" fmla="*/ 683229 h 1024601"/>
                <a:gd name="connsiteX100" fmla="*/ 18498 w 223549"/>
                <a:gd name="connsiteY100" fmla="*/ 683229 h 1024601"/>
                <a:gd name="connsiteX101" fmla="*/ 18498 w 223549"/>
                <a:gd name="connsiteY101" fmla="*/ 683229 h 1024601"/>
                <a:gd name="connsiteX102" fmla="*/ 10437 w 223549"/>
                <a:gd name="connsiteY102" fmla="*/ 676398 h 1024601"/>
                <a:gd name="connsiteX103" fmla="*/ 3392 w 223549"/>
                <a:gd name="connsiteY103" fmla="*/ 628584 h 1024601"/>
                <a:gd name="connsiteX104" fmla="*/ 3392 w 223549"/>
                <a:gd name="connsiteY104" fmla="*/ 628584 h 1024601"/>
                <a:gd name="connsiteX105" fmla="*/ 10962 w 223549"/>
                <a:gd name="connsiteY105" fmla="*/ 619227 h 1024601"/>
                <a:gd name="connsiteX106" fmla="*/ 10979 w 223549"/>
                <a:gd name="connsiteY106" fmla="*/ 619226 h 1024601"/>
                <a:gd name="connsiteX107" fmla="*/ 10979 w 223549"/>
                <a:gd name="connsiteY107" fmla="*/ 619226 h 1024601"/>
                <a:gd name="connsiteX108" fmla="*/ 20259 w 223549"/>
                <a:gd name="connsiteY108" fmla="*/ 626808 h 1024601"/>
                <a:gd name="connsiteX109" fmla="*/ 20259 w 223549"/>
                <a:gd name="connsiteY109" fmla="*/ 626808 h 1024601"/>
                <a:gd name="connsiteX110" fmla="*/ 13011 w 223549"/>
                <a:gd name="connsiteY110" fmla="*/ 636097 h 1024601"/>
                <a:gd name="connsiteX111" fmla="*/ 12334 w 223549"/>
                <a:gd name="connsiteY111" fmla="*/ 636097 h 1024601"/>
                <a:gd name="connsiteX112" fmla="*/ 3866 w 223549"/>
                <a:gd name="connsiteY112" fmla="*/ 628447 h 1024601"/>
                <a:gd name="connsiteX113" fmla="*/ 140 w 223549"/>
                <a:gd name="connsiteY113" fmla="*/ 580359 h 1024601"/>
                <a:gd name="connsiteX114" fmla="*/ 8256 w 223549"/>
                <a:gd name="connsiteY114" fmla="*/ 571480 h 1024601"/>
                <a:gd name="connsiteX115" fmla="*/ 8269 w 223549"/>
                <a:gd name="connsiteY115" fmla="*/ 571479 h 1024601"/>
                <a:gd name="connsiteX116" fmla="*/ 8269 w 223549"/>
                <a:gd name="connsiteY116" fmla="*/ 571479 h 1024601"/>
                <a:gd name="connsiteX117" fmla="*/ 17003 w 223549"/>
                <a:gd name="connsiteY117" fmla="*/ 579598 h 1024601"/>
                <a:gd name="connsiteX118" fmla="*/ 17008 w 223549"/>
                <a:gd name="connsiteY118" fmla="*/ 579744 h 1024601"/>
                <a:gd name="connsiteX119" fmla="*/ 17008 w 223549"/>
                <a:gd name="connsiteY119" fmla="*/ 579744 h 1024601"/>
                <a:gd name="connsiteX120" fmla="*/ 8958 w 223549"/>
                <a:gd name="connsiteY120" fmla="*/ 588553 h 1024601"/>
                <a:gd name="connsiteX121" fmla="*/ 8879 w 223549"/>
                <a:gd name="connsiteY121" fmla="*/ 588555 h 1024601"/>
                <a:gd name="connsiteX122" fmla="*/ 8879 w 223549"/>
                <a:gd name="connsiteY122" fmla="*/ 588555 h 1024601"/>
                <a:gd name="connsiteX123" fmla="*/ 614 w 223549"/>
                <a:gd name="connsiteY123" fmla="*/ 580222 h 1024601"/>
                <a:gd name="connsiteX124" fmla="*/ 8201 w 223549"/>
                <a:gd name="connsiteY124" fmla="*/ 540741 h 1024601"/>
                <a:gd name="connsiteX125" fmla="*/ 2 w 223549"/>
                <a:gd name="connsiteY125" fmla="*/ 532073 h 1024601"/>
                <a:gd name="connsiteX126" fmla="*/ 4 w 223549"/>
                <a:gd name="connsiteY126" fmla="*/ 531998 h 1024601"/>
                <a:gd name="connsiteX127" fmla="*/ 4 w 223549"/>
                <a:gd name="connsiteY127" fmla="*/ 531998 h 1024601"/>
                <a:gd name="connsiteX128" fmla="*/ 8704 w 223549"/>
                <a:gd name="connsiteY128" fmla="*/ 523841 h 1024601"/>
                <a:gd name="connsiteX129" fmla="*/ 9150 w 223549"/>
                <a:gd name="connsiteY129" fmla="*/ 523869 h 1024601"/>
                <a:gd name="connsiteX130" fmla="*/ 9150 w 223549"/>
                <a:gd name="connsiteY130" fmla="*/ 523869 h 1024601"/>
                <a:gd name="connsiteX131" fmla="*/ 17347 w 223549"/>
                <a:gd name="connsiteY131" fmla="*/ 532672 h 1024601"/>
                <a:gd name="connsiteX132" fmla="*/ 17347 w 223549"/>
                <a:gd name="connsiteY132" fmla="*/ 532681 h 1024601"/>
                <a:gd name="connsiteX133" fmla="*/ 17347 w 223549"/>
                <a:gd name="connsiteY133" fmla="*/ 532681 h 1024601"/>
                <a:gd name="connsiteX134" fmla="*/ 8879 w 223549"/>
                <a:gd name="connsiteY134" fmla="*/ 540946 h 1024601"/>
                <a:gd name="connsiteX135" fmla="*/ 8879 w 223549"/>
                <a:gd name="connsiteY135" fmla="*/ 540946 h 1024601"/>
                <a:gd name="connsiteX136" fmla="*/ 10640 w 223549"/>
                <a:gd name="connsiteY136" fmla="*/ 492926 h 1024601"/>
                <a:gd name="connsiteX137" fmla="*/ 2972 w 223549"/>
                <a:gd name="connsiteY137" fmla="*/ 483777 h 1024601"/>
                <a:gd name="connsiteX138" fmla="*/ 2985 w 223549"/>
                <a:gd name="connsiteY138" fmla="*/ 483636 h 1024601"/>
                <a:gd name="connsiteX139" fmla="*/ 2985 w 223549"/>
                <a:gd name="connsiteY139" fmla="*/ 483636 h 1024601"/>
                <a:gd name="connsiteX140" fmla="*/ 12352 w 223549"/>
                <a:gd name="connsiteY140" fmla="*/ 475959 h 1024601"/>
                <a:gd name="connsiteX141" fmla="*/ 13011 w 223549"/>
                <a:gd name="connsiteY141" fmla="*/ 476054 h 1024601"/>
                <a:gd name="connsiteX142" fmla="*/ 13011 w 223549"/>
                <a:gd name="connsiteY142" fmla="*/ 476054 h 1024601"/>
                <a:gd name="connsiteX143" fmla="*/ 20598 w 223549"/>
                <a:gd name="connsiteY143" fmla="*/ 485412 h 1024601"/>
                <a:gd name="connsiteX144" fmla="*/ 20598 w 223549"/>
                <a:gd name="connsiteY144" fmla="*/ 485412 h 1024601"/>
                <a:gd name="connsiteX145" fmla="*/ 12198 w 223549"/>
                <a:gd name="connsiteY145" fmla="*/ 493131 h 1024601"/>
                <a:gd name="connsiteX146" fmla="*/ 11385 w 223549"/>
                <a:gd name="connsiteY146" fmla="*/ 493131 h 1024601"/>
                <a:gd name="connsiteX147" fmla="*/ 16127 w 223549"/>
                <a:gd name="connsiteY147" fmla="*/ 445111 h 1024601"/>
                <a:gd name="connsiteX148" fmla="*/ 9353 w 223549"/>
                <a:gd name="connsiteY148" fmla="*/ 435343 h 1024601"/>
                <a:gd name="connsiteX149" fmla="*/ 9353 w 223549"/>
                <a:gd name="connsiteY149" fmla="*/ 435343 h 1024601"/>
                <a:gd name="connsiteX150" fmla="*/ 19040 w 223549"/>
                <a:gd name="connsiteY150" fmla="*/ 428513 h 1024601"/>
                <a:gd name="connsiteX151" fmla="*/ 19040 w 223549"/>
                <a:gd name="connsiteY151" fmla="*/ 428513 h 1024601"/>
                <a:gd name="connsiteX152" fmla="*/ 25814 w 223549"/>
                <a:gd name="connsiteY152" fmla="*/ 438349 h 1024601"/>
                <a:gd name="connsiteX153" fmla="*/ 25814 w 223549"/>
                <a:gd name="connsiteY153" fmla="*/ 438349 h 1024601"/>
                <a:gd name="connsiteX154" fmla="*/ 17482 w 223549"/>
                <a:gd name="connsiteY154" fmla="*/ 445180 h 1024601"/>
                <a:gd name="connsiteX155" fmla="*/ 17482 w 223549"/>
                <a:gd name="connsiteY155" fmla="*/ 445180 h 1024601"/>
                <a:gd name="connsiteX156" fmla="*/ 24527 w 223549"/>
                <a:gd name="connsiteY156" fmla="*/ 398048 h 1024601"/>
                <a:gd name="connsiteX157" fmla="*/ 18092 w 223549"/>
                <a:gd name="connsiteY157" fmla="*/ 387871 h 1024601"/>
                <a:gd name="connsiteX158" fmla="*/ 18092 w 223549"/>
                <a:gd name="connsiteY158" fmla="*/ 387871 h 1024601"/>
                <a:gd name="connsiteX159" fmla="*/ 27932 w 223549"/>
                <a:gd name="connsiteY159" fmla="*/ 380990 h 1024601"/>
                <a:gd name="connsiteX160" fmla="*/ 28185 w 223549"/>
                <a:gd name="connsiteY160" fmla="*/ 381040 h 1024601"/>
                <a:gd name="connsiteX161" fmla="*/ 28185 w 223549"/>
                <a:gd name="connsiteY161" fmla="*/ 381040 h 1024601"/>
                <a:gd name="connsiteX162" fmla="*/ 34999 w 223549"/>
                <a:gd name="connsiteY162" fmla="*/ 391087 h 1024601"/>
                <a:gd name="connsiteX163" fmla="*/ 34959 w 223549"/>
                <a:gd name="connsiteY163" fmla="*/ 391286 h 1024601"/>
                <a:gd name="connsiteX164" fmla="*/ 34959 w 223549"/>
                <a:gd name="connsiteY164" fmla="*/ 391286 h 1024601"/>
                <a:gd name="connsiteX165" fmla="*/ 26695 w 223549"/>
                <a:gd name="connsiteY165" fmla="*/ 398117 h 1024601"/>
                <a:gd name="connsiteX166" fmla="*/ 26695 w 223549"/>
                <a:gd name="connsiteY166" fmla="*/ 398117 h 1024601"/>
                <a:gd name="connsiteX167" fmla="*/ 35705 w 223549"/>
                <a:gd name="connsiteY167" fmla="*/ 351600 h 1024601"/>
                <a:gd name="connsiteX168" fmla="*/ 29932 w 223549"/>
                <a:gd name="connsiteY168" fmla="*/ 341131 h 1024601"/>
                <a:gd name="connsiteX169" fmla="*/ 29947 w 223549"/>
                <a:gd name="connsiteY169" fmla="*/ 341081 h 1024601"/>
                <a:gd name="connsiteX170" fmla="*/ 29947 w 223549"/>
                <a:gd name="connsiteY170" fmla="*/ 341080 h 1024601"/>
                <a:gd name="connsiteX171" fmla="*/ 40284 w 223549"/>
                <a:gd name="connsiteY171" fmla="*/ 335179 h 1024601"/>
                <a:gd name="connsiteX172" fmla="*/ 40379 w 223549"/>
                <a:gd name="connsiteY172" fmla="*/ 335206 h 1024601"/>
                <a:gd name="connsiteX173" fmla="*/ 40379 w 223549"/>
                <a:gd name="connsiteY173" fmla="*/ 335206 h 1024601"/>
                <a:gd name="connsiteX174" fmla="*/ 47165 w 223549"/>
                <a:gd name="connsiteY174" fmla="*/ 345155 h 1024601"/>
                <a:gd name="connsiteX175" fmla="*/ 46882 w 223549"/>
                <a:gd name="connsiteY175" fmla="*/ 346272 h 1024601"/>
                <a:gd name="connsiteX176" fmla="*/ 46882 w 223549"/>
                <a:gd name="connsiteY176" fmla="*/ 346272 h 1024601"/>
                <a:gd name="connsiteX177" fmla="*/ 38753 w 223549"/>
                <a:gd name="connsiteY177" fmla="*/ 352487 h 1024601"/>
                <a:gd name="connsiteX178" fmla="*/ 38753 w 223549"/>
                <a:gd name="connsiteY178" fmla="*/ 352487 h 1024601"/>
                <a:gd name="connsiteX179" fmla="*/ 36179 w 223549"/>
                <a:gd name="connsiteY179" fmla="*/ 351872 h 1024601"/>
                <a:gd name="connsiteX180" fmla="*/ 49253 w 223549"/>
                <a:gd name="connsiteY180" fmla="*/ 305834 h 1024601"/>
                <a:gd name="connsiteX181" fmla="*/ 44024 w 223549"/>
                <a:gd name="connsiteY181" fmla="*/ 295078 h 1024601"/>
                <a:gd name="connsiteX182" fmla="*/ 44037 w 223549"/>
                <a:gd name="connsiteY182" fmla="*/ 295041 h 1024601"/>
                <a:gd name="connsiteX183" fmla="*/ 44037 w 223549"/>
                <a:gd name="connsiteY183" fmla="*/ 295041 h 1024601"/>
                <a:gd name="connsiteX184" fmla="*/ 54876 w 223549"/>
                <a:gd name="connsiteY184" fmla="*/ 289713 h 1024601"/>
                <a:gd name="connsiteX185" fmla="*/ 54876 w 223549"/>
                <a:gd name="connsiteY185" fmla="*/ 289713 h 1024601"/>
                <a:gd name="connsiteX186" fmla="*/ 60092 w 223549"/>
                <a:gd name="connsiteY186" fmla="*/ 300642 h 1024601"/>
                <a:gd name="connsiteX187" fmla="*/ 60092 w 223549"/>
                <a:gd name="connsiteY187" fmla="*/ 300643 h 1024601"/>
                <a:gd name="connsiteX188" fmla="*/ 52031 w 223549"/>
                <a:gd name="connsiteY188" fmla="*/ 306381 h 1024601"/>
                <a:gd name="connsiteX189" fmla="*/ 52031 w 223549"/>
                <a:gd name="connsiteY189" fmla="*/ 306380 h 1024601"/>
                <a:gd name="connsiteX190" fmla="*/ 50066 w 223549"/>
                <a:gd name="connsiteY190" fmla="*/ 306107 h 1024601"/>
                <a:gd name="connsiteX191" fmla="*/ 65647 w 223549"/>
                <a:gd name="connsiteY191" fmla="*/ 261025 h 1024601"/>
                <a:gd name="connsiteX192" fmla="*/ 61040 w 223549"/>
                <a:gd name="connsiteY192" fmla="*/ 249822 h 1024601"/>
                <a:gd name="connsiteX193" fmla="*/ 61040 w 223549"/>
                <a:gd name="connsiteY193" fmla="*/ 249822 h 1024601"/>
                <a:gd name="connsiteX194" fmla="*/ 72082 w 223549"/>
                <a:gd name="connsiteY194" fmla="*/ 245178 h 1024601"/>
                <a:gd name="connsiteX195" fmla="*/ 72082 w 223549"/>
                <a:gd name="connsiteY195" fmla="*/ 245178 h 1024601"/>
                <a:gd name="connsiteX196" fmla="*/ 76735 w 223549"/>
                <a:gd name="connsiteY196" fmla="*/ 256199 h 1024601"/>
                <a:gd name="connsiteX197" fmla="*/ 76689 w 223549"/>
                <a:gd name="connsiteY197" fmla="*/ 256311 h 1024601"/>
                <a:gd name="connsiteX198" fmla="*/ 76689 w 223549"/>
                <a:gd name="connsiteY198" fmla="*/ 256312 h 1024601"/>
                <a:gd name="connsiteX199" fmla="*/ 68898 w 223549"/>
                <a:gd name="connsiteY199" fmla="*/ 261640 h 1024601"/>
                <a:gd name="connsiteX200" fmla="*/ 68898 w 223549"/>
                <a:gd name="connsiteY200" fmla="*/ 261639 h 1024601"/>
                <a:gd name="connsiteX201" fmla="*/ 66460 w 223549"/>
                <a:gd name="connsiteY201" fmla="*/ 261298 h 1024601"/>
                <a:gd name="connsiteX202" fmla="*/ 84411 w 223549"/>
                <a:gd name="connsiteY202" fmla="*/ 217035 h 1024601"/>
                <a:gd name="connsiteX203" fmla="*/ 80381 w 223549"/>
                <a:gd name="connsiteY203" fmla="*/ 205767 h 1024601"/>
                <a:gd name="connsiteX204" fmla="*/ 80415 w 223549"/>
                <a:gd name="connsiteY204" fmla="*/ 205696 h 1024601"/>
                <a:gd name="connsiteX205" fmla="*/ 80415 w 223549"/>
                <a:gd name="connsiteY205" fmla="*/ 205696 h 1024601"/>
                <a:gd name="connsiteX206" fmla="*/ 91660 w 223549"/>
                <a:gd name="connsiteY206" fmla="*/ 201598 h 1024601"/>
                <a:gd name="connsiteX207" fmla="*/ 91660 w 223549"/>
                <a:gd name="connsiteY207" fmla="*/ 201598 h 1024601"/>
                <a:gd name="connsiteX208" fmla="*/ 95724 w 223549"/>
                <a:gd name="connsiteY208" fmla="*/ 213005 h 1024601"/>
                <a:gd name="connsiteX209" fmla="*/ 95724 w 223549"/>
                <a:gd name="connsiteY209" fmla="*/ 213005 h 1024601"/>
                <a:gd name="connsiteX210" fmla="*/ 88002 w 223549"/>
                <a:gd name="connsiteY210" fmla="*/ 217855 h 1024601"/>
                <a:gd name="connsiteX211" fmla="*/ 88002 w 223549"/>
                <a:gd name="connsiteY211" fmla="*/ 217855 h 1024601"/>
                <a:gd name="connsiteX212" fmla="*/ 85224 w 223549"/>
                <a:gd name="connsiteY212" fmla="*/ 217308 h 1024601"/>
                <a:gd name="connsiteX213" fmla="*/ 105411 w 223549"/>
                <a:gd name="connsiteY213" fmla="*/ 174138 h 1024601"/>
                <a:gd name="connsiteX214" fmla="*/ 101904 w 223549"/>
                <a:gd name="connsiteY214" fmla="*/ 162694 h 1024601"/>
                <a:gd name="connsiteX215" fmla="*/ 101957 w 223549"/>
                <a:gd name="connsiteY215" fmla="*/ 162595 h 1024601"/>
                <a:gd name="connsiteX216" fmla="*/ 101957 w 223549"/>
                <a:gd name="connsiteY216" fmla="*/ 162595 h 1024601"/>
                <a:gd name="connsiteX217" fmla="*/ 113306 w 223549"/>
                <a:gd name="connsiteY217" fmla="*/ 159057 h 1024601"/>
                <a:gd name="connsiteX218" fmla="*/ 113405 w 223549"/>
                <a:gd name="connsiteY218" fmla="*/ 159111 h 1024601"/>
                <a:gd name="connsiteX219" fmla="*/ 113405 w 223549"/>
                <a:gd name="connsiteY219" fmla="*/ 159111 h 1024601"/>
                <a:gd name="connsiteX220" fmla="*/ 116913 w 223549"/>
                <a:gd name="connsiteY220" fmla="*/ 170555 h 1024601"/>
                <a:gd name="connsiteX221" fmla="*/ 116860 w 223549"/>
                <a:gd name="connsiteY221" fmla="*/ 170655 h 1024601"/>
                <a:gd name="connsiteX222" fmla="*/ 116860 w 223549"/>
                <a:gd name="connsiteY222" fmla="*/ 170655 h 1024601"/>
                <a:gd name="connsiteX223" fmla="*/ 109408 w 223549"/>
                <a:gd name="connsiteY223" fmla="*/ 175163 h 1024601"/>
                <a:gd name="connsiteX224" fmla="*/ 109408 w 223549"/>
                <a:gd name="connsiteY224" fmla="*/ 175163 h 1024601"/>
                <a:gd name="connsiteX225" fmla="*/ 106224 w 223549"/>
                <a:gd name="connsiteY225" fmla="*/ 174412 h 1024601"/>
                <a:gd name="connsiteX226" fmla="*/ 128512 w 223549"/>
                <a:gd name="connsiteY226" fmla="*/ 132335 h 1024601"/>
                <a:gd name="connsiteX227" fmla="*/ 125631 w 223549"/>
                <a:gd name="connsiteY227" fmla="*/ 120714 h 1024601"/>
                <a:gd name="connsiteX228" fmla="*/ 125666 w 223549"/>
                <a:gd name="connsiteY228" fmla="*/ 120654 h 1024601"/>
                <a:gd name="connsiteX229" fmla="*/ 125666 w 223549"/>
                <a:gd name="connsiteY229" fmla="*/ 120654 h 1024601"/>
                <a:gd name="connsiteX230" fmla="*/ 137250 w 223549"/>
                <a:gd name="connsiteY230" fmla="*/ 117717 h 1024601"/>
                <a:gd name="connsiteX231" fmla="*/ 137250 w 223549"/>
                <a:gd name="connsiteY231" fmla="*/ 117717 h 1024601"/>
                <a:gd name="connsiteX232" fmla="*/ 140163 w 223549"/>
                <a:gd name="connsiteY232" fmla="*/ 129465 h 1024601"/>
                <a:gd name="connsiteX233" fmla="*/ 140163 w 223549"/>
                <a:gd name="connsiteY233" fmla="*/ 129466 h 1024601"/>
                <a:gd name="connsiteX234" fmla="*/ 132915 w 223549"/>
                <a:gd name="connsiteY234" fmla="*/ 133564 h 1024601"/>
                <a:gd name="connsiteX235" fmla="*/ 132915 w 223549"/>
                <a:gd name="connsiteY235" fmla="*/ 133564 h 1024601"/>
                <a:gd name="connsiteX236" fmla="*/ 129324 w 223549"/>
                <a:gd name="connsiteY236" fmla="*/ 132608 h 1024601"/>
                <a:gd name="connsiteX237" fmla="*/ 153712 w 223549"/>
                <a:gd name="connsiteY237" fmla="*/ 91760 h 1024601"/>
                <a:gd name="connsiteX238" fmla="*/ 151281 w 223549"/>
                <a:gd name="connsiteY238" fmla="*/ 80134 h 1024601"/>
                <a:gd name="connsiteX239" fmla="*/ 151408 w 223549"/>
                <a:gd name="connsiteY239" fmla="*/ 79943 h 1024601"/>
                <a:gd name="connsiteX240" fmla="*/ 151408 w 223549"/>
                <a:gd name="connsiteY240" fmla="*/ 79943 h 1024601"/>
                <a:gd name="connsiteX241" fmla="*/ 163052 w 223549"/>
                <a:gd name="connsiteY241" fmla="*/ 77570 h 1024601"/>
                <a:gd name="connsiteX242" fmla="*/ 163128 w 223549"/>
                <a:gd name="connsiteY242" fmla="*/ 77621 h 1024601"/>
                <a:gd name="connsiteX243" fmla="*/ 163128 w 223549"/>
                <a:gd name="connsiteY243" fmla="*/ 77621 h 1024601"/>
                <a:gd name="connsiteX244" fmla="*/ 165558 w 223549"/>
                <a:gd name="connsiteY244" fmla="*/ 89247 h 1024601"/>
                <a:gd name="connsiteX245" fmla="*/ 165431 w 223549"/>
                <a:gd name="connsiteY245" fmla="*/ 89438 h 1024601"/>
                <a:gd name="connsiteX246" fmla="*/ 165431 w 223549"/>
                <a:gd name="connsiteY246" fmla="*/ 89438 h 1024601"/>
                <a:gd name="connsiteX247" fmla="*/ 158657 w 223549"/>
                <a:gd name="connsiteY247" fmla="*/ 93195 h 1024601"/>
                <a:gd name="connsiteX248" fmla="*/ 158657 w 223549"/>
                <a:gd name="connsiteY248" fmla="*/ 93195 h 1024601"/>
                <a:gd name="connsiteX249" fmla="*/ 154525 w 223549"/>
                <a:gd name="connsiteY249" fmla="*/ 92034 h 1024601"/>
                <a:gd name="connsiteX250" fmla="*/ 180809 w 223549"/>
                <a:gd name="connsiteY250" fmla="*/ 52552 h 1024601"/>
                <a:gd name="connsiteX251" fmla="*/ 179115 w 223549"/>
                <a:gd name="connsiteY251" fmla="*/ 40599 h 1024601"/>
                <a:gd name="connsiteX252" fmla="*/ 179115 w 223549"/>
                <a:gd name="connsiteY252" fmla="*/ 40599 h 1024601"/>
                <a:gd name="connsiteX253" fmla="*/ 190970 w 223549"/>
                <a:gd name="connsiteY253" fmla="*/ 38891 h 1024601"/>
                <a:gd name="connsiteX254" fmla="*/ 190970 w 223549"/>
                <a:gd name="connsiteY254" fmla="*/ 38891 h 1024601"/>
                <a:gd name="connsiteX255" fmla="*/ 192663 w 223549"/>
                <a:gd name="connsiteY255" fmla="*/ 50913 h 1024601"/>
                <a:gd name="connsiteX256" fmla="*/ 192663 w 223549"/>
                <a:gd name="connsiteY256" fmla="*/ 50913 h 1024601"/>
                <a:gd name="connsiteX257" fmla="*/ 185889 w 223549"/>
                <a:gd name="connsiteY257" fmla="*/ 54260 h 1024601"/>
                <a:gd name="connsiteX258" fmla="*/ 185889 w 223549"/>
                <a:gd name="connsiteY258" fmla="*/ 54260 h 1024601"/>
                <a:gd name="connsiteX259" fmla="*/ 181757 w 223549"/>
                <a:gd name="connsiteY259" fmla="*/ 52552 h 1024601"/>
                <a:gd name="connsiteX260" fmla="*/ 210209 w 223549"/>
                <a:gd name="connsiteY260" fmla="*/ 14847 h 1024601"/>
                <a:gd name="connsiteX261" fmla="*/ 209734 w 223549"/>
                <a:gd name="connsiteY261" fmla="*/ 2756 h 1024601"/>
                <a:gd name="connsiteX262" fmla="*/ 209734 w 223549"/>
                <a:gd name="connsiteY262" fmla="*/ 2757 h 1024601"/>
                <a:gd name="connsiteX263" fmla="*/ 221699 w 223549"/>
                <a:gd name="connsiteY263" fmla="*/ 2255 h 1024601"/>
                <a:gd name="connsiteX264" fmla="*/ 221725 w 223549"/>
                <a:gd name="connsiteY264" fmla="*/ 2279 h 1024601"/>
                <a:gd name="connsiteX265" fmla="*/ 221725 w 223549"/>
                <a:gd name="connsiteY265" fmla="*/ 2279 h 1024601"/>
                <a:gd name="connsiteX266" fmla="*/ 222223 w 223549"/>
                <a:gd name="connsiteY266" fmla="*/ 14343 h 1024601"/>
                <a:gd name="connsiteX267" fmla="*/ 222199 w 223549"/>
                <a:gd name="connsiteY267" fmla="*/ 14369 h 1024601"/>
                <a:gd name="connsiteX268" fmla="*/ 222199 w 223549"/>
                <a:gd name="connsiteY268" fmla="*/ 14369 h 1024601"/>
                <a:gd name="connsiteX269" fmla="*/ 215967 w 223549"/>
                <a:gd name="connsiteY269" fmla="*/ 17101 h 1024601"/>
                <a:gd name="connsiteX270" fmla="*/ 215967 w 223549"/>
                <a:gd name="connsiteY270" fmla="*/ 17101 h 1024601"/>
                <a:gd name="connsiteX271" fmla="*/ 211157 w 223549"/>
                <a:gd name="connsiteY271" fmla="*/ 15120 h 102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Lst>
              <a:rect l="l" t="t" r="r" b="b"/>
              <a:pathLst>
                <a:path w="223549" h="1024601">
                  <a:moveTo>
                    <a:pt x="163263" y="1026949"/>
                  </a:moveTo>
                  <a:cubicBezTo>
                    <a:pt x="160493" y="1023149"/>
                    <a:pt x="161302" y="1017805"/>
                    <a:pt x="165070" y="1015012"/>
                  </a:cubicBezTo>
                  <a:cubicBezTo>
                    <a:pt x="165077" y="1015006"/>
                    <a:pt x="165085" y="1015000"/>
                    <a:pt x="165092" y="1014995"/>
                  </a:cubicBezTo>
                  <a:lnTo>
                    <a:pt x="165092" y="1014995"/>
                  </a:lnTo>
                  <a:cubicBezTo>
                    <a:pt x="168879" y="1012235"/>
                    <a:pt x="174162" y="1013056"/>
                    <a:pt x="176947" y="1016839"/>
                  </a:cubicBezTo>
                  <a:lnTo>
                    <a:pt x="176947" y="1016839"/>
                  </a:lnTo>
                  <a:cubicBezTo>
                    <a:pt x="179640" y="1020644"/>
                    <a:pt x="178828" y="1025921"/>
                    <a:pt x="175118" y="1028724"/>
                  </a:cubicBezTo>
                  <a:lnTo>
                    <a:pt x="175118" y="1028724"/>
                  </a:lnTo>
                  <a:cubicBezTo>
                    <a:pt x="173652" y="1029774"/>
                    <a:pt x="171903" y="1030346"/>
                    <a:pt x="170105" y="1030364"/>
                  </a:cubicBezTo>
                  <a:lnTo>
                    <a:pt x="170105" y="1030364"/>
                  </a:lnTo>
                  <a:cubicBezTo>
                    <a:pt x="167416" y="1030386"/>
                    <a:pt x="164877" y="1029118"/>
                    <a:pt x="163263" y="1026949"/>
                  </a:cubicBezTo>
                  <a:close/>
                  <a:moveTo>
                    <a:pt x="136166" y="987330"/>
                  </a:moveTo>
                  <a:lnTo>
                    <a:pt x="136166" y="987330"/>
                  </a:lnTo>
                  <a:cubicBezTo>
                    <a:pt x="133593" y="983406"/>
                    <a:pt x="134653" y="978121"/>
                    <a:pt x="138537" y="975514"/>
                  </a:cubicBezTo>
                  <a:lnTo>
                    <a:pt x="138537" y="975514"/>
                  </a:lnTo>
                  <a:cubicBezTo>
                    <a:pt x="142447" y="972931"/>
                    <a:pt x="147693" y="974032"/>
                    <a:pt x="150257" y="977972"/>
                  </a:cubicBezTo>
                  <a:lnTo>
                    <a:pt x="150257" y="977972"/>
                  </a:lnTo>
                  <a:cubicBezTo>
                    <a:pt x="152837" y="981919"/>
                    <a:pt x="151779" y="987225"/>
                    <a:pt x="147886" y="989858"/>
                  </a:cubicBezTo>
                  <a:lnTo>
                    <a:pt x="147886" y="989858"/>
                  </a:lnTo>
                  <a:cubicBezTo>
                    <a:pt x="146497" y="990772"/>
                    <a:pt x="144870" y="991248"/>
                    <a:pt x="143212" y="991224"/>
                  </a:cubicBezTo>
                  <a:lnTo>
                    <a:pt x="143212" y="991224"/>
                  </a:lnTo>
                  <a:cubicBezTo>
                    <a:pt x="140297" y="991248"/>
                    <a:pt x="137569" y="989782"/>
                    <a:pt x="135963" y="987330"/>
                  </a:cubicBezTo>
                  <a:close/>
                  <a:moveTo>
                    <a:pt x="110899" y="946346"/>
                  </a:moveTo>
                  <a:cubicBezTo>
                    <a:pt x="108512" y="942335"/>
                    <a:pt x="109801" y="937132"/>
                    <a:pt x="113779" y="934725"/>
                  </a:cubicBezTo>
                  <a:cubicBezTo>
                    <a:pt x="113812" y="934705"/>
                    <a:pt x="113846" y="934685"/>
                    <a:pt x="113879" y="934666"/>
                  </a:cubicBezTo>
                  <a:lnTo>
                    <a:pt x="113879" y="934666"/>
                  </a:lnTo>
                  <a:cubicBezTo>
                    <a:pt x="117902" y="932276"/>
                    <a:pt x="123084" y="933621"/>
                    <a:pt x="125463" y="937672"/>
                  </a:cubicBezTo>
                  <a:lnTo>
                    <a:pt x="125463" y="937672"/>
                  </a:lnTo>
                  <a:cubicBezTo>
                    <a:pt x="127850" y="941683"/>
                    <a:pt x="126560" y="946886"/>
                    <a:pt x="122582" y="949293"/>
                  </a:cubicBezTo>
                  <a:cubicBezTo>
                    <a:pt x="122549" y="949313"/>
                    <a:pt x="122516" y="949333"/>
                    <a:pt x="122482" y="949352"/>
                  </a:cubicBezTo>
                  <a:lnTo>
                    <a:pt x="122482" y="949352"/>
                  </a:lnTo>
                  <a:cubicBezTo>
                    <a:pt x="121170" y="950132"/>
                    <a:pt x="119670" y="950533"/>
                    <a:pt x="118147" y="950513"/>
                  </a:cubicBezTo>
                  <a:lnTo>
                    <a:pt x="118147" y="950513"/>
                  </a:lnTo>
                  <a:cubicBezTo>
                    <a:pt x="115114" y="950592"/>
                    <a:pt x="112272" y="949028"/>
                    <a:pt x="110695" y="946415"/>
                  </a:cubicBezTo>
                  <a:close/>
                  <a:moveTo>
                    <a:pt x="87527" y="904201"/>
                  </a:moveTo>
                  <a:cubicBezTo>
                    <a:pt x="85398" y="899993"/>
                    <a:pt x="87031" y="894841"/>
                    <a:pt x="91186" y="892657"/>
                  </a:cubicBezTo>
                  <a:lnTo>
                    <a:pt x="91186" y="892657"/>
                  </a:lnTo>
                  <a:cubicBezTo>
                    <a:pt x="95339" y="890516"/>
                    <a:pt x="100428" y="892165"/>
                    <a:pt x="102566" y="896346"/>
                  </a:cubicBezTo>
                  <a:lnTo>
                    <a:pt x="102566" y="896346"/>
                  </a:lnTo>
                  <a:cubicBezTo>
                    <a:pt x="104726" y="900486"/>
                    <a:pt x="103150" y="905608"/>
                    <a:pt x="99044" y="907786"/>
                  </a:cubicBezTo>
                  <a:cubicBezTo>
                    <a:pt x="99021" y="907798"/>
                    <a:pt x="98999" y="907810"/>
                    <a:pt x="98976" y="907822"/>
                  </a:cubicBezTo>
                  <a:lnTo>
                    <a:pt x="98976" y="907822"/>
                  </a:lnTo>
                  <a:cubicBezTo>
                    <a:pt x="97769" y="908475"/>
                    <a:pt x="96416" y="908804"/>
                    <a:pt x="95047" y="908778"/>
                  </a:cubicBezTo>
                  <a:lnTo>
                    <a:pt x="95047" y="908778"/>
                  </a:lnTo>
                  <a:cubicBezTo>
                    <a:pt x="91890" y="908785"/>
                    <a:pt x="88992" y="907020"/>
                    <a:pt x="87527" y="904201"/>
                  </a:cubicBezTo>
                  <a:close/>
                  <a:moveTo>
                    <a:pt x="66731" y="860758"/>
                  </a:moveTo>
                  <a:cubicBezTo>
                    <a:pt x="64775" y="856517"/>
                    <a:pt x="66599" y="851479"/>
                    <a:pt x="70806" y="849507"/>
                  </a:cubicBezTo>
                  <a:cubicBezTo>
                    <a:pt x="70870" y="849477"/>
                    <a:pt x="70934" y="849447"/>
                    <a:pt x="70998" y="849419"/>
                  </a:cubicBezTo>
                  <a:lnTo>
                    <a:pt x="70998" y="849419"/>
                  </a:lnTo>
                  <a:cubicBezTo>
                    <a:pt x="75264" y="847500"/>
                    <a:pt x="80265" y="849425"/>
                    <a:pt x="82176" y="853722"/>
                  </a:cubicBezTo>
                  <a:lnTo>
                    <a:pt x="82176" y="853722"/>
                  </a:lnTo>
                  <a:cubicBezTo>
                    <a:pt x="84084" y="858042"/>
                    <a:pt x="82179" y="863106"/>
                    <a:pt x="77908" y="865061"/>
                  </a:cubicBezTo>
                  <a:lnTo>
                    <a:pt x="77908" y="865062"/>
                  </a:lnTo>
                  <a:cubicBezTo>
                    <a:pt x="76813" y="865518"/>
                    <a:pt x="75638" y="865750"/>
                    <a:pt x="74453" y="865744"/>
                  </a:cubicBezTo>
                  <a:lnTo>
                    <a:pt x="74453" y="865744"/>
                  </a:lnTo>
                  <a:cubicBezTo>
                    <a:pt x="71102" y="865798"/>
                    <a:pt x="68041" y="863838"/>
                    <a:pt x="66663" y="860758"/>
                  </a:cubicBezTo>
                  <a:close/>
                  <a:moveTo>
                    <a:pt x="48372" y="816086"/>
                  </a:moveTo>
                  <a:cubicBezTo>
                    <a:pt x="46726" y="811672"/>
                    <a:pt x="48940" y="806748"/>
                    <a:pt x="53318" y="805088"/>
                  </a:cubicBezTo>
                  <a:lnTo>
                    <a:pt x="53318" y="805088"/>
                  </a:lnTo>
                  <a:cubicBezTo>
                    <a:pt x="57676" y="803421"/>
                    <a:pt x="62551" y="805619"/>
                    <a:pt x="64224" y="810006"/>
                  </a:cubicBezTo>
                  <a:lnTo>
                    <a:pt x="64224" y="810006"/>
                  </a:lnTo>
                  <a:cubicBezTo>
                    <a:pt x="65843" y="814418"/>
                    <a:pt x="63679" y="819327"/>
                    <a:pt x="59347" y="821072"/>
                  </a:cubicBezTo>
                  <a:lnTo>
                    <a:pt x="59347" y="821072"/>
                  </a:lnTo>
                  <a:cubicBezTo>
                    <a:pt x="58366" y="821419"/>
                    <a:pt x="57337" y="821604"/>
                    <a:pt x="56298" y="821619"/>
                  </a:cubicBezTo>
                  <a:lnTo>
                    <a:pt x="56298" y="821619"/>
                  </a:lnTo>
                  <a:cubicBezTo>
                    <a:pt x="52753" y="821627"/>
                    <a:pt x="49571" y="819425"/>
                    <a:pt x="48305" y="816086"/>
                  </a:cubicBezTo>
                  <a:close/>
                  <a:moveTo>
                    <a:pt x="32792" y="770388"/>
                  </a:moveTo>
                  <a:lnTo>
                    <a:pt x="32792" y="770388"/>
                  </a:lnTo>
                  <a:cubicBezTo>
                    <a:pt x="31392" y="765928"/>
                    <a:pt x="33843" y="761169"/>
                    <a:pt x="38266" y="759758"/>
                  </a:cubicBezTo>
                  <a:cubicBezTo>
                    <a:pt x="38293" y="759749"/>
                    <a:pt x="38320" y="759741"/>
                    <a:pt x="38347" y="759733"/>
                  </a:cubicBezTo>
                  <a:lnTo>
                    <a:pt x="38347" y="759733"/>
                  </a:lnTo>
                  <a:cubicBezTo>
                    <a:pt x="42770" y="758321"/>
                    <a:pt x="47490" y="760793"/>
                    <a:pt x="48889" y="765253"/>
                  </a:cubicBezTo>
                  <a:cubicBezTo>
                    <a:pt x="48898" y="765280"/>
                    <a:pt x="48906" y="765307"/>
                    <a:pt x="48914" y="765334"/>
                  </a:cubicBezTo>
                  <a:lnTo>
                    <a:pt x="48914" y="765333"/>
                  </a:lnTo>
                  <a:cubicBezTo>
                    <a:pt x="50314" y="769794"/>
                    <a:pt x="47863" y="774553"/>
                    <a:pt x="43440" y="775964"/>
                  </a:cubicBezTo>
                  <a:cubicBezTo>
                    <a:pt x="43413" y="775973"/>
                    <a:pt x="43386" y="775981"/>
                    <a:pt x="43360" y="775989"/>
                  </a:cubicBezTo>
                  <a:lnTo>
                    <a:pt x="43360" y="775989"/>
                  </a:lnTo>
                  <a:cubicBezTo>
                    <a:pt x="42551" y="776259"/>
                    <a:pt x="41705" y="776397"/>
                    <a:pt x="40853" y="776399"/>
                  </a:cubicBezTo>
                  <a:lnTo>
                    <a:pt x="40853" y="776399"/>
                  </a:lnTo>
                  <a:cubicBezTo>
                    <a:pt x="37134" y="776395"/>
                    <a:pt x="33846" y="773964"/>
                    <a:pt x="32724" y="770388"/>
                  </a:cubicBezTo>
                  <a:close/>
                  <a:moveTo>
                    <a:pt x="19785" y="723735"/>
                  </a:moveTo>
                  <a:cubicBezTo>
                    <a:pt x="18681" y="719153"/>
                    <a:pt x="21469" y="714535"/>
                    <a:pt x="26014" y="713421"/>
                  </a:cubicBezTo>
                  <a:cubicBezTo>
                    <a:pt x="26015" y="713421"/>
                    <a:pt x="26016" y="713420"/>
                    <a:pt x="26018" y="713420"/>
                  </a:cubicBezTo>
                  <a:lnTo>
                    <a:pt x="26018" y="713420"/>
                  </a:lnTo>
                  <a:cubicBezTo>
                    <a:pt x="30564" y="712315"/>
                    <a:pt x="35138" y="715136"/>
                    <a:pt x="36234" y="719720"/>
                  </a:cubicBezTo>
                  <a:cubicBezTo>
                    <a:pt x="36238" y="719737"/>
                    <a:pt x="36242" y="719755"/>
                    <a:pt x="36247" y="719773"/>
                  </a:cubicBezTo>
                  <a:lnTo>
                    <a:pt x="36247" y="719773"/>
                  </a:lnTo>
                  <a:cubicBezTo>
                    <a:pt x="37312" y="724350"/>
                    <a:pt x="34537" y="728943"/>
                    <a:pt x="30014" y="730087"/>
                  </a:cubicBezTo>
                  <a:lnTo>
                    <a:pt x="30014" y="730087"/>
                  </a:lnTo>
                  <a:lnTo>
                    <a:pt x="27982" y="730087"/>
                  </a:lnTo>
                  <a:lnTo>
                    <a:pt x="27982" y="730087"/>
                  </a:lnTo>
                  <a:cubicBezTo>
                    <a:pt x="24144" y="730069"/>
                    <a:pt x="20790" y="727470"/>
                    <a:pt x="19785" y="723735"/>
                  </a:cubicBezTo>
                  <a:close/>
                  <a:moveTo>
                    <a:pt x="10166" y="676398"/>
                  </a:moveTo>
                  <a:lnTo>
                    <a:pt x="10166" y="676398"/>
                  </a:lnTo>
                  <a:cubicBezTo>
                    <a:pt x="9380" y="671789"/>
                    <a:pt x="12388" y="667391"/>
                    <a:pt x="16940" y="666494"/>
                  </a:cubicBezTo>
                  <a:lnTo>
                    <a:pt x="16940" y="666494"/>
                  </a:lnTo>
                  <a:cubicBezTo>
                    <a:pt x="21496" y="665705"/>
                    <a:pt x="25837" y="668745"/>
                    <a:pt x="26695" y="673324"/>
                  </a:cubicBezTo>
                  <a:lnTo>
                    <a:pt x="26695" y="673324"/>
                  </a:lnTo>
                  <a:cubicBezTo>
                    <a:pt x="27480" y="677933"/>
                    <a:pt x="24472" y="682331"/>
                    <a:pt x="19921" y="683229"/>
                  </a:cubicBezTo>
                  <a:lnTo>
                    <a:pt x="19921" y="683229"/>
                  </a:lnTo>
                  <a:lnTo>
                    <a:pt x="18498" y="683229"/>
                  </a:lnTo>
                  <a:lnTo>
                    <a:pt x="18498" y="683229"/>
                  </a:lnTo>
                  <a:cubicBezTo>
                    <a:pt x="14554" y="683144"/>
                    <a:pt x="11200" y="680301"/>
                    <a:pt x="10437" y="676398"/>
                  </a:cubicBezTo>
                  <a:close/>
                  <a:moveTo>
                    <a:pt x="3392" y="628584"/>
                  </a:moveTo>
                  <a:lnTo>
                    <a:pt x="3392" y="628584"/>
                  </a:lnTo>
                  <a:cubicBezTo>
                    <a:pt x="2920" y="623892"/>
                    <a:pt x="6309" y="619703"/>
                    <a:pt x="10962" y="619227"/>
                  </a:cubicBezTo>
                  <a:cubicBezTo>
                    <a:pt x="10967" y="619227"/>
                    <a:pt x="10973" y="619226"/>
                    <a:pt x="10979" y="619226"/>
                  </a:cubicBezTo>
                  <a:lnTo>
                    <a:pt x="10979" y="619226"/>
                  </a:lnTo>
                  <a:cubicBezTo>
                    <a:pt x="15614" y="618748"/>
                    <a:pt x="19762" y="622136"/>
                    <a:pt x="20259" y="626808"/>
                  </a:cubicBezTo>
                  <a:lnTo>
                    <a:pt x="20259" y="626808"/>
                  </a:lnTo>
                  <a:cubicBezTo>
                    <a:pt x="20668" y="631352"/>
                    <a:pt x="17487" y="635428"/>
                    <a:pt x="13011" y="636097"/>
                  </a:cubicBezTo>
                  <a:lnTo>
                    <a:pt x="12334" y="636097"/>
                  </a:lnTo>
                  <a:cubicBezTo>
                    <a:pt x="7980" y="636121"/>
                    <a:pt x="4318" y="632813"/>
                    <a:pt x="3866" y="628447"/>
                  </a:cubicBezTo>
                  <a:close/>
                  <a:moveTo>
                    <a:pt x="140" y="580359"/>
                  </a:moveTo>
                  <a:cubicBezTo>
                    <a:pt x="-51" y="575647"/>
                    <a:pt x="3583" y="571672"/>
                    <a:pt x="8256" y="571480"/>
                  </a:cubicBezTo>
                  <a:cubicBezTo>
                    <a:pt x="8260" y="571480"/>
                    <a:pt x="8265" y="571479"/>
                    <a:pt x="8269" y="571479"/>
                  </a:cubicBezTo>
                  <a:lnTo>
                    <a:pt x="8269" y="571479"/>
                  </a:lnTo>
                  <a:cubicBezTo>
                    <a:pt x="12904" y="571289"/>
                    <a:pt x="16815" y="574924"/>
                    <a:pt x="17003" y="579598"/>
                  </a:cubicBezTo>
                  <a:cubicBezTo>
                    <a:pt x="17005" y="579647"/>
                    <a:pt x="17007" y="579695"/>
                    <a:pt x="17008" y="579744"/>
                  </a:cubicBezTo>
                  <a:lnTo>
                    <a:pt x="17008" y="579744"/>
                  </a:lnTo>
                  <a:cubicBezTo>
                    <a:pt x="17197" y="584418"/>
                    <a:pt x="13593" y="588362"/>
                    <a:pt x="8958" y="588553"/>
                  </a:cubicBezTo>
                  <a:cubicBezTo>
                    <a:pt x="8931" y="588554"/>
                    <a:pt x="8905" y="588555"/>
                    <a:pt x="8879" y="588555"/>
                  </a:cubicBezTo>
                  <a:lnTo>
                    <a:pt x="8879" y="588555"/>
                  </a:lnTo>
                  <a:cubicBezTo>
                    <a:pt x="4345" y="588483"/>
                    <a:pt x="687" y="584794"/>
                    <a:pt x="614" y="580222"/>
                  </a:cubicBezTo>
                  <a:close/>
                  <a:moveTo>
                    <a:pt x="8201" y="540741"/>
                  </a:moveTo>
                  <a:cubicBezTo>
                    <a:pt x="3563" y="540630"/>
                    <a:pt x="-107" y="536749"/>
                    <a:pt x="2" y="532073"/>
                  </a:cubicBezTo>
                  <a:cubicBezTo>
                    <a:pt x="3" y="532048"/>
                    <a:pt x="4" y="532023"/>
                    <a:pt x="4" y="531998"/>
                  </a:cubicBezTo>
                  <a:lnTo>
                    <a:pt x="4" y="531998"/>
                  </a:lnTo>
                  <a:cubicBezTo>
                    <a:pt x="173" y="527323"/>
                    <a:pt x="4068" y="523671"/>
                    <a:pt x="8704" y="523841"/>
                  </a:cubicBezTo>
                  <a:cubicBezTo>
                    <a:pt x="8853" y="523846"/>
                    <a:pt x="9001" y="523856"/>
                    <a:pt x="9150" y="523869"/>
                  </a:cubicBezTo>
                  <a:lnTo>
                    <a:pt x="9150" y="523869"/>
                  </a:lnTo>
                  <a:cubicBezTo>
                    <a:pt x="13824" y="524018"/>
                    <a:pt x="17494" y="527959"/>
                    <a:pt x="17347" y="532672"/>
                  </a:cubicBezTo>
                  <a:cubicBezTo>
                    <a:pt x="17347" y="532675"/>
                    <a:pt x="17347" y="532678"/>
                    <a:pt x="17347" y="532681"/>
                  </a:cubicBezTo>
                  <a:lnTo>
                    <a:pt x="17347" y="532681"/>
                  </a:lnTo>
                  <a:cubicBezTo>
                    <a:pt x="17236" y="537305"/>
                    <a:pt x="13466" y="540984"/>
                    <a:pt x="8879" y="540946"/>
                  </a:cubicBezTo>
                  <a:lnTo>
                    <a:pt x="8879" y="540946"/>
                  </a:lnTo>
                  <a:close/>
                  <a:moveTo>
                    <a:pt x="10640" y="492926"/>
                  </a:moveTo>
                  <a:cubicBezTo>
                    <a:pt x="6017" y="492534"/>
                    <a:pt x="2584" y="488438"/>
                    <a:pt x="2972" y="483777"/>
                  </a:cubicBezTo>
                  <a:cubicBezTo>
                    <a:pt x="2976" y="483730"/>
                    <a:pt x="2980" y="483683"/>
                    <a:pt x="2985" y="483636"/>
                  </a:cubicBezTo>
                  <a:lnTo>
                    <a:pt x="2985" y="483636"/>
                  </a:lnTo>
                  <a:cubicBezTo>
                    <a:pt x="3469" y="478908"/>
                    <a:pt x="7663" y="475471"/>
                    <a:pt x="12352" y="475959"/>
                  </a:cubicBezTo>
                  <a:cubicBezTo>
                    <a:pt x="12573" y="475982"/>
                    <a:pt x="12793" y="476014"/>
                    <a:pt x="13011" y="476054"/>
                  </a:cubicBezTo>
                  <a:lnTo>
                    <a:pt x="13011" y="476054"/>
                  </a:lnTo>
                  <a:cubicBezTo>
                    <a:pt x="17652" y="476557"/>
                    <a:pt x="21032" y="480726"/>
                    <a:pt x="20598" y="485412"/>
                  </a:cubicBezTo>
                  <a:lnTo>
                    <a:pt x="20598" y="485412"/>
                  </a:lnTo>
                  <a:cubicBezTo>
                    <a:pt x="20151" y="489764"/>
                    <a:pt x="16537" y="493085"/>
                    <a:pt x="12198" y="493131"/>
                  </a:cubicBezTo>
                  <a:lnTo>
                    <a:pt x="11385" y="493131"/>
                  </a:lnTo>
                  <a:close/>
                  <a:moveTo>
                    <a:pt x="16127" y="445111"/>
                  </a:moveTo>
                  <a:cubicBezTo>
                    <a:pt x="11616" y="444246"/>
                    <a:pt x="8611" y="439913"/>
                    <a:pt x="9353" y="435343"/>
                  </a:cubicBezTo>
                  <a:lnTo>
                    <a:pt x="9353" y="435343"/>
                  </a:lnTo>
                  <a:cubicBezTo>
                    <a:pt x="10211" y="430794"/>
                    <a:pt x="14508" y="427764"/>
                    <a:pt x="19040" y="428513"/>
                  </a:cubicBezTo>
                  <a:lnTo>
                    <a:pt x="19040" y="428513"/>
                  </a:lnTo>
                  <a:cubicBezTo>
                    <a:pt x="23561" y="429410"/>
                    <a:pt x="26559" y="433764"/>
                    <a:pt x="25814" y="438349"/>
                  </a:cubicBezTo>
                  <a:lnTo>
                    <a:pt x="25814" y="438349"/>
                  </a:lnTo>
                  <a:cubicBezTo>
                    <a:pt x="25007" y="442338"/>
                    <a:pt x="21519" y="445197"/>
                    <a:pt x="17482" y="445180"/>
                  </a:cubicBezTo>
                  <a:lnTo>
                    <a:pt x="17482" y="445180"/>
                  </a:lnTo>
                  <a:close/>
                  <a:moveTo>
                    <a:pt x="24527" y="398048"/>
                  </a:moveTo>
                  <a:cubicBezTo>
                    <a:pt x="19964" y="397028"/>
                    <a:pt x="17083" y="392472"/>
                    <a:pt x="18092" y="387871"/>
                  </a:cubicBezTo>
                  <a:lnTo>
                    <a:pt x="18092" y="387871"/>
                  </a:lnTo>
                  <a:cubicBezTo>
                    <a:pt x="18925" y="383230"/>
                    <a:pt x="23331" y="380150"/>
                    <a:pt x="27932" y="380990"/>
                  </a:cubicBezTo>
                  <a:cubicBezTo>
                    <a:pt x="28017" y="381005"/>
                    <a:pt x="28101" y="381022"/>
                    <a:pt x="28185" y="381040"/>
                  </a:cubicBezTo>
                  <a:lnTo>
                    <a:pt x="28185" y="381040"/>
                  </a:lnTo>
                  <a:cubicBezTo>
                    <a:pt x="32818" y="381917"/>
                    <a:pt x="35869" y="386416"/>
                    <a:pt x="34999" y="391087"/>
                  </a:cubicBezTo>
                  <a:cubicBezTo>
                    <a:pt x="34987" y="391153"/>
                    <a:pt x="34973" y="391220"/>
                    <a:pt x="34959" y="391286"/>
                  </a:cubicBezTo>
                  <a:lnTo>
                    <a:pt x="34959" y="391286"/>
                  </a:lnTo>
                  <a:cubicBezTo>
                    <a:pt x="34157" y="395249"/>
                    <a:pt x="30707" y="398101"/>
                    <a:pt x="26695" y="398117"/>
                  </a:cubicBezTo>
                  <a:lnTo>
                    <a:pt x="26695" y="398117"/>
                  </a:lnTo>
                  <a:close/>
                  <a:moveTo>
                    <a:pt x="35705" y="351600"/>
                  </a:moveTo>
                  <a:cubicBezTo>
                    <a:pt x="31244" y="350316"/>
                    <a:pt x="28659" y="345629"/>
                    <a:pt x="29932" y="341131"/>
                  </a:cubicBezTo>
                  <a:cubicBezTo>
                    <a:pt x="29937" y="341114"/>
                    <a:pt x="29942" y="341097"/>
                    <a:pt x="29947" y="341081"/>
                  </a:cubicBezTo>
                  <a:lnTo>
                    <a:pt x="29947" y="341080"/>
                  </a:lnTo>
                  <a:cubicBezTo>
                    <a:pt x="31185" y="336572"/>
                    <a:pt x="35813" y="333930"/>
                    <a:pt x="40284" y="335179"/>
                  </a:cubicBezTo>
                  <a:cubicBezTo>
                    <a:pt x="40316" y="335188"/>
                    <a:pt x="40347" y="335197"/>
                    <a:pt x="40379" y="335206"/>
                  </a:cubicBezTo>
                  <a:lnTo>
                    <a:pt x="40379" y="335206"/>
                  </a:lnTo>
                  <a:cubicBezTo>
                    <a:pt x="44978" y="336063"/>
                    <a:pt x="48016" y="340518"/>
                    <a:pt x="47165" y="345155"/>
                  </a:cubicBezTo>
                  <a:cubicBezTo>
                    <a:pt x="47096" y="345533"/>
                    <a:pt x="47001" y="345906"/>
                    <a:pt x="46882" y="346272"/>
                  </a:cubicBezTo>
                  <a:lnTo>
                    <a:pt x="46882" y="346272"/>
                  </a:lnTo>
                  <a:cubicBezTo>
                    <a:pt x="45834" y="349928"/>
                    <a:pt x="42528" y="352456"/>
                    <a:pt x="38753" y="352487"/>
                  </a:cubicBezTo>
                  <a:lnTo>
                    <a:pt x="38753" y="352487"/>
                  </a:lnTo>
                  <a:cubicBezTo>
                    <a:pt x="37871" y="352404"/>
                    <a:pt x="37004" y="352197"/>
                    <a:pt x="36179" y="351872"/>
                  </a:cubicBezTo>
                  <a:close/>
                  <a:moveTo>
                    <a:pt x="49253" y="305834"/>
                  </a:moveTo>
                  <a:cubicBezTo>
                    <a:pt x="44864" y="304320"/>
                    <a:pt x="42523" y="299504"/>
                    <a:pt x="44024" y="295078"/>
                  </a:cubicBezTo>
                  <a:cubicBezTo>
                    <a:pt x="44029" y="295066"/>
                    <a:pt x="44033" y="295054"/>
                    <a:pt x="44037" y="295041"/>
                  </a:cubicBezTo>
                  <a:lnTo>
                    <a:pt x="44037" y="295041"/>
                  </a:lnTo>
                  <a:cubicBezTo>
                    <a:pt x="45575" y="290556"/>
                    <a:pt x="50424" y="288172"/>
                    <a:pt x="54876" y="289713"/>
                  </a:cubicBezTo>
                  <a:lnTo>
                    <a:pt x="54876" y="289713"/>
                  </a:lnTo>
                  <a:cubicBezTo>
                    <a:pt x="59271" y="291322"/>
                    <a:pt x="61587" y="296175"/>
                    <a:pt x="60092" y="300642"/>
                  </a:cubicBezTo>
                  <a:lnTo>
                    <a:pt x="60092" y="300643"/>
                  </a:lnTo>
                  <a:cubicBezTo>
                    <a:pt x="58868" y="304073"/>
                    <a:pt x="55646" y="306366"/>
                    <a:pt x="52031" y="306381"/>
                  </a:cubicBezTo>
                  <a:lnTo>
                    <a:pt x="52031" y="306380"/>
                  </a:lnTo>
                  <a:cubicBezTo>
                    <a:pt x="51367" y="306368"/>
                    <a:pt x="50708" y="306276"/>
                    <a:pt x="50066" y="306107"/>
                  </a:cubicBezTo>
                  <a:close/>
                  <a:moveTo>
                    <a:pt x="65647" y="261025"/>
                  </a:moveTo>
                  <a:cubicBezTo>
                    <a:pt x="61348" y="259173"/>
                    <a:pt x="59302" y="254198"/>
                    <a:pt x="61040" y="249822"/>
                  </a:cubicBezTo>
                  <a:lnTo>
                    <a:pt x="61040" y="249822"/>
                  </a:lnTo>
                  <a:cubicBezTo>
                    <a:pt x="62849" y="245497"/>
                    <a:pt x="67761" y="243430"/>
                    <a:pt x="72082" y="245178"/>
                  </a:cubicBezTo>
                  <a:lnTo>
                    <a:pt x="72082" y="245178"/>
                  </a:lnTo>
                  <a:cubicBezTo>
                    <a:pt x="76385" y="246926"/>
                    <a:pt x="78468" y="251860"/>
                    <a:pt x="76735" y="256199"/>
                  </a:cubicBezTo>
                  <a:cubicBezTo>
                    <a:pt x="76720" y="256237"/>
                    <a:pt x="76704" y="256274"/>
                    <a:pt x="76689" y="256311"/>
                  </a:cubicBezTo>
                  <a:lnTo>
                    <a:pt x="76689" y="256312"/>
                  </a:lnTo>
                  <a:cubicBezTo>
                    <a:pt x="75431" y="259538"/>
                    <a:pt x="72337" y="261654"/>
                    <a:pt x="68898" y="261640"/>
                  </a:cubicBezTo>
                  <a:lnTo>
                    <a:pt x="68898" y="261639"/>
                  </a:lnTo>
                  <a:cubicBezTo>
                    <a:pt x="68074" y="261636"/>
                    <a:pt x="67254" y="261521"/>
                    <a:pt x="66460" y="261298"/>
                  </a:cubicBezTo>
                  <a:close/>
                  <a:moveTo>
                    <a:pt x="84411" y="217035"/>
                  </a:moveTo>
                  <a:cubicBezTo>
                    <a:pt x="80213" y="215046"/>
                    <a:pt x="78408" y="210001"/>
                    <a:pt x="80381" y="205767"/>
                  </a:cubicBezTo>
                  <a:cubicBezTo>
                    <a:pt x="80392" y="205744"/>
                    <a:pt x="80403" y="205720"/>
                    <a:pt x="80415" y="205696"/>
                  </a:cubicBezTo>
                  <a:lnTo>
                    <a:pt x="80415" y="205696"/>
                  </a:lnTo>
                  <a:cubicBezTo>
                    <a:pt x="82403" y="201439"/>
                    <a:pt x="87432" y="199606"/>
                    <a:pt x="91660" y="201598"/>
                  </a:cubicBezTo>
                  <a:lnTo>
                    <a:pt x="91660" y="201598"/>
                  </a:lnTo>
                  <a:cubicBezTo>
                    <a:pt x="95891" y="203630"/>
                    <a:pt x="97705" y="208722"/>
                    <a:pt x="95724" y="213005"/>
                  </a:cubicBezTo>
                  <a:lnTo>
                    <a:pt x="95724" y="213005"/>
                  </a:lnTo>
                  <a:cubicBezTo>
                    <a:pt x="94278" y="215974"/>
                    <a:pt x="91282" y="217855"/>
                    <a:pt x="88002" y="217855"/>
                  </a:cubicBezTo>
                  <a:lnTo>
                    <a:pt x="88002" y="217855"/>
                  </a:lnTo>
                  <a:cubicBezTo>
                    <a:pt x="87052" y="217827"/>
                    <a:pt x="86114" y="217643"/>
                    <a:pt x="85224" y="217308"/>
                  </a:cubicBezTo>
                  <a:close/>
                  <a:moveTo>
                    <a:pt x="105411" y="174138"/>
                  </a:moveTo>
                  <a:cubicBezTo>
                    <a:pt x="101309" y="171955"/>
                    <a:pt x="99738" y="166831"/>
                    <a:pt x="101904" y="162694"/>
                  </a:cubicBezTo>
                  <a:cubicBezTo>
                    <a:pt x="101921" y="162661"/>
                    <a:pt x="101939" y="162628"/>
                    <a:pt x="101957" y="162595"/>
                  </a:cubicBezTo>
                  <a:lnTo>
                    <a:pt x="101957" y="162595"/>
                  </a:lnTo>
                  <a:cubicBezTo>
                    <a:pt x="104122" y="158457"/>
                    <a:pt x="109204" y="156874"/>
                    <a:pt x="113306" y="159057"/>
                  </a:cubicBezTo>
                  <a:cubicBezTo>
                    <a:pt x="113339" y="159075"/>
                    <a:pt x="113372" y="159093"/>
                    <a:pt x="113405" y="159111"/>
                  </a:cubicBezTo>
                  <a:lnTo>
                    <a:pt x="113405" y="159111"/>
                  </a:lnTo>
                  <a:cubicBezTo>
                    <a:pt x="117508" y="161294"/>
                    <a:pt x="119078" y="166418"/>
                    <a:pt x="116913" y="170555"/>
                  </a:cubicBezTo>
                  <a:cubicBezTo>
                    <a:pt x="116895" y="170588"/>
                    <a:pt x="116878" y="170621"/>
                    <a:pt x="116860" y="170655"/>
                  </a:cubicBezTo>
                  <a:lnTo>
                    <a:pt x="116860" y="170655"/>
                  </a:lnTo>
                  <a:cubicBezTo>
                    <a:pt x="115388" y="173426"/>
                    <a:pt x="112526" y="175158"/>
                    <a:pt x="109408" y="175163"/>
                  </a:cubicBezTo>
                  <a:lnTo>
                    <a:pt x="109408" y="175163"/>
                  </a:lnTo>
                  <a:cubicBezTo>
                    <a:pt x="108309" y="175122"/>
                    <a:pt x="107228" y="174867"/>
                    <a:pt x="106224" y="174412"/>
                  </a:cubicBezTo>
                  <a:close/>
                  <a:moveTo>
                    <a:pt x="128512" y="132335"/>
                  </a:moveTo>
                  <a:cubicBezTo>
                    <a:pt x="124533" y="129928"/>
                    <a:pt x="123244" y="124725"/>
                    <a:pt x="125631" y="120714"/>
                  </a:cubicBezTo>
                  <a:cubicBezTo>
                    <a:pt x="125642" y="120694"/>
                    <a:pt x="125654" y="120674"/>
                    <a:pt x="125666" y="120654"/>
                  </a:cubicBezTo>
                  <a:lnTo>
                    <a:pt x="125666" y="120654"/>
                  </a:lnTo>
                  <a:cubicBezTo>
                    <a:pt x="128068" y="116628"/>
                    <a:pt x="133245" y="115315"/>
                    <a:pt x="137250" y="117717"/>
                  </a:cubicBezTo>
                  <a:lnTo>
                    <a:pt x="137250" y="117717"/>
                  </a:lnTo>
                  <a:cubicBezTo>
                    <a:pt x="141252" y="120165"/>
                    <a:pt x="142551" y="125406"/>
                    <a:pt x="140163" y="129465"/>
                  </a:cubicBezTo>
                  <a:lnTo>
                    <a:pt x="140163" y="129466"/>
                  </a:lnTo>
                  <a:cubicBezTo>
                    <a:pt x="138624" y="132016"/>
                    <a:pt x="135875" y="133570"/>
                    <a:pt x="132915" y="133564"/>
                  </a:cubicBezTo>
                  <a:lnTo>
                    <a:pt x="132915" y="133564"/>
                  </a:lnTo>
                  <a:cubicBezTo>
                    <a:pt x="131664" y="133510"/>
                    <a:pt x="130439" y="133184"/>
                    <a:pt x="129324" y="132608"/>
                  </a:cubicBezTo>
                  <a:close/>
                  <a:moveTo>
                    <a:pt x="153712" y="91760"/>
                  </a:moveTo>
                  <a:cubicBezTo>
                    <a:pt x="149857" y="89226"/>
                    <a:pt x="148768" y="84021"/>
                    <a:pt x="151281" y="80134"/>
                  </a:cubicBezTo>
                  <a:cubicBezTo>
                    <a:pt x="151323" y="80070"/>
                    <a:pt x="151365" y="80006"/>
                    <a:pt x="151408" y="79943"/>
                  </a:cubicBezTo>
                  <a:lnTo>
                    <a:pt x="151408" y="79943"/>
                  </a:lnTo>
                  <a:cubicBezTo>
                    <a:pt x="153974" y="76046"/>
                    <a:pt x="159187" y="74983"/>
                    <a:pt x="163052" y="77570"/>
                  </a:cubicBezTo>
                  <a:cubicBezTo>
                    <a:pt x="163078" y="77587"/>
                    <a:pt x="163103" y="77604"/>
                    <a:pt x="163128" y="77621"/>
                  </a:cubicBezTo>
                  <a:lnTo>
                    <a:pt x="163128" y="77621"/>
                  </a:lnTo>
                  <a:cubicBezTo>
                    <a:pt x="166983" y="80155"/>
                    <a:pt x="168071" y="85360"/>
                    <a:pt x="165558" y="89247"/>
                  </a:cubicBezTo>
                  <a:cubicBezTo>
                    <a:pt x="165517" y="89311"/>
                    <a:pt x="165474" y="89375"/>
                    <a:pt x="165431" y="89438"/>
                  </a:cubicBezTo>
                  <a:lnTo>
                    <a:pt x="165431" y="89438"/>
                  </a:lnTo>
                  <a:cubicBezTo>
                    <a:pt x="163897" y="91709"/>
                    <a:pt x="161380" y="93105"/>
                    <a:pt x="158657" y="93195"/>
                  </a:cubicBezTo>
                  <a:lnTo>
                    <a:pt x="158657" y="93195"/>
                  </a:lnTo>
                  <a:cubicBezTo>
                    <a:pt x="157200" y="93195"/>
                    <a:pt x="155771" y="92793"/>
                    <a:pt x="154525" y="92034"/>
                  </a:cubicBezTo>
                  <a:close/>
                  <a:moveTo>
                    <a:pt x="180809" y="52552"/>
                  </a:moveTo>
                  <a:cubicBezTo>
                    <a:pt x="177102" y="49702"/>
                    <a:pt x="176348" y="44381"/>
                    <a:pt x="179115" y="40599"/>
                  </a:cubicBezTo>
                  <a:lnTo>
                    <a:pt x="179115" y="40599"/>
                  </a:lnTo>
                  <a:cubicBezTo>
                    <a:pt x="181941" y="36861"/>
                    <a:pt x="187219" y="36101"/>
                    <a:pt x="190970" y="38891"/>
                  </a:cubicBezTo>
                  <a:lnTo>
                    <a:pt x="190970" y="38891"/>
                  </a:lnTo>
                  <a:cubicBezTo>
                    <a:pt x="194719" y="41746"/>
                    <a:pt x="195476" y="47119"/>
                    <a:pt x="192663" y="50913"/>
                  </a:cubicBezTo>
                  <a:lnTo>
                    <a:pt x="192663" y="50913"/>
                  </a:lnTo>
                  <a:cubicBezTo>
                    <a:pt x="191043" y="53029"/>
                    <a:pt x="188540" y="54266"/>
                    <a:pt x="185889" y="54260"/>
                  </a:cubicBezTo>
                  <a:lnTo>
                    <a:pt x="185889" y="54260"/>
                  </a:lnTo>
                  <a:cubicBezTo>
                    <a:pt x="184383" y="54081"/>
                    <a:pt x="182955" y="53490"/>
                    <a:pt x="181757" y="52552"/>
                  </a:cubicBezTo>
                  <a:close/>
                  <a:moveTo>
                    <a:pt x="210209" y="14847"/>
                  </a:moveTo>
                  <a:cubicBezTo>
                    <a:pt x="206794" y="11628"/>
                    <a:pt x="206582" y="6238"/>
                    <a:pt x="209734" y="2756"/>
                  </a:cubicBezTo>
                  <a:lnTo>
                    <a:pt x="209734" y="2757"/>
                  </a:lnTo>
                  <a:cubicBezTo>
                    <a:pt x="212901" y="-713"/>
                    <a:pt x="218258" y="-938"/>
                    <a:pt x="221699" y="2255"/>
                  </a:cubicBezTo>
                  <a:cubicBezTo>
                    <a:pt x="221708" y="2263"/>
                    <a:pt x="221716" y="2271"/>
                    <a:pt x="221725" y="2279"/>
                  </a:cubicBezTo>
                  <a:lnTo>
                    <a:pt x="221725" y="2279"/>
                  </a:lnTo>
                  <a:cubicBezTo>
                    <a:pt x="225166" y="5472"/>
                    <a:pt x="225389" y="10873"/>
                    <a:pt x="222223" y="14343"/>
                  </a:cubicBezTo>
                  <a:cubicBezTo>
                    <a:pt x="222215" y="14352"/>
                    <a:pt x="222207" y="14360"/>
                    <a:pt x="222199" y="14369"/>
                  </a:cubicBezTo>
                  <a:lnTo>
                    <a:pt x="222199" y="14369"/>
                  </a:lnTo>
                  <a:cubicBezTo>
                    <a:pt x="220581" y="16103"/>
                    <a:pt x="218328" y="17091"/>
                    <a:pt x="215967" y="17101"/>
                  </a:cubicBezTo>
                  <a:lnTo>
                    <a:pt x="215967" y="17101"/>
                  </a:lnTo>
                  <a:cubicBezTo>
                    <a:pt x="214198" y="16961"/>
                    <a:pt x="212517" y="16269"/>
                    <a:pt x="211157" y="15120"/>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D9CC7732-AB87-0042-B6C1-AFD3B225FBE6}"/>
                </a:ext>
              </a:extLst>
            </p:cNvPr>
            <p:cNvSpPr/>
            <p:nvPr/>
          </p:nvSpPr>
          <p:spPr>
            <a:xfrm rot="5400000">
              <a:off x="6797489"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F194D021-F32B-DD45-A3B5-C4D238BAC158}"/>
                </a:ext>
              </a:extLst>
            </p:cNvPr>
            <p:cNvSpPr/>
            <p:nvPr/>
          </p:nvSpPr>
          <p:spPr>
            <a:xfrm rot="5400000">
              <a:off x="5250710" y="397800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4"/>
                    <a:pt x="26235" y="0"/>
                    <a:pt x="58597" y="0"/>
                  </a:cubicBezTo>
                  <a:cubicBezTo>
                    <a:pt x="90959" y="0"/>
                    <a:pt x="117194" y="26454"/>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A25E445B-2CD6-F249-B142-25994F2A9024}"/>
                </a:ext>
              </a:extLst>
            </p:cNvPr>
            <p:cNvSpPr/>
            <p:nvPr/>
          </p:nvSpPr>
          <p:spPr>
            <a:xfrm rot="5400000">
              <a:off x="3680488" y="4032558"/>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A9A42415-8805-FA49-AF74-DF7E7FE5638F}"/>
                </a:ext>
              </a:extLst>
            </p:cNvPr>
            <p:cNvSpPr/>
            <p:nvPr/>
          </p:nvSpPr>
          <p:spPr>
            <a:xfrm rot="5400000">
              <a:off x="2083215" y="4007697"/>
              <a:ext cx="152022" cy="153290"/>
            </a:xfrm>
            <a:custGeom>
              <a:avLst/>
              <a:gdLst>
                <a:gd name="connsiteX0" fmla="*/ 117194 w 115161"/>
                <a:gd name="connsiteY0" fmla="*/ 59085 h 116121"/>
                <a:gd name="connsiteX1" fmla="*/ 58597 w 115161"/>
                <a:gd name="connsiteY1" fmla="*/ 118171 h 116121"/>
                <a:gd name="connsiteX2" fmla="*/ 0 w 115161"/>
                <a:gd name="connsiteY2" fmla="*/ 59085 h 116121"/>
                <a:gd name="connsiteX3" fmla="*/ 58597 w 115161"/>
                <a:gd name="connsiteY3" fmla="*/ 0 h 116121"/>
                <a:gd name="connsiteX4" fmla="*/ 117194 w 115161"/>
                <a:gd name="connsiteY4" fmla="*/ 59085 h 11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61" h="116121">
                  <a:moveTo>
                    <a:pt x="117194" y="59085"/>
                  </a:moveTo>
                  <a:cubicBezTo>
                    <a:pt x="117194" y="91717"/>
                    <a:pt x="90959" y="118171"/>
                    <a:pt x="58597" y="118171"/>
                  </a:cubicBezTo>
                  <a:cubicBezTo>
                    <a:pt x="26235" y="118171"/>
                    <a:pt x="0" y="91717"/>
                    <a:pt x="0" y="59085"/>
                  </a:cubicBezTo>
                  <a:cubicBezTo>
                    <a:pt x="0" y="26453"/>
                    <a:pt x="26235" y="0"/>
                    <a:pt x="58597" y="0"/>
                  </a:cubicBezTo>
                  <a:cubicBezTo>
                    <a:pt x="90959" y="0"/>
                    <a:pt x="117194" y="26453"/>
                    <a:pt x="117194" y="59085"/>
                  </a:cubicBezTo>
                  <a:close/>
                </a:path>
              </a:pathLst>
            </a:custGeom>
            <a:grpFill/>
            <a:ln w="6770" cap="flat">
              <a:noFill/>
              <a:prstDash val="solid"/>
              <a:miter/>
            </a:ln>
          </p:spPr>
          <p:txBody>
            <a:bodyPr rtlCol="0" anchor="ctr"/>
            <a:lstStyle/>
            <a:p>
              <a:endParaRPr lang="en-US" dirty="0">
                <a:latin typeface="Roboto" panose="02000000000000000000" pitchFamily="2" charset="0"/>
              </a:endParaRPr>
            </a:p>
          </p:txBody>
        </p:sp>
      </p:grpSp>
      <p:sp>
        <p:nvSpPr>
          <p:cNvPr id="32" name="TextBox 31">
            <a:extLst>
              <a:ext uri="{FF2B5EF4-FFF2-40B4-BE49-F238E27FC236}">
                <a16:creationId xmlns:a16="http://schemas.microsoft.com/office/drawing/2014/main" id="{9AA76B04-6372-2A4C-9C2F-5A0199B2B4DB}"/>
              </a:ext>
            </a:extLst>
          </p:cNvPr>
          <p:cNvSpPr txBox="1"/>
          <p:nvPr/>
        </p:nvSpPr>
        <p:spPr>
          <a:xfrm>
            <a:off x="2322122"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33" name="TextBox 32">
            <a:extLst>
              <a:ext uri="{FF2B5EF4-FFF2-40B4-BE49-F238E27FC236}">
                <a16:creationId xmlns:a16="http://schemas.microsoft.com/office/drawing/2014/main" id="{FA558321-E247-4F48-AD47-2CD0335EEBFB}"/>
              </a:ext>
            </a:extLst>
          </p:cNvPr>
          <p:cNvSpPr txBox="1"/>
          <p:nvPr/>
        </p:nvSpPr>
        <p:spPr>
          <a:xfrm>
            <a:off x="2150077"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34" name="TextBox 33">
            <a:extLst>
              <a:ext uri="{FF2B5EF4-FFF2-40B4-BE49-F238E27FC236}">
                <a16:creationId xmlns:a16="http://schemas.microsoft.com/office/drawing/2014/main" id="{96B8E7C9-F4EB-1642-855A-D90ACDEDE2D8}"/>
              </a:ext>
            </a:extLst>
          </p:cNvPr>
          <p:cNvSpPr txBox="1"/>
          <p:nvPr/>
        </p:nvSpPr>
        <p:spPr>
          <a:xfrm>
            <a:off x="2482437"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2018</a:t>
            </a:r>
          </a:p>
        </p:txBody>
      </p:sp>
      <p:sp>
        <p:nvSpPr>
          <p:cNvPr id="37" name="TextBox 36">
            <a:extLst>
              <a:ext uri="{FF2B5EF4-FFF2-40B4-BE49-F238E27FC236}">
                <a16:creationId xmlns:a16="http://schemas.microsoft.com/office/drawing/2014/main" id="{E0571275-4626-D044-AB91-6DC00F4FE62D}"/>
              </a:ext>
            </a:extLst>
          </p:cNvPr>
          <p:cNvSpPr txBox="1"/>
          <p:nvPr/>
        </p:nvSpPr>
        <p:spPr>
          <a:xfrm>
            <a:off x="3876443"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38" name="TextBox 37">
            <a:extLst>
              <a:ext uri="{FF2B5EF4-FFF2-40B4-BE49-F238E27FC236}">
                <a16:creationId xmlns:a16="http://schemas.microsoft.com/office/drawing/2014/main" id="{703890B1-2AA4-534F-A232-1607C7D9FDFD}"/>
              </a:ext>
            </a:extLst>
          </p:cNvPr>
          <p:cNvSpPr txBox="1"/>
          <p:nvPr/>
        </p:nvSpPr>
        <p:spPr>
          <a:xfrm>
            <a:off x="3704398"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39" name="TextBox 38">
            <a:extLst>
              <a:ext uri="{FF2B5EF4-FFF2-40B4-BE49-F238E27FC236}">
                <a16:creationId xmlns:a16="http://schemas.microsoft.com/office/drawing/2014/main" id="{1CB0333B-AEAB-C247-814C-211E32A8FF23}"/>
              </a:ext>
            </a:extLst>
          </p:cNvPr>
          <p:cNvSpPr txBox="1"/>
          <p:nvPr/>
        </p:nvSpPr>
        <p:spPr>
          <a:xfrm>
            <a:off x="4015462"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2019</a:t>
            </a:r>
          </a:p>
        </p:txBody>
      </p:sp>
      <p:sp>
        <p:nvSpPr>
          <p:cNvPr id="42" name="TextBox 41">
            <a:extLst>
              <a:ext uri="{FF2B5EF4-FFF2-40B4-BE49-F238E27FC236}">
                <a16:creationId xmlns:a16="http://schemas.microsoft.com/office/drawing/2014/main" id="{46E62353-BF99-4240-9CB8-E40A0227FDDE}"/>
              </a:ext>
            </a:extLst>
          </p:cNvPr>
          <p:cNvSpPr txBox="1"/>
          <p:nvPr/>
        </p:nvSpPr>
        <p:spPr>
          <a:xfrm>
            <a:off x="5426988" y="2075326"/>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43" name="TextBox 42">
            <a:extLst>
              <a:ext uri="{FF2B5EF4-FFF2-40B4-BE49-F238E27FC236}">
                <a16:creationId xmlns:a16="http://schemas.microsoft.com/office/drawing/2014/main" id="{8C852DBB-022B-CD48-A326-6F88B81CD597}"/>
              </a:ext>
            </a:extLst>
          </p:cNvPr>
          <p:cNvSpPr txBox="1"/>
          <p:nvPr/>
        </p:nvSpPr>
        <p:spPr>
          <a:xfrm>
            <a:off x="5254943" y="2501709"/>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44" name="TextBox 43">
            <a:extLst>
              <a:ext uri="{FF2B5EF4-FFF2-40B4-BE49-F238E27FC236}">
                <a16:creationId xmlns:a16="http://schemas.microsoft.com/office/drawing/2014/main" id="{158A4414-4DC6-8242-9567-C7E316E67D05}"/>
              </a:ext>
            </a:extLst>
          </p:cNvPr>
          <p:cNvSpPr txBox="1"/>
          <p:nvPr/>
        </p:nvSpPr>
        <p:spPr>
          <a:xfrm>
            <a:off x="5587303"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2020</a:t>
            </a:r>
          </a:p>
        </p:txBody>
      </p:sp>
      <p:sp>
        <p:nvSpPr>
          <p:cNvPr id="47" name="TextBox 46">
            <a:extLst>
              <a:ext uri="{FF2B5EF4-FFF2-40B4-BE49-F238E27FC236}">
                <a16:creationId xmlns:a16="http://schemas.microsoft.com/office/drawing/2014/main" id="{22B72488-E871-FF45-9D20-D5294683BEBB}"/>
              </a:ext>
            </a:extLst>
          </p:cNvPr>
          <p:cNvSpPr txBox="1"/>
          <p:nvPr/>
        </p:nvSpPr>
        <p:spPr>
          <a:xfrm>
            <a:off x="7017470" y="4901873"/>
            <a:ext cx="133195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p:txBody>
      </p:sp>
      <p:sp>
        <p:nvSpPr>
          <p:cNvPr id="48" name="TextBox 47">
            <a:extLst>
              <a:ext uri="{FF2B5EF4-FFF2-40B4-BE49-F238E27FC236}">
                <a16:creationId xmlns:a16="http://schemas.microsoft.com/office/drawing/2014/main" id="{2CBB1592-1D91-1B45-B826-471427F59B8E}"/>
              </a:ext>
            </a:extLst>
          </p:cNvPr>
          <p:cNvSpPr txBox="1"/>
          <p:nvPr/>
        </p:nvSpPr>
        <p:spPr>
          <a:xfrm>
            <a:off x="6845425" y="5328256"/>
            <a:ext cx="1676048"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gas attachment in a to is there frequently to gay terminated.</a:t>
            </a:r>
          </a:p>
        </p:txBody>
      </p:sp>
      <p:sp>
        <p:nvSpPr>
          <p:cNvPr id="49" name="TextBox 48">
            <a:extLst>
              <a:ext uri="{FF2B5EF4-FFF2-40B4-BE49-F238E27FC236}">
                <a16:creationId xmlns:a16="http://schemas.microsoft.com/office/drawing/2014/main" id="{EEED9064-2B63-9A49-B404-C5060D60FCD8}"/>
              </a:ext>
            </a:extLst>
          </p:cNvPr>
          <p:cNvSpPr txBox="1"/>
          <p:nvPr/>
        </p:nvSpPr>
        <p:spPr>
          <a:xfrm>
            <a:off x="7156489" y="3898871"/>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2021</a:t>
            </a:r>
          </a:p>
        </p:txBody>
      </p:sp>
      <p:sp>
        <p:nvSpPr>
          <p:cNvPr id="52" name="Oval 51">
            <a:extLst>
              <a:ext uri="{FF2B5EF4-FFF2-40B4-BE49-F238E27FC236}">
                <a16:creationId xmlns:a16="http://schemas.microsoft.com/office/drawing/2014/main" id="{011D41CF-D98C-B64F-B1DF-38F66F12B661}"/>
              </a:ext>
            </a:extLst>
          </p:cNvPr>
          <p:cNvSpPr/>
          <p:nvPr/>
        </p:nvSpPr>
        <p:spPr>
          <a:xfrm>
            <a:off x="9231684" y="3355012"/>
            <a:ext cx="777240" cy="777240"/>
          </a:xfrm>
          <a:prstGeom prst="ellipse">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TextBox 52">
            <a:extLst>
              <a:ext uri="{FF2B5EF4-FFF2-40B4-BE49-F238E27FC236}">
                <a16:creationId xmlns:a16="http://schemas.microsoft.com/office/drawing/2014/main" id="{0710DB44-9B65-CF43-889C-21576EB0A9EE}"/>
              </a:ext>
            </a:extLst>
          </p:cNvPr>
          <p:cNvSpPr txBox="1"/>
          <p:nvPr/>
        </p:nvSpPr>
        <p:spPr>
          <a:xfrm>
            <a:off x="9231684" y="3558966"/>
            <a:ext cx="777240" cy="369332"/>
          </a:xfrm>
          <a:prstGeom prst="rect">
            <a:avLst/>
          </a:prstGeom>
          <a:noFill/>
        </p:spPr>
        <p:txBody>
          <a:bodyPr wrap="square" rtlCol="0">
            <a:spAutoFit/>
          </a:bodyPr>
          <a:lstStyle/>
          <a:p>
            <a:pPr algn="ctr"/>
            <a:r>
              <a:rPr lang="en-US">
                <a:solidFill>
                  <a:schemeClr val="accent4">
                    <a:lumMod val="75000"/>
                  </a:schemeClr>
                </a:solidFill>
                <a:latin typeface="Inter" panose="020B0502030000000004" pitchFamily="34" charset="0"/>
                <a:ea typeface="Inter" panose="020B0502030000000004" pitchFamily="34" charset="0"/>
              </a:rPr>
              <a:t>End</a:t>
            </a:r>
          </a:p>
        </p:txBody>
      </p:sp>
      <p:sp>
        <p:nvSpPr>
          <p:cNvPr id="54" name="Freeform 31">
            <a:extLst>
              <a:ext uri="{FF2B5EF4-FFF2-40B4-BE49-F238E27FC236}">
                <a16:creationId xmlns:a16="http://schemas.microsoft.com/office/drawing/2014/main" id="{5DCB46B2-5CBF-6B40-8D94-0D0291EB15CA}"/>
              </a:ext>
            </a:extLst>
          </p:cNvPr>
          <p:cNvSpPr>
            <a:spLocks noEditPoints="1"/>
          </p:cNvSpPr>
          <p:nvPr/>
        </p:nvSpPr>
        <p:spPr bwMode="auto">
          <a:xfrm>
            <a:off x="2801747" y="4901873"/>
            <a:ext cx="340906" cy="293970"/>
          </a:xfrm>
          <a:custGeom>
            <a:avLst/>
            <a:gdLst>
              <a:gd name="T0" fmla="*/ 219075 w 64"/>
              <a:gd name="T1" fmla="*/ 96174 h 55"/>
              <a:gd name="T2" fmla="*/ 0 w 64"/>
              <a:gd name="T3" fmla="*/ 96174 h 55"/>
              <a:gd name="T4" fmla="*/ 0 w 64"/>
              <a:gd name="T5" fmla="*/ 51522 h 55"/>
              <a:gd name="T6" fmla="*/ 17115 w 64"/>
              <a:gd name="T7" fmla="*/ 30913 h 55"/>
              <a:gd name="T8" fmla="*/ 61615 w 64"/>
              <a:gd name="T9" fmla="*/ 30913 h 55"/>
              <a:gd name="T10" fmla="*/ 61615 w 64"/>
              <a:gd name="T11" fmla="*/ 10304 h 55"/>
              <a:gd name="T12" fmla="*/ 71884 w 64"/>
              <a:gd name="T13" fmla="*/ 0 h 55"/>
              <a:gd name="T14" fmla="*/ 143768 w 64"/>
              <a:gd name="T15" fmla="*/ 0 h 55"/>
              <a:gd name="T16" fmla="*/ 154037 w 64"/>
              <a:gd name="T17" fmla="*/ 10304 h 55"/>
              <a:gd name="T18" fmla="*/ 154037 w 64"/>
              <a:gd name="T19" fmla="*/ 30913 h 55"/>
              <a:gd name="T20" fmla="*/ 198537 w 64"/>
              <a:gd name="T21" fmla="*/ 30913 h 55"/>
              <a:gd name="T22" fmla="*/ 219075 w 64"/>
              <a:gd name="T23" fmla="*/ 51522 h 55"/>
              <a:gd name="T24" fmla="*/ 219075 w 64"/>
              <a:gd name="T25" fmla="*/ 96174 h 55"/>
              <a:gd name="T26" fmla="*/ 219075 w 64"/>
              <a:gd name="T27" fmla="*/ 168304 h 55"/>
              <a:gd name="T28" fmla="*/ 198537 w 64"/>
              <a:gd name="T29" fmla="*/ 188913 h 55"/>
              <a:gd name="T30" fmla="*/ 17115 w 64"/>
              <a:gd name="T31" fmla="*/ 188913 h 55"/>
              <a:gd name="T32" fmla="*/ 0 w 64"/>
              <a:gd name="T33" fmla="*/ 168304 h 55"/>
              <a:gd name="T34" fmla="*/ 0 w 64"/>
              <a:gd name="T35" fmla="*/ 109913 h 55"/>
              <a:gd name="T36" fmla="*/ 82153 w 64"/>
              <a:gd name="T37" fmla="*/ 109913 h 55"/>
              <a:gd name="T38" fmla="*/ 82153 w 64"/>
              <a:gd name="T39" fmla="*/ 127087 h 55"/>
              <a:gd name="T40" fmla="*/ 88999 w 64"/>
              <a:gd name="T41" fmla="*/ 137391 h 55"/>
              <a:gd name="T42" fmla="*/ 126653 w 64"/>
              <a:gd name="T43" fmla="*/ 137391 h 55"/>
              <a:gd name="T44" fmla="*/ 136922 w 64"/>
              <a:gd name="T45" fmla="*/ 127087 h 55"/>
              <a:gd name="T46" fmla="*/ 136922 w 64"/>
              <a:gd name="T47" fmla="*/ 109913 h 55"/>
              <a:gd name="T48" fmla="*/ 219075 w 64"/>
              <a:gd name="T49" fmla="*/ 109913 h 55"/>
              <a:gd name="T50" fmla="*/ 219075 w 64"/>
              <a:gd name="T51" fmla="*/ 168304 h 55"/>
              <a:gd name="T52" fmla="*/ 140345 w 64"/>
              <a:gd name="T53" fmla="*/ 30913 h 55"/>
              <a:gd name="T54" fmla="*/ 140345 w 64"/>
              <a:gd name="T55" fmla="*/ 13739 h 55"/>
              <a:gd name="T56" fmla="*/ 78730 w 64"/>
              <a:gd name="T57" fmla="*/ 13739 h 55"/>
              <a:gd name="T58" fmla="*/ 78730 w 64"/>
              <a:gd name="T59" fmla="*/ 30913 h 55"/>
              <a:gd name="T60" fmla="*/ 140345 w 64"/>
              <a:gd name="T61" fmla="*/ 30913 h 55"/>
              <a:gd name="T62" fmla="*/ 123230 w 64"/>
              <a:gd name="T63" fmla="*/ 123652 h 55"/>
              <a:gd name="T64" fmla="*/ 92422 w 64"/>
              <a:gd name="T65" fmla="*/ 123652 h 55"/>
              <a:gd name="T66" fmla="*/ 92422 w 64"/>
              <a:gd name="T67" fmla="*/ 109913 h 55"/>
              <a:gd name="T68" fmla="*/ 123230 w 64"/>
              <a:gd name="T69" fmla="*/ 109913 h 55"/>
              <a:gd name="T70" fmla="*/ 123230 w 64"/>
              <a:gd name="T71" fmla="*/ 123652 h 5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55" name="Freeform 37">
            <a:extLst>
              <a:ext uri="{FF2B5EF4-FFF2-40B4-BE49-F238E27FC236}">
                <a16:creationId xmlns:a16="http://schemas.microsoft.com/office/drawing/2014/main" id="{8D7ACE97-314D-5D43-848C-0F3852399552}"/>
              </a:ext>
            </a:extLst>
          </p:cNvPr>
          <p:cNvSpPr>
            <a:spLocks noEditPoints="1"/>
          </p:cNvSpPr>
          <p:nvPr/>
        </p:nvSpPr>
        <p:spPr bwMode="auto">
          <a:xfrm>
            <a:off x="5931075" y="4901873"/>
            <a:ext cx="363138" cy="316200"/>
          </a:xfrm>
          <a:custGeom>
            <a:avLst/>
            <a:gdLst>
              <a:gd name="T0" fmla="*/ 233363 w 68"/>
              <a:gd name="T1" fmla="*/ 61993 h 59"/>
              <a:gd name="T2" fmla="*/ 233363 w 68"/>
              <a:gd name="T3" fmla="*/ 172203 h 59"/>
              <a:gd name="T4" fmla="*/ 202477 w 68"/>
              <a:gd name="T5" fmla="*/ 203200 h 59"/>
              <a:gd name="T6" fmla="*/ 30886 w 68"/>
              <a:gd name="T7" fmla="*/ 203200 h 59"/>
              <a:gd name="T8" fmla="*/ 0 w 68"/>
              <a:gd name="T9" fmla="*/ 172203 h 59"/>
              <a:gd name="T10" fmla="*/ 0 w 68"/>
              <a:gd name="T11" fmla="*/ 61993 h 59"/>
              <a:gd name="T12" fmla="*/ 30886 w 68"/>
              <a:gd name="T13" fmla="*/ 30997 h 59"/>
              <a:gd name="T14" fmla="*/ 58341 w 68"/>
              <a:gd name="T15" fmla="*/ 30997 h 59"/>
              <a:gd name="T16" fmla="*/ 65204 w 68"/>
              <a:gd name="T17" fmla="*/ 13776 h 59"/>
              <a:gd name="T18" fmla="*/ 85795 w 68"/>
              <a:gd name="T19" fmla="*/ 0 h 59"/>
              <a:gd name="T20" fmla="*/ 147568 w 68"/>
              <a:gd name="T21" fmla="*/ 0 h 59"/>
              <a:gd name="T22" fmla="*/ 168159 w 68"/>
              <a:gd name="T23" fmla="*/ 13776 h 59"/>
              <a:gd name="T24" fmla="*/ 175022 w 68"/>
              <a:gd name="T25" fmla="*/ 30997 h 59"/>
              <a:gd name="T26" fmla="*/ 202477 w 68"/>
              <a:gd name="T27" fmla="*/ 30997 h 59"/>
              <a:gd name="T28" fmla="*/ 233363 w 68"/>
              <a:gd name="T29" fmla="*/ 61993 h 59"/>
              <a:gd name="T30" fmla="*/ 171590 w 68"/>
              <a:gd name="T31" fmla="*/ 117098 h 59"/>
              <a:gd name="T32" fmla="*/ 116682 w 68"/>
              <a:gd name="T33" fmla="*/ 61993 h 59"/>
              <a:gd name="T34" fmla="*/ 61773 w 68"/>
              <a:gd name="T35" fmla="*/ 117098 h 59"/>
              <a:gd name="T36" fmla="*/ 116682 w 68"/>
              <a:gd name="T37" fmla="*/ 172203 h 59"/>
              <a:gd name="T38" fmla="*/ 171590 w 68"/>
              <a:gd name="T39" fmla="*/ 117098 h 59"/>
              <a:gd name="T40" fmla="*/ 151000 w 68"/>
              <a:gd name="T41" fmla="*/ 117098 h 59"/>
              <a:gd name="T42" fmla="*/ 116682 w 68"/>
              <a:gd name="T43" fmla="*/ 151539 h 59"/>
              <a:gd name="T44" fmla="*/ 82363 w 68"/>
              <a:gd name="T45" fmla="*/ 117098 h 59"/>
              <a:gd name="T46" fmla="*/ 116682 w 68"/>
              <a:gd name="T47" fmla="*/ 82658 h 59"/>
              <a:gd name="T48" fmla="*/ 151000 w 68"/>
              <a:gd name="T49" fmla="*/ 117098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56" name="Freeform 54">
            <a:extLst>
              <a:ext uri="{FF2B5EF4-FFF2-40B4-BE49-F238E27FC236}">
                <a16:creationId xmlns:a16="http://schemas.microsoft.com/office/drawing/2014/main" id="{38D9C73B-9398-8041-9F53-9B9EA643E460}"/>
              </a:ext>
            </a:extLst>
          </p:cNvPr>
          <p:cNvSpPr>
            <a:spLocks noEditPoints="1"/>
          </p:cNvSpPr>
          <p:nvPr/>
        </p:nvSpPr>
        <p:spPr bwMode="auto">
          <a:xfrm>
            <a:off x="4360855" y="2991627"/>
            <a:ext cx="363134" cy="269264"/>
          </a:xfrm>
          <a:custGeom>
            <a:avLst/>
            <a:gdLst>
              <a:gd name="T0" fmla="*/ 188749 w 68"/>
              <a:gd name="T1" fmla="*/ 173037 h 50"/>
              <a:gd name="T2" fmla="*/ 54909 w 68"/>
              <a:gd name="T3" fmla="*/ 173037 h 50"/>
              <a:gd name="T4" fmla="*/ 0 w 68"/>
              <a:gd name="T5" fmla="*/ 117665 h 50"/>
              <a:gd name="T6" fmla="*/ 30886 w 68"/>
              <a:gd name="T7" fmla="*/ 69215 h 50"/>
              <a:gd name="T8" fmla="*/ 30886 w 68"/>
              <a:gd name="T9" fmla="*/ 62293 h 50"/>
              <a:gd name="T10" fmla="*/ 92658 w 68"/>
              <a:gd name="T11" fmla="*/ 0 h 50"/>
              <a:gd name="T12" fmla="*/ 150999 w 68"/>
              <a:gd name="T13" fmla="*/ 38068 h 50"/>
              <a:gd name="T14" fmla="*/ 171590 w 68"/>
              <a:gd name="T15" fmla="*/ 31147 h 50"/>
              <a:gd name="T16" fmla="*/ 202476 w 68"/>
              <a:gd name="T17" fmla="*/ 62293 h 50"/>
              <a:gd name="T18" fmla="*/ 199044 w 68"/>
              <a:gd name="T19" fmla="*/ 79597 h 50"/>
              <a:gd name="T20" fmla="*/ 233362 w 68"/>
              <a:gd name="T21" fmla="*/ 124587 h 50"/>
              <a:gd name="T22" fmla="*/ 188749 w 68"/>
              <a:gd name="T23" fmla="*/ 173037 h 50"/>
              <a:gd name="T24" fmla="*/ 154431 w 68"/>
              <a:gd name="T25" fmla="*/ 86519 h 50"/>
              <a:gd name="T26" fmla="*/ 113249 w 68"/>
              <a:gd name="T27" fmla="*/ 44990 h 50"/>
              <a:gd name="T28" fmla="*/ 109817 w 68"/>
              <a:gd name="T29" fmla="*/ 41529 h 50"/>
              <a:gd name="T30" fmla="*/ 106386 w 68"/>
              <a:gd name="T31" fmla="*/ 44990 h 50"/>
              <a:gd name="T32" fmla="*/ 61772 w 68"/>
              <a:gd name="T33" fmla="*/ 86519 h 50"/>
              <a:gd name="T34" fmla="*/ 61772 w 68"/>
              <a:gd name="T35" fmla="*/ 89979 h 50"/>
              <a:gd name="T36" fmla="*/ 65204 w 68"/>
              <a:gd name="T37" fmla="*/ 93440 h 50"/>
              <a:gd name="T38" fmla="*/ 92658 w 68"/>
              <a:gd name="T39" fmla="*/ 93440 h 50"/>
              <a:gd name="T40" fmla="*/ 92658 w 68"/>
              <a:gd name="T41" fmla="*/ 138430 h 50"/>
              <a:gd name="T42" fmla="*/ 96090 w 68"/>
              <a:gd name="T43" fmla="*/ 141890 h 50"/>
              <a:gd name="T44" fmla="*/ 120113 w 68"/>
              <a:gd name="T45" fmla="*/ 141890 h 50"/>
              <a:gd name="T46" fmla="*/ 123545 w 68"/>
              <a:gd name="T47" fmla="*/ 138430 h 50"/>
              <a:gd name="T48" fmla="*/ 123545 w 68"/>
              <a:gd name="T49" fmla="*/ 93440 h 50"/>
              <a:gd name="T50" fmla="*/ 150999 w 68"/>
              <a:gd name="T51" fmla="*/ 93440 h 50"/>
              <a:gd name="T52" fmla="*/ 154431 w 68"/>
              <a:gd name="T53" fmla="*/ 89979 h 50"/>
              <a:gd name="T54" fmla="*/ 154431 w 68"/>
              <a:gd name="T55" fmla="*/ 86519 h 5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57" name="Freeform 137">
            <a:extLst>
              <a:ext uri="{FF2B5EF4-FFF2-40B4-BE49-F238E27FC236}">
                <a16:creationId xmlns:a16="http://schemas.microsoft.com/office/drawing/2014/main" id="{D0803657-ABDB-C840-807A-5A4E0CE32901}"/>
              </a:ext>
            </a:extLst>
          </p:cNvPr>
          <p:cNvSpPr>
            <a:spLocks noEditPoints="1"/>
          </p:cNvSpPr>
          <p:nvPr/>
        </p:nvSpPr>
        <p:spPr bwMode="auto">
          <a:xfrm>
            <a:off x="7528472" y="2942495"/>
            <a:ext cx="308790" cy="316200"/>
          </a:xfrm>
          <a:custGeom>
            <a:avLst/>
            <a:gdLst>
              <a:gd name="T0" fmla="*/ 157381 w 58"/>
              <a:gd name="T1" fmla="*/ 103322 h 59"/>
              <a:gd name="T2" fmla="*/ 133432 w 58"/>
              <a:gd name="T3" fmla="*/ 123986 h 59"/>
              <a:gd name="T4" fmla="*/ 133432 w 58"/>
              <a:gd name="T5" fmla="*/ 172203 h 59"/>
              <a:gd name="T6" fmla="*/ 130010 w 58"/>
              <a:gd name="T7" fmla="*/ 172203 h 59"/>
              <a:gd name="T8" fmla="*/ 82112 w 58"/>
              <a:gd name="T9" fmla="*/ 199756 h 59"/>
              <a:gd name="T10" fmla="*/ 82112 w 58"/>
              <a:gd name="T11" fmla="*/ 203200 h 59"/>
              <a:gd name="T12" fmla="*/ 78691 w 58"/>
              <a:gd name="T13" fmla="*/ 199756 h 59"/>
              <a:gd name="T14" fmla="*/ 71848 w 58"/>
              <a:gd name="T15" fmla="*/ 192868 h 59"/>
              <a:gd name="T16" fmla="*/ 71848 w 58"/>
              <a:gd name="T17" fmla="*/ 189424 h 59"/>
              <a:gd name="T18" fmla="*/ 82112 w 58"/>
              <a:gd name="T19" fmla="*/ 154983 h 59"/>
              <a:gd name="T20" fmla="*/ 47899 w 58"/>
              <a:gd name="T21" fmla="*/ 120542 h 59"/>
              <a:gd name="T22" fmla="*/ 13685 w 58"/>
              <a:gd name="T23" fmla="*/ 130875 h 59"/>
              <a:gd name="T24" fmla="*/ 10264 w 58"/>
              <a:gd name="T25" fmla="*/ 130875 h 59"/>
              <a:gd name="T26" fmla="*/ 10264 w 58"/>
              <a:gd name="T27" fmla="*/ 130875 h 59"/>
              <a:gd name="T28" fmla="*/ 0 w 58"/>
              <a:gd name="T29" fmla="*/ 120542 h 59"/>
              <a:gd name="T30" fmla="*/ 0 w 58"/>
              <a:gd name="T31" fmla="*/ 117098 h 59"/>
              <a:gd name="T32" fmla="*/ 27371 w 58"/>
              <a:gd name="T33" fmla="*/ 68881 h 59"/>
              <a:gd name="T34" fmla="*/ 30792 w 58"/>
              <a:gd name="T35" fmla="*/ 68881 h 59"/>
              <a:gd name="T36" fmla="*/ 78691 w 58"/>
              <a:gd name="T37" fmla="*/ 65437 h 59"/>
              <a:gd name="T38" fmla="*/ 99219 w 58"/>
              <a:gd name="T39" fmla="*/ 41329 h 59"/>
              <a:gd name="T40" fmla="*/ 195016 w 58"/>
              <a:gd name="T41" fmla="*/ 0 h 59"/>
              <a:gd name="T42" fmla="*/ 198437 w 58"/>
              <a:gd name="T43" fmla="*/ 3444 h 59"/>
              <a:gd name="T44" fmla="*/ 157381 w 58"/>
              <a:gd name="T45" fmla="*/ 103322 h 59"/>
              <a:gd name="T46" fmla="*/ 160802 w 58"/>
              <a:gd name="T47" fmla="*/ 27553 h 59"/>
              <a:gd name="T48" fmla="*/ 147117 w 58"/>
              <a:gd name="T49" fmla="*/ 41329 h 59"/>
              <a:gd name="T50" fmla="*/ 160802 w 58"/>
              <a:gd name="T51" fmla="*/ 51661 h 59"/>
              <a:gd name="T52" fmla="*/ 171066 w 58"/>
              <a:gd name="T53" fmla="*/ 41329 h 59"/>
              <a:gd name="T54" fmla="*/ 160802 w 58"/>
              <a:gd name="T55" fmla="*/ 27553 h 5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
        <p:nvSpPr>
          <p:cNvPr id="58" name="TextBox 57">
            <a:extLst>
              <a:ext uri="{FF2B5EF4-FFF2-40B4-BE49-F238E27FC236}">
                <a16:creationId xmlns:a16="http://schemas.microsoft.com/office/drawing/2014/main" id="{81CBCF65-5A6C-CF4F-899B-B81D10BC0829}"/>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History Timeline</a:t>
            </a:r>
          </a:p>
        </p:txBody>
      </p:sp>
      <p:sp>
        <p:nvSpPr>
          <p:cNvPr id="59" name="TextBox 58">
            <a:extLst>
              <a:ext uri="{FF2B5EF4-FFF2-40B4-BE49-F238E27FC236}">
                <a16:creationId xmlns:a16="http://schemas.microsoft.com/office/drawing/2014/main" id="{BB18AD46-3052-0F40-9421-26DB29DA0F3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Tree>
    <p:extLst>
      <p:ext uri="{BB962C8B-B14F-4D97-AF65-F5344CB8AC3E}">
        <p14:creationId xmlns:p14="http://schemas.microsoft.com/office/powerpoint/2010/main" val="2556074650"/>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844FA33-BDE4-2440-8B00-E503511A9262}"/>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Optimal Customer</a:t>
            </a:r>
          </a:p>
        </p:txBody>
      </p:sp>
      <p:sp>
        <p:nvSpPr>
          <p:cNvPr id="8" name="TextBox 7">
            <a:extLst>
              <a:ext uri="{FF2B5EF4-FFF2-40B4-BE49-F238E27FC236}">
                <a16:creationId xmlns:a16="http://schemas.microsoft.com/office/drawing/2014/main" id="{3DF9C697-7869-B141-824A-5A3B395A3C3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3" name="TextBox 32">
            <a:extLst>
              <a:ext uri="{FF2B5EF4-FFF2-40B4-BE49-F238E27FC236}">
                <a16:creationId xmlns:a16="http://schemas.microsoft.com/office/drawing/2014/main" id="{C39B13B0-5A6E-1F41-B6B7-3DB140E2CF84}"/>
              </a:ext>
            </a:extLst>
          </p:cNvPr>
          <p:cNvSpPr txBox="1"/>
          <p:nvPr/>
        </p:nvSpPr>
        <p:spPr>
          <a:xfrm>
            <a:off x="696590" y="1993415"/>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sp>
        <p:nvSpPr>
          <p:cNvPr id="34" name="TextBox 33">
            <a:extLst>
              <a:ext uri="{FF2B5EF4-FFF2-40B4-BE49-F238E27FC236}">
                <a16:creationId xmlns:a16="http://schemas.microsoft.com/office/drawing/2014/main" id="{543C1D43-B4F2-7047-9C69-54B0395C9286}"/>
              </a:ext>
            </a:extLst>
          </p:cNvPr>
          <p:cNvSpPr txBox="1"/>
          <p:nvPr/>
        </p:nvSpPr>
        <p:spPr>
          <a:xfrm>
            <a:off x="696590" y="3703217"/>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sp>
        <p:nvSpPr>
          <p:cNvPr id="35" name="TextBox 34">
            <a:extLst>
              <a:ext uri="{FF2B5EF4-FFF2-40B4-BE49-F238E27FC236}">
                <a16:creationId xmlns:a16="http://schemas.microsoft.com/office/drawing/2014/main" id="{4308D997-1975-964E-B6A1-3CF96116E1EB}"/>
              </a:ext>
            </a:extLst>
          </p:cNvPr>
          <p:cNvSpPr txBox="1"/>
          <p:nvPr/>
        </p:nvSpPr>
        <p:spPr>
          <a:xfrm>
            <a:off x="696590" y="5413018"/>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cxnSp>
        <p:nvCxnSpPr>
          <p:cNvPr id="38" name="Straight Connector 37">
            <a:extLst>
              <a:ext uri="{FF2B5EF4-FFF2-40B4-BE49-F238E27FC236}">
                <a16:creationId xmlns:a16="http://schemas.microsoft.com/office/drawing/2014/main" id="{64933F75-3976-4148-AB35-8BC2D9996483}"/>
              </a:ext>
            </a:extLst>
          </p:cNvPr>
          <p:cNvCxnSpPr/>
          <p:nvPr/>
        </p:nvCxnSpPr>
        <p:spPr>
          <a:xfrm>
            <a:off x="690413" y="3227907"/>
            <a:ext cx="198106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470C25F-6F6C-3F47-B3FD-F95A7D9CF664}"/>
              </a:ext>
            </a:extLst>
          </p:cNvPr>
          <p:cNvCxnSpPr/>
          <p:nvPr/>
        </p:nvCxnSpPr>
        <p:spPr>
          <a:xfrm>
            <a:off x="690413" y="4937709"/>
            <a:ext cx="198106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71546930-457D-0C40-A14E-695FC4D3D47C}"/>
              </a:ext>
            </a:extLst>
          </p:cNvPr>
          <p:cNvSpPr txBox="1"/>
          <p:nvPr/>
        </p:nvSpPr>
        <p:spPr>
          <a:xfrm>
            <a:off x="9360449" y="1993415"/>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sp>
        <p:nvSpPr>
          <p:cNvPr id="43" name="TextBox 42">
            <a:extLst>
              <a:ext uri="{FF2B5EF4-FFF2-40B4-BE49-F238E27FC236}">
                <a16:creationId xmlns:a16="http://schemas.microsoft.com/office/drawing/2014/main" id="{4F158BA5-8275-0149-99CC-4113DC8CEE06}"/>
              </a:ext>
            </a:extLst>
          </p:cNvPr>
          <p:cNvSpPr txBox="1"/>
          <p:nvPr/>
        </p:nvSpPr>
        <p:spPr>
          <a:xfrm>
            <a:off x="9360449" y="3703217"/>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sp>
        <p:nvSpPr>
          <p:cNvPr id="44" name="TextBox 43">
            <a:extLst>
              <a:ext uri="{FF2B5EF4-FFF2-40B4-BE49-F238E27FC236}">
                <a16:creationId xmlns:a16="http://schemas.microsoft.com/office/drawing/2014/main" id="{04BAB9EE-354B-3A46-9443-01AF1C19D2E4}"/>
              </a:ext>
            </a:extLst>
          </p:cNvPr>
          <p:cNvSpPr txBox="1"/>
          <p:nvPr/>
        </p:nvSpPr>
        <p:spPr>
          <a:xfrm>
            <a:off x="9360449" y="5413018"/>
            <a:ext cx="2141139" cy="75918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a:t>
            </a:r>
          </a:p>
        </p:txBody>
      </p:sp>
      <p:cxnSp>
        <p:nvCxnSpPr>
          <p:cNvPr id="45" name="Straight Connector 44">
            <a:extLst>
              <a:ext uri="{FF2B5EF4-FFF2-40B4-BE49-F238E27FC236}">
                <a16:creationId xmlns:a16="http://schemas.microsoft.com/office/drawing/2014/main" id="{1EAA64EB-2628-EB4A-80AB-4F9760F31DE2}"/>
              </a:ext>
            </a:extLst>
          </p:cNvPr>
          <p:cNvCxnSpPr/>
          <p:nvPr/>
        </p:nvCxnSpPr>
        <p:spPr>
          <a:xfrm>
            <a:off x="9354272" y="3227907"/>
            <a:ext cx="198106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F7FC9CC-6C4F-5D4B-AEB5-86D6B1D03E79}"/>
              </a:ext>
            </a:extLst>
          </p:cNvPr>
          <p:cNvCxnSpPr/>
          <p:nvPr/>
        </p:nvCxnSpPr>
        <p:spPr>
          <a:xfrm>
            <a:off x="9354272" y="4937709"/>
            <a:ext cx="198106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6" name="Freeform 25">
            <a:extLst>
              <a:ext uri="{FF2B5EF4-FFF2-40B4-BE49-F238E27FC236}">
                <a16:creationId xmlns:a16="http://schemas.microsoft.com/office/drawing/2014/main" id="{865716B2-2B06-E246-9A99-12EF06F27663}"/>
              </a:ext>
            </a:extLst>
          </p:cNvPr>
          <p:cNvSpPr/>
          <p:nvPr/>
        </p:nvSpPr>
        <p:spPr>
          <a:xfrm>
            <a:off x="5851051" y="3752229"/>
            <a:ext cx="501593" cy="339684"/>
          </a:xfrm>
          <a:custGeom>
            <a:avLst/>
            <a:gdLst>
              <a:gd name="connsiteX0" fmla="*/ 0 w 771525"/>
              <a:gd name="connsiteY0" fmla="*/ 261338 h 522485"/>
              <a:gd name="connsiteX1" fmla="*/ 360140 w 771525"/>
              <a:gd name="connsiteY1" fmla="*/ 0 h 522485"/>
              <a:gd name="connsiteX2" fmla="*/ 360140 w 771525"/>
              <a:gd name="connsiteY2" fmla="*/ 123401 h 522485"/>
              <a:gd name="connsiteX3" fmla="*/ 773049 w 771525"/>
              <a:gd name="connsiteY3" fmla="*/ 123401 h 522485"/>
              <a:gd name="connsiteX4" fmla="*/ 773049 w 771525"/>
              <a:gd name="connsiteY4" fmla="*/ 399369 h 522485"/>
              <a:gd name="connsiteX5" fmla="*/ 360140 w 771525"/>
              <a:gd name="connsiteY5" fmla="*/ 399369 h 522485"/>
              <a:gd name="connsiteX6" fmla="*/ 360140 w 771525"/>
              <a:gd name="connsiteY6" fmla="*/ 522865 h 522485"/>
              <a:gd name="connsiteX7" fmla="*/ 0 w 771525"/>
              <a:gd name="connsiteY7" fmla="*/ 261338 h 52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1525" h="522485">
                <a:moveTo>
                  <a:pt x="0" y="261338"/>
                </a:moveTo>
                <a:lnTo>
                  <a:pt x="360140" y="0"/>
                </a:lnTo>
                <a:lnTo>
                  <a:pt x="360140" y="123401"/>
                </a:lnTo>
                <a:lnTo>
                  <a:pt x="773049" y="123401"/>
                </a:lnTo>
                <a:lnTo>
                  <a:pt x="773049" y="399369"/>
                </a:lnTo>
                <a:lnTo>
                  <a:pt x="360140" y="399369"/>
                </a:lnTo>
                <a:lnTo>
                  <a:pt x="360140" y="522865"/>
                </a:lnTo>
                <a:lnTo>
                  <a:pt x="0" y="261338"/>
                </a:ln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CCFC1B7A-8D3E-AE46-BE5C-E8EFE045B528}"/>
              </a:ext>
            </a:extLst>
          </p:cNvPr>
          <p:cNvSpPr/>
          <p:nvPr/>
        </p:nvSpPr>
        <p:spPr>
          <a:xfrm>
            <a:off x="5531827" y="3989947"/>
            <a:ext cx="501593" cy="339684"/>
          </a:xfrm>
          <a:custGeom>
            <a:avLst/>
            <a:gdLst>
              <a:gd name="connsiteX0" fmla="*/ 773049 w 771525"/>
              <a:gd name="connsiteY0" fmla="*/ 261433 h 522485"/>
              <a:gd name="connsiteX1" fmla="*/ 412909 w 771525"/>
              <a:gd name="connsiteY1" fmla="*/ 522770 h 522485"/>
              <a:gd name="connsiteX2" fmla="*/ 412909 w 771525"/>
              <a:gd name="connsiteY2" fmla="*/ 399369 h 522485"/>
              <a:gd name="connsiteX3" fmla="*/ 0 w 771525"/>
              <a:gd name="connsiteY3" fmla="*/ 399369 h 522485"/>
              <a:gd name="connsiteX4" fmla="*/ 0 w 771525"/>
              <a:gd name="connsiteY4" fmla="*/ 123402 h 522485"/>
              <a:gd name="connsiteX5" fmla="*/ 412909 w 771525"/>
              <a:gd name="connsiteY5" fmla="*/ 123402 h 522485"/>
              <a:gd name="connsiteX6" fmla="*/ 412909 w 771525"/>
              <a:gd name="connsiteY6" fmla="*/ 0 h 522485"/>
              <a:gd name="connsiteX7" fmla="*/ 773049 w 771525"/>
              <a:gd name="connsiteY7" fmla="*/ 261433 h 52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1525" h="522485">
                <a:moveTo>
                  <a:pt x="773049" y="261433"/>
                </a:moveTo>
                <a:lnTo>
                  <a:pt x="412909" y="522770"/>
                </a:lnTo>
                <a:lnTo>
                  <a:pt x="412909" y="399369"/>
                </a:lnTo>
                <a:lnTo>
                  <a:pt x="0" y="399369"/>
                </a:lnTo>
                <a:lnTo>
                  <a:pt x="0" y="123402"/>
                </a:lnTo>
                <a:lnTo>
                  <a:pt x="412909" y="123402"/>
                </a:lnTo>
                <a:lnTo>
                  <a:pt x="412909" y="0"/>
                </a:lnTo>
                <a:lnTo>
                  <a:pt x="773049" y="261433"/>
                </a:ln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844D3B85-DB10-0D47-8B62-24E9186A524A}"/>
              </a:ext>
            </a:extLst>
          </p:cNvPr>
          <p:cNvSpPr/>
          <p:nvPr/>
        </p:nvSpPr>
        <p:spPr>
          <a:xfrm>
            <a:off x="6577865" y="2503539"/>
            <a:ext cx="2142608" cy="2322206"/>
          </a:xfrm>
          <a:custGeom>
            <a:avLst/>
            <a:gdLst>
              <a:gd name="connsiteX0" fmla="*/ 52388 w 3295650"/>
              <a:gd name="connsiteY0" fmla="*/ 1728872 h 3571900"/>
              <a:gd name="connsiteX1" fmla="*/ 227838 w 3295650"/>
              <a:gd name="connsiteY1" fmla="*/ 1537453 h 3571900"/>
              <a:gd name="connsiteX2" fmla="*/ 327470 w 3295650"/>
              <a:gd name="connsiteY2" fmla="*/ 1293880 h 3571900"/>
              <a:gd name="connsiteX3" fmla="*/ 308420 w 3295650"/>
              <a:gd name="connsiteY3" fmla="*/ 1126494 h 3571900"/>
              <a:gd name="connsiteX4" fmla="*/ 325469 w 3295650"/>
              <a:gd name="connsiteY4" fmla="*/ 1040997 h 3571900"/>
              <a:gd name="connsiteX5" fmla="*/ 379190 w 3295650"/>
              <a:gd name="connsiteY5" fmla="*/ 891946 h 3571900"/>
              <a:gd name="connsiteX6" fmla="*/ 723519 w 3295650"/>
              <a:gd name="connsiteY6" fmla="*/ 363000 h 3571900"/>
              <a:gd name="connsiteX7" fmla="*/ 1233868 w 3295650"/>
              <a:gd name="connsiteY7" fmla="*/ 47514 h 3571900"/>
              <a:gd name="connsiteX8" fmla="*/ 2299430 w 3295650"/>
              <a:gd name="connsiteY8" fmla="*/ 169586 h 3571900"/>
              <a:gd name="connsiteX9" fmla="*/ 2664809 w 3295650"/>
              <a:gd name="connsiteY9" fmla="*/ 552330 h 3571900"/>
              <a:gd name="connsiteX10" fmla="*/ 3056858 w 3295650"/>
              <a:gd name="connsiteY10" fmla="*/ 521836 h 3571900"/>
              <a:gd name="connsiteX11" fmla="*/ 3255169 w 3295650"/>
              <a:gd name="connsiteY11" fmla="*/ 892326 h 3571900"/>
              <a:gd name="connsiteX12" fmla="*/ 3292317 w 3295650"/>
              <a:gd name="connsiteY12" fmla="*/ 1085740 h 3571900"/>
              <a:gd name="connsiteX13" fmla="*/ 3293650 w 3295650"/>
              <a:gd name="connsiteY13" fmla="*/ 1100465 h 3571900"/>
              <a:gd name="connsiteX14" fmla="*/ 3110389 w 3295650"/>
              <a:gd name="connsiteY14" fmla="*/ 1702083 h 3571900"/>
              <a:gd name="connsiteX15" fmla="*/ 2966371 w 3295650"/>
              <a:gd name="connsiteY15" fmla="*/ 1744072 h 3571900"/>
              <a:gd name="connsiteX16" fmla="*/ 2758821 w 3295650"/>
              <a:gd name="connsiteY16" fmla="*/ 1705123 h 3571900"/>
              <a:gd name="connsiteX17" fmla="*/ 2587371 w 3295650"/>
              <a:gd name="connsiteY17" fmla="*/ 2169755 h 3571900"/>
              <a:gd name="connsiteX18" fmla="*/ 2187321 w 3295650"/>
              <a:gd name="connsiteY18" fmla="*/ 2533690 h 3571900"/>
              <a:gd name="connsiteX19" fmla="*/ 2236184 w 3295650"/>
              <a:gd name="connsiteY19" fmla="*/ 3427805 h 3571900"/>
              <a:gd name="connsiteX20" fmla="*/ 1745933 w 3295650"/>
              <a:gd name="connsiteY20" fmla="*/ 3579136 h 3571900"/>
              <a:gd name="connsiteX21" fmla="*/ 1253395 w 3295650"/>
              <a:gd name="connsiteY21" fmla="*/ 3494778 h 3571900"/>
              <a:gd name="connsiteX22" fmla="*/ 1099090 w 3295650"/>
              <a:gd name="connsiteY22" fmla="*/ 2908360 h 3571900"/>
              <a:gd name="connsiteX23" fmla="*/ 846391 w 3295650"/>
              <a:gd name="connsiteY23" fmla="*/ 2774698 h 3571900"/>
              <a:gd name="connsiteX24" fmla="*/ 332041 w 3295650"/>
              <a:gd name="connsiteY24" fmla="*/ 2809372 h 3571900"/>
              <a:gd name="connsiteX25" fmla="*/ 253936 w 3295650"/>
              <a:gd name="connsiteY25" fmla="*/ 2601328 h 3571900"/>
              <a:gd name="connsiteX26" fmla="*/ 268795 w 3295650"/>
              <a:gd name="connsiteY26" fmla="*/ 2558579 h 3571900"/>
              <a:gd name="connsiteX27" fmla="*/ 256413 w 3295650"/>
              <a:gd name="connsiteY27" fmla="*/ 2480871 h 3571900"/>
              <a:gd name="connsiteX28" fmla="*/ 204121 w 3295650"/>
              <a:gd name="connsiteY28" fmla="*/ 2454177 h 3571900"/>
              <a:gd name="connsiteX29" fmla="*/ 176784 w 3295650"/>
              <a:gd name="connsiteY29" fmla="*/ 2417033 h 3571900"/>
              <a:gd name="connsiteX30" fmla="*/ 291084 w 3295650"/>
              <a:gd name="connsiteY30" fmla="*/ 2294392 h 3571900"/>
              <a:gd name="connsiteX31" fmla="*/ 141351 w 3295650"/>
              <a:gd name="connsiteY31" fmla="*/ 2210984 h 3571900"/>
              <a:gd name="connsiteX32" fmla="*/ 159734 w 3295650"/>
              <a:gd name="connsiteY32" fmla="*/ 2113232 h 3571900"/>
              <a:gd name="connsiteX33" fmla="*/ 144590 w 3295650"/>
              <a:gd name="connsiteY33" fmla="*/ 1986125 h 3571900"/>
              <a:gd name="connsiteX34" fmla="*/ 5334 w 3295650"/>
              <a:gd name="connsiteY34" fmla="*/ 1878398 h 3571900"/>
              <a:gd name="connsiteX35" fmla="*/ 52388 w 3295650"/>
              <a:gd name="connsiteY35" fmla="*/ 1728872 h 3571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295650" h="3571900">
                <a:moveTo>
                  <a:pt x="52388" y="1728872"/>
                </a:moveTo>
                <a:cubicBezTo>
                  <a:pt x="99346" y="1663704"/>
                  <a:pt x="203454" y="1572127"/>
                  <a:pt x="227838" y="1537453"/>
                </a:cubicBezTo>
                <a:cubicBezTo>
                  <a:pt x="252222" y="1502779"/>
                  <a:pt x="342138" y="1383367"/>
                  <a:pt x="327470" y="1293880"/>
                </a:cubicBezTo>
                <a:cubicBezTo>
                  <a:pt x="317945" y="1233081"/>
                  <a:pt x="305276" y="1182543"/>
                  <a:pt x="308420" y="1126494"/>
                </a:cubicBezTo>
                <a:cubicBezTo>
                  <a:pt x="310092" y="1097343"/>
                  <a:pt x="315830" y="1068567"/>
                  <a:pt x="325469" y="1040997"/>
                </a:cubicBezTo>
                <a:cubicBezTo>
                  <a:pt x="334994" y="1012497"/>
                  <a:pt x="352806" y="958634"/>
                  <a:pt x="379190" y="891946"/>
                </a:cubicBezTo>
                <a:cubicBezTo>
                  <a:pt x="441007" y="735580"/>
                  <a:pt x="551212" y="507681"/>
                  <a:pt x="723519" y="363000"/>
                </a:cubicBezTo>
                <a:cubicBezTo>
                  <a:pt x="803148" y="296502"/>
                  <a:pt x="701040" y="194000"/>
                  <a:pt x="1233868" y="47514"/>
                </a:cubicBezTo>
                <a:cubicBezTo>
                  <a:pt x="1766697" y="-98972"/>
                  <a:pt x="2236184" y="137002"/>
                  <a:pt x="2299430" y="169586"/>
                </a:cubicBezTo>
                <a:cubicBezTo>
                  <a:pt x="2362676" y="202170"/>
                  <a:pt x="2624042" y="393590"/>
                  <a:pt x="2664809" y="552330"/>
                </a:cubicBezTo>
                <a:cubicBezTo>
                  <a:pt x="2664809" y="552330"/>
                  <a:pt x="2842546" y="320252"/>
                  <a:pt x="3056858" y="521836"/>
                </a:cubicBezTo>
                <a:cubicBezTo>
                  <a:pt x="3056858" y="521836"/>
                  <a:pt x="3186684" y="660532"/>
                  <a:pt x="3255169" y="892326"/>
                </a:cubicBezTo>
                <a:cubicBezTo>
                  <a:pt x="3273896" y="955423"/>
                  <a:pt x="3286339" y="1020208"/>
                  <a:pt x="3292317" y="1085740"/>
                </a:cubicBezTo>
                <a:cubicBezTo>
                  <a:pt x="3292793" y="1090680"/>
                  <a:pt x="3293269" y="1095240"/>
                  <a:pt x="3293650" y="1100465"/>
                </a:cubicBezTo>
                <a:cubicBezTo>
                  <a:pt x="3320130" y="1454710"/>
                  <a:pt x="3257455" y="1610981"/>
                  <a:pt x="3110389" y="1702083"/>
                </a:cubicBezTo>
                <a:cubicBezTo>
                  <a:pt x="3056382" y="1735522"/>
                  <a:pt x="3018568" y="1735142"/>
                  <a:pt x="2966371" y="1744072"/>
                </a:cubicBezTo>
                <a:cubicBezTo>
                  <a:pt x="2966371" y="1744072"/>
                  <a:pt x="2805780" y="1815130"/>
                  <a:pt x="2758821" y="1705123"/>
                </a:cubicBezTo>
                <a:cubicBezTo>
                  <a:pt x="2758821" y="1705123"/>
                  <a:pt x="2725484" y="1959241"/>
                  <a:pt x="2587371" y="2169755"/>
                </a:cubicBezTo>
                <a:cubicBezTo>
                  <a:pt x="2449259" y="2380269"/>
                  <a:pt x="2311813" y="2488946"/>
                  <a:pt x="2187321" y="2533690"/>
                </a:cubicBezTo>
                <a:cubicBezTo>
                  <a:pt x="2187321" y="2533690"/>
                  <a:pt x="1951672" y="2928214"/>
                  <a:pt x="2236184" y="3427805"/>
                </a:cubicBezTo>
                <a:cubicBezTo>
                  <a:pt x="2091161" y="3525061"/>
                  <a:pt x="1920685" y="3577683"/>
                  <a:pt x="1745933" y="3579136"/>
                </a:cubicBezTo>
                <a:cubicBezTo>
                  <a:pt x="1488758" y="3579136"/>
                  <a:pt x="1253395" y="3494778"/>
                  <a:pt x="1253395" y="3494778"/>
                </a:cubicBezTo>
                <a:cubicBezTo>
                  <a:pt x="1231392" y="3120964"/>
                  <a:pt x="1162622" y="3026061"/>
                  <a:pt x="1099090" y="2908360"/>
                </a:cubicBezTo>
                <a:cubicBezTo>
                  <a:pt x="1079183" y="2871405"/>
                  <a:pt x="980027" y="2755889"/>
                  <a:pt x="846391" y="2774698"/>
                </a:cubicBezTo>
                <a:cubicBezTo>
                  <a:pt x="718756" y="2792653"/>
                  <a:pt x="407479" y="2872451"/>
                  <a:pt x="332041" y="2809372"/>
                </a:cubicBezTo>
                <a:cubicBezTo>
                  <a:pt x="332041" y="2809372"/>
                  <a:pt x="225361" y="2760734"/>
                  <a:pt x="253936" y="2601328"/>
                </a:cubicBezTo>
                <a:cubicBezTo>
                  <a:pt x="257197" y="2586548"/>
                  <a:pt x="262184" y="2572201"/>
                  <a:pt x="268795" y="2558579"/>
                </a:cubicBezTo>
                <a:cubicBezTo>
                  <a:pt x="283891" y="2533068"/>
                  <a:pt x="278695" y="2500458"/>
                  <a:pt x="256413" y="2480871"/>
                </a:cubicBezTo>
                <a:cubicBezTo>
                  <a:pt x="246316" y="2472702"/>
                  <a:pt x="221075" y="2463392"/>
                  <a:pt x="204121" y="2454177"/>
                </a:cubicBezTo>
                <a:cubicBezTo>
                  <a:pt x="191726" y="2444569"/>
                  <a:pt x="182259" y="2431707"/>
                  <a:pt x="176784" y="2417033"/>
                </a:cubicBezTo>
                <a:cubicBezTo>
                  <a:pt x="162592" y="2379034"/>
                  <a:pt x="180784" y="2313581"/>
                  <a:pt x="291084" y="2294392"/>
                </a:cubicBezTo>
                <a:cubicBezTo>
                  <a:pt x="291084" y="2294392"/>
                  <a:pt x="157734" y="2255728"/>
                  <a:pt x="141351" y="2210984"/>
                </a:cubicBezTo>
                <a:cubicBezTo>
                  <a:pt x="127351" y="2177663"/>
                  <a:pt x="134579" y="2139229"/>
                  <a:pt x="159734" y="2113232"/>
                </a:cubicBezTo>
                <a:cubicBezTo>
                  <a:pt x="181927" y="2090052"/>
                  <a:pt x="229552" y="2009400"/>
                  <a:pt x="144590" y="1986125"/>
                </a:cubicBezTo>
                <a:cubicBezTo>
                  <a:pt x="144590" y="1986125"/>
                  <a:pt x="19717" y="1959811"/>
                  <a:pt x="5334" y="1878398"/>
                </a:cubicBezTo>
                <a:cubicBezTo>
                  <a:pt x="-9049" y="1796985"/>
                  <a:pt x="5334" y="1793661"/>
                  <a:pt x="52388" y="1728872"/>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D5AD6FD7-7CFC-9348-B740-10226BA4F48B}"/>
              </a:ext>
            </a:extLst>
          </p:cNvPr>
          <p:cNvSpPr/>
          <p:nvPr/>
        </p:nvSpPr>
        <p:spPr>
          <a:xfrm>
            <a:off x="6577937" y="3083175"/>
            <a:ext cx="2142608" cy="1741655"/>
          </a:xfrm>
          <a:custGeom>
            <a:avLst/>
            <a:gdLst>
              <a:gd name="connsiteX0" fmla="*/ 3293539 w 3295650"/>
              <a:gd name="connsiteY0" fmla="*/ 208519 h 2678925"/>
              <a:gd name="connsiteX1" fmla="*/ 3110278 w 3295650"/>
              <a:gd name="connsiteY1" fmla="*/ 810137 h 2678925"/>
              <a:gd name="connsiteX2" fmla="*/ 2966260 w 3295650"/>
              <a:gd name="connsiteY2" fmla="*/ 852126 h 2678925"/>
              <a:gd name="connsiteX3" fmla="*/ 2758710 w 3295650"/>
              <a:gd name="connsiteY3" fmla="*/ 813177 h 2678925"/>
              <a:gd name="connsiteX4" fmla="*/ 2587260 w 3295650"/>
              <a:gd name="connsiteY4" fmla="*/ 1277809 h 2678925"/>
              <a:gd name="connsiteX5" fmla="*/ 2187210 w 3295650"/>
              <a:gd name="connsiteY5" fmla="*/ 1641744 h 2678925"/>
              <a:gd name="connsiteX6" fmla="*/ 2236073 w 3295650"/>
              <a:gd name="connsiteY6" fmla="*/ 2535859 h 2678925"/>
              <a:gd name="connsiteX7" fmla="*/ 1745822 w 3295650"/>
              <a:gd name="connsiteY7" fmla="*/ 2687190 h 2678925"/>
              <a:gd name="connsiteX8" fmla="*/ 1253284 w 3295650"/>
              <a:gd name="connsiteY8" fmla="*/ 2602833 h 2678925"/>
              <a:gd name="connsiteX9" fmla="*/ 1098979 w 3295650"/>
              <a:gd name="connsiteY9" fmla="*/ 2016414 h 2678925"/>
              <a:gd name="connsiteX10" fmla="*/ 846281 w 3295650"/>
              <a:gd name="connsiteY10" fmla="*/ 1882752 h 2678925"/>
              <a:gd name="connsiteX11" fmla="*/ 331931 w 3295650"/>
              <a:gd name="connsiteY11" fmla="*/ 1917427 h 2678925"/>
              <a:gd name="connsiteX12" fmla="*/ 253825 w 3295650"/>
              <a:gd name="connsiteY12" fmla="*/ 1709382 h 2678925"/>
              <a:gd name="connsiteX13" fmla="*/ 268684 w 3295650"/>
              <a:gd name="connsiteY13" fmla="*/ 1666633 h 2678925"/>
              <a:gd name="connsiteX14" fmla="*/ 256302 w 3295650"/>
              <a:gd name="connsiteY14" fmla="*/ 1588926 h 2678925"/>
              <a:gd name="connsiteX15" fmla="*/ 204010 w 3295650"/>
              <a:gd name="connsiteY15" fmla="*/ 1562231 h 2678925"/>
              <a:gd name="connsiteX16" fmla="*/ 176673 w 3295650"/>
              <a:gd name="connsiteY16" fmla="*/ 1525087 h 2678925"/>
              <a:gd name="connsiteX17" fmla="*/ 290973 w 3295650"/>
              <a:gd name="connsiteY17" fmla="*/ 1402446 h 2678925"/>
              <a:gd name="connsiteX18" fmla="*/ 141240 w 3295650"/>
              <a:gd name="connsiteY18" fmla="*/ 1319038 h 2678925"/>
              <a:gd name="connsiteX19" fmla="*/ 159623 w 3295650"/>
              <a:gd name="connsiteY19" fmla="*/ 1221286 h 2678925"/>
              <a:gd name="connsiteX20" fmla="*/ 144479 w 3295650"/>
              <a:gd name="connsiteY20" fmla="*/ 1094179 h 2678925"/>
              <a:gd name="connsiteX21" fmla="*/ 5223 w 3295650"/>
              <a:gd name="connsiteY21" fmla="*/ 986452 h 2678925"/>
              <a:gd name="connsiteX22" fmla="*/ 52848 w 3295650"/>
              <a:gd name="connsiteY22" fmla="*/ 836927 h 2678925"/>
              <a:gd name="connsiteX23" fmla="*/ 228299 w 3295650"/>
              <a:gd name="connsiteY23" fmla="*/ 645507 h 2678925"/>
              <a:gd name="connsiteX24" fmla="*/ 327930 w 3295650"/>
              <a:gd name="connsiteY24" fmla="*/ 401934 h 2678925"/>
              <a:gd name="connsiteX25" fmla="*/ 308880 w 3295650"/>
              <a:gd name="connsiteY25" fmla="*/ 234548 h 2678925"/>
              <a:gd name="connsiteX26" fmla="*/ 325930 w 3295650"/>
              <a:gd name="connsiteY26" fmla="*/ 149051 h 2678925"/>
              <a:gd name="connsiteX27" fmla="*/ 379651 w 3295650"/>
              <a:gd name="connsiteY27" fmla="*/ 0 h 2678925"/>
              <a:gd name="connsiteX28" fmla="*/ 3255058 w 3295650"/>
              <a:gd name="connsiteY28" fmla="*/ 0 h 2678925"/>
              <a:gd name="connsiteX29" fmla="*/ 3292206 w 3295650"/>
              <a:gd name="connsiteY29" fmla="*/ 193415 h 2678925"/>
              <a:gd name="connsiteX30" fmla="*/ 3293539 w 3295650"/>
              <a:gd name="connsiteY30" fmla="*/ 208519 h 2678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295650" h="2678925">
                <a:moveTo>
                  <a:pt x="3293539" y="208519"/>
                </a:moveTo>
                <a:cubicBezTo>
                  <a:pt x="3320019" y="562764"/>
                  <a:pt x="3257344" y="719035"/>
                  <a:pt x="3110278" y="810137"/>
                </a:cubicBezTo>
                <a:cubicBezTo>
                  <a:pt x="3056271" y="843577"/>
                  <a:pt x="3018457" y="843196"/>
                  <a:pt x="2966260" y="852126"/>
                </a:cubicBezTo>
                <a:cubicBezTo>
                  <a:pt x="2966260" y="852126"/>
                  <a:pt x="2805669" y="923184"/>
                  <a:pt x="2758710" y="813177"/>
                </a:cubicBezTo>
                <a:cubicBezTo>
                  <a:pt x="2758710" y="813177"/>
                  <a:pt x="2725373" y="1067295"/>
                  <a:pt x="2587260" y="1277809"/>
                </a:cubicBezTo>
                <a:cubicBezTo>
                  <a:pt x="2449148" y="1488323"/>
                  <a:pt x="2311702" y="1597000"/>
                  <a:pt x="2187210" y="1641744"/>
                </a:cubicBezTo>
                <a:cubicBezTo>
                  <a:pt x="2187210" y="1641744"/>
                  <a:pt x="1951561" y="2036268"/>
                  <a:pt x="2236073" y="2535859"/>
                </a:cubicBezTo>
                <a:cubicBezTo>
                  <a:pt x="2091050" y="2633115"/>
                  <a:pt x="1920574" y="2685737"/>
                  <a:pt x="1745822" y="2687190"/>
                </a:cubicBezTo>
                <a:cubicBezTo>
                  <a:pt x="1488647" y="2687190"/>
                  <a:pt x="1253284" y="2602833"/>
                  <a:pt x="1253284" y="2602833"/>
                </a:cubicBezTo>
                <a:cubicBezTo>
                  <a:pt x="1231281" y="2229018"/>
                  <a:pt x="1162511" y="2134116"/>
                  <a:pt x="1098979" y="2016414"/>
                </a:cubicBezTo>
                <a:cubicBezTo>
                  <a:pt x="1079072" y="1979460"/>
                  <a:pt x="979917" y="1863943"/>
                  <a:pt x="846281" y="1882752"/>
                </a:cubicBezTo>
                <a:cubicBezTo>
                  <a:pt x="718645" y="1900707"/>
                  <a:pt x="407368" y="1980505"/>
                  <a:pt x="331931" y="1917427"/>
                </a:cubicBezTo>
                <a:cubicBezTo>
                  <a:pt x="331931" y="1917427"/>
                  <a:pt x="225250" y="1868788"/>
                  <a:pt x="253825" y="1709382"/>
                </a:cubicBezTo>
                <a:cubicBezTo>
                  <a:pt x="257086" y="1694602"/>
                  <a:pt x="262073" y="1680255"/>
                  <a:pt x="268684" y="1666633"/>
                </a:cubicBezTo>
                <a:cubicBezTo>
                  <a:pt x="283781" y="1641122"/>
                  <a:pt x="278584" y="1608512"/>
                  <a:pt x="256302" y="1588926"/>
                </a:cubicBezTo>
                <a:cubicBezTo>
                  <a:pt x="246206" y="1580756"/>
                  <a:pt x="220964" y="1571446"/>
                  <a:pt x="204010" y="1562231"/>
                </a:cubicBezTo>
                <a:cubicBezTo>
                  <a:pt x="191615" y="1552624"/>
                  <a:pt x="182148" y="1539761"/>
                  <a:pt x="176673" y="1525087"/>
                </a:cubicBezTo>
                <a:cubicBezTo>
                  <a:pt x="162481" y="1487088"/>
                  <a:pt x="180674" y="1421635"/>
                  <a:pt x="290973" y="1402446"/>
                </a:cubicBezTo>
                <a:cubicBezTo>
                  <a:pt x="290973" y="1402446"/>
                  <a:pt x="157623" y="1363782"/>
                  <a:pt x="141240" y="1319038"/>
                </a:cubicBezTo>
                <a:cubicBezTo>
                  <a:pt x="127240" y="1285717"/>
                  <a:pt x="134468" y="1247283"/>
                  <a:pt x="159623" y="1221286"/>
                </a:cubicBezTo>
                <a:cubicBezTo>
                  <a:pt x="181816" y="1198107"/>
                  <a:pt x="229441" y="1117454"/>
                  <a:pt x="144479" y="1094179"/>
                </a:cubicBezTo>
                <a:cubicBezTo>
                  <a:pt x="144479" y="1094179"/>
                  <a:pt x="19606" y="1067865"/>
                  <a:pt x="5223" y="986452"/>
                </a:cubicBezTo>
                <a:cubicBezTo>
                  <a:pt x="-9160" y="905040"/>
                  <a:pt x="5985" y="902095"/>
                  <a:pt x="52848" y="836927"/>
                </a:cubicBezTo>
                <a:cubicBezTo>
                  <a:pt x="99711" y="771759"/>
                  <a:pt x="203915" y="680181"/>
                  <a:pt x="228299" y="645507"/>
                </a:cubicBezTo>
                <a:cubicBezTo>
                  <a:pt x="252682" y="610833"/>
                  <a:pt x="342599" y="491421"/>
                  <a:pt x="327930" y="401934"/>
                </a:cubicBezTo>
                <a:cubicBezTo>
                  <a:pt x="318405" y="341136"/>
                  <a:pt x="305737" y="290597"/>
                  <a:pt x="308880" y="234548"/>
                </a:cubicBezTo>
                <a:cubicBezTo>
                  <a:pt x="310552" y="205398"/>
                  <a:pt x="316291" y="176621"/>
                  <a:pt x="325930" y="149051"/>
                </a:cubicBezTo>
                <a:cubicBezTo>
                  <a:pt x="335455" y="120552"/>
                  <a:pt x="353266" y="66688"/>
                  <a:pt x="379651" y="0"/>
                </a:cubicBezTo>
                <a:lnTo>
                  <a:pt x="3255058" y="0"/>
                </a:lnTo>
                <a:cubicBezTo>
                  <a:pt x="3273785" y="63097"/>
                  <a:pt x="3286228" y="127882"/>
                  <a:pt x="3292206" y="193415"/>
                </a:cubicBezTo>
                <a:cubicBezTo>
                  <a:pt x="3292682" y="198734"/>
                  <a:pt x="3293158" y="203579"/>
                  <a:pt x="3293539" y="208519"/>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246CD967-248C-834A-B4CA-2CAC4FF01097}"/>
              </a:ext>
            </a:extLst>
          </p:cNvPr>
          <p:cNvSpPr/>
          <p:nvPr/>
        </p:nvSpPr>
        <p:spPr>
          <a:xfrm>
            <a:off x="3471455" y="2503465"/>
            <a:ext cx="1839175" cy="2322206"/>
          </a:xfrm>
          <a:custGeom>
            <a:avLst/>
            <a:gdLst>
              <a:gd name="connsiteX0" fmla="*/ 36386 w 2828925"/>
              <a:gd name="connsiteY0" fmla="*/ 1393931 h 3571900"/>
              <a:gd name="connsiteX1" fmla="*/ 22575 w 2828925"/>
              <a:gd name="connsiteY1" fmla="*/ 1001687 h 3571900"/>
              <a:gd name="connsiteX2" fmla="*/ 167450 w 2828925"/>
              <a:gd name="connsiteY2" fmla="*/ 691996 h 3571900"/>
              <a:gd name="connsiteX3" fmla="*/ 312326 w 2828925"/>
              <a:gd name="connsiteY3" fmla="*/ 320366 h 3571900"/>
              <a:gd name="connsiteX4" fmla="*/ 581502 w 2828925"/>
              <a:gd name="connsiteY4" fmla="*/ 113937 h 3571900"/>
              <a:gd name="connsiteX5" fmla="*/ 809150 w 2828925"/>
              <a:gd name="connsiteY5" fmla="*/ 79548 h 3571900"/>
              <a:gd name="connsiteX6" fmla="*/ 1098995 w 2828925"/>
              <a:gd name="connsiteY6" fmla="*/ 31384 h 3571900"/>
              <a:gd name="connsiteX7" fmla="*/ 1453325 w 2828925"/>
              <a:gd name="connsiteY7" fmla="*/ 20080 h 3571900"/>
              <a:gd name="connsiteX8" fmla="*/ 1827182 w 2828925"/>
              <a:gd name="connsiteY8" fmla="*/ 47534 h 3571900"/>
              <a:gd name="connsiteX9" fmla="*/ 2038351 w 2828925"/>
              <a:gd name="connsiteY9" fmla="*/ 65203 h 3571900"/>
              <a:gd name="connsiteX10" fmla="*/ 2484883 w 2828925"/>
              <a:gd name="connsiteY10" fmla="*/ 258998 h 3571900"/>
              <a:gd name="connsiteX11" fmla="*/ 2573465 w 2828925"/>
              <a:gd name="connsiteY11" fmla="*/ 515491 h 3571900"/>
              <a:gd name="connsiteX12" fmla="*/ 2450498 w 2828925"/>
              <a:gd name="connsiteY12" fmla="*/ 769514 h 3571900"/>
              <a:gd name="connsiteX13" fmla="*/ 2611756 w 2828925"/>
              <a:gd name="connsiteY13" fmla="*/ 1134209 h 3571900"/>
              <a:gd name="connsiteX14" fmla="*/ 2611756 w 2828925"/>
              <a:gd name="connsiteY14" fmla="*/ 1394026 h 3571900"/>
              <a:gd name="connsiteX15" fmla="*/ 2643284 w 2828925"/>
              <a:gd name="connsiteY15" fmla="*/ 1670089 h 3571900"/>
              <a:gd name="connsiteX16" fmla="*/ 2676716 w 2828925"/>
              <a:gd name="connsiteY16" fmla="*/ 1712172 h 3571900"/>
              <a:gd name="connsiteX17" fmla="*/ 2810066 w 2828925"/>
              <a:gd name="connsiteY17" fmla="*/ 1868823 h 3571900"/>
              <a:gd name="connsiteX18" fmla="*/ 2626901 w 2828925"/>
              <a:gd name="connsiteY18" fmla="*/ 2043713 h 3571900"/>
              <a:gd name="connsiteX19" fmla="*/ 2636426 w 2828925"/>
              <a:gd name="connsiteY19" fmla="*/ 2186209 h 3571900"/>
              <a:gd name="connsiteX20" fmla="*/ 2573656 w 2828925"/>
              <a:gd name="connsiteY20" fmla="*/ 2298496 h 3571900"/>
              <a:gd name="connsiteX21" fmla="*/ 2615471 w 2828925"/>
              <a:gd name="connsiteY21" fmla="*/ 2403943 h 3571900"/>
              <a:gd name="connsiteX22" fmla="*/ 2553177 w 2828925"/>
              <a:gd name="connsiteY22" fmla="*/ 2523070 h 3571900"/>
              <a:gd name="connsiteX23" fmla="*/ 2546510 w 2828925"/>
              <a:gd name="connsiteY23" fmla="*/ 2801317 h 3571900"/>
              <a:gd name="connsiteX24" fmla="*/ 1965485 w 2828925"/>
              <a:gd name="connsiteY24" fmla="*/ 2856321 h 3571900"/>
              <a:gd name="connsiteX25" fmla="*/ 1708310 w 2828925"/>
              <a:gd name="connsiteY25" fmla="*/ 3057430 h 3571900"/>
              <a:gd name="connsiteX26" fmla="*/ 1644492 w 2828925"/>
              <a:gd name="connsiteY26" fmla="*/ 3506672 h 3571900"/>
              <a:gd name="connsiteX27" fmla="*/ 1001174 w 2828925"/>
              <a:gd name="connsiteY27" fmla="*/ 3578965 h 3571900"/>
              <a:gd name="connsiteX28" fmla="*/ 375000 w 2828925"/>
              <a:gd name="connsiteY28" fmla="*/ 3413765 h 3571900"/>
              <a:gd name="connsiteX29" fmla="*/ 602171 w 2828925"/>
              <a:gd name="connsiteY29" fmla="*/ 2885010 h 3571900"/>
              <a:gd name="connsiteX30" fmla="*/ 525971 w 2828925"/>
              <a:gd name="connsiteY30" fmla="*/ 2433012 h 3571900"/>
              <a:gd name="connsiteX31" fmla="*/ 269844 w 2828925"/>
              <a:gd name="connsiteY31" fmla="*/ 2192194 h 3571900"/>
              <a:gd name="connsiteX32" fmla="*/ 105347 w 2828925"/>
              <a:gd name="connsiteY32" fmla="*/ 1820564 h 3571900"/>
              <a:gd name="connsiteX33" fmla="*/ 40482 w 2828925"/>
              <a:gd name="connsiteY33" fmla="*/ 1712077 h 3571900"/>
              <a:gd name="connsiteX34" fmla="*/ 36386 w 2828925"/>
              <a:gd name="connsiteY34" fmla="*/ 1393931 h 3571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828925" h="3571900">
                <a:moveTo>
                  <a:pt x="36386" y="1393931"/>
                </a:moveTo>
                <a:cubicBezTo>
                  <a:pt x="68581" y="1305774"/>
                  <a:pt x="-6190" y="1097825"/>
                  <a:pt x="22575" y="1001687"/>
                </a:cubicBezTo>
                <a:cubicBezTo>
                  <a:pt x="51341" y="905550"/>
                  <a:pt x="155163" y="825467"/>
                  <a:pt x="167450" y="691996"/>
                </a:cubicBezTo>
                <a:cubicBezTo>
                  <a:pt x="179738" y="558525"/>
                  <a:pt x="213266" y="466472"/>
                  <a:pt x="312326" y="320366"/>
                </a:cubicBezTo>
                <a:cubicBezTo>
                  <a:pt x="411386" y="174260"/>
                  <a:pt x="388526" y="285977"/>
                  <a:pt x="581502" y="113937"/>
                </a:cubicBezTo>
                <a:cubicBezTo>
                  <a:pt x="585312" y="110517"/>
                  <a:pt x="806197" y="83443"/>
                  <a:pt x="809150" y="79548"/>
                </a:cubicBezTo>
                <a:cubicBezTo>
                  <a:pt x="880111" y="-12409"/>
                  <a:pt x="984219" y="76033"/>
                  <a:pt x="1098995" y="31384"/>
                </a:cubicBezTo>
                <a:cubicBezTo>
                  <a:pt x="1218439" y="-14784"/>
                  <a:pt x="1260920" y="77838"/>
                  <a:pt x="1453325" y="20080"/>
                </a:cubicBezTo>
                <a:cubicBezTo>
                  <a:pt x="1645730" y="-37679"/>
                  <a:pt x="1827182" y="47534"/>
                  <a:pt x="1827182" y="47534"/>
                </a:cubicBezTo>
                <a:cubicBezTo>
                  <a:pt x="1896524" y="-16114"/>
                  <a:pt x="2038351" y="65203"/>
                  <a:pt x="2038351" y="65203"/>
                </a:cubicBezTo>
                <a:cubicBezTo>
                  <a:pt x="2392681" y="86388"/>
                  <a:pt x="2387823" y="179200"/>
                  <a:pt x="2484883" y="258998"/>
                </a:cubicBezTo>
                <a:cubicBezTo>
                  <a:pt x="2540319" y="304787"/>
                  <a:pt x="2543366" y="472077"/>
                  <a:pt x="2573465" y="515491"/>
                </a:cubicBezTo>
                <a:cubicBezTo>
                  <a:pt x="2667001" y="651337"/>
                  <a:pt x="2450498" y="769514"/>
                  <a:pt x="2450498" y="769514"/>
                </a:cubicBezTo>
                <a:cubicBezTo>
                  <a:pt x="2539175" y="840572"/>
                  <a:pt x="2611756" y="1134209"/>
                  <a:pt x="2611756" y="1134209"/>
                </a:cubicBezTo>
                <a:cubicBezTo>
                  <a:pt x="2648999" y="1222651"/>
                  <a:pt x="2633949" y="1332943"/>
                  <a:pt x="2611756" y="1394026"/>
                </a:cubicBezTo>
                <a:cubicBezTo>
                  <a:pt x="2572799" y="1501373"/>
                  <a:pt x="2602707" y="1613660"/>
                  <a:pt x="2643284" y="1670089"/>
                </a:cubicBezTo>
                <a:cubicBezTo>
                  <a:pt x="2652809" y="1683103"/>
                  <a:pt x="2664144" y="1697353"/>
                  <a:pt x="2676716" y="1712172"/>
                </a:cubicBezTo>
                <a:cubicBezTo>
                  <a:pt x="2722055" y="1765561"/>
                  <a:pt x="2781491" y="1826739"/>
                  <a:pt x="2810066" y="1868823"/>
                </a:cubicBezTo>
                <a:cubicBezTo>
                  <a:pt x="2907031" y="2012744"/>
                  <a:pt x="2626901" y="2043713"/>
                  <a:pt x="2626901" y="2043713"/>
                </a:cubicBezTo>
                <a:cubicBezTo>
                  <a:pt x="2607089" y="2062713"/>
                  <a:pt x="2636426" y="2186209"/>
                  <a:pt x="2636426" y="2186209"/>
                </a:cubicBezTo>
                <a:cubicBezTo>
                  <a:pt x="2669858" y="2271707"/>
                  <a:pt x="2573656" y="2298496"/>
                  <a:pt x="2573656" y="2298496"/>
                </a:cubicBezTo>
                <a:cubicBezTo>
                  <a:pt x="2666048" y="2320630"/>
                  <a:pt x="2637854" y="2386369"/>
                  <a:pt x="2615471" y="2403943"/>
                </a:cubicBezTo>
                <a:cubicBezTo>
                  <a:pt x="2558892" y="2448402"/>
                  <a:pt x="2542319" y="2491341"/>
                  <a:pt x="2553177" y="2523070"/>
                </a:cubicBezTo>
                <a:cubicBezTo>
                  <a:pt x="2614995" y="2703565"/>
                  <a:pt x="2590706" y="2756668"/>
                  <a:pt x="2546510" y="2801317"/>
                </a:cubicBezTo>
                <a:cubicBezTo>
                  <a:pt x="2442973" y="2905814"/>
                  <a:pt x="1965485" y="2856321"/>
                  <a:pt x="1965485" y="2856321"/>
                </a:cubicBezTo>
                <a:cubicBezTo>
                  <a:pt x="1847660" y="2822026"/>
                  <a:pt x="1745743" y="2972407"/>
                  <a:pt x="1708310" y="3057430"/>
                </a:cubicBezTo>
                <a:cubicBezTo>
                  <a:pt x="1665257" y="3155752"/>
                  <a:pt x="1668019" y="3468769"/>
                  <a:pt x="1644492" y="3506672"/>
                </a:cubicBezTo>
                <a:cubicBezTo>
                  <a:pt x="1433517" y="3555152"/>
                  <a:pt x="1217675" y="3579407"/>
                  <a:pt x="1001174" y="3578965"/>
                </a:cubicBezTo>
                <a:cubicBezTo>
                  <a:pt x="587122" y="3578965"/>
                  <a:pt x="375000" y="3413765"/>
                  <a:pt x="375000" y="3413765"/>
                </a:cubicBezTo>
                <a:cubicBezTo>
                  <a:pt x="525400" y="3172947"/>
                  <a:pt x="526257" y="3162497"/>
                  <a:pt x="602171" y="2885010"/>
                </a:cubicBezTo>
                <a:cubicBezTo>
                  <a:pt x="641891" y="2739759"/>
                  <a:pt x="602171" y="2481366"/>
                  <a:pt x="525971" y="2433012"/>
                </a:cubicBezTo>
                <a:cubicBezTo>
                  <a:pt x="466440" y="2395013"/>
                  <a:pt x="269844" y="2192194"/>
                  <a:pt x="269844" y="2192194"/>
                </a:cubicBezTo>
                <a:cubicBezTo>
                  <a:pt x="35529" y="2061478"/>
                  <a:pt x="105347" y="1820564"/>
                  <a:pt x="105347" y="1820564"/>
                </a:cubicBezTo>
                <a:cubicBezTo>
                  <a:pt x="81428" y="1785819"/>
                  <a:pt x="59762" y="1749583"/>
                  <a:pt x="40482" y="1712077"/>
                </a:cubicBezTo>
                <a:cubicBezTo>
                  <a:pt x="-15334" y="1600171"/>
                  <a:pt x="-10286" y="1521798"/>
                  <a:pt x="36386" y="1393931"/>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37EDEADA-3C58-574A-895F-B29D7DAB3158}"/>
              </a:ext>
            </a:extLst>
          </p:cNvPr>
          <p:cNvSpPr/>
          <p:nvPr/>
        </p:nvSpPr>
        <p:spPr>
          <a:xfrm>
            <a:off x="3497774" y="3616541"/>
            <a:ext cx="1808212" cy="1210512"/>
          </a:xfrm>
          <a:custGeom>
            <a:avLst/>
            <a:gdLst>
              <a:gd name="connsiteX0" fmla="*/ 2586514 w 2781300"/>
              <a:gd name="connsiteY0" fmla="*/ 331541 h 1861948"/>
              <a:gd name="connsiteX1" fmla="*/ 2596039 w 2781300"/>
              <a:gd name="connsiteY1" fmla="*/ 474037 h 1861948"/>
              <a:gd name="connsiteX2" fmla="*/ 2533269 w 2781300"/>
              <a:gd name="connsiteY2" fmla="*/ 586324 h 1861948"/>
              <a:gd name="connsiteX3" fmla="*/ 2575084 w 2781300"/>
              <a:gd name="connsiteY3" fmla="*/ 691771 h 1861948"/>
              <a:gd name="connsiteX4" fmla="*/ 2512790 w 2781300"/>
              <a:gd name="connsiteY4" fmla="*/ 810897 h 1861948"/>
              <a:gd name="connsiteX5" fmla="*/ 2506123 w 2781300"/>
              <a:gd name="connsiteY5" fmla="*/ 1089145 h 1861948"/>
              <a:gd name="connsiteX6" fmla="*/ 1925098 w 2781300"/>
              <a:gd name="connsiteY6" fmla="*/ 1144148 h 1861948"/>
              <a:gd name="connsiteX7" fmla="*/ 1667923 w 2781300"/>
              <a:gd name="connsiteY7" fmla="*/ 1345257 h 1861948"/>
              <a:gd name="connsiteX8" fmla="*/ 1604105 w 2781300"/>
              <a:gd name="connsiteY8" fmla="*/ 1794500 h 1861948"/>
              <a:gd name="connsiteX9" fmla="*/ 960787 w 2781300"/>
              <a:gd name="connsiteY9" fmla="*/ 1866793 h 1861948"/>
              <a:gd name="connsiteX10" fmla="*/ 334613 w 2781300"/>
              <a:gd name="connsiteY10" fmla="*/ 1701593 h 1861948"/>
              <a:gd name="connsiteX11" fmla="*/ 561689 w 2781300"/>
              <a:gd name="connsiteY11" fmla="*/ 1172932 h 1861948"/>
              <a:gd name="connsiteX12" fmla="*/ 485489 w 2781300"/>
              <a:gd name="connsiteY12" fmla="*/ 720935 h 1861948"/>
              <a:gd name="connsiteX13" fmla="*/ 229362 w 2781300"/>
              <a:gd name="connsiteY13" fmla="*/ 480117 h 1861948"/>
              <a:gd name="connsiteX14" fmla="*/ 64865 w 2781300"/>
              <a:gd name="connsiteY14" fmla="*/ 108487 h 1861948"/>
              <a:gd name="connsiteX15" fmla="*/ 0 w 2781300"/>
              <a:gd name="connsiteY15" fmla="*/ 0 h 1861948"/>
              <a:gd name="connsiteX16" fmla="*/ 2636044 w 2781300"/>
              <a:gd name="connsiteY16" fmla="*/ 0 h 1861948"/>
              <a:gd name="connsiteX17" fmla="*/ 2769394 w 2781300"/>
              <a:gd name="connsiteY17" fmla="*/ 156651 h 1861948"/>
              <a:gd name="connsiteX18" fmla="*/ 2586514 w 2781300"/>
              <a:gd name="connsiteY18" fmla="*/ 331541 h 186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1300" h="1861948">
                <a:moveTo>
                  <a:pt x="2586514" y="331541"/>
                </a:moveTo>
                <a:cubicBezTo>
                  <a:pt x="2566702" y="350540"/>
                  <a:pt x="2596039" y="474037"/>
                  <a:pt x="2596039" y="474037"/>
                </a:cubicBezTo>
                <a:cubicBezTo>
                  <a:pt x="2629472" y="559534"/>
                  <a:pt x="2533269" y="586324"/>
                  <a:pt x="2533269" y="586324"/>
                </a:cubicBezTo>
                <a:cubicBezTo>
                  <a:pt x="2625662" y="608458"/>
                  <a:pt x="2597468" y="674196"/>
                  <a:pt x="2575084" y="691771"/>
                </a:cubicBezTo>
                <a:cubicBezTo>
                  <a:pt x="2518505" y="736229"/>
                  <a:pt x="2501932" y="779168"/>
                  <a:pt x="2512790" y="810897"/>
                </a:cubicBezTo>
                <a:cubicBezTo>
                  <a:pt x="2574608" y="991392"/>
                  <a:pt x="2550319" y="1044496"/>
                  <a:pt x="2506123" y="1089145"/>
                </a:cubicBezTo>
                <a:cubicBezTo>
                  <a:pt x="2402586" y="1193642"/>
                  <a:pt x="1925098" y="1144148"/>
                  <a:pt x="1925098" y="1144148"/>
                </a:cubicBezTo>
                <a:cubicBezTo>
                  <a:pt x="1807274" y="1109854"/>
                  <a:pt x="1705356" y="1260235"/>
                  <a:pt x="1667923" y="1345257"/>
                </a:cubicBezTo>
                <a:cubicBezTo>
                  <a:pt x="1624870" y="1443580"/>
                  <a:pt x="1627632" y="1756596"/>
                  <a:pt x="1604105" y="1794500"/>
                </a:cubicBezTo>
                <a:cubicBezTo>
                  <a:pt x="1393130" y="1842979"/>
                  <a:pt x="1177288" y="1867234"/>
                  <a:pt x="960787" y="1866793"/>
                </a:cubicBezTo>
                <a:cubicBezTo>
                  <a:pt x="546735" y="1866793"/>
                  <a:pt x="334613" y="1701593"/>
                  <a:pt x="334613" y="1701593"/>
                </a:cubicBezTo>
                <a:cubicBezTo>
                  <a:pt x="484918" y="1460869"/>
                  <a:pt x="485775" y="1450419"/>
                  <a:pt x="561689" y="1172932"/>
                </a:cubicBezTo>
                <a:cubicBezTo>
                  <a:pt x="601409" y="1027681"/>
                  <a:pt x="561689" y="769289"/>
                  <a:pt x="485489" y="720935"/>
                </a:cubicBezTo>
                <a:cubicBezTo>
                  <a:pt x="425958" y="682936"/>
                  <a:pt x="229362" y="480117"/>
                  <a:pt x="229362" y="480117"/>
                </a:cubicBezTo>
                <a:cubicBezTo>
                  <a:pt x="-4953" y="349400"/>
                  <a:pt x="64865" y="108487"/>
                  <a:pt x="64865" y="108487"/>
                </a:cubicBezTo>
                <a:cubicBezTo>
                  <a:pt x="40945" y="73742"/>
                  <a:pt x="19279" y="37505"/>
                  <a:pt x="0" y="0"/>
                </a:cubicBezTo>
                <a:lnTo>
                  <a:pt x="2636044" y="0"/>
                </a:lnTo>
                <a:cubicBezTo>
                  <a:pt x="2681383" y="53388"/>
                  <a:pt x="2740819" y="114567"/>
                  <a:pt x="2769394" y="156651"/>
                </a:cubicBezTo>
                <a:cubicBezTo>
                  <a:pt x="2866644" y="300572"/>
                  <a:pt x="2586514" y="331541"/>
                  <a:pt x="2586514" y="331541"/>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C6CA4D1C-8928-684F-A4F6-0037C247CD85}"/>
              </a:ext>
            </a:extLst>
          </p:cNvPr>
          <p:cNvSpPr txBox="1"/>
          <p:nvPr/>
        </p:nvSpPr>
        <p:spPr>
          <a:xfrm>
            <a:off x="3877818" y="3341403"/>
            <a:ext cx="1026448"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Age</a:t>
            </a:r>
          </a:p>
          <a:p>
            <a:pPr algn="ctr"/>
            <a:r>
              <a:rPr lang="en-US">
                <a:solidFill>
                  <a:schemeClr val="bg1"/>
                </a:solidFill>
                <a:latin typeface="Inter" panose="020B0502030000000004" pitchFamily="34" charset="0"/>
                <a:ea typeface="Inter" panose="020B0502030000000004" pitchFamily="34" charset="0"/>
              </a:rPr>
              <a:t>23-43</a:t>
            </a:r>
          </a:p>
        </p:txBody>
      </p:sp>
      <p:sp>
        <p:nvSpPr>
          <p:cNvPr id="50" name="TextBox 49">
            <a:extLst>
              <a:ext uri="{FF2B5EF4-FFF2-40B4-BE49-F238E27FC236}">
                <a16:creationId xmlns:a16="http://schemas.microsoft.com/office/drawing/2014/main" id="{98998D36-D013-4740-94FB-DF9221B97914}"/>
              </a:ext>
            </a:extLst>
          </p:cNvPr>
          <p:cNvSpPr txBox="1"/>
          <p:nvPr/>
        </p:nvSpPr>
        <p:spPr>
          <a:xfrm>
            <a:off x="7135945" y="3341477"/>
            <a:ext cx="1026448"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Age</a:t>
            </a:r>
          </a:p>
          <a:p>
            <a:pPr algn="ctr"/>
            <a:r>
              <a:rPr lang="en-US">
                <a:solidFill>
                  <a:schemeClr val="bg1"/>
                </a:solidFill>
                <a:latin typeface="Inter" panose="020B0502030000000004" pitchFamily="34" charset="0"/>
                <a:ea typeface="Inter" panose="020B0502030000000004" pitchFamily="34" charset="0"/>
              </a:rPr>
              <a:t>16-33</a:t>
            </a:r>
          </a:p>
        </p:txBody>
      </p:sp>
      <p:sp>
        <p:nvSpPr>
          <p:cNvPr id="51" name="Rounded Rectangle 50">
            <a:extLst>
              <a:ext uri="{FF2B5EF4-FFF2-40B4-BE49-F238E27FC236}">
                <a16:creationId xmlns:a16="http://schemas.microsoft.com/office/drawing/2014/main" id="{0DA4084D-6947-D545-9490-442E09047910}"/>
              </a:ext>
            </a:extLst>
          </p:cNvPr>
          <p:cNvSpPr/>
          <p:nvPr/>
        </p:nvSpPr>
        <p:spPr>
          <a:xfrm>
            <a:off x="3486936" y="5214289"/>
            <a:ext cx="1808212" cy="4493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Rounded Rectangle 51">
            <a:extLst>
              <a:ext uri="{FF2B5EF4-FFF2-40B4-BE49-F238E27FC236}">
                <a16:creationId xmlns:a16="http://schemas.microsoft.com/office/drawing/2014/main" id="{924BDF7E-A5D3-EC43-B7EA-E64E722A3153}"/>
              </a:ext>
            </a:extLst>
          </p:cNvPr>
          <p:cNvSpPr/>
          <p:nvPr/>
        </p:nvSpPr>
        <p:spPr>
          <a:xfrm>
            <a:off x="6745063" y="5214289"/>
            <a:ext cx="1808212" cy="44932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0711CF9B-26DC-534F-BA9E-7D497A890C8B}"/>
              </a:ext>
            </a:extLst>
          </p:cNvPr>
          <p:cNvSpPr txBox="1"/>
          <p:nvPr/>
        </p:nvSpPr>
        <p:spPr>
          <a:xfrm>
            <a:off x="3877818" y="5254283"/>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Male</a:t>
            </a:r>
          </a:p>
        </p:txBody>
      </p:sp>
      <p:sp>
        <p:nvSpPr>
          <p:cNvPr id="56" name="TextBox 55">
            <a:extLst>
              <a:ext uri="{FF2B5EF4-FFF2-40B4-BE49-F238E27FC236}">
                <a16:creationId xmlns:a16="http://schemas.microsoft.com/office/drawing/2014/main" id="{0E1E2381-65D0-0540-A939-DB296E5613BC}"/>
              </a:ext>
            </a:extLst>
          </p:cNvPr>
          <p:cNvSpPr txBox="1"/>
          <p:nvPr/>
        </p:nvSpPr>
        <p:spPr>
          <a:xfrm>
            <a:off x="7135945" y="5254283"/>
            <a:ext cx="102644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Female</a:t>
            </a:r>
          </a:p>
        </p:txBody>
      </p:sp>
    </p:spTree>
    <p:extLst>
      <p:ext uri="{BB962C8B-B14F-4D97-AF65-F5344CB8AC3E}">
        <p14:creationId xmlns:p14="http://schemas.microsoft.com/office/powerpoint/2010/main" val="204539879"/>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Freeform 53">
            <a:extLst>
              <a:ext uri="{FF2B5EF4-FFF2-40B4-BE49-F238E27FC236}">
                <a16:creationId xmlns:a16="http://schemas.microsoft.com/office/drawing/2014/main" id="{8A2AFCEA-B8E7-5A49-8AA9-D487BF945447}"/>
              </a:ext>
            </a:extLst>
          </p:cNvPr>
          <p:cNvSpPr/>
          <p:nvPr/>
        </p:nvSpPr>
        <p:spPr>
          <a:xfrm>
            <a:off x="2280072" y="2845873"/>
            <a:ext cx="2493858" cy="2490186"/>
          </a:xfrm>
          <a:custGeom>
            <a:avLst/>
            <a:gdLst>
              <a:gd name="connsiteX0" fmla="*/ 2170039 w 2190396"/>
              <a:gd name="connsiteY0" fmla="*/ 1039699 h 2187171"/>
              <a:gd name="connsiteX1" fmla="*/ 1151716 w 2190396"/>
              <a:gd name="connsiteY1" fmla="*/ 22735 h 2187171"/>
              <a:gd name="connsiteX2" fmla="*/ 1041207 w 2190396"/>
              <a:gd name="connsiteY2" fmla="*/ 22735 h 2187171"/>
              <a:gd name="connsiteX3" fmla="*/ 22885 w 2190396"/>
              <a:gd name="connsiteY3" fmla="*/ 1039699 h 2187171"/>
              <a:gd name="connsiteX4" fmla="*/ 22885 w 2190396"/>
              <a:gd name="connsiteY4" fmla="*/ 1150045 h 2187171"/>
              <a:gd name="connsiteX5" fmla="*/ 1041207 w 2190396"/>
              <a:gd name="connsiteY5" fmla="*/ 2166868 h 2187171"/>
              <a:gd name="connsiteX6" fmla="*/ 1151716 w 2190396"/>
              <a:gd name="connsiteY6" fmla="*/ 2166868 h 2187171"/>
              <a:gd name="connsiteX7" fmla="*/ 2170039 w 2190396"/>
              <a:gd name="connsiteY7" fmla="*/ 1150045 h 2187171"/>
              <a:gd name="connsiteX8" fmla="*/ 2170039 w 2190396"/>
              <a:gd name="connsiteY8" fmla="*/ 1039699 h 218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396" h="2187171">
                <a:moveTo>
                  <a:pt x="2170039" y="1039699"/>
                </a:moveTo>
                <a:lnTo>
                  <a:pt x="1151716" y="22735"/>
                </a:lnTo>
                <a:cubicBezTo>
                  <a:pt x="1121135" y="-7578"/>
                  <a:pt x="1071789" y="-7578"/>
                  <a:pt x="1041207" y="22735"/>
                </a:cubicBezTo>
                <a:lnTo>
                  <a:pt x="22885" y="1039699"/>
                </a:lnTo>
                <a:cubicBezTo>
                  <a:pt x="-7628" y="1070172"/>
                  <a:pt x="-7628" y="1119572"/>
                  <a:pt x="22885" y="1150045"/>
                </a:cubicBezTo>
                <a:lnTo>
                  <a:pt x="1041207" y="2166868"/>
                </a:lnTo>
                <a:cubicBezTo>
                  <a:pt x="1071789" y="2197181"/>
                  <a:pt x="1121135" y="2197181"/>
                  <a:pt x="1151716" y="2166868"/>
                </a:cubicBezTo>
                <a:lnTo>
                  <a:pt x="2170039" y="1150045"/>
                </a:lnTo>
                <a:cubicBezTo>
                  <a:pt x="2200552" y="1119572"/>
                  <a:pt x="2200552" y="1070172"/>
                  <a:pt x="2170039" y="1039699"/>
                </a:cubicBezTo>
                <a:close/>
              </a:path>
            </a:pathLst>
          </a:custGeom>
          <a:solidFill>
            <a:schemeClr val="accent1"/>
          </a:solidFill>
          <a:ln w="14123" cap="flat">
            <a:noFill/>
            <a:prstDash val="solid"/>
            <a:miter/>
          </a:ln>
        </p:spPr>
        <p:txBody>
          <a:bodyPr rtlCol="0" anchor="ctr"/>
          <a:lstStyle/>
          <a:p>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5F660C28-8AFE-3A42-88AE-4D085B2BA9CD}"/>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Groups</a:t>
            </a:r>
          </a:p>
        </p:txBody>
      </p:sp>
      <p:sp>
        <p:nvSpPr>
          <p:cNvPr id="8" name="TextBox 7">
            <a:extLst>
              <a:ext uri="{FF2B5EF4-FFF2-40B4-BE49-F238E27FC236}">
                <a16:creationId xmlns:a16="http://schemas.microsoft.com/office/drawing/2014/main" id="{84B378F3-3948-7040-9973-73CB75CB9E8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6" name="Freeform 15">
            <a:extLst>
              <a:ext uri="{FF2B5EF4-FFF2-40B4-BE49-F238E27FC236}">
                <a16:creationId xmlns:a16="http://schemas.microsoft.com/office/drawing/2014/main" id="{D6623B52-A111-1745-BFD7-5472C069856C}"/>
              </a:ext>
            </a:extLst>
          </p:cNvPr>
          <p:cNvSpPr/>
          <p:nvPr/>
        </p:nvSpPr>
        <p:spPr>
          <a:xfrm>
            <a:off x="7418071" y="2845873"/>
            <a:ext cx="2493858" cy="2490186"/>
          </a:xfrm>
          <a:custGeom>
            <a:avLst/>
            <a:gdLst>
              <a:gd name="connsiteX0" fmla="*/ 2170039 w 2190396"/>
              <a:gd name="connsiteY0" fmla="*/ 1039699 h 2187171"/>
              <a:gd name="connsiteX1" fmla="*/ 1151716 w 2190396"/>
              <a:gd name="connsiteY1" fmla="*/ 22735 h 2187171"/>
              <a:gd name="connsiteX2" fmla="*/ 1041207 w 2190396"/>
              <a:gd name="connsiteY2" fmla="*/ 22735 h 2187171"/>
              <a:gd name="connsiteX3" fmla="*/ 22885 w 2190396"/>
              <a:gd name="connsiteY3" fmla="*/ 1039699 h 2187171"/>
              <a:gd name="connsiteX4" fmla="*/ 22885 w 2190396"/>
              <a:gd name="connsiteY4" fmla="*/ 1150045 h 2187171"/>
              <a:gd name="connsiteX5" fmla="*/ 1041207 w 2190396"/>
              <a:gd name="connsiteY5" fmla="*/ 2166868 h 2187171"/>
              <a:gd name="connsiteX6" fmla="*/ 1151716 w 2190396"/>
              <a:gd name="connsiteY6" fmla="*/ 2166868 h 2187171"/>
              <a:gd name="connsiteX7" fmla="*/ 2170039 w 2190396"/>
              <a:gd name="connsiteY7" fmla="*/ 1150045 h 2187171"/>
              <a:gd name="connsiteX8" fmla="*/ 2170039 w 2190396"/>
              <a:gd name="connsiteY8" fmla="*/ 1039699 h 218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396" h="2187171">
                <a:moveTo>
                  <a:pt x="2170039" y="1039699"/>
                </a:moveTo>
                <a:lnTo>
                  <a:pt x="1151716" y="22735"/>
                </a:lnTo>
                <a:cubicBezTo>
                  <a:pt x="1121135" y="-7578"/>
                  <a:pt x="1071789" y="-7578"/>
                  <a:pt x="1041207" y="22735"/>
                </a:cubicBezTo>
                <a:lnTo>
                  <a:pt x="22885" y="1039699"/>
                </a:lnTo>
                <a:cubicBezTo>
                  <a:pt x="-7628" y="1070172"/>
                  <a:pt x="-7628" y="1119572"/>
                  <a:pt x="22885" y="1150045"/>
                </a:cubicBezTo>
                <a:lnTo>
                  <a:pt x="1041207" y="2166868"/>
                </a:lnTo>
                <a:cubicBezTo>
                  <a:pt x="1071789" y="2197181"/>
                  <a:pt x="1121135" y="2197181"/>
                  <a:pt x="1151716" y="2166868"/>
                </a:cubicBezTo>
                <a:lnTo>
                  <a:pt x="2170039" y="1150045"/>
                </a:lnTo>
                <a:cubicBezTo>
                  <a:pt x="2200552" y="1119572"/>
                  <a:pt x="2200552" y="1070172"/>
                  <a:pt x="2170039" y="1039699"/>
                </a:cubicBezTo>
                <a:close/>
              </a:path>
            </a:pathLst>
          </a:custGeom>
          <a:solidFill>
            <a:schemeClr val="accent2"/>
          </a:solidFill>
          <a:ln w="14123"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39ED4489-0B5D-894F-A3A6-A7FA6AFA4177}"/>
              </a:ext>
            </a:extLst>
          </p:cNvPr>
          <p:cNvSpPr/>
          <p:nvPr/>
        </p:nvSpPr>
        <p:spPr>
          <a:xfrm>
            <a:off x="3653678" y="2845873"/>
            <a:ext cx="2493858" cy="2490186"/>
          </a:xfrm>
          <a:custGeom>
            <a:avLst/>
            <a:gdLst>
              <a:gd name="connsiteX0" fmla="*/ 22885 w 2190396"/>
              <a:gd name="connsiteY0" fmla="*/ 1039699 h 2187171"/>
              <a:gd name="connsiteX1" fmla="*/ 1040359 w 2190396"/>
              <a:gd name="connsiteY1" fmla="*/ 22735 h 2187171"/>
              <a:gd name="connsiteX2" fmla="*/ 1150868 w 2190396"/>
              <a:gd name="connsiteY2" fmla="*/ 22735 h 2187171"/>
              <a:gd name="connsiteX3" fmla="*/ 2169473 w 2190396"/>
              <a:gd name="connsiteY3" fmla="*/ 1039699 h 2187171"/>
              <a:gd name="connsiteX4" fmla="*/ 2169473 w 2190396"/>
              <a:gd name="connsiteY4" fmla="*/ 1150045 h 2187171"/>
              <a:gd name="connsiteX5" fmla="*/ 1151151 w 2190396"/>
              <a:gd name="connsiteY5" fmla="*/ 2166868 h 2187171"/>
              <a:gd name="connsiteX6" fmla="*/ 1040642 w 2190396"/>
              <a:gd name="connsiteY6" fmla="*/ 2166868 h 2187171"/>
              <a:gd name="connsiteX7" fmla="*/ 22885 w 2190396"/>
              <a:gd name="connsiteY7" fmla="*/ 1150045 h 2187171"/>
              <a:gd name="connsiteX8" fmla="*/ 22885 w 2190396"/>
              <a:gd name="connsiteY8" fmla="*/ 1039699 h 218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396" h="2187171">
                <a:moveTo>
                  <a:pt x="22885" y="1039699"/>
                </a:moveTo>
                <a:lnTo>
                  <a:pt x="1040359" y="22735"/>
                </a:lnTo>
                <a:cubicBezTo>
                  <a:pt x="1070941" y="-7578"/>
                  <a:pt x="1120287" y="-7578"/>
                  <a:pt x="1150868" y="22735"/>
                </a:cubicBezTo>
                <a:lnTo>
                  <a:pt x="2169473" y="1039699"/>
                </a:lnTo>
                <a:cubicBezTo>
                  <a:pt x="2199831" y="1070235"/>
                  <a:pt x="2199831" y="1119509"/>
                  <a:pt x="2169473" y="1150045"/>
                </a:cubicBezTo>
                <a:lnTo>
                  <a:pt x="1151151" y="2166868"/>
                </a:lnTo>
                <a:cubicBezTo>
                  <a:pt x="1120569" y="2197181"/>
                  <a:pt x="1071224" y="2197181"/>
                  <a:pt x="1040642" y="2166868"/>
                </a:cubicBezTo>
                <a:lnTo>
                  <a:pt x="22885" y="1150045"/>
                </a:lnTo>
                <a:cubicBezTo>
                  <a:pt x="-7628" y="1119572"/>
                  <a:pt x="-7628" y="1070172"/>
                  <a:pt x="22885" y="1039699"/>
                </a:cubicBezTo>
                <a:close/>
              </a:path>
            </a:pathLst>
          </a:custGeom>
          <a:solidFill>
            <a:schemeClr val="accent2"/>
          </a:solidFill>
          <a:ln w="14123"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CB259587-7C4B-104A-94F4-FD3FD504F007}"/>
              </a:ext>
            </a:extLst>
          </p:cNvPr>
          <p:cNvSpPr/>
          <p:nvPr/>
        </p:nvSpPr>
        <p:spPr>
          <a:xfrm>
            <a:off x="6032793" y="2845873"/>
            <a:ext cx="2493858" cy="2490186"/>
          </a:xfrm>
          <a:custGeom>
            <a:avLst/>
            <a:gdLst>
              <a:gd name="connsiteX0" fmla="*/ 2169922 w 2190396"/>
              <a:gd name="connsiteY0" fmla="*/ 1039699 h 2187171"/>
              <a:gd name="connsiteX1" fmla="*/ 1151459 w 2190396"/>
              <a:gd name="connsiteY1" fmla="*/ 22735 h 2187171"/>
              <a:gd name="connsiteX2" fmla="*/ 1040949 w 2190396"/>
              <a:gd name="connsiteY2" fmla="*/ 22735 h 2187171"/>
              <a:gd name="connsiteX3" fmla="*/ 22768 w 2190396"/>
              <a:gd name="connsiteY3" fmla="*/ 1039699 h 2187171"/>
              <a:gd name="connsiteX4" fmla="*/ 22768 w 2190396"/>
              <a:gd name="connsiteY4" fmla="*/ 1150045 h 2187171"/>
              <a:gd name="connsiteX5" fmla="*/ 1041091 w 2190396"/>
              <a:gd name="connsiteY5" fmla="*/ 2166868 h 2187171"/>
              <a:gd name="connsiteX6" fmla="*/ 1151600 w 2190396"/>
              <a:gd name="connsiteY6" fmla="*/ 2166868 h 2187171"/>
              <a:gd name="connsiteX7" fmla="*/ 2169922 w 2190396"/>
              <a:gd name="connsiteY7" fmla="*/ 1150045 h 2187171"/>
              <a:gd name="connsiteX8" fmla="*/ 2169922 w 2190396"/>
              <a:gd name="connsiteY8" fmla="*/ 1039699 h 2187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396" h="2187171">
                <a:moveTo>
                  <a:pt x="2169922" y="1039699"/>
                </a:moveTo>
                <a:lnTo>
                  <a:pt x="1151459" y="22735"/>
                </a:lnTo>
                <a:cubicBezTo>
                  <a:pt x="1120877" y="-7578"/>
                  <a:pt x="1071531" y="-7578"/>
                  <a:pt x="1040949" y="22735"/>
                </a:cubicBezTo>
                <a:lnTo>
                  <a:pt x="22768" y="1039699"/>
                </a:lnTo>
                <a:cubicBezTo>
                  <a:pt x="-7589" y="1070235"/>
                  <a:pt x="-7589" y="1119509"/>
                  <a:pt x="22768" y="1150045"/>
                </a:cubicBezTo>
                <a:lnTo>
                  <a:pt x="1041091" y="2166868"/>
                </a:lnTo>
                <a:cubicBezTo>
                  <a:pt x="1071672" y="2197181"/>
                  <a:pt x="1121018" y="2197181"/>
                  <a:pt x="1151600" y="2166868"/>
                </a:cubicBezTo>
                <a:lnTo>
                  <a:pt x="2169922" y="1150045"/>
                </a:lnTo>
                <a:cubicBezTo>
                  <a:pt x="2200280" y="1119509"/>
                  <a:pt x="2200280" y="1070235"/>
                  <a:pt x="2169922" y="1039699"/>
                </a:cubicBezTo>
                <a:close/>
              </a:path>
            </a:pathLst>
          </a:custGeom>
          <a:solidFill>
            <a:schemeClr val="accent3"/>
          </a:solidFill>
          <a:ln w="14123"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9A4367E8-F3B4-1B41-8EEF-F9C68600E914}"/>
              </a:ext>
            </a:extLst>
          </p:cNvPr>
          <p:cNvSpPr/>
          <p:nvPr/>
        </p:nvSpPr>
        <p:spPr>
          <a:xfrm>
            <a:off x="5114211" y="3115868"/>
            <a:ext cx="1953074" cy="1950196"/>
          </a:xfrm>
          <a:custGeom>
            <a:avLst/>
            <a:gdLst>
              <a:gd name="connsiteX0" fmla="*/ 14303 w 1384895"/>
              <a:gd name="connsiteY0" fmla="*/ 657368 h 1382856"/>
              <a:gd name="connsiteX1" fmla="*/ 657290 w 1384895"/>
              <a:gd name="connsiteY1" fmla="*/ 14763 h 1382856"/>
              <a:gd name="connsiteX2" fmla="*/ 727436 w 1384895"/>
              <a:gd name="connsiteY2" fmla="*/ 14252 h 1382856"/>
              <a:gd name="connsiteX3" fmla="*/ 727948 w 1384895"/>
              <a:gd name="connsiteY3" fmla="*/ 14763 h 1382856"/>
              <a:gd name="connsiteX4" fmla="*/ 1371359 w 1384895"/>
              <a:gd name="connsiteY4" fmla="*/ 657368 h 1382856"/>
              <a:gd name="connsiteX5" fmla="*/ 1371359 w 1384895"/>
              <a:gd name="connsiteY5" fmla="*/ 727076 h 1382856"/>
              <a:gd name="connsiteX6" fmla="*/ 727948 w 1384895"/>
              <a:gd name="connsiteY6" fmla="*/ 1369681 h 1382856"/>
              <a:gd name="connsiteX7" fmla="*/ 657802 w 1384895"/>
              <a:gd name="connsiteY7" fmla="*/ 1370192 h 1382856"/>
              <a:gd name="connsiteX8" fmla="*/ 657290 w 1384895"/>
              <a:gd name="connsiteY8" fmla="*/ 1369681 h 1382856"/>
              <a:gd name="connsiteX9" fmla="*/ 14303 w 1384895"/>
              <a:gd name="connsiteY9" fmla="*/ 727076 h 1382856"/>
              <a:gd name="connsiteX10" fmla="*/ 14303 w 1384895"/>
              <a:gd name="connsiteY10" fmla="*/ 657368 h 138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4895" h="1382856">
                <a:moveTo>
                  <a:pt x="14303" y="657368"/>
                </a:moveTo>
                <a:lnTo>
                  <a:pt x="657290" y="14763"/>
                </a:lnTo>
                <a:cubicBezTo>
                  <a:pt x="676519" y="-4720"/>
                  <a:pt x="707924" y="-4949"/>
                  <a:pt x="727436" y="14252"/>
                </a:cubicBezTo>
                <a:cubicBezTo>
                  <a:pt x="727608" y="14421"/>
                  <a:pt x="727779" y="14592"/>
                  <a:pt x="727948" y="14763"/>
                </a:cubicBezTo>
                <a:lnTo>
                  <a:pt x="1371359" y="657368"/>
                </a:lnTo>
                <a:cubicBezTo>
                  <a:pt x="1390583" y="676640"/>
                  <a:pt x="1390583" y="707804"/>
                  <a:pt x="1371359" y="727076"/>
                </a:cubicBezTo>
                <a:lnTo>
                  <a:pt x="727948" y="1369681"/>
                </a:lnTo>
                <a:cubicBezTo>
                  <a:pt x="708719" y="1389163"/>
                  <a:pt x="677314" y="1389392"/>
                  <a:pt x="657802" y="1370192"/>
                </a:cubicBezTo>
                <a:cubicBezTo>
                  <a:pt x="657630" y="1370023"/>
                  <a:pt x="657460" y="1369852"/>
                  <a:pt x="657290" y="1369681"/>
                </a:cubicBezTo>
                <a:lnTo>
                  <a:pt x="14303" y="727076"/>
                </a:lnTo>
                <a:cubicBezTo>
                  <a:pt x="-4768" y="707741"/>
                  <a:pt x="-4768" y="676703"/>
                  <a:pt x="14303" y="657368"/>
                </a:cubicBezTo>
                <a:close/>
              </a:path>
            </a:pathLst>
          </a:custGeom>
          <a:solidFill>
            <a:schemeClr val="accent4"/>
          </a:solidFill>
          <a:ln w="14123" cap="flat">
            <a:noFill/>
            <a:prstDash val="solid"/>
            <a:miter/>
          </a:ln>
        </p:spPr>
        <p:txBody>
          <a:bodyPr rtlCol="0" anchor="ctr"/>
          <a:lstStyle/>
          <a:p>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712AE73E-2842-4346-896A-DA3D9293311D}"/>
              </a:ext>
            </a:extLst>
          </p:cNvPr>
          <p:cNvSpPr txBox="1"/>
          <p:nvPr/>
        </p:nvSpPr>
        <p:spPr>
          <a:xfrm>
            <a:off x="2625558" y="3829356"/>
            <a:ext cx="108057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15%</a:t>
            </a:r>
          </a:p>
        </p:txBody>
      </p:sp>
      <p:sp>
        <p:nvSpPr>
          <p:cNvPr id="22" name="TextBox 21">
            <a:extLst>
              <a:ext uri="{FF2B5EF4-FFF2-40B4-BE49-F238E27FC236}">
                <a16:creationId xmlns:a16="http://schemas.microsoft.com/office/drawing/2014/main" id="{443DF205-3490-414B-BE71-78161C942C3B}"/>
              </a:ext>
            </a:extLst>
          </p:cNvPr>
          <p:cNvSpPr txBox="1"/>
          <p:nvPr/>
        </p:nvSpPr>
        <p:spPr>
          <a:xfrm>
            <a:off x="5302546" y="3629837"/>
            <a:ext cx="1575236" cy="923330"/>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Sales</a:t>
            </a:r>
          </a:p>
          <a:p>
            <a:pPr algn="ctr"/>
            <a:r>
              <a:rPr lang="en-US">
                <a:solidFill>
                  <a:schemeClr val="bg1"/>
                </a:solidFill>
                <a:latin typeface="Inter" panose="020B0502030000000004" pitchFamily="34" charset="0"/>
                <a:ea typeface="Inter" panose="020B0502030000000004" pitchFamily="34" charset="0"/>
              </a:rPr>
              <a:t>Expectation</a:t>
            </a:r>
          </a:p>
          <a:p>
            <a:pPr algn="ctr"/>
            <a:r>
              <a:rPr lang="en-US">
                <a:solidFill>
                  <a:schemeClr val="bg1"/>
                </a:solidFill>
                <a:latin typeface="Inter" panose="020B0502030000000004" pitchFamily="34" charset="0"/>
                <a:ea typeface="Inter" panose="020B0502030000000004" pitchFamily="34" charset="0"/>
              </a:rPr>
              <a:t>Here</a:t>
            </a:r>
          </a:p>
        </p:txBody>
      </p:sp>
      <p:sp>
        <p:nvSpPr>
          <p:cNvPr id="26" name="TextBox 25">
            <a:extLst>
              <a:ext uri="{FF2B5EF4-FFF2-40B4-BE49-F238E27FC236}">
                <a16:creationId xmlns:a16="http://schemas.microsoft.com/office/drawing/2014/main" id="{324D2299-E490-884C-A3DE-6FAAD38EA5FE}"/>
              </a:ext>
            </a:extLst>
          </p:cNvPr>
          <p:cNvSpPr txBox="1"/>
          <p:nvPr/>
        </p:nvSpPr>
        <p:spPr>
          <a:xfrm>
            <a:off x="4029770" y="3829356"/>
            <a:ext cx="108057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25%</a:t>
            </a:r>
          </a:p>
        </p:txBody>
      </p:sp>
      <p:sp>
        <p:nvSpPr>
          <p:cNvPr id="27" name="TextBox 26">
            <a:extLst>
              <a:ext uri="{FF2B5EF4-FFF2-40B4-BE49-F238E27FC236}">
                <a16:creationId xmlns:a16="http://schemas.microsoft.com/office/drawing/2014/main" id="{1BABC5CE-1EF6-EF4B-92DD-C5B4FF785054}"/>
              </a:ext>
            </a:extLst>
          </p:cNvPr>
          <p:cNvSpPr txBox="1"/>
          <p:nvPr/>
        </p:nvSpPr>
        <p:spPr>
          <a:xfrm>
            <a:off x="7078627" y="3829356"/>
            <a:ext cx="108057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40%</a:t>
            </a:r>
          </a:p>
        </p:txBody>
      </p:sp>
      <p:sp>
        <p:nvSpPr>
          <p:cNvPr id="28" name="TextBox 27">
            <a:extLst>
              <a:ext uri="{FF2B5EF4-FFF2-40B4-BE49-F238E27FC236}">
                <a16:creationId xmlns:a16="http://schemas.microsoft.com/office/drawing/2014/main" id="{F1F22CDC-1D80-7244-B95F-6484D55018F2}"/>
              </a:ext>
            </a:extLst>
          </p:cNvPr>
          <p:cNvSpPr txBox="1"/>
          <p:nvPr/>
        </p:nvSpPr>
        <p:spPr>
          <a:xfrm>
            <a:off x="8523665" y="3829356"/>
            <a:ext cx="1080576" cy="523220"/>
          </a:xfrm>
          <a:prstGeom prst="rect">
            <a:avLst/>
          </a:prstGeom>
          <a:noFill/>
        </p:spPr>
        <p:txBody>
          <a:bodyPr wrap="square" rtlCol="0">
            <a:spAutoFit/>
          </a:bodyPr>
          <a:lstStyle/>
          <a:p>
            <a:pPr algn="ctr"/>
            <a:r>
              <a:rPr lang="en-US" sz="2800">
                <a:solidFill>
                  <a:schemeClr val="bg1"/>
                </a:solidFill>
                <a:latin typeface="Inter" panose="020B0502030000000004" pitchFamily="34" charset="0"/>
                <a:ea typeface="Inter" panose="020B0502030000000004" pitchFamily="34" charset="0"/>
              </a:rPr>
              <a:t>80%</a:t>
            </a:r>
          </a:p>
        </p:txBody>
      </p:sp>
      <p:sp>
        <p:nvSpPr>
          <p:cNvPr id="31" name="TextBox 30">
            <a:extLst>
              <a:ext uri="{FF2B5EF4-FFF2-40B4-BE49-F238E27FC236}">
                <a16:creationId xmlns:a16="http://schemas.microsoft.com/office/drawing/2014/main" id="{F1B67B2A-6CA1-7E45-ADB0-0D5B800C8527}"/>
              </a:ext>
            </a:extLst>
          </p:cNvPr>
          <p:cNvSpPr txBox="1"/>
          <p:nvPr/>
        </p:nvSpPr>
        <p:spPr>
          <a:xfrm>
            <a:off x="3947734" y="5643835"/>
            <a:ext cx="1905745"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p:txBody>
      </p:sp>
      <p:sp>
        <p:nvSpPr>
          <p:cNvPr id="37" name="TextBox 36">
            <a:extLst>
              <a:ext uri="{FF2B5EF4-FFF2-40B4-BE49-F238E27FC236}">
                <a16:creationId xmlns:a16="http://schemas.microsoft.com/office/drawing/2014/main" id="{10AEC9E6-FCE0-BF41-996A-85E4E3A17932}"/>
              </a:ext>
            </a:extLst>
          </p:cNvPr>
          <p:cNvSpPr txBox="1"/>
          <p:nvPr/>
        </p:nvSpPr>
        <p:spPr>
          <a:xfrm>
            <a:off x="2246388" y="1988561"/>
            <a:ext cx="139066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Ordinary</a:t>
            </a:r>
          </a:p>
        </p:txBody>
      </p:sp>
      <p:sp>
        <p:nvSpPr>
          <p:cNvPr id="38" name="TextBox 37">
            <a:extLst>
              <a:ext uri="{FF2B5EF4-FFF2-40B4-BE49-F238E27FC236}">
                <a16:creationId xmlns:a16="http://schemas.microsoft.com/office/drawing/2014/main" id="{133A90C9-82F7-BB48-9760-7A9B3A463F4E}"/>
              </a:ext>
            </a:extLst>
          </p:cNvPr>
          <p:cNvSpPr txBox="1"/>
          <p:nvPr/>
        </p:nvSpPr>
        <p:spPr>
          <a:xfrm>
            <a:off x="6326849" y="5643835"/>
            <a:ext cx="1905745"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p:txBody>
      </p:sp>
      <p:sp>
        <p:nvSpPr>
          <p:cNvPr id="30" name="TextBox 29">
            <a:extLst>
              <a:ext uri="{FF2B5EF4-FFF2-40B4-BE49-F238E27FC236}">
                <a16:creationId xmlns:a16="http://schemas.microsoft.com/office/drawing/2014/main" id="{AA5C53C7-C92F-FC40-8A76-70C7FF164DA0}"/>
              </a:ext>
            </a:extLst>
          </p:cNvPr>
          <p:cNvSpPr txBox="1"/>
          <p:nvPr/>
        </p:nvSpPr>
        <p:spPr>
          <a:xfrm>
            <a:off x="1508561" y="5643835"/>
            <a:ext cx="2141139"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a:t>
            </a:r>
          </a:p>
        </p:txBody>
      </p:sp>
      <p:sp>
        <p:nvSpPr>
          <p:cNvPr id="39" name="TextBox 38">
            <a:extLst>
              <a:ext uri="{FF2B5EF4-FFF2-40B4-BE49-F238E27FC236}">
                <a16:creationId xmlns:a16="http://schemas.microsoft.com/office/drawing/2014/main" id="{AE49AD38-771B-2743-895C-2E3B5AED918C}"/>
              </a:ext>
            </a:extLst>
          </p:cNvPr>
          <p:cNvSpPr txBox="1"/>
          <p:nvPr/>
        </p:nvSpPr>
        <p:spPr>
          <a:xfrm>
            <a:off x="8542301" y="5643835"/>
            <a:ext cx="2141139"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a:t>
            </a:r>
          </a:p>
        </p:txBody>
      </p:sp>
      <p:sp>
        <p:nvSpPr>
          <p:cNvPr id="41" name="TextBox 40">
            <a:extLst>
              <a:ext uri="{FF2B5EF4-FFF2-40B4-BE49-F238E27FC236}">
                <a16:creationId xmlns:a16="http://schemas.microsoft.com/office/drawing/2014/main" id="{488F8A80-8D98-3B41-8129-8E1A35D48221}"/>
              </a:ext>
            </a:extLst>
          </p:cNvPr>
          <p:cNvSpPr txBox="1"/>
          <p:nvPr/>
        </p:nvSpPr>
        <p:spPr>
          <a:xfrm>
            <a:off x="4199878" y="1988561"/>
            <a:ext cx="139066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Little more</a:t>
            </a:r>
          </a:p>
        </p:txBody>
      </p:sp>
      <p:sp>
        <p:nvSpPr>
          <p:cNvPr id="42" name="TextBox 41">
            <a:extLst>
              <a:ext uri="{FF2B5EF4-FFF2-40B4-BE49-F238E27FC236}">
                <a16:creationId xmlns:a16="http://schemas.microsoft.com/office/drawing/2014/main" id="{FB380491-2697-E746-BD54-882F551B0E54}"/>
              </a:ext>
            </a:extLst>
          </p:cNvPr>
          <p:cNvSpPr txBox="1"/>
          <p:nvPr/>
        </p:nvSpPr>
        <p:spPr>
          <a:xfrm>
            <a:off x="6584389" y="1988561"/>
            <a:ext cx="1390664"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Middle</a:t>
            </a:r>
          </a:p>
        </p:txBody>
      </p:sp>
      <p:sp>
        <p:nvSpPr>
          <p:cNvPr id="43" name="TextBox 42">
            <a:extLst>
              <a:ext uri="{FF2B5EF4-FFF2-40B4-BE49-F238E27FC236}">
                <a16:creationId xmlns:a16="http://schemas.microsoft.com/office/drawing/2014/main" id="{0B61E080-DC90-2C4A-A0DF-63D9CDCB1EA1}"/>
              </a:ext>
            </a:extLst>
          </p:cNvPr>
          <p:cNvSpPr txBox="1"/>
          <p:nvPr/>
        </p:nvSpPr>
        <p:spPr>
          <a:xfrm>
            <a:off x="8541532" y="1988561"/>
            <a:ext cx="139066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High level</a:t>
            </a:r>
          </a:p>
        </p:txBody>
      </p:sp>
      <p:cxnSp>
        <p:nvCxnSpPr>
          <p:cNvPr id="47" name="Straight Connector 46">
            <a:extLst>
              <a:ext uri="{FF2B5EF4-FFF2-40B4-BE49-F238E27FC236}">
                <a16:creationId xmlns:a16="http://schemas.microsoft.com/office/drawing/2014/main" id="{B26893BB-8828-3448-BD99-0F42A0B735B7}"/>
              </a:ext>
            </a:extLst>
          </p:cNvPr>
          <p:cNvCxnSpPr>
            <a:cxnSpLocks/>
          </p:cNvCxnSpPr>
          <p:nvPr/>
        </p:nvCxnSpPr>
        <p:spPr>
          <a:xfrm>
            <a:off x="8665000" y="2427317"/>
            <a:ext cx="0" cy="274320"/>
          </a:xfrm>
          <a:prstGeom prst="line">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2A8F96-6439-6E45-912A-7EAD6ADFD44B}"/>
              </a:ext>
            </a:extLst>
          </p:cNvPr>
          <p:cNvCxnSpPr>
            <a:cxnSpLocks/>
          </p:cNvCxnSpPr>
          <p:nvPr/>
        </p:nvCxnSpPr>
        <p:spPr>
          <a:xfrm>
            <a:off x="4900607" y="2427317"/>
            <a:ext cx="0" cy="274320"/>
          </a:xfrm>
          <a:prstGeom prst="line">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4A64712-D6F8-F84F-AB13-293082E78054}"/>
              </a:ext>
            </a:extLst>
          </p:cNvPr>
          <p:cNvCxnSpPr>
            <a:cxnSpLocks/>
          </p:cNvCxnSpPr>
          <p:nvPr/>
        </p:nvCxnSpPr>
        <p:spPr>
          <a:xfrm>
            <a:off x="7279722" y="2427317"/>
            <a:ext cx="0" cy="274320"/>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AC4EEBF-1BDB-4E4C-AFD9-F59EBAF55D4A}"/>
              </a:ext>
            </a:extLst>
          </p:cNvPr>
          <p:cNvCxnSpPr>
            <a:cxnSpLocks/>
          </p:cNvCxnSpPr>
          <p:nvPr/>
        </p:nvCxnSpPr>
        <p:spPr>
          <a:xfrm>
            <a:off x="3519421" y="2427317"/>
            <a:ext cx="0" cy="274320"/>
          </a:xfrm>
          <a:prstGeom prst="line">
            <a:avLst/>
          </a:prstGeom>
          <a:ln w="12700">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842412"/>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ound Single Corner Rectangle 24">
            <a:extLst>
              <a:ext uri="{FF2B5EF4-FFF2-40B4-BE49-F238E27FC236}">
                <a16:creationId xmlns:a16="http://schemas.microsoft.com/office/drawing/2014/main" id="{A9148BA3-E44F-254E-9849-0A4BCDC578B3}"/>
              </a:ext>
            </a:extLst>
          </p:cNvPr>
          <p:cNvSpPr/>
          <p:nvPr/>
        </p:nvSpPr>
        <p:spPr>
          <a:xfrm flipV="1">
            <a:off x="6096000" y="1994874"/>
            <a:ext cx="5408676" cy="4177326"/>
          </a:xfrm>
          <a:prstGeom prst="round1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ound Single Corner Rectangle 25">
            <a:extLst>
              <a:ext uri="{FF2B5EF4-FFF2-40B4-BE49-F238E27FC236}">
                <a16:creationId xmlns:a16="http://schemas.microsoft.com/office/drawing/2014/main" id="{EF64E939-4235-2340-96B7-DC0E42F08619}"/>
              </a:ext>
            </a:extLst>
          </p:cNvPr>
          <p:cNvSpPr/>
          <p:nvPr/>
        </p:nvSpPr>
        <p:spPr>
          <a:xfrm flipH="1">
            <a:off x="687324" y="1994874"/>
            <a:ext cx="5408676" cy="4177326"/>
          </a:xfrm>
          <a:prstGeom prst="round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EA04ADB9-99B6-3F49-94EE-4E17DCD003FC}"/>
              </a:ext>
            </a:extLst>
          </p:cNvPr>
          <p:cNvSpPr txBox="1"/>
          <p:nvPr/>
        </p:nvSpPr>
        <p:spPr>
          <a:xfrm>
            <a:off x="3532679" y="523875"/>
            <a:ext cx="51266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Gender Groups</a:t>
            </a:r>
          </a:p>
        </p:txBody>
      </p:sp>
      <p:sp>
        <p:nvSpPr>
          <p:cNvPr id="8" name="TextBox 7">
            <a:extLst>
              <a:ext uri="{FF2B5EF4-FFF2-40B4-BE49-F238E27FC236}">
                <a16:creationId xmlns:a16="http://schemas.microsoft.com/office/drawing/2014/main" id="{E7CD5A61-20A7-3941-B2AC-A200052A990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91" name="Group 90">
            <a:extLst>
              <a:ext uri="{FF2B5EF4-FFF2-40B4-BE49-F238E27FC236}">
                <a16:creationId xmlns:a16="http://schemas.microsoft.com/office/drawing/2014/main" id="{EC870A9A-E39A-7145-89AB-AFAC980D88E6}"/>
              </a:ext>
            </a:extLst>
          </p:cNvPr>
          <p:cNvGrpSpPr/>
          <p:nvPr/>
        </p:nvGrpSpPr>
        <p:grpSpPr>
          <a:xfrm>
            <a:off x="7804495" y="2397238"/>
            <a:ext cx="1991688" cy="1982836"/>
            <a:chOff x="7804495" y="2397238"/>
            <a:chExt cx="1991688" cy="1982836"/>
          </a:xfrm>
        </p:grpSpPr>
        <p:sp>
          <p:nvSpPr>
            <p:cNvPr id="64" name="Freeform 63">
              <a:extLst>
                <a:ext uri="{FF2B5EF4-FFF2-40B4-BE49-F238E27FC236}">
                  <a16:creationId xmlns:a16="http://schemas.microsoft.com/office/drawing/2014/main" id="{02E98BB2-36DA-B84E-9217-ACE3DA5EFB53}"/>
                </a:ext>
              </a:extLst>
            </p:cNvPr>
            <p:cNvSpPr/>
            <p:nvPr/>
          </p:nvSpPr>
          <p:spPr>
            <a:xfrm>
              <a:off x="7804495" y="2397238"/>
              <a:ext cx="1991688" cy="1982836"/>
            </a:xfrm>
            <a:custGeom>
              <a:avLst/>
              <a:gdLst>
                <a:gd name="connsiteX0" fmla="*/ 1072229 w 2143125"/>
                <a:gd name="connsiteY0" fmla="*/ 2134928 h 2133600"/>
                <a:gd name="connsiteX1" fmla="*/ 0 w 2143125"/>
                <a:gd name="connsiteY1" fmla="*/ 1067464 h 2133600"/>
                <a:gd name="connsiteX2" fmla="*/ 1072229 w 2143125"/>
                <a:gd name="connsiteY2" fmla="*/ 0 h 2133600"/>
                <a:gd name="connsiteX3" fmla="*/ 2144459 w 2143125"/>
                <a:gd name="connsiteY3" fmla="*/ 1067464 h 2133600"/>
                <a:gd name="connsiteX4" fmla="*/ 2144459 w 2143125"/>
                <a:gd name="connsiteY4" fmla="*/ 1067559 h 2133600"/>
                <a:gd name="connsiteX5" fmla="*/ 1072229 w 2143125"/>
                <a:gd name="connsiteY5" fmla="*/ 2134928 h 2133600"/>
                <a:gd name="connsiteX6" fmla="*/ 1072229 w 2143125"/>
                <a:gd name="connsiteY6" fmla="*/ 55758 h 2133600"/>
                <a:gd name="connsiteX7" fmla="*/ 55912 w 2143125"/>
                <a:gd name="connsiteY7" fmla="*/ 1067559 h 2133600"/>
                <a:gd name="connsiteX8" fmla="*/ 1072229 w 2143125"/>
                <a:gd name="connsiteY8" fmla="*/ 2079359 h 2133600"/>
                <a:gd name="connsiteX9" fmla="*/ 2088547 w 2143125"/>
                <a:gd name="connsiteY9" fmla="*/ 1067559 h 2133600"/>
                <a:gd name="connsiteX10" fmla="*/ 1072229 w 2143125"/>
                <a:gd name="connsiteY10" fmla="*/ 55758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3125" h="2133600">
                  <a:moveTo>
                    <a:pt x="1072229" y="2134928"/>
                  </a:moveTo>
                  <a:cubicBezTo>
                    <a:pt x="480054" y="2134928"/>
                    <a:pt x="0" y="1657008"/>
                    <a:pt x="0" y="1067464"/>
                  </a:cubicBezTo>
                  <a:cubicBezTo>
                    <a:pt x="0" y="477920"/>
                    <a:pt x="480053" y="0"/>
                    <a:pt x="1072229" y="0"/>
                  </a:cubicBezTo>
                  <a:cubicBezTo>
                    <a:pt x="1664405" y="0"/>
                    <a:pt x="2144459" y="477920"/>
                    <a:pt x="2144459" y="1067464"/>
                  </a:cubicBezTo>
                  <a:cubicBezTo>
                    <a:pt x="2144459" y="1067495"/>
                    <a:pt x="2144459" y="1067527"/>
                    <a:pt x="2144459" y="1067559"/>
                  </a:cubicBezTo>
                  <a:cubicBezTo>
                    <a:pt x="2143776" y="1656806"/>
                    <a:pt x="1664107" y="2134301"/>
                    <a:pt x="1072229" y="2134928"/>
                  </a:cubicBezTo>
                  <a:close/>
                  <a:moveTo>
                    <a:pt x="1072229" y="55758"/>
                  </a:moveTo>
                  <a:cubicBezTo>
                    <a:pt x="510933" y="55758"/>
                    <a:pt x="55912" y="508757"/>
                    <a:pt x="55912" y="1067559"/>
                  </a:cubicBezTo>
                  <a:cubicBezTo>
                    <a:pt x="55912" y="1626361"/>
                    <a:pt x="510932" y="2079359"/>
                    <a:pt x="1072229" y="2079359"/>
                  </a:cubicBezTo>
                  <a:cubicBezTo>
                    <a:pt x="1633526" y="2079359"/>
                    <a:pt x="2088547" y="1626361"/>
                    <a:pt x="2088547" y="1067559"/>
                  </a:cubicBezTo>
                  <a:cubicBezTo>
                    <a:pt x="2087917" y="509017"/>
                    <a:pt x="1633265" y="56385"/>
                    <a:pt x="1072229" y="55758"/>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B42EDA2A-6C26-A04C-ADAC-27A3C32711B0}"/>
                </a:ext>
              </a:extLst>
            </p:cNvPr>
            <p:cNvSpPr/>
            <p:nvPr/>
          </p:nvSpPr>
          <p:spPr>
            <a:xfrm>
              <a:off x="8017827" y="2587943"/>
              <a:ext cx="1575647" cy="1568644"/>
            </a:xfrm>
            <a:custGeom>
              <a:avLst/>
              <a:gdLst>
                <a:gd name="connsiteX0" fmla="*/ 1697736 w 1695450"/>
                <a:gd name="connsiteY0" fmla="*/ 845190 h 1687914"/>
                <a:gd name="connsiteX1" fmla="*/ 848773 w 1695450"/>
                <a:gd name="connsiteY1" fmla="*/ 1690191 h 1687914"/>
                <a:gd name="connsiteX2" fmla="*/ 0 w 1695450"/>
                <a:gd name="connsiteY2" fmla="*/ 845000 h 1687914"/>
                <a:gd name="connsiteX3" fmla="*/ 848868 w 1695450"/>
                <a:gd name="connsiteY3" fmla="*/ 0 h 1687914"/>
                <a:gd name="connsiteX4" fmla="*/ 1697736 w 1695450"/>
                <a:gd name="connsiteY4" fmla="*/ 845095 h 1687914"/>
                <a:gd name="connsiteX5" fmla="*/ 1697736 w 1695450"/>
                <a:gd name="connsiteY5" fmla="*/ 845190 h 168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0" h="1687914">
                  <a:moveTo>
                    <a:pt x="1697736" y="845190"/>
                  </a:moveTo>
                  <a:cubicBezTo>
                    <a:pt x="1697683" y="1311923"/>
                    <a:pt x="1317590" y="1690243"/>
                    <a:pt x="848773" y="1690191"/>
                  </a:cubicBezTo>
                  <a:cubicBezTo>
                    <a:pt x="379956" y="1690138"/>
                    <a:pt x="-53" y="1311734"/>
                    <a:pt x="0" y="845000"/>
                  </a:cubicBezTo>
                  <a:cubicBezTo>
                    <a:pt x="53" y="378304"/>
                    <a:pt x="380088" y="0"/>
                    <a:pt x="848868" y="0"/>
                  </a:cubicBezTo>
                  <a:cubicBezTo>
                    <a:pt x="1317685" y="0"/>
                    <a:pt x="1697736" y="378362"/>
                    <a:pt x="1697736" y="845095"/>
                  </a:cubicBezTo>
                  <a:cubicBezTo>
                    <a:pt x="1697736" y="845127"/>
                    <a:pt x="1697736" y="845159"/>
                    <a:pt x="1697736" y="845190"/>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0105B9E6-977C-C842-BB24-9EDC4B1C4D65}"/>
                </a:ext>
              </a:extLst>
            </p:cNvPr>
            <p:cNvSpPr/>
            <p:nvPr/>
          </p:nvSpPr>
          <p:spPr>
            <a:xfrm>
              <a:off x="8506985" y="3125424"/>
              <a:ext cx="593080" cy="687383"/>
            </a:xfrm>
            <a:custGeom>
              <a:avLst/>
              <a:gdLst>
                <a:gd name="connsiteX0" fmla="*/ 84677 w 638175"/>
                <a:gd name="connsiteY0" fmla="*/ 585744 h 739648"/>
                <a:gd name="connsiteX1" fmla="*/ 322802 w 638175"/>
                <a:gd name="connsiteY1" fmla="*/ 747993 h 739648"/>
                <a:gd name="connsiteX2" fmla="*/ 560927 w 638175"/>
                <a:gd name="connsiteY2" fmla="*/ 585744 h 739648"/>
                <a:gd name="connsiteX3" fmla="*/ 646176 w 638175"/>
                <a:gd name="connsiteY3" fmla="*/ 274997 h 739648"/>
                <a:gd name="connsiteX4" fmla="*/ 490538 w 638175"/>
                <a:gd name="connsiteY4" fmla="*/ 0 h 739648"/>
                <a:gd name="connsiteX5" fmla="*/ 13621 w 638175"/>
                <a:gd name="connsiteY5" fmla="*/ 182541 h 739648"/>
                <a:gd name="connsiteX6" fmla="*/ 0 w 638175"/>
                <a:gd name="connsiteY6" fmla="*/ 274903 h 739648"/>
                <a:gd name="connsiteX7" fmla="*/ 84677 w 638175"/>
                <a:gd name="connsiteY7" fmla="*/ 585744 h 739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75" h="739648">
                  <a:moveTo>
                    <a:pt x="84677" y="585744"/>
                  </a:moveTo>
                  <a:cubicBezTo>
                    <a:pt x="140875" y="681899"/>
                    <a:pt x="218599" y="747993"/>
                    <a:pt x="322802" y="747993"/>
                  </a:cubicBezTo>
                  <a:cubicBezTo>
                    <a:pt x="427006" y="747993"/>
                    <a:pt x="504444" y="681614"/>
                    <a:pt x="560927" y="585744"/>
                  </a:cubicBezTo>
                  <a:cubicBezTo>
                    <a:pt x="614451" y="490665"/>
                    <a:pt x="643723" y="383963"/>
                    <a:pt x="646176" y="274997"/>
                  </a:cubicBezTo>
                  <a:cubicBezTo>
                    <a:pt x="646354" y="162495"/>
                    <a:pt x="587288" y="58131"/>
                    <a:pt x="490538" y="0"/>
                  </a:cubicBezTo>
                  <a:cubicBezTo>
                    <a:pt x="307467" y="170688"/>
                    <a:pt x="108585" y="186619"/>
                    <a:pt x="13621" y="182541"/>
                  </a:cubicBezTo>
                  <a:cubicBezTo>
                    <a:pt x="4604" y="212508"/>
                    <a:pt x="15" y="243621"/>
                    <a:pt x="0" y="274903"/>
                  </a:cubicBezTo>
                  <a:cubicBezTo>
                    <a:pt x="2275" y="383850"/>
                    <a:pt x="31349" y="490581"/>
                    <a:pt x="84677" y="585744"/>
                  </a:cubicBezTo>
                  <a:close/>
                </a:path>
              </a:pathLst>
            </a:custGeom>
            <a:solidFill>
              <a:schemeClr val="bg1"/>
            </a:solidFill>
            <a:ln w="9525" cap="flat">
              <a:no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313B020B-B03B-474F-8719-7A236C0EB4FC}"/>
                </a:ext>
              </a:extLst>
            </p:cNvPr>
            <p:cNvSpPr/>
            <p:nvPr/>
          </p:nvSpPr>
          <p:spPr>
            <a:xfrm>
              <a:off x="8192210" y="3848058"/>
              <a:ext cx="1221569" cy="449443"/>
            </a:xfrm>
            <a:custGeom>
              <a:avLst/>
              <a:gdLst>
                <a:gd name="connsiteX0" fmla="*/ 0 w 1314450"/>
                <a:gd name="connsiteY0" fmla="*/ 257929 h 483615"/>
                <a:gd name="connsiteX1" fmla="*/ 1323118 w 1314450"/>
                <a:gd name="connsiteY1" fmla="*/ 257929 h 483615"/>
                <a:gd name="connsiteX2" fmla="*/ 1145191 w 1314450"/>
                <a:gd name="connsiteY2" fmla="*/ 113128 h 483615"/>
                <a:gd name="connsiteX3" fmla="*/ 889730 w 1314450"/>
                <a:gd name="connsiteY3" fmla="*/ 56232 h 483615"/>
                <a:gd name="connsiteX4" fmla="*/ 837343 w 1314450"/>
                <a:gd name="connsiteY4" fmla="*/ 3888 h 483615"/>
                <a:gd name="connsiteX5" fmla="*/ 835628 w 1314450"/>
                <a:gd name="connsiteY5" fmla="*/ 0 h 483615"/>
                <a:gd name="connsiteX6" fmla="*/ 835628 w 1314450"/>
                <a:gd name="connsiteY6" fmla="*/ 0 h 483615"/>
                <a:gd name="connsiteX7" fmla="*/ 489490 w 1314450"/>
                <a:gd name="connsiteY7" fmla="*/ 1328 h 483615"/>
                <a:gd name="connsiteX8" fmla="*/ 486823 w 1314450"/>
                <a:gd name="connsiteY8" fmla="*/ 6828 h 483615"/>
                <a:gd name="connsiteX9" fmla="*/ 433292 w 1314450"/>
                <a:gd name="connsiteY9" fmla="*/ 56232 h 483615"/>
                <a:gd name="connsiteX10" fmla="*/ 177927 w 1314450"/>
                <a:gd name="connsiteY10" fmla="*/ 113128 h 483615"/>
                <a:gd name="connsiteX11" fmla="*/ 0 w 1314450"/>
                <a:gd name="connsiteY11" fmla="*/ 257929 h 483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4450" h="483615">
                  <a:moveTo>
                    <a:pt x="0" y="257929"/>
                  </a:moveTo>
                  <a:cubicBezTo>
                    <a:pt x="367665" y="570857"/>
                    <a:pt x="955357" y="570857"/>
                    <a:pt x="1323118" y="257929"/>
                  </a:cubicBezTo>
                  <a:cubicBezTo>
                    <a:pt x="1296448" y="177231"/>
                    <a:pt x="1228535" y="139016"/>
                    <a:pt x="1145191" y="113128"/>
                  </a:cubicBezTo>
                  <a:cubicBezTo>
                    <a:pt x="1054322" y="84680"/>
                    <a:pt x="955929" y="80887"/>
                    <a:pt x="889730" y="56232"/>
                  </a:cubicBezTo>
                  <a:cubicBezTo>
                    <a:pt x="866027" y="46330"/>
                    <a:pt x="847203" y="27522"/>
                    <a:pt x="837343" y="3888"/>
                  </a:cubicBezTo>
                  <a:lnTo>
                    <a:pt x="835628" y="0"/>
                  </a:lnTo>
                  <a:lnTo>
                    <a:pt x="835628" y="0"/>
                  </a:lnTo>
                  <a:cubicBezTo>
                    <a:pt x="731481" y="71199"/>
                    <a:pt x="594186" y="71725"/>
                    <a:pt x="489490" y="1328"/>
                  </a:cubicBezTo>
                  <a:cubicBezTo>
                    <a:pt x="488632" y="3224"/>
                    <a:pt x="487775" y="5026"/>
                    <a:pt x="486823" y="6828"/>
                  </a:cubicBezTo>
                  <a:cubicBezTo>
                    <a:pt x="475652" y="29262"/>
                    <a:pt x="456607" y="46840"/>
                    <a:pt x="433292" y="56232"/>
                  </a:cubicBezTo>
                  <a:cubicBezTo>
                    <a:pt x="367094" y="81172"/>
                    <a:pt x="268796" y="84680"/>
                    <a:pt x="177927" y="113128"/>
                  </a:cubicBezTo>
                  <a:cubicBezTo>
                    <a:pt x="94297" y="139016"/>
                    <a:pt x="26479" y="177326"/>
                    <a:pt x="0" y="257929"/>
                  </a:cubicBezTo>
                  <a:close/>
                </a:path>
              </a:pathLst>
            </a:custGeom>
            <a:solidFill>
              <a:schemeClr val="bg1"/>
            </a:solidFill>
            <a:ln w="9525" cap="flat">
              <a:no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70046212-30E1-F544-978C-FBD3C62DD6FF}"/>
                </a:ext>
              </a:extLst>
            </p:cNvPr>
            <p:cNvSpPr/>
            <p:nvPr/>
          </p:nvSpPr>
          <p:spPr>
            <a:xfrm>
              <a:off x="8109821" y="2835124"/>
              <a:ext cx="1389756" cy="1542206"/>
            </a:xfrm>
            <a:custGeom>
              <a:avLst/>
              <a:gdLst>
                <a:gd name="connsiteX0" fmla="*/ 1479304 w 1495425"/>
                <a:gd name="connsiteY0" fmla="*/ 1294018 h 1659466"/>
                <a:gd name="connsiteX1" fmla="*/ 1258705 w 1495425"/>
                <a:gd name="connsiteY1" fmla="*/ 1123899 h 1659466"/>
                <a:gd name="connsiteX2" fmla="*/ 1007912 w 1495425"/>
                <a:gd name="connsiteY2" fmla="*/ 1068236 h 1659466"/>
                <a:gd name="connsiteX3" fmla="*/ 1002102 w 1495425"/>
                <a:gd name="connsiteY3" fmla="*/ 1059797 h 1659466"/>
                <a:gd name="connsiteX4" fmla="*/ 994386 w 1495425"/>
                <a:gd name="connsiteY4" fmla="*/ 1029262 h 1659466"/>
                <a:gd name="connsiteX5" fmla="*/ 1060109 w 1495425"/>
                <a:gd name="connsiteY5" fmla="*/ 939841 h 1659466"/>
                <a:gd name="connsiteX6" fmla="*/ 1115830 w 1495425"/>
                <a:gd name="connsiteY6" fmla="*/ 816566 h 1659466"/>
                <a:gd name="connsiteX7" fmla="*/ 1115830 w 1495425"/>
                <a:gd name="connsiteY7" fmla="*/ 819980 h 1659466"/>
                <a:gd name="connsiteX8" fmla="*/ 1219272 w 1495425"/>
                <a:gd name="connsiteY8" fmla="*/ 684662 h 1659466"/>
                <a:gd name="connsiteX9" fmla="*/ 1172599 w 1495425"/>
                <a:gd name="connsiteY9" fmla="*/ 541284 h 1659466"/>
                <a:gd name="connsiteX10" fmla="*/ 1170599 w 1495425"/>
                <a:gd name="connsiteY10" fmla="*/ 280796 h 1659466"/>
                <a:gd name="connsiteX11" fmla="*/ 1038773 w 1495425"/>
                <a:gd name="connsiteY11" fmla="*/ 153538 h 1659466"/>
                <a:gd name="connsiteX12" fmla="*/ 766929 w 1495425"/>
                <a:gd name="connsiteY12" fmla="*/ 14 h 1659466"/>
                <a:gd name="connsiteX13" fmla="*/ 304395 w 1495425"/>
                <a:gd name="connsiteY13" fmla="*/ 531043 h 1659466"/>
                <a:gd name="connsiteX14" fmla="*/ 237720 w 1495425"/>
                <a:gd name="connsiteY14" fmla="*/ 684473 h 1659466"/>
                <a:gd name="connsiteX15" fmla="*/ 385453 w 1495425"/>
                <a:gd name="connsiteY15" fmla="*/ 819790 h 1659466"/>
                <a:gd name="connsiteX16" fmla="*/ 396216 w 1495425"/>
                <a:gd name="connsiteY16" fmla="*/ 848997 h 1659466"/>
                <a:gd name="connsiteX17" fmla="*/ 432983 w 1495425"/>
                <a:gd name="connsiteY17" fmla="*/ 926660 h 1659466"/>
                <a:gd name="connsiteX18" fmla="*/ 509183 w 1495425"/>
                <a:gd name="connsiteY18" fmla="*/ 1032202 h 1659466"/>
                <a:gd name="connsiteX19" fmla="*/ 501372 w 1495425"/>
                <a:gd name="connsiteY19" fmla="*/ 1057995 h 1659466"/>
                <a:gd name="connsiteX20" fmla="*/ 492419 w 1495425"/>
                <a:gd name="connsiteY20" fmla="*/ 1067478 h 1659466"/>
                <a:gd name="connsiteX21" fmla="*/ 492419 w 1495425"/>
                <a:gd name="connsiteY21" fmla="*/ 1067478 h 1659466"/>
                <a:gd name="connsiteX22" fmla="*/ 241626 w 1495425"/>
                <a:gd name="connsiteY22" fmla="*/ 1123141 h 1659466"/>
                <a:gd name="connsiteX23" fmla="*/ 121610 w 1495425"/>
                <a:gd name="connsiteY23" fmla="*/ 1178899 h 1659466"/>
                <a:gd name="connsiteX24" fmla="*/ 121610 w 1495425"/>
                <a:gd name="connsiteY24" fmla="*/ 1178899 h 1659466"/>
                <a:gd name="connsiteX25" fmla="*/ 27122 w 1495425"/>
                <a:gd name="connsiteY25" fmla="*/ 1280553 h 1659466"/>
                <a:gd name="connsiteX26" fmla="*/ 15692 w 1495425"/>
                <a:gd name="connsiteY26" fmla="*/ 1300372 h 1659466"/>
                <a:gd name="connsiteX27" fmla="*/ 71 w 1495425"/>
                <a:gd name="connsiteY27" fmla="*/ 1359164 h 1659466"/>
                <a:gd name="connsiteX28" fmla="*/ 71 w 1495425"/>
                <a:gd name="connsiteY28" fmla="*/ 1363621 h 1659466"/>
                <a:gd name="connsiteX29" fmla="*/ 1499211 w 1495425"/>
                <a:gd name="connsiteY29" fmla="*/ 1352242 h 1659466"/>
                <a:gd name="connsiteX30" fmla="*/ 1479304 w 1495425"/>
                <a:gd name="connsiteY30" fmla="*/ 1294018 h 1659466"/>
                <a:gd name="connsiteX31" fmla="*/ 426792 w 1495425"/>
                <a:gd name="connsiteY31" fmla="*/ 587370 h 1659466"/>
                <a:gd name="connsiteX32" fmla="*/ 440412 w 1495425"/>
                <a:gd name="connsiteY32" fmla="*/ 495009 h 1659466"/>
                <a:gd name="connsiteX33" fmla="*/ 917329 w 1495425"/>
                <a:gd name="connsiteY33" fmla="*/ 312468 h 1659466"/>
                <a:gd name="connsiteX34" fmla="*/ 1072968 w 1495425"/>
                <a:gd name="connsiteY34" fmla="*/ 587465 h 1659466"/>
                <a:gd name="connsiteX35" fmla="*/ 987719 w 1495425"/>
                <a:gd name="connsiteY35" fmla="*/ 898212 h 1659466"/>
                <a:gd name="connsiteX36" fmla="*/ 749594 w 1495425"/>
                <a:gd name="connsiteY36" fmla="*/ 1060460 h 1659466"/>
                <a:gd name="connsiteX37" fmla="*/ 511469 w 1495425"/>
                <a:gd name="connsiteY37" fmla="*/ 898212 h 1659466"/>
                <a:gd name="connsiteX38" fmla="*/ 426792 w 1495425"/>
                <a:gd name="connsiteY38" fmla="*/ 587370 h 1659466"/>
                <a:gd name="connsiteX39" fmla="*/ 266295 w 1495425"/>
                <a:gd name="connsiteY39" fmla="*/ 1203080 h 1659466"/>
                <a:gd name="connsiteX40" fmla="*/ 521660 w 1495425"/>
                <a:gd name="connsiteY40" fmla="*/ 1146184 h 1659466"/>
                <a:gd name="connsiteX41" fmla="*/ 575191 w 1495425"/>
                <a:gd name="connsiteY41" fmla="*/ 1096779 h 1659466"/>
                <a:gd name="connsiteX42" fmla="*/ 577858 w 1495425"/>
                <a:gd name="connsiteY42" fmla="*/ 1091279 h 1659466"/>
                <a:gd name="connsiteX43" fmla="*/ 923996 w 1495425"/>
                <a:gd name="connsiteY43" fmla="*/ 1089951 h 1659466"/>
                <a:gd name="connsiteX44" fmla="*/ 923997 w 1495425"/>
                <a:gd name="connsiteY44" fmla="*/ 1089951 h 1659466"/>
                <a:gd name="connsiteX45" fmla="*/ 925711 w 1495425"/>
                <a:gd name="connsiteY45" fmla="*/ 1093839 h 1659466"/>
                <a:gd name="connsiteX46" fmla="*/ 978099 w 1495425"/>
                <a:gd name="connsiteY46" fmla="*/ 1146184 h 1659466"/>
                <a:gd name="connsiteX47" fmla="*/ 1233559 w 1495425"/>
                <a:gd name="connsiteY47" fmla="*/ 1203080 h 1659466"/>
                <a:gd name="connsiteX48" fmla="*/ 1411486 w 1495425"/>
                <a:gd name="connsiteY48" fmla="*/ 1347880 h 1659466"/>
                <a:gd name="connsiteX49" fmla="*/ 88368 w 1495425"/>
                <a:gd name="connsiteY49" fmla="*/ 1347880 h 1659466"/>
                <a:gd name="connsiteX50" fmla="*/ 266295 w 1495425"/>
                <a:gd name="connsiteY50" fmla="*/ 1203080 h 1659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495425" h="1659466">
                  <a:moveTo>
                    <a:pt x="1479304" y="1294018"/>
                  </a:moveTo>
                  <a:cubicBezTo>
                    <a:pt x="1435584" y="1200994"/>
                    <a:pt x="1345478" y="1150830"/>
                    <a:pt x="1258705" y="1123899"/>
                  </a:cubicBezTo>
                  <a:cubicBezTo>
                    <a:pt x="1154978" y="1091563"/>
                    <a:pt x="1045155" y="1082365"/>
                    <a:pt x="1007912" y="1068236"/>
                  </a:cubicBezTo>
                  <a:cubicBezTo>
                    <a:pt x="1007340" y="1068236"/>
                    <a:pt x="1005911" y="1068236"/>
                    <a:pt x="1002102" y="1059797"/>
                  </a:cubicBezTo>
                  <a:cubicBezTo>
                    <a:pt x="998260" y="1049979"/>
                    <a:pt x="995668" y="1039721"/>
                    <a:pt x="994386" y="1029262"/>
                  </a:cubicBezTo>
                  <a:cubicBezTo>
                    <a:pt x="1019509" y="1001935"/>
                    <a:pt x="1041548" y="971949"/>
                    <a:pt x="1060109" y="939841"/>
                  </a:cubicBezTo>
                  <a:cubicBezTo>
                    <a:pt x="1082706" y="900672"/>
                    <a:pt x="1101370" y="859381"/>
                    <a:pt x="1115830" y="816566"/>
                  </a:cubicBezTo>
                  <a:lnTo>
                    <a:pt x="1115830" y="819980"/>
                  </a:lnTo>
                  <a:cubicBezTo>
                    <a:pt x="1115830" y="819980"/>
                    <a:pt x="1201079" y="799877"/>
                    <a:pt x="1219272" y="684662"/>
                  </a:cubicBezTo>
                  <a:cubicBezTo>
                    <a:pt x="1237464" y="569448"/>
                    <a:pt x="1172599" y="541284"/>
                    <a:pt x="1172599" y="541284"/>
                  </a:cubicBezTo>
                  <a:cubicBezTo>
                    <a:pt x="1172599" y="541284"/>
                    <a:pt x="1217271" y="393829"/>
                    <a:pt x="1170599" y="280796"/>
                  </a:cubicBezTo>
                  <a:cubicBezTo>
                    <a:pt x="1123926" y="167762"/>
                    <a:pt x="1038773" y="153538"/>
                    <a:pt x="1038773" y="153538"/>
                  </a:cubicBezTo>
                  <a:cubicBezTo>
                    <a:pt x="1038773" y="153538"/>
                    <a:pt x="963716" y="1815"/>
                    <a:pt x="766929" y="14"/>
                  </a:cubicBezTo>
                  <a:cubicBezTo>
                    <a:pt x="570143" y="-1788"/>
                    <a:pt x="284107" y="173736"/>
                    <a:pt x="304395" y="531043"/>
                  </a:cubicBezTo>
                  <a:cubicBezTo>
                    <a:pt x="304395" y="531043"/>
                    <a:pt x="221147" y="557310"/>
                    <a:pt x="237720" y="684473"/>
                  </a:cubicBezTo>
                  <a:cubicBezTo>
                    <a:pt x="254294" y="811635"/>
                    <a:pt x="383548" y="819695"/>
                    <a:pt x="385453" y="819790"/>
                  </a:cubicBezTo>
                  <a:cubicBezTo>
                    <a:pt x="388787" y="829273"/>
                    <a:pt x="392406" y="839325"/>
                    <a:pt x="396216" y="848997"/>
                  </a:cubicBezTo>
                  <a:lnTo>
                    <a:pt x="432983" y="926660"/>
                  </a:lnTo>
                  <a:cubicBezTo>
                    <a:pt x="453799" y="964906"/>
                    <a:pt x="479403" y="1000369"/>
                    <a:pt x="509183" y="1032202"/>
                  </a:cubicBezTo>
                  <a:cubicBezTo>
                    <a:pt x="507723" y="1041103"/>
                    <a:pt x="505097" y="1049774"/>
                    <a:pt x="501372" y="1057995"/>
                  </a:cubicBezTo>
                  <a:cubicBezTo>
                    <a:pt x="497467" y="1065486"/>
                    <a:pt x="495752" y="1066434"/>
                    <a:pt x="492419" y="1067478"/>
                  </a:cubicBezTo>
                  <a:lnTo>
                    <a:pt x="492419" y="1067478"/>
                  </a:lnTo>
                  <a:cubicBezTo>
                    <a:pt x="455081" y="1081607"/>
                    <a:pt x="345353" y="1090805"/>
                    <a:pt x="241626" y="1123141"/>
                  </a:cubicBezTo>
                  <a:cubicBezTo>
                    <a:pt x="199132" y="1135877"/>
                    <a:pt x="158710" y="1154657"/>
                    <a:pt x="121610" y="1178899"/>
                  </a:cubicBezTo>
                  <a:lnTo>
                    <a:pt x="121610" y="1178899"/>
                  </a:lnTo>
                  <a:cubicBezTo>
                    <a:pt x="82260" y="1204606"/>
                    <a:pt x="49821" y="1239505"/>
                    <a:pt x="27122" y="1280553"/>
                  </a:cubicBezTo>
                  <a:cubicBezTo>
                    <a:pt x="22951" y="1286947"/>
                    <a:pt x="19136" y="1293563"/>
                    <a:pt x="15692" y="1300372"/>
                  </a:cubicBezTo>
                  <a:cubicBezTo>
                    <a:pt x="6088" y="1318542"/>
                    <a:pt x="747" y="1338643"/>
                    <a:pt x="71" y="1359164"/>
                  </a:cubicBezTo>
                  <a:cubicBezTo>
                    <a:pt x="-24" y="1360648"/>
                    <a:pt x="-24" y="1362137"/>
                    <a:pt x="71" y="1363621"/>
                  </a:cubicBezTo>
                  <a:cubicBezTo>
                    <a:pt x="419450" y="1767058"/>
                    <a:pt x="1086059" y="1761998"/>
                    <a:pt x="1499211" y="1352242"/>
                  </a:cubicBezTo>
                  <a:cubicBezTo>
                    <a:pt x="1494848" y="1332136"/>
                    <a:pt x="1488168" y="1312599"/>
                    <a:pt x="1479304" y="1294018"/>
                  </a:cubicBezTo>
                  <a:close/>
                  <a:moveTo>
                    <a:pt x="426792" y="587370"/>
                  </a:moveTo>
                  <a:cubicBezTo>
                    <a:pt x="426807" y="556088"/>
                    <a:pt x="431395" y="524975"/>
                    <a:pt x="440412" y="495009"/>
                  </a:cubicBezTo>
                  <a:cubicBezTo>
                    <a:pt x="535662" y="499086"/>
                    <a:pt x="734259" y="483061"/>
                    <a:pt x="917329" y="312468"/>
                  </a:cubicBezTo>
                  <a:cubicBezTo>
                    <a:pt x="1014079" y="370599"/>
                    <a:pt x="1073145" y="474963"/>
                    <a:pt x="1072968" y="587465"/>
                  </a:cubicBezTo>
                  <a:cubicBezTo>
                    <a:pt x="1070514" y="696431"/>
                    <a:pt x="1041242" y="803132"/>
                    <a:pt x="987719" y="898212"/>
                  </a:cubicBezTo>
                  <a:cubicBezTo>
                    <a:pt x="931617" y="994366"/>
                    <a:pt x="853893" y="1060460"/>
                    <a:pt x="749594" y="1060460"/>
                  </a:cubicBezTo>
                  <a:cubicBezTo>
                    <a:pt x="645295" y="1060460"/>
                    <a:pt x="567857" y="994082"/>
                    <a:pt x="511469" y="898212"/>
                  </a:cubicBezTo>
                  <a:cubicBezTo>
                    <a:pt x="458141" y="803048"/>
                    <a:pt x="429066" y="696318"/>
                    <a:pt x="426792" y="587370"/>
                  </a:cubicBezTo>
                  <a:close/>
                  <a:moveTo>
                    <a:pt x="266295" y="1203080"/>
                  </a:moveTo>
                  <a:cubicBezTo>
                    <a:pt x="357164" y="1174632"/>
                    <a:pt x="455462" y="1170839"/>
                    <a:pt x="521660" y="1146184"/>
                  </a:cubicBezTo>
                  <a:cubicBezTo>
                    <a:pt x="544975" y="1136791"/>
                    <a:pt x="564021" y="1119213"/>
                    <a:pt x="575191" y="1096779"/>
                  </a:cubicBezTo>
                  <a:cubicBezTo>
                    <a:pt x="576143" y="1094977"/>
                    <a:pt x="577001" y="1093176"/>
                    <a:pt x="577858" y="1091279"/>
                  </a:cubicBezTo>
                  <a:cubicBezTo>
                    <a:pt x="682554" y="1161677"/>
                    <a:pt x="819849" y="1161150"/>
                    <a:pt x="923996" y="1089951"/>
                  </a:cubicBezTo>
                  <a:lnTo>
                    <a:pt x="923997" y="1089951"/>
                  </a:lnTo>
                  <a:lnTo>
                    <a:pt x="925711" y="1093839"/>
                  </a:lnTo>
                  <a:cubicBezTo>
                    <a:pt x="935571" y="1117473"/>
                    <a:pt x="954395" y="1136282"/>
                    <a:pt x="978099" y="1146184"/>
                  </a:cubicBezTo>
                  <a:cubicBezTo>
                    <a:pt x="1044297" y="1171123"/>
                    <a:pt x="1142691" y="1174632"/>
                    <a:pt x="1233559" y="1203080"/>
                  </a:cubicBezTo>
                  <a:cubicBezTo>
                    <a:pt x="1316903" y="1228967"/>
                    <a:pt x="1384816" y="1267183"/>
                    <a:pt x="1411486" y="1347880"/>
                  </a:cubicBezTo>
                  <a:cubicBezTo>
                    <a:pt x="1043726" y="1660808"/>
                    <a:pt x="456033" y="1660808"/>
                    <a:pt x="88368" y="1347880"/>
                  </a:cubicBezTo>
                  <a:cubicBezTo>
                    <a:pt x="115134" y="1267277"/>
                    <a:pt x="182951" y="1228967"/>
                    <a:pt x="266295" y="1203080"/>
                  </a:cubicBezTo>
                  <a:close/>
                </a:path>
              </a:pathLst>
            </a:custGeom>
            <a:gradFill>
              <a:gsLst>
                <a:gs pos="0">
                  <a:schemeClr val="accent4"/>
                </a:gs>
                <a:gs pos="73000">
                  <a:schemeClr val="accent4">
                    <a:lumMod val="75000"/>
                  </a:schemeClr>
                </a:gs>
              </a:gsLst>
              <a:lin ang="16200000" scaled="1"/>
            </a:gradFill>
            <a:ln w="9525" cap="flat">
              <a:noFill/>
              <a:prstDash val="solid"/>
              <a:miter/>
            </a:ln>
          </p:spPr>
          <p:txBody>
            <a:bodyPr rtlCol="0" anchor="ctr"/>
            <a:lstStyle/>
            <a:p>
              <a:endParaRPr lang="en-US" dirty="0">
                <a:latin typeface="Roboto" panose="02000000000000000000" pitchFamily="2" charset="0"/>
              </a:endParaRPr>
            </a:p>
          </p:txBody>
        </p:sp>
      </p:grpSp>
      <p:grpSp>
        <p:nvGrpSpPr>
          <p:cNvPr id="92" name="Group 91">
            <a:extLst>
              <a:ext uri="{FF2B5EF4-FFF2-40B4-BE49-F238E27FC236}">
                <a16:creationId xmlns:a16="http://schemas.microsoft.com/office/drawing/2014/main" id="{641F55FD-FBB7-114E-A052-37469C724100}"/>
              </a:ext>
            </a:extLst>
          </p:cNvPr>
          <p:cNvGrpSpPr/>
          <p:nvPr/>
        </p:nvGrpSpPr>
        <p:grpSpPr>
          <a:xfrm>
            <a:off x="2395819" y="2397238"/>
            <a:ext cx="1991688" cy="1982836"/>
            <a:chOff x="2395819" y="2397238"/>
            <a:chExt cx="1991688" cy="1982836"/>
          </a:xfrm>
        </p:grpSpPr>
        <p:sp>
          <p:nvSpPr>
            <p:cNvPr id="69" name="Freeform 68">
              <a:extLst>
                <a:ext uri="{FF2B5EF4-FFF2-40B4-BE49-F238E27FC236}">
                  <a16:creationId xmlns:a16="http://schemas.microsoft.com/office/drawing/2014/main" id="{663570FB-4E6E-0546-B8BA-7BFF6D2262A9}"/>
                </a:ext>
              </a:extLst>
            </p:cNvPr>
            <p:cNvSpPr/>
            <p:nvPr/>
          </p:nvSpPr>
          <p:spPr>
            <a:xfrm>
              <a:off x="2395819" y="2397238"/>
              <a:ext cx="1991688" cy="1982836"/>
            </a:xfrm>
            <a:custGeom>
              <a:avLst/>
              <a:gdLst>
                <a:gd name="connsiteX0" fmla="*/ 1072325 w 2143125"/>
                <a:gd name="connsiteY0" fmla="*/ 2134928 h 2133600"/>
                <a:gd name="connsiteX1" fmla="*/ 0 w 2143125"/>
                <a:gd name="connsiteY1" fmla="*/ 1067559 h 2133600"/>
                <a:gd name="connsiteX2" fmla="*/ 1072134 w 2143125"/>
                <a:gd name="connsiteY2" fmla="*/ 0 h 2133600"/>
                <a:gd name="connsiteX3" fmla="*/ 2144459 w 2143125"/>
                <a:gd name="connsiteY3" fmla="*/ 1067369 h 2133600"/>
                <a:gd name="connsiteX4" fmla="*/ 2144459 w 2143125"/>
                <a:gd name="connsiteY4" fmla="*/ 1067559 h 2133600"/>
                <a:gd name="connsiteX5" fmla="*/ 1072325 w 2143125"/>
                <a:gd name="connsiteY5" fmla="*/ 2134928 h 2133600"/>
                <a:gd name="connsiteX6" fmla="*/ 1072325 w 2143125"/>
                <a:gd name="connsiteY6" fmla="*/ 55758 h 2133600"/>
                <a:gd name="connsiteX7" fmla="*/ 55912 w 2143125"/>
                <a:gd name="connsiteY7" fmla="*/ 1067464 h 2133600"/>
                <a:gd name="connsiteX8" fmla="*/ 1072134 w 2143125"/>
                <a:gd name="connsiteY8" fmla="*/ 2079359 h 2133600"/>
                <a:gd name="connsiteX9" fmla="*/ 2088547 w 2143125"/>
                <a:gd name="connsiteY9" fmla="*/ 1067653 h 2133600"/>
                <a:gd name="connsiteX10" fmla="*/ 2088547 w 2143125"/>
                <a:gd name="connsiteY10" fmla="*/ 1067559 h 2133600"/>
                <a:gd name="connsiteX11" fmla="*/ 1072325 w 2143125"/>
                <a:gd name="connsiteY11" fmla="*/ 55758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3125" h="2133600">
                  <a:moveTo>
                    <a:pt x="1072325" y="2134928"/>
                  </a:moveTo>
                  <a:cubicBezTo>
                    <a:pt x="480149" y="2134980"/>
                    <a:pt x="53" y="1657103"/>
                    <a:pt x="0" y="1067559"/>
                  </a:cubicBezTo>
                  <a:cubicBezTo>
                    <a:pt x="-53" y="478015"/>
                    <a:pt x="479958" y="52"/>
                    <a:pt x="1072134" y="0"/>
                  </a:cubicBezTo>
                  <a:cubicBezTo>
                    <a:pt x="1664310" y="-52"/>
                    <a:pt x="2144406" y="477825"/>
                    <a:pt x="2144459" y="1067369"/>
                  </a:cubicBezTo>
                  <a:cubicBezTo>
                    <a:pt x="2144459" y="1067432"/>
                    <a:pt x="2144459" y="1067496"/>
                    <a:pt x="2144459" y="1067559"/>
                  </a:cubicBezTo>
                  <a:cubicBezTo>
                    <a:pt x="2143776" y="1656769"/>
                    <a:pt x="1664165" y="2134248"/>
                    <a:pt x="1072325" y="2134928"/>
                  </a:cubicBezTo>
                  <a:close/>
                  <a:moveTo>
                    <a:pt x="1072325" y="55758"/>
                  </a:moveTo>
                  <a:cubicBezTo>
                    <a:pt x="511028" y="55706"/>
                    <a:pt x="55964" y="508662"/>
                    <a:pt x="55912" y="1067464"/>
                  </a:cubicBezTo>
                  <a:cubicBezTo>
                    <a:pt x="55859" y="1626266"/>
                    <a:pt x="510837" y="2079307"/>
                    <a:pt x="1072134" y="2079359"/>
                  </a:cubicBezTo>
                  <a:cubicBezTo>
                    <a:pt x="1633431" y="2079412"/>
                    <a:pt x="2088494" y="1626455"/>
                    <a:pt x="2088547" y="1067653"/>
                  </a:cubicBezTo>
                  <a:cubicBezTo>
                    <a:pt x="2088547" y="1067622"/>
                    <a:pt x="2088547" y="1067590"/>
                    <a:pt x="2088547" y="1067559"/>
                  </a:cubicBezTo>
                  <a:cubicBezTo>
                    <a:pt x="2087969" y="509032"/>
                    <a:pt x="1633345" y="56385"/>
                    <a:pt x="1072325" y="55758"/>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23F0FA85-1A0F-5C42-BA5F-DB6AA912A89A}"/>
                </a:ext>
              </a:extLst>
            </p:cNvPr>
            <p:cNvSpPr/>
            <p:nvPr/>
          </p:nvSpPr>
          <p:spPr>
            <a:xfrm>
              <a:off x="2587198" y="2576046"/>
              <a:ext cx="1593350" cy="1586269"/>
            </a:xfrm>
            <a:custGeom>
              <a:avLst/>
              <a:gdLst>
                <a:gd name="connsiteX0" fmla="*/ 1723454 w 1714500"/>
                <a:gd name="connsiteY0" fmla="*/ 857992 h 1706880"/>
                <a:gd name="connsiteX1" fmla="*/ 861632 w 1714500"/>
                <a:gd name="connsiteY1" fmla="*/ 1715794 h 1706880"/>
                <a:gd name="connsiteX2" fmla="*/ 0 w 1714500"/>
                <a:gd name="connsiteY2" fmla="*/ 857802 h 1706880"/>
                <a:gd name="connsiteX3" fmla="*/ 861727 w 1714500"/>
                <a:gd name="connsiteY3" fmla="*/ 0 h 1706880"/>
                <a:gd name="connsiteX4" fmla="*/ 1723454 w 1714500"/>
                <a:gd name="connsiteY4" fmla="*/ 857897 h 1706880"/>
                <a:gd name="connsiteX5" fmla="*/ 1723454 w 1714500"/>
                <a:gd name="connsiteY5" fmla="*/ 857992 h 1706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0" h="1706880">
                  <a:moveTo>
                    <a:pt x="1723454" y="857992"/>
                  </a:moveTo>
                  <a:cubicBezTo>
                    <a:pt x="1723401" y="1331795"/>
                    <a:pt x="1337550" y="1715846"/>
                    <a:pt x="861632" y="1715794"/>
                  </a:cubicBezTo>
                  <a:cubicBezTo>
                    <a:pt x="385713" y="1715741"/>
                    <a:pt x="-53" y="1331605"/>
                    <a:pt x="0" y="857802"/>
                  </a:cubicBezTo>
                  <a:cubicBezTo>
                    <a:pt x="53" y="384036"/>
                    <a:pt x="385845" y="0"/>
                    <a:pt x="861727" y="0"/>
                  </a:cubicBezTo>
                  <a:cubicBezTo>
                    <a:pt x="1337645" y="0"/>
                    <a:pt x="1723454" y="384094"/>
                    <a:pt x="1723454" y="857897"/>
                  </a:cubicBezTo>
                  <a:cubicBezTo>
                    <a:pt x="1723454" y="857929"/>
                    <a:pt x="1723454" y="857960"/>
                    <a:pt x="1723454" y="857992"/>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C303F46D-AD7D-5F45-92FE-AE4AC216DC55}"/>
                </a:ext>
              </a:extLst>
            </p:cNvPr>
            <p:cNvSpPr/>
            <p:nvPr/>
          </p:nvSpPr>
          <p:spPr>
            <a:xfrm>
              <a:off x="3092378" y="3147279"/>
              <a:ext cx="593080" cy="669758"/>
            </a:xfrm>
            <a:custGeom>
              <a:avLst/>
              <a:gdLst>
                <a:gd name="connsiteX0" fmla="*/ 322898 w 638175"/>
                <a:gd name="connsiteY0" fmla="*/ 723243 h 720682"/>
                <a:gd name="connsiteX1" fmla="*/ 560451 w 638175"/>
                <a:gd name="connsiteY1" fmla="*/ 561089 h 720682"/>
                <a:gd name="connsiteX2" fmla="*/ 642652 w 638175"/>
                <a:gd name="connsiteY2" fmla="*/ 300601 h 720682"/>
                <a:gd name="connsiteX3" fmla="*/ 539877 w 638175"/>
                <a:gd name="connsiteY3" fmla="*/ 12896 h 720682"/>
                <a:gd name="connsiteX4" fmla="*/ 524923 w 638175"/>
                <a:gd name="connsiteY4" fmla="*/ 0 h 720682"/>
                <a:gd name="connsiteX5" fmla="*/ 5906 w 638175"/>
                <a:gd name="connsiteY5" fmla="*/ 189653 h 720682"/>
                <a:gd name="connsiteX6" fmla="*/ 0 w 638175"/>
                <a:gd name="connsiteY6" fmla="*/ 250437 h 720682"/>
                <a:gd name="connsiteX7" fmla="*/ 85154 w 638175"/>
                <a:gd name="connsiteY7" fmla="*/ 560995 h 720682"/>
                <a:gd name="connsiteX8" fmla="*/ 322898 w 638175"/>
                <a:gd name="connsiteY8" fmla="*/ 723243 h 720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8175" h="720682">
                  <a:moveTo>
                    <a:pt x="322898" y="723243"/>
                  </a:moveTo>
                  <a:cubicBezTo>
                    <a:pt x="426625" y="723243"/>
                    <a:pt x="503873" y="656864"/>
                    <a:pt x="560451" y="561089"/>
                  </a:cubicBezTo>
                  <a:cubicBezTo>
                    <a:pt x="605435" y="480761"/>
                    <a:pt x="633410" y="392108"/>
                    <a:pt x="642652" y="300601"/>
                  </a:cubicBezTo>
                  <a:cubicBezTo>
                    <a:pt x="585502" y="191550"/>
                    <a:pt x="550069" y="55379"/>
                    <a:pt x="539877" y="12896"/>
                  </a:cubicBezTo>
                  <a:cubicBezTo>
                    <a:pt x="535019" y="8534"/>
                    <a:pt x="530352" y="4078"/>
                    <a:pt x="524923" y="0"/>
                  </a:cubicBezTo>
                  <a:cubicBezTo>
                    <a:pt x="287655" y="5784"/>
                    <a:pt x="103251" y="115973"/>
                    <a:pt x="5906" y="189653"/>
                  </a:cubicBezTo>
                  <a:cubicBezTo>
                    <a:pt x="2004" y="209682"/>
                    <a:pt x="27" y="230035"/>
                    <a:pt x="0" y="250437"/>
                  </a:cubicBezTo>
                  <a:cubicBezTo>
                    <a:pt x="2405" y="359338"/>
                    <a:pt x="31646" y="465982"/>
                    <a:pt x="85154" y="560995"/>
                  </a:cubicBezTo>
                  <a:cubicBezTo>
                    <a:pt x="141256" y="657149"/>
                    <a:pt x="218980" y="723243"/>
                    <a:pt x="322898" y="723243"/>
                  </a:cubicBezTo>
                  <a:close/>
                </a:path>
              </a:pathLst>
            </a:custGeom>
            <a:solidFill>
              <a:schemeClr val="bg1"/>
            </a:solidFill>
            <a:ln w="9525"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6F868D19-79B0-1C40-A60B-98339F9237B0}"/>
                </a:ext>
              </a:extLst>
            </p:cNvPr>
            <p:cNvSpPr/>
            <p:nvPr/>
          </p:nvSpPr>
          <p:spPr>
            <a:xfrm>
              <a:off x="2778400" y="3846823"/>
              <a:ext cx="1221569" cy="449443"/>
            </a:xfrm>
            <a:custGeom>
              <a:avLst/>
              <a:gdLst>
                <a:gd name="connsiteX0" fmla="*/ 1321975 w 1314450"/>
                <a:gd name="connsiteY0" fmla="*/ 257644 h 483615"/>
                <a:gd name="connsiteX1" fmla="*/ 1144238 w 1314450"/>
                <a:gd name="connsiteY1" fmla="*/ 113033 h 483615"/>
                <a:gd name="connsiteX2" fmla="*/ 889064 w 1314450"/>
                <a:gd name="connsiteY2" fmla="*/ 56137 h 483615"/>
                <a:gd name="connsiteX3" fmla="*/ 836676 w 1314450"/>
                <a:gd name="connsiteY3" fmla="*/ 3983 h 483615"/>
                <a:gd name="connsiteX4" fmla="*/ 834961 w 1314450"/>
                <a:gd name="connsiteY4" fmla="*/ 0 h 483615"/>
                <a:gd name="connsiteX5" fmla="*/ 834961 w 1314450"/>
                <a:gd name="connsiteY5" fmla="*/ 0 h 483615"/>
                <a:gd name="connsiteX6" fmla="*/ 489109 w 1314450"/>
                <a:gd name="connsiteY6" fmla="*/ 1328 h 483615"/>
                <a:gd name="connsiteX7" fmla="*/ 486537 w 1314450"/>
                <a:gd name="connsiteY7" fmla="*/ 6828 h 483615"/>
                <a:gd name="connsiteX8" fmla="*/ 432911 w 1314450"/>
                <a:gd name="connsiteY8" fmla="*/ 56137 h 483615"/>
                <a:gd name="connsiteX9" fmla="*/ 177832 w 1314450"/>
                <a:gd name="connsiteY9" fmla="*/ 113033 h 483615"/>
                <a:gd name="connsiteX10" fmla="*/ 0 w 1314450"/>
                <a:gd name="connsiteY10" fmla="*/ 257739 h 483615"/>
                <a:gd name="connsiteX11" fmla="*/ 1321975 w 1314450"/>
                <a:gd name="connsiteY11" fmla="*/ 257644 h 483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4450" h="483615">
                  <a:moveTo>
                    <a:pt x="1321975" y="257644"/>
                  </a:moveTo>
                  <a:cubicBezTo>
                    <a:pt x="1295305" y="177136"/>
                    <a:pt x="1227582" y="139016"/>
                    <a:pt x="1144238" y="113033"/>
                  </a:cubicBezTo>
                  <a:cubicBezTo>
                    <a:pt x="1053465" y="84585"/>
                    <a:pt x="955072" y="80887"/>
                    <a:pt x="889064" y="56137"/>
                  </a:cubicBezTo>
                  <a:cubicBezTo>
                    <a:pt x="865373" y="46315"/>
                    <a:pt x="846542" y="27568"/>
                    <a:pt x="836676" y="3983"/>
                  </a:cubicBezTo>
                  <a:lnTo>
                    <a:pt x="834961" y="0"/>
                  </a:lnTo>
                  <a:lnTo>
                    <a:pt x="834961" y="0"/>
                  </a:lnTo>
                  <a:cubicBezTo>
                    <a:pt x="730878" y="71070"/>
                    <a:pt x="593740" y="71596"/>
                    <a:pt x="489109" y="1328"/>
                  </a:cubicBezTo>
                  <a:cubicBezTo>
                    <a:pt x="488347" y="3224"/>
                    <a:pt x="487394" y="5026"/>
                    <a:pt x="486537" y="6828"/>
                  </a:cubicBezTo>
                  <a:cubicBezTo>
                    <a:pt x="475296" y="29222"/>
                    <a:pt x="456226" y="46757"/>
                    <a:pt x="432911" y="56137"/>
                  </a:cubicBezTo>
                  <a:cubicBezTo>
                    <a:pt x="366903" y="81172"/>
                    <a:pt x="268605" y="84585"/>
                    <a:pt x="177832" y="113033"/>
                  </a:cubicBezTo>
                  <a:cubicBezTo>
                    <a:pt x="94583" y="138921"/>
                    <a:pt x="26765" y="177136"/>
                    <a:pt x="0" y="257739"/>
                  </a:cubicBezTo>
                  <a:cubicBezTo>
                    <a:pt x="366998" y="570477"/>
                    <a:pt x="954215" y="570477"/>
                    <a:pt x="1321975" y="257644"/>
                  </a:cubicBezTo>
                  <a:close/>
                </a:path>
              </a:pathLst>
            </a:custGeom>
            <a:solidFill>
              <a:schemeClr val="bg1"/>
            </a:solidFill>
            <a:ln w="9525"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57ED8FF7-27EA-C24A-9782-B29ADD867F46}"/>
                </a:ext>
              </a:extLst>
            </p:cNvPr>
            <p:cNvSpPr/>
            <p:nvPr/>
          </p:nvSpPr>
          <p:spPr>
            <a:xfrm>
              <a:off x="2695723" y="2835163"/>
              <a:ext cx="1389756" cy="1542206"/>
            </a:xfrm>
            <a:custGeom>
              <a:avLst/>
              <a:gdLst>
                <a:gd name="connsiteX0" fmla="*/ 1498283 w 1495425"/>
                <a:gd name="connsiteY0" fmla="*/ 1351631 h 1659466"/>
                <a:gd name="connsiteX1" fmla="*/ 1480852 w 1495425"/>
                <a:gd name="connsiteY1" fmla="*/ 1298149 h 1659466"/>
                <a:gd name="connsiteX2" fmla="*/ 1311878 w 1495425"/>
                <a:gd name="connsiteY2" fmla="*/ 1142538 h 1659466"/>
                <a:gd name="connsiteX3" fmla="*/ 1178528 w 1495425"/>
                <a:gd name="connsiteY3" fmla="*/ 232202 h 1659466"/>
                <a:gd name="connsiteX4" fmla="*/ 751808 w 1495425"/>
                <a:gd name="connsiteY4" fmla="*/ 256 h 1659466"/>
                <a:gd name="connsiteX5" fmla="*/ 241554 w 1495425"/>
                <a:gd name="connsiteY5" fmla="*/ 397675 h 1659466"/>
                <a:gd name="connsiteX6" fmla="*/ 185452 w 1495425"/>
                <a:gd name="connsiteY6" fmla="*/ 1143486 h 1659466"/>
                <a:gd name="connsiteX7" fmla="*/ 27146 w 1495425"/>
                <a:gd name="connsiteY7" fmla="*/ 1279942 h 1659466"/>
                <a:gd name="connsiteX8" fmla="*/ 17050 w 1495425"/>
                <a:gd name="connsiteY8" fmla="*/ 1296916 h 1659466"/>
                <a:gd name="connsiteX9" fmla="*/ 0 w 1495425"/>
                <a:gd name="connsiteY9" fmla="*/ 1358459 h 1659466"/>
                <a:gd name="connsiteX10" fmla="*/ 0 w 1495425"/>
                <a:gd name="connsiteY10" fmla="*/ 1358459 h 1659466"/>
                <a:gd name="connsiteX11" fmla="*/ 1498949 w 1495425"/>
                <a:gd name="connsiteY11" fmla="*/ 1358459 h 1659466"/>
                <a:gd name="connsiteX12" fmla="*/ 1498283 w 1495425"/>
                <a:gd name="connsiteY12" fmla="*/ 1351631 h 1659466"/>
                <a:gd name="connsiteX13" fmla="*/ 432721 w 1495425"/>
                <a:gd name="connsiteY13" fmla="*/ 525596 h 1659466"/>
                <a:gd name="connsiteX14" fmla="*/ 951738 w 1495425"/>
                <a:gd name="connsiteY14" fmla="*/ 335942 h 1659466"/>
                <a:gd name="connsiteX15" fmla="*/ 966692 w 1495425"/>
                <a:gd name="connsiteY15" fmla="*/ 348839 h 1659466"/>
                <a:gd name="connsiteX16" fmla="*/ 1069467 w 1495425"/>
                <a:gd name="connsiteY16" fmla="*/ 636543 h 1659466"/>
                <a:gd name="connsiteX17" fmla="*/ 987266 w 1495425"/>
                <a:gd name="connsiteY17" fmla="*/ 897032 h 1659466"/>
                <a:gd name="connsiteX18" fmla="*/ 749713 w 1495425"/>
                <a:gd name="connsiteY18" fmla="*/ 1059186 h 1659466"/>
                <a:gd name="connsiteX19" fmla="*/ 511588 w 1495425"/>
                <a:gd name="connsiteY19" fmla="*/ 897032 h 1659466"/>
                <a:gd name="connsiteX20" fmla="*/ 426434 w 1495425"/>
                <a:gd name="connsiteY20" fmla="*/ 586475 h 1659466"/>
                <a:gd name="connsiteX21" fmla="*/ 432721 w 1495425"/>
                <a:gd name="connsiteY21" fmla="*/ 525596 h 1659466"/>
                <a:gd name="connsiteX22" fmla="*/ 266414 w 1495425"/>
                <a:gd name="connsiteY22" fmla="*/ 1201615 h 1659466"/>
                <a:gd name="connsiteX23" fmla="*/ 521494 w 1495425"/>
                <a:gd name="connsiteY23" fmla="*/ 1144719 h 1659466"/>
                <a:gd name="connsiteX24" fmla="*/ 575120 w 1495425"/>
                <a:gd name="connsiteY24" fmla="*/ 1095409 h 1659466"/>
                <a:gd name="connsiteX25" fmla="*/ 577691 w 1495425"/>
                <a:gd name="connsiteY25" fmla="*/ 1089909 h 1659466"/>
                <a:gd name="connsiteX26" fmla="*/ 923544 w 1495425"/>
                <a:gd name="connsiteY26" fmla="*/ 1088582 h 1659466"/>
                <a:gd name="connsiteX27" fmla="*/ 923544 w 1495425"/>
                <a:gd name="connsiteY27" fmla="*/ 1088582 h 1659466"/>
                <a:gd name="connsiteX28" fmla="*/ 925258 w 1495425"/>
                <a:gd name="connsiteY28" fmla="*/ 1092564 h 1659466"/>
                <a:gd name="connsiteX29" fmla="*/ 977646 w 1495425"/>
                <a:gd name="connsiteY29" fmla="*/ 1144719 h 1659466"/>
                <a:gd name="connsiteX30" fmla="*/ 1232821 w 1495425"/>
                <a:gd name="connsiteY30" fmla="*/ 1201615 h 1659466"/>
                <a:gd name="connsiteX31" fmla="*/ 1410557 w 1495425"/>
                <a:gd name="connsiteY31" fmla="*/ 1346226 h 1659466"/>
                <a:gd name="connsiteX32" fmla="*/ 88582 w 1495425"/>
                <a:gd name="connsiteY32" fmla="*/ 1346226 h 1659466"/>
                <a:gd name="connsiteX33" fmla="*/ 266414 w 1495425"/>
                <a:gd name="connsiteY33" fmla="*/ 1201615 h 1659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495425" h="1659466">
                  <a:moveTo>
                    <a:pt x="1498283" y="1351631"/>
                  </a:moveTo>
                  <a:cubicBezTo>
                    <a:pt x="1494316" y="1333259"/>
                    <a:pt x="1488475" y="1315339"/>
                    <a:pt x="1480852" y="1298149"/>
                  </a:cubicBezTo>
                  <a:cubicBezTo>
                    <a:pt x="1446848" y="1221244"/>
                    <a:pt x="1381697" y="1172978"/>
                    <a:pt x="1311878" y="1142538"/>
                  </a:cubicBezTo>
                  <a:cubicBezTo>
                    <a:pt x="1345692" y="785042"/>
                    <a:pt x="1357217" y="470881"/>
                    <a:pt x="1178528" y="232202"/>
                  </a:cubicBezTo>
                  <a:cubicBezTo>
                    <a:pt x="998315" y="-10080"/>
                    <a:pt x="751808" y="256"/>
                    <a:pt x="751808" y="256"/>
                  </a:cubicBezTo>
                  <a:cubicBezTo>
                    <a:pt x="751808" y="256"/>
                    <a:pt x="376999" y="-23925"/>
                    <a:pt x="241554" y="397675"/>
                  </a:cubicBezTo>
                  <a:cubicBezTo>
                    <a:pt x="113157" y="797654"/>
                    <a:pt x="178403" y="1112478"/>
                    <a:pt x="185452" y="1143486"/>
                  </a:cubicBezTo>
                  <a:cubicBezTo>
                    <a:pt x="122015" y="1171460"/>
                    <a:pt x="62484" y="1214132"/>
                    <a:pt x="27146" y="1279942"/>
                  </a:cubicBezTo>
                  <a:cubicBezTo>
                    <a:pt x="23458" y="1285404"/>
                    <a:pt x="20087" y="1291071"/>
                    <a:pt x="17050" y="1296916"/>
                  </a:cubicBezTo>
                  <a:cubicBezTo>
                    <a:pt x="6615" y="1315822"/>
                    <a:pt x="776" y="1336900"/>
                    <a:pt x="0" y="1358459"/>
                  </a:cubicBezTo>
                  <a:cubicBezTo>
                    <a:pt x="0" y="1358459"/>
                    <a:pt x="0" y="1358459"/>
                    <a:pt x="0" y="1358459"/>
                  </a:cubicBezTo>
                  <a:cubicBezTo>
                    <a:pt x="416228" y="1764965"/>
                    <a:pt x="1082721" y="1764965"/>
                    <a:pt x="1498949" y="1358459"/>
                  </a:cubicBezTo>
                  <a:cubicBezTo>
                    <a:pt x="1498896" y="1356169"/>
                    <a:pt x="1498674" y="1353887"/>
                    <a:pt x="1498283" y="1351631"/>
                  </a:cubicBezTo>
                  <a:close/>
                  <a:moveTo>
                    <a:pt x="432721" y="525596"/>
                  </a:moveTo>
                  <a:cubicBezTo>
                    <a:pt x="530066" y="451821"/>
                    <a:pt x="714470" y="341632"/>
                    <a:pt x="951738" y="335942"/>
                  </a:cubicBezTo>
                  <a:cubicBezTo>
                    <a:pt x="956882" y="340020"/>
                    <a:pt x="961835" y="344477"/>
                    <a:pt x="966692" y="348839"/>
                  </a:cubicBezTo>
                  <a:cubicBezTo>
                    <a:pt x="976884" y="391321"/>
                    <a:pt x="1012317" y="527492"/>
                    <a:pt x="1069467" y="636543"/>
                  </a:cubicBezTo>
                  <a:cubicBezTo>
                    <a:pt x="1060225" y="728051"/>
                    <a:pt x="1032250" y="816703"/>
                    <a:pt x="987266" y="897032"/>
                  </a:cubicBezTo>
                  <a:cubicBezTo>
                    <a:pt x="931164" y="993091"/>
                    <a:pt x="853440" y="1059186"/>
                    <a:pt x="749713" y="1059186"/>
                  </a:cubicBezTo>
                  <a:cubicBezTo>
                    <a:pt x="645986" y="1059186"/>
                    <a:pt x="568071" y="992807"/>
                    <a:pt x="511588" y="897032"/>
                  </a:cubicBezTo>
                  <a:cubicBezTo>
                    <a:pt x="458081" y="802019"/>
                    <a:pt x="428839" y="695375"/>
                    <a:pt x="426434" y="586475"/>
                  </a:cubicBezTo>
                  <a:cubicBezTo>
                    <a:pt x="426580" y="566029"/>
                    <a:pt x="428685" y="545643"/>
                    <a:pt x="432721" y="525596"/>
                  </a:cubicBezTo>
                  <a:close/>
                  <a:moveTo>
                    <a:pt x="266414" y="1201615"/>
                  </a:moveTo>
                  <a:cubicBezTo>
                    <a:pt x="357188" y="1173167"/>
                    <a:pt x="455486" y="1169469"/>
                    <a:pt x="521494" y="1144719"/>
                  </a:cubicBezTo>
                  <a:cubicBezTo>
                    <a:pt x="544809" y="1135339"/>
                    <a:pt x="563879" y="1117804"/>
                    <a:pt x="575120" y="1095409"/>
                  </a:cubicBezTo>
                  <a:cubicBezTo>
                    <a:pt x="575977" y="1093608"/>
                    <a:pt x="576929" y="1091806"/>
                    <a:pt x="577691" y="1089909"/>
                  </a:cubicBezTo>
                  <a:cubicBezTo>
                    <a:pt x="682322" y="1160178"/>
                    <a:pt x="819460" y="1159651"/>
                    <a:pt x="923544" y="1088582"/>
                  </a:cubicBezTo>
                  <a:lnTo>
                    <a:pt x="923544" y="1088582"/>
                  </a:lnTo>
                  <a:lnTo>
                    <a:pt x="925258" y="1092564"/>
                  </a:lnTo>
                  <a:cubicBezTo>
                    <a:pt x="935125" y="1116150"/>
                    <a:pt x="953955" y="1134897"/>
                    <a:pt x="977646" y="1144719"/>
                  </a:cubicBezTo>
                  <a:cubicBezTo>
                    <a:pt x="1043654" y="1169753"/>
                    <a:pt x="1142048" y="1173167"/>
                    <a:pt x="1232821" y="1201615"/>
                  </a:cubicBezTo>
                  <a:cubicBezTo>
                    <a:pt x="1316165" y="1227598"/>
                    <a:pt x="1383887" y="1265718"/>
                    <a:pt x="1410557" y="1346226"/>
                  </a:cubicBezTo>
                  <a:cubicBezTo>
                    <a:pt x="1043178" y="1659154"/>
                    <a:pt x="455962" y="1659154"/>
                    <a:pt x="88582" y="1346226"/>
                  </a:cubicBezTo>
                  <a:cubicBezTo>
                    <a:pt x="115538" y="1265718"/>
                    <a:pt x="183166" y="1227503"/>
                    <a:pt x="266414" y="1201615"/>
                  </a:cubicBezTo>
                  <a:close/>
                </a:path>
              </a:pathLst>
            </a:custGeom>
            <a:gradFill flip="none" rotWithShape="1">
              <a:gsLst>
                <a:gs pos="1000">
                  <a:schemeClr val="accent3"/>
                </a:gs>
                <a:gs pos="83000">
                  <a:schemeClr val="accent4"/>
                </a:gs>
              </a:gsLst>
              <a:lin ang="16200000" scaled="1"/>
              <a:tileRect/>
            </a:gradFill>
            <a:ln w="9525" cap="flat">
              <a:noFill/>
              <a:prstDash val="solid"/>
              <a:miter/>
            </a:ln>
          </p:spPr>
          <p:txBody>
            <a:bodyPr rtlCol="0" anchor="ctr"/>
            <a:lstStyle/>
            <a:p>
              <a:endParaRPr lang="en-US" dirty="0">
                <a:latin typeface="Roboto" panose="02000000000000000000" pitchFamily="2" charset="0"/>
              </a:endParaRPr>
            </a:p>
          </p:txBody>
        </p:sp>
      </p:grpSp>
      <p:sp>
        <p:nvSpPr>
          <p:cNvPr id="79" name="Pentagon 78">
            <a:extLst>
              <a:ext uri="{FF2B5EF4-FFF2-40B4-BE49-F238E27FC236}">
                <a16:creationId xmlns:a16="http://schemas.microsoft.com/office/drawing/2014/main" id="{A7C2D815-0483-584B-B309-CB614434DE1F}"/>
              </a:ext>
            </a:extLst>
          </p:cNvPr>
          <p:cNvSpPr/>
          <p:nvPr/>
        </p:nvSpPr>
        <p:spPr>
          <a:xfrm>
            <a:off x="5925145" y="3952725"/>
            <a:ext cx="394721" cy="26162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78" name="Group 77">
            <a:extLst>
              <a:ext uri="{FF2B5EF4-FFF2-40B4-BE49-F238E27FC236}">
                <a16:creationId xmlns:a16="http://schemas.microsoft.com/office/drawing/2014/main" id="{1B2B50F5-5547-F64B-BD64-9CE30D6EC3DA}"/>
              </a:ext>
            </a:extLst>
          </p:cNvPr>
          <p:cNvGrpSpPr/>
          <p:nvPr/>
        </p:nvGrpSpPr>
        <p:grpSpPr>
          <a:xfrm>
            <a:off x="5931586" y="3991543"/>
            <a:ext cx="328829" cy="183990"/>
            <a:chOff x="6004005" y="3991543"/>
            <a:chExt cx="328829" cy="183990"/>
          </a:xfrm>
          <a:solidFill>
            <a:schemeClr val="accent1"/>
          </a:solidFill>
        </p:grpSpPr>
        <p:sp>
          <p:nvSpPr>
            <p:cNvPr id="76" name="Chevron 75">
              <a:extLst>
                <a:ext uri="{FF2B5EF4-FFF2-40B4-BE49-F238E27FC236}">
                  <a16:creationId xmlns:a16="http://schemas.microsoft.com/office/drawing/2014/main" id="{1FDB02B0-DEE1-154E-A8BE-7BEC442F6E3A}"/>
                </a:ext>
              </a:extLst>
            </p:cNvPr>
            <p:cNvSpPr/>
            <p:nvPr/>
          </p:nvSpPr>
          <p:spPr>
            <a:xfrm>
              <a:off x="6004005" y="3991543"/>
              <a:ext cx="183990" cy="183990"/>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sp>
          <p:nvSpPr>
            <p:cNvPr id="77" name="Chevron 76">
              <a:extLst>
                <a:ext uri="{FF2B5EF4-FFF2-40B4-BE49-F238E27FC236}">
                  <a16:creationId xmlns:a16="http://schemas.microsoft.com/office/drawing/2014/main" id="{6DB58109-73E2-9F45-A9F6-1120309EF375}"/>
                </a:ext>
              </a:extLst>
            </p:cNvPr>
            <p:cNvSpPr/>
            <p:nvPr/>
          </p:nvSpPr>
          <p:spPr>
            <a:xfrm>
              <a:off x="6148844" y="3991543"/>
              <a:ext cx="183990" cy="183990"/>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Roboto" panose="02000000000000000000" pitchFamily="2" charset="0"/>
              </a:endParaRPr>
            </a:p>
          </p:txBody>
        </p:sp>
      </p:grpSp>
      <p:sp>
        <p:nvSpPr>
          <p:cNvPr id="81" name="TextBox 80">
            <a:extLst>
              <a:ext uri="{FF2B5EF4-FFF2-40B4-BE49-F238E27FC236}">
                <a16:creationId xmlns:a16="http://schemas.microsoft.com/office/drawing/2014/main" id="{2CE448B1-E6F7-6147-BDB1-433605099416}"/>
              </a:ext>
            </a:extLst>
          </p:cNvPr>
          <p:cNvSpPr txBox="1"/>
          <p:nvPr/>
        </p:nvSpPr>
        <p:spPr>
          <a:xfrm>
            <a:off x="4729245" y="2862113"/>
            <a:ext cx="1026257" cy="276999"/>
          </a:xfrm>
          <a:prstGeom prst="rect">
            <a:avLst/>
          </a:prstGeom>
          <a:noFill/>
        </p:spPr>
        <p:txBody>
          <a:bodyPr wrap="square" rtlCol="0">
            <a:spAutoFit/>
          </a:bodyPr>
          <a:lstStyle/>
          <a:p>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Female</a:t>
            </a:r>
          </a:p>
        </p:txBody>
      </p:sp>
      <p:sp>
        <p:nvSpPr>
          <p:cNvPr id="82" name="TextBox 81">
            <a:extLst>
              <a:ext uri="{FF2B5EF4-FFF2-40B4-BE49-F238E27FC236}">
                <a16:creationId xmlns:a16="http://schemas.microsoft.com/office/drawing/2014/main" id="{200CFDEC-78A1-F84D-BD0D-4C7133251048}"/>
              </a:ext>
            </a:extLst>
          </p:cNvPr>
          <p:cNvSpPr txBox="1"/>
          <p:nvPr/>
        </p:nvSpPr>
        <p:spPr>
          <a:xfrm>
            <a:off x="4729245" y="3099729"/>
            <a:ext cx="960259" cy="523220"/>
          </a:xfrm>
          <a:prstGeom prst="rect">
            <a:avLst/>
          </a:prstGeom>
          <a:noFill/>
        </p:spPr>
        <p:txBody>
          <a:bodyPr wrap="square" rtlCol="0">
            <a:spAutoFit/>
          </a:bodyPr>
          <a:lstStyle/>
          <a:p>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35%</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
        <p:nvSpPr>
          <p:cNvPr id="84" name="TextBox 83">
            <a:extLst>
              <a:ext uri="{FF2B5EF4-FFF2-40B4-BE49-F238E27FC236}">
                <a16:creationId xmlns:a16="http://schemas.microsoft.com/office/drawing/2014/main" id="{A3EE8652-3D7C-6C49-9FA3-094879575CC2}"/>
              </a:ext>
            </a:extLst>
          </p:cNvPr>
          <p:cNvSpPr txBox="1"/>
          <p:nvPr/>
        </p:nvSpPr>
        <p:spPr>
          <a:xfrm>
            <a:off x="2187365" y="4652544"/>
            <a:ext cx="240859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 Text</a:t>
            </a:r>
          </a:p>
        </p:txBody>
      </p:sp>
      <p:sp>
        <p:nvSpPr>
          <p:cNvPr id="85" name="TextBox 84">
            <a:extLst>
              <a:ext uri="{FF2B5EF4-FFF2-40B4-BE49-F238E27FC236}">
                <a16:creationId xmlns:a16="http://schemas.microsoft.com/office/drawing/2014/main" id="{8EAB5077-6B6C-9445-A827-CF48A6076F5B}"/>
              </a:ext>
            </a:extLst>
          </p:cNvPr>
          <p:cNvSpPr txBox="1"/>
          <p:nvPr/>
        </p:nvSpPr>
        <p:spPr>
          <a:xfrm>
            <a:off x="1386070" y="5078927"/>
            <a:ext cx="4011184"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87" name="TextBox 86">
            <a:extLst>
              <a:ext uri="{FF2B5EF4-FFF2-40B4-BE49-F238E27FC236}">
                <a16:creationId xmlns:a16="http://schemas.microsoft.com/office/drawing/2014/main" id="{498A0D16-081F-CB46-ABA4-4383D2652F7F}"/>
              </a:ext>
            </a:extLst>
          </p:cNvPr>
          <p:cNvSpPr txBox="1"/>
          <p:nvPr/>
        </p:nvSpPr>
        <p:spPr>
          <a:xfrm>
            <a:off x="7596041" y="4652544"/>
            <a:ext cx="240859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 Text</a:t>
            </a:r>
          </a:p>
        </p:txBody>
      </p:sp>
      <p:sp>
        <p:nvSpPr>
          <p:cNvPr id="88" name="TextBox 87">
            <a:extLst>
              <a:ext uri="{FF2B5EF4-FFF2-40B4-BE49-F238E27FC236}">
                <a16:creationId xmlns:a16="http://schemas.microsoft.com/office/drawing/2014/main" id="{21C82409-D314-FE40-9613-7856AFCE7494}"/>
              </a:ext>
            </a:extLst>
          </p:cNvPr>
          <p:cNvSpPr txBox="1"/>
          <p:nvPr/>
        </p:nvSpPr>
        <p:spPr>
          <a:xfrm>
            <a:off x="6794746" y="5078927"/>
            <a:ext cx="4011184"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89" name="TextBox 88">
            <a:extLst>
              <a:ext uri="{FF2B5EF4-FFF2-40B4-BE49-F238E27FC236}">
                <a16:creationId xmlns:a16="http://schemas.microsoft.com/office/drawing/2014/main" id="{A1A4F635-D099-604F-BFFF-BF16BF57FCA6}"/>
              </a:ext>
            </a:extLst>
          </p:cNvPr>
          <p:cNvSpPr txBox="1"/>
          <p:nvPr/>
        </p:nvSpPr>
        <p:spPr>
          <a:xfrm>
            <a:off x="6436498" y="2862113"/>
            <a:ext cx="1026257" cy="276999"/>
          </a:xfrm>
          <a:prstGeom prst="rect">
            <a:avLst/>
          </a:prstGeom>
          <a:noFill/>
        </p:spPr>
        <p:txBody>
          <a:bodyPr wrap="square" rtlCol="0">
            <a:spAutoFit/>
          </a:bodyPr>
          <a:lstStyle/>
          <a:p>
            <a:pPr algn="r"/>
            <a:r>
              <a:rPr lang="en-US" sz="1200" b="0" i="0">
                <a:solidFill>
                  <a:schemeClr val="bg1"/>
                </a:solidFill>
                <a:effectLst/>
                <a:latin typeface="Roboto" panose="02000000000000000000" pitchFamily="2" charset="0"/>
                <a:ea typeface="Roboto" panose="02000000000000000000" pitchFamily="2" charset="0"/>
                <a:cs typeface="Roboto" panose="02000000000000000000" pitchFamily="2" charset="0"/>
              </a:rPr>
              <a:t>Male</a:t>
            </a:r>
          </a:p>
        </p:txBody>
      </p:sp>
      <p:sp>
        <p:nvSpPr>
          <p:cNvPr id="90" name="TextBox 89">
            <a:extLst>
              <a:ext uri="{FF2B5EF4-FFF2-40B4-BE49-F238E27FC236}">
                <a16:creationId xmlns:a16="http://schemas.microsoft.com/office/drawing/2014/main" id="{3DBE6676-D027-AE4D-8B3B-370BE78DD221}"/>
              </a:ext>
            </a:extLst>
          </p:cNvPr>
          <p:cNvSpPr txBox="1"/>
          <p:nvPr/>
        </p:nvSpPr>
        <p:spPr>
          <a:xfrm>
            <a:off x="6502496" y="3099729"/>
            <a:ext cx="960259" cy="523220"/>
          </a:xfrm>
          <a:prstGeom prst="rect">
            <a:avLst/>
          </a:prstGeom>
          <a:noFill/>
        </p:spPr>
        <p:txBody>
          <a:bodyPr wrap="square" rtlCol="0">
            <a:spAutoFit/>
          </a:bodyPr>
          <a:lstStyle/>
          <a:p>
            <a:pPr algn="r"/>
            <a:r>
              <a:rPr lang="en-US" sz="2800" i="0">
                <a:solidFill>
                  <a:schemeClr val="bg1"/>
                </a:solidFill>
                <a:effectLst/>
                <a:latin typeface="Inter" panose="020B0502030000000004" pitchFamily="34" charset="0"/>
                <a:ea typeface="Inter" panose="020B0502030000000004" pitchFamily="34" charset="0"/>
                <a:cs typeface="Roboto" panose="02000000000000000000" pitchFamily="2" charset="0"/>
              </a:rPr>
              <a:t>65%</a:t>
            </a:r>
            <a:endParaRPr lang="en-US" i="0">
              <a:solidFill>
                <a:schemeClr val="bg1"/>
              </a:solidFill>
              <a:effectLst/>
              <a:latin typeface="Inter" panose="020B0502030000000004" pitchFamily="34" charset="0"/>
              <a:ea typeface="Inter" panose="020B0502030000000004" pitchFamily="34" charset="0"/>
              <a:cs typeface="Roboto" panose="02000000000000000000" pitchFamily="2" charset="0"/>
            </a:endParaRPr>
          </a:p>
        </p:txBody>
      </p:sp>
    </p:spTree>
    <p:extLst>
      <p:ext uri="{BB962C8B-B14F-4D97-AF65-F5344CB8AC3E}">
        <p14:creationId xmlns:p14="http://schemas.microsoft.com/office/powerpoint/2010/main" val="3690192559"/>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9F24DE7-2CCC-CF4D-B74D-49867BA219EE}"/>
              </a:ext>
            </a:extLst>
          </p:cNvPr>
          <p:cNvSpPr txBox="1"/>
          <p:nvPr/>
        </p:nvSpPr>
        <p:spPr>
          <a:xfrm>
            <a:off x="1951348" y="523875"/>
            <a:ext cx="828930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Customer Value Proposition</a:t>
            </a:r>
          </a:p>
        </p:txBody>
      </p:sp>
      <p:sp>
        <p:nvSpPr>
          <p:cNvPr id="8" name="TextBox 7">
            <a:extLst>
              <a:ext uri="{FF2B5EF4-FFF2-40B4-BE49-F238E27FC236}">
                <a16:creationId xmlns:a16="http://schemas.microsoft.com/office/drawing/2014/main" id="{C9767ECA-DE07-A247-9354-DDB3601991F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8" name="Graphic 86">
            <a:extLst>
              <a:ext uri="{FF2B5EF4-FFF2-40B4-BE49-F238E27FC236}">
                <a16:creationId xmlns:a16="http://schemas.microsoft.com/office/drawing/2014/main" id="{675D7E97-167C-FA44-9701-33AA30BFD936}"/>
              </a:ext>
            </a:extLst>
          </p:cNvPr>
          <p:cNvSpPr/>
          <p:nvPr/>
        </p:nvSpPr>
        <p:spPr>
          <a:xfrm>
            <a:off x="5149664" y="2941784"/>
            <a:ext cx="1889634" cy="1884970"/>
          </a:xfrm>
          <a:custGeom>
            <a:avLst/>
            <a:gdLst>
              <a:gd name="connsiteX0" fmla="*/ 1931492 w 3848100"/>
              <a:gd name="connsiteY0" fmla="*/ 3819599 h 3838598"/>
              <a:gd name="connsiteX1" fmla="*/ 1954825 w 3848100"/>
              <a:gd name="connsiteY1" fmla="*/ 3795562 h 3838598"/>
              <a:gd name="connsiteX2" fmla="*/ 1955019 w 3848100"/>
              <a:gd name="connsiteY2" fmla="*/ 3795560 h 3838598"/>
              <a:gd name="connsiteX3" fmla="*/ 1955019 w 3848100"/>
              <a:gd name="connsiteY3" fmla="*/ 3795560 h 3838598"/>
              <a:gd name="connsiteX4" fmla="*/ 1979212 w 3848100"/>
              <a:gd name="connsiteY4" fmla="*/ 3818928 h 3838598"/>
              <a:gd name="connsiteX5" fmla="*/ 1979213 w 3848100"/>
              <a:gd name="connsiteY5" fmla="*/ 3818934 h 3838598"/>
              <a:gd name="connsiteX6" fmla="*/ 1979212 w 3848100"/>
              <a:gd name="connsiteY6" fmla="*/ 3818934 h 3838598"/>
              <a:gd name="connsiteX7" fmla="*/ 1955881 w 3848100"/>
              <a:gd name="connsiteY7" fmla="*/ 3842971 h 3838598"/>
              <a:gd name="connsiteX8" fmla="*/ 1955781 w 3848100"/>
              <a:gd name="connsiteY8" fmla="*/ 3842972 h 3838598"/>
              <a:gd name="connsiteX9" fmla="*/ 1955781 w 3848100"/>
              <a:gd name="connsiteY9" fmla="*/ 3842972 h 3838598"/>
              <a:gd name="connsiteX10" fmla="*/ 1931492 w 3848100"/>
              <a:gd name="connsiteY10" fmla="*/ 3819599 h 3838598"/>
              <a:gd name="connsiteX11" fmla="*/ 1840433 w 3848100"/>
              <a:gd name="connsiteY11" fmla="*/ 3841357 h 3838598"/>
              <a:gd name="connsiteX12" fmla="*/ 1817762 w 3848100"/>
              <a:gd name="connsiteY12" fmla="*/ 3816699 h 3838598"/>
              <a:gd name="connsiteX13" fmla="*/ 1817764 w 3848100"/>
              <a:gd name="connsiteY13" fmla="*/ 3816653 h 3838598"/>
              <a:gd name="connsiteX14" fmla="*/ 1817764 w 3848100"/>
              <a:gd name="connsiteY14" fmla="*/ 3816653 h 3838598"/>
              <a:gd name="connsiteX15" fmla="*/ 1842391 w 3848100"/>
              <a:gd name="connsiteY15" fmla="*/ 3793939 h 3838598"/>
              <a:gd name="connsiteX16" fmla="*/ 1842529 w 3848100"/>
              <a:gd name="connsiteY16" fmla="*/ 3793945 h 3838598"/>
              <a:gd name="connsiteX17" fmla="*/ 1842529 w 3848100"/>
              <a:gd name="connsiteY17" fmla="*/ 3793945 h 3838598"/>
              <a:gd name="connsiteX18" fmla="*/ 1865299 w 3848100"/>
              <a:gd name="connsiteY18" fmla="*/ 3818511 h 3838598"/>
              <a:gd name="connsiteX19" fmla="*/ 1865293 w 3848100"/>
              <a:gd name="connsiteY19" fmla="*/ 3818649 h 3838598"/>
              <a:gd name="connsiteX20" fmla="*/ 1865293 w 3848100"/>
              <a:gd name="connsiteY20" fmla="*/ 3818649 h 3838598"/>
              <a:gd name="connsiteX21" fmla="*/ 1841576 w 3848100"/>
              <a:gd name="connsiteY21" fmla="*/ 3841452 h 3838598"/>
              <a:gd name="connsiteX22" fmla="*/ 1840433 w 3848100"/>
              <a:gd name="connsiteY22" fmla="*/ 3841452 h 3838598"/>
              <a:gd name="connsiteX23" fmla="*/ 2045316 w 3848100"/>
              <a:gd name="connsiteY23" fmla="*/ 3815988 h 3838598"/>
              <a:gd name="connsiteX24" fmla="*/ 2066938 w 3848100"/>
              <a:gd name="connsiteY24" fmla="*/ 3791094 h 3838598"/>
              <a:gd name="connsiteX25" fmla="*/ 2066938 w 3848100"/>
              <a:gd name="connsiteY25" fmla="*/ 3791094 h 3838598"/>
              <a:gd name="connsiteX26" fmla="*/ 2092369 w 3848100"/>
              <a:gd name="connsiteY26" fmla="*/ 3813043 h 3838598"/>
              <a:gd name="connsiteX27" fmla="*/ 2092369 w 3848100"/>
              <a:gd name="connsiteY27" fmla="*/ 3813043 h 3838598"/>
              <a:gd name="connsiteX28" fmla="*/ 2070462 w 3848100"/>
              <a:gd name="connsiteY28" fmla="*/ 3838412 h 3838598"/>
              <a:gd name="connsiteX29" fmla="*/ 2068652 w 3848100"/>
              <a:gd name="connsiteY29" fmla="*/ 3838412 h 3838598"/>
              <a:gd name="connsiteX30" fmla="*/ 2045316 w 3848100"/>
              <a:gd name="connsiteY30" fmla="*/ 3816368 h 3838598"/>
              <a:gd name="connsiteX31" fmla="*/ 1725562 w 3848100"/>
              <a:gd name="connsiteY31" fmla="*/ 3832996 h 3838598"/>
              <a:gd name="connsiteX32" fmla="*/ 1725562 w 3848100"/>
              <a:gd name="connsiteY32" fmla="*/ 3832996 h 3838598"/>
              <a:gd name="connsiteX33" fmla="*/ 1704321 w 3848100"/>
              <a:gd name="connsiteY33" fmla="*/ 3806962 h 3838598"/>
              <a:gd name="connsiteX34" fmla="*/ 1704321 w 3848100"/>
              <a:gd name="connsiteY34" fmla="*/ 3806962 h 3838598"/>
              <a:gd name="connsiteX35" fmla="*/ 1730372 w 3848100"/>
              <a:gd name="connsiteY35" fmla="*/ 3785674 h 3838598"/>
              <a:gd name="connsiteX36" fmla="*/ 1730419 w 3848100"/>
              <a:gd name="connsiteY36" fmla="*/ 3785678 h 3838598"/>
              <a:gd name="connsiteX37" fmla="*/ 1730419 w 3848100"/>
              <a:gd name="connsiteY37" fmla="*/ 3785678 h 3838598"/>
              <a:gd name="connsiteX38" fmla="*/ 1751695 w 3848100"/>
              <a:gd name="connsiteY38" fmla="*/ 3811370 h 3838598"/>
              <a:gd name="connsiteX39" fmla="*/ 1751660 w 3848100"/>
              <a:gd name="connsiteY39" fmla="*/ 3811712 h 3838598"/>
              <a:gd name="connsiteX40" fmla="*/ 1751660 w 3848100"/>
              <a:gd name="connsiteY40" fmla="*/ 3811713 h 3838598"/>
              <a:gd name="connsiteX41" fmla="*/ 1728038 w 3848100"/>
              <a:gd name="connsiteY41" fmla="*/ 3832996 h 3838598"/>
              <a:gd name="connsiteX42" fmla="*/ 1725562 w 3848100"/>
              <a:gd name="connsiteY42" fmla="*/ 3832996 h 3838598"/>
              <a:gd name="connsiteX43" fmla="*/ 2158664 w 3848100"/>
              <a:gd name="connsiteY43" fmla="*/ 3805536 h 3838598"/>
              <a:gd name="connsiteX44" fmla="*/ 2179047 w 3848100"/>
              <a:gd name="connsiteY44" fmla="*/ 3778837 h 3838598"/>
              <a:gd name="connsiteX45" fmla="*/ 2179047 w 3848100"/>
              <a:gd name="connsiteY45" fmla="*/ 3778837 h 3838598"/>
              <a:gd name="connsiteX46" fmla="*/ 2205808 w 3848100"/>
              <a:gd name="connsiteY46" fmla="*/ 3799230 h 3838598"/>
              <a:gd name="connsiteX47" fmla="*/ 2205812 w 3848100"/>
              <a:gd name="connsiteY47" fmla="*/ 3799265 h 3838598"/>
              <a:gd name="connsiteX48" fmla="*/ 2205812 w 3848100"/>
              <a:gd name="connsiteY48" fmla="*/ 3799265 h 3838598"/>
              <a:gd name="connsiteX49" fmla="*/ 2185429 w 3848100"/>
              <a:gd name="connsiteY49" fmla="*/ 3825965 h 3838598"/>
              <a:gd name="connsiteX50" fmla="*/ 2185429 w 3848100"/>
              <a:gd name="connsiteY50" fmla="*/ 3825965 h 3838598"/>
              <a:gd name="connsiteX51" fmla="*/ 2182190 w 3848100"/>
              <a:gd name="connsiteY51" fmla="*/ 3825965 h 3838598"/>
              <a:gd name="connsiteX52" fmla="*/ 2182190 w 3848100"/>
              <a:gd name="connsiteY52" fmla="*/ 3825965 h 3838598"/>
              <a:gd name="connsiteX53" fmla="*/ 2158664 w 3848100"/>
              <a:gd name="connsiteY53" fmla="*/ 3805917 h 3838598"/>
              <a:gd name="connsiteX54" fmla="*/ 1611357 w 3848100"/>
              <a:gd name="connsiteY54" fmla="*/ 3817698 h 3838598"/>
              <a:gd name="connsiteX55" fmla="*/ 1591711 w 3848100"/>
              <a:gd name="connsiteY55" fmla="*/ 3790580 h 3838598"/>
              <a:gd name="connsiteX56" fmla="*/ 1591735 w 3848100"/>
              <a:gd name="connsiteY56" fmla="*/ 3790429 h 3838598"/>
              <a:gd name="connsiteX57" fmla="*/ 1591735 w 3848100"/>
              <a:gd name="connsiteY57" fmla="*/ 3790429 h 3838598"/>
              <a:gd name="connsiteX58" fmla="*/ 1619072 w 3848100"/>
              <a:gd name="connsiteY58" fmla="*/ 3770856 h 3838598"/>
              <a:gd name="connsiteX59" fmla="*/ 1619072 w 3848100"/>
              <a:gd name="connsiteY59" fmla="*/ 3770856 h 3838598"/>
              <a:gd name="connsiteX60" fmla="*/ 1638706 w 3848100"/>
              <a:gd name="connsiteY60" fmla="*/ 3798149 h 3838598"/>
              <a:gd name="connsiteX61" fmla="*/ 1638694 w 3848100"/>
              <a:gd name="connsiteY61" fmla="*/ 3798220 h 3838598"/>
              <a:gd name="connsiteX62" fmla="*/ 1638694 w 3848100"/>
              <a:gd name="connsiteY62" fmla="*/ 3798220 h 3838598"/>
              <a:gd name="connsiteX63" fmla="*/ 1615262 w 3848100"/>
              <a:gd name="connsiteY63" fmla="*/ 3818079 h 3838598"/>
              <a:gd name="connsiteX64" fmla="*/ 1615262 w 3848100"/>
              <a:gd name="connsiteY64" fmla="*/ 3818079 h 3838598"/>
              <a:gd name="connsiteX65" fmla="*/ 1611357 w 3848100"/>
              <a:gd name="connsiteY65" fmla="*/ 3818079 h 3838598"/>
              <a:gd name="connsiteX66" fmla="*/ 2271154 w 3848100"/>
              <a:gd name="connsiteY66" fmla="*/ 3788434 h 3838598"/>
              <a:gd name="connsiteX67" fmla="*/ 2289857 w 3848100"/>
              <a:gd name="connsiteY67" fmla="*/ 3760660 h 3838598"/>
              <a:gd name="connsiteX68" fmla="*/ 2290204 w 3848100"/>
              <a:gd name="connsiteY68" fmla="*/ 3760595 h 3838598"/>
              <a:gd name="connsiteX69" fmla="*/ 2290204 w 3848100"/>
              <a:gd name="connsiteY69" fmla="*/ 3760595 h 3838598"/>
              <a:gd name="connsiteX70" fmla="*/ 2318156 w 3848100"/>
              <a:gd name="connsiteY70" fmla="*/ 3779329 h 3838598"/>
              <a:gd name="connsiteX71" fmla="*/ 2318207 w 3848100"/>
              <a:gd name="connsiteY71" fmla="*/ 3779598 h 3838598"/>
              <a:gd name="connsiteX72" fmla="*/ 2318207 w 3848100"/>
              <a:gd name="connsiteY72" fmla="*/ 3779598 h 3838598"/>
              <a:gd name="connsiteX73" fmla="*/ 2299238 w 3848100"/>
              <a:gd name="connsiteY73" fmla="*/ 3807517 h 3838598"/>
              <a:gd name="connsiteX74" fmla="*/ 2299157 w 3848100"/>
              <a:gd name="connsiteY74" fmla="*/ 3807532 h 3838598"/>
              <a:gd name="connsiteX75" fmla="*/ 2299157 w 3848100"/>
              <a:gd name="connsiteY75" fmla="*/ 3807532 h 3838598"/>
              <a:gd name="connsiteX76" fmla="*/ 2294585 w 3848100"/>
              <a:gd name="connsiteY76" fmla="*/ 3807532 h 3838598"/>
              <a:gd name="connsiteX77" fmla="*/ 2294585 w 3848100"/>
              <a:gd name="connsiteY77" fmla="*/ 3807532 h 3838598"/>
              <a:gd name="connsiteX78" fmla="*/ 2271154 w 3848100"/>
              <a:gd name="connsiteY78" fmla="*/ 3788814 h 3838598"/>
              <a:gd name="connsiteX79" fmla="*/ 1498200 w 3848100"/>
              <a:gd name="connsiteY79" fmla="*/ 3795750 h 3838598"/>
              <a:gd name="connsiteX80" fmla="*/ 1498200 w 3848100"/>
              <a:gd name="connsiteY80" fmla="*/ 3795750 h 3838598"/>
              <a:gd name="connsiteX81" fmla="*/ 1480167 w 3848100"/>
              <a:gd name="connsiteY81" fmla="*/ 3767379 h 3838598"/>
              <a:gd name="connsiteX82" fmla="*/ 1480198 w 3848100"/>
              <a:gd name="connsiteY82" fmla="*/ 3767246 h 3838598"/>
              <a:gd name="connsiteX83" fmla="*/ 1480198 w 3848100"/>
              <a:gd name="connsiteY83" fmla="*/ 3767246 h 3838598"/>
              <a:gd name="connsiteX84" fmla="*/ 1508452 w 3848100"/>
              <a:gd name="connsiteY84" fmla="*/ 3749215 h 3838598"/>
              <a:gd name="connsiteX85" fmla="*/ 1508773 w 3848100"/>
              <a:gd name="connsiteY85" fmla="*/ 3749288 h 3838598"/>
              <a:gd name="connsiteX86" fmla="*/ 1508773 w 3848100"/>
              <a:gd name="connsiteY86" fmla="*/ 3749288 h 3838598"/>
              <a:gd name="connsiteX87" fmla="*/ 1526775 w 3848100"/>
              <a:gd name="connsiteY87" fmla="*/ 3777792 h 3838598"/>
              <a:gd name="connsiteX88" fmla="*/ 1526775 w 3848100"/>
              <a:gd name="connsiteY88" fmla="*/ 3777792 h 3838598"/>
              <a:gd name="connsiteX89" fmla="*/ 1503534 w 3848100"/>
              <a:gd name="connsiteY89" fmla="*/ 3796320 h 3838598"/>
              <a:gd name="connsiteX90" fmla="*/ 1503534 w 3848100"/>
              <a:gd name="connsiteY90" fmla="*/ 3796320 h 3838598"/>
              <a:gd name="connsiteX91" fmla="*/ 1498200 w 3848100"/>
              <a:gd name="connsiteY91" fmla="*/ 3796130 h 3838598"/>
              <a:gd name="connsiteX92" fmla="*/ 2382406 w 3848100"/>
              <a:gd name="connsiteY92" fmla="*/ 3764680 h 3838598"/>
              <a:gd name="connsiteX93" fmla="*/ 2399455 w 3848100"/>
              <a:gd name="connsiteY93" fmla="*/ 3735701 h 3838598"/>
              <a:gd name="connsiteX94" fmla="*/ 2399456 w 3848100"/>
              <a:gd name="connsiteY94" fmla="*/ 3735701 h 3838598"/>
              <a:gd name="connsiteX95" fmla="*/ 2428700 w 3848100"/>
              <a:gd name="connsiteY95" fmla="*/ 3752358 h 3838598"/>
              <a:gd name="connsiteX96" fmla="*/ 2428888 w 3848100"/>
              <a:gd name="connsiteY96" fmla="*/ 3753089 h 3838598"/>
              <a:gd name="connsiteX97" fmla="*/ 2428888 w 3848100"/>
              <a:gd name="connsiteY97" fmla="*/ 3753088 h 3838598"/>
              <a:gd name="connsiteX98" fmla="*/ 2411850 w 3848100"/>
              <a:gd name="connsiteY98" fmla="*/ 3782065 h 3838598"/>
              <a:gd name="connsiteX99" fmla="*/ 2411838 w 3848100"/>
              <a:gd name="connsiteY99" fmla="*/ 3782068 h 3838598"/>
              <a:gd name="connsiteX100" fmla="*/ 2411838 w 3848100"/>
              <a:gd name="connsiteY100" fmla="*/ 3782068 h 3838598"/>
              <a:gd name="connsiteX101" fmla="*/ 2405837 w 3848100"/>
              <a:gd name="connsiteY101" fmla="*/ 3782828 h 3838598"/>
              <a:gd name="connsiteX102" fmla="*/ 2405837 w 3848100"/>
              <a:gd name="connsiteY102" fmla="*/ 3782828 h 3838598"/>
              <a:gd name="connsiteX103" fmla="*/ 2382406 w 3848100"/>
              <a:gd name="connsiteY103" fmla="*/ 3765060 h 3838598"/>
              <a:gd name="connsiteX104" fmla="*/ 1386662 w 3848100"/>
              <a:gd name="connsiteY104" fmla="*/ 3766960 h 3838598"/>
              <a:gd name="connsiteX105" fmla="*/ 1370470 w 3848100"/>
              <a:gd name="connsiteY105" fmla="*/ 3737506 h 3838598"/>
              <a:gd name="connsiteX106" fmla="*/ 1370470 w 3848100"/>
              <a:gd name="connsiteY106" fmla="*/ 3737506 h 3838598"/>
              <a:gd name="connsiteX107" fmla="*/ 1399814 w 3848100"/>
              <a:gd name="connsiteY107" fmla="*/ 3721300 h 3838598"/>
              <a:gd name="connsiteX108" fmla="*/ 1399997 w 3848100"/>
              <a:gd name="connsiteY108" fmla="*/ 3721353 h 3838598"/>
              <a:gd name="connsiteX109" fmla="*/ 1399997 w 3848100"/>
              <a:gd name="connsiteY109" fmla="*/ 3721353 h 3838598"/>
              <a:gd name="connsiteX110" fmla="*/ 1416190 w 3848100"/>
              <a:gd name="connsiteY110" fmla="*/ 3750808 h 3838598"/>
              <a:gd name="connsiteX111" fmla="*/ 1416190 w 3848100"/>
              <a:gd name="connsiteY111" fmla="*/ 3750808 h 3838598"/>
              <a:gd name="connsiteX112" fmla="*/ 1393330 w 3848100"/>
              <a:gd name="connsiteY112" fmla="*/ 3767911 h 3838598"/>
              <a:gd name="connsiteX113" fmla="*/ 1393330 w 3848100"/>
              <a:gd name="connsiteY113" fmla="*/ 3767911 h 3838598"/>
              <a:gd name="connsiteX114" fmla="*/ 1386662 w 3848100"/>
              <a:gd name="connsiteY114" fmla="*/ 3767341 h 3838598"/>
              <a:gd name="connsiteX115" fmla="*/ 2491562 w 3848100"/>
              <a:gd name="connsiteY115" fmla="*/ 3734181 h 3838598"/>
              <a:gd name="connsiteX116" fmla="*/ 2506897 w 3848100"/>
              <a:gd name="connsiteY116" fmla="*/ 3704251 h 3838598"/>
              <a:gd name="connsiteX117" fmla="*/ 2506898 w 3848100"/>
              <a:gd name="connsiteY117" fmla="*/ 3704251 h 3838598"/>
              <a:gd name="connsiteX118" fmla="*/ 2536901 w 3848100"/>
              <a:gd name="connsiteY118" fmla="*/ 3719548 h 3838598"/>
              <a:gd name="connsiteX119" fmla="*/ 2536901 w 3848100"/>
              <a:gd name="connsiteY119" fmla="*/ 3719548 h 3838598"/>
              <a:gd name="connsiteX120" fmla="*/ 2521661 w 3848100"/>
              <a:gd name="connsiteY120" fmla="*/ 3749478 h 3838598"/>
              <a:gd name="connsiteX121" fmla="*/ 2521661 w 3848100"/>
              <a:gd name="connsiteY121" fmla="*/ 3749478 h 3838598"/>
              <a:gd name="connsiteX122" fmla="*/ 2514232 w 3848100"/>
              <a:gd name="connsiteY122" fmla="*/ 3750618 h 3838598"/>
              <a:gd name="connsiteX123" fmla="*/ 2514232 w 3848100"/>
              <a:gd name="connsiteY123" fmla="*/ 3750618 h 3838598"/>
              <a:gd name="connsiteX124" fmla="*/ 2492039 w 3848100"/>
              <a:gd name="connsiteY124" fmla="*/ 3734560 h 3838598"/>
              <a:gd name="connsiteX125" fmla="*/ 1276553 w 3848100"/>
              <a:gd name="connsiteY125" fmla="*/ 3731520 h 3838598"/>
              <a:gd name="connsiteX126" fmla="*/ 1276553 w 3848100"/>
              <a:gd name="connsiteY126" fmla="*/ 3731520 h 3838598"/>
              <a:gd name="connsiteX127" fmla="*/ 1262075 w 3848100"/>
              <a:gd name="connsiteY127" fmla="*/ 3701115 h 3838598"/>
              <a:gd name="connsiteX128" fmla="*/ 1262075 w 3848100"/>
              <a:gd name="connsiteY128" fmla="*/ 3701115 h 3838598"/>
              <a:gd name="connsiteX129" fmla="*/ 1292555 w 3848100"/>
              <a:gd name="connsiteY129" fmla="*/ 3686768 h 3838598"/>
              <a:gd name="connsiteX130" fmla="*/ 1292555 w 3848100"/>
              <a:gd name="connsiteY130" fmla="*/ 3686768 h 3838598"/>
              <a:gd name="connsiteX131" fmla="*/ 1306951 w 3848100"/>
              <a:gd name="connsiteY131" fmla="*/ 3717137 h 3838598"/>
              <a:gd name="connsiteX132" fmla="*/ 1306938 w 3848100"/>
              <a:gd name="connsiteY132" fmla="*/ 3717173 h 3838598"/>
              <a:gd name="connsiteX133" fmla="*/ 1306938 w 3848100"/>
              <a:gd name="connsiteY133" fmla="*/ 3717173 h 3838598"/>
              <a:gd name="connsiteX134" fmla="*/ 1284554 w 3848100"/>
              <a:gd name="connsiteY134" fmla="*/ 3732945 h 3838598"/>
              <a:gd name="connsiteX135" fmla="*/ 1284554 w 3848100"/>
              <a:gd name="connsiteY135" fmla="*/ 3732945 h 3838598"/>
              <a:gd name="connsiteX136" fmla="*/ 1277030 w 3848100"/>
              <a:gd name="connsiteY136" fmla="*/ 3731900 h 3838598"/>
              <a:gd name="connsiteX137" fmla="*/ 2599195 w 3848100"/>
              <a:gd name="connsiteY137" fmla="*/ 3697220 h 3838598"/>
              <a:gd name="connsiteX138" fmla="*/ 2612625 w 3848100"/>
              <a:gd name="connsiteY138" fmla="*/ 3666435 h 3838598"/>
              <a:gd name="connsiteX139" fmla="*/ 2612625 w 3848100"/>
              <a:gd name="connsiteY139" fmla="*/ 3666435 h 3838598"/>
              <a:gd name="connsiteX140" fmla="*/ 2643581 w 3848100"/>
              <a:gd name="connsiteY140" fmla="*/ 3679832 h 3838598"/>
              <a:gd name="connsiteX141" fmla="*/ 2643581 w 3848100"/>
              <a:gd name="connsiteY141" fmla="*/ 3679832 h 3838598"/>
              <a:gd name="connsiteX142" fmla="*/ 2630081 w 3848100"/>
              <a:gd name="connsiteY142" fmla="*/ 3710607 h 3838598"/>
              <a:gd name="connsiteX143" fmla="*/ 2630056 w 3848100"/>
              <a:gd name="connsiteY143" fmla="*/ 3710617 h 3838598"/>
              <a:gd name="connsiteX144" fmla="*/ 2630056 w 3848100"/>
              <a:gd name="connsiteY144" fmla="*/ 3710617 h 3838598"/>
              <a:gd name="connsiteX145" fmla="*/ 2621388 w 3848100"/>
              <a:gd name="connsiteY145" fmla="*/ 3712327 h 3838598"/>
              <a:gd name="connsiteX146" fmla="*/ 2621388 w 3848100"/>
              <a:gd name="connsiteY146" fmla="*/ 3712327 h 3838598"/>
              <a:gd name="connsiteX147" fmla="*/ 2599671 w 3848100"/>
              <a:gd name="connsiteY147" fmla="*/ 3697600 h 3838598"/>
              <a:gd name="connsiteX148" fmla="*/ 1169016 w 3848100"/>
              <a:gd name="connsiteY148" fmla="*/ 3689428 h 3838598"/>
              <a:gd name="connsiteX149" fmla="*/ 1156482 w 3848100"/>
              <a:gd name="connsiteY149" fmla="*/ 3658394 h 3838598"/>
              <a:gd name="connsiteX150" fmla="*/ 1156538 w 3848100"/>
              <a:gd name="connsiteY150" fmla="*/ 3658264 h 3838598"/>
              <a:gd name="connsiteX151" fmla="*/ 1156538 w 3848100"/>
              <a:gd name="connsiteY151" fmla="*/ 3658264 h 3838598"/>
              <a:gd name="connsiteX152" fmla="*/ 1187650 w 3848100"/>
              <a:gd name="connsiteY152" fmla="*/ 3645761 h 3838598"/>
              <a:gd name="connsiteX153" fmla="*/ 1187780 w 3848100"/>
              <a:gd name="connsiteY153" fmla="*/ 3645817 h 3838598"/>
              <a:gd name="connsiteX154" fmla="*/ 1187780 w 3848100"/>
              <a:gd name="connsiteY154" fmla="*/ 3645817 h 3838598"/>
              <a:gd name="connsiteX155" fmla="*/ 1200314 w 3848100"/>
              <a:gd name="connsiteY155" fmla="*/ 3676851 h 3838598"/>
              <a:gd name="connsiteX156" fmla="*/ 1200258 w 3848100"/>
              <a:gd name="connsiteY156" fmla="*/ 3676981 h 3838598"/>
              <a:gd name="connsiteX157" fmla="*/ 1200258 w 3848100"/>
              <a:gd name="connsiteY157" fmla="*/ 3676981 h 3838598"/>
              <a:gd name="connsiteX158" fmla="*/ 1178446 w 3848100"/>
              <a:gd name="connsiteY158" fmla="*/ 3691424 h 3838598"/>
              <a:gd name="connsiteX159" fmla="*/ 1178446 w 3848100"/>
              <a:gd name="connsiteY159" fmla="*/ 3691424 h 3838598"/>
              <a:gd name="connsiteX160" fmla="*/ 1169492 w 3848100"/>
              <a:gd name="connsiteY160" fmla="*/ 3689809 h 3838598"/>
              <a:gd name="connsiteX161" fmla="*/ 2705113 w 3848100"/>
              <a:gd name="connsiteY161" fmla="*/ 3654273 h 3838598"/>
              <a:gd name="connsiteX162" fmla="*/ 2716638 w 3848100"/>
              <a:gd name="connsiteY162" fmla="*/ 3622728 h 3838598"/>
              <a:gd name="connsiteX163" fmla="*/ 2716638 w 3848100"/>
              <a:gd name="connsiteY163" fmla="*/ 3622728 h 3838598"/>
              <a:gd name="connsiteX164" fmla="*/ 2748261 w 3848100"/>
              <a:gd name="connsiteY164" fmla="*/ 3634225 h 3838598"/>
              <a:gd name="connsiteX165" fmla="*/ 2748261 w 3848100"/>
              <a:gd name="connsiteY165" fmla="*/ 3634225 h 3838598"/>
              <a:gd name="connsiteX166" fmla="*/ 2736736 w 3848100"/>
              <a:gd name="connsiteY166" fmla="*/ 3665865 h 3838598"/>
              <a:gd name="connsiteX167" fmla="*/ 2736736 w 3848100"/>
              <a:gd name="connsiteY167" fmla="*/ 3665865 h 3838598"/>
              <a:gd name="connsiteX168" fmla="*/ 2727211 w 3848100"/>
              <a:gd name="connsiteY168" fmla="*/ 3668050 h 3838598"/>
              <a:gd name="connsiteX169" fmla="*/ 2727211 w 3848100"/>
              <a:gd name="connsiteY169" fmla="*/ 3668050 h 3838598"/>
              <a:gd name="connsiteX170" fmla="*/ 2705113 w 3848100"/>
              <a:gd name="connsiteY170" fmla="*/ 3654273 h 3838598"/>
              <a:gd name="connsiteX171" fmla="*/ 1065193 w 3848100"/>
              <a:gd name="connsiteY171" fmla="*/ 3641446 h 3838598"/>
              <a:gd name="connsiteX172" fmla="*/ 1054460 w 3848100"/>
              <a:gd name="connsiteY172" fmla="*/ 3609747 h 3838598"/>
              <a:gd name="connsiteX173" fmla="*/ 1054525 w 3848100"/>
              <a:gd name="connsiteY173" fmla="*/ 3609616 h 3838598"/>
              <a:gd name="connsiteX174" fmla="*/ 1054525 w 3848100"/>
              <a:gd name="connsiteY174" fmla="*/ 3609616 h 3838598"/>
              <a:gd name="connsiteX175" fmla="*/ 1086454 w 3848100"/>
              <a:gd name="connsiteY175" fmla="*/ 3598937 h 3838598"/>
              <a:gd name="connsiteX176" fmla="*/ 1086529 w 3848100"/>
              <a:gd name="connsiteY176" fmla="*/ 3598974 h 3838598"/>
              <a:gd name="connsiteX177" fmla="*/ 1086529 w 3848100"/>
              <a:gd name="connsiteY177" fmla="*/ 3598974 h 3838598"/>
              <a:gd name="connsiteX178" fmla="*/ 1097102 w 3848100"/>
              <a:gd name="connsiteY178" fmla="*/ 3630899 h 3838598"/>
              <a:gd name="connsiteX179" fmla="*/ 1097102 w 3848100"/>
              <a:gd name="connsiteY179" fmla="*/ 3630899 h 3838598"/>
              <a:gd name="connsiteX180" fmla="*/ 1075861 w 3848100"/>
              <a:gd name="connsiteY180" fmla="*/ 3644012 h 3838598"/>
              <a:gd name="connsiteX181" fmla="*/ 1075861 w 3848100"/>
              <a:gd name="connsiteY181" fmla="*/ 3644011 h 3838598"/>
              <a:gd name="connsiteX182" fmla="*/ 1064812 w 3848100"/>
              <a:gd name="connsiteY182" fmla="*/ 3641446 h 3838598"/>
              <a:gd name="connsiteX183" fmla="*/ 2807411 w 3848100"/>
              <a:gd name="connsiteY183" fmla="*/ 3604770 h 3838598"/>
              <a:gd name="connsiteX184" fmla="*/ 2816782 w 3848100"/>
              <a:gd name="connsiteY184" fmla="*/ 3572644 h 3838598"/>
              <a:gd name="connsiteX185" fmla="*/ 2816936 w 3848100"/>
              <a:gd name="connsiteY185" fmla="*/ 3572561 h 3838598"/>
              <a:gd name="connsiteX186" fmla="*/ 2816936 w 3848100"/>
              <a:gd name="connsiteY186" fmla="*/ 3572560 h 3838598"/>
              <a:gd name="connsiteX187" fmla="*/ 2849109 w 3848100"/>
              <a:gd name="connsiteY187" fmla="*/ 3582021 h 3838598"/>
              <a:gd name="connsiteX188" fmla="*/ 2849131 w 3848100"/>
              <a:gd name="connsiteY188" fmla="*/ 3582062 h 3838598"/>
              <a:gd name="connsiteX189" fmla="*/ 2849131 w 3848100"/>
              <a:gd name="connsiteY189" fmla="*/ 3582062 h 3838598"/>
              <a:gd name="connsiteX190" fmla="*/ 2839760 w 3848100"/>
              <a:gd name="connsiteY190" fmla="*/ 3614188 h 3838598"/>
              <a:gd name="connsiteX191" fmla="*/ 2839606 w 3848100"/>
              <a:gd name="connsiteY191" fmla="*/ 3614272 h 3838598"/>
              <a:gd name="connsiteX192" fmla="*/ 2839606 w 3848100"/>
              <a:gd name="connsiteY192" fmla="*/ 3614272 h 3838598"/>
              <a:gd name="connsiteX193" fmla="*/ 2828366 w 3848100"/>
              <a:gd name="connsiteY193" fmla="*/ 3617122 h 3838598"/>
              <a:gd name="connsiteX194" fmla="*/ 2828366 w 3848100"/>
              <a:gd name="connsiteY194" fmla="*/ 3617122 h 3838598"/>
              <a:gd name="connsiteX195" fmla="*/ 2807030 w 3848100"/>
              <a:gd name="connsiteY195" fmla="*/ 3604770 h 3838598"/>
              <a:gd name="connsiteX196" fmla="*/ 963657 w 3848100"/>
              <a:gd name="connsiteY196" fmla="*/ 3586908 h 3838598"/>
              <a:gd name="connsiteX197" fmla="*/ 954853 w 3848100"/>
              <a:gd name="connsiteY197" fmla="*/ 3554483 h 3838598"/>
              <a:gd name="connsiteX198" fmla="*/ 954894 w 3848100"/>
              <a:gd name="connsiteY198" fmla="*/ 3554412 h 3838598"/>
              <a:gd name="connsiteX199" fmla="*/ 954894 w 3848100"/>
              <a:gd name="connsiteY199" fmla="*/ 3554412 h 3838598"/>
              <a:gd name="connsiteX200" fmla="*/ 987469 w 3848100"/>
              <a:gd name="connsiteY200" fmla="*/ 3545766 h 3838598"/>
              <a:gd name="connsiteX201" fmla="*/ 987469 w 3848100"/>
              <a:gd name="connsiteY201" fmla="*/ 3545766 h 3838598"/>
              <a:gd name="connsiteX202" fmla="*/ 996137 w 3848100"/>
              <a:gd name="connsiteY202" fmla="*/ 3578166 h 3838598"/>
              <a:gd name="connsiteX203" fmla="*/ 996137 w 3848100"/>
              <a:gd name="connsiteY203" fmla="*/ 3578166 h 3838598"/>
              <a:gd name="connsiteX204" fmla="*/ 975468 w 3848100"/>
              <a:gd name="connsiteY204" fmla="*/ 3590043 h 3838598"/>
              <a:gd name="connsiteX205" fmla="*/ 975468 w 3848100"/>
              <a:gd name="connsiteY205" fmla="*/ 3590043 h 3838598"/>
              <a:gd name="connsiteX206" fmla="*/ 963276 w 3848100"/>
              <a:gd name="connsiteY206" fmla="*/ 3586908 h 3838598"/>
              <a:gd name="connsiteX207" fmla="*/ 2906757 w 3848100"/>
              <a:gd name="connsiteY207" fmla="*/ 3548902 h 3838598"/>
              <a:gd name="connsiteX208" fmla="*/ 2914472 w 3848100"/>
              <a:gd name="connsiteY208" fmla="*/ 3516121 h 3838598"/>
              <a:gd name="connsiteX209" fmla="*/ 2914472 w 3848100"/>
              <a:gd name="connsiteY209" fmla="*/ 3516121 h 3838598"/>
              <a:gd name="connsiteX210" fmla="*/ 2947238 w 3848100"/>
              <a:gd name="connsiteY210" fmla="*/ 3523818 h 3838598"/>
              <a:gd name="connsiteX211" fmla="*/ 2947238 w 3848100"/>
              <a:gd name="connsiteY211" fmla="*/ 3523818 h 3838598"/>
              <a:gd name="connsiteX212" fmla="*/ 2939669 w 3848100"/>
              <a:gd name="connsiteY212" fmla="*/ 3556413 h 3838598"/>
              <a:gd name="connsiteX213" fmla="*/ 2939523 w 3848100"/>
              <a:gd name="connsiteY213" fmla="*/ 3556503 h 3838598"/>
              <a:gd name="connsiteX214" fmla="*/ 2939523 w 3848100"/>
              <a:gd name="connsiteY214" fmla="*/ 3556503 h 3838598"/>
              <a:gd name="connsiteX215" fmla="*/ 2927045 w 3848100"/>
              <a:gd name="connsiteY215" fmla="*/ 3560113 h 3838598"/>
              <a:gd name="connsiteX216" fmla="*/ 2927045 w 3848100"/>
              <a:gd name="connsiteY216" fmla="*/ 3560113 h 3838598"/>
              <a:gd name="connsiteX217" fmla="*/ 2906090 w 3848100"/>
              <a:gd name="connsiteY217" fmla="*/ 3549187 h 3838598"/>
              <a:gd name="connsiteX218" fmla="*/ 865835 w 3848100"/>
              <a:gd name="connsiteY218" fmla="*/ 3526098 h 3838598"/>
              <a:gd name="connsiteX219" fmla="*/ 865835 w 3848100"/>
              <a:gd name="connsiteY219" fmla="*/ 3526098 h 3838598"/>
              <a:gd name="connsiteX220" fmla="*/ 859025 w 3848100"/>
              <a:gd name="connsiteY220" fmla="*/ 3493199 h 3838598"/>
              <a:gd name="connsiteX221" fmla="*/ 859072 w 3848100"/>
              <a:gd name="connsiteY221" fmla="*/ 3493128 h 3838598"/>
              <a:gd name="connsiteX222" fmla="*/ 859072 w 3848100"/>
              <a:gd name="connsiteY222" fmla="*/ 3493128 h 3838598"/>
              <a:gd name="connsiteX223" fmla="*/ 891931 w 3848100"/>
              <a:gd name="connsiteY223" fmla="*/ 3486412 h 3838598"/>
              <a:gd name="connsiteX224" fmla="*/ 892029 w 3848100"/>
              <a:gd name="connsiteY224" fmla="*/ 3486477 h 3838598"/>
              <a:gd name="connsiteX225" fmla="*/ 892029 w 3848100"/>
              <a:gd name="connsiteY225" fmla="*/ 3486477 h 3838598"/>
              <a:gd name="connsiteX226" fmla="*/ 898792 w 3848100"/>
              <a:gd name="connsiteY226" fmla="*/ 3519352 h 3838598"/>
              <a:gd name="connsiteX227" fmla="*/ 898792 w 3848100"/>
              <a:gd name="connsiteY227" fmla="*/ 3519352 h 3838598"/>
              <a:gd name="connsiteX228" fmla="*/ 878884 w 3848100"/>
              <a:gd name="connsiteY228" fmla="*/ 3529994 h 3838598"/>
              <a:gd name="connsiteX229" fmla="*/ 878884 w 3848100"/>
              <a:gd name="connsiteY229" fmla="*/ 3529994 h 3838598"/>
              <a:gd name="connsiteX230" fmla="*/ 865168 w 3848100"/>
              <a:gd name="connsiteY230" fmla="*/ 3526383 h 3838598"/>
              <a:gd name="connsiteX231" fmla="*/ 3002388 w 3848100"/>
              <a:gd name="connsiteY231" fmla="*/ 3487427 h 3838598"/>
              <a:gd name="connsiteX232" fmla="*/ 3008198 w 3848100"/>
              <a:gd name="connsiteY232" fmla="*/ 3454362 h 3838598"/>
              <a:gd name="connsiteX233" fmla="*/ 3008198 w 3848100"/>
              <a:gd name="connsiteY233" fmla="*/ 3454362 h 3838598"/>
              <a:gd name="connsiteX234" fmla="*/ 3041268 w 3848100"/>
              <a:gd name="connsiteY234" fmla="*/ 3459953 h 3838598"/>
              <a:gd name="connsiteX235" fmla="*/ 3041345 w 3848100"/>
              <a:gd name="connsiteY235" fmla="*/ 3460062 h 3838598"/>
              <a:gd name="connsiteX236" fmla="*/ 3041345 w 3848100"/>
              <a:gd name="connsiteY236" fmla="*/ 3460063 h 3838598"/>
              <a:gd name="connsiteX237" fmla="*/ 3035693 w 3848100"/>
              <a:gd name="connsiteY237" fmla="*/ 3493179 h 3838598"/>
              <a:gd name="connsiteX238" fmla="*/ 3035630 w 3848100"/>
              <a:gd name="connsiteY238" fmla="*/ 3493223 h 3838598"/>
              <a:gd name="connsiteX239" fmla="*/ 3035630 w 3848100"/>
              <a:gd name="connsiteY239" fmla="*/ 3493223 h 3838598"/>
              <a:gd name="connsiteX240" fmla="*/ 3021914 w 3848100"/>
              <a:gd name="connsiteY240" fmla="*/ 3497499 h 3838598"/>
              <a:gd name="connsiteX241" fmla="*/ 3021914 w 3848100"/>
              <a:gd name="connsiteY241" fmla="*/ 3497499 h 3838598"/>
              <a:gd name="connsiteX242" fmla="*/ 3001721 w 3848100"/>
              <a:gd name="connsiteY242" fmla="*/ 3487712 h 3838598"/>
              <a:gd name="connsiteX243" fmla="*/ 771538 w 3848100"/>
              <a:gd name="connsiteY243" fmla="*/ 3459873 h 3838598"/>
              <a:gd name="connsiteX244" fmla="*/ 766775 w 3848100"/>
              <a:gd name="connsiteY244" fmla="*/ 3426523 h 3838598"/>
              <a:gd name="connsiteX245" fmla="*/ 766775 w 3848100"/>
              <a:gd name="connsiteY245" fmla="*/ 3426523 h 3838598"/>
              <a:gd name="connsiteX246" fmla="*/ 800113 w 3848100"/>
              <a:gd name="connsiteY246" fmla="*/ 3421867 h 3838598"/>
              <a:gd name="connsiteX247" fmla="*/ 800113 w 3848100"/>
              <a:gd name="connsiteY247" fmla="*/ 3421867 h 3838598"/>
              <a:gd name="connsiteX248" fmla="*/ 804990 w 3848100"/>
              <a:gd name="connsiteY248" fmla="*/ 3454970 h 3838598"/>
              <a:gd name="connsiteX249" fmla="*/ 804875 w 3848100"/>
              <a:gd name="connsiteY249" fmla="*/ 3455122 h 3838598"/>
              <a:gd name="connsiteX250" fmla="*/ 804875 w 3848100"/>
              <a:gd name="connsiteY250" fmla="*/ 3455122 h 3838598"/>
              <a:gd name="connsiteX251" fmla="*/ 785825 w 3848100"/>
              <a:gd name="connsiteY251" fmla="*/ 3464624 h 3838598"/>
              <a:gd name="connsiteX252" fmla="*/ 785825 w 3848100"/>
              <a:gd name="connsiteY252" fmla="*/ 3464624 h 3838598"/>
              <a:gd name="connsiteX253" fmla="*/ 770871 w 3848100"/>
              <a:gd name="connsiteY253" fmla="*/ 3460158 h 3838598"/>
              <a:gd name="connsiteX254" fmla="*/ 3093638 w 3848100"/>
              <a:gd name="connsiteY254" fmla="*/ 3420537 h 3838598"/>
              <a:gd name="connsiteX255" fmla="*/ 3097245 w 3848100"/>
              <a:gd name="connsiteY255" fmla="*/ 3387272 h 3838598"/>
              <a:gd name="connsiteX256" fmla="*/ 3097353 w 3848100"/>
              <a:gd name="connsiteY256" fmla="*/ 3387186 h 3838598"/>
              <a:gd name="connsiteX257" fmla="*/ 3097352 w 3848100"/>
              <a:gd name="connsiteY257" fmla="*/ 3387186 h 3838598"/>
              <a:gd name="connsiteX258" fmla="*/ 3130785 w 3848100"/>
              <a:gd name="connsiteY258" fmla="*/ 3390892 h 3838598"/>
              <a:gd name="connsiteX259" fmla="*/ 3130785 w 3848100"/>
              <a:gd name="connsiteY259" fmla="*/ 3390892 h 3838598"/>
              <a:gd name="connsiteX260" fmla="*/ 3127070 w 3848100"/>
              <a:gd name="connsiteY260" fmla="*/ 3424337 h 3838598"/>
              <a:gd name="connsiteX261" fmla="*/ 3127070 w 3848100"/>
              <a:gd name="connsiteY261" fmla="*/ 3424337 h 3838598"/>
              <a:gd name="connsiteX262" fmla="*/ 3112211 w 3848100"/>
              <a:gd name="connsiteY262" fmla="*/ 3429563 h 3838598"/>
              <a:gd name="connsiteX263" fmla="*/ 3112211 w 3848100"/>
              <a:gd name="connsiteY263" fmla="*/ 3429563 h 3838598"/>
              <a:gd name="connsiteX264" fmla="*/ 3093637 w 3848100"/>
              <a:gd name="connsiteY264" fmla="*/ 3420537 h 3838598"/>
              <a:gd name="connsiteX265" fmla="*/ 680764 w 3848100"/>
              <a:gd name="connsiteY265" fmla="*/ 3388232 h 3838598"/>
              <a:gd name="connsiteX266" fmla="*/ 677947 w 3848100"/>
              <a:gd name="connsiteY266" fmla="*/ 3354757 h 3838598"/>
              <a:gd name="connsiteX267" fmla="*/ 678002 w 3848100"/>
              <a:gd name="connsiteY267" fmla="*/ 3354691 h 3838598"/>
              <a:gd name="connsiteX268" fmla="*/ 678002 w 3848100"/>
              <a:gd name="connsiteY268" fmla="*/ 3354691 h 3838598"/>
              <a:gd name="connsiteX269" fmla="*/ 711530 w 3848100"/>
              <a:gd name="connsiteY269" fmla="*/ 3351936 h 3838598"/>
              <a:gd name="connsiteX270" fmla="*/ 711530 w 3848100"/>
              <a:gd name="connsiteY270" fmla="*/ 3351936 h 3838598"/>
              <a:gd name="connsiteX271" fmla="*/ 714348 w 3848100"/>
              <a:gd name="connsiteY271" fmla="*/ 3385411 h 3838598"/>
              <a:gd name="connsiteX272" fmla="*/ 714292 w 3848100"/>
              <a:gd name="connsiteY272" fmla="*/ 3385476 h 3838598"/>
              <a:gd name="connsiteX273" fmla="*/ 714292 w 3848100"/>
              <a:gd name="connsiteY273" fmla="*/ 3385476 h 3838598"/>
              <a:gd name="connsiteX274" fmla="*/ 696100 w 3848100"/>
              <a:gd name="connsiteY274" fmla="*/ 3393837 h 3838598"/>
              <a:gd name="connsiteX275" fmla="*/ 696100 w 3848100"/>
              <a:gd name="connsiteY275" fmla="*/ 3393837 h 3838598"/>
              <a:gd name="connsiteX276" fmla="*/ 680764 w 3848100"/>
              <a:gd name="connsiteY276" fmla="*/ 3388422 h 3838598"/>
              <a:gd name="connsiteX277" fmla="*/ 3181363 w 3848100"/>
              <a:gd name="connsiteY277" fmla="*/ 3348420 h 3838598"/>
              <a:gd name="connsiteX278" fmla="*/ 3183173 w 3848100"/>
              <a:gd name="connsiteY278" fmla="*/ 3314880 h 3838598"/>
              <a:gd name="connsiteX279" fmla="*/ 3183173 w 3848100"/>
              <a:gd name="connsiteY279" fmla="*/ 3314880 h 3838598"/>
              <a:gd name="connsiteX280" fmla="*/ 3216676 w 3848100"/>
              <a:gd name="connsiteY280" fmla="*/ 3316459 h 3838598"/>
              <a:gd name="connsiteX281" fmla="*/ 3216796 w 3848100"/>
              <a:gd name="connsiteY281" fmla="*/ 3316591 h 3838598"/>
              <a:gd name="connsiteX282" fmla="*/ 3216796 w 3848100"/>
              <a:gd name="connsiteY282" fmla="*/ 3316590 h 3838598"/>
              <a:gd name="connsiteX283" fmla="*/ 3214986 w 3848100"/>
              <a:gd name="connsiteY283" fmla="*/ 3350131 h 3838598"/>
              <a:gd name="connsiteX284" fmla="*/ 3214986 w 3848100"/>
              <a:gd name="connsiteY284" fmla="*/ 3350131 h 3838598"/>
              <a:gd name="connsiteX285" fmla="*/ 3199079 w 3848100"/>
              <a:gd name="connsiteY285" fmla="*/ 3356212 h 3838598"/>
              <a:gd name="connsiteX286" fmla="*/ 3199079 w 3848100"/>
              <a:gd name="connsiteY286" fmla="*/ 3356212 h 3838598"/>
              <a:gd name="connsiteX287" fmla="*/ 3181363 w 3848100"/>
              <a:gd name="connsiteY287" fmla="*/ 3348420 h 3838598"/>
              <a:gd name="connsiteX288" fmla="*/ 595039 w 3848100"/>
              <a:gd name="connsiteY288" fmla="*/ 3311459 h 3838598"/>
              <a:gd name="connsiteX289" fmla="*/ 594277 w 3848100"/>
              <a:gd name="connsiteY289" fmla="*/ 3277824 h 3838598"/>
              <a:gd name="connsiteX290" fmla="*/ 594277 w 3848100"/>
              <a:gd name="connsiteY290" fmla="*/ 3277824 h 3838598"/>
              <a:gd name="connsiteX291" fmla="*/ 627996 w 3848100"/>
              <a:gd name="connsiteY291" fmla="*/ 3277064 h 3838598"/>
              <a:gd name="connsiteX292" fmla="*/ 627996 w 3848100"/>
              <a:gd name="connsiteY292" fmla="*/ 3277064 h 3838598"/>
              <a:gd name="connsiteX293" fmla="*/ 628758 w 3848100"/>
              <a:gd name="connsiteY293" fmla="*/ 3310699 h 3838598"/>
              <a:gd name="connsiteX294" fmla="*/ 628758 w 3848100"/>
              <a:gd name="connsiteY294" fmla="*/ 3310699 h 3838598"/>
              <a:gd name="connsiteX295" fmla="*/ 611518 w 3848100"/>
              <a:gd name="connsiteY295" fmla="*/ 3318015 h 3838598"/>
              <a:gd name="connsiteX296" fmla="*/ 611518 w 3848100"/>
              <a:gd name="connsiteY296" fmla="*/ 3318015 h 3838598"/>
              <a:gd name="connsiteX297" fmla="*/ 595039 w 3848100"/>
              <a:gd name="connsiteY297" fmla="*/ 3311459 h 3838598"/>
              <a:gd name="connsiteX298" fmla="*/ 3264516 w 3848100"/>
              <a:gd name="connsiteY298" fmla="*/ 3270983 h 3838598"/>
              <a:gd name="connsiteX299" fmla="*/ 3264516 w 3848100"/>
              <a:gd name="connsiteY299" fmla="*/ 3237348 h 3838598"/>
              <a:gd name="connsiteX300" fmla="*/ 3264516 w 3848100"/>
              <a:gd name="connsiteY300" fmla="*/ 3237348 h 3838598"/>
              <a:gd name="connsiteX301" fmla="*/ 3298139 w 3848100"/>
              <a:gd name="connsiteY301" fmla="*/ 3237348 h 3838598"/>
              <a:gd name="connsiteX302" fmla="*/ 3298139 w 3848100"/>
              <a:gd name="connsiteY302" fmla="*/ 3237348 h 3838598"/>
              <a:gd name="connsiteX303" fmla="*/ 3298139 w 3848100"/>
              <a:gd name="connsiteY303" fmla="*/ 3270983 h 3838598"/>
              <a:gd name="connsiteX304" fmla="*/ 3298139 w 3848100"/>
              <a:gd name="connsiteY304" fmla="*/ 3270983 h 3838598"/>
              <a:gd name="connsiteX305" fmla="*/ 3281185 w 3848100"/>
              <a:gd name="connsiteY305" fmla="*/ 3278109 h 3838598"/>
              <a:gd name="connsiteX306" fmla="*/ 3281185 w 3848100"/>
              <a:gd name="connsiteY306" fmla="*/ 3278109 h 3838598"/>
              <a:gd name="connsiteX307" fmla="*/ 3264516 w 3848100"/>
              <a:gd name="connsiteY307" fmla="*/ 3270983 h 3838598"/>
              <a:gd name="connsiteX308" fmla="*/ 514363 w 3848100"/>
              <a:gd name="connsiteY308" fmla="*/ 3229652 h 3838598"/>
              <a:gd name="connsiteX309" fmla="*/ 514363 w 3848100"/>
              <a:gd name="connsiteY309" fmla="*/ 3229652 h 3838598"/>
              <a:gd name="connsiteX310" fmla="*/ 515601 w 3848100"/>
              <a:gd name="connsiteY310" fmla="*/ 3196017 h 3838598"/>
              <a:gd name="connsiteX311" fmla="*/ 515601 w 3848100"/>
              <a:gd name="connsiteY311" fmla="*/ 3196017 h 3838598"/>
              <a:gd name="connsiteX312" fmla="*/ 549224 w 3848100"/>
              <a:gd name="connsiteY312" fmla="*/ 3197252 h 3838598"/>
              <a:gd name="connsiteX313" fmla="*/ 549224 w 3848100"/>
              <a:gd name="connsiteY313" fmla="*/ 3197252 h 3838598"/>
              <a:gd name="connsiteX314" fmla="*/ 547986 w 3848100"/>
              <a:gd name="connsiteY314" fmla="*/ 3230792 h 3838598"/>
              <a:gd name="connsiteX315" fmla="*/ 547986 w 3848100"/>
              <a:gd name="connsiteY315" fmla="*/ 3230792 h 3838598"/>
              <a:gd name="connsiteX316" fmla="*/ 531793 w 3848100"/>
              <a:gd name="connsiteY316" fmla="*/ 3237158 h 3838598"/>
              <a:gd name="connsiteX317" fmla="*/ 531793 w 3848100"/>
              <a:gd name="connsiteY317" fmla="*/ 3237158 h 3838598"/>
              <a:gd name="connsiteX318" fmla="*/ 514363 w 3848100"/>
              <a:gd name="connsiteY318" fmla="*/ 3229652 h 3838598"/>
              <a:gd name="connsiteX319" fmla="*/ 3343288 w 3848100"/>
              <a:gd name="connsiteY319" fmla="*/ 3188700 h 3838598"/>
              <a:gd name="connsiteX320" fmla="*/ 3340853 w 3848100"/>
              <a:gd name="connsiteY320" fmla="*/ 3155330 h 3838598"/>
              <a:gd name="connsiteX321" fmla="*/ 3341002 w 3848100"/>
              <a:gd name="connsiteY321" fmla="*/ 3155160 h 3838598"/>
              <a:gd name="connsiteX322" fmla="*/ 3341002 w 3848100"/>
              <a:gd name="connsiteY322" fmla="*/ 3155160 h 3838598"/>
              <a:gd name="connsiteX323" fmla="*/ 3374605 w 3848100"/>
              <a:gd name="connsiteY323" fmla="*/ 3152958 h 3838598"/>
              <a:gd name="connsiteX324" fmla="*/ 3374625 w 3848100"/>
              <a:gd name="connsiteY324" fmla="*/ 3152975 h 3838598"/>
              <a:gd name="connsiteX325" fmla="*/ 3374625 w 3848100"/>
              <a:gd name="connsiteY325" fmla="*/ 3152975 h 3838598"/>
              <a:gd name="connsiteX326" fmla="*/ 3376816 w 3848100"/>
              <a:gd name="connsiteY326" fmla="*/ 3186420 h 3838598"/>
              <a:gd name="connsiteX327" fmla="*/ 3376816 w 3848100"/>
              <a:gd name="connsiteY327" fmla="*/ 3186420 h 3838598"/>
              <a:gd name="connsiteX328" fmla="*/ 3358909 w 3848100"/>
              <a:gd name="connsiteY328" fmla="*/ 3194591 h 3838598"/>
              <a:gd name="connsiteX329" fmla="*/ 3358909 w 3848100"/>
              <a:gd name="connsiteY329" fmla="*/ 3194591 h 3838598"/>
              <a:gd name="connsiteX330" fmla="*/ 3343288 w 3848100"/>
              <a:gd name="connsiteY330" fmla="*/ 3188700 h 3838598"/>
              <a:gd name="connsiteX331" fmla="*/ 438163 w 3848100"/>
              <a:gd name="connsiteY331" fmla="*/ 3143093 h 3838598"/>
              <a:gd name="connsiteX332" fmla="*/ 441392 w 3848100"/>
              <a:gd name="connsiteY332" fmla="*/ 3109655 h 3838598"/>
              <a:gd name="connsiteX333" fmla="*/ 441401 w 3848100"/>
              <a:gd name="connsiteY333" fmla="*/ 3109648 h 3838598"/>
              <a:gd name="connsiteX334" fmla="*/ 441401 w 3848100"/>
              <a:gd name="connsiteY334" fmla="*/ 3109648 h 3838598"/>
              <a:gd name="connsiteX335" fmla="*/ 474922 w 3848100"/>
              <a:gd name="connsiteY335" fmla="*/ 3112870 h 3838598"/>
              <a:gd name="connsiteX336" fmla="*/ 474929 w 3848100"/>
              <a:gd name="connsiteY336" fmla="*/ 3112879 h 3838598"/>
              <a:gd name="connsiteX337" fmla="*/ 474929 w 3848100"/>
              <a:gd name="connsiteY337" fmla="*/ 3112879 h 3838598"/>
              <a:gd name="connsiteX338" fmla="*/ 471700 w 3848100"/>
              <a:gd name="connsiteY338" fmla="*/ 3146316 h 3838598"/>
              <a:gd name="connsiteX339" fmla="*/ 471691 w 3848100"/>
              <a:gd name="connsiteY339" fmla="*/ 3146324 h 3838598"/>
              <a:gd name="connsiteX340" fmla="*/ 471691 w 3848100"/>
              <a:gd name="connsiteY340" fmla="*/ 3146324 h 3838598"/>
              <a:gd name="connsiteX341" fmla="*/ 456546 w 3848100"/>
              <a:gd name="connsiteY341" fmla="*/ 3151740 h 3838598"/>
              <a:gd name="connsiteX342" fmla="*/ 456546 w 3848100"/>
              <a:gd name="connsiteY342" fmla="*/ 3151740 h 3838598"/>
              <a:gd name="connsiteX343" fmla="*/ 438163 w 3848100"/>
              <a:gd name="connsiteY343" fmla="*/ 3143093 h 3838598"/>
              <a:gd name="connsiteX344" fmla="*/ 3416440 w 3848100"/>
              <a:gd name="connsiteY344" fmla="*/ 3101952 h 3838598"/>
              <a:gd name="connsiteX345" fmla="*/ 3412153 w 3848100"/>
              <a:gd name="connsiteY345" fmla="*/ 3068602 h 3838598"/>
              <a:gd name="connsiteX346" fmla="*/ 3412154 w 3848100"/>
              <a:gd name="connsiteY346" fmla="*/ 3068602 h 3838598"/>
              <a:gd name="connsiteX347" fmla="*/ 3445586 w 3848100"/>
              <a:gd name="connsiteY347" fmla="*/ 3064326 h 3838598"/>
              <a:gd name="connsiteX348" fmla="*/ 3445586 w 3848100"/>
              <a:gd name="connsiteY348" fmla="*/ 3064326 h 3838598"/>
              <a:gd name="connsiteX349" fmla="*/ 3449873 w 3848100"/>
              <a:gd name="connsiteY349" fmla="*/ 3097676 h 3838598"/>
              <a:gd name="connsiteX350" fmla="*/ 3449873 w 3848100"/>
              <a:gd name="connsiteY350" fmla="*/ 3097676 h 3838598"/>
              <a:gd name="connsiteX351" fmla="*/ 3430823 w 3848100"/>
              <a:gd name="connsiteY351" fmla="*/ 3107178 h 3838598"/>
              <a:gd name="connsiteX352" fmla="*/ 3430823 w 3848100"/>
              <a:gd name="connsiteY352" fmla="*/ 3107178 h 3838598"/>
              <a:gd name="connsiteX353" fmla="*/ 3416535 w 3848100"/>
              <a:gd name="connsiteY353" fmla="*/ 3101952 h 3838598"/>
              <a:gd name="connsiteX354" fmla="*/ 367678 w 3848100"/>
              <a:gd name="connsiteY354" fmla="*/ 3052259 h 3838598"/>
              <a:gd name="connsiteX355" fmla="*/ 372916 w 3848100"/>
              <a:gd name="connsiteY355" fmla="*/ 3019099 h 3838598"/>
              <a:gd name="connsiteX356" fmla="*/ 372916 w 3848100"/>
              <a:gd name="connsiteY356" fmla="*/ 3019099 h 3838598"/>
              <a:gd name="connsiteX357" fmla="*/ 406159 w 3848100"/>
              <a:gd name="connsiteY357" fmla="*/ 3024325 h 3838598"/>
              <a:gd name="connsiteX358" fmla="*/ 406159 w 3848100"/>
              <a:gd name="connsiteY358" fmla="*/ 3024325 h 3838598"/>
              <a:gd name="connsiteX359" fmla="*/ 401126 w 3848100"/>
              <a:gd name="connsiteY359" fmla="*/ 3057404 h 3838598"/>
              <a:gd name="connsiteX360" fmla="*/ 401015 w 3848100"/>
              <a:gd name="connsiteY360" fmla="*/ 3057485 h 3838598"/>
              <a:gd name="connsiteX361" fmla="*/ 401015 w 3848100"/>
              <a:gd name="connsiteY361" fmla="*/ 3057485 h 3838598"/>
              <a:gd name="connsiteX362" fmla="*/ 387013 w 3848100"/>
              <a:gd name="connsiteY362" fmla="*/ 3062046 h 3838598"/>
              <a:gd name="connsiteX363" fmla="*/ 387013 w 3848100"/>
              <a:gd name="connsiteY363" fmla="*/ 3062046 h 3838598"/>
              <a:gd name="connsiteX364" fmla="*/ 367678 w 3848100"/>
              <a:gd name="connsiteY364" fmla="*/ 3052259 h 3838598"/>
              <a:gd name="connsiteX365" fmla="*/ 3484734 w 3848100"/>
              <a:gd name="connsiteY365" fmla="*/ 3010928 h 3838598"/>
              <a:gd name="connsiteX366" fmla="*/ 3478448 w 3848100"/>
              <a:gd name="connsiteY366" fmla="*/ 2977863 h 3838598"/>
              <a:gd name="connsiteX367" fmla="*/ 3478448 w 3848100"/>
              <a:gd name="connsiteY367" fmla="*/ 2977863 h 3838598"/>
              <a:gd name="connsiteX368" fmla="*/ 3511543 w 3848100"/>
              <a:gd name="connsiteY368" fmla="*/ 2971651 h 3838598"/>
              <a:gd name="connsiteX369" fmla="*/ 3511595 w 3848100"/>
              <a:gd name="connsiteY369" fmla="*/ 2971687 h 3838598"/>
              <a:gd name="connsiteX370" fmla="*/ 3511595 w 3848100"/>
              <a:gd name="connsiteY370" fmla="*/ 2971687 h 3838598"/>
              <a:gd name="connsiteX371" fmla="*/ 3517854 w 3848100"/>
              <a:gd name="connsiteY371" fmla="*/ 3004557 h 3838598"/>
              <a:gd name="connsiteX372" fmla="*/ 3517786 w 3848100"/>
              <a:gd name="connsiteY372" fmla="*/ 3004657 h 3838598"/>
              <a:gd name="connsiteX373" fmla="*/ 3517786 w 3848100"/>
              <a:gd name="connsiteY373" fmla="*/ 3004657 h 3838598"/>
              <a:gd name="connsiteX374" fmla="*/ 3498069 w 3848100"/>
              <a:gd name="connsiteY374" fmla="*/ 3015013 h 3838598"/>
              <a:gd name="connsiteX375" fmla="*/ 3498069 w 3848100"/>
              <a:gd name="connsiteY375" fmla="*/ 3015013 h 3838598"/>
              <a:gd name="connsiteX376" fmla="*/ 3484734 w 3848100"/>
              <a:gd name="connsiteY376" fmla="*/ 3010928 h 3838598"/>
              <a:gd name="connsiteX377" fmla="*/ 302717 w 3848100"/>
              <a:gd name="connsiteY377" fmla="*/ 2957434 h 3838598"/>
              <a:gd name="connsiteX378" fmla="*/ 302717 w 3848100"/>
              <a:gd name="connsiteY378" fmla="*/ 2957434 h 3838598"/>
              <a:gd name="connsiteX379" fmla="*/ 309757 w 3848100"/>
              <a:gd name="connsiteY379" fmla="*/ 2924721 h 3838598"/>
              <a:gd name="connsiteX380" fmla="*/ 309861 w 3848100"/>
              <a:gd name="connsiteY380" fmla="*/ 2924654 h 3838598"/>
              <a:gd name="connsiteX381" fmla="*/ 309861 w 3848100"/>
              <a:gd name="connsiteY381" fmla="*/ 2924654 h 3838598"/>
              <a:gd name="connsiteX382" fmla="*/ 342767 w 3848100"/>
              <a:gd name="connsiteY382" fmla="*/ 2931797 h 3838598"/>
              <a:gd name="connsiteX383" fmla="*/ 342817 w 3848100"/>
              <a:gd name="connsiteY383" fmla="*/ 2931875 h 3838598"/>
              <a:gd name="connsiteX384" fmla="*/ 342817 w 3848100"/>
              <a:gd name="connsiteY384" fmla="*/ 2931875 h 3838598"/>
              <a:gd name="connsiteX385" fmla="*/ 335578 w 3848100"/>
              <a:gd name="connsiteY385" fmla="*/ 2964750 h 3838598"/>
              <a:gd name="connsiteX386" fmla="*/ 335578 w 3848100"/>
              <a:gd name="connsiteY386" fmla="*/ 2964750 h 3838598"/>
              <a:gd name="connsiteX387" fmla="*/ 322720 w 3848100"/>
              <a:gd name="connsiteY387" fmla="*/ 2968551 h 3838598"/>
              <a:gd name="connsiteX388" fmla="*/ 322720 w 3848100"/>
              <a:gd name="connsiteY388" fmla="*/ 2968551 h 3838598"/>
              <a:gd name="connsiteX389" fmla="*/ 302717 w 3848100"/>
              <a:gd name="connsiteY389" fmla="*/ 2957434 h 3838598"/>
              <a:gd name="connsiteX390" fmla="*/ 3547313 w 3848100"/>
              <a:gd name="connsiteY390" fmla="*/ 2915913 h 3838598"/>
              <a:gd name="connsiteX391" fmla="*/ 3539087 w 3848100"/>
              <a:gd name="connsiteY391" fmla="*/ 2883477 h 3838598"/>
              <a:gd name="connsiteX392" fmla="*/ 3539122 w 3848100"/>
              <a:gd name="connsiteY392" fmla="*/ 2883418 h 3838598"/>
              <a:gd name="connsiteX393" fmla="*/ 3539122 w 3848100"/>
              <a:gd name="connsiteY393" fmla="*/ 2883418 h 3838598"/>
              <a:gd name="connsiteX394" fmla="*/ 3571792 w 3848100"/>
              <a:gd name="connsiteY394" fmla="*/ 2875152 h 3838598"/>
              <a:gd name="connsiteX395" fmla="*/ 3571792 w 3848100"/>
              <a:gd name="connsiteY395" fmla="*/ 2875152 h 3838598"/>
              <a:gd name="connsiteX396" fmla="*/ 3579984 w 3848100"/>
              <a:gd name="connsiteY396" fmla="*/ 2907837 h 3838598"/>
              <a:gd name="connsiteX397" fmla="*/ 3579984 w 3848100"/>
              <a:gd name="connsiteY397" fmla="*/ 2907837 h 3838598"/>
              <a:gd name="connsiteX398" fmla="*/ 3559505 w 3848100"/>
              <a:gd name="connsiteY398" fmla="*/ 2919429 h 3838598"/>
              <a:gd name="connsiteX399" fmla="*/ 3559505 w 3848100"/>
              <a:gd name="connsiteY399" fmla="*/ 2919429 h 3838598"/>
              <a:gd name="connsiteX400" fmla="*/ 3547313 w 3848100"/>
              <a:gd name="connsiteY400" fmla="*/ 2915913 h 3838598"/>
              <a:gd name="connsiteX401" fmla="*/ 243472 w 3848100"/>
              <a:gd name="connsiteY401" fmla="*/ 2858904 h 3838598"/>
              <a:gd name="connsiteX402" fmla="*/ 252950 w 3848100"/>
              <a:gd name="connsiteY402" fmla="*/ 2826529 h 3838598"/>
              <a:gd name="connsiteX403" fmla="*/ 252997 w 3848100"/>
              <a:gd name="connsiteY403" fmla="*/ 2826504 h 3838598"/>
              <a:gd name="connsiteX404" fmla="*/ 252997 w 3848100"/>
              <a:gd name="connsiteY404" fmla="*/ 2826504 h 3838598"/>
              <a:gd name="connsiteX405" fmla="*/ 285382 w 3848100"/>
              <a:gd name="connsiteY405" fmla="*/ 2836006 h 3838598"/>
              <a:gd name="connsiteX406" fmla="*/ 285382 w 3848100"/>
              <a:gd name="connsiteY406" fmla="*/ 2836006 h 3838598"/>
              <a:gd name="connsiteX407" fmla="*/ 276071 w 3848100"/>
              <a:gd name="connsiteY407" fmla="*/ 2868289 h 3838598"/>
              <a:gd name="connsiteX408" fmla="*/ 275857 w 3848100"/>
              <a:gd name="connsiteY408" fmla="*/ 2868406 h 3838598"/>
              <a:gd name="connsiteX409" fmla="*/ 275857 w 3848100"/>
              <a:gd name="connsiteY409" fmla="*/ 2868406 h 3838598"/>
              <a:gd name="connsiteX410" fmla="*/ 264236 w 3848100"/>
              <a:gd name="connsiteY410" fmla="*/ 2871446 h 3838598"/>
              <a:gd name="connsiteX411" fmla="*/ 264236 w 3848100"/>
              <a:gd name="connsiteY411" fmla="*/ 2871446 h 3838598"/>
              <a:gd name="connsiteX412" fmla="*/ 243472 w 3848100"/>
              <a:gd name="connsiteY412" fmla="*/ 2858999 h 3838598"/>
              <a:gd name="connsiteX413" fmla="*/ 3604178 w 3848100"/>
              <a:gd name="connsiteY413" fmla="*/ 2817382 h 3838598"/>
              <a:gd name="connsiteX414" fmla="*/ 3593984 w 3848100"/>
              <a:gd name="connsiteY414" fmla="*/ 2785365 h 3838598"/>
              <a:gd name="connsiteX415" fmla="*/ 3593986 w 3848100"/>
              <a:gd name="connsiteY415" fmla="*/ 2785362 h 3838598"/>
              <a:gd name="connsiteX416" fmla="*/ 3593986 w 3848100"/>
              <a:gd name="connsiteY416" fmla="*/ 2785362 h 3838598"/>
              <a:gd name="connsiteX417" fmla="*/ 3626082 w 3848100"/>
              <a:gd name="connsiteY417" fmla="*/ 2775194 h 3838598"/>
              <a:gd name="connsiteX418" fmla="*/ 3626085 w 3848100"/>
              <a:gd name="connsiteY418" fmla="*/ 2775196 h 3838598"/>
              <a:gd name="connsiteX419" fmla="*/ 3626085 w 3848100"/>
              <a:gd name="connsiteY419" fmla="*/ 2775196 h 3838598"/>
              <a:gd name="connsiteX420" fmla="*/ 3636278 w 3848100"/>
              <a:gd name="connsiteY420" fmla="*/ 2807213 h 3838598"/>
              <a:gd name="connsiteX421" fmla="*/ 3636277 w 3848100"/>
              <a:gd name="connsiteY421" fmla="*/ 2807216 h 3838598"/>
              <a:gd name="connsiteX422" fmla="*/ 3636277 w 3848100"/>
              <a:gd name="connsiteY422" fmla="*/ 2807216 h 3838598"/>
              <a:gd name="connsiteX423" fmla="*/ 3615131 w 3848100"/>
              <a:gd name="connsiteY423" fmla="*/ 2820043 h 3838598"/>
              <a:gd name="connsiteX424" fmla="*/ 3615131 w 3848100"/>
              <a:gd name="connsiteY424" fmla="*/ 2820043 h 3838598"/>
              <a:gd name="connsiteX425" fmla="*/ 3604178 w 3848100"/>
              <a:gd name="connsiteY425" fmla="*/ 2817478 h 3838598"/>
              <a:gd name="connsiteX426" fmla="*/ 190513 w 3848100"/>
              <a:gd name="connsiteY426" fmla="*/ 2757143 h 3838598"/>
              <a:gd name="connsiteX427" fmla="*/ 201215 w 3848100"/>
              <a:gd name="connsiteY427" fmla="*/ 2725575 h 3838598"/>
              <a:gd name="connsiteX428" fmla="*/ 201562 w 3848100"/>
              <a:gd name="connsiteY428" fmla="*/ 2725408 h 3838598"/>
              <a:gd name="connsiteX429" fmla="*/ 201562 w 3848100"/>
              <a:gd name="connsiteY429" fmla="*/ 2725408 h 3838598"/>
              <a:gd name="connsiteX430" fmla="*/ 233185 w 3848100"/>
              <a:gd name="connsiteY430" fmla="*/ 2736430 h 3838598"/>
              <a:gd name="connsiteX431" fmla="*/ 233185 w 3848100"/>
              <a:gd name="connsiteY431" fmla="*/ 2736430 h 3838598"/>
              <a:gd name="connsiteX432" fmla="*/ 222082 w 3848100"/>
              <a:gd name="connsiteY432" fmla="*/ 2768145 h 3838598"/>
              <a:gd name="connsiteX433" fmla="*/ 222040 w 3848100"/>
              <a:gd name="connsiteY433" fmla="*/ 2768165 h 3838598"/>
              <a:gd name="connsiteX434" fmla="*/ 222040 w 3848100"/>
              <a:gd name="connsiteY434" fmla="*/ 2768165 h 3838598"/>
              <a:gd name="connsiteX435" fmla="*/ 211753 w 3848100"/>
              <a:gd name="connsiteY435" fmla="*/ 2770540 h 3838598"/>
              <a:gd name="connsiteX436" fmla="*/ 211753 w 3848100"/>
              <a:gd name="connsiteY436" fmla="*/ 2770540 h 3838598"/>
              <a:gd name="connsiteX437" fmla="*/ 190513 w 3848100"/>
              <a:gd name="connsiteY437" fmla="*/ 2757143 h 3838598"/>
              <a:gd name="connsiteX438" fmla="*/ 3655136 w 3848100"/>
              <a:gd name="connsiteY438" fmla="*/ 2715717 h 3838598"/>
              <a:gd name="connsiteX439" fmla="*/ 3643101 w 3848100"/>
              <a:gd name="connsiteY439" fmla="*/ 2684343 h 3838598"/>
              <a:gd name="connsiteX440" fmla="*/ 3643135 w 3848100"/>
              <a:gd name="connsiteY440" fmla="*/ 2684267 h 3838598"/>
              <a:gd name="connsiteX441" fmla="*/ 3643135 w 3848100"/>
              <a:gd name="connsiteY441" fmla="*/ 2684267 h 3838598"/>
              <a:gd name="connsiteX442" fmla="*/ 3674567 w 3848100"/>
              <a:gd name="connsiteY442" fmla="*/ 2672295 h 3838598"/>
              <a:gd name="connsiteX443" fmla="*/ 3674567 w 3848100"/>
              <a:gd name="connsiteY443" fmla="*/ 2672295 h 3838598"/>
              <a:gd name="connsiteX444" fmla="*/ 3686666 w 3848100"/>
              <a:gd name="connsiteY444" fmla="*/ 2703645 h 3838598"/>
              <a:gd name="connsiteX445" fmla="*/ 3686664 w 3848100"/>
              <a:gd name="connsiteY445" fmla="*/ 2703650 h 3838598"/>
              <a:gd name="connsiteX446" fmla="*/ 3686664 w 3848100"/>
              <a:gd name="connsiteY446" fmla="*/ 2703650 h 3838598"/>
              <a:gd name="connsiteX447" fmla="*/ 3664852 w 3848100"/>
              <a:gd name="connsiteY447" fmla="*/ 2717712 h 3838598"/>
              <a:gd name="connsiteX448" fmla="*/ 3664852 w 3848100"/>
              <a:gd name="connsiteY448" fmla="*/ 2717712 h 3838598"/>
              <a:gd name="connsiteX449" fmla="*/ 3654946 w 3848100"/>
              <a:gd name="connsiteY449" fmla="*/ 2715717 h 3838598"/>
              <a:gd name="connsiteX450" fmla="*/ 143364 w 3848100"/>
              <a:gd name="connsiteY450" fmla="*/ 2652342 h 3838598"/>
              <a:gd name="connsiteX451" fmla="*/ 156182 w 3848100"/>
              <a:gd name="connsiteY451" fmla="*/ 2621423 h 3838598"/>
              <a:gd name="connsiteX452" fmla="*/ 156318 w 3848100"/>
              <a:gd name="connsiteY452" fmla="*/ 2621367 h 3838598"/>
              <a:gd name="connsiteX453" fmla="*/ 156318 w 3848100"/>
              <a:gd name="connsiteY453" fmla="*/ 2621367 h 3838598"/>
              <a:gd name="connsiteX454" fmla="*/ 187313 w 3848100"/>
              <a:gd name="connsiteY454" fmla="*/ 2634153 h 3838598"/>
              <a:gd name="connsiteX455" fmla="*/ 187369 w 3848100"/>
              <a:gd name="connsiteY455" fmla="*/ 2634289 h 3838598"/>
              <a:gd name="connsiteX456" fmla="*/ 187369 w 3848100"/>
              <a:gd name="connsiteY456" fmla="*/ 2634289 h 3838598"/>
              <a:gd name="connsiteX457" fmla="*/ 174552 w 3848100"/>
              <a:gd name="connsiteY457" fmla="*/ 2665208 h 3838598"/>
              <a:gd name="connsiteX458" fmla="*/ 174415 w 3848100"/>
              <a:gd name="connsiteY458" fmla="*/ 2665264 h 3838598"/>
              <a:gd name="connsiteX459" fmla="*/ 174415 w 3848100"/>
              <a:gd name="connsiteY459" fmla="*/ 2665264 h 3838598"/>
              <a:gd name="connsiteX460" fmla="*/ 165367 w 3848100"/>
              <a:gd name="connsiteY460" fmla="*/ 2667069 h 3838598"/>
              <a:gd name="connsiteX461" fmla="*/ 165367 w 3848100"/>
              <a:gd name="connsiteY461" fmla="*/ 2667069 h 3838598"/>
              <a:gd name="connsiteX462" fmla="*/ 143364 w 3848100"/>
              <a:gd name="connsiteY462" fmla="*/ 2652342 h 3838598"/>
              <a:gd name="connsiteX463" fmla="*/ 3699523 w 3848100"/>
              <a:gd name="connsiteY463" fmla="*/ 2611010 h 3838598"/>
              <a:gd name="connsiteX464" fmla="*/ 3685616 w 3848100"/>
              <a:gd name="connsiteY464" fmla="*/ 2580415 h 3838598"/>
              <a:gd name="connsiteX465" fmla="*/ 3685616 w 3848100"/>
              <a:gd name="connsiteY465" fmla="*/ 2580415 h 3838598"/>
              <a:gd name="connsiteX466" fmla="*/ 3716287 w 3848100"/>
              <a:gd name="connsiteY466" fmla="*/ 2566543 h 3838598"/>
              <a:gd name="connsiteX467" fmla="*/ 3716287 w 3848100"/>
              <a:gd name="connsiteY467" fmla="*/ 2566543 h 3838598"/>
              <a:gd name="connsiteX468" fmla="*/ 3730260 w 3848100"/>
              <a:gd name="connsiteY468" fmla="*/ 2596960 h 3838598"/>
              <a:gd name="connsiteX469" fmla="*/ 3730193 w 3848100"/>
              <a:gd name="connsiteY469" fmla="*/ 2597138 h 3838598"/>
              <a:gd name="connsiteX470" fmla="*/ 3730193 w 3848100"/>
              <a:gd name="connsiteY470" fmla="*/ 2597138 h 3838598"/>
              <a:gd name="connsiteX471" fmla="*/ 3707905 w 3848100"/>
              <a:gd name="connsiteY471" fmla="*/ 2612530 h 3838598"/>
              <a:gd name="connsiteX472" fmla="*/ 3707905 w 3848100"/>
              <a:gd name="connsiteY472" fmla="*/ 2612530 h 3838598"/>
              <a:gd name="connsiteX473" fmla="*/ 3699523 w 3848100"/>
              <a:gd name="connsiteY473" fmla="*/ 2611010 h 3838598"/>
              <a:gd name="connsiteX474" fmla="*/ 102692 w 3848100"/>
              <a:gd name="connsiteY474" fmla="*/ 2544500 h 3838598"/>
              <a:gd name="connsiteX475" fmla="*/ 102692 w 3848100"/>
              <a:gd name="connsiteY475" fmla="*/ 2544500 h 3838598"/>
              <a:gd name="connsiteX476" fmla="*/ 117468 w 3848100"/>
              <a:gd name="connsiteY476" fmla="*/ 2514313 h 3838598"/>
              <a:gd name="connsiteX477" fmla="*/ 117551 w 3848100"/>
              <a:gd name="connsiteY477" fmla="*/ 2514285 h 3838598"/>
              <a:gd name="connsiteX478" fmla="*/ 117551 w 3848100"/>
              <a:gd name="connsiteY478" fmla="*/ 2514285 h 3838598"/>
              <a:gd name="connsiteX479" fmla="*/ 147745 w 3848100"/>
              <a:gd name="connsiteY479" fmla="*/ 2529012 h 3838598"/>
              <a:gd name="connsiteX480" fmla="*/ 147745 w 3848100"/>
              <a:gd name="connsiteY480" fmla="*/ 2529013 h 3838598"/>
              <a:gd name="connsiteX481" fmla="*/ 133514 w 3848100"/>
              <a:gd name="connsiteY481" fmla="*/ 2559458 h 3838598"/>
              <a:gd name="connsiteX482" fmla="*/ 133363 w 3848100"/>
              <a:gd name="connsiteY482" fmla="*/ 2559512 h 3838598"/>
              <a:gd name="connsiteX483" fmla="*/ 133363 w 3848100"/>
              <a:gd name="connsiteY483" fmla="*/ 2559512 h 3838598"/>
              <a:gd name="connsiteX484" fmla="*/ 125647 w 3848100"/>
              <a:gd name="connsiteY484" fmla="*/ 2560843 h 3838598"/>
              <a:gd name="connsiteX485" fmla="*/ 125647 w 3848100"/>
              <a:gd name="connsiteY485" fmla="*/ 2560842 h 3838598"/>
              <a:gd name="connsiteX486" fmla="*/ 102692 w 3848100"/>
              <a:gd name="connsiteY486" fmla="*/ 2544690 h 3838598"/>
              <a:gd name="connsiteX487" fmla="*/ 3737813 w 3848100"/>
              <a:gd name="connsiteY487" fmla="*/ 2503644 h 3838598"/>
              <a:gd name="connsiteX488" fmla="*/ 3722002 w 3848100"/>
              <a:gd name="connsiteY488" fmla="*/ 2473904 h 3838598"/>
              <a:gd name="connsiteX489" fmla="*/ 3722002 w 3848100"/>
              <a:gd name="connsiteY489" fmla="*/ 2473904 h 3838598"/>
              <a:gd name="connsiteX490" fmla="*/ 3751780 w 3848100"/>
              <a:gd name="connsiteY490" fmla="*/ 2458216 h 3838598"/>
              <a:gd name="connsiteX491" fmla="*/ 3751815 w 3848100"/>
              <a:gd name="connsiteY491" fmla="*/ 2458227 h 3838598"/>
              <a:gd name="connsiteX492" fmla="*/ 3751815 w 3848100"/>
              <a:gd name="connsiteY492" fmla="*/ 2458227 h 3838598"/>
              <a:gd name="connsiteX493" fmla="*/ 3767542 w 3848100"/>
              <a:gd name="connsiteY493" fmla="*/ 2487931 h 3838598"/>
              <a:gd name="connsiteX494" fmla="*/ 3767531 w 3848100"/>
              <a:gd name="connsiteY494" fmla="*/ 2487966 h 3838598"/>
              <a:gd name="connsiteX495" fmla="*/ 3767531 w 3848100"/>
              <a:gd name="connsiteY495" fmla="*/ 2487966 h 3838598"/>
              <a:gd name="connsiteX496" fmla="*/ 3744766 w 3848100"/>
              <a:gd name="connsiteY496" fmla="*/ 2504784 h 3838598"/>
              <a:gd name="connsiteX497" fmla="*/ 3744766 w 3848100"/>
              <a:gd name="connsiteY497" fmla="*/ 2504784 h 3838598"/>
              <a:gd name="connsiteX498" fmla="*/ 3737813 w 3848100"/>
              <a:gd name="connsiteY498" fmla="*/ 2503834 h 3838598"/>
              <a:gd name="connsiteX499" fmla="*/ 68688 w 3848100"/>
              <a:gd name="connsiteY499" fmla="*/ 2434853 h 3838598"/>
              <a:gd name="connsiteX500" fmla="*/ 68688 w 3848100"/>
              <a:gd name="connsiteY500" fmla="*/ 2434853 h 3838598"/>
              <a:gd name="connsiteX501" fmla="*/ 85314 w 3848100"/>
              <a:gd name="connsiteY501" fmla="*/ 2405795 h 3838598"/>
              <a:gd name="connsiteX502" fmla="*/ 85738 w 3848100"/>
              <a:gd name="connsiteY502" fmla="*/ 2405683 h 3838598"/>
              <a:gd name="connsiteX503" fmla="*/ 85738 w 3848100"/>
              <a:gd name="connsiteY503" fmla="*/ 2405683 h 3838598"/>
              <a:gd name="connsiteX504" fmla="*/ 114313 w 3848100"/>
              <a:gd name="connsiteY504" fmla="*/ 2422216 h 3838598"/>
              <a:gd name="connsiteX505" fmla="*/ 114313 w 3848100"/>
              <a:gd name="connsiteY505" fmla="*/ 2422216 h 3838598"/>
              <a:gd name="connsiteX506" fmla="*/ 98025 w 3848100"/>
              <a:gd name="connsiteY506" fmla="*/ 2451385 h 3838598"/>
              <a:gd name="connsiteX507" fmla="*/ 98025 w 3848100"/>
              <a:gd name="connsiteY507" fmla="*/ 2451385 h 3838598"/>
              <a:gd name="connsiteX508" fmla="*/ 91643 w 3848100"/>
              <a:gd name="connsiteY508" fmla="*/ 2452241 h 3838598"/>
              <a:gd name="connsiteX509" fmla="*/ 91643 w 3848100"/>
              <a:gd name="connsiteY509" fmla="*/ 2452241 h 3838598"/>
              <a:gd name="connsiteX510" fmla="*/ 68688 w 3848100"/>
              <a:gd name="connsiteY510" fmla="*/ 2434853 h 3838598"/>
              <a:gd name="connsiteX511" fmla="*/ 3769341 w 3848100"/>
              <a:gd name="connsiteY511" fmla="*/ 2394377 h 3838598"/>
              <a:gd name="connsiteX512" fmla="*/ 3751815 w 3848100"/>
              <a:gd name="connsiteY512" fmla="*/ 2365872 h 3838598"/>
              <a:gd name="connsiteX513" fmla="*/ 3751815 w 3848100"/>
              <a:gd name="connsiteY513" fmla="*/ 2365872 h 3838598"/>
              <a:gd name="connsiteX514" fmla="*/ 3780390 w 3848100"/>
              <a:gd name="connsiteY514" fmla="*/ 2348389 h 3838598"/>
              <a:gd name="connsiteX515" fmla="*/ 3780390 w 3848100"/>
              <a:gd name="connsiteY515" fmla="*/ 2348389 h 3838598"/>
              <a:gd name="connsiteX516" fmla="*/ 3797916 w 3848100"/>
              <a:gd name="connsiteY516" fmla="*/ 2376894 h 3838598"/>
              <a:gd name="connsiteX517" fmla="*/ 3797916 w 3848100"/>
              <a:gd name="connsiteY517" fmla="*/ 2376894 h 3838598"/>
              <a:gd name="connsiteX518" fmla="*/ 3774770 w 3848100"/>
              <a:gd name="connsiteY518" fmla="*/ 2395042 h 3838598"/>
              <a:gd name="connsiteX519" fmla="*/ 3774770 w 3848100"/>
              <a:gd name="connsiteY519" fmla="*/ 2395042 h 3838598"/>
              <a:gd name="connsiteX520" fmla="*/ 3769341 w 3848100"/>
              <a:gd name="connsiteY520" fmla="*/ 2394377 h 3838598"/>
              <a:gd name="connsiteX521" fmla="*/ 41351 w 3848100"/>
              <a:gd name="connsiteY521" fmla="*/ 2323210 h 3838598"/>
              <a:gd name="connsiteX522" fmla="*/ 59104 w 3848100"/>
              <a:gd name="connsiteY522" fmla="*/ 2294823 h 3838598"/>
              <a:gd name="connsiteX523" fmla="*/ 59639 w 3848100"/>
              <a:gd name="connsiteY523" fmla="*/ 2294706 h 3838598"/>
              <a:gd name="connsiteX524" fmla="*/ 59639 w 3848100"/>
              <a:gd name="connsiteY524" fmla="*/ 2294706 h 3838598"/>
              <a:gd name="connsiteX525" fmla="*/ 88138 w 3848100"/>
              <a:gd name="connsiteY525" fmla="*/ 2312603 h 3838598"/>
              <a:gd name="connsiteX526" fmla="*/ 88214 w 3848100"/>
              <a:gd name="connsiteY526" fmla="*/ 2312949 h 3838598"/>
              <a:gd name="connsiteX527" fmla="*/ 88214 w 3848100"/>
              <a:gd name="connsiteY527" fmla="*/ 2312949 h 3838598"/>
              <a:gd name="connsiteX528" fmla="*/ 70086 w 3848100"/>
              <a:gd name="connsiteY528" fmla="*/ 2341418 h 3838598"/>
              <a:gd name="connsiteX529" fmla="*/ 69926 w 3848100"/>
              <a:gd name="connsiteY529" fmla="*/ 2341453 h 3838598"/>
              <a:gd name="connsiteX530" fmla="*/ 69926 w 3848100"/>
              <a:gd name="connsiteY530" fmla="*/ 2341453 h 3838598"/>
              <a:gd name="connsiteX531" fmla="*/ 64878 w 3848100"/>
              <a:gd name="connsiteY531" fmla="*/ 2341928 h 3838598"/>
              <a:gd name="connsiteX532" fmla="*/ 64878 w 3848100"/>
              <a:gd name="connsiteY532" fmla="*/ 2341928 h 3838598"/>
              <a:gd name="connsiteX533" fmla="*/ 41351 w 3848100"/>
              <a:gd name="connsiteY533" fmla="*/ 2323210 h 3838598"/>
              <a:gd name="connsiteX534" fmla="*/ 3794201 w 3848100"/>
              <a:gd name="connsiteY534" fmla="*/ 2283969 h 3838598"/>
              <a:gd name="connsiteX535" fmla="*/ 3775151 w 3848100"/>
              <a:gd name="connsiteY535" fmla="*/ 2256320 h 3838598"/>
              <a:gd name="connsiteX536" fmla="*/ 3775151 w 3848100"/>
              <a:gd name="connsiteY536" fmla="*/ 2256320 h 3838598"/>
              <a:gd name="connsiteX537" fmla="*/ 3802869 w 3848100"/>
              <a:gd name="connsiteY537" fmla="*/ 2237317 h 3838598"/>
              <a:gd name="connsiteX538" fmla="*/ 3802869 w 3848100"/>
              <a:gd name="connsiteY538" fmla="*/ 2237317 h 3838598"/>
              <a:gd name="connsiteX539" fmla="*/ 3821923 w 3848100"/>
              <a:gd name="connsiteY539" fmla="*/ 2264853 h 3838598"/>
              <a:gd name="connsiteX540" fmla="*/ 3821919 w 3848100"/>
              <a:gd name="connsiteY540" fmla="*/ 2264871 h 3838598"/>
              <a:gd name="connsiteX541" fmla="*/ 3821919 w 3848100"/>
              <a:gd name="connsiteY541" fmla="*/ 2264871 h 3838598"/>
              <a:gd name="connsiteX542" fmla="*/ 3798392 w 3848100"/>
              <a:gd name="connsiteY542" fmla="*/ 2284444 h 3838598"/>
              <a:gd name="connsiteX543" fmla="*/ 3798392 w 3848100"/>
              <a:gd name="connsiteY543" fmla="*/ 2284444 h 3838598"/>
              <a:gd name="connsiteX544" fmla="*/ 3794297 w 3848100"/>
              <a:gd name="connsiteY544" fmla="*/ 2283969 h 3838598"/>
              <a:gd name="connsiteX545" fmla="*/ 20777 w 3848100"/>
              <a:gd name="connsiteY545" fmla="*/ 2210143 h 3838598"/>
              <a:gd name="connsiteX546" fmla="*/ 40718 w 3848100"/>
              <a:gd name="connsiteY546" fmla="*/ 2183073 h 3838598"/>
              <a:gd name="connsiteX547" fmla="*/ 40780 w 3848100"/>
              <a:gd name="connsiteY547" fmla="*/ 2183064 h 3838598"/>
              <a:gd name="connsiteX548" fmla="*/ 40780 w 3848100"/>
              <a:gd name="connsiteY548" fmla="*/ 2183064 h 3838598"/>
              <a:gd name="connsiteX549" fmla="*/ 67831 w 3848100"/>
              <a:gd name="connsiteY549" fmla="*/ 2203017 h 3838598"/>
              <a:gd name="connsiteX550" fmla="*/ 67831 w 3848100"/>
              <a:gd name="connsiteY550" fmla="*/ 2203017 h 3838598"/>
              <a:gd name="connsiteX551" fmla="*/ 47669 w 3848100"/>
              <a:gd name="connsiteY551" fmla="*/ 2230091 h 3838598"/>
              <a:gd name="connsiteX552" fmla="*/ 47638 w 3848100"/>
              <a:gd name="connsiteY552" fmla="*/ 2230096 h 3838598"/>
              <a:gd name="connsiteX553" fmla="*/ 47638 w 3848100"/>
              <a:gd name="connsiteY553" fmla="*/ 2230096 h 3838598"/>
              <a:gd name="connsiteX554" fmla="*/ 44113 w 3848100"/>
              <a:gd name="connsiteY554" fmla="*/ 2230096 h 3838598"/>
              <a:gd name="connsiteX555" fmla="*/ 44113 w 3848100"/>
              <a:gd name="connsiteY555" fmla="*/ 2230096 h 3838598"/>
              <a:gd name="connsiteX556" fmla="*/ 20777 w 3848100"/>
              <a:gd name="connsiteY556" fmla="*/ 2210143 h 3838598"/>
              <a:gd name="connsiteX557" fmla="*/ 3812489 w 3848100"/>
              <a:gd name="connsiteY557" fmla="*/ 2172137 h 3838598"/>
              <a:gd name="connsiteX558" fmla="*/ 3791706 w 3848100"/>
              <a:gd name="connsiteY558" fmla="*/ 2145875 h 3838598"/>
              <a:gd name="connsiteX559" fmla="*/ 3791725 w 3848100"/>
              <a:gd name="connsiteY559" fmla="*/ 2145723 h 3838598"/>
              <a:gd name="connsiteX560" fmla="*/ 3791725 w 3848100"/>
              <a:gd name="connsiteY560" fmla="*/ 2145723 h 3838598"/>
              <a:gd name="connsiteX561" fmla="*/ 3818204 w 3848100"/>
              <a:gd name="connsiteY561" fmla="*/ 2125010 h 3838598"/>
              <a:gd name="connsiteX562" fmla="*/ 3818204 w 3848100"/>
              <a:gd name="connsiteY562" fmla="*/ 2125010 h 3838598"/>
              <a:gd name="connsiteX563" fmla="*/ 3839079 w 3848100"/>
              <a:gd name="connsiteY563" fmla="*/ 2151198 h 3838598"/>
              <a:gd name="connsiteX564" fmla="*/ 3839064 w 3848100"/>
              <a:gd name="connsiteY564" fmla="*/ 2151329 h 3838598"/>
              <a:gd name="connsiteX565" fmla="*/ 3839064 w 3848100"/>
              <a:gd name="connsiteY565" fmla="*/ 2151329 h 3838598"/>
              <a:gd name="connsiteX566" fmla="*/ 3815442 w 3848100"/>
              <a:gd name="connsiteY566" fmla="*/ 2172232 h 3838598"/>
              <a:gd name="connsiteX567" fmla="*/ 3815442 w 3848100"/>
              <a:gd name="connsiteY567" fmla="*/ 2172232 h 3838598"/>
              <a:gd name="connsiteX568" fmla="*/ 7061 w 3848100"/>
              <a:gd name="connsiteY568" fmla="*/ 2096125 h 3838598"/>
              <a:gd name="connsiteX569" fmla="*/ 7061 w 3848100"/>
              <a:gd name="connsiteY569" fmla="*/ 2096125 h 3838598"/>
              <a:gd name="connsiteX570" fmla="*/ 28473 w 3848100"/>
              <a:gd name="connsiteY570" fmla="*/ 2070197 h 3838598"/>
              <a:gd name="connsiteX571" fmla="*/ 28588 w 3848100"/>
              <a:gd name="connsiteY571" fmla="*/ 2070186 h 3838598"/>
              <a:gd name="connsiteX572" fmla="*/ 28588 w 3848100"/>
              <a:gd name="connsiteY572" fmla="*/ 2070186 h 3838598"/>
              <a:gd name="connsiteX573" fmla="*/ 54496 w 3848100"/>
              <a:gd name="connsiteY573" fmla="*/ 2091754 h 3838598"/>
              <a:gd name="connsiteX574" fmla="*/ 54496 w 3848100"/>
              <a:gd name="connsiteY574" fmla="*/ 2091754 h 3838598"/>
              <a:gd name="connsiteX575" fmla="*/ 32874 w 3848100"/>
              <a:gd name="connsiteY575" fmla="*/ 2117503 h 3838598"/>
              <a:gd name="connsiteX576" fmla="*/ 30778 w 3848100"/>
              <a:gd name="connsiteY576" fmla="*/ 2117503 h 3838598"/>
              <a:gd name="connsiteX577" fmla="*/ 7061 w 3848100"/>
              <a:gd name="connsiteY577" fmla="*/ 2095935 h 3838598"/>
              <a:gd name="connsiteX578" fmla="*/ 3824015 w 3848100"/>
              <a:gd name="connsiteY578" fmla="*/ 2059069 h 3838598"/>
              <a:gd name="connsiteX579" fmla="*/ 3801631 w 3848100"/>
              <a:gd name="connsiteY579" fmla="*/ 2033985 h 3838598"/>
              <a:gd name="connsiteX580" fmla="*/ 3801631 w 3848100"/>
              <a:gd name="connsiteY580" fmla="*/ 2033985 h 3838598"/>
              <a:gd name="connsiteX581" fmla="*/ 3826777 w 3848100"/>
              <a:gd name="connsiteY581" fmla="*/ 2011657 h 3838598"/>
              <a:gd name="connsiteX582" fmla="*/ 3826777 w 3848100"/>
              <a:gd name="connsiteY582" fmla="*/ 2011657 h 3838598"/>
              <a:gd name="connsiteX583" fmla="*/ 3849161 w 3848100"/>
              <a:gd name="connsiteY583" fmla="*/ 2036836 h 3838598"/>
              <a:gd name="connsiteX584" fmla="*/ 3849160 w 3848100"/>
              <a:gd name="connsiteY584" fmla="*/ 2036836 h 3838598"/>
              <a:gd name="connsiteX585" fmla="*/ 3825443 w 3848100"/>
              <a:gd name="connsiteY585" fmla="*/ 2059164 h 3838598"/>
              <a:gd name="connsiteX586" fmla="*/ 3824015 w 3848100"/>
              <a:gd name="connsiteY586" fmla="*/ 2059164 h 3838598"/>
              <a:gd name="connsiteX587" fmla="*/ 13 w 3848100"/>
              <a:gd name="connsiteY587" fmla="*/ 1981252 h 3838598"/>
              <a:gd name="connsiteX588" fmla="*/ 23254 w 3848100"/>
              <a:gd name="connsiteY588" fmla="*/ 1957308 h 3838598"/>
              <a:gd name="connsiteX589" fmla="*/ 23254 w 3848100"/>
              <a:gd name="connsiteY589" fmla="*/ 1957308 h 3838598"/>
              <a:gd name="connsiteX590" fmla="*/ 47638 w 3848100"/>
              <a:gd name="connsiteY590" fmla="*/ 1979827 h 3838598"/>
              <a:gd name="connsiteX591" fmla="*/ 47638 w 3848100"/>
              <a:gd name="connsiteY591" fmla="*/ 1979827 h 3838598"/>
              <a:gd name="connsiteX592" fmla="*/ 24704 w 3848100"/>
              <a:gd name="connsiteY592" fmla="*/ 2004242 h 3838598"/>
              <a:gd name="connsiteX593" fmla="*/ 24587 w 3848100"/>
              <a:gd name="connsiteY593" fmla="*/ 2004246 h 3838598"/>
              <a:gd name="connsiteX594" fmla="*/ 23920 w 3848100"/>
              <a:gd name="connsiteY594" fmla="*/ 2004246 h 3838598"/>
              <a:gd name="connsiteX595" fmla="*/ 13 w 3848100"/>
              <a:gd name="connsiteY595" fmla="*/ 1981252 h 3838598"/>
              <a:gd name="connsiteX596" fmla="*/ 3804869 w 3848100"/>
              <a:gd name="connsiteY596" fmla="*/ 1921773 h 3838598"/>
              <a:gd name="connsiteX597" fmla="*/ 3804869 w 3848100"/>
              <a:gd name="connsiteY597" fmla="*/ 1919682 h 3838598"/>
              <a:gd name="connsiteX598" fmla="*/ 3804869 w 3848100"/>
              <a:gd name="connsiteY598" fmla="*/ 1919682 h 3838598"/>
              <a:gd name="connsiteX599" fmla="*/ 3804869 w 3848100"/>
              <a:gd name="connsiteY599" fmla="*/ 1917497 h 3838598"/>
              <a:gd name="connsiteX600" fmla="*/ 3804869 w 3848100"/>
              <a:gd name="connsiteY600" fmla="*/ 1917497 h 3838598"/>
              <a:gd name="connsiteX601" fmla="*/ 3828491 w 3848100"/>
              <a:gd name="connsiteY601" fmla="*/ 1893744 h 3838598"/>
              <a:gd name="connsiteX602" fmla="*/ 3828586 w 3848100"/>
              <a:gd name="connsiteY602" fmla="*/ 1893743 h 3838598"/>
              <a:gd name="connsiteX603" fmla="*/ 3828587 w 3848100"/>
              <a:gd name="connsiteY603" fmla="*/ 1893743 h 3838598"/>
              <a:gd name="connsiteX604" fmla="*/ 3852494 w 3848100"/>
              <a:gd name="connsiteY604" fmla="*/ 1917402 h 3838598"/>
              <a:gd name="connsiteX605" fmla="*/ 3852494 w 3848100"/>
              <a:gd name="connsiteY605" fmla="*/ 1917402 h 3838598"/>
              <a:gd name="connsiteX606" fmla="*/ 3852494 w 3848100"/>
              <a:gd name="connsiteY606" fmla="*/ 1917402 h 3838598"/>
              <a:gd name="connsiteX607" fmla="*/ 3852494 w 3848100"/>
              <a:gd name="connsiteY607" fmla="*/ 1919587 h 3838598"/>
              <a:gd name="connsiteX608" fmla="*/ 3852494 w 3848100"/>
              <a:gd name="connsiteY608" fmla="*/ 1919587 h 3838598"/>
              <a:gd name="connsiteX609" fmla="*/ 3852494 w 3848100"/>
              <a:gd name="connsiteY609" fmla="*/ 1921773 h 3838598"/>
              <a:gd name="connsiteX610" fmla="*/ 3852494 w 3848100"/>
              <a:gd name="connsiteY610" fmla="*/ 1921773 h 3838598"/>
              <a:gd name="connsiteX611" fmla="*/ 3828777 w 3848100"/>
              <a:gd name="connsiteY611" fmla="*/ 1945432 h 3838598"/>
              <a:gd name="connsiteX612" fmla="*/ 3828682 w 3848100"/>
              <a:gd name="connsiteY612" fmla="*/ 1945431 h 3838598"/>
              <a:gd name="connsiteX613" fmla="*/ 3828682 w 3848100"/>
              <a:gd name="connsiteY613" fmla="*/ 1945431 h 3838598"/>
              <a:gd name="connsiteX614" fmla="*/ 3804965 w 3848100"/>
              <a:gd name="connsiteY614" fmla="*/ 1921773 h 3838598"/>
              <a:gd name="connsiteX615" fmla="*/ 23158 w 3848100"/>
              <a:gd name="connsiteY615" fmla="*/ 1890798 h 3838598"/>
              <a:gd name="connsiteX616" fmla="*/ 9 w 3848100"/>
              <a:gd name="connsiteY616" fmla="*/ 1866401 h 3838598"/>
              <a:gd name="connsiteX617" fmla="*/ 13 w 3848100"/>
              <a:gd name="connsiteY617" fmla="*/ 1866284 h 3838598"/>
              <a:gd name="connsiteX618" fmla="*/ 13 w 3848100"/>
              <a:gd name="connsiteY618" fmla="*/ 1866284 h 3838598"/>
              <a:gd name="connsiteX619" fmla="*/ 24375 w 3848100"/>
              <a:gd name="connsiteY619" fmla="*/ 1843287 h 3838598"/>
              <a:gd name="connsiteX620" fmla="*/ 24492 w 3848100"/>
              <a:gd name="connsiteY620" fmla="*/ 1843291 h 3838598"/>
              <a:gd name="connsiteX621" fmla="*/ 24492 w 3848100"/>
              <a:gd name="connsiteY621" fmla="*/ 1843291 h 3838598"/>
              <a:gd name="connsiteX622" fmla="*/ 47641 w 3848100"/>
              <a:gd name="connsiteY622" fmla="*/ 1867503 h 3838598"/>
              <a:gd name="connsiteX623" fmla="*/ 47638 w 3848100"/>
              <a:gd name="connsiteY623" fmla="*/ 1867614 h 3838598"/>
              <a:gd name="connsiteX624" fmla="*/ 47638 w 3848100"/>
              <a:gd name="connsiteY624" fmla="*/ 1867614 h 3838598"/>
              <a:gd name="connsiteX625" fmla="*/ 23825 w 3848100"/>
              <a:gd name="connsiteY625" fmla="*/ 1890798 h 3838598"/>
              <a:gd name="connsiteX626" fmla="*/ 23158 w 3848100"/>
              <a:gd name="connsiteY626" fmla="*/ 1890798 h 3838598"/>
              <a:gd name="connsiteX627" fmla="*/ 3801345 w 3848100"/>
              <a:gd name="connsiteY627" fmla="*/ 1805285 h 3838598"/>
              <a:gd name="connsiteX628" fmla="*/ 3823633 w 3848100"/>
              <a:gd name="connsiteY628" fmla="*/ 1780201 h 3838598"/>
              <a:gd name="connsiteX629" fmla="*/ 3823633 w 3848100"/>
              <a:gd name="connsiteY629" fmla="*/ 1780201 h 3838598"/>
              <a:gd name="connsiteX630" fmla="*/ 3848863 w 3848100"/>
              <a:gd name="connsiteY630" fmla="*/ 1802248 h 3838598"/>
              <a:gd name="connsiteX631" fmla="*/ 3848875 w 3848100"/>
              <a:gd name="connsiteY631" fmla="*/ 1802434 h 3838598"/>
              <a:gd name="connsiteX632" fmla="*/ 3848875 w 3848100"/>
              <a:gd name="connsiteY632" fmla="*/ 1802434 h 3838598"/>
              <a:gd name="connsiteX633" fmla="*/ 3826586 w 3848100"/>
              <a:gd name="connsiteY633" fmla="*/ 1827613 h 3838598"/>
              <a:gd name="connsiteX634" fmla="*/ 3825158 w 3848100"/>
              <a:gd name="connsiteY634" fmla="*/ 1827613 h 3838598"/>
              <a:gd name="connsiteX635" fmla="*/ 3801345 w 3848100"/>
              <a:gd name="connsiteY635" fmla="*/ 1805285 h 3838598"/>
              <a:gd name="connsiteX636" fmla="*/ 28588 w 3848100"/>
              <a:gd name="connsiteY636" fmla="*/ 1777350 h 3838598"/>
              <a:gd name="connsiteX637" fmla="*/ 6675 w 3848100"/>
              <a:gd name="connsiteY637" fmla="*/ 1751665 h 3838598"/>
              <a:gd name="connsiteX638" fmla="*/ 6680 w 3848100"/>
              <a:gd name="connsiteY638" fmla="*/ 1751601 h 3838598"/>
              <a:gd name="connsiteX639" fmla="*/ 6680 w 3848100"/>
              <a:gd name="connsiteY639" fmla="*/ 1751601 h 3838598"/>
              <a:gd name="connsiteX640" fmla="*/ 32412 w 3848100"/>
              <a:gd name="connsiteY640" fmla="*/ 1729931 h 3838598"/>
              <a:gd name="connsiteX641" fmla="*/ 32493 w 3848100"/>
              <a:gd name="connsiteY641" fmla="*/ 1729938 h 3838598"/>
              <a:gd name="connsiteX642" fmla="*/ 32493 w 3848100"/>
              <a:gd name="connsiteY642" fmla="*/ 1729938 h 3838598"/>
              <a:gd name="connsiteX643" fmla="*/ 54115 w 3848100"/>
              <a:gd name="connsiteY643" fmla="*/ 1755782 h 3838598"/>
              <a:gd name="connsiteX644" fmla="*/ 54115 w 3848100"/>
              <a:gd name="connsiteY644" fmla="*/ 1755782 h 3838598"/>
              <a:gd name="connsiteX645" fmla="*/ 30397 w 3848100"/>
              <a:gd name="connsiteY645" fmla="*/ 1777540 h 3838598"/>
              <a:gd name="connsiteX646" fmla="*/ 28588 w 3848100"/>
              <a:gd name="connsiteY646" fmla="*/ 1777540 h 3838598"/>
              <a:gd name="connsiteX647" fmla="*/ 3790963 w 3848100"/>
              <a:gd name="connsiteY647" fmla="*/ 1693737 h 3838598"/>
              <a:gd name="connsiteX648" fmla="*/ 3811727 w 3848100"/>
              <a:gd name="connsiteY648" fmla="*/ 1667323 h 3838598"/>
              <a:gd name="connsiteX649" fmla="*/ 3811727 w 3848100"/>
              <a:gd name="connsiteY649" fmla="*/ 1667323 h 3838598"/>
              <a:gd name="connsiteX650" fmla="*/ 3838302 w 3848100"/>
              <a:gd name="connsiteY650" fmla="*/ 1688036 h 3838598"/>
              <a:gd name="connsiteX651" fmla="*/ 3838302 w 3848100"/>
              <a:gd name="connsiteY651" fmla="*/ 1688036 h 3838598"/>
              <a:gd name="connsiteX652" fmla="*/ 3817538 w 3848100"/>
              <a:gd name="connsiteY652" fmla="*/ 1714451 h 3838598"/>
              <a:gd name="connsiteX653" fmla="*/ 3817538 w 3848100"/>
              <a:gd name="connsiteY653" fmla="*/ 1714451 h 3838598"/>
              <a:gd name="connsiteX654" fmla="*/ 3814585 w 3848100"/>
              <a:gd name="connsiteY654" fmla="*/ 1714451 h 3838598"/>
              <a:gd name="connsiteX655" fmla="*/ 3814585 w 3848100"/>
              <a:gd name="connsiteY655" fmla="*/ 1714451 h 3838598"/>
              <a:gd name="connsiteX656" fmla="*/ 3790963 w 3848100"/>
              <a:gd name="connsiteY656" fmla="*/ 1693737 h 3838598"/>
              <a:gd name="connsiteX657" fmla="*/ 40208 w 3848100"/>
              <a:gd name="connsiteY657" fmla="*/ 1664378 h 3838598"/>
              <a:gd name="connsiteX658" fmla="*/ 20184 w 3848100"/>
              <a:gd name="connsiteY658" fmla="*/ 1637536 h 3838598"/>
              <a:gd name="connsiteX659" fmla="*/ 20206 w 3848100"/>
              <a:gd name="connsiteY659" fmla="*/ 1637393 h 3838598"/>
              <a:gd name="connsiteX660" fmla="*/ 20206 w 3848100"/>
              <a:gd name="connsiteY660" fmla="*/ 1637393 h 3838598"/>
              <a:gd name="connsiteX661" fmla="*/ 47063 w 3848100"/>
              <a:gd name="connsiteY661" fmla="*/ 1617351 h 3838598"/>
              <a:gd name="connsiteX662" fmla="*/ 47638 w 3848100"/>
              <a:gd name="connsiteY662" fmla="*/ 1617440 h 3838598"/>
              <a:gd name="connsiteX663" fmla="*/ 47638 w 3848100"/>
              <a:gd name="connsiteY663" fmla="*/ 1617440 h 3838598"/>
              <a:gd name="connsiteX664" fmla="*/ 67640 w 3848100"/>
              <a:gd name="connsiteY664" fmla="*/ 1644424 h 3838598"/>
              <a:gd name="connsiteX665" fmla="*/ 67640 w 3848100"/>
              <a:gd name="connsiteY665" fmla="*/ 1644425 h 3838598"/>
              <a:gd name="connsiteX666" fmla="*/ 44113 w 3848100"/>
              <a:gd name="connsiteY666" fmla="*/ 1664663 h 3838598"/>
              <a:gd name="connsiteX667" fmla="*/ 44113 w 3848100"/>
              <a:gd name="connsiteY667" fmla="*/ 1664663 h 3838598"/>
              <a:gd name="connsiteX668" fmla="*/ 3774008 w 3848100"/>
              <a:gd name="connsiteY668" fmla="*/ 1582950 h 3838598"/>
              <a:gd name="connsiteX669" fmla="*/ 3774008 w 3848100"/>
              <a:gd name="connsiteY669" fmla="*/ 1582950 h 3838598"/>
              <a:gd name="connsiteX670" fmla="*/ 3793058 w 3848100"/>
              <a:gd name="connsiteY670" fmla="*/ 1555301 h 3838598"/>
              <a:gd name="connsiteX671" fmla="*/ 3793058 w 3848100"/>
              <a:gd name="connsiteY671" fmla="*/ 1555301 h 3838598"/>
              <a:gd name="connsiteX672" fmla="*/ 3820776 w 3848100"/>
              <a:gd name="connsiteY672" fmla="*/ 1574304 h 3838598"/>
              <a:gd name="connsiteX673" fmla="*/ 3820776 w 3848100"/>
              <a:gd name="connsiteY673" fmla="*/ 1574304 h 3838598"/>
              <a:gd name="connsiteX674" fmla="*/ 3801726 w 3848100"/>
              <a:gd name="connsiteY674" fmla="*/ 1601953 h 3838598"/>
              <a:gd name="connsiteX675" fmla="*/ 3801726 w 3848100"/>
              <a:gd name="connsiteY675" fmla="*/ 1601953 h 3838598"/>
              <a:gd name="connsiteX676" fmla="*/ 3797440 w 3848100"/>
              <a:gd name="connsiteY676" fmla="*/ 1601953 h 3838598"/>
              <a:gd name="connsiteX677" fmla="*/ 3797440 w 3848100"/>
              <a:gd name="connsiteY677" fmla="*/ 1601953 h 3838598"/>
              <a:gd name="connsiteX678" fmla="*/ 3774294 w 3848100"/>
              <a:gd name="connsiteY678" fmla="*/ 1582950 h 3838598"/>
              <a:gd name="connsiteX679" fmla="*/ 58877 w 3848100"/>
              <a:gd name="connsiteY679" fmla="*/ 1552450 h 3838598"/>
              <a:gd name="connsiteX680" fmla="*/ 40484 w 3848100"/>
              <a:gd name="connsiteY680" fmla="*/ 1523990 h 3838598"/>
              <a:gd name="connsiteX681" fmla="*/ 40494 w 3848100"/>
              <a:gd name="connsiteY681" fmla="*/ 1523946 h 3838598"/>
              <a:gd name="connsiteX682" fmla="*/ 40494 w 3848100"/>
              <a:gd name="connsiteY682" fmla="*/ 1523946 h 3838598"/>
              <a:gd name="connsiteX683" fmla="*/ 68650 w 3848100"/>
              <a:gd name="connsiteY683" fmla="*/ 1505517 h 3838598"/>
              <a:gd name="connsiteX684" fmla="*/ 69069 w 3848100"/>
              <a:gd name="connsiteY684" fmla="*/ 1505608 h 3838598"/>
              <a:gd name="connsiteX685" fmla="*/ 69069 w 3848100"/>
              <a:gd name="connsiteY685" fmla="*/ 1505608 h 3838598"/>
              <a:gd name="connsiteX686" fmla="*/ 87543 w 3848100"/>
              <a:gd name="connsiteY686" fmla="*/ 1533695 h 3838598"/>
              <a:gd name="connsiteX687" fmla="*/ 87452 w 3848100"/>
              <a:gd name="connsiteY687" fmla="*/ 1534112 h 3838598"/>
              <a:gd name="connsiteX688" fmla="*/ 87452 w 3848100"/>
              <a:gd name="connsiteY688" fmla="*/ 1534112 h 3838598"/>
              <a:gd name="connsiteX689" fmla="*/ 64211 w 3848100"/>
              <a:gd name="connsiteY689" fmla="*/ 1553115 h 3838598"/>
              <a:gd name="connsiteX690" fmla="*/ 64211 w 3848100"/>
              <a:gd name="connsiteY690" fmla="*/ 1553115 h 3838598"/>
              <a:gd name="connsiteX691" fmla="*/ 58877 w 3848100"/>
              <a:gd name="connsiteY691" fmla="*/ 1552450 h 3838598"/>
              <a:gd name="connsiteX692" fmla="*/ 3750863 w 3848100"/>
              <a:gd name="connsiteY692" fmla="*/ 1473303 h 3838598"/>
              <a:gd name="connsiteX693" fmla="*/ 3768293 w 3848100"/>
              <a:gd name="connsiteY693" fmla="*/ 1444798 h 3838598"/>
              <a:gd name="connsiteX694" fmla="*/ 3768293 w 3848100"/>
              <a:gd name="connsiteY694" fmla="*/ 1444798 h 3838598"/>
              <a:gd name="connsiteX695" fmla="*/ 3796868 w 3848100"/>
              <a:gd name="connsiteY695" fmla="*/ 1462186 h 3838598"/>
              <a:gd name="connsiteX696" fmla="*/ 3796868 w 3848100"/>
              <a:gd name="connsiteY696" fmla="*/ 1462186 h 3838598"/>
              <a:gd name="connsiteX697" fmla="*/ 3779438 w 3848100"/>
              <a:gd name="connsiteY697" fmla="*/ 1490691 h 3838598"/>
              <a:gd name="connsiteX698" fmla="*/ 3779438 w 3848100"/>
              <a:gd name="connsiteY698" fmla="*/ 1490691 h 3838598"/>
              <a:gd name="connsiteX699" fmla="*/ 3773818 w 3848100"/>
              <a:gd name="connsiteY699" fmla="*/ 1491451 h 3838598"/>
              <a:gd name="connsiteX700" fmla="*/ 3773818 w 3848100"/>
              <a:gd name="connsiteY700" fmla="*/ 1491451 h 3838598"/>
              <a:gd name="connsiteX701" fmla="*/ 3750863 w 3848100"/>
              <a:gd name="connsiteY701" fmla="*/ 1473303 h 3838598"/>
              <a:gd name="connsiteX702" fmla="*/ 84309 w 3848100"/>
              <a:gd name="connsiteY702" fmla="*/ 1441663 h 3838598"/>
              <a:gd name="connsiteX703" fmla="*/ 67534 w 3848100"/>
              <a:gd name="connsiteY703" fmla="*/ 1412535 h 3838598"/>
              <a:gd name="connsiteX704" fmla="*/ 67545 w 3848100"/>
              <a:gd name="connsiteY704" fmla="*/ 1412493 h 3838598"/>
              <a:gd name="connsiteX705" fmla="*/ 67545 w 3848100"/>
              <a:gd name="connsiteY705" fmla="*/ 1412493 h 3838598"/>
              <a:gd name="connsiteX706" fmla="*/ 96882 w 3848100"/>
              <a:gd name="connsiteY706" fmla="*/ 1395866 h 3838598"/>
              <a:gd name="connsiteX707" fmla="*/ 96882 w 3848100"/>
              <a:gd name="connsiteY707" fmla="*/ 1395866 h 3838598"/>
              <a:gd name="connsiteX708" fmla="*/ 113556 w 3848100"/>
              <a:gd name="connsiteY708" fmla="*/ 1425206 h 3838598"/>
              <a:gd name="connsiteX709" fmla="*/ 113551 w 3848100"/>
              <a:gd name="connsiteY709" fmla="*/ 1425225 h 3838598"/>
              <a:gd name="connsiteX710" fmla="*/ 113551 w 3848100"/>
              <a:gd name="connsiteY710" fmla="*/ 1425225 h 3838598"/>
              <a:gd name="connsiteX711" fmla="*/ 90595 w 3848100"/>
              <a:gd name="connsiteY711" fmla="*/ 1442708 h 3838598"/>
              <a:gd name="connsiteX712" fmla="*/ 90595 w 3848100"/>
              <a:gd name="connsiteY712" fmla="*/ 1442708 h 3838598"/>
              <a:gd name="connsiteX713" fmla="*/ 84309 w 3848100"/>
              <a:gd name="connsiteY713" fmla="*/ 1441663 h 3838598"/>
              <a:gd name="connsiteX714" fmla="*/ 3720764 w 3848100"/>
              <a:gd name="connsiteY714" fmla="*/ 1365651 h 3838598"/>
              <a:gd name="connsiteX715" fmla="*/ 3720764 w 3848100"/>
              <a:gd name="connsiteY715" fmla="*/ 1365651 h 3838598"/>
              <a:gd name="connsiteX716" fmla="*/ 3736376 w 3848100"/>
              <a:gd name="connsiteY716" fmla="*/ 1336038 h 3838598"/>
              <a:gd name="connsiteX717" fmla="*/ 3736480 w 3848100"/>
              <a:gd name="connsiteY717" fmla="*/ 1336006 h 3838598"/>
              <a:gd name="connsiteX718" fmla="*/ 3736480 w 3848100"/>
              <a:gd name="connsiteY718" fmla="*/ 1336006 h 3838598"/>
              <a:gd name="connsiteX719" fmla="*/ 3766184 w 3848100"/>
              <a:gd name="connsiteY719" fmla="*/ 1351546 h 3838598"/>
              <a:gd name="connsiteX720" fmla="*/ 3766198 w 3848100"/>
              <a:gd name="connsiteY720" fmla="*/ 1351589 h 3838598"/>
              <a:gd name="connsiteX721" fmla="*/ 3766198 w 3848100"/>
              <a:gd name="connsiteY721" fmla="*/ 1351589 h 3838598"/>
              <a:gd name="connsiteX722" fmla="*/ 3750577 w 3848100"/>
              <a:gd name="connsiteY722" fmla="*/ 1381329 h 3838598"/>
              <a:gd name="connsiteX723" fmla="*/ 3750577 w 3848100"/>
              <a:gd name="connsiteY723" fmla="*/ 1381329 h 3838598"/>
              <a:gd name="connsiteX724" fmla="*/ 3743528 w 3848100"/>
              <a:gd name="connsiteY724" fmla="*/ 1382374 h 3838598"/>
              <a:gd name="connsiteX725" fmla="*/ 3743528 w 3848100"/>
              <a:gd name="connsiteY725" fmla="*/ 1382374 h 3838598"/>
              <a:gd name="connsiteX726" fmla="*/ 3720763 w 3848100"/>
              <a:gd name="connsiteY726" fmla="*/ 1365271 h 3838598"/>
              <a:gd name="connsiteX727" fmla="*/ 116313 w 3848100"/>
              <a:gd name="connsiteY727" fmla="*/ 1332776 h 3838598"/>
              <a:gd name="connsiteX728" fmla="*/ 101359 w 3848100"/>
              <a:gd name="connsiteY728" fmla="*/ 1302561 h 3838598"/>
              <a:gd name="connsiteX729" fmla="*/ 101359 w 3848100"/>
              <a:gd name="connsiteY729" fmla="*/ 1302561 h 3838598"/>
              <a:gd name="connsiteX730" fmla="*/ 131553 w 3848100"/>
              <a:gd name="connsiteY730" fmla="*/ 1287739 h 3838598"/>
              <a:gd name="connsiteX731" fmla="*/ 131553 w 3848100"/>
              <a:gd name="connsiteY731" fmla="*/ 1287739 h 3838598"/>
              <a:gd name="connsiteX732" fmla="*/ 146507 w 3848100"/>
              <a:gd name="connsiteY732" fmla="*/ 1317859 h 3838598"/>
              <a:gd name="connsiteX733" fmla="*/ 146507 w 3848100"/>
              <a:gd name="connsiteY733" fmla="*/ 1317859 h 3838598"/>
              <a:gd name="connsiteX734" fmla="*/ 123838 w 3848100"/>
              <a:gd name="connsiteY734" fmla="*/ 1334011 h 3838598"/>
              <a:gd name="connsiteX735" fmla="*/ 123838 w 3848100"/>
              <a:gd name="connsiteY735" fmla="*/ 1334011 h 3838598"/>
              <a:gd name="connsiteX736" fmla="*/ 116313 w 3848100"/>
              <a:gd name="connsiteY736" fmla="*/ 1332776 h 3838598"/>
              <a:gd name="connsiteX737" fmla="*/ 3684188 w 3848100"/>
              <a:gd name="connsiteY737" fmla="*/ 1259329 h 3838598"/>
              <a:gd name="connsiteX738" fmla="*/ 3698094 w 3848100"/>
              <a:gd name="connsiteY738" fmla="*/ 1228640 h 3838598"/>
              <a:gd name="connsiteX739" fmla="*/ 3698094 w 3848100"/>
              <a:gd name="connsiteY739" fmla="*/ 1228640 h 3838598"/>
              <a:gd name="connsiteX740" fmla="*/ 3728765 w 3848100"/>
              <a:gd name="connsiteY740" fmla="*/ 1242512 h 3838598"/>
              <a:gd name="connsiteX741" fmla="*/ 3728765 w 3848100"/>
              <a:gd name="connsiteY741" fmla="*/ 1242512 h 3838598"/>
              <a:gd name="connsiteX742" fmla="*/ 3714930 w 3848100"/>
              <a:gd name="connsiteY742" fmla="*/ 1273139 h 3838598"/>
              <a:gd name="connsiteX743" fmla="*/ 3714763 w 3848100"/>
              <a:gd name="connsiteY743" fmla="*/ 1273202 h 3838598"/>
              <a:gd name="connsiteX744" fmla="*/ 3714763 w 3848100"/>
              <a:gd name="connsiteY744" fmla="*/ 1273202 h 3838598"/>
              <a:gd name="connsiteX745" fmla="*/ 3706285 w 3848100"/>
              <a:gd name="connsiteY745" fmla="*/ 1274722 h 3838598"/>
              <a:gd name="connsiteX746" fmla="*/ 3706285 w 3848100"/>
              <a:gd name="connsiteY746" fmla="*/ 1274722 h 3838598"/>
              <a:gd name="connsiteX747" fmla="*/ 3684187 w 3848100"/>
              <a:gd name="connsiteY747" fmla="*/ 1259330 h 3838598"/>
              <a:gd name="connsiteX748" fmla="*/ 154889 w 3848100"/>
              <a:gd name="connsiteY748" fmla="*/ 1225694 h 3838598"/>
              <a:gd name="connsiteX749" fmla="*/ 141837 w 3848100"/>
              <a:gd name="connsiteY749" fmla="*/ 1194727 h 3838598"/>
              <a:gd name="connsiteX750" fmla="*/ 141840 w 3848100"/>
              <a:gd name="connsiteY750" fmla="*/ 1194719 h 3838598"/>
              <a:gd name="connsiteX751" fmla="*/ 141840 w 3848100"/>
              <a:gd name="connsiteY751" fmla="*/ 1194719 h 3838598"/>
              <a:gd name="connsiteX752" fmla="*/ 172883 w 3848100"/>
              <a:gd name="connsiteY752" fmla="*/ 1181699 h 3838598"/>
              <a:gd name="connsiteX753" fmla="*/ 172891 w 3848100"/>
              <a:gd name="connsiteY753" fmla="*/ 1181702 h 3838598"/>
              <a:gd name="connsiteX754" fmla="*/ 172891 w 3848100"/>
              <a:gd name="connsiteY754" fmla="*/ 1181702 h 3838598"/>
              <a:gd name="connsiteX755" fmla="*/ 185941 w 3848100"/>
              <a:gd name="connsiteY755" fmla="*/ 1212772 h 3838598"/>
              <a:gd name="connsiteX756" fmla="*/ 185941 w 3848100"/>
              <a:gd name="connsiteY756" fmla="*/ 1212772 h 3838598"/>
              <a:gd name="connsiteX757" fmla="*/ 163843 w 3848100"/>
              <a:gd name="connsiteY757" fmla="*/ 1227500 h 3838598"/>
              <a:gd name="connsiteX758" fmla="*/ 163843 w 3848100"/>
              <a:gd name="connsiteY758" fmla="*/ 1227500 h 3838598"/>
              <a:gd name="connsiteX759" fmla="*/ 154889 w 3848100"/>
              <a:gd name="connsiteY759" fmla="*/ 1225694 h 3838598"/>
              <a:gd name="connsiteX760" fmla="*/ 3641039 w 3848100"/>
              <a:gd name="connsiteY760" fmla="*/ 1155858 h 3838598"/>
              <a:gd name="connsiteX761" fmla="*/ 3653041 w 3848100"/>
              <a:gd name="connsiteY761" fmla="*/ 1124409 h 3838598"/>
              <a:gd name="connsiteX762" fmla="*/ 3653041 w 3848100"/>
              <a:gd name="connsiteY762" fmla="*/ 1124408 h 3838598"/>
              <a:gd name="connsiteX763" fmla="*/ 3684473 w 3848100"/>
              <a:gd name="connsiteY763" fmla="*/ 1136380 h 3838598"/>
              <a:gd name="connsiteX764" fmla="*/ 3684473 w 3848100"/>
              <a:gd name="connsiteY764" fmla="*/ 1136380 h 3838598"/>
              <a:gd name="connsiteX765" fmla="*/ 3672567 w 3848100"/>
              <a:gd name="connsiteY765" fmla="*/ 1167830 h 3838598"/>
              <a:gd name="connsiteX766" fmla="*/ 3672567 w 3848100"/>
              <a:gd name="connsiteY766" fmla="*/ 1167830 h 3838598"/>
              <a:gd name="connsiteX767" fmla="*/ 3663042 w 3848100"/>
              <a:gd name="connsiteY767" fmla="*/ 1169921 h 3838598"/>
              <a:gd name="connsiteX768" fmla="*/ 3663042 w 3848100"/>
              <a:gd name="connsiteY768" fmla="*/ 1169921 h 3838598"/>
              <a:gd name="connsiteX769" fmla="*/ 3641420 w 3848100"/>
              <a:gd name="connsiteY769" fmla="*/ 1155858 h 3838598"/>
              <a:gd name="connsiteX770" fmla="*/ 200038 w 3848100"/>
              <a:gd name="connsiteY770" fmla="*/ 1121178 h 3838598"/>
              <a:gd name="connsiteX771" fmla="*/ 188893 w 3848100"/>
              <a:gd name="connsiteY771" fmla="*/ 1089443 h 3838598"/>
              <a:gd name="connsiteX772" fmla="*/ 188893 w 3848100"/>
              <a:gd name="connsiteY772" fmla="*/ 1089443 h 3838598"/>
              <a:gd name="connsiteX773" fmla="*/ 220707 w 3848100"/>
              <a:gd name="connsiteY773" fmla="*/ 1078326 h 3838598"/>
              <a:gd name="connsiteX774" fmla="*/ 220707 w 3848100"/>
              <a:gd name="connsiteY774" fmla="*/ 1078326 h 3838598"/>
              <a:gd name="connsiteX775" fmla="*/ 231851 w 3848100"/>
              <a:gd name="connsiteY775" fmla="*/ 1110061 h 3838598"/>
              <a:gd name="connsiteX776" fmla="*/ 231851 w 3848100"/>
              <a:gd name="connsiteY776" fmla="*/ 1110061 h 3838598"/>
              <a:gd name="connsiteX777" fmla="*/ 210420 w 3848100"/>
              <a:gd name="connsiteY777" fmla="*/ 1123458 h 3838598"/>
              <a:gd name="connsiteX778" fmla="*/ 210420 w 3848100"/>
              <a:gd name="connsiteY778" fmla="*/ 1123458 h 3838598"/>
              <a:gd name="connsiteX779" fmla="*/ 200038 w 3848100"/>
              <a:gd name="connsiteY779" fmla="*/ 1121178 h 3838598"/>
              <a:gd name="connsiteX780" fmla="*/ 3592652 w 3848100"/>
              <a:gd name="connsiteY780" fmla="*/ 1054668 h 3838598"/>
              <a:gd name="connsiteX781" fmla="*/ 3602749 w 3848100"/>
              <a:gd name="connsiteY781" fmla="*/ 1022648 h 3838598"/>
              <a:gd name="connsiteX782" fmla="*/ 3602749 w 3848100"/>
              <a:gd name="connsiteY782" fmla="*/ 1022648 h 3838598"/>
              <a:gd name="connsiteX783" fmla="*/ 3634848 w 3848100"/>
              <a:gd name="connsiteY783" fmla="*/ 1032719 h 3838598"/>
              <a:gd name="connsiteX784" fmla="*/ 3634848 w 3848100"/>
              <a:gd name="connsiteY784" fmla="*/ 1032719 h 3838598"/>
              <a:gd name="connsiteX785" fmla="*/ 3624887 w 3848100"/>
              <a:gd name="connsiteY785" fmla="*/ 1064668 h 3838598"/>
              <a:gd name="connsiteX786" fmla="*/ 3624751 w 3848100"/>
              <a:gd name="connsiteY786" fmla="*/ 1064739 h 3838598"/>
              <a:gd name="connsiteX787" fmla="*/ 3624751 w 3848100"/>
              <a:gd name="connsiteY787" fmla="*/ 1064739 h 3838598"/>
              <a:gd name="connsiteX788" fmla="*/ 3613798 w 3848100"/>
              <a:gd name="connsiteY788" fmla="*/ 1067495 h 3838598"/>
              <a:gd name="connsiteX789" fmla="*/ 3613798 w 3848100"/>
              <a:gd name="connsiteY789" fmla="*/ 1067495 h 3838598"/>
              <a:gd name="connsiteX790" fmla="*/ 3592462 w 3848100"/>
              <a:gd name="connsiteY790" fmla="*/ 1054668 h 3838598"/>
              <a:gd name="connsiteX791" fmla="*/ 251282 w 3848100"/>
              <a:gd name="connsiteY791" fmla="*/ 1019322 h 3838598"/>
              <a:gd name="connsiteX792" fmla="*/ 241702 w 3848100"/>
              <a:gd name="connsiteY792" fmla="*/ 987117 h 3838598"/>
              <a:gd name="connsiteX793" fmla="*/ 241757 w 3848100"/>
              <a:gd name="connsiteY793" fmla="*/ 987017 h 3838598"/>
              <a:gd name="connsiteX794" fmla="*/ 241757 w 3848100"/>
              <a:gd name="connsiteY794" fmla="*/ 987017 h 3838598"/>
              <a:gd name="connsiteX795" fmla="*/ 274042 w 3848100"/>
              <a:gd name="connsiteY795" fmla="*/ 977461 h 3838598"/>
              <a:gd name="connsiteX796" fmla="*/ 274142 w 3848100"/>
              <a:gd name="connsiteY796" fmla="*/ 977516 h 3838598"/>
              <a:gd name="connsiteX797" fmla="*/ 274142 w 3848100"/>
              <a:gd name="connsiteY797" fmla="*/ 977516 h 3838598"/>
              <a:gd name="connsiteX798" fmla="*/ 283722 w 3848100"/>
              <a:gd name="connsiteY798" fmla="*/ 1009720 h 3838598"/>
              <a:gd name="connsiteX799" fmla="*/ 283667 w 3848100"/>
              <a:gd name="connsiteY799" fmla="*/ 1009821 h 3838598"/>
              <a:gd name="connsiteX800" fmla="*/ 283667 w 3848100"/>
              <a:gd name="connsiteY800" fmla="*/ 1009821 h 3838598"/>
              <a:gd name="connsiteX801" fmla="*/ 262807 w 3848100"/>
              <a:gd name="connsiteY801" fmla="*/ 1022077 h 3838598"/>
              <a:gd name="connsiteX802" fmla="*/ 262807 w 3848100"/>
              <a:gd name="connsiteY802" fmla="*/ 1022077 h 3838598"/>
              <a:gd name="connsiteX803" fmla="*/ 251092 w 3848100"/>
              <a:gd name="connsiteY803" fmla="*/ 1019702 h 3838598"/>
              <a:gd name="connsiteX804" fmla="*/ 3537407 w 3848100"/>
              <a:gd name="connsiteY804" fmla="*/ 957087 h 3838598"/>
              <a:gd name="connsiteX805" fmla="*/ 3545591 w 3848100"/>
              <a:gd name="connsiteY805" fmla="*/ 924502 h 3838598"/>
              <a:gd name="connsiteX806" fmla="*/ 3545599 w 3848100"/>
              <a:gd name="connsiteY806" fmla="*/ 924497 h 3838598"/>
              <a:gd name="connsiteX807" fmla="*/ 3545599 w 3848100"/>
              <a:gd name="connsiteY807" fmla="*/ 924497 h 3838598"/>
              <a:gd name="connsiteX808" fmla="*/ 3578183 w 3848100"/>
              <a:gd name="connsiteY808" fmla="*/ 932431 h 3838598"/>
              <a:gd name="connsiteX809" fmla="*/ 3578269 w 3848100"/>
              <a:gd name="connsiteY809" fmla="*/ 932574 h 3838598"/>
              <a:gd name="connsiteX810" fmla="*/ 3578270 w 3848100"/>
              <a:gd name="connsiteY810" fmla="*/ 932574 h 3838598"/>
              <a:gd name="connsiteX811" fmla="*/ 3570086 w 3848100"/>
              <a:gd name="connsiteY811" fmla="*/ 965159 h 3838598"/>
              <a:gd name="connsiteX812" fmla="*/ 3570078 w 3848100"/>
              <a:gd name="connsiteY812" fmla="*/ 965164 h 3838598"/>
              <a:gd name="connsiteX813" fmla="*/ 3570078 w 3848100"/>
              <a:gd name="connsiteY813" fmla="*/ 965164 h 3838598"/>
              <a:gd name="connsiteX814" fmla="*/ 3557886 w 3848100"/>
              <a:gd name="connsiteY814" fmla="*/ 968584 h 3838598"/>
              <a:gd name="connsiteX815" fmla="*/ 3557886 w 3848100"/>
              <a:gd name="connsiteY815" fmla="*/ 968584 h 3838598"/>
              <a:gd name="connsiteX816" fmla="*/ 3537502 w 3848100"/>
              <a:gd name="connsiteY816" fmla="*/ 957467 h 3838598"/>
              <a:gd name="connsiteX817" fmla="*/ 308242 w 3848100"/>
              <a:gd name="connsiteY817" fmla="*/ 921647 h 3838598"/>
              <a:gd name="connsiteX818" fmla="*/ 301003 w 3848100"/>
              <a:gd name="connsiteY818" fmla="*/ 888867 h 3838598"/>
              <a:gd name="connsiteX819" fmla="*/ 301003 w 3848100"/>
              <a:gd name="connsiteY819" fmla="*/ 888867 h 3838598"/>
              <a:gd name="connsiteX820" fmla="*/ 333735 w 3848100"/>
              <a:gd name="connsiteY820" fmla="*/ 881564 h 3838598"/>
              <a:gd name="connsiteX821" fmla="*/ 333864 w 3848100"/>
              <a:gd name="connsiteY821" fmla="*/ 881646 h 3838598"/>
              <a:gd name="connsiteX822" fmla="*/ 333864 w 3848100"/>
              <a:gd name="connsiteY822" fmla="*/ 881646 h 3838598"/>
              <a:gd name="connsiteX823" fmla="*/ 341198 w 3848100"/>
              <a:gd name="connsiteY823" fmla="*/ 914426 h 3838598"/>
              <a:gd name="connsiteX824" fmla="*/ 341198 w 3848100"/>
              <a:gd name="connsiteY824" fmla="*/ 914426 h 3838598"/>
              <a:gd name="connsiteX825" fmla="*/ 321196 w 3848100"/>
              <a:gd name="connsiteY825" fmla="*/ 925447 h 3838598"/>
              <a:gd name="connsiteX826" fmla="*/ 321196 w 3848100"/>
              <a:gd name="connsiteY826" fmla="*/ 925447 h 3838598"/>
              <a:gd name="connsiteX827" fmla="*/ 308242 w 3848100"/>
              <a:gd name="connsiteY827" fmla="*/ 921647 h 3838598"/>
              <a:gd name="connsiteX828" fmla="*/ 3476638 w 3848100"/>
              <a:gd name="connsiteY828" fmla="*/ 863118 h 3838598"/>
              <a:gd name="connsiteX829" fmla="*/ 3476638 w 3848100"/>
              <a:gd name="connsiteY829" fmla="*/ 863118 h 3838598"/>
              <a:gd name="connsiteX830" fmla="*/ 3482729 w 3848100"/>
              <a:gd name="connsiteY830" fmla="*/ 830216 h 3838598"/>
              <a:gd name="connsiteX831" fmla="*/ 3482829 w 3848100"/>
              <a:gd name="connsiteY831" fmla="*/ 830148 h 3838598"/>
              <a:gd name="connsiteX832" fmla="*/ 3482829 w 3848100"/>
              <a:gd name="connsiteY832" fmla="*/ 830148 h 3838598"/>
              <a:gd name="connsiteX833" fmla="*/ 3515812 w 3848100"/>
              <a:gd name="connsiteY833" fmla="*/ 836224 h 3838598"/>
              <a:gd name="connsiteX834" fmla="*/ 3515881 w 3848100"/>
              <a:gd name="connsiteY834" fmla="*/ 836324 h 3838598"/>
              <a:gd name="connsiteX835" fmla="*/ 3515881 w 3848100"/>
              <a:gd name="connsiteY835" fmla="*/ 836324 h 3838598"/>
              <a:gd name="connsiteX836" fmla="*/ 3509785 w 3848100"/>
              <a:gd name="connsiteY836" fmla="*/ 869294 h 3838598"/>
              <a:gd name="connsiteX837" fmla="*/ 3509785 w 3848100"/>
              <a:gd name="connsiteY837" fmla="*/ 869294 h 3838598"/>
              <a:gd name="connsiteX838" fmla="*/ 3496259 w 3848100"/>
              <a:gd name="connsiteY838" fmla="*/ 873474 h 3838598"/>
              <a:gd name="connsiteX839" fmla="*/ 3496259 w 3848100"/>
              <a:gd name="connsiteY839" fmla="*/ 873474 h 3838598"/>
              <a:gd name="connsiteX840" fmla="*/ 3476638 w 3848100"/>
              <a:gd name="connsiteY840" fmla="*/ 863118 h 3838598"/>
              <a:gd name="connsiteX841" fmla="*/ 371488 w 3848100"/>
              <a:gd name="connsiteY841" fmla="*/ 826632 h 3838598"/>
              <a:gd name="connsiteX842" fmla="*/ 366249 w 3848100"/>
              <a:gd name="connsiteY842" fmla="*/ 793472 h 3838598"/>
              <a:gd name="connsiteX843" fmla="*/ 366249 w 3848100"/>
              <a:gd name="connsiteY843" fmla="*/ 793472 h 3838598"/>
              <a:gd name="connsiteX844" fmla="*/ 399205 w 3848100"/>
              <a:gd name="connsiteY844" fmla="*/ 788626 h 3838598"/>
              <a:gd name="connsiteX845" fmla="*/ 399205 w 3848100"/>
              <a:gd name="connsiteY845" fmla="*/ 788626 h 3838598"/>
              <a:gd name="connsiteX846" fmla="*/ 404539 w 3848100"/>
              <a:gd name="connsiteY846" fmla="*/ 821786 h 3838598"/>
              <a:gd name="connsiteX847" fmla="*/ 404539 w 3848100"/>
              <a:gd name="connsiteY847" fmla="*/ 821786 h 3838598"/>
              <a:gd name="connsiteX848" fmla="*/ 385489 w 3848100"/>
              <a:gd name="connsiteY848" fmla="*/ 831288 h 3838598"/>
              <a:gd name="connsiteX849" fmla="*/ 385489 w 3848100"/>
              <a:gd name="connsiteY849" fmla="*/ 831288 h 3838598"/>
              <a:gd name="connsiteX850" fmla="*/ 371488 w 3848100"/>
              <a:gd name="connsiteY850" fmla="*/ 826632 h 3838598"/>
              <a:gd name="connsiteX851" fmla="*/ 3410820 w 3848100"/>
              <a:gd name="connsiteY851" fmla="*/ 772569 h 3838598"/>
              <a:gd name="connsiteX852" fmla="*/ 3410820 w 3848100"/>
              <a:gd name="connsiteY852" fmla="*/ 772569 h 3838598"/>
              <a:gd name="connsiteX853" fmla="*/ 3415011 w 3848100"/>
              <a:gd name="connsiteY853" fmla="*/ 739218 h 3838598"/>
              <a:gd name="connsiteX854" fmla="*/ 3415011 w 3848100"/>
              <a:gd name="connsiteY854" fmla="*/ 739218 h 3838598"/>
              <a:gd name="connsiteX855" fmla="*/ 3448428 w 3848100"/>
              <a:gd name="connsiteY855" fmla="*/ 743379 h 3838598"/>
              <a:gd name="connsiteX856" fmla="*/ 3448444 w 3848100"/>
              <a:gd name="connsiteY856" fmla="*/ 743399 h 3838598"/>
              <a:gd name="connsiteX857" fmla="*/ 3448444 w 3848100"/>
              <a:gd name="connsiteY857" fmla="*/ 743399 h 3838598"/>
              <a:gd name="connsiteX858" fmla="*/ 3444273 w 3848100"/>
              <a:gd name="connsiteY858" fmla="*/ 776733 h 3838598"/>
              <a:gd name="connsiteX859" fmla="*/ 3444253 w 3848100"/>
              <a:gd name="connsiteY859" fmla="*/ 776749 h 3838598"/>
              <a:gd name="connsiteX860" fmla="*/ 3444253 w 3848100"/>
              <a:gd name="connsiteY860" fmla="*/ 776749 h 3838598"/>
              <a:gd name="connsiteX861" fmla="*/ 3429680 w 3848100"/>
              <a:gd name="connsiteY861" fmla="*/ 781785 h 3838598"/>
              <a:gd name="connsiteX862" fmla="*/ 3429680 w 3848100"/>
              <a:gd name="connsiteY862" fmla="*/ 781785 h 3838598"/>
              <a:gd name="connsiteX863" fmla="*/ 3410534 w 3848100"/>
              <a:gd name="connsiteY863" fmla="*/ 772664 h 3838598"/>
              <a:gd name="connsiteX864" fmla="*/ 439782 w 3848100"/>
              <a:gd name="connsiteY864" fmla="*/ 735988 h 3838598"/>
              <a:gd name="connsiteX865" fmla="*/ 436433 w 3848100"/>
              <a:gd name="connsiteY865" fmla="*/ 702562 h 3838598"/>
              <a:gd name="connsiteX866" fmla="*/ 436448 w 3848100"/>
              <a:gd name="connsiteY866" fmla="*/ 702543 h 3838598"/>
              <a:gd name="connsiteX867" fmla="*/ 436448 w 3848100"/>
              <a:gd name="connsiteY867" fmla="*/ 702543 h 3838598"/>
              <a:gd name="connsiteX868" fmla="*/ 469976 w 3848100"/>
              <a:gd name="connsiteY868" fmla="*/ 699217 h 3838598"/>
              <a:gd name="connsiteX869" fmla="*/ 469976 w 3848100"/>
              <a:gd name="connsiteY869" fmla="*/ 699217 h 3838598"/>
              <a:gd name="connsiteX870" fmla="*/ 473310 w 3848100"/>
              <a:gd name="connsiteY870" fmla="*/ 732662 h 3838598"/>
              <a:gd name="connsiteX871" fmla="*/ 473310 w 3848100"/>
              <a:gd name="connsiteY871" fmla="*/ 732662 h 3838598"/>
              <a:gd name="connsiteX872" fmla="*/ 454831 w 3848100"/>
              <a:gd name="connsiteY872" fmla="*/ 741309 h 3838598"/>
              <a:gd name="connsiteX873" fmla="*/ 454831 w 3848100"/>
              <a:gd name="connsiteY873" fmla="*/ 741309 h 3838598"/>
              <a:gd name="connsiteX874" fmla="*/ 439782 w 3848100"/>
              <a:gd name="connsiteY874" fmla="*/ 735988 h 3838598"/>
              <a:gd name="connsiteX875" fmla="*/ 3339001 w 3848100"/>
              <a:gd name="connsiteY875" fmla="*/ 686200 h 3838598"/>
              <a:gd name="connsiteX876" fmla="*/ 3339001 w 3848100"/>
              <a:gd name="connsiteY876" fmla="*/ 686200 h 3838598"/>
              <a:gd name="connsiteX877" fmla="*/ 3341130 w 3848100"/>
              <a:gd name="connsiteY877" fmla="*/ 652809 h 3838598"/>
              <a:gd name="connsiteX878" fmla="*/ 3341192 w 3848100"/>
              <a:gd name="connsiteY878" fmla="*/ 652755 h 3838598"/>
              <a:gd name="connsiteX879" fmla="*/ 3341192 w 3848100"/>
              <a:gd name="connsiteY879" fmla="*/ 652755 h 3838598"/>
              <a:gd name="connsiteX880" fmla="*/ 3374798 w 3848100"/>
              <a:gd name="connsiteY880" fmla="*/ 654921 h 3838598"/>
              <a:gd name="connsiteX881" fmla="*/ 3374816 w 3848100"/>
              <a:gd name="connsiteY881" fmla="*/ 654940 h 3838598"/>
              <a:gd name="connsiteX882" fmla="*/ 3374816 w 3848100"/>
              <a:gd name="connsiteY882" fmla="*/ 654940 h 3838598"/>
              <a:gd name="connsiteX883" fmla="*/ 3372644 w 3848100"/>
              <a:gd name="connsiteY883" fmla="*/ 688463 h 3838598"/>
              <a:gd name="connsiteX884" fmla="*/ 3372625 w 3848100"/>
              <a:gd name="connsiteY884" fmla="*/ 688481 h 3838598"/>
              <a:gd name="connsiteX885" fmla="*/ 3372625 w 3848100"/>
              <a:gd name="connsiteY885" fmla="*/ 688480 h 3838598"/>
              <a:gd name="connsiteX886" fmla="*/ 3356908 w 3848100"/>
              <a:gd name="connsiteY886" fmla="*/ 694276 h 3838598"/>
              <a:gd name="connsiteX887" fmla="*/ 3356908 w 3848100"/>
              <a:gd name="connsiteY887" fmla="*/ 694276 h 3838598"/>
              <a:gd name="connsiteX888" fmla="*/ 3339001 w 3848100"/>
              <a:gd name="connsiteY888" fmla="*/ 686200 h 3838598"/>
              <a:gd name="connsiteX889" fmla="*/ 513505 w 3848100"/>
              <a:gd name="connsiteY889" fmla="*/ 649429 h 3838598"/>
              <a:gd name="connsiteX890" fmla="*/ 512267 w 3848100"/>
              <a:gd name="connsiteY890" fmla="*/ 615889 h 3838598"/>
              <a:gd name="connsiteX891" fmla="*/ 512267 w 3848100"/>
              <a:gd name="connsiteY891" fmla="*/ 615889 h 3838598"/>
              <a:gd name="connsiteX892" fmla="*/ 545890 w 3848100"/>
              <a:gd name="connsiteY892" fmla="*/ 614654 h 3838598"/>
              <a:gd name="connsiteX893" fmla="*/ 545890 w 3848100"/>
              <a:gd name="connsiteY893" fmla="*/ 614654 h 3838598"/>
              <a:gd name="connsiteX894" fmla="*/ 547224 w 3848100"/>
              <a:gd name="connsiteY894" fmla="*/ 648194 h 3838598"/>
              <a:gd name="connsiteX895" fmla="*/ 547224 w 3848100"/>
              <a:gd name="connsiteY895" fmla="*/ 648194 h 3838598"/>
              <a:gd name="connsiteX896" fmla="*/ 529698 w 3848100"/>
              <a:gd name="connsiteY896" fmla="*/ 655795 h 3838598"/>
              <a:gd name="connsiteX897" fmla="*/ 529698 w 3848100"/>
              <a:gd name="connsiteY897" fmla="*/ 655795 h 3838598"/>
              <a:gd name="connsiteX898" fmla="*/ 513505 w 3848100"/>
              <a:gd name="connsiteY898" fmla="*/ 649429 h 3838598"/>
              <a:gd name="connsiteX899" fmla="*/ 3262421 w 3848100"/>
              <a:gd name="connsiteY899" fmla="*/ 604202 h 3838598"/>
              <a:gd name="connsiteX900" fmla="*/ 3262421 w 3848100"/>
              <a:gd name="connsiteY900" fmla="*/ 570567 h 3838598"/>
              <a:gd name="connsiteX901" fmla="*/ 3262421 w 3848100"/>
              <a:gd name="connsiteY901" fmla="*/ 570567 h 3838598"/>
              <a:gd name="connsiteX902" fmla="*/ 3296044 w 3848100"/>
              <a:gd name="connsiteY902" fmla="*/ 570567 h 3838598"/>
              <a:gd name="connsiteX903" fmla="*/ 3296044 w 3848100"/>
              <a:gd name="connsiteY903" fmla="*/ 570567 h 3838598"/>
              <a:gd name="connsiteX904" fmla="*/ 3296086 w 3848100"/>
              <a:gd name="connsiteY904" fmla="*/ 604160 h 3838598"/>
              <a:gd name="connsiteX905" fmla="*/ 3296044 w 3848100"/>
              <a:gd name="connsiteY905" fmla="*/ 604202 h 3838598"/>
              <a:gd name="connsiteX906" fmla="*/ 3296044 w 3848100"/>
              <a:gd name="connsiteY906" fmla="*/ 604202 h 3838598"/>
              <a:gd name="connsiteX907" fmla="*/ 3279375 w 3848100"/>
              <a:gd name="connsiteY907" fmla="*/ 611043 h 3838598"/>
              <a:gd name="connsiteX908" fmla="*/ 3279375 w 3848100"/>
              <a:gd name="connsiteY908" fmla="*/ 611043 h 3838598"/>
              <a:gd name="connsiteX909" fmla="*/ 3262421 w 3848100"/>
              <a:gd name="connsiteY909" fmla="*/ 604202 h 3838598"/>
              <a:gd name="connsiteX910" fmla="*/ 592372 w 3848100"/>
              <a:gd name="connsiteY910" fmla="*/ 567527 h 3838598"/>
              <a:gd name="connsiteX911" fmla="*/ 593039 w 3848100"/>
              <a:gd name="connsiteY911" fmla="*/ 533891 h 3838598"/>
              <a:gd name="connsiteX912" fmla="*/ 593039 w 3848100"/>
              <a:gd name="connsiteY912" fmla="*/ 533891 h 3838598"/>
              <a:gd name="connsiteX913" fmla="*/ 626758 w 3848100"/>
              <a:gd name="connsiteY913" fmla="*/ 534652 h 3838598"/>
              <a:gd name="connsiteX914" fmla="*/ 626758 w 3848100"/>
              <a:gd name="connsiteY914" fmla="*/ 534652 h 3838598"/>
              <a:gd name="connsiteX915" fmla="*/ 625996 w 3848100"/>
              <a:gd name="connsiteY915" fmla="*/ 568192 h 3838598"/>
              <a:gd name="connsiteX916" fmla="*/ 625996 w 3848100"/>
              <a:gd name="connsiteY916" fmla="*/ 568192 h 3838598"/>
              <a:gd name="connsiteX917" fmla="*/ 609517 w 3848100"/>
              <a:gd name="connsiteY917" fmla="*/ 574843 h 3838598"/>
              <a:gd name="connsiteX918" fmla="*/ 609517 w 3848100"/>
              <a:gd name="connsiteY918" fmla="*/ 574843 h 3838598"/>
              <a:gd name="connsiteX919" fmla="*/ 592372 w 3848100"/>
              <a:gd name="connsiteY919" fmla="*/ 567527 h 3838598"/>
              <a:gd name="connsiteX920" fmla="*/ 3181363 w 3848100"/>
              <a:gd name="connsiteY920" fmla="*/ 526765 h 3838598"/>
              <a:gd name="connsiteX921" fmla="*/ 3179457 w 3848100"/>
              <a:gd name="connsiteY921" fmla="*/ 493226 h 3838598"/>
              <a:gd name="connsiteX922" fmla="*/ 3179458 w 3848100"/>
              <a:gd name="connsiteY922" fmla="*/ 493225 h 3838598"/>
              <a:gd name="connsiteX923" fmla="*/ 3179458 w 3848100"/>
              <a:gd name="connsiteY923" fmla="*/ 493225 h 3838598"/>
              <a:gd name="connsiteX924" fmla="*/ 3213176 w 3848100"/>
              <a:gd name="connsiteY924" fmla="*/ 491420 h 3838598"/>
              <a:gd name="connsiteX925" fmla="*/ 3213176 w 3848100"/>
              <a:gd name="connsiteY925" fmla="*/ 491420 h 3838598"/>
              <a:gd name="connsiteX926" fmla="*/ 3214986 w 3848100"/>
              <a:gd name="connsiteY926" fmla="*/ 524960 h 3838598"/>
              <a:gd name="connsiteX927" fmla="*/ 3214986 w 3848100"/>
              <a:gd name="connsiteY927" fmla="*/ 524960 h 3838598"/>
              <a:gd name="connsiteX928" fmla="*/ 3197174 w 3848100"/>
              <a:gd name="connsiteY928" fmla="*/ 532846 h 3838598"/>
              <a:gd name="connsiteX929" fmla="*/ 3197174 w 3848100"/>
              <a:gd name="connsiteY929" fmla="*/ 532846 h 3838598"/>
              <a:gd name="connsiteX930" fmla="*/ 3181363 w 3848100"/>
              <a:gd name="connsiteY930" fmla="*/ 526765 h 3838598"/>
              <a:gd name="connsiteX931" fmla="*/ 676288 w 3848100"/>
              <a:gd name="connsiteY931" fmla="*/ 490375 h 3838598"/>
              <a:gd name="connsiteX932" fmla="*/ 678855 w 3848100"/>
              <a:gd name="connsiteY932" fmla="*/ 457014 h 3838598"/>
              <a:gd name="connsiteX933" fmla="*/ 678955 w 3848100"/>
              <a:gd name="connsiteY933" fmla="*/ 456929 h 3838598"/>
              <a:gd name="connsiteX934" fmla="*/ 678955 w 3848100"/>
              <a:gd name="connsiteY934" fmla="*/ 456929 h 3838598"/>
              <a:gd name="connsiteX935" fmla="*/ 712529 w 3848100"/>
              <a:gd name="connsiteY935" fmla="*/ 459533 h 3838598"/>
              <a:gd name="connsiteX936" fmla="*/ 712578 w 3848100"/>
              <a:gd name="connsiteY936" fmla="*/ 459590 h 3838598"/>
              <a:gd name="connsiteX937" fmla="*/ 712578 w 3848100"/>
              <a:gd name="connsiteY937" fmla="*/ 459590 h 3838598"/>
              <a:gd name="connsiteX938" fmla="*/ 709816 w 3848100"/>
              <a:gd name="connsiteY938" fmla="*/ 493130 h 3838598"/>
              <a:gd name="connsiteX939" fmla="*/ 709816 w 3848100"/>
              <a:gd name="connsiteY939" fmla="*/ 493130 h 3838598"/>
              <a:gd name="connsiteX940" fmla="*/ 694385 w 3848100"/>
              <a:gd name="connsiteY940" fmla="*/ 498736 h 3838598"/>
              <a:gd name="connsiteX941" fmla="*/ 694385 w 3848100"/>
              <a:gd name="connsiteY941" fmla="*/ 498736 h 3838598"/>
              <a:gd name="connsiteX942" fmla="*/ 676288 w 3848100"/>
              <a:gd name="connsiteY942" fmla="*/ 490375 h 3838598"/>
              <a:gd name="connsiteX943" fmla="*/ 3095638 w 3848100"/>
              <a:gd name="connsiteY943" fmla="*/ 454364 h 3838598"/>
              <a:gd name="connsiteX944" fmla="*/ 3091828 w 3848100"/>
              <a:gd name="connsiteY944" fmla="*/ 421014 h 3838598"/>
              <a:gd name="connsiteX945" fmla="*/ 3091828 w 3848100"/>
              <a:gd name="connsiteY945" fmla="*/ 421014 h 3838598"/>
              <a:gd name="connsiteX946" fmla="*/ 3125356 w 3848100"/>
              <a:gd name="connsiteY946" fmla="*/ 417213 h 3838598"/>
              <a:gd name="connsiteX947" fmla="*/ 3125356 w 3848100"/>
              <a:gd name="connsiteY947" fmla="*/ 417213 h 3838598"/>
              <a:gd name="connsiteX948" fmla="*/ 3129166 w 3848100"/>
              <a:gd name="connsiteY948" fmla="*/ 450563 h 3838598"/>
              <a:gd name="connsiteX949" fmla="*/ 3129166 w 3848100"/>
              <a:gd name="connsiteY949" fmla="*/ 450563 h 3838598"/>
              <a:gd name="connsiteX950" fmla="*/ 3110116 w 3848100"/>
              <a:gd name="connsiteY950" fmla="*/ 459495 h 3838598"/>
              <a:gd name="connsiteX951" fmla="*/ 3110116 w 3848100"/>
              <a:gd name="connsiteY951" fmla="*/ 459495 h 3838598"/>
              <a:gd name="connsiteX952" fmla="*/ 3095638 w 3848100"/>
              <a:gd name="connsiteY952" fmla="*/ 454364 h 3838598"/>
              <a:gd name="connsiteX953" fmla="*/ 763822 w 3848100"/>
              <a:gd name="connsiteY953" fmla="*/ 418068 h 3838598"/>
              <a:gd name="connsiteX954" fmla="*/ 768490 w 3848100"/>
              <a:gd name="connsiteY954" fmla="*/ 384813 h 3838598"/>
              <a:gd name="connsiteX955" fmla="*/ 768490 w 3848100"/>
              <a:gd name="connsiteY955" fmla="*/ 384813 h 3838598"/>
              <a:gd name="connsiteX956" fmla="*/ 801827 w 3848100"/>
              <a:gd name="connsiteY956" fmla="*/ 389469 h 3838598"/>
              <a:gd name="connsiteX957" fmla="*/ 801827 w 3848100"/>
              <a:gd name="connsiteY957" fmla="*/ 389469 h 3838598"/>
              <a:gd name="connsiteX958" fmla="*/ 797065 w 3848100"/>
              <a:gd name="connsiteY958" fmla="*/ 422724 h 3838598"/>
              <a:gd name="connsiteX959" fmla="*/ 797065 w 3848100"/>
              <a:gd name="connsiteY959" fmla="*/ 422724 h 3838598"/>
              <a:gd name="connsiteX960" fmla="*/ 782777 w 3848100"/>
              <a:gd name="connsiteY960" fmla="*/ 427570 h 3838598"/>
              <a:gd name="connsiteX961" fmla="*/ 782777 w 3848100"/>
              <a:gd name="connsiteY961" fmla="*/ 427570 h 3838598"/>
              <a:gd name="connsiteX962" fmla="*/ 763822 w 3848100"/>
              <a:gd name="connsiteY962" fmla="*/ 418068 h 3838598"/>
              <a:gd name="connsiteX963" fmla="*/ 3005150 w 3848100"/>
              <a:gd name="connsiteY963" fmla="*/ 387188 h 3838598"/>
              <a:gd name="connsiteX964" fmla="*/ 2999340 w 3848100"/>
              <a:gd name="connsiteY964" fmla="*/ 354028 h 3838598"/>
              <a:gd name="connsiteX965" fmla="*/ 2999340 w 3848100"/>
              <a:gd name="connsiteY965" fmla="*/ 354028 h 3838598"/>
              <a:gd name="connsiteX966" fmla="*/ 3032487 w 3848100"/>
              <a:gd name="connsiteY966" fmla="*/ 348232 h 3838598"/>
              <a:gd name="connsiteX967" fmla="*/ 3032487 w 3848100"/>
              <a:gd name="connsiteY967" fmla="*/ 348232 h 3838598"/>
              <a:gd name="connsiteX968" fmla="*/ 3038297 w 3848100"/>
              <a:gd name="connsiteY968" fmla="*/ 381393 h 3838598"/>
              <a:gd name="connsiteX969" fmla="*/ 3038297 w 3848100"/>
              <a:gd name="connsiteY969" fmla="*/ 381393 h 3838598"/>
              <a:gd name="connsiteX970" fmla="*/ 3018771 w 3848100"/>
              <a:gd name="connsiteY970" fmla="*/ 391464 h 3838598"/>
              <a:gd name="connsiteX971" fmla="*/ 3018771 w 3848100"/>
              <a:gd name="connsiteY971" fmla="*/ 391464 h 3838598"/>
              <a:gd name="connsiteX972" fmla="*/ 3005150 w 3848100"/>
              <a:gd name="connsiteY972" fmla="*/ 387188 h 3838598"/>
              <a:gd name="connsiteX973" fmla="*/ 855929 w 3848100"/>
              <a:gd name="connsiteY973" fmla="*/ 351558 h 3838598"/>
              <a:gd name="connsiteX974" fmla="*/ 862499 w 3848100"/>
              <a:gd name="connsiteY974" fmla="*/ 318748 h 3838598"/>
              <a:gd name="connsiteX975" fmla="*/ 862597 w 3848100"/>
              <a:gd name="connsiteY975" fmla="*/ 318683 h 3838598"/>
              <a:gd name="connsiteX976" fmla="*/ 862597 w 3848100"/>
              <a:gd name="connsiteY976" fmla="*/ 318683 h 3838598"/>
              <a:gd name="connsiteX977" fmla="*/ 895553 w 3848100"/>
              <a:gd name="connsiteY977" fmla="*/ 325334 h 3838598"/>
              <a:gd name="connsiteX978" fmla="*/ 895553 w 3848100"/>
              <a:gd name="connsiteY978" fmla="*/ 325334 h 3838598"/>
              <a:gd name="connsiteX979" fmla="*/ 888935 w 3848100"/>
              <a:gd name="connsiteY979" fmla="*/ 358272 h 3838598"/>
              <a:gd name="connsiteX980" fmla="*/ 888886 w 3848100"/>
              <a:gd name="connsiteY980" fmla="*/ 358304 h 3838598"/>
              <a:gd name="connsiteX981" fmla="*/ 888886 w 3848100"/>
              <a:gd name="connsiteY981" fmla="*/ 358304 h 3838598"/>
              <a:gd name="connsiteX982" fmla="*/ 875741 w 3848100"/>
              <a:gd name="connsiteY982" fmla="*/ 362200 h 3838598"/>
              <a:gd name="connsiteX983" fmla="*/ 875741 w 3848100"/>
              <a:gd name="connsiteY983" fmla="*/ 362200 h 3838598"/>
              <a:gd name="connsiteX984" fmla="*/ 855929 w 3848100"/>
              <a:gd name="connsiteY984" fmla="*/ 351558 h 3838598"/>
              <a:gd name="connsiteX985" fmla="*/ 2911234 w 3848100"/>
              <a:gd name="connsiteY985" fmla="*/ 325334 h 3838598"/>
              <a:gd name="connsiteX986" fmla="*/ 2903418 w 3848100"/>
              <a:gd name="connsiteY986" fmla="*/ 292658 h 3838598"/>
              <a:gd name="connsiteX987" fmla="*/ 2903424 w 3848100"/>
              <a:gd name="connsiteY987" fmla="*/ 292649 h 3838598"/>
              <a:gd name="connsiteX988" fmla="*/ 2903423 w 3848100"/>
              <a:gd name="connsiteY988" fmla="*/ 292649 h 3838598"/>
              <a:gd name="connsiteX989" fmla="*/ 2936179 w 3848100"/>
              <a:gd name="connsiteY989" fmla="*/ 284852 h 3838598"/>
              <a:gd name="connsiteX990" fmla="*/ 2936189 w 3848100"/>
              <a:gd name="connsiteY990" fmla="*/ 284858 h 3838598"/>
              <a:gd name="connsiteX991" fmla="*/ 2936189 w 3848100"/>
              <a:gd name="connsiteY991" fmla="*/ 284858 h 3838598"/>
              <a:gd name="connsiteX992" fmla="*/ 2944006 w 3848100"/>
              <a:gd name="connsiteY992" fmla="*/ 317533 h 3838598"/>
              <a:gd name="connsiteX993" fmla="*/ 2944000 w 3848100"/>
              <a:gd name="connsiteY993" fmla="*/ 317543 h 3838598"/>
              <a:gd name="connsiteX994" fmla="*/ 2944000 w 3848100"/>
              <a:gd name="connsiteY994" fmla="*/ 317543 h 3838598"/>
              <a:gd name="connsiteX995" fmla="*/ 2924188 w 3848100"/>
              <a:gd name="connsiteY995" fmla="*/ 328944 h 3838598"/>
              <a:gd name="connsiteX996" fmla="*/ 2924188 w 3848100"/>
              <a:gd name="connsiteY996" fmla="*/ 328944 h 3838598"/>
              <a:gd name="connsiteX997" fmla="*/ 2911234 w 3848100"/>
              <a:gd name="connsiteY997" fmla="*/ 325429 h 3838598"/>
              <a:gd name="connsiteX998" fmla="*/ 951751 w 3848100"/>
              <a:gd name="connsiteY998" fmla="*/ 290653 h 3838598"/>
              <a:gd name="connsiteX999" fmla="*/ 960418 w 3848100"/>
              <a:gd name="connsiteY999" fmla="*/ 258158 h 3838598"/>
              <a:gd name="connsiteX1000" fmla="*/ 960418 w 3848100"/>
              <a:gd name="connsiteY1000" fmla="*/ 258158 h 3838598"/>
              <a:gd name="connsiteX1001" fmla="*/ 992994 w 3848100"/>
              <a:gd name="connsiteY1001" fmla="*/ 266805 h 3838598"/>
              <a:gd name="connsiteX1002" fmla="*/ 992994 w 3848100"/>
              <a:gd name="connsiteY1002" fmla="*/ 266805 h 3838598"/>
              <a:gd name="connsiteX1003" fmla="*/ 984326 w 3848100"/>
              <a:gd name="connsiteY1003" fmla="*/ 299300 h 3838598"/>
              <a:gd name="connsiteX1004" fmla="*/ 984326 w 3848100"/>
              <a:gd name="connsiteY1004" fmla="*/ 299300 h 3838598"/>
              <a:gd name="connsiteX1005" fmla="*/ 972420 w 3848100"/>
              <a:gd name="connsiteY1005" fmla="*/ 302530 h 3838598"/>
              <a:gd name="connsiteX1006" fmla="*/ 972420 w 3848100"/>
              <a:gd name="connsiteY1006" fmla="*/ 302530 h 3838598"/>
              <a:gd name="connsiteX1007" fmla="*/ 951751 w 3848100"/>
              <a:gd name="connsiteY1007" fmla="*/ 290653 h 3838598"/>
              <a:gd name="connsiteX1008" fmla="*/ 2813698 w 3848100"/>
              <a:gd name="connsiteY1008" fmla="*/ 269370 h 3838598"/>
              <a:gd name="connsiteX1009" fmla="*/ 2804173 w 3848100"/>
              <a:gd name="connsiteY1009" fmla="*/ 237160 h 3838598"/>
              <a:gd name="connsiteX1010" fmla="*/ 2804173 w 3848100"/>
              <a:gd name="connsiteY1010" fmla="*/ 237160 h 3838598"/>
              <a:gd name="connsiteX1011" fmla="*/ 2836463 w 3848100"/>
              <a:gd name="connsiteY1011" fmla="*/ 227659 h 3838598"/>
              <a:gd name="connsiteX1012" fmla="*/ 2836463 w 3848100"/>
              <a:gd name="connsiteY1012" fmla="*/ 227659 h 3838598"/>
              <a:gd name="connsiteX1013" fmla="*/ 2845988 w 3848100"/>
              <a:gd name="connsiteY1013" fmla="*/ 259869 h 3838598"/>
              <a:gd name="connsiteX1014" fmla="*/ 2845988 w 3848100"/>
              <a:gd name="connsiteY1014" fmla="*/ 259869 h 3838598"/>
              <a:gd name="connsiteX1015" fmla="*/ 2824937 w 3848100"/>
              <a:gd name="connsiteY1015" fmla="*/ 272411 h 3838598"/>
              <a:gd name="connsiteX1016" fmla="*/ 2824937 w 3848100"/>
              <a:gd name="connsiteY1016" fmla="*/ 272411 h 3838598"/>
              <a:gd name="connsiteX1017" fmla="*/ 2813698 w 3848100"/>
              <a:gd name="connsiteY1017" fmla="*/ 269370 h 3838598"/>
              <a:gd name="connsiteX1018" fmla="*/ 1051573 w 3848100"/>
              <a:gd name="connsiteY1018" fmla="*/ 235450 h 3838598"/>
              <a:gd name="connsiteX1019" fmla="*/ 1062145 w 3848100"/>
              <a:gd name="connsiteY1019" fmla="*/ 203525 h 3838598"/>
              <a:gd name="connsiteX1020" fmla="*/ 1062145 w 3848100"/>
              <a:gd name="connsiteY1020" fmla="*/ 203525 h 3838598"/>
              <a:gd name="connsiteX1021" fmla="*/ 1094150 w 3848100"/>
              <a:gd name="connsiteY1021" fmla="*/ 214071 h 3838598"/>
              <a:gd name="connsiteX1022" fmla="*/ 1094150 w 3848100"/>
              <a:gd name="connsiteY1022" fmla="*/ 214071 h 3838598"/>
              <a:gd name="connsiteX1023" fmla="*/ 1083577 w 3848100"/>
              <a:gd name="connsiteY1023" fmla="*/ 245996 h 3838598"/>
              <a:gd name="connsiteX1024" fmla="*/ 1083577 w 3848100"/>
              <a:gd name="connsiteY1024" fmla="*/ 245996 h 3838598"/>
              <a:gd name="connsiteX1025" fmla="*/ 1072909 w 3848100"/>
              <a:gd name="connsiteY1025" fmla="*/ 248562 h 3838598"/>
              <a:gd name="connsiteX1026" fmla="*/ 1072909 w 3848100"/>
              <a:gd name="connsiteY1026" fmla="*/ 248562 h 3838598"/>
              <a:gd name="connsiteX1027" fmla="*/ 1051096 w 3848100"/>
              <a:gd name="connsiteY1027" fmla="*/ 235450 h 3838598"/>
              <a:gd name="connsiteX1028" fmla="*/ 2713495 w 3848100"/>
              <a:gd name="connsiteY1028" fmla="*/ 219202 h 3838598"/>
              <a:gd name="connsiteX1029" fmla="*/ 2713495 w 3848100"/>
              <a:gd name="connsiteY1029" fmla="*/ 219202 h 3838598"/>
              <a:gd name="connsiteX1030" fmla="*/ 2701724 w 3848100"/>
              <a:gd name="connsiteY1030" fmla="*/ 187872 h 3838598"/>
              <a:gd name="connsiteX1031" fmla="*/ 2701779 w 3848100"/>
              <a:gd name="connsiteY1031" fmla="*/ 187752 h 3838598"/>
              <a:gd name="connsiteX1032" fmla="*/ 2701779 w 3848100"/>
              <a:gd name="connsiteY1032" fmla="*/ 187752 h 3838598"/>
              <a:gd name="connsiteX1033" fmla="*/ 2733341 w 3848100"/>
              <a:gd name="connsiteY1033" fmla="*/ 176038 h 3838598"/>
              <a:gd name="connsiteX1034" fmla="*/ 2733402 w 3848100"/>
              <a:gd name="connsiteY1034" fmla="*/ 176066 h 3838598"/>
              <a:gd name="connsiteX1035" fmla="*/ 2733402 w 3848100"/>
              <a:gd name="connsiteY1035" fmla="*/ 176066 h 3838598"/>
              <a:gd name="connsiteX1036" fmla="*/ 2745023 w 3848100"/>
              <a:gd name="connsiteY1036" fmla="*/ 207610 h 3838598"/>
              <a:gd name="connsiteX1037" fmla="*/ 2745023 w 3848100"/>
              <a:gd name="connsiteY1037" fmla="*/ 207610 h 3838598"/>
              <a:gd name="connsiteX1038" fmla="*/ 2723401 w 3848100"/>
              <a:gd name="connsiteY1038" fmla="*/ 221388 h 3838598"/>
              <a:gd name="connsiteX1039" fmla="*/ 2723401 w 3848100"/>
              <a:gd name="connsiteY1039" fmla="*/ 221388 h 3838598"/>
              <a:gd name="connsiteX1040" fmla="*/ 2713019 w 3848100"/>
              <a:gd name="connsiteY1040" fmla="*/ 219202 h 3838598"/>
              <a:gd name="connsiteX1041" fmla="*/ 1153490 w 3848100"/>
              <a:gd name="connsiteY1041" fmla="*/ 186327 h 3838598"/>
              <a:gd name="connsiteX1042" fmla="*/ 1166063 w 3848100"/>
              <a:gd name="connsiteY1042" fmla="*/ 155067 h 3838598"/>
              <a:gd name="connsiteX1043" fmla="*/ 1166063 w 3848100"/>
              <a:gd name="connsiteY1043" fmla="*/ 155067 h 3838598"/>
              <a:gd name="connsiteX1044" fmla="*/ 1197400 w 3848100"/>
              <a:gd name="connsiteY1044" fmla="*/ 167514 h 3838598"/>
              <a:gd name="connsiteX1045" fmla="*/ 1197400 w 3848100"/>
              <a:gd name="connsiteY1045" fmla="*/ 167514 h 3838598"/>
              <a:gd name="connsiteX1046" fmla="*/ 1184923 w 3848100"/>
              <a:gd name="connsiteY1046" fmla="*/ 198774 h 3838598"/>
              <a:gd name="connsiteX1047" fmla="*/ 1184923 w 3848100"/>
              <a:gd name="connsiteY1047" fmla="*/ 198774 h 3838598"/>
              <a:gd name="connsiteX1048" fmla="*/ 1175398 w 3848100"/>
              <a:gd name="connsiteY1048" fmla="*/ 200674 h 3838598"/>
              <a:gd name="connsiteX1049" fmla="*/ 1175398 w 3848100"/>
              <a:gd name="connsiteY1049" fmla="*/ 200674 h 3838598"/>
              <a:gd name="connsiteX1050" fmla="*/ 1153490 w 3848100"/>
              <a:gd name="connsiteY1050" fmla="*/ 186327 h 3838598"/>
              <a:gd name="connsiteX1051" fmla="*/ 2609863 w 3848100"/>
              <a:gd name="connsiteY1051" fmla="*/ 175210 h 3838598"/>
              <a:gd name="connsiteX1052" fmla="*/ 2609863 w 3848100"/>
              <a:gd name="connsiteY1052" fmla="*/ 175210 h 3838598"/>
              <a:gd name="connsiteX1053" fmla="*/ 2596337 w 3848100"/>
              <a:gd name="connsiteY1053" fmla="*/ 144426 h 3838598"/>
              <a:gd name="connsiteX1054" fmla="*/ 2596337 w 3848100"/>
              <a:gd name="connsiteY1054" fmla="*/ 144426 h 3838598"/>
              <a:gd name="connsiteX1055" fmla="*/ 2627198 w 3848100"/>
              <a:gd name="connsiteY1055" fmla="*/ 130934 h 3838598"/>
              <a:gd name="connsiteX1056" fmla="*/ 2627198 w 3848100"/>
              <a:gd name="connsiteY1056" fmla="*/ 130934 h 3838598"/>
              <a:gd name="connsiteX1057" fmla="*/ 2640343 w 3848100"/>
              <a:gd name="connsiteY1057" fmla="*/ 161528 h 3838598"/>
              <a:gd name="connsiteX1058" fmla="*/ 2640343 w 3848100"/>
              <a:gd name="connsiteY1058" fmla="*/ 161528 h 3838598"/>
              <a:gd name="connsiteX1059" fmla="*/ 2618150 w 3848100"/>
              <a:gd name="connsiteY1059" fmla="*/ 176636 h 3838598"/>
              <a:gd name="connsiteX1060" fmla="*/ 2618149 w 3848100"/>
              <a:gd name="connsiteY1060" fmla="*/ 176636 h 3838598"/>
              <a:gd name="connsiteX1061" fmla="*/ 2609863 w 3848100"/>
              <a:gd name="connsiteY1061" fmla="*/ 175210 h 3838598"/>
              <a:gd name="connsiteX1062" fmla="*/ 1258646 w 3848100"/>
              <a:gd name="connsiteY1062" fmla="*/ 143380 h 3838598"/>
              <a:gd name="connsiteX1063" fmla="*/ 1273029 w 3848100"/>
              <a:gd name="connsiteY1063" fmla="*/ 112976 h 3838598"/>
              <a:gd name="connsiteX1064" fmla="*/ 1273029 w 3848100"/>
              <a:gd name="connsiteY1064" fmla="*/ 112976 h 3838598"/>
              <a:gd name="connsiteX1065" fmla="*/ 1303431 w 3848100"/>
              <a:gd name="connsiteY1065" fmla="*/ 127108 h 3838598"/>
              <a:gd name="connsiteX1066" fmla="*/ 1303509 w 3848100"/>
              <a:gd name="connsiteY1066" fmla="*/ 127323 h 3838598"/>
              <a:gd name="connsiteX1067" fmla="*/ 1303509 w 3848100"/>
              <a:gd name="connsiteY1067" fmla="*/ 127323 h 3838598"/>
              <a:gd name="connsiteX1068" fmla="*/ 1289227 w 3848100"/>
              <a:gd name="connsiteY1068" fmla="*/ 157597 h 3838598"/>
              <a:gd name="connsiteX1069" fmla="*/ 1289126 w 3848100"/>
              <a:gd name="connsiteY1069" fmla="*/ 157633 h 3838598"/>
              <a:gd name="connsiteX1070" fmla="*/ 1289126 w 3848100"/>
              <a:gd name="connsiteY1070" fmla="*/ 157633 h 3838598"/>
              <a:gd name="connsiteX1071" fmla="*/ 1281125 w 3848100"/>
              <a:gd name="connsiteY1071" fmla="*/ 159058 h 3838598"/>
              <a:gd name="connsiteX1072" fmla="*/ 1281125 w 3848100"/>
              <a:gd name="connsiteY1072" fmla="*/ 159058 h 3838598"/>
              <a:gd name="connsiteX1073" fmla="*/ 1258646 w 3848100"/>
              <a:gd name="connsiteY1073" fmla="*/ 143380 h 3838598"/>
              <a:gd name="connsiteX1074" fmla="*/ 2503468 w 3848100"/>
              <a:gd name="connsiteY1074" fmla="*/ 137490 h 3838598"/>
              <a:gd name="connsiteX1075" fmla="*/ 2488038 w 3848100"/>
              <a:gd name="connsiteY1075" fmla="*/ 107655 h 3838598"/>
              <a:gd name="connsiteX1076" fmla="*/ 2488038 w 3848100"/>
              <a:gd name="connsiteY1076" fmla="*/ 107655 h 3838598"/>
              <a:gd name="connsiteX1077" fmla="*/ 2518015 w 3848100"/>
              <a:gd name="connsiteY1077" fmla="*/ 92349 h 3838598"/>
              <a:gd name="connsiteX1078" fmla="*/ 2518042 w 3848100"/>
              <a:gd name="connsiteY1078" fmla="*/ 92357 h 3838598"/>
              <a:gd name="connsiteX1079" fmla="*/ 2518042 w 3848100"/>
              <a:gd name="connsiteY1079" fmla="*/ 92358 h 3838598"/>
              <a:gd name="connsiteX1080" fmla="*/ 2533748 w 3848100"/>
              <a:gd name="connsiteY1080" fmla="*/ 121921 h 3838598"/>
              <a:gd name="connsiteX1081" fmla="*/ 2533662 w 3848100"/>
              <a:gd name="connsiteY1081" fmla="*/ 122192 h 3838598"/>
              <a:gd name="connsiteX1082" fmla="*/ 2533663 w 3848100"/>
              <a:gd name="connsiteY1082" fmla="*/ 122192 h 3838598"/>
              <a:gd name="connsiteX1083" fmla="*/ 2510993 w 3848100"/>
              <a:gd name="connsiteY1083" fmla="*/ 138725 h 3838598"/>
              <a:gd name="connsiteX1084" fmla="*/ 2510993 w 3848100"/>
              <a:gd name="connsiteY1084" fmla="*/ 138725 h 3838598"/>
              <a:gd name="connsiteX1085" fmla="*/ 2503468 w 3848100"/>
              <a:gd name="connsiteY1085" fmla="*/ 137490 h 3838598"/>
              <a:gd name="connsiteX1086" fmla="*/ 1366469 w 3848100"/>
              <a:gd name="connsiteY1086" fmla="*/ 106800 h 3838598"/>
              <a:gd name="connsiteX1087" fmla="*/ 1382446 w 3848100"/>
              <a:gd name="connsiteY1087" fmla="*/ 77381 h 3838598"/>
              <a:gd name="connsiteX1088" fmla="*/ 1382567 w 3848100"/>
              <a:gd name="connsiteY1088" fmla="*/ 77345 h 3838598"/>
              <a:gd name="connsiteX1089" fmla="*/ 1382566 w 3848100"/>
              <a:gd name="connsiteY1089" fmla="*/ 77345 h 3838598"/>
              <a:gd name="connsiteX1090" fmla="*/ 1412004 w 3848100"/>
              <a:gd name="connsiteY1090" fmla="*/ 93099 h 3838598"/>
              <a:gd name="connsiteX1091" fmla="*/ 1412094 w 3848100"/>
              <a:gd name="connsiteY1091" fmla="*/ 93403 h 3838598"/>
              <a:gd name="connsiteX1092" fmla="*/ 1412094 w 3848100"/>
              <a:gd name="connsiteY1092" fmla="*/ 93403 h 3838598"/>
              <a:gd name="connsiteX1093" fmla="*/ 1396118 w 3848100"/>
              <a:gd name="connsiteY1093" fmla="*/ 122822 h 3838598"/>
              <a:gd name="connsiteX1094" fmla="*/ 1395997 w 3848100"/>
              <a:gd name="connsiteY1094" fmla="*/ 122857 h 3838598"/>
              <a:gd name="connsiteX1095" fmla="*/ 1395997 w 3848100"/>
              <a:gd name="connsiteY1095" fmla="*/ 122857 h 3838598"/>
              <a:gd name="connsiteX1096" fmla="*/ 1389234 w 3848100"/>
              <a:gd name="connsiteY1096" fmla="*/ 123807 h 3838598"/>
              <a:gd name="connsiteX1097" fmla="*/ 1389234 w 3848100"/>
              <a:gd name="connsiteY1097" fmla="*/ 123807 h 3838598"/>
              <a:gd name="connsiteX1098" fmla="*/ 1366469 w 3848100"/>
              <a:gd name="connsiteY1098" fmla="*/ 106800 h 3838598"/>
              <a:gd name="connsiteX1099" fmla="*/ 2395169 w 3848100"/>
              <a:gd name="connsiteY1099" fmla="*/ 106325 h 3838598"/>
              <a:gd name="connsiteX1100" fmla="*/ 2378120 w 3848100"/>
              <a:gd name="connsiteY1100" fmla="*/ 77820 h 3838598"/>
              <a:gd name="connsiteX1101" fmla="*/ 2378120 w 3848100"/>
              <a:gd name="connsiteY1101" fmla="*/ 77820 h 3838598"/>
              <a:gd name="connsiteX1102" fmla="*/ 2406695 w 3848100"/>
              <a:gd name="connsiteY1102" fmla="*/ 60718 h 3838598"/>
              <a:gd name="connsiteX1103" fmla="*/ 2406695 w 3848100"/>
              <a:gd name="connsiteY1103" fmla="*/ 60718 h 3838598"/>
              <a:gd name="connsiteX1104" fmla="*/ 2423840 w 3848100"/>
              <a:gd name="connsiteY1104" fmla="*/ 89222 h 3838598"/>
              <a:gd name="connsiteX1105" fmla="*/ 2423840 w 3848100"/>
              <a:gd name="connsiteY1105" fmla="*/ 89222 h 3838598"/>
              <a:gd name="connsiteX1106" fmla="*/ 2400789 w 3848100"/>
              <a:gd name="connsiteY1106" fmla="*/ 107085 h 3838598"/>
              <a:gd name="connsiteX1107" fmla="*/ 2400789 w 3848100"/>
              <a:gd name="connsiteY1107" fmla="*/ 107085 h 3838598"/>
              <a:gd name="connsiteX1108" fmla="*/ 2395455 w 3848100"/>
              <a:gd name="connsiteY1108" fmla="*/ 106325 h 3838598"/>
              <a:gd name="connsiteX1109" fmla="*/ 1476388 w 3848100"/>
              <a:gd name="connsiteY1109" fmla="*/ 76775 h 3838598"/>
              <a:gd name="connsiteX1110" fmla="*/ 1494231 w 3848100"/>
              <a:gd name="connsiteY1110" fmla="*/ 48285 h 3838598"/>
              <a:gd name="connsiteX1111" fmla="*/ 1494295 w 3848100"/>
              <a:gd name="connsiteY1111" fmla="*/ 48271 h 3838598"/>
              <a:gd name="connsiteX1112" fmla="*/ 1494295 w 3848100"/>
              <a:gd name="connsiteY1112" fmla="*/ 48271 h 3838598"/>
              <a:gd name="connsiteX1113" fmla="*/ 1522870 w 3848100"/>
              <a:gd name="connsiteY1113" fmla="*/ 66133 h 3838598"/>
              <a:gd name="connsiteX1114" fmla="*/ 1522870 w 3848100"/>
              <a:gd name="connsiteY1114" fmla="*/ 66133 h 3838598"/>
              <a:gd name="connsiteX1115" fmla="*/ 1505475 w 3848100"/>
              <a:gd name="connsiteY1115" fmla="*/ 94898 h 3838598"/>
              <a:gd name="connsiteX1116" fmla="*/ 1504963 w 3848100"/>
              <a:gd name="connsiteY1116" fmla="*/ 95018 h 3838598"/>
              <a:gd name="connsiteX1117" fmla="*/ 1504963 w 3848100"/>
              <a:gd name="connsiteY1117" fmla="*/ 95018 h 3838598"/>
              <a:gd name="connsiteX1118" fmla="*/ 1499629 w 3848100"/>
              <a:gd name="connsiteY1118" fmla="*/ 95683 h 3838598"/>
              <a:gd name="connsiteX1119" fmla="*/ 1499629 w 3848100"/>
              <a:gd name="connsiteY1119" fmla="*/ 95683 h 3838598"/>
              <a:gd name="connsiteX1120" fmla="*/ 1476388 w 3848100"/>
              <a:gd name="connsiteY1120" fmla="*/ 76775 h 3838598"/>
              <a:gd name="connsiteX1121" fmla="*/ 2286013 w 3848100"/>
              <a:gd name="connsiteY1121" fmla="*/ 81716 h 3838598"/>
              <a:gd name="connsiteX1122" fmla="*/ 2266912 w 3848100"/>
              <a:gd name="connsiteY1122" fmla="*/ 54050 h 3838598"/>
              <a:gd name="connsiteX1123" fmla="*/ 2266963 w 3848100"/>
              <a:gd name="connsiteY1123" fmla="*/ 53781 h 3838598"/>
              <a:gd name="connsiteX1124" fmla="*/ 2266963 w 3848100"/>
              <a:gd name="connsiteY1124" fmla="*/ 53781 h 3838598"/>
              <a:gd name="connsiteX1125" fmla="*/ 2294524 w 3848100"/>
              <a:gd name="connsiteY1125" fmla="*/ 34713 h 3838598"/>
              <a:gd name="connsiteX1126" fmla="*/ 2294871 w 3848100"/>
              <a:gd name="connsiteY1126" fmla="*/ 34779 h 3838598"/>
              <a:gd name="connsiteX1127" fmla="*/ 2294871 w 3848100"/>
              <a:gd name="connsiteY1127" fmla="*/ 34779 h 3838598"/>
              <a:gd name="connsiteX1128" fmla="*/ 2313951 w 3848100"/>
              <a:gd name="connsiteY1128" fmla="*/ 62459 h 3838598"/>
              <a:gd name="connsiteX1129" fmla="*/ 2313921 w 3848100"/>
              <a:gd name="connsiteY1129" fmla="*/ 62618 h 3838598"/>
              <a:gd name="connsiteX1130" fmla="*/ 2313921 w 3848100"/>
              <a:gd name="connsiteY1130" fmla="*/ 62618 h 3838598"/>
              <a:gd name="connsiteX1131" fmla="*/ 2290585 w 3848100"/>
              <a:gd name="connsiteY1131" fmla="*/ 81621 h 3838598"/>
              <a:gd name="connsiteX1132" fmla="*/ 2290585 w 3848100"/>
              <a:gd name="connsiteY1132" fmla="*/ 81621 h 3838598"/>
              <a:gd name="connsiteX1133" fmla="*/ 2286013 w 3848100"/>
              <a:gd name="connsiteY1133" fmla="*/ 81716 h 3838598"/>
              <a:gd name="connsiteX1134" fmla="*/ 1587735 w 3848100"/>
              <a:gd name="connsiteY1134" fmla="*/ 53211 h 3838598"/>
              <a:gd name="connsiteX1135" fmla="*/ 1607356 w 3848100"/>
              <a:gd name="connsiteY1135" fmla="*/ 25942 h 3838598"/>
              <a:gd name="connsiteX1136" fmla="*/ 1607356 w 3848100"/>
              <a:gd name="connsiteY1136" fmla="*/ 25942 h 3838598"/>
              <a:gd name="connsiteX1137" fmla="*/ 1634789 w 3848100"/>
              <a:gd name="connsiteY1137" fmla="*/ 45420 h 3838598"/>
              <a:gd name="connsiteX1138" fmla="*/ 1634789 w 3848100"/>
              <a:gd name="connsiteY1138" fmla="*/ 45420 h 3838598"/>
              <a:gd name="connsiteX1139" fmla="*/ 1615167 w 3848100"/>
              <a:gd name="connsiteY1139" fmla="*/ 72784 h 3838598"/>
              <a:gd name="connsiteX1140" fmla="*/ 1615167 w 3848100"/>
              <a:gd name="connsiteY1140" fmla="*/ 72784 h 3838598"/>
              <a:gd name="connsiteX1141" fmla="*/ 1611262 w 3848100"/>
              <a:gd name="connsiteY1141" fmla="*/ 72784 h 3838598"/>
              <a:gd name="connsiteX1142" fmla="*/ 1611262 w 3848100"/>
              <a:gd name="connsiteY1142" fmla="*/ 72784 h 3838598"/>
              <a:gd name="connsiteX1143" fmla="*/ 1587544 w 3848100"/>
              <a:gd name="connsiteY1143" fmla="*/ 53306 h 3838598"/>
              <a:gd name="connsiteX1144" fmla="*/ 2174951 w 3848100"/>
              <a:gd name="connsiteY1144" fmla="*/ 63663 h 3838598"/>
              <a:gd name="connsiteX1145" fmla="*/ 2154468 w 3848100"/>
              <a:gd name="connsiteY1145" fmla="*/ 36999 h 3838598"/>
              <a:gd name="connsiteX1146" fmla="*/ 2154472 w 3848100"/>
              <a:gd name="connsiteY1146" fmla="*/ 36964 h 3838598"/>
              <a:gd name="connsiteX1147" fmla="*/ 2154473 w 3848100"/>
              <a:gd name="connsiteY1147" fmla="*/ 36964 h 3838598"/>
              <a:gd name="connsiteX1148" fmla="*/ 2181203 w 3848100"/>
              <a:gd name="connsiteY1148" fmla="*/ 16531 h 3838598"/>
              <a:gd name="connsiteX1149" fmla="*/ 2181238 w 3848100"/>
              <a:gd name="connsiteY1149" fmla="*/ 16536 h 3838598"/>
              <a:gd name="connsiteX1150" fmla="*/ 2181238 w 3848100"/>
              <a:gd name="connsiteY1150" fmla="*/ 16536 h 3838598"/>
              <a:gd name="connsiteX1151" fmla="*/ 2201746 w 3848100"/>
              <a:gd name="connsiteY1151" fmla="*/ 43011 h 3838598"/>
              <a:gd name="connsiteX1152" fmla="*/ 2201716 w 3848100"/>
              <a:gd name="connsiteY1152" fmla="*/ 43235 h 3838598"/>
              <a:gd name="connsiteX1153" fmla="*/ 2201716 w 3848100"/>
              <a:gd name="connsiteY1153" fmla="*/ 43235 h 3838598"/>
              <a:gd name="connsiteX1154" fmla="*/ 2178190 w 3848100"/>
              <a:gd name="connsiteY1154" fmla="*/ 63853 h 3838598"/>
              <a:gd name="connsiteX1155" fmla="*/ 2178190 w 3848100"/>
              <a:gd name="connsiteY1155" fmla="*/ 63853 h 3838598"/>
              <a:gd name="connsiteX1156" fmla="*/ 1700130 w 3848100"/>
              <a:gd name="connsiteY1156" fmla="*/ 36679 h 3838598"/>
              <a:gd name="connsiteX1157" fmla="*/ 1721304 w 3848100"/>
              <a:gd name="connsiteY1157" fmla="*/ 10557 h 3838598"/>
              <a:gd name="connsiteX1158" fmla="*/ 1721371 w 3848100"/>
              <a:gd name="connsiteY1158" fmla="*/ 10550 h 3838598"/>
              <a:gd name="connsiteX1159" fmla="*/ 1721371 w 3848100"/>
              <a:gd name="connsiteY1159" fmla="*/ 10550 h 3838598"/>
              <a:gd name="connsiteX1160" fmla="*/ 1747564 w 3848100"/>
              <a:gd name="connsiteY1160" fmla="*/ 31643 h 3838598"/>
              <a:gd name="connsiteX1161" fmla="*/ 1747564 w 3848100"/>
              <a:gd name="connsiteY1161" fmla="*/ 31643 h 3838598"/>
              <a:gd name="connsiteX1162" fmla="*/ 1726324 w 3848100"/>
              <a:gd name="connsiteY1162" fmla="*/ 57772 h 3838598"/>
              <a:gd name="connsiteX1163" fmla="*/ 1724038 w 3848100"/>
              <a:gd name="connsiteY1163" fmla="*/ 57772 h 3838598"/>
              <a:gd name="connsiteX1164" fmla="*/ 1700130 w 3848100"/>
              <a:gd name="connsiteY1164" fmla="*/ 36679 h 3838598"/>
              <a:gd name="connsiteX1165" fmla="*/ 2063128 w 3848100"/>
              <a:gd name="connsiteY1165" fmla="*/ 52261 h 3838598"/>
              <a:gd name="connsiteX1166" fmla="*/ 2041125 w 3848100"/>
              <a:gd name="connsiteY1166" fmla="*/ 26892 h 3838598"/>
              <a:gd name="connsiteX1167" fmla="*/ 2041125 w 3848100"/>
              <a:gd name="connsiteY1167" fmla="*/ 26892 h 3838598"/>
              <a:gd name="connsiteX1168" fmla="*/ 2066508 w 3848100"/>
              <a:gd name="connsiteY1168" fmla="*/ 4816 h 3838598"/>
              <a:gd name="connsiteX1169" fmla="*/ 2066938 w 3848100"/>
              <a:gd name="connsiteY1169" fmla="*/ 4849 h 3838598"/>
              <a:gd name="connsiteX1170" fmla="*/ 2066938 w 3848100"/>
              <a:gd name="connsiteY1170" fmla="*/ 4849 h 3838598"/>
              <a:gd name="connsiteX1171" fmla="*/ 2088943 w 3848100"/>
              <a:gd name="connsiteY1171" fmla="*/ 30278 h 3838598"/>
              <a:gd name="connsiteX1172" fmla="*/ 2088940 w 3848100"/>
              <a:gd name="connsiteY1172" fmla="*/ 30313 h 3838598"/>
              <a:gd name="connsiteX1173" fmla="*/ 2088940 w 3848100"/>
              <a:gd name="connsiteY1173" fmla="*/ 30313 h 3838598"/>
              <a:gd name="connsiteX1174" fmla="*/ 2065223 w 3848100"/>
              <a:gd name="connsiteY1174" fmla="*/ 52356 h 3838598"/>
              <a:gd name="connsiteX1175" fmla="*/ 2063509 w 3848100"/>
              <a:gd name="connsiteY1175" fmla="*/ 52356 h 3838598"/>
              <a:gd name="connsiteX1176" fmla="*/ 1813477 w 3848100"/>
              <a:gd name="connsiteY1176" fmla="*/ 26702 h 3838598"/>
              <a:gd name="connsiteX1177" fmla="*/ 1836196 w 3848100"/>
              <a:gd name="connsiteY1177" fmla="*/ 1905 h 3838598"/>
              <a:gd name="connsiteX1178" fmla="*/ 1836242 w 3848100"/>
              <a:gd name="connsiteY1178" fmla="*/ 1903 h 3838598"/>
              <a:gd name="connsiteX1179" fmla="*/ 1836242 w 3848100"/>
              <a:gd name="connsiteY1179" fmla="*/ 1903 h 3838598"/>
              <a:gd name="connsiteX1180" fmla="*/ 1861096 w 3848100"/>
              <a:gd name="connsiteY1180" fmla="*/ 24372 h 3838598"/>
              <a:gd name="connsiteX1181" fmla="*/ 1861102 w 3848100"/>
              <a:gd name="connsiteY1181" fmla="*/ 24517 h 3838598"/>
              <a:gd name="connsiteX1182" fmla="*/ 1861102 w 3848100"/>
              <a:gd name="connsiteY1182" fmla="*/ 24517 h 3838598"/>
              <a:gd name="connsiteX1183" fmla="*/ 1838384 w 3848100"/>
              <a:gd name="connsiteY1183" fmla="*/ 49314 h 3838598"/>
              <a:gd name="connsiteX1184" fmla="*/ 1838338 w 3848100"/>
              <a:gd name="connsiteY1184" fmla="*/ 49316 h 3838598"/>
              <a:gd name="connsiteX1185" fmla="*/ 1837195 w 3848100"/>
              <a:gd name="connsiteY1185" fmla="*/ 49316 h 3838598"/>
              <a:gd name="connsiteX1186" fmla="*/ 1813477 w 3848100"/>
              <a:gd name="connsiteY1186" fmla="*/ 26702 h 3838598"/>
              <a:gd name="connsiteX1187" fmla="*/ 1950828 w 3848100"/>
              <a:gd name="connsiteY1187" fmla="*/ 47511 h 3838598"/>
              <a:gd name="connsiteX1188" fmla="*/ 1927301 w 3848100"/>
              <a:gd name="connsiteY1188" fmla="*/ 23472 h 3838598"/>
              <a:gd name="connsiteX1189" fmla="*/ 1927301 w 3848100"/>
              <a:gd name="connsiteY1189" fmla="*/ 23472 h 3838598"/>
              <a:gd name="connsiteX1190" fmla="*/ 1951395 w 3848100"/>
              <a:gd name="connsiteY1190" fmla="*/ 2 h 3838598"/>
              <a:gd name="connsiteX1191" fmla="*/ 1951495 w 3848100"/>
              <a:gd name="connsiteY1191" fmla="*/ 3 h 3838598"/>
              <a:gd name="connsiteX1192" fmla="*/ 1951495 w 3848100"/>
              <a:gd name="connsiteY1192" fmla="*/ 3 h 3838598"/>
              <a:gd name="connsiteX1193" fmla="*/ 1974928 w 3848100"/>
              <a:gd name="connsiteY1193" fmla="*/ 23942 h 3838598"/>
              <a:gd name="connsiteX1194" fmla="*/ 1974926 w 3848100"/>
              <a:gd name="connsiteY1194" fmla="*/ 24042 h 3838598"/>
              <a:gd name="connsiteX1195" fmla="*/ 1974926 w 3848100"/>
              <a:gd name="connsiteY1195" fmla="*/ 24042 h 3838598"/>
              <a:gd name="connsiteX1196" fmla="*/ 1951114 w 3848100"/>
              <a:gd name="connsiteY1196" fmla="*/ 47511 h 3838598"/>
              <a:gd name="connsiteX1197" fmla="*/ 1951114 w 3848100"/>
              <a:gd name="connsiteY1197" fmla="*/ 47511 h 3838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3848100" h="3838598">
                <a:moveTo>
                  <a:pt x="1931492" y="3819599"/>
                </a:moveTo>
                <a:cubicBezTo>
                  <a:pt x="1931281" y="3806534"/>
                  <a:pt x="1941728" y="3795773"/>
                  <a:pt x="1954825" y="3795562"/>
                </a:cubicBezTo>
                <a:cubicBezTo>
                  <a:pt x="1954889" y="3795561"/>
                  <a:pt x="1954954" y="3795561"/>
                  <a:pt x="1955019" y="3795560"/>
                </a:cubicBezTo>
                <a:lnTo>
                  <a:pt x="1955019" y="3795560"/>
                </a:lnTo>
                <a:cubicBezTo>
                  <a:pt x="1968169" y="3795348"/>
                  <a:pt x="1979000" y="3805811"/>
                  <a:pt x="1979212" y="3818928"/>
                </a:cubicBezTo>
                <a:cubicBezTo>
                  <a:pt x="1979212" y="3818930"/>
                  <a:pt x="1979212" y="3818932"/>
                  <a:pt x="1979213" y="3818934"/>
                </a:cubicBezTo>
                <a:lnTo>
                  <a:pt x="1979212" y="3818934"/>
                </a:lnTo>
                <a:cubicBezTo>
                  <a:pt x="1979424" y="3831998"/>
                  <a:pt x="1968978" y="3842760"/>
                  <a:pt x="1955881" y="3842971"/>
                </a:cubicBezTo>
                <a:cubicBezTo>
                  <a:pt x="1955848" y="3842971"/>
                  <a:pt x="1955814" y="3842972"/>
                  <a:pt x="1955781" y="3842972"/>
                </a:cubicBezTo>
                <a:lnTo>
                  <a:pt x="1955781" y="3842972"/>
                </a:lnTo>
                <a:cubicBezTo>
                  <a:pt x="1942613" y="3843184"/>
                  <a:pt x="1931753" y="3832733"/>
                  <a:pt x="1931492" y="3819599"/>
                </a:cubicBezTo>
                <a:close/>
                <a:moveTo>
                  <a:pt x="1840433" y="3841357"/>
                </a:moveTo>
                <a:cubicBezTo>
                  <a:pt x="1827347" y="3840793"/>
                  <a:pt x="1817196" y="3829754"/>
                  <a:pt x="1817762" y="3816699"/>
                </a:cubicBezTo>
                <a:cubicBezTo>
                  <a:pt x="1817762" y="3816684"/>
                  <a:pt x="1817763" y="3816669"/>
                  <a:pt x="1817764" y="3816653"/>
                </a:cubicBezTo>
                <a:lnTo>
                  <a:pt x="1817764" y="3816653"/>
                </a:lnTo>
                <a:cubicBezTo>
                  <a:pt x="1818276" y="3803597"/>
                  <a:pt x="1829303" y="3793427"/>
                  <a:pt x="1842391" y="3793939"/>
                </a:cubicBezTo>
                <a:cubicBezTo>
                  <a:pt x="1842437" y="3793941"/>
                  <a:pt x="1842483" y="3793943"/>
                  <a:pt x="1842529" y="3793945"/>
                </a:cubicBezTo>
                <a:lnTo>
                  <a:pt x="1842529" y="3793945"/>
                </a:lnTo>
                <a:cubicBezTo>
                  <a:pt x="1855617" y="3794456"/>
                  <a:pt x="1865812" y="3805455"/>
                  <a:pt x="1865299" y="3818511"/>
                </a:cubicBezTo>
                <a:cubicBezTo>
                  <a:pt x="1865298" y="3818557"/>
                  <a:pt x="1865296" y="3818603"/>
                  <a:pt x="1865293" y="3818649"/>
                </a:cubicBezTo>
                <a:lnTo>
                  <a:pt x="1865293" y="3818649"/>
                </a:lnTo>
                <a:cubicBezTo>
                  <a:pt x="1864783" y="3831358"/>
                  <a:pt x="1854327" y="3841411"/>
                  <a:pt x="1841576" y="3841452"/>
                </a:cubicBezTo>
                <a:lnTo>
                  <a:pt x="1840433" y="3841452"/>
                </a:lnTo>
                <a:close/>
                <a:moveTo>
                  <a:pt x="2045316" y="3815988"/>
                </a:moveTo>
                <a:cubicBezTo>
                  <a:pt x="2044649" y="3803243"/>
                  <a:pt x="2054197" y="3792251"/>
                  <a:pt x="2066938" y="3791094"/>
                </a:cubicBezTo>
                <a:lnTo>
                  <a:pt x="2066938" y="3791094"/>
                </a:lnTo>
                <a:cubicBezTo>
                  <a:pt x="2080030" y="3790168"/>
                  <a:pt x="2091405" y="3799985"/>
                  <a:pt x="2092369" y="3813043"/>
                </a:cubicBezTo>
                <a:lnTo>
                  <a:pt x="2092369" y="3813043"/>
                </a:lnTo>
                <a:cubicBezTo>
                  <a:pt x="2093299" y="3826068"/>
                  <a:pt x="2083514" y="3837400"/>
                  <a:pt x="2070462" y="3838412"/>
                </a:cubicBezTo>
                <a:lnTo>
                  <a:pt x="2068652" y="3838412"/>
                </a:lnTo>
                <a:cubicBezTo>
                  <a:pt x="2056326" y="3838198"/>
                  <a:pt x="2046202" y="3828634"/>
                  <a:pt x="2045316" y="3816368"/>
                </a:cubicBezTo>
                <a:close/>
                <a:moveTo>
                  <a:pt x="1725562" y="3832996"/>
                </a:moveTo>
                <a:lnTo>
                  <a:pt x="1725562" y="3832996"/>
                </a:lnTo>
                <a:cubicBezTo>
                  <a:pt x="1712495" y="3831648"/>
                  <a:pt x="1702990" y="3819999"/>
                  <a:pt x="1704321" y="3806962"/>
                </a:cubicBezTo>
                <a:lnTo>
                  <a:pt x="1704321" y="3806962"/>
                </a:lnTo>
                <a:cubicBezTo>
                  <a:pt x="1705622" y="3793908"/>
                  <a:pt x="1717285" y="3784376"/>
                  <a:pt x="1730372" y="3785674"/>
                </a:cubicBezTo>
                <a:cubicBezTo>
                  <a:pt x="1730388" y="3785675"/>
                  <a:pt x="1730403" y="3785677"/>
                  <a:pt x="1730419" y="3785678"/>
                </a:cubicBezTo>
                <a:lnTo>
                  <a:pt x="1730419" y="3785678"/>
                </a:lnTo>
                <a:cubicBezTo>
                  <a:pt x="1743407" y="3786912"/>
                  <a:pt x="1752932" y="3798415"/>
                  <a:pt x="1751695" y="3811370"/>
                </a:cubicBezTo>
                <a:cubicBezTo>
                  <a:pt x="1751685" y="3811484"/>
                  <a:pt x="1751673" y="3811598"/>
                  <a:pt x="1751660" y="3811712"/>
                </a:cubicBezTo>
                <a:lnTo>
                  <a:pt x="1751660" y="3811713"/>
                </a:lnTo>
                <a:cubicBezTo>
                  <a:pt x="1750437" y="3823807"/>
                  <a:pt x="1740224" y="3833009"/>
                  <a:pt x="1728038" y="3832996"/>
                </a:cubicBezTo>
                <a:lnTo>
                  <a:pt x="1725562" y="3832996"/>
                </a:lnTo>
                <a:close/>
                <a:moveTo>
                  <a:pt x="2158664" y="3805536"/>
                </a:moveTo>
                <a:cubicBezTo>
                  <a:pt x="2156915" y="3792552"/>
                  <a:pt x="2166034" y="3780607"/>
                  <a:pt x="2179047" y="3778837"/>
                </a:cubicBezTo>
                <a:lnTo>
                  <a:pt x="2179047" y="3778837"/>
                </a:lnTo>
                <a:cubicBezTo>
                  <a:pt x="2192082" y="3777097"/>
                  <a:pt x="2204063" y="3786228"/>
                  <a:pt x="2205808" y="3799230"/>
                </a:cubicBezTo>
                <a:cubicBezTo>
                  <a:pt x="2205809" y="3799242"/>
                  <a:pt x="2205811" y="3799254"/>
                  <a:pt x="2205812" y="3799265"/>
                </a:cubicBezTo>
                <a:lnTo>
                  <a:pt x="2205812" y="3799265"/>
                </a:lnTo>
                <a:cubicBezTo>
                  <a:pt x="2207507" y="3812235"/>
                  <a:pt x="2198413" y="3824146"/>
                  <a:pt x="2185429" y="3825965"/>
                </a:cubicBezTo>
                <a:lnTo>
                  <a:pt x="2185429" y="3825965"/>
                </a:lnTo>
                <a:lnTo>
                  <a:pt x="2182190" y="3825965"/>
                </a:lnTo>
                <a:lnTo>
                  <a:pt x="2182190" y="3825965"/>
                </a:lnTo>
                <a:cubicBezTo>
                  <a:pt x="2170471" y="3825968"/>
                  <a:pt x="2160492" y="3817464"/>
                  <a:pt x="2158664" y="3805917"/>
                </a:cubicBezTo>
                <a:close/>
                <a:moveTo>
                  <a:pt x="1611357" y="3817698"/>
                </a:moveTo>
                <a:cubicBezTo>
                  <a:pt x="1598425" y="3815622"/>
                  <a:pt x="1589629" y="3803481"/>
                  <a:pt x="1591711" y="3790580"/>
                </a:cubicBezTo>
                <a:cubicBezTo>
                  <a:pt x="1591719" y="3790530"/>
                  <a:pt x="1591727" y="3790479"/>
                  <a:pt x="1591735" y="3790429"/>
                </a:cubicBezTo>
                <a:lnTo>
                  <a:pt x="1591735" y="3790429"/>
                </a:lnTo>
                <a:cubicBezTo>
                  <a:pt x="1593875" y="3777500"/>
                  <a:pt x="1606108" y="3768742"/>
                  <a:pt x="1619072" y="3770856"/>
                </a:cubicBezTo>
                <a:lnTo>
                  <a:pt x="1619072" y="3770856"/>
                </a:lnTo>
                <a:cubicBezTo>
                  <a:pt x="1632049" y="3772985"/>
                  <a:pt x="1640839" y="3785204"/>
                  <a:pt x="1638706" y="3798149"/>
                </a:cubicBezTo>
                <a:cubicBezTo>
                  <a:pt x="1638702" y="3798173"/>
                  <a:pt x="1638698" y="3798197"/>
                  <a:pt x="1638694" y="3798220"/>
                </a:cubicBezTo>
                <a:lnTo>
                  <a:pt x="1638694" y="3798220"/>
                </a:lnTo>
                <a:cubicBezTo>
                  <a:pt x="1636788" y="3809657"/>
                  <a:pt x="1626884" y="3818050"/>
                  <a:pt x="1615262" y="3818079"/>
                </a:cubicBezTo>
                <a:lnTo>
                  <a:pt x="1615262" y="3818079"/>
                </a:lnTo>
                <a:cubicBezTo>
                  <a:pt x="1613964" y="3818219"/>
                  <a:pt x="1612655" y="3818219"/>
                  <a:pt x="1611357" y="3818079"/>
                </a:cubicBezTo>
                <a:close/>
                <a:moveTo>
                  <a:pt x="2271154" y="3788434"/>
                </a:moveTo>
                <a:cubicBezTo>
                  <a:pt x="2268630" y="3775612"/>
                  <a:pt x="2277003" y="3763178"/>
                  <a:pt x="2289857" y="3760660"/>
                </a:cubicBezTo>
                <a:cubicBezTo>
                  <a:pt x="2289972" y="3760637"/>
                  <a:pt x="2290088" y="3760616"/>
                  <a:pt x="2290204" y="3760595"/>
                </a:cubicBezTo>
                <a:lnTo>
                  <a:pt x="2290204" y="3760595"/>
                </a:lnTo>
                <a:cubicBezTo>
                  <a:pt x="2303109" y="3758069"/>
                  <a:pt x="2315624" y="3766456"/>
                  <a:pt x="2318156" y="3779329"/>
                </a:cubicBezTo>
                <a:cubicBezTo>
                  <a:pt x="2318174" y="3779419"/>
                  <a:pt x="2318191" y="3779508"/>
                  <a:pt x="2318207" y="3779598"/>
                </a:cubicBezTo>
                <a:lnTo>
                  <a:pt x="2318207" y="3779598"/>
                </a:lnTo>
                <a:cubicBezTo>
                  <a:pt x="2320698" y="3792533"/>
                  <a:pt x="2312205" y="3805032"/>
                  <a:pt x="2299238" y="3807517"/>
                </a:cubicBezTo>
                <a:cubicBezTo>
                  <a:pt x="2299211" y="3807522"/>
                  <a:pt x="2299184" y="3807527"/>
                  <a:pt x="2299157" y="3807532"/>
                </a:cubicBezTo>
                <a:lnTo>
                  <a:pt x="2299157" y="3807532"/>
                </a:lnTo>
                <a:cubicBezTo>
                  <a:pt x="2297637" y="3807673"/>
                  <a:pt x="2296106" y="3807673"/>
                  <a:pt x="2294585" y="3807532"/>
                </a:cubicBezTo>
                <a:lnTo>
                  <a:pt x="2294585" y="3807532"/>
                </a:lnTo>
                <a:cubicBezTo>
                  <a:pt x="2283307" y="3807645"/>
                  <a:pt x="2273509" y="3799818"/>
                  <a:pt x="2271154" y="3788814"/>
                </a:cubicBezTo>
                <a:close/>
                <a:moveTo>
                  <a:pt x="1498200" y="3795750"/>
                </a:moveTo>
                <a:lnTo>
                  <a:pt x="1498200" y="3795750"/>
                </a:lnTo>
                <a:cubicBezTo>
                  <a:pt x="1485367" y="3792883"/>
                  <a:pt x="1477293" y="3780181"/>
                  <a:pt x="1480167" y="3767379"/>
                </a:cubicBezTo>
                <a:cubicBezTo>
                  <a:pt x="1480177" y="3767335"/>
                  <a:pt x="1480187" y="3767290"/>
                  <a:pt x="1480198" y="3767246"/>
                </a:cubicBezTo>
                <a:lnTo>
                  <a:pt x="1480198" y="3767246"/>
                </a:lnTo>
                <a:cubicBezTo>
                  <a:pt x="1483009" y="3754484"/>
                  <a:pt x="1495658" y="3746411"/>
                  <a:pt x="1508452" y="3749215"/>
                </a:cubicBezTo>
                <a:cubicBezTo>
                  <a:pt x="1508559" y="3749239"/>
                  <a:pt x="1508666" y="3749263"/>
                  <a:pt x="1508773" y="3749288"/>
                </a:cubicBezTo>
                <a:lnTo>
                  <a:pt x="1508773" y="3749288"/>
                </a:lnTo>
                <a:cubicBezTo>
                  <a:pt x="1521593" y="3752259"/>
                  <a:pt x="1529623" y="3764974"/>
                  <a:pt x="1526775" y="3777792"/>
                </a:cubicBezTo>
                <a:lnTo>
                  <a:pt x="1526775" y="3777792"/>
                </a:lnTo>
                <a:cubicBezTo>
                  <a:pt x="1524262" y="3788590"/>
                  <a:pt x="1514646" y="3796256"/>
                  <a:pt x="1503534" y="3796320"/>
                </a:cubicBezTo>
                <a:lnTo>
                  <a:pt x="1503534" y="3796320"/>
                </a:lnTo>
                <a:cubicBezTo>
                  <a:pt x="1501754" y="3796439"/>
                  <a:pt x="1499967" y="3796375"/>
                  <a:pt x="1498200" y="3796130"/>
                </a:cubicBezTo>
                <a:close/>
                <a:moveTo>
                  <a:pt x="2382406" y="3764680"/>
                </a:moveTo>
                <a:cubicBezTo>
                  <a:pt x="2379144" y="3751989"/>
                  <a:pt x="2386757" y="3739049"/>
                  <a:pt x="2399455" y="3735701"/>
                </a:cubicBezTo>
                <a:lnTo>
                  <a:pt x="2399456" y="3735701"/>
                </a:lnTo>
                <a:cubicBezTo>
                  <a:pt x="2412142" y="3732245"/>
                  <a:pt x="2425236" y="3739702"/>
                  <a:pt x="2428700" y="3752358"/>
                </a:cubicBezTo>
                <a:cubicBezTo>
                  <a:pt x="2428767" y="3752600"/>
                  <a:pt x="2428829" y="3752844"/>
                  <a:pt x="2428888" y="3753089"/>
                </a:cubicBezTo>
                <a:lnTo>
                  <a:pt x="2428888" y="3753088"/>
                </a:lnTo>
                <a:cubicBezTo>
                  <a:pt x="2432204" y="3765783"/>
                  <a:pt x="2424576" y="3778756"/>
                  <a:pt x="2411850" y="3782065"/>
                </a:cubicBezTo>
                <a:cubicBezTo>
                  <a:pt x="2411846" y="3782066"/>
                  <a:pt x="2411842" y="3782067"/>
                  <a:pt x="2411838" y="3782068"/>
                </a:cubicBezTo>
                <a:lnTo>
                  <a:pt x="2411838" y="3782068"/>
                </a:lnTo>
                <a:cubicBezTo>
                  <a:pt x="2409874" y="3782554"/>
                  <a:pt x="2407860" y="3782809"/>
                  <a:pt x="2405837" y="3782828"/>
                </a:cubicBezTo>
                <a:lnTo>
                  <a:pt x="2405837" y="3782828"/>
                </a:lnTo>
                <a:cubicBezTo>
                  <a:pt x="2394853" y="3783006"/>
                  <a:pt x="2385173" y="3775665"/>
                  <a:pt x="2382406" y="3765060"/>
                </a:cubicBezTo>
                <a:close/>
                <a:moveTo>
                  <a:pt x="1386662" y="3766960"/>
                </a:moveTo>
                <a:cubicBezTo>
                  <a:pt x="1374037" y="3763287"/>
                  <a:pt x="1366787" y="3750100"/>
                  <a:pt x="1370470" y="3737506"/>
                </a:cubicBezTo>
                <a:lnTo>
                  <a:pt x="1370470" y="3737506"/>
                </a:lnTo>
                <a:cubicBezTo>
                  <a:pt x="1374087" y="3724948"/>
                  <a:pt x="1387225" y="3717692"/>
                  <a:pt x="1399814" y="3721300"/>
                </a:cubicBezTo>
                <a:cubicBezTo>
                  <a:pt x="1399875" y="3721318"/>
                  <a:pt x="1399936" y="3721336"/>
                  <a:pt x="1399997" y="3721353"/>
                </a:cubicBezTo>
                <a:lnTo>
                  <a:pt x="1399997" y="3721353"/>
                </a:lnTo>
                <a:cubicBezTo>
                  <a:pt x="1412622" y="3725027"/>
                  <a:pt x="1419872" y="3738214"/>
                  <a:pt x="1416190" y="3750808"/>
                </a:cubicBezTo>
                <a:lnTo>
                  <a:pt x="1416190" y="3750808"/>
                </a:lnTo>
                <a:cubicBezTo>
                  <a:pt x="1413199" y="3760924"/>
                  <a:pt x="1403902" y="3767879"/>
                  <a:pt x="1393330" y="3767911"/>
                </a:cubicBezTo>
                <a:lnTo>
                  <a:pt x="1393330" y="3767911"/>
                </a:lnTo>
                <a:cubicBezTo>
                  <a:pt x="1391091" y="3768045"/>
                  <a:pt x="1388845" y="3767853"/>
                  <a:pt x="1386662" y="3767341"/>
                </a:cubicBezTo>
                <a:close/>
                <a:moveTo>
                  <a:pt x="2491562" y="3734181"/>
                </a:moveTo>
                <a:cubicBezTo>
                  <a:pt x="2487560" y="3721695"/>
                  <a:pt x="2494409" y="3708328"/>
                  <a:pt x="2506897" y="3704251"/>
                </a:cubicBezTo>
                <a:lnTo>
                  <a:pt x="2506898" y="3704251"/>
                </a:lnTo>
                <a:cubicBezTo>
                  <a:pt x="2519414" y="3700258"/>
                  <a:pt x="2532814" y="3707090"/>
                  <a:pt x="2536901" y="3719548"/>
                </a:cubicBezTo>
                <a:lnTo>
                  <a:pt x="2536901" y="3719548"/>
                </a:lnTo>
                <a:cubicBezTo>
                  <a:pt x="2540912" y="3732006"/>
                  <a:pt x="2534112" y="3745361"/>
                  <a:pt x="2521661" y="3749478"/>
                </a:cubicBezTo>
                <a:lnTo>
                  <a:pt x="2521661" y="3749478"/>
                </a:lnTo>
                <a:cubicBezTo>
                  <a:pt x="2519256" y="3750227"/>
                  <a:pt x="2516752" y="3750611"/>
                  <a:pt x="2514232" y="3750618"/>
                </a:cubicBezTo>
                <a:lnTo>
                  <a:pt x="2514232" y="3750618"/>
                </a:lnTo>
                <a:cubicBezTo>
                  <a:pt x="2504187" y="3750449"/>
                  <a:pt x="2495319" y="3744033"/>
                  <a:pt x="2492039" y="3734560"/>
                </a:cubicBezTo>
                <a:close/>
                <a:moveTo>
                  <a:pt x="1276553" y="3731520"/>
                </a:moveTo>
                <a:lnTo>
                  <a:pt x="1276553" y="3731520"/>
                </a:lnTo>
                <a:cubicBezTo>
                  <a:pt x="1264157" y="3727091"/>
                  <a:pt x="1257685" y="3713498"/>
                  <a:pt x="1262075" y="3701115"/>
                </a:cubicBezTo>
                <a:lnTo>
                  <a:pt x="1262075" y="3701115"/>
                </a:lnTo>
                <a:cubicBezTo>
                  <a:pt x="1266554" y="3688788"/>
                  <a:pt x="1280169" y="3682379"/>
                  <a:pt x="1292555" y="3686768"/>
                </a:cubicBezTo>
                <a:lnTo>
                  <a:pt x="1292555" y="3686768"/>
                </a:lnTo>
                <a:cubicBezTo>
                  <a:pt x="1304937" y="3691189"/>
                  <a:pt x="1311383" y="3704785"/>
                  <a:pt x="1306951" y="3717137"/>
                </a:cubicBezTo>
                <a:cubicBezTo>
                  <a:pt x="1306946" y="3717149"/>
                  <a:pt x="1306942" y="3717161"/>
                  <a:pt x="1306938" y="3717173"/>
                </a:cubicBezTo>
                <a:lnTo>
                  <a:pt x="1306938" y="3717173"/>
                </a:lnTo>
                <a:cubicBezTo>
                  <a:pt x="1303585" y="3726633"/>
                  <a:pt x="1294614" y="3732955"/>
                  <a:pt x="1284554" y="3732945"/>
                </a:cubicBezTo>
                <a:lnTo>
                  <a:pt x="1284554" y="3732945"/>
                </a:lnTo>
                <a:cubicBezTo>
                  <a:pt x="1282006" y="3733004"/>
                  <a:pt x="1279465" y="3732651"/>
                  <a:pt x="1277030" y="3731900"/>
                </a:cubicBezTo>
                <a:close/>
                <a:moveTo>
                  <a:pt x="2599195" y="3697220"/>
                </a:moveTo>
                <a:cubicBezTo>
                  <a:pt x="2594390" y="3685019"/>
                  <a:pt x="2600400" y="3671242"/>
                  <a:pt x="2612625" y="3666435"/>
                </a:cubicBezTo>
                <a:lnTo>
                  <a:pt x="2612625" y="3666435"/>
                </a:lnTo>
                <a:cubicBezTo>
                  <a:pt x="2624882" y="3661635"/>
                  <a:pt x="2638721" y="3667625"/>
                  <a:pt x="2643581" y="3679832"/>
                </a:cubicBezTo>
                <a:lnTo>
                  <a:pt x="2643581" y="3679832"/>
                </a:lnTo>
                <a:cubicBezTo>
                  <a:pt x="2648373" y="3692049"/>
                  <a:pt x="2642328" y="3705828"/>
                  <a:pt x="2630081" y="3710607"/>
                </a:cubicBezTo>
                <a:cubicBezTo>
                  <a:pt x="2630073" y="3710610"/>
                  <a:pt x="2630064" y="3710614"/>
                  <a:pt x="2630056" y="3710617"/>
                </a:cubicBezTo>
                <a:lnTo>
                  <a:pt x="2630056" y="3710617"/>
                </a:lnTo>
                <a:cubicBezTo>
                  <a:pt x="2627301" y="3711730"/>
                  <a:pt x="2624360" y="3712310"/>
                  <a:pt x="2621388" y="3712327"/>
                </a:cubicBezTo>
                <a:lnTo>
                  <a:pt x="2621388" y="3712327"/>
                </a:lnTo>
                <a:cubicBezTo>
                  <a:pt x="2611844" y="3712203"/>
                  <a:pt x="2603297" y="3706407"/>
                  <a:pt x="2599671" y="3697600"/>
                </a:cubicBezTo>
                <a:close/>
                <a:moveTo>
                  <a:pt x="1169016" y="3689428"/>
                </a:moveTo>
                <a:cubicBezTo>
                  <a:pt x="1156964" y="3684311"/>
                  <a:pt x="1151352" y="3670416"/>
                  <a:pt x="1156482" y="3658394"/>
                </a:cubicBezTo>
                <a:cubicBezTo>
                  <a:pt x="1156501" y="3658350"/>
                  <a:pt x="1156519" y="3658307"/>
                  <a:pt x="1156538" y="3658264"/>
                </a:cubicBezTo>
                <a:lnTo>
                  <a:pt x="1156538" y="3658264"/>
                </a:lnTo>
                <a:cubicBezTo>
                  <a:pt x="1161668" y="3646241"/>
                  <a:pt x="1175597" y="3640643"/>
                  <a:pt x="1187650" y="3645761"/>
                </a:cubicBezTo>
                <a:cubicBezTo>
                  <a:pt x="1187693" y="3645779"/>
                  <a:pt x="1187737" y="3645798"/>
                  <a:pt x="1187780" y="3645817"/>
                </a:cubicBezTo>
                <a:lnTo>
                  <a:pt x="1187780" y="3645817"/>
                </a:lnTo>
                <a:cubicBezTo>
                  <a:pt x="1199833" y="3650934"/>
                  <a:pt x="1205444" y="3664829"/>
                  <a:pt x="1200314" y="3676851"/>
                </a:cubicBezTo>
                <a:cubicBezTo>
                  <a:pt x="1200295" y="3676895"/>
                  <a:pt x="1200277" y="3676938"/>
                  <a:pt x="1200258" y="3676981"/>
                </a:cubicBezTo>
                <a:lnTo>
                  <a:pt x="1200258" y="3676981"/>
                </a:lnTo>
                <a:cubicBezTo>
                  <a:pt x="1196571" y="3685742"/>
                  <a:pt x="1187970" y="3691437"/>
                  <a:pt x="1178446" y="3691424"/>
                </a:cubicBezTo>
                <a:lnTo>
                  <a:pt x="1178446" y="3691424"/>
                </a:lnTo>
                <a:cubicBezTo>
                  <a:pt x="1175385" y="3691469"/>
                  <a:pt x="1172344" y="3690921"/>
                  <a:pt x="1169492" y="3689809"/>
                </a:cubicBezTo>
                <a:close/>
                <a:moveTo>
                  <a:pt x="2705113" y="3654273"/>
                </a:moveTo>
                <a:cubicBezTo>
                  <a:pt x="2699571" y="3642387"/>
                  <a:pt x="2704729" y="3628270"/>
                  <a:pt x="2716638" y="3622728"/>
                </a:cubicBezTo>
                <a:lnTo>
                  <a:pt x="2716638" y="3622728"/>
                </a:lnTo>
                <a:cubicBezTo>
                  <a:pt x="2728553" y="3617200"/>
                  <a:pt x="2742706" y="3622345"/>
                  <a:pt x="2748261" y="3634225"/>
                </a:cubicBezTo>
                <a:lnTo>
                  <a:pt x="2748261" y="3634225"/>
                </a:lnTo>
                <a:cubicBezTo>
                  <a:pt x="2753810" y="3646138"/>
                  <a:pt x="2748658" y="3660284"/>
                  <a:pt x="2736736" y="3665865"/>
                </a:cubicBezTo>
                <a:lnTo>
                  <a:pt x="2736736" y="3665865"/>
                </a:lnTo>
                <a:cubicBezTo>
                  <a:pt x="2733736" y="3667212"/>
                  <a:pt x="2730499" y="3667955"/>
                  <a:pt x="2727211" y="3668050"/>
                </a:cubicBezTo>
                <a:lnTo>
                  <a:pt x="2727211" y="3668050"/>
                </a:lnTo>
                <a:cubicBezTo>
                  <a:pt x="2717763" y="3668218"/>
                  <a:pt x="2709102" y="3662818"/>
                  <a:pt x="2705113" y="3654273"/>
                </a:cubicBezTo>
                <a:close/>
                <a:moveTo>
                  <a:pt x="1065193" y="3641446"/>
                </a:moveTo>
                <a:cubicBezTo>
                  <a:pt x="1053454" y="3635649"/>
                  <a:pt x="1048649" y="3621457"/>
                  <a:pt x="1054460" y="3609747"/>
                </a:cubicBezTo>
                <a:cubicBezTo>
                  <a:pt x="1054482" y="3609703"/>
                  <a:pt x="1054504" y="3609660"/>
                  <a:pt x="1054525" y="3609616"/>
                </a:cubicBezTo>
                <a:lnTo>
                  <a:pt x="1054525" y="3609616"/>
                </a:lnTo>
                <a:cubicBezTo>
                  <a:pt x="1060386" y="3597872"/>
                  <a:pt x="1074681" y="3593091"/>
                  <a:pt x="1086454" y="3598937"/>
                </a:cubicBezTo>
                <a:cubicBezTo>
                  <a:pt x="1086479" y="3598949"/>
                  <a:pt x="1086504" y="3598962"/>
                  <a:pt x="1086529" y="3598974"/>
                </a:cubicBezTo>
                <a:lnTo>
                  <a:pt x="1086529" y="3598974"/>
                </a:lnTo>
                <a:cubicBezTo>
                  <a:pt x="1098253" y="3604907"/>
                  <a:pt x="1102976" y="3619168"/>
                  <a:pt x="1097102" y="3630899"/>
                </a:cubicBezTo>
                <a:lnTo>
                  <a:pt x="1097102" y="3630899"/>
                </a:lnTo>
                <a:cubicBezTo>
                  <a:pt x="1093073" y="3638921"/>
                  <a:pt x="1084856" y="3643993"/>
                  <a:pt x="1075861" y="3644012"/>
                </a:cubicBezTo>
                <a:lnTo>
                  <a:pt x="1075861" y="3644011"/>
                </a:lnTo>
                <a:cubicBezTo>
                  <a:pt x="1072025" y="3644057"/>
                  <a:pt x="1068235" y="3643176"/>
                  <a:pt x="1064812" y="3641446"/>
                </a:cubicBezTo>
                <a:close/>
                <a:moveTo>
                  <a:pt x="2807411" y="3604770"/>
                </a:moveTo>
                <a:cubicBezTo>
                  <a:pt x="2801105" y="3593318"/>
                  <a:pt x="2805301" y="3578935"/>
                  <a:pt x="2816782" y="3572644"/>
                </a:cubicBezTo>
                <a:cubicBezTo>
                  <a:pt x="2816833" y="3572616"/>
                  <a:pt x="2816885" y="3572588"/>
                  <a:pt x="2816936" y="3572561"/>
                </a:cubicBezTo>
                <a:lnTo>
                  <a:pt x="2816936" y="3572560"/>
                </a:lnTo>
                <a:cubicBezTo>
                  <a:pt x="2828439" y="3566311"/>
                  <a:pt x="2842843" y="3570546"/>
                  <a:pt x="2849109" y="3582021"/>
                </a:cubicBezTo>
                <a:cubicBezTo>
                  <a:pt x="2849116" y="3582035"/>
                  <a:pt x="2849123" y="3582048"/>
                  <a:pt x="2849131" y="3582062"/>
                </a:cubicBezTo>
                <a:lnTo>
                  <a:pt x="2849131" y="3582062"/>
                </a:lnTo>
                <a:cubicBezTo>
                  <a:pt x="2855436" y="3593514"/>
                  <a:pt x="2851241" y="3607898"/>
                  <a:pt x="2839760" y="3614188"/>
                </a:cubicBezTo>
                <a:cubicBezTo>
                  <a:pt x="2839709" y="3614216"/>
                  <a:pt x="2839657" y="3614244"/>
                  <a:pt x="2839606" y="3614272"/>
                </a:cubicBezTo>
                <a:lnTo>
                  <a:pt x="2839606" y="3614272"/>
                </a:lnTo>
                <a:cubicBezTo>
                  <a:pt x="2836149" y="3616124"/>
                  <a:pt x="2832290" y="3617103"/>
                  <a:pt x="2828366" y="3617122"/>
                </a:cubicBezTo>
                <a:lnTo>
                  <a:pt x="2828366" y="3617122"/>
                </a:lnTo>
                <a:cubicBezTo>
                  <a:pt x="2819504" y="3617287"/>
                  <a:pt x="2811283" y="3612528"/>
                  <a:pt x="2807030" y="3604770"/>
                </a:cubicBezTo>
                <a:close/>
                <a:moveTo>
                  <a:pt x="963657" y="3586908"/>
                </a:moveTo>
                <a:cubicBezTo>
                  <a:pt x="952250" y="3580379"/>
                  <a:pt x="948308" y="3565862"/>
                  <a:pt x="954853" y="3554483"/>
                </a:cubicBezTo>
                <a:cubicBezTo>
                  <a:pt x="954867" y="3554459"/>
                  <a:pt x="954880" y="3554436"/>
                  <a:pt x="954894" y="3554412"/>
                </a:cubicBezTo>
                <a:lnTo>
                  <a:pt x="954894" y="3554412"/>
                </a:lnTo>
                <a:cubicBezTo>
                  <a:pt x="961522" y="3543085"/>
                  <a:pt x="976075" y="3539223"/>
                  <a:pt x="987469" y="3545766"/>
                </a:cubicBezTo>
                <a:lnTo>
                  <a:pt x="987469" y="3545766"/>
                </a:lnTo>
                <a:cubicBezTo>
                  <a:pt x="998812" y="3552341"/>
                  <a:pt x="1002688" y="3566828"/>
                  <a:pt x="996137" y="3578166"/>
                </a:cubicBezTo>
                <a:lnTo>
                  <a:pt x="996137" y="3578166"/>
                </a:lnTo>
                <a:cubicBezTo>
                  <a:pt x="991875" y="3585530"/>
                  <a:pt x="983992" y="3590060"/>
                  <a:pt x="975468" y="3590043"/>
                </a:cubicBezTo>
                <a:lnTo>
                  <a:pt x="975468" y="3590043"/>
                </a:lnTo>
                <a:cubicBezTo>
                  <a:pt x="971197" y="3590094"/>
                  <a:pt x="966990" y="3589012"/>
                  <a:pt x="963276" y="3586908"/>
                </a:cubicBezTo>
                <a:close/>
                <a:moveTo>
                  <a:pt x="2906757" y="3548902"/>
                </a:moveTo>
                <a:cubicBezTo>
                  <a:pt x="2899892" y="3537712"/>
                  <a:pt x="2903332" y="3523095"/>
                  <a:pt x="2914472" y="3516121"/>
                </a:cubicBezTo>
                <a:lnTo>
                  <a:pt x="2914472" y="3516121"/>
                </a:lnTo>
                <a:cubicBezTo>
                  <a:pt x="2925661" y="3509282"/>
                  <a:pt x="2940284" y="3512717"/>
                  <a:pt x="2947238" y="3523818"/>
                </a:cubicBezTo>
                <a:lnTo>
                  <a:pt x="2947238" y="3523818"/>
                </a:lnTo>
                <a:cubicBezTo>
                  <a:pt x="2954171" y="3534904"/>
                  <a:pt x="2950782" y="3549497"/>
                  <a:pt x="2939669" y="3556413"/>
                </a:cubicBezTo>
                <a:cubicBezTo>
                  <a:pt x="2939620" y="3556443"/>
                  <a:pt x="2939572" y="3556473"/>
                  <a:pt x="2939523" y="3556503"/>
                </a:cubicBezTo>
                <a:lnTo>
                  <a:pt x="2939523" y="3556503"/>
                </a:lnTo>
                <a:cubicBezTo>
                  <a:pt x="2935795" y="3558870"/>
                  <a:pt x="2931465" y="3560123"/>
                  <a:pt x="2927045" y="3560113"/>
                </a:cubicBezTo>
                <a:lnTo>
                  <a:pt x="2927045" y="3560113"/>
                </a:lnTo>
                <a:cubicBezTo>
                  <a:pt x="2918617" y="3560413"/>
                  <a:pt x="2910654" y="3556261"/>
                  <a:pt x="2906090" y="3549187"/>
                </a:cubicBezTo>
                <a:close/>
                <a:moveTo>
                  <a:pt x="865835" y="3526098"/>
                </a:moveTo>
                <a:lnTo>
                  <a:pt x="865835" y="3526098"/>
                </a:lnTo>
                <a:cubicBezTo>
                  <a:pt x="854847" y="3518889"/>
                  <a:pt x="851798" y="3504160"/>
                  <a:pt x="859025" y="3493199"/>
                </a:cubicBezTo>
                <a:cubicBezTo>
                  <a:pt x="859041" y="3493175"/>
                  <a:pt x="859057" y="3493152"/>
                  <a:pt x="859072" y="3493128"/>
                </a:cubicBezTo>
                <a:lnTo>
                  <a:pt x="859072" y="3493128"/>
                </a:lnTo>
                <a:cubicBezTo>
                  <a:pt x="866287" y="3482222"/>
                  <a:pt x="880998" y="3479215"/>
                  <a:pt x="891931" y="3486412"/>
                </a:cubicBezTo>
                <a:cubicBezTo>
                  <a:pt x="891964" y="3486434"/>
                  <a:pt x="891996" y="3486455"/>
                  <a:pt x="892029" y="3486477"/>
                </a:cubicBezTo>
                <a:lnTo>
                  <a:pt x="892029" y="3486477"/>
                </a:lnTo>
                <a:cubicBezTo>
                  <a:pt x="902986" y="3493700"/>
                  <a:pt x="906011" y="3508408"/>
                  <a:pt x="898792" y="3519352"/>
                </a:cubicBezTo>
                <a:lnTo>
                  <a:pt x="898792" y="3519352"/>
                </a:lnTo>
                <a:cubicBezTo>
                  <a:pt x="894384" y="3526025"/>
                  <a:pt x="886896" y="3530028"/>
                  <a:pt x="878884" y="3529994"/>
                </a:cubicBezTo>
                <a:lnTo>
                  <a:pt x="878884" y="3529994"/>
                </a:lnTo>
                <a:cubicBezTo>
                  <a:pt x="874048" y="3530233"/>
                  <a:pt x="869257" y="3528971"/>
                  <a:pt x="865168" y="3526383"/>
                </a:cubicBezTo>
                <a:close/>
                <a:moveTo>
                  <a:pt x="3002388" y="3487427"/>
                </a:moveTo>
                <a:cubicBezTo>
                  <a:pt x="2994849" y="3476694"/>
                  <a:pt x="2997449" y="3461897"/>
                  <a:pt x="3008198" y="3454362"/>
                </a:cubicBezTo>
                <a:lnTo>
                  <a:pt x="3008198" y="3454362"/>
                </a:lnTo>
                <a:cubicBezTo>
                  <a:pt x="3018878" y="3446796"/>
                  <a:pt x="3033684" y="3449300"/>
                  <a:pt x="3041268" y="3459953"/>
                </a:cubicBezTo>
                <a:cubicBezTo>
                  <a:pt x="3041294" y="3459990"/>
                  <a:pt x="3041320" y="3460026"/>
                  <a:pt x="3041345" y="3460062"/>
                </a:cubicBezTo>
                <a:lnTo>
                  <a:pt x="3041345" y="3460063"/>
                </a:lnTo>
                <a:cubicBezTo>
                  <a:pt x="3048952" y="3470765"/>
                  <a:pt x="3046421" y="3485591"/>
                  <a:pt x="3035693" y="3493179"/>
                </a:cubicBezTo>
                <a:cubicBezTo>
                  <a:pt x="3035672" y="3493194"/>
                  <a:pt x="3035651" y="3493208"/>
                  <a:pt x="3035630" y="3493223"/>
                </a:cubicBezTo>
                <a:lnTo>
                  <a:pt x="3035630" y="3493223"/>
                </a:lnTo>
                <a:cubicBezTo>
                  <a:pt x="3031595" y="3495995"/>
                  <a:pt x="3026814" y="3497486"/>
                  <a:pt x="3021914" y="3497499"/>
                </a:cubicBezTo>
                <a:lnTo>
                  <a:pt x="3021914" y="3497499"/>
                </a:lnTo>
                <a:cubicBezTo>
                  <a:pt x="3013971" y="3497788"/>
                  <a:pt x="3006403" y="3494120"/>
                  <a:pt x="3001721" y="3487712"/>
                </a:cubicBezTo>
                <a:close/>
                <a:moveTo>
                  <a:pt x="771538" y="3459873"/>
                </a:moveTo>
                <a:cubicBezTo>
                  <a:pt x="761005" y="3451967"/>
                  <a:pt x="758875" y="3437048"/>
                  <a:pt x="766775" y="3426523"/>
                </a:cubicBezTo>
                <a:lnTo>
                  <a:pt x="766775" y="3426523"/>
                </a:lnTo>
                <a:cubicBezTo>
                  <a:pt x="774695" y="3416059"/>
                  <a:pt x="789617" y="3413975"/>
                  <a:pt x="800113" y="3421867"/>
                </a:cubicBezTo>
                <a:lnTo>
                  <a:pt x="800113" y="3421867"/>
                </a:lnTo>
                <a:cubicBezTo>
                  <a:pt x="810623" y="3429665"/>
                  <a:pt x="812807" y="3444485"/>
                  <a:pt x="804990" y="3454970"/>
                </a:cubicBezTo>
                <a:cubicBezTo>
                  <a:pt x="804952" y="3455021"/>
                  <a:pt x="804914" y="3455072"/>
                  <a:pt x="804875" y="3455122"/>
                </a:cubicBezTo>
                <a:lnTo>
                  <a:pt x="804875" y="3455122"/>
                </a:lnTo>
                <a:cubicBezTo>
                  <a:pt x="800378" y="3461103"/>
                  <a:pt x="793320" y="3464624"/>
                  <a:pt x="785825" y="3464624"/>
                </a:cubicBezTo>
                <a:lnTo>
                  <a:pt x="785825" y="3464624"/>
                </a:lnTo>
                <a:cubicBezTo>
                  <a:pt x="780484" y="3464817"/>
                  <a:pt x="775227" y="3463247"/>
                  <a:pt x="770871" y="3460158"/>
                </a:cubicBezTo>
                <a:close/>
                <a:moveTo>
                  <a:pt x="3093638" y="3420537"/>
                </a:moveTo>
                <a:cubicBezTo>
                  <a:pt x="3085425" y="3410357"/>
                  <a:pt x="3087040" y="3395464"/>
                  <a:pt x="3097245" y="3387272"/>
                </a:cubicBezTo>
                <a:cubicBezTo>
                  <a:pt x="3097281" y="3387243"/>
                  <a:pt x="3097316" y="3387215"/>
                  <a:pt x="3097353" y="3387186"/>
                </a:cubicBezTo>
                <a:lnTo>
                  <a:pt x="3097352" y="3387186"/>
                </a:lnTo>
                <a:cubicBezTo>
                  <a:pt x="3107615" y="3379015"/>
                  <a:pt x="3122571" y="3380673"/>
                  <a:pt x="3130785" y="3390892"/>
                </a:cubicBezTo>
                <a:lnTo>
                  <a:pt x="3130785" y="3390892"/>
                </a:lnTo>
                <a:cubicBezTo>
                  <a:pt x="3138986" y="3401160"/>
                  <a:pt x="3137326" y="3416109"/>
                  <a:pt x="3127070" y="3424337"/>
                </a:cubicBezTo>
                <a:lnTo>
                  <a:pt x="3127070" y="3424337"/>
                </a:lnTo>
                <a:cubicBezTo>
                  <a:pt x="3122863" y="3427724"/>
                  <a:pt x="3117618" y="3429569"/>
                  <a:pt x="3112211" y="3429563"/>
                </a:cubicBezTo>
                <a:lnTo>
                  <a:pt x="3112211" y="3429563"/>
                </a:lnTo>
                <a:cubicBezTo>
                  <a:pt x="3104959" y="3429558"/>
                  <a:pt x="3098111" y="3426230"/>
                  <a:pt x="3093637" y="3420537"/>
                </a:cubicBezTo>
                <a:close/>
                <a:moveTo>
                  <a:pt x="680764" y="3388232"/>
                </a:moveTo>
                <a:cubicBezTo>
                  <a:pt x="670720" y="3379764"/>
                  <a:pt x="669458" y="3364777"/>
                  <a:pt x="677947" y="3354757"/>
                </a:cubicBezTo>
                <a:cubicBezTo>
                  <a:pt x="677965" y="3354735"/>
                  <a:pt x="677984" y="3354713"/>
                  <a:pt x="678002" y="3354691"/>
                </a:cubicBezTo>
                <a:lnTo>
                  <a:pt x="678002" y="3354691"/>
                </a:lnTo>
                <a:cubicBezTo>
                  <a:pt x="686505" y="3344708"/>
                  <a:pt x="701504" y="3343475"/>
                  <a:pt x="711530" y="3351936"/>
                </a:cubicBezTo>
                <a:lnTo>
                  <a:pt x="711530" y="3351936"/>
                </a:lnTo>
                <a:cubicBezTo>
                  <a:pt x="721575" y="3360404"/>
                  <a:pt x="722837" y="3375391"/>
                  <a:pt x="714348" y="3385411"/>
                </a:cubicBezTo>
                <a:cubicBezTo>
                  <a:pt x="714329" y="3385433"/>
                  <a:pt x="714311" y="3385454"/>
                  <a:pt x="714292" y="3385476"/>
                </a:cubicBezTo>
                <a:lnTo>
                  <a:pt x="714292" y="3385476"/>
                </a:lnTo>
                <a:cubicBezTo>
                  <a:pt x="709755" y="3390796"/>
                  <a:pt x="703101" y="3393854"/>
                  <a:pt x="696100" y="3393837"/>
                </a:cubicBezTo>
                <a:lnTo>
                  <a:pt x="696100" y="3393837"/>
                </a:lnTo>
                <a:cubicBezTo>
                  <a:pt x="690505" y="3393908"/>
                  <a:pt x="685068" y="3391988"/>
                  <a:pt x="680764" y="3388422"/>
                </a:cubicBezTo>
                <a:close/>
                <a:moveTo>
                  <a:pt x="3181363" y="3348420"/>
                </a:moveTo>
                <a:cubicBezTo>
                  <a:pt x="3172579" y="3338659"/>
                  <a:pt x="3173389" y="3323644"/>
                  <a:pt x="3183173" y="3314880"/>
                </a:cubicBezTo>
                <a:lnTo>
                  <a:pt x="3183173" y="3314880"/>
                </a:lnTo>
                <a:cubicBezTo>
                  <a:pt x="3192862" y="3306087"/>
                  <a:pt x="3207861" y="3306794"/>
                  <a:pt x="3216676" y="3316459"/>
                </a:cubicBezTo>
                <a:cubicBezTo>
                  <a:pt x="3216716" y="3316502"/>
                  <a:pt x="3216756" y="3316547"/>
                  <a:pt x="3216796" y="3316591"/>
                </a:cubicBezTo>
                <a:lnTo>
                  <a:pt x="3216796" y="3316590"/>
                </a:lnTo>
                <a:cubicBezTo>
                  <a:pt x="3225579" y="3326351"/>
                  <a:pt x="3224769" y="3341366"/>
                  <a:pt x="3214986" y="3350131"/>
                </a:cubicBezTo>
                <a:lnTo>
                  <a:pt x="3214986" y="3350131"/>
                </a:lnTo>
                <a:cubicBezTo>
                  <a:pt x="3210636" y="3354076"/>
                  <a:pt x="3204958" y="3356247"/>
                  <a:pt x="3199079" y="3356212"/>
                </a:cubicBezTo>
                <a:lnTo>
                  <a:pt x="3199079" y="3356212"/>
                </a:lnTo>
                <a:cubicBezTo>
                  <a:pt x="3192344" y="3356188"/>
                  <a:pt x="3185924" y="3353364"/>
                  <a:pt x="3181363" y="3348420"/>
                </a:cubicBezTo>
                <a:close/>
                <a:moveTo>
                  <a:pt x="595039" y="3311459"/>
                </a:moveTo>
                <a:cubicBezTo>
                  <a:pt x="585550" y="3302367"/>
                  <a:pt x="585210" y="3287335"/>
                  <a:pt x="594277" y="3277824"/>
                </a:cubicBezTo>
                <a:lnTo>
                  <a:pt x="594277" y="3277824"/>
                </a:lnTo>
                <a:cubicBezTo>
                  <a:pt x="603415" y="3268410"/>
                  <a:pt x="618442" y="3268071"/>
                  <a:pt x="627996" y="3277064"/>
                </a:cubicBezTo>
                <a:lnTo>
                  <a:pt x="627996" y="3277064"/>
                </a:lnTo>
                <a:cubicBezTo>
                  <a:pt x="637485" y="3286156"/>
                  <a:pt x="637826" y="3301189"/>
                  <a:pt x="628758" y="3310699"/>
                </a:cubicBezTo>
                <a:lnTo>
                  <a:pt x="628758" y="3310699"/>
                </a:lnTo>
                <a:cubicBezTo>
                  <a:pt x="624248" y="3315376"/>
                  <a:pt x="618023" y="3318018"/>
                  <a:pt x="611518" y="3318015"/>
                </a:cubicBezTo>
                <a:lnTo>
                  <a:pt x="611518" y="3318015"/>
                </a:lnTo>
                <a:cubicBezTo>
                  <a:pt x="605387" y="3318009"/>
                  <a:pt x="599491" y="3315664"/>
                  <a:pt x="595039" y="3311459"/>
                </a:cubicBezTo>
                <a:close/>
                <a:moveTo>
                  <a:pt x="3264516" y="3270983"/>
                </a:moveTo>
                <a:cubicBezTo>
                  <a:pt x="3255241" y="3261680"/>
                  <a:pt x="3255241" y="3246651"/>
                  <a:pt x="3264516" y="3237348"/>
                </a:cubicBezTo>
                <a:lnTo>
                  <a:pt x="3264516" y="3237348"/>
                </a:lnTo>
                <a:cubicBezTo>
                  <a:pt x="3273809" y="3228107"/>
                  <a:pt x="3288846" y="3228107"/>
                  <a:pt x="3298139" y="3237348"/>
                </a:cubicBezTo>
                <a:lnTo>
                  <a:pt x="3298139" y="3237348"/>
                </a:lnTo>
                <a:cubicBezTo>
                  <a:pt x="3307415" y="3246651"/>
                  <a:pt x="3307415" y="3261680"/>
                  <a:pt x="3298139" y="3270983"/>
                </a:cubicBezTo>
                <a:lnTo>
                  <a:pt x="3298139" y="3270983"/>
                </a:lnTo>
                <a:cubicBezTo>
                  <a:pt x="3293679" y="3275537"/>
                  <a:pt x="3287567" y="3278107"/>
                  <a:pt x="3281185" y="3278109"/>
                </a:cubicBezTo>
                <a:lnTo>
                  <a:pt x="3281185" y="3278109"/>
                </a:lnTo>
                <a:cubicBezTo>
                  <a:pt x="3274904" y="3278020"/>
                  <a:pt x="3268913" y="3275459"/>
                  <a:pt x="3264516" y="3270983"/>
                </a:cubicBezTo>
                <a:close/>
                <a:moveTo>
                  <a:pt x="514363" y="3229652"/>
                </a:moveTo>
                <a:lnTo>
                  <a:pt x="514363" y="3229652"/>
                </a:lnTo>
                <a:cubicBezTo>
                  <a:pt x="505421" y="3220013"/>
                  <a:pt x="505974" y="3204976"/>
                  <a:pt x="515601" y="3196017"/>
                </a:cubicBezTo>
                <a:lnTo>
                  <a:pt x="515601" y="3196017"/>
                </a:lnTo>
                <a:cubicBezTo>
                  <a:pt x="525232" y="3187107"/>
                  <a:pt x="540276" y="3187660"/>
                  <a:pt x="549224" y="3197252"/>
                </a:cubicBezTo>
                <a:lnTo>
                  <a:pt x="549224" y="3197252"/>
                </a:lnTo>
                <a:cubicBezTo>
                  <a:pt x="558155" y="3206859"/>
                  <a:pt x="557601" y="3221866"/>
                  <a:pt x="547986" y="3230792"/>
                </a:cubicBezTo>
                <a:lnTo>
                  <a:pt x="547986" y="3230792"/>
                </a:lnTo>
                <a:cubicBezTo>
                  <a:pt x="543603" y="3234901"/>
                  <a:pt x="537808" y="3237179"/>
                  <a:pt x="531793" y="3237158"/>
                </a:cubicBezTo>
                <a:lnTo>
                  <a:pt x="531793" y="3237158"/>
                </a:lnTo>
                <a:cubicBezTo>
                  <a:pt x="525187" y="3237198"/>
                  <a:pt x="518865" y="3234476"/>
                  <a:pt x="514363" y="3229652"/>
                </a:cubicBezTo>
                <a:close/>
                <a:moveTo>
                  <a:pt x="3343288" y="3188700"/>
                </a:moveTo>
                <a:cubicBezTo>
                  <a:pt x="3333378" y="3180156"/>
                  <a:pt x="3332288" y="3165216"/>
                  <a:pt x="3340853" y="3155330"/>
                </a:cubicBezTo>
                <a:cubicBezTo>
                  <a:pt x="3340902" y="3155273"/>
                  <a:pt x="3340952" y="3155217"/>
                  <a:pt x="3341002" y="3155160"/>
                </a:cubicBezTo>
                <a:lnTo>
                  <a:pt x="3341002" y="3155160"/>
                </a:lnTo>
                <a:cubicBezTo>
                  <a:pt x="3349671" y="3145295"/>
                  <a:pt x="3364716" y="3144309"/>
                  <a:pt x="3374605" y="3152958"/>
                </a:cubicBezTo>
                <a:cubicBezTo>
                  <a:pt x="3374612" y="3152963"/>
                  <a:pt x="3374618" y="3152969"/>
                  <a:pt x="3374625" y="3152975"/>
                </a:cubicBezTo>
                <a:lnTo>
                  <a:pt x="3374625" y="3152975"/>
                </a:lnTo>
                <a:cubicBezTo>
                  <a:pt x="3384460" y="3161621"/>
                  <a:pt x="3385439" y="3176570"/>
                  <a:pt x="3376816" y="3186420"/>
                </a:cubicBezTo>
                <a:lnTo>
                  <a:pt x="3376816" y="3186420"/>
                </a:lnTo>
                <a:cubicBezTo>
                  <a:pt x="3372331" y="3191624"/>
                  <a:pt x="3365788" y="3194610"/>
                  <a:pt x="3358909" y="3194591"/>
                </a:cubicBezTo>
                <a:lnTo>
                  <a:pt x="3358909" y="3194591"/>
                </a:lnTo>
                <a:cubicBezTo>
                  <a:pt x="3353160" y="3194573"/>
                  <a:pt x="3347611" y="3192481"/>
                  <a:pt x="3343288" y="3188700"/>
                </a:cubicBezTo>
                <a:close/>
                <a:moveTo>
                  <a:pt x="438163" y="3143093"/>
                </a:moveTo>
                <a:cubicBezTo>
                  <a:pt x="429798" y="3132970"/>
                  <a:pt x="431244" y="3117999"/>
                  <a:pt x="441392" y="3109655"/>
                </a:cubicBezTo>
                <a:cubicBezTo>
                  <a:pt x="441395" y="3109653"/>
                  <a:pt x="441398" y="3109650"/>
                  <a:pt x="441401" y="3109648"/>
                </a:cubicBezTo>
                <a:lnTo>
                  <a:pt x="441401" y="3109648"/>
                </a:lnTo>
                <a:cubicBezTo>
                  <a:pt x="451550" y="3101304"/>
                  <a:pt x="466557" y="3102746"/>
                  <a:pt x="474922" y="3112870"/>
                </a:cubicBezTo>
                <a:cubicBezTo>
                  <a:pt x="474924" y="3112873"/>
                  <a:pt x="474927" y="3112876"/>
                  <a:pt x="474929" y="3112879"/>
                </a:cubicBezTo>
                <a:lnTo>
                  <a:pt x="474929" y="3112879"/>
                </a:lnTo>
                <a:cubicBezTo>
                  <a:pt x="483294" y="3123002"/>
                  <a:pt x="481848" y="3137972"/>
                  <a:pt x="471700" y="3146316"/>
                </a:cubicBezTo>
                <a:cubicBezTo>
                  <a:pt x="471697" y="3146319"/>
                  <a:pt x="471694" y="3146321"/>
                  <a:pt x="471691" y="3146324"/>
                </a:cubicBezTo>
                <a:lnTo>
                  <a:pt x="471691" y="3146324"/>
                </a:lnTo>
                <a:cubicBezTo>
                  <a:pt x="467446" y="3149863"/>
                  <a:pt x="462078" y="3151782"/>
                  <a:pt x="456546" y="3151740"/>
                </a:cubicBezTo>
                <a:lnTo>
                  <a:pt x="456546" y="3151740"/>
                </a:lnTo>
                <a:cubicBezTo>
                  <a:pt x="449431" y="3151742"/>
                  <a:pt x="442688" y="3148570"/>
                  <a:pt x="438163" y="3143093"/>
                </a:cubicBezTo>
                <a:close/>
                <a:moveTo>
                  <a:pt x="3416440" y="3101952"/>
                </a:moveTo>
                <a:cubicBezTo>
                  <a:pt x="3406062" y="3093901"/>
                  <a:pt x="3404147" y="3079003"/>
                  <a:pt x="3412153" y="3068602"/>
                </a:cubicBezTo>
                <a:lnTo>
                  <a:pt x="3412154" y="3068602"/>
                </a:lnTo>
                <a:cubicBezTo>
                  <a:pt x="3420224" y="3058249"/>
                  <a:pt x="3435159" y="3056339"/>
                  <a:pt x="3445586" y="3064326"/>
                </a:cubicBezTo>
                <a:lnTo>
                  <a:pt x="3445586" y="3064326"/>
                </a:lnTo>
                <a:cubicBezTo>
                  <a:pt x="3455964" y="3072377"/>
                  <a:pt x="3457879" y="3087275"/>
                  <a:pt x="3449873" y="3097676"/>
                </a:cubicBezTo>
                <a:lnTo>
                  <a:pt x="3449873" y="3097676"/>
                </a:lnTo>
                <a:cubicBezTo>
                  <a:pt x="3445385" y="3103669"/>
                  <a:pt x="3438321" y="3107193"/>
                  <a:pt x="3430823" y="3107178"/>
                </a:cubicBezTo>
                <a:lnTo>
                  <a:pt x="3430823" y="3107178"/>
                </a:lnTo>
                <a:cubicBezTo>
                  <a:pt x="3425613" y="3107056"/>
                  <a:pt x="3420589" y="3105218"/>
                  <a:pt x="3416535" y="3101952"/>
                </a:cubicBezTo>
                <a:close/>
                <a:moveTo>
                  <a:pt x="367678" y="3052259"/>
                </a:moveTo>
                <a:cubicBezTo>
                  <a:pt x="359954" y="3041657"/>
                  <a:pt x="362299" y="3026818"/>
                  <a:pt x="372916" y="3019099"/>
                </a:cubicBezTo>
                <a:lnTo>
                  <a:pt x="372916" y="3019099"/>
                </a:lnTo>
                <a:cubicBezTo>
                  <a:pt x="383545" y="3011395"/>
                  <a:pt x="398421" y="3013733"/>
                  <a:pt x="406159" y="3024325"/>
                </a:cubicBezTo>
                <a:lnTo>
                  <a:pt x="406159" y="3024325"/>
                </a:lnTo>
                <a:cubicBezTo>
                  <a:pt x="413926" y="3034846"/>
                  <a:pt x="411673" y="3049656"/>
                  <a:pt x="401126" y="3057404"/>
                </a:cubicBezTo>
                <a:cubicBezTo>
                  <a:pt x="401089" y="3057431"/>
                  <a:pt x="401052" y="3057458"/>
                  <a:pt x="401015" y="3057485"/>
                </a:cubicBezTo>
                <a:lnTo>
                  <a:pt x="401015" y="3057485"/>
                </a:lnTo>
                <a:cubicBezTo>
                  <a:pt x="396961" y="3060467"/>
                  <a:pt x="392051" y="3062066"/>
                  <a:pt x="387013" y="3062046"/>
                </a:cubicBezTo>
                <a:lnTo>
                  <a:pt x="387013" y="3062046"/>
                </a:lnTo>
                <a:cubicBezTo>
                  <a:pt x="379359" y="3062101"/>
                  <a:pt x="372153" y="3058454"/>
                  <a:pt x="367678" y="3052259"/>
                </a:cubicBezTo>
                <a:close/>
                <a:moveTo>
                  <a:pt x="3484734" y="3010928"/>
                </a:moveTo>
                <a:cubicBezTo>
                  <a:pt x="3473871" y="3003512"/>
                  <a:pt x="3471060" y="2988731"/>
                  <a:pt x="3478448" y="2977863"/>
                </a:cubicBezTo>
                <a:lnTo>
                  <a:pt x="3478448" y="2977863"/>
                </a:lnTo>
                <a:cubicBezTo>
                  <a:pt x="3485867" y="2967031"/>
                  <a:pt x="3500684" y="2964250"/>
                  <a:pt x="3511543" y="2971651"/>
                </a:cubicBezTo>
                <a:cubicBezTo>
                  <a:pt x="3511560" y="2971663"/>
                  <a:pt x="3511578" y="2971675"/>
                  <a:pt x="3511595" y="2971687"/>
                </a:cubicBezTo>
                <a:lnTo>
                  <a:pt x="3511595" y="2971687"/>
                </a:lnTo>
                <a:cubicBezTo>
                  <a:pt x="3522422" y="2979040"/>
                  <a:pt x="3525225" y="2993756"/>
                  <a:pt x="3517854" y="3004557"/>
                </a:cubicBezTo>
                <a:cubicBezTo>
                  <a:pt x="3517831" y="3004591"/>
                  <a:pt x="3517809" y="3004624"/>
                  <a:pt x="3517786" y="3004657"/>
                </a:cubicBezTo>
                <a:lnTo>
                  <a:pt x="3517786" y="3004657"/>
                </a:lnTo>
                <a:cubicBezTo>
                  <a:pt x="3513350" y="3011166"/>
                  <a:pt x="3505959" y="3015048"/>
                  <a:pt x="3498069" y="3015013"/>
                </a:cubicBezTo>
                <a:lnTo>
                  <a:pt x="3498069" y="3015013"/>
                </a:lnTo>
                <a:cubicBezTo>
                  <a:pt x="3493315" y="3015010"/>
                  <a:pt x="3488670" y="3013587"/>
                  <a:pt x="3484734" y="3010928"/>
                </a:cubicBezTo>
                <a:close/>
                <a:moveTo>
                  <a:pt x="302717" y="2957434"/>
                </a:moveTo>
                <a:lnTo>
                  <a:pt x="302717" y="2957434"/>
                </a:lnTo>
                <a:cubicBezTo>
                  <a:pt x="295605" y="2946462"/>
                  <a:pt x="298757" y="2931816"/>
                  <a:pt x="309757" y="2924721"/>
                </a:cubicBezTo>
                <a:cubicBezTo>
                  <a:pt x="309791" y="2924699"/>
                  <a:pt x="309826" y="2924677"/>
                  <a:pt x="309861" y="2924654"/>
                </a:cubicBezTo>
                <a:lnTo>
                  <a:pt x="309861" y="2924654"/>
                </a:lnTo>
                <a:cubicBezTo>
                  <a:pt x="320925" y="2917562"/>
                  <a:pt x="335657" y="2920760"/>
                  <a:pt x="342767" y="2931797"/>
                </a:cubicBezTo>
                <a:cubicBezTo>
                  <a:pt x="342784" y="2931823"/>
                  <a:pt x="342801" y="2931849"/>
                  <a:pt x="342817" y="2931875"/>
                </a:cubicBezTo>
                <a:lnTo>
                  <a:pt x="342817" y="2931875"/>
                </a:lnTo>
                <a:cubicBezTo>
                  <a:pt x="349891" y="2942953"/>
                  <a:pt x="346654" y="2957650"/>
                  <a:pt x="335578" y="2964750"/>
                </a:cubicBezTo>
                <a:lnTo>
                  <a:pt x="335578" y="2964750"/>
                </a:lnTo>
                <a:cubicBezTo>
                  <a:pt x="331746" y="2967220"/>
                  <a:pt x="327282" y="2968539"/>
                  <a:pt x="322720" y="2968551"/>
                </a:cubicBezTo>
                <a:lnTo>
                  <a:pt x="322720" y="2968551"/>
                </a:lnTo>
                <a:cubicBezTo>
                  <a:pt x="314577" y="2968532"/>
                  <a:pt x="307018" y="2964331"/>
                  <a:pt x="302717" y="2957434"/>
                </a:cubicBezTo>
                <a:close/>
                <a:moveTo>
                  <a:pt x="3547313" y="2915913"/>
                </a:moveTo>
                <a:cubicBezTo>
                  <a:pt x="3536062" y="2909222"/>
                  <a:pt x="3532379" y="2894700"/>
                  <a:pt x="3539087" y="2883477"/>
                </a:cubicBezTo>
                <a:cubicBezTo>
                  <a:pt x="3539099" y="2883457"/>
                  <a:pt x="3539110" y="2883438"/>
                  <a:pt x="3539122" y="2883418"/>
                </a:cubicBezTo>
                <a:lnTo>
                  <a:pt x="3539122" y="2883418"/>
                </a:lnTo>
                <a:cubicBezTo>
                  <a:pt x="3545882" y="2872171"/>
                  <a:pt x="3560476" y="2868478"/>
                  <a:pt x="3571792" y="2875152"/>
                </a:cubicBezTo>
                <a:lnTo>
                  <a:pt x="3571792" y="2875152"/>
                </a:lnTo>
                <a:cubicBezTo>
                  <a:pt x="3583090" y="2881930"/>
                  <a:pt x="3586755" y="2896552"/>
                  <a:pt x="3579984" y="2907837"/>
                </a:cubicBezTo>
                <a:lnTo>
                  <a:pt x="3579984" y="2907837"/>
                </a:lnTo>
                <a:cubicBezTo>
                  <a:pt x="3575698" y="2915047"/>
                  <a:pt x="3567908" y="2919456"/>
                  <a:pt x="3559505" y="2919429"/>
                </a:cubicBezTo>
                <a:lnTo>
                  <a:pt x="3559505" y="2919429"/>
                </a:lnTo>
                <a:cubicBezTo>
                  <a:pt x="3555191" y="2919423"/>
                  <a:pt x="3550966" y="2918205"/>
                  <a:pt x="3547313" y="2915913"/>
                </a:cubicBezTo>
                <a:close/>
                <a:moveTo>
                  <a:pt x="243472" y="2858904"/>
                </a:moveTo>
                <a:cubicBezTo>
                  <a:pt x="237127" y="2847353"/>
                  <a:pt x="241371" y="2832859"/>
                  <a:pt x="252950" y="2826529"/>
                </a:cubicBezTo>
                <a:cubicBezTo>
                  <a:pt x="252966" y="2826521"/>
                  <a:pt x="252981" y="2826512"/>
                  <a:pt x="252997" y="2826504"/>
                </a:cubicBezTo>
                <a:lnTo>
                  <a:pt x="252997" y="2826504"/>
                </a:lnTo>
                <a:cubicBezTo>
                  <a:pt x="264572" y="2820230"/>
                  <a:pt x="279055" y="2824479"/>
                  <a:pt x="285382" y="2836006"/>
                </a:cubicBezTo>
                <a:lnTo>
                  <a:pt x="285382" y="2836006"/>
                </a:lnTo>
                <a:cubicBezTo>
                  <a:pt x="291747" y="2847485"/>
                  <a:pt x="287579" y="2861939"/>
                  <a:pt x="276071" y="2868289"/>
                </a:cubicBezTo>
                <a:cubicBezTo>
                  <a:pt x="276000" y="2868328"/>
                  <a:pt x="275928" y="2868367"/>
                  <a:pt x="275857" y="2868406"/>
                </a:cubicBezTo>
                <a:lnTo>
                  <a:pt x="275857" y="2868406"/>
                </a:lnTo>
                <a:cubicBezTo>
                  <a:pt x="272303" y="2870381"/>
                  <a:pt x="268305" y="2871427"/>
                  <a:pt x="264236" y="2871446"/>
                </a:cubicBezTo>
                <a:lnTo>
                  <a:pt x="264236" y="2871446"/>
                </a:lnTo>
                <a:cubicBezTo>
                  <a:pt x="255558" y="2871381"/>
                  <a:pt x="247602" y="2866612"/>
                  <a:pt x="243472" y="2858999"/>
                </a:cubicBezTo>
                <a:close/>
                <a:moveTo>
                  <a:pt x="3604178" y="2817382"/>
                </a:moveTo>
                <a:cubicBezTo>
                  <a:pt x="3592500" y="2811349"/>
                  <a:pt x="3587936" y="2797015"/>
                  <a:pt x="3593984" y="2785365"/>
                </a:cubicBezTo>
                <a:cubicBezTo>
                  <a:pt x="3593985" y="2785364"/>
                  <a:pt x="3593986" y="2785363"/>
                  <a:pt x="3593986" y="2785362"/>
                </a:cubicBezTo>
                <a:lnTo>
                  <a:pt x="3593986" y="2785362"/>
                </a:lnTo>
                <a:cubicBezTo>
                  <a:pt x="3600034" y="2773713"/>
                  <a:pt x="3614404" y="2769161"/>
                  <a:pt x="3626082" y="2775194"/>
                </a:cubicBezTo>
                <a:cubicBezTo>
                  <a:pt x="3626083" y="2775195"/>
                  <a:pt x="3626084" y="2775196"/>
                  <a:pt x="3626085" y="2775196"/>
                </a:cubicBezTo>
                <a:lnTo>
                  <a:pt x="3626085" y="2775196"/>
                </a:lnTo>
                <a:cubicBezTo>
                  <a:pt x="3637763" y="2781229"/>
                  <a:pt x="3642327" y="2795564"/>
                  <a:pt x="3636278" y="2807213"/>
                </a:cubicBezTo>
                <a:cubicBezTo>
                  <a:pt x="3636278" y="2807214"/>
                  <a:pt x="3636277" y="2807215"/>
                  <a:pt x="3636277" y="2807216"/>
                </a:cubicBezTo>
                <a:lnTo>
                  <a:pt x="3636277" y="2807216"/>
                </a:lnTo>
                <a:cubicBezTo>
                  <a:pt x="3632184" y="2815097"/>
                  <a:pt x="3624029" y="2820044"/>
                  <a:pt x="3615131" y="2820043"/>
                </a:cubicBezTo>
                <a:lnTo>
                  <a:pt x="3615131" y="2820043"/>
                </a:lnTo>
                <a:cubicBezTo>
                  <a:pt x="3611327" y="2820073"/>
                  <a:pt x="3607571" y="2819193"/>
                  <a:pt x="3604178" y="2817478"/>
                </a:cubicBezTo>
                <a:close/>
                <a:moveTo>
                  <a:pt x="190513" y="2757143"/>
                </a:moveTo>
                <a:cubicBezTo>
                  <a:pt x="184729" y="2745478"/>
                  <a:pt x="189521" y="2731345"/>
                  <a:pt x="201215" y="2725575"/>
                </a:cubicBezTo>
                <a:cubicBezTo>
                  <a:pt x="201330" y="2725519"/>
                  <a:pt x="201446" y="2725463"/>
                  <a:pt x="201562" y="2725408"/>
                </a:cubicBezTo>
                <a:lnTo>
                  <a:pt x="201562" y="2725408"/>
                </a:lnTo>
                <a:cubicBezTo>
                  <a:pt x="213349" y="2719815"/>
                  <a:pt x="227454" y="2724731"/>
                  <a:pt x="233185" y="2736430"/>
                </a:cubicBezTo>
                <a:lnTo>
                  <a:pt x="233185" y="2736430"/>
                </a:lnTo>
                <a:cubicBezTo>
                  <a:pt x="238898" y="2748246"/>
                  <a:pt x="233928" y="2762445"/>
                  <a:pt x="222082" y="2768145"/>
                </a:cubicBezTo>
                <a:cubicBezTo>
                  <a:pt x="222068" y="2768151"/>
                  <a:pt x="222054" y="2768158"/>
                  <a:pt x="222040" y="2768165"/>
                </a:cubicBezTo>
                <a:lnTo>
                  <a:pt x="222040" y="2768165"/>
                </a:lnTo>
                <a:cubicBezTo>
                  <a:pt x="218836" y="2769724"/>
                  <a:pt x="215319" y="2770536"/>
                  <a:pt x="211753" y="2770540"/>
                </a:cubicBezTo>
                <a:lnTo>
                  <a:pt x="211753" y="2770540"/>
                </a:lnTo>
                <a:cubicBezTo>
                  <a:pt x="202695" y="2770468"/>
                  <a:pt x="194462" y="2765275"/>
                  <a:pt x="190513" y="2757143"/>
                </a:cubicBezTo>
                <a:close/>
                <a:moveTo>
                  <a:pt x="3655136" y="2715717"/>
                </a:moveTo>
                <a:cubicBezTo>
                  <a:pt x="3643128" y="2710368"/>
                  <a:pt x="3637739" y="2696322"/>
                  <a:pt x="3643101" y="2684343"/>
                </a:cubicBezTo>
                <a:cubicBezTo>
                  <a:pt x="3643112" y="2684317"/>
                  <a:pt x="3643123" y="2684292"/>
                  <a:pt x="3643135" y="2684267"/>
                </a:cubicBezTo>
                <a:lnTo>
                  <a:pt x="3643135" y="2684267"/>
                </a:lnTo>
                <a:cubicBezTo>
                  <a:pt x="3648509" y="2672312"/>
                  <a:pt x="3662573" y="2666955"/>
                  <a:pt x="3674567" y="2672295"/>
                </a:cubicBezTo>
                <a:lnTo>
                  <a:pt x="3674567" y="2672295"/>
                </a:lnTo>
                <a:cubicBezTo>
                  <a:pt x="3686587" y="2677619"/>
                  <a:pt x="3692004" y="2691655"/>
                  <a:pt x="3686666" y="2703645"/>
                </a:cubicBezTo>
                <a:cubicBezTo>
                  <a:pt x="3686665" y="2703646"/>
                  <a:pt x="3686665" y="2703648"/>
                  <a:pt x="3686664" y="2703650"/>
                </a:cubicBezTo>
                <a:lnTo>
                  <a:pt x="3686664" y="2703650"/>
                </a:lnTo>
                <a:cubicBezTo>
                  <a:pt x="3682802" y="2712211"/>
                  <a:pt x="3674264" y="2717716"/>
                  <a:pt x="3664852" y="2717712"/>
                </a:cubicBezTo>
                <a:lnTo>
                  <a:pt x="3664852" y="2717712"/>
                </a:lnTo>
                <a:cubicBezTo>
                  <a:pt x="3661448" y="2717728"/>
                  <a:pt x="3658077" y="2717049"/>
                  <a:pt x="3654946" y="2715717"/>
                </a:cubicBezTo>
                <a:close/>
                <a:moveTo>
                  <a:pt x="143364" y="2652342"/>
                </a:moveTo>
                <a:cubicBezTo>
                  <a:pt x="138344" y="2640273"/>
                  <a:pt x="144083" y="2626430"/>
                  <a:pt x="156182" y="2621423"/>
                </a:cubicBezTo>
                <a:cubicBezTo>
                  <a:pt x="156227" y="2621404"/>
                  <a:pt x="156272" y="2621385"/>
                  <a:pt x="156318" y="2621367"/>
                </a:cubicBezTo>
                <a:lnTo>
                  <a:pt x="156318" y="2621367"/>
                </a:lnTo>
                <a:cubicBezTo>
                  <a:pt x="168417" y="2616360"/>
                  <a:pt x="182294" y="2622084"/>
                  <a:pt x="187313" y="2634153"/>
                </a:cubicBezTo>
                <a:cubicBezTo>
                  <a:pt x="187332" y="2634198"/>
                  <a:pt x="187351" y="2634244"/>
                  <a:pt x="187369" y="2634289"/>
                </a:cubicBezTo>
                <a:lnTo>
                  <a:pt x="187369" y="2634289"/>
                </a:lnTo>
                <a:cubicBezTo>
                  <a:pt x="192389" y="2646358"/>
                  <a:pt x="186650" y="2660201"/>
                  <a:pt x="174552" y="2665208"/>
                </a:cubicBezTo>
                <a:cubicBezTo>
                  <a:pt x="174506" y="2665227"/>
                  <a:pt x="174461" y="2665245"/>
                  <a:pt x="174415" y="2665264"/>
                </a:cubicBezTo>
                <a:lnTo>
                  <a:pt x="174415" y="2665264"/>
                </a:lnTo>
                <a:cubicBezTo>
                  <a:pt x="171550" y="2666463"/>
                  <a:pt x="168474" y="2667077"/>
                  <a:pt x="165367" y="2667069"/>
                </a:cubicBezTo>
                <a:lnTo>
                  <a:pt x="165367" y="2667069"/>
                </a:lnTo>
                <a:cubicBezTo>
                  <a:pt x="155719" y="2667060"/>
                  <a:pt x="147030" y="2661244"/>
                  <a:pt x="143364" y="2652342"/>
                </a:cubicBezTo>
                <a:close/>
                <a:moveTo>
                  <a:pt x="3699523" y="2611010"/>
                </a:moveTo>
                <a:cubicBezTo>
                  <a:pt x="3687252" y="2606351"/>
                  <a:pt x="3681043" y="2592693"/>
                  <a:pt x="3685616" y="2580415"/>
                </a:cubicBezTo>
                <a:lnTo>
                  <a:pt x="3685616" y="2580415"/>
                </a:lnTo>
                <a:cubicBezTo>
                  <a:pt x="3690246" y="2568136"/>
                  <a:pt x="3703977" y="2561925"/>
                  <a:pt x="3716287" y="2566543"/>
                </a:cubicBezTo>
                <a:lnTo>
                  <a:pt x="3716287" y="2566543"/>
                </a:lnTo>
                <a:cubicBezTo>
                  <a:pt x="3728566" y="2571093"/>
                  <a:pt x="3734822" y="2584712"/>
                  <a:pt x="3730260" y="2596960"/>
                </a:cubicBezTo>
                <a:cubicBezTo>
                  <a:pt x="3730238" y="2597019"/>
                  <a:pt x="3730216" y="2597079"/>
                  <a:pt x="3730193" y="2597138"/>
                </a:cubicBezTo>
                <a:lnTo>
                  <a:pt x="3730193" y="2597138"/>
                </a:lnTo>
                <a:cubicBezTo>
                  <a:pt x="3726702" y="2606398"/>
                  <a:pt x="3717823" y="2612530"/>
                  <a:pt x="3707905" y="2612530"/>
                </a:cubicBezTo>
                <a:lnTo>
                  <a:pt x="3707905" y="2612530"/>
                </a:lnTo>
                <a:cubicBezTo>
                  <a:pt x="3705042" y="2612535"/>
                  <a:pt x="3702201" y="2612020"/>
                  <a:pt x="3699523" y="2611010"/>
                </a:cubicBezTo>
                <a:close/>
                <a:moveTo>
                  <a:pt x="102692" y="2544500"/>
                </a:moveTo>
                <a:lnTo>
                  <a:pt x="102692" y="2544500"/>
                </a:lnTo>
                <a:cubicBezTo>
                  <a:pt x="98416" y="2532094"/>
                  <a:pt x="105032" y="2518579"/>
                  <a:pt x="117468" y="2514313"/>
                </a:cubicBezTo>
                <a:cubicBezTo>
                  <a:pt x="117496" y="2514304"/>
                  <a:pt x="117524" y="2514294"/>
                  <a:pt x="117551" y="2514285"/>
                </a:cubicBezTo>
                <a:lnTo>
                  <a:pt x="117551" y="2514285"/>
                </a:lnTo>
                <a:cubicBezTo>
                  <a:pt x="129964" y="2510062"/>
                  <a:pt x="143464" y="2516647"/>
                  <a:pt x="147745" y="2529012"/>
                </a:cubicBezTo>
                <a:lnTo>
                  <a:pt x="147745" y="2529013"/>
                </a:lnTo>
                <a:cubicBezTo>
                  <a:pt x="152244" y="2541340"/>
                  <a:pt x="145872" y="2554971"/>
                  <a:pt x="133514" y="2559458"/>
                </a:cubicBezTo>
                <a:cubicBezTo>
                  <a:pt x="133463" y="2559476"/>
                  <a:pt x="133413" y="2559494"/>
                  <a:pt x="133363" y="2559512"/>
                </a:cubicBezTo>
                <a:lnTo>
                  <a:pt x="133363" y="2559512"/>
                </a:lnTo>
                <a:cubicBezTo>
                  <a:pt x="130880" y="2560367"/>
                  <a:pt x="128274" y="2560817"/>
                  <a:pt x="125647" y="2560843"/>
                </a:cubicBezTo>
                <a:lnTo>
                  <a:pt x="125647" y="2560842"/>
                </a:lnTo>
                <a:cubicBezTo>
                  <a:pt x="115306" y="2560953"/>
                  <a:pt x="106057" y="2554445"/>
                  <a:pt x="102692" y="2544690"/>
                </a:cubicBezTo>
                <a:close/>
                <a:moveTo>
                  <a:pt x="3737813" y="2503644"/>
                </a:moveTo>
                <a:cubicBezTo>
                  <a:pt x="3725268" y="2499723"/>
                  <a:pt x="3718218" y="2486464"/>
                  <a:pt x="3722002" y="2473904"/>
                </a:cubicBezTo>
                <a:lnTo>
                  <a:pt x="3722002" y="2473904"/>
                </a:lnTo>
                <a:cubicBezTo>
                  <a:pt x="3725882" y="2461369"/>
                  <a:pt x="3739214" y="2454345"/>
                  <a:pt x="3751780" y="2458216"/>
                </a:cubicBezTo>
                <a:cubicBezTo>
                  <a:pt x="3751791" y="2458219"/>
                  <a:pt x="3751803" y="2458223"/>
                  <a:pt x="3751815" y="2458227"/>
                </a:cubicBezTo>
                <a:lnTo>
                  <a:pt x="3751815" y="2458227"/>
                </a:lnTo>
                <a:cubicBezTo>
                  <a:pt x="3764381" y="2462097"/>
                  <a:pt x="3771422" y="2475396"/>
                  <a:pt x="3767542" y="2487931"/>
                </a:cubicBezTo>
                <a:cubicBezTo>
                  <a:pt x="3767539" y="2487942"/>
                  <a:pt x="3767535" y="2487954"/>
                  <a:pt x="3767531" y="2487966"/>
                </a:cubicBezTo>
                <a:lnTo>
                  <a:pt x="3767531" y="2487966"/>
                </a:lnTo>
                <a:cubicBezTo>
                  <a:pt x="3764474" y="2497955"/>
                  <a:pt x="3755236" y="2504779"/>
                  <a:pt x="3744766" y="2504784"/>
                </a:cubicBezTo>
                <a:lnTo>
                  <a:pt x="3744766" y="2504784"/>
                </a:lnTo>
                <a:cubicBezTo>
                  <a:pt x="3742415" y="2504793"/>
                  <a:pt x="3740075" y="2504473"/>
                  <a:pt x="3737813" y="2503834"/>
                </a:cubicBezTo>
                <a:close/>
                <a:moveTo>
                  <a:pt x="68688" y="2434853"/>
                </a:moveTo>
                <a:lnTo>
                  <a:pt x="68688" y="2434853"/>
                </a:lnTo>
                <a:cubicBezTo>
                  <a:pt x="65235" y="2422249"/>
                  <a:pt x="72679" y="2409239"/>
                  <a:pt x="85314" y="2405795"/>
                </a:cubicBezTo>
                <a:cubicBezTo>
                  <a:pt x="85455" y="2405756"/>
                  <a:pt x="85596" y="2405719"/>
                  <a:pt x="85738" y="2405683"/>
                </a:cubicBezTo>
                <a:lnTo>
                  <a:pt x="85738" y="2405683"/>
                </a:lnTo>
                <a:cubicBezTo>
                  <a:pt x="98169" y="2402637"/>
                  <a:pt x="110791" y="2409939"/>
                  <a:pt x="114313" y="2422216"/>
                </a:cubicBezTo>
                <a:lnTo>
                  <a:pt x="114313" y="2422216"/>
                </a:lnTo>
                <a:cubicBezTo>
                  <a:pt x="117805" y="2434747"/>
                  <a:pt x="110544" y="2447750"/>
                  <a:pt x="98025" y="2451385"/>
                </a:cubicBezTo>
                <a:lnTo>
                  <a:pt x="98025" y="2451385"/>
                </a:lnTo>
                <a:cubicBezTo>
                  <a:pt x="95943" y="2451943"/>
                  <a:pt x="93798" y="2452231"/>
                  <a:pt x="91643" y="2452241"/>
                </a:cubicBezTo>
                <a:lnTo>
                  <a:pt x="91643" y="2452241"/>
                </a:lnTo>
                <a:cubicBezTo>
                  <a:pt x="80955" y="2452214"/>
                  <a:pt x="71583" y="2445116"/>
                  <a:pt x="68688" y="2434853"/>
                </a:cubicBezTo>
                <a:close/>
                <a:moveTo>
                  <a:pt x="3769341" y="2394377"/>
                </a:moveTo>
                <a:cubicBezTo>
                  <a:pt x="3756682" y="2391236"/>
                  <a:pt x="3748883" y="2378552"/>
                  <a:pt x="3751815" y="2365872"/>
                </a:cubicBezTo>
                <a:lnTo>
                  <a:pt x="3751815" y="2365872"/>
                </a:lnTo>
                <a:cubicBezTo>
                  <a:pt x="3754873" y="2353178"/>
                  <a:pt x="3767661" y="2345354"/>
                  <a:pt x="3780390" y="2348389"/>
                </a:cubicBezTo>
                <a:lnTo>
                  <a:pt x="3780390" y="2348389"/>
                </a:lnTo>
                <a:cubicBezTo>
                  <a:pt x="3793082" y="2351485"/>
                  <a:pt x="3800903" y="2364205"/>
                  <a:pt x="3797916" y="2376894"/>
                </a:cubicBezTo>
                <a:lnTo>
                  <a:pt x="3797916" y="2376894"/>
                </a:lnTo>
                <a:cubicBezTo>
                  <a:pt x="3795292" y="2387526"/>
                  <a:pt x="3785747" y="2395010"/>
                  <a:pt x="3774770" y="2395042"/>
                </a:cubicBezTo>
                <a:lnTo>
                  <a:pt x="3774770" y="2395042"/>
                </a:lnTo>
                <a:cubicBezTo>
                  <a:pt x="3772940" y="2395034"/>
                  <a:pt x="3771118" y="2394811"/>
                  <a:pt x="3769341" y="2394377"/>
                </a:cubicBezTo>
                <a:close/>
                <a:moveTo>
                  <a:pt x="41351" y="2323210"/>
                </a:moveTo>
                <a:cubicBezTo>
                  <a:pt x="38395" y="2310481"/>
                  <a:pt x="46344" y="2297772"/>
                  <a:pt x="59104" y="2294823"/>
                </a:cubicBezTo>
                <a:cubicBezTo>
                  <a:pt x="59282" y="2294782"/>
                  <a:pt x="59460" y="2294743"/>
                  <a:pt x="59639" y="2294706"/>
                </a:cubicBezTo>
                <a:lnTo>
                  <a:pt x="59639" y="2294706"/>
                </a:lnTo>
                <a:cubicBezTo>
                  <a:pt x="72463" y="2291798"/>
                  <a:pt x="85223" y="2299810"/>
                  <a:pt x="88138" y="2312603"/>
                </a:cubicBezTo>
                <a:cubicBezTo>
                  <a:pt x="88164" y="2312718"/>
                  <a:pt x="88190" y="2312833"/>
                  <a:pt x="88214" y="2312949"/>
                </a:cubicBezTo>
                <a:lnTo>
                  <a:pt x="88214" y="2312949"/>
                </a:lnTo>
                <a:cubicBezTo>
                  <a:pt x="91089" y="2325804"/>
                  <a:pt x="82973" y="2338550"/>
                  <a:pt x="70086" y="2341418"/>
                </a:cubicBezTo>
                <a:cubicBezTo>
                  <a:pt x="70033" y="2341430"/>
                  <a:pt x="69979" y="2341442"/>
                  <a:pt x="69926" y="2341453"/>
                </a:cubicBezTo>
                <a:lnTo>
                  <a:pt x="69926" y="2341453"/>
                </a:lnTo>
                <a:cubicBezTo>
                  <a:pt x="68260" y="2341752"/>
                  <a:pt x="66571" y="2341911"/>
                  <a:pt x="64878" y="2341928"/>
                </a:cubicBezTo>
                <a:lnTo>
                  <a:pt x="64878" y="2341928"/>
                </a:lnTo>
                <a:cubicBezTo>
                  <a:pt x="53576" y="2342049"/>
                  <a:pt x="43747" y="2334229"/>
                  <a:pt x="41351" y="2323210"/>
                </a:cubicBezTo>
                <a:close/>
                <a:moveTo>
                  <a:pt x="3794201" y="2283969"/>
                </a:moveTo>
                <a:cubicBezTo>
                  <a:pt x="3781327" y="2281520"/>
                  <a:pt x="3772830" y="2269187"/>
                  <a:pt x="3775151" y="2256320"/>
                </a:cubicBezTo>
                <a:lnTo>
                  <a:pt x="3775151" y="2256320"/>
                </a:lnTo>
                <a:cubicBezTo>
                  <a:pt x="3777560" y="2243447"/>
                  <a:pt x="3789958" y="2234947"/>
                  <a:pt x="3802869" y="2237317"/>
                </a:cubicBezTo>
                <a:lnTo>
                  <a:pt x="3802869" y="2237317"/>
                </a:lnTo>
                <a:cubicBezTo>
                  <a:pt x="3815753" y="2239672"/>
                  <a:pt x="3824284" y="2252001"/>
                  <a:pt x="3821923" y="2264853"/>
                </a:cubicBezTo>
                <a:cubicBezTo>
                  <a:pt x="3821921" y="2264859"/>
                  <a:pt x="3821920" y="2264865"/>
                  <a:pt x="3821919" y="2264871"/>
                </a:cubicBezTo>
                <a:lnTo>
                  <a:pt x="3821919" y="2264871"/>
                </a:lnTo>
                <a:cubicBezTo>
                  <a:pt x="3819848" y="2276209"/>
                  <a:pt x="3809945" y="2284447"/>
                  <a:pt x="3798392" y="2284444"/>
                </a:cubicBezTo>
                <a:lnTo>
                  <a:pt x="3798392" y="2284444"/>
                </a:lnTo>
                <a:cubicBezTo>
                  <a:pt x="3797018" y="2284372"/>
                  <a:pt x="3795650" y="2284214"/>
                  <a:pt x="3794297" y="2283969"/>
                </a:cubicBezTo>
                <a:close/>
                <a:moveTo>
                  <a:pt x="20777" y="2210143"/>
                </a:moveTo>
                <a:cubicBezTo>
                  <a:pt x="18790" y="2197175"/>
                  <a:pt x="27718" y="2185055"/>
                  <a:pt x="40718" y="2183073"/>
                </a:cubicBezTo>
                <a:cubicBezTo>
                  <a:pt x="40739" y="2183070"/>
                  <a:pt x="40759" y="2183067"/>
                  <a:pt x="40780" y="2183064"/>
                </a:cubicBezTo>
                <a:lnTo>
                  <a:pt x="40780" y="2183064"/>
                </a:lnTo>
                <a:cubicBezTo>
                  <a:pt x="53770" y="2181135"/>
                  <a:pt x="65872" y="2190062"/>
                  <a:pt x="67831" y="2203017"/>
                </a:cubicBezTo>
                <a:lnTo>
                  <a:pt x="67831" y="2203017"/>
                </a:lnTo>
                <a:cubicBezTo>
                  <a:pt x="69758" y="2216047"/>
                  <a:pt x="60731" y="2228169"/>
                  <a:pt x="47669" y="2230091"/>
                </a:cubicBezTo>
                <a:cubicBezTo>
                  <a:pt x="47659" y="2230093"/>
                  <a:pt x="47648" y="2230094"/>
                  <a:pt x="47638" y="2230096"/>
                </a:cubicBezTo>
                <a:lnTo>
                  <a:pt x="47638" y="2230096"/>
                </a:lnTo>
                <a:cubicBezTo>
                  <a:pt x="46465" y="2230190"/>
                  <a:pt x="45286" y="2230190"/>
                  <a:pt x="44113" y="2230096"/>
                </a:cubicBezTo>
                <a:lnTo>
                  <a:pt x="44113" y="2230096"/>
                </a:lnTo>
                <a:cubicBezTo>
                  <a:pt x="32497" y="2230014"/>
                  <a:pt x="22636" y="2221582"/>
                  <a:pt x="20777" y="2210143"/>
                </a:cubicBezTo>
                <a:close/>
                <a:moveTo>
                  <a:pt x="3812489" y="2172137"/>
                </a:moveTo>
                <a:cubicBezTo>
                  <a:pt x="3799481" y="2170610"/>
                  <a:pt x="3790176" y="2158852"/>
                  <a:pt x="3791706" y="2145875"/>
                </a:cubicBezTo>
                <a:cubicBezTo>
                  <a:pt x="3791712" y="2145825"/>
                  <a:pt x="3791719" y="2145774"/>
                  <a:pt x="3791725" y="2145723"/>
                </a:cubicBezTo>
                <a:lnTo>
                  <a:pt x="3791725" y="2145723"/>
                </a:lnTo>
                <a:cubicBezTo>
                  <a:pt x="3793312" y="2132714"/>
                  <a:pt x="3805161" y="2123446"/>
                  <a:pt x="3818204" y="2125010"/>
                </a:cubicBezTo>
                <a:lnTo>
                  <a:pt x="3818204" y="2125010"/>
                </a:lnTo>
                <a:cubicBezTo>
                  <a:pt x="3831218" y="2126491"/>
                  <a:pt x="3840564" y="2138216"/>
                  <a:pt x="3839079" y="2151198"/>
                </a:cubicBezTo>
                <a:cubicBezTo>
                  <a:pt x="3839074" y="2151242"/>
                  <a:pt x="3839069" y="2151285"/>
                  <a:pt x="3839064" y="2151329"/>
                </a:cubicBezTo>
                <a:lnTo>
                  <a:pt x="3839064" y="2151329"/>
                </a:lnTo>
                <a:cubicBezTo>
                  <a:pt x="3837619" y="2163251"/>
                  <a:pt x="3827481" y="2172223"/>
                  <a:pt x="3815442" y="2172232"/>
                </a:cubicBezTo>
                <a:lnTo>
                  <a:pt x="3815442" y="2172232"/>
                </a:lnTo>
                <a:close/>
                <a:moveTo>
                  <a:pt x="7061" y="2096125"/>
                </a:moveTo>
                <a:lnTo>
                  <a:pt x="7061" y="2096125"/>
                </a:lnTo>
                <a:cubicBezTo>
                  <a:pt x="5796" y="2083067"/>
                  <a:pt x="15383" y="2071458"/>
                  <a:pt x="28473" y="2070197"/>
                </a:cubicBezTo>
                <a:cubicBezTo>
                  <a:pt x="28511" y="2070193"/>
                  <a:pt x="28549" y="2070189"/>
                  <a:pt x="28588" y="2070186"/>
                </a:cubicBezTo>
                <a:lnTo>
                  <a:pt x="28588" y="2070186"/>
                </a:lnTo>
                <a:cubicBezTo>
                  <a:pt x="41704" y="2069032"/>
                  <a:pt x="53288" y="2078675"/>
                  <a:pt x="54496" y="2091754"/>
                </a:cubicBezTo>
                <a:lnTo>
                  <a:pt x="54496" y="2091754"/>
                </a:lnTo>
                <a:cubicBezTo>
                  <a:pt x="55651" y="2104820"/>
                  <a:pt x="45972" y="2116347"/>
                  <a:pt x="32874" y="2117503"/>
                </a:cubicBezTo>
                <a:lnTo>
                  <a:pt x="30778" y="2117503"/>
                </a:lnTo>
                <a:cubicBezTo>
                  <a:pt x="18474" y="2117506"/>
                  <a:pt x="8193" y="2108157"/>
                  <a:pt x="7061" y="2095935"/>
                </a:cubicBezTo>
                <a:close/>
                <a:moveTo>
                  <a:pt x="3824015" y="2059069"/>
                </a:moveTo>
                <a:cubicBezTo>
                  <a:pt x="3810892" y="2058304"/>
                  <a:pt x="3800872" y="2047076"/>
                  <a:pt x="3801631" y="2033985"/>
                </a:cubicBezTo>
                <a:lnTo>
                  <a:pt x="3801631" y="2033985"/>
                </a:lnTo>
                <a:cubicBezTo>
                  <a:pt x="3802398" y="2020895"/>
                  <a:pt x="3813653" y="2010900"/>
                  <a:pt x="3826777" y="2011657"/>
                </a:cubicBezTo>
                <a:lnTo>
                  <a:pt x="3826777" y="2011657"/>
                </a:lnTo>
                <a:cubicBezTo>
                  <a:pt x="3839914" y="2012472"/>
                  <a:pt x="3849920" y="2023727"/>
                  <a:pt x="3849161" y="2036836"/>
                </a:cubicBezTo>
                <a:lnTo>
                  <a:pt x="3849160" y="2036836"/>
                </a:lnTo>
                <a:cubicBezTo>
                  <a:pt x="3848406" y="2049358"/>
                  <a:pt x="3838019" y="2059137"/>
                  <a:pt x="3825443" y="2059164"/>
                </a:cubicBezTo>
                <a:lnTo>
                  <a:pt x="3824015" y="2059164"/>
                </a:lnTo>
                <a:close/>
                <a:moveTo>
                  <a:pt x="13" y="1981252"/>
                </a:moveTo>
                <a:cubicBezTo>
                  <a:pt x="-95" y="1968279"/>
                  <a:pt x="10252" y="1957619"/>
                  <a:pt x="23254" y="1957308"/>
                </a:cubicBezTo>
                <a:lnTo>
                  <a:pt x="23254" y="1957308"/>
                </a:lnTo>
                <a:cubicBezTo>
                  <a:pt x="36176" y="1956931"/>
                  <a:pt x="47020" y="1966946"/>
                  <a:pt x="47638" y="1979827"/>
                </a:cubicBezTo>
                <a:lnTo>
                  <a:pt x="47638" y="1979827"/>
                </a:lnTo>
                <a:cubicBezTo>
                  <a:pt x="48063" y="1992886"/>
                  <a:pt x="37796" y="2003817"/>
                  <a:pt x="24704" y="2004242"/>
                </a:cubicBezTo>
                <a:cubicBezTo>
                  <a:pt x="24665" y="2004243"/>
                  <a:pt x="24626" y="2004245"/>
                  <a:pt x="24587" y="2004246"/>
                </a:cubicBezTo>
                <a:lnTo>
                  <a:pt x="23920" y="2004246"/>
                </a:lnTo>
                <a:cubicBezTo>
                  <a:pt x="11024" y="2004304"/>
                  <a:pt x="425" y="1994110"/>
                  <a:pt x="13" y="1981252"/>
                </a:cubicBezTo>
                <a:close/>
                <a:moveTo>
                  <a:pt x="3804869" y="1921773"/>
                </a:moveTo>
                <a:cubicBezTo>
                  <a:pt x="3804819" y="1921077"/>
                  <a:pt x="3804819" y="1920378"/>
                  <a:pt x="3804869" y="1919682"/>
                </a:cubicBezTo>
                <a:lnTo>
                  <a:pt x="3804869" y="1919682"/>
                </a:lnTo>
                <a:cubicBezTo>
                  <a:pt x="3804819" y="1918955"/>
                  <a:pt x="3804819" y="1918225"/>
                  <a:pt x="3804869" y="1917497"/>
                </a:cubicBezTo>
                <a:lnTo>
                  <a:pt x="3804869" y="1917497"/>
                </a:lnTo>
                <a:cubicBezTo>
                  <a:pt x="3804817" y="1904431"/>
                  <a:pt x="3815392" y="1893796"/>
                  <a:pt x="3828491" y="1893744"/>
                </a:cubicBezTo>
                <a:cubicBezTo>
                  <a:pt x="3828523" y="1893743"/>
                  <a:pt x="3828555" y="1893743"/>
                  <a:pt x="3828586" y="1893743"/>
                </a:cubicBezTo>
                <a:lnTo>
                  <a:pt x="3828587" y="1893743"/>
                </a:lnTo>
                <a:cubicBezTo>
                  <a:pt x="3841738" y="1893691"/>
                  <a:pt x="3852442" y="1904283"/>
                  <a:pt x="3852494" y="1917402"/>
                </a:cubicBezTo>
                <a:cubicBezTo>
                  <a:pt x="3852494" y="1917402"/>
                  <a:pt x="3852494" y="1917402"/>
                  <a:pt x="3852494" y="1917402"/>
                </a:cubicBezTo>
                <a:lnTo>
                  <a:pt x="3852494" y="1917402"/>
                </a:lnTo>
                <a:cubicBezTo>
                  <a:pt x="3852494" y="1918162"/>
                  <a:pt x="3852494" y="1918922"/>
                  <a:pt x="3852494" y="1919587"/>
                </a:cubicBezTo>
                <a:lnTo>
                  <a:pt x="3852494" y="1919587"/>
                </a:lnTo>
                <a:cubicBezTo>
                  <a:pt x="3852494" y="1920348"/>
                  <a:pt x="3852494" y="1921013"/>
                  <a:pt x="3852494" y="1921773"/>
                </a:cubicBezTo>
                <a:lnTo>
                  <a:pt x="3852494" y="1921773"/>
                </a:lnTo>
                <a:cubicBezTo>
                  <a:pt x="3852494" y="1934839"/>
                  <a:pt x="3841876" y="1945431"/>
                  <a:pt x="3828777" y="1945432"/>
                </a:cubicBezTo>
                <a:cubicBezTo>
                  <a:pt x="3828745" y="1945432"/>
                  <a:pt x="3828713" y="1945432"/>
                  <a:pt x="3828682" y="1945431"/>
                </a:cubicBezTo>
                <a:lnTo>
                  <a:pt x="3828682" y="1945431"/>
                </a:lnTo>
                <a:cubicBezTo>
                  <a:pt x="3815583" y="1945431"/>
                  <a:pt x="3804965" y="1934839"/>
                  <a:pt x="3804965" y="1921773"/>
                </a:cubicBezTo>
                <a:close/>
                <a:moveTo>
                  <a:pt x="23158" y="1890798"/>
                </a:moveTo>
                <a:cubicBezTo>
                  <a:pt x="10012" y="1890438"/>
                  <a:pt x="-352" y="1879514"/>
                  <a:pt x="9" y="1866401"/>
                </a:cubicBezTo>
                <a:cubicBezTo>
                  <a:pt x="10" y="1866362"/>
                  <a:pt x="11" y="1866323"/>
                  <a:pt x="13" y="1866284"/>
                </a:cubicBezTo>
                <a:lnTo>
                  <a:pt x="13" y="1866284"/>
                </a:lnTo>
                <a:cubicBezTo>
                  <a:pt x="374" y="1853223"/>
                  <a:pt x="11281" y="1842927"/>
                  <a:pt x="24375" y="1843287"/>
                </a:cubicBezTo>
                <a:cubicBezTo>
                  <a:pt x="24414" y="1843288"/>
                  <a:pt x="24453" y="1843289"/>
                  <a:pt x="24492" y="1843291"/>
                </a:cubicBezTo>
                <a:lnTo>
                  <a:pt x="24492" y="1843291"/>
                </a:lnTo>
                <a:cubicBezTo>
                  <a:pt x="37587" y="1843600"/>
                  <a:pt x="47951" y="1854440"/>
                  <a:pt x="47641" y="1867503"/>
                </a:cubicBezTo>
                <a:cubicBezTo>
                  <a:pt x="47640" y="1867540"/>
                  <a:pt x="47639" y="1867577"/>
                  <a:pt x="47638" y="1867614"/>
                </a:cubicBezTo>
                <a:lnTo>
                  <a:pt x="47638" y="1867614"/>
                </a:lnTo>
                <a:cubicBezTo>
                  <a:pt x="47327" y="1880510"/>
                  <a:pt x="36756" y="1890802"/>
                  <a:pt x="23825" y="1890798"/>
                </a:cubicBezTo>
                <a:lnTo>
                  <a:pt x="23158" y="1890798"/>
                </a:lnTo>
                <a:close/>
                <a:moveTo>
                  <a:pt x="3801345" y="1805285"/>
                </a:moveTo>
                <a:cubicBezTo>
                  <a:pt x="3800585" y="1792229"/>
                  <a:pt x="3810549" y="1781016"/>
                  <a:pt x="3823633" y="1780201"/>
                </a:cubicBezTo>
                <a:lnTo>
                  <a:pt x="3823633" y="1780201"/>
                </a:lnTo>
                <a:cubicBezTo>
                  <a:pt x="3836704" y="1779339"/>
                  <a:pt x="3847999" y="1789210"/>
                  <a:pt x="3848863" y="1802248"/>
                </a:cubicBezTo>
                <a:cubicBezTo>
                  <a:pt x="3848867" y="1802310"/>
                  <a:pt x="3848871" y="1802372"/>
                  <a:pt x="3848875" y="1802434"/>
                </a:cubicBezTo>
                <a:lnTo>
                  <a:pt x="3848875" y="1802434"/>
                </a:lnTo>
                <a:cubicBezTo>
                  <a:pt x="3849689" y="1815526"/>
                  <a:pt x="3839711" y="1826799"/>
                  <a:pt x="3826586" y="1827613"/>
                </a:cubicBezTo>
                <a:lnTo>
                  <a:pt x="3825158" y="1827613"/>
                </a:lnTo>
                <a:cubicBezTo>
                  <a:pt x="3812563" y="1827589"/>
                  <a:pt x="3802148" y="1817822"/>
                  <a:pt x="3801345" y="1805285"/>
                </a:cubicBezTo>
                <a:close/>
                <a:moveTo>
                  <a:pt x="28588" y="1777350"/>
                </a:moveTo>
                <a:cubicBezTo>
                  <a:pt x="15426" y="1776294"/>
                  <a:pt x="5616" y="1764794"/>
                  <a:pt x="6675" y="1751665"/>
                </a:cubicBezTo>
                <a:cubicBezTo>
                  <a:pt x="6677" y="1751644"/>
                  <a:pt x="6678" y="1751623"/>
                  <a:pt x="6680" y="1751601"/>
                </a:cubicBezTo>
                <a:lnTo>
                  <a:pt x="6680" y="1751601"/>
                </a:lnTo>
                <a:cubicBezTo>
                  <a:pt x="7787" y="1738529"/>
                  <a:pt x="19308" y="1728827"/>
                  <a:pt x="32412" y="1729931"/>
                </a:cubicBezTo>
                <a:cubicBezTo>
                  <a:pt x="32439" y="1729933"/>
                  <a:pt x="32466" y="1729936"/>
                  <a:pt x="32493" y="1729938"/>
                </a:cubicBezTo>
                <a:lnTo>
                  <a:pt x="32493" y="1729938"/>
                </a:lnTo>
                <a:cubicBezTo>
                  <a:pt x="45579" y="1731193"/>
                  <a:pt x="55218" y="1742714"/>
                  <a:pt x="54115" y="1755782"/>
                </a:cubicBezTo>
                <a:lnTo>
                  <a:pt x="54115" y="1755782"/>
                </a:lnTo>
                <a:cubicBezTo>
                  <a:pt x="53075" y="1768079"/>
                  <a:pt x="42769" y="1777535"/>
                  <a:pt x="30397" y="1777540"/>
                </a:cubicBezTo>
                <a:lnTo>
                  <a:pt x="28588" y="1777540"/>
                </a:lnTo>
                <a:close/>
                <a:moveTo>
                  <a:pt x="3790963" y="1693737"/>
                </a:moveTo>
                <a:cubicBezTo>
                  <a:pt x="3789395" y="1680726"/>
                  <a:pt x="3798686" y="1668907"/>
                  <a:pt x="3811727" y="1667323"/>
                </a:cubicBezTo>
                <a:lnTo>
                  <a:pt x="3811727" y="1667323"/>
                </a:lnTo>
                <a:cubicBezTo>
                  <a:pt x="3824790" y="1665757"/>
                  <a:pt x="3836666" y="1675014"/>
                  <a:pt x="3838302" y="1688036"/>
                </a:cubicBezTo>
                <a:lnTo>
                  <a:pt x="3838302" y="1688036"/>
                </a:lnTo>
                <a:cubicBezTo>
                  <a:pt x="3839815" y="1701032"/>
                  <a:pt x="3830550" y="1712818"/>
                  <a:pt x="3817538" y="1714451"/>
                </a:cubicBezTo>
                <a:lnTo>
                  <a:pt x="3817538" y="1714451"/>
                </a:lnTo>
                <a:cubicBezTo>
                  <a:pt x="3816555" y="1714542"/>
                  <a:pt x="3815567" y="1714542"/>
                  <a:pt x="3814585" y="1714451"/>
                </a:cubicBezTo>
                <a:lnTo>
                  <a:pt x="3814585" y="1714451"/>
                </a:lnTo>
                <a:cubicBezTo>
                  <a:pt x="3802610" y="1714453"/>
                  <a:pt x="3792496" y="1705584"/>
                  <a:pt x="3790963" y="1693737"/>
                </a:cubicBezTo>
                <a:close/>
                <a:moveTo>
                  <a:pt x="40208" y="1664378"/>
                </a:moveTo>
                <a:cubicBezTo>
                  <a:pt x="27248" y="1662481"/>
                  <a:pt x="18283" y="1650464"/>
                  <a:pt x="20184" y="1637536"/>
                </a:cubicBezTo>
                <a:cubicBezTo>
                  <a:pt x="20191" y="1637488"/>
                  <a:pt x="20198" y="1637441"/>
                  <a:pt x="20206" y="1637393"/>
                </a:cubicBezTo>
                <a:lnTo>
                  <a:pt x="20206" y="1637393"/>
                </a:lnTo>
                <a:cubicBezTo>
                  <a:pt x="22074" y="1624461"/>
                  <a:pt x="34098" y="1615487"/>
                  <a:pt x="47063" y="1617351"/>
                </a:cubicBezTo>
                <a:cubicBezTo>
                  <a:pt x="47255" y="1617378"/>
                  <a:pt x="47446" y="1617408"/>
                  <a:pt x="47638" y="1617440"/>
                </a:cubicBezTo>
                <a:lnTo>
                  <a:pt x="47638" y="1617440"/>
                </a:lnTo>
                <a:cubicBezTo>
                  <a:pt x="60624" y="1619394"/>
                  <a:pt x="69573" y="1631467"/>
                  <a:pt x="67640" y="1644424"/>
                </a:cubicBezTo>
                <a:lnTo>
                  <a:pt x="67640" y="1644425"/>
                </a:lnTo>
                <a:cubicBezTo>
                  <a:pt x="65935" y="1656068"/>
                  <a:pt x="55910" y="1664692"/>
                  <a:pt x="44113" y="1664663"/>
                </a:cubicBezTo>
                <a:lnTo>
                  <a:pt x="44113" y="1664663"/>
                </a:lnTo>
                <a:close/>
                <a:moveTo>
                  <a:pt x="3774008" y="1582950"/>
                </a:moveTo>
                <a:lnTo>
                  <a:pt x="3774008" y="1582950"/>
                </a:lnTo>
                <a:cubicBezTo>
                  <a:pt x="3771688" y="1570083"/>
                  <a:pt x="3780184" y="1557751"/>
                  <a:pt x="3793058" y="1555301"/>
                </a:cubicBezTo>
                <a:lnTo>
                  <a:pt x="3793058" y="1555301"/>
                </a:lnTo>
                <a:cubicBezTo>
                  <a:pt x="3805969" y="1552931"/>
                  <a:pt x="3818367" y="1561431"/>
                  <a:pt x="3820776" y="1574304"/>
                </a:cubicBezTo>
                <a:lnTo>
                  <a:pt x="3820776" y="1574304"/>
                </a:lnTo>
                <a:cubicBezTo>
                  <a:pt x="3823152" y="1587183"/>
                  <a:pt x="3814631" y="1599550"/>
                  <a:pt x="3801726" y="1601953"/>
                </a:cubicBezTo>
                <a:lnTo>
                  <a:pt x="3801726" y="1601953"/>
                </a:lnTo>
                <a:cubicBezTo>
                  <a:pt x="3800301" y="1602094"/>
                  <a:pt x="3798865" y="1602094"/>
                  <a:pt x="3797440" y="1601953"/>
                </a:cubicBezTo>
                <a:lnTo>
                  <a:pt x="3797440" y="1601953"/>
                </a:lnTo>
                <a:cubicBezTo>
                  <a:pt x="3786194" y="1601865"/>
                  <a:pt x="3776543" y="1593942"/>
                  <a:pt x="3774294" y="1582950"/>
                </a:cubicBezTo>
                <a:close/>
                <a:moveTo>
                  <a:pt x="58877" y="1552450"/>
                </a:moveTo>
                <a:cubicBezTo>
                  <a:pt x="45920" y="1549658"/>
                  <a:pt x="37685" y="1536916"/>
                  <a:pt x="40484" y="1523990"/>
                </a:cubicBezTo>
                <a:cubicBezTo>
                  <a:pt x="40487" y="1523975"/>
                  <a:pt x="40491" y="1523961"/>
                  <a:pt x="40494" y="1523946"/>
                </a:cubicBezTo>
                <a:lnTo>
                  <a:pt x="40494" y="1523946"/>
                </a:lnTo>
                <a:cubicBezTo>
                  <a:pt x="43168" y="1511101"/>
                  <a:pt x="55774" y="1502850"/>
                  <a:pt x="68650" y="1505517"/>
                </a:cubicBezTo>
                <a:cubicBezTo>
                  <a:pt x="68790" y="1505546"/>
                  <a:pt x="68930" y="1505576"/>
                  <a:pt x="69069" y="1505608"/>
                </a:cubicBezTo>
                <a:lnTo>
                  <a:pt x="69069" y="1505608"/>
                </a:lnTo>
                <a:cubicBezTo>
                  <a:pt x="81946" y="1508275"/>
                  <a:pt x="90217" y="1520850"/>
                  <a:pt x="87543" y="1533695"/>
                </a:cubicBezTo>
                <a:cubicBezTo>
                  <a:pt x="87514" y="1533834"/>
                  <a:pt x="87484" y="1533973"/>
                  <a:pt x="87452" y="1534112"/>
                </a:cubicBezTo>
                <a:lnTo>
                  <a:pt x="87452" y="1534112"/>
                </a:lnTo>
                <a:cubicBezTo>
                  <a:pt x="85163" y="1545119"/>
                  <a:pt x="75480" y="1553036"/>
                  <a:pt x="64211" y="1553115"/>
                </a:cubicBezTo>
                <a:lnTo>
                  <a:pt x="64211" y="1553115"/>
                </a:lnTo>
                <a:cubicBezTo>
                  <a:pt x="62416" y="1553059"/>
                  <a:pt x="60631" y="1552836"/>
                  <a:pt x="58877" y="1552450"/>
                </a:cubicBezTo>
                <a:close/>
                <a:moveTo>
                  <a:pt x="3750863" y="1473303"/>
                </a:moveTo>
                <a:cubicBezTo>
                  <a:pt x="3747869" y="1460643"/>
                  <a:pt x="3755640" y="1447937"/>
                  <a:pt x="3768293" y="1444798"/>
                </a:cubicBezTo>
                <a:lnTo>
                  <a:pt x="3768293" y="1444798"/>
                </a:lnTo>
                <a:cubicBezTo>
                  <a:pt x="3780984" y="1441813"/>
                  <a:pt x="3793722" y="1449564"/>
                  <a:pt x="3796868" y="1462186"/>
                </a:cubicBezTo>
                <a:lnTo>
                  <a:pt x="3796868" y="1462186"/>
                </a:lnTo>
                <a:cubicBezTo>
                  <a:pt x="3799861" y="1474846"/>
                  <a:pt x="3792091" y="1487552"/>
                  <a:pt x="3779438" y="1490691"/>
                </a:cubicBezTo>
                <a:lnTo>
                  <a:pt x="3779438" y="1490691"/>
                </a:lnTo>
                <a:cubicBezTo>
                  <a:pt x="3777602" y="1491170"/>
                  <a:pt x="3775715" y="1491425"/>
                  <a:pt x="3773818" y="1491451"/>
                </a:cubicBezTo>
                <a:lnTo>
                  <a:pt x="3773818" y="1491451"/>
                </a:lnTo>
                <a:cubicBezTo>
                  <a:pt x="3762912" y="1491333"/>
                  <a:pt x="3753469" y="1483867"/>
                  <a:pt x="3750863" y="1473303"/>
                </a:cubicBezTo>
                <a:close/>
                <a:moveTo>
                  <a:pt x="84309" y="1441663"/>
                </a:moveTo>
                <a:cubicBezTo>
                  <a:pt x="71613" y="1438240"/>
                  <a:pt x="64103" y="1425199"/>
                  <a:pt x="67534" y="1412535"/>
                </a:cubicBezTo>
                <a:cubicBezTo>
                  <a:pt x="67537" y="1412521"/>
                  <a:pt x="67541" y="1412507"/>
                  <a:pt x="67545" y="1412493"/>
                </a:cubicBezTo>
                <a:lnTo>
                  <a:pt x="67545" y="1412493"/>
                </a:lnTo>
                <a:cubicBezTo>
                  <a:pt x="71066" y="1399838"/>
                  <a:pt x="84181" y="1392405"/>
                  <a:pt x="96882" y="1395866"/>
                </a:cubicBezTo>
                <a:lnTo>
                  <a:pt x="96882" y="1395866"/>
                </a:lnTo>
                <a:cubicBezTo>
                  <a:pt x="109609" y="1399375"/>
                  <a:pt x="117074" y="1412511"/>
                  <a:pt x="113556" y="1425206"/>
                </a:cubicBezTo>
                <a:cubicBezTo>
                  <a:pt x="113554" y="1425213"/>
                  <a:pt x="113552" y="1425219"/>
                  <a:pt x="113551" y="1425225"/>
                </a:cubicBezTo>
                <a:lnTo>
                  <a:pt x="113551" y="1425225"/>
                </a:lnTo>
                <a:cubicBezTo>
                  <a:pt x="110748" y="1435564"/>
                  <a:pt x="101332" y="1442735"/>
                  <a:pt x="90595" y="1442708"/>
                </a:cubicBezTo>
                <a:lnTo>
                  <a:pt x="90595" y="1442708"/>
                </a:lnTo>
                <a:cubicBezTo>
                  <a:pt x="88458" y="1442689"/>
                  <a:pt x="86337" y="1442336"/>
                  <a:pt x="84309" y="1441663"/>
                </a:cubicBezTo>
                <a:close/>
                <a:moveTo>
                  <a:pt x="3720764" y="1365651"/>
                </a:moveTo>
                <a:lnTo>
                  <a:pt x="3720764" y="1365651"/>
                </a:lnTo>
                <a:cubicBezTo>
                  <a:pt x="3716877" y="1353173"/>
                  <a:pt x="3723867" y="1339915"/>
                  <a:pt x="3736376" y="1336038"/>
                </a:cubicBezTo>
                <a:cubicBezTo>
                  <a:pt x="3736411" y="1336028"/>
                  <a:pt x="3736445" y="1336017"/>
                  <a:pt x="3736480" y="1336006"/>
                </a:cubicBezTo>
                <a:lnTo>
                  <a:pt x="3736480" y="1336006"/>
                </a:lnTo>
                <a:cubicBezTo>
                  <a:pt x="3748984" y="1332115"/>
                  <a:pt x="3762283" y="1339072"/>
                  <a:pt x="3766184" y="1351546"/>
                </a:cubicBezTo>
                <a:cubicBezTo>
                  <a:pt x="3766189" y="1351560"/>
                  <a:pt x="3766193" y="1351574"/>
                  <a:pt x="3766198" y="1351589"/>
                </a:cubicBezTo>
                <a:lnTo>
                  <a:pt x="3766198" y="1351589"/>
                </a:lnTo>
                <a:cubicBezTo>
                  <a:pt x="3770109" y="1364104"/>
                  <a:pt x="3763118" y="1377413"/>
                  <a:pt x="3750577" y="1381329"/>
                </a:cubicBezTo>
                <a:lnTo>
                  <a:pt x="3750577" y="1381329"/>
                </a:lnTo>
                <a:cubicBezTo>
                  <a:pt x="3748296" y="1382039"/>
                  <a:pt x="3745918" y="1382392"/>
                  <a:pt x="3743528" y="1382374"/>
                </a:cubicBezTo>
                <a:lnTo>
                  <a:pt x="3743528" y="1382374"/>
                </a:lnTo>
                <a:cubicBezTo>
                  <a:pt x="3732980" y="1382332"/>
                  <a:pt x="3723717" y="1375372"/>
                  <a:pt x="3720763" y="1365271"/>
                </a:cubicBezTo>
                <a:close/>
                <a:moveTo>
                  <a:pt x="116313" y="1332776"/>
                </a:moveTo>
                <a:cubicBezTo>
                  <a:pt x="103865" y="1328500"/>
                  <a:pt x="97193" y="1315020"/>
                  <a:pt x="101359" y="1302561"/>
                </a:cubicBezTo>
                <a:lnTo>
                  <a:pt x="101359" y="1302561"/>
                </a:lnTo>
                <a:cubicBezTo>
                  <a:pt x="105643" y="1290195"/>
                  <a:pt x="119116" y="1283581"/>
                  <a:pt x="131553" y="1287739"/>
                </a:cubicBezTo>
                <a:lnTo>
                  <a:pt x="131553" y="1287739"/>
                </a:lnTo>
                <a:cubicBezTo>
                  <a:pt x="143988" y="1291974"/>
                  <a:pt x="150667" y="1305425"/>
                  <a:pt x="146507" y="1317859"/>
                </a:cubicBezTo>
                <a:lnTo>
                  <a:pt x="146507" y="1317859"/>
                </a:lnTo>
                <a:cubicBezTo>
                  <a:pt x="143226" y="1327550"/>
                  <a:pt x="134093" y="1334058"/>
                  <a:pt x="123838" y="1334011"/>
                </a:cubicBezTo>
                <a:lnTo>
                  <a:pt x="123838" y="1334011"/>
                </a:lnTo>
                <a:cubicBezTo>
                  <a:pt x="121278" y="1334015"/>
                  <a:pt x="118736" y="1333598"/>
                  <a:pt x="116313" y="1332776"/>
                </a:cubicBezTo>
                <a:close/>
                <a:moveTo>
                  <a:pt x="3684188" y="1259329"/>
                </a:moveTo>
                <a:cubicBezTo>
                  <a:pt x="3679552" y="1247025"/>
                  <a:pt x="3685772" y="1233298"/>
                  <a:pt x="3698094" y="1228640"/>
                </a:cubicBezTo>
                <a:lnTo>
                  <a:pt x="3698094" y="1228640"/>
                </a:lnTo>
                <a:cubicBezTo>
                  <a:pt x="3710402" y="1224078"/>
                  <a:pt x="3724094" y="1230271"/>
                  <a:pt x="3728765" y="1242512"/>
                </a:cubicBezTo>
                <a:lnTo>
                  <a:pt x="3728765" y="1242512"/>
                </a:lnTo>
                <a:cubicBezTo>
                  <a:pt x="3733423" y="1254780"/>
                  <a:pt x="3727229" y="1268493"/>
                  <a:pt x="3714930" y="1273139"/>
                </a:cubicBezTo>
                <a:cubicBezTo>
                  <a:pt x="3714874" y="1273160"/>
                  <a:pt x="3714819" y="1273181"/>
                  <a:pt x="3714763" y="1273202"/>
                </a:cubicBezTo>
                <a:lnTo>
                  <a:pt x="3714763" y="1273202"/>
                </a:lnTo>
                <a:cubicBezTo>
                  <a:pt x="3712053" y="1274218"/>
                  <a:pt x="3709181" y="1274733"/>
                  <a:pt x="3706285" y="1274722"/>
                </a:cubicBezTo>
                <a:lnTo>
                  <a:pt x="3706285" y="1274722"/>
                </a:lnTo>
                <a:cubicBezTo>
                  <a:pt x="3696437" y="1274643"/>
                  <a:pt x="3687654" y="1268525"/>
                  <a:pt x="3684187" y="1259330"/>
                </a:cubicBezTo>
                <a:close/>
                <a:moveTo>
                  <a:pt x="154889" y="1225694"/>
                </a:moveTo>
                <a:cubicBezTo>
                  <a:pt x="142712" y="1220738"/>
                  <a:pt x="136869" y="1206874"/>
                  <a:pt x="141837" y="1194727"/>
                </a:cubicBezTo>
                <a:cubicBezTo>
                  <a:pt x="141838" y="1194725"/>
                  <a:pt x="141839" y="1194722"/>
                  <a:pt x="141840" y="1194719"/>
                </a:cubicBezTo>
                <a:lnTo>
                  <a:pt x="141840" y="1194719"/>
                </a:lnTo>
                <a:cubicBezTo>
                  <a:pt x="146808" y="1182573"/>
                  <a:pt x="160707" y="1176743"/>
                  <a:pt x="172883" y="1181699"/>
                </a:cubicBezTo>
                <a:cubicBezTo>
                  <a:pt x="172886" y="1181700"/>
                  <a:pt x="172889" y="1181701"/>
                  <a:pt x="172891" y="1181702"/>
                </a:cubicBezTo>
                <a:lnTo>
                  <a:pt x="172891" y="1181702"/>
                </a:lnTo>
                <a:cubicBezTo>
                  <a:pt x="185084" y="1186700"/>
                  <a:pt x="190921" y="1200598"/>
                  <a:pt x="185941" y="1212772"/>
                </a:cubicBezTo>
                <a:lnTo>
                  <a:pt x="185941" y="1212772"/>
                </a:lnTo>
                <a:cubicBezTo>
                  <a:pt x="182220" y="1221672"/>
                  <a:pt x="173510" y="1227477"/>
                  <a:pt x="163843" y="1227500"/>
                </a:cubicBezTo>
                <a:lnTo>
                  <a:pt x="163843" y="1227500"/>
                </a:lnTo>
                <a:cubicBezTo>
                  <a:pt x="160768" y="1227497"/>
                  <a:pt x="157724" y="1226883"/>
                  <a:pt x="154889" y="1225694"/>
                </a:cubicBezTo>
                <a:close/>
                <a:moveTo>
                  <a:pt x="3641039" y="1155858"/>
                </a:moveTo>
                <a:cubicBezTo>
                  <a:pt x="3635679" y="1143867"/>
                  <a:pt x="3641044" y="1129809"/>
                  <a:pt x="3653041" y="1124409"/>
                </a:cubicBezTo>
                <a:lnTo>
                  <a:pt x="3653041" y="1124408"/>
                </a:lnTo>
                <a:cubicBezTo>
                  <a:pt x="3665035" y="1119069"/>
                  <a:pt x="3679099" y="1124425"/>
                  <a:pt x="3684473" y="1136380"/>
                </a:cubicBezTo>
                <a:lnTo>
                  <a:pt x="3684473" y="1136380"/>
                </a:lnTo>
                <a:cubicBezTo>
                  <a:pt x="3689846" y="1148346"/>
                  <a:pt x="3684527" y="1162394"/>
                  <a:pt x="3672567" y="1167830"/>
                </a:cubicBezTo>
                <a:lnTo>
                  <a:pt x="3672567" y="1167830"/>
                </a:lnTo>
                <a:cubicBezTo>
                  <a:pt x="3669570" y="1169173"/>
                  <a:pt x="3666327" y="1169884"/>
                  <a:pt x="3663042" y="1169921"/>
                </a:cubicBezTo>
                <a:lnTo>
                  <a:pt x="3663042" y="1169921"/>
                </a:lnTo>
                <a:cubicBezTo>
                  <a:pt x="3653692" y="1169874"/>
                  <a:pt x="3645235" y="1164374"/>
                  <a:pt x="3641420" y="1155858"/>
                </a:cubicBezTo>
                <a:close/>
                <a:moveTo>
                  <a:pt x="200038" y="1121178"/>
                </a:moveTo>
                <a:cubicBezTo>
                  <a:pt x="188207" y="1115456"/>
                  <a:pt x="183228" y="1101279"/>
                  <a:pt x="188893" y="1089443"/>
                </a:cubicBezTo>
                <a:lnTo>
                  <a:pt x="188893" y="1089443"/>
                </a:lnTo>
                <a:cubicBezTo>
                  <a:pt x="194630" y="1077642"/>
                  <a:pt x="208842" y="1072675"/>
                  <a:pt x="220707" y="1078326"/>
                </a:cubicBezTo>
                <a:lnTo>
                  <a:pt x="220707" y="1078326"/>
                </a:lnTo>
                <a:cubicBezTo>
                  <a:pt x="232537" y="1084048"/>
                  <a:pt x="237516" y="1098226"/>
                  <a:pt x="231851" y="1110061"/>
                </a:cubicBezTo>
                <a:lnTo>
                  <a:pt x="231851" y="1110061"/>
                </a:lnTo>
                <a:cubicBezTo>
                  <a:pt x="227872" y="1118255"/>
                  <a:pt x="219547" y="1123459"/>
                  <a:pt x="210420" y="1123458"/>
                </a:cubicBezTo>
                <a:lnTo>
                  <a:pt x="210420" y="1123458"/>
                </a:lnTo>
                <a:cubicBezTo>
                  <a:pt x="206835" y="1123451"/>
                  <a:pt x="203294" y="1122673"/>
                  <a:pt x="200038" y="1121178"/>
                </a:cubicBezTo>
                <a:close/>
                <a:moveTo>
                  <a:pt x="3592652" y="1054668"/>
                </a:moveTo>
                <a:cubicBezTo>
                  <a:pt x="3586587" y="1043043"/>
                  <a:pt x="3591105" y="1028716"/>
                  <a:pt x="3602749" y="1022648"/>
                </a:cubicBezTo>
                <a:lnTo>
                  <a:pt x="3602749" y="1022648"/>
                </a:lnTo>
                <a:cubicBezTo>
                  <a:pt x="3614402" y="1016598"/>
                  <a:pt x="3628765" y="1021104"/>
                  <a:pt x="3634848" y="1032719"/>
                </a:cubicBezTo>
                <a:lnTo>
                  <a:pt x="3634848" y="1032719"/>
                </a:lnTo>
                <a:cubicBezTo>
                  <a:pt x="3640942" y="1044285"/>
                  <a:pt x="3636482" y="1058589"/>
                  <a:pt x="3624887" y="1064668"/>
                </a:cubicBezTo>
                <a:cubicBezTo>
                  <a:pt x="3624842" y="1064692"/>
                  <a:pt x="3624797" y="1064716"/>
                  <a:pt x="3624751" y="1064739"/>
                </a:cubicBezTo>
                <a:lnTo>
                  <a:pt x="3624751" y="1064739"/>
                </a:lnTo>
                <a:cubicBezTo>
                  <a:pt x="3621390" y="1066561"/>
                  <a:pt x="3617623" y="1067509"/>
                  <a:pt x="3613798" y="1067495"/>
                </a:cubicBezTo>
                <a:lnTo>
                  <a:pt x="3613798" y="1067495"/>
                </a:lnTo>
                <a:cubicBezTo>
                  <a:pt x="3604832" y="1067567"/>
                  <a:pt x="3596586" y="1062609"/>
                  <a:pt x="3592462" y="1054668"/>
                </a:cubicBezTo>
                <a:close/>
                <a:moveTo>
                  <a:pt x="251282" y="1019322"/>
                </a:moveTo>
                <a:cubicBezTo>
                  <a:pt x="239722" y="1013068"/>
                  <a:pt x="235433" y="998649"/>
                  <a:pt x="241702" y="987117"/>
                </a:cubicBezTo>
                <a:cubicBezTo>
                  <a:pt x="241721" y="987084"/>
                  <a:pt x="241739" y="987050"/>
                  <a:pt x="241757" y="987017"/>
                </a:cubicBezTo>
                <a:lnTo>
                  <a:pt x="241757" y="987017"/>
                </a:lnTo>
                <a:cubicBezTo>
                  <a:pt x="248027" y="975485"/>
                  <a:pt x="262481" y="971207"/>
                  <a:pt x="274042" y="977461"/>
                </a:cubicBezTo>
                <a:cubicBezTo>
                  <a:pt x="274075" y="977479"/>
                  <a:pt x="274109" y="977497"/>
                  <a:pt x="274142" y="977516"/>
                </a:cubicBezTo>
                <a:lnTo>
                  <a:pt x="274142" y="977516"/>
                </a:lnTo>
                <a:cubicBezTo>
                  <a:pt x="285703" y="983770"/>
                  <a:pt x="289992" y="998188"/>
                  <a:pt x="283722" y="1009720"/>
                </a:cubicBezTo>
                <a:cubicBezTo>
                  <a:pt x="283704" y="1009754"/>
                  <a:pt x="283686" y="1009787"/>
                  <a:pt x="283667" y="1009821"/>
                </a:cubicBezTo>
                <a:lnTo>
                  <a:pt x="283667" y="1009821"/>
                </a:lnTo>
                <a:cubicBezTo>
                  <a:pt x="279455" y="1017376"/>
                  <a:pt x="271474" y="1022065"/>
                  <a:pt x="262807" y="1022077"/>
                </a:cubicBezTo>
                <a:lnTo>
                  <a:pt x="262807" y="1022077"/>
                </a:lnTo>
                <a:cubicBezTo>
                  <a:pt x="258764" y="1022284"/>
                  <a:pt x="254734" y="1021467"/>
                  <a:pt x="251092" y="1019702"/>
                </a:cubicBezTo>
                <a:close/>
                <a:moveTo>
                  <a:pt x="3537407" y="957087"/>
                </a:moveTo>
                <a:cubicBezTo>
                  <a:pt x="3530647" y="945835"/>
                  <a:pt x="3534311" y="931246"/>
                  <a:pt x="3545591" y="924502"/>
                </a:cubicBezTo>
                <a:cubicBezTo>
                  <a:pt x="3545594" y="924500"/>
                  <a:pt x="3545596" y="924499"/>
                  <a:pt x="3545599" y="924497"/>
                </a:cubicBezTo>
                <a:lnTo>
                  <a:pt x="3545599" y="924497"/>
                </a:lnTo>
                <a:cubicBezTo>
                  <a:pt x="3556793" y="917712"/>
                  <a:pt x="3571382" y="921264"/>
                  <a:pt x="3578183" y="932431"/>
                </a:cubicBezTo>
                <a:cubicBezTo>
                  <a:pt x="3578212" y="932479"/>
                  <a:pt x="3578241" y="932526"/>
                  <a:pt x="3578269" y="932574"/>
                </a:cubicBezTo>
                <a:lnTo>
                  <a:pt x="3578270" y="932574"/>
                </a:lnTo>
                <a:cubicBezTo>
                  <a:pt x="3585030" y="943826"/>
                  <a:pt x="3581366" y="958415"/>
                  <a:pt x="3570086" y="965159"/>
                </a:cubicBezTo>
                <a:cubicBezTo>
                  <a:pt x="3570083" y="965161"/>
                  <a:pt x="3570081" y="965162"/>
                  <a:pt x="3570078" y="965164"/>
                </a:cubicBezTo>
                <a:lnTo>
                  <a:pt x="3570078" y="965164"/>
                </a:lnTo>
                <a:cubicBezTo>
                  <a:pt x="3566402" y="967390"/>
                  <a:pt x="3562186" y="968572"/>
                  <a:pt x="3557886" y="968584"/>
                </a:cubicBezTo>
                <a:lnTo>
                  <a:pt x="3557886" y="968584"/>
                </a:lnTo>
                <a:cubicBezTo>
                  <a:pt x="3549617" y="968660"/>
                  <a:pt x="3541901" y="964452"/>
                  <a:pt x="3537502" y="957467"/>
                </a:cubicBezTo>
                <a:close/>
                <a:moveTo>
                  <a:pt x="308242" y="921647"/>
                </a:moveTo>
                <a:cubicBezTo>
                  <a:pt x="297178" y="914582"/>
                  <a:pt x="293938" y="899915"/>
                  <a:pt x="301003" y="888867"/>
                </a:cubicBezTo>
                <a:lnTo>
                  <a:pt x="301003" y="888867"/>
                </a:lnTo>
                <a:cubicBezTo>
                  <a:pt x="308020" y="877834"/>
                  <a:pt x="322675" y="874564"/>
                  <a:pt x="333735" y="881564"/>
                </a:cubicBezTo>
                <a:cubicBezTo>
                  <a:pt x="333778" y="881591"/>
                  <a:pt x="333821" y="881618"/>
                  <a:pt x="333864" y="881646"/>
                </a:cubicBezTo>
                <a:lnTo>
                  <a:pt x="333864" y="881646"/>
                </a:lnTo>
                <a:cubicBezTo>
                  <a:pt x="344961" y="888679"/>
                  <a:pt x="348245" y="903353"/>
                  <a:pt x="341198" y="914426"/>
                </a:cubicBezTo>
                <a:lnTo>
                  <a:pt x="341198" y="914426"/>
                </a:lnTo>
                <a:cubicBezTo>
                  <a:pt x="336874" y="921286"/>
                  <a:pt x="329320" y="925449"/>
                  <a:pt x="321196" y="925447"/>
                </a:cubicBezTo>
                <a:lnTo>
                  <a:pt x="321196" y="925447"/>
                </a:lnTo>
                <a:cubicBezTo>
                  <a:pt x="316601" y="925454"/>
                  <a:pt x="312102" y="924134"/>
                  <a:pt x="308242" y="921647"/>
                </a:cubicBezTo>
                <a:close/>
                <a:moveTo>
                  <a:pt x="3476638" y="863118"/>
                </a:moveTo>
                <a:lnTo>
                  <a:pt x="3476638" y="863118"/>
                </a:lnTo>
                <a:cubicBezTo>
                  <a:pt x="3469212" y="852354"/>
                  <a:pt x="3471939" y="837623"/>
                  <a:pt x="3482729" y="830216"/>
                </a:cubicBezTo>
                <a:cubicBezTo>
                  <a:pt x="3482762" y="830193"/>
                  <a:pt x="3482796" y="830170"/>
                  <a:pt x="3482829" y="830148"/>
                </a:cubicBezTo>
                <a:lnTo>
                  <a:pt x="3482829" y="830148"/>
                </a:lnTo>
                <a:cubicBezTo>
                  <a:pt x="3493619" y="822740"/>
                  <a:pt x="3508386" y="825460"/>
                  <a:pt x="3515812" y="836224"/>
                </a:cubicBezTo>
                <a:cubicBezTo>
                  <a:pt x="3515835" y="836257"/>
                  <a:pt x="3515858" y="836290"/>
                  <a:pt x="3515881" y="836324"/>
                </a:cubicBezTo>
                <a:lnTo>
                  <a:pt x="3515881" y="836324"/>
                </a:lnTo>
                <a:cubicBezTo>
                  <a:pt x="3523297" y="847113"/>
                  <a:pt x="3520571" y="861853"/>
                  <a:pt x="3509785" y="869294"/>
                </a:cubicBezTo>
                <a:lnTo>
                  <a:pt x="3509785" y="869294"/>
                </a:lnTo>
                <a:cubicBezTo>
                  <a:pt x="3505806" y="872023"/>
                  <a:pt x="3501089" y="873481"/>
                  <a:pt x="3496259" y="873474"/>
                </a:cubicBezTo>
                <a:lnTo>
                  <a:pt x="3496259" y="873474"/>
                </a:lnTo>
                <a:cubicBezTo>
                  <a:pt x="3488403" y="873477"/>
                  <a:pt x="3481055" y="869599"/>
                  <a:pt x="3476638" y="863118"/>
                </a:cubicBezTo>
                <a:close/>
                <a:moveTo>
                  <a:pt x="371488" y="826632"/>
                </a:moveTo>
                <a:cubicBezTo>
                  <a:pt x="360918" y="818884"/>
                  <a:pt x="358580" y="804087"/>
                  <a:pt x="366249" y="793472"/>
                </a:cubicBezTo>
                <a:lnTo>
                  <a:pt x="366249" y="793472"/>
                </a:lnTo>
                <a:cubicBezTo>
                  <a:pt x="374085" y="783185"/>
                  <a:pt x="388727" y="781032"/>
                  <a:pt x="399205" y="788626"/>
                </a:cubicBezTo>
                <a:lnTo>
                  <a:pt x="399205" y="788626"/>
                </a:lnTo>
                <a:cubicBezTo>
                  <a:pt x="409855" y="796316"/>
                  <a:pt x="412243" y="811159"/>
                  <a:pt x="404539" y="821786"/>
                </a:cubicBezTo>
                <a:lnTo>
                  <a:pt x="404539" y="821786"/>
                </a:lnTo>
                <a:cubicBezTo>
                  <a:pt x="400052" y="827779"/>
                  <a:pt x="392988" y="831303"/>
                  <a:pt x="385489" y="831288"/>
                </a:cubicBezTo>
                <a:lnTo>
                  <a:pt x="385489" y="831288"/>
                </a:lnTo>
                <a:cubicBezTo>
                  <a:pt x="380448" y="831241"/>
                  <a:pt x="375549" y="829612"/>
                  <a:pt x="371488" y="826632"/>
                </a:cubicBezTo>
                <a:close/>
                <a:moveTo>
                  <a:pt x="3410820" y="772569"/>
                </a:moveTo>
                <a:lnTo>
                  <a:pt x="3410820" y="772569"/>
                </a:lnTo>
                <a:cubicBezTo>
                  <a:pt x="3402792" y="762192"/>
                  <a:pt x="3404664" y="747297"/>
                  <a:pt x="3415011" y="739218"/>
                </a:cubicBezTo>
                <a:lnTo>
                  <a:pt x="3415011" y="739218"/>
                </a:lnTo>
                <a:cubicBezTo>
                  <a:pt x="3425390" y="731162"/>
                  <a:pt x="3440352" y="733025"/>
                  <a:pt x="3448428" y="743379"/>
                </a:cubicBezTo>
                <a:cubicBezTo>
                  <a:pt x="3448433" y="743385"/>
                  <a:pt x="3448439" y="743392"/>
                  <a:pt x="3448444" y="743399"/>
                </a:cubicBezTo>
                <a:lnTo>
                  <a:pt x="3448444" y="743399"/>
                </a:lnTo>
                <a:cubicBezTo>
                  <a:pt x="3456520" y="753753"/>
                  <a:pt x="3454653" y="768677"/>
                  <a:pt x="3444273" y="776733"/>
                </a:cubicBezTo>
                <a:cubicBezTo>
                  <a:pt x="3444267" y="776739"/>
                  <a:pt x="3444260" y="776744"/>
                  <a:pt x="3444253" y="776749"/>
                </a:cubicBezTo>
                <a:lnTo>
                  <a:pt x="3444253" y="776749"/>
                </a:lnTo>
                <a:cubicBezTo>
                  <a:pt x="3440100" y="780014"/>
                  <a:pt x="3434966" y="781788"/>
                  <a:pt x="3429680" y="781785"/>
                </a:cubicBezTo>
                <a:lnTo>
                  <a:pt x="3429680" y="781785"/>
                </a:lnTo>
                <a:cubicBezTo>
                  <a:pt x="3422221" y="781890"/>
                  <a:pt x="3415140" y="778517"/>
                  <a:pt x="3410534" y="772664"/>
                </a:cubicBezTo>
                <a:close/>
                <a:moveTo>
                  <a:pt x="439782" y="735988"/>
                </a:moveTo>
                <a:cubicBezTo>
                  <a:pt x="429604" y="727680"/>
                  <a:pt x="428104" y="712715"/>
                  <a:pt x="436433" y="702562"/>
                </a:cubicBezTo>
                <a:cubicBezTo>
                  <a:pt x="436438" y="702555"/>
                  <a:pt x="436443" y="702549"/>
                  <a:pt x="436448" y="702543"/>
                </a:cubicBezTo>
                <a:lnTo>
                  <a:pt x="436448" y="702543"/>
                </a:lnTo>
                <a:cubicBezTo>
                  <a:pt x="444809" y="692432"/>
                  <a:pt x="459783" y="690947"/>
                  <a:pt x="469976" y="699217"/>
                </a:cubicBezTo>
                <a:lnTo>
                  <a:pt x="469976" y="699217"/>
                </a:lnTo>
                <a:cubicBezTo>
                  <a:pt x="480112" y="707558"/>
                  <a:pt x="481601" y="722494"/>
                  <a:pt x="473310" y="732662"/>
                </a:cubicBezTo>
                <a:lnTo>
                  <a:pt x="473310" y="732662"/>
                </a:lnTo>
                <a:cubicBezTo>
                  <a:pt x="468755" y="738154"/>
                  <a:pt x="461977" y="741326"/>
                  <a:pt x="454831" y="741309"/>
                </a:cubicBezTo>
                <a:lnTo>
                  <a:pt x="454831" y="741309"/>
                </a:lnTo>
                <a:cubicBezTo>
                  <a:pt x="449345" y="741347"/>
                  <a:pt x="444019" y="739464"/>
                  <a:pt x="439782" y="735988"/>
                </a:cubicBezTo>
                <a:close/>
                <a:moveTo>
                  <a:pt x="3339001" y="686200"/>
                </a:moveTo>
                <a:lnTo>
                  <a:pt x="3339001" y="686200"/>
                </a:lnTo>
                <a:cubicBezTo>
                  <a:pt x="3330346" y="676393"/>
                  <a:pt x="3331299" y="661443"/>
                  <a:pt x="3341130" y="652809"/>
                </a:cubicBezTo>
                <a:cubicBezTo>
                  <a:pt x="3341151" y="652791"/>
                  <a:pt x="3341171" y="652773"/>
                  <a:pt x="3341192" y="652755"/>
                </a:cubicBezTo>
                <a:lnTo>
                  <a:pt x="3341192" y="652755"/>
                </a:lnTo>
                <a:cubicBezTo>
                  <a:pt x="3351072" y="644096"/>
                  <a:pt x="3366118" y="645065"/>
                  <a:pt x="3374798" y="654921"/>
                </a:cubicBezTo>
                <a:cubicBezTo>
                  <a:pt x="3374804" y="654927"/>
                  <a:pt x="3374810" y="654934"/>
                  <a:pt x="3374816" y="654940"/>
                </a:cubicBezTo>
                <a:lnTo>
                  <a:pt x="3374816" y="654940"/>
                </a:lnTo>
                <a:cubicBezTo>
                  <a:pt x="3383496" y="664795"/>
                  <a:pt x="3382524" y="679804"/>
                  <a:pt x="3372644" y="688463"/>
                </a:cubicBezTo>
                <a:cubicBezTo>
                  <a:pt x="3372638" y="688469"/>
                  <a:pt x="3372631" y="688475"/>
                  <a:pt x="3372625" y="688481"/>
                </a:cubicBezTo>
                <a:lnTo>
                  <a:pt x="3372625" y="688480"/>
                </a:lnTo>
                <a:cubicBezTo>
                  <a:pt x="3368254" y="692233"/>
                  <a:pt x="3362675" y="694290"/>
                  <a:pt x="3356908" y="694276"/>
                </a:cubicBezTo>
                <a:lnTo>
                  <a:pt x="3356908" y="694276"/>
                </a:lnTo>
                <a:cubicBezTo>
                  <a:pt x="3350044" y="694319"/>
                  <a:pt x="3343503" y="691369"/>
                  <a:pt x="3339001" y="686200"/>
                </a:cubicBezTo>
                <a:close/>
                <a:moveTo>
                  <a:pt x="513505" y="649429"/>
                </a:moveTo>
                <a:cubicBezTo>
                  <a:pt x="503890" y="640503"/>
                  <a:pt x="503336" y="625496"/>
                  <a:pt x="512267" y="615889"/>
                </a:cubicBezTo>
                <a:lnTo>
                  <a:pt x="512267" y="615889"/>
                </a:lnTo>
                <a:cubicBezTo>
                  <a:pt x="521215" y="606298"/>
                  <a:pt x="536259" y="605745"/>
                  <a:pt x="545890" y="614654"/>
                </a:cubicBezTo>
                <a:lnTo>
                  <a:pt x="545890" y="614654"/>
                </a:lnTo>
                <a:cubicBezTo>
                  <a:pt x="555533" y="623553"/>
                  <a:pt x="556130" y="638561"/>
                  <a:pt x="547224" y="648194"/>
                </a:cubicBezTo>
                <a:lnTo>
                  <a:pt x="547224" y="648194"/>
                </a:lnTo>
                <a:cubicBezTo>
                  <a:pt x="542709" y="653068"/>
                  <a:pt x="536350" y="655826"/>
                  <a:pt x="529698" y="655795"/>
                </a:cubicBezTo>
                <a:lnTo>
                  <a:pt x="529698" y="655795"/>
                </a:lnTo>
                <a:cubicBezTo>
                  <a:pt x="523690" y="655778"/>
                  <a:pt x="517909" y="653505"/>
                  <a:pt x="513505" y="649429"/>
                </a:cubicBezTo>
                <a:close/>
                <a:moveTo>
                  <a:pt x="3262421" y="604202"/>
                </a:moveTo>
                <a:cubicBezTo>
                  <a:pt x="3253145" y="594899"/>
                  <a:pt x="3253145" y="579870"/>
                  <a:pt x="3262421" y="570567"/>
                </a:cubicBezTo>
                <a:lnTo>
                  <a:pt x="3262421" y="570567"/>
                </a:lnTo>
                <a:cubicBezTo>
                  <a:pt x="3271714" y="561326"/>
                  <a:pt x="3286751" y="561326"/>
                  <a:pt x="3296044" y="570567"/>
                </a:cubicBezTo>
                <a:lnTo>
                  <a:pt x="3296044" y="570567"/>
                </a:lnTo>
                <a:cubicBezTo>
                  <a:pt x="3305355" y="579832"/>
                  <a:pt x="3305374" y="594872"/>
                  <a:pt x="3296086" y="604160"/>
                </a:cubicBezTo>
                <a:cubicBezTo>
                  <a:pt x="3296072" y="604174"/>
                  <a:pt x="3296058" y="604188"/>
                  <a:pt x="3296044" y="604202"/>
                </a:cubicBezTo>
                <a:lnTo>
                  <a:pt x="3296044" y="604202"/>
                </a:lnTo>
                <a:cubicBezTo>
                  <a:pt x="3291607" y="608582"/>
                  <a:pt x="3285617" y="611040"/>
                  <a:pt x="3279375" y="611043"/>
                </a:cubicBezTo>
                <a:lnTo>
                  <a:pt x="3279375" y="611043"/>
                </a:lnTo>
                <a:cubicBezTo>
                  <a:pt x="3273038" y="611095"/>
                  <a:pt x="3266940" y="608634"/>
                  <a:pt x="3262421" y="604202"/>
                </a:cubicBezTo>
                <a:close/>
                <a:moveTo>
                  <a:pt x="592372" y="567527"/>
                </a:moveTo>
                <a:cubicBezTo>
                  <a:pt x="583279" y="558042"/>
                  <a:pt x="583577" y="543010"/>
                  <a:pt x="593039" y="533891"/>
                </a:cubicBezTo>
                <a:lnTo>
                  <a:pt x="593039" y="533891"/>
                </a:lnTo>
                <a:cubicBezTo>
                  <a:pt x="602573" y="524846"/>
                  <a:pt x="617643" y="525186"/>
                  <a:pt x="626758" y="534652"/>
                </a:cubicBezTo>
                <a:lnTo>
                  <a:pt x="626758" y="534652"/>
                </a:lnTo>
                <a:cubicBezTo>
                  <a:pt x="635815" y="544130"/>
                  <a:pt x="635474" y="559132"/>
                  <a:pt x="625996" y="568192"/>
                </a:cubicBezTo>
                <a:lnTo>
                  <a:pt x="625996" y="568192"/>
                </a:lnTo>
                <a:cubicBezTo>
                  <a:pt x="621586" y="572473"/>
                  <a:pt x="615671" y="574861"/>
                  <a:pt x="609517" y="574843"/>
                </a:cubicBezTo>
                <a:lnTo>
                  <a:pt x="609517" y="574843"/>
                </a:lnTo>
                <a:cubicBezTo>
                  <a:pt x="603043" y="574831"/>
                  <a:pt x="596853" y="572189"/>
                  <a:pt x="592372" y="567527"/>
                </a:cubicBezTo>
                <a:close/>
                <a:moveTo>
                  <a:pt x="3181363" y="526765"/>
                </a:moveTo>
                <a:cubicBezTo>
                  <a:pt x="3171552" y="518029"/>
                  <a:pt x="3170699" y="503013"/>
                  <a:pt x="3179457" y="493226"/>
                </a:cubicBezTo>
                <a:cubicBezTo>
                  <a:pt x="3179457" y="493226"/>
                  <a:pt x="3179457" y="493225"/>
                  <a:pt x="3179458" y="493225"/>
                </a:cubicBezTo>
                <a:lnTo>
                  <a:pt x="3179458" y="493225"/>
                </a:lnTo>
                <a:cubicBezTo>
                  <a:pt x="3188301" y="483506"/>
                  <a:pt x="3203341" y="482700"/>
                  <a:pt x="3213176" y="491420"/>
                </a:cubicBezTo>
                <a:lnTo>
                  <a:pt x="3213176" y="491420"/>
                </a:lnTo>
                <a:cubicBezTo>
                  <a:pt x="3222908" y="500208"/>
                  <a:pt x="3223716" y="515180"/>
                  <a:pt x="3214986" y="524960"/>
                </a:cubicBezTo>
                <a:lnTo>
                  <a:pt x="3214986" y="524960"/>
                </a:lnTo>
                <a:cubicBezTo>
                  <a:pt x="3210441" y="529993"/>
                  <a:pt x="3203965" y="532860"/>
                  <a:pt x="3197174" y="532846"/>
                </a:cubicBezTo>
                <a:lnTo>
                  <a:pt x="3197174" y="532846"/>
                </a:lnTo>
                <a:cubicBezTo>
                  <a:pt x="3191328" y="532858"/>
                  <a:pt x="3185688" y="530689"/>
                  <a:pt x="3181363" y="526765"/>
                </a:cubicBezTo>
                <a:close/>
                <a:moveTo>
                  <a:pt x="676288" y="490375"/>
                </a:moveTo>
                <a:cubicBezTo>
                  <a:pt x="667762" y="480455"/>
                  <a:pt x="668911" y="465519"/>
                  <a:pt x="678855" y="457014"/>
                </a:cubicBezTo>
                <a:cubicBezTo>
                  <a:pt x="678888" y="456986"/>
                  <a:pt x="678921" y="456958"/>
                  <a:pt x="678955" y="456929"/>
                </a:cubicBezTo>
                <a:lnTo>
                  <a:pt x="678955" y="456929"/>
                </a:lnTo>
                <a:cubicBezTo>
                  <a:pt x="688947" y="448400"/>
                  <a:pt x="703979" y="449566"/>
                  <a:pt x="712529" y="459533"/>
                </a:cubicBezTo>
                <a:cubicBezTo>
                  <a:pt x="712546" y="459552"/>
                  <a:pt x="712562" y="459571"/>
                  <a:pt x="712578" y="459590"/>
                </a:cubicBezTo>
                <a:lnTo>
                  <a:pt x="712578" y="459590"/>
                </a:lnTo>
                <a:cubicBezTo>
                  <a:pt x="721070" y="469622"/>
                  <a:pt x="719835" y="484615"/>
                  <a:pt x="709816" y="493130"/>
                </a:cubicBezTo>
                <a:lnTo>
                  <a:pt x="709816" y="493130"/>
                </a:lnTo>
                <a:cubicBezTo>
                  <a:pt x="705514" y="496787"/>
                  <a:pt x="700037" y="498777"/>
                  <a:pt x="694385" y="498736"/>
                </a:cubicBezTo>
                <a:lnTo>
                  <a:pt x="694385" y="498736"/>
                </a:lnTo>
                <a:cubicBezTo>
                  <a:pt x="687414" y="498737"/>
                  <a:pt x="680795" y="495679"/>
                  <a:pt x="676288" y="490375"/>
                </a:cubicBezTo>
                <a:close/>
                <a:moveTo>
                  <a:pt x="3095638" y="454364"/>
                </a:moveTo>
                <a:cubicBezTo>
                  <a:pt x="3085363" y="446199"/>
                  <a:pt x="3083659" y="431276"/>
                  <a:pt x="3091828" y="421014"/>
                </a:cubicBezTo>
                <a:lnTo>
                  <a:pt x="3091828" y="421014"/>
                </a:lnTo>
                <a:cubicBezTo>
                  <a:pt x="3100048" y="410753"/>
                  <a:pt x="3115037" y="409054"/>
                  <a:pt x="3125356" y="417213"/>
                </a:cubicBezTo>
                <a:lnTo>
                  <a:pt x="3125356" y="417213"/>
                </a:lnTo>
                <a:cubicBezTo>
                  <a:pt x="3135581" y="425406"/>
                  <a:pt x="3137281" y="440286"/>
                  <a:pt x="3129166" y="450563"/>
                </a:cubicBezTo>
                <a:lnTo>
                  <a:pt x="3129166" y="450563"/>
                </a:lnTo>
                <a:cubicBezTo>
                  <a:pt x="3124542" y="456319"/>
                  <a:pt x="3117509" y="459616"/>
                  <a:pt x="3110116" y="459495"/>
                </a:cubicBezTo>
                <a:lnTo>
                  <a:pt x="3110116" y="459495"/>
                </a:lnTo>
                <a:cubicBezTo>
                  <a:pt x="3104858" y="459406"/>
                  <a:pt x="3099773" y="457604"/>
                  <a:pt x="3095638" y="454364"/>
                </a:cubicBezTo>
                <a:close/>
                <a:moveTo>
                  <a:pt x="763822" y="418068"/>
                </a:moveTo>
                <a:cubicBezTo>
                  <a:pt x="755911" y="407598"/>
                  <a:pt x="758000" y="392714"/>
                  <a:pt x="768490" y="384813"/>
                </a:cubicBezTo>
                <a:lnTo>
                  <a:pt x="768490" y="384813"/>
                </a:lnTo>
                <a:cubicBezTo>
                  <a:pt x="778986" y="376921"/>
                  <a:pt x="793907" y="379005"/>
                  <a:pt x="801827" y="389469"/>
                </a:cubicBezTo>
                <a:lnTo>
                  <a:pt x="801827" y="389469"/>
                </a:lnTo>
                <a:cubicBezTo>
                  <a:pt x="809718" y="399964"/>
                  <a:pt x="807586" y="414853"/>
                  <a:pt x="797065" y="422724"/>
                </a:cubicBezTo>
                <a:lnTo>
                  <a:pt x="797065" y="422724"/>
                </a:lnTo>
                <a:cubicBezTo>
                  <a:pt x="792958" y="425848"/>
                  <a:pt x="787942" y="427549"/>
                  <a:pt x="782777" y="427570"/>
                </a:cubicBezTo>
                <a:lnTo>
                  <a:pt x="782777" y="427570"/>
                </a:lnTo>
                <a:cubicBezTo>
                  <a:pt x="775316" y="427540"/>
                  <a:pt x="768299" y="424023"/>
                  <a:pt x="763822" y="418068"/>
                </a:cubicBezTo>
                <a:close/>
                <a:moveTo>
                  <a:pt x="3005150" y="387188"/>
                </a:moveTo>
                <a:cubicBezTo>
                  <a:pt x="2994389" y="379618"/>
                  <a:pt x="2991792" y="364792"/>
                  <a:pt x="2999340" y="354028"/>
                </a:cubicBezTo>
                <a:lnTo>
                  <a:pt x="2999340" y="354028"/>
                </a:lnTo>
                <a:cubicBezTo>
                  <a:pt x="3006894" y="343305"/>
                  <a:pt x="3021727" y="340712"/>
                  <a:pt x="3032487" y="348232"/>
                </a:cubicBezTo>
                <a:lnTo>
                  <a:pt x="3032487" y="348232"/>
                </a:lnTo>
                <a:cubicBezTo>
                  <a:pt x="3043248" y="355803"/>
                  <a:pt x="3045846" y="370629"/>
                  <a:pt x="3038297" y="381393"/>
                </a:cubicBezTo>
                <a:lnTo>
                  <a:pt x="3038297" y="381393"/>
                </a:lnTo>
                <a:cubicBezTo>
                  <a:pt x="3033813" y="387713"/>
                  <a:pt x="3026533" y="391468"/>
                  <a:pt x="3018771" y="391464"/>
                </a:cubicBezTo>
                <a:lnTo>
                  <a:pt x="3018771" y="391464"/>
                </a:lnTo>
                <a:cubicBezTo>
                  <a:pt x="3013901" y="391450"/>
                  <a:pt x="3009151" y="389959"/>
                  <a:pt x="3005150" y="387188"/>
                </a:cubicBezTo>
                <a:close/>
                <a:moveTo>
                  <a:pt x="855929" y="351558"/>
                </a:moveTo>
                <a:cubicBezTo>
                  <a:pt x="848661" y="340688"/>
                  <a:pt x="851602" y="325998"/>
                  <a:pt x="862499" y="318748"/>
                </a:cubicBezTo>
                <a:cubicBezTo>
                  <a:pt x="862531" y="318726"/>
                  <a:pt x="862564" y="318704"/>
                  <a:pt x="862597" y="318683"/>
                </a:cubicBezTo>
                <a:lnTo>
                  <a:pt x="862597" y="318683"/>
                </a:lnTo>
                <a:cubicBezTo>
                  <a:pt x="873543" y="311463"/>
                  <a:pt x="888282" y="314437"/>
                  <a:pt x="895553" y="325334"/>
                </a:cubicBezTo>
                <a:lnTo>
                  <a:pt x="895553" y="325334"/>
                </a:lnTo>
                <a:cubicBezTo>
                  <a:pt x="902843" y="336252"/>
                  <a:pt x="899880" y="350999"/>
                  <a:pt x="888935" y="358272"/>
                </a:cubicBezTo>
                <a:cubicBezTo>
                  <a:pt x="888918" y="358282"/>
                  <a:pt x="888902" y="358293"/>
                  <a:pt x="888886" y="358304"/>
                </a:cubicBezTo>
                <a:lnTo>
                  <a:pt x="888886" y="358304"/>
                </a:lnTo>
                <a:cubicBezTo>
                  <a:pt x="884989" y="360876"/>
                  <a:pt x="880413" y="362232"/>
                  <a:pt x="875741" y="362200"/>
                </a:cubicBezTo>
                <a:lnTo>
                  <a:pt x="875741" y="362200"/>
                </a:lnTo>
                <a:cubicBezTo>
                  <a:pt x="867759" y="362219"/>
                  <a:pt x="860307" y="358216"/>
                  <a:pt x="855929" y="351558"/>
                </a:cubicBezTo>
                <a:close/>
                <a:moveTo>
                  <a:pt x="2911234" y="325334"/>
                </a:moveTo>
                <a:cubicBezTo>
                  <a:pt x="2900030" y="318464"/>
                  <a:pt x="2896530" y="303835"/>
                  <a:pt x="2903418" y="292658"/>
                </a:cubicBezTo>
                <a:cubicBezTo>
                  <a:pt x="2903420" y="292655"/>
                  <a:pt x="2903422" y="292652"/>
                  <a:pt x="2903424" y="292649"/>
                </a:cubicBezTo>
                <a:lnTo>
                  <a:pt x="2903423" y="292649"/>
                </a:lnTo>
                <a:cubicBezTo>
                  <a:pt x="2910310" y="281473"/>
                  <a:pt x="2924976" y="277982"/>
                  <a:pt x="2936179" y="284852"/>
                </a:cubicBezTo>
                <a:cubicBezTo>
                  <a:pt x="2936183" y="284854"/>
                  <a:pt x="2936186" y="284856"/>
                  <a:pt x="2936189" y="284858"/>
                </a:cubicBezTo>
                <a:lnTo>
                  <a:pt x="2936189" y="284858"/>
                </a:lnTo>
                <a:cubicBezTo>
                  <a:pt x="2947393" y="291727"/>
                  <a:pt x="2950893" y="306357"/>
                  <a:pt x="2944006" y="317533"/>
                </a:cubicBezTo>
                <a:cubicBezTo>
                  <a:pt x="2944004" y="317536"/>
                  <a:pt x="2944002" y="317539"/>
                  <a:pt x="2944000" y="317543"/>
                </a:cubicBezTo>
                <a:lnTo>
                  <a:pt x="2944000" y="317543"/>
                </a:lnTo>
                <a:cubicBezTo>
                  <a:pt x="2939790" y="324479"/>
                  <a:pt x="2932314" y="328781"/>
                  <a:pt x="2924188" y="328944"/>
                </a:cubicBezTo>
                <a:lnTo>
                  <a:pt x="2924188" y="328944"/>
                </a:lnTo>
                <a:cubicBezTo>
                  <a:pt x="2919621" y="329036"/>
                  <a:pt x="2915124" y="327816"/>
                  <a:pt x="2911234" y="325429"/>
                </a:cubicBezTo>
                <a:close/>
                <a:moveTo>
                  <a:pt x="951751" y="290653"/>
                </a:moveTo>
                <a:cubicBezTo>
                  <a:pt x="945191" y="279287"/>
                  <a:pt x="949063" y="264770"/>
                  <a:pt x="960418" y="258158"/>
                </a:cubicBezTo>
                <a:lnTo>
                  <a:pt x="960418" y="258158"/>
                </a:lnTo>
                <a:cubicBezTo>
                  <a:pt x="971813" y="251615"/>
                  <a:pt x="986366" y="255478"/>
                  <a:pt x="992994" y="266805"/>
                </a:cubicBezTo>
                <a:lnTo>
                  <a:pt x="992994" y="266805"/>
                </a:lnTo>
                <a:cubicBezTo>
                  <a:pt x="999553" y="278171"/>
                  <a:pt x="995681" y="292688"/>
                  <a:pt x="984326" y="299300"/>
                </a:cubicBezTo>
                <a:lnTo>
                  <a:pt x="984326" y="299300"/>
                </a:lnTo>
                <a:cubicBezTo>
                  <a:pt x="980714" y="301410"/>
                  <a:pt x="976605" y="302525"/>
                  <a:pt x="972420" y="302530"/>
                </a:cubicBezTo>
                <a:lnTo>
                  <a:pt x="972420" y="302530"/>
                </a:lnTo>
                <a:cubicBezTo>
                  <a:pt x="963906" y="302508"/>
                  <a:pt x="956041" y="297989"/>
                  <a:pt x="951751" y="290653"/>
                </a:cubicBezTo>
                <a:close/>
                <a:moveTo>
                  <a:pt x="2813698" y="269370"/>
                </a:moveTo>
                <a:cubicBezTo>
                  <a:pt x="2802198" y="263061"/>
                  <a:pt x="2797947" y="248685"/>
                  <a:pt x="2804173" y="237160"/>
                </a:cubicBezTo>
                <a:lnTo>
                  <a:pt x="2804173" y="237160"/>
                </a:lnTo>
                <a:cubicBezTo>
                  <a:pt x="2810497" y="225689"/>
                  <a:pt x="2824909" y="221448"/>
                  <a:pt x="2836463" y="227659"/>
                </a:cubicBezTo>
                <a:lnTo>
                  <a:pt x="2836463" y="227659"/>
                </a:lnTo>
                <a:cubicBezTo>
                  <a:pt x="2848006" y="233932"/>
                  <a:pt x="2852270" y="248350"/>
                  <a:pt x="2845988" y="259869"/>
                </a:cubicBezTo>
                <a:lnTo>
                  <a:pt x="2845988" y="259869"/>
                </a:lnTo>
                <a:cubicBezTo>
                  <a:pt x="2841818" y="267593"/>
                  <a:pt x="2833733" y="272411"/>
                  <a:pt x="2824937" y="272411"/>
                </a:cubicBezTo>
                <a:lnTo>
                  <a:pt x="2824937" y="272411"/>
                </a:lnTo>
                <a:cubicBezTo>
                  <a:pt x="2820997" y="272333"/>
                  <a:pt x="2817137" y="271289"/>
                  <a:pt x="2813698" y="269370"/>
                </a:cubicBezTo>
                <a:close/>
                <a:moveTo>
                  <a:pt x="1051573" y="235450"/>
                </a:moveTo>
                <a:cubicBezTo>
                  <a:pt x="1045699" y="223718"/>
                  <a:pt x="1050422" y="209457"/>
                  <a:pt x="1062145" y="203525"/>
                </a:cubicBezTo>
                <a:lnTo>
                  <a:pt x="1062145" y="203525"/>
                </a:lnTo>
                <a:cubicBezTo>
                  <a:pt x="1073906" y="197665"/>
                  <a:pt x="1088202" y="202377"/>
                  <a:pt x="1094150" y="214071"/>
                </a:cubicBezTo>
                <a:lnTo>
                  <a:pt x="1094150" y="214071"/>
                </a:lnTo>
                <a:cubicBezTo>
                  <a:pt x="1100023" y="225803"/>
                  <a:pt x="1095300" y="240064"/>
                  <a:pt x="1083577" y="245996"/>
                </a:cubicBezTo>
                <a:lnTo>
                  <a:pt x="1083577" y="245996"/>
                </a:lnTo>
                <a:cubicBezTo>
                  <a:pt x="1080266" y="247659"/>
                  <a:pt x="1076615" y="248537"/>
                  <a:pt x="1072909" y="248562"/>
                </a:cubicBezTo>
                <a:lnTo>
                  <a:pt x="1072909" y="248562"/>
                </a:lnTo>
                <a:cubicBezTo>
                  <a:pt x="1063715" y="248739"/>
                  <a:pt x="1055234" y="243641"/>
                  <a:pt x="1051096" y="235450"/>
                </a:cubicBezTo>
                <a:close/>
                <a:moveTo>
                  <a:pt x="2713495" y="219202"/>
                </a:moveTo>
                <a:lnTo>
                  <a:pt x="2713495" y="219202"/>
                </a:lnTo>
                <a:cubicBezTo>
                  <a:pt x="2701571" y="213793"/>
                  <a:pt x="2696301" y="199766"/>
                  <a:pt x="2701724" y="187872"/>
                </a:cubicBezTo>
                <a:cubicBezTo>
                  <a:pt x="2701742" y="187832"/>
                  <a:pt x="2701761" y="187792"/>
                  <a:pt x="2701779" y="187752"/>
                </a:cubicBezTo>
                <a:lnTo>
                  <a:pt x="2701779" y="187752"/>
                </a:lnTo>
                <a:cubicBezTo>
                  <a:pt x="2707252" y="175823"/>
                  <a:pt x="2721382" y="170578"/>
                  <a:pt x="2733341" y="176038"/>
                </a:cubicBezTo>
                <a:cubicBezTo>
                  <a:pt x="2733361" y="176047"/>
                  <a:pt x="2733382" y="176056"/>
                  <a:pt x="2733402" y="176066"/>
                </a:cubicBezTo>
                <a:lnTo>
                  <a:pt x="2733402" y="176066"/>
                </a:lnTo>
                <a:cubicBezTo>
                  <a:pt x="2745306" y="181610"/>
                  <a:pt x="2750496" y="195697"/>
                  <a:pt x="2745023" y="207610"/>
                </a:cubicBezTo>
                <a:lnTo>
                  <a:pt x="2745023" y="207610"/>
                </a:lnTo>
                <a:cubicBezTo>
                  <a:pt x="2741161" y="216047"/>
                  <a:pt x="2732698" y="221440"/>
                  <a:pt x="2723401" y="221388"/>
                </a:cubicBezTo>
                <a:lnTo>
                  <a:pt x="2723401" y="221388"/>
                </a:lnTo>
                <a:cubicBezTo>
                  <a:pt x="2719818" y="221461"/>
                  <a:pt x="2716266" y="220713"/>
                  <a:pt x="2713019" y="219202"/>
                </a:cubicBezTo>
                <a:close/>
                <a:moveTo>
                  <a:pt x="1153490" y="186327"/>
                </a:moveTo>
                <a:cubicBezTo>
                  <a:pt x="1148328" y="174231"/>
                  <a:pt x="1153951" y="160249"/>
                  <a:pt x="1166063" y="155067"/>
                </a:cubicBezTo>
                <a:lnTo>
                  <a:pt x="1166063" y="155067"/>
                </a:lnTo>
                <a:cubicBezTo>
                  <a:pt x="1178163" y="149906"/>
                  <a:pt x="1192169" y="155469"/>
                  <a:pt x="1197400" y="167514"/>
                </a:cubicBezTo>
                <a:lnTo>
                  <a:pt x="1197400" y="167514"/>
                </a:lnTo>
                <a:cubicBezTo>
                  <a:pt x="1202574" y="179584"/>
                  <a:pt x="1196998" y="193555"/>
                  <a:pt x="1184923" y="198774"/>
                </a:cubicBezTo>
                <a:lnTo>
                  <a:pt x="1184923" y="198774"/>
                </a:lnTo>
                <a:cubicBezTo>
                  <a:pt x="1181901" y="200017"/>
                  <a:pt x="1178666" y="200662"/>
                  <a:pt x="1175398" y="200674"/>
                </a:cubicBezTo>
                <a:lnTo>
                  <a:pt x="1175398" y="200674"/>
                </a:lnTo>
                <a:cubicBezTo>
                  <a:pt x="1165884" y="200666"/>
                  <a:pt x="1157281" y="195032"/>
                  <a:pt x="1153490" y="186327"/>
                </a:cubicBezTo>
                <a:close/>
                <a:moveTo>
                  <a:pt x="2609863" y="175210"/>
                </a:moveTo>
                <a:lnTo>
                  <a:pt x="2609863" y="175210"/>
                </a:lnTo>
                <a:cubicBezTo>
                  <a:pt x="2597639" y="170400"/>
                  <a:pt x="2591599" y="156651"/>
                  <a:pt x="2596337" y="144426"/>
                </a:cubicBezTo>
                <a:lnTo>
                  <a:pt x="2596337" y="144426"/>
                </a:lnTo>
                <a:cubicBezTo>
                  <a:pt x="2601159" y="132233"/>
                  <a:pt x="2614942" y="126207"/>
                  <a:pt x="2627198" y="130934"/>
                </a:cubicBezTo>
                <a:lnTo>
                  <a:pt x="2627198" y="130934"/>
                </a:lnTo>
                <a:cubicBezTo>
                  <a:pt x="2639170" y="135891"/>
                  <a:pt x="2645000" y="149462"/>
                  <a:pt x="2640343" y="161528"/>
                </a:cubicBezTo>
                <a:lnTo>
                  <a:pt x="2640343" y="161528"/>
                </a:lnTo>
                <a:cubicBezTo>
                  <a:pt x="2636772" y="170644"/>
                  <a:pt x="2627961" y="176642"/>
                  <a:pt x="2618150" y="176636"/>
                </a:cubicBezTo>
                <a:lnTo>
                  <a:pt x="2618149" y="176636"/>
                </a:lnTo>
                <a:cubicBezTo>
                  <a:pt x="2615323" y="176667"/>
                  <a:pt x="2612515" y="176184"/>
                  <a:pt x="2609863" y="175210"/>
                </a:cubicBezTo>
                <a:close/>
                <a:moveTo>
                  <a:pt x="1258646" y="143380"/>
                </a:moveTo>
                <a:cubicBezTo>
                  <a:pt x="1254246" y="131025"/>
                  <a:pt x="1260671" y="117443"/>
                  <a:pt x="1273029" y="112976"/>
                </a:cubicBezTo>
                <a:lnTo>
                  <a:pt x="1273029" y="112976"/>
                </a:lnTo>
                <a:cubicBezTo>
                  <a:pt x="1285336" y="108503"/>
                  <a:pt x="1298948" y="114831"/>
                  <a:pt x="1303431" y="127108"/>
                </a:cubicBezTo>
                <a:cubicBezTo>
                  <a:pt x="1303458" y="127179"/>
                  <a:pt x="1303483" y="127251"/>
                  <a:pt x="1303509" y="127323"/>
                </a:cubicBezTo>
                <a:lnTo>
                  <a:pt x="1303509" y="127323"/>
                </a:lnTo>
                <a:cubicBezTo>
                  <a:pt x="1307946" y="139617"/>
                  <a:pt x="1301552" y="153171"/>
                  <a:pt x="1289227" y="157597"/>
                </a:cubicBezTo>
                <a:cubicBezTo>
                  <a:pt x="1289194" y="157609"/>
                  <a:pt x="1289160" y="157621"/>
                  <a:pt x="1289126" y="157633"/>
                </a:cubicBezTo>
                <a:lnTo>
                  <a:pt x="1289126" y="157633"/>
                </a:lnTo>
                <a:cubicBezTo>
                  <a:pt x="1286574" y="158610"/>
                  <a:pt x="1283859" y="159094"/>
                  <a:pt x="1281125" y="159058"/>
                </a:cubicBezTo>
                <a:lnTo>
                  <a:pt x="1281125" y="159058"/>
                </a:lnTo>
                <a:cubicBezTo>
                  <a:pt x="1271065" y="159094"/>
                  <a:pt x="1262067" y="152819"/>
                  <a:pt x="1258646" y="143380"/>
                </a:cubicBezTo>
                <a:close/>
                <a:moveTo>
                  <a:pt x="2503468" y="137490"/>
                </a:moveTo>
                <a:cubicBezTo>
                  <a:pt x="2490954" y="133494"/>
                  <a:pt x="2484049" y="120143"/>
                  <a:pt x="2488038" y="107655"/>
                </a:cubicBezTo>
                <a:lnTo>
                  <a:pt x="2488038" y="107655"/>
                </a:lnTo>
                <a:cubicBezTo>
                  <a:pt x="2492079" y="95171"/>
                  <a:pt x="2505500" y="88318"/>
                  <a:pt x="2518015" y="92349"/>
                </a:cubicBezTo>
                <a:cubicBezTo>
                  <a:pt x="2518024" y="92352"/>
                  <a:pt x="2518033" y="92355"/>
                  <a:pt x="2518042" y="92357"/>
                </a:cubicBezTo>
                <a:lnTo>
                  <a:pt x="2518042" y="92358"/>
                </a:lnTo>
                <a:cubicBezTo>
                  <a:pt x="2530563" y="96195"/>
                  <a:pt x="2537595" y="109431"/>
                  <a:pt x="2533748" y="121921"/>
                </a:cubicBezTo>
                <a:cubicBezTo>
                  <a:pt x="2533720" y="122011"/>
                  <a:pt x="2533692" y="122102"/>
                  <a:pt x="2533662" y="122192"/>
                </a:cubicBezTo>
                <a:lnTo>
                  <a:pt x="2533663" y="122192"/>
                </a:lnTo>
                <a:cubicBezTo>
                  <a:pt x="2530514" y="132034"/>
                  <a:pt x="2521350" y="138718"/>
                  <a:pt x="2510993" y="138725"/>
                </a:cubicBezTo>
                <a:lnTo>
                  <a:pt x="2510993" y="138725"/>
                </a:lnTo>
                <a:cubicBezTo>
                  <a:pt x="2508431" y="138765"/>
                  <a:pt x="2505883" y="138347"/>
                  <a:pt x="2503468" y="137490"/>
                </a:cubicBezTo>
                <a:close/>
                <a:moveTo>
                  <a:pt x="1366469" y="106800"/>
                </a:moveTo>
                <a:cubicBezTo>
                  <a:pt x="1362737" y="94275"/>
                  <a:pt x="1369890" y="81104"/>
                  <a:pt x="1382446" y="77381"/>
                </a:cubicBezTo>
                <a:cubicBezTo>
                  <a:pt x="1382486" y="77369"/>
                  <a:pt x="1382526" y="77357"/>
                  <a:pt x="1382567" y="77345"/>
                </a:cubicBezTo>
                <a:lnTo>
                  <a:pt x="1382566" y="77345"/>
                </a:lnTo>
                <a:cubicBezTo>
                  <a:pt x="1395056" y="73586"/>
                  <a:pt x="1408236" y="80640"/>
                  <a:pt x="1412004" y="93099"/>
                </a:cubicBezTo>
                <a:cubicBezTo>
                  <a:pt x="1412035" y="93200"/>
                  <a:pt x="1412065" y="93301"/>
                  <a:pt x="1412094" y="93403"/>
                </a:cubicBezTo>
                <a:lnTo>
                  <a:pt x="1412094" y="93403"/>
                </a:lnTo>
                <a:cubicBezTo>
                  <a:pt x="1415826" y="105927"/>
                  <a:pt x="1408673" y="119099"/>
                  <a:pt x="1396118" y="122822"/>
                </a:cubicBezTo>
                <a:cubicBezTo>
                  <a:pt x="1396077" y="122834"/>
                  <a:pt x="1396037" y="122846"/>
                  <a:pt x="1395997" y="122857"/>
                </a:cubicBezTo>
                <a:lnTo>
                  <a:pt x="1395997" y="122857"/>
                </a:lnTo>
                <a:cubicBezTo>
                  <a:pt x="1393800" y="123499"/>
                  <a:pt x="1391522" y="123819"/>
                  <a:pt x="1389234" y="123807"/>
                </a:cubicBezTo>
                <a:lnTo>
                  <a:pt x="1389234" y="123807"/>
                </a:lnTo>
                <a:cubicBezTo>
                  <a:pt x="1378702" y="123809"/>
                  <a:pt x="1369430" y="116882"/>
                  <a:pt x="1366469" y="106800"/>
                </a:cubicBezTo>
                <a:close/>
                <a:moveTo>
                  <a:pt x="2395169" y="106325"/>
                </a:moveTo>
                <a:cubicBezTo>
                  <a:pt x="2382637" y="103061"/>
                  <a:pt x="2375047" y="90372"/>
                  <a:pt x="2378120" y="77820"/>
                </a:cubicBezTo>
                <a:lnTo>
                  <a:pt x="2378120" y="77820"/>
                </a:lnTo>
                <a:cubicBezTo>
                  <a:pt x="2381349" y="65280"/>
                  <a:pt x="2394083" y="57659"/>
                  <a:pt x="2406695" y="60718"/>
                </a:cubicBezTo>
                <a:lnTo>
                  <a:pt x="2406695" y="60718"/>
                </a:lnTo>
                <a:cubicBezTo>
                  <a:pt x="2419266" y="63939"/>
                  <a:pt x="2426906" y="76641"/>
                  <a:pt x="2423840" y="89222"/>
                </a:cubicBezTo>
                <a:lnTo>
                  <a:pt x="2423840" y="89222"/>
                </a:lnTo>
                <a:cubicBezTo>
                  <a:pt x="2421144" y="99726"/>
                  <a:pt x="2411659" y="107077"/>
                  <a:pt x="2400789" y="107085"/>
                </a:cubicBezTo>
                <a:lnTo>
                  <a:pt x="2400789" y="107085"/>
                </a:lnTo>
                <a:cubicBezTo>
                  <a:pt x="2398986" y="107054"/>
                  <a:pt x="2397194" y="106799"/>
                  <a:pt x="2395455" y="106325"/>
                </a:cubicBezTo>
                <a:close/>
                <a:moveTo>
                  <a:pt x="1476388" y="76775"/>
                </a:moveTo>
                <a:cubicBezTo>
                  <a:pt x="1473428" y="63993"/>
                  <a:pt x="1481417" y="51237"/>
                  <a:pt x="1494231" y="48285"/>
                </a:cubicBezTo>
                <a:cubicBezTo>
                  <a:pt x="1494252" y="48280"/>
                  <a:pt x="1494273" y="48275"/>
                  <a:pt x="1494295" y="48271"/>
                </a:cubicBezTo>
                <a:lnTo>
                  <a:pt x="1494295" y="48271"/>
                </a:lnTo>
                <a:cubicBezTo>
                  <a:pt x="1507124" y="45369"/>
                  <a:pt x="1519894" y="53351"/>
                  <a:pt x="1522870" y="66133"/>
                </a:cubicBezTo>
                <a:lnTo>
                  <a:pt x="1522870" y="66133"/>
                </a:lnTo>
                <a:cubicBezTo>
                  <a:pt x="1526029" y="78868"/>
                  <a:pt x="1518241" y="91746"/>
                  <a:pt x="1505475" y="94898"/>
                </a:cubicBezTo>
                <a:cubicBezTo>
                  <a:pt x="1505304" y="94940"/>
                  <a:pt x="1505134" y="94980"/>
                  <a:pt x="1504963" y="95018"/>
                </a:cubicBezTo>
                <a:lnTo>
                  <a:pt x="1504963" y="95018"/>
                </a:lnTo>
                <a:cubicBezTo>
                  <a:pt x="1503221" y="95467"/>
                  <a:pt x="1501428" y="95691"/>
                  <a:pt x="1499629" y="95683"/>
                </a:cubicBezTo>
                <a:lnTo>
                  <a:pt x="1499629" y="95683"/>
                </a:lnTo>
                <a:cubicBezTo>
                  <a:pt x="1488402" y="95578"/>
                  <a:pt x="1478748" y="87724"/>
                  <a:pt x="1476388" y="76775"/>
                </a:cubicBezTo>
                <a:close/>
                <a:moveTo>
                  <a:pt x="2286013" y="81716"/>
                </a:moveTo>
                <a:cubicBezTo>
                  <a:pt x="2273079" y="79338"/>
                  <a:pt x="2264527" y="66951"/>
                  <a:pt x="2266912" y="54050"/>
                </a:cubicBezTo>
                <a:cubicBezTo>
                  <a:pt x="2266928" y="53960"/>
                  <a:pt x="2266945" y="53871"/>
                  <a:pt x="2266963" y="53781"/>
                </a:cubicBezTo>
                <a:lnTo>
                  <a:pt x="2266963" y="53781"/>
                </a:lnTo>
                <a:cubicBezTo>
                  <a:pt x="2269295" y="40924"/>
                  <a:pt x="2281635" y="32387"/>
                  <a:pt x="2294524" y="34713"/>
                </a:cubicBezTo>
                <a:cubicBezTo>
                  <a:pt x="2294640" y="34734"/>
                  <a:pt x="2294756" y="34756"/>
                  <a:pt x="2294871" y="34779"/>
                </a:cubicBezTo>
                <a:lnTo>
                  <a:pt x="2294871" y="34779"/>
                </a:lnTo>
                <a:cubicBezTo>
                  <a:pt x="2307803" y="37167"/>
                  <a:pt x="2316345" y="49560"/>
                  <a:pt x="2313951" y="62459"/>
                </a:cubicBezTo>
                <a:cubicBezTo>
                  <a:pt x="2313941" y="62512"/>
                  <a:pt x="2313931" y="62565"/>
                  <a:pt x="2313921" y="62618"/>
                </a:cubicBezTo>
                <a:lnTo>
                  <a:pt x="2313921" y="62618"/>
                </a:lnTo>
                <a:cubicBezTo>
                  <a:pt x="2311657" y="73679"/>
                  <a:pt x="2301902" y="81623"/>
                  <a:pt x="2290585" y="81621"/>
                </a:cubicBezTo>
                <a:lnTo>
                  <a:pt x="2290585" y="81621"/>
                </a:lnTo>
                <a:cubicBezTo>
                  <a:pt x="2289067" y="81794"/>
                  <a:pt x="2287536" y="81825"/>
                  <a:pt x="2286013" y="81716"/>
                </a:cubicBezTo>
                <a:close/>
                <a:moveTo>
                  <a:pt x="1587735" y="53211"/>
                </a:moveTo>
                <a:cubicBezTo>
                  <a:pt x="1585615" y="40279"/>
                  <a:pt x="1594395" y="28077"/>
                  <a:pt x="1607356" y="25942"/>
                </a:cubicBezTo>
                <a:lnTo>
                  <a:pt x="1607356" y="25942"/>
                </a:lnTo>
                <a:cubicBezTo>
                  <a:pt x="1620323" y="23766"/>
                  <a:pt x="1632604" y="32486"/>
                  <a:pt x="1634789" y="45420"/>
                </a:cubicBezTo>
                <a:lnTo>
                  <a:pt x="1634789" y="45420"/>
                </a:lnTo>
                <a:cubicBezTo>
                  <a:pt x="1636857" y="58361"/>
                  <a:pt x="1628112" y="70556"/>
                  <a:pt x="1615167" y="72784"/>
                </a:cubicBezTo>
                <a:lnTo>
                  <a:pt x="1615167" y="72784"/>
                </a:lnTo>
                <a:lnTo>
                  <a:pt x="1611262" y="72784"/>
                </a:lnTo>
                <a:lnTo>
                  <a:pt x="1611262" y="72784"/>
                </a:lnTo>
                <a:cubicBezTo>
                  <a:pt x="1599667" y="72888"/>
                  <a:pt x="1589669" y="64677"/>
                  <a:pt x="1587544" y="53306"/>
                </a:cubicBezTo>
                <a:close/>
                <a:moveTo>
                  <a:pt x="2174951" y="63663"/>
                </a:moveTo>
                <a:cubicBezTo>
                  <a:pt x="2161914" y="61942"/>
                  <a:pt x="2152743" y="50004"/>
                  <a:pt x="2154468" y="36999"/>
                </a:cubicBezTo>
                <a:cubicBezTo>
                  <a:pt x="2154469" y="36987"/>
                  <a:pt x="2154471" y="36976"/>
                  <a:pt x="2154472" y="36964"/>
                </a:cubicBezTo>
                <a:lnTo>
                  <a:pt x="2154473" y="36964"/>
                </a:lnTo>
                <a:cubicBezTo>
                  <a:pt x="2156198" y="23958"/>
                  <a:pt x="2168165" y="14810"/>
                  <a:pt x="2181203" y="16531"/>
                </a:cubicBezTo>
                <a:cubicBezTo>
                  <a:pt x="2181214" y="16533"/>
                  <a:pt x="2181226" y="16534"/>
                  <a:pt x="2181238" y="16536"/>
                </a:cubicBezTo>
                <a:lnTo>
                  <a:pt x="2181238" y="16536"/>
                </a:lnTo>
                <a:cubicBezTo>
                  <a:pt x="2194230" y="18197"/>
                  <a:pt x="2203412" y="30051"/>
                  <a:pt x="2201746" y="43011"/>
                </a:cubicBezTo>
                <a:cubicBezTo>
                  <a:pt x="2201737" y="43086"/>
                  <a:pt x="2201727" y="43160"/>
                  <a:pt x="2201716" y="43235"/>
                </a:cubicBezTo>
                <a:lnTo>
                  <a:pt x="2201716" y="43235"/>
                </a:lnTo>
                <a:cubicBezTo>
                  <a:pt x="2200184" y="55030"/>
                  <a:pt x="2190112" y="63856"/>
                  <a:pt x="2178190" y="63853"/>
                </a:cubicBezTo>
                <a:lnTo>
                  <a:pt x="2178190" y="63853"/>
                </a:lnTo>
                <a:close/>
                <a:moveTo>
                  <a:pt x="1700130" y="36679"/>
                </a:moveTo>
                <a:cubicBezTo>
                  <a:pt x="1698746" y="23633"/>
                  <a:pt x="1708225" y="11938"/>
                  <a:pt x="1721304" y="10557"/>
                </a:cubicBezTo>
                <a:cubicBezTo>
                  <a:pt x="1721326" y="10554"/>
                  <a:pt x="1721348" y="10552"/>
                  <a:pt x="1721371" y="10550"/>
                </a:cubicBezTo>
                <a:lnTo>
                  <a:pt x="1721371" y="10550"/>
                </a:lnTo>
                <a:cubicBezTo>
                  <a:pt x="1734442" y="9164"/>
                  <a:pt x="1746166" y="18605"/>
                  <a:pt x="1747564" y="31643"/>
                </a:cubicBezTo>
                <a:lnTo>
                  <a:pt x="1747564" y="31643"/>
                </a:lnTo>
                <a:cubicBezTo>
                  <a:pt x="1748843" y="44683"/>
                  <a:pt x="1739378" y="56327"/>
                  <a:pt x="1726324" y="57772"/>
                </a:cubicBezTo>
                <a:lnTo>
                  <a:pt x="1724038" y="57772"/>
                </a:lnTo>
                <a:cubicBezTo>
                  <a:pt x="1711825" y="57897"/>
                  <a:pt x="1701497" y="48785"/>
                  <a:pt x="1700130" y="36679"/>
                </a:cubicBezTo>
                <a:close/>
                <a:moveTo>
                  <a:pt x="2063128" y="52261"/>
                </a:moveTo>
                <a:cubicBezTo>
                  <a:pt x="2050038" y="51299"/>
                  <a:pt x="2040197" y="39952"/>
                  <a:pt x="2041125" y="26892"/>
                </a:cubicBezTo>
                <a:lnTo>
                  <a:pt x="2041125" y="26892"/>
                </a:lnTo>
                <a:cubicBezTo>
                  <a:pt x="2042023" y="13804"/>
                  <a:pt x="2053387" y="3920"/>
                  <a:pt x="2066508" y="4816"/>
                </a:cubicBezTo>
                <a:cubicBezTo>
                  <a:pt x="2066651" y="4825"/>
                  <a:pt x="2066794" y="4836"/>
                  <a:pt x="2066938" y="4849"/>
                </a:cubicBezTo>
                <a:lnTo>
                  <a:pt x="2066938" y="4849"/>
                </a:lnTo>
                <a:cubicBezTo>
                  <a:pt x="2080054" y="5809"/>
                  <a:pt x="2089906" y="17194"/>
                  <a:pt x="2088943" y="30278"/>
                </a:cubicBezTo>
                <a:cubicBezTo>
                  <a:pt x="2088942" y="30289"/>
                  <a:pt x="2088941" y="30301"/>
                  <a:pt x="2088940" y="30313"/>
                </a:cubicBezTo>
                <a:lnTo>
                  <a:pt x="2088940" y="30313"/>
                </a:lnTo>
                <a:cubicBezTo>
                  <a:pt x="2088042" y="42723"/>
                  <a:pt x="2077696" y="52339"/>
                  <a:pt x="2065223" y="52356"/>
                </a:cubicBezTo>
                <a:lnTo>
                  <a:pt x="2063509" y="52356"/>
                </a:lnTo>
                <a:close/>
                <a:moveTo>
                  <a:pt x="1813477" y="26702"/>
                </a:moveTo>
                <a:cubicBezTo>
                  <a:pt x="1812887" y="13597"/>
                  <a:pt x="1823058" y="2495"/>
                  <a:pt x="1836196" y="1905"/>
                </a:cubicBezTo>
                <a:cubicBezTo>
                  <a:pt x="1836212" y="1905"/>
                  <a:pt x="1836227" y="1904"/>
                  <a:pt x="1836242" y="1903"/>
                </a:cubicBezTo>
                <a:lnTo>
                  <a:pt x="1836242" y="1903"/>
                </a:lnTo>
                <a:cubicBezTo>
                  <a:pt x="1849325" y="1262"/>
                  <a:pt x="1860452" y="11321"/>
                  <a:pt x="1861096" y="24372"/>
                </a:cubicBezTo>
                <a:cubicBezTo>
                  <a:pt x="1861098" y="24420"/>
                  <a:pt x="1861100" y="24468"/>
                  <a:pt x="1861102" y="24517"/>
                </a:cubicBezTo>
                <a:lnTo>
                  <a:pt x="1861102" y="24517"/>
                </a:lnTo>
                <a:cubicBezTo>
                  <a:pt x="1861693" y="37622"/>
                  <a:pt x="1851522" y="48724"/>
                  <a:pt x="1838384" y="49314"/>
                </a:cubicBezTo>
                <a:cubicBezTo>
                  <a:pt x="1838368" y="49314"/>
                  <a:pt x="1838353" y="49315"/>
                  <a:pt x="1838338" y="49316"/>
                </a:cubicBezTo>
                <a:lnTo>
                  <a:pt x="1837195" y="49316"/>
                </a:lnTo>
                <a:cubicBezTo>
                  <a:pt x="1824514" y="49280"/>
                  <a:pt x="1814086" y="39337"/>
                  <a:pt x="1813477" y="26702"/>
                </a:cubicBezTo>
                <a:close/>
                <a:moveTo>
                  <a:pt x="1950828" y="47511"/>
                </a:moveTo>
                <a:cubicBezTo>
                  <a:pt x="1937699" y="47302"/>
                  <a:pt x="1927195" y="36570"/>
                  <a:pt x="1927301" y="23472"/>
                </a:cubicBezTo>
                <a:lnTo>
                  <a:pt x="1927301" y="23472"/>
                </a:lnTo>
                <a:cubicBezTo>
                  <a:pt x="1927457" y="10354"/>
                  <a:pt x="1938244" y="-154"/>
                  <a:pt x="1951395" y="2"/>
                </a:cubicBezTo>
                <a:cubicBezTo>
                  <a:pt x="1951428" y="2"/>
                  <a:pt x="1951461" y="3"/>
                  <a:pt x="1951495" y="3"/>
                </a:cubicBezTo>
                <a:lnTo>
                  <a:pt x="1951495" y="3"/>
                </a:lnTo>
                <a:cubicBezTo>
                  <a:pt x="1964593" y="159"/>
                  <a:pt x="1975084" y="10877"/>
                  <a:pt x="1974928" y="23942"/>
                </a:cubicBezTo>
                <a:cubicBezTo>
                  <a:pt x="1974927" y="23975"/>
                  <a:pt x="1974927" y="24009"/>
                  <a:pt x="1974926" y="24042"/>
                </a:cubicBezTo>
                <a:lnTo>
                  <a:pt x="1974926" y="24042"/>
                </a:lnTo>
                <a:cubicBezTo>
                  <a:pt x="1974821" y="37071"/>
                  <a:pt x="1964175" y="47563"/>
                  <a:pt x="1951114" y="47511"/>
                </a:cubicBezTo>
                <a:lnTo>
                  <a:pt x="1951114" y="47511"/>
                </a:lnTo>
                <a:close/>
              </a:path>
            </a:pathLst>
          </a:custGeom>
          <a:solidFill>
            <a:schemeClr val="tx2">
              <a:lumMod val="10000"/>
              <a:lumOff val="9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70470D68-369B-6A46-AC78-03172866E408}"/>
              </a:ext>
            </a:extLst>
          </p:cNvPr>
          <p:cNvSpPr/>
          <p:nvPr/>
        </p:nvSpPr>
        <p:spPr>
          <a:xfrm>
            <a:off x="6862986" y="2670508"/>
            <a:ext cx="857607" cy="1417308"/>
          </a:xfrm>
          <a:custGeom>
            <a:avLst/>
            <a:gdLst>
              <a:gd name="connsiteX0" fmla="*/ 225495 w 857607"/>
              <a:gd name="connsiteY0" fmla="*/ 24 h 1417308"/>
              <a:gd name="connsiteX1" fmla="*/ 381698 w 857607"/>
              <a:gd name="connsiteY1" fmla="*/ 67334 h 1417308"/>
              <a:gd name="connsiteX2" fmla="*/ 381697 w 857607"/>
              <a:gd name="connsiteY2" fmla="*/ 67382 h 1417308"/>
              <a:gd name="connsiteX3" fmla="*/ 850392 w 857607"/>
              <a:gd name="connsiteY3" fmla="*/ 1368463 h 1417308"/>
              <a:gd name="connsiteX4" fmla="*/ 843411 w 857607"/>
              <a:gd name="connsiteY4" fmla="*/ 1417308 h 1417308"/>
              <a:gd name="connsiteX5" fmla="*/ 394877 w 857607"/>
              <a:gd name="connsiteY5" fmla="*/ 1417308 h 1417308"/>
              <a:gd name="connsiteX6" fmla="*/ 407767 w 857607"/>
              <a:gd name="connsiteY6" fmla="*/ 1327993 h 1417308"/>
              <a:gd name="connsiteX7" fmla="*/ 67376 w 857607"/>
              <a:gd name="connsiteY7" fmla="*/ 381300 h 1417308"/>
              <a:gd name="connsiteX8" fmla="*/ 62833 w 857607"/>
              <a:gd name="connsiteY8" fmla="*/ 376761 h 1417308"/>
              <a:gd name="connsiteX9" fmla="*/ 67400 w 857607"/>
              <a:gd name="connsiteY9" fmla="*/ 62772 h 1417308"/>
              <a:gd name="connsiteX10" fmla="*/ 225495 w 857607"/>
              <a:gd name="connsiteY10" fmla="*/ 24 h 1417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607" h="1417308">
                <a:moveTo>
                  <a:pt x="225495" y="24"/>
                </a:moveTo>
                <a:cubicBezTo>
                  <a:pt x="282372" y="849"/>
                  <a:pt x="338933" y="23351"/>
                  <a:pt x="381698" y="67334"/>
                </a:cubicBezTo>
                <a:lnTo>
                  <a:pt x="381697" y="67382"/>
                </a:lnTo>
                <a:cubicBezTo>
                  <a:pt x="737986" y="423309"/>
                  <a:pt x="894277" y="903510"/>
                  <a:pt x="850392" y="1368463"/>
                </a:cubicBezTo>
                <a:lnTo>
                  <a:pt x="843411" y="1417308"/>
                </a:lnTo>
                <a:lnTo>
                  <a:pt x="394877" y="1417308"/>
                </a:lnTo>
                <a:lnTo>
                  <a:pt x="407767" y="1327993"/>
                </a:lnTo>
                <a:cubicBezTo>
                  <a:pt x="440133" y="989781"/>
                  <a:pt x="326665" y="640272"/>
                  <a:pt x="67376" y="381300"/>
                </a:cubicBezTo>
                <a:cubicBezTo>
                  <a:pt x="65840" y="379809"/>
                  <a:pt x="64326" y="378297"/>
                  <a:pt x="62833" y="376761"/>
                </a:cubicBezTo>
                <a:cubicBezTo>
                  <a:pt x="-22696" y="288796"/>
                  <a:pt x="-20652" y="148218"/>
                  <a:pt x="67400" y="62772"/>
                </a:cubicBezTo>
                <a:cubicBezTo>
                  <a:pt x="111426" y="20049"/>
                  <a:pt x="168618" y="-802"/>
                  <a:pt x="225495" y="2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0FA6E753-0935-224E-A7F5-234AFB712F68}"/>
              </a:ext>
            </a:extLst>
          </p:cNvPr>
          <p:cNvSpPr/>
          <p:nvPr/>
        </p:nvSpPr>
        <p:spPr>
          <a:xfrm>
            <a:off x="6096000" y="4087816"/>
            <a:ext cx="1610397" cy="1421066"/>
          </a:xfrm>
          <a:custGeom>
            <a:avLst/>
            <a:gdLst>
              <a:gd name="connsiteX0" fmla="*/ 1161863 w 1610397"/>
              <a:gd name="connsiteY0" fmla="*/ 0 h 1421066"/>
              <a:gd name="connsiteX1" fmla="*/ 1610397 w 1610397"/>
              <a:gd name="connsiteY1" fmla="*/ 0 h 1421066"/>
              <a:gd name="connsiteX2" fmla="*/ 1595336 w 1610397"/>
              <a:gd name="connsiteY2" fmla="*/ 105384 h 1421066"/>
              <a:gd name="connsiteX3" fmla="*/ 1151615 w 1610397"/>
              <a:gd name="connsiteY3" fmla="*/ 942731 h 1421066"/>
              <a:gd name="connsiteX4" fmla="*/ 3925 w 1610397"/>
              <a:gd name="connsiteY4" fmla="*/ 1421066 h 1421066"/>
              <a:gd name="connsiteX5" fmla="*/ 0 w 1610397"/>
              <a:gd name="connsiteY5" fmla="*/ 1420889 h 1421066"/>
              <a:gd name="connsiteX6" fmla="*/ 0 w 1610397"/>
              <a:gd name="connsiteY6" fmla="*/ 976867 h 1421066"/>
              <a:gd name="connsiteX7" fmla="*/ 72 w 1610397"/>
              <a:gd name="connsiteY7" fmla="*/ 976870 h 1421066"/>
              <a:gd name="connsiteX8" fmla="*/ 834566 w 1610397"/>
              <a:gd name="connsiteY8" fmla="*/ 631430 h 1421066"/>
              <a:gd name="connsiteX9" fmla="*/ 1158563 w 1610397"/>
              <a:gd name="connsiteY9" fmla="*/ 22864 h 142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10397" h="1421066">
                <a:moveTo>
                  <a:pt x="1161863" y="0"/>
                </a:moveTo>
                <a:lnTo>
                  <a:pt x="1610397" y="0"/>
                </a:lnTo>
                <a:lnTo>
                  <a:pt x="1595336" y="105384"/>
                </a:lnTo>
                <a:cubicBezTo>
                  <a:pt x="1536423" y="411946"/>
                  <a:pt x="1388533" y="704841"/>
                  <a:pt x="1151615" y="942731"/>
                </a:cubicBezTo>
                <a:cubicBezTo>
                  <a:pt x="835161" y="1260484"/>
                  <a:pt x="419744" y="1420012"/>
                  <a:pt x="3925" y="1421066"/>
                </a:cubicBezTo>
                <a:lnTo>
                  <a:pt x="0" y="1420889"/>
                </a:lnTo>
                <a:lnTo>
                  <a:pt x="0" y="976867"/>
                </a:lnTo>
                <a:lnTo>
                  <a:pt x="72" y="976870"/>
                </a:lnTo>
                <a:cubicBezTo>
                  <a:pt x="302115" y="976833"/>
                  <a:pt x="604144" y="861684"/>
                  <a:pt x="834566" y="631430"/>
                </a:cubicBezTo>
                <a:cubicBezTo>
                  <a:pt x="1007383" y="458740"/>
                  <a:pt x="1115381" y="245827"/>
                  <a:pt x="1158563" y="22864"/>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Freeform 55">
            <a:extLst>
              <a:ext uri="{FF2B5EF4-FFF2-40B4-BE49-F238E27FC236}">
                <a16:creationId xmlns:a16="http://schemas.microsoft.com/office/drawing/2014/main" id="{FF7AC883-AFBE-F249-84FB-735BEBF8C1A7}"/>
              </a:ext>
            </a:extLst>
          </p:cNvPr>
          <p:cNvSpPr/>
          <p:nvPr/>
        </p:nvSpPr>
        <p:spPr>
          <a:xfrm>
            <a:off x="4485087" y="4087817"/>
            <a:ext cx="1610913" cy="1420889"/>
          </a:xfrm>
          <a:custGeom>
            <a:avLst/>
            <a:gdLst>
              <a:gd name="connsiteX0" fmla="*/ 0 w 1610913"/>
              <a:gd name="connsiteY0" fmla="*/ 0 h 1420889"/>
              <a:gd name="connsiteX1" fmla="*/ 450035 w 1610913"/>
              <a:gd name="connsiteY1" fmla="*/ 0 h 1420889"/>
              <a:gd name="connsiteX2" fmla="*/ 452258 w 1610913"/>
              <a:gd name="connsiteY2" fmla="*/ 23147 h 1420889"/>
              <a:gd name="connsiteX3" fmla="*/ 776404 w 1610913"/>
              <a:gd name="connsiteY3" fmla="*/ 631634 h 1420889"/>
              <a:gd name="connsiteX4" fmla="*/ 1497857 w 1610913"/>
              <a:gd name="connsiteY4" fmla="*/ 971488 h 1420889"/>
              <a:gd name="connsiteX5" fmla="*/ 1610913 w 1610913"/>
              <a:gd name="connsiteY5" fmla="*/ 976866 h 1420889"/>
              <a:gd name="connsiteX6" fmla="*/ 1610913 w 1610913"/>
              <a:gd name="connsiteY6" fmla="*/ 1420889 h 1420889"/>
              <a:gd name="connsiteX7" fmla="*/ 1459078 w 1610913"/>
              <a:gd name="connsiteY7" fmla="*/ 1414032 h 1420889"/>
              <a:gd name="connsiteX8" fmla="*/ 464732 w 1610913"/>
              <a:gd name="connsiteY8" fmla="*/ 948554 h 1420889"/>
              <a:gd name="connsiteX9" fmla="*/ 16459 w 1610913"/>
              <a:gd name="connsiteY9" fmla="*/ 111933 h 1420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10913" h="1420889">
                <a:moveTo>
                  <a:pt x="0" y="0"/>
                </a:moveTo>
                <a:lnTo>
                  <a:pt x="450035" y="0"/>
                </a:lnTo>
                <a:lnTo>
                  <a:pt x="452258" y="23147"/>
                </a:lnTo>
                <a:cubicBezTo>
                  <a:pt x="495495" y="246099"/>
                  <a:pt x="603545" y="458986"/>
                  <a:pt x="776404" y="631634"/>
                </a:cubicBezTo>
                <a:cubicBezTo>
                  <a:pt x="978074" y="833056"/>
                  <a:pt x="1234545" y="946339"/>
                  <a:pt x="1497857" y="971488"/>
                </a:cubicBezTo>
                <a:lnTo>
                  <a:pt x="1610913" y="976866"/>
                </a:lnTo>
                <a:lnTo>
                  <a:pt x="1610913" y="1420889"/>
                </a:lnTo>
                <a:lnTo>
                  <a:pt x="1459078" y="1414032"/>
                </a:lnTo>
                <a:cubicBezTo>
                  <a:pt x="1096495" y="1380284"/>
                  <a:pt x="743038" y="1225181"/>
                  <a:pt x="464732" y="948554"/>
                </a:cubicBezTo>
                <a:cubicBezTo>
                  <a:pt x="226184" y="711446"/>
                  <a:pt x="76724" y="418726"/>
                  <a:pt x="16459" y="111933"/>
                </a:cubicBezTo>
                <a:close/>
              </a:path>
            </a:pathLst>
          </a:custGeom>
          <a:solidFill>
            <a:schemeClr val="accent2"/>
          </a:solidFill>
          <a:ln w="5542" cap="flat">
            <a:noFill/>
            <a:prstDash val="solid"/>
            <a:miter/>
          </a:ln>
        </p:spPr>
        <p:txBody>
          <a:bodyPr rtlCol="0" anchor="ctr"/>
          <a:lstStyle/>
          <a:p>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00C7464C-C255-FA4E-B0D6-0B90E8668CB0}"/>
              </a:ext>
            </a:extLst>
          </p:cNvPr>
          <p:cNvSpPr/>
          <p:nvPr/>
        </p:nvSpPr>
        <p:spPr>
          <a:xfrm>
            <a:off x="4471011" y="2674213"/>
            <a:ext cx="854051" cy="1413603"/>
          </a:xfrm>
          <a:custGeom>
            <a:avLst/>
            <a:gdLst>
              <a:gd name="connsiteX0" fmla="*/ 629534 w 854051"/>
              <a:gd name="connsiteY0" fmla="*/ 11 h 1413603"/>
              <a:gd name="connsiteX1" fmla="*/ 787374 w 854051"/>
              <a:gd name="connsiteY1" fmla="*/ 63509 h 1413603"/>
              <a:gd name="connsiteX2" fmla="*/ 790481 w 854051"/>
              <a:gd name="connsiteY2" fmla="*/ 377595 h 1413603"/>
              <a:gd name="connsiteX3" fmla="*/ 790277 w 854051"/>
              <a:gd name="connsiteY3" fmla="*/ 377799 h 1413603"/>
              <a:gd name="connsiteX4" fmla="*/ 450118 w 854051"/>
              <a:gd name="connsiteY4" fmla="*/ 1324575 h 1413603"/>
              <a:gd name="connsiteX5" fmla="*/ 462989 w 854051"/>
              <a:gd name="connsiteY5" fmla="*/ 1413603 h 1413603"/>
              <a:gd name="connsiteX6" fmla="*/ 14077 w 854051"/>
              <a:gd name="connsiteY6" fmla="*/ 1413603 h 1413603"/>
              <a:gd name="connsiteX7" fmla="*/ 7836 w 854051"/>
              <a:gd name="connsiteY7" fmla="*/ 1371159 h 1413603"/>
              <a:gd name="connsiteX8" fmla="*/ 472980 w 854051"/>
              <a:gd name="connsiteY8" fmla="*/ 66612 h 1413603"/>
              <a:gd name="connsiteX9" fmla="*/ 629534 w 854051"/>
              <a:gd name="connsiteY9" fmla="*/ 11 h 1413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4051" h="1413603">
                <a:moveTo>
                  <a:pt x="629534" y="11"/>
                </a:moveTo>
                <a:cubicBezTo>
                  <a:pt x="686428" y="-550"/>
                  <a:pt x="743537" y="20571"/>
                  <a:pt x="787374" y="63509"/>
                </a:cubicBezTo>
                <a:cubicBezTo>
                  <a:pt x="875050" y="149384"/>
                  <a:pt x="876441" y="290006"/>
                  <a:pt x="790481" y="377595"/>
                </a:cubicBezTo>
                <a:cubicBezTo>
                  <a:pt x="790414" y="377663"/>
                  <a:pt x="790346" y="377731"/>
                  <a:pt x="790277" y="377799"/>
                </a:cubicBezTo>
                <a:cubicBezTo>
                  <a:pt x="531052" y="636834"/>
                  <a:pt x="417670" y="986371"/>
                  <a:pt x="450118" y="1324575"/>
                </a:cubicBezTo>
                <a:lnTo>
                  <a:pt x="462989" y="1413603"/>
                </a:lnTo>
                <a:lnTo>
                  <a:pt x="14077" y="1413603"/>
                </a:lnTo>
                <a:lnTo>
                  <a:pt x="7836" y="1371159"/>
                </a:lnTo>
                <a:cubicBezTo>
                  <a:pt x="-37960" y="905665"/>
                  <a:pt x="116969" y="424084"/>
                  <a:pt x="472980" y="66612"/>
                </a:cubicBezTo>
                <a:cubicBezTo>
                  <a:pt x="515960" y="22818"/>
                  <a:pt x="572640" y="573"/>
                  <a:pt x="629534" y="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22" name="Group 121">
            <a:extLst>
              <a:ext uri="{FF2B5EF4-FFF2-40B4-BE49-F238E27FC236}">
                <a16:creationId xmlns:a16="http://schemas.microsoft.com/office/drawing/2014/main" id="{B7FA22AF-B781-BD41-920C-D1D208F86D2D}"/>
              </a:ext>
            </a:extLst>
          </p:cNvPr>
          <p:cNvGrpSpPr/>
          <p:nvPr/>
        </p:nvGrpSpPr>
        <p:grpSpPr>
          <a:xfrm>
            <a:off x="3596962" y="2620513"/>
            <a:ext cx="1555376" cy="1336970"/>
            <a:chOff x="3596962" y="2620513"/>
            <a:chExt cx="1555376" cy="1336970"/>
          </a:xfrm>
        </p:grpSpPr>
        <p:sp>
          <p:nvSpPr>
            <p:cNvPr id="80" name="Oval 79">
              <a:extLst>
                <a:ext uri="{FF2B5EF4-FFF2-40B4-BE49-F238E27FC236}">
                  <a16:creationId xmlns:a16="http://schemas.microsoft.com/office/drawing/2014/main" id="{79D5CBCF-2120-4944-99A2-DC13FA8D9DE8}"/>
                </a:ext>
              </a:extLst>
            </p:cNvPr>
            <p:cNvSpPr/>
            <p:nvPr/>
          </p:nvSpPr>
          <p:spPr>
            <a:xfrm>
              <a:off x="4338582" y="3143729"/>
              <a:ext cx="813756" cy="813754"/>
            </a:xfrm>
            <a:prstGeom prst="ellipse">
              <a:avLst/>
            </a:prstGeom>
            <a:solidFill>
              <a:schemeClr val="accent4">
                <a:lumMod val="50000"/>
                <a:alpha val="76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8CB970B3-9735-C648-9564-DD18C93EF5BC}"/>
                </a:ext>
              </a:extLst>
            </p:cNvPr>
            <p:cNvSpPr/>
            <p:nvPr/>
          </p:nvSpPr>
          <p:spPr>
            <a:xfrm>
              <a:off x="3596962" y="2620597"/>
              <a:ext cx="1363266" cy="1121307"/>
            </a:xfrm>
            <a:custGeom>
              <a:avLst/>
              <a:gdLst>
                <a:gd name="connsiteX0" fmla="*/ 1489906 w 1570897"/>
                <a:gd name="connsiteY0" fmla="*/ 847302 h 1292087"/>
                <a:gd name="connsiteX1" fmla="*/ 1487297 w 1570897"/>
                <a:gd name="connsiteY1" fmla="*/ 844862 h 1292087"/>
                <a:gd name="connsiteX2" fmla="*/ 1484688 w 1570897"/>
                <a:gd name="connsiteY2" fmla="*/ 842422 h 1292087"/>
                <a:gd name="connsiteX3" fmla="*/ 1482024 w 1570897"/>
                <a:gd name="connsiteY3" fmla="*/ 839927 h 1292087"/>
                <a:gd name="connsiteX4" fmla="*/ 1479415 w 1570897"/>
                <a:gd name="connsiteY4" fmla="*/ 837487 h 1292087"/>
                <a:gd name="connsiteX5" fmla="*/ 1476806 w 1570897"/>
                <a:gd name="connsiteY5" fmla="*/ 835047 h 1292087"/>
                <a:gd name="connsiteX6" fmla="*/ 1474197 w 1570897"/>
                <a:gd name="connsiteY6" fmla="*/ 832607 h 1292087"/>
                <a:gd name="connsiteX7" fmla="*/ 1471533 w 1570897"/>
                <a:gd name="connsiteY7" fmla="*/ 830111 h 1292087"/>
                <a:gd name="connsiteX8" fmla="*/ 1468924 w 1570897"/>
                <a:gd name="connsiteY8" fmla="*/ 827671 h 1292087"/>
                <a:gd name="connsiteX9" fmla="*/ 1466315 w 1570897"/>
                <a:gd name="connsiteY9" fmla="*/ 825231 h 1292087"/>
                <a:gd name="connsiteX10" fmla="*/ 1463706 w 1570897"/>
                <a:gd name="connsiteY10" fmla="*/ 822736 h 1292087"/>
                <a:gd name="connsiteX11" fmla="*/ 1461042 w 1570897"/>
                <a:gd name="connsiteY11" fmla="*/ 820296 h 1292087"/>
                <a:gd name="connsiteX12" fmla="*/ 1458433 w 1570897"/>
                <a:gd name="connsiteY12" fmla="*/ 817856 h 1292087"/>
                <a:gd name="connsiteX13" fmla="*/ 1455824 w 1570897"/>
                <a:gd name="connsiteY13" fmla="*/ 815416 h 1292087"/>
                <a:gd name="connsiteX14" fmla="*/ 1453215 w 1570897"/>
                <a:gd name="connsiteY14" fmla="*/ 812920 h 1292087"/>
                <a:gd name="connsiteX15" fmla="*/ 1450606 w 1570897"/>
                <a:gd name="connsiteY15" fmla="*/ 810480 h 1292087"/>
                <a:gd name="connsiteX16" fmla="*/ 1447941 w 1570897"/>
                <a:gd name="connsiteY16" fmla="*/ 808040 h 1292087"/>
                <a:gd name="connsiteX17" fmla="*/ 1445333 w 1570897"/>
                <a:gd name="connsiteY17" fmla="*/ 805600 h 1292087"/>
                <a:gd name="connsiteX18" fmla="*/ 1442724 w 1570897"/>
                <a:gd name="connsiteY18" fmla="*/ 803105 h 1292087"/>
                <a:gd name="connsiteX19" fmla="*/ 1440115 w 1570897"/>
                <a:gd name="connsiteY19" fmla="*/ 800665 h 1292087"/>
                <a:gd name="connsiteX20" fmla="*/ 1437450 w 1570897"/>
                <a:gd name="connsiteY20" fmla="*/ 798225 h 1292087"/>
                <a:gd name="connsiteX21" fmla="*/ 1434841 w 1570897"/>
                <a:gd name="connsiteY21" fmla="*/ 795730 h 1292087"/>
                <a:gd name="connsiteX22" fmla="*/ 1432233 w 1570897"/>
                <a:gd name="connsiteY22" fmla="*/ 793290 h 1292087"/>
                <a:gd name="connsiteX23" fmla="*/ 1429624 w 1570897"/>
                <a:gd name="connsiteY23" fmla="*/ 790850 h 1292087"/>
                <a:gd name="connsiteX24" fmla="*/ 1426959 w 1570897"/>
                <a:gd name="connsiteY24" fmla="*/ 788410 h 1292087"/>
                <a:gd name="connsiteX25" fmla="*/ 1424350 w 1570897"/>
                <a:gd name="connsiteY25" fmla="*/ 785914 h 1292087"/>
                <a:gd name="connsiteX26" fmla="*/ 1421741 w 1570897"/>
                <a:gd name="connsiteY26" fmla="*/ 783474 h 1292087"/>
                <a:gd name="connsiteX27" fmla="*/ 1419132 w 1570897"/>
                <a:gd name="connsiteY27" fmla="*/ 781034 h 1292087"/>
                <a:gd name="connsiteX28" fmla="*/ 1416468 w 1570897"/>
                <a:gd name="connsiteY28" fmla="*/ 778539 h 1292087"/>
                <a:gd name="connsiteX29" fmla="*/ 1413859 w 1570897"/>
                <a:gd name="connsiteY29" fmla="*/ 776099 h 1292087"/>
                <a:gd name="connsiteX30" fmla="*/ 1411250 w 1570897"/>
                <a:gd name="connsiteY30" fmla="*/ 773659 h 1292087"/>
                <a:gd name="connsiteX31" fmla="*/ 1408641 w 1570897"/>
                <a:gd name="connsiteY31" fmla="*/ 771219 h 1292087"/>
                <a:gd name="connsiteX32" fmla="*/ 1405977 w 1570897"/>
                <a:gd name="connsiteY32" fmla="*/ 768723 h 1292087"/>
                <a:gd name="connsiteX33" fmla="*/ 1403368 w 1570897"/>
                <a:gd name="connsiteY33" fmla="*/ 766283 h 1292087"/>
                <a:gd name="connsiteX34" fmla="*/ 1400759 w 1570897"/>
                <a:gd name="connsiteY34" fmla="*/ 763843 h 1292087"/>
                <a:gd name="connsiteX35" fmla="*/ 1398150 w 1570897"/>
                <a:gd name="connsiteY35" fmla="*/ 761403 h 1292087"/>
                <a:gd name="connsiteX36" fmla="*/ 1395486 w 1570897"/>
                <a:gd name="connsiteY36" fmla="*/ 758908 h 1292087"/>
                <a:gd name="connsiteX37" fmla="*/ 1392877 w 1570897"/>
                <a:gd name="connsiteY37" fmla="*/ 756468 h 1292087"/>
                <a:gd name="connsiteX38" fmla="*/ 1390268 w 1570897"/>
                <a:gd name="connsiteY38" fmla="*/ 754028 h 1292087"/>
                <a:gd name="connsiteX39" fmla="*/ 1387659 w 1570897"/>
                <a:gd name="connsiteY39" fmla="*/ 751532 h 1292087"/>
                <a:gd name="connsiteX40" fmla="*/ 1385050 w 1570897"/>
                <a:gd name="connsiteY40" fmla="*/ 749092 h 1292087"/>
                <a:gd name="connsiteX41" fmla="*/ 1382386 w 1570897"/>
                <a:gd name="connsiteY41" fmla="*/ 746652 h 1292087"/>
                <a:gd name="connsiteX42" fmla="*/ 1379777 w 1570897"/>
                <a:gd name="connsiteY42" fmla="*/ 744212 h 1292087"/>
                <a:gd name="connsiteX43" fmla="*/ 1377168 w 1570897"/>
                <a:gd name="connsiteY43" fmla="*/ 741717 h 1292087"/>
                <a:gd name="connsiteX44" fmla="*/ 1374503 w 1570897"/>
                <a:gd name="connsiteY44" fmla="*/ 739277 h 1292087"/>
                <a:gd name="connsiteX45" fmla="*/ 1371895 w 1570897"/>
                <a:gd name="connsiteY45" fmla="*/ 736837 h 1292087"/>
                <a:gd name="connsiteX46" fmla="*/ 1369286 w 1570897"/>
                <a:gd name="connsiteY46" fmla="*/ 734342 h 1292087"/>
                <a:gd name="connsiteX47" fmla="*/ 1366677 w 1570897"/>
                <a:gd name="connsiteY47" fmla="*/ 731902 h 1292087"/>
                <a:gd name="connsiteX48" fmla="*/ 1364068 w 1570897"/>
                <a:gd name="connsiteY48" fmla="*/ 729462 h 1292087"/>
                <a:gd name="connsiteX49" fmla="*/ 1361403 w 1570897"/>
                <a:gd name="connsiteY49" fmla="*/ 727022 h 1292087"/>
                <a:gd name="connsiteX50" fmla="*/ 1358794 w 1570897"/>
                <a:gd name="connsiteY50" fmla="*/ 724526 h 1292087"/>
                <a:gd name="connsiteX51" fmla="*/ 1356186 w 1570897"/>
                <a:gd name="connsiteY51" fmla="*/ 722086 h 1292087"/>
                <a:gd name="connsiteX52" fmla="*/ 1353577 w 1570897"/>
                <a:gd name="connsiteY52" fmla="*/ 719646 h 1292087"/>
                <a:gd name="connsiteX53" fmla="*/ 1350912 w 1570897"/>
                <a:gd name="connsiteY53" fmla="*/ 717206 h 1292087"/>
                <a:gd name="connsiteX54" fmla="*/ 1348303 w 1570897"/>
                <a:gd name="connsiteY54" fmla="*/ 714711 h 1292087"/>
                <a:gd name="connsiteX55" fmla="*/ 1345694 w 1570897"/>
                <a:gd name="connsiteY55" fmla="*/ 712271 h 1292087"/>
                <a:gd name="connsiteX56" fmla="*/ 1343085 w 1570897"/>
                <a:gd name="connsiteY56" fmla="*/ 709831 h 1292087"/>
                <a:gd name="connsiteX57" fmla="*/ 1340421 w 1570897"/>
                <a:gd name="connsiteY57" fmla="*/ 707335 h 1292087"/>
                <a:gd name="connsiteX58" fmla="*/ 1337812 w 1570897"/>
                <a:gd name="connsiteY58" fmla="*/ 704895 h 1292087"/>
                <a:gd name="connsiteX59" fmla="*/ 1335203 w 1570897"/>
                <a:gd name="connsiteY59" fmla="*/ 702455 h 1292087"/>
                <a:gd name="connsiteX60" fmla="*/ 1332594 w 1570897"/>
                <a:gd name="connsiteY60" fmla="*/ 700015 h 1292087"/>
                <a:gd name="connsiteX61" fmla="*/ 1329985 w 1570897"/>
                <a:gd name="connsiteY61" fmla="*/ 697520 h 1292087"/>
                <a:gd name="connsiteX62" fmla="*/ 1327321 w 1570897"/>
                <a:gd name="connsiteY62" fmla="*/ 695080 h 1292087"/>
                <a:gd name="connsiteX63" fmla="*/ 1324712 w 1570897"/>
                <a:gd name="connsiteY63" fmla="*/ 692640 h 1292087"/>
                <a:gd name="connsiteX64" fmla="*/ 1322103 w 1570897"/>
                <a:gd name="connsiteY64" fmla="*/ 690200 h 1292087"/>
                <a:gd name="connsiteX65" fmla="*/ 1319494 w 1570897"/>
                <a:gd name="connsiteY65" fmla="*/ 687704 h 1292087"/>
                <a:gd name="connsiteX66" fmla="*/ 1316830 w 1570897"/>
                <a:gd name="connsiteY66" fmla="*/ 685264 h 1292087"/>
                <a:gd name="connsiteX67" fmla="*/ 1314221 w 1570897"/>
                <a:gd name="connsiteY67" fmla="*/ 682824 h 1292087"/>
                <a:gd name="connsiteX68" fmla="*/ 1311612 w 1570897"/>
                <a:gd name="connsiteY68" fmla="*/ 680329 h 1292087"/>
                <a:gd name="connsiteX69" fmla="*/ 1309003 w 1570897"/>
                <a:gd name="connsiteY69" fmla="*/ 677889 h 1292087"/>
                <a:gd name="connsiteX70" fmla="*/ 1306339 w 1570897"/>
                <a:gd name="connsiteY70" fmla="*/ 675449 h 1292087"/>
                <a:gd name="connsiteX71" fmla="*/ 1303730 w 1570897"/>
                <a:gd name="connsiteY71" fmla="*/ 673009 h 1292087"/>
                <a:gd name="connsiteX72" fmla="*/ 1301121 w 1570897"/>
                <a:gd name="connsiteY72" fmla="*/ 670514 h 1292087"/>
                <a:gd name="connsiteX73" fmla="*/ 1298512 w 1570897"/>
                <a:gd name="connsiteY73" fmla="*/ 668074 h 1292087"/>
                <a:gd name="connsiteX74" fmla="*/ 1295847 w 1570897"/>
                <a:gd name="connsiteY74" fmla="*/ 665634 h 1292087"/>
                <a:gd name="connsiteX75" fmla="*/ 1293239 w 1570897"/>
                <a:gd name="connsiteY75" fmla="*/ 663194 h 1292087"/>
                <a:gd name="connsiteX76" fmla="*/ 1290630 w 1570897"/>
                <a:gd name="connsiteY76" fmla="*/ 660698 h 1292087"/>
                <a:gd name="connsiteX77" fmla="*/ 1288021 w 1570897"/>
                <a:gd name="connsiteY77" fmla="*/ 658258 h 1292087"/>
                <a:gd name="connsiteX78" fmla="*/ 1285356 w 1570897"/>
                <a:gd name="connsiteY78" fmla="*/ 655818 h 1292087"/>
                <a:gd name="connsiteX79" fmla="*/ 1282747 w 1570897"/>
                <a:gd name="connsiteY79" fmla="*/ 653323 h 1292087"/>
                <a:gd name="connsiteX80" fmla="*/ 1280139 w 1570897"/>
                <a:gd name="connsiteY80" fmla="*/ 650883 h 1292087"/>
                <a:gd name="connsiteX81" fmla="*/ 1277530 w 1570897"/>
                <a:gd name="connsiteY81" fmla="*/ 648443 h 1292087"/>
                <a:gd name="connsiteX82" fmla="*/ 1274865 w 1570897"/>
                <a:gd name="connsiteY82" fmla="*/ 646003 h 1292087"/>
                <a:gd name="connsiteX83" fmla="*/ 1272256 w 1570897"/>
                <a:gd name="connsiteY83" fmla="*/ 643507 h 1292087"/>
                <a:gd name="connsiteX84" fmla="*/ 1269647 w 1570897"/>
                <a:gd name="connsiteY84" fmla="*/ 641067 h 1292087"/>
                <a:gd name="connsiteX85" fmla="*/ 1267038 w 1570897"/>
                <a:gd name="connsiteY85" fmla="*/ 638627 h 1292087"/>
                <a:gd name="connsiteX86" fmla="*/ 1264430 w 1570897"/>
                <a:gd name="connsiteY86" fmla="*/ 636187 h 1292087"/>
                <a:gd name="connsiteX87" fmla="*/ 1261765 w 1570897"/>
                <a:gd name="connsiteY87" fmla="*/ 633692 h 1292087"/>
                <a:gd name="connsiteX88" fmla="*/ 1259156 w 1570897"/>
                <a:gd name="connsiteY88" fmla="*/ 631252 h 1292087"/>
                <a:gd name="connsiteX89" fmla="*/ 1256547 w 1570897"/>
                <a:gd name="connsiteY89" fmla="*/ 628812 h 1292087"/>
                <a:gd name="connsiteX90" fmla="*/ 1253938 w 1570897"/>
                <a:gd name="connsiteY90" fmla="*/ 626316 h 1292087"/>
                <a:gd name="connsiteX91" fmla="*/ 1251274 w 1570897"/>
                <a:gd name="connsiteY91" fmla="*/ 623876 h 1292087"/>
                <a:gd name="connsiteX92" fmla="*/ 1248665 w 1570897"/>
                <a:gd name="connsiteY92" fmla="*/ 621436 h 1292087"/>
                <a:gd name="connsiteX93" fmla="*/ 1246056 w 1570897"/>
                <a:gd name="connsiteY93" fmla="*/ 618996 h 1292087"/>
                <a:gd name="connsiteX94" fmla="*/ 1243447 w 1570897"/>
                <a:gd name="connsiteY94" fmla="*/ 616501 h 1292087"/>
                <a:gd name="connsiteX95" fmla="*/ 1240783 w 1570897"/>
                <a:gd name="connsiteY95" fmla="*/ 614061 h 1292087"/>
                <a:gd name="connsiteX96" fmla="*/ 1238174 w 1570897"/>
                <a:gd name="connsiteY96" fmla="*/ 611621 h 1292087"/>
                <a:gd name="connsiteX97" fmla="*/ 1235565 w 1570897"/>
                <a:gd name="connsiteY97" fmla="*/ 609126 h 1292087"/>
                <a:gd name="connsiteX98" fmla="*/ 1232956 w 1570897"/>
                <a:gd name="connsiteY98" fmla="*/ 606686 h 1292087"/>
                <a:gd name="connsiteX99" fmla="*/ 1230292 w 1570897"/>
                <a:gd name="connsiteY99" fmla="*/ 604246 h 1292087"/>
                <a:gd name="connsiteX100" fmla="*/ 1227683 w 1570897"/>
                <a:gd name="connsiteY100" fmla="*/ 601806 h 1292087"/>
                <a:gd name="connsiteX101" fmla="*/ 1225074 w 1570897"/>
                <a:gd name="connsiteY101" fmla="*/ 599310 h 1292087"/>
                <a:gd name="connsiteX102" fmla="*/ 1222465 w 1570897"/>
                <a:gd name="connsiteY102" fmla="*/ 596870 h 1292087"/>
                <a:gd name="connsiteX103" fmla="*/ 1219800 w 1570897"/>
                <a:gd name="connsiteY103" fmla="*/ 594430 h 1292087"/>
                <a:gd name="connsiteX104" fmla="*/ 1217192 w 1570897"/>
                <a:gd name="connsiteY104" fmla="*/ 591935 h 1292087"/>
                <a:gd name="connsiteX105" fmla="*/ 1214583 w 1570897"/>
                <a:gd name="connsiteY105" fmla="*/ 589495 h 1292087"/>
                <a:gd name="connsiteX106" fmla="*/ 1211974 w 1570897"/>
                <a:gd name="connsiteY106" fmla="*/ 587055 h 1292087"/>
                <a:gd name="connsiteX107" fmla="*/ 1209309 w 1570897"/>
                <a:gd name="connsiteY107" fmla="*/ 584615 h 1292087"/>
                <a:gd name="connsiteX108" fmla="*/ 1206700 w 1570897"/>
                <a:gd name="connsiteY108" fmla="*/ 582119 h 1292087"/>
                <a:gd name="connsiteX109" fmla="*/ 1204091 w 1570897"/>
                <a:gd name="connsiteY109" fmla="*/ 579679 h 1292087"/>
                <a:gd name="connsiteX110" fmla="*/ 1201483 w 1570897"/>
                <a:gd name="connsiteY110" fmla="*/ 577239 h 1292087"/>
                <a:gd name="connsiteX111" fmla="*/ 1198874 w 1570897"/>
                <a:gd name="connsiteY111" fmla="*/ 574799 h 1292087"/>
                <a:gd name="connsiteX112" fmla="*/ 1196209 w 1570897"/>
                <a:gd name="connsiteY112" fmla="*/ 572304 h 1292087"/>
                <a:gd name="connsiteX113" fmla="*/ 1193600 w 1570897"/>
                <a:gd name="connsiteY113" fmla="*/ 569864 h 1292087"/>
                <a:gd name="connsiteX114" fmla="*/ 1190991 w 1570897"/>
                <a:gd name="connsiteY114" fmla="*/ 567424 h 1292087"/>
                <a:gd name="connsiteX115" fmla="*/ 1188383 w 1570897"/>
                <a:gd name="connsiteY115" fmla="*/ 564928 h 1292087"/>
                <a:gd name="connsiteX116" fmla="*/ 1185718 w 1570897"/>
                <a:gd name="connsiteY116" fmla="*/ 562488 h 1292087"/>
                <a:gd name="connsiteX117" fmla="*/ 1183109 w 1570897"/>
                <a:gd name="connsiteY117" fmla="*/ 560048 h 1292087"/>
                <a:gd name="connsiteX118" fmla="*/ 1180500 w 1570897"/>
                <a:gd name="connsiteY118" fmla="*/ 557608 h 1292087"/>
                <a:gd name="connsiteX119" fmla="*/ 1177836 w 1570897"/>
                <a:gd name="connsiteY119" fmla="*/ 555113 h 1292087"/>
                <a:gd name="connsiteX120" fmla="*/ 1175227 w 1570897"/>
                <a:gd name="connsiteY120" fmla="*/ 552673 h 1292087"/>
                <a:gd name="connsiteX121" fmla="*/ 1172618 w 1570897"/>
                <a:gd name="connsiteY121" fmla="*/ 550233 h 1292087"/>
                <a:gd name="connsiteX122" fmla="*/ 1170009 w 1570897"/>
                <a:gd name="connsiteY122" fmla="*/ 547793 h 1292087"/>
                <a:gd name="connsiteX123" fmla="*/ 1167400 w 1570897"/>
                <a:gd name="connsiteY123" fmla="*/ 545297 h 1292087"/>
                <a:gd name="connsiteX124" fmla="*/ 1164736 w 1570897"/>
                <a:gd name="connsiteY124" fmla="*/ 542858 h 1292087"/>
                <a:gd name="connsiteX125" fmla="*/ 1162127 w 1570897"/>
                <a:gd name="connsiteY125" fmla="*/ 540417 h 1292087"/>
                <a:gd name="connsiteX126" fmla="*/ 1159518 w 1570897"/>
                <a:gd name="connsiteY126" fmla="*/ 537922 h 1292087"/>
                <a:gd name="connsiteX127" fmla="*/ 1156909 w 1570897"/>
                <a:gd name="connsiteY127" fmla="*/ 535482 h 1292087"/>
                <a:gd name="connsiteX128" fmla="*/ 1154245 w 1570897"/>
                <a:gd name="connsiteY128" fmla="*/ 533042 h 1292087"/>
                <a:gd name="connsiteX129" fmla="*/ 1151636 w 1570897"/>
                <a:gd name="connsiteY129" fmla="*/ 530602 h 1292087"/>
                <a:gd name="connsiteX130" fmla="*/ 1149027 w 1570897"/>
                <a:gd name="connsiteY130" fmla="*/ 528107 h 1292087"/>
                <a:gd name="connsiteX131" fmla="*/ 1146418 w 1570897"/>
                <a:gd name="connsiteY131" fmla="*/ 525667 h 1292087"/>
                <a:gd name="connsiteX132" fmla="*/ 1143753 w 1570897"/>
                <a:gd name="connsiteY132" fmla="*/ 523227 h 1292087"/>
                <a:gd name="connsiteX133" fmla="*/ 1141145 w 1570897"/>
                <a:gd name="connsiteY133" fmla="*/ 520787 h 1292087"/>
                <a:gd name="connsiteX134" fmla="*/ 1138536 w 1570897"/>
                <a:gd name="connsiteY134" fmla="*/ 518291 h 1292087"/>
                <a:gd name="connsiteX135" fmla="*/ 1135927 w 1570897"/>
                <a:gd name="connsiteY135" fmla="*/ 515851 h 1292087"/>
                <a:gd name="connsiteX136" fmla="*/ 1133318 w 1570897"/>
                <a:gd name="connsiteY136" fmla="*/ 513411 h 1292087"/>
                <a:gd name="connsiteX137" fmla="*/ 1130653 w 1570897"/>
                <a:gd name="connsiteY137" fmla="*/ 510916 h 1292087"/>
                <a:gd name="connsiteX138" fmla="*/ 1128045 w 1570897"/>
                <a:gd name="connsiteY138" fmla="*/ 508476 h 1292087"/>
                <a:gd name="connsiteX139" fmla="*/ 1125436 w 1570897"/>
                <a:gd name="connsiteY139" fmla="*/ 506036 h 1292087"/>
                <a:gd name="connsiteX140" fmla="*/ 1122771 w 1570897"/>
                <a:gd name="connsiteY140" fmla="*/ 503596 h 1292087"/>
                <a:gd name="connsiteX141" fmla="*/ 1120162 w 1570897"/>
                <a:gd name="connsiteY141" fmla="*/ 501100 h 1292087"/>
                <a:gd name="connsiteX142" fmla="*/ 1117553 w 1570897"/>
                <a:gd name="connsiteY142" fmla="*/ 498660 h 1292087"/>
                <a:gd name="connsiteX143" fmla="*/ 1114944 w 1570897"/>
                <a:gd name="connsiteY143" fmla="*/ 496220 h 1292087"/>
                <a:gd name="connsiteX144" fmla="*/ 1112336 w 1570897"/>
                <a:gd name="connsiteY144" fmla="*/ 493725 h 1292087"/>
                <a:gd name="connsiteX145" fmla="*/ 1109671 w 1570897"/>
                <a:gd name="connsiteY145" fmla="*/ 491285 h 1292087"/>
                <a:gd name="connsiteX146" fmla="*/ 1107062 w 1570897"/>
                <a:gd name="connsiteY146" fmla="*/ 488845 h 1292087"/>
                <a:gd name="connsiteX147" fmla="*/ 1104453 w 1570897"/>
                <a:gd name="connsiteY147" fmla="*/ 486405 h 1292087"/>
                <a:gd name="connsiteX148" fmla="*/ 1101844 w 1570897"/>
                <a:gd name="connsiteY148" fmla="*/ 483909 h 1292087"/>
                <a:gd name="connsiteX149" fmla="*/ 1099180 w 1570897"/>
                <a:gd name="connsiteY149" fmla="*/ 481469 h 1292087"/>
                <a:gd name="connsiteX150" fmla="*/ 1096571 w 1570897"/>
                <a:gd name="connsiteY150" fmla="*/ 479029 h 1292087"/>
                <a:gd name="connsiteX151" fmla="*/ 1093962 w 1570897"/>
                <a:gd name="connsiteY151" fmla="*/ 476589 h 1292087"/>
                <a:gd name="connsiteX152" fmla="*/ 1091353 w 1570897"/>
                <a:gd name="connsiteY152" fmla="*/ 474094 h 1292087"/>
                <a:gd name="connsiteX153" fmla="*/ 1088689 w 1570897"/>
                <a:gd name="connsiteY153" fmla="*/ 471654 h 1292087"/>
                <a:gd name="connsiteX154" fmla="*/ 1086080 w 1570897"/>
                <a:gd name="connsiteY154" fmla="*/ 469214 h 1292087"/>
                <a:gd name="connsiteX155" fmla="*/ 1083471 w 1570897"/>
                <a:gd name="connsiteY155" fmla="*/ 466719 h 1292087"/>
                <a:gd name="connsiteX156" fmla="*/ 1080862 w 1570897"/>
                <a:gd name="connsiteY156" fmla="*/ 464279 h 1292087"/>
                <a:gd name="connsiteX157" fmla="*/ 1078198 w 1570897"/>
                <a:gd name="connsiteY157" fmla="*/ 461839 h 1292087"/>
                <a:gd name="connsiteX158" fmla="*/ 1075589 w 1570897"/>
                <a:gd name="connsiteY158" fmla="*/ 459399 h 1292087"/>
                <a:gd name="connsiteX159" fmla="*/ 1072980 w 1570897"/>
                <a:gd name="connsiteY159" fmla="*/ 456903 h 1292087"/>
                <a:gd name="connsiteX160" fmla="*/ 1070371 w 1570897"/>
                <a:gd name="connsiteY160" fmla="*/ 454463 h 1292087"/>
                <a:gd name="connsiteX161" fmla="*/ 1067707 w 1570897"/>
                <a:gd name="connsiteY161" fmla="*/ 452023 h 1292087"/>
                <a:gd name="connsiteX162" fmla="*/ 1065098 w 1570897"/>
                <a:gd name="connsiteY162" fmla="*/ 449528 h 1292087"/>
                <a:gd name="connsiteX163" fmla="*/ 1062489 w 1570897"/>
                <a:gd name="connsiteY163" fmla="*/ 447088 h 1292087"/>
                <a:gd name="connsiteX164" fmla="*/ 1059880 w 1570897"/>
                <a:gd name="connsiteY164" fmla="*/ 444648 h 1292087"/>
                <a:gd name="connsiteX165" fmla="*/ 1057215 w 1570897"/>
                <a:gd name="connsiteY165" fmla="*/ 442208 h 1292087"/>
                <a:gd name="connsiteX166" fmla="*/ 1054606 w 1570897"/>
                <a:gd name="connsiteY166" fmla="*/ 439712 h 1292087"/>
                <a:gd name="connsiteX167" fmla="*/ 1051998 w 1570897"/>
                <a:gd name="connsiteY167" fmla="*/ 437272 h 1292087"/>
                <a:gd name="connsiteX168" fmla="*/ 1049389 w 1570897"/>
                <a:gd name="connsiteY168" fmla="*/ 434832 h 1292087"/>
                <a:gd name="connsiteX169" fmla="*/ 1046780 w 1570897"/>
                <a:gd name="connsiteY169" fmla="*/ 432392 h 1292087"/>
                <a:gd name="connsiteX170" fmla="*/ 1044115 w 1570897"/>
                <a:gd name="connsiteY170" fmla="*/ 429897 h 1292087"/>
                <a:gd name="connsiteX171" fmla="*/ 1041506 w 1570897"/>
                <a:gd name="connsiteY171" fmla="*/ 427457 h 1292087"/>
                <a:gd name="connsiteX172" fmla="*/ 1038897 w 1570897"/>
                <a:gd name="connsiteY172" fmla="*/ 425017 h 1292087"/>
                <a:gd name="connsiteX173" fmla="*/ 1036289 w 1570897"/>
                <a:gd name="connsiteY173" fmla="*/ 422521 h 1292087"/>
                <a:gd name="connsiteX174" fmla="*/ 1033624 w 1570897"/>
                <a:gd name="connsiteY174" fmla="*/ 420081 h 1292087"/>
                <a:gd name="connsiteX175" fmla="*/ 1031015 w 1570897"/>
                <a:gd name="connsiteY175" fmla="*/ 417641 h 1292087"/>
                <a:gd name="connsiteX176" fmla="*/ 1028406 w 1570897"/>
                <a:gd name="connsiteY176" fmla="*/ 415201 h 1292087"/>
                <a:gd name="connsiteX177" fmla="*/ 1025797 w 1570897"/>
                <a:gd name="connsiteY177" fmla="*/ 412706 h 1292087"/>
                <a:gd name="connsiteX178" fmla="*/ 1023133 w 1570897"/>
                <a:gd name="connsiteY178" fmla="*/ 410266 h 1292087"/>
                <a:gd name="connsiteX179" fmla="*/ 1020524 w 1570897"/>
                <a:gd name="connsiteY179" fmla="*/ 407826 h 1292087"/>
                <a:gd name="connsiteX180" fmla="*/ 1017915 w 1570897"/>
                <a:gd name="connsiteY180" fmla="*/ 405331 h 1292087"/>
                <a:gd name="connsiteX181" fmla="*/ 1015306 w 1570897"/>
                <a:gd name="connsiteY181" fmla="*/ 402891 h 1292087"/>
                <a:gd name="connsiteX182" fmla="*/ 1012642 w 1570897"/>
                <a:gd name="connsiteY182" fmla="*/ 400451 h 1292087"/>
                <a:gd name="connsiteX183" fmla="*/ 1010033 w 1570897"/>
                <a:gd name="connsiteY183" fmla="*/ 398011 h 1292087"/>
                <a:gd name="connsiteX184" fmla="*/ 1007424 w 1570897"/>
                <a:gd name="connsiteY184" fmla="*/ 395515 h 1292087"/>
                <a:gd name="connsiteX185" fmla="*/ 1004815 w 1570897"/>
                <a:gd name="connsiteY185" fmla="*/ 393075 h 1292087"/>
                <a:gd name="connsiteX186" fmla="*/ 1002151 w 1570897"/>
                <a:gd name="connsiteY186" fmla="*/ 390635 h 1292087"/>
                <a:gd name="connsiteX187" fmla="*/ 999542 w 1570897"/>
                <a:gd name="connsiteY187" fmla="*/ 388195 h 1292087"/>
                <a:gd name="connsiteX188" fmla="*/ 996933 w 1570897"/>
                <a:gd name="connsiteY188" fmla="*/ 385700 h 1292087"/>
                <a:gd name="connsiteX189" fmla="*/ 994324 w 1570897"/>
                <a:gd name="connsiteY189" fmla="*/ 383260 h 1292087"/>
                <a:gd name="connsiteX190" fmla="*/ 991715 w 1570897"/>
                <a:gd name="connsiteY190" fmla="*/ 380820 h 1292087"/>
                <a:gd name="connsiteX191" fmla="*/ 989051 w 1570897"/>
                <a:gd name="connsiteY191" fmla="*/ 378324 h 1292087"/>
                <a:gd name="connsiteX192" fmla="*/ 986442 w 1570897"/>
                <a:gd name="connsiteY192" fmla="*/ 375884 h 1292087"/>
                <a:gd name="connsiteX193" fmla="*/ 983833 w 1570897"/>
                <a:gd name="connsiteY193" fmla="*/ 373444 h 1292087"/>
                <a:gd name="connsiteX194" fmla="*/ 981224 w 1570897"/>
                <a:gd name="connsiteY194" fmla="*/ 371004 h 1292087"/>
                <a:gd name="connsiteX195" fmla="*/ 978559 w 1570897"/>
                <a:gd name="connsiteY195" fmla="*/ 368509 h 1292087"/>
                <a:gd name="connsiteX196" fmla="*/ 975951 w 1570897"/>
                <a:gd name="connsiteY196" fmla="*/ 365902 h 1292087"/>
                <a:gd name="connsiteX197" fmla="*/ 973342 w 1570897"/>
                <a:gd name="connsiteY197" fmla="*/ 363462 h 1292087"/>
                <a:gd name="connsiteX198" fmla="*/ 970733 w 1570897"/>
                <a:gd name="connsiteY198" fmla="*/ 361022 h 1292087"/>
                <a:gd name="connsiteX199" fmla="*/ 968068 w 1570897"/>
                <a:gd name="connsiteY199" fmla="*/ 358527 h 1292087"/>
                <a:gd name="connsiteX200" fmla="*/ 965459 w 1570897"/>
                <a:gd name="connsiteY200" fmla="*/ 356087 h 1292087"/>
                <a:gd name="connsiteX201" fmla="*/ 962850 w 1570897"/>
                <a:gd name="connsiteY201" fmla="*/ 353647 h 1292087"/>
                <a:gd name="connsiteX202" fmla="*/ 960242 w 1570897"/>
                <a:gd name="connsiteY202" fmla="*/ 351152 h 1292087"/>
                <a:gd name="connsiteX203" fmla="*/ 957577 w 1570897"/>
                <a:gd name="connsiteY203" fmla="*/ 348712 h 1292087"/>
                <a:gd name="connsiteX204" fmla="*/ 954968 w 1570897"/>
                <a:gd name="connsiteY204" fmla="*/ 346272 h 1292087"/>
                <a:gd name="connsiteX205" fmla="*/ 952359 w 1570897"/>
                <a:gd name="connsiteY205" fmla="*/ 343832 h 1292087"/>
                <a:gd name="connsiteX206" fmla="*/ 949750 w 1570897"/>
                <a:gd name="connsiteY206" fmla="*/ 341336 h 1292087"/>
                <a:gd name="connsiteX207" fmla="*/ 947086 w 1570897"/>
                <a:gd name="connsiteY207" fmla="*/ 338896 h 1292087"/>
                <a:gd name="connsiteX208" fmla="*/ 944477 w 1570897"/>
                <a:gd name="connsiteY208" fmla="*/ 336456 h 1292087"/>
                <a:gd name="connsiteX209" fmla="*/ 941868 w 1570897"/>
                <a:gd name="connsiteY209" fmla="*/ 333961 h 1292087"/>
                <a:gd name="connsiteX210" fmla="*/ 939259 w 1570897"/>
                <a:gd name="connsiteY210" fmla="*/ 331521 h 1292087"/>
                <a:gd name="connsiteX211" fmla="*/ 936595 w 1570897"/>
                <a:gd name="connsiteY211" fmla="*/ 329081 h 1292087"/>
                <a:gd name="connsiteX212" fmla="*/ 933986 w 1570897"/>
                <a:gd name="connsiteY212" fmla="*/ 326641 h 1292087"/>
                <a:gd name="connsiteX213" fmla="*/ 931377 w 1570897"/>
                <a:gd name="connsiteY213" fmla="*/ 324145 h 1292087"/>
                <a:gd name="connsiteX214" fmla="*/ 928768 w 1570897"/>
                <a:gd name="connsiteY214" fmla="*/ 321705 h 1292087"/>
                <a:gd name="connsiteX215" fmla="*/ 926104 w 1570897"/>
                <a:gd name="connsiteY215" fmla="*/ 319265 h 1292087"/>
                <a:gd name="connsiteX216" fmla="*/ 923495 w 1570897"/>
                <a:gd name="connsiteY216" fmla="*/ 316825 h 1292087"/>
                <a:gd name="connsiteX217" fmla="*/ 920886 w 1570897"/>
                <a:gd name="connsiteY217" fmla="*/ 314330 h 1292087"/>
                <a:gd name="connsiteX218" fmla="*/ 918277 w 1570897"/>
                <a:gd name="connsiteY218" fmla="*/ 311890 h 1292087"/>
                <a:gd name="connsiteX219" fmla="*/ 915668 w 1570897"/>
                <a:gd name="connsiteY219" fmla="*/ 309450 h 1292087"/>
                <a:gd name="connsiteX220" fmla="*/ 913004 w 1570897"/>
                <a:gd name="connsiteY220" fmla="*/ 306954 h 1292087"/>
                <a:gd name="connsiteX221" fmla="*/ 910450 w 1570897"/>
                <a:gd name="connsiteY221" fmla="*/ 304903 h 1292087"/>
                <a:gd name="connsiteX222" fmla="*/ 907841 w 1570897"/>
                <a:gd name="connsiteY222" fmla="*/ 302463 h 1292087"/>
                <a:gd name="connsiteX223" fmla="*/ 905232 w 1570897"/>
                <a:gd name="connsiteY223" fmla="*/ 300023 h 1292087"/>
                <a:gd name="connsiteX224" fmla="*/ 902568 w 1570897"/>
                <a:gd name="connsiteY224" fmla="*/ 297527 h 1292087"/>
                <a:gd name="connsiteX225" fmla="*/ 899959 w 1570897"/>
                <a:gd name="connsiteY225" fmla="*/ 295087 h 1292087"/>
                <a:gd name="connsiteX226" fmla="*/ 897350 w 1570897"/>
                <a:gd name="connsiteY226" fmla="*/ 292647 h 1292087"/>
                <a:gd name="connsiteX227" fmla="*/ 894741 w 1570897"/>
                <a:gd name="connsiteY227" fmla="*/ 290207 h 1292087"/>
                <a:gd name="connsiteX228" fmla="*/ 892077 w 1570897"/>
                <a:gd name="connsiteY228" fmla="*/ 287712 h 1292087"/>
                <a:gd name="connsiteX229" fmla="*/ 889468 w 1570897"/>
                <a:gd name="connsiteY229" fmla="*/ 285272 h 1292087"/>
                <a:gd name="connsiteX230" fmla="*/ 886859 w 1570897"/>
                <a:gd name="connsiteY230" fmla="*/ 282832 h 1292087"/>
                <a:gd name="connsiteX231" fmla="*/ 884250 w 1570897"/>
                <a:gd name="connsiteY231" fmla="*/ 280336 h 1292087"/>
                <a:gd name="connsiteX232" fmla="*/ 881586 w 1570897"/>
                <a:gd name="connsiteY232" fmla="*/ 277896 h 1292087"/>
                <a:gd name="connsiteX233" fmla="*/ 878977 w 1570897"/>
                <a:gd name="connsiteY233" fmla="*/ 275456 h 1292087"/>
                <a:gd name="connsiteX234" fmla="*/ 876368 w 1570897"/>
                <a:gd name="connsiteY234" fmla="*/ 273016 h 1292087"/>
                <a:gd name="connsiteX235" fmla="*/ 873759 w 1570897"/>
                <a:gd name="connsiteY235" fmla="*/ 270521 h 1292087"/>
                <a:gd name="connsiteX236" fmla="*/ 871094 w 1570897"/>
                <a:gd name="connsiteY236" fmla="*/ 268081 h 1292087"/>
                <a:gd name="connsiteX237" fmla="*/ 868486 w 1570897"/>
                <a:gd name="connsiteY237" fmla="*/ 265641 h 1292087"/>
                <a:gd name="connsiteX238" fmla="*/ 865877 w 1570897"/>
                <a:gd name="connsiteY238" fmla="*/ 263201 h 1292087"/>
                <a:gd name="connsiteX239" fmla="*/ 863268 w 1570897"/>
                <a:gd name="connsiteY239" fmla="*/ 260705 h 1292087"/>
                <a:gd name="connsiteX240" fmla="*/ 860659 w 1570897"/>
                <a:gd name="connsiteY240" fmla="*/ 258265 h 1292087"/>
                <a:gd name="connsiteX241" fmla="*/ 857994 w 1570897"/>
                <a:gd name="connsiteY241" fmla="*/ 255825 h 1292087"/>
                <a:gd name="connsiteX242" fmla="*/ 855385 w 1570897"/>
                <a:gd name="connsiteY242" fmla="*/ 253330 h 1292087"/>
                <a:gd name="connsiteX243" fmla="*/ 852777 w 1570897"/>
                <a:gd name="connsiteY243" fmla="*/ 250890 h 1292087"/>
                <a:gd name="connsiteX244" fmla="*/ 850168 w 1570897"/>
                <a:gd name="connsiteY244" fmla="*/ 248450 h 1292087"/>
                <a:gd name="connsiteX245" fmla="*/ 847503 w 1570897"/>
                <a:gd name="connsiteY245" fmla="*/ 246010 h 1292087"/>
                <a:gd name="connsiteX246" fmla="*/ 844894 w 1570897"/>
                <a:gd name="connsiteY246" fmla="*/ 243515 h 1292087"/>
                <a:gd name="connsiteX247" fmla="*/ 842285 w 1570897"/>
                <a:gd name="connsiteY247" fmla="*/ 241075 h 1292087"/>
                <a:gd name="connsiteX248" fmla="*/ 839677 w 1570897"/>
                <a:gd name="connsiteY248" fmla="*/ 238635 h 1292087"/>
                <a:gd name="connsiteX249" fmla="*/ 837012 w 1570897"/>
                <a:gd name="connsiteY249" fmla="*/ 236139 h 1292087"/>
                <a:gd name="connsiteX250" fmla="*/ 834403 w 1570897"/>
                <a:gd name="connsiteY250" fmla="*/ 233699 h 1292087"/>
                <a:gd name="connsiteX251" fmla="*/ 831794 w 1570897"/>
                <a:gd name="connsiteY251" fmla="*/ 231259 h 1292087"/>
                <a:gd name="connsiteX252" fmla="*/ 829185 w 1570897"/>
                <a:gd name="connsiteY252" fmla="*/ 228819 h 1292087"/>
                <a:gd name="connsiteX253" fmla="*/ 826521 w 1570897"/>
                <a:gd name="connsiteY253" fmla="*/ 226324 h 1292087"/>
                <a:gd name="connsiteX254" fmla="*/ 823912 w 1570897"/>
                <a:gd name="connsiteY254" fmla="*/ 223884 h 1292087"/>
                <a:gd name="connsiteX255" fmla="*/ 821303 w 1570897"/>
                <a:gd name="connsiteY255" fmla="*/ 221444 h 1292087"/>
                <a:gd name="connsiteX256" fmla="*/ 818694 w 1570897"/>
                <a:gd name="connsiteY256" fmla="*/ 219004 h 1292087"/>
                <a:gd name="connsiteX257" fmla="*/ 816085 w 1570897"/>
                <a:gd name="connsiteY257" fmla="*/ 216176 h 1292087"/>
                <a:gd name="connsiteX258" fmla="*/ 813476 w 1570897"/>
                <a:gd name="connsiteY258" fmla="*/ 213736 h 1292087"/>
                <a:gd name="connsiteX259" fmla="*/ 810867 w 1570897"/>
                <a:gd name="connsiteY259" fmla="*/ 211296 h 1292087"/>
                <a:gd name="connsiteX260" fmla="*/ 808259 w 1570897"/>
                <a:gd name="connsiteY260" fmla="*/ 208800 h 1292087"/>
                <a:gd name="connsiteX261" fmla="*/ 805594 w 1570897"/>
                <a:gd name="connsiteY261" fmla="*/ 206360 h 1292087"/>
                <a:gd name="connsiteX262" fmla="*/ 802985 w 1570897"/>
                <a:gd name="connsiteY262" fmla="*/ 203920 h 1292087"/>
                <a:gd name="connsiteX263" fmla="*/ 800376 w 1570897"/>
                <a:gd name="connsiteY263" fmla="*/ 201480 h 1292087"/>
                <a:gd name="connsiteX264" fmla="*/ 797767 w 1570897"/>
                <a:gd name="connsiteY264" fmla="*/ 198985 h 1292087"/>
                <a:gd name="connsiteX265" fmla="*/ 795103 w 1570897"/>
                <a:gd name="connsiteY265" fmla="*/ 196545 h 1292087"/>
                <a:gd name="connsiteX266" fmla="*/ 792494 w 1570897"/>
                <a:gd name="connsiteY266" fmla="*/ 194105 h 1292087"/>
                <a:gd name="connsiteX267" fmla="*/ 789885 w 1570897"/>
                <a:gd name="connsiteY267" fmla="*/ 191609 h 1292087"/>
                <a:gd name="connsiteX268" fmla="*/ 787276 w 1570897"/>
                <a:gd name="connsiteY268" fmla="*/ 189169 h 1292087"/>
                <a:gd name="connsiteX269" fmla="*/ 784612 w 1570897"/>
                <a:gd name="connsiteY269" fmla="*/ 186729 h 1292087"/>
                <a:gd name="connsiteX270" fmla="*/ 782003 w 1570897"/>
                <a:gd name="connsiteY270" fmla="*/ 184289 h 1292087"/>
                <a:gd name="connsiteX271" fmla="*/ 779394 w 1570897"/>
                <a:gd name="connsiteY271" fmla="*/ 181794 h 1292087"/>
                <a:gd name="connsiteX272" fmla="*/ 776785 w 1570897"/>
                <a:gd name="connsiteY272" fmla="*/ 179354 h 1292087"/>
                <a:gd name="connsiteX273" fmla="*/ 774176 w 1570897"/>
                <a:gd name="connsiteY273" fmla="*/ 176914 h 1292087"/>
                <a:gd name="connsiteX274" fmla="*/ 771678 w 1570897"/>
                <a:gd name="connsiteY274" fmla="*/ 174585 h 1292087"/>
                <a:gd name="connsiteX275" fmla="*/ 769069 w 1570897"/>
                <a:gd name="connsiteY275" fmla="*/ 172089 h 1292087"/>
                <a:gd name="connsiteX276" fmla="*/ 766460 w 1570897"/>
                <a:gd name="connsiteY276" fmla="*/ 169649 h 1292087"/>
                <a:gd name="connsiteX277" fmla="*/ 763852 w 1570897"/>
                <a:gd name="connsiteY277" fmla="*/ 167209 h 1292087"/>
                <a:gd name="connsiteX278" fmla="*/ 761187 w 1570897"/>
                <a:gd name="connsiteY278" fmla="*/ 164714 h 1292087"/>
                <a:gd name="connsiteX279" fmla="*/ 758578 w 1570897"/>
                <a:gd name="connsiteY279" fmla="*/ 162274 h 1292087"/>
                <a:gd name="connsiteX280" fmla="*/ 755969 w 1570897"/>
                <a:gd name="connsiteY280" fmla="*/ 159834 h 1292087"/>
                <a:gd name="connsiteX281" fmla="*/ 753360 w 1570897"/>
                <a:gd name="connsiteY281" fmla="*/ 157394 h 1292087"/>
                <a:gd name="connsiteX282" fmla="*/ 750696 w 1570897"/>
                <a:gd name="connsiteY282" fmla="*/ 154898 h 1292087"/>
                <a:gd name="connsiteX283" fmla="*/ 748087 w 1570897"/>
                <a:gd name="connsiteY283" fmla="*/ 152458 h 1292087"/>
                <a:gd name="connsiteX284" fmla="*/ 745478 w 1570897"/>
                <a:gd name="connsiteY284" fmla="*/ 150018 h 1292087"/>
                <a:gd name="connsiteX285" fmla="*/ 742869 w 1570897"/>
                <a:gd name="connsiteY285" fmla="*/ 147578 h 1292087"/>
                <a:gd name="connsiteX286" fmla="*/ 740205 w 1570897"/>
                <a:gd name="connsiteY286" fmla="*/ 145083 h 1292087"/>
                <a:gd name="connsiteX287" fmla="*/ 737596 w 1570897"/>
                <a:gd name="connsiteY287" fmla="*/ 142643 h 1292087"/>
                <a:gd name="connsiteX288" fmla="*/ 734987 w 1570897"/>
                <a:gd name="connsiteY288" fmla="*/ 140203 h 1292087"/>
                <a:gd name="connsiteX289" fmla="*/ 732378 w 1570897"/>
                <a:gd name="connsiteY289" fmla="*/ 137708 h 1292087"/>
                <a:gd name="connsiteX290" fmla="*/ 729714 w 1570897"/>
                <a:gd name="connsiteY290" fmla="*/ 135268 h 1292087"/>
                <a:gd name="connsiteX291" fmla="*/ 727105 w 1570897"/>
                <a:gd name="connsiteY291" fmla="*/ 132828 h 1292087"/>
                <a:gd name="connsiteX292" fmla="*/ 724496 w 1570897"/>
                <a:gd name="connsiteY292" fmla="*/ 130388 h 1292087"/>
                <a:gd name="connsiteX293" fmla="*/ 721887 w 1570897"/>
                <a:gd name="connsiteY293" fmla="*/ 127892 h 1292087"/>
                <a:gd name="connsiteX294" fmla="*/ 719223 w 1570897"/>
                <a:gd name="connsiteY294" fmla="*/ 125452 h 1292087"/>
                <a:gd name="connsiteX295" fmla="*/ 716170 w 1570897"/>
                <a:gd name="connsiteY295" fmla="*/ 123012 h 1292087"/>
                <a:gd name="connsiteX296" fmla="*/ 713561 w 1570897"/>
                <a:gd name="connsiteY296" fmla="*/ 120517 h 1292087"/>
                <a:gd name="connsiteX297" fmla="*/ 710952 w 1570897"/>
                <a:gd name="connsiteY297" fmla="*/ 118077 h 1292087"/>
                <a:gd name="connsiteX298" fmla="*/ 708343 w 1570897"/>
                <a:gd name="connsiteY298" fmla="*/ 115637 h 1292087"/>
                <a:gd name="connsiteX299" fmla="*/ 705678 w 1570897"/>
                <a:gd name="connsiteY299" fmla="*/ 113197 h 1292087"/>
                <a:gd name="connsiteX300" fmla="*/ 703069 w 1570897"/>
                <a:gd name="connsiteY300" fmla="*/ 110701 h 1292087"/>
                <a:gd name="connsiteX301" fmla="*/ 110810 w 1570897"/>
                <a:gd name="connsiteY301" fmla="*/ 135096 h 1292087"/>
                <a:gd name="connsiteX302" fmla="*/ 135228 w 1570897"/>
                <a:gd name="connsiteY302" fmla="*/ 726776 h 1292087"/>
                <a:gd name="connsiteX303" fmla="*/ 238794 w 1570897"/>
                <a:gd name="connsiteY303" fmla="*/ 796728 h 1292087"/>
                <a:gd name="connsiteX304" fmla="*/ 242014 w 1570897"/>
                <a:gd name="connsiteY304" fmla="*/ 798280 h 1292087"/>
                <a:gd name="connsiteX305" fmla="*/ 245233 w 1570897"/>
                <a:gd name="connsiteY305" fmla="*/ 799889 h 1292087"/>
                <a:gd name="connsiteX306" fmla="*/ 248453 w 1570897"/>
                <a:gd name="connsiteY306" fmla="*/ 801441 h 1292087"/>
                <a:gd name="connsiteX307" fmla="*/ 251728 w 1570897"/>
                <a:gd name="connsiteY307" fmla="*/ 802994 h 1292087"/>
                <a:gd name="connsiteX308" fmla="*/ 254892 w 1570897"/>
                <a:gd name="connsiteY308" fmla="*/ 804547 h 1292087"/>
                <a:gd name="connsiteX309" fmla="*/ 258167 w 1570897"/>
                <a:gd name="connsiteY309" fmla="*/ 806155 h 1292087"/>
                <a:gd name="connsiteX310" fmla="*/ 261386 w 1570897"/>
                <a:gd name="connsiteY310" fmla="*/ 807708 h 1292087"/>
                <a:gd name="connsiteX311" fmla="*/ 264606 w 1570897"/>
                <a:gd name="connsiteY311" fmla="*/ 809260 h 1292087"/>
                <a:gd name="connsiteX312" fmla="*/ 267825 w 1570897"/>
                <a:gd name="connsiteY312" fmla="*/ 810813 h 1292087"/>
                <a:gd name="connsiteX313" fmla="*/ 271045 w 1570897"/>
                <a:gd name="connsiteY313" fmla="*/ 812366 h 1292087"/>
                <a:gd name="connsiteX314" fmla="*/ 274264 w 1570897"/>
                <a:gd name="connsiteY314" fmla="*/ 813974 h 1292087"/>
                <a:gd name="connsiteX315" fmla="*/ 277484 w 1570897"/>
                <a:gd name="connsiteY315" fmla="*/ 815527 h 1292087"/>
                <a:gd name="connsiteX316" fmla="*/ 280703 w 1570897"/>
                <a:gd name="connsiteY316" fmla="*/ 817080 h 1292087"/>
                <a:gd name="connsiteX317" fmla="*/ 283923 w 1570897"/>
                <a:gd name="connsiteY317" fmla="*/ 818632 h 1292087"/>
                <a:gd name="connsiteX318" fmla="*/ 287142 w 1570897"/>
                <a:gd name="connsiteY318" fmla="*/ 820240 h 1292087"/>
                <a:gd name="connsiteX319" fmla="*/ 290362 w 1570897"/>
                <a:gd name="connsiteY319" fmla="*/ 821793 h 1292087"/>
                <a:gd name="connsiteX320" fmla="*/ 293581 w 1570897"/>
                <a:gd name="connsiteY320" fmla="*/ 823346 h 1292087"/>
                <a:gd name="connsiteX321" fmla="*/ 296801 w 1570897"/>
                <a:gd name="connsiteY321" fmla="*/ 824899 h 1292087"/>
                <a:gd name="connsiteX322" fmla="*/ 300020 w 1570897"/>
                <a:gd name="connsiteY322" fmla="*/ 826507 h 1292087"/>
                <a:gd name="connsiteX323" fmla="*/ 303240 w 1570897"/>
                <a:gd name="connsiteY323" fmla="*/ 828059 h 1292087"/>
                <a:gd name="connsiteX324" fmla="*/ 306459 w 1570897"/>
                <a:gd name="connsiteY324" fmla="*/ 829612 h 1292087"/>
                <a:gd name="connsiteX325" fmla="*/ 309679 w 1570897"/>
                <a:gd name="connsiteY325" fmla="*/ 831165 h 1292087"/>
                <a:gd name="connsiteX326" fmla="*/ 312898 w 1570897"/>
                <a:gd name="connsiteY326" fmla="*/ 832773 h 1292087"/>
                <a:gd name="connsiteX327" fmla="*/ 316118 w 1570897"/>
                <a:gd name="connsiteY327" fmla="*/ 834326 h 1292087"/>
                <a:gd name="connsiteX328" fmla="*/ 319393 w 1570897"/>
                <a:gd name="connsiteY328" fmla="*/ 835879 h 1292087"/>
                <a:gd name="connsiteX329" fmla="*/ 322557 w 1570897"/>
                <a:gd name="connsiteY329" fmla="*/ 837431 h 1292087"/>
                <a:gd name="connsiteX330" fmla="*/ 325776 w 1570897"/>
                <a:gd name="connsiteY330" fmla="*/ 839040 h 1292087"/>
                <a:gd name="connsiteX331" fmla="*/ 328996 w 1570897"/>
                <a:gd name="connsiteY331" fmla="*/ 840592 h 1292087"/>
                <a:gd name="connsiteX332" fmla="*/ 332271 w 1570897"/>
                <a:gd name="connsiteY332" fmla="*/ 842145 h 1292087"/>
                <a:gd name="connsiteX333" fmla="*/ 335490 w 1570897"/>
                <a:gd name="connsiteY333" fmla="*/ 843698 h 1292087"/>
                <a:gd name="connsiteX334" fmla="*/ 338710 w 1570897"/>
                <a:gd name="connsiteY334" fmla="*/ 845306 h 1292087"/>
                <a:gd name="connsiteX335" fmla="*/ 341929 w 1570897"/>
                <a:gd name="connsiteY335" fmla="*/ 846859 h 1292087"/>
                <a:gd name="connsiteX336" fmla="*/ 345149 w 1570897"/>
                <a:gd name="connsiteY336" fmla="*/ 848411 h 1292087"/>
                <a:gd name="connsiteX337" fmla="*/ 348368 w 1570897"/>
                <a:gd name="connsiteY337" fmla="*/ 849964 h 1292087"/>
                <a:gd name="connsiteX338" fmla="*/ 351588 w 1570897"/>
                <a:gd name="connsiteY338" fmla="*/ 851517 h 1292087"/>
                <a:gd name="connsiteX339" fmla="*/ 354807 w 1570897"/>
                <a:gd name="connsiteY339" fmla="*/ 853125 h 1292087"/>
                <a:gd name="connsiteX340" fmla="*/ 358027 w 1570897"/>
                <a:gd name="connsiteY340" fmla="*/ 854678 h 1292087"/>
                <a:gd name="connsiteX341" fmla="*/ 361246 w 1570897"/>
                <a:gd name="connsiteY341" fmla="*/ 856230 h 1292087"/>
                <a:gd name="connsiteX342" fmla="*/ 364466 w 1570897"/>
                <a:gd name="connsiteY342" fmla="*/ 857783 h 1292087"/>
                <a:gd name="connsiteX343" fmla="*/ 367686 w 1570897"/>
                <a:gd name="connsiteY343" fmla="*/ 859391 h 1292087"/>
                <a:gd name="connsiteX344" fmla="*/ 370905 w 1570897"/>
                <a:gd name="connsiteY344" fmla="*/ 860944 h 1292087"/>
                <a:gd name="connsiteX345" fmla="*/ 374125 w 1570897"/>
                <a:gd name="connsiteY345" fmla="*/ 862497 h 1292087"/>
                <a:gd name="connsiteX346" fmla="*/ 377344 w 1570897"/>
                <a:gd name="connsiteY346" fmla="*/ 864049 h 1292087"/>
                <a:gd name="connsiteX347" fmla="*/ 380564 w 1570897"/>
                <a:gd name="connsiteY347" fmla="*/ 865658 h 1292087"/>
                <a:gd name="connsiteX348" fmla="*/ 383783 w 1570897"/>
                <a:gd name="connsiteY348" fmla="*/ 867210 h 1292087"/>
                <a:gd name="connsiteX349" fmla="*/ 387003 w 1570897"/>
                <a:gd name="connsiteY349" fmla="*/ 868763 h 1292087"/>
                <a:gd name="connsiteX350" fmla="*/ 390222 w 1570897"/>
                <a:gd name="connsiteY350" fmla="*/ 870316 h 1292087"/>
                <a:gd name="connsiteX351" fmla="*/ 393442 w 1570897"/>
                <a:gd name="connsiteY351" fmla="*/ 871924 h 1292087"/>
                <a:gd name="connsiteX352" fmla="*/ 396717 w 1570897"/>
                <a:gd name="connsiteY352" fmla="*/ 873477 h 1292087"/>
                <a:gd name="connsiteX353" fmla="*/ 399881 w 1570897"/>
                <a:gd name="connsiteY353" fmla="*/ 875029 h 1292087"/>
                <a:gd name="connsiteX354" fmla="*/ 403156 w 1570897"/>
                <a:gd name="connsiteY354" fmla="*/ 876582 h 1292087"/>
                <a:gd name="connsiteX355" fmla="*/ 406375 w 1570897"/>
                <a:gd name="connsiteY355" fmla="*/ 878190 h 1292087"/>
                <a:gd name="connsiteX356" fmla="*/ 409595 w 1570897"/>
                <a:gd name="connsiteY356" fmla="*/ 879743 h 1292087"/>
                <a:gd name="connsiteX357" fmla="*/ 412814 w 1570897"/>
                <a:gd name="connsiteY357" fmla="*/ 881296 h 1292087"/>
                <a:gd name="connsiteX358" fmla="*/ 416034 w 1570897"/>
                <a:gd name="connsiteY358" fmla="*/ 882848 h 1292087"/>
                <a:gd name="connsiteX359" fmla="*/ 419253 w 1570897"/>
                <a:gd name="connsiteY359" fmla="*/ 884457 h 1292087"/>
                <a:gd name="connsiteX360" fmla="*/ 422473 w 1570897"/>
                <a:gd name="connsiteY360" fmla="*/ 886009 h 1292087"/>
                <a:gd name="connsiteX361" fmla="*/ 425692 w 1570897"/>
                <a:gd name="connsiteY361" fmla="*/ 887562 h 1292087"/>
                <a:gd name="connsiteX362" fmla="*/ 428912 w 1570897"/>
                <a:gd name="connsiteY362" fmla="*/ 889115 h 1292087"/>
                <a:gd name="connsiteX363" fmla="*/ 432131 w 1570897"/>
                <a:gd name="connsiteY363" fmla="*/ 890668 h 1292087"/>
                <a:gd name="connsiteX364" fmla="*/ 435351 w 1570897"/>
                <a:gd name="connsiteY364" fmla="*/ 892276 h 1292087"/>
                <a:gd name="connsiteX365" fmla="*/ 438570 w 1570897"/>
                <a:gd name="connsiteY365" fmla="*/ 893828 h 1292087"/>
                <a:gd name="connsiteX366" fmla="*/ 441790 w 1570897"/>
                <a:gd name="connsiteY366" fmla="*/ 895381 h 1292087"/>
                <a:gd name="connsiteX367" fmla="*/ 445009 w 1570897"/>
                <a:gd name="connsiteY367" fmla="*/ 896934 h 1292087"/>
                <a:gd name="connsiteX368" fmla="*/ 448229 w 1570897"/>
                <a:gd name="connsiteY368" fmla="*/ 898542 h 1292087"/>
                <a:gd name="connsiteX369" fmla="*/ 451448 w 1570897"/>
                <a:gd name="connsiteY369" fmla="*/ 900095 h 1292087"/>
                <a:gd name="connsiteX370" fmla="*/ 454668 w 1570897"/>
                <a:gd name="connsiteY370" fmla="*/ 901648 h 1292087"/>
                <a:gd name="connsiteX371" fmla="*/ 457887 w 1570897"/>
                <a:gd name="connsiteY371" fmla="*/ 903200 h 1292087"/>
                <a:gd name="connsiteX372" fmla="*/ 461107 w 1570897"/>
                <a:gd name="connsiteY372" fmla="*/ 904808 h 1292087"/>
                <a:gd name="connsiteX373" fmla="*/ 464326 w 1570897"/>
                <a:gd name="connsiteY373" fmla="*/ 906361 h 1292087"/>
                <a:gd name="connsiteX374" fmla="*/ 467546 w 1570897"/>
                <a:gd name="connsiteY374" fmla="*/ 907914 h 1292087"/>
                <a:gd name="connsiteX375" fmla="*/ 470821 w 1570897"/>
                <a:gd name="connsiteY375" fmla="*/ 909467 h 1292087"/>
                <a:gd name="connsiteX376" fmla="*/ 473985 w 1570897"/>
                <a:gd name="connsiteY376" fmla="*/ 911075 h 1292087"/>
                <a:gd name="connsiteX377" fmla="*/ 477260 w 1570897"/>
                <a:gd name="connsiteY377" fmla="*/ 912627 h 1292087"/>
                <a:gd name="connsiteX378" fmla="*/ 480479 w 1570897"/>
                <a:gd name="connsiteY378" fmla="*/ 914180 h 1292087"/>
                <a:gd name="connsiteX379" fmla="*/ 483699 w 1570897"/>
                <a:gd name="connsiteY379" fmla="*/ 915733 h 1292087"/>
                <a:gd name="connsiteX380" fmla="*/ 486918 w 1570897"/>
                <a:gd name="connsiteY380" fmla="*/ 917341 h 1292087"/>
                <a:gd name="connsiteX381" fmla="*/ 490138 w 1570897"/>
                <a:gd name="connsiteY381" fmla="*/ 918894 h 1292087"/>
                <a:gd name="connsiteX382" fmla="*/ 493357 w 1570897"/>
                <a:gd name="connsiteY382" fmla="*/ 920447 h 1292087"/>
                <a:gd name="connsiteX383" fmla="*/ 496577 w 1570897"/>
                <a:gd name="connsiteY383" fmla="*/ 921999 h 1292087"/>
                <a:gd name="connsiteX384" fmla="*/ 499796 w 1570897"/>
                <a:gd name="connsiteY384" fmla="*/ 923552 h 1292087"/>
                <a:gd name="connsiteX385" fmla="*/ 503016 w 1570897"/>
                <a:gd name="connsiteY385" fmla="*/ 925160 h 1292087"/>
                <a:gd name="connsiteX386" fmla="*/ 506235 w 1570897"/>
                <a:gd name="connsiteY386" fmla="*/ 926713 h 1292087"/>
                <a:gd name="connsiteX387" fmla="*/ 509455 w 1570897"/>
                <a:gd name="connsiteY387" fmla="*/ 928266 h 1292087"/>
                <a:gd name="connsiteX388" fmla="*/ 512674 w 1570897"/>
                <a:gd name="connsiteY388" fmla="*/ 929818 h 1292087"/>
                <a:gd name="connsiteX389" fmla="*/ 515894 w 1570897"/>
                <a:gd name="connsiteY389" fmla="*/ 931427 h 1292087"/>
                <a:gd name="connsiteX390" fmla="*/ 519113 w 1570897"/>
                <a:gd name="connsiteY390" fmla="*/ 932979 h 1292087"/>
                <a:gd name="connsiteX391" fmla="*/ 522333 w 1570897"/>
                <a:gd name="connsiteY391" fmla="*/ 934532 h 1292087"/>
                <a:gd name="connsiteX392" fmla="*/ 525552 w 1570897"/>
                <a:gd name="connsiteY392" fmla="*/ 936085 h 1292087"/>
                <a:gd name="connsiteX393" fmla="*/ 528772 w 1570897"/>
                <a:gd name="connsiteY393" fmla="*/ 937693 h 1292087"/>
                <a:gd name="connsiteX394" fmla="*/ 531991 w 1570897"/>
                <a:gd name="connsiteY394" fmla="*/ 939246 h 1292087"/>
                <a:gd name="connsiteX395" fmla="*/ 535211 w 1570897"/>
                <a:gd name="connsiteY395" fmla="*/ 940798 h 1292087"/>
                <a:gd name="connsiteX396" fmla="*/ 538541 w 1570897"/>
                <a:gd name="connsiteY396" fmla="*/ 942628 h 1292087"/>
                <a:gd name="connsiteX397" fmla="*/ 541816 w 1570897"/>
                <a:gd name="connsiteY397" fmla="*/ 944236 h 1292087"/>
                <a:gd name="connsiteX398" fmla="*/ 544981 w 1570897"/>
                <a:gd name="connsiteY398" fmla="*/ 945789 h 1292087"/>
                <a:gd name="connsiteX399" fmla="*/ 548200 w 1570897"/>
                <a:gd name="connsiteY399" fmla="*/ 947342 h 1292087"/>
                <a:gd name="connsiteX400" fmla="*/ 551475 w 1570897"/>
                <a:gd name="connsiteY400" fmla="*/ 948895 h 1292087"/>
                <a:gd name="connsiteX401" fmla="*/ 554695 w 1570897"/>
                <a:gd name="connsiteY401" fmla="*/ 950503 h 1292087"/>
                <a:gd name="connsiteX402" fmla="*/ 557914 w 1570897"/>
                <a:gd name="connsiteY402" fmla="*/ 952056 h 1292087"/>
                <a:gd name="connsiteX403" fmla="*/ 561134 w 1570897"/>
                <a:gd name="connsiteY403" fmla="*/ 953608 h 1292087"/>
                <a:gd name="connsiteX404" fmla="*/ 564353 w 1570897"/>
                <a:gd name="connsiteY404" fmla="*/ 955161 h 1292087"/>
                <a:gd name="connsiteX405" fmla="*/ 567573 w 1570897"/>
                <a:gd name="connsiteY405" fmla="*/ 956714 h 1292087"/>
                <a:gd name="connsiteX406" fmla="*/ 570792 w 1570897"/>
                <a:gd name="connsiteY406" fmla="*/ 958322 h 1292087"/>
                <a:gd name="connsiteX407" fmla="*/ 574012 w 1570897"/>
                <a:gd name="connsiteY407" fmla="*/ 959875 h 1292087"/>
                <a:gd name="connsiteX408" fmla="*/ 577231 w 1570897"/>
                <a:gd name="connsiteY408" fmla="*/ 961427 h 1292087"/>
                <a:gd name="connsiteX409" fmla="*/ 580451 w 1570897"/>
                <a:gd name="connsiteY409" fmla="*/ 962980 h 1292087"/>
                <a:gd name="connsiteX410" fmla="*/ 583670 w 1570897"/>
                <a:gd name="connsiteY410" fmla="*/ 964588 h 1292087"/>
                <a:gd name="connsiteX411" fmla="*/ 586890 w 1570897"/>
                <a:gd name="connsiteY411" fmla="*/ 966141 h 1292087"/>
                <a:gd name="connsiteX412" fmla="*/ 590109 w 1570897"/>
                <a:gd name="connsiteY412" fmla="*/ 967694 h 1292087"/>
                <a:gd name="connsiteX413" fmla="*/ 593329 w 1570897"/>
                <a:gd name="connsiteY413" fmla="*/ 969246 h 1292087"/>
                <a:gd name="connsiteX414" fmla="*/ 596548 w 1570897"/>
                <a:gd name="connsiteY414" fmla="*/ 970855 h 1292087"/>
                <a:gd name="connsiteX415" fmla="*/ 599768 w 1570897"/>
                <a:gd name="connsiteY415" fmla="*/ 972407 h 1292087"/>
                <a:gd name="connsiteX416" fmla="*/ 602987 w 1570897"/>
                <a:gd name="connsiteY416" fmla="*/ 973960 h 1292087"/>
                <a:gd name="connsiteX417" fmla="*/ 606207 w 1570897"/>
                <a:gd name="connsiteY417" fmla="*/ 975513 h 1292087"/>
                <a:gd name="connsiteX418" fmla="*/ 609426 w 1570897"/>
                <a:gd name="connsiteY418" fmla="*/ 977121 h 1292087"/>
                <a:gd name="connsiteX419" fmla="*/ 612646 w 1570897"/>
                <a:gd name="connsiteY419" fmla="*/ 978674 h 1292087"/>
                <a:gd name="connsiteX420" fmla="*/ 615865 w 1570897"/>
                <a:gd name="connsiteY420" fmla="*/ 980226 h 1292087"/>
                <a:gd name="connsiteX421" fmla="*/ 619140 w 1570897"/>
                <a:gd name="connsiteY421" fmla="*/ 981779 h 1292087"/>
                <a:gd name="connsiteX422" fmla="*/ 622360 w 1570897"/>
                <a:gd name="connsiteY422" fmla="*/ 983332 h 1292087"/>
                <a:gd name="connsiteX423" fmla="*/ 625579 w 1570897"/>
                <a:gd name="connsiteY423" fmla="*/ 984940 h 1292087"/>
                <a:gd name="connsiteX424" fmla="*/ 628799 w 1570897"/>
                <a:gd name="connsiteY424" fmla="*/ 986493 h 1292087"/>
                <a:gd name="connsiteX425" fmla="*/ 632018 w 1570897"/>
                <a:gd name="connsiteY425" fmla="*/ 988045 h 1292087"/>
                <a:gd name="connsiteX426" fmla="*/ 635238 w 1570897"/>
                <a:gd name="connsiteY426" fmla="*/ 989598 h 1292087"/>
                <a:gd name="connsiteX427" fmla="*/ 638457 w 1570897"/>
                <a:gd name="connsiteY427" fmla="*/ 991206 h 1292087"/>
                <a:gd name="connsiteX428" fmla="*/ 641677 w 1570897"/>
                <a:gd name="connsiteY428" fmla="*/ 992759 h 1292087"/>
                <a:gd name="connsiteX429" fmla="*/ 644896 w 1570897"/>
                <a:gd name="connsiteY429" fmla="*/ 994312 h 1292087"/>
                <a:gd name="connsiteX430" fmla="*/ 648116 w 1570897"/>
                <a:gd name="connsiteY430" fmla="*/ 995865 h 1292087"/>
                <a:gd name="connsiteX431" fmla="*/ 651335 w 1570897"/>
                <a:gd name="connsiteY431" fmla="*/ 997473 h 1292087"/>
                <a:gd name="connsiteX432" fmla="*/ 654555 w 1570897"/>
                <a:gd name="connsiteY432" fmla="*/ 999025 h 1292087"/>
                <a:gd name="connsiteX433" fmla="*/ 657774 w 1570897"/>
                <a:gd name="connsiteY433" fmla="*/ 1000578 h 1292087"/>
                <a:gd name="connsiteX434" fmla="*/ 660994 w 1570897"/>
                <a:gd name="connsiteY434" fmla="*/ 1002131 h 1292087"/>
                <a:gd name="connsiteX435" fmla="*/ 664213 w 1570897"/>
                <a:gd name="connsiteY435" fmla="*/ 1003739 h 1292087"/>
                <a:gd name="connsiteX436" fmla="*/ 667433 w 1570897"/>
                <a:gd name="connsiteY436" fmla="*/ 1005292 h 1292087"/>
                <a:gd name="connsiteX437" fmla="*/ 670652 w 1570897"/>
                <a:gd name="connsiteY437" fmla="*/ 1006845 h 1292087"/>
                <a:gd name="connsiteX438" fmla="*/ 673872 w 1570897"/>
                <a:gd name="connsiteY438" fmla="*/ 1008397 h 1292087"/>
                <a:gd name="connsiteX439" fmla="*/ 677091 w 1570897"/>
                <a:gd name="connsiteY439" fmla="*/ 1010005 h 1292087"/>
                <a:gd name="connsiteX440" fmla="*/ 680311 w 1570897"/>
                <a:gd name="connsiteY440" fmla="*/ 1011558 h 1292087"/>
                <a:gd name="connsiteX441" fmla="*/ 683530 w 1570897"/>
                <a:gd name="connsiteY441" fmla="*/ 1013111 h 1292087"/>
                <a:gd name="connsiteX442" fmla="*/ 686750 w 1570897"/>
                <a:gd name="connsiteY442" fmla="*/ 1014664 h 1292087"/>
                <a:gd name="connsiteX443" fmla="*/ 689969 w 1570897"/>
                <a:gd name="connsiteY443" fmla="*/ 1016272 h 1292087"/>
                <a:gd name="connsiteX444" fmla="*/ 693244 w 1570897"/>
                <a:gd name="connsiteY444" fmla="*/ 1017824 h 1292087"/>
                <a:gd name="connsiteX445" fmla="*/ 696464 w 1570897"/>
                <a:gd name="connsiteY445" fmla="*/ 1019377 h 1292087"/>
                <a:gd name="connsiteX446" fmla="*/ 699683 w 1570897"/>
                <a:gd name="connsiteY446" fmla="*/ 1020930 h 1292087"/>
                <a:gd name="connsiteX447" fmla="*/ 702903 w 1570897"/>
                <a:gd name="connsiteY447" fmla="*/ 1022483 h 1292087"/>
                <a:gd name="connsiteX448" fmla="*/ 706122 w 1570897"/>
                <a:gd name="connsiteY448" fmla="*/ 1024091 h 1292087"/>
                <a:gd name="connsiteX449" fmla="*/ 709342 w 1570897"/>
                <a:gd name="connsiteY449" fmla="*/ 1025644 h 1292087"/>
                <a:gd name="connsiteX450" fmla="*/ 712561 w 1570897"/>
                <a:gd name="connsiteY450" fmla="*/ 1027196 h 1292087"/>
                <a:gd name="connsiteX451" fmla="*/ 715781 w 1570897"/>
                <a:gd name="connsiteY451" fmla="*/ 1028749 h 1292087"/>
                <a:gd name="connsiteX452" fmla="*/ 719000 w 1570897"/>
                <a:gd name="connsiteY452" fmla="*/ 1030357 h 1292087"/>
                <a:gd name="connsiteX453" fmla="*/ 722220 w 1570897"/>
                <a:gd name="connsiteY453" fmla="*/ 1031910 h 1292087"/>
                <a:gd name="connsiteX454" fmla="*/ 725439 w 1570897"/>
                <a:gd name="connsiteY454" fmla="*/ 1033463 h 1292087"/>
                <a:gd name="connsiteX455" fmla="*/ 728659 w 1570897"/>
                <a:gd name="connsiteY455" fmla="*/ 1035015 h 1292087"/>
                <a:gd name="connsiteX456" fmla="*/ 731879 w 1570897"/>
                <a:gd name="connsiteY456" fmla="*/ 1036624 h 1292087"/>
                <a:gd name="connsiteX457" fmla="*/ 735098 w 1570897"/>
                <a:gd name="connsiteY457" fmla="*/ 1038176 h 1292087"/>
                <a:gd name="connsiteX458" fmla="*/ 738318 w 1570897"/>
                <a:gd name="connsiteY458" fmla="*/ 1039729 h 1292087"/>
                <a:gd name="connsiteX459" fmla="*/ 741537 w 1570897"/>
                <a:gd name="connsiteY459" fmla="*/ 1041282 h 1292087"/>
                <a:gd name="connsiteX460" fmla="*/ 744756 w 1570897"/>
                <a:gd name="connsiteY460" fmla="*/ 1042890 h 1292087"/>
                <a:gd name="connsiteX461" fmla="*/ 747976 w 1570897"/>
                <a:gd name="connsiteY461" fmla="*/ 1044443 h 1292087"/>
                <a:gd name="connsiteX462" fmla="*/ 751196 w 1570897"/>
                <a:gd name="connsiteY462" fmla="*/ 1045995 h 1292087"/>
                <a:gd name="connsiteX463" fmla="*/ 754415 w 1570897"/>
                <a:gd name="connsiteY463" fmla="*/ 1047548 h 1292087"/>
                <a:gd name="connsiteX464" fmla="*/ 757635 w 1570897"/>
                <a:gd name="connsiteY464" fmla="*/ 1049156 h 1292087"/>
                <a:gd name="connsiteX465" fmla="*/ 760910 w 1570897"/>
                <a:gd name="connsiteY465" fmla="*/ 1050709 h 1292087"/>
                <a:gd name="connsiteX466" fmla="*/ 764074 w 1570897"/>
                <a:gd name="connsiteY466" fmla="*/ 1052262 h 1292087"/>
                <a:gd name="connsiteX467" fmla="*/ 767349 w 1570897"/>
                <a:gd name="connsiteY467" fmla="*/ 1053814 h 1292087"/>
                <a:gd name="connsiteX468" fmla="*/ 770568 w 1570897"/>
                <a:gd name="connsiteY468" fmla="*/ 1055367 h 1292087"/>
                <a:gd name="connsiteX469" fmla="*/ 773788 w 1570897"/>
                <a:gd name="connsiteY469" fmla="*/ 1056975 h 1292087"/>
                <a:gd name="connsiteX470" fmla="*/ 777007 w 1570897"/>
                <a:gd name="connsiteY470" fmla="*/ 1058528 h 1292087"/>
                <a:gd name="connsiteX471" fmla="*/ 780227 w 1570897"/>
                <a:gd name="connsiteY471" fmla="*/ 1060081 h 1292087"/>
                <a:gd name="connsiteX472" fmla="*/ 783446 w 1570897"/>
                <a:gd name="connsiteY472" fmla="*/ 1061634 h 1292087"/>
                <a:gd name="connsiteX473" fmla="*/ 786666 w 1570897"/>
                <a:gd name="connsiteY473" fmla="*/ 1063242 h 1292087"/>
                <a:gd name="connsiteX474" fmla="*/ 789885 w 1570897"/>
                <a:gd name="connsiteY474" fmla="*/ 1064794 h 1292087"/>
                <a:gd name="connsiteX475" fmla="*/ 793105 w 1570897"/>
                <a:gd name="connsiteY475" fmla="*/ 1066347 h 1292087"/>
                <a:gd name="connsiteX476" fmla="*/ 796324 w 1570897"/>
                <a:gd name="connsiteY476" fmla="*/ 1067900 h 1292087"/>
                <a:gd name="connsiteX477" fmla="*/ 799544 w 1570897"/>
                <a:gd name="connsiteY477" fmla="*/ 1069508 h 1292087"/>
                <a:gd name="connsiteX478" fmla="*/ 802763 w 1570897"/>
                <a:gd name="connsiteY478" fmla="*/ 1071061 h 1292087"/>
                <a:gd name="connsiteX479" fmla="*/ 805983 w 1570897"/>
                <a:gd name="connsiteY479" fmla="*/ 1072613 h 1292087"/>
                <a:gd name="connsiteX480" fmla="*/ 809202 w 1570897"/>
                <a:gd name="connsiteY480" fmla="*/ 1074166 h 1292087"/>
                <a:gd name="connsiteX481" fmla="*/ 812422 w 1570897"/>
                <a:gd name="connsiteY481" fmla="*/ 1075774 h 1292087"/>
                <a:gd name="connsiteX482" fmla="*/ 815641 w 1570897"/>
                <a:gd name="connsiteY482" fmla="*/ 1077327 h 1292087"/>
                <a:gd name="connsiteX483" fmla="*/ 818861 w 1570897"/>
                <a:gd name="connsiteY483" fmla="*/ 1078880 h 1292087"/>
                <a:gd name="connsiteX484" fmla="*/ 822080 w 1570897"/>
                <a:gd name="connsiteY484" fmla="*/ 1080433 h 1292087"/>
                <a:gd name="connsiteX485" fmla="*/ 825300 w 1570897"/>
                <a:gd name="connsiteY485" fmla="*/ 1082041 h 1292087"/>
                <a:gd name="connsiteX486" fmla="*/ 828519 w 1570897"/>
                <a:gd name="connsiteY486" fmla="*/ 1083593 h 1292087"/>
                <a:gd name="connsiteX487" fmla="*/ 831794 w 1570897"/>
                <a:gd name="connsiteY487" fmla="*/ 1085146 h 1292087"/>
                <a:gd name="connsiteX488" fmla="*/ 834958 w 1570897"/>
                <a:gd name="connsiteY488" fmla="*/ 1086699 h 1292087"/>
                <a:gd name="connsiteX489" fmla="*/ 838233 w 1570897"/>
                <a:gd name="connsiteY489" fmla="*/ 1088307 h 1292087"/>
                <a:gd name="connsiteX490" fmla="*/ 841453 w 1570897"/>
                <a:gd name="connsiteY490" fmla="*/ 1089860 h 1292087"/>
                <a:gd name="connsiteX491" fmla="*/ 844672 w 1570897"/>
                <a:gd name="connsiteY491" fmla="*/ 1091413 h 1292087"/>
                <a:gd name="connsiteX492" fmla="*/ 847892 w 1570897"/>
                <a:gd name="connsiteY492" fmla="*/ 1092965 h 1292087"/>
                <a:gd name="connsiteX493" fmla="*/ 851111 w 1570897"/>
                <a:gd name="connsiteY493" fmla="*/ 1094518 h 1292087"/>
                <a:gd name="connsiteX494" fmla="*/ 854331 w 1570897"/>
                <a:gd name="connsiteY494" fmla="*/ 1096126 h 1292087"/>
                <a:gd name="connsiteX495" fmla="*/ 857550 w 1570897"/>
                <a:gd name="connsiteY495" fmla="*/ 1097679 h 1292087"/>
                <a:gd name="connsiteX496" fmla="*/ 860770 w 1570897"/>
                <a:gd name="connsiteY496" fmla="*/ 1099232 h 1292087"/>
                <a:gd name="connsiteX497" fmla="*/ 863989 w 1570897"/>
                <a:gd name="connsiteY497" fmla="*/ 1100784 h 1292087"/>
                <a:gd name="connsiteX498" fmla="*/ 867209 w 1570897"/>
                <a:gd name="connsiteY498" fmla="*/ 1102392 h 1292087"/>
                <a:gd name="connsiteX499" fmla="*/ 870428 w 1570897"/>
                <a:gd name="connsiteY499" fmla="*/ 1103945 h 1292087"/>
                <a:gd name="connsiteX500" fmla="*/ 873648 w 1570897"/>
                <a:gd name="connsiteY500" fmla="*/ 1105498 h 1292087"/>
                <a:gd name="connsiteX501" fmla="*/ 876867 w 1570897"/>
                <a:gd name="connsiteY501" fmla="*/ 1107051 h 1292087"/>
                <a:gd name="connsiteX502" fmla="*/ 880087 w 1570897"/>
                <a:gd name="connsiteY502" fmla="*/ 1108659 h 1292087"/>
                <a:gd name="connsiteX503" fmla="*/ 883306 w 1570897"/>
                <a:gd name="connsiteY503" fmla="*/ 1110212 h 1292087"/>
                <a:gd name="connsiteX504" fmla="*/ 886526 w 1570897"/>
                <a:gd name="connsiteY504" fmla="*/ 1111764 h 1292087"/>
                <a:gd name="connsiteX505" fmla="*/ 889745 w 1570897"/>
                <a:gd name="connsiteY505" fmla="*/ 1113317 h 1292087"/>
                <a:gd name="connsiteX506" fmla="*/ 892965 w 1570897"/>
                <a:gd name="connsiteY506" fmla="*/ 1114925 h 1292087"/>
                <a:gd name="connsiteX507" fmla="*/ 896184 w 1570897"/>
                <a:gd name="connsiteY507" fmla="*/ 1116478 h 1292087"/>
                <a:gd name="connsiteX508" fmla="*/ 899404 w 1570897"/>
                <a:gd name="connsiteY508" fmla="*/ 1118031 h 1292087"/>
                <a:gd name="connsiteX509" fmla="*/ 902623 w 1570897"/>
                <a:gd name="connsiteY509" fmla="*/ 1119583 h 1292087"/>
                <a:gd name="connsiteX510" fmla="*/ 905843 w 1570897"/>
                <a:gd name="connsiteY510" fmla="*/ 1121136 h 1292087"/>
                <a:gd name="connsiteX511" fmla="*/ 909062 w 1570897"/>
                <a:gd name="connsiteY511" fmla="*/ 1122744 h 1292087"/>
                <a:gd name="connsiteX512" fmla="*/ 912337 w 1570897"/>
                <a:gd name="connsiteY512" fmla="*/ 1124297 h 1292087"/>
                <a:gd name="connsiteX513" fmla="*/ 915557 w 1570897"/>
                <a:gd name="connsiteY513" fmla="*/ 1125850 h 1292087"/>
                <a:gd name="connsiteX514" fmla="*/ 918776 w 1570897"/>
                <a:gd name="connsiteY514" fmla="*/ 1127402 h 1292087"/>
                <a:gd name="connsiteX515" fmla="*/ 921996 w 1570897"/>
                <a:gd name="connsiteY515" fmla="*/ 1129011 h 1292087"/>
                <a:gd name="connsiteX516" fmla="*/ 925216 w 1570897"/>
                <a:gd name="connsiteY516" fmla="*/ 1130563 h 1292087"/>
                <a:gd name="connsiteX517" fmla="*/ 928435 w 1570897"/>
                <a:gd name="connsiteY517" fmla="*/ 1132116 h 1292087"/>
                <a:gd name="connsiteX518" fmla="*/ 931655 w 1570897"/>
                <a:gd name="connsiteY518" fmla="*/ 1133669 h 1292087"/>
                <a:gd name="connsiteX519" fmla="*/ 934874 w 1570897"/>
                <a:gd name="connsiteY519" fmla="*/ 1135277 h 1292087"/>
                <a:gd name="connsiteX520" fmla="*/ 938094 w 1570897"/>
                <a:gd name="connsiteY520" fmla="*/ 1136830 h 1292087"/>
                <a:gd name="connsiteX521" fmla="*/ 941313 w 1570897"/>
                <a:gd name="connsiteY521" fmla="*/ 1138382 h 1292087"/>
                <a:gd name="connsiteX522" fmla="*/ 944533 w 1570897"/>
                <a:gd name="connsiteY522" fmla="*/ 1139935 h 1292087"/>
                <a:gd name="connsiteX523" fmla="*/ 947752 w 1570897"/>
                <a:gd name="connsiteY523" fmla="*/ 1141543 h 1292087"/>
                <a:gd name="connsiteX524" fmla="*/ 950972 w 1570897"/>
                <a:gd name="connsiteY524" fmla="*/ 1143096 h 1292087"/>
                <a:gd name="connsiteX525" fmla="*/ 954191 w 1570897"/>
                <a:gd name="connsiteY525" fmla="*/ 1144649 h 1292087"/>
                <a:gd name="connsiteX526" fmla="*/ 957411 w 1570897"/>
                <a:gd name="connsiteY526" fmla="*/ 1146202 h 1292087"/>
                <a:gd name="connsiteX527" fmla="*/ 960630 w 1570897"/>
                <a:gd name="connsiteY527" fmla="*/ 1147810 h 1292087"/>
                <a:gd name="connsiteX528" fmla="*/ 963850 w 1570897"/>
                <a:gd name="connsiteY528" fmla="*/ 1149362 h 1292087"/>
                <a:gd name="connsiteX529" fmla="*/ 967069 w 1570897"/>
                <a:gd name="connsiteY529" fmla="*/ 1150915 h 1292087"/>
                <a:gd name="connsiteX530" fmla="*/ 970289 w 1570897"/>
                <a:gd name="connsiteY530" fmla="*/ 1152468 h 1292087"/>
                <a:gd name="connsiteX531" fmla="*/ 973508 w 1570897"/>
                <a:gd name="connsiteY531" fmla="*/ 1154076 h 1292087"/>
                <a:gd name="connsiteX532" fmla="*/ 976783 w 1570897"/>
                <a:gd name="connsiteY532" fmla="*/ 1155629 h 1292087"/>
                <a:gd name="connsiteX533" fmla="*/ 979947 w 1570897"/>
                <a:gd name="connsiteY533" fmla="*/ 1157181 h 1292087"/>
                <a:gd name="connsiteX534" fmla="*/ 983222 w 1570897"/>
                <a:gd name="connsiteY534" fmla="*/ 1158734 h 1292087"/>
                <a:gd name="connsiteX535" fmla="*/ 986386 w 1570897"/>
                <a:gd name="connsiteY535" fmla="*/ 1160287 h 1292087"/>
                <a:gd name="connsiteX536" fmla="*/ 989661 w 1570897"/>
                <a:gd name="connsiteY536" fmla="*/ 1161895 h 1292087"/>
                <a:gd name="connsiteX537" fmla="*/ 992881 w 1570897"/>
                <a:gd name="connsiteY537" fmla="*/ 1163448 h 1292087"/>
                <a:gd name="connsiteX538" fmla="*/ 996100 w 1570897"/>
                <a:gd name="connsiteY538" fmla="*/ 1165001 h 1292087"/>
                <a:gd name="connsiteX539" fmla="*/ 999320 w 1570897"/>
                <a:gd name="connsiteY539" fmla="*/ 1166553 h 1292087"/>
                <a:gd name="connsiteX540" fmla="*/ 1002539 w 1570897"/>
                <a:gd name="connsiteY540" fmla="*/ 1168161 h 1292087"/>
                <a:gd name="connsiteX541" fmla="*/ 1005759 w 1570897"/>
                <a:gd name="connsiteY541" fmla="*/ 1169714 h 1292087"/>
                <a:gd name="connsiteX542" fmla="*/ 1008978 w 1570897"/>
                <a:gd name="connsiteY542" fmla="*/ 1171267 h 1292087"/>
                <a:gd name="connsiteX543" fmla="*/ 1012198 w 1570897"/>
                <a:gd name="connsiteY543" fmla="*/ 1172820 h 1292087"/>
                <a:gd name="connsiteX544" fmla="*/ 1015417 w 1570897"/>
                <a:gd name="connsiteY544" fmla="*/ 1174428 h 1292087"/>
                <a:gd name="connsiteX545" fmla="*/ 1018637 w 1570897"/>
                <a:gd name="connsiteY545" fmla="*/ 1175981 h 1292087"/>
                <a:gd name="connsiteX546" fmla="*/ 1021856 w 1570897"/>
                <a:gd name="connsiteY546" fmla="*/ 1177533 h 1292087"/>
                <a:gd name="connsiteX547" fmla="*/ 1025076 w 1570897"/>
                <a:gd name="connsiteY547" fmla="*/ 1179086 h 1292087"/>
                <a:gd name="connsiteX548" fmla="*/ 1028295 w 1570897"/>
                <a:gd name="connsiteY548" fmla="*/ 1180694 h 1292087"/>
                <a:gd name="connsiteX549" fmla="*/ 1031515 w 1570897"/>
                <a:gd name="connsiteY549" fmla="*/ 1182247 h 1292087"/>
                <a:gd name="connsiteX550" fmla="*/ 1034734 w 1570897"/>
                <a:gd name="connsiteY550" fmla="*/ 1183800 h 1292087"/>
                <a:gd name="connsiteX551" fmla="*/ 1037954 w 1570897"/>
                <a:gd name="connsiteY551" fmla="*/ 1185352 h 1292087"/>
                <a:gd name="connsiteX552" fmla="*/ 1041173 w 1570897"/>
                <a:gd name="connsiteY552" fmla="*/ 1186960 h 1292087"/>
                <a:gd name="connsiteX553" fmla="*/ 1044393 w 1570897"/>
                <a:gd name="connsiteY553" fmla="*/ 1188513 h 1292087"/>
                <a:gd name="connsiteX554" fmla="*/ 1047612 w 1570897"/>
                <a:gd name="connsiteY554" fmla="*/ 1190066 h 1292087"/>
                <a:gd name="connsiteX555" fmla="*/ 1050832 w 1570897"/>
                <a:gd name="connsiteY555" fmla="*/ 1191619 h 1292087"/>
                <a:gd name="connsiteX556" fmla="*/ 1054107 w 1570897"/>
                <a:gd name="connsiteY556" fmla="*/ 1193227 h 1292087"/>
                <a:gd name="connsiteX557" fmla="*/ 1057326 w 1570897"/>
                <a:gd name="connsiteY557" fmla="*/ 1194780 h 1292087"/>
                <a:gd name="connsiteX558" fmla="*/ 1060546 w 1570897"/>
                <a:gd name="connsiteY558" fmla="*/ 1196332 h 1292087"/>
                <a:gd name="connsiteX559" fmla="*/ 1063765 w 1570897"/>
                <a:gd name="connsiteY559" fmla="*/ 1197885 h 1292087"/>
                <a:gd name="connsiteX560" fmla="*/ 1066985 w 1570897"/>
                <a:gd name="connsiteY560" fmla="*/ 1199438 h 1292087"/>
                <a:gd name="connsiteX561" fmla="*/ 1070204 w 1570897"/>
                <a:gd name="connsiteY561" fmla="*/ 1201046 h 1292087"/>
                <a:gd name="connsiteX562" fmla="*/ 1073424 w 1570897"/>
                <a:gd name="connsiteY562" fmla="*/ 1202599 h 1292087"/>
                <a:gd name="connsiteX563" fmla="*/ 1076643 w 1570897"/>
                <a:gd name="connsiteY563" fmla="*/ 1204151 h 1292087"/>
                <a:gd name="connsiteX564" fmla="*/ 1079863 w 1570897"/>
                <a:gd name="connsiteY564" fmla="*/ 1205704 h 1292087"/>
                <a:gd name="connsiteX565" fmla="*/ 1083082 w 1570897"/>
                <a:gd name="connsiteY565" fmla="*/ 1207312 h 1292087"/>
                <a:gd name="connsiteX566" fmla="*/ 1086302 w 1570897"/>
                <a:gd name="connsiteY566" fmla="*/ 1208865 h 1292087"/>
                <a:gd name="connsiteX567" fmla="*/ 1089521 w 1570897"/>
                <a:gd name="connsiteY567" fmla="*/ 1210418 h 1292087"/>
                <a:gd name="connsiteX568" fmla="*/ 1092741 w 1570897"/>
                <a:gd name="connsiteY568" fmla="*/ 1211970 h 1292087"/>
                <a:gd name="connsiteX569" fmla="*/ 1095960 w 1570897"/>
                <a:gd name="connsiteY569" fmla="*/ 1213579 h 1292087"/>
                <a:gd name="connsiteX570" fmla="*/ 1099180 w 1570897"/>
                <a:gd name="connsiteY570" fmla="*/ 1215131 h 1292087"/>
                <a:gd name="connsiteX571" fmla="*/ 1102399 w 1570897"/>
                <a:gd name="connsiteY571" fmla="*/ 1216684 h 1292087"/>
                <a:gd name="connsiteX572" fmla="*/ 1105619 w 1570897"/>
                <a:gd name="connsiteY572" fmla="*/ 1218237 h 1292087"/>
                <a:gd name="connsiteX573" fmla="*/ 1108839 w 1570897"/>
                <a:gd name="connsiteY573" fmla="*/ 1219845 h 1292087"/>
                <a:gd name="connsiteX574" fmla="*/ 1112058 w 1570897"/>
                <a:gd name="connsiteY574" fmla="*/ 1221398 h 1292087"/>
                <a:gd name="connsiteX575" fmla="*/ 1115277 w 1570897"/>
                <a:gd name="connsiteY575" fmla="*/ 1222950 h 1292087"/>
                <a:gd name="connsiteX576" fmla="*/ 1118497 w 1570897"/>
                <a:gd name="connsiteY576" fmla="*/ 1224503 h 1292087"/>
                <a:gd name="connsiteX577" fmla="*/ 1121772 w 1570897"/>
                <a:gd name="connsiteY577" fmla="*/ 1226111 h 1292087"/>
                <a:gd name="connsiteX578" fmla="*/ 1124936 w 1570897"/>
                <a:gd name="connsiteY578" fmla="*/ 1227664 h 1292087"/>
                <a:gd name="connsiteX579" fmla="*/ 1128156 w 1570897"/>
                <a:gd name="connsiteY579" fmla="*/ 1229217 h 1292087"/>
                <a:gd name="connsiteX580" fmla="*/ 1131431 w 1570897"/>
                <a:gd name="connsiteY580" fmla="*/ 1230769 h 1292087"/>
                <a:gd name="connsiteX581" fmla="*/ 1134650 w 1570897"/>
                <a:gd name="connsiteY581" fmla="*/ 1232322 h 1292087"/>
                <a:gd name="connsiteX582" fmla="*/ 1137870 w 1570897"/>
                <a:gd name="connsiteY582" fmla="*/ 1233930 h 1292087"/>
                <a:gd name="connsiteX583" fmla="*/ 1141089 w 1570897"/>
                <a:gd name="connsiteY583" fmla="*/ 1235483 h 1292087"/>
                <a:gd name="connsiteX584" fmla="*/ 1144309 w 1570897"/>
                <a:gd name="connsiteY584" fmla="*/ 1237036 h 1292087"/>
                <a:gd name="connsiteX585" fmla="*/ 1147528 w 1570897"/>
                <a:gd name="connsiteY585" fmla="*/ 1238588 h 1292087"/>
                <a:gd name="connsiteX586" fmla="*/ 1150748 w 1570897"/>
                <a:gd name="connsiteY586" fmla="*/ 1240197 h 1292087"/>
                <a:gd name="connsiteX587" fmla="*/ 1153967 w 1570897"/>
                <a:gd name="connsiteY587" fmla="*/ 1241749 h 1292087"/>
                <a:gd name="connsiteX588" fmla="*/ 1157187 w 1570897"/>
                <a:gd name="connsiteY588" fmla="*/ 1243302 h 1292087"/>
                <a:gd name="connsiteX589" fmla="*/ 1160406 w 1570897"/>
                <a:gd name="connsiteY589" fmla="*/ 1244855 h 1292087"/>
                <a:gd name="connsiteX590" fmla="*/ 1163626 w 1570897"/>
                <a:gd name="connsiteY590" fmla="*/ 1246463 h 1292087"/>
                <a:gd name="connsiteX591" fmla="*/ 1166845 w 1570897"/>
                <a:gd name="connsiteY591" fmla="*/ 1248016 h 1292087"/>
                <a:gd name="connsiteX592" fmla="*/ 1170065 w 1570897"/>
                <a:gd name="connsiteY592" fmla="*/ 1249569 h 1292087"/>
                <a:gd name="connsiteX593" fmla="*/ 1173284 w 1570897"/>
                <a:gd name="connsiteY593" fmla="*/ 1251121 h 1292087"/>
                <a:gd name="connsiteX594" fmla="*/ 1176504 w 1570897"/>
                <a:gd name="connsiteY594" fmla="*/ 1252729 h 1292087"/>
                <a:gd name="connsiteX595" fmla="*/ 1179723 w 1570897"/>
                <a:gd name="connsiteY595" fmla="*/ 1254282 h 1292087"/>
                <a:gd name="connsiteX596" fmla="*/ 1182943 w 1570897"/>
                <a:gd name="connsiteY596" fmla="*/ 1255835 h 1292087"/>
                <a:gd name="connsiteX597" fmla="*/ 1186162 w 1570897"/>
                <a:gd name="connsiteY597" fmla="*/ 1257388 h 1292087"/>
                <a:gd name="connsiteX598" fmla="*/ 1189382 w 1570897"/>
                <a:gd name="connsiteY598" fmla="*/ 1258996 h 1292087"/>
                <a:gd name="connsiteX599" fmla="*/ 1192601 w 1570897"/>
                <a:gd name="connsiteY599" fmla="*/ 1260548 h 1292087"/>
                <a:gd name="connsiteX600" fmla="*/ 1195876 w 1570897"/>
                <a:gd name="connsiteY600" fmla="*/ 1262101 h 1292087"/>
                <a:gd name="connsiteX601" fmla="*/ 1199040 w 1570897"/>
                <a:gd name="connsiteY601" fmla="*/ 1263654 h 1292087"/>
                <a:gd name="connsiteX602" fmla="*/ 1202315 w 1570897"/>
                <a:gd name="connsiteY602" fmla="*/ 1265207 h 1292087"/>
                <a:gd name="connsiteX603" fmla="*/ 1205535 w 1570897"/>
                <a:gd name="connsiteY603" fmla="*/ 1266815 h 1292087"/>
                <a:gd name="connsiteX604" fmla="*/ 1548040 w 1570897"/>
                <a:gd name="connsiteY604" fmla="*/ 1149831 h 1292087"/>
                <a:gd name="connsiteX605" fmla="*/ 1489906 w 1570897"/>
                <a:gd name="connsiteY605" fmla="*/ 847580 h 1292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Lst>
              <a:rect l="l" t="t" r="r" b="b"/>
              <a:pathLst>
                <a:path w="1570897" h="1292087">
                  <a:moveTo>
                    <a:pt x="1489906" y="847302"/>
                  </a:moveTo>
                  <a:lnTo>
                    <a:pt x="1487297" y="844862"/>
                  </a:lnTo>
                  <a:lnTo>
                    <a:pt x="1484688" y="842422"/>
                  </a:lnTo>
                  <a:lnTo>
                    <a:pt x="1482024" y="839927"/>
                  </a:lnTo>
                  <a:lnTo>
                    <a:pt x="1479415" y="837487"/>
                  </a:lnTo>
                  <a:lnTo>
                    <a:pt x="1476806" y="835047"/>
                  </a:lnTo>
                  <a:lnTo>
                    <a:pt x="1474197" y="832607"/>
                  </a:lnTo>
                  <a:lnTo>
                    <a:pt x="1471533" y="830111"/>
                  </a:lnTo>
                  <a:lnTo>
                    <a:pt x="1468924" y="827671"/>
                  </a:lnTo>
                  <a:lnTo>
                    <a:pt x="1466315" y="825231"/>
                  </a:lnTo>
                  <a:lnTo>
                    <a:pt x="1463706" y="822736"/>
                  </a:lnTo>
                  <a:lnTo>
                    <a:pt x="1461042" y="820296"/>
                  </a:lnTo>
                  <a:lnTo>
                    <a:pt x="1458433" y="817856"/>
                  </a:lnTo>
                  <a:lnTo>
                    <a:pt x="1455824" y="815416"/>
                  </a:lnTo>
                  <a:lnTo>
                    <a:pt x="1453215" y="812920"/>
                  </a:lnTo>
                  <a:lnTo>
                    <a:pt x="1450606" y="810480"/>
                  </a:lnTo>
                  <a:lnTo>
                    <a:pt x="1447941" y="808040"/>
                  </a:lnTo>
                  <a:lnTo>
                    <a:pt x="1445333" y="805600"/>
                  </a:lnTo>
                  <a:lnTo>
                    <a:pt x="1442724" y="803105"/>
                  </a:lnTo>
                  <a:lnTo>
                    <a:pt x="1440115" y="800665"/>
                  </a:lnTo>
                  <a:lnTo>
                    <a:pt x="1437450" y="798225"/>
                  </a:lnTo>
                  <a:lnTo>
                    <a:pt x="1434841" y="795730"/>
                  </a:lnTo>
                  <a:lnTo>
                    <a:pt x="1432233" y="793290"/>
                  </a:lnTo>
                  <a:lnTo>
                    <a:pt x="1429624" y="790850"/>
                  </a:lnTo>
                  <a:lnTo>
                    <a:pt x="1426959" y="788410"/>
                  </a:lnTo>
                  <a:lnTo>
                    <a:pt x="1424350" y="785914"/>
                  </a:lnTo>
                  <a:lnTo>
                    <a:pt x="1421741" y="783474"/>
                  </a:lnTo>
                  <a:lnTo>
                    <a:pt x="1419132" y="781034"/>
                  </a:lnTo>
                  <a:lnTo>
                    <a:pt x="1416468" y="778539"/>
                  </a:lnTo>
                  <a:lnTo>
                    <a:pt x="1413859" y="776099"/>
                  </a:lnTo>
                  <a:lnTo>
                    <a:pt x="1411250" y="773659"/>
                  </a:lnTo>
                  <a:lnTo>
                    <a:pt x="1408641" y="771219"/>
                  </a:lnTo>
                  <a:lnTo>
                    <a:pt x="1405977" y="768723"/>
                  </a:lnTo>
                  <a:lnTo>
                    <a:pt x="1403368" y="766283"/>
                  </a:lnTo>
                  <a:lnTo>
                    <a:pt x="1400759" y="763843"/>
                  </a:lnTo>
                  <a:lnTo>
                    <a:pt x="1398150" y="761403"/>
                  </a:lnTo>
                  <a:lnTo>
                    <a:pt x="1395486" y="758908"/>
                  </a:lnTo>
                  <a:lnTo>
                    <a:pt x="1392877" y="756468"/>
                  </a:lnTo>
                  <a:lnTo>
                    <a:pt x="1390268" y="754028"/>
                  </a:lnTo>
                  <a:lnTo>
                    <a:pt x="1387659" y="751532"/>
                  </a:lnTo>
                  <a:lnTo>
                    <a:pt x="1385050" y="749092"/>
                  </a:lnTo>
                  <a:lnTo>
                    <a:pt x="1382386" y="746652"/>
                  </a:lnTo>
                  <a:lnTo>
                    <a:pt x="1379777" y="744212"/>
                  </a:lnTo>
                  <a:lnTo>
                    <a:pt x="1377168" y="741717"/>
                  </a:lnTo>
                  <a:lnTo>
                    <a:pt x="1374503" y="739277"/>
                  </a:lnTo>
                  <a:lnTo>
                    <a:pt x="1371895" y="736837"/>
                  </a:lnTo>
                  <a:lnTo>
                    <a:pt x="1369286" y="734342"/>
                  </a:lnTo>
                  <a:lnTo>
                    <a:pt x="1366677" y="731902"/>
                  </a:lnTo>
                  <a:lnTo>
                    <a:pt x="1364068" y="729462"/>
                  </a:lnTo>
                  <a:lnTo>
                    <a:pt x="1361403" y="727022"/>
                  </a:lnTo>
                  <a:lnTo>
                    <a:pt x="1358794" y="724526"/>
                  </a:lnTo>
                  <a:lnTo>
                    <a:pt x="1356186" y="722086"/>
                  </a:lnTo>
                  <a:lnTo>
                    <a:pt x="1353577" y="719646"/>
                  </a:lnTo>
                  <a:lnTo>
                    <a:pt x="1350912" y="717206"/>
                  </a:lnTo>
                  <a:lnTo>
                    <a:pt x="1348303" y="714711"/>
                  </a:lnTo>
                  <a:lnTo>
                    <a:pt x="1345694" y="712271"/>
                  </a:lnTo>
                  <a:lnTo>
                    <a:pt x="1343085" y="709831"/>
                  </a:lnTo>
                  <a:lnTo>
                    <a:pt x="1340421" y="707335"/>
                  </a:lnTo>
                  <a:lnTo>
                    <a:pt x="1337812" y="704895"/>
                  </a:lnTo>
                  <a:lnTo>
                    <a:pt x="1335203" y="702455"/>
                  </a:lnTo>
                  <a:lnTo>
                    <a:pt x="1332594" y="700015"/>
                  </a:lnTo>
                  <a:lnTo>
                    <a:pt x="1329985" y="697520"/>
                  </a:lnTo>
                  <a:lnTo>
                    <a:pt x="1327321" y="695080"/>
                  </a:lnTo>
                  <a:lnTo>
                    <a:pt x="1324712" y="692640"/>
                  </a:lnTo>
                  <a:lnTo>
                    <a:pt x="1322103" y="690200"/>
                  </a:lnTo>
                  <a:lnTo>
                    <a:pt x="1319494" y="687704"/>
                  </a:lnTo>
                  <a:lnTo>
                    <a:pt x="1316830" y="685264"/>
                  </a:lnTo>
                  <a:lnTo>
                    <a:pt x="1314221" y="682824"/>
                  </a:lnTo>
                  <a:lnTo>
                    <a:pt x="1311612" y="680329"/>
                  </a:lnTo>
                  <a:lnTo>
                    <a:pt x="1309003" y="677889"/>
                  </a:lnTo>
                  <a:lnTo>
                    <a:pt x="1306339" y="675449"/>
                  </a:lnTo>
                  <a:lnTo>
                    <a:pt x="1303730" y="673009"/>
                  </a:lnTo>
                  <a:lnTo>
                    <a:pt x="1301121" y="670514"/>
                  </a:lnTo>
                  <a:lnTo>
                    <a:pt x="1298512" y="668074"/>
                  </a:lnTo>
                  <a:lnTo>
                    <a:pt x="1295847" y="665634"/>
                  </a:lnTo>
                  <a:lnTo>
                    <a:pt x="1293239" y="663194"/>
                  </a:lnTo>
                  <a:lnTo>
                    <a:pt x="1290630" y="660698"/>
                  </a:lnTo>
                  <a:lnTo>
                    <a:pt x="1288021" y="658258"/>
                  </a:lnTo>
                  <a:lnTo>
                    <a:pt x="1285356" y="655818"/>
                  </a:lnTo>
                  <a:lnTo>
                    <a:pt x="1282747" y="653323"/>
                  </a:lnTo>
                  <a:lnTo>
                    <a:pt x="1280139" y="650883"/>
                  </a:lnTo>
                  <a:lnTo>
                    <a:pt x="1277530" y="648443"/>
                  </a:lnTo>
                  <a:lnTo>
                    <a:pt x="1274865" y="646003"/>
                  </a:lnTo>
                  <a:lnTo>
                    <a:pt x="1272256" y="643507"/>
                  </a:lnTo>
                  <a:lnTo>
                    <a:pt x="1269647" y="641067"/>
                  </a:lnTo>
                  <a:lnTo>
                    <a:pt x="1267038" y="638627"/>
                  </a:lnTo>
                  <a:lnTo>
                    <a:pt x="1264430" y="636187"/>
                  </a:lnTo>
                  <a:lnTo>
                    <a:pt x="1261765" y="633692"/>
                  </a:lnTo>
                  <a:lnTo>
                    <a:pt x="1259156" y="631252"/>
                  </a:lnTo>
                  <a:lnTo>
                    <a:pt x="1256547" y="628812"/>
                  </a:lnTo>
                  <a:lnTo>
                    <a:pt x="1253938" y="626316"/>
                  </a:lnTo>
                  <a:lnTo>
                    <a:pt x="1251274" y="623876"/>
                  </a:lnTo>
                  <a:lnTo>
                    <a:pt x="1248665" y="621436"/>
                  </a:lnTo>
                  <a:lnTo>
                    <a:pt x="1246056" y="618996"/>
                  </a:lnTo>
                  <a:lnTo>
                    <a:pt x="1243447" y="616501"/>
                  </a:lnTo>
                  <a:lnTo>
                    <a:pt x="1240783" y="614061"/>
                  </a:lnTo>
                  <a:lnTo>
                    <a:pt x="1238174" y="611621"/>
                  </a:lnTo>
                  <a:lnTo>
                    <a:pt x="1235565" y="609126"/>
                  </a:lnTo>
                  <a:lnTo>
                    <a:pt x="1232956" y="606686"/>
                  </a:lnTo>
                  <a:lnTo>
                    <a:pt x="1230292" y="604246"/>
                  </a:lnTo>
                  <a:lnTo>
                    <a:pt x="1227683" y="601806"/>
                  </a:lnTo>
                  <a:lnTo>
                    <a:pt x="1225074" y="599310"/>
                  </a:lnTo>
                  <a:lnTo>
                    <a:pt x="1222465" y="596870"/>
                  </a:lnTo>
                  <a:lnTo>
                    <a:pt x="1219800" y="594430"/>
                  </a:lnTo>
                  <a:lnTo>
                    <a:pt x="1217192" y="591935"/>
                  </a:lnTo>
                  <a:lnTo>
                    <a:pt x="1214583" y="589495"/>
                  </a:lnTo>
                  <a:lnTo>
                    <a:pt x="1211974" y="587055"/>
                  </a:lnTo>
                  <a:lnTo>
                    <a:pt x="1209309" y="584615"/>
                  </a:lnTo>
                  <a:lnTo>
                    <a:pt x="1206700" y="582119"/>
                  </a:lnTo>
                  <a:lnTo>
                    <a:pt x="1204091" y="579679"/>
                  </a:lnTo>
                  <a:lnTo>
                    <a:pt x="1201483" y="577239"/>
                  </a:lnTo>
                  <a:lnTo>
                    <a:pt x="1198874" y="574799"/>
                  </a:lnTo>
                  <a:lnTo>
                    <a:pt x="1196209" y="572304"/>
                  </a:lnTo>
                  <a:lnTo>
                    <a:pt x="1193600" y="569864"/>
                  </a:lnTo>
                  <a:lnTo>
                    <a:pt x="1190991" y="567424"/>
                  </a:lnTo>
                  <a:lnTo>
                    <a:pt x="1188383" y="564928"/>
                  </a:lnTo>
                  <a:lnTo>
                    <a:pt x="1185718" y="562488"/>
                  </a:lnTo>
                  <a:lnTo>
                    <a:pt x="1183109" y="560048"/>
                  </a:lnTo>
                  <a:lnTo>
                    <a:pt x="1180500" y="557608"/>
                  </a:lnTo>
                  <a:lnTo>
                    <a:pt x="1177836" y="555113"/>
                  </a:lnTo>
                  <a:lnTo>
                    <a:pt x="1175227" y="552673"/>
                  </a:lnTo>
                  <a:lnTo>
                    <a:pt x="1172618" y="550233"/>
                  </a:lnTo>
                  <a:lnTo>
                    <a:pt x="1170009" y="547793"/>
                  </a:lnTo>
                  <a:lnTo>
                    <a:pt x="1167400" y="545297"/>
                  </a:lnTo>
                  <a:lnTo>
                    <a:pt x="1164736" y="542858"/>
                  </a:lnTo>
                  <a:lnTo>
                    <a:pt x="1162127" y="540417"/>
                  </a:lnTo>
                  <a:lnTo>
                    <a:pt x="1159518" y="537922"/>
                  </a:lnTo>
                  <a:lnTo>
                    <a:pt x="1156909" y="535482"/>
                  </a:lnTo>
                  <a:lnTo>
                    <a:pt x="1154245" y="533042"/>
                  </a:lnTo>
                  <a:lnTo>
                    <a:pt x="1151636" y="530602"/>
                  </a:lnTo>
                  <a:lnTo>
                    <a:pt x="1149027" y="528107"/>
                  </a:lnTo>
                  <a:lnTo>
                    <a:pt x="1146418" y="525667"/>
                  </a:lnTo>
                  <a:lnTo>
                    <a:pt x="1143753" y="523227"/>
                  </a:lnTo>
                  <a:lnTo>
                    <a:pt x="1141145" y="520787"/>
                  </a:lnTo>
                  <a:lnTo>
                    <a:pt x="1138536" y="518291"/>
                  </a:lnTo>
                  <a:lnTo>
                    <a:pt x="1135927" y="515851"/>
                  </a:lnTo>
                  <a:lnTo>
                    <a:pt x="1133318" y="513411"/>
                  </a:lnTo>
                  <a:lnTo>
                    <a:pt x="1130653" y="510916"/>
                  </a:lnTo>
                  <a:lnTo>
                    <a:pt x="1128045" y="508476"/>
                  </a:lnTo>
                  <a:lnTo>
                    <a:pt x="1125436" y="506036"/>
                  </a:lnTo>
                  <a:lnTo>
                    <a:pt x="1122771" y="503596"/>
                  </a:lnTo>
                  <a:lnTo>
                    <a:pt x="1120162" y="501100"/>
                  </a:lnTo>
                  <a:lnTo>
                    <a:pt x="1117553" y="498660"/>
                  </a:lnTo>
                  <a:lnTo>
                    <a:pt x="1114944" y="496220"/>
                  </a:lnTo>
                  <a:lnTo>
                    <a:pt x="1112336" y="493725"/>
                  </a:lnTo>
                  <a:lnTo>
                    <a:pt x="1109671" y="491285"/>
                  </a:lnTo>
                  <a:lnTo>
                    <a:pt x="1107062" y="488845"/>
                  </a:lnTo>
                  <a:lnTo>
                    <a:pt x="1104453" y="486405"/>
                  </a:lnTo>
                  <a:lnTo>
                    <a:pt x="1101844" y="483909"/>
                  </a:lnTo>
                  <a:lnTo>
                    <a:pt x="1099180" y="481469"/>
                  </a:lnTo>
                  <a:lnTo>
                    <a:pt x="1096571" y="479029"/>
                  </a:lnTo>
                  <a:lnTo>
                    <a:pt x="1093962" y="476589"/>
                  </a:lnTo>
                  <a:lnTo>
                    <a:pt x="1091353" y="474094"/>
                  </a:lnTo>
                  <a:lnTo>
                    <a:pt x="1088689" y="471654"/>
                  </a:lnTo>
                  <a:lnTo>
                    <a:pt x="1086080" y="469214"/>
                  </a:lnTo>
                  <a:lnTo>
                    <a:pt x="1083471" y="466719"/>
                  </a:lnTo>
                  <a:lnTo>
                    <a:pt x="1080862" y="464279"/>
                  </a:lnTo>
                  <a:lnTo>
                    <a:pt x="1078198" y="461839"/>
                  </a:lnTo>
                  <a:lnTo>
                    <a:pt x="1075589" y="459399"/>
                  </a:lnTo>
                  <a:lnTo>
                    <a:pt x="1072980" y="456903"/>
                  </a:lnTo>
                  <a:lnTo>
                    <a:pt x="1070371" y="454463"/>
                  </a:lnTo>
                  <a:cubicBezTo>
                    <a:pt x="1069483" y="453631"/>
                    <a:pt x="1068650" y="452800"/>
                    <a:pt x="1067707" y="452023"/>
                  </a:cubicBezTo>
                  <a:lnTo>
                    <a:pt x="1065098" y="449528"/>
                  </a:lnTo>
                  <a:lnTo>
                    <a:pt x="1062489" y="447088"/>
                  </a:lnTo>
                  <a:lnTo>
                    <a:pt x="1059880" y="444648"/>
                  </a:lnTo>
                  <a:lnTo>
                    <a:pt x="1057215" y="442208"/>
                  </a:lnTo>
                  <a:lnTo>
                    <a:pt x="1054606" y="439712"/>
                  </a:lnTo>
                  <a:lnTo>
                    <a:pt x="1051998" y="437272"/>
                  </a:lnTo>
                  <a:lnTo>
                    <a:pt x="1049389" y="434832"/>
                  </a:lnTo>
                  <a:lnTo>
                    <a:pt x="1046780" y="432392"/>
                  </a:lnTo>
                  <a:lnTo>
                    <a:pt x="1044115" y="429897"/>
                  </a:lnTo>
                  <a:lnTo>
                    <a:pt x="1041506" y="427457"/>
                  </a:lnTo>
                  <a:lnTo>
                    <a:pt x="1038897" y="425017"/>
                  </a:lnTo>
                  <a:lnTo>
                    <a:pt x="1036289" y="422521"/>
                  </a:lnTo>
                  <a:lnTo>
                    <a:pt x="1033624" y="420081"/>
                  </a:lnTo>
                  <a:lnTo>
                    <a:pt x="1031015" y="417641"/>
                  </a:lnTo>
                  <a:lnTo>
                    <a:pt x="1028406" y="415201"/>
                  </a:lnTo>
                  <a:lnTo>
                    <a:pt x="1025797" y="412706"/>
                  </a:lnTo>
                  <a:lnTo>
                    <a:pt x="1023133" y="410266"/>
                  </a:lnTo>
                  <a:lnTo>
                    <a:pt x="1020524" y="407826"/>
                  </a:lnTo>
                  <a:lnTo>
                    <a:pt x="1017915" y="405331"/>
                  </a:lnTo>
                  <a:lnTo>
                    <a:pt x="1015306" y="402891"/>
                  </a:lnTo>
                  <a:lnTo>
                    <a:pt x="1012642" y="400451"/>
                  </a:lnTo>
                  <a:lnTo>
                    <a:pt x="1010033" y="398011"/>
                  </a:lnTo>
                  <a:lnTo>
                    <a:pt x="1007424" y="395515"/>
                  </a:lnTo>
                  <a:lnTo>
                    <a:pt x="1004815" y="393075"/>
                  </a:lnTo>
                  <a:lnTo>
                    <a:pt x="1002151" y="390635"/>
                  </a:lnTo>
                  <a:lnTo>
                    <a:pt x="999542" y="388195"/>
                  </a:lnTo>
                  <a:lnTo>
                    <a:pt x="996933" y="385700"/>
                  </a:lnTo>
                  <a:lnTo>
                    <a:pt x="994324" y="383260"/>
                  </a:lnTo>
                  <a:lnTo>
                    <a:pt x="991715" y="380820"/>
                  </a:lnTo>
                  <a:lnTo>
                    <a:pt x="989051" y="378324"/>
                  </a:lnTo>
                  <a:lnTo>
                    <a:pt x="986442" y="375884"/>
                  </a:lnTo>
                  <a:lnTo>
                    <a:pt x="983833" y="373444"/>
                  </a:lnTo>
                  <a:lnTo>
                    <a:pt x="981224" y="371004"/>
                  </a:lnTo>
                  <a:lnTo>
                    <a:pt x="978559" y="368509"/>
                  </a:lnTo>
                  <a:lnTo>
                    <a:pt x="975951" y="365902"/>
                  </a:lnTo>
                  <a:lnTo>
                    <a:pt x="973342" y="363462"/>
                  </a:lnTo>
                  <a:lnTo>
                    <a:pt x="970733" y="361022"/>
                  </a:lnTo>
                  <a:lnTo>
                    <a:pt x="968068" y="358527"/>
                  </a:lnTo>
                  <a:lnTo>
                    <a:pt x="965459" y="356087"/>
                  </a:lnTo>
                  <a:lnTo>
                    <a:pt x="962850" y="353647"/>
                  </a:lnTo>
                  <a:lnTo>
                    <a:pt x="960242" y="351152"/>
                  </a:lnTo>
                  <a:lnTo>
                    <a:pt x="957577" y="348712"/>
                  </a:lnTo>
                  <a:lnTo>
                    <a:pt x="954968" y="346272"/>
                  </a:lnTo>
                  <a:lnTo>
                    <a:pt x="952359" y="343832"/>
                  </a:lnTo>
                  <a:lnTo>
                    <a:pt x="949750" y="341336"/>
                  </a:lnTo>
                  <a:lnTo>
                    <a:pt x="947086" y="338896"/>
                  </a:lnTo>
                  <a:lnTo>
                    <a:pt x="944477" y="336456"/>
                  </a:lnTo>
                  <a:lnTo>
                    <a:pt x="941868" y="333961"/>
                  </a:lnTo>
                  <a:lnTo>
                    <a:pt x="939259" y="331521"/>
                  </a:lnTo>
                  <a:lnTo>
                    <a:pt x="936595" y="329081"/>
                  </a:lnTo>
                  <a:lnTo>
                    <a:pt x="933986" y="326641"/>
                  </a:lnTo>
                  <a:lnTo>
                    <a:pt x="931377" y="324145"/>
                  </a:lnTo>
                  <a:lnTo>
                    <a:pt x="928768" y="321705"/>
                  </a:lnTo>
                  <a:cubicBezTo>
                    <a:pt x="927880" y="320929"/>
                    <a:pt x="927047" y="320042"/>
                    <a:pt x="926104" y="319265"/>
                  </a:cubicBezTo>
                  <a:lnTo>
                    <a:pt x="923495" y="316825"/>
                  </a:lnTo>
                  <a:lnTo>
                    <a:pt x="920886" y="314330"/>
                  </a:lnTo>
                  <a:lnTo>
                    <a:pt x="918277" y="311890"/>
                  </a:lnTo>
                  <a:lnTo>
                    <a:pt x="915668" y="309450"/>
                  </a:lnTo>
                  <a:lnTo>
                    <a:pt x="913004" y="306954"/>
                  </a:lnTo>
                  <a:lnTo>
                    <a:pt x="910450" y="304903"/>
                  </a:lnTo>
                  <a:lnTo>
                    <a:pt x="907841" y="302463"/>
                  </a:lnTo>
                  <a:lnTo>
                    <a:pt x="905232" y="300023"/>
                  </a:lnTo>
                  <a:lnTo>
                    <a:pt x="902568" y="297527"/>
                  </a:lnTo>
                  <a:lnTo>
                    <a:pt x="899959" y="295087"/>
                  </a:lnTo>
                  <a:lnTo>
                    <a:pt x="897350" y="292647"/>
                  </a:lnTo>
                  <a:lnTo>
                    <a:pt x="894741" y="290207"/>
                  </a:lnTo>
                  <a:lnTo>
                    <a:pt x="892077" y="287712"/>
                  </a:lnTo>
                  <a:lnTo>
                    <a:pt x="889468" y="285272"/>
                  </a:lnTo>
                  <a:lnTo>
                    <a:pt x="886859" y="282832"/>
                  </a:lnTo>
                  <a:lnTo>
                    <a:pt x="884250" y="280336"/>
                  </a:lnTo>
                  <a:lnTo>
                    <a:pt x="881586" y="277896"/>
                  </a:lnTo>
                  <a:lnTo>
                    <a:pt x="878977" y="275456"/>
                  </a:lnTo>
                  <a:lnTo>
                    <a:pt x="876368" y="273016"/>
                  </a:lnTo>
                  <a:lnTo>
                    <a:pt x="873759" y="270521"/>
                  </a:lnTo>
                  <a:lnTo>
                    <a:pt x="871094" y="268081"/>
                  </a:lnTo>
                  <a:lnTo>
                    <a:pt x="868486" y="265641"/>
                  </a:lnTo>
                  <a:lnTo>
                    <a:pt x="865877" y="263201"/>
                  </a:lnTo>
                  <a:lnTo>
                    <a:pt x="863268" y="260705"/>
                  </a:lnTo>
                  <a:lnTo>
                    <a:pt x="860659" y="258265"/>
                  </a:lnTo>
                  <a:lnTo>
                    <a:pt x="857994" y="255825"/>
                  </a:lnTo>
                  <a:lnTo>
                    <a:pt x="855385" y="253330"/>
                  </a:lnTo>
                  <a:lnTo>
                    <a:pt x="852777" y="250890"/>
                  </a:lnTo>
                  <a:lnTo>
                    <a:pt x="850168" y="248450"/>
                  </a:lnTo>
                  <a:lnTo>
                    <a:pt x="847503" y="246010"/>
                  </a:lnTo>
                  <a:lnTo>
                    <a:pt x="844894" y="243515"/>
                  </a:lnTo>
                  <a:lnTo>
                    <a:pt x="842285" y="241075"/>
                  </a:lnTo>
                  <a:lnTo>
                    <a:pt x="839677" y="238635"/>
                  </a:lnTo>
                  <a:lnTo>
                    <a:pt x="837012" y="236139"/>
                  </a:lnTo>
                  <a:lnTo>
                    <a:pt x="834403" y="233699"/>
                  </a:lnTo>
                  <a:lnTo>
                    <a:pt x="831794" y="231259"/>
                  </a:lnTo>
                  <a:lnTo>
                    <a:pt x="829185" y="228819"/>
                  </a:lnTo>
                  <a:lnTo>
                    <a:pt x="826521" y="226324"/>
                  </a:lnTo>
                  <a:lnTo>
                    <a:pt x="823912" y="223884"/>
                  </a:lnTo>
                  <a:lnTo>
                    <a:pt x="821303" y="221444"/>
                  </a:lnTo>
                  <a:lnTo>
                    <a:pt x="818694" y="219004"/>
                  </a:lnTo>
                  <a:lnTo>
                    <a:pt x="816085" y="216176"/>
                  </a:lnTo>
                  <a:lnTo>
                    <a:pt x="813476" y="213736"/>
                  </a:lnTo>
                  <a:lnTo>
                    <a:pt x="810867" y="211296"/>
                  </a:lnTo>
                  <a:lnTo>
                    <a:pt x="808259" y="208800"/>
                  </a:lnTo>
                  <a:lnTo>
                    <a:pt x="805594" y="206360"/>
                  </a:lnTo>
                  <a:lnTo>
                    <a:pt x="802985" y="203920"/>
                  </a:lnTo>
                  <a:lnTo>
                    <a:pt x="800376" y="201480"/>
                  </a:lnTo>
                  <a:lnTo>
                    <a:pt x="797767" y="198985"/>
                  </a:lnTo>
                  <a:lnTo>
                    <a:pt x="795103" y="196545"/>
                  </a:lnTo>
                  <a:lnTo>
                    <a:pt x="792494" y="194105"/>
                  </a:lnTo>
                  <a:lnTo>
                    <a:pt x="789885" y="191609"/>
                  </a:lnTo>
                  <a:lnTo>
                    <a:pt x="787276" y="189169"/>
                  </a:lnTo>
                  <a:cubicBezTo>
                    <a:pt x="786388" y="188393"/>
                    <a:pt x="785555" y="187506"/>
                    <a:pt x="784612" y="186729"/>
                  </a:cubicBezTo>
                  <a:lnTo>
                    <a:pt x="782003" y="184289"/>
                  </a:lnTo>
                  <a:lnTo>
                    <a:pt x="779394" y="181794"/>
                  </a:lnTo>
                  <a:lnTo>
                    <a:pt x="776785" y="179354"/>
                  </a:lnTo>
                  <a:lnTo>
                    <a:pt x="774176" y="176914"/>
                  </a:lnTo>
                  <a:lnTo>
                    <a:pt x="771678" y="174585"/>
                  </a:lnTo>
                  <a:lnTo>
                    <a:pt x="769069" y="172089"/>
                  </a:lnTo>
                  <a:lnTo>
                    <a:pt x="766460" y="169649"/>
                  </a:lnTo>
                  <a:lnTo>
                    <a:pt x="763852" y="167209"/>
                  </a:lnTo>
                  <a:lnTo>
                    <a:pt x="761187" y="164714"/>
                  </a:lnTo>
                  <a:lnTo>
                    <a:pt x="758578" y="162274"/>
                  </a:lnTo>
                  <a:lnTo>
                    <a:pt x="755969" y="159834"/>
                  </a:lnTo>
                  <a:lnTo>
                    <a:pt x="753360" y="157394"/>
                  </a:lnTo>
                  <a:lnTo>
                    <a:pt x="750696" y="154898"/>
                  </a:lnTo>
                  <a:lnTo>
                    <a:pt x="748087" y="152458"/>
                  </a:lnTo>
                  <a:lnTo>
                    <a:pt x="745478" y="150018"/>
                  </a:lnTo>
                  <a:lnTo>
                    <a:pt x="742869" y="147578"/>
                  </a:lnTo>
                  <a:lnTo>
                    <a:pt x="740205" y="145083"/>
                  </a:lnTo>
                  <a:lnTo>
                    <a:pt x="737596" y="142643"/>
                  </a:lnTo>
                  <a:lnTo>
                    <a:pt x="734987" y="140203"/>
                  </a:lnTo>
                  <a:lnTo>
                    <a:pt x="732378" y="137708"/>
                  </a:lnTo>
                  <a:lnTo>
                    <a:pt x="729714" y="135268"/>
                  </a:lnTo>
                  <a:lnTo>
                    <a:pt x="727105" y="132828"/>
                  </a:lnTo>
                  <a:lnTo>
                    <a:pt x="724496" y="130388"/>
                  </a:lnTo>
                  <a:lnTo>
                    <a:pt x="721887" y="127892"/>
                  </a:lnTo>
                  <a:lnTo>
                    <a:pt x="719223" y="125452"/>
                  </a:lnTo>
                  <a:lnTo>
                    <a:pt x="716170" y="123012"/>
                  </a:lnTo>
                  <a:lnTo>
                    <a:pt x="713561" y="120517"/>
                  </a:lnTo>
                  <a:lnTo>
                    <a:pt x="710952" y="118077"/>
                  </a:lnTo>
                  <a:lnTo>
                    <a:pt x="708343" y="115637"/>
                  </a:lnTo>
                  <a:lnTo>
                    <a:pt x="705678" y="113197"/>
                  </a:lnTo>
                  <a:lnTo>
                    <a:pt x="703069" y="110701"/>
                  </a:lnTo>
                  <a:cubicBezTo>
                    <a:pt x="532778" y="-45950"/>
                    <a:pt x="267615" y="-35028"/>
                    <a:pt x="110810" y="135096"/>
                  </a:cubicBezTo>
                  <a:cubicBezTo>
                    <a:pt x="-45995" y="305220"/>
                    <a:pt x="-35063" y="570124"/>
                    <a:pt x="135228" y="726776"/>
                  </a:cubicBezTo>
                  <a:cubicBezTo>
                    <a:pt x="166056" y="755134"/>
                    <a:pt x="200966" y="778714"/>
                    <a:pt x="238794" y="796728"/>
                  </a:cubicBezTo>
                  <a:lnTo>
                    <a:pt x="242014" y="798280"/>
                  </a:lnTo>
                  <a:lnTo>
                    <a:pt x="245233" y="799889"/>
                  </a:lnTo>
                  <a:lnTo>
                    <a:pt x="248453" y="801441"/>
                  </a:lnTo>
                  <a:lnTo>
                    <a:pt x="251728" y="802994"/>
                  </a:lnTo>
                  <a:lnTo>
                    <a:pt x="254892" y="804547"/>
                  </a:lnTo>
                  <a:lnTo>
                    <a:pt x="258167" y="806155"/>
                  </a:lnTo>
                  <a:lnTo>
                    <a:pt x="261386" y="807708"/>
                  </a:lnTo>
                  <a:lnTo>
                    <a:pt x="264606" y="809260"/>
                  </a:lnTo>
                  <a:lnTo>
                    <a:pt x="267825" y="810813"/>
                  </a:lnTo>
                  <a:lnTo>
                    <a:pt x="271045" y="812366"/>
                  </a:lnTo>
                  <a:lnTo>
                    <a:pt x="274264" y="813974"/>
                  </a:lnTo>
                  <a:lnTo>
                    <a:pt x="277484" y="815527"/>
                  </a:lnTo>
                  <a:lnTo>
                    <a:pt x="280703" y="817080"/>
                  </a:lnTo>
                  <a:lnTo>
                    <a:pt x="283923" y="818632"/>
                  </a:lnTo>
                  <a:lnTo>
                    <a:pt x="287142" y="820240"/>
                  </a:lnTo>
                  <a:lnTo>
                    <a:pt x="290362" y="821793"/>
                  </a:lnTo>
                  <a:lnTo>
                    <a:pt x="293581" y="823346"/>
                  </a:lnTo>
                  <a:lnTo>
                    <a:pt x="296801" y="824899"/>
                  </a:lnTo>
                  <a:lnTo>
                    <a:pt x="300020" y="826507"/>
                  </a:lnTo>
                  <a:lnTo>
                    <a:pt x="303240" y="828059"/>
                  </a:lnTo>
                  <a:lnTo>
                    <a:pt x="306459" y="829612"/>
                  </a:lnTo>
                  <a:lnTo>
                    <a:pt x="309679" y="831165"/>
                  </a:lnTo>
                  <a:lnTo>
                    <a:pt x="312898" y="832773"/>
                  </a:lnTo>
                  <a:lnTo>
                    <a:pt x="316118" y="834326"/>
                  </a:lnTo>
                  <a:lnTo>
                    <a:pt x="319393" y="835879"/>
                  </a:lnTo>
                  <a:lnTo>
                    <a:pt x="322557" y="837431"/>
                  </a:lnTo>
                  <a:lnTo>
                    <a:pt x="325776" y="839040"/>
                  </a:lnTo>
                  <a:lnTo>
                    <a:pt x="328996" y="840592"/>
                  </a:lnTo>
                  <a:lnTo>
                    <a:pt x="332271" y="842145"/>
                  </a:lnTo>
                  <a:lnTo>
                    <a:pt x="335490" y="843698"/>
                  </a:lnTo>
                  <a:lnTo>
                    <a:pt x="338710" y="845306"/>
                  </a:lnTo>
                  <a:lnTo>
                    <a:pt x="341929" y="846859"/>
                  </a:lnTo>
                  <a:lnTo>
                    <a:pt x="345149" y="848411"/>
                  </a:lnTo>
                  <a:lnTo>
                    <a:pt x="348368" y="849964"/>
                  </a:lnTo>
                  <a:lnTo>
                    <a:pt x="351588" y="851517"/>
                  </a:lnTo>
                  <a:lnTo>
                    <a:pt x="354807" y="853125"/>
                  </a:lnTo>
                  <a:lnTo>
                    <a:pt x="358027" y="854678"/>
                  </a:lnTo>
                  <a:lnTo>
                    <a:pt x="361246" y="856230"/>
                  </a:lnTo>
                  <a:lnTo>
                    <a:pt x="364466" y="857783"/>
                  </a:lnTo>
                  <a:lnTo>
                    <a:pt x="367686" y="859391"/>
                  </a:lnTo>
                  <a:lnTo>
                    <a:pt x="370905" y="860944"/>
                  </a:lnTo>
                  <a:lnTo>
                    <a:pt x="374125" y="862497"/>
                  </a:lnTo>
                  <a:lnTo>
                    <a:pt x="377344" y="864049"/>
                  </a:lnTo>
                  <a:lnTo>
                    <a:pt x="380564" y="865658"/>
                  </a:lnTo>
                  <a:lnTo>
                    <a:pt x="383783" y="867210"/>
                  </a:lnTo>
                  <a:lnTo>
                    <a:pt x="387003" y="868763"/>
                  </a:lnTo>
                  <a:lnTo>
                    <a:pt x="390222" y="870316"/>
                  </a:lnTo>
                  <a:lnTo>
                    <a:pt x="393442" y="871924"/>
                  </a:lnTo>
                  <a:lnTo>
                    <a:pt x="396717" y="873477"/>
                  </a:lnTo>
                  <a:lnTo>
                    <a:pt x="399881" y="875029"/>
                  </a:lnTo>
                  <a:lnTo>
                    <a:pt x="403156" y="876582"/>
                  </a:lnTo>
                  <a:lnTo>
                    <a:pt x="406375" y="878190"/>
                  </a:lnTo>
                  <a:lnTo>
                    <a:pt x="409595" y="879743"/>
                  </a:lnTo>
                  <a:lnTo>
                    <a:pt x="412814" y="881296"/>
                  </a:lnTo>
                  <a:lnTo>
                    <a:pt x="416034" y="882848"/>
                  </a:lnTo>
                  <a:lnTo>
                    <a:pt x="419253" y="884457"/>
                  </a:lnTo>
                  <a:lnTo>
                    <a:pt x="422473" y="886009"/>
                  </a:lnTo>
                  <a:lnTo>
                    <a:pt x="425692" y="887562"/>
                  </a:lnTo>
                  <a:lnTo>
                    <a:pt x="428912" y="889115"/>
                  </a:lnTo>
                  <a:lnTo>
                    <a:pt x="432131" y="890668"/>
                  </a:lnTo>
                  <a:lnTo>
                    <a:pt x="435351" y="892276"/>
                  </a:lnTo>
                  <a:lnTo>
                    <a:pt x="438570" y="893828"/>
                  </a:lnTo>
                  <a:lnTo>
                    <a:pt x="441790" y="895381"/>
                  </a:lnTo>
                  <a:lnTo>
                    <a:pt x="445009" y="896934"/>
                  </a:lnTo>
                  <a:lnTo>
                    <a:pt x="448229" y="898542"/>
                  </a:lnTo>
                  <a:lnTo>
                    <a:pt x="451448" y="900095"/>
                  </a:lnTo>
                  <a:lnTo>
                    <a:pt x="454668" y="901648"/>
                  </a:lnTo>
                  <a:lnTo>
                    <a:pt x="457887" y="903200"/>
                  </a:lnTo>
                  <a:lnTo>
                    <a:pt x="461107" y="904808"/>
                  </a:lnTo>
                  <a:lnTo>
                    <a:pt x="464326" y="906361"/>
                  </a:lnTo>
                  <a:lnTo>
                    <a:pt x="467546" y="907914"/>
                  </a:lnTo>
                  <a:lnTo>
                    <a:pt x="470821" y="909467"/>
                  </a:lnTo>
                  <a:lnTo>
                    <a:pt x="473985" y="911075"/>
                  </a:lnTo>
                  <a:lnTo>
                    <a:pt x="477260" y="912627"/>
                  </a:lnTo>
                  <a:lnTo>
                    <a:pt x="480479" y="914180"/>
                  </a:lnTo>
                  <a:lnTo>
                    <a:pt x="483699" y="915733"/>
                  </a:lnTo>
                  <a:lnTo>
                    <a:pt x="486918" y="917341"/>
                  </a:lnTo>
                  <a:lnTo>
                    <a:pt x="490138" y="918894"/>
                  </a:lnTo>
                  <a:lnTo>
                    <a:pt x="493357" y="920447"/>
                  </a:lnTo>
                  <a:lnTo>
                    <a:pt x="496577" y="921999"/>
                  </a:lnTo>
                  <a:lnTo>
                    <a:pt x="499796" y="923552"/>
                  </a:lnTo>
                  <a:lnTo>
                    <a:pt x="503016" y="925160"/>
                  </a:lnTo>
                  <a:lnTo>
                    <a:pt x="506235" y="926713"/>
                  </a:lnTo>
                  <a:lnTo>
                    <a:pt x="509455" y="928266"/>
                  </a:lnTo>
                  <a:lnTo>
                    <a:pt x="512674" y="929818"/>
                  </a:lnTo>
                  <a:lnTo>
                    <a:pt x="515894" y="931427"/>
                  </a:lnTo>
                  <a:lnTo>
                    <a:pt x="519113" y="932979"/>
                  </a:lnTo>
                  <a:lnTo>
                    <a:pt x="522333" y="934532"/>
                  </a:lnTo>
                  <a:lnTo>
                    <a:pt x="525552" y="936085"/>
                  </a:lnTo>
                  <a:lnTo>
                    <a:pt x="528772" y="937693"/>
                  </a:lnTo>
                  <a:lnTo>
                    <a:pt x="531991" y="939246"/>
                  </a:lnTo>
                  <a:lnTo>
                    <a:pt x="535211" y="940798"/>
                  </a:lnTo>
                  <a:lnTo>
                    <a:pt x="538541" y="942628"/>
                  </a:lnTo>
                  <a:lnTo>
                    <a:pt x="541816" y="944236"/>
                  </a:lnTo>
                  <a:lnTo>
                    <a:pt x="544981" y="945789"/>
                  </a:lnTo>
                  <a:lnTo>
                    <a:pt x="548200" y="947342"/>
                  </a:lnTo>
                  <a:lnTo>
                    <a:pt x="551475" y="948895"/>
                  </a:lnTo>
                  <a:lnTo>
                    <a:pt x="554695" y="950503"/>
                  </a:lnTo>
                  <a:lnTo>
                    <a:pt x="557914" y="952056"/>
                  </a:lnTo>
                  <a:lnTo>
                    <a:pt x="561134" y="953608"/>
                  </a:lnTo>
                  <a:lnTo>
                    <a:pt x="564353" y="955161"/>
                  </a:lnTo>
                  <a:lnTo>
                    <a:pt x="567573" y="956714"/>
                  </a:lnTo>
                  <a:lnTo>
                    <a:pt x="570792" y="958322"/>
                  </a:lnTo>
                  <a:lnTo>
                    <a:pt x="574012" y="959875"/>
                  </a:lnTo>
                  <a:lnTo>
                    <a:pt x="577231" y="961427"/>
                  </a:lnTo>
                  <a:lnTo>
                    <a:pt x="580451" y="962980"/>
                  </a:lnTo>
                  <a:lnTo>
                    <a:pt x="583670" y="964588"/>
                  </a:lnTo>
                  <a:lnTo>
                    <a:pt x="586890" y="966141"/>
                  </a:lnTo>
                  <a:lnTo>
                    <a:pt x="590109" y="967694"/>
                  </a:lnTo>
                  <a:lnTo>
                    <a:pt x="593329" y="969246"/>
                  </a:lnTo>
                  <a:lnTo>
                    <a:pt x="596548" y="970855"/>
                  </a:lnTo>
                  <a:lnTo>
                    <a:pt x="599768" y="972407"/>
                  </a:lnTo>
                  <a:lnTo>
                    <a:pt x="602987" y="973960"/>
                  </a:lnTo>
                  <a:lnTo>
                    <a:pt x="606207" y="975513"/>
                  </a:lnTo>
                  <a:lnTo>
                    <a:pt x="609426" y="977121"/>
                  </a:lnTo>
                  <a:lnTo>
                    <a:pt x="612646" y="978674"/>
                  </a:lnTo>
                  <a:lnTo>
                    <a:pt x="615865" y="980226"/>
                  </a:lnTo>
                  <a:lnTo>
                    <a:pt x="619140" y="981779"/>
                  </a:lnTo>
                  <a:lnTo>
                    <a:pt x="622360" y="983332"/>
                  </a:lnTo>
                  <a:lnTo>
                    <a:pt x="625579" y="984940"/>
                  </a:lnTo>
                  <a:lnTo>
                    <a:pt x="628799" y="986493"/>
                  </a:lnTo>
                  <a:lnTo>
                    <a:pt x="632018" y="988045"/>
                  </a:lnTo>
                  <a:lnTo>
                    <a:pt x="635238" y="989598"/>
                  </a:lnTo>
                  <a:lnTo>
                    <a:pt x="638457" y="991206"/>
                  </a:lnTo>
                  <a:lnTo>
                    <a:pt x="641677" y="992759"/>
                  </a:lnTo>
                  <a:lnTo>
                    <a:pt x="644896" y="994312"/>
                  </a:lnTo>
                  <a:lnTo>
                    <a:pt x="648116" y="995865"/>
                  </a:lnTo>
                  <a:lnTo>
                    <a:pt x="651335" y="997473"/>
                  </a:lnTo>
                  <a:lnTo>
                    <a:pt x="654555" y="999025"/>
                  </a:lnTo>
                  <a:lnTo>
                    <a:pt x="657774" y="1000578"/>
                  </a:lnTo>
                  <a:lnTo>
                    <a:pt x="660994" y="1002131"/>
                  </a:lnTo>
                  <a:lnTo>
                    <a:pt x="664213" y="1003739"/>
                  </a:lnTo>
                  <a:lnTo>
                    <a:pt x="667433" y="1005292"/>
                  </a:lnTo>
                  <a:lnTo>
                    <a:pt x="670652" y="1006845"/>
                  </a:lnTo>
                  <a:lnTo>
                    <a:pt x="673872" y="1008397"/>
                  </a:lnTo>
                  <a:lnTo>
                    <a:pt x="677091" y="1010005"/>
                  </a:lnTo>
                  <a:lnTo>
                    <a:pt x="680311" y="1011558"/>
                  </a:lnTo>
                  <a:lnTo>
                    <a:pt x="683530" y="1013111"/>
                  </a:lnTo>
                  <a:lnTo>
                    <a:pt x="686750" y="1014664"/>
                  </a:lnTo>
                  <a:lnTo>
                    <a:pt x="689969" y="1016272"/>
                  </a:lnTo>
                  <a:lnTo>
                    <a:pt x="693244" y="1017824"/>
                  </a:lnTo>
                  <a:lnTo>
                    <a:pt x="696464" y="1019377"/>
                  </a:lnTo>
                  <a:lnTo>
                    <a:pt x="699683" y="1020930"/>
                  </a:lnTo>
                  <a:lnTo>
                    <a:pt x="702903" y="1022483"/>
                  </a:lnTo>
                  <a:lnTo>
                    <a:pt x="706122" y="1024091"/>
                  </a:lnTo>
                  <a:lnTo>
                    <a:pt x="709342" y="1025644"/>
                  </a:lnTo>
                  <a:lnTo>
                    <a:pt x="712561" y="1027196"/>
                  </a:lnTo>
                  <a:lnTo>
                    <a:pt x="715781" y="1028749"/>
                  </a:lnTo>
                  <a:lnTo>
                    <a:pt x="719000" y="1030357"/>
                  </a:lnTo>
                  <a:lnTo>
                    <a:pt x="722220" y="1031910"/>
                  </a:lnTo>
                  <a:lnTo>
                    <a:pt x="725439" y="1033463"/>
                  </a:lnTo>
                  <a:lnTo>
                    <a:pt x="728659" y="1035015"/>
                  </a:lnTo>
                  <a:lnTo>
                    <a:pt x="731879" y="1036624"/>
                  </a:lnTo>
                  <a:lnTo>
                    <a:pt x="735098" y="1038176"/>
                  </a:lnTo>
                  <a:lnTo>
                    <a:pt x="738318" y="1039729"/>
                  </a:lnTo>
                  <a:lnTo>
                    <a:pt x="741537" y="1041282"/>
                  </a:lnTo>
                  <a:lnTo>
                    <a:pt x="744756" y="1042890"/>
                  </a:lnTo>
                  <a:lnTo>
                    <a:pt x="747976" y="1044443"/>
                  </a:lnTo>
                  <a:lnTo>
                    <a:pt x="751196" y="1045995"/>
                  </a:lnTo>
                  <a:lnTo>
                    <a:pt x="754415" y="1047548"/>
                  </a:lnTo>
                  <a:lnTo>
                    <a:pt x="757635" y="1049156"/>
                  </a:lnTo>
                  <a:lnTo>
                    <a:pt x="760910" y="1050709"/>
                  </a:lnTo>
                  <a:lnTo>
                    <a:pt x="764074" y="1052262"/>
                  </a:lnTo>
                  <a:lnTo>
                    <a:pt x="767349" y="1053814"/>
                  </a:lnTo>
                  <a:lnTo>
                    <a:pt x="770568" y="1055367"/>
                  </a:lnTo>
                  <a:lnTo>
                    <a:pt x="773788" y="1056975"/>
                  </a:lnTo>
                  <a:lnTo>
                    <a:pt x="777007" y="1058528"/>
                  </a:lnTo>
                  <a:lnTo>
                    <a:pt x="780227" y="1060081"/>
                  </a:lnTo>
                  <a:lnTo>
                    <a:pt x="783446" y="1061634"/>
                  </a:lnTo>
                  <a:lnTo>
                    <a:pt x="786666" y="1063242"/>
                  </a:lnTo>
                  <a:lnTo>
                    <a:pt x="789885" y="1064794"/>
                  </a:lnTo>
                  <a:lnTo>
                    <a:pt x="793105" y="1066347"/>
                  </a:lnTo>
                  <a:lnTo>
                    <a:pt x="796324" y="1067900"/>
                  </a:lnTo>
                  <a:lnTo>
                    <a:pt x="799544" y="1069508"/>
                  </a:lnTo>
                  <a:lnTo>
                    <a:pt x="802763" y="1071061"/>
                  </a:lnTo>
                  <a:lnTo>
                    <a:pt x="805983" y="1072613"/>
                  </a:lnTo>
                  <a:lnTo>
                    <a:pt x="809202" y="1074166"/>
                  </a:lnTo>
                  <a:lnTo>
                    <a:pt x="812422" y="1075774"/>
                  </a:lnTo>
                  <a:lnTo>
                    <a:pt x="815641" y="1077327"/>
                  </a:lnTo>
                  <a:lnTo>
                    <a:pt x="818861" y="1078880"/>
                  </a:lnTo>
                  <a:lnTo>
                    <a:pt x="822080" y="1080433"/>
                  </a:lnTo>
                  <a:lnTo>
                    <a:pt x="825300" y="1082041"/>
                  </a:lnTo>
                  <a:lnTo>
                    <a:pt x="828519" y="1083593"/>
                  </a:lnTo>
                  <a:lnTo>
                    <a:pt x="831794" y="1085146"/>
                  </a:lnTo>
                  <a:lnTo>
                    <a:pt x="834958" y="1086699"/>
                  </a:lnTo>
                  <a:lnTo>
                    <a:pt x="838233" y="1088307"/>
                  </a:lnTo>
                  <a:lnTo>
                    <a:pt x="841453" y="1089860"/>
                  </a:lnTo>
                  <a:lnTo>
                    <a:pt x="844672" y="1091413"/>
                  </a:lnTo>
                  <a:lnTo>
                    <a:pt x="847892" y="1092965"/>
                  </a:lnTo>
                  <a:lnTo>
                    <a:pt x="851111" y="1094518"/>
                  </a:lnTo>
                  <a:lnTo>
                    <a:pt x="854331" y="1096126"/>
                  </a:lnTo>
                  <a:lnTo>
                    <a:pt x="857550" y="1097679"/>
                  </a:lnTo>
                  <a:lnTo>
                    <a:pt x="860770" y="1099232"/>
                  </a:lnTo>
                  <a:lnTo>
                    <a:pt x="863989" y="1100784"/>
                  </a:lnTo>
                  <a:lnTo>
                    <a:pt x="867209" y="1102392"/>
                  </a:lnTo>
                  <a:lnTo>
                    <a:pt x="870428" y="1103945"/>
                  </a:lnTo>
                  <a:lnTo>
                    <a:pt x="873648" y="1105498"/>
                  </a:lnTo>
                  <a:lnTo>
                    <a:pt x="876867" y="1107051"/>
                  </a:lnTo>
                  <a:lnTo>
                    <a:pt x="880087" y="1108659"/>
                  </a:lnTo>
                  <a:lnTo>
                    <a:pt x="883306" y="1110212"/>
                  </a:lnTo>
                  <a:lnTo>
                    <a:pt x="886526" y="1111764"/>
                  </a:lnTo>
                  <a:lnTo>
                    <a:pt x="889745" y="1113317"/>
                  </a:lnTo>
                  <a:lnTo>
                    <a:pt x="892965" y="1114925"/>
                  </a:lnTo>
                  <a:lnTo>
                    <a:pt x="896184" y="1116478"/>
                  </a:lnTo>
                  <a:lnTo>
                    <a:pt x="899404" y="1118031"/>
                  </a:lnTo>
                  <a:lnTo>
                    <a:pt x="902623" y="1119583"/>
                  </a:lnTo>
                  <a:lnTo>
                    <a:pt x="905843" y="1121136"/>
                  </a:lnTo>
                  <a:lnTo>
                    <a:pt x="909062" y="1122744"/>
                  </a:lnTo>
                  <a:lnTo>
                    <a:pt x="912337" y="1124297"/>
                  </a:lnTo>
                  <a:lnTo>
                    <a:pt x="915557" y="1125850"/>
                  </a:lnTo>
                  <a:lnTo>
                    <a:pt x="918776" y="1127402"/>
                  </a:lnTo>
                  <a:lnTo>
                    <a:pt x="921996" y="1129011"/>
                  </a:lnTo>
                  <a:lnTo>
                    <a:pt x="925216" y="1130563"/>
                  </a:lnTo>
                  <a:lnTo>
                    <a:pt x="928435" y="1132116"/>
                  </a:lnTo>
                  <a:lnTo>
                    <a:pt x="931655" y="1133669"/>
                  </a:lnTo>
                  <a:lnTo>
                    <a:pt x="934874" y="1135277"/>
                  </a:lnTo>
                  <a:lnTo>
                    <a:pt x="938094" y="1136830"/>
                  </a:lnTo>
                  <a:lnTo>
                    <a:pt x="941313" y="1138382"/>
                  </a:lnTo>
                  <a:lnTo>
                    <a:pt x="944533" y="1139935"/>
                  </a:lnTo>
                  <a:lnTo>
                    <a:pt x="947752" y="1141543"/>
                  </a:lnTo>
                  <a:lnTo>
                    <a:pt x="950972" y="1143096"/>
                  </a:lnTo>
                  <a:lnTo>
                    <a:pt x="954191" y="1144649"/>
                  </a:lnTo>
                  <a:lnTo>
                    <a:pt x="957411" y="1146202"/>
                  </a:lnTo>
                  <a:lnTo>
                    <a:pt x="960630" y="1147810"/>
                  </a:lnTo>
                  <a:lnTo>
                    <a:pt x="963850" y="1149362"/>
                  </a:lnTo>
                  <a:lnTo>
                    <a:pt x="967069" y="1150915"/>
                  </a:lnTo>
                  <a:lnTo>
                    <a:pt x="970289" y="1152468"/>
                  </a:lnTo>
                  <a:lnTo>
                    <a:pt x="973508" y="1154076"/>
                  </a:lnTo>
                  <a:lnTo>
                    <a:pt x="976783" y="1155629"/>
                  </a:lnTo>
                  <a:lnTo>
                    <a:pt x="979947" y="1157181"/>
                  </a:lnTo>
                  <a:lnTo>
                    <a:pt x="983222" y="1158734"/>
                  </a:lnTo>
                  <a:lnTo>
                    <a:pt x="986386" y="1160287"/>
                  </a:lnTo>
                  <a:lnTo>
                    <a:pt x="989661" y="1161895"/>
                  </a:lnTo>
                  <a:lnTo>
                    <a:pt x="992881" y="1163448"/>
                  </a:lnTo>
                  <a:lnTo>
                    <a:pt x="996100" y="1165001"/>
                  </a:lnTo>
                  <a:lnTo>
                    <a:pt x="999320" y="1166553"/>
                  </a:lnTo>
                  <a:lnTo>
                    <a:pt x="1002539" y="1168161"/>
                  </a:lnTo>
                  <a:lnTo>
                    <a:pt x="1005759" y="1169714"/>
                  </a:lnTo>
                  <a:lnTo>
                    <a:pt x="1008978" y="1171267"/>
                  </a:lnTo>
                  <a:lnTo>
                    <a:pt x="1012198" y="1172820"/>
                  </a:lnTo>
                  <a:lnTo>
                    <a:pt x="1015417" y="1174428"/>
                  </a:lnTo>
                  <a:lnTo>
                    <a:pt x="1018637" y="1175981"/>
                  </a:lnTo>
                  <a:lnTo>
                    <a:pt x="1021856" y="1177533"/>
                  </a:lnTo>
                  <a:lnTo>
                    <a:pt x="1025076" y="1179086"/>
                  </a:lnTo>
                  <a:lnTo>
                    <a:pt x="1028295" y="1180694"/>
                  </a:lnTo>
                  <a:lnTo>
                    <a:pt x="1031515" y="1182247"/>
                  </a:lnTo>
                  <a:lnTo>
                    <a:pt x="1034734" y="1183800"/>
                  </a:lnTo>
                  <a:lnTo>
                    <a:pt x="1037954" y="1185352"/>
                  </a:lnTo>
                  <a:lnTo>
                    <a:pt x="1041173" y="1186960"/>
                  </a:lnTo>
                  <a:lnTo>
                    <a:pt x="1044393" y="1188513"/>
                  </a:lnTo>
                  <a:lnTo>
                    <a:pt x="1047612" y="1190066"/>
                  </a:lnTo>
                  <a:lnTo>
                    <a:pt x="1050832" y="1191619"/>
                  </a:lnTo>
                  <a:lnTo>
                    <a:pt x="1054107" y="1193227"/>
                  </a:lnTo>
                  <a:lnTo>
                    <a:pt x="1057326" y="1194780"/>
                  </a:lnTo>
                  <a:lnTo>
                    <a:pt x="1060546" y="1196332"/>
                  </a:lnTo>
                  <a:lnTo>
                    <a:pt x="1063765" y="1197885"/>
                  </a:lnTo>
                  <a:lnTo>
                    <a:pt x="1066985" y="1199438"/>
                  </a:lnTo>
                  <a:lnTo>
                    <a:pt x="1070204" y="1201046"/>
                  </a:lnTo>
                  <a:lnTo>
                    <a:pt x="1073424" y="1202599"/>
                  </a:lnTo>
                  <a:lnTo>
                    <a:pt x="1076643" y="1204151"/>
                  </a:lnTo>
                  <a:lnTo>
                    <a:pt x="1079863" y="1205704"/>
                  </a:lnTo>
                  <a:lnTo>
                    <a:pt x="1083082" y="1207312"/>
                  </a:lnTo>
                  <a:lnTo>
                    <a:pt x="1086302" y="1208865"/>
                  </a:lnTo>
                  <a:lnTo>
                    <a:pt x="1089521" y="1210418"/>
                  </a:lnTo>
                  <a:lnTo>
                    <a:pt x="1092741" y="1211970"/>
                  </a:lnTo>
                  <a:lnTo>
                    <a:pt x="1095960" y="1213579"/>
                  </a:lnTo>
                  <a:lnTo>
                    <a:pt x="1099180" y="1215131"/>
                  </a:lnTo>
                  <a:lnTo>
                    <a:pt x="1102399" y="1216684"/>
                  </a:lnTo>
                  <a:lnTo>
                    <a:pt x="1105619" y="1218237"/>
                  </a:lnTo>
                  <a:lnTo>
                    <a:pt x="1108839" y="1219845"/>
                  </a:lnTo>
                  <a:lnTo>
                    <a:pt x="1112058" y="1221398"/>
                  </a:lnTo>
                  <a:lnTo>
                    <a:pt x="1115277" y="1222950"/>
                  </a:lnTo>
                  <a:lnTo>
                    <a:pt x="1118497" y="1224503"/>
                  </a:lnTo>
                  <a:lnTo>
                    <a:pt x="1121772" y="1226111"/>
                  </a:lnTo>
                  <a:lnTo>
                    <a:pt x="1124936" y="1227664"/>
                  </a:lnTo>
                  <a:lnTo>
                    <a:pt x="1128156" y="1229217"/>
                  </a:lnTo>
                  <a:lnTo>
                    <a:pt x="1131431" y="1230769"/>
                  </a:lnTo>
                  <a:lnTo>
                    <a:pt x="1134650" y="1232322"/>
                  </a:lnTo>
                  <a:lnTo>
                    <a:pt x="1137870" y="1233930"/>
                  </a:lnTo>
                  <a:lnTo>
                    <a:pt x="1141089" y="1235483"/>
                  </a:lnTo>
                  <a:lnTo>
                    <a:pt x="1144309" y="1237036"/>
                  </a:lnTo>
                  <a:lnTo>
                    <a:pt x="1147528" y="1238588"/>
                  </a:lnTo>
                  <a:lnTo>
                    <a:pt x="1150748" y="1240197"/>
                  </a:lnTo>
                  <a:lnTo>
                    <a:pt x="1153967" y="1241749"/>
                  </a:lnTo>
                  <a:lnTo>
                    <a:pt x="1157187" y="1243302"/>
                  </a:lnTo>
                  <a:lnTo>
                    <a:pt x="1160406" y="1244855"/>
                  </a:lnTo>
                  <a:lnTo>
                    <a:pt x="1163626" y="1246463"/>
                  </a:lnTo>
                  <a:lnTo>
                    <a:pt x="1166845" y="1248016"/>
                  </a:lnTo>
                  <a:lnTo>
                    <a:pt x="1170065" y="1249569"/>
                  </a:lnTo>
                  <a:lnTo>
                    <a:pt x="1173284" y="1251121"/>
                  </a:lnTo>
                  <a:lnTo>
                    <a:pt x="1176504" y="1252729"/>
                  </a:lnTo>
                  <a:lnTo>
                    <a:pt x="1179723" y="1254282"/>
                  </a:lnTo>
                  <a:lnTo>
                    <a:pt x="1182943" y="1255835"/>
                  </a:lnTo>
                  <a:lnTo>
                    <a:pt x="1186162" y="1257388"/>
                  </a:lnTo>
                  <a:lnTo>
                    <a:pt x="1189382" y="1258996"/>
                  </a:lnTo>
                  <a:lnTo>
                    <a:pt x="1192601" y="1260548"/>
                  </a:lnTo>
                  <a:lnTo>
                    <a:pt x="1195876" y="1262101"/>
                  </a:lnTo>
                  <a:lnTo>
                    <a:pt x="1199040" y="1263654"/>
                  </a:lnTo>
                  <a:lnTo>
                    <a:pt x="1202315" y="1265207"/>
                  </a:lnTo>
                  <a:lnTo>
                    <a:pt x="1205535" y="1266815"/>
                  </a:lnTo>
                  <a:cubicBezTo>
                    <a:pt x="1332451" y="1328998"/>
                    <a:pt x="1485795" y="1276623"/>
                    <a:pt x="1548040" y="1149831"/>
                  </a:cubicBezTo>
                  <a:cubicBezTo>
                    <a:pt x="1598322" y="1047406"/>
                    <a:pt x="1574605" y="924094"/>
                    <a:pt x="1489906" y="847580"/>
                  </a:cubicBezTo>
                  <a:close/>
                </a:path>
              </a:pathLst>
            </a:custGeom>
            <a:solidFill>
              <a:schemeClr val="accent1">
                <a:lumMod val="75000"/>
              </a:schemeClr>
            </a:solidFill>
            <a:ln w="5542"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7870ACAA-2315-6E49-8346-49F276B78630}"/>
                </a:ext>
              </a:extLst>
            </p:cNvPr>
            <p:cNvSpPr/>
            <p:nvPr/>
          </p:nvSpPr>
          <p:spPr>
            <a:xfrm>
              <a:off x="3597055" y="2620513"/>
              <a:ext cx="727396" cy="726684"/>
            </a:xfrm>
            <a:custGeom>
              <a:avLst/>
              <a:gdLst>
                <a:gd name="connsiteX0" fmla="*/ 838293 w 838182"/>
                <a:gd name="connsiteY0" fmla="*/ 418736 h 837361"/>
                <a:gd name="connsiteX1" fmla="*/ 419147 w 838182"/>
                <a:gd name="connsiteY1" fmla="*/ 837473 h 837361"/>
                <a:gd name="connsiteX2" fmla="*/ 0 w 838182"/>
                <a:gd name="connsiteY2" fmla="*/ 418736 h 837361"/>
                <a:gd name="connsiteX3" fmla="*/ 419147 w 838182"/>
                <a:gd name="connsiteY3" fmla="*/ 0 h 837361"/>
                <a:gd name="connsiteX4" fmla="*/ 838293 w 838182"/>
                <a:gd name="connsiteY4" fmla="*/ 418736 h 83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182" h="837361">
                  <a:moveTo>
                    <a:pt x="838293" y="418736"/>
                  </a:moveTo>
                  <a:cubicBezTo>
                    <a:pt x="838293" y="649998"/>
                    <a:pt x="650635" y="837473"/>
                    <a:pt x="419147" y="837473"/>
                  </a:cubicBezTo>
                  <a:cubicBezTo>
                    <a:pt x="187658" y="837473"/>
                    <a:pt x="0" y="649998"/>
                    <a:pt x="0" y="418736"/>
                  </a:cubicBezTo>
                  <a:cubicBezTo>
                    <a:pt x="0" y="187475"/>
                    <a:pt x="187658" y="0"/>
                    <a:pt x="419147" y="0"/>
                  </a:cubicBezTo>
                  <a:cubicBezTo>
                    <a:pt x="650635" y="0"/>
                    <a:pt x="838293" y="187475"/>
                    <a:pt x="838293" y="418736"/>
                  </a:cubicBezTo>
                  <a:close/>
                </a:path>
              </a:pathLst>
            </a:custGeom>
            <a:solidFill>
              <a:schemeClr val="accent1"/>
            </a:solidFill>
            <a:ln w="5542" cap="flat">
              <a:noFill/>
              <a:prstDash val="solid"/>
              <a:miter/>
            </a:ln>
          </p:spPr>
          <p:txBody>
            <a:bodyPr rtlCol="0" anchor="ctr"/>
            <a:lstStyle/>
            <a:p>
              <a:endParaRPr lang="en-US" dirty="0">
                <a:latin typeface="Roboto" panose="02000000000000000000" pitchFamily="2" charset="0"/>
              </a:endParaRPr>
            </a:p>
          </p:txBody>
        </p:sp>
      </p:grpSp>
      <p:grpSp>
        <p:nvGrpSpPr>
          <p:cNvPr id="123" name="Group 122">
            <a:extLst>
              <a:ext uri="{FF2B5EF4-FFF2-40B4-BE49-F238E27FC236}">
                <a16:creationId xmlns:a16="http://schemas.microsoft.com/office/drawing/2014/main" id="{9380AE6F-2A49-BA4C-BE26-6AE27AE1C8D4}"/>
              </a:ext>
            </a:extLst>
          </p:cNvPr>
          <p:cNvGrpSpPr/>
          <p:nvPr/>
        </p:nvGrpSpPr>
        <p:grpSpPr>
          <a:xfrm>
            <a:off x="3802749" y="4283317"/>
            <a:ext cx="1556736" cy="1308130"/>
            <a:chOff x="3802749" y="4283317"/>
            <a:chExt cx="1556736" cy="1308130"/>
          </a:xfrm>
        </p:grpSpPr>
        <p:sp>
          <p:nvSpPr>
            <p:cNvPr id="81" name="Oval 80">
              <a:extLst>
                <a:ext uri="{FF2B5EF4-FFF2-40B4-BE49-F238E27FC236}">
                  <a16:creationId xmlns:a16="http://schemas.microsoft.com/office/drawing/2014/main" id="{16C303D2-BF18-654B-9AC2-ED30285A1923}"/>
                </a:ext>
              </a:extLst>
            </p:cNvPr>
            <p:cNvSpPr/>
            <p:nvPr/>
          </p:nvSpPr>
          <p:spPr>
            <a:xfrm>
              <a:off x="4545729" y="4283317"/>
              <a:ext cx="813756" cy="813754"/>
            </a:xfrm>
            <a:prstGeom prst="ellipse">
              <a:avLst/>
            </a:prstGeom>
            <a:solidFill>
              <a:schemeClr val="accent4">
                <a:lumMod val="50000"/>
                <a:alpha val="76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4990DB0B-33CA-4340-805B-8A518AE61CD6}"/>
                </a:ext>
              </a:extLst>
            </p:cNvPr>
            <p:cNvSpPr/>
            <p:nvPr/>
          </p:nvSpPr>
          <p:spPr>
            <a:xfrm>
              <a:off x="3803702" y="4469562"/>
              <a:ext cx="1363266" cy="1121307"/>
            </a:xfrm>
            <a:custGeom>
              <a:avLst/>
              <a:gdLst>
                <a:gd name="connsiteX0" fmla="*/ 1488701 w 1570897"/>
                <a:gd name="connsiteY0" fmla="*/ 445466 h 1292087"/>
                <a:gd name="connsiteX1" fmla="*/ 1486036 w 1570897"/>
                <a:gd name="connsiteY1" fmla="*/ 447961 h 1292087"/>
                <a:gd name="connsiteX2" fmla="*/ 1483427 w 1570897"/>
                <a:gd name="connsiteY2" fmla="*/ 450401 h 1292087"/>
                <a:gd name="connsiteX3" fmla="*/ 1480819 w 1570897"/>
                <a:gd name="connsiteY3" fmla="*/ 452841 h 1292087"/>
                <a:gd name="connsiteX4" fmla="*/ 1478210 w 1570897"/>
                <a:gd name="connsiteY4" fmla="*/ 455336 h 1292087"/>
                <a:gd name="connsiteX5" fmla="*/ 1475545 w 1570897"/>
                <a:gd name="connsiteY5" fmla="*/ 457776 h 1292087"/>
                <a:gd name="connsiteX6" fmla="*/ 1472936 w 1570897"/>
                <a:gd name="connsiteY6" fmla="*/ 460216 h 1292087"/>
                <a:gd name="connsiteX7" fmla="*/ 1470327 w 1570897"/>
                <a:gd name="connsiteY7" fmla="*/ 462656 h 1292087"/>
                <a:gd name="connsiteX8" fmla="*/ 1467718 w 1570897"/>
                <a:gd name="connsiteY8" fmla="*/ 465152 h 1292087"/>
                <a:gd name="connsiteX9" fmla="*/ 1465054 w 1570897"/>
                <a:gd name="connsiteY9" fmla="*/ 467592 h 1292087"/>
                <a:gd name="connsiteX10" fmla="*/ 1462445 w 1570897"/>
                <a:gd name="connsiteY10" fmla="*/ 470032 h 1292087"/>
                <a:gd name="connsiteX11" fmla="*/ 1459836 w 1570897"/>
                <a:gd name="connsiteY11" fmla="*/ 472472 h 1292087"/>
                <a:gd name="connsiteX12" fmla="*/ 1457227 w 1570897"/>
                <a:gd name="connsiteY12" fmla="*/ 474967 h 1292087"/>
                <a:gd name="connsiteX13" fmla="*/ 1454618 w 1570897"/>
                <a:gd name="connsiteY13" fmla="*/ 477407 h 1292087"/>
                <a:gd name="connsiteX14" fmla="*/ 1451954 w 1570897"/>
                <a:gd name="connsiteY14" fmla="*/ 479847 h 1292087"/>
                <a:gd name="connsiteX15" fmla="*/ 1449345 w 1570897"/>
                <a:gd name="connsiteY15" fmla="*/ 482343 h 1292087"/>
                <a:gd name="connsiteX16" fmla="*/ 1446736 w 1570897"/>
                <a:gd name="connsiteY16" fmla="*/ 484783 h 1292087"/>
                <a:gd name="connsiteX17" fmla="*/ 1444127 w 1570897"/>
                <a:gd name="connsiteY17" fmla="*/ 487223 h 1292087"/>
                <a:gd name="connsiteX18" fmla="*/ 1441463 w 1570897"/>
                <a:gd name="connsiteY18" fmla="*/ 489663 h 1292087"/>
                <a:gd name="connsiteX19" fmla="*/ 1438854 w 1570897"/>
                <a:gd name="connsiteY19" fmla="*/ 492158 h 1292087"/>
                <a:gd name="connsiteX20" fmla="*/ 1436245 w 1570897"/>
                <a:gd name="connsiteY20" fmla="*/ 494598 h 1292087"/>
                <a:gd name="connsiteX21" fmla="*/ 1433636 w 1570897"/>
                <a:gd name="connsiteY21" fmla="*/ 497038 h 1292087"/>
                <a:gd name="connsiteX22" fmla="*/ 1430972 w 1570897"/>
                <a:gd name="connsiteY22" fmla="*/ 499478 h 1292087"/>
                <a:gd name="connsiteX23" fmla="*/ 1428363 w 1570897"/>
                <a:gd name="connsiteY23" fmla="*/ 501974 h 1292087"/>
                <a:gd name="connsiteX24" fmla="*/ 1425754 w 1570897"/>
                <a:gd name="connsiteY24" fmla="*/ 504414 h 1292087"/>
                <a:gd name="connsiteX25" fmla="*/ 1423145 w 1570897"/>
                <a:gd name="connsiteY25" fmla="*/ 506854 h 1292087"/>
                <a:gd name="connsiteX26" fmla="*/ 1420480 w 1570897"/>
                <a:gd name="connsiteY26" fmla="*/ 509349 h 1292087"/>
                <a:gd name="connsiteX27" fmla="*/ 1417871 w 1570897"/>
                <a:gd name="connsiteY27" fmla="*/ 511789 h 1292087"/>
                <a:gd name="connsiteX28" fmla="*/ 1415263 w 1570897"/>
                <a:gd name="connsiteY28" fmla="*/ 514229 h 1292087"/>
                <a:gd name="connsiteX29" fmla="*/ 1412654 w 1570897"/>
                <a:gd name="connsiteY29" fmla="*/ 516669 h 1292087"/>
                <a:gd name="connsiteX30" fmla="*/ 1409989 w 1570897"/>
                <a:gd name="connsiteY30" fmla="*/ 519165 h 1292087"/>
                <a:gd name="connsiteX31" fmla="*/ 1407380 w 1570897"/>
                <a:gd name="connsiteY31" fmla="*/ 521605 h 1292087"/>
                <a:gd name="connsiteX32" fmla="*/ 1404771 w 1570897"/>
                <a:gd name="connsiteY32" fmla="*/ 524045 h 1292087"/>
                <a:gd name="connsiteX33" fmla="*/ 1402163 w 1570897"/>
                <a:gd name="connsiteY33" fmla="*/ 526540 h 1292087"/>
                <a:gd name="connsiteX34" fmla="*/ 1399498 w 1570897"/>
                <a:gd name="connsiteY34" fmla="*/ 528980 h 1292087"/>
                <a:gd name="connsiteX35" fmla="*/ 1396889 w 1570897"/>
                <a:gd name="connsiteY35" fmla="*/ 531420 h 1292087"/>
                <a:gd name="connsiteX36" fmla="*/ 1394280 w 1570897"/>
                <a:gd name="connsiteY36" fmla="*/ 533860 h 1292087"/>
                <a:gd name="connsiteX37" fmla="*/ 1391671 w 1570897"/>
                <a:gd name="connsiteY37" fmla="*/ 536355 h 1292087"/>
                <a:gd name="connsiteX38" fmla="*/ 1389063 w 1570897"/>
                <a:gd name="connsiteY38" fmla="*/ 538795 h 1292087"/>
                <a:gd name="connsiteX39" fmla="*/ 1386398 w 1570897"/>
                <a:gd name="connsiteY39" fmla="*/ 541235 h 1292087"/>
                <a:gd name="connsiteX40" fmla="*/ 1383789 w 1570897"/>
                <a:gd name="connsiteY40" fmla="*/ 543675 h 1292087"/>
                <a:gd name="connsiteX41" fmla="*/ 1381180 w 1570897"/>
                <a:gd name="connsiteY41" fmla="*/ 546171 h 1292087"/>
                <a:gd name="connsiteX42" fmla="*/ 1378571 w 1570897"/>
                <a:gd name="connsiteY42" fmla="*/ 548611 h 1292087"/>
                <a:gd name="connsiteX43" fmla="*/ 1375907 w 1570897"/>
                <a:gd name="connsiteY43" fmla="*/ 551051 h 1292087"/>
                <a:gd name="connsiteX44" fmla="*/ 1373298 w 1570897"/>
                <a:gd name="connsiteY44" fmla="*/ 553546 h 1292087"/>
                <a:gd name="connsiteX45" fmla="*/ 1370689 w 1570897"/>
                <a:gd name="connsiteY45" fmla="*/ 555986 h 1292087"/>
                <a:gd name="connsiteX46" fmla="*/ 1368080 w 1570897"/>
                <a:gd name="connsiteY46" fmla="*/ 558426 h 1292087"/>
                <a:gd name="connsiteX47" fmla="*/ 1365416 w 1570897"/>
                <a:gd name="connsiteY47" fmla="*/ 560866 h 1292087"/>
                <a:gd name="connsiteX48" fmla="*/ 1362807 w 1570897"/>
                <a:gd name="connsiteY48" fmla="*/ 563362 h 1292087"/>
                <a:gd name="connsiteX49" fmla="*/ 1360198 w 1570897"/>
                <a:gd name="connsiteY49" fmla="*/ 565802 h 1292087"/>
                <a:gd name="connsiteX50" fmla="*/ 1357589 w 1570897"/>
                <a:gd name="connsiteY50" fmla="*/ 568242 h 1292087"/>
                <a:gd name="connsiteX51" fmla="*/ 1354925 w 1570897"/>
                <a:gd name="connsiteY51" fmla="*/ 570737 h 1292087"/>
                <a:gd name="connsiteX52" fmla="*/ 1352316 w 1570897"/>
                <a:gd name="connsiteY52" fmla="*/ 573177 h 1292087"/>
                <a:gd name="connsiteX53" fmla="*/ 1349707 w 1570897"/>
                <a:gd name="connsiteY53" fmla="*/ 575617 h 1292087"/>
                <a:gd name="connsiteX54" fmla="*/ 1347098 w 1570897"/>
                <a:gd name="connsiteY54" fmla="*/ 578057 h 1292087"/>
                <a:gd name="connsiteX55" fmla="*/ 1344433 w 1570897"/>
                <a:gd name="connsiteY55" fmla="*/ 580553 h 1292087"/>
                <a:gd name="connsiteX56" fmla="*/ 1341825 w 1570897"/>
                <a:gd name="connsiteY56" fmla="*/ 582993 h 1292087"/>
                <a:gd name="connsiteX57" fmla="*/ 1339216 w 1570897"/>
                <a:gd name="connsiteY57" fmla="*/ 585433 h 1292087"/>
                <a:gd name="connsiteX58" fmla="*/ 1336607 w 1570897"/>
                <a:gd name="connsiteY58" fmla="*/ 587873 h 1292087"/>
                <a:gd name="connsiteX59" fmla="*/ 1333942 w 1570897"/>
                <a:gd name="connsiteY59" fmla="*/ 590368 h 1292087"/>
                <a:gd name="connsiteX60" fmla="*/ 1331333 w 1570897"/>
                <a:gd name="connsiteY60" fmla="*/ 592808 h 1292087"/>
                <a:gd name="connsiteX61" fmla="*/ 1328724 w 1570897"/>
                <a:gd name="connsiteY61" fmla="*/ 595248 h 1292087"/>
                <a:gd name="connsiteX62" fmla="*/ 1326115 w 1570897"/>
                <a:gd name="connsiteY62" fmla="*/ 597744 h 1292087"/>
                <a:gd name="connsiteX63" fmla="*/ 1323507 w 1570897"/>
                <a:gd name="connsiteY63" fmla="*/ 600184 h 1292087"/>
                <a:gd name="connsiteX64" fmla="*/ 1320842 w 1570897"/>
                <a:gd name="connsiteY64" fmla="*/ 602624 h 1292087"/>
                <a:gd name="connsiteX65" fmla="*/ 1318233 w 1570897"/>
                <a:gd name="connsiteY65" fmla="*/ 605063 h 1292087"/>
                <a:gd name="connsiteX66" fmla="*/ 1315624 w 1570897"/>
                <a:gd name="connsiteY66" fmla="*/ 607559 h 1292087"/>
                <a:gd name="connsiteX67" fmla="*/ 1312960 w 1570897"/>
                <a:gd name="connsiteY67" fmla="*/ 609999 h 1292087"/>
                <a:gd name="connsiteX68" fmla="*/ 1310351 w 1570897"/>
                <a:gd name="connsiteY68" fmla="*/ 612439 h 1292087"/>
                <a:gd name="connsiteX69" fmla="*/ 1307742 w 1570897"/>
                <a:gd name="connsiteY69" fmla="*/ 614879 h 1292087"/>
                <a:gd name="connsiteX70" fmla="*/ 1305133 w 1570897"/>
                <a:gd name="connsiteY70" fmla="*/ 617374 h 1292087"/>
                <a:gd name="connsiteX71" fmla="*/ 1302524 w 1570897"/>
                <a:gd name="connsiteY71" fmla="*/ 619814 h 1292087"/>
                <a:gd name="connsiteX72" fmla="*/ 1299860 w 1570897"/>
                <a:gd name="connsiteY72" fmla="*/ 622254 h 1292087"/>
                <a:gd name="connsiteX73" fmla="*/ 1297251 w 1570897"/>
                <a:gd name="connsiteY73" fmla="*/ 624750 h 1292087"/>
                <a:gd name="connsiteX74" fmla="*/ 1294642 w 1570897"/>
                <a:gd name="connsiteY74" fmla="*/ 627190 h 1292087"/>
                <a:gd name="connsiteX75" fmla="*/ 1292033 w 1570897"/>
                <a:gd name="connsiteY75" fmla="*/ 629630 h 1292087"/>
                <a:gd name="connsiteX76" fmla="*/ 1289369 w 1570897"/>
                <a:gd name="connsiteY76" fmla="*/ 632070 h 1292087"/>
                <a:gd name="connsiteX77" fmla="*/ 1286760 w 1570897"/>
                <a:gd name="connsiteY77" fmla="*/ 634565 h 1292087"/>
                <a:gd name="connsiteX78" fmla="*/ 1284151 w 1570897"/>
                <a:gd name="connsiteY78" fmla="*/ 637005 h 1292087"/>
                <a:gd name="connsiteX79" fmla="*/ 1281542 w 1570897"/>
                <a:gd name="connsiteY79" fmla="*/ 639445 h 1292087"/>
                <a:gd name="connsiteX80" fmla="*/ 1278878 w 1570897"/>
                <a:gd name="connsiteY80" fmla="*/ 641885 h 1292087"/>
                <a:gd name="connsiteX81" fmla="*/ 1276269 w 1570897"/>
                <a:gd name="connsiteY81" fmla="*/ 644381 h 1292087"/>
                <a:gd name="connsiteX82" fmla="*/ 1273660 w 1570897"/>
                <a:gd name="connsiteY82" fmla="*/ 646821 h 1292087"/>
                <a:gd name="connsiteX83" fmla="*/ 1271051 w 1570897"/>
                <a:gd name="connsiteY83" fmla="*/ 649261 h 1292087"/>
                <a:gd name="connsiteX84" fmla="*/ 1268386 w 1570897"/>
                <a:gd name="connsiteY84" fmla="*/ 651756 h 1292087"/>
                <a:gd name="connsiteX85" fmla="*/ 1265777 w 1570897"/>
                <a:gd name="connsiteY85" fmla="*/ 654196 h 1292087"/>
                <a:gd name="connsiteX86" fmla="*/ 1263169 w 1570897"/>
                <a:gd name="connsiteY86" fmla="*/ 656636 h 1292087"/>
                <a:gd name="connsiteX87" fmla="*/ 1260560 w 1570897"/>
                <a:gd name="connsiteY87" fmla="*/ 659076 h 1292087"/>
                <a:gd name="connsiteX88" fmla="*/ 1257951 w 1570897"/>
                <a:gd name="connsiteY88" fmla="*/ 661571 h 1292087"/>
                <a:gd name="connsiteX89" fmla="*/ 1255064 w 1570897"/>
                <a:gd name="connsiteY89" fmla="*/ 664233 h 1292087"/>
                <a:gd name="connsiteX90" fmla="*/ 1252455 w 1570897"/>
                <a:gd name="connsiteY90" fmla="*/ 666673 h 1292087"/>
                <a:gd name="connsiteX91" fmla="*/ 1249846 w 1570897"/>
                <a:gd name="connsiteY91" fmla="*/ 669169 h 1292087"/>
                <a:gd name="connsiteX92" fmla="*/ 1247238 w 1570897"/>
                <a:gd name="connsiteY92" fmla="*/ 671609 h 1292087"/>
                <a:gd name="connsiteX93" fmla="*/ 1244573 w 1570897"/>
                <a:gd name="connsiteY93" fmla="*/ 674049 h 1292087"/>
                <a:gd name="connsiteX94" fmla="*/ 1241964 w 1570897"/>
                <a:gd name="connsiteY94" fmla="*/ 676489 h 1292087"/>
                <a:gd name="connsiteX95" fmla="*/ 1239355 w 1570897"/>
                <a:gd name="connsiteY95" fmla="*/ 678984 h 1292087"/>
                <a:gd name="connsiteX96" fmla="*/ 1236746 w 1570897"/>
                <a:gd name="connsiteY96" fmla="*/ 681424 h 1292087"/>
                <a:gd name="connsiteX97" fmla="*/ 1234082 w 1570897"/>
                <a:gd name="connsiteY97" fmla="*/ 683864 h 1292087"/>
                <a:gd name="connsiteX98" fmla="*/ 1231473 w 1570897"/>
                <a:gd name="connsiteY98" fmla="*/ 686304 h 1292087"/>
                <a:gd name="connsiteX99" fmla="*/ 1228864 w 1570897"/>
                <a:gd name="connsiteY99" fmla="*/ 688800 h 1292087"/>
                <a:gd name="connsiteX100" fmla="*/ 1226255 w 1570897"/>
                <a:gd name="connsiteY100" fmla="*/ 691240 h 1292087"/>
                <a:gd name="connsiteX101" fmla="*/ 1223591 w 1570897"/>
                <a:gd name="connsiteY101" fmla="*/ 693680 h 1292087"/>
                <a:gd name="connsiteX102" fmla="*/ 1220982 w 1570897"/>
                <a:gd name="connsiteY102" fmla="*/ 696175 h 1292087"/>
                <a:gd name="connsiteX103" fmla="*/ 1218373 w 1570897"/>
                <a:gd name="connsiteY103" fmla="*/ 698615 h 1292087"/>
                <a:gd name="connsiteX104" fmla="*/ 1215764 w 1570897"/>
                <a:gd name="connsiteY104" fmla="*/ 701055 h 1292087"/>
                <a:gd name="connsiteX105" fmla="*/ 1213100 w 1570897"/>
                <a:gd name="connsiteY105" fmla="*/ 703495 h 1292087"/>
                <a:gd name="connsiteX106" fmla="*/ 1210491 w 1570897"/>
                <a:gd name="connsiteY106" fmla="*/ 705990 h 1292087"/>
                <a:gd name="connsiteX107" fmla="*/ 1207882 w 1570897"/>
                <a:gd name="connsiteY107" fmla="*/ 708430 h 1292087"/>
                <a:gd name="connsiteX108" fmla="*/ 1205273 w 1570897"/>
                <a:gd name="connsiteY108" fmla="*/ 710870 h 1292087"/>
                <a:gd name="connsiteX109" fmla="*/ 1202608 w 1570897"/>
                <a:gd name="connsiteY109" fmla="*/ 713366 h 1292087"/>
                <a:gd name="connsiteX110" fmla="*/ 1200000 w 1570897"/>
                <a:gd name="connsiteY110" fmla="*/ 715806 h 1292087"/>
                <a:gd name="connsiteX111" fmla="*/ 1197391 w 1570897"/>
                <a:gd name="connsiteY111" fmla="*/ 718246 h 1292087"/>
                <a:gd name="connsiteX112" fmla="*/ 1194782 w 1570897"/>
                <a:gd name="connsiteY112" fmla="*/ 720686 h 1292087"/>
                <a:gd name="connsiteX113" fmla="*/ 1192117 w 1570897"/>
                <a:gd name="connsiteY113" fmla="*/ 723181 h 1292087"/>
                <a:gd name="connsiteX114" fmla="*/ 1189508 w 1570897"/>
                <a:gd name="connsiteY114" fmla="*/ 725621 h 1292087"/>
                <a:gd name="connsiteX115" fmla="*/ 1186900 w 1570897"/>
                <a:gd name="connsiteY115" fmla="*/ 728061 h 1292087"/>
                <a:gd name="connsiteX116" fmla="*/ 1184291 w 1570897"/>
                <a:gd name="connsiteY116" fmla="*/ 730501 h 1292087"/>
                <a:gd name="connsiteX117" fmla="*/ 1181682 w 1570897"/>
                <a:gd name="connsiteY117" fmla="*/ 732997 h 1292087"/>
                <a:gd name="connsiteX118" fmla="*/ 1179017 w 1570897"/>
                <a:gd name="connsiteY118" fmla="*/ 735437 h 1292087"/>
                <a:gd name="connsiteX119" fmla="*/ 1176408 w 1570897"/>
                <a:gd name="connsiteY119" fmla="*/ 737877 h 1292087"/>
                <a:gd name="connsiteX120" fmla="*/ 1173800 w 1570897"/>
                <a:gd name="connsiteY120" fmla="*/ 740317 h 1292087"/>
                <a:gd name="connsiteX121" fmla="*/ 1171191 w 1570897"/>
                <a:gd name="connsiteY121" fmla="*/ 742812 h 1292087"/>
                <a:gd name="connsiteX122" fmla="*/ 1168526 w 1570897"/>
                <a:gd name="connsiteY122" fmla="*/ 745252 h 1292087"/>
                <a:gd name="connsiteX123" fmla="*/ 1166250 w 1570897"/>
                <a:gd name="connsiteY123" fmla="*/ 747415 h 1292087"/>
                <a:gd name="connsiteX124" fmla="*/ 1163641 w 1570897"/>
                <a:gd name="connsiteY124" fmla="*/ 749910 h 1292087"/>
                <a:gd name="connsiteX125" fmla="*/ 1161032 w 1570897"/>
                <a:gd name="connsiteY125" fmla="*/ 752350 h 1292087"/>
                <a:gd name="connsiteX126" fmla="*/ 1158368 w 1570897"/>
                <a:gd name="connsiteY126" fmla="*/ 754790 h 1292087"/>
                <a:gd name="connsiteX127" fmla="*/ 1155759 w 1570897"/>
                <a:gd name="connsiteY127" fmla="*/ 757230 h 1292087"/>
                <a:gd name="connsiteX128" fmla="*/ 1153150 w 1570897"/>
                <a:gd name="connsiteY128" fmla="*/ 759726 h 1292087"/>
                <a:gd name="connsiteX129" fmla="*/ 1150541 w 1570897"/>
                <a:gd name="connsiteY129" fmla="*/ 762166 h 1292087"/>
                <a:gd name="connsiteX130" fmla="*/ 1147877 w 1570897"/>
                <a:gd name="connsiteY130" fmla="*/ 764606 h 1292087"/>
                <a:gd name="connsiteX131" fmla="*/ 1145268 w 1570897"/>
                <a:gd name="connsiteY131" fmla="*/ 767101 h 1292087"/>
                <a:gd name="connsiteX132" fmla="*/ 1142659 w 1570897"/>
                <a:gd name="connsiteY132" fmla="*/ 769541 h 1292087"/>
                <a:gd name="connsiteX133" fmla="*/ 1140050 w 1570897"/>
                <a:gd name="connsiteY133" fmla="*/ 771981 h 1292087"/>
                <a:gd name="connsiteX134" fmla="*/ 1137386 w 1570897"/>
                <a:gd name="connsiteY134" fmla="*/ 774421 h 1292087"/>
                <a:gd name="connsiteX135" fmla="*/ 1134777 w 1570897"/>
                <a:gd name="connsiteY135" fmla="*/ 776917 h 1292087"/>
                <a:gd name="connsiteX136" fmla="*/ 1132168 w 1570897"/>
                <a:gd name="connsiteY136" fmla="*/ 779357 h 1292087"/>
                <a:gd name="connsiteX137" fmla="*/ 1129559 w 1570897"/>
                <a:gd name="connsiteY137" fmla="*/ 781797 h 1292087"/>
                <a:gd name="connsiteX138" fmla="*/ 1126950 w 1570897"/>
                <a:gd name="connsiteY138" fmla="*/ 784237 h 1292087"/>
                <a:gd name="connsiteX139" fmla="*/ 1124286 w 1570897"/>
                <a:gd name="connsiteY139" fmla="*/ 786732 h 1292087"/>
                <a:gd name="connsiteX140" fmla="*/ 1121677 w 1570897"/>
                <a:gd name="connsiteY140" fmla="*/ 789172 h 1292087"/>
                <a:gd name="connsiteX141" fmla="*/ 1119068 w 1570897"/>
                <a:gd name="connsiteY141" fmla="*/ 791612 h 1292087"/>
                <a:gd name="connsiteX142" fmla="*/ 1116403 w 1570897"/>
                <a:gd name="connsiteY142" fmla="*/ 794107 h 1292087"/>
                <a:gd name="connsiteX143" fmla="*/ 1113795 w 1570897"/>
                <a:gd name="connsiteY143" fmla="*/ 796547 h 1292087"/>
                <a:gd name="connsiteX144" fmla="*/ 1111186 w 1570897"/>
                <a:gd name="connsiteY144" fmla="*/ 798987 h 1292087"/>
                <a:gd name="connsiteX145" fmla="*/ 1108577 w 1570897"/>
                <a:gd name="connsiteY145" fmla="*/ 801427 h 1292087"/>
                <a:gd name="connsiteX146" fmla="*/ 1105968 w 1570897"/>
                <a:gd name="connsiteY146" fmla="*/ 803923 h 1292087"/>
                <a:gd name="connsiteX147" fmla="*/ 1103303 w 1570897"/>
                <a:gd name="connsiteY147" fmla="*/ 806363 h 1292087"/>
                <a:gd name="connsiteX148" fmla="*/ 1100694 w 1570897"/>
                <a:gd name="connsiteY148" fmla="*/ 808803 h 1292087"/>
                <a:gd name="connsiteX149" fmla="*/ 1098086 w 1570897"/>
                <a:gd name="connsiteY149" fmla="*/ 811299 h 1292087"/>
                <a:gd name="connsiteX150" fmla="*/ 1095477 w 1570897"/>
                <a:gd name="connsiteY150" fmla="*/ 813739 h 1292087"/>
                <a:gd name="connsiteX151" fmla="*/ 1092812 w 1570897"/>
                <a:gd name="connsiteY151" fmla="*/ 816179 h 1292087"/>
                <a:gd name="connsiteX152" fmla="*/ 1090203 w 1570897"/>
                <a:gd name="connsiteY152" fmla="*/ 818619 h 1292087"/>
                <a:gd name="connsiteX153" fmla="*/ 1087594 w 1570897"/>
                <a:gd name="connsiteY153" fmla="*/ 821114 h 1292087"/>
                <a:gd name="connsiteX154" fmla="*/ 1084985 w 1570897"/>
                <a:gd name="connsiteY154" fmla="*/ 823554 h 1292087"/>
                <a:gd name="connsiteX155" fmla="*/ 1082321 w 1570897"/>
                <a:gd name="connsiteY155" fmla="*/ 825994 h 1292087"/>
                <a:gd name="connsiteX156" fmla="*/ 1079712 w 1570897"/>
                <a:gd name="connsiteY156" fmla="*/ 828434 h 1292087"/>
                <a:gd name="connsiteX157" fmla="*/ 1077103 w 1570897"/>
                <a:gd name="connsiteY157" fmla="*/ 830929 h 1292087"/>
                <a:gd name="connsiteX158" fmla="*/ 1074494 w 1570897"/>
                <a:gd name="connsiteY158" fmla="*/ 833369 h 1292087"/>
                <a:gd name="connsiteX159" fmla="*/ 1071885 w 1570897"/>
                <a:gd name="connsiteY159" fmla="*/ 836142 h 1292087"/>
                <a:gd name="connsiteX160" fmla="*/ 1069277 w 1570897"/>
                <a:gd name="connsiteY160" fmla="*/ 838638 h 1292087"/>
                <a:gd name="connsiteX161" fmla="*/ 1066668 w 1570897"/>
                <a:gd name="connsiteY161" fmla="*/ 841078 h 1292087"/>
                <a:gd name="connsiteX162" fmla="*/ 1064059 w 1570897"/>
                <a:gd name="connsiteY162" fmla="*/ 843518 h 1292087"/>
                <a:gd name="connsiteX163" fmla="*/ 1061394 w 1570897"/>
                <a:gd name="connsiteY163" fmla="*/ 845958 h 1292087"/>
                <a:gd name="connsiteX164" fmla="*/ 1058785 w 1570897"/>
                <a:gd name="connsiteY164" fmla="*/ 848453 h 1292087"/>
                <a:gd name="connsiteX165" fmla="*/ 1056176 w 1570897"/>
                <a:gd name="connsiteY165" fmla="*/ 850893 h 1292087"/>
                <a:gd name="connsiteX166" fmla="*/ 1053568 w 1570897"/>
                <a:gd name="connsiteY166" fmla="*/ 853333 h 1292087"/>
                <a:gd name="connsiteX167" fmla="*/ 1050903 w 1570897"/>
                <a:gd name="connsiteY167" fmla="*/ 855828 h 1292087"/>
                <a:gd name="connsiteX168" fmla="*/ 1048294 w 1570897"/>
                <a:gd name="connsiteY168" fmla="*/ 858268 h 1292087"/>
                <a:gd name="connsiteX169" fmla="*/ 1045685 w 1570897"/>
                <a:gd name="connsiteY169" fmla="*/ 860708 h 1292087"/>
                <a:gd name="connsiteX170" fmla="*/ 1043076 w 1570897"/>
                <a:gd name="connsiteY170" fmla="*/ 863148 h 1292087"/>
                <a:gd name="connsiteX171" fmla="*/ 1040467 w 1570897"/>
                <a:gd name="connsiteY171" fmla="*/ 865644 h 1292087"/>
                <a:gd name="connsiteX172" fmla="*/ 1037803 w 1570897"/>
                <a:gd name="connsiteY172" fmla="*/ 868084 h 1292087"/>
                <a:gd name="connsiteX173" fmla="*/ 1035194 w 1570897"/>
                <a:gd name="connsiteY173" fmla="*/ 870524 h 1292087"/>
                <a:gd name="connsiteX174" fmla="*/ 1032585 w 1570897"/>
                <a:gd name="connsiteY174" fmla="*/ 872964 h 1292087"/>
                <a:gd name="connsiteX175" fmla="*/ 1029976 w 1570897"/>
                <a:gd name="connsiteY175" fmla="*/ 875459 h 1292087"/>
                <a:gd name="connsiteX176" fmla="*/ 1027312 w 1570897"/>
                <a:gd name="connsiteY176" fmla="*/ 877899 h 1292087"/>
                <a:gd name="connsiteX177" fmla="*/ 1024703 w 1570897"/>
                <a:gd name="connsiteY177" fmla="*/ 880339 h 1292087"/>
                <a:gd name="connsiteX178" fmla="*/ 1022094 w 1570897"/>
                <a:gd name="connsiteY178" fmla="*/ 882835 h 1292087"/>
                <a:gd name="connsiteX179" fmla="*/ 1019485 w 1570897"/>
                <a:gd name="connsiteY179" fmla="*/ 885275 h 1292087"/>
                <a:gd name="connsiteX180" fmla="*/ 1016821 w 1570897"/>
                <a:gd name="connsiteY180" fmla="*/ 887715 h 1292087"/>
                <a:gd name="connsiteX181" fmla="*/ 1014212 w 1570897"/>
                <a:gd name="connsiteY181" fmla="*/ 890155 h 1292087"/>
                <a:gd name="connsiteX182" fmla="*/ 1011603 w 1570897"/>
                <a:gd name="connsiteY182" fmla="*/ 892650 h 1292087"/>
                <a:gd name="connsiteX183" fmla="*/ 1008994 w 1570897"/>
                <a:gd name="connsiteY183" fmla="*/ 895090 h 1292087"/>
                <a:gd name="connsiteX184" fmla="*/ 1006330 w 1570897"/>
                <a:gd name="connsiteY184" fmla="*/ 897530 h 1292087"/>
                <a:gd name="connsiteX185" fmla="*/ 1003721 w 1570897"/>
                <a:gd name="connsiteY185" fmla="*/ 899970 h 1292087"/>
                <a:gd name="connsiteX186" fmla="*/ 1001112 w 1570897"/>
                <a:gd name="connsiteY186" fmla="*/ 902466 h 1292087"/>
                <a:gd name="connsiteX187" fmla="*/ 998503 w 1570897"/>
                <a:gd name="connsiteY187" fmla="*/ 904906 h 1292087"/>
                <a:gd name="connsiteX188" fmla="*/ 995838 w 1570897"/>
                <a:gd name="connsiteY188" fmla="*/ 907346 h 1292087"/>
                <a:gd name="connsiteX189" fmla="*/ 993229 w 1570897"/>
                <a:gd name="connsiteY189" fmla="*/ 909841 h 1292087"/>
                <a:gd name="connsiteX190" fmla="*/ 990621 w 1570897"/>
                <a:gd name="connsiteY190" fmla="*/ 912281 h 1292087"/>
                <a:gd name="connsiteX191" fmla="*/ 988012 w 1570897"/>
                <a:gd name="connsiteY191" fmla="*/ 914721 h 1292087"/>
                <a:gd name="connsiteX192" fmla="*/ 985403 w 1570897"/>
                <a:gd name="connsiteY192" fmla="*/ 917161 h 1292087"/>
                <a:gd name="connsiteX193" fmla="*/ 982738 w 1570897"/>
                <a:gd name="connsiteY193" fmla="*/ 919656 h 1292087"/>
                <a:gd name="connsiteX194" fmla="*/ 980129 w 1570897"/>
                <a:gd name="connsiteY194" fmla="*/ 922096 h 1292087"/>
                <a:gd name="connsiteX195" fmla="*/ 977521 w 1570897"/>
                <a:gd name="connsiteY195" fmla="*/ 924536 h 1292087"/>
                <a:gd name="connsiteX196" fmla="*/ 974912 w 1570897"/>
                <a:gd name="connsiteY196" fmla="*/ 926976 h 1292087"/>
                <a:gd name="connsiteX197" fmla="*/ 972247 w 1570897"/>
                <a:gd name="connsiteY197" fmla="*/ 929472 h 1292087"/>
                <a:gd name="connsiteX198" fmla="*/ 969638 w 1570897"/>
                <a:gd name="connsiteY198" fmla="*/ 931912 h 1292087"/>
                <a:gd name="connsiteX199" fmla="*/ 967029 w 1570897"/>
                <a:gd name="connsiteY199" fmla="*/ 934352 h 1292087"/>
                <a:gd name="connsiteX200" fmla="*/ 964420 w 1570897"/>
                <a:gd name="connsiteY200" fmla="*/ 936847 h 1292087"/>
                <a:gd name="connsiteX201" fmla="*/ 961756 w 1570897"/>
                <a:gd name="connsiteY201" fmla="*/ 939287 h 1292087"/>
                <a:gd name="connsiteX202" fmla="*/ 959147 w 1570897"/>
                <a:gd name="connsiteY202" fmla="*/ 941727 h 1292087"/>
                <a:gd name="connsiteX203" fmla="*/ 956538 w 1570897"/>
                <a:gd name="connsiteY203" fmla="*/ 944167 h 1292087"/>
                <a:gd name="connsiteX204" fmla="*/ 953929 w 1570897"/>
                <a:gd name="connsiteY204" fmla="*/ 946663 h 1292087"/>
                <a:gd name="connsiteX205" fmla="*/ 951265 w 1570897"/>
                <a:gd name="connsiteY205" fmla="*/ 949103 h 1292087"/>
                <a:gd name="connsiteX206" fmla="*/ 948656 w 1570897"/>
                <a:gd name="connsiteY206" fmla="*/ 951543 h 1292087"/>
                <a:gd name="connsiteX207" fmla="*/ 946047 w 1570897"/>
                <a:gd name="connsiteY207" fmla="*/ 954038 h 1292087"/>
                <a:gd name="connsiteX208" fmla="*/ 943438 w 1570897"/>
                <a:gd name="connsiteY208" fmla="*/ 956478 h 1292087"/>
                <a:gd name="connsiteX209" fmla="*/ 940774 w 1570897"/>
                <a:gd name="connsiteY209" fmla="*/ 958918 h 1292087"/>
                <a:gd name="connsiteX210" fmla="*/ 938165 w 1570897"/>
                <a:gd name="connsiteY210" fmla="*/ 961358 h 1292087"/>
                <a:gd name="connsiteX211" fmla="*/ 935556 w 1570897"/>
                <a:gd name="connsiteY211" fmla="*/ 963854 h 1292087"/>
                <a:gd name="connsiteX212" fmla="*/ 932947 w 1570897"/>
                <a:gd name="connsiteY212" fmla="*/ 966293 h 1292087"/>
                <a:gd name="connsiteX213" fmla="*/ 930283 w 1570897"/>
                <a:gd name="connsiteY213" fmla="*/ 968733 h 1292087"/>
                <a:gd name="connsiteX214" fmla="*/ 927674 w 1570897"/>
                <a:gd name="connsiteY214" fmla="*/ 971173 h 1292087"/>
                <a:gd name="connsiteX215" fmla="*/ 925065 w 1570897"/>
                <a:gd name="connsiteY215" fmla="*/ 973669 h 1292087"/>
                <a:gd name="connsiteX216" fmla="*/ 922456 w 1570897"/>
                <a:gd name="connsiteY216" fmla="*/ 976109 h 1292087"/>
                <a:gd name="connsiteX217" fmla="*/ 919791 w 1570897"/>
                <a:gd name="connsiteY217" fmla="*/ 978549 h 1292087"/>
                <a:gd name="connsiteX218" fmla="*/ 917183 w 1570897"/>
                <a:gd name="connsiteY218" fmla="*/ 981044 h 1292087"/>
                <a:gd name="connsiteX219" fmla="*/ 914574 w 1570897"/>
                <a:gd name="connsiteY219" fmla="*/ 983484 h 1292087"/>
                <a:gd name="connsiteX220" fmla="*/ 911965 w 1570897"/>
                <a:gd name="connsiteY220" fmla="*/ 985924 h 1292087"/>
                <a:gd name="connsiteX221" fmla="*/ 909356 w 1570897"/>
                <a:gd name="connsiteY221" fmla="*/ 988364 h 1292087"/>
                <a:gd name="connsiteX222" fmla="*/ 906691 w 1570897"/>
                <a:gd name="connsiteY222" fmla="*/ 990860 h 1292087"/>
                <a:gd name="connsiteX223" fmla="*/ 904082 w 1570897"/>
                <a:gd name="connsiteY223" fmla="*/ 993300 h 1292087"/>
                <a:gd name="connsiteX224" fmla="*/ 901474 w 1570897"/>
                <a:gd name="connsiteY224" fmla="*/ 995740 h 1292087"/>
                <a:gd name="connsiteX225" fmla="*/ 898865 w 1570897"/>
                <a:gd name="connsiteY225" fmla="*/ 998235 h 1292087"/>
                <a:gd name="connsiteX226" fmla="*/ 896200 w 1570897"/>
                <a:gd name="connsiteY226" fmla="*/ 1000675 h 1292087"/>
                <a:gd name="connsiteX227" fmla="*/ 893591 w 1570897"/>
                <a:gd name="connsiteY227" fmla="*/ 1003115 h 1292087"/>
                <a:gd name="connsiteX228" fmla="*/ 890982 w 1570897"/>
                <a:gd name="connsiteY228" fmla="*/ 1005555 h 1292087"/>
                <a:gd name="connsiteX229" fmla="*/ 888373 w 1570897"/>
                <a:gd name="connsiteY229" fmla="*/ 1008051 h 1292087"/>
                <a:gd name="connsiteX230" fmla="*/ 885709 w 1570897"/>
                <a:gd name="connsiteY230" fmla="*/ 1010491 h 1292087"/>
                <a:gd name="connsiteX231" fmla="*/ 883100 w 1570897"/>
                <a:gd name="connsiteY231" fmla="*/ 1012931 h 1292087"/>
                <a:gd name="connsiteX232" fmla="*/ 880491 w 1570897"/>
                <a:gd name="connsiteY232" fmla="*/ 1015426 h 1292087"/>
                <a:gd name="connsiteX233" fmla="*/ 877882 w 1570897"/>
                <a:gd name="connsiteY233" fmla="*/ 1017866 h 1292087"/>
                <a:gd name="connsiteX234" fmla="*/ 875218 w 1570897"/>
                <a:gd name="connsiteY234" fmla="*/ 1020306 h 1292087"/>
                <a:gd name="connsiteX235" fmla="*/ 872609 w 1570897"/>
                <a:gd name="connsiteY235" fmla="*/ 1022746 h 1292087"/>
                <a:gd name="connsiteX236" fmla="*/ 870000 w 1570897"/>
                <a:gd name="connsiteY236" fmla="*/ 1025241 h 1292087"/>
                <a:gd name="connsiteX237" fmla="*/ 867391 w 1570897"/>
                <a:gd name="connsiteY237" fmla="*/ 1027681 h 1292087"/>
                <a:gd name="connsiteX238" fmla="*/ 864782 w 1570897"/>
                <a:gd name="connsiteY238" fmla="*/ 1030121 h 1292087"/>
                <a:gd name="connsiteX239" fmla="*/ 862118 w 1570897"/>
                <a:gd name="connsiteY239" fmla="*/ 1032561 h 1292087"/>
                <a:gd name="connsiteX240" fmla="*/ 859509 w 1570897"/>
                <a:gd name="connsiteY240" fmla="*/ 1035057 h 1292087"/>
                <a:gd name="connsiteX241" fmla="*/ 856900 w 1570897"/>
                <a:gd name="connsiteY241" fmla="*/ 1037497 h 1292087"/>
                <a:gd name="connsiteX242" fmla="*/ 854236 w 1570897"/>
                <a:gd name="connsiteY242" fmla="*/ 1039937 h 1292087"/>
                <a:gd name="connsiteX243" fmla="*/ 851627 w 1570897"/>
                <a:gd name="connsiteY243" fmla="*/ 1042377 h 1292087"/>
                <a:gd name="connsiteX244" fmla="*/ 849018 w 1570897"/>
                <a:gd name="connsiteY244" fmla="*/ 1044872 h 1292087"/>
                <a:gd name="connsiteX245" fmla="*/ 846409 w 1570897"/>
                <a:gd name="connsiteY245" fmla="*/ 1047312 h 1292087"/>
                <a:gd name="connsiteX246" fmla="*/ 843800 w 1570897"/>
                <a:gd name="connsiteY246" fmla="*/ 1049753 h 1292087"/>
                <a:gd name="connsiteX247" fmla="*/ 841135 w 1570897"/>
                <a:gd name="connsiteY247" fmla="*/ 1052248 h 1292087"/>
                <a:gd name="connsiteX248" fmla="*/ 838527 w 1570897"/>
                <a:gd name="connsiteY248" fmla="*/ 1054688 h 1292087"/>
                <a:gd name="connsiteX249" fmla="*/ 835918 w 1570897"/>
                <a:gd name="connsiteY249" fmla="*/ 1057128 h 1292087"/>
                <a:gd name="connsiteX250" fmla="*/ 833309 w 1570897"/>
                <a:gd name="connsiteY250" fmla="*/ 1059568 h 1292087"/>
                <a:gd name="connsiteX251" fmla="*/ 830644 w 1570897"/>
                <a:gd name="connsiteY251" fmla="*/ 1062063 h 1292087"/>
                <a:gd name="connsiteX252" fmla="*/ 828035 w 1570897"/>
                <a:gd name="connsiteY252" fmla="*/ 1064503 h 1292087"/>
                <a:gd name="connsiteX253" fmla="*/ 825427 w 1570897"/>
                <a:gd name="connsiteY253" fmla="*/ 1066943 h 1292087"/>
                <a:gd name="connsiteX254" fmla="*/ 822818 w 1570897"/>
                <a:gd name="connsiteY254" fmla="*/ 1069439 h 1292087"/>
                <a:gd name="connsiteX255" fmla="*/ 820153 w 1570897"/>
                <a:gd name="connsiteY255" fmla="*/ 1071879 h 1292087"/>
                <a:gd name="connsiteX256" fmla="*/ 817544 w 1570897"/>
                <a:gd name="connsiteY256" fmla="*/ 1074319 h 1292087"/>
                <a:gd name="connsiteX257" fmla="*/ 814935 w 1570897"/>
                <a:gd name="connsiteY257" fmla="*/ 1076759 h 1292087"/>
                <a:gd name="connsiteX258" fmla="*/ 812326 w 1570897"/>
                <a:gd name="connsiteY258" fmla="*/ 1079254 h 1292087"/>
                <a:gd name="connsiteX259" fmla="*/ 809662 w 1570897"/>
                <a:gd name="connsiteY259" fmla="*/ 1081694 h 1292087"/>
                <a:gd name="connsiteX260" fmla="*/ 807053 w 1570897"/>
                <a:gd name="connsiteY260" fmla="*/ 1084134 h 1292087"/>
                <a:gd name="connsiteX261" fmla="*/ 804444 w 1570897"/>
                <a:gd name="connsiteY261" fmla="*/ 1086574 h 1292087"/>
                <a:gd name="connsiteX262" fmla="*/ 801835 w 1570897"/>
                <a:gd name="connsiteY262" fmla="*/ 1089069 h 1292087"/>
                <a:gd name="connsiteX263" fmla="*/ 799171 w 1570897"/>
                <a:gd name="connsiteY263" fmla="*/ 1091510 h 1292087"/>
                <a:gd name="connsiteX264" fmla="*/ 796562 w 1570897"/>
                <a:gd name="connsiteY264" fmla="*/ 1093950 h 1292087"/>
                <a:gd name="connsiteX265" fmla="*/ 793953 w 1570897"/>
                <a:gd name="connsiteY265" fmla="*/ 1096445 h 1292087"/>
                <a:gd name="connsiteX266" fmla="*/ 791344 w 1570897"/>
                <a:gd name="connsiteY266" fmla="*/ 1098885 h 1292087"/>
                <a:gd name="connsiteX267" fmla="*/ 788680 w 1570897"/>
                <a:gd name="connsiteY267" fmla="*/ 1101325 h 1292087"/>
                <a:gd name="connsiteX268" fmla="*/ 786071 w 1570897"/>
                <a:gd name="connsiteY268" fmla="*/ 1103765 h 1292087"/>
                <a:gd name="connsiteX269" fmla="*/ 783462 w 1570897"/>
                <a:gd name="connsiteY269" fmla="*/ 1106261 h 1292087"/>
                <a:gd name="connsiteX270" fmla="*/ 780853 w 1570897"/>
                <a:gd name="connsiteY270" fmla="*/ 1108701 h 1292087"/>
                <a:gd name="connsiteX271" fmla="*/ 778244 w 1570897"/>
                <a:gd name="connsiteY271" fmla="*/ 1111141 h 1292087"/>
                <a:gd name="connsiteX272" fmla="*/ 775580 w 1570897"/>
                <a:gd name="connsiteY272" fmla="*/ 1113636 h 1292087"/>
                <a:gd name="connsiteX273" fmla="*/ 772971 w 1570897"/>
                <a:gd name="connsiteY273" fmla="*/ 1116076 h 1292087"/>
                <a:gd name="connsiteX274" fmla="*/ 770362 w 1570897"/>
                <a:gd name="connsiteY274" fmla="*/ 1118516 h 1292087"/>
                <a:gd name="connsiteX275" fmla="*/ 767753 w 1570897"/>
                <a:gd name="connsiteY275" fmla="*/ 1120956 h 1292087"/>
                <a:gd name="connsiteX276" fmla="*/ 765088 w 1570897"/>
                <a:gd name="connsiteY276" fmla="*/ 1123451 h 1292087"/>
                <a:gd name="connsiteX277" fmla="*/ 762480 w 1570897"/>
                <a:gd name="connsiteY277" fmla="*/ 1125891 h 1292087"/>
                <a:gd name="connsiteX278" fmla="*/ 759871 w 1570897"/>
                <a:gd name="connsiteY278" fmla="*/ 1128331 h 1292087"/>
                <a:gd name="connsiteX279" fmla="*/ 757262 w 1570897"/>
                <a:gd name="connsiteY279" fmla="*/ 1130771 h 1292087"/>
                <a:gd name="connsiteX280" fmla="*/ 754597 w 1570897"/>
                <a:gd name="connsiteY280" fmla="*/ 1133267 h 1292087"/>
                <a:gd name="connsiteX281" fmla="*/ 751988 w 1570897"/>
                <a:gd name="connsiteY281" fmla="*/ 1135707 h 1292087"/>
                <a:gd name="connsiteX282" fmla="*/ 749379 w 1570897"/>
                <a:gd name="connsiteY282" fmla="*/ 1138147 h 1292087"/>
                <a:gd name="connsiteX283" fmla="*/ 746771 w 1570897"/>
                <a:gd name="connsiteY283" fmla="*/ 1140587 h 1292087"/>
                <a:gd name="connsiteX284" fmla="*/ 744106 w 1570897"/>
                <a:gd name="connsiteY284" fmla="*/ 1143082 h 1292087"/>
                <a:gd name="connsiteX285" fmla="*/ 741497 w 1570897"/>
                <a:gd name="connsiteY285" fmla="*/ 1145522 h 1292087"/>
                <a:gd name="connsiteX286" fmla="*/ 738888 w 1570897"/>
                <a:gd name="connsiteY286" fmla="*/ 1147962 h 1292087"/>
                <a:gd name="connsiteX287" fmla="*/ 736279 w 1570897"/>
                <a:gd name="connsiteY287" fmla="*/ 1150458 h 1292087"/>
                <a:gd name="connsiteX288" fmla="*/ 733615 w 1570897"/>
                <a:gd name="connsiteY288" fmla="*/ 1152898 h 1292087"/>
                <a:gd name="connsiteX289" fmla="*/ 731006 w 1570897"/>
                <a:gd name="connsiteY289" fmla="*/ 1155338 h 1292087"/>
                <a:gd name="connsiteX290" fmla="*/ 728397 w 1570897"/>
                <a:gd name="connsiteY290" fmla="*/ 1157778 h 1292087"/>
                <a:gd name="connsiteX291" fmla="*/ 725788 w 1570897"/>
                <a:gd name="connsiteY291" fmla="*/ 1160273 h 1292087"/>
                <a:gd name="connsiteX292" fmla="*/ 723124 w 1570897"/>
                <a:gd name="connsiteY292" fmla="*/ 1162713 h 1292087"/>
                <a:gd name="connsiteX293" fmla="*/ 720515 w 1570897"/>
                <a:gd name="connsiteY293" fmla="*/ 1165153 h 1292087"/>
                <a:gd name="connsiteX294" fmla="*/ 717906 w 1570897"/>
                <a:gd name="connsiteY294" fmla="*/ 1167649 h 1292087"/>
                <a:gd name="connsiteX295" fmla="*/ 715297 w 1570897"/>
                <a:gd name="connsiteY295" fmla="*/ 1170088 h 1292087"/>
                <a:gd name="connsiteX296" fmla="*/ 712688 w 1570897"/>
                <a:gd name="connsiteY296" fmla="*/ 1172528 h 1292087"/>
                <a:gd name="connsiteX297" fmla="*/ 710024 w 1570897"/>
                <a:gd name="connsiteY297" fmla="*/ 1174968 h 1292087"/>
                <a:gd name="connsiteX298" fmla="*/ 707415 w 1570897"/>
                <a:gd name="connsiteY298" fmla="*/ 1177464 h 1292087"/>
                <a:gd name="connsiteX299" fmla="*/ 704806 w 1570897"/>
                <a:gd name="connsiteY299" fmla="*/ 1179904 h 1292087"/>
                <a:gd name="connsiteX300" fmla="*/ 702197 w 1570897"/>
                <a:gd name="connsiteY300" fmla="*/ 1182344 h 1292087"/>
                <a:gd name="connsiteX301" fmla="*/ 110009 w 1570897"/>
                <a:gd name="connsiteY301" fmla="*/ 1156277 h 1292087"/>
                <a:gd name="connsiteX302" fmla="*/ 136101 w 1570897"/>
                <a:gd name="connsiteY302" fmla="*/ 564668 h 1292087"/>
                <a:gd name="connsiteX303" fmla="*/ 237700 w 1570897"/>
                <a:gd name="connsiteY303" fmla="*/ 496040 h 1292087"/>
                <a:gd name="connsiteX304" fmla="*/ 240919 w 1570897"/>
                <a:gd name="connsiteY304" fmla="*/ 494487 h 1292087"/>
                <a:gd name="connsiteX305" fmla="*/ 244139 w 1570897"/>
                <a:gd name="connsiteY305" fmla="*/ 492935 h 1292087"/>
                <a:gd name="connsiteX306" fmla="*/ 247358 w 1570897"/>
                <a:gd name="connsiteY306" fmla="*/ 491382 h 1292087"/>
                <a:gd name="connsiteX307" fmla="*/ 250578 w 1570897"/>
                <a:gd name="connsiteY307" fmla="*/ 489774 h 1292087"/>
                <a:gd name="connsiteX308" fmla="*/ 253797 w 1570897"/>
                <a:gd name="connsiteY308" fmla="*/ 488221 h 1292087"/>
                <a:gd name="connsiteX309" fmla="*/ 257017 w 1570897"/>
                <a:gd name="connsiteY309" fmla="*/ 486668 h 1292087"/>
                <a:gd name="connsiteX310" fmla="*/ 260236 w 1570897"/>
                <a:gd name="connsiteY310" fmla="*/ 485116 h 1292087"/>
                <a:gd name="connsiteX311" fmla="*/ 263456 w 1570897"/>
                <a:gd name="connsiteY311" fmla="*/ 483563 h 1292087"/>
                <a:gd name="connsiteX312" fmla="*/ 266675 w 1570897"/>
                <a:gd name="connsiteY312" fmla="*/ 481955 h 1292087"/>
                <a:gd name="connsiteX313" fmla="*/ 269895 w 1570897"/>
                <a:gd name="connsiteY313" fmla="*/ 480402 h 1292087"/>
                <a:gd name="connsiteX314" fmla="*/ 273114 w 1570897"/>
                <a:gd name="connsiteY314" fmla="*/ 478849 h 1292087"/>
                <a:gd name="connsiteX315" fmla="*/ 276334 w 1570897"/>
                <a:gd name="connsiteY315" fmla="*/ 477297 h 1292087"/>
                <a:gd name="connsiteX316" fmla="*/ 279553 w 1570897"/>
                <a:gd name="connsiteY316" fmla="*/ 475688 h 1292087"/>
                <a:gd name="connsiteX317" fmla="*/ 282773 w 1570897"/>
                <a:gd name="connsiteY317" fmla="*/ 474136 h 1292087"/>
                <a:gd name="connsiteX318" fmla="*/ 285992 w 1570897"/>
                <a:gd name="connsiteY318" fmla="*/ 472583 h 1292087"/>
                <a:gd name="connsiteX319" fmla="*/ 289212 w 1570897"/>
                <a:gd name="connsiteY319" fmla="*/ 471030 h 1292087"/>
                <a:gd name="connsiteX320" fmla="*/ 292487 w 1570897"/>
                <a:gd name="connsiteY320" fmla="*/ 469422 h 1292087"/>
                <a:gd name="connsiteX321" fmla="*/ 295706 w 1570897"/>
                <a:gd name="connsiteY321" fmla="*/ 467869 h 1292087"/>
                <a:gd name="connsiteX322" fmla="*/ 298926 w 1570897"/>
                <a:gd name="connsiteY322" fmla="*/ 466317 h 1292087"/>
                <a:gd name="connsiteX323" fmla="*/ 302145 w 1570897"/>
                <a:gd name="connsiteY323" fmla="*/ 464764 h 1292087"/>
                <a:gd name="connsiteX324" fmla="*/ 305365 w 1570897"/>
                <a:gd name="connsiteY324" fmla="*/ 463156 h 1292087"/>
                <a:gd name="connsiteX325" fmla="*/ 308584 w 1570897"/>
                <a:gd name="connsiteY325" fmla="*/ 461603 h 1292087"/>
                <a:gd name="connsiteX326" fmla="*/ 311804 w 1570897"/>
                <a:gd name="connsiteY326" fmla="*/ 460050 h 1292087"/>
                <a:gd name="connsiteX327" fmla="*/ 315023 w 1570897"/>
                <a:gd name="connsiteY327" fmla="*/ 458497 h 1292087"/>
                <a:gd name="connsiteX328" fmla="*/ 318243 w 1570897"/>
                <a:gd name="connsiteY328" fmla="*/ 456889 h 1292087"/>
                <a:gd name="connsiteX329" fmla="*/ 321462 w 1570897"/>
                <a:gd name="connsiteY329" fmla="*/ 455336 h 1292087"/>
                <a:gd name="connsiteX330" fmla="*/ 324682 w 1570897"/>
                <a:gd name="connsiteY330" fmla="*/ 453784 h 1292087"/>
                <a:gd name="connsiteX331" fmla="*/ 327902 w 1570897"/>
                <a:gd name="connsiteY331" fmla="*/ 452231 h 1292087"/>
                <a:gd name="connsiteX332" fmla="*/ 331121 w 1570897"/>
                <a:gd name="connsiteY332" fmla="*/ 450678 h 1292087"/>
                <a:gd name="connsiteX333" fmla="*/ 334341 w 1570897"/>
                <a:gd name="connsiteY333" fmla="*/ 449070 h 1292087"/>
                <a:gd name="connsiteX334" fmla="*/ 337560 w 1570897"/>
                <a:gd name="connsiteY334" fmla="*/ 447518 h 1292087"/>
                <a:gd name="connsiteX335" fmla="*/ 340780 w 1570897"/>
                <a:gd name="connsiteY335" fmla="*/ 445965 h 1292087"/>
                <a:gd name="connsiteX336" fmla="*/ 343999 w 1570897"/>
                <a:gd name="connsiteY336" fmla="*/ 444412 h 1292087"/>
                <a:gd name="connsiteX337" fmla="*/ 347219 w 1570897"/>
                <a:gd name="connsiteY337" fmla="*/ 442804 h 1292087"/>
                <a:gd name="connsiteX338" fmla="*/ 350438 w 1570897"/>
                <a:gd name="connsiteY338" fmla="*/ 441251 h 1292087"/>
                <a:gd name="connsiteX339" fmla="*/ 353658 w 1570897"/>
                <a:gd name="connsiteY339" fmla="*/ 439698 h 1292087"/>
                <a:gd name="connsiteX340" fmla="*/ 356877 w 1570897"/>
                <a:gd name="connsiteY340" fmla="*/ 438146 h 1292087"/>
                <a:gd name="connsiteX341" fmla="*/ 360152 w 1570897"/>
                <a:gd name="connsiteY341" fmla="*/ 436538 h 1292087"/>
                <a:gd name="connsiteX342" fmla="*/ 363316 w 1570897"/>
                <a:gd name="connsiteY342" fmla="*/ 434985 h 1292087"/>
                <a:gd name="connsiteX343" fmla="*/ 366591 w 1570897"/>
                <a:gd name="connsiteY343" fmla="*/ 433432 h 1292087"/>
                <a:gd name="connsiteX344" fmla="*/ 369811 w 1570897"/>
                <a:gd name="connsiteY344" fmla="*/ 431879 h 1292087"/>
                <a:gd name="connsiteX345" fmla="*/ 373030 w 1570897"/>
                <a:gd name="connsiteY345" fmla="*/ 430271 h 1292087"/>
                <a:gd name="connsiteX346" fmla="*/ 376250 w 1570897"/>
                <a:gd name="connsiteY346" fmla="*/ 428718 h 1292087"/>
                <a:gd name="connsiteX347" fmla="*/ 379469 w 1570897"/>
                <a:gd name="connsiteY347" fmla="*/ 427166 h 1292087"/>
                <a:gd name="connsiteX348" fmla="*/ 382689 w 1570897"/>
                <a:gd name="connsiteY348" fmla="*/ 425613 h 1292087"/>
                <a:gd name="connsiteX349" fmla="*/ 385908 w 1570897"/>
                <a:gd name="connsiteY349" fmla="*/ 424005 h 1292087"/>
                <a:gd name="connsiteX350" fmla="*/ 389128 w 1570897"/>
                <a:gd name="connsiteY350" fmla="*/ 422452 h 1292087"/>
                <a:gd name="connsiteX351" fmla="*/ 392347 w 1570897"/>
                <a:gd name="connsiteY351" fmla="*/ 420899 h 1292087"/>
                <a:gd name="connsiteX352" fmla="*/ 395567 w 1570897"/>
                <a:gd name="connsiteY352" fmla="*/ 419347 h 1292087"/>
                <a:gd name="connsiteX353" fmla="*/ 398786 w 1570897"/>
                <a:gd name="connsiteY353" fmla="*/ 417794 h 1292087"/>
                <a:gd name="connsiteX354" fmla="*/ 402006 w 1570897"/>
                <a:gd name="connsiteY354" fmla="*/ 416186 h 1292087"/>
                <a:gd name="connsiteX355" fmla="*/ 405225 w 1570897"/>
                <a:gd name="connsiteY355" fmla="*/ 414633 h 1292087"/>
                <a:gd name="connsiteX356" fmla="*/ 408445 w 1570897"/>
                <a:gd name="connsiteY356" fmla="*/ 413080 h 1292087"/>
                <a:gd name="connsiteX357" fmla="*/ 411664 w 1570897"/>
                <a:gd name="connsiteY357" fmla="*/ 411528 h 1292087"/>
                <a:gd name="connsiteX358" fmla="*/ 414884 w 1570897"/>
                <a:gd name="connsiteY358" fmla="*/ 409919 h 1292087"/>
                <a:gd name="connsiteX359" fmla="*/ 418103 w 1570897"/>
                <a:gd name="connsiteY359" fmla="*/ 408367 h 1292087"/>
                <a:gd name="connsiteX360" fmla="*/ 421323 w 1570897"/>
                <a:gd name="connsiteY360" fmla="*/ 406814 h 1292087"/>
                <a:gd name="connsiteX361" fmla="*/ 424542 w 1570897"/>
                <a:gd name="connsiteY361" fmla="*/ 405261 h 1292087"/>
                <a:gd name="connsiteX362" fmla="*/ 427984 w 1570897"/>
                <a:gd name="connsiteY362" fmla="*/ 403598 h 1292087"/>
                <a:gd name="connsiteX363" fmla="*/ 431203 w 1570897"/>
                <a:gd name="connsiteY363" fmla="*/ 402045 h 1292087"/>
                <a:gd name="connsiteX364" fmla="*/ 434423 w 1570897"/>
                <a:gd name="connsiteY364" fmla="*/ 400492 h 1292087"/>
                <a:gd name="connsiteX365" fmla="*/ 437698 w 1570897"/>
                <a:gd name="connsiteY365" fmla="*/ 398939 h 1292087"/>
                <a:gd name="connsiteX366" fmla="*/ 440917 w 1570897"/>
                <a:gd name="connsiteY366" fmla="*/ 397331 h 1292087"/>
                <a:gd name="connsiteX367" fmla="*/ 444137 w 1570897"/>
                <a:gd name="connsiteY367" fmla="*/ 395778 h 1292087"/>
                <a:gd name="connsiteX368" fmla="*/ 447356 w 1570897"/>
                <a:gd name="connsiteY368" fmla="*/ 394226 h 1292087"/>
                <a:gd name="connsiteX369" fmla="*/ 450187 w 1570897"/>
                <a:gd name="connsiteY369" fmla="*/ 392507 h 1292087"/>
                <a:gd name="connsiteX370" fmla="*/ 453407 w 1570897"/>
                <a:gd name="connsiteY370" fmla="*/ 390898 h 1292087"/>
                <a:gd name="connsiteX371" fmla="*/ 456626 w 1570897"/>
                <a:gd name="connsiteY371" fmla="*/ 389346 h 1292087"/>
                <a:gd name="connsiteX372" fmla="*/ 459846 w 1570897"/>
                <a:gd name="connsiteY372" fmla="*/ 387793 h 1292087"/>
                <a:gd name="connsiteX373" fmla="*/ 463065 w 1570897"/>
                <a:gd name="connsiteY373" fmla="*/ 386240 h 1292087"/>
                <a:gd name="connsiteX374" fmla="*/ 466285 w 1570897"/>
                <a:gd name="connsiteY374" fmla="*/ 384688 h 1292087"/>
                <a:gd name="connsiteX375" fmla="*/ 469504 w 1570897"/>
                <a:gd name="connsiteY375" fmla="*/ 383079 h 1292087"/>
                <a:gd name="connsiteX376" fmla="*/ 472724 w 1570897"/>
                <a:gd name="connsiteY376" fmla="*/ 381527 h 1292087"/>
                <a:gd name="connsiteX377" fmla="*/ 475943 w 1570897"/>
                <a:gd name="connsiteY377" fmla="*/ 379974 h 1292087"/>
                <a:gd name="connsiteX378" fmla="*/ 479163 w 1570897"/>
                <a:gd name="connsiteY378" fmla="*/ 378421 h 1292087"/>
                <a:gd name="connsiteX379" fmla="*/ 482382 w 1570897"/>
                <a:gd name="connsiteY379" fmla="*/ 376813 h 1292087"/>
                <a:gd name="connsiteX380" fmla="*/ 485602 w 1570897"/>
                <a:gd name="connsiteY380" fmla="*/ 375260 h 1292087"/>
                <a:gd name="connsiteX381" fmla="*/ 488821 w 1570897"/>
                <a:gd name="connsiteY381" fmla="*/ 373708 h 1292087"/>
                <a:gd name="connsiteX382" fmla="*/ 492041 w 1570897"/>
                <a:gd name="connsiteY382" fmla="*/ 372155 h 1292087"/>
                <a:gd name="connsiteX383" fmla="*/ 495260 w 1570897"/>
                <a:gd name="connsiteY383" fmla="*/ 370547 h 1292087"/>
                <a:gd name="connsiteX384" fmla="*/ 498480 w 1570897"/>
                <a:gd name="connsiteY384" fmla="*/ 368994 h 1292087"/>
                <a:gd name="connsiteX385" fmla="*/ 501699 w 1570897"/>
                <a:gd name="connsiteY385" fmla="*/ 367441 h 1292087"/>
                <a:gd name="connsiteX386" fmla="*/ 504919 w 1570897"/>
                <a:gd name="connsiteY386" fmla="*/ 365889 h 1292087"/>
                <a:gd name="connsiteX387" fmla="*/ 508138 w 1570897"/>
                <a:gd name="connsiteY387" fmla="*/ 364280 h 1292087"/>
                <a:gd name="connsiteX388" fmla="*/ 511413 w 1570897"/>
                <a:gd name="connsiteY388" fmla="*/ 362728 h 1292087"/>
                <a:gd name="connsiteX389" fmla="*/ 514633 w 1570897"/>
                <a:gd name="connsiteY389" fmla="*/ 361175 h 1292087"/>
                <a:gd name="connsiteX390" fmla="*/ 517852 w 1570897"/>
                <a:gd name="connsiteY390" fmla="*/ 359622 h 1292087"/>
                <a:gd name="connsiteX391" fmla="*/ 521072 w 1570897"/>
                <a:gd name="connsiteY391" fmla="*/ 358070 h 1292087"/>
                <a:gd name="connsiteX392" fmla="*/ 524292 w 1570897"/>
                <a:gd name="connsiteY392" fmla="*/ 356461 h 1292087"/>
                <a:gd name="connsiteX393" fmla="*/ 527511 w 1570897"/>
                <a:gd name="connsiteY393" fmla="*/ 354909 h 1292087"/>
                <a:gd name="connsiteX394" fmla="*/ 530730 w 1570897"/>
                <a:gd name="connsiteY394" fmla="*/ 353356 h 1292087"/>
                <a:gd name="connsiteX395" fmla="*/ 533950 w 1570897"/>
                <a:gd name="connsiteY395" fmla="*/ 351803 h 1292087"/>
                <a:gd name="connsiteX396" fmla="*/ 537170 w 1570897"/>
                <a:gd name="connsiteY396" fmla="*/ 350195 h 1292087"/>
                <a:gd name="connsiteX397" fmla="*/ 540389 w 1570897"/>
                <a:gd name="connsiteY397" fmla="*/ 348642 h 1292087"/>
                <a:gd name="connsiteX398" fmla="*/ 543609 w 1570897"/>
                <a:gd name="connsiteY398" fmla="*/ 347090 h 1292087"/>
                <a:gd name="connsiteX399" fmla="*/ 546828 w 1570897"/>
                <a:gd name="connsiteY399" fmla="*/ 345537 h 1292087"/>
                <a:gd name="connsiteX400" fmla="*/ 550048 w 1570897"/>
                <a:gd name="connsiteY400" fmla="*/ 343929 h 1292087"/>
                <a:gd name="connsiteX401" fmla="*/ 553267 w 1570897"/>
                <a:gd name="connsiteY401" fmla="*/ 342376 h 1292087"/>
                <a:gd name="connsiteX402" fmla="*/ 556487 w 1570897"/>
                <a:gd name="connsiteY402" fmla="*/ 340823 h 1292087"/>
                <a:gd name="connsiteX403" fmla="*/ 559706 w 1570897"/>
                <a:gd name="connsiteY403" fmla="*/ 339270 h 1292087"/>
                <a:gd name="connsiteX404" fmla="*/ 562926 w 1570897"/>
                <a:gd name="connsiteY404" fmla="*/ 337662 h 1292087"/>
                <a:gd name="connsiteX405" fmla="*/ 566145 w 1570897"/>
                <a:gd name="connsiteY405" fmla="*/ 336109 h 1292087"/>
                <a:gd name="connsiteX406" fmla="*/ 569365 w 1570897"/>
                <a:gd name="connsiteY406" fmla="*/ 334557 h 1292087"/>
                <a:gd name="connsiteX407" fmla="*/ 572584 w 1570897"/>
                <a:gd name="connsiteY407" fmla="*/ 333004 h 1292087"/>
                <a:gd name="connsiteX408" fmla="*/ 575859 w 1570897"/>
                <a:gd name="connsiteY408" fmla="*/ 331396 h 1292087"/>
                <a:gd name="connsiteX409" fmla="*/ 579023 w 1570897"/>
                <a:gd name="connsiteY409" fmla="*/ 329843 h 1292087"/>
                <a:gd name="connsiteX410" fmla="*/ 582298 w 1570897"/>
                <a:gd name="connsiteY410" fmla="*/ 328291 h 1292087"/>
                <a:gd name="connsiteX411" fmla="*/ 585518 w 1570897"/>
                <a:gd name="connsiteY411" fmla="*/ 326738 h 1292087"/>
                <a:gd name="connsiteX412" fmla="*/ 588737 w 1570897"/>
                <a:gd name="connsiteY412" fmla="*/ 325130 h 1292087"/>
                <a:gd name="connsiteX413" fmla="*/ 591957 w 1570897"/>
                <a:gd name="connsiteY413" fmla="*/ 323577 h 1292087"/>
                <a:gd name="connsiteX414" fmla="*/ 595176 w 1570897"/>
                <a:gd name="connsiteY414" fmla="*/ 322024 h 1292087"/>
                <a:gd name="connsiteX415" fmla="*/ 598396 w 1570897"/>
                <a:gd name="connsiteY415" fmla="*/ 320471 h 1292087"/>
                <a:gd name="connsiteX416" fmla="*/ 601615 w 1570897"/>
                <a:gd name="connsiteY416" fmla="*/ 318919 h 1292087"/>
                <a:gd name="connsiteX417" fmla="*/ 604835 w 1570897"/>
                <a:gd name="connsiteY417" fmla="*/ 317311 h 1292087"/>
                <a:gd name="connsiteX418" fmla="*/ 608054 w 1570897"/>
                <a:gd name="connsiteY418" fmla="*/ 315758 h 1292087"/>
                <a:gd name="connsiteX419" fmla="*/ 611274 w 1570897"/>
                <a:gd name="connsiteY419" fmla="*/ 314205 h 1292087"/>
                <a:gd name="connsiteX420" fmla="*/ 614493 w 1570897"/>
                <a:gd name="connsiteY420" fmla="*/ 312652 h 1292087"/>
                <a:gd name="connsiteX421" fmla="*/ 617713 w 1570897"/>
                <a:gd name="connsiteY421" fmla="*/ 311044 h 1292087"/>
                <a:gd name="connsiteX422" fmla="*/ 620932 w 1570897"/>
                <a:gd name="connsiteY422" fmla="*/ 309491 h 1292087"/>
                <a:gd name="connsiteX423" fmla="*/ 624152 w 1570897"/>
                <a:gd name="connsiteY423" fmla="*/ 307939 h 1292087"/>
                <a:gd name="connsiteX424" fmla="*/ 627371 w 1570897"/>
                <a:gd name="connsiteY424" fmla="*/ 306386 h 1292087"/>
                <a:gd name="connsiteX425" fmla="*/ 630591 w 1570897"/>
                <a:gd name="connsiteY425" fmla="*/ 304778 h 1292087"/>
                <a:gd name="connsiteX426" fmla="*/ 633810 w 1570897"/>
                <a:gd name="connsiteY426" fmla="*/ 303225 h 1292087"/>
                <a:gd name="connsiteX427" fmla="*/ 637030 w 1570897"/>
                <a:gd name="connsiteY427" fmla="*/ 301672 h 1292087"/>
                <a:gd name="connsiteX428" fmla="*/ 640249 w 1570897"/>
                <a:gd name="connsiteY428" fmla="*/ 300120 h 1292087"/>
                <a:gd name="connsiteX429" fmla="*/ 643469 w 1570897"/>
                <a:gd name="connsiteY429" fmla="*/ 298511 h 1292087"/>
                <a:gd name="connsiteX430" fmla="*/ 646688 w 1570897"/>
                <a:gd name="connsiteY430" fmla="*/ 296959 h 1292087"/>
                <a:gd name="connsiteX431" fmla="*/ 649963 w 1570897"/>
                <a:gd name="connsiteY431" fmla="*/ 295406 h 1292087"/>
                <a:gd name="connsiteX432" fmla="*/ 653127 w 1570897"/>
                <a:gd name="connsiteY432" fmla="*/ 293853 h 1292087"/>
                <a:gd name="connsiteX433" fmla="*/ 656402 w 1570897"/>
                <a:gd name="connsiteY433" fmla="*/ 292245 h 1292087"/>
                <a:gd name="connsiteX434" fmla="*/ 659622 w 1570897"/>
                <a:gd name="connsiteY434" fmla="*/ 290692 h 1292087"/>
                <a:gd name="connsiteX435" fmla="*/ 662841 w 1570897"/>
                <a:gd name="connsiteY435" fmla="*/ 289140 h 1292087"/>
                <a:gd name="connsiteX436" fmla="*/ 666061 w 1570897"/>
                <a:gd name="connsiteY436" fmla="*/ 287587 h 1292087"/>
                <a:gd name="connsiteX437" fmla="*/ 669280 w 1570897"/>
                <a:gd name="connsiteY437" fmla="*/ 286034 h 1292087"/>
                <a:gd name="connsiteX438" fmla="*/ 672500 w 1570897"/>
                <a:gd name="connsiteY438" fmla="*/ 284426 h 1292087"/>
                <a:gd name="connsiteX439" fmla="*/ 675719 w 1570897"/>
                <a:gd name="connsiteY439" fmla="*/ 282873 h 1292087"/>
                <a:gd name="connsiteX440" fmla="*/ 678939 w 1570897"/>
                <a:gd name="connsiteY440" fmla="*/ 281321 h 1292087"/>
                <a:gd name="connsiteX441" fmla="*/ 682158 w 1570897"/>
                <a:gd name="connsiteY441" fmla="*/ 279768 h 1292087"/>
                <a:gd name="connsiteX442" fmla="*/ 685378 w 1570897"/>
                <a:gd name="connsiteY442" fmla="*/ 278160 h 1292087"/>
                <a:gd name="connsiteX443" fmla="*/ 688597 w 1570897"/>
                <a:gd name="connsiteY443" fmla="*/ 276607 h 1292087"/>
                <a:gd name="connsiteX444" fmla="*/ 691817 w 1570897"/>
                <a:gd name="connsiteY444" fmla="*/ 275054 h 1292087"/>
                <a:gd name="connsiteX445" fmla="*/ 695036 w 1570897"/>
                <a:gd name="connsiteY445" fmla="*/ 273502 h 1292087"/>
                <a:gd name="connsiteX446" fmla="*/ 698256 w 1570897"/>
                <a:gd name="connsiteY446" fmla="*/ 271893 h 1292087"/>
                <a:gd name="connsiteX447" fmla="*/ 701475 w 1570897"/>
                <a:gd name="connsiteY447" fmla="*/ 270341 h 1292087"/>
                <a:gd name="connsiteX448" fmla="*/ 704695 w 1570897"/>
                <a:gd name="connsiteY448" fmla="*/ 268788 h 1292087"/>
                <a:gd name="connsiteX449" fmla="*/ 707914 w 1570897"/>
                <a:gd name="connsiteY449" fmla="*/ 267235 h 1292087"/>
                <a:gd name="connsiteX450" fmla="*/ 711134 w 1570897"/>
                <a:gd name="connsiteY450" fmla="*/ 265627 h 1292087"/>
                <a:gd name="connsiteX451" fmla="*/ 714353 w 1570897"/>
                <a:gd name="connsiteY451" fmla="*/ 264074 h 1292087"/>
                <a:gd name="connsiteX452" fmla="*/ 717573 w 1570897"/>
                <a:gd name="connsiteY452" fmla="*/ 262522 h 1292087"/>
                <a:gd name="connsiteX453" fmla="*/ 720792 w 1570897"/>
                <a:gd name="connsiteY453" fmla="*/ 260969 h 1292087"/>
                <a:gd name="connsiteX454" fmla="*/ 724012 w 1570897"/>
                <a:gd name="connsiteY454" fmla="*/ 259361 h 1292087"/>
                <a:gd name="connsiteX455" fmla="*/ 727232 w 1570897"/>
                <a:gd name="connsiteY455" fmla="*/ 257808 h 1292087"/>
                <a:gd name="connsiteX456" fmla="*/ 730507 w 1570897"/>
                <a:gd name="connsiteY456" fmla="*/ 256255 h 1292087"/>
                <a:gd name="connsiteX457" fmla="*/ 733726 w 1570897"/>
                <a:gd name="connsiteY457" fmla="*/ 254702 h 1292087"/>
                <a:gd name="connsiteX458" fmla="*/ 736946 w 1570897"/>
                <a:gd name="connsiteY458" fmla="*/ 253094 h 1292087"/>
                <a:gd name="connsiteX459" fmla="*/ 740165 w 1570897"/>
                <a:gd name="connsiteY459" fmla="*/ 251542 h 1292087"/>
                <a:gd name="connsiteX460" fmla="*/ 743385 w 1570897"/>
                <a:gd name="connsiteY460" fmla="*/ 249989 h 1292087"/>
                <a:gd name="connsiteX461" fmla="*/ 746604 w 1570897"/>
                <a:gd name="connsiteY461" fmla="*/ 248436 h 1292087"/>
                <a:gd name="connsiteX462" fmla="*/ 749824 w 1570897"/>
                <a:gd name="connsiteY462" fmla="*/ 246883 h 1292087"/>
                <a:gd name="connsiteX463" fmla="*/ 753043 w 1570897"/>
                <a:gd name="connsiteY463" fmla="*/ 245275 h 1292087"/>
                <a:gd name="connsiteX464" fmla="*/ 756263 w 1570897"/>
                <a:gd name="connsiteY464" fmla="*/ 243723 h 1292087"/>
                <a:gd name="connsiteX465" fmla="*/ 759482 w 1570897"/>
                <a:gd name="connsiteY465" fmla="*/ 242170 h 1292087"/>
                <a:gd name="connsiteX466" fmla="*/ 762702 w 1570897"/>
                <a:gd name="connsiteY466" fmla="*/ 240617 h 1292087"/>
                <a:gd name="connsiteX467" fmla="*/ 765921 w 1570897"/>
                <a:gd name="connsiteY467" fmla="*/ 239009 h 1292087"/>
                <a:gd name="connsiteX468" fmla="*/ 769141 w 1570897"/>
                <a:gd name="connsiteY468" fmla="*/ 237456 h 1292087"/>
                <a:gd name="connsiteX469" fmla="*/ 772360 w 1570897"/>
                <a:gd name="connsiteY469" fmla="*/ 235904 h 1292087"/>
                <a:gd name="connsiteX470" fmla="*/ 775580 w 1570897"/>
                <a:gd name="connsiteY470" fmla="*/ 234351 h 1292087"/>
                <a:gd name="connsiteX471" fmla="*/ 778799 w 1570897"/>
                <a:gd name="connsiteY471" fmla="*/ 232743 h 1292087"/>
                <a:gd name="connsiteX472" fmla="*/ 782019 w 1570897"/>
                <a:gd name="connsiteY472" fmla="*/ 231190 h 1292087"/>
                <a:gd name="connsiteX473" fmla="*/ 785238 w 1570897"/>
                <a:gd name="connsiteY473" fmla="*/ 229637 h 1292087"/>
                <a:gd name="connsiteX474" fmla="*/ 788458 w 1570897"/>
                <a:gd name="connsiteY474" fmla="*/ 228084 h 1292087"/>
                <a:gd name="connsiteX475" fmla="*/ 791677 w 1570897"/>
                <a:gd name="connsiteY475" fmla="*/ 226476 h 1292087"/>
                <a:gd name="connsiteX476" fmla="*/ 794897 w 1570897"/>
                <a:gd name="connsiteY476" fmla="*/ 224923 h 1292087"/>
                <a:gd name="connsiteX477" fmla="*/ 798172 w 1570897"/>
                <a:gd name="connsiteY477" fmla="*/ 223371 h 1292087"/>
                <a:gd name="connsiteX478" fmla="*/ 801391 w 1570897"/>
                <a:gd name="connsiteY478" fmla="*/ 221818 h 1292087"/>
                <a:gd name="connsiteX479" fmla="*/ 804611 w 1570897"/>
                <a:gd name="connsiteY479" fmla="*/ 220265 h 1292087"/>
                <a:gd name="connsiteX480" fmla="*/ 807830 w 1570897"/>
                <a:gd name="connsiteY480" fmla="*/ 218657 h 1292087"/>
                <a:gd name="connsiteX481" fmla="*/ 811050 w 1570897"/>
                <a:gd name="connsiteY481" fmla="*/ 217104 h 1292087"/>
                <a:gd name="connsiteX482" fmla="*/ 814269 w 1570897"/>
                <a:gd name="connsiteY482" fmla="*/ 215552 h 1292087"/>
                <a:gd name="connsiteX483" fmla="*/ 817489 w 1570897"/>
                <a:gd name="connsiteY483" fmla="*/ 213999 h 1292087"/>
                <a:gd name="connsiteX484" fmla="*/ 820708 w 1570897"/>
                <a:gd name="connsiteY484" fmla="*/ 212391 h 1292087"/>
                <a:gd name="connsiteX485" fmla="*/ 823928 w 1570897"/>
                <a:gd name="connsiteY485" fmla="*/ 210838 h 1292087"/>
                <a:gd name="connsiteX486" fmla="*/ 827147 w 1570897"/>
                <a:gd name="connsiteY486" fmla="*/ 209285 h 1292087"/>
                <a:gd name="connsiteX487" fmla="*/ 830367 w 1570897"/>
                <a:gd name="connsiteY487" fmla="*/ 207733 h 1292087"/>
                <a:gd name="connsiteX488" fmla="*/ 833586 w 1570897"/>
                <a:gd name="connsiteY488" fmla="*/ 206125 h 1292087"/>
                <a:gd name="connsiteX489" fmla="*/ 836806 w 1570897"/>
                <a:gd name="connsiteY489" fmla="*/ 204572 h 1292087"/>
                <a:gd name="connsiteX490" fmla="*/ 840025 w 1570897"/>
                <a:gd name="connsiteY490" fmla="*/ 203019 h 1292087"/>
                <a:gd name="connsiteX491" fmla="*/ 843245 w 1570897"/>
                <a:gd name="connsiteY491" fmla="*/ 201466 h 1292087"/>
                <a:gd name="connsiteX492" fmla="*/ 846464 w 1570897"/>
                <a:gd name="connsiteY492" fmla="*/ 199858 h 1292087"/>
                <a:gd name="connsiteX493" fmla="*/ 849850 w 1570897"/>
                <a:gd name="connsiteY493" fmla="*/ 198416 h 1292087"/>
                <a:gd name="connsiteX494" fmla="*/ 853070 w 1570897"/>
                <a:gd name="connsiteY494" fmla="*/ 196864 h 1292087"/>
                <a:gd name="connsiteX495" fmla="*/ 856289 w 1570897"/>
                <a:gd name="connsiteY495" fmla="*/ 195311 h 1292087"/>
                <a:gd name="connsiteX496" fmla="*/ 859509 w 1570897"/>
                <a:gd name="connsiteY496" fmla="*/ 193703 h 1292087"/>
                <a:gd name="connsiteX497" fmla="*/ 862728 w 1570897"/>
                <a:gd name="connsiteY497" fmla="*/ 192150 h 1292087"/>
                <a:gd name="connsiteX498" fmla="*/ 865948 w 1570897"/>
                <a:gd name="connsiteY498" fmla="*/ 190597 h 1292087"/>
                <a:gd name="connsiteX499" fmla="*/ 869167 w 1570897"/>
                <a:gd name="connsiteY499" fmla="*/ 189044 h 1292087"/>
                <a:gd name="connsiteX500" fmla="*/ 872442 w 1570897"/>
                <a:gd name="connsiteY500" fmla="*/ 187436 h 1292087"/>
                <a:gd name="connsiteX501" fmla="*/ 875662 w 1570897"/>
                <a:gd name="connsiteY501" fmla="*/ 185884 h 1292087"/>
                <a:gd name="connsiteX502" fmla="*/ 878881 w 1570897"/>
                <a:gd name="connsiteY502" fmla="*/ 184331 h 1292087"/>
                <a:gd name="connsiteX503" fmla="*/ 882101 w 1570897"/>
                <a:gd name="connsiteY503" fmla="*/ 182778 h 1292087"/>
                <a:gd name="connsiteX504" fmla="*/ 885320 w 1570897"/>
                <a:gd name="connsiteY504" fmla="*/ 181170 h 1292087"/>
                <a:gd name="connsiteX505" fmla="*/ 888540 w 1570897"/>
                <a:gd name="connsiteY505" fmla="*/ 179617 h 1292087"/>
                <a:gd name="connsiteX506" fmla="*/ 891759 w 1570897"/>
                <a:gd name="connsiteY506" fmla="*/ 178064 h 1292087"/>
                <a:gd name="connsiteX507" fmla="*/ 894979 w 1570897"/>
                <a:gd name="connsiteY507" fmla="*/ 176512 h 1292087"/>
                <a:gd name="connsiteX508" fmla="*/ 898199 w 1570897"/>
                <a:gd name="connsiteY508" fmla="*/ 174959 h 1292087"/>
                <a:gd name="connsiteX509" fmla="*/ 901418 w 1570897"/>
                <a:gd name="connsiteY509" fmla="*/ 173351 h 1292087"/>
                <a:gd name="connsiteX510" fmla="*/ 904637 w 1570897"/>
                <a:gd name="connsiteY510" fmla="*/ 171798 h 1292087"/>
                <a:gd name="connsiteX511" fmla="*/ 907857 w 1570897"/>
                <a:gd name="connsiteY511" fmla="*/ 170246 h 1292087"/>
                <a:gd name="connsiteX512" fmla="*/ 911077 w 1570897"/>
                <a:gd name="connsiteY512" fmla="*/ 168693 h 1292087"/>
                <a:gd name="connsiteX513" fmla="*/ 914296 w 1570897"/>
                <a:gd name="connsiteY513" fmla="*/ 167085 h 1292087"/>
                <a:gd name="connsiteX514" fmla="*/ 917516 w 1570897"/>
                <a:gd name="connsiteY514" fmla="*/ 165532 h 1292087"/>
                <a:gd name="connsiteX515" fmla="*/ 920735 w 1570897"/>
                <a:gd name="connsiteY515" fmla="*/ 163979 h 1292087"/>
                <a:gd name="connsiteX516" fmla="*/ 923955 w 1570897"/>
                <a:gd name="connsiteY516" fmla="*/ 162426 h 1292087"/>
                <a:gd name="connsiteX517" fmla="*/ 927174 w 1570897"/>
                <a:gd name="connsiteY517" fmla="*/ 160818 h 1292087"/>
                <a:gd name="connsiteX518" fmla="*/ 930394 w 1570897"/>
                <a:gd name="connsiteY518" fmla="*/ 159265 h 1292087"/>
                <a:gd name="connsiteX519" fmla="*/ 933613 w 1570897"/>
                <a:gd name="connsiteY519" fmla="*/ 157713 h 1292087"/>
                <a:gd name="connsiteX520" fmla="*/ 936833 w 1570897"/>
                <a:gd name="connsiteY520" fmla="*/ 156160 h 1292087"/>
                <a:gd name="connsiteX521" fmla="*/ 940108 w 1570897"/>
                <a:gd name="connsiteY521" fmla="*/ 154552 h 1292087"/>
                <a:gd name="connsiteX522" fmla="*/ 943272 w 1570897"/>
                <a:gd name="connsiteY522" fmla="*/ 152999 h 1292087"/>
                <a:gd name="connsiteX523" fmla="*/ 946491 w 1570897"/>
                <a:gd name="connsiteY523" fmla="*/ 151446 h 1292087"/>
                <a:gd name="connsiteX524" fmla="*/ 949766 w 1570897"/>
                <a:gd name="connsiteY524" fmla="*/ 149894 h 1292087"/>
                <a:gd name="connsiteX525" fmla="*/ 952986 w 1570897"/>
                <a:gd name="connsiteY525" fmla="*/ 148341 h 1292087"/>
                <a:gd name="connsiteX526" fmla="*/ 956205 w 1570897"/>
                <a:gd name="connsiteY526" fmla="*/ 146733 h 1292087"/>
                <a:gd name="connsiteX527" fmla="*/ 959425 w 1570897"/>
                <a:gd name="connsiteY527" fmla="*/ 145180 h 1292087"/>
                <a:gd name="connsiteX528" fmla="*/ 962644 w 1570897"/>
                <a:gd name="connsiteY528" fmla="*/ 143627 h 1292087"/>
                <a:gd name="connsiteX529" fmla="*/ 965864 w 1570897"/>
                <a:gd name="connsiteY529" fmla="*/ 142075 h 1292087"/>
                <a:gd name="connsiteX530" fmla="*/ 969083 w 1570897"/>
                <a:gd name="connsiteY530" fmla="*/ 140466 h 1292087"/>
                <a:gd name="connsiteX531" fmla="*/ 972303 w 1570897"/>
                <a:gd name="connsiteY531" fmla="*/ 138914 h 1292087"/>
                <a:gd name="connsiteX532" fmla="*/ 975522 w 1570897"/>
                <a:gd name="connsiteY532" fmla="*/ 137361 h 1292087"/>
                <a:gd name="connsiteX533" fmla="*/ 978742 w 1570897"/>
                <a:gd name="connsiteY533" fmla="*/ 135808 h 1292087"/>
                <a:gd name="connsiteX534" fmla="*/ 981961 w 1570897"/>
                <a:gd name="connsiteY534" fmla="*/ 134200 h 1292087"/>
                <a:gd name="connsiteX535" fmla="*/ 985181 w 1570897"/>
                <a:gd name="connsiteY535" fmla="*/ 132647 h 1292087"/>
                <a:gd name="connsiteX536" fmla="*/ 988400 w 1570897"/>
                <a:gd name="connsiteY536" fmla="*/ 131095 h 1292087"/>
                <a:gd name="connsiteX537" fmla="*/ 991620 w 1570897"/>
                <a:gd name="connsiteY537" fmla="*/ 129542 h 1292087"/>
                <a:gd name="connsiteX538" fmla="*/ 994839 w 1570897"/>
                <a:gd name="connsiteY538" fmla="*/ 127934 h 1292087"/>
                <a:gd name="connsiteX539" fmla="*/ 998059 w 1570897"/>
                <a:gd name="connsiteY539" fmla="*/ 126381 h 1292087"/>
                <a:gd name="connsiteX540" fmla="*/ 1001278 w 1570897"/>
                <a:gd name="connsiteY540" fmla="*/ 124828 h 1292087"/>
                <a:gd name="connsiteX541" fmla="*/ 1004498 w 1570897"/>
                <a:gd name="connsiteY541" fmla="*/ 123276 h 1292087"/>
                <a:gd name="connsiteX542" fmla="*/ 1007717 w 1570897"/>
                <a:gd name="connsiteY542" fmla="*/ 121667 h 1292087"/>
                <a:gd name="connsiteX543" fmla="*/ 1010937 w 1570897"/>
                <a:gd name="connsiteY543" fmla="*/ 120115 h 1292087"/>
                <a:gd name="connsiteX544" fmla="*/ 1014156 w 1570897"/>
                <a:gd name="connsiteY544" fmla="*/ 118562 h 1292087"/>
                <a:gd name="connsiteX545" fmla="*/ 1017431 w 1570897"/>
                <a:gd name="connsiteY545" fmla="*/ 117009 h 1292087"/>
                <a:gd name="connsiteX546" fmla="*/ 1020651 w 1570897"/>
                <a:gd name="connsiteY546" fmla="*/ 115457 h 1292087"/>
                <a:gd name="connsiteX547" fmla="*/ 1023870 w 1570897"/>
                <a:gd name="connsiteY547" fmla="*/ 113848 h 1292087"/>
                <a:gd name="connsiteX548" fmla="*/ 1027090 w 1570897"/>
                <a:gd name="connsiteY548" fmla="*/ 112296 h 1292087"/>
                <a:gd name="connsiteX549" fmla="*/ 1030309 w 1570897"/>
                <a:gd name="connsiteY549" fmla="*/ 110743 h 1292087"/>
                <a:gd name="connsiteX550" fmla="*/ 1033529 w 1570897"/>
                <a:gd name="connsiteY550" fmla="*/ 109190 h 1292087"/>
                <a:gd name="connsiteX551" fmla="*/ 1036748 w 1570897"/>
                <a:gd name="connsiteY551" fmla="*/ 107582 h 1292087"/>
                <a:gd name="connsiteX552" fmla="*/ 1039968 w 1570897"/>
                <a:gd name="connsiteY552" fmla="*/ 106029 h 1292087"/>
                <a:gd name="connsiteX553" fmla="*/ 1043187 w 1570897"/>
                <a:gd name="connsiteY553" fmla="*/ 104476 h 1292087"/>
                <a:gd name="connsiteX554" fmla="*/ 1046407 w 1570897"/>
                <a:gd name="connsiteY554" fmla="*/ 102924 h 1292087"/>
                <a:gd name="connsiteX555" fmla="*/ 1049626 w 1570897"/>
                <a:gd name="connsiteY555" fmla="*/ 101316 h 1292087"/>
                <a:gd name="connsiteX556" fmla="*/ 1052846 w 1570897"/>
                <a:gd name="connsiteY556" fmla="*/ 99763 h 1292087"/>
                <a:gd name="connsiteX557" fmla="*/ 1056065 w 1570897"/>
                <a:gd name="connsiteY557" fmla="*/ 98210 h 1292087"/>
                <a:gd name="connsiteX558" fmla="*/ 1059285 w 1570897"/>
                <a:gd name="connsiteY558" fmla="*/ 96657 h 1292087"/>
                <a:gd name="connsiteX559" fmla="*/ 1062504 w 1570897"/>
                <a:gd name="connsiteY559" fmla="*/ 95049 h 1292087"/>
                <a:gd name="connsiteX560" fmla="*/ 1065724 w 1570897"/>
                <a:gd name="connsiteY560" fmla="*/ 93496 h 1292087"/>
                <a:gd name="connsiteX561" fmla="*/ 1068943 w 1570897"/>
                <a:gd name="connsiteY561" fmla="*/ 91944 h 1292087"/>
                <a:gd name="connsiteX562" fmla="*/ 1072163 w 1570897"/>
                <a:gd name="connsiteY562" fmla="*/ 90391 h 1292087"/>
                <a:gd name="connsiteX563" fmla="*/ 1075382 w 1570897"/>
                <a:gd name="connsiteY563" fmla="*/ 88783 h 1292087"/>
                <a:gd name="connsiteX564" fmla="*/ 1078602 w 1570897"/>
                <a:gd name="connsiteY564" fmla="*/ 87230 h 1292087"/>
                <a:gd name="connsiteX565" fmla="*/ 1081821 w 1570897"/>
                <a:gd name="connsiteY565" fmla="*/ 85678 h 1292087"/>
                <a:gd name="connsiteX566" fmla="*/ 1085041 w 1570897"/>
                <a:gd name="connsiteY566" fmla="*/ 84125 h 1292087"/>
                <a:gd name="connsiteX567" fmla="*/ 1088260 w 1570897"/>
                <a:gd name="connsiteY567" fmla="*/ 82572 h 1292087"/>
                <a:gd name="connsiteX568" fmla="*/ 1091535 w 1570897"/>
                <a:gd name="connsiteY568" fmla="*/ 80964 h 1292087"/>
                <a:gd name="connsiteX569" fmla="*/ 1094755 w 1570897"/>
                <a:gd name="connsiteY569" fmla="*/ 79411 h 1292087"/>
                <a:gd name="connsiteX570" fmla="*/ 1097975 w 1570897"/>
                <a:gd name="connsiteY570" fmla="*/ 77858 h 1292087"/>
                <a:gd name="connsiteX571" fmla="*/ 1101194 w 1570897"/>
                <a:gd name="connsiteY571" fmla="*/ 76306 h 1292087"/>
                <a:gd name="connsiteX572" fmla="*/ 1104414 w 1570897"/>
                <a:gd name="connsiteY572" fmla="*/ 74697 h 1292087"/>
                <a:gd name="connsiteX573" fmla="*/ 1107633 w 1570897"/>
                <a:gd name="connsiteY573" fmla="*/ 73145 h 1292087"/>
                <a:gd name="connsiteX574" fmla="*/ 1110853 w 1570897"/>
                <a:gd name="connsiteY574" fmla="*/ 71592 h 1292087"/>
                <a:gd name="connsiteX575" fmla="*/ 1114072 w 1570897"/>
                <a:gd name="connsiteY575" fmla="*/ 70039 h 1292087"/>
                <a:gd name="connsiteX576" fmla="*/ 1117292 w 1570897"/>
                <a:gd name="connsiteY576" fmla="*/ 68431 h 1292087"/>
                <a:gd name="connsiteX577" fmla="*/ 1120511 w 1570897"/>
                <a:gd name="connsiteY577" fmla="*/ 66878 h 1292087"/>
                <a:gd name="connsiteX578" fmla="*/ 1123731 w 1570897"/>
                <a:gd name="connsiteY578" fmla="*/ 65326 h 1292087"/>
                <a:gd name="connsiteX579" fmla="*/ 1126950 w 1570897"/>
                <a:gd name="connsiteY579" fmla="*/ 63773 h 1292087"/>
                <a:gd name="connsiteX580" fmla="*/ 1130170 w 1570897"/>
                <a:gd name="connsiteY580" fmla="*/ 62165 h 1292087"/>
                <a:gd name="connsiteX581" fmla="*/ 1133389 w 1570897"/>
                <a:gd name="connsiteY581" fmla="*/ 60612 h 1292087"/>
                <a:gd name="connsiteX582" fmla="*/ 1136609 w 1570897"/>
                <a:gd name="connsiteY582" fmla="*/ 59059 h 1292087"/>
                <a:gd name="connsiteX583" fmla="*/ 1139828 w 1570897"/>
                <a:gd name="connsiteY583" fmla="*/ 57507 h 1292087"/>
                <a:gd name="connsiteX584" fmla="*/ 1143048 w 1570897"/>
                <a:gd name="connsiteY584" fmla="*/ 55898 h 1292087"/>
                <a:gd name="connsiteX585" fmla="*/ 1146267 w 1570897"/>
                <a:gd name="connsiteY585" fmla="*/ 54346 h 1292087"/>
                <a:gd name="connsiteX586" fmla="*/ 1149487 w 1570897"/>
                <a:gd name="connsiteY586" fmla="*/ 52793 h 1292087"/>
                <a:gd name="connsiteX587" fmla="*/ 1152706 w 1570897"/>
                <a:gd name="connsiteY587" fmla="*/ 51240 h 1292087"/>
                <a:gd name="connsiteX588" fmla="*/ 1155926 w 1570897"/>
                <a:gd name="connsiteY588" fmla="*/ 49632 h 1292087"/>
                <a:gd name="connsiteX589" fmla="*/ 1159145 w 1570897"/>
                <a:gd name="connsiteY589" fmla="*/ 48079 h 1292087"/>
                <a:gd name="connsiteX590" fmla="*/ 1162420 w 1570897"/>
                <a:gd name="connsiteY590" fmla="*/ 46527 h 1292087"/>
                <a:gd name="connsiteX591" fmla="*/ 1165640 w 1570897"/>
                <a:gd name="connsiteY591" fmla="*/ 44974 h 1292087"/>
                <a:gd name="connsiteX592" fmla="*/ 1168859 w 1570897"/>
                <a:gd name="connsiteY592" fmla="*/ 43421 h 1292087"/>
                <a:gd name="connsiteX593" fmla="*/ 1172079 w 1570897"/>
                <a:gd name="connsiteY593" fmla="*/ 41813 h 1292087"/>
                <a:gd name="connsiteX594" fmla="*/ 1175298 w 1570897"/>
                <a:gd name="connsiteY594" fmla="*/ 40260 h 1292087"/>
                <a:gd name="connsiteX595" fmla="*/ 1178518 w 1570897"/>
                <a:gd name="connsiteY595" fmla="*/ 38708 h 1292087"/>
                <a:gd name="connsiteX596" fmla="*/ 1181737 w 1570897"/>
                <a:gd name="connsiteY596" fmla="*/ 37155 h 1292087"/>
                <a:gd name="connsiteX597" fmla="*/ 1184957 w 1570897"/>
                <a:gd name="connsiteY597" fmla="*/ 35547 h 1292087"/>
                <a:gd name="connsiteX598" fmla="*/ 1188176 w 1570897"/>
                <a:gd name="connsiteY598" fmla="*/ 33994 h 1292087"/>
                <a:gd name="connsiteX599" fmla="*/ 1191396 w 1570897"/>
                <a:gd name="connsiteY599" fmla="*/ 32441 h 1292087"/>
                <a:gd name="connsiteX600" fmla="*/ 1194615 w 1570897"/>
                <a:gd name="connsiteY600" fmla="*/ 30889 h 1292087"/>
                <a:gd name="connsiteX601" fmla="*/ 1197835 w 1570897"/>
                <a:gd name="connsiteY601" fmla="*/ 29280 h 1292087"/>
                <a:gd name="connsiteX602" fmla="*/ 1201054 w 1570897"/>
                <a:gd name="connsiteY602" fmla="*/ 27728 h 1292087"/>
                <a:gd name="connsiteX603" fmla="*/ 1204274 w 1570897"/>
                <a:gd name="connsiteY603" fmla="*/ 26175 h 1292087"/>
                <a:gd name="connsiteX604" fmla="*/ 1546772 w 1570897"/>
                <a:gd name="connsiteY604" fmla="*/ 143178 h 1292087"/>
                <a:gd name="connsiteX605" fmla="*/ 1488701 w 1570897"/>
                <a:gd name="connsiteY605" fmla="*/ 445355 h 1292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Lst>
              <a:rect l="l" t="t" r="r" b="b"/>
              <a:pathLst>
                <a:path w="1570897" h="1292087">
                  <a:moveTo>
                    <a:pt x="1488701" y="445466"/>
                  </a:moveTo>
                  <a:lnTo>
                    <a:pt x="1486036" y="447961"/>
                  </a:lnTo>
                  <a:lnTo>
                    <a:pt x="1483427" y="450401"/>
                  </a:lnTo>
                  <a:lnTo>
                    <a:pt x="1480819" y="452841"/>
                  </a:lnTo>
                  <a:lnTo>
                    <a:pt x="1478210" y="455336"/>
                  </a:lnTo>
                  <a:lnTo>
                    <a:pt x="1475545" y="457776"/>
                  </a:lnTo>
                  <a:lnTo>
                    <a:pt x="1472936" y="460216"/>
                  </a:lnTo>
                  <a:lnTo>
                    <a:pt x="1470327" y="462656"/>
                  </a:lnTo>
                  <a:lnTo>
                    <a:pt x="1467718" y="465152"/>
                  </a:lnTo>
                  <a:lnTo>
                    <a:pt x="1465054" y="467592"/>
                  </a:lnTo>
                  <a:lnTo>
                    <a:pt x="1462445" y="470032"/>
                  </a:lnTo>
                  <a:lnTo>
                    <a:pt x="1459836" y="472472"/>
                  </a:lnTo>
                  <a:lnTo>
                    <a:pt x="1457227" y="474967"/>
                  </a:lnTo>
                  <a:lnTo>
                    <a:pt x="1454618" y="477407"/>
                  </a:lnTo>
                  <a:lnTo>
                    <a:pt x="1451954" y="479847"/>
                  </a:lnTo>
                  <a:lnTo>
                    <a:pt x="1449345" y="482343"/>
                  </a:lnTo>
                  <a:lnTo>
                    <a:pt x="1446736" y="484783"/>
                  </a:lnTo>
                  <a:lnTo>
                    <a:pt x="1444127" y="487223"/>
                  </a:lnTo>
                  <a:lnTo>
                    <a:pt x="1441463" y="489663"/>
                  </a:lnTo>
                  <a:lnTo>
                    <a:pt x="1438854" y="492158"/>
                  </a:lnTo>
                  <a:lnTo>
                    <a:pt x="1436245" y="494598"/>
                  </a:lnTo>
                  <a:lnTo>
                    <a:pt x="1433636" y="497038"/>
                  </a:lnTo>
                  <a:lnTo>
                    <a:pt x="1430972" y="499478"/>
                  </a:lnTo>
                  <a:lnTo>
                    <a:pt x="1428363" y="501974"/>
                  </a:lnTo>
                  <a:lnTo>
                    <a:pt x="1425754" y="504414"/>
                  </a:lnTo>
                  <a:lnTo>
                    <a:pt x="1423145" y="506854"/>
                  </a:lnTo>
                  <a:lnTo>
                    <a:pt x="1420480" y="509349"/>
                  </a:lnTo>
                  <a:lnTo>
                    <a:pt x="1417871" y="511789"/>
                  </a:lnTo>
                  <a:lnTo>
                    <a:pt x="1415263" y="514229"/>
                  </a:lnTo>
                  <a:lnTo>
                    <a:pt x="1412654" y="516669"/>
                  </a:lnTo>
                  <a:lnTo>
                    <a:pt x="1409989" y="519165"/>
                  </a:lnTo>
                  <a:lnTo>
                    <a:pt x="1407380" y="521605"/>
                  </a:lnTo>
                  <a:lnTo>
                    <a:pt x="1404771" y="524045"/>
                  </a:lnTo>
                  <a:lnTo>
                    <a:pt x="1402163" y="526540"/>
                  </a:lnTo>
                  <a:lnTo>
                    <a:pt x="1399498" y="528980"/>
                  </a:lnTo>
                  <a:lnTo>
                    <a:pt x="1396889" y="531420"/>
                  </a:lnTo>
                  <a:lnTo>
                    <a:pt x="1394280" y="533860"/>
                  </a:lnTo>
                  <a:lnTo>
                    <a:pt x="1391671" y="536355"/>
                  </a:lnTo>
                  <a:lnTo>
                    <a:pt x="1389063" y="538795"/>
                  </a:lnTo>
                  <a:lnTo>
                    <a:pt x="1386398" y="541235"/>
                  </a:lnTo>
                  <a:lnTo>
                    <a:pt x="1383789" y="543675"/>
                  </a:lnTo>
                  <a:lnTo>
                    <a:pt x="1381180" y="546171"/>
                  </a:lnTo>
                  <a:lnTo>
                    <a:pt x="1378571" y="548611"/>
                  </a:lnTo>
                  <a:lnTo>
                    <a:pt x="1375907" y="551051"/>
                  </a:lnTo>
                  <a:lnTo>
                    <a:pt x="1373298" y="553546"/>
                  </a:lnTo>
                  <a:lnTo>
                    <a:pt x="1370689" y="555986"/>
                  </a:lnTo>
                  <a:lnTo>
                    <a:pt x="1368080" y="558426"/>
                  </a:lnTo>
                  <a:lnTo>
                    <a:pt x="1365416" y="560866"/>
                  </a:lnTo>
                  <a:lnTo>
                    <a:pt x="1362807" y="563362"/>
                  </a:lnTo>
                  <a:lnTo>
                    <a:pt x="1360198" y="565802"/>
                  </a:lnTo>
                  <a:lnTo>
                    <a:pt x="1357589" y="568242"/>
                  </a:lnTo>
                  <a:lnTo>
                    <a:pt x="1354925" y="570737"/>
                  </a:lnTo>
                  <a:lnTo>
                    <a:pt x="1352316" y="573177"/>
                  </a:lnTo>
                  <a:lnTo>
                    <a:pt x="1349707" y="575617"/>
                  </a:lnTo>
                  <a:lnTo>
                    <a:pt x="1347098" y="578057"/>
                  </a:lnTo>
                  <a:lnTo>
                    <a:pt x="1344433" y="580553"/>
                  </a:lnTo>
                  <a:lnTo>
                    <a:pt x="1341825" y="582993"/>
                  </a:lnTo>
                  <a:lnTo>
                    <a:pt x="1339216" y="585433"/>
                  </a:lnTo>
                  <a:lnTo>
                    <a:pt x="1336607" y="587873"/>
                  </a:lnTo>
                  <a:lnTo>
                    <a:pt x="1333942" y="590368"/>
                  </a:lnTo>
                  <a:lnTo>
                    <a:pt x="1331333" y="592808"/>
                  </a:lnTo>
                  <a:lnTo>
                    <a:pt x="1328724" y="595248"/>
                  </a:lnTo>
                  <a:lnTo>
                    <a:pt x="1326115" y="597744"/>
                  </a:lnTo>
                  <a:lnTo>
                    <a:pt x="1323507" y="600184"/>
                  </a:lnTo>
                  <a:lnTo>
                    <a:pt x="1320842" y="602624"/>
                  </a:lnTo>
                  <a:lnTo>
                    <a:pt x="1318233" y="605063"/>
                  </a:lnTo>
                  <a:lnTo>
                    <a:pt x="1315624" y="607559"/>
                  </a:lnTo>
                  <a:lnTo>
                    <a:pt x="1312960" y="609999"/>
                  </a:lnTo>
                  <a:lnTo>
                    <a:pt x="1310351" y="612439"/>
                  </a:lnTo>
                  <a:lnTo>
                    <a:pt x="1307742" y="614879"/>
                  </a:lnTo>
                  <a:lnTo>
                    <a:pt x="1305133" y="617374"/>
                  </a:lnTo>
                  <a:lnTo>
                    <a:pt x="1302524" y="619814"/>
                  </a:lnTo>
                  <a:lnTo>
                    <a:pt x="1299860" y="622254"/>
                  </a:lnTo>
                  <a:lnTo>
                    <a:pt x="1297251" y="624750"/>
                  </a:lnTo>
                  <a:lnTo>
                    <a:pt x="1294642" y="627190"/>
                  </a:lnTo>
                  <a:lnTo>
                    <a:pt x="1292033" y="629630"/>
                  </a:lnTo>
                  <a:lnTo>
                    <a:pt x="1289369" y="632070"/>
                  </a:lnTo>
                  <a:lnTo>
                    <a:pt x="1286760" y="634565"/>
                  </a:lnTo>
                  <a:lnTo>
                    <a:pt x="1284151" y="637005"/>
                  </a:lnTo>
                  <a:lnTo>
                    <a:pt x="1281542" y="639445"/>
                  </a:lnTo>
                  <a:lnTo>
                    <a:pt x="1278878" y="641885"/>
                  </a:lnTo>
                  <a:lnTo>
                    <a:pt x="1276269" y="644381"/>
                  </a:lnTo>
                  <a:lnTo>
                    <a:pt x="1273660" y="646821"/>
                  </a:lnTo>
                  <a:lnTo>
                    <a:pt x="1271051" y="649261"/>
                  </a:lnTo>
                  <a:lnTo>
                    <a:pt x="1268386" y="651756"/>
                  </a:lnTo>
                  <a:lnTo>
                    <a:pt x="1265777" y="654196"/>
                  </a:lnTo>
                  <a:lnTo>
                    <a:pt x="1263169" y="656636"/>
                  </a:lnTo>
                  <a:lnTo>
                    <a:pt x="1260560" y="659076"/>
                  </a:lnTo>
                  <a:lnTo>
                    <a:pt x="1257951" y="661571"/>
                  </a:lnTo>
                  <a:lnTo>
                    <a:pt x="1255064" y="664233"/>
                  </a:lnTo>
                  <a:lnTo>
                    <a:pt x="1252455" y="666673"/>
                  </a:lnTo>
                  <a:lnTo>
                    <a:pt x="1249846" y="669169"/>
                  </a:lnTo>
                  <a:lnTo>
                    <a:pt x="1247238" y="671609"/>
                  </a:lnTo>
                  <a:lnTo>
                    <a:pt x="1244573" y="674049"/>
                  </a:lnTo>
                  <a:lnTo>
                    <a:pt x="1241964" y="676489"/>
                  </a:lnTo>
                  <a:lnTo>
                    <a:pt x="1239355" y="678984"/>
                  </a:lnTo>
                  <a:lnTo>
                    <a:pt x="1236746" y="681424"/>
                  </a:lnTo>
                  <a:lnTo>
                    <a:pt x="1234082" y="683864"/>
                  </a:lnTo>
                  <a:lnTo>
                    <a:pt x="1231473" y="686304"/>
                  </a:lnTo>
                  <a:lnTo>
                    <a:pt x="1228864" y="688800"/>
                  </a:lnTo>
                  <a:lnTo>
                    <a:pt x="1226255" y="691240"/>
                  </a:lnTo>
                  <a:lnTo>
                    <a:pt x="1223591" y="693680"/>
                  </a:lnTo>
                  <a:lnTo>
                    <a:pt x="1220982" y="696175"/>
                  </a:lnTo>
                  <a:lnTo>
                    <a:pt x="1218373" y="698615"/>
                  </a:lnTo>
                  <a:lnTo>
                    <a:pt x="1215764" y="701055"/>
                  </a:lnTo>
                  <a:lnTo>
                    <a:pt x="1213100" y="703495"/>
                  </a:lnTo>
                  <a:lnTo>
                    <a:pt x="1210491" y="705990"/>
                  </a:lnTo>
                  <a:lnTo>
                    <a:pt x="1207882" y="708430"/>
                  </a:lnTo>
                  <a:lnTo>
                    <a:pt x="1205273" y="710870"/>
                  </a:lnTo>
                  <a:lnTo>
                    <a:pt x="1202608" y="713366"/>
                  </a:lnTo>
                  <a:lnTo>
                    <a:pt x="1200000" y="715806"/>
                  </a:lnTo>
                  <a:lnTo>
                    <a:pt x="1197391" y="718246"/>
                  </a:lnTo>
                  <a:lnTo>
                    <a:pt x="1194782" y="720686"/>
                  </a:lnTo>
                  <a:lnTo>
                    <a:pt x="1192117" y="723181"/>
                  </a:lnTo>
                  <a:lnTo>
                    <a:pt x="1189508" y="725621"/>
                  </a:lnTo>
                  <a:lnTo>
                    <a:pt x="1186900" y="728061"/>
                  </a:lnTo>
                  <a:lnTo>
                    <a:pt x="1184291" y="730501"/>
                  </a:lnTo>
                  <a:lnTo>
                    <a:pt x="1181682" y="732997"/>
                  </a:lnTo>
                  <a:lnTo>
                    <a:pt x="1179017" y="735437"/>
                  </a:lnTo>
                  <a:lnTo>
                    <a:pt x="1176408" y="737877"/>
                  </a:lnTo>
                  <a:lnTo>
                    <a:pt x="1173800" y="740317"/>
                  </a:lnTo>
                  <a:lnTo>
                    <a:pt x="1171191" y="742812"/>
                  </a:lnTo>
                  <a:lnTo>
                    <a:pt x="1168526" y="745252"/>
                  </a:lnTo>
                  <a:lnTo>
                    <a:pt x="1166250" y="747415"/>
                  </a:lnTo>
                  <a:lnTo>
                    <a:pt x="1163641" y="749910"/>
                  </a:lnTo>
                  <a:lnTo>
                    <a:pt x="1161032" y="752350"/>
                  </a:lnTo>
                  <a:lnTo>
                    <a:pt x="1158368" y="754790"/>
                  </a:lnTo>
                  <a:lnTo>
                    <a:pt x="1155759" y="757230"/>
                  </a:lnTo>
                  <a:lnTo>
                    <a:pt x="1153150" y="759726"/>
                  </a:lnTo>
                  <a:lnTo>
                    <a:pt x="1150541" y="762166"/>
                  </a:lnTo>
                  <a:lnTo>
                    <a:pt x="1147877" y="764606"/>
                  </a:lnTo>
                  <a:lnTo>
                    <a:pt x="1145268" y="767101"/>
                  </a:lnTo>
                  <a:lnTo>
                    <a:pt x="1142659" y="769541"/>
                  </a:lnTo>
                  <a:lnTo>
                    <a:pt x="1140050" y="771981"/>
                  </a:lnTo>
                  <a:lnTo>
                    <a:pt x="1137386" y="774421"/>
                  </a:lnTo>
                  <a:lnTo>
                    <a:pt x="1134777" y="776917"/>
                  </a:lnTo>
                  <a:lnTo>
                    <a:pt x="1132168" y="779357"/>
                  </a:lnTo>
                  <a:lnTo>
                    <a:pt x="1129559" y="781797"/>
                  </a:lnTo>
                  <a:lnTo>
                    <a:pt x="1126950" y="784237"/>
                  </a:lnTo>
                  <a:lnTo>
                    <a:pt x="1124286" y="786732"/>
                  </a:lnTo>
                  <a:lnTo>
                    <a:pt x="1121677" y="789172"/>
                  </a:lnTo>
                  <a:lnTo>
                    <a:pt x="1119068" y="791612"/>
                  </a:lnTo>
                  <a:lnTo>
                    <a:pt x="1116403" y="794107"/>
                  </a:lnTo>
                  <a:lnTo>
                    <a:pt x="1113795" y="796547"/>
                  </a:lnTo>
                  <a:lnTo>
                    <a:pt x="1111186" y="798987"/>
                  </a:lnTo>
                  <a:lnTo>
                    <a:pt x="1108577" y="801427"/>
                  </a:lnTo>
                  <a:lnTo>
                    <a:pt x="1105968" y="803923"/>
                  </a:lnTo>
                  <a:lnTo>
                    <a:pt x="1103303" y="806363"/>
                  </a:lnTo>
                  <a:lnTo>
                    <a:pt x="1100694" y="808803"/>
                  </a:lnTo>
                  <a:lnTo>
                    <a:pt x="1098086" y="811299"/>
                  </a:lnTo>
                  <a:lnTo>
                    <a:pt x="1095477" y="813739"/>
                  </a:lnTo>
                  <a:lnTo>
                    <a:pt x="1092812" y="816179"/>
                  </a:lnTo>
                  <a:lnTo>
                    <a:pt x="1090203" y="818619"/>
                  </a:lnTo>
                  <a:lnTo>
                    <a:pt x="1087594" y="821114"/>
                  </a:lnTo>
                  <a:lnTo>
                    <a:pt x="1084985" y="823554"/>
                  </a:lnTo>
                  <a:lnTo>
                    <a:pt x="1082321" y="825994"/>
                  </a:lnTo>
                  <a:lnTo>
                    <a:pt x="1079712" y="828434"/>
                  </a:lnTo>
                  <a:lnTo>
                    <a:pt x="1077103" y="830929"/>
                  </a:lnTo>
                  <a:lnTo>
                    <a:pt x="1074494" y="833369"/>
                  </a:lnTo>
                  <a:lnTo>
                    <a:pt x="1071885" y="836142"/>
                  </a:lnTo>
                  <a:lnTo>
                    <a:pt x="1069277" y="838638"/>
                  </a:lnTo>
                  <a:lnTo>
                    <a:pt x="1066668" y="841078"/>
                  </a:lnTo>
                  <a:lnTo>
                    <a:pt x="1064059" y="843518"/>
                  </a:lnTo>
                  <a:lnTo>
                    <a:pt x="1061394" y="845958"/>
                  </a:lnTo>
                  <a:lnTo>
                    <a:pt x="1058785" y="848453"/>
                  </a:lnTo>
                  <a:lnTo>
                    <a:pt x="1056176" y="850893"/>
                  </a:lnTo>
                  <a:lnTo>
                    <a:pt x="1053568" y="853333"/>
                  </a:lnTo>
                  <a:lnTo>
                    <a:pt x="1050903" y="855828"/>
                  </a:lnTo>
                  <a:lnTo>
                    <a:pt x="1048294" y="858268"/>
                  </a:lnTo>
                  <a:lnTo>
                    <a:pt x="1045685" y="860708"/>
                  </a:lnTo>
                  <a:lnTo>
                    <a:pt x="1043076" y="863148"/>
                  </a:lnTo>
                  <a:lnTo>
                    <a:pt x="1040467" y="865644"/>
                  </a:lnTo>
                  <a:lnTo>
                    <a:pt x="1037803" y="868084"/>
                  </a:lnTo>
                  <a:lnTo>
                    <a:pt x="1035194" y="870524"/>
                  </a:lnTo>
                  <a:lnTo>
                    <a:pt x="1032585" y="872964"/>
                  </a:lnTo>
                  <a:lnTo>
                    <a:pt x="1029976" y="875459"/>
                  </a:lnTo>
                  <a:lnTo>
                    <a:pt x="1027312" y="877899"/>
                  </a:lnTo>
                  <a:lnTo>
                    <a:pt x="1024703" y="880339"/>
                  </a:lnTo>
                  <a:lnTo>
                    <a:pt x="1022094" y="882835"/>
                  </a:lnTo>
                  <a:lnTo>
                    <a:pt x="1019485" y="885275"/>
                  </a:lnTo>
                  <a:lnTo>
                    <a:pt x="1016821" y="887715"/>
                  </a:lnTo>
                  <a:lnTo>
                    <a:pt x="1014212" y="890155"/>
                  </a:lnTo>
                  <a:lnTo>
                    <a:pt x="1011603" y="892650"/>
                  </a:lnTo>
                  <a:lnTo>
                    <a:pt x="1008994" y="895090"/>
                  </a:lnTo>
                  <a:lnTo>
                    <a:pt x="1006330" y="897530"/>
                  </a:lnTo>
                  <a:lnTo>
                    <a:pt x="1003721" y="899970"/>
                  </a:lnTo>
                  <a:lnTo>
                    <a:pt x="1001112" y="902466"/>
                  </a:lnTo>
                  <a:lnTo>
                    <a:pt x="998503" y="904906"/>
                  </a:lnTo>
                  <a:lnTo>
                    <a:pt x="995838" y="907346"/>
                  </a:lnTo>
                  <a:lnTo>
                    <a:pt x="993229" y="909841"/>
                  </a:lnTo>
                  <a:lnTo>
                    <a:pt x="990621" y="912281"/>
                  </a:lnTo>
                  <a:lnTo>
                    <a:pt x="988012" y="914721"/>
                  </a:lnTo>
                  <a:lnTo>
                    <a:pt x="985403" y="917161"/>
                  </a:lnTo>
                  <a:lnTo>
                    <a:pt x="982738" y="919656"/>
                  </a:lnTo>
                  <a:lnTo>
                    <a:pt x="980129" y="922096"/>
                  </a:lnTo>
                  <a:lnTo>
                    <a:pt x="977521" y="924536"/>
                  </a:lnTo>
                  <a:lnTo>
                    <a:pt x="974912" y="926976"/>
                  </a:lnTo>
                  <a:lnTo>
                    <a:pt x="972247" y="929472"/>
                  </a:lnTo>
                  <a:lnTo>
                    <a:pt x="969638" y="931912"/>
                  </a:lnTo>
                  <a:lnTo>
                    <a:pt x="967029" y="934352"/>
                  </a:lnTo>
                  <a:lnTo>
                    <a:pt x="964420" y="936847"/>
                  </a:lnTo>
                  <a:lnTo>
                    <a:pt x="961756" y="939287"/>
                  </a:lnTo>
                  <a:lnTo>
                    <a:pt x="959147" y="941727"/>
                  </a:lnTo>
                  <a:lnTo>
                    <a:pt x="956538" y="944167"/>
                  </a:lnTo>
                  <a:lnTo>
                    <a:pt x="953929" y="946663"/>
                  </a:lnTo>
                  <a:lnTo>
                    <a:pt x="951265" y="949103"/>
                  </a:lnTo>
                  <a:lnTo>
                    <a:pt x="948656" y="951543"/>
                  </a:lnTo>
                  <a:lnTo>
                    <a:pt x="946047" y="954038"/>
                  </a:lnTo>
                  <a:lnTo>
                    <a:pt x="943438" y="956478"/>
                  </a:lnTo>
                  <a:lnTo>
                    <a:pt x="940774" y="958918"/>
                  </a:lnTo>
                  <a:lnTo>
                    <a:pt x="938165" y="961358"/>
                  </a:lnTo>
                  <a:lnTo>
                    <a:pt x="935556" y="963854"/>
                  </a:lnTo>
                  <a:lnTo>
                    <a:pt x="932947" y="966293"/>
                  </a:lnTo>
                  <a:lnTo>
                    <a:pt x="930283" y="968733"/>
                  </a:lnTo>
                  <a:lnTo>
                    <a:pt x="927674" y="971173"/>
                  </a:lnTo>
                  <a:lnTo>
                    <a:pt x="925065" y="973669"/>
                  </a:lnTo>
                  <a:lnTo>
                    <a:pt x="922456" y="976109"/>
                  </a:lnTo>
                  <a:lnTo>
                    <a:pt x="919791" y="978549"/>
                  </a:lnTo>
                  <a:lnTo>
                    <a:pt x="917183" y="981044"/>
                  </a:lnTo>
                  <a:lnTo>
                    <a:pt x="914574" y="983484"/>
                  </a:lnTo>
                  <a:lnTo>
                    <a:pt x="911965" y="985924"/>
                  </a:lnTo>
                  <a:lnTo>
                    <a:pt x="909356" y="988364"/>
                  </a:lnTo>
                  <a:lnTo>
                    <a:pt x="906691" y="990860"/>
                  </a:lnTo>
                  <a:lnTo>
                    <a:pt x="904082" y="993300"/>
                  </a:lnTo>
                  <a:lnTo>
                    <a:pt x="901474" y="995740"/>
                  </a:lnTo>
                  <a:lnTo>
                    <a:pt x="898865" y="998235"/>
                  </a:lnTo>
                  <a:lnTo>
                    <a:pt x="896200" y="1000675"/>
                  </a:lnTo>
                  <a:lnTo>
                    <a:pt x="893591" y="1003115"/>
                  </a:lnTo>
                  <a:lnTo>
                    <a:pt x="890982" y="1005555"/>
                  </a:lnTo>
                  <a:lnTo>
                    <a:pt x="888373" y="1008051"/>
                  </a:lnTo>
                  <a:lnTo>
                    <a:pt x="885709" y="1010491"/>
                  </a:lnTo>
                  <a:lnTo>
                    <a:pt x="883100" y="1012931"/>
                  </a:lnTo>
                  <a:lnTo>
                    <a:pt x="880491" y="1015426"/>
                  </a:lnTo>
                  <a:lnTo>
                    <a:pt x="877882" y="1017866"/>
                  </a:lnTo>
                  <a:lnTo>
                    <a:pt x="875218" y="1020306"/>
                  </a:lnTo>
                  <a:lnTo>
                    <a:pt x="872609" y="1022746"/>
                  </a:lnTo>
                  <a:lnTo>
                    <a:pt x="870000" y="1025241"/>
                  </a:lnTo>
                  <a:lnTo>
                    <a:pt x="867391" y="1027681"/>
                  </a:lnTo>
                  <a:lnTo>
                    <a:pt x="864782" y="1030121"/>
                  </a:lnTo>
                  <a:lnTo>
                    <a:pt x="862118" y="1032561"/>
                  </a:lnTo>
                  <a:lnTo>
                    <a:pt x="859509" y="1035057"/>
                  </a:lnTo>
                  <a:lnTo>
                    <a:pt x="856900" y="1037497"/>
                  </a:lnTo>
                  <a:lnTo>
                    <a:pt x="854236" y="1039937"/>
                  </a:lnTo>
                  <a:lnTo>
                    <a:pt x="851627" y="1042377"/>
                  </a:lnTo>
                  <a:lnTo>
                    <a:pt x="849018" y="1044872"/>
                  </a:lnTo>
                  <a:lnTo>
                    <a:pt x="846409" y="1047312"/>
                  </a:lnTo>
                  <a:lnTo>
                    <a:pt x="843800" y="1049753"/>
                  </a:lnTo>
                  <a:lnTo>
                    <a:pt x="841135" y="1052248"/>
                  </a:lnTo>
                  <a:lnTo>
                    <a:pt x="838527" y="1054688"/>
                  </a:lnTo>
                  <a:lnTo>
                    <a:pt x="835918" y="1057128"/>
                  </a:lnTo>
                  <a:lnTo>
                    <a:pt x="833309" y="1059568"/>
                  </a:lnTo>
                  <a:lnTo>
                    <a:pt x="830644" y="1062063"/>
                  </a:lnTo>
                  <a:lnTo>
                    <a:pt x="828035" y="1064503"/>
                  </a:lnTo>
                  <a:lnTo>
                    <a:pt x="825427" y="1066943"/>
                  </a:lnTo>
                  <a:lnTo>
                    <a:pt x="822818" y="1069439"/>
                  </a:lnTo>
                  <a:lnTo>
                    <a:pt x="820153" y="1071879"/>
                  </a:lnTo>
                  <a:lnTo>
                    <a:pt x="817544" y="1074319"/>
                  </a:lnTo>
                  <a:lnTo>
                    <a:pt x="814935" y="1076759"/>
                  </a:lnTo>
                  <a:lnTo>
                    <a:pt x="812326" y="1079254"/>
                  </a:lnTo>
                  <a:lnTo>
                    <a:pt x="809662" y="1081694"/>
                  </a:lnTo>
                  <a:lnTo>
                    <a:pt x="807053" y="1084134"/>
                  </a:lnTo>
                  <a:lnTo>
                    <a:pt x="804444" y="1086574"/>
                  </a:lnTo>
                  <a:lnTo>
                    <a:pt x="801835" y="1089069"/>
                  </a:lnTo>
                  <a:lnTo>
                    <a:pt x="799171" y="1091510"/>
                  </a:lnTo>
                  <a:lnTo>
                    <a:pt x="796562" y="1093950"/>
                  </a:lnTo>
                  <a:lnTo>
                    <a:pt x="793953" y="1096445"/>
                  </a:lnTo>
                  <a:lnTo>
                    <a:pt x="791344" y="1098885"/>
                  </a:lnTo>
                  <a:lnTo>
                    <a:pt x="788680" y="1101325"/>
                  </a:lnTo>
                  <a:lnTo>
                    <a:pt x="786071" y="1103765"/>
                  </a:lnTo>
                  <a:lnTo>
                    <a:pt x="783462" y="1106261"/>
                  </a:lnTo>
                  <a:lnTo>
                    <a:pt x="780853" y="1108701"/>
                  </a:lnTo>
                  <a:lnTo>
                    <a:pt x="778244" y="1111141"/>
                  </a:lnTo>
                  <a:lnTo>
                    <a:pt x="775580" y="1113636"/>
                  </a:lnTo>
                  <a:lnTo>
                    <a:pt x="772971" y="1116076"/>
                  </a:lnTo>
                  <a:lnTo>
                    <a:pt x="770362" y="1118516"/>
                  </a:lnTo>
                  <a:lnTo>
                    <a:pt x="767753" y="1120956"/>
                  </a:lnTo>
                  <a:lnTo>
                    <a:pt x="765088" y="1123451"/>
                  </a:lnTo>
                  <a:lnTo>
                    <a:pt x="762480" y="1125891"/>
                  </a:lnTo>
                  <a:lnTo>
                    <a:pt x="759871" y="1128331"/>
                  </a:lnTo>
                  <a:lnTo>
                    <a:pt x="757262" y="1130771"/>
                  </a:lnTo>
                  <a:lnTo>
                    <a:pt x="754597" y="1133267"/>
                  </a:lnTo>
                  <a:lnTo>
                    <a:pt x="751988" y="1135707"/>
                  </a:lnTo>
                  <a:lnTo>
                    <a:pt x="749379" y="1138147"/>
                  </a:lnTo>
                  <a:lnTo>
                    <a:pt x="746771" y="1140587"/>
                  </a:lnTo>
                  <a:lnTo>
                    <a:pt x="744106" y="1143082"/>
                  </a:lnTo>
                  <a:lnTo>
                    <a:pt x="741497" y="1145522"/>
                  </a:lnTo>
                  <a:lnTo>
                    <a:pt x="738888" y="1147962"/>
                  </a:lnTo>
                  <a:lnTo>
                    <a:pt x="736279" y="1150458"/>
                  </a:lnTo>
                  <a:lnTo>
                    <a:pt x="733615" y="1152898"/>
                  </a:lnTo>
                  <a:lnTo>
                    <a:pt x="731006" y="1155338"/>
                  </a:lnTo>
                  <a:lnTo>
                    <a:pt x="728397" y="1157778"/>
                  </a:lnTo>
                  <a:lnTo>
                    <a:pt x="725788" y="1160273"/>
                  </a:lnTo>
                  <a:lnTo>
                    <a:pt x="723124" y="1162713"/>
                  </a:lnTo>
                  <a:lnTo>
                    <a:pt x="720515" y="1165153"/>
                  </a:lnTo>
                  <a:lnTo>
                    <a:pt x="717906" y="1167649"/>
                  </a:lnTo>
                  <a:lnTo>
                    <a:pt x="715297" y="1170088"/>
                  </a:lnTo>
                  <a:lnTo>
                    <a:pt x="712688" y="1172528"/>
                  </a:lnTo>
                  <a:lnTo>
                    <a:pt x="710024" y="1174968"/>
                  </a:lnTo>
                  <a:lnTo>
                    <a:pt x="707415" y="1177464"/>
                  </a:lnTo>
                  <a:lnTo>
                    <a:pt x="704806" y="1179904"/>
                  </a:lnTo>
                  <a:lnTo>
                    <a:pt x="702197" y="1182344"/>
                  </a:lnTo>
                  <a:cubicBezTo>
                    <a:pt x="531463" y="1338514"/>
                    <a:pt x="266332" y="1326843"/>
                    <a:pt x="110009" y="1156277"/>
                  </a:cubicBezTo>
                  <a:cubicBezTo>
                    <a:pt x="-46314" y="985710"/>
                    <a:pt x="-34632" y="720838"/>
                    <a:pt x="136101" y="564668"/>
                  </a:cubicBezTo>
                  <a:cubicBezTo>
                    <a:pt x="166416" y="536939"/>
                    <a:pt x="200649" y="513816"/>
                    <a:pt x="237700" y="496040"/>
                  </a:cubicBezTo>
                  <a:lnTo>
                    <a:pt x="240919" y="494487"/>
                  </a:lnTo>
                  <a:lnTo>
                    <a:pt x="244139" y="492935"/>
                  </a:lnTo>
                  <a:lnTo>
                    <a:pt x="247358" y="491382"/>
                  </a:lnTo>
                  <a:lnTo>
                    <a:pt x="250578" y="489774"/>
                  </a:lnTo>
                  <a:lnTo>
                    <a:pt x="253797" y="488221"/>
                  </a:lnTo>
                  <a:lnTo>
                    <a:pt x="257017" y="486668"/>
                  </a:lnTo>
                  <a:lnTo>
                    <a:pt x="260236" y="485116"/>
                  </a:lnTo>
                  <a:lnTo>
                    <a:pt x="263456" y="483563"/>
                  </a:lnTo>
                  <a:lnTo>
                    <a:pt x="266675" y="481955"/>
                  </a:lnTo>
                  <a:lnTo>
                    <a:pt x="269895" y="480402"/>
                  </a:lnTo>
                  <a:lnTo>
                    <a:pt x="273114" y="478849"/>
                  </a:lnTo>
                  <a:lnTo>
                    <a:pt x="276334" y="477297"/>
                  </a:lnTo>
                  <a:lnTo>
                    <a:pt x="279553" y="475688"/>
                  </a:lnTo>
                  <a:lnTo>
                    <a:pt x="282773" y="474136"/>
                  </a:lnTo>
                  <a:lnTo>
                    <a:pt x="285992" y="472583"/>
                  </a:lnTo>
                  <a:lnTo>
                    <a:pt x="289212" y="471030"/>
                  </a:lnTo>
                  <a:lnTo>
                    <a:pt x="292487" y="469422"/>
                  </a:lnTo>
                  <a:lnTo>
                    <a:pt x="295706" y="467869"/>
                  </a:lnTo>
                  <a:lnTo>
                    <a:pt x="298926" y="466317"/>
                  </a:lnTo>
                  <a:lnTo>
                    <a:pt x="302145" y="464764"/>
                  </a:lnTo>
                  <a:lnTo>
                    <a:pt x="305365" y="463156"/>
                  </a:lnTo>
                  <a:lnTo>
                    <a:pt x="308584" y="461603"/>
                  </a:lnTo>
                  <a:lnTo>
                    <a:pt x="311804" y="460050"/>
                  </a:lnTo>
                  <a:lnTo>
                    <a:pt x="315023" y="458497"/>
                  </a:lnTo>
                  <a:lnTo>
                    <a:pt x="318243" y="456889"/>
                  </a:lnTo>
                  <a:lnTo>
                    <a:pt x="321462" y="455336"/>
                  </a:lnTo>
                  <a:lnTo>
                    <a:pt x="324682" y="453784"/>
                  </a:lnTo>
                  <a:lnTo>
                    <a:pt x="327902" y="452231"/>
                  </a:lnTo>
                  <a:lnTo>
                    <a:pt x="331121" y="450678"/>
                  </a:lnTo>
                  <a:lnTo>
                    <a:pt x="334341" y="449070"/>
                  </a:lnTo>
                  <a:lnTo>
                    <a:pt x="337560" y="447518"/>
                  </a:lnTo>
                  <a:lnTo>
                    <a:pt x="340780" y="445965"/>
                  </a:lnTo>
                  <a:lnTo>
                    <a:pt x="343999" y="444412"/>
                  </a:lnTo>
                  <a:lnTo>
                    <a:pt x="347219" y="442804"/>
                  </a:lnTo>
                  <a:lnTo>
                    <a:pt x="350438" y="441251"/>
                  </a:lnTo>
                  <a:lnTo>
                    <a:pt x="353658" y="439698"/>
                  </a:lnTo>
                  <a:lnTo>
                    <a:pt x="356877" y="438146"/>
                  </a:lnTo>
                  <a:lnTo>
                    <a:pt x="360152" y="436538"/>
                  </a:lnTo>
                  <a:lnTo>
                    <a:pt x="363316" y="434985"/>
                  </a:lnTo>
                  <a:lnTo>
                    <a:pt x="366591" y="433432"/>
                  </a:lnTo>
                  <a:lnTo>
                    <a:pt x="369811" y="431879"/>
                  </a:lnTo>
                  <a:lnTo>
                    <a:pt x="373030" y="430271"/>
                  </a:lnTo>
                  <a:lnTo>
                    <a:pt x="376250" y="428718"/>
                  </a:lnTo>
                  <a:lnTo>
                    <a:pt x="379469" y="427166"/>
                  </a:lnTo>
                  <a:lnTo>
                    <a:pt x="382689" y="425613"/>
                  </a:lnTo>
                  <a:lnTo>
                    <a:pt x="385908" y="424005"/>
                  </a:lnTo>
                  <a:lnTo>
                    <a:pt x="389128" y="422452"/>
                  </a:lnTo>
                  <a:lnTo>
                    <a:pt x="392347" y="420899"/>
                  </a:lnTo>
                  <a:lnTo>
                    <a:pt x="395567" y="419347"/>
                  </a:lnTo>
                  <a:lnTo>
                    <a:pt x="398786" y="417794"/>
                  </a:lnTo>
                  <a:lnTo>
                    <a:pt x="402006" y="416186"/>
                  </a:lnTo>
                  <a:lnTo>
                    <a:pt x="405225" y="414633"/>
                  </a:lnTo>
                  <a:lnTo>
                    <a:pt x="408445" y="413080"/>
                  </a:lnTo>
                  <a:lnTo>
                    <a:pt x="411664" y="411528"/>
                  </a:lnTo>
                  <a:lnTo>
                    <a:pt x="414884" y="409919"/>
                  </a:lnTo>
                  <a:lnTo>
                    <a:pt x="418103" y="408367"/>
                  </a:lnTo>
                  <a:lnTo>
                    <a:pt x="421323" y="406814"/>
                  </a:lnTo>
                  <a:lnTo>
                    <a:pt x="424542" y="405261"/>
                  </a:lnTo>
                  <a:lnTo>
                    <a:pt x="427984" y="403598"/>
                  </a:lnTo>
                  <a:lnTo>
                    <a:pt x="431203" y="402045"/>
                  </a:lnTo>
                  <a:lnTo>
                    <a:pt x="434423" y="400492"/>
                  </a:lnTo>
                  <a:lnTo>
                    <a:pt x="437698" y="398939"/>
                  </a:lnTo>
                  <a:lnTo>
                    <a:pt x="440917" y="397331"/>
                  </a:lnTo>
                  <a:lnTo>
                    <a:pt x="444137" y="395778"/>
                  </a:lnTo>
                  <a:lnTo>
                    <a:pt x="447356" y="394226"/>
                  </a:lnTo>
                  <a:lnTo>
                    <a:pt x="450187" y="392507"/>
                  </a:lnTo>
                  <a:lnTo>
                    <a:pt x="453407" y="390898"/>
                  </a:lnTo>
                  <a:lnTo>
                    <a:pt x="456626" y="389346"/>
                  </a:lnTo>
                  <a:lnTo>
                    <a:pt x="459846" y="387793"/>
                  </a:lnTo>
                  <a:lnTo>
                    <a:pt x="463065" y="386240"/>
                  </a:lnTo>
                  <a:lnTo>
                    <a:pt x="466285" y="384688"/>
                  </a:lnTo>
                  <a:lnTo>
                    <a:pt x="469504" y="383079"/>
                  </a:lnTo>
                  <a:lnTo>
                    <a:pt x="472724" y="381527"/>
                  </a:lnTo>
                  <a:lnTo>
                    <a:pt x="475943" y="379974"/>
                  </a:lnTo>
                  <a:lnTo>
                    <a:pt x="479163" y="378421"/>
                  </a:lnTo>
                  <a:lnTo>
                    <a:pt x="482382" y="376813"/>
                  </a:lnTo>
                  <a:lnTo>
                    <a:pt x="485602" y="375260"/>
                  </a:lnTo>
                  <a:lnTo>
                    <a:pt x="488821" y="373708"/>
                  </a:lnTo>
                  <a:lnTo>
                    <a:pt x="492041" y="372155"/>
                  </a:lnTo>
                  <a:lnTo>
                    <a:pt x="495260" y="370547"/>
                  </a:lnTo>
                  <a:lnTo>
                    <a:pt x="498480" y="368994"/>
                  </a:lnTo>
                  <a:lnTo>
                    <a:pt x="501699" y="367441"/>
                  </a:lnTo>
                  <a:lnTo>
                    <a:pt x="504919" y="365889"/>
                  </a:lnTo>
                  <a:lnTo>
                    <a:pt x="508138" y="364280"/>
                  </a:lnTo>
                  <a:lnTo>
                    <a:pt x="511413" y="362728"/>
                  </a:lnTo>
                  <a:lnTo>
                    <a:pt x="514633" y="361175"/>
                  </a:lnTo>
                  <a:lnTo>
                    <a:pt x="517852" y="359622"/>
                  </a:lnTo>
                  <a:lnTo>
                    <a:pt x="521072" y="358070"/>
                  </a:lnTo>
                  <a:lnTo>
                    <a:pt x="524292" y="356461"/>
                  </a:lnTo>
                  <a:lnTo>
                    <a:pt x="527511" y="354909"/>
                  </a:lnTo>
                  <a:lnTo>
                    <a:pt x="530730" y="353356"/>
                  </a:lnTo>
                  <a:lnTo>
                    <a:pt x="533950" y="351803"/>
                  </a:lnTo>
                  <a:lnTo>
                    <a:pt x="537170" y="350195"/>
                  </a:lnTo>
                  <a:lnTo>
                    <a:pt x="540389" y="348642"/>
                  </a:lnTo>
                  <a:lnTo>
                    <a:pt x="543609" y="347090"/>
                  </a:lnTo>
                  <a:lnTo>
                    <a:pt x="546828" y="345537"/>
                  </a:lnTo>
                  <a:lnTo>
                    <a:pt x="550048" y="343929"/>
                  </a:lnTo>
                  <a:lnTo>
                    <a:pt x="553267" y="342376"/>
                  </a:lnTo>
                  <a:lnTo>
                    <a:pt x="556487" y="340823"/>
                  </a:lnTo>
                  <a:lnTo>
                    <a:pt x="559706" y="339270"/>
                  </a:lnTo>
                  <a:lnTo>
                    <a:pt x="562926" y="337662"/>
                  </a:lnTo>
                  <a:lnTo>
                    <a:pt x="566145" y="336109"/>
                  </a:lnTo>
                  <a:lnTo>
                    <a:pt x="569365" y="334557"/>
                  </a:lnTo>
                  <a:lnTo>
                    <a:pt x="572584" y="333004"/>
                  </a:lnTo>
                  <a:lnTo>
                    <a:pt x="575859" y="331396"/>
                  </a:lnTo>
                  <a:lnTo>
                    <a:pt x="579023" y="329843"/>
                  </a:lnTo>
                  <a:lnTo>
                    <a:pt x="582298" y="328291"/>
                  </a:lnTo>
                  <a:lnTo>
                    <a:pt x="585518" y="326738"/>
                  </a:lnTo>
                  <a:lnTo>
                    <a:pt x="588737" y="325130"/>
                  </a:lnTo>
                  <a:lnTo>
                    <a:pt x="591957" y="323577"/>
                  </a:lnTo>
                  <a:lnTo>
                    <a:pt x="595176" y="322024"/>
                  </a:lnTo>
                  <a:lnTo>
                    <a:pt x="598396" y="320471"/>
                  </a:lnTo>
                  <a:lnTo>
                    <a:pt x="601615" y="318919"/>
                  </a:lnTo>
                  <a:lnTo>
                    <a:pt x="604835" y="317311"/>
                  </a:lnTo>
                  <a:lnTo>
                    <a:pt x="608054" y="315758"/>
                  </a:lnTo>
                  <a:lnTo>
                    <a:pt x="611274" y="314205"/>
                  </a:lnTo>
                  <a:lnTo>
                    <a:pt x="614493" y="312652"/>
                  </a:lnTo>
                  <a:lnTo>
                    <a:pt x="617713" y="311044"/>
                  </a:lnTo>
                  <a:lnTo>
                    <a:pt x="620932" y="309491"/>
                  </a:lnTo>
                  <a:lnTo>
                    <a:pt x="624152" y="307939"/>
                  </a:lnTo>
                  <a:lnTo>
                    <a:pt x="627371" y="306386"/>
                  </a:lnTo>
                  <a:lnTo>
                    <a:pt x="630591" y="304778"/>
                  </a:lnTo>
                  <a:lnTo>
                    <a:pt x="633810" y="303225"/>
                  </a:lnTo>
                  <a:lnTo>
                    <a:pt x="637030" y="301672"/>
                  </a:lnTo>
                  <a:lnTo>
                    <a:pt x="640249" y="300120"/>
                  </a:lnTo>
                  <a:lnTo>
                    <a:pt x="643469" y="298511"/>
                  </a:lnTo>
                  <a:lnTo>
                    <a:pt x="646688" y="296959"/>
                  </a:lnTo>
                  <a:lnTo>
                    <a:pt x="649963" y="295406"/>
                  </a:lnTo>
                  <a:lnTo>
                    <a:pt x="653127" y="293853"/>
                  </a:lnTo>
                  <a:lnTo>
                    <a:pt x="656402" y="292245"/>
                  </a:lnTo>
                  <a:lnTo>
                    <a:pt x="659622" y="290692"/>
                  </a:lnTo>
                  <a:lnTo>
                    <a:pt x="662841" y="289140"/>
                  </a:lnTo>
                  <a:lnTo>
                    <a:pt x="666061" y="287587"/>
                  </a:lnTo>
                  <a:lnTo>
                    <a:pt x="669280" y="286034"/>
                  </a:lnTo>
                  <a:lnTo>
                    <a:pt x="672500" y="284426"/>
                  </a:lnTo>
                  <a:lnTo>
                    <a:pt x="675719" y="282873"/>
                  </a:lnTo>
                  <a:lnTo>
                    <a:pt x="678939" y="281321"/>
                  </a:lnTo>
                  <a:lnTo>
                    <a:pt x="682158" y="279768"/>
                  </a:lnTo>
                  <a:lnTo>
                    <a:pt x="685378" y="278160"/>
                  </a:lnTo>
                  <a:lnTo>
                    <a:pt x="688597" y="276607"/>
                  </a:lnTo>
                  <a:lnTo>
                    <a:pt x="691817" y="275054"/>
                  </a:lnTo>
                  <a:lnTo>
                    <a:pt x="695036" y="273502"/>
                  </a:lnTo>
                  <a:lnTo>
                    <a:pt x="698256" y="271893"/>
                  </a:lnTo>
                  <a:lnTo>
                    <a:pt x="701475" y="270341"/>
                  </a:lnTo>
                  <a:lnTo>
                    <a:pt x="704695" y="268788"/>
                  </a:lnTo>
                  <a:lnTo>
                    <a:pt x="707914" y="267235"/>
                  </a:lnTo>
                  <a:lnTo>
                    <a:pt x="711134" y="265627"/>
                  </a:lnTo>
                  <a:lnTo>
                    <a:pt x="714353" y="264074"/>
                  </a:lnTo>
                  <a:lnTo>
                    <a:pt x="717573" y="262522"/>
                  </a:lnTo>
                  <a:lnTo>
                    <a:pt x="720792" y="260969"/>
                  </a:lnTo>
                  <a:lnTo>
                    <a:pt x="724012" y="259361"/>
                  </a:lnTo>
                  <a:lnTo>
                    <a:pt x="727232" y="257808"/>
                  </a:lnTo>
                  <a:lnTo>
                    <a:pt x="730507" y="256255"/>
                  </a:lnTo>
                  <a:lnTo>
                    <a:pt x="733726" y="254702"/>
                  </a:lnTo>
                  <a:lnTo>
                    <a:pt x="736946" y="253094"/>
                  </a:lnTo>
                  <a:lnTo>
                    <a:pt x="740165" y="251542"/>
                  </a:lnTo>
                  <a:lnTo>
                    <a:pt x="743385" y="249989"/>
                  </a:lnTo>
                  <a:lnTo>
                    <a:pt x="746604" y="248436"/>
                  </a:lnTo>
                  <a:lnTo>
                    <a:pt x="749824" y="246883"/>
                  </a:lnTo>
                  <a:lnTo>
                    <a:pt x="753043" y="245275"/>
                  </a:lnTo>
                  <a:lnTo>
                    <a:pt x="756263" y="243723"/>
                  </a:lnTo>
                  <a:lnTo>
                    <a:pt x="759482" y="242170"/>
                  </a:lnTo>
                  <a:lnTo>
                    <a:pt x="762702" y="240617"/>
                  </a:lnTo>
                  <a:lnTo>
                    <a:pt x="765921" y="239009"/>
                  </a:lnTo>
                  <a:lnTo>
                    <a:pt x="769141" y="237456"/>
                  </a:lnTo>
                  <a:lnTo>
                    <a:pt x="772360" y="235904"/>
                  </a:lnTo>
                  <a:lnTo>
                    <a:pt x="775580" y="234351"/>
                  </a:lnTo>
                  <a:lnTo>
                    <a:pt x="778799" y="232743"/>
                  </a:lnTo>
                  <a:lnTo>
                    <a:pt x="782019" y="231190"/>
                  </a:lnTo>
                  <a:lnTo>
                    <a:pt x="785238" y="229637"/>
                  </a:lnTo>
                  <a:lnTo>
                    <a:pt x="788458" y="228084"/>
                  </a:lnTo>
                  <a:lnTo>
                    <a:pt x="791677" y="226476"/>
                  </a:lnTo>
                  <a:lnTo>
                    <a:pt x="794897" y="224923"/>
                  </a:lnTo>
                  <a:lnTo>
                    <a:pt x="798172" y="223371"/>
                  </a:lnTo>
                  <a:lnTo>
                    <a:pt x="801391" y="221818"/>
                  </a:lnTo>
                  <a:lnTo>
                    <a:pt x="804611" y="220265"/>
                  </a:lnTo>
                  <a:lnTo>
                    <a:pt x="807830" y="218657"/>
                  </a:lnTo>
                  <a:lnTo>
                    <a:pt x="811050" y="217104"/>
                  </a:lnTo>
                  <a:lnTo>
                    <a:pt x="814269" y="215552"/>
                  </a:lnTo>
                  <a:lnTo>
                    <a:pt x="817489" y="213999"/>
                  </a:lnTo>
                  <a:lnTo>
                    <a:pt x="820708" y="212391"/>
                  </a:lnTo>
                  <a:lnTo>
                    <a:pt x="823928" y="210838"/>
                  </a:lnTo>
                  <a:lnTo>
                    <a:pt x="827147" y="209285"/>
                  </a:lnTo>
                  <a:lnTo>
                    <a:pt x="830367" y="207733"/>
                  </a:lnTo>
                  <a:lnTo>
                    <a:pt x="833586" y="206125"/>
                  </a:lnTo>
                  <a:lnTo>
                    <a:pt x="836806" y="204572"/>
                  </a:lnTo>
                  <a:lnTo>
                    <a:pt x="840025" y="203019"/>
                  </a:lnTo>
                  <a:lnTo>
                    <a:pt x="843245" y="201466"/>
                  </a:lnTo>
                  <a:lnTo>
                    <a:pt x="846464" y="199858"/>
                  </a:lnTo>
                  <a:lnTo>
                    <a:pt x="849850" y="198416"/>
                  </a:lnTo>
                  <a:lnTo>
                    <a:pt x="853070" y="196864"/>
                  </a:lnTo>
                  <a:lnTo>
                    <a:pt x="856289" y="195311"/>
                  </a:lnTo>
                  <a:lnTo>
                    <a:pt x="859509" y="193703"/>
                  </a:lnTo>
                  <a:lnTo>
                    <a:pt x="862728" y="192150"/>
                  </a:lnTo>
                  <a:lnTo>
                    <a:pt x="865948" y="190597"/>
                  </a:lnTo>
                  <a:lnTo>
                    <a:pt x="869167" y="189044"/>
                  </a:lnTo>
                  <a:lnTo>
                    <a:pt x="872442" y="187436"/>
                  </a:lnTo>
                  <a:lnTo>
                    <a:pt x="875662" y="185884"/>
                  </a:lnTo>
                  <a:lnTo>
                    <a:pt x="878881" y="184331"/>
                  </a:lnTo>
                  <a:lnTo>
                    <a:pt x="882101" y="182778"/>
                  </a:lnTo>
                  <a:lnTo>
                    <a:pt x="885320" y="181170"/>
                  </a:lnTo>
                  <a:lnTo>
                    <a:pt x="888540" y="179617"/>
                  </a:lnTo>
                  <a:lnTo>
                    <a:pt x="891759" y="178064"/>
                  </a:lnTo>
                  <a:lnTo>
                    <a:pt x="894979" y="176512"/>
                  </a:lnTo>
                  <a:lnTo>
                    <a:pt x="898199" y="174959"/>
                  </a:lnTo>
                  <a:lnTo>
                    <a:pt x="901418" y="173351"/>
                  </a:lnTo>
                  <a:lnTo>
                    <a:pt x="904637" y="171798"/>
                  </a:lnTo>
                  <a:lnTo>
                    <a:pt x="907857" y="170246"/>
                  </a:lnTo>
                  <a:lnTo>
                    <a:pt x="911077" y="168693"/>
                  </a:lnTo>
                  <a:lnTo>
                    <a:pt x="914296" y="167085"/>
                  </a:lnTo>
                  <a:lnTo>
                    <a:pt x="917516" y="165532"/>
                  </a:lnTo>
                  <a:lnTo>
                    <a:pt x="920735" y="163979"/>
                  </a:lnTo>
                  <a:lnTo>
                    <a:pt x="923955" y="162426"/>
                  </a:lnTo>
                  <a:lnTo>
                    <a:pt x="927174" y="160818"/>
                  </a:lnTo>
                  <a:lnTo>
                    <a:pt x="930394" y="159265"/>
                  </a:lnTo>
                  <a:lnTo>
                    <a:pt x="933613" y="157713"/>
                  </a:lnTo>
                  <a:lnTo>
                    <a:pt x="936833" y="156160"/>
                  </a:lnTo>
                  <a:lnTo>
                    <a:pt x="940108" y="154552"/>
                  </a:lnTo>
                  <a:lnTo>
                    <a:pt x="943272" y="152999"/>
                  </a:lnTo>
                  <a:lnTo>
                    <a:pt x="946491" y="151446"/>
                  </a:lnTo>
                  <a:lnTo>
                    <a:pt x="949766" y="149894"/>
                  </a:lnTo>
                  <a:lnTo>
                    <a:pt x="952986" y="148341"/>
                  </a:lnTo>
                  <a:lnTo>
                    <a:pt x="956205" y="146733"/>
                  </a:lnTo>
                  <a:lnTo>
                    <a:pt x="959425" y="145180"/>
                  </a:lnTo>
                  <a:lnTo>
                    <a:pt x="962644" y="143627"/>
                  </a:lnTo>
                  <a:lnTo>
                    <a:pt x="965864" y="142075"/>
                  </a:lnTo>
                  <a:lnTo>
                    <a:pt x="969083" y="140466"/>
                  </a:lnTo>
                  <a:lnTo>
                    <a:pt x="972303" y="138914"/>
                  </a:lnTo>
                  <a:lnTo>
                    <a:pt x="975522" y="137361"/>
                  </a:lnTo>
                  <a:lnTo>
                    <a:pt x="978742" y="135808"/>
                  </a:lnTo>
                  <a:lnTo>
                    <a:pt x="981961" y="134200"/>
                  </a:lnTo>
                  <a:lnTo>
                    <a:pt x="985181" y="132647"/>
                  </a:lnTo>
                  <a:lnTo>
                    <a:pt x="988400" y="131095"/>
                  </a:lnTo>
                  <a:lnTo>
                    <a:pt x="991620" y="129542"/>
                  </a:lnTo>
                  <a:lnTo>
                    <a:pt x="994839" y="127934"/>
                  </a:lnTo>
                  <a:lnTo>
                    <a:pt x="998059" y="126381"/>
                  </a:lnTo>
                  <a:lnTo>
                    <a:pt x="1001278" y="124828"/>
                  </a:lnTo>
                  <a:lnTo>
                    <a:pt x="1004498" y="123276"/>
                  </a:lnTo>
                  <a:lnTo>
                    <a:pt x="1007717" y="121667"/>
                  </a:lnTo>
                  <a:lnTo>
                    <a:pt x="1010937" y="120115"/>
                  </a:lnTo>
                  <a:lnTo>
                    <a:pt x="1014156" y="118562"/>
                  </a:lnTo>
                  <a:lnTo>
                    <a:pt x="1017431" y="117009"/>
                  </a:lnTo>
                  <a:lnTo>
                    <a:pt x="1020651" y="115457"/>
                  </a:lnTo>
                  <a:lnTo>
                    <a:pt x="1023870" y="113848"/>
                  </a:lnTo>
                  <a:lnTo>
                    <a:pt x="1027090" y="112296"/>
                  </a:lnTo>
                  <a:lnTo>
                    <a:pt x="1030309" y="110743"/>
                  </a:lnTo>
                  <a:lnTo>
                    <a:pt x="1033529" y="109190"/>
                  </a:lnTo>
                  <a:lnTo>
                    <a:pt x="1036748" y="107582"/>
                  </a:lnTo>
                  <a:lnTo>
                    <a:pt x="1039968" y="106029"/>
                  </a:lnTo>
                  <a:lnTo>
                    <a:pt x="1043187" y="104476"/>
                  </a:lnTo>
                  <a:lnTo>
                    <a:pt x="1046407" y="102924"/>
                  </a:lnTo>
                  <a:lnTo>
                    <a:pt x="1049626" y="101316"/>
                  </a:lnTo>
                  <a:lnTo>
                    <a:pt x="1052846" y="99763"/>
                  </a:lnTo>
                  <a:lnTo>
                    <a:pt x="1056065" y="98210"/>
                  </a:lnTo>
                  <a:lnTo>
                    <a:pt x="1059285" y="96657"/>
                  </a:lnTo>
                  <a:lnTo>
                    <a:pt x="1062504" y="95049"/>
                  </a:lnTo>
                  <a:lnTo>
                    <a:pt x="1065724" y="93496"/>
                  </a:lnTo>
                  <a:lnTo>
                    <a:pt x="1068943" y="91944"/>
                  </a:lnTo>
                  <a:lnTo>
                    <a:pt x="1072163" y="90391"/>
                  </a:lnTo>
                  <a:lnTo>
                    <a:pt x="1075382" y="88783"/>
                  </a:lnTo>
                  <a:lnTo>
                    <a:pt x="1078602" y="87230"/>
                  </a:lnTo>
                  <a:lnTo>
                    <a:pt x="1081821" y="85678"/>
                  </a:lnTo>
                  <a:lnTo>
                    <a:pt x="1085041" y="84125"/>
                  </a:lnTo>
                  <a:lnTo>
                    <a:pt x="1088260" y="82572"/>
                  </a:lnTo>
                  <a:lnTo>
                    <a:pt x="1091535" y="80964"/>
                  </a:lnTo>
                  <a:lnTo>
                    <a:pt x="1094755" y="79411"/>
                  </a:lnTo>
                  <a:lnTo>
                    <a:pt x="1097975" y="77858"/>
                  </a:lnTo>
                  <a:lnTo>
                    <a:pt x="1101194" y="76306"/>
                  </a:lnTo>
                  <a:lnTo>
                    <a:pt x="1104414" y="74697"/>
                  </a:lnTo>
                  <a:lnTo>
                    <a:pt x="1107633" y="73145"/>
                  </a:lnTo>
                  <a:lnTo>
                    <a:pt x="1110853" y="71592"/>
                  </a:lnTo>
                  <a:lnTo>
                    <a:pt x="1114072" y="70039"/>
                  </a:lnTo>
                  <a:lnTo>
                    <a:pt x="1117292" y="68431"/>
                  </a:lnTo>
                  <a:lnTo>
                    <a:pt x="1120511" y="66878"/>
                  </a:lnTo>
                  <a:lnTo>
                    <a:pt x="1123731" y="65326"/>
                  </a:lnTo>
                  <a:lnTo>
                    <a:pt x="1126950" y="63773"/>
                  </a:lnTo>
                  <a:lnTo>
                    <a:pt x="1130170" y="62165"/>
                  </a:lnTo>
                  <a:lnTo>
                    <a:pt x="1133389" y="60612"/>
                  </a:lnTo>
                  <a:lnTo>
                    <a:pt x="1136609" y="59059"/>
                  </a:lnTo>
                  <a:lnTo>
                    <a:pt x="1139828" y="57507"/>
                  </a:lnTo>
                  <a:lnTo>
                    <a:pt x="1143048" y="55898"/>
                  </a:lnTo>
                  <a:lnTo>
                    <a:pt x="1146267" y="54346"/>
                  </a:lnTo>
                  <a:lnTo>
                    <a:pt x="1149487" y="52793"/>
                  </a:lnTo>
                  <a:lnTo>
                    <a:pt x="1152706" y="51240"/>
                  </a:lnTo>
                  <a:lnTo>
                    <a:pt x="1155926" y="49632"/>
                  </a:lnTo>
                  <a:lnTo>
                    <a:pt x="1159145" y="48079"/>
                  </a:lnTo>
                  <a:lnTo>
                    <a:pt x="1162420" y="46527"/>
                  </a:lnTo>
                  <a:lnTo>
                    <a:pt x="1165640" y="44974"/>
                  </a:lnTo>
                  <a:lnTo>
                    <a:pt x="1168859" y="43421"/>
                  </a:lnTo>
                  <a:lnTo>
                    <a:pt x="1172079" y="41813"/>
                  </a:lnTo>
                  <a:lnTo>
                    <a:pt x="1175298" y="40260"/>
                  </a:lnTo>
                  <a:lnTo>
                    <a:pt x="1178518" y="38708"/>
                  </a:lnTo>
                  <a:lnTo>
                    <a:pt x="1181737" y="37155"/>
                  </a:lnTo>
                  <a:lnTo>
                    <a:pt x="1184957" y="35547"/>
                  </a:lnTo>
                  <a:lnTo>
                    <a:pt x="1188176" y="33994"/>
                  </a:lnTo>
                  <a:lnTo>
                    <a:pt x="1191396" y="32441"/>
                  </a:lnTo>
                  <a:lnTo>
                    <a:pt x="1194615" y="30889"/>
                  </a:lnTo>
                  <a:lnTo>
                    <a:pt x="1197835" y="29280"/>
                  </a:lnTo>
                  <a:lnTo>
                    <a:pt x="1201054" y="27728"/>
                  </a:lnTo>
                  <a:lnTo>
                    <a:pt x="1204274" y="26175"/>
                  </a:lnTo>
                  <a:cubicBezTo>
                    <a:pt x="1331193" y="-36001"/>
                    <a:pt x="1484535" y="16382"/>
                    <a:pt x="1546772" y="143178"/>
                  </a:cubicBezTo>
                  <a:cubicBezTo>
                    <a:pt x="1597032" y="245570"/>
                    <a:pt x="1573343" y="368836"/>
                    <a:pt x="1488701" y="445355"/>
                  </a:cubicBezTo>
                  <a:close/>
                </a:path>
              </a:pathLst>
            </a:custGeom>
            <a:solidFill>
              <a:schemeClr val="accent2">
                <a:lumMod val="75000"/>
              </a:schemeClr>
            </a:solidFill>
            <a:ln w="5542"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E9C650E0-0D15-FB49-B245-01F91FBB821C}"/>
                </a:ext>
              </a:extLst>
            </p:cNvPr>
            <p:cNvSpPr/>
            <p:nvPr/>
          </p:nvSpPr>
          <p:spPr>
            <a:xfrm>
              <a:off x="3802749" y="4864763"/>
              <a:ext cx="727396" cy="726684"/>
            </a:xfrm>
            <a:custGeom>
              <a:avLst/>
              <a:gdLst>
                <a:gd name="connsiteX0" fmla="*/ 838293 w 838182"/>
                <a:gd name="connsiteY0" fmla="*/ 418736 h 837361"/>
                <a:gd name="connsiteX1" fmla="*/ 419147 w 838182"/>
                <a:gd name="connsiteY1" fmla="*/ 837472 h 837361"/>
                <a:gd name="connsiteX2" fmla="*/ 0 w 838182"/>
                <a:gd name="connsiteY2" fmla="*/ 418736 h 837361"/>
                <a:gd name="connsiteX3" fmla="*/ 419147 w 838182"/>
                <a:gd name="connsiteY3" fmla="*/ 0 h 837361"/>
                <a:gd name="connsiteX4" fmla="*/ 838293 w 838182"/>
                <a:gd name="connsiteY4" fmla="*/ 418736 h 83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182" h="837361">
                  <a:moveTo>
                    <a:pt x="838293" y="418736"/>
                  </a:moveTo>
                  <a:cubicBezTo>
                    <a:pt x="838293" y="649998"/>
                    <a:pt x="650635" y="837472"/>
                    <a:pt x="419147" y="837472"/>
                  </a:cubicBezTo>
                  <a:cubicBezTo>
                    <a:pt x="187658" y="837472"/>
                    <a:pt x="0" y="649998"/>
                    <a:pt x="0" y="418736"/>
                  </a:cubicBezTo>
                  <a:cubicBezTo>
                    <a:pt x="0" y="187474"/>
                    <a:pt x="187658" y="0"/>
                    <a:pt x="419147" y="0"/>
                  </a:cubicBezTo>
                  <a:cubicBezTo>
                    <a:pt x="650635" y="0"/>
                    <a:pt x="838293" y="187474"/>
                    <a:pt x="838293" y="418736"/>
                  </a:cubicBezTo>
                  <a:close/>
                </a:path>
              </a:pathLst>
            </a:custGeom>
            <a:solidFill>
              <a:schemeClr val="accent2"/>
            </a:solidFill>
            <a:ln w="5542" cap="flat">
              <a:noFill/>
              <a:prstDash val="solid"/>
              <a:miter/>
            </a:ln>
          </p:spPr>
          <p:txBody>
            <a:bodyPr rtlCol="0" anchor="ctr"/>
            <a:lstStyle/>
            <a:p>
              <a:endParaRPr lang="en-US" dirty="0">
                <a:latin typeface="Roboto" panose="02000000000000000000" pitchFamily="2" charset="0"/>
              </a:endParaRPr>
            </a:p>
          </p:txBody>
        </p:sp>
      </p:grpSp>
      <p:grpSp>
        <p:nvGrpSpPr>
          <p:cNvPr id="125" name="Group 124">
            <a:extLst>
              <a:ext uri="{FF2B5EF4-FFF2-40B4-BE49-F238E27FC236}">
                <a16:creationId xmlns:a16="http://schemas.microsoft.com/office/drawing/2014/main" id="{EA1860FF-6119-0142-86B8-1242220CE2DA}"/>
              </a:ext>
            </a:extLst>
          </p:cNvPr>
          <p:cNvGrpSpPr/>
          <p:nvPr/>
        </p:nvGrpSpPr>
        <p:grpSpPr>
          <a:xfrm>
            <a:off x="7039602" y="2620513"/>
            <a:ext cx="1555436" cy="1329655"/>
            <a:chOff x="7039602" y="2620513"/>
            <a:chExt cx="1555436" cy="1329655"/>
          </a:xfrm>
        </p:grpSpPr>
        <p:sp>
          <p:nvSpPr>
            <p:cNvPr id="84" name="Oval 83">
              <a:extLst>
                <a:ext uri="{FF2B5EF4-FFF2-40B4-BE49-F238E27FC236}">
                  <a16:creationId xmlns:a16="http://schemas.microsoft.com/office/drawing/2014/main" id="{2314B6C0-4A57-2A47-A5D4-2CBE92EE4625}"/>
                </a:ext>
              </a:extLst>
            </p:cNvPr>
            <p:cNvSpPr/>
            <p:nvPr/>
          </p:nvSpPr>
          <p:spPr>
            <a:xfrm>
              <a:off x="7039602" y="3136414"/>
              <a:ext cx="813756" cy="813754"/>
            </a:xfrm>
            <a:prstGeom prst="ellipse">
              <a:avLst/>
            </a:prstGeom>
            <a:solidFill>
              <a:schemeClr val="accent4">
                <a:lumMod val="50000"/>
                <a:alpha val="76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CD959327-6C48-9349-8B2F-590D63503924}"/>
                </a:ext>
              </a:extLst>
            </p:cNvPr>
            <p:cNvSpPr/>
            <p:nvPr/>
          </p:nvSpPr>
          <p:spPr>
            <a:xfrm>
              <a:off x="7229038" y="2620693"/>
              <a:ext cx="1363266" cy="1121307"/>
            </a:xfrm>
            <a:custGeom>
              <a:avLst/>
              <a:gdLst>
                <a:gd name="connsiteX0" fmla="*/ 84359 w 1570897"/>
                <a:gd name="connsiteY0" fmla="*/ 847192 h 1292087"/>
                <a:gd name="connsiteX1" fmla="*/ 86969 w 1570897"/>
                <a:gd name="connsiteY1" fmla="*/ 844752 h 1292087"/>
                <a:gd name="connsiteX2" fmla="*/ 89633 w 1570897"/>
                <a:gd name="connsiteY2" fmla="*/ 842312 h 1292087"/>
                <a:gd name="connsiteX3" fmla="*/ 92242 w 1570897"/>
                <a:gd name="connsiteY3" fmla="*/ 839816 h 1292087"/>
                <a:gd name="connsiteX4" fmla="*/ 94851 w 1570897"/>
                <a:gd name="connsiteY4" fmla="*/ 837376 h 1292087"/>
                <a:gd name="connsiteX5" fmla="*/ 97460 w 1570897"/>
                <a:gd name="connsiteY5" fmla="*/ 834937 h 1292087"/>
                <a:gd name="connsiteX6" fmla="*/ 100124 w 1570897"/>
                <a:gd name="connsiteY6" fmla="*/ 832496 h 1292087"/>
                <a:gd name="connsiteX7" fmla="*/ 102733 w 1570897"/>
                <a:gd name="connsiteY7" fmla="*/ 830001 h 1292087"/>
                <a:gd name="connsiteX8" fmla="*/ 105342 w 1570897"/>
                <a:gd name="connsiteY8" fmla="*/ 827561 h 1292087"/>
                <a:gd name="connsiteX9" fmla="*/ 107951 w 1570897"/>
                <a:gd name="connsiteY9" fmla="*/ 825121 h 1292087"/>
                <a:gd name="connsiteX10" fmla="*/ 110615 w 1570897"/>
                <a:gd name="connsiteY10" fmla="*/ 822626 h 1292087"/>
                <a:gd name="connsiteX11" fmla="*/ 113224 w 1570897"/>
                <a:gd name="connsiteY11" fmla="*/ 820186 h 1292087"/>
                <a:gd name="connsiteX12" fmla="*/ 115833 w 1570897"/>
                <a:gd name="connsiteY12" fmla="*/ 817746 h 1292087"/>
                <a:gd name="connsiteX13" fmla="*/ 118442 w 1570897"/>
                <a:gd name="connsiteY13" fmla="*/ 815306 h 1292087"/>
                <a:gd name="connsiteX14" fmla="*/ 121107 w 1570897"/>
                <a:gd name="connsiteY14" fmla="*/ 812810 h 1292087"/>
                <a:gd name="connsiteX15" fmla="*/ 123715 w 1570897"/>
                <a:gd name="connsiteY15" fmla="*/ 810370 h 1292087"/>
                <a:gd name="connsiteX16" fmla="*/ 126324 w 1570897"/>
                <a:gd name="connsiteY16" fmla="*/ 807930 h 1292087"/>
                <a:gd name="connsiteX17" fmla="*/ 128933 w 1570897"/>
                <a:gd name="connsiteY17" fmla="*/ 805490 h 1292087"/>
                <a:gd name="connsiteX18" fmla="*/ 131597 w 1570897"/>
                <a:gd name="connsiteY18" fmla="*/ 802995 h 1292087"/>
                <a:gd name="connsiteX19" fmla="*/ 134207 w 1570897"/>
                <a:gd name="connsiteY19" fmla="*/ 800555 h 1292087"/>
                <a:gd name="connsiteX20" fmla="*/ 136815 w 1570897"/>
                <a:gd name="connsiteY20" fmla="*/ 798115 h 1292087"/>
                <a:gd name="connsiteX21" fmla="*/ 139424 w 1570897"/>
                <a:gd name="connsiteY21" fmla="*/ 795619 h 1292087"/>
                <a:gd name="connsiteX22" fmla="*/ 142089 w 1570897"/>
                <a:gd name="connsiteY22" fmla="*/ 793179 h 1292087"/>
                <a:gd name="connsiteX23" fmla="*/ 144698 w 1570897"/>
                <a:gd name="connsiteY23" fmla="*/ 790739 h 1292087"/>
                <a:gd name="connsiteX24" fmla="*/ 147306 w 1570897"/>
                <a:gd name="connsiteY24" fmla="*/ 788299 h 1292087"/>
                <a:gd name="connsiteX25" fmla="*/ 149915 w 1570897"/>
                <a:gd name="connsiteY25" fmla="*/ 785804 h 1292087"/>
                <a:gd name="connsiteX26" fmla="*/ 152524 w 1570897"/>
                <a:gd name="connsiteY26" fmla="*/ 783364 h 1292087"/>
                <a:gd name="connsiteX27" fmla="*/ 155189 w 1570897"/>
                <a:gd name="connsiteY27" fmla="*/ 780924 h 1292087"/>
                <a:gd name="connsiteX28" fmla="*/ 157798 w 1570897"/>
                <a:gd name="connsiteY28" fmla="*/ 778428 h 1292087"/>
                <a:gd name="connsiteX29" fmla="*/ 160406 w 1570897"/>
                <a:gd name="connsiteY29" fmla="*/ 775988 h 1292087"/>
                <a:gd name="connsiteX30" fmla="*/ 163016 w 1570897"/>
                <a:gd name="connsiteY30" fmla="*/ 773548 h 1292087"/>
                <a:gd name="connsiteX31" fmla="*/ 165680 w 1570897"/>
                <a:gd name="connsiteY31" fmla="*/ 771108 h 1292087"/>
                <a:gd name="connsiteX32" fmla="*/ 168289 w 1570897"/>
                <a:gd name="connsiteY32" fmla="*/ 768613 h 1292087"/>
                <a:gd name="connsiteX33" fmla="*/ 170898 w 1570897"/>
                <a:gd name="connsiteY33" fmla="*/ 766173 h 1292087"/>
                <a:gd name="connsiteX34" fmla="*/ 173562 w 1570897"/>
                <a:gd name="connsiteY34" fmla="*/ 763733 h 1292087"/>
                <a:gd name="connsiteX35" fmla="*/ 176171 w 1570897"/>
                <a:gd name="connsiteY35" fmla="*/ 761293 h 1292087"/>
                <a:gd name="connsiteX36" fmla="*/ 178780 w 1570897"/>
                <a:gd name="connsiteY36" fmla="*/ 758798 h 1292087"/>
                <a:gd name="connsiteX37" fmla="*/ 181389 w 1570897"/>
                <a:gd name="connsiteY37" fmla="*/ 756358 h 1292087"/>
                <a:gd name="connsiteX38" fmla="*/ 183998 w 1570897"/>
                <a:gd name="connsiteY38" fmla="*/ 753918 h 1292087"/>
                <a:gd name="connsiteX39" fmla="*/ 186662 w 1570897"/>
                <a:gd name="connsiteY39" fmla="*/ 751422 h 1292087"/>
                <a:gd name="connsiteX40" fmla="*/ 189271 w 1570897"/>
                <a:gd name="connsiteY40" fmla="*/ 748982 h 1292087"/>
                <a:gd name="connsiteX41" fmla="*/ 191880 w 1570897"/>
                <a:gd name="connsiteY41" fmla="*/ 746542 h 1292087"/>
                <a:gd name="connsiteX42" fmla="*/ 194489 w 1570897"/>
                <a:gd name="connsiteY42" fmla="*/ 744102 h 1292087"/>
                <a:gd name="connsiteX43" fmla="*/ 197098 w 1570897"/>
                <a:gd name="connsiteY43" fmla="*/ 741607 h 1292087"/>
                <a:gd name="connsiteX44" fmla="*/ 199762 w 1570897"/>
                <a:gd name="connsiteY44" fmla="*/ 739167 h 1292087"/>
                <a:gd name="connsiteX45" fmla="*/ 202371 w 1570897"/>
                <a:gd name="connsiteY45" fmla="*/ 736727 h 1292087"/>
                <a:gd name="connsiteX46" fmla="*/ 204980 w 1570897"/>
                <a:gd name="connsiteY46" fmla="*/ 734231 h 1292087"/>
                <a:gd name="connsiteX47" fmla="*/ 207644 w 1570897"/>
                <a:gd name="connsiteY47" fmla="*/ 731791 h 1292087"/>
                <a:gd name="connsiteX48" fmla="*/ 210254 w 1570897"/>
                <a:gd name="connsiteY48" fmla="*/ 729351 h 1292087"/>
                <a:gd name="connsiteX49" fmla="*/ 212862 w 1570897"/>
                <a:gd name="connsiteY49" fmla="*/ 726911 h 1292087"/>
                <a:gd name="connsiteX50" fmla="*/ 215471 w 1570897"/>
                <a:gd name="connsiteY50" fmla="*/ 724416 h 1292087"/>
                <a:gd name="connsiteX51" fmla="*/ 218136 w 1570897"/>
                <a:gd name="connsiteY51" fmla="*/ 721976 h 1292087"/>
                <a:gd name="connsiteX52" fmla="*/ 220744 w 1570897"/>
                <a:gd name="connsiteY52" fmla="*/ 719536 h 1292087"/>
                <a:gd name="connsiteX53" fmla="*/ 223354 w 1570897"/>
                <a:gd name="connsiteY53" fmla="*/ 717096 h 1292087"/>
                <a:gd name="connsiteX54" fmla="*/ 225962 w 1570897"/>
                <a:gd name="connsiteY54" fmla="*/ 714600 h 1292087"/>
                <a:gd name="connsiteX55" fmla="*/ 228571 w 1570897"/>
                <a:gd name="connsiteY55" fmla="*/ 712160 h 1292087"/>
                <a:gd name="connsiteX56" fmla="*/ 231236 w 1570897"/>
                <a:gd name="connsiteY56" fmla="*/ 709720 h 1292087"/>
                <a:gd name="connsiteX57" fmla="*/ 233845 w 1570897"/>
                <a:gd name="connsiteY57" fmla="*/ 707225 h 1292087"/>
                <a:gd name="connsiteX58" fmla="*/ 236454 w 1570897"/>
                <a:gd name="connsiteY58" fmla="*/ 704785 h 1292087"/>
                <a:gd name="connsiteX59" fmla="*/ 239063 w 1570897"/>
                <a:gd name="connsiteY59" fmla="*/ 702345 h 1292087"/>
                <a:gd name="connsiteX60" fmla="*/ 241727 w 1570897"/>
                <a:gd name="connsiteY60" fmla="*/ 699905 h 1292087"/>
                <a:gd name="connsiteX61" fmla="*/ 244336 w 1570897"/>
                <a:gd name="connsiteY61" fmla="*/ 697410 h 1292087"/>
                <a:gd name="connsiteX62" fmla="*/ 246945 w 1570897"/>
                <a:gd name="connsiteY62" fmla="*/ 694970 h 1292087"/>
                <a:gd name="connsiteX63" fmla="*/ 249554 w 1570897"/>
                <a:gd name="connsiteY63" fmla="*/ 692530 h 1292087"/>
                <a:gd name="connsiteX64" fmla="*/ 252218 w 1570897"/>
                <a:gd name="connsiteY64" fmla="*/ 690090 h 1292087"/>
                <a:gd name="connsiteX65" fmla="*/ 254827 w 1570897"/>
                <a:gd name="connsiteY65" fmla="*/ 687594 h 1292087"/>
                <a:gd name="connsiteX66" fmla="*/ 257436 w 1570897"/>
                <a:gd name="connsiteY66" fmla="*/ 685154 h 1292087"/>
                <a:gd name="connsiteX67" fmla="*/ 260045 w 1570897"/>
                <a:gd name="connsiteY67" fmla="*/ 682714 h 1292087"/>
                <a:gd name="connsiteX68" fmla="*/ 262709 w 1570897"/>
                <a:gd name="connsiteY68" fmla="*/ 680219 h 1292087"/>
                <a:gd name="connsiteX69" fmla="*/ 265318 w 1570897"/>
                <a:gd name="connsiteY69" fmla="*/ 677779 h 1292087"/>
                <a:gd name="connsiteX70" fmla="*/ 267927 w 1570897"/>
                <a:gd name="connsiteY70" fmla="*/ 675339 h 1292087"/>
                <a:gd name="connsiteX71" fmla="*/ 270536 w 1570897"/>
                <a:gd name="connsiteY71" fmla="*/ 672899 h 1292087"/>
                <a:gd name="connsiteX72" fmla="*/ 273200 w 1570897"/>
                <a:gd name="connsiteY72" fmla="*/ 670403 h 1292087"/>
                <a:gd name="connsiteX73" fmla="*/ 275809 w 1570897"/>
                <a:gd name="connsiteY73" fmla="*/ 667963 h 1292087"/>
                <a:gd name="connsiteX74" fmla="*/ 278418 w 1570897"/>
                <a:gd name="connsiteY74" fmla="*/ 665523 h 1292087"/>
                <a:gd name="connsiteX75" fmla="*/ 281027 w 1570897"/>
                <a:gd name="connsiteY75" fmla="*/ 663083 h 1292087"/>
                <a:gd name="connsiteX76" fmla="*/ 283692 w 1570897"/>
                <a:gd name="connsiteY76" fmla="*/ 660588 h 1292087"/>
                <a:gd name="connsiteX77" fmla="*/ 286300 w 1570897"/>
                <a:gd name="connsiteY77" fmla="*/ 658148 h 1292087"/>
                <a:gd name="connsiteX78" fmla="*/ 288909 w 1570897"/>
                <a:gd name="connsiteY78" fmla="*/ 655708 h 1292087"/>
                <a:gd name="connsiteX79" fmla="*/ 291518 w 1570897"/>
                <a:gd name="connsiteY79" fmla="*/ 653212 h 1292087"/>
                <a:gd name="connsiteX80" fmla="*/ 294183 w 1570897"/>
                <a:gd name="connsiteY80" fmla="*/ 650772 h 1292087"/>
                <a:gd name="connsiteX81" fmla="*/ 296792 w 1570897"/>
                <a:gd name="connsiteY81" fmla="*/ 648332 h 1292087"/>
                <a:gd name="connsiteX82" fmla="*/ 299401 w 1570897"/>
                <a:gd name="connsiteY82" fmla="*/ 645892 h 1292087"/>
                <a:gd name="connsiteX83" fmla="*/ 302009 w 1570897"/>
                <a:gd name="connsiteY83" fmla="*/ 643397 h 1292087"/>
                <a:gd name="connsiteX84" fmla="*/ 304618 w 1570897"/>
                <a:gd name="connsiteY84" fmla="*/ 640957 h 1292087"/>
                <a:gd name="connsiteX85" fmla="*/ 307283 w 1570897"/>
                <a:gd name="connsiteY85" fmla="*/ 638517 h 1292087"/>
                <a:gd name="connsiteX86" fmla="*/ 309892 w 1570897"/>
                <a:gd name="connsiteY86" fmla="*/ 636077 h 1292087"/>
                <a:gd name="connsiteX87" fmla="*/ 312501 w 1570897"/>
                <a:gd name="connsiteY87" fmla="*/ 633582 h 1292087"/>
                <a:gd name="connsiteX88" fmla="*/ 315109 w 1570897"/>
                <a:gd name="connsiteY88" fmla="*/ 631142 h 1292087"/>
                <a:gd name="connsiteX89" fmla="*/ 317774 w 1570897"/>
                <a:gd name="connsiteY89" fmla="*/ 628702 h 1292087"/>
                <a:gd name="connsiteX90" fmla="*/ 320383 w 1570897"/>
                <a:gd name="connsiteY90" fmla="*/ 626206 h 1292087"/>
                <a:gd name="connsiteX91" fmla="*/ 322992 w 1570897"/>
                <a:gd name="connsiteY91" fmla="*/ 623766 h 1292087"/>
                <a:gd name="connsiteX92" fmla="*/ 325601 w 1570897"/>
                <a:gd name="connsiteY92" fmla="*/ 621326 h 1292087"/>
                <a:gd name="connsiteX93" fmla="*/ 328265 w 1570897"/>
                <a:gd name="connsiteY93" fmla="*/ 618886 h 1292087"/>
                <a:gd name="connsiteX94" fmla="*/ 330874 w 1570897"/>
                <a:gd name="connsiteY94" fmla="*/ 616391 h 1292087"/>
                <a:gd name="connsiteX95" fmla="*/ 333483 w 1570897"/>
                <a:gd name="connsiteY95" fmla="*/ 613951 h 1292087"/>
                <a:gd name="connsiteX96" fmla="*/ 336092 w 1570897"/>
                <a:gd name="connsiteY96" fmla="*/ 611511 h 1292087"/>
                <a:gd name="connsiteX97" fmla="*/ 338756 w 1570897"/>
                <a:gd name="connsiteY97" fmla="*/ 609015 h 1292087"/>
                <a:gd name="connsiteX98" fmla="*/ 341365 w 1570897"/>
                <a:gd name="connsiteY98" fmla="*/ 606575 h 1292087"/>
                <a:gd name="connsiteX99" fmla="*/ 343974 w 1570897"/>
                <a:gd name="connsiteY99" fmla="*/ 604135 h 1292087"/>
                <a:gd name="connsiteX100" fmla="*/ 346583 w 1570897"/>
                <a:gd name="connsiteY100" fmla="*/ 601695 h 1292087"/>
                <a:gd name="connsiteX101" fmla="*/ 349247 w 1570897"/>
                <a:gd name="connsiteY101" fmla="*/ 599200 h 1292087"/>
                <a:gd name="connsiteX102" fmla="*/ 351856 w 1570897"/>
                <a:gd name="connsiteY102" fmla="*/ 596760 h 1292087"/>
                <a:gd name="connsiteX103" fmla="*/ 354465 w 1570897"/>
                <a:gd name="connsiteY103" fmla="*/ 594320 h 1292087"/>
                <a:gd name="connsiteX104" fmla="*/ 357074 w 1570897"/>
                <a:gd name="connsiteY104" fmla="*/ 591824 h 1292087"/>
                <a:gd name="connsiteX105" fmla="*/ 359683 w 1570897"/>
                <a:gd name="connsiteY105" fmla="*/ 589384 h 1292087"/>
                <a:gd name="connsiteX106" fmla="*/ 362347 w 1570897"/>
                <a:gd name="connsiteY106" fmla="*/ 586944 h 1292087"/>
                <a:gd name="connsiteX107" fmla="*/ 364956 w 1570897"/>
                <a:gd name="connsiteY107" fmla="*/ 584504 h 1292087"/>
                <a:gd name="connsiteX108" fmla="*/ 367565 w 1570897"/>
                <a:gd name="connsiteY108" fmla="*/ 582009 h 1292087"/>
                <a:gd name="connsiteX109" fmla="*/ 370174 w 1570897"/>
                <a:gd name="connsiteY109" fmla="*/ 579569 h 1292087"/>
                <a:gd name="connsiteX110" fmla="*/ 372839 w 1570897"/>
                <a:gd name="connsiteY110" fmla="*/ 577129 h 1292087"/>
                <a:gd name="connsiteX111" fmla="*/ 375447 w 1570897"/>
                <a:gd name="connsiteY111" fmla="*/ 574689 h 1292087"/>
                <a:gd name="connsiteX112" fmla="*/ 378056 w 1570897"/>
                <a:gd name="connsiteY112" fmla="*/ 572193 h 1292087"/>
                <a:gd name="connsiteX113" fmla="*/ 380665 w 1570897"/>
                <a:gd name="connsiteY113" fmla="*/ 569753 h 1292087"/>
                <a:gd name="connsiteX114" fmla="*/ 383330 w 1570897"/>
                <a:gd name="connsiteY114" fmla="*/ 567313 h 1292087"/>
                <a:gd name="connsiteX115" fmla="*/ 385939 w 1570897"/>
                <a:gd name="connsiteY115" fmla="*/ 564818 h 1292087"/>
                <a:gd name="connsiteX116" fmla="*/ 388548 w 1570897"/>
                <a:gd name="connsiteY116" fmla="*/ 562378 h 1292087"/>
                <a:gd name="connsiteX117" fmla="*/ 391156 w 1570897"/>
                <a:gd name="connsiteY117" fmla="*/ 559938 h 1292087"/>
                <a:gd name="connsiteX118" fmla="*/ 393821 w 1570897"/>
                <a:gd name="connsiteY118" fmla="*/ 557498 h 1292087"/>
                <a:gd name="connsiteX119" fmla="*/ 396430 w 1570897"/>
                <a:gd name="connsiteY119" fmla="*/ 555003 h 1292087"/>
                <a:gd name="connsiteX120" fmla="*/ 399039 w 1570897"/>
                <a:gd name="connsiteY120" fmla="*/ 552563 h 1292087"/>
                <a:gd name="connsiteX121" fmla="*/ 401648 w 1570897"/>
                <a:gd name="connsiteY121" fmla="*/ 550123 h 1292087"/>
                <a:gd name="connsiteX122" fmla="*/ 404312 w 1570897"/>
                <a:gd name="connsiteY122" fmla="*/ 547683 h 1292087"/>
                <a:gd name="connsiteX123" fmla="*/ 406921 w 1570897"/>
                <a:gd name="connsiteY123" fmla="*/ 545187 h 1292087"/>
                <a:gd name="connsiteX124" fmla="*/ 409530 w 1570897"/>
                <a:gd name="connsiteY124" fmla="*/ 542747 h 1292087"/>
                <a:gd name="connsiteX125" fmla="*/ 412139 w 1570897"/>
                <a:gd name="connsiteY125" fmla="*/ 540307 h 1292087"/>
                <a:gd name="connsiteX126" fmla="*/ 414803 w 1570897"/>
                <a:gd name="connsiteY126" fmla="*/ 537812 h 1292087"/>
                <a:gd name="connsiteX127" fmla="*/ 417412 w 1570897"/>
                <a:gd name="connsiteY127" fmla="*/ 535372 h 1292087"/>
                <a:gd name="connsiteX128" fmla="*/ 420021 w 1570897"/>
                <a:gd name="connsiteY128" fmla="*/ 532932 h 1292087"/>
                <a:gd name="connsiteX129" fmla="*/ 422630 w 1570897"/>
                <a:gd name="connsiteY129" fmla="*/ 530492 h 1292087"/>
                <a:gd name="connsiteX130" fmla="*/ 425294 w 1570897"/>
                <a:gd name="connsiteY130" fmla="*/ 527996 h 1292087"/>
                <a:gd name="connsiteX131" fmla="*/ 427903 w 1570897"/>
                <a:gd name="connsiteY131" fmla="*/ 525556 h 1292087"/>
                <a:gd name="connsiteX132" fmla="*/ 430512 w 1570897"/>
                <a:gd name="connsiteY132" fmla="*/ 523116 h 1292087"/>
                <a:gd name="connsiteX133" fmla="*/ 433121 w 1570897"/>
                <a:gd name="connsiteY133" fmla="*/ 520676 h 1292087"/>
                <a:gd name="connsiteX134" fmla="*/ 435730 w 1570897"/>
                <a:gd name="connsiteY134" fmla="*/ 518181 h 1292087"/>
                <a:gd name="connsiteX135" fmla="*/ 438394 w 1570897"/>
                <a:gd name="connsiteY135" fmla="*/ 515741 h 1292087"/>
                <a:gd name="connsiteX136" fmla="*/ 441003 w 1570897"/>
                <a:gd name="connsiteY136" fmla="*/ 513301 h 1292087"/>
                <a:gd name="connsiteX137" fmla="*/ 443612 w 1570897"/>
                <a:gd name="connsiteY137" fmla="*/ 510805 h 1292087"/>
                <a:gd name="connsiteX138" fmla="*/ 446221 w 1570897"/>
                <a:gd name="connsiteY138" fmla="*/ 508365 h 1292087"/>
                <a:gd name="connsiteX139" fmla="*/ 448886 w 1570897"/>
                <a:gd name="connsiteY139" fmla="*/ 505925 h 1292087"/>
                <a:gd name="connsiteX140" fmla="*/ 451494 w 1570897"/>
                <a:gd name="connsiteY140" fmla="*/ 503485 h 1292087"/>
                <a:gd name="connsiteX141" fmla="*/ 454104 w 1570897"/>
                <a:gd name="connsiteY141" fmla="*/ 500990 h 1292087"/>
                <a:gd name="connsiteX142" fmla="*/ 456712 w 1570897"/>
                <a:gd name="connsiteY142" fmla="*/ 498550 h 1292087"/>
                <a:gd name="connsiteX143" fmla="*/ 459377 w 1570897"/>
                <a:gd name="connsiteY143" fmla="*/ 496110 h 1292087"/>
                <a:gd name="connsiteX144" fmla="*/ 461986 w 1570897"/>
                <a:gd name="connsiteY144" fmla="*/ 493615 h 1292087"/>
                <a:gd name="connsiteX145" fmla="*/ 464594 w 1570897"/>
                <a:gd name="connsiteY145" fmla="*/ 491175 h 1292087"/>
                <a:gd name="connsiteX146" fmla="*/ 467203 w 1570897"/>
                <a:gd name="connsiteY146" fmla="*/ 488735 h 1292087"/>
                <a:gd name="connsiteX147" fmla="*/ 469868 w 1570897"/>
                <a:gd name="connsiteY147" fmla="*/ 486295 h 1292087"/>
                <a:gd name="connsiteX148" fmla="*/ 472477 w 1570897"/>
                <a:gd name="connsiteY148" fmla="*/ 483799 h 1292087"/>
                <a:gd name="connsiteX149" fmla="*/ 475086 w 1570897"/>
                <a:gd name="connsiteY149" fmla="*/ 481359 h 1292087"/>
                <a:gd name="connsiteX150" fmla="*/ 477695 w 1570897"/>
                <a:gd name="connsiteY150" fmla="*/ 478919 h 1292087"/>
                <a:gd name="connsiteX151" fmla="*/ 480359 w 1570897"/>
                <a:gd name="connsiteY151" fmla="*/ 476479 h 1292087"/>
                <a:gd name="connsiteX152" fmla="*/ 482968 w 1570897"/>
                <a:gd name="connsiteY152" fmla="*/ 473984 h 1292087"/>
                <a:gd name="connsiteX153" fmla="*/ 485577 w 1570897"/>
                <a:gd name="connsiteY153" fmla="*/ 471544 h 1292087"/>
                <a:gd name="connsiteX154" fmla="*/ 488186 w 1570897"/>
                <a:gd name="connsiteY154" fmla="*/ 469104 h 1292087"/>
                <a:gd name="connsiteX155" fmla="*/ 490795 w 1570897"/>
                <a:gd name="connsiteY155" fmla="*/ 466608 h 1292087"/>
                <a:gd name="connsiteX156" fmla="*/ 493459 w 1570897"/>
                <a:gd name="connsiteY156" fmla="*/ 464168 h 1292087"/>
                <a:gd name="connsiteX157" fmla="*/ 496068 w 1570897"/>
                <a:gd name="connsiteY157" fmla="*/ 461728 h 1292087"/>
                <a:gd name="connsiteX158" fmla="*/ 498677 w 1570897"/>
                <a:gd name="connsiteY158" fmla="*/ 459288 h 1292087"/>
                <a:gd name="connsiteX159" fmla="*/ 501286 w 1570897"/>
                <a:gd name="connsiteY159" fmla="*/ 456793 h 1292087"/>
                <a:gd name="connsiteX160" fmla="*/ 503950 w 1570897"/>
                <a:gd name="connsiteY160" fmla="*/ 454353 h 1292087"/>
                <a:gd name="connsiteX161" fmla="*/ 506559 w 1570897"/>
                <a:gd name="connsiteY161" fmla="*/ 451913 h 1292087"/>
                <a:gd name="connsiteX162" fmla="*/ 509168 w 1570897"/>
                <a:gd name="connsiteY162" fmla="*/ 449417 h 1292087"/>
                <a:gd name="connsiteX163" fmla="*/ 511777 w 1570897"/>
                <a:gd name="connsiteY163" fmla="*/ 446977 h 1292087"/>
                <a:gd name="connsiteX164" fmla="*/ 514442 w 1570897"/>
                <a:gd name="connsiteY164" fmla="*/ 444537 h 1292087"/>
                <a:gd name="connsiteX165" fmla="*/ 517050 w 1570897"/>
                <a:gd name="connsiteY165" fmla="*/ 442097 h 1292087"/>
                <a:gd name="connsiteX166" fmla="*/ 519659 w 1570897"/>
                <a:gd name="connsiteY166" fmla="*/ 439602 h 1292087"/>
                <a:gd name="connsiteX167" fmla="*/ 522268 w 1570897"/>
                <a:gd name="connsiteY167" fmla="*/ 437162 h 1292087"/>
                <a:gd name="connsiteX168" fmla="*/ 524933 w 1570897"/>
                <a:gd name="connsiteY168" fmla="*/ 434722 h 1292087"/>
                <a:gd name="connsiteX169" fmla="*/ 527542 w 1570897"/>
                <a:gd name="connsiteY169" fmla="*/ 432337 h 1292087"/>
                <a:gd name="connsiteX170" fmla="*/ 530150 w 1570897"/>
                <a:gd name="connsiteY170" fmla="*/ 429842 h 1292087"/>
                <a:gd name="connsiteX171" fmla="*/ 532759 w 1570897"/>
                <a:gd name="connsiteY171" fmla="*/ 427402 h 1292087"/>
                <a:gd name="connsiteX172" fmla="*/ 535424 w 1570897"/>
                <a:gd name="connsiteY172" fmla="*/ 424962 h 1292087"/>
                <a:gd name="connsiteX173" fmla="*/ 538033 w 1570897"/>
                <a:gd name="connsiteY173" fmla="*/ 422467 h 1292087"/>
                <a:gd name="connsiteX174" fmla="*/ 540641 w 1570897"/>
                <a:gd name="connsiteY174" fmla="*/ 420027 h 1292087"/>
                <a:gd name="connsiteX175" fmla="*/ 543251 w 1570897"/>
                <a:gd name="connsiteY175" fmla="*/ 417587 h 1292087"/>
                <a:gd name="connsiteX176" fmla="*/ 545915 w 1570897"/>
                <a:gd name="connsiteY176" fmla="*/ 415147 h 1292087"/>
                <a:gd name="connsiteX177" fmla="*/ 548524 w 1570897"/>
                <a:gd name="connsiteY177" fmla="*/ 412651 h 1292087"/>
                <a:gd name="connsiteX178" fmla="*/ 551133 w 1570897"/>
                <a:gd name="connsiteY178" fmla="*/ 410211 h 1292087"/>
                <a:gd name="connsiteX179" fmla="*/ 553741 w 1570897"/>
                <a:gd name="connsiteY179" fmla="*/ 407771 h 1292087"/>
                <a:gd name="connsiteX180" fmla="*/ 556406 w 1570897"/>
                <a:gd name="connsiteY180" fmla="*/ 405276 h 1292087"/>
                <a:gd name="connsiteX181" fmla="*/ 559015 w 1570897"/>
                <a:gd name="connsiteY181" fmla="*/ 402836 h 1292087"/>
                <a:gd name="connsiteX182" fmla="*/ 561624 w 1570897"/>
                <a:gd name="connsiteY182" fmla="*/ 400396 h 1292087"/>
                <a:gd name="connsiteX183" fmla="*/ 564233 w 1570897"/>
                <a:gd name="connsiteY183" fmla="*/ 397956 h 1292087"/>
                <a:gd name="connsiteX184" fmla="*/ 566897 w 1570897"/>
                <a:gd name="connsiteY184" fmla="*/ 395460 h 1292087"/>
                <a:gd name="connsiteX185" fmla="*/ 569506 w 1570897"/>
                <a:gd name="connsiteY185" fmla="*/ 393020 h 1292087"/>
                <a:gd name="connsiteX186" fmla="*/ 572115 w 1570897"/>
                <a:gd name="connsiteY186" fmla="*/ 390580 h 1292087"/>
                <a:gd name="connsiteX187" fmla="*/ 574724 w 1570897"/>
                <a:gd name="connsiteY187" fmla="*/ 388140 h 1292087"/>
                <a:gd name="connsiteX188" fmla="*/ 577333 w 1570897"/>
                <a:gd name="connsiteY188" fmla="*/ 385645 h 1292087"/>
                <a:gd name="connsiteX189" fmla="*/ 579997 w 1570897"/>
                <a:gd name="connsiteY189" fmla="*/ 383205 h 1292087"/>
                <a:gd name="connsiteX190" fmla="*/ 582606 w 1570897"/>
                <a:gd name="connsiteY190" fmla="*/ 380765 h 1292087"/>
                <a:gd name="connsiteX191" fmla="*/ 585215 w 1570897"/>
                <a:gd name="connsiteY191" fmla="*/ 378269 h 1292087"/>
                <a:gd name="connsiteX192" fmla="*/ 587824 w 1570897"/>
                <a:gd name="connsiteY192" fmla="*/ 375829 h 1292087"/>
                <a:gd name="connsiteX193" fmla="*/ 590489 w 1570897"/>
                <a:gd name="connsiteY193" fmla="*/ 373389 h 1292087"/>
                <a:gd name="connsiteX194" fmla="*/ 593097 w 1570897"/>
                <a:gd name="connsiteY194" fmla="*/ 370949 h 1292087"/>
                <a:gd name="connsiteX195" fmla="*/ 595706 w 1570897"/>
                <a:gd name="connsiteY195" fmla="*/ 368454 h 1292087"/>
                <a:gd name="connsiteX196" fmla="*/ 598315 w 1570897"/>
                <a:gd name="connsiteY196" fmla="*/ 366014 h 1292087"/>
                <a:gd name="connsiteX197" fmla="*/ 600979 w 1570897"/>
                <a:gd name="connsiteY197" fmla="*/ 363574 h 1292087"/>
                <a:gd name="connsiteX198" fmla="*/ 603589 w 1570897"/>
                <a:gd name="connsiteY198" fmla="*/ 361134 h 1292087"/>
                <a:gd name="connsiteX199" fmla="*/ 606197 w 1570897"/>
                <a:gd name="connsiteY199" fmla="*/ 358639 h 1292087"/>
                <a:gd name="connsiteX200" fmla="*/ 608806 w 1570897"/>
                <a:gd name="connsiteY200" fmla="*/ 356199 h 1292087"/>
                <a:gd name="connsiteX201" fmla="*/ 611471 w 1570897"/>
                <a:gd name="connsiteY201" fmla="*/ 353759 h 1292087"/>
                <a:gd name="connsiteX202" fmla="*/ 614080 w 1570897"/>
                <a:gd name="connsiteY202" fmla="*/ 351263 h 1292087"/>
                <a:gd name="connsiteX203" fmla="*/ 616689 w 1570897"/>
                <a:gd name="connsiteY203" fmla="*/ 348823 h 1292087"/>
                <a:gd name="connsiteX204" fmla="*/ 619298 w 1570897"/>
                <a:gd name="connsiteY204" fmla="*/ 346383 h 1292087"/>
                <a:gd name="connsiteX205" fmla="*/ 621962 w 1570897"/>
                <a:gd name="connsiteY205" fmla="*/ 343943 h 1292087"/>
                <a:gd name="connsiteX206" fmla="*/ 624571 w 1570897"/>
                <a:gd name="connsiteY206" fmla="*/ 341448 h 1292087"/>
                <a:gd name="connsiteX207" fmla="*/ 627180 w 1570897"/>
                <a:gd name="connsiteY207" fmla="*/ 339008 h 1292087"/>
                <a:gd name="connsiteX208" fmla="*/ 629789 w 1570897"/>
                <a:gd name="connsiteY208" fmla="*/ 336568 h 1292087"/>
                <a:gd name="connsiteX209" fmla="*/ 632453 w 1570897"/>
                <a:gd name="connsiteY209" fmla="*/ 334072 h 1292087"/>
                <a:gd name="connsiteX210" fmla="*/ 635062 w 1570897"/>
                <a:gd name="connsiteY210" fmla="*/ 331632 h 1292087"/>
                <a:gd name="connsiteX211" fmla="*/ 637671 w 1570897"/>
                <a:gd name="connsiteY211" fmla="*/ 329192 h 1292087"/>
                <a:gd name="connsiteX212" fmla="*/ 640280 w 1570897"/>
                <a:gd name="connsiteY212" fmla="*/ 326752 h 1292087"/>
                <a:gd name="connsiteX213" fmla="*/ 642889 w 1570897"/>
                <a:gd name="connsiteY213" fmla="*/ 324257 h 1292087"/>
                <a:gd name="connsiteX214" fmla="*/ 645553 w 1570897"/>
                <a:gd name="connsiteY214" fmla="*/ 321817 h 1292087"/>
                <a:gd name="connsiteX215" fmla="*/ 648162 w 1570897"/>
                <a:gd name="connsiteY215" fmla="*/ 319377 h 1292087"/>
                <a:gd name="connsiteX216" fmla="*/ 650771 w 1570897"/>
                <a:gd name="connsiteY216" fmla="*/ 316937 h 1292087"/>
                <a:gd name="connsiteX217" fmla="*/ 653380 w 1570897"/>
                <a:gd name="connsiteY217" fmla="*/ 314441 h 1292087"/>
                <a:gd name="connsiteX218" fmla="*/ 656044 w 1570897"/>
                <a:gd name="connsiteY218" fmla="*/ 312001 h 1292087"/>
                <a:gd name="connsiteX219" fmla="*/ 658653 w 1570897"/>
                <a:gd name="connsiteY219" fmla="*/ 309561 h 1292087"/>
                <a:gd name="connsiteX220" fmla="*/ 661262 w 1570897"/>
                <a:gd name="connsiteY220" fmla="*/ 307066 h 1292087"/>
                <a:gd name="connsiteX221" fmla="*/ 663871 w 1570897"/>
                <a:gd name="connsiteY221" fmla="*/ 304626 h 1292087"/>
                <a:gd name="connsiteX222" fmla="*/ 666535 w 1570897"/>
                <a:gd name="connsiteY222" fmla="*/ 302186 h 1292087"/>
                <a:gd name="connsiteX223" fmla="*/ 669144 w 1570897"/>
                <a:gd name="connsiteY223" fmla="*/ 299746 h 1292087"/>
                <a:gd name="connsiteX224" fmla="*/ 671753 w 1570897"/>
                <a:gd name="connsiteY224" fmla="*/ 297251 h 1292087"/>
                <a:gd name="connsiteX225" fmla="*/ 674362 w 1570897"/>
                <a:gd name="connsiteY225" fmla="*/ 294811 h 1292087"/>
                <a:gd name="connsiteX226" fmla="*/ 677027 w 1570897"/>
                <a:gd name="connsiteY226" fmla="*/ 292371 h 1292087"/>
                <a:gd name="connsiteX227" fmla="*/ 679636 w 1570897"/>
                <a:gd name="connsiteY227" fmla="*/ 289931 h 1292087"/>
                <a:gd name="connsiteX228" fmla="*/ 682244 w 1570897"/>
                <a:gd name="connsiteY228" fmla="*/ 287435 h 1292087"/>
                <a:gd name="connsiteX229" fmla="*/ 684853 w 1570897"/>
                <a:gd name="connsiteY229" fmla="*/ 284995 h 1292087"/>
                <a:gd name="connsiteX230" fmla="*/ 687518 w 1570897"/>
                <a:gd name="connsiteY230" fmla="*/ 282555 h 1292087"/>
                <a:gd name="connsiteX231" fmla="*/ 690127 w 1570897"/>
                <a:gd name="connsiteY231" fmla="*/ 280060 h 1292087"/>
                <a:gd name="connsiteX232" fmla="*/ 692736 w 1570897"/>
                <a:gd name="connsiteY232" fmla="*/ 277620 h 1292087"/>
                <a:gd name="connsiteX233" fmla="*/ 695344 w 1570897"/>
                <a:gd name="connsiteY233" fmla="*/ 275180 h 1292087"/>
                <a:gd name="connsiteX234" fmla="*/ 697953 w 1570897"/>
                <a:gd name="connsiteY234" fmla="*/ 272740 h 1292087"/>
                <a:gd name="connsiteX235" fmla="*/ 700618 w 1570897"/>
                <a:gd name="connsiteY235" fmla="*/ 270244 h 1292087"/>
                <a:gd name="connsiteX236" fmla="*/ 703227 w 1570897"/>
                <a:gd name="connsiteY236" fmla="*/ 267804 h 1292087"/>
                <a:gd name="connsiteX237" fmla="*/ 705836 w 1570897"/>
                <a:gd name="connsiteY237" fmla="*/ 265364 h 1292087"/>
                <a:gd name="connsiteX238" fmla="*/ 708445 w 1570897"/>
                <a:gd name="connsiteY238" fmla="*/ 262924 h 1292087"/>
                <a:gd name="connsiteX239" fmla="*/ 711109 w 1570897"/>
                <a:gd name="connsiteY239" fmla="*/ 260429 h 1292087"/>
                <a:gd name="connsiteX240" fmla="*/ 713718 w 1570897"/>
                <a:gd name="connsiteY240" fmla="*/ 257989 h 1292087"/>
                <a:gd name="connsiteX241" fmla="*/ 716327 w 1570897"/>
                <a:gd name="connsiteY241" fmla="*/ 255549 h 1292087"/>
                <a:gd name="connsiteX242" fmla="*/ 718936 w 1570897"/>
                <a:gd name="connsiteY242" fmla="*/ 253053 h 1292087"/>
                <a:gd name="connsiteX243" fmla="*/ 721600 w 1570897"/>
                <a:gd name="connsiteY243" fmla="*/ 250613 h 1292087"/>
                <a:gd name="connsiteX244" fmla="*/ 724209 w 1570897"/>
                <a:gd name="connsiteY244" fmla="*/ 248173 h 1292087"/>
                <a:gd name="connsiteX245" fmla="*/ 726818 w 1570897"/>
                <a:gd name="connsiteY245" fmla="*/ 245733 h 1292087"/>
                <a:gd name="connsiteX246" fmla="*/ 729427 w 1570897"/>
                <a:gd name="connsiteY246" fmla="*/ 243238 h 1292087"/>
                <a:gd name="connsiteX247" fmla="*/ 732091 w 1570897"/>
                <a:gd name="connsiteY247" fmla="*/ 240798 h 1292087"/>
                <a:gd name="connsiteX248" fmla="*/ 734700 w 1570897"/>
                <a:gd name="connsiteY248" fmla="*/ 238358 h 1292087"/>
                <a:gd name="connsiteX249" fmla="*/ 737309 w 1570897"/>
                <a:gd name="connsiteY249" fmla="*/ 235862 h 1292087"/>
                <a:gd name="connsiteX250" fmla="*/ 739918 w 1570897"/>
                <a:gd name="connsiteY250" fmla="*/ 233422 h 1292087"/>
                <a:gd name="connsiteX251" fmla="*/ 742582 w 1570897"/>
                <a:gd name="connsiteY251" fmla="*/ 230982 h 1292087"/>
                <a:gd name="connsiteX252" fmla="*/ 745191 w 1570897"/>
                <a:gd name="connsiteY252" fmla="*/ 228542 h 1292087"/>
                <a:gd name="connsiteX253" fmla="*/ 747800 w 1570897"/>
                <a:gd name="connsiteY253" fmla="*/ 226047 h 1292087"/>
                <a:gd name="connsiteX254" fmla="*/ 750409 w 1570897"/>
                <a:gd name="connsiteY254" fmla="*/ 223607 h 1292087"/>
                <a:gd name="connsiteX255" fmla="*/ 753074 w 1570897"/>
                <a:gd name="connsiteY255" fmla="*/ 221167 h 1292087"/>
                <a:gd name="connsiteX256" fmla="*/ 755682 w 1570897"/>
                <a:gd name="connsiteY256" fmla="*/ 218727 h 1292087"/>
                <a:gd name="connsiteX257" fmla="*/ 758291 w 1570897"/>
                <a:gd name="connsiteY257" fmla="*/ 216232 h 1292087"/>
                <a:gd name="connsiteX258" fmla="*/ 760900 w 1570897"/>
                <a:gd name="connsiteY258" fmla="*/ 213792 h 1292087"/>
                <a:gd name="connsiteX259" fmla="*/ 763565 w 1570897"/>
                <a:gd name="connsiteY259" fmla="*/ 211352 h 1292087"/>
                <a:gd name="connsiteX260" fmla="*/ 766174 w 1570897"/>
                <a:gd name="connsiteY260" fmla="*/ 208856 h 1292087"/>
                <a:gd name="connsiteX261" fmla="*/ 768783 w 1570897"/>
                <a:gd name="connsiteY261" fmla="*/ 206416 h 1292087"/>
                <a:gd name="connsiteX262" fmla="*/ 771391 w 1570897"/>
                <a:gd name="connsiteY262" fmla="*/ 203976 h 1292087"/>
                <a:gd name="connsiteX263" fmla="*/ 774001 w 1570897"/>
                <a:gd name="connsiteY263" fmla="*/ 201536 h 1292087"/>
                <a:gd name="connsiteX264" fmla="*/ 776665 w 1570897"/>
                <a:gd name="connsiteY264" fmla="*/ 199041 h 1292087"/>
                <a:gd name="connsiteX265" fmla="*/ 779274 w 1570897"/>
                <a:gd name="connsiteY265" fmla="*/ 196601 h 1292087"/>
                <a:gd name="connsiteX266" fmla="*/ 781883 w 1570897"/>
                <a:gd name="connsiteY266" fmla="*/ 194161 h 1292087"/>
                <a:gd name="connsiteX267" fmla="*/ 784491 w 1570897"/>
                <a:gd name="connsiteY267" fmla="*/ 191665 h 1292087"/>
                <a:gd name="connsiteX268" fmla="*/ 787156 w 1570897"/>
                <a:gd name="connsiteY268" fmla="*/ 189225 h 1292087"/>
                <a:gd name="connsiteX269" fmla="*/ 789765 w 1570897"/>
                <a:gd name="connsiteY269" fmla="*/ 186785 h 1292087"/>
                <a:gd name="connsiteX270" fmla="*/ 792374 w 1570897"/>
                <a:gd name="connsiteY270" fmla="*/ 184345 h 1292087"/>
                <a:gd name="connsiteX271" fmla="*/ 794983 w 1570897"/>
                <a:gd name="connsiteY271" fmla="*/ 181850 h 1292087"/>
                <a:gd name="connsiteX272" fmla="*/ 797647 w 1570897"/>
                <a:gd name="connsiteY272" fmla="*/ 179410 h 1292087"/>
                <a:gd name="connsiteX273" fmla="*/ 800256 w 1570897"/>
                <a:gd name="connsiteY273" fmla="*/ 176970 h 1292087"/>
                <a:gd name="connsiteX274" fmla="*/ 802865 w 1570897"/>
                <a:gd name="connsiteY274" fmla="*/ 174530 h 1292087"/>
                <a:gd name="connsiteX275" fmla="*/ 805474 w 1570897"/>
                <a:gd name="connsiteY275" fmla="*/ 172034 h 1292087"/>
                <a:gd name="connsiteX276" fmla="*/ 808138 w 1570897"/>
                <a:gd name="connsiteY276" fmla="*/ 169594 h 1292087"/>
                <a:gd name="connsiteX277" fmla="*/ 810747 w 1570897"/>
                <a:gd name="connsiteY277" fmla="*/ 167154 h 1292087"/>
                <a:gd name="connsiteX278" fmla="*/ 813356 w 1570897"/>
                <a:gd name="connsiteY278" fmla="*/ 164659 h 1292087"/>
                <a:gd name="connsiteX279" fmla="*/ 815965 w 1570897"/>
                <a:gd name="connsiteY279" fmla="*/ 162219 h 1292087"/>
                <a:gd name="connsiteX280" fmla="*/ 818629 w 1570897"/>
                <a:gd name="connsiteY280" fmla="*/ 159779 h 1292087"/>
                <a:gd name="connsiteX281" fmla="*/ 821238 w 1570897"/>
                <a:gd name="connsiteY281" fmla="*/ 157339 h 1292087"/>
                <a:gd name="connsiteX282" fmla="*/ 823847 w 1570897"/>
                <a:gd name="connsiteY282" fmla="*/ 154844 h 1292087"/>
                <a:gd name="connsiteX283" fmla="*/ 826456 w 1570897"/>
                <a:gd name="connsiteY283" fmla="*/ 152404 h 1292087"/>
                <a:gd name="connsiteX284" fmla="*/ 829121 w 1570897"/>
                <a:gd name="connsiteY284" fmla="*/ 149964 h 1292087"/>
                <a:gd name="connsiteX285" fmla="*/ 831729 w 1570897"/>
                <a:gd name="connsiteY285" fmla="*/ 147524 h 1292087"/>
                <a:gd name="connsiteX286" fmla="*/ 834339 w 1570897"/>
                <a:gd name="connsiteY286" fmla="*/ 145028 h 1292087"/>
                <a:gd name="connsiteX287" fmla="*/ 836947 w 1570897"/>
                <a:gd name="connsiteY287" fmla="*/ 142588 h 1292087"/>
                <a:gd name="connsiteX288" fmla="*/ 839556 w 1570897"/>
                <a:gd name="connsiteY288" fmla="*/ 140148 h 1292087"/>
                <a:gd name="connsiteX289" fmla="*/ 842221 w 1570897"/>
                <a:gd name="connsiteY289" fmla="*/ 137653 h 1292087"/>
                <a:gd name="connsiteX290" fmla="*/ 844829 w 1570897"/>
                <a:gd name="connsiteY290" fmla="*/ 135213 h 1292087"/>
                <a:gd name="connsiteX291" fmla="*/ 847439 w 1570897"/>
                <a:gd name="connsiteY291" fmla="*/ 132773 h 1292087"/>
                <a:gd name="connsiteX292" fmla="*/ 850047 w 1570897"/>
                <a:gd name="connsiteY292" fmla="*/ 130333 h 1292087"/>
                <a:gd name="connsiteX293" fmla="*/ 852712 w 1570897"/>
                <a:gd name="connsiteY293" fmla="*/ 127837 h 1292087"/>
                <a:gd name="connsiteX294" fmla="*/ 855321 w 1570897"/>
                <a:gd name="connsiteY294" fmla="*/ 125397 h 1292087"/>
                <a:gd name="connsiteX295" fmla="*/ 857930 w 1570897"/>
                <a:gd name="connsiteY295" fmla="*/ 122957 h 1292087"/>
                <a:gd name="connsiteX296" fmla="*/ 860538 w 1570897"/>
                <a:gd name="connsiteY296" fmla="*/ 120462 h 1292087"/>
                <a:gd name="connsiteX297" fmla="*/ 863203 w 1570897"/>
                <a:gd name="connsiteY297" fmla="*/ 118022 h 1292087"/>
                <a:gd name="connsiteX298" fmla="*/ 865812 w 1570897"/>
                <a:gd name="connsiteY298" fmla="*/ 115582 h 1292087"/>
                <a:gd name="connsiteX299" fmla="*/ 868421 w 1570897"/>
                <a:gd name="connsiteY299" fmla="*/ 113142 h 1292087"/>
                <a:gd name="connsiteX300" fmla="*/ 871030 w 1570897"/>
                <a:gd name="connsiteY300" fmla="*/ 110646 h 1292087"/>
                <a:gd name="connsiteX301" fmla="*/ 1463285 w 1570897"/>
                <a:gd name="connsiteY301" fmla="*/ 135155 h 1292087"/>
                <a:gd name="connsiteX302" fmla="*/ 1438751 w 1570897"/>
                <a:gd name="connsiteY302" fmla="*/ 726831 h 1292087"/>
                <a:gd name="connsiteX303" fmla="*/ 1335360 w 1570897"/>
                <a:gd name="connsiteY303" fmla="*/ 796673 h 1292087"/>
                <a:gd name="connsiteX304" fmla="*/ 1332419 w 1570897"/>
                <a:gd name="connsiteY304" fmla="*/ 798337 h 1292087"/>
                <a:gd name="connsiteX305" fmla="*/ 1329199 w 1570897"/>
                <a:gd name="connsiteY305" fmla="*/ 799945 h 1292087"/>
                <a:gd name="connsiteX306" fmla="*/ 1325980 w 1570897"/>
                <a:gd name="connsiteY306" fmla="*/ 801497 h 1292087"/>
                <a:gd name="connsiteX307" fmla="*/ 1322760 w 1570897"/>
                <a:gd name="connsiteY307" fmla="*/ 803050 h 1292087"/>
                <a:gd name="connsiteX308" fmla="*/ 1319540 w 1570897"/>
                <a:gd name="connsiteY308" fmla="*/ 804603 h 1292087"/>
                <a:gd name="connsiteX309" fmla="*/ 1316321 w 1570897"/>
                <a:gd name="connsiteY309" fmla="*/ 806211 h 1292087"/>
                <a:gd name="connsiteX310" fmla="*/ 1313102 w 1570897"/>
                <a:gd name="connsiteY310" fmla="*/ 807764 h 1292087"/>
                <a:gd name="connsiteX311" fmla="*/ 1309882 w 1570897"/>
                <a:gd name="connsiteY311" fmla="*/ 809317 h 1292087"/>
                <a:gd name="connsiteX312" fmla="*/ 1306662 w 1570897"/>
                <a:gd name="connsiteY312" fmla="*/ 810869 h 1292087"/>
                <a:gd name="connsiteX313" fmla="*/ 1303443 w 1570897"/>
                <a:gd name="connsiteY313" fmla="*/ 812422 h 1292087"/>
                <a:gd name="connsiteX314" fmla="*/ 1300224 w 1570897"/>
                <a:gd name="connsiteY314" fmla="*/ 814030 h 1292087"/>
                <a:gd name="connsiteX315" fmla="*/ 1297004 w 1570897"/>
                <a:gd name="connsiteY315" fmla="*/ 815583 h 1292087"/>
                <a:gd name="connsiteX316" fmla="*/ 1293729 w 1570897"/>
                <a:gd name="connsiteY316" fmla="*/ 817136 h 1292087"/>
                <a:gd name="connsiteX317" fmla="*/ 1290565 w 1570897"/>
                <a:gd name="connsiteY317" fmla="*/ 818688 h 1292087"/>
                <a:gd name="connsiteX318" fmla="*/ 1287290 w 1570897"/>
                <a:gd name="connsiteY318" fmla="*/ 820297 h 1292087"/>
                <a:gd name="connsiteX319" fmla="*/ 1284070 w 1570897"/>
                <a:gd name="connsiteY319" fmla="*/ 821849 h 1292087"/>
                <a:gd name="connsiteX320" fmla="*/ 1280851 w 1570897"/>
                <a:gd name="connsiteY320" fmla="*/ 823402 h 1292087"/>
                <a:gd name="connsiteX321" fmla="*/ 1277631 w 1570897"/>
                <a:gd name="connsiteY321" fmla="*/ 824955 h 1292087"/>
                <a:gd name="connsiteX322" fmla="*/ 1274412 w 1570897"/>
                <a:gd name="connsiteY322" fmla="*/ 826563 h 1292087"/>
                <a:gd name="connsiteX323" fmla="*/ 1271192 w 1570897"/>
                <a:gd name="connsiteY323" fmla="*/ 828116 h 1292087"/>
                <a:gd name="connsiteX324" fmla="*/ 1267973 w 1570897"/>
                <a:gd name="connsiteY324" fmla="*/ 829668 h 1292087"/>
                <a:gd name="connsiteX325" fmla="*/ 1264753 w 1570897"/>
                <a:gd name="connsiteY325" fmla="*/ 831221 h 1292087"/>
                <a:gd name="connsiteX326" fmla="*/ 1261534 w 1570897"/>
                <a:gd name="connsiteY326" fmla="*/ 832829 h 1292087"/>
                <a:gd name="connsiteX327" fmla="*/ 1258314 w 1570897"/>
                <a:gd name="connsiteY327" fmla="*/ 834382 h 1292087"/>
                <a:gd name="connsiteX328" fmla="*/ 1255095 w 1570897"/>
                <a:gd name="connsiteY328" fmla="*/ 835935 h 1292087"/>
                <a:gd name="connsiteX329" fmla="*/ 1251875 w 1570897"/>
                <a:gd name="connsiteY329" fmla="*/ 837487 h 1292087"/>
                <a:gd name="connsiteX330" fmla="*/ 1248656 w 1570897"/>
                <a:gd name="connsiteY330" fmla="*/ 839096 h 1292087"/>
                <a:gd name="connsiteX331" fmla="*/ 1245436 w 1570897"/>
                <a:gd name="connsiteY331" fmla="*/ 840648 h 1292087"/>
                <a:gd name="connsiteX332" fmla="*/ 1242217 w 1570897"/>
                <a:gd name="connsiteY332" fmla="*/ 842201 h 1292087"/>
                <a:gd name="connsiteX333" fmla="*/ 1238997 w 1570897"/>
                <a:gd name="connsiteY333" fmla="*/ 843754 h 1292087"/>
                <a:gd name="connsiteX334" fmla="*/ 1235778 w 1570897"/>
                <a:gd name="connsiteY334" fmla="*/ 845362 h 1292087"/>
                <a:gd name="connsiteX335" fmla="*/ 1232558 w 1570897"/>
                <a:gd name="connsiteY335" fmla="*/ 846915 h 1292087"/>
                <a:gd name="connsiteX336" fmla="*/ 1229339 w 1570897"/>
                <a:gd name="connsiteY336" fmla="*/ 848467 h 1292087"/>
                <a:gd name="connsiteX337" fmla="*/ 1226119 w 1570897"/>
                <a:gd name="connsiteY337" fmla="*/ 850020 h 1292087"/>
                <a:gd name="connsiteX338" fmla="*/ 1222900 w 1570897"/>
                <a:gd name="connsiteY338" fmla="*/ 851573 h 1292087"/>
                <a:gd name="connsiteX339" fmla="*/ 1219680 w 1570897"/>
                <a:gd name="connsiteY339" fmla="*/ 853181 h 1292087"/>
                <a:gd name="connsiteX340" fmla="*/ 1216405 w 1570897"/>
                <a:gd name="connsiteY340" fmla="*/ 854734 h 1292087"/>
                <a:gd name="connsiteX341" fmla="*/ 1213186 w 1570897"/>
                <a:gd name="connsiteY341" fmla="*/ 856286 h 1292087"/>
                <a:gd name="connsiteX342" fmla="*/ 1209966 w 1570897"/>
                <a:gd name="connsiteY342" fmla="*/ 857839 h 1292087"/>
                <a:gd name="connsiteX343" fmla="*/ 1206747 w 1570897"/>
                <a:gd name="connsiteY343" fmla="*/ 859447 h 1292087"/>
                <a:gd name="connsiteX344" fmla="*/ 1203527 w 1570897"/>
                <a:gd name="connsiteY344" fmla="*/ 861000 h 1292087"/>
                <a:gd name="connsiteX345" fmla="*/ 1200308 w 1570897"/>
                <a:gd name="connsiteY345" fmla="*/ 862553 h 1292087"/>
                <a:gd name="connsiteX346" fmla="*/ 1197088 w 1570897"/>
                <a:gd name="connsiteY346" fmla="*/ 864105 h 1292087"/>
                <a:gd name="connsiteX347" fmla="*/ 1193869 w 1570897"/>
                <a:gd name="connsiteY347" fmla="*/ 865714 h 1292087"/>
                <a:gd name="connsiteX348" fmla="*/ 1190649 w 1570897"/>
                <a:gd name="connsiteY348" fmla="*/ 867266 h 1292087"/>
                <a:gd name="connsiteX349" fmla="*/ 1187430 w 1570897"/>
                <a:gd name="connsiteY349" fmla="*/ 868819 h 1292087"/>
                <a:gd name="connsiteX350" fmla="*/ 1184210 w 1570897"/>
                <a:gd name="connsiteY350" fmla="*/ 870372 h 1292087"/>
                <a:gd name="connsiteX351" fmla="*/ 1180990 w 1570897"/>
                <a:gd name="connsiteY351" fmla="*/ 871980 h 1292087"/>
                <a:gd name="connsiteX352" fmla="*/ 1177771 w 1570897"/>
                <a:gd name="connsiteY352" fmla="*/ 873533 h 1292087"/>
                <a:gd name="connsiteX353" fmla="*/ 1174552 w 1570897"/>
                <a:gd name="connsiteY353" fmla="*/ 875085 h 1292087"/>
                <a:gd name="connsiteX354" fmla="*/ 1171332 w 1570897"/>
                <a:gd name="connsiteY354" fmla="*/ 876638 h 1292087"/>
                <a:gd name="connsiteX355" fmla="*/ 1168113 w 1570897"/>
                <a:gd name="connsiteY355" fmla="*/ 878246 h 1292087"/>
                <a:gd name="connsiteX356" fmla="*/ 1164893 w 1570897"/>
                <a:gd name="connsiteY356" fmla="*/ 879799 h 1292087"/>
                <a:gd name="connsiteX357" fmla="*/ 1161674 w 1570897"/>
                <a:gd name="connsiteY357" fmla="*/ 881352 h 1292087"/>
                <a:gd name="connsiteX358" fmla="*/ 1158454 w 1570897"/>
                <a:gd name="connsiteY358" fmla="*/ 882905 h 1292087"/>
                <a:gd name="connsiteX359" fmla="*/ 1155235 w 1570897"/>
                <a:gd name="connsiteY359" fmla="*/ 884513 h 1292087"/>
                <a:gd name="connsiteX360" fmla="*/ 1152015 w 1570897"/>
                <a:gd name="connsiteY360" fmla="*/ 886065 h 1292087"/>
                <a:gd name="connsiteX361" fmla="*/ 1148795 w 1570897"/>
                <a:gd name="connsiteY361" fmla="*/ 887618 h 1292087"/>
                <a:gd name="connsiteX362" fmla="*/ 1145576 w 1570897"/>
                <a:gd name="connsiteY362" fmla="*/ 889171 h 1292087"/>
                <a:gd name="connsiteX363" fmla="*/ 1142301 w 1570897"/>
                <a:gd name="connsiteY363" fmla="*/ 890724 h 1292087"/>
                <a:gd name="connsiteX364" fmla="*/ 1139081 w 1570897"/>
                <a:gd name="connsiteY364" fmla="*/ 892332 h 1292087"/>
                <a:gd name="connsiteX365" fmla="*/ 1135862 w 1570897"/>
                <a:gd name="connsiteY365" fmla="*/ 893884 h 1292087"/>
                <a:gd name="connsiteX366" fmla="*/ 1132643 w 1570897"/>
                <a:gd name="connsiteY366" fmla="*/ 895437 h 1292087"/>
                <a:gd name="connsiteX367" fmla="*/ 1129423 w 1570897"/>
                <a:gd name="connsiteY367" fmla="*/ 896990 h 1292087"/>
                <a:gd name="connsiteX368" fmla="*/ 1126203 w 1570897"/>
                <a:gd name="connsiteY368" fmla="*/ 898598 h 1292087"/>
                <a:gd name="connsiteX369" fmla="*/ 1122984 w 1570897"/>
                <a:gd name="connsiteY369" fmla="*/ 900151 h 1292087"/>
                <a:gd name="connsiteX370" fmla="*/ 1119764 w 1570897"/>
                <a:gd name="connsiteY370" fmla="*/ 901704 h 1292087"/>
                <a:gd name="connsiteX371" fmla="*/ 1116545 w 1570897"/>
                <a:gd name="connsiteY371" fmla="*/ 903256 h 1292087"/>
                <a:gd name="connsiteX372" fmla="*/ 1113326 w 1570897"/>
                <a:gd name="connsiteY372" fmla="*/ 904865 h 1292087"/>
                <a:gd name="connsiteX373" fmla="*/ 1110106 w 1570897"/>
                <a:gd name="connsiteY373" fmla="*/ 906417 h 1292087"/>
                <a:gd name="connsiteX374" fmla="*/ 1106886 w 1570897"/>
                <a:gd name="connsiteY374" fmla="*/ 907970 h 1292087"/>
                <a:gd name="connsiteX375" fmla="*/ 1103667 w 1570897"/>
                <a:gd name="connsiteY375" fmla="*/ 909523 h 1292087"/>
                <a:gd name="connsiteX376" fmla="*/ 1100448 w 1570897"/>
                <a:gd name="connsiteY376" fmla="*/ 911131 h 1292087"/>
                <a:gd name="connsiteX377" fmla="*/ 1097228 w 1570897"/>
                <a:gd name="connsiteY377" fmla="*/ 912684 h 1292087"/>
                <a:gd name="connsiteX378" fmla="*/ 1094008 w 1570897"/>
                <a:gd name="connsiteY378" fmla="*/ 914236 h 1292087"/>
                <a:gd name="connsiteX379" fmla="*/ 1090789 w 1570897"/>
                <a:gd name="connsiteY379" fmla="*/ 915789 h 1292087"/>
                <a:gd name="connsiteX380" fmla="*/ 1087569 w 1570897"/>
                <a:gd name="connsiteY380" fmla="*/ 917397 h 1292087"/>
                <a:gd name="connsiteX381" fmla="*/ 1084350 w 1570897"/>
                <a:gd name="connsiteY381" fmla="*/ 918950 h 1292087"/>
                <a:gd name="connsiteX382" fmla="*/ 1081130 w 1570897"/>
                <a:gd name="connsiteY382" fmla="*/ 920503 h 1292087"/>
                <a:gd name="connsiteX383" fmla="*/ 1077911 w 1570897"/>
                <a:gd name="connsiteY383" fmla="*/ 922055 h 1292087"/>
                <a:gd name="connsiteX384" fmla="*/ 1074636 w 1570897"/>
                <a:gd name="connsiteY384" fmla="*/ 923608 h 1292087"/>
                <a:gd name="connsiteX385" fmla="*/ 1071472 w 1570897"/>
                <a:gd name="connsiteY385" fmla="*/ 925216 h 1292087"/>
                <a:gd name="connsiteX386" fmla="*/ 1068197 w 1570897"/>
                <a:gd name="connsiteY386" fmla="*/ 926769 h 1292087"/>
                <a:gd name="connsiteX387" fmla="*/ 1064977 w 1570897"/>
                <a:gd name="connsiteY387" fmla="*/ 928322 h 1292087"/>
                <a:gd name="connsiteX388" fmla="*/ 1061758 w 1570897"/>
                <a:gd name="connsiteY388" fmla="*/ 929874 h 1292087"/>
                <a:gd name="connsiteX389" fmla="*/ 1058538 w 1570897"/>
                <a:gd name="connsiteY389" fmla="*/ 931483 h 1292087"/>
                <a:gd name="connsiteX390" fmla="*/ 1055319 w 1570897"/>
                <a:gd name="connsiteY390" fmla="*/ 933035 h 1292087"/>
                <a:gd name="connsiteX391" fmla="*/ 1052099 w 1570897"/>
                <a:gd name="connsiteY391" fmla="*/ 934588 h 1292087"/>
                <a:gd name="connsiteX392" fmla="*/ 1048880 w 1570897"/>
                <a:gd name="connsiteY392" fmla="*/ 936141 h 1292087"/>
                <a:gd name="connsiteX393" fmla="*/ 1045660 w 1570897"/>
                <a:gd name="connsiteY393" fmla="*/ 937749 h 1292087"/>
                <a:gd name="connsiteX394" fmla="*/ 1042441 w 1570897"/>
                <a:gd name="connsiteY394" fmla="*/ 939302 h 1292087"/>
                <a:gd name="connsiteX395" fmla="*/ 1039221 w 1570897"/>
                <a:gd name="connsiteY395" fmla="*/ 940854 h 1292087"/>
                <a:gd name="connsiteX396" fmla="*/ 1036002 w 1570897"/>
                <a:gd name="connsiteY396" fmla="*/ 942407 h 1292087"/>
                <a:gd name="connsiteX397" fmla="*/ 1032782 w 1570897"/>
                <a:gd name="connsiteY397" fmla="*/ 944015 h 1292087"/>
                <a:gd name="connsiteX398" fmla="*/ 1029563 w 1570897"/>
                <a:gd name="connsiteY398" fmla="*/ 945568 h 1292087"/>
                <a:gd name="connsiteX399" fmla="*/ 1026343 w 1570897"/>
                <a:gd name="connsiteY399" fmla="*/ 947121 h 1292087"/>
                <a:gd name="connsiteX400" fmla="*/ 1023124 w 1570897"/>
                <a:gd name="connsiteY400" fmla="*/ 948673 h 1292087"/>
                <a:gd name="connsiteX401" fmla="*/ 1019904 w 1570897"/>
                <a:gd name="connsiteY401" fmla="*/ 950282 h 1292087"/>
                <a:gd name="connsiteX402" fmla="*/ 1016685 w 1570897"/>
                <a:gd name="connsiteY402" fmla="*/ 951834 h 1292087"/>
                <a:gd name="connsiteX403" fmla="*/ 1013465 w 1570897"/>
                <a:gd name="connsiteY403" fmla="*/ 953387 h 1292087"/>
                <a:gd name="connsiteX404" fmla="*/ 1010246 w 1570897"/>
                <a:gd name="connsiteY404" fmla="*/ 954940 h 1292087"/>
                <a:gd name="connsiteX405" fmla="*/ 1007026 w 1570897"/>
                <a:gd name="connsiteY405" fmla="*/ 956493 h 1292087"/>
                <a:gd name="connsiteX406" fmla="*/ 1003807 w 1570897"/>
                <a:gd name="connsiteY406" fmla="*/ 958101 h 1292087"/>
                <a:gd name="connsiteX407" fmla="*/ 1000587 w 1570897"/>
                <a:gd name="connsiteY407" fmla="*/ 959653 h 1292087"/>
                <a:gd name="connsiteX408" fmla="*/ 997312 w 1570897"/>
                <a:gd name="connsiteY408" fmla="*/ 961206 h 1292087"/>
                <a:gd name="connsiteX409" fmla="*/ 994093 w 1570897"/>
                <a:gd name="connsiteY409" fmla="*/ 962759 h 1292087"/>
                <a:gd name="connsiteX410" fmla="*/ 990873 w 1570897"/>
                <a:gd name="connsiteY410" fmla="*/ 964367 h 1292087"/>
                <a:gd name="connsiteX411" fmla="*/ 987654 w 1570897"/>
                <a:gd name="connsiteY411" fmla="*/ 965920 h 1292087"/>
                <a:gd name="connsiteX412" fmla="*/ 984434 w 1570897"/>
                <a:gd name="connsiteY412" fmla="*/ 967473 h 1292087"/>
                <a:gd name="connsiteX413" fmla="*/ 981214 w 1570897"/>
                <a:gd name="connsiteY413" fmla="*/ 969025 h 1292087"/>
                <a:gd name="connsiteX414" fmla="*/ 977995 w 1570897"/>
                <a:gd name="connsiteY414" fmla="*/ 970633 h 1292087"/>
                <a:gd name="connsiteX415" fmla="*/ 974776 w 1570897"/>
                <a:gd name="connsiteY415" fmla="*/ 972186 h 1292087"/>
                <a:gd name="connsiteX416" fmla="*/ 971556 w 1570897"/>
                <a:gd name="connsiteY416" fmla="*/ 973739 h 1292087"/>
                <a:gd name="connsiteX417" fmla="*/ 968336 w 1570897"/>
                <a:gd name="connsiteY417" fmla="*/ 975292 h 1292087"/>
                <a:gd name="connsiteX418" fmla="*/ 965117 w 1570897"/>
                <a:gd name="connsiteY418" fmla="*/ 976900 h 1292087"/>
                <a:gd name="connsiteX419" fmla="*/ 961898 w 1570897"/>
                <a:gd name="connsiteY419" fmla="*/ 978452 h 1292087"/>
                <a:gd name="connsiteX420" fmla="*/ 958678 w 1570897"/>
                <a:gd name="connsiteY420" fmla="*/ 980005 h 1292087"/>
                <a:gd name="connsiteX421" fmla="*/ 954959 w 1570897"/>
                <a:gd name="connsiteY421" fmla="*/ 981336 h 1292087"/>
                <a:gd name="connsiteX422" fmla="*/ 951739 w 1570897"/>
                <a:gd name="connsiteY422" fmla="*/ 982889 h 1292087"/>
                <a:gd name="connsiteX423" fmla="*/ 948520 w 1570897"/>
                <a:gd name="connsiteY423" fmla="*/ 984497 h 1292087"/>
                <a:gd name="connsiteX424" fmla="*/ 945300 w 1570897"/>
                <a:gd name="connsiteY424" fmla="*/ 986050 h 1292087"/>
                <a:gd name="connsiteX425" fmla="*/ 942081 w 1570897"/>
                <a:gd name="connsiteY425" fmla="*/ 987602 h 1292087"/>
                <a:gd name="connsiteX426" fmla="*/ 938861 w 1570897"/>
                <a:gd name="connsiteY426" fmla="*/ 989155 h 1292087"/>
                <a:gd name="connsiteX427" fmla="*/ 935642 w 1570897"/>
                <a:gd name="connsiteY427" fmla="*/ 990763 h 1292087"/>
                <a:gd name="connsiteX428" fmla="*/ 932755 w 1570897"/>
                <a:gd name="connsiteY428" fmla="*/ 992427 h 1292087"/>
                <a:gd name="connsiteX429" fmla="*/ 929536 w 1570897"/>
                <a:gd name="connsiteY429" fmla="*/ 993980 h 1292087"/>
                <a:gd name="connsiteX430" fmla="*/ 926317 w 1570897"/>
                <a:gd name="connsiteY430" fmla="*/ 995532 h 1292087"/>
                <a:gd name="connsiteX431" fmla="*/ 923041 w 1570897"/>
                <a:gd name="connsiteY431" fmla="*/ 997141 h 1292087"/>
                <a:gd name="connsiteX432" fmla="*/ 919822 w 1570897"/>
                <a:gd name="connsiteY432" fmla="*/ 998693 h 1292087"/>
                <a:gd name="connsiteX433" fmla="*/ 916603 w 1570897"/>
                <a:gd name="connsiteY433" fmla="*/ 1000246 h 1292087"/>
                <a:gd name="connsiteX434" fmla="*/ 913383 w 1570897"/>
                <a:gd name="connsiteY434" fmla="*/ 1001799 h 1292087"/>
                <a:gd name="connsiteX435" fmla="*/ 910163 w 1570897"/>
                <a:gd name="connsiteY435" fmla="*/ 1003407 h 1292087"/>
                <a:gd name="connsiteX436" fmla="*/ 906944 w 1570897"/>
                <a:gd name="connsiteY436" fmla="*/ 1004960 h 1292087"/>
                <a:gd name="connsiteX437" fmla="*/ 903724 w 1570897"/>
                <a:gd name="connsiteY437" fmla="*/ 1006512 h 1292087"/>
                <a:gd name="connsiteX438" fmla="*/ 900505 w 1570897"/>
                <a:gd name="connsiteY438" fmla="*/ 1008065 h 1292087"/>
                <a:gd name="connsiteX439" fmla="*/ 897285 w 1570897"/>
                <a:gd name="connsiteY439" fmla="*/ 1009673 h 1292087"/>
                <a:gd name="connsiteX440" fmla="*/ 894066 w 1570897"/>
                <a:gd name="connsiteY440" fmla="*/ 1011226 h 1292087"/>
                <a:gd name="connsiteX441" fmla="*/ 890846 w 1570897"/>
                <a:gd name="connsiteY441" fmla="*/ 1012779 h 1292087"/>
                <a:gd name="connsiteX442" fmla="*/ 887627 w 1570897"/>
                <a:gd name="connsiteY442" fmla="*/ 1014331 h 1292087"/>
                <a:gd name="connsiteX443" fmla="*/ 884407 w 1570897"/>
                <a:gd name="connsiteY443" fmla="*/ 1015940 h 1292087"/>
                <a:gd name="connsiteX444" fmla="*/ 881188 w 1570897"/>
                <a:gd name="connsiteY444" fmla="*/ 1017492 h 1292087"/>
                <a:gd name="connsiteX445" fmla="*/ 877968 w 1570897"/>
                <a:gd name="connsiteY445" fmla="*/ 1019045 h 1292087"/>
                <a:gd name="connsiteX446" fmla="*/ 874749 w 1570897"/>
                <a:gd name="connsiteY446" fmla="*/ 1020598 h 1292087"/>
                <a:gd name="connsiteX447" fmla="*/ 871529 w 1570897"/>
                <a:gd name="connsiteY447" fmla="*/ 1022151 h 1292087"/>
                <a:gd name="connsiteX448" fmla="*/ 868310 w 1570897"/>
                <a:gd name="connsiteY448" fmla="*/ 1023759 h 1292087"/>
                <a:gd name="connsiteX449" fmla="*/ 865090 w 1570897"/>
                <a:gd name="connsiteY449" fmla="*/ 1025311 h 1292087"/>
                <a:gd name="connsiteX450" fmla="*/ 861871 w 1570897"/>
                <a:gd name="connsiteY450" fmla="*/ 1026864 h 1292087"/>
                <a:gd name="connsiteX451" fmla="*/ 858651 w 1570897"/>
                <a:gd name="connsiteY451" fmla="*/ 1028417 h 1292087"/>
                <a:gd name="connsiteX452" fmla="*/ 855376 w 1570897"/>
                <a:gd name="connsiteY452" fmla="*/ 1030025 h 1292087"/>
                <a:gd name="connsiteX453" fmla="*/ 852157 w 1570897"/>
                <a:gd name="connsiteY453" fmla="*/ 1031578 h 1292087"/>
                <a:gd name="connsiteX454" fmla="*/ 848937 w 1570897"/>
                <a:gd name="connsiteY454" fmla="*/ 1033131 h 1292087"/>
                <a:gd name="connsiteX455" fmla="*/ 845718 w 1570897"/>
                <a:gd name="connsiteY455" fmla="*/ 1034683 h 1292087"/>
                <a:gd name="connsiteX456" fmla="*/ 842498 w 1570897"/>
                <a:gd name="connsiteY456" fmla="*/ 1036291 h 1292087"/>
                <a:gd name="connsiteX457" fmla="*/ 839279 w 1570897"/>
                <a:gd name="connsiteY457" fmla="*/ 1037844 h 1292087"/>
                <a:gd name="connsiteX458" fmla="*/ 836059 w 1570897"/>
                <a:gd name="connsiteY458" fmla="*/ 1039397 h 1292087"/>
                <a:gd name="connsiteX459" fmla="*/ 832840 w 1570897"/>
                <a:gd name="connsiteY459" fmla="*/ 1040950 h 1292087"/>
                <a:gd name="connsiteX460" fmla="*/ 829620 w 1570897"/>
                <a:gd name="connsiteY460" fmla="*/ 1042558 h 1292087"/>
                <a:gd name="connsiteX461" fmla="*/ 826401 w 1570897"/>
                <a:gd name="connsiteY461" fmla="*/ 1044111 h 1292087"/>
                <a:gd name="connsiteX462" fmla="*/ 823181 w 1570897"/>
                <a:gd name="connsiteY462" fmla="*/ 1045663 h 1292087"/>
                <a:gd name="connsiteX463" fmla="*/ 819962 w 1570897"/>
                <a:gd name="connsiteY463" fmla="*/ 1047216 h 1292087"/>
                <a:gd name="connsiteX464" fmla="*/ 816742 w 1570897"/>
                <a:gd name="connsiteY464" fmla="*/ 1048824 h 1292087"/>
                <a:gd name="connsiteX465" fmla="*/ 813523 w 1570897"/>
                <a:gd name="connsiteY465" fmla="*/ 1050377 h 1292087"/>
                <a:gd name="connsiteX466" fmla="*/ 810303 w 1570897"/>
                <a:gd name="connsiteY466" fmla="*/ 1051930 h 1292087"/>
                <a:gd name="connsiteX467" fmla="*/ 807084 w 1570897"/>
                <a:gd name="connsiteY467" fmla="*/ 1053482 h 1292087"/>
                <a:gd name="connsiteX468" fmla="*/ 803864 w 1570897"/>
                <a:gd name="connsiteY468" fmla="*/ 1055035 h 1292087"/>
                <a:gd name="connsiteX469" fmla="*/ 800645 w 1570897"/>
                <a:gd name="connsiteY469" fmla="*/ 1056643 h 1292087"/>
                <a:gd name="connsiteX470" fmla="*/ 797425 w 1570897"/>
                <a:gd name="connsiteY470" fmla="*/ 1058196 h 1292087"/>
                <a:gd name="connsiteX471" fmla="*/ 794205 w 1570897"/>
                <a:gd name="connsiteY471" fmla="*/ 1059749 h 1292087"/>
                <a:gd name="connsiteX472" fmla="*/ 790986 w 1570897"/>
                <a:gd name="connsiteY472" fmla="*/ 1061301 h 1292087"/>
                <a:gd name="connsiteX473" fmla="*/ 787767 w 1570897"/>
                <a:gd name="connsiteY473" fmla="*/ 1062910 h 1292087"/>
                <a:gd name="connsiteX474" fmla="*/ 784491 w 1570897"/>
                <a:gd name="connsiteY474" fmla="*/ 1064462 h 1292087"/>
                <a:gd name="connsiteX475" fmla="*/ 781327 w 1570897"/>
                <a:gd name="connsiteY475" fmla="*/ 1066015 h 1292087"/>
                <a:gd name="connsiteX476" fmla="*/ 778053 w 1570897"/>
                <a:gd name="connsiteY476" fmla="*/ 1067568 h 1292087"/>
                <a:gd name="connsiteX477" fmla="*/ 774833 w 1570897"/>
                <a:gd name="connsiteY477" fmla="*/ 1069176 h 1292087"/>
                <a:gd name="connsiteX478" fmla="*/ 771613 w 1570897"/>
                <a:gd name="connsiteY478" fmla="*/ 1070729 h 1292087"/>
                <a:gd name="connsiteX479" fmla="*/ 768394 w 1570897"/>
                <a:gd name="connsiteY479" fmla="*/ 1072281 h 1292087"/>
                <a:gd name="connsiteX480" fmla="*/ 765174 w 1570897"/>
                <a:gd name="connsiteY480" fmla="*/ 1073834 h 1292087"/>
                <a:gd name="connsiteX481" fmla="*/ 761955 w 1570897"/>
                <a:gd name="connsiteY481" fmla="*/ 1075442 h 1292087"/>
                <a:gd name="connsiteX482" fmla="*/ 758736 w 1570897"/>
                <a:gd name="connsiteY482" fmla="*/ 1076995 h 1292087"/>
                <a:gd name="connsiteX483" fmla="*/ 755516 w 1570897"/>
                <a:gd name="connsiteY483" fmla="*/ 1078548 h 1292087"/>
                <a:gd name="connsiteX484" fmla="*/ 752296 w 1570897"/>
                <a:gd name="connsiteY484" fmla="*/ 1080100 h 1292087"/>
                <a:gd name="connsiteX485" fmla="*/ 749077 w 1570897"/>
                <a:gd name="connsiteY485" fmla="*/ 1081709 h 1292087"/>
                <a:gd name="connsiteX486" fmla="*/ 745858 w 1570897"/>
                <a:gd name="connsiteY486" fmla="*/ 1083261 h 1292087"/>
                <a:gd name="connsiteX487" fmla="*/ 742638 w 1570897"/>
                <a:gd name="connsiteY487" fmla="*/ 1084814 h 1292087"/>
                <a:gd name="connsiteX488" fmla="*/ 739418 w 1570897"/>
                <a:gd name="connsiteY488" fmla="*/ 1086367 h 1292087"/>
                <a:gd name="connsiteX489" fmla="*/ 736199 w 1570897"/>
                <a:gd name="connsiteY489" fmla="*/ 1087975 h 1292087"/>
                <a:gd name="connsiteX490" fmla="*/ 732979 w 1570897"/>
                <a:gd name="connsiteY490" fmla="*/ 1089528 h 1292087"/>
                <a:gd name="connsiteX491" fmla="*/ 729760 w 1570897"/>
                <a:gd name="connsiteY491" fmla="*/ 1091080 h 1292087"/>
                <a:gd name="connsiteX492" fmla="*/ 726540 w 1570897"/>
                <a:gd name="connsiteY492" fmla="*/ 1092633 h 1292087"/>
                <a:gd name="connsiteX493" fmla="*/ 723321 w 1570897"/>
                <a:gd name="connsiteY493" fmla="*/ 1094186 h 1292087"/>
                <a:gd name="connsiteX494" fmla="*/ 720101 w 1570897"/>
                <a:gd name="connsiteY494" fmla="*/ 1095794 h 1292087"/>
                <a:gd name="connsiteX495" fmla="*/ 716882 w 1570897"/>
                <a:gd name="connsiteY495" fmla="*/ 1097347 h 1292087"/>
                <a:gd name="connsiteX496" fmla="*/ 713663 w 1570897"/>
                <a:gd name="connsiteY496" fmla="*/ 1098899 h 1292087"/>
                <a:gd name="connsiteX497" fmla="*/ 710443 w 1570897"/>
                <a:gd name="connsiteY497" fmla="*/ 1100452 h 1292087"/>
                <a:gd name="connsiteX498" fmla="*/ 707223 w 1570897"/>
                <a:gd name="connsiteY498" fmla="*/ 1102060 h 1292087"/>
                <a:gd name="connsiteX499" fmla="*/ 703948 w 1570897"/>
                <a:gd name="connsiteY499" fmla="*/ 1103613 h 1292087"/>
                <a:gd name="connsiteX500" fmla="*/ 700729 w 1570897"/>
                <a:gd name="connsiteY500" fmla="*/ 1105166 h 1292087"/>
                <a:gd name="connsiteX501" fmla="*/ 697509 w 1570897"/>
                <a:gd name="connsiteY501" fmla="*/ 1106719 h 1292087"/>
                <a:gd name="connsiteX502" fmla="*/ 694290 w 1570897"/>
                <a:gd name="connsiteY502" fmla="*/ 1108327 h 1292087"/>
                <a:gd name="connsiteX503" fmla="*/ 691070 w 1570897"/>
                <a:gd name="connsiteY503" fmla="*/ 1109879 h 1292087"/>
                <a:gd name="connsiteX504" fmla="*/ 687851 w 1570897"/>
                <a:gd name="connsiteY504" fmla="*/ 1111432 h 1292087"/>
                <a:gd name="connsiteX505" fmla="*/ 684631 w 1570897"/>
                <a:gd name="connsiteY505" fmla="*/ 1112985 h 1292087"/>
                <a:gd name="connsiteX506" fmla="*/ 681412 w 1570897"/>
                <a:gd name="connsiteY506" fmla="*/ 1114593 h 1292087"/>
                <a:gd name="connsiteX507" fmla="*/ 678192 w 1570897"/>
                <a:gd name="connsiteY507" fmla="*/ 1116146 h 1292087"/>
                <a:gd name="connsiteX508" fmla="*/ 674973 w 1570897"/>
                <a:gd name="connsiteY508" fmla="*/ 1117699 h 1292087"/>
                <a:gd name="connsiteX509" fmla="*/ 671753 w 1570897"/>
                <a:gd name="connsiteY509" fmla="*/ 1119251 h 1292087"/>
                <a:gd name="connsiteX510" fmla="*/ 668534 w 1570897"/>
                <a:gd name="connsiteY510" fmla="*/ 1120804 h 1292087"/>
                <a:gd name="connsiteX511" fmla="*/ 665314 w 1570897"/>
                <a:gd name="connsiteY511" fmla="*/ 1122412 h 1292087"/>
                <a:gd name="connsiteX512" fmla="*/ 662095 w 1570897"/>
                <a:gd name="connsiteY512" fmla="*/ 1123965 h 1292087"/>
                <a:gd name="connsiteX513" fmla="*/ 658875 w 1570897"/>
                <a:gd name="connsiteY513" fmla="*/ 1125518 h 1292087"/>
                <a:gd name="connsiteX514" fmla="*/ 655656 w 1570897"/>
                <a:gd name="connsiteY514" fmla="*/ 1127070 h 1292087"/>
                <a:gd name="connsiteX515" fmla="*/ 652436 w 1570897"/>
                <a:gd name="connsiteY515" fmla="*/ 1128679 h 1292087"/>
                <a:gd name="connsiteX516" fmla="*/ 649217 w 1570897"/>
                <a:gd name="connsiteY516" fmla="*/ 1130231 h 1292087"/>
                <a:gd name="connsiteX517" fmla="*/ 645997 w 1570897"/>
                <a:gd name="connsiteY517" fmla="*/ 1131784 h 1292087"/>
                <a:gd name="connsiteX518" fmla="*/ 642778 w 1570897"/>
                <a:gd name="connsiteY518" fmla="*/ 1133337 h 1292087"/>
                <a:gd name="connsiteX519" fmla="*/ 639558 w 1570897"/>
                <a:gd name="connsiteY519" fmla="*/ 1134945 h 1292087"/>
                <a:gd name="connsiteX520" fmla="*/ 636339 w 1570897"/>
                <a:gd name="connsiteY520" fmla="*/ 1136498 h 1292087"/>
                <a:gd name="connsiteX521" fmla="*/ 633064 w 1570897"/>
                <a:gd name="connsiteY521" fmla="*/ 1138050 h 1292087"/>
                <a:gd name="connsiteX522" fmla="*/ 629844 w 1570897"/>
                <a:gd name="connsiteY522" fmla="*/ 1139603 h 1292087"/>
                <a:gd name="connsiteX523" fmla="*/ 626625 w 1570897"/>
                <a:gd name="connsiteY523" fmla="*/ 1141211 h 1292087"/>
                <a:gd name="connsiteX524" fmla="*/ 623405 w 1570897"/>
                <a:gd name="connsiteY524" fmla="*/ 1142764 h 1292087"/>
                <a:gd name="connsiteX525" fmla="*/ 620186 w 1570897"/>
                <a:gd name="connsiteY525" fmla="*/ 1144317 h 1292087"/>
                <a:gd name="connsiteX526" fmla="*/ 616966 w 1570897"/>
                <a:gd name="connsiteY526" fmla="*/ 1145869 h 1292087"/>
                <a:gd name="connsiteX527" fmla="*/ 613747 w 1570897"/>
                <a:gd name="connsiteY527" fmla="*/ 1147478 h 1292087"/>
                <a:gd name="connsiteX528" fmla="*/ 610527 w 1570897"/>
                <a:gd name="connsiteY528" fmla="*/ 1149030 h 1292087"/>
                <a:gd name="connsiteX529" fmla="*/ 607308 w 1570897"/>
                <a:gd name="connsiteY529" fmla="*/ 1150583 h 1292087"/>
                <a:gd name="connsiteX530" fmla="*/ 604088 w 1570897"/>
                <a:gd name="connsiteY530" fmla="*/ 1152136 h 1292087"/>
                <a:gd name="connsiteX531" fmla="*/ 600869 w 1570897"/>
                <a:gd name="connsiteY531" fmla="*/ 1153744 h 1292087"/>
                <a:gd name="connsiteX532" fmla="*/ 597649 w 1570897"/>
                <a:gd name="connsiteY532" fmla="*/ 1155297 h 1292087"/>
                <a:gd name="connsiteX533" fmla="*/ 594429 w 1570897"/>
                <a:gd name="connsiteY533" fmla="*/ 1156849 h 1292087"/>
                <a:gd name="connsiteX534" fmla="*/ 591210 w 1570897"/>
                <a:gd name="connsiteY534" fmla="*/ 1158402 h 1292087"/>
                <a:gd name="connsiteX535" fmla="*/ 587991 w 1570897"/>
                <a:gd name="connsiteY535" fmla="*/ 1159955 h 1292087"/>
                <a:gd name="connsiteX536" fmla="*/ 584771 w 1570897"/>
                <a:gd name="connsiteY536" fmla="*/ 1161563 h 1292087"/>
                <a:gd name="connsiteX537" fmla="*/ 581551 w 1570897"/>
                <a:gd name="connsiteY537" fmla="*/ 1163116 h 1292087"/>
                <a:gd name="connsiteX538" fmla="*/ 578332 w 1570897"/>
                <a:gd name="connsiteY538" fmla="*/ 1164668 h 1292087"/>
                <a:gd name="connsiteX539" fmla="*/ 575113 w 1570897"/>
                <a:gd name="connsiteY539" fmla="*/ 1166221 h 1292087"/>
                <a:gd name="connsiteX540" fmla="*/ 571893 w 1570897"/>
                <a:gd name="connsiteY540" fmla="*/ 1167829 h 1292087"/>
                <a:gd name="connsiteX541" fmla="*/ 568673 w 1570897"/>
                <a:gd name="connsiteY541" fmla="*/ 1169382 h 1292087"/>
                <a:gd name="connsiteX542" fmla="*/ 565454 w 1570897"/>
                <a:gd name="connsiteY542" fmla="*/ 1170935 h 1292087"/>
                <a:gd name="connsiteX543" fmla="*/ 562179 w 1570897"/>
                <a:gd name="connsiteY543" fmla="*/ 1172487 h 1292087"/>
                <a:gd name="connsiteX544" fmla="*/ 559015 w 1570897"/>
                <a:gd name="connsiteY544" fmla="*/ 1174096 h 1292087"/>
                <a:gd name="connsiteX545" fmla="*/ 555740 w 1570897"/>
                <a:gd name="connsiteY545" fmla="*/ 1175648 h 1292087"/>
                <a:gd name="connsiteX546" fmla="*/ 552520 w 1570897"/>
                <a:gd name="connsiteY546" fmla="*/ 1177201 h 1292087"/>
                <a:gd name="connsiteX547" fmla="*/ 549301 w 1570897"/>
                <a:gd name="connsiteY547" fmla="*/ 1178754 h 1292087"/>
                <a:gd name="connsiteX548" fmla="*/ 546082 w 1570897"/>
                <a:gd name="connsiteY548" fmla="*/ 1180362 h 1292087"/>
                <a:gd name="connsiteX549" fmla="*/ 542862 w 1570897"/>
                <a:gd name="connsiteY549" fmla="*/ 1181915 h 1292087"/>
                <a:gd name="connsiteX550" fmla="*/ 539642 w 1570897"/>
                <a:gd name="connsiteY550" fmla="*/ 1183467 h 1292087"/>
                <a:gd name="connsiteX551" fmla="*/ 536423 w 1570897"/>
                <a:gd name="connsiteY551" fmla="*/ 1185020 h 1292087"/>
                <a:gd name="connsiteX552" fmla="*/ 533092 w 1570897"/>
                <a:gd name="connsiteY552" fmla="*/ 1186517 h 1292087"/>
                <a:gd name="connsiteX553" fmla="*/ 529873 w 1570897"/>
                <a:gd name="connsiteY553" fmla="*/ 1188070 h 1292087"/>
                <a:gd name="connsiteX554" fmla="*/ 526654 w 1570897"/>
                <a:gd name="connsiteY554" fmla="*/ 1189623 h 1292087"/>
                <a:gd name="connsiteX555" fmla="*/ 523434 w 1570897"/>
                <a:gd name="connsiteY555" fmla="*/ 1191176 h 1292087"/>
                <a:gd name="connsiteX556" fmla="*/ 520214 w 1570897"/>
                <a:gd name="connsiteY556" fmla="*/ 1192784 h 1292087"/>
                <a:gd name="connsiteX557" fmla="*/ 516995 w 1570897"/>
                <a:gd name="connsiteY557" fmla="*/ 1194337 h 1292087"/>
                <a:gd name="connsiteX558" fmla="*/ 513775 w 1570897"/>
                <a:gd name="connsiteY558" fmla="*/ 1195889 h 1292087"/>
                <a:gd name="connsiteX559" fmla="*/ 510556 w 1570897"/>
                <a:gd name="connsiteY559" fmla="*/ 1197442 h 1292087"/>
                <a:gd name="connsiteX560" fmla="*/ 507336 w 1570897"/>
                <a:gd name="connsiteY560" fmla="*/ 1198995 h 1292087"/>
                <a:gd name="connsiteX561" fmla="*/ 504117 w 1570897"/>
                <a:gd name="connsiteY561" fmla="*/ 1200603 h 1292087"/>
                <a:gd name="connsiteX562" fmla="*/ 500897 w 1570897"/>
                <a:gd name="connsiteY562" fmla="*/ 1202156 h 1292087"/>
                <a:gd name="connsiteX563" fmla="*/ 497678 w 1570897"/>
                <a:gd name="connsiteY563" fmla="*/ 1203708 h 1292087"/>
                <a:gd name="connsiteX564" fmla="*/ 494403 w 1570897"/>
                <a:gd name="connsiteY564" fmla="*/ 1205261 h 1292087"/>
                <a:gd name="connsiteX565" fmla="*/ 491239 w 1570897"/>
                <a:gd name="connsiteY565" fmla="*/ 1206869 h 1292087"/>
                <a:gd name="connsiteX566" fmla="*/ 488019 w 1570897"/>
                <a:gd name="connsiteY566" fmla="*/ 1208422 h 1292087"/>
                <a:gd name="connsiteX567" fmla="*/ 484744 w 1570897"/>
                <a:gd name="connsiteY567" fmla="*/ 1209975 h 1292087"/>
                <a:gd name="connsiteX568" fmla="*/ 481525 w 1570897"/>
                <a:gd name="connsiteY568" fmla="*/ 1211527 h 1292087"/>
                <a:gd name="connsiteX569" fmla="*/ 478305 w 1570897"/>
                <a:gd name="connsiteY569" fmla="*/ 1213136 h 1292087"/>
                <a:gd name="connsiteX570" fmla="*/ 475086 w 1570897"/>
                <a:gd name="connsiteY570" fmla="*/ 1214688 h 1292087"/>
                <a:gd name="connsiteX571" fmla="*/ 471866 w 1570897"/>
                <a:gd name="connsiteY571" fmla="*/ 1216241 h 1292087"/>
                <a:gd name="connsiteX572" fmla="*/ 468647 w 1570897"/>
                <a:gd name="connsiteY572" fmla="*/ 1217794 h 1292087"/>
                <a:gd name="connsiteX573" fmla="*/ 465427 w 1570897"/>
                <a:gd name="connsiteY573" fmla="*/ 1219402 h 1292087"/>
                <a:gd name="connsiteX574" fmla="*/ 462208 w 1570897"/>
                <a:gd name="connsiteY574" fmla="*/ 1220955 h 1292087"/>
                <a:gd name="connsiteX575" fmla="*/ 458988 w 1570897"/>
                <a:gd name="connsiteY575" fmla="*/ 1222507 h 1292087"/>
                <a:gd name="connsiteX576" fmla="*/ 455769 w 1570897"/>
                <a:gd name="connsiteY576" fmla="*/ 1224060 h 1292087"/>
                <a:gd name="connsiteX577" fmla="*/ 452549 w 1570897"/>
                <a:gd name="connsiteY577" fmla="*/ 1225668 h 1292087"/>
                <a:gd name="connsiteX578" fmla="*/ 449330 w 1570897"/>
                <a:gd name="connsiteY578" fmla="*/ 1227221 h 1292087"/>
                <a:gd name="connsiteX579" fmla="*/ 446110 w 1570897"/>
                <a:gd name="connsiteY579" fmla="*/ 1228774 h 1292087"/>
                <a:gd name="connsiteX580" fmla="*/ 442891 w 1570897"/>
                <a:gd name="connsiteY580" fmla="*/ 1230326 h 1292087"/>
                <a:gd name="connsiteX581" fmla="*/ 439671 w 1570897"/>
                <a:gd name="connsiteY581" fmla="*/ 1231879 h 1292087"/>
                <a:gd name="connsiteX582" fmla="*/ 436452 w 1570897"/>
                <a:gd name="connsiteY582" fmla="*/ 1233487 h 1292087"/>
                <a:gd name="connsiteX583" fmla="*/ 433232 w 1570897"/>
                <a:gd name="connsiteY583" fmla="*/ 1235040 h 1292087"/>
                <a:gd name="connsiteX584" fmla="*/ 430013 w 1570897"/>
                <a:gd name="connsiteY584" fmla="*/ 1236593 h 1292087"/>
                <a:gd name="connsiteX585" fmla="*/ 426793 w 1570897"/>
                <a:gd name="connsiteY585" fmla="*/ 1238145 h 1292087"/>
                <a:gd name="connsiteX586" fmla="*/ 423518 w 1570897"/>
                <a:gd name="connsiteY586" fmla="*/ 1239754 h 1292087"/>
                <a:gd name="connsiteX587" fmla="*/ 420354 w 1570897"/>
                <a:gd name="connsiteY587" fmla="*/ 1241306 h 1292087"/>
                <a:gd name="connsiteX588" fmla="*/ 417079 w 1570897"/>
                <a:gd name="connsiteY588" fmla="*/ 1242859 h 1292087"/>
                <a:gd name="connsiteX589" fmla="*/ 413860 w 1570897"/>
                <a:gd name="connsiteY589" fmla="*/ 1244412 h 1292087"/>
                <a:gd name="connsiteX590" fmla="*/ 410640 w 1570897"/>
                <a:gd name="connsiteY590" fmla="*/ 1246020 h 1292087"/>
                <a:gd name="connsiteX591" fmla="*/ 407420 w 1570897"/>
                <a:gd name="connsiteY591" fmla="*/ 1247573 h 1292087"/>
                <a:gd name="connsiteX592" fmla="*/ 404201 w 1570897"/>
                <a:gd name="connsiteY592" fmla="*/ 1249125 h 1292087"/>
                <a:gd name="connsiteX593" fmla="*/ 400982 w 1570897"/>
                <a:gd name="connsiteY593" fmla="*/ 1250678 h 1292087"/>
                <a:gd name="connsiteX594" fmla="*/ 397762 w 1570897"/>
                <a:gd name="connsiteY594" fmla="*/ 1252286 h 1292087"/>
                <a:gd name="connsiteX595" fmla="*/ 394542 w 1570897"/>
                <a:gd name="connsiteY595" fmla="*/ 1253839 h 1292087"/>
                <a:gd name="connsiteX596" fmla="*/ 391323 w 1570897"/>
                <a:gd name="connsiteY596" fmla="*/ 1255392 h 1292087"/>
                <a:gd name="connsiteX597" fmla="*/ 388104 w 1570897"/>
                <a:gd name="connsiteY597" fmla="*/ 1256945 h 1292087"/>
                <a:gd name="connsiteX598" fmla="*/ 384884 w 1570897"/>
                <a:gd name="connsiteY598" fmla="*/ 1258553 h 1292087"/>
                <a:gd name="connsiteX599" fmla="*/ 381664 w 1570897"/>
                <a:gd name="connsiteY599" fmla="*/ 1260105 h 1292087"/>
                <a:gd name="connsiteX600" fmla="*/ 378445 w 1570897"/>
                <a:gd name="connsiteY600" fmla="*/ 1261658 h 1292087"/>
                <a:gd name="connsiteX601" fmla="*/ 375225 w 1570897"/>
                <a:gd name="connsiteY601" fmla="*/ 1263211 h 1292087"/>
                <a:gd name="connsiteX602" fmla="*/ 372006 w 1570897"/>
                <a:gd name="connsiteY602" fmla="*/ 1264764 h 1292087"/>
                <a:gd name="connsiteX603" fmla="*/ 368787 w 1570897"/>
                <a:gd name="connsiteY603" fmla="*/ 1266372 h 1292087"/>
                <a:gd name="connsiteX604" fmla="*/ 26220 w 1570897"/>
                <a:gd name="connsiteY604" fmla="*/ 1149569 h 1292087"/>
                <a:gd name="connsiteX605" fmla="*/ 84359 w 1570897"/>
                <a:gd name="connsiteY605" fmla="*/ 847136 h 1292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Lst>
              <a:rect l="l" t="t" r="r" b="b"/>
              <a:pathLst>
                <a:path w="1570897" h="1292087">
                  <a:moveTo>
                    <a:pt x="84359" y="847192"/>
                  </a:moveTo>
                  <a:lnTo>
                    <a:pt x="86969" y="844752"/>
                  </a:lnTo>
                  <a:lnTo>
                    <a:pt x="89633" y="842312"/>
                  </a:lnTo>
                  <a:lnTo>
                    <a:pt x="92242" y="839816"/>
                  </a:lnTo>
                  <a:lnTo>
                    <a:pt x="94851" y="837376"/>
                  </a:lnTo>
                  <a:lnTo>
                    <a:pt x="97460" y="834937"/>
                  </a:lnTo>
                  <a:lnTo>
                    <a:pt x="100124" y="832496"/>
                  </a:lnTo>
                  <a:lnTo>
                    <a:pt x="102733" y="830001"/>
                  </a:lnTo>
                  <a:lnTo>
                    <a:pt x="105342" y="827561"/>
                  </a:lnTo>
                  <a:lnTo>
                    <a:pt x="107951" y="825121"/>
                  </a:lnTo>
                  <a:lnTo>
                    <a:pt x="110615" y="822626"/>
                  </a:lnTo>
                  <a:lnTo>
                    <a:pt x="113224" y="820186"/>
                  </a:lnTo>
                  <a:lnTo>
                    <a:pt x="115833" y="817746"/>
                  </a:lnTo>
                  <a:lnTo>
                    <a:pt x="118442" y="815306"/>
                  </a:lnTo>
                  <a:lnTo>
                    <a:pt x="121107" y="812810"/>
                  </a:lnTo>
                  <a:lnTo>
                    <a:pt x="123715" y="810370"/>
                  </a:lnTo>
                  <a:lnTo>
                    <a:pt x="126324" y="807930"/>
                  </a:lnTo>
                  <a:lnTo>
                    <a:pt x="128933" y="805490"/>
                  </a:lnTo>
                  <a:lnTo>
                    <a:pt x="131597" y="802995"/>
                  </a:lnTo>
                  <a:lnTo>
                    <a:pt x="134207" y="800555"/>
                  </a:lnTo>
                  <a:lnTo>
                    <a:pt x="136815" y="798115"/>
                  </a:lnTo>
                  <a:lnTo>
                    <a:pt x="139424" y="795619"/>
                  </a:lnTo>
                  <a:lnTo>
                    <a:pt x="142089" y="793179"/>
                  </a:lnTo>
                  <a:lnTo>
                    <a:pt x="144698" y="790739"/>
                  </a:lnTo>
                  <a:lnTo>
                    <a:pt x="147306" y="788299"/>
                  </a:lnTo>
                  <a:lnTo>
                    <a:pt x="149915" y="785804"/>
                  </a:lnTo>
                  <a:lnTo>
                    <a:pt x="152524" y="783364"/>
                  </a:lnTo>
                  <a:lnTo>
                    <a:pt x="155189" y="780924"/>
                  </a:lnTo>
                  <a:lnTo>
                    <a:pt x="157798" y="778428"/>
                  </a:lnTo>
                  <a:lnTo>
                    <a:pt x="160406" y="775988"/>
                  </a:lnTo>
                  <a:lnTo>
                    <a:pt x="163016" y="773548"/>
                  </a:lnTo>
                  <a:lnTo>
                    <a:pt x="165680" y="771108"/>
                  </a:lnTo>
                  <a:lnTo>
                    <a:pt x="168289" y="768613"/>
                  </a:lnTo>
                  <a:lnTo>
                    <a:pt x="170898" y="766173"/>
                  </a:lnTo>
                  <a:lnTo>
                    <a:pt x="173562" y="763733"/>
                  </a:lnTo>
                  <a:lnTo>
                    <a:pt x="176171" y="761293"/>
                  </a:lnTo>
                  <a:lnTo>
                    <a:pt x="178780" y="758798"/>
                  </a:lnTo>
                  <a:lnTo>
                    <a:pt x="181389" y="756358"/>
                  </a:lnTo>
                  <a:lnTo>
                    <a:pt x="183998" y="753918"/>
                  </a:lnTo>
                  <a:lnTo>
                    <a:pt x="186662" y="751422"/>
                  </a:lnTo>
                  <a:lnTo>
                    <a:pt x="189271" y="748982"/>
                  </a:lnTo>
                  <a:lnTo>
                    <a:pt x="191880" y="746542"/>
                  </a:lnTo>
                  <a:lnTo>
                    <a:pt x="194489" y="744102"/>
                  </a:lnTo>
                  <a:lnTo>
                    <a:pt x="197098" y="741607"/>
                  </a:lnTo>
                  <a:lnTo>
                    <a:pt x="199762" y="739167"/>
                  </a:lnTo>
                  <a:lnTo>
                    <a:pt x="202371" y="736727"/>
                  </a:lnTo>
                  <a:lnTo>
                    <a:pt x="204980" y="734231"/>
                  </a:lnTo>
                  <a:lnTo>
                    <a:pt x="207644" y="731791"/>
                  </a:lnTo>
                  <a:lnTo>
                    <a:pt x="210254" y="729351"/>
                  </a:lnTo>
                  <a:lnTo>
                    <a:pt x="212862" y="726911"/>
                  </a:lnTo>
                  <a:lnTo>
                    <a:pt x="215471" y="724416"/>
                  </a:lnTo>
                  <a:lnTo>
                    <a:pt x="218136" y="721976"/>
                  </a:lnTo>
                  <a:lnTo>
                    <a:pt x="220744" y="719536"/>
                  </a:lnTo>
                  <a:lnTo>
                    <a:pt x="223354" y="717096"/>
                  </a:lnTo>
                  <a:lnTo>
                    <a:pt x="225962" y="714600"/>
                  </a:lnTo>
                  <a:lnTo>
                    <a:pt x="228571" y="712160"/>
                  </a:lnTo>
                  <a:lnTo>
                    <a:pt x="231236" y="709720"/>
                  </a:lnTo>
                  <a:lnTo>
                    <a:pt x="233845" y="707225"/>
                  </a:lnTo>
                  <a:lnTo>
                    <a:pt x="236454" y="704785"/>
                  </a:lnTo>
                  <a:lnTo>
                    <a:pt x="239063" y="702345"/>
                  </a:lnTo>
                  <a:lnTo>
                    <a:pt x="241727" y="699905"/>
                  </a:lnTo>
                  <a:lnTo>
                    <a:pt x="244336" y="697410"/>
                  </a:lnTo>
                  <a:lnTo>
                    <a:pt x="246945" y="694970"/>
                  </a:lnTo>
                  <a:lnTo>
                    <a:pt x="249554" y="692530"/>
                  </a:lnTo>
                  <a:lnTo>
                    <a:pt x="252218" y="690090"/>
                  </a:lnTo>
                  <a:lnTo>
                    <a:pt x="254827" y="687594"/>
                  </a:lnTo>
                  <a:lnTo>
                    <a:pt x="257436" y="685154"/>
                  </a:lnTo>
                  <a:lnTo>
                    <a:pt x="260045" y="682714"/>
                  </a:lnTo>
                  <a:lnTo>
                    <a:pt x="262709" y="680219"/>
                  </a:lnTo>
                  <a:lnTo>
                    <a:pt x="265318" y="677779"/>
                  </a:lnTo>
                  <a:lnTo>
                    <a:pt x="267927" y="675339"/>
                  </a:lnTo>
                  <a:lnTo>
                    <a:pt x="270536" y="672899"/>
                  </a:lnTo>
                  <a:lnTo>
                    <a:pt x="273200" y="670403"/>
                  </a:lnTo>
                  <a:lnTo>
                    <a:pt x="275809" y="667963"/>
                  </a:lnTo>
                  <a:lnTo>
                    <a:pt x="278418" y="665523"/>
                  </a:lnTo>
                  <a:lnTo>
                    <a:pt x="281027" y="663083"/>
                  </a:lnTo>
                  <a:lnTo>
                    <a:pt x="283692" y="660588"/>
                  </a:lnTo>
                  <a:lnTo>
                    <a:pt x="286300" y="658148"/>
                  </a:lnTo>
                  <a:lnTo>
                    <a:pt x="288909" y="655708"/>
                  </a:lnTo>
                  <a:lnTo>
                    <a:pt x="291518" y="653212"/>
                  </a:lnTo>
                  <a:lnTo>
                    <a:pt x="294183" y="650772"/>
                  </a:lnTo>
                  <a:lnTo>
                    <a:pt x="296792" y="648332"/>
                  </a:lnTo>
                  <a:lnTo>
                    <a:pt x="299401" y="645892"/>
                  </a:lnTo>
                  <a:lnTo>
                    <a:pt x="302009" y="643397"/>
                  </a:lnTo>
                  <a:lnTo>
                    <a:pt x="304618" y="640957"/>
                  </a:lnTo>
                  <a:lnTo>
                    <a:pt x="307283" y="638517"/>
                  </a:lnTo>
                  <a:lnTo>
                    <a:pt x="309892" y="636077"/>
                  </a:lnTo>
                  <a:lnTo>
                    <a:pt x="312501" y="633582"/>
                  </a:lnTo>
                  <a:lnTo>
                    <a:pt x="315109" y="631142"/>
                  </a:lnTo>
                  <a:lnTo>
                    <a:pt x="317774" y="628702"/>
                  </a:lnTo>
                  <a:lnTo>
                    <a:pt x="320383" y="626206"/>
                  </a:lnTo>
                  <a:lnTo>
                    <a:pt x="322992" y="623766"/>
                  </a:lnTo>
                  <a:lnTo>
                    <a:pt x="325601" y="621326"/>
                  </a:lnTo>
                  <a:lnTo>
                    <a:pt x="328265" y="618886"/>
                  </a:lnTo>
                  <a:lnTo>
                    <a:pt x="330874" y="616391"/>
                  </a:lnTo>
                  <a:lnTo>
                    <a:pt x="333483" y="613951"/>
                  </a:lnTo>
                  <a:lnTo>
                    <a:pt x="336092" y="611511"/>
                  </a:lnTo>
                  <a:lnTo>
                    <a:pt x="338756" y="609015"/>
                  </a:lnTo>
                  <a:lnTo>
                    <a:pt x="341365" y="606575"/>
                  </a:lnTo>
                  <a:lnTo>
                    <a:pt x="343974" y="604135"/>
                  </a:lnTo>
                  <a:lnTo>
                    <a:pt x="346583" y="601695"/>
                  </a:lnTo>
                  <a:lnTo>
                    <a:pt x="349247" y="599200"/>
                  </a:lnTo>
                  <a:lnTo>
                    <a:pt x="351856" y="596760"/>
                  </a:lnTo>
                  <a:lnTo>
                    <a:pt x="354465" y="594320"/>
                  </a:lnTo>
                  <a:lnTo>
                    <a:pt x="357074" y="591824"/>
                  </a:lnTo>
                  <a:lnTo>
                    <a:pt x="359683" y="589384"/>
                  </a:lnTo>
                  <a:lnTo>
                    <a:pt x="362347" y="586944"/>
                  </a:lnTo>
                  <a:lnTo>
                    <a:pt x="364956" y="584504"/>
                  </a:lnTo>
                  <a:lnTo>
                    <a:pt x="367565" y="582009"/>
                  </a:lnTo>
                  <a:lnTo>
                    <a:pt x="370174" y="579569"/>
                  </a:lnTo>
                  <a:lnTo>
                    <a:pt x="372839" y="577129"/>
                  </a:lnTo>
                  <a:lnTo>
                    <a:pt x="375447" y="574689"/>
                  </a:lnTo>
                  <a:lnTo>
                    <a:pt x="378056" y="572193"/>
                  </a:lnTo>
                  <a:lnTo>
                    <a:pt x="380665" y="569753"/>
                  </a:lnTo>
                  <a:lnTo>
                    <a:pt x="383330" y="567313"/>
                  </a:lnTo>
                  <a:lnTo>
                    <a:pt x="385939" y="564818"/>
                  </a:lnTo>
                  <a:lnTo>
                    <a:pt x="388548" y="562378"/>
                  </a:lnTo>
                  <a:lnTo>
                    <a:pt x="391156" y="559938"/>
                  </a:lnTo>
                  <a:lnTo>
                    <a:pt x="393821" y="557498"/>
                  </a:lnTo>
                  <a:lnTo>
                    <a:pt x="396430" y="555003"/>
                  </a:lnTo>
                  <a:lnTo>
                    <a:pt x="399039" y="552563"/>
                  </a:lnTo>
                  <a:lnTo>
                    <a:pt x="401648" y="550123"/>
                  </a:lnTo>
                  <a:lnTo>
                    <a:pt x="404312" y="547683"/>
                  </a:lnTo>
                  <a:lnTo>
                    <a:pt x="406921" y="545187"/>
                  </a:lnTo>
                  <a:lnTo>
                    <a:pt x="409530" y="542747"/>
                  </a:lnTo>
                  <a:lnTo>
                    <a:pt x="412139" y="540307"/>
                  </a:lnTo>
                  <a:lnTo>
                    <a:pt x="414803" y="537812"/>
                  </a:lnTo>
                  <a:lnTo>
                    <a:pt x="417412" y="535372"/>
                  </a:lnTo>
                  <a:lnTo>
                    <a:pt x="420021" y="532932"/>
                  </a:lnTo>
                  <a:lnTo>
                    <a:pt x="422630" y="530492"/>
                  </a:lnTo>
                  <a:lnTo>
                    <a:pt x="425294" y="527996"/>
                  </a:lnTo>
                  <a:lnTo>
                    <a:pt x="427903" y="525556"/>
                  </a:lnTo>
                  <a:lnTo>
                    <a:pt x="430512" y="523116"/>
                  </a:lnTo>
                  <a:lnTo>
                    <a:pt x="433121" y="520676"/>
                  </a:lnTo>
                  <a:lnTo>
                    <a:pt x="435730" y="518181"/>
                  </a:lnTo>
                  <a:lnTo>
                    <a:pt x="438394" y="515741"/>
                  </a:lnTo>
                  <a:lnTo>
                    <a:pt x="441003" y="513301"/>
                  </a:lnTo>
                  <a:lnTo>
                    <a:pt x="443612" y="510805"/>
                  </a:lnTo>
                  <a:lnTo>
                    <a:pt x="446221" y="508365"/>
                  </a:lnTo>
                  <a:lnTo>
                    <a:pt x="448886" y="505925"/>
                  </a:lnTo>
                  <a:lnTo>
                    <a:pt x="451494" y="503485"/>
                  </a:lnTo>
                  <a:lnTo>
                    <a:pt x="454104" y="500990"/>
                  </a:lnTo>
                  <a:lnTo>
                    <a:pt x="456712" y="498550"/>
                  </a:lnTo>
                  <a:lnTo>
                    <a:pt x="459377" y="496110"/>
                  </a:lnTo>
                  <a:lnTo>
                    <a:pt x="461986" y="493615"/>
                  </a:lnTo>
                  <a:lnTo>
                    <a:pt x="464594" y="491175"/>
                  </a:lnTo>
                  <a:lnTo>
                    <a:pt x="467203" y="488735"/>
                  </a:lnTo>
                  <a:lnTo>
                    <a:pt x="469868" y="486295"/>
                  </a:lnTo>
                  <a:lnTo>
                    <a:pt x="472477" y="483799"/>
                  </a:lnTo>
                  <a:lnTo>
                    <a:pt x="475086" y="481359"/>
                  </a:lnTo>
                  <a:lnTo>
                    <a:pt x="477695" y="478919"/>
                  </a:lnTo>
                  <a:lnTo>
                    <a:pt x="480359" y="476479"/>
                  </a:lnTo>
                  <a:lnTo>
                    <a:pt x="482968" y="473984"/>
                  </a:lnTo>
                  <a:lnTo>
                    <a:pt x="485577" y="471544"/>
                  </a:lnTo>
                  <a:lnTo>
                    <a:pt x="488186" y="469104"/>
                  </a:lnTo>
                  <a:lnTo>
                    <a:pt x="490795" y="466608"/>
                  </a:lnTo>
                  <a:lnTo>
                    <a:pt x="493459" y="464168"/>
                  </a:lnTo>
                  <a:lnTo>
                    <a:pt x="496068" y="461728"/>
                  </a:lnTo>
                  <a:lnTo>
                    <a:pt x="498677" y="459288"/>
                  </a:lnTo>
                  <a:lnTo>
                    <a:pt x="501286" y="456793"/>
                  </a:lnTo>
                  <a:lnTo>
                    <a:pt x="503950" y="454353"/>
                  </a:lnTo>
                  <a:lnTo>
                    <a:pt x="506559" y="451913"/>
                  </a:lnTo>
                  <a:lnTo>
                    <a:pt x="509168" y="449417"/>
                  </a:lnTo>
                  <a:lnTo>
                    <a:pt x="511777" y="446977"/>
                  </a:lnTo>
                  <a:lnTo>
                    <a:pt x="514442" y="444537"/>
                  </a:lnTo>
                  <a:lnTo>
                    <a:pt x="517050" y="442097"/>
                  </a:lnTo>
                  <a:lnTo>
                    <a:pt x="519659" y="439602"/>
                  </a:lnTo>
                  <a:lnTo>
                    <a:pt x="522268" y="437162"/>
                  </a:lnTo>
                  <a:lnTo>
                    <a:pt x="524933" y="434722"/>
                  </a:lnTo>
                  <a:lnTo>
                    <a:pt x="527542" y="432337"/>
                  </a:lnTo>
                  <a:lnTo>
                    <a:pt x="530150" y="429842"/>
                  </a:lnTo>
                  <a:lnTo>
                    <a:pt x="532759" y="427402"/>
                  </a:lnTo>
                  <a:lnTo>
                    <a:pt x="535424" y="424962"/>
                  </a:lnTo>
                  <a:lnTo>
                    <a:pt x="538033" y="422467"/>
                  </a:lnTo>
                  <a:lnTo>
                    <a:pt x="540641" y="420027"/>
                  </a:lnTo>
                  <a:lnTo>
                    <a:pt x="543251" y="417587"/>
                  </a:lnTo>
                  <a:lnTo>
                    <a:pt x="545915" y="415147"/>
                  </a:lnTo>
                  <a:lnTo>
                    <a:pt x="548524" y="412651"/>
                  </a:lnTo>
                  <a:lnTo>
                    <a:pt x="551133" y="410211"/>
                  </a:lnTo>
                  <a:lnTo>
                    <a:pt x="553741" y="407771"/>
                  </a:lnTo>
                  <a:lnTo>
                    <a:pt x="556406" y="405276"/>
                  </a:lnTo>
                  <a:lnTo>
                    <a:pt x="559015" y="402836"/>
                  </a:lnTo>
                  <a:lnTo>
                    <a:pt x="561624" y="400396"/>
                  </a:lnTo>
                  <a:lnTo>
                    <a:pt x="564233" y="397956"/>
                  </a:lnTo>
                  <a:lnTo>
                    <a:pt x="566897" y="395460"/>
                  </a:lnTo>
                  <a:lnTo>
                    <a:pt x="569506" y="393020"/>
                  </a:lnTo>
                  <a:lnTo>
                    <a:pt x="572115" y="390580"/>
                  </a:lnTo>
                  <a:lnTo>
                    <a:pt x="574724" y="388140"/>
                  </a:lnTo>
                  <a:lnTo>
                    <a:pt x="577333" y="385645"/>
                  </a:lnTo>
                  <a:lnTo>
                    <a:pt x="579997" y="383205"/>
                  </a:lnTo>
                  <a:lnTo>
                    <a:pt x="582606" y="380765"/>
                  </a:lnTo>
                  <a:lnTo>
                    <a:pt x="585215" y="378269"/>
                  </a:lnTo>
                  <a:lnTo>
                    <a:pt x="587824" y="375829"/>
                  </a:lnTo>
                  <a:lnTo>
                    <a:pt x="590489" y="373389"/>
                  </a:lnTo>
                  <a:lnTo>
                    <a:pt x="593097" y="370949"/>
                  </a:lnTo>
                  <a:lnTo>
                    <a:pt x="595706" y="368454"/>
                  </a:lnTo>
                  <a:lnTo>
                    <a:pt x="598315" y="366014"/>
                  </a:lnTo>
                  <a:lnTo>
                    <a:pt x="600979" y="363574"/>
                  </a:lnTo>
                  <a:lnTo>
                    <a:pt x="603589" y="361134"/>
                  </a:lnTo>
                  <a:lnTo>
                    <a:pt x="606197" y="358639"/>
                  </a:lnTo>
                  <a:lnTo>
                    <a:pt x="608806" y="356199"/>
                  </a:lnTo>
                  <a:lnTo>
                    <a:pt x="611471" y="353759"/>
                  </a:lnTo>
                  <a:lnTo>
                    <a:pt x="614080" y="351263"/>
                  </a:lnTo>
                  <a:lnTo>
                    <a:pt x="616689" y="348823"/>
                  </a:lnTo>
                  <a:lnTo>
                    <a:pt x="619298" y="346383"/>
                  </a:lnTo>
                  <a:lnTo>
                    <a:pt x="621962" y="343943"/>
                  </a:lnTo>
                  <a:lnTo>
                    <a:pt x="624571" y="341448"/>
                  </a:lnTo>
                  <a:lnTo>
                    <a:pt x="627180" y="339008"/>
                  </a:lnTo>
                  <a:lnTo>
                    <a:pt x="629789" y="336568"/>
                  </a:lnTo>
                  <a:lnTo>
                    <a:pt x="632453" y="334072"/>
                  </a:lnTo>
                  <a:lnTo>
                    <a:pt x="635062" y="331632"/>
                  </a:lnTo>
                  <a:lnTo>
                    <a:pt x="637671" y="329192"/>
                  </a:lnTo>
                  <a:lnTo>
                    <a:pt x="640280" y="326752"/>
                  </a:lnTo>
                  <a:lnTo>
                    <a:pt x="642889" y="324257"/>
                  </a:lnTo>
                  <a:lnTo>
                    <a:pt x="645553" y="321817"/>
                  </a:lnTo>
                  <a:lnTo>
                    <a:pt x="648162" y="319377"/>
                  </a:lnTo>
                  <a:lnTo>
                    <a:pt x="650771" y="316937"/>
                  </a:lnTo>
                  <a:lnTo>
                    <a:pt x="653380" y="314441"/>
                  </a:lnTo>
                  <a:lnTo>
                    <a:pt x="656044" y="312001"/>
                  </a:lnTo>
                  <a:lnTo>
                    <a:pt x="658653" y="309561"/>
                  </a:lnTo>
                  <a:lnTo>
                    <a:pt x="661262" y="307066"/>
                  </a:lnTo>
                  <a:lnTo>
                    <a:pt x="663871" y="304626"/>
                  </a:lnTo>
                  <a:lnTo>
                    <a:pt x="666535" y="302186"/>
                  </a:lnTo>
                  <a:lnTo>
                    <a:pt x="669144" y="299746"/>
                  </a:lnTo>
                  <a:lnTo>
                    <a:pt x="671753" y="297251"/>
                  </a:lnTo>
                  <a:lnTo>
                    <a:pt x="674362" y="294811"/>
                  </a:lnTo>
                  <a:lnTo>
                    <a:pt x="677027" y="292371"/>
                  </a:lnTo>
                  <a:lnTo>
                    <a:pt x="679636" y="289931"/>
                  </a:lnTo>
                  <a:lnTo>
                    <a:pt x="682244" y="287435"/>
                  </a:lnTo>
                  <a:lnTo>
                    <a:pt x="684853" y="284995"/>
                  </a:lnTo>
                  <a:lnTo>
                    <a:pt x="687518" y="282555"/>
                  </a:lnTo>
                  <a:lnTo>
                    <a:pt x="690127" y="280060"/>
                  </a:lnTo>
                  <a:lnTo>
                    <a:pt x="692736" y="277620"/>
                  </a:lnTo>
                  <a:lnTo>
                    <a:pt x="695344" y="275180"/>
                  </a:lnTo>
                  <a:lnTo>
                    <a:pt x="697953" y="272740"/>
                  </a:lnTo>
                  <a:lnTo>
                    <a:pt x="700618" y="270244"/>
                  </a:lnTo>
                  <a:lnTo>
                    <a:pt x="703227" y="267804"/>
                  </a:lnTo>
                  <a:lnTo>
                    <a:pt x="705836" y="265364"/>
                  </a:lnTo>
                  <a:lnTo>
                    <a:pt x="708445" y="262924"/>
                  </a:lnTo>
                  <a:lnTo>
                    <a:pt x="711109" y="260429"/>
                  </a:lnTo>
                  <a:lnTo>
                    <a:pt x="713718" y="257989"/>
                  </a:lnTo>
                  <a:lnTo>
                    <a:pt x="716327" y="255549"/>
                  </a:lnTo>
                  <a:lnTo>
                    <a:pt x="718936" y="253053"/>
                  </a:lnTo>
                  <a:lnTo>
                    <a:pt x="721600" y="250613"/>
                  </a:lnTo>
                  <a:lnTo>
                    <a:pt x="724209" y="248173"/>
                  </a:lnTo>
                  <a:lnTo>
                    <a:pt x="726818" y="245733"/>
                  </a:lnTo>
                  <a:lnTo>
                    <a:pt x="729427" y="243238"/>
                  </a:lnTo>
                  <a:lnTo>
                    <a:pt x="732091" y="240798"/>
                  </a:lnTo>
                  <a:lnTo>
                    <a:pt x="734700" y="238358"/>
                  </a:lnTo>
                  <a:lnTo>
                    <a:pt x="737309" y="235862"/>
                  </a:lnTo>
                  <a:lnTo>
                    <a:pt x="739918" y="233422"/>
                  </a:lnTo>
                  <a:lnTo>
                    <a:pt x="742582" y="230982"/>
                  </a:lnTo>
                  <a:lnTo>
                    <a:pt x="745191" y="228542"/>
                  </a:lnTo>
                  <a:lnTo>
                    <a:pt x="747800" y="226047"/>
                  </a:lnTo>
                  <a:lnTo>
                    <a:pt x="750409" y="223607"/>
                  </a:lnTo>
                  <a:lnTo>
                    <a:pt x="753074" y="221167"/>
                  </a:lnTo>
                  <a:lnTo>
                    <a:pt x="755682" y="218727"/>
                  </a:lnTo>
                  <a:lnTo>
                    <a:pt x="758291" y="216232"/>
                  </a:lnTo>
                  <a:lnTo>
                    <a:pt x="760900" y="213792"/>
                  </a:lnTo>
                  <a:cubicBezTo>
                    <a:pt x="761789" y="212960"/>
                    <a:pt x="762621" y="212128"/>
                    <a:pt x="763565" y="211352"/>
                  </a:cubicBezTo>
                  <a:lnTo>
                    <a:pt x="766174" y="208856"/>
                  </a:lnTo>
                  <a:lnTo>
                    <a:pt x="768783" y="206416"/>
                  </a:lnTo>
                  <a:lnTo>
                    <a:pt x="771391" y="203976"/>
                  </a:lnTo>
                  <a:lnTo>
                    <a:pt x="774001" y="201536"/>
                  </a:lnTo>
                  <a:lnTo>
                    <a:pt x="776665" y="199041"/>
                  </a:lnTo>
                  <a:lnTo>
                    <a:pt x="779274" y="196601"/>
                  </a:lnTo>
                  <a:lnTo>
                    <a:pt x="781883" y="194161"/>
                  </a:lnTo>
                  <a:lnTo>
                    <a:pt x="784491" y="191665"/>
                  </a:lnTo>
                  <a:lnTo>
                    <a:pt x="787156" y="189225"/>
                  </a:lnTo>
                  <a:lnTo>
                    <a:pt x="789765" y="186785"/>
                  </a:lnTo>
                  <a:lnTo>
                    <a:pt x="792374" y="184345"/>
                  </a:lnTo>
                  <a:lnTo>
                    <a:pt x="794983" y="181850"/>
                  </a:lnTo>
                  <a:lnTo>
                    <a:pt x="797647" y="179410"/>
                  </a:lnTo>
                  <a:lnTo>
                    <a:pt x="800256" y="176970"/>
                  </a:lnTo>
                  <a:lnTo>
                    <a:pt x="802865" y="174530"/>
                  </a:lnTo>
                  <a:lnTo>
                    <a:pt x="805474" y="172034"/>
                  </a:lnTo>
                  <a:lnTo>
                    <a:pt x="808138" y="169594"/>
                  </a:lnTo>
                  <a:lnTo>
                    <a:pt x="810747" y="167154"/>
                  </a:lnTo>
                  <a:lnTo>
                    <a:pt x="813356" y="164659"/>
                  </a:lnTo>
                  <a:lnTo>
                    <a:pt x="815965" y="162219"/>
                  </a:lnTo>
                  <a:lnTo>
                    <a:pt x="818629" y="159779"/>
                  </a:lnTo>
                  <a:lnTo>
                    <a:pt x="821238" y="157339"/>
                  </a:lnTo>
                  <a:lnTo>
                    <a:pt x="823847" y="154844"/>
                  </a:lnTo>
                  <a:lnTo>
                    <a:pt x="826456" y="152404"/>
                  </a:lnTo>
                  <a:lnTo>
                    <a:pt x="829121" y="149964"/>
                  </a:lnTo>
                  <a:lnTo>
                    <a:pt x="831729" y="147524"/>
                  </a:lnTo>
                  <a:lnTo>
                    <a:pt x="834339" y="145028"/>
                  </a:lnTo>
                  <a:lnTo>
                    <a:pt x="836947" y="142588"/>
                  </a:lnTo>
                  <a:lnTo>
                    <a:pt x="839556" y="140148"/>
                  </a:lnTo>
                  <a:lnTo>
                    <a:pt x="842221" y="137653"/>
                  </a:lnTo>
                  <a:lnTo>
                    <a:pt x="844829" y="135213"/>
                  </a:lnTo>
                  <a:lnTo>
                    <a:pt x="847439" y="132773"/>
                  </a:lnTo>
                  <a:lnTo>
                    <a:pt x="850047" y="130333"/>
                  </a:lnTo>
                  <a:lnTo>
                    <a:pt x="852712" y="127837"/>
                  </a:lnTo>
                  <a:lnTo>
                    <a:pt x="855321" y="125397"/>
                  </a:lnTo>
                  <a:lnTo>
                    <a:pt x="857930" y="122957"/>
                  </a:lnTo>
                  <a:lnTo>
                    <a:pt x="860538" y="120462"/>
                  </a:lnTo>
                  <a:lnTo>
                    <a:pt x="863203" y="118022"/>
                  </a:lnTo>
                  <a:lnTo>
                    <a:pt x="865812" y="115582"/>
                  </a:lnTo>
                  <a:lnTo>
                    <a:pt x="868421" y="113142"/>
                  </a:lnTo>
                  <a:lnTo>
                    <a:pt x="871030" y="110646"/>
                  </a:lnTo>
                  <a:cubicBezTo>
                    <a:pt x="1041351" y="-45972"/>
                    <a:pt x="1306513" y="-34999"/>
                    <a:pt x="1463285" y="135155"/>
                  </a:cubicBezTo>
                  <a:cubicBezTo>
                    <a:pt x="1620056" y="305310"/>
                    <a:pt x="1609073" y="570212"/>
                    <a:pt x="1438751" y="726831"/>
                  </a:cubicBezTo>
                  <a:cubicBezTo>
                    <a:pt x="1407970" y="755136"/>
                    <a:pt x="1373120" y="778677"/>
                    <a:pt x="1335360" y="796673"/>
                  </a:cubicBezTo>
                  <a:lnTo>
                    <a:pt x="1332419" y="798337"/>
                  </a:lnTo>
                  <a:lnTo>
                    <a:pt x="1329199" y="799945"/>
                  </a:lnTo>
                  <a:lnTo>
                    <a:pt x="1325980" y="801497"/>
                  </a:lnTo>
                  <a:lnTo>
                    <a:pt x="1322760" y="803050"/>
                  </a:lnTo>
                  <a:lnTo>
                    <a:pt x="1319540" y="804603"/>
                  </a:lnTo>
                  <a:lnTo>
                    <a:pt x="1316321" y="806211"/>
                  </a:lnTo>
                  <a:lnTo>
                    <a:pt x="1313102" y="807764"/>
                  </a:lnTo>
                  <a:lnTo>
                    <a:pt x="1309882" y="809317"/>
                  </a:lnTo>
                  <a:lnTo>
                    <a:pt x="1306662" y="810869"/>
                  </a:lnTo>
                  <a:lnTo>
                    <a:pt x="1303443" y="812422"/>
                  </a:lnTo>
                  <a:lnTo>
                    <a:pt x="1300224" y="814030"/>
                  </a:lnTo>
                  <a:lnTo>
                    <a:pt x="1297004" y="815583"/>
                  </a:lnTo>
                  <a:lnTo>
                    <a:pt x="1293729" y="817136"/>
                  </a:lnTo>
                  <a:lnTo>
                    <a:pt x="1290565" y="818688"/>
                  </a:lnTo>
                  <a:lnTo>
                    <a:pt x="1287290" y="820297"/>
                  </a:lnTo>
                  <a:lnTo>
                    <a:pt x="1284070" y="821849"/>
                  </a:lnTo>
                  <a:lnTo>
                    <a:pt x="1280851" y="823402"/>
                  </a:lnTo>
                  <a:lnTo>
                    <a:pt x="1277631" y="824955"/>
                  </a:lnTo>
                  <a:lnTo>
                    <a:pt x="1274412" y="826563"/>
                  </a:lnTo>
                  <a:lnTo>
                    <a:pt x="1271192" y="828116"/>
                  </a:lnTo>
                  <a:lnTo>
                    <a:pt x="1267973" y="829668"/>
                  </a:lnTo>
                  <a:lnTo>
                    <a:pt x="1264753" y="831221"/>
                  </a:lnTo>
                  <a:lnTo>
                    <a:pt x="1261534" y="832829"/>
                  </a:lnTo>
                  <a:lnTo>
                    <a:pt x="1258314" y="834382"/>
                  </a:lnTo>
                  <a:lnTo>
                    <a:pt x="1255095" y="835935"/>
                  </a:lnTo>
                  <a:lnTo>
                    <a:pt x="1251875" y="837487"/>
                  </a:lnTo>
                  <a:lnTo>
                    <a:pt x="1248656" y="839096"/>
                  </a:lnTo>
                  <a:lnTo>
                    <a:pt x="1245436" y="840648"/>
                  </a:lnTo>
                  <a:lnTo>
                    <a:pt x="1242217" y="842201"/>
                  </a:lnTo>
                  <a:lnTo>
                    <a:pt x="1238997" y="843754"/>
                  </a:lnTo>
                  <a:lnTo>
                    <a:pt x="1235778" y="845362"/>
                  </a:lnTo>
                  <a:lnTo>
                    <a:pt x="1232558" y="846915"/>
                  </a:lnTo>
                  <a:lnTo>
                    <a:pt x="1229339" y="848467"/>
                  </a:lnTo>
                  <a:lnTo>
                    <a:pt x="1226119" y="850020"/>
                  </a:lnTo>
                  <a:lnTo>
                    <a:pt x="1222900" y="851573"/>
                  </a:lnTo>
                  <a:lnTo>
                    <a:pt x="1219680" y="853181"/>
                  </a:lnTo>
                  <a:lnTo>
                    <a:pt x="1216405" y="854734"/>
                  </a:lnTo>
                  <a:lnTo>
                    <a:pt x="1213186" y="856286"/>
                  </a:lnTo>
                  <a:lnTo>
                    <a:pt x="1209966" y="857839"/>
                  </a:lnTo>
                  <a:lnTo>
                    <a:pt x="1206747" y="859447"/>
                  </a:lnTo>
                  <a:lnTo>
                    <a:pt x="1203527" y="861000"/>
                  </a:lnTo>
                  <a:lnTo>
                    <a:pt x="1200308" y="862553"/>
                  </a:lnTo>
                  <a:lnTo>
                    <a:pt x="1197088" y="864105"/>
                  </a:lnTo>
                  <a:lnTo>
                    <a:pt x="1193869" y="865714"/>
                  </a:lnTo>
                  <a:lnTo>
                    <a:pt x="1190649" y="867266"/>
                  </a:lnTo>
                  <a:lnTo>
                    <a:pt x="1187430" y="868819"/>
                  </a:lnTo>
                  <a:lnTo>
                    <a:pt x="1184210" y="870372"/>
                  </a:lnTo>
                  <a:lnTo>
                    <a:pt x="1180990" y="871980"/>
                  </a:lnTo>
                  <a:lnTo>
                    <a:pt x="1177771" y="873533"/>
                  </a:lnTo>
                  <a:lnTo>
                    <a:pt x="1174552" y="875085"/>
                  </a:lnTo>
                  <a:lnTo>
                    <a:pt x="1171332" y="876638"/>
                  </a:lnTo>
                  <a:lnTo>
                    <a:pt x="1168113" y="878246"/>
                  </a:lnTo>
                  <a:lnTo>
                    <a:pt x="1164893" y="879799"/>
                  </a:lnTo>
                  <a:lnTo>
                    <a:pt x="1161674" y="881352"/>
                  </a:lnTo>
                  <a:lnTo>
                    <a:pt x="1158454" y="882905"/>
                  </a:lnTo>
                  <a:lnTo>
                    <a:pt x="1155235" y="884513"/>
                  </a:lnTo>
                  <a:lnTo>
                    <a:pt x="1152015" y="886065"/>
                  </a:lnTo>
                  <a:lnTo>
                    <a:pt x="1148795" y="887618"/>
                  </a:lnTo>
                  <a:lnTo>
                    <a:pt x="1145576" y="889171"/>
                  </a:lnTo>
                  <a:lnTo>
                    <a:pt x="1142301" y="890724"/>
                  </a:lnTo>
                  <a:lnTo>
                    <a:pt x="1139081" y="892332"/>
                  </a:lnTo>
                  <a:lnTo>
                    <a:pt x="1135862" y="893884"/>
                  </a:lnTo>
                  <a:lnTo>
                    <a:pt x="1132643" y="895437"/>
                  </a:lnTo>
                  <a:lnTo>
                    <a:pt x="1129423" y="896990"/>
                  </a:lnTo>
                  <a:lnTo>
                    <a:pt x="1126203" y="898598"/>
                  </a:lnTo>
                  <a:lnTo>
                    <a:pt x="1122984" y="900151"/>
                  </a:lnTo>
                  <a:lnTo>
                    <a:pt x="1119764" y="901704"/>
                  </a:lnTo>
                  <a:lnTo>
                    <a:pt x="1116545" y="903256"/>
                  </a:lnTo>
                  <a:lnTo>
                    <a:pt x="1113326" y="904865"/>
                  </a:lnTo>
                  <a:lnTo>
                    <a:pt x="1110106" y="906417"/>
                  </a:lnTo>
                  <a:lnTo>
                    <a:pt x="1106886" y="907970"/>
                  </a:lnTo>
                  <a:lnTo>
                    <a:pt x="1103667" y="909523"/>
                  </a:lnTo>
                  <a:lnTo>
                    <a:pt x="1100448" y="911131"/>
                  </a:lnTo>
                  <a:lnTo>
                    <a:pt x="1097228" y="912684"/>
                  </a:lnTo>
                  <a:lnTo>
                    <a:pt x="1094008" y="914236"/>
                  </a:lnTo>
                  <a:lnTo>
                    <a:pt x="1090789" y="915789"/>
                  </a:lnTo>
                  <a:lnTo>
                    <a:pt x="1087569" y="917397"/>
                  </a:lnTo>
                  <a:lnTo>
                    <a:pt x="1084350" y="918950"/>
                  </a:lnTo>
                  <a:lnTo>
                    <a:pt x="1081130" y="920503"/>
                  </a:lnTo>
                  <a:lnTo>
                    <a:pt x="1077911" y="922055"/>
                  </a:lnTo>
                  <a:lnTo>
                    <a:pt x="1074636" y="923608"/>
                  </a:lnTo>
                  <a:lnTo>
                    <a:pt x="1071472" y="925216"/>
                  </a:lnTo>
                  <a:lnTo>
                    <a:pt x="1068197" y="926769"/>
                  </a:lnTo>
                  <a:lnTo>
                    <a:pt x="1064977" y="928322"/>
                  </a:lnTo>
                  <a:lnTo>
                    <a:pt x="1061758" y="929874"/>
                  </a:lnTo>
                  <a:lnTo>
                    <a:pt x="1058538" y="931483"/>
                  </a:lnTo>
                  <a:lnTo>
                    <a:pt x="1055319" y="933035"/>
                  </a:lnTo>
                  <a:lnTo>
                    <a:pt x="1052099" y="934588"/>
                  </a:lnTo>
                  <a:lnTo>
                    <a:pt x="1048880" y="936141"/>
                  </a:lnTo>
                  <a:lnTo>
                    <a:pt x="1045660" y="937749"/>
                  </a:lnTo>
                  <a:lnTo>
                    <a:pt x="1042441" y="939302"/>
                  </a:lnTo>
                  <a:lnTo>
                    <a:pt x="1039221" y="940854"/>
                  </a:lnTo>
                  <a:lnTo>
                    <a:pt x="1036002" y="942407"/>
                  </a:lnTo>
                  <a:lnTo>
                    <a:pt x="1032782" y="944015"/>
                  </a:lnTo>
                  <a:lnTo>
                    <a:pt x="1029563" y="945568"/>
                  </a:lnTo>
                  <a:lnTo>
                    <a:pt x="1026343" y="947121"/>
                  </a:lnTo>
                  <a:lnTo>
                    <a:pt x="1023124" y="948673"/>
                  </a:lnTo>
                  <a:lnTo>
                    <a:pt x="1019904" y="950282"/>
                  </a:lnTo>
                  <a:lnTo>
                    <a:pt x="1016685" y="951834"/>
                  </a:lnTo>
                  <a:lnTo>
                    <a:pt x="1013465" y="953387"/>
                  </a:lnTo>
                  <a:lnTo>
                    <a:pt x="1010246" y="954940"/>
                  </a:lnTo>
                  <a:lnTo>
                    <a:pt x="1007026" y="956493"/>
                  </a:lnTo>
                  <a:lnTo>
                    <a:pt x="1003807" y="958101"/>
                  </a:lnTo>
                  <a:lnTo>
                    <a:pt x="1000587" y="959653"/>
                  </a:lnTo>
                  <a:lnTo>
                    <a:pt x="997312" y="961206"/>
                  </a:lnTo>
                  <a:lnTo>
                    <a:pt x="994093" y="962759"/>
                  </a:lnTo>
                  <a:lnTo>
                    <a:pt x="990873" y="964367"/>
                  </a:lnTo>
                  <a:lnTo>
                    <a:pt x="987654" y="965920"/>
                  </a:lnTo>
                  <a:lnTo>
                    <a:pt x="984434" y="967473"/>
                  </a:lnTo>
                  <a:lnTo>
                    <a:pt x="981214" y="969025"/>
                  </a:lnTo>
                  <a:lnTo>
                    <a:pt x="977995" y="970633"/>
                  </a:lnTo>
                  <a:lnTo>
                    <a:pt x="974776" y="972186"/>
                  </a:lnTo>
                  <a:lnTo>
                    <a:pt x="971556" y="973739"/>
                  </a:lnTo>
                  <a:lnTo>
                    <a:pt x="968336" y="975292"/>
                  </a:lnTo>
                  <a:lnTo>
                    <a:pt x="965117" y="976900"/>
                  </a:lnTo>
                  <a:lnTo>
                    <a:pt x="961898" y="978452"/>
                  </a:lnTo>
                  <a:lnTo>
                    <a:pt x="958678" y="980005"/>
                  </a:lnTo>
                  <a:lnTo>
                    <a:pt x="954959" y="981336"/>
                  </a:lnTo>
                  <a:lnTo>
                    <a:pt x="951739" y="982889"/>
                  </a:lnTo>
                  <a:lnTo>
                    <a:pt x="948520" y="984497"/>
                  </a:lnTo>
                  <a:lnTo>
                    <a:pt x="945300" y="986050"/>
                  </a:lnTo>
                  <a:lnTo>
                    <a:pt x="942081" y="987602"/>
                  </a:lnTo>
                  <a:lnTo>
                    <a:pt x="938861" y="989155"/>
                  </a:lnTo>
                  <a:lnTo>
                    <a:pt x="935642" y="990763"/>
                  </a:lnTo>
                  <a:lnTo>
                    <a:pt x="932755" y="992427"/>
                  </a:lnTo>
                  <a:lnTo>
                    <a:pt x="929536" y="993980"/>
                  </a:lnTo>
                  <a:lnTo>
                    <a:pt x="926317" y="995532"/>
                  </a:lnTo>
                  <a:lnTo>
                    <a:pt x="923041" y="997141"/>
                  </a:lnTo>
                  <a:lnTo>
                    <a:pt x="919822" y="998693"/>
                  </a:lnTo>
                  <a:lnTo>
                    <a:pt x="916603" y="1000246"/>
                  </a:lnTo>
                  <a:lnTo>
                    <a:pt x="913383" y="1001799"/>
                  </a:lnTo>
                  <a:lnTo>
                    <a:pt x="910163" y="1003407"/>
                  </a:lnTo>
                  <a:lnTo>
                    <a:pt x="906944" y="1004960"/>
                  </a:lnTo>
                  <a:lnTo>
                    <a:pt x="903724" y="1006512"/>
                  </a:lnTo>
                  <a:lnTo>
                    <a:pt x="900505" y="1008065"/>
                  </a:lnTo>
                  <a:lnTo>
                    <a:pt x="897285" y="1009673"/>
                  </a:lnTo>
                  <a:lnTo>
                    <a:pt x="894066" y="1011226"/>
                  </a:lnTo>
                  <a:lnTo>
                    <a:pt x="890846" y="1012779"/>
                  </a:lnTo>
                  <a:lnTo>
                    <a:pt x="887627" y="1014331"/>
                  </a:lnTo>
                  <a:lnTo>
                    <a:pt x="884407" y="1015940"/>
                  </a:lnTo>
                  <a:lnTo>
                    <a:pt x="881188" y="1017492"/>
                  </a:lnTo>
                  <a:lnTo>
                    <a:pt x="877968" y="1019045"/>
                  </a:lnTo>
                  <a:lnTo>
                    <a:pt x="874749" y="1020598"/>
                  </a:lnTo>
                  <a:lnTo>
                    <a:pt x="871529" y="1022151"/>
                  </a:lnTo>
                  <a:lnTo>
                    <a:pt x="868310" y="1023759"/>
                  </a:lnTo>
                  <a:lnTo>
                    <a:pt x="865090" y="1025311"/>
                  </a:lnTo>
                  <a:lnTo>
                    <a:pt x="861871" y="1026864"/>
                  </a:lnTo>
                  <a:lnTo>
                    <a:pt x="858651" y="1028417"/>
                  </a:lnTo>
                  <a:lnTo>
                    <a:pt x="855376" y="1030025"/>
                  </a:lnTo>
                  <a:lnTo>
                    <a:pt x="852157" y="1031578"/>
                  </a:lnTo>
                  <a:lnTo>
                    <a:pt x="848937" y="1033131"/>
                  </a:lnTo>
                  <a:lnTo>
                    <a:pt x="845718" y="1034683"/>
                  </a:lnTo>
                  <a:lnTo>
                    <a:pt x="842498" y="1036291"/>
                  </a:lnTo>
                  <a:lnTo>
                    <a:pt x="839279" y="1037844"/>
                  </a:lnTo>
                  <a:lnTo>
                    <a:pt x="836059" y="1039397"/>
                  </a:lnTo>
                  <a:lnTo>
                    <a:pt x="832840" y="1040950"/>
                  </a:lnTo>
                  <a:lnTo>
                    <a:pt x="829620" y="1042558"/>
                  </a:lnTo>
                  <a:lnTo>
                    <a:pt x="826401" y="1044111"/>
                  </a:lnTo>
                  <a:lnTo>
                    <a:pt x="823181" y="1045663"/>
                  </a:lnTo>
                  <a:lnTo>
                    <a:pt x="819962" y="1047216"/>
                  </a:lnTo>
                  <a:lnTo>
                    <a:pt x="816742" y="1048824"/>
                  </a:lnTo>
                  <a:lnTo>
                    <a:pt x="813523" y="1050377"/>
                  </a:lnTo>
                  <a:lnTo>
                    <a:pt x="810303" y="1051930"/>
                  </a:lnTo>
                  <a:lnTo>
                    <a:pt x="807084" y="1053482"/>
                  </a:lnTo>
                  <a:lnTo>
                    <a:pt x="803864" y="1055035"/>
                  </a:lnTo>
                  <a:lnTo>
                    <a:pt x="800645" y="1056643"/>
                  </a:lnTo>
                  <a:lnTo>
                    <a:pt x="797425" y="1058196"/>
                  </a:lnTo>
                  <a:lnTo>
                    <a:pt x="794205" y="1059749"/>
                  </a:lnTo>
                  <a:lnTo>
                    <a:pt x="790986" y="1061301"/>
                  </a:lnTo>
                  <a:lnTo>
                    <a:pt x="787767" y="1062910"/>
                  </a:lnTo>
                  <a:lnTo>
                    <a:pt x="784491" y="1064462"/>
                  </a:lnTo>
                  <a:lnTo>
                    <a:pt x="781327" y="1066015"/>
                  </a:lnTo>
                  <a:lnTo>
                    <a:pt x="778053" y="1067568"/>
                  </a:lnTo>
                  <a:lnTo>
                    <a:pt x="774833" y="1069176"/>
                  </a:lnTo>
                  <a:lnTo>
                    <a:pt x="771613" y="1070729"/>
                  </a:lnTo>
                  <a:lnTo>
                    <a:pt x="768394" y="1072281"/>
                  </a:lnTo>
                  <a:lnTo>
                    <a:pt x="765174" y="1073834"/>
                  </a:lnTo>
                  <a:lnTo>
                    <a:pt x="761955" y="1075442"/>
                  </a:lnTo>
                  <a:lnTo>
                    <a:pt x="758736" y="1076995"/>
                  </a:lnTo>
                  <a:lnTo>
                    <a:pt x="755516" y="1078548"/>
                  </a:lnTo>
                  <a:lnTo>
                    <a:pt x="752296" y="1080100"/>
                  </a:lnTo>
                  <a:lnTo>
                    <a:pt x="749077" y="1081709"/>
                  </a:lnTo>
                  <a:lnTo>
                    <a:pt x="745858" y="1083261"/>
                  </a:lnTo>
                  <a:lnTo>
                    <a:pt x="742638" y="1084814"/>
                  </a:lnTo>
                  <a:lnTo>
                    <a:pt x="739418" y="1086367"/>
                  </a:lnTo>
                  <a:lnTo>
                    <a:pt x="736199" y="1087975"/>
                  </a:lnTo>
                  <a:lnTo>
                    <a:pt x="732979" y="1089528"/>
                  </a:lnTo>
                  <a:lnTo>
                    <a:pt x="729760" y="1091080"/>
                  </a:lnTo>
                  <a:lnTo>
                    <a:pt x="726540" y="1092633"/>
                  </a:lnTo>
                  <a:lnTo>
                    <a:pt x="723321" y="1094186"/>
                  </a:lnTo>
                  <a:lnTo>
                    <a:pt x="720101" y="1095794"/>
                  </a:lnTo>
                  <a:lnTo>
                    <a:pt x="716882" y="1097347"/>
                  </a:lnTo>
                  <a:lnTo>
                    <a:pt x="713663" y="1098899"/>
                  </a:lnTo>
                  <a:lnTo>
                    <a:pt x="710443" y="1100452"/>
                  </a:lnTo>
                  <a:lnTo>
                    <a:pt x="707223" y="1102060"/>
                  </a:lnTo>
                  <a:lnTo>
                    <a:pt x="703948" y="1103613"/>
                  </a:lnTo>
                  <a:lnTo>
                    <a:pt x="700729" y="1105166"/>
                  </a:lnTo>
                  <a:lnTo>
                    <a:pt x="697509" y="1106719"/>
                  </a:lnTo>
                  <a:lnTo>
                    <a:pt x="694290" y="1108327"/>
                  </a:lnTo>
                  <a:lnTo>
                    <a:pt x="691070" y="1109879"/>
                  </a:lnTo>
                  <a:lnTo>
                    <a:pt x="687851" y="1111432"/>
                  </a:lnTo>
                  <a:lnTo>
                    <a:pt x="684631" y="1112985"/>
                  </a:lnTo>
                  <a:lnTo>
                    <a:pt x="681412" y="1114593"/>
                  </a:lnTo>
                  <a:lnTo>
                    <a:pt x="678192" y="1116146"/>
                  </a:lnTo>
                  <a:lnTo>
                    <a:pt x="674973" y="1117699"/>
                  </a:lnTo>
                  <a:lnTo>
                    <a:pt x="671753" y="1119251"/>
                  </a:lnTo>
                  <a:lnTo>
                    <a:pt x="668534" y="1120804"/>
                  </a:lnTo>
                  <a:lnTo>
                    <a:pt x="665314" y="1122412"/>
                  </a:lnTo>
                  <a:lnTo>
                    <a:pt x="662095" y="1123965"/>
                  </a:lnTo>
                  <a:lnTo>
                    <a:pt x="658875" y="1125518"/>
                  </a:lnTo>
                  <a:lnTo>
                    <a:pt x="655656" y="1127070"/>
                  </a:lnTo>
                  <a:lnTo>
                    <a:pt x="652436" y="1128679"/>
                  </a:lnTo>
                  <a:lnTo>
                    <a:pt x="649217" y="1130231"/>
                  </a:lnTo>
                  <a:lnTo>
                    <a:pt x="645997" y="1131784"/>
                  </a:lnTo>
                  <a:lnTo>
                    <a:pt x="642778" y="1133337"/>
                  </a:lnTo>
                  <a:lnTo>
                    <a:pt x="639558" y="1134945"/>
                  </a:lnTo>
                  <a:lnTo>
                    <a:pt x="636339" y="1136498"/>
                  </a:lnTo>
                  <a:lnTo>
                    <a:pt x="633064" y="1138050"/>
                  </a:lnTo>
                  <a:lnTo>
                    <a:pt x="629844" y="1139603"/>
                  </a:lnTo>
                  <a:lnTo>
                    <a:pt x="626625" y="1141211"/>
                  </a:lnTo>
                  <a:lnTo>
                    <a:pt x="623405" y="1142764"/>
                  </a:lnTo>
                  <a:lnTo>
                    <a:pt x="620186" y="1144317"/>
                  </a:lnTo>
                  <a:lnTo>
                    <a:pt x="616966" y="1145869"/>
                  </a:lnTo>
                  <a:lnTo>
                    <a:pt x="613747" y="1147478"/>
                  </a:lnTo>
                  <a:lnTo>
                    <a:pt x="610527" y="1149030"/>
                  </a:lnTo>
                  <a:lnTo>
                    <a:pt x="607308" y="1150583"/>
                  </a:lnTo>
                  <a:lnTo>
                    <a:pt x="604088" y="1152136"/>
                  </a:lnTo>
                  <a:lnTo>
                    <a:pt x="600869" y="1153744"/>
                  </a:lnTo>
                  <a:lnTo>
                    <a:pt x="597649" y="1155297"/>
                  </a:lnTo>
                  <a:lnTo>
                    <a:pt x="594429" y="1156849"/>
                  </a:lnTo>
                  <a:lnTo>
                    <a:pt x="591210" y="1158402"/>
                  </a:lnTo>
                  <a:lnTo>
                    <a:pt x="587991" y="1159955"/>
                  </a:lnTo>
                  <a:lnTo>
                    <a:pt x="584771" y="1161563"/>
                  </a:lnTo>
                  <a:lnTo>
                    <a:pt x="581551" y="1163116"/>
                  </a:lnTo>
                  <a:lnTo>
                    <a:pt x="578332" y="1164668"/>
                  </a:lnTo>
                  <a:lnTo>
                    <a:pt x="575113" y="1166221"/>
                  </a:lnTo>
                  <a:lnTo>
                    <a:pt x="571893" y="1167829"/>
                  </a:lnTo>
                  <a:lnTo>
                    <a:pt x="568673" y="1169382"/>
                  </a:lnTo>
                  <a:lnTo>
                    <a:pt x="565454" y="1170935"/>
                  </a:lnTo>
                  <a:lnTo>
                    <a:pt x="562179" y="1172487"/>
                  </a:lnTo>
                  <a:lnTo>
                    <a:pt x="559015" y="1174096"/>
                  </a:lnTo>
                  <a:lnTo>
                    <a:pt x="555740" y="1175648"/>
                  </a:lnTo>
                  <a:lnTo>
                    <a:pt x="552520" y="1177201"/>
                  </a:lnTo>
                  <a:lnTo>
                    <a:pt x="549301" y="1178754"/>
                  </a:lnTo>
                  <a:lnTo>
                    <a:pt x="546082" y="1180362"/>
                  </a:lnTo>
                  <a:lnTo>
                    <a:pt x="542862" y="1181915"/>
                  </a:lnTo>
                  <a:lnTo>
                    <a:pt x="539642" y="1183467"/>
                  </a:lnTo>
                  <a:lnTo>
                    <a:pt x="536423" y="1185020"/>
                  </a:lnTo>
                  <a:lnTo>
                    <a:pt x="533092" y="1186517"/>
                  </a:lnTo>
                  <a:lnTo>
                    <a:pt x="529873" y="1188070"/>
                  </a:lnTo>
                  <a:lnTo>
                    <a:pt x="526654" y="1189623"/>
                  </a:lnTo>
                  <a:lnTo>
                    <a:pt x="523434" y="1191176"/>
                  </a:lnTo>
                  <a:lnTo>
                    <a:pt x="520214" y="1192784"/>
                  </a:lnTo>
                  <a:lnTo>
                    <a:pt x="516995" y="1194337"/>
                  </a:lnTo>
                  <a:lnTo>
                    <a:pt x="513775" y="1195889"/>
                  </a:lnTo>
                  <a:lnTo>
                    <a:pt x="510556" y="1197442"/>
                  </a:lnTo>
                  <a:lnTo>
                    <a:pt x="507336" y="1198995"/>
                  </a:lnTo>
                  <a:lnTo>
                    <a:pt x="504117" y="1200603"/>
                  </a:lnTo>
                  <a:lnTo>
                    <a:pt x="500897" y="1202156"/>
                  </a:lnTo>
                  <a:lnTo>
                    <a:pt x="497678" y="1203708"/>
                  </a:lnTo>
                  <a:lnTo>
                    <a:pt x="494403" y="1205261"/>
                  </a:lnTo>
                  <a:lnTo>
                    <a:pt x="491239" y="1206869"/>
                  </a:lnTo>
                  <a:lnTo>
                    <a:pt x="488019" y="1208422"/>
                  </a:lnTo>
                  <a:lnTo>
                    <a:pt x="484744" y="1209975"/>
                  </a:lnTo>
                  <a:lnTo>
                    <a:pt x="481525" y="1211527"/>
                  </a:lnTo>
                  <a:lnTo>
                    <a:pt x="478305" y="1213136"/>
                  </a:lnTo>
                  <a:lnTo>
                    <a:pt x="475086" y="1214688"/>
                  </a:lnTo>
                  <a:lnTo>
                    <a:pt x="471866" y="1216241"/>
                  </a:lnTo>
                  <a:lnTo>
                    <a:pt x="468647" y="1217794"/>
                  </a:lnTo>
                  <a:lnTo>
                    <a:pt x="465427" y="1219402"/>
                  </a:lnTo>
                  <a:lnTo>
                    <a:pt x="462208" y="1220955"/>
                  </a:lnTo>
                  <a:lnTo>
                    <a:pt x="458988" y="1222507"/>
                  </a:lnTo>
                  <a:lnTo>
                    <a:pt x="455769" y="1224060"/>
                  </a:lnTo>
                  <a:lnTo>
                    <a:pt x="452549" y="1225668"/>
                  </a:lnTo>
                  <a:lnTo>
                    <a:pt x="449330" y="1227221"/>
                  </a:lnTo>
                  <a:lnTo>
                    <a:pt x="446110" y="1228774"/>
                  </a:lnTo>
                  <a:lnTo>
                    <a:pt x="442891" y="1230326"/>
                  </a:lnTo>
                  <a:lnTo>
                    <a:pt x="439671" y="1231879"/>
                  </a:lnTo>
                  <a:lnTo>
                    <a:pt x="436452" y="1233487"/>
                  </a:lnTo>
                  <a:lnTo>
                    <a:pt x="433232" y="1235040"/>
                  </a:lnTo>
                  <a:lnTo>
                    <a:pt x="430013" y="1236593"/>
                  </a:lnTo>
                  <a:lnTo>
                    <a:pt x="426793" y="1238145"/>
                  </a:lnTo>
                  <a:lnTo>
                    <a:pt x="423518" y="1239754"/>
                  </a:lnTo>
                  <a:lnTo>
                    <a:pt x="420354" y="1241306"/>
                  </a:lnTo>
                  <a:lnTo>
                    <a:pt x="417079" y="1242859"/>
                  </a:lnTo>
                  <a:lnTo>
                    <a:pt x="413860" y="1244412"/>
                  </a:lnTo>
                  <a:lnTo>
                    <a:pt x="410640" y="1246020"/>
                  </a:lnTo>
                  <a:lnTo>
                    <a:pt x="407420" y="1247573"/>
                  </a:lnTo>
                  <a:lnTo>
                    <a:pt x="404201" y="1249125"/>
                  </a:lnTo>
                  <a:lnTo>
                    <a:pt x="400982" y="1250678"/>
                  </a:lnTo>
                  <a:lnTo>
                    <a:pt x="397762" y="1252286"/>
                  </a:lnTo>
                  <a:lnTo>
                    <a:pt x="394542" y="1253839"/>
                  </a:lnTo>
                  <a:lnTo>
                    <a:pt x="391323" y="1255392"/>
                  </a:lnTo>
                  <a:lnTo>
                    <a:pt x="388104" y="1256945"/>
                  </a:lnTo>
                  <a:lnTo>
                    <a:pt x="384884" y="1258553"/>
                  </a:lnTo>
                  <a:lnTo>
                    <a:pt x="381664" y="1260105"/>
                  </a:lnTo>
                  <a:lnTo>
                    <a:pt x="378445" y="1261658"/>
                  </a:lnTo>
                  <a:lnTo>
                    <a:pt x="375225" y="1263211"/>
                  </a:lnTo>
                  <a:lnTo>
                    <a:pt x="372006" y="1264764"/>
                  </a:lnTo>
                  <a:lnTo>
                    <a:pt x="368787" y="1266372"/>
                  </a:lnTo>
                  <a:cubicBezTo>
                    <a:pt x="241903" y="1328622"/>
                    <a:pt x="88531" y="1276328"/>
                    <a:pt x="26220" y="1149569"/>
                  </a:cubicBezTo>
                  <a:cubicBezTo>
                    <a:pt x="-24154" y="1047096"/>
                    <a:pt x="-428" y="923677"/>
                    <a:pt x="84359" y="847136"/>
                  </a:cubicBezTo>
                  <a:close/>
                </a:path>
              </a:pathLst>
            </a:custGeom>
            <a:solidFill>
              <a:schemeClr val="accent3">
                <a:lumMod val="75000"/>
              </a:schemeClr>
            </a:solidFill>
            <a:ln w="5542"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408DDB9D-66E0-8746-8CE5-2A06398DE04D}"/>
                </a:ext>
              </a:extLst>
            </p:cNvPr>
            <p:cNvSpPr/>
            <p:nvPr/>
          </p:nvSpPr>
          <p:spPr>
            <a:xfrm>
              <a:off x="7867642" y="2620513"/>
              <a:ext cx="727396" cy="726684"/>
            </a:xfrm>
            <a:custGeom>
              <a:avLst/>
              <a:gdLst>
                <a:gd name="connsiteX0" fmla="*/ 838294 w 838182"/>
                <a:gd name="connsiteY0" fmla="*/ 418736 h 837361"/>
                <a:gd name="connsiteX1" fmla="*/ 419147 w 838182"/>
                <a:gd name="connsiteY1" fmla="*/ 837473 h 837361"/>
                <a:gd name="connsiteX2" fmla="*/ 0 w 838182"/>
                <a:gd name="connsiteY2" fmla="*/ 418736 h 837361"/>
                <a:gd name="connsiteX3" fmla="*/ 419147 w 838182"/>
                <a:gd name="connsiteY3" fmla="*/ 0 h 837361"/>
                <a:gd name="connsiteX4" fmla="*/ 838294 w 838182"/>
                <a:gd name="connsiteY4" fmla="*/ 418736 h 83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182" h="837361">
                  <a:moveTo>
                    <a:pt x="838294" y="418736"/>
                  </a:moveTo>
                  <a:cubicBezTo>
                    <a:pt x="838294" y="649998"/>
                    <a:pt x="650635" y="837473"/>
                    <a:pt x="419147" y="837473"/>
                  </a:cubicBezTo>
                  <a:cubicBezTo>
                    <a:pt x="187659" y="837473"/>
                    <a:pt x="0" y="649998"/>
                    <a:pt x="0" y="418736"/>
                  </a:cubicBezTo>
                  <a:cubicBezTo>
                    <a:pt x="0" y="187475"/>
                    <a:pt x="187659" y="0"/>
                    <a:pt x="419147" y="0"/>
                  </a:cubicBezTo>
                  <a:cubicBezTo>
                    <a:pt x="650635" y="0"/>
                    <a:pt x="838294" y="187475"/>
                    <a:pt x="838294" y="418736"/>
                  </a:cubicBezTo>
                  <a:close/>
                </a:path>
              </a:pathLst>
            </a:custGeom>
            <a:solidFill>
              <a:schemeClr val="accent3"/>
            </a:solidFill>
            <a:ln w="5542" cap="flat">
              <a:noFill/>
              <a:prstDash val="solid"/>
              <a:miter/>
            </a:ln>
          </p:spPr>
          <p:txBody>
            <a:bodyPr rtlCol="0" anchor="ctr"/>
            <a:lstStyle/>
            <a:p>
              <a:endParaRPr lang="en-US" dirty="0">
                <a:latin typeface="Roboto" panose="02000000000000000000" pitchFamily="2" charset="0"/>
              </a:endParaRPr>
            </a:p>
          </p:txBody>
        </p:sp>
      </p:grpSp>
      <p:grpSp>
        <p:nvGrpSpPr>
          <p:cNvPr id="124" name="Group 123">
            <a:extLst>
              <a:ext uri="{FF2B5EF4-FFF2-40B4-BE49-F238E27FC236}">
                <a16:creationId xmlns:a16="http://schemas.microsoft.com/office/drawing/2014/main" id="{403ED4DC-7D97-9E49-94E7-3F26BC626199}"/>
              </a:ext>
            </a:extLst>
          </p:cNvPr>
          <p:cNvGrpSpPr/>
          <p:nvPr/>
        </p:nvGrpSpPr>
        <p:grpSpPr>
          <a:xfrm>
            <a:off x="6831398" y="4283317"/>
            <a:ext cx="1557994" cy="1308130"/>
            <a:chOff x="6831398" y="4283317"/>
            <a:chExt cx="1557994" cy="1308130"/>
          </a:xfrm>
        </p:grpSpPr>
        <p:sp>
          <p:nvSpPr>
            <p:cNvPr id="82" name="Oval 81">
              <a:extLst>
                <a:ext uri="{FF2B5EF4-FFF2-40B4-BE49-F238E27FC236}">
                  <a16:creationId xmlns:a16="http://schemas.microsoft.com/office/drawing/2014/main" id="{2419E08D-0784-9746-874C-6B78E85FE215}"/>
                </a:ext>
              </a:extLst>
            </p:cNvPr>
            <p:cNvSpPr/>
            <p:nvPr/>
          </p:nvSpPr>
          <p:spPr>
            <a:xfrm>
              <a:off x="6831398" y="4283317"/>
              <a:ext cx="813756" cy="813754"/>
            </a:xfrm>
            <a:prstGeom prst="ellipse">
              <a:avLst/>
            </a:prstGeom>
            <a:solidFill>
              <a:schemeClr val="accent4">
                <a:lumMod val="50000"/>
                <a:alpha val="76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E9297D09-27AE-AA4C-AE6B-C066E3B17448}"/>
                </a:ext>
              </a:extLst>
            </p:cNvPr>
            <p:cNvSpPr/>
            <p:nvPr/>
          </p:nvSpPr>
          <p:spPr>
            <a:xfrm>
              <a:off x="7023423" y="4469611"/>
              <a:ext cx="1363266" cy="1121307"/>
            </a:xfrm>
            <a:custGeom>
              <a:avLst/>
              <a:gdLst>
                <a:gd name="connsiteX0" fmla="*/ 84324 w 1570897"/>
                <a:gd name="connsiteY0" fmla="*/ 445408 h 1292087"/>
                <a:gd name="connsiteX1" fmla="*/ 86933 w 1570897"/>
                <a:gd name="connsiteY1" fmla="*/ 447904 h 1292087"/>
                <a:gd name="connsiteX2" fmla="*/ 89542 w 1570897"/>
                <a:gd name="connsiteY2" fmla="*/ 450344 h 1292087"/>
                <a:gd name="connsiteX3" fmla="*/ 92151 w 1570897"/>
                <a:gd name="connsiteY3" fmla="*/ 452784 h 1292087"/>
                <a:gd name="connsiteX4" fmla="*/ 94815 w 1570897"/>
                <a:gd name="connsiteY4" fmla="*/ 455279 h 1292087"/>
                <a:gd name="connsiteX5" fmla="*/ 97424 w 1570897"/>
                <a:gd name="connsiteY5" fmla="*/ 457719 h 1292087"/>
                <a:gd name="connsiteX6" fmla="*/ 100033 w 1570897"/>
                <a:gd name="connsiteY6" fmla="*/ 460159 h 1292087"/>
                <a:gd name="connsiteX7" fmla="*/ 102642 w 1570897"/>
                <a:gd name="connsiteY7" fmla="*/ 462599 h 1292087"/>
                <a:gd name="connsiteX8" fmla="*/ 105306 w 1570897"/>
                <a:gd name="connsiteY8" fmla="*/ 465095 h 1292087"/>
                <a:gd name="connsiteX9" fmla="*/ 107915 w 1570897"/>
                <a:gd name="connsiteY9" fmla="*/ 467535 h 1292087"/>
                <a:gd name="connsiteX10" fmla="*/ 110524 w 1570897"/>
                <a:gd name="connsiteY10" fmla="*/ 469975 h 1292087"/>
                <a:gd name="connsiteX11" fmla="*/ 113133 w 1570897"/>
                <a:gd name="connsiteY11" fmla="*/ 472415 h 1292087"/>
                <a:gd name="connsiteX12" fmla="*/ 115798 w 1570897"/>
                <a:gd name="connsiteY12" fmla="*/ 474910 h 1292087"/>
                <a:gd name="connsiteX13" fmla="*/ 118406 w 1570897"/>
                <a:gd name="connsiteY13" fmla="*/ 477350 h 1292087"/>
                <a:gd name="connsiteX14" fmla="*/ 121015 w 1570897"/>
                <a:gd name="connsiteY14" fmla="*/ 479790 h 1292087"/>
                <a:gd name="connsiteX15" fmla="*/ 123624 w 1570897"/>
                <a:gd name="connsiteY15" fmla="*/ 482285 h 1292087"/>
                <a:gd name="connsiteX16" fmla="*/ 126289 w 1570897"/>
                <a:gd name="connsiteY16" fmla="*/ 484725 h 1292087"/>
                <a:gd name="connsiteX17" fmla="*/ 128898 w 1570897"/>
                <a:gd name="connsiteY17" fmla="*/ 487165 h 1292087"/>
                <a:gd name="connsiteX18" fmla="*/ 131506 w 1570897"/>
                <a:gd name="connsiteY18" fmla="*/ 489605 h 1292087"/>
                <a:gd name="connsiteX19" fmla="*/ 134115 w 1570897"/>
                <a:gd name="connsiteY19" fmla="*/ 492101 h 1292087"/>
                <a:gd name="connsiteX20" fmla="*/ 136780 w 1570897"/>
                <a:gd name="connsiteY20" fmla="*/ 494541 h 1292087"/>
                <a:gd name="connsiteX21" fmla="*/ 139389 w 1570897"/>
                <a:gd name="connsiteY21" fmla="*/ 496981 h 1292087"/>
                <a:gd name="connsiteX22" fmla="*/ 141998 w 1570897"/>
                <a:gd name="connsiteY22" fmla="*/ 499421 h 1292087"/>
                <a:gd name="connsiteX23" fmla="*/ 144607 w 1570897"/>
                <a:gd name="connsiteY23" fmla="*/ 501916 h 1292087"/>
                <a:gd name="connsiteX24" fmla="*/ 147271 w 1570897"/>
                <a:gd name="connsiteY24" fmla="*/ 504356 h 1292087"/>
                <a:gd name="connsiteX25" fmla="*/ 149880 w 1570897"/>
                <a:gd name="connsiteY25" fmla="*/ 506796 h 1292087"/>
                <a:gd name="connsiteX26" fmla="*/ 152489 w 1570897"/>
                <a:gd name="connsiteY26" fmla="*/ 509292 h 1292087"/>
                <a:gd name="connsiteX27" fmla="*/ 155098 w 1570897"/>
                <a:gd name="connsiteY27" fmla="*/ 511732 h 1292087"/>
                <a:gd name="connsiteX28" fmla="*/ 157762 w 1570897"/>
                <a:gd name="connsiteY28" fmla="*/ 514172 h 1292087"/>
                <a:gd name="connsiteX29" fmla="*/ 160371 w 1570897"/>
                <a:gd name="connsiteY29" fmla="*/ 516612 h 1292087"/>
                <a:gd name="connsiteX30" fmla="*/ 162980 w 1570897"/>
                <a:gd name="connsiteY30" fmla="*/ 519107 h 1292087"/>
                <a:gd name="connsiteX31" fmla="*/ 165589 w 1570897"/>
                <a:gd name="connsiteY31" fmla="*/ 521547 h 1292087"/>
                <a:gd name="connsiteX32" fmla="*/ 168198 w 1570897"/>
                <a:gd name="connsiteY32" fmla="*/ 523987 h 1292087"/>
                <a:gd name="connsiteX33" fmla="*/ 170862 w 1570897"/>
                <a:gd name="connsiteY33" fmla="*/ 526483 h 1292087"/>
                <a:gd name="connsiteX34" fmla="*/ 173471 w 1570897"/>
                <a:gd name="connsiteY34" fmla="*/ 528922 h 1292087"/>
                <a:gd name="connsiteX35" fmla="*/ 176080 w 1570897"/>
                <a:gd name="connsiteY35" fmla="*/ 531362 h 1292087"/>
                <a:gd name="connsiteX36" fmla="*/ 178689 w 1570897"/>
                <a:gd name="connsiteY36" fmla="*/ 533802 h 1292087"/>
                <a:gd name="connsiteX37" fmla="*/ 181353 w 1570897"/>
                <a:gd name="connsiteY37" fmla="*/ 536298 h 1292087"/>
                <a:gd name="connsiteX38" fmla="*/ 183962 w 1570897"/>
                <a:gd name="connsiteY38" fmla="*/ 538738 h 1292087"/>
                <a:gd name="connsiteX39" fmla="*/ 186571 w 1570897"/>
                <a:gd name="connsiteY39" fmla="*/ 541178 h 1292087"/>
                <a:gd name="connsiteX40" fmla="*/ 189180 w 1570897"/>
                <a:gd name="connsiteY40" fmla="*/ 543618 h 1292087"/>
                <a:gd name="connsiteX41" fmla="*/ 191845 w 1570897"/>
                <a:gd name="connsiteY41" fmla="*/ 546113 h 1292087"/>
                <a:gd name="connsiteX42" fmla="*/ 194453 w 1570897"/>
                <a:gd name="connsiteY42" fmla="*/ 548553 h 1292087"/>
                <a:gd name="connsiteX43" fmla="*/ 197063 w 1570897"/>
                <a:gd name="connsiteY43" fmla="*/ 550993 h 1292087"/>
                <a:gd name="connsiteX44" fmla="*/ 199671 w 1570897"/>
                <a:gd name="connsiteY44" fmla="*/ 553489 h 1292087"/>
                <a:gd name="connsiteX45" fmla="*/ 202280 w 1570897"/>
                <a:gd name="connsiteY45" fmla="*/ 555929 h 1292087"/>
                <a:gd name="connsiteX46" fmla="*/ 204945 w 1570897"/>
                <a:gd name="connsiteY46" fmla="*/ 558369 h 1292087"/>
                <a:gd name="connsiteX47" fmla="*/ 207553 w 1570897"/>
                <a:gd name="connsiteY47" fmla="*/ 560809 h 1292087"/>
                <a:gd name="connsiteX48" fmla="*/ 210163 w 1570897"/>
                <a:gd name="connsiteY48" fmla="*/ 563304 h 1292087"/>
                <a:gd name="connsiteX49" fmla="*/ 212827 w 1570897"/>
                <a:gd name="connsiteY49" fmla="*/ 565744 h 1292087"/>
                <a:gd name="connsiteX50" fmla="*/ 215436 w 1570897"/>
                <a:gd name="connsiteY50" fmla="*/ 568184 h 1292087"/>
                <a:gd name="connsiteX51" fmla="*/ 218045 w 1570897"/>
                <a:gd name="connsiteY51" fmla="*/ 570680 h 1292087"/>
                <a:gd name="connsiteX52" fmla="*/ 220654 w 1570897"/>
                <a:gd name="connsiteY52" fmla="*/ 573120 h 1292087"/>
                <a:gd name="connsiteX53" fmla="*/ 223318 w 1570897"/>
                <a:gd name="connsiteY53" fmla="*/ 575560 h 1292087"/>
                <a:gd name="connsiteX54" fmla="*/ 225927 w 1570897"/>
                <a:gd name="connsiteY54" fmla="*/ 578000 h 1292087"/>
                <a:gd name="connsiteX55" fmla="*/ 228536 w 1570897"/>
                <a:gd name="connsiteY55" fmla="*/ 580495 h 1292087"/>
                <a:gd name="connsiteX56" fmla="*/ 231145 w 1570897"/>
                <a:gd name="connsiteY56" fmla="*/ 582935 h 1292087"/>
                <a:gd name="connsiteX57" fmla="*/ 233809 w 1570897"/>
                <a:gd name="connsiteY57" fmla="*/ 585375 h 1292087"/>
                <a:gd name="connsiteX58" fmla="*/ 236418 w 1570897"/>
                <a:gd name="connsiteY58" fmla="*/ 587815 h 1292087"/>
                <a:gd name="connsiteX59" fmla="*/ 239027 w 1570897"/>
                <a:gd name="connsiteY59" fmla="*/ 590311 h 1292087"/>
                <a:gd name="connsiteX60" fmla="*/ 241636 w 1570897"/>
                <a:gd name="connsiteY60" fmla="*/ 592751 h 1292087"/>
                <a:gd name="connsiteX61" fmla="*/ 244245 w 1570897"/>
                <a:gd name="connsiteY61" fmla="*/ 595191 h 1292087"/>
                <a:gd name="connsiteX62" fmla="*/ 246909 w 1570897"/>
                <a:gd name="connsiteY62" fmla="*/ 597686 h 1292087"/>
                <a:gd name="connsiteX63" fmla="*/ 249518 w 1570897"/>
                <a:gd name="connsiteY63" fmla="*/ 600126 h 1292087"/>
                <a:gd name="connsiteX64" fmla="*/ 252127 w 1570897"/>
                <a:gd name="connsiteY64" fmla="*/ 602566 h 1292087"/>
                <a:gd name="connsiteX65" fmla="*/ 254736 w 1570897"/>
                <a:gd name="connsiteY65" fmla="*/ 605006 h 1292087"/>
                <a:gd name="connsiteX66" fmla="*/ 257401 w 1570897"/>
                <a:gd name="connsiteY66" fmla="*/ 607501 h 1292087"/>
                <a:gd name="connsiteX67" fmla="*/ 260009 w 1570897"/>
                <a:gd name="connsiteY67" fmla="*/ 609941 h 1292087"/>
                <a:gd name="connsiteX68" fmla="*/ 262618 w 1570897"/>
                <a:gd name="connsiteY68" fmla="*/ 612381 h 1292087"/>
                <a:gd name="connsiteX69" fmla="*/ 265227 w 1570897"/>
                <a:gd name="connsiteY69" fmla="*/ 614821 h 1292087"/>
                <a:gd name="connsiteX70" fmla="*/ 267891 w 1570897"/>
                <a:gd name="connsiteY70" fmla="*/ 617317 h 1292087"/>
                <a:gd name="connsiteX71" fmla="*/ 270501 w 1570897"/>
                <a:gd name="connsiteY71" fmla="*/ 619757 h 1292087"/>
                <a:gd name="connsiteX72" fmla="*/ 273109 w 1570897"/>
                <a:gd name="connsiteY72" fmla="*/ 622197 h 1292087"/>
                <a:gd name="connsiteX73" fmla="*/ 275718 w 1570897"/>
                <a:gd name="connsiteY73" fmla="*/ 624692 h 1292087"/>
                <a:gd name="connsiteX74" fmla="*/ 278383 w 1570897"/>
                <a:gd name="connsiteY74" fmla="*/ 627132 h 1292087"/>
                <a:gd name="connsiteX75" fmla="*/ 280992 w 1570897"/>
                <a:gd name="connsiteY75" fmla="*/ 629572 h 1292087"/>
                <a:gd name="connsiteX76" fmla="*/ 283600 w 1570897"/>
                <a:gd name="connsiteY76" fmla="*/ 632012 h 1292087"/>
                <a:gd name="connsiteX77" fmla="*/ 286210 w 1570897"/>
                <a:gd name="connsiteY77" fmla="*/ 634508 h 1292087"/>
                <a:gd name="connsiteX78" fmla="*/ 288874 w 1570897"/>
                <a:gd name="connsiteY78" fmla="*/ 636948 h 1292087"/>
                <a:gd name="connsiteX79" fmla="*/ 291483 w 1570897"/>
                <a:gd name="connsiteY79" fmla="*/ 639388 h 1292087"/>
                <a:gd name="connsiteX80" fmla="*/ 294092 w 1570897"/>
                <a:gd name="connsiteY80" fmla="*/ 641828 h 1292087"/>
                <a:gd name="connsiteX81" fmla="*/ 296700 w 1570897"/>
                <a:gd name="connsiteY81" fmla="*/ 644323 h 1292087"/>
                <a:gd name="connsiteX82" fmla="*/ 299365 w 1570897"/>
                <a:gd name="connsiteY82" fmla="*/ 646763 h 1292087"/>
                <a:gd name="connsiteX83" fmla="*/ 301974 w 1570897"/>
                <a:gd name="connsiteY83" fmla="*/ 649203 h 1292087"/>
                <a:gd name="connsiteX84" fmla="*/ 304583 w 1570897"/>
                <a:gd name="connsiteY84" fmla="*/ 651699 h 1292087"/>
                <a:gd name="connsiteX85" fmla="*/ 307192 w 1570897"/>
                <a:gd name="connsiteY85" fmla="*/ 654139 h 1292087"/>
                <a:gd name="connsiteX86" fmla="*/ 309801 w 1570897"/>
                <a:gd name="connsiteY86" fmla="*/ 656579 h 1292087"/>
                <a:gd name="connsiteX87" fmla="*/ 312465 w 1570897"/>
                <a:gd name="connsiteY87" fmla="*/ 659019 h 1292087"/>
                <a:gd name="connsiteX88" fmla="*/ 315074 w 1570897"/>
                <a:gd name="connsiteY88" fmla="*/ 661514 h 1292087"/>
                <a:gd name="connsiteX89" fmla="*/ 317683 w 1570897"/>
                <a:gd name="connsiteY89" fmla="*/ 663954 h 1292087"/>
                <a:gd name="connsiteX90" fmla="*/ 320292 w 1570897"/>
                <a:gd name="connsiteY90" fmla="*/ 666394 h 1292087"/>
                <a:gd name="connsiteX91" fmla="*/ 322956 w 1570897"/>
                <a:gd name="connsiteY91" fmla="*/ 668890 h 1292087"/>
                <a:gd name="connsiteX92" fmla="*/ 325565 w 1570897"/>
                <a:gd name="connsiteY92" fmla="*/ 671330 h 1292087"/>
                <a:gd name="connsiteX93" fmla="*/ 328174 w 1570897"/>
                <a:gd name="connsiteY93" fmla="*/ 673770 h 1292087"/>
                <a:gd name="connsiteX94" fmla="*/ 330783 w 1570897"/>
                <a:gd name="connsiteY94" fmla="*/ 676210 h 1292087"/>
                <a:gd name="connsiteX95" fmla="*/ 333447 w 1570897"/>
                <a:gd name="connsiteY95" fmla="*/ 678705 h 1292087"/>
                <a:gd name="connsiteX96" fmla="*/ 336056 w 1570897"/>
                <a:gd name="connsiteY96" fmla="*/ 681145 h 1292087"/>
                <a:gd name="connsiteX97" fmla="*/ 338665 w 1570897"/>
                <a:gd name="connsiteY97" fmla="*/ 683585 h 1292087"/>
                <a:gd name="connsiteX98" fmla="*/ 341274 w 1570897"/>
                <a:gd name="connsiteY98" fmla="*/ 686025 h 1292087"/>
                <a:gd name="connsiteX99" fmla="*/ 343938 w 1570897"/>
                <a:gd name="connsiteY99" fmla="*/ 688520 h 1292087"/>
                <a:gd name="connsiteX100" fmla="*/ 346548 w 1570897"/>
                <a:gd name="connsiteY100" fmla="*/ 690960 h 1292087"/>
                <a:gd name="connsiteX101" fmla="*/ 349156 w 1570897"/>
                <a:gd name="connsiteY101" fmla="*/ 693400 h 1292087"/>
                <a:gd name="connsiteX102" fmla="*/ 351765 w 1570897"/>
                <a:gd name="connsiteY102" fmla="*/ 695896 h 1292087"/>
                <a:gd name="connsiteX103" fmla="*/ 354430 w 1570897"/>
                <a:gd name="connsiteY103" fmla="*/ 698336 h 1292087"/>
                <a:gd name="connsiteX104" fmla="*/ 357038 w 1570897"/>
                <a:gd name="connsiteY104" fmla="*/ 700776 h 1292087"/>
                <a:gd name="connsiteX105" fmla="*/ 359648 w 1570897"/>
                <a:gd name="connsiteY105" fmla="*/ 703216 h 1292087"/>
                <a:gd name="connsiteX106" fmla="*/ 362256 w 1570897"/>
                <a:gd name="connsiteY106" fmla="*/ 705711 h 1292087"/>
                <a:gd name="connsiteX107" fmla="*/ 364865 w 1570897"/>
                <a:gd name="connsiteY107" fmla="*/ 708151 h 1292087"/>
                <a:gd name="connsiteX108" fmla="*/ 367530 w 1570897"/>
                <a:gd name="connsiteY108" fmla="*/ 710591 h 1292087"/>
                <a:gd name="connsiteX109" fmla="*/ 370139 w 1570897"/>
                <a:gd name="connsiteY109" fmla="*/ 713087 h 1292087"/>
                <a:gd name="connsiteX110" fmla="*/ 372748 w 1570897"/>
                <a:gd name="connsiteY110" fmla="*/ 715527 h 1292087"/>
                <a:gd name="connsiteX111" fmla="*/ 375357 w 1570897"/>
                <a:gd name="connsiteY111" fmla="*/ 717967 h 1292087"/>
                <a:gd name="connsiteX112" fmla="*/ 378021 w 1570897"/>
                <a:gd name="connsiteY112" fmla="*/ 720407 h 1292087"/>
                <a:gd name="connsiteX113" fmla="*/ 380630 w 1570897"/>
                <a:gd name="connsiteY113" fmla="*/ 722902 h 1292087"/>
                <a:gd name="connsiteX114" fmla="*/ 383239 w 1570897"/>
                <a:gd name="connsiteY114" fmla="*/ 725342 h 1292087"/>
                <a:gd name="connsiteX115" fmla="*/ 385848 w 1570897"/>
                <a:gd name="connsiteY115" fmla="*/ 727782 h 1292087"/>
                <a:gd name="connsiteX116" fmla="*/ 388512 w 1570897"/>
                <a:gd name="connsiteY116" fmla="*/ 730222 h 1292087"/>
                <a:gd name="connsiteX117" fmla="*/ 391121 w 1570897"/>
                <a:gd name="connsiteY117" fmla="*/ 732717 h 1292087"/>
                <a:gd name="connsiteX118" fmla="*/ 393730 w 1570897"/>
                <a:gd name="connsiteY118" fmla="*/ 735157 h 1292087"/>
                <a:gd name="connsiteX119" fmla="*/ 396339 w 1570897"/>
                <a:gd name="connsiteY119" fmla="*/ 737597 h 1292087"/>
                <a:gd name="connsiteX120" fmla="*/ 399003 w 1570897"/>
                <a:gd name="connsiteY120" fmla="*/ 740037 h 1292087"/>
                <a:gd name="connsiteX121" fmla="*/ 401612 w 1570897"/>
                <a:gd name="connsiteY121" fmla="*/ 742533 h 1292087"/>
                <a:gd name="connsiteX122" fmla="*/ 404221 w 1570897"/>
                <a:gd name="connsiteY122" fmla="*/ 744973 h 1292087"/>
                <a:gd name="connsiteX123" fmla="*/ 406830 w 1570897"/>
                <a:gd name="connsiteY123" fmla="*/ 747413 h 1292087"/>
                <a:gd name="connsiteX124" fmla="*/ 409494 w 1570897"/>
                <a:gd name="connsiteY124" fmla="*/ 749908 h 1292087"/>
                <a:gd name="connsiteX125" fmla="*/ 412103 w 1570897"/>
                <a:gd name="connsiteY125" fmla="*/ 752348 h 1292087"/>
                <a:gd name="connsiteX126" fmla="*/ 414712 w 1570897"/>
                <a:gd name="connsiteY126" fmla="*/ 754788 h 1292087"/>
                <a:gd name="connsiteX127" fmla="*/ 417321 w 1570897"/>
                <a:gd name="connsiteY127" fmla="*/ 757229 h 1292087"/>
                <a:gd name="connsiteX128" fmla="*/ 419930 w 1570897"/>
                <a:gd name="connsiteY128" fmla="*/ 759724 h 1292087"/>
                <a:gd name="connsiteX129" fmla="*/ 422594 w 1570897"/>
                <a:gd name="connsiteY129" fmla="*/ 762164 h 1292087"/>
                <a:gd name="connsiteX130" fmla="*/ 425203 w 1570897"/>
                <a:gd name="connsiteY130" fmla="*/ 764604 h 1292087"/>
                <a:gd name="connsiteX131" fmla="*/ 427812 w 1570897"/>
                <a:gd name="connsiteY131" fmla="*/ 767099 h 1292087"/>
                <a:gd name="connsiteX132" fmla="*/ 430477 w 1570897"/>
                <a:gd name="connsiteY132" fmla="*/ 769539 h 1292087"/>
                <a:gd name="connsiteX133" fmla="*/ 433086 w 1570897"/>
                <a:gd name="connsiteY133" fmla="*/ 771979 h 1292087"/>
                <a:gd name="connsiteX134" fmla="*/ 435695 w 1570897"/>
                <a:gd name="connsiteY134" fmla="*/ 774419 h 1292087"/>
                <a:gd name="connsiteX135" fmla="*/ 438303 w 1570897"/>
                <a:gd name="connsiteY135" fmla="*/ 776915 h 1292087"/>
                <a:gd name="connsiteX136" fmla="*/ 440912 w 1570897"/>
                <a:gd name="connsiteY136" fmla="*/ 779355 h 1292087"/>
                <a:gd name="connsiteX137" fmla="*/ 443577 w 1570897"/>
                <a:gd name="connsiteY137" fmla="*/ 781795 h 1292087"/>
                <a:gd name="connsiteX138" fmla="*/ 446186 w 1570897"/>
                <a:gd name="connsiteY138" fmla="*/ 784235 h 1292087"/>
                <a:gd name="connsiteX139" fmla="*/ 448795 w 1570897"/>
                <a:gd name="connsiteY139" fmla="*/ 786730 h 1292087"/>
                <a:gd name="connsiteX140" fmla="*/ 451403 w 1570897"/>
                <a:gd name="connsiteY140" fmla="*/ 789170 h 1292087"/>
                <a:gd name="connsiteX141" fmla="*/ 454068 w 1570897"/>
                <a:gd name="connsiteY141" fmla="*/ 791610 h 1292087"/>
                <a:gd name="connsiteX142" fmla="*/ 456677 w 1570897"/>
                <a:gd name="connsiteY142" fmla="*/ 794105 h 1292087"/>
                <a:gd name="connsiteX143" fmla="*/ 459286 w 1570897"/>
                <a:gd name="connsiteY143" fmla="*/ 796545 h 1292087"/>
                <a:gd name="connsiteX144" fmla="*/ 461895 w 1570897"/>
                <a:gd name="connsiteY144" fmla="*/ 798985 h 1292087"/>
                <a:gd name="connsiteX145" fmla="*/ 464559 w 1570897"/>
                <a:gd name="connsiteY145" fmla="*/ 801426 h 1292087"/>
                <a:gd name="connsiteX146" fmla="*/ 467168 w 1570897"/>
                <a:gd name="connsiteY146" fmla="*/ 803921 h 1292087"/>
                <a:gd name="connsiteX147" fmla="*/ 469777 w 1570897"/>
                <a:gd name="connsiteY147" fmla="*/ 806361 h 1292087"/>
                <a:gd name="connsiteX148" fmla="*/ 472386 w 1570897"/>
                <a:gd name="connsiteY148" fmla="*/ 808801 h 1292087"/>
                <a:gd name="connsiteX149" fmla="*/ 475050 w 1570897"/>
                <a:gd name="connsiteY149" fmla="*/ 811297 h 1292087"/>
                <a:gd name="connsiteX150" fmla="*/ 477659 w 1570897"/>
                <a:gd name="connsiteY150" fmla="*/ 813736 h 1292087"/>
                <a:gd name="connsiteX151" fmla="*/ 480268 w 1570897"/>
                <a:gd name="connsiteY151" fmla="*/ 816176 h 1292087"/>
                <a:gd name="connsiteX152" fmla="*/ 482877 w 1570897"/>
                <a:gd name="connsiteY152" fmla="*/ 818616 h 1292087"/>
                <a:gd name="connsiteX153" fmla="*/ 485541 w 1570897"/>
                <a:gd name="connsiteY153" fmla="*/ 821112 h 1292087"/>
                <a:gd name="connsiteX154" fmla="*/ 488150 w 1570897"/>
                <a:gd name="connsiteY154" fmla="*/ 823552 h 1292087"/>
                <a:gd name="connsiteX155" fmla="*/ 490759 w 1570897"/>
                <a:gd name="connsiteY155" fmla="*/ 825992 h 1292087"/>
                <a:gd name="connsiteX156" fmla="*/ 493368 w 1570897"/>
                <a:gd name="connsiteY156" fmla="*/ 828432 h 1292087"/>
                <a:gd name="connsiteX157" fmla="*/ 496033 w 1570897"/>
                <a:gd name="connsiteY157" fmla="*/ 830927 h 1292087"/>
                <a:gd name="connsiteX158" fmla="*/ 498641 w 1570897"/>
                <a:gd name="connsiteY158" fmla="*/ 833367 h 1292087"/>
                <a:gd name="connsiteX159" fmla="*/ 501250 w 1570897"/>
                <a:gd name="connsiteY159" fmla="*/ 835807 h 1292087"/>
                <a:gd name="connsiteX160" fmla="*/ 503859 w 1570897"/>
                <a:gd name="connsiteY160" fmla="*/ 838303 h 1292087"/>
                <a:gd name="connsiteX161" fmla="*/ 506468 w 1570897"/>
                <a:gd name="connsiteY161" fmla="*/ 840743 h 1292087"/>
                <a:gd name="connsiteX162" fmla="*/ 509133 w 1570897"/>
                <a:gd name="connsiteY162" fmla="*/ 843183 h 1292087"/>
                <a:gd name="connsiteX163" fmla="*/ 511741 w 1570897"/>
                <a:gd name="connsiteY163" fmla="*/ 845623 h 1292087"/>
                <a:gd name="connsiteX164" fmla="*/ 514350 w 1570897"/>
                <a:gd name="connsiteY164" fmla="*/ 848118 h 1292087"/>
                <a:gd name="connsiteX165" fmla="*/ 516959 w 1570897"/>
                <a:gd name="connsiteY165" fmla="*/ 850558 h 1292087"/>
                <a:gd name="connsiteX166" fmla="*/ 519624 w 1570897"/>
                <a:gd name="connsiteY166" fmla="*/ 852998 h 1292087"/>
                <a:gd name="connsiteX167" fmla="*/ 522233 w 1570897"/>
                <a:gd name="connsiteY167" fmla="*/ 855494 h 1292087"/>
                <a:gd name="connsiteX168" fmla="*/ 524842 w 1570897"/>
                <a:gd name="connsiteY168" fmla="*/ 857934 h 1292087"/>
                <a:gd name="connsiteX169" fmla="*/ 527450 w 1570897"/>
                <a:gd name="connsiteY169" fmla="*/ 860374 h 1292087"/>
                <a:gd name="connsiteX170" fmla="*/ 530115 w 1570897"/>
                <a:gd name="connsiteY170" fmla="*/ 862814 h 1292087"/>
                <a:gd name="connsiteX171" fmla="*/ 532724 w 1570897"/>
                <a:gd name="connsiteY171" fmla="*/ 865309 h 1292087"/>
                <a:gd name="connsiteX172" fmla="*/ 535333 w 1570897"/>
                <a:gd name="connsiteY172" fmla="*/ 867749 h 1292087"/>
                <a:gd name="connsiteX173" fmla="*/ 537942 w 1570897"/>
                <a:gd name="connsiteY173" fmla="*/ 870189 h 1292087"/>
                <a:gd name="connsiteX174" fmla="*/ 540606 w 1570897"/>
                <a:gd name="connsiteY174" fmla="*/ 872629 h 1292087"/>
                <a:gd name="connsiteX175" fmla="*/ 543215 w 1570897"/>
                <a:gd name="connsiteY175" fmla="*/ 875124 h 1292087"/>
                <a:gd name="connsiteX176" fmla="*/ 545824 w 1570897"/>
                <a:gd name="connsiteY176" fmla="*/ 877564 h 1292087"/>
                <a:gd name="connsiteX177" fmla="*/ 548433 w 1570897"/>
                <a:gd name="connsiteY177" fmla="*/ 880004 h 1292087"/>
                <a:gd name="connsiteX178" fmla="*/ 551097 w 1570897"/>
                <a:gd name="connsiteY178" fmla="*/ 882500 h 1292087"/>
                <a:gd name="connsiteX179" fmla="*/ 553706 w 1570897"/>
                <a:gd name="connsiteY179" fmla="*/ 884940 h 1292087"/>
                <a:gd name="connsiteX180" fmla="*/ 556315 w 1570897"/>
                <a:gd name="connsiteY180" fmla="*/ 887380 h 1292087"/>
                <a:gd name="connsiteX181" fmla="*/ 558924 w 1570897"/>
                <a:gd name="connsiteY181" fmla="*/ 889820 h 1292087"/>
                <a:gd name="connsiteX182" fmla="*/ 561533 w 1570897"/>
                <a:gd name="connsiteY182" fmla="*/ 892315 h 1292087"/>
                <a:gd name="connsiteX183" fmla="*/ 564197 w 1570897"/>
                <a:gd name="connsiteY183" fmla="*/ 894755 h 1292087"/>
                <a:gd name="connsiteX184" fmla="*/ 566806 w 1570897"/>
                <a:gd name="connsiteY184" fmla="*/ 897195 h 1292087"/>
                <a:gd name="connsiteX185" fmla="*/ 569415 w 1570897"/>
                <a:gd name="connsiteY185" fmla="*/ 899635 h 1292087"/>
                <a:gd name="connsiteX186" fmla="*/ 572024 w 1570897"/>
                <a:gd name="connsiteY186" fmla="*/ 902131 h 1292087"/>
                <a:gd name="connsiteX187" fmla="*/ 574688 w 1570897"/>
                <a:gd name="connsiteY187" fmla="*/ 904571 h 1292087"/>
                <a:gd name="connsiteX188" fmla="*/ 577298 w 1570897"/>
                <a:gd name="connsiteY188" fmla="*/ 907011 h 1292087"/>
                <a:gd name="connsiteX189" fmla="*/ 579906 w 1570897"/>
                <a:gd name="connsiteY189" fmla="*/ 909506 h 1292087"/>
                <a:gd name="connsiteX190" fmla="*/ 582515 w 1570897"/>
                <a:gd name="connsiteY190" fmla="*/ 911946 h 1292087"/>
                <a:gd name="connsiteX191" fmla="*/ 585180 w 1570897"/>
                <a:gd name="connsiteY191" fmla="*/ 914386 h 1292087"/>
                <a:gd name="connsiteX192" fmla="*/ 587788 w 1570897"/>
                <a:gd name="connsiteY192" fmla="*/ 916826 h 1292087"/>
                <a:gd name="connsiteX193" fmla="*/ 590398 w 1570897"/>
                <a:gd name="connsiteY193" fmla="*/ 919322 h 1292087"/>
                <a:gd name="connsiteX194" fmla="*/ 593006 w 1570897"/>
                <a:gd name="connsiteY194" fmla="*/ 921762 h 1292087"/>
                <a:gd name="connsiteX195" fmla="*/ 595671 w 1570897"/>
                <a:gd name="connsiteY195" fmla="*/ 924202 h 1292087"/>
                <a:gd name="connsiteX196" fmla="*/ 598280 w 1570897"/>
                <a:gd name="connsiteY196" fmla="*/ 926642 h 1292087"/>
                <a:gd name="connsiteX197" fmla="*/ 600889 w 1570897"/>
                <a:gd name="connsiteY197" fmla="*/ 929137 h 1292087"/>
                <a:gd name="connsiteX198" fmla="*/ 603498 w 1570897"/>
                <a:gd name="connsiteY198" fmla="*/ 931577 h 1292087"/>
                <a:gd name="connsiteX199" fmla="*/ 606162 w 1570897"/>
                <a:gd name="connsiteY199" fmla="*/ 934017 h 1292087"/>
                <a:gd name="connsiteX200" fmla="*/ 608771 w 1570897"/>
                <a:gd name="connsiteY200" fmla="*/ 936512 h 1292087"/>
                <a:gd name="connsiteX201" fmla="*/ 611380 w 1570897"/>
                <a:gd name="connsiteY201" fmla="*/ 938952 h 1292087"/>
                <a:gd name="connsiteX202" fmla="*/ 613989 w 1570897"/>
                <a:gd name="connsiteY202" fmla="*/ 941392 h 1292087"/>
                <a:gd name="connsiteX203" fmla="*/ 616597 w 1570897"/>
                <a:gd name="connsiteY203" fmla="*/ 943832 h 1292087"/>
                <a:gd name="connsiteX204" fmla="*/ 619262 w 1570897"/>
                <a:gd name="connsiteY204" fmla="*/ 946328 h 1292087"/>
                <a:gd name="connsiteX205" fmla="*/ 621871 w 1570897"/>
                <a:gd name="connsiteY205" fmla="*/ 948768 h 1292087"/>
                <a:gd name="connsiteX206" fmla="*/ 624480 w 1570897"/>
                <a:gd name="connsiteY206" fmla="*/ 951208 h 1292087"/>
                <a:gd name="connsiteX207" fmla="*/ 627144 w 1570897"/>
                <a:gd name="connsiteY207" fmla="*/ 953703 h 1292087"/>
                <a:gd name="connsiteX208" fmla="*/ 629753 w 1570897"/>
                <a:gd name="connsiteY208" fmla="*/ 956143 h 1292087"/>
                <a:gd name="connsiteX209" fmla="*/ 632362 w 1570897"/>
                <a:gd name="connsiteY209" fmla="*/ 958583 h 1292087"/>
                <a:gd name="connsiteX210" fmla="*/ 634971 w 1570897"/>
                <a:gd name="connsiteY210" fmla="*/ 961023 h 1292087"/>
                <a:gd name="connsiteX211" fmla="*/ 637580 w 1570897"/>
                <a:gd name="connsiteY211" fmla="*/ 963519 h 1292087"/>
                <a:gd name="connsiteX212" fmla="*/ 640244 w 1570897"/>
                <a:gd name="connsiteY212" fmla="*/ 965959 h 1292087"/>
                <a:gd name="connsiteX213" fmla="*/ 642853 w 1570897"/>
                <a:gd name="connsiteY213" fmla="*/ 968399 h 1292087"/>
                <a:gd name="connsiteX214" fmla="*/ 645462 w 1570897"/>
                <a:gd name="connsiteY214" fmla="*/ 970839 h 1292087"/>
                <a:gd name="connsiteX215" fmla="*/ 648071 w 1570897"/>
                <a:gd name="connsiteY215" fmla="*/ 973334 h 1292087"/>
                <a:gd name="connsiteX216" fmla="*/ 650736 w 1570897"/>
                <a:gd name="connsiteY216" fmla="*/ 975774 h 1292087"/>
                <a:gd name="connsiteX217" fmla="*/ 653344 w 1570897"/>
                <a:gd name="connsiteY217" fmla="*/ 978214 h 1292087"/>
                <a:gd name="connsiteX218" fmla="*/ 655953 w 1570897"/>
                <a:gd name="connsiteY218" fmla="*/ 980710 h 1292087"/>
                <a:gd name="connsiteX219" fmla="*/ 658562 w 1570897"/>
                <a:gd name="connsiteY219" fmla="*/ 983150 h 1292087"/>
                <a:gd name="connsiteX220" fmla="*/ 661227 w 1570897"/>
                <a:gd name="connsiteY220" fmla="*/ 985590 h 1292087"/>
                <a:gd name="connsiteX221" fmla="*/ 663835 w 1570897"/>
                <a:gd name="connsiteY221" fmla="*/ 988030 h 1292087"/>
                <a:gd name="connsiteX222" fmla="*/ 666445 w 1570897"/>
                <a:gd name="connsiteY222" fmla="*/ 990525 h 1292087"/>
                <a:gd name="connsiteX223" fmla="*/ 669053 w 1570897"/>
                <a:gd name="connsiteY223" fmla="*/ 992965 h 1292087"/>
                <a:gd name="connsiteX224" fmla="*/ 671718 w 1570897"/>
                <a:gd name="connsiteY224" fmla="*/ 995405 h 1292087"/>
                <a:gd name="connsiteX225" fmla="*/ 674327 w 1570897"/>
                <a:gd name="connsiteY225" fmla="*/ 997900 h 1292087"/>
                <a:gd name="connsiteX226" fmla="*/ 676935 w 1570897"/>
                <a:gd name="connsiteY226" fmla="*/ 1000340 h 1292087"/>
                <a:gd name="connsiteX227" fmla="*/ 679545 w 1570897"/>
                <a:gd name="connsiteY227" fmla="*/ 1002780 h 1292087"/>
                <a:gd name="connsiteX228" fmla="*/ 682209 w 1570897"/>
                <a:gd name="connsiteY228" fmla="*/ 1005220 h 1292087"/>
                <a:gd name="connsiteX229" fmla="*/ 684818 w 1570897"/>
                <a:gd name="connsiteY229" fmla="*/ 1007716 h 1292087"/>
                <a:gd name="connsiteX230" fmla="*/ 687427 w 1570897"/>
                <a:gd name="connsiteY230" fmla="*/ 1010156 h 1292087"/>
                <a:gd name="connsiteX231" fmla="*/ 690036 w 1570897"/>
                <a:gd name="connsiteY231" fmla="*/ 1012596 h 1292087"/>
                <a:gd name="connsiteX232" fmla="*/ 692700 w 1570897"/>
                <a:gd name="connsiteY232" fmla="*/ 1015092 h 1292087"/>
                <a:gd name="connsiteX233" fmla="*/ 695309 w 1570897"/>
                <a:gd name="connsiteY233" fmla="*/ 1017531 h 1292087"/>
                <a:gd name="connsiteX234" fmla="*/ 697918 w 1570897"/>
                <a:gd name="connsiteY234" fmla="*/ 1019971 h 1292087"/>
                <a:gd name="connsiteX235" fmla="*/ 700527 w 1570897"/>
                <a:gd name="connsiteY235" fmla="*/ 1022411 h 1292087"/>
                <a:gd name="connsiteX236" fmla="*/ 703136 w 1570897"/>
                <a:gd name="connsiteY236" fmla="*/ 1024907 h 1292087"/>
                <a:gd name="connsiteX237" fmla="*/ 705800 w 1570897"/>
                <a:gd name="connsiteY237" fmla="*/ 1027347 h 1292087"/>
                <a:gd name="connsiteX238" fmla="*/ 708409 w 1570897"/>
                <a:gd name="connsiteY238" fmla="*/ 1029787 h 1292087"/>
                <a:gd name="connsiteX239" fmla="*/ 711018 w 1570897"/>
                <a:gd name="connsiteY239" fmla="*/ 1032227 h 1292087"/>
                <a:gd name="connsiteX240" fmla="*/ 713627 w 1570897"/>
                <a:gd name="connsiteY240" fmla="*/ 1034722 h 1292087"/>
                <a:gd name="connsiteX241" fmla="*/ 716291 w 1570897"/>
                <a:gd name="connsiteY241" fmla="*/ 1037162 h 1292087"/>
                <a:gd name="connsiteX242" fmla="*/ 718900 w 1570897"/>
                <a:gd name="connsiteY242" fmla="*/ 1039602 h 1292087"/>
                <a:gd name="connsiteX243" fmla="*/ 721509 w 1570897"/>
                <a:gd name="connsiteY243" fmla="*/ 1042042 h 1292087"/>
                <a:gd name="connsiteX244" fmla="*/ 724118 w 1570897"/>
                <a:gd name="connsiteY244" fmla="*/ 1044538 h 1292087"/>
                <a:gd name="connsiteX245" fmla="*/ 726783 w 1570897"/>
                <a:gd name="connsiteY245" fmla="*/ 1046978 h 1292087"/>
                <a:gd name="connsiteX246" fmla="*/ 729391 w 1570897"/>
                <a:gd name="connsiteY246" fmla="*/ 1049417 h 1292087"/>
                <a:gd name="connsiteX247" fmla="*/ 732000 w 1570897"/>
                <a:gd name="connsiteY247" fmla="*/ 1051913 h 1292087"/>
                <a:gd name="connsiteX248" fmla="*/ 734609 w 1570897"/>
                <a:gd name="connsiteY248" fmla="*/ 1054353 h 1292087"/>
                <a:gd name="connsiteX249" fmla="*/ 737273 w 1570897"/>
                <a:gd name="connsiteY249" fmla="*/ 1056793 h 1292087"/>
                <a:gd name="connsiteX250" fmla="*/ 739883 w 1570897"/>
                <a:gd name="connsiteY250" fmla="*/ 1059233 h 1292087"/>
                <a:gd name="connsiteX251" fmla="*/ 742491 w 1570897"/>
                <a:gd name="connsiteY251" fmla="*/ 1061729 h 1292087"/>
                <a:gd name="connsiteX252" fmla="*/ 745100 w 1570897"/>
                <a:gd name="connsiteY252" fmla="*/ 1064169 h 1292087"/>
                <a:gd name="connsiteX253" fmla="*/ 747765 w 1570897"/>
                <a:gd name="connsiteY253" fmla="*/ 1066609 h 1292087"/>
                <a:gd name="connsiteX254" fmla="*/ 750374 w 1570897"/>
                <a:gd name="connsiteY254" fmla="*/ 1069104 h 1292087"/>
                <a:gd name="connsiteX255" fmla="*/ 752983 w 1570897"/>
                <a:gd name="connsiteY255" fmla="*/ 1071544 h 1292087"/>
                <a:gd name="connsiteX256" fmla="*/ 755592 w 1570897"/>
                <a:gd name="connsiteY256" fmla="*/ 1073984 h 1292087"/>
                <a:gd name="connsiteX257" fmla="*/ 758256 w 1570897"/>
                <a:gd name="connsiteY257" fmla="*/ 1076424 h 1292087"/>
                <a:gd name="connsiteX258" fmla="*/ 760865 w 1570897"/>
                <a:gd name="connsiteY258" fmla="*/ 1078919 h 1292087"/>
                <a:gd name="connsiteX259" fmla="*/ 763474 w 1570897"/>
                <a:gd name="connsiteY259" fmla="*/ 1081359 h 1292087"/>
                <a:gd name="connsiteX260" fmla="*/ 766083 w 1570897"/>
                <a:gd name="connsiteY260" fmla="*/ 1083799 h 1292087"/>
                <a:gd name="connsiteX261" fmla="*/ 768692 w 1570897"/>
                <a:gd name="connsiteY261" fmla="*/ 1086239 h 1292087"/>
                <a:gd name="connsiteX262" fmla="*/ 771356 w 1570897"/>
                <a:gd name="connsiteY262" fmla="*/ 1088735 h 1292087"/>
                <a:gd name="connsiteX263" fmla="*/ 773965 w 1570897"/>
                <a:gd name="connsiteY263" fmla="*/ 1091175 h 1292087"/>
                <a:gd name="connsiteX264" fmla="*/ 776574 w 1570897"/>
                <a:gd name="connsiteY264" fmla="*/ 1093615 h 1292087"/>
                <a:gd name="connsiteX265" fmla="*/ 779183 w 1570897"/>
                <a:gd name="connsiteY265" fmla="*/ 1096110 h 1292087"/>
                <a:gd name="connsiteX266" fmla="*/ 781847 w 1570897"/>
                <a:gd name="connsiteY266" fmla="*/ 1098550 h 1292087"/>
                <a:gd name="connsiteX267" fmla="*/ 784456 w 1570897"/>
                <a:gd name="connsiteY267" fmla="*/ 1100990 h 1292087"/>
                <a:gd name="connsiteX268" fmla="*/ 787065 w 1570897"/>
                <a:gd name="connsiteY268" fmla="*/ 1103430 h 1292087"/>
                <a:gd name="connsiteX269" fmla="*/ 789674 w 1570897"/>
                <a:gd name="connsiteY269" fmla="*/ 1105926 h 1292087"/>
                <a:gd name="connsiteX270" fmla="*/ 792338 w 1570897"/>
                <a:gd name="connsiteY270" fmla="*/ 1108366 h 1292087"/>
                <a:gd name="connsiteX271" fmla="*/ 794947 w 1570897"/>
                <a:gd name="connsiteY271" fmla="*/ 1110806 h 1292087"/>
                <a:gd name="connsiteX272" fmla="*/ 797556 w 1570897"/>
                <a:gd name="connsiteY272" fmla="*/ 1113301 h 1292087"/>
                <a:gd name="connsiteX273" fmla="*/ 800165 w 1570897"/>
                <a:gd name="connsiteY273" fmla="*/ 1115741 h 1292087"/>
                <a:gd name="connsiteX274" fmla="*/ 802829 w 1570897"/>
                <a:gd name="connsiteY274" fmla="*/ 1118181 h 1292087"/>
                <a:gd name="connsiteX275" fmla="*/ 805438 w 1570897"/>
                <a:gd name="connsiteY275" fmla="*/ 1120621 h 1292087"/>
                <a:gd name="connsiteX276" fmla="*/ 808047 w 1570897"/>
                <a:gd name="connsiteY276" fmla="*/ 1123117 h 1292087"/>
                <a:gd name="connsiteX277" fmla="*/ 810656 w 1570897"/>
                <a:gd name="connsiteY277" fmla="*/ 1125557 h 1292087"/>
                <a:gd name="connsiteX278" fmla="*/ 813321 w 1570897"/>
                <a:gd name="connsiteY278" fmla="*/ 1127997 h 1292087"/>
                <a:gd name="connsiteX279" fmla="*/ 815930 w 1570897"/>
                <a:gd name="connsiteY279" fmla="*/ 1130437 h 1292087"/>
                <a:gd name="connsiteX280" fmla="*/ 818538 w 1570897"/>
                <a:gd name="connsiteY280" fmla="*/ 1132932 h 1292087"/>
                <a:gd name="connsiteX281" fmla="*/ 821147 w 1570897"/>
                <a:gd name="connsiteY281" fmla="*/ 1135372 h 1292087"/>
                <a:gd name="connsiteX282" fmla="*/ 823812 w 1570897"/>
                <a:gd name="connsiteY282" fmla="*/ 1137812 h 1292087"/>
                <a:gd name="connsiteX283" fmla="*/ 826421 w 1570897"/>
                <a:gd name="connsiteY283" fmla="*/ 1140252 h 1292087"/>
                <a:gd name="connsiteX284" fmla="*/ 829030 w 1570897"/>
                <a:gd name="connsiteY284" fmla="*/ 1142747 h 1292087"/>
                <a:gd name="connsiteX285" fmla="*/ 831638 w 1570897"/>
                <a:gd name="connsiteY285" fmla="*/ 1145187 h 1292087"/>
                <a:gd name="connsiteX286" fmla="*/ 834247 w 1570897"/>
                <a:gd name="connsiteY286" fmla="*/ 1147627 h 1292087"/>
                <a:gd name="connsiteX287" fmla="*/ 836912 w 1570897"/>
                <a:gd name="connsiteY287" fmla="*/ 1150123 h 1292087"/>
                <a:gd name="connsiteX288" fmla="*/ 839521 w 1570897"/>
                <a:gd name="connsiteY288" fmla="*/ 1152563 h 1292087"/>
                <a:gd name="connsiteX289" fmla="*/ 842130 w 1570897"/>
                <a:gd name="connsiteY289" fmla="*/ 1155003 h 1292087"/>
                <a:gd name="connsiteX290" fmla="*/ 844739 w 1570897"/>
                <a:gd name="connsiteY290" fmla="*/ 1157443 h 1292087"/>
                <a:gd name="connsiteX291" fmla="*/ 847403 w 1570897"/>
                <a:gd name="connsiteY291" fmla="*/ 1159938 h 1292087"/>
                <a:gd name="connsiteX292" fmla="*/ 850012 w 1570897"/>
                <a:gd name="connsiteY292" fmla="*/ 1162378 h 1292087"/>
                <a:gd name="connsiteX293" fmla="*/ 852621 w 1570897"/>
                <a:gd name="connsiteY293" fmla="*/ 1164818 h 1292087"/>
                <a:gd name="connsiteX294" fmla="*/ 855230 w 1570897"/>
                <a:gd name="connsiteY294" fmla="*/ 1167314 h 1292087"/>
                <a:gd name="connsiteX295" fmla="*/ 857894 w 1570897"/>
                <a:gd name="connsiteY295" fmla="*/ 1169754 h 1292087"/>
                <a:gd name="connsiteX296" fmla="*/ 860503 w 1570897"/>
                <a:gd name="connsiteY296" fmla="*/ 1172194 h 1292087"/>
                <a:gd name="connsiteX297" fmla="*/ 863112 w 1570897"/>
                <a:gd name="connsiteY297" fmla="*/ 1174634 h 1292087"/>
                <a:gd name="connsiteX298" fmla="*/ 865721 w 1570897"/>
                <a:gd name="connsiteY298" fmla="*/ 1177129 h 1292087"/>
                <a:gd name="connsiteX299" fmla="*/ 868385 w 1570897"/>
                <a:gd name="connsiteY299" fmla="*/ 1179569 h 1292087"/>
                <a:gd name="connsiteX300" fmla="*/ 870994 w 1570897"/>
                <a:gd name="connsiteY300" fmla="*/ 1182009 h 1292087"/>
                <a:gd name="connsiteX301" fmla="*/ 1463249 w 1570897"/>
                <a:gd name="connsiteY301" fmla="*/ 1157500 h 1292087"/>
                <a:gd name="connsiteX302" fmla="*/ 1438716 w 1570897"/>
                <a:gd name="connsiteY302" fmla="*/ 565825 h 1292087"/>
                <a:gd name="connsiteX303" fmla="*/ 1335325 w 1570897"/>
                <a:gd name="connsiteY303" fmla="*/ 495983 h 1292087"/>
                <a:gd name="connsiteX304" fmla="*/ 1332106 w 1570897"/>
                <a:gd name="connsiteY304" fmla="*/ 494430 h 1292087"/>
                <a:gd name="connsiteX305" fmla="*/ 1328886 w 1570897"/>
                <a:gd name="connsiteY305" fmla="*/ 492877 h 1292087"/>
                <a:gd name="connsiteX306" fmla="*/ 1325666 w 1570897"/>
                <a:gd name="connsiteY306" fmla="*/ 491324 h 1292087"/>
                <a:gd name="connsiteX307" fmla="*/ 1322392 w 1570897"/>
                <a:gd name="connsiteY307" fmla="*/ 489716 h 1292087"/>
                <a:gd name="connsiteX308" fmla="*/ 1319172 w 1570897"/>
                <a:gd name="connsiteY308" fmla="*/ 488164 h 1292087"/>
                <a:gd name="connsiteX309" fmla="*/ 1315952 w 1570897"/>
                <a:gd name="connsiteY309" fmla="*/ 486611 h 1292087"/>
                <a:gd name="connsiteX310" fmla="*/ 1312733 w 1570897"/>
                <a:gd name="connsiteY310" fmla="*/ 485058 h 1292087"/>
                <a:gd name="connsiteX311" fmla="*/ 1309513 w 1570897"/>
                <a:gd name="connsiteY311" fmla="*/ 483505 h 1292087"/>
                <a:gd name="connsiteX312" fmla="*/ 1306294 w 1570897"/>
                <a:gd name="connsiteY312" fmla="*/ 481897 h 1292087"/>
                <a:gd name="connsiteX313" fmla="*/ 1303075 w 1570897"/>
                <a:gd name="connsiteY313" fmla="*/ 480344 h 1292087"/>
                <a:gd name="connsiteX314" fmla="*/ 1299855 w 1570897"/>
                <a:gd name="connsiteY314" fmla="*/ 478792 h 1292087"/>
                <a:gd name="connsiteX315" fmla="*/ 1296635 w 1570897"/>
                <a:gd name="connsiteY315" fmla="*/ 477239 h 1292087"/>
                <a:gd name="connsiteX316" fmla="*/ 1293416 w 1570897"/>
                <a:gd name="connsiteY316" fmla="*/ 475631 h 1292087"/>
                <a:gd name="connsiteX317" fmla="*/ 1290196 w 1570897"/>
                <a:gd name="connsiteY317" fmla="*/ 474078 h 1292087"/>
                <a:gd name="connsiteX318" fmla="*/ 1286977 w 1570897"/>
                <a:gd name="connsiteY318" fmla="*/ 472525 h 1292087"/>
                <a:gd name="connsiteX319" fmla="*/ 1283757 w 1570897"/>
                <a:gd name="connsiteY319" fmla="*/ 470973 h 1292087"/>
                <a:gd name="connsiteX320" fmla="*/ 1280538 w 1570897"/>
                <a:gd name="connsiteY320" fmla="*/ 469364 h 1292087"/>
                <a:gd name="connsiteX321" fmla="*/ 1277318 w 1570897"/>
                <a:gd name="connsiteY321" fmla="*/ 467812 h 1292087"/>
                <a:gd name="connsiteX322" fmla="*/ 1274099 w 1570897"/>
                <a:gd name="connsiteY322" fmla="*/ 466259 h 1292087"/>
                <a:gd name="connsiteX323" fmla="*/ 1270879 w 1570897"/>
                <a:gd name="connsiteY323" fmla="*/ 464706 h 1292087"/>
                <a:gd name="connsiteX324" fmla="*/ 1267660 w 1570897"/>
                <a:gd name="connsiteY324" fmla="*/ 463098 h 1292087"/>
                <a:gd name="connsiteX325" fmla="*/ 1264440 w 1570897"/>
                <a:gd name="connsiteY325" fmla="*/ 461545 h 1292087"/>
                <a:gd name="connsiteX326" fmla="*/ 1261221 w 1570897"/>
                <a:gd name="connsiteY326" fmla="*/ 459993 h 1292087"/>
                <a:gd name="connsiteX327" fmla="*/ 1258001 w 1570897"/>
                <a:gd name="connsiteY327" fmla="*/ 458440 h 1292087"/>
                <a:gd name="connsiteX328" fmla="*/ 1254726 w 1570897"/>
                <a:gd name="connsiteY328" fmla="*/ 456832 h 1292087"/>
                <a:gd name="connsiteX329" fmla="*/ 1251562 w 1570897"/>
                <a:gd name="connsiteY329" fmla="*/ 455279 h 1292087"/>
                <a:gd name="connsiteX330" fmla="*/ 1248287 w 1570897"/>
                <a:gd name="connsiteY330" fmla="*/ 453726 h 1292087"/>
                <a:gd name="connsiteX331" fmla="*/ 1245068 w 1570897"/>
                <a:gd name="connsiteY331" fmla="*/ 452174 h 1292087"/>
                <a:gd name="connsiteX332" fmla="*/ 1241848 w 1570897"/>
                <a:gd name="connsiteY332" fmla="*/ 450621 h 1292087"/>
                <a:gd name="connsiteX333" fmla="*/ 1238629 w 1570897"/>
                <a:gd name="connsiteY333" fmla="*/ 449013 h 1292087"/>
                <a:gd name="connsiteX334" fmla="*/ 1235409 w 1570897"/>
                <a:gd name="connsiteY334" fmla="*/ 447460 h 1292087"/>
                <a:gd name="connsiteX335" fmla="*/ 1232190 w 1570897"/>
                <a:gd name="connsiteY335" fmla="*/ 445907 h 1292087"/>
                <a:gd name="connsiteX336" fmla="*/ 1228970 w 1570897"/>
                <a:gd name="connsiteY336" fmla="*/ 444354 h 1292087"/>
                <a:gd name="connsiteX337" fmla="*/ 1225751 w 1570897"/>
                <a:gd name="connsiteY337" fmla="*/ 442746 h 1292087"/>
                <a:gd name="connsiteX338" fmla="*/ 1222531 w 1570897"/>
                <a:gd name="connsiteY338" fmla="*/ 441194 h 1292087"/>
                <a:gd name="connsiteX339" fmla="*/ 1219312 w 1570897"/>
                <a:gd name="connsiteY339" fmla="*/ 439641 h 1292087"/>
                <a:gd name="connsiteX340" fmla="*/ 1216092 w 1570897"/>
                <a:gd name="connsiteY340" fmla="*/ 438088 h 1292087"/>
                <a:gd name="connsiteX341" fmla="*/ 1212873 w 1570897"/>
                <a:gd name="connsiteY341" fmla="*/ 436480 h 1292087"/>
                <a:gd name="connsiteX342" fmla="*/ 1209653 w 1570897"/>
                <a:gd name="connsiteY342" fmla="*/ 434927 h 1292087"/>
                <a:gd name="connsiteX343" fmla="*/ 1206434 w 1570897"/>
                <a:gd name="connsiteY343" fmla="*/ 433375 h 1292087"/>
                <a:gd name="connsiteX344" fmla="*/ 1203214 w 1570897"/>
                <a:gd name="connsiteY344" fmla="*/ 431822 h 1292087"/>
                <a:gd name="connsiteX345" fmla="*/ 1199995 w 1570897"/>
                <a:gd name="connsiteY345" fmla="*/ 430214 h 1292087"/>
                <a:gd name="connsiteX346" fmla="*/ 1196775 w 1570897"/>
                <a:gd name="connsiteY346" fmla="*/ 428661 h 1292087"/>
                <a:gd name="connsiteX347" fmla="*/ 1193556 w 1570897"/>
                <a:gd name="connsiteY347" fmla="*/ 427108 h 1292087"/>
                <a:gd name="connsiteX348" fmla="*/ 1190336 w 1570897"/>
                <a:gd name="connsiteY348" fmla="*/ 425556 h 1292087"/>
                <a:gd name="connsiteX349" fmla="*/ 1187117 w 1570897"/>
                <a:gd name="connsiteY349" fmla="*/ 423947 h 1292087"/>
                <a:gd name="connsiteX350" fmla="*/ 1183842 w 1570897"/>
                <a:gd name="connsiteY350" fmla="*/ 422395 h 1292087"/>
                <a:gd name="connsiteX351" fmla="*/ 1180677 w 1570897"/>
                <a:gd name="connsiteY351" fmla="*/ 420842 h 1292087"/>
                <a:gd name="connsiteX352" fmla="*/ 1177403 w 1570897"/>
                <a:gd name="connsiteY352" fmla="*/ 419289 h 1292087"/>
                <a:gd name="connsiteX353" fmla="*/ 1174183 w 1570897"/>
                <a:gd name="connsiteY353" fmla="*/ 417736 h 1292087"/>
                <a:gd name="connsiteX354" fmla="*/ 1170963 w 1570897"/>
                <a:gd name="connsiteY354" fmla="*/ 416128 h 1292087"/>
                <a:gd name="connsiteX355" fmla="*/ 1167744 w 1570897"/>
                <a:gd name="connsiteY355" fmla="*/ 414575 h 1292087"/>
                <a:gd name="connsiteX356" fmla="*/ 1164525 w 1570897"/>
                <a:gd name="connsiteY356" fmla="*/ 413023 h 1292087"/>
                <a:gd name="connsiteX357" fmla="*/ 1161305 w 1570897"/>
                <a:gd name="connsiteY357" fmla="*/ 411470 h 1292087"/>
                <a:gd name="connsiteX358" fmla="*/ 1158085 w 1570897"/>
                <a:gd name="connsiteY358" fmla="*/ 409862 h 1292087"/>
                <a:gd name="connsiteX359" fmla="*/ 1154866 w 1570897"/>
                <a:gd name="connsiteY359" fmla="*/ 408309 h 1292087"/>
                <a:gd name="connsiteX360" fmla="*/ 1151647 w 1570897"/>
                <a:gd name="connsiteY360" fmla="*/ 406756 h 1292087"/>
                <a:gd name="connsiteX361" fmla="*/ 1148427 w 1570897"/>
                <a:gd name="connsiteY361" fmla="*/ 405204 h 1292087"/>
                <a:gd name="connsiteX362" fmla="*/ 1145208 w 1570897"/>
                <a:gd name="connsiteY362" fmla="*/ 403596 h 1292087"/>
                <a:gd name="connsiteX363" fmla="*/ 1141988 w 1570897"/>
                <a:gd name="connsiteY363" fmla="*/ 402043 h 1292087"/>
                <a:gd name="connsiteX364" fmla="*/ 1138768 w 1570897"/>
                <a:gd name="connsiteY364" fmla="*/ 400490 h 1292087"/>
                <a:gd name="connsiteX365" fmla="*/ 1135549 w 1570897"/>
                <a:gd name="connsiteY365" fmla="*/ 398937 h 1292087"/>
                <a:gd name="connsiteX366" fmla="*/ 1132330 w 1570897"/>
                <a:gd name="connsiteY366" fmla="*/ 397329 h 1292087"/>
                <a:gd name="connsiteX367" fmla="*/ 1129110 w 1570897"/>
                <a:gd name="connsiteY367" fmla="*/ 395777 h 1292087"/>
                <a:gd name="connsiteX368" fmla="*/ 1125890 w 1570897"/>
                <a:gd name="connsiteY368" fmla="*/ 394224 h 1292087"/>
                <a:gd name="connsiteX369" fmla="*/ 1122671 w 1570897"/>
                <a:gd name="connsiteY369" fmla="*/ 392671 h 1292087"/>
                <a:gd name="connsiteX370" fmla="*/ 1119452 w 1570897"/>
                <a:gd name="connsiteY370" fmla="*/ 391063 h 1292087"/>
                <a:gd name="connsiteX371" fmla="*/ 1116232 w 1570897"/>
                <a:gd name="connsiteY371" fmla="*/ 389510 h 1292087"/>
                <a:gd name="connsiteX372" fmla="*/ 1113012 w 1570897"/>
                <a:gd name="connsiteY372" fmla="*/ 387957 h 1292087"/>
                <a:gd name="connsiteX373" fmla="*/ 1109793 w 1570897"/>
                <a:gd name="connsiteY373" fmla="*/ 386405 h 1292087"/>
                <a:gd name="connsiteX374" fmla="*/ 1106573 w 1570897"/>
                <a:gd name="connsiteY374" fmla="*/ 384852 h 1292087"/>
                <a:gd name="connsiteX375" fmla="*/ 1103298 w 1570897"/>
                <a:gd name="connsiteY375" fmla="*/ 383244 h 1292087"/>
                <a:gd name="connsiteX376" fmla="*/ 1100079 w 1570897"/>
                <a:gd name="connsiteY376" fmla="*/ 381691 h 1292087"/>
                <a:gd name="connsiteX377" fmla="*/ 1096859 w 1570897"/>
                <a:gd name="connsiteY377" fmla="*/ 380138 h 1292087"/>
                <a:gd name="connsiteX378" fmla="*/ 1093640 w 1570897"/>
                <a:gd name="connsiteY378" fmla="*/ 378586 h 1292087"/>
                <a:gd name="connsiteX379" fmla="*/ 1090420 w 1570897"/>
                <a:gd name="connsiteY379" fmla="*/ 376977 h 1292087"/>
                <a:gd name="connsiteX380" fmla="*/ 1087201 w 1570897"/>
                <a:gd name="connsiteY380" fmla="*/ 375425 h 1292087"/>
                <a:gd name="connsiteX381" fmla="*/ 1083981 w 1570897"/>
                <a:gd name="connsiteY381" fmla="*/ 373872 h 1292087"/>
                <a:gd name="connsiteX382" fmla="*/ 1080762 w 1570897"/>
                <a:gd name="connsiteY382" fmla="*/ 372319 h 1292087"/>
                <a:gd name="connsiteX383" fmla="*/ 1077542 w 1570897"/>
                <a:gd name="connsiteY383" fmla="*/ 370711 h 1292087"/>
                <a:gd name="connsiteX384" fmla="*/ 1074323 w 1570897"/>
                <a:gd name="connsiteY384" fmla="*/ 369158 h 1292087"/>
                <a:gd name="connsiteX385" fmla="*/ 1071103 w 1570897"/>
                <a:gd name="connsiteY385" fmla="*/ 367606 h 1292087"/>
                <a:gd name="connsiteX386" fmla="*/ 1067884 w 1570897"/>
                <a:gd name="connsiteY386" fmla="*/ 366053 h 1292087"/>
                <a:gd name="connsiteX387" fmla="*/ 1064664 w 1570897"/>
                <a:gd name="connsiteY387" fmla="*/ 364445 h 1292087"/>
                <a:gd name="connsiteX388" fmla="*/ 1061445 w 1570897"/>
                <a:gd name="connsiteY388" fmla="*/ 362892 h 1292087"/>
                <a:gd name="connsiteX389" fmla="*/ 1058225 w 1570897"/>
                <a:gd name="connsiteY389" fmla="*/ 361339 h 1292087"/>
                <a:gd name="connsiteX390" fmla="*/ 1055006 w 1570897"/>
                <a:gd name="connsiteY390" fmla="*/ 359786 h 1292087"/>
                <a:gd name="connsiteX391" fmla="*/ 1051786 w 1570897"/>
                <a:gd name="connsiteY391" fmla="*/ 358234 h 1292087"/>
                <a:gd name="connsiteX392" fmla="*/ 1048567 w 1570897"/>
                <a:gd name="connsiteY392" fmla="*/ 356626 h 1292087"/>
                <a:gd name="connsiteX393" fmla="*/ 1045347 w 1570897"/>
                <a:gd name="connsiteY393" fmla="*/ 355073 h 1292087"/>
                <a:gd name="connsiteX394" fmla="*/ 1042017 w 1570897"/>
                <a:gd name="connsiteY394" fmla="*/ 353631 h 1292087"/>
                <a:gd name="connsiteX395" fmla="*/ 1038797 w 1570897"/>
                <a:gd name="connsiteY395" fmla="*/ 352078 h 1292087"/>
                <a:gd name="connsiteX396" fmla="*/ 1035522 w 1570897"/>
                <a:gd name="connsiteY396" fmla="*/ 350470 h 1292087"/>
                <a:gd name="connsiteX397" fmla="*/ 1032303 w 1570897"/>
                <a:gd name="connsiteY397" fmla="*/ 348917 h 1292087"/>
                <a:gd name="connsiteX398" fmla="*/ 1029083 w 1570897"/>
                <a:gd name="connsiteY398" fmla="*/ 347365 h 1292087"/>
                <a:gd name="connsiteX399" fmla="*/ 1025864 w 1570897"/>
                <a:gd name="connsiteY399" fmla="*/ 345812 h 1292087"/>
                <a:gd name="connsiteX400" fmla="*/ 1022644 w 1570897"/>
                <a:gd name="connsiteY400" fmla="*/ 344204 h 1292087"/>
                <a:gd name="connsiteX401" fmla="*/ 1019813 w 1570897"/>
                <a:gd name="connsiteY401" fmla="*/ 342540 h 1292087"/>
                <a:gd name="connsiteX402" fmla="*/ 1016594 w 1570897"/>
                <a:gd name="connsiteY402" fmla="*/ 340988 h 1292087"/>
                <a:gd name="connsiteX403" fmla="*/ 1013374 w 1570897"/>
                <a:gd name="connsiteY403" fmla="*/ 339435 h 1292087"/>
                <a:gd name="connsiteX404" fmla="*/ 1010155 w 1570897"/>
                <a:gd name="connsiteY404" fmla="*/ 337827 h 1292087"/>
                <a:gd name="connsiteX405" fmla="*/ 1006935 w 1570897"/>
                <a:gd name="connsiteY405" fmla="*/ 336274 h 1292087"/>
                <a:gd name="connsiteX406" fmla="*/ 1003716 w 1570897"/>
                <a:gd name="connsiteY406" fmla="*/ 334721 h 1292087"/>
                <a:gd name="connsiteX407" fmla="*/ 1000496 w 1570897"/>
                <a:gd name="connsiteY407" fmla="*/ 333168 h 1292087"/>
                <a:gd name="connsiteX408" fmla="*/ 997277 w 1570897"/>
                <a:gd name="connsiteY408" fmla="*/ 331560 h 1292087"/>
                <a:gd name="connsiteX409" fmla="*/ 994057 w 1570897"/>
                <a:gd name="connsiteY409" fmla="*/ 330008 h 1292087"/>
                <a:gd name="connsiteX410" fmla="*/ 990838 w 1570897"/>
                <a:gd name="connsiteY410" fmla="*/ 328455 h 1292087"/>
                <a:gd name="connsiteX411" fmla="*/ 987618 w 1570897"/>
                <a:gd name="connsiteY411" fmla="*/ 326902 h 1292087"/>
                <a:gd name="connsiteX412" fmla="*/ 984399 w 1570897"/>
                <a:gd name="connsiteY412" fmla="*/ 325294 h 1292087"/>
                <a:gd name="connsiteX413" fmla="*/ 981179 w 1570897"/>
                <a:gd name="connsiteY413" fmla="*/ 323741 h 1292087"/>
                <a:gd name="connsiteX414" fmla="*/ 977960 w 1570897"/>
                <a:gd name="connsiteY414" fmla="*/ 322188 h 1292087"/>
                <a:gd name="connsiteX415" fmla="*/ 974740 w 1570897"/>
                <a:gd name="connsiteY415" fmla="*/ 320636 h 1292087"/>
                <a:gd name="connsiteX416" fmla="*/ 971520 w 1570897"/>
                <a:gd name="connsiteY416" fmla="*/ 319083 h 1292087"/>
                <a:gd name="connsiteX417" fmla="*/ 968301 w 1570897"/>
                <a:gd name="connsiteY417" fmla="*/ 317475 h 1292087"/>
                <a:gd name="connsiteX418" fmla="*/ 965026 w 1570897"/>
                <a:gd name="connsiteY418" fmla="*/ 315922 h 1292087"/>
                <a:gd name="connsiteX419" fmla="*/ 961862 w 1570897"/>
                <a:gd name="connsiteY419" fmla="*/ 314369 h 1292087"/>
                <a:gd name="connsiteX420" fmla="*/ 958587 w 1570897"/>
                <a:gd name="connsiteY420" fmla="*/ 312817 h 1292087"/>
                <a:gd name="connsiteX421" fmla="*/ 955368 w 1570897"/>
                <a:gd name="connsiteY421" fmla="*/ 311209 h 1292087"/>
                <a:gd name="connsiteX422" fmla="*/ 952148 w 1570897"/>
                <a:gd name="connsiteY422" fmla="*/ 309656 h 1292087"/>
                <a:gd name="connsiteX423" fmla="*/ 948928 w 1570897"/>
                <a:gd name="connsiteY423" fmla="*/ 308103 h 1292087"/>
                <a:gd name="connsiteX424" fmla="*/ 945709 w 1570897"/>
                <a:gd name="connsiteY424" fmla="*/ 306550 h 1292087"/>
                <a:gd name="connsiteX425" fmla="*/ 942490 w 1570897"/>
                <a:gd name="connsiteY425" fmla="*/ 304942 h 1292087"/>
                <a:gd name="connsiteX426" fmla="*/ 939270 w 1570897"/>
                <a:gd name="connsiteY426" fmla="*/ 303389 h 1292087"/>
                <a:gd name="connsiteX427" fmla="*/ 936050 w 1570897"/>
                <a:gd name="connsiteY427" fmla="*/ 301837 h 1292087"/>
                <a:gd name="connsiteX428" fmla="*/ 932831 w 1570897"/>
                <a:gd name="connsiteY428" fmla="*/ 300284 h 1292087"/>
                <a:gd name="connsiteX429" fmla="*/ 929611 w 1570897"/>
                <a:gd name="connsiteY429" fmla="*/ 298676 h 1292087"/>
                <a:gd name="connsiteX430" fmla="*/ 926392 w 1570897"/>
                <a:gd name="connsiteY430" fmla="*/ 297123 h 1292087"/>
                <a:gd name="connsiteX431" fmla="*/ 923173 w 1570897"/>
                <a:gd name="connsiteY431" fmla="*/ 295570 h 1292087"/>
                <a:gd name="connsiteX432" fmla="*/ 919953 w 1570897"/>
                <a:gd name="connsiteY432" fmla="*/ 294018 h 1292087"/>
                <a:gd name="connsiteX433" fmla="*/ 916733 w 1570897"/>
                <a:gd name="connsiteY433" fmla="*/ 292409 h 1292087"/>
                <a:gd name="connsiteX434" fmla="*/ 913514 w 1570897"/>
                <a:gd name="connsiteY434" fmla="*/ 290857 h 1292087"/>
                <a:gd name="connsiteX435" fmla="*/ 910295 w 1570897"/>
                <a:gd name="connsiteY435" fmla="*/ 289304 h 1292087"/>
                <a:gd name="connsiteX436" fmla="*/ 907075 w 1570897"/>
                <a:gd name="connsiteY436" fmla="*/ 287751 h 1292087"/>
                <a:gd name="connsiteX437" fmla="*/ 903855 w 1570897"/>
                <a:gd name="connsiteY437" fmla="*/ 286199 h 1292087"/>
                <a:gd name="connsiteX438" fmla="*/ 900636 w 1570897"/>
                <a:gd name="connsiteY438" fmla="*/ 284590 h 1292087"/>
                <a:gd name="connsiteX439" fmla="*/ 897416 w 1570897"/>
                <a:gd name="connsiteY439" fmla="*/ 283038 h 1292087"/>
                <a:gd name="connsiteX440" fmla="*/ 894141 w 1570897"/>
                <a:gd name="connsiteY440" fmla="*/ 281485 h 1292087"/>
                <a:gd name="connsiteX441" fmla="*/ 890977 w 1570897"/>
                <a:gd name="connsiteY441" fmla="*/ 279932 h 1292087"/>
                <a:gd name="connsiteX442" fmla="*/ 887758 w 1570897"/>
                <a:gd name="connsiteY442" fmla="*/ 278324 h 1292087"/>
                <a:gd name="connsiteX443" fmla="*/ 884483 w 1570897"/>
                <a:gd name="connsiteY443" fmla="*/ 276771 h 1292087"/>
                <a:gd name="connsiteX444" fmla="*/ 881263 w 1570897"/>
                <a:gd name="connsiteY444" fmla="*/ 275219 h 1292087"/>
                <a:gd name="connsiteX445" fmla="*/ 878044 w 1570897"/>
                <a:gd name="connsiteY445" fmla="*/ 273666 h 1292087"/>
                <a:gd name="connsiteX446" fmla="*/ 874824 w 1570897"/>
                <a:gd name="connsiteY446" fmla="*/ 272058 h 1292087"/>
                <a:gd name="connsiteX447" fmla="*/ 871605 w 1570897"/>
                <a:gd name="connsiteY447" fmla="*/ 270505 h 1292087"/>
                <a:gd name="connsiteX448" fmla="*/ 868385 w 1570897"/>
                <a:gd name="connsiteY448" fmla="*/ 268952 h 1292087"/>
                <a:gd name="connsiteX449" fmla="*/ 865166 w 1570897"/>
                <a:gd name="connsiteY449" fmla="*/ 267400 h 1292087"/>
                <a:gd name="connsiteX450" fmla="*/ 861946 w 1570897"/>
                <a:gd name="connsiteY450" fmla="*/ 265791 h 1292087"/>
                <a:gd name="connsiteX451" fmla="*/ 858727 w 1570897"/>
                <a:gd name="connsiteY451" fmla="*/ 264239 h 1292087"/>
                <a:gd name="connsiteX452" fmla="*/ 855507 w 1570897"/>
                <a:gd name="connsiteY452" fmla="*/ 262686 h 1292087"/>
                <a:gd name="connsiteX453" fmla="*/ 852288 w 1570897"/>
                <a:gd name="connsiteY453" fmla="*/ 261133 h 1292087"/>
                <a:gd name="connsiteX454" fmla="*/ 849068 w 1570897"/>
                <a:gd name="connsiteY454" fmla="*/ 259525 h 1292087"/>
                <a:gd name="connsiteX455" fmla="*/ 845849 w 1570897"/>
                <a:gd name="connsiteY455" fmla="*/ 257972 h 1292087"/>
                <a:gd name="connsiteX456" fmla="*/ 842629 w 1570897"/>
                <a:gd name="connsiteY456" fmla="*/ 256420 h 1292087"/>
                <a:gd name="connsiteX457" fmla="*/ 839410 w 1570897"/>
                <a:gd name="connsiteY457" fmla="*/ 254867 h 1292087"/>
                <a:gd name="connsiteX458" fmla="*/ 836190 w 1570897"/>
                <a:gd name="connsiteY458" fmla="*/ 253259 h 1292087"/>
                <a:gd name="connsiteX459" fmla="*/ 832971 w 1570897"/>
                <a:gd name="connsiteY459" fmla="*/ 251706 h 1292087"/>
                <a:gd name="connsiteX460" fmla="*/ 829751 w 1570897"/>
                <a:gd name="connsiteY460" fmla="*/ 250153 h 1292087"/>
                <a:gd name="connsiteX461" fmla="*/ 826532 w 1570897"/>
                <a:gd name="connsiteY461" fmla="*/ 248600 h 1292087"/>
                <a:gd name="connsiteX462" fmla="*/ 823312 w 1570897"/>
                <a:gd name="connsiteY462" fmla="*/ 247048 h 1292087"/>
                <a:gd name="connsiteX463" fmla="*/ 820093 w 1570897"/>
                <a:gd name="connsiteY463" fmla="*/ 245440 h 1292087"/>
                <a:gd name="connsiteX464" fmla="*/ 816818 w 1570897"/>
                <a:gd name="connsiteY464" fmla="*/ 243887 h 1292087"/>
                <a:gd name="connsiteX465" fmla="*/ 813598 w 1570897"/>
                <a:gd name="connsiteY465" fmla="*/ 242334 h 1292087"/>
                <a:gd name="connsiteX466" fmla="*/ 810379 w 1570897"/>
                <a:gd name="connsiteY466" fmla="*/ 240781 h 1292087"/>
                <a:gd name="connsiteX467" fmla="*/ 807159 w 1570897"/>
                <a:gd name="connsiteY467" fmla="*/ 239173 h 1292087"/>
                <a:gd name="connsiteX468" fmla="*/ 803940 w 1570897"/>
                <a:gd name="connsiteY468" fmla="*/ 237620 h 1292087"/>
                <a:gd name="connsiteX469" fmla="*/ 800720 w 1570897"/>
                <a:gd name="connsiteY469" fmla="*/ 236068 h 1292087"/>
                <a:gd name="connsiteX470" fmla="*/ 797501 w 1570897"/>
                <a:gd name="connsiteY470" fmla="*/ 234515 h 1292087"/>
                <a:gd name="connsiteX471" fmla="*/ 794281 w 1570897"/>
                <a:gd name="connsiteY471" fmla="*/ 232907 h 1292087"/>
                <a:gd name="connsiteX472" fmla="*/ 791061 w 1570897"/>
                <a:gd name="connsiteY472" fmla="*/ 231354 h 1292087"/>
                <a:gd name="connsiteX473" fmla="*/ 787842 w 1570897"/>
                <a:gd name="connsiteY473" fmla="*/ 229802 h 1292087"/>
                <a:gd name="connsiteX474" fmla="*/ 784623 w 1570897"/>
                <a:gd name="connsiteY474" fmla="*/ 228249 h 1292087"/>
                <a:gd name="connsiteX475" fmla="*/ 781403 w 1570897"/>
                <a:gd name="connsiteY475" fmla="*/ 226641 h 1292087"/>
                <a:gd name="connsiteX476" fmla="*/ 778183 w 1570897"/>
                <a:gd name="connsiteY476" fmla="*/ 225088 h 1292087"/>
                <a:gd name="connsiteX477" fmla="*/ 774964 w 1570897"/>
                <a:gd name="connsiteY477" fmla="*/ 223535 h 1292087"/>
                <a:gd name="connsiteX478" fmla="*/ 771745 w 1570897"/>
                <a:gd name="connsiteY478" fmla="*/ 221982 h 1292087"/>
                <a:gd name="connsiteX479" fmla="*/ 768525 w 1570897"/>
                <a:gd name="connsiteY479" fmla="*/ 220430 h 1292087"/>
                <a:gd name="connsiteX480" fmla="*/ 765306 w 1570897"/>
                <a:gd name="connsiteY480" fmla="*/ 218821 h 1292087"/>
                <a:gd name="connsiteX481" fmla="*/ 762086 w 1570897"/>
                <a:gd name="connsiteY481" fmla="*/ 217269 h 1292087"/>
                <a:gd name="connsiteX482" fmla="*/ 758866 w 1570897"/>
                <a:gd name="connsiteY482" fmla="*/ 215716 h 1292087"/>
                <a:gd name="connsiteX483" fmla="*/ 755647 w 1570897"/>
                <a:gd name="connsiteY483" fmla="*/ 214163 h 1292087"/>
                <a:gd name="connsiteX484" fmla="*/ 752428 w 1570897"/>
                <a:gd name="connsiteY484" fmla="*/ 212555 h 1292087"/>
                <a:gd name="connsiteX485" fmla="*/ 749208 w 1570897"/>
                <a:gd name="connsiteY485" fmla="*/ 211002 h 1292087"/>
                <a:gd name="connsiteX486" fmla="*/ 745988 w 1570897"/>
                <a:gd name="connsiteY486" fmla="*/ 209450 h 1292087"/>
                <a:gd name="connsiteX487" fmla="*/ 742714 w 1570897"/>
                <a:gd name="connsiteY487" fmla="*/ 207897 h 1292087"/>
                <a:gd name="connsiteX488" fmla="*/ 739494 w 1570897"/>
                <a:gd name="connsiteY488" fmla="*/ 206289 h 1292087"/>
                <a:gd name="connsiteX489" fmla="*/ 736274 w 1570897"/>
                <a:gd name="connsiteY489" fmla="*/ 204736 h 1292087"/>
                <a:gd name="connsiteX490" fmla="*/ 733055 w 1570897"/>
                <a:gd name="connsiteY490" fmla="*/ 203183 h 1292087"/>
                <a:gd name="connsiteX491" fmla="*/ 729835 w 1570897"/>
                <a:gd name="connsiteY491" fmla="*/ 201631 h 1292087"/>
                <a:gd name="connsiteX492" fmla="*/ 726616 w 1570897"/>
                <a:gd name="connsiteY492" fmla="*/ 200022 h 1292087"/>
                <a:gd name="connsiteX493" fmla="*/ 723396 w 1570897"/>
                <a:gd name="connsiteY493" fmla="*/ 198470 h 1292087"/>
                <a:gd name="connsiteX494" fmla="*/ 720177 w 1570897"/>
                <a:gd name="connsiteY494" fmla="*/ 196917 h 1292087"/>
                <a:gd name="connsiteX495" fmla="*/ 716957 w 1570897"/>
                <a:gd name="connsiteY495" fmla="*/ 195364 h 1292087"/>
                <a:gd name="connsiteX496" fmla="*/ 713738 w 1570897"/>
                <a:gd name="connsiteY496" fmla="*/ 193756 h 1292087"/>
                <a:gd name="connsiteX497" fmla="*/ 710519 w 1570897"/>
                <a:gd name="connsiteY497" fmla="*/ 192203 h 1292087"/>
                <a:gd name="connsiteX498" fmla="*/ 707299 w 1570897"/>
                <a:gd name="connsiteY498" fmla="*/ 190651 h 1292087"/>
                <a:gd name="connsiteX499" fmla="*/ 704079 w 1570897"/>
                <a:gd name="connsiteY499" fmla="*/ 189098 h 1292087"/>
                <a:gd name="connsiteX500" fmla="*/ 700860 w 1570897"/>
                <a:gd name="connsiteY500" fmla="*/ 187490 h 1292087"/>
                <a:gd name="connsiteX501" fmla="*/ 697640 w 1570897"/>
                <a:gd name="connsiteY501" fmla="*/ 185937 h 1292087"/>
                <a:gd name="connsiteX502" fmla="*/ 694421 w 1570897"/>
                <a:gd name="connsiteY502" fmla="*/ 184384 h 1292087"/>
                <a:gd name="connsiteX503" fmla="*/ 691201 w 1570897"/>
                <a:gd name="connsiteY503" fmla="*/ 182832 h 1292087"/>
                <a:gd name="connsiteX504" fmla="*/ 687982 w 1570897"/>
                <a:gd name="connsiteY504" fmla="*/ 181223 h 1292087"/>
                <a:gd name="connsiteX505" fmla="*/ 684762 w 1570897"/>
                <a:gd name="connsiteY505" fmla="*/ 179671 h 1292087"/>
                <a:gd name="connsiteX506" fmla="*/ 681543 w 1570897"/>
                <a:gd name="connsiteY506" fmla="*/ 178118 h 1292087"/>
                <a:gd name="connsiteX507" fmla="*/ 678323 w 1570897"/>
                <a:gd name="connsiteY507" fmla="*/ 176565 h 1292087"/>
                <a:gd name="connsiteX508" fmla="*/ 675048 w 1570897"/>
                <a:gd name="connsiteY508" fmla="*/ 175013 h 1292087"/>
                <a:gd name="connsiteX509" fmla="*/ 671884 w 1570897"/>
                <a:gd name="connsiteY509" fmla="*/ 173404 h 1292087"/>
                <a:gd name="connsiteX510" fmla="*/ 668609 w 1570897"/>
                <a:gd name="connsiteY510" fmla="*/ 171852 h 1292087"/>
                <a:gd name="connsiteX511" fmla="*/ 665390 w 1570897"/>
                <a:gd name="connsiteY511" fmla="*/ 170299 h 1292087"/>
                <a:gd name="connsiteX512" fmla="*/ 662170 w 1570897"/>
                <a:gd name="connsiteY512" fmla="*/ 168746 h 1292087"/>
                <a:gd name="connsiteX513" fmla="*/ 658951 w 1570897"/>
                <a:gd name="connsiteY513" fmla="*/ 167138 h 1292087"/>
                <a:gd name="connsiteX514" fmla="*/ 655731 w 1570897"/>
                <a:gd name="connsiteY514" fmla="*/ 165585 h 1292087"/>
                <a:gd name="connsiteX515" fmla="*/ 652512 w 1570897"/>
                <a:gd name="connsiteY515" fmla="*/ 164032 h 1292087"/>
                <a:gd name="connsiteX516" fmla="*/ 649292 w 1570897"/>
                <a:gd name="connsiteY516" fmla="*/ 162480 h 1292087"/>
                <a:gd name="connsiteX517" fmla="*/ 646073 w 1570897"/>
                <a:gd name="connsiteY517" fmla="*/ 160872 h 1292087"/>
                <a:gd name="connsiteX518" fmla="*/ 642354 w 1570897"/>
                <a:gd name="connsiteY518" fmla="*/ 159541 h 1292087"/>
                <a:gd name="connsiteX519" fmla="*/ 639134 w 1570897"/>
                <a:gd name="connsiteY519" fmla="*/ 157988 h 1292087"/>
                <a:gd name="connsiteX520" fmla="*/ 635915 w 1570897"/>
                <a:gd name="connsiteY520" fmla="*/ 156435 h 1292087"/>
                <a:gd name="connsiteX521" fmla="*/ 632695 w 1570897"/>
                <a:gd name="connsiteY521" fmla="*/ 154827 h 1292087"/>
                <a:gd name="connsiteX522" fmla="*/ 629476 w 1570897"/>
                <a:gd name="connsiteY522" fmla="*/ 153274 h 1292087"/>
                <a:gd name="connsiteX523" fmla="*/ 626256 w 1570897"/>
                <a:gd name="connsiteY523" fmla="*/ 151722 h 1292087"/>
                <a:gd name="connsiteX524" fmla="*/ 623037 w 1570897"/>
                <a:gd name="connsiteY524" fmla="*/ 150169 h 1292087"/>
                <a:gd name="connsiteX525" fmla="*/ 620150 w 1570897"/>
                <a:gd name="connsiteY525" fmla="*/ 148450 h 1292087"/>
                <a:gd name="connsiteX526" fmla="*/ 616931 w 1570897"/>
                <a:gd name="connsiteY526" fmla="*/ 146842 h 1292087"/>
                <a:gd name="connsiteX527" fmla="*/ 613711 w 1570897"/>
                <a:gd name="connsiteY527" fmla="*/ 145289 h 1292087"/>
                <a:gd name="connsiteX528" fmla="*/ 610492 w 1570897"/>
                <a:gd name="connsiteY528" fmla="*/ 143736 h 1292087"/>
                <a:gd name="connsiteX529" fmla="*/ 607272 w 1570897"/>
                <a:gd name="connsiteY529" fmla="*/ 142183 h 1292087"/>
                <a:gd name="connsiteX530" fmla="*/ 603997 w 1570897"/>
                <a:gd name="connsiteY530" fmla="*/ 140575 h 1292087"/>
                <a:gd name="connsiteX531" fmla="*/ 600778 w 1570897"/>
                <a:gd name="connsiteY531" fmla="*/ 139023 h 1292087"/>
                <a:gd name="connsiteX532" fmla="*/ 597558 w 1570897"/>
                <a:gd name="connsiteY532" fmla="*/ 137470 h 1292087"/>
                <a:gd name="connsiteX533" fmla="*/ 594338 w 1570897"/>
                <a:gd name="connsiteY533" fmla="*/ 135917 h 1292087"/>
                <a:gd name="connsiteX534" fmla="*/ 591119 w 1570897"/>
                <a:gd name="connsiteY534" fmla="*/ 134309 h 1292087"/>
                <a:gd name="connsiteX535" fmla="*/ 587900 w 1570897"/>
                <a:gd name="connsiteY535" fmla="*/ 132756 h 1292087"/>
                <a:gd name="connsiteX536" fmla="*/ 584680 w 1570897"/>
                <a:gd name="connsiteY536" fmla="*/ 131204 h 1292087"/>
                <a:gd name="connsiteX537" fmla="*/ 581461 w 1570897"/>
                <a:gd name="connsiteY537" fmla="*/ 129651 h 1292087"/>
                <a:gd name="connsiteX538" fmla="*/ 578241 w 1570897"/>
                <a:gd name="connsiteY538" fmla="*/ 128043 h 1292087"/>
                <a:gd name="connsiteX539" fmla="*/ 575021 w 1570897"/>
                <a:gd name="connsiteY539" fmla="*/ 126490 h 1292087"/>
                <a:gd name="connsiteX540" fmla="*/ 571802 w 1570897"/>
                <a:gd name="connsiteY540" fmla="*/ 124937 h 1292087"/>
                <a:gd name="connsiteX541" fmla="*/ 568583 w 1570897"/>
                <a:gd name="connsiteY541" fmla="*/ 123384 h 1292087"/>
                <a:gd name="connsiteX542" fmla="*/ 565363 w 1570897"/>
                <a:gd name="connsiteY542" fmla="*/ 121776 h 1292087"/>
                <a:gd name="connsiteX543" fmla="*/ 562143 w 1570897"/>
                <a:gd name="connsiteY543" fmla="*/ 120224 h 1292087"/>
                <a:gd name="connsiteX544" fmla="*/ 558924 w 1570897"/>
                <a:gd name="connsiteY544" fmla="*/ 118671 h 1292087"/>
                <a:gd name="connsiteX545" fmla="*/ 555705 w 1570897"/>
                <a:gd name="connsiteY545" fmla="*/ 117118 h 1292087"/>
                <a:gd name="connsiteX546" fmla="*/ 552485 w 1570897"/>
                <a:gd name="connsiteY546" fmla="*/ 115565 h 1292087"/>
                <a:gd name="connsiteX547" fmla="*/ 549265 w 1570897"/>
                <a:gd name="connsiteY547" fmla="*/ 113957 h 1292087"/>
                <a:gd name="connsiteX548" fmla="*/ 546046 w 1570897"/>
                <a:gd name="connsiteY548" fmla="*/ 112404 h 1292087"/>
                <a:gd name="connsiteX549" fmla="*/ 542826 w 1570897"/>
                <a:gd name="connsiteY549" fmla="*/ 110852 h 1292087"/>
                <a:gd name="connsiteX550" fmla="*/ 539607 w 1570897"/>
                <a:gd name="connsiteY550" fmla="*/ 109299 h 1292087"/>
                <a:gd name="connsiteX551" fmla="*/ 536387 w 1570897"/>
                <a:gd name="connsiteY551" fmla="*/ 107691 h 1292087"/>
                <a:gd name="connsiteX552" fmla="*/ 533168 w 1570897"/>
                <a:gd name="connsiteY552" fmla="*/ 106138 h 1292087"/>
                <a:gd name="connsiteX553" fmla="*/ 529948 w 1570897"/>
                <a:gd name="connsiteY553" fmla="*/ 104585 h 1292087"/>
                <a:gd name="connsiteX554" fmla="*/ 526729 w 1570897"/>
                <a:gd name="connsiteY554" fmla="*/ 103033 h 1292087"/>
                <a:gd name="connsiteX555" fmla="*/ 523454 w 1570897"/>
                <a:gd name="connsiteY555" fmla="*/ 101424 h 1292087"/>
                <a:gd name="connsiteX556" fmla="*/ 520234 w 1570897"/>
                <a:gd name="connsiteY556" fmla="*/ 99872 h 1292087"/>
                <a:gd name="connsiteX557" fmla="*/ 517015 w 1570897"/>
                <a:gd name="connsiteY557" fmla="*/ 98319 h 1292087"/>
                <a:gd name="connsiteX558" fmla="*/ 513795 w 1570897"/>
                <a:gd name="connsiteY558" fmla="*/ 96766 h 1292087"/>
                <a:gd name="connsiteX559" fmla="*/ 510576 w 1570897"/>
                <a:gd name="connsiteY559" fmla="*/ 95158 h 1292087"/>
                <a:gd name="connsiteX560" fmla="*/ 507356 w 1570897"/>
                <a:gd name="connsiteY560" fmla="*/ 93605 h 1292087"/>
                <a:gd name="connsiteX561" fmla="*/ 504137 w 1570897"/>
                <a:gd name="connsiteY561" fmla="*/ 92053 h 1292087"/>
                <a:gd name="connsiteX562" fmla="*/ 500917 w 1570897"/>
                <a:gd name="connsiteY562" fmla="*/ 90500 h 1292087"/>
                <a:gd name="connsiteX563" fmla="*/ 497698 w 1570897"/>
                <a:gd name="connsiteY563" fmla="*/ 88892 h 1292087"/>
                <a:gd name="connsiteX564" fmla="*/ 494478 w 1570897"/>
                <a:gd name="connsiteY564" fmla="*/ 87339 h 1292087"/>
                <a:gd name="connsiteX565" fmla="*/ 491259 w 1570897"/>
                <a:gd name="connsiteY565" fmla="*/ 85786 h 1292087"/>
                <a:gd name="connsiteX566" fmla="*/ 488039 w 1570897"/>
                <a:gd name="connsiteY566" fmla="*/ 84234 h 1292087"/>
                <a:gd name="connsiteX567" fmla="*/ 484820 w 1570897"/>
                <a:gd name="connsiteY567" fmla="*/ 82681 h 1292087"/>
                <a:gd name="connsiteX568" fmla="*/ 481600 w 1570897"/>
                <a:gd name="connsiteY568" fmla="*/ 81073 h 1292087"/>
                <a:gd name="connsiteX569" fmla="*/ 478381 w 1570897"/>
                <a:gd name="connsiteY569" fmla="*/ 79520 h 1292087"/>
                <a:gd name="connsiteX570" fmla="*/ 475161 w 1570897"/>
                <a:gd name="connsiteY570" fmla="*/ 77967 h 1292087"/>
                <a:gd name="connsiteX571" fmla="*/ 471942 w 1570897"/>
                <a:gd name="connsiteY571" fmla="*/ 76415 h 1292087"/>
                <a:gd name="connsiteX572" fmla="*/ 468722 w 1570897"/>
                <a:gd name="connsiteY572" fmla="*/ 74806 h 1292087"/>
                <a:gd name="connsiteX573" fmla="*/ 465503 w 1570897"/>
                <a:gd name="connsiteY573" fmla="*/ 73254 h 1292087"/>
                <a:gd name="connsiteX574" fmla="*/ 462283 w 1570897"/>
                <a:gd name="connsiteY574" fmla="*/ 71701 h 1292087"/>
                <a:gd name="connsiteX575" fmla="*/ 459064 w 1570897"/>
                <a:gd name="connsiteY575" fmla="*/ 70148 h 1292087"/>
                <a:gd name="connsiteX576" fmla="*/ 455844 w 1570897"/>
                <a:gd name="connsiteY576" fmla="*/ 68540 h 1292087"/>
                <a:gd name="connsiteX577" fmla="*/ 452569 w 1570897"/>
                <a:gd name="connsiteY577" fmla="*/ 66987 h 1292087"/>
                <a:gd name="connsiteX578" fmla="*/ 449350 w 1570897"/>
                <a:gd name="connsiteY578" fmla="*/ 65435 h 1292087"/>
                <a:gd name="connsiteX579" fmla="*/ 446130 w 1570897"/>
                <a:gd name="connsiteY579" fmla="*/ 63882 h 1292087"/>
                <a:gd name="connsiteX580" fmla="*/ 442911 w 1570897"/>
                <a:gd name="connsiteY580" fmla="*/ 62274 h 1292087"/>
                <a:gd name="connsiteX581" fmla="*/ 439691 w 1570897"/>
                <a:gd name="connsiteY581" fmla="*/ 60721 h 1292087"/>
                <a:gd name="connsiteX582" fmla="*/ 436471 w 1570897"/>
                <a:gd name="connsiteY582" fmla="*/ 59168 h 1292087"/>
                <a:gd name="connsiteX583" fmla="*/ 433252 w 1570897"/>
                <a:gd name="connsiteY583" fmla="*/ 57615 h 1292087"/>
                <a:gd name="connsiteX584" fmla="*/ 430033 w 1570897"/>
                <a:gd name="connsiteY584" fmla="*/ 56007 h 1292087"/>
                <a:gd name="connsiteX585" fmla="*/ 426813 w 1570897"/>
                <a:gd name="connsiteY585" fmla="*/ 54455 h 1292087"/>
                <a:gd name="connsiteX586" fmla="*/ 423594 w 1570897"/>
                <a:gd name="connsiteY586" fmla="*/ 52902 h 1292087"/>
                <a:gd name="connsiteX587" fmla="*/ 420374 w 1570897"/>
                <a:gd name="connsiteY587" fmla="*/ 51349 h 1292087"/>
                <a:gd name="connsiteX588" fmla="*/ 417155 w 1570897"/>
                <a:gd name="connsiteY588" fmla="*/ 49741 h 1292087"/>
                <a:gd name="connsiteX589" fmla="*/ 413935 w 1570897"/>
                <a:gd name="connsiteY589" fmla="*/ 48188 h 1292087"/>
                <a:gd name="connsiteX590" fmla="*/ 410716 w 1570897"/>
                <a:gd name="connsiteY590" fmla="*/ 46636 h 1292087"/>
                <a:gd name="connsiteX591" fmla="*/ 407496 w 1570897"/>
                <a:gd name="connsiteY591" fmla="*/ 45083 h 1292087"/>
                <a:gd name="connsiteX592" fmla="*/ 404276 w 1570897"/>
                <a:gd name="connsiteY592" fmla="*/ 43530 h 1292087"/>
                <a:gd name="connsiteX593" fmla="*/ 401057 w 1570897"/>
                <a:gd name="connsiteY593" fmla="*/ 41922 h 1292087"/>
                <a:gd name="connsiteX594" fmla="*/ 397838 w 1570897"/>
                <a:gd name="connsiteY594" fmla="*/ 40369 h 1292087"/>
                <a:gd name="connsiteX595" fmla="*/ 394618 w 1570897"/>
                <a:gd name="connsiteY595" fmla="*/ 38817 h 1292087"/>
                <a:gd name="connsiteX596" fmla="*/ 391398 w 1570897"/>
                <a:gd name="connsiteY596" fmla="*/ 37264 h 1292087"/>
                <a:gd name="connsiteX597" fmla="*/ 388179 w 1570897"/>
                <a:gd name="connsiteY597" fmla="*/ 35656 h 1292087"/>
                <a:gd name="connsiteX598" fmla="*/ 384904 w 1570897"/>
                <a:gd name="connsiteY598" fmla="*/ 34103 h 1292087"/>
                <a:gd name="connsiteX599" fmla="*/ 381740 w 1570897"/>
                <a:gd name="connsiteY599" fmla="*/ 32550 h 1292087"/>
                <a:gd name="connsiteX600" fmla="*/ 378465 w 1570897"/>
                <a:gd name="connsiteY600" fmla="*/ 30997 h 1292087"/>
                <a:gd name="connsiteX601" fmla="*/ 375246 w 1570897"/>
                <a:gd name="connsiteY601" fmla="*/ 29389 h 1292087"/>
                <a:gd name="connsiteX602" fmla="*/ 372026 w 1570897"/>
                <a:gd name="connsiteY602" fmla="*/ 27836 h 1292087"/>
                <a:gd name="connsiteX603" fmla="*/ 368806 w 1570897"/>
                <a:gd name="connsiteY603" fmla="*/ 26284 h 1292087"/>
                <a:gd name="connsiteX604" fmla="*/ 26263 w 1570897"/>
                <a:gd name="connsiteY604" fmla="*/ 142913 h 1292087"/>
                <a:gd name="connsiteX605" fmla="*/ 84435 w 1570897"/>
                <a:gd name="connsiteY605" fmla="*/ 445464 h 1292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Lst>
              <a:rect l="l" t="t" r="r" b="b"/>
              <a:pathLst>
                <a:path w="1570897" h="1292087">
                  <a:moveTo>
                    <a:pt x="84324" y="445408"/>
                  </a:moveTo>
                  <a:lnTo>
                    <a:pt x="86933" y="447904"/>
                  </a:lnTo>
                  <a:lnTo>
                    <a:pt x="89542" y="450344"/>
                  </a:lnTo>
                  <a:lnTo>
                    <a:pt x="92151" y="452784"/>
                  </a:lnTo>
                  <a:lnTo>
                    <a:pt x="94815" y="455279"/>
                  </a:lnTo>
                  <a:lnTo>
                    <a:pt x="97424" y="457719"/>
                  </a:lnTo>
                  <a:lnTo>
                    <a:pt x="100033" y="460159"/>
                  </a:lnTo>
                  <a:lnTo>
                    <a:pt x="102642" y="462599"/>
                  </a:lnTo>
                  <a:lnTo>
                    <a:pt x="105306" y="465095"/>
                  </a:lnTo>
                  <a:lnTo>
                    <a:pt x="107915" y="467535"/>
                  </a:lnTo>
                  <a:lnTo>
                    <a:pt x="110524" y="469975"/>
                  </a:lnTo>
                  <a:lnTo>
                    <a:pt x="113133" y="472415"/>
                  </a:lnTo>
                  <a:lnTo>
                    <a:pt x="115798" y="474910"/>
                  </a:lnTo>
                  <a:lnTo>
                    <a:pt x="118406" y="477350"/>
                  </a:lnTo>
                  <a:lnTo>
                    <a:pt x="121015" y="479790"/>
                  </a:lnTo>
                  <a:lnTo>
                    <a:pt x="123624" y="482285"/>
                  </a:lnTo>
                  <a:lnTo>
                    <a:pt x="126289" y="484725"/>
                  </a:lnTo>
                  <a:lnTo>
                    <a:pt x="128898" y="487165"/>
                  </a:lnTo>
                  <a:lnTo>
                    <a:pt x="131506" y="489605"/>
                  </a:lnTo>
                  <a:lnTo>
                    <a:pt x="134115" y="492101"/>
                  </a:lnTo>
                  <a:lnTo>
                    <a:pt x="136780" y="494541"/>
                  </a:lnTo>
                  <a:lnTo>
                    <a:pt x="139389" y="496981"/>
                  </a:lnTo>
                  <a:lnTo>
                    <a:pt x="141998" y="499421"/>
                  </a:lnTo>
                  <a:lnTo>
                    <a:pt x="144607" y="501916"/>
                  </a:lnTo>
                  <a:lnTo>
                    <a:pt x="147271" y="504356"/>
                  </a:lnTo>
                  <a:lnTo>
                    <a:pt x="149880" y="506796"/>
                  </a:lnTo>
                  <a:lnTo>
                    <a:pt x="152489" y="509292"/>
                  </a:lnTo>
                  <a:lnTo>
                    <a:pt x="155098" y="511732"/>
                  </a:lnTo>
                  <a:lnTo>
                    <a:pt x="157762" y="514172"/>
                  </a:lnTo>
                  <a:lnTo>
                    <a:pt x="160371" y="516612"/>
                  </a:lnTo>
                  <a:lnTo>
                    <a:pt x="162980" y="519107"/>
                  </a:lnTo>
                  <a:lnTo>
                    <a:pt x="165589" y="521547"/>
                  </a:lnTo>
                  <a:lnTo>
                    <a:pt x="168198" y="523987"/>
                  </a:lnTo>
                  <a:lnTo>
                    <a:pt x="170862" y="526483"/>
                  </a:lnTo>
                  <a:lnTo>
                    <a:pt x="173471" y="528922"/>
                  </a:lnTo>
                  <a:lnTo>
                    <a:pt x="176080" y="531362"/>
                  </a:lnTo>
                  <a:lnTo>
                    <a:pt x="178689" y="533802"/>
                  </a:lnTo>
                  <a:lnTo>
                    <a:pt x="181353" y="536298"/>
                  </a:lnTo>
                  <a:lnTo>
                    <a:pt x="183962" y="538738"/>
                  </a:lnTo>
                  <a:lnTo>
                    <a:pt x="186571" y="541178"/>
                  </a:lnTo>
                  <a:lnTo>
                    <a:pt x="189180" y="543618"/>
                  </a:lnTo>
                  <a:lnTo>
                    <a:pt x="191845" y="546113"/>
                  </a:lnTo>
                  <a:lnTo>
                    <a:pt x="194453" y="548553"/>
                  </a:lnTo>
                  <a:lnTo>
                    <a:pt x="197063" y="550993"/>
                  </a:lnTo>
                  <a:lnTo>
                    <a:pt x="199671" y="553489"/>
                  </a:lnTo>
                  <a:lnTo>
                    <a:pt x="202280" y="555929"/>
                  </a:lnTo>
                  <a:lnTo>
                    <a:pt x="204945" y="558369"/>
                  </a:lnTo>
                  <a:lnTo>
                    <a:pt x="207553" y="560809"/>
                  </a:lnTo>
                  <a:lnTo>
                    <a:pt x="210163" y="563304"/>
                  </a:lnTo>
                  <a:lnTo>
                    <a:pt x="212827" y="565744"/>
                  </a:lnTo>
                  <a:lnTo>
                    <a:pt x="215436" y="568184"/>
                  </a:lnTo>
                  <a:lnTo>
                    <a:pt x="218045" y="570680"/>
                  </a:lnTo>
                  <a:lnTo>
                    <a:pt x="220654" y="573120"/>
                  </a:lnTo>
                  <a:lnTo>
                    <a:pt x="223318" y="575560"/>
                  </a:lnTo>
                  <a:lnTo>
                    <a:pt x="225927" y="578000"/>
                  </a:lnTo>
                  <a:lnTo>
                    <a:pt x="228536" y="580495"/>
                  </a:lnTo>
                  <a:lnTo>
                    <a:pt x="231145" y="582935"/>
                  </a:lnTo>
                  <a:lnTo>
                    <a:pt x="233809" y="585375"/>
                  </a:lnTo>
                  <a:lnTo>
                    <a:pt x="236418" y="587815"/>
                  </a:lnTo>
                  <a:lnTo>
                    <a:pt x="239027" y="590311"/>
                  </a:lnTo>
                  <a:lnTo>
                    <a:pt x="241636" y="592751"/>
                  </a:lnTo>
                  <a:lnTo>
                    <a:pt x="244245" y="595191"/>
                  </a:lnTo>
                  <a:lnTo>
                    <a:pt x="246909" y="597686"/>
                  </a:lnTo>
                  <a:lnTo>
                    <a:pt x="249518" y="600126"/>
                  </a:lnTo>
                  <a:lnTo>
                    <a:pt x="252127" y="602566"/>
                  </a:lnTo>
                  <a:lnTo>
                    <a:pt x="254736" y="605006"/>
                  </a:lnTo>
                  <a:lnTo>
                    <a:pt x="257401" y="607501"/>
                  </a:lnTo>
                  <a:lnTo>
                    <a:pt x="260009" y="609941"/>
                  </a:lnTo>
                  <a:lnTo>
                    <a:pt x="262618" y="612381"/>
                  </a:lnTo>
                  <a:lnTo>
                    <a:pt x="265227" y="614821"/>
                  </a:lnTo>
                  <a:lnTo>
                    <a:pt x="267891" y="617317"/>
                  </a:lnTo>
                  <a:lnTo>
                    <a:pt x="270501" y="619757"/>
                  </a:lnTo>
                  <a:lnTo>
                    <a:pt x="273109" y="622197"/>
                  </a:lnTo>
                  <a:lnTo>
                    <a:pt x="275718" y="624692"/>
                  </a:lnTo>
                  <a:lnTo>
                    <a:pt x="278383" y="627132"/>
                  </a:lnTo>
                  <a:lnTo>
                    <a:pt x="280992" y="629572"/>
                  </a:lnTo>
                  <a:lnTo>
                    <a:pt x="283600" y="632012"/>
                  </a:lnTo>
                  <a:lnTo>
                    <a:pt x="286210" y="634508"/>
                  </a:lnTo>
                  <a:lnTo>
                    <a:pt x="288874" y="636948"/>
                  </a:lnTo>
                  <a:lnTo>
                    <a:pt x="291483" y="639388"/>
                  </a:lnTo>
                  <a:lnTo>
                    <a:pt x="294092" y="641828"/>
                  </a:lnTo>
                  <a:lnTo>
                    <a:pt x="296700" y="644323"/>
                  </a:lnTo>
                  <a:cubicBezTo>
                    <a:pt x="297589" y="645100"/>
                    <a:pt x="298421" y="645987"/>
                    <a:pt x="299365" y="646763"/>
                  </a:cubicBezTo>
                  <a:lnTo>
                    <a:pt x="301974" y="649203"/>
                  </a:lnTo>
                  <a:lnTo>
                    <a:pt x="304583" y="651699"/>
                  </a:lnTo>
                  <a:lnTo>
                    <a:pt x="307192" y="654139"/>
                  </a:lnTo>
                  <a:lnTo>
                    <a:pt x="309801" y="656579"/>
                  </a:lnTo>
                  <a:lnTo>
                    <a:pt x="312465" y="659019"/>
                  </a:lnTo>
                  <a:lnTo>
                    <a:pt x="315074" y="661514"/>
                  </a:lnTo>
                  <a:lnTo>
                    <a:pt x="317683" y="663954"/>
                  </a:lnTo>
                  <a:lnTo>
                    <a:pt x="320292" y="666394"/>
                  </a:lnTo>
                  <a:lnTo>
                    <a:pt x="322956" y="668890"/>
                  </a:lnTo>
                  <a:lnTo>
                    <a:pt x="325565" y="671330"/>
                  </a:lnTo>
                  <a:lnTo>
                    <a:pt x="328174" y="673770"/>
                  </a:lnTo>
                  <a:lnTo>
                    <a:pt x="330783" y="676210"/>
                  </a:lnTo>
                  <a:lnTo>
                    <a:pt x="333447" y="678705"/>
                  </a:lnTo>
                  <a:lnTo>
                    <a:pt x="336056" y="681145"/>
                  </a:lnTo>
                  <a:lnTo>
                    <a:pt x="338665" y="683585"/>
                  </a:lnTo>
                  <a:lnTo>
                    <a:pt x="341274" y="686025"/>
                  </a:lnTo>
                  <a:lnTo>
                    <a:pt x="343938" y="688520"/>
                  </a:lnTo>
                  <a:lnTo>
                    <a:pt x="346548" y="690960"/>
                  </a:lnTo>
                  <a:lnTo>
                    <a:pt x="349156" y="693400"/>
                  </a:lnTo>
                  <a:lnTo>
                    <a:pt x="351765" y="695896"/>
                  </a:lnTo>
                  <a:lnTo>
                    <a:pt x="354430" y="698336"/>
                  </a:lnTo>
                  <a:lnTo>
                    <a:pt x="357038" y="700776"/>
                  </a:lnTo>
                  <a:lnTo>
                    <a:pt x="359648" y="703216"/>
                  </a:lnTo>
                  <a:lnTo>
                    <a:pt x="362256" y="705711"/>
                  </a:lnTo>
                  <a:lnTo>
                    <a:pt x="364865" y="708151"/>
                  </a:lnTo>
                  <a:lnTo>
                    <a:pt x="367530" y="710591"/>
                  </a:lnTo>
                  <a:lnTo>
                    <a:pt x="370139" y="713087"/>
                  </a:lnTo>
                  <a:lnTo>
                    <a:pt x="372748" y="715527"/>
                  </a:lnTo>
                  <a:lnTo>
                    <a:pt x="375357" y="717967"/>
                  </a:lnTo>
                  <a:lnTo>
                    <a:pt x="378021" y="720407"/>
                  </a:lnTo>
                  <a:lnTo>
                    <a:pt x="380630" y="722902"/>
                  </a:lnTo>
                  <a:lnTo>
                    <a:pt x="383239" y="725342"/>
                  </a:lnTo>
                  <a:lnTo>
                    <a:pt x="385848" y="727782"/>
                  </a:lnTo>
                  <a:lnTo>
                    <a:pt x="388512" y="730222"/>
                  </a:lnTo>
                  <a:lnTo>
                    <a:pt x="391121" y="732717"/>
                  </a:lnTo>
                  <a:lnTo>
                    <a:pt x="393730" y="735157"/>
                  </a:lnTo>
                  <a:lnTo>
                    <a:pt x="396339" y="737597"/>
                  </a:lnTo>
                  <a:lnTo>
                    <a:pt x="399003" y="740037"/>
                  </a:lnTo>
                  <a:lnTo>
                    <a:pt x="401612" y="742533"/>
                  </a:lnTo>
                  <a:lnTo>
                    <a:pt x="404221" y="744973"/>
                  </a:lnTo>
                  <a:lnTo>
                    <a:pt x="406830" y="747413"/>
                  </a:lnTo>
                  <a:lnTo>
                    <a:pt x="409494" y="749908"/>
                  </a:lnTo>
                  <a:lnTo>
                    <a:pt x="412103" y="752348"/>
                  </a:lnTo>
                  <a:lnTo>
                    <a:pt x="414712" y="754788"/>
                  </a:lnTo>
                  <a:lnTo>
                    <a:pt x="417321" y="757229"/>
                  </a:lnTo>
                  <a:lnTo>
                    <a:pt x="419930" y="759724"/>
                  </a:lnTo>
                  <a:lnTo>
                    <a:pt x="422594" y="762164"/>
                  </a:lnTo>
                  <a:lnTo>
                    <a:pt x="425203" y="764604"/>
                  </a:lnTo>
                  <a:lnTo>
                    <a:pt x="427812" y="767099"/>
                  </a:lnTo>
                  <a:lnTo>
                    <a:pt x="430477" y="769539"/>
                  </a:lnTo>
                  <a:lnTo>
                    <a:pt x="433086" y="771979"/>
                  </a:lnTo>
                  <a:lnTo>
                    <a:pt x="435695" y="774419"/>
                  </a:lnTo>
                  <a:lnTo>
                    <a:pt x="438303" y="776915"/>
                  </a:lnTo>
                  <a:lnTo>
                    <a:pt x="440912" y="779355"/>
                  </a:lnTo>
                  <a:lnTo>
                    <a:pt x="443577" y="781795"/>
                  </a:lnTo>
                  <a:lnTo>
                    <a:pt x="446186" y="784235"/>
                  </a:lnTo>
                  <a:lnTo>
                    <a:pt x="448795" y="786730"/>
                  </a:lnTo>
                  <a:lnTo>
                    <a:pt x="451403" y="789170"/>
                  </a:lnTo>
                  <a:lnTo>
                    <a:pt x="454068" y="791610"/>
                  </a:lnTo>
                  <a:lnTo>
                    <a:pt x="456677" y="794105"/>
                  </a:lnTo>
                  <a:lnTo>
                    <a:pt x="459286" y="796545"/>
                  </a:lnTo>
                  <a:lnTo>
                    <a:pt x="461895" y="798985"/>
                  </a:lnTo>
                  <a:lnTo>
                    <a:pt x="464559" y="801426"/>
                  </a:lnTo>
                  <a:lnTo>
                    <a:pt x="467168" y="803921"/>
                  </a:lnTo>
                  <a:lnTo>
                    <a:pt x="469777" y="806361"/>
                  </a:lnTo>
                  <a:lnTo>
                    <a:pt x="472386" y="808801"/>
                  </a:lnTo>
                  <a:lnTo>
                    <a:pt x="475050" y="811297"/>
                  </a:lnTo>
                  <a:lnTo>
                    <a:pt x="477659" y="813736"/>
                  </a:lnTo>
                  <a:lnTo>
                    <a:pt x="480268" y="816176"/>
                  </a:lnTo>
                  <a:lnTo>
                    <a:pt x="482877" y="818616"/>
                  </a:lnTo>
                  <a:lnTo>
                    <a:pt x="485541" y="821112"/>
                  </a:lnTo>
                  <a:lnTo>
                    <a:pt x="488150" y="823552"/>
                  </a:lnTo>
                  <a:lnTo>
                    <a:pt x="490759" y="825992"/>
                  </a:lnTo>
                  <a:lnTo>
                    <a:pt x="493368" y="828432"/>
                  </a:lnTo>
                  <a:lnTo>
                    <a:pt x="496033" y="830927"/>
                  </a:lnTo>
                  <a:lnTo>
                    <a:pt x="498641" y="833367"/>
                  </a:lnTo>
                  <a:lnTo>
                    <a:pt x="501250" y="835807"/>
                  </a:lnTo>
                  <a:lnTo>
                    <a:pt x="503859" y="838303"/>
                  </a:lnTo>
                  <a:lnTo>
                    <a:pt x="506468" y="840743"/>
                  </a:lnTo>
                  <a:lnTo>
                    <a:pt x="509133" y="843183"/>
                  </a:lnTo>
                  <a:lnTo>
                    <a:pt x="511741" y="845623"/>
                  </a:lnTo>
                  <a:lnTo>
                    <a:pt x="514350" y="848118"/>
                  </a:lnTo>
                  <a:lnTo>
                    <a:pt x="516959" y="850558"/>
                  </a:lnTo>
                  <a:lnTo>
                    <a:pt x="519624" y="852998"/>
                  </a:lnTo>
                  <a:lnTo>
                    <a:pt x="522233" y="855494"/>
                  </a:lnTo>
                  <a:lnTo>
                    <a:pt x="524842" y="857934"/>
                  </a:lnTo>
                  <a:lnTo>
                    <a:pt x="527450" y="860374"/>
                  </a:lnTo>
                  <a:lnTo>
                    <a:pt x="530115" y="862814"/>
                  </a:lnTo>
                  <a:lnTo>
                    <a:pt x="532724" y="865309"/>
                  </a:lnTo>
                  <a:lnTo>
                    <a:pt x="535333" y="867749"/>
                  </a:lnTo>
                  <a:lnTo>
                    <a:pt x="537942" y="870189"/>
                  </a:lnTo>
                  <a:lnTo>
                    <a:pt x="540606" y="872629"/>
                  </a:lnTo>
                  <a:lnTo>
                    <a:pt x="543215" y="875124"/>
                  </a:lnTo>
                  <a:lnTo>
                    <a:pt x="545824" y="877564"/>
                  </a:lnTo>
                  <a:lnTo>
                    <a:pt x="548433" y="880004"/>
                  </a:lnTo>
                  <a:lnTo>
                    <a:pt x="551097" y="882500"/>
                  </a:lnTo>
                  <a:lnTo>
                    <a:pt x="553706" y="884940"/>
                  </a:lnTo>
                  <a:lnTo>
                    <a:pt x="556315" y="887380"/>
                  </a:lnTo>
                  <a:lnTo>
                    <a:pt x="558924" y="889820"/>
                  </a:lnTo>
                  <a:lnTo>
                    <a:pt x="561533" y="892315"/>
                  </a:lnTo>
                  <a:lnTo>
                    <a:pt x="564197" y="894755"/>
                  </a:lnTo>
                  <a:lnTo>
                    <a:pt x="566806" y="897195"/>
                  </a:lnTo>
                  <a:lnTo>
                    <a:pt x="569415" y="899635"/>
                  </a:lnTo>
                  <a:lnTo>
                    <a:pt x="572024" y="902131"/>
                  </a:lnTo>
                  <a:lnTo>
                    <a:pt x="574688" y="904571"/>
                  </a:lnTo>
                  <a:lnTo>
                    <a:pt x="577298" y="907011"/>
                  </a:lnTo>
                  <a:lnTo>
                    <a:pt x="579906" y="909506"/>
                  </a:lnTo>
                  <a:lnTo>
                    <a:pt x="582515" y="911946"/>
                  </a:lnTo>
                  <a:lnTo>
                    <a:pt x="585180" y="914386"/>
                  </a:lnTo>
                  <a:lnTo>
                    <a:pt x="587788" y="916826"/>
                  </a:lnTo>
                  <a:lnTo>
                    <a:pt x="590398" y="919322"/>
                  </a:lnTo>
                  <a:lnTo>
                    <a:pt x="593006" y="921762"/>
                  </a:lnTo>
                  <a:lnTo>
                    <a:pt x="595671" y="924202"/>
                  </a:lnTo>
                  <a:lnTo>
                    <a:pt x="598280" y="926642"/>
                  </a:lnTo>
                  <a:lnTo>
                    <a:pt x="600889" y="929137"/>
                  </a:lnTo>
                  <a:lnTo>
                    <a:pt x="603498" y="931577"/>
                  </a:lnTo>
                  <a:lnTo>
                    <a:pt x="606162" y="934017"/>
                  </a:lnTo>
                  <a:lnTo>
                    <a:pt x="608771" y="936512"/>
                  </a:lnTo>
                  <a:lnTo>
                    <a:pt x="611380" y="938952"/>
                  </a:lnTo>
                  <a:lnTo>
                    <a:pt x="613989" y="941392"/>
                  </a:lnTo>
                  <a:lnTo>
                    <a:pt x="616597" y="943832"/>
                  </a:lnTo>
                  <a:lnTo>
                    <a:pt x="619262" y="946328"/>
                  </a:lnTo>
                  <a:lnTo>
                    <a:pt x="621871" y="948768"/>
                  </a:lnTo>
                  <a:lnTo>
                    <a:pt x="624480" y="951208"/>
                  </a:lnTo>
                  <a:lnTo>
                    <a:pt x="627144" y="953703"/>
                  </a:lnTo>
                  <a:lnTo>
                    <a:pt x="629753" y="956143"/>
                  </a:lnTo>
                  <a:lnTo>
                    <a:pt x="632362" y="958583"/>
                  </a:lnTo>
                  <a:lnTo>
                    <a:pt x="634971" y="961023"/>
                  </a:lnTo>
                  <a:lnTo>
                    <a:pt x="637580" y="963519"/>
                  </a:lnTo>
                  <a:lnTo>
                    <a:pt x="640244" y="965959"/>
                  </a:lnTo>
                  <a:lnTo>
                    <a:pt x="642853" y="968399"/>
                  </a:lnTo>
                  <a:lnTo>
                    <a:pt x="645462" y="970839"/>
                  </a:lnTo>
                  <a:lnTo>
                    <a:pt x="648071" y="973334"/>
                  </a:lnTo>
                  <a:lnTo>
                    <a:pt x="650736" y="975774"/>
                  </a:lnTo>
                  <a:lnTo>
                    <a:pt x="653344" y="978214"/>
                  </a:lnTo>
                  <a:lnTo>
                    <a:pt x="655953" y="980710"/>
                  </a:lnTo>
                  <a:lnTo>
                    <a:pt x="658562" y="983150"/>
                  </a:lnTo>
                  <a:lnTo>
                    <a:pt x="661227" y="985590"/>
                  </a:lnTo>
                  <a:lnTo>
                    <a:pt x="663835" y="988030"/>
                  </a:lnTo>
                  <a:lnTo>
                    <a:pt x="666445" y="990525"/>
                  </a:lnTo>
                  <a:lnTo>
                    <a:pt x="669053" y="992965"/>
                  </a:lnTo>
                  <a:lnTo>
                    <a:pt x="671718" y="995405"/>
                  </a:lnTo>
                  <a:lnTo>
                    <a:pt x="674327" y="997900"/>
                  </a:lnTo>
                  <a:lnTo>
                    <a:pt x="676935" y="1000340"/>
                  </a:lnTo>
                  <a:lnTo>
                    <a:pt x="679545" y="1002780"/>
                  </a:lnTo>
                  <a:lnTo>
                    <a:pt x="682209" y="1005220"/>
                  </a:lnTo>
                  <a:lnTo>
                    <a:pt x="684818" y="1007716"/>
                  </a:lnTo>
                  <a:lnTo>
                    <a:pt x="687427" y="1010156"/>
                  </a:lnTo>
                  <a:lnTo>
                    <a:pt x="690036" y="1012596"/>
                  </a:lnTo>
                  <a:lnTo>
                    <a:pt x="692700" y="1015092"/>
                  </a:lnTo>
                  <a:lnTo>
                    <a:pt x="695309" y="1017531"/>
                  </a:lnTo>
                  <a:lnTo>
                    <a:pt x="697918" y="1019971"/>
                  </a:lnTo>
                  <a:lnTo>
                    <a:pt x="700527" y="1022411"/>
                  </a:lnTo>
                  <a:lnTo>
                    <a:pt x="703136" y="1024907"/>
                  </a:lnTo>
                  <a:lnTo>
                    <a:pt x="705800" y="1027347"/>
                  </a:lnTo>
                  <a:lnTo>
                    <a:pt x="708409" y="1029787"/>
                  </a:lnTo>
                  <a:lnTo>
                    <a:pt x="711018" y="1032227"/>
                  </a:lnTo>
                  <a:lnTo>
                    <a:pt x="713627" y="1034722"/>
                  </a:lnTo>
                  <a:lnTo>
                    <a:pt x="716291" y="1037162"/>
                  </a:lnTo>
                  <a:lnTo>
                    <a:pt x="718900" y="1039602"/>
                  </a:lnTo>
                  <a:lnTo>
                    <a:pt x="721509" y="1042042"/>
                  </a:lnTo>
                  <a:lnTo>
                    <a:pt x="724118" y="1044538"/>
                  </a:lnTo>
                  <a:lnTo>
                    <a:pt x="726783" y="1046978"/>
                  </a:lnTo>
                  <a:lnTo>
                    <a:pt x="729391" y="1049417"/>
                  </a:lnTo>
                  <a:lnTo>
                    <a:pt x="732000" y="1051913"/>
                  </a:lnTo>
                  <a:lnTo>
                    <a:pt x="734609" y="1054353"/>
                  </a:lnTo>
                  <a:lnTo>
                    <a:pt x="737273" y="1056793"/>
                  </a:lnTo>
                  <a:lnTo>
                    <a:pt x="739883" y="1059233"/>
                  </a:lnTo>
                  <a:lnTo>
                    <a:pt x="742491" y="1061729"/>
                  </a:lnTo>
                  <a:lnTo>
                    <a:pt x="745100" y="1064169"/>
                  </a:lnTo>
                  <a:lnTo>
                    <a:pt x="747765" y="1066609"/>
                  </a:lnTo>
                  <a:lnTo>
                    <a:pt x="750374" y="1069104"/>
                  </a:lnTo>
                  <a:lnTo>
                    <a:pt x="752983" y="1071544"/>
                  </a:lnTo>
                  <a:lnTo>
                    <a:pt x="755592" y="1073984"/>
                  </a:lnTo>
                  <a:lnTo>
                    <a:pt x="758256" y="1076424"/>
                  </a:lnTo>
                  <a:lnTo>
                    <a:pt x="760865" y="1078919"/>
                  </a:lnTo>
                  <a:lnTo>
                    <a:pt x="763474" y="1081359"/>
                  </a:lnTo>
                  <a:lnTo>
                    <a:pt x="766083" y="1083799"/>
                  </a:lnTo>
                  <a:lnTo>
                    <a:pt x="768692" y="1086239"/>
                  </a:lnTo>
                  <a:lnTo>
                    <a:pt x="771356" y="1088735"/>
                  </a:lnTo>
                  <a:lnTo>
                    <a:pt x="773965" y="1091175"/>
                  </a:lnTo>
                  <a:lnTo>
                    <a:pt x="776574" y="1093615"/>
                  </a:lnTo>
                  <a:lnTo>
                    <a:pt x="779183" y="1096110"/>
                  </a:lnTo>
                  <a:lnTo>
                    <a:pt x="781847" y="1098550"/>
                  </a:lnTo>
                  <a:lnTo>
                    <a:pt x="784456" y="1100990"/>
                  </a:lnTo>
                  <a:lnTo>
                    <a:pt x="787065" y="1103430"/>
                  </a:lnTo>
                  <a:lnTo>
                    <a:pt x="789674" y="1105926"/>
                  </a:lnTo>
                  <a:lnTo>
                    <a:pt x="792338" y="1108366"/>
                  </a:lnTo>
                  <a:lnTo>
                    <a:pt x="794947" y="1110806"/>
                  </a:lnTo>
                  <a:lnTo>
                    <a:pt x="797556" y="1113301"/>
                  </a:lnTo>
                  <a:lnTo>
                    <a:pt x="800165" y="1115741"/>
                  </a:lnTo>
                  <a:lnTo>
                    <a:pt x="802829" y="1118181"/>
                  </a:lnTo>
                  <a:lnTo>
                    <a:pt x="805438" y="1120621"/>
                  </a:lnTo>
                  <a:lnTo>
                    <a:pt x="808047" y="1123117"/>
                  </a:lnTo>
                  <a:lnTo>
                    <a:pt x="810656" y="1125557"/>
                  </a:lnTo>
                  <a:lnTo>
                    <a:pt x="813321" y="1127997"/>
                  </a:lnTo>
                  <a:lnTo>
                    <a:pt x="815930" y="1130437"/>
                  </a:lnTo>
                  <a:lnTo>
                    <a:pt x="818538" y="1132932"/>
                  </a:lnTo>
                  <a:lnTo>
                    <a:pt x="821147" y="1135372"/>
                  </a:lnTo>
                  <a:lnTo>
                    <a:pt x="823812" y="1137812"/>
                  </a:lnTo>
                  <a:lnTo>
                    <a:pt x="826421" y="1140252"/>
                  </a:lnTo>
                  <a:lnTo>
                    <a:pt x="829030" y="1142747"/>
                  </a:lnTo>
                  <a:lnTo>
                    <a:pt x="831638" y="1145187"/>
                  </a:lnTo>
                  <a:lnTo>
                    <a:pt x="834247" y="1147627"/>
                  </a:lnTo>
                  <a:lnTo>
                    <a:pt x="836912" y="1150123"/>
                  </a:lnTo>
                  <a:lnTo>
                    <a:pt x="839521" y="1152563"/>
                  </a:lnTo>
                  <a:lnTo>
                    <a:pt x="842130" y="1155003"/>
                  </a:lnTo>
                  <a:lnTo>
                    <a:pt x="844739" y="1157443"/>
                  </a:lnTo>
                  <a:lnTo>
                    <a:pt x="847403" y="1159938"/>
                  </a:lnTo>
                  <a:lnTo>
                    <a:pt x="850012" y="1162378"/>
                  </a:lnTo>
                  <a:lnTo>
                    <a:pt x="852621" y="1164818"/>
                  </a:lnTo>
                  <a:lnTo>
                    <a:pt x="855230" y="1167314"/>
                  </a:lnTo>
                  <a:lnTo>
                    <a:pt x="857894" y="1169754"/>
                  </a:lnTo>
                  <a:lnTo>
                    <a:pt x="860503" y="1172194"/>
                  </a:lnTo>
                  <a:lnTo>
                    <a:pt x="863112" y="1174634"/>
                  </a:lnTo>
                  <a:lnTo>
                    <a:pt x="865721" y="1177129"/>
                  </a:lnTo>
                  <a:lnTo>
                    <a:pt x="868385" y="1179569"/>
                  </a:lnTo>
                  <a:lnTo>
                    <a:pt x="870994" y="1182009"/>
                  </a:lnTo>
                  <a:cubicBezTo>
                    <a:pt x="1041315" y="1338628"/>
                    <a:pt x="1306477" y="1327654"/>
                    <a:pt x="1463249" y="1157500"/>
                  </a:cubicBezTo>
                  <a:cubicBezTo>
                    <a:pt x="1620021" y="987346"/>
                    <a:pt x="1609037" y="722444"/>
                    <a:pt x="1438716" y="565825"/>
                  </a:cubicBezTo>
                  <a:cubicBezTo>
                    <a:pt x="1407934" y="537520"/>
                    <a:pt x="1373085" y="513978"/>
                    <a:pt x="1335325" y="495983"/>
                  </a:cubicBezTo>
                  <a:lnTo>
                    <a:pt x="1332106" y="494430"/>
                  </a:lnTo>
                  <a:lnTo>
                    <a:pt x="1328886" y="492877"/>
                  </a:lnTo>
                  <a:lnTo>
                    <a:pt x="1325666" y="491324"/>
                  </a:lnTo>
                  <a:lnTo>
                    <a:pt x="1322392" y="489716"/>
                  </a:lnTo>
                  <a:lnTo>
                    <a:pt x="1319172" y="488164"/>
                  </a:lnTo>
                  <a:lnTo>
                    <a:pt x="1315952" y="486611"/>
                  </a:lnTo>
                  <a:lnTo>
                    <a:pt x="1312733" y="485058"/>
                  </a:lnTo>
                  <a:lnTo>
                    <a:pt x="1309513" y="483505"/>
                  </a:lnTo>
                  <a:lnTo>
                    <a:pt x="1306294" y="481897"/>
                  </a:lnTo>
                  <a:lnTo>
                    <a:pt x="1303075" y="480344"/>
                  </a:lnTo>
                  <a:lnTo>
                    <a:pt x="1299855" y="478792"/>
                  </a:lnTo>
                  <a:lnTo>
                    <a:pt x="1296635" y="477239"/>
                  </a:lnTo>
                  <a:lnTo>
                    <a:pt x="1293416" y="475631"/>
                  </a:lnTo>
                  <a:lnTo>
                    <a:pt x="1290196" y="474078"/>
                  </a:lnTo>
                  <a:lnTo>
                    <a:pt x="1286977" y="472525"/>
                  </a:lnTo>
                  <a:lnTo>
                    <a:pt x="1283757" y="470973"/>
                  </a:lnTo>
                  <a:lnTo>
                    <a:pt x="1280538" y="469364"/>
                  </a:lnTo>
                  <a:lnTo>
                    <a:pt x="1277318" y="467812"/>
                  </a:lnTo>
                  <a:lnTo>
                    <a:pt x="1274099" y="466259"/>
                  </a:lnTo>
                  <a:lnTo>
                    <a:pt x="1270879" y="464706"/>
                  </a:lnTo>
                  <a:lnTo>
                    <a:pt x="1267660" y="463098"/>
                  </a:lnTo>
                  <a:lnTo>
                    <a:pt x="1264440" y="461545"/>
                  </a:lnTo>
                  <a:lnTo>
                    <a:pt x="1261221" y="459993"/>
                  </a:lnTo>
                  <a:lnTo>
                    <a:pt x="1258001" y="458440"/>
                  </a:lnTo>
                  <a:lnTo>
                    <a:pt x="1254726" y="456832"/>
                  </a:lnTo>
                  <a:lnTo>
                    <a:pt x="1251562" y="455279"/>
                  </a:lnTo>
                  <a:lnTo>
                    <a:pt x="1248287" y="453726"/>
                  </a:lnTo>
                  <a:lnTo>
                    <a:pt x="1245068" y="452174"/>
                  </a:lnTo>
                  <a:lnTo>
                    <a:pt x="1241848" y="450621"/>
                  </a:lnTo>
                  <a:lnTo>
                    <a:pt x="1238629" y="449013"/>
                  </a:lnTo>
                  <a:lnTo>
                    <a:pt x="1235409" y="447460"/>
                  </a:lnTo>
                  <a:lnTo>
                    <a:pt x="1232190" y="445907"/>
                  </a:lnTo>
                  <a:lnTo>
                    <a:pt x="1228970" y="444354"/>
                  </a:lnTo>
                  <a:lnTo>
                    <a:pt x="1225751" y="442746"/>
                  </a:lnTo>
                  <a:lnTo>
                    <a:pt x="1222531" y="441194"/>
                  </a:lnTo>
                  <a:lnTo>
                    <a:pt x="1219312" y="439641"/>
                  </a:lnTo>
                  <a:lnTo>
                    <a:pt x="1216092" y="438088"/>
                  </a:lnTo>
                  <a:lnTo>
                    <a:pt x="1212873" y="436480"/>
                  </a:lnTo>
                  <a:lnTo>
                    <a:pt x="1209653" y="434927"/>
                  </a:lnTo>
                  <a:lnTo>
                    <a:pt x="1206434" y="433375"/>
                  </a:lnTo>
                  <a:lnTo>
                    <a:pt x="1203214" y="431822"/>
                  </a:lnTo>
                  <a:lnTo>
                    <a:pt x="1199995" y="430214"/>
                  </a:lnTo>
                  <a:lnTo>
                    <a:pt x="1196775" y="428661"/>
                  </a:lnTo>
                  <a:lnTo>
                    <a:pt x="1193556" y="427108"/>
                  </a:lnTo>
                  <a:lnTo>
                    <a:pt x="1190336" y="425556"/>
                  </a:lnTo>
                  <a:lnTo>
                    <a:pt x="1187117" y="423947"/>
                  </a:lnTo>
                  <a:lnTo>
                    <a:pt x="1183842" y="422395"/>
                  </a:lnTo>
                  <a:lnTo>
                    <a:pt x="1180677" y="420842"/>
                  </a:lnTo>
                  <a:lnTo>
                    <a:pt x="1177403" y="419289"/>
                  </a:lnTo>
                  <a:lnTo>
                    <a:pt x="1174183" y="417736"/>
                  </a:lnTo>
                  <a:lnTo>
                    <a:pt x="1170963" y="416128"/>
                  </a:lnTo>
                  <a:lnTo>
                    <a:pt x="1167744" y="414575"/>
                  </a:lnTo>
                  <a:lnTo>
                    <a:pt x="1164525" y="413023"/>
                  </a:lnTo>
                  <a:lnTo>
                    <a:pt x="1161305" y="411470"/>
                  </a:lnTo>
                  <a:lnTo>
                    <a:pt x="1158085" y="409862"/>
                  </a:lnTo>
                  <a:lnTo>
                    <a:pt x="1154866" y="408309"/>
                  </a:lnTo>
                  <a:lnTo>
                    <a:pt x="1151647" y="406756"/>
                  </a:lnTo>
                  <a:lnTo>
                    <a:pt x="1148427" y="405204"/>
                  </a:lnTo>
                  <a:lnTo>
                    <a:pt x="1145208" y="403596"/>
                  </a:lnTo>
                  <a:lnTo>
                    <a:pt x="1141988" y="402043"/>
                  </a:lnTo>
                  <a:lnTo>
                    <a:pt x="1138768" y="400490"/>
                  </a:lnTo>
                  <a:lnTo>
                    <a:pt x="1135549" y="398937"/>
                  </a:lnTo>
                  <a:lnTo>
                    <a:pt x="1132330" y="397329"/>
                  </a:lnTo>
                  <a:lnTo>
                    <a:pt x="1129110" y="395777"/>
                  </a:lnTo>
                  <a:lnTo>
                    <a:pt x="1125890" y="394224"/>
                  </a:lnTo>
                  <a:lnTo>
                    <a:pt x="1122671" y="392671"/>
                  </a:lnTo>
                  <a:lnTo>
                    <a:pt x="1119452" y="391063"/>
                  </a:lnTo>
                  <a:lnTo>
                    <a:pt x="1116232" y="389510"/>
                  </a:lnTo>
                  <a:lnTo>
                    <a:pt x="1113012" y="387957"/>
                  </a:lnTo>
                  <a:lnTo>
                    <a:pt x="1109793" y="386405"/>
                  </a:lnTo>
                  <a:lnTo>
                    <a:pt x="1106573" y="384852"/>
                  </a:lnTo>
                  <a:lnTo>
                    <a:pt x="1103298" y="383244"/>
                  </a:lnTo>
                  <a:lnTo>
                    <a:pt x="1100079" y="381691"/>
                  </a:lnTo>
                  <a:lnTo>
                    <a:pt x="1096859" y="380138"/>
                  </a:lnTo>
                  <a:lnTo>
                    <a:pt x="1093640" y="378586"/>
                  </a:lnTo>
                  <a:lnTo>
                    <a:pt x="1090420" y="376977"/>
                  </a:lnTo>
                  <a:lnTo>
                    <a:pt x="1087201" y="375425"/>
                  </a:lnTo>
                  <a:lnTo>
                    <a:pt x="1083981" y="373872"/>
                  </a:lnTo>
                  <a:lnTo>
                    <a:pt x="1080762" y="372319"/>
                  </a:lnTo>
                  <a:lnTo>
                    <a:pt x="1077542" y="370711"/>
                  </a:lnTo>
                  <a:lnTo>
                    <a:pt x="1074323" y="369158"/>
                  </a:lnTo>
                  <a:lnTo>
                    <a:pt x="1071103" y="367606"/>
                  </a:lnTo>
                  <a:lnTo>
                    <a:pt x="1067884" y="366053"/>
                  </a:lnTo>
                  <a:lnTo>
                    <a:pt x="1064664" y="364445"/>
                  </a:lnTo>
                  <a:lnTo>
                    <a:pt x="1061445" y="362892"/>
                  </a:lnTo>
                  <a:lnTo>
                    <a:pt x="1058225" y="361339"/>
                  </a:lnTo>
                  <a:lnTo>
                    <a:pt x="1055006" y="359786"/>
                  </a:lnTo>
                  <a:lnTo>
                    <a:pt x="1051786" y="358234"/>
                  </a:lnTo>
                  <a:lnTo>
                    <a:pt x="1048567" y="356626"/>
                  </a:lnTo>
                  <a:lnTo>
                    <a:pt x="1045347" y="355073"/>
                  </a:lnTo>
                  <a:lnTo>
                    <a:pt x="1042017" y="353631"/>
                  </a:lnTo>
                  <a:lnTo>
                    <a:pt x="1038797" y="352078"/>
                  </a:lnTo>
                  <a:lnTo>
                    <a:pt x="1035522" y="350470"/>
                  </a:lnTo>
                  <a:lnTo>
                    <a:pt x="1032303" y="348917"/>
                  </a:lnTo>
                  <a:lnTo>
                    <a:pt x="1029083" y="347365"/>
                  </a:lnTo>
                  <a:lnTo>
                    <a:pt x="1025864" y="345812"/>
                  </a:lnTo>
                  <a:lnTo>
                    <a:pt x="1022644" y="344204"/>
                  </a:lnTo>
                  <a:lnTo>
                    <a:pt x="1019813" y="342540"/>
                  </a:lnTo>
                  <a:lnTo>
                    <a:pt x="1016594" y="340988"/>
                  </a:lnTo>
                  <a:lnTo>
                    <a:pt x="1013374" y="339435"/>
                  </a:lnTo>
                  <a:lnTo>
                    <a:pt x="1010155" y="337827"/>
                  </a:lnTo>
                  <a:lnTo>
                    <a:pt x="1006935" y="336274"/>
                  </a:lnTo>
                  <a:lnTo>
                    <a:pt x="1003716" y="334721"/>
                  </a:lnTo>
                  <a:lnTo>
                    <a:pt x="1000496" y="333168"/>
                  </a:lnTo>
                  <a:lnTo>
                    <a:pt x="997277" y="331560"/>
                  </a:lnTo>
                  <a:lnTo>
                    <a:pt x="994057" y="330008"/>
                  </a:lnTo>
                  <a:lnTo>
                    <a:pt x="990838" y="328455"/>
                  </a:lnTo>
                  <a:lnTo>
                    <a:pt x="987618" y="326902"/>
                  </a:lnTo>
                  <a:lnTo>
                    <a:pt x="984399" y="325294"/>
                  </a:lnTo>
                  <a:lnTo>
                    <a:pt x="981179" y="323741"/>
                  </a:lnTo>
                  <a:lnTo>
                    <a:pt x="977960" y="322188"/>
                  </a:lnTo>
                  <a:lnTo>
                    <a:pt x="974740" y="320636"/>
                  </a:lnTo>
                  <a:lnTo>
                    <a:pt x="971520" y="319083"/>
                  </a:lnTo>
                  <a:lnTo>
                    <a:pt x="968301" y="317475"/>
                  </a:lnTo>
                  <a:lnTo>
                    <a:pt x="965026" y="315922"/>
                  </a:lnTo>
                  <a:lnTo>
                    <a:pt x="961862" y="314369"/>
                  </a:lnTo>
                  <a:lnTo>
                    <a:pt x="958587" y="312817"/>
                  </a:lnTo>
                  <a:lnTo>
                    <a:pt x="955368" y="311209"/>
                  </a:lnTo>
                  <a:lnTo>
                    <a:pt x="952148" y="309656"/>
                  </a:lnTo>
                  <a:lnTo>
                    <a:pt x="948928" y="308103"/>
                  </a:lnTo>
                  <a:lnTo>
                    <a:pt x="945709" y="306550"/>
                  </a:lnTo>
                  <a:lnTo>
                    <a:pt x="942490" y="304942"/>
                  </a:lnTo>
                  <a:lnTo>
                    <a:pt x="939270" y="303389"/>
                  </a:lnTo>
                  <a:lnTo>
                    <a:pt x="936050" y="301837"/>
                  </a:lnTo>
                  <a:lnTo>
                    <a:pt x="932831" y="300284"/>
                  </a:lnTo>
                  <a:lnTo>
                    <a:pt x="929611" y="298676"/>
                  </a:lnTo>
                  <a:lnTo>
                    <a:pt x="926392" y="297123"/>
                  </a:lnTo>
                  <a:lnTo>
                    <a:pt x="923173" y="295570"/>
                  </a:lnTo>
                  <a:lnTo>
                    <a:pt x="919953" y="294018"/>
                  </a:lnTo>
                  <a:lnTo>
                    <a:pt x="916733" y="292409"/>
                  </a:lnTo>
                  <a:lnTo>
                    <a:pt x="913514" y="290857"/>
                  </a:lnTo>
                  <a:lnTo>
                    <a:pt x="910295" y="289304"/>
                  </a:lnTo>
                  <a:lnTo>
                    <a:pt x="907075" y="287751"/>
                  </a:lnTo>
                  <a:lnTo>
                    <a:pt x="903855" y="286199"/>
                  </a:lnTo>
                  <a:lnTo>
                    <a:pt x="900636" y="284590"/>
                  </a:lnTo>
                  <a:lnTo>
                    <a:pt x="897416" y="283038"/>
                  </a:lnTo>
                  <a:lnTo>
                    <a:pt x="894141" y="281485"/>
                  </a:lnTo>
                  <a:lnTo>
                    <a:pt x="890977" y="279932"/>
                  </a:lnTo>
                  <a:lnTo>
                    <a:pt x="887758" y="278324"/>
                  </a:lnTo>
                  <a:lnTo>
                    <a:pt x="884483" y="276771"/>
                  </a:lnTo>
                  <a:lnTo>
                    <a:pt x="881263" y="275219"/>
                  </a:lnTo>
                  <a:lnTo>
                    <a:pt x="878044" y="273666"/>
                  </a:lnTo>
                  <a:lnTo>
                    <a:pt x="874824" y="272058"/>
                  </a:lnTo>
                  <a:lnTo>
                    <a:pt x="871605" y="270505"/>
                  </a:lnTo>
                  <a:lnTo>
                    <a:pt x="868385" y="268952"/>
                  </a:lnTo>
                  <a:lnTo>
                    <a:pt x="865166" y="267400"/>
                  </a:lnTo>
                  <a:lnTo>
                    <a:pt x="861946" y="265791"/>
                  </a:lnTo>
                  <a:lnTo>
                    <a:pt x="858727" y="264239"/>
                  </a:lnTo>
                  <a:lnTo>
                    <a:pt x="855507" y="262686"/>
                  </a:lnTo>
                  <a:lnTo>
                    <a:pt x="852288" y="261133"/>
                  </a:lnTo>
                  <a:lnTo>
                    <a:pt x="849068" y="259525"/>
                  </a:lnTo>
                  <a:lnTo>
                    <a:pt x="845849" y="257972"/>
                  </a:lnTo>
                  <a:lnTo>
                    <a:pt x="842629" y="256420"/>
                  </a:lnTo>
                  <a:lnTo>
                    <a:pt x="839410" y="254867"/>
                  </a:lnTo>
                  <a:lnTo>
                    <a:pt x="836190" y="253259"/>
                  </a:lnTo>
                  <a:lnTo>
                    <a:pt x="832971" y="251706"/>
                  </a:lnTo>
                  <a:lnTo>
                    <a:pt x="829751" y="250153"/>
                  </a:lnTo>
                  <a:lnTo>
                    <a:pt x="826532" y="248600"/>
                  </a:lnTo>
                  <a:lnTo>
                    <a:pt x="823312" y="247048"/>
                  </a:lnTo>
                  <a:lnTo>
                    <a:pt x="820093" y="245440"/>
                  </a:lnTo>
                  <a:lnTo>
                    <a:pt x="816818" y="243887"/>
                  </a:lnTo>
                  <a:lnTo>
                    <a:pt x="813598" y="242334"/>
                  </a:lnTo>
                  <a:lnTo>
                    <a:pt x="810379" y="240781"/>
                  </a:lnTo>
                  <a:lnTo>
                    <a:pt x="807159" y="239173"/>
                  </a:lnTo>
                  <a:lnTo>
                    <a:pt x="803940" y="237620"/>
                  </a:lnTo>
                  <a:lnTo>
                    <a:pt x="800720" y="236068"/>
                  </a:lnTo>
                  <a:lnTo>
                    <a:pt x="797501" y="234515"/>
                  </a:lnTo>
                  <a:lnTo>
                    <a:pt x="794281" y="232907"/>
                  </a:lnTo>
                  <a:lnTo>
                    <a:pt x="791061" y="231354"/>
                  </a:lnTo>
                  <a:lnTo>
                    <a:pt x="787842" y="229802"/>
                  </a:lnTo>
                  <a:lnTo>
                    <a:pt x="784623" y="228249"/>
                  </a:lnTo>
                  <a:lnTo>
                    <a:pt x="781403" y="226641"/>
                  </a:lnTo>
                  <a:lnTo>
                    <a:pt x="778183" y="225088"/>
                  </a:lnTo>
                  <a:lnTo>
                    <a:pt x="774964" y="223535"/>
                  </a:lnTo>
                  <a:lnTo>
                    <a:pt x="771745" y="221982"/>
                  </a:lnTo>
                  <a:lnTo>
                    <a:pt x="768525" y="220430"/>
                  </a:lnTo>
                  <a:lnTo>
                    <a:pt x="765306" y="218821"/>
                  </a:lnTo>
                  <a:lnTo>
                    <a:pt x="762086" y="217269"/>
                  </a:lnTo>
                  <a:lnTo>
                    <a:pt x="758866" y="215716"/>
                  </a:lnTo>
                  <a:lnTo>
                    <a:pt x="755647" y="214163"/>
                  </a:lnTo>
                  <a:lnTo>
                    <a:pt x="752428" y="212555"/>
                  </a:lnTo>
                  <a:lnTo>
                    <a:pt x="749208" y="211002"/>
                  </a:lnTo>
                  <a:lnTo>
                    <a:pt x="745988" y="209450"/>
                  </a:lnTo>
                  <a:lnTo>
                    <a:pt x="742714" y="207897"/>
                  </a:lnTo>
                  <a:lnTo>
                    <a:pt x="739494" y="206289"/>
                  </a:lnTo>
                  <a:lnTo>
                    <a:pt x="736274" y="204736"/>
                  </a:lnTo>
                  <a:lnTo>
                    <a:pt x="733055" y="203183"/>
                  </a:lnTo>
                  <a:lnTo>
                    <a:pt x="729835" y="201631"/>
                  </a:lnTo>
                  <a:lnTo>
                    <a:pt x="726616" y="200022"/>
                  </a:lnTo>
                  <a:lnTo>
                    <a:pt x="723396" y="198470"/>
                  </a:lnTo>
                  <a:lnTo>
                    <a:pt x="720177" y="196917"/>
                  </a:lnTo>
                  <a:lnTo>
                    <a:pt x="716957" y="195364"/>
                  </a:lnTo>
                  <a:lnTo>
                    <a:pt x="713738" y="193756"/>
                  </a:lnTo>
                  <a:lnTo>
                    <a:pt x="710519" y="192203"/>
                  </a:lnTo>
                  <a:lnTo>
                    <a:pt x="707299" y="190651"/>
                  </a:lnTo>
                  <a:lnTo>
                    <a:pt x="704079" y="189098"/>
                  </a:lnTo>
                  <a:lnTo>
                    <a:pt x="700860" y="187490"/>
                  </a:lnTo>
                  <a:lnTo>
                    <a:pt x="697640" y="185937"/>
                  </a:lnTo>
                  <a:lnTo>
                    <a:pt x="694421" y="184384"/>
                  </a:lnTo>
                  <a:lnTo>
                    <a:pt x="691201" y="182832"/>
                  </a:lnTo>
                  <a:lnTo>
                    <a:pt x="687982" y="181223"/>
                  </a:lnTo>
                  <a:lnTo>
                    <a:pt x="684762" y="179671"/>
                  </a:lnTo>
                  <a:lnTo>
                    <a:pt x="681543" y="178118"/>
                  </a:lnTo>
                  <a:lnTo>
                    <a:pt x="678323" y="176565"/>
                  </a:lnTo>
                  <a:lnTo>
                    <a:pt x="675048" y="175013"/>
                  </a:lnTo>
                  <a:lnTo>
                    <a:pt x="671884" y="173404"/>
                  </a:lnTo>
                  <a:lnTo>
                    <a:pt x="668609" y="171852"/>
                  </a:lnTo>
                  <a:lnTo>
                    <a:pt x="665390" y="170299"/>
                  </a:lnTo>
                  <a:lnTo>
                    <a:pt x="662170" y="168746"/>
                  </a:lnTo>
                  <a:lnTo>
                    <a:pt x="658951" y="167138"/>
                  </a:lnTo>
                  <a:lnTo>
                    <a:pt x="655731" y="165585"/>
                  </a:lnTo>
                  <a:lnTo>
                    <a:pt x="652512" y="164032"/>
                  </a:lnTo>
                  <a:lnTo>
                    <a:pt x="649292" y="162480"/>
                  </a:lnTo>
                  <a:lnTo>
                    <a:pt x="646073" y="160872"/>
                  </a:lnTo>
                  <a:lnTo>
                    <a:pt x="642354" y="159541"/>
                  </a:lnTo>
                  <a:lnTo>
                    <a:pt x="639134" y="157988"/>
                  </a:lnTo>
                  <a:lnTo>
                    <a:pt x="635915" y="156435"/>
                  </a:lnTo>
                  <a:lnTo>
                    <a:pt x="632695" y="154827"/>
                  </a:lnTo>
                  <a:lnTo>
                    <a:pt x="629476" y="153274"/>
                  </a:lnTo>
                  <a:lnTo>
                    <a:pt x="626256" y="151722"/>
                  </a:lnTo>
                  <a:lnTo>
                    <a:pt x="623037" y="150169"/>
                  </a:lnTo>
                  <a:lnTo>
                    <a:pt x="620150" y="148450"/>
                  </a:lnTo>
                  <a:lnTo>
                    <a:pt x="616931" y="146842"/>
                  </a:lnTo>
                  <a:lnTo>
                    <a:pt x="613711" y="145289"/>
                  </a:lnTo>
                  <a:lnTo>
                    <a:pt x="610492" y="143736"/>
                  </a:lnTo>
                  <a:lnTo>
                    <a:pt x="607272" y="142183"/>
                  </a:lnTo>
                  <a:lnTo>
                    <a:pt x="603997" y="140575"/>
                  </a:lnTo>
                  <a:lnTo>
                    <a:pt x="600778" y="139023"/>
                  </a:lnTo>
                  <a:lnTo>
                    <a:pt x="597558" y="137470"/>
                  </a:lnTo>
                  <a:lnTo>
                    <a:pt x="594338" y="135917"/>
                  </a:lnTo>
                  <a:lnTo>
                    <a:pt x="591119" y="134309"/>
                  </a:lnTo>
                  <a:lnTo>
                    <a:pt x="587900" y="132756"/>
                  </a:lnTo>
                  <a:lnTo>
                    <a:pt x="584680" y="131204"/>
                  </a:lnTo>
                  <a:lnTo>
                    <a:pt x="581461" y="129651"/>
                  </a:lnTo>
                  <a:lnTo>
                    <a:pt x="578241" y="128043"/>
                  </a:lnTo>
                  <a:lnTo>
                    <a:pt x="575021" y="126490"/>
                  </a:lnTo>
                  <a:lnTo>
                    <a:pt x="571802" y="124937"/>
                  </a:lnTo>
                  <a:lnTo>
                    <a:pt x="568583" y="123384"/>
                  </a:lnTo>
                  <a:lnTo>
                    <a:pt x="565363" y="121776"/>
                  </a:lnTo>
                  <a:lnTo>
                    <a:pt x="562143" y="120224"/>
                  </a:lnTo>
                  <a:lnTo>
                    <a:pt x="558924" y="118671"/>
                  </a:lnTo>
                  <a:lnTo>
                    <a:pt x="555705" y="117118"/>
                  </a:lnTo>
                  <a:lnTo>
                    <a:pt x="552485" y="115565"/>
                  </a:lnTo>
                  <a:lnTo>
                    <a:pt x="549265" y="113957"/>
                  </a:lnTo>
                  <a:lnTo>
                    <a:pt x="546046" y="112404"/>
                  </a:lnTo>
                  <a:lnTo>
                    <a:pt x="542826" y="110852"/>
                  </a:lnTo>
                  <a:lnTo>
                    <a:pt x="539607" y="109299"/>
                  </a:lnTo>
                  <a:lnTo>
                    <a:pt x="536387" y="107691"/>
                  </a:lnTo>
                  <a:lnTo>
                    <a:pt x="533168" y="106138"/>
                  </a:lnTo>
                  <a:lnTo>
                    <a:pt x="529948" y="104585"/>
                  </a:lnTo>
                  <a:lnTo>
                    <a:pt x="526729" y="103033"/>
                  </a:lnTo>
                  <a:lnTo>
                    <a:pt x="523454" y="101424"/>
                  </a:lnTo>
                  <a:lnTo>
                    <a:pt x="520234" y="99872"/>
                  </a:lnTo>
                  <a:lnTo>
                    <a:pt x="517015" y="98319"/>
                  </a:lnTo>
                  <a:lnTo>
                    <a:pt x="513795" y="96766"/>
                  </a:lnTo>
                  <a:lnTo>
                    <a:pt x="510576" y="95158"/>
                  </a:lnTo>
                  <a:lnTo>
                    <a:pt x="507356" y="93605"/>
                  </a:lnTo>
                  <a:lnTo>
                    <a:pt x="504137" y="92053"/>
                  </a:lnTo>
                  <a:lnTo>
                    <a:pt x="500917" y="90500"/>
                  </a:lnTo>
                  <a:lnTo>
                    <a:pt x="497698" y="88892"/>
                  </a:lnTo>
                  <a:lnTo>
                    <a:pt x="494478" y="87339"/>
                  </a:lnTo>
                  <a:lnTo>
                    <a:pt x="491259" y="85786"/>
                  </a:lnTo>
                  <a:lnTo>
                    <a:pt x="488039" y="84234"/>
                  </a:lnTo>
                  <a:lnTo>
                    <a:pt x="484820" y="82681"/>
                  </a:lnTo>
                  <a:lnTo>
                    <a:pt x="481600" y="81073"/>
                  </a:lnTo>
                  <a:lnTo>
                    <a:pt x="478381" y="79520"/>
                  </a:lnTo>
                  <a:lnTo>
                    <a:pt x="475161" y="77967"/>
                  </a:lnTo>
                  <a:lnTo>
                    <a:pt x="471942" y="76415"/>
                  </a:lnTo>
                  <a:lnTo>
                    <a:pt x="468722" y="74806"/>
                  </a:lnTo>
                  <a:lnTo>
                    <a:pt x="465503" y="73254"/>
                  </a:lnTo>
                  <a:lnTo>
                    <a:pt x="462283" y="71701"/>
                  </a:lnTo>
                  <a:lnTo>
                    <a:pt x="459064" y="70148"/>
                  </a:lnTo>
                  <a:lnTo>
                    <a:pt x="455844" y="68540"/>
                  </a:lnTo>
                  <a:lnTo>
                    <a:pt x="452569" y="66987"/>
                  </a:lnTo>
                  <a:lnTo>
                    <a:pt x="449350" y="65435"/>
                  </a:lnTo>
                  <a:lnTo>
                    <a:pt x="446130" y="63882"/>
                  </a:lnTo>
                  <a:lnTo>
                    <a:pt x="442911" y="62274"/>
                  </a:lnTo>
                  <a:lnTo>
                    <a:pt x="439691" y="60721"/>
                  </a:lnTo>
                  <a:lnTo>
                    <a:pt x="436471" y="59168"/>
                  </a:lnTo>
                  <a:lnTo>
                    <a:pt x="433252" y="57615"/>
                  </a:lnTo>
                  <a:lnTo>
                    <a:pt x="430033" y="56007"/>
                  </a:lnTo>
                  <a:lnTo>
                    <a:pt x="426813" y="54455"/>
                  </a:lnTo>
                  <a:lnTo>
                    <a:pt x="423594" y="52902"/>
                  </a:lnTo>
                  <a:lnTo>
                    <a:pt x="420374" y="51349"/>
                  </a:lnTo>
                  <a:lnTo>
                    <a:pt x="417155" y="49741"/>
                  </a:lnTo>
                  <a:lnTo>
                    <a:pt x="413935" y="48188"/>
                  </a:lnTo>
                  <a:lnTo>
                    <a:pt x="410716" y="46636"/>
                  </a:lnTo>
                  <a:lnTo>
                    <a:pt x="407496" y="45083"/>
                  </a:lnTo>
                  <a:lnTo>
                    <a:pt x="404276" y="43530"/>
                  </a:lnTo>
                  <a:lnTo>
                    <a:pt x="401057" y="41922"/>
                  </a:lnTo>
                  <a:lnTo>
                    <a:pt x="397838" y="40369"/>
                  </a:lnTo>
                  <a:lnTo>
                    <a:pt x="394618" y="38817"/>
                  </a:lnTo>
                  <a:lnTo>
                    <a:pt x="391398" y="37264"/>
                  </a:lnTo>
                  <a:lnTo>
                    <a:pt x="388179" y="35656"/>
                  </a:lnTo>
                  <a:lnTo>
                    <a:pt x="384904" y="34103"/>
                  </a:lnTo>
                  <a:lnTo>
                    <a:pt x="381740" y="32550"/>
                  </a:lnTo>
                  <a:lnTo>
                    <a:pt x="378465" y="30997"/>
                  </a:lnTo>
                  <a:lnTo>
                    <a:pt x="375246" y="29389"/>
                  </a:lnTo>
                  <a:lnTo>
                    <a:pt x="372026" y="27836"/>
                  </a:lnTo>
                  <a:lnTo>
                    <a:pt x="368806" y="26284"/>
                  </a:lnTo>
                  <a:cubicBezTo>
                    <a:pt x="241978" y="-36008"/>
                    <a:pt x="88616" y="16208"/>
                    <a:pt x="26263" y="142913"/>
                  </a:cubicBezTo>
                  <a:cubicBezTo>
                    <a:pt x="-24183" y="245421"/>
                    <a:pt x="-437" y="368922"/>
                    <a:pt x="84435" y="445464"/>
                  </a:cubicBezTo>
                  <a:close/>
                </a:path>
              </a:pathLst>
            </a:custGeom>
            <a:solidFill>
              <a:schemeClr val="accent4">
                <a:lumMod val="75000"/>
              </a:schemeClr>
            </a:solidFill>
            <a:ln w="5542" cap="flat">
              <a:no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5F39F8D0-F330-EE45-AC3E-36EBE2D3F4ED}"/>
                </a:ext>
              </a:extLst>
            </p:cNvPr>
            <p:cNvSpPr/>
            <p:nvPr/>
          </p:nvSpPr>
          <p:spPr>
            <a:xfrm>
              <a:off x="7661996" y="4864763"/>
              <a:ext cx="727396" cy="726684"/>
            </a:xfrm>
            <a:custGeom>
              <a:avLst/>
              <a:gdLst>
                <a:gd name="connsiteX0" fmla="*/ 838293 w 838182"/>
                <a:gd name="connsiteY0" fmla="*/ 418736 h 837361"/>
                <a:gd name="connsiteX1" fmla="*/ 419147 w 838182"/>
                <a:gd name="connsiteY1" fmla="*/ 837472 h 837361"/>
                <a:gd name="connsiteX2" fmla="*/ 0 w 838182"/>
                <a:gd name="connsiteY2" fmla="*/ 418736 h 837361"/>
                <a:gd name="connsiteX3" fmla="*/ 419147 w 838182"/>
                <a:gd name="connsiteY3" fmla="*/ 0 h 837361"/>
                <a:gd name="connsiteX4" fmla="*/ 838293 w 838182"/>
                <a:gd name="connsiteY4" fmla="*/ 418736 h 83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182" h="837361">
                  <a:moveTo>
                    <a:pt x="838293" y="418736"/>
                  </a:moveTo>
                  <a:cubicBezTo>
                    <a:pt x="838293" y="649998"/>
                    <a:pt x="650635" y="837472"/>
                    <a:pt x="419147" y="837472"/>
                  </a:cubicBezTo>
                  <a:cubicBezTo>
                    <a:pt x="187658" y="837472"/>
                    <a:pt x="0" y="649998"/>
                    <a:pt x="0" y="418736"/>
                  </a:cubicBezTo>
                  <a:cubicBezTo>
                    <a:pt x="0" y="187474"/>
                    <a:pt x="187658" y="0"/>
                    <a:pt x="419147" y="0"/>
                  </a:cubicBezTo>
                  <a:cubicBezTo>
                    <a:pt x="650635" y="0"/>
                    <a:pt x="838293" y="187474"/>
                    <a:pt x="838293" y="418736"/>
                  </a:cubicBezTo>
                  <a:close/>
                </a:path>
              </a:pathLst>
            </a:custGeom>
            <a:solidFill>
              <a:schemeClr val="accent4"/>
            </a:solidFill>
            <a:ln w="5542" cap="flat">
              <a:noFill/>
              <a:prstDash val="solid"/>
              <a:miter/>
            </a:ln>
          </p:spPr>
          <p:txBody>
            <a:bodyPr rtlCol="0" anchor="ctr"/>
            <a:lstStyle/>
            <a:p>
              <a:endParaRPr lang="en-US" dirty="0">
                <a:latin typeface="Roboto" panose="02000000000000000000" pitchFamily="2" charset="0"/>
              </a:endParaRPr>
            </a:p>
          </p:txBody>
        </p:sp>
      </p:grpSp>
      <p:sp>
        <p:nvSpPr>
          <p:cNvPr id="85" name="Freeform 84">
            <a:extLst>
              <a:ext uri="{FF2B5EF4-FFF2-40B4-BE49-F238E27FC236}">
                <a16:creationId xmlns:a16="http://schemas.microsoft.com/office/drawing/2014/main" id="{C6F328F4-1439-554C-84F7-E222F7E73E44}"/>
              </a:ext>
            </a:extLst>
          </p:cNvPr>
          <p:cNvSpPr/>
          <p:nvPr/>
        </p:nvSpPr>
        <p:spPr>
          <a:xfrm>
            <a:off x="5328708" y="3119246"/>
            <a:ext cx="1531544" cy="1530046"/>
          </a:xfrm>
          <a:custGeom>
            <a:avLst/>
            <a:gdLst>
              <a:gd name="connsiteX0" fmla="*/ 2217797 w 2214799"/>
              <a:gd name="connsiteY0" fmla="*/ 1107813 h 2212630"/>
              <a:gd name="connsiteX1" fmla="*/ 1108898 w 2214799"/>
              <a:gd name="connsiteY1" fmla="*/ 2215625 h 2212630"/>
              <a:gd name="connsiteX2" fmla="*/ 0 w 2214799"/>
              <a:gd name="connsiteY2" fmla="*/ 1107813 h 2212630"/>
              <a:gd name="connsiteX3" fmla="*/ 1108898 w 2214799"/>
              <a:gd name="connsiteY3" fmla="*/ 0 h 2212630"/>
              <a:gd name="connsiteX4" fmla="*/ 2217797 w 2214799"/>
              <a:gd name="connsiteY4" fmla="*/ 1107813 h 22126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4799" h="2212630">
                <a:moveTo>
                  <a:pt x="2217797" y="1107813"/>
                </a:moveTo>
                <a:cubicBezTo>
                  <a:pt x="2217797" y="1719641"/>
                  <a:pt x="1721326" y="2215625"/>
                  <a:pt x="1108898" y="2215625"/>
                </a:cubicBezTo>
                <a:cubicBezTo>
                  <a:pt x="496471" y="2215625"/>
                  <a:pt x="0" y="1719641"/>
                  <a:pt x="0" y="1107813"/>
                </a:cubicBezTo>
                <a:cubicBezTo>
                  <a:pt x="0" y="495985"/>
                  <a:pt x="496471" y="0"/>
                  <a:pt x="1108898" y="0"/>
                </a:cubicBezTo>
                <a:cubicBezTo>
                  <a:pt x="1721326" y="0"/>
                  <a:pt x="2217797" y="495985"/>
                  <a:pt x="2217797" y="1107813"/>
                </a:cubicBezTo>
                <a:close/>
              </a:path>
            </a:pathLst>
          </a:custGeom>
          <a:solidFill>
            <a:schemeClr val="bg1">
              <a:lumMod val="95000"/>
            </a:schemeClr>
          </a:solidFill>
          <a:ln w="9525"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89" name="Right Arrow 88">
            <a:extLst>
              <a:ext uri="{FF2B5EF4-FFF2-40B4-BE49-F238E27FC236}">
                <a16:creationId xmlns:a16="http://schemas.microsoft.com/office/drawing/2014/main" id="{A804882B-6F79-824B-B990-7B4B6516E7A4}"/>
              </a:ext>
            </a:extLst>
          </p:cNvPr>
          <p:cNvSpPr/>
          <p:nvPr/>
        </p:nvSpPr>
        <p:spPr>
          <a:xfrm rot="11700000">
            <a:off x="5106928" y="3600082"/>
            <a:ext cx="127000" cy="127000"/>
          </a:xfrm>
          <a:prstGeom prst="rightArrow">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0" name="Right Arrow 89">
            <a:extLst>
              <a:ext uri="{FF2B5EF4-FFF2-40B4-BE49-F238E27FC236}">
                <a16:creationId xmlns:a16="http://schemas.microsoft.com/office/drawing/2014/main" id="{58627C19-B0EB-1848-8AE3-9558B338203F}"/>
              </a:ext>
            </a:extLst>
          </p:cNvPr>
          <p:cNvSpPr/>
          <p:nvPr/>
        </p:nvSpPr>
        <p:spPr>
          <a:xfrm rot="19800000">
            <a:off x="6946030" y="3591110"/>
            <a:ext cx="127000" cy="127000"/>
          </a:xfrm>
          <a:prstGeom prst="rightArrow">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1" name="Right Arrow 90">
            <a:extLst>
              <a:ext uri="{FF2B5EF4-FFF2-40B4-BE49-F238E27FC236}">
                <a16:creationId xmlns:a16="http://schemas.microsoft.com/office/drawing/2014/main" id="{4078C8E0-A7E6-6943-9539-2DFAEA8D9B5A}"/>
              </a:ext>
            </a:extLst>
          </p:cNvPr>
          <p:cNvSpPr/>
          <p:nvPr/>
        </p:nvSpPr>
        <p:spPr>
          <a:xfrm rot="8100000">
            <a:off x="5264905" y="4375889"/>
            <a:ext cx="127000" cy="127000"/>
          </a:xfrm>
          <a:prstGeom prst="rightArrow">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2" name="Right Arrow 91">
            <a:extLst>
              <a:ext uri="{FF2B5EF4-FFF2-40B4-BE49-F238E27FC236}">
                <a16:creationId xmlns:a16="http://schemas.microsoft.com/office/drawing/2014/main" id="{E8955B9E-8708-9B46-AF90-2069B3446C24}"/>
              </a:ext>
            </a:extLst>
          </p:cNvPr>
          <p:cNvSpPr/>
          <p:nvPr/>
        </p:nvSpPr>
        <p:spPr>
          <a:xfrm rot="1800000">
            <a:off x="6786473" y="4375889"/>
            <a:ext cx="127000" cy="127000"/>
          </a:xfrm>
          <a:prstGeom prst="rightArrow">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3" name="TextBox 92">
            <a:extLst>
              <a:ext uri="{FF2B5EF4-FFF2-40B4-BE49-F238E27FC236}">
                <a16:creationId xmlns:a16="http://schemas.microsoft.com/office/drawing/2014/main" id="{5E3B5F30-E9D2-5A45-A4E1-26B2546B5C9D}"/>
              </a:ext>
            </a:extLst>
          </p:cNvPr>
          <p:cNvSpPr txBox="1"/>
          <p:nvPr/>
        </p:nvSpPr>
        <p:spPr>
          <a:xfrm>
            <a:off x="5524987" y="3429531"/>
            <a:ext cx="1138986"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a:t>
            </a:r>
          </a:p>
          <a:p>
            <a:pPr algn="ctr"/>
            <a:r>
              <a:rPr lang="en-US">
                <a:solidFill>
                  <a:schemeClr val="tx1">
                    <a:lumMod val="85000"/>
                    <a:lumOff val="15000"/>
                  </a:schemeClr>
                </a:solidFill>
                <a:latin typeface="Inter" panose="020B0502030000000004" pitchFamily="34" charset="0"/>
                <a:ea typeface="Inter" panose="020B0502030000000004" pitchFamily="34" charset="0"/>
              </a:rPr>
              <a:t>Subtitle</a:t>
            </a:r>
          </a:p>
          <a:p>
            <a:pPr algn="ctr"/>
            <a:r>
              <a:rPr lang="en-US">
                <a:solidFill>
                  <a:schemeClr val="tx1">
                    <a:lumMod val="85000"/>
                    <a:lumOff val="15000"/>
                  </a:schemeClr>
                </a:solidFill>
                <a:latin typeface="Inter" panose="020B0502030000000004" pitchFamily="34" charset="0"/>
                <a:ea typeface="Inter" panose="020B0502030000000004" pitchFamily="34" charset="0"/>
              </a:rPr>
              <a:t>Text</a:t>
            </a:r>
          </a:p>
        </p:txBody>
      </p:sp>
      <p:sp>
        <p:nvSpPr>
          <p:cNvPr id="94" name="TextBox 93">
            <a:extLst>
              <a:ext uri="{FF2B5EF4-FFF2-40B4-BE49-F238E27FC236}">
                <a16:creationId xmlns:a16="http://schemas.microsoft.com/office/drawing/2014/main" id="{53128CD9-3304-C142-9616-74F276DDC3D3}"/>
              </a:ext>
            </a:extLst>
          </p:cNvPr>
          <p:cNvSpPr txBox="1"/>
          <p:nvPr/>
        </p:nvSpPr>
        <p:spPr>
          <a:xfrm>
            <a:off x="738971" y="2293027"/>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95" name="TextBox 94">
            <a:extLst>
              <a:ext uri="{FF2B5EF4-FFF2-40B4-BE49-F238E27FC236}">
                <a16:creationId xmlns:a16="http://schemas.microsoft.com/office/drawing/2014/main" id="{6C40BD20-1E72-484E-B8B0-39F26DD02252}"/>
              </a:ext>
            </a:extLst>
          </p:cNvPr>
          <p:cNvSpPr txBox="1"/>
          <p:nvPr/>
        </p:nvSpPr>
        <p:spPr>
          <a:xfrm>
            <a:off x="738971" y="2719410"/>
            <a:ext cx="240859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105" name="TextBox 104">
            <a:extLst>
              <a:ext uri="{FF2B5EF4-FFF2-40B4-BE49-F238E27FC236}">
                <a16:creationId xmlns:a16="http://schemas.microsoft.com/office/drawing/2014/main" id="{92A50FD2-5D56-9F42-8410-726AF3C4FE4B}"/>
              </a:ext>
            </a:extLst>
          </p:cNvPr>
          <p:cNvSpPr txBox="1"/>
          <p:nvPr/>
        </p:nvSpPr>
        <p:spPr>
          <a:xfrm>
            <a:off x="738971" y="4502535"/>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06" name="TextBox 105">
            <a:extLst>
              <a:ext uri="{FF2B5EF4-FFF2-40B4-BE49-F238E27FC236}">
                <a16:creationId xmlns:a16="http://schemas.microsoft.com/office/drawing/2014/main" id="{EAE7D57E-616C-B84D-AD29-48AF91B58669}"/>
              </a:ext>
            </a:extLst>
          </p:cNvPr>
          <p:cNvSpPr txBox="1"/>
          <p:nvPr/>
        </p:nvSpPr>
        <p:spPr>
          <a:xfrm>
            <a:off x="738971" y="4928918"/>
            <a:ext cx="240859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113" name="TextBox 112">
            <a:extLst>
              <a:ext uri="{FF2B5EF4-FFF2-40B4-BE49-F238E27FC236}">
                <a16:creationId xmlns:a16="http://schemas.microsoft.com/office/drawing/2014/main" id="{BA435AD2-D0B3-2143-A5FE-094E2C742518}"/>
              </a:ext>
            </a:extLst>
          </p:cNvPr>
          <p:cNvSpPr txBox="1"/>
          <p:nvPr/>
        </p:nvSpPr>
        <p:spPr>
          <a:xfrm>
            <a:off x="9044435" y="2293027"/>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14" name="TextBox 113">
            <a:extLst>
              <a:ext uri="{FF2B5EF4-FFF2-40B4-BE49-F238E27FC236}">
                <a16:creationId xmlns:a16="http://schemas.microsoft.com/office/drawing/2014/main" id="{024B2401-F21F-1C4D-9DFB-0549E8070765}"/>
              </a:ext>
            </a:extLst>
          </p:cNvPr>
          <p:cNvSpPr txBox="1"/>
          <p:nvPr/>
        </p:nvSpPr>
        <p:spPr>
          <a:xfrm>
            <a:off x="9044435" y="2719410"/>
            <a:ext cx="240859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111" name="TextBox 110">
            <a:extLst>
              <a:ext uri="{FF2B5EF4-FFF2-40B4-BE49-F238E27FC236}">
                <a16:creationId xmlns:a16="http://schemas.microsoft.com/office/drawing/2014/main" id="{E5900C99-F537-B347-8DF3-3D1A06453D4A}"/>
              </a:ext>
            </a:extLst>
          </p:cNvPr>
          <p:cNvSpPr txBox="1"/>
          <p:nvPr/>
        </p:nvSpPr>
        <p:spPr>
          <a:xfrm>
            <a:off x="9044435" y="4502535"/>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112" name="TextBox 111">
            <a:extLst>
              <a:ext uri="{FF2B5EF4-FFF2-40B4-BE49-F238E27FC236}">
                <a16:creationId xmlns:a16="http://schemas.microsoft.com/office/drawing/2014/main" id="{3EEFDD08-DC65-6B40-9ECB-0D1F31B45046}"/>
              </a:ext>
            </a:extLst>
          </p:cNvPr>
          <p:cNvSpPr txBox="1"/>
          <p:nvPr/>
        </p:nvSpPr>
        <p:spPr>
          <a:xfrm>
            <a:off x="9044435" y="4928918"/>
            <a:ext cx="240859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117" name="Freeform 7">
            <a:extLst>
              <a:ext uri="{FF2B5EF4-FFF2-40B4-BE49-F238E27FC236}">
                <a16:creationId xmlns:a16="http://schemas.microsoft.com/office/drawing/2014/main" id="{4DC43501-5F50-DA4B-B2BA-15B418ED1265}"/>
              </a:ext>
            </a:extLst>
          </p:cNvPr>
          <p:cNvSpPr>
            <a:spLocks noEditPoints="1"/>
          </p:cNvSpPr>
          <p:nvPr/>
        </p:nvSpPr>
        <p:spPr bwMode="auto">
          <a:xfrm>
            <a:off x="3799179" y="2858315"/>
            <a:ext cx="323149" cy="251081"/>
          </a:xfrm>
          <a:custGeom>
            <a:avLst/>
            <a:gdLst>
              <a:gd name="T0" fmla="*/ 155153 w 64"/>
              <a:gd name="T1" fmla="*/ 24003 h 50"/>
              <a:gd name="T2" fmla="*/ 148257 w 64"/>
              <a:gd name="T3" fmla="*/ 30861 h 50"/>
              <a:gd name="T4" fmla="*/ 6896 w 64"/>
              <a:gd name="T5" fmla="*/ 30861 h 50"/>
              <a:gd name="T6" fmla="*/ 0 w 64"/>
              <a:gd name="T7" fmla="*/ 24003 h 50"/>
              <a:gd name="T8" fmla="*/ 0 w 64"/>
              <a:gd name="T9" fmla="*/ 6858 h 50"/>
              <a:gd name="T10" fmla="*/ 6896 w 64"/>
              <a:gd name="T11" fmla="*/ 0 h 50"/>
              <a:gd name="T12" fmla="*/ 148257 w 64"/>
              <a:gd name="T13" fmla="*/ 0 h 50"/>
              <a:gd name="T14" fmla="*/ 155153 w 64"/>
              <a:gd name="T15" fmla="*/ 6858 h 50"/>
              <a:gd name="T16" fmla="*/ 155153 w 64"/>
              <a:gd name="T17" fmla="*/ 24003 h 50"/>
              <a:gd name="T18" fmla="*/ 203423 w 64"/>
              <a:gd name="T19" fmla="*/ 68580 h 50"/>
              <a:gd name="T20" fmla="*/ 196527 w 64"/>
              <a:gd name="T21" fmla="*/ 78867 h 50"/>
              <a:gd name="T22" fmla="*/ 6896 w 64"/>
              <a:gd name="T23" fmla="*/ 78867 h 50"/>
              <a:gd name="T24" fmla="*/ 0 w 64"/>
              <a:gd name="T25" fmla="*/ 68580 h 50"/>
              <a:gd name="T26" fmla="*/ 0 w 64"/>
              <a:gd name="T27" fmla="*/ 54864 h 50"/>
              <a:gd name="T28" fmla="*/ 6896 w 64"/>
              <a:gd name="T29" fmla="*/ 44577 h 50"/>
              <a:gd name="T30" fmla="*/ 196527 w 64"/>
              <a:gd name="T31" fmla="*/ 44577 h 50"/>
              <a:gd name="T32" fmla="*/ 203423 w 64"/>
              <a:gd name="T33" fmla="*/ 54864 h 50"/>
              <a:gd name="T34" fmla="*/ 203423 w 64"/>
              <a:gd name="T35" fmla="*/ 68580 h 50"/>
              <a:gd name="T36" fmla="*/ 172392 w 64"/>
              <a:gd name="T37" fmla="*/ 116586 h 50"/>
              <a:gd name="T38" fmla="*/ 165497 w 64"/>
              <a:gd name="T39" fmla="*/ 123444 h 50"/>
              <a:gd name="T40" fmla="*/ 6896 w 64"/>
              <a:gd name="T41" fmla="*/ 123444 h 50"/>
              <a:gd name="T42" fmla="*/ 0 w 64"/>
              <a:gd name="T43" fmla="*/ 116586 h 50"/>
              <a:gd name="T44" fmla="*/ 0 w 64"/>
              <a:gd name="T45" fmla="*/ 99441 h 50"/>
              <a:gd name="T46" fmla="*/ 6896 w 64"/>
              <a:gd name="T47" fmla="*/ 92583 h 50"/>
              <a:gd name="T48" fmla="*/ 165497 w 64"/>
              <a:gd name="T49" fmla="*/ 92583 h 50"/>
              <a:gd name="T50" fmla="*/ 172392 w 64"/>
              <a:gd name="T51" fmla="*/ 99441 h 50"/>
              <a:gd name="T52" fmla="*/ 172392 w 64"/>
              <a:gd name="T53" fmla="*/ 116586 h 50"/>
              <a:gd name="T54" fmla="*/ 220662 w 64"/>
              <a:gd name="T55" fmla="*/ 164592 h 50"/>
              <a:gd name="T56" fmla="*/ 210318 w 64"/>
              <a:gd name="T57" fmla="*/ 171450 h 50"/>
              <a:gd name="T58" fmla="*/ 6896 w 64"/>
              <a:gd name="T59" fmla="*/ 171450 h 50"/>
              <a:gd name="T60" fmla="*/ 0 w 64"/>
              <a:gd name="T61" fmla="*/ 164592 h 50"/>
              <a:gd name="T62" fmla="*/ 0 w 64"/>
              <a:gd name="T63" fmla="*/ 147447 h 50"/>
              <a:gd name="T64" fmla="*/ 6896 w 64"/>
              <a:gd name="T65" fmla="*/ 140589 h 50"/>
              <a:gd name="T66" fmla="*/ 210318 w 64"/>
              <a:gd name="T67" fmla="*/ 140589 h 50"/>
              <a:gd name="T68" fmla="*/ 220662 w 64"/>
              <a:gd name="T69" fmla="*/ 147447 h 50"/>
              <a:gd name="T70" fmla="*/ 220662 w 64"/>
              <a:gd name="T71" fmla="*/ 164592 h 5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4" h="50">
                <a:moveTo>
                  <a:pt x="45" y="7"/>
                </a:moveTo>
                <a:cubicBezTo>
                  <a:pt x="45" y="8"/>
                  <a:pt x="44" y="9"/>
                  <a:pt x="43" y="9"/>
                </a:cubicBezTo>
                <a:cubicBezTo>
                  <a:pt x="2" y="9"/>
                  <a:pt x="2" y="9"/>
                  <a:pt x="2" y="9"/>
                </a:cubicBezTo>
                <a:cubicBezTo>
                  <a:pt x="1" y="9"/>
                  <a:pt x="0" y="8"/>
                  <a:pt x="0" y="7"/>
                </a:cubicBezTo>
                <a:cubicBezTo>
                  <a:pt x="0" y="2"/>
                  <a:pt x="0" y="2"/>
                  <a:pt x="0" y="2"/>
                </a:cubicBezTo>
                <a:cubicBezTo>
                  <a:pt x="0" y="1"/>
                  <a:pt x="1" y="0"/>
                  <a:pt x="2" y="0"/>
                </a:cubicBezTo>
                <a:cubicBezTo>
                  <a:pt x="43" y="0"/>
                  <a:pt x="43" y="0"/>
                  <a:pt x="43" y="0"/>
                </a:cubicBezTo>
                <a:cubicBezTo>
                  <a:pt x="44" y="0"/>
                  <a:pt x="45" y="1"/>
                  <a:pt x="45" y="2"/>
                </a:cubicBezTo>
                <a:lnTo>
                  <a:pt x="45" y="7"/>
                </a:lnTo>
                <a:close/>
                <a:moveTo>
                  <a:pt x="59" y="20"/>
                </a:moveTo>
                <a:cubicBezTo>
                  <a:pt x="59" y="22"/>
                  <a:pt x="58" y="23"/>
                  <a:pt x="57" y="23"/>
                </a:cubicBezTo>
                <a:cubicBezTo>
                  <a:pt x="2" y="23"/>
                  <a:pt x="2" y="23"/>
                  <a:pt x="2" y="23"/>
                </a:cubicBezTo>
                <a:cubicBezTo>
                  <a:pt x="1" y="23"/>
                  <a:pt x="0" y="22"/>
                  <a:pt x="0" y="20"/>
                </a:cubicBezTo>
                <a:cubicBezTo>
                  <a:pt x="0" y="16"/>
                  <a:pt x="0" y="16"/>
                  <a:pt x="0" y="16"/>
                </a:cubicBezTo>
                <a:cubicBezTo>
                  <a:pt x="0" y="14"/>
                  <a:pt x="1" y="13"/>
                  <a:pt x="2" y="13"/>
                </a:cubicBezTo>
                <a:cubicBezTo>
                  <a:pt x="57" y="13"/>
                  <a:pt x="57" y="13"/>
                  <a:pt x="57" y="13"/>
                </a:cubicBezTo>
                <a:cubicBezTo>
                  <a:pt x="58" y="13"/>
                  <a:pt x="59" y="14"/>
                  <a:pt x="59" y="16"/>
                </a:cubicBezTo>
                <a:lnTo>
                  <a:pt x="59" y="20"/>
                </a:lnTo>
                <a:close/>
                <a:moveTo>
                  <a:pt x="50" y="34"/>
                </a:moveTo>
                <a:cubicBezTo>
                  <a:pt x="50" y="35"/>
                  <a:pt x="49" y="36"/>
                  <a:pt x="48" y="36"/>
                </a:cubicBezTo>
                <a:cubicBezTo>
                  <a:pt x="2" y="36"/>
                  <a:pt x="2" y="36"/>
                  <a:pt x="2" y="36"/>
                </a:cubicBezTo>
                <a:cubicBezTo>
                  <a:pt x="1" y="36"/>
                  <a:pt x="0" y="35"/>
                  <a:pt x="0" y="34"/>
                </a:cubicBezTo>
                <a:cubicBezTo>
                  <a:pt x="0" y="29"/>
                  <a:pt x="0" y="29"/>
                  <a:pt x="0" y="29"/>
                </a:cubicBezTo>
                <a:cubicBezTo>
                  <a:pt x="0" y="28"/>
                  <a:pt x="1" y="27"/>
                  <a:pt x="2" y="27"/>
                </a:cubicBezTo>
                <a:cubicBezTo>
                  <a:pt x="48" y="27"/>
                  <a:pt x="48" y="27"/>
                  <a:pt x="48" y="27"/>
                </a:cubicBezTo>
                <a:cubicBezTo>
                  <a:pt x="49" y="27"/>
                  <a:pt x="50" y="28"/>
                  <a:pt x="50" y="29"/>
                </a:cubicBezTo>
                <a:lnTo>
                  <a:pt x="50" y="34"/>
                </a:lnTo>
                <a:close/>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path>
            </a:pathLst>
          </a:custGeom>
          <a:solidFill>
            <a:schemeClr val="bg1"/>
          </a:solidFill>
          <a:ln>
            <a:noFill/>
          </a:ln>
        </p:spPr>
        <p:txBody>
          <a:bodyPr/>
          <a:lstStyle/>
          <a:p>
            <a:endParaRPr lang="en-US" dirty="0">
              <a:latin typeface="Roboto" panose="02000000000000000000" pitchFamily="2" charset="0"/>
            </a:endParaRPr>
          </a:p>
        </p:txBody>
      </p:sp>
      <p:sp>
        <p:nvSpPr>
          <p:cNvPr id="118" name="Freeform 20">
            <a:extLst>
              <a:ext uri="{FF2B5EF4-FFF2-40B4-BE49-F238E27FC236}">
                <a16:creationId xmlns:a16="http://schemas.microsoft.com/office/drawing/2014/main" id="{FF034D7B-ED71-3740-A4C8-E7A268445049}"/>
              </a:ext>
            </a:extLst>
          </p:cNvPr>
          <p:cNvSpPr>
            <a:spLocks/>
          </p:cNvSpPr>
          <p:nvPr/>
        </p:nvSpPr>
        <p:spPr bwMode="auto">
          <a:xfrm>
            <a:off x="8093012" y="2845529"/>
            <a:ext cx="276657" cy="276653"/>
          </a:xfrm>
          <a:custGeom>
            <a:avLst/>
            <a:gdLst>
              <a:gd name="T0" fmla="*/ 113348 w 55"/>
              <a:gd name="T1" fmla="*/ 92739 h 55"/>
              <a:gd name="T2" fmla="*/ 158000 w 55"/>
              <a:gd name="T3" fmla="*/ 137391 h 55"/>
              <a:gd name="T4" fmla="*/ 175174 w 55"/>
              <a:gd name="T5" fmla="*/ 120217 h 55"/>
              <a:gd name="T6" fmla="*/ 182043 w 55"/>
              <a:gd name="T7" fmla="*/ 116782 h 55"/>
              <a:gd name="T8" fmla="*/ 188913 w 55"/>
              <a:gd name="T9" fmla="*/ 123651 h 55"/>
              <a:gd name="T10" fmla="*/ 188913 w 55"/>
              <a:gd name="T11" fmla="*/ 178608 h 55"/>
              <a:gd name="T12" fmla="*/ 178609 w 55"/>
              <a:gd name="T13" fmla="*/ 188912 h 55"/>
              <a:gd name="T14" fmla="*/ 123652 w 55"/>
              <a:gd name="T15" fmla="*/ 188912 h 55"/>
              <a:gd name="T16" fmla="*/ 116783 w 55"/>
              <a:gd name="T17" fmla="*/ 182042 h 55"/>
              <a:gd name="T18" fmla="*/ 120217 w 55"/>
              <a:gd name="T19" fmla="*/ 175173 h 55"/>
              <a:gd name="T20" fmla="*/ 137391 w 55"/>
              <a:gd name="T21" fmla="*/ 157999 h 55"/>
              <a:gd name="T22" fmla="*/ 92739 w 55"/>
              <a:gd name="T23" fmla="*/ 113347 h 55"/>
              <a:gd name="T24" fmla="*/ 51522 w 55"/>
              <a:gd name="T25" fmla="*/ 157999 h 55"/>
              <a:gd name="T26" fmla="*/ 68696 w 55"/>
              <a:gd name="T27" fmla="*/ 175173 h 55"/>
              <a:gd name="T28" fmla="*/ 68696 w 55"/>
              <a:gd name="T29" fmla="*/ 182042 h 55"/>
              <a:gd name="T30" fmla="*/ 61826 w 55"/>
              <a:gd name="T31" fmla="*/ 188912 h 55"/>
              <a:gd name="T32" fmla="*/ 6870 w 55"/>
              <a:gd name="T33" fmla="*/ 188912 h 55"/>
              <a:gd name="T34" fmla="*/ 0 w 55"/>
              <a:gd name="T35" fmla="*/ 178608 h 55"/>
              <a:gd name="T36" fmla="*/ 0 w 55"/>
              <a:gd name="T37" fmla="*/ 123651 h 55"/>
              <a:gd name="T38" fmla="*/ 3435 w 55"/>
              <a:gd name="T39" fmla="*/ 116782 h 55"/>
              <a:gd name="T40" fmla="*/ 13739 w 55"/>
              <a:gd name="T41" fmla="*/ 120217 h 55"/>
              <a:gd name="T42" fmla="*/ 30913 w 55"/>
              <a:gd name="T43" fmla="*/ 137391 h 55"/>
              <a:gd name="T44" fmla="*/ 72130 w 55"/>
              <a:gd name="T45" fmla="*/ 92739 h 55"/>
              <a:gd name="T46" fmla="*/ 30913 w 55"/>
              <a:gd name="T47" fmla="*/ 48087 h 55"/>
              <a:gd name="T48" fmla="*/ 13739 w 55"/>
              <a:gd name="T49" fmla="*/ 68695 h 55"/>
              <a:gd name="T50" fmla="*/ 6870 w 55"/>
              <a:gd name="T51" fmla="*/ 68695 h 55"/>
              <a:gd name="T52" fmla="*/ 3435 w 55"/>
              <a:gd name="T53" fmla="*/ 68695 h 55"/>
              <a:gd name="T54" fmla="*/ 0 w 55"/>
              <a:gd name="T55" fmla="*/ 61826 h 55"/>
              <a:gd name="T56" fmla="*/ 0 w 55"/>
              <a:gd name="T57" fmla="*/ 6870 h 55"/>
              <a:gd name="T58" fmla="*/ 6870 w 55"/>
              <a:gd name="T59" fmla="*/ 0 h 55"/>
              <a:gd name="T60" fmla="*/ 61826 w 55"/>
              <a:gd name="T61" fmla="*/ 0 h 55"/>
              <a:gd name="T62" fmla="*/ 68696 w 55"/>
              <a:gd name="T63" fmla="*/ 3435 h 55"/>
              <a:gd name="T64" fmla="*/ 68696 w 55"/>
              <a:gd name="T65" fmla="*/ 13739 h 55"/>
              <a:gd name="T66" fmla="*/ 51522 w 55"/>
              <a:gd name="T67" fmla="*/ 30913 h 55"/>
              <a:gd name="T68" fmla="*/ 92739 w 55"/>
              <a:gd name="T69" fmla="*/ 72130 h 55"/>
              <a:gd name="T70" fmla="*/ 137391 w 55"/>
              <a:gd name="T71" fmla="*/ 30913 h 55"/>
              <a:gd name="T72" fmla="*/ 120217 w 55"/>
              <a:gd name="T73" fmla="*/ 13739 h 55"/>
              <a:gd name="T74" fmla="*/ 116783 w 55"/>
              <a:gd name="T75" fmla="*/ 3435 h 55"/>
              <a:gd name="T76" fmla="*/ 123652 w 55"/>
              <a:gd name="T77" fmla="*/ 0 h 55"/>
              <a:gd name="T78" fmla="*/ 178609 w 55"/>
              <a:gd name="T79" fmla="*/ 0 h 55"/>
              <a:gd name="T80" fmla="*/ 188913 w 55"/>
              <a:gd name="T81" fmla="*/ 6870 h 55"/>
              <a:gd name="T82" fmla="*/ 188913 w 55"/>
              <a:gd name="T83" fmla="*/ 61826 h 55"/>
              <a:gd name="T84" fmla="*/ 182043 w 55"/>
              <a:gd name="T85" fmla="*/ 68695 h 55"/>
              <a:gd name="T86" fmla="*/ 178609 w 55"/>
              <a:gd name="T87" fmla="*/ 68695 h 55"/>
              <a:gd name="T88" fmla="*/ 175174 w 55"/>
              <a:gd name="T89" fmla="*/ 68695 h 55"/>
              <a:gd name="T90" fmla="*/ 158000 w 55"/>
              <a:gd name="T91" fmla="*/ 48087 h 55"/>
              <a:gd name="T92" fmla="*/ 113348 w 55"/>
              <a:gd name="T93" fmla="*/ 92739 h 55"/>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5" h="55">
                <a:moveTo>
                  <a:pt x="33" y="27"/>
                </a:moveTo>
                <a:cubicBezTo>
                  <a:pt x="46" y="40"/>
                  <a:pt x="46" y="40"/>
                  <a:pt x="46" y="40"/>
                </a:cubicBezTo>
                <a:cubicBezTo>
                  <a:pt x="51" y="35"/>
                  <a:pt x="51" y="35"/>
                  <a:pt x="51" y="35"/>
                </a:cubicBezTo>
                <a:cubicBezTo>
                  <a:pt x="51" y="34"/>
                  <a:pt x="52" y="34"/>
                  <a:pt x="53" y="34"/>
                </a:cubicBezTo>
                <a:cubicBezTo>
                  <a:pt x="54" y="35"/>
                  <a:pt x="55" y="35"/>
                  <a:pt x="55" y="36"/>
                </a:cubicBezTo>
                <a:cubicBezTo>
                  <a:pt x="55" y="52"/>
                  <a:pt x="55" y="52"/>
                  <a:pt x="55" y="52"/>
                </a:cubicBezTo>
                <a:cubicBezTo>
                  <a:pt x="55" y="54"/>
                  <a:pt x="54" y="55"/>
                  <a:pt x="52" y="55"/>
                </a:cubicBezTo>
                <a:cubicBezTo>
                  <a:pt x="36" y="55"/>
                  <a:pt x="36" y="55"/>
                  <a:pt x="36" y="55"/>
                </a:cubicBezTo>
                <a:cubicBezTo>
                  <a:pt x="35" y="55"/>
                  <a:pt x="35" y="54"/>
                  <a:pt x="34" y="53"/>
                </a:cubicBezTo>
                <a:cubicBezTo>
                  <a:pt x="34" y="52"/>
                  <a:pt x="34" y="51"/>
                  <a:pt x="35" y="51"/>
                </a:cubicBezTo>
                <a:cubicBezTo>
                  <a:pt x="40" y="46"/>
                  <a:pt x="40" y="46"/>
                  <a:pt x="40" y="46"/>
                </a:cubicBezTo>
                <a:cubicBezTo>
                  <a:pt x="27" y="33"/>
                  <a:pt x="27" y="33"/>
                  <a:pt x="27" y="33"/>
                </a:cubicBezTo>
                <a:cubicBezTo>
                  <a:pt x="15" y="46"/>
                  <a:pt x="15" y="46"/>
                  <a:pt x="15" y="46"/>
                </a:cubicBezTo>
                <a:cubicBezTo>
                  <a:pt x="20" y="51"/>
                  <a:pt x="20" y="51"/>
                  <a:pt x="20" y="51"/>
                </a:cubicBezTo>
                <a:cubicBezTo>
                  <a:pt x="20" y="51"/>
                  <a:pt x="21" y="52"/>
                  <a:pt x="20" y="53"/>
                </a:cubicBezTo>
                <a:cubicBezTo>
                  <a:pt x="20" y="54"/>
                  <a:pt x="19" y="55"/>
                  <a:pt x="18" y="55"/>
                </a:cubicBezTo>
                <a:cubicBezTo>
                  <a:pt x="2" y="55"/>
                  <a:pt x="2" y="55"/>
                  <a:pt x="2" y="55"/>
                </a:cubicBezTo>
                <a:cubicBezTo>
                  <a:pt x="1" y="55"/>
                  <a:pt x="0" y="54"/>
                  <a:pt x="0" y="52"/>
                </a:cubicBezTo>
                <a:cubicBezTo>
                  <a:pt x="0" y="36"/>
                  <a:pt x="0" y="36"/>
                  <a:pt x="0" y="36"/>
                </a:cubicBezTo>
                <a:cubicBezTo>
                  <a:pt x="0" y="35"/>
                  <a:pt x="0" y="35"/>
                  <a:pt x="1" y="34"/>
                </a:cubicBezTo>
                <a:cubicBezTo>
                  <a:pt x="2" y="34"/>
                  <a:pt x="3" y="34"/>
                  <a:pt x="4" y="35"/>
                </a:cubicBezTo>
                <a:cubicBezTo>
                  <a:pt x="9" y="40"/>
                  <a:pt x="9" y="40"/>
                  <a:pt x="9" y="40"/>
                </a:cubicBezTo>
                <a:cubicBezTo>
                  <a:pt x="21" y="27"/>
                  <a:pt x="21" y="27"/>
                  <a:pt x="21" y="27"/>
                </a:cubicBezTo>
                <a:cubicBezTo>
                  <a:pt x="9" y="14"/>
                  <a:pt x="9" y="14"/>
                  <a:pt x="9" y="14"/>
                </a:cubicBezTo>
                <a:cubicBezTo>
                  <a:pt x="4" y="20"/>
                  <a:pt x="4" y="20"/>
                  <a:pt x="4" y="20"/>
                </a:cubicBezTo>
                <a:cubicBezTo>
                  <a:pt x="3" y="20"/>
                  <a:pt x="3" y="20"/>
                  <a:pt x="2" y="20"/>
                </a:cubicBezTo>
                <a:cubicBezTo>
                  <a:pt x="2" y="20"/>
                  <a:pt x="1" y="20"/>
                  <a:pt x="1" y="20"/>
                </a:cubicBezTo>
                <a:cubicBezTo>
                  <a:pt x="0" y="20"/>
                  <a:pt x="0" y="19"/>
                  <a:pt x="0" y="18"/>
                </a:cubicBezTo>
                <a:cubicBezTo>
                  <a:pt x="0" y="2"/>
                  <a:pt x="0" y="2"/>
                  <a:pt x="0" y="2"/>
                </a:cubicBezTo>
                <a:cubicBezTo>
                  <a:pt x="0" y="1"/>
                  <a:pt x="1" y="0"/>
                  <a:pt x="2" y="0"/>
                </a:cubicBezTo>
                <a:cubicBezTo>
                  <a:pt x="18" y="0"/>
                  <a:pt x="18" y="0"/>
                  <a:pt x="18" y="0"/>
                </a:cubicBezTo>
                <a:cubicBezTo>
                  <a:pt x="19" y="0"/>
                  <a:pt x="20" y="0"/>
                  <a:pt x="20" y="1"/>
                </a:cubicBezTo>
                <a:cubicBezTo>
                  <a:pt x="21" y="2"/>
                  <a:pt x="20" y="3"/>
                  <a:pt x="20" y="4"/>
                </a:cubicBezTo>
                <a:cubicBezTo>
                  <a:pt x="15" y="9"/>
                  <a:pt x="15" y="9"/>
                  <a:pt x="15" y="9"/>
                </a:cubicBezTo>
                <a:cubicBezTo>
                  <a:pt x="27" y="21"/>
                  <a:pt x="27" y="21"/>
                  <a:pt x="27" y="21"/>
                </a:cubicBezTo>
                <a:cubicBezTo>
                  <a:pt x="40" y="9"/>
                  <a:pt x="40" y="9"/>
                  <a:pt x="40" y="9"/>
                </a:cubicBezTo>
                <a:cubicBezTo>
                  <a:pt x="35" y="4"/>
                  <a:pt x="35" y="4"/>
                  <a:pt x="35" y="4"/>
                </a:cubicBezTo>
                <a:cubicBezTo>
                  <a:pt x="34" y="3"/>
                  <a:pt x="34" y="2"/>
                  <a:pt x="34" y="1"/>
                </a:cubicBezTo>
                <a:cubicBezTo>
                  <a:pt x="35" y="0"/>
                  <a:pt x="35" y="0"/>
                  <a:pt x="36" y="0"/>
                </a:cubicBezTo>
                <a:cubicBezTo>
                  <a:pt x="52" y="0"/>
                  <a:pt x="52" y="0"/>
                  <a:pt x="52" y="0"/>
                </a:cubicBezTo>
                <a:cubicBezTo>
                  <a:pt x="54" y="0"/>
                  <a:pt x="55" y="1"/>
                  <a:pt x="55" y="2"/>
                </a:cubicBezTo>
                <a:cubicBezTo>
                  <a:pt x="55" y="18"/>
                  <a:pt x="55" y="18"/>
                  <a:pt x="55" y="18"/>
                </a:cubicBezTo>
                <a:cubicBezTo>
                  <a:pt x="55" y="19"/>
                  <a:pt x="54" y="20"/>
                  <a:pt x="53" y="20"/>
                </a:cubicBezTo>
                <a:cubicBezTo>
                  <a:pt x="53" y="20"/>
                  <a:pt x="53" y="20"/>
                  <a:pt x="52" y="20"/>
                </a:cubicBezTo>
                <a:cubicBezTo>
                  <a:pt x="52" y="20"/>
                  <a:pt x="51" y="20"/>
                  <a:pt x="51" y="20"/>
                </a:cubicBezTo>
                <a:cubicBezTo>
                  <a:pt x="46" y="14"/>
                  <a:pt x="46" y="14"/>
                  <a:pt x="46" y="14"/>
                </a:cubicBezTo>
                <a:lnTo>
                  <a:pt x="33" y="27"/>
                </a:lnTo>
                <a:close/>
              </a:path>
            </a:pathLst>
          </a:custGeom>
          <a:solidFill>
            <a:schemeClr val="bg1"/>
          </a:solidFill>
          <a:ln>
            <a:noFill/>
          </a:ln>
        </p:spPr>
        <p:txBody>
          <a:bodyPr/>
          <a:lstStyle/>
          <a:p>
            <a:endParaRPr lang="en-US" dirty="0">
              <a:latin typeface="Roboto" panose="02000000000000000000" pitchFamily="2" charset="0"/>
            </a:endParaRPr>
          </a:p>
        </p:txBody>
      </p:sp>
      <p:sp>
        <p:nvSpPr>
          <p:cNvPr id="119" name="Freeform 57">
            <a:extLst>
              <a:ext uri="{FF2B5EF4-FFF2-40B4-BE49-F238E27FC236}">
                <a16:creationId xmlns:a16="http://schemas.microsoft.com/office/drawing/2014/main" id="{5D3F7EFF-8C28-9848-ACFD-772BD881E504}"/>
              </a:ext>
            </a:extLst>
          </p:cNvPr>
          <p:cNvSpPr>
            <a:spLocks noEditPoints="1"/>
          </p:cNvSpPr>
          <p:nvPr/>
        </p:nvSpPr>
        <p:spPr bwMode="auto">
          <a:xfrm>
            <a:off x="7851113" y="5053527"/>
            <a:ext cx="349162" cy="349157"/>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120" name="Freeform 82">
            <a:extLst>
              <a:ext uri="{FF2B5EF4-FFF2-40B4-BE49-F238E27FC236}">
                <a16:creationId xmlns:a16="http://schemas.microsoft.com/office/drawing/2014/main" id="{5122708B-0138-1744-A8ED-F8DCBCE18D19}"/>
              </a:ext>
            </a:extLst>
          </p:cNvPr>
          <p:cNvSpPr>
            <a:spLocks noEditPoints="1"/>
          </p:cNvSpPr>
          <p:nvPr/>
        </p:nvSpPr>
        <p:spPr bwMode="auto">
          <a:xfrm>
            <a:off x="4003710" y="5061879"/>
            <a:ext cx="325474" cy="332452"/>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540303779"/>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Graphic 86">
            <a:extLst>
              <a:ext uri="{FF2B5EF4-FFF2-40B4-BE49-F238E27FC236}">
                <a16:creationId xmlns:a16="http://schemas.microsoft.com/office/drawing/2014/main" id="{FB839745-E2FC-6C47-B56A-2FCE02A7D6CD}"/>
              </a:ext>
            </a:extLst>
          </p:cNvPr>
          <p:cNvSpPr/>
          <p:nvPr/>
        </p:nvSpPr>
        <p:spPr>
          <a:xfrm>
            <a:off x="4499578" y="2358571"/>
            <a:ext cx="3196416" cy="3188526"/>
          </a:xfrm>
          <a:custGeom>
            <a:avLst/>
            <a:gdLst>
              <a:gd name="connsiteX0" fmla="*/ 1931492 w 3848100"/>
              <a:gd name="connsiteY0" fmla="*/ 3819599 h 3838598"/>
              <a:gd name="connsiteX1" fmla="*/ 1954825 w 3848100"/>
              <a:gd name="connsiteY1" fmla="*/ 3795562 h 3838598"/>
              <a:gd name="connsiteX2" fmla="*/ 1955019 w 3848100"/>
              <a:gd name="connsiteY2" fmla="*/ 3795560 h 3838598"/>
              <a:gd name="connsiteX3" fmla="*/ 1955019 w 3848100"/>
              <a:gd name="connsiteY3" fmla="*/ 3795560 h 3838598"/>
              <a:gd name="connsiteX4" fmla="*/ 1979212 w 3848100"/>
              <a:gd name="connsiteY4" fmla="*/ 3818928 h 3838598"/>
              <a:gd name="connsiteX5" fmla="*/ 1979213 w 3848100"/>
              <a:gd name="connsiteY5" fmla="*/ 3818934 h 3838598"/>
              <a:gd name="connsiteX6" fmla="*/ 1979212 w 3848100"/>
              <a:gd name="connsiteY6" fmla="*/ 3818934 h 3838598"/>
              <a:gd name="connsiteX7" fmla="*/ 1955881 w 3848100"/>
              <a:gd name="connsiteY7" fmla="*/ 3842971 h 3838598"/>
              <a:gd name="connsiteX8" fmla="*/ 1955781 w 3848100"/>
              <a:gd name="connsiteY8" fmla="*/ 3842972 h 3838598"/>
              <a:gd name="connsiteX9" fmla="*/ 1955781 w 3848100"/>
              <a:gd name="connsiteY9" fmla="*/ 3842972 h 3838598"/>
              <a:gd name="connsiteX10" fmla="*/ 1931492 w 3848100"/>
              <a:gd name="connsiteY10" fmla="*/ 3819599 h 3838598"/>
              <a:gd name="connsiteX11" fmla="*/ 1840433 w 3848100"/>
              <a:gd name="connsiteY11" fmla="*/ 3841357 h 3838598"/>
              <a:gd name="connsiteX12" fmla="*/ 1817762 w 3848100"/>
              <a:gd name="connsiteY12" fmla="*/ 3816699 h 3838598"/>
              <a:gd name="connsiteX13" fmla="*/ 1817764 w 3848100"/>
              <a:gd name="connsiteY13" fmla="*/ 3816653 h 3838598"/>
              <a:gd name="connsiteX14" fmla="*/ 1817764 w 3848100"/>
              <a:gd name="connsiteY14" fmla="*/ 3816653 h 3838598"/>
              <a:gd name="connsiteX15" fmla="*/ 1842391 w 3848100"/>
              <a:gd name="connsiteY15" fmla="*/ 3793939 h 3838598"/>
              <a:gd name="connsiteX16" fmla="*/ 1842529 w 3848100"/>
              <a:gd name="connsiteY16" fmla="*/ 3793945 h 3838598"/>
              <a:gd name="connsiteX17" fmla="*/ 1842529 w 3848100"/>
              <a:gd name="connsiteY17" fmla="*/ 3793945 h 3838598"/>
              <a:gd name="connsiteX18" fmla="*/ 1865299 w 3848100"/>
              <a:gd name="connsiteY18" fmla="*/ 3818511 h 3838598"/>
              <a:gd name="connsiteX19" fmla="*/ 1865293 w 3848100"/>
              <a:gd name="connsiteY19" fmla="*/ 3818649 h 3838598"/>
              <a:gd name="connsiteX20" fmla="*/ 1865293 w 3848100"/>
              <a:gd name="connsiteY20" fmla="*/ 3818649 h 3838598"/>
              <a:gd name="connsiteX21" fmla="*/ 1841576 w 3848100"/>
              <a:gd name="connsiteY21" fmla="*/ 3841452 h 3838598"/>
              <a:gd name="connsiteX22" fmla="*/ 1840433 w 3848100"/>
              <a:gd name="connsiteY22" fmla="*/ 3841452 h 3838598"/>
              <a:gd name="connsiteX23" fmla="*/ 2045316 w 3848100"/>
              <a:gd name="connsiteY23" fmla="*/ 3815988 h 3838598"/>
              <a:gd name="connsiteX24" fmla="*/ 2066938 w 3848100"/>
              <a:gd name="connsiteY24" fmla="*/ 3791094 h 3838598"/>
              <a:gd name="connsiteX25" fmla="*/ 2066938 w 3848100"/>
              <a:gd name="connsiteY25" fmla="*/ 3791094 h 3838598"/>
              <a:gd name="connsiteX26" fmla="*/ 2092369 w 3848100"/>
              <a:gd name="connsiteY26" fmla="*/ 3813043 h 3838598"/>
              <a:gd name="connsiteX27" fmla="*/ 2092369 w 3848100"/>
              <a:gd name="connsiteY27" fmla="*/ 3813043 h 3838598"/>
              <a:gd name="connsiteX28" fmla="*/ 2070462 w 3848100"/>
              <a:gd name="connsiteY28" fmla="*/ 3838412 h 3838598"/>
              <a:gd name="connsiteX29" fmla="*/ 2068652 w 3848100"/>
              <a:gd name="connsiteY29" fmla="*/ 3838412 h 3838598"/>
              <a:gd name="connsiteX30" fmla="*/ 2045316 w 3848100"/>
              <a:gd name="connsiteY30" fmla="*/ 3816368 h 3838598"/>
              <a:gd name="connsiteX31" fmla="*/ 1725562 w 3848100"/>
              <a:gd name="connsiteY31" fmla="*/ 3832996 h 3838598"/>
              <a:gd name="connsiteX32" fmla="*/ 1725562 w 3848100"/>
              <a:gd name="connsiteY32" fmla="*/ 3832996 h 3838598"/>
              <a:gd name="connsiteX33" fmla="*/ 1704321 w 3848100"/>
              <a:gd name="connsiteY33" fmla="*/ 3806962 h 3838598"/>
              <a:gd name="connsiteX34" fmla="*/ 1704321 w 3848100"/>
              <a:gd name="connsiteY34" fmla="*/ 3806962 h 3838598"/>
              <a:gd name="connsiteX35" fmla="*/ 1730372 w 3848100"/>
              <a:gd name="connsiteY35" fmla="*/ 3785674 h 3838598"/>
              <a:gd name="connsiteX36" fmla="*/ 1730419 w 3848100"/>
              <a:gd name="connsiteY36" fmla="*/ 3785678 h 3838598"/>
              <a:gd name="connsiteX37" fmla="*/ 1730419 w 3848100"/>
              <a:gd name="connsiteY37" fmla="*/ 3785678 h 3838598"/>
              <a:gd name="connsiteX38" fmla="*/ 1751695 w 3848100"/>
              <a:gd name="connsiteY38" fmla="*/ 3811370 h 3838598"/>
              <a:gd name="connsiteX39" fmla="*/ 1751660 w 3848100"/>
              <a:gd name="connsiteY39" fmla="*/ 3811712 h 3838598"/>
              <a:gd name="connsiteX40" fmla="*/ 1751660 w 3848100"/>
              <a:gd name="connsiteY40" fmla="*/ 3811713 h 3838598"/>
              <a:gd name="connsiteX41" fmla="*/ 1728038 w 3848100"/>
              <a:gd name="connsiteY41" fmla="*/ 3832996 h 3838598"/>
              <a:gd name="connsiteX42" fmla="*/ 1725562 w 3848100"/>
              <a:gd name="connsiteY42" fmla="*/ 3832996 h 3838598"/>
              <a:gd name="connsiteX43" fmla="*/ 2158664 w 3848100"/>
              <a:gd name="connsiteY43" fmla="*/ 3805536 h 3838598"/>
              <a:gd name="connsiteX44" fmla="*/ 2179047 w 3848100"/>
              <a:gd name="connsiteY44" fmla="*/ 3778837 h 3838598"/>
              <a:gd name="connsiteX45" fmla="*/ 2179047 w 3848100"/>
              <a:gd name="connsiteY45" fmla="*/ 3778837 h 3838598"/>
              <a:gd name="connsiteX46" fmla="*/ 2205808 w 3848100"/>
              <a:gd name="connsiteY46" fmla="*/ 3799230 h 3838598"/>
              <a:gd name="connsiteX47" fmla="*/ 2205812 w 3848100"/>
              <a:gd name="connsiteY47" fmla="*/ 3799265 h 3838598"/>
              <a:gd name="connsiteX48" fmla="*/ 2205812 w 3848100"/>
              <a:gd name="connsiteY48" fmla="*/ 3799265 h 3838598"/>
              <a:gd name="connsiteX49" fmla="*/ 2185429 w 3848100"/>
              <a:gd name="connsiteY49" fmla="*/ 3825965 h 3838598"/>
              <a:gd name="connsiteX50" fmla="*/ 2185429 w 3848100"/>
              <a:gd name="connsiteY50" fmla="*/ 3825965 h 3838598"/>
              <a:gd name="connsiteX51" fmla="*/ 2182190 w 3848100"/>
              <a:gd name="connsiteY51" fmla="*/ 3825965 h 3838598"/>
              <a:gd name="connsiteX52" fmla="*/ 2182190 w 3848100"/>
              <a:gd name="connsiteY52" fmla="*/ 3825965 h 3838598"/>
              <a:gd name="connsiteX53" fmla="*/ 2158664 w 3848100"/>
              <a:gd name="connsiteY53" fmla="*/ 3805917 h 3838598"/>
              <a:gd name="connsiteX54" fmla="*/ 1611357 w 3848100"/>
              <a:gd name="connsiteY54" fmla="*/ 3817698 h 3838598"/>
              <a:gd name="connsiteX55" fmla="*/ 1591711 w 3848100"/>
              <a:gd name="connsiteY55" fmla="*/ 3790580 h 3838598"/>
              <a:gd name="connsiteX56" fmla="*/ 1591735 w 3848100"/>
              <a:gd name="connsiteY56" fmla="*/ 3790429 h 3838598"/>
              <a:gd name="connsiteX57" fmla="*/ 1591735 w 3848100"/>
              <a:gd name="connsiteY57" fmla="*/ 3790429 h 3838598"/>
              <a:gd name="connsiteX58" fmla="*/ 1619072 w 3848100"/>
              <a:gd name="connsiteY58" fmla="*/ 3770856 h 3838598"/>
              <a:gd name="connsiteX59" fmla="*/ 1619072 w 3848100"/>
              <a:gd name="connsiteY59" fmla="*/ 3770856 h 3838598"/>
              <a:gd name="connsiteX60" fmla="*/ 1638706 w 3848100"/>
              <a:gd name="connsiteY60" fmla="*/ 3798149 h 3838598"/>
              <a:gd name="connsiteX61" fmla="*/ 1638694 w 3848100"/>
              <a:gd name="connsiteY61" fmla="*/ 3798220 h 3838598"/>
              <a:gd name="connsiteX62" fmla="*/ 1638694 w 3848100"/>
              <a:gd name="connsiteY62" fmla="*/ 3798220 h 3838598"/>
              <a:gd name="connsiteX63" fmla="*/ 1615262 w 3848100"/>
              <a:gd name="connsiteY63" fmla="*/ 3818079 h 3838598"/>
              <a:gd name="connsiteX64" fmla="*/ 1615262 w 3848100"/>
              <a:gd name="connsiteY64" fmla="*/ 3818079 h 3838598"/>
              <a:gd name="connsiteX65" fmla="*/ 1611357 w 3848100"/>
              <a:gd name="connsiteY65" fmla="*/ 3818079 h 3838598"/>
              <a:gd name="connsiteX66" fmla="*/ 2271154 w 3848100"/>
              <a:gd name="connsiteY66" fmla="*/ 3788434 h 3838598"/>
              <a:gd name="connsiteX67" fmla="*/ 2289857 w 3848100"/>
              <a:gd name="connsiteY67" fmla="*/ 3760660 h 3838598"/>
              <a:gd name="connsiteX68" fmla="*/ 2290204 w 3848100"/>
              <a:gd name="connsiteY68" fmla="*/ 3760595 h 3838598"/>
              <a:gd name="connsiteX69" fmla="*/ 2290204 w 3848100"/>
              <a:gd name="connsiteY69" fmla="*/ 3760595 h 3838598"/>
              <a:gd name="connsiteX70" fmla="*/ 2318156 w 3848100"/>
              <a:gd name="connsiteY70" fmla="*/ 3779329 h 3838598"/>
              <a:gd name="connsiteX71" fmla="*/ 2318207 w 3848100"/>
              <a:gd name="connsiteY71" fmla="*/ 3779598 h 3838598"/>
              <a:gd name="connsiteX72" fmla="*/ 2318207 w 3848100"/>
              <a:gd name="connsiteY72" fmla="*/ 3779598 h 3838598"/>
              <a:gd name="connsiteX73" fmla="*/ 2299238 w 3848100"/>
              <a:gd name="connsiteY73" fmla="*/ 3807517 h 3838598"/>
              <a:gd name="connsiteX74" fmla="*/ 2299157 w 3848100"/>
              <a:gd name="connsiteY74" fmla="*/ 3807532 h 3838598"/>
              <a:gd name="connsiteX75" fmla="*/ 2299157 w 3848100"/>
              <a:gd name="connsiteY75" fmla="*/ 3807532 h 3838598"/>
              <a:gd name="connsiteX76" fmla="*/ 2294585 w 3848100"/>
              <a:gd name="connsiteY76" fmla="*/ 3807532 h 3838598"/>
              <a:gd name="connsiteX77" fmla="*/ 2294585 w 3848100"/>
              <a:gd name="connsiteY77" fmla="*/ 3807532 h 3838598"/>
              <a:gd name="connsiteX78" fmla="*/ 2271154 w 3848100"/>
              <a:gd name="connsiteY78" fmla="*/ 3788814 h 3838598"/>
              <a:gd name="connsiteX79" fmla="*/ 1498200 w 3848100"/>
              <a:gd name="connsiteY79" fmla="*/ 3795750 h 3838598"/>
              <a:gd name="connsiteX80" fmla="*/ 1498200 w 3848100"/>
              <a:gd name="connsiteY80" fmla="*/ 3795750 h 3838598"/>
              <a:gd name="connsiteX81" fmla="*/ 1480167 w 3848100"/>
              <a:gd name="connsiteY81" fmla="*/ 3767379 h 3838598"/>
              <a:gd name="connsiteX82" fmla="*/ 1480198 w 3848100"/>
              <a:gd name="connsiteY82" fmla="*/ 3767246 h 3838598"/>
              <a:gd name="connsiteX83" fmla="*/ 1480198 w 3848100"/>
              <a:gd name="connsiteY83" fmla="*/ 3767246 h 3838598"/>
              <a:gd name="connsiteX84" fmla="*/ 1508452 w 3848100"/>
              <a:gd name="connsiteY84" fmla="*/ 3749215 h 3838598"/>
              <a:gd name="connsiteX85" fmla="*/ 1508773 w 3848100"/>
              <a:gd name="connsiteY85" fmla="*/ 3749288 h 3838598"/>
              <a:gd name="connsiteX86" fmla="*/ 1508773 w 3848100"/>
              <a:gd name="connsiteY86" fmla="*/ 3749288 h 3838598"/>
              <a:gd name="connsiteX87" fmla="*/ 1526775 w 3848100"/>
              <a:gd name="connsiteY87" fmla="*/ 3777792 h 3838598"/>
              <a:gd name="connsiteX88" fmla="*/ 1526775 w 3848100"/>
              <a:gd name="connsiteY88" fmla="*/ 3777792 h 3838598"/>
              <a:gd name="connsiteX89" fmla="*/ 1503534 w 3848100"/>
              <a:gd name="connsiteY89" fmla="*/ 3796320 h 3838598"/>
              <a:gd name="connsiteX90" fmla="*/ 1503534 w 3848100"/>
              <a:gd name="connsiteY90" fmla="*/ 3796320 h 3838598"/>
              <a:gd name="connsiteX91" fmla="*/ 1498200 w 3848100"/>
              <a:gd name="connsiteY91" fmla="*/ 3796130 h 3838598"/>
              <a:gd name="connsiteX92" fmla="*/ 2382406 w 3848100"/>
              <a:gd name="connsiteY92" fmla="*/ 3764680 h 3838598"/>
              <a:gd name="connsiteX93" fmla="*/ 2399455 w 3848100"/>
              <a:gd name="connsiteY93" fmla="*/ 3735701 h 3838598"/>
              <a:gd name="connsiteX94" fmla="*/ 2399456 w 3848100"/>
              <a:gd name="connsiteY94" fmla="*/ 3735701 h 3838598"/>
              <a:gd name="connsiteX95" fmla="*/ 2428700 w 3848100"/>
              <a:gd name="connsiteY95" fmla="*/ 3752358 h 3838598"/>
              <a:gd name="connsiteX96" fmla="*/ 2428888 w 3848100"/>
              <a:gd name="connsiteY96" fmla="*/ 3753089 h 3838598"/>
              <a:gd name="connsiteX97" fmla="*/ 2428888 w 3848100"/>
              <a:gd name="connsiteY97" fmla="*/ 3753088 h 3838598"/>
              <a:gd name="connsiteX98" fmla="*/ 2411850 w 3848100"/>
              <a:gd name="connsiteY98" fmla="*/ 3782065 h 3838598"/>
              <a:gd name="connsiteX99" fmla="*/ 2411838 w 3848100"/>
              <a:gd name="connsiteY99" fmla="*/ 3782068 h 3838598"/>
              <a:gd name="connsiteX100" fmla="*/ 2411838 w 3848100"/>
              <a:gd name="connsiteY100" fmla="*/ 3782068 h 3838598"/>
              <a:gd name="connsiteX101" fmla="*/ 2405837 w 3848100"/>
              <a:gd name="connsiteY101" fmla="*/ 3782828 h 3838598"/>
              <a:gd name="connsiteX102" fmla="*/ 2405837 w 3848100"/>
              <a:gd name="connsiteY102" fmla="*/ 3782828 h 3838598"/>
              <a:gd name="connsiteX103" fmla="*/ 2382406 w 3848100"/>
              <a:gd name="connsiteY103" fmla="*/ 3765060 h 3838598"/>
              <a:gd name="connsiteX104" fmla="*/ 1386662 w 3848100"/>
              <a:gd name="connsiteY104" fmla="*/ 3766960 h 3838598"/>
              <a:gd name="connsiteX105" fmla="*/ 1370470 w 3848100"/>
              <a:gd name="connsiteY105" fmla="*/ 3737506 h 3838598"/>
              <a:gd name="connsiteX106" fmla="*/ 1370470 w 3848100"/>
              <a:gd name="connsiteY106" fmla="*/ 3737506 h 3838598"/>
              <a:gd name="connsiteX107" fmla="*/ 1399814 w 3848100"/>
              <a:gd name="connsiteY107" fmla="*/ 3721300 h 3838598"/>
              <a:gd name="connsiteX108" fmla="*/ 1399997 w 3848100"/>
              <a:gd name="connsiteY108" fmla="*/ 3721353 h 3838598"/>
              <a:gd name="connsiteX109" fmla="*/ 1399997 w 3848100"/>
              <a:gd name="connsiteY109" fmla="*/ 3721353 h 3838598"/>
              <a:gd name="connsiteX110" fmla="*/ 1416190 w 3848100"/>
              <a:gd name="connsiteY110" fmla="*/ 3750808 h 3838598"/>
              <a:gd name="connsiteX111" fmla="*/ 1416190 w 3848100"/>
              <a:gd name="connsiteY111" fmla="*/ 3750808 h 3838598"/>
              <a:gd name="connsiteX112" fmla="*/ 1393330 w 3848100"/>
              <a:gd name="connsiteY112" fmla="*/ 3767911 h 3838598"/>
              <a:gd name="connsiteX113" fmla="*/ 1393330 w 3848100"/>
              <a:gd name="connsiteY113" fmla="*/ 3767911 h 3838598"/>
              <a:gd name="connsiteX114" fmla="*/ 1386662 w 3848100"/>
              <a:gd name="connsiteY114" fmla="*/ 3767341 h 3838598"/>
              <a:gd name="connsiteX115" fmla="*/ 2491562 w 3848100"/>
              <a:gd name="connsiteY115" fmla="*/ 3734181 h 3838598"/>
              <a:gd name="connsiteX116" fmla="*/ 2506897 w 3848100"/>
              <a:gd name="connsiteY116" fmla="*/ 3704251 h 3838598"/>
              <a:gd name="connsiteX117" fmla="*/ 2506898 w 3848100"/>
              <a:gd name="connsiteY117" fmla="*/ 3704251 h 3838598"/>
              <a:gd name="connsiteX118" fmla="*/ 2536901 w 3848100"/>
              <a:gd name="connsiteY118" fmla="*/ 3719548 h 3838598"/>
              <a:gd name="connsiteX119" fmla="*/ 2536901 w 3848100"/>
              <a:gd name="connsiteY119" fmla="*/ 3719548 h 3838598"/>
              <a:gd name="connsiteX120" fmla="*/ 2521661 w 3848100"/>
              <a:gd name="connsiteY120" fmla="*/ 3749478 h 3838598"/>
              <a:gd name="connsiteX121" fmla="*/ 2521661 w 3848100"/>
              <a:gd name="connsiteY121" fmla="*/ 3749478 h 3838598"/>
              <a:gd name="connsiteX122" fmla="*/ 2514232 w 3848100"/>
              <a:gd name="connsiteY122" fmla="*/ 3750618 h 3838598"/>
              <a:gd name="connsiteX123" fmla="*/ 2514232 w 3848100"/>
              <a:gd name="connsiteY123" fmla="*/ 3750618 h 3838598"/>
              <a:gd name="connsiteX124" fmla="*/ 2492039 w 3848100"/>
              <a:gd name="connsiteY124" fmla="*/ 3734560 h 3838598"/>
              <a:gd name="connsiteX125" fmla="*/ 1276553 w 3848100"/>
              <a:gd name="connsiteY125" fmla="*/ 3731520 h 3838598"/>
              <a:gd name="connsiteX126" fmla="*/ 1276553 w 3848100"/>
              <a:gd name="connsiteY126" fmla="*/ 3731520 h 3838598"/>
              <a:gd name="connsiteX127" fmla="*/ 1262075 w 3848100"/>
              <a:gd name="connsiteY127" fmla="*/ 3701115 h 3838598"/>
              <a:gd name="connsiteX128" fmla="*/ 1262075 w 3848100"/>
              <a:gd name="connsiteY128" fmla="*/ 3701115 h 3838598"/>
              <a:gd name="connsiteX129" fmla="*/ 1292555 w 3848100"/>
              <a:gd name="connsiteY129" fmla="*/ 3686768 h 3838598"/>
              <a:gd name="connsiteX130" fmla="*/ 1292555 w 3848100"/>
              <a:gd name="connsiteY130" fmla="*/ 3686768 h 3838598"/>
              <a:gd name="connsiteX131" fmla="*/ 1306951 w 3848100"/>
              <a:gd name="connsiteY131" fmla="*/ 3717137 h 3838598"/>
              <a:gd name="connsiteX132" fmla="*/ 1306938 w 3848100"/>
              <a:gd name="connsiteY132" fmla="*/ 3717173 h 3838598"/>
              <a:gd name="connsiteX133" fmla="*/ 1306938 w 3848100"/>
              <a:gd name="connsiteY133" fmla="*/ 3717173 h 3838598"/>
              <a:gd name="connsiteX134" fmla="*/ 1284554 w 3848100"/>
              <a:gd name="connsiteY134" fmla="*/ 3732945 h 3838598"/>
              <a:gd name="connsiteX135" fmla="*/ 1284554 w 3848100"/>
              <a:gd name="connsiteY135" fmla="*/ 3732945 h 3838598"/>
              <a:gd name="connsiteX136" fmla="*/ 1277030 w 3848100"/>
              <a:gd name="connsiteY136" fmla="*/ 3731900 h 3838598"/>
              <a:gd name="connsiteX137" fmla="*/ 2599195 w 3848100"/>
              <a:gd name="connsiteY137" fmla="*/ 3697220 h 3838598"/>
              <a:gd name="connsiteX138" fmla="*/ 2612625 w 3848100"/>
              <a:gd name="connsiteY138" fmla="*/ 3666435 h 3838598"/>
              <a:gd name="connsiteX139" fmla="*/ 2612625 w 3848100"/>
              <a:gd name="connsiteY139" fmla="*/ 3666435 h 3838598"/>
              <a:gd name="connsiteX140" fmla="*/ 2643581 w 3848100"/>
              <a:gd name="connsiteY140" fmla="*/ 3679832 h 3838598"/>
              <a:gd name="connsiteX141" fmla="*/ 2643581 w 3848100"/>
              <a:gd name="connsiteY141" fmla="*/ 3679832 h 3838598"/>
              <a:gd name="connsiteX142" fmla="*/ 2630081 w 3848100"/>
              <a:gd name="connsiteY142" fmla="*/ 3710607 h 3838598"/>
              <a:gd name="connsiteX143" fmla="*/ 2630056 w 3848100"/>
              <a:gd name="connsiteY143" fmla="*/ 3710617 h 3838598"/>
              <a:gd name="connsiteX144" fmla="*/ 2630056 w 3848100"/>
              <a:gd name="connsiteY144" fmla="*/ 3710617 h 3838598"/>
              <a:gd name="connsiteX145" fmla="*/ 2621388 w 3848100"/>
              <a:gd name="connsiteY145" fmla="*/ 3712327 h 3838598"/>
              <a:gd name="connsiteX146" fmla="*/ 2621388 w 3848100"/>
              <a:gd name="connsiteY146" fmla="*/ 3712327 h 3838598"/>
              <a:gd name="connsiteX147" fmla="*/ 2599671 w 3848100"/>
              <a:gd name="connsiteY147" fmla="*/ 3697600 h 3838598"/>
              <a:gd name="connsiteX148" fmla="*/ 1169016 w 3848100"/>
              <a:gd name="connsiteY148" fmla="*/ 3689428 h 3838598"/>
              <a:gd name="connsiteX149" fmla="*/ 1156482 w 3848100"/>
              <a:gd name="connsiteY149" fmla="*/ 3658394 h 3838598"/>
              <a:gd name="connsiteX150" fmla="*/ 1156538 w 3848100"/>
              <a:gd name="connsiteY150" fmla="*/ 3658264 h 3838598"/>
              <a:gd name="connsiteX151" fmla="*/ 1156538 w 3848100"/>
              <a:gd name="connsiteY151" fmla="*/ 3658264 h 3838598"/>
              <a:gd name="connsiteX152" fmla="*/ 1187650 w 3848100"/>
              <a:gd name="connsiteY152" fmla="*/ 3645761 h 3838598"/>
              <a:gd name="connsiteX153" fmla="*/ 1187780 w 3848100"/>
              <a:gd name="connsiteY153" fmla="*/ 3645817 h 3838598"/>
              <a:gd name="connsiteX154" fmla="*/ 1187780 w 3848100"/>
              <a:gd name="connsiteY154" fmla="*/ 3645817 h 3838598"/>
              <a:gd name="connsiteX155" fmla="*/ 1200314 w 3848100"/>
              <a:gd name="connsiteY155" fmla="*/ 3676851 h 3838598"/>
              <a:gd name="connsiteX156" fmla="*/ 1200258 w 3848100"/>
              <a:gd name="connsiteY156" fmla="*/ 3676981 h 3838598"/>
              <a:gd name="connsiteX157" fmla="*/ 1200258 w 3848100"/>
              <a:gd name="connsiteY157" fmla="*/ 3676981 h 3838598"/>
              <a:gd name="connsiteX158" fmla="*/ 1178446 w 3848100"/>
              <a:gd name="connsiteY158" fmla="*/ 3691424 h 3838598"/>
              <a:gd name="connsiteX159" fmla="*/ 1178446 w 3848100"/>
              <a:gd name="connsiteY159" fmla="*/ 3691424 h 3838598"/>
              <a:gd name="connsiteX160" fmla="*/ 1169492 w 3848100"/>
              <a:gd name="connsiteY160" fmla="*/ 3689809 h 3838598"/>
              <a:gd name="connsiteX161" fmla="*/ 2705113 w 3848100"/>
              <a:gd name="connsiteY161" fmla="*/ 3654273 h 3838598"/>
              <a:gd name="connsiteX162" fmla="*/ 2716638 w 3848100"/>
              <a:gd name="connsiteY162" fmla="*/ 3622728 h 3838598"/>
              <a:gd name="connsiteX163" fmla="*/ 2716638 w 3848100"/>
              <a:gd name="connsiteY163" fmla="*/ 3622728 h 3838598"/>
              <a:gd name="connsiteX164" fmla="*/ 2748261 w 3848100"/>
              <a:gd name="connsiteY164" fmla="*/ 3634225 h 3838598"/>
              <a:gd name="connsiteX165" fmla="*/ 2748261 w 3848100"/>
              <a:gd name="connsiteY165" fmla="*/ 3634225 h 3838598"/>
              <a:gd name="connsiteX166" fmla="*/ 2736736 w 3848100"/>
              <a:gd name="connsiteY166" fmla="*/ 3665865 h 3838598"/>
              <a:gd name="connsiteX167" fmla="*/ 2736736 w 3848100"/>
              <a:gd name="connsiteY167" fmla="*/ 3665865 h 3838598"/>
              <a:gd name="connsiteX168" fmla="*/ 2727211 w 3848100"/>
              <a:gd name="connsiteY168" fmla="*/ 3668050 h 3838598"/>
              <a:gd name="connsiteX169" fmla="*/ 2727211 w 3848100"/>
              <a:gd name="connsiteY169" fmla="*/ 3668050 h 3838598"/>
              <a:gd name="connsiteX170" fmla="*/ 2705113 w 3848100"/>
              <a:gd name="connsiteY170" fmla="*/ 3654273 h 3838598"/>
              <a:gd name="connsiteX171" fmla="*/ 1065193 w 3848100"/>
              <a:gd name="connsiteY171" fmla="*/ 3641446 h 3838598"/>
              <a:gd name="connsiteX172" fmla="*/ 1054460 w 3848100"/>
              <a:gd name="connsiteY172" fmla="*/ 3609747 h 3838598"/>
              <a:gd name="connsiteX173" fmla="*/ 1054525 w 3848100"/>
              <a:gd name="connsiteY173" fmla="*/ 3609616 h 3838598"/>
              <a:gd name="connsiteX174" fmla="*/ 1054525 w 3848100"/>
              <a:gd name="connsiteY174" fmla="*/ 3609616 h 3838598"/>
              <a:gd name="connsiteX175" fmla="*/ 1086454 w 3848100"/>
              <a:gd name="connsiteY175" fmla="*/ 3598937 h 3838598"/>
              <a:gd name="connsiteX176" fmla="*/ 1086529 w 3848100"/>
              <a:gd name="connsiteY176" fmla="*/ 3598974 h 3838598"/>
              <a:gd name="connsiteX177" fmla="*/ 1086529 w 3848100"/>
              <a:gd name="connsiteY177" fmla="*/ 3598974 h 3838598"/>
              <a:gd name="connsiteX178" fmla="*/ 1097102 w 3848100"/>
              <a:gd name="connsiteY178" fmla="*/ 3630899 h 3838598"/>
              <a:gd name="connsiteX179" fmla="*/ 1097102 w 3848100"/>
              <a:gd name="connsiteY179" fmla="*/ 3630899 h 3838598"/>
              <a:gd name="connsiteX180" fmla="*/ 1075861 w 3848100"/>
              <a:gd name="connsiteY180" fmla="*/ 3644012 h 3838598"/>
              <a:gd name="connsiteX181" fmla="*/ 1075861 w 3848100"/>
              <a:gd name="connsiteY181" fmla="*/ 3644011 h 3838598"/>
              <a:gd name="connsiteX182" fmla="*/ 1064812 w 3848100"/>
              <a:gd name="connsiteY182" fmla="*/ 3641446 h 3838598"/>
              <a:gd name="connsiteX183" fmla="*/ 2807411 w 3848100"/>
              <a:gd name="connsiteY183" fmla="*/ 3604770 h 3838598"/>
              <a:gd name="connsiteX184" fmla="*/ 2816782 w 3848100"/>
              <a:gd name="connsiteY184" fmla="*/ 3572644 h 3838598"/>
              <a:gd name="connsiteX185" fmla="*/ 2816936 w 3848100"/>
              <a:gd name="connsiteY185" fmla="*/ 3572561 h 3838598"/>
              <a:gd name="connsiteX186" fmla="*/ 2816936 w 3848100"/>
              <a:gd name="connsiteY186" fmla="*/ 3572560 h 3838598"/>
              <a:gd name="connsiteX187" fmla="*/ 2849109 w 3848100"/>
              <a:gd name="connsiteY187" fmla="*/ 3582021 h 3838598"/>
              <a:gd name="connsiteX188" fmla="*/ 2849131 w 3848100"/>
              <a:gd name="connsiteY188" fmla="*/ 3582062 h 3838598"/>
              <a:gd name="connsiteX189" fmla="*/ 2849131 w 3848100"/>
              <a:gd name="connsiteY189" fmla="*/ 3582062 h 3838598"/>
              <a:gd name="connsiteX190" fmla="*/ 2839760 w 3848100"/>
              <a:gd name="connsiteY190" fmla="*/ 3614188 h 3838598"/>
              <a:gd name="connsiteX191" fmla="*/ 2839606 w 3848100"/>
              <a:gd name="connsiteY191" fmla="*/ 3614272 h 3838598"/>
              <a:gd name="connsiteX192" fmla="*/ 2839606 w 3848100"/>
              <a:gd name="connsiteY192" fmla="*/ 3614272 h 3838598"/>
              <a:gd name="connsiteX193" fmla="*/ 2828366 w 3848100"/>
              <a:gd name="connsiteY193" fmla="*/ 3617122 h 3838598"/>
              <a:gd name="connsiteX194" fmla="*/ 2828366 w 3848100"/>
              <a:gd name="connsiteY194" fmla="*/ 3617122 h 3838598"/>
              <a:gd name="connsiteX195" fmla="*/ 2807030 w 3848100"/>
              <a:gd name="connsiteY195" fmla="*/ 3604770 h 3838598"/>
              <a:gd name="connsiteX196" fmla="*/ 963657 w 3848100"/>
              <a:gd name="connsiteY196" fmla="*/ 3586908 h 3838598"/>
              <a:gd name="connsiteX197" fmla="*/ 954853 w 3848100"/>
              <a:gd name="connsiteY197" fmla="*/ 3554483 h 3838598"/>
              <a:gd name="connsiteX198" fmla="*/ 954894 w 3848100"/>
              <a:gd name="connsiteY198" fmla="*/ 3554412 h 3838598"/>
              <a:gd name="connsiteX199" fmla="*/ 954894 w 3848100"/>
              <a:gd name="connsiteY199" fmla="*/ 3554412 h 3838598"/>
              <a:gd name="connsiteX200" fmla="*/ 987469 w 3848100"/>
              <a:gd name="connsiteY200" fmla="*/ 3545766 h 3838598"/>
              <a:gd name="connsiteX201" fmla="*/ 987469 w 3848100"/>
              <a:gd name="connsiteY201" fmla="*/ 3545766 h 3838598"/>
              <a:gd name="connsiteX202" fmla="*/ 996137 w 3848100"/>
              <a:gd name="connsiteY202" fmla="*/ 3578166 h 3838598"/>
              <a:gd name="connsiteX203" fmla="*/ 996137 w 3848100"/>
              <a:gd name="connsiteY203" fmla="*/ 3578166 h 3838598"/>
              <a:gd name="connsiteX204" fmla="*/ 975468 w 3848100"/>
              <a:gd name="connsiteY204" fmla="*/ 3590043 h 3838598"/>
              <a:gd name="connsiteX205" fmla="*/ 975468 w 3848100"/>
              <a:gd name="connsiteY205" fmla="*/ 3590043 h 3838598"/>
              <a:gd name="connsiteX206" fmla="*/ 963276 w 3848100"/>
              <a:gd name="connsiteY206" fmla="*/ 3586908 h 3838598"/>
              <a:gd name="connsiteX207" fmla="*/ 2906757 w 3848100"/>
              <a:gd name="connsiteY207" fmla="*/ 3548902 h 3838598"/>
              <a:gd name="connsiteX208" fmla="*/ 2914472 w 3848100"/>
              <a:gd name="connsiteY208" fmla="*/ 3516121 h 3838598"/>
              <a:gd name="connsiteX209" fmla="*/ 2914472 w 3848100"/>
              <a:gd name="connsiteY209" fmla="*/ 3516121 h 3838598"/>
              <a:gd name="connsiteX210" fmla="*/ 2947238 w 3848100"/>
              <a:gd name="connsiteY210" fmla="*/ 3523818 h 3838598"/>
              <a:gd name="connsiteX211" fmla="*/ 2947238 w 3848100"/>
              <a:gd name="connsiteY211" fmla="*/ 3523818 h 3838598"/>
              <a:gd name="connsiteX212" fmla="*/ 2939669 w 3848100"/>
              <a:gd name="connsiteY212" fmla="*/ 3556413 h 3838598"/>
              <a:gd name="connsiteX213" fmla="*/ 2939523 w 3848100"/>
              <a:gd name="connsiteY213" fmla="*/ 3556503 h 3838598"/>
              <a:gd name="connsiteX214" fmla="*/ 2939523 w 3848100"/>
              <a:gd name="connsiteY214" fmla="*/ 3556503 h 3838598"/>
              <a:gd name="connsiteX215" fmla="*/ 2927045 w 3848100"/>
              <a:gd name="connsiteY215" fmla="*/ 3560113 h 3838598"/>
              <a:gd name="connsiteX216" fmla="*/ 2927045 w 3848100"/>
              <a:gd name="connsiteY216" fmla="*/ 3560113 h 3838598"/>
              <a:gd name="connsiteX217" fmla="*/ 2906090 w 3848100"/>
              <a:gd name="connsiteY217" fmla="*/ 3549187 h 3838598"/>
              <a:gd name="connsiteX218" fmla="*/ 865835 w 3848100"/>
              <a:gd name="connsiteY218" fmla="*/ 3526098 h 3838598"/>
              <a:gd name="connsiteX219" fmla="*/ 865835 w 3848100"/>
              <a:gd name="connsiteY219" fmla="*/ 3526098 h 3838598"/>
              <a:gd name="connsiteX220" fmla="*/ 859025 w 3848100"/>
              <a:gd name="connsiteY220" fmla="*/ 3493199 h 3838598"/>
              <a:gd name="connsiteX221" fmla="*/ 859072 w 3848100"/>
              <a:gd name="connsiteY221" fmla="*/ 3493128 h 3838598"/>
              <a:gd name="connsiteX222" fmla="*/ 859072 w 3848100"/>
              <a:gd name="connsiteY222" fmla="*/ 3493128 h 3838598"/>
              <a:gd name="connsiteX223" fmla="*/ 891931 w 3848100"/>
              <a:gd name="connsiteY223" fmla="*/ 3486412 h 3838598"/>
              <a:gd name="connsiteX224" fmla="*/ 892029 w 3848100"/>
              <a:gd name="connsiteY224" fmla="*/ 3486477 h 3838598"/>
              <a:gd name="connsiteX225" fmla="*/ 892029 w 3848100"/>
              <a:gd name="connsiteY225" fmla="*/ 3486477 h 3838598"/>
              <a:gd name="connsiteX226" fmla="*/ 898792 w 3848100"/>
              <a:gd name="connsiteY226" fmla="*/ 3519352 h 3838598"/>
              <a:gd name="connsiteX227" fmla="*/ 898792 w 3848100"/>
              <a:gd name="connsiteY227" fmla="*/ 3519352 h 3838598"/>
              <a:gd name="connsiteX228" fmla="*/ 878884 w 3848100"/>
              <a:gd name="connsiteY228" fmla="*/ 3529994 h 3838598"/>
              <a:gd name="connsiteX229" fmla="*/ 878884 w 3848100"/>
              <a:gd name="connsiteY229" fmla="*/ 3529994 h 3838598"/>
              <a:gd name="connsiteX230" fmla="*/ 865168 w 3848100"/>
              <a:gd name="connsiteY230" fmla="*/ 3526383 h 3838598"/>
              <a:gd name="connsiteX231" fmla="*/ 3002388 w 3848100"/>
              <a:gd name="connsiteY231" fmla="*/ 3487427 h 3838598"/>
              <a:gd name="connsiteX232" fmla="*/ 3008198 w 3848100"/>
              <a:gd name="connsiteY232" fmla="*/ 3454362 h 3838598"/>
              <a:gd name="connsiteX233" fmla="*/ 3008198 w 3848100"/>
              <a:gd name="connsiteY233" fmla="*/ 3454362 h 3838598"/>
              <a:gd name="connsiteX234" fmla="*/ 3041268 w 3848100"/>
              <a:gd name="connsiteY234" fmla="*/ 3459953 h 3838598"/>
              <a:gd name="connsiteX235" fmla="*/ 3041345 w 3848100"/>
              <a:gd name="connsiteY235" fmla="*/ 3460062 h 3838598"/>
              <a:gd name="connsiteX236" fmla="*/ 3041345 w 3848100"/>
              <a:gd name="connsiteY236" fmla="*/ 3460063 h 3838598"/>
              <a:gd name="connsiteX237" fmla="*/ 3035693 w 3848100"/>
              <a:gd name="connsiteY237" fmla="*/ 3493179 h 3838598"/>
              <a:gd name="connsiteX238" fmla="*/ 3035630 w 3848100"/>
              <a:gd name="connsiteY238" fmla="*/ 3493223 h 3838598"/>
              <a:gd name="connsiteX239" fmla="*/ 3035630 w 3848100"/>
              <a:gd name="connsiteY239" fmla="*/ 3493223 h 3838598"/>
              <a:gd name="connsiteX240" fmla="*/ 3021914 w 3848100"/>
              <a:gd name="connsiteY240" fmla="*/ 3497499 h 3838598"/>
              <a:gd name="connsiteX241" fmla="*/ 3021914 w 3848100"/>
              <a:gd name="connsiteY241" fmla="*/ 3497499 h 3838598"/>
              <a:gd name="connsiteX242" fmla="*/ 3001721 w 3848100"/>
              <a:gd name="connsiteY242" fmla="*/ 3487712 h 3838598"/>
              <a:gd name="connsiteX243" fmla="*/ 771538 w 3848100"/>
              <a:gd name="connsiteY243" fmla="*/ 3459873 h 3838598"/>
              <a:gd name="connsiteX244" fmla="*/ 766775 w 3848100"/>
              <a:gd name="connsiteY244" fmla="*/ 3426523 h 3838598"/>
              <a:gd name="connsiteX245" fmla="*/ 766775 w 3848100"/>
              <a:gd name="connsiteY245" fmla="*/ 3426523 h 3838598"/>
              <a:gd name="connsiteX246" fmla="*/ 800113 w 3848100"/>
              <a:gd name="connsiteY246" fmla="*/ 3421867 h 3838598"/>
              <a:gd name="connsiteX247" fmla="*/ 800113 w 3848100"/>
              <a:gd name="connsiteY247" fmla="*/ 3421867 h 3838598"/>
              <a:gd name="connsiteX248" fmla="*/ 804990 w 3848100"/>
              <a:gd name="connsiteY248" fmla="*/ 3454970 h 3838598"/>
              <a:gd name="connsiteX249" fmla="*/ 804875 w 3848100"/>
              <a:gd name="connsiteY249" fmla="*/ 3455122 h 3838598"/>
              <a:gd name="connsiteX250" fmla="*/ 804875 w 3848100"/>
              <a:gd name="connsiteY250" fmla="*/ 3455122 h 3838598"/>
              <a:gd name="connsiteX251" fmla="*/ 785825 w 3848100"/>
              <a:gd name="connsiteY251" fmla="*/ 3464624 h 3838598"/>
              <a:gd name="connsiteX252" fmla="*/ 785825 w 3848100"/>
              <a:gd name="connsiteY252" fmla="*/ 3464624 h 3838598"/>
              <a:gd name="connsiteX253" fmla="*/ 770871 w 3848100"/>
              <a:gd name="connsiteY253" fmla="*/ 3460158 h 3838598"/>
              <a:gd name="connsiteX254" fmla="*/ 3093638 w 3848100"/>
              <a:gd name="connsiteY254" fmla="*/ 3420537 h 3838598"/>
              <a:gd name="connsiteX255" fmla="*/ 3097245 w 3848100"/>
              <a:gd name="connsiteY255" fmla="*/ 3387272 h 3838598"/>
              <a:gd name="connsiteX256" fmla="*/ 3097353 w 3848100"/>
              <a:gd name="connsiteY256" fmla="*/ 3387186 h 3838598"/>
              <a:gd name="connsiteX257" fmla="*/ 3097352 w 3848100"/>
              <a:gd name="connsiteY257" fmla="*/ 3387186 h 3838598"/>
              <a:gd name="connsiteX258" fmla="*/ 3130785 w 3848100"/>
              <a:gd name="connsiteY258" fmla="*/ 3390892 h 3838598"/>
              <a:gd name="connsiteX259" fmla="*/ 3130785 w 3848100"/>
              <a:gd name="connsiteY259" fmla="*/ 3390892 h 3838598"/>
              <a:gd name="connsiteX260" fmla="*/ 3127070 w 3848100"/>
              <a:gd name="connsiteY260" fmla="*/ 3424337 h 3838598"/>
              <a:gd name="connsiteX261" fmla="*/ 3127070 w 3848100"/>
              <a:gd name="connsiteY261" fmla="*/ 3424337 h 3838598"/>
              <a:gd name="connsiteX262" fmla="*/ 3112211 w 3848100"/>
              <a:gd name="connsiteY262" fmla="*/ 3429563 h 3838598"/>
              <a:gd name="connsiteX263" fmla="*/ 3112211 w 3848100"/>
              <a:gd name="connsiteY263" fmla="*/ 3429563 h 3838598"/>
              <a:gd name="connsiteX264" fmla="*/ 3093637 w 3848100"/>
              <a:gd name="connsiteY264" fmla="*/ 3420537 h 3838598"/>
              <a:gd name="connsiteX265" fmla="*/ 680764 w 3848100"/>
              <a:gd name="connsiteY265" fmla="*/ 3388232 h 3838598"/>
              <a:gd name="connsiteX266" fmla="*/ 677947 w 3848100"/>
              <a:gd name="connsiteY266" fmla="*/ 3354757 h 3838598"/>
              <a:gd name="connsiteX267" fmla="*/ 678002 w 3848100"/>
              <a:gd name="connsiteY267" fmla="*/ 3354691 h 3838598"/>
              <a:gd name="connsiteX268" fmla="*/ 678002 w 3848100"/>
              <a:gd name="connsiteY268" fmla="*/ 3354691 h 3838598"/>
              <a:gd name="connsiteX269" fmla="*/ 711530 w 3848100"/>
              <a:gd name="connsiteY269" fmla="*/ 3351936 h 3838598"/>
              <a:gd name="connsiteX270" fmla="*/ 711530 w 3848100"/>
              <a:gd name="connsiteY270" fmla="*/ 3351936 h 3838598"/>
              <a:gd name="connsiteX271" fmla="*/ 714348 w 3848100"/>
              <a:gd name="connsiteY271" fmla="*/ 3385411 h 3838598"/>
              <a:gd name="connsiteX272" fmla="*/ 714292 w 3848100"/>
              <a:gd name="connsiteY272" fmla="*/ 3385476 h 3838598"/>
              <a:gd name="connsiteX273" fmla="*/ 714292 w 3848100"/>
              <a:gd name="connsiteY273" fmla="*/ 3385476 h 3838598"/>
              <a:gd name="connsiteX274" fmla="*/ 696100 w 3848100"/>
              <a:gd name="connsiteY274" fmla="*/ 3393837 h 3838598"/>
              <a:gd name="connsiteX275" fmla="*/ 696100 w 3848100"/>
              <a:gd name="connsiteY275" fmla="*/ 3393837 h 3838598"/>
              <a:gd name="connsiteX276" fmla="*/ 680764 w 3848100"/>
              <a:gd name="connsiteY276" fmla="*/ 3388422 h 3838598"/>
              <a:gd name="connsiteX277" fmla="*/ 3181363 w 3848100"/>
              <a:gd name="connsiteY277" fmla="*/ 3348420 h 3838598"/>
              <a:gd name="connsiteX278" fmla="*/ 3183173 w 3848100"/>
              <a:gd name="connsiteY278" fmla="*/ 3314880 h 3838598"/>
              <a:gd name="connsiteX279" fmla="*/ 3183173 w 3848100"/>
              <a:gd name="connsiteY279" fmla="*/ 3314880 h 3838598"/>
              <a:gd name="connsiteX280" fmla="*/ 3216676 w 3848100"/>
              <a:gd name="connsiteY280" fmla="*/ 3316459 h 3838598"/>
              <a:gd name="connsiteX281" fmla="*/ 3216796 w 3848100"/>
              <a:gd name="connsiteY281" fmla="*/ 3316591 h 3838598"/>
              <a:gd name="connsiteX282" fmla="*/ 3216796 w 3848100"/>
              <a:gd name="connsiteY282" fmla="*/ 3316590 h 3838598"/>
              <a:gd name="connsiteX283" fmla="*/ 3214986 w 3848100"/>
              <a:gd name="connsiteY283" fmla="*/ 3350131 h 3838598"/>
              <a:gd name="connsiteX284" fmla="*/ 3214986 w 3848100"/>
              <a:gd name="connsiteY284" fmla="*/ 3350131 h 3838598"/>
              <a:gd name="connsiteX285" fmla="*/ 3199079 w 3848100"/>
              <a:gd name="connsiteY285" fmla="*/ 3356212 h 3838598"/>
              <a:gd name="connsiteX286" fmla="*/ 3199079 w 3848100"/>
              <a:gd name="connsiteY286" fmla="*/ 3356212 h 3838598"/>
              <a:gd name="connsiteX287" fmla="*/ 3181363 w 3848100"/>
              <a:gd name="connsiteY287" fmla="*/ 3348420 h 3838598"/>
              <a:gd name="connsiteX288" fmla="*/ 595039 w 3848100"/>
              <a:gd name="connsiteY288" fmla="*/ 3311459 h 3838598"/>
              <a:gd name="connsiteX289" fmla="*/ 594277 w 3848100"/>
              <a:gd name="connsiteY289" fmla="*/ 3277824 h 3838598"/>
              <a:gd name="connsiteX290" fmla="*/ 594277 w 3848100"/>
              <a:gd name="connsiteY290" fmla="*/ 3277824 h 3838598"/>
              <a:gd name="connsiteX291" fmla="*/ 627996 w 3848100"/>
              <a:gd name="connsiteY291" fmla="*/ 3277064 h 3838598"/>
              <a:gd name="connsiteX292" fmla="*/ 627996 w 3848100"/>
              <a:gd name="connsiteY292" fmla="*/ 3277064 h 3838598"/>
              <a:gd name="connsiteX293" fmla="*/ 628758 w 3848100"/>
              <a:gd name="connsiteY293" fmla="*/ 3310699 h 3838598"/>
              <a:gd name="connsiteX294" fmla="*/ 628758 w 3848100"/>
              <a:gd name="connsiteY294" fmla="*/ 3310699 h 3838598"/>
              <a:gd name="connsiteX295" fmla="*/ 611518 w 3848100"/>
              <a:gd name="connsiteY295" fmla="*/ 3318015 h 3838598"/>
              <a:gd name="connsiteX296" fmla="*/ 611518 w 3848100"/>
              <a:gd name="connsiteY296" fmla="*/ 3318015 h 3838598"/>
              <a:gd name="connsiteX297" fmla="*/ 595039 w 3848100"/>
              <a:gd name="connsiteY297" fmla="*/ 3311459 h 3838598"/>
              <a:gd name="connsiteX298" fmla="*/ 3264516 w 3848100"/>
              <a:gd name="connsiteY298" fmla="*/ 3270983 h 3838598"/>
              <a:gd name="connsiteX299" fmla="*/ 3264516 w 3848100"/>
              <a:gd name="connsiteY299" fmla="*/ 3237348 h 3838598"/>
              <a:gd name="connsiteX300" fmla="*/ 3264516 w 3848100"/>
              <a:gd name="connsiteY300" fmla="*/ 3237348 h 3838598"/>
              <a:gd name="connsiteX301" fmla="*/ 3298139 w 3848100"/>
              <a:gd name="connsiteY301" fmla="*/ 3237348 h 3838598"/>
              <a:gd name="connsiteX302" fmla="*/ 3298139 w 3848100"/>
              <a:gd name="connsiteY302" fmla="*/ 3237348 h 3838598"/>
              <a:gd name="connsiteX303" fmla="*/ 3298139 w 3848100"/>
              <a:gd name="connsiteY303" fmla="*/ 3270983 h 3838598"/>
              <a:gd name="connsiteX304" fmla="*/ 3298139 w 3848100"/>
              <a:gd name="connsiteY304" fmla="*/ 3270983 h 3838598"/>
              <a:gd name="connsiteX305" fmla="*/ 3281185 w 3848100"/>
              <a:gd name="connsiteY305" fmla="*/ 3278109 h 3838598"/>
              <a:gd name="connsiteX306" fmla="*/ 3281185 w 3848100"/>
              <a:gd name="connsiteY306" fmla="*/ 3278109 h 3838598"/>
              <a:gd name="connsiteX307" fmla="*/ 3264516 w 3848100"/>
              <a:gd name="connsiteY307" fmla="*/ 3270983 h 3838598"/>
              <a:gd name="connsiteX308" fmla="*/ 514363 w 3848100"/>
              <a:gd name="connsiteY308" fmla="*/ 3229652 h 3838598"/>
              <a:gd name="connsiteX309" fmla="*/ 514363 w 3848100"/>
              <a:gd name="connsiteY309" fmla="*/ 3229652 h 3838598"/>
              <a:gd name="connsiteX310" fmla="*/ 515601 w 3848100"/>
              <a:gd name="connsiteY310" fmla="*/ 3196017 h 3838598"/>
              <a:gd name="connsiteX311" fmla="*/ 515601 w 3848100"/>
              <a:gd name="connsiteY311" fmla="*/ 3196017 h 3838598"/>
              <a:gd name="connsiteX312" fmla="*/ 549224 w 3848100"/>
              <a:gd name="connsiteY312" fmla="*/ 3197252 h 3838598"/>
              <a:gd name="connsiteX313" fmla="*/ 549224 w 3848100"/>
              <a:gd name="connsiteY313" fmla="*/ 3197252 h 3838598"/>
              <a:gd name="connsiteX314" fmla="*/ 547986 w 3848100"/>
              <a:gd name="connsiteY314" fmla="*/ 3230792 h 3838598"/>
              <a:gd name="connsiteX315" fmla="*/ 547986 w 3848100"/>
              <a:gd name="connsiteY315" fmla="*/ 3230792 h 3838598"/>
              <a:gd name="connsiteX316" fmla="*/ 531793 w 3848100"/>
              <a:gd name="connsiteY316" fmla="*/ 3237158 h 3838598"/>
              <a:gd name="connsiteX317" fmla="*/ 531793 w 3848100"/>
              <a:gd name="connsiteY317" fmla="*/ 3237158 h 3838598"/>
              <a:gd name="connsiteX318" fmla="*/ 514363 w 3848100"/>
              <a:gd name="connsiteY318" fmla="*/ 3229652 h 3838598"/>
              <a:gd name="connsiteX319" fmla="*/ 3343288 w 3848100"/>
              <a:gd name="connsiteY319" fmla="*/ 3188700 h 3838598"/>
              <a:gd name="connsiteX320" fmla="*/ 3340853 w 3848100"/>
              <a:gd name="connsiteY320" fmla="*/ 3155330 h 3838598"/>
              <a:gd name="connsiteX321" fmla="*/ 3341002 w 3848100"/>
              <a:gd name="connsiteY321" fmla="*/ 3155160 h 3838598"/>
              <a:gd name="connsiteX322" fmla="*/ 3341002 w 3848100"/>
              <a:gd name="connsiteY322" fmla="*/ 3155160 h 3838598"/>
              <a:gd name="connsiteX323" fmla="*/ 3374605 w 3848100"/>
              <a:gd name="connsiteY323" fmla="*/ 3152958 h 3838598"/>
              <a:gd name="connsiteX324" fmla="*/ 3374625 w 3848100"/>
              <a:gd name="connsiteY324" fmla="*/ 3152975 h 3838598"/>
              <a:gd name="connsiteX325" fmla="*/ 3374625 w 3848100"/>
              <a:gd name="connsiteY325" fmla="*/ 3152975 h 3838598"/>
              <a:gd name="connsiteX326" fmla="*/ 3376816 w 3848100"/>
              <a:gd name="connsiteY326" fmla="*/ 3186420 h 3838598"/>
              <a:gd name="connsiteX327" fmla="*/ 3376816 w 3848100"/>
              <a:gd name="connsiteY327" fmla="*/ 3186420 h 3838598"/>
              <a:gd name="connsiteX328" fmla="*/ 3358909 w 3848100"/>
              <a:gd name="connsiteY328" fmla="*/ 3194591 h 3838598"/>
              <a:gd name="connsiteX329" fmla="*/ 3358909 w 3848100"/>
              <a:gd name="connsiteY329" fmla="*/ 3194591 h 3838598"/>
              <a:gd name="connsiteX330" fmla="*/ 3343288 w 3848100"/>
              <a:gd name="connsiteY330" fmla="*/ 3188700 h 3838598"/>
              <a:gd name="connsiteX331" fmla="*/ 438163 w 3848100"/>
              <a:gd name="connsiteY331" fmla="*/ 3143093 h 3838598"/>
              <a:gd name="connsiteX332" fmla="*/ 441392 w 3848100"/>
              <a:gd name="connsiteY332" fmla="*/ 3109655 h 3838598"/>
              <a:gd name="connsiteX333" fmla="*/ 441401 w 3848100"/>
              <a:gd name="connsiteY333" fmla="*/ 3109648 h 3838598"/>
              <a:gd name="connsiteX334" fmla="*/ 441401 w 3848100"/>
              <a:gd name="connsiteY334" fmla="*/ 3109648 h 3838598"/>
              <a:gd name="connsiteX335" fmla="*/ 474922 w 3848100"/>
              <a:gd name="connsiteY335" fmla="*/ 3112870 h 3838598"/>
              <a:gd name="connsiteX336" fmla="*/ 474929 w 3848100"/>
              <a:gd name="connsiteY336" fmla="*/ 3112879 h 3838598"/>
              <a:gd name="connsiteX337" fmla="*/ 474929 w 3848100"/>
              <a:gd name="connsiteY337" fmla="*/ 3112879 h 3838598"/>
              <a:gd name="connsiteX338" fmla="*/ 471700 w 3848100"/>
              <a:gd name="connsiteY338" fmla="*/ 3146316 h 3838598"/>
              <a:gd name="connsiteX339" fmla="*/ 471691 w 3848100"/>
              <a:gd name="connsiteY339" fmla="*/ 3146324 h 3838598"/>
              <a:gd name="connsiteX340" fmla="*/ 471691 w 3848100"/>
              <a:gd name="connsiteY340" fmla="*/ 3146324 h 3838598"/>
              <a:gd name="connsiteX341" fmla="*/ 456546 w 3848100"/>
              <a:gd name="connsiteY341" fmla="*/ 3151740 h 3838598"/>
              <a:gd name="connsiteX342" fmla="*/ 456546 w 3848100"/>
              <a:gd name="connsiteY342" fmla="*/ 3151740 h 3838598"/>
              <a:gd name="connsiteX343" fmla="*/ 438163 w 3848100"/>
              <a:gd name="connsiteY343" fmla="*/ 3143093 h 3838598"/>
              <a:gd name="connsiteX344" fmla="*/ 3416440 w 3848100"/>
              <a:gd name="connsiteY344" fmla="*/ 3101952 h 3838598"/>
              <a:gd name="connsiteX345" fmla="*/ 3412153 w 3848100"/>
              <a:gd name="connsiteY345" fmla="*/ 3068602 h 3838598"/>
              <a:gd name="connsiteX346" fmla="*/ 3412154 w 3848100"/>
              <a:gd name="connsiteY346" fmla="*/ 3068602 h 3838598"/>
              <a:gd name="connsiteX347" fmla="*/ 3445586 w 3848100"/>
              <a:gd name="connsiteY347" fmla="*/ 3064326 h 3838598"/>
              <a:gd name="connsiteX348" fmla="*/ 3445586 w 3848100"/>
              <a:gd name="connsiteY348" fmla="*/ 3064326 h 3838598"/>
              <a:gd name="connsiteX349" fmla="*/ 3449873 w 3848100"/>
              <a:gd name="connsiteY349" fmla="*/ 3097676 h 3838598"/>
              <a:gd name="connsiteX350" fmla="*/ 3449873 w 3848100"/>
              <a:gd name="connsiteY350" fmla="*/ 3097676 h 3838598"/>
              <a:gd name="connsiteX351" fmla="*/ 3430823 w 3848100"/>
              <a:gd name="connsiteY351" fmla="*/ 3107178 h 3838598"/>
              <a:gd name="connsiteX352" fmla="*/ 3430823 w 3848100"/>
              <a:gd name="connsiteY352" fmla="*/ 3107178 h 3838598"/>
              <a:gd name="connsiteX353" fmla="*/ 3416535 w 3848100"/>
              <a:gd name="connsiteY353" fmla="*/ 3101952 h 3838598"/>
              <a:gd name="connsiteX354" fmla="*/ 367678 w 3848100"/>
              <a:gd name="connsiteY354" fmla="*/ 3052259 h 3838598"/>
              <a:gd name="connsiteX355" fmla="*/ 372916 w 3848100"/>
              <a:gd name="connsiteY355" fmla="*/ 3019099 h 3838598"/>
              <a:gd name="connsiteX356" fmla="*/ 372916 w 3848100"/>
              <a:gd name="connsiteY356" fmla="*/ 3019099 h 3838598"/>
              <a:gd name="connsiteX357" fmla="*/ 406159 w 3848100"/>
              <a:gd name="connsiteY357" fmla="*/ 3024325 h 3838598"/>
              <a:gd name="connsiteX358" fmla="*/ 406159 w 3848100"/>
              <a:gd name="connsiteY358" fmla="*/ 3024325 h 3838598"/>
              <a:gd name="connsiteX359" fmla="*/ 401126 w 3848100"/>
              <a:gd name="connsiteY359" fmla="*/ 3057404 h 3838598"/>
              <a:gd name="connsiteX360" fmla="*/ 401015 w 3848100"/>
              <a:gd name="connsiteY360" fmla="*/ 3057485 h 3838598"/>
              <a:gd name="connsiteX361" fmla="*/ 401015 w 3848100"/>
              <a:gd name="connsiteY361" fmla="*/ 3057485 h 3838598"/>
              <a:gd name="connsiteX362" fmla="*/ 387013 w 3848100"/>
              <a:gd name="connsiteY362" fmla="*/ 3062046 h 3838598"/>
              <a:gd name="connsiteX363" fmla="*/ 387013 w 3848100"/>
              <a:gd name="connsiteY363" fmla="*/ 3062046 h 3838598"/>
              <a:gd name="connsiteX364" fmla="*/ 367678 w 3848100"/>
              <a:gd name="connsiteY364" fmla="*/ 3052259 h 3838598"/>
              <a:gd name="connsiteX365" fmla="*/ 3484734 w 3848100"/>
              <a:gd name="connsiteY365" fmla="*/ 3010928 h 3838598"/>
              <a:gd name="connsiteX366" fmla="*/ 3478448 w 3848100"/>
              <a:gd name="connsiteY366" fmla="*/ 2977863 h 3838598"/>
              <a:gd name="connsiteX367" fmla="*/ 3478448 w 3848100"/>
              <a:gd name="connsiteY367" fmla="*/ 2977863 h 3838598"/>
              <a:gd name="connsiteX368" fmla="*/ 3511543 w 3848100"/>
              <a:gd name="connsiteY368" fmla="*/ 2971651 h 3838598"/>
              <a:gd name="connsiteX369" fmla="*/ 3511595 w 3848100"/>
              <a:gd name="connsiteY369" fmla="*/ 2971687 h 3838598"/>
              <a:gd name="connsiteX370" fmla="*/ 3511595 w 3848100"/>
              <a:gd name="connsiteY370" fmla="*/ 2971687 h 3838598"/>
              <a:gd name="connsiteX371" fmla="*/ 3517854 w 3848100"/>
              <a:gd name="connsiteY371" fmla="*/ 3004557 h 3838598"/>
              <a:gd name="connsiteX372" fmla="*/ 3517786 w 3848100"/>
              <a:gd name="connsiteY372" fmla="*/ 3004657 h 3838598"/>
              <a:gd name="connsiteX373" fmla="*/ 3517786 w 3848100"/>
              <a:gd name="connsiteY373" fmla="*/ 3004657 h 3838598"/>
              <a:gd name="connsiteX374" fmla="*/ 3498069 w 3848100"/>
              <a:gd name="connsiteY374" fmla="*/ 3015013 h 3838598"/>
              <a:gd name="connsiteX375" fmla="*/ 3498069 w 3848100"/>
              <a:gd name="connsiteY375" fmla="*/ 3015013 h 3838598"/>
              <a:gd name="connsiteX376" fmla="*/ 3484734 w 3848100"/>
              <a:gd name="connsiteY376" fmla="*/ 3010928 h 3838598"/>
              <a:gd name="connsiteX377" fmla="*/ 302717 w 3848100"/>
              <a:gd name="connsiteY377" fmla="*/ 2957434 h 3838598"/>
              <a:gd name="connsiteX378" fmla="*/ 302717 w 3848100"/>
              <a:gd name="connsiteY378" fmla="*/ 2957434 h 3838598"/>
              <a:gd name="connsiteX379" fmla="*/ 309757 w 3848100"/>
              <a:gd name="connsiteY379" fmla="*/ 2924721 h 3838598"/>
              <a:gd name="connsiteX380" fmla="*/ 309861 w 3848100"/>
              <a:gd name="connsiteY380" fmla="*/ 2924654 h 3838598"/>
              <a:gd name="connsiteX381" fmla="*/ 309861 w 3848100"/>
              <a:gd name="connsiteY381" fmla="*/ 2924654 h 3838598"/>
              <a:gd name="connsiteX382" fmla="*/ 342767 w 3848100"/>
              <a:gd name="connsiteY382" fmla="*/ 2931797 h 3838598"/>
              <a:gd name="connsiteX383" fmla="*/ 342817 w 3848100"/>
              <a:gd name="connsiteY383" fmla="*/ 2931875 h 3838598"/>
              <a:gd name="connsiteX384" fmla="*/ 342817 w 3848100"/>
              <a:gd name="connsiteY384" fmla="*/ 2931875 h 3838598"/>
              <a:gd name="connsiteX385" fmla="*/ 335578 w 3848100"/>
              <a:gd name="connsiteY385" fmla="*/ 2964750 h 3838598"/>
              <a:gd name="connsiteX386" fmla="*/ 335578 w 3848100"/>
              <a:gd name="connsiteY386" fmla="*/ 2964750 h 3838598"/>
              <a:gd name="connsiteX387" fmla="*/ 322720 w 3848100"/>
              <a:gd name="connsiteY387" fmla="*/ 2968551 h 3838598"/>
              <a:gd name="connsiteX388" fmla="*/ 322720 w 3848100"/>
              <a:gd name="connsiteY388" fmla="*/ 2968551 h 3838598"/>
              <a:gd name="connsiteX389" fmla="*/ 302717 w 3848100"/>
              <a:gd name="connsiteY389" fmla="*/ 2957434 h 3838598"/>
              <a:gd name="connsiteX390" fmla="*/ 3547313 w 3848100"/>
              <a:gd name="connsiteY390" fmla="*/ 2915913 h 3838598"/>
              <a:gd name="connsiteX391" fmla="*/ 3539087 w 3848100"/>
              <a:gd name="connsiteY391" fmla="*/ 2883477 h 3838598"/>
              <a:gd name="connsiteX392" fmla="*/ 3539122 w 3848100"/>
              <a:gd name="connsiteY392" fmla="*/ 2883418 h 3838598"/>
              <a:gd name="connsiteX393" fmla="*/ 3539122 w 3848100"/>
              <a:gd name="connsiteY393" fmla="*/ 2883418 h 3838598"/>
              <a:gd name="connsiteX394" fmla="*/ 3571792 w 3848100"/>
              <a:gd name="connsiteY394" fmla="*/ 2875152 h 3838598"/>
              <a:gd name="connsiteX395" fmla="*/ 3571792 w 3848100"/>
              <a:gd name="connsiteY395" fmla="*/ 2875152 h 3838598"/>
              <a:gd name="connsiteX396" fmla="*/ 3579984 w 3848100"/>
              <a:gd name="connsiteY396" fmla="*/ 2907837 h 3838598"/>
              <a:gd name="connsiteX397" fmla="*/ 3579984 w 3848100"/>
              <a:gd name="connsiteY397" fmla="*/ 2907837 h 3838598"/>
              <a:gd name="connsiteX398" fmla="*/ 3559505 w 3848100"/>
              <a:gd name="connsiteY398" fmla="*/ 2919429 h 3838598"/>
              <a:gd name="connsiteX399" fmla="*/ 3559505 w 3848100"/>
              <a:gd name="connsiteY399" fmla="*/ 2919429 h 3838598"/>
              <a:gd name="connsiteX400" fmla="*/ 3547313 w 3848100"/>
              <a:gd name="connsiteY400" fmla="*/ 2915913 h 3838598"/>
              <a:gd name="connsiteX401" fmla="*/ 243472 w 3848100"/>
              <a:gd name="connsiteY401" fmla="*/ 2858904 h 3838598"/>
              <a:gd name="connsiteX402" fmla="*/ 252950 w 3848100"/>
              <a:gd name="connsiteY402" fmla="*/ 2826529 h 3838598"/>
              <a:gd name="connsiteX403" fmla="*/ 252997 w 3848100"/>
              <a:gd name="connsiteY403" fmla="*/ 2826504 h 3838598"/>
              <a:gd name="connsiteX404" fmla="*/ 252997 w 3848100"/>
              <a:gd name="connsiteY404" fmla="*/ 2826504 h 3838598"/>
              <a:gd name="connsiteX405" fmla="*/ 285382 w 3848100"/>
              <a:gd name="connsiteY405" fmla="*/ 2836006 h 3838598"/>
              <a:gd name="connsiteX406" fmla="*/ 285382 w 3848100"/>
              <a:gd name="connsiteY406" fmla="*/ 2836006 h 3838598"/>
              <a:gd name="connsiteX407" fmla="*/ 276071 w 3848100"/>
              <a:gd name="connsiteY407" fmla="*/ 2868289 h 3838598"/>
              <a:gd name="connsiteX408" fmla="*/ 275857 w 3848100"/>
              <a:gd name="connsiteY408" fmla="*/ 2868406 h 3838598"/>
              <a:gd name="connsiteX409" fmla="*/ 275857 w 3848100"/>
              <a:gd name="connsiteY409" fmla="*/ 2868406 h 3838598"/>
              <a:gd name="connsiteX410" fmla="*/ 264236 w 3848100"/>
              <a:gd name="connsiteY410" fmla="*/ 2871446 h 3838598"/>
              <a:gd name="connsiteX411" fmla="*/ 264236 w 3848100"/>
              <a:gd name="connsiteY411" fmla="*/ 2871446 h 3838598"/>
              <a:gd name="connsiteX412" fmla="*/ 243472 w 3848100"/>
              <a:gd name="connsiteY412" fmla="*/ 2858999 h 3838598"/>
              <a:gd name="connsiteX413" fmla="*/ 3604178 w 3848100"/>
              <a:gd name="connsiteY413" fmla="*/ 2817382 h 3838598"/>
              <a:gd name="connsiteX414" fmla="*/ 3593984 w 3848100"/>
              <a:gd name="connsiteY414" fmla="*/ 2785365 h 3838598"/>
              <a:gd name="connsiteX415" fmla="*/ 3593986 w 3848100"/>
              <a:gd name="connsiteY415" fmla="*/ 2785362 h 3838598"/>
              <a:gd name="connsiteX416" fmla="*/ 3593986 w 3848100"/>
              <a:gd name="connsiteY416" fmla="*/ 2785362 h 3838598"/>
              <a:gd name="connsiteX417" fmla="*/ 3626082 w 3848100"/>
              <a:gd name="connsiteY417" fmla="*/ 2775194 h 3838598"/>
              <a:gd name="connsiteX418" fmla="*/ 3626085 w 3848100"/>
              <a:gd name="connsiteY418" fmla="*/ 2775196 h 3838598"/>
              <a:gd name="connsiteX419" fmla="*/ 3626085 w 3848100"/>
              <a:gd name="connsiteY419" fmla="*/ 2775196 h 3838598"/>
              <a:gd name="connsiteX420" fmla="*/ 3636278 w 3848100"/>
              <a:gd name="connsiteY420" fmla="*/ 2807213 h 3838598"/>
              <a:gd name="connsiteX421" fmla="*/ 3636277 w 3848100"/>
              <a:gd name="connsiteY421" fmla="*/ 2807216 h 3838598"/>
              <a:gd name="connsiteX422" fmla="*/ 3636277 w 3848100"/>
              <a:gd name="connsiteY422" fmla="*/ 2807216 h 3838598"/>
              <a:gd name="connsiteX423" fmla="*/ 3615131 w 3848100"/>
              <a:gd name="connsiteY423" fmla="*/ 2820043 h 3838598"/>
              <a:gd name="connsiteX424" fmla="*/ 3615131 w 3848100"/>
              <a:gd name="connsiteY424" fmla="*/ 2820043 h 3838598"/>
              <a:gd name="connsiteX425" fmla="*/ 3604178 w 3848100"/>
              <a:gd name="connsiteY425" fmla="*/ 2817478 h 3838598"/>
              <a:gd name="connsiteX426" fmla="*/ 190513 w 3848100"/>
              <a:gd name="connsiteY426" fmla="*/ 2757143 h 3838598"/>
              <a:gd name="connsiteX427" fmla="*/ 201215 w 3848100"/>
              <a:gd name="connsiteY427" fmla="*/ 2725575 h 3838598"/>
              <a:gd name="connsiteX428" fmla="*/ 201562 w 3848100"/>
              <a:gd name="connsiteY428" fmla="*/ 2725408 h 3838598"/>
              <a:gd name="connsiteX429" fmla="*/ 201562 w 3848100"/>
              <a:gd name="connsiteY429" fmla="*/ 2725408 h 3838598"/>
              <a:gd name="connsiteX430" fmla="*/ 233185 w 3848100"/>
              <a:gd name="connsiteY430" fmla="*/ 2736430 h 3838598"/>
              <a:gd name="connsiteX431" fmla="*/ 233185 w 3848100"/>
              <a:gd name="connsiteY431" fmla="*/ 2736430 h 3838598"/>
              <a:gd name="connsiteX432" fmla="*/ 222082 w 3848100"/>
              <a:gd name="connsiteY432" fmla="*/ 2768145 h 3838598"/>
              <a:gd name="connsiteX433" fmla="*/ 222040 w 3848100"/>
              <a:gd name="connsiteY433" fmla="*/ 2768165 h 3838598"/>
              <a:gd name="connsiteX434" fmla="*/ 222040 w 3848100"/>
              <a:gd name="connsiteY434" fmla="*/ 2768165 h 3838598"/>
              <a:gd name="connsiteX435" fmla="*/ 211753 w 3848100"/>
              <a:gd name="connsiteY435" fmla="*/ 2770540 h 3838598"/>
              <a:gd name="connsiteX436" fmla="*/ 211753 w 3848100"/>
              <a:gd name="connsiteY436" fmla="*/ 2770540 h 3838598"/>
              <a:gd name="connsiteX437" fmla="*/ 190513 w 3848100"/>
              <a:gd name="connsiteY437" fmla="*/ 2757143 h 3838598"/>
              <a:gd name="connsiteX438" fmla="*/ 3655136 w 3848100"/>
              <a:gd name="connsiteY438" fmla="*/ 2715717 h 3838598"/>
              <a:gd name="connsiteX439" fmla="*/ 3643101 w 3848100"/>
              <a:gd name="connsiteY439" fmla="*/ 2684343 h 3838598"/>
              <a:gd name="connsiteX440" fmla="*/ 3643135 w 3848100"/>
              <a:gd name="connsiteY440" fmla="*/ 2684267 h 3838598"/>
              <a:gd name="connsiteX441" fmla="*/ 3643135 w 3848100"/>
              <a:gd name="connsiteY441" fmla="*/ 2684267 h 3838598"/>
              <a:gd name="connsiteX442" fmla="*/ 3674567 w 3848100"/>
              <a:gd name="connsiteY442" fmla="*/ 2672295 h 3838598"/>
              <a:gd name="connsiteX443" fmla="*/ 3674567 w 3848100"/>
              <a:gd name="connsiteY443" fmla="*/ 2672295 h 3838598"/>
              <a:gd name="connsiteX444" fmla="*/ 3686666 w 3848100"/>
              <a:gd name="connsiteY444" fmla="*/ 2703645 h 3838598"/>
              <a:gd name="connsiteX445" fmla="*/ 3686664 w 3848100"/>
              <a:gd name="connsiteY445" fmla="*/ 2703650 h 3838598"/>
              <a:gd name="connsiteX446" fmla="*/ 3686664 w 3848100"/>
              <a:gd name="connsiteY446" fmla="*/ 2703650 h 3838598"/>
              <a:gd name="connsiteX447" fmla="*/ 3664852 w 3848100"/>
              <a:gd name="connsiteY447" fmla="*/ 2717712 h 3838598"/>
              <a:gd name="connsiteX448" fmla="*/ 3664852 w 3848100"/>
              <a:gd name="connsiteY448" fmla="*/ 2717712 h 3838598"/>
              <a:gd name="connsiteX449" fmla="*/ 3654946 w 3848100"/>
              <a:gd name="connsiteY449" fmla="*/ 2715717 h 3838598"/>
              <a:gd name="connsiteX450" fmla="*/ 143364 w 3848100"/>
              <a:gd name="connsiteY450" fmla="*/ 2652342 h 3838598"/>
              <a:gd name="connsiteX451" fmla="*/ 156182 w 3848100"/>
              <a:gd name="connsiteY451" fmla="*/ 2621423 h 3838598"/>
              <a:gd name="connsiteX452" fmla="*/ 156318 w 3848100"/>
              <a:gd name="connsiteY452" fmla="*/ 2621367 h 3838598"/>
              <a:gd name="connsiteX453" fmla="*/ 156318 w 3848100"/>
              <a:gd name="connsiteY453" fmla="*/ 2621367 h 3838598"/>
              <a:gd name="connsiteX454" fmla="*/ 187313 w 3848100"/>
              <a:gd name="connsiteY454" fmla="*/ 2634153 h 3838598"/>
              <a:gd name="connsiteX455" fmla="*/ 187369 w 3848100"/>
              <a:gd name="connsiteY455" fmla="*/ 2634289 h 3838598"/>
              <a:gd name="connsiteX456" fmla="*/ 187369 w 3848100"/>
              <a:gd name="connsiteY456" fmla="*/ 2634289 h 3838598"/>
              <a:gd name="connsiteX457" fmla="*/ 174552 w 3848100"/>
              <a:gd name="connsiteY457" fmla="*/ 2665208 h 3838598"/>
              <a:gd name="connsiteX458" fmla="*/ 174415 w 3848100"/>
              <a:gd name="connsiteY458" fmla="*/ 2665264 h 3838598"/>
              <a:gd name="connsiteX459" fmla="*/ 174415 w 3848100"/>
              <a:gd name="connsiteY459" fmla="*/ 2665264 h 3838598"/>
              <a:gd name="connsiteX460" fmla="*/ 165367 w 3848100"/>
              <a:gd name="connsiteY460" fmla="*/ 2667069 h 3838598"/>
              <a:gd name="connsiteX461" fmla="*/ 165367 w 3848100"/>
              <a:gd name="connsiteY461" fmla="*/ 2667069 h 3838598"/>
              <a:gd name="connsiteX462" fmla="*/ 143364 w 3848100"/>
              <a:gd name="connsiteY462" fmla="*/ 2652342 h 3838598"/>
              <a:gd name="connsiteX463" fmla="*/ 3699523 w 3848100"/>
              <a:gd name="connsiteY463" fmla="*/ 2611010 h 3838598"/>
              <a:gd name="connsiteX464" fmla="*/ 3685616 w 3848100"/>
              <a:gd name="connsiteY464" fmla="*/ 2580415 h 3838598"/>
              <a:gd name="connsiteX465" fmla="*/ 3685616 w 3848100"/>
              <a:gd name="connsiteY465" fmla="*/ 2580415 h 3838598"/>
              <a:gd name="connsiteX466" fmla="*/ 3716287 w 3848100"/>
              <a:gd name="connsiteY466" fmla="*/ 2566543 h 3838598"/>
              <a:gd name="connsiteX467" fmla="*/ 3716287 w 3848100"/>
              <a:gd name="connsiteY467" fmla="*/ 2566543 h 3838598"/>
              <a:gd name="connsiteX468" fmla="*/ 3730260 w 3848100"/>
              <a:gd name="connsiteY468" fmla="*/ 2596960 h 3838598"/>
              <a:gd name="connsiteX469" fmla="*/ 3730193 w 3848100"/>
              <a:gd name="connsiteY469" fmla="*/ 2597138 h 3838598"/>
              <a:gd name="connsiteX470" fmla="*/ 3730193 w 3848100"/>
              <a:gd name="connsiteY470" fmla="*/ 2597138 h 3838598"/>
              <a:gd name="connsiteX471" fmla="*/ 3707905 w 3848100"/>
              <a:gd name="connsiteY471" fmla="*/ 2612530 h 3838598"/>
              <a:gd name="connsiteX472" fmla="*/ 3707905 w 3848100"/>
              <a:gd name="connsiteY472" fmla="*/ 2612530 h 3838598"/>
              <a:gd name="connsiteX473" fmla="*/ 3699523 w 3848100"/>
              <a:gd name="connsiteY473" fmla="*/ 2611010 h 3838598"/>
              <a:gd name="connsiteX474" fmla="*/ 102692 w 3848100"/>
              <a:gd name="connsiteY474" fmla="*/ 2544500 h 3838598"/>
              <a:gd name="connsiteX475" fmla="*/ 102692 w 3848100"/>
              <a:gd name="connsiteY475" fmla="*/ 2544500 h 3838598"/>
              <a:gd name="connsiteX476" fmla="*/ 117468 w 3848100"/>
              <a:gd name="connsiteY476" fmla="*/ 2514313 h 3838598"/>
              <a:gd name="connsiteX477" fmla="*/ 117551 w 3848100"/>
              <a:gd name="connsiteY477" fmla="*/ 2514285 h 3838598"/>
              <a:gd name="connsiteX478" fmla="*/ 117551 w 3848100"/>
              <a:gd name="connsiteY478" fmla="*/ 2514285 h 3838598"/>
              <a:gd name="connsiteX479" fmla="*/ 147745 w 3848100"/>
              <a:gd name="connsiteY479" fmla="*/ 2529012 h 3838598"/>
              <a:gd name="connsiteX480" fmla="*/ 147745 w 3848100"/>
              <a:gd name="connsiteY480" fmla="*/ 2529013 h 3838598"/>
              <a:gd name="connsiteX481" fmla="*/ 133514 w 3848100"/>
              <a:gd name="connsiteY481" fmla="*/ 2559458 h 3838598"/>
              <a:gd name="connsiteX482" fmla="*/ 133363 w 3848100"/>
              <a:gd name="connsiteY482" fmla="*/ 2559512 h 3838598"/>
              <a:gd name="connsiteX483" fmla="*/ 133363 w 3848100"/>
              <a:gd name="connsiteY483" fmla="*/ 2559512 h 3838598"/>
              <a:gd name="connsiteX484" fmla="*/ 125647 w 3848100"/>
              <a:gd name="connsiteY484" fmla="*/ 2560843 h 3838598"/>
              <a:gd name="connsiteX485" fmla="*/ 125647 w 3848100"/>
              <a:gd name="connsiteY485" fmla="*/ 2560842 h 3838598"/>
              <a:gd name="connsiteX486" fmla="*/ 102692 w 3848100"/>
              <a:gd name="connsiteY486" fmla="*/ 2544690 h 3838598"/>
              <a:gd name="connsiteX487" fmla="*/ 3737813 w 3848100"/>
              <a:gd name="connsiteY487" fmla="*/ 2503644 h 3838598"/>
              <a:gd name="connsiteX488" fmla="*/ 3722002 w 3848100"/>
              <a:gd name="connsiteY488" fmla="*/ 2473904 h 3838598"/>
              <a:gd name="connsiteX489" fmla="*/ 3722002 w 3848100"/>
              <a:gd name="connsiteY489" fmla="*/ 2473904 h 3838598"/>
              <a:gd name="connsiteX490" fmla="*/ 3751780 w 3848100"/>
              <a:gd name="connsiteY490" fmla="*/ 2458216 h 3838598"/>
              <a:gd name="connsiteX491" fmla="*/ 3751815 w 3848100"/>
              <a:gd name="connsiteY491" fmla="*/ 2458227 h 3838598"/>
              <a:gd name="connsiteX492" fmla="*/ 3751815 w 3848100"/>
              <a:gd name="connsiteY492" fmla="*/ 2458227 h 3838598"/>
              <a:gd name="connsiteX493" fmla="*/ 3767542 w 3848100"/>
              <a:gd name="connsiteY493" fmla="*/ 2487931 h 3838598"/>
              <a:gd name="connsiteX494" fmla="*/ 3767531 w 3848100"/>
              <a:gd name="connsiteY494" fmla="*/ 2487966 h 3838598"/>
              <a:gd name="connsiteX495" fmla="*/ 3767531 w 3848100"/>
              <a:gd name="connsiteY495" fmla="*/ 2487966 h 3838598"/>
              <a:gd name="connsiteX496" fmla="*/ 3744766 w 3848100"/>
              <a:gd name="connsiteY496" fmla="*/ 2504784 h 3838598"/>
              <a:gd name="connsiteX497" fmla="*/ 3744766 w 3848100"/>
              <a:gd name="connsiteY497" fmla="*/ 2504784 h 3838598"/>
              <a:gd name="connsiteX498" fmla="*/ 3737813 w 3848100"/>
              <a:gd name="connsiteY498" fmla="*/ 2503834 h 3838598"/>
              <a:gd name="connsiteX499" fmla="*/ 68688 w 3848100"/>
              <a:gd name="connsiteY499" fmla="*/ 2434853 h 3838598"/>
              <a:gd name="connsiteX500" fmla="*/ 68688 w 3848100"/>
              <a:gd name="connsiteY500" fmla="*/ 2434853 h 3838598"/>
              <a:gd name="connsiteX501" fmla="*/ 85314 w 3848100"/>
              <a:gd name="connsiteY501" fmla="*/ 2405795 h 3838598"/>
              <a:gd name="connsiteX502" fmla="*/ 85738 w 3848100"/>
              <a:gd name="connsiteY502" fmla="*/ 2405683 h 3838598"/>
              <a:gd name="connsiteX503" fmla="*/ 85738 w 3848100"/>
              <a:gd name="connsiteY503" fmla="*/ 2405683 h 3838598"/>
              <a:gd name="connsiteX504" fmla="*/ 114313 w 3848100"/>
              <a:gd name="connsiteY504" fmla="*/ 2422216 h 3838598"/>
              <a:gd name="connsiteX505" fmla="*/ 114313 w 3848100"/>
              <a:gd name="connsiteY505" fmla="*/ 2422216 h 3838598"/>
              <a:gd name="connsiteX506" fmla="*/ 98025 w 3848100"/>
              <a:gd name="connsiteY506" fmla="*/ 2451385 h 3838598"/>
              <a:gd name="connsiteX507" fmla="*/ 98025 w 3848100"/>
              <a:gd name="connsiteY507" fmla="*/ 2451385 h 3838598"/>
              <a:gd name="connsiteX508" fmla="*/ 91643 w 3848100"/>
              <a:gd name="connsiteY508" fmla="*/ 2452241 h 3838598"/>
              <a:gd name="connsiteX509" fmla="*/ 91643 w 3848100"/>
              <a:gd name="connsiteY509" fmla="*/ 2452241 h 3838598"/>
              <a:gd name="connsiteX510" fmla="*/ 68688 w 3848100"/>
              <a:gd name="connsiteY510" fmla="*/ 2434853 h 3838598"/>
              <a:gd name="connsiteX511" fmla="*/ 3769341 w 3848100"/>
              <a:gd name="connsiteY511" fmla="*/ 2394377 h 3838598"/>
              <a:gd name="connsiteX512" fmla="*/ 3751815 w 3848100"/>
              <a:gd name="connsiteY512" fmla="*/ 2365872 h 3838598"/>
              <a:gd name="connsiteX513" fmla="*/ 3751815 w 3848100"/>
              <a:gd name="connsiteY513" fmla="*/ 2365872 h 3838598"/>
              <a:gd name="connsiteX514" fmla="*/ 3780390 w 3848100"/>
              <a:gd name="connsiteY514" fmla="*/ 2348389 h 3838598"/>
              <a:gd name="connsiteX515" fmla="*/ 3780390 w 3848100"/>
              <a:gd name="connsiteY515" fmla="*/ 2348389 h 3838598"/>
              <a:gd name="connsiteX516" fmla="*/ 3797916 w 3848100"/>
              <a:gd name="connsiteY516" fmla="*/ 2376894 h 3838598"/>
              <a:gd name="connsiteX517" fmla="*/ 3797916 w 3848100"/>
              <a:gd name="connsiteY517" fmla="*/ 2376894 h 3838598"/>
              <a:gd name="connsiteX518" fmla="*/ 3774770 w 3848100"/>
              <a:gd name="connsiteY518" fmla="*/ 2395042 h 3838598"/>
              <a:gd name="connsiteX519" fmla="*/ 3774770 w 3848100"/>
              <a:gd name="connsiteY519" fmla="*/ 2395042 h 3838598"/>
              <a:gd name="connsiteX520" fmla="*/ 3769341 w 3848100"/>
              <a:gd name="connsiteY520" fmla="*/ 2394377 h 3838598"/>
              <a:gd name="connsiteX521" fmla="*/ 41351 w 3848100"/>
              <a:gd name="connsiteY521" fmla="*/ 2323210 h 3838598"/>
              <a:gd name="connsiteX522" fmla="*/ 59104 w 3848100"/>
              <a:gd name="connsiteY522" fmla="*/ 2294823 h 3838598"/>
              <a:gd name="connsiteX523" fmla="*/ 59639 w 3848100"/>
              <a:gd name="connsiteY523" fmla="*/ 2294706 h 3838598"/>
              <a:gd name="connsiteX524" fmla="*/ 59639 w 3848100"/>
              <a:gd name="connsiteY524" fmla="*/ 2294706 h 3838598"/>
              <a:gd name="connsiteX525" fmla="*/ 88138 w 3848100"/>
              <a:gd name="connsiteY525" fmla="*/ 2312603 h 3838598"/>
              <a:gd name="connsiteX526" fmla="*/ 88214 w 3848100"/>
              <a:gd name="connsiteY526" fmla="*/ 2312949 h 3838598"/>
              <a:gd name="connsiteX527" fmla="*/ 88214 w 3848100"/>
              <a:gd name="connsiteY527" fmla="*/ 2312949 h 3838598"/>
              <a:gd name="connsiteX528" fmla="*/ 70086 w 3848100"/>
              <a:gd name="connsiteY528" fmla="*/ 2341418 h 3838598"/>
              <a:gd name="connsiteX529" fmla="*/ 69926 w 3848100"/>
              <a:gd name="connsiteY529" fmla="*/ 2341453 h 3838598"/>
              <a:gd name="connsiteX530" fmla="*/ 69926 w 3848100"/>
              <a:gd name="connsiteY530" fmla="*/ 2341453 h 3838598"/>
              <a:gd name="connsiteX531" fmla="*/ 64878 w 3848100"/>
              <a:gd name="connsiteY531" fmla="*/ 2341928 h 3838598"/>
              <a:gd name="connsiteX532" fmla="*/ 64878 w 3848100"/>
              <a:gd name="connsiteY532" fmla="*/ 2341928 h 3838598"/>
              <a:gd name="connsiteX533" fmla="*/ 41351 w 3848100"/>
              <a:gd name="connsiteY533" fmla="*/ 2323210 h 3838598"/>
              <a:gd name="connsiteX534" fmla="*/ 3794201 w 3848100"/>
              <a:gd name="connsiteY534" fmla="*/ 2283969 h 3838598"/>
              <a:gd name="connsiteX535" fmla="*/ 3775151 w 3848100"/>
              <a:gd name="connsiteY535" fmla="*/ 2256320 h 3838598"/>
              <a:gd name="connsiteX536" fmla="*/ 3775151 w 3848100"/>
              <a:gd name="connsiteY536" fmla="*/ 2256320 h 3838598"/>
              <a:gd name="connsiteX537" fmla="*/ 3802869 w 3848100"/>
              <a:gd name="connsiteY537" fmla="*/ 2237317 h 3838598"/>
              <a:gd name="connsiteX538" fmla="*/ 3802869 w 3848100"/>
              <a:gd name="connsiteY538" fmla="*/ 2237317 h 3838598"/>
              <a:gd name="connsiteX539" fmla="*/ 3821923 w 3848100"/>
              <a:gd name="connsiteY539" fmla="*/ 2264853 h 3838598"/>
              <a:gd name="connsiteX540" fmla="*/ 3821919 w 3848100"/>
              <a:gd name="connsiteY540" fmla="*/ 2264871 h 3838598"/>
              <a:gd name="connsiteX541" fmla="*/ 3821919 w 3848100"/>
              <a:gd name="connsiteY541" fmla="*/ 2264871 h 3838598"/>
              <a:gd name="connsiteX542" fmla="*/ 3798392 w 3848100"/>
              <a:gd name="connsiteY542" fmla="*/ 2284444 h 3838598"/>
              <a:gd name="connsiteX543" fmla="*/ 3798392 w 3848100"/>
              <a:gd name="connsiteY543" fmla="*/ 2284444 h 3838598"/>
              <a:gd name="connsiteX544" fmla="*/ 3794297 w 3848100"/>
              <a:gd name="connsiteY544" fmla="*/ 2283969 h 3838598"/>
              <a:gd name="connsiteX545" fmla="*/ 20777 w 3848100"/>
              <a:gd name="connsiteY545" fmla="*/ 2210143 h 3838598"/>
              <a:gd name="connsiteX546" fmla="*/ 40718 w 3848100"/>
              <a:gd name="connsiteY546" fmla="*/ 2183073 h 3838598"/>
              <a:gd name="connsiteX547" fmla="*/ 40780 w 3848100"/>
              <a:gd name="connsiteY547" fmla="*/ 2183064 h 3838598"/>
              <a:gd name="connsiteX548" fmla="*/ 40780 w 3848100"/>
              <a:gd name="connsiteY548" fmla="*/ 2183064 h 3838598"/>
              <a:gd name="connsiteX549" fmla="*/ 67831 w 3848100"/>
              <a:gd name="connsiteY549" fmla="*/ 2203017 h 3838598"/>
              <a:gd name="connsiteX550" fmla="*/ 67831 w 3848100"/>
              <a:gd name="connsiteY550" fmla="*/ 2203017 h 3838598"/>
              <a:gd name="connsiteX551" fmla="*/ 47669 w 3848100"/>
              <a:gd name="connsiteY551" fmla="*/ 2230091 h 3838598"/>
              <a:gd name="connsiteX552" fmla="*/ 47638 w 3848100"/>
              <a:gd name="connsiteY552" fmla="*/ 2230096 h 3838598"/>
              <a:gd name="connsiteX553" fmla="*/ 47638 w 3848100"/>
              <a:gd name="connsiteY553" fmla="*/ 2230096 h 3838598"/>
              <a:gd name="connsiteX554" fmla="*/ 44113 w 3848100"/>
              <a:gd name="connsiteY554" fmla="*/ 2230096 h 3838598"/>
              <a:gd name="connsiteX555" fmla="*/ 44113 w 3848100"/>
              <a:gd name="connsiteY555" fmla="*/ 2230096 h 3838598"/>
              <a:gd name="connsiteX556" fmla="*/ 20777 w 3848100"/>
              <a:gd name="connsiteY556" fmla="*/ 2210143 h 3838598"/>
              <a:gd name="connsiteX557" fmla="*/ 3812489 w 3848100"/>
              <a:gd name="connsiteY557" fmla="*/ 2172137 h 3838598"/>
              <a:gd name="connsiteX558" fmla="*/ 3791706 w 3848100"/>
              <a:gd name="connsiteY558" fmla="*/ 2145875 h 3838598"/>
              <a:gd name="connsiteX559" fmla="*/ 3791725 w 3848100"/>
              <a:gd name="connsiteY559" fmla="*/ 2145723 h 3838598"/>
              <a:gd name="connsiteX560" fmla="*/ 3791725 w 3848100"/>
              <a:gd name="connsiteY560" fmla="*/ 2145723 h 3838598"/>
              <a:gd name="connsiteX561" fmla="*/ 3818204 w 3848100"/>
              <a:gd name="connsiteY561" fmla="*/ 2125010 h 3838598"/>
              <a:gd name="connsiteX562" fmla="*/ 3818204 w 3848100"/>
              <a:gd name="connsiteY562" fmla="*/ 2125010 h 3838598"/>
              <a:gd name="connsiteX563" fmla="*/ 3839079 w 3848100"/>
              <a:gd name="connsiteY563" fmla="*/ 2151198 h 3838598"/>
              <a:gd name="connsiteX564" fmla="*/ 3839064 w 3848100"/>
              <a:gd name="connsiteY564" fmla="*/ 2151329 h 3838598"/>
              <a:gd name="connsiteX565" fmla="*/ 3839064 w 3848100"/>
              <a:gd name="connsiteY565" fmla="*/ 2151329 h 3838598"/>
              <a:gd name="connsiteX566" fmla="*/ 3815442 w 3848100"/>
              <a:gd name="connsiteY566" fmla="*/ 2172232 h 3838598"/>
              <a:gd name="connsiteX567" fmla="*/ 3815442 w 3848100"/>
              <a:gd name="connsiteY567" fmla="*/ 2172232 h 3838598"/>
              <a:gd name="connsiteX568" fmla="*/ 7061 w 3848100"/>
              <a:gd name="connsiteY568" fmla="*/ 2096125 h 3838598"/>
              <a:gd name="connsiteX569" fmla="*/ 7061 w 3848100"/>
              <a:gd name="connsiteY569" fmla="*/ 2096125 h 3838598"/>
              <a:gd name="connsiteX570" fmla="*/ 28473 w 3848100"/>
              <a:gd name="connsiteY570" fmla="*/ 2070197 h 3838598"/>
              <a:gd name="connsiteX571" fmla="*/ 28588 w 3848100"/>
              <a:gd name="connsiteY571" fmla="*/ 2070186 h 3838598"/>
              <a:gd name="connsiteX572" fmla="*/ 28588 w 3848100"/>
              <a:gd name="connsiteY572" fmla="*/ 2070186 h 3838598"/>
              <a:gd name="connsiteX573" fmla="*/ 54496 w 3848100"/>
              <a:gd name="connsiteY573" fmla="*/ 2091754 h 3838598"/>
              <a:gd name="connsiteX574" fmla="*/ 54496 w 3848100"/>
              <a:gd name="connsiteY574" fmla="*/ 2091754 h 3838598"/>
              <a:gd name="connsiteX575" fmla="*/ 32874 w 3848100"/>
              <a:gd name="connsiteY575" fmla="*/ 2117503 h 3838598"/>
              <a:gd name="connsiteX576" fmla="*/ 30778 w 3848100"/>
              <a:gd name="connsiteY576" fmla="*/ 2117503 h 3838598"/>
              <a:gd name="connsiteX577" fmla="*/ 7061 w 3848100"/>
              <a:gd name="connsiteY577" fmla="*/ 2095935 h 3838598"/>
              <a:gd name="connsiteX578" fmla="*/ 3824015 w 3848100"/>
              <a:gd name="connsiteY578" fmla="*/ 2059069 h 3838598"/>
              <a:gd name="connsiteX579" fmla="*/ 3801631 w 3848100"/>
              <a:gd name="connsiteY579" fmla="*/ 2033985 h 3838598"/>
              <a:gd name="connsiteX580" fmla="*/ 3801631 w 3848100"/>
              <a:gd name="connsiteY580" fmla="*/ 2033985 h 3838598"/>
              <a:gd name="connsiteX581" fmla="*/ 3826777 w 3848100"/>
              <a:gd name="connsiteY581" fmla="*/ 2011657 h 3838598"/>
              <a:gd name="connsiteX582" fmla="*/ 3826777 w 3848100"/>
              <a:gd name="connsiteY582" fmla="*/ 2011657 h 3838598"/>
              <a:gd name="connsiteX583" fmla="*/ 3849161 w 3848100"/>
              <a:gd name="connsiteY583" fmla="*/ 2036836 h 3838598"/>
              <a:gd name="connsiteX584" fmla="*/ 3849160 w 3848100"/>
              <a:gd name="connsiteY584" fmla="*/ 2036836 h 3838598"/>
              <a:gd name="connsiteX585" fmla="*/ 3825443 w 3848100"/>
              <a:gd name="connsiteY585" fmla="*/ 2059164 h 3838598"/>
              <a:gd name="connsiteX586" fmla="*/ 3824015 w 3848100"/>
              <a:gd name="connsiteY586" fmla="*/ 2059164 h 3838598"/>
              <a:gd name="connsiteX587" fmla="*/ 13 w 3848100"/>
              <a:gd name="connsiteY587" fmla="*/ 1981252 h 3838598"/>
              <a:gd name="connsiteX588" fmla="*/ 23254 w 3848100"/>
              <a:gd name="connsiteY588" fmla="*/ 1957308 h 3838598"/>
              <a:gd name="connsiteX589" fmla="*/ 23254 w 3848100"/>
              <a:gd name="connsiteY589" fmla="*/ 1957308 h 3838598"/>
              <a:gd name="connsiteX590" fmla="*/ 47638 w 3848100"/>
              <a:gd name="connsiteY590" fmla="*/ 1979827 h 3838598"/>
              <a:gd name="connsiteX591" fmla="*/ 47638 w 3848100"/>
              <a:gd name="connsiteY591" fmla="*/ 1979827 h 3838598"/>
              <a:gd name="connsiteX592" fmla="*/ 24704 w 3848100"/>
              <a:gd name="connsiteY592" fmla="*/ 2004242 h 3838598"/>
              <a:gd name="connsiteX593" fmla="*/ 24587 w 3848100"/>
              <a:gd name="connsiteY593" fmla="*/ 2004246 h 3838598"/>
              <a:gd name="connsiteX594" fmla="*/ 23920 w 3848100"/>
              <a:gd name="connsiteY594" fmla="*/ 2004246 h 3838598"/>
              <a:gd name="connsiteX595" fmla="*/ 13 w 3848100"/>
              <a:gd name="connsiteY595" fmla="*/ 1981252 h 3838598"/>
              <a:gd name="connsiteX596" fmla="*/ 3804869 w 3848100"/>
              <a:gd name="connsiteY596" fmla="*/ 1921773 h 3838598"/>
              <a:gd name="connsiteX597" fmla="*/ 3804869 w 3848100"/>
              <a:gd name="connsiteY597" fmla="*/ 1919682 h 3838598"/>
              <a:gd name="connsiteX598" fmla="*/ 3804869 w 3848100"/>
              <a:gd name="connsiteY598" fmla="*/ 1919682 h 3838598"/>
              <a:gd name="connsiteX599" fmla="*/ 3804869 w 3848100"/>
              <a:gd name="connsiteY599" fmla="*/ 1917497 h 3838598"/>
              <a:gd name="connsiteX600" fmla="*/ 3804869 w 3848100"/>
              <a:gd name="connsiteY600" fmla="*/ 1917497 h 3838598"/>
              <a:gd name="connsiteX601" fmla="*/ 3828491 w 3848100"/>
              <a:gd name="connsiteY601" fmla="*/ 1893744 h 3838598"/>
              <a:gd name="connsiteX602" fmla="*/ 3828586 w 3848100"/>
              <a:gd name="connsiteY602" fmla="*/ 1893743 h 3838598"/>
              <a:gd name="connsiteX603" fmla="*/ 3828587 w 3848100"/>
              <a:gd name="connsiteY603" fmla="*/ 1893743 h 3838598"/>
              <a:gd name="connsiteX604" fmla="*/ 3852494 w 3848100"/>
              <a:gd name="connsiteY604" fmla="*/ 1917402 h 3838598"/>
              <a:gd name="connsiteX605" fmla="*/ 3852494 w 3848100"/>
              <a:gd name="connsiteY605" fmla="*/ 1917402 h 3838598"/>
              <a:gd name="connsiteX606" fmla="*/ 3852494 w 3848100"/>
              <a:gd name="connsiteY606" fmla="*/ 1917402 h 3838598"/>
              <a:gd name="connsiteX607" fmla="*/ 3852494 w 3848100"/>
              <a:gd name="connsiteY607" fmla="*/ 1919587 h 3838598"/>
              <a:gd name="connsiteX608" fmla="*/ 3852494 w 3848100"/>
              <a:gd name="connsiteY608" fmla="*/ 1919587 h 3838598"/>
              <a:gd name="connsiteX609" fmla="*/ 3852494 w 3848100"/>
              <a:gd name="connsiteY609" fmla="*/ 1921773 h 3838598"/>
              <a:gd name="connsiteX610" fmla="*/ 3852494 w 3848100"/>
              <a:gd name="connsiteY610" fmla="*/ 1921773 h 3838598"/>
              <a:gd name="connsiteX611" fmla="*/ 3828777 w 3848100"/>
              <a:gd name="connsiteY611" fmla="*/ 1945432 h 3838598"/>
              <a:gd name="connsiteX612" fmla="*/ 3828682 w 3848100"/>
              <a:gd name="connsiteY612" fmla="*/ 1945431 h 3838598"/>
              <a:gd name="connsiteX613" fmla="*/ 3828682 w 3848100"/>
              <a:gd name="connsiteY613" fmla="*/ 1945431 h 3838598"/>
              <a:gd name="connsiteX614" fmla="*/ 3804965 w 3848100"/>
              <a:gd name="connsiteY614" fmla="*/ 1921773 h 3838598"/>
              <a:gd name="connsiteX615" fmla="*/ 23158 w 3848100"/>
              <a:gd name="connsiteY615" fmla="*/ 1890798 h 3838598"/>
              <a:gd name="connsiteX616" fmla="*/ 9 w 3848100"/>
              <a:gd name="connsiteY616" fmla="*/ 1866401 h 3838598"/>
              <a:gd name="connsiteX617" fmla="*/ 13 w 3848100"/>
              <a:gd name="connsiteY617" fmla="*/ 1866284 h 3838598"/>
              <a:gd name="connsiteX618" fmla="*/ 13 w 3848100"/>
              <a:gd name="connsiteY618" fmla="*/ 1866284 h 3838598"/>
              <a:gd name="connsiteX619" fmla="*/ 24375 w 3848100"/>
              <a:gd name="connsiteY619" fmla="*/ 1843287 h 3838598"/>
              <a:gd name="connsiteX620" fmla="*/ 24492 w 3848100"/>
              <a:gd name="connsiteY620" fmla="*/ 1843291 h 3838598"/>
              <a:gd name="connsiteX621" fmla="*/ 24492 w 3848100"/>
              <a:gd name="connsiteY621" fmla="*/ 1843291 h 3838598"/>
              <a:gd name="connsiteX622" fmla="*/ 47641 w 3848100"/>
              <a:gd name="connsiteY622" fmla="*/ 1867503 h 3838598"/>
              <a:gd name="connsiteX623" fmla="*/ 47638 w 3848100"/>
              <a:gd name="connsiteY623" fmla="*/ 1867614 h 3838598"/>
              <a:gd name="connsiteX624" fmla="*/ 47638 w 3848100"/>
              <a:gd name="connsiteY624" fmla="*/ 1867614 h 3838598"/>
              <a:gd name="connsiteX625" fmla="*/ 23825 w 3848100"/>
              <a:gd name="connsiteY625" fmla="*/ 1890798 h 3838598"/>
              <a:gd name="connsiteX626" fmla="*/ 23158 w 3848100"/>
              <a:gd name="connsiteY626" fmla="*/ 1890798 h 3838598"/>
              <a:gd name="connsiteX627" fmla="*/ 3801345 w 3848100"/>
              <a:gd name="connsiteY627" fmla="*/ 1805285 h 3838598"/>
              <a:gd name="connsiteX628" fmla="*/ 3823633 w 3848100"/>
              <a:gd name="connsiteY628" fmla="*/ 1780201 h 3838598"/>
              <a:gd name="connsiteX629" fmla="*/ 3823633 w 3848100"/>
              <a:gd name="connsiteY629" fmla="*/ 1780201 h 3838598"/>
              <a:gd name="connsiteX630" fmla="*/ 3848863 w 3848100"/>
              <a:gd name="connsiteY630" fmla="*/ 1802248 h 3838598"/>
              <a:gd name="connsiteX631" fmla="*/ 3848875 w 3848100"/>
              <a:gd name="connsiteY631" fmla="*/ 1802434 h 3838598"/>
              <a:gd name="connsiteX632" fmla="*/ 3848875 w 3848100"/>
              <a:gd name="connsiteY632" fmla="*/ 1802434 h 3838598"/>
              <a:gd name="connsiteX633" fmla="*/ 3826586 w 3848100"/>
              <a:gd name="connsiteY633" fmla="*/ 1827613 h 3838598"/>
              <a:gd name="connsiteX634" fmla="*/ 3825158 w 3848100"/>
              <a:gd name="connsiteY634" fmla="*/ 1827613 h 3838598"/>
              <a:gd name="connsiteX635" fmla="*/ 3801345 w 3848100"/>
              <a:gd name="connsiteY635" fmla="*/ 1805285 h 3838598"/>
              <a:gd name="connsiteX636" fmla="*/ 28588 w 3848100"/>
              <a:gd name="connsiteY636" fmla="*/ 1777350 h 3838598"/>
              <a:gd name="connsiteX637" fmla="*/ 6675 w 3848100"/>
              <a:gd name="connsiteY637" fmla="*/ 1751665 h 3838598"/>
              <a:gd name="connsiteX638" fmla="*/ 6680 w 3848100"/>
              <a:gd name="connsiteY638" fmla="*/ 1751601 h 3838598"/>
              <a:gd name="connsiteX639" fmla="*/ 6680 w 3848100"/>
              <a:gd name="connsiteY639" fmla="*/ 1751601 h 3838598"/>
              <a:gd name="connsiteX640" fmla="*/ 32412 w 3848100"/>
              <a:gd name="connsiteY640" fmla="*/ 1729931 h 3838598"/>
              <a:gd name="connsiteX641" fmla="*/ 32493 w 3848100"/>
              <a:gd name="connsiteY641" fmla="*/ 1729938 h 3838598"/>
              <a:gd name="connsiteX642" fmla="*/ 32493 w 3848100"/>
              <a:gd name="connsiteY642" fmla="*/ 1729938 h 3838598"/>
              <a:gd name="connsiteX643" fmla="*/ 54115 w 3848100"/>
              <a:gd name="connsiteY643" fmla="*/ 1755782 h 3838598"/>
              <a:gd name="connsiteX644" fmla="*/ 54115 w 3848100"/>
              <a:gd name="connsiteY644" fmla="*/ 1755782 h 3838598"/>
              <a:gd name="connsiteX645" fmla="*/ 30397 w 3848100"/>
              <a:gd name="connsiteY645" fmla="*/ 1777540 h 3838598"/>
              <a:gd name="connsiteX646" fmla="*/ 28588 w 3848100"/>
              <a:gd name="connsiteY646" fmla="*/ 1777540 h 3838598"/>
              <a:gd name="connsiteX647" fmla="*/ 3790963 w 3848100"/>
              <a:gd name="connsiteY647" fmla="*/ 1693737 h 3838598"/>
              <a:gd name="connsiteX648" fmla="*/ 3811727 w 3848100"/>
              <a:gd name="connsiteY648" fmla="*/ 1667323 h 3838598"/>
              <a:gd name="connsiteX649" fmla="*/ 3811727 w 3848100"/>
              <a:gd name="connsiteY649" fmla="*/ 1667323 h 3838598"/>
              <a:gd name="connsiteX650" fmla="*/ 3838302 w 3848100"/>
              <a:gd name="connsiteY650" fmla="*/ 1688036 h 3838598"/>
              <a:gd name="connsiteX651" fmla="*/ 3838302 w 3848100"/>
              <a:gd name="connsiteY651" fmla="*/ 1688036 h 3838598"/>
              <a:gd name="connsiteX652" fmla="*/ 3817538 w 3848100"/>
              <a:gd name="connsiteY652" fmla="*/ 1714451 h 3838598"/>
              <a:gd name="connsiteX653" fmla="*/ 3817538 w 3848100"/>
              <a:gd name="connsiteY653" fmla="*/ 1714451 h 3838598"/>
              <a:gd name="connsiteX654" fmla="*/ 3814585 w 3848100"/>
              <a:gd name="connsiteY654" fmla="*/ 1714451 h 3838598"/>
              <a:gd name="connsiteX655" fmla="*/ 3814585 w 3848100"/>
              <a:gd name="connsiteY655" fmla="*/ 1714451 h 3838598"/>
              <a:gd name="connsiteX656" fmla="*/ 3790963 w 3848100"/>
              <a:gd name="connsiteY656" fmla="*/ 1693737 h 3838598"/>
              <a:gd name="connsiteX657" fmla="*/ 40208 w 3848100"/>
              <a:gd name="connsiteY657" fmla="*/ 1664378 h 3838598"/>
              <a:gd name="connsiteX658" fmla="*/ 20184 w 3848100"/>
              <a:gd name="connsiteY658" fmla="*/ 1637536 h 3838598"/>
              <a:gd name="connsiteX659" fmla="*/ 20206 w 3848100"/>
              <a:gd name="connsiteY659" fmla="*/ 1637393 h 3838598"/>
              <a:gd name="connsiteX660" fmla="*/ 20206 w 3848100"/>
              <a:gd name="connsiteY660" fmla="*/ 1637393 h 3838598"/>
              <a:gd name="connsiteX661" fmla="*/ 47063 w 3848100"/>
              <a:gd name="connsiteY661" fmla="*/ 1617351 h 3838598"/>
              <a:gd name="connsiteX662" fmla="*/ 47638 w 3848100"/>
              <a:gd name="connsiteY662" fmla="*/ 1617440 h 3838598"/>
              <a:gd name="connsiteX663" fmla="*/ 47638 w 3848100"/>
              <a:gd name="connsiteY663" fmla="*/ 1617440 h 3838598"/>
              <a:gd name="connsiteX664" fmla="*/ 67640 w 3848100"/>
              <a:gd name="connsiteY664" fmla="*/ 1644424 h 3838598"/>
              <a:gd name="connsiteX665" fmla="*/ 67640 w 3848100"/>
              <a:gd name="connsiteY665" fmla="*/ 1644425 h 3838598"/>
              <a:gd name="connsiteX666" fmla="*/ 44113 w 3848100"/>
              <a:gd name="connsiteY666" fmla="*/ 1664663 h 3838598"/>
              <a:gd name="connsiteX667" fmla="*/ 44113 w 3848100"/>
              <a:gd name="connsiteY667" fmla="*/ 1664663 h 3838598"/>
              <a:gd name="connsiteX668" fmla="*/ 3774008 w 3848100"/>
              <a:gd name="connsiteY668" fmla="*/ 1582950 h 3838598"/>
              <a:gd name="connsiteX669" fmla="*/ 3774008 w 3848100"/>
              <a:gd name="connsiteY669" fmla="*/ 1582950 h 3838598"/>
              <a:gd name="connsiteX670" fmla="*/ 3793058 w 3848100"/>
              <a:gd name="connsiteY670" fmla="*/ 1555301 h 3838598"/>
              <a:gd name="connsiteX671" fmla="*/ 3793058 w 3848100"/>
              <a:gd name="connsiteY671" fmla="*/ 1555301 h 3838598"/>
              <a:gd name="connsiteX672" fmla="*/ 3820776 w 3848100"/>
              <a:gd name="connsiteY672" fmla="*/ 1574304 h 3838598"/>
              <a:gd name="connsiteX673" fmla="*/ 3820776 w 3848100"/>
              <a:gd name="connsiteY673" fmla="*/ 1574304 h 3838598"/>
              <a:gd name="connsiteX674" fmla="*/ 3801726 w 3848100"/>
              <a:gd name="connsiteY674" fmla="*/ 1601953 h 3838598"/>
              <a:gd name="connsiteX675" fmla="*/ 3801726 w 3848100"/>
              <a:gd name="connsiteY675" fmla="*/ 1601953 h 3838598"/>
              <a:gd name="connsiteX676" fmla="*/ 3797440 w 3848100"/>
              <a:gd name="connsiteY676" fmla="*/ 1601953 h 3838598"/>
              <a:gd name="connsiteX677" fmla="*/ 3797440 w 3848100"/>
              <a:gd name="connsiteY677" fmla="*/ 1601953 h 3838598"/>
              <a:gd name="connsiteX678" fmla="*/ 3774294 w 3848100"/>
              <a:gd name="connsiteY678" fmla="*/ 1582950 h 3838598"/>
              <a:gd name="connsiteX679" fmla="*/ 58877 w 3848100"/>
              <a:gd name="connsiteY679" fmla="*/ 1552450 h 3838598"/>
              <a:gd name="connsiteX680" fmla="*/ 40484 w 3848100"/>
              <a:gd name="connsiteY680" fmla="*/ 1523990 h 3838598"/>
              <a:gd name="connsiteX681" fmla="*/ 40494 w 3848100"/>
              <a:gd name="connsiteY681" fmla="*/ 1523946 h 3838598"/>
              <a:gd name="connsiteX682" fmla="*/ 40494 w 3848100"/>
              <a:gd name="connsiteY682" fmla="*/ 1523946 h 3838598"/>
              <a:gd name="connsiteX683" fmla="*/ 68650 w 3848100"/>
              <a:gd name="connsiteY683" fmla="*/ 1505517 h 3838598"/>
              <a:gd name="connsiteX684" fmla="*/ 69069 w 3848100"/>
              <a:gd name="connsiteY684" fmla="*/ 1505608 h 3838598"/>
              <a:gd name="connsiteX685" fmla="*/ 69069 w 3848100"/>
              <a:gd name="connsiteY685" fmla="*/ 1505608 h 3838598"/>
              <a:gd name="connsiteX686" fmla="*/ 87543 w 3848100"/>
              <a:gd name="connsiteY686" fmla="*/ 1533695 h 3838598"/>
              <a:gd name="connsiteX687" fmla="*/ 87452 w 3848100"/>
              <a:gd name="connsiteY687" fmla="*/ 1534112 h 3838598"/>
              <a:gd name="connsiteX688" fmla="*/ 87452 w 3848100"/>
              <a:gd name="connsiteY688" fmla="*/ 1534112 h 3838598"/>
              <a:gd name="connsiteX689" fmla="*/ 64211 w 3848100"/>
              <a:gd name="connsiteY689" fmla="*/ 1553115 h 3838598"/>
              <a:gd name="connsiteX690" fmla="*/ 64211 w 3848100"/>
              <a:gd name="connsiteY690" fmla="*/ 1553115 h 3838598"/>
              <a:gd name="connsiteX691" fmla="*/ 58877 w 3848100"/>
              <a:gd name="connsiteY691" fmla="*/ 1552450 h 3838598"/>
              <a:gd name="connsiteX692" fmla="*/ 3750863 w 3848100"/>
              <a:gd name="connsiteY692" fmla="*/ 1473303 h 3838598"/>
              <a:gd name="connsiteX693" fmla="*/ 3768293 w 3848100"/>
              <a:gd name="connsiteY693" fmla="*/ 1444798 h 3838598"/>
              <a:gd name="connsiteX694" fmla="*/ 3768293 w 3848100"/>
              <a:gd name="connsiteY694" fmla="*/ 1444798 h 3838598"/>
              <a:gd name="connsiteX695" fmla="*/ 3796868 w 3848100"/>
              <a:gd name="connsiteY695" fmla="*/ 1462186 h 3838598"/>
              <a:gd name="connsiteX696" fmla="*/ 3796868 w 3848100"/>
              <a:gd name="connsiteY696" fmla="*/ 1462186 h 3838598"/>
              <a:gd name="connsiteX697" fmla="*/ 3779438 w 3848100"/>
              <a:gd name="connsiteY697" fmla="*/ 1490691 h 3838598"/>
              <a:gd name="connsiteX698" fmla="*/ 3779438 w 3848100"/>
              <a:gd name="connsiteY698" fmla="*/ 1490691 h 3838598"/>
              <a:gd name="connsiteX699" fmla="*/ 3773818 w 3848100"/>
              <a:gd name="connsiteY699" fmla="*/ 1491451 h 3838598"/>
              <a:gd name="connsiteX700" fmla="*/ 3773818 w 3848100"/>
              <a:gd name="connsiteY700" fmla="*/ 1491451 h 3838598"/>
              <a:gd name="connsiteX701" fmla="*/ 3750863 w 3848100"/>
              <a:gd name="connsiteY701" fmla="*/ 1473303 h 3838598"/>
              <a:gd name="connsiteX702" fmla="*/ 84309 w 3848100"/>
              <a:gd name="connsiteY702" fmla="*/ 1441663 h 3838598"/>
              <a:gd name="connsiteX703" fmla="*/ 67534 w 3848100"/>
              <a:gd name="connsiteY703" fmla="*/ 1412535 h 3838598"/>
              <a:gd name="connsiteX704" fmla="*/ 67545 w 3848100"/>
              <a:gd name="connsiteY704" fmla="*/ 1412493 h 3838598"/>
              <a:gd name="connsiteX705" fmla="*/ 67545 w 3848100"/>
              <a:gd name="connsiteY705" fmla="*/ 1412493 h 3838598"/>
              <a:gd name="connsiteX706" fmla="*/ 96882 w 3848100"/>
              <a:gd name="connsiteY706" fmla="*/ 1395866 h 3838598"/>
              <a:gd name="connsiteX707" fmla="*/ 96882 w 3848100"/>
              <a:gd name="connsiteY707" fmla="*/ 1395866 h 3838598"/>
              <a:gd name="connsiteX708" fmla="*/ 113556 w 3848100"/>
              <a:gd name="connsiteY708" fmla="*/ 1425206 h 3838598"/>
              <a:gd name="connsiteX709" fmla="*/ 113551 w 3848100"/>
              <a:gd name="connsiteY709" fmla="*/ 1425225 h 3838598"/>
              <a:gd name="connsiteX710" fmla="*/ 113551 w 3848100"/>
              <a:gd name="connsiteY710" fmla="*/ 1425225 h 3838598"/>
              <a:gd name="connsiteX711" fmla="*/ 90595 w 3848100"/>
              <a:gd name="connsiteY711" fmla="*/ 1442708 h 3838598"/>
              <a:gd name="connsiteX712" fmla="*/ 90595 w 3848100"/>
              <a:gd name="connsiteY712" fmla="*/ 1442708 h 3838598"/>
              <a:gd name="connsiteX713" fmla="*/ 84309 w 3848100"/>
              <a:gd name="connsiteY713" fmla="*/ 1441663 h 3838598"/>
              <a:gd name="connsiteX714" fmla="*/ 3720764 w 3848100"/>
              <a:gd name="connsiteY714" fmla="*/ 1365651 h 3838598"/>
              <a:gd name="connsiteX715" fmla="*/ 3720764 w 3848100"/>
              <a:gd name="connsiteY715" fmla="*/ 1365651 h 3838598"/>
              <a:gd name="connsiteX716" fmla="*/ 3736376 w 3848100"/>
              <a:gd name="connsiteY716" fmla="*/ 1336038 h 3838598"/>
              <a:gd name="connsiteX717" fmla="*/ 3736480 w 3848100"/>
              <a:gd name="connsiteY717" fmla="*/ 1336006 h 3838598"/>
              <a:gd name="connsiteX718" fmla="*/ 3736480 w 3848100"/>
              <a:gd name="connsiteY718" fmla="*/ 1336006 h 3838598"/>
              <a:gd name="connsiteX719" fmla="*/ 3766184 w 3848100"/>
              <a:gd name="connsiteY719" fmla="*/ 1351546 h 3838598"/>
              <a:gd name="connsiteX720" fmla="*/ 3766198 w 3848100"/>
              <a:gd name="connsiteY720" fmla="*/ 1351589 h 3838598"/>
              <a:gd name="connsiteX721" fmla="*/ 3766198 w 3848100"/>
              <a:gd name="connsiteY721" fmla="*/ 1351589 h 3838598"/>
              <a:gd name="connsiteX722" fmla="*/ 3750577 w 3848100"/>
              <a:gd name="connsiteY722" fmla="*/ 1381329 h 3838598"/>
              <a:gd name="connsiteX723" fmla="*/ 3750577 w 3848100"/>
              <a:gd name="connsiteY723" fmla="*/ 1381329 h 3838598"/>
              <a:gd name="connsiteX724" fmla="*/ 3743528 w 3848100"/>
              <a:gd name="connsiteY724" fmla="*/ 1382374 h 3838598"/>
              <a:gd name="connsiteX725" fmla="*/ 3743528 w 3848100"/>
              <a:gd name="connsiteY725" fmla="*/ 1382374 h 3838598"/>
              <a:gd name="connsiteX726" fmla="*/ 3720763 w 3848100"/>
              <a:gd name="connsiteY726" fmla="*/ 1365271 h 3838598"/>
              <a:gd name="connsiteX727" fmla="*/ 116313 w 3848100"/>
              <a:gd name="connsiteY727" fmla="*/ 1332776 h 3838598"/>
              <a:gd name="connsiteX728" fmla="*/ 101359 w 3848100"/>
              <a:gd name="connsiteY728" fmla="*/ 1302561 h 3838598"/>
              <a:gd name="connsiteX729" fmla="*/ 101359 w 3848100"/>
              <a:gd name="connsiteY729" fmla="*/ 1302561 h 3838598"/>
              <a:gd name="connsiteX730" fmla="*/ 131553 w 3848100"/>
              <a:gd name="connsiteY730" fmla="*/ 1287739 h 3838598"/>
              <a:gd name="connsiteX731" fmla="*/ 131553 w 3848100"/>
              <a:gd name="connsiteY731" fmla="*/ 1287739 h 3838598"/>
              <a:gd name="connsiteX732" fmla="*/ 146507 w 3848100"/>
              <a:gd name="connsiteY732" fmla="*/ 1317859 h 3838598"/>
              <a:gd name="connsiteX733" fmla="*/ 146507 w 3848100"/>
              <a:gd name="connsiteY733" fmla="*/ 1317859 h 3838598"/>
              <a:gd name="connsiteX734" fmla="*/ 123838 w 3848100"/>
              <a:gd name="connsiteY734" fmla="*/ 1334011 h 3838598"/>
              <a:gd name="connsiteX735" fmla="*/ 123838 w 3848100"/>
              <a:gd name="connsiteY735" fmla="*/ 1334011 h 3838598"/>
              <a:gd name="connsiteX736" fmla="*/ 116313 w 3848100"/>
              <a:gd name="connsiteY736" fmla="*/ 1332776 h 3838598"/>
              <a:gd name="connsiteX737" fmla="*/ 3684188 w 3848100"/>
              <a:gd name="connsiteY737" fmla="*/ 1259329 h 3838598"/>
              <a:gd name="connsiteX738" fmla="*/ 3698094 w 3848100"/>
              <a:gd name="connsiteY738" fmla="*/ 1228640 h 3838598"/>
              <a:gd name="connsiteX739" fmla="*/ 3698094 w 3848100"/>
              <a:gd name="connsiteY739" fmla="*/ 1228640 h 3838598"/>
              <a:gd name="connsiteX740" fmla="*/ 3728765 w 3848100"/>
              <a:gd name="connsiteY740" fmla="*/ 1242512 h 3838598"/>
              <a:gd name="connsiteX741" fmla="*/ 3728765 w 3848100"/>
              <a:gd name="connsiteY741" fmla="*/ 1242512 h 3838598"/>
              <a:gd name="connsiteX742" fmla="*/ 3714930 w 3848100"/>
              <a:gd name="connsiteY742" fmla="*/ 1273139 h 3838598"/>
              <a:gd name="connsiteX743" fmla="*/ 3714763 w 3848100"/>
              <a:gd name="connsiteY743" fmla="*/ 1273202 h 3838598"/>
              <a:gd name="connsiteX744" fmla="*/ 3714763 w 3848100"/>
              <a:gd name="connsiteY744" fmla="*/ 1273202 h 3838598"/>
              <a:gd name="connsiteX745" fmla="*/ 3706285 w 3848100"/>
              <a:gd name="connsiteY745" fmla="*/ 1274722 h 3838598"/>
              <a:gd name="connsiteX746" fmla="*/ 3706285 w 3848100"/>
              <a:gd name="connsiteY746" fmla="*/ 1274722 h 3838598"/>
              <a:gd name="connsiteX747" fmla="*/ 3684187 w 3848100"/>
              <a:gd name="connsiteY747" fmla="*/ 1259330 h 3838598"/>
              <a:gd name="connsiteX748" fmla="*/ 154889 w 3848100"/>
              <a:gd name="connsiteY748" fmla="*/ 1225694 h 3838598"/>
              <a:gd name="connsiteX749" fmla="*/ 141837 w 3848100"/>
              <a:gd name="connsiteY749" fmla="*/ 1194727 h 3838598"/>
              <a:gd name="connsiteX750" fmla="*/ 141840 w 3848100"/>
              <a:gd name="connsiteY750" fmla="*/ 1194719 h 3838598"/>
              <a:gd name="connsiteX751" fmla="*/ 141840 w 3848100"/>
              <a:gd name="connsiteY751" fmla="*/ 1194719 h 3838598"/>
              <a:gd name="connsiteX752" fmla="*/ 172883 w 3848100"/>
              <a:gd name="connsiteY752" fmla="*/ 1181699 h 3838598"/>
              <a:gd name="connsiteX753" fmla="*/ 172891 w 3848100"/>
              <a:gd name="connsiteY753" fmla="*/ 1181702 h 3838598"/>
              <a:gd name="connsiteX754" fmla="*/ 172891 w 3848100"/>
              <a:gd name="connsiteY754" fmla="*/ 1181702 h 3838598"/>
              <a:gd name="connsiteX755" fmla="*/ 185941 w 3848100"/>
              <a:gd name="connsiteY755" fmla="*/ 1212772 h 3838598"/>
              <a:gd name="connsiteX756" fmla="*/ 185941 w 3848100"/>
              <a:gd name="connsiteY756" fmla="*/ 1212772 h 3838598"/>
              <a:gd name="connsiteX757" fmla="*/ 163843 w 3848100"/>
              <a:gd name="connsiteY757" fmla="*/ 1227500 h 3838598"/>
              <a:gd name="connsiteX758" fmla="*/ 163843 w 3848100"/>
              <a:gd name="connsiteY758" fmla="*/ 1227500 h 3838598"/>
              <a:gd name="connsiteX759" fmla="*/ 154889 w 3848100"/>
              <a:gd name="connsiteY759" fmla="*/ 1225694 h 3838598"/>
              <a:gd name="connsiteX760" fmla="*/ 3641039 w 3848100"/>
              <a:gd name="connsiteY760" fmla="*/ 1155858 h 3838598"/>
              <a:gd name="connsiteX761" fmla="*/ 3653041 w 3848100"/>
              <a:gd name="connsiteY761" fmla="*/ 1124409 h 3838598"/>
              <a:gd name="connsiteX762" fmla="*/ 3653041 w 3848100"/>
              <a:gd name="connsiteY762" fmla="*/ 1124408 h 3838598"/>
              <a:gd name="connsiteX763" fmla="*/ 3684473 w 3848100"/>
              <a:gd name="connsiteY763" fmla="*/ 1136380 h 3838598"/>
              <a:gd name="connsiteX764" fmla="*/ 3684473 w 3848100"/>
              <a:gd name="connsiteY764" fmla="*/ 1136380 h 3838598"/>
              <a:gd name="connsiteX765" fmla="*/ 3672567 w 3848100"/>
              <a:gd name="connsiteY765" fmla="*/ 1167830 h 3838598"/>
              <a:gd name="connsiteX766" fmla="*/ 3672567 w 3848100"/>
              <a:gd name="connsiteY766" fmla="*/ 1167830 h 3838598"/>
              <a:gd name="connsiteX767" fmla="*/ 3663042 w 3848100"/>
              <a:gd name="connsiteY767" fmla="*/ 1169921 h 3838598"/>
              <a:gd name="connsiteX768" fmla="*/ 3663042 w 3848100"/>
              <a:gd name="connsiteY768" fmla="*/ 1169921 h 3838598"/>
              <a:gd name="connsiteX769" fmla="*/ 3641420 w 3848100"/>
              <a:gd name="connsiteY769" fmla="*/ 1155858 h 3838598"/>
              <a:gd name="connsiteX770" fmla="*/ 200038 w 3848100"/>
              <a:gd name="connsiteY770" fmla="*/ 1121178 h 3838598"/>
              <a:gd name="connsiteX771" fmla="*/ 188893 w 3848100"/>
              <a:gd name="connsiteY771" fmla="*/ 1089443 h 3838598"/>
              <a:gd name="connsiteX772" fmla="*/ 188893 w 3848100"/>
              <a:gd name="connsiteY772" fmla="*/ 1089443 h 3838598"/>
              <a:gd name="connsiteX773" fmla="*/ 220707 w 3848100"/>
              <a:gd name="connsiteY773" fmla="*/ 1078326 h 3838598"/>
              <a:gd name="connsiteX774" fmla="*/ 220707 w 3848100"/>
              <a:gd name="connsiteY774" fmla="*/ 1078326 h 3838598"/>
              <a:gd name="connsiteX775" fmla="*/ 231851 w 3848100"/>
              <a:gd name="connsiteY775" fmla="*/ 1110061 h 3838598"/>
              <a:gd name="connsiteX776" fmla="*/ 231851 w 3848100"/>
              <a:gd name="connsiteY776" fmla="*/ 1110061 h 3838598"/>
              <a:gd name="connsiteX777" fmla="*/ 210420 w 3848100"/>
              <a:gd name="connsiteY777" fmla="*/ 1123458 h 3838598"/>
              <a:gd name="connsiteX778" fmla="*/ 210420 w 3848100"/>
              <a:gd name="connsiteY778" fmla="*/ 1123458 h 3838598"/>
              <a:gd name="connsiteX779" fmla="*/ 200038 w 3848100"/>
              <a:gd name="connsiteY779" fmla="*/ 1121178 h 3838598"/>
              <a:gd name="connsiteX780" fmla="*/ 3592652 w 3848100"/>
              <a:gd name="connsiteY780" fmla="*/ 1054668 h 3838598"/>
              <a:gd name="connsiteX781" fmla="*/ 3602749 w 3848100"/>
              <a:gd name="connsiteY781" fmla="*/ 1022648 h 3838598"/>
              <a:gd name="connsiteX782" fmla="*/ 3602749 w 3848100"/>
              <a:gd name="connsiteY782" fmla="*/ 1022648 h 3838598"/>
              <a:gd name="connsiteX783" fmla="*/ 3634848 w 3848100"/>
              <a:gd name="connsiteY783" fmla="*/ 1032719 h 3838598"/>
              <a:gd name="connsiteX784" fmla="*/ 3634848 w 3848100"/>
              <a:gd name="connsiteY784" fmla="*/ 1032719 h 3838598"/>
              <a:gd name="connsiteX785" fmla="*/ 3624887 w 3848100"/>
              <a:gd name="connsiteY785" fmla="*/ 1064668 h 3838598"/>
              <a:gd name="connsiteX786" fmla="*/ 3624751 w 3848100"/>
              <a:gd name="connsiteY786" fmla="*/ 1064739 h 3838598"/>
              <a:gd name="connsiteX787" fmla="*/ 3624751 w 3848100"/>
              <a:gd name="connsiteY787" fmla="*/ 1064739 h 3838598"/>
              <a:gd name="connsiteX788" fmla="*/ 3613798 w 3848100"/>
              <a:gd name="connsiteY788" fmla="*/ 1067495 h 3838598"/>
              <a:gd name="connsiteX789" fmla="*/ 3613798 w 3848100"/>
              <a:gd name="connsiteY789" fmla="*/ 1067495 h 3838598"/>
              <a:gd name="connsiteX790" fmla="*/ 3592462 w 3848100"/>
              <a:gd name="connsiteY790" fmla="*/ 1054668 h 3838598"/>
              <a:gd name="connsiteX791" fmla="*/ 251282 w 3848100"/>
              <a:gd name="connsiteY791" fmla="*/ 1019322 h 3838598"/>
              <a:gd name="connsiteX792" fmla="*/ 241702 w 3848100"/>
              <a:gd name="connsiteY792" fmla="*/ 987117 h 3838598"/>
              <a:gd name="connsiteX793" fmla="*/ 241757 w 3848100"/>
              <a:gd name="connsiteY793" fmla="*/ 987017 h 3838598"/>
              <a:gd name="connsiteX794" fmla="*/ 241757 w 3848100"/>
              <a:gd name="connsiteY794" fmla="*/ 987017 h 3838598"/>
              <a:gd name="connsiteX795" fmla="*/ 274042 w 3848100"/>
              <a:gd name="connsiteY795" fmla="*/ 977461 h 3838598"/>
              <a:gd name="connsiteX796" fmla="*/ 274142 w 3848100"/>
              <a:gd name="connsiteY796" fmla="*/ 977516 h 3838598"/>
              <a:gd name="connsiteX797" fmla="*/ 274142 w 3848100"/>
              <a:gd name="connsiteY797" fmla="*/ 977516 h 3838598"/>
              <a:gd name="connsiteX798" fmla="*/ 283722 w 3848100"/>
              <a:gd name="connsiteY798" fmla="*/ 1009720 h 3838598"/>
              <a:gd name="connsiteX799" fmla="*/ 283667 w 3848100"/>
              <a:gd name="connsiteY799" fmla="*/ 1009821 h 3838598"/>
              <a:gd name="connsiteX800" fmla="*/ 283667 w 3848100"/>
              <a:gd name="connsiteY800" fmla="*/ 1009821 h 3838598"/>
              <a:gd name="connsiteX801" fmla="*/ 262807 w 3848100"/>
              <a:gd name="connsiteY801" fmla="*/ 1022077 h 3838598"/>
              <a:gd name="connsiteX802" fmla="*/ 262807 w 3848100"/>
              <a:gd name="connsiteY802" fmla="*/ 1022077 h 3838598"/>
              <a:gd name="connsiteX803" fmla="*/ 251092 w 3848100"/>
              <a:gd name="connsiteY803" fmla="*/ 1019702 h 3838598"/>
              <a:gd name="connsiteX804" fmla="*/ 3537407 w 3848100"/>
              <a:gd name="connsiteY804" fmla="*/ 957087 h 3838598"/>
              <a:gd name="connsiteX805" fmla="*/ 3545591 w 3848100"/>
              <a:gd name="connsiteY805" fmla="*/ 924502 h 3838598"/>
              <a:gd name="connsiteX806" fmla="*/ 3545599 w 3848100"/>
              <a:gd name="connsiteY806" fmla="*/ 924497 h 3838598"/>
              <a:gd name="connsiteX807" fmla="*/ 3545599 w 3848100"/>
              <a:gd name="connsiteY807" fmla="*/ 924497 h 3838598"/>
              <a:gd name="connsiteX808" fmla="*/ 3578183 w 3848100"/>
              <a:gd name="connsiteY808" fmla="*/ 932431 h 3838598"/>
              <a:gd name="connsiteX809" fmla="*/ 3578269 w 3848100"/>
              <a:gd name="connsiteY809" fmla="*/ 932574 h 3838598"/>
              <a:gd name="connsiteX810" fmla="*/ 3578270 w 3848100"/>
              <a:gd name="connsiteY810" fmla="*/ 932574 h 3838598"/>
              <a:gd name="connsiteX811" fmla="*/ 3570086 w 3848100"/>
              <a:gd name="connsiteY811" fmla="*/ 965159 h 3838598"/>
              <a:gd name="connsiteX812" fmla="*/ 3570078 w 3848100"/>
              <a:gd name="connsiteY812" fmla="*/ 965164 h 3838598"/>
              <a:gd name="connsiteX813" fmla="*/ 3570078 w 3848100"/>
              <a:gd name="connsiteY813" fmla="*/ 965164 h 3838598"/>
              <a:gd name="connsiteX814" fmla="*/ 3557886 w 3848100"/>
              <a:gd name="connsiteY814" fmla="*/ 968584 h 3838598"/>
              <a:gd name="connsiteX815" fmla="*/ 3557886 w 3848100"/>
              <a:gd name="connsiteY815" fmla="*/ 968584 h 3838598"/>
              <a:gd name="connsiteX816" fmla="*/ 3537502 w 3848100"/>
              <a:gd name="connsiteY816" fmla="*/ 957467 h 3838598"/>
              <a:gd name="connsiteX817" fmla="*/ 308242 w 3848100"/>
              <a:gd name="connsiteY817" fmla="*/ 921647 h 3838598"/>
              <a:gd name="connsiteX818" fmla="*/ 301003 w 3848100"/>
              <a:gd name="connsiteY818" fmla="*/ 888867 h 3838598"/>
              <a:gd name="connsiteX819" fmla="*/ 301003 w 3848100"/>
              <a:gd name="connsiteY819" fmla="*/ 888867 h 3838598"/>
              <a:gd name="connsiteX820" fmla="*/ 333735 w 3848100"/>
              <a:gd name="connsiteY820" fmla="*/ 881564 h 3838598"/>
              <a:gd name="connsiteX821" fmla="*/ 333864 w 3848100"/>
              <a:gd name="connsiteY821" fmla="*/ 881646 h 3838598"/>
              <a:gd name="connsiteX822" fmla="*/ 333864 w 3848100"/>
              <a:gd name="connsiteY822" fmla="*/ 881646 h 3838598"/>
              <a:gd name="connsiteX823" fmla="*/ 341198 w 3848100"/>
              <a:gd name="connsiteY823" fmla="*/ 914426 h 3838598"/>
              <a:gd name="connsiteX824" fmla="*/ 341198 w 3848100"/>
              <a:gd name="connsiteY824" fmla="*/ 914426 h 3838598"/>
              <a:gd name="connsiteX825" fmla="*/ 321196 w 3848100"/>
              <a:gd name="connsiteY825" fmla="*/ 925447 h 3838598"/>
              <a:gd name="connsiteX826" fmla="*/ 321196 w 3848100"/>
              <a:gd name="connsiteY826" fmla="*/ 925447 h 3838598"/>
              <a:gd name="connsiteX827" fmla="*/ 308242 w 3848100"/>
              <a:gd name="connsiteY827" fmla="*/ 921647 h 3838598"/>
              <a:gd name="connsiteX828" fmla="*/ 3476638 w 3848100"/>
              <a:gd name="connsiteY828" fmla="*/ 863118 h 3838598"/>
              <a:gd name="connsiteX829" fmla="*/ 3476638 w 3848100"/>
              <a:gd name="connsiteY829" fmla="*/ 863118 h 3838598"/>
              <a:gd name="connsiteX830" fmla="*/ 3482729 w 3848100"/>
              <a:gd name="connsiteY830" fmla="*/ 830216 h 3838598"/>
              <a:gd name="connsiteX831" fmla="*/ 3482829 w 3848100"/>
              <a:gd name="connsiteY831" fmla="*/ 830148 h 3838598"/>
              <a:gd name="connsiteX832" fmla="*/ 3482829 w 3848100"/>
              <a:gd name="connsiteY832" fmla="*/ 830148 h 3838598"/>
              <a:gd name="connsiteX833" fmla="*/ 3515812 w 3848100"/>
              <a:gd name="connsiteY833" fmla="*/ 836224 h 3838598"/>
              <a:gd name="connsiteX834" fmla="*/ 3515881 w 3848100"/>
              <a:gd name="connsiteY834" fmla="*/ 836324 h 3838598"/>
              <a:gd name="connsiteX835" fmla="*/ 3515881 w 3848100"/>
              <a:gd name="connsiteY835" fmla="*/ 836324 h 3838598"/>
              <a:gd name="connsiteX836" fmla="*/ 3509785 w 3848100"/>
              <a:gd name="connsiteY836" fmla="*/ 869294 h 3838598"/>
              <a:gd name="connsiteX837" fmla="*/ 3509785 w 3848100"/>
              <a:gd name="connsiteY837" fmla="*/ 869294 h 3838598"/>
              <a:gd name="connsiteX838" fmla="*/ 3496259 w 3848100"/>
              <a:gd name="connsiteY838" fmla="*/ 873474 h 3838598"/>
              <a:gd name="connsiteX839" fmla="*/ 3496259 w 3848100"/>
              <a:gd name="connsiteY839" fmla="*/ 873474 h 3838598"/>
              <a:gd name="connsiteX840" fmla="*/ 3476638 w 3848100"/>
              <a:gd name="connsiteY840" fmla="*/ 863118 h 3838598"/>
              <a:gd name="connsiteX841" fmla="*/ 371488 w 3848100"/>
              <a:gd name="connsiteY841" fmla="*/ 826632 h 3838598"/>
              <a:gd name="connsiteX842" fmla="*/ 366249 w 3848100"/>
              <a:gd name="connsiteY842" fmla="*/ 793472 h 3838598"/>
              <a:gd name="connsiteX843" fmla="*/ 366249 w 3848100"/>
              <a:gd name="connsiteY843" fmla="*/ 793472 h 3838598"/>
              <a:gd name="connsiteX844" fmla="*/ 399205 w 3848100"/>
              <a:gd name="connsiteY844" fmla="*/ 788626 h 3838598"/>
              <a:gd name="connsiteX845" fmla="*/ 399205 w 3848100"/>
              <a:gd name="connsiteY845" fmla="*/ 788626 h 3838598"/>
              <a:gd name="connsiteX846" fmla="*/ 404539 w 3848100"/>
              <a:gd name="connsiteY846" fmla="*/ 821786 h 3838598"/>
              <a:gd name="connsiteX847" fmla="*/ 404539 w 3848100"/>
              <a:gd name="connsiteY847" fmla="*/ 821786 h 3838598"/>
              <a:gd name="connsiteX848" fmla="*/ 385489 w 3848100"/>
              <a:gd name="connsiteY848" fmla="*/ 831288 h 3838598"/>
              <a:gd name="connsiteX849" fmla="*/ 385489 w 3848100"/>
              <a:gd name="connsiteY849" fmla="*/ 831288 h 3838598"/>
              <a:gd name="connsiteX850" fmla="*/ 371488 w 3848100"/>
              <a:gd name="connsiteY850" fmla="*/ 826632 h 3838598"/>
              <a:gd name="connsiteX851" fmla="*/ 3410820 w 3848100"/>
              <a:gd name="connsiteY851" fmla="*/ 772569 h 3838598"/>
              <a:gd name="connsiteX852" fmla="*/ 3410820 w 3848100"/>
              <a:gd name="connsiteY852" fmla="*/ 772569 h 3838598"/>
              <a:gd name="connsiteX853" fmla="*/ 3415011 w 3848100"/>
              <a:gd name="connsiteY853" fmla="*/ 739218 h 3838598"/>
              <a:gd name="connsiteX854" fmla="*/ 3415011 w 3848100"/>
              <a:gd name="connsiteY854" fmla="*/ 739218 h 3838598"/>
              <a:gd name="connsiteX855" fmla="*/ 3448428 w 3848100"/>
              <a:gd name="connsiteY855" fmla="*/ 743379 h 3838598"/>
              <a:gd name="connsiteX856" fmla="*/ 3448444 w 3848100"/>
              <a:gd name="connsiteY856" fmla="*/ 743399 h 3838598"/>
              <a:gd name="connsiteX857" fmla="*/ 3448444 w 3848100"/>
              <a:gd name="connsiteY857" fmla="*/ 743399 h 3838598"/>
              <a:gd name="connsiteX858" fmla="*/ 3444273 w 3848100"/>
              <a:gd name="connsiteY858" fmla="*/ 776733 h 3838598"/>
              <a:gd name="connsiteX859" fmla="*/ 3444253 w 3848100"/>
              <a:gd name="connsiteY859" fmla="*/ 776749 h 3838598"/>
              <a:gd name="connsiteX860" fmla="*/ 3444253 w 3848100"/>
              <a:gd name="connsiteY860" fmla="*/ 776749 h 3838598"/>
              <a:gd name="connsiteX861" fmla="*/ 3429680 w 3848100"/>
              <a:gd name="connsiteY861" fmla="*/ 781785 h 3838598"/>
              <a:gd name="connsiteX862" fmla="*/ 3429680 w 3848100"/>
              <a:gd name="connsiteY862" fmla="*/ 781785 h 3838598"/>
              <a:gd name="connsiteX863" fmla="*/ 3410534 w 3848100"/>
              <a:gd name="connsiteY863" fmla="*/ 772664 h 3838598"/>
              <a:gd name="connsiteX864" fmla="*/ 439782 w 3848100"/>
              <a:gd name="connsiteY864" fmla="*/ 735988 h 3838598"/>
              <a:gd name="connsiteX865" fmla="*/ 436433 w 3848100"/>
              <a:gd name="connsiteY865" fmla="*/ 702562 h 3838598"/>
              <a:gd name="connsiteX866" fmla="*/ 436448 w 3848100"/>
              <a:gd name="connsiteY866" fmla="*/ 702543 h 3838598"/>
              <a:gd name="connsiteX867" fmla="*/ 436448 w 3848100"/>
              <a:gd name="connsiteY867" fmla="*/ 702543 h 3838598"/>
              <a:gd name="connsiteX868" fmla="*/ 469976 w 3848100"/>
              <a:gd name="connsiteY868" fmla="*/ 699217 h 3838598"/>
              <a:gd name="connsiteX869" fmla="*/ 469976 w 3848100"/>
              <a:gd name="connsiteY869" fmla="*/ 699217 h 3838598"/>
              <a:gd name="connsiteX870" fmla="*/ 473310 w 3848100"/>
              <a:gd name="connsiteY870" fmla="*/ 732662 h 3838598"/>
              <a:gd name="connsiteX871" fmla="*/ 473310 w 3848100"/>
              <a:gd name="connsiteY871" fmla="*/ 732662 h 3838598"/>
              <a:gd name="connsiteX872" fmla="*/ 454831 w 3848100"/>
              <a:gd name="connsiteY872" fmla="*/ 741309 h 3838598"/>
              <a:gd name="connsiteX873" fmla="*/ 454831 w 3848100"/>
              <a:gd name="connsiteY873" fmla="*/ 741309 h 3838598"/>
              <a:gd name="connsiteX874" fmla="*/ 439782 w 3848100"/>
              <a:gd name="connsiteY874" fmla="*/ 735988 h 3838598"/>
              <a:gd name="connsiteX875" fmla="*/ 3339001 w 3848100"/>
              <a:gd name="connsiteY875" fmla="*/ 686200 h 3838598"/>
              <a:gd name="connsiteX876" fmla="*/ 3339001 w 3848100"/>
              <a:gd name="connsiteY876" fmla="*/ 686200 h 3838598"/>
              <a:gd name="connsiteX877" fmla="*/ 3341130 w 3848100"/>
              <a:gd name="connsiteY877" fmla="*/ 652809 h 3838598"/>
              <a:gd name="connsiteX878" fmla="*/ 3341192 w 3848100"/>
              <a:gd name="connsiteY878" fmla="*/ 652755 h 3838598"/>
              <a:gd name="connsiteX879" fmla="*/ 3341192 w 3848100"/>
              <a:gd name="connsiteY879" fmla="*/ 652755 h 3838598"/>
              <a:gd name="connsiteX880" fmla="*/ 3374798 w 3848100"/>
              <a:gd name="connsiteY880" fmla="*/ 654921 h 3838598"/>
              <a:gd name="connsiteX881" fmla="*/ 3374816 w 3848100"/>
              <a:gd name="connsiteY881" fmla="*/ 654940 h 3838598"/>
              <a:gd name="connsiteX882" fmla="*/ 3374816 w 3848100"/>
              <a:gd name="connsiteY882" fmla="*/ 654940 h 3838598"/>
              <a:gd name="connsiteX883" fmla="*/ 3372644 w 3848100"/>
              <a:gd name="connsiteY883" fmla="*/ 688463 h 3838598"/>
              <a:gd name="connsiteX884" fmla="*/ 3372625 w 3848100"/>
              <a:gd name="connsiteY884" fmla="*/ 688481 h 3838598"/>
              <a:gd name="connsiteX885" fmla="*/ 3372625 w 3848100"/>
              <a:gd name="connsiteY885" fmla="*/ 688480 h 3838598"/>
              <a:gd name="connsiteX886" fmla="*/ 3356908 w 3848100"/>
              <a:gd name="connsiteY886" fmla="*/ 694276 h 3838598"/>
              <a:gd name="connsiteX887" fmla="*/ 3356908 w 3848100"/>
              <a:gd name="connsiteY887" fmla="*/ 694276 h 3838598"/>
              <a:gd name="connsiteX888" fmla="*/ 3339001 w 3848100"/>
              <a:gd name="connsiteY888" fmla="*/ 686200 h 3838598"/>
              <a:gd name="connsiteX889" fmla="*/ 513505 w 3848100"/>
              <a:gd name="connsiteY889" fmla="*/ 649429 h 3838598"/>
              <a:gd name="connsiteX890" fmla="*/ 512267 w 3848100"/>
              <a:gd name="connsiteY890" fmla="*/ 615889 h 3838598"/>
              <a:gd name="connsiteX891" fmla="*/ 512267 w 3848100"/>
              <a:gd name="connsiteY891" fmla="*/ 615889 h 3838598"/>
              <a:gd name="connsiteX892" fmla="*/ 545890 w 3848100"/>
              <a:gd name="connsiteY892" fmla="*/ 614654 h 3838598"/>
              <a:gd name="connsiteX893" fmla="*/ 545890 w 3848100"/>
              <a:gd name="connsiteY893" fmla="*/ 614654 h 3838598"/>
              <a:gd name="connsiteX894" fmla="*/ 547224 w 3848100"/>
              <a:gd name="connsiteY894" fmla="*/ 648194 h 3838598"/>
              <a:gd name="connsiteX895" fmla="*/ 547224 w 3848100"/>
              <a:gd name="connsiteY895" fmla="*/ 648194 h 3838598"/>
              <a:gd name="connsiteX896" fmla="*/ 529698 w 3848100"/>
              <a:gd name="connsiteY896" fmla="*/ 655795 h 3838598"/>
              <a:gd name="connsiteX897" fmla="*/ 529698 w 3848100"/>
              <a:gd name="connsiteY897" fmla="*/ 655795 h 3838598"/>
              <a:gd name="connsiteX898" fmla="*/ 513505 w 3848100"/>
              <a:gd name="connsiteY898" fmla="*/ 649429 h 3838598"/>
              <a:gd name="connsiteX899" fmla="*/ 3262421 w 3848100"/>
              <a:gd name="connsiteY899" fmla="*/ 604202 h 3838598"/>
              <a:gd name="connsiteX900" fmla="*/ 3262421 w 3848100"/>
              <a:gd name="connsiteY900" fmla="*/ 570567 h 3838598"/>
              <a:gd name="connsiteX901" fmla="*/ 3262421 w 3848100"/>
              <a:gd name="connsiteY901" fmla="*/ 570567 h 3838598"/>
              <a:gd name="connsiteX902" fmla="*/ 3296044 w 3848100"/>
              <a:gd name="connsiteY902" fmla="*/ 570567 h 3838598"/>
              <a:gd name="connsiteX903" fmla="*/ 3296044 w 3848100"/>
              <a:gd name="connsiteY903" fmla="*/ 570567 h 3838598"/>
              <a:gd name="connsiteX904" fmla="*/ 3296086 w 3848100"/>
              <a:gd name="connsiteY904" fmla="*/ 604160 h 3838598"/>
              <a:gd name="connsiteX905" fmla="*/ 3296044 w 3848100"/>
              <a:gd name="connsiteY905" fmla="*/ 604202 h 3838598"/>
              <a:gd name="connsiteX906" fmla="*/ 3296044 w 3848100"/>
              <a:gd name="connsiteY906" fmla="*/ 604202 h 3838598"/>
              <a:gd name="connsiteX907" fmla="*/ 3279375 w 3848100"/>
              <a:gd name="connsiteY907" fmla="*/ 611043 h 3838598"/>
              <a:gd name="connsiteX908" fmla="*/ 3279375 w 3848100"/>
              <a:gd name="connsiteY908" fmla="*/ 611043 h 3838598"/>
              <a:gd name="connsiteX909" fmla="*/ 3262421 w 3848100"/>
              <a:gd name="connsiteY909" fmla="*/ 604202 h 3838598"/>
              <a:gd name="connsiteX910" fmla="*/ 592372 w 3848100"/>
              <a:gd name="connsiteY910" fmla="*/ 567527 h 3838598"/>
              <a:gd name="connsiteX911" fmla="*/ 593039 w 3848100"/>
              <a:gd name="connsiteY911" fmla="*/ 533891 h 3838598"/>
              <a:gd name="connsiteX912" fmla="*/ 593039 w 3848100"/>
              <a:gd name="connsiteY912" fmla="*/ 533891 h 3838598"/>
              <a:gd name="connsiteX913" fmla="*/ 626758 w 3848100"/>
              <a:gd name="connsiteY913" fmla="*/ 534652 h 3838598"/>
              <a:gd name="connsiteX914" fmla="*/ 626758 w 3848100"/>
              <a:gd name="connsiteY914" fmla="*/ 534652 h 3838598"/>
              <a:gd name="connsiteX915" fmla="*/ 625996 w 3848100"/>
              <a:gd name="connsiteY915" fmla="*/ 568192 h 3838598"/>
              <a:gd name="connsiteX916" fmla="*/ 625996 w 3848100"/>
              <a:gd name="connsiteY916" fmla="*/ 568192 h 3838598"/>
              <a:gd name="connsiteX917" fmla="*/ 609517 w 3848100"/>
              <a:gd name="connsiteY917" fmla="*/ 574843 h 3838598"/>
              <a:gd name="connsiteX918" fmla="*/ 609517 w 3848100"/>
              <a:gd name="connsiteY918" fmla="*/ 574843 h 3838598"/>
              <a:gd name="connsiteX919" fmla="*/ 592372 w 3848100"/>
              <a:gd name="connsiteY919" fmla="*/ 567527 h 3838598"/>
              <a:gd name="connsiteX920" fmla="*/ 3181363 w 3848100"/>
              <a:gd name="connsiteY920" fmla="*/ 526765 h 3838598"/>
              <a:gd name="connsiteX921" fmla="*/ 3179457 w 3848100"/>
              <a:gd name="connsiteY921" fmla="*/ 493226 h 3838598"/>
              <a:gd name="connsiteX922" fmla="*/ 3179458 w 3848100"/>
              <a:gd name="connsiteY922" fmla="*/ 493225 h 3838598"/>
              <a:gd name="connsiteX923" fmla="*/ 3179458 w 3848100"/>
              <a:gd name="connsiteY923" fmla="*/ 493225 h 3838598"/>
              <a:gd name="connsiteX924" fmla="*/ 3213176 w 3848100"/>
              <a:gd name="connsiteY924" fmla="*/ 491420 h 3838598"/>
              <a:gd name="connsiteX925" fmla="*/ 3213176 w 3848100"/>
              <a:gd name="connsiteY925" fmla="*/ 491420 h 3838598"/>
              <a:gd name="connsiteX926" fmla="*/ 3214986 w 3848100"/>
              <a:gd name="connsiteY926" fmla="*/ 524960 h 3838598"/>
              <a:gd name="connsiteX927" fmla="*/ 3214986 w 3848100"/>
              <a:gd name="connsiteY927" fmla="*/ 524960 h 3838598"/>
              <a:gd name="connsiteX928" fmla="*/ 3197174 w 3848100"/>
              <a:gd name="connsiteY928" fmla="*/ 532846 h 3838598"/>
              <a:gd name="connsiteX929" fmla="*/ 3197174 w 3848100"/>
              <a:gd name="connsiteY929" fmla="*/ 532846 h 3838598"/>
              <a:gd name="connsiteX930" fmla="*/ 3181363 w 3848100"/>
              <a:gd name="connsiteY930" fmla="*/ 526765 h 3838598"/>
              <a:gd name="connsiteX931" fmla="*/ 676288 w 3848100"/>
              <a:gd name="connsiteY931" fmla="*/ 490375 h 3838598"/>
              <a:gd name="connsiteX932" fmla="*/ 678855 w 3848100"/>
              <a:gd name="connsiteY932" fmla="*/ 457014 h 3838598"/>
              <a:gd name="connsiteX933" fmla="*/ 678955 w 3848100"/>
              <a:gd name="connsiteY933" fmla="*/ 456929 h 3838598"/>
              <a:gd name="connsiteX934" fmla="*/ 678955 w 3848100"/>
              <a:gd name="connsiteY934" fmla="*/ 456929 h 3838598"/>
              <a:gd name="connsiteX935" fmla="*/ 712529 w 3848100"/>
              <a:gd name="connsiteY935" fmla="*/ 459533 h 3838598"/>
              <a:gd name="connsiteX936" fmla="*/ 712578 w 3848100"/>
              <a:gd name="connsiteY936" fmla="*/ 459590 h 3838598"/>
              <a:gd name="connsiteX937" fmla="*/ 712578 w 3848100"/>
              <a:gd name="connsiteY937" fmla="*/ 459590 h 3838598"/>
              <a:gd name="connsiteX938" fmla="*/ 709816 w 3848100"/>
              <a:gd name="connsiteY938" fmla="*/ 493130 h 3838598"/>
              <a:gd name="connsiteX939" fmla="*/ 709816 w 3848100"/>
              <a:gd name="connsiteY939" fmla="*/ 493130 h 3838598"/>
              <a:gd name="connsiteX940" fmla="*/ 694385 w 3848100"/>
              <a:gd name="connsiteY940" fmla="*/ 498736 h 3838598"/>
              <a:gd name="connsiteX941" fmla="*/ 694385 w 3848100"/>
              <a:gd name="connsiteY941" fmla="*/ 498736 h 3838598"/>
              <a:gd name="connsiteX942" fmla="*/ 676288 w 3848100"/>
              <a:gd name="connsiteY942" fmla="*/ 490375 h 3838598"/>
              <a:gd name="connsiteX943" fmla="*/ 3095638 w 3848100"/>
              <a:gd name="connsiteY943" fmla="*/ 454364 h 3838598"/>
              <a:gd name="connsiteX944" fmla="*/ 3091828 w 3848100"/>
              <a:gd name="connsiteY944" fmla="*/ 421014 h 3838598"/>
              <a:gd name="connsiteX945" fmla="*/ 3091828 w 3848100"/>
              <a:gd name="connsiteY945" fmla="*/ 421014 h 3838598"/>
              <a:gd name="connsiteX946" fmla="*/ 3125356 w 3848100"/>
              <a:gd name="connsiteY946" fmla="*/ 417213 h 3838598"/>
              <a:gd name="connsiteX947" fmla="*/ 3125356 w 3848100"/>
              <a:gd name="connsiteY947" fmla="*/ 417213 h 3838598"/>
              <a:gd name="connsiteX948" fmla="*/ 3129166 w 3848100"/>
              <a:gd name="connsiteY948" fmla="*/ 450563 h 3838598"/>
              <a:gd name="connsiteX949" fmla="*/ 3129166 w 3848100"/>
              <a:gd name="connsiteY949" fmla="*/ 450563 h 3838598"/>
              <a:gd name="connsiteX950" fmla="*/ 3110116 w 3848100"/>
              <a:gd name="connsiteY950" fmla="*/ 459495 h 3838598"/>
              <a:gd name="connsiteX951" fmla="*/ 3110116 w 3848100"/>
              <a:gd name="connsiteY951" fmla="*/ 459495 h 3838598"/>
              <a:gd name="connsiteX952" fmla="*/ 3095638 w 3848100"/>
              <a:gd name="connsiteY952" fmla="*/ 454364 h 3838598"/>
              <a:gd name="connsiteX953" fmla="*/ 763822 w 3848100"/>
              <a:gd name="connsiteY953" fmla="*/ 418068 h 3838598"/>
              <a:gd name="connsiteX954" fmla="*/ 768490 w 3848100"/>
              <a:gd name="connsiteY954" fmla="*/ 384813 h 3838598"/>
              <a:gd name="connsiteX955" fmla="*/ 768490 w 3848100"/>
              <a:gd name="connsiteY955" fmla="*/ 384813 h 3838598"/>
              <a:gd name="connsiteX956" fmla="*/ 801827 w 3848100"/>
              <a:gd name="connsiteY956" fmla="*/ 389469 h 3838598"/>
              <a:gd name="connsiteX957" fmla="*/ 801827 w 3848100"/>
              <a:gd name="connsiteY957" fmla="*/ 389469 h 3838598"/>
              <a:gd name="connsiteX958" fmla="*/ 797065 w 3848100"/>
              <a:gd name="connsiteY958" fmla="*/ 422724 h 3838598"/>
              <a:gd name="connsiteX959" fmla="*/ 797065 w 3848100"/>
              <a:gd name="connsiteY959" fmla="*/ 422724 h 3838598"/>
              <a:gd name="connsiteX960" fmla="*/ 782777 w 3848100"/>
              <a:gd name="connsiteY960" fmla="*/ 427570 h 3838598"/>
              <a:gd name="connsiteX961" fmla="*/ 782777 w 3848100"/>
              <a:gd name="connsiteY961" fmla="*/ 427570 h 3838598"/>
              <a:gd name="connsiteX962" fmla="*/ 763822 w 3848100"/>
              <a:gd name="connsiteY962" fmla="*/ 418068 h 3838598"/>
              <a:gd name="connsiteX963" fmla="*/ 3005150 w 3848100"/>
              <a:gd name="connsiteY963" fmla="*/ 387188 h 3838598"/>
              <a:gd name="connsiteX964" fmla="*/ 2999340 w 3848100"/>
              <a:gd name="connsiteY964" fmla="*/ 354028 h 3838598"/>
              <a:gd name="connsiteX965" fmla="*/ 2999340 w 3848100"/>
              <a:gd name="connsiteY965" fmla="*/ 354028 h 3838598"/>
              <a:gd name="connsiteX966" fmla="*/ 3032487 w 3848100"/>
              <a:gd name="connsiteY966" fmla="*/ 348232 h 3838598"/>
              <a:gd name="connsiteX967" fmla="*/ 3032487 w 3848100"/>
              <a:gd name="connsiteY967" fmla="*/ 348232 h 3838598"/>
              <a:gd name="connsiteX968" fmla="*/ 3038297 w 3848100"/>
              <a:gd name="connsiteY968" fmla="*/ 381393 h 3838598"/>
              <a:gd name="connsiteX969" fmla="*/ 3038297 w 3848100"/>
              <a:gd name="connsiteY969" fmla="*/ 381393 h 3838598"/>
              <a:gd name="connsiteX970" fmla="*/ 3018771 w 3848100"/>
              <a:gd name="connsiteY970" fmla="*/ 391464 h 3838598"/>
              <a:gd name="connsiteX971" fmla="*/ 3018771 w 3848100"/>
              <a:gd name="connsiteY971" fmla="*/ 391464 h 3838598"/>
              <a:gd name="connsiteX972" fmla="*/ 3005150 w 3848100"/>
              <a:gd name="connsiteY972" fmla="*/ 387188 h 3838598"/>
              <a:gd name="connsiteX973" fmla="*/ 855929 w 3848100"/>
              <a:gd name="connsiteY973" fmla="*/ 351558 h 3838598"/>
              <a:gd name="connsiteX974" fmla="*/ 862499 w 3848100"/>
              <a:gd name="connsiteY974" fmla="*/ 318748 h 3838598"/>
              <a:gd name="connsiteX975" fmla="*/ 862597 w 3848100"/>
              <a:gd name="connsiteY975" fmla="*/ 318683 h 3838598"/>
              <a:gd name="connsiteX976" fmla="*/ 862597 w 3848100"/>
              <a:gd name="connsiteY976" fmla="*/ 318683 h 3838598"/>
              <a:gd name="connsiteX977" fmla="*/ 895553 w 3848100"/>
              <a:gd name="connsiteY977" fmla="*/ 325334 h 3838598"/>
              <a:gd name="connsiteX978" fmla="*/ 895553 w 3848100"/>
              <a:gd name="connsiteY978" fmla="*/ 325334 h 3838598"/>
              <a:gd name="connsiteX979" fmla="*/ 888935 w 3848100"/>
              <a:gd name="connsiteY979" fmla="*/ 358272 h 3838598"/>
              <a:gd name="connsiteX980" fmla="*/ 888886 w 3848100"/>
              <a:gd name="connsiteY980" fmla="*/ 358304 h 3838598"/>
              <a:gd name="connsiteX981" fmla="*/ 888886 w 3848100"/>
              <a:gd name="connsiteY981" fmla="*/ 358304 h 3838598"/>
              <a:gd name="connsiteX982" fmla="*/ 875741 w 3848100"/>
              <a:gd name="connsiteY982" fmla="*/ 362200 h 3838598"/>
              <a:gd name="connsiteX983" fmla="*/ 875741 w 3848100"/>
              <a:gd name="connsiteY983" fmla="*/ 362200 h 3838598"/>
              <a:gd name="connsiteX984" fmla="*/ 855929 w 3848100"/>
              <a:gd name="connsiteY984" fmla="*/ 351558 h 3838598"/>
              <a:gd name="connsiteX985" fmla="*/ 2911234 w 3848100"/>
              <a:gd name="connsiteY985" fmla="*/ 325334 h 3838598"/>
              <a:gd name="connsiteX986" fmla="*/ 2903418 w 3848100"/>
              <a:gd name="connsiteY986" fmla="*/ 292658 h 3838598"/>
              <a:gd name="connsiteX987" fmla="*/ 2903424 w 3848100"/>
              <a:gd name="connsiteY987" fmla="*/ 292649 h 3838598"/>
              <a:gd name="connsiteX988" fmla="*/ 2903423 w 3848100"/>
              <a:gd name="connsiteY988" fmla="*/ 292649 h 3838598"/>
              <a:gd name="connsiteX989" fmla="*/ 2936179 w 3848100"/>
              <a:gd name="connsiteY989" fmla="*/ 284852 h 3838598"/>
              <a:gd name="connsiteX990" fmla="*/ 2936189 w 3848100"/>
              <a:gd name="connsiteY990" fmla="*/ 284858 h 3838598"/>
              <a:gd name="connsiteX991" fmla="*/ 2936189 w 3848100"/>
              <a:gd name="connsiteY991" fmla="*/ 284858 h 3838598"/>
              <a:gd name="connsiteX992" fmla="*/ 2944006 w 3848100"/>
              <a:gd name="connsiteY992" fmla="*/ 317533 h 3838598"/>
              <a:gd name="connsiteX993" fmla="*/ 2944000 w 3848100"/>
              <a:gd name="connsiteY993" fmla="*/ 317543 h 3838598"/>
              <a:gd name="connsiteX994" fmla="*/ 2944000 w 3848100"/>
              <a:gd name="connsiteY994" fmla="*/ 317543 h 3838598"/>
              <a:gd name="connsiteX995" fmla="*/ 2924188 w 3848100"/>
              <a:gd name="connsiteY995" fmla="*/ 328944 h 3838598"/>
              <a:gd name="connsiteX996" fmla="*/ 2924188 w 3848100"/>
              <a:gd name="connsiteY996" fmla="*/ 328944 h 3838598"/>
              <a:gd name="connsiteX997" fmla="*/ 2911234 w 3848100"/>
              <a:gd name="connsiteY997" fmla="*/ 325429 h 3838598"/>
              <a:gd name="connsiteX998" fmla="*/ 951751 w 3848100"/>
              <a:gd name="connsiteY998" fmla="*/ 290653 h 3838598"/>
              <a:gd name="connsiteX999" fmla="*/ 960418 w 3848100"/>
              <a:gd name="connsiteY999" fmla="*/ 258158 h 3838598"/>
              <a:gd name="connsiteX1000" fmla="*/ 960418 w 3848100"/>
              <a:gd name="connsiteY1000" fmla="*/ 258158 h 3838598"/>
              <a:gd name="connsiteX1001" fmla="*/ 992994 w 3848100"/>
              <a:gd name="connsiteY1001" fmla="*/ 266805 h 3838598"/>
              <a:gd name="connsiteX1002" fmla="*/ 992994 w 3848100"/>
              <a:gd name="connsiteY1002" fmla="*/ 266805 h 3838598"/>
              <a:gd name="connsiteX1003" fmla="*/ 984326 w 3848100"/>
              <a:gd name="connsiteY1003" fmla="*/ 299300 h 3838598"/>
              <a:gd name="connsiteX1004" fmla="*/ 984326 w 3848100"/>
              <a:gd name="connsiteY1004" fmla="*/ 299300 h 3838598"/>
              <a:gd name="connsiteX1005" fmla="*/ 972420 w 3848100"/>
              <a:gd name="connsiteY1005" fmla="*/ 302530 h 3838598"/>
              <a:gd name="connsiteX1006" fmla="*/ 972420 w 3848100"/>
              <a:gd name="connsiteY1006" fmla="*/ 302530 h 3838598"/>
              <a:gd name="connsiteX1007" fmla="*/ 951751 w 3848100"/>
              <a:gd name="connsiteY1007" fmla="*/ 290653 h 3838598"/>
              <a:gd name="connsiteX1008" fmla="*/ 2813698 w 3848100"/>
              <a:gd name="connsiteY1008" fmla="*/ 269370 h 3838598"/>
              <a:gd name="connsiteX1009" fmla="*/ 2804173 w 3848100"/>
              <a:gd name="connsiteY1009" fmla="*/ 237160 h 3838598"/>
              <a:gd name="connsiteX1010" fmla="*/ 2804173 w 3848100"/>
              <a:gd name="connsiteY1010" fmla="*/ 237160 h 3838598"/>
              <a:gd name="connsiteX1011" fmla="*/ 2836463 w 3848100"/>
              <a:gd name="connsiteY1011" fmla="*/ 227659 h 3838598"/>
              <a:gd name="connsiteX1012" fmla="*/ 2836463 w 3848100"/>
              <a:gd name="connsiteY1012" fmla="*/ 227659 h 3838598"/>
              <a:gd name="connsiteX1013" fmla="*/ 2845988 w 3848100"/>
              <a:gd name="connsiteY1013" fmla="*/ 259869 h 3838598"/>
              <a:gd name="connsiteX1014" fmla="*/ 2845988 w 3848100"/>
              <a:gd name="connsiteY1014" fmla="*/ 259869 h 3838598"/>
              <a:gd name="connsiteX1015" fmla="*/ 2824937 w 3848100"/>
              <a:gd name="connsiteY1015" fmla="*/ 272411 h 3838598"/>
              <a:gd name="connsiteX1016" fmla="*/ 2824937 w 3848100"/>
              <a:gd name="connsiteY1016" fmla="*/ 272411 h 3838598"/>
              <a:gd name="connsiteX1017" fmla="*/ 2813698 w 3848100"/>
              <a:gd name="connsiteY1017" fmla="*/ 269370 h 3838598"/>
              <a:gd name="connsiteX1018" fmla="*/ 1051573 w 3848100"/>
              <a:gd name="connsiteY1018" fmla="*/ 235450 h 3838598"/>
              <a:gd name="connsiteX1019" fmla="*/ 1062145 w 3848100"/>
              <a:gd name="connsiteY1019" fmla="*/ 203525 h 3838598"/>
              <a:gd name="connsiteX1020" fmla="*/ 1062145 w 3848100"/>
              <a:gd name="connsiteY1020" fmla="*/ 203525 h 3838598"/>
              <a:gd name="connsiteX1021" fmla="*/ 1094150 w 3848100"/>
              <a:gd name="connsiteY1021" fmla="*/ 214071 h 3838598"/>
              <a:gd name="connsiteX1022" fmla="*/ 1094150 w 3848100"/>
              <a:gd name="connsiteY1022" fmla="*/ 214071 h 3838598"/>
              <a:gd name="connsiteX1023" fmla="*/ 1083577 w 3848100"/>
              <a:gd name="connsiteY1023" fmla="*/ 245996 h 3838598"/>
              <a:gd name="connsiteX1024" fmla="*/ 1083577 w 3848100"/>
              <a:gd name="connsiteY1024" fmla="*/ 245996 h 3838598"/>
              <a:gd name="connsiteX1025" fmla="*/ 1072909 w 3848100"/>
              <a:gd name="connsiteY1025" fmla="*/ 248562 h 3838598"/>
              <a:gd name="connsiteX1026" fmla="*/ 1072909 w 3848100"/>
              <a:gd name="connsiteY1026" fmla="*/ 248562 h 3838598"/>
              <a:gd name="connsiteX1027" fmla="*/ 1051096 w 3848100"/>
              <a:gd name="connsiteY1027" fmla="*/ 235450 h 3838598"/>
              <a:gd name="connsiteX1028" fmla="*/ 2713495 w 3848100"/>
              <a:gd name="connsiteY1028" fmla="*/ 219202 h 3838598"/>
              <a:gd name="connsiteX1029" fmla="*/ 2713495 w 3848100"/>
              <a:gd name="connsiteY1029" fmla="*/ 219202 h 3838598"/>
              <a:gd name="connsiteX1030" fmla="*/ 2701724 w 3848100"/>
              <a:gd name="connsiteY1030" fmla="*/ 187872 h 3838598"/>
              <a:gd name="connsiteX1031" fmla="*/ 2701779 w 3848100"/>
              <a:gd name="connsiteY1031" fmla="*/ 187752 h 3838598"/>
              <a:gd name="connsiteX1032" fmla="*/ 2701779 w 3848100"/>
              <a:gd name="connsiteY1032" fmla="*/ 187752 h 3838598"/>
              <a:gd name="connsiteX1033" fmla="*/ 2733341 w 3848100"/>
              <a:gd name="connsiteY1033" fmla="*/ 176038 h 3838598"/>
              <a:gd name="connsiteX1034" fmla="*/ 2733402 w 3848100"/>
              <a:gd name="connsiteY1034" fmla="*/ 176066 h 3838598"/>
              <a:gd name="connsiteX1035" fmla="*/ 2733402 w 3848100"/>
              <a:gd name="connsiteY1035" fmla="*/ 176066 h 3838598"/>
              <a:gd name="connsiteX1036" fmla="*/ 2745023 w 3848100"/>
              <a:gd name="connsiteY1036" fmla="*/ 207610 h 3838598"/>
              <a:gd name="connsiteX1037" fmla="*/ 2745023 w 3848100"/>
              <a:gd name="connsiteY1037" fmla="*/ 207610 h 3838598"/>
              <a:gd name="connsiteX1038" fmla="*/ 2723401 w 3848100"/>
              <a:gd name="connsiteY1038" fmla="*/ 221388 h 3838598"/>
              <a:gd name="connsiteX1039" fmla="*/ 2723401 w 3848100"/>
              <a:gd name="connsiteY1039" fmla="*/ 221388 h 3838598"/>
              <a:gd name="connsiteX1040" fmla="*/ 2713019 w 3848100"/>
              <a:gd name="connsiteY1040" fmla="*/ 219202 h 3838598"/>
              <a:gd name="connsiteX1041" fmla="*/ 1153490 w 3848100"/>
              <a:gd name="connsiteY1041" fmla="*/ 186327 h 3838598"/>
              <a:gd name="connsiteX1042" fmla="*/ 1166063 w 3848100"/>
              <a:gd name="connsiteY1042" fmla="*/ 155067 h 3838598"/>
              <a:gd name="connsiteX1043" fmla="*/ 1166063 w 3848100"/>
              <a:gd name="connsiteY1043" fmla="*/ 155067 h 3838598"/>
              <a:gd name="connsiteX1044" fmla="*/ 1197400 w 3848100"/>
              <a:gd name="connsiteY1044" fmla="*/ 167514 h 3838598"/>
              <a:gd name="connsiteX1045" fmla="*/ 1197400 w 3848100"/>
              <a:gd name="connsiteY1045" fmla="*/ 167514 h 3838598"/>
              <a:gd name="connsiteX1046" fmla="*/ 1184923 w 3848100"/>
              <a:gd name="connsiteY1046" fmla="*/ 198774 h 3838598"/>
              <a:gd name="connsiteX1047" fmla="*/ 1184923 w 3848100"/>
              <a:gd name="connsiteY1047" fmla="*/ 198774 h 3838598"/>
              <a:gd name="connsiteX1048" fmla="*/ 1175398 w 3848100"/>
              <a:gd name="connsiteY1048" fmla="*/ 200674 h 3838598"/>
              <a:gd name="connsiteX1049" fmla="*/ 1175398 w 3848100"/>
              <a:gd name="connsiteY1049" fmla="*/ 200674 h 3838598"/>
              <a:gd name="connsiteX1050" fmla="*/ 1153490 w 3848100"/>
              <a:gd name="connsiteY1050" fmla="*/ 186327 h 3838598"/>
              <a:gd name="connsiteX1051" fmla="*/ 2609863 w 3848100"/>
              <a:gd name="connsiteY1051" fmla="*/ 175210 h 3838598"/>
              <a:gd name="connsiteX1052" fmla="*/ 2609863 w 3848100"/>
              <a:gd name="connsiteY1052" fmla="*/ 175210 h 3838598"/>
              <a:gd name="connsiteX1053" fmla="*/ 2596337 w 3848100"/>
              <a:gd name="connsiteY1053" fmla="*/ 144426 h 3838598"/>
              <a:gd name="connsiteX1054" fmla="*/ 2596337 w 3848100"/>
              <a:gd name="connsiteY1054" fmla="*/ 144426 h 3838598"/>
              <a:gd name="connsiteX1055" fmla="*/ 2627198 w 3848100"/>
              <a:gd name="connsiteY1055" fmla="*/ 130934 h 3838598"/>
              <a:gd name="connsiteX1056" fmla="*/ 2627198 w 3848100"/>
              <a:gd name="connsiteY1056" fmla="*/ 130934 h 3838598"/>
              <a:gd name="connsiteX1057" fmla="*/ 2640343 w 3848100"/>
              <a:gd name="connsiteY1057" fmla="*/ 161528 h 3838598"/>
              <a:gd name="connsiteX1058" fmla="*/ 2640343 w 3848100"/>
              <a:gd name="connsiteY1058" fmla="*/ 161528 h 3838598"/>
              <a:gd name="connsiteX1059" fmla="*/ 2618150 w 3848100"/>
              <a:gd name="connsiteY1059" fmla="*/ 176636 h 3838598"/>
              <a:gd name="connsiteX1060" fmla="*/ 2618149 w 3848100"/>
              <a:gd name="connsiteY1060" fmla="*/ 176636 h 3838598"/>
              <a:gd name="connsiteX1061" fmla="*/ 2609863 w 3848100"/>
              <a:gd name="connsiteY1061" fmla="*/ 175210 h 3838598"/>
              <a:gd name="connsiteX1062" fmla="*/ 1258646 w 3848100"/>
              <a:gd name="connsiteY1062" fmla="*/ 143380 h 3838598"/>
              <a:gd name="connsiteX1063" fmla="*/ 1273029 w 3848100"/>
              <a:gd name="connsiteY1063" fmla="*/ 112976 h 3838598"/>
              <a:gd name="connsiteX1064" fmla="*/ 1273029 w 3848100"/>
              <a:gd name="connsiteY1064" fmla="*/ 112976 h 3838598"/>
              <a:gd name="connsiteX1065" fmla="*/ 1303431 w 3848100"/>
              <a:gd name="connsiteY1065" fmla="*/ 127108 h 3838598"/>
              <a:gd name="connsiteX1066" fmla="*/ 1303509 w 3848100"/>
              <a:gd name="connsiteY1066" fmla="*/ 127323 h 3838598"/>
              <a:gd name="connsiteX1067" fmla="*/ 1303509 w 3848100"/>
              <a:gd name="connsiteY1067" fmla="*/ 127323 h 3838598"/>
              <a:gd name="connsiteX1068" fmla="*/ 1289227 w 3848100"/>
              <a:gd name="connsiteY1068" fmla="*/ 157597 h 3838598"/>
              <a:gd name="connsiteX1069" fmla="*/ 1289126 w 3848100"/>
              <a:gd name="connsiteY1069" fmla="*/ 157633 h 3838598"/>
              <a:gd name="connsiteX1070" fmla="*/ 1289126 w 3848100"/>
              <a:gd name="connsiteY1070" fmla="*/ 157633 h 3838598"/>
              <a:gd name="connsiteX1071" fmla="*/ 1281125 w 3848100"/>
              <a:gd name="connsiteY1071" fmla="*/ 159058 h 3838598"/>
              <a:gd name="connsiteX1072" fmla="*/ 1281125 w 3848100"/>
              <a:gd name="connsiteY1072" fmla="*/ 159058 h 3838598"/>
              <a:gd name="connsiteX1073" fmla="*/ 1258646 w 3848100"/>
              <a:gd name="connsiteY1073" fmla="*/ 143380 h 3838598"/>
              <a:gd name="connsiteX1074" fmla="*/ 2503468 w 3848100"/>
              <a:gd name="connsiteY1074" fmla="*/ 137490 h 3838598"/>
              <a:gd name="connsiteX1075" fmla="*/ 2488038 w 3848100"/>
              <a:gd name="connsiteY1075" fmla="*/ 107655 h 3838598"/>
              <a:gd name="connsiteX1076" fmla="*/ 2488038 w 3848100"/>
              <a:gd name="connsiteY1076" fmla="*/ 107655 h 3838598"/>
              <a:gd name="connsiteX1077" fmla="*/ 2518015 w 3848100"/>
              <a:gd name="connsiteY1077" fmla="*/ 92349 h 3838598"/>
              <a:gd name="connsiteX1078" fmla="*/ 2518042 w 3848100"/>
              <a:gd name="connsiteY1078" fmla="*/ 92357 h 3838598"/>
              <a:gd name="connsiteX1079" fmla="*/ 2518042 w 3848100"/>
              <a:gd name="connsiteY1079" fmla="*/ 92358 h 3838598"/>
              <a:gd name="connsiteX1080" fmla="*/ 2533748 w 3848100"/>
              <a:gd name="connsiteY1080" fmla="*/ 121921 h 3838598"/>
              <a:gd name="connsiteX1081" fmla="*/ 2533662 w 3848100"/>
              <a:gd name="connsiteY1081" fmla="*/ 122192 h 3838598"/>
              <a:gd name="connsiteX1082" fmla="*/ 2533663 w 3848100"/>
              <a:gd name="connsiteY1082" fmla="*/ 122192 h 3838598"/>
              <a:gd name="connsiteX1083" fmla="*/ 2510993 w 3848100"/>
              <a:gd name="connsiteY1083" fmla="*/ 138725 h 3838598"/>
              <a:gd name="connsiteX1084" fmla="*/ 2510993 w 3848100"/>
              <a:gd name="connsiteY1084" fmla="*/ 138725 h 3838598"/>
              <a:gd name="connsiteX1085" fmla="*/ 2503468 w 3848100"/>
              <a:gd name="connsiteY1085" fmla="*/ 137490 h 3838598"/>
              <a:gd name="connsiteX1086" fmla="*/ 1366469 w 3848100"/>
              <a:gd name="connsiteY1086" fmla="*/ 106800 h 3838598"/>
              <a:gd name="connsiteX1087" fmla="*/ 1382446 w 3848100"/>
              <a:gd name="connsiteY1087" fmla="*/ 77381 h 3838598"/>
              <a:gd name="connsiteX1088" fmla="*/ 1382567 w 3848100"/>
              <a:gd name="connsiteY1088" fmla="*/ 77345 h 3838598"/>
              <a:gd name="connsiteX1089" fmla="*/ 1382566 w 3848100"/>
              <a:gd name="connsiteY1089" fmla="*/ 77345 h 3838598"/>
              <a:gd name="connsiteX1090" fmla="*/ 1412004 w 3848100"/>
              <a:gd name="connsiteY1090" fmla="*/ 93099 h 3838598"/>
              <a:gd name="connsiteX1091" fmla="*/ 1412094 w 3848100"/>
              <a:gd name="connsiteY1091" fmla="*/ 93403 h 3838598"/>
              <a:gd name="connsiteX1092" fmla="*/ 1412094 w 3848100"/>
              <a:gd name="connsiteY1092" fmla="*/ 93403 h 3838598"/>
              <a:gd name="connsiteX1093" fmla="*/ 1396118 w 3848100"/>
              <a:gd name="connsiteY1093" fmla="*/ 122822 h 3838598"/>
              <a:gd name="connsiteX1094" fmla="*/ 1395997 w 3848100"/>
              <a:gd name="connsiteY1094" fmla="*/ 122857 h 3838598"/>
              <a:gd name="connsiteX1095" fmla="*/ 1395997 w 3848100"/>
              <a:gd name="connsiteY1095" fmla="*/ 122857 h 3838598"/>
              <a:gd name="connsiteX1096" fmla="*/ 1389234 w 3848100"/>
              <a:gd name="connsiteY1096" fmla="*/ 123807 h 3838598"/>
              <a:gd name="connsiteX1097" fmla="*/ 1389234 w 3848100"/>
              <a:gd name="connsiteY1097" fmla="*/ 123807 h 3838598"/>
              <a:gd name="connsiteX1098" fmla="*/ 1366469 w 3848100"/>
              <a:gd name="connsiteY1098" fmla="*/ 106800 h 3838598"/>
              <a:gd name="connsiteX1099" fmla="*/ 2395169 w 3848100"/>
              <a:gd name="connsiteY1099" fmla="*/ 106325 h 3838598"/>
              <a:gd name="connsiteX1100" fmla="*/ 2378120 w 3848100"/>
              <a:gd name="connsiteY1100" fmla="*/ 77820 h 3838598"/>
              <a:gd name="connsiteX1101" fmla="*/ 2378120 w 3848100"/>
              <a:gd name="connsiteY1101" fmla="*/ 77820 h 3838598"/>
              <a:gd name="connsiteX1102" fmla="*/ 2406695 w 3848100"/>
              <a:gd name="connsiteY1102" fmla="*/ 60718 h 3838598"/>
              <a:gd name="connsiteX1103" fmla="*/ 2406695 w 3848100"/>
              <a:gd name="connsiteY1103" fmla="*/ 60718 h 3838598"/>
              <a:gd name="connsiteX1104" fmla="*/ 2423840 w 3848100"/>
              <a:gd name="connsiteY1104" fmla="*/ 89222 h 3838598"/>
              <a:gd name="connsiteX1105" fmla="*/ 2423840 w 3848100"/>
              <a:gd name="connsiteY1105" fmla="*/ 89222 h 3838598"/>
              <a:gd name="connsiteX1106" fmla="*/ 2400789 w 3848100"/>
              <a:gd name="connsiteY1106" fmla="*/ 107085 h 3838598"/>
              <a:gd name="connsiteX1107" fmla="*/ 2400789 w 3848100"/>
              <a:gd name="connsiteY1107" fmla="*/ 107085 h 3838598"/>
              <a:gd name="connsiteX1108" fmla="*/ 2395455 w 3848100"/>
              <a:gd name="connsiteY1108" fmla="*/ 106325 h 3838598"/>
              <a:gd name="connsiteX1109" fmla="*/ 1476388 w 3848100"/>
              <a:gd name="connsiteY1109" fmla="*/ 76775 h 3838598"/>
              <a:gd name="connsiteX1110" fmla="*/ 1494231 w 3848100"/>
              <a:gd name="connsiteY1110" fmla="*/ 48285 h 3838598"/>
              <a:gd name="connsiteX1111" fmla="*/ 1494295 w 3848100"/>
              <a:gd name="connsiteY1111" fmla="*/ 48271 h 3838598"/>
              <a:gd name="connsiteX1112" fmla="*/ 1494295 w 3848100"/>
              <a:gd name="connsiteY1112" fmla="*/ 48271 h 3838598"/>
              <a:gd name="connsiteX1113" fmla="*/ 1522870 w 3848100"/>
              <a:gd name="connsiteY1113" fmla="*/ 66133 h 3838598"/>
              <a:gd name="connsiteX1114" fmla="*/ 1522870 w 3848100"/>
              <a:gd name="connsiteY1114" fmla="*/ 66133 h 3838598"/>
              <a:gd name="connsiteX1115" fmla="*/ 1505475 w 3848100"/>
              <a:gd name="connsiteY1115" fmla="*/ 94898 h 3838598"/>
              <a:gd name="connsiteX1116" fmla="*/ 1504963 w 3848100"/>
              <a:gd name="connsiteY1116" fmla="*/ 95018 h 3838598"/>
              <a:gd name="connsiteX1117" fmla="*/ 1504963 w 3848100"/>
              <a:gd name="connsiteY1117" fmla="*/ 95018 h 3838598"/>
              <a:gd name="connsiteX1118" fmla="*/ 1499629 w 3848100"/>
              <a:gd name="connsiteY1118" fmla="*/ 95683 h 3838598"/>
              <a:gd name="connsiteX1119" fmla="*/ 1499629 w 3848100"/>
              <a:gd name="connsiteY1119" fmla="*/ 95683 h 3838598"/>
              <a:gd name="connsiteX1120" fmla="*/ 1476388 w 3848100"/>
              <a:gd name="connsiteY1120" fmla="*/ 76775 h 3838598"/>
              <a:gd name="connsiteX1121" fmla="*/ 2286013 w 3848100"/>
              <a:gd name="connsiteY1121" fmla="*/ 81716 h 3838598"/>
              <a:gd name="connsiteX1122" fmla="*/ 2266912 w 3848100"/>
              <a:gd name="connsiteY1122" fmla="*/ 54050 h 3838598"/>
              <a:gd name="connsiteX1123" fmla="*/ 2266963 w 3848100"/>
              <a:gd name="connsiteY1123" fmla="*/ 53781 h 3838598"/>
              <a:gd name="connsiteX1124" fmla="*/ 2266963 w 3848100"/>
              <a:gd name="connsiteY1124" fmla="*/ 53781 h 3838598"/>
              <a:gd name="connsiteX1125" fmla="*/ 2294524 w 3848100"/>
              <a:gd name="connsiteY1125" fmla="*/ 34713 h 3838598"/>
              <a:gd name="connsiteX1126" fmla="*/ 2294871 w 3848100"/>
              <a:gd name="connsiteY1126" fmla="*/ 34779 h 3838598"/>
              <a:gd name="connsiteX1127" fmla="*/ 2294871 w 3848100"/>
              <a:gd name="connsiteY1127" fmla="*/ 34779 h 3838598"/>
              <a:gd name="connsiteX1128" fmla="*/ 2313951 w 3848100"/>
              <a:gd name="connsiteY1128" fmla="*/ 62459 h 3838598"/>
              <a:gd name="connsiteX1129" fmla="*/ 2313921 w 3848100"/>
              <a:gd name="connsiteY1129" fmla="*/ 62618 h 3838598"/>
              <a:gd name="connsiteX1130" fmla="*/ 2313921 w 3848100"/>
              <a:gd name="connsiteY1130" fmla="*/ 62618 h 3838598"/>
              <a:gd name="connsiteX1131" fmla="*/ 2290585 w 3848100"/>
              <a:gd name="connsiteY1131" fmla="*/ 81621 h 3838598"/>
              <a:gd name="connsiteX1132" fmla="*/ 2290585 w 3848100"/>
              <a:gd name="connsiteY1132" fmla="*/ 81621 h 3838598"/>
              <a:gd name="connsiteX1133" fmla="*/ 2286013 w 3848100"/>
              <a:gd name="connsiteY1133" fmla="*/ 81716 h 3838598"/>
              <a:gd name="connsiteX1134" fmla="*/ 1587735 w 3848100"/>
              <a:gd name="connsiteY1134" fmla="*/ 53211 h 3838598"/>
              <a:gd name="connsiteX1135" fmla="*/ 1607356 w 3848100"/>
              <a:gd name="connsiteY1135" fmla="*/ 25942 h 3838598"/>
              <a:gd name="connsiteX1136" fmla="*/ 1607356 w 3848100"/>
              <a:gd name="connsiteY1136" fmla="*/ 25942 h 3838598"/>
              <a:gd name="connsiteX1137" fmla="*/ 1634789 w 3848100"/>
              <a:gd name="connsiteY1137" fmla="*/ 45420 h 3838598"/>
              <a:gd name="connsiteX1138" fmla="*/ 1634789 w 3848100"/>
              <a:gd name="connsiteY1138" fmla="*/ 45420 h 3838598"/>
              <a:gd name="connsiteX1139" fmla="*/ 1615167 w 3848100"/>
              <a:gd name="connsiteY1139" fmla="*/ 72784 h 3838598"/>
              <a:gd name="connsiteX1140" fmla="*/ 1615167 w 3848100"/>
              <a:gd name="connsiteY1140" fmla="*/ 72784 h 3838598"/>
              <a:gd name="connsiteX1141" fmla="*/ 1611262 w 3848100"/>
              <a:gd name="connsiteY1141" fmla="*/ 72784 h 3838598"/>
              <a:gd name="connsiteX1142" fmla="*/ 1611262 w 3848100"/>
              <a:gd name="connsiteY1142" fmla="*/ 72784 h 3838598"/>
              <a:gd name="connsiteX1143" fmla="*/ 1587544 w 3848100"/>
              <a:gd name="connsiteY1143" fmla="*/ 53306 h 3838598"/>
              <a:gd name="connsiteX1144" fmla="*/ 2174951 w 3848100"/>
              <a:gd name="connsiteY1144" fmla="*/ 63663 h 3838598"/>
              <a:gd name="connsiteX1145" fmla="*/ 2154468 w 3848100"/>
              <a:gd name="connsiteY1145" fmla="*/ 36999 h 3838598"/>
              <a:gd name="connsiteX1146" fmla="*/ 2154472 w 3848100"/>
              <a:gd name="connsiteY1146" fmla="*/ 36964 h 3838598"/>
              <a:gd name="connsiteX1147" fmla="*/ 2154473 w 3848100"/>
              <a:gd name="connsiteY1147" fmla="*/ 36964 h 3838598"/>
              <a:gd name="connsiteX1148" fmla="*/ 2181203 w 3848100"/>
              <a:gd name="connsiteY1148" fmla="*/ 16531 h 3838598"/>
              <a:gd name="connsiteX1149" fmla="*/ 2181238 w 3848100"/>
              <a:gd name="connsiteY1149" fmla="*/ 16536 h 3838598"/>
              <a:gd name="connsiteX1150" fmla="*/ 2181238 w 3848100"/>
              <a:gd name="connsiteY1150" fmla="*/ 16536 h 3838598"/>
              <a:gd name="connsiteX1151" fmla="*/ 2201746 w 3848100"/>
              <a:gd name="connsiteY1151" fmla="*/ 43011 h 3838598"/>
              <a:gd name="connsiteX1152" fmla="*/ 2201716 w 3848100"/>
              <a:gd name="connsiteY1152" fmla="*/ 43235 h 3838598"/>
              <a:gd name="connsiteX1153" fmla="*/ 2201716 w 3848100"/>
              <a:gd name="connsiteY1153" fmla="*/ 43235 h 3838598"/>
              <a:gd name="connsiteX1154" fmla="*/ 2178190 w 3848100"/>
              <a:gd name="connsiteY1154" fmla="*/ 63853 h 3838598"/>
              <a:gd name="connsiteX1155" fmla="*/ 2178190 w 3848100"/>
              <a:gd name="connsiteY1155" fmla="*/ 63853 h 3838598"/>
              <a:gd name="connsiteX1156" fmla="*/ 1700130 w 3848100"/>
              <a:gd name="connsiteY1156" fmla="*/ 36679 h 3838598"/>
              <a:gd name="connsiteX1157" fmla="*/ 1721304 w 3848100"/>
              <a:gd name="connsiteY1157" fmla="*/ 10557 h 3838598"/>
              <a:gd name="connsiteX1158" fmla="*/ 1721371 w 3848100"/>
              <a:gd name="connsiteY1158" fmla="*/ 10550 h 3838598"/>
              <a:gd name="connsiteX1159" fmla="*/ 1721371 w 3848100"/>
              <a:gd name="connsiteY1159" fmla="*/ 10550 h 3838598"/>
              <a:gd name="connsiteX1160" fmla="*/ 1747564 w 3848100"/>
              <a:gd name="connsiteY1160" fmla="*/ 31643 h 3838598"/>
              <a:gd name="connsiteX1161" fmla="*/ 1747564 w 3848100"/>
              <a:gd name="connsiteY1161" fmla="*/ 31643 h 3838598"/>
              <a:gd name="connsiteX1162" fmla="*/ 1726324 w 3848100"/>
              <a:gd name="connsiteY1162" fmla="*/ 57772 h 3838598"/>
              <a:gd name="connsiteX1163" fmla="*/ 1724038 w 3848100"/>
              <a:gd name="connsiteY1163" fmla="*/ 57772 h 3838598"/>
              <a:gd name="connsiteX1164" fmla="*/ 1700130 w 3848100"/>
              <a:gd name="connsiteY1164" fmla="*/ 36679 h 3838598"/>
              <a:gd name="connsiteX1165" fmla="*/ 2063128 w 3848100"/>
              <a:gd name="connsiteY1165" fmla="*/ 52261 h 3838598"/>
              <a:gd name="connsiteX1166" fmla="*/ 2041125 w 3848100"/>
              <a:gd name="connsiteY1166" fmla="*/ 26892 h 3838598"/>
              <a:gd name="connsiteX1167" fmla="*/ 2041125 w 3848100"/>
              <a:gd name="connsiteY1167" fmla="*/ 26892 h 3838598"/>
              <a:gd name="connsiteX1168" fmla="*/ 2066508 w 3848100"/>
              <a:gd name="connsiteY1168" fmla="*/ 4816 h 3838598"/>
              <a:gd name="connsiteX1169" fmla="*/ 2066938 w 3848100"/>
              <a:gd name="connsiteY1169" fmla="*/ 4849 h 3838598"/>
              <a:gd name="connsiteX1170" fmla="*/ 2066938 w 3848100"/>
              <a:gd name="connsiteY1170" fmla="*/ 4849 h 3838598"/>
              <a:gd name="connsiteX1171" fmla="*/ 2088943 w 3848100"/>
              <a:gd name="connsiteY1171" fmla="*/ 30278 h 3838598"/>
              <a:gd name="connsiteX1172" fmla="*/ 2088940 w 3848100"/>
              <a:gd name="connsiteY1172" fmla="*/ 30313 h 3838598"/>
              <a:gd name="connsiteX1173" fmla="*/ 2088940 w 3848100"/>
              <a:gd name="connsiteY1173" fmla="*/ 30313 h 3838598"/>
              <a:gd name="connsiteX1174" fmla="*/ 2065223 w 3848100"/>
              <a:gd name="connsiteY1174" fmla="*/ 52356 h 3838598"/>
              <a:gd name="connsiteX1175" fmla="*/ 2063509 w 3848100"/>
              <a:gd name="connsiteY1175" fmla="*/ 52356 h 3838598"/>
              <a:gd name="connsiteX1176" fmla="*/ 1813477 w 3848100"/>
              <a:gd name="connsiteY1176" fmla="*/ 26702 h 3838598"/>
              <a:gd name="connsiteX1177" fmla="*/ 1836196 w 3848100"/>
              <a:gd name="connsiteY1177" fmla="*/ 1905 h 3838598"/>
              <a:gd name="connsiteX1178" fmla="*/ 1836242 w 3848100"/>
              <a:gd name="connsiteY1178" fmla="*/ 1903 h 3838598"/>
              <a:gd name="connsiteX1179" fmla="*/ 1836242 w 3848100"/>
              <a:gd name="connsiteY1179" fmla="*/ 1903 h 3838598"/>
              <a:gd name="connsiteX1180" fmla="*/ 1861096 w 3848100"/>
              <a:gd name="connsiteY1180" fmla="*/ 24372 h 3838598"/>
              <a:gd name="connsiteX1181" fmla="*/ 1861102 w 3848100"/>
              <a:gd name="connsiteY1181" fmla="*/ 24517 h 3838598"/>
              <a:gd name="connsiteX1182" fmla="*/ 1861102 w 3848100"/>
              <a:gd name="connsiteY1182" fmla="*/ 24517 h 3838598"/>
              <a:gd name="connsiteX1183" fmla="*/ 1838384 w 3848100"/>
              <a:gd name="connsiteY1183" fmla="*/ 49314 h 3838598"/>
              <a:gd name="connsiteX1184" fmla="*/ 1838338 w 3848100"/>
              <a:gd name="connsiteY1184" fmla="*/ 49316 h 3838598"/>
              <a:gd name="connsiteX1185" fmla="*/ 1837195 w 3848100"/>
              <a:gd name="connsiteY1185" fmla="*/ 49316 h 3838598"/>
              <a:gd name="connsiteX1186" fmla="*/ 1813477 w 3848100"/>
              <a:gd name="connsiteY1186" fmla="*/ 26702 h 3838598"/>
              <a:gd name="connsiteX1187" fmla="*/ 1950828 w 3848100"/>
              <a:gd name="connsiteY1187" fmla="*/ 47511 h 3838598"/>
              <a:gd name="connsiteX1188" fmla="*/ 1927301 w 3848100"/>
              <a:gd name="connsiteY1188" fmla="*/ 23472 h 3838598"/>
              <a:gd name="connsiteX1189" fmla="*/ 1927301 w 3848100"/>
              <a:gd name="connsiteY1189" fmla="*/ 23472 h 3838598"/>
              <a:gd name="connsiteX1190" fmla="*/ 1951395 w 3848100"/>
              <a:gd name="connsiteY1190" fmla="*/ 2 h 3838598"/>
              <a:gd name="connsiteX1191" fmla="*/ 1951495 w 3848100"/>
              <a:gd name="connsiteY1191" fmla="*/ 3 h 3838598"/>
              <a:gd name="connsiteX1192" fmla="*/ 1951495 w 3848100"/>
              <a:gd name="connsiteY1192" fmla="*/ 3 h 3838598"/>
              <a:gd name="connsiteX1193" fmla="*/ 1974928 w 3848100"/>
              <a:gd name="connsiteY1193" fmla="*/ 23942 h 3838598"/>
              <a:gd name="connsiteX1194" fmla="*/ 1974926 w 3848100"/>
              <a:gd name="connsiteY1194" fmla="*/ 24042 h 3838598"/>
              <a:gd name="connsiteX1195" fmla="*/ 1974926 w 3848100"/>
              <a:gd name="connsiteY1195" fmla="*/ 24042 h 3838598"/>
              <a:gd name="connsiteX1196" fmla="*/ 1951114 w 3848100"/>
              <a:gd name="connsiteY1196" fmla="*/ 47511 h 3838598"/>
              <a:gd name="connsiteX1197" fmla="*/ 1951114 w 3848100"/>
              <a:gd name="connsiteY1197" fmla="*/ 47511 h 3838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3848100" h="3838598">
                <a:moveTo>
                  <a:pt x="1931492" y="3819599"/>
                </a:moveTo>
                <a:cubicBezTo>
                  <a:pt x="1931281" y="3806534"/>
                  <a:pt x="1941728" y="3795773"/>
                  <a:pt x="1954825" y="3795562"/>
                </a:cubicBezTo>
                <a:cubicBezTo>
                  <a:pt x="1954889" y="3795561"/>
                  <a:pt x="1954954" y="3795561"/>
                  <a:pt x="1955019" y="3795560"/>
                </a:cubicBezTo>
                <a:lnTo>
                  <a:pt x="1955019" y="3795560"/>
                </a:lnTo>
                <a:cubicBezTo>
                  <a:pt x="1968169" y="3795348"/>
                  <a:pt x="1979000" y="3805811"/>
                  <a:pt x="1979212" y="3818928"/>
                </a:cubicBezTo>
                <a:cubicBezTo>
                  <a:pt x="1979212" y="3818930"/>
                  <a:pt x="1979212" y="3818932"/>
                  <a:pt x="1979213" y="3818934"/>
                </a:cubicBezTo>
                <a:lnTo>
                  <a:pt x="1979212" y="3818934"/>
                </a:lnTo>
                <a:cubicBezTo>
                  <a:pt x="1979424" y="3831998"/>
                  <a:pt x="1968978" y="3842760"/>
                  <a:pt x="1955881" y="3842971"/>
                </a:cubicBezTo>
                <a:cubicBezTo>
                  <a:pt x="1955848" y="3842971"/>
                  <a:pt x="1955814" y="3842972"/>
                  <a:pt x="1955781" y="3842972"/>
                </a:cubicBezTo>
                <a:lnTo>
                  <a:pt x="1955781" y="3842972"/>
                </a:lnTo>
                <a:cubicBezTo>
                  <a:pt x="1942613" y="3843184"/>
                  <a:pt x="1931753" y="3832733"/>
                  <a:pt x="1931492" y="3819599"/>
                </a:cubicBezTo>
                <a:close/>
                <a:moveTo>
                  <a:pt x="1840433" y="3841357"/>
                </a:moveTo>
                <a:cubicBezTo>
                  <a:pt x="1827347" y="3840793"/>
                  <a:pt x="1817196" y="3829754"/>
                  <a:pt x="1817762" y="3816699"/>
                </a:cubicBezTo>
                <a:cubicBezTo>
                  <a:pt x="1817762" y="3816684"/>
                  <a:pt x="1817763" y="3816669"/>
                  <a:pt x="1817764" y="3816653"/>
                </a:cubicBezTo>
                <a:lnTo>
                  <a:pt x="1817764" y="3816653"/>
                </a:lnTo>
                <a:cubicBezTo>
                  <a:pt x="1818276" y="3803597"/>
                  <a:pt x="1829303" y="3793427"/>
                  <a:pt x="1842391" y="3793939"/>
                </a:cubicBezTo>
                <a:cubicBezTo>
                  <a:pt x="1842437" y="3793941"/>
                  <a:pt x="1842483" y="3793943"/>
                  <a:pt x="1842529" y="3793945"/>
                </a:cubicBezTo>
                <a:lnTo>
                  <a:pt x="1842529" y="3793945"/>
                </a:lnTo>
                <a:cubicBezTo>
                  <a:pt x="1855617" y="3794456"/>
                  <a:pt x="1865812" y="3805455"/>
                  <a:pt x="1865299" y="3818511"/>
                </a:cubicBezTo>
                <a:cubicBezTo>
                  <a:pt x="1865298" y="3818557"/>
                  <a:pt x="1865296" y="3818603"/>
                  <a:pt x="1865293" y="3818649"/>
                </a:cubicBezTo>
                <a:lnTo>
                  <a:pt x="1865293" y="3818649"/>
                </a:lnTo>
                <a:cubicBezTo>
                  <a:pt x="1864783" y="3831358"/>
                  <a:pt x="1854327" y="3841411"/>
                  <a:pt x="1841576" y="3841452"/>
                </a:cubicBezTo>
                <a:lnTo>
                  <a:pt x="1840433" y="3841452"/>
                </a:lnTo>
                <a:close/>
                <a:moveTo>
                  <a:pt x="2045316" y="3815988"/>
                </a:moveTo>
                <a:cubicBezTo>
                  <a:pt x="2044649" y="3803243"/>
                  <a:pt x="2054197" y="3792251"/>
                  <a:pt x="2066938" y="3791094"/>
                </a:cubicBezTo>
                <a:lnTo>
                  <a:pt x="2066938" y="3791094"/>
                </a:lnTo>
                <a:cubicBezTo>
                  <a:pt x="2080030" y="3790168"/>
                  <a:pt x="2091405" y="3799985"/>
                  <a:pt x="2092369" y="3813043"/>
                </a:cubicBezTo>
                <a:lnTo>
                  <a:pt x="2092369" y="3813043"/>
                </a:lnTo>
                <a:cubicBezTo>
                  <a:pt x="2093299" y="3826068"/>
                  <a:pt x="2083514" y="3837400"/>
                  <a:pt x="2070462" y="3838412"/>
                </a:cubicBezTo>
                <a:lnTo>
                  <a:pt x="2068652" y="3838412"/>
                </a:lnTo>
                <a:cubicBezTo>
                  <a:pt x="2056326" y="3838198"/>
                  <a:pt x="2046202" y="3828634"/>
                  <a:pt x="2045316" y="3816368"/>
                </a:cubicBezTo>
                <a:close/>
                <a:moveTo>
                  <a:pt x="1725562" y="3832996"/>
                </a:moveTo>
                <a:lnTo>
                  <a:pt x="1725562" y="3832996"/>
                </a:lnTo>
                <a:cubicBezTo>
                  <a:pt x="1712495" y="3831648"/>
                  <a:pt x="1702990" y="3819999"/>
                  <a:pt x="1704321" y="3806962"/>
                </a:cubicBezTo>
                <a:lnTo>
                  <a:pt x="1704321" y="3806962"/>
                </a:lnTo>
                <a:cubicBezTo>
                  <a:pt x="1705622" y="3793908"/>
                  <a:pt x="1717285" y="3784376"/>
                  <a:pt x="1730372" y="3785674"/>
                </a:cubicBezTo>
                <a:cubicBezTo>
                  <a:pt x="1730388" y="3785675"/>
                  <a:pt x="1730403" y="3785677"/>
                  <a:pt x="1730419" y="3785678"/>
                </a:cubicBezTo>
                <a:lnTo>
                  <a:pt x="1730419" y="3785678"/>
                </a:lnTo>
                <a:cubicBezTo>
                  <a:pt x="1743407" y="3786912"/>
                  <a:pt x="1752932" y="3798415"/>
                  <a:pt x="1751695" y="3811370"/>
                </a:cubicBezTo>
                <a:cubicBezTo>
                  <a:pt x="1751685" y="3811484"/>
                  <a:pt x="1751673" y="3811598"/>
                  <a:pt x="1751660" y="3811712"/>
                </a:cubicBezTo>
                <a:lnTo>
                  <a:pt x="1751660" y="3811713"/>
                </a:lnTo>
                <a:cubicBezTo>
                  <a:pt x="1750437" y="3823807"/>
                  <a:pt x="1740224" y="3833009"/>
                  <a:pt x="1728038" y="3832996"/>
                </a:cubicBezTo>
                <a:lnTo>
                  <a:pt x="1725562" y="3832996"/>
                </a:lnTo>
                <a:close/>
                <a:moveTo>
                  <a:pt x="2158664" y="3805536"/>
                </a:moveTo>
                <a:cubicBezTo>
                  <a:pt x="2156915" y="3792552"/>
                  <a:pt x="2166034" y="3780607"/>
                  <a:pt x="2179047" y="3778837"/>
                </a:cubicBezTo>
                <a:lnTo>
                  <a:pt x="2179047" y="3778837"/>
                </a:lnTo>
                <a:cubicBezTo>
                  <a:pt x="2192082" y="3777097"/>
                  <a:pt x="2204063" y="3786228"/>
                  <a:pt x="2205808" y="3799230"/>
                </a:cubicBezTo>
                <a:cubicBezTo>
                  <a:pt x="2205809" y="3799242"/>
                  <a:pt x="2205811" y="3799254"/>
                  <a:pt x="2205812" y="3799265"/>
                </a:cubicBezTo>
                <a:lnTo>
                  <a:pt x="2205812" y="3799265"/>
                </a:lnTo>
                <a:cubicBezTo>
                  <a:pt x="2207507" y="3812235"/>
                  <a:pt x="2198413" y="3824146"/>
                  <a:pt x="2185429" y="3825965"/>
                </a:cubicBezTo>
                <a:lnTo>
                  <a:pt x="2185429" y="3825965"/>
                </a:lnTo>
                <a:lnTo>
                  <a:pt x="2182190" y="3825965"/>
                </a:lnTo>
                <a:lnTo>
                  <a:pt x="2182190" y="3825965"/>
                </a:lnTo>
                <a:cubicBezTo>
                  <a:pt x="2170471" y="3825968"/>
                  <a:pt x="2160492" y="3817464"/>
                  <a:pt x="2158664" y="3805917"/>
                </a:cubicBezTo>
                <a:close/>
                <a:moveTo>
                  <a:pt x="1611357" y="3817698"/>
                </a:moveTo>
                <a:cubicBezTo>
                  <a:pt x="1598425" y="3815622"/>
                  <a:pt x="1589629" y="3803481"/>
                  <a:pt x="1591711" y="3790580"/>
                </a:cubicBezTo>
                <a:cubicBezTo>
                  <a:pt x="1591719" y="3790530"/>
                  <a:pt x="1591727" y="3790479"/>
                  <a:pt x="1591735" y="3790429"/>
                </a:cubicBezTo>
                <a:lnTo>
                  <a:pt x="1591735" y="3790429"/>
                </a:lnTo>
                <a:cubicBezTo>
                  <a:pt x="1593875" y="3777500"/>
                  <a:pt x="1606108" y="3768742"/>
                  <a:pt x="1619072" y="3770856"/>
                </a:cubicBezTo>
                <a:lnTo>
                  <a:pt x="1619072" y="3770856"/>
                </a:lnTo>
                <a:cubicBezTo>
                  <a:pt x="1632049" y="3772985"/>
                  <a:pt x="1640839" y="3785204"/>
                  <a:pt x="1638706" y="3798149"/>
                </a:cubicBezTo>
                <a:cubicBezTo>
                  <a:pt x="1638702" y="3798173"/>
                  <a:pt x="1638698" y="3798197"/>
                  <a:pt x="1638694" y="3798220"/>
                </a:cubicBezTo>
                <a:lnTo>
                  <a:pt x="1638694" y="3798220"/>
                </a:lnTo>
                <a:cubicBezTo>
                  <a:pt x="1636788" y="3809657"/>
                  <a:pt x="1626884" y="3818050"/>
                  <a:pt x="1615262" y="3818079"/>
                </a:cubicBezTo>
                <a:lnTo>
                  <a:pt x="1615262" y="3818079"/>
                </a:lnTo>
                <a:cubicBezTo>
                  <a:pt x="1613964" y="3818219"/>
                  <a:pt x="1612655" y="3818219"/>
                  <a:pt x="1611357" y="3818079"/>
                </a:cubicBezTo>
                <a:close/>
                <a:moveTo>
                  <a:pt x="2271154" y="3788434"/>
                </a:moveTo>
                <a:cubicBezTo>
                  <a:pt x="2268630" y="3775612"/>
                  <a:pt x="2277003" y="3763178"/>
                  <a:pt x="2289857" y="3760660"/>
                </a:cubicBezTo>
                <a:cubicBezTo>
                  <a:pt x="2289972" y="3760637"/>
                  <a:pt x="2290088" y="3760616"/>
                  <a:pt x="2290204" y="3760595"/>
                </a:cubicBezTo>
                <a:lnTo>
                  <a:pt x="2290204" y="3760595"/>
                </a:lnTo>
                <a:cubicBezTo>
                  <a:pt x="2303109" y="3758069"/>
                  <a:pt x="2315624" y="3766456"/>
                  <a:pt x="2318156" y="3779329"/>
                </a:cubicBezTo>
                <a:cubicBezTo>
                  <a:pt x="2318174" y="3779419"/>
                  <a:pt x="2318191" y="3779508"/>
                  <a:pt x="2318207" y="3779598"/>
                </a:cubicBezTo>
                <a:lnTo>
                  <a:pt x="2318207" y="3779598"/>
                </a:lnTo>
                <a:cubicBezTo>
                  <a:pt x="2320698" y="3792533"/>
                  <a:pt x="2312205" y="3805032"/>
                  <a:pt x="2299238" y="3807517"/>
                </a:cubicBezTo>
                <a:cubicBezTo>
                  <a:pt x="2299211" y="3807522"/>
                  <a:pt x="2299184" y="3807527"/>
                  <a:pt x="2299157" y="3807532"/>
                </a:cubicBezTo>
                <a:lnTo>
                  <a:pt x="2299157" y="3807532"/>
                </a:lnTo>
                <a:cubicBezTo>
                  <a:pt x="2297637" y="3807673"/>
                  <a:pt x="2296106" y="3807673"/>
                  <a:pt x="2294585" y="3807532"/>
                </a:cubicBezTo>
                <a:lnTo>
                  <a:pt x="2294585" y="3807532"/>
                </a:lnTo>
                <a:cubicBezTo>
                  <a:pt x="2283307" y="3807645"/>
                  <a:pt x="2273509" y="3799818"/>
                  <a:pt x="2271154" y="3788814"/>
                </a:cubicBezTo>
                <a:close/>
                <a:moveTo>
                  <a:pt x="1498200" y="3795750"/>
                </a:moveTo>
                <a:lnTo>
                  <a:pt x="1498200" y="3795750"/>
                </a:lnTo>
                <a:cubicBezTo>
                  <a:pt x="1485367" y="3792883"/>
                  <a:pt x="1477293" y="3780181"/>
                  <a:pt x="1480167" y="3767379"/>
                </a:cubicBezTo>
                <a:cubicBezTo>
                  <a:pt x="1480177" y="3767335"/>
                  <a:pt x="1480187" y="3767290"/>
                  <a:pt x="1480198" y="3767246"/>
                </a:cubicBezTo>
                <a:lnTo>
                  <a:pt x="1480198" y="3767246"/>
                </a:lnTo>
                <a:cubicBezTo>
                  <a:pt x="1483009" y="3754484"/>
                  <a:pt x="1495658" y="3746411"/>
                  <a:pt x="1508452" y="3749215"/>
                </a:cubicBezTo>
                <a:cubicBezTo>
                  <a:pt x="1508559" y="3749239"/>
                  <a:pt x="1508666" y="3749263"/>
                  <a:pt x="1508773" y="3749288"/>
                </a:cubicBezTo>
                <a:lnTo>
                  <a:pt x="1508773" y="3749288"/>
                </a:lnTo>
                <a:cubicBezTo>
                  <a:pt x="1521593" y="3752259"/>
                  <a:pt x="1529623" y="3764974"/>
                  <a:pt x="1526775" y="3777792"/>
                </a:cubicBezTo>
                <a:lnTo>
                  <a:pt x="1526775" y="3777792"/>
                </a:lnTo>
                <a:cubicBezTo>
                  <a:pt x="1524262" y="3788590"/>
                  <a:pt x="1514646" y="3796256"/>
                  <a:pt x="1503534" y="3796320"/>
                </a:cubicBezTo>
                <a:lnTo>
                  <a:pt x="1503534" y="3796320"/>
                </a:lnTo>
                <a:cubicBezTo>
                  <a:pt x="1501754" y="3796439"/>
                  <a:pt x="1499967" y="3796375"/>
                  <a:pt x="1498200" y="3796130"/>
                </a:cubicBezTo>
                <a:close/>
                <a:moveTo>
                  <a:pt x="2382406" y="3764680"/>
                </a:moveTo>
                <a:cubicBezTo>
                  <a:pt x="2379144" y="3751989"/>
                  <a:pt x="2386757" y="3739049"/>
                  <a:pt x="2399455" y="3735701"/>
                </a:cubicBezTo>
                <a:lnTo>
                  <a:pt x="2399456" y="3735701"/>
                </a:lnTo>
                <a:cubicBezTo>
                  <a:pt x="2412142" y="3732245"/>
                  <a:pt x="2425236" y="3739702"/>
                  <a:pt x="2428700" y="3752358"/>
                </a:cubicBezTo>
                <a:cubicBezTo>
                  <a:pt x="2428767" y="3752600"/>
                  <a:pt x="2428829" y="3752844"/>
                  <a:pt x="2428888" y="3753089"/>
                </a:cubicBezTo>
                <a:lnTo>
                  <a:pt x="2428888" y="3753088"/>
                </a:lnTo>
                <a:cubicBezTo>
                  <a:pt x="2432204" y="3765783"/>
                  <a:pt x="2424576" y="3778756"/>
                  <a:pt x="2411850" y="3782065"/>
                </a:cubicBezTo>
                <a:cubicBezTo>
                  <a:pt x="2411846" y="3782066"/>
                  <a:pt x="2411842" y="3782067"/>
                  <a:pt x="2411838" y="3782068"/>
                </a:cubicBezTo>
                <a:lnTo>
                  <a:pt x="2411838" y="3782068"/>
                </a:lnTo>
                <a:cubicBezTo>
                  <a:pt x="2409874" y="3782554"/>
                  <a:pt x="2407860" y="3782809"/>
                  <a:pt x="2405837" y="3782828"/>
                </a:cubicBezTo>
                <a:lnTo>
                  <a:pt x="2405837" y="3782828"/>
                </a:lnTo>
                <a:cubicBezTo>
                  <a:pt x="2394853" y="3783006"/>
                  <a:pt x="2385173" y="3775665"/>
                  <a:pt x="2382406" y="3765060"/>
                </a:cubicBezTo>
                <a:close/>
                <a:moveTo>
                  <a:pt x="1386662" y="3766960"/>
                </a:moveTo>
                <a:cubicBezTo>
                  <a:pt x="1374037" y="3763287"/>
                  <a:pt x="1366787" y="3750100"/>
                  <a:pt x="1370470" y="3737506"/>
                </a:cubicBezTo>
                <a:lnTo>
                  <a:pt x="1370470" y="3737506"/>
                </a:lnTo>
                <a:cubicBezTo>
                  <a:pt x="1374087" y="3724948"/>
                  <a:pt x="1387225" y="3717692"/>
                  <a:pt x="1399814" y="3721300"/>
                </a:cubicBezTo>
                <a:cubicBezTo>
                  <a:pt x="1399875" y="3721318"/>
                  <a:pt x="1399936" y="3721336"/>
                  <a:pt x="1399997" y="3721353"/>
                </a:cubicBezTo>
                <a:lnTo>
                  <a:pt x="1399997" y="3721353"/>
                </a:lnTo>
                <a:cubicBezTo>
                  <a:pt x="1412622" y="3725027"/>
                  <a:pt x="1419872" y="3738214"/>
                  <a:pt x="1416190" y="3750808"/>
                </a:cubicBezTo>
                <a:lnTo>
                  <a:pt x="1416190" y="3750808"/>
                </a:lnTo>
                <a:cubicBezTo>
                  <a:pt x="1413199" y="3760924"/>
                  <a:pt x="1403902" y="3767879"/>
                  <a:pt x="1393330" y="3767911"/>
                </a:cubicBezTo>
                <a:lnTo>
                  <a:pt x="1393330" y="3767911"/>
                </a:lnTo>
                <a:cubicBezTo>
                  <a:pt x="1391091" y="3768045"/>
                  <a:pt x="1388845" y="3767853"/>
                  <a:pt x="1386662" y="3767341"/>
                </a:cubicBezTo>
                <a:close/>
                <a:moveTo>
                  <a:pt x="2491562" y="3734181"/>
                </a:moveTo>
                <a:cubicBezTo>
                  <a:pt x="2487560" y="3721695"/>
                  <a:pt x="2494409" y="3708328"/>
                  <a:pt x="2506897" y="3704251"/>
                </a:cubicBezTo>
                <a:lnTo>
                  <a:pt x="2506898" y="3704251"/>
                </a:lnTo>
                <a:cubicBezTo>
                  <a:pt x="2519414" y="3700258"/>
                  <a:pt x="2532814" y="3707090"/>
                  <a:pt x="2536901" y="3719548"/>
                </a:cubicBezTo>
                <a:lnTo>
                  <a:pt x="2536901" y="3719548"/>
                </a:lnTo>
                <a:cubicBezTo>
                  <a:pt x="2540912" y="3732006"/>
                  <a:pt x="2534112" y="3745361"/>
                  <a:pt x="2521661" y="3749478"/>
                </a:cubicBezTo>
                <a:lnTo>
                  <a:pt x="2521661" y="3749478"/>
                </a:lnTo>
                <a:cubicBezTo>
                  <a:pt x="2519256" y="3750227"/>
                  <a:pt x="2516752" y="3750611"/>
                  <a:pt x="2514232" y="3750618"/>
                </a:cubicBezTo>
                <a:lnTo>
                  <a:pt x="2514232" y="3750618"/>
                </a:lnTo>
                <a:cubicBezTo>
                  <a:pt x="2504187" y="3750449"/>
                  <a:pt x="2495319" y="3744033"/>
                  <a:pt x="2492039" y="3734560"/>
                </a:cubicBezTo>
                <a:close/>
                <a:moveTo>
                  <a:pt x="1276553" y="3731520"/>
                </a:moveTo>
                <a:lnTo>
                  <a:pt x="1276553" y="3731520"/>
                </a:lnTo>
                <a:cubicBezTo>
                  <a:pt x="1264157" y="3727091"/>
                  <a:pt x="1257685" y="3713498"/>
                  <a:pt x="1262075" y="3701115"/>
                </a:cubicBezTo>
                <a:lnTo>
                  <a:pt x="1262075" y="3701115"/>
                </a:lnTo>
                <a:cubicBezTo>
                  <a:pt x="1266554" y="3688788"/>
                  <a:pt x="1280169" y="3682379"/>
                  <a:pt x="1292555" y="3686768"/>
                </a:cubicBezTo>
                <a:lnTo>
                  <a:pt x="1292555" y="3686768"/>
                </a:lnTo>
                <a:cubicBezTo>
                  <a:pt x="1304937" y="3691189"/>
                  <a:pt x="1311383" y="3704785"/>
                  <a:pt x="1306951" y="3717137"/>
                </a:cubicBezTo>
                <a:cubicBezTo>
                  <a:pt x="1306946" y="3717149"/>
                  <a:pt x="1306942" y="3717161"/>
                  <a:pt x="1306938" y="3717173"/>
                </a:cubicBezTo>
                <a:lnTo>
                  <a:pt x="1306938" y="3717173"/>
                </a:lnTo>
                <a:cubicBezTo>
                  <a:pt x="1303585" y="3726633"/>
                  <a:pt x="1294614" y="3732955"/>
                  <a:pt x="1284554" y="3732945"/>
                </a:cubicBezTo>
                <a:lnTo>
                  <a:pt x="1284554" y="3732945"/>
                </a:lnTo>
                <a:cubicBezTo>
                  <a:pt x="1282006" y="3733004"/>
                  <a:pt x="1279465" y="3732651"/>
                  <a:pt x="1277030" y="3731900"/>
                </a:cubicBezTo>
                <a:close/>
                <a:moveTo>
                  <a:pt x="2599195" y="3697220"/>
                </a:moveTo>
                <a:cubicBezTo>
                  <a:pt x="2594390" y="3685019"/>
                  <a:pt x="2600400" y="3671242"/>
                  <a:pt x="2612625" y="3666435"/>
                </a:cubicBezTo>
                <a:lnTo>
                  <a:pt x="2612625" y="3666435"/>
                </a:lnTo>
                <a:cubicBezTo>
                  <a:pt x="2624882" y="3661635"/>
                  <a:pt x="2638721" y="3667625"/>
                  <a:pt x="2643581" y="3679832"/>
                </a:cubicBezTo>
                <a:lnTo>
                  <a:pt x="2643581" y="3679832"/>
                </a:lnTo>
                <a:cubicBezTo>
                  <a:pt x="2648373" y="3692049"/>
                  <a:pt x="2642328" y="3705828"/>
                  <a:pt x="2630081" y="3710607"/>
                </a:cubicBezTo>
                <a:cubicBezTo>
                  <a:pt x="2630073" y="3710610"/>
                  <a:pt x="2630064" y="3710614"/>
                  <a:pt x="2630056" y="3710617"/>
                </a:cubicBezTo>
                <a:lnTo>
                  <a:pt x="2630056" y="3710617"/>
                </a:lnTo>
                <a:cubicBezTo>
                  <a:pt x="2627301" y="3711730"/>
                  <a:pt x="2624360" y="3712310"/>
                  <a:pt x="2621388" y="3712327"/>
                </a:cubicBezTo>
                <a:lnTo>
                  <a:pt x="2621388" y="3712327"/>
                </a:lnTo>
                <a:cubicBezTo>
                  <a:pt x="2611844" y="3712203"/>
                  <a:pt x="2603297" y="3706407"/>
                  <a:pt x="2599671" y="3697600"/>
                </a:cubicBezTo>
                <a:close/>
                <a:moveTo>
                  <a:pt x="1169016" y="3689428"/>
                </a:moveTo>
                <a:cubicBezTo>
                  <a:pt x="1156964" y="3684311"/>
                  <a:pt x="1151352" y="3670416"/>
                  <a:pt x="1156482" y="3658394"/>
                </a:cubicBezTo>
                <a:cubicBezTo>
                  <a:pt x="1156501" y="3658350"/>
                  <a:pt x="1156519" y="3658307"/>
                  <a:pt x="1156538" y="3658264"/>
                </a:cubicBezTo>
                <a:lnTo>
                  <a:pt x="1156538" y="3658264"/>
                </a:lnTo>
                <a:cubicBezTo>
                  <a:pt x="1161668" y="3646241"/>
                  <a:pt x="1175597" y="3640643"/>
                  <a:pt x="1187650" y="3645761"/>
                </a:cubicBezTo>
                <a:cubicBezTo>
                  <a:pt x="1187693" y="3645779"/>
                  <a:pt x="1187737" y="3645798"/>
                  <a:pt x="1187780" y="3645817"/>
                </a:cubicBezTo>
                <a:lnTo>
                  <a:pt x="1187780" y="3645817"/>
                </a:lnTo>
                <a:cubicBezTo>
                  <a:pt x="1199833" y="3650934"/>
                  <a:pt x="1205444" y="3664829"/>
                  <a:pt x="1200314" y="3676851"/>
                </a:cubicBezTo>
                <a:cubicBezTo>
                  <a:pt x="1200295" y="3676895"/>
                  <a:pt x="1200277" y="3676938"/>
                  <a:pt x="1200258" y="3676981"/>
                </a:cubicBezTo>
                <a:lnTo>
                  <a:pt x="1200258" y="3676981"/>
                </a:lnTo>
                <a:cubicBezTo>
                  <a:pt x="1196571" y="3685742"/>
                  <a:pt x="1187970" y="3691437"/>
                  <a:pt x="1178446" y="3691424"/>
                </a:cubicBezTo>
                <a:lnTo>
                  <a:pt x="1178446" y="3691424"/>
                </a:lnTo>
                <a:cubicBezTo>
                  <a:pt x="1175385" y="3691469"/>
                  <a:pt x="1172344" y="3690921"/>
                  <a:pt x="1169492" y="3689809"/>
                </a:cubicBezTo>
                <a:close/>
                <a:moveTo>
                  <a:pt x="2705113" y="3654273"/>
                </a:moveTo>
                <a:cubicBezTo>
                  <a:pt x="2699571" y="3642387"/>
                  <a:pt x="2704729" y="3628270"/>
                  <a:pt x="2716638" y="3622728"/>
                </a:cubicBezTo>
                <a:lnTo>
                  <a:pt x="2716638" y="3622728"/>
                </a:lnTo>
                <a:cubicBezTo>
                  <a:pt x="2728553" y="3617200"/>
                  <a:pt x="2742706" y="3622345"/>
                  <a:pt x="2748261" y="3634225"/>
                </a:cubicBezTo>
                <a:lnTo>
                  <a:pt x="2748261" y="3634225"/>
                </a:lnTo>
                <a:cubicBezTo>
                  <a:pt x="2753810" y="3646138"/>
                  <a:pt x="2748658" y="3660284"/>
                  <a:pt x="2736736" y="3665865"/>
                </a:cubicBezTo>
                <a:lnTo>
                  <a:pt x="2736736" y="3665865"/>
                </a:lnTo>
                <a:cubicBezTo>
                  <a:pt x="2733736" y="3667212"/>
                  <a:pt x="2730499" y="3667955"/>
                  <a:pt x="2727211" y="3668050"/>
                </a:cubicBezTo>
                <a:lnTo>
                  <a:pt x="2727211" y="3668050"/>
                </a:lnTo>
                <a:cubicBezTo>
                  <a:pt x="2717763" y="3668218"/>
                  <a:pt x="2709102" y="3662818"/>
                  <a:pt x="2705113" y="3654273"/>
                </a:cubicBezTo>
                <a:close/>
                <a:moveTo>
                  <a:pt x="1065193" y="3641446"/>
                </a:moveTo>
                <a:cubicBezTo>
                  <a:pt x="1053454" y="3635649"/>
                  <a:pt x="1048649" y="3621457"/>
                  <a:pt x="1054460" y="3609747"/>
                </a:cubicBezTo>
                <a:cubicBezTo>
                  <a:pt x="1054482" y="3609703"/>
                  <a:pt x="1054504" y="3609660"/>
                  <a:pt x="1054525" y="3609616"/>
                </a:cubicBezTo>
                <a:lnTo>
                  <a:pt x="1054525" y="3609616"/>
                </a:lnTo>
                <a:cubicBezTo>
                  <a:pt x="1060386" y="3597872"/>
                  <a:pt x="1074681" y="3593091"/>
                  <a:pt x="1086454" y="3598937"/>
                </a:cubicBezTo>
                <a:cubicBezTo>
                  <a:pt x="1086479" y="3598949"/>
                  <a:pt x="1086504" y="3598962"/>
                  <a:pt x="1086529" y="3598974"/>
                </a:cubicBezTo>
                <a:lnTo>
                  <a:pt x="1086529" y="3598974"/>
                </a:lnTo>
                <a:cubicBezTo>
                  <a:pt x="1098253" y="3604907"/>
                  <a:pt x="1102976" y="3619168"/>
                  <a:pt x="1097102" y="3630899"/>
                </a:cubicBezTo>
                <a:lnTo>
                  <a:pt x="1097102" y="3630899"/>
                </a:lnTo>
                <a:cubicBezTo>
                  <a:pt x="1093073" y="3638921"/>
                  <a:pt x="1084856" y="3643993"/>
                  <a:pt x="1075861" y="3644012"/>
                </a:cubicBezTo>
                <a:lnTo>
                  <a:pt x="1075861" y="3644011"/>
                </a:lnTo>
                <a:cubicBezTo>
                  <a:pt x="1072025" y="3644057"/>
                  <a:pt x="1068235" y="3643176"/>
                  <a:pt x="1064812" y="3641446"/>
                </a:cubicBezTo>
                <a:close/>
                <a:moveTo>
                  <a:pt x="2807411" y="3604770"/>
                </a:moveTo>
                <a:cubicBezTo>
                  <a:pt x="2801105" y="3593318"/>
                  <a:pt x="2805301" y="3578935"/>
                  <a:pt x="2816782" y="3572644"/>
                </a:cubicBezTo>
                <a:cubicBezTo>
                  <a:pt x="2816833" y="3572616"/>
                  <a:pt x="2816885" y="3572588"/>
                  <a:pt x="2816936" y="3572561"/>
                </a:cubicBezTo>
                <a:lnTo>
                  <a:pt x="2816936" y="3572560"/>
                </a:lnTo>
                <a:cubicBezTo>
                  <a:pt x="2828439" y="3566311"/>
                  <a:pt x="2842843" y="3570546"/>
                  <a:pt x="2849109" y="3582021"/>
                </a:cubicBezTo>
                <a:cubicBezTo>
                  <a:pt x="2849116" y="3582035"/>
                  <a:pt x="2849123" y="3582048"/>
                  <a:pt x="2849131" y="3582062"/>
                </a:cubicBezTo>
                <a:lnTo>
                  <a:pt x="2849131" y="3582062"/>
                </a:lnTo>
                <a:cubicBezTo>
                  <a:pt x="2855436" y="3593514"/>
                  <a:pt x="2851241" y="3607898"/>
                  <a:pt x="2839760" y="3614188"/>
                </a:cubicBezTo>
                <a:cubicBezTo>
                  <a:pt x="2839709" y="3614216"/>
                  <a:pt x="2839657" y="3614244"/>
                  <a:pt x="2839606" y="3614272"/>
                </a:cubicBezTo>
                <a:lnTo>
                  <a:pt x="2839606" y="3614272"/>
                </a:lnTo>
                <a:cubicBezTo>
                  <a:pt x="2836149" y="3616124"/>
                  <a:pt x="2832290" y="3617103"/>
                  <a:pt x="2828366" y="3617122"/>
                </a:cubicBezTo>
                <a:lnTo>
                  <a:pt x="2828366" y="3617122"/>
                </a:lnTo>
                <a:cubicBezTo>
                  <a:pt x="2819504" y="3617287"/>
                  <a:pt x="2811283" y="3612528"/>
                  <a:pt x="2807030" y="3604770"/>
                </a:cubicBezTo>
                <a:close/>
                <a:moveTo>
                  <a:pt x="963657" y="3586908"/>
                </a:moveTo>
                <a:cubicBezTo>
                  <a:pt x="952250" y="3580379"/>
                  <a:pt x="948308" y="3565862"/>
                  <a:pt x="954853" y="3554483"/>
                </a:cubicBezTo>
                <a:cubicBezTo>
                  <a:pt x="954867" y="3554459"/>
                  <a:pt x="954880" y="3554436"/>
                  <a:pt x="954894" y="3554412"/>
                </a:cubicBezTo>
                <a:lnTo>
                  <a:pt x="954894" y="3554412"/>
                </a:lnTo>
                <a:cubicBezTo>
                  <a:pt x="961522" y="3543085"/>
                  <a:pt x="976075" y="3539223"/>
                  <a:pt x="987469" y="3545766"/>
                </a:cubicBezTo>
                <a:lnTo>
                  <a:pt x="987469" y="3545766"/>
                </a:lnTo>
                <a:cubicBezTo>
                  <a:pt x="998812" y="3552341"/>
                  <a:pt x="1002688" y="3566828"/>
                  <a:pt x="996137" y="3578166"/>
                </a:cubicBezTo>
                <a:lnTo>
                  <a:pt x="996137" y="3578166"/>
                </a:lnTo>
                <a:cubicBezTo>
                  <a:pt x="991875" y="3585530"/>
                  <a:pt x="983992" y="3590060"/>
                  <a:pt x="975468" y="3590043"/>
                </a:cubicBezTo>
                <a:lnTo>
                  <a:pt x="975468" y="3590043"/>
                </a:lnTo>
                <a:cubicBezTo>
                  <a:pt x="971197" y="3590094"/>
                  <a:pt x="966990" y="3589012"/>
                  <a:pt x="963276" y="3586908"/>
                </a:cubicBezTo>
                <a:close/>
                <a:moveTo>
                  <a:pt x="2906757" y="3548902"/>
                </a:moveTo>
                <a:cubicBezTo>
                  <a:pt x="2899892" y="3537712"/>
                  <a:pt x="2903332" y="3523095"/>
                  <a:pt x="2914472" y="3516121"/>
                </a:cubicBezTo>
                <a:lnTo>
                  <a:pt x="2914472" y="3516121"/>
                </a:lnTo>
                <a:cubicBezTo>
                  <a:pt x="2925661" y="3509282"/>
                  <a:pt x="2940284" y="3512717"/>
                  <a:pt x="2947238" y="3523818"/>
                </a:cubicBezTo>
                <a:lnTo>
                  <a:pt x="2947238" y="3523818"/>
                </a:lnTo>
                <a:cubicBezTo>
                  <a:pt x="2954171" y="3534904"/>
                  <a:pt x="2950782" y="3549497"/>
                  <a:pt x="2939669" y="3556413"/>
                </a:cubicBezTo>
                <a:cubicBezTo>
                  <a:pt x="2939620" y="3556443"/>
                  <a:pt x="2939572" y="3556473"/>
                  <a:pt x="2939523" y="3556503"/>
                </a:cubicBezTo>
                <a:lnTo>
                  <a:pt x="2939523" y="3556503"/>
                </a:lnTo>
                <a:cubicBezTo>
                  <a:pt x="2935795" y="3558870"/>
                  <a:pt x="2931465" y="3560123"/>
                  <a:pt x="2927045" y="3560113"/>
                </a:cubicBezTo>
                <a:lnTo>
                  <a:pt x="2927045" y="3560113"/>
                </a:lnTo>
                <a:cubicBezTo>
                  <a:pt x="2918617" y="3560413"/>
                  <a:pt x="2910654" y="3556261"/>
                  <a:pt x="2906090" y="3549187"/>
                </a:cubicBezTo>
                <a:close/>
                <a:moveTo>
                  <a:pt x="865835" y="3526098"/>
                </a:moveTo>
                <a:lnTo>
                  <a:pt x="865835" y="3526098"/>
                </a:lnTo>
                <a:cubicBezTo>
                  <a:pt x="854847" y="3518889"/>
                  <a:pt x="851798" y="3504160"/>
                  <a:pt x="859025" y="3493199"/>
                </a:cubicBezTo>
                <a:cubicBezTo>
                  <a:pt x="859041" y="3493175"/>
                  <a:pt x="859057" y="3493152"/>
                  <a:pt x="859072" y="3493128"/>
                </a:cubicBezTo>
                <a:lnTo>
                  <a:pt x="859072" y="3493128"/>
                </a:lnTo>
                <a:cubicBezTo>
                  <a:pt x="866287" y="3482222"/>
                  <a:pt x="880998" y="3479215"/>
                  <a:pt x="891931" y="3486412"/>
                </a:cubicBezTo>
                <a:cubicBezTo>
                  <a:pt x="891964" y="3486434"/>
                  <a:pt x="891996" y="3486455"/>
                  <a:pt x="892029" y="3486477"/>
                </a:cubicBezTo>
                <a:lnTo>
                  <a:pt x="892029" y="3486477"/>
                </a:lnTo>
                <a:cubicBezTo>
                  <a:pt x="902986" y="3493700"/>
                  <a:pt x="906011" y="3508408"/>
                  <a:pt x="898792" y="3519352"/>
                </a:cubicBezTo>
                <a:lnTo>
                  <a:pt x="898792" y="3519352"/>
                </a:lnTo>
                <a:cubicBezTo>
                  <a:pt x="894384" y="3526025"/>
                  <a:pt x="886896" y="3530028"/>
                  <a:pt x="878884" y="3529994"/>
                </a:cubicBezTo>
                <a:lnTo>
                  <a:pt x="878884" y="3529994"/>
                </a:lnTo>
                <a:cubicBezTo>
                  <a:pt x="874048" y="3530233"/>
                  <a:pt x="869257" y="3528971"/>
                  <a:pt x="865168" y="3526383"/>
                </a:cubicBezTo>
                <a:close/>
                <a:moveTo>
                  <a:pt x="3002388" y="3487427"/>
                </a:moveTo>
                <a:cubicBezTo>
                  <a:pt x="2994849" y="3476694"/>
                  <a:pt x="2997449" y="3461897"/>
                  <a:pt x="3008198" y="3454362"/>
                </a:cubicBezTo>
                <a:lnTo>
                  <a:pt x="3008198" y="3454362"/>
                </a:lnTo>
                <a:cubicBezTo>
                  <a:pt x="3018878" y="3446796"/>
                  <a:pt x="3033684" y="3449300"/>
                  <a:pt x="3041268" y="3459953"/>
                </a:cubicBezTo>
                <a:cubicBezTo>
                  <a:pt x="3041294" y="3459990"/>
                  <a:pt x="3041320" y="3460026"/>
                  <a:pt x="3041345" y="3460062"/>
                </a:cubicBezTo>
                <a:lnTo>
                  <a:pt x="3041345" y="3460063"/>
                </a:lnTo>
                <a:cubicBezTo>
                  <a:pt x="3048952" y="3470765"/>
                  <a:pt x="3046421" y="3485591"/>
                  <a:pt x="3035693" y="3493179"/>
                </a:cubicBezTo>
                <a:cubicBezTo>
                  <a:pt x="3035672" y="3493194"/>
                  <a:pt x="3035651" y="3493208"/>
                  <a:pt x="3035630" y="3493223"/>
                </a:cubicBezTo>
                <a:lnTo>
                  <a:pt x="3035630" y="3493223"/>
                </a:lnTo>
                <a:cubicBezTo>
                  <a:pt x="3031595" y="3495995"/>
                  <a:pt x="3026814" y="3497486"/>
                  <a:pt x="3021914" y="3497499"/>
                </a:cubicBezTo>
                <a:lnTo>
                  <a:pt x="3021914" y="3497499"/>
                </a:lnTo>
                <a:cubicBezTo>
                  <a:pt x="3013971" y="3497788"/>
                  <a:pt x="3006403" y="3494120"/>
                  <a:pt x="3001721" y="3487712"/>
                </a:cubicBezTo>
                <a:close/>
                <a:moveTo>
                  <a:pt x="771538" y="3459873"/>
                </a:moveTo>
                <a:cubicBezTo>
                  <a:pt x="761005" y="3451967"/>
                  <a:pt x="758875" y="3437048"/>
                  <a:pt x="766775" y="3426523"/>
                </a:cubicBezTo>
                <a:lnTo>
                  <a:pt x="766775" y="3426523"/>
                </a:lnTo>
                <a:cubicBezTo>
                  <a:pt x="774695" y="3416059"/>
                  <a:pt x="789617" y="3413975"/>
                  <a:pt x="800113" y="3421867"/>
                </a:cubicBezTo>
                <a:lnTo>
                  <a:pt x="800113" y="3421867"/>
                </a:lnTo>
                <a:cubicBezTo>
                  <a:pt x="810623" y="3429665"/>
                  <a:pt x="812807" y="3444485"/>
                  <a:pt x="804990" y="3454970"/>
                </a:cubicBezTo>
                <a:cubicBezTo>
                  <a:pt x="804952" y="3455021"/>
                  <a:pt x="804914" y="3455072"/>
                  <a:pt x="804875" y="3455122"/>
                </a:cubicBezTo>
                <a:lnTo>
                  <a:pt x="804875" y="3455122"/>
                </a:lnTo>
                <a:cubicBezTo>
                  <a:pt x="800378" y="3461103"/>
                  <a:pt x="793320" y="3464624"/>
                  <a:pt x="785825" y="3464624"/>
                </a:cubicBezTo>
                <a:lnTo>
                  <a:pt x="785825" y="3464624"/>
                </a:lnTo>
                <a:cubicBezTo>
                  <a:pt x="780484" y="3464817"/>
                  <a:pt x="775227" y="3463247"/>
                  <a:pt x="770871" y="3460158"/>
                </a:cubicBezTo>
                <a:close/>
                <a:moveTo>
                  <a:pt x="3093638" y="3420537"/>
                </a:moveTo>
                <a:cubicBezTo>
                  <a:pt x="3085425" y="3410357"/>
                  <a:pt x="3087040" y="3395464"/>
                  <a:pt x="3097245" y="3387272"/>
                </a:cubicBezTo>
                <a:cubicBezTo>
                  <a:pt x="3097281" y="3387243"/>
                  <a:pt x="3097316" y="3387215"/>
                  <a:pt x="3097353" y="3387186"/>
                </a:cubicBezTo>
                <a:lnTo>
                  <a:pt x="3097352" y="3387186"/>
                </a:lnTo>
                <a:cubicBezTo>
                  <a:pt x="3107615" y="3379015"/>
                  <a:pt x="3122571" y="3380673"/>
                  <a:pt x="3130785" y="3390892"/>
                </a:cubicBezTo>
                <a:lnTo>
                  <a:pt x="3130785" y="3390892"/>
                </a:lnTo>
                <a:cubicBezTo>
                  <a:pt x="3138986" y="3401160"/>
                  <a:pt x="3137326" y="3416109"/>
                  <a:pt x="3127070" y="3424337"/>
                </a:cubicBezTo>
                <a:lnTo>
                  <a:pt x="3127070" y="3424337"/>
                </a:lnTo>
                <a:cubicBezTo>
                  <a:pt x="3122863" y="3427724"/>
                  <a:pt x="3117618" y="3429569"/>
                  <a:pt x="3112211" y="3429563"/>
                </a:cubicBezTo>
                <a:lnTo>
                  <a:pt x="3112211" y="3429563"/>
                </a:lnTo>
                <a:cubicBezTo>
                  <a:pt x="3104959" y="3429558"/>
                  <a:pt x="3098111" y="3426230"/>
                  <a:pt x="3093637" y="3420537"/>
                </a:cubicBezTo>
                <a:close/>
                <a:moveTo>
                  <a:pt x="680764" y="3388232"/>
                </a:moveTo>
                <a:cubicBezTo>
                  <a:pt x="670720" y="3379764"/>
                  <a:pt x="669458" y="3364777"/>
                  <a:pt x="677947" y="3354757"/>
                </a:cubicBezTo>
                <a:cubicBezTo>
                  <a:pt x="677965" y="3354735"/>
                  <a:pt x="677984" y="3354713"/>
                  <a:pt x="678002" y="3354691"/>
                </a:cubicBezTo>
                <a:lnTo>
                  <a:pt x="678002" y="3354691"/>
                </a:lnTo>
                <a:cubicBezTo>
                  <a:pt x="686505" y="3344708"/>
                  <a:pt x="701504" y="3343475"/>
                  <a:pt x="711530" y="3351936"/>
                </a:cubicBezTo>
                <a:lnTo>
                  <a:pt x="711530" y="3351936"/>
                </a:lnTo>
                <a:cubicBezTo>
                  <a:pt x="721575" y="3360404"/>
                  <a:pt x="722837" y="3375391"/>
                  <a:pt x="714348" y="3385411"/>
                </a:cubicBezTo>
                <a:cubicBezTo>
                  <a:pt x="714329" y="3385433"/>
                  <a:pt x="714311" y="3385454"/>
                  <a:pt x="714292" y="3385476"/>
                </a:cubicBezTo>
                <a:lnTo>
                  <a:pt x="714292" y="3385476"/>
                </a:lnTo>
                <a:cubicBezTo>
                  <a:pt x="709755" y="3390796"/>
                  <a:pt x="703101" y="3393854"/>
                  <a:pt x="696100" y="3393837"/>
                </a:cubicBezTo>
                <a:lnTo>
                  <a:pt x="696100" y="3393837"/>
                </a:lnTo>
                <a:cubicBezTo>
                  <a:pt x="690505" y="3393908"/>
                  <a:pt x="685068" y="3391988"/>
                  <a:pt x="680764" y="3388422"/>
                </a:cubicBezTo>
                <a:close/>
                <a:moveTo>
                  <a:pt x="3181363" y="3348420"/>
                </a:moveTo>
                <a:cubicBezTo>
                  <a:pt x="3172579" y="3338659"/>
                  <a:pt x="3173389" y="3323644"/>
                  <a:pt x="3183173" y="3314880"/>
                </a:cubicBezTo>
                <a:lnTo>
                  <a:pt x="3183173" y="3314880"/>
                </a:lnTo>
                <a:cubicBezTo>
                  <a:pt x="3192862" y="3306087"/>
                  <a:pt x="3207861" y="3306794"/>
                  <a:pt x="3216676" y="3316459"/>
                </a:cubicBezTo>
                <a:cubicBezTo>
                  <a:pt x="3216716" y="3316502"/>
                  <a:pt x="3216756" y="3316547"/>
                  <a:pt x="3216796" y="3316591"/>
                </a:cubicBezTo>
                <a:lnTo>
                  <a:pt x="3216796" y="3316590"/>
                </a:lnTo>
                <a:cubicBezTo>
                  <a:pt x="3225579" y="3326351"/>
                  <a:pt x="3224769" y="3341366"/>
                  <a:pt x="3214986" y="3350131"/>
                </a:cubicBezTo>
                <a:lnTo>
                  <a:pt x="3214986" y="3350131"/>
                </a:lnTo>
                <a:cubicBezTo>
                  <a:pt x="3210636" y="3354076"/>
                  <a:pt x="3204958" y="3356247"/>
                  <a:pt x="3199079" y="3356212"/>
                </a:cubicBezTo>
                <a:lnTo>
                  <a:pt x="3199079" y="3356212"/>
                </a:lnTo>
                <a:cubicBezTo>
                  <a:pt x="3192344" y="3356188"/>
                  <a:pt x="3185924" y="3353364"/>
                  <a:pt x="3181363" y="3348420"/>
                </a:cubicBezTo>
                <a:close/>
                <a:moveTo>
                  <a:pt x="595039" y="3311459"/>
                </a:moveTo>
                <a:cubicBezTo>
                  <a:pt x="585550" y="3302367"/>
                  <a:pt x="585210" y="3287335"/>
                  <a:pt x="594277" y="3277824"/>
                </a:cubicBezTo>
                <a:lnTo>
                  <a:pt x="594277" y="3277824"/>
                </a:lnTo>
                <a:cubicBezTo>
                  <a:pt x="603415" y="3268410"/>
                  <a:pt x="618442" y="3268071"/>
                  <a:pt x="627996" y="3277064"/>
                </a:cubicBezTo>
                <a:lnTo>
                  <a:pt x="627996" y="3277064"/>
                </a:lnTo>
                <a:cubicBezTo>
                  <a:pt x="637485" y="3286156"/>
                  <a:pt x="637826" y="3301189"/>
                  <a:pt x="628758" y="3310699"/>
                </a:cubicBezTo>
                <a:lnTo>
                  <a:pt x="628758" y="3310699"/>
                </a:lnTo>
                <a:cubicBezTo>
                  <a:pt x="624248" y="3315376"/>
                  <a:pt x="618023" y="3318018"/>
                  <a:pt x="611518" y="3318015"/>
                </a:cubicBezTo>
                <a:lnTo>
                  <a:pt x="611518" y="3318015"/>
                </a:lnTo>
                <a:cubicBezTo>
                  <a:pt x="605387" y="3318009"/>
                  <a:pt x="599491" y="3315664"/>
                  <a:pt x="595039" y="3311459"/>
                </a:cubicBezTo>
                <a:close/>
                <a:moveTo>
                  <a:pt x="3264516" y="3270983"/>
                </a:moveTo>
                <a:cubicBezTo>
                  <a:pt x="3255241" y="3261680"/>
                  <a:pt x="3255241" y="3246651"/>
                  <a:pt x="3264516" y="3237348"/>
                </a:cubicBezTo>
                <a:lnTo>
                  <a:pt x="3264516" y="3237348"/>
                </a:lnTo>
                <a:cubicBezTo>
                  <a:pt x="3273809" y="3228107"/>
                  <a:pt x="3288846" y="3228107"/>
                  <a:pt x="3298139" y="3237348"/>
                </a:cubicBezTo>
                <a:lnTo>
                  <a:pt x="3298139" y="3237348"/>
                </a:lnTo>
                <a:cubicBezTo>
                  <a:pt x="3307415" y="3246651"/>
                  <a:pt x="3307415" y="3261680"/>
                  <a:pt x="3298139" y="3270983"/>
                </a:cubicBezTo>
                <a:lnTo>
                  <a:pt x="3298139" y="3270983"/>
                </a:lnTo>
                <a:cubicBezTo>
                  <a:pt x="3293679" y="3275537"/>
                  <a:pt x="3287567" y="3278107"/>
                  <a:pt x="3281185" y="3278109"/>
                </a:cubicBezTo>
                <a:lnTo>
                  <a:pt x="3281185" y="3278109"/>
                </a:lnTo>
                <a:cubicBezTo>
                  <a:pt x="3274904" y="3278020"/>
                  <a:pt x="3268913" y="3275459"/>
                  <a:pt x="3264516" y="3270983"/>
                </a:cubicBezTo>
                <a:close/>
                <a:moveTo>
                  <a:pt x="514363" y="3229652"/>
                </a:moveTo>
                <a:lnTo>
                  <a:pt x="514363" y="3229652"/>
                </a:lnTo>
                <a:cubicBezTo>
                  <a:pt x="505421" y="3220013"/>
                  <a:pt x="505974" y="3204976"/>
                  <a:pt x="515601" y="3196017"/>
                </a:cubicBezTo>
                <a:lnTo>
                  <a:pt x="515601" y="3196017"/>
                </a:lnTo>
                <a:cubicBezTo>
                  <a:pt x="525232" y="3187107"/>
                  <a:pt x="540276" y="3187660"/>
                  <a:pt x="549224" y="3197252"/>
                </a:cubicBezTo>
                <a:lnTo>
                  <a:pt x="549224" y="3197252"/>
                </a:lnTo>
                <a:cubicBezTo>
                  <a:pt x="558155" y="3206859"/>
                  <a:pt x="557601" y="3221866"/>
                  <a:pt x="547986" y="3230792"/>
                </a:cubicBezTo>
                <a:lnTo>
                  <a:pt x="547986" y="3230792"/>
                </a:lnTo>
                <a:cubicBezTo>
                  <a:pt x="543603" y="3234901"/>
                  <a:pt x="537808" y="3237179"/>
                  <a:pt x="531793" y="3237158"/>
                </a:cubicBezTo>
                <a:lnTo>
                  <a:pt x="531793" y="3237158"/>
                </a:lnTo>
                <a:cubicBezTo>
                  <a:pt x="525187" y="3237198"/>
                  <a:pt x="518865" y="3234476"/>
                  <a:pt x="514363" y="3229652"/>
                </a:cubicBezTo>
                <a:close/>
                <a:moveTo>
                  <a:pt x="3343288" y="3188700"/>
                </a:moveTo>
                <a:cubicBezTo>
                  <a:pt x="3333378" y="3180156"/>
                  <a:pt x="3332288" y="3165216"/>
                  <a:pt x="3340853" y="3155330"/>
                </a:cubicBezTo>
                <a:cubicBezTo>
                  <a:pt x="3340902" y="3155273"/>
                  <a:pt x="3340952" y="3155217"/>
                  <a:pt x="3341002" y="3155160"/>
                </a:cubicBezTo>
                <a:lnTo>
                  <a:pt x="3341002" y="3155160"/>
                </a:lnTo>
                <a:cubicBezTo>
                  <a:pt x="3349671" y="3145295"/>
                  <a:pt x="3364716" y="3144309"/>
                  <a:pt x="3374605" y="3152958"/>
                </a:cubicBezTo>
                <a:cubicBezTo>
                  <a:pt x="3374612" y="3152963"/>
                  <a:pt x="3374618" y="3152969"/>
                  <a:pt x="3374625" y="3152975"/>
                </a:cubicBezTo>
                <a:lnTo>
                  <a:pt x="3374625" y="3152975"/>
                </a:lnTo>
                <a:cubicBezTo>
                  <a:pt x="3384460" y="3161621"/>
                  <a:pt x="3385439" y="3176570"/>
                  <a:pt x="3376816" y="3186420"/>
                </a:cubicBezTo>
                <a:lnTo>
                  <a:pt x="3376816" y="3186420"/>
                </a:lnTo>
                <a:cubicBezTo>
                  <a:pt x="3372331" y="3191624"/>
                  <a:pt x="3365788" y="3194610"/>
                  <a:pt x="3358909" y="3194591"/>
                </a:cubicBezTo>
                <a:lnTo>
                  <a:pt x="3358909" y="3194591"/>
                </a:lnTo>
                <a:cubicBezTo>
                  <a:pt x="3353160" y="3194573"/>
                  <a:pt x="3347611" y="3192481"/>
                  <a:pt x="3343288" y="3188700"/>
                </a:cubicBezTo>
                <a:close/>
                <a:moveTo>
                  <a:pt x="438163" y="3143093"/>
                </a:moveTo>
                <a:cubicBezTo>
                  <a:pt x="429798" y="3132970"/>
                  <a:pt x="431244" y="3117999"/>
                  <a:pt x="441392" y="3109655"/>
                </a:cubicBezTo>
                <a:cubicBezTo>
                  <a:pt x="441395" y="3109653"/>
                  <a:pt x="441398" y="3109650"/>
                  <a:pt x="441401" y="3109648"/>
                </a:cubicBezTo>
                <a:lnTo>
                  <a:pt x="441401" y="3109648"/>
                </a:lnTo>
                <a:cubicBezTo>
                  <a:pt x="451550" y="3101304"/>
                  <a:pt x="466557" y="3102746"/>
                  <a:pt x="474922" y="3112870"/>
                </a:cubicBezTo>
                <a:cubicBezTo>
                  <a:pt x="474924" y="3112873"/>
                  <a:pt x="474927" y="3112876"/>
                  <a:pt x="474929" y="3112879"/>
                </a:cubicBezTo>
                <a:lnTo>
                  <a:pt x="474929" y="3112879"/>
                </a:lnTo>
                <a:cubicBezTo>
                  <a:pt x="483294" y="3123002"/>
                  <a:pt x="481848" y="3137972"/>
                  <a:pt x="471700" y="3146316"/>
                </a:cubicBezTo>
                <a:cubicBezTo>
                  <a:pt x="471697" y="3146319"/>
                  <a:pt x="471694" y="3146321"/>
                  <a:pt x="471691" y="3146324"/>
                </a:cubicBezTo>
                <a:lnTo>
                  <a:pt x="471691" y="3146324"/>
                </a:lnTo>
                <a:cubicBezTo>
                  <a:pt x="467446" y="3149863"/>
                  <a:pt x="462078" y="3151782"/>
                  <a:pt x="456546" y="3151740"/>
                </a:cubicBezTo>
                <a:lnTo>
                  <a:pt x="456546" y="3151740"/>
                </a:lnTo>
                <a:cubicBezTo>
                  <a:pt x="449431" y="3151742"/>
                  <a:pt x="442688" y="3148570"/>
                  <a:pt x="438163" y="3143093"/>
                </a:cubicBezTo>
                <a:close/>
                <a:moveTo>
                  <a:pt x="3416440" y="3101952"/>
                </a:moveTo>
                <a:cubicBezTo>
                  <a:pt x="3406062" y="3093901"/>
                  <a:pt x="3404147" y="3079003"/>
                  <a:pt x="3412153" y="3068602"/>
                </a:cubicBezTo>
                <a:lnTo>
                  <a:pt x="3412154" y="3068602"/>
                </a:lnTo>
                <a:cubicBezTo>
                  <a:pt x="3420224" y="3058249"/>
                  <a:pt x="3435159" y="3056339"/>
                  <a:pt x="3445586" y="3064326"/>
                </a:cubicBezTo>
                <a:lnTo>
                  <a:pt x="3445586" y="3064326"/>
                </a:lnTo>
                <a:cubicBezTo>
                  <a:pt x="3455964" y="3072377"/>
                  <a:pt x="3457879" y="3087275"/>
                  <a:pt x="3449873" y="3097676"/>
                </a:cubicBezTo>
                <a:lnTo>
                  <a:pt x="3449873" y="3097676"/>
                </a:lnTo>
                <a:cubicBezTo>
                  <a:pt x="3445385" y="3103669"/>
                  <a:pt x="3438321" y="3107193"/>
                  <a:pt x="3430823" y="3107178"/>
                </a:cubicBezTo>
                <a:lnTo>
                  <a:pt x="3430823" y="3107178"/>
                </a:lnTo>
                <a:cubicBezTo>
                  <a:pt x="3425613" y="3107056"/>
                  <a:pt x="3420589" y="3105218"/>
                  <a:pt x="3416535" y="3101952"/>
                </a:cubicBezTo>
                <a:close/>
                <a:moveTo>
                  <a:pt x="367678" y="3052259"/>
                </a:moveTo>
                <a:cubicBezTo>
                  <a:pt x="359954" y="3041657"/>
                  <a:pt x="362299" y="3026818"/>
                  <a:pt x="372916" y="3019099"/>
                </a:cubicBezTo>
                <a:lnTo>
                  <a:pt x="372916" y="3019099"/>
                </a:lnTo>
                <a:cubicBezTo>
                  <a:pt x="383545" y="3011395"/>
                  <a:pt x="398421" y="3013733"/>
                  <a:pt x="406159" y="3024325"/>
                </a:cubicBezTo>
                <a:lnTo>
                  <a:pt x="406159" y="3024325"/>
                </a:lnTo>
                <a:cubicBezTo>
                  <a:pt x="413926" y="3034846"/>
                  <a:pt x="411673" y="3049656"/>
                  <a:pt x="401126" y="3057404"/>
                </a:cubicBezTo>
                <a:cubicBezTo>
                  <a:pt x="401089" y="3057431"/>
                  <a:pt x="401052" y="3057458"/>
                  <a:pt x="401015" y="3057485"/>
                </a:cubicBezTo>
                <a:lnTo>
                  <a:pt x="401015" y="3057485"/>
                </a:lnTo>
                <a:cubicBezTo>
                  <a:pt x="396961" y="3060467"/>
                  <a:pt x="392051" y="3062066"/>
                  <a:pt x="387013" y="3062046"/>
                </a:cubicBezTo>
                <a:lnTo>
                  <a:pt x="387013" y="3062046"/>
                </a:lnTo>
                <a:cubicBezTo>
                  <a:pt x="379359" y="3062101"/>
                  <a:pt x="372153" y="3058454"/>
                  <a:pt x="367678" y="3052259"/>
                </a:cubicBezTo>
                <a:close/>
                <a:moveTo>
                  <a:pt x="3484734" y="3010928"/>
                </a:moveTo>
                <a:cubicBezTo>
                  <a:pt x="3473871" y="3003512"/>
                  <a:pt x="3471060" y="2988731"/>
                  <a:pt x="3478448" y="2977863"/>
                </a:cubicBezTo>
                <a:lnTo>
                  <a:pt x="3478448" y="2977863"/>
                </a:lnTo>
                <a:cubicBezTo>
                  <a:pt x="3485867" y="2967031"/>
                  <a:pt x="3500684" y="2964250"/>
                  <a:pt x="3511543" y="2971651"/>
                </a:cubicBezTo>
                <a:cubicBezTo>
                  <a:pt x="3511560" y="2971663"/>
                  <a:pt x="3511578" y="2971675"/>
                  <a:pt x="3511595" y="2971687"/>
                </a:cubicBezTo>
                <a:lnTo>
                  <a:pt x="3511595" y="2971687"/>
                </a:lnTo>
                <a:cubicBezTo>
                  <a:pt x="3522422" y="2979040"/>
                  <a:pt x="3525225" y="2993756"/>
                  <a:pt x="3517854" y="3004557"/>
                </a:cubicBezTo>
                <a:cubicBezTo>
                  <a:pt x="3517831" y="3004591"/>
                  <a:pt x="3517809" y="3004624"/>
                  <a:pt x="3517786" y="3004657"/>
                </a:cubicBezTo>
                <a:lnTo>
                  <a:pt x="3517786" y="3004657"/>
                </a:lnTo>
                <a:cubicBezTo>
                  <a:pt x="3513350" y="3011166"/>
                  <a:pt x="3505959" y="3015048"/>
                  <a:pt x="3498069" y="3015013"/>
                </a:cubicBezTo>
                <a:lnTo>
                  <a:pt x="3498069" y="3015013"/>
                </a:lnTo>
                <a:cubicBezTo>
                  <a:pt x="3493315" y="3015010"/>
                  <a:pt x="3488670" y="3013587"/>
                  <a:pt x="3484734" y="3010928"/>
                </a:cubicBezTo>
                <a:close/>
                <a:moveTo>
                  <a:pt x="302717" y="2957434"/>
                </a:moveTo>
                <a:lnTo>
                  <a:pt x="302717" y="2957434"/>
                </a:lnTo>
                <a:cubicBezTo>
                  <a:pt x="295605" y="2946462"/>
                  <a:pt x="298757" y="2931816"/>
                  <a:pt x="309757" y="2924721"/>
                </a:cubicBezTo>
                <a:cubicBezTo>
                  <a:pt x="309791" y="2924699"/>
                  <a:pt x="309826" y="2924677"/>
                  <a:pt x="309861" y="2924654"/>
                </a:cubicBezTo>
                <a:lnTo>
                  <a:pt x="309861" y="2924654"/>
                </a:lnTo>
                <a:cubicBezTo>
                  <a:pt x="320925" y="2917562"/>
                  <a:pt x="335657" y="2920760"/>
                  <a:pt x="342767" y="2931797"/>
                </a:cubicBezTo>
                <a:cubicBezTo>
                  <a:pt x="342784" y="2931823"/>
                  <a:pt x="342801" y="2931849"/>
                  <a:pt x="342817" y="2931875"/>
                </a:cubicBezTo>
                <a:lnTo>
                  <a:pt x="342817" y="2931875"/>
                </a:lnTo>
                <a:cubicBezTo>
                  <a:pt x="349891" y="2942953"/>
                  <a:pt x="346654" y="2957650"/>
                  <a:pt x="335578" y="2964750"/>
                </a:cubicBezTo>
                <a:lnTo>
                  <a:pt x="335578" y="2964750"/>
                </a:lnTo>
                <a:cubicBezTo>
                  <a:pt x="331746" y="2967220"/>
                  <a:pt x="327282" y="2968539"/>
                  <a:pt x="322720" y="2968551"/>
                </a:cubicBezTo>
                <a:lnTo>
                  <a:pt x="322720" y="2968551"/>
                </a:lnTo>
                <a:cubicBezTo>
                  <a:pt x="314577" y="2968532"/>
                  <a:pt x="307018" y="2964331"/>
                  <a:pt x="302717" y="2957434"/>
                </a:cubicBezTo>
                <a:close/>
                <a:moveTo>
                  <a:pt x="3547313" y="2915913"/>
                </a:moveTo>
                <a:cubicBezTo>
                  <a:pt x="3536062" y="2909222"/>
                  <a:pt x="3532379" y="2894700"/>
                  <a:pt x="3539087" y="2883477"/>
                </a:cubicBezTo>
                <a:cubicBezTo>
                  <a:pt x="3539099" y="2883457"/>
                  <a:pt x="3539110" y="2883438"/>
                  <a:pt x="3539122" y="2883418"/>
                </a:cubicBezTo>
                <a:lnTo>
                  <a:pt x="3539122" y="2883418"/>
                </a:lnTo>
                <a:cubicBezTo>
                  <a:pt x="3545882" y="2872171"/>
                  <a:pt x="3560476" y="2868478"/>
                  <a:pt x="3571792" y="2875152"/>
                </a:cubicBezTo>
                <a:lnTo>
                  <a:pt x="3571792" y="2875152"/>
                </a:lnTo>
                <a:cubicBezTo>
                  <a:pt x="3583090" y="2881930"/>
                  <a:pt x="3586755" y="2896552"/>
                  <a:pt x="3579984" y="2907837"/>
                </a:cubicBezTo>
                <a:lnTo>
                  <a:pt x="3579984" y="2907837"/>
                </a:lnTo>
                <a:cubicBezTo>
                  <a:pt x="3575698" y="2915047"/>
                  <a:pt x="3567908" y="2919456"/>
                  <a:pt x="3559505" y="2919429"/>
                </a:cubicBezTo>
                <a:lnTo>
                  <a:pt x="3559505" y="2919429"/>
                </a:lnTo>
                <a:cubicBezTo>
                  <a:pt x="3555191" y="2919423"/>
                  <a:pt x="3550966" y="2918205"/>
                  <a:pt x="3547313" y="2915913"/>
                </a:cubicBezTo>
                <a:close/>
                <a:moveTo>
                  <a:pt x="243472" y="2858904"/>
                </a:moveTo>
                <a:cubicBezTo>
                  <a:pt x="237127" y="2847353"/>
                  <a:pt x="241371" y="2832859"/>
                  <a:pt x="252950" y="2826529"/>
                </a:cubicBezTo>
                <a:cubicBezTo>
                  <a:pt x="252966" y="2826521"/>
                  <a:pt x="252981" y="2826512"/>
                  <a:pt x="252997" y="2826504"/>
                </a:cubicBezTo>
                <a:lnTo>
                  <a:pt x="252997" y="2826504"/>
                </a:lnTo>
                <a:cubicBezTo>
                  <a:pt x="264572" y="2820230"/>
                  <a:pt x="279055" y="2824479"/>
                  <a:pt x="285382" y="2836006"/>
                </a:cubicBezTo>
                <a:lnTo>
                  <a:pt x="285382" y="2836006"/>
                </a:lnTo>
                <a:cubicBezTo>
                  <a:pt x="291747" y="2847485"/>
                  <a:pt x="287579" y="2861939"/>
                  <a:pt x="276071" y="2868289"/>
                </a:cubicBezTo>
                <a:cubicBezTo>
                  <a:pt x="276000" y="2868328"/>
                  <a:pt x="275928" y="2868367"/>
                  <a:pt x="275857" y="2868406"/>
                </a:cubicBezTo>
                <a:lnTo>
                  <a:pt x="275857" y="2868406"/>
                </a:lnTo>
                <a:cubicBezTo>
                  <a:pt x="272303" y="2870381"/>
                  <a:pt x="268305" y="2871427"/>
                  <a:pt x="264236" y="2871446"/>
                </a:cubicBezTo>
                <a:lnTo>
                  <a:pt x="264236" y="2871446"/>
                </a:lnTo>
                <a:cubicBezTo>
                  <a:pt x="255558" y="2871381"/>
                  <a:pt x="247602" y="2866612"/>
                  <a:pt x="243472" y="2858999"/>
                </a:cubicBezTo>
                <a:close/>
                <a:moveTo>
                  <a:pt x="3604178" y="2817382"/>
                </a:moveTo>
                <a:cubicBezTo>
                  <a:pt x="3592500" y="2811349"/>
                  <a:pt x="3587936" y="2797015"/>
                  <a:pt x="3593984" y="2785365"/>
                </a:cubicBezTo>
                <a:cubicBezTo>
                  <a:pt x="3593985" y="2785364"/>
                  <a:pt x="3593986" y="2785363"/>
                  <a:pt x="3593986" y="2785362"/>
                </a:cubicBezTo>
                <a:lnTo>
                  <a:pt x="3593986" y="2785362"/>
                </a:lnTo>
                <a:cubicBezTo>
                  <a:pt x="3600034" y="2773713"/>
                  <a:pt x="3614404" y="2769161"/>
                  <a:pt x="3626082" y="2775194"/>
                </a:cubicBezTo>
                <a:cubicBezTo>
                  <a:pt x="3626083" y="2775195"/>
                  <a:pt x="3626084" y="2775196"/>
                  <a:pt x="3626085" y="2775196"/>
                </a:cubicBezTo>
                <a:lnTo>
                  <a:pt x="3626085" y="2775196"/>
                </a:lnTo>
                <a:cubicBezTo>
                  <a:pt x="3637763" y="2781229"/>
                  <a:pt x="3642327" y="2795564"/>
                  <a:pt x="3636278" y="2807213"/>
                </a:cubicBezTo>
                <a:cubicBezTo>
                  <a:pt x="3636278" y="2807214"/>
                  <a:pt x="3636277" y="2807215"/>
                  <a:pt x="3636277" y="2807216"/>
                </a:cubicBezTo>
                <a:lnTo>
                  <a:pt x="3636277" y="2807216"/>
                </a:lnTo>
                <a:cubicBezTo>
                  <a:pt x="3632184" y="2815097"/>
                  <a:pt x="3624029" y="2820044"/>
                  <a:pt x="3615131" y="2820043"/>
                </a:cubicBezTo>
                <a:lnTo>
                  <a:pt x="3615131" y="2820043"/>
                </a:lnTo>
                <a:cubicBezTo>
                  <a:pt x="3611327" y="2820073"/>
                  <a:pt x="3607571" y="2819193"/>
                  <a:pt x="3604178" y="2817478"/>
                </a:cubicBezTo>
                <a:close/>
                <a:moveTo>
                  <a:pt x="190513" y="2757143"/>
                </a:moveTo>
                <a:cubicBezTo>
                  <a:pt x="184729" y="2745478"/>
                  <a:pt x="189521" y="2731345"/>
                  <a:pt x="201215" y="2725575"/>
                </a:cubicBezTo>
                <a:cubicBezTo>
                  <a:pt x="201330" y="2725519"/>
                  <a:pt x="201446" y="2725463"/>
                  <a:pt x="201562" y="2725408"/>
                </a:cubicBezTo>
                <a:lnTo>
                  <a:pt x="201562" y="2725408"/>
                </a:lnTo>
                <a:cubicBezTo>
                  <a:pt x="213349" y="2719815"/>
                  <a:pt x="227454" y="2724731"/>
                  <a:pt x="233185" y="2736430"/>
                </a:cubicBezTo>
                <a:lnTo>
                  <a:pt x="233185" y="2736430"/>
                </a:lnTo>
                <a:cubicBezTo>
                  <a:pt x="238898" y="2748246"/>
                  <a:pt x="233928" y="2762445"/>
                  <a:pt x="222082" y="2768145"/>
                </a:cubicBezTo>
                <a:cubicBezTo>
                  <a:pt x="222068" y="2768151"/>
                  <a:pt x="222054" y="2768158"/>
                  <a:pt x="222040" y="2768165"/>
                </a:cubicBezTo>
                <a:lnTo>
                  <a:pt x="222040" y="2768165"/>
                </a:lnTo>
                <a:cubicBezTo>
                  <a:pt x="218836" y="2769724"/>
                  <a:pt x="215319" y="2770536"/>
                  <a:pt x="211753" y="2770540"/>
                </a:cubicBezTo>
                <a:lnTo>
                  <a:pt x="211753" y="2770540"/>
                </a:lnTo>
                <a:cubicBezTo>
                  <a:pt x="202695" y="2770468"/>
                  <a:pt x="194462" y="2765275"/>
                  <a:pt x="190513" y="2757143"/>
                </a:cubicBezTo>
                <a:close/>
                <a:moveTo>
                  <a:pt x="3655136" y="2715717"/>
                </a:moveTo>
                <a:cubicBezTo>
                  <a:pt x="3643128" y="2710368"/>
                  <a:pt x="3637739" y="2696322"/>
                  <a:pt x="3643101" y="2684343"/>
                </a:cubicBezTo>
                <a:cubicBezTo>
                  <a:pt x="3643112" y="2684317"/>
                  <a:pt x="3643123" y="2684292"/>
                  <a:pt x="3643135" y="2684267"/>
                </a:cubicBezTo>
                <a:lnTo>
                  <a:pt x="3643135" y="2684267"/>
                </a:lnTo>
                <a:cubicBezTo>
                  <a:pt x="3648509" y="2672312"/>
                  <a:pt x="3662573" y="2666955"/>
                  <a:pt x="3674567" y="2672295"/>
                </a:cubicBezTo>
                <a:lnTo>
                  <a:pt x="3674567" y="2672295"/>
                </a:lnTo>
                <a:cubicBezTo>
                  <a:pt x="3686587" y="2677619"/>
                  <a:pt x="3692004" y="2691655"/>
                  <a:pt x="3686666" y="2703645"/>
                </a:cubicBezTo>
                <a:cubicBezTo>
                  <a:pt x="3686665" y="2703646"/>
                  <a:pt x="3686665" y="2703648"/>
                  <a:pt x="3686664" y="2703650"/>
                </a:cubicBezTo>
                <a:lnTo>
                  <a:pt x="3686664" y="2703650"/>
                </a:lnTo>
                <a:cubicBezTo>
                  <a:pt x="3682802" y="2712211"/>
                  <a:pt x="3674264" y="2717716"/>
                  <a:pt x="3664852" y="2717712"/>
                </a:cubicBezTo>
                <a:lnTo>
                  <a:pt x="3664852" y="2717712"/>
                </a:lnTo>
                <a:cubicBezTo>
                  <a:pt x="3661448" y="2717728"/>
                  <a:pt x="3658077" y="2717049"/>
                  <a:pt x="3654946" y="2715717"/>
                </a:cubicBezTo>
                <a:close/>
                <a:moveTo>
                  <a:pt x="143364" y="2652342"/>
                </a:moveTo>
                <a:cubicBezTo>
                  <a:pt x="138344" y="2640273"/>
                  <a:pt x="144083" y="2626430"/>
                  <a:pt x="156182" y="2621423"/>
                </a:cubicBezTo>
                <a:cubicBezTo>
                  <a:pt x="156227" y="2621404"/>
                  <a:pt x="156272" y="2621385"/>
                  <a:pt x="156318" y="2621367"/>
                </a:cubicBezTo>
                <a:lnTo>
                  <a:pt x="156318" y="2621367"/>
                </a:lnTo>
                <a:cubicBezTo>
                  <a:pt x="168417" y="2616360"/>
                  <a:pt x="182294" y="2622084"/>
                  <a:pt x="187313" y="2634153"/>
                </a:cubicBezTo>
                <a:cubicBezTo>
                  <a:pt x="187332" y="2634198"/>
                  <a:pt x="187351" y="2634244"/>
                  <a:pt x="187369" y="2634289"/>
                </a:cubicBezTo>
                <a:lnTo>
                  <a:pt x="187369" y="2634289"/>
                </a:lnTo>
                <a:cubicBezTo>
                  <a:pt x="192389" y="2646358"/>
                  <a:pt x="186650" y="2660201"/>
                  <a:pt x="174552" y="2665208"/>
                </a:cubicBezTo>
                <a:cubicBezTo>
                  <a:pt x="174506" y="2665227"/>
                  <a:pt x="174461" y="2665245"/>
                  <a:pt x="174415" y="2665264"/>
                </a:cubicBezTo>
                <a:lnTo>
                  <a:pt x="174415" y="2665264"/>
                </a:lnTo>
                <a:cubicBezTo>
                  <a:pt x="171550" y="2666463"/>
                  <a:pt x="168474" y="2667077"/>
                  <a:pt x="165367" y="2667069"/>
                </a:cubicBezTo>
                <a:lnTo>
                  <a:pt x="165367" y="2667069"/>
                </a:lnTo>
                <a:cubicBezTo>
                  <a:pt x="155719" y="2667060"/>
                  <a:pt x="147030" y="2661244"/>
                  <a:pt x="143364" y="2652342"/>
                </a:cubicBezTo>
                <a:close/>
                <a:moveTo>
                  <a:pt x="3699523" y="2611010"/>
                </a:moveTo>
                <a:cubicBezTo>
                  <a:pt x="3687252" y="2606351"/>
                  <a:pt x="3681043" y="2592693"/>
                  <a:pt x="3685616" y="2580415"/>
                </a:cubicBezTo>
                <a:lnTo>
                  <a:pt x="3685616" y="2580415"/>
                </a:lnTo>
                <a:cubicBezTo>
                  <a:pt x="3690246" y="2568136"/>
                  <a:pt x="3703977" y="2561925"/>
                  <a:pt x="3716287" y="2566543"/>
                </a:cubicBezTo>
                <a:lnTo>
                  <a:pt x="3716287" y="2566543"/>
                </a:lnTo>
                <a:cubicBezTo>
                  <a:pt x="3728566" y="2571093"/>
                  <a:pt x="3734822" y="2584712"/>
                  <a:pt x="3730260" y="2596960"/>
                </a:cubicBezTo>
                <a:cubicBezTo>
                  <a:pt x="3730238" y="2597019"/>
                  <a:pt x="3730216" y="2597079"/>
                  <a:pt x="3730193" y="2597138"/>
                </a:cubicBezTo>
                <a:lnTo>
                  <a:pt x="3730193" y="2597138"/>
                </a:lnTo>
                <a:cubicBezTo>
                  <a:pt x="3726702" y="2606398"/>
                  <a:pt x="3717823" y="2612530"/>
                  <a:pt x="3707905" y="2612530"/>
                </a:cubicBezTo>
                <a:lnTo>
                  <a:pt x="3707905" y="2612530"/>
                </a:lnTo>
                <a:cubicBezTo>
                  <a:pt x="3705042" y="2612535"/>
                  <a:pt x="3702201" y="2612020"/>
                  <a:pt x="3699523" y="2611010"/>
                </a:cubicBezTo>
                <a:close/>
                <a:moveTo>
                  <a:pt x="102692" y="2544500"/>
                </a:moveTo>
                <a:lnTo>
                  <a:pt x="102692" y="2544500"/>
                </a:lnTo>
                <a:cubicBezTo>
                  <a:pt x="98416" y="2532094"/>
                  <a:pt x="105032" y="2518579"/>
                  <a:pt x="117468" y="2514313"/>
                </a:cubicBezTo>
                <a:cubicBezTo>
                  <a:pt x="117496" y="2514304"/>
                  <a:pt x="117524" y="2514294"/>
                  <a:pt x="117551" y="2514285"/>
                </a:cubicBezTo>
                <a:lnTo>
                  <a:pt x="117551" y="2514285"/>
                </a:lnTo>
                <a:cubicBezTo>
                  <a:pt x="129964" y="2510062"/>
                  <a:pt x="143464" y="2516647"/>
                  <a:pt x="147745" y="2529012"/>
                </a:cubicBezTo>
                <a:lnTo>
                  <a:pt x="147745" y="2529013"/>
                </a:lnTo>
                <a:cubicBezTo>
                  <a:pt x="152244" y="2541340"/>
                  <a:pt x="145872" y="2554971"/>
                  <a:pt x="133514" y="2559458"/>
                </a:cubicBezTo>
                <a:cubicBezTo>
                  <a:pt x="133463" y="2559476"/>
                  <a:pt x="133413" y="2559494"/>
                  <a:pt x="133363" y="2559512"/>
                </a:cubicBezTo>
                <a:lnTo>
                  <a:pt x="133363" y="2559512"/>
                </a:lnTo>
                <a:cubicBezTo>
                  <a:pt x="130880" y="2560367"/>
                  <a:pt x="128274" y="2560817"/>
                  <a:pt x="125647" y="2560843"/>
                </a:cubicBezTo>
                <a:lnTo>
                  <a:pt x="125647" y="2560842"/>
                </a:lnTo>
                <a:cubicBezTo>
                  <a:pt x="115306" y="2560953"/>
                  <a:pt x="106057" y="2554445"/>
                  <a:pt x="102692" y="2544690"/>
                </a:cubicBezTo>
                <a:close/>
                <a:moveTo>
                  <a:pt x="3737813" y="2503644"/>
                </a:moveTo>
                <a:cubicBezTo>
                  <a:pt x="3725268" y="2499723"/>
                  <a:pt x="3718218" y="2486464"/>
                  <a:pt x="3722002" y="2473904"/>
                </a:cubicBezTo>
                <a:lnTo>
                  <a:pt x="3722002" y="2473904"/>
                </a:lnTo>
                <a:cubicBezTo>
                  <a:pt x="3725882" y="2461369"/>
                  <a:pt x="3739214" y="2454345"/>
                  <a:pt x="3751780" y="2458216"/>
                </a:cubicBezTo>
                <a:cubicBezTo>
                  <a:pt x="3751791" y="2458219"/>
                  <a:pt x="3751803" y="2458223"/>
                  <a:pt x="3751815" y="2458227"/>
                </a:cubicBezTo>
                <a:lnTo>
                  <a:pt x="3751815" y="2458227"/>
                </a:lnTo>
                <a:cubicBezTo>
                  <a:pt x="3764381" y="2462097"/>
                  <a:pt x="3771422" y="2475396"/>
                  <a:pt x="3767542" y="2487931"/>
                </a:cubicBezTo>
                <a:cubicBezTo>
                  <a:pt x="3767539" y="2487942"/>
                  <a:pt x="3767535" y="2487954"/>
                  <a:pt x="3767531" y="2487966"/>
                </a:cubicBezTo>
                <a:lnTo>
                  <a:pt x="3767531" y="2487966"/>
                </a:lnTo>
                <a:cubicBezTo>
                  <a:pt x="3764474" y="2497955"/>
                  <a:pt x="3755236" y="2504779"/>
                  <a:pt x="3744766" y="2504784"/>
                </a:cubicBezTo>
                <a:lnTo>
                  <a:pt x="3744766" y="2504784"/>
                </a:lnTo>
                <a:cubicBezTo>
                  <a:pt x="3742415" y="2504793"/>
                  <a:pt x="3740075" y="2504473"/>
                  <a:pt x="3737813" y="2503834"/>
                </a:cubicBezTo>
                <a:close/>
                <a:moveTo>
                  <a:pt x="68688" y="2434853"/>
                </a:moveTo>
                <a:lnTo>
                  <a:pt x="68688" y="2434853"/>
                </a:lnTo>
                <a:cubicBezTo>
                  <a:pt x="65235" y="2422249"/>
                  <a:pt x="72679" y="2409239"/>
                  <a:pt x="85314" y="2405795"/>
                </a:cubicBezTo>
                <a:cubicBezTo>
                  <a:pt x="85455" y="2405756"/>
                  <a:pt x="85596" y="2405719"/>
                  <a:pt x="85738" y="2405683"/>
                </a:cubicBezTo>
                <a:lnTo>
                  <a:pt x="85738" y="2405683"/>
                </a:lnTo>
                <a:cubicBezTo>
                  <a:pt x="98169" y="2402637"/>
                  <a:pt x="110791" y="2409939"/>
                  <a:pt x="114313" y="2422216"/>
                </a:cubicBezTo>
                <a:lnTo>
                  <a:pt x="114313" y="2422216"/>
                </a:lnTo>
                <a:cubicBezTo>
                  <a:pt x="117805" y="2434747"/>
                  <a:pt x="110544" y="2447750"/>
                  <a:pt x="98025" y="2451385"/>
                </a:cubicBezTo>
                <a:lnTo>
                  <a:pt x="98025" y="2451385"/>
                </a:lnTo>
                <a:cubicBezTo>
                  <a:pt x="95943" y="2451943"/>
                  <a:pt x="93798" y="2452231"/>
                  <a:pt x="91643" y="2452241"/>
                </a:cubicBezTo>
                <a:lnTo>
                  <a:pt x="91643" y="2452241"/>
                </a:lnTo>
                <a:cubicBezTo>
                  <a:pt x="80955" y="2452214"/>
                  <a:pt x="71583" y="2445116"/>
                  <a:pt x="68688" y="2434853"/>
                </a:cubicBezTo>
                <a:close/>
                <a:moveTo>
                  <a:pt x="3769341" y="2394377"/>
                </a:moveTo>
                <a:cubicBezTo>
                  <a:pt x="3756682" y="2391236"/>
                  <a:pt x="3748883" y="2378552"/>
                  <a:pt x="3751815" y="2365872"/>
                </a:cubicBezTo>
                <a:lnTo>
                  <a:pt x="3751815" y="2365872"/>
                </a:lnTo>
                <a:cubicBezTo>
                  <a:pt x="3754873" y="2353178"/>
                  <a:pt x="3767661" y="2345354"/>
                  <a:pt x="3780390" y="2348389"/>
                </a:cubicBezTo>
                <a:lnTo>
                  <a:pt x="3780390" y="2348389"/>
                </a:lnTo>
                <a:cubicBezTo>
                  <a:pt x="3793082" y="2351485"/>
                  <a:pt x="3800903" y="2364205"/>
                  <a:pt x="3797916" y="2376894"/>
                </a:cubicBezTo>
                <a:lnTo>
                  <a:pt x="3797916" y="2376894"/>
                </a:lnTo>
                <a:cubicBezTo>
                  <a:pt x="3795292" y="2387526"/>
                  <a:pt x="3785747" y="2395010"/>
                  <a:pt x="3774770" y="2395042"/>
                </a:cubicBezTo>
                <a:lnTo>
                  <a:pt x="3774770" y="2395042"/>
                </a:lnTo>
                <a:cubicBezTo>
                  <a:pt x="3772940" y="2395034"/>
                  <a:pt x="3771118" y="2394811"/>
                  <a:pt x="3769341" y="2394377"/>
                </a:cubicBezTo>
                <a:close/>
                <a:moveTo>
                  <a:pt x="41351" y="2323210"/>
                </a:moveTo>
                <a:cubicBezTo>
                  <a:pt x="38395" y="2310481"/>
                  <a:pt x="46344" y="2297772"/>
                  <a:pt x="59104" y="2294823"/>
                </a:cubicBezTo>
                <a:cubicBezTo>
                  <a:pt x="59282" y="2294782"/>
                  <a:pt x="59460" y="2294743"/>
                  <a:pt x="59639" y="2294706"/>
                </a:cubicBezTo>
                <a:lnTo>
                  <a:pt x="59639" y="2294706"/>
                </a:lnTo>
                <a:cubicBezTo>
                  <a:pt x="72463" y="2291798"/>
                  <a:pt x="85223" y="2299810"/>
                  <a:pt x="88138" y="2312603"/>
                </a:cubicBezTo>
                <a:cubicBezTo>
                  <a:pt x="88164" y="2312718"/>
                  <a:pt x="88190" y="2312833"/>
                  <a:pt x="88214" y="2312949"/>
                </a:cubicBezTo>
                <a:lnTo>
                  <a:pt x="88214" y="2312949"/>
                </a:lnTo>
                <a:cubicBezTo>
                  <a:pt x="91089" y="2325804"/>
                  <a:pt x="82973" y="2338550"/>
                  <a:pt x="70086" y="2341418"/>
                </a:cubicBezTo>
                <a:cubicBezTo>
                  <a:pt x="70033" y="2341430"/>
                  <a:pt x="69979" y="2341442"/>
                  <a:pt x="69926" y="2341453"/>
                </a:cubicBezTo>
                <a:lnTo>
                  <a:pt x="69926" y="2341453"/>
                </a:lnTo>
                <a:cubicBezTo>
                  <a:pt x="68260" y="2341752"/>
                  <a:pt x="66571" y="2341911"/>
                  <a:pt x="64878" y="2341928"/>
                </a:cubicBezTo>
                <a:lnTo>
                  <a:pt x="64878" y="2341928"/>
                </a:lnTo>
                <a:cubicBezTo>
                  <a:pt x="53576" y="2342049"/>
                  <a:pt x="43747" y="2334229"/>
                  <a:pt x="41351" y="2323210"/>
                </a:cubicBezTo>
                <a:close/>
                <a:moveTo>
                  <a:pt x="3794201" y="2283969"/>
                </a:moveTo>
                <a:cubicBezTo>
                  <a:pt x="3781327" y="2281520"/>
                  <a:pt x="3772830" y="2269187"/>
                  <a:pt x="3775151" y="2256320"/>
                </a:cubicBezTo>
                <a:lnTo>
                  <a:pt x="3775151" y="2256320"/>
                </a:lnTo>
                <a:cubicBezTo>
                  <a:pt x="3777560" y="2243447"/>
                  <a:pt x="3789958" y="2234947"/>
                  <a:pt x="3802869" y="2237317"/>
                </a:cubicBezTo>
                <a:lnTo>
                  <a:pt x="3802869" y="2237317"/>
                </a:lnTo>
                <a:cubicBezTo>
                  <a:pt x="3815753" y="2239672"/>
                  <a:pt x="3824284" y="2252001"/>
                  <a:pt x="3821923" y="2264853"/>
                </a:cubicBezTo>
                <a:cubicBezTo>
                  <a:pt x="3821921" y="2264859"/>
                  <a:pt x="3821920" y="2264865"/>
                  <a:pt x="3821919" y="2264871"/>
                </a:cubicBezTo>
                <a:lnTo>
                  <a:pt x="3821919" y="2264871"/>
                </a:lnTo>
                <a:cubicBezTo>
                  <a:pt x="3819848" y="2276209"/>
                  <a:pt x="3809945" y="2284447"/>
                  <a:pt x="3798392" y="2284444"/>
                </a:cubicBezTo>
                <a:lnTo>
                  <a:pt x="3798392" y="2284444"/>
                </a:lnTo>
                <a:cubicBezTo>
                  <a:pt x="3797018" y="2284372"/>
                  <a:pt x="3795650" y="2284214"/>
                  <a:pt x="3794297" y="2283969"/>
                </a:cubicBezTo>
                <a:close/>
                <a:moveTo>
                  <a:pt x="20777" y="2210143"/>
                </a:moveTo>
                <a:cubicBezTo>
                  <a:pt x="18790" y="2197175"/>
                  <a:pt x="27718" y="2185055"/>
                  <a:pt x="40718" y="2183073"/>
                </a:cubicBezTo>
                <a:cubicBezTo>
                  <a:pt x="40739" y="2183070"/>
                  <a:pt x="40759" y="2183067"/>
                  <a:pt x="40780" y="2183064"/>
                </a:cubicBezTo>
                <a:lnTo>
                  <a:pt x="40780" y="2183064"/>
                </a:lnTo>
                <a:cubicBezTo>
                  <a:pt x="53770" y="2181135"/>
                  <a:pt x="65872" y="2190062"/>
                  <a:pt x="67831" y="2203017"/>
                </a:cubicBezTo>
                <a:lnTo>
                  <a:pt x="67831" y="2203017"/>
                </a:lnTo>
                <a:cubicBezTo>
                  <a:pt x="69758" y="2216047"/>
                  <a:pt x="60731" y="2228169"/>
                  <a:pt x="47669" y="2230091"/>
                </a:cubicBezTo>
                <a:cubicBezTo>
                  <a:pt x="47659" y="2230093"/>
                  <a:pt x="47648" y="2230094"/>
                  <a:pt x="47638" y="2230096"/>
                </a:cubicBezTo>
                <a:lnTo>
                  <a:pt x="47638" y="2230096"/>
                </a:lnTo>
                <a:cubicBezTo>
                  <a:pt x="46465" y="2230190"/>
                  <a:pt x="45286" y="2230190"/>
                  <a:pt x="44113" y="2230096"/>
                </a:cubicBezTo>
                <a:lnTo>
                  <a:pt x="44113" y="2230096"/>
                </a:lnTo>
                <a:cubicBezTo>
                  <a:pt x="32497" y="2230014"/>
                  <a:pt x="22636" y="2221582"/>
                  <a:pt x="20777" y="2210143"/>
                </a:cubicBezTo>
                <a:close/>
                <a:moveTo>
                  <a:pt x="3812489" y="2172137"/>
                </a:moveTo>
                <a:cubicBezTo>
                  <a:pt x="3799481" y="2170610"/>
                  <a:pt x="3790176" y="2158852"/>
                  <a:pt x="3791706" y="2145875"/>
                </a:cubicBezTo>
                <a:cubicBezTo>
                  <a:pt x="3791712" y="2145825"/>
                  <a:pt x="3791719" y="2145774"/>
                  <a:pt x="3791725" y="2145723"/>
                </a:cubicBezTo>
                <a:lnTo>
                  <a:pt x="3791725" y="2145723"/>
                </a:lnTo>
                <a:cubicBezTo>
                  <a:pt x="3793312" y="2132714"/>
                  <a:pt x="3805161" y="2123446"/>
                  <a:pt x="3818204" y="2125010"/>
                </a:cubicBezTo>
                <a:lnTo>
                  <a:pt x="3818204" y="2125010"/>
                </a:lnTo>
                <a:cubicBezTo>
                  <a:pt x="3831218" y="2126491"/>
                  <a:pt x="3840564" y="2138216"/>
                  <a:pt x="3839079" y="2151198"/>
                </a:cubicBezTo>
                <a:cubicBezTo>
                  <a:pt x="3839074" y="2151242"/>
                  <a:pt x="3839069" y="2151285"/>
                  <a:pt x="3839064" y="2151329"/>
                </a:cubicBezTo>
                <a:lnTo>
                  <a:pt x="3839064" y="2151329"/>
                </a:lnTo>
                <a:cubicBezTo>
                  <a:pt x="3837619" y="2163251"/>
                  <a:pt x="3827481" y="2172223"/>
                  <a:pt x="3815442" y="2172232"/>
                </a:cubicBezTo>
                <a:lnTo>
                  <a:pt x="3815442" y="2172232"/>
                </a:lnTo>
                <a:close/>
                <a:moveTo>
                  <a:pt x="7061" y="2096125"/>
                </a:moveTo>
                <a:lnTo>
                  <a:pt x="7061" y="2096125"/>
                </a:lnTo>
                <a:cubicBezTo>
                  <a:pt x="5796" y="2083067"/>
                  <a:pt x="15383" y="2071458"/>
                  <a:pt x="28473" y="2070197"/>
                </a:cubicBezTo>
                <a:cubicBezTo>
                  <a:pt x="28511" y="2070193"/>
                  <a:pt x="28549" y="2070189"/>
                  <a:pt x="28588" y="2070186"/>
                </a:cubicBezTo>
                <a:lnTo>
                  <a:pt x="28588" y="2070186"/>
                </a:lnTo>
                <a:cubicBezTo>
                  <a:pt x="41704" y="2069032"/>
                  <a:pt x="53288" y="2078675"/>
                  <a:pt x="54496" y="2091754"/>
                </a:cubicBezTo>
                <a:lnTo>
                  <a:pt x="54496" y="2091754"/>
                </a:lnTo>
                <a:cubicBezTo>
                  <a:pt x="55651" y="2104820"/>
                  <a:pt x="45972" y="2116347"/>
                  <a:pt x="32874" y="2117503"/>
                </a:cubicBezTo>
                <a:lnTo>
                  <a:pt x="30778" y="2117503"/>
                </a:lnTo>
                <a:cubicBezTo>
                  <a:pt x="18474" y="2117506"/>
                  <a:pt x="8193" y="2108157"/>
                  <a:pt x="7061" y="2095935"/>
                </a:cubicBezTo>
                <a:close/>
                <a:moveTo>
                  <a:pt x="3824015" y="2059069"/>
                </a:moveTo>
                <a:cubicBezTo>
                  <a:pt x="3810892" y="2058304"/>
                  <a:pt x="3800872" y="2047076"/>
                  <a:pt x="3801631" y="2033985"/>
                </a:cubicBezTo>
                <a:lnTo>
                  <a:pt x="3801631" y="2033985"/>
                </a:lnTo>
                <a:cubicBezTo>
                  <a:pt x="3802398" y="2020895"/>
                  <a:pt x="3813653" y="2010900"/>
                  <a:pt x="3826777" y="2011657"/>
                </a:cubicBezTo>
                <a:lnTo>
                  <a:pt x="3826777" y="2011657"/>
                </a:lnTo>
                <a:cubicBezTo>
                  <a:pt x="3839914" y="2012472"/>
                  <a:pt x="3849920" y="2023727"/>
                  <a:pt x="3849161" y="2036836"/>
                </a:cubicBezTo>
                <a:lnTo>
                  <a:pt x="3849160" y="2036836"/>
                </a:lnTo>
                <a:cubicBezTo>
                  <a:pt x="3848406" y="2049358"/>
                  <a:pt x="3838019" y="2059137"/>
                  <a:pt x="3825443" y="2059164"/>
                </a:cubicBezTo>
                <a:lnTo>
                  <a:pt x="3824015" y="2059164"/>
                </a:lnTo>
                <a:close/>
                <a:moveTo>
                  <a:pt x="13" y="1981252"/>
                </a:moveTo>
                <a:cubicBezTo>
                  <a:pt x="-95" y="1968279"/>
                  <a:pt x="10252" y="1957619"/>
                  <a:pt x="23254" y="1957308"/>
                </a:cubicBezTo>
                <a:lnTo>
                  <a:pt x="23254" y="1957308"/>
                </a:lnTo>
                <a:cubicBezTo>
                  <a:pt x="36176" y="1956931"/>
                  <a:pt x="47020" y="1966946"/>
                  <a:pt x="47638" y="1979827"/>
                </a:cubicBezTo>
                <a:lnTo>
                  <a:pt x="47638" y="1979827"/>
                </a:lnTo>
                <a:cubicBezTo>
                  <a:pt x="48063" y="1992886"/>
                  <a:pt x="37796" y="2003817"/>
                  <a:pt x="24704" y="2004242"/>
                </a:cubicBezTo>
                <a:cubicBezTo>
                  <a:pt x="24665" y="2004243"/>
                  <a:pt x="24626" y="2004245"/>
                  <a:pt x="24587" y="2004246"/>
                </a:cubicBezTo>
                <a:lnTo>
                  <a:pt x="23920" y="2004246"/>
                </a:lnTo>
                <a:cubicBezTo>
                  <a:pt x="11024" y="2004304"/>
                  <a:pt x="425" y="1994110"/>
                  <a:pt x="13" y="1981252"/>
                </a:cubicBezTo>
                <a:close/>
                <a:moveTo>
                  <a:pt x="3804869" y="1921773"/>
                </a:moveTo>
                <a:cubicBezTo>
                  <a:pt x="3804819" y="1921077"/>
                  <a:pt x="3804819" y="1920378"/>
                  <a:pt x="3804869" y="1919682"/>
                </a:cubicBezTo>
                <a:lnTo>
                  <a:pt x="3804869" y="1919682"/>
                </a:lnTo>
                <a:cubicBezTo>
                  <a:pt x="3804819" y="1918955"/>
                  <a:pt x="3804819" y="1918225"/>
                  <a:pt x="3804869" y="1917497"/>
                </a:cubicBezTo>
                <a:lnTo>
                  <a:pt x="3804869" y="1917497"/>
                </a:lnTo>
                <a:cubicBezTo>
                  <a:pt x="3804817" y="1904431"/>
                  <a:pt x="3815392" y="1893796"/>
                  <a:pt x="3828491" y="1893744"/>
                </a:cubicBezTo>
                <a:cubicBezTo>
                  <a:pt x="3828523" y="1893743"/>
                  <a:pt x="3828555" y="1893743"/>
                  <a:pt x="3828586" y="1893743"/>
                </a:cubicBezTo>
                <a:lnTo>
                  <a:pt x="3828587" y="1893743"/>
                </a:lnTo>
                <a:cubicBezTo>
                  <a:pt x="3841738" y="1893691"/>
                  <a:pt x="3852442" y="1904283"/>
                  <a:pt x="3852494" y="1917402"/>
                </a:cubicBezTo>
                <a:cubicBezTo>
                  <a:pt x="3852494" y="1917402"/>
                  <a:pt x="3852494" y="1917402"/>
                  <a:pt x="3852494" y="1917402"/>
                </a:cubicBezTo>
                <a:lnTo>
                  <a:pt x="3852494" y="1917402"/>
                </a:lnTo>
                <a:cubicBezTo>
                  <a:pt x="3852494" y="1918162"/>
                  <a:pt x="3852494" y="1918922"/>
                  <a:pt x="3852494" y="1919587"/>
                </a:cubicBezTo>
                <a:lnTo>
                  <a:pt x="3852494" y="1919587"/>
                </a:lnTo>
                <a:cubicBezTo>
                  <a:pt x="3852494" y="1920348"/>
                  <a:pt x="3852494" y="1921013"/>
                  <a:pt x="3852494" y="1921773"/>
                </a:cubicBezTo>
                <a:lnTo>
                  <a:pt x="3852494" y="1921773"/>
                </a:lnTo>
                <a:cubicBezTo>
                  <a:pt x="3852494" y="1934839"/>
                  <a:pt x="3841876" y="1945431"/>
                  <a:pt x="3828777" y="1945432"/>
                </a:cubicBezTo>
                <a:cubicBezTo>
                  <a:pt x="3828745" y="1945432"/>
                  <a:pt x="3828713" y="1945432"/>
                  <a:pt x="3828682" y="1945431"/>
                </a:cubicBezTo>
                <a:lnTo>
                  <a:pt x="3828682" y="1945431"/>
                </a:lnTo>
                <a:cubicBezTo>
                  <a:pt x="3815583" y="1945431"/>
                  <a:pt x="3804965" y="1934839"/>
                  <a:pt x="3804965" y="1921773"/>
                </a:cubicBezTo>
                <a:close/>
                <a:moveTo>
                  <a:pt x="23158" y="1890798"/>
                </a:moveTo>
                <a:cubicBezTo>
                  <a:pt x="10012" y="1890438"/>
                  <a:pt x="-352" y="1879514"/>
                  <a:pt x="9" y="1866401"/>
                </a:cubicBezTo>
                <a:cubicBezTo>
                  <a:pt x="10" y="1866362"/>
                  <a:pt x="11" y="1866323"/>
                  <a:pt x="13" y="1866284"/>
                </a:cubicBezTo>
                <a:lnTo>
                  <a:pt x="13" y="1866284"/>
                </a:lnTo>
                <a:cubicBezTo>
                  <a:pt x="374" y="1853223"/>
                  <a:pt x="11281" y="1842927"/>
                  <a:pt x="24375" y="1843287"/>
                </a:cubicBezTo>
                <a:cubicBezTo>
                  <a:pt x="24414" y="1843288"/>
                  <a:pt x="24453" y="1843289"/>
                  <a:pt x="24492" y="1843291"/>
                </a:cubicBezTo>
                <a:lnTo>
                  <a:pt x="24492" y="1843291"/>
                </a:lnTo>
                <a:cubicBezTo>
                  <a:pt x="37587" y="1843600"/>
                  <a:pt x="47951" y="1854440"/>
                  <a:pt x="47641" y="1867503"/>
                </a:cubicBezTo>
                <a:cubicBezTo>
                  <a:pt x="47640" y="1867540"/>
                  <a:pt x="47639" y="1867577"/>
                  <a:pt x="47638" y="1867614"/>
                </a:cubicBezTo>
                <a:lnTo>
                  <a:pt x="47638" y="1867614"/>
                </a:lnTo>
                <a:cubicBezTo>
                  <a:pt x="47327" y="1880510"/>
                  <a:pt x="36756" y="1890802"/>
                  <a:pt x="23825" y="1890798"/>
                </a:cubicBezTo>
                <a:lnTo>
                  <a:pt x="23158" y="1890798"/>
                </a:lnTo>
                <a:close/>
                <a:moveTo>
                  <a:pt x="3801345" y="1805285"/>
                </a:moveTo>
                <a:cubicBezTo>
                  <a:pt x="3800585" y="1792229"/>
                  <a:pt x="3810549" y="1781016"/>
                  <a:pt x="3823633" y="1780201"/>
                </a:cubicBezTo>
                <a:lnTo>
                  <a:pt x="3823633" y="1780201"/>
                </a:lnTo>
                <a:cubicBezTo>
                  <a:pt x="3836704" y="1779339"/>
                  <a:pt x="3847999" y="1789210"/>
                  <a:pt x="3848863" y="1802248"/>
                </a:cubicBezTo>
                <a:cubicBezTo>
                  <a:pt x="3848867" y="1802310"/>
                  <a:pt x="3848871" y="1802372"/>
                  <a:pt x="3848875" y="1802434"/>
                </a:cubicBezTo>
                <a:lnTo>
                  <a:pt x="3848875" y="1802434"/>
                </a:lnTo>
                <a:cubicBezTo>
                  <a:pt x="3849689" y="1815526"/>
                  <a:pt x="3839711" y="1826799"/>
                  <a:pt x="3826586" y="1827613"/>
                </a:cubicBezTo>
                <a:lnTo>
                  <a:pt x="3825158" y="1827613"/>
                </a:lnTo>
                <a:cubicBezTo>
                  <a:pt x="3812563" y="1827589"/>
                  <a:pt x="3802148" y="1817822"/>
                  <a:pt x="3801345" y="1805285"/>
                </a:cubicBezTo>
                <a:close/>
                <a:moveTo>
                  <a:pt x="28588" y="1777350"/>
                </a:moveTo>
                <a:cubicBezTo>
                  <a:pt x="15426" y="1776294"/>
                  <a:pt x="5616" y="1764794"/>
                  <a:pt x="6675" y="1751665"/>
                </a:cubicBezTo>
                <a:cubicBezTo>
                  <a:pt x="6677" y="1751644"/>
                  <a:pt x="6678" y="1751623"/>
                  <a:pt x="6680" y="1751601"/>
                </a:cubicBezTo>
                <a:lnTo>
                  <a:pt x="6680" y="1751601"/>
                </a:lnTo>
                <a:cubicBezTo>
                  <a:pt x="7787" y="1738529"/>
                  <a:pt x="19308" y="1728827"/>
                  <a:pt x="32412" y="1729931"/>
                </a:cubicBezTo>
                <a:cubicBezTo>
                  <a:pt x="32439" y="1729933"/>
                  <a:pt x="32466" y="1729936"/>
                  <a:pt x="32493" y="1729938"/>
                </a:cubicBezTo>
                <a:lnTo>
                  <a:pt x="32493" y="1729938"/>
                </a:lnTo>
                <a:cubicBezTo>
                  <a:pt x="45579" y="1731193"/>
                  <a:pt x="55218" y="1742714"/>
                  <a:pt x="54115" y="1755782"/>
                </a:cubicBezTo>
                <a:lnTo>
                  <a:pt x="54115" y="1755782"/>
                </a:lnTo>
                <a:cubicBezTo>
                  <a:pt x="53075" y="1768079"/>
                  <a:pt x="42769" y="1777535"/>
                  <a:pt x="30397" y="1777540"/>
                </a:cubicBezTo>
                <a:lnTo>
                  <a:pt x="28588" y="1777540"/>
                </a:lnTo>
                <a:close/>
                <a:moveTo>
                  <a:pt x="3790963" y="1693737"/>
                </a:moveTo>
                <a:cubicBezTo>
                  <a:pt x="3789395" y="1680726"/>
                  <a:pt x="3798686" y="1668907"/>
                  <a:pt x="3811727" y="1667323"/>
                </a:cubicBezTo>
                <a:lnTo>
                  <a:pt x="3811727" y="1667323"/>
                </a:lnTo>
                <a:cubicBezTo>
                  <a:pt x="3824790" y="1665757"/>
                  <a:pt x="3836666" y="1675014"/>
                  <a:pt x="3838302" y="1688036"/>
                </a:cubicBezTo>
                <a:lnTo>
                  <a:pt x="3838302" y="1688036"/>
                </a:lnTo>
                <a:cubicBezTo>
                  <a:pt x="3839815" y="1701032"/>
                  <a:pt x="3830550" y="1712818"/>
                  <a:pt x="3817538" y="1714451"/>
                </a:cubicBezTo>
                <a:lnTo>
                  <a:pt x="3817538" y="1714451"/>
                </a:lnTo>
                <a:cubicBezTo>
                  <a:pt x="3816555" y="1714542"/>
                  <a:pt x="3815567" y="1714542"/>
                  <a:pt x="3814585" y="1714451"/>
                </a:cubicBezTo>
                <a:lnTo>
                  <a:pt x="3814585" y="1714451"/>
                </a:lnTo>
                <a:cubicBezTo>
                  <a:pt x="3802610" y="1714453"/>
                  <a:pt x="3792496" y="1705584"/>
                  <a:pt x="3790963" y="1693737"/>
                </a:cubicBezTo>
                <a:close/>
                <a:moveTo>
                  <a:pt x="40208" y="1664378"/>
                </a:moveTo>
                <a:cubicBezTo>
                  <a:pt x="27248" y="1662481"/>
                  <a:pt x="18283" y="1650464"/>
                  <a:pt x="20184" y="1637536"/>
                </a:cubicBezTo>
                <a:cubicBezTo>
                  <a:pt x="20191" y="1637488"/>
                  <a:pt x="20198" y="1637441"/>
                  <a:pt x="20206" y="1637393"/>
                </a:cubicBezTo>
                <a:lnTo>
                  <a:pt x="20206" y="1637393"/>
                </a:lnTo>
                <a:cubicBezTo>
                  <a:pt x="22074" y="1624461"/>
                  <a:pt x="34098" y="1615487"/>
                  <a:pt x="47063" y="1617351"/>
                </a:cubicBezTo>
                <a:cubicBezTo>
                  <a:pt x="47255" y="1617378"/>
                  <a:pt x="47446" y="1617408"/>
                  <a:pt x="47638" y="1617440"/>
                </a:cubicBezTo>
                <a:lnTo>
                  <a:pt x="47638" y="1617440"/>
                </a:lnTo>
                <a:cubicBezTo>
                  <a:pt x="60624" y="1619394"/>
                  <a:pt x="69573" y="1631467"/>
                  <a:pt x="67640" y="1644424"/>
                </a:cubicBezTo>
                <a:lnTo>
                  <a:pt x="67640" y="1644425"/>
                </a:lnTo>
                <a:cubicBezTo>
                  <a:pt x="65935" y="1656068"/>
                  <a:pt x="55910" y="1664692"/>
                  <a:pt x="44113" y="1664663"/>
                </a:cubicBezTo>
                <a:lnTo>
                  <a:pt x="44113" y="1664663"/>
                </a:lnTo>
                <a:close/>
                <a:moveTo>
                  <a:pt x="3774008" y="1582950"/>
                </a:moveTo>
                <a:lnTo>
                  <a:pt x="3774008" y="1582950"/>
                </a:lnTo>
                <a:cubicBezTo>
                  <a:pt x="3771688" y="1570083"/>
                  <a:pt x="3780184" y="1557751"/>
                  <a:pt x="3793058" y="1555301"/>
                </a:cubicBezTo>
                <a:lnTo>
                  <a:pt x="3793058" y="1555301"/>
                </a:lnTo>
                <a:cubicBezTo>
                  <a:pt x="3805969" y="1552931"/>
                  <a:pt x="3818367" y="1561431"/>
                  <a:pt x="3820776" y="1574304"/>
                </a:cubicBezTo>
                <a:lnTo>
                  <a:pt x="3820776" y="1574304"/>
                </a:lnTo>
                <a:cubicBezTo>
                  <a:pt x="3823152" y="1587183"/>
                  <a:pt x="3814631" y="1599550"/>
                  <a:pt x="3801726" y="1601953"/>
                </a:cubicBezTo>
                <a:lnTo>
                  <a:pt x="3801726" y="1601953"/>
                </a:lnTo>
                <a:cubicBezTo>
                  <a:pt x="3800301" y="1602094"/>
                  <a:pt x="3798865" y="1602094"/>
                  <a:pt x="3797440" y="1601953"/>
                </a:cubicBezTo>
                <a:lnTo>
                  <a:pt x="3797440" y="1601953"/>
                </a:lnTo>
                <a:cubicBezTo>
                  <a:pt x="3786194" y="1601865"/>
                  <a:pt x="3776543" y="1593942"/>
                  <a:pt x="3774294" y="1582950"/>
                </a:cubicBezTo>
                <a:close/>
                <a:moveTo>
                  <a:pt x="58877" y="1552450"/>
                </a:moveTo>
                <a:cubicBezTo>
                  <a:pt x="45920" y="1549658"/>
                  <a:pt x="37685" y="1536916"/>
                  <a:pt x="40484" y="1523990"/>
                </a:cubicBezTo>
                <a:cubicBezTo>
                  <a:pt x="40487" y="1523975"/>
                  <a:pt x="40491" y="1523961"/>
                  <a:pt x="40494" y="1523946"/>
                </a:cubicBezTo>
                <a:lnTo>
                  <a:pt x="40494" y="1523946"/>
                </a:lnTo>
                <a:cubicBezTo>
                  <a:pt x="43168" y="1511101"/>
                  <a:pt x="55774" y="1502850"/>
                  <a:pt x="68650" y="1505517"/>
                </a:cubicBezTo>
                <a:cubicBezTo>
                  <a:pt x="68790" y="1505546"/>
                  <a:pt x="68930" y="1505576"/>
                  <a:pt x="69069" y="1505608"/>
                </a:cubicBezTo>
                <a:lnTo>
                  <a:pt x="69069" y="1505608"/>
                </a:lnTo>
                <a:cubicBezTo>
                  <a:pt x="81946" y="1508275"/>
                  <a:pt x="90217" y="1520850"/>
                  <a:pt x="87543" y="1533695"/>
                </a:cubicBezTo>
                <a:cubicBezTo>
                  <a:pt x="87514" y="1533834"/>
                  <a:pt x="87484" y="1533973"/>
                  <a:pt x="87452" y="1534112"/>
                </a:cubicBezTo>
                <a:lnTo>
                  <a:pt x="87452" y="1534112"/>
                </a:lnTo>
                <a:cubicBezTo>
                  <a:pt x="85163" y="1545119"/>
                  <a:pt x="75480" y="1553036"/>
                  <a:pt x="64211" y="1553115"/>
                </a:cubicBezTo>
                <a:lnTo>
                  <a:pt x="64211" y="1553115"/>
                </a:lnTo>
                <a:cubicBezTo>
                  <a:pt x="62416" y="1553059"/>
                  <a:pt x="60631" y="1552836"/>
                  <a:pt x="58877" y="1552450"/>
                </a:cubicBezTo>
                <a:close/>
                <a:moveTo>
                  <a:pt x="3750863" y="1473303"/>
                </a:moveTo>
                <a:cubicBezTo>
                  <a:pt x="3747869" y="1460643"/>
                  <a:pt x="3755640" y="1447937"/>
                  <a:pt x="3768293" y="1444798"/>
                </a:cubicBezTo>
                <a:lnTo>
                  <a:pt x="3768293" y="1444798"/>
                </a:lnTo>
                <a:cubicBezTo>
                  <a:pt x="3780984" y="1441813"/>
                  <a:pt x="3793722" y="1449564"/>
                  <a:pt x="3796868" y="1462186"/>
                </a:cubicBezTo>
                <a:lnTo>
                  <a:pt x="3796868" y="1462186"/>
                </a:lnTo>
                <a:cubicBezTo>
                  <a:pt x="3799861" y="1474846"/>
                  <a:pt x="3792091" y="1487552"/>
                  <a:pt x="3779438" y="1490691"/>
                </a:cubicBezTo>
                <a:lnTo>
                  <a:pt x="3779438" y="1490691"/>
                </a:lnTo>
                <a:cubicBezTo>
                  <a:pt x="3777602" y="1491170"/>
                  <a:pt x="3775715" y="1491425"/>
                  <a:pt x="3773818" y="1491451"/>
                </a:cubicBezTo>
                <a:lnTo>
                  <a:pt x="3773818" y="1491451"/>
                </a:lnTo>
                <a:cubicBezTo>
                  <a:pt x="3762912" y="1491333"/>
                  <a:pt x="3753469" y="1483867"/>
                  <a:pt x="3750863" y="1473303"/>
                </a:cubicBezTo>
                <a:close/>
                <a:moveTo>
                  <a:pt x="84309" y="1441663"/>
                </a:moveTo>
                <a:cubicBezTo>
                  <a:pt x="71613" y="1438240"/>
                  <a:pt x="64103" y="1425199"/>
                  <a:pt x="67534" y="1412535"/>
                </a:cubicBezTo>
                <a:cubicBezTo>
                  <a:pt x="67537" y="1412521"/>
                  <a:pt x="67541" y="1412507"/>
                  <a:pt x="67545" y="1412493"/>
                </a:cubicBezTo>
                <a:lnTo>
                  <a:pt x="67545" y="1412493"/>
                </a:lnTo>
                <a:cubicBezTo>
                  <a:pt x="71066" y="1399838"/>
                  <a:pt x="84181" y="1392405"/>
                  <a:pt x="96882" y="1395866"/>
                </a:cubicBezTo>
                <a:lnTo>
                  <a:pt x="96882" y="1395866"/>
                </a:lnTo>
                <a:cubicBezTo>
                  <a:pt x="109609" y="1399375"/>
                  <a:pt x="117074" y="1412511"/>
                  <a:pt x="113556" y="1425206"/>
                </a:cubicBezTo>
                <a:cubicBezTo>
                  <a:pt x="113554" y="1425213"/>
                  <a:pt x="113552" y="1425219"/>
                  <a:pt x="113551" y="1425225"/>
                </a:cubicBezTo>
                <a:lnTo>
                  <a:pt x="113551" y="1425225"/>
                </a:lnTo>
                <a:cubicBezTo>
                  <a:pt x="110748" y="1435564"/>
                  <a:pt x="101332" y="1442735"/>
                  <a:pt x="90595" y="1442708"/>
                </a:cubicBezTo>
                <a:lnTo>
                  <a:pt x="90595" y="1442708"/>
                </a:lnTo>
                <a:cubicBezTo>
                  <a:pt x="88458" y="1442689"/>
                  <a:pt x="86337" y="1442336"/>
                  <a:pt x="84309" y="1441663"/>
                </a:cubicBezTo>
                <a:close/>
                <a:moveTo>
                  <a:pt x="3720764" y="1365651"/>
                </a:moveTo>
                <a:lnTo>
                  <a:pt x="3720764" y="1365651"/>
                </a:lnTo>
                <a:cubicBezTo>
                  <a:pt x="3716877" y="1353173"/>
                  <a:pt x="3723867" y="1339915"/>
                  <a:pt x="3736376" y="1336038"/>
                </a:cubicBezTo>
                <a:cubicBezTo>
                  <a:pt x="3736411" y="1336028"/>
                  <a:pt x="3736445" y="1336017"/>
                  <a:pt x="3736480" y="1336006"/>
                </a:cubicBezTo>
                <a:lnTo>
                  <a:pt x="3736480" y="1336006"/>
                </a:lnTo>
                <a:cubicBezTo>
                  <a:pt x="3748984" y="1332115"/>
                  <a:pt x="3762283" y="1339072"/>
                  <a:pt x="3766184" y="1351546"/>
                </a:cubicBezTo>
                <a:cubicBezTo>
                  <a:pt x="3766189" y="1351560"/>
                  <a:pt x="3766193" y="1351574"/>
                  <a:pt x="3766198" y="1351589"/>
                </a:cubicBezTo>
                <a:lnTo>
                  <a:pt x="3766198" y="1351589"/>
                </a:lnTo>
                <a:cubicBezTo>
                  <a:pt x="3770109" y="1364104"/>
                  <a:pt x="3763118" y="1377413"/>
                  <a:pt x="3750577" y="1381329"/>
                </a:cubicBezTo>
                <a:lnTo>
                  <a:pt x="3750577" y="1381329"/>
                </a:lnTo>
                <a:cubicBezTo>
                  <a:pt x="3748296" y="1382039"/>
                  <a:pt x="3745918" y="1382392"/>
                  <a:pt x="3743528" y="1382374"/>
                </a:cubicBezTo>
                <a:lnTo>
                  <a:pt x="3743528" y="1382374"/>
                </a:lnTo>
                <a:cubicBezTo>
                  <a:pt x="3732980" y="1382332"/>
                  <a:pt x="3723717" y="1375372"/>
                  <a:pt x="3720763" y="1365271"/>
                </a:cubicBezTo>
                <a:close/>
                <a:moveTo>
                  <a:pt x="116313" y="1332776"/>
                </a:moveTo>
                <a:cubicBezTo>
                  <a:pt x="103865" y="1328500"/>
                  <a:pt x="97193" y="1315020"/>
                  <a:pt x="101359" y="1302561"/>
                </a:cubicBezTo>
                <a:lnTo>
                  <a:pt x="101359" y="1302561"/>
                </a:lnTo>
                <a:cubicBezTo>
                  <a:pt x="105643" y="1290195"/>
                  <a:pt x="119116" y="1283581"/>
                  <a:pt x="131553" y="1287739"/>
                </a:cubicBezTo>
                <a:lnTo>
                  <a:pt x="131553" y="1287739"/>
                </a:lnTo>
                <a:cubicBezTo>
                  <a:pt x="143988" y="1291974"/>
                  <a:pt x="150667" y="1305425"/>
                  <a:pt x="146507" y="1317859"/>
                </a:cubicBezTo>
                <a:lnTo>
                  <a:pt x="146507" y="1317859"/>
                </a:lnTo>
                <a:cubicBezTo>
                  <a:pt x="143226" y="1327550"/>
                  <a:pt x="134093" y="1334058"/>
                  <a:pt x="123838" y="1334011"/>
                </a:cubicBezTo>
                <a:lnTo>
                  <a:pt x="123838" y="1334011"/>
                </a:lnTo>
                <a:cubicBezTo>
                  <a:pt x="121278" y="1334015"/>
                  <a:pt x="118736" y="1333598"/>
                  <a:pt x="116313" y="1332776"/>
                </a:cubicBezTo>
                <a:close/>
                <a:moveTo>
                  <a:pt x="3684188" y="1259329"/>
                </a:moveTo>
                <a:cubicBezTo>
                  <a:pt x="3679552" y="1247025"/>
                  <a:pt x="3685772" y="1233298"/>
                  <a:pt x="3698094" y="1228640"/>
                </a:cubicBezTo>
                <a:lnTo>
                  <a:pt x="3698094" y="1228640"/>
                </a:lnTo>
                <a:cubicBezTo>
                  <a:pt x="3710402" y="1224078"/>
                  <a:pt x="3724094" y="1230271"/>
                  <a:pt x="3728765" y="1242512"/>
                </a:cubicBezTo>
                <a:lnTo>
                  <a:pt x="3728765" y="1242512"/>
                </a:lnTo>
                <a:cubicBezTo>
                  <a:pt x="3733423" y="1254780"/>
                  <a:pt x="3727229" y="1268493"/>
                  <a:pt x="3714930" y="1273139"/>
                </a:cubicBezTo>
                <a:cubicBezTo>
                  <a:pt x="3714874" y="1273160"/>
                  <a:pt x="3714819" y="1273181"/>
                  <a:pt x="3714763" y="1273202"/>
                </a:cubicBezTo>
                <a:lnTo>
                  <a:pt x="3714763" y="1273202"/>
                </a:lnTo>
                <a:cubicBezTo>
                  <a:pt x="3712053" y="1274218"/>
                  <a:pt x="3709181" y="1274733"/>
                  <a:pt x="3706285" y="1274722"/>
                </a:cubicBezTo>
                <a:lnTo>
                  <a:pt x="3706285" y="1274722"/>
                </a:lnTo>
                <a:cubicBezTo>
                  <a:pt x="3696437" y="1274643"/>
                  <a:pt x="3687654" y="1268525"/>
                  <a:pt x="3684187" y="1259330"/>
                </a:cubicBezTo>
                <a:close/>
                <a:moveTo>
                  <a:pt x="154889" y="1225694"/>
                </a:moveTo>
                <a:cubicBezTo>
                  <a:pt x="142712" y="1220738"/>
                  <a:pt x="136869" y="1206874"/>
                  <a:pt x="141837" y="1194727"/>
                </a:cubicBezTo>
                <a:cubicBezTo>
                  <a:pt x="141838" y="1194725"/>
                  <a:pt x="141839" y="1194722"/>
                  <a:pt x="141840" y="1194719"/>
                </a:cubicBezTo>
                <a:lnTo>
                  <a:pt x="141840" y="1194719"/>
                </a:lnTo>
                <a:cubicBezTo>
                  <a:pt x="146808" y="1182573"/>
                  <a:pt x="160707" y="1176743"/>
                  <a:pt x="172883" y="1181699"/>
                </a:cubicBezTo>
                <a:cubicBezTo>
                  <a:pt x="172886" y="1181700"/>
                  <a:pt x="172889" y="1181701"/>
                  <a:pt x="172891" y="1181702"/>
                </a:cubicBezTo>
                <a:lnTo>
                  <a:pt x="172891" y="1181702"/>
                </a:lnTo>
                <a:cubicBezTo>
                  <a:pt x="185084" y="1186700"/>
                  <a:pt x="190921" y="1200598"/>
                  <a:pt x="185941" y="1212772"/>
                </a:cubicBezTo>
                <a:lnTo>
                  <a:pt x="185941" y="1212772"/>
                </a:lnTo>
                <a:cubicBezTo>
                  <a:pt x="182220" y="1221672"/>
                  <a:pt x="173510" y="1227477"/>
                  <a:pt x="163843" y="1227500"/>
                </a:cubicBezTo>
                <a:lnTo>
                  <a:pt x="163843" y="1227500"/>
                </a:lnTo>
                <a:cubicBezTo>
                  <a:pt x="160768" y="1227497"/>
                  <a:pt x="157724" y="1226883"/>
                  <a:pt x="154889" y="1225694"/>
                </a:cubicBezTo>
                <a:close/>
                <a:moveTo>
                  <a:pt x="3641039" y="1155858"/>
                </a:moveTo>
                <a:cubicBezTo>
                  <a:pt x="3635679" y="1143867"/>
                  <a:pt x="3641044" y="1129809"/>
                  <a:pt x="3653041" y="1124409"/>
                </a:cubicBezTo>
                <a:lnTo>
                  <a:pt x="3653041" y="1124408"/>
                </a:lnTo>
                <a:cubicBezTo>
                  <a:pt x="3665035" y="1119069"/>
                  <a:pt x="3679099" y="1124425"/>
                  <a:pt x="3684473" y="1136380"/>
                </a:cubicBezTo>
                <a:lnTo>
                  <a:pt x="3684473" y="1136380"/>
                </a:lnTo>
                <a:cubicBezTo>
                  <a:pt x="3689846" y="1148346"/>
                  <a:pt x="3684527" y="1162394"/>
                  <a:pt x="3672567" y="1167830"/>
                </a:cubicBezTo>
                <a:lnTo>
                  <a:pt x="3672567" y="1167830"/>
                </a:lnTo>
                <a:cubicBezTo>
                  <a:pt x="3669570" y="1169173"/>
                  <a:pt x="3666327" y="1169884"/>
                  <a:pt x="3663042" y="1169921"/>
                </a:cubicBezTo>
                <a:lnTo>
                  <a:pt x="3663042" y="1169921"/>
                </a:lnTo>
                <a:cubicBezTo>
                  <a:pt x="3653692" y="1169874"/>
                  <a:pt x="3645235" y="1164374"/>
                  <a:pt x="3641420" y="1155858"/>
                </a:cubicBezTo>
                <a:close/>
                <a:moveTo>
                  <a:pt x="200038" y="1121178"/>
                </a:moveTo>
                <a:cubicBezTo>
                  <a:pt x="188207" y="1115456"/>
                  <a:pt x="183228" y="1101279"/>
                  <a:pt x="188893" y="1089443"/>
                </a:cubicBezTo>
                <a:lnTo>
                  <a:pt x="188893" y="1089443"/>
                </a:lnTo>
                <a:cubicBezTo>
                  <a:pt x="194630" y="1077642"/>
                  <a:pt x="208842" y="1072675"/>
                  <a:pt x="220707" y="1078326"/>
                </a:cubicBezTo>
                <a:lnTo>
                  <a:pt x="220707" y="1078326"/>
                </a:lnTo>
                <a:cubicBezTo>
                  <a:pt x="232537" y="1084048"/>
                  <a:pt x="237516" y="1098226"/>
                  <a:pt x="231851" y="1110061"/>
                </a:cubicBezTo>
                <a:lnTo>
                  <a:pt x="231851" y="1110061"/>
                </a:lnTo>
                <a:cubicBezTo>
                  <a:pt x="227872" y="1118255"/>
                  <a:pt x="219547" y="1123459"/>
                  <a:pt x="210420" y="1123458"/>
                </a:cubicBezTo>
                <a:lnTo>
                  <a:pt x="210420" y="1123458"/>
                </a:lnTo>
                <a:cubicBezTo>
                  <a:pt x="206835" y="1123451"/>
                  <a:pt x="203294" y="1122673"/>
                  <a:pt x="200038" y="1121178"/>
                </a:cubicBezTo>
                <a:close/>
                <a:moveTo>
                  <a:pt x="3592652" y="1054668"/>
                </a:moveTo>
                <a:cubicBezTo>
                  <a:pt x="3586587" y="1043043"/>
                  <a:pt x="3591105" y="1028716"/>
                  <a:pt x="3602749" y="1022648"/>
                </a:cubicBezTo>
                <a:lnTo>
                  <a:pt x="3602749" y="1022648"/>
                </a:lnTo>
                <a:cubicBezTo>
                  <a:pt x="3614402" y="1016598"/>
                  <a:pt x="3628765" y="1021104"/>
                  <a:pt x="3634848" y="1032719"/>
                </a:cubicBezTo>
                <a:lnTo>
                  <a:pt x="3634848" y="1032719"/>
                </a:lnTo>
                <a:cubicBezTo>
                  <a:pt x="3640942" y="1044285"/>
                  <a:pt x="3636482" y="1058589"/>
                  <a:pt x="3624887" y="1064668"/>
                </a:cubicBezTo>
                <a:cubicBezTo>
                  <a:pt x="3624842" y="1064692"/>
                  <a:pt x="3624797" y="1064716"/>
                  <a:pt x="3624751" y="1064739"/>
                </a:cubicBezTo>
                <a:lnTo>
                  <a:pt x="3624751" y="1064739"/>
                </a:lnTo>
                <a:cubicBezTo>
                  <a:pt x="3621390" y="1066561"/>
                  <a:pt x="3617623" y="1067509"/>
                  <a:pt x="3613798" y="1067495"/>
                </a:cubicBezTo>
                <a:lnTo>
                  <a:pt x="3613798" y="1067495"/>
                </a:lnTo>
                <a:cubicBezTo>
                  <a:pt x="3604832" y="1067567"/>
                  <a:pt x="3596586" y="1062609"/>
                  <a:pt x="3592462" y="1054668"/>
                </a:cubicBezTo>
                <a:close/>
                <a:moveTo>
                  <a:pt x="251282" y="1019322"/>
                </a:moveTo>
                <a:cubicBezTo>
                  <a:pt x="239722" y="1013068"/>
                  <a:pt x="235433" y="998649"/>
                  <a:pt x="241702" y="987117"/>
                </a:cubicBezTo>
                <a:cubicBezTo>
                  <a:pt x="241721" y="987084"/>
                  <a:pt x="241739" y="987050"/>
                  <a:pt x="241757" y="987017"/>
                </a:cubicBezTo>
                <a:lnTo>
                  <a:pt x="241757" y="987017"/>
                </a:lnTo>
                <a:cubicBezTo>
                  <a:pt x="248027" y="975485"/>
                  <a:pt x="262481" y="971207"/>
                  <a:pt x="274042" y="977461"/>
                </a:cubicBezTo>
                <a:cubicBezTo>
                  <a:pt x="274075" y="977479"/>
                  <a:pt x="274109" y="977497"/>
                  <a:pt x="274142" y="977516"/>
                </a:cubicBezTo>
                <a:lnTo>
                  <a:pt x="274142" y="977516"/>
                </a:lnTo>
                <a:cubicBezTo>
                  <a:pt x="285703" y="983770"/>
                  <a:pt x="289992" y="998188"/>
                  <a:pt x="283722" y="1009720"/>
                </a:cubicBezTo>
                <a:cubicBezTo>
                  <a:pt x="283704" y="1009754"/>
                  <a:pt x="283686" y="1009787"/>
                  <a:pt x="283667" y="1009821"/>
                </a:cubicBezTo>
                <a:lnTo>
                  <a:pt x="283667" y="1009821"/>
                </a:lnTo>
                <a:cubicBezTo>
                  <a:pt x="279455" y="1017376"/>
                  <a:pt x="271474" y="1022065"/>
                  <a:pt x="262807" y="1022077"/>
                </a:cubicBezTo>
                <a:lnTo>
                  <a:pt x="262807" y="1022077"/>
                </a:lnTo>
                <a:cubicBezTo>
                  <a:pt x="258764" y="1022284"/>
                  <a:pt x="254734" y="1021467"/>
                  <a:pt x="251092" y="1019702"/>
                </a:cubicBezTo>
                <a:close/>
                <a:moveTo>
                  <a:pt x="3537407" y="957087"/>
                </a:moveTo>
                <a:cubicBezTo>
                  <a:pt x="3530647" y="945835"/>
                  <a:pt x="3534311" y="931246"/>
                  <a:pt x="3545591" y="924502"/>
                </a:cubicBezTo>
                <a:cubicBezTo>
                  <a:pt x="3545594" y="924500"/>
                  <a:pt x="3545596" y="924499"/>
                  <a:pt x="3545599" y="924497"/>
                </a:cubicBezTo>
                <a:lnTo>
                  <a:pt x="3545599" y="924497"/>
                </a:lnTo>
                <a:cubicBezTo>
                  <a:pt x="3556793" y="917712"/>
                  <a:pt x="3571382" y="921264"/>
                  <a:pt x="3578183" y="932431"/>
                </a:cubicBezTo>
                <a:cubicBezTo>
                  <a:pt x="3578212" y="932479"/>
                  <a:pt x="3578241" y="932526"/>
                  <a:pt x="3578269" y="932574"/>
                </a:cubicBezTo>
                <a:lnTo>
                  <a:pt x="3578270" y="932574"/>
                </a:lnTo>
                <a:cubicBezTo>
                  <a:pt x="3585030" y="943826"/>
                  <a:pt x="3581366" y="958415"/>
                  <a:pt x="3570086" y="965159"/>
                </a:cubicBezTo>
                <a:cubicBezTo>
                  <a:pt x="3570083" y="965161"/>
                  <a:pt x="3570081" y="965162"/>
                  <a:pt x="3570078" y="965164"/>
                </a:cubicBezTo>
                <a:lnTo>
                  <a:pt x="3570078" y="965164"/>
                </a:lnTo>
                <a:cubicBezTo>
                  <a:pt x="3566402" y="967390"/>
                  <a:pt x="3562186" y="968572"/>
                  <a:pt x="3557886" y="968584"/>
                </a:cubicBezTo>
                <a:lnTo>
                  <a:pt x="3557886" y="968584"/>
                </a:lnTo>
                <a:cubicBezTo>
                  <a:pt x="3549617" y="968660"/>
                  <a:pt x="3541901" y="964452"/>
                  <a:pt x="3537502" y="957467"/>
                </a:cubicBezTo>
                <a:close/>
                <a:moveTo>
                  <a:pt x="308242" y="921647"/>
                </a:moveTo>
                <a:cubicBezTo>
                  <a:pt x="297178" y="914582"/>
                  <a:pt x="293938" y="899915"/>
                  <a:pt x="301003" y="888867"/>
                </a:cubicBezTo>
                <a:lnTo>
                  <a:pt x="301003" y="888867"/>
                </a:lnTo>
                <a:cubicBezTo>
                  <a:pt x="308020" y="877834"/>
                  <a:pt x="322675" y="874564"/>
                  <a:pt x="333735" y="881564"/>
                </a:cubicBezTo>
                <a:cubicBezTo>
                  <a:pt x="333778" y="881591"/>
                  <a:pt x="333821" y="881618"/>
                  <a:pt x="333864" y="881646"/>
                </a:cubicBezTo>
                <a:lnTo>
                  <a:pt x="333864" y="881646"/>
                </a:lnTo>
                <a:cubicBezTo>
                  <a:pt x="344961" y="888679"/>
                  <a:pt x="348245" y="903353"/>
                  <a:pt x="341198" y="914426"/>
                </a:cubicBezTo>
                <a:lnTo>
                  <a:pt x="341198" y="914426"/>
                </a:lnTo>
                <a:cubicBezTo>
                  <a:pt x="336874" y="921286"/>
                  <a:pt x="329320" y="925449"/>
                  <a:pt x="321196" y="925447"/>
                </a:cubicBezTo>
                <a:lnTo>
                  <a:pt x="321196" y="925447"/>
                </a:lnTo>
                <a:cubicBezTo>
                  <a:pt x="316601" y="925454"/>
                  <a:pt x="312102" y="924134"/>
                  <a:pt x="308242" y="921647"/>
                </a:cubicBezTo>
                <a:close/>
                <a:moveTo>
                  <a:pt x="3476638" y="863118"/>
                </a:moveTo>
                <a:lnTo>
                  <a:pt x="3476638" y="863118"/>
                </a:lnTo>
                <a:cubicBezTo>
                  <a:pt x="3469212" y="852354"/>
                  <a:pt x="3471939" y="837623"/>
                  <a:pt x="3482729" y="830216"/>
                </a:cubicBezTo>
                <a:cubicBezTo>
                  <a:pt x="3482762" y="830193"/>
                  <a:pt x="3482796" y="830170"/>
                  <a:pt x="3482829" y="830148"/>
                </a:cubicBezTo>
                <a:lnTo>
                  <a:pt x="3482829" y="830148"/>
                </a:lnTo>
                <a:cubicBezTo>
                  <a:pt x="3493619" y="822740"/>
                  <a:pt x="3508386" y="825460"/>
                  <a:pt x="3515812" y="836224"/>
                </a:cubicBezTo>
                <a:cubicBezTo>
                  <a:pt x="3515835" y="836257"/>
                  <a:pt x="3515858" y="836290"/>
                  <a:pt x="3515881" y="836324"/>
                </a:cubicBezTo>
                <a:lnTo>
                  <a:pt x="3515881" y="836324"/>
                </a:lnTo>
                <a:cubicBezTo>
                  <a:pt x="3523297" y="847113"/>
                  <a:pt x="3520571" y="861853"/>
                  <a:pt x="3509785" y="869294"/>
                </a:cubicBezTo>
                <a:lnTo>
                  <a:pt x="3509785" y="869294"/>
                </a:lnTo>
                <a:cubicBezTo>
                  <a:pt x="3505806" y="872023"/>
                  <a:pt x="3501089" y="873481"/>
                  <a:pt x="3496259" y="873474"/>
                </a:cubicBezTo>
                <a:lnTo>
                  <a:pt x="3496259" y="873474"/>
                </a:lnTo>
                <a:cubicBezTo>
                  <a:pt x="3488403" y="873477"/>
                  <a:pt x="3481055" y="869599"/>
                  <a:pt x="3476638" y="863118"/>
                </a:cubicBezTo>
                <a:close/>
                <a:moveTo>
                  <a:pt x="371488" y="826632"/>
                </a:moveTo>
                <a:cubicBezTo>
                  <a:pt x="360918" y="818884"/>
                  <a:pt x="358580" y="804087"/>
                  <a:pt x="366249" y="793472"/>
                </a:cubicBezTo>
                <a:lnTo>
                  <a:pt x="366249" y="793472"/>
                </a:lnTo>
                <a:cubicBezTo>
                  <a:pt x="374085" y="783185"/>
                  <a:pt x="388727" y="781032"/>
                  <a:pt x="399205" y="788626"/>
                </a:cubicBezTo>
                <a:lnTo>
                  <a:pt x="399205" y="788626"/>
                </a:lnTo>
                <a:cubicBezTo>
                  <a:pt x="409855" y="796316"/>
                  <a:pt x="412243" y="811159"/>
                  <a:pt x="404539" y="821786"/>
                </a:cubicBezTo>
                <a:lnTo>
                  <a:pt x="404539" y="821786"/>
                </a:lnTo>
                <a:cubicBezTo>
                  <a:pt x="400052" y="827779"/>
                  <a:pt x="392988" y="831303"/>
                  <a:pt x="385489" y="831288"/>
                </a:cubicBezTo>
                <a:lnTo>
                  <a:pt x="385489" y="831288"/>
                </a:lnTo>
                <a:cubicBezTo>
                  <a:pt x="380448" y="831241"/>
                  <a:pt x="375549" y="829612"/>
                  <a:pt x="371488" y="826632"/>
                </a:cubicBezTo>
                <a:close/>
                <a:moveTo>
                  <a:pt x="3410820" y="772569"/>
                </a:moveTo>
                <a:lnTo>
                  <a:pt x="3410820" y="772569"/>
                </a:lnTo>
                <a:cubicBezTo>
                  <a:pt x="3402792" y="762192"/>
                  <a:pt x="3404664" y="747297"/>
                  <a:pt x="3415011" y="739218"/>
                </a:cubicBezTo>
                <a:lnTo>
                  <a:pt x="3415011" y="739218"/>
                </a:lnTo>
                <a:cubicBezTo>
                  <a:pt x="3425390" y="731162"/>
                  <a:pt x="3440352" y="733025"/>
                  <a:pt x="3448428" y="743379"/>
                </a:cubicBezTo>
                <a:cubicBezTo>
                  <a:pt x="3448433" y="743385"/>
                  <a:pt x="3448439" y="743392"/>
                  <a:pt x="3448444" y="743399"/>
                </a:cubicBezTo>
                <a:lnTo>
                  <a:pt x="3448444" y="743399"/>
                </a:lnTo>
                <a:cubicBezTo>
                  <a:pt x="3456520" y="753753"/>
                  <a:pt x="3454653" y="768677"/>
                  <a:pt x="3444273" y="776733"/>
                </a:cubicBezTo>
                <a:cubicBezTo>
                  <a:pt x="3444267" y="776739"/>
                  <a:pt x="3444260" y="776744"/>
                  <a:pt x="3444253" y="776749"/>
                </a:cubicBezTo>
                <a:lnTo>
                  <a:pt x="3444253" y="776749"/>
                </a:lnTo>
                <a:cubicBezTo>
                  <a:pt x="3440100" y="780014"/>
                  <a:pt x="3434966" y="781788"/>
                  <a:pt x="3429680" y="781785"/>
                </a:cubicBezTo>
                <a:lnTo>
                  <a:pt x="3429680" y="781785"/>
                </a:lnTo>
                <a:cubicBezTo>
                  <a:pt x="3422221" y="781890"/>
                  <a:pt x="3415140" y="778517"/>
                  <a:pt x="3410534" y="772664"/>
                </a:cubicBezTo>
                <a:close/>
                <a:moveTo>
                  <a:pt x="439782" y="735988"/>
                </a:moveTo>
                <a:cubicBezTo>
                  <a:pt x="429604" y="727680"/>
                  <a:pt x="428104" y="712715"/>
                  <a:pt x="436433" y="702562"/>
                </a:cubicBezTo>
                <a:cubicBezTo>
                  <a:pt x="436438" y="702555"/>
                  <a:pt x="436443" y="702549"/>
                  <a:pt x="436448" y="702543"/>
                </a:cubicBezTo>
                <a:lnTo>
                  <a:pt x="436448" y="702543"/>
                </a:lnTo>
                <a:cubicBezTo>
                  <a:pt x="444809" y="692432"/>
                  <a:pt x="459783" y="690947"/>
                  <a:pt x="469976" y="699217"/>
                </a:cubicBezTo>
                <a:lnTo>
                  <a:pt x="469976" y="699217"/>
                </a:lnTo>
                <a:cubicBezTo>
                  <a:pt x="480112" y="707558"/>
                  <a:pt x="481601" y="722494"/>
                  <a:pt x="473310" y="732662"/>
                </a:cubicBezTo>
                <a:lnTo>
                  <a:pt x="473310" y="732662"/>
                </a:lnTo>
                <a:cubicBezTo>
                  <a:pt x="468755" y="738154"/>
                  <a:pt x="461977" y="741326"/>
                  <a:pt x="454831" y="741309"/>
                </a:cubicBezTo>
                <a:lnTo>
                  <a:pt x="454831" y="741309"/>
                </a:lnTo>
                <a:cubicBezTo>
                  <a:pt x="449345" y="741347"/>
                  <a:pt x="444019" y="739464"/>
                  <a:pt x="439782" y="735988"/>
                </a:cubicBezTo>
                <a:close/>
                <a:moveTo>
                  <a:pt x="3339001" y="686200"/>
                </a:moveTo>
                <a:lnTo>
                  <a:pt x="3339001" y="686200"/>
                </a:lnTo>
                <a:cubicBezTo>
                  <a:pt x="3330346" y="676393"/>
                  <a:pt x="3331299" y="661443"/>
                  <a:pt x="3341130" y="652809"/>
                </a:cubicBezTo>
                <a:cubicBezTo>
                  <a:pt x="3341151" y="652791"/>
                  <a:pt x="3341171" y="652773"/>
                  <a:pt x="3341192" y="652755"/>
                </a:cubicBezTo>
                <a:lnTo>
                  <a:pt x="3341192" y="652755"/>
                </a:lnTo>
                <a:cubicBezTo>
                  <a:pt x="3351072" y="644096"/>
                  <a:pt x="3366118" y="645065"/>
                  <a:pt x="3374798" y="654921"/>
                </a:cubicBezTo>
                <a:cubicBezTo>
                  <a:pt x="3374804" y="654927"/>
                  <a:pt x="3374810" y="654934"/>
                  <a:pt x="3374816" y="654940"/>
                </a:cubicBezTo>
                <a:lnTo>
                  <a:pt x="3374816" y="654940"/>
                </a:lnTo>
                <a:cubicBezTo>
                  <a:pt x="3383496" y="664795"/>
                  <a:pt x="3382524" y="679804"/>
                  <a:pt x="3372644" y="688463"/>
                </a:cubicBezTo>
                <a:cubicBezTo>
                  <a:pt x="3372638" y="688469"/>
                  <a:pt x="3372631" y="688475"/>
                  <a:pt x="3372625" y="688481"/>
                </a:cubicBezTo>
                <a:lnTo>
                  <a:pt x="3372625" y="688480"/>
                </a:lnTo>
                <a:cubicBezTo>
                  <a:pt x="3368254" y="692233"/>
                  <a:pt x="3362675" y="694290"/>
                  <a:pt x="3356908" y="694276"/>
                </a:cubicBezTo>
                <a:lnTo>
                  <a:pt x="3356908" y="694276"/>
                </a:lnTo>
                <a:cubicBezTo>
                  <a:pt x="3350044" y="694319"/>
                  <a:pt x="3343503" y="691369"/>
                  <a:pt x="3339001" y="686200"/>
                </a:cubicBezTo>
                <a:close/>
                <a:moveTo>
                  <a:pt x="513505" y="649429"/>
                </a:moveTo>
                <a:cubicBezTo>
                  <a:pt x="503890" y="640503"/>
                  <a:pt x="503336" y="625496"/>
                  <a:pt x="512267" y="615889"/>
                </a:cubicBezTo>
                <a:lnTo>
                  <a:pt x="512267" y="615889"/>
                </a:lnTo>
                <a:cubicBezTo>
                  <a:pt x="521215" y="606298"/>
                  <a:pt x="536259" y="605745"/>
                  <a:pt x="545890" y="614654"/>
                </a:cubicBezTo>
                <a:lnTo>
                  <a:pt x="545890" y="614654"/>
                </a:lnTo>
                <a:cubicBezTo>
                  <a:pt x="555533" y="623553"/>
                  <a:pt x="556130" y="638561"/>
                  <a:pt x="547224" y="648194"/>
                </a:cubicBezTo>
                <a:lnTo>
                  <a:pt x="547224" y="648194"/>
                </a:lnTo>
                <a:cubicBezTo>
                  <a:pt x="542709" y="653068"/>
                  <a:pt x="536350" y="655826"/>
                  <a:pt x="529698" y="655795"/>
                </a:cubicBezTo>
                <a:lnTo>
                  <a:pt x="529698" y="655795"/>
                </a:lnTo>
                <a:cubicBezTo>
                  <a:pt x="523690" y="655778"/>
                  <a:pt x="517909" y="653505"/>
                  <a:pt x="513505" y="649429"/>
                </a:cubicBezTo>
                <a:close/>
                <a:moveTo>
                  <a:pt x="3262421" y="604202"/>
                </a:moveTo>
                <a:cubicBezTo>
                  <a:pt x="3253145" y="594899"/>
                  <a:pt x="3253145" y="579870"/>
                  <a:pt x="3262421" y="570567"/>
                </a:cubicBezTo>
                <a:lnTo>
                  <a:pt x="3262421" y="570567"/>
                </a:lnTo>
                <a:cubicBezTo>
                  <a:pt x="3271714" y="561326"/>
                  <a:pt x="3286751" y="561326"/>
                  <a:pt x="3296044" y="570567"/>
                </a:cubicBezTo>
                <a:lnTo>
                  <a:pt x="3296044" y="570567"/>
                </a:lnTo>
                <a:cubicBezTo>
                  <a:pt x="3305355" y="579832"/>
                  <a:pt x="3305374" y="594872"/>
                  <a:pt x="3296086" y="604160"/>
                </a:cubicBezTo>
                <a:cubicBezTo>
                  <a:pt x="3296072" y="604174"/>
                  <a:pt x="3296058" y="604188"/>
                  <a:pt x="3296044" y="604202"/>
                </a:cubicBezTo>
                <a:lnTo>
                  <a:pt x="3296044" y="604202"/>
                </a:lnTo>
                <a:cubicBezTo>
                  <a:pt x="3291607" y="608582"/>
                  <a:pt x="3285617" y="611040"/>
                  <a:pt x="3279375" y="611043"/>
                </a:cubicBezTo>
                <a:lnTo>
                  <a:pt x="3279375" y="611043"/>
                </a:lnTo>
                <a:cubicBezTo>
                  <a:pt x="3273038" y="611095"/>
                  <a:pt x="3266940" y="608634"/>
                  <a:pt x="3262421" y="604202"/>
                </a:cubicBezTo>
                <a:close/>
                <a:moveTo>
                  <a:pt x="592372" y="567527"/>
                </a:moveTo>
                <a:cubicBezTo>
                  <a:pt x="583279" y="558042"/>
                  <a:pt x="583577" y="543010"/>
                  <a:pt x="593039" y="533891"/>
                </a:cubicBezTo>
                <a:lnTo>
                  <a:pt x="593039" y="533891"/>
                </a:lnTo>
                <a:cubicBezTo>
                  <a:pt x="602573" y="524846"/>
                  <a:pt x="617643" y="525186"/>
                  <a:pt x="626758" y="534652"/>
                </a:cubicBezTo>
                <a:lnTo>
                  <a:pt x="626758" y="534652"/>
                </a:lnTo>
                <a:cubicBezTo>
                  <a:pt x="635815" y="544130"/>
                  <a:pt x="635474" y="559132"/>
                  <a:pt x="625996" y="568192"/>
                </a:cubicBezTo>
                <a:lnTo>
                  <a:pt x="625996" y="568192"/>
                </a:lnTo>
                <a:cubicBezTo>
                  <a:pt x="621586" y="572473"/>
                  <a:pt x="615671" y="574861"/>
                  <a:pt x="609517" y="574843"/>
                </a:cubicBezTo>
                <a:lnTo>
                  <a:pt x="609517" y="574843"/>
                </a:lnTo>
                <a:cubicBezTo>
                  <a:pt x="603043" y="574831"/>
                  <a:pt x="596853" y="572189"/>
                  <a:pt x="592372" y="567527"/>
                </a:cubicBezTo>
                <a:close/>
                <a:moveTo>
                  <a:pt x="3181363" y="526765"/>
                </a:moveTo>
                <a:cubicBezTo>
                  <a:pt x="3171552" y="518029"/>
                  <a:pt x="3170699" y="503013"/>
                  <a:pt x="3179457" y="493226"/>
                </a:cubicBezTo>
                <a:cubicBezTo>
                  <a:pt x="3179457" y="493226"/>
                  <a:pt x="3179457" y="493225"/>
                  <a:pt x="3179458" y="493225"/>
                </a:cubicBezTo>
                <a:lnTo>
                  <a:pt x="3179458" y="493225"/>
                </a:lnTo>
                <a:cubicBezTo>
                  <a:pt x="3188301" y="483506"/>
                  <a:pt x="3203341" y="482700"/>
                  <a:pt x="3213176" y="491420"/>
                </a:cubicBezTo>
                <a:lnTo>
                  <a:pt x="3213176" y="491420"/>
                </a:lnTo>
                <a:cubicBezTo>
                  <a:pt x="3222908" y="500208"/>
                  <a:pt x="3223716" y="515180"/>
                  <a:pt x="3214986" y="524960"/>
                </a:cubicBezTo>
                <a:lnTo>
                  <a:pt x="3214986" y="524960"/>
                </a:lnTo>
                <a:cubicBezTo>
                  <a:pt x="3210441" y="529993"/>
                  <a:pt x="3203965" y="532860"/>
                  <a:pt x="3197174" y="532846"/>
                </a:cubicBezTo>
                <a:lnTo>
                  <a:pt x="3197174" y="532846"/>
                </a:lnTo>
                <a:cubicBezTo>
                  <a:pt x="3191328" y="532858"/>
                  <a:pt x="3185688" y="530689"/>
                  <a:pt x="3181363" y="526765"/>
                </a:cubicBezTo>
                <a:close/>
                <a:moveTo>
                  <a:pt x="676288" y="490375"/>
                </a:moveTo>
                <a:cubicBezTo>
                  <a:pt x="667762" y="480455"/>
                  <a:pt x="668911" y="465519"/>
                  <a:pt x="678855" y="457014"/>
                </a:cubicBezTo>
                <a:cubicBezTo>
                  <a:pt x="678888" y="456986"/>
                  <a:pt x="678921" y="456958"/>
                  <a:pt x="678955" y="456929"/>
                </a:cubicBezTo>
                <a:lnTo>
                  <a:pt x="678955" y="456929"/>
                </a:lnTo>
                <a:cubicBezTo>
                  <a:pt x="688947" y="448400"/>
                  <a:pt x="703979" y="449566"/>
                  <a:pt x="712529" y="459533"/>
                </a:cubicBezTo>
                <a:cubicBezTo>
                  <a:pt x="712546" y="459552"/>
                  <a:pt x="712562" y="459571"/>
                  <a:pt x="712578" y="459590"/>
                </a:cubicBezTo>
                <a:lnTo>
                  <a:pt x="712578" y="459590"/>
                </a:lnTo>
                <a:cubicBezTo>
                  <a:pt x="721070" y="469622"/>
                  <a:pt x="719835" y="484615"/>
                  <a:pt x="709816" y="493130"/>
                </a:cubicBezTo>
                <a:lnTo>
                  <a:pt x="709816" y="493130"/>
                </a:lnTo>
                <a:cubicBezTo>
                  <a:pt x="705514" y="496787"/>
                  <a:pt x="700037" y="498777"/>
                  <a:pt x="694385" y="498736"/>
                </a:cubicBezTo>
                <a:lnTo>
                  <a:pt x="694385" y="498736"/>
                </a:lnTo>
                <a:cubicBezTo>
                  <a:pt x="687414" y="498737"/>
                  <a:pt x="680795" y="495679"/>
                  <a:pt x="676288" y="490375"/>
                </a:cubicBezTo>
                <a:close/>
                <a:moveTo>
                  <a:pt x="3095638" y="454364"/>
                </a:moveTo>
                <a:cubicBezTo>
                  <a:pt x="3085363" y="446199"/>
                  <a:pt x="3083659" y="431276"/>
                  <a:pt x="3091828" y="421014"/>
                </a:cubicBezTo>
                <a:lnTo>
                  <a:pt x="3091828" y="421014"/>
                </a:lnTo>
                <a:cubicBezTo>
                  <a:pt x="3100048" y="410753"/>
                  <a:pt x="3115037" y="409054"/>
                  <a:pt x="3125356" y="417213"/>
                </a:cubicBezTo>
                <a:lnTo>
                  <a:pt x="3125356" y="417213"/>
                </a:lnTo>
                <a:cubicBezTo>
                  <a:pt x="3135581" y="425406"/>
                  <a:pt x="3137281" y="440286"/>
                  <a:pt x="3129166" y="450563"/>
                </a:cubicBezTo>
                <a:lnTo>
                  <a:pt x="3129166" y="450563"/>
                </a:lnTo>
                <a:cubicBezTo>
                  <a:pt x="3124542" y="456319"/>
                  <a:pt x="3117509" y="459616"/>
                  <a:pt x="3110116" y="459495"/>
                </a:cubicBezTo>
                <a:lnTo>
                  <a:pt x="3110116" y="459495"/>
                </a:lnTo>
                <a:cubicBezTo>
                  <a:pt x="3104858" y="459406"/>
                  <a:pt x="3099773" y="457604"/>
                  <a:pt x="3095638" y="454364"/>
                </a:cubicBezTo>
                <a:close/>
                <a:moveTo>
                  <a:pt x="763822" y="418068"/>
                </a:moveTo>
                <a:cubicBezTo>
                  <a:pt x="755911" y="407598"/>
                  <a:pt x="758000" y="392714"/>
                  <a:pt x="768490" y="384813"/>
                </a:cubicBezTo>
                <a:lnTo>
                  <a:pt x="768490" y="384813"/>
                </a:lnTo>
                <a:cubicBezTo>
                  <a:pt x="778986" y="376921"/>
                  <a:pt x="793907" y="379005"/>
                  <a:pt x="801827" y="389469"/>
                </a:cubicBezTo>
                <a:lnTo>
                  <a:pt x="801827" y="389469"/>
                </a:lnTo>
                <a:cubicBezTo>
                  <a:pt x="809718" y="399964"/>
                  <a:pt x="807586" y="414853"/>
                  <a:pt x="797065" y="422724"/>
                </a:cubicBezTo>
                <a:lnTo>
                  <a:pt x="797065" y="422724"/>
                </a:lnTo>
                <a:cubicBezTo>
                  <a:pt x="792958" y="425848"/>
                  <a:pt x="787942" y="427549"/>
                  <a:pt x="782777" y="427570"/>
                </a:cubicBezTo>
                <a:lnTo>
                  <a:pt x="782777" y="427570"/>
                </a:lnTo>
                <a:cubicBezTo>
                  <a:pt x="775316" y="427540"/>
                  <a:pt x="768299" y="424023"/>
                  <a:pt x="763822" y="418068"/>
                </a:cubicBezTo>
                <a:close/>
                <a:moveTo>
                  <a:pt x="3005150" y="387188"/>
                </a:moveTo>
                <a:cubicBezTo>
                  <a:pt x="2994389" y="379618"/>
                  <a:pt x="2991792" y="364792"/>
                  <a:pt x="2999340" y="354028"/>
                </a:cubicBezTo>
                <a:lnTo>
                  <a:pt x="2999340" y="354028"/>
                </a:lnTo>
                <a:cubicBezTo>
                  <a:pt x="3006894" y="343305"/>
                  <a:pt x="3021727" y="340712"/>
                  <a:pt x="3032487" y="348232"/>
                </a:cubicBezTo>
                <a:lnTo>
                  <a:pt x="3032487" y="348232"/>
                </a:lnTo>
                <a:cubicBezTo>
                  <a:pt x="3043248" y="355803"/>
                  <a:pt x="3045846" y="370629"/>
                  <a:pt x="3038297" y="381393"/>
                </a:cubicBezTo>
                <a:lnTo>
                  <a:pt x="3038297" y="381393"/>
                </a:lnTo>
                <a:cubicBezTo>
                  <a:pt x="3033813" y="387713"/>
                  <a:pt x="3026533" y="391468"/>
                  <a:pt x="3018771" y="391464"/>
                </a:cubicBezTo>
                <a:lnTo>
                  <a:pt x="3018771" y="391464"/>
                </a:lnTo>
                <a:cubicBezTo>
                  <a:pt x="3013901" y="391450"/>
                  <a:pt x="3009151" y="389959"/>
                  <a:pt x="3005150" y="387188"/>
                </a:cubicBezTo>
                <a:close/>
                <a:moveTo>
                  <a:pt x="855929" y="351558"/>
                </a:moveTo>
                <a:cubicBezTo>
                  <a:pt x="848661" y="340688"/>
                  <a:pt x="851602" y="325998"/>
                  <a:pt x="862499" y="318748"/>
                </a:cubicBezTo>
                <a:cubicBezTo>
                  <a:pt x="862531" y="318726"/>
                  <a:pt x="862564" y="318704"/>
                  <a:pt x="862597" y="318683"/>
                </a:cubicBezTo>
                <a:lnTo>
                  <a:pt x="862597" y="318683"/>
                </a:lnTo>
                <a:cubicBezTo>
                  <a:pt x="873543" y="311463"/>
                  <a:pt x="888282" y="314437"/>
                  <a:pt x="895553" y="325334"/>
                </a:cubicBezTo>
                <a:lnTo>
                  <a:pt x="895553" y="325334"/>
                </a:lnTo>
                <a:cubicBezTo>
                  <a:pt x="902843" y="336252"/>
                  <a:pt x="899880" y="350999"/>
                  <a:pt x="888935" y="358272"/>
                </a:cubicBezTo>
                <a:cubicBezTo>
                  <a:pt x="888918" y="358282"/>
                  <a:pt x="888902" y="358293"/>
                  <a:pt x="888886" y="358304"/>
                </a:cubicBezTo>
                <a:lnTo>
                  <a:pt x="888886" y="358304"/>
                </a:lnTo>
                <a:cubicBezTo>
                  <a:pt x="884989" y="360876"/>
                  <a:pt x="880413" y="362232"/>
                  <a:pt x="875741" y="362200"/>
                </a:cubicBezTo>
                <a:lnTo>
                  <a:pt x="875741" y="362200"/>
                </a:lnTo>
                <a:cubicBezTo>
                  <a:pt x="867759" y="362219"/>
                  <a:pt x="860307" y="358216"/>
                  <a:pt x="855929" y="351558"/>
                </a:cubicBezTo>
                <a:close/>
                <a:moveTo>
                  <a:pt x="2911234" y="325334"/>
                </a:moveTo>
                <a:cubicBezTo>
                  <a:pt x="2900030" y="318464"/>
                  <a:pt x="2896530" y="303835"/>
                  <a:pt x="2903418" y="292658"/>
                </a:cubicBezTo>
                <a:cubicBezTo>
                  <a:pt x="2903420" y="292655"/>
                  <a:pt x="2903422" y="292652"/>
                  <a:pt x="2903424" y="292649"/>
                </a:cubicBezTo>
                <a:lnTo>
                  <a:pt x="2903423" y="292649"/>
                </a:lnTo>
                <a:cubicBezTo>
                  <a:pt x="2910310" y="281473"/>
                  <a:pt x="2924976" y="277982"/>
                  <a:pt x="2936179" y="284852"/>
                </a:cubicBezTo>
                <a:cubicBezTo>
                  <a:pt x="2936183" y="284854"/>
                  <a:pt x="2936186" y="284856"/>
                  <a:pt x="2936189" y="284858"/>
                </a:cubicBezTo>
                <a:lnTo>
                  <a:pt x="2936189" y="284858"/>
                </a:lnTo>
                <a:cubicBezTo>
                  <a:pt x="2947393" y="291727"/>
                  <a:pt x="2950893" y="306357"/>
                  <a:pt x="2944006" y="317533"/>
                </a:cubicBezTo>
                <a:cubicBezTo>
                  <a:pt x="2944004" y="317536"/>
                  <a:pt x="2944002" y="317539"/>
                  <a:pt x="2944000" y="317543"/>
                </a:cubicBezTo>
                <a:lnTo>
                  <a:pt x="2944000" y="317543"/>
                </a:lnTo>
                <a:cubicBezTo>
                  <a:pt x="2939790" y="324479"/>
                  <a:pt x="2932314" y="328781"/>
                  <a:pt x="2924188" y="328944"/>
                </a:cubicBezTo>
                <a:lnTo>
                  <a:pt x="2924188" y="328944"/>
                </a:lnTo>
                <a:cubicBezTo>
                  <a:pt x="2919621" y="329036"/>
                  <a:pt x="2915124" y="327816"/>
                  <a:pt x="2911234" y="325429"/>
                </a:cubicBezTo>
                <a:close/>
                <a:moveTo>
                  <a:pt x="951751" y="290653"/>
                </a:moveTo>
                <a:cubicBezTo>
                  <a:pt x="945191" y="279287"/>
                  <a:pt x="949063" y="264770"/>
                  <a:pt x="960418" y="258158"/>
                </a:cubicBezTo>
                <a:lnTo>
                  <a:pt x="960418" y="258158"/>
                </a:lnTo>
                <a:cubicBezTo>
                  <a:pt x="971813" y="251615"/>
                  <a:pt x="986366" y="255478"/>
                  <a:pt x="992994" y="266805"/>
                </a:cubicBezTo>
                <a:lnTo>
                  <a:pt x="992994" y="266805"/>
                </a:lnTo>
                <a:cubicBezTo>
                  <a:pt x="999553" y="278171"/>
                  <a:pt x="995681" y="292688"/>
                  <a:pt x="984326" y="299300"/>
                </a:cubicBezTo>
                <a:lnTo>
                  <a:pt x="984326" y="299300"/>
                </a:lnTo>
                <a:cubicBezTo>
                  <a:pt x="980714" y="301410"/>
                  <a:pt x="976605" y="302525"/>
                  <a:pt x="972420" y="302530"/>
                </a:cubicBezTo>
                <a:lnTo>
                  <a:pt x="972420" y="302530"/>
                </a:lnTo>
                <a:cubicBezTo>
                  <a:pt x="963906" y="302508"/>
                  <a:pt x="956041" y="297989"/>
                  <a:pt x="951751" y="290653"/>
                </a:cubicBezTo>
                <a:close/>
                <a:moveTo>
                  <a:pt x="2813698" y="269370"/>
                </a:moveTo>
                <a:cubicBezTo>
                  <a:pt x="2802198" y="263061"/>
                  <a:pt x="2797947" y="248685"/>
                  <a:pt x="2804173" y="237160"/>
                </a:cubicBezTo>
                <a:lnTo>
                  <a:pt x="2804173" y="237160"/>
                </a:lnTo>
                <a:cubicBezTo>
                  <a:pt x="2810497" y="225689"/>
                  <a:pt x="2824909" y="221448"/>
                  <a:pt x="2836463" y="227659"/>
                </a:cubicBezTo>
                <a:lnTo>
                  <a:pt x="2836463" y="227659"/>
                </a:lnTo>
                <a:cubicBezTo>
                  <a:pt x="2848006" y="233932"/>
                  <a:pt x="2852270" y="248350"/>
                  <a:pt x="2845988" y="259869"/>
                </a:cubicBezTo>
                <a:lnTo>
                  <a:pt x="2845988" y="259869"/>
                </a:lnTo>
                <a:cubicBezTo>
                  <a:pt x="2841818" y="267593"/>
                  <a:pt x="2833733" y="272411"/>
                  <a:pt x="2824937" y="272411"/>
                </a:cubicBezTo>
                <a:lnTo>
                  <a:pt x="2824937" y="272411"/>
                </a:lnTo>
                <a:cubicBezTo>
                  <a:pt x="2820997" y="272333"/>
                  <a:pt x="2817137" y="271289"/>
                  <a:pt x="2813698" y="269370"/>
                </a:cubicBezTo>
                <a:close/>
                <a:moveTo>
                  <a:pt x="1051573" y="235450"/>
                </a:moveTo>
                <a:cubicBezTo>
                  <a:pt x="1045699" y="223718"/>
                  <a:pt x="1050422" y="209457"/>
                  <a:pt x="1062145" y="203525"/>
                </a:cubicBezTo>
                <a:lnTo>
                  <a:pt x="1062145" y="203525"/>
                </a:lnTo>
                <a:cubicBezTo>
                  <a:pt x="1073906" y="197665"/>
                  <a:pt x="1088202" y="202377"/>
                  <a:pt x="1094150" y="214071"/>
                </a:cubicBezTo>
                <a:lnTo>
                  <a:pt x="1094150" y="214071"/>
                </a:lnTo>
                <a:cubicBezTo>
                  <a:pt x="1100023" y="225803"/>
                  <a:pt x="1095300" y="240064"/>
                  <a:pt x="1083577" y="245996"/>
                </a:cubicBezTo>
                <a:lnTo>
                  <a:pt x="1083577" y="245996"/>
                </a:lnTo>
                <a:cubicBezTo>
                  <a:pt x="1080266" y="247659"/>
                  <a:pt x="1076615" y="248537"/>
                  <a:pt x="1072909" y="248562"/>
                </a:cubicBezTo>
                <a:lnTo>
                  <a:pt x="1072909" y="248562"/>
                </a:lnTo>
                <a:cubicBezTo>
                  <a:pt x="1063715" y="248739"/>
                  <a:pt x="1055234" y="243641"/>
                  <a:pt x="1051096" y="235450"/>
                </a:cubicBezTo>
                <a:close/>
                <a:moveTo>
                  <a:pt x="2713495" y="219202"/>
                </a:moveTo>
                <a:lnTo>
                  <a:pt x="2713495" y="219202"/>
                </a:lnTo>
                <a:cubicBezTo>
                  <a:pt x="2701571" y="213793"/>
                  <a:pt x="2696301" y="199766"/>
                  <a:pt x="2701724" y="187872"/>
                </a:cubicBezTo>
                <a:cubicBezTo>
                  <a:pt x="2701742" y="187832"/>
                  <a:pt x="2701761" y="187792"/>
                  <a:pt x="2701779" y="187752"/>
                </a:cubicBezTo>
                <a:lnTo>
                  <a:pt x="2701779" y="187752"/>
                </a:lnTo>
                <a:cubicBezTo>
                  <a:pt x="2707252" y="175823"/>
                  <a:pt x="2721382" y="170578"/>
                  <a:pt x="2733341" y="176038"/>
                </a:cubicBezTo>
                <a:cubicBezTo>
                  <a:pt x="2733361" y="176047"/>
                  <a:pt x="2733382" y="176056"/>
                  <a:pt x="2733402" y="176066"/>
                </a:cubicBezTo>
                <a:lnTo>
                  <a:pt x="2733402" y="176066"/>
                </a:lnTo>
                <a:cubicBezTo>
                  <a:pt x="2745306" y="181610"/>
                  <a:pt x="2750496" y="195697"/>
                  <a:pt x="2745023" y="207610"/>
                </a:cubicBezTo>
                <a:lnTo>
                  <a:pt x="2745023" y="207610"/>
                </a:lnTo>
                <a:cubicBezTo>
                  <a:pt x="2741161" y="216047"/>
                  <a:pt x="2732698" y="221440"/>
                  <a:pt x="2723401" y="221388"/>
                </a:cubicBezTo>
                <a:lnTo>
                  <a:pt x="2723401" y="221388"/>
                </a:lnTo>
                <a:cubicBezTo>
                  <a:pt x="2719818" y="221461"/>
                  <a:pt x="2716266" y="220713"/>
                  <a:pt x="2713019" y="219202"/>
                </a:cubicBezTo>
                <a:close/>
                <a:moveTo>
                  <a:pt x="1153490" y="186327"/>
                </a:moveTo>
                <a:cubicBezTo>
                  <a:pt x="1148328" y="174231"/>
                  <a:pt x="1153951" y="160249"/>
                  <a:pt x="1166063" y="155067"/>
                </a:cubicBezTo>
                <a:lnTo>
                  <a:pt x="1166063" y="155067"/>
                </a:lnTo>
                <a:cubicBezTo>
                  <a:pt x="1178163" y="149906"/>
                  <a:pt x="1192169" y="155469"/>
                  <a:pt x="1197400" y="167514"/>
                </a:cubicBezTo>
                <a:lnTo>
                  <a:pt x="1197400" y="167514"/>
                </a:lnTo>
                <a:cubicBezTo>
                  <a:pt x="1202574" y="179584"/>
                  <a:pt x="1196998" y="193555"/>
                  <a:pt x="1184923" y="198774"/>
                </a:cubicBezTo>
                <a:lnTo>
                  <a:pt x="1184923" y="198774"/>
                </a:lnTo>
                <a:cubicBezTo>
                  <a:pt x="1181901" y="200017"/>
                  <a:pt x="1178666" y="200662"/>
                  <a:pt x="1175398" y="200674"/>
                </a:cubicBezTo>
                <a:lnTo>
                  <a:pt x="1175398" y="200674"/>
                </a:lnTo>
                <a:cubicBezTo>
                  <a:pt x="1165884" y="200666"/>
                  <a:pt x="1157281" y="195032"/>
                  <a:pt x="1153490" y="186327"/>
                </a:cubicBezTo>
                <a:close/>
                <a:moveTo>
                  <a:pt x="2609863" y="175210"/>
                </a:moveTo>
                <a:lnTo>
                  <a:pt x="2609863" y="175210"/>
                </a:lnTo>
                <a:cubicBezTo>
                  <a:pt x="2597639" y="170400"/>
                  <a:pt x="2591599" y="156651"/>
                  <a:pt x="2596337" y="144426"/>
                </a:cubicBezTo>
                <a:lnTo>
                  <a:pt x="2596337" y="144426"/>
                </a:lnTo>
                <a:cubicBezTo>
                  <a:pt x="2601159" y="132233"/>
                  <a:pt x="2614942" y="126207"/>
                  <a:pt x="2627198" y="130934"/>
                </a:cubicBezTo>
                <a:lnTo>
                  <a:pt x="2627198" y="130934"/>
                </a:lnTo>
                <a:cubicBezTo>
                  <a:pt x="2639170" y="135891"/>
                  <a:pt x="2645000" y="149462"/>
                  <a:pt x="2640343" y="161528"/>
                </a:cubicBezTo>
                <a:lnTo>
                  <a:pt x="2640343" y="161528"/>
                </a:lnTo>
                <a:cubicBezTo>
                  <a:pt x="2636772" y="170644"/>
                  <a:pt x="2627961" y="176642"/>
                  <a:pt x="2618150" y="176636"/>
                </a:cubicBezTo>
                <a:lnTo>
                  <a:pt x="2618149" y="176636"/>
                </a:lnTo>
                <a:cubicBezTo>
                  <a:pt x="2615323" y="176667"/>
                  <a:pt x="2612515" y="176184"/>
                  <a:pt x="2609863" y="175210"/>
                </a:cubicBezTo>
                <a:close/>
                <a:moveTo>
                  <a:pt x="1258646" y="143380"/>
                </a:moveTo>
                <a:cubicBezTo>
                  <a:pt x="1254246" y="131025"/>
                  <a:pt x="1260671" y="117443"/>
                  <a:pt x="1273029" y="112976"/>
                </a:cubicBezTo>
                <a:lnTo>
                  <a:pt x="1273029" y="112976"/>
                </a:lnTo>
                <a:cubicBezTo>
                  <a:pt x="1285336" y="108503"/>
                  <a:pt x="1298948" y="114831"/>
                  <a:pt x="1303431" y="127108"/>
                </a:cubicBezTo>
                <a:cubicBezTo>
                  <a:pt x="1303458" y="127179"/>
                  <a:pt x="1303483" y="127251"/>
                  <a:pt x="1303509" y="127323"/>
                </a:cubicBezTo>
                <a:lnTo>
                  <a:pt x="1303509" y="127323"/>
                </a:lnTo>
                <a:cubicBezTo>
                  <a:pt x="1307946" y="139617"/>
                  <a:pt x="1301552" y="153171"/>
                  <a:pt x="1289227" y="157597"/>
                </a:cubicBezTo>
                <a:cubicBezTo>
                  <a:pt x="1289194" y="157609"/>
                  <a:pt x="1289160" y="157621"/>
                  <a:pt x="1289126" y="157633"/>
                </a:cubicBezTo>
                <a:lnTo>
                  <a:pt x="1289126" y="157633"/>
                </a:lnTo>
                <a:cubicBezTo>
                  <a:pt x="1286574" y="158610"/>
                  <a:pt x="1283859" y="159094"/>
                  <a:pt x="1281125" y="159058"/>
                </a:cubicBezTo>
                <a:lnTo>
                  <a:pt x="1281125" y="159058"/>
                </a:lnTo>
                <a:cubicBezTo>
                  <a:pt x="1271065" y="159094"/>
                  <a:pt x="1262067" y="152819"/>
                  <a:pt x="1258646" y="143380"/>
                </a:cubicBezTo>
                <a:close/>
                <a:moveTo>
                  <a:pt x="2503468" y="137490"/>
                </a:moveTo>
                <a:cubicBezTo>
                  <a:pt x="2490954" y="133494"/>
                  <a:pt x="2484049" y="120143"/>
                  <a:pt x="2488038" y="107655"/>
                </a:cubicBezTo>
                <a:lnTo>
                  <a:pt x="2488038" y="107655"/>
                </a:lnTo>
                <a:cubicBezTo>
                  <a:pt x="2492079" y="95171"/>
                  <a:pt x="2505500" y="88318"/>
                  <a:pt x="2518015" y="92349"/>
                </a:cubicBezTo>
                <a:cubicBezTo>
                  <a:pt x="2518024" y="92352"/>
                  <a:pt x="2518033" y="92355"/>
                  <a:pt x="2518042" y="92357"/>
                </a:cubicBezTo>
                <a:lnTo>
                  <a:pt x="2518042" y="92358"/>
                </a:lnTo>
                <a:cubicBezTo>
                  <a:pt x="2530563" y="96195"/>
                  <a:pt x="2537595" y="109431"/>
                  <a:pt x="2533748" y="121921"/>
                </a:cubicBezTo>
                <a:cubicBezTo>
                  <a:pt x="2533720" y="122011"/>
                  <a:pt x="2533692" y="122102"/>
                  <a:pt x="2533662" y="122192"/>
                </a:cubicBezTo>
                <a:lnTo>
                  <a:pt x="2533663" y="122192"/>
                </a:lnTo>
                <a:cubicBezTo>
                  <a:pt x="2530514" y="132034"/>
                  <a:pt x="2521350" y="138718"/>
                  <a:pt x="2510993" y="138725"/>
                </a:cubicBezTo>
                <a:lnTo>
                  <a:pt x="2510993" y="138725"/>
                </a:lnTo>
                <a:cubicBezTo>
                  <a:pt x="2508431" y="138765"/>
                  <a:pt x="2505883" y="138347"/>
                  <a:pt x="2503468" y="137490"/>
                </a:cubicBezTo>
                <a:close/>
                <a:moveTo>
                  <a:pt x="1366469" y="106800"/>
                </a:moveTo>
                <a:cubicBezTo>
                  <a:pt x="1362737" y="94275"/>
                  <a:pt x="1369890" y="81104"/>
                  <a:pt x="1382446" y="77381"/>
                </a:cubicBezTo>
                <a:cubicBezTo>
                  <a:pt x="1382486" y="77369"/>
                  <a:pt x="1382526" y="77357"/>
                  <a:pt x="1382567" y="77345"/>
                </a:cubicBezTo>
                <a:lnTo>
                  <a:pt x="1382566" y="77345"/>
                </a:lnTo>
                <a:cubicBezTo>
                  <a:pt x="1395056" y="73586"/>
                  <a:pt x="1408236" y="80640"/>
                  <a:pt x="1412004" y="93099"/>
                </a:cubicBezTo>
                <a:cubicBezTo>
                  <a:pt x="1412035" y="93200"/>
                  <a:pt x="1412065" y="93301"/>
                  <a:pt x="1412094" y="93403"/>
                </a:cubicBezTo>
                <a:lnTo>
                  <a:pt x="1412094" y="93403"/>
                </a:lnTo>
                <a:cubicBezTo>
                  <a:pt x="1415826" y="105927"/>
                  <a:pt x="1408673" y="119099"/>
                  <a:pt x="1396118" y="122822"/>
                </a:cubicBezTo>
                <a:cubicBezTo>
                  <a:pt x="1396077" y="122834"/>
                  <a:pt x="1396037" y="122846"/>
                  <a:pt x="1395997" y="122857"/>
                </a:cubicBezTo>
                <a:lnTo>
                  <a:pt x="1395997" y="122857"/>
                </a:lnTo>
                <a:cubicBezTo>
                  <a:pt x="1393800" y="123499"/>
                  <a:pt x="1391522" y="123819"/>
                  <a:pt x="1389234" y="123807"/>
                </a:cubicBezTo>
                <a:lnTo>
                  <a:pt x="1389234" y="123807"/>
                </a:lnTo>
                <a:cubicBezTo>
                  <a:pt x="1378702" y="123809"/>
                  <a:pt x="1369430" y="116882"/>
                  <a:pt x="1366469" y="106800"/>
                </a:cubicBezTo>
                <a:close/>
                <a:moveTo>
                  <a:pt x="2395169" y="106325"/>
                </a:moveTo>
                <a:cubicBezTo>
                  <a:pt x="2382637" y="103061"/>
                  <a:pt x="2375047" y="90372"/>
                  <a:pt x="2378120" y="77820"/>
                </a:cubicBezTo>
                <a:lnTo>
                  <a:pt x="2378120" y="77820"/>
                </a:lnTo>
                <a:cubicBezTo>
                  <a:pt x="2381349" y="65280"/>
                  <a:pt x="2394083" y="57659"/>
                  <a:pt x="2406695" y="60718"/>
                </a:cubicBezTo>
                <a:lnTo>
                  <a:pt x="2406695" y="60718"/>
                </a:lnTo>
                <a:cubicBezTo>
                  <a:pt x="2419266" y="63939"/>
                  <a:pt x="2426906" y="76641"/>
                  <a:pt x="2423840" y="89222"/>
                </a:cubicBezTo>
                <a:lnTo>
                  <a:pt x="2423840" y="89222"/>
                </a:lnTo>
                <a:cubicBezTo>
                  <a:pt x="2421144" y="99726"/>
                  <a:pt x="2411659" y="107077"/>
                  <a:pt x="2400789" y="107085"/>
                </a:cubicBezTo>
                <a:lnTo>
                  <a:pt x="2400789" y="107085"/>
                </a:lnTo>
                <a:cubicBezTo>
                  <a:pt x="2398986" y="107054"/>
                  <a:pt x="2397194" y="106799"/>
                  <a:pt x="2395455" y="106325"/>
                </a:cubicBezTo>
                <a:close/>
                <a:moveTo>
                  <a:pt x="1476388" y="76775"/>
                </a:moveTo>
                <a:cubicBezTo>
                  <a:pt x="1473428" y="63993"/>
                  <a:pt x="1481417" y="51237"/>
                  <a:pt x="1494231" y="48285"/>
                </a:cubicBezTo>
                <a:cubicBezTo>
                  <a:pt x="1494252" y="48280"/>
                  <a:pt x="1494273" y="48275"/>
                  <a:pt x="1494295" y="48271"/>
                </a:cubicBezTo>
                <a:lnTo>
                  <a:pt x="1494295" y="48271"/>
                </a:lnTo>
                <a:cubicBezTo>
                  <a:pt x="1507124" y="45369"/>
                  <a:pt x="1519894" y="53351"/>
                  <a:pt x="1522870" y="66133"/>
                </a:cubicBezTo>
                <a:lnTo>
                  <a:pt x="1522870" y="66133"/>
                </a:lnTo>
                <a:cubicBezTo>
                  <a:pt x="1526029" y="78868"/>
                  <a:pt x="1518241" y="91746"/>
                  <a:pt x="1505475" y="94898"/>
                </a:cubicBezTo>
                <a:cubicBezTo>
                  <a:pt x="1505304" y="94940"/>
                  <a:pt x="1505134" y="94980"/>
                  <a:pt x="1504963" y="95018"/>
                </a:cubicBezTo>
                <a:lnTo>
                  <a:pt x="1504963" y="95018"/>
                </a:lnTo>
                <a:cubicBezTo>
                  <a:pt x="1503221" y="95467"/>
                  <a:pt x="1501428" y="95691"/>
                  <a:pt x="1499629" y="95683"/>
                </a:cubicBezTo>
                <a:lnTo>
                  <a:pt x="1499629" y="95683"/>
                </a:lnTo>
                <a:cubicBezTo>
                  <a:pt x="1488402" y="95578"/>
                  <a:pt x="1478748" y="87724"/>
                  <a:pt x="1476388" y="76775"/>
                </a:cubicBezTo>
                <a:close/>
                <a:moveTo>
                  <a:pt x="2286013" y="81716"/>
                </a:moveTo>
                <a:cubicBezTo>
                  <a:pt x="2273079" y="79338"/>
                  <a:pt x="2264527" y="66951"/>
                  <a:pt x="2266912" y="54050"/>
                </a:cubicBezTo>
                <a:cubicBezTo>
                  <a:pt x="2266928" y="53960"/>
                  <a:pt x="2266945" y="53871"/>
                  <a:pt x="2266963" y="53781"/>
                </a:cubicBezTo>
                <a:lnTo>
                  <a:pt x="2266963" y="53781"/>
                </a:lnTo>
                <a:cubicBezTo>
                  <a:pt x="2269295" y="40924"/>
                  <a:pt x="2281635" y="32387"/>
                  <a:pt x="2294524" y="34713"/>
                </a:cubicBezTo>
                <a:cubicBezTo>
                  <a:pt x="2294640" y="34734"/>
                  <a:pt x="2294756" y="34756"/>
                  <a:pt x="2294871" y="34779"/>
                </a:cubicBezTo>
                <a:lnTo>
                  <a:pt x="2294871" y="34779"/>
                </a:lnTo>
                <a:cubicBezTo>
                  <a:pt x="2307803" y="37167"/>
                  <a:pt x="2316345" y="49560"/>
                  <a:pt x="2313951" y="62459"/>
                </a:cubicBezTo>
                <a:cubicBezTo>
                  <a:pt x="2313941" y="62512"/>
                  <a:pt x="2313931" y="62565"/>
                  <a:pt x="2313921" y="62618"/>
                </a:cubicBezTo>
                <a:lnTo>
                  <a:pt x="2313921" y="62618"/>
                </a:lnTo>
                <a:cubicBezTo>
                  <a:pt x="2311657" y="73679"/>
                  <a:pt x="2301902" y="81623"/>
                  <a:pt x="2290585" y="81621"/>
                </a:cubicBezTo>
                <a:lnTo>
                  <a:pt x="2290585" y="81621"/>
                </a:lnTo>
                <a:cubicBezTo>
                  <a:pt x="2289067" y="81794"/>
                  <a:pt x="2287536" y="81825"/>
                  <a:pt x="2286013" y="81716"/>
                </a:cubicBezTo>
                <a:close/>
                <a:moveTo>
                  <a:pt x="1587735" y="53211"/>
                </a:moveTo>
                <a:cubicBezTo>
                  <a:pt x="1585615" y="40279"/>
                  <a:pt x="1594395" y="28077"/>
                  <a:pt x="1607356" y="25942"/>
                </a:cubicBezTo>
                <a:lnTo>
                  <a:pt x="1607356" y="25942"/>
                </a:lnTo>
                <a:cubicBezTo>
                  <a:pt x="1620323" y="23766"/>
                  <a:pt x="1632604" y="32486"/>
                  <a:pt x="1634789" y="45420"/>
                </a:cubicBezTo>
                <a:lnTo>
                  <a:pt x="1634789" y="45420"/>
                </a:lnTo>
                <a:cubicBezTo>
                  <a:pt x="1636857" y="58361"/>
                  <a:pt x="1628112" y="70556"/>
                  <a:pt x="1615167" y="72784"/>
                </a:cubicBezTo>
                <a:lnTo>
                  <a:pt x="1615167" y="72784"/>
                </a:lnTo>
                <a:lnTo>
                  <a:pt x="1611262" y="72784"/>
                </a:lnTo>
                <a:lnTo>
                  <a:pt x="1611262" y="72784"/>
                </a:lnTo>
                <a:cubicBezTo>
                  <a:pt x="1599667" y="72888"/>
                  <a:pt x="1589669" y="64677"/>
                  <a:pt x="1587544" y="53306"/>
                </a:cubicBezTo>
                <a:close/>
                <a:moveTo>
                  <a:pt x="2174951" y="63663"/>
                </a:moveTo>
                <a:cubicBezTo>
                  <a:pt x="2161914" y="61942"/>
                  <a:pt x="2152743" y="50004"/>
                  <a:pt x="2154468" y="36999"/>
                </a:cubicBezTo>
                <a:cubicBezTo>
                  <a:pt x="2154469" y="36987"/>
                  <a:pt x="2154471" y="36976"/>
                  <a:pt x="2154472" y="36964"/>
                </a:cubicBezTo>
                <a:lnTo>
                  <a:pt x="2154473" y="36964"/>
                </a:lnTo>
                <a:cubicBezTo>
                  <a:pt x="2156198" y="23958"/>
                  <a:pt x="2168165" y="14810"/>
                  <a:pt x="2181203" y="16531"/>
                </a:cubicBezTo>
                <a:cubicBezTo>
                  <a:pt x="2181214" y="16533"/>
                  <a:pt x="2181226" y="16534"/>
                  <a:pt x="2181238" y="16536"/>
                </a:cubicBezTo>
                <a:lnTo>
                  <a:pt x="2181238" y="16536"/>
                </a:lnTo>
                <a:cubicBezTo>
                  <a:pt x="2194230" y="18197"/>
                  <a:pt x="2203412" y="30051"/>
                  <a:pt x="2201746" y="43011"/>
                </a:cubicBezTo>
                <a:cubicBezTo>
                  <a:pt x="2201737" y="43086"/>
                  <a:pt x="2201727" y="43160"/>
                  <a:pt x="2201716" y="43235"/>
                </a:cubicBezTo>
                <a:lnTo>
                  <a:pt x="2201716" y="43235"/>
                </a:lnTo>
                <a:cubicBezTo>
                  <a:pt x="2200184" y="55030"/>
                  <a:pt x="2190112" y="63856"/>
                  <a:pt x="2178190" y="63853"/>
                </a:cubicBezTo>
                <a:lnTo>
                  <a:pt x="2178190" y="63853"/>
                </a:lnTo>
                <a:close/>
                <a:moveTo>
                  <a:pt x="1700130" y="36679"/>
                </a:moveTo>
                <a:cubicBezTo>
                  <a:pt x="1698746" y="23633"/>
                  <a:pt x="1708225" y="11938"/>
                  <a:pt x="1721304" y="10557"/>
                </a:cubicBezTo>
                <a:cubicBezTo>
                  <a:pt x="1721326" y="10554"/>
                  <a:pt x="1721348" y="10552"/>
                  <a:pt x="1721371" y="10550"/>
                </a:cubicBezTo>
                <a:lnTo>
                  <a:pt x="1721371" y="10550"/>
                </a:lnTo>
                <a:cubicBezTo>
                  <a:pt x="1734442" y="9164"/>
                  <a:pt x="1746166" y="18605"/>
                  <a:pt x="1747564" y="31643"/>
                </a:cubicBezTo>
                <a:lnTo>
                  <a:pt x="1747564" y="31643"/>
                </a:lnTo>
                <a:cubicBezTo>
                  <a:pt x="1748843" y="44683"/>
                  <a:pt x="1739378" y="56327"/>
                  <a:pt x="1726324" y="57772"/>
                </a:cubicBezTo>
                <a:lnTo>
                  <a:pt x="1724038" y="57772"/>
                </a:lnTo>
                <a:cubicBezTo>
                  <a:pt x="1711825" y="57897"/>
                  <a:pt x="1701497" y="48785"/>
                  <a:pt x="1700130" y="36679"/>
                </a:cubicBezTo>
                <a:close/>
                <a:moveTo>
                  <a:pt x="2063128" y="52261"/>
                </a:moveTo>
                <a:cubicBezTo>
                  <a:pt x="2050038" y="51299"/>
                  <a:pt x="2040197" y="39952"/>
                  <a:pt x="2041125" y="26892"/>
                </a:cubicBezTo>
                <a:lnTo>
                  <a:pt x="2041125" y="26892"/>
                </a:lnTo>
                <a:cubicBezTo>
                  <a:pt x="2042023" y="13804"/>
                  <a:pt x="2053387" y="3920"/>
                  <a:pt x="2066508" y="4816"/>
                </a:cubicBezTo>
                <a:cubicBezTo>
                  <a:pt x="2066651" y="4825"/>
                  <a:pt x="2066794" y="4836"/>
                  <a:pt x="2066938" y="4849"/>
                </a:cubicBezTo>
                <a:lnTo>
                  <a:pt x="2066938" y="4849"/>
                </a:lnTo>
                <a:cubicBezTo>
                  <a:pt x="2080054" y="5809"/>
                  <a:pt x="2089906" y="17194"/>
                  <a:pt x="2088943" y="30278"/>
                </a:cubicBezTo>
                <a:cubicBezTo>
                  <a:pt x="2088942" y="30289"/>
                  <a:pt x="2088941" y="30301"/>
                  <a:pt x="2088940" y="30313"/>
                </a:cubicBezTo>
                <a:lnTo>
                  <a:pt x="2088940" y="30313"/>
                </a:lnTo>
                <a:cubicBezTo>
                  <a:pt x="2088042" y="42723"/>
                  <a:pt x="2077696" y="52339"/>
                  <a:pt x="2065223" y="52356"/>
                </a:cubicBezTo>
                <a:lnTo>
                  <a:pt x="2063509" y="52356"/>
                </a:lnTo>
                <a:close/>
                <a:moveTo>
                  <a:pt x="1813477" y="26702"/>
                </a:moveTo>
                <a:cubicBezTo>
                  <a:pt x="1812887" y="13597"/>
                  <a:pt x="1823058" y="2495"/>
                  <a:pt x="1836196" y="1905"/>
                </a:cubicBezTo>
                <a:cubicBezTo>
                  <a:pt x="1836212" y="1905"/>
                  <a:pt x="1836227" y="1904"/>
                  <a:pt x="1836242" y="1903"/>
                </a:cubicBezTo>
                <a:lnTo>
                  <a:pt x="1836242" y="1903"/>
                </a:lnTo>
                <a:cubicBezTo>
                  <a:pt x="1849325" y="1262"/>
                  <a:pt x="1860452" y="11321"/>
                  <a:pt x="1861096" y="24372"/>
                </a:cubicBezTo>
                <a:cubicBezTo>
                  <a:pt x="1861098" y="24420"/>
                  <a:pt x="1861100" y="24468"/>
                  <a:pt x="1861102" y="24517"/>
                </a:cubicBezTo>
                <a:lnTo>
                  <a:pt x="1861102" y="24517"/>
                </a:lnTo>
                <a:cubicBezTo>
                  <a:pt x="1861693" y="37622"/>
                  <a:pt x="1851522" y="48724"/>
                  <a:pt x="1838384" y="49314"/>
                </a:cubicBezTo>
                <a:cubicBezTo>
                  <a:pt x="1838368" y="49314"/>
                  <a:pt x="1838353" y="49315"/>
                  <a:pt x="1838338" y="49316"/>
                </a:cubicBezTo>
                <a:lnTo>
                  <a:pt x="1837195" y="49316"/>
                </a:lnTo>
                <a:cubicBezTo>
                  <a:pt x="1824514" y="49280"/>
                  <a:pt x="1814086" y="39337"/>
                  <a:pt x="1813477" y="26702"/>
                </a:cubicBezTo>
                <a:close/>
                <a:moveTo>
                  <a:pt x="1950828" y="47511"/>
                </a:moveTo>
                <a:cubicBezTo>
                  <a:pt x="1937699" y="47302"/>
                  <a:pt x="1927195" y="36570"/>
                  <a:pt x="1927301" y="23472"/>
                </a:cubicBezTo>
                <a:lnTo>
                  <a:pt x="1927301" y="23472"/>
                </a:lnTo>
                <a:cubicBezTo>
                  <a:pt x="1927457" y="10354"/>
                  <a:pt x="1938244" y="-154"/>
                  <a:pt x="1951395" y="2"/>
                </a:cubicBezTo>
                <a:cubicBezTo>
                  <a:pt x="1951428" y="2"/>
                  <a:pt x="1951461" y="3"/>
                  <a:pt x="1951495" y="3"/>
                </a:cubicBezTo>
                <a:lnTo>
                  <a:pt x="1951495" y="3"/>
                </a:lnTo>
                <a:cubicBezTo>
                  <a:pt x="1964593" y="159"/>
                  <a:pt x="1975084" y="10877"/>
                  <a:pt x="1974928" y="23942"/>
                </a:cubicBezTo>
                <a:cubicBezTo>
                  <a:pt x="1974927" y="23975"/>
                  <a:pt x="1974927" y="24009"/>
                  <a:pt x="1974926" y="24042"/>
                </a:cubicBezTo>
                <a:lnTo>
                  <a:pt x="1974926" y="24042"/>
                </a:lnTo>
                <a:cubicBezTo>
                  <a:pt x="1974821" y="37071"/>
                  <a:pt x="1964175" y="47563"/>
                  <a:pt x="1951114" y="47511"/>
                </a:cubicBezTo>
                <a:lnTo>
                  <a:pt x="1951114" y="47511"/>
                </a:lnTo>
                <a:close/>
              </a:path>
            </a:pathLst>
          </a:custGeom>
          <a:solidFill>
            <a:schemeClr val="tx2">
              <a:lumMod val="10000"/>
              <a:lumOff val="9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B044AE95-84DA-0C4C-9E76-96E7C37D2092}"/>
              </a:ext>
            </a:extLst>
          </p:cNvPr>
          <p:cNvSpPr txBox="1"/>
          <p:nvPr/>
        </p:nvSpPr>
        <p:spPr>
          <a:xfrm>
            <a:off x="1951348" y="523875"/>
            <a:ext cx="828930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Customer Inspiration</a:t>
            </a:r>
          </a:p>
        </p:txBody>
      </p:sp>
      <p:sp>
        <p:nvSpPr>
          <p:cNvPr id="8" name="TextBox 7">
            <a:extLst>
              <a:ext uri="{FF2B5EF4-FFF2-40B4-BE49-F238E27FC236}">
                <a16:creationId xmlns:a16="http://schemas.microsoft.com/office/drawing/2014/main" id="{3A020288-E467-AB48-99B5-EA7AA47A7C0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64" name="Freeform 163">
            <a:extLst>
              <a:ext uri="{FF2B5EF4-FFF2-40B4-BE49-F238E27FC236}">
                <a16:creationId xmlns:a16="http://schemas.microsoft.com/office/drawing/2014/main" id="{C41B4092-A795-554A-96B8-B5D510CA0EC7}"/>
              </a:ext>
            </a:extLst>
          </p:cNvPr>
          <p:cNvSpPr/>
          <p:nvPr/>
        </p:nvSpPr>
        <p:spPr>
          <a:xfrm>
            <a:off x="4701112" y="2554515"/>
            <a:ext cx="2793350" cy="2796640"/>
          </a:xfrm>
          <a:custGeom>
            <a:avLst/>
            <a:gdLst>
              <a:gd name="connsiteX0" fmla="*/ 1561051 w 3118109"/>
              <a:gd name="connsiteY0" fmla="*/ 0 h 3121783"/>
              <a:gd name="connsiteX1" fmla="*/ 0 w 3118109"/>
              <a:gd name="connsiteY1" fmla="*/ 1562700 h 3121783"/>
              <a:gd name="connsiteX2" fmla="*/ 1560861 w 3118109"/>
              <a:gd name="connsiteY2" fmla="*/ 3125591 h 3121783"/>
              <a:gd name="connsiteX3" fmla="*/ 3121913 w 3118109"/>
              <a:gd name="connsiteY3" fmla="*/ 1562891 h 3121783"/>
              <a:gd name="connsiteX4" fmla="*/ 3121913 w 3118109"/>
              <a:gd name="connsiteY4" fmla="*/ 1562795 h 3121783"/>
              <a:gd name="connsiteX5" fmla="*/ 1561051 w 3118109"/>
              <a:gd name="connsiteY5" fmla="*/ 0 h 3121783"/>
              <a:gd name="connsiteX6" fmla="*/ 1561051 w 3118109"/>
              <a:gd name="connsiteY6" fmla="*/ 2949134 h 3121783"/>
              <a:gd name="connsiteX7" fmla="*/ 176344 w 3118109"/>
              <a:gd name="connsiteY7" fmla="*/ 1562795 h 3121783"/>
              <a:gd name="connsiteX8" fmla="*/ 1561051 w 3118109"/>
              <a:gd name="connsiteY8" fmla="*/ 176457 h 3121783"/>
              <a:gd name="connsiteX9" fmla="*/ 2945758 w 3118109"/>
              <a:gd name="connsiteY9" fmla="*/ 1562795 h 3121783"/>
              <a:gd name="connsiteX10" fmla="*/ 1561241 w 3118109"/>
              <a:gd name="connsiteY10" fmla="*/ 2949134 h 3121783"/>
              <a:gd name="connsiteX11" fmla="*/ 1561051 w 3118109"/>
              <a:gd name="connsiteY11" fmla="*/ 2949134 h 3121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18109" h="3121783">
                <a:moveTo>
                  <a:pt x="1561051" y="0"/>
                </a:moveTo>
                <a:cubicBezTo>
                  <a:pt x="698959" y="-53"/>
                  <a:pt x="53" y="699592"/>
                  <a:pt x="0" y="1562700"/>
                </a:cubicBezTo>
                <a:cubicBezTo>
                  <a:pt x="-53" y="2425808"/>
                  <a:pt x="698769" y="3125538"/>
                  <a:pt x="1560861" y="3125591"/>
                </a:cubicBezTo>
                <a:cubicBezTo>
                  <a:pt x="2422954" y="3125643"/>
                  <a:pt x="3121860" y="2425999"/>
                  <a:pt x="3121913" y="1562891"/>
                </a:cubicBezTo>
                <a:cubicBezTo>
                  <a:pt x="3121913" y="1562859"/>
                  <a:pt x="3121913" y="1562827"/>
                  <a:pt x="3121913" y="1562795"/>
                </a:cubicBezTo>
                <a:cubicBezTo>
                  <a:pt x="3121913" y="699725"/>
                  <a:pt x="2423106" y="53"/>
                  <a:pt x="1561051" y="0"/>
                </a:cubicBezTo>
                <a:close/>
                <a:moveTo>
                  <a:pt x="1561051" y="2949134"/>
                </a:moveTo>
                <a:cubicBezTo>
                  <a:pt x="796299" y="2949134"/>
                  <a:pt x="176344" y="2328449"/>
                  <a:pt x="176344" y="1562795"/>
                </a:cubicBezTo>
                <a:cubicBezTo>
                  <a:pt x="176344" y="797142"/>
                  <a:pt x="796299" y="176457"/>
                  <a:pt x="1561051" y="176457"/>
                </a:cubicBezTo>
                <a:cubicBezTo>
                  <a:pt x="2325804" y="176457"/>
                  <a:pt x="2945758" y="797142"/>
                  <a:pt x="2945758" y="1562795"/>
                </a:cubicBezTo>
                <a:cubicBezTo>
                  <a:pt x="2945811" y="2328396"/>
                  <a:pt x="2325941" y="2949081"/>
                  <a:pt x="1561241" y="2949134"/>
                </a:cubicBezTo>
                <a:cubicBezTo>
                  <a:pt x="1561178" y="2949134"/>
                  <a:pt x="1561115" y="2949134"/>
                  <a:pt x="1561051" y="2949134"/>
                </a:cubicBezTo>
                <a:close/>
              </a:path>
            </a:pathLst>
          </a:custGeom>
          <a:solidFill>
            <a:schemeClr val="bg1">
              <a:lumMod val="95000"/>
            </a:schemeClr>
          </a:solidFill>
          <a:ln w="9506" cap="flat">
            <a:solidFill>
              <a:schemeClr val="tx2">
                <a:lumMod val="10000"/>
                <a:lumOff val="90000"/>
              </a:schemeClr>
            </a:solidFill>
            <a:prstDash val="solid"/>
            <a:miter/>
          </a:ln>
        </p:spPr>
        <p:txBody>
          <a:bodyPr rtlCol="0" anchor="ctr"/>
          <a:lstStyle/>
          <a:p>
            <a:endParaRPr lang="en-US" dirty="0">
              <a:latin typeface="Roboto" panose="02000000000000000000" pitchFamily="2" charset="0"/>
            </a:endParaRPr>
          </a:p>
        </p:txBody>
      </p:sp>
      <p:sp>
        <p:nvSpPr>
          <p:cNvPr id="165" name="Freeform 164">
            <a:extLst>
              <a:ext uri="{FF2B5EF4-FFF2-40B4-BE49-F238E27FC236}">
                <a16:creationId xmlns:a16="http://schemas.microsoft.com/office/drawing/2014/main" id="{602106D9-D3C4-1341-96E4-7217F37BC5C8}"/>
              </a:ext>
            </a:extLst>
          </p:cNvPr>
          <p:cNvSpPr/>
          <p:nvPr/>
        </p:nvSpPr>
        <p:spPr>
          <a:xfrm>
            <a:off x="6332789" y="2636718"/>
            <a:ext cx="2626800" cy="2629894"/>
          </a:xfrm>
          <a:custGeom>
            <a:avLst/>
            <a:gdLst>
              <a:gd name="connsiteX0" fmla="*/ 2122290 w 2823410"/>
              <a:gd name="connsiteY0" fmla="*/ 708263 h 2826737"/>
              <a:gd name="connsiteX1" fmla="*/ 2122290 w 2823410"/>
              <a:gd name="connsiteY1" fmla="*/ 2124790 h 2826737"/>
              <a:gd name="connsiteX2" fmla="*/ 707430 w 2823410"/>
              <a:gd name="connsiteY2" fmla="*/ 2124790 h 2826737"/>
              <a:gd name="connsiteX3" fmla="*/ 707430 w 2823410"/>
              <a:gd name="connsiteY3" fmla="*/ 708263 h 2826737"/>
              <a:gd name="connsiteX4" fmla="*/ 2122290 w 2823410"/>
              <a:gd name="connsiteY4" fmla="*/ 708263 h 2826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410" h="2826737">
                <a:moveTo>
                  <a:pt x="2122290" y="708263"/>
                </a:moveTo>
                <a:cubicBezTo>
                  <a:pt x="2512993" y="1099427"/>
                  <a:pt x="2512993" y="1733627"/>
                  <a:pt x="2122290" y="2124790"/>
                </a:cubicBezTo>
                <a:cubicBezTo>
                  <a:pt x="1731587" y="2515953"/>
                  <a:pt x="1098133" y="2515953"/>
                  <a:pt x="707430" y="2124790"/>
                </a:cubicBezTo>
                <a:cubicBezTo>
                  <a:pt x="316727" y="1733627"/>
                  <a:pt x="316727" y="1099426"/>
                  <a:pt x="707430" y="708263"/>
                </a:cubicBezTo>
                <a:cubicBezTo>
                  <a:pt x="1098133" y="317100"/>
                  <a:pt x="1731587" y="317100"/>
                  <a:pt x="2122290" y="70826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66" name="Freeform 165">
            <a:extLst>
              <a:ext uri="{FF2B5EF4-FFF2-40B4-BE49-F238E27FC236}">
                <a16:creationId xmlns:a16="http://schemas.microsoft.com/office/drawing/2014/main" id="{3416D28F-ECE4-7244-842D-C8AFE78DAD5D}"/>
              </a:ext>
            </a:extLst>
          </p:cNvPr>
          <p:cNvSpPr/>
          <p:nvPr/>
        </p:nvSpPr>
        <p:spPr>
          <a:xfrm>
            <a:off x="4261111" y="2305050"/>
            <a:ext cx="4165733" cy="3595074"/>
          </a:xfrm>
          <a:custGeom>
            <a:avLst/>
            <a:gdLst>
              <a:gd name="connsiteX0" fmla="*/ 1152032 w 4477529"/>
              <a:gd name="connsiteY0" fmla="*/ 3869472 h 3864159"/>
              <a:gd name="connsiteX1" fmla="*/ 298690 w 4477529"/>
              <a:gd name="connsiteY1" fmla="*/ 3013882 h 3864159"/>
              <a:gd name="connsiteX2" fmla="*/ 1153273 w 4477529"/>
              <a:gd name="connsiteY2" fmla="*/ 2159534 h 3864159"/>
              <a:gd name="connsiteX3" fmla="*/ 1476962 w 4477529"/>
              <a:gd name="connsiteY3" fmla="*/ 2223588 h 3864159"/>
              <a:gd name="connsiteX4" fmla="*/ 1583814 w 4477529"/>
              <a:gd name="connsiteY4" fmla="*/ 2197033 h 3864159"/>
              <a:gd name="connsiteX5" fmla="*/ 1588282 w 4477529"/>
              <a:gd name="connsiteY5" fmla="*/ 2191513 h 3864159"/>
              <a:gd name="connsiteX6" fmla="*/ 1588282 w 4477529"/>
              <a:gd name="connsiteY6" fmla="*/ 2096908 h 3864159"/>
              <a:gd name="connsiteX7" fmla="*/ 1471923 w 4477529"/>
              <a:gd name="connsiteY7" fmla="*/ 1806525 h 3864159"/>
              <a:gd name="connsiteX8" fmla="*/ 1484662 w 4477529"/>
              <a:gd name="connsiteY8" fmla="*/ 1655004 h 3864159"/>
              <a:gd name="connsiteX9" fmla="*/ 1408705 w 4477529"/>
              <a:gd name="connsiteY9" fmla="*/ 1431149 h 3864159"/>
              <a:gd name="connsiteX10" fmla="*/ 1403002 w 4477529"/>
              <a:gd name="connsiteY10" fmla="*/ 1426390 h 3864159"/>
              <a:gd name="connsiteX11" fmla="*/ 1152317 w 4477529"/>
              <a:gd name="connsiteY11" fmla="*/ 1410020 h 3864159"/>
              <a:gd name="connsiteX12" fmla="*/ 732418 w 4477529"/>
              <a:gd name="connsiteY12" fmla="*/ 1519663 h 3864159"/>
              <a:gd name="connsiteX13" fmla="*/ 422 w 4477529"/>
              <a:gd name="connsiteY13" fmla="*/ 785092 h 3864159"/>
              <a:gd name="connsiteX14" fmla="*/ 734017 w 4477529"/>
              <a:gd name="connsiteY14" fmla="*/ 415 h 3864159"/>
              <a:gd name="connsiteX15" fmla="*/ 785464 w 4477529"/>
              <a:gd name="connsiteY15" fmla="*/ 459 h 3864159"/>
              <a:gd name="connsiteX16" fmla="*/ 1516698 w 4477529"/>
              <a:gd name="connsiteY16" fmla="*/ 719992 h 3864159"/>
              <a:gd name="connsiteX17" fmla="*/ 1477247 w 4477529"/>
              <a:gd name="connsiteY17" fmla="*/ 1005521 h 3864159"/>
              <a:gd name="connsiteX18" fmla="*/ 1538373 w 4477529"/>
              <a:gd name="connsiteY18" fmla="*/ 1278867 h 3864159"/>
              <a:gd name="connsiteX19" fmla="*/ 1542366 w 4477529"/>
              <a:gd name="connsiteY19" fmla="*/ 1282769 h 3864159"/>
              <a:gd name="connsiteX20" fmla="*/ 1751508 w 4477529"/>
              <a:gd name="connsiteY20" fmla="*/ 1318841 h 3864159"/>
              <a:gd name="connsiteX21" fmla="*/ 2410969 w 4477529"/>
              <a:gd name="connsiteY21" fmla="*/ 1515571 h 3864159"/>
              <a:gd name="connsiteX22" fmla="*/ 2666502 w 4477529"/>
              <a:gd name="connsiteY22" fmla="*/ 1662999 h 3864159"/>
              <a:gd name="connsiteX23" fmla="*/ 2834766 w 4477529"/>
              <a:gd name="connsiteY23" fmla="*/ 1535843 h 3864159"/>
              <a:gd name="connsiteX24" fmla="*/ 3132032 w 4477529"/>
              <a:gd name="connsiteY24" fmla="*/ 1103362 h 3864159"/>
              <a:gd name="connsiteX25" fmla="*/ 3638439 w 4477529"/>
              <a:gd name="connsiteY25" fmla="*/ 931188 h 3864159"/>
              <a:gd name="connsiteX26" fmla="*/ 3638439 w 4477529"/>
              <a:gd name="connsiteY26" fmla="*/ 931188 h 3864159"/>
              <a:gd name="connsiteX27" fmla="*/ 3641577 w 4477529"/>
              <a:gd name="connsiteY27" fmla="*/ 931188 h 3864159"/>
              <a:gd name="connsiteX28" fmla="*/ 4482040 w 4477529"/>
              <a:gd name="connsiteY28" fmla="*/ 1752560 h 3864159"/>
              <a:gd name="connsiteX29" fmla="*/ 3661938 w 4477529"/>
              <a:gd name="connsiteY29" fmla="*/ 2614289 h 3864159"/>
              <a:gd name="connsiteX30" fmla="*/ 3133457 w 4477529"/>
              <a:gd name="connsiteY30" fmla="*/ 2443350 h 3864159"/>
              <a:gd name="connsiteX31" fmla="*/ 2834955 w 4477529"/>
              <a:gd name="connsiteY31" fmla="*/ 2010392 h 3864159"/>
              <a:gd name="connsiteX32" fmla="*/ 2667452 w 4477529"/>
              <a:gd name="connsiteY32" fmla="*/ 1882856 h 3864159"/>
              <a:gd name="connsiteX33" fmla="*/ 2411444 w 4477529"/>
              <a:gd name="connsiteY33" fmla="*/ 2030760 h 3864159"/>
              <a:gd name="connsiteX34" fmla="*/ 1930133 w 4477529"/>
              <a:gd name="connsiteY34" fmla="*/ 2277077 h 3864159"/>
              <a:gd name="connsiteX35" fmla="*/ 1821094 w 4477529"/>
              <a:gd name="connsiteY35" fmla="*/ 2254996 h 3864159"/>
              <a:gd name="connsiteX36" fmla="*/ 1731924 w 4477529"/>
              <a:gd name="connsiteY36" fmla="*/ 2291353 h 3864159"/>
              <a:gd name="connsiteX37" fmla="*/ 1730593 w 4477529"/>
              <a:gd name="connsiteY37" fmla="*/ 2293828 h 3864159"/>
              <a:gd name="connsiteX38" fmla="*/ 1748846 w 4477529"/>
              <a:gd name="connsiteY38" fmla="*/ 2402900 h 3864159"/>
              <a:gd name="connsiteX39" fmla="*/ 1759710 w 4477529"/>
              <a:gd name="connsiteY39" fmla="*/ 3612767 h 3864159"/>
              <a:gd name="connsiteX40" fmla="*/ 1168383 w 4477529"/>
              <a:gd name="connsiteY40" fmla="*/ 3868615 h 3864159"/>
              <a:gd name="connsiteX41" fmla="*/ 1152032 w 4477529"/>
              <a:gd name="connsiteY41" fmla="*/ 2219590 h 3864159"/>
              <a:gd name="connsiteX42" fmla="*/ 1140244 w 4477529"/>
              <a:gd name="connsiteY42" fmla="*/ 2219590 h 3864159"/>
              <a:gd name="connsiteX43" fmla="*/ 358099 w 4477529"/>
              <a:gd name="connsiteY43" fmla="*/ 3026175 h 3864159"/>
              <a:gd name="connsiteX44" fmla="*/ 598092 w 4477529"/>
              <a:gd name="connsiteY44" fmla="*/ 3583943 h 3864159"/>
              <a:gd name="connsiteX45" fmla="*/ 1720754 w 4477529"/>
              <a:gd name="connsiteY45" fmla="*/ 3570190 h 3864159"/>
              <a:gd name="connsiteX46" fmla="*/ 1707017 w 4477529"/>
              <a:gd name="connsiteY46" fmla="*/ 2446205 h 3864159"/>
              <a:gd name="connsiteX47" fmla="*/ 1677547 w 4477529"/>
              <a:gd name="connsiteY47" fmla="*/ 2266417 h 3864159"/>
              <a:gd name="connsiteX48" fmla="*/ 1678783 w 4477529"/>
              <a:gd name="connsiteY48" fmla="*/ 2263942 h 3864159"/>
              <a:gd name="connsiteX49" fmla="*/ 1839442 w 4477529"/>
              <a:gd name="connsiteY49" fmla="*/ 2198271 h 3864159"/>
              <a:gd name="connsiteX50" fmla="*/ 2359919 w 4477529"/>
              <a:gd name="connsiteY50" fmla="*/ 2000589 h 3864159"/>
              <a:gd name="connsiteX51" fmla="*/ 2667452 w 4477529"/>
              <a:gd name="connsiteY51" fmla="*/ 1822990 h 3864159"/>
              <a:gd name="connsiteX52" fmla="*/ 2892470 w 4477529"/>
              <a:gd name="connsiteY52" fmla="*/ 1993641 h 3864159"/>
              <a:gd name="connsiteX53" fmla="*/ 3641577 w 4477529"/>
              <a:gd name="connsiteY53" fmla="*/ 2555182 h 3864159"/>
              <a:gd name="connsiteX54" fmla="*/ 4422382 w 4477529"/>
              <a:gd name="connsiteY54" fmla="*/ 1773731 h 3864159"/>
              <a:gd name="connsiteX55" fmla="*/ 4422150 w 4477529"/>
              <a:gd name="connsiteY55" fmla="*/ 1754559 h 3864159"/>
              <a:gd name="connsiteX56" fmla="*/ 3641577 w 4477529"/>
              <a:gd name="connsiteY56" fmla="*/ 991815 h 3864159"/>
              <a:gd name="connsiteX57" fmla="*/ 3638630 w 4477529"/>
              <a:gd name="connsiteY57" fmla="*/ 991815 h 3864159"/>
              <a:gd name="connsiteX58" fmla="*/ 3168442 w 4477529"/>
              <a:gd name="connsiteY58" fmla="*/ 1151712 h 3864159"/>
              <a:gd name="connsiteX59" fmla="*/ 2892280 w 4477529"/>
              <a:gd name="connsiteY59" fmla="*/ 1553356 h 3864159"/>
              <a:gd name="connsiteX60" fmla="*/ 2667453 w 4477529"/>
              <a:gd name="connsiteY60" fmla="*/ 1723531 h 3864159"/>
              <a:gd name="connsiteX61" fmla="*/ 2359825 w 4477529"/>
              <a:gd name="connsiteY61" fmla="*/ 1546788 h 3864159"/>
              <a:gd name="connsiteX62" fmla="*/ 1778506 w 4477529"/>
              <a:gd name="connsiteY62" fmla="*/ 1373187 h 3864159"/>
              <a:gd name="connsiteX63" fmla="*/ 1499968 w 4477529"/>
              <a:gd name="connsiteY63" fmla="*/ 1325599 h 3864159"/>
              <a:gd name="connsiteX64" fmla="*/ 1496070 w 4477529"/>
              <a:gd name="connsiteY64" fmla="*/ 1321601 h 3864159"/>
              <a:gd name="connsiteX65" fmla="*/ 1420493 w 4477529"/>
              <a:gd name="connsiteY65" fmla="*/ 986200 h 3864159"/>
              <a:gd name="connsiteX66" fmla="*/ 1456903 w 4477529"/>
              <a:gd name="connsiteY66" fmla="*/ 723323 h 3864159"/>
              <a:gd name="connsiteX67" fmla="*/ 783467 w 4477529"/>
              <a:gd name="connsiteY67" fmla="*/ 60610 h 3864159"/>
              <a:gd name="connsiteX68" fmla="*/ 60001 w 4477529"/>
              <a:gd name="connsiteY68" fmla="*/ 735461 h 3864159"/>
              <a:gd name="connsiteX69" fmla="*/ 59933 w 4477529"/>
              <a:gd name="connsiteY69" fmla="*/ 782903 h 3864159"/>
              <a:gd name="connsiteX70" fmla="*/ 734890 w 4477529"/>
              <a:gd name="connsiteY70" fmla="*/ 1459417 h 3864159"/>
              <a:gd name="connsiteX71" fmla="*/ 1121706 w 4477529"/>
              <a:gd name="connsiteY71" fmla="*/ 1358435 h 3864159"/>
              <a:gd name="connsiteX72" fmla="*/ 1441788 w 4477529"/>
              <a:gd name="connsiteY72" fmla="*/ 1379944 h 3864159"/>
              <a:gd name="connsiteX73" fmla="*/ 1447492 w 4477529"/>
              <a:gd name="connsiteY73" fmla="*/ 1384703 h 3864159"/>
              <a:gd name="connsiteX74" fmla="*/ 1542556 w 4477529"/>
              <a:gd name="connsiteY74" fmla="*/ 1668900 h 3864159"/>
              <a:gd name="connsiteX75" fmla="*/ 1531053 w 4477529"/>
              <a:gd name="connsiteY75" fmla="*/ 1802337 h 3864159"/>
              <a:gd name="connsiteX76" fmla="*/ 1633628 w 4477529"/>
              <a:gd name="connsiteY76" fmla="*/ 2058076 h 3864159"/>
              <a:gd name="connsiteX77" fmla="*/ 1634578 w 4477529"/>
              <a:gd name="connsiteY77" fmla="*/ 2228822 h 3864159"/>
              <a:gd name="connsiteX78" fmla="*/ 1630110 w 4477529"/>
              <a:gd name="connsiteY78" fmla="*/ 2234342 h 3864159"/>
              <a:gd name="connsiteX79" fmla="*/ 1453956 w 4477529"/>
              <a:gd name="connsiteY79" fmla="*/ 2278600 h 3864159"/>
              <a:gd name="connsiteX80" fmla="*/ 1152317 w 4477529"/>
              <a:gd name="connsiteY80" fmla="*/ 2219590 h 3864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4477529" h="3864159">
                <a:moveTo>
                  <a:pt x="1152032" y="3869472"/>
                </a:moveTo>
                <a:cubicBezTo>
                  <a:pt x="680401" y="3869129"/>
                  <a:pt x="298347" y="3486068"/>
                  <a:pt x="298690" y="3013882"/>
                </a:cubicBezTo>
                <a:cubicBezTo>
                  <a:pt x="299032" y="2541696"/>
                  <a:pt x="681642" y="2159191"/>
                  <a:pt x="1153273" y="2159534"/>
                </a:cubicBezTo>
                <a:cubicBezTo>
                  <a:pt x="1264302" y="2159615"/>
                  <a:pt x="1374251" y="2181372"/>
                  <a:pt x="1476962" y="2223588"/>
                </a:cubicBezTo>
                <a:cubicBezTo>
                  <a:pt x="1514516" y="2239496"/>
                  <a:pt x="1558050" y="2228677"/>
                  <a:pt x="1583814" y="2197033"/>
                </a:cubicBezTo>
                <a:lnTo>
                  <a:pt x="1588282" y="2191513"/>
                </a:lnTo>
                <a:cubicBezTo>
                  <a:pt x="1610801" y="2164008"/>
                  <a:pt x="1610801" y="2124413"/>
                  <a:pt x="1588282" y="2096908"/>
                </a:cubicBezTo>
                <a:cubicBezTo>
                  <a:pt x="1519562" y="2015011"/>
                  <a:pt x="1478792" y="1913264"/>
                  <a:pt x="1471923" y="1806525"/>
                </a:cubicBezTo>
                <a:cubicBezTo>
                  <a:pt x="1468652" y="1755665"/>
                  <a:pt x="1472945" y="1704601"/>
                  <a:pt x="1484662" y="1655004"/>
                </a:cubicBezTo>
                <a:cubicBezTo>
                  <a:pt x="1503603" y="1572012"/>
                  <a:pt x="1474220" y="1485417"/>
                  <a:pt x="1408705" y="1431149"/>
                </a:cubicBezTo>
                <a:lnTo>
                  <a:pt x="1403002" y="1426390"/>
                </a:lnTo>
                <a:cubicBezTo>
                  <a:pt x="1331518" y="1367867"/>
                  <a:pt x="1230788" y="1361289"/>
                  <a:pt x="1152317" y="1410020"/>
                </a:cubicBezTo>
                <a:cubicBezTo>
                  <a:pt x="1026035" y="1486805"/>
                  <a:pt x="880072" y="1524919"/>
                  <a:pt x="732418" y="1519663"/>
                </a:cubicBezTo>
                <a:cubicBezTo>
                  <a:pt x="347788" y="1506624"/>
                  <a:pt x="12401" y="1170176"/>
                  <a:pt x="422" y="785092"/>
                </a:cubicBezTo>
                <a:cubicBezTo>
                  <a:pt x="-13429" y="365594"/>
                  <a:pt x="315013" y="14282"/>
                  <a:pt x="734017" y="415"/>
                </a:cubicBezTo>
                <a:cubicBezTo>
                  <a:pt x="751161" y="-153"/>
                  <a:pt x="768320" y="-138"/>
                  <a:pt x="785464" y="459"/>
                </a:cubicBezTo>
                <a:cubicBezTo>
                  <a:pt x="1162584" y="13403"/>
                  <a:pt x="1497400" y="343093"/>
                  <a:pt x="1516698" y="719992"/>
                </a:cubicBezTo>
                <a:cubicBezTo>
                  <a:pt x="1521859" y="816816"/>
                  <a:pt x="1508468" y="913735"/>
                  <a:pt x="1477247" y="1005521"/>
                </a:cubicBezTo>
                <a:cubicBezTo>
                  <a:pt x="1443614" y="1100835"/>
                  <a:pt x="1467357" y="1207010"/>
                  <a:pt x="1538373" y="1278867"/>
                </a:cubicBezTo>
                <a:lnTo>
                  <a:pt x="1542366" y="1282769"/>
                </a:lnTo>
                <a:cubicBezTo>
                  <a:pt x="1597132" y="1338467"/>
                  <a:pt x="1681283" y="1352980"/>
                  <a:pt x="1751508" y="1318841"/>
                </a:cubicBezTo>
                <a:cubicBezTo>
                  <a:pt x="1988856" y="1201270"/>
                  <a:pt x="2276605" y="1287110"/>
                  <a:pt x="2410969" y="1515571"/>
                </a:cubicBezTo>
                <a:cubicBezTo>
                  <a:pt x="2464395" y="1606212"/>
                  <a:pt x="2561382" y="1662168"/>
                  <a:pt x="2666502" y="1662999"/>
                </a:cubicBezTo>
                <a:cubicBezTo>
                  <a:pt x="2744764" y="1663306"/>
                  <a:pt x="2813608" y="1611281"/>
                  <a:pt x="2834766" y="1535843"/>
                </a:cubicBezTo>
                <a:cubicBezTo>
                  <a:pt x="2885697" y="1363845"/>
                  <a:pt x="2989769" y="1212435"/>
                  <a:pt x="3132032" y="1103362"/>
                </a:cubicBezTo>
                <a:cubicBezTo>
                  <a:pt x="3277363" y="991839"/>
                  <a:pt x="3455330" y="931332"/>
                  <a:pt x="3638439" y="931188"/>
                </a:cubicBezTo>
                <a:lnTo>
                  <a:pt x="3638439" y="931188"/>
                </a:lnTo>
                <a:lnTo>
                  <a:pt x="3641577" y="931188"/>
                </a:lnTo>
                <a:cubicBezTo>
                  <a:pt x="4094653" y="931188"/>
                  <a:pt x="4471393" y="1298949"/>
                  <a:pt x="4482040" y="1752560"/>
                </a:cubicBezTo>
                <a:cubicBezTo>
                  <a:pt x="4493255" y="2217252"/>
                  <a:pt x="4126083" y="2603061"/>
                  <a:pt x="3661938" y="2614289"/>
                </a:cubicBezTo>
                <a:cubicBezTo>
                  <a:pt x="3471522" y="2618896"/>
                  <a:pt x="3285188" y="2558625"/>
                  <a:pt x="3133457" y="2443350"/>
                </a:cubicBezTo>
                <a:cubicBezTo>
                  <a:pt x="2990615" y="2334375"/>
                  <a:pt x="2886079" y="2182752"/>
                  <a:pt x="2834955" y="2010392"/>
                </a:cubicBezTo>
                <a:cubicBezTo>
                  <a:pt x="2813931" y="1935134"/>
                  <a:pt x="2745507" y="1883036"/>
                  <a:pt x="2667452" y="1882856"/>
                </a:cubicBezTo>
                <a:cubicBezTo>
                  <a:pt x="2562107" y="1883771"/>
                  <a:pt x="2464949" y="1939902"/>
                  <a:pt x="2411444" y="2030760"/>
                </a:cubicBezTo>
                <a:cubicBezTo>
                  <a:pt x="2312299" y="2199373"/>
                  <a:pt x="2124707" y="2295375"/>
                  <a:pt x="1930133" y="2277077"/>
                </a:cubicBezTo>
                <a:cubicBezTo>
                  <a:pt x="1893073" y="2273847"/>
                  <a:pt x="1856495" y="2266440"/>
                  <a:pt x="1821094" y="2254996"/>
                </a:cubicBezTo>
                <a:cubicBezTo>
                  <a:pt x="1786490" y="2243646"/>
                  <a:pt x="1748763" y="2259028"/>
                  <a:pt x="1731924" y="2291353"/>
                </a:cubicBezTo>
                <a:lnTo>
                  <a:pt x="1730593" y="2293828"/>
                </a:lnTo>
                <a:cubicBezTo>
                  <a:pt x="1711814" y="2330210"/>
                  <a:pt x="1719248" y="2374632"/>
                  <a:pt x="1748846" y="2402900"/>
                </a:cubicBezTo>
                <a:cubicBezTo>
                  <a:pt x="2085548" y="2733992"/>
                  <a:pt x="2090412" y="3275668"/>
                  <a:pt x="1759710" y="3612767"/>
                </a:cubicBezTo>
                <a:cubicBezTo>
                  <a:pt x="1603484" y="3772015"/>
                  <a:pt x="1391281" y="3863828"/>
                  <a:pt x="1168383" y="3868615"/>
                </a:cubicBezTo>
                <a:close/>
                <a:moveTo>
                  <a:pt x="1152032" y="2219590"/>
                </a:moveTo>
                <a:lnTo>
                  <a:pt x="1140244" y="2219590"/>
                </a:lnTo>
                <a:cubicBezTo>
                  <a:pt x="701790" y="2226084"/>
                  <a:pt x="351612" y="2587205"/>
                  <a:pt x="358099" y="3026175"/>
                </a:cubicBezTo>
                <a:cubicBezTo>
                  <a:pt x="361208" y="3236571"/>
                  <a:pt x="447511" y="3437150"/>
                  <a:pt x="598092" y="3583943"/>
                </a:cubicBezTo>
                <a:cubicBezTo>
                  <a:pt x="911900" y="3890525"/>
                  <a:pt x="1414533" y="3884368"/>
                  <a:pt x="1720754" y="3570190"/>
                </a:cubicBezTo>
                <a:cubicBezTo>
                  <a:pt x="2026975" y="3256012"/>
                  <a:pt x="2020825" y="2752787"/>
                  <a:pt x="1707017" y="2446205"/>
                </a:cubicBezTo>
                <a:cubicBezTo>
                  <a:pt x="1658314" y="2399526"/>
                  <a:pt x="1646300" y="2326232"/>
                  <a:pt x="1677547" y="2266417"/>
                </a:cubicBezTo>
                <a:lnTo>
                  <a:pt x="1678783" y="2263942"/>
                </a:lnTo>
                <a:cubicBezTo>
                  <a:pt x="1709104" y="2205678"/>
                  <a:pt x="1777055" y="2177902"/>
                  <a:pt x="1839442" y="2198271"/>
                </a:cubicBezTo>
                <a:cubicBezTo>
                  <a:pt x="2037748" y="2261851"/>
                  <a:pt x="2253631" y="2179857"/>
                  <a:pt x="2359919" y="2000589"/>
                </a:cubicBezTo>
                <a:cubicBezTo>
                  <a:pt x="2424175" y="1891437"/>
                  <a:pt x="2540906" y="1824025"/>
                  <a:pt x="2667452" y="1822990"/>
                </a:cubicBezTo>
                <a:cubicBezTo>
                  <a:pt x="2772148" y="1823059"/>
                  <a:pt x="2864052" y="1892758"/>
                  <a:pt x="2892470" y="1993641"/>
                </a:cubicBezTo>
                <a:cubicBezTo>
                  <a:pt x="2991191" y="2325711"/>
                  <a:pt x="3295520" y="2553840"/>
                  <a:pt x="3641577" y="2555182"/>
                </a:cubicBezTo>
                <a:cubicBezTo>
                  <a:pt x="4072728" y="2555257"/>
                  <a:pt x="4422306" y="2205390"/>
                  <a:pt x="4422382" y="1773731"/>
                </a:cubicBezTo>
                <a:cubicBezTo>
                  <a:pt x="4422383" y="1767339"/>
                  <a:pt x="4422306" y="1760948"/>
                  <a:pt x="4422150" y="1754559"/>
                </a:cubicBezTo>
                <a:cubicBezTo>
                  <a:pt x="4412643" y="1333403"/>
                  <a:pt x="4062331" y="991815"/>
                  <a:pt x="3641577" y="991815"/>
                </a:cubicBezTo>
                <a:lnTo>
                  <a:pt x="3638630" y="991815"/>
                </a:lnTo>
                <a:cubicBezTo>
                  <a:pt x="3468611" y="991953"/>
                  <a:pt x="3303370" y="1048146"/>
                  <a:pt x="3168442" y="1151712"/>
                </a:cubicBezTo>
                <a:cubicBezTo>
                  <a:pt x="3036282" y="1252988"/>
                  <a:pt x="2939596" y="1393606"/>
                  <a:pt x="2892280" y="1553356"/>
                </a:cubicBezTo>
                <a:cubicBezTo>
                  <a:pt x="2863929" y="1654136"/>
                  <a:pt x="2772030" y="1723696"/>
                  <a:pt x="2667453" y="1723531"/>
                </a:cubicBezTo>
                <a:cubicBezTo>
                  <a:pt x="2541026" y="1722785"/>
                  <a:pt x="2424256" y="1655696"/>
                  <a:pt x="2359825" y="1546788"/>
                </a:cubicBezTo>
                <a:cubicBezTo>
                  <a:pt x="2241480" y="1345285"/>
                  <a:pt x="1987772" y="1269519"/>
                  <a:pt x="1778506" y="1373187"/>
                </a:cubicBezTo>
                <a:cubicBezTo>
                  <a:pt x="1685088" y="1418863"/>
                  <a:pt x="1572969" y="1399708"/>
                  <a:pt x="1499968" y="1325599"/>
                </a:cubicBezTo>
                <a:lnTo>
                  <a:pt x="1496070" y="1321601"/>
                </a:lnTo>
                <a:cubicBezTo>
                  <a:pt x="1408604" y="1233625"/>
                  <a:pt x="1379227" y="1103252"/>
                  <a:pt x="1420493" y="986200"/>
                </a:cubicBezTo>
                <a:cubicBezTo>
                  <a:pt x="1449236" y="901694"/>
                  <a:pt x="1461594" y="812470"/>
                  <a:pt x="1456903" y="723323"/>
                </a:cubicBezTo>
                <a:cubicBezTo>
                  <a:pt x="1438936" y="375834"/>
                  <a:pt x="1130737" y="72317"/>
                  <a:pt x="783467" y="60610"/>
                </a:cubicBezTo>
                <a:cubicBezTo>
                  <a:pt x="397552" y="46950"/>
                  <a:pt x="73645" y="349091"/>
                  <a:pt x="60001" y="735461"/>
                </a:cubicBezTo>
                <a:cubicBezTo>
                  <a:pt x="59443" y="751270"/>
                  <a:pt x="59420" y="767093"/>
                  <a:pt x="59933" y="782903"/>
                </a:cubicBezTo>
                <a:cubicBezTo>
                  <a:pt x="71340" y="1137626"/>
                  <a:pt x="380204" y="1447425"/>
                  <a:pt x="734890" y="1459417"/>
                </a:cubicBezTo>
                <a:cubicBezTo>
                  <a:pt x="870912" y="1464301"/>
                  <a:pt x="1005385" y="1429196"/>
                  <a:pt x="1121706" y="1358435"/>
                </a:cubicBezTo>
                <a:cubicBezTo>
                  <a:pt x="1222056" y="1296495"/>
                  <a:pt x="1350607" y="1305134"/>
                  <a:pt x="1441788" y="1379944"/>
                </a:cubicBezTo>
                <a:lnTo>
                  <a:pt x="1447492" y="1384703"/>
                </a:lnTo>
                <a:cubicBezTo>
                  <a:pt x="1530284" y="1453832"/>
                  <a:pt x="1567067" y="1563793"/>
                  <a:pt x="1542556" y="1668900"/>
                </a:cubicBezTo>
                <a:cubicBezTo>
                  <a:pt x="1532144" y="1712563"/>
                  <a:pt x="1528267" y="1757533"/>
                  <a:pt x="1531053" y="1802337"/>
                </a:cubicBezTo>
                <a:cubicBezTo>
                  <a:pt x="1537095" y="1896361"/>
                  <a:pt x="1573041" y="1985980"/>
                  <a:pt x="1633628" y="2058076"/>
                </a:cubicBezTo>
                <a:cubicBezTo>
                  <a:pt x="1674510" y="2107505"/>
                  <a:pt x="1674908" y="2178940"/>
                  <a:pt x="1634578" y="2228822"/>
                </a:cubicBezTo>
                <a:lnTo>
                  <a:pt x="1630110" y="2234342"/>
                </a:lnTo>
                <a:cubicBezTo>
                  <a:pt x="1587813" y="2286762"/>
                  <a:pt x="1515963" y="2304813"/>
                  <a:pt x="1453956" y="2278600"/>
                </a:cubicBezTo>
                <a:cubicBezTo>
                  <a:pt x="1358237" y="2239354"/>
                  <a:pt x="1255752" y="2219305"/>
                  <a:pt x="1152317" y="2219590"/>
                </a:cubicBezTo>
                <a:close/>
              </a:path>
            </a:pathLst>
          </a:custGeom>
          <a:solidFill>
            <a:schemeClr val="accent4"/>
          </a:solidFill>
          <a:ln w="9506" cap="flat">
            <a:noFill/>
            <a:prstDash val="solid"/>
            <a:miter/>
          </a:ln>
        </p:spPr>
        <p:txBody>
          <a:bodyPr rtlCol="0" anchor="ctr"/>
          <a:lstStyle/>
          <a:p>
            <a:endParaRPr lang="en-US" dirty="0">
              <a:latin typeface="Roboto" panose="02000000000000000000" pitchFamily="2" charset="0"/>
            </a:endParaRPr>
          </a:p>
        </p:txBody>
      </p:sp>
      <p:sp>
        <p:nvSpPr>
          <p:cNvPr id="167" name="Freeform 166">
            <a:extLst>
              <a:ext uri="{FF2B5EF4-FFF2-40B4-BE49-F238E27FC236}">
                <a16:creationId xmlns:a16="http://schemas.microsoft.com/office/drawing/2014/main" id="{311C02F6-DE9F-374F-BA4A-A7775A1C2B7A}"/>
              </a:ext>
            </a:extLst>
          </p:cNvPr>
          <p:cNvSpPr/>
          <p:nvPr/>
        </p:nvSpPr>
        <p:spPr>
          <a:xfrm>
            <a:off x="4288638" y="2332752"/>
            <a:ext cx="4112666" cy="3541945"/>
          </a:xfrm>
          <a:custGeom>
            <a:avLst/>
            <a:gdLst>
              <a:gd name="connsiteX0" fmla="*/ 400 w 4420491"/>
              <a:gd name="connsiteY0" fmla="*/ 754174 h 3807053"/>
              <a:gd name="connsiteX1" fmla="*/ 703876 w 4420491"/>
              <a:gd name="connsiteY1" fmla="*/ 1459716 h 3807053"/>
              <a:gd name="connsiteX2" fmla="*/ 1107139 w 4420491"/>
              <a:gd name="connsiteY2" fmla="*/ 1354356 h 3807053"/>
              <a:gd name="connsiteX3" fmla="*/ 1392332 w 4420491"/>
              <a:gd name="connsiteY3" fmla="*/ 1373391 h 3807053"/>
              <a:gd name="connsiteX4" fmla="*/ 1398035 w 4420491"/>
              <a:gd name="connsiteY4" fmla="*/ 1378150 h 3807053"/>
              <a:gd name="connsiteX5" fmla="*/ 1483593 w 4420491"/>
              <a:gd name="connsiteY5" fmla="*/ 1632366 h 3807053"/>
              <a:gd name="connsiteX6" fmla="*/ 1581034 w 4420491"/>
              <a:gd name="connsiteY6" fmla="*/ 2048096 h 3807053"/>
              <a:gd name="connsiteX7" fmla="*/ 1581700 w 4420491"/>
              <a:gd name="connsiteY7" fmla="*/ 2180772 h 3807053"/>
              <a:gd name="connsiteX8" fmla="*/ 1577232 w 4420491"/>
              <a:gd name="connsiteY8" fmla="*/ 2186292 h 3807053"/>
              <a:gd name="connsiteX9" fmla="*/ 1435681 w 4420491"/>
              <a:gd name="connsiteY9" fmla="*/ 2221698 h 3807053"/>
              <a:gd name="connsiteX10" fmla="*/ 1110561 w 4420491"/>
              <a:gd name="connsiteY10" fmla="*/ 2160023 h 3807053"/>
              <a:gd name="connsiteX11" fmla="*/ 298616 w 4420491"/>
              <a:gd name="connsiteY11" fmla="*/ 2991103 h 3807053"/>
              <a:gd name="connsiteX12" fmla="*/ 1128924 w 4420491"/>
              <a:gd name="connsiteY12" fmla="*/ 3809745 h 3807053"/>
              <a:gd name="connsiteX13" fmla="*/ 1138319 w 4420491"/>
              <a:gd name="connsiteY13" fmla="*/ 3809620 h 3807053"/>
              <a:gd name="connsiteX14" fmla="*/ 1946366 w 4420491"/>
              <a:gd name="connsiteY14" fmla="*/ 3001953 h 3807053"/>
              <a:gd name="connsiteX15" fmla="*/ 1698344 w 4420491"/>
              <a:gd name="connsiteY15" fmla="*/ 2395014 h 3807053"/>
              <a:gd name="connsiteX16" fmla="*/ 1674483 w 4420491"/>
              <a:gd name="connsiteY16" fmla="*/ 2250631 h 3807053"/>
              <a:gd name="connsiteX17" fmla="*/ 1675528 w 4420491"/>
              <a:gd name="connsiteY17" fmla="*/ 2248442 h 3807053"/>
              <a:gd name="connsiteX18" fmla="*/ 1800443 w 4420491"/>
              <a:gd name="connsiteY18" fmla="*/ 2197428 h 3807053"/>
              <a:gd name="connsiteX19" fmla="*/ 1903682 w 4420491"/>
              <a:gd name="connsiteY19" fmla="*/ 2217890 h 3807053"/>
              <a:gd name="connsiteX20" fmla="*/ 2356569 w 4420491"/>
              <a:gd name="connsiteY20" fmla="*/ 1986136 h 3807053"/>
              <a:gd name="connsiteX21" fmla="*/ 2638340 w 4420491"/>
              <a:gd name="connsiteY21" fmla="*/ 1823194 h 3807053"/>
              <a:gd name="connsiteX22" fmla="*/ 2638340 w 4420491"/>
              <a:gd name="connsiteY22" fmla="*/ 1823194 h 3807053"/>
              <a:gd name="connsiteX23" fmla="*/ 2834077 w 4420491"/>
              <a:gd name="connsiteY23" fmla="*/ 1972431 h 3807053"/>
              <a:gd name="connsiteX24" fmla="*/ 3839689 w 4420491"/>
              <a:gd name="connsiteY24" fmla="*/ 2524034 h 3807053"/>
              <a:gd name="connsiteX25" fmla="*/ 4422887 w 4420491"/>
              <a:gd name="connsiteY25" fmla="*/ 1723640 h 3807053"/>
              <a:gd name="connsiteX26" fmla="*/ 3609327 w 4420491"/>
              <a:gd name="connsiteY26" fmla="*/ 931582 h 3807053"/>
              <a:gd name="connsiteX27" fmla="*/ 2834363 w 4420491"/>
              <a:gd name="connsiteY27" fmla="*/ 1514728 h 3807053"/>
              <a:gd name="connsiteX28" fmla="*/ 2638245 w 4420491"/>
              <a:gd name="connsiteY28" fmla="*/ 1663298 h 3807053"/>
              <a:gd name="connsiteX29" fmla="*/ 2637674 w 4420491"/>
              <a:gd name="connsiteY29" fmla="*/ 1663298 h 3807053"/>
              <a:gd name="connsiteX30" fmla="*/ 2356379 w 4420491"/>
              <a:gd name="connsiteY30" fmla="*/ 1501498 h 3807053"/>
              <a:gd name="connsiteX31" fmla="*/ 1735609 w 4420491"/>
              <a:gd name="connsiteY31" fmla="*/ 1315714 h 3807053"/>
              <a:gd name="connsiteX32" fmla="*/ 1491579 w 4420491"/>
              <a:gd name="connsiteY32" fmla="*/ 1274027 h 3807053"/>
              <a:gd name="connsiteX33" fmla="*/ 1487681 w 4420491"/>
              <a:gd name="connsiteY33" fmla="*/ 1270125 h 3807053"/>
              <a:gd name="connsiteX34" fmla="*/ 1419330 w 4420491"/>
              <a:gd name="connsiteY34" fmla="*/ 965560 h 3807053"/>
              <a:gd name="connsiteX35" fmla="*/ 1457355 w 4420491"/>
              <a:gd name="connsiteY35" fmla="*/ 691548 h 3807053"/>
              <a:gd name="connsiteX36" fmla="*/ 755115 w 4420491"/>
              <a:gd name="connsiteY36" fmla="*/ 472 h 3807053"/>
              <a:gd name="connsiteX37" fmla="*/ 463 w 4420491"/>
              <a:gd name="connsiteY37" fmla="*/ 704009 h 3807053"/>
              <a:gd name="connsiteX38" fmla="*/ 400 w 4420491"/>
              <a:gd name="connsiteY38" fmla="*/ 754174 h 3807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420491" h="3807053">
                <a:moveTo>
                  <a:pt x="400" y="754174"/>
                </a:moveTo>
                <a:cubicBezTo>
                  <a:pt x="12283" y="1124124"/>
                  <a:pt x="334265" y="1447152"/>
                  <a:pt x="703876" y="1459716"/>
                </a:cubicBezTo>
                <a:cubicBezTo>
                  <a:pt x="845691" y="1464797"/>
                  <a:pt x="985887" y="1428169"/>
                  <a:pt x="1107139" y="1354356"/>
                </a:cubicBezTo>
                <a:cubicBezTo>
                  <a:pt x="1196506" y="1299065"/>
                  <a:pt x="1311086" y="1306712"/>
                  <a:pt x="1392332" y="1373391"/>
                </a:cubicBezTo>
                <a:lnTo>
                  <a:pt x="1398035" y="1378150"/>
                </a:lnTo>
                <a:cubicBezTo>
                  <a:pt x="1472506" y="1439714"/>
                  <a:pt x="1505663" y="1538233"/>
                  <a:pt x="1483593" y="1632366"/>
                </a:cubicBezTo>
                <a:cubicBezTo>
                  <a:pt x="1448663" y="1778573"/>
                  <a:pt x="1484790" y="1932707"/>
                  <a:pt x="1581034" y="2048096"/>
                </a:cubicBezTo>
                <a:cubicBezTo>
                  <a:pt x="1612790" y="2086518"/>
                  <a:pt x="1613069" y="2142032"/>
                  <a:pt x="1581700" y="2180772"/>
                </a:cubicBezTo>
                <a:lnTo>
                  <a:pt x="1577232" y="2186292"/>
                </a:lnTo>
                <a:cubicBezTo>
                  <a:pt x="1543060" y="2228134"/>
                  <a:pt x="1485493" y="2242533"/>
                  <a:pt x="1435681" y="2221698"/>
                </a:cubicBezTo>
                <a:cubicBezTo>
                  <a:pt x="1332605" y="2179283"/>
                  <a:pt x="1221990" y="2158299"/>
                  <a:pt x="1110561" y="2160023"/>
                </a:cubicBezTo>
                <a:cubicBezTo>
                  <a:pt x="660051" y="2166495"/>
                  <a:pt x="295289" y="2540063"/>
                  <a:pt x="298616" y="2991103"/>
                </a:cubicBezTo>
                <a:cubicBezTo>
                  <a:pt x="302104" y="3446718"/>
                  <a:pt x="673845" y="3813237"/>
                  <a:pt x="1128924" y="3809745"/>
                </a:cubicBezTo>
                <a:cubicBezTo>
                  <a:pt x="1132056" y="3809721"/>
                  <a:pt x="1135188" y="3809679"/>
                  <a:pt x="1138319" y="3809620"/>
                </a:cubicBezTo>
                <a:cubicBezTo>
                  <a:pt x="1578182" y="3801435"/>
                  <a:pt x="1937430" y="3442429"/>
                  <a:pt x="1946366" y="3001953"/>
                </a:cubicBezTo>
                <a:cubicBezTo>
                  <a:pt x="1951339" y="2773959"/>
                  <a:pt x="1861510" y="2554137"/>
                  <a:pt x="1698344" y="2395014"/>
                </a:cubicBezTo>
                <a:cubicBezTo>
                  <a:pt x="1659304" y="2357501"/>
                  <a:pt x="1649592" y="2298734"/>
                  <a:pt x="1674483" y="2250631"/>
                </a:cubicBezTo>
                <a:lnTo>
                  <a:pt x="1675528" y="2248442"/>
                </a:lnTo>
                <a:cubicBezTo>
                  <a:pt x="1699178" y="2203225"/>
                  <a:pt x="1751950" y="2181673"/>
                  <a:pt x="1800443" y="2197428"/>
                </a:cubicBezTo>
                <a:cubicBezTo>
                  <a:pt x="1833982" y="2208098"/>
                  <a:pt x="1868612" y="2214962"/>
                  <a:pt x="1903682" y="2217890"/>
                </a:cubicBezTo>
                <a:cubicBezTo>
                  <a:pt x="2086670" y="2234634"/>
                  <a:pt x="2262942" y="2144431"/>
                  <a:pt x="2356569" y="1986136"/>
                </a:cubicBezTo>
                <a:cubicBezTo>
                  <a:pt x="2415104" y="1885757"/>
                  <a:pt x="2522244" y="1823800"/>
                  <a:pt x="2638340" y="1823194"/>
                </a:cubicBezTo>
                <a:lnTo>
                  <a:pt x="2638340" y="1823194"/>
                </a:lnTo>
                <a:cubicBezTo>
                  <a:pt x="2729436" y="1823936"/>
                  <a:pt x="2809143" y="1884707"/>
                  <a:pt x="2834077" y="1972431"/>
                </a:cubicBezTo>
                <a:cubicBezTo>
                  <a:pt x="2959627" y="2402771"/>
                  <a:pt x="3409855" y="2649732"/>
                  <a:pt x="3839689" y="2524034"/>
                </a:cubicBezTo>
                <a:cubicBezTo>
                  <a:pt x="4193023" y="2420707"/>
                  <a:pt x="4432498" y="2092046"/>
                  <a:pt x="4422887" y="1723640"/>
                </a:cubicBezTo>
                <a:cubicBezTo>
                  <a:pt x="4412525" y="1284401"/>
                  <a:pt x="4048239" y="929964"/>
                  <a:pt x="3609327" y="931582"/>
                </a:cubicBezTo>
                <a:cubicBezTo>
                  <a:pt x="3250608" y="932953"/>
                  <a:pt x="2935416" y="1170129"/>
                  <a:pt x="2834363" y="1514728"/>
                </a:cubicBezTo>
                <a:cubicBezTo>
                  <a:pt x="2809281" y="1602417"/>
                  <a:pt x="2729351" y="1662969"/>
                  <a:pt x="2638245" y="1663298"/>
                </a:cubicBezTo>
                <a:lnTo>
                  <a:pt x="2637674" y="1663298"/>
                </a:lnTo>
                <a:cubicBezTo>
                  <a:pt x="2521955" y="1662858"/>
                  <a:pt x="2415043" y="1601363"/>
                  <a:pt x="2356379" y="1501498"/>
                </a:cubicBezTo>
                <a:cubicBezTo>
                  <a:pt x="2230192" y="1286098"/>
                  <a:pt x="1959169" y="1204986"/>
                  <a:pt x="1735609" y="1315714"/>
                </a:cubicBezTo>
                <a:cubicBezTo>
                  <a:pt x="1653746" y="1355598"/>
                  <a:pt x="1555600" y="1338832"/>
                  <a:pt x="1491579" y="1274027"/>
                </a:cubicBezTo>
                <a:lnTo>
                  <a:pt x="1487681" y="1270125"/>
                </a:lnTo>
                <a:cubicBezTo>
                  <a:pt x="1408729" y="1189971"/>
                  <a:pt x="1382214" y="1071823"/>
                  <a:pt x="1419330" y="965560"/>
                </a:cubicBezTo>
                <a:cubicBezTo>
                  <a:pt x="1449295" y="877475"/>
                  <a:pt x="1462201" y="784475"/>
                  <a:pt x="1457355" y="691548"/>
                </a:cubicBezTo>
                <a:cubicBezTo>
                  <a:pt x="1438818" y="328355"/>
                  <a:pt x="1118166" y="12940"/>
                  <a:pt x="755115" y="472"/>
                </a:cubicBezTo>
                <a:cubicBezTo>
                  <a:pt x="352676" y="-13889"/>
                  <a:pt x="14807" y="301096"/>
                  <a:pt x="463" y="704009"/>
                </a:cubicBezTo>
                <a:cubicBezTo>
                  <a:pt x="-132" y="720725"/>
                  <a:pt x="-153" y="737456"/>
                  <a:pt x="400" y="754174"/>
                </a:cubicBezTo>
                <a:close/>
              </a:path>
            </a:pathLst>
          </a:custGeom>
          <a:solidFill>
            <a:srgbClr val="FFFFFF"/>
          </a:solidFill>
          <a:ln w="9506" cap="flat">
            <a:noFill/>
            <a:prstDash val="solid"/>
            <a:miter/>
          </a:ln>
        </p:spPr>
        <p:txBody>
          <a:bodyPr rtlCol="0" anchor="ctr"/>
          <a:lstStyle/>
          <a:p>
            <a:endParaRPr lang="en-US" dirty="0">
              <a:latin typeface="Roboto" panose="02000000000000000000" pitchFamily="2" charset="0"/>
            </a:endParaRPr>
          </a:p>
        </p:txBody>
      </p:sp>
      <p:sp>
        <p:nvSpPr>
          <p:cNvPr id="168" name="Freeform 167">
            <a:extLst>
              <a:ext uri="{FF2B5EF4-FFF2-40B4-BE49-F238E27FC236}">
                <a16:creationId xmlns:a16="http://schemas.microsoft.com/office/drawing/2014/main" id="{AB33615C-6252-2748-9F55-407B5B322B19}"/>
              </a:ext>
            </a:extLst>
          </p:cNvPr>
          <p:cNvSpPr/>
          <p:nvPr/>
        </p:nvSpPr>
        <p:spPr>
          <a:xfrm>
            <a:off x="4637658" y="4413465"/>
            <a:ext cx="1388578" cy="1390213"/>
          </a:xfrm>
          <a:custGeom>
            <a:avLst/>
            <a:gdLst>
              <a:gd name="connsiteX0" fmla="*/ 1494792 w 1492509"/>
              <a:gd name="connsiteY0" fmla="*/ 748276 h 1494268"/>
              <a:gd name="connsiteX1" fmla="*/ 747396 w 1492509"/>
              <a:gd name="connsiteY1" fmla="*/ 1496553 h 1494268"/>
              <a:gd name="connsiteX2" fmla="*/ 0 w 1492509"/>
              <a:gd name="connsiteY2" fmla="*/ 748276 h 1494268"/>
              <a:gd name="connsiteX3" fmla="*/ 747396 w 1492509"/>
              <a:gd name="connsiteY3" fmla="*/ 0 h 1494268"/>
              <a:gd name="connsiteX4" fmla="*/ 1494792 w 1492509"/>
              <a:gd name="connsiteY4" fmla="*/ 748276 h 1494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2509" h="1494268">
                <a:moveTo>
                  <a:pt x="1494792" y="748276"/>
                </a:moveTo>
                <a:cubicBezTo>
                  <a:pt x="1494792" y="1161538"/>
                  <a:pt x="1160171" y="1496553"/>
                  <a:pt x="747396" y="1496553"/>
                </a:cubicBezTo>
                <a:cubicBezTo>
                  <a:pt x="334621" y="1496553"/>
                  <a:pt x="0" y="1161538"/>
                  <a:pt x="0" y="748276"/>
                </a:cubicBezTo>
                <a:cubicBezTo>
                  <a:pt x="0" y="335015"/>
                  <a:pt x="334621" y="0"/>
                  <a:pt x="747396" y="0"/>
                </a:cubicBezTo>
                <a:cubicBezTo>
                  <a:pt x="1160171" y="0"/>
                  <a:pt x="1494792" y="335015"/>
                  <a:pt x="1494792" y="748276"/>
                </a:cubicBezTo>
                <a:close/>
              </a:path>
            </a:pathLst>
          </a:custGeom>
          <a:solidFill>
            <a:schemeClr val="accent2"/>
          </a:solidFill>
          <a:ln w="9506" cap="flat">
            <a:noFill/>
            <a:prstDash val="solid"/>
            <a:miter/>
          </a:ln>
        </p:spPr>
        <p:txBody>
          <a:bodyPr rtlCol="0" anchor="ctr"/>
          <a:lstStyle/>
          <a:p>
            <a:endParaRPr lang="en-US" dirty="0">
              <a:latin typeface="Roboto" panose="02000000000000000000" pitchFamily="2" charset="0"/>
            </a:endParaRPr>
          </a:p>
        </p:txBody>
      </p:sp>
      <p:sp>
        <p:nvSpPr>
          <p:cNvPr id="169" name="Freeform 168">
            <a:extLst>
              <a:ext uri="{FF2B5EF4-FFF2-40B4-BE49-F238E27FC236}">
                <a16:creationId xmlns:a16="http://schemas.microsoft.com/office/drawing/2014/main" id="{93557D3C-60BE-1642-9889-31804278FFC1}"/>
              </a:ext>
            </a:extLst>
          </p:cNvPr>
          <p:cNvSpPr/>
          <p:nvPr/>
        </p:nvSpPr>
        <p:spPr>
          <a:xfrm>
            <a:off x="4736362" y="4512285"/>
            <a:ext cx="1185156" cy="1186551"/>
          </a:xfrm>
          <a:custGeom>
            <a:avLst/>
            <a:gdLst>
              <a:gd name="connsiteX0" fmla="*/ 641304 w 1273861"/>
              <a:gd name="connsiteY0" fmla="*/ 0 h 1275362"/>
              <a:gd name="connsiteX1" fmla="*/ 0 w 1273861"/>
              <a:gd name="connsiteY1" fmla="*/ 642059 h 1275362"/>
              <a:gd name="connsiteX2" fmla="*/ 641304 w 1273861"/>
              <a:gd name="connsiteY2" fmla="*/ 1284119 h 1275362"/>
              <a:gd name="connsiteX3" fmla="*/ 1282608 w 1273861"/>
              <a:gd name="connsiteY3" fmla="*/ 642059 h 1275362"/>
              <a:gd name="connsiteX4" fmla="*/ 641304 w 1273861"/>
              <a:gd name="connsiteY4" fmla="*/ 0 h 1275362"/>
              <a:gd name="connsiteX5" fmla="*/ 641304 w 1273861"/>
              <a:gd name="connsiteY5" fmla="*/ 1257279 h 1275362"/>
              <a:gd name="connsiteX6" fmla="*/ 26808 w 1273861"/>
              <a:gd name="connsiteY6" fmla="*/ 642059 h 1275362"/>
              <a:gd name="connsiteX7" fmla="*/ 641304 w 1273861"/>
              <a:gd name="connsiteY7" fmla="*/ 26840 h 1275362"/>
              <a:gd name="connsiteX8" fmla="*/ 1255800 w 1273861"/>
              <a:gd name="connsiteY8" fmla="*/ 642059 h 1275362"/>
              <a:gd name="connsiteX9" fmla="*/ 641304 w 1273861"/>
              <a:gd name="connsiteY9" fmla="*/ 1257279 h 127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3861" h="1275362">
                <a:moveTo>
                  <a:pt x="641304" y="0"/>
                </a:moveTo>
                <a:cubicBezTo>
                  <a:pt x="287122" y="0"/>
                  <a:pt x="0" y="287460"/>
                  <a:pt x="0" y="642059"/>
                </a:cubicBezTo>
                <a:cubicBezTo>
                  <a:pt x="0" y="996659"/>
                  <a:pt x="287122" y="1284119"/>
                  <a:pt x="641304" y="1284119"/>
                </a:cubicBezTo>
                <a:cubicBezTo>
                  <a:pt x="995486" y="1284119"/>
                  <a:pt x="1282608" y="996659"/>
                  <a:pt x="1282608" y="642059"/>
                </a:cubicBezTo>
                <a:cubicBezTo>
                  <a:pt x="1282241" y="287612"/>
                  <a:pt x="995334" y="367"/>
                  <a:pt x="641304" y="0"/>
                </a:cubicBezTo>
                <a:close/>
                <a:moveTo>
                  <a:pt x="641304" y="1257279"/>
                </a:moveTo>
                <a:cubicBezTo>
                  <a:pt x="301927" y="1257279"/>
                  <a:pt x="26808" y="981836"/>
                  <a:pt x="26808" y="642059"/>
                </a:cubicBezTo>
                <a:cubicBezTo>
                  <a:pt x="26808" y="302283"/>
                  <a:pt x="301927" y="26840"/>
                  <a:pt x="641304" y="26840"/>
                </a:cubicBezTo>
                <a:cubicBezTo>
                  <a:pt x="980681" y="26840"/>
                  <a:pt x="1255800" y="302283"/>
                  <a:pt x="1255800" y="642059"/>
                </a:cubicBezTo>
                <a:cubicBezTo>
                  <a:pt x="1255381" y="981662"/>
                  <a:pt x="980507" y="1256860"/>
                  <a:pt x="641304" y="1257279"/>
                </a:cubicBezTo>
                <a:close/>
              </a:path>
            </a:pathLst>
          </a:custGeom>
          <a:solidFill>
            <a:srgbClr val="FFFFFF"/>
          </a:solidFill>
          <a:ln w="9506" cap="flat">
            <a:noFill/>
            <a:prstDash val="solid"/>
            <a:miter/>
          </a:ln>
        </p:spPr>
        <p:txBody>
          <a:bodyPr rtlCol="0" anchor="ctr"/>
          <a:lstStyle/>
          <a:p>
            <a:endParaRPr lang="en-US" dirty="0">
              <a:latin typeface="Roboto" panose="02000000000000000000" pitchFamily="2" charset="0"/>
            </a:endParaRPr>
          </a:p>
        </p:txBody>
      </p:sp>
      <p:sp>
        <p:nvSpPr>
          <p:cNvPr id="170" name="Freeform 169">
            <a:extLst>
              <a:ext uri="{FF2B5EF4-FFF2-40B4-BE49-F238E27FC236}">
                <a16:creationId xmlns:a16="http://schemas.microsoft.com/office/drawing/2014/main" id="{7DAD7C27-7FD3-E24D-87B1-BF52CF8DE7DE}"/>
              </a:ext>
            </a:extLst>
          </p:cNvPr>
          <p:cNvSpPr/>
          <p:nvPr/>
        </p:nvSpPr>
        <p:spPr>
          <a:xfrm>
            <a:off x="4388598" y="2432986"/>
            <a:ext cx="1149777" cy="1151132"/>
          </a:xfrm>
          <a:custGeom>
            <a:avLst/>
            <a:gdLst>
              <a:gd name="connsiteX0" fmla="*/ 1243251 w 1235836"/>
              <a:gd name="connsiteY0" fmla="*/ 622358 h 1237292"/>
              <a:gd name="connsiteX1" fmla="*/ 621626 w 1235836"/>
              <a:gd name="connsiteY1" fmla="*/ 1244716 h 1237292"/>
              <a:gd name="connsiteX2" fmla="*/ 0 w 1235836"/>
              <a:gd name="connsiteY2" fmla="*/ 622358 h 1237292"/>
              <a:gd name="connsiteX3" fmla="*/ 621626 w 1235836"/>
              <a:gd name="connsiteY3" fmla="*/ 0 h 1237292"/>
              <a:gd name="connsiteX4" fmla="*/ 1243251 w 1235836"/>
              <a:gd name="connsiteY4" fmla="*/ 622358 h 1237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5836" h="1237292">
                <a:moveTo>
                  <a:pt x="1243251" y="622358"/>
                </a:moveTo>
                <a:cubicBezTo>
                  <a:pt x="1243251" y="966077"/>
                  <a:pt x="964940" y="1244716"/>
                  <a:pt x="621626" y="1244716"/>
                </a:cubicBezTo>
                <a:cubicBezTo>
                  <a:pt x="278311" y="1244716"/>
                  <a:pt x="0" y="966077"/>
                  <a:pt x="0" y="622358"/>
                </a:cubicBezTo>
                <a:cubicBezTo>
                  <a:pt x="0" y="278639"/>
                  <a:pt x="278311" y="0"/>
                  <a:pt x="621626" y="0"/>
                </a:cubicBezTo>
                <a:cubicBezTo>
                  <a:pt x="964940" y="0"/>
                  <a:pt x="1243251" y="278639"/>
                  <a:pt x="1243251" y="622358"/>
                </a:cubicBezTo>
                <a:close/>
              </a:path>
            </a:pathLst>
          </a:custGeom>
          <a:solidFill>
            <a:schemeClr val="accent1"/>
          </a:solidFill>
          <a:ln w="9506" cap="flat">
            <a:noFill/>
            <a:prstDash val="solid"/>
            <a:miter/>
          </a:ln>
        </p:spPr>
        <p:txBody>
          <a:bodyPr rtlCol="0" anchor="ctr"/>
          <a:lstStyle/>
          <a:p>
            <a:endParaRPr lang="en-US" dirty="0">
              <a:latin typeface="Roboto" panose="02000000000000000000" pitchFamily="2" charset="0"/>
            </a:endParaRPr>
          </a:p>
        </p:txBody>
      </p:sp>
      <p:sp>
        <p:nvSpPr>
          <p:cNvPr id="171" name="Freeform 170">
            <a:extLst>
              <a:ext uri="{FF2B5EF4-FFF2-40B4-BE49-F238E27FC236}">
                <a16:creationId xmlns:a16="http://schemas.microsoft.com/office/drawing/2014/main" id="{73BE68C4-EAE6-B74F-9CD5-2C738040EDDC}"/>
              </a:ext>
            </a:extLst>
          </p:cNvPr>
          <p:cNvSpPr/>
          <p:nvPr/>
        </p:nvSpPr>
        <p:spPr>
          <a:xfrm>
            <a:off x="6942785" y="3247456"/>
            <a:ext cx="1406267" cy="1407924"/>
          </a:xfrm>
          <a:custGeom>
            <a:avLst/>
            <a:gdLst>
              <a:gd name="connsiteX0" fmla="*/ 759184 w 1511522"/>
              <a:gd name="connsiteY0" fmla="*/ 0 h 1513303"/>
              <a:gd name="connsiteX1" fmla="*/ 0 w 1511522"/>
              <a:gd name="connsiteY1" fmla="*/ 760078 h 1513303"/>
              <a:gd name="connsiteX2" fmla="*/ 759184 w 1511522"/>
              <a:gd name="connsiteY2" fmla="*/ 1520156 h 1513303"/>
              <a:gd name="connsiteX3" fmla="*/ 1518367 w 1511522"/>
              <a:gd name="connsiteY3" fmla="*/ 760078 h 1513303"/>
              <a:gd name="connsiteX4" fmla="*/ 759184 w 1511522"/>
              <a:gd name="connsiteY4" fmla="*/ 0 h 1513303"/>
              <a:gd name="connsiteX5" fmla="*/ 759184 w 1511522"/>
              <a:gd name="connsiteY5" fmla="*/ 1470189 h 1513303"/>
              <a:gd name="connsiteX6" fmla="*/ 49909 w 1511522"/>
              <a:gd name="connsiteY6" fmla="*/ 760078 h 1513303"/>
              <a:gd name="connsiteX7" fmla="*/ 759184 w 1511522"/>
              <a:gd name="connsiteY7" fmla="*/ 49968 h 1513303"/>
              <a:gd name="connsiteX8" fmla="*/ 1468458 w 1511522"/>
              <a:gd name="connsiteY8" fmla="*/ 760078 h 1513303"/>
              <a:gd name="connsiteX9" fmla="*/ 759184 w 1511522"/>
              <a:gd name="connsiteY9" fmla="*/ 1470189 h 151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522" h="1513303">
                <a:moveTo>
                  <a:pt x="759184" y="0"/>
                </a:moveTo>
                <a:cubicBezTo>
                  <a:pt x="339898" y="0"/>
                  <a:pt x="0" y="340299"/>
                  <a:pt x="0" y="760078"/>
                </a:cubicBezTo>
                <a:cubicBezTo>
                  <a:pt x="0" y="1179858"/>
                  <a:pt x="339898" y="1520156"/>
                  <a:pt x="759184" y="1520156"/>
                </a:cubicBezTo>
                <a:cubicBezTo>
                  <a:pt x="1178469" y="1520156"/>
                  <a:pt x="1518367" y="1179858"/>
                  <a:pt x="1518367" y="760078"/>
                </a:cubicBezTo>
                <a:cubicBezTo>
                  <a:pt x="1517896" y="340494"/>
                  <a:pt x="1178274" y="472"/>
                  <a:pt x="759184" y="0"/>
                </a:cubicBezTo>
                <a:close/>
                <a:moveTo>
                  <a:pt x="759184" y="1470189"/>
                </a:moveTo>
                <a:cubicBezTo>
                  <a:pt x="367462" y="1470189"/>
                  <a:pt x="49909" y="1152262"/>
                  <a:pt x="49909" y="760078"/>
                </a:cubicBezTo>
                <a:cubicBezTo>
                  <a:pt x="49909" y="367895"/>
                  <a:pt x="367462" y="49968"/>
                  <a:pt x="759184" y="49968"/>
                </a:cubicBezTo>
                <a:cubicBezTo>
                  <a:pt x="1150905" y="49968"/>
                  <a:pt x="1468458" y="367895"/>
                  <a:pt x="1468458" y="760078"/>
                </a:cubicBezTo>
                <a:cubicBezTo>
                  <a:pt x="1468039" y="1152088"/>
                  <a:pt x="1150732" y="1469769"/>
                  <a:pt x="759184" y="1470189"/>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72" name="Freeform 171">
            <a:extLst>
              <a:ext uri="{FF2B5EF4-FFF2-40B4-BE49-F238E27FC236}">
                <a16:creationId xmlns:a16="http://schemas.microsoft.com/office/drawing/2014/main" id="{B08997E7-0D48-7140-9B57-D8FAA8697F06}"/>
              </a:ext>
            </a:extLst>
          </p:cNvPr>
          <p:cNvSpPr/>
          <p:nvPr/>
        </p:nvSpPr>
        <p:spPr>
          <a:xfrm>
            <a:off x="5607186" y="3461655"/>
            <a:ext cx="981734" cy="982890"/>
          </a:xfrm>
          <a:custGeom>
            <a:avLst/>
            <a:gdLst>
              <a:gd name="connsiteX0" fmla="*/ 529318 w 1055214"/>
              <a:gd name="connsiteY0" fmla="*/ 0 h 1056457"/>
              <a:gd name="connsiteX1" fmla="*/ 0 w 1055214"/>
              <a:gd name="connsiteY1" fmla="*/ 529752 h 1056457"/>
              <a:gd name="connsiteX2" fmla="*/ 529128 w 1055214"/>
              <a:gd name="connsiteY2" fmla="*/ 1059693 h 1056457"/>
              <a:gd name="connsiteX3" fmla="*/ 1058446 w 1055214"/>
              <a:gd name="connsiteY3" fmla="*/ 529942 h 1056457"/>
              <a:gd name="connsiteX4" fmla="*/ 1058446 w 1055214"/>
              <a:gd name="connsiteY4" fmla="*/ 529847 h 1056457"/>
              <a:gd name="connsiteX5" fmla="*/ 529318 w 1055214"/>
              <a:gd name="connsiteY5" fmla="*/ 0 h 1056457"/>
              <a:gd name="connsiteX6" fmla="*/ 529318 w 1055214"/>
              <a:gd name="connsiteY6" fmla="*/ 994688 h 1056457"/>
              <a:gd name="connsiteX7" fmla="*/ 65024 w 1055214"/>
              <a:gd name="connsiteY7" fmla="*/ 529847 h 1056457"/>
              <a:gd name="connsiteX8" fmla="*/ 529318 w 1055214"/>
              <a:gd name="connsiteY8" fmla="*/ 65005 h 1056457"/>
              <a:gd name="connsiteX9" fmla="*/ 993612 w 1055214"/>
              <a:gd name="connsiteY9" fmla="*/ 529847 h 1056457"/>
              <a:gd name="connsiteX10" fmla="*/ 529318 w 1055214"/>
              <a:gd name="connsiteY10" fmla="*/ 994688 h 105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5214" h="1056457">
                <a:moveTo>
                  <a:pt x="529318" y="0"/>
                </a:moveTo>
                <a:cubicBezTo>
                  <a:pt x="237036" y="-53"/>
                  <a:pt x="53" y="237125"/>
                  <a:pt x="0" y="529752"/>
                </a:cubicBezTo>
                <a:cubicBezTo>
                  <a:pt x="-53" y="822378"/>
                  <a:pt x="236846" y="1059641"/>
                  <a:pt x="529128" y="1059693"/>
                </a:cubicBezTo>
                <a:cubicBezTo>
                  <a:pt x="821410" y="1059746"/>
                  <a:pt x="1058394" y="822568"/>
                  <a:pt x="1058446" y="529942"/>
                </a:cubicBezTo>
                <a:cubicBezTo>
                  <a:pt x="1058446" y="529910"/>
                  <a:pt x="1058446" y="529878"/>
                  <a:pt x="1058446" y="529847"/>
                </a:cubicBezTo>
                <a:cubicBezTo>
                  <a:pt x="1058446" y="237258"/>
                  <a:pt x="821563" y="53"/>
                  <a:pt x="529318" y="0"/>
                </a:cubicBezTo>
                <a:close/>
                <a:moveTo>
                  <a:pt x="529318" y="994688"/>
                </a:moveTo>
                <a:cubicBezTo>
                  <a:pt x="272896" y="994688"/>
                  <a:pt x="65024" y="786571"/>
                  <a:pt x="65024" y="529847"/>
                </a:cubicBezTo>
                <a:cubicBezTo>
                  <a:pt x="65024" y="273122"/>
                  <a:pt x="272896" y="65005"/>
                  <a:pt x="529318" y="65005"/>
                </a:cubicBezTo>
                <a:cubicBezTo>
                  <a:pt x="785741" y="65005"/>
                  <a:pt x="993612" y="273122"/>
                  <a:pt x="993612" y="529847"/>
                </a:cubicBezTo>
                <a:cubicBezTo>
                  <a:pt x="993612" y="786571"/>
                  <a:pt x="785741" y="994688"/>
                  <a:pt x="529318" y="994688"/>
                </a:cubicBezTo>
                <a:close/>
              </a:path>
            </a:pathLst>
          </a:custGeom>
          <a:solidFill>
            <a:schemeClr val="accent4"/>
          </a:solidFill>
          <a:ln w="9506" cap="flat">
            <a:noFill/>
            <a:prstDash val="solid"/>
            <a:miter/>
          </a:ln>
        </p:spPr>
        <p:txBody>
          <a:bodyPr rtlCol="0" anchor="ctr"/>
          <a:lstStyle/>
          <a:p>
            <a:endParaRPr lang="en-US" dirty="0">
              <a:latin typeface="Roboto" panose="02000000000000000000" pitchFamily="2" charset="0"/>
            </a:endParaRPr>
          </a:p>
        </p:txBody>
      </p:sp>
      <p:sp>
        <p:nvSpPr>
          <p:cNvPr id="310" name="Freeform 309">
            <a:extLst>
              <a:ext uri="{FF2B5EF4-FFF2-40B4-BE49-F238E27FC236}">
                <a16:creationId xmlns:a16="http://schemas.microsoft.com/office/drawing/2014/main" id="{EC2F00D4-E2F0-6E4D-A2D2-19AF9A910479}"/>
              </a:ext>
            </a:extLst>
          </p:cNvPr>
          <p:cNvSpPr/>
          <p:nvPr/>
        </p:nvSpPr>
        <p:spPr>
          <a:xfrm>
            <a:off x="4442019" y="2486380"/>
            <a:ext cx="1043644" cy="1044874"/>
          </a:xfrm>
          <a:custGeom>
            <a:avLst/>
            <a:gdLst>
              <a:gd name="connsiteX0" fmla="*/ 564302 w 1121759"/>
              <a:gd name="connsiteY0" fmla="*/ 0 h 1123080"/>
              <a:gd name="connsiteX1" fmla="*/ 0 w 1121759"/>
              <a:gd name="connsiteY1" fmla="*/ 564967 h 1123080"/>
              <a:gd name="connsiteX2" fmla="*/ 564302 w 1121759"/>
              <a:gd name="connsiteY2" fmla="*/ 1129934 h 1123080"/>
              <a:gd name="connsiteX3" fmla="*/ 1128604 w 1121759"/>
              <a:gd name="connsiteY3" fmla="*/ 564967 h 1123080"/>
              <a:gd name="connsiteX4" fmla="*/ 564302 w 1121759"/>
              <a:gd name="connsiteY4" fmla="*/ 0 h 1123080"/>
              <a:gd name="connsiteX5" fmla="*/ 564302 w 1121759"/>
              <a:gd name="connsiteY5" fmla="*/ 1106330 h 1123080"/>
              <a:gd name="connsiteX6" fmla="*/ 23481 w 1121759"/>
              <a:gd name="connsiteY6" fmla="*/ 565062 h 1123080"/>
              <a:gd name="connsiteX7" fmla="*/ 564112 w 1121759"/>
              <a:gd name="connsiteY7" fmla="*/ 23604 h 1123080"/>
              <a:gd name="connsiteX8" fmla="*/ 1104933 w 1121759"/>
              <a:gd name="connsiteY8" fmla="*/ 564872 h 1123080"/>
              <a:gd name="connsiteX9" fmla="*/ 1104933 w 1121759"/>
              <a:gd name="connsiteY9" fmla="*/ 564967 h 1123080"/>
              <a:gd name="connsiteX10" fmla="*/ 564302 w 1121759"/>
              <a:gd name="connsiteY10" fmla="*/ 1106330 h 112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1759" h="1123080">
                <a:moveTo>
                  <a:pt x="564302" y="0"/>
                </a:moveTo>
                <a:cubicBezTo>
                  <a:pt x="252647" y="0"/>
                  <a:pt x="0" y="252944"/>
                  <a:pt x="0" y="564967"/>
                </a:cubicBezTo>
                <a:cubicBezTo>
                  <a:pt x="0" y="876989"/>
                  <a:pt x="252647" y="1129934"/>
                  <a:pt x="564302" y="1129934"/>
                </a:cubicBezTo>
                <a:cubicBezTo>
                  <a:pt x="875957" y="1129934"/>
                  <a:pt x="1128604" y="876989"/>
                  <a:pt x="1128604" y="564967"/>
                </a:cubicBezTo>
                <a:cubicBezTo>
                  <a:pt x="1128237" y="253096"/>
                  <a:pt x="875805" y="367"/>
                  <a:pt x="564302" y="0"/>
                </a:cubicBezTo>
                <a:close/>
                <a:moveTo>
                  <a:pt x="564302" y="1106330"/>
                </a:moveTo>
                <a:cubicBezTo>
                  <a:pt x="265667" y="1106382"/>
                  <a:pt x="23533" y="864049"/>
                  <a:pt x="23481" y="565062"/>
                </a:cubicBezTo>
                <a:cubicBezTo>
                  <a:pt x="23428" y="266075"/>
                  <a:pt x="265477" y="23656"/>
                  <a:pt x="564112" y="23604"/>
                </a:cubicBezTo>
                <a:cubicBezTo>
                  <a:pt x="862746" y="23551"/>
                  <a:pt x="1104880" y="265885"/>
                  <a:pt x="1104933" y="564872"/>
                </a:cubicBezTo>
                <a:cubicBezTo>
                  <a:pt x="1104933" y="564903"/>
                  <a:pt x="1104933" y="564935"/>
                  <a:pt x="1104933" y="564967"/>
                </a:cubicBezTo>
                <a:cubicBezTo>
                  <a:pt x="1104618" y="863786"/>
                  <a:pt x="862769" y="1105963"/>
                  <a:pt x="564302" y="1106330"/>
                </a:cubicBezTo>
                <a:close/>
              </a:path>
            </a:pathLst>
          </a:custGeom>
          <a:solidFill>
            <a:srgbClr val="FFFFFF"/>
          </a:solidFill>
          <a:ln w="9506" cap="flat">
            <a:noFill/>
            <a:prstDash val="solid"/>
            <a:miter/>
          </a:ln>
        </p:spPr>
        <p:txBody>
          <a:bodyPr rtlCol="0" anchor="ctr"/>
          <a:lstStyle/>
          <a:p>
            <a:endParaRPr lang="en-US" dirty="0">
              <a:latin typeface="Roboto" panose="02000000000000000000" pitchFamily="2" charset="0"/>
            </a:endParaRPr>
          </a:p>
        </p:txBody>
      </p:sp>
      <p:sp>
        <p:nvSpPr>
          <p:cNvPr id="315" name="TextBox 314">
            <a:extLst>
              <a:ext uri="{FF2B5EF4-FFF2-40B4-BE49-F238E27FC236}">
                <a16:creationId xmlns:a16="http://schemas.microsoft.com/office/drawing/2014/main" id="{C59156B8-B033-5248-A1AE-1ACF5C16E41C}"/>
              </a:ext>
            </a:extLst>
          </p:cNvPr>
          <p:cNvSpPr txBox="1"/>
          <p:nvPr/>
        </p:nvSpPr>
        <p:spPr>
          <a:xfrm>
            <a:off x="5681041" y="3753045"/>
            <a:ext cx="834024" cy="400110"/>
          </a:xfrm>
          <a:prstGeom prst="rect">
            <a:avLst/>
          </a:prstGeom>
          <a:noFill/>
        </p:spPr>
        <p:txBody>
          <a:bodyPr wrap="square" rtlCol="0">
            <a:spAutoFit/>
          </a:bodyPr>
          <a:lstStyle/>
          <a:p>
            <a:pPr algn="ctr"/>
            <a:r>
              <a:rPr lang="en-US" sz="1000">
                <a:solidFill>
                  <a:schemeClr val="accent4"/>
                </a:solidFill>
                <a:latin typeface="Inter" panose="020B0502030000000004" pitchFamily="34" charset="0"/>
                <a:ea typeface="Inter" panose="020B0502030000000004" pitchFamily="34" charset="0"/>
              </a:rPr>
              <a:t>Motivation</a:t>
            </a:r>
          </a:p>
          <a:p>
            <a:pPr algn="ctr"/>
            <a:r>
              <a:rPr lang="en-US" sz="1000">
                <a:solidFill>
                  <a:schemeClr val="accent4"/>
                </a:solidFill>
                <a:latin typeface="Inter" panose="020B0502030000000004" pitchFamily="34" charset="0"/>
                <a:ea typeface="Inter" panose="020B0502030000000004" pitchFamily="34" charset="0"/>
              </a:rPr>
              <a:t>Here</a:t>
            </a:r>
          </a:p>
        </p:txBody>
      </p:sp>
      <p:sp>
        <p:nvSpPr>
          <p:cNvPr id="318" name="TextBox 317">
            <a:extLst>
              <a:ext uri="{FF2B5EF4-FFF2-40B4-BE49-F238E27FC236}">
                <a16:creationId xmlns:a16="http://schemas.microsoft.com/office/drawing/2014/main" id="{89986417-DDC4-3F46-9AA3-D2855819821C}"/>
              </a:ext>
            </a:extLst>
          </p:cNvPr>
          <p:cNvSpPr txBox="1"/>
          <p:nvPr/>
        </p:nvSpPr>
        <p:spPr>
          <a:xfrm>
            <a:off x="814401" y="2398553"/>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Community</a:t>
            </a:r>
          </a:p>
        </p:txBody>
      </p:sp>
      <p:sp>
        <p:nvSpPr>
          <p:cNvPr id="319" name="TextBox 318">
            <a:extLst>
              <a:ext uri="{FF2B5EF4-FFF2-40B4-BE49-F238E27FC236}">
                <a16:creationId xmlns:a16="http://schemas.microsoft.com/office/drawing/2014/main" id="{3750213C-1771-0C43-9384-F7F812EBCC8E}"/>
              </a:ext>
            </a:extLst>
          </p:cNvPr>
          <p:cNvSpPr txBox="1"/>
          <p:nvPr/>
        </p:nvSpPr>
        <p:spPr>
          <a:xfrm>
            <a:off x="685137" y="2824936"/>
            <a:ext cx="253785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a go terminate’ you greater too the prudent looked has attachment.</a:t>
            </a:r>
          </a:p>
        </p:txBody>
      </p:sp>
      <p:sp>
        <p:nvSpPr>
          <p:cNvPr id="325" name="TextBox 324">
            <a:extLst>
              <a:ext uri="{FF2B5EF4-FFF2-40B4-BE49-F238E27FC236}">
                <a16:creationId xmlns:a16="http://schemas.microsoft.com/office/drawing/2014/main" id="{2070EEC4-FF74-7F46-BB9F-B879DA8C9537}"/>
              </a:ext>
            </a:extLst>
          </p:cNvPr>
          <p:cNvSpPr txBox="1"/>
          <p:nvPr/>
        </p:nvSpPr>
        <p:spPr>
          <a:xfrm>
            <a:off x="3306279" y="2606615"/>
            <a:ext cx="878928" cy="769441"/>
          </a:xfrm>
          <a:prstGeom prst="rect">
            <a:avLst/>
          </a:prstGeom>
          <a:noFill/>
        </p:spPr>
        <p:txBody>
          <a:bodyPr wrap="square" rtlCol="0">
            <a:spAutoFit/>
          </a:bodyPr>
          <a:lstStyle/>
          <a:p>
            <a:pPr algn="ctr"/>
            <a:r>
              <a:rPr lang="en-US" sz="4400">
                <a:ln>
                  <a:solidFill>
                    <a:schemeClr val="tx2">
                      <a:lumMod val="10000"/>
                      <a:lumOff val="90000"/>
                    </a:schemeClr>
                  </a:solidFill>
                </a:ln>
                <a:solidFill>
                  <a:schemeClr val="bg1">
                    <a:lumMod val="95000"/>
                  </a:schemeClr>
                </a:solidFill>
                <a:latin typeface="Inter" panose="020B0502030000000004" pitchFamily="34" charset="0"/>
                <a:ea typeface="Inter" panose="020B0502030000000004" pitchFamily="34" charset="0"/>
              </a:rPr>
              <a:t>01</a:t>
            </a:r>
          </a:p>
        </p:txBody>
      </p:sp>
      <p:sp>
        <p:nvSpPr>
          <p:cNvPr id="327" name="TextBox 326">
            <a:extLst>
              <a:ext uri="{FF2B5EF4-FFF2-40B4-BE49-F238E27FC236}">
                <a16:creationId xmlns:a16="http://schemas.microsoft.com/office/drawing/2014/main" id="{094206B9-5A3F-3149-99EF-8F7AC0F55818}"/>
              </a:ext>
            </a:extLst>
          </p:cNvPr>
          <p:cNvSpPr txBox="1"/>
          <p:nvPr/>
        </p:nvSpPr>
        <p:spPr>
          <a:xfrm>
            <a:off x="3239379" y="5803678"/>
            <a:ext cx="968720" cy="769441"/>
          </a:xfrm>
          <a:prstGeom prst="rect">
            <a:avLst/>
          </a:prstGeom>
          <a:noFill/>
        </p:spPr>
        <p:txBody>
          <a:bodyPr wrap="square" rtlCol="0">
            <a:spAutoFit/>
          </a:bodyPr>
          <a:lstStyle/>
          <a:p>
            <a:pPr algn="r"/>
            <a:r>
              <a:rPr lang="en-US" sz="4400">
                <a:ln>
                  <a:solidFill>
                    <a:schemeClr val="tx2">
                      <a:lumMod val="10000"/>
                      <a:lumOff val="90000"/>
                    </a:schemeClr>
                  </a:solidFill>
                </a:ln>
                <a:solidFill>
                  <a:schemeClr val="bg1">
                    <a:lumMod val="95000"/>
                  </a:schemeClr>
                </a:solidFill>
                <a:latin typeface="Inter" panose="020B0502030000000004" pitchFamily="34" charset="0"/>
                <a:ea typeface="Inter" panose="020B0502030000000004" pitchFamily="34" charset="0"/>
              </a:rPr>
              <a:t>02</a:t>
            </a:r>
          </a:p>
        </p:txBody>
      </p:sp>
      <p:sp>
        <p:nvSpPr>
          <p:cNvPr id="330" name="TextBox 329">
            <a:extLst>
              <a:ext uri="{FF2B5EF4-FFF2-40B4-BE49-F238E27FC236}">
                <a16:creationId xmlns:a16="http://schemas.microsoft.com/office/drawing/2014/main" id="{2A39A4A7-EE0C-6C4B-9C88-1652EA0C6140}"/>
              </a:ext>
            </a:extLst>
          </p:cNvPr>
          <p:cNvSpPr txBox="1"/>
          <p:nvPr/>
        </p:nvSpPr>
        <p:spPr>
          <a:xfrm>
            <a:off x="1799505" y="4515789"/>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Content</a:t>
            </a:r>
          </a:p>
        </p:txBody>
      </p:sp>
      <p:sp>
        <p:nvSpPr>
          <p:cNvPr id="331" name="TextBox 330">
            <a:extLst>
              <a:ext uri="{FF2B5EF4-FFF2-40B4-BE49-F238E27FC236}">
                <a16:creationId xmlns:a16="http://schemas.microsoft.com/office/drawing/2014/main" id="{33C71A20-89BE-934A-A5B9-B64490157F4B}"/>
              </a:ext>
            </a:extLst>
          </p:cNvPr>
          <p:cNvSpPr txBox="1"/>
          <p:nvPr/>
        </p:nvSpPr>
        <p:spPr>
          <a:xfrm>
            <a:off x="1670241" y="4942172"/>
            <a:ext cx="2537858"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a go terminate’ you greater too the prudent looked has attachment.</a:t>
            </a:r>
          </a:p>
        </p:txBody>
      </p:sp>
      <p:sp>
        <p:nvSpPr>
          <p:cNvPr id="332" name="TextBox 331">
            <a:extLst>
              <a:ext uri="{FF2B5EF4-FFF2-40B4-BE49-F238E27FC236}">
                <a16:creationId xmlns:a16="http://schemas.microsoft.com/office/drawing/2014/main" id="{F6474894-D447-784B-95AD-AF1881208093}"/>
              </a:ext>
            </a:extLst>
          </p:cNvPr>
          <p:cNvSpPr txBox="1"/>
          <p:nvPr/>
        </p:nvSpPr>
        <p:spPr>
          <a:xfrm>
            <a:off x="8971723" y="3729711"/>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Convenience</a:t>
            </a:r>
          </a:p>
        </p:txBody>
      </p:sp>
      <p:sp>
        <p:nvSpPr>
          <p:cNvPr id="333" name="TextBox 332">
            <a:extLst>
              <a:ext uri="{FF2B5EF4-FFF2-40B4-BE49-F238E27FC236}">
                <a16:creationId xmlns:a16="http://schemas.microsoft.com/office/drawing/2014/main" id="{9701A3A2-B1EF-8A4E-BB10-8C270ADFBA77}"/>
              </a:ext>
            </a:extLst>
          </p:cNvPr>
          <p:cNvSpPr txBox="1"/>
          <p:nvPr/>
        </p:nvSpPr>
        <p:spPr>
          <a:xfrm>
            <a:off x="8971723" y="4156094"/>
            <a:ext cx="253785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a go terminate’ you greater too the prudent looked has attachment.</a:t>
            </a:r>
          </a:p>
        </p:txBody>
      </p:sp>
      <p:sp>
        <p:nvSpPr>
          <p:cNvPr id="336" name="TextBox 335">
            <a:extLst>
              <a:ext uri="{FF2B5EF4-FFF2-40B4-BE49-F238E27FC236}">
                <a16:creationId xmlns:a16="http://schemas.microsoft.com/office/drawing/2014/main" id="{391C71B0-C233-B848-AF13-34B7C0928B06}"/>
              </a:ext>
            </a:extLst>
          </p:cNvPr>
          <p:cNvSpPr txBox="1"/>
          <p:nvPr/>
        </p:nvSpPr>
        <p:spPr>
          <a:xfrm>
            <a:off x="8930677" y="2901685"/>
            <a:ext cx="968720" cy="769441"/>
          </a:xfrm>
          <a:prstGeom prst="rect">
            <a:avLst/>
          </a:prstGeom>
          <a:noFill/>
        </p:spPr>
        <p:txBody>
          <a:bodyPr wrap="square" rtlCol="0">
            <a:spAutoFit/>
          </a:bodyPr>
          <a:lstStyle/>
          <a:p>
            <a:r>
              <a:rPr lang="en-US" sz="4400">
                <a:ln>
                  <a:solidFill>
                    <a:schemeClr val="tx2">
                      <a:lumMod val="10000"/>
                      <a:lumOff val="90000"/>
                    </a:schemeClr>
                  </a:solidFill>
                </a:ln>
                <a:solidFill>
                  <a:schemeClr val="bg1">
                    <a:lumMod val="95000"/>
                  </a:schemeClr>
                </a:solidFill>
                <a:latin typeface="Inter" panose="020B0502030000000004" pitchFamily="34" charset="0"/>
                <a:ea typeface="Inter" panose="020B0502030000000004" pitchFamily="34" charset="0"/>
              </a:rPr>
              <a:t>03</a:t>
            </a:r>
          </a:p>
        </p:txBody>
      </p:sp>
      <p:sp>
        <p:nvSpPr>
          <p:cNvPr id="338" name="Freeform 95">
            <a:extLst>
              <a:ext uri="{FF2B5EF4-FFF2-40B4-BE49-F238E27FC236}">
                <a16:creationId xmlns:a16="http://schemas.microsoft.com/office/drawing/2014/main" id="{D520380D-4F77-5B4D-B295-1E452BD43495}"/>
              </a:ext>
            </a:extLst>
          </p:cNvPr>
          <p:cNvSpPr>
            <a:spLocks/>
          </p:cNvSpPr>
          <p:nvPr/>
        </p:nvSpPr>
        <p:spPr bwMode="auto">
          <a:xfrm>
            <a:off x="4748521" y="2823904"/>
            <a:ext cx="429930" cy="369296"/>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39" name="Freeform 114">
            <a:extLst>
              <a:ext uri="{FF2B5EF4-FFF2-40B4-BE49-F238E27FC236}">
                <a16:creationId xmlns:a16="http://schemas.microsoft.com/office/drawing/2014/main" id="{AF972D2E-7DC2-7843-B278-E60315C4003C}"/>
              </a:ext>
            </a:extLst>
          </p:cNvPr>
          <p:cNvSpPr>
            <a:spLocks noEditPoints="1"/>
          </p:cNvSpPr>
          <p:nvPr/>
        </p:nvSpPr>
        <p:spPr bwMode="auto">
          <a:xfrm>
            <a:off x="5116982" y="4893606"/>
            <a:ext cx="429930" cy="429930"/>
          </a:xfrm>
          <a:custGeom>
            <a:avLst/>
            <a:gdLst>
              <a:gd name="T0" fmla="*/ 130704 w 72"/>
              <a:gd name="T1" fmla="*/ 171979 h 72"/>
              <a:gd name="T2" fmla="*/ 130704 w 72"/>
              <a:gd name="T3" fmla="*/ 182298 h 72"/>
              <a:gd name="T4" fmla="*/ 65352 w 72"/>
              <a:gd name="T5" fmla="*/ 247650 h 72"/>
              <a:gd name="T6" fmla="*/ 0 w 72"/>
              <a:gd name="T7" fmla="*/ 168540 h 72"/>
              <a:gd name="T8" fmla="*/ 27517 w 72"/>
              <a:gd name="T9" fmla="*/ 185738 h 72"/>
              <a:gd name="T10" fmla="*/ 34396 w 72"/>
              <a:gd name="T11" fmla="*/ 182298 h 72"/>
              <a:gd name="T12" fmla="*/ 96308 w 72"/>
              <a:gd name="T13" fmla="*/ 144463 h 72"/>
              <a:gd name="T14" fmla="*/ 130704 w 72"/>
              <a:gd name="T15" fmla="*/ 171979 h 72"/>
              <a:gd name="T16" fmla="*/ 247650 w 72"/>
              <a:gd name="T17" fmla="*/ 24077 h 72"/>
              <a:gd name="T18" fmla="*/ 240771 w 72"/>
              <a:gd name="T19" fmla="*/ 44715 h 72"/>
              <a:gd name="T20" fmla="*/ 175419 w 72"/>
              <a:gd name="T21" fmla="*/ 147902 h 72"/>
              <a:gd name="T22" fmla="*/ 144463 w 72"/>
              <a:gd name="T23" fmla="*/ 161660 h 72"/>
              <a:gd name="T24" fmla="*/ 103188 w 72"/>
              <a:gd name="T25" fmla="*/ 116946 h 72"/>
              <a:gd name="T26" fmla="*/ 116946 w 72"/>
              <a:gd name="T27" fmla="*/ 89429 h 72"/>
              <a:gd name="T28" fmla="*/ 202935 w 72"/>
              <a:gd name="T29" fmla="*/ 6879 h 72"/>
              <a:gd name="T30" fmla="*/ 223573 w 72"/>
              <a:gd name="T31" fmla="*/ 0 h 72"/>
              <a:gd name="T32" fmla="*/ 247650 w 72"/>
              <a:gd name="T33" fmla="*/ 24077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2" h="72">
                <a:moveTo>
                  <a:pt x="38" y="50"/>
                </a:moveTo>
                <a:cubicBezTo>
                  <a:pt x="38" y="53"/>
                  <a:pt x="38" y="53"/>
                  <a:pt x="38" y="53"/>
                </a:cubicBezTo>
                <a:cubicBezTo>
                  <a:pt x="39" y="64"/>
                  <a:pt x="31" y="72"/>
                  <a:pt x="19" y="72"/>
                </a:cubicBezTo>
                <a:cubicBezTo>
                  <a:pt x="6" y="72"/>
                  <a:pt x="0" y="61"/>
                  <a:pt x="0" y="49"/>
                </a:cubicBezTo>
                <a:cubicBezTo>
                  <a:pt x="1" y="50"/>
                  <a:pt x="6" y="54"/>
                  <a:pt x="8" y="54"/>
                </a:cubicBezTo>
                <a:cubicBezTo>
                  <a:pt x="9" y="54"/>
                  <a:pt x="10" y="54"/>
                  <a:pt x="10" y="53"/>
                </a:cubicBezTo>
                <a:cubicBezTo>
                  <a:pt x="14" y="44"/>
                  <a:pt x="19" y="42"/>
                  <a:pt x="28" y="42"/>
                </a:cubicBezTo>
                <a:cubicBezTo>
                  <a:pt x="30" y="46"/>
                  <a:pt x="34" y="49"/>
                  <a:pt x="38" y="50"/>
                </a:cubicBezTo>
                <a:close/>
                <a:moveTo>
                  <a:pt x="72" y="7"/>
                </a:moveTo>
                <a:cubicBezTo>
                  <a:pt x="72" y="9"/>
                  <a:pt x="71" y="11"/>
                  <a:pt x="70" y="13"/>
                </a:cubicBezTo>
                <a:cubicBezTo>
                  <a:pt x="67" y="19"/>
                  <a:pt x="56" y="39"/>
                  <a:pt x="51" y="43"/>
                </a:cubicBezTo>
                <a:cubicBezTo>
                  <a:pt x="49" y="45"/>
                  <a:pt x="46" y="47"/>
                  <a:pt x="42" y="47"/>
                </a:cubicBezTo>
                <a:cubicBezTo>
                  <a:pt x="36" y="47"/>
                  <a:pt x="30" y="41"/>
                  <a:pt x="30" y="34"/>
                </a:cubicBezTo>
                <a:cubicBezTo>
                  <a:pt x="30" y="31"/>
                  <a:pt x="31" y="28"/>
                  <a:pt x="34" y="26"/>
                </a:cubicBezTo>
                <a:cubicBezTo>
                  <a:pt x="59" y="2"/>
                  <a:pt x="59" y="2"/>
                  <a:pt x="59" y="2"/>
                </a:cubicBezTo>
                <a:cubicBezTo>
                  <a:pt x="61" y="1"/>
                  <a:pt x="63" y="0"/>
                  <a:pt x="65" y="0"/>
                </a:cubicBezTo>
                <a:cubicBezTo>
                  <a:pt x="68" y="0"/>
                  <a:pt x="72" y="3"/>
                  <a:pt x="72" y="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40" name="Freeform 152">
            <a:extLst>
              <a:ext uri="{FF2B5EF4-FFF2-40B4-BE49-F238E27FC236}">
                <a16:creationId xmlns:a16="http://schemas.microsoft.com/office/drawing/2014/main" id="{BECCC5B0-0BC6-1C4A-AB4F-CE58384594B3}"/>
              </a:ext>
            </a:extLst>
          </p:cNvPr>
          <p:cNvSpPr>
            <a:spLocks noEditPoints="1"/>
          </p:cNvSpPr>
          <p:nvPr/>
        </p:nvSpPr>
        <p:spPr bwMode="auto">
          <a:xfrm>
            <a:off x="7412402" y="3735615"/>
            <a:ext cx="467574" cy="432100"/>
          </a:xfrm>
          <a:custGeom>
            <a:avLst/>
            <a:gdLst>
              <a:gd name="T0" fmla="*/ 230188 w 67"/>
              <a:gd name="T1" fmla="*/ 68621 h 62"/>
              <a:gd name="T2" fmla="*/ 158040 w 67"/>
              <a:gd name="T3" fmla="*/ 123518 h 62"/>
              <a:gd name="T4" fmla="*/ 144297 w 67"/>
              <a:gd name="T5" fmla="*/ 137242 h 62"/>
              <a:gd name="T6" fmla="*/ 133990 w 67"/>
              <a:gd name="T7" fmla="*/ 161259 h 62"/>
              <a:gd name="T8" fmla="*/ 151168 w 67"/>
              <a:gd name="T9" fmla="*/ 178415 h 62"/>
              <a:gd name="T10" fmla="*/ 178653 w 67"/>
              <a:gd name="T11" fmla="*/ 199001 h 62"/>
              <a:gd name="T12" fmla="*/ 178653 w 67"/>
              <a:gd name="T13" fmla="*/ 209294 h 62"/>
              <a:gd name="T14" fmla="*/ 175218 w 67"/>
              <a:gd name="T15" fmla="*/ 212725 h 62"/>
              <a:gd name="T16" fmla="*/ 58406 w 67"/>
              <a:gd name="T17" fmla="*/ 212725 h 62"/>
              <a:gd name="T18" fmla="*/ 54970 w 67"/>
              <a:gd name="T19" fmla="*/ 209294 h 62"/>
              <a:gd name="T20" fmla="*/ 54970 w 67"/>
              <a:gd name="T21" fmla="*/ 199001 h 62"/>
              <a:gd name="T22" fmla="*/ 82455 w 67"/>
              <a:gd name="T23" fmla="*/ 178415 h 62"/>
              <a:gd name="T24" fmla="*/ 99634 w 67"/>
              <a:gd name="T25" fmla="*/ 161259 h 62"/>
              <a:gd name="T26" fmla="*/ 89327 w 67"/>
              <a:gd name="T27" fmla="*/ 137242 h 62"/>
              <a:gd name="T28" fmla="*/ 75584 w 67"/>
              <a:gd name="T29" fmla="*/ 123518 h 62"/>
              <a:gd name="T30" fmla="*/ 0 w 67"/>
              <a:gd name="T31" fmla="*/ 68621 h 62"/>
              <a:gd name="T32" fmla="*/ 0 w 67"/>
              <a:gd name="T33" fmla="*/ 51466 h 62"/>
              <a:gd name="T34" fmla="*/ 13743 w 67"/>
              <a:gd name="T35" fmla="*/ 37742 h 62"/>
              <a:gd name="T36" fmla="*/ 54970 w 67"/>
              <a:gd name="T37" fmla="*/ 37742 h 62"/>
              <a:gd name="T38" fmla="*/ 54970 w 67"/>
              <a:gd name="T39" fmla="*/ 24017 h 62"/>
              <a:gd name="T40" fmla="*/ 75584 w 67"/>
              <a:gd name="T41" fmla="*/ 0 h 62"/>
              <a:gd name="T42" fmla="*/ 154604 w 67"/>
              <a:gd name="T43" fmla="*/ 0 h 62"/>
              <a:gd name="T44" fmla="*/ 178653 w 67"/>
              <a:gd name="T45" fmla="*/ 24017 h 62"/>
              <a:gd name="T46" fmla="*/ 178653 w 67"/>
              <a:gd name="T47" fmla="*/ 37742 h 62"/>
              <a:gd name="T48" fmla="*/ 216445 w 67"/>
              <a:gd name="T49" fmla="*/ 37742 h 62"/>
              <a:gd name="T50" fmla="*/ 230188 w 67"/>
              <a:gd name="T51" fmla="*/ 51466 h 62"/>
              <a:gd name="T52" fmla="*/ 230188 w 67"/>
              <a:gd name="T53" fmla="*/ 68621 h 62"/>
              <a:gd name="T54" fmla="*/ 54970 w 67"/>
              <a:gd name="T55" fmla="*/ 54897 h 62"/>
              <a:gd name="T56" fmla="*/ 20614 w 67"/>
              <a:gd name="T57" fmla="*/ 54897 h 62"/>
              <a:gd name="T58" fmla="*/ 20614 w 67"/>
              <a:gd name="T59" fmla="*/ 68621 h 62"/>
              <a:gd name="T60" fmla="*/ 65277 w 67"/>
              <a:gd name="T61" fmla="*/ 106363 h 62"/>
              <a:gd name="T62" fmla="*/ 54970 w 67"/>
              <a:gd name="T63" fmla="*/ 54897 h 62"/>
              <a:gd name="T64" fmla="*/ 213010 w 67"/>
              <a:gd name="T65" fmla="*/ 54897 h 62"/>
              <a:gd name="T66" fmla="*/ 178653 w 67"/>
              <a:gd name="T67" fmla="*/ 54897 h 62"/>
              <a:gd name="T68" fmla="*/ 168346 w 67"/>
              <a:gd name="T69" fmla="*/ 106363 h 62"/>
              <a:gd name="T70" fmla="*/ 213010 w 67"/>
              <a:gd name="T71" fmla="*/ 68621 h 62"/>
              <a:gd name="T72" fmla="*/ 213010 w 67"/>
              <a:gd name="T73" fmla="*/ 54897 h 6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accent3"/>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334618872"/>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6DCFE36-C18A-3D41-82A7-AF21C74D6A87}"/>
              </a:ext>
            </a:extLst>
          </p:cNvPr>
          <p:cNvSpPr txBox="1"/>
          <p:nvPr/>
        </p:nvSpPr>
        <p:spPr>
          <a:xfrm>
            <a:off x="3048000" y="523875"/>
            <a:ext cx="6096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Break-Even-Analysis</a:t>
            </a:r>
          </a:p>
        </p:txBody>
      </p:sp>
      <p:sp>
        <p:nvSpPr>
          <p:cNvPr id="8" name="TextBox 7">
            <a:extLst>
              <a:ext uri="{FF2B5EF4-FFF2-40B4-BE49-F238E27FC236}">
                <a16:creationId xmlns:a16="http://schemas.microsoft.com/office/drawing/2014/main" id="{11629475-D4A4-8C4D-B576-F51C4DBA70C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0" name="Freeform 39">
            <a:extLst>
              <a:ext uri="{FF2B5EF4-FFF2-40B4-BE49-F238E27FC236}">
                <a16:creationId xmlns:a16="http://schemas.microsoft.com/office/drawing/2014/main" id="{AE3C8C26-A010-C54D-8D29-59EB7E24DF7F}"/>
              </a:ext>
            </a:extLst>
          </p:cNvPr>
          <p:cNvSpPr/>
          <p:nvPr/>
        </p:nvSpPr>
        <p:spPr>
          <a:xfrm>
            <a:off x="7661658" y="5148044"/>
            <a:ext cx="1752492" cy="1712133"/>
          </a:xfrm>
          <a:custGeom>
            <a:avLst/>
            <a:gdLst>
              <a:gd name="connsiteX0" fmla="*/ 189172 w 1712824"/>
              <a:gd name="connsiteY0" fmla="*/ 1562043 h 1673379"/>
              <a:gd name="connsiteX1" fmla="*/ 184890 w 1712824"/>
              <a:gd name="connsiteY1" fmla="*/ 1682127 h 1673379"/>
              <a:gd name="connsiteX2" fmla="*/ 1714537 w 1712824"/>
              <a:gd name="connsiteY2" fmla="*/ 1682127 h 1673379"/>
              <a:gd name="connsiteX3" fmla="*/ 1717011 w 1712824"/>
              <a:gd name="connsiteY3" fmla="*/ 1562043 h 1673379"/>
              <a:gd name="connsiteX4" fmla="*/ 1316115 w 1712824"/>
              <a:gd name="connsiteY4" fmla="*/ 0 h 1673379"/>
              <a:gd name="connsiteX5" fmla="*/ 0 w 1712824"/>
              <a:gd name="connsiteY5" fmla="*/ 778692 h 1673379"/>
              <a:gd name="connsiteX6" fmla="*/ 189172 w 1712824"/>
              <a:gd name="connsiteY6" fmla="*/ 1562043 h 1673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2824" h="1673379">
                <a:moveTo>
                  <a:pt x="189172" y="1562043"/>
                </a:moveTo>
                <a:cubicBezTo>
                  <a:pt x="189172" y="1602451"/>
                  <a:pt x="187650" y="1642479"/>
                  <a:pt x="184890" y="1682127"/>
                </a:cubicBezTo>
                <a:lnTo>
                  <a:pt x="1714537" y="1682127"/>
                </a:lnTo>
                <a:cubicBezTo>
                  <a:pt x="1715964" y="1642289"/>
                  <a:pt x="1717011" y="1602261"/>
                  <a:pt x="1717011" y="1562043"/>
                </a:cubicBezTo>
                <a:cubicBezTo>
                  <a:pt x="1717799" y="1015858"/>
                  <a:pt x="1579862" y="478405"/>
                  <a:pt x="1316115" y="0"/>
                </a:cubicBezTo>
                <a:lnTo>
                  <a:pt x="0" y="778692"/>
                </a:lnTo>
                <a:cubicBezTo>
                  <a:pt x="124696" y="1020992"/>
                  <a:pt x="189559" y="1289586"/>
                  <a:pt x="189172" y="1562043"/>
                </a:cubicBezTo>
                <a:close/>
              </a:path>
            </a:pathLst>
          </a:custGeom>
          <a:solidFill>
            <a:schemeClr val="accent4">
              <a:lumMod val="50000"/>
            </a:schemeClr>
          </a:solidFill>
          <a:ln w="9511" cap="flat">
            <a:no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65CE3176-F38E-A548-ADA2-1D25B231F3AF}"/>
              </a:ext>
            </a:extLst>
          </p:cNvPr>
          <p:cNvSpPr/>
          <p:nvPr/>
        </p:nvSpPr>
        <p:spPr>
          <a:xfrm>
            <a:off x="4369699" y="3429000"/>
            <a:ext cx="1723284" cy="1828871"/>
          </a:xfrm>
          <a:custGeom>
            <a:avLst/>
            <a:gdLst>
              <a:gd name="connsiteX0" fmla="*/ 1689035 w 1684276"/>
              <a:gd name="connsiteY0" fmla="*/ 1526582 h 1787473"/>
              <a:gd name="connsiteX1" fmla="*/ 1689035 w 1684276"/>
              <a:gd name="connsiteY1" fmla="*/ 3 h 1787473"/>
              <a:gd name="connsiteX2" fmla="*/ 0 w 1684276"/>
              <a:gd name="connsiteY2" fmla="*/ 473494 h 1787473"/>
              <a:gd name="connsiteX3" fmla="*/ 770771 w 1684276"/>
              <a:gd name="connsiteY3" fmla="*/ 1792231 h 1787473"/>
              <a:gd name="connsiteX4" fmla="*/ 1689035 w 1684276"/>
              <a:gd name="connsiteY4" fmla="*/ 1526582 h 178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4276" h="1787473">
                <a:moveTo>
                  <a:pt x="1689035" y="1526582"/>
                </a:moveTo>
                <a:lnTo>
                  <a:pt x="1689035" y="3"/>
                </a:lnTo>
                <a:cubicBezTo>
                  <a:pt x="1093088" y="-872"/>
                  <a:pt x="508516" y="163002"/>
                  <a:pt x="0" y="473494"/>
                </a:cubicBezTo>
                <a:lnTo>
                  <a:pt x="770771" y="1792231"/>
                </a:lnTo>
                <a:cubicBezTo>
                  <a:pt x="1045342" y="1618219"/>
                  <a:pt x="1363890" y="1526065"/>
                  <a:pt x="1689035" y="1526582"/>
                </a:cubicBezTo>
                <a:close/>
              </a:path>
            </a:pathLst>
          </a:custGeom>
          <a:solidFill>
            <a:schemeClr val="accent3"/>
          </a:solidFill>
          <a:ln w="9511" cap="flat">
            <a:no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74D2D79E-A2FC-BD4A-9E41-0706478FEA16}"/>
              </a:ext>
            </a:extLst>
          </p:cNvPr>
          <p:cNvSpPr/>
          <p:nvPr/>
        </p:nvSpPr>
        <p:spPr>
          <a:xfrm>
            <a:off x="6974097" y="3844779"/>
            <a:ext cx="2025102" cy="2091527"/>
          </a:xfrm>
          <a:custGeom>
            <a:avLst/>
            <a:gdLst>
              <a:gd name="connsiteX0" fmla="*/ 671998 w 1979263"/>
              <a:gd name="connsiteY0" fmla="*/ 2052457 h 2044185"/>
              <a:gd name="connsiteX1" fmla="*/ 1988113 w 1979263"/>
              <a:gd name="connsiteY1" fmla="*/ 1274050 h 2044185"/>
              <a:gd name="connsiteX2" fmla="*/ 718244 w 1979263"/>
              <a:gd name="connsiteY2" fmla="*/ 0 h 2044185"/>
              <a:gd name="connsiteX3" fmla="*/ 0 w 1979263"/>
              <a:gd name="connsiteY3" fmla="*/ 1348402 h 2044185"/>
              <a:gd name="connsiteX4" fmla="*/ 671998 w 1979263"/>
              <a:gd name="connsiteY4" fmla="*/ 2052457 h 2044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9263" h="2044185">
                <a:moveTo>
                  <a:pt x="671998" y="2052457"/>
                </a:moveTo>
                <a:lnTo>
                  <a:pt x="1988113" y="1274050"/>
                </a:lnTo>
                <a:cubicBezTo>
                  <a:pt x="1692811" y="738756"/>
                  <a:pt x="1252762" y="297257"/>
                  <a:pt x="718244" y="0"/>
                </a:cubicBezTo>
                <a:lnTo>
                  <a:pt x="0" y="1348402"/>
                </a:lnTo>
                <a:cubicBezTo>
                  <a:pt x="286994" y="1513769"/>
                  <a:pt x="520281" y="1758185"/>
                  <a:pt x="671998" y="2052457"/>
                </a:cubicBezTo>
                <a:close/>
              </a:path>
            </a:pathLst>
          </a:custGeom>
          <a:solidFill>
            <a:schemeClr val="accent4">
              <a:lumMod val="75000"/>
            </a:schemeClr>
          </a:solidFill>
          <a:ln w="9511" cap="flat">
            <a:no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E2E3875B-EB6A-BC47-8C6B-1AC8E5912077}"/>
              </a:ext>
            </a:extLst>
          </p:cNvPr>
          <p:cNvSpPr/>
          <p:nvPr/>
        </p:nvSpPr>
        <p:spPr>
          <a:xfrm>
            <a:off x="6097851" y="3428999"/>
            <a:ext cx="1606451" cy="1789958"/>
          </a:xfrm>
          <a:custGeom>
            <a:avLst/>
            <a:gdLst>
              <a:gd name="connsiteX0" fmla="*/ 856412 w 1570088"/>
              <a:gd name="connsiteY0" fmla="*/ 1754770 h 1749442"/>
              <a:gd name="connsiteX1" fmla="*/ 1574656 w 1570088"/>
              <a:gd name="connsiteY1" fmla="*/ 406749 h 1749442"/>
              <a:gd name="connsiteX2" fmla="*/ 0 w 1570088"/>
              <a:gd name="connsiteY2" fmla="*/ 4 h 1749442"/>
              <a:gd name="connsiteX3" fmla="*/ 0 w 1570088"/>
              <a:gd name="connsiteY3" fmla="*/ 1526582 h 1749442"/>
              <a:gd name="connsiteX4" fmla="*/ 856412 w 1570088"/>
              <a:gd name="connsiteY4" fmla="*/ 1754770 h 1749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0088" h="1749442">
                <a:moveTo>
                  <a:pt x="856412" y="1754770"/>
                </a:moveTo>
                <a:lnTo>
                  <a:pt x="1574656" y="406749"/>
                </a:lnTo>
                <a:cubicBezTo>
                  <a:pt x="1093080" y="139201"/>
                  <a:pt x="551014" y="-819"/>
                  <a:pt x="0" y="4"/>
                </a:cubicBezTo>
                <a:lnTo>
                  <a:pt x="0" y="1526582"/>
                </a:lnTo>
                <a:cubicBezTo>
                  <a:pt x="300580" y="1526123"/>
                  <a:pt x="595972" y="1604829"/>
                  <a:pt x="856412" y="1754770"/>
                </a:cubicBezTo>
                <a:close/>
              </a:path>
            </a:pathLst>
          </a:custGeom>
          <a:solidFill>
            <a:schemeClr val="accent4"/>
          </a:solidFill>
          <a:ln w="9511" cap="flat">
            <a:no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42AC17EE-28FB-E646-82CC-3C6247E14109}"/>
              </a:ext>
            </a:extLst>
          </p:cNvPr>
          <p:cNvSpPr/>
          <p:nvPr/>
        </p:nvSpPr>
        <p:spPr>
          <a:xfrm>
            <a:off x="3135360" y="3913459"/>
            <a:ext cx="2015366" cy="2081799"/>
          </a:xfrm>
          <a:custGeom>
            <a:avLst/>
            <a:gdLst>
              <a:gd name="connsiteX0" fmla="*/ 1977551 w 1969747"/>
              <a:gd name="connsiteY0" fmla="*/ 1318737 h 2034677"/>
              <a:gd name="connsiteX1" fmla="*/ 1206780 w 1969747"/>
              <a:gd name="connsiteY1" fmla="*/ 0 h 2034677"/>
              <a:gd name="connsiteX2" fmla="*/ 0 w 1969747"/>
              <a:gd name="connsiteY2" fmla="*/ 1304475 h 2034677"/>
              <a:gd name="connsiteX3" fmla="*/ 1341712 w 1969747"/>
              <a:gd name="connsiteY3" fmla="*/ 2038766 h 2034677"/>
              <a:gd name="connsiteX4" fmla="*/ 1977551 w 1969747"/>
              <a:gd name="connsiteY4" fmla="*/ 1318737 h 2034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747" h="2034677">
                <a:moveTo>
                  <a:pt x="1977551" y="1318737"/>
                </a:moveTo>
                <a:lnTo>
                  <a:pt x="1206780" y="0"/>
                </a:lnTo>
                <a:cubicBezTo>
                  <a:pt x="691325" y="314705"/>
                  <a:pt x="273525" y="766328"/>
                  <a:pt x="0" y="1304475"/>
                </a:cubicBezTo>
                <a:lnTo>
                  <a:pt x="1341712" y="2038766"/>
                </a:lnTo>
                <a:cubicBezTo>
                  <a:pt x="1481111" y="1743417"/>
                  <a:pt x="1701617" y="1493715"/>
                  <a:pt x="1977551" y="1318737"/>
                </a:cubicBezTo>
                <a:close/>
              </a:path>
            </a:pathLst>
          </a:custGeom>
          <a:solidFill>
            <a:schemeClr val="accent2"/>
          </a:solidFill>
          <a:ln w="9511" cap="flat">
            <a:no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33E68D36-9988-7941-970C-0CB8C325797D}"/>
              </a:ext>
            </a:extLst>
          </p:cNvPr>
          <p:cNvSpPr/>
          <p:nvPr/>
        </p:nvSpPr>
        <p:spPr>
          <a:xfrm>
            <a:off x="2777850" y="5248146"/>
            <a:ext cx="1723284" cy="1614853"/>
          </a:xfrm>
          <a:custGeom>
            <a:avLst/>
            <a:gdLst>
              <a:gd name="connsiteX0" fmla="*/ 1527841 w 1684276"/>
              <a:gd name="connsiteY0" fmla="*/ 1464207 h 1578301"/>
              <a:gd name="connsiteX1" fmla="*/ 1690940 w 1684276"/>
              <a:gd name="connsiteY1" fmla="*/ 733625 h 1578301"/>
              <a:gd name="connsiteX2" fmla="*/ 349419 w 1684276"/>
              <a:gd name="connsiteY2" fmla="*/ 0 h 1578301"/>
              <a:gd name="connsiteX3" fmla="*/ 2 w 1684276"/>
              <a:gd name="connsiteY3" fmla="*/ 1464207 h 1578301"/>
              <a:gd name="connsiteX4" fmla="*/ 2476 w 1684276"/>
              <a:gd name="connsiteY4" fmla="*/ 1584291 h 1578301"/>
              <a:gd name="connsiteX5" fmla="*/ 1532028 w 1684276"/>
              <a:gd name="connsiteY5" fmla="*/ 1584291 h 1578301"/>
              <a:gd name="connsiteX6" fmla="*/ 1527841 w 1684276"/>
              <a:gd name="connsiteY6" fmla="*/ 1464207 h 1578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4276" h="1578301">
                <a:moveTo>
                  <a:pt x="1527841" y="1464207"/>
                </a:moveTo>
                <a:cubicBezTo>
                  <a:pt x="1527509" y="1211629"/>
                  <a:pt x="1583211" y="962118"/>
                  <a:pt x="1690940" y="733625"/>
                </a:cubicBezTo>
                <a:lnTo>
                  <a:pt x="349419" y="0"/>
                </a:lnTo>
                <a:cubicBezTo>
                  <a:pt x="119110" y="453743"/>
                  <a:pt x="-616" y="955447"/>
                  <a:pt x="2" y="1464207"/>
                </a:cubicBezTo>
                <a:cubicBezTo>
                  <a:pt x="2" y="1504425"/>
                  <a:pt x="954" y="1544453"/>
                  <a:pt x="2476" y="1584291"/>
                </a:cubicBezTo>
                <a:lnTo>
                  <a:pt x="1532028" y="1584291"/>
                </a:lnTo>
                <a:cubicBezTo>
                  <a:pt x="1529364" y="1544929"/>
                  <a:pt x="1527841" y="1504901"/>
                  <a:pt x="1527841" y="1464207"/>
                </a:cubicBezTo>
                <a:close/>
              </a:path>
            </a:pathLst>
          </a:custGeom>
          <a:solidFill>
            <a:schemeClr val="accent1"/>
          </a:solidFill>
          <a:ln w="9511" cap="flat">
            <a:no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73E47E3B-1EC9-9247-9135-A73814EA7F64}"/>
              </a:ext>
            </a:extLst>
          </p:cNvPr>
          <p:cNvSpPr/>
          <p:nvPr/>
        </p:nvSpPr>
        <p:spPr>
          <a:xfrm>
            <a:off x="4666649" y="5315337"/>
            <a:ext cx="2862404" cy="1546757"/>
          </a:xfrm>
          <a:custGeom>
            <a:avLst/>
            <a:gdLst>
              <a:gd name="connsiteX0" fmla="*/ 2652308 w 2797612"/>
              <a:gd name="connsiteY0" fmla="*/ 777675 h 1511746"/>
              <a:gd name="connsiteX1" fmla="*/ 778007 w 2797612"/>
              <a:gd name="connsiteY1" fmla="*/ 145495 h 1511746"/>
              <a:gd name="connsiteX2" fmla="*/ 0 w 2797612"/>
              <a:gd name="connsiteY2" fmla="*/ 1398537 h 1511746"/>
              <a:gd name="connsiteX3" fmla="*/ 5424 w 2797612"/>
              <a:gd name="connsiteY3" fmla="*/ 1518621 h 1511746"/>
              <a:gd name="connsiteX4" fmla="*/ 2792570 w 2797612"/>
              <a:gd name="connsiteY4" fmla="*/ 1518621 h 1511746"/>
              <a:gd name="connsiteX5" fmla="*/ 2797994 w 2797612"/>
              <a:gd name="connsiteY5" fmla="*/ 1398537 h 1511746"/>
              <a:gd name="connsiteX6" fmla="*/ 2652308 w 2797612"/>
              <a:gd name="connsiteY6" fmla="*/ 777675 h 151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7612" h="1511746">
                <a:moveTo>
                  <a:pt x="2652308" y="777675"/>
                </a:moveTo>
                <a:cubicBezTo>
                  <a:pt x="2309450" y="85956"/>
                  <a:pt x="1470297" y="-197081"/>
                  <a:pt x="778007" y="145495"/>
                </a:cubicBezTo>
                <a:cubicBezTo>
                  <a:pt x="301311" y="381385"/>
                  <a:pt x="-218" y="867022"/>
                  <a:pt x="0" y="1398537"/>
                </a:cubicBezTo>
                <a:cubicBezTo>
                  <a:pt x="0" y="1439040"/>
                  <a:pt x="2094" y="1479068"/>
                  <a:pt x="5424" y="1518621"/>
                </a:cubicBezTo>
                <a:lnTo>
                  <a:pt x="2792570" y="1518621"/>
                </a:lnTo>
                <a:cubicBezTo>
                  <a:pt x="2795900" y="1479068"/>
                  <a:pt x="2797994" y="1439040"/>
                  <a:pt x="2797994" y="1398537"/>
                </a:cubicBezTo>
                <a:cubicBezTo>
                  <a:pt x="2798161" y="1183108"/>
                  <a:pt x="2748291" y="970580"/>
                  <a:pt x="2652308" y="777675"/>
                </a:cubicBezTo>
                <a:close/>
              </a:path>
            </a:pathLst>
          </a:custGeom>
          <a:solidFill>
            <a:schemeClr val="tx2">
              <a:lumMod val="10000"/>
              <a:lumOff val="90000"/>
            </a:schemeClr>
          </a:solidFill>
          <a:ln w="9511" cap="flat">
            <a:noFill/>
            <a:prstDash val="solid"/>
            <a:miter/>
          </a:ln>
        </p:spPr>
        <p:txBody>
          <a:bodyPr rtlCol="0" anchor="ctr"/>
          <a:lstStyle/>
          <a:p>
            <a:endParaRPr lang="en-US" dirty="0">
              <a:latin typeface="Roboto" panose="02000000000000000000" pitchFamily="2" charset="0"/>
            </a:endParaRPr>
          </a:p>
        </p:txBody>
      </p:sp>
      <p:grpSp>
        <p:nvGrpSpPr>
          <p:cNvPr id="159" name="Group 158">
            <a:extLst>
              <a:ext uri="{FF2B5EF4-FFF2-40B4-BE49-F238E27FC236}">
                <a16:creationId xmlns:a16="http://schemas.microsoft.com/office/drawing/2014/main" id="{A18DEBA5-1742-3842-B632-14502E352460}"/>
              </a:ext>
            </a:extLst>
          </p:cNvPr>
          <p:cNvGrpSpPr/>
          <p:nvPr/>
        </p:nvGrpSpPr>
        <p:grpSpPr>
          <a:xfrm>
            <a:off x="5729580" y="4846880"/>
            <a:ext cx="963771" cy="2170917"/>
            <a:chOff x="5729580" y="4517694"/>
            <a:chExt cx="1109912" cy="2500104"/>
          </a:xfrm>
        </p:grpSpPr>
        <p:sp>
          <p:nvSpPr>
            <p:cNvPr id="47" name="Freeform 46">
              <a:extLst>
                <a:ext uri="{FF2B5EF4-FFF2-40B4-BE49-F238E27FC236}">
                  <a16:creationId xmlns:a16="http://schemas.microsoft.com/office/drawing/2014/main" id="{E74E4759-BC89-3B4B-8F55-49E33865EC2C}"/>
                </a:ext>
              </a:extLst>
            </p:cNvPr>
            <p:cNvSpPr/>
            <p:nvPr/>
          </p:nvSpPr>
          <p:spPr>
            <a:xfrm>
              <a:off x="5729580" y="4517694"/>
              <a:ext cx="1109912" cy="2500104"/>
            </a:xfrm>
            <a:custGeom>
              <a:avLst/>
              <a:gdLst>
                <a:gd name="connsiteX0" fmla="*/ 581175 w 1084788"/>
                <a:gd name="connsiteY0" fmla="*/ 2166240 h 2443514"/>
                <a:gd name="connsiteX1" fmla="*/ 1086839 w 1084788"/>
                <a:gd name="connsiteY1" fmla="*/ 21367 h 2443514"/>
                <a:gd name="connsiteX2" fmla="*/ 1073638 w 1084788"/>
                <a:gd name="connsiteY2" fmla="*/ 435 h 2443514"/>
                <a:gd name="connsiteX3" fmla="*/ 1054200 w 1084788"/>
                <a:gd name="connsiteY3" fmla="*/ 9482 h 2443514"/>
                <a:gd name="connsiteX4" fmla="*/ 64187 w 1084788"/>
                <a:gd name="connsiteY4" fmla="*/ 1978461 h 2443514"/>
                <a:gd name="connsiteX5" fmla="*/ 108459 w 1084788"/>
                <a:gd name="connsiteY5" fmla="*/ 2386715 h 2443514"/>
                <a:gd name="connsiteX6" fmla="*/ 517051 w 1084788"/>
                <a:gd name="connsiteY6" fmla="*/ 2342480 h 2443514"/>
                <a:gd name="connsiteX7" fmla="*/ 581175 w 1084788"/>
                <a:gd name="connsiteY7" fmla="*/ 2166050 h 2443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4788" h="2443514">
                  <a:moveTo>
                    <a:pt x="581175" y="2166240"/>
                  </a:moveTo>
                  <a:lnTo>
                    <a:pt x="1086839" y="21367"/>
                  </a:lnTo>
                  <a:cubicBezTo>
                    <a:pt x="1088978" y="11945"/>
                    <a:pt x="1083068" y="2573"/>
                    <a:pt x="1073638" y="435"/>
                  </a:cubicBezTo>
                  <a:cubicBezTo>
                    <a:pt x="1065852" y="-1330"/>
                    <a:pt x="1057857" y="2391"/>
                    <a:pt x="1054200" y="9482"/>
                  </a:cubicBezTo>
                  <a:lnTo>
                    <a:pt x="64187" y="1978461"/>
                  </a:lnTo>
                  <a:cubicBezTo>
                    <a:pt x="-36417" y="2103412"/>
                    <a:pt x="-16596" y="2286194"/>
                    <a:pt x="108459" y="2386715"/>
                  </a:cubicBezTo>
                  <a:cubicBezTo>
                    <a:pt x="233514" y="2487237"/>
                    <a:pt x="416447" y="2467432"/>
                    <a:pt x="517051" y="2342480"/>
                  </a:cubicBezTo>
                  <a:cubicBezTo>
                    <a:pt x="557385" y="2292385"/>
                    <a:pt x="579938" y="2230331"/>
                    <a:pt x="581175" y="2166050"/>
                  </a:cubicBezTo>
                  <a:close/>
                </a:path>
              </a:pathLst>
            </a:custGeom>
            <a:solidFill>
              <a:schemeClr val="tx2"/>
            </a:solidFill>
            <a:ln w="9511" cap="flat">
              <a:no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857229BB-DD90-9F4F-88C3-704712FBC42A}"/>
                </a:ext>
              </a:extLst>
            </p:cNvPr>
            <p:cNvSpPr/>
            <p:nvPr/>
          </p:nvSpPr>
          <p:spPr>
            <a:xfrm>
              <a:off x="5791359" y="6493139"/>
              <a:ext cx="467331" cy="466945"/>
            </a:xfrm>
            <a:custGeom>
              <a:avLst/>
              <a:gdLst>
                <a:gd name="connsiteX0" fmla="*/ 460369 w 456753"/>
                <a:gd name="connsiteY0" fmla="*/ 229995 h 456376"/>
                <a:gd name="connsiteX1" fmla="*/ 230184 w 456753"/>
                <a:gd name="connsiteY1" fmla="*/ 459989 h 456376"/>
                <a:gd name="connsiteX2" fmla="*/ 0 w 456753"/>
                <a:gd name="connsiteY2" fmla="*/ 229995 h 456376"/>
                <a:gd name="connsiteX3" fmla="*/ 230184 w 456753"/>
                <a:gd name="connsiteY3" fmla="*/ 0 h 456376"/>
                <a:gd name="connsiteX4" fmla="*/ 460369 w 456753"/>
                <a:gd name="connsiteY4" fmla="*/ 229995 h 456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53" h="456376">
                  <a:moveTo>
                    <a:pt x="460369" y="229995"/>
                  </a:moveTo>
                  <a:cubicBezTo>
                    <a:pt x="460369" y="357017"/>
                    <a:pt x="357312" y="459989"/>
                    <a:pt x="230184" y="459989"/>
                  </a:cubicBezTo>
                  <a:cubicBezTo>
                    <a:pt x="103057" y="459989"/>
                    <a:pt x="0" y="357017"/>
                    <a:pt x="0" y="229995"/>
                  </a:cubicBezTo>
                  <a:cubicBezTo>
                    <a:pt x="0" y="102972"/>
                    <a:pt x="103057" y="0"/>
                    <a:pt x="230184" y="0"/>
                  </a:cubicBezTo>
                  <a:cubicBezTo>
                    <a:pt x="357312" y="0"/>
                    <a:pt x="460369" y="102972"/>
                    <a:pt x="460369" y="229995"/>
                  </a:cubicBezTo>
                  <a:close/>
                </a:path>
              </a:pathLst>
            </a:custGeom>
            <a:solidFill>
              <a:schemeClr val="bg1"/>
            </a:solidFill>
            <a:ln w="9511" cap="flat">
              <a:noFill/>
              <a:prstDash val="solid"/>
              <a:miter/>
            </a:ln>
          </p:spPr>
          <p:txBody>
            <a:bodyPr rtlCol="0" anchor="ctr"/>
            <a:lstStyle/>
            <a:p>
              <a:endParaRPr lang="en-US" dirty="0">
                <a:latin typeface="Roboto" panose="02000000000000000000" pitchFamily="2" charset="0"/>
              </a:endParaRPr>
            </a:p>
          </p:txBody>
        </p:sp>
      </p:grpSp>
      <p:sp>
        <p:nvSpPr>
          <p:cNvPr id="50" name="TextBox 49">
            <a:extLst>
              <a:ext uri="{FF2B5EF4-FFF2-40B4-BE49-F238E27FC236}">
                <a16:creationId xmlns:a16="http://schemas.microsoft.com/office/drawing/2014/main" id="{0F894F17-DE65-8448-8C2D-61B7C7A382AA}"/>
              </a:ext>
            </a:extLst>
          </p:cNvPr>
          <p:cNvSpPr txBox="1"/>
          <p:nvPr/>
        </p:nvSpPr>
        <p:spPr>
          <a:xfrm>
            <a:off x="640344" y="1917062"/>
            <a:ext cx="202744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Reduced costs</a:t>
            </a:r>
          </a:p>
        </p:txBody>
      </p:sp>
      <p:sp>
        <p:nvSpPr>
          <p:cNvPr id="51" name="TextBox 50">
            <a:extLst>
              <a:ext uri="{FF2B5EF4-FFF2-40B4-BE49-F238E27FC236}">
                <a16:creationId xmlns:a16="http://schemas.microsoft.com/office/drawing/2014/main" id="{00FEB3D1-CE61-8543-8FE7-368367469671}"/>
              </a:ext>
            </a:extLst>
          </p:cNvPr>
          <p:cNvSpPr txBox="1"/>
          <p:nvPr/>
        </p:nvSpPr>
        <p:spPr>
          <a:xfrm>
            <a:off x="640344" y="2343445"/>
            <a:ext cx="202744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sp>
        <p:nvSpPr>
          <p:cNvPr id="52" name="TextBox 51">
            <a:extLst>
              <a:ext uri="{FF2B5EF4-FFF2-40B4-BE49-F238E27FC236}">
                <a16:creationId xmlns:a16="http://schemas.microsoft.com/office/drawing/2014/main" id="{09186F7E-68F5-9345-B907-90B1A1BE3595}"/>
              </a:ext>
            </a:extLst>
          </p:cNvPr>
          <p:cNvSpPr txBox="1"/>
          <p:nvPr/>
        </p:nvSpPr>
        <p:spPr>
          <a:xfrm>
            <a:off x="640345" y="3435710"/>
            <a:ext cx="7816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Loss</a:t>
            </a:r>
          </a:p>
        </p:txBody>
      </p:sp>
      <p:sp>
        <p:nvSpPr>
          <p:cNvPr id="53" name="TextBox 52">
            <a:extLst>
              <a:ext uri="{FF2B5EF4-FFF2-40B4-BE49-F238E27FC236}">
                <a16:creationId xmlns:a16="http://schemas.microsoft.com/office/drawing/2014/main" id="{44AAD8EE-E8F4-214B-B4B8-A47D3BB9E342}"/>
              </a:ext>
            </a:extLst>
          </p:cNvPr>
          <p:cNvSpPr txBox="1"/>
          <p:nvPr/>
        </p:nvSpPr>
        <p:spPr>
          <a:xfrm>
            <a:off x="640345" y="3862093"/>
            <a:ext cx="202744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sp>
        <p:nvSpPr>
          <p:cNvPr id="54" name="TextBox 53">
            <a:extLst>
              <a:ext uri="{FF2B5EF4-FFF2-40B4-BE49-F238E27FC236}">
                <a16:creationId xmlns:a16="http://schemas.microsoft.com/office/drawing/2014/main" id="{DDA06413-A1DC-A94D-AEEF-2E34F8CABAF5}"/>
              </a:ext>
            </a:extLst>
          </p:cNvPr>
          <p:cNvSpPr txBox="1"/>
          <p:nvPr/>
        </p:nvSpPr>
        <p:spPr>
          <a:xfrm>
            <a:off x="640344" y="4954358"/>
            <a:ext cx="122526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Big Loss</a:t>
            </a:r>
          </a:p>
        </p:txBody>
      </p:sp>
      <p:sp>
        <p:nvSpPr>
          <p:cNvPr id="55" name="TextBox 54">
            <a:extLst>
              <a:ext uri="{FF2B5EF4-FFF2-40B4-BE49-F238E27FC236}">
                <a16:creationId xmlns:a16="http://schemas.microsoft.com/office/drawing/2014/main" id="{C0DE4167-060C-D940-9DE5-1E1A8E8CBD04}"/>
              </a:ext>
            </a:extLst>
          </p:cNvPr>
          <p:cNvSpPr txBox="1"/>
          <p:nvPr/>
        </p:nvSpPr>
        <p:spPr>
          <a:xfrm>
            <a:off x="640345" y="5380741"/>
            <a:ext cx="202744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grpSp>
        <p:nvGrpSpPr>
          <p:cNvPr id="84" name="Group 83">
            <a:extLst>
              <a:ext uri="{FF2B5EF4-FFF2-40B4-BE49-F238E27FC236}">
                <a16:creationId xmlns:a16="http://schemas.microsoft.com/office/drawing/2014/main" id="{525826BF-BACB-BD4D-9992-D0D4EA7BA1B6}"/>
              </a:ext>
            </a:extLst>
          </p:cNvPr>
          <p:cNvGrpSpPr/>
          <p:nvPr/>
        </p:nvGrpSpPr>
        <p:grpSpPr>
          <a:xfrm>
            <a:off x="1898543" y="5148044"/>
            <a:ext cx="988017" cy="229868"/>
            <a:chOff x="1898542" y="5148044"/>
            <a:chExt cx="988017" cy="229868"/>
          </a:xfrm>
        </p:grpSpPr>
        <p:cxnSp>
          <p:nvCxnSpPr>
            <p:cNvPr id="78" name="Straight Connector 77">
              <a:extLst>
                <a:ext uri="{FF2B5EF4-FFF2-40B4-BE49-F238E27FC236}">
                  <a16:creationId xmlns:a16="http://schemas.microsoft.com/office/drawing/2014/main" id="{C850D863-BAC7-E446-8312-E2028D2774B8}"/>
                </a:ext>
              </a:extLst>
            </p:cNvPr>
            <p:cNvCxnSpPr>
              <a:cxnSpLocks/>
            </p:cNvCxnSpPr>
            <p:nvPr/>
          </p:nvCxnSpPr>
          <p:spPr>
            <a:xfrm>
              <a:off x="1898542" y="5148044"/>
              <a:ext cx="769244" cy="0"/>
            </a:xfrm>
            <a:prstGeom prst="line">
              <a:avLst/>
            </a:prstGeom>
            <a:ln w="12700" cap="flat">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60A7639-AA3D-8A4E-AFFC-3236124DD739}"/>
                </a:ext>
              </a:extLst>
            </p:cNvPr>
            <p:cNvCxnSpPr>
              <a:cxnSpLocks/>
            </p:cNvCxnSpPr>
            <p:nvPr/>
          </p:nvCxnSpPr>
          <p:spPr>
            <a:xfrm>
              <a:off x="2667786" y="5148044"/>
              <a:ext cx="218773" cy="229868"/>
            </a:xfrm>
            <a:prstGeom prst="line">
              <a:avLst/>
            </a:prstGeom>
            <a:ln w="12700" cap="flat">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DB987E5F-2F45-BC4D-9232-2A085B4F22B9}"/>
              </a:ext>
            </a:extLst>
          </p:cNvPr>
          <p:cNvGrpSpPr/>
          <p:nvPr/>
        </p:nvGrpSpPr>
        <p:grpSpPr>
          <a:xfrm>
            <a:off x="1479251" y="3630810"/>
            <a:ext cx="2252872" cy="524144"/>
            <a:chOff x="1898542" y="5148044"/>
            <a:chExt cx="988017" cy="229868"/>
          </a:xfrm>
        </p:grpSpPr>
        <p:cxnSp>
          <p:nvCxnSpPr>
            <p:cNvPr id="86" name="Straight Connector 85">
              <a:extLst>
                <a:ext uri="{FF2B5EF4-FFF2-40B4-BE49-F238E27FC236}">
                  <a16:creationId xmlns:a16="http://schemas.microsoft.com/office/drawing/2014/main" id="{9D19E8AF-BC9F-4E48-9C53-3E87DB79CFF1}"/>
                </a:ext>
              </a:extLst>
            </p:cNvPr>
            <p:cNvCxnSpPr>
              <a:cxnSpLocks/>
            </p:cNvCxnSpPr>
            <p:nvPr/>
          </p:nvCxnSpPr>
          <p:spPr>
            <a:xfrm>
              <a:off x="1898542" y="5148044"/>
              <a:ext cx="769244" cy="0"/>
            </a:xfrm>
            <a:prstGeom prst="line">
              <a:avLst/>
            </a:prstGeom>
            <a:ln w="12700" cap="flat">
              <a:solidFill>
                <a:schemeClr val="accent2"/>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2316AA5B-26BF-8648-94EB-55CBAA0255F3}"/>
                </a:ext>
              </a:extLst>
            </p:cNvPr>
            <p:cNvCxnSpPr>
              <a:cxnSpLocks/>
            </p:cNvCxnSpPr>
            <p:nvPr/>
          </p:nvCxnSpPr>
          <p:spPr>
            <a:xfrm>
              <a:off x="2667786" y="5148044"/>
              <a:ext cx="218773" cy="229868"/>
            </a:xfrm>
            <a:prstGeom prst="line">
              <a:avLst/>
            </a:prstGeom>
            <a:ln w="12700" cap="flat">
              <a:solidFill>
                <a:schemeClr val="accent2"/>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11A908DB-6892-CF42-A716-36E35D2EC239}"/>
              </a:ext>
            </a:extLst>
          </p:cNvPr>
          <p:cNvGrpSpPr/>
          <p:nvPr/>
        </p:nvGrpSpPr>
        <p:grpSpPr>
          <a:xfrm>
            <a:off x="2644588" y="2125394"/>
            <a:ext cx="2395760" cy="1349709"/>
            <a:chOff x="1933293" y="5148044"/>
            <a:chExt cx="953266" cy="229868"/>
          </a:xfrm>
        </p:grpSpPr>
        <p:cxnSp>
          <p:nvCxnSpPr>
            <p:cNvPr id="89" name="Straight Connector 88">
              <a:extLst>
                <a:ext uri="{FF2B5EF4-FFF2-40B4-BE49-F238E27FC236}">
                  <a16:creationId xmlns:a16="http://schemas.microsoft.com/office/drawing/2014/main" id="{DEFD203F-48AD-4741-AF1E-67E147023E3B}"/>
                </a:ext>
              </a:extLst>
            </p:cNvPr>
            <p:cNvCxnSpPr>
              <a:cxnSpLocks/>
            </p:cNvCxnSpPr>
            <p:nvPr/>
          </p:nvCxnSpPr>
          <p:spPr>
            <a:xfrm>
              <a:off x="1933293" y="5148044"/>
              <a:ext cx="734495" cy="0"/>
            </a:xfrm>
            <a:prstGeom prst="line">
              <a:avLst/>
            </a:prstGeom>
            <a:ln w="12700" cap="flat">
              <a:solidFill>
                <a:schemeClr val="accent3"/>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A11992C-7D66-6F4E-A328-4D755B972FD5}"/>
                </a:ext>
              </a:extLst>
            </p:cNvPr>
            <p:cNvCxnSpPr>
              <a:cxnSpLocks/>
            </p:cNvCxnSpPr>
            <p:nvPr/>
          </p:nvCxnSpPr>
          <p:spPr>
            <a:xfrm>
              <a:off x="2667786" y="5148044"/>
              <a:ext cx="218773" cy="229868"/>
            </a:xfrm>
            <a:prstGeom prst="line">
              <a:avLst/>
            </a:prstGeom>
            <a:ln w="12700" cap="flat">
              <a:solidFill>
                <a:schemeClr val="accent3"/>
              </a:solidFill>
              <a:headEnd w="sm" len="sm"/>
              <a:tailEnd type="oval" w="sm" len="sm"/>
            </a:ln>
          </p:spPr>
          <p:style>
            <a:lnRef idx="1">
              <a:schemeClr val="accent1"/>
            </a:lnRef>
            <a:fillRef idx="0">
              <a:schemeClr val="accent1"/>
            </a:fillRef>
            <a:effectRef idx="0">
              <a:schemeClr val="accent1"/>
            </a:effectRef>
            <a:fontRef idx="minor">
              <a:schemeClr val="tx1"/>
            </a:fontRef>
          </p:style>
        </p:cxnSp>
      </p:grpSp>
      <p:sp>
        <p:nvSpPr>
          <p:cNvPr id="93" name="TextBox 92">
            <a:extLst>
              <a:ext uri="{FF2B5EF4-FFF2-40B4-BE49-F238E27FC236}">
                <a16:creationId xmlns:a16="http://schemas.microsoft.com/office/drawing/2014/main" id="{DB22D15E-A6A1-AF44-8A18-7AC30C062E68}"/>
              </a:ext>
            </a:extLst>
          </p:cNvPr>
          <p:cNvSpPr txBox="1"/>
          <p:nvPr/>
        </p:nvSpPr>
        <p:spPr>
          <a:xfrm flipH="1">
            <a:off x="9524214" y="1917062"/>
            <a:ext cx="202744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Increased Sales</a:t>
            </a:r>
          </a:p>
        </p:txBody>
      </p:sp>
      <p:sp>
        <p:nvSpPr>
          <p:cNvPr id="94" name="TextBox 93">
            <a:extLst>
              <a:ext uri="{FF2B5EF4-FFF2-40B4-BE49-F238E27FC236}">
                <a16:creationId xmlns:a16="http://schemas.microsoft.com/office/drawing/2014/main" id="{F40217A2-965B-5F4A-87C0-DE5A8F97E65C}"/>
              </a:ext>
            </a:extLst>
          </p:cNvPr>
          <p:cNvSpPr txBox="1"/>
          <p:nvPr/>
        </p:nvSpPr>
        <p:spPr>
          <a:xfrm flipH="1">
            <a:off x="9524214" y="2343445"/>
            <a:ext cx="202744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sp>
        <p:nvSpPr>
          <p:cNvPr id="95" name="TextBox 94">
            <a:extLst>
              <a:ext uri="{FF2B5EF4-FFF2-40B4-BE49-F238E27FC236}">
                <a16:creationId xmlns:a16="http://schemas.microsoft.com/office/drawing/2014/main" id="{7A10A07E-A45F-2843-AD65-38B9D2E22AA1}"/>
              </a:ext>
            </a:extLst>
          </p:cNvPr>
          <p:cNvSpPr txBox="1"/>
          <p:nvPr/>
        </p:nvSpPr>
        <p:spPr>
          <a:xfrm flipH="1">
            <a:off x="10712749" y="3435710"/>
            <a:ext cx="838907"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Profit</a:t>
            </a:r>
          </a:p>
        </p:txBody>
      </p:sp>
      <p:sp>
        <p:nvSpPr>
          <p:cNvPr id="96" name="TextBox 95">
            <a:extLst>
              <a:ext uri="{FF2B5EF4-FFF2-40B4-BE49-F238E27FC236}">
                <a16:creationId xmlns:a16="http://schemas.microsoft.com/office/drawing/2014/main" id="{08EDD321-A1B7-C449-8181-A09A626B72DD}"/>
              </a:ext>
            </a:extLst>
          </p:cNvPr>
          <p:cNvSpPr txBox="1"/>
          <p:nvPr/>
        </p:nvSpPr>
        <p:spPr>
          <a:xfrm flipH="1">
            <a:off x="9524214" y="3862093"/>
            <a:ext cx="202744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sp>
        <p:nvSpPr>
          <p:cNvPr id="97" name="TextBox 96">
            <a:extLst>
              <a:ext uri="{FF2B5EF4-FFF2-40B4-BE49-F238E27FC236}">
                <a16:creationId xmlns:a16="http://schemas.microsoft.com/office/drawing/2014/main" id="{CC425AF7-247E-394C-8E62-7EBD7F72947F}"/>
              </a:ext>
            </a:extLst>
          </p:cNvPr>
          <p:cNvSpPr txBox="1"/>
          <p:nvPr/>
        </p:nvSpPr>
        <p:spPr>
          <a:xfrm flipH="1">
            <a:off x="10101711" y="4954358"/>
            <a:ext cx="144994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High Profit</a:t>
            </a:r>
          </a:p>
        </p:txBody>
      </p:sp>
      <p:sp>
        <p:nvSpPr>
          <p:cNvPr id="98" name="TextBox 97">
            <a:extLst>
              <a:ext uri="{FF2B5EF4-FFF2-40B4-BE49-F238E27FC236}">
                <a16:creationId xmlns:a16="http://schemas.microsoft.com/office/drawing/2014/main" id="{EB8031C8-C9B4-3148-B933-316B294DE74A}"/>
              </a:ext>
            </a:extLst>
          </p:cNvPr>
          <p:cNvSpPr txBox="1"/>
          <p:nvPr/>
        </p:nvSpPr>
        <p:spPr>
          <a:xfrm flipH="1">
            <a:off x="9524214" y="5380741"/>
            <a:ext cx="202744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dearer.</a:t>
            </a:r>
          </a:p>
        </p:txBody>
      </p:sp>
      <p:grpSp>
        <p:nvGrpSpPr>
          <p:cNvPr id="99" name="Group 98">
            <a:extLst>
              <a:ext uri="{FF2B5EF4-FFF2-40B4-BE49-F238E27FC236}">
                <a16:creationId xmlns:a16="http://schemas.microsoft.com/office/drawing/2014/main" id="{D3B9005D-5006-1B4F-9C6F-8329D481C797}"/>
              </a:ext>
            </a:extLst>
          </p:cNvPr>
          <p:cNvGrpSpPr/>
          <p:nvPr/>
        </p:nvGrpSpPr>
        <p:grpSpPr>
          <a:xfrm flipH="1">
            <a:off x="9305441" y="5148044"/>
            <a:ext cx="815712" cy="229868"/>
            <a:chOff x="2070847" y="5148044"/>
            <a:chExt cx="815712" cy="229868"/>
          </a:xfrm>
        </p:grpSpPr>
        <p:cxnSp>
          <p:nvCxnSpPr>
            <p:cNvPr id="106" name="Straight Connector 105">
              <a:extLst>
                <a:ext uri="{FF2B5EF4-FFF2-40B4-BE49-F238E27FC236}">
                  <a16:creationId xmlns:a16="http://schemas.microsoft.com/office/drawing/2014/main" id="{A4E47052-E1B5-C141-AD34-186F9248D032}"/>
                </a:ext>
              </a:extLst>
            </p:cNvPr>
            <p:cNvCxnSpPr>
              <a:cxnSpLocks/>
            </p:cNvCxnSpPr>
            <p:nvPr/>
          </p:nvCxnSpPr>
          <p:spPr>
            <a:xfrm>
              <a:off x="2070847" y="5148044"/>
              <a:ext cx="596939" cy="0"/>
            </a:xfrm>
            <a:prstGeom prst="line">
              <a:avLst/>
            </a:prstGeom>
            <a:ln w="12700" cap="flat">
              <a:solidFill>
                <a:schemeClr val="accent4"/>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4924B3A-AA88-E34D-BE38-5A34283069A0}"/>
                </a:ext>
              </a:extLst>
            </p:cNvPr>
            <p:cNvCxnSpPr>
              <a:cxnSpLocks/>
            </p:cNvCxnSpPr>
            <p:nvPr/>
          </p:nvCxnSpPr>
          <p:spPr>
            <a:xfrm>
              <a:off x="2667786" y="5148044"/>
              <a:ext cx="218773" cy="229868"/>
            </a:xfrm>
            <a:prstGeom prst="line">
              <a:avLst/>
            </a:prstGeom>
            <a:ln w="12700" cap="flat">
              <a:solidFill>
                <a:schemeClr val="accent4"/>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0" name="Group 99">
            <a:extLst>
              <a:ext uri="{FF2B5EF4-FFF2-40B4-BE49-F238E27FC236}">
                <a16:creationId xmlns:a16="http://schemas.microsoft.com/office/drawing/2014/main" id="{709AC2D5-23AA-FE41-8C41-41890B737587}"/>
              </a:ext>
            </a:extLst>
          </p:cNvPr>
          <p:cNvGrpSpPr/>
          <p:nvPr/>
        </p:nvGrpSpPr>
        <p:grpSpPr>
          <a:xfrm flipH="1">
            <a:off x="8459879" y="3630810"/>
            <a:ext cx="2181227" cy="524144"/>
            <a:chOff x="1929962" y="5148044"/>
            <a:chExt cx="956597" cy="229868"/>
          </a:xfrm>
        </p:grpSpPr>
        <p:cxnSp>
          <p:nvCxnSpPr>
            <p:cNvPr id="104" name="Straight Connector 103">
              <a:extLst>
                <a:ext uri="{FF2B5EF4-FFF2-40B4-BE49-F238E27FC236}">
                  <a16:creationId xmlns:a16="http://schemas.microsoft.com/office/drawing/2014/main" id="{02BBEEE2-0D8C-684D-A39F-0ADB99F0069A}"/>
                </a:ext>
              </a:extLst>
            </p:cNvPr>
            <p:cNvCxnSpPr>
              <a:cxnSpLocks/>
            </p:cNvCxnSpPr>
            <p:nvPr/>
          </p:nvCxnSpPr>
          <p:spPr>
            <a:xfrm>
              <a:off x="1929962" y="5148044"/>
              <a:ext cx="737824" cy="0"/>
            </a:xfrm>
            <a:prstGeom prst="line">
              <a:avLst/>
            </a:prstGeom>
            <a:ln w="12700" cap="flat">
              <a:solidFill>
                <a:schemeClr val="accent3"/>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649697EB-6EE3-B447-9BFF-D3011B60F1C6}"/>
                </a:ext>
              </a:extLst>
            </p:cNvPr>
            <p:cNvCxnSpPr>
              <a:cxnSpLocks/>
            </p:cNvCxnSpPr>
            <p:nvPr/>
          </p:nvCxnSpPr>
          <p:spPr>
            <a:xfrm>
              <a:off x="2667786" y="5148044"/>
              <a:ext cx="218773" cy="229868"/>
            </a:xfrm>
            <a:prstGeom prst="line">
              <a:avLst/>
            </a:prstGeom>
            <a:ln w="12700" cap="flat">
              <a:solidFill>
                <a:schemeClr val="accent3"/>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1" name="Group 100">
            <a:extLst>
              <a:ext uri="{FF2B5EF4-FFF2-40B4-BE49-F238E27FC236}">
                <a16:creationId xmlns:a16="http://schemas.microsoft.com/office/drawing/2014/main" id="{C99F50A2-3DF1-484B-9DE0-B0E94B1B3B2F}"/>
              </a:ext>
            </a:extLst>
          </p:cNvPr>
          <p:cNvGrpSpPr/>
          <p:nvPr/>
        </p:nvGrpSpPr>
        <p:grpSpPr>
          <a:xfrm flipH="1">
            <a:off x="7151648" y="2125394"/>
            <a:ext cx="2359903" cy="1349709"/>
            <a:chOff x="1947561" y="5148044"/>
            <a:chExt cx="938998" cy="229868"/>
          </a:xfrm>
        </p:grpSpPr>
        <p:cxnSp>
          <p:nvCxnSpPr>
            <p:cNvPr id="102" name="Straight Connector 101">
              <a:extLst>
                <a:ext uri="{FF2B5EF4-FFF2-40B4-BE49-F238E27FC236}">
                  <a16:creationId xmlns:a16="http://schemas.microsoft.com/office/drawing/2014/main" id="{1C331400-AF87-A949-8382-93072BB9F0B2}"/>
                </a:ext>
              </a:extLst>
            </p:cNvPr>
            <p:cNvCxnSpPr>
              <a:cxnSpLocks/>
            </p:cNvCxnSpPr>
            <p:nvPr/>
          </p:nvCxnSpPr>
          <p:spPr>
            <a:xfrm>
              <a:off x="1947561" y="5148044"/>
              <a:ext cx="720225" cy="0"/>
            </a:xfrm>
            <a:prstGeom prst="line">
              <a:avLst/>
            </a:prstGeom>
            <a:ln w="12700" cap="flat">
              <a:solidFill>
                <a:schemeClr val="accent4"/>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0DFF16B7-4E62-F946-BDFF-408F01E9B5B0}"/>
                </a:ext>
              </a:extLst>
            </p:cNvPr>
            <p:cNvCxnSpPr>
              <a:cxnSpLocks/>
            </p:cNvCxnSpPr>
            <p:nvPr/>
          </p:nvCxnSpPr>
          <p:spPr>
            <a:xfrm>
              <a:off x="2667786" y="5148044"/>
              <a:ext cx="218773" cy="229868"/>
            </a:xfrm>
            <a:prstGeom prst="line">
              <a:avLst/>
            </a:prstGeom>
            <a:ln w="12700" cap="flat">
              <a:solidFill>
                <a:schemeClr val="accent4"/>
              </a:solidFill>
              <a:headEnd w="sm" len="sm"/>
              <a:tailEnd type="oval" w="sm" len="sm"/>
            </a:ln>
          </p:spPr>
          <p:style>
            <a:lnRef idx="1">
              <a:schemeClr val="accent1"/>
            </a:lnRef>
            <a:fillRef idx="0">
              <a:schemeClr val="accent1"/>
            </a:fillRef>
            <a:effectRef idx="0">
              <a:schemeClr val="accent1"/>
            </a:effectRef>
            <a:fontRef idx="minor">
              <a:schemeClr val="tx1"/>
            </a:fontRef>
          </p:style>
        </p:cxnSp>
      </p:grpSp>
      <p:sp>
        <p:nvSpPr>
          <p:cNvPr id="125" name="TextBox 124">
            <a:extLst>
              <a:ext uri="{FF2B5EF4-FFF2-40B4-BE49-F238E27FC236}">
                <a16:creationId xmlns:a16="http://schemas.microsoft.com/office/drawing/2014/main" id="{E7616925-2C62-404B-BC69-5457B73C2E0F}"/>
              </a:ext>
            </a:extLst>
          </p:cNvPr>
          <p:cNvSpPr txBox="1"/>
          <p:nvPr/>
        </p:nvSpPr>
        <p:spPr>
          <a:xfrm>
            <a:off x="5286619" y="2286394"/>
            <a:ext cx="1618762" cy="646331"/>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Break-Even</a:t>
            </a:r>
          </a:p>
          <a:p>
            <a:pPr algn="ctr"/>
            <a:r>
              <a:rPr lang="en-US">
                <a:solidFill>
                  <a:schemeClr val="accent2"/>
                </a:solidFill>
                <a:latin typeface="Inter" panose="020B0502030000000004" pitchFamily="34" charset="0"/>
                <a:ea typeface="Inter" panose="020B0502030000000004" pitchFamily="34" charset="0"/>
              </a:rPr>
              <a:t>Point</a:t>
            </a:r>
          </a:p>
        </p:txBody>
      </p:sp>
      <p:grpSp>
        <p:nvGrpSpPr>
          <p:cNvPr id="126" name="Group 125">
            <a:extLst>
              <a:ext uri="{FF2B5EF4-FFF2-40B4-BE49-F238E27FC236}">
                <a16:creationId xmlns:a16="http://schemas.microsoft.com/office/drawing/2014/main" id="{E5D66764-319E-874F-9048-E52336419155}"/>
              </a:ext>
            </a:extLst>
          </p:cNvPr>
          <p:cNvGrpSpPr/>
          <p:nvPr/>
        </p:nvGrpSpPr>
        <p:grpSpPr>
          <a:xfrm>
            <a:off x="6516982" y="3999950"/>
            <a:ext cx="533212" cy="552556"/>
            <a:chOff x="4988910" y="3032148"/>
            <a:chExt cx="762990" cy="790669"/>
          </a:xfrm>
          <a:solidFill>
            <a:schemeClr val="bg1"/>
          </a:solidFill>
        </p:grpSpPr>
        <p:sp>
          <p:nvSpPr>
            <p:cNvPr id="127" name="Freeform 126">
              <a:extLst>
                <a:ext uri="{FF2B5EF4-FFF2-40B4-BE49-F238E27FC236}">
                  <a16:creationId xmlns:a16="http://schemas.microsoft.com/office/drawing/2014/main" id="{66A4E329-A970-CF44-A563-A4B0B5AA412E}"/>
                </a:ext>
              </a:extLst>
            </p:cNvPr>
            <p:cNvSpPr/>
            <p:nvPr/>
          </p:nvSpPr>
          <p:spPr>
            <a:xfrm>
              <a:off x="4988910" y="3032148"/>
              <a:ext cx="762990" cy="790669"/>
            </a:xfrm>
            <a:custGeom>
              <a:avLst/>
              <a:gdLst>
                <a:gd name="connsiteX0" fmla="*/ 726175 w 762990"/>
                <a:gd name="connsiteY0" fmla="*/ 406432 h 790668"/>
                <a:gd name="connsiteX1" fmla="*/ 726175 w 762990"/>
                <a:gd name="connsiteY1" fmla="*/ 385905 h 790668"/>
                <a:gd name="connsiteX2" fmla="*/ 755840 w 762990"/>
                <a:gd name="connsiteY2" fmla="*/ 325449 h 790668"/>
                <a:gd name="connsiteX3" fmla="*/ 726053 w 762990"/>
                <a:gd name="connsiteY3" fmla="*/ 234218 h 790668"/>
                <a:gd name="connsiteX4" fmla="*/ 666387 w 762990"/>
                <a:gd name="connsiteY4" fmla="*/ 202561 h 790668"/>
                <a:gd name="connsiteX5" fmla="*/ 654179 w 762990"/>
                <a:gd name="connsiteY5" fmla="*/ 185957 h 790668"/>
                <a:gd name="connsiteX6" fmla="*/ 642490 w 762990"/>
                <a:gd name="connsiteY6" fmla="*/ 119692 h 790668"/>
                <a:gd name="connsiteX7" fmla="*/ 564512 w 762990"/>
                <a:gd name="connsiteY7" fmla="*/ 63251 h 790668"/>
                <a:gd name="connsiteX8" fmla="*/ 497674 w 762990"/>
                <a:gd name="connsiteY8" fmla="*/ 72648 h 790668"/>
                <a:gd name="connsiteX9" fmla="*/ 478081 w 762990"/>
                <a:gd name="connsiteY9" fmla="*/ 66322 h 790668"/>
                <a:gd name="connsiteX10" fmla="*/ 429555 w 762990"/>
                <a:gd name="connsiteY10" fmla="*/ 19521 h 790668"/>
                <a:gd name="connsiteX11" fmla="*/ 333174 w 762990"/>
                <a:gd name="connsiteY11" fmla="*/ 19521 h 790668"/>
                <a:gd name="connsiteX12" fmla="*/ 284648 w 762990"/>
                <a:gd name="connsiteY12" fmla="*/ 66322 h 790668"/>
                <a:gd name="connsiteX13" fmla="*/ 265054 w 762990"/>
                <a:gd name="connsiteY13" fmla="*/ 72678 h 790668"/>
                <a:gd name="connsiteX14" fmla="*/ 198186 w 762990"/>
                <a:gd name="connsiteY14" fmla="*/ 63251 h 790668"/>
                <a:gd name="connsiteX15" fmla="*/ 120208 w 762990"/>
                <a:gd name="connsiteY15" fmla="*/ 119692 h 790668"/>
                <a:gd name="connsiteX16" fmla="*/ 108550 w 762990"/>
                <a:gd name="connsiteY16" fmla="*/ 185957 h 790668"/>
                <a:gd name="connsiteX17" fmla="*/ 96342 w 762990"/>
                <a:gd name="connsiteY17" fmla="*/ 202561 h 790668"/>
                <a:gd name="connsiteX18" fmla="*/ 36890 w 762990"/>
                <a:gd name="connsiteY18" fmla="*/ 234157 h 790668"/>
                <a:gd name="connsiteX19" fmla="*/ 7102 w 762990"/>
                <a:gd name="connsiteY19" fmla="*/ 325388 h 790668"/>
                <a:gd name="connsiteX20" fmla="*/ 36767 w 762990"/>
                <a:gd name="connsiteY20" fmla="*/ 385844 h 790668"/>
                <a:gd name="connsiteX21" fmla="*/ 36767 w 762990"/>
                <a:gd name="connsiteY21" fmla="*/ 406371 h 790668"/>
                <a:gd name="connsiteX22" fmla="*/ 7102 w 762990"/>
                <a:gd name="connsiteY22" fmla="*/ 466796 h 790668"/>
                <a:gd name="connsiteX23" fmla="*/ 36890 w 762990"/>
                <a:gd name="connsiteY23" fmla="*/ 558027 h 790668"/>
                <a:gd name="connsiteX24" fmla="*/ 96525 w 762990"/>
                <a:gd name="connsiteY24" fmla="*/ 589563 h 790668"/>
                <a:gd name="connsiteX25" fmla="*/ 108733 w 762990"/>
                <a:gd name="connsiteY25" fmla="*/ 606167 h 790668"/>
                <a:gd name="connsiteX26" fmla="*/ 120391 w 762990"/>
                <a:gd name="connsiteY26" fmla="*/ 672431 h 790668"/>
                <a:gd name="connsiteX27" fmla="*/ 188450 w 762990"/>
                <a:gd name="connsiteY27" fmla="*/ 729846 h 790668"/>
                <a:gd name="connsiteX28" fmla="*/ 198369 w 762990"/>
                <a:gd name="connsiteY28" fmla="*/ 729146 h 790668"/>
                <a:gd name="connsiteX29" fmla="*/ 265237 w 762990"/>
                <a:gd name="connsiteY29" fmla="*/ 719719 h 790668"/>
                <a:gd name="connsiteX30" fmla="*/ 284831 w 762990"/>
                <a:gd name="connsiteY30" fmla="*/ 726044 h 790668"/>
                <a:gd name="connsiteX31" fmla="*/ 333357 w 762990"/>
                <a:gd name="connsiteY31" fmla="*/ 772846 h 790668"/>
                <a:gd name="connsiteX32" fmla="*/ 429738 w 762990"/>
                <a:gd name="connsiteY32" fmla="*/ 772846 h 790668"/>
                <a:gd name="connsiteX33" fmla="*/ 478294 w 762990"/>
                <a:gd name="connsiteY33" fmla="*/ 726044 h 790668"/>
                <a:gd name="connsiteX34" fmla="*/ 497888 w 762990"/>
                <a:gd name="connsiteY34" fmla="*/ 719719 h 790668"/>
                <a:gd name="connsiteX35" fmla="*/ 564726 w 762990"/>
                <a:gd name="connsiteY35" fmla="*/ 729146 h 790668"/>
                <a:gd name="connsiteX36" fmla="*/ 642704 w 762990"/>
                <a:gd name="connsiteY36" fmla="*/ 672674 h 790668"/>
                <a:gd name="connsiteX37" fmla="*/ 654393 w 762990"/>
                <a:gd name="connsiteY37" fmla="*/ 606410 h 790668"/>
                <a:gd name="connsiteX38" fmla="*/ 666601 w 762990"/>
                <a:gd name="connsiteY38" fmla="*/ 589806 h 790668"/>
                <a:gd name="connsiteX39" fmla="*/ 726266 w 762990"/>
                <a:gd name="connsiteY39" fmla="*/ 558270 h 790668"/>
                <a:gd name="connsiteX40" fmla="*/ 756053 w 762990"/>
                <a:gd name="connsiteY40" fmla="*/ 467039 h 790668"/>
                <a:gd name="connsiteX41" fmla="*/ 289744 w 762990"/>
                <a:gd name="connsiteY41" fmla="*/ 190518 h 790668"/>
                <a:gd name="connsiteX42" fmla="*/ 373826 w 762990"/>
                <a:gd name="connsiteY42" fmla="*/ 274299 h 790668"/>
                <a:gd name="connsiteX43" fmla="*/ 289744 w 762990"/>
                <a:gd name="connsiteY43" fmla="*/ 358079 h 790668"/>
                <a:gd name="connsiteX44" fmla="*/ 205663 w 762990"/>
                <a:gd name="connsiteY44" fmla="*/ 274299 h 790668"/>
                <a:gd name="connsiteX45" fmla="*/ 289744 w 762990"/>
                <a:gd name="connsiteY45" fmla="*/ 190518 h 790668"/>
                <a:gd name="connsiteX46" fmla="*/ 246437 w 762990"/>
                <a:gd name="connsiteY46" fmla="*/ 563106 h 790668"/>
                <a:gd name="connsiteX47" fmla="*/ 213995 w 762990"/>
                <a:gd name="connsiteY47" fmla="*/ 564086 h 790668"/>
                <a:gd name="connsiteX48" fmla="*/ 213011 w 762990"/>
                <a:gd name="connsiteY48" fmla="*/ 531760 h 790668"/>
                <a:gd name="connsiteX49" fmla="*/ 213995 w 762990"/>
                <a:gd name="connsiteY49" fmla="*/ 530779 h 790668"/>
                <a:gd name="connsiteX50" fmla="*/ 516688 w 762990"/>
                <a:gd name="connsiteY50" fmla="*/ 229200 h 790668"/>
                <a:gd name="connsiteX51" fmla="*/ 549067 w 762990"/>
                <a:gd name="connsiteY51" fmla="*/ 230712 h 790668"/>
                <a:gd name="connsiteX52" fmla="*/ 549009 w 762990"/>
                <a:gd name="connsiteY52" fmla="*/ 261526 h 790668"/>
                <a:gd name="connsiteX53" fmla="*/ 473289 w 762990"/>
                <a:gd name="connsiteY53" fmla="*/ 601788 h 790668"/>
                <a:gd name="connsiteX54" fmla="*/ 389208 w 762990"/>
                <a:gd name="connsiteY54" fmla="*/ 518007 h 790668"/>
                <a:gd name="connsiteX55" fmla="*/ 473289 w 762990"/>
                <a:gd name="connsiteY55" fmla="*/ 434227 h 790668"/>
                <a:gd name="connsiteX56" fmla="*/ 557371 w 762990"/>
                <a:gd name="connsiteY56" fmla="*/ 518007 h 790668"/>
                <a:gd name="connsiteX57" fmla="*/ 473198 w 762990"/>
                <a:gd name="connsiteY57" fmla="*/ 601788 h 790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762990" h="790668">
                  <a:moveTo>
                    <a:pt x="726175" y="406432"/>
                  </a:moveTo>
                  <a:cubicBezTo>
                    <a:pt x="722972" y="399961"/>
                    <a:pt x="722972" y="392375"/>
                    <a:pt x="726175" y="385905"/>
                  </a:cubicBezTo>
                  <a:lnTo>
                    <a:pt x="755840" y="325449"/>
                  </a:lnTo>
                  <a:cubicBezTo>
                    <a:pt x="772326" y="292017"/>
                    <a:pt x="759124" y="251584"/>
                    <a:pt x="726053" y="234218"/>
                  </a:cubicBezTo>
                  <a:lnTo>
                    <a:pt x="666387" y="202561"/>
                  </a:lnTo>
                  <a:cubicBezTo>
                    <a:pt x="659939" y="199229"/>
                    <a:pt x="655423" y="193087"/>
                    <a:pt x="654179" y="185957"/>
                  </a:cubicBezTo>
                  <a:lnTo>
                    <a:pt x="642490" y="119692"/>
                  </a:lnTo>
                  <a:cubicBezTo>
                    <a:pt x="636174" y="82912"/>
                    <a:pt x="601570" y="57864"/>
                    <a:pt x="564512" y="63251"/>
                  </a:cubicBezTo>
                  <a:lnTo>
                    <a:pt x="497674" y="72648"/>
                  </a:lnTo>
                  <a:cubicBezTo>
                    <a:pt x="490510" y="73703"/>
                    <a:pt x="483263" y="71363"/>
                    <a:pt x="478081" y="66322"/>
                  </a:cubicBezTo>
                  <a:lnTo>
                    <a:pt x="429555" y="19521"/>
                  </a:lnTo>
                  <a:cubicBezTo>
                    <a:pt x="402737" y="-6507"/>
                    <a:pt x="359991" y="-6507"/>
                    <a:pt x="333174" y="19521"/>
                  </a:cubicBezTo>
                  <a:lnTo>
                    <a:pt x="284648" y="66322"/>
                  </a:lnTo>
                  <a:cubicBezTo>
                    <a:pt x="279459" y="71353"/>
                    <a:pt x="272221" y="73701"/>
                    <a:pt x="265054" y="72678"/>
                  </a:cubicBezTo>
                  <a:lnTo>
                    <a:pt x="198186" y="63251"/>
                  </a:lnTo>
                  <a:cubicBezTo>
                    <a:pt x="161129" y="57864"/>
                    <a:pt x="126524" y="82912"/>
                    <a:pt x="120208" y="119692"/>
                  </a:cubicBezTo>
                  <a:lnTo>
                    <a:pt x="108550" y="185957"/>
                  </a:lnTo>
                  <a:cubicBezTo>
                    <a:pt x="107301" y="193085"/>
                    <a:pt x="102787" y="199226"/>
                    <a:pt x="96342" y="202561"/>
                  </a:cubicBezTo>
                  <a:lnTo>
                    <a:pt x="36890" y="234157"/>
                  </a:lnTo>
                  <a:cubicBezTo>
                    <a:pt x="3818" y="251523"/>
                    <a:pt x="-9384" y="291957"/>
                    <a:pt x="7102" y="325388"/>
                  </a:cubicBezTo>
                  <a:lnTo>
                    <a:pt x="36767" y="385844"/>
                  </a:lnTo>
                  <a:cubicBezTo>
                    <a:pt x="39970" y="392314"/>
                    <a:pt x="39970" y="399901"/>
                    <a:pt x="36767" y="406371"/>
                  </a:cubicBezTo>
                  <a:lnTo>
                    <a:pt x="7102" y="466796"/>
                  </a:lnTo>
                  <a:cubicBezTo>
                    <a:pt x="-9401" y="500226"/>
                    <a:pt x="3805" y="540672"/>
                    <a:pt x="36890" y="558027"/>
                  </a:cubicBezTo>
                  <a:lnTo>
                    <a:pt x="96525" y="589563"/>
                  </a:lnTo>
                  <a:cubicBezTo>
                    <a:pt x="102970" y="592898"/>
                    <a:pt x="107484" y="599038"/>
                    <a:pt x="108733" y="606167"/>
                  </a:cubicBezTo>
                  <a:lnTo>
                    <a:pt x="120391" y="672431"/>
                  </a:lnTo>
                  <a:cubicBezTo>
                    <a:pt x="125953" y="705567"/>
                    <a:pt x="154733" y="729845"/>
                    <a:pt x="188450" y="729846"/>
                  </a:cubicBezTo>
                  <a:cubicBezTo>
                    <a:pt x="191768" y="729838"/>
                    <a:pt x="195082" y="729604"/>
                    <a:pt x="198369" y="729146"/>
                  </a:cubicBezTo>
                  <a:lnTo>
                    <a:pt x="265237" y="719719"/>
                  </a:lnTo>
                  <a:cubicBezTo>
                    <a:pt x="272401" y="718669"/>
                    <a:pt x="279646" y="721008"/>
                    <a:pt x="284831" y="726044"/>
                  </a:cubicBezTo>
                  <a:lnTo>
                    <a:pt x="333357" y="772846"/>
                  </a:lnTo>
                  <a:cubicBezTo>
                    <a:pt x="360174" y="798874"/>
                    <a:pt x="402920" y="798874"/>
                    <a:pt x="429738" y="772846"/>
                  </a:cubicBezTo>
                  <a:lnTo>
                    <a:pt x="478294" y="726044"/>
                  </a:lnTo>
                  <a:cubicBezTo>
                    <a:pt x="483484" y="721016"/>
                    <a:pt x="490725" y="718678"/>
                    <a:pt x="497888" y="719719"/>
                  </a:cubicBezTo>
                  <a:lnTo>
                    <a:pt x="564726" y="729146"/>
                  </a:lnTo>
                  <a:cubicBezTo>
                    <a:pt x="601789" y="734515"/>
                    <a:pt x="636388" y="709458"/>
                    <a:pt x="642704" y="672674"/>
                  </a:cubicBezTo>
                  <a:lnTo>
                    <a:pt x="654393" y="606410"/>
                  </a:lnTo>
                  <a:cubicBezTo>
                    <a:pt x="655636" y="599279"/>
                    <a:pt x="660152" y="593137"/>
                    <a:pt x="666601" y="589806"/>
                  </a:cubicBezTo>
                  <a:lnTo>
                    <a:pt x="726266" y="558270"/>
                  </a:lnTo>
                  <a:cubicBezTo>
                    <a:pt x="759351" y="540915"/>
                    <a:pt x="772557" y="500470"/>
                    <a:pt x="756053" y="467039"/>
                  </a:cubicBezTo>
                  <a:close/>
                  <a:moveTo>
                    <a:pt x="289744" y="190518"/>
                  </a:moveTo>
                  <a:cubicBezTo>
                    <a:pt x="336181" y="190518"/>
                    <a:pt x="373826" y="228028"/>
                    <a:pt x="373826" y="274299"/>
                  </a:cubicBezTo>
                  <a:cubicBezTo>
                    <a:pt x="373826" y="320569"/>
                    <a:pt x="336181" y="358079"/>
                    <a:pt x="289744" y="358079"/>
                  </a:cubicBezTo>
                  <a:cubicBezTo>
                    <a:pt x="243307" y="358079"/>
                    <a:pt x="205663" y="320569"/>
                    <a:pt x="205663" y="274299"/>
                  </a:cubicBezTo>
                  <a:cubicBezTo>
                    <a:pt x="205713" y="228049"/>
                    <a:pt x="243328" y="190568"/>
                    <a:pt x="289744" y="190518"/>
                  </a:cubicBezTo>
                  <a:close/>
                  <a:moveTo>
                    <a:pt x="246437" y="563106"/>
                  </a:moveTo>
                  <a:cubicBezTo>
                    <a:pt x="237750" y="572303"/>
                    <a:pt x="223225" y="572742"/>
                    <a:pt x="213995" y="564086"/>
                  </a:cubicBezTo>
                  <a:cubicBezTo>
                    <a:pt x="204764" y="555430"/>
                    <a:pt x="204324" y="540957"/>
                    <a:pt x="213011" y="531760"/>
                  </a:cubicBezTo>
                  <a:cubicBezTo>
                    <a:pt x="213329" y="531423"/>
                    <a:pt x="213657" y="531096"/>
                    <a:pt x="213995" y="530779"/>
                  </a:cubicBezTo>
                  <a:lnTo>
                    <a:pt x="516688" y="229200"/>
                  </a:lnTo>
                  <a:cubicBezTo>
                    <a:pt x="526048" y="220709"/>
                    <a:pt x="540545" y="221385"/>
                    <a:pt x="549067" y="230712"/>
                  </a:cubicBezTo>
                  <a:cubicBezTo>
                    <a:pt x="557052" y="239451"/>
                    <a:pt x="557027" y="252817"/>
                    <a:pt x="549009" y="261526"/>
                  </a:cubicBezTo>
                  <a:close/>
                  <a:moveTo>
                    <a:pt x="473289" y="601788"/>
                  </a:moveTo>
                  <a:cubicBezTo>
                    <a:pt x="426852" y="601788"/>
                    <a:pt x="389208" y="564278"/>
                    <a:pt x="389208" y="518007"/>
                  </a:cubicBezTo>
                  <a:cubicBezTo>
                    <a:pt x="389208" y="471736"/>
                    <a:pt x="426852" y="434227"/>
                    <a:pt x="473289" y="434227"/>
                  </a:cubicBezTo>
                  <a:cubicBezTo>
                    <a:pt x="519726" y="434227"/>
                    <a:pt x="557371" y="471736"/>
                    <a:pt x="557371" y="518007"/>
                  </a:cubicBezTo>
                  <a:cubicBezTo>
                    <a:pt x="557320" y="564293"/>
                    <a:pt x="519649" y="601788"/>
                    <a:pt x="473198" y="601788"/>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28" name="Freeform 127">
              <a:extLst>
                <a:ext uri="{FF2B5EF4-FFF2-40B4-BE49-F238E27FC236}">
                  <a16:creationId xmlns:a16="http://schemas.microsoft.com/office/drawing/2014/main" id="{EA8CDC67-4A3E-4B4A-8594-B5EAA0DEEB7C}"/>
                </a:ext>
              </a:extLst>
            </p:cNvPr>
            <p:cNvSpPr/>
            <p:nvPr/>
          </p:nvSpPr>
          <p:spPr>
            <a:xfrm>
              <a:off x="5423836" y="3512081"/>
              <a:ext cx="76299" cy="76026"/>
            </a:xfrm>
            <a:custGeom>
              <a:avLst/>
              <a:gdLst>
                <a:gd name="connsiteX0" fmla="*/ 38272 w 76299"/>
                <a:gd name="connsiteY0" fmla="*/ 0 h 76025"/>
                <a:gd name="connsiteX1" fmla="*/ 0 w 76299"/>
                <a:gd name="connsiteY1" fmla="*/ 38074 h 76025"/>
                <a:gd name="connsiteX2" fmla="*/ 38211 w 76299"/>
                <a:gd name="connsiteY2" fmla="*/ 76208 h 76025"/>
                <a:gd name="connsiteX3" fmla="*/ 76482 w 76299"/>
                <a:gd name="connsiteY3" fmla="*/ 38135 h 76025"/>
                <a:gd name="connsiteX4" fmla="*/ 76482 w 76299"/>
                <a:gd name="connsiteY4" fmla="*/ 38074 h 76025"/>
                <a:gd name="connsiteX5" fmla="*/ 38272 w 76299"/>
                <a:gd name="connsiteY5" fmla="*/ 0 h 7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99" h="76025">
                  <a:moveTo>
                    <a:pt x="38272" y="0"/>
                  </a:moveTo>
                  <a:cubicBezTo>
                    <a:pt x="17152" y="-17"/>
                    <a:pt x="17" y="17029"/>
                    <a:pt x="0" y="38074"/>
                  </a:cubicBezTo>
                  <a:cubicBezTo>
                    <a:pt x="-17" y="59118"/>
                    <a:pt x="17091" y="76192"/>
                    <a:pt x="38211" y="76208"/>
                  </a:cubicBezTo>
                  <a:cubicBezTo>
                    <a:pt x="59331" y="76225"/>
                    <a:pt x="76465" y="59179"/>
                    <a:pt x="76482" y="38135"/>
                  </a:cubicBezTo>
                  <a:cubicBezTo>
                    <a:pt x="76482" y="38114"/>
                    <a:pt x="76482" y="38094"/>
                    <a:pt x="76482" y="38074"/>
                  </a:cubicBezTo>
                  <a:cubicBezTo>
                    <a:pt x="76449" y="17060"/>
                    <a:pt x="59361" y="34"/>
                    <a:pt x="38272" y="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29" name="Freeform 128">
              <a:extLst>
                <a:ext uri="{FF2B5EF4-FFF2-40B4-BE49-F238E27FC236}">
                  <a16:creationId xmlns:a16="http://schemas.microsoft.com/office/drawing/2014/main" id="{B82D4B7A-D2DE-4D47-8AA3-6205ADE14A12}"/>
                </a:ext>
              </a:extLst>
            </p:cNvPr>
            <p:cNvSpPr/>
            <p:nvPr/>
          </p:nvSpPr>
          <p:spPr>
            <a:xfrm>
              <a:off x="5240444" y="3268373"/>
              <a:ext cx="76299" cy="76026"/>
            </a:xfrm>
            <a:custGeom>
              <a:avLst/>
              <a:gdLst>
                <a:gd name="connsiteX0" fmla="*/ 38211 w 76299"/>
                <a:gd name="connsiteY0" fmla="*/ 76147 h 76025"/>
                <a:gd name="connsiteX1" fmla="*/ 76421 w 76299"/>
                <a:gd name="connsiteY1" fmla="*/ 38074 h 76025"/>
                <a:gd name="connsiteX2" fmla="*/ 38211 w 76299"/>
                <a:gd name="connsiteY2" fmla="*/ 0 h 76025"/>
                <a:gd name="connsiteX3" fmla="*/ 0 w 76299"/>
                <a:gd name="connsiteY3" fmla="*/ 38074 h 76025"/>
                <a:gd name="connsiteX4" fmla="*/ 38211 w 76299"/>
                <a:gd name="connsiteY4" fmla="*/ 76147 h 76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99" h="76025">
                  <a:moveTo>
                    <a:pt x="38211" y="76147"/>
                  </a:moveTo>
                  <a:cubicBezTo>
                    <a:pt x="59314" y="76147"/>
                    <a:pt x="76421" y="59101"/>
                    <a:pt x="76421" y="38074"/>
                  </a:cubicBezTo>
                  <a:cubicBezTo>
                    <a:pt x="76421" y="17046"/>
                    <a:pt x="59314" y="0"/>
                    <a:pt x="38211" y="0"/>
                  </a:cubicBezTo>
                  <a:cubicBezTo>
                    <a:pt x="17108" y="0"/>
                    <a:pt x="0" y="17046"/>
                    <a:pt x="0" y="38074"/>
                  </a:cubicBezTo>
                  <a:cubicBezTo>
                    <a:pt x="34" y="59087"/>
                    <a:pt x="17121" y="76114"/>
                    <a:pt x="38211" y="76147"/>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grpSp>
        <p:nvGrpSpPr>
          <p:cNvPr id="130" name="Group 129">
            <a:extLst>
              <a:ext uri="{FF2B5EF4-FFF2-40B4-BE49-F238E27FC236}">
                <a16:creationId xmlns:a16="http://schemas.microsoft.com/office/drawing/2014/main" id="{A8801374-0109-FE4C-80BD-11014BCBBE8B}"/>
              </a:ext>
            </a:extLst>
          </p:cNvPr>
          <p:cNvGrpSpPr/>
          <p:nvPr/>
        </p:nvGrpSpPr>
        <p:grpSpPr>
          <a:xfrm>
            <a:off x="3242070" y="6004110"/>
            <a:ext cx="532978" cy="529902"/>
            <a:chOff x="6438857" y="3048171"/>
            <a:chExt cx="762654" cy="758252"/>
          </a:xfrm>
          <a:solidFill>
            <a:schemeClr val="bg1"/>
          </a:solidFill>
        </p:grpSpPr>
        <p:sp>
          <p:nvSpPr>
            <p:cNvPr id="131" name="Freeform 130">
              <a:extLst>
                <a:ext uri="{FF2B5EF4-FFF2-40B4-BE49-F238E27FC236}">
                  <a16:creationId xmlns:a16="http://schemas.microsoft.com/office/drawing/2014/main" id="{C97A7984-61AB-7742-A983-F3FB11BA35A2}"/>
                </a:ext>
              </a:extLst>
            </p:cNvPr>
            <p:cNvSpPr/>
            <p:nvPr/>
          </p:nvSpPr>
          <p:spPr>
            <a:xfrm>
              <a:off x="6438857" y="3301611"/>
              <a:ext cx="506625" cy="504812"/>
            </a:xfrm>
            <a:custGeom>
              <a:avLst/>
              <a:gdLst>
                <a:gd name="connsiteX0" fmla="*/ 508639 w 506625"/>
                <a:gd name="connsiteY0" fmla="*/ 253379 h 504811"/>
                <a:gd name="connsiteX1" fmla="*/ 254289 w 506625"/>
                <a:gd name="connsiteY1" fmla="*/ 0 h 504811"/>
                <a:gd name="connsiteX2" fmla="*/ 0 w 506625"/>
                <a:gd name="connsiteY2" fmla="*/ 253440 h 504811"/>
                <a:gd name="connsiteX3" fmla="*/ 254320 w 506625"/>
                <a:gd name="connsiteY3" fmla="*/ 506819 h 504811"/>
                <a:gd name="connsiteX4" fmla="*/ 508639 w 506625"/>
                <a:gd name="connsiteY4" fmla="*/ 253409 h 504811"/>
                <a:gd name="connsiteX5" fmla="*/ 508639 w 506625"/>
                <a:gd name="connsiteY5" fmla="*/ 253379 h 504811"/>
                <a:gd name="connsiteX6" fmla="*/ 276690 w 506625"/>
                <a:gd name="connsiteY6" fmla="*/ 364346 h 504811"/>
                <a:gd name="connsiteX7" fmla="*/ 276690 w 506625"/>
                <a:gd name="connsiteY7" fmla="*/ 394301 h 504811"/>
                <a:gd name="connsiteX8" fmla="*/ 231979 w 506625"/>
                <a:gd name="connsiteY8" fmla="*/ 394301 h 504811"/>
                <a:gd name="connsiteX9" fmla="*/ 231979 w 506625"/>
                <a:gd name="connsiteY9" fmla="*/ 364407 h 504811"/>
                <a:gd name="connsiteX10" fmla="*/ 175121 w 506625"/>
                <a:gd name="connsiteY10" fmla="*/ 298903 h 504811"/>
                <a:gd name="connsiteX11" fmla="*/ 219832 w 506625"/>
                <a:gd name="connsiteY11" fmla="*/ 298903 h 504811"/>
                <a:gd name="connsiteX12" fmla="*/ 241593 w 506625"/>
                <a:gd name="connsiteY12" fmla="*/ 320555 h 504811"/>
                <a:gd name="connsiteX13" fmla="*/ 266680 w 506625"/>
                <a:gd name="connsiteY13" fmla="*/ 320555 h 504811"/>
                <a:gd name="connsiteX14" fmla="*/ 288389 w 506625"/>
                <a:gd name="connsiteY14" fmla="*/ 297271 h 504811"/>
                <a:gd name="connsiteX15" fmla="*/ 266680 w 506625"/>
                <a:gd name="connsiteY15" fmla="*/ 275639 h 504811"/>
                <a:gd name="connsiteX16" fmla="*/ 242020 w 506625"/>
                <a:gd name="connsiteY16" fmla="*/ 275639 h 504811"/>
                <a:gd name="connsiteX17" fmla="*/ 173553 w 506625"/>
                <a:gd name="connsiteY17" fmla="*/ 210082 h 504811"/>
                <a:gd name="connsiteX18" fmla="*/ 231979 w 506625"/>
                <a:gd name="connsiteY18" fmla="*/ 142412 h 504811"/>
                <a:gd name="connsiteX19" fmla="*/ 231979 w 506625"/>
                <a:gd name="connsiteY19" fmla="*/ 112457 h 504811"/>
                <a:gd name="connsiteX20" fmla="*/ 276690 w 506625"/>
                <a:gd name="connsiteY20" fmla="*/ 112457 h 504811"/>
                <a:gd name="connsiteX21" fmla="*/ 276690 w 506625"/>
                <a:gd name="connsiteY21" fmla="*/ 142503 h 504811"/>
                <a:gd name="connsiteX22" fmla="*/ 333365 w 506625"/>
                <a:gd name="connsiteY22" fmla="*/ 208676 h 504811"/>
                <a:gd name="connsiteX23" fmla="*/ 288654 w 506625"/>
                <a:gd name="connsiteY23" fmla="*/ 208676 h 504811"/>
                <a:gd name="connsiteX24" fmla="*/ 266100 w 506625"/>
                <a:gd name="connsiteY24" fmla="*/ 186203 h 504811"/>
                <a:gd name="connsiteX25" fmla="*/ 242020 w 506625"/>
                <a:gd name="connsiteY25" fmla="*/ 186203 h 504811"/>
                <a:gd name="connsiteX26" fmla="*/ 218652 w 506625"/>
                <a:gd name="connsiteY26" fmla="*/ 207834 h 504811"/>
                <a:gd name="connsiteX27" fmla="*/ 240361 w 506625"/>
                <a:gd name="connsiteY27" fmla="*/ 231119 h 504811"/>
                <a:gd name="connsiteX28" fmla="*/ 242020 w 506625"/>
                <a:gd name="connsiteY28" fmla="*/ 231119 h 504811"/>
                <a:gd name="connsiteX29" fmla="*/ 266680 w 506625"/>
                <a:gd name="connsiteY29" fmla="*/ 231119 h 504811"/>
                <a:gd name="connsiteX30" fmla="*/ 335111 w 506625"/>
                <a:gd name="connsiteY30" fmla="*/ 296713 h 504811"/>
                <a:gd name="connsiteX31" fmla="*/ 276690 w 506625"/>
                <a:gd name="connsiteY31" fmla="*/ 364346 h 50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06625" h="504811">
                  <a:moveTo>
                    <a:pt x="508639" y="253379"/>
                  </a:moveTo>
                  <a:cubicBezTo>
                    <a:pt x="508623" y="113425"/>
                    <a:pt x="394746" y="-17"/>
                    <a:pt x="254289" y="0"/>
                  </a:cubicBezTo>
                  <a:cubicBezTo>
                    <a:pt x="113832" y="17"/>
                    <a:pt x="-17" y="113486"/>
                    <a:pt x="0" y="253440"/>
                  </a:cubicBezTo>
                  <a:cubicBezTo>
                    <a:pt x="17" y="393382"/>
                    <a:pt x="113875" y="506819"/>
                    <a:pt x="254320" y="506819"/>
                  </a:cubicBezTo>
                  <a:cubicBezTo>
                    <a:pt x="394777" y="506819"/>
                    <a:pt x="508639" y="393364"/>
                    <a:pt x="508639" y="253409"/>
                  </a:cubicBezTo>
                  <a:cubicBezTo>
                    <a:pt x="508639" y="253399"/>
                    <a:pt x="508639" y="253389"/>
                    <a:pt x="508639" y="253379"/>
                  </a:cubicBezTo>
                  <a:close/>
                  <a:moveTo>
                    <a:pt x="276690" y="364346"/>
                  </a:moveTo>
                  <a:lnTo>
                    <a:pt x="276690" y="394301"/>
                  </a:lnTo>
                  <a:lnTo>
                    <a:pt x="231979" y="394301"/>
                  </a:lnTo>
                  <a:lnTo>
                    <a:pt x="231979" y="364407"/>
                  </a:lnTo>
                  <a:cubicBezTo>
                    <a:pt x="199354" y="359629"/>
                    <a:pt x="175164" y="331761"/>
                    <a:pt x="175121" y="298903"/>
                  </a:cubicBezTo>
                  <a:lnTo>
                    <a:pt x="219832" y="298903"/>
                  </a:lnTo>
                  <a:cubicBezTo>
                    <a:pt x="219849" y="310866"/>
                    <a:pt x="229587" y="320555"/>
                    <a:pt x="241593" y="320555"/>
                  </a:cubicBezTo>
                  <a:lnTo>
                    <a:pt x="266680" y="320555"/>
                  </a:lnTo>
                  <a:cubicBezTo>
                    <a:pt x="279128" y="320099"/>
                    <a:pt x="288847" y="309674"/>
                    <a:pt x="288389" y="297271"/>
                  </a:cubicBezTo>
                  <a:cubicBezTo>
                    <a:pt x="287955" y="285508"/>
                    <a:pt x="278485" y="276072"/>
                    <a:pt x="266680" y="275639"/>
                  </a:cubicBezTo>
                  <a:lnTo>
                    <a:pt x="242020" y="275639"/>
                  </a:lnTo>
                  <a:cubicBezTo>
                    <a:pt x="204946" y="276375"/>
                    <a:pt x="174292" y="247024"/>
                    <a:pt x="173553" y="210082"/>
                  </a:cubicBezTo>
                  <a:cubicBezTo>
                    <a:pt x="172872" y="175984"/>
                    <a:pt x="198041" y="146833"/>
                    <a:pt x="231979" y="142412"/>
                  </a:cubicBezTo>
                  <a:lnTo>
                    <a:pt x="231979" y="112457"/>
                  </a:lnTo>
                  <a:lnTo>
                    <a:pt x="276690" y="112457"/>
                  </a:lnTo>
                  <a:lnTo>
                    <a:pt x="276690" y="142503"/>
                  </a:lnTo>
                  <a:cubicBezTo>
                    <a:pt x="309314" y="147724"/>
                    <a:pt x="333319" y="175753"/>
                    <a:pt x="333365" y="208676"/>
                  </a:cubicBezTo>
                  <a:lnTo>
                    <a:pt x="288654" y="208676"/>
                  </a:lnTo>
                  <a:cubicBezTo>
                    <a:pt x="288638" y="196271"/>
                    <a:pt x="278550" y="186219"/>
                    <a:pt x="266100" y="186203"/>
                  </a:cubicBezTo>
                  <a:lnTo>
                    <a:pt x="242020" y="186203"/>
                  </a:lnTo>
                  <a:cubicBezTo>
                    <a:pt x="229572" y="185746"/>
                    <a:pt x="219110" y="195431"/>
                    <a:pt x="218652" y="207834"/>
                  </a:cubicBezTo>
                  <a:cubicBezTo>
                    <a:pt x="218194" y="220237"/>
                    <a:pt x="227913" y="230662"/>
                    <a:pt x="240361" y="231119"/>
                  </a:cubicBezTo>
                  <a:cubicBezTo>
                    <a:pt x="240914" y="231139"/>
                    <a:pt x="241467" y="231139"/>
                    <a:pt x="242020" y="231119"/>
                  </a:cubicBezTo>
                  <a:lnTo>
                    <a:pt x="266680" y="231119"/>
                  </a:lnTo>
                  <a:cubicBezTo>
                    <a:pt x="303755" y="230403"/>
                    <a:pt x="334393" y="259770"/>
                    <a:pt x="335111" y="296713"/>
                  </a:cubicBezTo>
                  <a:cubicBezTo>
                    <a:pt x="335774" y="330795"/>
                    <a:pt x="310613" y="359925"/>
                    <a:pt x="276690" y="36434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2" name="Freeform 131">
              <a:extLst>
                <a:ext uri="{FF2B5EF4-FFF2-40B4-BE49-F238E27FC236}">
                  <a16:creationId xmlns:a16="http://schemas.microsoft.com/office/drawing/2014/main" id="{CFB7C6AE-9400-744E-8A21-D784A752092F}"/>
                </a:ext>
              </a:extLst>
            </p:cNvPr>
            <p:cNvSpPr/>
            <p:nvPr/>
          </p:nvSpPr>
          <p:spPr>
            <a:xfrm>
              <a:off x="6952288" y="3640656"/>
              <a:ext cx="247209" cy="60821"/>
            </a:xfrm>
            <a:custGeom>
              <a:avLst/>
              <a:gdLst>
                <a:gd name="connsiteX0" fmla="*/ 92 w 247208"/>
                <a:gd name="connsiteY0" fmla="*/ 63193 h 60820"/>
                <a:gd name="connsiteX1" fmla="*/ 249651 w 247208"/>
                <a:gd name="connsiteY1" fmla="*/ 63193 h 60820"/>
                <a:gd name="connsiteX2" fmla="*/ 249651 w 247208"/>
                <a:gd name="connsiteY2" fmla="*/ 0 h 60820"/>
                <a:gd name="connsiteX3" fmla="*/ 27468 w 247208"/>
                <a:gd name="connsiteY3" fmla="*/ 0 h 60820"/>
                <a:gd name="connsiteX4" fmla="*/ 0 w 247208"/>
                <a:gd name="connsiteY4" fmla="*/ 63193 h 6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208" h="60820">
                  <a:moveTo>
                    <a:pt x="92" y="63193"/>
                  </a:moveTo>
                  <a:lnTo>
                    <a:pt x="249651" y="63193"/>
                  </a:lnTo>
                  <a:lnTo>
                    <a:pt x="249651" y="0"/>
                  </a:lnTo>
                  <a:lnTo>
                    <a:pt x="27468" y="0"/>
                  </a:lnTo>
                  <a:cubicBezTo>
                    <a:pt x="20743" y="22033"/>
                    <a:pt x="11528" y="43233"/>
                    <a:pt x="0" y="63193"/>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3" name="Freeform 132">
              <a:extLst>
                <a:ext uri="{FF2B5EF4-FFF2-40B4-BE49-F238E27FC236}">
                  <a16:creationId xmlns:a16="http://schemas.microsoft.com/office/drawing/2014/main" id="{09357504-58DF-AC4C-89A8-D849A4D0C3DB}"/>
                </a:ext>
              </a:extLst>
            </p:cNvPr>
            <p:cNvSpPr/>
            <p:nvPr/>
          </p:nvSpPr>
          <p:spPr>
            <a:xfrm>
              <a:off x="6963978" y="3428301"/>
              <a:ext cx="235001" cy="57780"/>
            </a:xfrm>
            <a:custGeom>
              <a:avLst/>
              <a:gdLst>
                <a:gd name="connsiteX0" fmla="*/ 0 w 235000"/>
                <a:gd name="connsiteY0" fmla="*/ 0 h 57779"/>
                <a:gd name="connsiteX1" fmla="*/ 20814 w 235000"/>
                <a:gd name="connsiteY1" fmla="*/ 60030 h 57779"/>
                <a:gd name="connsiteX2" fmla="*/ 237961 w 235000"/>
                <a:gd name="connsiteY2" fmla="*/ 60030 h 57779"/>
                <a:gd name="connsiteX3" fmla="*/ 237961 w 235000"/>
                <a:gd name="connsiteY3" fmla="*/ 0 h 57779"/>
              </a:gdLst>
              <a:ahLst/>
              <a:cxnLst>
                <a:cxn ang="0">
                  <a:pos x="connsiteX0" y="connsiteY0"/>
                </a:cxn>
                <a:cxn ang="0">
                  <a:pos x="connsiteX1" y="connsiteY1"/>
                </a:cxn>
                <a:cxn ang="0">
                  <a:pos x="connsiteX2" y="connsiteY2"/>
                </a:cxn>
                <a:cxn ang="0">
                  <a:pos x="connsiteX3" y="connsiteY3"/>
                </a:cxn>
              </a:cxnLst>
              <a:rect l="l" t="t" r="r" b="b"/>
              <a:pathLst>
                <a:path w="235000" h="57779">
                  <a:moveTo>
                    <a:pt x="0" y="0"/>
                  </a:moveTo>
                  <a:cubicBezTo>
                    <a:pt x="9028" y="19229"/>
                    <a:pt x="16005" y="39349"/>
                    <a:pt x="20814" y="60030"/>
                  </a:cubicBezTo>
                  <a:lnTo>
                    <a:pt x="237961" y="60030"/>
                  </a:lnTo>
                  <a:lnTo>
                    <a:pt x="237961" y="0"/>
                  </a:ln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4" name="Freeform 133">
              <a:extLst>
                <a:ext uri="{FF2B5EF4-FFF2-40B4-BE49-F238E27FC236}">
                  <a16:creationId xmlns:a16="http://schemas.microsoft.com/office/drawing/2014/main" id="{DE5965DE-A217-3843-9478-B1B3DBF4AE89}"/>
                </a:ext>
              </a:extLst>
            </p:cNvPr>
            <p:cNvSpPr/>
            <p:nvPr/>
          </p:nvSpPr>
          <p:spPr>
            <a:xfrm>
              <a:off x="6989461" y="3532882"/>
              <a:ext cx="210585" cy="60821"/>
            </a:xfrm>
            <a:custGeom>
              <a:avLst/>
              <a:gdLst>
                <a:gd name="connsiteX0" fmla="*/ 2838 w 210585"/>
                <a:gd name="connsiteY0" fmla="*/ 22108 h 60820"/>
                <a:gd name="connsiteX1" fmla="*/ 0 w 210585"/>
                <a:gd name="connsiteY1" fmla="*/ 63223 h 60820"/>
                <a:gd name="connsiteX2" fmla="*/ 212477 w 210585"/>
                <a:gd name="connsiteY2" fmla="*/ 63223 h 60820"/>
                <a:gd name="connsiteX3" fmla="*/ 212477 w 210585"/>
                <a:gd name="connsiteY3" fmla="*/ 0 h 60820"/>
                <a:gd name="connsiteX4" fmla="*/ 1892 w 210585"/>
                <a:gd name="connsiteY4" fmla="*/ 0 h 60820"/>
                <a:gd name="connsiteX5" fmla="*/ 2716 w 210585"/>
                <a:gd name="connsiteY5" fmla="*/ 22108 h 6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85" h="60820">
                  <a:moveTo>
                    <a:pt x="2838" y="22108"/>
                  </a:moveTo>
                  <a:cubicBezTo>
                    <a:pt x="2831" y="35862"/>
                    <a:pt x="1883" y="49598"/>
                    <a:pt x="0" y="63223"/>
                  </a:cubicBezTo>
                  <a:lnTo>
                    <a:pt x="212477" y="63223"/>
                  </a:lnTo>
                  <a:lnTo>
                    <a:pt x="212477" y="0"/>
                  </a:lnTo>
                  <a:lnTo>
                    <a:pt x="1892" y="0"/>
                  </a:lnTo>
                  <a:cubicBezTo>
                    <a:pt x="2442" y="7319"/>
                    <a:pt x="2716" y="14688"/>
                    <a:pt x="2716" y="22108"/>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5" name="Freeform 134">
              <a:extLst>
                <a:ext uri="{FF2B5EF4-FFF2-40B4-BE49-F238E27FC236}">
                  <a16:creationId xmlns:a16="http://schemas.microsoft.com/office/drawing/2014/main" id="{0844B1B2-6EA9-AA48-87E3-6D95C8C7E9CB}"/>
                </a:ext>
              </a:extLst>
            </p:cNvPr>
            <p:cNvSpPr/>
            <p:nvPr/>
          </p:nvSpPr>
          <p:spPr>
            <a:xfrm>
              <a:off x="6850536" y="3748400"/>
              <a:ext cx="350975" cy="57780"/>
            </a:xfrm>
            <a:custGeom>
              <a:avLst/>
              <a:gdLst>
                <a:gd name="connsiteX0" fmla="*/ 61 w 350975"/>
                <a:gd name="connsiteY0" fmla="*/ 60030 h 57779"/>
                <a:gd name="connsiteX1" fmla="*/ 351403 w 350975"/>
                <a:gd name="connsiteY1" fmla="*/ 60030 h 57779"/>
                <a:gd name="connsiteX2" fmla="*/ 351403 w 350975"/>
                <a:gd name="connsiteY2" fmla="*/ 0 h 57779"/>
                <a:gd name="connsiteX3" fmla="*/ 70195 w 350975"/>
                <a:gd name="connsiteY3" fmla="*/ 0 h 57779"/>
                <a:gd name="connsiteX4" fmla="*/ 0 w 350975"/>
                <a:gd name="connsiteY4" fmla="*/ 60030 h 5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75" h="57779">
                  <a:moveTo>
                    <a:pt x="61" y="60030"/>
                  </a:moveTo>
                  <a:lnTo>
                    <a:pt x="351403" y="60030"/>
                  </a:lnTo>
                  <a:lnTo>
                    <a:pt x="351403" y="0"/>
                  </a:lnTo>
                  <a:lnTo>
                    <a:pt x="70195" y="0"/>
                  </a:lnTo>
                  <a:cubicBezTo>
                    <a:pt x="49994" y="23448"/>
                    <a:pt x="26324" y="43690"/>
                    <a:pt x="0" y="6003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6" name="Freeform 135">
              <a:extLst>
                <a:ext uri="{FF2B5EF4-FFF2-40B4-BE49-F238E27FC236}">
                  <a16:creationId xmlns:a16="http://schemas.microsoft.com/office/drawing/2014/main" id="{339D6BA2-DB42-4243-B6AA-6495FD3267CB}"/>
                </a:ext>
              </a:extLst>
            </p:cNvPr>
            <p:cNvSpPr/>
            <p:nvPr/>
          </p:nvSpPr>
          <p:spPr>
            <a:xfrm>
              <a:off x="6963489" y="3048171"/>
              <a:ext cx="189222" cy="255447"/>
            </a:xfrm>
            <a:custGeom>
              <a:avLst/>
              <a:gdLst>
                <a:gd name="connsiteX0" fmla="*/ 190748 w 189221"/>
                <a:gd name="connsiteY0" fmla="*/ 162087 h 255446"/>
                <a:gd name="connsiteX1" fmla="*/ 190748 w 189221"/>
                <a:gd name="connsiteY1" fmla="*/ 125595 h 255446"/>
                <a:gd name="connsiteX2" fmla="*/ 143076 w 189221"/>
                <a:gd name="connsiteY2" fmla="*/ 125595 h 255446"/>
                <a:gd name="connsiteX3" fmla="*/ 143076 w 189221"/>
                <a:gd name="connsiteY3" fmla="*/ 0 h 255446"/>
                <a:gd name="connsiteX4" fmla="*/ 47702 w 189221"/>
                <a:gd name="connsiteY4" fmla="*/ 0 h 255446"/>
                <a:gd name="connsiteX5" fmla="*/ 47702 w 189221"/>
                <a:gd name="connsiteY5" fmla="*/ 125686 h 255446"/>
                <a:gd name="connsiteX6" fmla="*/ 0 w 189221"/>
                <a:gd name="connsiteY6" fmla="*/ 125686 h 255446"/>
                <a:gd name="connsiteX7" fmla="*/ 0 w 189221"/>
                <a:gd name="connsiteY7" fmla="*/ 162178 h 255446"/>
                <a:gd name="connsiteX8" fmla="*/ 95374 w 189221"/>
                <a:gd name="connsiteY8" fmla="*/ 257211 h 255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221" h="255446">
                  <a:moveTo>
                    <a:pt x="190748" y="162087"/>
                  </a:moveTo>
                  <a:lnTo>
                    <a:pt x="190748" y="125595"/>
                  </a:lnTo>
                  <a:lnTo>
                    <a:pt x="143076" y="125595"/>
                  </a:lnTo>
                  <a:lnTo>
                    <a:pt x="143076" y="0"/>
                  </a:lnTo>
                  <a:lnTo>
                    <a:pt x="47702" y="0"/>
                  </a:lnTo>
                  <a:lnTo>
                    <a:pt x="47702" y="125686"/>
                  </a:lnTo>
                  <a:lnTo>
                    <a:pt x="0" y="125686"/>
                  </a:lnTo>
                  <a:lnTo>
                    <a:pt x="0" y="162178"/>
                  </a:lnTo>
                  <a:lnTo>
                    <a:pt x="95374" y="257211"/>
                  </a:ln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grpSp>
        <p:nvGrpSpPr>
          <p:cNvPr id="137" name="Group 136">
            <a:extLst>
              <a:ext uri="{FF2B5EF4-FFF2-40B4-BE49-F238E27FC236}">
                <a16:creationId xmlns:a16="http://schemas.microsoft.com/office/drawing/2014/main" id="{B626A62B-6D9F-9E44-A0E4-0AB23AD0AEC6}"/>
              </a:ext>
            </a:extLst>
          </p:cNvPr>
          <p:cNvGrpSpPr/>
          <p:nvPr/>
        </p:nvGrpSpPr>
        <p:grpSpPr>
          <a:xfrm>
            <a:off x="3987664" y="4846881"/>
            <a:ext cx="533212" cy="491114"/>
            <a:chOff x="2088773" y="3076881"/>
            <a:chExt cx="762990" cy="702750"/>
          </a:xfrm>
          <a:solidFill>
            <a:schemeClr val="bg1"/>
          </a:solidFill>
        </p:grpSpPr>
        <p:sp>
          <p:nvSpPr>
            <p:cNvPr id="138" name="Freeform 137">
              <a:extLst>
                <a:ext uri="{FF2B5EF4-FFF2-40B4-BE49-F238E27FC236}">
                  <a16:creationId xmlns:a16="http://schemas.microsoft.com/office/drawing/2014/main" id="{FFFDBC4D-3F9E-2C41-B063-69A6058C9A8A}"/>
                </a:ext>
              </a:extLst>
            </p:cNvPr>
            <p:cNvSpPr/>
            <p:nvPr/>
          </p:nvSpPr>
          <p:spPr>
            <a:xfrm>
              <a:off x="2126254" y="3262838"/>
              <a:ext cx="128182" cy="513935"/>
            </a:xfrm>
            <a:custGeom>
              <a:avLst/>
              <a:gdLst>
                <a:gd name="connsiteX0" fmla="*/ 0 w 128182"/>
                <a:gd name="connsiteY0" fmla="*/ 496114 h 513934"/>
                <a:gd name="connsiteX1" fmla="*/ 20662 w 128182"/>
                <a:gd name="connsiteY1" fmla="*/ 516763 h 513934"/>
                <a:gd name="connsiteX2" fmla="*/ 20723 w 128182"/>
                <a:gd name="connsiteY2" fmla="*/ 516763 h 513934"/>
                <a:gd name="connsiteX3" fmla="*/ 108772 w 128182"/>
                <a:gd name="connsiteY3" fmla="*/ 516763 h 513934"/>
                <a:gd name="connsiteX4" fmla="*/ 129495 w 128182"/>
                <a:gd name="connsiteY4" fmla="*/ 496175 h 513934"/>
                <a:gd name="connsiteX5" fmla="*/ 129495 w 128182"/>
                <a:gd name="connsiteY5" fmla="*/ 496114 h 513934"/>
                <a:gd name="connsiteX6" fmla="*/ 129495 w 128182"/>
                <a:gd name="connsiteY6" fmla="*/ 129031 h 513934"/>
                <a:gd name="connsiteX7" fmla="*/ 0 w 128182"/>
                <a:gd name="connsiteY7" fmla="*/ 0 h 51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182" h="513934">
                  <a:moveTo>
                    <a:pt x="0" y="496114"/>
                  </a:moveTo>
                  <a:cubicBezTo>
                    <a:pt x="-17" y="507502"/>
                    <a:pt x="9234" y="516746"/>
                    <a:pt x="20662" y="516763"/>
                  </a:cubicBezTo>
                  <a:cubicBezTo>
                    <a:pt x="20682" y="516763"/>
                    <a:pt x="20702" y="516763"/>
                    <a:pt x="20723" y="516763"/>
                  </a:cubicBezTo>
                  <a:lnTo>
                    <a:pt x="108772" y="516763"/>
                  </a:lnTo>
                  <a:cubicBezTo>
                    <a:pt x="120200" y="516780"/>
                    <a:pt x="129478" y="507562"/>
                    <a:pt x="129495" y="496175"/>
                  </a:cubicBezTo>
                  <a:cubicBezTo>
                    <a:pt x="129495" y="496155"/>
                    <a:pt x="129495" y="496135"/>
                    <a:pt x="129495" y="496114"/>
                  </a:cubicBezTo>
                  <a:lnTo>
                    <a:pt x="129495" y="129031"/>
                  </a:lnTo>
                  <a:lnTo>
                    <a:pt x="0" y="0"/>
                  </a:ln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39" name="Freeform 138">
              <a:extLst>
                <a:ext uri="{FF2B5EF4-FFF2-40B4-BE49-F238E27FC236}">
                  <a16:creationId xmlns:a16="http://schemas.microsoft.com/office/drawing/2014/main" id="{33BB4B17-0E76-7D46-965D-10C3D3A57603}"/>
                </a:ext>
              </a:extLst>
            </p:cNvPr>
            <p:cNvSpPr/>
            <p:nvPr/>
          </p:nvSpPr>
          <p:spPr>
            <a:xfrm>
              <a:off x="2306136" y="3442076"/>
              <a:ext cx="128182" cy="337555"/>
            </a:xfrm>
            <a:custGeom>
              <a:avLst/>
              <a:gdLst>
                <a:gd name="connsiteX0" fmla="*/ 1 w 128182"/>
                <a:gd name="connsiteY0" fmla="*/ 0 h 337554"/>
                <a:gd name="connsiteX1" fmla="*/ 1 w 128182"/>
                <a:gd name="connsiteY1" fmla="*/ 316876 h 337554"/>
                <a:gd name="connsiteX2" fmla="*/ 20540 w 128182"/>
                <a:gd name="connsiteY2" fmla="*/ 337646 h 337554"/>
                <a:gd name="connsiteX3" fmla="*/ 20693 w 128182"/>
                <a:gd name="connsiteY3" fmla="*/ 337646 h 337554"/>
                <a:gd name="connsiteX4" fmla="*/ 108742 w 128182"/>
                <a:gd name="connsiteY4" fmla="*/ 337646 h 337554"/>
                <a:gd name="connsiteX5" fmla="*/ 129465 w 128182"/>
                <a:gd name="connsiteY5" fmla="*/ 317058 h 337554"/>
                <a:gd name="connsiteX6" fmla="*/ 129465 w 128182"/>
                <a:gd name="connsiteY6" fmla="*/ 316997 h 337554"/>
                <a:gd name="connsiteX7" fmla="*/ 129465 w 128182"/>
                <a:gd name="connsiteY7" fmla="*/ 99624 h 337554"/>
                <a:gd name="connsiteX8" fmla="*/ 71477 w 128182"/>
                <a:gd name="connsiteY8" fmla="*/ 71312 h 33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82" h="337554">
                  <a:moveTo>
                    <a:pt x="1" y="0"/>
                  </a:moveTo>
                  <a:lnTo>
                    <a:pt x="1" y="316876"/>
                  </a:lnTo>
                  <a:cubicBezTo>
                    <a:pt x="-84" y="328263"/>
                    <a:pt x="9112" y="337562"/>
                    <a:pt x="20540" y="337646"/>
                  </a:cubicBezTo>
                  <a:cubicBezTo>
                    <a:pt x="20591" y="337646"/>
                    <a:pt x="20642" y="337646"/>
                    <a:pt x="20693" y="337646"/>
                  </a:cubicBezTo>
                  <a:lnTo>
                    <a:pt x="108742" y="337646"/>
                  </a:lnTo>
                  <a:cubicBezTo>
                    <a:pt x="120170" y="337663"/>
                    <a:pt x="129448" y="328445"/>
                    <a:pt x="129465" y="317058"/>
                  </a:cubicBezTo>
                  <a:cubicBezTo>
                    <a:pt x="129465" y="317038"/>
                    <a:pt x="129465" y="317018"/>
                    <a:pt x="129465" y="316997"/>
                  </a:cubicBezTo>
                  <a:lnTo>
                    <a:pt x="129465" y="99624"/>
                  </a:lnTo>
                  <a:cubicBezTo>
                    <a:pt x="107516" y="96869"/>
                    <a:pt x="87113" y="86907"/>
                    <a:pt x="71477" y="71312"/>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0" name="Freeform 139">
              <a:extLst>
                <a:ext uri="{FF2B5EF4-FFF2-40B4-BE49-F238E27FC236}">
                  <a16:creationId xmlns:a16="http://schemas.microsoft.com/office/drawing/2014/main" id="{BD965F38-8CF6-5F46-B681-A8817B8FF908}"/>
                </a:ext>
              </a:extLst>
            </p:cNvPr>
            <p:cNvSpPr/>
            <p:nvPr/>
          </p:nvSpPr>
          <p:spPr>
            <a:xfrm>
              <a:off x="2666024" y="3625055"/>
              <a:ext cx="128182" cy="152052"/>
            </a:xfrm>
            <a:custGeom>
              <a:avLst/>
              <a:gdLst>
                <a:gd name="connsiteX0" fmla="*/ 0 w 128182"/>
                <a:gd name="connsiteY0" fmla="*/ 91 h 152051"/>
                <a:gd name="connsiteX1" fmla="*/ 0 w 128182"/>
                <a:gd name="connsiteY1" fmla="*/ 133897 h 152051"/>
                <a:gd name="connsiteX2" fmla="*/ 20662 w 128182"/>
                <a:gd name="connsiteY2" fmla="*/ 154545 h 152051"/>
                <a:gd name="connsiteX3" fmla="*/ 20723 w 128182"/>
                <a:gd name="connsiteY3" fmla="*/ 154545 h 152051"/>
                <a:gd name="connsiteX4" fmla="*/ 108772 w 128182"/>
                <a:gd name="connsiteY4" fmla="*/ 154545 h 152051"/>
                <a:gd name="connsiteX5" fmla="*/ 129495 w 128182"/>
                <a:gd name="connsiteY5" fmla="*/ 133958 h 152051"/>
                <a:gd name="connsiteX6" fmla="*/ 129495 w 128182"/>
                <a:gd name="connsiteY6" fmla="*/ 133897 h 152051"/>
                <a:gd name="connsiteX7" fmla="*/ 129495 w 128182"/>
                <a:gd name="connsiteY7" fmla="*/ 6569 h 152051"/>
                <a:gd name="connsiteX8" fmla="*/ 11781 w 128182"/>
                <a:gd name="connsiteY8" fmla="*/ 1095 h 152051"/>
                <a:gd name="connsiteX9" fmla="*/ 0 w 128182"/>
                <a:gd name="connsiteY9" fmla="*/ 0 h 152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8182" h="152051">
                  <a:moveTo>
                    <a:pt x="0" y="91"/>
                  </a:moveTo>
                  <a:lnTo>
                    <a:pt x="0" y="133897"/>
                  </a:lnTo>
                  <a:cubicBezTo>
                    <a:pt x="-17" y="145284"/>
                    <a:pt x="9234" y="154529"/>
                    <a:pt x="20662" y="154545"/>
                  </a:cubicBezTo>
                  <a:cubicBezTo>
                    <a:pt x="20682" y="154545"/>
                    <a:pt x="20702" y="154545"/>
                    <a:pt x="20723" y="154545"/>
                  </a:cubicBezTo>
                  <a:lnTo>
                    <a:pt x="108772" y="154545"/>
                  </a:lnTo>
                  <a:cubicBezTo>
                    <a:pt x="120200" y="154562"/>
                    <a:pt x="129478" y="145345"/>
                    <a:pt x="129495" y="133958"/>
                  </a:cubicBezTo>
                  <a:cubicBezTo>
                    <a:pt x="129495" y="133937"/>
                    <a:pt x="129495" y="133917"/>
                    <a:pt x="129495" y="133897"/>
                  </a:cubicBezTo>
                  <a:lnTo>
                    <a:pt x="129495" y="6569"/>
                  </a:lnTo>
                  <a:cubicBezTo>
                    <a:pt x="90247" y="4683"/>
                    <a:pt x="50998" y="2980"/>
                    <a:pt x="11781" y="1095"/>
                  </a:cubicBezTo>
                  <a:cubicBezTo>
                    <a:pt x="9095" y="943"/>
                    <a:pt x="4853" y="608"/>
                    <a:pt x="0" y="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1" name="Freeform 140">
              <a:extLst>
                <a:ext uri="{FF2B5EF4-FFF2-40B4-BE49-F238E27FC236}">
                  <a16:creationId xmlns:a16="http://schemas.microsoft.com/office/drawing/2014/main" id="{D3EE0F7B-A5FD-1A46-8961-45BB664940FA}"/>
                </a:ext>
              </a:extLst>
            </p:cNvPr>
            <p:cNvSpPr/>
            <p:nvPr/>
          </p:nvSpPr>
          <p:spPr>
            <a:xfrm>
              <a:off x="2485989" y="3452872"/>
              <a:ext cx="128182" cy="325391"/>
            </a:xfrm>
            <a:custGeom>
              <a:avLst/>
              <a:gdLst>
                <a:gd name="connsiteX0" fmla="*/ 127725 w 128182"/>
                <a:gd name="connsiteY0" fmla="*/ 33603 h 325390"/>
                <a:gd name="connsiteX1" fmla="*/ 94000 w 128182"/>
                <a:gd name="connsiteY1" fmla="*/ 0 h 325390"/>
                <a:gd name="connsiteX2" fmla="*/ 33114 w 128182"/>
                <a:gd name="connsiteY2" fmla="*/ 60517 h 325390"/>
                <a:gd name="connsiteX3" fmla="*/ 0 w 128182"/>
                <a:gd name="connsiteY3" fmla="*/ 82412 h 325390"/>
                <a:gd name="connsiteX4" fmla="*/ 0 w 128182"/>
                <a:gd name="connsiteY4" fmla="*/ 306080 h 325390"/>
                <a:gd name="connsiteX5" fmla="*/ 20662 w 128182"/>
                <a:gd name="connsiteY5" fmla="*/ 326729 h 325390"/>
                <a:gd name="connsiteX6" fmla="*/ 20723 w 128182"/>
                <a:gd name="connsiteY6" fmla="*/ 326729 h 325390"/>
                <a:gd name="connsiteX7" fmla="*/ 108772 w 128182"/>
                <a:gd name="connsiteY7" fmla="*/ 326729 h 325390"/>
                <a:gd name="connsiteX8" fmla="*/ 129495 w 128182"/>
                <a:gd name="connsiteY8" fmla="*/ 306141 h 325390"/>
                <a:gd name="connsiteX9" fmla="*/ 129495 w 128182"/>
                <a:gd name="connsiteY9" fmla="*/ 306080 h 325390"/>
                <a:gd name="connsiteX10" fmla="*/ 129495 w 128182"/>
                <a:gd name="connsiteY10" fmla="*/ 147004 h 325390"/>
                <a:gd name="connsiteX11" fmla="*/ 113655 w 128182"/>
                <a:gd name="connsiteY11" fmla="*/ 123861 h 325390"/>
                <a:gd name="connsiteX12" fmla="*/ 127603 w 128182"/>
                <a:gd name="connsiteY12" fmla="*/ 33603 h 32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182" h="325390">
                  <a:moveTo>
                    <a:pt x="127725" y="33603"/>
                  </a:moveTo>
                  <a:lnTo>
                    <a:pt x="94000" y="0"/>
                  </a:lnTo>
                  <a:lnTo>
                    <a:pt x="33114" y="60517"/>
                  </a:lnTo>
                  <a:cubicBezTo>
                    <a:pt x="23645" y="69934"/>
                    <a:pt x="12388" y="77377"/>
                    <a:pt x="0" y="82412"/>
                  </a:cubicBezTo>
                  <a:lnTo>
                    <a:pt x="0" y="306080"/>
                  </a:lnTo>
                  <a:cubicBezTo>
                    <a:pt x="-17" y="317467"/>
                    <a:pt x="9234" y="326712"/>
                    <a:pt x="20662" y="326729"/>
                  </a:cubicBezTo>
                  <a:cubicBezTo>
                    <a:pt x="20682" y="326729"/>
                    <a:pt x="20702" y="326729"/>
                    <a:pt x="20723" y="326729"/>
                  </a:cubicBezTo>
                  <a:lnTo>
                    <a:pt x="108772" y="326729"/>
                  </a:lnTo>
                  <a:cubicBezTo>
                    <a:pt x="120200" y="326746"/>
                    <a:pt x="129478" y="317528"/>
                    <a:pt x="129495" y="306141"/>
                  </a:cubicBezTo>
                  <a:cubicBezTo>
                    <a:pt x="129495" y="306121"/>
                    <a:pt x="129495" y="306100"/>
                    <a:pt x="129495" y="306080"/>
                  </a:cubicBezTo>
                  <a:lnTo>
                    <a:pt x="129495" y="147004"/>
                  </a:lnTo>
                  <a:cubicBezTo>
                    <a:pt x="122969" y="140214"/>
                    <a:pt x="117617" y="132394"/>
                    <a:pt x="113655" y="123861"/>
                  </a:cubicBezTo>
                  <a:cubicBezTo>
                    <a:pt x="106910" y="108839"/>
                    <a:pt x="94977" y="70978"/>
                    <a:pt x="127603" y="33603"/>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2" name="Freeform 141">
              <a:extLst>
                <a:ext uri="{FF2B5EF4-FFF2-40B4-BE49-F238E27FC236}">
                  <a16:creationId xmlns:a16="http://schemas.microsoft.com/office/drawing/2014/main" id="{BA96FB8F-97FE-4F4E-8117-B569EB18132E}"/>
                </a:ext>
              </a:extLst>
            </p:cNvPr>
            <p:cNvSpPr/>
            <p:nvPr/>
          </p:nvSpPr>
          <p:spPr>
            <a:xfrm>
              <a:off x="2088773" y="3076881"/>
              <a:ext cx="762990" cy="495689"/>
            </a:xfrm>
            <a:custGeom>
              <a:avLst/>
              <a:gdLst>
                <a:gd name="connsiteX0" fmla="*/ 762993 w 762990"/>
                <a:gd name="connsiteY0" fmla="*/ 466523 h 495688"/>
                <a:gd name="connsiteX1" fmla="*/ 760795 w 762990"/>
                <a:gd name="connsiteY1" fmla="*/ 420907 h 495688"/>
                <a:gd name="connsiteX2" fmla="*/ 756553 w 762990"/>
                <a:gd name="connsiteY2" fmla="*/ 330041 h 495688"/>
                <a:gd name="connsiteX3" fmla="*/ 747763 w 762990"/>
                <a:gd name="connsiteY3" fmla="*/ 306868 h 495688"/>
                <a:gd name="connsiteX4" fmla="*/ 740866 w 762990"/>
                <a:gd name="connsiteY4" fmla="*/ 301729 h 495688"/>
                <a:gd name="connsiteX5" fmla="*/ 729238 w 762990"/>
                <a:gd name="connsiteY5" fmla="*/ 298688 h 495688"/>
                <a:gd name="connsiteX6" fmla="*/ 709950 w 762990"/>
                <a:gd name="connsiteY6" fmla="*/ 308845 h 495688"/>
                <a:gd name="connsiteX7" fmla="*/ 676195 w 762990"/>
                <a:gd name="connsiteY7" fmla="*/ 342479 h 495688"/>
                <a:gd name="connsiteX8" fmla="*/ 673845 w 762990"/>
                <a:gd name="connsiteY8" fmla="*/ 344669 h 495688"/>
                <a:gd name="connsiteX9" fmla="*/ 519813 w 762990"/>
                <a:gd name="connsiteY9" fmla="*/ 191279 h 495688"/>
                <a:gd name="connsiteX10" fmla="*/ 463013 w 762990"/>
                <a:gd name="connsiteY10" fmla="*/ 190946 h 495688"/>
                <a:gd name="connsiteX11" fmla="*/ 462680 w 762990"/>
                <a:gd name="connsiteY11" fmla="*/ 191279 h 495688"/>
                <a:gd name="connsiteX12" fmla="*/ 359859 w 762990"/>
                <a:gd name="connsiteY12" fmla="*/ 293701 h 495688"/>
                <a:gd name="connsiteX13" fmla="*/ 76882 w 762990"/>
                <a:gd name="connsiteY13" fmla="*/ 11888 h 495688"/>
                <a:gd name="connsiteX14" fmla="*/ 19823 w 762990"/>
                <a:gd name="connsiteY14" fmla="*/ 11662 h 495688"/>
                <a:gd name="connsiteX15" fmla="*/ 19596 w 762990"/>
                <a:gd name="connsiteY15" fmla="*/ 11888 h 495688"/>
                <a:gd name="connsiteX16" fmla="*/ 11905 w 762990"/>
                <a:gd name="connsiteY16" fmla="*/ 19552 h 495688"/>
                <a:gd name="connsiteX17" fmla="*/ 11765 w 762990"/>
                <a:gd name="connsiteY17" fmla="*/ 76492 h 495688"/>
                <a:gd name="connsiteX18" fmla="*/ 11905 w 762990"/>
                <a:gd name="connsiteY18" fmla="*/ 76632 h 495688"/>
                <a:gd name="connsiteX19" fmla="*/ 330988 w 762990"/>
                <a:gd name="connsiteY19" fmla="*/ 394602 h 495688"/>
                <a:gd name="connsiteX20" fmla="*/ 388133 w 762990"/>
                <a:gd name="connsiteY20" fmla="*/ 394742 h 495688"/>
                <a:gd name="connsiteX21" fmla="*/ 388273 w 762990"/>
                <a:gd name="connsiteY21" fmla="*/ 394602 h 495688"/>
                <a:gd name="connsiteX22" fmla="*/ 491094 w 762990"/>
                <a:gd name="connsiteY22" fmla="*/ 292150 h 495688"/>
                <a:gd name="connsiteX23" fmla="*/ 608808 w 762990"/>
                <a:gd name="connsiteY23" fmla="*/ 409443 h 495688"/>
                <a:gd name="connsiteX24" fmla="*/ 584148 w 762990"/>
                <a:gd name="connsiteY24" fmla="*/ 434014 h 495688"/>
                <a:gd name="connsiteX25" fmla="*/ 572367 w 762990"/>
                <a:gd name="connsiteY25" fmla="*/ 445722 h 495688"/>
                <a:gd name="connsiteX26" fmla="*/ 565012 w 762990"/>
                <a:gd name="connsiteY26" fmla="*/ 474977 h 495688"/>
                <a:gd name="connsiteX27" fmla="*/ 570200 w 762990"/>
                <a:gd name="connsiteY27" fmla="*/ 482488 h 495688"/>
                <a:gd name="connsiteX28" fmla="*/ 591564 w 762990"/>
                <a:gd name="connsiteY28" fmla="*/ 489817 h 495688"/>
                <a:gd name="connsiteX29" fmla="*/ 731954 w 762990"/>
                <a:gd name="connsiteY29" fmla="*/ 496416 h 495688"/>
                <a:gd name="connsiteX30" fmla="*/ 734610 w 762990"/>
                <a:gd name="connsiteY30" fmla="*/ 496416 h 495688"/>
                <a:gd name="connsiteX31" fmla="*/ 755973 w 762990"/>
                <a:gd name="connsiteY31" fmla="*/ 488722 h 495688"/>
                <a:gd name="connsiteX32" fmla="*/ 762718 w 762990"/>
                <a:gd name="connsiteY32" fmla="*/ 466523 h 49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62990" h="495688">
                  <a:moveTo>
                    <a:pt x="762993" y="466523"/>
                  </a:moveTo>
                  <a:lnTo>
                    <a:pt x="760795" y="420907"/>
                  </a:lnTo>
                  <a:cubicBezTo>
                    <a:pt x="759391" y="390497"/>
                    <a:pt x="757957" y="360360"/>
                    <a:pt x="756553" y="330041"/>
                  </a:cubicBezTo>
                  <a:cubicBezTo>
                    <a:pt x="756784" y="321468"/>
                    <a:pt x="753628" y="313146"/>
                    <a:pt x="747763" y="306868"/>
                  </a:cubicBezTo>
                  <a:cubicBezTo>
                    <a:pt x="745723" y="304835"/>
                    <a:pt x="743400" y="303105"/>
                    <a:pt x="740866" y="301729"/>
                  </a:cubicBezTo>
                  <a:cubicBezTo>
                    <a:pt x="737319" y="299732"/>
                    <a:pt x="733313" y="298684"/>
                    <a:pt x="729238" y="298688"/>
                  </a:cubicBezTo>
                  <a:cubicBezTo>
                    <a:pt x="720082" y="298688"/>
                    <a:pt x="714192" y="304770"/>
                    <a:pt x="709950" y="308845"/>
                  </a:cubicBezTo>
                  <a:lnTo>
                    <a:pt x="676195" y="342479"/>
                  </a:lnTo>
                  <a:cubicBezTo>
                    <a:pt x="675402" y="343270"/>
                    <a:pt x="674639" y="343878"/>
                    <a:pt x="673845" y="344669"/>
                  </a:cubicBezTo>
                  <a:lnTo>
                    <a:pt x="519813" y="191279"/>
                  </a:lnTo>
                  <a:cubicBezTo>
                    <a:pt x="504220" y="175558"/>
                    <a:pt x="478790" y="175410"/>
                    <a:pt x="463013" y="190946"/>
                  </a:cubicBezTo>
                  <a:cubicBezTo>
                    <a:pt x="462902" y="191057"/>
                    <a:pt x="462790" y="191167"/>
                    <a:pt x="462680" y="191279"/>
                  </a:cubicBezTo>
                  <a:lnTo>
                    <a:pt x="359859" y="293701"/>
                  </a:lnTo>
                  <a:lnTo>
                    <a:pt x="76882" y="11888"/>
                  </a:lnTo>
                  <a:cubicBezTo>
                    <a:pt x="61188" y="-3874"/>
                    <a:pt x="35642" y="-3975"/>
                    <a:pt x="19823" y="11662"/>
                  </a:cubicBezTo>
                  <a:cubicBezTo>
                    <a:pt x="19747" y="11737"/>
                    <a:pt x="19671" y="11813"/>
                    <a:pt x="19596" y="11888"/>
                  </a:cubicBezTo>
                  <a:lnTo>
                    <a:pt x="11905" y="19552"/>
                  </a:lnTo>
                  <a:cubicBezTo>
                    <a:pt x="-3914" y="35237"/>
                    <a:pt x="-3976" y="60730"/>
                    <a:pt x="11765" y="76492"/>
                  </a:cubicBezTo>
                  <a:cubicBezTo>
                    <a:pt x="11812" y="76539"/>
                    <a:pt x="11859" y="76585"/>
                    <a:pt x="11905" y="76632"/>
                  </a:cubicBezTo>
                  <a:lnTo>
                    <a:pt x="330988" y="394602"/>
                  </a:lnTo>
                  <a:cubicBezTo>
                    <a:pt x="346729" y="410365"/>
                    <a:pt x="372314" y="410427"/>
                    <a:pt x="388133" y="394742"/>
                  </a:cubicBezTo>
                  <a:cubicBezTo>
                    <a:pt x="388180" y="394695"/>
                    <a:pt x="388227" y="394649"/>
                    <a:pt x="388273" y="394602"/>
                  </a:cubicBezTo>
                  <a:lnTo>
                    <a:pt x="491094" y="292150"/>
                  </a:lnTo>
                  <a:lnTo>
                    <a:pt x="608808" y="409443"/>
                  </a:lnTo>
                  <a:cubicBezTo>
                    <a:pt x="600476" y="417593"/>
                    <a:pt x="592327" y="425712"/>
                    <a:pt x="584148" y="434014"/>
                  </a:cubicBezTo>
                  <a:lnTo>
                    <a:pt x="572367" y="445722"/>
                  </a:lnTo>
                  <a:cubicBezTo>
                    <a:pt x="567667" y="450405"/>
                    <a:pt x="557932" y="460106"/>
                    <a:pt x="565012" y="474977"/>
                  </a:cubicBezTo>
                  <a:cubicBezTo>
                    <a:pt x="566290" y="477763"/>
                    <a:pt x="568045" y="480304"/>
                    <a:pt x="570200" y="482488"/>
                  </a:cubicBezTo>
                  <a:cubicBezTo>
                    <a:pt x="576945" y="489209"/>
                    <a:pt x="585460" y="489665"/>
                    <a:pt x="591564" y="489817"/>
                  </a:cubicBezTo>
                  <a:lnTo>
                    <a:pt x="731954" y="496416"/>
                  </a:lnTo>
                  <a:lnTo>
                    <a:pt x="734610" y="496416"/>
                  </a:lnTo>
                  <a:cubicBezTo>
                    <a:pt x="743765" y="496416"/>
                    <a:pt x="751090" y="493892"/>
                    <a:pt x="755973" y="488722"/>
                  </a:cubicBezTo>
                  <a:cubicBezTo>
                    <a:pt x="760856" y="483553"/>
                    <a:pt x="763206" y="476224"/>
                    <a:pt x="762718" y="466523"/>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grpSp>
        <p:nvGrpSpPr>
          <p:cNvPr id="143" name="Group 142">
            <a:extLst>
              <a:ext uri="{FF2B5EF4-FFF2-40B4-BE49-F238E27FC236}">
                <a16:creationId xmlns:a16="http://schemas.microsoft.com/office/drawing/2014/main" id="{F2897D07-0B74-ED4A-99E0-033395EC73BD}"/>
              </a:ext>
            </a:extLst>
          </p:cNvPr>
          <p:cNvGrpSpPr/>
          <p:nvPr/>
        </p:nvGrpSpPr>
        <p:grpSpPr>
          <a:xfrm>
            <a:off x="5053296" y="3965241"/>
            <a:ext cx="606432" cy="531304"/>
            <a:chOff x="3486269" y="3048171"/>
            <a:chExt cx="867763" cy="760259"/>
          </a:xfrm>
          <a:solidFill>
            <a:schemeClr val="bg1"/>
          </a:solidFill>
        </p:grpSpPr>
        <p:sp>
          <p:nvSpPr>
            <p:cNvPr id="144" name="Freeform 143">
              <a:extLst>
                <a:ext uri="{FF2B5EF4-FFF2-40B4-BE49-F238E27FC236}">
                  <a16:creationId xmlns:a16="http://schemas.microsoft.com/office/drawing/2014/main" id="{2171F8D2-04CE-DA40-816F-DB3216E4841A}"/>
                </a:ext>
              </a:extLst>
            </p:cNvPr>
            <p:cNvSpPr/>
            <p:nvPr/>
          </p:nvSpPr>
          <p:spPr>
            <a:xfrm>
              <a:off x="3893186" y="3174891"/>
              <a:ext cx="460846" cy="176380"/>
            </a:xfrm>
            <a:custGeom>
              <a:avLst/>
              <a:gdLst>
                <a:gd name="connsiteX0" fmla="*/ 230606 w 460846"/>
                <a:gd name="connsiteY0" fmla="*/ 76026 h 176380"/>
                <a:gd name="connsiteX1" fmla="*/ 0 w 460846"/>
                <a:gd name="connsiteY1" fmla="*/ 0 h 176380"/>
                <a:gd name="connsiteX2" fmla="*/ 0 w 460846"/>
                <a:gd name="connsiteY2" fmla="*/ 101358 h 176380"/>
                <a:gd name="connsiteX3" fmla="*/ 230606 w 460846"/>
                <a:gd name="connsiteY3" fmla="*/ 177384 h 176380"/>
                <a:gd name="connsiteX4" fmla="*/ 461182 w 460846"/>
                <a:gd name="connsiteY4" fmla="*/ 101358 h 176380"/>
                <a:gd name="connsiteX5" fmla="*/ 461182 w 460846"/>
                <a:gd name="connsiteY5" fmla="*/ 0 h 176380"/>
                <a:gd name="connsiteX6" fmla="*/ 230606 w 460846"/>
                <a:gd name="connsiteY6" fmla="*/ 76026 h 17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46" h="176380">
                  <a:moveTo>
                    <a:pt x="230606" y="76026"/>
                  </a:moveTo>
                  <a:cubicBezTo>
                    <a:pt x="164165" y="76026"/>
                    <a:pt x="0" y="66903"/>
                    <a:pt x="0" y="0"/>
                  </a:cubicBezTo>
                  <a:lnTo>
                    <a:pt x="0" y="101358"/>
                  </a:lnTo>
                  <a:cubicBezTo>
                    <a:pt x="0" y="173826"/>
                    <a:pt x="192457" y="177384"/>
                    <a:pt x="230606" y="177384"/>
                  </a:cubicBezTo>
                  <a:cubicBezTo>
                    <a:pt x="268756" y="177384"/>
                    <a:pt x="461182" y="173826"/>
                    <a:pt x="461182" y="101358"/>
                  </a:cubicBezTo>
                  <a:lnTo>
                    <a:pt x="461182" y="0"/>
                  </a:lnTo>
                  <a:cubicBezTo>
                    <a:pt x="461182" y="66751"/>
                    <a:pt x="297047" y="76026"/>
                    <a:pt x="230606" y="7602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5" name="Freeform 144">
              <a:extLst>
                <a:ext uri="{FF2B5EF4-FFF2-40B4-BE49-F238E27FC236}">
                  <a16:creationId xmlns:a16="http://schemas.microsoft.com/office/drawing/2014/main" id="{DC42B8C5-7D85-3647-9D91-BDB763F094E2}"/>
                </a:ext>
              </a:extLst>
            </p:cNvPr>
            <p:cNvSpPr/>
            <p:nvPr/>
          </p:nvSpPr>
          <p:spPr>
            <a:xfrm>
              <a:off x="3893186" y="3048171"/>
              <a:ext cx="460846" cy="152052"/>
            </a:xfrm>
            <a:custGeom>
              <a:avLst/>
              <a:gdLst>
                <a:gd name="connsiteX0" fmla="*/ 230606 w 460846"/>
                <a:gd name="connsiteY0" fmla="*/ 0 h 152051"/>
                <a:gd name="connsiteX1" fmla="*/ 0 w 460846"/>
                <a:gd name="connsiteY1" fmla="*/ 76026 h 152051"/>
                <a:gd name="connsiteX2" fmla="*/ 230606 w 460846"/>
                <a:gd name="connsiteY2" fmla="*/ 152052 h 152051"/>
                <a:gd name="connsiteX3" fmla="*/ 461182 w 460846"/>
                <a:gd name="connsiteY3" fmla="*/ 76026 h 152051"/>
                <a:gd name="connsiteX4" fmla="*/ 230606 w 460846"/>
                <a:gd name="connsiteY4" fmla="*/ 0 h 1520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0846" h="152051">
                  <a:moveTo>
                    <a:pt x="230606" y="0"/>
                  </a:moveTo>
                  <a:cubicBezTo>
                    <a:pt x="192365" y="0"/>
                    <a:pt x="0" y="3680"/>
                    <a:pt x="0" y="76026"/>
                  </a:cubicBezTo>
                  <a:cubicBezTo>
                    <a:pt x="0" y="148372"/>
                    <a:pt x="192274" y="152052"/>
                    <a:pt x="230606" y="152052"/>
                  </a:cubicBezTo>
                  <a:cubicBezTo>
                    <a:pt x="268939" y="152052"/>
                    <a:pt x="461182" y="148402"/>
                    <a:pt x="461182" y="76026"/>
                  </a:cubicBezTo>
                  <a:cubicBezTo>
                    <a:pt x="461182" y="3649"/>
                    <a:pt x="268817" y="0"/>
                    <a:pt x="230606" y="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6" name="Freeform 145">
              <a:extLst>
                <a:ext uri="{FF2B5EF4-FFF2-40B4-BE49-F238E27FC236}">
                  <a16:creationId xmlns:a16="http://schemas.microsoft.com/office/drawing/2014/main" id="{9100225B-8CEC-E247-992E-5B8D296CE7BF}"/>
                </a:ext>
              </a:extLst>
            </p:cNvPr>
            <p:cNvSpPr/>
            <p:nvPr/>
          </p:nvSpPr>
          <p:spPr>
            <a:xfrm>
              <a:off x="3893186" y="3326943"/>
              <a:ext cx="460846" cy="176380"/>
            </a:xfrm>
            <a:custGeom>
              <a:avLst/>
              <a:gdLst>
                <a:gd name="connsiteX0" fmla="*/ 230606 w 460846"/>
                <a:gd name="connsiteY0" fmla="*/ 76026 h 176380"/>
                <a:gd name="connsiteX1" fmla="*/ 0 w 460846"/>
                <a:gd name="connsiteY1" fmla="*/ 0 h 176380"/>
                <a:gd name="connsiteX2" fmla="*/ 0 w 460846"/>
                <a:gd name="connsiteY2" fmla="*/ 38560 h 176380"/>
                <a:gd name="connsiteX3" fmla="*/ 86584 w 460846"/>
                <a:gd name="connsiteY3" fmla="*/ 163638 h 176380"/>
                <a:gd name="connsiteX4" fmla="*/ 230606 w 460846"/>
                <a:gd name="connsiteY4" fmla="*/ 177384 h 176380"/>
                <a:gd name="connsiteX5" fmla="*/ 461182 w 460846"/>
                <a:gd name="connsiteY5" fmla="*/ 101358 h 176380"/>
                <a:gd name="connsiteX6" fmla="*/ 461182 w 460846"/>
                <a:gd name="connsiteY6" fmla="*/ 0 h 176380"/>
                <a:gd name="connsiteX7" fmla="*/ 230606 w 460846"/>
                <a:gd name="connsiteY7" fmla="*/ 76026 h 17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0846" h="176380">
                  <a:moveTo>
                    <a:pt x="230606" y="76026"/>
                  </a:moveTo>
                  <a:cubicBezTo>
                    <a:pt x="164165" y="76026"/>
                    <a:pt x="0" y="66903"/>
                    <a:pt x="0" y="0"/>
                  </a:cubicBezTo>
                  <a:lnTo>
                    <a:pt x="0" y="38560"/>
                  </a:lnTo>
                  <a:cubicBezTo>
                    <a:pt x="39897" y="71488"/>
                    <a:pt x="69865" y="114780"/>
                    <a:pt x="86584" y="163638"/>
                  </a:cubicBezTo>
                  <a:cubicBezTo>
                    <a:pt x="142374" y="176258"/>
                    <a:pt x="209853" y="177384"/>
                    <a:pt x="230606" y="177384"/>
                  </a:cubicBezTo>
                  <a:cubicBezTo>
                    <a:pt x="268756" y="177384"/>
                    <a:pt x="461182" y="173826"/>
                    <a:pt x="461182" y="101358"/>
                  </a:cubicBezTo>
                  <a:lnTo>
                    <a:pt x="461182" y="0"/>
                  </a:lnTo>
                  <a:cubicBezTo>
                    <a:pt x="461182" y="66751"/>
                    <a:pt x="297047" y="76026"/>
                    <a:pt x="230606" y="7602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7" name="Freeform 146">
              <a:extLst>
                <a:ext uri="{FF2B5EF4-FFF2-40B4-BE49-F238E27FC236}">
                  <a16:creationId xmlns:a16="http://schemas.microsoft.com/office/drawing/2014/main" id="{346C3280-7FBC-9743-A55A-BE8F658F39EA}"/>
                </a:ext>
              </a:extLst>
            </p:cNvPr>
            <p:cNvSpPr/>
            <p:nvPr/>
          </p:nvSpPr>
          <p:spPr>
            <a:xfrm>
              <a:off x="3987217" y="3478995"/>
              <a:ext cx="366235" cy="176380"/>
            </a:xfrm>
            <a:custGeom>
              <a:avLst/>
              <a:gdLst>
                <a:gd name="connsiteX0" fmla="*/ 136575 w 366235"/>
                <a:gd name="connsiteY0" fmla="*/ 76026 h 176380"/>
                <a:gd name="connsiteX1" fmla="*/ 5036 w 366235"/>
                <a:gd name="connsiteY1" fmla="*/ 64957 h 176380"/>
                <a:gd name="connsiteX2" fmla="*/ 0 w 366235"/>
                <a:gd name="connsiteY2" fmla="*/ 165311 h 176380"/>
                <a:gd name="connsiteX3" fmla="*/ 136575 w 366235"/>
                <a:gd name="connsiteY3" fmla="*/ 177475 h 176380"/>
                <a:gd name="connsiteX4" fmla="*/ 367151 w 366235"/>
                <a:gd name="connsiteY4" fmla="*/ 101449 h 176380"/>
                <a:gd name="connsiteX5" fmla="*/ 367151 w 366235"/>
                <a:gd name="connsiteY5" fmla="*/ 0 h 176380"/>
                <a:gd name="connsiteX6" fmla="*/ 136575 w 366235"/>
                <a:gd name="connsiteY6" fmla="*/ 76026 h 17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6235" h="176380">
                  <a:moveTo>
                    <a:pt x="136575" y="76026"/>
                  </a:moveTo>
                  <a:cubicBezTo>
                    <a:pt x="117317" y="76026"/>
                    <a:pt x="57743" y="75144"/>
                    <a:pt x="5036" y="64957"/>
                  </a:cubicBezTo>
                  <a:cubicBezTo>
                    <a:pt x="9883" y="98418"/>
                    <a:pt x="8173" y="132498"/>
                    <a:pt x="0" y="165311"/>
                  </a:cubicBezTo>
                  <a:cubicBezTo>
                    <a:pt x="54081" y="176380"/>
                    <a:pt x="116737" y="177475"/>
                    <a:pt x="136575" y="177475"/>
                  </a:cubicBezTo>
                  <a:cubicBezTo>
                    <a:pt x="174725" y="177475"/>
                    <a:pt x="367151" y="173917"/>
                    <a:pt x="367151" y="101449"/>
                  </a:cubicBezTo>
                  <a:lnTo>
                    <a:pt x="367151" y="0"/>
                  </a:lnTo>
                  <a:cubicBezTo>
                    <a:pt x="367151" y="66751"/>
                    <a:pt x="203016" y="76026"/>
                    <a:pt x="136575" y="7602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8" name="Freeform 147">
              <a:extLst>
                <a:ext uri="{FF2B5EF4-FFF2-40B4-BE49-F238E27FC236}">
                  <a16:creationId xmlns:a16="http://schemas.microsoft.com/office/drawing/2014/main" id="{6F446E14-D3BC-EA4D-B496-553318490DA6}"/>
                </a:ext>
              </a:extLst>
            </p:cNvPr>
            <p:cNvSpPr/>
            <p:nvPr/>
          </p:nvSpPr>
          <p:spPr>
            <a:xfrm>
              <a:off x="3918396" y="3631046"/>
              <a:ext cx="433378" cy="176380"/>
            </a:xfrm>
            <a:custGeom>
              <a:avLst/>
              <a:gdLst>
                <a:gd name="connsiteX0" fmla="*/ 205397 w 433378"/>
                <a:gd name="connsiteY0" fmla="*/ 76026 h 176380"/>
                <a:gd name="connsiteX1" fmla="*/ 53287 w 433378"/>
                <a:gd name="connsiteY1" fmla="*/ 60243 h 176380"/>
                <a:gd name="connsiteX2" fmla="*/ 0 w 433378"/>
                <a:gd name="connsiteY2" fmla="*/ 140283 h 176380"/>
                <a:gd name="connsiteX3" fmla="*/ 205397 w 433378"/>
                <a:gd name="connsiteY3" fmla="*/ 177384 h 176380"/>
                <a:gd name="connsiteX4" fmla="*/ 435973 w 433378"/>
                <a:gd name="connsiteY4" fmla="*/ 101358 h 176380"/>
                <a:gd name="connsiteX5" fmla="*/ 435973 w 433378"/>
                <a:gd name="connsiteY5" fmla="*/ 0 h 176380"/>
                <a:gd name="connsiteX6" fmla="*/ 205397 w 433378"/>
                <a:gd name="connsiteY6" fmla="*/ 76026 h 17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378" h="176380">
                  <a:moveTo>
                    <a:pt x="205397" y="76026"/>
                  </a:moveTo>
                  <a:cubicBezTo>
                    <a:pt x="183576" y="76026"/>
                    <a:pt x="110572" y="74779"/>
                    <a:pt x="53287" y="60243"/>
                  </a:cubicBezTo>
                  <a:cubicBezTo>
                    <a:pt x="40292" y="89786"/>
                    <a:pt x="22264" y="116866"/>
                    <a:pt x="0" y="140283"/>
                  </a:cubicBezTo>
                  <a:cubicBezTo>
                    <a:pt x="52982" y="175103"/>
                    <a:pt x="175793" y="177384"/>
                    <a:pt x="205397" y="177384"/>
                  </a:cubicBezTo>
                  <a:cubicBezTo>
                    <a:pt x="243546" y="177384"/>
                    <a:pt x="435973" y="173826"/>
                    <a:pt x="435973" y="101358"/>
                  </a:cubicBezTo>
                  <a:lnTo>
                    <a:pt x="435973" y="0"/>
                  </a:lnTo>
                  <a:cubicBezTo>
                    <a:pt x="435973" y="66751"/>
                    <a:pt x="271838" y="76026"/>
                    <a:pt x="205397" y="76026"/>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49" name="Freeform 148">
              <a:extLst>
                <a:ext uri="{FF2B5EF4-FFF2-40B4-BE49-F238E27FC236}">
                  <a16:creationId xmlns:a16="http://schemas.microsoft.com/office/drawing/2014/main" id="{D1EEDD95-A876-2E4B-9852-2FDF07D9F76A}"/>
                </a:ext>
              </a:extLst>
            </p:cNvPr>
            <p:cNvSpPr/>
            <p:nvPr/>
          </p:nvSpPr>
          <p:spPr>
            <a:xfrm>
              <a:off x="3486269" y="3352275"/>
              <a:ext cx="457794" cy="456155"/>
            </a:xfrm>
            <a:custGeom>
              <a:avLst/>
              <a:gdLst>
                <a:gd name="connsiteX0" fmla="*/ 457794 w 457794"/>
                <a:gd name="connsiteY0" fmla="*/ 228078 h 456155"/>
                <a:gd name="connsiteX1" fmla="*/ 228897 w 457794"/>
                <a:gd name="connsiteY1" fmla="*/ 0 h 456155"/>
                <a:gd name="connsiteX2" fmla="*/ 0 w 457794"/>
                <a:gd name="connsiteY2" fmla="*/ 228078 h 456155"/>
                <a:gd name="connsiteX3" fmla="*/ 228897 w 457794"/>
                <a:gd name="connsiteY3" fmla="*/ 456155 h 456155"/>
                <a:gd name="connsiteX4" fmla="*/ 457794 w 457794"/>
                <a:gd name="connsiteY4" fmla="*/ 228078 h 456155"/>
                <a:gd name="connsiteX5" fmla="*/ 203474 w 457794"/>
                <a:gd name="connsiteY5" fmla="*/ 380129 h 456155"/>
                <a:gd name="connsiteX6" fmla="*/ 203474 w 457794"/>
                <a:gd name="connsiteY6" fmla="*/ 350145 h 456155"/>
                <a:gd name="connsiteX7" fmla="*/ 156932 w 457794"/>
                <a:gd name="connsiteY7" fmla="*/ 317514 h 456155"/>
                <a:gd name="connsiteX8" fmla="*/ 161873 w 457794"/>
                <a:gd name="connsiteY8" fmla="*/ 282030 h 456155"/>
                <a:gd name="connsiteX9" fmla="*/ 195875 w 457794"/>
                <a:gd name="connsiteY9" fmla="*/ 285036 h 456155"/>
                <a:gd name="connsiteX10" fmla="*/ 237595 w 457794"/>
                <a:gd name="connsiteY10" fmla="*/ 302674 h 456155"/>
                <a:gd name="connsiteX11" fmla="*/ 252728 w 457794"/>
                <a:gd name="connsiteY11" fmla="*/ 270130 h 456155"/>
                <a:gd name="connsiteX12" fmla="*/ 228897 w 457794"/>
                <a:gd name="connsiteY12" fmla="*/ 253501 h 456155"/>
                <a:gd name="connsiteX13" fmla="*/ 152598 w 457794"/>
                <a:gd name="connsiteY13" fmla="*/ 177475 h 456155"/>
                <a:gd name="connsiteX14" fmla="*/ 203474 w 457794"/>
                <a:gd name="connsiteY14" fmla="*/ 106375 h 456155"/>
                <a:gd name="connsiteX15" fmla="*/ 203474 w 457794"/>
                <a:gd name="connsiteY15" fmla="*/ 76117 h 456155"/>
                <a:gd name="connsiteX16" fmla="*/ 228897 w 457794"/>
                <a:gd name="connsiteY16" fmla="*/ 50785 h 456155"/>
                <a:gd name="connsiteX17" fmla="*/ 254320 w 457794"/>
                <a:gd name="connsiteY17" fmla="*/ 76117 h 456155"/>
                <a:gd name="connsiteX18" fmla="*/ 254320 w 457794"/>
                <a:gd name="connsiteY18" fmla="*/ 106527 h 456155"/>
                <a:gd name="connsiteX19" fmla="*/ 291798 w 457794"/>
                <a:gd name="connsiteY19" fmla="*/ 129062 h 456155"/>
                <a:gd name="connsiteX20" fmla="*/ 292408 w 457794"/>
                <a:gd name="connsiteY20" fmla="*/ 164946 h 456155"/>
                <a:gd name="connsiteX21" fmla="*/ 256395 w 457794"/>
                <a:gd name="connsiteY21" fmla="*/ 165554 h 456155"/>
                <a:gd name="connsiteX22" fmla="*/ 219009 w 457794"/>
                <a:gd name="connsiteY22" fmla="*/ 154302 h 456155"/>
                <a:gd name="connsiteX23" fmla="*/ 205695 w 457794"/>
                <a:gd name="connsiteY23" fmla="*/ 187626 h 456155"/>
                <a:gd name="connsiteX24" fmla="*/ 228897 w 457794"/>
                <a:gd name="connsiteY24" fmla="*/ 202959 h 456155"/>
                <a:gd name="connsiteX25" fmla="*/ 305175 w 457794"/>
                <a:gd name="connsiteY25" fmla="*/ 279005 h 456155"/>
                <a:gd name="connsiteX26" fmla="*/ 254991 w 457794"/>
                <a:gd name="connsiteY26" fmla="*/ 350418 h 456155"/>
                <a:gd name="connsiteX27" fmla="*/ 254320 w 457794"/>
                <a:gd name="connsiteY27" fmla="*/ 350418 h 456155"/>
                <a:gd name="connsiteX28" fmla="*/ 254320 w 457794"/>
                <a:gd name="connsiteY28" fmla="*/ 380221 h 456155"/>
                <a:gd name="connsiteX29" fmla="*/ 228897 w 457794"/>
                <a:gd name="connsiteY29" fmla="*/ 405552 h 456155"/>
                <a:gd name="connsiteX30" fmla="*/ 203474 w 457794"/>
                <a:gd name="connsiteY30" fmla="*/ 380221 h 456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57794" h="456155">
                  <a:moveTo>
                    <a:pt x="457794" y="228078"/>
                  </a:moveTo>
                  <a:cubicBezTo>
                    <a:pt x="457794" y="102114"/>
                    <a:pt x="355313" y="0"/>
                    <a:pt x="228897" y="0"/>
                  </a:cubicBezTo>
                  <a:cubicBezTo>
                    <a:pt x="102481" y="0"/>
                    <a:pt x="0" y="102114"/>
                    <a:pt x="0" y="228078"/>
                  </a:cubicBezTo>
                  <a:cubicBezTo>
                    <a:pt x="0" y="354041"/>
                    <a:pt x="102481" y="456155"/>
                    <a:pt x="228897" y="456155"/>
                  </a:cubicBezTo>
                  <a:cubicBezTo>
                    <a:pt x="355258" y="456021"/>
                    <a:pt x="457660" y="353986"/>
                    <a:pt x="457794" y="228078"/>
                  </a:cubicBezTo>
                  <a:close/>
                  <a:moveTo>
                    <a:pt x="203474" y="380129"/>
                  </a:moveTo>
                  <a:lnTo>
                    <a:pt x="203474" y="350145"/>
                  </a:lnTo>
                  <a:cubicBezTo>
                    <a:pt x="185231" y="343765"/>
                    <a:pt x="169120" y="332470"/>
                    <a:pt x="156932" y="317514"/>
                  </a:cubicBezTo>
                  <a:cubicBezTo>
                    <a:pt x="148462" y="306356"/>
                    <a:pt x="150674" y="290469"/>
                    <a:pt x="161873" y="282030"/>
                  </a:cubicBezTo>
                  <a:cubicBezTo>
                    <a:pt x="172297" y="274174"/>
                    <a:pt x="187002" y="275474"/>
                    <a:pt x="195875" y="285036"/>
                  </a:cubicBezTo>
                  <a:cubicBezTo>
                    <a:pt x="209334" y="300971"/>
                    <a:pt x="224655" y="307418"/>
                    <a:pt x="237595" y="302674"/>
                  </a:cubicBezTo>
                  <a:cubicBezTo>
                    <a:pt x="250793" y="297851"/>
                    <a:pt x="257568" y="283281"/>
                    <a:pt x="252728" y="270130"/>
                  </a:cubicBezTo>
                  <a:cubicBezTo>
                    <a:pt x="249060" y="260164"/>
                    <a:pt x="239550" y="253528"/>
                    <a:pt x="228897" y="253501"/>
                  </a:cubicBezTo>
                  <a:cubicBezTo>
                    <a:pt x="186758" y="253501"/>
                    <a:pt x="152598" y="219463"/>
                    <a:pt x="152598" y="177475"/>
                  </a:cubicBezTo>
                  <a:cubicBezTo>
                    <a:pt x="152265" y="145282"/>
                    <a:pt x="172822" y="116555"/>
                    <a:pt x="203474" y="106375"/>
                  </a:cubicBezTo>
                  <a:lnTo>
                    <a:pt x="203474" y="76117"/>
                  </a:lnTo>
                  <a:cubicBezTo>
                    <a:pt x="203474" y="62127"/>
                    <a:pt x="214856" y="50785"/>
                    <a:pt x="228897" y="50785"/>
                  </a:cubicBezTo>
                  <a:cubicBezTo>
                    <a:pt x="242938" y="50785"/>
                    <a:pt x="254320" y="62127"/>
                    <a:pt x="254320" y="76117"/>
                  </a:cubicBezTo>
                  <a:lnTo>
                    <a:pt x="254320" y="106527"/>
                  </a:lnTo>
                  <a:cubicBezTo>
                    <a:pt x="268353" y="111139"/>
                    <a:pt x="281162" y="118841"/>
                    <a:pt x="291798" y="129062"/>
                  </a:cubicBezTo>
                  <a:cubicBezTo>
                    <a:pt x="301911" y="138803"/>
                    <a:pt x="302185" y="154869"/>
                    <a:pt x="292408" y="164946"/>
                  </a:cubicBezTo>
                  <a:cubicBezTo>
                    <a:pt x="282632" y="175023"/>
                    <a:pt x="266509" y="175295"/>
                    <a:pt x="256395" y="165554"/>
                  </a:cubicBezTo>
                  <a:cubicBezTo>
                    <a:pt x="244187" y="153603"/>
                    <a:pt x="230362" y="149497"/>
                    <a:pt x="219009" y="154302"/>
                  </a:cubicBezTo>
                  <a:cubicBezTo>
                    <a:pt x="206097" y="159841"/>
                    <a:pt x="200136" y="174761"/>
                    <a:pt x="205695" y="187626"/>
                  </a:cubicBezTo>
                  <a:cubicBezTo>
                    <a:pt x="209690" y="196872"/>
                    <a:pt x="218795" y="202889"/>
                    <a:pt x="228897" y="202959"/>
                  </a:cubicBezTo>
                  <a:cubicBezTo>
                    <a:pt x="271036" y="202970"/>
                    <a:pt x="305187" y="237017"/>
                    <a:pt x="305175" y="279005"/>
                  </a:cubicBezTo>
                  <a:cubicBezTo>
                    <a:pt x="305166" y="310951"/>
                    <a:pt x="285115" y="339484"/>
                    <a:pt x="254991" y="350418"/>
                  </a:cubicBezTo>
                  <a:cubicBezTo>
                    <a:pt x="254768" y="350436"/>
                    <a:pt x="254543" y="350436"/>
                    <a:pt x="254320" y="350418"/>
                  </a:cubicBezTo>
                  <a:lnTo>
                    <a:pt x="254320" y="380221"/>
                  </a:lnTo>
                  <a:cubicBezTo>
                    <a:pt x="254320" y="394211"/>
                    <a:pt x="242937" y="405552"/>
                    <a:pt x="228897" y="405552"/>
                  </a:cubicBezTo>
                  <a:cubicBezTo>
                    <a:pt x="214856" y="405552"/>
                    <a:pt x="203474" y="394211"/>
                    <a:pt x="203474" y="380221"/>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grpSp>
        <p:nvGrpSpPr>
          <p:cNvPr id="150" name="Group 149">
            <a:extLst>
              <a:ext uri="{FF2B5EF4-FFF2-40B4-BE49-F238E27FC236}">
                <a16:creationId xmlns:a16="http://schemas.microsoft.com/office/drawing/2014/main" id="{A567AE62-A909-7546-A50D-AC3BBBD4B7C0}"/>
              </a:ext>
            </a:extLst>
          </p:cNvPr>
          <p:cNvGrpSpPr/>
          <p:nvPr/>
        </p:nvGrpSpPr>
        <p:grpSpPr>
          <a:xfrm>
            <a:off x="8357925" y="6006593"/>
            <a:ext cx="468118" cy="531396"/>
            <a:chOff x="7935325" y="3048190"/>
            <a:chExt cx="669844" cy="760392"/>
          </a:xfrm>
          <a:solidFill>
            <a:schemeClr val="bg1"/>
          </a:solidFill>
        </p:grpSpPr>
        <p:sp>
          <p:nvSpPr>
            <p:cNvPr id="151" name="Freeform 150">
              <a:extLst>
                <a:ext uri="{FF2B5EF4-FFF2-40B4-BE49-F238E27FC236}">
                  <a16:creationId xmlns:a16="http://schemas.microsoft.com/office/drawing/2014/main" id="{37D0E71A-1062-7B42-81B2-B35FF4B4EB46}"/>
                </a:ext>
              </a:extLst>
            </p:cNvPr>
            <p:cNvSpPr/>
            <p:nvPr/>
          </p:nvSpPr>
          <p:spPr>
            <a:xfrm>
              <a:off x="8113932" y="3048190"/>
              <a:ext cx="222793" cy="200708"/>
            </a:xfrm>
            <a:custGeom>
              <a:avLst/>
              <a:gdLst>
                <a:gd name="connsiteX0" fmla="*/ 22426 w 222793"/>
                <a:gd name="connsiteY0" fmla="*/ 135094 h 200708"/>
                <a:gd name="connsiteX1" fmla="*/ 44797 w 222793"/>
                <a:gd name="connsiteY1" fmla="*/ 135094 h 200708"/>
                <a:gd name="connsiteX2" fmla="*/ 44797 w 222793"/>
                <a:gd name="connsiteY2" fmla="*/ 181136 h 200708"/>
                <a:gd name="connsiteX3" fmla="*/ 67106 w 222793"/>
                <a:gd name="connsiteY3" fmla="*/ 203426 h 200708"/>
                <a:gd name="connsiteX4" fmla="*/ 67137 w 222793"/>
                <a:gd name="connsiteY4" fmla="*/ 203426 h 200708"/>
                <a:gd name="connsiteX5" fmla="*/ 156559 w 222793"/>
                <a:gd name="connsiteY5" fmla="*/ 203426 h 200708"/>
                <a:gd name="connsiteX6" fmla="*/ 178900 w 222793"/>
                <a:gd name="connsiteY6" fmla="*/ 181166 h 200708"/>
                <a:gd name="connsiteX7" fmla="*/ 178900 w 222793"/>
                <a:gd name="connsiteY7" fmla="*/ 181136 h 200708"/>
                <a:gd name="connsiteX8" fmla="*/ 178900 w 222793"/>
                <a:gd name="connsiteY8" fmla="*/ 135094 h 200708"/>
                <a:gd name="connsiteX9" fmla="*/ 201271 w 222793"/>
                <a:gd name="connsiteY9" fmla="*/ 135094 h 200708"/>
                <a:gd name="connsiteX10" fmla="*/ 223605 w 222793"/>
                <a:gd name="connsiteY10" fmla="*/ 112828 h 200708"/>
                <a:gd name="connsiteX11" fmla="*/ 217049 w 222793"/>
                <a:gd name="connsiteY11" fmla="*/ 97081 h 200708"/>
                <a:gd name="connsiteX12" fmla="*/ 127596 w 222793"/>
                <a:gd name="connsiteY12" fmla="*/ 6519 h 200708"/>
                <a:gd name="connsiteX13" fmla="*/ 95978 w 222793"/>
                <a:gd name="connsiteY13" fmla="*/ 6519 h 200708"/>
                <a:gd name="connsiteX14" fmla="*/ 6555 w 222793"/>
                <a:gd name="connsiteY14" fmla="*/ 97081 h 200708"/>
                <a:gd name="connsiteX15" fmla="*/ 6531 w 222793"/>
                <a:gd name="connsiteY15" fmla="*/ 128562 h 200708"/>
                <a:gd name="connsiteX16" fmla="*/ 22365 w 222793"/>
                <a:gd name="connsiteY16" fmla="*/ 135094 h 200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793" h="200708">
                  <a:moveTo>
                    <a:pt x="22426" y="135094"/>
                  </a:moveTo>
                  <a:lnTo>
                    <a:pt x="44797" y="135094"/>
                  </a:lnTo>
                  <a:lnTo>
                    <a:pt x="44797" y="181136"/>
                  </a:lnTo>
                  <a:cubicBezTo>
                    <a:pt x="44780" y="193430"/>
                    <a:pt x="54768" y="203410"/>
                    <a:pt x="67106" y="203426"/>
                  </a:cubicBezTo>
                  <a:cubicBezTo>
                    <a:pt x="67116" y="203426"/>
                    <a:pt x="67127" y="203426"/>
                    <a:pt x="67137" y="203426"/>
                  </a:cubicBezTo>
                  <a:lnTo>
                    <a:pt x="156559" y="203426"/>
                  </a:lnTo>
                  <a:cubicBezTo>
                    <a:pt x="168898" y="203426"/>
                    <a:pt x="178900" y="193460"/>
                    <a:pt x="178900" y="181166"/>
                  </a:cubicBezTo>
                  <a:cubicBezTo>
                    <a:pt x="178900" y="181156"/>
                    <a:pt x="178900" y="181146"/>
                    <a:pt x="178900" y="181136"/>
                  </a:cubicBezTo>
                  <a:lnTo>
                    <a:pt x="178900" y="135094"/>
                  </a:lnTo>
                  <a:lnTo>
                    <a:pt x="201271" y="135094"/>
                  </a:lnTo>
                  <a:cubicBezTo>
                    <a:pt x="213609" y="135091"/>
                    <a:pt x="223608" y="125122"/>
                    <a:pt x="223605" y="112828"/>
                  </a:cubicBezTo>
                  <a:cubicBezTo>
                    <a:pt x="223603" y="106920"/>
                    <a:pt x="221245" y="101256"/>
                    <a:pt x="217049" y="97081"/>
                  </a:cubicBezTo>
                  <a:lnTo>
                    <a:pt x="127596" y="6519"/>
                  </a:lnTo>
                  <a:cubicBezTo>
                    <a:pt x="118862" y="-2173"/>
                    <a:pt x="104712" y="-2173"/>
                    <a:pt x="95978" y="6519"/>
                  </a:cubicBezTo>
                  <a:lnTo>
                    <a:pt x="6555" y="97081"/>
                  </a:lnTo>
                  <a:cubicBezTo>
                    <a:pt x="-2176" y="105768"/>
                    <a:pt x="-2187" y="119862"/>
                    <a:pt x="6531" y="128562"/>
                  </a:cubicBezTo>
                  <a:cubicBezTo>
                    <a:pt x="10728" y="132750"/>
                    <a:pt x="16425" y="135101"/>
                    <a:pt x="22365" y="135094"/>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2" name="Freeform 151">
              <a:extLst>
                <a:ext uri="{FF2B5EF4-FFF2-40B4-BE49-F238E27FC236}">
                  <a16:creationId xmlns:a16="http://schemas.microsoft.com/office/drawing/2014/main" id="{D0DEF353-06B1-714C-A90E-8FD14F51397D}"/>
                </a:ext>
              </a:extLst>
            </p:cNvPr>
            <p:cNvSpPr/>
            <p:nvPr/>
          </p:nvSpPr>
          <p:spPr>
            <a:xfrm>
              <a:off x="8248090" y="3452051"/>
              <a:ext cx="357079" cy="355801"/>
            </a:xfrm>
            <a:custGeom>
              <a:avLst/>
              <a:gdLst>
                <a:gd name="connsiteX0" fmla="*/ 178875 w 357079"/>
                <a:gd name="connsiteY0" fmla="*/ 0 h 355801"/>
                <a:gd name="connsiteX1" fmla="*/ 0 w 357079"/>
                <a:gd name="connsiteY1" fmla="*/ 178174 h 355801"/>
                <a:gd name="connsiteX2" fmla="*/ 178814 w 357079"/>
                <a:gd name="connsiteY2" fmla="*/ 356409 h 355801"/>
                <a:gd name="connsiteX3" fmla="*/ 357690 w 357079"/>
                <a:gd name="connsiteY3" fmla="*/ 178235 h 355801"/>
                <a:gd name="connsiteX4" fmla="*/ 357690 w 357079"/>
                <a:gd name="connsiteY4" fmla="*/ 178205 h 355801"/>
                <a:gd name="connsiteX5" fmla="*/ 178875 w 357079"/>
                <a:gd name="connsiteY5" fmla="*/ 0 h 355801"/>
                <a:gd name="connsiteX6" fmla="*/ 216231 w 357079"/>
                <a:gd name="connsiteY6" fmla="*/ 258245 h 355801"/>
                <a:gd name="connsiteX7" fmla="*/ 200972 w 357079"/>
                <a:gd name="connsiteY7" fmla="*/ 263992 h 355801"/>
                <a:gd name="connsiteX8" fmla="*/ 200972 w 357079"/>
                <a:gd name="connsiteY8" fmla="*/ 270074 h 355801"/>
                <a:gd name="connsiteX9" fmla="*/ 177790 w 357079"/>
                <a:gd name="connsiteY9" fmla="*/ 291527 h 355801"/>
                <a:gd name="connsiteX10" fmla="*/ 156261 w 357079"/>
                <a:gd name="connsiteY10" fmla="*/ 270074 h 355801"/>
                <a:gd name="connsiteX11" fmla="*/ 156261 w 357079"/>
                <a:gd name="connsiteY11" fmla="*/ 264600 h 355801"/>
                <a:gd name="connsiteX12" fmla="*/ 130929 w 357079"/>
                <a:gd name="connsiteY12" fmla="*/ 252862 h 355801"/>
                <a:gd name="connsiteX13" fmla="*/ 125301 w 357079"/>
                <a:gd name="connsiteY13" fmla="*/ 221841 h 355801"/>
                <a:gd name="connsiteX14" fmla="*/ 156434 w 357079"/>
                <a:gd name="connsiteY14" fmla="*/ 216233 h 355801"/>
                <a:gd name="connsiteX15" fmla="*/ 157756 w 357079"/>
                <a:gd name="connsiteY15" fmla="*/ 217221 h 355801"/>
                <a:gd name="connsiteX16" fmla="*/ 196088 w 357079"/>
                <a:gd name="connsiteY16" fmla="*/ 218316 h 355801"/>
                <a:gd name="connsiteX17" fmla="*/ 203627 w 357079"/>
                <a:gd name="connsiteY17" fmla="*/ 211413 h 355801"/>
                <a:gd name="connsiteX18" fmla="*/ 200575 w 357079"/>
                <a:gd name="connsiteY18" fmla="*/ 206760 h 355801"/>
                <a:gd name="connsiteX19" fmla="*/ 174450 w 357079"/>
                <a:gd name="connsiteY19" fmla="*/ 199918 h 355801"/>
                <a:gd name="connsiteX20" fmla="*/ 135446 w 357079"/>
                <a:gd name="connsiteY20" fmla="*/ 188575 h 355801"/>
                <a:gd name="connsiteX21" fmla="*/ 108802 w 357079"/>
                <a:gd name="connsiteY21" fmla="*/ 144601 h 355801"/>
                <a:gd name="connsiteX22" fmla="*/ 141031 w 357079"/>
                <a:gd name="connsiteY22" fmla="*/ 97860 h 355801"/>
                <a:gd name="connsiteX23" fmla="*/ 156291 w 357079"/>
                <a:gd name="connsiteY23" fmla="*/ 92083 h 355801"/>
                <a:gd name="connsiteX24" fmla="*/ 156291 w 357079"/>
                <a:gd name="connsiteY24" fmla="*/ 86000 h 355801"/>
                <a:gd name="connsiteX25" fmla="*/ 179473 w 357079"/>
                <a:gd name="connsiteY25" fmla="*/ 64548 h 355801"/>
                <a:gd name="connsiteX26" fmla="*/ 201002 w 357079"/>
                <a:gd name="connsiteY26" fmla="*/ 86000 h 355801"/>
                <a:gd name="connsiteX27" fmla="*/ 201002 w 357079"/>
                <a:gd name="connsiteY27" fmla="*/ 91474 h 355801"/>
                <a:gd name="connsiteX28" fmla="*/ 226333 w 357079"/>
                <a:gd name="connsiteY28" fmla="*/ 103213 h 355801"/>
                <a:gd name="connsiteX29" fmla="*/ 229648 w 357079"/>
                <a:gd name="connsiteY29" fmla="*/ 134563 h 355801"/>
                <a:gd name="connsiteX30" fmla="*/ 199507 w 357079"/>
                <a:gd name="connsiteY30" fmla="*/ 138854 h 355801"/>
                <a:gd name="connsiteX31" fmla="*/ 161143 w 357079"/>
                <a:gd name="connsiteY31" fmla="*/ 137728 h 355801"/>
                <a:gd name="connsiteX32" fmla="*/ 153636 w 357079"/>
                <a:gd name="connsiteY32" fmla="*/ 144662 h 355801"/>
                <a:gd name="connsiteX33" fmla="*/ 156688 w 357079"/>
                <a:gd name="connsiteY33" fmla="*/ 149315 h 355801"/>
                <a:gd name="connsiteX34" fmla="*/ 182813 w 357079"/>
                <a:gd name="connsiteY34" fmla="*/ 156188 h 355801"/>
                <a:gd name="connsiteX35" fmla="*/ 221817 w 357079"/>
                <a:gd name="connsiteY35" fmla="*/ 167531 h 355801"/>
                <a:gd name="connsiteX36" fmla="*/ 248460 w 357079"/>
                <a:gd name="connsiteY36" fmla="*/ 211474 h 355801"/>
                <a:gd name="connsiteX37" fmla="*/ 216201 w 357079"/>
                <a:gd name="connsiteY37" fmla="*/ 258245 h 355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57079" h="355801">
                  <a:moveTo>
                    <a:pt x="178875" y="0"/>
                  </a:moveTo>
                  <a:cubicBezTo>
                    <a:pt x="80102" y="-17"/>
                    <a:pt x="17" y="79755"/>
                    <a:pt x="0" y="178174"/>
                  </a:cubicBezTo>
                  <a:cubicBezTo>
                    <a:pt x="-17" y="276594"/>
                    <a:pt x="80041" y="356392"/>
                    <a:pt x="178814" y="356409"/>
                  </a:cubicBezTo>
                  <a:cubicBezTo>
                    <a:pt x="277587" y="356426"/>
                    <a:pt x="357673" y="276655"/>
                    <a:pt x="357690" y="178235"/>
                  </a:cubicBezTo>
                  <a:cubicBezTo>
                    <a:pt x="357690" y="178225"/>
                    <a:pt x="357690" y="178215"/>
                    <a:pt x="357690" y="178205"/>
                  </a:cubicBezTo>
                  <a:cubicBezTo>
                    <a:pt x="357690" y="79797"/>
                    <a:pt x="277637" y="17"/>
                    <a:pt x="178875" y="0"/>
                  </a:cubicBezTo>
                  <a:close/>
                  <a:moveTo>
                    <a:pt x="216231" y="258245"/>
                  </a:moveTo>
                  <a:cubicBezTo>
                    <a:pt x="211337" y="260632"/>
                    <a:pt x="206228" y="262557"/>
                    <a:pt x="200972" y="263992"/>
                  </a:cubicBezTo>
                  <a:lnTo>
                    <a:pt x="200972" y="270074"/>
                  </a:lnTo>
                  <a:cubicBezTo>
                    <a:pt x="200516" y="282377"/>
                    <a:pt x="190136" y="291981"/>
                    <a:pt x="177790" y="291527"/>
                  </a:cubicBezTo>
                  <a:cubicBezTo>
                    <a:pt x="166083" y="291096"/>
                    <a:pt x="156693" y="281739"/>
                    <a:pt x="156261" y="270074"/>
                  </a:cubicBezTo>
                  <a:lnTo>
                    <a:pt x="156261" y="264600"/>
                  </a:lnTo>
                  <a:cubicBezTo>
                    <a:pt x="147115" y="262412"/>
                    <a:pt x="138502" y="258421"/>
                    <a:pt x="130929" y="252862"/>
                  </a:cubicBezTo>
                  <a:cubicBezTo>
                    <a:pt x="120778" y="245844"/>
                    <a:pt x="118259" y="231956"/>
                    <a:pt x="125301" y="221841"/>
                  </a:cubicBezTo>
                  <a:cubicBezTo>
                    <a:pt x="132344" y="211726"/>
                    <a:pt x="146283" y="209215"/>
                    <a:pt x="156434" y="216233"/>
                  </a:cubicBezTo>
                  <a:cubicBezTo>
                    <a:pt x="156887" y="216546"/>
                    <a:pt x="157328" y="216876"/>
                    <a:pt x="157756" y="217221"/>
                  </a:cubicBezTo>
                  <a:cubicBezTo>
                    <a:pt x="166698" y="223911"/>
                    <a:pt x="183880" y="224398"/>
                    <a:pt x="196088" y="218316"/>
                  </a:cubicBezTo>
                  <a:cubicBezTo>
                    <a:pt x="200972" y="215883"/>
                    <a:pt x="203627" y="212933"/>
                    <a:pt x="203627" y="211413"/>
                  </a:cubicBezTo>
                  <a:cubicBezTo>
                    <a:pt x="203627" y="208767"/>
                    <a:pt x="203627" y="208372"/>
                    <a:pt x="200575" y="206760"/>
                  </a:cubicBezTo>
                  <a:cubicBezTo>
                    <a:pt x="194715" y="203719"/>
                    <a:pt x="184430" y="201742"/>
                    <a:pt x="174450" y="199918"/>
                  </a:cubicBezTo>
                  <a:cubicBezTo>
                    <a:pt x="161143" y="197454"/>
                    <a:pt x="147348" y="194900"/>
                    <a:pt x="135446" y="188575"/>
                  </a:cubicBezTo>
                  <a:cubicBezTo>
                    <a:pt x="118680" y="180390"/>
                    <a:pt x="108263" y="163196"/>
                    <a:pt x="108802" y="144601"/>
                  </a:cubicBezTo>
                  <a:cubicBezTo>
                    <a:pt x="108802" y="125078"/>
                    <a:pt x="120552" y="108109"/>
                    <a:pt x="141031" y="97860"/>
                  </a:cubicBezTo>
                  <a:cubicBezTo>
                    <a:pt x="145913" y="95433"/>
                    <a:pt x="151024" y="93498"/>
                    <a:pt x="156291" y="92083"/>
                  </a:cubicBezTo>
                  <a:lnTo>
                    <a:pt x="156291" y="86000"/>
                  </a:lnTo>
                  <a:cubicBezTo>
                    <a:pt x="156747" y="73698"/>
                    <a:pt x="167127" y="64093"/>
                    <a:pt x="179473" y="64548"/>
                  </a:cubicBezTo>
                  <a:cubicBezTo>
                    <a:pt x="191179" y="64979"/>
                    <a:pt x="200570" y="74336"/>
                    <a:pt x="201002" y="86000"/>
                  </a:cubicBezTo>
                  <a:lnTo>
                    <a:pt x="201002" y="91474"/>
                  </a:lnTo>
                  <a:cubicBezTo>
                    <a:pt x="210143" y="93676"/>
                    <a:pt x="218754" y="97666"/>
                    <a:pt x="226333" y="103213"/>
                  </a:cubicBezTo>
                  <a:cubicBezTo>
                    <a:pt x="235937" y="110958"/>
                    <a:pt x="237421" y="124994"/>
                    <a:pt x="229648" y="134563"/>
                  </a:cubicBezTo>
                  <a:cubicBezTo>
                    <a:pt x="222278" y="143636"/>
                    <a:pt x="209131" y="145508"/>
                    <a:pt x="199507" y="138854"/>
                  </a:cubicBezTo>
                  <a:cubicBezTo>
                    <a:pt x="190565" y="132163"/>
                    <a:pt x="173351" y="131677"/>
                    <a:pt x="161143" y="137728"/>
                  </a:cubicBezTo>
                  <a:cubicBezTo>
                    <a:pt x="156200" y="140192"/>
                    <a:pt x="153636" y="143081"/>
                    <a:pt x="153636" y="144662"/>
                  </a:cubicBezTo>
                  <a:cubicBezTo>
                    <a:pt x="153636" y="147338"/>
                    <a:pt x="153636" y="147703"/>
                    <a:pt x="156688" y="149315"/>
                  </a:cubicBezTo>
                  <a:cubicBezTo>
                    <a:pt x="162517" y="152356"/>
                    <a:pt x="172833" y="154333"/>
                    <a:pt x="182813" y="156188"/>
                  </a:cubicBezTo>
                  <a:cubicBezTo>
                    <a:pt x="196119" y="158620"/>
                    <a:pt x="209914" y="161175"/>
                    <a:pt x="221817" y="167531"/>
                  </a:cubicBezTo>
                  <a:cubicBezTo>
                    <a:pt x="238583" y="175699"/>
                    <a:pt x="249003" y="192885"/>
                    <a:pt x="248460" y="211474"/>
                  </a:cubicBezTo>
                  <a:cubicBezTo>
                    <a:pt x="248460" y="230967"/>
                    <a:pt x="236710" y="247966"/>
                    <a:pt x="216201" y="258245"/>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3" name="Freeform 152">
              <a:extLst>
                <a:ext uri="{FF2B5EF4-FFF2-40B4-BE49-F238E27FC236}">
                  <a16:creationId xmlns:a16="http://schemas.microsoft.com/office/drawing/2014/main" id="{73309CA8-32AD-DF48-BD2D-30E8E1E7D10A}"/>
                </a:ext>
              </a:extLst>
            </p:cNvPr>
            <p:cNvSpPr/>
            <p:nvPr/>
          </p:nvSpPr>
          <p:spPr>
            <a:xfrm>
              <a:off x="8024595" y="3296137"/>
              <a:ext cx="445586" cy="63862"/>
            </a:xfrm>
            <a:custGeom>
              <a:avLst/>
              <a:gdLst>
                <a:gd name="connsiteX0" fmla="*/ 22340 w 445586"/>
                <a:gd name="connsiteY0" fmla="*/ 66842 h 63861"/>
                <a:gd name="connsiteX1" fmla="*/ 424711 w 445586"/>
                <a:gd name="connsiteY1" fmla="*/ 66842 h 63861"/>
                <a:gd name="connsiteX2" fmla="*/ 447082 w 445586"/>
                <a:gd name="connsiteY2" fmla="*/ 44551 h 63861"/>
                <a:gd name="connsiteX3" fmla="*/ 447081 w 445586"/>
                <a:gd name="connsiteY3" fmla="*/ 22291 h 63861"/>
                <a:gd name="connsiteX4" fmla="*/ 424710 w 445586"/>
                <a:gd name="connsiteY4" fmla="*/ 0 h 63861"/>
                <a:gd name="connsiteX5" fmla="*/ 22340 w 445586"/>
                <a:gd name="connsiteY5" fmla="*/ 0 h 63861"/>
                <a:gd name="connsiteX6" fmla="*/ 0 w 445586"/>
                <a:gd name="connsiteY6" fmla="*/ 22291 h 63861"/>
                <a:gd name="connsiteX7" fmla="*/ 0 w 445586"/>
                <a:gd name="connsiteY7" fmla="*/ 44551 h 63861"/>
                <a:gd name="connsiteX8" fmla="*/ 22340 w 445586"/>
                <a:gd name="connsiteY8" fmla="*/ 66842 h 6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5586" h="63861">
                  <a:moveTo>
                    <a:pt x="22340" y="66842"/>
                  </a:moveTo>
                  <a:lnTo>
                    <a:pt x="424711" y="66842"/>
                  </a:lnTo>
                  <a:cubicBezTo>
                    <a:pt x="437066" y="66842"/>
                    <a:pt x="447082" y="56862"/>
                    <a:pt x="447082" y="44551"/>
                  </a:cubicBezTo>
                  <a:lnTo>
                    <a:pt x="447081" y="22291"/>
                  </a:lnTo>
                  <a:cubicBezTo>
                    <a:pt x="447081" y="9980"/>
                    <a:pt x="437066" y="0"/>
                    <a:pt x="424710" y="0"/>
                  </a:cubicBezTo>
                  <a:lnTo>
                    <a:pt x="22340" y="0"/>
                  </a:lnTo>
                  <a:cubicBezTo>
                    <a:pt x="9997" y="17"/>
                    <a:pt x="0" y="9992"/>
                    <a:pt x="0" y="22291"/>
                  </a:cubicBezTo>
                  <a:lnTo>
                    <a:pt x="0" y="44551"/>
                  </a:lnTo>
                  <a:cubicBezTo>
                    <a:pt x="0" y="56850"/>
                    <a:pt x="9997" y="66825"/>
                    <a:pt x="22340" y="66842"/>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4" name="Freeform 153">
              <a:extLst>
                <a:ext uri="{FF2B5EF4-FFF2-40B4-BE49-F238E27FC236}">
                  <a16:creationId xmlns:a16="http://schemas.microsoft.com/office/drawing/2014/main" id="{859A16B2-C85B-7748-9206-8C1F195A4E72}"/>
                </a:ext>
              </a:extLst>
            </p:cNvPr>
            <p:cNvSpPr/>
            <p:nvPr/>
          </p:nvSpPr>
          <p:spPr>
            <a:xfrm>
              <a:off x="7979884" y="3741679"/>
              <a:ext cx="311300" cy="66903"/>
            </a:xfrm>
            <a:custGeom>
              <a:avLst/>
              <a:gdLst>
                <a:gd name="connsiteX0" fmla="*/ 0 w 311299"/>
                <a:gd name="connsiteY0" fmla="*/ 22200 h 66902"/>
                <a:gd name="connsiteX1" fmla="*/ 0 w 311299"/>
                <a:gd name="connsiteY1" fmla="*/ 44642 h 66902"/>
                <a:gd name="connsiteX2" fmla="*/ 22371 w 311299"/>
                <a:gd name="connsiteY2" fmla="*/ 66903 h 66902"/>
                <a:gd name="connsiteX3" fmla="*/ 314321 w 311299"/>
                <a:gd name="connsiteY3" fmla="*/ 66903 h 66902"/>
                <a:gd name="connsiteX4" fmla="*/ 254625 w 311299"/>
                <a:gd name="connsiteY4" fmla="*/ 0 h 66902"/>
                <a:gd name="connsiteX5" fmla="*/ 22371 w 311299"/>
                <a:gd name="connsiteY5" fmla="*/ 0 h 66902"/>
                <a:gd name="connsiteX6" fmla="*/ 0 w 311299"/>
                <a:gd name="connsiteY6" fmla="*/ 22260 h 66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9" h="66902">
                  <a:moveTo>
                    <a:pt x="0" y="22200"/>
                  </a:moveTo>
                  <a:lnTo>
                    <a:pt x="0" y="44642"/>
                  </a:lnTo>
                  <a:cubicBezTo>
                    <a:pt x="17" y="56941"/>
                    <a:pt x="10028" y="66903"/>
                    <a:pt x="22371" y="66903"/>
                  </a:cubicBezTo>
                  <a:lnTo>
                    <a:pt x="314321" y="66903"/>
                  </a:lnTo>
                  <a:cubicBezTo>
                    <a:pt x="290099" y="48840"/>
                    <a:pt x="269794" y="26083"/>
                    <a:pt x="254625" y="0"/>
                  </a:cubicBezTo>
                  <a:lnTo>
                    <a:pt x="22371" y="0"/>
                  </a:lnTo>
                  <a:cubicBezTo>
                    <a:pt x="10028" y="0"/>
                    <a:pt x="17" y="9961"/>
                    <a:pt x="0" y="2226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5" name="Freeform 154">
              <a:extLst>
                <a:ext uri="{FF2B5EF4-FFF2-40B4-BE49-F238E27FC236}">
                  <a16:creationId xmlns:a16="http://schemas.microsoft.com/office/drawing/2014/main" id="{8D48FC17-320C-CE44-A466-30C780AAFED8}"/>
                </a:ext>
              </a:extLst>
            </p:cNvPr>
            <p:cNvSpPr/>
            <p:nvPr/>
          </p:nvSpPr>
          <p:spPr>
            <a:xfrm>
              <a:off x="7979884" y="3518802"/>
              <a:ext cx="253313" cy="66903"/>
            </a:xfrm>
            <a:custGeom>
              <a:avLst/>
              <a:gdLst>
                <a:gd name="connsiteX0" fmla="*/ 0 w 253312"/>
                <a:gd name="connsiteY0" fmla="*/ 22352 h 66902"/>
                <a:gd name="connsiteX1" fmla="*/ 0 w 253312"/>
                <a:gd name="connsiteY1" fmla="*/ 44612 h 66902"/>
                <a:gd name="connsiteX2" fmla="*/ 22371 w 253312"/>
                <a:gd name="connsiteY2" fmla="*/ 66903 h 66902"/>
                <a:gd name="connsiteX3" fmla="*/ 228073 w 253312"/>
                <a:gd name="connsiteY3" fmla="*/ 66903 h 66902"/>
                <a:gd name="connsiteX4" fmla="*/ 254655 w 253312"/>
                <a:gd name="connsiteY4" fmla="*/ 0 h 66902"/>
                <a:gd name="connsiteX5" fmla="*/ 22401 w 253312"/>
                <a:gd name="connsiteY5" fmla="*/ 0 h 66902"/>
                <a:gd name="connsiteX6" fmla="*/ 31 w 253312"/>
                <a:gd name="connsiteY6" fmla="*/ 22230 h 66902"/>
                <a:gd name="connsiteX7" fmla="*/ 31 w 253312"/>
                <a:gd name="connsiteY7" fmla="*/ 22260 h 66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312" h="66902">
                  <a:moveTo>
                    <a:pt x="0" y="22352"/>
                  </a:moveTo>
                  <a:lnTo>
                    <a:pt x="0" y="44612"/>
                  </a:lnTo>
                  <a:cubicBezTo>
                    <a:pt x="0" y="56923"/>
                    <a:pt x="10016" y="66903"/>
                    <a:pt x="22371" y="66903"/>
                  </a:cubicBezTo>
                  <a:lnTo>
                    <a:pt x="228073" y="66903"/>
                  </a:lnTo>
                  <a:cubicBezTo>
                    <a:pt x="233199" y="43302"/>
                    <a:pt x="242179" y="20701"/>
                    <a:pt x="254655" y="0"/>
                  </a:cubicBezTo>
                  <a:lnTo>
                    <a:pt x="22401" y="0"/>
                  </a:lnTo>
                  <a:cubicBezTo>
                    <a:pt x="10063" y="-17"/>
                    <a:pt x="47" y="9936"/>
                    <a:pt x="31" y="22230"/>
                  </a:cubicBezTo>
                  <a:cubicBezTo>
                    <a:pt x="31" y="22240"/>
                    <a:pt x="31" y="22250"/>
                    <a:pt x="31" y="22260"/>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6" name="Freeform 155">
              <a:extLst>
                <a:ext uri="{FF2B5EF4-FFF2-40B4-BE49-F238E27FC236}">
                  <a16:creationId xmlns:a16="http://schemas.microsoft.com/office/drawing/2014/main" id="{21DB7CE7-A433-A44F-A39D-EC20B97D151C}"/>
                </a:ext>
              </a:extLst>
            </p:cNvPr>
            <p:cNvSpPr/>
            <p:nvPr/>
          </p:nvSpPr>
          <p:spPr>
            <a:xfrm>
              <a:off x="7935325" y="3630164"/>
              <a:ext cx="277728" cy="66903"/>
            </a:xfrm>
            <a:custGeom>
              <a:avLst/>
              <a:gdLst>
                <a:gd name="connsiteX0" fmla="*/ 22371 w 277728"/>
                <a:gd name="connsiteY0" fmla="*/ 66903 h 66902"/>
                <a:gd name="connsiteX1" fmla="*/ 279682 w 277728"/>
                <a:gd name="connsiteY1" fmla="*/ 66903 h 66902"/>
                <a:gd name="connsiteX2" fmla="*/ 268237 w 277728"/>
                <a:gd name="connsiteY2" fmla="*/ 0 h 66902"/>
                <a:gd name="connsiteX3" fmla="*/ 22371 w 277728"/>
                <a:gd name="connsiteY3" fmla="*/ 0 h 66902"/>
                <a:gd name="connsiteX4" fmla="*/ 0 w 277728"/>
                <a:gd name="connsiteY4" fmla="*/ 22260 h 66902"/>
                <a:gd name="connsiteX5" fmla="*/ 0 w 277728"/>
                <a:gd name="connsiteY5" fmla="*/ 44551 h 66902"/>
                <a:gd name="connsiteX6" fmla="*/ 22371 w 277728"/>
                <a:gd name="connsiteY6" fmla="*/ 66812 h 66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7728" h="66902">
                  <a:moveTo>
                    <a:pt x="22371" y="66903"/>
                  </a:moveTo>
                  <a:lnTo>
                    <a:pt x="279682" y="66903"/>
                  </a:lnTo>
                  <a:cubicBezTo>
                    <a:pt x="272406" y="45329"/>
                    <a:pt x="268545" y="22758"/>
                    <a:pt x="268237" y="0"/>
                  </a:cubicBezTo>
                  <a:lnTo>
                    <a:pt x="22371" y="0"/>
                  </a:lnTo>
                  <a:cubicBezTo>
                    <a:pt x="10028" y="0"/>
                    <a:pt x="17" y="9961"/>
                    <a:pt x="0" y="22260"/>
                  </a:cubicBezTo>
                  <a:lnTo>
                    <a:pt x="0" y="44551"/>
                  </a:lnTo>
                  <a:cubicBezTo>
                    <a:pt x="17" y="56850"/>
                    <a:pt x="10028" y="66812"/>
                    <a:pt x="22371" y="66812"/>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sp>
          <p:nvSpPr>
            <p:cNvPr id="157" name="Freeform 156">
              <a:extLst>
                <a:ext uri="{FF2B5EF4-FFF2-40B4-BE49-F238E27FC236}">
                  <a16:creationId xmlns:a16="http://schemas.microsoft.com/office/drawing/2014/main" id="{B2493760-5ABC-4F47-8548-BC2E57E69163}"/>
                </a:ext>
              </a:extLst>
            </p:cNvPr>
            <p:cNvSpPr/>
            <p:nvPr/>
          </p:nvSpPr>
          <p:spPr>
            <a:xfrm>
              <a:off x="7935325" y="3407439"/>
              <a:ext cx="491366" cy="66903"/>
            </a:xfrm>
            <a:custGeom>
              <a:avLst/>
              <a:gdLst>
                <a:gd name="connsiteX0" fmla="*/ 22371 w 491365"/>
                <a:gd name="connsiteY0" fmla="*/ 66903 h 66902"/>
                <a:gd name="connsiteX1" fmla="*/ 332542 w 491365"/>
                <a:gd name="connsiteY1" fmla="*/ 66903 h 66902"/>
                <a:gd name="connsiteX2" fmla="*/ 491793 w 491365"/>
                <a:gd name="connsiteY2" fmla="*/ 0 h 66902"/>
                <a:gd name="connsiteX3" fmla="*/ 22371 w 491365"/>
                <a:gd name="connsiteY3" fmla="*/ 0 h 66902"/>
                <a:gd name="connsiteX4" fmla="*/ 0 w 491365"/>
                <a:gd name="connsiteY4" fmla="*/ 22291 h 66902"/>
                <a:gd name="connsiteX5" fmla="*/ 0 w 491365"/>
                <a:gd name="connsiteY5" fmla="*/ 44551 h 66902"/>
                <a:gd name="connsiteX6" fmla="*/ 22371 w 491365"/>
                <a:gd name="connsiteY6" fmla="*/ 66842 h 66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1365" h="66902">
                  <a:moveTo>
                    <a:pt x="22371" y="66903"/>
                  </a:moveTo>
                  <a:lnTo>
                    <a:pt x="332542" y="66903"/>
                  </a:lnTo>
                  <a:cubicBezTo>
                    <a:pt x="374428" y="24159"/>
                    <a:pt x="431837" y="41"/>
                    <a:pt x="491793" y="0"/>
                  </a:cubicBezTo>
                  <a:lnTo>
                    <a:pt x="22371" y="0"/>
                  </a:lnTo>
                  <a:cubicBezTo>
                    <a:pt x="10016" y="0"/>
                    <a:pt x="0" y="9980"/>
                    <a:pt x="0" y="22291"/>
                  </a:cubicBezTo>
                  <a:lnTo>
                    <a:pt x="0" y="44551"/>
                  </a:lnTo>
                  <a:cubicBezTo>
                    <a:pt x="0" y="56862"/>
                    <a:pt x="10016" y="66842"/>
                    <a:pt x="22371" y="66842"/>
                  </a:cubicBezTo>
                  <a:close/>
                </a:path>
              </a:pathLst>
            </a:custGeom>
            <a:grpFill/>
            <a:ln w="3050" cap="flat">
              <a:noFill/>
              <a:prstDash val="solid"/>
              <a:miter/>
            </a:ln>
          </p:spPr>
          <p:txBody>
            <a:bodyPr rtlCol="0" anchor="ctr"/>
            <a:lstStyle/>
            <a:p>
              <a:endParaRPr lang="en-US" dirty="0">
                <a:latin typeface="Roboto" panose="02000000000000000000" pitchFamily="2" charset="0"/>
              </a:endParaRPr>
            </a:p>
          </p:txBody>
        </p:sp>
      </p:grpSp>
      <p:sp>
        <p:nvSpPr>
          <p:cNvPr id="158" name="Freeform 157">
            <a:extLst>
              <a:ext uri="{FF2B5EF4-FFF2-40B4-BE49-F238E27FC236}">
                <a16:creationId xmlns:a16="http://schemas.microsoft.com/office/drawing/2014/main" id="{06B61174-14D4-4146-AF8D-22714083F1F1}"/>
              </a:ext>
            </a:extLst>
          </p:cNvPr>
          <p:cNvSpPr/>
          <p:nvPr/>
        </p:nvSpPr>
        <p:spPr>
          <a:xfrm>
            <a:off x="7700204" y="4728116"/>
            <a:ext cx="533212" cy="531304"/>
          </a:xfrm>
          <a:custGeom>
            <a:avLst/>
            <a:gdLst>
              <a:gd name="connsiteX0" fmla="*/ 638989 w 762990"/>
              <a:gd name="connsiteY0" fmla="*/ 237262 h 760258"/>
              <a:gd name="connsiteX1" fmla="*/ 509922 w 762990"/>
              <a:gd name="connsiteY1" fmla="*/ 343698 h 760258"/>
              <a:gd name="connsiteX2" fmla="*/ 336509 w 762990"/>
              <a:gd name="connsiteY2" fmla="*/ 214089 h 760258"/>
              <a:gd name="connsiteX3" fmla="*/ 44712 w 762990"/>
              <a:gd name="connsiteY3" fmla="*/ 453236 h 760258"/>
              <a:gd name="connsiteX4" fmla="*/ 44712 w 762990"/>
              <a:gd name="connsiteY4" fmla="*/ 0 h 760258"/>
              <a:gd name="connsiteX5" fmla="*/ 0 w 762990"/>
              <a:gd name="connsiteY5" fmla="*/ 0 h 760258"/>
              <a:gd name="connsiteX6" fmla="*/ 0 w 762990"/>
              <a:gd name="connsiteY6" fmla="*/ 760259 h 760258"/>
              <a:gd name="connsiteX7" fmla="*/ 762990 w 762990"/>
              <a:gd name="connsiteY7" fmla="*/ 760259 h 760258"/>
              <a:gd name="connsiteX8" fmla="*/ 762990 w 762990"/>
              <a:gd name="connsiteY8" fmla="*/ 715707 h 760258"/>
              <a:gd name="connsiteX9" fmla="*/ 670577 w 762990"/>
              <a:gd name="connsiteY9" fmla="*/ 715707 h 760258"/>
              <a:gd name="connsiteX10" fmla="*/ 670577 w 762990"/>
              <a:gd name="connsiteY10" fmla="*/ 387276 h 760258"/>
              <a:gd name="connsiteX11" fmla="*/ 536474 w 762990"/>
              <a:gd name="connsiteY11" fmla="*/ 504660 h 760258"/>
              <a:gd name="connsiteX12" fmla="*/ 536474 w 762990"/>
              <a:gd name="connsiteY12" fmla="*/ 715768 h 760258"/>
              <a:gd name="connsiteX13" fmla="*/ 491763 w 762990"/>
              <a:gd name="connsiteY13" fmla="*/ 715768 h 760258"/>
              <a:gd name="connsiteX14" fmla="*/ 491763 w 762990"/>
              <a:gd name="connsiteY14" fmla="*/ 497118 h 760258"/>
              <a:gd name="connsiteX15" fmla="*/ 357660 w 762990"/>
              <a:gd name="connsiteY15" fmla="*/ 396916 h 760258"/>
              <a:gd name="connsiteX16" fmla="*/ 357660 w 762990"/>
              <a:gd name="connsiteY16" fmla="*/ 715707 h 760258"/>
              <a:gd name="connsiteX17" fmla="*/ 312948 w 762990"/>
              <a:gd name="connsiteY17" fmla="*/ 715707 h 760258"/>
              <a:gd name="connsiteX18" fmla="*/ 312948 w 762990"/>
              <a:gd name="connsiteY18" fmla="*/ 398862 h 760258"/>
              <a:gd name="connsiteX19" fmla="*/ 178662 w 762990"/>
              <a:gd name="connsiteY19" fmla="*/ 509769 h 760258"/>
              <a:gd name="connsiteX20" fmla="*/ 178662 w 762990"/>
              <a:gd name="connsiteY20" fmla="*/ 715707 h 760258"/>
              <a:gd name="connsiteX21" fmla="*/ 133951 w 762990"/>
              <a:gd name="connsiteY21" fmla="*/ 715707 h 760258"/>
              <a:gd name="connsiteX22" fmla="*/ 133951 w 762990"/>
              <a:gd name="connsiteY22" fmla="*/ 546748 h 760258"/>
              <a:gd name="connsiteX23" fmla="*/ 44559 w 762990"/>
              <a:gd name="connsiteY23" fmla="*/ 620675 h 760258"/>
              <a:gd name="connsiteX24" fmla="*/ 44559 w 762990"/>
              <a:gd name="connsiteY24" fmla="*/ 562895 h 760258"/>
              <a:gd name="connsiteX25" fmla="*/ 333885 w 762990"/>
              <a:gd name="connsiteY25" fmla="*/ 323627 h 760258"/>
              <a:gd name="connsiteX26" fmla="*/ 518162 w 762990"/>
              <a:gd name="connsiteY26" fmla="*/ 461325 h 760258"/>
              <a:gd name="connsiteX27" fmla="*/ 702134 w 762990"/>
              <a:gd name="connsiteY27" fmla="*/ 300241 h 760258"/>
              <a:gd name="connsiteX28" fmla="*/ 762930 w 762990"/>
              <a:gd name="connsiteY28" fmla="*/ 358021 h 760258"/>
              <a:gd name="connsiteX29" fmla="*/ 762930 w 762990"/>
              <a:gd name="connsiteY29" fmla="*/ 179664 h 760258"/>
              <a:gd name="connsiteX30" fmla="*/ 581002 w 762990"/>
              <a:gd name="connsiteY30" fmla="*/ 179664 h 760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62990" h="760258">
                <a:moveTo>
                  <a:pt x="638989" y="237262"/>
                </a:moveTo>
                <a:lnTo>
                  <a:pt x="509922" y="343698"/>
                </a:lnTo>
                <a:lnTo>
                  <a:pt x="336509" y="214089"/>
                </a:lnTo>
                <a:lnTo>
                  <a:pt x="44712" y="453236"/>
                </a:lnTo>
                <a:lnTo>
                  <a:pt x="44712" y="0"/>
                </a:lnTo>
                <a:lnTo>
                  <a:pt x="0" y="0"/>
                </a:lnTo>
                <a:lnTo>
                  <a:pt x="0" y="760259"/>
                </a:lnTo>
                <a:lnTo>
                  <a:pt x="762990" y="760259"/>
                </a:lnTo>
                <a:lnTo>
                  <a:pt x="762990" y="715707"/>
                </a:lnTo>
                <a:lnTo>
                  <a:pt x="670577" y="715707"/>
                </a:lnTo>
                <a:lnTo>
                  <a:pt x="670577" y="387276"/>
                </a:lnTo>
                <a:lnTo>
                  <a:pt x="536474" y="504660"/>
                </a:lnTo>
                <a:lnTo>
                  <a:pt x="536474" y="715768"/>
                </a:lnTo>
                <a:lnTo>
                  <a:pt x="491763" y="715768"/>
                </a:lnTo>
                <a:lnTo>
                  <a:pt x="491763" y="497118"/>
                </a:lnTo>
                <a:lnTo>
                  <a:pt x="357660" y="396916"/>
                </a:lnTo>
                <a:lnTo>
                  <a:pt x="357660" y="715707"/>
                </a:lnTo>
                <a:lnTo>
                  <a:pt x="312948" y="715707"/>
                </a:lnTo>
                <a:lnTo>
                  <a:pt x="312948" y="398862"/>
                </a:lnTo>
                <a:lnTo>
                  <a:pt x="178662" y="509769"/>
                </a:lnTo>
                <a:lnTo>
                  <a:pt x="178662" y="715707"/>
                </a:lnTo>
                <a:lnTo>
                  <a:pt x="133951" y="715707"/>
                </a:lnTo>
                <a:lnTo>
                  <a:pt x="133951" y="546748"/>
                </a:lnTo>
                <a:lnTo>
                  <a:pt x="44559" y="620675"/>
                </a:lnTo>
                <a:lnTo>
                  <a:pt x="44559" y="562895"/>
                </a:lnTo>
                <a:lnTo>
                  <a:pt x="333885" y="323627"/>
                </a:lnTo>
                <a:lnTo>
                  <a:pt x="518162" y="461325"/>
                </a:lnTo>
                <a:lnTo>
                  <a:pt x="702134" y="300241"/>
                </a:lnTo>
                <a:lnTo>
                  <a:pt x="762930" y="358021"/>
                </a:lnTo>
                <a:lnTo>
                  <a:pt x="762930" y="179664"/>
                </a:lnTo>
                <a:lnTo>
                  <a:pt x="581002" y="179664"/>
                </a:lnTo>
                <a:close/>
              </a:path>
            </a:pathLst>
          </a:custGeom>
          <a:solidFill>
            <a:schemeClr val="bg1"/>
          </a:solidFill>
          <a:ln w="3050" cap="flat">
            <a:noFill/>
            <a:prstDash val="solid"/>
            <a:miter/>
          </a:ln>
        </p:spPr>
        <p:txBody>
          <a:bodyPr rtlCol="0"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296750188"/>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C73BFB6-63A7-D045-B0C6-EA6C03F48D3D}"/>
              </a:ext>
            </a:extLst>
          </p:cNvPr>
          <p:cNvSpPr txBox="1"/>
          <p:nvPr/>
        </p:nvSpPr>
        <p:spPr>
          <a:xfrm>
            <a:off x="3048000" y="523875"/>
            <a:ext cx="6096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Break-Even-Analysis</a:t>
            </a:r>
          </a:p>
        </p:txBody>
      </p:sp>
      <p:sp>
        <p:nvSpPr>
          <p:cNvPr id="8" name="TextBox 7">
            <a:extLst>
              <a:ext uri="{FF2B5EF4-FFF2-40B4-BE49-F238E27FC236}">
                <a16:creationId xmlns:a16="http://schemas.microsoft.com/office/drawing/2014/main" id="{41F676F2-2B28-9F44-9F8D-2BE2E166BAC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5" name="Isosceles Triangle 25">
            <a:extLst>
              <a:ext uri="{FF2B5EF4-FFF2-40B4-BE49-F238E27FC236}">
                <a16:creationId xmlns:a16="http://schemas.microsoft.com/office/drawing/2014/main" id="{555A1EA0-1918-DC4E-8988-EA838060CB23}"/>
              </a:ext>
            </a:extLst>
          </p:cNvPr>
          <p:cNvSpPr/>
          <p:nvPr/>
        </p:nvSpPr>
        <p:spPr>
          <a:xfrm rot="5400000">
            <a:off x="2069579" y="3340107"/>
            <a:ext cx="1420792" cy="3425944"/>
          </a:xfrm>
          <a:custGeom>
            <a:avLst/>
            <a:gdLst>
              <a:gd name="connsiteX0" fmla="*/ 0 w 551507"/>
              <a:gd name="connsiteY0" fmla="*/ 1050478 h 1050478"/>
              <a:gd name="connsiteX1" fmla="*/ 275754 w 551507"/>
              <a:gd name="connsiteY1" fmla="*/ 0 h 1050478"/>
              <a:gd name="connsiteX2" fmla="*/ 551507 w 551507"/>
              <a:gd name="connsiteY2" fmla="*/ 1050478 h 1050478"/>
              <a:gd name="connsiteX3" fmla="*/ 0 w 551507"/>
              <a:gd name="connsiteY3" fmla="*/ 1050478 h 1050478"/>
              <a:gd name="connsiteX0" fmla="*/ 424331 w 975838"/>
              <a:gd name="connsiteY0" fmla="*/ 2712591 h 2712591"/>
              <a:gd name="connsiteX1" fmla="*/ 0 w 975838"/>
              <a:gd name="connsiteY1" fmla="*/ 0 h 2712591"/>
              <a:gd name="connsiteX2" fmla="*/ 975838 w 975838"/>
              <a:gd name="connsiteY2" fmla="*/ 2712591 h 2712591"/>
              <a:gd name="connsiteX3" fmla="*/ 424331 w 975838"/>
              <a:gd name="connsiteY3" fmla="*/ 2712591 h 2712591"/>
            </a:gdLst>
            <a:ahLst/>
            <a:cxnLst>
              <a:cxn ang="0">
                <a:pos x="connsiteX0" y="connsiteY0"/>
              </a:cxn>
              <a:cxn ang="0">
                <a:pos x="connsiteX1" y="connsiteY1"/>
              </a:cxn>
              <a:cxn ang="0">
                <a:pos x="connsiteX2" y="connsiteY2"/>
              </a:cxn>
              <a:cxn ang="0">
                <a:pos x="connsiteX3" y="connsiteY3"/>
              </a:cxn>
            </a:cxnLst>
            <a:rect l="l" t="t" r="r" b="b"/>
            <a:pathLst>
              <a:path w="975838" h="2712591">
                <a:moveTo>
                  <a:pt x="424331" y="2712591"/>
                </a:moveTo>
                <a:lnTo>
                  <a:pt x="0" y="0"/>
                </a:lnTo>
                <a:lnTo>
                  <a:pt x="975838" y="2712591"/>
                </a:lnTo>
                <a:lnTo>
                  <a:pt x="424331" y="271259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6" name="Isosceles Triangle 25">
            <a:extLst>
              <a:ext uri="{FF2B5EF4-FFF2-40B4-BE49-F238E27FC236}">
                <a16:creationId xmlns:a16="http://schemas.microsoft.com/office/drawing/2014/main" id="{EF68F3E4-5C77-B74E-9BBE-0C366DAA7FC4}"/>
              </a:ext>
            </a:extLst>
          </p:cNvPr>
          <p:cNvSpPr/>
          <p:nvPr/>
        </p:nvSpPr>
        <p:spPr>
          <a:xfrm rot="5400000" flipH="1" flipV="1">
            <a:off x="5385613" y="2031063"/>
            <a:ext cx="1420794" cy="3183722"/>
          </a:xfrm>
          <a:custGeom>
            <a:avLst/>
            <a:gdLst>
              <a:gd name="connsiteX0" fmla="*/ 0 w 551507"/>
              <a:gd name="connsiteY0" fmla="*/ 1050478 h 1050478"/>
              <a:gd name="connsiteX1" fmla="*/ 275754 w 551507"/>
              <a:gd name="connsiteY1" fmla="*/ 0 h 1050478"/>
              <a:gd name="connsiteX2" fmla="*/ 551507 w 551507"/>
              <a:gd name="connsiteY2" fmla="*/ 1050478 h 1050478"/>
              <a:gd name="connsiteX3" fmla="*/ 0 w 551507"/>
              <a:gd name="connsiteY3" fmla="*/ 1050478 h 1050478"/>
              <a:gd name="connsiteX0" fmla="*/ 424331 w 975838"/>
              <a:gd name="connsiteY0" fmla="*/ 2712591 h 2712591"/>
              <a:gd name="connsiteX1" fmla="*/ 0 w 975838"/>
              <a:gd name="connsiteY1" fmla="*/ 0 h 2712591"/>
              <a:gd name="connsiteX2" fmla="*/ 975838 w 975838"/>
              <a:gd name="connsiteY2" fmla="*/ 2712591 h 2712591"/>
              <a:gd name="connsiteX3" fmla="*/ 424331 w 975838"/>
              <a:gd name="connsiteY3" fmla="*/ 2712591 h 2712591"/>
              <a:gd name="connsiteX0" fmla="*/ 433857 w 985364"/>
              <a:gd name="connsiteY0" fmla="*/ 2541138 h 2541138"/>
              <a:gd name="connsiteX1" fmla="*/ 0 w 985364"/>
              <a:gd name="connsiteY1" fmla="*/ 0 h 2541138"/>
              <a:gd name="connsiteX2" fmla="*/ 985364 w 985364"/>
              <a:gd name="connsiteY2" fmla="*/ 2541138 h 2541138"/>
              <a:gd name="connsiteX3" fmla="*/ 433857 w 985364"/>
              <a:gd name="connsiteY3" fmla="*/ 2541138 h 2541138"/>
              <a:gd name="connsiteX0" fmla="*/ 424332 w 975839"/>
              <a:gd name="connsiteY0" fmla="*/ 2517326 h 2517326"/>
              <a:gd name="connsiteX1" fmla="*/ 0 w 975839"/>
              <a:gd name="connsiteY1" fmla="*/ 0 h 2517326"/>
              <a:gd name="connsiteX2" fmla="*/ 975839 w 975839"/>
              <a:gd name="connsiteY2" fmla="*/ 2517326 h 2517326"/>
              <a:gd name="connsiteX3" fmla="*/ 424332 w 975839"/>
              <a:gd name="connsiteY3" fmla="*/ 2517326 h 2517326"/>
            </a:gdLst>
            <a:ahLst/>
            <a:cxnLst>
              <a:cxn ang="0">
                <a:pos x="connsiteX0" y="connsiteY0"/>
              </a:cxn>
              <a:cxn ang="0">
                <a:pos x="connsiteX1" y="connsiteY1"/>
              </a:cxn>
              <a:cxn ang="0">
                <a:pos x="connsiteX2" y="connsiteY2"/>
              </a:cxn>
              <a:cxn ang="0">
                <a:pos x="connsiteX3" y="connsiteY3"/>
              </a:cxn>
            </a:cxnLst>
            <a:rect l="l" t="t" r="r" b="b"/>
            <a:pathLst>
              <a:path w="975839" h="2517326">
                <a:moveTo>
                  <a:pt x="424332" y="2517326"/>
                </a:moveTo>
                <a:lnTo>
                  <a:pt x="0" y="0"/>
                </a:lnTo>
                <a:lnTo>
                  <a:pt x="975839" y="2517326"/>
                </a:lnTo>
                <a:lnTo>
                  <a:pt x="424332" y="251732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7" name="Oval 46">
            <a:extLst>
              <a:ext uri="{FF2B5EF4-FFF2-40B4-BE49-F238E27FC236}">
                <a16:creationId xmlns:a16="http://schemas.microsoft.com/office/drawing/2014/main" id="{CBA7798E-D0E0-6344-9681-EFA332DB7EDC}"/>
              </a:ext>
            </a:extLst>
          </p:cNvPr>
          <p:cNvSpPr/>
          <p:nvPr/>
        </p:nvSpPr>
        <p:spPr>
          <a:xfrm>
            <a:off x="4430140" y="4217126"/>
            <a:ext cx="207364" cy="21159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48" name="Straight Arrow Connector 47">
            <a:extLst>
              <a:ext uri="{FF2B5EF4-FFF2-40B4-BE49-F238E27FC236}">
                <a16:creationId xmlns:a16="http://schemas.microsoft.com/office/drawing/2014/main" id="{883FA555-E849-D149-B2BA-B634F53E9658}"/>
              </a:ext>
            </a:extLst>
          </p:cNvPr>
          <p:cNvCxnSpPr>
            <a:cxnSpLocks/>
          </p:cNvCxnSpPr>
          <p:nvPr/>
        </p:nvCxnSpPr>
        <p:spPr>
          <a:xfrm flipV="1">
            <a:off x="1067004" y="2110223"/>
            <a:ext cx="0" cy="3654627"/>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3396E431-2756-1046-B47C-200332A8934F}"/>
              </a:ext>
            </a:extLst>
          </p:cNvPr>
          <p:cNvCxnSpPr>
            <a:cxnSpLocks/>
          </p:cNvCxnSpPr>
          <p:nvPr/>
        </p:nvCxnSpPr>
        <p:spPr>
          <a:xfrm>
            <a:off x="1059693" y="5764850"/>
            <a:ext cx="6628175"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E75275C-402A-A644-A173-3275CAD12DEB}"/>
              </a:ext>
            </a:extLst>
          </p:cNvPr>
          <p:cNvCxnSpPr>
            <a:cxnSpLocks/>
          </p:cNvCxnSpPr>
          <p:nvPr/>
        </p:nvCxnSpPr>
        <p:spPr>
          <a:xfrm>
            <a:off x="1071740" y="4963965"/>
            <a:ext cx="6616129"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7EE0BDB-F0E1-2C40-88ED-98DEA879F16B}"/>
              </a:ext>
            </a:extLst>
          </p:cNvPr>
          <p:cNvCxnSpPr>
            <a:cxnSpLocks/>
          </p:cNvCxnSpPr>
          <p:nvPr/>
        </p:nvCxnSpPr>
        <p:spPr>
          <a:xfrm>
            <a:off x="936218" y="3425288"/>
            <a:ext cx="135523"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BF993C2B-805E-3648-B6A3-DDC4950B7AD3}"/>
              </a:ext>
            </a:extLst>
          </p:cNvPr>
          <p:cNvCxnSpPr>
            <a:cxnSpLocks/>
          </p:cNvCxnSpPr>
          <p:nvPr/>
        </p:nvCxnSpPr>
        <p:spPr>
          <a:xfrm>
            <a:off x="936218" y="4631815"/>
            <a:ext cx="135523"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0100BF8-0370-F04A-A3D7-060F497749DA}"/>
              </a:ext>
            </a:extLst>
          </p:cNvPr>
          <p:cNvCxnSpPr>
            <a:cxnSpLocks/>
          </p:cNvCxnSpPr>
          <p:nvPr/>
        </p:nvCxnSpPr>
        <p:spPr>
          <a:xfrm rot="16200000">
            <a:off x="3151372" y="5840112"/>
            <a:ext cx="156016"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915661B-9810-CB45-9A40-1088FDCA6DB8}"/>
              </a:ext>
            </a:extLst>
          </p:cNvPr>
          <p:cNvCxnSpPr>
            <a:cxnSpLocks/>
          </p:cNvCxnSpPr>
          <p:nvPr/>
        </p:nvCxnSpPr>
        <p:spPr>
          <a:xfrm rot="16200000">
            <a:off x="5310707" y="5840112"/>
            <a:ext cx="156016"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5F4556B0-3F32-CE4A-BB07-11F5488E1FBA}"/>
              </a:ext>
            </a:extLst>
          </p:cNvPr>
          <p:cNvCxnSpPr>
            <a:cxnSpLocks/>
          </p:cNvCxnSpPr>
          <p:nvPr/>
        </p:nvCxnSpPr>
        <p:spPr>
          <a:xfrm flipV="1">
            <a:off x="7101733" y="3875316"/>
            <a:ext cx="0" cy="27389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FF9FA704-B818-6F49-801F-AF60F020D436}"/>
              </a:ext>
            </a:extLst>
          </p:cNvPr>
          <p:cNvCxnSpPr>
            <a:cxnSpLocks/>
          </p:cNvCxnSpPr>
          <p:nvPr/>
        </p:nvCxnSpPr>
        <p:spPr>
          <a:xfrm>
            <a:off x="7101733" y="4494867"/>
            <a:ext cx="0" cy="27389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6882A50-72F9-AA40-AEFE-E3C89F789546}"/>
              </a:ext>
            </a:extLst>
          </p:cNvPr>
          <p:cNvCxnSpPr>
            <a:cxnSpLocks/>
          </p:cNvCxnSpPr>
          <p:nvPr/>
        </p:nvCxnSpPr>
        <p:spPr>
          <a:xfrm>
            <a:off x="4539845" y="3908831"/>
            <a:ext cx="0" cy="249734"/>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19B62F0E-1F68-2547-8E0E-CF35C4D3544D}"/>
              </a:ext>
            </a:extLst>
          </p:cNvPr>
          <p:cNvCxnSpPr>
            <a:cxnSpLocks/>
          </p:cNvCxnSpPr>
          <p:nvPr/>
        </p:nvCxnSpPr>
        <p:spPr>
          <a:xfrm flipV="1">
            <a:off x="4539845" y="4467023"/>
            <a:ext cx="0" cy="249734"/>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F1423916-CAB2-C647-B327-89CC3BF0C149}"/>
              </a:ext>
            </a:extLst>
          </p:cNvPr>
          <p:cNvCxnSpPr>
            <a:cxnSpLocks/>
          </p:cNvCxnSpPr>
          <p:nvPr/>
        </p:nvCxnSpPr>
        <p:spPr>
          <a:xfrm flipV="1">
            <a:off x="7101733" y="5066739"/>
            <a:ext cx="0" cy="19539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D9DF2EEB-CF5A-F74D-BD3F-A7E6BC000EBF}"/>
              </a:ext>
            </a:extLst>
          </p:cNvPr>
          <p:cNvSpPr txBox="1"/>
          <p:nvPr/>
        </p:nvSpPr>
        <p:spPr>
          <a:xfrm>
            <a:off x="472171" y="3249143"/>
            <a:ext cx="451638"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61" name="TextBox 60">
            <a:extLst>
              <a:ext uri="{FF2B5EF4-FFF2-40B4-BE49-F238E27FC236}">
                <a16:creationId xmlns:a16="http://schemas.microsoft.com/office/drawing/2014/main" id="{21EE9AC3-5FC7-A04C-8712-A30802617176}"/>
              </a:ext>
            </a:extLst>
          </p:cNvPr>
          <p:cNvSpPr txBox="1"/>
          <p:nvPr/>
        </p:nvSpPr>
        <p:spPr>
          <a:xfrm>
            <a:off x="472171" y="4455671"/>
            <a:ext cx="451638"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20</a:t>
            </a:r>
          </a:p>
        </p:txBody>
      </p:sp>
      <p:sp>
        <p:nvSpPr>
          <p:cNvPr id="62" name="TextBox 61">
            <a:extLst>
              <a:ext uri="{FF2B5EF4-FFF2-40B4-BE49-F238E27FC236}">
                <a16:creationId xmlns:a16="http://schemas.microsoft.com/office/drawing/2014/main" id="{3CCD6C68-B2A9-574C-A740-45C674A0A26B}"/>
              </a:ext>
            </a:extLst>
          </p:cNvPr>
          <p:cNvSpPr txBox="1"/>
          <p:nvPr/>
        </p:nvSpPr>
        <p:spPr>
          <a:xfrm>
            <a:off x="623446" y="5634461"/>
            <a:ext cx="39271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0</a:t>
            </a:r>
          </a:p>
        </p:txBody>
      </p:sp>
      <p:sp>
        <p:nvSpPr>
          <p:cNvPr id="63" name="TextBox 62">
            <a:extLst>
              <a:ext uri="{FF2B5EF4-FFF2-40B4-BE49-F238E27FC236}">
                <a16:creationId xmlns:a16="http://schemas.microsoft.com/office/drawing/2014/main" id="{779EC3D2-230A-F142-9FA7-F47B4A4CDF95}"/>
              </a:ext>
            </a:extLst>
          </p:cNvPr>
          <p:cNvSpPr txBox="1"/>
          <p:nvPr/>
        </p:nvSpPr>
        <p:spPr>
          <a:xfrm>
            <a:off x="3036761" y="5928004"/>
            <a:ext cx="39271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a:t>
            </a:r>
          </a:p>
        </p:txBody>
      </p:sp>
      <p:sp>
        <p:nvSpPr>
          <p:cNvPr id="64" name="TextBox 63">
            <a:extLst>
              <a:ext uri="{FF2B5EF4-FFF2-40B4-BE49-F238E27FC236}">
                <a16:creationId xmlns:a16="http://schemas.microsoft.com/office/drawing/2014/main" id="{4D7209EA-A621-1946-9293-48E36ED02B64}"/>
              </a:ext>
            </a:extLst>
          </p:cNvPr>
          <p:cNvSpPr txBox="1"/>
          <p:nvPr/>
        </p:nvSpPr>
        <p:spPr>
          <a:xfrm>
            <a:off x="5192356" y="5928004"/>
            <a:ext cx="39271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a:t>
            </a:r>
          </a:p>
        </p:txBody>
      </p:sp>
      <p:sp>
        <p:nvSpPr>
          <p:cNvPr id="65" name="TextBox 64">
            <a:extLst>
              <a:ext uri="{FF2B5EF4-FFF2-40B4-BE49-F238E27FC236}">
                <a16:creationId xmlns:a16="http://schemas.microsoft.com/office/drawing/2014/main" id="{C6246550-1D68-0349-9BA3-54387EDBD766}"/>
              </a:ext>
            </a:extLst>
          </p:cNvPr>
          <p:cNvSpPr txBox="1"/>
          <p:nvPr/>
        </p:nvSpPr>
        <p:spPr>
          <a:xfrm>
            <a:off x="6725523" y="5928004"/>
            <a:ext cx="1016606"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Units sold</a:t>
            </a:r>
          </a:p>
        </p:txBody>
      </p:sp>
      <p:sp>
        <p:nvSpPr>
          <p:cNvPr id="66" name="TextBox 65">
            <a:extLst>
              <a:ext uri="{FF2B5EF4-FFF2-40B4-BE49-F238E27FC236}">
                <a16:creationId xmlns:a16="http://schemas.microsoft.com/office/drawing/2014/main" id="{6DD79EE8-C255-B54D-899E-284B47E61F31}"/>
              </a:ext>
            </a:extLst>
          </p:cNvPr>
          <p:cNvSpPr txBox="1"/>
          <p:nvPr/>
        </p:nvSpPr>
        <p:spPr>
          <a:xfrm>
            <a:off x="6468250" y="5269726"/>
            <a:ext cx="1302005"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Fixed costs</a:t>
            </a:r>
          </a:p>
        </p:txBody>
      </p:sp>
      <p:cxnSp>
        <p:nvCxnSpPr>
          <p:cNvPr id="67" name="Straight Arrow Connector 66">
            <a:extLst>
              <a:ext uri="{FF2B5EF4-FFF2-40B4-BE49-F238E27FC236}">
                <a16:creationId xmlns:a16="http://schemas.microsoft.com/office/drawing/2014/main" id="{835C8711-A03B-B840-85D2-3235EB4462FF}"/>
              </a:ext>
            </a:extLst>
          </p:cNvPr>
          <p:cNvCxnSpPr>
            <a:cxnSpLocks/>
          </p:cNvCxnSpPr>
          <p:nvPr/>
        </p:nvCxnSpPr>
        <p:spPr>
          <a:xfrm>
            <a:off x="7101733" y="5555590"/>
            <a:ext cx="0" cy="166605"/>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33B5AA83-0C33-E14B-B7A2-F6F0FA163A4F}"/>
              </a:ext>
            </a:extLst>
          </p:cNvPr>
          <p:cNvSpPr txBox="1"/>
          <p:nvPr/>
        </p:nvSpPr>
        <p:spPr>
          <a:xfrm>
            <a:off x="6479437" y="4178681"/>
            <a:ext cx="1244590"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Variable cost</a:t>
            </a:r>
          </a:p>
        </p:txBody>
      </p:sp>
      <p:sp>
        <p:nvSpPr>
          <p:cNvPr id="69" name="TextBox 68">
            <a:extLst>
              <a:ext uri="{FF2B5EF4-FFF2-40B4-BE49-F238E27FC236}">
                <a16:creationId xmlns:a16="http://schemas.microsoft.com/office/drawing/2014/main" id="{7B38E208-6D24-BB41-B779-AC037FC964D3}"/>
              </a:ext>
            </a:extLst>
          </p:cNvPr>
          <p:cNvSpPr txBox="1"/>
          <p:nvPr/>
        </p:nvSpPr>
        <p:spPr>
          <a:xfrm>
            <a:off x="7724035" y="3661926"/>
            <a:ext cx="657179"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Total</a:t>
            </a:r>
          </a:p>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costs</a:t>
            </a:r>
          </a:p>
        </p:txBody>
      </p:sp>
      <p:sp>
        <p:nvSpPr>
          <p:cNvPr id="70" name="TextBox 69">
            <a:extLst>
              <a:ext uri="{FF2B5EF4-FFF2-40B4-BE49-F238E27FC236}">
                <a16:creationId xmlns:a16="http://schemas.microsoft.com/office/drawing/2014/main" id="{1F76CAA3-0DCA-2745-8E47-37A7F06CEA82}"/>
              </a:ext>
            </a:extLst>
          </p:cNvPr>
          <p:cNvSpPr txBox="1"/>
          <p:nvPr/>
        </p:nvSpPr>
        <p:spPr>
          <a:xfrm>
            <a:off x="7724035" y="2696949"/>
            <a:ext cx="839318"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Total revenue</a:t>
            </a:r>
          </a:p>
        </p:txBody>
      </p:sp>
      <p:sp>
        <p:nvSpPr>
          <p:cNvPr id="71" name="TextBox 70">
            <a:extLst>
              <a:ext uri="{FF2B5EF4-FFF2-40B4-BE49-F238E27FC236}">
                <a16:creationId xmlns:a16="http://schemas.microsoft.com/office/drawing/2014/main" id="{547FA49F-A975-2548-A645-C1BED42BA66D}"/>
              </a:ext>
            </a:extLst>
          </p:cNvPr>
          <p:cNvSpPr txBox="1"/>
          <p:nvPr/>
        </p:nvSpPr>
        <p:spPr>
          <a:xfrm>
            <a:off x="3711882" y="4643702"/>
            <a:ext cx="1663808"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Break even volume</a:t>
            </a:r>
          </a:p>
        </p:txBody>
      </p:sp>
      <p:sp>
        <p:nvSpPr>
          <p:cNvPr id="72" name="TextBox 71">
            <a:extLst>
              <a:ext uri="{FF2B5EF4-FFF2-40B4-BE49-F238E27FC236}">
                <a16:creationId xmlns:a16="http://schemas.microsoft.com/office/drawing/2014/main" id="{1ADA3F94-F2E1-7F4A-99D2-4714A921E2F0}"/>
              </a:ext>
            </a:extLst>
          </p:cNvPr>
          <p:cNvSpPr txBox="1"/>
          <p:nvPr/>
        </p:nvSpPr>
        <p:spPr>
          <a:xfrm>
            <a:off x="3760510" y="3560095"/>
            <a:ext cx="1566552"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Break even point</a:t>
            </a:r>
          </a:p>
        </p:txBody>
      </p:sp>
      <p:sp>
        <p:nvSpPr>
          <p:cNvPr id="73" name="TextBox 72">
            <a:extLst>
              <a:ext uri="{FF2B5EF4-FFF2-40B4-BE49-F238E27FC236}">
                <a16:creationId xmlns:a16="http://schemas.microsoft.com/office/drawing/2014/main" id="{1CBE2E97-2E1B-8542-85D2-3F17ADC132A2}"/>
              </a:ext>
            </a:extLst>
          </p:cNvPr>
          <p:cNvSpPr txBox="1"/>
          <p:nvPr/>
        </p:nvSpPr>
        <p:spPr>
          <a:xfrm rot="16200000">
            <a:off x="450353" y="2414260"/>
            <a:ext cx="923619"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Sales ($)</a:t>
            </a:r>
          </a:p>
        </p:txBody>
      </p:sp>
      <p:sp>
        <p:nvSpPr>
          <p:cNvPr id="76" name="TextBox 75">
            <a:extLst>
              <a:ext uri="{FF2B5EF4-FFF2-40B4-BE49-F238E27FC236}">
                <a16:creationId xmlns:a16="http://schemas.microsoft.com/office/drawing/2014/main" id="{D84B7740-5FBF-C94D-BB90-B59A2801B204}"/>
              </a:ext>
            </a:extLst>
          </p:cNvPr>
          <p:cNvSpPr txBox="1"/>
          <p:nvPr/>
        </p:nvSpPr>
        <p:spPr>
          <a:xfrm>
            <a:off x="9457776" y="1992849"/>
            <a:ext cx="1559848"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Monthly Revenue</a:t>
            </a:r>
          </a:p>
        </p:txBody>
      </p:sp>
      <p:sp>
        <p:nvSpPr>
          <p:cNvPr id="77" name="TextBox 76">
            <a:extLst>
              <a:ext uri="{FF2B5EF4-FFF2-40B4-BE49-F238E27FC236}">
                <a16:creationId xmlns:a16="http://schemas.microsoft.com/office/drawing/2014/main" id="{3786CFB9-A627-D243-B39F-E1330FA9F447}"/>
              </a:ext>
            </a:extLst>
          </p:cNvPr>
          <p:cNvSpPr txBox="1"/>
          <p:nvPr/>
        </p:nvSpPr>
        <p:spPr>
          <a:xfrm>
            <a:off x="9457776" y="2365351"/>
            <a:ext cx="2046895" cy="523220"/>
          </a:xfrm>
          <a:prstGeom prst="rect">
            <a:avLst/>
          </a:prstGeom>
          <a:noFill/>
        </p:spPr>
        <p:txBody>
          <a:bodyPr wrap="square" rtlCol="0">
            <a:spAutoFit/>
          </a:bodyPr>
          <a:lstStyle/>
          <a:p>
            <a:r>
              <a:rPr lang="en-US" sz="2800">
                <a:solidFill>
                  <a:schemeClr val="accent1"/>
                </a:solidFill>
                <a:latin typeface="Inter" panose="020B0502030000000004" pitchFamily="34" charset="0"/>
                <a:ea typeface="Inter" panose="020B0502030000000004" pitchFamily="34" charset="0"/>
                <a:cs typeface="Roboto" panose="02000000000000000000" pitchFamily="2" charset="0"/>
              </a:rPr>
              <a:t>$1430.00</a:t>
            </a:r>
          </a:p>
        </p:txBody>
      </p:sp>
      <p:sp>
        <p:nvSpPr>
          <p:cNvPr id="81" name="TextBox 80">
            <a:extLst>
              <a:ext uri="{FF2B5EF4-FFF2-40B4-BE49-F238E27FC236}">
                <a16:creationId xmlns:a16="http://schemas.microsoft.com/office/drawing/2014/main" id="{49EB610D-88D8-2943-83E3-D204763021CC}"/>
              </a:ext>
            </a:extLst>
          </p:cNvPr>
          <p:cNvSpPr txBox="1"/>
          <p:nvPr/>
        </p:nvSpPr>
        <p:spPr>
          <a:xfrm>
            <a:off x="9457776" y="3427527"/>
            <a:ext cx="155984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Average Percent Variable Cost</a:t>
            </a:r>
          </a:p>
        </p:txBody>
      </p:sp>
      <p:sp>
        <p:nvSpPr>
          <p:cNvPr id="82" name="TextBox 81">
            <a:extLst>
              <a:ext uri="{FF2B5EF4-FFF2-40B4-BE49-F238E27FC236}">
                <a16:creationId xmlns:a16="http://schemas.microsoft.com/office/drawing/2014/main" id="{D51E8F3B-5751-2D41-93AB-473942F7E967}"/>
              </a:ext>
            </a:extLst>
          </p:cNvPr>
          <p:cNvSpPr txBox="1"/>
          <p:nvPr/>
        </p:nvSpPr>
        <p:spPr>
          <a:xfrm>
            <a:off x="9457776" y="4007673"/>
            <a:ext cx="2046894" cy="523220"/>
          </a:xfrm>
          <a:prstGeom prst="rect">
            <a:avLst/>
          </a:prstGeom>
          <a:noFill/>
        </p:spPr>
        <p:txBody>
          <a:bodyPr wrap="square" rtlCol="0">
            <a:spAutoFit/>
          </a:bodyPr>
          <a:lstStyle/>
          <a:p>
            <a:r>
              <a:rPr lang="en-US" sz="2800">
                <a:solidFill>
                  <a:schemeClr val="accent2"/>
                </a:solidFill>
                <a:latin typeface="Inter" panose="020B0502030000000004" pitchFamily="34" charset="0"/>
                <a:ea typeface="Inter" panose="020B0502030000000004" pitchFamily="34" charset="0"/>
                <a:cs typeface="Roboto" panose="02000000000000000000" pitchFamily="2" charset="0"/>
              </a:rPr>
              <a:t>25%</a:t>
            </a:r>
          </a:p>
        </p:txBody>
      </p:sp>
      <p:sp>
        <p:nvSpPr>
          <p:cNvPr id="84" name="TextBox 83">
            <a:extLst>
              <a:ext uri="{FF2B5EF4-FFF2-40B4-BE49-F238E27FC236}">
                <a16:creationId xmlns:a16="http://schemas.microsoft.com/office/drawing/2014/main" id="{330ABD61-F4AA-3847-B8C0-7072BC9245F8}"/>
              </a:ext>
            </a:extLst>
          </p:cNvPr>
          <p:cNvSpPr txBox="1"/>
          <p:nvPr/>
        </p:nvSpPr>
        <p:spPr>
          <a:xfrm>
            <a:off x="9457776" y="5069847"/>
            <a:ext cx="155984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Estimated Monthly Fixed Cost</a:t>
            </a:r>
          </a:p>
        </p:txBody>
      </p:sp>
      <p:sp>
        <p:nvSpPr>
          <p:cNvPr id="85" name="TextBox 84">
            <a:extLst>
              <a:ext uri="{FF2B5EF4-FFF2-40B4-BE49-F238E27FC236}">
                <a16:creationId xmlns:a16="http://schemas.microsoft.com/office/drawing/2014/main" id="{03473467-439A-1F49-8D38-61144B8F02B8}"/>
              </a:ext>
            </a:extLst>
          </p:cNvPr>
          <p:cNvSpPr txBox="1"/>
          <p:nvPr/>
        </p:nvSpPr>
        <p:spPr>
          <a:xfrm>
            <a:off x="9457776" y="5649993"/>
            <a:ext cx="2046892" cy="523220"/>
          </a:xfrm>
          <a:prstGeom prst="rect">
            <a:avLst/>
          </a:prstGeom>
          <a:noFill/>
        </p:spPr>
        <p:txBody>
          <a:bodyPr wrap="square" rtlCol="0">
            <a:spAutoFit/>
          </a:bodyPr>
          <a:lstStyle/>
          <a:p>
            <a:r>
              <a:rPr lang="en-US" sz="2800">
                <a:solidFill>
                  <a:schemeClr val="accent3"/>
                </a:solidFill>
                <a:latin typeface="Inter" panose="020B0502030000000004" pitchFamily="34" charset="0"/>
                <a:ea typeface="Inter" panose="020B0502030000000004" pitchFamily="34" charset="0"/>
                <a:cs typeface="Roboto" panose="02000000000000000000" pitchFamily="2" charset="0"/>
              </a:rPr>
              <a:t>$2450,00</a:t>
            </a:r>
          </a:p>
        </p:txBody>
      </p:sp>
      <p:cxnSp>
        <p:nvCxnSpPr>
          <p:cNvPr id="90" name="Straight Connector 89">
            <a:extLst>
              <a:ext uri="{FF2B5EF4-FFF2-40B4-BE49-F238E27FC236}">
                <a16:creationId xmlns:a16="http://schemas.microsoft.com/office/drawing/2014/main" id="{EC70A86C-A417-CB4C-8E55-DC7F7A02043F}"/>
              </a:ext>
            </a:extLst>
          </p:cNvPr>
          <p:cNvCxnSpPr/>
          <p:nvPr/>
        </p:nvCxnSpPr>
        <p:spPr>
          <a:xfrm>
            <a:off x="8911953" y="1992849"/>
            <a:ext cx="0" cy="4179351"/>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B4B7654-6743-6C4B-A965-301DE1D87A98}"/>
              </a:ext>
            </a:extLst>
          </p:cNvPr>
          <p:cNvCxnSpPr/>
          <p:nvPr/>
        </p:nvCxnSpPr>
        <p:spPr>
          <a:xfrm>
            <a:off x="9565341" y="3158049"/>
            <a:ext cx="1649506" cy="0"/>
          </a:xfrm>
          <a:prstGeom prst="line">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CA53970C-285C-1E43-8246-07954EF177B0}"/>
              </a:ext>
            </a:extLst>
          </p:cNvPr>
          <p:cNvCxnSpPr/>
          <p:nvPr/>
        </p:nvCxnSpPr>
        <p:spPr>
          <a:xfrm>
            <a:off x="9565341" y="4800371"/>
            <a:ext cx="1649506" cy="0"/>
          </a:xfrm>
          <a:prstGeom prst="line">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573383"/>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Oval 210">
            <a:extLst>
              <a:ext uri="{FF2B5EF4-FFF2-40B4-BE49-F238E27FC236}">
                <a16:creationId xmlns:a16="http://schemas.microsoft.com/office/drawing/2014/main" id="{B0A7C9B1-16D1-6548-B549-25054FBB25A6}"/>
              </a:ext>
            </a:extLst>
          </p:cNvPr>
          <p:cNvSpPr/>
          <p:nvPr/>
        </p:nvSpPr>
        <p:spPr>
          <a:xfrm>
            <a:off x="262740" y="2725098"/>
            <a:ext cx="3869644" cy="3869644"/>
          </a:xfrm>
          <a:prstGeom prst="ellipse">
            <a:avLst/>
          </a:prstGeom>
          <a:noFill/>
          <a:ln w="9525">
            <a:solidFill>
              <a:schemeClr val="tx2">
                <a:lumMod val="10000"/>
                <a:lumOff val="9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0" name="Round Same Side Corner Rectangle 159">
            <a:extLst>
              <a:ext uri="{FF2B5EF4-FFF2-40B4-BE49-F238E27FC236}">
                <a16:creationId xmlns:a16="http://schemas.microsoft.com/office/drawing/2014/main" id="{30F82DD5-FC7C-0443-8C73-BF68D7AA736F}"/>
              </a:ext>
            </a:extLst>
          </p:cNvPr>
          <p:cNvSpPr/>
          <p:nvPr/>
        </p:nvSpPr>
        <p:spPr>
          <a:xfrm rot="5400000">
            <a:off x="9015601" y="249450"/>
            <a:ext cx="855346" cy="4122801"/>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 name="Group 2">
            <a:extLst>
              <a:ext uri="{FF2B5EF4-FFF2-40B4-BE49-F238E27FC236}">
                <a16:creationId xmlns:a16="http://schemas.microsoft.com/office/drawing/2014/main" id="{285A22F1-63B9-9549-9785-6C4CDFDE94A5}"/>
              </a:ext>
            </a:extLst>
          </p:cNvPr>
          <p:cNvGrpSpPr/>
          <p:nvPr/>
        </p:nvGrpSpPr>
        <p:grpSpPr>
          <a:xfrm>
            <a:off x="470153" y="2862214"/>
            <a:ext cx="3471498" cy="3536218"/>
            <a:chOff x="470153" y="2862214"/>
            <a:chExt cx="3471498" cy="3536218"/>
          </a:xfrm>
        </p:grpSpPr>
        <p:sp>
          <p:nvSpPr>
            <p:cNvPr id="65" name="Freeform 64">
              <a:extLst>
                <a:ext uri="{FF2B5EF4-FFF2-40B4-BE49-F238E27FC236}">
                  <a16:creationId xmlns:a16="http://schemas.microsoft.com/office/drawing/2014/main" id="{AF6B8449-FC3D-9646-A289-763053F2D2F7}"/>
                </a:ext>
              </a:extLst>
            </p:cNvPr>
            <p:cNvSpPr/>
            <p:nvPr/>
          </p:nvSpPr>
          <p:spPr>
            <a:xfrm rot="15722371" flipH="1">
              <a:off x="470153" y="2926934"/>
              <a:ext cx="3471498" cy="3471498"/>
            </a:xfrm>
            <a:custGeom>
              <a:avLst/>
              <a:gdLst>
                <a:gd name="connsiteX0" fmla="*/ 3876106 w 4152900"/>
                <a:gd name="connsiteY0" fmla="*/ 1943807 h 4152900"/>
                <a:gd name="connsiteX1" fmla="*/ 3757710 w 4152900"/>
                <a:gd name="connsiteY1" fmla="*/ 2417485 h 4152900"/>
                <a:gd name="connsiteX2" fmla="*/ 3538635 w 4152900"/>
                <a:gd name="connsiteY2" fmla="*/ 2681709 h 4152900"/>
                <a:gd name="connsiteX3" fmla="*/ 3411095 w 4152900"/>
                <a:gd name="connsiteY3" fmla="*/ 2326426 h 4152900"/>
                <a:gd name="connsiteX4" fmla="*/ 3137823 w 4152900"/>
                <a:gd name="connsiteY4" fmla="*/ 2077061 h 4152900"/>
                <a:gd name="connsiteX5" fmla="*/ 3147348 w 4152900"/>
                <a:gd name="connsiteY5" fmla="*/ 1506609 h 4152900"/>
                <a:gd name="connsiteX6" fmla="*/ 2864932 w 4152900"/>
                <a:gd name="connsiteY6" fmla="*/ 1516134 h 4152900"/>
                <a:gd name="connsiteX7" fmla="*/ 2664907 w 4152900"/>
                <a:gd name="connsiteY7" fmla="*/ 1835031 h 4152900"/>
                <a:gd name="connsiteX8" fmla="*/ 2710437 w 4152900"/>
                <a:gd name="connsiteY8" fmla="*/ 2217555 h 4152900"/>
                <a:gd name="connsiteX9" fmla="*/ 2819784 w 4152900"/>
                <a:gd name="connsiteY9" fmla="*/ 2627130 h 4152900"/>
                <a:gd name="connsiteX10" fmla="*/ 2400683 w 4152900"/>
                <a:gd name="connsiteY10" fmla="*/ 2982413 h 4152900"/>
                <a:gd name="connsiteX11" fmla="*/ 2318673 w 4152900"/>
                <a:gd name="connsiteY11" fmla="*/ 3355888 h 4152900"/>
                <a:gd name="connsiteX12" fmla="*/ 2077214 w 4152900"/>
                <a:gd name="connsiteY12" fmla="*/ 3301215 h 4152900"/>
                <a:gd name="connsiteX13" fmla="*/ 1863188 w 4152900"/>
                <a:gd name="connsiteY13" fmla="*/ 3027942 h 4152900"/>
                <a:gd name="connsiteX14" fmla="*/ 1781177 w 4152900"/>
                <a:gd name="connsiteY14" fmla="*/ 2699901 h 4152900"/>
                <a:gd name="connsiteX15" fmla="*/ 1544386 w 4152900"/>
                <a:gd name="connsiteY15" fmla="*/ 2399292 h 4152900"/>
                <a:gd name="connsiteX16" fmla="*/ 1544386 w 4152900"/>
                <a:gd name="connsiteY16" fmla="*/ 1998480 h 4152900"/>
                <a:gd name="connsiteX17" fmla="*/ 1753936 w 4152900"/>
                <a:gd name="connsiteY17" fmla="*/ 1843604 h 4152900"/>
                <a:gd name="connsiteX18" fmla="*/ 2236758 w 4152900"/>
                <a:gd name="connsiteY18" fmla="*/ 1687775 h 4152900"/>
                <a:gd name="connsiteX19" fmla="*/ 2077310 w 4152900"/>
                <a:gd name="connsiteY19" fmla="*/ 1360782 h 4152900"/>
                <a:gd name="connsiteX20" fmla="*/ 2327817 w 4152900"/>
                <a:gd name="connsiteY20" fmla="*/ 1114846 h 4152900"/>
                <a:gd name="connsiteX21" fmla="*/ 2664907 w 4152900"/>
                <a:gd name="connsiteY21" fmla="*/ 1023787 h 4152900"/>
                <a:gd name="connsiteX22" fmla="*/ 2737773 w 4152900"/>
                <a:gd name="connsiteY22" fmla="*/ 632024 h 4152900"/>
                <a:gd name="connsiteX23" fmla="*/ 3011045 w 4152900"/>
                <a:gd name="connsiteY23" fmla="*/ 595638 h 4152900"/>
                <a:gd name="connsiteX24" fmla="*/ 3283651 w 4152900"/>
                <a:gd name="connsiteY24" fmla="*/ 386088 h 4152900"/>
                <a:gd name="connsiteX25" fmla="*/ 1171577 w 4152900"/>
                <a:gd name="connsiteY25" fmla="*/ 207494 h 4152900"/>
                <a:gd name="connsiteX26" fmla="*/ 1043180 w 4152900"/>
                <a:gd name="connsiteY26" fmla="*/ 568301 h 4152900"/>
                <a:gd name="connsiteX27" fmla="*/ 742476 w 4152900"/>
                <a:gd name="connsiteY27" fmla="*/ 777851 h 4152900"/>
                <a:gd name="connsiteX28" fmla="*/ 423674 w 4152900"/>
                <a:gd name="connsiteY28" fmla="*/ 987401 h 4152900"/>
                <a:gd name="connsiteX29" fmla="*/ 272513 w 4152900"/>
                <a:gd name="connsiteY29" fmla="*/ 1047885 h 4152900"/>
                <a:gd name="connsiteX30" fmla="*/ 2 w 4152900"/>
                <a:gd name="connsiteY30" fmla="*/ 2077061 h 4152900"/>
                <a:gd name="connsiteX31" fmla="*/ 2 w 4152900"/>
                <a:gd name="connsiteY31" fmla="*/ 2078109 h 4152900"/>
                <a:gd name="connsiteX32" fmla="*/ 68297 w 4152900"/>
                <a:gd name="connsiteY32" fmla="*/ 2044010 h 4152900"/>
                <a:gd name="connsiteX33" fmla="*/ 496445 w 4152900"/>
                <a:gd name="connsiteY33" fmla="*/ 1824935 h 4152900"/>
                <a:gd name="connsiteX34" fmla="*/ 621509 w 4152900"/>
                <a:gd name="connsiteY34" fmla="*/ 2159834 h 4152900"/>
                <a:gd name="connsiteX35" fmla="*/ 778862 w 4152900"/>
                <a:gd name="connsiteY35" fmla="*/ 2399292 h 4152900"/>
                <a:gd name="connsiteX36" fmla="*/ 988412 w 4152900"/>
                <a:gd name="connsiteY36" fmla="*/ 2782292 h 4152900"/>
                <a:gd name="connsiteX37" fmla="*/ 806198 w 4152900"/>
                <a:gd name="connsiteY37" fmla="*/ 3109857 h 4152900"/>
                <a:gd name="connsiteX38" fmla="*/ 997460 w 4152900"/>
                <a:gd name="connsiteY38" fmla="*/ 3556199 h 4152900"/>
                <a:gd name="connsiteX39" fmla="*/ 745905 w 4152900"/>
                <a:gd name="connsiteY39" fmla="*/ 3671356 h 4152900"/>
                <a:gd name="connsiteX40" fmla="*/ 2076929 w 4152900"/>
                <a:gd name="connsiteY40" fmla="*/ 4154083 h 4152900"/>
                <a:gd name="connsiteX41" fmla="*/ 4153950 w 4152900"/>
                <a:gd name="connsiteY41" fmla="*/ 2077061 h 4152900"/>
                <a:gd name="connsiteX42" fmla="*/ 4108611 w 4152900"/>
                <a:gd name="connsiteY42" fmla="*/ 1644055 h 4152900"/>
                <a:gd name="connsiteX43" fmla="*/ 3876106 w 4152900"/>
                <a:gd name="connsiteY43" fmla="*/ 1943807 h 4152900"/>
                <a:gd name="connsiteX44" fmla="*/ 1644303 w 4152900"/>
                <a:gd name="connsiteY44" fmla="*/ 650312 h 4152900"/>
                <a:gd name="connsiteX45" fmla="*/ 1872046 w 4152900"/>
                <a:gd name="connsiteY45" fmla="*/ 431237 h 4152900"/>
                <a:gd name="connsiteX46" fmla="*/ 2190848 w 4152900"/>
                <a:gd name="connsiteY46" fmla="*/ 431237 h 4152900"/>
                <a:gd name="connsiteX47" fmla="*/ 2279240 w 4152900"/>
                <a:gd name="connsiteY47" fmla="*/ 650312 h 4152900"/>
                <a:gd name="connsiteX48" fmla="*/ 1962152 w 4152900"/>
                <a:gd name="connsiteY48" fmla="*/ 832430 h 4152900"/>
                <a:gd name="connsiteX49" fmla="*/ 1581152 w 4152900"/>
                <a:gd name="connsiteY49" fmla="*/ 1005594 h 4152900"/>
                <a:gd name="connsiteX50" fmla="*/ 1644303 w 4152900"/>
                <a:gd name="connsiteY50" fmla="*/ 650312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152900" h="4152900">
                  <a:moveTo>
                    <a:pt x="3876106" y="1943807"/>
                  </a:moveTo>
                  <a:cubicBezTo>
                    <a:pt x="3721229" y="2226223"/>
                    <a:pt x="3894299" y="2262704"/>
                    <a:pt x="3757710" y="2417485"/>
                  </a:cubicBezTo>
                  <a:cubicBezTo>
                    <a:pt x="3621122" y="2572266"/>
                    <a:pt x="3630170" y="2681709"/>
                    <a:pt x="3538635" y="2681709"/>
                  </a:cubicBezTo>
                  <a:cubicBezTo>
                    <a:pt x="3447100" y="2681709"/>
                    <a:pt x="3456720" y="2499495"/>
                    <a:pt x="3411095" y="2326426"/>
                  </a:cubicBezTo>
                  <a:cubicBezTo>
                    <a:pt x="3365471" y="2153357"/>
                    <a:pt x="3156016" y="2344619"/>
                    <a:pt x="3137823" y="2077061"/>
                  </a:cubicBezTo>
                  <a:cubicBezTo>
                    <a:pt x="3119630" y="1809504"/>
                    <a:pt x="3265363" y="1643198"/>
                    <a:pt x="3147348" y="1506609"/>
                  </a:cubicBezTo>
                  <a:cubicBezTo>
                    <a:pt x="3029334" y="1370021"/>
                    <a:pt x="2974279" y="1460984"/>
                    <a:pt x="2864932" y="1516134"/>
                  </a:cubicBezTo>
                  <a:cubicBezTo>
                    <a:pt x="2755585" y="1571284"/>
                    <a:pt x="2500601" y="1725684"/>
                    <a:pt x="2664907" y="1835031"/>
                  </a:cubicBezTo>
                  <a:cubicBezTo>
                    <a:pt x="2829213" y="1944378"/>
                    <a:pt x="2737773" y="2090016"/>
                    <a:pt x="2710437" y="2217555"/>
                  </a:cubicBezTo>
                  <a:cubicBezTo>
                    <a:pt x="2683100" y="2345095"/>
                    <a:pt x="2819784" y="2317758"/>
                    <a:pt x="2819784" y="2627130"/>
                  </a:cubicBezTo>
                  <a:cubicBezTo>
                    <a:pt x="2819784" y="2936502"/>
                    <a:pt x="2491838" y="2864017"/>
                    <a:pt x="2400683" y="2982413"/>
                  </a:cubicBezTo>
                  <a:cubicBezTo>
                    <a:pt x="2309529" y="3100809"/>
                    <a:pt x="2400683" y="3219300"/>
                    <a:pt x="2318673" y="3355888"/>
                  </a:cubicBezTo>
                  <a:cubicBezTo>
                    <a:pt x="2236663" y="3492476"/>
                    <a:pt x="2054450" y="3428754"/>
                    <a:pt x="2077214" y="3301215"/>
                  </a:cubicBezTo>
                  <a:cubicBezTo>
                    <a:pt x="2099979" y="3173675"/>
                    <a:pt x="1990727" y="3173675"/>
                    <a:pt x="1863188" y="3027942"/>
                  </a:cubicBezTo>
                  <a:cubicBezTo>
                    <a:pt x="1735648" y="2882210"/>
                    <a:pt x="1771652" y="2882115"/>
                    <a:pt x="1781177" y="2699901"/>
                  </a:cubicBezTo>
                  <a:cubicBezTo>
                    <a:pt x="1790702" y="2517688"/>
                    <a:pt x="1608108" y="2554169"/>
                    <a:pt x="1544386" y="2399292"/>
                  </a:cubicBezTo>
                  <a:cubicBezTo>
                    <a:pt x="1480664" y="2244416"/>
                    <a:pt x="1471520" y="2080491"/>
                    <a:pt x="1544386" y="1998480"/>
                  </a:cubicBezTo>
                  <a:cubicBezTo>
                    <a:pt x="1617252" y="1916470"/>
                    <a:pt x="1580772" y="1898277"/>
                    <a:pt x="1753936" y="1843604"/>
                  </a:cubicBezTo>
                  <a:cubicBezTo>
                    <a:pt x="1927101" y="1788930"/>
                    <a:pt x="2154748" y="1807218"/>
                    <a:pt x="2236758" y="1687775"/>
                  </a:cubicBezTo>
                  <a:cubicBezTo>
                    <a:pt x="2318769" y="1568331"/>
                    <a:pt x="2091026" y="1515658"/>
                    <a:pt x="2077310" y="1360782"/>
                  </a:cubicBezTo>
                  <a:cubicBezTo>
                    <a:pt x="2063594" y="1205905"/>
                    <a:pt x="2236758" y="1105797"/>
                    <a:pt x="2327817" y="1114846"/>
                  </a:cubicBezTo>
                  <a:cubicBezTo>
                    <a:pt x="2418876" y="1123895"/>
                    <a:pt x="2619378" y="1160375"/>
                    <a:pt x="2664907" y="1023787"/>
                  </a:cubicBezTo>
                  <a:cubicBezTo>
                    <a:pt x="2710437" y="887198"/>
                    <a:pt x="2674432" y="695841"/>
                    <a:pt x="2737773" y="632024"/>
                  </a:cubicBezTo>
                  <a:cubicBezTo>
                    <a:pt x="2801114" y="568206"/>
                    <a:pt x="2937798" y="723178"/>
                    <a:pt x="3011045" y="595638"/>
                  </a:cubicBezTo>
                  <a:cubicBezTo>
                    <a:pt x="3053622" y="521153"/>
                    <a:pt x="3183162" y="440476"/>
                    <a:pt x="3283651" y="386088"/>
                  </a:cubicBezTo>
                  <a:cubicBezTo>
                    <a:pt x="2665122" y="-54825"/>
                    <a:pt x="1855361" y="-123297"/>
                    <a:pt x="1171577" y="207494"/>
                  </a:cubicBezTo>
                  <a:cubicBezTo>
                    <a:pt x="1183579" y="332177"/>
                    <a:pt x="1166529" y="482862"/>
                    <a:pt x="1043180" y="568301"/>
                  </a:cubicBezTo>
                  <a:cubicBezTo>
                    <a:pt x="806294" y="732227"/>
                    <a:pt x="788101" y="650312"/>
                    <a:pt x="742476" y="777851"/>
                  </a:cubicBezTo>
                  <a:cubicBezTo>
                    <a:pt x="696851" y="905391"/>
                    <a:pt x="606078" y="869577"/>
                    <a:pt x="423674" y="987401"/>
                  </a:cubicBezTo>
                  <a:cubicBezTo>
                    <a:pt x="377782" y="1017359"/>
                    <a:pt x="326403" y="1037917"/>
                    <a:pt x="272513" y="1047885"/>
                  </a:cubicBezTo>
                  <a:cubicBezTo>
                    <a:pt x="93403" y="1361278"/>
                    <a:pt x="-547" y="1716098"/>
                    <a:pt x="2" y="2077061"/>
                  </a:cubicBezTo>
                  <a:lnTo>
                    <a:pt x="2" y="2078109"/>
                  </a:lnTo>
                  <a:cubicBezTo>
                    <a:pt x="20576" y="2066679"/>
                    <a:pt x="43055" y="2055249"/>
                    <a:pt x="68297" y="2044010"/>
                  </a:cubicBezTo>
                  <a:cubicBezTo>
                    <a:pt x="396242" y="1898277"/>
                    <a:pt x="259654" y="1816267"/>
                    <a:pt x="496445" y="1824935"/>
                  </a:cubicBezTo>
                  <a:cubicBezTo>
                    <a:pt x="733237" y="1833603"/>
                    <a:pt x="609602" y="2048010"/>
                    <a:pt x="621509" y="2159834"/>
                  </a:cubicBezTo>
                  <a:cubicBezTo>
                    <a:pt x="633415" y="2271657"/>
                    <a:pt x="769718" y="2144213"/>
                    <a:pt x="778862" y="2399292"/>
                  </a:cubicBezTo>
                  <a:cubicBezTo>
                    <a:pt x="788006" y="2654372"/>
                    <a:pt x="815342" y="2709712"/>
                    <a:pt x="988412" y="2782292"/>
                  </a:cubicBezTo>
                  <a:cubicBezTo>
                    <a:pt x="1161481" y="2854873"/>
                    <a:pt x="906401" y="3027847"/>
                    <a:pt x="806198" y="3109857"/>
                  </a:cubicBezTo>
                  <a:cubicBezTo>
                    <a:pt x="705995" y="3191867"/>
                    <a:pt x="1115952" y="3428659"/>
                    <a:pt x="997460" y="3556199"/>
                  </a:cubicBezTo>
                  <a:cubicBezTo>
                    <a:pt x="933452" y="3625255"/>
                    <a:pt x="828677" y="3656878"/>
                    <a:pt x="745905" y="3671356"/>
                  </a:cubicBezTo>
                  <a:cubicBezTo>
                    <a:pt x="1118980" y="3983831"/>
                    <a:pt x="1590282" y="4154760"/>
                    <a:pt x="2076929" y="4154083"/>
                  </a:cubicBezTo>
                  <a:cubicBezTo>
                    <a:pt x="3224025" y="4154083"/>
                    <a:pt x="4153950" y="3224157"/>
                    <a:pt x="4153950" y="2077061"/>
                  </a:cubicBezTo>
                  <a:cubicBezTo>
                    <a:pt x="4153982" y="1931540"/>
                    <a:pt x="4138787" y="1786414"/>
                    <a:pt x="4108611" y="1644055"/>
                  </a:cubicBezTo>
                  <a:cubicBezTo>
                    <a:pt x="4049175" y="1735781"/>
                    <a:pt x="3952878" y="1804266"/>
                    <a:pt x="3876106" y="1943807"/>
                  </a:cubicBezTo>
                  <a:close/>
                  <a:moveTo>
                    <a:pt x="1644303" y="650312"/>
                  </a:moveTo>
                  <a:cubicBezTo>
                    <a:pt x="1644303" y="650312"/>
                    <a:pt x="1680689" y="495435"/>
                    <a:pt x="1872046" y="431237"/>
                  </a:cubicBezTo>
                  <a:cubicBezTo>
                    <a:pt x="2063403" y="367038"/>
                    <a:pt x="2236377" y="276455"/>
                    <a:pt x="2190848" y="431237"/>
                  </a:cubicBezTo>
                  <a:cubicBezTo>
                    <a:pt x="2145318" y="586018"/>
                    <a:pt x="2258380" y="513247"/>
                    <a:pt x="2279240" y="650312"/>
                  </a:cubicBezTo>
                  <a:cubicBezTo>
                    <a:pt x="2300099" y="787376"/>
                    <a:pt x="2087978" y="796044"/>
                    <a:pt x="1962152" y="832430"/>
                  </a:cubicBezTo>
                  <a:cubicBezTo>
                    <a:pt x="1836327" y="868815"/>
                    <a:pt x="1772224" y="1041980"/>
                    <a:pt x="1581152" y="1005594"/>
                  </a:cubicBezTo>
                  <a:cubicBezTo>
                    <a:pt x="1390081" y="969209"/>
                    <a:pt x="1644303" y="650312"/>
                    <a:pt x="1644303" y="650312"/>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957F356E-F775-7449-93E8-9B5493106CB8}"/>
                </a:ext>
              </a:extLst>
            </p:cNvPr>
            <p:cNvSpPr/>
            <p:nvPr/>
          </p:nvSpPr>
          <p:spPr>
            <a:xfrm rot="15722371" flipH="1">
              <a:off x="1056980" y="4009518"/>
              <a:ext cx="2181629" cy="2539926"/>
            </a:xfrm>
            <a:custGeom>
              <a:avLst/>
              <a:gdLst>
                <a:gd name="connsiteX0" fmla="*/ 1518009 w 2609850"/>
                <a:gd name="connsiteY0" fmla="*/ 209455 h 3038475"/>
                <a:gd name="connsiteX1" fmla="*/ 1244737 w 2609850"/>
                <a:gd name="connsiteY1" fmla="*/ 245840 h 3038475"/>
                <a:gd name="connsiteX2" fmla="*/ 1171870 w 2609850"/>
                <a:gd name="connsiteY2" fmla="*/ 637604 h 3038475"/>
                <a:gd name="connsiteX3" fmla="*/ 834781 w 2609850"/>
                <a:gd name="connsiteY3" fmla="*/ 728377 h 3038475"/>
                <a:gd name="connsiteX4" fmla="*/ 584273 w 2609850"/>
                <a:gd name="connsiteY4" fmla="*/ 974312 h 3038475"/>
                <a:gd name="connsiteX5" fmla="*/ 743722 w 2609850"/>
                <a:gd name="connsiteY5" fmla="*/ 1301305 h 3038475"/>
                <a:gd name="connsiteX6" fmla="*/ 260899 w 2609850"/>
                <a:gd name="connsiteY6" fmla="*/ 1457134 h 3038475"/>
                <a:gd name="connsiteX7" fmla="*/ 51349 w 2609850"/>
                <a:gd name="connsiteY7" fmla="*/ 1612011 h 3038475"/>
                <a:gd name="connsiteX8" fmla="*/ 51349 w 2609850"/>
                <a:gd name="connsiteY8" fmla="*/ 2012823 h 3038475"/>
                <a:gd name="connsiteX9" fmla="*/ 288141 w 2609850"/>
                <a:gd name="connsiteY9" fmla="*/ 2313432 h 3038475"/>
                <a:gd name="connsiteX10" fmla="*/ 370151 w 2609850"/>
                <a:gd name="connsiteY10" fmla="*/ 2641378 h 3038475"/>
                <a:gd name="connsiteX11" fmla="*/ 584178 w 2609850"/>
                <a:gd name="connsiteY11" fmla="*/ 2914650 h 3038475"/>
                <a:gd name="connsiteX12" fmla="*/ 825637 w 2609850"/>
                <a:gd name="connsiteY12" fmla="*/ 2969323 h 3038475"/>
                <a:gd name="connsiteX13" fmla="*/ 907647 w 2609850"/>
                <a:gd name="connsiteY13" fmla="*/ 2595848 h 3038475"/>
                <a:gd name="connsiteX14" fmla="*/ 1326747 w 2609850"/>
                <a:gd name="connsiteY14" fmla="*/ 2240566 h 3038475"/>
                <a:gd name="connsiteX15" fmla="*/ 1217400 w 2609850"/>
                <a:gd name="connsiteY15" fmla="*/ 1830991 h 3038475"/>
                <a:gd name="connsiteX16" fmla="*/ 1171870 w 2609850"/>
                <a:gd name="connsiteY16" fmla="*/ 1448467 h 3038475"/>
                <a:gd name="connsiteX17" fmla="*/ 1371895 w 2609850"/>
                <a:gd name="connsiteY17" fmla="*/ 1129570 h 3038475"/>
                <a:gd name="connsiteX18" fmla="*/ 1654312 w 2609850"/>
                <a:gd name="connsiteY18" fmla="*/ 1120045 h 3038475"/>
                <a:gd name="connsiteX19" fmla="*/ 1644787 w 2609850"/>
                <a:gd name="connsiteY19" fmla="*/ 1690497 h 3038475"/>
                <a:gd name="connsiteX20" fmla="*/ 1918059 w 2609850"/>
                <a:gd name="connsiteY20" fmla="*/ 1939862 h 3038475"/>
                <a:gd name="connsiteX21" fmla="*/ 2045599 w 2609850"/>
                <a:gd name="connsiteY21" fmla="*/ 2295144 h 3038475"/>
                <a:gd name="connsiteX22" fmla="*/ 2264674 w 2609850"/>
                <a:gd name="connsiteY22" fmla="*/ 2030921 h 3038475"/>
                <a:gd name="connsiteX23" fmla="*/ 2383069 w 2609850"/>
                <a:gd name="connsiteY23" fmla="*/ 1557242 h 3038475"/>
                <a:gd name="connsiteX24" fmla="*/ 2615575 w 2609850"/>
                <a:gd name="connsiteY24" fmla="*/ 1257491 h 3038475"/>
                <a:gd name="connsiteX25" fmla="*/ 1790614 w 2609850"/>
                <a:gd name="connsiteY25" fmla="*/ 0 h 3038475"/>
                <a:gd name="connsiteX26" fmla="*/ 1518009 w 2609850"/>
                <a:gd name="connsiteY26" fmla="*/ 209455 h 3038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09850" h="3038475">
                  <a:moveTo>
                    <a:pt x="1518009" y="209455"/>
                  </a:moveTo>
                  <a:cubicBezTo>
                    <a:pt x="1445143" y="336995"/>
                    <a:pt x="1308459" y="182118"/>
                    <a:pt x="1244737" y="245840"/>
                  </a:cubicBezTo>
                  <a:cubicBezTo>
                    <a:pt x="1181014" y="309562"/>
                    <a:pt x="1217400" y="500920"/>
                    <a:pt x="1171870" y="637604"/>
                  </a:cubicBezTo>
                  <a:cubicBezTo>
                    <a:pt x="1126341" y="774287"/>
                    <a:pt x="925935" y="737902"/>
                    <a:pt x="834781" y="728377"/>
                  </a:cubicBezTo>
                  <a:cubicBezTo>
                    <a:pt x="743626" y="718852"/>
                    <a:pt x="570652" y="819531"/>
                    <a:pt x="584273" y="974312"/>
                  </a:cubicBezTo>
                  <a:cubicBezTo>
                    <a:pt x="597894" y="1129094"/>
                    <a:pt x="825732" y="1181957"/>
                    <a:pt x="743722" y="1301305"/>
                  </a:cubicBezTo>
                  <a:cubicBezTo>
                    <a:pt x="661711" y="1420654"/>
                    <a:pt x="433969" y="1402461"/>
                    <a:pt x="260899" y="1457134"/>
                  </a:cubicBezTo>
                  <a:cubicBezTo>
                    <a:pt x="87830" y="1511808"/>
                    <a:pt x="124311" y="1530001"/>
                    <a:pt x="51349" y="1612011"/>
                  </a:cubicBezTo>
                  <a:cubicBezTo>
                    <a:pt x="-21612" y="1694021"/>
                    <a:pt x="-12468" y="1857947"/>
                    <a:pt x="51349" y="2012823"/>
                  </a:cubicBezTo>
                  <a:cubicBezTo>
                    <a:pt x="115167" y="2167699"/>
                    <a:pt x="297285" y="2131219"/>
                    <a:pt x="288141" y="2313432"/>
                  </a:cubicBezTo>
                  <a:cubicBezTo>
                    <a:pt x="278997" y="2495645"/>
                    <a:pt x="242611" y="2495645"/>
                    <a:pt x="370151" y="2641378"/>
                  </a:cubicBezTo>
                  <a:cubicBezTo>
                    <a:pt x="497691" y="2787110"/>
                    <a:pt x="607038" y="2787110"/>
                    <a:pt x="584178" y="2914650"/>
                  </a:cubicBezTo>
                  <a:cubicBezTo>
                    <a:pt x="561318" y="3042190"/>
                    <a:pt x="743626" y="3106007"/>
                    <a:pt x="825637" y="2969323"/>
                  </a:cubicBezTo>
                  <a:cubicBezTo>
                    <a:pt x="907647" y="2832640"/>
                    <a:pt x="816112" y="2714244"/>
                    <a:pt x="907647" y="2595848"/>
                  </a:cubicBezTo>
                  <a:cubicBezTo>
                    <a:pt x="999182" y="2477453"/>
                    <a:pt x="1326747" y="2550319"/>
                    <a:pt x="1326747" y="2240566"/>
                  </a:cubicBezTo>
                  <a:cubicBezTo>
                    <a:pt x="1326747" y="1930813"/>
                    <a:pt x="1190063" y="1958150"/>
                    <a:pt x="1217400" y="1830991"/>
                  </a:cubicBezTo>
                  <a:cubicBezTo>
                    <a:pt x="1244737" y="1703832"/>
                    <a:pt x="1335891" y="1557719"/>
                    <a:pt x="1171870" y="1448467"/>
                  </a:cubicBezTo>
                  <a:cubicBezTo>
                    <a:pt x="1007850" y="1339215"/>
                    <a:pt x="1262929" y="1184243"/>
                    <a:pt x="1371895" y="1129570"/>
                  </a:cubicBezTo>
                  <a:cubicBezTo>
                    <a:pt x="1480861" y="1074896"/>
                    <a:pt x="1535916" y="983837"/>
                    <a:pt x="1654312" y="1120045"/>
                  </a:cubicBezTo>
                  <a:cubicBezTo>
                    <a:pt x="1772707" y="1256252"/>
                    <a:pt x="1626975" y="1422940"/>
                    <a:pt x="1644787" y="1690497"/>
                  </a:cubicBezTo>
                  <a:cubicBezTo>
                    <a:pt x="1662598" y="1958054"/>
                    <a:pt x="1872529" y="1766697"/>
                    <a:pt x="1918059" y="1939862"/>
                  </a:cubicBezTo>
                  <a:cubicBezTo>
                    <a:pt x="1963588" y="2113026"/>
                    <a:pt x="1954540" y="2295144"/>
                    <a:pt x="2045599" y="2295144"/>
                  </a:cubicBezTo>
                  <a:cubicBezTo>
                    <a:pt x="2136658" y="2295144"/>
                    <a:pt x="2127609" y="2185797"/>
                    <a:pt x="2264674" y="2030921"/>
                  </a:cubicBezTo>
                  <a:cubicBezTo>
                    <a:pt x="2401738" y="1876044"/>
                    <a:pt x="2228193" y="1839659"/>
                    <a:pt x="2383069" y="1557242"/>
                  </a:cubicBezTo>
                  <a:cubicBezTo>
                    <a:pt x="2459269" y="1417701"/>
                    <a:pt x="2556139" y="1349216"/>
                    <a:pt x="2615575" y="1257491"/>
                  </a:cubicBezTo>
                  <a:cubicBezTo>
                    <a:pt x="2507179" y="750053"/>
                    <a:pt x="2212915" y="301505"/>
                    <a:pt x="1790614" y="0"/>
                  </a:cubicBezTo>
                  <a:cubicBezTo>
                    <a:pt x="1690126" y="54292"/>
                    <a:pt x="1560586" y="134969"/>
                    <a:pt x="1518009" y="209455"/>
                  </a:cubicBezTo>
                  <a:close/>
                </a:path>
              </a:pathLst>
            </a:custGeom>
            <a:solidFill>
              <a:srgbClr val="83CF3E"/>
            </a:solidFill>
            <a:ln w="9525" cap="flat">
              <a:no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1038B23A-0170-AA42-BA8D-4A8628CF61ED}"/>
                </a:ext>
              </a:extLst>
            </p:cNvPr>
            <p:cNvSpPr/>
            <p:nvPr/>
          </p:nvSpPr>
          <p:spPr>
            <a:xfrm rot="15722371" flipH="1">
              <a:off x="474383" y="3357390"/>
              <a:ext cx="748442" cy="700669"/>
            </a:xfrm>
            <a:custGeom>
              <a:avLst/>
              <a:gdLst>
                <a:gd name="connsiteX0" fmla="*/ 469868 w 895350"/>
                <a:gd name="connsiteY0" fmla="*/ 570357 h 838200"/>
                <a:gd name="connsiteX1" fmla="*/ 770573 w 895350"/>
                <a:gd name="connsiteY1" fmla="*/ 360807 h 838200"/>
                <a:gd name="connsiteX2" fmla="*/ 898970 w 895350"/>
                <a:gd name="connsiteY2" fmla="*/ 0 h 838200"/>
                <a:gd name="connsiteX3" fmla="*/ 0 w 895350"/>
                <a:gd name="connsiteY3" fmla="*/ 840391 h 838200"/>
                <a:gd name="connsiteX4" fmla="*/ 151066 w 895350"/>
                <a:gd name="connsiteY4" fmla="*/ 779717 h 838200"/>
                <a:gd name="connsiteX5" fmla="*/ 469868 w 895350"/>
                <a:gd name="connsiteY5" fmla="*/ 570357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5350" h="838200">
                  <a:moveTo>
                    <a:pt x="469868" y="570357"/>
                  </a:moveTo>
                  <a:cubicBezTo>
                    <a:pt x="515493" y="442817"/>
                    <a:pt x="533686" y="524732"/>
                    <a:pt x="770573" y="360807"/>
                  </a:cubicBezTo>
                  <a:cubicBezTo>
                    <a:pt x="893921" y="275082"/>
                    <a:pt x="910971" y="124682"/>
                    <a:pt x="898970" y="0"/>
                  </a:cubicBezTo>
                  <a:cubicBezTo>
                    <a:pt x="521637" y="183379"/>
                    <a:pt x="208351" y="476251"/>
                    <a:pt x="0" y="840391"/>
                  </a:cubicBezTo>
                  <a:cubicBezTo>
                    <a:pt x="53872" y="830352"/>
                    <a:pt x="105218" y="809730"/>
                    <a:pt x="151066" y="779717"/>
                  </a:cubicBezTo>
                  <a:cubicBezTo>
                    <a:pt x="333470" y="662083"/>
                    <a:pt x="424339" y="697516"/>
                    <a:pt x="469868" y="570357"/>
                  </a:cubicBezTo>
                  <a:close/>
                </a:path>
              </a:pathLst>
            </a:custGeom>
            <a:solidFill>
              <a:srgbClr val="83CF3E"/>
            </a:solidFill>
            <a:ln w="9525" cap="flat">
              <a:no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DD781489-1EE4-9542-B636-EC406F99568F}"/>
                </a:ext>
              </a:extLst>
            </p:cNvPr>
            <p:cNvSpPr/>
            <p:nvPr/>
          </p:nvSpPr>
          <p:spPr>
            <a:xfrm rot="15722371" flipH="1">
              <a:off x="2144221" y="2527804"/>
              <a:ext cx="867875" cy="1536695"/>
            </a:xfrm>
            <a:custGeom>
              <a:avLst/>
              <a:gdLst>
                <a:gd name="connsiteX0" fmla="*/ 997458 w 1038225"/>
                <a:gd name="connsiteY0" fmla="*/ 1731479 h 1838325"/>
                <a:gd name="connsiteX1" fmla="*/ 806196 w 1038225"/>
                <a:gd name="connsiteY1" fmla="*/ 1285138 h 1838325"/>
                <a:gd name="connsiteX2" fmla="*/ 988409 w 1038225"/>
                <a:gd name="connsiteY2" fmla="*/ 957573 h 1838325"/>
                <a:gd name="connsiteX3" fmla="*/ 778859 w 1038225"/>
                <a:gd name="connsiteY3" fmla="*/ 574573 h 1838325"/>
                <a:gd name="connsiteX4" fmla="*/ 621506 w 1038225"/>
                <a:gd name="connsiteY4" fmla="*/ 335114 h 1838325"/>
                <a:gd name="connsiteX5" fmla="*/ 496443 w 1038225"/>
                <a:gd name="connsiteY5" fmla="*/ 691 h 1838325"/>
                <a:gd name="connsiteX6" fmla="*/ 68294 w 1038225"/>
                <a:gd name="connsiteY6" fmla="*/ 219766 h 1838325"/>
                <a:gd name="connsiteX7" fmla="*/ 0 w 1038225"/>
                <a:gd name="connsiteY7" fmla="*/ 253866 h 1838325"/>
                <a:gd name="connsiteX8" fmla="*/ 745903 w 1038225"/>
                <a:gd name="connsiteY8" fmla="*/ 1846636 h 1838325"/>
                <a:gd name="connsiteX9" fmla="*/ 997458 w 1038225"/>
                <a:gd name="connsiteY9" fmla="*/ 1731479 h 1838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8225" h="1838325">
                  <a:moveTo>
                    <a:pt x="997458" y="1731479"/>
                  </a:moveTo>
                  <a:cubicBezTo>
                    <a:pt x="1115949" y="1603940"/>
                    <a:pt x="705993" y="1367148"/>
                    <a:pt x="806196" y="1285138"/>
                  </a:cubicBezTo>
                  <a:cubicBezTo>
                    <a:pt x="906399" y="1203127"/>
                    <a:pt x="1161479" y="1030058"/>
                    <a:pt x="988409" y="957573"/>
                  </a:cubicBezTo>
                  <a:cubicBezTo>
                    <a:pt x="815340" y="885088"/>
                    <a:pt x="788384" y="829652"/>
                    <a:pt x="778859" y="574573"/>
                  </a:cubicBezTo>
                  <a:cubicBezTo>
                    <a:pt x="769334" y="319493"/>
                    <a:pt x="633127" y="447033"/>
                    <a:pt x="621506" y="335114"/>
                  </a:cubicBezTo>
                  <a:cubicBezTo>
                    <a:pt x="609886" y="223195"/>
                    <a:pt x="733425" y="9835"/>
                    <a:pt x="496443" y="691"/>
                  </a:cubicBezTo>
                  <a:cubicBezTo>
                    <a:pt x="259461" y="-8453"/>
                    <a:pt x="396240" y="73558"/>
                    <a:pt x="68294" y="219766"/>
                  </a:cubicBezTo>
                  <a:cubicBezTo>
                    <a:pt x="43053" y="231006"/>
                    <a:pt x="20669" y="242436"/>
                    <a:pt x="0" y="253866"/>
                  </a:cubicBezTo>
                  <a:cubicBezTo>
                    <a:pt x="-175" y="869201"/>
                    <a:pt x="273122" y="1452789"/>
                    <a:pt x="745903" y="1846636"/>
                  </a:cubicBezTo>
                  <a:cubicBezTo>
                    <a:pt x="828675" y="1832158"/>
                    <a:pt x="933450" y="1800535"/>
                    <a:pt x="997458" y="1731479"/>
                  </a:cubicBezTo>
                  <a:close/>
                </a:path>
              </a:pathLst>
            </a:custGeom>
            <a:solidFill>
              <a:srgbClr val="83CF3E"/>
            </a:solidFill>
            <a:ln w="9525" cap="flat">
              <a:no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1BEBEDB5-226F-0841-B9C6-70321CD5C279}"/>
                </a:ext>
              </a:extLst>
            </p:cNvPr>
            <p:cNvSpPr/>
            <p:nvPr/>
          </p:nvSpPr>
          <p:spPr>
            <a:xfrm rot="15722371" flipH="1">
              <a:off x="705165" y="4396203"/>
              <a:ext cx="636972" cy="549388"/>
            </a:xfrm>
            <a:custGeom>
              <a:avLst/>
              <a:gdLst>
                <a:gd name="connsiteX0" fmla="*/ 71171 w 762000"/>
                <a:gd name="connsiteY0" fmla="*/ 659798 h 657225"/>
                <a:gd name="connsiteX1" fmla="*/ 452171 w 762000"/>
                <a:gd name="connsiteY1" fmla="*/ 486633 h 657225"/>
                <a:gd name="connsiteX2" fmla="*/ 769639 w 762000"/>
                <a:gd name="connsiteY2" fmla="*/ 304515 h 657225"/>
                <a:gd name="connsiteX3" fmla="*/ 681247 w 762000"/>
                <a:gd name="connsiteY3" fmla="*/ 85440 h 657225"/>
                <a:gd name="connsiteX4" fmla="*/ 362446 w 762000"/>
                <a:gd name="connsiteY4" fmla="*/ 85440 h 657225"/>
                <a:gd name="connsiteX5" fmla="*/ 134703 w 762000"/>
                <a:gd name="connsiteY5" fmla="*/ 304515 h 657225"/>
                <a:gd name="connsiteX6" fmla="*/ 71171 w 762000"/>
                <a:gd name="connsiteY6" fmla="*/ 659798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0" h="657225">
                  <a:moveTo>
                    <a:pt x="71171" y="659798"/>
                  </a:moveTo>
                  <a:cubicBezTo>
                    <a:pt x="262528" y="696183"/>
                    <a:pt x="326251" y="523114"/>
                    <a:pt x="452171" y="486633"/>
                  </a:cubicBezTo>
                  <a:cubicBezTo>
                    <a:pt x="578092" y="450153"/>
                    <a:pt x="790594" y="441104"/>
                    <a:pt x="769639" y="304515"/>
                  </a:cubicBezTo>
                  <a:cubicBezTo>
                    <a:pt x="748684" y="167927"/>
                    <a:pt x="635718" y="240698"/>
                    <a:pt x="681247" y="85440"/>
                  </a:cubicBezTo>
                  <a:cubicBezTo>
                    <a:pt x="726777" y="-69817"/>
                    <a:pt x="553708" y="21718"/>
                    <a:pt x="362446" y="85440"/>
                  </a:cubicBezTo>
                  <a:cubicBezTo>
                    <a:pt x="171184" y="149163"/>
                    <a:pt x="134703" y="304515"/>
                    <a:pt x="134703" y="304515"/>
                  </a:cubicBezTo>
                  <a:cubicBezTo>
                    <a:pt x="134703" y="304515"/>
                    <a:pt x="-120091" y="623317"/>
                    <a:pt x="71171" y="659798"/>
                  </a:cubicBezTo>
                  <a:close/>
                </a:path>
              </a:pathLst>
            </a:custGeom>
            <a:solidFill>
              <a:srgbClr val="83CF3E"/>
            </a:solidFill>
            <a:ln w="9525"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C6DBDE4A-B1C5-0947-8107-ABE295485DAE}"/>
                </a:ext>
              </a:extLst>
            </p:cNvPr>
            <p:cNvSpPr/>
            <p:nvPr/>
          </p:nvSpPr>
          <p:spPr>
            <a:xfrm rot="15722371" flipH="1">
              <a:off x="563256" y="3511263"/>
              <a:ext cx="533464" cy="461805"/>
            </a:xfrm>
            <a:custGeom>
              <a:avLst/>
              <a:gdLst>
                <a:gd name="connsiteX0" fmla="*/ 0 w 638175"/>
                <a:gd name="connsiteY0" fmla="*/ 561448 h 552450"/>
                <a:gd name="connsiteX1" fmla="*/ 166973 w 638175"/>
                <a:gd name="connsiteY1" fmla="*/ 504298 h 552450"/>
                <a:gd name="connsiteX2" fmla="*/ 391668 w 638175"/>
                <a:gd name="connsiteY2" fmla="*/ 305607 h 552450"/>
                <a:gd name="connsiteX3" fmla="*/ 634556 w 638175"/>
                <a:gd name="connsiteY3" fmla="*/ 235 h 552450"/>
                <a:gd name="connsiteX4" fmla="*/ 0 w 638175"/>
                <a:gd name="connsiteY4" fmla="*/ 561448 h 552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175" h="552450">
                  <a:moveTo>
                    <a:pt x="0" y="561448"/>
                  </a:moveTo>
                  <a:cubicBezTo>
                    <a:pt x="60923" y="564488"/>
                    <a:pt x="120690" y="544031"/>
                    <a:pt x="166973" y="504298"/>
                  </a:cubicBezTo>
                  <a:cubicBezTo>
                    <a:pt x="243173" y="437623"/>
                    <a:pt x="243173" y="374091"/>
                    <a:pt x="391668" y="305607"/>
                  </a:cubicBezTo>
                  <a:cubicBezTo>
                    <a:pt x="540163" y="237122"/>
                    <a:pt x="689229" y="12332"/>
                    <a:pt x="634556" y="235"/>
                  </a:cubicBezTo>
                  <a:cubicBezTo>
                    <a:pt x="579882" y="-11862"/>
                    <a:pt x="34766" y="446291"/>
                    <a:pt x="0" y="561448"/>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4ED52405-DB49-004B-9732-2623CFE5E657}"/>
                </a:ext>
              </a:extLst>
            </p:cNvPr>
            <p:cNvSpPr/>
            <p:nvPr/>
          </p:nvSpPr>
          <p:spPr>
            <a:xfrm rot="15722371" flipH="1">
              <a:off x="763404" y="4462231"/>
              <a:ext cx="437918" cy="414032"/>
            </a:xfrm>
            <a:custGeom>
              <a:avLst/>
              <a:gdLst>
                <a:gd name="connsiteX0" fmla="*/ 117306 w 523875"/>
                <a:gd name="connsiteY0" fmla="*/ 483936 h 495300"/>
                <a:gd name="connsiteX1" fmla="*/ 8435 w 523875"/>
                <a:gd name="connsiteY1" fmla="*/ 397068 h 495300"/>
                <a:gd name="connsiteX2" fmla="*/ 85397 w 523875"/>
                <a:gd name="connsiteY2" fmla="*/ 225618 h 495300"/>
                <a:gd name="connsiteX3" fmla="*/ 516594 w 523875"/>
                <a:gd name="connsiteY3" fmla="*/ 23593 h 495300"/>
                <a:gd name="connsiteX4" fmla="*/ 516594 w 523875"/>
                <a:gd name="connsiteY4" fmla="*/ 250002 h 495300"/>
                <a:gd name="connsiteX5" fmla="*/ 331333 w 523875"/>
                <a:gd name="connsiteY5" fmla="*/ 363635 h 495300"/>
                <a:gd name="connsiteX6" fmla="*/ 117306 w 523875"/>
                <a:gd name="connsiteY6" fmla="*/ 483936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75" h="495300">
                  <a:moveTo>
                    <a:pt x="117306" y="483936"/>
                  </a:moveTo>
                  <a:cubicBezTo>
                    <a:pt x="58346" y="534609"/>
                    <a:pt x="-27284" y="466124"/>
                    <a:pt x="8435" y="397068"/>
                  </a:cubicBezTo>
                  <a:cubicBezTo>
                    <a:pt x="37010" y="341442"/>
                    <a:pt x="70348" y="272767"/>
                    <a:pt x="85397" y="225618"/>
                  </a:cubicBezTo>
                  <a:cubicBezTo>
                    <a:pt x="114829" y="132845"/>
                    <a:pt x="472588" y="-68609"/>
                    <a:pt x="516594" y="23593"/>
                  </a:cubicBezTo>
                  <a:cubicBezTo>
                    <a:pt x="560600" y="115795"/>
                    <a:pt x="477161" y="206187"/>
                    <a:pt x="516594" y="250002"/>
                  </a:cubicBezTo>
                  <a:cubicBezTo>
                    <a:pt x="556028" y="293817"/>
                    <a:pt x="526119" y="345252"/>
                    <a:pt x="331333" y="363635"/>
                  </a:cubicBezTo>
                  <a:cubicBezTo>
                    <a:pt x="234178" y="372398"/>
                    <a:pt x="171122" y="437645"/>
                    <a:pt x="117306" y="483936"/>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E2340D61-DF8F-1846-A0F8-744A2D9F67A0}"/>
                </a:ext>
              </a:extLst>
            </p:cNvPr>
            <p:cNvSpPr/>
            <p:nvPr/>
          </p:nvSpPr>
          <p:spPr>
            <a:xfrm rot="15722371" flipH="1">
              <a:off x="2259765" y="2583840"/>
              <a:ext cx="644934" cy="1337641"/>
            </a:xfrm>
            <a:custGeom>
              <a:avLst/>
              <a:gdLst>
                <a:gd name="connsiteX0" fmla="*/ 693311 w 771525"/>
                <a:gd name="connsiteY0" fmla="*/ 1609529 h 1600200"/>
                <a:gd name="connsiteX1" fmla="*/ 726744 w 771525"/>
                <a:gd name="connsiteY1" fmla="*/ 1436460 h 1600200"/>
                <a:gd name="connsiteX2" fmla="*/ 611301 w 771525"/>
                <a:gd name="connsiteY2" fmla="*/ 1108514 h 1600200"/>
                <a:gd name="connsiteX3" fmla="*/ 675690 w 771525"/>
                <a:gd name="connsiteY3" fmla="*/ 810953 h 1600200"/>
                <a:gd name="connsiteX4" fmla="*/ 574058 w 771525"/>
                <a:gd name="connsiteY4" fmla="*/ 498152 h 1600200"/>
                <a:gd name="connsiteX5" fmla="*/ 441375 w 771525"/>
                <a:gd name="connsiteY5" fmla="*/ 204020 h 1600200"/>
                <a:gd name="connsiteX6" fmla="*/ 356602 w 771525"/>
                <a:gd name="connsiteY6" fmla="*/ 185 h 1600200"/>
                <a:gd name="connsiteX7" fmla="*/ 1034 w 771525"/>
                <a:gd name="connsiteY7" fmla="*/ 291650 h 1600200"/>
                <a:gd name="connsiteX8" fmla="*/ 220109 w 771525"/>
                <a:gd name="connsiteY8" fmla="*/ 680365 h 1600200"/>
                <a:gd name="connsiteX9" fmla="*/ 350697 w 771525"/>
                <a:gd name="connsiteY9" fmla="*/ 1184428 h 1600200"/>
                <a:gd name="connsiteX10" fmla="*/ 693311 w 771525"/>
                <a:gd name="connsiteY10" fmla="*/ 1609529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1525" h="1600200">
                  <a:moveTo>
                    <a:pt x="693311" y="1609529"/>
                  </a:moveTo>
                  <a:cubicBezTo>
                    <a:pt x="693311" y="1609529"/>
                    <a:pt x="857332" y="1576096"/>
                    <a:pt x="726744" y="1436460"/>
                  </a:cubicBezTo>
                  <a:cubicBezTo>
                    <a:pt x="596156" y="1296823"/>
                    <a:pt x="526719" y="1178332"/>
                    <a:pt x="611301" y="1108514"/>
                  </a:cubicBezTo>
                  <a:cubicBezTo>
                    <a:pt x="695883" y="1038696"/>
                    <a:pt x="785513" y="856482"/>
                    <a:pt x="675690" y="810953"/>
                  </a:cubicBezTo>
                  <a:cubicBezTo>
                    <a:pt x="565867" y="765423"/>
                    <a:pt x="591489" y="619596"/>
                    <a:pt x="574058" y="498152"/>
                  </a:cubicBezTo>
                  <a:cubicBezTo>
                    <a:pt x="556627" y="376708"/>
                    <a:pt x="425659" y="386519"/>
                    <a:pt x="441375" y="204020"/>
                  </a:cubicBezTo>
                  <a:cubicBezTo>
                    <a:pt x="457091" y="21521"/>
                    <a:pt x="435469" y="6281"/>
                    <a:pt x="356602" y="185"/>
                  </a:cubicBezTo>
                  <a:cubicBezTo>
                    <a:pt x="277735" y="-5911"/>
                    <a:pt x="19227" y="139821"/>
                    <a:pt x="1034" y="291650"/>
                  </a:cubicBezTo>
                  <a:cubicBezTo>
                    <a:pt x="-17159" y="443478"/>
                    <a:pt x="210584" y="549777"/>
                    <a:pt x="220109" y="680365"/>
                  </a:cubicBezTo>
                  <a:cubicBezTo>
                    <a:pt x="229634" y="810953"/>
                    <a:pt x="241350" y="956590"/>
                    <a:pt x="350697" y="1184428"/>
                  </a:cubicBezTo>
                  <a:cubicBezTo>
                    <a:pt x="460044" y="1412266"/>
                    <a:pt x="693311" y="1609529"/>
                    <a:pt x="693311" y="1609529"/>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BE26EA35-F897-6D42-9C5E-D24374CD4867}"/>
                </a:ext>
              </a:extLst>
            </p:cNvPr>
            <p:cNvSpPr/>
            <p:nvPr/>
          </p:nvSpPr>
          <p:spPr>
            <a:xfrm rot="15722371" flipH="1">
              <a:off x="2109574" y="4059867"/>
              <a:ext cx="899723" cy="1242096"/>
            </a:xfrm>
            <a:custGeom>
              <a:avLst/>
              <a:gdLst>
                <a:gd name="connsiteX0" fmla="*/ 229392 w 1076325"/>
                <a:gd name="connsiteY0" fmla="*/ 804837 h 1485900"/>
                <a:gd name="connsiteX1" fmla="*/ 1649 w 1076325"/>
                <a:gd name="connsiteY1" fmla="*/ 410502 h 1485900"/>
                <a:gd name="connsiteX2" fmla="*/ 354074 w 1076325"/>
                <a:gd name="connsiteY2" fmla="*/ 159899 h 1485900"/>
                <a:gd name="connsiteX3" fmla="*/ 754886 w 1076325"/>
                <a:gd name="connsiteY3" fmla="*/ 165 h 1485900"/>
                <a:gd name="connsiteX4" fmla="*/ 994726 w 1076325"/>
                <a:gd name="connsiteY4" fmla="*/ 306870 h 1485900"/>
                <a:gd name="connsiteX5" fmla="*/ 1070926 w 1076325"/>
                <a:gd name="connsiteY5" fmla="*/ 744068 h 1485900"/>
                <a:gd name="connsiteX6" fmla="*/ 831086 w 1076325"/>
                <a:gd name="connsiteY6" fmla="*/ 1090301 h 1485900"/>
                <a:gd name="connsiteX7" fmla="*/ 633062 w 1076325"/>
                <a:gd name="connsiteY7" fmla="*/ 1460728 h 1485900"/>
                <a:gd name="connsiteX8" fmla="*/ 435704 w 1076325"/>
                <a:gd name="connsiteY8" fmla="*/ 1305852 h 1485900"/>
                <a:gd name="connsiteX9" fmla="*/ 256538 w 1076325"/>
                <a:gd name="connsiteY9" fmla="*/ 998766 h 1485900"/>
                <a:gd name="connsiteX10" fmla="*/ 229392 w 1076325"/>
                <a:gd name="connsiteY10" fmla="*/ 804837 h 148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6325" h="1485900">
                  <a:moveTo>
                    <a:pt x="229392" y="804837"/>
                  </a:moveTo>
                  <a:cubicBezTo>
                    <a:pt x="229392" y="804837"/>
                    <a:pt x="-22640" y="659866"/>
                    <a:pt x="1649" y="410502"/>
                  </a:cubicBezTo>
                  <a:cubicBezTo>
                    <a:pt x="25938" y="161137"/>
                    <a:pt x="138238" y="189141"/>
                    <a:pt x="354074" y="159899"/>
                  </a:cubicBezTo>
                  <a:cubicBezTo>
                    <a:pt x="569911" y="130657"/>
                    <a:pt x="660684" y="6261"/>
                    <a:pt x="754886" y="165"/>
                  </a:cubicBezTo>
                  <a:cubicBezTo>
                    <a:pt x="849088" y="-5931"/>
                    <a:pt x="1082832" y="158089"/>
                    <a:pt x="994726" y="306870"/>
                  </a:cubicBezTo>
                  <a:cubicBezTo>
                    <a:pt x="906620" y="455650"/>
                    <a:pt x="1049399" y="516420"/>
                    <a:pt x="1070926" y="744068"/>
                  </a:cubicBezTo>
                  <a:cubicBezTo>
                    <a:pt x="1092452" y="971715"/>
                    <a:pt x="1064830" y="984002"/>
                    <a:pt x="831086" y="1090301"/>
                  </a:cubicBezTo>
                  <a:cubicBezTo>
                    <a:pt x="597343" y="1196600"/>
                    <a:pt x="712024" y="1390910"/>
                    <a:pt x="633062" y="1460728"/>
                  </a:cubicBezTo>
                  <a:cubicBezTo>
                    <a:pt x="554099" y="1530547"/>
                    <a:pt x="459992" y="1494161"/>
                    <a:pt x="435704" y="1305852"/>
                  </a:cubicBezTo>
                  <a:cubicBezTo>
                    <a:pt x="411415" y="1117543"/>
                    <a:pt x="256538" y="1107637"/>
                    <a:pt x="256538" y="998766"/>
                  </a:cubicBezTo>
                  <a:cubicBezTo>
                    <a:pt x="256566" y="933174"/>
                    <a:pt x="247429" y="867900"/>
                    <a:pt x="229392" y="804837"/>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42F8B32F-E9EC-B345-97CD-0A9D30BB9C6F}"/>
                </a:ext>
              </a:extLst>
            </p:cNvPr>
            <p:cNvSpPr/>
            <p:nvPr/>
          </p:nvSpPr>
          <p:spPr>
            <a:xfrm rot="15722371" flipH="1">
              <a:off x="1105977" y="4715386"/>
              <a:ext cx="1504847" cy="1695938"/>
            </a:xfrm>
            <a:custGeom>
              <a:avLst/>
              <a:gdLst>
                <a:gd name="connsiteX0" fmla="*/ 226650 w 1800225"/>
                <a:gd name="connsiteY0" fmla="*/ 1142083 h 2028825"/>
                <a:gd name="connsiteX1" fmla="*/ 11099 w 1800225"/>
                <a:gd name="connsiteY1" fmla="*/ 817185 h 2028825"/>
                <a:gd name="connsiteX2" fmla="*/ 508876 w 1800225"/>
                <a:gd name="connsiteY2" fmla="*/ 683835 h 2028825"/>
                <a:gd name="connsiteX3" fmla="*/ 642226 w 1800225"/>
                <a:gd name="connsiteY3" fmla="*/ 191964 h 2028825"/>
                <a:gd name="connsiteX4" fmla="*/ 903306 w 1800225"/>
                <a:gd name="connsiteY4" fmla="*/ 191964 h 2028825"/>
                <a:gd name="connsiteX5" fmla="*/ 1128858 w 1800225"/>
                <a:gd name="connsiteY5" fmla="*/ 3845 h 2028825"/>
                <a:gd name="connsiteX6" fmla="*/ 1796942 w 1800225"/>
                <a:gd name="connsiteY6" fmla="*/ 1027116 h 2028825"/>
                <a:gd name="connsiteX7" fmla="*/ 1584344 w 1800225"/>
                <a:gd name="connsiteY7" fmla="*/ 1479553 h 2028825"/>
                <a:gd name="connsiteX8" fmla="*/ 1499285 w 1800225"/>
                <a:gd name="connsiteY8" fmla="*/ 1767970 h 2028825"/>
                <a:gd name="connsiteX9" fmla="*/ 1356410 w 1800225"/>
                <a:gd name="connsiteY9" fmla="*/ 2023050 h 2028825"/>
                <a:gd name="connsiteX10" fmla="*/ 1244111 w 1800225"/>
                <a:gd name="connsiteY10" fmla="*/ 1673863 h 2028825"/>
                <a:gd name="connsiteX11" fmla="*/ 1037609 w 1800225"/>
                <a:gd name="connsiteY11" fmla="*/ 1454788 h 2028825"/>
                <a:gd name="connsiteX12" fmla="*/ 1122572 w 1800225"/>
                <a:gd name="connsiteY12" fmla="*/ 878050 h 2028825"/>
                <a:gd name="connsiteX13" fmla="*/ 651941 w 1800225"/>
                <a:gd name="connsiteY13" fmla="*/ 865858 h 2028825"/>
                <a:gd name="connsiteX14" fmla="*/ 226650 w 1800225"/>
                <a:gd name="connsiteY14" fmla="*/ 1142083 h 2028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00225" h="2028825">
                  <a:moveTo>
                    <a:pt x="226650" y="1142083"/>
                  </a:moveTo>
                  <a:cubicBezTo>
                    <a:pt x="226650" y="1142083"/>
                    <a:pt x="-59100" y="942058"/>
                    <a:pt x="11099" y="817185"/>
                  </a:cubicBezTo>
                  <a:cubicBezTo>
                    <a:pt x="81299" y="692312"/>
                    <a:pt x="341617" y="823281"/>
                    <a:pt x="508876" y="683835"/>
                  </a:cubicBezTo>
                  <a:cubicBezTo>
                    <a:pt x="676135" y="544389"/>
                    <a:pt x="512114" y="188535"/>
                    <a:pt x="642226" y="191964"/>
                  </a:cubicBezTo>
                  <a:cubicBezTo>
                    <a:pt x="772337" y="195393"/>
                    <a:pt x="787958" y="258639"/>
                    <a:pt x="903306" y="191964"/>
                  </a:cubicBezTo>
                  <a:cubicBezTo>
                    <a:pt x="1018654" y="125289"/>
                    <a:pt x="975791" y="-25968"/>
                    <a:pt x="1128858" y="3845"/>
                  </a:cubicBezTo>
                  <a:cubicBezTo>
                    <a:pt x="1281925" y="33658"/>
                    <a:pt x="1863712" y="844903"/>
                    <a:pt x="1796942" y="1027116"/>
                  </a:cubicBezTo>
                  <a:cubicBezTo>
                    <a:pt x="1730171" y="1209329"/>
                    <a:pt x="1584344" y="1339822"/>
                    <a:pt x="1584344" y="1479553"/>
                  </a:cubicBezTo>
                  <a:cubicBezTo>
                    <a:pt x="1584344" y="1619285"/>
                    <a:pt x="1620824" y="1625286"/>
                    <a:pt x="1499285" y="1767970"/>
                  </a:cubicBezTo>
                  <a:cubicBezTo>
                    <a:pt x="1377746" y="1910655"/>
                    <a:pt x="1420418" y="2065627"/>
                    <a:pt x="1356410" y="2023050"/>
                  </a:cubicBezTo>
                  <a:cubicBezTo>
                    <a:pt x="1292402" y="1980473"/>
                    <a:pt x="1356410" y="1740634"/>
                    <a:pt x="1244111" y="1673863"/>
                  </a:cubicBezTo>
                  <a:cubicBezTo>
                    <a:pt x="1131811" y="1607093"/>
                    <a:pt x="1025036" y="1573279"/>
                    <a:pt x="1037609" y="1454788"/>
                  </a:cubicBezTo>
                  <a:cubicBezTo>
                    <a:pt x="1050181" y="1336297"/>
                    <a:pt x="1265351" y="1117889"/>
                    <a:pt x="1122572" y="878050"/>
                  </a:cubicBezTo>
                  <a:cubicBezTo>
                    <a:pt x="979792" y="638210"/>
                    <a:pt x="764336" y="838521"/>
                    <a:pt x="651941" y="865858"/>
                  </a:cubicBezTo>
                  <a:cubicBezTo>
                    <a:pt x="539546" y="893194"/>
                    <a:pt x="445249" y="1205900"/>
                    <a:pt x="226650" y="1142083"/>
                  </a:cubicBezTo>
                  <a:close/>
                </a:path>
              </a:pathLst>
            </a:custGeom>
            <a:solidFill>
              <a:srgbClr val="91E645"/>
            </a:solidFill>
            <a:ln w="9525"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2526D9A8-CD2B-6745-8A89-17DF9F09B218}"/>
                </a:ext>
              </a:extLst>
            </p:cNvPr>
            <p:cNvSpPr/>
            <p:nvPr/>
          </p:nvSpPr>
          <p:spPr>
            <a:xfrm rot="15722371" flipH="1">
              <a:off x="47204" y="3582594"/>
              <a:ext cx="2563813" cy="1608355"/>
            </a:xfrm>
            <a:custGeom>
              <a:avLst/>
              <a:gdLst>
                <a:gd name="connsiteX0" fmla="*/ 3067429 w 3067050"/>
                <a:gd name="connsiteY0" fmla="*/ 225018 h 1924050"/>
                <a:gd name="connsiteX1" fmla="*/ 2329527 w 3067050"/>
                <a:gd name="connsiteY1" fmla="*/ 5181 h 1924050"/>
                <a:gd name="connsiteX2" fmla="*/ 2229324 w 3067050"/>
                <a:gd name="connsiteY2" fmla="*/ 264833 h 1924050"/>
                <a:gd name="connsiteX3" fmla="*/ 2265710 w 3067050"/>
                <a:gd name="connsiteY3" fmla="*/ 660977 h 1924050"/>
                <a:gd name="connsiteX4" fmla="*/ 1824131 w 3067050"/>
                <a:gd name="connsiteY4" fmla="*/ 870527 h 1924050"/>
                <a:gd name="connsiteX5" fmla="*/ 1421890 w 3067050"/>
                <a:gd name="connsiteY5" fmla="*/ 984827 h 1924050"/>
                <a:gd name="connsiteX6" fmla="*/ 1495994 w 3067050"/>
                <a:gd name="connsiteY6" fmla="*/ 442760 h 1924050"/>
                <a:gd name="connsiteX7" fmla="*/ 1942431 w 3067050"/>
                <a:gd name="connsiteY7" fmla="*/ 59759 h 1924050"/>
                <a:gd name="connsiteX8" fmla="*/ 1195481 w 3067050"/>
                <a:gd name="connsiteY8" fmla="*/ 159962 h 1924050"/>
                <a:gd name="connsiteX9" fmla="*/ 1086134 w 3067050"/>
                <a:gd name="connsiteY9" fmla="*/ 512864 h 1924050"/>
                <a:gd name="connsiteX10" fmla="*/ 762760 w 3067050"/>
                <a:gd name="connsiteY10" fmla="*/ 758228 h 1924050"/>
                <a:gd name="connsiteX11" fmla="*/ 368044 w 3067050"/>
                <a:gd name="connsiteY11" fmla="*/ 947966 h 1924050"/>
                <a:gd name="connsiteX12" fmla="*/ 11713 w 3067050"/>
                <a:gd name="connsiteY12" fmla="*/ 1703393 h 1924050"/>
                <a:gd name="connsiteX13" fmla="*/ 453102 w 3067050"/>
                <a:gd name="connsiteY13" fmla="*/ 1585664 h 1924050"/>
                <a:gd name="connsiteX14" fmla="*/ 653127 w 3067050"/>
                <a:gd name="connsiteY14" fmla="*/ 1877129 h 1924050"/>
                <a:gd name="connsiteX15" fmla="*/ 976977 w 3067050"/>
                <a:gd name="connsiteY15" fmla="*/ 1877129 h 1924050"/>
                <a:gd name="connsiteX16" fmla="*/ 1534380 w 3067050"/>
                <a:gd name="connsiteY16" fmla="*/ 1703393 h 1924050"/>
                <a:gd name="connsiteX17" fmla="*/ 2056922 w 3067050"/>
                <a:gd name="connsiteY17" fmla="*/ 1489938 h 1924050"/>
                <a:gd name="connsiteX18" fmla="*/ 1952147 w 3067050"/>
                <a:gd name="connsiteY18" fmla="*/ 1084649 h 1924050"/>
                <a:gd name="connsiteX19" fmla="*/ 2321050 w 3067050"/>
                <a:gd name="connsiteY19" fmla="*/ 889196 h 1924050"/>
                <a:gd name="connsiteX20" fmla="*/ 2566985 w 3067050"/>
                <a:gd name="connsiteY20" fmla="*/ 670121 h 1924050"/>
                <a:gd name="connsiteX21" fmla="*/ 2699097 w 3067050"/>
                <a:gd name="connsiteY21" fmla="*/ 379418 h 1924050"/>
                <a:gd name="connsiteX22" fmla="*/ 3067429 w 3067050"/>
                <a:gd name="connsiteY22" fmla="*/ 225018 h 192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67050" h="1924050">
                  <a:moveTo>
                    <a:pt x="3067429" y="225018"/>
                  </a:moveTo>
                  <a:cubicBezTo>
                    <a:pt x="3067429" y="225018"/>
                    <a:pt x="2520884" y="14230"/>
                    <a:pt x="2329527" y="5181"/>
                  </a:cubicBezTo>
                  <a:cubicBezTo>
                    <a:pt x="2138170" y="-3868"/>
                    <a:pt x="2160935" y="87287"/>
                    <a:pt x="2229324" y="264833"/>
                  </a:cubicBezTo>
                  <a:cubicBezTo>
                    <a:pt x="2297714" y="442379"/>
                    <a:pt x="2397822" y="569633"/>
                    <a:pt x="2265710" y="660977"/>
                  </a:cubicBezTo>
                  <a:cubicBezTo>
                    <a:pt x="2133598" y="752322"/>
                    <a:pt x="1979293" y="820426"/>
                    <a:pt x="1824131" y="870527"/>
                  </a:cubicBezTo>
                  <a:cubicBezTo>
                    <a:pt x="1668968" y="920629"/>
                    <a:pt x="1561907" y="1107414"/>
                    <a:pt x="1421890" y="984827"/>
                  </a:cubicBezTo>
                  <a:cubicBezTo>
                    <a:pt x="1281872" y="862241"/>
                    <a:pt x="1382075" y="575252"/>
                    <a:pt x="1495994" y="442760"/>
                  </a:cubicBezTo>
                  <a:cubicBezTo>
                    <a:pt x="1609913" y="310267"/>
                    <a:pt x="2001677" y="191871"/>
                    <a:pt x="1942431" y="59759"/>
                  </a:cubicBezTo>
                  <a:cubicBezTo>
                    <a:pt x="1883186" y="-72352"/>
                    <a:pt x="1303589" y="38709"/>
                    <a:pt x="1195481" y="159962"/>
                  </a:cubicBezTo>
                  <a:cubicBezTo>
                    <a:pt x="1087372" y="281216"/>
                    <a:pt x="1231866" y="423805"/>
                    <a:pt x="1086134" y="512864"/>
                  </a:cubicBezTo>
                  <a:cubicBezTo>
                    <a:pt x="940401" y="601922"/>
                    <a:pt x="799145" y="632307"/>
                    <a:pt x="762760" y="758228"/>
                  </a:cubicBezTo>
                  <a:cubicBezTo>
                    <a:pt x="726374" y="884148"/>
                    <a:pt x="469771" y="888434"/>
                    <a:pt x="368044" y="947966"/>
                  </a:cubicBezTo>
                  <a:cubicBezTo>
                    <a:pt x="266317" y="1007497"/>
                    <a:pt x="-66201" y="1529562"/>
                    <a:pt x="11713" y="1703393"/>
                  </a:cubicBezTo>
                  <a:cubicBezTo>
                    <a:pt x="89628" y="1877225"/>
                    <a:pt x="234027" y="1567376"/>
                    <a:pt x="453102" y="1585664"/>
                  </a:cubicBezTo>
                  <a:cubicBezTo>
                    <a:pt x="672177" y="1603952"/>
                    <a:pt x="588738" y="1822456"/>
                    <a:pt x="653127" y="1877129"/>
                  </a:cubicBezTo>
                  <a:cubicBezTo>
                    <a:pt x="717516" y="1931803"/>
                    <a:pt x="784763" y="1968188"/>
                    <a:pt x="976977" y="1877129"/>
                  </a:cubicBezTo>
                  <a:cubicBezTo>
                    <a:pt x="1169191" y="1786070"/>
                    <a:pt x="1221293" y="1843887"/>
                    <a:pt x="1534380" y="1703393"/>
                  </a:cubicBezTo>
                  <a:cubicBezTo>
                    <a:pt x="1847467" y="1562900"/>
                    <a:pt x="2129883" y="1649387"/>
                    <a:pt x="2056922" y="1489938"/>
                  </a:cubicBezTo>
                  <a:cubicBezTo>
                    <a:pt x="1983960" y="1330490"/>
                    <a:pt x="1801937" y="1257719"/>
                    <a:pt x="1952147" y="1084649"/>
                  </a:cubicBezTo>
                  <a:cubicBezTo>
                    <a:pt x="2102356" y="911580"/>
                    <a:pt x="2106928" y="898817"/>
                    <a:pt x="2321050" y="889196"/>
                  </a:cubicBezTo>
                  <a:cubicBezTo>
                    <a:pt x="2535172" y="879576"/>
                    <a:pt x="2566985" y="856907"/>
                    <a:pt x="2566985" y="670121"/>
                  </a:cubicBezTo>
                  <a:cubicBezTo>
                    <a:pt x="2566985" y="483336"/>
                    <a:pt x="2516884" y="334651"/>
                    <a:pt x="2699097" y="379418"/>
                  </a:cubicBezTo>
                  <a:cubicBezTo>
                    <a:pt x="2881310" y="424186"/>
                    <a:pt x="3067429" y="225018"/>
                    <a:pt x="3067429" y="225018"/>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6" name="Freeform 75">
              <a:extLst>
                <a:ext uri="{FF2B5EF4-FFF2-40B4-BE49-F238E27FC236}">
                  <a16:creationId xmlns:a16="http://schemas.microsoft.com/office/drawing/2014/main" id="{81FF03C0-E501-D44D-BD98-7F118185A73C}"/>
                </a:ext>
              </a:extLst>
            </p:cNvPr>
            <p:cNvSpPr/>
            <p:nvPr/>
          </p:nvSpPr>
          <p:spPr>
            <a:xfrm rot="15722371" flipH="1">
              <a:off x="2094993" y="3568396"/>
              <a:ext cx="1775560" cy="1656127"/>
            </a:xfrm>
            <a:custGeom>
              <a:avLst/>
              <a:gdLst>
                <a:gd name="connsiteX0" fmla="*/ 968 w 2124075"/>
                <a:gd name="connsiteY0" fmla="*/ 185007 h 1981200"/>
                <a:gd name="connsiteX1" fmla="*/ 497411 w 2124075"/>
                <a:gd name="connsiteY1" fmla="*/ 4032 h 1981200"/>
                <a:gd name="connsiteX2" fmla="*/ 647715 w 2124075"/>
                <a:gd name="connsiteY2" fmla="*/ 446182 h 1981200"/>
                <a:gd name="connsiteX3" fmla="*/ 839073 w 2124075"/>
                <a:gd name="connsiteY3" fmla="*/ 663638 h 1981200"/>
                <a:gd name="connsiteX4" fmla="*/ 971089 w 2124075"/>
                <a:gd name="connsiteY4" fmla="*/ 1128172 h 1981200"/>
                <a:gd name="connsiteX5" fmla="*/ 1116917 w 2124075"/>
                <a:gd name="connsiteY5" fmla="*/ 1406017 h 1981200"/>
                <a:gd name="connsiteX6" fmla="*/ 1590595 w 2124075"/>
                <a:gd name="connsiteY6" fmla="*/ 1324006 h 1981200"/>
                <a:gd name="connsiteX7" fmla="*/ 1845675 w 2124075"/>
                <a:gd name="connsiteY7" fmla="*/ 914431 h 1981200"/>
                <a:gd name="connsiteX8" fmla="*/ 2123519 w 2124075"/>
                <a:gd name="connsiteY8" fmla="*/ 1338008 h 1981200"/>
                <a:gd name="connsiteX9" fmla="*/ 1485344 w 2124075"/>
                <a:gd name="connsiteY9" fmla="*/ 1966658 h 1981200"/>
                <a:gd name="connsiteX10" fmla="*/ 219376 w 2124075"/>
                <a:gd name="connsiteY10" fmla="*/ 1693100 h 1981200"/>
                <a:gd name="connsiteX11" fmla="*/ 269954 w 2124075"/>
                <a:gd name="connsiteY11" fmla="*/ 1346866 h 1981200"/>
                <a:gd name="connsiteX12" fmla="*/ 269954 w 2124075"/>
                <a:gd name="connsiteY12" fmla="*/ 973391 h 1981200"/>
                <a:gd name="connsiteX13" fmla="*/ 219376 w 2124075"/>
                <a:gd name="connsiteY13" fmla="*/ 568007 h 1981200"/>
                <a:gd name="connsiteX14" fmla="*/ 968 w 2124075"/>
                <a:gd name="connsiteY14" fmla="*/ 185007 h 198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4075" h="1981200">
                  <a:moveTo>
                    <a:pt x="968" y="185007"/>
                  </a:moveTo>
                  <a:cubicBezTo>
                    <a:pt x="968" y="185007"/>
                    <a:pt x="406352" y="-31973"/>
                    <a:pt x="497411" y="4032"/>
                  </a:cubicBezTo>
                  <a:cubicBezTo>
                    <a:pt x="588470" y="40036"/>
                    <a:pt x="483790" y="324453"/>
                    <a:pt x="647715" y="446182"/>
                  </a:cubicBezTo>
                  <a:cubicBezTo>
                    <a:pt x="811641" y="567912"/>
                    <a:pt x="889174" y="563435"/>
                    <a:pt x="839073" y="663638"/>
                  </a:cubicBezTo>
                  <a:cubicBezTo>
                    <a:pt x="788971" y="763841"/>
                    <a:pt x="793543" y="1027970"/>
                    <a:pt x="971089" y="1128172"/>
                  </a:cubicBezTo>
                  <a:cubicBezTo>
                    <a:pt x="1148635" y="1228375"/>
                    <a:pt x="1066815" y="1173702"/>
                    <a:pt x="1116917" y="1406017"/>
                  </a:cubicBezTo>
                  <a:cubicBezTo>
                    <a:pt x="1167018" y="1638331"/>
                    <a:pt x="1504013" y="1538129"/>
                    <a:pt x="1590595" y="1324006"/>
                  </a:cubicBezTo>
                  <a:cubicBezTo>
                    <a:pt x="1677177" y="1109884"/>
                    <a:pt x="1672605" y="936910"/>
                    <a:pt x="1845675" y="914431"/>
                  </a:cubicBezTo>
                  <a:cubicBezTo>
                    <a:pt x="2018744" y="891953"/>
                    <a:pt x="2137140" y="1046448"/>
                    <a:pt x="2123519" y="1338008"/>
                  </a:cubicBezTo>
                  <a:cubicBezTo>
                    <a:pt x="2109898" y="1629568"/>
                    <a:pt x="2124948" y="1867789"/>
                    <a:pt x="1485344" y="1966658"/>
                  </a:cubicBezTo>
                  <a:cubicBezTo>
                    <a:pt x="845740" y="2065528"/>
                    <a:pt x="296243" y="1729009"/>
                    <a:pt x="219376" y="1693100"/>
                  </a:cubicBezTo>
                  <a:cubicBezTo>
                    <a:pt x="142509" y="1657191"/>
                    <a:pt x="474932" y="1547368"/>
                    <a:pt x="269954" y="1346866"/>
                  </a:cubicBezTo>
                  <a:cubicBezTo>
                    <a:pt x="64976" y="1146365"/>
                    <a:pt x="165179" y="1141984"/>
                    <a:pt x="269954" y="973391"/>
                  </a:cubicBezTo>
                  <a:cubicBezTo>
                    <a:pt x="374729" y="804799"/>
                    <a:pt x="387397" y="695547"/>
                    <a:pt x="219376" y="568007"/>
                  </a:cubicBezTo>
                  <a:cubicBezTo>
                    <a:pt x="51355" y="440467"/>
                    <a:pt x="-8557" y="367125"/>
                    <a:pt x="968" y="185007"/>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7" name="Freeform 76">
              <a:extLst>
                <a:ext uri="{FF2B5EF4-FFF2-40B4-BE49-F238E27FC236}">
                  <a16:creationId xmlns:a16="http://schemas.microsoft.com/office/drawing/2014/main" id="{149A29BD-A3D5-1447-AE29-3032339CAB33}"/>
                </a:ext>
              </a:extLst>
            </p:cNvPr>
            <p:cNvSpPr/>
            <p:nvPr/>
          </p:nvSpPr>
          <p:spPr>
            <a:xfrm rot="15722371" flipH="1">
              <a:off x="2263969" y="4820757"/>
              <a:ext cx="1082853" cy="1775560"/>
            </a:xfrm>
            <a:custGeom>
              <a:avLst/>
              <a:gdLst>
                <a:gd name="connsiteX0" fmla="*/ 10720 w 1295400"/>
                <a:gd name="connsiteY0" fmla="*/ 253344 h 2124075"/>
                <a:gd name="connsiteX1" fmla="*/ 47773 w 1295400"/>
                <a:gd name="connsiteY1" fmla="*/ 99420 h 2124075"/>
                <a:gd name="connsiteX2" fmla="*/ 238939 w 1295400"/>
                <a:gd name="connsiteY2" fmla="*/ 741 h 2124075"/>
                <a:gd name="connsiteX3" fmla="*/ 298185 w 1295400"/>
                <a:gd name="connsiteY3" fmla="*/ 638345 h 2124075"/>
                <a:gd name="connsiteX4" fmla="*/ 566885 w 1295400"/>
                <a:gd name="connsiteY4" fmla="*/ 944764 h 2124075"/>
                <a:gd name="connsiteX5" fmla="*/ 871685 w 1295400"/>
                <a:gd name="connsiteY5" fmla="*/ 1209178 h 2124075"/>
                <a:gd name="connsiteX6" fmla="*/ 1126765 w 1295400"/>
                <a:gd name="connsiteY6" fmla="*/ 738643 h 2124075"/>
                <a:gd name="connsiteX7" fmla="*/ 1300024 w 1295400"/>
                <a:gd name="connsiteY7" fmla="*/ 341164 h 2124075"/>
                <a:gd name="connsiteX8" fmla="*/ 995224 w 1295400"/>
                <a:gd name="connsiteY8" fmla="*/ 1535695 h 2124075"/>
                <a:gd name="connsiteX9" fmla="*/ 289231 w 1295400"/>
                <a:gd name="connsiteY9" fmla="*/ 2119958 h 2124075"/>
                <a:gd name="connsiteX10" fmla="*/ 185599 w 1295400"/>
                <a:gd name="connsiteY10" fmla="*/ 1435492 h 2124075"/>
                <a:gd name="connsiteX11" fmla="*/ 152643 w 1295400"/>
                <a:gd name="connsiteY11" fmla="*/ 944764 h 2124075"/>
                <a:gd name="connsiteX12" fmla="*/ 79777 w 1295400"/>
                <a:gd name="connsiteY12" fmla="*/ 608436 h 2124075"/>
                <a:gd name="connsiteX13" fmla="*/ 10720 w 1295400"/>
                <a:gd name="connsiteY13" fmla="*/ 253344 h 2124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400" h="2124075">
                  <a:moveTo>
                    <a:pt x="10720" y="253344"/>
                  </a:moveTo>
                  <a:cubicBezTo>
                    <a:pt x="-12378" y="199492"/>
                    <a:pt x="2698" y="136861"/>
                    <a:pt x="47773" y="99420"/>
                  </a:cubicBezTo>
                  <a:cubicBezTo>
                    <a:pt x="107971" y="49699"/>
                    <a:pt x="189314" y="-7165"/>
                    <a:pt x="238939" y="741"/>
                  </a:cubicBezTo>
                  <a:cubicBezTo>
                    <a:pt x="325522" y="14362"/>
                    <a:pt x="166073" y="451654"/>
                    <a:pt x="298185" y="638345"/>
                  </a:cubicBezTo>
                  <a:cubicBezTo>
                    <a:pt x="430297" y="825034"/>
                    <a:pt x="530499" y="700066"/>
                    <a:pt x="566885" y="944764"/>
                  </a:cubicBezTo>
                  <a:cubicBezTo>
                    <a:pt x="603271" y="1189461"/>
                    <a:pt x="721762" y="1242515"/>
                    <a:pt x="871685" y="1209178"/>
                  </a:cubicBezTo>
                  <a:cubicBezTo>
                    <a:pt x="1021608" y="1175840"/>
                    <a:pt x="1113144" y="897996"/>
                    <a:pt x="1126765" y="738643"/>
                  </a:cubicBezTo>
                  <a:cubicBezTo>
                    <a:pt x="1140385" y="579289"/>
                    <a:pt x="1300024" y="341164"/>
                    <a:pt x="1300024" y="341164"/>
                  </a:cubicBezTo>
                  <a:cubicBezTo>
                    <a:pt x="1300024" y="341164"/>
                    <a:pt x="1281832" y="1107546"/>
                    <a:pt x="995224" y="1535695"/>
                  </a:cubicBezTo>
                  <a:cubicBezTo>
                    <a:pt x="708617" y="1963844"/>
                    <a:pt x="321140" y="2180537"/>
                    <a:pt x="289231" y="2119958"/>
                  </a:cubicBezTo>
                  <a:cubicBezTo>
                    <a:pt x="257323" y="2059379"/>
                    <a:pt x="323331" y="1558460"/>
                    <a:pt x="185599" y="1435492"/>
                  </a:cubicBezTo>
                  <a:cubicBezTo>
                    <a:pt x="47868" y="1312524"/>
                    <a:pt x="220937" y="1109927"/>
                    <a:pt x="152643" y="944764"/>
                  </a:cubicBezTo>
                  <a:cubicBezTo>
                    <a:pt x="84348" y="779600"/>
                    <a:pt x="57393" y="815224"/>
                    <a:pt x="79777" y="608436"/>
                  </a:cubicBezTo>
                  <a:cubicBezTo>
                    <a:pt x="93778" y="478991"/>
                    <a:pt x="47391" y="339545"/>
                    <a:pt x="10720" y="253344"/>
                  </a:cubicBez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78" name="Freeform 77">
              <a:extLst>
                <a:ext uri="{FF2B5EF4-FFF2-40B4-BE49-F238E27FC236}">
                  <a16:creationId xmlns:a16="http://schemas.microsoft.com/office/drawing/2014/main" id="{5B6607F0-D74D-2B46-A117-DF15DB74EB40}"/>
                </a:ext>
              </a:extLst>
            </p:cNvPr>
            <p:cNvSpPr/>
            <p:nvPr/>
          </p:nvSpPr>
          <p:spPr>
            <a:xfrm rot="15722371" flipH="1">
              <a:off x="731062" y="3435807"/>
              <a:ext cx="1377452" cy="979345"/>
            </a:xfrm>
            <a:custGeom>
              <a:avLst/>
              <a:gdLst>
                <a:gd name="connsiteX0" fmla="*/ 651413 w 1647825"/>
                <a:gd name="connsiteY0" fmla="*/ 1177400 h 1171575"/>
                <a:gd name="connsiteX1" fmla="*/ 1213389 w 1647825"/>
                <a:gd name="connsiteY1" fmla="*/ 973946 h 1171575"/>
                <a:gd name="connsiteX2" fmla="*/ 1646300 w 1647825"/>
                <a:gd name="connsiteY2" fmla="*/ 894984 h 1171575"/>
                <a:gd name="connsiteX3" fmla="*/ 1489709 w 1647825"/>
                <a:gd name="connsiteY3" fmla="*/ 594375 h 1171575"/>
                <a:gd name="connsiteX4" fmla="*/ 1067656 w 1647825"/>
                <a:gd name="connsiteY4" fmla="*/ 387873 h 1171575"/>
                <a:gd name="connsiteX5" fmla="*/ 1134236 w 1647825"/>
                <a:gd name="connsiteY5" fmla="*/ 26494 h 1171575"/>
                <a:gd name="connsiteX6" fmla="*/ 696943 w 1647825"/>
                <a:gd name="connsiteY6" fmla="*/ 251189 h 1171575"/>
                <a:gd name="connsiteX7" fmla="*/ 381189 w 1647825"/>
                <a:gd name="connsiteY7" fmla="*/ 478932 h 1171575"/>
                <a:gd name="connsiteX8" fmla="*/ 41051 w 1647825"/>
                <a:gd name="connsiteY8" fmla="*/ 904128 h 1171575"/>
                <a:gd name="connsiteX9" fmla="*/ 610837 w 1647825"/>
                <a:gd name="connsiteY9" fmla="*/ 1006331 h 1171575"/>
                <a:gd name="connsiteX10" fmla="*/ 651413 w 1647825"/>
                <a:gd name="connsiteY10" fmla="*/ 1177400 h 117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47825" h="1171575">
                  <a:moveTo>
                    <a:pt x="651413" y="1177400"/>
                  </a:moveTo>
                  <a:cubicBezTo>
                    <a:pt x="665034" y="1177971"/>
                    <a:pt x="876108" y="986043"/>
                    <a:pt x="1213389" y="973946"/>
                  </a:cubicBezTo>
                  <a:cubicBezTo>
                    <a:pt x="1550669" y="961849"/>
                    <a:pt x="1663254" y="976994"/>
                    <a:pt x="1646300" y="894984"/>
                  </a:cubicBezTo>
                  <a:cubicBezTo>
                    <a:pt x="1629345" y="812973"/>
                    <a:pt x="1729548" y="615615"/>
                    <a:pt x="1489709" y="594375"/>
                  </a:cubicBezTo>
                  <a:cubicBezTo>
                    <a:pt x="1249869" y="573134"/>
                    <a:pt x="1073657" y="533605"/>
                    <a:pt x="1067656" y="387873"/>
                  </a:cubicBezTo>
                  <a:cubicBezTo>
                    <a:pt x="1061655" y="242140"/>
                    <a:pt x="1256061" y="99741"/>
                    <a:pt x="1134236" y="26494"/>
                  </a:cubicBezTo>
                  <a:cubicBezTo>
                    <a:pt x="1012411" y="-46753"/>
                    <a:pt x="803242" y="33066"/>
                    <a:pt x="696943" y="251189"/>
                  </a:cubicBezTo>
                  <a:cubicBezTo>
                    <a:pt x="590644" y="469311"/>
                    <a:pt x="684561" y="390921"/>
                    <a:pt x="381189" y="478932"/>
                  </a:cubicBezTo>
                  <a:cubicBezTo>
                    <a:pt x="77818" y="566943"/>
                    <a:pt x="-80392" y="876791"/>
                    <a:pt x="41051" y="904128"/>
                  </a:cubicBezTo>
                  <a:cubicBezTo>
                    <a:pt x="162495" y="931464"/>
                    <a:pt x="576261" y="890316"/>
                    <a:pt x="610837" y="1006331"/>
                  </a:cubicBezTo>
                  <a:cubicBezTo>
                    <a:pt x="645413" y="1122345"/>
                    <a:pt x="578547" y="1174352"/>
                    <a:pt x="651413" y="1177400"/>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23321030-0A44-3F43-8867-FC54B8F21B0C}"/>
                </a:ext>
              </a:extLst>
            </p:cNvPr>
            <p:cNvSpPr/>
            <p:nvPr/>
          </p:nvSpPr>
          <p:spPr>
            <a:xfrm rot="15722371" flipH="1">
              <a:off x="673420" y="5081652"/>
              <a:ext cx="517540" cy="445880"/>
            </a:xfrm>
            <a:custGeom>
              <a:avLst/>
              <a:gdLst>
                <a:gd name="connsiteX0" fmla="*/ 26778 w 619125"/>
                <a:gd name="connsiteY0" fmla="*/ 462 h 533400"/>
                <a:gd name="connsiteX1" fmla="*/ 621424 w 619125"/>
                <a:gd name="connsiteY1" fmla="*/ 152005 h 533400"/>
                <a:gd name="connsiteX2" fmla="*/ 323958 w 619125"/>
                <a:gd name="connsiteY2" fmla="*/ 240302 h 533400"/>
                <a:gd name="connsiteX3" fmla="*/ 229756 w 619125"/>
                <a:gd name="connsiteY3" fmla="*/ 540911 h 533400"/>
                <a:gd name="connsiteX4" fmla="*/ 90024 w 619125"/>
                <a:gd name="connsiteY4" fmla="*/ 191820 h 533400"/>
                <a:gd name="connsiteX5" fmla="*/ 26778 w 619125"/>
                <a:gd name="connsiteY5" fmla="*/ 46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9125" h="533400">
                  <a:moveTo>
                    <a:pt x="26778" y="462"/>
                  </a:moveTo>
                  <a:cubicBezTo>
                    <a:pt x="26778" y="462"/>
                    <a:pt x="633616" y="81996"/>
                    <a:pt x="621424" y="152005"/>
                  </a:cubicBezTo>
                  <a:cubicBezTo>
                    <a:pt x="609232" y="222014"/>
                    <a:pt x="384727" y="182676"/>
                    <a:pt x="323958" y="240302"/>
                  </a:cubicBezTo>
                  <a:cubicBezTo>
                    <a:pt x="263188" y="297928"/>
                    <a:pt x="326911" y="547007"/>
                    <a:pt x="229756" y="540911"/>
                  </a:cubicBezTo>
                  <a:cubicBezTo>
                    <a:pt x="132600" y="534815"/>
                    <a:pt x="159937" y="274211"/>
                    <a:pt x="90024" y="191820"/>
                  </a:cubicBezTo>
                  <a:cubicBezTo>
                    <a:pt x="20110" y="109428"/>
                    <a:pt x="-34944" y="-8301"/>
                    <a:pt x="26778" y="462"/>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C4BB2119-8664-FD4A-B530-0F4CFD164C49}"/>
                </a:ext>
              </a:extLst>
            </p:cNvPr>
            <p:cNvSpPr/>
            <p:nvPr/>
          </p:nvSpPr>
          <p:spPr>
            <a:xfrm rot="15722371" flipH="1">
              <a:off x="2641999" y="4042084"/>
              <a:ext cx="1305793" cy="828064"/>
            </a:xfrm>
            <a:custGeom>
              <a:avLst/>
              <a:gdLst>
                <a:gd name="connsiteX0" fmla="*/ 1292279 w 1562100"/>
                <a:gd name="connsiteY0" fmla="*/ 482136 h 990600"/>
                <a:gd name="connsiteX1" fmla="*/ 1463729 w 1562100"/>
                <a:gd name="connsiteY1" fmla="*/ 222484 h 990600"/>
                <a:gd name="connsiteX2" fmla="*/ 1463729 w 1562100"/>
                <a:gd name="connsiteY2" fmla="*/ 805509 h 990600"/>
                <a:gd name="connsiteX3" fmla="*/ 278342 w 1562100"/>
                <a:gd name="connsiteY3" fmla="*/ 896568 h 990600"/>
                <a:gd name="connsiteX4" fmla="*/ 39741 w 1562100"/>
                <a:gd name="connsiteY4" fmla="*/ 422890 h 990600"/>
                <a:gd name="connsiteX5" fmla="*/ 98987 w 1562100"/>
                <a:gd name="connsiteY5" fmla="*/ 76752 h 990600"/>
                <a:gd name="connsiteX6" fmla="*/ 313109 w 1562100"/>
                <a:gd name="connsiteY6" fmla="*/ 181527 h 990600"/>
                <a:gd name="connsiteX7" fmla="*/ 609146 w 1562100"/>
                <a:gd name="connsiteY7" fmla="*/ 526808 h 990600"/>
                <a:gd name="connsiteX8" fmla="*/ 1049677 w 1562100"/>
                <a:gd name="connsiteY8" fmla="*/ 765790 h 990600"/>
                <a:gd name="connsiteX9" fmla="*/ 1292279 w 1562100"/>
                <a:gd name="connsiteY9" fmla="*/ 482136 h 99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2100" h="990600">
                  <a:moveTo>
                    <a:pt x="1292279" y="482136"/>
                  </a:moveTo>
                  <a:cubicBezTo>
                    <a:pt x="1292279" y="482136"/>
                    <a:pt x="1320854" y="217912"/>
                    <a:pt x="1463729" y="222484"/>
                  </a:cubicBezTo>
                  <a:cubicBezTo>
                    <a:pt x="1606604" y="227056"/>
                    <a:pt x="1607651" y="637012"/>
                    <a:pt x="1463729" y="805509"/>
                  </a:cubicBezTo>
                  <a:cubicBezTo>
                    <a:pt x="1319806" y="974007"/>
                    <a:pt x="598954" y="1078782"/>
                    <a:pt x="278342" y="896568"/>
                  </a:cubicBezTo>
                  <a:cubicBezTo>
                    <a:pt x="-42269" y="714355"/>
                    <a:pt x="112703" y="550430"/>
                    <a:pt x="39741" y="422890"/>
                  </a:cubicBezTo>
                  <a:cubicBezTo>
                    <a:pt x="-33220" y="295350"/>
                    <a:pt x="-1216" y="222865"/>
                    <a:pt x="98987" y="76752"/>
                  </a:cubicBezTo>
                  <a:cubicBezTo>
                    <a:pt x="199190" y="-69362"/>
                    <a:pt x="285772" y="8457"/>
                    <a:pt x="313109" y="181527"/>
                  </a:cubicBezTo>
                  <a:cubicBezTo>
                    <a:pt x="340445" y="354596"/>
                    <a:pt x="559044" y="307257"/>
                    <a:pt x="609146" y="526808"/>
                  </a:cubicBezTo>
                  <a:cubicBezTo>
                    <a:pt x="659247" y="746359"/>
                    <a:pt x="861749" y="839990"/>
                    <a:pt x="1049677" y="765790"/>
                  </a:cubicBezTo>
                  <a:cubicBezTo>
                    <a:pt x="1237605" y="691591"/>
                    <a:pt x="1292279" y="482136"/>
                    <a:pt x="1292279" y="482136"/>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5436DA56-0DED-424C-8CDC-6866A6773153}"/>
                </a:ext>
              </a:extLst>
            </p:cNvPr>
            <p:cNvSpPr/>
            <p:nvPr/>
          </p:nvSpPr>
          <p:spPr>
            <a:xfrm rot="15722371" flipH="1">
              <a:off x="2792007" y="5264853"/>
              <a:ext cx="660859" cy="836026"/>
            </a:xfrm>
            <a:custGeom>
              <a:avLst/>
              <a:gdLst>
                <a:gd name="connsiteX0" fmla="*/ 59379 w 790575"/>
                <a:gd name="connsiteY0" fmla="*/ 522032 h 1000125"/>
                <a:gd name="connsiteX1" fmla="*/ 18327 w 790575"/>
                <a:gd name="connsiteY1" fmla="*/ 273525 h 1000125"/>
                <a:gd name="connsiteX2" fmla="*/ 45092 w 790575"/>
                <a:gd name="connsiteY2" fmla="*/ 2919 h 1000125"/>
                <a:gd name="connsiteX3" fmla="*/ 347034 w 790575"/>
                <a:gd name="connsiteY3" fmla="*/ 383919 h 1000125"/>
                <a:gd name="connsiteX4" fmla="*/ 793376 w 790575"/>
                <a:gd name="connsiteY4" fmla="*/ 292860 h 1000125"/>
                <a:gd name="connsiteX5" fmla="*/ 187300 w 790575"/>
                <a:gd name="connsiteY5" fmla="*/ 990090 h 1000125"/>
                <a:gd name="connsiteX6" fmla="*/ 59379 w 790575"/>
                <a:gd name="connsiteY6" fmla="*/ 522032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575" h="1000125">
                  <a:moveTo>
                    <a:pt x="59379" y="522032"/>
                  </a:moveTo>
                  <a:cubicBezTo>
                    <a:pt x="48902" y="438688"/>
                    <a:pt x="34805" y="355916"/>
                    <a:pt x="18327" y="273525"/>
                  </a:cubicBezTo>
                  <a:cubicBezTo>
                    <a:pt x="-2438" y="169512"/>
                    <a:pt x="-18345" y="26446"/>
                    <a:pt x="45092" y="2919"/>
                  </a:cubicBezTo>
                  <a:cubicBezTo>
                    <a:pt x="146629" y="-34704"/>
                    <a:pt x="164821" y="302290"/>
                    <a:pt x="347034" y="383919"/>
                  </a:cubicBezTo>
                  <a:cubicBezTo>
                    <a:pt x="529248" y="465549"/>
                    <a:pt x="756609" y="198372"/>
                    <a:pt x="793376" y="292860"/>
                  </a:cubicBezTo>
                  <a:cubicBezTo>
                    <a:pt x="830142" y="387348"/>
                    <a:pt x="296933" y="1135918"/>
                    <a:pt x="187300" y="990090"/>
                  </a:cubicBezTo>
                  <a:cubicBezTo>
                    <a:pt x="116910" y="895793"/>
                    <a:pt x="78048" y="669765"/>
                    <a:pt x="59379" y="522032"/>
                  </a:cubicBez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46AA0AE4-F041-2F45-AB24-8F8CDDA5F9CA}"/>
                </a:ext>
              </a:extLst>
            </p:cNvPr>
            <p:cNvSpPr/>
            <p:nvPr/>
          </p:nvSpPr>
          <p:spPr>
            <a:xfrm rot="15722371" flipH="1">
              <a:off x="877906" y="5284192"/>
              <a:ext cx="477729" cy="366259"/>
            </a:xfrm>
            <a:custGeom>
              <a:avLst/>
              <a:gdLst>
                <a:gd name="connsiteX0" fmla="*/ 26288 w 571500"/>
                <a:gd name="connsiteY0" fmla="*/ 446151 h 438150"/>
                <a:gd name="connsiteX1" fmla="*/ 3428 w 571500"/>
                <a:gd name="connsiteY1" fmla="*/ 331851 h 438150"/>
                <a:gd name="connsiteX2" fmla="*/ 3428 w 571500"/>
                <a:gd name="connsiteY2" fmla="*/ 214693 h 438150"/>
                <a:gd name="connsiteX3" fmla="*/ 38195 w 571500"/>
                <a:gd name="connsiteY3" fmla="*/ 101632 h 438150"/>
                <a:gd name="connsiteX4" fmla="*/ 74294 w 571500"/>
                <a:gd name="connsiteY4" fmla="*/ 54007 h 438150"/>
                <a:gd name="connsiteX5" fmla="*/ 132873 w 571500"/>
                <a:gd name="connsiteY5" fmla="*/ 34195 h 438150"/>
                <a:gd name="connsiteX6" fmla="*/ 249935 w 571500"/>
                <a:gd name="connsiteY6" fmla="*/ 42291 h 438150"/>
                <a:gd name="connsiteX7" fmla="*/ 359949 w 571500"/>
                <a:gd name="connsiteY7" fmla="*/ 59817 h 438150"/>
                <a:gd name="connsiteX8" fmla="*/ 466725 w 571500"/>
                <a:gd name="connsiteY8" fmla="*/ 39719 h 438150"/>
                <a:gd name="connsiteX9" fmla="*/ 520731 w 571500"/>
                <a:gd name="connsiteY9" fmla="*/ 22289 h 438150"/>
                <a:gd name="connsiteX10" fmla="*/ 573119 w 571500"/>
                <a:gd name="connsiteY10" fmla="*/ 0 h 438150"/>
                <a:gd name="connsiteX11" fmla="*/ 575405 w 571500"/>
                <a:gd name="connsiteY11" fmla="*/ 2762 h 438150"/>
                <a:gd name="connsiteX12" fmla="*/ 476440 w 571500"/>
                <a:gd name="connsiteY12" fmla="*/ 66104 h 438150"/>
                <a:gd name="connsiteX13" fmla="*/ 421195 w 571500"/>
                <a:gd name="connsiteY13" fmla="*/ 87344 h 438150"/>
                <a:gd name="connsiteX14" fmla="*/ 359854 w 571500"/>
                <a:gd name="connsiteY14" fmla="*/ 97822 h 438150"/>
                <a:gd name="connsiteX15" fmla="*/ 298798 w 571500"/>
                <a:gd name="connsiteY15" fmla="*/ 89630 h 438150"/>
                <a:gd name="connsiteX16" fmla="*/ 243173 w 571500"/>
                <a:gd name="connsiteY16" fmla="*/ 75247 h 438150"/>
                <a:gd name="connsiteX17" fmla="*/ 131826 w 571500"/>
                <a:gd name="connsiteY17" fmla="*/ 53721 h 438150"/>
                <a:gd name="connsiteX18" fmla="*/ 81438 w 571500"/>
                <a:gd name="connsiteY18" fmla="*/ 63722 h 438150"/>
                <a:gd name="connsiteX19" fmla="*/ 48672 w 571500"/>
                <a:gd name="connsiteY19" fmla="*/ 106775 h 438150"/>
                <a:gd name="connsiteX20" fmla="*/ 33051 w 571500"/>
                <a:gd name="connsiteY20" fmla="*/ 217646 h 438150"/>
                <a:gd name="connsiteX21" fmla="*/ 30670 w 571500"/>
                <a:gd name="connsiteY21" fmla="*/ 330899 h 438150"/>
                <a:gd name="connsiteX22" fmla="*/ 29432 w 571500"/>
                <a:gd name="connsiteY22" fmla="*/ 445960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71500" h="438150">
                  <a:moveTo>
                    <a:pt x="26288" y="446151"/>
                  </a:moveTo>
                  <a:cubicBezTo>
                    <a:pt x="14705" y="408952"/>
                    <a:pt x="7044" y="370644"/>
                    <a:pt x="3428" y="331851"/>
                  </a:cubicBezTo>
                  <a:cubicBezTo>
                    <a:pt x="-1143" y="292932"/>
                    <a:pt x="-1143" y="253612"/>
                    <a:pt x="3428" y="214693"/>
                  </a:cubicBezTo>
                  <a:cubicBezTo>
                    <a:pt x="9337" y="175489"/>
                    <a:pt x="21054" y="137383"/>
                    <a:pt x="38195" y="101632"/>
                  </a:cubicBezTo>
                  <a:cubicBezTo>
                    <a:pt x="46671" y="83350"/>
                    <a:pt x="58983" y="67107"/>
                    <a:pt x="74294" y="54007"/>
                  </a:cubicBezTo>
                  <a:cubicBezTo>
                    <a:pt x="91074" y="41072"/>
                    <a:pt x="111687" y="34100"/>
                    <a:pt x="132873" y="34195"/>
                  </a:cubicBezTo>
                  <a:cubicBezTo>
                    <a:pt x="172072" y="32656"/>
                    <a:pt x="211322" y="35371"/>
                    <a:pt x="249935" y="42291"/>
                  </a:cubicBezTo>
                  <a:cubicBezTo>
                    <a:pt x="288893" y="48387"/>
                    <a:pt x="326135" y="59531"/>
                    <a:pt x="359949" y="59817"/>
                  </a:cubicBezTo>
                  <a:cubicBezTo>
                    <a:pt x="393763" y="60103"/>
                    <a:pt x="429958" y="50292"/>
                    <a:pt x="466725" y="39719"/>
                  </a:cubicBezTo>
                  <a:cubicBezTo>
                    <a:pt x="484822" y="34512"/>
                    <a:pt x="502824" y="28702"/>
                    <a:pt x="520731" y="22289"/>
                  </a:cubicBezTo>
                  <a:cubicBezTo>
                    <a:pt x="538736" y="16205"/>
                    <a:pt x="556250" y="8754"/>
                    <a:pt x="573119" y="0"/>
                  </a:cubicBezTo>
                  <a:lnTo>
                    <a:pt x="575405" y="2762"/>
                  </a:lnTo>
                  <a:cubicBezTo>
                    <a:pt x="546374" y="29501"/>
                    <a:pt x="512878" y="50939"/>
                    <a:pt x="476440" y="66104"/>
                  </a:cubicBezTo>
                  <a:cubicBezTo>
                    <a:pt x="458468" y="74288"/>
                    <a:pt x="440020" y="81381"/>
                    <a:pt x="421195" y="87344"/>
                  </a:cubicBezTo>
                  <a:cubicBezTo>
                    <a:pt x="401352" y="93745"/>
                    <a:pt x="380696" y="97274"/>
                    <a:pt x="359854" y="97822"/>
                  </a:cubicBezTo>
                  <a:cubicBezTo>
                    <a:pt x="339245" y="97586"/>
                    <a:pt x="318741" y="94835"/>
                    <a:pt x="298798" y="89630"/>
                  </a:cubicBezTo>
                  <a:lnTo>
                    <a:pt x="243173" y="75247"/>
                  </a:lnTo>
                  <a:cubicBezTo>
                    <a:pt x="206502" y="66675"/>
                    <a:pt x="169640" y="59246"/>
                    <a:pt x="131826" y="53721"/>
                  </a:cubicBezTo>
                  <a:cubicBezTo>
                    <a:pt x="114368" y="50441"/>
                    <a:pt x="96319" y="54024"/>
                    <a:pt x="81438" y="63722"/>
                  </a:cubicBezTo>
                  <a:cubicBezTo>
                    <a:pt x="66743" y="74766"/>
                    <a:pt x="55401" y="89669"/>
                    <a:pt x="48672" y="106775"/>
                  </a:cubicBezTo>
                  <a:cubicBezTo>
                    <a:pt x="34385" y="141542"/>
                    <a:pt x="34099" y="180308"/>
                    <a:pt x="33051" y="217646"/>
                  </a:cubicBezTo>
                  <a:cubicBezTo>
                    <a:pt x="32003" y="254984"/>
                    <a:pt x="30860" y="292799"/>
                    <a:pt x="30670" y="330899"/>
                  </a:cubicBezTo>
                  <a:cubicBezTo>
                    <a:pt x="30479" y="368999"/>
                    <a:pt x="30670" y="407099"/>
                    <a:pt x="29432" y="44596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3" name="Freeform 82">
              <a:extLst>
                <a:ext uri="{FF2B5EF4-FFF2-40B4-BE49-F238E27FC236}">
                  <a16:creationId xmlns:a16="http://schemas.microsoft.com/office/drawing/2014/main" id="{0A3153B5-18E6-1C4B-BDAC-79C5A2B57AC6}"/>
                </a:ext>
              </a:extLst>
            </p:cNvPr>
            <p:cNvSpPr/>
            <p:nvPr/>
          </p:nvSpPr>
          <p:spPr>
            <a:xfrm rot="15722371" flipH="1">
              <a:off x="836311" y="4396492"/>
              <a:ext cx="756404" cy="390145"/>
            </a:xfrm>
            <a:custGeom>
              <a:avLst/>
              <a:gdLst>
                <a:gd name="connsiteX0" fmla="*/ 60769 w 904875"/>
                <a:gd name="connsiteY0" fmla="*/ 2095 h 466725"/>
                <a:gd name="connsiteX1" fmla="*/ 29813 w 904875"/>
                <a:gd name="connsiteY1" fmla="*/ 163068 h 466725"/>
                <a:gd name="connsiteX2" fmla="*/ 58388 w 904875"/>
                <a:gd name="connsiteY2" fmla="*/ 318992 h 466725"/>
                <a:gd name="connsiteX3" fmla="*/ 75724 w 904875"/>
                <a:gd name="connsiteY3" fmla="*/ 355092 h 466725"/>
                <a:gd name="connsiteX4" fmla="*/ 97631 w 904875"/>
                <a:gd name="connsiteY4" fmla="*/ 389096 h 466725"/>
                <a:gd name="connsiteX5" fmla="*/ 155829 w 904875"/>
                <a:gd name="connsiteY5" fmla="*/ 444055 h 466725"/>
                <a:gd name="connsiteX6" fmla="*/ 193929 w 904875"/>
                <a:gd name="connsiteY6" fmla="*/ 456057 h 466725"/>
                <a:gd name="connsiteX7" fmla="*/ 233743 w 904875"/>
                <a:gd name="connsiteY7" fmla="*/ 453580 h 466725"/>
                <a:gd name="connsiteX8" fmla="*/ 306324 w 904875"/>
                <a:gd name="connsiteY8" fmla="*/ 418147 h 466725"/>
                <a:gd name="connsiteX9" fmla="*/ 435197 w 904875"/>
                <a:gd name="connsiteY9" fmla="*/ 312515 h 466725"/>
                <a:gd name="connsiteX10" fmla="*/ 587597 w 904875"/>
                <a:gd name="connsiteY10" fmla="*/ 228219 h 466725"/>
                <a:gd name="connsiteX11" fmla="*/ 904399 w 904875"/>
                <a:gd name="connsiteY11" fmla="*/ 136969 h 466725"/>
                <a:gd name="connsiteX12" fmla="*/ 906399 w 904875"/>
                <a:gd name="connsiteY12" fmla="*/ 139922 h 466725"/>
                <a:gd name="connsiteX13" fmla="*/ 837248 w 904875"/>
                <a:gd name="connsiteY13" fmla="*/ 189262 h 466725"/>
                <a:gd name="connsiteX14" fmla="*/ 758095 w 904875"/>
                <a:gd name="connsiteY14" fmla="*/ 223456 h 466725"/>
                <a:gd name="connsiteX15" fmla="*/ 594646 w 904875"/>
                <a:gd name="connsiteY15" fmla="*/ 265557 h 466725"/>
                <a:gd name="connsiteX16" fmla="*/ 454819 w 904875"/>
                <a:gd name="connsiteY16" fmla="*/ 339185 h 466725"/>
                <a:gd name="connsiteX17" fmla="*/ 315849 w 904875"/>
                <a:gd name="connsiteY17" fmla="*/ 434435 h 466725"/>
                <a:gd name="connsiteX18" fmla="*/ 235458 w 904875"/>
                <a:gd name="connsiteY18" fmla="*/ 465106 h 466725"/>
                <a:gd name="connsiteX19" fmla="*/ 150209 w 904875"/>
                <a:gd name="connsiteY19" fmla="*/ 454057 h 466725"/>
                <a:gd name="connsiteX20" fmla="*/ 113348 w 904875"/>
                <a:gd name="connsiteY20" fmla="*/ 431006 h 466725"/>
                <a:gd name="connsiteX21" fmla="*/ 81820 w 904875"/>
                <a:gd name="connsiteY21" fmla="*/ 401479 h 466725"/>
                <a:gd name="connsiteX22" fmla="*/ 53912 w 904875"/>
                <a:gd name="connsiteY22" fmla="*/ 368332 h 466725"/>
                <a:gd name="connsiteX23" fmla="*/ 30861 w 904875"/>
                <a:gd name="connsiteY23" fmla="*/ 331089 h 466725"/>
                <a:gd name="connsiteX24" fmla="*/ 21336 w 904875"/>
                <a:gd name="connsiteY24" fmla="*/ 311372 h 466725"/>
                <a:gd name="connsiteX25" fmla="*/ 14288 w 904875"/>
                <a:gd name="connsiteY25" fmla="*/ 290513 h 466725"/>
                <a:gd name="connsiteX26" fmla="*/ 8001 w 904875"/>
                <a:gd name="connsiteY26" fmla="*/ 269462 h 466725"/>
                <a:gd name="connsiteX27" fmla="*/ 4096 w 904875"/>
                <a:gd name="connsiteY27" fmla="*/ 247745 h 466725"/>
                <a:gd name="connsiteX28" fmla="*/ 0 w 904875"/>
                <a:gd name="connsiteY28" fmla="*/ 204216 h 466725"/>
                <a:gd name="connsiteX29" fmla="*/ 2000 w 904875"/>
                <a:gd name="connsiteY29" fmla="*/ 160782 h 466725"/>
                <a:gd name="connsiteX30" fmla="*/ 57340 w 904875"/>
                <a:gd name="connsiteY30" fmla="*/ 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4875" h="466725">
                  <a:moveTo>
                    <a:pt x="60769" y="2095"/>
                  </a:moveTo>
                  <a:cubicBezTo>
                    <a:pt x="42531" y="53922"/>
                    <a:pt x="32098" y="108173"/>
                    <a:pt x="29813" y="163068"/>
                  </a:cubicBezTo>
                  <a:cubicBezTo>
                    <a:pt x="27899" y="216501"/>
                    <a:pt x="37650" y="269710"/>
                    <a:pt x="58388" y="318992"/>
                  </a:cubicBezTo>
                  <a:cubicBezTo>
                    <a:pt x="63217" y="331459"/>
                    <a:pt x="69013" y="343529"/>
                    <a:pt x="75724" y="355092"/>
                  </a:cubicBezTo>
                  <a:cubicBezTo>
                    <a:pt x="81977" y="367069"/>
                    <a:pt x="89310" y="378451"/>
                    <a:pt x="97631" y="389096"/>
                  </a:cubicBezTo>
                  <a:cubicBezTo>
                    <a:pt x="112273" y="411876"/>
                    <a:pt x="132249" y="430741"/>
                    <a:pt x="155829" y="444055"/>
                  </a:cubicBezTo>
                  <a:cubicBezTo>
                    <a:pt x="167686" y="450357"/>
                    <a:pt x="180601" y="454426"/>
                    <a:pt x="193929" y="456057"/>
                  </a:cubicBezTo>
                  <a:cubicBezTo>
                    <a:pt x="207245" y="457473"/>
                    <a:pt x="220705" y="456636"/>
                    <a:pt x="233743" y="453580"/>
                  </a:cubicBezTo>
                  <a:cubicBezTo>
                    <a:pt x="259902" y="446312"/>
                    <a:pt x="284504" y="434302"/>
                    <a:pt x="306324" y="418147"/>
                  </a:cubicBezTo>
                  <a:cubicBezTo>
                    <a:pt x="350806" y="386143"/>
                    <a:pt x="390715" y="347472"/>
                    <a:pt x="435197" y="312515"/>
                  </a:cubicBezTo>
                  <a:cubicBezTo>
                    <a:pt x="479679" y="277559"/>
                    <a:pt x="526733" y="241363"/>
                    <a:pt x="587597" y="228219"/>
                  </a:cubicBezTo>
                  <a:cubicBezTo>
                    <a:pt x="697516" y="207073"/>
                    <a:pt x="807434" y="195072"/>
                    <a:pt x="904399" y="136969"/>
                  </a:cubicBezTo>
                  <a:lnTo>
                    <a:pt x="906399" y="139922"/>
                  </a:lnTo>
                  <a:cubicBezTo>
                    <a:pt x="885004" y="158574"/>
                    <a:pt x="861845" y="175098"/>
                    <a:pt x="837248" y="189262"/>
                  </a:cubicBezTo>
                  <a:cubicBezTo>
                    <a:pt x="811927" y="202979"/>
                    <a:pt x="785439" y="214422"/>
                    <a:pt x="758095" y="223456"/>
                  </a:cubicBezTo>
                  <a:cubicBezTo>
                    <a:pt x="704469" y="240629"/>
                    <a:pt x="649895" y="254686"/>
                    <a:pt x="594646" y="265557"/>
                  </a:cubicBezTo>
                  <a:cubicBezTo>
                    <a:pt x="545592" y="276606"/>
                    <a:pt x="499396" y="306895"/>
                    <a:pt x="454819" y="339185"/>
                  </a:cubicBezTo>
                  <a:cubicBezTo>
                    <a:pt x="410242" y="371475"/>
                    <a:pt x="366141" y="407289"/>
                    <a:pt x="315849" y="434435"/>
                  </a:cubicBezTo>
                  <a:cubicBezTo>
                    <a:pt x="290802" y="448760"/>
                    <a:pt x="263682" y="459107"/>
                    <a:pt x="235458" y="465106"/>
                  </a:cubicBezTo>
                  <a:cubicBezTo>
                    <a:pt x="206591" y="470619"/>
                    <a:pt x="176717" y="466747"/>
                    <a:pt x="150209" y="454057"/>
                  </a:cubicBezTo>
                  <a:cubicBezTo>
                    <a:pt x="137024" y="447913"/>
                    <a:pt x="124644" y="440171"/>
                    <a:pt x="113348" y="431006"/>
                  </a:cubicBezTo>
                  <a:cubicBezTo>
                    <a:pt x="101876" y="422244"/>
                    <a:pt x="91314" y="412352"/>
                    <a:pt x="81820" y="401479"/>
                  </a:cubicBezTo>
                  <a:cubicBezTo>
                    <a:pt x="71605" y="391231"/>
                    <a:pt x="62270" y="380143"/>
                    <a:pt x="53912" y="368332"/>
                  </a:cubicBezTo>
                  <a:cubicBezTo>
                    <a:pt x="45044" y="356691"/>
                    <a:pt x="37325" y="344218"/>
                    <a:pt x="30861" y="331089"/>
                  </a:cubicBezTo>
                  <a:lnTo>
                    <a:pt x="21336" y="311372"/>
                  </a:lnTo>
                  <a:cubicBezTo>
                    <a:pt x="18383" y="304609"/>
                    <a:pt x="16573" y="297466"/>
                    <a:pt x="14288" y="290513"/>
                  </a:cubicBezTo>
                  <a:cubicBezTo>
                    <a:pt x="12001" y="283559"/>
                    <a:pt x="9525" y="276606"/>
                    <a:pt x="8001" y="269462"/>
                  </a:cubicBezTo>
                  <a:lnTo>
                    <a:pt x="4096" y="247745"/>
                  </a:lnTo>
                  <a:cubicBezTo>
                    <a:pt x="1826" y="233335"/>
                    <a:pt x="458" y="218797"/>
                    <a:pt x="0" y="204216"/>
                  </a:cubicBezTo>
                  <a:cubicBezTo>
                    <a:pt x="0" y="189738"/>
                    <a:pt x="476" y="175641"/>
                    <a:pt x="2000" y="160782"/>
                  </a:cubicBezTo>
                  <a:cubicBezTo>
                    <a:pt x="7768" y="103630"/>
                    <a:pt x="26711" y="48594"/>
                    <a:pt x="57340" y="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EBF0CC57-8976-1D40-9460-86018E131B71}"/>
                </a:ext>
              </a:extLst>
            </p:cNvPr>
            <p:cNvSpPr/>
            <p:nvPr/>
          </p:nvSpPr>
          <p:spPr>
            <a:xfrm rot="15722371" flipH="1">
              <a:off x="1105591" y="4161611"/>
              <a:ext cx="414032" cy="318486"/>
            </a:xfrm>
            <a:custGeom>
              <a:avLst/>
              <a:gdLst>
                <a:gd name="connsiteX0" fmla="*/ 17963 w 495300"/>
                <a:gd name="connsiteY0" fmla="*/ 571 h 381000"/>
                <a:gd name="connsiteX1" fmla="*/ 28822 w 495300"/>
                <a:gd name="connsiteY1" fmla="*/ 94393 h 381000"/>
                <a:gd name="connsiteX2" fmla="*/ 49872 w 495300"/>
                <a:gd name="connsiteY2" fmla="*/ 183642 h 381000"/>
                <a:gd name="connsiteX3" fmla="*/ 87972 w 495300"/>
                <a:gd name="connsiteY3" fmla="*/ 267462 h 381000"/>
                <a:gd name="connsiteX4" fmla="*/ 104069 w 495300"/>
                <a:gd name="connsiteY4" fmla="*/ 284512 h 381000"/>
                <a:gd name="connsiteX5" fmla="*/ 112356 w 495300"/>
                <a:gd name="connsiteY5" fmla="*/ 292703 h 381000"/>
                <a:gd name="connsiteX6" fmla="*/ 121881 w 495300"/>
                <a:gd name="connsiteY6" fmla="*/ 299466 h 381000"/>
                <a:gd name="connsiteX7" fmla="*/ 140931 w 495300"/>
                <a:gd name="connsiteY7" fmla="*/ 312325 h 381000"/>
                <a:gd name="connsiteX8" fmla="*/ 162267 w 495300"/>
                <a:gd name="connsiteY8" fmla="*/ 321850 h 381000"/>
                <a:gd name="connsiteX9" fmla="*/ 250087 w 495300"/>
                <a:gd name="connsiteY9" fmla="*/ 345472 h 381000"/>
                <a:gd name="connsiteX10" fmla="*/ 338003 w 495300"/>
                <a:gd name="connsiteY10" fmla="*/ 340423 h 381000"/>
                <a:gd name="connsiteX11" fmla="*/ 499928 w 495300"/>
                <a:gd name="connsiteY11" fmla="*/ 257461 h 381000"/>
                <a:gd name="connsiteX12" fmla="*/ 502786 w 495300"/>
                <a:gd name="connsiteY12" fmla="*/ 259652 h 381000"/>
                <a:gd name="connsiteX13" fmla="*/ 437349 w 495300"/>
                <a:gd name="connsiteY13" fmla="*/ 333280 h 381000"/>
                <a:gd name="connsiteX14" fmla="*/ 346576 w 495300"/>
                <a:gd name="connsiteY14" fmla="*/ 377571 h 381000"/>
                <a:gd name="connsiteX15" fmla="*/ 152837 w 495300"/>
                <a:gd name="connsiteY15" fmla="*/ 338995 h 381000"/>
                <a:gd name="connsiteX16" fmla="*/ 132549 w 495300"/>
                <a:gd name="connsiteY16" fmla="*/ 324993 h 381000"/>
                <a:gd name="connsiteX17" fmla="*/ 113499 w 495300"/>
                <a:gd name="connsiteY17" fmla="*/ 308896 h 381000"/>
                <a:gd name="connsiteX18" fmla="*/ 103974 w 495300"/>
                <a:gd name="connsiteY18" fmla="*/ 301085 h 381000"/>
                <a:gd name="connsiteX19" fmla="*/ 95497 w 495300"/>
                <a:gd name="connsiteY19" fmla="*/ 292227 h 381000"/>
                <a:gd name="connsiteX20" fmla="*/ 78257 w 495300"/>
                <a:gd name="connsiteY20" fmla="*/ 274987 h 381000"/>
                <a:gd name="connsiteX21" fmla="*/ 21107 w 495300"/>
                <a:gd name="connsiteY21" fmla="*/ 194024 h 381000"/>
                <a:gd name="connsiteX22" fmla="*/ 12248 w 495300"/>
                <a:gd name="connsiteY22" fmla="*/ 170593 h 381000"/>
                <a:gd name="connsiteX23" fmla="*/ 6247 w 495300"/>
                <a:gd name="connsiteY23" fmla="*/ 146399 h 381000"/>
                <a:gd name="connsiteX24" fmla="*/ 342 w 495300"/>
                <a:gd name="connsiteY24" fmla="*/ 97060 h 381000"/>
                <a:gd name="connsiteX25" fmla="*/ 13486 w 495300"/>
                <a:gd name="connsiteY25" fmla="*/ 0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95300" h="381000">
                  <a:moveTo>
                    <a:pt x="17963" y="571"/>
                  </a:moveTo>
                  <a:cubicBezTo>
                    <a:pt x="20440" y="32671"/>
                    <a:pt x="23678" y="63913"/>
                    <a:pt x="28822" y="94393"/>
                  </a:cubicBezTo>
                  <a:cubicBezTo>
                    <a:pt x="34115" y="124523"/>
                    <a:pt x="41144" y="154322"/>
                    <a:pt x="49872" y="183642"/>
                  </a:cubicBezTo>
                  <a:cubicBezTo>
                    <a:pt x="57440" y="213642"/>
                    <a:pt x="70346" y="242034"/>
                    <a:pt x="87972" y="267462"/>
                  </a:cubicBezTo>
                  <a:cubicBezTo>
                    <a:pt x="93020" y="273367"/>
                    <a:pt x="98449" y="278987"/>
                    <a:pt x="104069" y="284512"/>
                  </a:cubicBezTo>
                  <a:lnTo>
                    <a:pt x="112356" y="292703"/>
                  </a:lnTo>
                  <a:cubicBezTo>
                    <a:pt x="115404" y="295085"/>
                    <a:pt x="118738" y="297275"/>
                    <a:pt x="121881" y="299466"/>
                  </a:cubicBezTo>
                  <a:cubicBezTo>
                    <a:pt x="128263" y="303943"/>
                    <a:pt x="134740" y="308229"/>
                    <a:pt x="140931" y="312325"/>
                  </a:cubicBezTo>
                  <a:cubicBezTo>
                    <a:pt x="147122" y="316421"/>
                    <a:pt x="155219" y="318707"/>
                    <a:pt x="162267" y="321850"/>
                  </a:cubicBezTo>
                  <a:cubicBezTo>
                    <a:pt x="190427" y="333397"/>
                    <a:pt x="219935" y="341334"/>
                    <a:pt x="250087" y="345472"/>
                  </a:cubicBezTo>
                  <a:cubicBezTo>
                    <a:pt x="279471" y="348621"/>
                    <a:pt x="309173" y="346916"/>
                    <a:pt x="338003" y="340423"/>
                  </a:cubicBezTo>
                  <a:cubicBezTo>
                    <a:pt x="396106" y="328994"/>
                    <a:pt x="450494" y="297561"/>
                    <a:pt x="499928" y="257461"/>
                  </a:cubicBezTo>
                  <a:lnTo>
                    <a:pt x="502786" y="259652"/>
                  </a:lnTo>
                  <a:cubicBezTo>
                    <a:pt x="486045" y="288271"/>
                    <a:pt x="463805" y="313295"/>
                    <a:pt x="437349" y="333280"/>
                  </a:cubicBezTo>
                  <a:cubicBezTo>
                    <a:pt x="410501" y="354195"/>
                    <a:pt x="379584" y="369281"/>
                    <a:pt x="346576" y="377571"/>
                  </a:cubicBezTo>
                  <a:cubicBezTo>
                    <a:pt x="279449" y="392851"/>
                    <a:pt x="208991" y="378822"/>
                    <a:pt x="152837" y="338995"/>
                  </a:cubicBezTo>
                  <a:lnTo>
                    <a:pt x="132549" y="324993"/>
                  </a:lnTo>
                  <a:cubicBezTo>
                    <a:pt x="126358" y="319469"/>
                    <a:pt x="120166" y="314135"/>
                    <a:pt x="113499" y="308896"/>
                  </a:cubicBezTo>
                  <a:lnTo>
                    <a:pt x="103974" y="301085"/>
                  </a:lnTo>
                  <a:lnTo>
                    <a:pt x="95497" y="292227"/>
                  </a:lnTo>
                  <a:cubicBezTo>
                    <a:pt x="89972" y="286321"/>
                    <a:pt x="83686" y="280988"/>
                    <a:pt x="78257" y="274987"/>
                  </a:cubicBezTo>
                  <a:cubicBezTo>
                    <a:pt x="55498" y="250818"/>
                    <a:pt x="36259" y="223562"/>
                    <a:pt x="21107" y="194024"/>
                  </a:cubicBezTo>
                  <a:cubicBezTo>
                    <a:pt x="18154" y="186309"/>
                    <a:pt x="14915" y="178594"/>
                    <a:pt x="12248" y="170593"/>
                  </a:cubicBezTo>
                  <a:cubicBezTo>
                    <a:pt x="9722" y="162668"/>
                    <a:pt x="7717" y="154586"/>
                    <a:pt x="6247" y="146399"/>
                  </a:cubicBezTo>
                  <a:cubicBezTo>
                    <a:pt x="2764" y="130170"/>
                    <a:pt x="787" y="113653"/>
                    <a:pt x="342" y="97060"/>
                  </a:cubicBezTo>
                  <a:cubicBezTo>
                    <a:pt x="-1328" y="64172"/>
                    <a:pt x="3129" y="31259"/>
                    <a:pt x="13486" y="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5" name="Freeform 84">
              <a:extLst>
                <a:ext uri="{FF2B5EF4-FFF2-40B4-BE49-F238E27FC236}">
                  <a16:creationId xmlns:a16="http://schemas.microsoft.com/office/drawing/2014/main" id="{FC52A263-9502-2A40-B275-EE3B7CF65647}"/>
                </a:ext>
              </a:extLst>
            </p:cNvPr>
            <p:cNvSpPr/>
            <p:nvPr/>
          </p:nvSpPr>
          <p:spPr>
            <a:xfrm rot="15722371" flipH="1">
              <a:off x="1664012" y="3946568"/>
              <a:ext cx="629010" cy="963420"/>
            </a:xfrm>
            <a:custGeom>
              <a:avLst/>
              <a:gdLst>
                <a:gd name="connsiteX0" fmla="*/ 613425 w 752475"/>
                <a:gd name="connsiteY0" fmla="*/ 1048 h 1152525"/>
                <a:gd name="connsiteX1" fmla="*/ 621331 w 752475"/>
                <a:gd name="connsiteY1" fmla="*/ 101727 h 1152525"/>
                <a:gd name="connsiteX2" fmla="*/ 661907 w 752475"/>
                <a:gd name="connsiteY2" fmla="*/ 192881 h 1152525"/>
                <a:gd name="connsiteX3" fmla="*/ 676005 w 752475"/>
                <a:gd name="connsiteY3" fmla="*/ 213550 h 1152525"/>
                <a:gd name="connsiteX4" fmla="*/ 691530 w 752475"/>
                <a:gd name="connsiteY4" fmla="*/ 233267 h 1152525"/>
                <a:gd name="connsiteX5" fmla="*/ 723915 w 752475"/>
                <a:gd name="connsiteY5" fmla="*/ 275272 h 1152525"/>
                <a:gd name="connsiteX6" fmla="*/ 751252 w 752475"/>
                <a:gd name="connsiteY6" fmla="*/ 322897 h 1152525"/>
                <a:gd name="connsiteX7" fmla="*/ 758301 w 752475"/>
                <a:gd name="connsiteY7" fmla="*/ 383096 h 1152525"/>
                <a:gd name="connsiteX8" fmla="*/ 719343 w 752475"/>
                <a:gd name="connsiteY8" fmla="*/ 429959 h 1152525"/>
                <a:gd name="connsiteX9" fmla="*/ 668575 w 752475"/>
                <a:gd name="connsiteY9" fmla="*/ 450628 h 1152525"/>
                <a:gd name="connsiteX10" fmla="*/ 565038 w 752475"/>
                <a:gd name="connsiteY10" fmla="*/ 469678 h 1152525"/>
                <a:gd name="connsiteX11" fmla="*/ 462454 w 752475"/>
                <a:gd name="connsiteY11" fmla="*/ 486061 h 1152525"/>
                <a:gd name="connsiteX12" fmla="*/ 362442 w 752475"/>
                <a:gd name="connsiteY12" fmla="*/ 511683 h 1152525"/>
                <a:gd name="connsiteX13" fmla="*/ 115649 w 752475"/>
                <a:gd name="connsiteY13" fmla="*/ 678561 h 1152525"/>
                <a:gd name="connsiteX14" fmla="*/ 100123 w 752475"/>
                <a:gd name="connsiteY14" fmla="*/ 698563 h 1152525"/>
                <a:gd name="connsiteX15" fmla="*/ 85454 w 752475"/>
                <a:gd name="connsiteY15" fmla="*/ 718756 h 1152525"/>
                <a:gd name="connsiteX16" fmla="*/ 72500 w 752475"/>
                <a:gd name="connsiteY16" fmla="*/ 739616 h 1152525"/>
                <a:gd name="connsiteX17" fmla="*/ 62023 w 752475"/>
                <a:gd name="connsiteY17" fmla="*/ 761429 h 1152525"/>
                <a:gd name="connsiteX18" fmla="*/ 56784 w 752475"/>
                <a:gd name="connsiteY18" fmla="*/ 772382 h 1152525"/>
                <a:gd name="connsiteX19" fmla="*/ 52784 w 752475"/>
                <a:gd name="connsiteY19" fmla="*/ 783908 h 1152525"/>
                <a:gd name="connsiteX20" fmla="*/ 45068 w 752475"/>
                <a:gd name="connsiteY20" fmla="*/ 807149 h 1152525"/>
                <a:gd name="connsiteX21" fmla="*/ 33067 w 752475"/>
                <a:gd name="connsiteY21" fmla="*/ 956120 h 1152525"/>
                <a:gd name="connsiteX22" fmla="*/ 46974 w 752475"/>
                <a:gd name="connsiteY22" fmla="*/ 1057370 h 1152525"/>
                <a:gd name="connsiteX23" fmla="*/ 75549 w 752475"/>
                <a:gd name="connsiteY23" fmla="*/ 1156049 h 1152525"/>
                <a:gd name="connsiteX24" fmla="*/ 72500 w 752475"/>
                <a:gd name="connsiteY24" fmla="*/ 1157954 h 1152525"/>
                <a:gd name="connsiteX25" fmla="*/ 48021 w 752475"/>
                <a:gd name="connsiteY25" fmla="*/ 1111282 h 1152525"/>
                <a:gd name="connsiteX26" fmla="*/ 38496 w 752475"/>
                <a:gd name="connsiteY26" fmla="*/ 1086898 h 1152525"/>
                <a:gd name="connsiteX27" fmla="*/ 29829 w 752475"/>
                <a:gd name="connsiteY27" fmla="*/ 1062038 h 1152525"/>
                <a:gd name="connsiteX28" fmla="*/ 5254 w 752475"/>
                <a:gd name="connsiteY28" fmla="*/ 959358 h 1152525"/>
                <a:gd name="connsiteX29" fmla="*/ 1634 w 752475"/>
                <a:gd name="connsiteY29" fmla="*/ 852297 h 1152525"/>
                <a:gd name="connsiteX30" fmla="*/ 9731 w 752475"/>
                <a:gd name="connsiteY30" fmla="*/ 798481 h 1152525"/>
                <a:gd name="connsiteX31" fmla="*/ 17541 w 752475"/>
                <a:gd name="connsiteY31" fmla="*/ 772097 h 1152525"/>
                <a:gd name="connsiteX32" fmla="*/ 21732 w 752475"/>
                <a:gd name="connsiteY32" fmla="*/ 759047 h 1152525"/>
                <a:gd name="connsiteX33" fmla="*/ 27257 w 752475"/>
                <a:gd name="connsiteY33" fmla="*/ 746284 h 1152525"/>
                <a:gd name="connsiteX34" fmla="*/ 39258 w 752475"/>
                <a:gd name="connsiteY34" fmla="*/ 721328 h 1152525"/>
                <a:gd name="connsiteX35" fmla="*/ 54213 w 752475"/>
                <a:gd name="connsiteY35" fmla="*/ 697801 h 1152525"/>
                <a:gd name="connsiteX36" fmla="*/ 70214 w 752475"/>
                <a:gd name="connsiteY36" fmla="*/ 676084 h 1152525"/>
                <a:gd name="connsiteX37" fmla="*/ 87074 w 752475"/>
                <a:gd name="connsiteY37" fmla="*/ 655511 h 1152525"/>
                <a:gd name="connsiteX38" fmla="*/ 164131 w 752475"/>
                <a:gd name="connsiteY38" fmla="*/ 580930 h 1152525"/>
                <a:gd name="connsiteX39" fmla="*/ 256142 w 752475"/>
                <a:gd name="connsiteY39" fmla="*/ 525494 h 1152525"/>
                <a:gd name="connsiteX40" fmla="*/ 357298 w 752475"/>
                <a:gd name="connsiteY40" fmla="*/ 493585 h 1152525"/>
                <a:gd name="connsiteX41" fmla="*/ 563229 w 752475"/>
                <a:gd name="connsiteY41" fmla="*/ 459010 h 1152525"/>
                <a:gd name="connsiteX42" fmla="*/ 662289 w 752475"/>
                <a:gd name="connsiteY42" fmla="*/ 432245 h 1152525"/>
                <a:gd name="connsiteX43" fmla="*/ 705627 w 752475"/>
                <a:gd name="connsiteY43" fmla="*/ 409575 h 1152525"/>
                <a:gd name="connsiteX44" fmla="*/ 729726 w 752475"/>
                <a:gd name="connsiteY44" fmla="*/ 376428 h 1152525"/>
                <a:gd name="connsiteX45" fmla="*/ 722296 w 752475"/>
                <a:gd name="connsiteY45" fmla="*/ 335375 h 1152525"/>
                <a:gd name="connsiteX46" fmla="*/ 698198 w 752475"/>
                <a:gd name="connsiteY46" fmla="*/ 293084 h 1152525"/>
                <a:gd name="connsiteX47" fmla="*/ 668099 w 752475"/>
                <a:gd name="connsiteY47" fmla="*/ 252032 h 1152525"/>
                <a:gd name="connsiteX48" fmla="*/ 652478 w 752475"/>
                <a:gd name="connsiteY48" fmla="*/ 230124 h 1152525"/>
                <a:gd name="connsiteX49" fmla="*/ 638190 w 752475"/>
                <a:gd name="connsiteY49" fmla="*/ 206883 h 1152525"/>
                <a:gd name="connsiteX50" fmla="*/ 602757 w 752475"/>
                <a:gd name="connsiteY50" fmla="*/ 105537 h 1152525"/>
                <a:gd name="connsiteX51" fmla="*/ 609996 w 752475"/>
                <a:gd name="connsiteY51" fmla="*/ 0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52475" h="1152525">
                  <a:moveTo>
                    <a:pt x="613425" y="1048"/>
                  </a:moveTo>
                  <a:cubicBezTo>
                    <a:pt x="609483" y="34802"/>
                    <a:pt x="612168" y="69002"/>
                    <a:pt x="621331" y="101727"/>
                  </a:cubicBezTo>
                  <a:cubicBezTo>
                    <a:pt x="630148" y="133997"/>
                    <a:pt x="643830" y="164734"/>
                    <a:pt x="661907" y="192881"/>
                  </a:cubicBezTo>
                  <a:lnTo>
                    <a:pt x="676005" y="213550"/>
                  </a:lnTo>
                  <a:lnTo>
                    <a:pt x="691530" y="233267"/>
                  </a:lnTo>
                  <a:cubicBezTo>
                    <a:pt x="702198" y="246697"/>
                    <a:pt x="713628" y="260604"/>
                    <a:pt x="723915" y="275272"/>
                  </a:cubicBezTo>
                  <a:cubicBezTo>
                    <a:pt x="734757" y="290090"/>
                    <a:pt x="743925" y="306062"/>
                    <a:pt x="751252" y="322897"/>
                  </a:cubicBezTo>
                  <a:cubicBezTo>
                    <a:pt x="760013" y="341684"/>
                    <a:pt x="762485" y="362794"/>
                    <a:pt x="758301" y="383096"/>
                  </a:cubicBezTo>
                  <a:cubicBezTo>
                    <a:pt x="751987" y="403234"/>
                    <a:pt x="737989" y="420072"/>
                    <a:pt x="719343" y="429959"/>
                  </a:cubicBezTo>
                  <a:cubicBezTo>
                    <a:pt x="703388" y="439020"/>
                    <a:pt x="686322" y="445968"/>
                    <a:pt x="668575" y="450628"/>
                  </a:cubicBezTo>
                  <a:cubicBezTo>
                    <a:pt x="634475" y="459042"/>
                    <a:pt x="599900" y="465403"/>
                    <a:pt x="565038" y="469678"/>
                  </a:cubicBezTo>
                  <a:cubicBezTo>
                    <a:pt x="530558" y="474440"/>
                    <a:pt x="496458" y="479203"/>
                    <a:pt x="462454" y="486061"/>
                  </a:cubicBezTo>
                  <a:cubicBezTo>
                    <a:pt x="428692" y="492849"/>
                    <a:pt x="395309" y="501402"/>
                    <a:pt x="362442" y="511683"/>
                  </a:cubicBezTo>
                  <a:cubicBezTo>
                    <a:pt x="264587" y="539784"/>
                    <a:pt x="178175" y="598215"/>
                    <a:pt x="115649" y="678561"/>
                  </a:cubicBezTo>
                  <a:cubicBezTo>
                    <a:pt x="110124" y="684847"/>
                    <a:pt x="105457" y="691991"/>
                    <a:pt x="100123" y="698563"/>
                  </a:cubicBezTo>
                  <a:cubicBezTo>
                    <a:pt x="94849" y="705007"/>
                    <a:pt x="89952" y="711749"/>
                    <a:pt x="85454" y="718756"/>
                  </a:cubicBezTo>
                  <a:lnTo>
                    <a:pt x="72500" y="739616"/>
                  </a:lnTo>
                  <a:cubicBezTo>
                    <a:pt x="68309" y="746474"/>
                    <a:pt x="65738" y="754285"/>
                    <a:pt x="62023" y="761429"/>
                  </a:cubicBezTo>
                  <a:lnTo>
                    <a:pt x="56784" y="772382"/>
                  </a:lnTo>
                  <a:cubicBezTo>
                    <a:pt x="55070" y="776097"/>
                    <a:pt x="54117" y="780097"/>
                    <a:pt x="52784" y="783908"/>
                  </a:cubicBezTo>
                  <a:lnTo>
                    <a:pt x="45068" y="807149"/>
                  </a:lnTo>
                  <a:cubicBezTo>
                    <a:pt x="33253" y="855865"/>
                    <a:pt x="29202" y="906140"/>
                    <a:pt x="33067" y="956120"/>
                  </a:cubicBezTo>
                  <a:cubicBezTo>
                    <a:pt x="35152" y="990171"/>
                    <a:pt x="39801" y="1024017"/>
                    <a:pt x="46974" y="1057370"/>
                  </a:cubicBezTo>
                  <a:cubicBezTo>
                    <a:pt x="53368" y="1091090"/>
                    <a:pt x="62936" y="1124130"/>
                    <a:pt x="75549" y="1156049"/>
                  </a:cubicBezTo>
                  <a:lnTo>
                    <a:pt x="72500" y="1157954"/>
                  </a:lnTo>
                  <a:cubicBezTo>
                    <a:pt x="62834" y="1143235"/>
                    <a:pt x="54635" y="1127603"/>
                    <a:pt x="48021" y="1111282"/>
                  </a:cubicBezTo>
                  <a:cubicBezTo>
                    <a:pt x="44497" y="1103281"/>
                    <a:pt x="41163" y="1095089"/>
                    <a:pt x="38496" y="1086898"/>
                  </a:cubicBezTo>
                  <a:cubicBezTo>
                    <a:pt x="35829" y="1078706"/>
                    <a:pt x="32400" y="1070420"/>
                    <a:pt x="29829" y="1062038"/>
                  </a:cubicBezTo>
                  <a:cubicBezTo>
                    <a:pt x="18636" y="1028600"/>
                    <a:pt x="10413" y="994240"/>
                    <a:pt x="5254" y="959358"/>
                  </a:cubicBezTo>
                  <a:cubicBezTo>
                    <a:pt x="-197" y="923941"/>
                    <a:pt x="-1412" y="888001"/>
                    <a:pt x="1634" y="852297"/>
                  </a:cubicBezTo>
                  <a:cubicBezTo>
                    <a:pt x="3059" y="834190"/>
                    <a:pt x="5764" y="816206"/>
                    <a:pt x="9731" y="798481"/>
                  </a:cubicBezTo>
                  <a:lnTo>
                    <a:pt x="17541" y="772097"/>
                  </a:lnTo>
                  <a:cubicBezTo>
                    <a:pt x="18970" y="767715"/>
                    <a:pt x="20018" y="763238"/>
                    <a:pt x="21732" y="759047"/>
                  </a:cubicBezTo>
                  <a:lnTo>
                    <a:pt x="27257" y="746284"/>
                  </a:lnTo>
                  <a:cubicBezTo>
                    <a:pt x="30813" y="737759"/>
                    <a:pt x="34819" y="729429"/>
                    <a:pt x="39258" y="721328"/>
                  </a:cubicBezTo>
                  <a:lnTo>
                    <a:pt x="54213" y="697801"/>
                  </a:lnTo>
                  <a:cubicBezTo>
                    <a:pt x="59106" y="690248"/>
                    <a:pt x="64450" y="682996"/>
                    <a:pt x="70214" y="676084"/>
                  </a:cubicBezTo>
                  <a:cubicBezTo>
                    <a:pt x="75739" y="669131"/>
                    <a:pt x="81073" y="662083"/>
                    <a:pt x="87074" y="655511"/>
                  </a:cubicBezTo>
                  <a:cubicBezTo>
                    <a:pt x="110288" y="628218"/>
                    <a:pt x="136095" y="603241"/>
                    <a:pt x="164131" y="580930"/>
                  </a:cubicBezTo>
                  <a:cubicBezTo>
                    <a:pt x="192138" y="558354"/>
                    <a:pt x="223094" y="539703"/>
                    <a:pt x="256142" y="525494"/>
                  </a:cubicBezTo>
                  <a:cubicBezTo>
                    <a:pt x="288794" y="511731"/>
                    <a:pt x="322659" y="501048"/>
                    <a:pt x="357298" y="493585"/>
                  </a:cubicBezTo>
                  <a:cubicBezTo>
                    <a:pt x="425783" y="478346"/>
                    <a:pt x="495030" y="470535"/>
                    <a:pt x="563229" y="459010"/>
                  </a:cubicBezTo>
                  <a:cubicBezTo>
                    <a:pt x="597022" y="453249"/>
                    <a:pt x="630192" y="444287"/>
                    <a:pt x="662289" y="432245"/>
                  </a:cubicBezTo>
                  <a:cubicBezTo>
                    <a:pt x="677649" y="426582"/>
                    <a:pt x="692215" y="418962"/>
                    <a:pt x="705627" y="409575"/>
                  </a:cubicBezTo>
                  <a:cubicBezTo>
                    <a:pt x="717633" y="402046"/>
                    <a:pt x="726267" y="390171"/>
                    <a:pt x="729726" y="376428"/>
                  </a:cubicBezTo>
                  <a:cubicBezTo>
                    <a:pt x="731242" y="362314"/>
                    <a:pt x="728663" y="348062"/>
                    <a:pt x="722296" y="335375"/>
                  </a:cubicBezTo>
                  <a:cubicBezTo>
                    <a:pt x="715417" y="320652"/>
                    <a:pt x="707358" y="306508"/>
                    <a:pt x="698198" y="293084"/>
                  </a:cubicBezTo>
                  <a:cubicBezTo>
                    <a:pt x="688673" y="279083"/>
                    <a:pt x="678672" y="266033"/>
                    <a:pt x="668099" y="252032"/>
                  </a:cubicBezTo>
                  <a:lnTo>
                    <a:pt x="652478" y="230124"/>
                  </a:lnTo>
                  <a:lnTo>
                    <a:pt x="638190" y="206883"/>
                  </a:lnTo>
                  <a:cubicBezTo>
                    <a:pt x="620322" y="175533"/>
                    <a:pt x="608315" y="141191"/>
                    <a:pt x="602757" y="105537"/>
                  </a:cubicBezTo>
                  <a:cubicBezTo>
                    <a:pt x="596540" y="70293"/>
                    <a:pt x="599025" y="34065"/>
                    <a:pt x="609996" y="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6" name="Freeform 85">
              <a:extLst>
                <a:ext uri="{FF2B5EF4-FFF2-40B4-BE49-F238E27FC236}">
                  <a16:creationId xmlns:a16="http://schemas.microsoft.com/office/drawing/2014/main" id="{81C7C0BA-9A96-6246-82FF-AD40321D3EF6}"/>
                </a:ext>
              </a:extLst>
            </p:cNvPr>
            <p:cNvSpPr/>
            <p:nvPr/>
          </p:nvSpPr>
          <p:spPr>
            <a:xfrm rot="15722371" flipH="1">
              <a:off x="1949092" y="3930704"/>
              <a:ext cx="238865" cy="421994"/>
            </a:xfrm>
            <a:custGeom>
              <a:avLst/>
              <a:gdLst>
                <a:gd name="connsiteX0" fmla="*/ 287574 w 285750"/>
                <a:gd name="connsiteY0" fmla="*/ 3334 h 504825"/>
                <a:gd name="connsiteX1" fmla="*/ 170988 w 285750"/>
                <a:gd name="connsiteY1" fmla="*/ 100393 h 504825"/>
                <a:gd name="connsiteX2" fmla="*/ 113266 w 285750"/>
                <a:gd name="connsiteY2" fmla="*/ 149638 h 504825"/>
                <a:gd name="connsiteX3" fmla="*/ 75166 w 285750"/>
                <a:gd name="connsiteY3" fmla="*/ 214884 h 504825"/>
                <a:gd name="connsiteX4" fmla="*/ 52782 w 285750"/>
                <a:gd name="connsiteY4" fmla="*/ 286131 h 504825"/>
                <a:gd name="connsiteX5" fmla="*/ 39543 w 285750"/>
                <a:gd name="connsiteY5" fmla="*/ 358521 h 504825"/>
                <a:gd name="connsiteX6" fmla="*/ 30780 w 285750"/>
                <a:gd name="connsiteY6" fmla="*/ 509016 h 504825"/>
                <a:gd name="connsiteX7" fmla="*/ 27255 w 285750"/>
                <a:gd name="connsiteY7" fmla="*/ 509778 h 504825"/>
                <a:gd name="connsiteX8" fmla="*/ 57831 w 285750"/>
                <a:gd name="connsiteY8" fmla="*/ 205168 h 504825"/>
                <a:gd name="connsiteX9" fmla="*/ 104217 w 285750"/>
                <a:gd name="connsiteY9" fmla="*/ 142018 h 504825"/>
                <a:gd name="connsiteX10" fmla="*/ 150795 w 285750"/>
                <a:gd name="connsiteY10" fmla="*/ 78200 h 504825"/>
                <a:gd name="connsiteX11" fmla="*/ 180036 w 285750"/>
                <a:gd name="connsiteY11" fmla="*/ 51625 h 504825"/>
                <a:gd name="connsiteX12" fmla="*/ 212803 w 285750"/>
                <a:gd name="connsiteY12" fmla="*/ 29432 h 504825"/>
                <a:gd name="connsiteX13" fmla="*/ 286240 w 285750"/>
                <a:gd name="connsiteY13" fmla="*/ 0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0" h="504825">
                  <a:moveTo>
                    <a:pt x="287574" y="3334"/>
                  </a:moveTo>
                  <a:lnTo>
                    <a:pt x="170988" y="100393"/>
                  </a:lnTo>
                  <a:cubicBezTo>
                    <a:pt x="150146" y="114833"/>
                    <a:pt x="130808" y="131331"/>
                    <a:pt x="113266" y="149638"/>
                  </a:cubicBezTo>
                  <a:cubicBezTo>
                    <a:pt x="96883" y="169016"/>
                    <a:pt x="83992" y="191093"/>
                    <a:pt x="75166" y="214884"/>
                  </a:cubicBezTo>
                  <a:cubicBezTo>
                    <a:pt x="66498" y="238696"/>
                    <a:pt x="59450" y="262509"/>
                    <a:pt x="52782" y="286131"/>
                  </a:cubicBezTo>
                  <a:cubicBezTo>
                    <a:pt x="46115" y="309753"/>
                    <a:pt x="43257" y="334327"/>
                    <a:pt x="39543" y="358521"/>
                  </a:cubicBezTo>
                  <a:cubicBezTo>
                    <a:pt x="33475" y="408453"/>
                    <a:pt x="30549" y="458717"/>
                    <a:pt x="30780" y="509016"/>
                  </a:cubicBezTo>
                  <a:lnTo>
                    <a:pt x="27255" y="509778"/>
                  </a:lnTo>
                  <a:cubicBezTo>
                    <a:pt x="-17982" y="410116"/>
                    <a:pt x="-6312" y="293851"/>
                    <a:pt x="57831" y="205168"/>
                  </a:cubicBezTo>
                  <a:lnTo>
                    <a:pt x="104217" y="142018"/>
                  </a:lnTo>
                  <a:cubicBezTo>
                    <a:pt x="118535" y="119889"/>
                    <a:pt x="134085" y="98583"/>
                    <a:pt x="150795" y="78200"/>
                  </a:cubicBezTo>
                  <a:cubicBezTo>
                    <a:pt x="159609" y="68367"/>
                    <a:pt x="169408" y="59462"/>
                    <a:pt x="180036" y="51625"/>
                  </a:cubicBezTo>
                  <a:cubicBezTo>
                    <a:pt x="190466" y="43526"/>
                    <a:pt x="201411" y="36112"/>
                    <a:pt x="212803" y="29432"/>
                  </a:cubicBezTo>
                  <a:cubicBezTo>
                    <a:pt x="235460" y="15577"/>
                    <a:pt x="260285" y="5628"/>
                    <a:pt x="286240" y="0"/>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7" name="Freeform 86">
              <a:extLst>
                <a:ext uri="{FF2B5EF4-FFF2-40B4-BE49-F238E27FC236}">
                  <a16:creationId xmlns:a16="http://schemas.microsoft.com/office/drawing/2014/main" id="{46CE1D3D-F960-3C40-AAB0-AAABF03A07DF}"/>
                </a:ext>
              </a:extLst>
            </p:cNvPr>
            <p:cNvSpPr/>
            <p:nvPr/>
          </p:nvSpPr>
          <p:spPr>
            <a:xfrm rot="15722371" flipH="1">
              <a:off x="2269187" y="3306520"/>
              <a:ext cx="334410" cy="700669"/>
            </a:xfrm>
            <a:custGeom>
              <a:avLst/>
              <a:gdLst>
                <a:gd name="connsiteX0" fmla="*/ 953 w 400050"/>
                <a:gd name="connsiteY0" fmla="*/ 0 h 838200"/>
                <a:gd name="connsiteX1" fmla="*/ 55245 w 400050"/>
                <a:gd name="connsiteY1" fmla="*/ 35052 h 838200"/>
                <a:gd name="connsiteX2" fmla="*/ 99155 w 400050"/>
                <a:gd name="connsiteY2" fmla="*/ 82677 h 838200"/>
                <a:gd name="connsiteX3" fmla="*/ 132112 w 400050"/>
                <a:gd name="connsiteY3" fmla="*/ 139827 h 838200"/>
                <a:gd name="connsiteX4" fmla="*/ 149162 w 400050"/>
                <a:gd name="connsiteY4" fmla="*/ 204121 h 838200"/>
                <a:gd name="connsiteX5" fmla="*/ 145066 w 400050"/>
                <a:gd name="connsiteY5" fmla="*/ 269843 h 838200"/>
                <a:gd name="connsiteX6" fmla="*/ 130493 w 400050"/>
                <a:gd name="connsiteY6" fmla="*/ 331851 h 838200"/>
                <a:gd name="connsiteX7" fmla="*/ 125063 w 400050"/>
                <a:gd name="connsiteY7" fmla="*/ 392716 h 838200"/>
                <a:gd name="connsiteX8" fmla="*/ 146304 w 400050"/>
                <a:gd name="connsiteY8" fmla="*/ 447389 h 838200"/>
                <a:gd name="connsiteX9" fmla="*/ 165354 w 400050"/>
                <a:gd name="connsiteY9" fmla="*/ 470249 h 838200"/>
                <a:gd name="connsiteX10" fmla="*/ 187452 w 400050"/>
                <a:gd name="connsiteY10" fmla="*/ 490538 h 838200"/>
                <a:gd name="connsiteX11" fmla="*/ 211169 w 400050"/>
                <a:gd name="connsiteY11" fmla="*/ 509588 h 838200"/>
                <a:gd name="connsiteX12" fmla="*/ 235839 w 400050"/>
                <a:gd name="connsiteY12" fmla="*/ 528638 h 838200"/>
                <a:gd name="connsiteX13" fmla="*/ 334328 w 400050"/>
                <a:gd name="connsiteY13" fmla="*/ 608171 h 838200"/>
                <a:gd name="connsiteX14" fmla="*/ 356997 w 400050"/>
                <a:gd name="connsiteY14" fmla="*/ 631603 h 838200"/>
                <a:gd name="connsiteX15" fmla="*/ 367951 w 400050"/>
                <a:gd name="connsiteY15" fmla="*/ 643890 h 838200"/>
                <a:gd name="connsiteX16" fmla="*/ 377476 w 400050"/>
                <a:gd name="connsiteY16" fmla="*/ 657320 h 838200"/>
                <a:gd name="connsiteX17" fmla="*/ 387001 w 400050"/>
                <a:gd name="connsiteY17" fmla="*/ 671417 h 838200"/>
                <a:gd name="connsiteX18" fmla="*/ 395383 w 400050"/>
                <a:gd name="connsiteY18" fmla="*/ 686276 h 838200"/>
                <a:gd name="connsiteX19" fmla="*/ 402050 w 400050"/>
                <a:gd name="connsiteY19" fmla="*/ 702374 h 838200"/>
                <a:gd name="connsiteX20" fmla="*/ 406622 w 400050"/>
                <a:gd name="connsiteY20" fmla="*/ 719424 h 838200"/>
                <a:gd name="connsiteX21" fmla="*/ 399860 w 400050"/>
                <a:gd name="connsiteY21" fmla="*/ 787527 h 838200"/>
                <a:gd name="connsiteX22" fmla="*/ 383667 w 400050"/>
                <a:gd name="connsiteY22" fmla="*/ 816102 h 838200"/>
                <a:gd name="connsiteX23" fmla="*/ 362903 w 400050"/>
                <a:gd name="connsiteY23" fmla="*/ 840582 h 838200"/>
                <a:gd name="connsiteX24" fmla="*/ 360045 w 400050"/>
                <a:gd name="connsiteY24" fmla="*/ 838391 h 838200"/>
                <a:gd name="connsiteX25" fmla="*/ 379095 w 400050"/>
                <a:gd name="connsiteY25" fmla="*/ 726472 h 838200"/>
                <a:gd name="connsiteX26" fmla="*/ 349949 w 400050"/>
                <a:gd name="connsiteY26" fmla="*/ 678275 h 838200"/>
                <a:gd name="connsiteX27" fmla="*/ 307753 w 400050"/>
                <a:gd name="connsiteY27" fmla="*/ 635889 h 838200"/>
                <a:gd name="connsiteX28" fmla="*/ 213932 w 400050"/>
                <a:gd name="connsiteY28" fmla="*/ 554260 h 838200"/>
                <a:gd name="connsiteX29" fmla="*/ 128873 w 400050"/>
                <a:gd name="connsiteY29" fmla="*/ 456819 h 838200"/>
                <a:gd name="connsiteX30" fmla="*/ 116777 w 400050"/>
                <a:gd name="connsiteY30" fmla="*/ 425767 h 838200"/>
                <a:gd name="connsiteX31" fmla="*/ 113729 w 400050"/>
                <a:gd name="connsiteY31" fmla="*/ 409480 h 838200"/>
                <a:gd name="connsiteX32" fmla="*/ 112395 w 400050"/>
                <a:gd name="connsiteY32" fmla="*/ 393097 h 838200"/>
                <a:gd name="connsiteX33" fmla="*/ 118491 w 400050"/>
                <a:gd name="connsiteY33" fmla="*/ 329279 h 838200"/>
                <a:gd name="connsiteX34" fmla="*/ 120110 w 400050"/>
                <a:gd name="connsiteY34" fmla="*/ 208121 h 838200"/>
                <a:gd name="connsiteX35" fmla="*/ 76581 w 400050"/>
                <a:gd name="connsiteY35" fmla="*/ 98298 h 838200"/>
                <a:gd name="connsiteX36" fmla="*/ 41910 w 400050"/>
                <a:gd name="connsiteY36" fmla="*/ 48292 h 838200"/>
                <a:gd name="connsiteX37" fmla="*/ 0 w 400050"/>
                <a:gd name="connsiteY37" fmla="*/ 3334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00050" h="838200">
                  <a:moveTo>
                    <a:pt x="953" y="0"/>
                  </a:moveTo>
                  <a:cubicBezTo>
                    <a:pt x="21057" y="8235"/>
                    <a:pt x="39464" y="20119"/>
                    <a:pt x="55245" y="35052"/>
                  </a:cubicBezTo>
                  <a:cubicBezTo>
                    <a:pt x="71495" y="49360"/>
                    <a:pt x="86211" y="65321"/>
                    <a:pt x="99155" y="82677"/>
                  </a:cubicBezTo>
                  <a:cubicBezTo>
                    <a:pt x="112352" y="100363"/>
                    <a:pt x="123414" y="119546"/>
                    <a:pt x="132112" y="139827"/>
                  </a:cubicBezTo>
                  <a:cubicBezTo>
                    <a:pt x="141210" y="160204"/>
                    <a:pt x="146967" y="181913"/>
                    <a:pt x="149162" y="204121"/>
                  </a:cubicBezTo>
                  <a:cubicBezTo>
                    <a:pt x="150728" y="226113"/>
                    <a:pt x="149351" y="248216"/>
                    <a:pt x="145066" y="269843"/>
                  </a:cubicBezTo>
                  <a:cubicBezTo>
                    <a:pt x="141065" y="291179"/>
                    <a:pt x="134874" y="311468"/>
                    <a:pt x="130493" y="331851"/>
                  </a:cubicBezTo>
                  <a:cubicBezTo>
                    <a:pt x="125540" y="351736"/>
                    <a:pt x="123708" y="372269"/>
                    <a:pt x="125063" y="392716"/>
                  </a:cubicBezTo>
                  <a:cubicBezTo>
                    <a:pt x="127121" y="412513"/>
                    <a:pt x="134456" y="431395"/>
                    <a:pt x="146304" y="447389"/>
                  </a:cubicBezTo>
                  <a:cubicBezTo>
                    <a:pt x="152093" y="455460"/>
                    <a:pt x="158460" y="463100"/>
                    <a:pt x="165354" y="470249"/>
                  </a:cubicBezTo>
                  <a:cubicBezTo>
                    <a:pt x="172784" y="477012"/>
                    <a:pt x="179927" y="483965"/>
                    <a:pt x="187452" y="490538"/>
                  </a:cubicBezTo>
                  <a:lnTo>
                    <a:pt x="211169" y="509588"/>
                  </a:lnTo>
                  <a:lnTo>
                    <a:pt x="235839" y="528638"/>
                  </a:lnTo>
                  <a:cubicBezTo>
                    <a:pt x="270022" y="553428"/>
                    <a:pt x="302896" y="579975"/>
                    <a:pt x="334328" y="608171"/>
                  </a:cubicBezTo>
                  <a:cubicBezTo>
                    <a:pt x="342043" y="615887"/>
                    <a:pt x="349853" y="623221"/>
                    <a:pt x="356997" y="631603"/>
                  </a:cubicBezTo>
                  <a:cubicBezTo>
                    <a:pt x="360712" y="635699"/>
                    <a:pt x="364427" y="639699"/>
                    <a:pt x="367951" y="643890"/>
                  </a:cubicBezTo>
                  <a:lnTo>
                    <a:pt x="377476" y="657320"/>
                  </a:lnTo>
                  <a:cubicBezTo>
                    <a:pt x="381033" y="661749"/>
                    <a:pt x="384219" y="666464"/>
                    <a:pt x="387001" y="671417"/>
                  </a:cubicBezTo>
                  <a:cubicBezTo>
                    <a:pt x="389763" y="676466"/>
                    <a:pt x="393002" y="680942"/>
                    <a:pt x="395383" y="686276"/>
                  </a:cubicBezTo>
                  <a:lnTo>
                    <a:pt x="402050" y="702374"/>
                  </a:lnTo>
                  <a:cubicBezTo>
                    <a:pt x="404008" y="707932"/>
                    <a:pt x="405536" y="713632"/>
                    <a:pt x="406622" y="719424"/>
                  </a:cubicBezTo>
                  <a:cubicBezTo>
                    <a:pt x="411666" y="742266"/>
                    <a:pt x="409297" y="766122"/>
                    <a:pt x="399860" y="787527"/>
                  </a:cubicBezTo>
                  <a:cubicBezTo>
                    <a:pt x="395589" y="797648"/>
                    <a:pt x="390154" y="807237"/>
                    <a:pt x="383667" y="816102"/>
                  </a:cubicBezTo>
                  <a:cubicBezTo>
                    <a:pt x="377179" y="824620"/>
                    <a:pt x="370248" y="832791"/>
                    <a:pt x="362903" y="840582"/>
                  </a:cubicBezTo>
                  <a:lnTo>
                    <a:pt x="360045" y="838391"/>
                  </a:lnTo>
                  <a:cubicBezTo>
                    <a:pt x="380619" y="802100"/>
                    <a:pt x="392811" y="761047"/>
                    <a:pt x="379095" y="726472"/>
                  </a:cubicBezTo>
                  <a:cubicBezTo>
                    <a:pt x="372573" y="708680"/>
                    <a:pt x="362677" y="692314"/>
                    <a:pt x="349949" y="678275"/>
                  </a:cubicBezTo>
                  <a:cubicBezTo>
                    <a:pt x="336929" y="663143"/>
                    <a:pt x="322826" y="648977"/>
                    <a:pt x="307753" y="635889"/>
                  </a:cubicBezTo>
                  <a:cubicBezTo>
                    <a:pt x="277654" y="608647"/>
                    <a:pt x="245650" y="581787"/>
                    <a:pt x="213932" y="554260"/>
                  </a:cubicBezTo>
                  <a:cubicBezTo>
                    <a:pt x="182213" y="526733"/>
                    <a:pt x="148209" y="497110"/>
                    <a:pt x="128873" y="456819"/>
                  </a:cubicBezTo>
                  <a:cubicBezTo>
                    <a:pt x="123797" y="446906"/>
                    <a:pt x="119744" y="436502"/>
                    <a:pt x="116777" y="425767"/>
                  </a:cubicBezTo>
                  <a:lnTo>
                    <a:pt x="113729" y="409480"/>
                  </a:lnTo>
                  <a:cubicBezTo>
                    <a:pt x="112967" y="404051"/>
                    <a:pt x="112871" y="398526"/>
                    <a:pt x="112395" y="393097"/>
                  </a:cubicBezTo>
                  <a:cubicBezTo>
                    <a:pt x="112382" y="371678"/>
                    <a:pt x="114423" y="350308"/>
                    <a:pt x="118491" y="329279"/>
                  </a:cubicBezTo>
                  <a:cubicBezTo>
                    <a:pt x="126699" y="289361"/>
                    <a:pt x="127248" y="248246"/>
                    <a:pt x="120110" y="208121"/>
                  </a:cubicBezTo>
                  <a:cubicBezTo>
                    <a:pt x="112025" y="169283"/>
                    <a:pt x="97299" y="132130"/>
                    <a:pt x="76581" y="98298"/>
                  </a:cubicBezTo>
                  <a:cubicBezTo>
                    <a:pt x="65986" y="80982"/>
                    <a:pt x="54410" y="64286"/>
                    <a:pt x="41910" y="48292"/>
                  </a:cubicBezTo>
                  <a:cubicBezTo>
                    <a:pt x="29552" y="31880"/>
                    <a:pt x="15505" y="16812"/>
                    <a:pt x="0" y="3334"/>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8" name="Freeform 87">
              <a:extLst>
                <a:ext uri="{FF2B5EF4-FFF2-40B4-BE49-F238E27FC236}">
                  <a16:creationId xmlns:a16="http://schemas.microsoft.com/office/drawing/2014/main" id="{F36ACBE4-627C-FC46-A33A-120ECBA8E283}"/>
                </a:ext>
              </a:extLst>
            </p:cNvPr>
            <p:cNvSpPr/>
            <p:nvPr/>
          </p:nvSpPr>
          <p:spPr>
            <a:xfrm rot="15722371" flipH="1">
              <a:off x="2746688" y="4444270"/>
              <a:ext cx="828064" cy="644934"/>
            </a:xfrm>
            <a:custGeom>
              <a:avLst/>
              <a:gdLst>
                <a:gd name="connsiteX0" fmla="*/ 381 w 990600"/>
                <a:gd name="connsiteY0" fmla="*/ 330708 h 771525"/>
                <a:gd name="connsiteX1" fmla="*/ 53721 w 990600"/>
                <a:gd name="connsiteY1" fmla="*/ 348710 h 771525"/>
                <a:gd name="connsiteX2" fmla="*/ 94107 w 990600"/>
                <a:gd name="connsiteY2" fmla="*/ 389477 h 771525"/>
                <a:gd name="connsiteX3" fmla="*/ 130493 w 990600"/>
                <a:gd name="connsiteY3" fmla="*/ 497015 h 771525"/>
                <a:gd name="connsiteX4" fmla="*/ 133826 w 990600"/>
                <a:gd name="connsiteY4" fmla="*/ 553308 h 771525"/>
                <a:gd name="connsiteX5" fmla="*/ 136779 w 990600"/>
                <a:gd name="connsiteY5" fmla="*/ 605695 h 771525"/>
                <a:gd name="connsiteX6" fmla="*/ 169640 w 990600"/>
                <a:gd name="connsiteY6" fmla="*/ 699516 h 771525"/>
                <a:gd name="connsiteX7" fmla="*/ 252413 w 990600"/>
                <a:gd name="connsiteY7" fmla="*/ 752190 h 771525"/>
                <a:gd name="connsiteX8" fmla="*/ 358331 w 990600"/>
                <a:gd name="connsiteY8" fmla="*/ 755238 h 771525"/>
                <a:gd name="connsiteX9" fmla="*/ 462439 w 990600"/>
                <a:gd name="connsiteY9" fmla="*/ 727996 h 771525"/>
                <a:gd name="connsiteX10" fmla="*/ 503682 w 990600"/>
                <a:gd name="connsiteY10" fmla="*/ 696850 h 771525"/>
                <a:gd name="connsiteX11" fmla="*/ 531686 w 990600"/>
                <a:gd name="connsiteY11" fmla="*/ 652940 h 771525"/>
                <a:gd name="connsiteX12" fmla="*/ 560261 w 990600"/>
                <a:gd name="connsiteY12" fmla="*/ 550927 h 771525"/>
                <a:gd name="connsiteX13" fmla="*/ 575310 w 990600"/>
                <a:gd name="connsiteY13" fmla="*/ 443865 h 771525"/>
                <a:gd name="connsiteX14" fmla="*/ 589788 w 990600"/>
                <a:gd name="connsiteY14" fmla="*/ 334613 h 771525"/>
                <a:gd name="connsiteX15" fmla="*/ 624459 w 990600"/>
                <a:gd name="connsiteY15" fmla="*/ 224409 h 771525"/>
                <a:gd name="connsiteX16" fmla="*/ 668655 w 990600"/>
                <a:gd name="connsiteY16" fmla="*/ 178498 h 771525"/>
                <a:gd name="connsiteX17" fmla="*/ 719995 w 990600"/>
                <a:gd name="connsiteY17" fmla="*/ 154400 h 771525"/>
                <a:gd name="connsiteX18" fmla="*/ 823722 w 990600"/>
                <a:gd name="connsiteY18" fmla="*/ 117443 h 771525"/>
                <a:gd name="connsiteX19" fmla="*/ 922306 w 990600"/>
                <a:gd name="connsiteY19" fmla="*/ 76200 h 771525"/>
                <a:gd name="connsiteX20" fmla="*/ 994601 w 990600"/>
                <a:gd name="connsiteY20" fmla="*/ 0 h 771525"/>
                <a:gd name="connsiteX21" fmla="*/ 997934 w 990600"/>
                <a:gd name="connsiteY21" fmla="*/ 1333 h 771525"/>
                <a:gd name="connsiteX22" fmla="*/ 932307 w 990600"/>
                <a:gd name="connsiteY22" fmla="*/ 90773 h 771525"/>
                <a:gd name="connsiteX23" fmla="*/ 833723 w 990600"/>
                <a:gd name="connsiteY23" fmla="*/ 143161 h 771525"/>
                <a:gd name="connsiteX24" fmla="*/ 733806 w 990600"/>
                <a:gd name="connsiteY24" fmla="*/ 185642 h 771525"/>
                <a:gd name="connsiteX25" fmla="*/ 687134 w 990600"/>
                <a:gd name="connsiteY25" fmla="*/ 209645 h 771525"/>
                <a:gd name="connsiteX26" fmla="*/ 657511 w 990600"/>
                <a:gd name="connsiteY26" fmla="*/ 242697 h 771525"/>
                <a:gd name="connsiteX27" fmla="*/ 626554 w 990600"/>
                <a:gd name="connsiteY27" fmla="*/ 340519 h 771525"/>
                <a:gd name="connsiteX28" fmla="*/ 608838 w 990600"/>
                <a:gd name="connsiteY28" fmla="*/ 447485 h 771525"/>
                <a:gd name="connsiteX29" fmla="*/ 549021 w 990600"/>
                <a:gd name="connsiteY29" fmla="*/ 661035 h 771525"/>
                <a:gd name="connsiteX30" fmla="*/ 514731 w 990600"/>
                <a:gd name="connsiteY30" fmla="*/ 706564 h 771525"/>
                <a:gd name="connsiteX31" fmla="*/ 467106 w 990600"/>
                <a:gd name="connsiteY31" fmla="*/ 738188 h 771525"/>
                <a:gd name="connsiteX32" fmla="*/ 359950 w 990600"/>
                <a:gd name="connsiteY32" fmla="*/ 765810 h 771525"/>
                <a:gd name="connsiteX33" fmla="*/ 248507 w 990600"/>
                <a:gd name="connsiteY33" fmla="*/ 770763 h 771525"/>
                <a:gd name="connsiteX34" fmla="*/ 146113 w 990600"/>
                <a:gd name="connsiteY34" fmla="*/ 717042 h 771525"/>
                <a:gd name="connsiteX35" fmla="*/ 105251 w 990600"/>
                <a:gd name="connsiteY35" fmla="*/ 608361 h 771525"/>
                <a:gd name="connsiteX36" fmla="*/ 103346 w 990600"/>
                <a:gd name="connsiteY36" fmla="*/ 551688 h 771525"/>
                <a:gd name="connsiteX37" fmla="*/ 102775 w 990600"/>
                <a:gd name="connsiteY37" fmla="*/ 498824 h 771525"/>
                <a:gd name="connsiteX38" fmla="*/ 77724 w 990600"/>
                <a:gd name="connsiteY38" fmla="*/ 398430 h 771525"/>
                <a:gd name="connsiteX39" fmla="*/ 46101 w 990600"/>
                <a:gd name="connsiteY39" fmla="*/ 357854 h 771525"/>
                <a:gd name="connsiteX40" fmla="*/ 0 w 990600"/>
                <a:gd name="connsiteY40" fmla="*/ 333374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90600" h="771525">
                  <a:moveTo>
                    <a:pt x="381" y="330708"/>
                  </a:moveTo>
                  <a:cubicBezTo>
                    <a:pt x="19429" y="331942"/>
                    <a:pt x="37821" y="338149"/>
                    <a:pt x="53721" y="348710"/>
                  </a:cubicBezTo>
                  <a:cubicBezTo>
                    <a:pt x="69710" y="359539"/>
                    <a:pt x="83429" y="373387"/>
                    <a:pt x="94107" y="389477"/>
                  </a:cubicBezTo>
                  <a:cubicBezTo>
                    <a:pt x="114399" y="422022"/>
                    <a:pt x="126855" y="458835"/>
                    <a:pt x="130493" y="497015"/>
                  </a:cubicBezTo>
                  <a:cubicBezTo>
                    <a:pt x="132650" y="515702"/>
                    <a:pt x="133763" y="534496"/>
                    <a:pt x="133826" y="553308"/>
                  </a:cubicBezTo>
                  <a:cubicBezTo>
                    <a:pt x="133749" y="570814"/>
                    <a:pt x="134735" y="588308"/>
                    <a:pt x="136779" y="605695"/>
                  </a:cubicBezTo>
                  <a:cubicBezTo>
                    <a:pt x="139502" y="639270"/>
                    <a:pt x="150819" y="671580"/>
                    <a:pt x="169640" y="699516"/>
                  </a:cubicBezTo>
                  <a:cubicBezTo>
                    <a:pt x="189952" y="726508"/>
                    <a:pt x="219359" y="745222"/>
                    <a:pt x="252413" y="752190"/>
                  </a:cubicBezTo>
                  <a:cubicBezTo>
                    <a:pt x="287216" y="759834"/>
                    <a:pt x="323146" y="760868"/>
                    <a:pt x="358331" y="755238"/>
                  </a:cubicBezTo>
                  <a:cubicBezTo>
                    <a:pt x="393985" y="750287"/>
                    <a:pt x="428930" y="741143"/>
                    <a:pt x="462439" y="727996"/>
                  </a:cubicBezTo>
                  <a:cubicBezTo>
                    <a:pt x="478118" y="720454"/>
                    <a:pt x="492138" y="709866"/>
                    <a:pt x="503682" y="696850"/>
                  </a:cubicBezTo>
                  <a:cubicBezTo>
                    <a:pt x="514868" y="683480"/>
                    <a:pt x="524281" y="668721"/>
                    <a:pt x="531686" y="652940"/>
                  </a:cubicBezTo>
                  <a:cubicBezTo>
                    <a:pt x="545375" y="620242"/>
                    <a:pt x="554973" y="585978"/>
                    <a:pt x="560261" y="550927"/>
                  </a:cubicBezTo>
                  <a:cubicBezTo>
                    <a:pt x="566452" y="515683"/>
                    <a:pt x="571024" y="479965"/>
                    <a:pt x="575310" y="443865"/>
                  </a:cubicBezTo>
                  <a:cubicBezTo>
                    <a:pt x="579596" y="407765"/>
                    <a:pt x="583692" y="371285"/>
                    <a:pt x="589788" y="334613"/>
                  </a:cubicBezTo>
                  <a:cubicBezTo>
                    <a:pt x="595204" y="296221"/>
                    <a:pt x="606919" y="258987"/>
                    <a:pt x="624459" y="224409"/>
                  </a:cubicBezTo>
                  <a:cubicBezTo>
                    <a:pt x="634934" y="205512"/>
                    <a:pt x="650170" y="189684"/>
                    <a:pt x="668655" y="178498"/>
                  </a:cubicBezTo>
                  <a:cubicBezTo>
                    <a:pt x="685325" y="169553"/>
                    <a:pt x="702463" y="161509"/>
                    <a:pt x="719995" y="154400"/>
                  </a:cubicBezTo>
                  <a:cubicBezTo>
                    <a:pt x="754475" y="140208"/>
                    <a:pt x="789432" y="128969"/>
                    <a:pt x="823722" y="117443"/>
                  </a:cubicBezTo>
                  <a:cubicBezTo>
                    <a:pt x="857871" y="107002"/>
                    <a:pt x="890895" y="93186"/>
                    <a:pt x="922306" y="76200"/>
                  </a:cubicBezTo>
                  <a:cubicBezTo>
                    <a:pt x="953333" y="58411"/>
                    <a:pt x="978467" y="31920"/>
                    <a:pt x="994601" y="0"/>
                  </a:cubicBezTo>
                  <a:lnTo>
                    <a:pt x="997934" y="1333"/>
                  </a:lnTo>
                  <a:cubicBezTo>
                    <a:pt x="986197" y="37403"/>
                    <a:pt x="963193" y="68754"/>
                    <a:pt x="932307" y="90773"/>
                  </a:cubicBezTo>
                  <a:cubicBezTo>
                    <a:pt x="901502" y="111858"/>
                    <a:pt x="868436" y="129430"/>
                    <a:pt x="833723" y="143161"/>
                  </a:cubicBezTo>
                  <a:cubicBezTo>
                    <a:pt x="799909" y="157544"/>
                    <a:pt x="766191" y="170497"/>
                    <a:pt x="733806" y="185642"/>
                  </a:cubicBezTo>
                  <a:cubicBezTo>
                    <a:pt x="717994" y="193262"/>
                    <a:pt x="701326" y="201358"/>
                    <a:pt x="687134" y="209645"/>
                  </a:cubicBezTo>
                  <a:cubicBezTo>
                    <a:pt x="674555" y="217902"/>
                    <a:pt x="664345" y="229293"/>
                    <a:pt x="657511" y="242697"/>
                  </a:cubicBezTo>
                  <a:cubicBezTo>
                    <a:pt x="641985" y="271272"/>
                    <a:pt x="633889" y="305848"/>
                    <a:pt x="626554" y="340519"/>
                  </a:cubicBezTo>
                  <a:cubicBezTo>
                    <a:pt x="619220" y="375190"/>
                    <a:pt x="614362" y="411385"/>
                    <a:pt x="608838" y="447485"/>
                  </a:cubicBezTo>
                  <a:cubicBezTo>
                    <a:pt x="597694" y="519303"/>
                    <a:pt x="585883" y="594265"/>
                    <a:pt x="549021" y="661035"/>
                  </a:cubicBezTo>
                  <a:cubicBezTo>
                    <a:pt x="539682" y="677679"/>
                    <a:pt x="528148" y="692992"/>
                    <a:pt x="514731" y="706564"/>
                  </a:cubicBezTo>
                  <a:cubicBezTo>
                    <a:pt x="500838" y="719823"/>
                    <a:pt x="484716" y="730528"/>
                    <a:pt x="467106" y="738188"/>
                  </a:cubicBezTo>
                  <a:cubicBezTo>
                    <a:pt x="432229" y="750397"/>
                    <a:pt x="396383" y="759637"/>
                    <a:pt x="359950" y="765810"/>
                  </a:cubicBezTo>
                  <a:cubicBezTo>
                    <a:pt x="323274" y="773146"/>
                    <a:pt x="285690" y="774817"/>
                    <a:pt x="248507" y="770763"/>
                  </a:cubicBezTo>
                  <a:cubicBezTo>
                    <a:pt x="208928" y="766068"/>
                    <a:pt x="172470" y="746940"/>
                    <a:pt x="146113" y="717042"/>
                  </a:cubicBezTo>
                  <a:cubicBezTo>
                    <a:pt x="121846" y="685764"/>
                    <a:pt x="107602" y="647880"/>
                    <a:pt x="105251" y="608361"/>
                  </a:cubicBezTo>
                  <a:cubicBezTo>
                    <a:pt x="103387" y="589531"/>
                    <a:pt x="102750" y="570600"/>
                    <a:pt x="103346" y="551688"/>
                  </a:cubicBezTo>
                  <a:cubicBezTo>
                    <a:pt x="104062" y="534068"/>
                    <a:pt x="103871" y="516424"/>
                    <a:pt x="102775" y="498824"/>
                  </a:cubicBezTo>
                  <a:cubicBezTo>
                    <a:pt x="101371" y="463999"/>
                    <a:pt x="92845" y="429832"/>
                    <a:pt x="77724" y="398430"/>
                  </a:cubicBezTo>
                  <a:cubicBezTo>
                    <a:pt x="69661" y="383144"/>
                    <a:pt x="58954" y="369407"/>
                    <a:pt x="46101" y="357854"/>
                  </a:cubicBezTo>
                  <a:cubicBezTo>
                    <a:pt x="32856" y="346207"/>
                    <a:pt x="17067" y="337824"/>
                    <a:pt x="0" y="333374"/>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89" name="Freeform 88">
              <a:extLst>
                <a:ext uri="{FF2B5EF4-FFF2-40B4-BE49-F238E27FC236}">
                  <a16:creationId xmlns:a16="http://schemas.microsoft.com/office/drawing/2014/main" id="{8E8FAB0B-8C08-264F-B9F9-1A2B7111931E}"/>
                </a:ext>
              </a:extLst>
            </p:cNvPr>
            <p:cNvSpPr/>
            <p:nvPr/>
          </p:nvSpPr>
          <p:spPr>
            <a:xfrm rot="15722371" flipH="1">
              <a:off x="3324278" y="4443698"/>
              <a:ext cx="342373" cy="151281"/>
            </a:xfrm>
            <a:custGeom>
              <a:avLst/>
              <a:gdLst>
                <a:gd name="connsiteX0" fmla="*/ 3810 w 409575"/>
                <a:gd name="connsiteY0" fmla="*/ 0 h 180975"/>
                <a:gd name="connsiteX1" fmla="*/ 39433 w 409575"/>
                <a:gd name="connsiteY1" fmla="*/ 47625 h 180975"/>
                <a:gd name="connsiteX2" fmla="*/ 77057 w 409575"/>
                <a:gd name="connsiteY2" fmla="*/ 90106 h 180975"/>
                <a:gd name="connsiteX3" fmla="*/ 86582 w 409575"/>
                <a:gd name="connsiteY3" fmla="*/ 101251 h 180975"/>
                <a:gd name="connsiteX4" fmla="*/ 96774 w 409575"/>
                <a:gd name="connsiteY4" fmla="*/ 111823 h 180975"/>
                <a:gd name="connsiteX5" fmla="*/ 107442 w 409575"/>
                <a:gd name="connsiteY5" fmla="*/ 122110 h 180975"/>
                <a:gd name="connsiteX6" fmla="*/ 119824 w 409575"/>
                <a:gd name="connsiteY6" fmla="*/ 130207 h 180975"/>
                <a:gd name="connsiteX7" fmla="*/ 132778 w 409575"/>
                <a:gd name="connsiteY7" fmla="*/ 137350 h 180975"/>
                <a:gd name="connsiteX8" fmla="*/ 146971 w 409575"/>
                <a:gd name="connsiteY8" fmla="*/ 141637 h 180975"/>
                <a:gd name="connsiteX9" fmla="*/ 176117 w 409575"/>
                <a:gd name="connsiteY9" fmla="*/ 146495 h 180975"/>
                <a:gd name="connsiteX10" fmla="*/ 205454 w 409575"/>
                <a:gd name="connsiteY10" fmla="*/ 147447 h 180975"/>
                <a:gd name="connsiteX11" fmla="*/ 234505 w 409575"/>
                <a:gd name="connsiteY11" fmla="*/ 146685 h 180975"/>
                <a:gd name="connsiteX12" fmla="*/ 263080 w 409575"/>
                <a:gd name="connsiteY12" fmla="*/ 144589 h 180975"/>
                <a:gd name="connsiteX13" fmla="*/ 291655 w 409575"/>
                <a:gd name="connsiteY13" fmla="*/ 142304 h 180975"/>
                <a:gd name="connsiteX14" fmla="*/ 350330 w 409575"/>
                <a:gd name="connsiteY14" fmla="*/ 136779 h 180975"/>
                <a:gd name="connsiteX15" fmla="*/ 411385 w 409575"/>
                <a:gd name="connsiteY15" fmla="*/ 132207 h 180975"/>
                <a:gd name="connsiteX16" fmla="*/ 412432 w 409575"/>
                <a:gd name="connsiteY16" fmla="*/ 135541 h 180975"/>
                <a:gd name="connsiteX17" fmla="*/ 356806 w 409575"/>
                <a:gd name="connsiteY17" fmla="*/ 164116 h 180975"/>
                <a:gd name="connsiteX18" fmla="*/ 296227 w 409575"/>
                <a:gd name="connsiteY18" fmla="*/ 180213 h 180975"/>
                <a:gd name="connsiteX19" fmla="*/ 264509 w 409575"/>
                <a:gd name="connsiteY19" fmla="*/ 181832 h 180975"/>
                <a:gd name="connsiteX20" fmla="*/ 232886 w 409575"/>
                <a:gd name="connsiteY20" fmla="*/ 180404 h 180975"/>
                <a:gd name="connsiteX21" fmla="*/ 201359 w 409575"/>
                <a:gd name="connsiteY21" fmla="*/ 175927 h 180975"/>
                <a:gd name="connsiteX22" fmla="*/ 171164 w 409575"/>
                <a:gd name="connsiteY22" fmla="*/ 165449 h 180975"/>
                <a:gd name="connsiteX23" fmla="*/ 142589 w 409575"/>
                <a:gd name="connsiteY23" fmla="*/ 152971 h 180975"/>
                <a:gd name="connsiteX24" fmla="*/ 128206 w 409575"/>
                <a:gd name="connsiteY24" fmla="*/ 147256 h 180975"/>
                <a:gd name="connsiteX25" fmla="*/ 114205 w 409575"/>
                <a:gd name="connsiteY25" fmla="*/ 140494 h 180975"/>
                <a:gd name="connsiteX26" fmla="*/ 99631 w 409575"/>
                <a:gd name="connsiteY26" fmla="*/ 134683 h 180975"/>
                <a:gd name="connsiteX27" fmla="*/ 85249 w 409575"/>
                <a:gd name="connsiteY27" fmla="*/ 128016 h 180975"/>
                <a:gd name="connsiteX28" fmla="*/ 70580 w 409575"/>
                <a:gd name="connsiteY28" fmla="*/ 121063 h 180975"/>
                <a:gd name="connsiteX29" fmla="*/ 57150 w 409575"/>
                <a:gd name="connsiteY29" fmla="*/ 112109 h 180975"/>
                <a:gd name="connsiteX30" fmla="*/ 0 w 409575"/>
                <a:gd name="connsiteY30" fmla="*/ 952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9575" h="180975">
                  <a:moveTo>
                    <a:pt x="3810" y="0"/>
                  </a:moveTo>
                  <a:cubicBezTo>
                    <a:pt x="16002" y="16954"/>
                    <a:pt x="27527" y="32575"/>
                    <a:pt x="39433" y="47625"/>
                  </a:cubicBezTo>
                  <a:cubicBezTo>
                    <a:pt x="51340" y="62674"/>
                    <a:pt x="64198" y="76200"/>
                    <a:pt x="77057" y="90106"/>
                  </a:cubicBezTo>
                  <a:lnTo>
                    <a:pt x="86582" y="101251"/>
                  </a:lnTo>
                  <a:lnTo>
                    <a:pt x="96774" y="111823"/>
                  </a:lnTo>
                  <a:cubicBezTo>
                    <a:pt x="100140" y="115444"/>
                    <a:pt x="103702" y="118878"/>
                    <a:pt x="107442" y="122110"/>
                  </a:cubicBezTo>
                  <a:cubicBezTo>
                    <a:pt x="111442" y="124968"/>
                    <a:pt x="115538" y="127635"/>
                    <a:pt x="119824" y="130207"/>
                  </a:cubicBezTo>
                  <a:cubicBezTo>
                    <a:pt x="124111" y="132779"/>
                    <a:pt x="128302" y="135160"/>
                    <a:pt x="132778" y="137350"/>
                  </a:cubicBezTo>
                  <a:cubicBezTo>
                    <a:pt x="137255" y="139541"/>
                    <a:pt x="142303" y="140494"/>
                    <a:pt x="146971" y="141637"/>
                  </a:cubicBezTo>
                  <a:cubicBezTo>
                    <a:pt x="156405" y="144637"/>
                    <a:pt x="166220" y="146273"/>
                    <a:pt x="176117" y="146495"/>
                  </a:cubicBezTo>
                  <a:lnTo>
                    <a:pt x="205454" y="147447"/>
                  </a:lnTo>
                  <a:cubicBezTo>
                    <a:pt x="214979" y="146875"/>
                    <a:pt x="224504" y="146780"/>
                    <a:pt x="234505" y="146685"/>
                  </a:cubicBezTo>
                  <a:cubicBezTo>
                    <a:pt x="244072" y="146774"/>
                    <a:pt x="253629" y="146073"/>
                    <a:pt x="263080" y="144589"/>
                  </a:cubicBezTo>
                  <a:cubicBezTo>
                    <a:pt x="272605" y="143351"/>
                    <a:pt x="282130" y="142780"/>
                    <a:pt x="291655" y="142304"/>
                  </a:cubicBezTo>
                  <a:cubicBezTo>
                    <a:pt x="310705" y="139637"/>
                    <a:pt x="330422" y="138113"/>
                    <a:pt x="350330" y="136779"/>
                  </a:cubicBezTo>
                  <a:cubicBezTo>
                    <a:pt x="370533" y="133681"/>
                    <a:pt x="390945" y="132152"/>
                    <a:pt x="411385" y="132207"/>
                  </a:cubicBezTo>
                  <a:lnTo>
                    <a:pt x="412432" y="135541"/>
                  </a:lnTo>
                  <a:cubicBezTo>
                    <a:pt x="394690" y="146547"/>
                    <a:pt x="376087" y="156103"/>
                    <a:pt x="356806" y="164116"/>
                  </a:cubicBezTo>
                  <a:cubicBezTo>
                    <a:pt x="336982" y="170783"/>
                    <a:pt x="316747" y="176160"/>
                    <a:pt x="296227" y="180213"/>
                  </a:cubicBezTo>
                  <a:cubicBezTo>
                    <a:pt x="285655" y="181070"/>
                    <a:pt x="275082" y="181737"/>
                    <a:pt x="264509" y="181832"/>
                  </a:cubicBezTo>
                  <a:cubicBezTo>
                    <a:pt x="253947" y="182403"/>
                    <a:pt x="243354" y="181924"/>
                    <a:pt x="232886" y="180404"/>
                  </a:cubicBezTo>
                  <a:cubicBezTo>
                    <a:pt x="222313" y="179070"/>
                    <a:pt x="211741" y="177832"/>
                    <a:pt x="201359" y="175927"/>
                  </a:cubicBezTo>
                  <a:cubicBezTo>
                    <a:pt x="190976" y="174022"/>
                    <a:pt x="181070" y="168878"/>
                    <a:pt x="171164" y="165449"/>
                  </a:cubicBezTo>
                  <a:cubicBezTo>
                    <a:pt x="161258" y="162020"/>
                    <a:pt x="152114" y="156781"/>
                    <a:pt x="142589" y="152971"/>
                  </a:cubicBezTo>
                  <a:cubicBezTo>
                    <a:pt x="137827" y="150781"/>
                    <a:pt x="133064" y="149162"/>
                    <a:pt x="128206" y="147256"/>
                  </a:cubicBezTo>
                  <a:cubicBezTo>
                    <a:pt x="123349" y="145352"/>
                    <a:pt x="118681" y="142589"/>
                    <a:pt x="114205" y="140494"/>
                  </a:cubicBezTo>
                  <a:cubicBezTo>
                    <a:pt x="109728" y="138398"/>
                    <a:pt x="104680" y="136398"/>
                    <a:pt x="99631" y="134683"/>
                  </a:cubicBezTo>
                  <a:cubicBezTo>
                    <a:pt x="94583" y="132969"/>
                    <a:pt x="90106" y="130112"/>
                    <a:pt x="85249" y="128016"/>
                  </a:cubicBezTo>
                  <a:lnTo>
                    <a:pt x="70580" y="121063"/>
                  </a:lnTo>
                  <a:cubicBezTo>
                    <a:pt x="65913" y="118396"/>
                    <a:pt x="61627" y="115157"/>
                    <a:pt x="57150" y="112109"/>
                  </a:cubicBezTo>
                  <a:cubicBezTo>
                    <a:pt x="22371" y="85522"/>
                    <a:pt x="1388" y="44708"/>
                    <a:pt x="0" y="952"/>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90" name="Freeform 89">
              <a:extLst>
                <a:ext uri="{FF2B5EF4-FFF2-40B4-BE49-F238E27FC236}">
                  <a16:creationId xmlns:a16="http://schemas.microsoft.com/office/drawing/2014/main" id="{DB563F3F-E5FB-7046-AF37-03F4C8AAF1E9}"/>
                </a:ext>
              </a:extLst>
            </p:cNvPr>
            <p:cNvSpPr/>
            <p:nvPr/>
          </p:nvSpPr>
          <p:spPr>
            <a:xfrm rot="15722371" flipH="1">
              <a:off x="2263304" y="5253488"/>
              <a:ext cx="469767" cy="788253"/>
            </a:xfrm>
            <a:custGeom>
              <a:avLst/>
              <a:gdLst>
                <a:gd name="connsiteX0" fmla="*/ 77597 w 561975"/>
                <a:gd name="connsiteY0" fmla="*/ 1715 h 942975"/>
                <a:gd name="connsiteX1" fmla="*/ 33782 w 561975"/>
                <a:gd name="connsiteY1" fmla="*/ 299847 h 942975"/>
                <a:gd name="connsiteX2" fmla="*/ 88075 w 561975"/>
                <a:gd name="connsiteY2" fmla="*/ 437293 h 942975"/>
                <a:gd name="connsiteX3" fmla="*/ 114935 w 561975"/>
                <a:gd name="connsiteY3" fmla="*/ 463772 h 942975"/>
                <a:gd name="connsiteX4" fmla="*/ 130651 w 561975"/>
                <a:gd name="connsiteY4" fmla="*/ 474250 h 942975"/>
                <a:gd name="connsiteX5" fmla="*/ 147415 w 561975"/>
                <a:gd name="connsiteY5" fmla="*/ 482822 h 942975"/>
                <a:gd name="connsiteX6" fmla="*/ 221424 w 561975"/>
                <a:gd name="connsiteY6" fmla="*/ 505301 h 942975"/>
                <a:gd name="connsiteX7" fmla="*/ 290005 w 561975"/>
                <a:gd name="connsiteY7" fmla="*/ 553403 h 942975"/>
                <a:gd name="connsiteX8" fmla="*/ 301339 w 561975"/>
                <a:gd name="connsiteY8" fmla="*/ 571405 h 942975"/>
                <a:gd name="connsiteX9" fmla="*/ 310007 w 561975"/>
                <a:gd name="connsiteY9" fmla="*/ 590455 h 942975"/>
                <a:gd name="connsiteX10" fmla="*/ 323247 w 561975"/>
                <a:gd name="connsiteY10" fmla="*/ 629126 h 942975"/>
                <a:gd name="connsiteX11" fmla="*/ 359537 w 561975"/>
                <a:gd name="connsiteY11" fmla="*/ 780288 h 942975"/>
                <a:gd name="connsiteX12" fmla="*/ 381254 w 561975"/>
                <a:gd name="connsiteY12" fmla="*/ 851154 h 942975"/>
                <a:gd name="connsiteX13" fmla="*/ 421449 w 561975"/>
                <a:gd name="connsiteY13" fmla="*/ 906399 h 942975"/>
                <a:gd name="connsiteX14" fmla="*/ 488124 w 561975"/>
                <a:gd name="connsiteY14" fmla="*/ 928402 h 942975"/>
                <a:gd name="connsiteX15" fmla="*/ 564324 w 561975"/>
                <a:gd name="connsiteY15" fmla="*/ 925449 h 942975"/>
                <a:gd name="connsiteX16" fmla="*/ 565182 w 561975"/>
                <a:gd name="connsiteY16" fmla="*/ 928973 h 942975"/>
                <a:gd name="connsiteX17" fmla="*/ 487934 w 561975"/>
                <a:gd name="connsiteY17" fmla="*/ 946690 h 942975"/>
                <a:gd name="connsiteX18" fmla="*/ 446596 w 561975"/>
                <a:gd name="connsiteY18" fmla="*/ 944689 h 942975"/>
                <a:gd name="connsiteX19" fmla="*/ 406210 w 561975"/>
                <a:gd name="connsiteY19" fmla="*/ 929926 h 942975"/>
                <a:gd name="connsiteX20" fmla="*/ 350107 w 561975"/>
                <a:gd name="connsiteY20" fmla="*/ 865822 h 942975"/>
                <a:gd name="connsiteX21" fmla="*/ 322675 w 561975"/>
                <a:gd name="connsiteY21" fmla="*/ 789622 h 942975"/>
                <a:gd name="connsiteX22" fmla="*/ 290862 w 561975"/>
                <a:gd name="connsiteY22" fmla="*/ 637223 h 942975"/>
                <a:gd name="connsiteX23" fmla="*/ 280670 w 561975"/>
                <a:gd name="connsiteY23" fmla="*/ 601790 h 942975"/>
                <a:gd name="connsiteX24" fmla="*/ 274288 w 561975"/>
                <a:gd name="connsiteY24" fmla="*/ 584835 h 942975"/>
                <a:gd name="connsiteX25" fmla="*/ 266287 w 561975"/>
                <a:gd name="connsiteY25" fmla="*/ 569214 h 942975"/>
                <a:gd name="connsiteX26" fmla="*/ 214566 w 561975"/>
                <a:gd name="connsiteY26" fmla="*/ 523589 h 942975"/>
                <a:gd name="connsiteX27" fmla="*/ 142272 w 561975"/>
                <a:gd name="connsiteY27" fmla="*/ 493681 h 942975"/>
                <a:gd name="connsiteX28" fmla="*/ 124841 w 561975"/>
                <a:gd name="connsiteY28" fmla="*/ 484156 h 942975"/>
                <a:gd name="connsiteX29" fmla="*/ 108458 w 561975"/>
                <a:gd name="connsiteY29" fmla="*/ 472726 h 942975"/>
                <a:gd name="connsiteX30" fmla="*/ 79883 w 561975"/>
                <a:gd name="connsiteY30" fmla="*/ 445294 h 942975"/>
                <a:gd name="connsiteX31" fmla="*/ 66643 w 561975"/>
                <a:gd name="connsiteY31" fmla="*/ 430435 h 942975"/>
                <a:gd name="connsiteX32" fmla="*/ 54737 w 561975"/>
                <a:gd name="connsiteY32" fmla="*/ 414528 h 942975"/>
                <a:gd name="connsiteX33" fmla="*/ 48546 w 561975"/>
                <a:gd name="connsiteY33" fmla="*/ 406622 h 942975"/>
                <a:gd name="connsiteX34" fmla="*/ 43307 w 561975"/>
                <a:gd name="connsiteY34" fmla="*/ 398145 h 942975"/>
                <a:gd name="connsiteX35" fmla="*/ 32925 w 561975"/>
                <a:gd name="connsiteY35" fmla="*/ 380810 h 942975"/>
                <a:gd name="connsiteX36" fmla="*/ 24066 w 561975"/>
                <a:gd name="connsiteY36" fmla="*/ 362617 h 942975"/>
                <a:gd name="connsiteX37" fmla="*/ 15970 w 561975"/>
                <a:gd name="connsiteY37" fmla="*/ 343567 h 942975"/>
                <a:gd name="connsiteX38" fmla="*/ 4921 w 561975"/>
                <a:gd name="connsiteY38" fmla="*/ 304324 h 942975"/>
                <a:gd name="connsiteX39" fmla="*/ 13112 w 561975"/>
                <a:gd name="connsiteY39" fmla="*/ 144780 h 942975"/>
                <a:gd name="connsiteX40" fmla="*/ 38259 w 561975"/>
                <a:gd name="connsiteY40" fmla="*/ 69723 h 942975"/>
                <a:gd name="connsiteX41" fmla="*/ 74930 w 561975"/>
                <a:gd name="connsiteY41" fmla="*/ 0 h 94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61975" h="942975">
                  <a:moveTo>
                    <a:pt x="77597" y="1715"/>
                  </a:moveTo>
                  <a:cubicBezTo>
                    <a:pt x="45593" y="99917"/>
                    <a:pt x="23114" y="201168"/>
                    <a:pt x="33782" y="299847"/>
                  </a:cubicBezTo>
                  <a:cubicBezTo>
                    <a:pt x="37785" y="350048"/>
                    <a:pt x="56691" y="397908"/>
                    <a:pt x="88075" y="437293"/>
                  </a:cubicBezTo>
                  <a:cubicBezTo>
                    <a:pt x="96106" y="447008"/>
                    <a:pt x="105107" y="455880"/>
                    <a:pt x="114935" y="463772"/>
                  </a:cubicBezTo>
                  <a:lnTo>
                    <a:pt x="130651" y="474250"/>
                  </a:lnTo>
                  <a:cubicBezTo>
                    <a:pt x="136090" y="477390"/>
                    <a:pt x="141685" y="480251"/>
                    <a:pt x="147415" y="482822"/>
                  </a:cubicBezTo>
                  <a:cubicBezTo>
                    <a:pt x="170371" y="493490"/>
                    <a:pt x="195612" y="497110"/>
                    <a:pt x="221424" y="505301"/>
                  </a:cubicBezTo>
                  <a:cubicBezTo>
                    <a:pt x="249048" y="513156"/>
                    <a:pt x="273212" y="530105"/>
                    <a:pt x="290005" y="553403"/>
                  </a:cubicBezTo>
                  <a:cubicBezTo>
                    <a:pt x="293910" y="559308"/>
                    <a:pt x="297720" y="565309"/>
                    <a:pt x="301339" y="571405"/>
                  </a:cubicBezTo>
                  <a:cubicBezTo>
                    <a:pt x="304959" y="577501"/>
                    <a:pt x="307149" y="583978"/>
                    <a:pt x="310007" y="590455"/>
                  </a:cubicBezTo>
                  <a:cubicBezTo>
                    <a:pt x="315326" y="603017"/>
                    <a:pt x="319750" y="615940"/>
                    <a:pt x="323247" y="629126"/>
                  </a:cubicBezTo>
                  <a:cubicBezTo>
                    <a:pt x="337344" y="679990"/>
                    <a:pt x="347631" y="730853"/>
                    <a:pt x="359537" y="780288"/>
                  </a:cubicBezTo>
                  <a:cubicBezTo>
                    <a:pt x="364761" y="804481"/>
                    <a:pt x="372026" y="828188"/>
                    <a:pt x="381254" y="851154"/>
                  </a:cubicBezTo>
                  <a:cubicBezTo>
                    <a:pt x="389426" y="872857"/>
                    <a:pt x="403314" y="891946"/>
                    <a:pt x="421449" y="906399"/>
                  </a:cubicBezTo>
                  <a:cubicBezTo>
                    <a:pt x="441155" y="919874"/>
                    <a:pt x="464269" y="927501"/>
                    <a:pt x="488124" y="928402"/>
                  </a:cubicBezTo>
                  <a:cubicBezTo>
                    <a:pt x="513558" y="930059"/>
                    <a:pt x="539095" y="929069"/>
                    <a:pt x="564324" y="925449"/>
                  </a:cubicBezTo>
                  <a:lnTo>
                    <a:pt x="565182" y="928973"/>
                  </a:lnTo>
                  <a:cubicBezTo>
                    <a:pt x="540380" y="938438"/>
                    <a:pt x="514381" y="944401"/>
                    <a:pt x="487934" y="946690"/>
                  </a:cubicBezTo>
                  <a:cubicBezTo>
                    <a:pt x="474127" y="947869"/>
                    <a:pt x="460224" y="947197"/>
                    <a:pt x="446596" y="944689"/>
                  </a:cubicBezTo>
                  <a:cubicBezTo>
                    <a:pt x="432321" y="942368"/>
                    <a:pt x="418616" y="937358"/>
                    <a:pt x="406210" y="929926"/>
                  </a:cubicBezTo>
                  <a:cubicBezTo>
                    <a:pt x="381650" y="914496"/>
                    <a:pt x="362146" y="892211"/>
                    <a:pt x="350107" y="865822"/>
                  </a:cubicBezTo>
                  <a:cubicBezTo>
                    <a:pt x="338414" y="841414"/>
                    <a:pt x="329223" y="815884"/>
                    <a:pt x="322675" y="789622"/>
                  </a:cubicBezTo>
                  <a:cubicBezTo>
                    <a:pt x="309435" y="738473"/>
                    <a:pt x="302101" y="687038"/>
                    <a:pt x="290862" y="637223"/>
                  </a:cubicBezTo>
                  <a:cubicBezTo>
                    <a:pt x="288197" y="625213"/>
                    <a:pt x="284794" y="613379"/>
                    <a:pt x="280670" y="601790"/>
                  </a:cubicBezTo>
                  <a:cubicBezTo>
                    <a:pt x="278574" y="596170"/>
                    <a:pt x="276670" y="590360"/>
                    <a:pt x="274288" y="584835"/>
                  </a:cubicBezTo>
                  <a:cubicBezTo>
                    <a:pt x="271907" y="579311"/>
                    <a:pt x="268859" y="574453"/>
                    <a:pt x="266287" y="569214"/>
                  </a:cubicBezTo>
                  <a:cubicBezTo>
                    <a:pt x="254474" y="548780"/>
                    <a:pt x="236314" y="532761"/>
                    <a:pt x="214566" y="523589"/>
                  </a:cubicBezTo>
                  <a:cubicBezTo>
                    <a:pt x="191706" y="514064"/>
                    <a:pt x="165989" y="505873"/>
                    <a:pt x="142272" y="493681"/>
                  </a:cubicBezTo>
                  <a:cubicBezTo>
                    <a:pt x="136462" y="490347"/>
                    <a:pt x="130461" y="487490"/>
                    <a:pt x="124841" y="484156"/>
                  </a:cubicBezTo>
                  <a:lnTo>
                    <a:pt x="108458" y="472726"/>
                  </a:lnTo>
                  <a:cubicBezTo>
                    <a:pt x="98258" y="464312"/>
                    <a:pt x="88706" y="455142"/>
                    <a:pt x="79883" y="445294"/>
                  </a:cubicBezTo>
                  <a:cubicBezTo>
                    <a:pt x="75692" y="440150"/>
                    <a:pt x="70358" y="435769"/>
                    <a:pt x="66643" y="430435"/>
                  </a:cubicBezTo>
                  <a:lnTo>
                    <a:pt x="54737" y="414528"/>
                  </a:lnTo>
                  <a:lnTo>
                    <a:pt x="48546" y="406622"/>
                  </a:lnTo>
                  <a:cubicBezTo>
                    <a:pt x="46736" y="403860"/>
                    <a:pt x="45117" y="401003"/>
                    <a:pt x="43307" y="398145"/>
                  </a:cubicBezTo>
                  <a:lnTo>
                    <a:pt x="32925" y="380810"/>
                  </a:lnTo>
                  <a:cubicBezTo>
                    <a:pt x="29460" y="375008"/>
                    <a:pt x="26497" y="368922"/>
                    <a:pt x="24066" y="362617"/>
                  </a:cubicBezTo>
                  <a:lnTo>
                    <a:pt x="15970" y="343567"/>
                  </a:lnTo>
                  <a:cubicBezTo>
                    <a:pt x="11684" y="330708"/>
                    <a:pt x="8160" y="317564"/>
                    <a:pt x="4921" y="304324"/>
                  </a:cubicBezTo>
                  <a:cubicBezTo>
                    <a:pt x="-3739" y="251166"/>
                    <a:pt x="-946" y="196772"/>
                    <a:pt x="13112" y="144780"/>
                  </a:cubicBezTo>
                  <a:cubicBezTo>
                    <a:pt x="19409" y="119110"/>
                    <a:pt x="27820" y="94005"/>
                    <a:pt x="38259" y="69723"/>
                  </a:cubicBezTo>
                  <a:cubicBezTo>
                    <a:pt x="48210" y="45356"/>
                    <a:pt x="60491" y="22007"/>
                    <a:pt x="74930" y="0"/>
                  </a:cubicBezTo>
                  <a:close/>
                </a:path>
              </a:pathLst>
            </a:custGeom>
            <a:solidFill>
              <a:schemeClr val="accent2">
                <a:lumMod val="60000"/>
                <a:lumOff val="4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91" name="Freeform 90">
              <a:extLst>
                <a:ext uri="{FF2B5EF4-FFF2-40B4-BE49-F238E27FC236}">
                  <a16:creationId xmlns:a16="http://schemas.microsoft.com/office/drawing/2014/main" id="{0856DA06-CFF9-D047-A9BE-AB610E187DF2}"/>
                </a:ext>
              </a:extLst>
            </p:cNvPr>
            <p:cNvSpPr/>
            <p:nvPr/>
          </p:nvSpPr>
          <p:spPr>
            <a:xfrm rot="15722371" flipH="1">
              <a:off x="2614647" y="5394379"/>
              <a:ext cx="262751" cy="406070"/>
            </a:xfrm>
            <a:custGeom>
              <a:avLst/>
              <a:gdLst>
                <a:gd name="connsiteX0" fmla="*/ 1333 w 314325"/>
                <a:gd name="connsiteY0" fmla="*/ 0 h 485775"/>
                <a:gd name="connsiteX1" fmla="*/ 123634 w 314325"/>
                <a:gd name="connsiteY1" fmla="*/ 105632 h 485775"/>
                <a:gd name="connsiteX2" fmla="*/ 137160 w 314325"/>
                <a:gd name="connsiteY2" fmla="*/ 266795 h 485775"/>
                <a:gd name="connsiteX3" fmla="*/ 148780 w 314325"/>
                <a:gd name="connsiteY3" fmla="*/ 303371 h 485775"/>
                <a:gd name="connsiteX4" fmla="*/ 155353 w 314325"/>
                <a:gd name="connsiteY4" fmla="*/ 321088 h 485775"/>
                <a:gd name="connsiteX5" fmla="*/ 163068 w 314325"/>
                <a:gd name="connsiteY5" fmla="*/ 338138 h 485775"/>
                <a:gd name="connsiteX6" fmla="*/ 202692 w 314325"/>
                <a:gd name="connsiteY6" fmla="*/ 400431 h 485775"/>
                <a:gd name="connsiteX7" fmla="*/ 323183 w 314325"/>
                <a:gd name="connsiteY7" fmla="*/ 486156 h 485775"/>
                <a:gd name="connsiteX8" fmla="*/ 323183 w 314325"/>
                <a:gd name="connsiteY8" fmla="*/ 489775 h 485775"/>
                <a:gd name="connsiteX9" fmla="*/ 241173 w 314325"/>
                <a:gd name="connsiteY9" fmla="*/ 476440 h 485775"/>
                <a:gd name="connsiteX10" fmla="*/ 173546 w 314325"/>
                <a:gd name="connsiteY10" fmla="*/ 425101 h 485775"/>
                <a:gd name="connsiteX11" fmla="*/ 132112 w 314325"/>
                <a:gd name="connsiteY11" fmla="*/ 351377 h 485775"/>
                <a:gd name="connsiteX12" fmla="*/ 118015 w 314325"/>
                <a:gd name="connsiteY12" fmla="*/ 269557 h 485775"/>
                <a:gd name="connsiteX13" fmla="*/ 119539 w 314325"/>
                <a:gd name="connsiteY13" fmla="*/ 189166 h 485775"/>
                <a:gd name="connsiteX14" fmla="*/ 96202 w 314325"/>
                <a:gd name="connsiteY14" fmla="*/ 116872 h 485775"/>
                <a:gd name="connsiteX15" fmla="*/ 78581 w 314325"/>
                <a:gd name="connsiteY15" fmla="*/ 84868 h 485775"/>
                <a:gd name="connsiteX16" fmla="*/ 57150 w 314325"/>
                <a:gd name="connsiteY16" fmla="*/ 55150 h 485775"/>
                <a:gd name="connsiteX17" fmla="*/ 0 w 314325"/>
                <a:gd name="connsiteY17" fmla="*/ 381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4325" h="485775">
                  <a:moveTo>
                    <a:pt x="1333" y="0"/>
                  </a:moveTo>
                  <a:cubicBezTo>
                    <a:pt x="58552" y="9770"/>
                    <a:pt x="105644" y="50444"/>
                    <a:pt x="123634" y="105632"/>
                  </a:cubicBezTo>
                  <a:cubicBezTo>
                    <a:pt x="139255" y="161449"/>
                    <a:pt x="122968" y="216694"/>
                    <a:pt x="137160" y="266795"/>
                  </a:cubicBezTo>
                  <a:cubicBezTo>
                    <a:pt x="140494" y="279273"/>
                    <a:pt x="144399" y="291465"/>
                    <a:pt x="148780" y="303371"/>
                  </a:cubicBezTo>
                  <a:cubicBezTo>
                    <a:pt x="151257" y="309181"/>
                    <a:pt x="153162" y="315182"/>
                    <a:pt x="155353" y="321088"/>
                  </a:cubicBezTo>
                  <a:lnTo>
                    <a:pt x="163068" y="338138"/>
                  </a:lnTo>
                  <a:cubicBezTo>
                    <a:pt x="174035" y="360245"/>
                    <a:pt x="187317" y="381127"/>
                    <a:pt x="202692" y="400431"/>
                  </a:cubicBezTo>
                  <a:cubicBezTo>
                    <a:pt x="233172" y="438531"/>
                    <a:pt x="271844" y="471106"/>
                    <a:pt x="323183" y="486156"/>
                  </a:cubicBezTo>
                  <a:lnTo>
                    <a:pt x="323183" y="489775"/>
                  </a:lnTo>
                  <a:cubicBezTo>
                    <a:pt x="295126" y="493773"/>
                    <a:pt x="266518" y="489121"/>
                    <a:pt x="241173" y="476440"/>
                  </a:cubicBezTo>
                  <a:cubicBezTo>
                    <a:pt x="215275" y="464266"/>
                    <a:pt x="192232" y="446773"/>
                    <a:pt x="173546" y="425101"/>
                  </a:cubicBezTo>
                  <a:cubicBezTo>
                    <a:pt x="155446" y="403195"/>
                    <a:pt x="141414" y="378227"/>
                    <a:pt x="132112" y="351377"/>
                  </a:cubicBezTo>
                  <a:cubicBezTo>
                    <a:pt x="122458" y="325193"/>
                    <a:pt x="117680" y="297462"/>
                    <a:pt x="118015" y="269557"/>
                  </a:cubicBezTo>
                  <a:cubicBezTo>
                    <a:pt x="118015" y="242125"/>
                    <a:pt x="121348" y="214789"/>
                    <a:pt x="119539" y="189166"/>
                  </a:cubicBezTo>
                  <a:cubicBezTo>
                    <a:pt x="116590" y="163768"/>
                    <a:pt x="108660" y="139201"/>
                    <a:pt x="96202" y="116872"/>
                  </a:cubicBezTo>
                  <a:cubicBezTo>
                    <a:pt x="90488" y="106013"/>
                    <a:pt x="84772" y="95345"/>
                    <a:pt x="78581" y="84868"/>
                  </a:cubicBezTo>
                  <a:cubicBezTo>
                    <a:pt x="72096" y="74503"/>
                    <a:pt x="64937" y="64576"/>
                    <a:pt x="57150" y="55150"/>
                  </a:cubicBezTo>
                  <a:cubicBezTo>
                    <a:pt x="40320" y="35716"/>
                    <a:pt x="21120" y="18468"/>
                    <a:pt x="0" y="3810"/>
                  </a:cubicBezTo>
                  <a:close/>
                </a:path>
              </a:pathLst>
            </a:custGeom>
            <a:solidFill>
              <a:schemeClr val="accent2">
                <a:lumMod val="60000"/>
                <a:lumOff val="4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57BC8657-70CD-434D-ACC5-FC1EE30E02B6}"/>
                </a:ext>
              </a:extLst>
            </p:cNvPr>
            <p:cNvSpPr/>
            <p:nvPr/>
          </p:nvSpPr>
          <p:spPr>
            <a:xfrm rot="15722371" flipH="1">
              <a:off x="1531946" y="3247679"/>
              <a:ext cx="437918" cy="135357"/>
            </a:xfrm>
            <a:custGeom>
              <a:avLst/>
              <a:gdLst>
                <a:gd name="connsiteX0" fmla="*/ 0 w 523875"/>
                <a:gd name="connsiteY0" fmla="*/ 167389 h 161925"/>
                <a:gd name="connsiteX1" fmla="*/ 55150 w 523875"/>
                <a:gd name="connsiteY1" fmla="*/ 112429 h 161925"/>
                <a:gd name="connsiteX2" fmla="*/ 86582 w 523875"/>
                <a:gd name="connsiteY2" fmla="*/ 89665 h 161925"/>
                <a:gd name="connsiteX3" fmla="*/ 120396 w 523875"/>
                <a:gd name="connsiteY3" fmla="*/ 70615 h 161925"/>
                <a:gd name="connsiteX4" fmla="*/ 193453 w 523875"/>
                <a:gd name="connsiteY4" fmla="*/ 43564 h 161925"/>
                <a:gd name="connsiteX5" fmla="*/ 265462 w 523875"/>
                <a:gd name="connsiteY5" fmla="*/ 13941 h 161925"/>
                <a:gd name="connsiteX6" fmla="*/ 345567 w 523875"/>
                <a:gd name="connsiteY6" fmla="*/ 320 h 161925"/>
                <a:gd name="connsiteX7" fmla="*/ 388144 w 523875"/>
                <a:gd name="connsiteY7" fmla="*/ 10417 h 161925"/>
                <a:gd name="connsiteX8" fmla="*/ 423386 w 523875"/>
                <a:gd name="connsiteY8" fmla="*/ 28228 h 161925"/>
                <a:gd name="connsiteX9" fmla="*/ 486442 w 523875"/>
                <a:gd name="connsiteY9" fmla="*/ 76425 h 161925"/>
                <a:gd name="connsiteX10" fmla="*/ 512064 w 523875"/>
                <a:gd name="connsiteY10" fmla="*/ 107476 h 161925"/>
                <a:gd name="connsiteX11" fmla="*/ 528066 w 523875"/>
                <a:gd name="connsiteY11" fmla="*/ 144529 h 161925"/>
                <a:gd name="connsiteX12" fmla="*/ 524732 w 523875"/>
                <a:gd name="connsiteY12" fmla="*/ 145576 h 161925"/>
                <a:gd name="connsiteX13" fmla="*/ 468630 w 523875"/>
                <a:gd name="connsiteY13" fmla="*/ 97951 h 161925"/>
                <a:gd name="connsiteX14" fmla="*/ 404813 w 523875"/>
                <a:gd name="connsiteY14" fmla="*/ 61375 h 161925"/>
                <a:gd name="connsiteX15" fmla="*/ 372142 w 523875"/>
                <a:gd name="connsiteY15" fmla="*/ 43945 h 161925"/>
                <a:gd name="connsiteX16" fmla="*/ 341471 w 523875"/>
                <a:gd name="connsiteY16" fmla="*/ 33658 h 161925"/>
                <a:gd name="connsiteX17" fmla="*/ 270129 w 523875"/>
                <a:gd name="connsiteY17" fmla="*/ 32800 h 161925"/>
                <a:gd name="connsiteX18" fmla="*/ 198406 w 523875"/>
                <a:gd name="connsiteY18" fmla="*/ 54041 h 161925"/>
                <a:gd name="connsiteX19" fmla="*/ 135350 w 523875"/>
                <a:gd name="connsiteY19" fmla="*/ 96237 h 161925"/>
                <a:gd name="connsiteX20" fmla="*/ 103632 w 523875"/>
                <a:gd name="connsiteY20" fmla="*/ 116430 h 161925"/>
                <a:gd name="connsiteX21" fmla="*/ 70866 w 523875"/>
                <a:gd name="connsiteY21" fmla="*/ 135480 h 161925"/>
                <a:gd name="connsiteX22" fmla="*/ 2477 w 523875"/>
                <a:gd name="connsiteY22" fmla="*/ 17024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3875" h="161925">
                  <a:moveTo>
                    <a:pt x="0" y="167389"/>
                  </a:moveTo>
                  <a:cubicBezTo>
                    <a:pt x="16005" y="146828"/>
                    <a:pt x="34533" y="128363"/>
                    <a:pt x="55150" y="112429"/>
                  </a:cubicBezTo>
                  <a:cubicBezTo>
                    <a:pt x="65246" y="104333"/>
                    <a:pt x="75724" y="96808"/>
                    <a:pt x="86582" y="89665"/>
                  </a:cubicBezTo>
                  <a:cubicBezTo>
                    <a:pt x="97322" y="82414"/>
                    <a:pt x="108630" y="76043"/>
                    <a:pt x="120396" y="70615"/>
                  </a:cubicBezTo>
                  <a:cubicBezTo>
                    <a:pt x="144018" y="59661"/>
                    <a:pt x="169640" y="52993"/>
                    <a:pt x="193453" y="43564"/>
                  </a:cubicBezTo>
                  <a:cubicBezTo>
                    <a:pt x="217265" y="34134"/>
                    <a:pt x="241078" y="23561"/>
                    <a:pt x="265462" y="13941"/>
                  </a:cubicBezTo>
                  <a:cubicBezTo>
                    <a:pt x="290773" y="3342"/>
                    <a:pt x="318175" y="-1317"/>
                    <a:pt x="345567" y="320"/>
                  </a:cubicBezTo>
                  <a:cubicBezTo>
                    <a:pt x="360211" y="1366"/>
                    <a:pt x="374589" y="4775"/>
                    <a:pt x="388144" y="10417"/>
                  </a:cubicBezTo>
                  <a:cubicBezTo>
                    <a:pt x="400218" y="15684"/>
                    <a:pt x="411984" y="21631"/>
                    <a:pt x="423386" y="28228"/>
                  </a:cubicBezTo>
                  <a:cubicBezTo>
                    <a:pt x="446398" y="41503"/>
                    <a:pt x="467593" y="57703"/>
                    <a:pt x="486442" y="76425"/>
                  </a:cubicBezTo>
                  <a:cubicBezTo>
                    <a:pt x="496072" y="85826"/>
                    <a:pt x="504662" y="96237"/>
                    <a:pt x="512064" y="107476"/>
                  </a:cubicBezTo>
                  <a:cubicBezTo>
                    <a:pt x="519918" y="118579"/>
                    <a:pt x="525368" y="131199"/>
                    <a:pt x="528066" y="144529"/>
                  </a:cubicBezTo>
                  <a:lnTo>
                    <a:pt x="524732" y="145576"/>
                  </a:lnTo>
                  <a:cubicBezTo>
                    <a:pt x="508632" y="126870"/>
                    <a:pt x="489702" y="110801"/>
                    <a:pt x="468630" y="97951"/>
                  </a:cubicBezTo>
                  <a:cubicBezTo>
                    <a:pt x="448056" y="84616"/>
                    <a:pt x="426625" y="72805"/>
                    <a:pt x="404813" y="61375"/>
                  </a:cubicBezTo>
                  <a:cubicBezTo>
                    <a:pt x="394145" y="55375"/>
                    <a:pt x="382905" y="50136"/>
                    <a:pt x="372142" y="43945"/>
                  </a:cubicBezTo>
                  <a:cubicBezTo>
                    <a:pt x="362442" y="39117"/>
                    <a:pt x="352120" y="35656"/>
                    <a:pt x="341471" y="33658"/>
                  </a:cubicBezTo>
                  <a:cubicBezTo>
                    <a:pt x="317819" y="30404"/>
                    <a:pt x="293853" y="30116"/>
                    <a:pt x="270129" y="32800"/>
                  </a:cubicBezTo>
                  <a:cubicBezTo>
                    <a:pt x="245172" y="35675"/>
                    <a:pt x="220904" y="42862"/>
                    <a:pt x="198406" y="54041"/>
                  </a:cubicBezTo>
                  <a:cubicBezTo>
                    <a:pt x="176380" y="66540"/>
                    <a:pt x="155305" y="80643"/>
                    <a:pt x="135350" y="96237"/>
                  </a:cubicBezTo>
                  <a:cubicBezTo>
                    <a:pt x="125063" y="103476"/>
                    <a:pt x="114586" y="110239"/>
                    <a:pt x="103632" y="116430"/>
                  </a:cubicBezTo>
                  <a:cubicBezTo>
                    <a:pt x="92678" y="122621"/>
                    <a:pt x="82010" y="129193"/>
                    <a:pt x="70866" y="135480"/>
                  </a:cubicBezTo>
                  <a:cubicBezTo>
                    <a:pt x="48685" y="148241"/>
                    <a:pt x="25858" y="159845"/>
                    <a:pt x="2477" y="170246"/>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93" name="Freeform 92">
              <a:extLst>
                <a:ext uri="{FF2B5EF4-FFF2-40B4-BE49-F238E27FC236}">
                  <a16:creationId xmlns:a16="http://schemas.microsoft.com/office/drawing/2014/main" id="{A95AB5CD-D8A9-2142-A143-0CF67B111866}"/>
                </a:ext>
              </a:extLst>
            </p:cNvPr>
            <p:cNvSpPr/>
            <p:nvPr/>
          </p:nvSpPr>
          <p:spPr>
            <a:xfrm rot="15722371" flipH="1">
              <a:off x="693565" y="3574222"/>
              <a:ext cx="565313" cy="469767"/>
            </a:xfrm>
            <a:custGeom>
              <a:avLst/>
              <a:gdLst>
                <a:gd name="connsiteX0" fmla="*/ 0 w 676275"/>
                <a:gd name="connsiteY0" fmla="*/ 566166 h 561975"/>
                <a:gd name="connsiteX1" fmla="*/ 220790 w 676275"/>
                <a:gd name="connsiteY1" fmla="*/ 483394 h 561975"/>
                <a:gd name="connsiteX2" fmla="*/ 268415 w 676275"/>
                <a:gd name="connsiteY2" fmla="*/ 452056 h 561975"/>
                <a:gd name="connsiteX3" fmla="*/ 301943 w 676275"/>
                <a:gd name="connsiteY3" fmla="*/ 405956 h 561975"/>
                <a:gd name="connsiteX4" fmla="*/ 332422 w 676275"/>
                <a:gd name="connsiteY4" fmla="*/ 288703 h 561975"/>
                <a:gd name="connsiteX5" fmla="*/ 364331 w 676275"/>
                <a:gd name="connsiteY5" fmla="*/ 231553 h 561975"/>
                <a:gd name="connsiteX6" fmla="*/ 419671 w 676275"/>
                <a:gd name="connsiteY6" fmla="*/ 197263 h 561975"/>
                <a:gd name="connsiteX7" fmla="*/ 535686 w 676275"/>
                <a:gd name="connsiteY7" fmla="*/ 160306 h 561975"/>
                <a:gd name="connsiteX8" fmla="*/ 587502 w 676275"/>
                <a:gd name="connsiteY8" fmla="*/ 140589 h 561975"/>
                <a:gd name="connsiteX9" fmla="*/ 627602 w 676275"/>
                <a:gd name="connsiteY9" fmla="*/ 105823 h 561975"/>
                <a:gd name="connsiteX10" fmla="*/ 675227 w 676275"/>
                <a:gd name="connsiteY10" fmla="*/ 0 h 561975"/>
                <a:gd name="connsiteX11" fmla="*/ 678752 w 676275"/>
                <a:gd name="connsiteY11" fmla="*/ 0 h 561975"/>
                <a:gd name="connsiteX12" fmla="*/ 650177 w 676275"/>
                <a:gd name="connsiteY12" fmla="*/ 120872 h 561975"/>
                <a:gd name="connsiteX13" fmla="*/ 604837 w 676275"/>
                <a:gd name="connsiteY13" fmla="*/ 169545 h 561975"/>
                <a:gd name="connsiteX14" fmla="*/ 545783 w 676275"/>
                <a:gd name="connsiteY14" fmla="*/ 196310 h 561975"/>
                <a:gd name="connsiteX15" fmla="*/ 431483 w 676275"/>
                <a:gd name="connsiteY15" fmla="*/ 228219 h 561975"/>
                <a:gd name="connsiteX16" fmla="*/ 383476 w 676275"/>
                <a:gd name="connsiteY16" fmla="*/ 253555 h 561975"/>
                <a:gd name="connsiteX17" fmla="*/ 350615 w 676275"/>
                <a:gd name="connsiteY17" fmla="*/ 296704 h 561975"/>
                <a:gd name="connsiteX18" fmla="*/ 312515 w 676275"/>
                <a:gd name="connsiteY18" fmla="*/ 410432 h 561975"/>
                <a:gd name="connsiteX19" fmla="*/ 236315 w 676275"/>
                <a:gd name="connsiteY19" fmla="*/ 509016 h 561975"/>
                <a:gd name="connsiteX20" fmla="*/ 122015 w 676275"/>
                <a:gd name="connsiteY20" fmla="*/ 556641 h 561975"/>
                <a:gd name="connsiteX21" fmla="*/ 572 w 676275"/>
                <a:gd name="connsiteY21" fmla="*/ 569785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76275" h="561975">
                  <a:moveTo>
                    <a:pt x="0" y="566166"/>
                  </a:moveTo>
                  <a:cubicBezTo>
                    <a:pt x="77248" y="542925"/>
                    <a:pt x="153353" y="520065"/>
                    <a:pt x="220790" y="483394"/>
                  </a:cubicBezTo>
                  <a:cubicBezTo>
                    <a:pt x="237725" y="474656"/>
                    <a:pt x="253688" y="464152"/>
                    <a:pt x="268415" y="452056"/>
                  </a:cubicBezTo>
                  <a:cubicBezTo>
                    <a:pt x="283366" y="439826"/>
                    <a:pt x="294914" y="423948"/>
                    <a:pt x="301943" y="405956"/>
                  </a:cubicBezTo>
                  <a:cubicBezTo>
                    <a:pt x="314516" y="368522"/>
                    <a:pt x="320993" y="328517"/>
                    <a:pt x="332422" y="288703"/>
                  </a:cubicBezTo>
                  <a:cubicBezTo>
                    <a:pt x="338255" y="267342"/>
                    <a:pt x="349208" y="247726"/>
                    <a:pt x="364331" y="231553"/>
                  </a:cubicBezTo>
                  <a:cubicBezTo>
                    <a:pt x="380504" y="216806"/>
                    <a:pt x="399267" y="205180"/>
                    <a:pt x="419671" y="197263"/>
                  </a:cubicBezTo>
                  <a:cubicBezTo>
                    <a:pt x="457485" y="182398"/>
                    <a:pt x="496241" y="170052"/>
                    <a:pt x="535686" y="160306"/>
                  </a:cubicBezTo>
                  <a:cubicBezTo>
                    <a:pt x="553708" y="155905"/>
                    <a:pt x="571113" y="149282"/>
                    <a:pt x="587502" y="140589"/>
                  </a:cubicBezTo>
                  <a:cubicBezTo>
                    <a:pt x="603091" y="131843"/>
                    <a:pt x="616735" y="120014"/>
                    <a:pt x="627602" y="105823"/>
                  </a:cubicBezTo>
                  <a:cubicBezTo>
                    <a:pt x="649891" y="76486"/>
                    <a:pt x="663702" y="38386"/>
                    <a:pt x="675227" y="0"/>
                  </a:cubicBezTo>
                  <a:lnTo>
                    <a:pt x="678752" y="0"/>
                  </a:lnTo>
                  <a:cubicBezTo>
                    <a:pt x="679561" y="42055"/>
                    <a:pt x="669732" y="83632"/>
                    <a:pt x="650177" y="120872"/>
                  </a:cubicBezTo>
                  <a:cubicBezTo>
                    <a:pt x="638965" y="140336"/>
                    <a:pt x="623458" y="156983"/>
                    <a:pt x="604837" y="169545"/>
                  </a:cubicBezTo>
                  <a:cubicBezTo>
                    <a:pt x="586524" y="181227"/>
                    <a:pt x="566639" y="190240"/>
                    <a:pt x="545783" y="196310"/>
                  </a:cubicBezTo>
                  <a:cubicBezTo>
                    <a:pt x="505873" y="208216"/>
                    <a:pt x="467678" y="215360"/>
                    <a:pt x="431483" y="228219"/>
                  </a:cubicBezTo>
                  <a:cubicBezTo>
                    <a:pt x="414272" y="234143"/>
                    <a:pt x="398079" y="242689"/>
                    <a:pt x="383476" y="253555"/>
                  </a:cubicBezTo>
                  <a:cubicBezTo>
                    <a:pt x="369410" y="265277"/>
                    <a:pt x="358176" y="280028"/>
                    <a:pt x="350615" y="296704"/>
                  </a:cubicBezTo>
                  <a:cubicBezTo>
                    <a:pt x="334268" y="333292"/>
                    <a:pt x="321509" y="371380"/>
                    <a:pt x="312515" y="410432"/>
                  </a:cubicBezTo>
                  <a:cubicBezTo>
                    <a:pt x="298721" y="450819"/>
                    <a:pt x="271922" y="485490"/>
                    <a:pt x="236315" y="509016"/>
                  </a:cubicBezTo>
                  <a:cubicBezTo>
                    <a:pt x="201330" y="531523"/>
                    <a:pt x="162631" y="547648"/>
                    <a:pt x="122015" y="556641"/>
                  </a:cubicBezTo>
                  <a:cubicBezTo>
                    <a:pt x="82310" y="566469"/>
                    <a:pt x="41460" y="570891"/>
                    <a:pt x="572" y="569785"/>
                  </a:cubicBez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94" name="Freeform 93">
              <a:extLst>
                <a:ext uri="{FF2B5EF4-FFF2-40B4-BE49-F238E27FC236}">
                  <a16:creationId xmlns:a16="http://schemas.microsoft.com/office/drawing/2014/main" id="{56231E59-7750-734B-AED1-2F8325BC319A}"/>
                </a:ext>
              </a:extLst>
            </p:cNvPr>
            <p:cNvSpPr/>
            <p:nvPr/>
          </p:nvSpPr>
          <p:spPr>
            <a:xfrm rot="15722371" flipH="1">
              <a:off x="1347246" y="5213996"/>
              <a:ext cx="780291" cy="1138588"/>
            </a:xfrm>
            <a:custGeom>
              <a:avLst/>
              <a:gdLst>
                <a:gd name="connsiteX0" fmla="*/ 183106 w 933450"/>
                <a:gd name="connsiteY0" fmla="*/ 438729 h 1362075"/>
                <a:gd name="connsiteX1" fmla="*/ 12799 w 933450"/>
                <a:gd name="connsiteY1" fmla="*/ 210129 h 1362075"/>
                <a:gd name="connsiteX2" fmla="*/ 78236 w 933450"/>
                <a:gd name="connsiteY2" fmla="*/ 159932 h 1362075"/>
                <a:gd name="connsiteX3" fmla="*/ 383036 w 933450"/>
                <a:gd name="connsiteY3" fmla="*/ 24201 h 1362075"/>
                <a:gd name="connsiteX4" fmla="*/ 934153 w 933450"/>
                <a:gd name="connsiteY4" fmla="*/ 683712 h 1362075"/>
                <a:gd name="connsiteX5" fmla="*/ 820329 w 933450"/>
                <a:gd name="connsiteY5" fmla="*/ 1095001 h 1362075"/>
                <a:gd name="connsiteX6" fmla="*/ 774704 w 933450"/>
                <a:gd name="connsiteY6" fmla="*/ 1348652 h 1362075"/>
                <a:gd name="connsiteX7" fmla="*/ 557344 w 933450"/>
                <a:gd name="connsiteY7" fmla="*/ 1194061 h 1362075"/>
                <a:gd name="connsiteX8" fmla="*/ 557344 w 933450"/>
                <a:gd name="connsiteY8" fmla="*/ 615894 h 1362075"/>
                <a:gd name="connsiteX9" fmla="*/ 226826 w 933450"/>
                <a:gd name="connsiteY9" fmla="*/ 433395 h 1362075"/>
                <a:gd name="connsiteX10" fmla="*/ 183106 w 933450"/>
                <a:gd name="connsiteY10" fmla="*/ 438729 h 136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3450" h="1362075">
                  <a:moveTo>
                    <a:pt x="183106" y="438729"/>
                  </a:moveTo>
                  <a:cubicBezTo>
                    <a:pt x="59758" y="446920"/>
                    <a:pt x="-35492" y="323476"/>
                    <a:pt x="12799" y="210129"/>
                  </a:cubicBezTo>
                  <a:cubicBezTo>
                    <a:pt x="25372" y="180601"/>
                    <a:pt x="45756" y="159932"/>
                    <a:pt x="78236" y="159932"/>
                  </a:cubicBezTo>
                  <a:cubicBezTo>
                    <a:pt x="191965" y="159932"/>
                    <a:pt x="256925" y="169457"/>
                    <a:pt x="383036" y="24201"/>
                  </a:cubicBezTo>
                  <a:cubicBezTo>
                    <a:pt x="509147" y="-121055"/>
                    <a:pt x="897386" y="424251"/>
                    <a:pt x="934153" y="683712"/>
                  </a:cubicBezTo>
                  <a:cubicBezTo>
                    <a:pt x="970919" y="943173"/>
                    <a:pt x="852143" y="886880"/>
                    <a:pt x="820329" y="1095001"/>
                  </a:cubicBezTo>
                  <a:cubicBezTo>
                    <a:pt x="788515" y="1303123"/>
                    <a:pt x="874907" y="1298455"/>
                    <a:pt x="774704" y="1348652"/>
                  </a:cubicBezTo>
                  <a:cubicBezTo>
                    <a:pt x="674501" y="1398849"/>
                    <a:pt x="531245" y="1367702"/>
                    <a:pt x="557344" y="1194061"/>
                  </a:cubicBezTo>
                  <a:cubicBezTo>
                    <a:pt x="583442" y="1020421"/>
                    <a:pt x="690694" y="757531"/>
                    <a:pt x="557344" y="615894"/>
                  </a:cubicBezTo>
                  <a:cubicBezTo>
                    <a:pt x="423994" y="474257"/>
                    <a:pt x="339412" y="410725"/>
                    <a:pt x="226826" y="433395"/>
                  </a:cubicBezTo>
                  <a:cubicBezTo>
                    <a:pt x="212387" y="436139"/>
                    <a:pt x="197782" y="437921"/>
                    <a:pt x="183106" y="438729"/>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sp>
          <p:nvSpPr>
            <p:cNvPr id="95" name="Freeform 94">
              <a:extLst>
                <a:ext uri="{FF2B5EF4-FFF2-40B4-BE49-F238E27FC236}">
                  <a16:creationId xmlns:a16="http://schemas.microsoft.com/office/drawing/2014/main" id="{25B9C847-7800-6B40-9EE1-4D3AB5E2335C}"/>
                </a:ext>
              </a:extLst>
            </p:cNvPr>
            <p:cNvSpPr/>
            <p:nvPr/>
          </p:nvSpPr>
          <p:spPr>
            <a:xfrm rot="15722371" flipH="1">
              <a:off x="860588" y="4549523"/>
              <a:ext cx="254789" cy="222940"/>
            </a:xfrm>
            <a:custGeom>
              <a:avLst/>
              <a:gdLst>
                <a:gd name="connsiteX0" fmla="*/ 2899 w 304800"/>
                <a:gd name="connsiteY0" fmla="*/ 222737 h 266700"/>
                <a:gd name="connsiteX1" fmla="*/ 245882 w 304800"/>
                <a:gd name="connsiteY1" fmla="*/ 328 h 266700"/>
                <a:gd name="connsiteX2" fmla="*/ 312557 w 304800"/>
                <a:gd name="connsiteY2" fmla="*/ 102912 h 266700"/>
                <a:gd name="connsiteX3" fmla="*/ 2899 w 304800"/>
                <a:gd name="connsiteY3" fmla="*/ 222737 h 266700"/>
              </a:gdLst>
              <a:ahLst/>
              <a:cxnLst>
                <a:cxn ang="0">
                  <a:pos x="connsiteX0" y="connsiteY0"/>
                </a:cxn>
                <a:cxn ang="0">
                  <a:pos x="connsiteX1" y="connsiteY1"/>
                </a:cxn>
                <a:cxn ang="0">
                  <a:pos x="connsiteX2" y="connsiteY2"/>
                </a:cxn>
                <a:cxn ang="0">
                  <a:pos x="connsiteX3" y="connsiteY3"/>
                </a:cxn>
              </a:cxnLst>
              <a:rect l="l" t="t" r="r" b="b"/>
              <a:pathLst>
                <a:path w="304800" h="266700">
                  <a:moveTo>
                    <a:pt x="2899" y="222737"/>
                  </a:moveTo>
                  <a:cubicBezTo>
                    <a:pt x="2899" y="222737"/>
                    <a:pt x="157776" y="5662"/>
                    <a:pt x="245882" y="328"/>
                  </a:cubicBezTo>
                  <a:cubicBezTo>
                    <a:pt x="333988" y="-5006"/>
                    <a:pt x="285315" y="55859"/>
                    <a:pt x="312557" y="102912"/>
                  </a:cubicBezTo>
                  <a:cubicBezTo>
                    <a:pt x="339798" y="149965"/>
                    <a:pt x="-36534" y="359325"/>
                    <a:pt x="2899" y="222737"/>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5E2E630E-633F-5746-A2BD-C64F9A95EEC6}"/>
                </a:ext>
              </a:extLst>
            </p:cNvPr>
            <p:cNvSpPr/>
            <p:nvPr/>
          </p:nvSpPr>
          <p:spPr>
            <a:xfrm rot="15722371" flipH="1">
              <a:off x="1491272" y="5031159"/>
              <a:ext cx="390145" cy="207016"/>
            </a:xfrm>
            <a:custGeom>
              <a:avLst/>
              <a:gdLst>
                <a:gd name="connsiteX0" fmla="*/ 0 w 466725"/>
                <a:gd name="connsiteY0" fmla="*/ 135333 h 247650"/>
                <a:gd name="connsiteX1" fmla="*/ 205645 w 466725"/>
                <a:gd name="connsiteY1" fmla="*/ 80564 h 247650"/>
                <a:gd name="connsiteX2" fmla="*/ 466725 w 466725"/>
                <a:gd name="connsiteY2" fmla="*/ 11317 h 247650"/>
                <a:gd name="connsiteX3" fmla="*/ 310896 w 466725"/>
                <a:gd name="connsiteY3" fmla="*/ 201817 h 247650"/>
                <a:gd name="connsiteX4" fmla="*/ 0 w 466725"/>
                <a:gd name="connsiteY4" fmla="*/ 135333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725" h="247650">
                  <a:moveTo>
                    <a:pt x="0" y="135333"/>
                  </a:moveTo>
                  <a:cubicBezTo>
                    <a:pt x="0" y="135333"/>
                    <a:pt x="11240" y="104758"/>
                    <a:pt x="205645" y="80564"/>
                  </a:cubicBezTo>
                  <a:cubicBezTo>
                    <a:pt x="400050" y="56371"/>
                    <a:pt x="439388" y="-30783"/>
                    <a:pt x="466725" y="11317"/>
                  </a:cubicBezTo>
                  <a:cubicBezTo>
                    <a:pt x="494062" y="53418"/>
                    <a:pt x="410147" y="129237"/>
                    <a:pt x="310896" y="201817"/>
                  </a:cubicBezTo>
                  <a:cubicBezTo>
                    <a:pt x="211646" y="274398"/>
                    <a:pt x="24384" y="266968"/>
                    <a:pt x="0" y="135333"/>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7583E299-ABE2-F640-A70F-AC9A27673AC3}"/>
                </a:ext>
              </a:extLst>
            </p:cNvPr>
            <p:cNvSpPr/>
            <p:nvPr/>
          </p:nvSpPr>
          <p:spPr>
            <a:xfrm rot="15722371" flipH="1">
              <a:off x="2223236" y="4257592"/>
              <a:ext cx="629010" cy="820102"/>
            </a:xfrm>
            <a:custGeom>
              <a:avLst/>
              <a:gdLst>
                <a:gd name="connsiteX0" fmla="*/ 35066 w 752475"/>
                <a:gd name="connsiteY0" fmla="*/ 159972 h 981075"/>
                <a:gd name="connsiteX1" fmla="*/ 438926 w 752475"/>
                <a:gd name="connsiteY1" fmla="*/ 2048 h 981075"/>
                <a:gd name="connsiteX2" fmla="*/ 627140 w 752475"/>
                <a:gd name="connsiteY2" fmla="*/ 226743 h 981075"/>
                <a:gd name="connsiteX3" fmla="*/ 748584 w 752475"/>
                <a:gd name="connsiteY3" fmla="*/ 552688 h 981075"/>
                <a:gd name="connsiteX4" fmla="*/ 487503 w 752475"/>
                <a:gd name="connsiteY4" fmla="*/ 861393 h 981075"/>
                <a:gd name="connsiteX5" fmla="*/ 316053 w 752475"/>
                <a:gd name="connsiteY5" fmla="*/ 943308 h 981075"/>
                <a:gd name="connsiteX6" fmla="*/ 255760 w 752475"/>
                <a:gd name="connsiteY6" fmla="*/ 600408 h 981075"/>
                <a:gd name="connsiteX7" fmla="*/ 35066 w 752475"/>
                <a:gd name="connsiteY7" fmla="*/ 159972 h 98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475" h="981075">
                  <a:moveTo>
                    <a:pt x="35066" y="159972"/>
                  </a:moveTo>
                  <a:cubicBezTo>
                    <a:pt x="35066" y="159972"/>
                    <a:pt x="277953" y="23289"/>
                    <a:pt x="438926" y="2048"/>
                  </a:cubicBezTo>
                  <a:cubicBezTo>
                    <a:pt x="599898" y="-19193"/>
                    <a:pt x="660573" y="129588"/>
                    <a:pt x="627140" y="226743"/>
                  </a:cubicBezTo>
                  <a:cubicBezTo>
                    <a:pt x="593707" y="323898"/>
                    <a:pt x="803257" y="435340"/>
                    <a:pt x="748584" y="552688"/>
                  </a:cubicBezTo>
                  <a:cubicBezTo>
                    <a:pt x="693910" y="670036"/>
                    <a:pt x="526937" y="724710"/>
                    <a:pt x="487503" y="861393"/>
                  </a:cubicBezTo>
                  <a:cubicBezTo>
                    <a:pt x="448070" y="998077"/>
                    <a:pt x="372060" y="1010174"/>
                    <a:pt x="316053" y="943308"/>
                  </a:cubicBezTo>
                  <a:cubicBezTo>
                    <a:pt x="260046" y="876443"/>
                    <a:pt x="336723" y="791480"/>
                    <a:pt x="255760" y="600408"/>
                  </a:cubicBezTo>
                  <a:cubicBezTo>
                    <a:pt x="174798" y="409337"/>
                    <a:pt x="-95522" y="308753"/>
                    <a:pt x="35066" y="159972"/>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8F6B296A-F61D-9B46-968F-5EDE442BFA8E}"/>
                </a:ext>
              </a:extLst>
            </p:cNvPr>
            <p:cNvSpPr/>
            <p:nvPr/>
          </p:nvSpPr>
          <p:spPr>
            <a:xfrm rot="15722371" flipH="1">
              <a:off x="2288111" y="2810068"/>
              <a:ext cx="366259" cy="883799"/>
            </a:xfrm>
            <a:custGeom>
              <a:avLst/>
              <a:gdLst>
                <a:gd name="connsiteX0" fmla="*/ 39105 w 438150"/>
                <a:gd name="connsiteY0" fmla="*/ 315686 h 1057275"/>
                <a:gd name="connsiteX1" fmla="*/ 6625 w 438150"/>
                <a:gd name="connsiteY1" fmla="*/ 99659 h 1057275"/>
                <a:gd name="connsiteX2" fmla="*/ 120925 w 438150"/>
                <a:gd name="connsiteY2" fmla="*/ 2790 h 1057275"/>
                <a:gd name="connsiteX3" fmla="*/ 241131 w 438150"/>
                <a:gd name="connsiteY3" fmla="*/ 285492 h 1057275"/>
                <a:gd name="connsiteX4" fmla="*/ 293613 w 438150"/>
                <a:gd name="connsiteY4" fmla="*/ 534476 h 1057275"/>
                <a:gd name="connsiteX5" fmla="*/ 439536 w 438150"/>
                <a:gd name="connsiteY5" fmla="*/ 759170 h 1057275"/>
                <a:gd name="connsiteX6" fmla="*/ 363336 w 438150"/>
                <a:gd name="connsiteY6" fmla="*/ 1026347 h 1057275"/>
                <a:gd name="connsiteX7" fmla="*/ 202459 w 438150"/>
                <a:gd name="connsiteY7" fmla="*/ 774315 h 1057275"/>
                <a:gd name="connsiteX8" fmla="*/ 39105 w 438150"/>
                <a:gd name="connsiteY8" fmla="*/ 315686 h 1057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150" h="1057275">
                  <a:moveTo>
                    <a:pt x="39105" y="315686"/>
                  </a:moveTo>
                  <a:cubicBezTo>
                    <a:pt x="2799" y="249877"/>
                    <a:pt x="-8724" y="173236"/>
                    <a:pt x="6625" y="99659"/>
                  </a:cubicBezTo>
                  <a:cubicBezTo>
                    <a:pt x="19960" y="39557"/>
                    <a:pt x="51012" y="-12831"/>
                    <a:pt x="120925" y="2790"/>
                  </a:cubicBezTo>
                  <a:cubicBezTo>
                    <a:pt x="269515" y="36223"/>
                    <a:pt x="158073" y="218817"/>
                    <a:pt x="241131" y="285492"/>
                  </a:cubicBezTo>
                  <a:cubicBezTo>
                    <a:pt x="324189" y="352167"/>
                    <a:pt x="305424" y="437321"/>
                    <a:pt x="293613" y="534476"/>
                  </a:cubicBezTo>
                  <a:cubicBezTo>
                    <a:pt x="281802" y="631631"/>
                    <a:pt x="472969" y="631631"/>
                    <a:pt x="439536" y="759170"/>
                  </a:cubicBezTo>
                  <a:cubicBezTo>
                    <a:pt x="406104" y="886710"/>
                    <a:pt x="354573" y="929192"/>
                    <a:pt x="363336" y="1026347"/>
                  </a:cubicBezTo>
                  <a:cubicBezTo>
                    <a:pt x="372099" y="1123502"/>
                    <a:pt x="238845" y="1035872"/>
                    <a:pt x="202459" y="774315"/>
                  </a:cubicBezTo>
                  <a:cubicBezTo>
                    <a:pt x="177694" y="594483"/>
                    <a:pt x="90921" y="412079"/>
                    <a:pt x="39105" y="315686"/>
                  </a:cubicBezTo>
                  <a:close/>
                </a:path>
              </a:pathLst>
            </a:custGeom>
            <a:solidFill>
              <a:srgbClr val="A5F062"/>
            </a:solidFill>
            <a:ln w="9525" cap="flat">
              <a:noFill/>
              <a:prstDash val="solid"/>
              <a:miter/>
            </a:ln>
          </p:spPr>
          <p:txBody>
            <a:bodyPr rtlCol="0" anchor="ctr"/>
            <a:lstStyle/>
            <a:p>
              <a:endParaRPr lang="en-US" dirty="0">
                <a:latin typeface="Roboto" panose="02000000000000000000" pitchFamily="2" charset="0"/>
              </a:endParaRPr>
            </a:p>
          </p:txBody>
        </p:sp>
      </p:grpSp>
      <p:sp>
        <p:nvSpPr>
          <p:cNvPr id="7" name="TextBox 6">
            <a:extLst>
              <a:ext uri="{FF2B5EF4-FFF2-40B4-BE49-F238E27FC236}">
                <a16:creationId xmlns:a16="http://schemas.microsoft.com/office/drawing/2014/main" id="{D76E9565-4361-904B-B5DF-6D7211166A64}"/>
              </a:ext>
            </a:extLst>
          </p:cNvPr>
          <p:cNvSpPr txBox="1"/>
          <p:nvPr/>
        </p:nvSpPr>
        <p:spPr>
          <a:xfrm>
            <a:off x="2259106" y="523875"/>
            <a:ext cx="767378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Expense Budget</a:t>
            </a:r>
          </a:p>
        </p:txBody>
      </p:sp>
      <p:sp>
        <p:nvSpPr>
          <p:cNvPr id="8" name="TextBox 7">
            <a:extLst>
              <a:ext uri="{FF2B5EF4-FFF2-40B4-BE49-F238E27FC236}">
                <a16:creationId xmlns:a16="http://schemas.microsoft.com/office/drawing/2014/main" id="{D8A1CD27-6ACE-9843-A8F7-E4146B55AD6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4" name="Freeform 143">
            <a:extLst>
              <a:ext uri="{FF2B5EF4-FFF2-40B4-BE49-F238E27FC236}">
                <a16:creationId xmlns:a16="http://schemas.microsoft.com/office/drawing/2014/main" id="{73F3A69A-2E93-674C-B69C-1B1D18106893}"/>
              </a:ext>
            </a:extLst>
          </p:cNvPr>
          <p:cNvSpPr/>
          <p:nvPr/>
        </p:nvSpPr>
        <p:spPr>
          <a:xfrm>
            <a:off x="490945" y="4629591"/>
            <a:ext cx="1861350" cy="1762345"/>
          </a:xfrm>
          <a:custGeom>
            <a:avLst/>
            <a:gdLst>
              <a:gd name="connsiteX0" fmla="*/ 1567158 w 1861350"/>
              <a:gd name="connsiteY0" fmla="*/ 864856 h 1762345"/>
              <a:gd name="connsiteX1" fmla="*/ 1567424 w 1861350"/>
              <a:gd name="connsiteY1" fmla="*/ 865132 h 1762345"/>
              <a:gd name="connsiteX2" fmla="*/ 1569269 w 1861350"/>
              <a:gd name="connsiteY2" fmla="*/ 866685 h 1762345"/>
              <a:gd name="connsiteX3" fmla="*/ 1603647 w 1861350"/>
              <a:gd name="connsiteY3" fmla="*/ 896488 h 1762345"/>
              <a:gd name="connsiteX4" fmla="*/ 1616374 w 1861350"/>
              <a:gd name="connsiteY4" fmla="*/ 906375 h 1762345"/>
              <a:gd name="connsiteX5" fmla="*/ 1620916 w 1861350"/>
              <a:gd name="connsiteY5" fmla="*/ 910202 h 1762345"/>
              <a:gd name="connsiteX6" fmla="*/ 1654972 w 1861350"/>
              <a:gd name="connsiteY6" fmla="*/ 936851 h 1762345"/>
              <a:gd name="connsiteX7" fmla="*/ 1686095 w 1861350"/>
              <a:gd name="connsiteY7" fmla="*/ 965144 h 1762345"/>
              <a:gd name="connsiteX8" fmla="*/ 1686914 w 1861350"/>
              <a:gd name="connsiteY8" fmla="*/ 965938 h 1762345"/>
              <a:gd name="connsiteX9" fmla="*/ 1686837 w 1861350"/>
              <a:gd name="connsiteY9" fmla="*/ 965820 h 1762345"/>
              <a:gd name="connsiteX10" fmla="*/ 1686095 w 1861350"/>
              <a:gd name="connsiteY10" fmla="*/ 965144 h 1762345"/>
              <a:gd name="connsiteX11" fmla="*/ 1664917 w 1861350"/>
              <a:gd name="connsiteY11" fmla="*/ 944633 h 1762345"/>
              <a:gd name="connsiteX12" fmla="*/ 1654972 w 1861350"/>
              <a:gd name="connsiteY12" fmla="*/ 936851 h 1762345"/>
              <a:gd name="connsiteX13" fmla="*/ 1651244 w 1861350"/>
              <a:gd name="connsiteY13" fmla="*/ 933462 h 1762345"/>
              <a:gd name="connsiteX14" fmla="*/ 1616374 w 1861350"/>
              <a:gd name="connsiteY14" fmla="*/ 906375 h 1762345"/>
              <a:gd name="connsiteX15" fmla="*/ 1569269 w 1861350"/>
              <a:gd name="connsiteY15" fmla="*/ 866685 h 1762345"/>
              <a:gd name="connsiteX16" fmla="*/ 846111 w 1861350"/>
              <a:gd name="connsiteY16" fmla="*/ 678092 h 1762345"/>
              <a:gd name="connsiteX17" fmla="*/ 835678 w 1861350"/>
              <a:gd name="connsiteY17" fmla="*/ 711063 h 1762345"/>
              <a:gd name="connsiteX18" fmla="*/ 832062 w 1861350"/>
              <a:gd name="connsiteY18" fmla="*/ 718034 h 1762345"/>
              <a:gd name="connsiteX19" fmla="*/ 819573 w 1861350"/>
              <a:gd name="connsiteY19" fmla="*/ 735334 h 1762345"/>
              <a:gd name="connsiteX20" fmla="*/ 793996 w 1861350"/>
              <a:gd name="connsiteY20" fmla="*/ 766046 h 1762345"/>
              <a:gd name="connsiteX21" fmla="*/ 777953 w 1861350"/>
              <a:gd name="connsiteY21" fmla="*/ 782270 h 1762345"/>
              <a:gd name="connsiteX22" fmla="*/ 754083 w 1861350"/>
              <a:gd name="connsiteY22" fmla="*/ 803886 h 1762345"/>
              <a:gd name="connsiteX23" fmla="*/ 681314 w 1861350"/>
              <a:gd name="connsiteY23" fmla="*/ 864224 h 1762345"/>
              <a:gd name="connsiteX24" fmla="*/ 650052 w 1861350"/>
              <a:gd name="connsiteY24" fmla="*/ 889012 h 1762345"/>
              <a:gd name="connsiteX25" fmla="*/ 681314 w 1861350"/>
              <a:gd name="connsiteY25" fmla="*/ 864228 h 1762345"/>
              <a:gd name="connsiteX26" fmla="*/ 735341 w 1861350"/>
              <a:gd name="connsiteY26" fmla="*/ 820859 h 1762345"/>
              <a:gd name="connsiteX27" fmla="*/ 754083 w 1861350"/>
              <a:gd name="connsiteY27" fmla="*/ 803886 h 1762345"/>
              <a:gd name="connsiteX28" fmla="*/ 767936 w 1861350"/>
              <a:gd name="connsiteY28" fmla="*/ 792399 h 1762345"/>
              <a:gd name="connsiteX29" fmla="*/ 777953 w 1861350"/>
              <a:gd name="connsiteY29" fmla="*/ 782270 h 1762345"/>
              <a:gd name="connsiteX30" fmla="*/ 788253 w 1861350"/>
              <a:gd name="connsiteY30" fmla="*/ 772942 h 1762345"/>
              <a:gd name="connsiteX31" fmla="*/ 793996 w 1861350"/>
              <a:gd name="connsiteY31" fmla="*/ 766046 h 1762345"/>
              <a:gd name="connsiteX32" fmla="*/ 806608 w 1861350"/>
              <a:gd name="connsiteY32" fmla="*/ 753292 h 1762345"/>
              <a:gd name="connsiteX33" fmla="*/ 819573 w 1861350"/>
              <a:gd name="connsiteY33" fmla="*/ 735334 h 1762345"/>
              <a:gd name="connsiteX34" fmla="*/ 828897 w 1861350"/>
              <a:gd name="connsiteY34" fmla="*/ 724138 h 1762345"/>
              <a:gd name="connsiteX35" fmla="*/ 832062 w 1861350"/>
              <a:gd name="connsiteY35" fmla="*/ 718034 h 1762345"/>
              <a:gd name="connsiteX36" fmla="*/ 834572 w 1861350"/>
              <a:gd name="connsiteY36" fmla="*/ 714558 h 1762345"/>
              <a:gd name="connsiteX37" fmla="*/ 835678 w 1861350"/>
              <a:gd name="connsiteY37" fmla="*/ 711063 h 1762345"/>
              <a:gd name="connsiteX38" fmla="*/ 841132 w 1861350"/>
              <a:gd name="connsiteY38" fmla="*/ 700548 h 1762345"/>
              <a:gd name="connsiteX39" fmla="*/ 846116 w 1861350"/>
              <a:gd name="connsiteY39" fmla="*/ 678108 h 1762345"/>
              <a:gd name="connsiteX40" fmla="*/ 709795 w 1861350"/>
              <a:gd name="connsiteY40" fmla="*/ 573746 h 1762345"/>
              <a:gd name="connsiteX41" fmla="*/ 709819 w 1861350"/>
              <a:gd name="connsiteY41" fmla="*/ 573767 h 1762345"/>
              <a:gd name="connsiteX42" fmla="*/ 797103 w 1861350"/>
              <a:gd name="connsiteY42" fmla="*/ 619369 h 1762345"/>
              <a:gd name="connsiteX43" fmla="*/ 748353 w 1861350"/>
              <a:gd name="connsiteY43" fmla="*/ 596938 h 1762345"/>
              <a:gd name="connsiteX44" fmla="*/ 1316315 w 1861350"/>
              <a:gd name="connsiteY44" fmla="*/ 371614 h 1762345"/>
              <a:gd name="connsiteX45" fmla="*/ 1316373 w 1861350"/>
              <a:gd name="connsiteY45" fmla="*/ 371673 h 1762345"/>
              <a:gd name="connsiteX46" fmla="*/ 1342660 w 1861350"/>
              <a:gd name="connsiteY46" fmla="*/ 389069 h 1762345"/>
              <a:gd name="connsiteX47" fmla="*/ 490404 w 1861350"/>
              <a:gd name="connsiteY47" fmla="*/ 98906 h 1762345"/>
              <a:gd name="connsiteX48" fmla="*/ 490401 w 1861350"/>
              <a:gd name="connsiteY48" fmla="*/ 99042 h 1762345"/>
              <a:gd name="connsiteX49" fmla="*/ 490401 w 1861350"/>
              <a:gd name="connsiteY49" fmla="*/ 99042 h 1762345"/>
              <a:gd name="connsiteX50" fmla="*/ 490401 w 1861350"/>
              <a:gd name="connsiteY50" fmla="*/ 99043 h 1762345"/>
              <a:gd name="connsiteX51" fmla="*/ 490429 w 1861350"/>
              <a:gd name="connsiteY51" fmla="*/ 99133 h 1762345"/>
              <a:gd name="connsiteX52" fmla="*/ 498515 w 1861350"/>
              <a:gd name="connsiteY52" fmla="*/ 125759 h 1762345"/>
              <a:gd name="connsiteX53" fmla="*/ 621935 w 1861350"/>
              <a:gd name="connsiteY53" fmla="*/ 299211 h 1762345"/>
              <a:gd name="connsiteX54" fmla="*/ 621948 w 1861350"/>
              <a:gd name="connsiteY54" fmla="*/ 299438 h 1762345"/>
              <a:gd name="connsiteX55" fmla="*/ 621936 w 1861350"/>
              <a:gd name="connsiteY55" fmla="*/ 299211 h 1762345"/>
              <a:gd name="connsiteX56" fmla="*/ 498597 w 1861350"/>
              <a:gd name="connsiteY56" fmla="*/ 125736 h 1762345"/>
              <a:gd name="connsiteX57" fmla="*/ 490429 w 1861350"/>
              <a:gd name="connsiteY57" fmla="*/ 99133 h 1762345"/>
              <a:gd name="connsiteX58" fmla="*/ 490401 w 1861350"/>
              <a:gd name="connsiteY58" fmla="*/ 99042 h 1762345"/>
              <a:gd name="connsiteX59" fmla="*/ 780217 w 1861350"/>
              <a:gd name="connsiteY59" fmla="*/ 0 h 1762345"/>
              <a:gd name="connsiteX60" fmla="*/ 1861350 w 1861350"/>
              <a:gd name="connsiteY60" fmla="*/ 1081132 h 1762345"/>
              <a:gd name="connsiteX61" fmla="*/ 1858036 w 1861350"/>
              <a:gd name="connsiteY61" fmla="*/ 1146766 h 1762345"/>
              <a:gd name="connsiteX62" fmla="*/ 1836222 w 1861350"/>
              <a:gd name="connsiteY62" fmla="*/ 1156631 h 1762345"/>
              <a:gd name="connsiteX63" fmla="*/ 1818833 w 1861350"/>
              <a:gd name="connsiteY63" fmla="*/ 1160415 h 1762345"/>
              <a:gd name="connsiteX64" fmla="*/ 1794386 w 1861350"/>
              <a:gd name="connsiteY64" fmla="*/ 1160674 h 1762345"/>
              <a:gd name="connsiteX65" fmla="*/ 1779465 w 1861350"/>
              <a:gd name="connsiteY65" fmla="*/ 1159007 h 1762345"/>
              <a:gd name="connsiteX66" fmla="*/ 1747375 w 1861350"/>
              <a:gd name="connsiteY66" fmla="*/ 1145683 h 1762345"/>
              <a:gd name="connsiteX67" fmla="*/ 1744427 w 1861350"/>
              <a:gd name="connsiteY67" fmla="*/ 1144313 h 1762345"/>
              <a:gd name="connsiteX68" fmla="*/ 1744681 w 1861350"/>
              <a:gd name="connsiteY68" fmla="*/ 1144564 h 1762345"/>
              <a:gd name="connsiteX69" fmla="*/ 1747375 w 1861350"/>
              <a:gd name="connsiteY69" fmla="*/ 1145683 h 1762345"/>
              <a:gd name="connsiteX70" fmla="*/ 1774983 w 1861350"/>
              <a:gd name="connsiteY70" fmla="*/ 1158506 h 1762345"/>
              <a:gd name="connsiteX71" fmla="*/ 1779465 w 1861350"/>
              <a:gd name="connsiteY71" fmla="*/ 1159007 h 1762345"/>
              <a:gd name="connsiteX72" fmla="*/ 1783754 w 1861350"/>
              <a:gd name="connsiteY72" fmla="*/ 1160787 h 1762345"/>
              <a:gd name="connsiteX73" fmla="*/ 1794386 w 1861350"/>
              <a:gd name="connsiteY73" fmla="*/ 1160674 h 1762345"/>
              <a:gd name="connsiteX74" fmla="*/ 1809749 w 1861350"/>
              <a:gd name="connsiteY74" fmla="*/ 1162391 h 1762345"/>
              <a:gd name="connsiteX75" fmla="*/ 1818833 w 1861350"/>
              <a:gd name="connsiteY75" fmla="*/ 1160415 h 1762345"/>
              <a:gd name="connsiteX76" fmla="*/ 1828073 w 1861350"/>
              <a:gd name="connsiteY76" fmla="*/ 1160317 h 1762345"/>
              <a:gd name="connsiteX77" fmla="*/ 1836222 w 1861350"/>
              <a:gd name="connsiteY77" fmla="*/ 1156631 h 1762345"/>
              <a:gd name="connsiteX78" fmla="*/ 1845631 w 1861350"/>
              <a:gd name="connsiteY78" fmla="*/ 1154584 h 1762345"/>
              <a:gd name="connsiteX79" fmla="*/ 1858025 w 1861350"/>
              <a:gd name="connsiteY79" fmla="*/ 1146989 h 1762345"/>
              <a:gd name="connsiteX80" fmla="*/ 1855768 w 1861350"/>
              <a:gd name="connsiteY80" fmla="*/ 1191672 h 1762345"/>
              <a:gd name="connsiteX81" fmla="*/ 1676710 w 1861350"/>
              <a:gd name="connsiteY81" fmla="*/ 1685604 h 1762345"/>
              <a:gd name="connsiteX82" fmla="*/ 1619323 w 1861350"/>
              <a:gd name="connsiteY82" fmla="*/ 1762345 h 1762345"/>
              <a:gd name="connsiteX83" fmla="*/ 1555205 w 1861350"/>
              <a:gd name="connsiteY83" fmla="*/ 1759615 h 1762345"/>
              <a:gd name="connsiteX84" fmla="*/ 594386 w 1861350"/>
              <a:gd name="connsiteY84" fmla="*/ 1362556 h 1762345"/>
              <a:gd name="connsiteX85" fmla="*/ 594387 w 1861350"/>
              <a:gd name="connsiteY85" fmla="*/ 1362556 h 1762345"/>
              <a:gd name="connsiteX86" fmla="*/ 594387 w 1861350"/>
              <a:gd name="connsiteY86" fmla="*/ 1362556 h 1762345"/>
              <a:gd name="connsiteX87" fmla="*/ 594395 w 1861350"/>
              <a:gd name="connsiteY87" fmla="*/ 1362554 h 1762345"/>
              <a:gd name="connsiteX88" fmla="*/ 648908 w 1861350"/>
              <a:gd name="connsiteY88" fmla="*/ 1350527 h 1762345"/>
              <a:gd name="connsiteX89" fmla="*/ 665972 w 1861350"/>
              <a:gd name="connsiteY89" fmla="*/ 1344791 h 1762345"/>
              <a:gd name="connsiteX90" fmla="*/ 677219 w 1861350"/>
              <a:gd name="connsiteY90" fmla="*/ 1342000 h 1762345"/>
              <a:gd name="connsiteX91" fmla="*/ 684901 w 1861350"/>
              <a:gd name="connsiteY91" fmla="*/ 1338428 h 1762345"/>
              <a:gd name="connsiteX92" fmla="*/ 705408 w 1861350"/>
              <a:gd name="connsiteY92" fmla="*/ 1331534 h 1762345"/>
              <a:gd name="connsiteX93" fmla="*/ 804667 w 1861350"/>
              <a:gd name="connsiteY93" fmla="*/ 1266294 h 1762345"/>
              <a:gd name="connsiteX94" fmla="*/ 804667 w 1861350"/>
              <a:gd name="connsiteY94" fmla="*/ 1266293 h 1762345"/>
              <a:gd name="connsiteX95" fmla="*/ 758968 w 1861350"/>
              <a:gd name="connsiteY95" fmla="*/ 1303985 h 1762345"/>
              <a:gd name="connsiteX96" fmla="*/ 684901 w 1861350"/>
              <a:gd name="connsiteY96" fmla="*/ 1338428 h 1762345"/>
              <a:gd name="connsiteX97" fmla="*/ 665972 w 1861350"/>
              <a:gd name="connsiteY97" fmla="*/ 1344791 h 1762345"/>
              <a:gd name="connsiteX98" fmla="*/ 594395 w 1861350"/>
              <a:gd name="connsiteY98" fmla="*/ 1362554 h 1762345"/>
              <a:gd name="connsiteX99" fmla="*/ 594387 w 1861350"/>
              <a:gd name="connsiteY99" fmla="*/ 1362556 h 1762345"/>
              <a:gd name="connsiteX100" fmla="*/ 454122 w 1861350"/>
              <a:gd name="connsiteY100" fmla="*/ 1231920 h 1762345"/>
              <a:gd name="connsiteX101" fmla="*/ 12657 w 1861350"/>
              <a:gd name="connsiteY101" fmla="*/ 409865 h 1762345"/>
              <a:gd name="connsiteX102" fmla="*/ 0 w 1861350"/>
              <a:gd name="connsiteY102" fmla="*/ 333975 h 1762345"/>
              <a:gd name="connsiteX103" fmla="*/ 15741 w 1861350"/>
              <a:gd name="connsiteY103" fmla="*/ 316656 h 1762345"/>
              <a:gd name="connsiteX104" fmla="*/ 780217 w 1861350"/>
              <a:gd name="connsiteY104" fmla="*/ 0 h 176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861350" h="1762345">
                <a:moveTo>
                  <a:pt x="1567158" y="864856"/>
                </a:moveTo>
                <a:lnTo>
                  <a:pt x="1567424" y="865132"/>
                </a:lnTo>
                <a:lnTo>
                  <a:pt x="1569269" y="866685"/>
                </a:lnTo>
                <a:lnTo>
                  <a:pt x="1603647" y="896488"/>
                </a:lnTo>
                <a:lnTo>
                  <a:pt x="1616374" y="906375"/>
                </a:lnTo>
                <a:lnTo>
                  <a:pt x="1620916" y="910202"/>
                </a:lnTo>
                <a:lnTo>
                  <a:pt x="1654972" y="936851"/>
                </a:lnTo>
                <a:lnTo>
                  <a:pt x="1686095" y="965144"/>
                </a:lnTo>
                <a:lnTo>
                  <a:pt x="1686914" y="965938"/>
                </a:lnTo>
                <a:lnTo>
                  <a:pt x="1686837" y="965820"/>
                </a:lnTo>
                <a:lnTo>
                  <a:pt x="1686095" y="965144"/>
                </a:lnTo>
                <a:lnTo>
                  <a:pt x="1664917" y="944633"/>
                </a:lnTo>
                <a:lnTo>
                  <a:pt x="1654972" y="936851"/>
                </a:lnTo>
                <a:lnTo>
                  <a:pt x="1651244" y="933462"/>
                </a:lnTo>
                <a:lnTo>
                  <a:pt x="1616374" y="906375"/>
                </a:lnTo>
                <a:lnTo>
                  <a:pt x="1569269" y="866685"/>
                </a:lnTo>
                <a:close/>
                <a:moveTo>
                  <a:pt x="846111" y="678092"/>
                </a:moveTo>
                <a:lnTo>
                  <a:pt x="835678" y="711063"/>
                </a:lnTo>
                <a:lnTo>
                  <a:pt x="832062" y="718034"/>
                </a:lnTo>
                <a:lnTo>
                  <a:pt x="819573" y="735334"/>
                </a:lnTo>
                <a:lnTo>
                  <a:pt x="793996" y="766046"/>
                </a:lnTo>
                <a:lnTo>
                  <a:pt x="777953" y="782270"/>
                </a:lnTo>
                <a:lnTo>
                  <a:pt x="754083" y="803886"/>
                </a:lnTo>
                <a:lnTo>
                  <a:pt x="681314" y="864224"/>
                </a:lnTo>
                <a:lnTo>
                  <a:pt x="650052" y="889012"/>
                </a:lnTo>
                <a:lnTo>
                  <a:pt x="681314" y="864228"/>
                </a:lnTo>
                <a:cubicBezTo>
                  <a:pt x="698269" y="850936"/>
                  <a:pt x="716898" y="836277"/>
                  <a:pt x="735341" y="820859"/>
                </a:cubicBezTo>
                <a:lnTo>
                  <a:pt x="754083" y="803886"/>
                </a:lnTo>
                <a:lnTo>
                  <a:pt x="767936" y="792399"/>
                </a:lnTo>
                <a:lnTo>
                  <a:pt x="777953" y="782270"/>
                </a:lnTo>
                <a:lnTo>
                  <a:pt x="788253" y="772942"/>
                </a:lnTo>
                <a:lnTo>
                  <a:pt x="793996" y="766046"/>
                </a:lnTo>
                <a:lnTo>
                  <a:pt x="806608" y="753292"/>
                </a:lnTo>
                <a:lnTo>
                  <a:pt x="819573" y="735334"/>
                </a:lnTo>
                <a:lnTo>
                  <a:pt x="828897" y="724138"/>
                </a:lnTo>
                <a:lnTo>
                  <a:pt x="832062" y="718034"/>
                </a:lnTo>
                <a:lnTo>
                  <a:pt x="834572" y="714558"/>
                </a:lnTo>
                <a:lnTo>
                  <a:pt x="835678" y="711063"/>
                </a:lnTo>
                <a:lnTo>
                  <a:pt x="841132" y="700548"/>
                </a:lnTo>
                <a:cubicBezTo>
                  <a:pt x="844079" y="692851"/>
                  <a:pt x="845818" y="685345"/>
                  <a:pt x="846116" y="678108"/>
                </a:cubicBezTo>
                <a:close/>
                <a:moveTo>
                  <a:pt x="709795" y="573746"/>
                </a:moveTo>
                <a:lnTo>
                  <a:pt x="709819" y="573767"/>
                </a:lnTo>
                <a:cubicBezTo>
                  <a:pt x="732400" y="589964"/>
                  <a:pt x="760935" y="604221"/>
                  <a:pt x="797103" y="619369"/>
                </a:cubicBezTo>
                <a:cubicBezTo>
                  <a:pt x="779019" y="611785"/>
                  <a:pt x="762838" y="604426"/>
                  <a:pt x="748353" y="596938"/>
                </a:cubicBezTo>
                <a:close/>
                <a:moveTo>
                  <a:pt x="1316315" y="371614"/>
                </a:moveTo>
                <a:lnTo>
                  <a:pt x="1316373" y="371673"/>
                </a:lnTo>
                <a:lnTo>
                  <a:pt x="1342660" y="389069"/>
                </a:lnTo>
                <a:close/>
                <a:moveTo>
                  <a:pt x="490404" y="98906"/>
                </a:moveTo>
                <a:lnTo>
                  <a:pt x="490401" y="99042"/>
                </a:lnTo>
                <a:lnTo>
                  <a:pt x="490401" y="99042"/>
                </a:lnTo>
                <a:lnTo>
                  <a:pt x="490401" y="99043"/>
                </a:lnTo>
                <a:lnTo>
                  <a:pt x="490429" y="99133"/>
                </a:lnTo>
                <a:lnTo>
                  <a:pt x="498515" y="125759"/>
                </a:lnTo>
                <a:cubicBezTo>
                  <a:pt x="526925" y="170942"/>
                  <a:pt x="614968" y="112638"/>
                  <a:pt x="621935" y="299211"/>
                </a:cubicBezTo>
                <a:lnTo>
                  <a:pt x="621948" y="299438"/>
                </a:lnTo>
                <a:lnTo>
                  <a:pt x="621936" y="299211"/>
                </a:lnTo>
                <a:cubicBezTo>
                  <a:pt x="615248" y="112639"/>
                  <a:pt x="527177" y="170881"/>
                  <a:pt x="498597" y="125736"/>
                </a:cubicBezTo>
                <a:lnTo>
                  <a:pt x="490429" y="99133"/>
                </a:lnTo>
                <a:lnTo>
                  <a:pt x="490401" y="99042"/>
                </a:lnTo>
                <a:close/>
                <a:moveTo>
                  <a:pt x="780217" y="0"/>
                </a:moveTo>
                <a:cubicBezTo>
                  <a:pt x="1377310" y="0"/>
                  <a:pt x="1861350" y="484039"/>
                  <a:pt x="1861350" y="1081132"/>
                </a:cubicBezTo>
                <a:lnTo>
                  <a:pt x="1858036" y="1146766"/>
                </a:lnTo>
                <a:lnTo>
                  <a:pt x="1836222" y="1156631"/>
                </a:lnTo>
                <a:lnTo>
                  <a:pt x="1818833" y="1160415"/>
                </a:lnTo>
                <a:lnTo>
                  <a:pt x="1794386" y="1160674"/>
                </a:lnTo>
                <a:lnTo>
                  <a:pt x="1779465" y="1159007"/>
                </a:lnTo>
                <a:lnTo>
                  <a:pt x="1747375" y="1145683"/>
                </a:lnTo>
                <a:lnTo>
                  <a:pt x="1744427" y="1144313"/>
                </a:lnTo>
                <a:lnTo>
                  <a:pt x="1744681" y="1144564"/>
                </a:lnTo>
                <a:lnTo>
                  <a:pt x="1747375" y="1145683"/>
                </a:lnTo>
                <a:lnTo>
                  <a:pt x="1774983" y="1158506"/>
                </a:lnTo>
                <a:lnTo>
                  <a:pt x="1779465" y="1159007"/>
                </a:lnTo>
                <a:lnTo>
                  <a:pt x="1783754" y="1160787"/>
                </a:lnTo>
                <a:lnTo>
                  <a:pt x="1794386" y="1160674"/>
                </a:lnTo>
                <a:lnTo>
                  <a:pt x="1809749" y="1162391"/>
                </a:lnTo>
                <a:lnTo>
                  <a:pt x="1818833" y="1160415"/>
                </a:lnTo>
                <a:lnTo>
                  <a:pt x="1828073" y="1160317"/>
                </a:lnTo>
                <a:lnTo>
                  <a:pt x="1836222" y="1156631"/>
                </a:lnTo>
                <a:lnTo>
                  <a:pt x="1845631" y="1154584"/>
                </a:lnTo>
                <a:lnTo>
                  <a:pt x="1858025" y="1146989"/>
                </a:lnTo>
                <a:lnTo>
                  <a:pt x="1855768" y="1191672"/>
                </a:lnTo>
                <a:cubicBezTo>
                  <a:pt x="1837313" y="1373394"/>
                  <a:pt x="1773853" y="1541812"/>
                  <a:pt x="1676710" y="1685604"/>
                </a:cubicBezTo>
                <a:lnTo>
                  <a:pt x="1619323" y="1762345"/>
                </a:lnTo>
                <a:lnTo>
                  <a:pt x="1555205" y="1759615"/>
                </a:lnTo>
                <a:cubicBezTo>
                  <a:pt x="1203009" y="1729075"/>
                  <a:pt x="867265" y="1591111"/>
                  <a:pt x="594386" y="1362556"/>
                </a:cubicBezTo>
                <a:lnTo>
                  <a:pt x="594387" y="1362556"/>
                </a:lnTo>
                <a:lnTo>
                  <a:pt x="594387" y="1362556"/>
                </a:lnTo>
                <a:lnTo>
                  <a:pt x="594395" y="1362554"/>
                </a:lnTo>
                <a:lnTo>
                  <a:pt x="648908" y="1350527"/>
                </a:lnTo>
                <a:lnTo>
                  <a:pt x="665972" y="1344791"/>
                </a:lnTo>
                <a:lnTo>
                  <a:pt x="677219" y="1342000"/>
                </a:lnTo>
                <a:lnTo>
                  <a:pt x="684901" y="1338428"/>
                </a:lnTo>
                <a:lnTo>
                  <a:pt x="705408" y="1331534"/>
                </a:lnTo>
                <a:cubicBezTo>
                  <a:pt x="742641" y="1316197"/>
                  <a:pt x="777914" y="1295157"/>
                  <a:pt x="804667" y="1266294"/>
                </a:cubicBezTo>
                <a:lnTo>
                  <a:pt x="804667" y="1266293"/>
                </a:lnTo>
                <a:lnTo>
                  <a:pt x="758968" y="1303985"/>
                </a:lnTo>
                <a:lnTo>
                  <a:pt x="684901" y="1338428"/>
                </a:lnTo>
                <a:lnTo>
                  <a:pt x="665972" y="1344791"/>
                </a:lnTo>
                <a:lnTo>
                  <a:pt x="594395" y="1362554"/>
                </a:lnTo>
                <a:lnTo>
                  <a:pt x="594387" y="1362556"/>
                </a:lnTo>
                <a:lnTo>
                  <a:pt x="454122" y="1231920"/>
                </a:lnTo>
                <a:cubicBezTo>
                  <a:pt x="233776" y="1002661"/>
                  <a:pt x="81588" y="717895"/>
                  <a:pt x="12657" y="409865"/>
                </a:cubicBezTo>
                <a:lnTo>
                  <a:pt x="0" y="333975"/>
                </a:lnTo>
                <a:lnTo>
                  <a:pt x="15741" y="316656"/>
                </a:lnTo>
                <a:cubicBezTo>
                  <a:pt x="211387" y="121010"/>
                  <a:pt x="481671" y="0"/>
                  <a:pt x="780217" y="0"/>
                </a:cubicBezTo>
                <a:close/>
              </a:path>
            </a:pathLst>
          </a:custGeom>
          <a:solidFill>
            <a:schemeClr val="tx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E4883120-49EA-D446-9F66-EA3062AFFB71}"/>
              </a:ext>
            </a:extLst>
          </p:cNvPr>
          <p:cNvSpPr/>
          <p:nvPr/>
        </p:nvSpPr>
        <p:spPr>
          <a:xfrm>
            <a:off x="225198" y="4649135"/>
            <a:ext cx="2038650" cy="20386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2" name="TextBox 101">
            <a:extLst>
              <a:ext uri="{FF2B5EF4-FFF2-40B4-BE49-F238E27FC236}">
                <a16:creationId xmlns:a16="http://schemas.microsoft.com/office/drawing/2014/main" id="{53454822-BAEF-3D44-922B-C0A6EB78B8A6}"/>
              </a:ext>
            </a:extLst>
          </p:cNvPr>
          <p:cNvSpPr txBox="1"/>
          <p:nvPr/>
        </p:nvSpPr>
        <p:spPr>
          <a:xfrm>
            <a:off x="714039" y="5633064"/>
            <a:ext cx="1079827"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Expenses</a:t>
            </a:r>
          </a:p>
          <a:p>
            <a:r>
              <a:rPr lang="en-US" sz="1200">
                <a:solidFill>
                  <a:schemeClr val="tx1">
                    <a:lumMod val="85000"/>
                    <a:lumOff val="15000"/>
                  </a:schemeClr>
                </a:solidFill>
                <a:latin typeface="Inter" panose="020B0502030000000004" pitchFamily="34" charset="0"/>
                <a:ea typeface="Inter" panose="020B0502030000000004" pitchFamily="34" charset="0"/>
              </a:rPr>
              <a:t>Budget</a:t>
            </a:r>
          </a:p>
        </p:txBody>
      </p:sp>
      <p:sp>
        <p:nvSpPr>
          <p:cNvPr id="103" name="TextBox 102">
            <a:extLst>
              <a:ext uri="{FF2B5EF4-FFF2-40B4-BE49-F238E27FC236}">
                <a16:creationId xmlns:a16="http://schemas.microsoft.com/office/drawing/2014/main" id="{0641DE09-EC75-5E4F-8792-CBAC74E932A8}"/>
              </a:ext>
            </a:extLst>
          </p:cNvPr>
          <p:cNvSpPr txBox="1"/>
          <p:nvPr/>
        </p:nvSpPr>
        <p:spPr>
          <a:xfrm>
            <a:off x="714039" y="5190187"/>
            <a:ext cx="1184988" cy="523220"/>
          </a:xfrm>
          <a:prstGeom prst="rect">
            <a:avLst/>
          </a:prstGeom>
          <a:noFill/>
        </p:spPr>
        <p:txBody>
          <a:bodyPr wrap="square" rtlCol="0">
            <a:spAutoFit/>
          </a:bodyPr>
          <a:lstStyle/>
          <a:p>
            <a:r>
              <a:rPr lang="en-US" sz="2800">
                <a:solidFill>
                  <a:schemeClr val="accent2"/>
                </a:solidFill>
                <a:latin typeface="Inter" panose="020B0502030000000004" pitchFamily="34" charset="0"/>
                <a:ea typeface="Inter" panose="020B0502030000000004" pitchFamily="34" charset="0"/>
                <a:cs typeface="Roboto" panose="02000000000000000000" pitchFamily="2" charset="0"/>
              </a:rPr>
              <a:t>$25M</a:t>
            </a:r>
          </a:p>
        </p:txBody>
      </p:sp>
      <p:sp>
        <p:nvSpPr>
          <p:cNvPr id="145" name="Oval 144">
            <a:extLst>
              <a:ext uri="{FF2B5EF4-FFF2-40B4-BE49-F238E27FC236}">
                <a16:creationId xmlns:a16="http://schemas.microsoft.com/office/drawing/2014/main" id="{843F3A88-31C0-F140-AA89-E4499BB27ACB}"/>
              </a:ext>
            </a:extLst>
          </p:cNvPr>
          <p:cNvSpPr/>
          <p:nvPr/>
        </p:nvSpPr>
        <p:spPr>
          <a:xfrm>
            <a:off x="225197" y="4285986"/>
            <a:ext cx="2401799" cy="2401797"/>
          </a:xfrm>
          <a:prstGeom prst="ellipse">
            <a:avLst/>
          </a:prstGeom>
          <a:noFill/>
          <a:ln w="9525">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6" name="Oval 145">
            <a:extLst>
              <a:ext uri="{FF2B5EF4-FFF2-40B4-BE49-F238E27FC236}">
                <a16:creationId xmlns:a16="http://schemas.microsoft.com/office/drawing/2014/main" id="{DAEAB746-702D-854A-B370-D11D75491F4C}"/>
              </a:ext>
            </a:extLst>
          </p:cNvPr>
          <p:cNvSpPr/>
          <p:nvPr/>
        </p:nvSpPr>
        <p:spPr>
          <a:xfrm>
            <a:off x="2626996" y="6570670"/>
            <a:ext cx="520093" cy="520093"/>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7" name="Oval 146">
            <a:extLst>
              <a:ext uri="{FF2B5EF4-FFF2-40B4-BE49-F238E27FC236}">
                <a16:creationId xmlns:a16="http://schemas.microsoft.com/office/drawing/2014/main" id="{F437BB6E-ECCB-5D44-88F1-B096BC5620A2}"/>
              </a:ext>
            </a:extLst>
          </p:cNvPr>
          <p:cNvSpPr/>
          <p:nvPr/>
        </p:nvSpPr>
        <p:spPr>
          <a:xfrm>
            <a:off x="357592" y="4659920"/>
            <a:ext cx="217382" cy="217382"/>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0" name="Oval 149">
            <a:extLst>
              <a:ext uri="{FF2B5EF4-FFF2-40B4-BE49-F238E27FC236}">
                <a16:creationId xmlns:a16="http://schemas.microsoft.com/office/drawing/2014/main" id="{B1A7EDCD-3993-8648-AA79-D2252FFA5173}"/>
              </a:ext>
            </a:extLst>
          </p:cNvPr>
          <p:cNvSpPr/>
          <p:nvPr/>
        </p:nvSpPr>
        <p:spPr>
          <a:xfrm>
            <a:off x="-301297" y="3282351"/>
            <a:ext cx="556856" cy="556856"/>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3" name="Graphic 151">
            <a:extLst>
              <a:ext uri="{FF2B5EF4-FFF2-40B4-BE49-F238E27FC236}">
                <a16:creationId xmlns:a16="http://schemas.microsoft.com/office/drawing/2014/main" id="{6BA4F7D2-17E5-EF4F-B047-D4AE076B7462}"/>
              </a:ext>
            </a:extLst>
          </p:cNvPr>
          <p:cNvSpPr/>
          <p:nvPr/>
        </p:nvSpPr>
        <p:spPr>
          <a:xfrm>
            <a:off x="4882864" y="2169752"/>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1"/>
            </a:solidFill>
            <a:prstDash val="solid"/>
            <a:miter/>
          </a:ln>
        </p:spPr>
        <p:txBody>
          <a:bodyPr rtlCol="0" anchor="ctr"/>
          <a:lstStyle/>
          <a:p>
            <a:endParaRPr lang="en-US" dirty="0">
              <a:latin typeface="Roboto" panose="02000000000000000000" pitchFamily="2" charset="0"/>
            </a:endParaRPr>
          </a:p>
        </p:txBody>
      </p:sp>
      <p:sp>
        <p:nvSpPr>
          <p:cNvPr id="154" name="Graphic 151">
            <a:extLst>
              <a:ext uri="{FF2B5EF4-FFF2-40B4-BE49-F238E27FC236}">
                <a16:creationId xmlns:a16="http://schemas.microsoft.com/office/drawing/2014/main" id="{4E80566C-FA99-7747-BCE5-D3E4FED863E1}"/>
              </a:ext>
            </a:extLst>
          </p:cNvPr>
          <p:cNvSpPr/>
          <p:nvPr/>
        </p:nvSpPr>
        <p:spPr>
          <a:xfrm>
            <a:off x="4882864" y="3025096"/>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2"/>
            </a:solidFill>
            <a:prstDash val="solid"/>
            <a:miter/>
          </a:ln>
        </p:spPr>
        <p:txBody>
          <a:bodyPr rtlCol="0" anchor="ctr"/>
          <a:lstStyle/>
          <a:p>
            <a:endParaRPr lang="en-US" dirty="0">
              <a:latin typeface="Roboto" panose="02000000000000000000" pitchFamily="2" charset="0"/>
            </a:endParaRPr>
          </a:p>
        </p:txBody>
      </p:sp>
      <p:sp>
        <p:nvSpPr>
          <p:cNvPr id="155" name="Graphic 151">
            <a:extLst>
              <a:ext uri="{FF2B5EF4-FFF2-40B4-BE49-F238E27FC236}">
                <a16:creationId xmlns:a16="http://schemas.microsoft.com/office/drawing/2014/main" id="{CBC803CA-930E-E243-B462-CDA52697B113}"/>
              </a:ext>
            </a:extLst>
          </p:cNvPr>
          <p:cNvSpPr/>
          <p:nvPr/>
        </p:nvSpPr>
        <p:spPr>
          <a:xfrm>
            <a:off x="4882864" y="3880440"/>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3"/>
            </a:solidFill>
            <a:prstDash val="solid"/>
            <a:miter/>
          </a:ln>
        </p:spPr>
        <p:txBody>
          <a:bodyPr rtlCol="0" anchor="ctr"/>
          <a:lstStyle/>
          <a:p>
            <a:endParaRPr lang="en-US" dirty="0">
              <a:latin typeface="Roboto" panose="02000000000000000000" pitchFamily="2" charset="0"/>
            </a:endParaRPr>
          </a:p>
        </p:txBody>
      </p:sp>
      <p:sp>
        <p:nvSpPr>
          <p:cNvPr id="156" name="Graphic 151">
            <a:extLst>
              <a:ext uri="{FF2B5EF4-FFF2-40B4-BE49-F238E27FC236}">
                <a16:creationId xmlns:a16="http://schemas.microsoft.com/office/drawing/2014/main" id="{36472B29-90B7-3445-BF94-3A5212AC06B4}"/>
              </a:ext>
            </a:extLst>
          </p:cNvPr>
          <p:cNvSpPr/>
          <p:nvPr/>
        </p:nvSpPr>
        <p:spPr>
          <a:xfrm>
            <a:off x="4882864" y="4735784"/>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4"/>
            </a:solidFill>
            <a:prstDash val="solid"/>
            <a:miter/>
          </a:ln>
        </p:spPr>
        <p:txBody>
          <a:bodyPr rtlCol="0" anchor="ctr"/>
          <a:lstStyle/>
          <a:p>
            <a:endParaRPr lang="en-US" dirty="0">
              <a:latin typeface="Roboto" panose="02000000000000000000" pitchFamily="2" charset="0"/>
            </a:endParaRPr>
          </a:p>
        </p:txBody>
      </p:sp>
      <p:sp>
        <p:nvSpPr>
          <p:cNvPr id="158" name="Graphic 151">
            <a:extLst>
              <a:ext uri="{FF2B5EF4-FFF2-40B4-BE49-F238E27FC236}">
                <a16:creationId xmlns:a16="http://schemas.microsoft.com/office/drawing/2014/main" id="{0900F320-56FA-E147-BBC9-DF3E0EB055F3}"/>
              </a:ext>
            </a:extLst>
          </p:cNvPr>
          <p:cNvSpPr/>
          <p:nvPr/>
        </p:nvSpPr>
        <p:spPr>
          <a:xfrm>
            <a:off x="4882864" y="5591127"/>
            <a:ext cx="2272426" cy="568772"/>
          </a:xfrm>
          <a:custGeom>
            <a:avLst/>
            <a:gdLst>
              <a:gd name="connsiteX0" fmla="*/ 4148719 w 4143396"/>
              <a:gd name="connsiteY0" fmla="*/ 1203650 h 1197000"/>
              <a:gd name="connsiteX1" fmla="*/ 0 w 4143396"/>
              <a:gd name="connsiteY1" fmla="*/ 1203650 h 1197000"/>
              <a:gd name="connsiteX2" fmla="*/ 0 w 4143396"/>
              <a:gd name="connsiteY2" fmla="*/ 0 h 1197000"/>
            </a:gdLst>
            <a:ahLst/>
            <a:cxnLst>
              <a:cxn ang="0">
                <a:pos x="connsiteX0" y="connsiteY0"/>
              </a:cxn>
              <a:cxn ang="0">
                <a:pos x="connsiteX1" y="connsiteY1"/>
              </a:cxn>
              <a:cxn ang="0">
                <a:pos x="connsiteX2" y="connsiteY2"/>
              </a:cxn>
            </a:cxnLst>
            <a:rect l="l" t="t" r="r" b="b"/>
            <a:pathLst>
              <a:path w="4143396" h="1197000">
                <a:moveTo>
                  <a:pt x="4148719" y="1203650"/>
                </a:moveTo>
                <a:lnTo>
                  <a:pt x="0" y="1203650"/>
                </a:lnTo>
                <a:lnTo>
                  <a:pt x="0" y="0"/>
                </a:lnTo>
              </a:path>
            </a:pathLst>
          </a:custGeom>
          <a:noFill/>
          <a:ln w="19050" cap="flat">
            <a:solidFill>
              <a:schemeClr val="accent4">
                <a:lumMod val="75000"/>
              </a:schemeClr>
            </a:solidFill>
            <a:prstDash val="solid"/>
            <a:miter/>
          </a:ln>
        </p:spPr>
        <p:txBody>
          <a:bodyPr rtlCol="0" anchor="ctr"/>
          <a:lstStyle/>
          <a:p>
            <a:endParaRPr lang="en-US" dirty="0">
              <a:latin typeface="Roboto" panose="02000000000000000000" pitchFamily="2" charset="0"/>
            </a:endParaRPr>
          </a:p>
        </p:txBody>
      </p:sp>
      <p:sp>
        <p:nvSpPr>
          <p:cNvPr id="165" name="Oval 164">
            <a:extLst>
              <a:ext uri="{FF2B5EF4-FFF2-40B4-BE49-F238E27FC236}">
                <a16:creationId xmlns:a16="http://schemas.microsoft.com/office/drawing/2014/main" id="{7AF6303D-7C46-5949-9728-F428113B8B91}"/>
              </a:ext>
            </a:extLst>
          </p:cNvPr>
          <p:cNvSpPr/>
          <p:nvPr/>
        </p:nvSpPr>
        <p:spPr>
          <a:xfrm>
            <a:off x="10700238" y="1950367"/>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6" name="Round Same Side Corner Rectangle 165">
            <a:extLst>
              <a:ext uri="{FF2B5EF4-FFF2-40B4-BE49-F238E27FC236}">
                <a16:creationId xmlns:a16="http://schemas.microsoft.com/office/drawing/2014/main" id="{02B7D76D-E3E9-4D4E-9E65-50ABF809DCD8}"/>
              </a:ext>
            </a:extLst>
          </p:cNvPr>
          <p:cNvSpPr/>
          <p:nvPr/>
        </p:nvSpPr>
        <p:spPr>
          <a:xfrm rot="5400000">
            <a:off x="9015601" y="1104064"/>
            <a:ext cx="855346" cy="4122801"/>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7" name="Round Same Side Corner Rectangle 166">
            <a:extLst>
              <a:ext uri="{FF2B5EF4-FFF2-40B4-BE49-F238E27FC236}">
                <a16:creationId xmlns:a16="http://schemas.microsoft.com/office/drawing/2014/main" id="{8D222B01-3B21-D74C-A1DD-BED85DEB49E3}"/>
              </a:ext>
            </a:extLst>
          </p:cNvPr>
          <p:cNvSpPr/>
          <p:nvPr/>
        </p:nvSpPr>
        <p:spPr>
          <a:xfrm rot="5400000">
            <a:off x="9015601" y="1958678"/>
            <a:ext cx="855346" cy="4122801"/>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8" name="Round Same Side Corner Rectangle 167">
            <a:extLst>
              <a:ext uri="{FF2B5EF4-FFF2-40B4-BE49-F238E27FC236}">
                <a16:creationId xmlns:a16="http://schemas.microsoft.com/office/drawing/2014/main" id="{5F129D95-2C11-084E-8AFA-449FEB149E89}"/>
              </a:ext>
            </a:extLst>
          </p:cNvPr>
          <p:cNvSpPr/>
          <p:nvPr/>
        </p:nvSpPr>
        <p:spPr>
          <a:xfrm rot="5400000">
            <a:off x="9015601" y="2813292"/>
            <a:ext cx="855346" cy="4122801"/>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9" name="Round Same Side Corner Rectangle 168">
            <a:extLst>
              <a:ext uri="{FF2B5EF4-FFF2-40B4-BE49-F238E27FC236}">
                <a16:creationId xmlns:a16="http://schemas.microsoft.com/office/drawing/2014/main" id="{340615E9-3235-7941-9B03-2B540DA4A0FC}"/>
              </a:ext>
            </a:extLst>
          </p:cNvPr>
          <p:cNvSpPr/>
          <p:nvPr/>
        </p:nvSpPr>
        <p:spPr>
          <a:xfrm rot="5400000">
            <a:off x="9003560" y="3679947"/>
            <a:ext cx="879427" cy="4122801"/>
          </a:xfrm>
          <a:prstGeom prst="round2SameRect">
            <a:avLst>
              <a:gd name="adj1" fmla="val 50000"/>
              <a:gd name="adj2" fmla="val 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0" name="Oval 169">
            <a:extLst>
              <a:ext uri="{FF2B5EF4-FFF2-40B4-BE49-F238E27FC236}">
                <a16:creationId xmlns:a16="http://schemas.microsoft.com/office/drawing/2014/main" id="{8B3BF183-1C07-1542-B7C5-A40DB6555A40}"/>
              </a:ext>
            </a:extLst>
          </p:cNvPr>
          <p:cNvSpPr/>
          <p:nvPr/>
        </p:nvSpPr>
        <p:spPr>
          <a:xfrm>
            <a:off x="10700238" y="2804981"/>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1" name="Oval 170">
            <a:extLst>
              <a:ext uri="{FF2B5EF4-FFF2-40B4-BE49-F238E27FC236}">
                <a16:creationId xmlns:a16="http://schemas.microsoft.com/office/drawing/2014/main" id="{373E676D-D82E-C449-B59C-4DCCC47C18D0}"/>
              </a:ext>
            </a:extLst>
          </p:cNvPr>
          <p:cNvSpPr/>
          <p:nvPr/>
        </p:nvSpPr>
        <p:spPr>
          <a:xfrm>
            <a:off x="10700238" y="3659595"/>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2" name="Oval 171">
            <a:extLst>
              <a:ext uri="{FF2B5EF4-FFF2-40B4-BE49-F238E27FC236}">
                <a16:creationId xmlns:a16="http://schemas.microsoft.com/office/drawing/2014/main" id="{AA5C0C8A-10FB-354E-BEDF-15851A5EE071}"/>
              </a:ext>
            </a:extLst>
          </p:cNvPr>
          <p:cNvSpPr/>
          <p:nvPr/>
        </p:nvSpPr>
        <p:spPr>
          <a:xfrm>
            <a:off x="10700238" y="4514209"/>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3" name="Oval 172">
            <a:extLst>
              <a:ext uri="{FF2B5EF4-FFF2-40B4-BE49-F238E27FC236}">
                <a16:creationId xmlns:a16="http://schemas.microsoft.com/office/drawing/2014/main" id="{9CB3F4CB-DF9F-D54D-BD55-5E21BA53C11D}"/>
              </a:ext>
            </a:extLst>
          </p:cNvPr>
          <p:cNvSpPr/>
          <p:nvPr/>
        </p:nvSpPr>
        <p:spPr>
          <a:xfrm>
            <a:off x="10700238" y="5380864"/>
            <a:ext cx="720966" cy="7209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4" name="TextBox 173">
            <a:extLst>
              <a:ext uri="{FF2B5EF4-FFF2-40B4-BE49-F238E27FC236}">
                <a16:creationId xmlns:a16="http://schemas.microsoft.com/office/drawing/2014/main" id="{D9D0E242-17A0-9540-AD03-28B1FDEFB7C2}"/>
              </a:ext>
            </a:extLst>
          </p:cNvPr>
          <p:cNvSpPr txBox="1"/>
          <p:nvPr/>
        </p:nvSpPr>
        <p:spPr>
          <a:xfrm>
            <a:off x="4961228" y="2192528"/>
            <a:ext cx="947970" cy="523220"/>
          </a:xfrm>
          <a:prstGeom prst="rect">
            <a:avLst/>
          </a:prstGeom>
          <a:noFill/>
        </p:spPr>
        <p:txBody>
          <a:bodyPr wrap="square" rtlCol="0">
            <a:spAutoFit/>
          </a:bodyPr>
          <a:lstStyle/>
          <a:p>
            <a:pPr algn="ctr"/>
            <a:r>
              <a:rPr lang="en-US" sz="2800">
                <a:solidFill>
                  <a:schemeClr val="accent1"/>
                </a:solidFill>
                <a:latin typeface="Inter" panose="020B0502030000000004" pitchFamily="34" charset="0"/>
                <a:ea typeface="Inter" panose="020B0502030000000004" pitchFamily="34" charset="0"/>
                <a:cs typeface="Roboto" panose="02000000000000000000" pitchFamily="2" charset="0"/>
              </a:rPr>
              <a:t>25%</a:t>
            </a:r>
          </a:p>
        </p:txBody>
      </p:sp>
      <p:sp>
        <p:nvSpPr>
          <p:cNvPr id="176" name="TextBox 175">
            <a:extLst>
              <a:ext uri="{FF2B5EF4-FFF2-40B4-BE49-F238E27FC236}">
                <a16:creationId xmlns:a16="http://schemas.microsoft.com/office/drawing/2014/main" id="{C4E30217-D3AF-AB42-B8D3-870D1A905AC8}"/>
              </a:ext>
            </a:extLst>
          </p:cNvPr>
          <p:cNvSpPr txBox="1"/>
          <p:nvPr/>
        </p:nvSpPr>
        <p:spPr>
          <a:xfrm>
            <a:off x="5987562" y="2223306"/>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One</a:t>
            </a:r>
          </a:p>
        </p:txBody>
      </p:sp>
      <p:sp>
        <p:nvSpPr>
          <p:cNvPr id="179" name="TextBox 178">
            <a:extLst>
              <a:ext uri="{FF2B5EF4-FFF2-40B4-BE49-F238E27FC236}">
                <a16:creationId xmlns:a16="http://schemas.microsoft.com/office/drawing/2014/main" id="{C57F4C40-89EA-A04A-977E-79B0259F185A}"/>
              </a:ext>
            </a:extLst>
          </p:cNvPr>
          <p:cNvSpPr txBox="1"/>
          <p:nvPr/>
        </p:nvSpPr>
        <p:spPr>
          <a:xfrm>
            <a:off x="4961228" y="3047872"/>
            <a:ext cx="947970"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cs typeface="Roboto" panose="02000000000000000000" pitchFamily="2" charset="0"/>
              </a:rPr>
              <a:t>10%</a:t>
            </a:r>
          </a:p>
        </p:txBody>
      </p:sp>
      <p:sp>
        <p:nvSpPr>
          <p:cNvPr id="180" name="TextBox 179">
            <a:extLst>
              <a:ext uri="{FF2B5EF4-FFF2-40B4-BE49-F238E27FC236}">
                <a16:creationId xmlns:a16="http://schemas.microsoft.com/office/drawing/2014/main" id="{02C82646-7451-8F4E-9B0B-8CA759EB92D5}"/>
              </a:ext>
            </a:extLst>
          </p:cNvPr>
          <p:cNvSpPr txBox="1"/>
          <p:nvPr/>
        </p:nvSpPr>
        <p:spPr>
          <a:xfrm>
            <a:off x="5987562" y="3078650"/>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Two</a:t>
            </a:r>
          </a:p>
        </p:txBody>
      </p:sp>
      <p:sp>
        <p:nvSpPr>
          <p:cNvPr id="182" name="TextBox 181">
            <a:extLst>
              <a:ext uri="{FF2B5EF4-FFF2-40B4-BE49-F238E27FC236}">
                <a16:creationId xmlns:a16="http://schemas.microsoft.com/office/drawing/2014/main" id="{EBA21E60-A005-204C-BCDA-199A4BEC0251}"/>
              </a:ext>
            </a:extLst>
          </p:cNvPr>
          <p:cNvSpPr txBox="1"/>
          <p:nvPr/>
        </p:nvSpPr>
        <p:spPr>
          <a:xfrm>
            <a:off x="4946036" y="3903216"/>
            <a:ext cx="978354" cy="523220"/>
          </a:xfrm>
          <a:prstGeom prst="rect">
            <a:avLst/>
          </a:prstGeom>
          <a:noFill/>
        </p:spPr>
        <p:txBody>
          <a:bodyPr wrap="square" rtlCol="0">
            <a:spAutoFit/>
          </a:bodyPr>
          <a:lstStyle/>
          <a:p>
            <a:pPr algn="ctr"/>
            <a:r>
              <a:rPr lang="en-US" sz="2800">
                <a:solidFill>
                  <a:schemeClr val="accent3"/>
                </a:solidFill>
                <a:latin typeface="Inter" panose="020B0502030000000004" pitchFamily="34" charset="0"/>
                <a:ea typeface="Inter" panose="020B0502030000000004" pitchFamily="34" charset="0"/>
                <a:cs typeface="Roboto" panose="02000000000000000000" pitchFamily="2" charset="0"/>
              </a:rPr>
              <a:t>40%</a:t>
            </a:r>
          </a:p>
        </p:txBody>
      </p:sp>
      <p:sp>
        <p:nvSpPr>
          <p:cNvPr id="183" name="TextBox 182">
            <a:extLst>
              <a:ext uri="{FF2B5EF4-FFF2-40B4-BE49-F238E27FC236}">
                <a16:creationId xmlns:a16="http://schemas.microsoft.com/office/drawing/2014/main" id="{944E3117-460A-E34F-91FE-F8F1CADA5793}"/>
              </a:ext>
            </a:extLst>
          </p:cNvPr>
          <p:cNvSpPr txBox="1"/>
          <p:nvPr/>
        </p:nvSpPr>
        <p:spPr>
          <a:xfrm>
            <a:off x="5987562" y="3933994"/>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Three</a:t>
            </a:r>
          </a:p>
        </p:txBody>
      </p:sp>
      <p:sp>
        <p:nvSpPr>
          <p:cNvPr id="185" name="TextBox 184">
            <a:extLst>
              <a:ext uri="{FF2B5EF4-FFF2-40B4-BE49-F238E27FC236}">
                <a16:creationId xmlns:a16="http://schemas.microsoft.com/office/drawing/2014/main" id="{1CF7CBAA-D54B-5842-8183-BF272DF2FC41}"/>
              </a:ext>
            </a:extLst>
          </p:cNvPr>
          <p:cNvSpPr txBox="1"/>
          <p:nvPr/>
        </p:nvSpPr>
        <p:spPr>
          <a:xfrm>
            <a:off x="4961228" y="4758560"/>
            <a:ext cx="947970" cy="523220"/>
          </a:xfrm>
          <a:prstGeom prst="rect">
            <a:avLst/>
          </a:prstGeom>
          <a:noFill/>
        </p:spPr>
        <p:txBody>
          <a:bodyPr wrap="square" rtlCol="0">
            <a:spAutoFit/>
          </a:bodyPr>
          <a:lstStyle/>
          <a:p>
            <a:pPr algn="ctr"/>
            <a:r>
              <a:rPr lang="en-US" sz="2800">
                <a:solidFill>
                  <a:schemeClr val="accent4"/>
                </a:solidFill>
                <a:latin typeface="Inter" panose="020B0502030000000004" pitchFamily="34" charset="0"/>
                <a:ea typeface="Inter" panose="020B0502030000000004" pitchFamily="34" charset="0"/>
                <a:cs typeface="Roboto" panose="02000000000000000000" pitchFamily="2" charset="0"/>
              </a:rPr>
              <a:t>35%</a:t>
            </a:r>
          </a:p>
        </p:txBody>
      </p:sp>
      <p:sp>
        <p:nvSpPr>
          <p:cNvPr id="186" name="TextBox 185">
            <a:extLst>
              <a:ext uri="{FF2B5EF4-FFF2-40B4-BE49-F238E27FC236}">
                <a16:creationId xmlns:a16="http://schemas.microsoft.com/office/drawing/2014/main" id="{7BAD24D0-59A4-F34B-A7A5-1F95B7096F8A}"/>
              </a:ext>
            </a:extLst>
          </p:cNvPr>
          <p:cNvSpPr txBox="1"/>
          <p:nvPr/>
        </p:nvSpPr>
        <p:spPr>
          <a:xfrm>
            <a:off x="5987562" y="4789338"/>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Four</a:t>
            </a:r>
          </a:p>
        </p:txBody>
      </p:sp>
      <p:sp>
        <p:nvSpPr>
          <p:cNvPr id="188" name="TextBox 187">
            <a:extLst>
              <a:ext uri="{FF2B5EF4-FFF2-40B4-BE49-F238E27FC236}">
                <a16:creationId xmlns:a16="http://schemas.microsoft.com/office/drawing/2014/main" id="{3510C3C3-282A-C646-8F90-E85CE28617EC}"/>
              </a:ext>
            </a:extLst>
          </p:cNvPr>
          <p:cNvSpPr txBox="1"/>
          <p:nvPr/>
        </p:nvSpPr>
        <p:spPr>
          <a:xfrm>
            <a:off x="4961228" y="5613903"/>
            <a:ext cx="947970" cy="523220"/>
          </a:xfrm>
          <a:prstGeom prst="rect">
            <a:avLst/>
          </a:prstGeom>
          <a:noFill/>
        </p:spPr>
        <p:txBody>
          <a:bodyPr wrap="square" rtlCol="0">
            <a:spAutoFit/>
          </a:bodyPr>
          <a:lstStyle/>
          <a:p>
            <a:pPr algn="ctr"/>
            <a:r>
              <a:rPr lang="en-US" sz="2800">
                <a:solidFill>
                  <a:schemeClr val="accent4">
                    <a:lumMod val="75000"/>
                  </a:schemeClr>
                </a:solidFill>
                <a:latin typeface="Inter" panose="020B0502030000000004" pitchFamily="34" charset="0"/>
                <a:ea typeface="Inter" panose="020B0502030000000004" pitchFamily="34" charset="0"/>
                <a:cs typeface="Roboto" panose="02000000000000000000" pitchFamily="2" charset="0"/>
              </a:rPr>
              <a:t>22%</a:t>
            </a:r>
          </a:p>
        </p:txBody>
      </p:sp>
      <p:sp>
        <p:nvSpPr>
          <p:cNvPr id="189" name="TextBox 188">
            <a:extLst>
              <a:ext uri="{FF2B5EF4-FFF2-40B4-BE49-F238E27FC236}">
                <a16:creationId xmlns:a16="http://schemas.microsoft.com/office/drawing/2014/main" id="{4144919A-D28E-E84E-AEDB-C0C8BB585309}"/>
              </a:ext>
            </a:extLst>
          </p:cNvPr>
          <p:cNvSpPr txBox="1"/>
          <p:nvPr/>
        </p:nvSpPr>
        <p:spPr>
          <a:xfrm>
            <a:off x="5987562" y="5644681"/>
            <a:ext cx="116772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Campaign</a:t>
            </a:r>
          </a:p>
          <a:p>
            <a:r>
              <a:rPr lang="en-US" sz="1200">
                <a:solidFill>
                  <a:schemeClr val="tx1">
                    <a:lumMod val="85000"/>
                    <a:lumOff val="15000"/>
                  </a:schemeClr>
                </a:solidFill>
                <a:latin typeface="Inter" panose="020B0502030000000004" pitchFamily="34" charset="0"/>
                <a:ea typeface="Inter" panose="020B0502030000000004" pitchFamily="34" charset="0"/>
              </a:rPr>
              <a:t>Five</a:t>
            </a:r>
          </a:p>
        </p:txBody>
      </p:sp>
      <p:sp>
        <p:nvSpPr>
          <p:cNvPr id="190" name="TextBox 189">
            <a:extLst>
              <a:ext uri="{FF2B5EF4-FFF2-40B4-BE49-F238E27FC236}">
                <a16:creationId xmlns:a16="http://schemas.microsoft.com/office/drawing/2014/main" id="{E06BBDB0-2E29-A94F-BE48-4CDFF7E2B618}"/>
              </a:ext>
            </a:extLst>
          </p:cNvPr>
          <p:cNvSpPr txBox="1"/>
          <p:nvPr/>
        </p:nvSpPr>
        <p:spPr>
          <a:xfrm>
            <a:off x="7589318" y="2020299"/>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sp>
        <p:nvSpPr>
          <p:cNvPr id="191" name="TextBox 190">
            <a:extLst>
              <a:ext uri="{FF2B5EF4-FFF2-40B4-BE49-F238E27FC236}">
                <a16:creationId xmlns:a16="http://schemas.microsoft.com/office/drawing/2014/main" id="{4D39CAA8-5FB0-404B-A4D5-BF5CC717FCE5}"/>
              </a:ext>
            </a:extLst>
          </p:cNvPr>
          <p:cNvSpPr txBox="1"/>
          <p:nvPr/>
        </p:nvSpPr>
        <p:spPr>
          <a:xfrm>
            <a:off x="7589318" y="2880121"/>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sp>
        <p:nvSpPr>
          <p:cNvPr id="192" name="TextBox 191">
            <a:extLst>
              <a:ext uri="{FF2B5EF4-FFF2-40B4-BE49-F238E27FC236}">
                <a16:creationId xmlns:a16="http://schemas.microsoft.com/office/drawing/2014/main" id="{B252C3FF-D469-284A-A52E-EFD79D125A09}"/>
              </a:ext>
            </a:extLst>
          </p:cNvPr>
          <p:cNvSpPr txBox="1"/>
          <p:nvPr/>
        </p:nvSpPr>
        <p:spPr>
          <a:xfrm>
            <a:off x="7589318" y="3739943"/>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sp>
        <p:nvSpPr>
          <p:cNvPr id="193" name="TextBox 192">
            <a:extLst>
              <a:ext uri="{FF2B5EF4-FFF2-40B4-BE49-F238E27FC236}">
                <a16:creationId xmlns:a16="http://schemas.microsoft.com/office/drawing/2014/main" id="{9A5D68BB-92E0-5E44-8328-9383E44AD71B}"/>
              </a:ext>
            </a:extLst>
          </p:cNvPr>
          <p:cNvSpPr txBox="1"/>
          <p:nvPr/>
        </p:nvSpPr>
        <p:spPr>
          <a:xfrm>
            <a:off x="7589318" y="4599765"/>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sp>
        <p:nvSpPr>
          <p:cNvPr id="194" name="TextBox 193">
            <a:extLst>
              <a:ext uri="{FF2B5EF4-FFF2-40B4-BE49-F238E27FC236}">
                <a16:creationId xmlns:a16="http://schemas.microsoft.com/office/drawing/2014/main" id="{CE96649D-EFED-E448-9616-BB7F65646634}"/>
              </a:ext>
            </a:extLst>
          </p:cNvPr>
          <p:cNvSpPr txBox="1"/>
          <p:nvPr/>
        </p:nvSpPr>
        <p:spPr>
          <a:xfrm>
            <a:off x="7589318" y="5459588"/>
            <a:ext cx="283314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is there go frequently to gay terminated dearer.</a:t>
            </a:r>
          </a:p>
        </p:txBody>
      </p:sp>
      <p:cxnSp>
        <p:nvCxnSpPr>
          <p:cNvPr id="199" name="Straight Connector 198">
            <a:extLst>
              <a:ext uri="{FF2B5EF4-FFF2-40B4-BE49-F238E27FC236}">
                <a16:creationId xmlns:a16="http://schemas.microsoft.com/office/drawing/2014/main" id="{64C110EB-85B7-CC4F-970E-C3EE4645B27C}"/>
              </a:ext>
            </a:extLst>
          </p:cNvPr>
          <p:cNvCxnSpPr>
            <a:cxnSpLocks/>
          </p:cNvCxnSpPr>
          <p:nvPr/>
        </p:nvCxnSpPr>
        <p:spPr>
          <a:xfrm flipH="1">
            <a:off x="3583124" y="3309482"/>
            <a:ext cx="1076800" cy="0"/>
          </a:xfrm>
          <a:prstGeom prst="line">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1" name="Elbow Connector 200">
            <a:extLst>
              <a:ext uri="{FF2B5EF4-FFF2-40B4-BE49-F238E27FC236}">
                <a16:creationId xmlns:a16="http://schemas.microsoft.com/office/drawing/2014/main" id="{433C2BA2-F4D3-6B4E-9692-05DC8643EBAE}"/>
              </a:ext>
            </a:extLst>
          </p:cNvPr>
          <p:cNvCxnSpPr>
            <a:cxnSpLocks/>
          </p:cNvCxnSpPr>
          <p:nvPr/>
        </p:nvCxnSpPr>
        <p:spPr>
          <a:xfrm rot="10800000" flipV="1">
            <a:off x="2843613" y="2454137"/>
            <a:ext cx="1816310" cy="368512"/>
          </a:xfrm>
          <a:prstGeom prst="bentConnector3">
            <a:avLst>
              <a:gd name="adj1" fmla="val 99860"/>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569FF08C-0054-DE4F-AE79-D08BB27A7B6F}"/>
              </a:ext>
            </a:extLst>
          </p:cNvPr>
          <p:cNvCxnSpPr>
            <a:cxnSpLocks/>
          </p:cNvCxnSpPr>
          <p:nvPr/>
        </p:nvCxnSpPr>
        <p:spPr>
          <a:xfrm flipH="1">
            <a:off x="4071356" y="4164826"/>
            <a:ext cx="588569" cy="0"/>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96B2E916-3D50-2E46-BED9-0139DCCB859D}"/>
              </a:ext>
            </a:extLst>
          </p:cNvPr>
          <p:cNvCxnSpPr>
            <a:cxnSpLocks/>
          </p:cNvCxnSpPr>
          <p:nvPr/>
        </p:nvCxnSpPr>
        <p:spPr>
          <a:xfrm flipH="1">
            <a:off x="4104456" y="5020170"/>
            <a:ext cx="555469" cy="0"/>
          </a:xfrm>
          <a:prstGeom prst="line">
            <a:avLst/>
          </a:prstGeom>
          <a:ln w="1270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CF7CE4FC-7106-D34A-8C1D-A6B65AEB85A1}"/>
              </a:ext>
            </a:extLst>
          </p:cNvPr>
          <p:cNvCxnSpPr>
            <a:cxnSpLocks/>
          </p:cNvCxnSpPr>
          <p:nvPr/>
        </p:nvCxnSpPr>
        <p:spPr>
          <a:xfrm flipH="1">
            <a:off x="3710354" y="5875513"/>
            <a:ext cx="949571" cy="0"/>
          </a:xfrm>
          <a:prstGeom prst="line">
            <a:avLst/>
          </a:prstGeom>
          <a:ln w="12700">
            <a:solidFill>
              <a:schemeClr val="accent4">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15" name="Freeform 30">
            <a:extLst>
              <a:ext uri="{FF2B5EF4-FFF2-40B4-BE49-F238E27FC236}">
                <a16:creationId xmlns:a16="http://schemas.microsoft.com/office/drawing/2014/main" id="{B5A9A01F-3ACF-B641-9BC5-B950CBA1A3BD}"/>
              </a:ext>
            </a:extLst>
          </p:cNvPr>
          <p:cNvSpPr>
            <a:spLocks noEditPoints="1"/>
          </p:cNvSpPr>
          <p:nvPr/>
        </p:nvSpPr>
        <p:spPr bwMode="auto">
          <a:xfrm>
            <a:off x="10889910" y="3875694"/>
            <a:ext cx="341624" cy="288768"/>
          </a:xfrm>
          <a:custGeom>
            <a:avLst/>
            <a:gdLst>
              <a:gd name="T0" fmla="*/ 404254 w 256"/>
              <a:gd name="T1" fmla="*/ 355600 h 216"/>
              <a:gd name="T2" fmla="*/ 16433 w 256"/>
              <a:gd name="T3" fmla="*/ 355600 h 216"/>
              <a:gd name="T4" fmla="*/ 0 w 256"/>
              <a:gd name="T5" fmla="*/ 339137 h 216"/>
              <a:gd name="T6" fmla="*/ 0 w 256"/>
              <a:gd name="T7" fmla="*/ 332552 h 216"/>
              <a:gd name="T8" fmla="*/ 16433 w 256"/>
              <a:gd name="T9" fmla="*/ 316089 h 216"/>
              <a:gd name="T10" fmla="*/ 404254 w 256"/>
              <a:gd name="T11" fmla="*/ 316089 h 216"/>
              <a:gd name="T12" fmla="*/ 420687 w 256"/>
              <a:gd name="T13" fmla="*/ 332552 h 216"/>
              <a:gd name="T14" fmla="*/ 420687 w 256"/>
              <a:gd name="T15" fmla="*/ 339137 h 216"/>
              <a:gd name="T16" fmla="*/ 404254 w 256"/>
              <a:gd name="T17" fmla="*/ 355600 h 216"/>
              <a:gd name="T18" fmla="*/ 361528 w 256"/>
              <a:gd name="T19" fmla="*/ 276578 h 216"/>
              <a:gd name="T20" fmla="*/ 341808 w 256"/>
              <a:gd name="T21" fmla="*/ 296333 h 216"/>
              <a:gd name="T22" fmla="*/ 302369 w 256"/>
              <a:gd name="T23" fmla="*/ 296333 h 216"/>
              <a:gd name="T24" fmla="*/ 282649 w 256"/>
              <a:gd name="T25" fmla="*/ 276578 h 216"/>
              <a:gd name="T26" fmla="*/ 282649 w 256"/>
              <a:gd name="T27" fmla="*/ 138289 h 216"/>
              <a:gd name="T28" fmla="*/ 282649 w 256"/>
              <a:gd name="T29" fmla="*/ 98778 h 216"/>
              <a:gd name="T30" fmla="*/ 302369 w 256"/>
              <a:gd name="T31" fmla="*/ 79022 h 216"/>
              <a:gd name="T32" fmla="*/ 341808 w 256"/>
              <a:gd name="T33" fmla="*/ 79022 h 216"/>
              <a:gd name="T34" fmla="*/ 361528 w 256"/>
              <a:gd name="T35" fmla="*/ 98778 h 216"/>
              <a:gd name="T36" fmla="*/ 361528 w 256"/>
              <a:gd name="T37" fmla="*/ 237067 h 216"/>
              <a:gd name="T38" fmla="*/ 361528 w 256"/>
              <a:gd name="T39" fmla="*/ 276578 h 216"/>
              <a:gd name="T40" fmla="*/ 230063 w 256"/>
              <a:gd name="T41" fmla="*/ 296333 h 216"/>
              <a:gd name="T42" fmla="*/ 190624 w 256"/>
              <a:gd name="T43" fmla="*/ 296333 h 216"/>
              <a:gd name="T44" fmla="*/ 170904 w 256"/>
              <a:gd name="T45" fmla="*/ 276578 h 216"/>
              <a:gd name="T46" fmla="*/ 170904 w 256"/>
              <a:gd name="T47" fmla="*/ 237067 h 216"/>
              <a:gd name="T48" fmla="*/ 170904 w 256"/>
              <a:gd name="T49" fmla="*/ 59267 h 216"/>
              <a:gd name="T50" fmla="*/ 170904 w 256"/>
              <a:gd name="T51" fmla="*/ 19756 h 216"/>
              <a:gd name="T52" fmla="*/ 190624 w 256"/>
              <a:gd name="T53" fmla="*/ 0 h 216"/>
              <a:gd name="T54" fmla="*/ 230063 w 256"/>
              <a:gd name="T55" fmla="*/ 0 h 216"/>
              <a:gd name="T56" fmla="*/ 249783 w 256"/>
              <a:gd name="T57" fmla="*/ 19756 h 216"/>
              <a:gd name="T58" fmla="*/ 249783 w 256"/>
              <a:gd name="T59" fmla="*/ 59267 h 216"/>
              <a:gd name="T60" fmla="*/ 249783 w 256"/>
              <a:gd name="T61" fmla="*/ 237067 h 216"/>
              <a:gd name="T62" fmla="*/ 249783 w 256"/>
              <a:gd name="T63" fmla="*/ 276578 h 216"/>
              <a:gd name="T64" fmla="*/ 230063 w 256"/>
              <a:gd name="T65" fmla="*/ 296333 h 216"/>
              <a:gd name="T66" fmla="*/ 118318 w 256"/>
              <a:gd name="T67" fmla="*/ 296333 h 216"/>
              <a:gd name="T68" fmla="*/ 78879 w 256"/>
              <a:gd name="T69" fmla="*/ 296333 h 216"/>
              <a:gd name="T70" fmla="*/ 59159 w 256"/>
              <a:gd name="T71" fmla="*/ 276578 h 216"/>
              <a:gd name="T72" fmla="*/ 59159 w 256"/>
              <a:gd name="T73" fmla="*/ 237067 h 216"/>
              <a:gd name="T74" fmla="*/ 59159 w 256"/>
              <a:gd name="T75" fmla="*/ 197556 h 216"/>
              <a:gd name="T76" fmla="*/ 78879 w 256"/>
              <a:gd name="T77" fmla="*/ 177800 h 216"/>
              <a:gd name="T78" fmla="*/ 118318 w 256"/>
              <a:gd name="T79" fmla="*/ 177800 h 216"/>
              <a:gd name="T80" fmla="*/ 138038 w 256"/>
              <a:gd name="T81" fmla="*/ 197556 h 216"/>
              <a:gd name="T82" fmla="*/ 138038 w 256"/>
              <a:gd name="T83" fmla="*/ 237067 h 216"/>
              <a:gd name="T84" fmla="*/ 138038 w 256"/>
              <a:gd name="T85" fmla="*/ 276578 h 216"/>
              <a:gd name="T86" fmla="*/ 118318 w 256"/>
              <a:gd name="T87" fmla="*/ 296333 h 21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 h="216">
                <a:moveTo>
                  <a:pt x="246" y="216"/>
                </a:moveTo>
                <a:cubicBezTo>
                  <a:pt x="10" y="216"/>
                  <a:pt x="10" y="216"/>
                  <a:pt x="10" y="216"/>
                </a:cubicBezTo>
                <a:cubicBezTo>
                  <a:pt x="4" y="216"/>
                  <a:pt x="0" y="212"/>
                  <a:pt x="0" y="206"/>
                </a:cubicBezTo>
                <a:cubicBezTo>
                  <a:pt x="0" y="202"/>
                  <a:pt x="0" y="202"/>
                  <a:pt x="0" y="202"/>
                </a:cubicBezTo>
                <a:cubicBezTo>
                  <a:pt x="0" y="196"/>
                  <a:pt x="4" y="192"/>
                  <a:pt x="10" y="192"/>
                </a:cubicBezTo>
                <a:cubicBezTo>
                  <a:pt x="246" y="192"/>
                  <a:pt x="246" y="192"/>
                  <a:pt x="246" y="192"/>
                </a:cubicBezTo>
                <a:cubicBezTo>
                  <a:pt x="252" y="192"/>
                  <a:pt x="256" y="196"/>
                  <a:pt x="256" y="202"/>
                </a:cubicBezTo>
                <a:cubicBezTo>
                  <a:pt x="256" y="206"/>
                  <a:pt x="256" y="206"/>
                  <a:pt x="256" y="206"/>
                </a:cubicBezTo>
                <a:cubicBezTo>
                  <a:pt x="256" y="212"/>
                  <a:pt x="252" y="216"/>
                  <a:pt x="246" y="216"/>
                </a:cubicBezTo>
                <a:moveTo>
                  <a:pt x="220" y="168"/>
                </a:moveTo>
                <a:cubicBezTo>
                  <a:pt x="220" y="175"/>
                  <a:pt x="215" y="180"/>
                  <a:pt x="208" y="180"/>
                </a:cubicBezTo>
                <a:cubicBezTo>
                  <a:pt x="184" y="180"/>
                  <a:pt x="184" y="180"/>
                  <a:pt x="184" y="180"/>
                </a:cubicBezTo>
                <a:cubicBezTo>
                  <a:pt x="177" y="180"/>
                  <a:pt x="172" y="175"/>
                  <a:pt x="172" y="168"/>
                </a:cubicBezTo>
                <a:cubicBezTo>
                  <a:pt x="172" y="84"/>
                  <a:pt x="172" y="84"/>
                  <a:pt x="172" y="84"/>
                </a:cubicBezTo>
                <a:cubicBezTo>
                  <a:pt x="172" y="60"/>
                  <a:pt x="172" y="60"/>
                  <a:pt x="172" y="60"/>
                </a:cubicBezTo>
                <a:cubicBezTo>
                  <a:pt x="172" y="53"/>
                  <a:pt x="177" y="48"/>
                  <a:pt x="184" y="48"/>
                </a:cubicBezTo>
                <a:cubicBezTo>
                  <a:pt x="208" y="48"/>
                  <a:pt x="208" y="48"/>
                  <a:pt x="208" y="48"/>
                </a:cubicBezTo>
                <a:cubicBezTo>
                  <a:pt x="215" y="48"/>
                  <a:pt x="220" y="53"/>
                  <a:pt x="220" y="60"/>
                </a:cubicBezTo>
                <a:cubicBezTo>
                  <a:pt x="220" y="144"/>
                  <a:pt x="220" y="144"/>
                  <a:pt x="220" y="144"/>
                </a:cubicBezTo>
                <a:lnTo>
                  <a:pt x="220" y="168"/>
                </a:lnTo>
                <a:close/>
                <a:moveTo>
                  <a:pt x="140" y="180"/>
                </a:moveTo>
                <a:cubicBezTo>
                  <a:pt x="116" y="180"/>
                  <a:pt x="116" y="180"/>
                  <a:pt x="116" y="180"/>
                </a:cubicBezTo>
                <a:cubicBezTo>
                  <a:pt x="109" y="180"/>
                  <a:pt x="104" y="175"/>
                  <a:pt x="104" y="168"/>
                </a:cubicBezTo>
                <a:cubicBezTo>
                  <a:pt x="104" y="144"/>
                  <a:pt x="104" y="144"/>
                  <a:pt x="104" y="144"/>
                </a:cubicBezTo>
                <a:cubicBezTo>
                  <a:pt x="104" y="36"/>
                  <a:pt x="104" y="36"/>
                  <a:pt x="104" y="36"/>
                </a:cubicBezTo>
                <a:cubicBezTo>
                  <a:pt x="104" y="12"/>
                  <a:pt x="104" y="12"/>
                  <a:pt x="104" y="12"/>
                </a:cubicBezTo>
                <a:cubicBezTo>
                  <a:pt x="104" y="5"/>
                  <a:pt x="109" y="0"/>
                  <a:pt x="116" y="0"/>
                </a:cubicBezTo>
                <a:cubicBezTo>
                  <a:pt x="140" y="0"/>
                  <a:pt x="140" y="0"/>
                  <a:pt x="140" y="0"/>
                </a:cubicBezTo>
                <a:cubicBezTo>
                  <a:pt x="147" y="0"/>
                  <a:pt x="152" y="5"/>
                  <a:pt x="152" y="12"/>
                </a:cubicBezTo>
                <a:cubicBezTo>
                  <a:pt x="152" y="36"/>
                  <a:pt x="152" y="36"/>
                  <a:pt x="152" y="36"/>
                </a:cubicBezTo>
                <a:cubicBezTo>
                  <a:pt x="152" y="144"/>
                  <a:pt x="152" y="144"/>
                  <a:pt x="152" y="144"/>
                </a:cubicBezTo>
                <a:cubicBezTo>
                  <a:pt x="152" y="168"/>
                  <a:pt x="152" y="168"/>
                  <a:pt x="152" y="168"/>
                </a:cubicBezTo>
                <a:cubicBezTo>
                  <a:pt x="152" y="175"/>
                  <a:pt x="147" y="180"/>
                  <a:pt x="140" y="180"/>
                </a:cubicBezTo>
                <a:moveTo>
                  <a:pt x="72" y="180"/>
                </a:moveTo>
                <a:cubicBezTo>
                  <a:pt x="48" y="180"/>
                  <a:pt x="48" y="180"/>
                  <a:pt x="48" y="180"/>
                </a:cubicBezTo>
                <a:cubicBezTo>
                  <a:pt x="41" y="180"/>
                  <a:pt x="36" y="175"/>
                  <a:pt x="36" y="168"/>
                </a:cubicBezTo>
                <a:cubicBezTo>
                  <a:pt x="36" y="144"/>
                  <a:pt x="36" y="144"/>
                  <a:pt x="36" y="144"/>
                </a:cubicBezTo>
                <a:cubicBezTo>
                  <a:pt x="36" y="120"/>
                  <a:pt x="36" y="120"/>
                  <a:pt x="36" y="120"/>
                </a:cubicBezTo>
                <a:cubicBezTo>
                  <a:pt x="36" y="113"/>
                  <a:pt x="41" y="108"/>
                  <a:pt x="48" y="108"/>
                </a:cubicBezTo>
                <a:cubicBezTo>
                  <a:pt x="72" y="108"/>
                  <a:pt x="72" y="108"/>
                  <a:pt x="72" y="108"/>
                </a:cubicBezTo>
                <a:cubicBezTo>
                  <a:pt x="79" y="108"/>
                  <a:pt x="84" y="113"/>
                  <a:pt x="84" y="120"/>
                </a:cubicBezTo>
                <a:cubicBezTo>
                  <a:pt x="84" y="144"/>
                  <a:pt x="84" y="144"/>
                  <a:pt x="84" y="144"/>
                </a:cubicBezTo>
                <a:cubicBezTo>
                  <a:pt x="84" y="168"/>
                  <a:pt x="84" y="168"/>
                  <a:pt x="84" y="168"/>
                </a:cubicBezTo>
                <a:cubicBezTo>
                  <a:pt x="84" y="175"/>
                  <a:pt x="79" y="180"/>
                  <a:pt x="72" y="180"/>
                </a:cubicBezTo>
              </a:path>
            </a:pathLst>
          </a:custGeom>
          <a:solidFill>
            <a:schemeClr val="accent3"/>
          </a:solidFill>
          <a:ln>
            <a:noFill/>
          </a:ln>
        </p:spPr>
        <p:txBody>
          <a:bodyPr/>
          <a:lstStyle/>
          <a:p>
            <a:endParaRPr lang="en-US" dirty="0">
              <a:latin typeface="Roboto" panose="02000000000000000000" pitchFamily="2" charset="0"/>
            </a:endParaRPr>
          </a:p>
        </p:txBody>
      </p:sp>
      <p:sp>
        <p:nvSpPr>
          <p:cNvPr id="216" name="Freeform 41">
            <a:extLst>
              <a:ext uri="{FF2B5EF4-FFF2-40B4-BE49-F238E27FC236}">
                <a16:creationId xmlns:a16="http://schemas.microsoft.com/office/drawing/2014/main" id="{0DD7F038-11BC-FF4A-B0CE-B8B0D0FFD5A1}"/>
              </a:ext>
            </a:extLst>
          </p:cNvPr>
          <p:cNvSpPr>
            <a:spLocks/>
          </p:cNvSpPr>
          <p:nvPr/>
        </p:nvSpPr>
        <p:spPr bwMode="auto">
          <a:xfrm>
            <a:off x="10897644" y="3021080"/>
            <a:ext cx="326154" cy="288768"/>
          </a:xfrm>
          <a:custGeom>
            <a:avLst/>
            <a:gdLst>
              <a:gd name="T0" fmla="*/ 355548 w 244"/>
              <a:gd name="T1" fmla="*/ 214019 h 216"/>
              <a:gd name="T2" fmla="*/ 223864 w 244"/>
              <a:gd name="T3" fmla="*/ 345722 h 216"/>
              <a:gd name="T4" fmla="*/ 195881 w 244"/>
              <a:gd name="T5" fmla="*/ 345722 h 216"/>
              <a:gd name="T6" fmla="*/ 195881 w 244"/>
              <a:gd name="T7" fmla="*/ 317735 h 216"/>
              <a:gd name="T8" fmla="*/ 327565 w 244"/>
              <a:gd name="T9" fmla="*/ 186031 h 216"/>
              <a:gd name="T10" fmla="*/ 327565 w 244"/>
              <a:gd name="T11" fmla="*/ 74083 h 216"/>
              <a:gd name="T12" fmla="*/ 215634 w 244"/>
              <a:gd name="T13" fmla="*/ 74083 h 216"/>
              <a:gd name="T14" fmla="*/ 60904 w 244"/>
              <a:gd name="T15" fmla="*/ 228835 h 216"/>
              <a:gd name="T16" fmla="*/ 60904 w 244"/>
              <a:gd name="T17" fmla="*/ 293041 h 216"/>
              <a:gd name="T18" fmla="*/ 126746 w 244"/>
              <a:gd name="T19" fmla="*/ 293041 h 216"/>
              <a:gd name="T20" fmla="*/ 271599 w 244"/>
              <a:gd name="T21" fmla="*/ 149813 h 216"/>
              <a:gd name="T22" fmla="*/ 271599 w 244"/>
              <a:gd name="T23" fmla="*/ 130057 h 216"/>
              <a:gd name="T24" fmla="*/ 251847 w 244"/>
              <a:gd name="T25" fmla="*/ 130057 h 216"/>
              <a:gd name="T26" fmla="*/ 131685 w 244"/>
              <a:gd name="T27" fmla="*/ 251883 h 216"/>
              <a:gd name="T28" fmla="*/ 103702 w 244"/>
              <a:gd name="T29" fmla="*/ 251883 h 216"/>
              <a:gd name="T30" fmla="*/ 103702 w 244"/>
              <a:gd name="T31" fmla="*/ 223896 h 216"/>
              <a:gd name="T32" fmla="*/ 223864 w 244"/>
              <a:gd name="T33" fmla="*/ 102070 h 216"/>
              <a:gd name="T34" fmla="*/ 299582 w 244"/>
              <a:gd name="T35" fmla="*/ 102070 h 216"/>
              <a:gd name="T36" fmla="*/ 299582 w 244"/>
              <a:gd name="T37" fmla="*/ 177800 h 216"/>
              <a:gd name="T38" fmla="*/ 154729 w 244"/>
              <a:gd name="T39" fmla="*/ 321028 h 216"/>
              <a:gd name="T40" fmla="*/ 32921 w 244"/>
              <a:gd name="T41" fmla="*/ 321028 h 216"/>
              <a:gd name="T42" fmla="*/ 32921 w 244"/>
              <a:gd name="T43" fmla="*/ 200848 h 216"/>
              <a:gd name="T44" fmla="*/ 187651 w 244"/>
              <a:gd name="T45" fmla="*/ 46096 h 216"/>
              <a:gd name="T46" fmla="*/ 355548 w 244"/>
              <a:gd name="T47" fmla="*/ 46096 h 216"/>
              <a:gd name="T48" fmla="*/ 355548 w 244"/>
              <a:gd name="T49" fmla="*/ 214019 h 21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44" h="216">
                <a:moveTo>
                  <a:pt x="216" y="130"/>
                </a:moveTo>
                <a:cubicBezTo>
                  <a:pt x="136" y="210"/>
                  <a:pt x="136" y="210"/>
                  <a:pt x="136" y="210"/>
                </a:cubicBezTo>
                <a:cubicBezTo>
                  <a:pt x="132" y="214"/>
                  <a:pt x="124" y="214"/>
                  <a:pt x="119" y="210"/>
                </a:cubicBezTo>
                <a:cubicBezTo>
                  <a:pt x="115" y="205"/>
                  <a:pt x="115" y="197"/>
                  <a:pt x="119" y="193"/>
                </a:cubicBezTo>
                <a:cubicBezTo>
                  <a:pt x="199" y="113"/>
                  <a:pt x="199" y="113"/>
                  <a:pt x="199" y="113"/>
                </a:cubicBezTo>
                <a:cubicBezTo>
                  <a:pt x="217" y="95"/>
                  <a:pt x="217" y="64"/>
                  <a:pt x="199" y="45"/>
                </a:cubicBezTo>
                <a:cubicBezTo>
                  <a:pt x="180" y="27"/>
                  <a:pt x="149" y="27"/>
                  <a:pt x="131" y="45"/>
                </a:cubicBezTo>
                <a:cubicBezTo>
                  <a:pt x="37" y="139"/>
                  <a:pt x="37" y="139"/>
                  <a:pt x="37" y="139"/>
                </a:cubicBezTo>
                <a:cubicBezTo>
                  <a:pt x="26" y="150"/>
                  <a:pt x="26" y="167"/>
                  <a:pt x="37" y="178"/>
                </a:cubicBezTo>
                <a:cubicBezTo>
                  <a:pt x="48" y="189"/>
                  <a:pt x="66" y="189"/>
                  <a:pt x="77" y="178"/>
                </a:cubicBezTo>
                <a:cubicBezTo>
                  <a:pt x="165" y="91"/>
                  <a:pt x="165" y="91"/>
                  <a:pt x="165" y="91"/>
                </a:cubicBezTo>
                <a:cubicBezTo>
                  <a:pt x="168" y="88"/>
                  <a:pt x="168" y="83"/>
                  <a:pt x="165" y="79"/>
                </a:cubicBezTo>
                <a:cubicBezTo>
                  <a:pt x="161" y="76"/>
                  <a:pt x="156" y="76"/>
                  <a:pt x="153" y="79"/>
                </a:cubicBezTo>
                <a:cubicBezTo>
                  <a:pt x="80" y="153"/>
                  <a:pt x="80" y="153"/>
                  <a:pt x="80" y="153"/>
                </a:cubicBezTo>
                <a:cubicBezTo>
                  <a:pt x="75" y="158"/>
                  <a:pt x="67" y="158"/>
                  <a:pt x="63" y="153"/>
                </a:cubicBezTo>
                <a:cubicBezTo>
                  <a:pt x="58" y="148"/>
                  <a:pt x="58" y="141"/>
                  <a:pt x="63" y="136"/>
                </a:cubicBezTo>
                <a:cubicBezTo>
                  <a:pt x="136" y="62"/>
                  <a:pt x="136" y="62"/>
                  <a:pt x="136" y="62"/>
                </a:cubicBezTo>
                <a:cubicBezTo>
                  <a:pt x="149" y="50"/>
                  <a:pt x="169" y="50"/>
                  <a:pt x="182" y="62"/>
                </a:cubicBezTo>
                <a:cubicBezTo>
                  <a:pt x="194" y="75"/>
                  <a:pt x="194" y="95"/>
                  <a:pt x="182" y="108"/>
                </a:cubicBezTo>
                <a:cubicBezTo>
                  <a:pt x="94" y="195"/>
                  <a:pt x="94" y="195"/>
                  <a:pt x="94" y="195"/>
                </a:cubicBezTo>
                <a:cubicBezTo>
                  <a:pt x="74" y="216"/>
                  <a:pt x="41" y="216"/>
                  <a:pt x="20" y="195"/>
                </a:cubicBezTo>
                <a:cubicBezTo>
                  <a:pt x="0" y="175"/>
                  <a:pt x="0" y="142"/>
                  <a:pt x="20" y="122"/>
                </a:cubicBezTo>
                <a:cubicBezTo>
                  <a:pt x="114" y="28"/>
                  <a:pt x="114" y="28"/>
                  <a:pt x="114" y="28"/>
                </a:cubicBezTo>
                <a:cubicBezTo>
                  <a:pt x="142" y="0"/>
                  <a:pt x="187" y="0"/>
                  <a:pt x="216" y="28"/>
                </a:cubicBezTo>
                <a:cubicBezTo>
                  <a:pt x="244" y="57"/>
                  <a:pt x="244" y="102"/>
                  <a:pt x="216" y="130"/>
                </a:cubicBezTo>
              </a:path>
            </a:pathLst>
          </a:custGeom>
          <a:solidFill>
            <a:schemeClr val="accent2"/>
          </a:solidFill>
          <a:ln>
            <a:noFill/>
          </a:ln>
        </p:spPr>
        <p:txBody>
          <a:bodyPr/>
          <a:lstStyle/>
          <a:p>
            <a:endParaRPr lang="en-US" dirty="0">
              <a:latin typeface="Roboto" panose="02000000000000000000" pitchFamily="2" charset="0"/>
            </a:endParaRPr>
          </a:p>
        </p:txBody>
      </p:sp>
      <p:sp>
        <p:nvSpPr>
          <p:cNvPr id="217" name="Freeform 44">
            <a:extLst>
              <a:ext uri="{FF2B5EF4-FFF2-40B4-BE49-F238E27FC236}">
                <a16:creationId xmlns:a16="http://schemas.microsoft.com/office/drawing/2014/main" id="{9184016E-1D70-3749-9977-189C7791A243}"/>
              </a:ext>
            </a:extLst>
          </p:cNvPr>
          <p:cNvSpPr>
            <a:spLocks noEditPoints="1"/>
          </p:cNvSpPr>
          <p:nvPr/>
        </p:nvSpPr>
        <p:spPr bwMode="auto">
          <a:xfrm>
            <a:off x="10889267" y="2155509"/>
            <a:ext cx="342910" cy="310682"/>
          </a:xfrm>
          <a:custGeom>
            <a:avLst/>
            <a:gdLst>
              <a:gd name="T0" fmla="*/ 402481 w 256"/>
              <a:gd name="T1" fmla="*/ 382588 h 232"/>
              <a:gd name="T2" fmla="*/ 369491 w 256"/>
              <a:gd name="T3" fmla="*/ 382588 h 232"/>
              <a:gd name="T4" fmla="*/ 349696 w 256"/>
              <a:gd name="T5" fmla="*/ 382588 h 232"/>
              <a:gd name="T6" fmla="*/ 72579 w 256"/>
              <a:gd name="T7" fmla="*/ 382588 h 232"/>
              <a:gd name="T8" fmla="*/ 52784 w 256"/>
              <a:gd name="T9" fmla="*/ 382588 h 232"/>
              <a:gd name="T10" fmla="*/ 19794 w 256"/>
              <a:gd name="T11" fmla="*/ 382588 h 232"/>
              <a:gd name="T12" fmla="*/ 0 w 256"/>
              <a:gd name="T13" fmla="*/ 362799 h 232"/>
              <a:gd name="T14" fmla="*/ 0 w 256"/>
              <a:gd name="T15" fmla="*/ 323221 h 232"/>
              <a:gd name="T16" fmla="*/ 0 w 256"/>
              <a:gd name="T17" fmla="*/ 244065 h 232"/>
              <a:gd name="T18" fmla="*/ 0 w 256"/>
              <a:gd name="T19" fmla="*/ 118734 h 232"/>
              <a:gd name="T20" fmla="*/ 19794 w 256"/>
              <a:gd name="T21" fmla="*/ 98945 h 232"/>
              <a:gd name="T22" fmla="*/ 46186 w 256"/>
              <a:gd name="T23" fmla="*/ 98945 h 232"/>
              <a:gd name="T24" fmla="*/ 85775 w 256"/>
              <a:gd name="T25" fmla="*/ 98945 h 232"/>
              <a:gd name="T26" fmla="*/ 112167 w 256"/>
              <a:gd name="T27" fmla="*/ 98945 h 232"/>
              <a:gd name="T28" fmla="*/ 211138 w 256"/>
              <a:gd name="T29" fmla="*/ 0 h 232"/>
              <a:gd name="T30" fmla="*/ 310108 w 256"/>
              <a:gd name="T31" fmla="*/ 98945 h 232"/>
              <a:gd name="T32" fmla="*/ 343098 w 256"/>
              <a:gd name="T33" fmla="*/ 98945 h 232"/>
              <a:gd name="T34" fmla="*/ 382687 w 256"/>
              <a:gd name="T35" fmla="*/ 98945 h 232"/>
              <a:gd name="T36" fmla="*/ 402481 w 256"/>
              <a:gd name="T37" fmla="*/ 98945 h 232"/>
              <a:gd name="T38" fmla="*/ 422275 w 256"/>
              <a:gd name="T39" fmla="*/ 118734 h 232"/>
              <a:gd name="T40" fmla="*/ 422275 w 256"/>
              <a:gd name="T41" fmla="*/ 244065 h 232"/>
              <a:gd name="T42" fmla="*/ 422275 w 256"/>
              <a:gd name="T43" fmla="*/ 323221 h 232"/>
              <a:gd name="T44" fmla="*/ 422275 w 256"/>
              <a:gd name="T45" fmla="*/ 362799 h 232"/>
              <a:gd name="T46" fmla="*/ 402481 w 256"/>
              <a:gd name="T47" fmla="*/ 382588 h 232"/>
              <a:gd name="T48" fmla="*/ 211138 w 256"/>
              <a:gd name="T49" fmla="*/ 39578 h 232"/>
              <a:gd name="T50" fmla="*/ 151755 w 256"/>
              <a:gd name="T51" fmla="*/ 98945 h 232"/>
              <a:gd name="T52" fmla="*/ 270520 w 256"/>
              <a:gd name="T53" fmla="*/ 98945 h 232"/>
              <a:gd name="T54" fmla="*/ 211138 w 256"/>
              <a:gd name="T55" fmla="*/ 39578 h 232"/>
              <a:gd name="T56" fmla="*/ 283716 w 256"/>
              <a:gd name="T57" fmla="*/ 217679 h 232"/>
              <a:gd name="T58" fmla="*/ 230932 w 256"/>
              <a:gd name="T59" fmla="*/ 217679 h 232"/>
              <a:gd name="T60" fmla="*/ 230932 w 256"/>
              <a:gd name="T61" fmla="*/ 164909 h 232"/>
              <a:gd name="T62" fmla="*/ 211138 w 256"/>
              <a:gd name="T63" fmla="*/ 145120 h 232"/>
              <a:gd name="T64" fmla="*/ 191343 w 256"/>
              <a:gd name="T65" fmla="*/ 164909 h 232"/>
              <a:gd name="T66" fmla="*/ 191343 w 256"/>
              <a:gd name="T67" fmla="*/ 217679 h 232"/>
              <a:gd name="T68" fmla="*/ 138559 w 256"/>
              <a:gd name="T69" fmla="*/ 217679 h 232"/>
              <a:gd name="T70" fmla="*/ 118765 w 256"/>
              <a:gd name="T71" fmla="*/ 237468 h 232"/>
              <a:gd name="T72" fmla="*/ 138559 w 256"/>
              <a:gd name="T73" fmla="*/ 257257 h 232"/>
              <a:gd name="T74" fmla="*/ 191343 w 256"/>
              <a:gd name="T75" fmla="*/ 257257 h 232"/>
              <a:gd name="T76" fmla="*/ 191343 w 256"/>
              <a:gd name="T77" fmla="*/ 310028 h 232"/>
              <a:gd name="T78" fmla="*/ 211138 w 256"/>
              <a:gd name="T79" fmla="*/ 329817 h 232"/>
              <a:gd name="T80" fmla="*/ 230932 w 256"/>
              <a:gd name="T81" fmla="*/ 310028 h 232"/>
              <a:gd name="T82" fmla="*/ 230932 w 256"/>
              <a:gd name="T83" fmla="*/ 257257 h 232"/>
              <a:gd name="T84" fmla="*/ 283716 w 256"/>
              <a:gd name="T85" fmla="*/ 257257 h 232"/>
              <a:gd name="T86" fmla="*/ 303510 w 256"/>
              <a:gd name="T87" fmla="*/ 237468 h 232"/>
              <a:gd name="T88" fmla="*/ 283716 w 256"/>
              <a:gd name="T89" fmla="*/ 217679 h 23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56" h="232">
                <a:moveTo>
                  <a:pt x="244" y="232"/>
                </a:moveTo>
                <a:cubicBezTo>
                  <a:pt x="224" y="232"/>
                  <a:pt x="224" y="232"/>
                  <a:pt x="224" y="232"/>
                </a:cubicBezTo>
                <a:cubicBezTo>
                  <a:pt x="212" y="232"/>
                  <a:pt x="212" y="232"/>
                  <a:pt x="212" y="232"/>
                </a:cubicBezTo>
                <a:cubicBezTo>
                  <a:pt x="44" y="232"/>
                  <a:pt x="44" y="232"/>
                  <a:pt x="44" y="232"/>
                </a:cubicBezTo>
                <a:cubicBezTo>
                  <a:pt x="32" y="232"/>
                  <a:pt x="32" y="232"/>
                  <a:pt x="32" y="232"/>
                </a:cubicBezTo>
                <a:cubicBezTo>
                  <a:pt x="12" y="232"/>
                  <a:pt x="12" y="232"/>
                  <a:pt x="12" y="232"/>
                </a:cubicBezTo>
                <a:cubicBezTo>
                  <a:pt x="5" y="232"/>
                  <a:pt x="0" y="227"/>
                  <a:pt x="0" y="220"/>
                </a:cubicBezTo>
                <a:cubicBezTo>
                  <a:pt x="0" y="196"/>
                  <a:pt x="0" y="196"/>
                  <a:pt x="0" y="196"/>
                </a:cubicBezTo>
                <a:cubicBezTo>
                  <a:pt x="0" y="148"/>
                  <a:pt x="0" y="148"/>
                  <a:pt x="0" y="148"/>
                </a:cubicBezTo>
                <a:cubicBezTo>
                  <a:pt x="0" y="72"/>
                  <a:pt x="0" y="72"/>
                  <a:pt x="0" y="72"/>
                </a:cubicBezTo>
                <a:cubicBezTo>
                  <a:pt x="0" y="65"/>
                  <a:pt x="5" y="60"/>
                  <a:pt x="12" y="60"/>
                </a:cubicBezTo>
                <a:cubicBezTo>
                  <a:pt x="28" y="60"/>
                  <a:pt x="28" y="60"/>
                  <a:pt x="28" y="60"/>
                </a:cubicBezTo>
                <a:cubicBezTo>
                  <a:pt x="52" y="60"/>
                  <a:pt x="52" y="60"/>
                  <a:pt x="52" y="60"/>
                </a:cubicBezTo>
                <a:cubicBezTo>
                  <a:pt x="68" y="60"/>
                  <a:pt x="68" y="60"/>
                  <a:pt x="68" y="60"/>
                </a:cubicBezTo>
                <a:cubicBezTo>
                  <a:pt x="68" y="27"/>
                  <a:pt x="95" y="0"/>
                  <a:pt x="128" y="0"/>
                </a:cubicBezTo>
                <a:cubicBezTo>
                  <a:pt x="161" y="0"/>
                  <a:pt x="188" y="27"/>
                  <a:pt x="188" y="60"/>
                </a:cubicBezTo>
                <a:cubicBezTo>
                  <a:pt x="208" y="60"/>
                  <a:pt x="208" y="60"/>
                  <a:pt x="208" y="60"/>
                </a:cubicBezTo>
                <a:cubicBezTo>
                  <a:pt x="232" y="60"/>
                  <a:pt x="232" y="60"/>
                  <a:pt x="232" y="60"/>
                </a:cubicBezTo>
                <a:cubicBezTo>
                  <a:pt x="244" y="60"/>
                  <a:pt x="244" y="60"/>
                  <a:pt x="244" y="60"/>
                </a:cubicBezTo>
                <a:cubicBezTo>
                  <a:pt x="251" y="60"/>
                  <a:pt x="256" y="65"/>
                  <a:pt x="256" y="72"/>
                </a:cubicBezTo>
                <a:cubicBezTo>
                  <a:pt x="256" y="148"/>
                  <a:pt x="256" y="148"/>
                  <a:pt x="256" y="148"/>
                </a:cubicBezTo>
                <a:cubicBezTo>
                  <a:pt x="256" y="196"/>
                  <a:pt x="256" y="196"/>
                  <a:pt x="256" y="196"/>
                </a:cubicBezTo>
                <a:cubicBezTo>
                  <a:pt x="256" y="220"/>
                  <a:pt x="256" y="220"/>
                  <a:pt x="256" y="220"/>
                </a:cubicBezTo>
                <a:cubicBezTo>
                  <a:pt x="256" y="227"/>
                  <a:pt x="251" y="232"/>
                  <a:pt x="244" y="232"/>
                </a:cubicBezTo>
                <a:moveTo>
                  <a:pt x="128" y="24"/>
                </a:moveTo>
                <a:cubicBezTo>
                  <a:pt x="108" y="24"/>
                  <a:pt x="92" y="40"/>
                  <a:pt x="92" y="60"/>
                </a:cubicBezTo>
                <a:cubicBezTo>
                  <a:pt x="164" y="60"/>
                  <a:pt x="164" y="60"/>
                  <a:pt x="164" y="60"/>
                </a:cubicBezTo>
                <a:cubicBezTo>
                  <a:pt x="164" y="40"/>
                  <a:pt x="148" y="24"/>
                  <a:pt x="128" y="24"/>
                </a:cubicBezTo>
                <a:moveTo>
                  <a:pt x="172" y="132"/>
                </a:moveTo>
                <a:cubicBezTo>
                  <a:pt x="140" y="132"/>
                  <a:pt x="140" y="132"/>
                  <a:pt x="140" y="132"/>
                </a:cubicBezTo>
                <a:cubicBezTo>
                  <a:pt x="140" y="100"/>
                  <a:pt x="140" y="100"/>
                  <a:pt x="140" y="100"/>
                </a:cubicBezTo>
                <a:cubicBezTo>
                  <a:pt x="140" y="93"/>
                  <a:pt x="135" y="88"/>
                  <a:pt x="128" y="88"/>
                </a:cubicBezTo>
                <a:cubicBezTo>
                  <a:pt x="121" y="88"/>
                  <a:pt x="116" y="93"/>
                  <a:pt x="116" y="100"/>
                </a:cubicBezTo>
                <a:cubicBezTo>
                  <a:pt x="116" y="132"/>
                  <a:pt x="116" y="132"/>
                  <a:pt x="116" y="132"/>
                </a:cubicBezTo>
                <a:cubicBezTo>
                  <a:pt x="84" y="132"/>
                  <a:pt x="84" y="132"/>
                  <a:pt x="84" y="132"/>
                </a:cubicBezTo>
                <a:cubicBezTo>
                  <a:pt x="77" y="132"/>
                  <a:pt x="72" y="137"/>
                  <a:pt x="72" y="144"/>
                </a:cubicBezTo>
                <a:cubicBezTo>
                  <a:pt x="72" y="151"/>
                  <a:pt x="77" y="156"/>
                  <a:pt x="84" y="156"/>
                </a:cubicBezTo>
                <a:cubicBezTo>
                  <a:pt x="116" y="156"/>
                  <a:pt x="116" y="156"/>
                  <a:pt x="116" y="156"/>
                </a:cubicBezTo>
                <a:cubicBezTo>
                  <a:pt x="116" y="188"/>
                  <a:pt x="116" y="188"/>
                  <a:pt x="116" y="188"/>
                </a:cubicBezTo>
                <a:cubicBezTo>
                  <a:pt x="116" y="195"/>
                  <a:pt x="121" y="200"/>
                  <a:pt x="128" y="200"/>
                </a:cubicBezTo>
                <a:cubicBezTo>
                  <a:pt x="135" y="200"/>
                  <a:pt x="140" y="195"/>
                  <a:pt x="140" y="188"/>
                </a:cubicBezTo>
                <a:cubicBezTo>
                  <a:pt x="140" y="156"/>
                  <a:pt x="140" y="156"/>
                  <a:pt x="140" y="156"/>
                </a:cubicBezTo>
                <a:cubicBezTo>
                  <a:pt x="172" y="156"/>
                  <a:pt x="172" y="156"/>
                  <a:pt x="172" y="156"/>
                </a:cubicBezTo>
                <a:cubicBezTo>
                  <a:pt x="179" y="156"/>
                  <a:pt x="184" y="151"/>
                  <a:pt x="184" y="144"/>
                </a:cubicBezTo>
                <a:cubicBezTo>
                  <a:pt x="184" y="137"/>
                  <a:pt x="179" y="132"/>
                  <a:pt x="172" y="132"/>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218" name="Freeform 16">
            <a:extLst>
              <a:ext uri="{FF2B5EF4-FFF2-40B4-BE49-F238E27FC236}">
                <a16:creationId xmlns:a16="http://schemas.microsoft.com/office/drawing/2014/main" id="{5795CDD7-3740-344F-9FD3-D279AE9C4234}"/>
              </a:ext>
            </a:extLst>
          </p:cNvPr>
          <p:cNvSpPr>
            <a:spLocks noEditPoints="1"/>
          </p:cNvSpPr>
          <p:nvPr/>
        </p:nvSpPr>
        <p:spPr bwMode="auto">
          <a:xfrm>
            <a:off x="10877809" y="5583898"/>
            <a:ext cx="365824" cy="314898"/>
          </a:xfrm>
          <a:custGeom>
            <a:avLst/>
            <a:gdLst>
              <a:gd name="T0" fmla="*/ 68424 w 196"/>
              <a:gd name="T1" fmla="*/ 83032 h 168"/>
              <a:gd name="T2" fmla="*/ 111190 w 196"/>
              <a:gd name="T3" fmla="*/ 83032 h 168"/>
              <a:gd name="T4" fmla="*/ 111190 w 196"/>
              <a:gd name="T5" fmla="*/ 481013 h 168"/>
              <a:gd name="T6" fmla="*/ 68424 w 196"/>
              <a:gd name="T7" fmla="*/ 481013 h 168"/>
              <a:gd name="T8" fmla="*/ 0 w 196"/>
              <a:gd name="T9" fmla="*/ 412297 h 168"/>
              <a:gd name="T10" fmla="*/ 0 w 196"/>
              <a:gd name="T11" fmla="*/ 148885 h 168"/>
              <a:gd name="T12" fmla="*/ 68424 w 196"/>
              <a:gd name="T13" fmla="*/ 83032 h 168"/>
              <a:gd name="T14" fmla="*/ 148253 w 196"/>
              <a:gd name="T15" fmla="*/ 83032 h 168"/>
              <a:gd name="T16" fmla="*/ 185316 w 196"/>
              <a:gd name="T17" fmla="*/ 83032 h 168"/>
              <a:gd name="T18" fmla="*/ 185316 w 196"/>
              <a:gd name="T19" fmla="*/ 57263 h 168"/>
              <a:gd name="T20" fmla="*/ 202422 w 196"/>
              <a:gd name="T21" fmla="*/ 17179 h 168"/>
              <a:gd name="T22" fmla="*/ 242337 w 196"/>
              <a:gd name="T23" fmla="*/ 0 h 168"/>
              <a:gd name="T24" fmla="*/ 316463 w 196"/>
              <a:gd name="T25" fmla="*/ 0 h 168"/>
              <a:gd name="T26" fmla="*/ 356378 w 196"/>
              <a:gd name="T27" fmla="*/ 17179 h 168"/>
              <a:gd name="T28" fmla="*/ 373484 w 196"/>
              <a:gd name="T29" fmla="*/ 57263 h 168"/>
              <a:gd name="T30" fmla="*/ 373484 w 196"/>
              <a:gd name="T31" fmla="*/ 83032 h 168"/>
              <a:gd name="T32" fmla="*/ 410547 w 196"/>
              <a:gd name="T33" fmla="*/ 83032 h 168"/>
              <a:gd name="T34" fmla="*/ 410547 w 196"/>
              <a:gd name="T35" fmla="*/ 481013 h 168"/>
              <a:gd name="T36" fmla="*/ 148253 w 196"/>
              <a:gd name="T37" fmla="*/ 481013 h 168"/>
              <a:gd name="T38" fmla="*/ 148253 w 196"/>
              <a:gd name="T39" fmla="*/ 83032 h 168"/>
              <a:gd name="T40" fmla="*/ 447610 w 196"/>
              <a:gd name="T41" fmla="*/ 83032 h 168"/>
              <a:gd name="T42" fmla="*/ 493227 w 196"/>
              <a:gd name="T43" fmla="*/ 83032 h 168"/>
              <a:gd name="T44" fmla="*/ 558800 w 196"/>
              <a:gd name="T45" fmla="*/ 148885 h 168"/>
              <a:gd name="T46" fmla="*/ 558800 w 196"/>
              <a:gd name="T47" fmla="*/ 412297 h 168"/>
              <a:gd name="T48" fmla="*/ 493227 w 196"/>
              <a:gd name="T49" fmla="*/ 481013 h 168"/>
              <a:gd name="T50" fmla="*/ 447610 w 196"/>
              <a:gd name="T51" fmla="*/ 481013 h 168"/>
              <a:gd name="T52" fmla="*/ 447610 w 196"/>
              <a:gd name="T53" fmla="*/ 83032 h 168"/>
              <a:gd name="T54" fmla="*/ 225231 w 196"/>
              <a:gd name="T55" fmla="*/ 83032 h 168"/>
              <a:gd name="T56" fmla="*/ 336420 w 196"/>
              <a:gd name="T57" fmla="*/ 83032 h 168"/>
              <a:gd name="T58" fmla="*/ 336420 w 196"/>
              <a:gd name="T59" fmla="*/ 57263 h 168"/>
              <a:gd name="T60" fmla="*/ 330718 w 196"/>
              <a:gd name="T61" fmla="*/ 45811 h 168"/>
              <a:gd name="T62" fmla="*/ 316463 w 196"/>
              <a:gd name="T63" fmla="*/ 40084 h 168"/>
              <a:gd name="T64" fmla="*/ 242337 w 196"/>
              <a:gd name="T65" fmla="*/ 40084 h 168"/>
              <a:gd name="T66" fmla="*/ 228082 w 196"/>
              <a:gd name="T67" fmla="*/ 45811 h 168"/>
              <a:gd name="T68" fmla="*/ 225231 w 196"/>
              <a:gd name="T69" fmla="*/ 57263 h 168"/>
              <a:gd name="T70" fmla="*/ 225231 w 196"/>
              <a:gd name="T71" fmla="*/ 83032 h 1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96" h="168">
                <a:moveTo>
                  <a:pt x="24" y="29"/>
                </a:moveTo>
                <a:cubicBezTo>
                  <a:pt x="39" y="29"/>
                  <a:pt x="39" y="29"/>
                  <a:pt x="39" y="29"/>
                </a:cubicBezTo>
                <a:cubicBezTo>
                  <a:pt x="39" y="168"/>
                  <a:pt x="39" y="168"/>
                  <a:pt x="39" y="168"/>
                </a:cubicBezTo>
                <a:cubicBezTo>
                  <a:pt x="24" y="168"/>
                  <a:pt x="24" y="168"/>
                  <a:pt x="24" y="168"/>
                </a:cubicBezTo>
                <a:cubicBezTo>
                  <a:pt x="10" y="168"/>
                  <a:pt x="0" y="157"/>
                  <a:pt x="0" y="144"/>
                </a:cubicBezTo>
                <a:cubicBezTo>
                  <a:pt x="0" y="52"/>
                  <a:pt x="0" y="52"/>
                  <a:pt x="0" y="52"/>
                </a:cubicBezTo>
                <a:cubicBezTo>
                  <a:pt x="0" y="39"/>
                  <a:pt x="10" y="29"/>
                  <a:pt x="24" y="29"/>
                </a:cubicBezTo>
                <a:close/>
                <a:moveTo>
                  <a:pt x="52" y="29"/>
                </a:moveTo>
                <a:cubicBezTo>
                  <a:pt x="65" y="29"/>
                  <a:pt x="65" y="29"/>
                  <a:pt x="65" y="29"/>
                </a:cubicBezTo>
                <a:cubicBezTo>
                  <a:pt x="65" y="20"/>
                  <a:pt x="65" y="20"/>
                  <a:pt x="65" y="20"/>
                </a:cubicBezTo>
                <a:cubicBezTo>
                  <a:pt x="65" y="15"/>
                  <a:pt x="67" y="10"/>
                  <a:pt x="71" y="6"/>
                </a:cubicBezTo>
                <a:cubicBezTo>
                  <a:pt x="75" y="2"/>
                  <a:pt x="80" y="0"/>
                  <a:pt x="85" y="0"/>
                </a:cubicBezTo>
                <a:cubicBezTo>
                  <a:pt x="111" y="0"/>
                  <a:pt x="111" y="0"/>
                  <a:pt x="111" y="0"/>
                </a:cubicBezTo>
                <a:cubicBezTo>
                  <a:pt x="117" y="0"/>
                  <a:pt x="121" y="2"/>
                  <a:pt x="125" y="6"/>
                </a:cubicBezTo>
                <a:cubicBezTo>
                  <a:pt x="129" y="10"/>
                  <a:pt x="131" y="15"/>
                  <a:pt x="131" y="20"/>
                </a:cubicBezTo>
                <a:cubicBezTo>
                  <a:pt x="131" y="29"/>
                  <a:pt x="131" y="29"/>
                  <a:pt x="131" y="29"/>
                </a:cubicBezTo>
                <a:cubicBezTo>
                  <a:pt x="144" y="29"/>
                  <a:pt x="144" y="29"/>
                  <a:pt x="144" y="29"/>
                </a:cubicBezTo>
                <a:cubicBezTo>
                  <a:pt x="144" y="168"/>
                  <a:pt x="144" y="168"/>
                  <a:pt x="144" y="168"/>
                </a:cubicBezTo>
                <a:cubicBezTo>
                  <a:pt x="52" y="168"/>
                  <a:pt x="52" y="168"/>
                  <a:pt x="52" y="168"/>
                </a:cubicBezTo>
                <a:cubicBezTo>
                  <a:pt x="52" y="29"/>
                  <a:pt x="52" y="29"/>
                  <a:pt x="52" y="29"/>
                </a:cubicBezTo>
                <a:close/>
                <a:moveTo>
                  <a:pt x="157" y="29"/>
                </a:moveTo>
                <a:cubicBezTo>
                  <a:pt x="173" y="29"/>
                  <a:pt x="173" y="29"/>
                  <a:pt x="173" y="29"/>
                </a:cubicBezTo>
                <a:cubicBezTo>
                  <a:pt x="186" y="29"/>
                  <a:pt x="196" y="39"/>
                  <a:pt x="196" y="52"/>
                </a:cubicBezTo>
                <a:cubicBezTo>
                  <a:pt x="196" y="144"/>
                  <a:pt x="196" y="144"/>
                  <a:pt x="196" y="144"/>
                </a:cubicBezTo>
                <a:cubicBezTo>
                  <a:pt x="196" y="157"/>
                  <a:pt x="186" y="168"/>
                  <a:pt x="173" y="168"/>
                </a:cubicBezTo>
                <a:cubicBezTo>
                  <a:pt x="157" y="168"/>
                  <a:pt x="157" y="168"/>
                  <a:pt x="157" y="168"/>
                </a:cubicBezTo>
                <a:cubicBezTo>
                  <a:pt x="157" y="29"/>
                  <a:pt x="157" y="29"/>
                  <a:pt x="157" y="29"/>
                </a:cubicBezTo>
                <a:close/>
                <a:moveTo>
                  <a:pt x="79" y="29"/>
                </a:moveTo>
                <a:cubicBezTo>
                  <a:pt x="118" y="29"/>
                  <a:pt x="118" y="29"/>
                  <a:pt x="118" y="29"/>
                </a:cubicBezTo>
                <a:cubicBezTo>
                  <a:pt x="118" y="20"/>
                  <a:pt x="118" y="20"/>
                  <a:pt x="118" y="20"/>
                </a:cubicBezTo>
                <a:cubicBezTo>
                  <a:pt x="118" y="18"/>
                  <a:pt x="117" y="17"/>
                  <a:pt x="116" y="16"/>
                </a:cubicBezTo>
                <a:cubicBezTo>
                  <a:pt x="114" y="14"/>
                  <a:pt x="113" y="14"/>
                  <a:pt x="111" y="14"/>
                </a:cubicBezTo>
                <a:cubicBezTo>
                  <a:pt x="85" y="14"/>
                  <a:pt x="85" y="14"/>
                  <a:pt x="85" y="14"/>
                </a:cubicBezTo>
                <a:cubicBezTo>
                  <a:pt x="83" y="14"/>
                  <a:pt x="82" y="14"/>
                  <a:pt x="80" y="16"/>
                </a:cubicBezTo>
                <a:cubicBezTo>
                  <a:pt x="79" y="17"/>
                  <a:pt x="79" y="18"/>
                  <a:pt x="79" y="20"/>
                </a:cubicBezTo>
                <a:lnTo>
                  <a:pt x="79" y="29"/>
                </a:ln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grpSp>
        <p:nvGrpSpPr>
          <p:cNvPr id="219" name="Group 218">
            <a:extLst>
              <a:ext uri="{FF2B5EF4-FFF2-40B4-BE49-F238E27FC236}">
                <a16:creationId xmlns:a16="http://schemas.microsoft.com/office/drawing/2014/main" id="{8FDD4329-4845-C541-A244-68CD26058B9E}"/>
              </a:ext>
            </a:extLst>
          </p:cNvPr>
          <p:cNvGrpSpPr/>
          <p:nvPr/>
        </p:nvGrpSpPr>
        <p:grpSpPr>
          <a:xfrm>
            <a:off x="10837368" y="4717915"/>
            <a:ext cx="446706" cy="313554"/>
            <a:chOff x="8099425" y="377825"/>
            <a:chExt cx="660400" cy="463550"/>
          </a:xfrm>
          <a:solidFill>
            <a:schemeClr val="accent4"/>
          </a:solidFill>
        </p:grpSpPr>
        <p:sp>
          <p:nvSpPr>
            <p:cNvPr id="220" name="Rectangle 26">
              <a:extLst>
                <a:ext uri="{FF2B5EF4-FFF2-40B4-BE49-F238E27FC236}">
                  <a16:creationId xmlns:a16="http://schemas.microsoft.com/office/drawing/2014/main" id="{290EB0D3-D9C9-2F43-848F-D500984657E3}"/>
                </a:ext>
              </a:extLst>
            </p:cNvPr>
            <p:cNvSpPr>
              <a:spLocks noChangeArrowheads="1"/>
            </p:cNvSpPr>
            <p:nvPr/>
          </p:nvSpPr>
          <p:spPr bwMode="auto">
            <a:xfrm>
              <a:off x="8215313" y="798513"/>
              <a:ext cx="427038" cy="2540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21" name="Rectangle 27">
              <a:extLst>
                <a:ext uri="{FF2B5EF4-FFF2-40B4-BE49-F238E27FC236}">
                  <a16:creationId xmlns:a16="http://schemas.microsoft.com/office/drawing/2014/main" id="{2240AAD9-54B3-A940-9034-1D5FD212F308}"/>
                </a:ext>
              </a:extLst>
            </p:cNvPr>
            <p:cNvSpPr>
              <a:spLocks noChangeArrowheads="1"/>
            </p:cNvSpPr>
            <p:nvPr/>
          </p:nvSpPr>
          <p:spPr bwMode="auto">
            <a:xfrm>
              <a:off x="8215313" y="831850"/>
              <a:ext cx="427038" cy="95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22" name="Freeform 28">
              <a:extLst>
                <a:ext uri="{FF2B5EF4-FFF2-40B4-BE49-F238E27FC236}">
                  <a16:creationId xmlns:a16="http://schemas.microsoft.com/office/drawing/2014/main" id="{6539F30A-92EE-2344-B50F-690040DC7808}"/>
                </a:ext>
              </a:extLst>
            </p:cNvPr>
            <p:cNvSpPr>
              <a:spLocks noEditPoints="1"/>
            </p:cNvSpPr>
            <p:nvPr/>
          </p:nvSpPr>
          <p:spPr bwMode="auto">
            <a:xfrm>
              <a:off x="8099425" y="377825"/>
              <a:ext cx="660400" cy="411163"/>
            </a:xfrm>
            <a:custGeom>
              <a:avLst/>
              <a:gdLst/>
              <a:ahLst/>
              <a:cxnLst>
                <a:cxn ang="0">
                  <a:pos x="41" y="144"/>
                </a:cxn>
                <a:cxn ang="0">
                  <a:pos x="191" y="144"/>
                </a:cxn>
                <a:cxn ang="0">
                  <a:pos x="226" y="96"/>
                </a:cxn>
                <a:cxn ang="0">
                  <a:pos x="228" y="96"/>
                </a:cxn>
                <a:cxn ang="0">
                  <a:pos x="232" y="92"/>
                </a:cxn>
                <a:cxn ang="0">
                  <a:pos x="228" y="88"/>
                </a:cxn>
                <a:cxn ang="0">
                  <a:pos x="224" y="92"/>
                </a:cxn>
                <a:cxn ang="0">
                  <a:pos x="224" y="95"/>
                </a:cxn>
                <a:cxn ang="0">
                  <a:pos x="191" y="123"/>
                </a:cxn>
                <a:cxn ang="0">
                  <a:pos x="186" y="63"/>
                </a:cxn>
                <a:cxn ang="0">
                  <a:pos x="190" y="59"/>
                </a:cxn>
                <a:cxn ang="0">
                  <a:pos x="186" y="55"/>
                </a:cxn>
                <a:cxn ang="0">
                  <a:pos x="182" y="59"/>
                </a:cxn>
                <a:cxn ang="0">
                  <a:pos x="184" y="62"/>
                </a:cxn>
                <a:cxn ang="0">
                  <a:pos x="158" y="116"/>
                </a:cxn>
                <a:cxn ang="0">
                  <a:pos x="119" y="12"/>
                </a:cxn>
                <a:cxn ang="0">
                  <a:pos x="122" y="7"/>
                </a:cxn>
                <a:cxn ang="0">
                  <a:pos x="116" y="0"/>
                </a:cxn>
                <a:cxn ang="0">
                  <a:pos x="110" y="7"/>
                </a:cxn>
                <a:cxn ang="0">
                  <a:pos x="114" y="12"/>
                </a:cxn>
                <a:cxn ang="0">
                  <a:pos x="80" y="116"/>
                </a:cxn>
                <a:cxn ang="0">
                  <a:pos x="54" y="62"/>
                </a:cxn>
                <a:cxn ang="0">
                  <a:pos x="55" y="59"/>
                </a:cxn>
                <a:cxn ang="0">
                  <a:pos x="51" y="55"/>
                </a:cxn>
                <a:cxn ang="0">
                  <a:pos x="47" y="59"/>
                </a:cxn>
                <a:cxn ang="0">
                  <a:pos x="51" y="63"/>
                </a:cxn>
                <a:cxn ang="0">
                  <a:pos x="43" y="119"/>
                </a:cxn>
                <a:cxn ang="0">
                  <a:pos x="7" y="89"/>
                </a:cxn>
                <a:cxn ang="0">
                  <a:pos x="8" y="87"/>
                </a:cxn>
                <a:cxn ang="0">
                  <a:pos x="4" y="83"/>
                </a:cxn>
                <a:cxn ang="0">
                  <a:pos x="0" y="87"/>
                </a:cxn>
                <a:cxn ang="0">
                  <a:pos x="4" y="90"/>
                </a:cxn>
                <a:cxn ang="0">
                  <a:pos x="6" y="90"/>
                </a:cxn>
                <a:cxn ang="0">
                  <a:pos x="41" y="144"/>
                </a:cxn>
                <a:cxn ang="0">
                  <a:pos x="117" y="104"/>
                </a:cxn>
                <a:cxn ang="0">
                  <a:pos x="121" y="116"/>
                </a:cxn>
                <a:cxn ang="0">
                  <a:pos x="133" y="116"/>
                </a:cxn>
                <a:cxn ang="0">
                  <a:pos x="123" y="124"/>
                </a:cxn>
                <a:cxn ang="0">
                  <a:pos x="127" y="135"/>
                </a:cxn>
                <a:cxn ang="0">
                  <a:pos x="117" y="128"/>
                </a:cxn>
                <a:cxn ang="0">
                  <a:pos x="107" y="135"/>
                </a:cxn>
                <a:cxn ang="0">
                  <a:pos x="111" y="123"/>
                </a:cxn>
                <a:cxn ang="0">
                  <a:pos x="101" y="116"/>
                </a:cxn>
                <a:cxn ang="0">
                  <a:pos x="113" y="116"/>
                </a:cxn>
                <a:cxn ang="0">
                  <a:pos x="117" y="104"/>
                </a:cxn>
              </a:cxnLst>
              <a:rect l="0" t="0" r="r" b="b"/>
              <a:pathLst>
                <a:path w="232" h="144">
                  <a:moveTo>
                    <a:pt x="41" y="144"/>
                  </a:moveTo>
                  <a:cubicBezTo>
                    <a:pt x="191" y="144"/>
                    <a:pt x="191" y="144"/>
                    <a:pt x="191" y="144"/>
                  </a:cubicBezTo>
                  <a:cubicBezTo>
                    <a:pt x="226" y="96"/>
                    <a:pt x="226" y="96"/>
                    <a:pt x="226" y="96"/>
                  </a:cubicBezTo>
                  <a:cubicBezTo>
                    <a:pt x="226" y="96"/>
                    <a:pt x="227" y="96"/>
                    <a:pt x="228" y="96"/>
                  </a:cubicBezTo>
                  <a:cubicBezTo>
                    <a:pt x="230" y="96"/>
                    <a:pt x="232" y="95"/>
                    <a:pt x="232" y="92"/>
                  </a:cubicBezTo>
                  <a:cubicBezTo>
                    <a:pt x="232" y="90"/>
                    <a:pt x="230" y="88"/>
                    <a:pt x="228" y="88"/>
                  </a:cubicBezTo>
                  <a:cubicBezTo>
                    <a:pt x="225" y="88"/>
                    <a:pt x="224" y="90"/>
                    <a:pt x="224" y="92"/>
                  </a:cubicBezTo>
                  <a:cubicBezTo>
                    <a:pt x="224" y="93"/>
                    <a:pt x="224" y="94"/>
                    <a:pt x="224" y="95"/>
                  </a:cubicBezTo>
                  <a:cubicBezTo>
                    <a:pt x="191" y="123"/>
                    <a:pt x="191" y="123"/>
                    <a:pt x="191" y="123"/>
                  </a:cubicBezTo>
                  <a:cubicBezTo>
                    <a:pt x="186" y="63"/>
                    <a:pt x="186" y="63"/>
                    <a:pt x="186" y="63"/>
                  </a:cubicBezTo>
                  <a:cubicBezTo>
                    <a:pt x="188" y="62"/>
                    <a:pt x="190" y="61"/>
                    <a:pt x="190" y="59"/>
                  </a:cubicBezTo>
                  <a:cubicBezTo>
                    <a:pt x="190" y="57"/>
                    <a:pt x="188" y="55"/>
                    <a:pt x="186" y="55"/>
                  </a:cubicBezTo>
                  <a:cubicBezTo>
                    <a:pt x="183" y="55"/>
                    <a:pt x="182" y="57"/>
                    <a:pt x="182" y="59"/>
                  </a:cubicBezTo>
                  <a:cubicBezTo>
                    <a:pt x="182" y="60"/>
                    <a:pt x="183" y="62"/>
                    <a:pt x="184" y="62"/>
                  </a:cubicBezTo>
                  <a:cubicBezTo>
                    <a:pt x="158" y="116"/>
                    <a:pt x="158" y="116"/>
                    <a:pt x="158" y="116"/>
                  </a:cubicBezTo>
                  <a:cubicBezTo>
                    <a:pt x="119" y="12"/>
                    <a:pt x="119" y="12"/>
                    <a:pt x="119" y="12"/>
                  </a:cubicBezTo>
                  <a:cubicBezTo>
                    <a:pt x="121" y="11"/>
                    <a:pt x="122" y="9"/>
                    <a:pt x="122" y="7"/>
                  </a:cubicBezTo>
                  <a:cubicBezTo>
                    <a:pt x="122" y="3"/>
                    <a:pt x="119" y="0"/>
                    <a:pt x="116" y="0"/>
                  </a:cubicBezTo>
                  <a:cubicBezTo>
                    <a:pt x="112" y="0"/>
                    <a:pt x="110" y="3"/>
                    <a:pt x="110" y="7"/>
                  </a:cubicBezTo>
                  <a:cubicBezTo>
                    <a:pt x="110" y="9"/>
                    <a:pt x="111" y="11"/>
                    <a:pt x="114" y="12"/>
                  </a:cubicBezTo>
                  <a:cubicBezTo>
                    <a:pt x="80" y="116"/>
                    <a:pt x="80" y="116"/>
                    <a:pt x="80" y="116"/>
                  </a:cubicBezTo>
                  <a:cubicBezTo>
                    <a:pt x="54" y="62"/>
                    <a:pt x="54" y="62"/>
                    <a:pt x="54" y="62"/>
                  </a:cubicBezTo>
                  <a:cubicBezTo>
                    <a:pt x="55" y="61"/>
                    <a:pt x="55" y="60"/>
                    <a:pt x="55" y="59"/>
                  </a:cubicBezTo>
                  <a:cubicBezTo>
                    <a:pt x="55" y="57"/>
                    <a:pt x="54" y="55"/>
                    <a:pt x="51" y="55"/>
                  </a:cubicBezTo>
                  <a:cubicBezTo>
                    <a:pt x="49" y="55"/>
                    <a:pt x="47" y="57"/>
                    <a:pt x="47" y="59"/>
                  </a:cubicBezTo>
                  <a:cubicBezTo>
                    <a:pt x="47" y="61"/>
                    <a:pt x="49" y="62"/>
                    <a:pt x="51" y="63"/>
                  </a:cubicBezTo>
                  <a:cubicBezTo>
                    <a:pt x="43" y="119"/>
                    <a:pt x="43" y="119"/>
                    <a:pt x="43" y="119"/>
                  </a:cubicBezTo>
                  <a:cubicBezTo>
                    <a:pt x="7" y="89"/>
                    <a:pt x="7" y="89"/>
                    <a:pt x="7" y="89"/>
                  </a:cubicBezTo>
                  <a:cubicBezTo>
                    <a:pt x="8" y="89"/>
                    <a:pt x="8" y="88"/>
                    <a:pt x="8" y="87"/>
                  </a:cubicBezTo>
                  <a:cubicBezTo>
                    <a:pt x="8" y="84"/>
                    <a:pt x="7" y="83"/>
                    <a:pt x="4" y="83"/>
                  </a:cubicBezTo>
                  <a:cubicBezTo>
                    <a:pt x="2" y="83"/>
                    <a:pt x="0" y="84"/>
                    <a:pt x="0" y="87"/>
                  </a:cubicBezTo>
                  <a:cubicBezTo>
                    <a:pt x="0" y="89"/>
                    <a:pt x="2" y="90"/>
                    <a:pt x="4" y="90"/>
                  </a:cubicBezTo>
                  <a:cubicBezTo>
                    <a:pt x="5" y="90"/>
                    <a:pt x="5" y="90"/>
                    <a:pt x="6" y="90"/>
                  </a:cubicBezTo>
                  <a:cubicBezTo>
                    <a:pt x="41" y="144"/>
                    <a:pt x="41" y="144"/>
                    <a:pt x="41" y="144"/>
                  </a:cubicBezTo>
                  <a:close/>
                  <a:moveTo>
                    <a:pt x="117" y="104"/>
                  </a:moveTo>
                  <a:cubicBezTo>
                    <a:pt x="121" y="116"/>
                    <a:pt x="121" y="116"/>
                    <a:pt x="121" y="116"/>
                  </a:cubicBezTo>
                  <a:cubicBezTo>
                    <a:pt x="133" y="116"/>
                    <a:pt x="133" y="116"/>
                    <a:pt x="133" y="116"/>
                  </a:cubicBezTo>
                  <a:cubicBezTo>
                    <a:pt x="123" y="124"/>
                    <a:pt x="123" y="124"/>
                    <a:pt x="123" y="124"/>
                  </a:cubicBezTo>
                  <a:cubicBezTo>
                    <a:pt x="127" y="135"/>
                    <a:pt x="127" y="135"/>
                    <a:pt x="127" y="135"/>
                  </a:cubicBezTo>
                  <a:cubicBezTo>
                    <a:pt x="117" y="128"/>
                    <a:pt x="117" y="128"/>
                    <a:pt x="117" y="128"/>
                  </a:cubicBezTo>
                  <a:cubicBezTo>
                    <a:pt x="107" y="135"/>
                    <a:pt x="107" y="135"/>
                    <a:pt x="107" y="135"/>
                  </a:cubicBezTo>
                  <a:cubicBezTo>
                    <a:pt x="111" y="123"/>
                    <a:pt x="111" y="123"/>
                    <a:pt x="111" y="123"/>
                  </a:cubicBezTo>
                  <a:cubicBezTo>
                    <a:pt x="101" y="116"/>
                    <a:pt x="101" y="116"/>
                    <a:pt x="101" y="116"/>
                  </a:cubicBezTo>
                  <a:cubicBezTo>
                    <a:pt x="113" y="116"/>
                    <a:pt x="113" y="116"/>
                    <a:pt x="113" y="116"/>
                  </a:cubicBezTo>
                  <a:lnTo>
                    <a:pt x="117" y="104"/>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18146589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4C20241-A1A3-42F4-A21C-D8E9BFDD5C95}"/>
              </a:ext>
            </a:extLst>
          </p:cNvPr>
          <p:cNvSpPr/>
          <p:nvPr/>
        </p:nvSpPr>
        <p:spPr>
          <a:xfrm>
            <a:off x="687324" y="1994874"/>
            <a:ext cx="5408676" cy="417732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50072F3-7845-4C84-815B-84545335192E}"/>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4" name="TextBox 3">
            <a:extLst>
              <a:ext uri="{FF2B5EF4-FFF2-40B4-BE49-F238E27FC236}">
                <a16:creationId xmlns:a16="http://schemas.microsoft.com/office/drawing/2014/main" id="{54FAC873-1416-4F53-A6AC-69C6A049B69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8D9287A6-567E-4C5F-9E39-81F53FB21A1C}"/>
              </a:ext>
            </a:extLst>
          </p:cNvPr>
          <p:cNvSpPr txBox="1"/>
          <p:nvPr/>
        </p:nvSpPr>
        <p:spPr>
          <a:xfrm>
            <a:off x="1172718" y="2512894"/>
            <a:ext cx="312267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Add Your Great Title Here</a:t>
            </a:r>
          </a:p>
        </p:txBody>
      </p:sp>
      <p:sp>
        <p:nvSpPr>
          <p:cNvPr id="6" name="TextBox 5">
            <a:extLst>
              <a:ext uri="{FF2B5EF4-FFF2-40B4-BE49-F238E27FC236}">
                <a16:creationId xmlns:a16="http://schemas.microsoft.com/office/drawing/2014/main" id="{5311002C-1184-4F48-8F1B-B61FB42CE238}"/>
              </a:ext>
            </a:extLst>
          </p:cNvPr>
          <p:cNvSpPr txBox="1"/>
          <p:nvPr/>
        </p:nvSpPr>
        <p:spPr>
          <a:xfrm>
            <a:off x="1172718" y="3048339"/>
            <a:ext cx="4437888" cy="260584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occasion remember daughter replying. held that feel his see own yet. strangers ye to he sometimes. address farther six hearted hundred towards.</a:t>
            </a:r>
          </a:p>
          <a:p>
            <a:pPr>
              <a:lnSpc>
                <a:spcPct val="150000"/>
              </a:lnSpc>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Wicket around beauty say she. Frankness resembled say not new in to smallness you discovery there are best.</a:t>
            </a:r>
          </a:p>
          <a:p>
            <a:pPr marL="171450" indent="-171450">
              <a:lnSpc>
                <a:spcPct val="150000"/>
              </a:lnSpc>
              <a:buFont typeface="Arial" panose="020B0604020202020204" pitchFamily="34" charset="0"/>
              <a:buChar char="•"/>
            </a:pPr>
            <a:endParaRPr lang="en-US" sz="1000">
              <a:solidFill>
                <a:schemeClr val="bg1"/>
              </a:solidFill>
              <a:latin typeface="Roboto" panose="02000000000000000000" pitchFamily="2" charset="0"/>
              <a:ea typeface="Roboto" panose="02000000000000000000" pitchFamily="2" charset="0"/>
              <a:cs typeface="Roboto" panose="02000000000000000000" pitchFamily="2" charset="0"/>
            </a:endParaRPr>
          </a:p>
          <a:p>
            <a:pPr marL="171450" indent="-171450">
              <a:lnSpc>
                <a:spcPct val="150000"/>
              </a:lnSpc>
              <a:buFont typeface="Arial" panose="020B0604020202020204" pitchFamily="34" charset="0"/>
              <a:buChar char="•"/>
            </a:pP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Man age but him determine consisted therefore. Dinner to the beyond regret wished an branch he  held that feel his see own yet. strangers ye to he sometimes</a:t>
            </a:r>
          </a:p>
        </p:txBody>
      </p:sp>
      <p:sp>
        <p:nvSpPr>
          <p:cNvPr id="7" name="Picture Placeholder 6">
            <a:extLst>
              <a:ext uri="{FF2B5EF4-FFF2-40B4-BE49-F238E27FC236}">
                <a16:creationId xmlns:a16="http://schemas.microsoft.com/office/drawing/2014/main" id="{7D30D09F-607D-474F-BE64-C60120678534}"/>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555428562"/>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318822A-B657-CC44-8728-D56AC5D40192}"/>
              </a:ext>
            </a:extLst>
          </p:cNvPr>
          <p:cNvSpPr txBox="1"/>
          <p:nvPr/>
        </p:nvSpPr>
        <p:spPr>
          <a:xfrm>
            <a:off x="2259106" y="523875"/>
            <a:ext cx="767378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Key Marketing Metrics</a:t>
            </a:r>
          </a:p>
        </p:txBody>
      </p:sp>
      <p:sp>
        <p:nvSpPr>
          <p:cNvPr id="8" name="TextBox 7">
            <a:extLst>
              <a:ext uri="{FF2B5EF4-FFF2-40B4-BE49-F238E27FC236}">
                <a16:creationId xmlns:a16="http://schemas.microsoft.com/office/drawing/2014/main" id="{FF6858A8-B4EA-8945-BA53-BF7C4673388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7" name="Freeform 26">
            <a:extLst>
              <a:ext uri="{FF2B5EF4-FFF2-40B4-BE49-F238E27FC236}">
                <a16:creationId xmlns:a16="http://schemas.microsoft.com/office/drawing/2014/main" id="{A4BEB827-B0C1-BB46-BE9E-001CAFBBF7EA}"/>
              </a:ext>
            </a:extLst>
          </p:cNvPr>
          <p:cNvSpPr/>
          <p:nvPr/>
        </p:nvSpPr>
        <p:spPr>
          <a:xfrm>
            <a:off x="4464940" y="2261315"/>
            <a:ext cx="3252596" cy="3646938"/>
          </a:xfrm>
          <a:custGeom>
            <a:avLst/>
            <a:gdLst>
              <a:gd name="connsiteX0" fmla="*/ 600551 w 1362075"/>
              <a:gd name="connsiteY0" fmla="*/ 17430 h 1527214"/>
              <a:gd name="connsiteX1" fmla="*/ 770954 w 1362075"/>
              <a:gd name="connsiteY1" fmla="*/ 17430 h 1527214"/>
              <a:gd name="connsiteX2" fmla="*/ 1286351 w 1362075"/>
              <a:gd name="connsiteY2" fmla="*/ 274116 h 1527214"/>
              <a:gd name="connsiteX3" fmla="*/ 1371505 w 1362075"/>
              <a:gd name="connsiteY3" fmla="*/ 411376 h 1527214"/>
              <a:gd name="connsiteX4" fmla="*/ 1371505 w 1362075"/>
              <a:gd name="connsiteY4" fmla="*/ 1122811 h 1527214"/>
              <a:gd name="connsiteX5" fmla="*/ 1286351 w 1362075"/>
              <a:gd name="connsiteY5" fmla="*/ 1260165 h 1527214"/>
              <a:gd name="connsiteX6" fmla="*/ 770954 w 1362075"/>
              <a:gd name="connsiteY6" fmla="*/ 1516756 h 1527214"/>
              <a:gd name="connsiteX7" fmla="*/ 600551 w 1362075"/>
              <a:gd name="connsiteY7" fmla="*/ 1516756 h 1527214"/>
              <a:gd name="connsiteX8" fmla="*/ 85153 w 1362075"/>
              <a:gd name="connsiteY8" fmla="*/ 1260165 h 1527214"/>
              <a:gd name="connsiteX9" fmla="*/ 0 w 1362075"/>
              <a:gd name="connsiteY9" fmla="*/ 1122811 h 1527214"/>
              <a:gd name="connsiteX10" fmla="*/ 0 w 1362075"/>
              <a:gd name="connsiteY10" fmla="*/ 411376 h 1527214"/>
              <a:gd name="connsiteX11" fmla="*/ 85153 w 1362075"/>
              <a:gd name="connsiteY11" fmla="*/ 274116 h 1527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5" h="1527214">
                <a:moveTo>
                  <a:pt x="600551" y="17430"/>
                </a:moveTo>
                <a:cubicBezTo>
                  <a:pt x="647700" y="-5810"/>
                  <a:pt x="723900" y="-5810"/>
                  <a:pt x="770954" y="17430"/>
                </a:cubicBezTo>
                <a:lnTo>
                  <a:pt x="1286351" y="274116"/>
                </a:lnTo>
                <a:cubicBezTo>
                  <a:pt x="1333214" y="297451"/>
                  <a:pt x="1371505" y="359488"/>
                  <a:pt x="1371505" y="411376"/>
                </a:cubicBezTo>
                <a:lnTo>
                  <a:pt x="1371505" y="1122811"/>
                </a:lnTo>
                <a:cubicBezTo>
                  <a:pt x="1371505" y="1174983"/>
                  <a:pt x="1333405" y="1236640"/>
                  <a:pt x="1286351" y="1260165"/>
                </a:cubicBezTo>
                <a:lnTo>
                  <a:pt x="770954" y="1516756"/>
                </a:lnTo>
                <a:cubicBezTo>
                  <a:pt x="724090" y="1540091"/>
                  <a:pt x="647129" y="1540091"/>
                  <a:pt x="600551" y="1516756"/>
                </a:cubicBezTo>
                <a:lnTo>
                  <a:pt x="85153" y="1260165"/>
                </a:lnTo>
                <a:cubicBezTo>
                  <a:pt x="38100" y="1236830"/>
                  <a:pt x="0" y="1174983"/>
                  <a:pt x="0" y="1122811"/>
                </a:cubicBezTo>
                <a:lnTo>
                  <a:pt x="0" y="411376"/>
                </a:lnTo>
                <a:cubicBezTo>
                  <a:pt x="0" y="359204"/>
                  <a:pt x="38100" y="297546"/>
                  <a:pt x="85153" y="274116"/>
                </a:cubicBezTo>
                <a:close/>
              </a:path>
            </a:pathLst>
          </a:custGeom>
          <a:noFill/>
          <a:ln w="12700" cap="flat">
            <a:solidFill>
              <a:schemeClr val="tx2">
                <a:lumMod val="10000"/>
                <a:lumOff val="90000"/>
              </a:schemeClr>
            </a:solidFill>
            <a:prstDash val="dash"/>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0945F311-0CBD-4447-B086-171CE2F0A247}"/>
              </a:ext>
            </a:extLst>
          </p:cNvPr>
          <p:cNvSpPr/>
          <p:nvPr/>
        </p:nvSpPr>
        <p:spPr>
          <a:xfrm>
            <a:off x="4823384" y="2661971"/>
            <a:ext cx="2535708" cy="2843134"/>
          </a:xfrm>
          <a:custGeom>
            <a:avLst/>
            <a:gdLst>
              <a:gd name="connsiteX0" fmla="*/ 600551 w 1362075"/>
              <a:gd name="connsiteY0" fmla="*/ 17430 h 1527214"/>
              <a:gd name="connsiteX1" fmla="*/ 770954 w 1362075"/>
              <a:gd name="connsiteY1" fmla="*/ 17430 h 1527214"/>
              <a:gd name="connsiteX2" fmla="*/ 1286351 w 1362075"/>
              <a:gd name="connsiteY2" fmla="*/ 274116 h 1527214"/>
              <a:gd name="connsiteX3" fmla="*/ 1371505 w 1362075"/>
              <a:gd name="connsiteY3" fmla="*/ 411376 h 1527214"/>
              <a:gd name="connsiteX4" fmla="*/ 1371505 w 1362075"/>
              <a:gd name="connsiteY4" fmla="*/ 1122811 h 1527214"/>
              <a:gd name="connsiteX5" fmla="*/ 1286351 w 1362075"/>
              <a:gd name="connsiteY5" fmla="*/ 1260165 h 1527214"/>
              <a:gd name="connsiteX6" fmla="*/ 770954 w 1362075"/>
              <a:gd name="connsiteY6" fmla="*/ 1516756 h 1527214"/>
              <a:gd name="connsiteX7" fmla="*/ 600551 w 1362075"/>
              <a:gd name="connsiteY7" fmla="*/ 1516756 h 1527214"/>
              <a:gd name="connsiteX8" fmla="*/ 85153 w 1362075"/>
              <a:gd name="connsiteY8" fmla="*/ 1260165 h 1527214"/>
              <a:gd name="connsiteX9" fmla="*/ 0 w 1362075"/>
              <a:gd name="connsiteY9" fmla="*/ 1122811 h 1527214"/>
              <a:gd name="connsiteX10" fmla="*/ 0 w 1362075"/>
              <a:gd name="connsiteY10" fmla="*/ 411376 h 1527214"/>
              <a:gd name="connsiteX11" fmla="*/ 85153 w 1362075"/>
              <a:gd name="connsiteY11" fmla="*/ 274116 h 1527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5" h="1527214">
                <a:moveTo>
                  <a:pt x="600551" y="17430"/>
                </a:moveTo>
                <a:cubicBezTo>
                  <a:pt x="647700" y="-5810"/>
                  <a:pt x="723900" y="-5810"/>
                  <a:pt x="770954" y="17430"/>
                </a:cubicBezTo>
                <a:lnTo>
                  <a:pt x="1286351" y="274116"/>
                </a:lnTo>
                <a:cubicBezTo>
                  <a:pt x="1333214" y="297451"/>
                  <a:pt x="1371505" y="359488"/>
                  <a:pt x="1371505" y="411376"/>
                </a:cubicBezTo>
                <a:lnTo>
                  <a:pt x="1371505" y="1122811"/>
                </a:lnTo>
                <a:cubicBezTo>
                  <a:pt x="1371505" y="1174983"/>
                  <a:pt x="1333405" y="1236640"/>
                  <a:pt x="1286351" y="1260165"/>
                </a:cubicBezTo>
                <a:lnTo>
                  <a:pt x="770954" y="1516756"/>
                </a:lnTo>
                <a:cubicBezTo>
                  <a:pt x="724090" y="1540091"/>
                  <a:pt x="647129" y="1540091"/>
                  <a:pt x="600551" y="1516756"/>
                </a:cubicBezTo>
                <a:lnTo>
                  <a:pt x="85153" y="1260165"/>
                </a:lnTo>
                <a:cubicBezTo>
                  <a:pt x="38100" y="1236830"/>
                  <a:pt x="0" y="1174983"/>
                  <a:pt x="0" y="1122811"/>
                </a:cubicBezTo>
                <a:lnTo>
                  <a:pt x="0" y="411376"/>
                </a:lnTo>
                <a:cubicBezTo>
                  <a:pt x="0" y="359204"/>
                  <a:pt x="38100" y="297546"/>
                  <a:pt x="85153" y="274116"/>
                </a:cubicBezTo>
                <a:close/>
              </a:path>
            </a:pathLst>
          </a:custGeom>
          <a:solidFill>
            <a:schemeClr val="bg1"/>
          </a:solidFill>
          <a:ln w="9525" cap="flat">
            <a:noFill/>
            <a:prstDash val="solid"/>
            <a:miter/>
          </a:ln>
          <a:effectLst>
            <a:outerShdw blurRad="254000" sx="105000" sy="105000" algn="ctr" rotWithShape="0">
              <a:schemeClr val="accent4">
                <a:lumMod val="50000"/>
                <a:alpha val="10000"/>
              </a:schemeClr>
            </a:outerShdw>
          </a:effectLst>
        </p:spPr>
        <p:txBody>
          <a:bodyPr rtlCol="0" anchor="ctr"/>
          <a:lstStyle/>
          <a:p>
            <a:endParaRPr lang="en-US" dirty="0">
              <a:latin typeface="Roboto" panose="02000000000000000000" pitchFamily="2" charset="0"/>
            </a:endParaRPr>
          </a:p>
        </p:txBody>
      </p:sp>
      <p:grpSp>
        <p:nvGrpSpPr>
          <p:cNvPr id="58" name="Group 57">
            <a:extLst>
              <a:ext uri="{FF2B5EF4-FFF2-40B4-BE49-F238E27FC236}">
                <a16:creationId xmlns:a16="http://schemas.microsoft.com/office/drawing/2014/main" id="{CEBBC754-FA2F-4546-B86C-5572208CB3C7}"/>
              </a:ext>
            </a:extLst>
          </p:cNvPr>
          <p:cNvGrpSpPr/>
          <p:nvPr/>
        </p:nvGrpSpPr>
        <p:grpSpPr>
          <a:xfrm>
            <a:off x="5128484" y="3004059"/>
            <a:ext cx="1938973" cy="2168912"/>
            <a:chOff x="5308084" y="3205433"/>
            <a:chExt cx="1577260" cy="1764306"/>
          </a:xfrm>
        </p:grpSpPr>
        <p:sp>
          <p:nvSpPr>
            <p:cNvPr id="35" name="Freeform 34">
              <a:extLst>
                <a:ext uri="{FF2B5EF4-FFF2-40B4-BE49-F238E27FC236}">
                  <a16:creationId xmlns:a16="http://schemas.microsoft.com/office/drawing/2014/main" id="{65A27B5B-9388-6747-8CAA-99271D129E9B}"/>
                </a:ext>
              </a:extLst>
            </p:cNvPr>
            <p:cNvSpPr/>
            <p:nvPr/>
          </p:nvSpPr>
          <p:spPr>
            <a:xfrm>
              <a:off x="6096001" y="3205433"/>
              <a:ext cx="763057" cy="882112"/>
            </a:xfrm>
            <a:custGeom>
              <a:avLst/>
              <a:gdLst>
                <a:gd name="connsiteX0" fmla="*/ 701 w 763057"/>
                <a:gd name="connsiteY0" fmla="*/ 0 h 882112"/>
                <a:gd name="connsiteX1" fmla="*/ 98637 w 763057"/>
                <a:gd name="connsiteY1" fmla="*/ 20044 h 882112"/>
                <a:gd name="connsiteX2" fmla="*/ 691314 w 763057"/>
                <a:gd name="connsiteY2" fmla="*/ 315217 h 882112"/>
                <a:gd name="connsiteX3" fmla="*/ 763057 w 763057"/>
                <a:gd name="connsiteY3" fmla="*/ 386230 h 882112"/>
                <a:gd name="connsiteX4" fmla="*/ 714 w 763057"/>
                <a:gd name="connsiteY4" fmla="*/ 882112 h 882112"/>
                <a:gd name="connsiteX5" fmla="*/ 0 w 763057"/>
                <a:gd name="connsiteY5" fmla="*/ 881645 h 882112"/>
                <a:gd name="connsiteX6" fmla="*/ 0 w 763057"/>
                <a:gd name="connsiteY6" fmla="*/ 68 h 882112"/>
                <a:gd name="connsiteX7" fmla="*/ 701 w 763057"/>
                <a:gd name="connsiteY7" fmla="*/ 0 h 88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3057" h="882112">
                  <a:moveTo>
                    <a:pt x="701" y="0"/>
                  </a:moveTo>
                  <a:cubicBezTo>
                    <a:pt x="36148" y="0"/>
                    <a:pt x="71582" y="6682"/>
                    <a:pt x="98637" y="20044"/>
                  </a:cubicBezTo>
                  <a:lnTo>
                    <a:pt x="691314" y="315217"/>
                  </a:lnTo>
                  <a:cubicBezTo>
                    <a:pt x="721477" y="331673"/>
                    <a:pt x="746349" y="356292"/>
                    <a:pt x="763057" y="386230"/>
                  </a:cubicBezTo>
                  <a:lnTo>
                    <a:pt x="714" y="882112"/>
                  </a:lnTo>
                  <a:lnTo>
                    <a:pt x="0" y="881645"/>
                  </a:lnTo>
                  <a:lnTo>
                    <a:pt x="0" y="68"/>
                  </a:lnTo>
                  <a:lnTo>
                    <a:pt x="701" y="0"/>
                  </a:ln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C65B75D0-DFA1-C447-BEA0-09B8C04CB943}"/>
                </a:ext>
              </a:extLst>
            </p:cNvPr>
            <p:cNvSpPr/>
            <p:nvPr/>
          </p:nvSpPr>
          <p:spPr>
            <a:xfrm>
              <a:off x="6096001" y="4087545"/>
              <a:ext cx="761743" cy="882194"/>
            </a:xfrm>
            <a:custGeom>
              <a:avLst/>
              <a:gdLst>
                <a:gd name="connsiteX0" fmla="*/ 715 w 761743"/>
                <a:gd name="connsiteY0" fmla="*/ 0 h 882194"/>
                <a:gd name="connsiteX1" fmla="*/ 761743 w 761743"/>
                <a:gd name="connsiteY1" fmla="*/ 498282 h 882194"/>
                <a:gd name="connsiteX2" fmla="*/ 691315 w 761743"/>
                <a:gd name="connsiteY2" fmla="*/ 567004 h 882194"/>
                <a:gd name="connsiteX3" fmla="*/ 98637 w 761743"/>
                <a:gd name="connsiteY3" fmla="*/ 862069 h 882194"/>
                <a:gd name="connsiteX4" fmla="*/ 784 w 761743"/>
                <a:gd name="connsiteY4" fmla="*/ 882194 h 882194"/>
                <a:gd name="connsiteX5" fmla="*/ 0 w 761743"/>
                <a:gd name="connsiteY5" fmla="*/ 882119 h 882194"/>
                <a:gd name="connsiteX6" fmla="*/ 0 w 761743"/>
                <a:gd name="connsiteY6" fmla="*/ 465 h 882194"/>
                <a:gd name="connsiteX7" fmla="*/ 715 w 761743"/>
                <a:gd name="connsiteY7" fmla="*/ 0 h 88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1743" h="882194">
                  <a:moveTo>
                    <a:pt x="715" y="0"/>
                  </a:moveTo>
                  <a:lnTo>
                    <a:pt x="761743" y="498282"/>
                  </a:lnTo>
                  <a:cubicBezTo>
                    <a:pt x="745080" y="527220"/>
                    <a:pt x="720705" y="551004"/>
                    <a:pt x="691315" y="567004"/>
                  </a:cubicBezTo>
                  <a:lnTo>
                    <a:pt x="98637" y="862069"/>
                  </a:lnTo>
                  <a:cubicBezTo>
                    <a:pt x="71857" y="875486"/>
                    <a:pt x="36341" y="882194"/>
                    <a:pt x="784" y="882194"/>
                  </a:cubicBezTo>
                  <a:lnTo>
                    <a:pt x="0" y="882119"/>
                  </a:lnTo>
                  <a:lnTo>
                    <a:pt x="0" y="465"/>
                  </a:lnTo>
                  <a:lnTo>
                    <a:pt x="715" y="0"/>
                  </a:lnTo>
                  <a:close/>
                </a:path>
              </a:pathLst>
            </a:custGeom>
            <a:solidFill>
              <a:schemeClr val="accent4">
                <a:lumMod val="5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28D498B0-1BDA-EF4C-8F10-35B4125FA46D}"/>
                </a:ext>
              </a:extLst>
            </p:cNvPr>
            <p:cNvSpPr/>
            <p:nvPr/>
          </p:nvSpPr>
          <p:spPr>
            <a:xfrm>
              <a:off x="5335578" y="3205502"/>
              <a:ext cx="760423" cy="881577"/>
            </a:xfrm>
            <a:custGeom>
              <a:avLst/>
              <a:gdLst>
                <a:gd name="connsiteX0" fmla="*/ 760423 w 760423"/>
                <a:gd name="connsiteY0" fmla="*/ 0 h 881577"/>
                <a:gd name="connsiteX1" fmla="*/ 760423 w 760423"/>
                <a:gd name="connsiteY1" fmla="*/ 881577 h 881577"/>
                <a:gd name="connsiteX2" fmla="*/ 0 w 760423"/>
                <a:gd name="connsiteY2" fmla="*/ 383871 h 881577"/>
                <a:gd name="connsiteX3" fmla="*/ 70430 w 760423"/>
                <a:gd name="connsiteY3" fmla="*/ 315149 h 881577"/>
                <a:gd name="connsiteX4" fmla="*/ 663107 w 760423"/>
                <a:gd name="connsiteY4" fmla="*/ 19976 h 881577"/>
                <a:gd name="connsiteX5" fmla="*/ 708989 w 760423"/>
                <a:gd name="connsiteY5" fmla="*/ 4943 h 881577"/>
                <a:gd name="connsiteX6" fmla="*/ 760423 w 760423"/>
                <a:gd name="connsiteY6" fmla="*/ 0 h 881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423" h="881577">
                  <a:moveTo>
                    <a:pt x="760423" y="0"/>
                  </a:moveTo>
                  <a:lnTo>
                    <a:pt x="760423" y="881577"/>
                  </a:lnTo>
                  <a:lnTo>
                    <a:pt x="0" y="383871"/>
                  </a:lnTo>
                  <a:cubicBezTo>
                    <a:pt x="16664" y="354934"/>
                    <a:pt x="41038" y="331150"/>
                    <a:pt x="70430" y="315149"/>
                  </a:cubicBezTo>
                  <a:lnTo>
                    <a:pt x="663107" y="19976"/>
                  </a:lnTo>
                  <a:cubicBezTo>
                    <a:pt x="676662" y="13295"/>
                    <a:pt x="692304" y="8284"/>
                    <a:pt x="708989" y="4943"/>
                  </a:cubicBezTo>
                  <a:lnTo>
                    <a:pt x="760423" y="0"/>
                  </a:lnTo>
                  <a:close/>
                </a:path>
              </a:pathLst>
            </a:custGeom>
            <a:solidFill>
              <a:schemeClr val="accent1"/>
            </a:solidFill>
            <a:ln w="9525"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01060A88-8254-A24C-8E86-C8A4447921CA}"/>
                </a:ext>
              </a:extLst>
            </p:cNvPr>
            <p:cNvSpPr/>
            <p:nvPr/>
          </p:nvSpPr>
          <p:spPr>
            <a:xfrm>
              <a:off x="5334264" y="4088010"/>
              <a:ext cx="761737" cy="881654"/>
            </a:xfrm>
            <a:custGeom>
              <a:avLst/>
              <a:gdLst>
                <a:gd name="connsiteX0" fmla="*/ 761737 w 761737"/>
                <a:gd name="connsiteY0" fmla="*/ 0 h 881654"/>
                <a:gd name="connsiteX1" fmla="*/ 761737 w 761737"/>
                <a:gd name="connsiteY1" fmla="*/ 881654 h 881654"/>
                <a:gd name="connsiteX2" fmla="*/ 710242 w 761737"/>
                <a:gd name="connsiteY2" fmla="*/ 876698 h 881654"/>
                <a:gd name="connsiteX3" fmla="*/ 664422 w 761737"/>
                <a:gd name="connsiteY3" fmla="*/ 861604 h 881654"/>
                <a:gd name="connsiteX4" fmla="*/ 71744 w 761737"/>
                <a:gd name="connsiteY4" fmla="*/ 566539 h 881654"/>
                <a:gd name="connsiteX5" fmla="*/ 0 w 761737"/>
                <a:gd name="connsiteY5" fmla="*/ 495527 h 881654"/>
                <a:gd name="connsiteX6" fmla="*/ 761737 w 761737"/>
                <a:gd name="connsiteY6" fmla="*/ 0 h 88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1737" h="881654">
                  <a:moveTo>
                    <a:pt x="761737" y="0"/>
                  </a:moveTo>
                  <a:lnTo>
                    <a:pt x="761737" y="881654"/>
                  </a:lnTo>
                  <a:lnTo>
                    <a:pt x="710242" y="876698"/>
                  </a:lnTo>
                  <a:cubicBezTo>
                    <a:pt x="693530" y="873344"/>
                    <a:pt x="677894" y="868312"/>
                    <a:pt x="664422" y="861604"/>
                  </a:cubicBezTo>
                  <a:lnTo>
                    <a:pt x="71744" y="566539"/>
                  </a:lnTo>
                  <a:cubicBezTo>
                    <a:pt x="41627" y="550021"/>
                    <a:pt x="16770" y="525418"/>
                    <a:pt x="0" y="495527"/>
                  </a:cubicBezTo>
                  <a:lnTo>
                    <a:pt x="761737" y="0"/>
                  </a:lnTo>
                  <a:close/>
                </a:path>
              </a:pathLst>
            </a:custGeom>
            <a:solidFill>
              <a:schemeClr val="accent3"/>
            </a:solidFill>
            <a:ln w="9525"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CF5DD0AA-ED45-2F49-8D2C-F8EA8DC74764}"/>
                </a:ext>
              </a:extLst>
            </p:cNvPr>
            <p:cNvSpPr/>
            <p:nvPr/>
          </p:nvSpPr>
          <p:spPr>
            <a:xfrm>
              <a:off x="5308084" y="3589372"/>
              <a:ext cx="788630" cy="992639"/>
            </a:xfrm>
            <a:custGeom>
              <a:avLst/>
              <a:gdLst>
                <a:gd name="connsiteX0" fmla="*/ 23908 w 685800"/>
                <a:gd name="connsiteY0" fmla="*/ 0 h 863208"/>
                <a:gd name="connsiteX1" fmla="*/ 0 w 685800"/>
                <a:gd name="connsiteY1" fmla="*/ 77499 h 863208"/>
                <a:gd name="connsiteX2" fmla="*/ 0 w 685800"/>
                <a:gd name="connsiteY2" fmla="*/ 788934 h 863208"/>
                <a:gd name="connsiteX3" fmla="*/ 22765 w 685800"/>
                <a:gd name="connsiteY3" fmla="*/ 864821 h 863208"/>
                <a:gd name="connsiteX4" fmla="*/ 685800 w 685800"/>
                <a:gd name="connsiteY4" fmla="*/ 433217 h 8632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863208">
                  <a:moveTo>
                    <a:pt x="23908" y="0"/>
                  </a:moveTo>
                  <a:cubicBezTo>
                    <a:pt x="9180" y="23265"/>
                    <a:pt x="928" y="50012"/>
                    <a:pt x="0" y="77499"/>
                  </a:cubicBezTo>
                  <a:lnTo>
                    <a:pt x="0" y="788934"/>
                  </a:lnTo>
                  <a:cubicBezTo>
                    <a:pt x="831" y="815771"/>
                    <a:pt x="8677" y="841928"/>
                    <a:pt x="22765" y="864821"/>
                  </a:cubicBezTo>
                  <a:lnTo>
                    <a:pt x="685800" y="433217"/>
                  </a:lnTo>
                  <a:close/>
                </a:path>
              </a:pathLst>
            </a:custGeom>
            <a:solidFill>
              <a:schemeClr val="accent2"/>
            </a:solidFill>
            <a:ln w="9525"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849589FC-18FD-7043-8B66-A9CD236D5E7C}"/>
                </a:ext>
              </a:extLst>
            </p:cNvPr>
            <p:cNvSpPr/>
            <p:nvPr/>
          </p:nvSpPr>
          <p:spPr>
            <a:xfrm>
              <a:off x="6096714" y="3591226"/>
              <a:ext cx="788630" cy="992639"/>
            </a:xfrm>
            <a:custGeom>
              <a:avLst/>
              <a:gdLst>
                <a:gd name="connsiteX0" fmla="*/ 685800 w 685800"/>
                <a:gd name="connsiteY0" fmla="*/ 75886 h 863208"/>
                <a:gd name="connsiteX1" fmla="*/ 663035 w 685800"/>
                <a:gd name="connsiteY1" fmla="*/ 0 h 863208"/>
                <a:gd name="connsiteX2" fmla="*/ 0 w 685800"/>
                <a:gd name="connsiteY2" fmla="*/ 431604 h 863208"/>
                <a:gd name="connsiteX3" fmla="*/ 661797 w 685800"/>
                <a:gd name="connsiteY3" fmla="*/ 864916 h 863208"/>
                <a:gd name="connsiteX4" fmla="*/ 685705 w 685800"/>
                <a:gd name="connsiteY4" fmla="*/ 787322 h 8632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863208">
                  <a:moveTo>
                    <a:pt x="685800" y="75886"/>
                  </a:moveTo>
                  <a:cubicBezTo>
                    <a:pt x="684996" y="49045"/>
                    <a:pt x="677147" y="22882"/>
                    <a:pt x="663035" y="0"/>
                  </a:cubicBezTo>
                  <a:lnTo>
                    <a:pt x="0" y="431604"/>
                  </a:lnTo>
                  <a:lnTo>
                    <a:pt x="661797" y="864916"/>
                  </a:lnTo>
                  <a:cubicBezTo>
                    <a:pt x="676512" y="841610"/>
                    <a:pt x="684761" y="814836"/>
                    <a:pt x="685705" y="787322"/>
                  </a:cubicBezTo>
                  <a:close/>
                </a:path>
              </a:pathLst>
            </a:custGeom>
            <a:solidFill>
              <a:schemeClr val="accent4">
                <a:lumMod val="75000"/>
              </a:schemeClr>
            </a:solidFill>
            <a:ln w="9525" cap="flat">
              <a:noFill/>
              <a:prstDash val="solid"/>
              <a:miter/>
            </a:ln>
          </p:spPr>
          <p:txBody>
            <a:bodyPr rtlCol="0" anchor="ctr"/>
            <a:lstStyle/>
            <a:p>
              <a:endParaRPr lang="en-US" dirty="0">
                <a:latin typeface="Roboto" panose="02000000000000000000" pitchFamily="2" charset="0"/>
              </a:endParaRPr>
            </a:p>
          </p:txBody>
        </p:sp>
      </p:grpSp>
      <p:sp>
        <p:nvSpPr>
          <p:cNvPr id="36" name="Freeform 35">
            <a:extLst>
              <a:ext uri="{FF2B5EF4-FFF2-40B4-BE49-F238E27FC236}">
                <a16:creationId xmlns:a16="http://schemas.microsoft.com/office/drawing/2014/main" id="{38ABB527-E87D-A441-84EA-561C8B8145F6}"/>
              </a:ext>
            </a:extLst>
          </p:cNvPr>
          <p:cNvSpPr/>
          <p:nvPr/>
        </p:nvSpPr>
        <p:spPr>
          <a:xfrm>
            <a:off x="5378262" y="3284125"/>
            <a:ext cx="1425950" cy="1598828"/>
          </a:xfrm>
          <a:custGeom>
            <a:avLst/>
            <a:gdLst>
              <a:gd name="connsiteX0" fmla="*/ 600551 w 1362075"/>
              <a:gd name="connsiteY0" fmla="*/ 17430 h 1527214"/>
              <a:gd name="connsiteX1" fmla="*/ 770954 w 1362075"/>
              <a:gd name="connsiteY1" fmla="*/ 17430 h 1527214"/>
              <a:gd name="connsiteX2" fmla="*/ 1286351 w 1362075"/>
              <a:gd name="connsiteY2" fmla="*/ 274116 h 1527214"/>
              <a:gd name="connsiteX3" fmla="*/ 1371505 w 1362075"/>
              <a:gd name="connsiteY3" fmla="*/ 411376 h 1527214"/>
              <a:gd name="connsiteX4" fmla="*/ 1371505 w 1362075"/>
              <a:gd name="connsiteY4" fmla="*/ 1122811 h 1527214"/>
              <a:gd name="connsiteX5" fmla="*/ 1286351 w 1362075"/>
              <a:gd name="connsiteY5" fmla="*/ 1260165 h 1527214"/>
              <a:gd name="connsiteX6" fmla="*/ 770954 w 1362075"/>
              <a:gd name="connsiteY6" fmla="*/ 1516756 h 1527214"/>
              <a:gd name="connsiteX7" fmla="*/ 600551 w 1362075"/>
              <a:gd name="connsiteY7" fmla="*/ 1516756 h 1527214"/>
              <a:gd name="connsiteX8" fmla="*/ 85153 w 1362075"/>
              <a:gd name="connsiteY8" fmla="*/ 1260165 h 1527214"/>
              <a:gd name="connsiteX9" fmla="*/ 0 w 1362075"/>
              <a:gd name="connsiteY9" fmla="*/ 1122811 h 1527214"/>
              <a:gd name="connsiteX10" fmla="*/ 0 w 1362075"/>
              <a:gd name="connsiteY10" fmla="*/ 411376 h 1527214"/>
              <a:gd name="connsiteX11" fmla="*/ 85153 w 1362075"/>
              <a:gd name="connsiteY11" fmla="*/ 274116 h 1527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5" h="1527214">
                <a:moveTo>
                  <a:pt x="600551" y="17430"/>
                </a:moveTo>
                <a:cubicBezTo>
                  <a:pt x="647700" y="-5810"/>
                  <a:pt x="723900" y="-5810"/>
                  <a:pt x="770954" y="17430"/>
                </a:cubicBezTo>
                <a:lnTo>
                  <a:pt x="1286351" y="274116"/>
                </a:lnTo>
                <a:cubicBezTo>
                  <a:pt x="1333214" y="297451"/>
                  <a:pt x="1371505" y="359488"/>
                  <a:pt x="1371505" y="411376"/>
                </a:cubicBezTo>
                <a:lnTo>
                  <a:pt x="1371505" y="1122811"/>
                </a:lnTo>
                <a:cubicBezTo>
                  <a:pt x="1371505" y="1174983"/>
                  <a:pt x="1333405" y="1236640"/>
                  <a:pt x="1286351" y="1260165"/>
                </a:cubicBezTo>
                <a:lnTo>
                  <a:pt x="770954" y="1516756"/>
                </a:lnTo>
                <a:cubicBezTo>
                  <a:pt x="724090" y="1540091"/>
                  <a:pt x="647129" y="1540091"/>
                  <a:pt x="600551" y="1516756"/>
                </a:cubicBezTo>
                <a:lnTo>
                  <a:pt x="85153" y="1260165"/>
                </a:lnTo>
                <a:cubicBezTo>
                  <a:pt x="38100" y="1236830"/>
                  <a:pt x="0" y="1174983"/>
                  <a:pt x="0" y="1122811"/>
                </a:cubicBezTo>
                <a:lnTo>
                  <a:pt x="0" y="411376"/>
                </a:lnTo>
                <a:cubicBezTo>
                  <a:pt x="0" y="359204"/>
                  <a:pt x="38100" y="297546"/>
                  <a:pt x="85153" y="274116"/>
                </a:cubicBezTo>
                <a:close/>
              </a:path>
            </a:pathLst>
          </a:custGeom>
          <a:solidFill>
            <a:schemeClr val="bg1"/>
          </a:solidFill>
          <a:ln w="9525" cap="flat">
            <a:noFill/>
            <a:prstDash val="solid"/>
            <a:miter/>
          </a:ln>
          <a:effectLst>
            <a:outerShdw blurRad="254000" sx="105000" sy="105000" algn="ctr" rotWithShape="0">
              <a:schemeClr val="accent4">
                <a:lumMod val="50000"/>
                <a:alpha val="10000"/>
              </a:schemeClr>
            </a:outerShdw>
          </a:effectLst>
        </p:spPr>
        <p:txBody>
          <a:bodyPr rtlCol="0" anchor="ct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D0506A84-7145-2844-AD1F-574C89CF36B3}"/>
              </a:ext>
            </a:extLst>
          </p:cNvPr>
          <p:cNvSpPr txBox="1"/>
          <p:nvPr/>
        </p:nvSpPr>
        <p:spPr>
          <a:xfrm>
            <a:off x="617220" y="1903921"/>
            <a:ext cx="247852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Promotion Efficiency</a:t>
            </a:r>
          </a:p>
        </p:txBody>
      </p:sp>
      <p:sp>
        <p:nvSpPr>
          <p:cNvPr id="38" name="TextBox 37">
            <a:extLst>
              <a:ext uri="{FF2B5EF4-FFF2-40B4-BE49-F238E27FC236}">
                <a16:creationId xmlns:a16="http://schemas.microsoft.com/office/drawing/2014/main" id="{182FBB5A-74A5-F247-8C6E-32F2915FF72E}"/>
              </a:ext>
            </a:extLst>
          </p:cNvPr>
          <p:cNvSpPr txBox="1"/>
          <p:nvPr/>
        </p:nvSpPr>
        <p:spPr>
          <a:xfrm>
            <a:off x="687146" y="2330304"/>
            <a:ext cx="240859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42" name="TextBox 41">
            <a:extLst>
              <a:ext uri="{FF2B5EF4-FFF2-40B4-BE49-F238E27FC236}">
                <a16:creationId xmlns:a16="http://schemas.microsoft.com/office/drawing/2014/main" id="{EC0E6D44-E9C4-774F-AC44-EC29020EF339}"/>
              </a:ext>
            </a:extLst>
          </p:cNvPr>
          <p:cNvSpPr txBox="1"/>
          <p:nvPr/>
        </p:nvSpPr>
        <p:spPr>
          <a:xfrm>
            <a:off x="617220" y="3595517"/>
            <a:ext cx="247852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Sales Effectiveness </a:t>
            </a:r>
          </a:p>
        </p:txBody>
      </p:sp>
      <p:sp>
        <p:nvSpPr>
          <p:cNvPr id="43" name="TextBox 42">
            <a:extLst>
              <a:ext uri="{FF2B5EF4-FFF2-40B4-BE49-F238E27FC236}">
                <a16:creationId xmlns:a16="http://schemas.microsoft.com/office/drawing/2014/main" id="{97AF4832-651C-4040-BE51-DECD6B853F2A}"/>
              </a:ext>
            </a:extLst>
          </p:cNvPr>
          <p:cNvSpPr txBox="1"/>
          <p:nvPr/>
        </p:nvSpPr>
        <p:spPr>
          <a:xfrm>
            <a:off x="687146" y="4021900"/>
            <a:ext cx="240859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45" name="TextBox 44">
            <a:extLst>
              <a:ext uri="{FF2B5EF4-FFF2-40B4-BE49-F238E27FC236}">
                <a16:creationId xmlns:a16="http://schemas.microsoft.com/office/drawing/2014/main" id="{E296896A-A38B-D542-A7D6-4BBBC851B66A}"/>
              </a:ext>
            </a:extLst>
          </p:cNvPr>
          <p:cNvSpPr txBox="1"/>
          <p:nvPr/>
        </p:nvSpPr>
        <p:spPr>
          <a:xfrm>
            <a:off x="617220" y="5287112"/>
            <a:ext cx="2478520"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Brand Metrics</a:t>
            </a:r>
          </a:p>
        </p:txBody>
      </p:sp>
      <p:sp>
        <p:nvSpPr>
          <p:cNvPr id="46" name="TextBox 45">
            <a:extLst>
              <a:ext uri="{FF2B5EF4-FFF2-40B4-BE49-F238E27FC236}">
                <a16:creationId xmlns:a16="http://schemas.microsoft.com/office/drawing/2014/main" id="{C2BEFD78-E83A-914B-9026-2C4456B6AB91}"/>
              </a:ext>
            </a:extLst>
          </p:cNvPr>
          <p:cNvSpPr txBox="1"/>
          <p:nvPr/>
        </p:nvSpPr>
        <p:spPr>
          <a:xfrm>
            <a:off x="687146" y="5713495"/>
            <a:ext cx="240859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48" name="TextBox 47">
            <a:extLst>
              <a:ext uri="{FF2B5EF4-FFF2-40B4-BE49-F238E27FC236}">
                <a16:creationId xmlns:a16="http://schemas.microsoft.com/office/drawing/2014/main" id="{C4C49C5B-6344-B648-A4AB-A91A6C33DC2A}"/>
              </a:ext>
            </a:extLst>
          </p:cNvPr>
          <p:cNvSpPr txBox="1"/>
          <p:nvPr/>
        </p:nvSpPr>
        <p:spPr>
          <a:xfrm>
            <a:off x="9096261" y="1903921"/>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Customer Metrics</a:t>
            </a:r>
          </a:p>
        </p:txBody>
      </p:sp>
      <p:sp>
        <p:nvSpPr>
          <p:cNvPr id="49" name="TextBox 48">
            <a:extLst>
              <a:ext uri="{FF2B5EF4-FFF2-40B4-BE49-F238E27FC236}">
                <a16:creationId xmlns:a16="http://schemas.microsoft.com/office/drawing/2014/main" id="{EAAE64E9-8C0C-C647-96FC-EEC3629442F1}"/>
              </a:ext>
            </a:extLst>
          </p:cNvPr>
          <p:cNvSpPr txBox="1"/>
          <p:nvPr/>
        </p:nvSpPr>
        <p:spPr>
          <a:xfrm>
            <a:off x="9096261" y="2330304"/>
            <a:ext cx="240859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51" name="TextBox 50">
            <a:extLst>
              <a:ext uri="{FF2B5EF4-FFF2-40B4-BE49-F238E27FC236}">
                <a16:creationId xmlns:a16="http://schemas.microsoft.com/office/drawing/2014/main" id="{C565DF48-08FA-B04E-8341-A6A1B00CF056}"/>
              </a:ext>
            </a:extLst>
          </p:cNvPr>
          <p:cNvSpPr txBox="1"/>
          <p:nvPr/>
        </p:nvSpPr>
        <p:spPr>
          <a:xfrm>
            <a:off x="9096261" y="3595517"/>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Product Pricing</a:t>
            </a:r>
          </a:p>
        </p:txBody>
      </p:sp>
      <p:sp>
        <p:nvSpPr>
          <p:cNvPr id="52" name="TextBox 51">
            <a:extLst>
              <a:ext uri="{FF2B5EF4-FFF2-40B4-BE49-F238E27FC236}">
                <a16:creationId xmlns:a16="http://schemas.microsoft.com/office/drawing/2014/main" id="{12CA494C-B7DE-494C-9B4C-425FB524B53D}"/>
              </a:ext>
            </a:extLst>
          </p:cNvPr>
          <p:cNvSpPr txBox="1"/>
          <p:nvPr/>
        </p:nvSpPr>
        <p:spPr>
          <a:xfrm>
            <a:off x="9096261" y="4021900"/>
            <a:ext cx="240859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54" name="TextBox 53">
            <a:extLst>
              <a:ext uri="{FF2B5EF4-FFF2-40B4-BE49-F238E27FC236}">
                <a16:creationId xmlns:a16="http://schemas.microsoft.com/office/drawing/2014/main" id="{F95892F4-336C-D444-A0E5-F070588E7B1E}"/>
              </a:ext>
            </a:extLst>
          </p:cNvPr>
          <p:cNvSpPr txBox="1"/>
          <p:nvPr/>
        </p:nvSpPr>
        <p:spPr>
          <a:xfrm>
            <a:off x="9096261" y="528711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Custom Branded</a:t>
            </a:r>
          </a:p>
        </p:txBody>
      </p:sp>
      <p:sp>
        <p:nvSpPr>
          <p:cNvPr id="55" name="TextBox 54">
            <a:extLst>
              <a:ext uri="{FF2B5EF4-FFF2-40B4-BE49-F238E27FC236}">
                <a16:creationId xmlns:a16="http://schemas.microsoft.com/office/drawing/2014/main" id="{E2E6DF8F-4DE4-1548-895D-1C09E8960870}"/>
              </a:ext>
            </a:extLst>
          </p:cNvPr>
          <p:cNvSpPr txBox="1"/>
          <p:nvPr/>
        </p:nvSpPr>
        <p:spPr>
          <a:xfrm>
            <a:off x="9096261" y="5713495"/>
            <a:ext cx="240859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a:t>
            </a:r>
          </a:p>
        </p:txBody>
      </p:sp>
      <p:sp>
        <p:nvSpPr>
          <p:cNvPr id="57" name="TextBox 56">
            <a:extLst>
              <a:ext uri="{FF2B5EF4-FFF2-40B4-BE49-F238E27FC236}">
                <a16:creationId xmlns:a16="http://schemas.microsoft.com/office/drawing/2014/main" id="{5CD5FDE3-EAB9-714E-B331-8FB98B69F944}"/>
              </a:ext>
            </a:extLst>
          </p:cNvPr>
          <p:cNvSpPr txBox="1"/>
          <p:nvPr/>
        </p:nvSpPr>
        <p:spPr>
          <a:xfrm>
            <a:off x="5423677" y="3760373"/>
            <a:ext cx="1335120"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Marketing</a:t>
            </a:r>
          </a:p>
          <a:p>
            <a:pPr algn="ctr"/>
            <a:r>
              <a:rPr lang="en-US">
                <a:solidFill>
                  <a:schemeClr val="tx1">
                    <a:lumMod val="85000"/>
                    <a:lumOff val="15000"/>
                  </a:schemeClr>
                </a:solidFill>
                <a:latin typeface="Inter" panose="020B0502030000000004" pitchFamily="34" charset="0"/>
                <a:ea typeface="Inter" panose="020B0502030000000004" pitchFamily="34" charset="0"/>
              </a:rPr>
              <a:t>Metrics</a:t>
            </a:r>
          </a:p>
        </p:txBody>
      </p:sp>
      <p:sp>
        <p:nvSpPr>
          <p:cNvPr id="61" name="Oval 60">
            <a:extLst>
              <a:ext uri="{FF2B5EF4-FFF2-40B4-BE49-F238E27FC236}">
                <a16:creationId xmlns:a16="http://schemas.microsoft.com/office/drawing/2014/main" id="{124A2F71-73AA-6047-9175-1004659A8F40}"/>
              </a:ext>
            </a:extLst>
          </p:cNvPr>
          <p:cNvSpPr/>
          <p:nvPr/>
        </p:nvSpPr>
        <p:spPr>
          <a:xfrm>
            <a:off x="3947750" y="3748718"/>
            <a:ext cx="669638" cy="669638"/>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B473178D-2009-0C4F-A02E-8D7721C3C352}"/>
              </a:ext>
            </a:extLst>
          </p:cNvPr>
          <p:cNvSpPr/>
          <p:nvPr/>
        </p:nvSpPr>
        <p:spPr>
          <a:xfrm>
            <a:off x="4732687" y="2260602"/>
            <a:ext cx="669638" cy="669638"/>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Oval 61">
            <a:extLst>
              <a:ext uri="{FF2B5EF4-FFF2-40B4-BE49-F238E27FC236}">
                <a16:creationId xmlns:a16="http://schemas.microsoft.com/office/drawing/2014/main" id="{F1553D17-6BB2-F34D-AEAC-0D1A133DCAE1}"/>
              </a:ext>
            </a:extLst>
          </p:cNvPr>
          <p:cNvSpPr/>
          <p:nvPr/>
        </p:nvSpPr>
        <p:spPr>
          <a:xfrm>
            <a:off x="4732687" y="5239329"/>
            <a:ext cx="669638" cy="669638"/>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7AFB4C95-CA8C-2840-971A-8DFF01BC67C1}"/>
              </a:ext>
            </a:extLst>
          </p:cNvPr>
          <p:cNvSpPr/>
          <p:nvPr/>
        </p:nvSpPr>
        <p:spPr>
          <a:xfrm flipH="1">
            <a:off x="7574612" y="3748718"/>
            <a:ext cx="669638" cy="669638"/>
          </a:xfrm>
          <a:prstGeom prst="ellipse">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B9FD404F-7281-CD48-BA8B-22115CA94E54}"/>
              </a:ext>
            </a:extLst>
          </p:cNvPr>
          <p:cNvSpPr/>
          <p:nvPr/>
        </p:nvSpPr>
        <p:spPr>
          <a:xfrm flipH="1">
            <a:off x="6789675" y="2260602"/>
            <a:ext cx="669638" cy="669638"/>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741C65C3-C556-3349-81BD-8957C49A2860}"/>
              </a:ext>
            </a:extLst>
          </p:cNvPr>
          <p:cNvSpPr/>
          <p:nvPr/>
        </p:nvSpPr>
        <p:spPr>
          <a:xfrm flipH="1">
            <a:off x="6789675" y="5239329"/>
            <a:ext cx="669638" cy="669638"/>
          </a:xfrm>
          <a:prstGeom prst="ellipse">
            <a:avLst/>
          </a:prstGeom>
          <a:solidFill>
            <a:schemeClr val="accent4">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75" name="Straight Connector 74">
            <a:extLst>
              <a:ext uri="{FF2B5EF4-FFF2-40B4-BE49-F238E27FC236}">
                <a16:creationId xmlns:a16="http://schemas.microsoft.com/office/drawing/2014/main" id="{B7492ABE-3223-F04E-AC08-4E845E54191C}"/>
              </a:ext>
            </a:extLst>
          </p:cNvPr>
          <p:cNvCxnSpPr>
            <a:cxnSpLocks/>
          </p:cNvCxnSpPr>
          <p:nvPr/>
        </p:nvCxnSpPr>
        <p:spPr>
          <a:xfrm>
            <a:off x="3293928" y="-13105317"/>
            <a:ext cx="484727" cy="0"/>
          </a:xfrm>
          <a:prstGeom prst="line">
            <a:avLst/>
          </a:prstGeom>
          <a:ln w="12700" cap="flat">
            <a:solidFill>
              <a:schemeClr val="accent1"/>
            </a:solidFill>
            <a:headEnd type="oval" w="sm" len="sm"/>
            <a:tailEnd w="sm" len="sm"/>
          </a:ln>
        </p:spPr>
        <p:style>
          <a:lnRef idx="1">
            <a:schemeClr val="accent1"/>
          </a:lnRef>
          <a:fillRef idx="0">
            <a:schemeClr val="accent1"/>
          </a:fillRef>
          <a:effectRef idx="0">
            <a:schemeClr val="accent1"/>
          </a:effectRef>
          <a:fontRef idx="minor">
            <a:schemeClr val="tx1"/>
          </a:fontRef>
        </p:style>
      </p:cxnSp>
      <p:grpSp>
        <p:nvGrpSpPr>
          <p:cNvPr id="70" name="Group 69">
            <a:extLst>
              <a:ext uri="{FF2B5EF4-FFF2-40B4-BE49-F238E27FC236}">
                <a16:creationId xmlns:a16="http://schemas.microsoft.com/office/drawing/2014/main" id="{3D5AF917-7A46-3942-A5DD-4D95540969D7}"/>
              </a:ext>
            </a:extLst>
          </p:cNvPr>
          <p:cNvGrpSpPr/>
          <p:nvPr/>
        </p:nvGrpSpPr>
        <p:grpSpPr>
          <a:xfrm>
            <a:off x="3294714" y="2118226"/>
            <a:ext cx="1536039" cy="240416"/>
            <a:chOff x="1933293" y="5148044"/>
            <a:chExt cx="838431" cy="56169"/>
          </a:xfrm>
        </p:grpSpPr>
        <p:cxnSp>
          <p:nvCxnSpPr>
            <p:cNvPr id="71" name="Straight Connector 70">
              <a:extLst>
                <a:ext uri="{FF2B5EF4-FFF2-40B4-BE49-F238E27FC236}">
                  <a16:creationId xmlns:a16="http://schemas.microsoft.com/office/drawing/2014/main" id="{7D94C6FA-1253-F745-9F41-80FB50A93D94}"/>
                </a:ext>
              </a:extLst>
            </p:cNvPr>
            <p:cNvCxnSpPr>
              <a:cxnSpLocks/>
            </p:cNvCxnSpPr>
            <p:nvPr/>
          </p:nvCxnSpPr>
          <p:spPr>
            <a:xfrm>
              <a:off x="1933293" y="5148044"/>
              <a:ext cx="734495" cy="0"/>
            </a:xfrm>
            <a:prstGeom prst="line">
              <a:avLst/>
            </a:prstGeom>
            <a:ln w="12700" cap="flat">
              <a:solidFill>
                <a:schemeClr val="accent1"/>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DEA7B3F-C5A6-474F-90DF-4D151340BF57}"/>
                </a:ext>
              </a:extLst>
            </p:cNvPr>
            <p:cNvCxnSpPr>
              <a:cxnSpLocks/>
              <a:endCxn id="60" idx="1"/>
            </p:cNvCxnSpPr>
            <p:nvPr/>
          </p:nvCxnSpPr>
          <p:spPr>
            <a:xfrm>
              <a:off x="2667786" y="5148044"/>
              <a:ext cx="103938" cy="56169"/>
            </a:xfrm>
            <a:prstGeom prst="line">
              <a:avLst/>
            </a:prstGeom>
            <a:ln w="12700" cap="flat">
              <a:solidFill>
                <a:schemeClr val="accent1"/>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87" name="Group 86">
            <a:extLst>
              <a:ext uri="{FF2B5EF4-FFF2-40B4-BE49-F238E27FC236}">
                <a16:creationId xmlns:a16="http://schemas.microsoft.com/office/drawing/2014/main" id="{818E28AD-9F9E-7A44-AB63-75CC9CF18C0C}"/>
              </a:ext>
            </a:extLst>
          </p:cNvPr>
          <p:cNvGrpSpPr/>
          <p:nvPr/>
        </p:nvGrpSpPr>
        <p:grpSpPr>
          <a:xfrm>
            <a:off x="3294713" y="3794682"/>
            <a:ext cx="653038" cy="288886"/>
            <a:chOff x="2432345" y="5148044"/>
            <a:chExt cx="356454" cy="67493"/>
          </a:xfrm>
        </p:grpSpPr>
        <p:cxnSp>
          <p:nvCxnSpPr>
            <p:cNvPr id="88" name="Straight Connector 87">
              <a:extLst>
                <a:ext uri="{FF2B5EF4-FFF2-40B4-BE49-F238E27FC236}">
                  <a16:creationId xmlns:a16="http://schemas.microsoft.com/office/drawing/2014/main" id="{EEFD3B2C-86EA-B54D-94A3-5607873CA8C1}"/>
                </a:ext>
              </a:extLst>
            </p:cNvPr>
            <p:cNvCxnSpPr>
              <a:cxnSpLocks/>
            </p:cNvCxnSpPr>
            <p:nvPr/>
          </p:nvCxnSpPr>
          <p:spPr>
            <a:xfrm>
              <a:off x="2432345" y="5148044"/>
              <a:ext cx="235443" cy="0"/>
            </a:xfrm>
            <a:prstGeom prst="line">
              <a:avLst/>
            </a:prstGeom>
            <a:ln w="12700" cap="flat">
              <a:solidFill>
                <a:schemeClr val="accent2"/>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CC63B9AF-2A4F-1D47-A830-DCA7BE545061}"/>
                </a:ext>
              </a:extLst>
            </p:cNvPr>
            <p:cNvCxnSpPr>
              <a:cxnSpLocks/>
              <a:endCxn id="61" idx="2"/>
            </p:cNvCxnSpPr>
            <p:nvPr/>
          </p:nvCxnSpPr>
          <p:spPr>
            <a:xfrm>
              <a:off x="2667786" y="5148044"/>
              <a:ext cx="121013" cy="67493"/>
            </a:xfrm>
            <a:prstGeom prst="line">
              <a:avLst/>
            </a:prstGeom>
            <a:ln w="12700" cap="flat">
              <a:solidFill>
                <a:schemeClr val="accent2"/>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95" name="Group 94">
            <a:extLst>
              <a:ext uri="{FF2B5EF4-FFF2-40B4-BE49-F238E27FC236}">
                <a16:creationId xmlns:a16="http://schemas.microsoft.com/office/drawing/2014/main" id="{22A7B635-4C52-4C44-AAB6-72426A19B77E}"/>
              </a:ext>
            </a:extLst>
          </p:cNvPr>
          <p:cNvGrpSpPr/>
          <p:nvPr/>
        </p:nvGrpSpPr>
        <p:grpSpPr>
          <a:xfrm>
            <a:off x="3294712" y="5493918"/>
            <a:ext cx="1468574" cy="213468"/>
            <a:chOff x="1990384" y="5148044"/>
            <a:chExt cx="801606" cy="49873"/>
          </a:xfrm>
        </p:grpSpPr>
        <p:cxnSp>
          <p:nvCxnSpPr>
            <p:cNvPr id="96" name="Straight Connector 95">
              <a:extLst>
                <a:ext uri="{FF2B5EF4-FFF2-40B4-BE49-F238E27FC236}">
                  <a16:creationId xmlns:a16="http://schemas.microsoft.com/office/drawing/2014/main" id="{C7CD10C9-3BF4-A24C-B56E-4D94E211DD5F}"/>
                </a:ext>
              </a:extLst>
            </p:cNvPr>
            <p:cNvCxnSpPr>
              <a:cxnSpLocks/>
            </p:cNvCxnSpPr>
            <p:nvPr/>
          </p:nvCxnSpPr>
          <p:spPr>
            <a:xfrm>
              <a:off x="1990384" y="5148044"/>
              <a:ext cx="677404" cy="0"/>
            </a:xfrm>
            <a:prstGeom prst="line">
              <a:avLst/>
            </a:prstGeom>
            <a:ln w="12700" cap="flat">
              <a:solidFill>
                <a:schemeClr val="accent3"/>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47DD2AC-26FE-AE4E-BC35-AEEEB8613FFB}"/>
                </a:ext>
              </a:extLst>
            </p:cNvPr>
            <p:cNvCxnSpPr>
              <a:cxnSpLocks/>
            </p:cNvCxnSpPr>
            <p:nvPr/>
          </p:nvCxnSpPr>
          <p:spPr>
            <a:xfrm>
              <a:off x="2667786" y="5148044"/>
              <a:ext cx="124204" cy="49873"/>
            </a:xfrm>
            <a:prstGeom prst="line">
              <a:avLst/>
            </a:prstGeom>
            <a:ln w="12700" cap="flat">
              <a:solidFill>
                <a:schemeClr val="accent3"/>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3" name="Group 102">
            <a:extLst>
              <a:ext uri="{FF2B5EF4-FFF2-40B4-BE49-F238E27FC236}">
                <a16:creationId xmlns:a16="http://schemas.microsoft.com/office/drawing/2014/main" id="{CF6A5139-44E6-9243-9282-D2324E3AE097}"/>
              </a:ext>
            </a:extLst>
          </p:cNvPr>
          <p:cNvGrpSpPr/>
          <p:nvPr/>
        </p:nvGrpSpPr>
        <p:grpSpPr>
          <a:xfrm flipH="1">
            <a:off x="7360461" y="2118256"/>
            <a:ext cx="1536825" cy="240442"/>
            <a:chOff x="1933293" y="5148044"/>
            <a:chExt cx="838860" cy="56175"/>
          </a:xfrm>
        </p:grpSpPr>
        <p:cxnSp>
          <p:nvCxnSpPr>
            <p:cNvPr id="110" name="Straight Connector 109">
              <a:extLst>
                <a:ext uri="{FF2B5EF4-FFF2-40B4-BE49-F238E27FC236}">
                  <a16:creationId xmlns:a16="http://schemas.microsoft.com/office/drawing/2014/main" id="{1DA40DC0-0E2D-7D47-85DD-936EFE567B68}"/>
                </a:ext>
              </a:extLst>
            </p:cNvPr>
            <p:cNvCxnSpPr>
              <a:cxnSpLocks/>
            </p:cNvCxnSpPr>
            <p:nvPr/>
          </p:nvCxnSpPr>
          <p:spPr>
            <a:xfrm>
              <a:off x="1933293" y="5148044"/>
              <a:ext cx="734495" cy="0"/>
            </a:xfrm>
            <a:prstGeom prst="line">
              <a:avLst/>
            </a:prstGeom>
            <a:ln w="12700" cap="flat">
              <a:solidFill>
                <a:schemeClr val="accent4"/>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0BD236AF-5D43-D34C-9677-B31E400A68DC}"/>
                </a:ext>
              </a:extLst>
            </p:cNvPr>
            <p:cNvCxnSpPr>
              <a:cxnSpLocks/>
            </p:cNvCxnSpPr>
            <p:nvPr/>
          </p:nvCxnSpPr>
          <p:spPr>
            <a:xfrm>
              <a:off x="2667786" y="5148044"/>
              <a:ext cx="104367" cy="56175"/>
            </a:xfrm>
            <a:prstGeom prst="line">
              <a:avLst/>
            </a:prstGeom>
            <a:ln w="12700" cap="flat">
              <a:solidFill>
                <a:schemeClr val="accent4"/>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4" name="Group 103">
            <a:extLst>
              <a:ext uri="{FF2B5EF4-FFF2-40B4-BE49-F238E27FC236}">
                <a16:creationId xmlns:a16="http://schemas.microsoft.com/office/drawing/2014/main" id="{45D764B8-3931-1B47-BA14-ECF3C121610F}"/>
              </a:ext>
            </a:extLst>
          </p:cNvPr>
          <p:cNvGrpSpPr/>
          <p:nvPr/>
        </p:nvGrpSpPr>
        <p:grpSpPr>
          <a:xfrm flipH="1">
            <a:off x="8243463" y="3794630"/>
            <a:ext cx="653824" cy="288911"/>
            <a:chOff x="2432345" y="5148044"/>
            <a:chExt cx="356883" cy="67499"/>
          </a:xfrm>
        </p:grpSpPr>
        <p:cxnSp>
          <p:nvCxnSpPr>
            <p:cNvPr id="108" name="Straight Connector 107">
              <a:extLst>
                <a:ext uri="{FF2B5EF4-FFF2-40B4-BE49-F238E27FC236}">
                  <a16:creationId xmlns:a16="http://schemas.microsoft.com/office/drawing/2014/main" id="{F151C50F-B610-7A42-ABBD-317767374A20}"/>
                </a:ext>
              </a:extLst>
            </p:cNvPr>
            <p:cNvCxnSpPr>
              <a:cxnSpLocks/>
            </p:cNvCxnSpPr>
            <p:nvPr/>
          </p:nvCxnSpPr>
          <p:spPr>
            <a:xfrm>
              <a:off x="2432345" y="5148044"/>
              <a:ext cx="235443" cy="0"/>
            </a:xfrm>
            <a:prstGeom prst="line">
              <a:avLst/>
            </a:prstGeom>
            <a:ln w="12700" cap="flat">
              <a:solidFill>
                <a:schemeClr val="accent4">
                  <a:lumMod val="75000"/>
                </a:schemeClr>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0E6AF30-4A2A-E74A-8112-8D98D24FE184}"/>
                </a:ext>
              </a:extLst>
            </p:cNvPr>
            <p:cNvCxnSpPr>
              <a:cxnSpLocks/>
            </p:cNvCxnSpPr>
            <p:nvPr/>
          </p:nvCxnSpPr>
          <p:spPr>
            <a:xfrm>
              <a:off x="2667786" y="5148044"/>
              <a:ext cx="121442" cy="67499"/>
            </a:xfrm>
            <a:prstGeom prst="line">
              <a:avLst/>
            </a:prstGeom>
            <a:ln w="12700" cap="flat">
              <a:solidFill>
                <a:schemeClr val="accent4">
                  <a:lumMod val="7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grpSp>
      <p:grpSp>
        <p:nvGrpSpPr>
          <p:cNvPr id="105" name="Group 104">
            <a:extLst>
              <a:ext uri="{FF2B5EF4-FFF2-40B4-BE49-F238E27FC236}">
                <a16:creationId xmlns:a16="http://schemas.microsoft.com/office/drawing/2014/main" id="{00BF42EE-5E8A-724C-B95D-94E246B2E05C}"/>
              </a:ext>
            </a:extLst>
          </p:cNvPr>
          <p:cNvGrpSpPr/>
          <p:nvPr/>
        </p:nvGrpSpPr>
        <p:grpSpPr>
          <a:xfrm flipH="1">
            <a:off x="7428714" y="5493918"/>
            <a:ext cx="1468574" cy="213468"/>
            <a:chOff x="1990384" y="5148044"/>
            <a:chExt cx="801606" cy="49873"/>
          </a:xfrm>
        </p:grpSpPr>
        <p:cxnSp>
          <p:nvCxnSpPr>
            <p:cNvPr id="106" name="Straight Connector 105">
              <a:extLst>
                <a:ext uri="{FF2B5EF4-FFF2-40B4-BE49-F238E27FC236}">
                  <a16:creationId xmlns:a16="http://schemas.microsoft.com/office/drawing/2014/main" id="{51AC9F69-FCC0-1046-9C02-4AFD237F84BA}"/>
                </a:ext>
              </a:extLst>
            </p:cNvPr>
            <p:cNvCxnSpPr>
              <a:cxnSpLocks/>
            </p:cNvCxnSpPr>
            <p:nvPr/>
          </p:nvCxnSpPr>
          <p:spPr>
            <a:xfrm>
              <a:off x="1990384" y="5148044"/>
              <a:ext cx="677404" cy="0"/>
            </a:xfrm>
            <a:prstGeom prst="line">
              <a:avLst/>
            </a:prstGeom>
            <a:ln w="12700" cap="flat">
              <a:solidFill>
                <a:schemeClr val="accent4">
                  <a:lumMod val="50000"/>
                </a:schemeClr>
              </a:solidFill>
              <a:headEnd type="oval" w="sm" len="sm"/>
              <a:tailEnd w="sm" len="sm"/>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D0CAE00-45E7-5143-90CF-C80CFDC7FF02}"/>
                </a:ext>
              </a:extLst>
            </p:cNvPr>
            <p:cNvCxnSpPr>
              <a:cxnSpLocks/>
            </p:cNvCxnSpPr>
            <p:nvPr/>
          </p:nvCxnSpPr>
          <p:spPr>
            <a:xfrm>
              <a:off x="2667786" y="5148044"/>
              <a:ext cx="124204" cy="49873"/>
            </a:xfrm>
            <a:prstGeom prst="line">
              <a:avLst/>
            </a:prstGeom>
            <a:ln w="12700" cap="flat">
              <a:solidFill>
                <a:schemeClr val="accent4">
                  <a:lumMod val="50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grpSp>
      <p:sp>
        <p:nvSpPr>
          <p:cNvPr id="113" name="Freeform 54">
            <a:extLst>
              <a:ext uri="{FF2B5EF4-FFF2-40B4-BE49-F238E27FC236}">
                <a16:creationId xmlns:a16="http://schemas.microsoft.com/office/drawing/2014/main" id="{91568A28-B524-3C41-9EEF-73B734B54230}"/>
              </a:ext>
            </a:extLst>
          </p:cNvPr>
          <p:cNvSpPr>
            <a:spLocks noEditPoints="1"/>
          </p:cNvSpPr>
          <p:nvPr/>
        </p:nvSpPr>
        <p:spPr bwMode="auto">
          <a:xfrm>
            <a:off x="7718261" y="3892367"/>
            <a:ext cx="382340" cy="382340"/>
          </a:xfrm>
          <a:custGeom>
            <a:avLst/>
            <a:gdLst>
              <a:gd name="T0" fmla="*/ 136059 w 109"/>
              <a:gd name="T1" fmla="*/ 0 h 109"/>
              <a:gd name="T2" fmla="*/ 0 w 109"/>
              <a:gd name="T3" fmla="*/ 136059 h 109"/>
              <a:gd name="T4" fmla="*/ 136059 w 109"/>
              <a:gd name="T5" fmla="*/ 274638 h 109"/>
              <a:gd name="T6" fmla="*/ 274638 w 109"/>
              <a:gd name="T7" fmla="*/ 136059 h 109"/>
              <a:gd name="T8" fmla="*/ 136059 w 109"/>
              <a:gd name="T9" fmla="*/ 0 h 109"/>
              <a:gd name="T10" fmla="*/ 146138 w 109"/>
              <a:gd name="T11" fmla="*/ 201569 h 109"/>
              <a:gd name="T12" fmla="*/ 146138 w 109"/>
              <a:gd name="T13" fmla="*/ 163775 h 109"/>
              <a:gd name="T14" fmla="*/ 55432 w 109"/>
              <a:gd name="T15" fmla="*/ 201569 h 109"/>
              <a:gd name="T16" fmla="*/ 146138 w 109"/>
              <a:gd name="T17" fmla="*/ 90706 h 109"/>
              <a:gd name="T18" fmla="*/ 146138 w 109"/>
              <a:gd name="T19" fmla="*/ 55432 h 109"/>
              <a:gd name="T20" fmla="*/ 219206 w 109"/>
              <a:gd name="T21" fmla="*/ 128500 h 109"/>
              <a:gd name="T22" fmla="*/ 146138 w 109"/>
              <a:gd name="T23" fmla="*/ 201569 h 10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9" h="109">
                <a:moveTo>
                  <a:pt x="54" y="0"/>
                </a:moveTo>
                <a:cubicBezTo>
                  <a:pt x="24" y="0"/>
                  <a:pt x="0" y="24"/>
                  <a:pt x="0" y="54"/>
                </a:cubicBezTo>
                <a:cubicBezTo>
                  <a:pt x="0" y="84"/>
                  <a:pt x="24" y="109"/>
                  <a:pt x="54" y="109"/>
                </a:cubicBezTo>
                <a:cubicBezTo>
                  <a:pt x="84" y="109"/>
                  <a:pt x="109" y="84"/>
                  <a:pt x="109" y="54"/>
                </a:cubicBezTo>
                <a:cubicBezTo>
                  <a:pt x="109" y="24"/>
                  <a:pt x="84" y="0"/>
                  <a:pt x="54" y="0"/>
                </a:cubicBezTo>
                <a:close/>
                <a:moveTo>
                  <a:pt x="58" y="80"/>
                </a:moveTo>
                <a:cubicBezTo>
                  <a:pt x="58" y="65"/>
                  <a:pt x="58" y="65"/>
                  <a:pt x="58" y="65"/>
                </a:cubicBezTo>
                <a:cubicBezTo>
                  <a:pt x="36" y="58"/>
                  <a:pt x="29" y="65"/>
                  <a:pt x="22" y="80"/>
                </a:cubicBezTo>
                <a:cubicBezTo>
                  <a:pt x="22" y="43"/>
                  <a:pt x="44" y="36"/>
                  <a:pt x="58" y="36"/>
                </a:cubicBezTo>
                <a:cubicBezTo>
                  <a:pt x="58" y="22"/>
                  <a:pt x="58" y="22"/>
                  <a:pt x="58" y="22"/>
                </a:cubicBezTo>
                <a:cubicBezTo>
                  <a:pt x="87" y="51"/>
                  <a:pt x="87" y="51"/>
                  <a:pt x="87" y="51"/>
                </a:cubicBezTo>
                <a:lnTo>
                  <a:pt x="58" y="80"/>
                </a:lnTo>
                <a:close/>
              </a:path>
            </a:pathLst>
          </a:custGeom>
          <a:solidFill>
            <a:schemeClr val="bg1"/>
          </a:solidFill>
          <a:ln>
            <a:noFill/>
          </a:ln>
        </p:spPr>
        <p:txBody>
          <a:bodyPr/>
          <a:lstStyle/>
          <a:p>
            <a:endParaRPr lang="en-US" dirty="0">
              <a:latin typeface="Roboto" panose="02000000000000000000" pitchFamily="2" charset="0"/>
            </a:endParaRPr>
          </a:p>
        </p:txBody>
      </p:sp>
      <p:sp>
        <p:nvSpPr>
          <p:cNvPr id="114" name="Freeform 134">
            <a:extLst>
              <a:ext uri="{FF2B5EF4-FFF2-40B4-BE49-F238E27FC236}">
                <a16:creationId xmlns:a16="http://schemas.microsoft.com/office/drawing/2014/main" id="{631B24EE-BD9C-5443-98DA-ABEB3560EB70}"/>
              </a:ext>
            </a:extLst>
          </p:cNvPr>
          <p:cNvSpPr>
            <a:spLocks/>
          </p:cNvSpPr>
          <p:nvPr/>
        </p:nvSpPr>
        <p:spPr bwMode="auto">
          <a:xfrm>
            <a:off x="6967790" y="5418056"/>
            <a:ext cx="313408" cy="357904"/>
          </a:xfrm>
          <a:custGeom>
            <a:avLst/>
            <a:gdLst>
              <a:gd name="T0" fmla="*/ 237004 w 102"/>
              <a:gd name="T1" fmla="*/ 88613 h 116"/>
              <a:gd name="T2" fmla="*/ 239526 w 102"/>
              <a:gd name="T3" fmla="*/ 73422 h 116"/>
              <a:gd name="T4" fmla="*/ 166407 w 102"/>
              <a:gd name="T5" fmla="*/ 0 h 116"/>
              <a:gd name="T6" fmla="*/ 100853 w 102"/>
              <a:gd name="T7" fmla="*/ 37977 h 116"/>
              <a:gd name="T8" fmla="*/ 83204 w 102"/>
              <a:gd name="T9" fmla="*/ 35445 h 116"/>
              <a:gd name="T10" fmla="*/ 37820 w 102"/>
              <a:gd name="T11" fmla="*/ 81017 h 116"/>
              <a:gd name="T12" fmla="*/ 0 w 102"/>
              <a:gd name="T13" fmla="*/ 126590 h 116"/>
              <a:gd name="T14" fmla="*/ 73118 w 102"/>
              <a:gd name="T15" fmla="*/ 182289 h 116"/>
              <a:gd name="T16" fmla="*/ 83204 w 102"/>
              <a:gd name="T17" fmla="*/ 182289 h 116"/>
              <a:gd name="T18" fmla="*/ 55469 w 102"/>
              <a:gd name="T19" fmla="*/ 220266 h 116"/>
              <a:gd name="T20" fmla="*/ 100853 w 102"/>
              <a:gd name="T21" fmla="*/ 220266 h 116"/>
              <a:gd name="T22" fmla="*/ 55469 w 102"/>
              <a:gd name="T23" fmla="*/ 293688 h 116"/>
              <a:gd name="T24" fmla="*/ 166407 w 102"/>
              <a:gd name="T25" fmla="*/ 200012 h 116"/>
              <a:gd name="T26" fmla="*/ 110938 w 102"/>
              <a:gd name="T27" fmla="*/ 200012 h 116"/>
              <a:gd name="T28" fmla="*/ 128588 w 102"/>
              <a:gd name="T29" fmla="*/ 182289 h 116"/>
              <a:gd name="T30" fmla="*/ 184057 w 102"/>
              <a:gd name="T31" fmla="*/ 182289 h 116"/>
              <a:gd name="T32" fmla="*/ 257175 w 102"/>
              <a:gd name="T33" fmla="*/ 126590 h 116"/>
              <a:gd name="T34" fmla="*/ 237004 w 102"/>
              <a:gd name="T35" fmla="*/ 88613 h 1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02" h="116">
                <a:moveTo>
                  <a:pt x="94" y="35"/>
                </a:moveTo>
                <a:cubicBezTo>
                  <a:pt x="94" y="33"/>
                  <a:pt x="95" y="31"/>
                  <a:pt x="95" y="29"/>
                </a:cubicBezTo>
                <a:cubicBezTo>
                  <a:pt x="95" y="13"/>
                  <a:pt x="82" y="0"/>
                  <a:pt x="66" y="0"/>
                </a:cubicBezTo>
                <a:cubicBezTo>
                  <a:pt x="54" y="0"/>
                  <a:pt x="45" y="6"/>
                  <a:pt x="40" y="15"/>
                </a:cubicBezTo>
                <a:cubicBezTo>
                  <a:pt x="38" y="15"/>
                  <a:pt x="35" y="14"/>
                  <a:pt x="33" y="14"/>
                </a:cubicBezTo>
                <a:cubicBezTo>
                  <a:pt x="23" y="14"/>
                  <a:pt x="15" y="22"/>
                  <a:pt x="15" y="32"/>
                </a:cubicBezTo>
                <a:cubicBezTo>
                  <a:pt x="6" y="35"/>
                  <a:pt x="0" y="42"/>
                  <a:pt x="0" y="50"/>
                </a:cubicBezTo>
                <a:cubicBezTo>
                  <a:pt x="0" y="62"/>
                  <a:pt x="13" y="72"/>
                  <a:pt x="29" y="72"/>
                </a:cubicBezTo>
                <a:cubicBezTo>
                  <a:pt x="33" y="72"/>
                  <a:pt x="33" y="72"/>
                  <a:pt x="33" y="72"/>
                </a:cubicBezTo>
                <a:cubicBezTo>
                  <a:pt x="22" y="87"/>
                  <a:pt x="22" y="87"/>
                  <a:pt x="22" y="87"/>
                </a:cubicBezTo>
                <a:cubicBezTo>
                  <a:pt x="40" y="87"/>
                  <a:pt x="40" y="87"/>
                  <a:pt x="40" y="87"/>
                </a:cubicBezTo>
                <a:cubicBezTo>
                  <a:pt x="22" y="116"/>
                  <a:pt x="22" y="116"/>
                  <a:pt x="22" y="116"/>
                </a:cubicBezTo>
                <a:cubicBezTo>
                  <a:pt x="66" y="79"/>
                  <a:pt x="66" y="79"/>
                  <a:pt x="66" y="79"/>
                </a:cubicBezTo>
                <a:cubicBezTo>
                  <a:pt x="44" y="79"/>
                  <a:pt x="44" y="79"/>
                  <a:pt x="44" y="79"/>
                </a:cubicBezTo>
                <a:cubicBezTo>
                  <a:pt x="51" y="72"/>
                  <a:pt x="51" y="72"/>
                  <a:pt x="51" y="72"/>
                </a:cubicBezTo>
                <a:cubicBezTo>
                  <a:pt x="73" y="72"/>
                  <a:pt x="73" y="72"/>
                  <a:pt x="73" y="72"/>
                </a:cubicBezTo>
                <a:cubicBezTo>
                  <a:pt x="89" y="72"/>
                  <a:pt x="102" y="62"/>
                  <a:pt x="102" y="50"/>
                </a:cubicBezTo>
                <a:cubicBezTo>
                  <a:pt x="102" y="45"/>
                  <a:pt x="99" y="39"/>
                  <a:pt x="94" y="35"/>
                </a:cubicBezTo>
                <a:close/>
              </a:path>
            </a:pathLst>
          </a:custGeom>
          <a:solidFill>
            <a:schemeClr val="bg1"/>
          </a:solidFill>
          <a:ln>
            <a:noFill/>
          </a:ln>
        </p:spPr>
        <p:txBody>
          <a:bodyPr/>
          <a:lstStyle/>
          <a:p>
            <a:endParaRPr lang="en-US" dirty="0">
              <a:latin typeface="Roboto" panose="02000000000000000000" pitchFamily="2" charset="0"/>
            </a:endParaRPr>
          </a:p>
        </p:txBody>
      </p:sp>
      <p:grpSp>
        <p:nvGrpSpPr>
          <p:cNvPr id="115" name="Group 114">
            <a:extLst>
              <a:ext uri="{FF2B5EF4-FFF2-40B4-BE49-F238E27FC236}">
                <a16:creationId xmlns:a16="http://schemas.microsoft.com/office/drawing/2014/main" id="{039E0FDE-0CC0-1446-B985-7854A5F9AB6C}"/>
              </a:ext>
            </a:extLst>
          </p:cNvPr>
          <p:cNvGrpSpPr/>
          <p:nvPr/>
        </p:nvGrpSpPr>
        <p:grpSpPr>
          <a:xfrm>
            <a:off x="4892214" y="5453507"/>
            <a:ext cx="335106" cy="289824"/>
            <a:chOff x="2084388" y="3051175"/>
            <a:chExt cx="293688" cy="254001"/>
          </a:xfrm>
          <a:solidFill>
            <a:schemeClr val="bg1"/>
          </a:solidFill>
        </p:grpSpPr>
        <p:sp>
          <p:nvSpPr>
            <p:cNvPr id="116" name="Freeform 154">
              <a:extLst>
                <a:ext uri="{FF2B5EF4-FFF2-40B4-BE49-F238E27FC236}">
                  <a16:creationId xmlns:a16="http://schemas.microsoft.com/office/drawing/2014/main" id="{5A3FA12B-B7A9-254E-B918-73B06E8C9D85}"/>
                </a:ext>
              </a:extLst>
            </p:cNvPr>
            <p:cNvSpPr>
              <a:spLocks/>
            </p:cNvSpPr>
            <p:nvPr/>
          </p:nvSpPr>
          <p:spPr bwMode="auto">
            <a:xfrm>
              <a:off x="2084388" y="3106738"/>
              <a:ext cx="36513" cy="198438"/>
            </a:xfrm>
            <a:custGeom>
              <a:avLst/>
              <a:gdLst/>
              <a:ahLst/>
              <a:cxnLst>
                <a:cxn ang="0">
                  <a:pos x="0" y="14"/>
                </a:cxn>
                <a:cxn ang="0">
                  <a:pos x="0" y="65"/>
                </a:cxn>
                <a:cxn ang="0">
                  <a:pos x="14" y="79"/>
                </a:cxn>
                <a:cxn ang="0">
                  <a:pos x="14" y="0"/>
                </a:cxn>
                <a:cxn ang="0">
                  <a:pos x="0" y="14"/>
                </a:cxn>
              </a:cxnLst>
              <a:rect l="0" t="0" r="r" b="b"/>
              <a:pathLst>
                <a:path w="14" h="79">
                  <a:moveTo>
                    <a:pt x="0" y="14"/>
                  </a:moveTo>
                  <a:cubicBezTo>
                    <a:pt x="0" y="65"/>
                    <a:pt x="0" y="65"/>
                    <a:pt x="0" y="65"/>
                  </a:cubicBezTo>
                  <a:cubicBezTo>
                    <a:pt x="0" y="73"/>
                    <a:pt x="6" y="79"/>
                    <a:pt x="14" y="79"/>
                  </a:cubicBezTo>
                  <a:cubicBezTo>
                    <a:pt x="14" y="0"/>
                    <a:pt x="14" y="0"/>
                    <a:pt x="14" y="0"/>
                  </a:cubicBezTo>
                  <a:cubicBezTo>
                    <a:pt x="6" y="0"/>
                    <a:pt x="0" y="6"/>
                    <a:pt x="0" y="14"/>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17" name="Freeform 155">
              <a:extLst>
                <a:ext uri="{FF2B5EF4-FFF2-40B4-BE49-F238E27FC236}">
                  <a16:creationId xmlns:a16="http://schemas.microsoft.com/office/drawing/2014/main" id="{9864A952-70A6-0049-B318-EA68C69CD745}"/>
                </a:ext>
              </a:extLst>
            </p:cNvPr>
            <p:cNvSpPr>
              <a:spLocks noEditPoints="1"/>
            </p:cNvSpPr>
            <p:nvPr/>
          </p:nvSpPr>
          <p:spPr bwMode="auto">
            <a:xfrm>
              <a:off x="2139951" y="3051175"/>
              <a:ext cx="182563" cy="254000"/>
            </a:xfrm>
            <a:custGeom>
              <a:avLst/>
              <a:gdLst/>
              <a:ahLst/>
              <a:cxnLst>
                <a:cxn ang="0">
                  <a:pos x="58" y="7"/>
                </a:cxn>
                <a:cxn ang="0">
                  <a:pos x="50" y="0"/>
                </a:cxn>
                <a:cxn ang="0">
                  <a:pos x="21" y="0"/>
                </a:cxn>
                <a:cxn ang="0">
                  <a:pos x="14" y="7"/>
                </a:cxn>
                <a:cxn ang="0">
                  <a:pos x="14" y="22"/>
                </a:cxn>
                <a:cxn ang="0">
                  <a:pos x="0" y="22"/>
                </a:cxn>
                <a:cxn ang="0">
                  <a:pos x="0" y="101"/>
                </a:cxn>
                <a:cxn ang="0">
                  <a:pos x="72" y="101"/>
                </a:cxn>
                <a:cxn ang="0">
                  <a:pos x="72" y="22"/>
                </a:cxn>
                <a:cxn ang="0">
                  <a:pos x="58" y="22"/>
                </a:cxn>
                <a:cxn ang="0">
                  <a:pos x="58" y="7"/>
                </a:cxn>
                <a:cxn ang="0">
                  <a:pos x="50" y="22"/>
                </a:cxn>
                <a:cxn ang="0">
                  <a:pos x="21" y="22"/>
                </a:cxn>
                <a:cxn ang="0">
                  <a:pos x="21" y="7"/>
                </a:cxn>
                <a:cxn ang="0">
                  <a:pos x="50" y="7"/>
                </a:cxn>
                <a:cxn ang="0">
                  <a:pos x="50" y="22"/>
                </a:cxn>
              </a:cxnLst>
              <a:rect l="0" t="0" r="r" b="b"/>
              <a:pathLst>
                <a:path w="72" h="101">
                  <a:moveTo>
                    <a:pt x="58" y="7"/>
                  </a:moveTo>
                  <a:cubicBezTo>
                    <a:pt x="58" y="3"/>
                    <a:pt x="54" y="0"/>
                    <a:pt x="50" y="0"/>
                  </a:cubicBezTo>
                  <a:cubicBezTo>
                    <a:pt x="21" y="0"/>
                    <a:pt x="21" y="0"/>
                    <a:pt x="21" y="0"/>
                  </a:cubicBezTo>
                  <a:cubicBezTo>
                    <a:pt x="17" y="0"/>
                    <a:pt x="14" y="3"/>
                    <a:pt x="14" y="7"/>
                  </a:cubicBezTo>
                  <a:cubicBezTo>
                    <a:pt x="14" y="22"/>
                    <a:pt x="14" y="22"/>
                    <a:pt x="14" y="22"/>
                  </a:cubicBezTo>
                  <a:cubicBezTo>
                    <a:pt x="0" y="22"/>
                    <a:pt x="0" y="22"/>
                    <a:pt x="0" y="22"/>
                  </a:cubicBezTo>
                  <a:cubicBezTo>
                    <a:pt x="0" y="101"/>
                    <a:pt x="0" y="101"/>
                    <a:pt x="0" y="101"/>
                  </a:cubicBezTo>
                  <a:cubicBezTo>
                    <a:pt x="72" y="101"/>
                    <a:pt x="72" y="101"/>
                    <a:pt x="72" y="101"/>
                  </a:cubicBezTo>
                  <a:cubicBezTo>
                    <a:pt x="72" y="22"/>
                    <a:pt x="72" y="22"/>
                    <a:pt x="72" y="22"/>
                  </a:cubicBezTo>
                  <a:cubicBezTo>
                    <a:pt x="58" y="22"/>
                    <a:pt x="58" y="22"/>
                    <a:pt x="58" y="22"/>
                  </a:cubicBezTo>
                  <a:lnTo>
                    <a:pt x="58" y="7"/>
                  </a:lnTo>
                  <a:close/>
                  <a:moveTo>
                    <a:pt x="50" y="22"/>
                  </a:moveTo>
                  <a:cubicBezTo>
                    <a:pt x="21" y="22"/>
                    <a:pt x="21" y="22"/>
                    <a:pt x="21" y="22"/>
                  </a:cubicBezTo>
                  <a:cubicBezTo>
                    <a:pt x="21" y="7"/>
                    <a:pt x="21" y="7"/>
                    <a:pt x="21" y="7"/>
                  </a:cubicBezTo>
                  <a:cubicBezTo>
                    <a:pt x="50" y="7"/>
                    <a:pt x="50" y="7"/>
                    <a:pt x="50" y="7"/>
                  </a:cubicBezTo>
                  <a:lnTo>
                    <a:pt x="50" y="22"/>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18" name="Freeform 156">
              <a:extLst>
                <a:ext uri="{FF2B5EF4-FFF2-40B4-BE49-F238E27FC236}">
                  <a16:creationId xmlns:a16="http://schemas.microsoft.com/office/drawing/2014/main" id="{298DAD6F-D541-5647-8F14-1AA8DAF96F8E}"/>
                </a:ext>
              </a:extLst>
            </p:cNvPr>
            <p:cNvSpPr>
              <a:spLocks/>
            </p:cNvSpPr>
            <p:nvPr/>
          </p:nvSpPr>
          <p:spPr bwMode="auto">
            <a:xfrm>
              <a:off x="2339976" y="3106738"/>
              <a:ext cx="38100" cy="198438"/>
            </a:xfrm>
            <a:custGeom>
              <a:avLst/>
              <a:gdLst/>
              <a:ahLst/>
              <a:cxnLst>
                <a:cxn ang="0">
                  <a:pos x="0" y="0"/>
                </a:cxn>
                <a:cxn ang="0">
                  <a:pos x="0" y="79"/>
                </a:cxn>
                <a:cxn ang="0">
                  <a:pos x="15" y="65"/>
                </a:cxn>
                <a:cxn ang="0">
                  <a:pos x="15" y="14"/>
                </a:cxn>
                <a:cxn ang="0">
                  <a:pos x="0" y="0"/>
                </a:cxn>
              </a:cxnLst>
              <a:rect l="0" t="0" r="r" b="b"/>
              <a:pathLst>
                <a:path w="15" h="79">
                  <a:moveTo>
                    <a:pt x="0" y="0"/>
                  </a:moveTo>
                  <a:cubicBezTo>
                    <a:pt x="0" y="79"/>
                    <a:pt x="0" y="79"/>
                    <a:pt x="0" y="79"/>
                  </a:cubicBezTo>
                  <a:cubicBezTo>
                    <a:pt x="8" y="79"/>
                    <a:pt x="15" y="73"/>
                    <a:pt x="15" y="65"/>
                  </a:cubicBezTo>
                  <a:cubicBezTo>
                    <a:pt x="15" y="14"/>
                    <a:pt x="15" y="14"/>
                    <a:pt x="15" y="14"/>
                  </a:cubicBezTo>
                  <a:cubicBezTo>
                    <a:pt x="15" y="6"/>
                    <a:pt x="8" y="0"/>
                    <a:pt x="0"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119" name="Freeform 173">
            <a:extLst>
              <a:ext uri="{FF2B5EF4-FFF2-40B4-BE49-F238E27FC236}">
                <a16:creationId xmlns:a16="http://schemas.microsoft.com/office/drawing/2014/main" id="{273FD979-A363-0740-AF81-AEDBC260AFBC}"/>
              </a:ext>
            </a:extLst>
          </p:cNvPr>
          <p:cNvSpPr>
            <a:spLocks noEditPoints="1"/>
          </p:cNvSpPr>
          <p:nvPr/>
        </p:nvSpPr>
        <p:spPr bwMode="auto">
          <a:xfrm>
            <a:off x="6967809" y="2428774"/>
            <a:ext cx="313370" cy="333294"/>
          </a:xfrm>
          <a:custGeom>
            <a:avLst/>
            <a:gdLst>
              <a:gd name="T0" fmla="*/ 257001 w 109"/>
              <a:gd name="T1" fmla="*/ 0 h 116"/>
              <a:gd name="T2" fmla="*/ 37794 w 109"/>
              <a:gd name="T3" fmla="*/ 0 h 116"/>
              <a:gd name="T4" fmla="*/ 17637 w 109"/>
              <a:gd name="T5" fmla="*/ 17627 h 116"/>
              <a:gd name="T6" fmla="*/ 17637 w 109"/>
              <a:gd name="T7" fmla="*/ 55398 h 116"/>
              <a:gd name="T8" fmla="*/ 45353 w 109"/>
              <a:gd name="T9" fmla="*/ 55398 h 116"/>
              <a:gd name="T10" fmla="*/ 55432 w 109"/>
              <a:gd name="T11" fmla="*/ 65471 h 116"/>
              <a:gd name="T12" fmla="*/ 45353 w 109"/>
              <a:gd name="T13" fmla="*/ 73025 h 116"/>
              <a:gd name="T14" fmla="*/ 10078 w 109"/>
              <a:gd name="T15" fmla="*/ 73025 h 116"/>
              <a:gd name="T16" fmla="*/ 0 w 109"/>
              <a:gd name="T17" fmla="*/ 83097 h 116"/>
              <a:gd name="T18" fmla="*/ 10078 w 109"/>
              <a:gd name="T19" fmla="*/ 90652 h 116"/>
              <a:gd name="T20" fmla="*/ 17637 w 109"/>
              <a:gd name="T21" fmla="*/ 90652 h 116"/>
              <a:gd name="T22" fmla="*/ 17637 w 109"/>
              <a:gd name="T23" fmla="*/ 128423 h 116"/>
              <a:gd name="T24" fmla="*/ 45353 w 109"/>
              <a:gd name="T25" fmla="*/ 128423 h 116"/>
              <a:gd name="T26" fmla="*/ 55432 w 109"/>
              <a:gd name="T27" fmla="*/ 138496 h 116"/>
              <a:gd name="T28" fmla="*/ 45353 w 109"/>
              <a:gd name="T29" fmla="*/ 146050 h 116"/>
              <a:gd name="T30" fmla="*/ 10078 w 109"/>
              <a:gd name="T31" fmla="*/ 146050 h 116"/>
              <a:gd name="T32" fmla="*/ 0 w 109"/>
              <a:gd name="T33" fmla="*/ 156122 h 116"/>
              <a:gd name="T34" fmla="*/ 10078 w 109"/>
              <a:gd name="T35" fmla="*/ 166195 h 116"/>
              <a:gd name="T36" fmla="*/ 17637 w 109"/>
              <a:gd name="T37" fmla="*/ 166195 h 116"/>
              <a:gd name="T38" fmla="*/ 17637 w 109"/>
              <a:gd name="T39" fmla="*/ 201448 h 116"/>
              <a:gd name="T40" fmla="*/ 45353 w 109"/>
              <a:gd name="T41" fmla="*/ 201448 h 116"/>
              <a:gd name="T42" fmla="*/ 55432 w 109"/>
              <a:gd name="T43" fmla="*/ 211521 h 116"/>
              <a:gd name="T44" fmla="*/ 45353 w 109"/>
              <a:gd name="T45" fmla="*/ 219075 h 116"/>
              <a:gd name="T46" fmla="*/ 10078 w 109"/>
              <a:gd name="T47" fmla="*/ 219075 h 116"/>
              <a:gd name="T48" fmla="*/ 0 w 109"/>
              <a:gd name="T49" fmla="*/ 229147 h 116"/>
              <a:gd name="T50" fmla="*/ 10078 w 109"/>
              <a:gd name="T51" fmla="*/ 239220 h 116"/>
              <a:gd name="T52" fmla="*/ 17637 w 109"/>
              <a:gd name="T53" fmla="*/ 239220 h 116"/>
              <a:gd name="T54" fmla="*/ 17637 w 109"/>
              <a:gd name="T55" fmla="*/ 274473 h 116"/>
              <a:gd name="T56" fmla="*/ 37794 w 109"/>
              <a:gd name="T57" fmla="*/ 292100 h 116"/>
              <a:gd name="T58" fmla="*/ 257001 w 109"/>
              <a:gd name="T59" fmla="*/ 292100 h 116"/>
              <a:gd name="T60" fmla="*/ 274638 w 109"/>
              <a:gd name="T61" fmla="*/ 274473 h 116"/>
              <a:gd name="T62" fmla="*/ 274638 w 109"/>
              <a:gd name="T63" fmla="*/ 17627 h 116"/>
              <a:gd name="T64" fmla="*/ 257001 w 109"/>
              <a:gd name="T65" fmla="*/ 0 h 116"/>
              <a:gd name="T66" fmla="*/ 219206 w 109"/>
              <a:gd name="T67" fmla="*/ 128423 h 116"/>
              <a:gd name="T68" fmla="*/ 110863 w 109"/>
              <a:gd name="T69" fmla="*/ 128423 h 116"/>
              <a:gd name="T70" fmla="*/ 110863 w 109"/>
              <a:gd name="T71" fmla="*/ 55398 h 116"/>
              <a:gd name="T72" fmla="*/ 219206 w 109"/>
              <a:gd name="T73" fmla="*/ 55398 h 116"/>
              <a:gd name="T74" fmla="*/ 219206 w 109"/>
              <a:gd name="T75" fmla="*/ 128423 h 11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09" h="116">
                <a:moveTo>
                  <a:pt x="102" y="0"/>
                </a:moveTo>
                <a:cubicBezTo>
                  <a:pt x="15" y="0"/>
                  <a:pt x="15" y="0"/>
                  <a:pt x="15" y="0"/>
                </a:cubicBezTo>
                <a:cubicBezTo>
                  <a:pt x="11" y="0"/>
                  <a:pt x="7" y="3"/>
                  <a:pt x="7" y="7"/>
                </a:cubicBezTo>
                <a:cubicBezTo>
                  <a:pt x="7" y="22"/>
                  <a:pt x="7" y="22"/>
                  <a:pt x="7" y="22"/>
                </a:cubicBezTo>
                <a:cubicBezTo>
                  <a:pt x="18" y="22"/>
                  <a:pt x="18" y="22"/>
                  <a:pt x="18" y="22"/>
                </a:cubicBezTo>
                <a:cubicBezTo>
                  <a:pt x="20" y="22"/>
                  <a:pt x="22" y="24"/>
                  <a:pt x="22" y="26"/>
                </a:cubicBezTo>
                <a:cubicBezTo>
                  <a:pt x="22" y="28"/>
                  <a:pt x="20" y="29"/>
                  <a:pt x="18" y="29"/>
                </a:cubicBezTo>
                <a:cubicBezTo>
                  <a:pt x="4" y="29"/>
                  <a:pt x="4" y="29"/>
                  <a:pt x="4" y="29"/>
                </a:cubicBezTo>
                <a:cubicBezTo>
                  <a:pt x="2" y="29"/>
                  <a:pt x="0" y="31"/>
                  <a:pt x="0" y="33"/>
                </a:cubicBezTo>
                <a:cubicBezTo>
                  <a:pt x="0" y="35"/>
                  <a:pt x="2" y="36"/>
                  <a:pt x="4" y="36"/>
                </a:cubicBezTo>
                <a:cubicBezTo>
                  <a:pt x="7" y="36"/>
                  <a:pt x="7" y="36"/>
                  <a:pt x="7" y="36"/>
                </a:cubicBezTo>
                <a:cubicBezTo>
                  <a:pt x="7" y="51"/>
                  <a:pt x="7" y="51"/>
                  <a:pt x="7" y="51"/>
                </a:cubicBezTo>
                <a:cubicBezTo>
                  <a:pt x="18" y="51"/>
                  <a:pt x="18" y="51"/>
                  <a:pt x="18" y="51"/>
                </a:cubicBezTo>
                <a:cubicBezTo>
                  <a:pt x="20" y="51"/>
                  <a:pt x="22" y="53"/>
                  <a:pt x="22" y="55"/>
                </a:cubicBezTo>
                <a:cubicBezTo>
                  <a:pt x="22" y="57"/>
                  <a:pt x="20" y="58"/>
                  <a:pt x="18" y="58"/>
                </a:cubicBezTo>
                <a:cubicBezTo>
                  <a:pt x="4" y="58"/>
                  <a:pt x="4" y="58"/>
                  <a:pt x="4" y="58"/>
                </a:cubicBezTo>
                <a:cubicBezTo>
                  <a:pt x="2" y="58"/>
                  <a:pt x="0" y="60"/>
                  <a:pt x="0" y="62"/>
                </a:cubicBezTo>
                <a:cubicBezTo>
                  <a:pt x="0" y="64"/>
                  <a:pt x="2" y="66"/>
                  <a:pt x="4" y="66"/>
                </a:cubicBezTo>
                <a:cubicBezTo>
                  <a:pt x="7" y="66"/>
                  <a:pt x="7" y="66"/>
                  <a:pt x="7" y="66"/>
                </a:cubicBezTo>
                <a:cubicBezTo>
                  <a:pt x="7" y="80"/>
                  <a:pt x="7" y="80"/>
                  <a:pt x="7" y="80"/>
                </a:cubicBezTo>
                <a:cubicBezTo>
                  <a:pt x="18" y="80"/>
                  <a:pt x="18" y="80"/>
                  <a:pt x="18" y="80"/>
                </a:cubicBezTo>
                <a:cubicBezTo>
                  <a:pt x="20" y="80"/>
                  <a:pt x="22" y="82"/>
                  <a:pt x="22" y="84"/>
                </a:cubicBezTo>
                <a:cubicBezTo>
                  <a:pt x="22" y="86"/>
                  <a:pt x="20" y="87"/>
                  <a:pt x="18" y="87"/>
                </a:cubicBezTo>
                <a:cubicBezTo>
                  <a:pt x="4" y="87"/>
                  <a:pt x="4" y="87"/>
                  <a:pt x="4" y="87"/>
                </a:cubicBezTo>
                <a:cubicBezTo>
                  <a:pt x="2" y="87"/>
                  <a:pt x="0" y="89"/>
                  <a:pt x="0" y="91"/>
                </a:cubicBezTo>
                <a:cubicBezTo>
                  <a:pt x="0" y="93"/>
                  <a:pt x="2" y="95"/>
                  <a:pt x="4" y="95"/>
                </a:cubicBezTo>
                <a:cubicBezTo>
                  <a:pt x="7" y="95"/>
                  <a:pt x="7" y="95"/>
                  <a:pt x="7" y="95"/>
                </a:cubicBezTo>
                <a:cubicBezTo>
                  <a:pt x="7" y="109"/>
                  <a:pt x="7" y="109"/>
                  <a:pt x="7" y="109"/>
                </a:cubicBezTo>
                <a:cubicBezTo>
                  <a:pt x="7" y="113"/>
                  <a:pt x="11" y="116"/>
                  <a:pt x="15" y="116"/>
                </a:cubicBezTo>
                <a:cubicBezTo>
                  <a:pt x="102" y="116"/>
                  <a:pt x="102" y="116"/>
                  <a:pt x="102" y="116"/>
                </a:cubicBezTo>
                <a:cubicBezTo>
                  <a:pt x="106" y="116"/>
                  <a:pt x="109" y="113"/>
                  <a:pt x="109" y="109"/>
                </a:cubicBezTo>
                <a:cubicBezTo>
                  <a:pt x="109" y="7"/>
                  <a:pt x="109" y="7"/>
                  <a:pt x="109" y="7"/>
                </a:cubicBezTo>
                <a:cubicBezTo>
                  <a:pt x="109" y="3"/>
                  <a:pt x="106" y="0"/>
                  <a:pt x="102" y="0"/>
                </a:cubicBezTo>
                <a:close/>
                <a:moveTo>
                  <a:pt x="87" y="51"/>
                </a:moveTo>
                <a:cubicBezTo>
                  <a:pt x="44" y="51"/>
                  <a:pt x="44" y="51"/>
                  <a:pt x="44" y="51"/>
                </a:cubicBezTo>
                <a:cubicBezTo>
                  <a:pt x="44" y="22"/>
                  <a:pt x="44" y="22"/>
                  <a:pt x="44" y="22"/>
                </a:cubicBezTo>
                <a:cubicBezTo>
                  <a:pt x="87" y="22"/>
                  <a:pt x="87" y="22"/>
                  <a:pt x="87" y="22"/>
                </a:cubicBezTo>
                <a:lnTo>
                  <a:pt x="87" y="51"/>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120" name="Group 119">
            <a:extLst>
              <a:ext uri="{FF2B5EF4-FFF2-40B4-BE49-F238E27FC236}">
                <a16:creationId xmlns:a16="http://schemas.microsoft.com/office/drawing/2014/main" id="{B2DAEAF4-9510-5B40-8D8B-437298B39D66}"/>
              </a:ext>
            </a:extLst>
          </p:cNvPr>
          <p:cNvGrpSpPr/>
          <p:nvPr/>
        </p:nvGrpSpPr>
        <p:grpSpPr>
          <a:xfrm>
            <a:off x="4135711" y="3935885"/>
            <a:ext cx="293716" cy="295304"/>
            <a:chOff x="2084388" y="1254125"/>
            <a:chExt cx="293688" cy="295276"/>
          </a:xfrm>
          <a:solidFill>
            <a:schemeClr val="bg1"/>
          </a:solidFill>
        </p:grpSpPr>
        <p:sp>
          <p:nvSpPr>
            <p:cNvPr id="121" name="Freeform 191">
              <a:extLst>
                <a:ext uri="{FF2B5EF4-FFF2-40B4-BE49-F238E27FC236}">
                  <a16:creationId xmlns:a16="http://schemas.microsoft.com/office/drawing/2014/main" id="{7E4F2125-4439-7945-AAB1-945A1B3554A1}"/>
                </a:ext>
              </a:extLst>
            </p:cNvPr>
            <p:cNvSpPr>
              <a:spLocks/>
            </p:cNvSpPr>
            <p:nvPr/>
          </p:nvSpPr>
          <p:spPr bwMode="auto">
            <a:xfrm>
              <a:off x="2084388" y="1254125"/>
              <a:ext cx="74613" cy="73025"/>
            </a:xfrm>
            <a:custGeom>
              <a:avLst/>
              <a:gdLst/>
              <a:ahLst/>
              <a:cxnLst>
                <a:cxn ang="0">
                  <a:pos x="25" y="0"/>
                </a:cxn>
                <a:cxn ang="0">
                  <a:pos x="3" y="0"/>
                </a:cxn>
                <a:cxn ang="0">
                  <a:pos x="0" y="4"/>
                </a:cxn>
                <a:cxn ang="0">
                  <a:pos x="0" y="26"/>
                </a:cxn>
                <a:cxn ang="0">
                  <a:pos x="3" y="29"/>
                </a:cxn>
                <a:cxn ang="0">
                  <a:pos x="25" y="29"/>
                </a:cxn>
                <a:cxn ang="0">
                  <a:pos x="29" y="26"/>
                </a:cxn>
                <a:cxn ang="0">
                  <a:pos x="29" y="4"/>
                </a:cxn>
                <a:cxn ang="0">
                  <a:pos x="25" y="0"/>
                </a:cxn>
              </a:cxnLst>
              <a:rect l="0" t="0" r="r" b="b"/>
              <a:pathLst>
                <a:path w="29" h="29">
                  <a:moveTo>
                    <a:pt x="25" y="0"/>
                  </a:moveTo>
                  <a:cubicBezTo>
                    <a:pt x="3" y="0"/>
                    <a:pt x="3" y="0"/>
                    <a:pt x="3" y="0"/>
                  </a:cubicBezTo>
                  <a:cubicBezTo>
                    <a:pt x="1" y="0"/>
                    <a:pt x="0" y="2"/>
                    <a:pt x="0" y="4"/>
                  </a:cubicBezTo>
                  <a:cubicBezTo>
                    <a:pt x="0" y="26"/>
                    <a:pt x="0" y="26"/>
                    <a:pt x="0" y="26"/>
                  </a:cubicBezTo>
                  <a:cubicBezTo>
                    <a:pt x="0" y="28"/>
                    <a:pt x="1" y="29"/>
                    <a:pt x="3" y="29"/>
                  </a:cubicBezTo>
                  <a:cubicBezTo>
                    <a:pt x="25" y="29"/>
                    <a:pt x="25" y="29"/>
                    <a:pt x="25" y="29"/>
                  </a:cubicBezTo>
                  <a:cubicBezTo>
                    <a:pt x="27" y="29"/>
                    <a:pt x="29" y="28"/>
                    <a:pt x="29" y="26"/>
                  </a:cubicBezTo>
                  <a:cubicBezTo>
                    <a:pt x="29" y="4"/>
                    <a:pt x="29" y="4"/>
                    <a:pt x="29" y="4"/>
                  </a:cubicBezTo>
                  <a:cubicBezTo>
                    <a:pt x="29" y="2"/>
                    <a:pt x="27" y="0"/>
                    <a:pt x="25"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2" name="Freeform 192">
              <a:extLst>
                <a:ext uri="{FF2B5EF4-FFF2-40B4-BE49-F238E27FC236}">
                  <a16:creationId xmlns:a16="http://schemas.microsoft.com/office/drawing/2014/main" id="{8815FFFC-7D77-4A45-95CF-313C196C6E62}"/>
                </a:ext>
              </a:extLst>
            </p:cNvPr>
            <p:cNvSpPr>
              <a:spLocks/>
            </p:cNvSpPr>
            <p:nvPr/>
          </p:nvSpPr>
          <p:spPr bwMode="auto">
            <a:xfrm>
              <a:off x="2084388" y="1365250"/>
              <a:ext cx="74613" cy="73025"/>
            </a:xfrm>
            <a:custGeom>
              <a:avLst/>
              <a:gdLst/>
              <a:ahLst/>
              <a:cxnLst>
                <a:cxn ang="0">
                  <a:pos x="25" y="0"/>
                </a:cxn>
                <a:cxn ang="0">
                  <a:pos x="3" y="0"/>
                </a:cxn>
                <a:cxn ang="0">
                  <a:pos x="0" y="4"/>
                </a:cxn>
                <a:cxn ang="0">
                  <a:pos x="0" y="25"/>
                </a:cxn>
                <a:cxn ang="0">
                  <a:pos x="3" y="29"/>
                </a:cxn>
                <a:cxn ang="0">
                  <a:pos x="25" y="29"/>
                </a:cxn>
                <a:cxn ang="0">
                  <a:pos x="29" y="25"/>
                </a:cxn>
                <a:cxn ang="0">
                  <a:pos x="29" y="4"/>
                </a:cxn>
                <a:cxn ang="0">
                  <a:pos x="25" y="0"/>
                </a:cxn>
              </a:cxnLst>
              <a:rect l="0" t="0" r="r" b="b"/>
              <a:pathLst>
                <a:path w="29" h="29">
                  <a:moveTo>
                    <a:pt x="25" y="0"/>
                  </a:moveTo>
                  <a:cubicBezTo>
                    <a:pt x="3" y="0"/>
                    <a:pt x="3" y="0"/>
                    <a:pt x="3" y="0"/>
                  </a:cubicBezTo>
                  <a:cubicBezTo>
                    <a:pt x="1" y="0"/>
                    <a:pt x="0" y="2"/>
                    <a:pt x="0" y="4"/>
                  </a:cubicBezTo>
                  <a:cubicBezTo>
                    <a:pt x="0" y="25"/>
                    <a:pt x="0" y="25"/>
                    <a:pt x="0" y="25"/>
                  </a:cubicBezTo>
                  <a:cubicBezTo>
                    <a:pt x="0" y="27"/>
                    <a:pt x="1" y="29"/>
                    <a:pt x="3" y="29"/>
                  </a:cubicBezTo>
                  <a:cubicBezTo>
                    <a:pt x="25" y="29"/>
                    <a:pt x="25" y="29"/>
                    <a:pt x="25" y="29"/>
                  </a:cubicBezTo>
                  <a:cubicBezTo>
                    <a:pt x="27" y="29"/>
                    <a:pt x="29" y="27"/>
                    <a:pt x="29" y="25"/>
                  </a:cubicBezTo>
                  <a:cubicBezTo>
                    <a:pt x="29" y="4"/>
                    <a:pt x="29" y="4"/>
                    <a:pt x="29" y="4"/>
                  </a:cubicBezTo>
                  <a:cubicBezTo>
                    <a:pt x="29" y="2"/>
                    <a:pt x="27" y="0"/>
                    <a:pt x="25"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3" name="Freeform 193">
              <a:extLst>
                <a:ext uri="{FF2B5EF4-FFF2-40B4-BE49-F238E27FC236}">
                  <a16:creationId xmlns:a16="http://schemas.microsoft.com/office/drawing/2014/main" id="{D0CF2EE9-DD6D-0241-A6F2-2634434504FF}"/>
                </a:ext>
              </a:extLst>
            </p:cNvPr>
            <p:cNvSpPr>
              <a:spLocks/>
            </p:cNvSpPr>
            <p:nvPr/>
          </p:nvSpPr>
          <p:spPr bwMode="auto">
            <a:xfrm>
              <a:off x="2084388" y="1474788"/>
              <a:ext cx="74613" cy="74613"/>
            </a:xfrm>
            <a:custGeom>
              <a:avLst/>
              <a:gdLst/>
              <a:ahLst/>
              <a:cxnLst>
                <a:cxn ang="0">
                  <a:pos x="25" y="0"/>
                </a:cxn>
                <a:cxn ang="0">
                  <a:pos x="3" y="0"/>
                </a:cxn>
                <a:cxn ang="0">
                  <a:pos x="0" y="4"/>
                </a:cxn>
                <a:cxn ang="0">
                  <a:pos x="0" y="26"/>
                </a:cxn>
                <a:cxn ang="0">
                  <a:pos x="3" y="30"/>
                </a:cxn>
                <a:cxn ang="0">
                  <a:pos x="25" y="30"/>
                </a:cxn>
                <a:cxn ang="0">
                  <a:pos x="29" y="26"/>
                </a:cxn>
                <a:cxn ang="0">
                  <a:pos x="29" y="4"/>
                </a:cxn>
                <a:cxn ang="0">
                  <a:pos x="25" y="0"/>
                </a:cxn>
              </a:cxnLst>
              <a:rect l="0" t="0" r="r" b="b"/>
              <a:pathLst>
                <a:path w="29" h="30">
                  <a:moveTo>
                    <a:pt x="25" y="0"/>
                  </a:moveTo>
                  <a:cubicBezTo>
                    <a:pt x="3" y="0"/>
                    <a:pt x="3" y="0"/>
                    <a:pt x="3" y="0"/>
                  </a:cubicBezTo>
                  <a:cubicBezTo>
                    <a:pt x="1" y="0"/>
                    <a:pt x="0" y="2"/>
                    <a:pt x="0" y="4"/>
                  </a:cubicBezTo>
                  <a:cubicBezTo>
                    <a:pt x="0" y="26"/>
                    <a:pt x="0" y="26"/>
                    <a:pt x="0" y="26"/>
                  </a:cubicBezTo>
                  <a:cubicBezTo>
                    <a:pt x="0" y="28"/>
                    <a:pt x="1" y="30"/>
                    <a:pt x="3" y="30"/>
                  </a:cubicBezTo>
                  <a:cubicBezTo>
                    <a:pt x="25" y="30"/>
                    <a:pt x="25" y="30"/>
                    <a:pt x="25" y="30"/>
                  </a:cubicBezTo>
                  <a:cubicBezTo>
                    <a:pt x="27" y="30"/>
                    <a:pt x="29" y="28"/>
                    <a:pt x="29" y="26"/>
                  </a:cubicBezTo>
                  <a:cubicBezTo>
                    <a:pt x="29" y="4"/>
                    <a:pt x="29" y="4"/>
                    <a:pt x="29" y="4"/>
                  </a:cubicBezTo>
                  <a:cubicBezTo>
                    <a:pt x="29" y="2"/>
                    <a:pt x="27" y="0"/>
                    <a:pt x="25"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4" name="Freeform 194">
              <a:extLst>
                <a:ext uri="{FF2B5EF4-FFF2-40B4-BE49-F238E27FC236}">
                  <a16:creationId xmlns:a16="http://schemas.microsoft.com/office/drawing/2014/main" id="{A4F74FC2-1DFF-4243-9C39-F9CCB077E85A}"/>
                </a:ext>
              </a:extLst>
            </p:cNvPr>
            <p:cNvSpPr>
              <a:spLocks/>
            </p:cNvSpPr>
            <p:nvPr/>
          </p:nvSpPr>
          <p:spPr bwMode="auto">
            <a:xfrm>
              <a:off x="2193926" y="1254125"/>
              <a:ext cx="184150" cy="73025"/>
            </a:xfrm>
            <a:custGeom>
              <a:avLst/>
              <a:gdLst/>
              <a:ahLst/>
              <a:cxnLst>
                <a:cxn ang="0">
                  <a:pos x="69" y="0"/>
                </a:cxn>
                <a:cxn ang="0">
                  <a:pos x="4" y="0"/>
                </a:cxn>
                <a:cxn ang="0">
                  <a:pos x="0" y="4"/>
                </a:cxn>
                <a:cxn ang="0">
                  <a:pos x="0" y="26"/>
                </a:cxn>
                <a:cxn ang="0">
                  <a:pos x="4" y="29"/>
                </a:cxn>
                <a:cxn ang="0">
                  <a:pos x="69" y="29"/>
                </a:cxn>
                <a:cxn ang="0">
                  <a:pos x="73" y="26"/>
                </a:cxn>
                <a:cxn ang="0">
                  <a:pos x="73" y="4"/>
                </a:cxn>
                <a:cxn ang="0">
                  <a:pos x="69" y="0"/>
                </a:cxn>
              </a:cxnLst>
              <a:rect l="0" t="0" r="r" b="b"/>
              <a:pathLst>
                <a:path w="73" h="29">
                  <a:moveTo>
                    <a:pt x="69" y="0"/>
                  </a:moveTo>
                  <a:cubicBezTo>
                    <a:pt x="4" y="0"/>
                    <a:pt x="4" y="0"/>
                    <a:pt x="4" y="0"/>
                  </a:cubicBezTo>
                  <a:cubicBezTo>
                    <a:pt x="2" y="0"/>
                    <a:pt x="0" y="2"/>
                    <a:pt x="0" y="4"/>
                  </a:cubicBezTo>
                  <a:cubicBezTo>
                    <a:pt x="0" y="26"/>
                    <a:pt x="0" y="26"/>
                    <a:pt x="0" y="26"/>
                  </a:cubicBezTo>
                  <a:cubicBezTo>
                    <a:pt x="0" y="28"/>
                    <a:pt x="2" y="29"/>
                    <a:pt x="4" y="29"/>
                  </a:cubicBezTo>
                  <a:cubicBezTo>
                    <a:pt x="69" y="29"/>
                    <a:pt x="69" y="29"/>
                    <a:pt x="69" y="29"/>
                  </a:cubicBezTo>
                  <a:cubicBezTo>
                    <a:pt x="71" y="29"/>
                    <a:pt x="73" y="28"/>
                    <a:pt x="73" y="26"/>
                  </a:cubicBezTo>
                  <a:cubicBezTo>
                    <a:pt x="73" y="4"/>
                    <a:pt x="73" y="4"/>
                    <a:pt x="73" y="4"/>
                  </a:cubicBezTo>
                  <a:cubicBezTo>
                    <a:pt x="73" y="2"/>
                    <a:pt x="71" y="0"/>
                    <a:pt x="69"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5" name="Freeform 195">
              <a:extLst>
                <a:ext uri="{FF2B5EF4-FFF2-40B4-BE49-F238E27FC236}">
                  <a16:creationId xmlns:a16="http://schemas.microsoft.com/office/drawing/2014/main" id="{54D8C7DC-384F-1F41-AAD9-ECF795EC8F29}"/>
                </a:ext>
              </a:extLst>
            </p:cNvPr>
            <p:cNvSpPr>
              <a:spLocks/>
            </p:cNvSpPr>
            <p:nvPr/>
          </p:nvSpPr>
          <p:spPr bwMode="auto">
            <a:xfrm>
              <a:off x="2193926" y="1365250"/>
              <a:ext cx="184150" cy="73025"/>
            </a:xfrm>
            <a:custGeom>
              <a:avLst/>
              <a:gdLst/>
              <a:ahLst/>
              <a:cxnLst>
                <a:cxn ang="0">
                  <a:pos x="69" y="0"/>
                </a:cxn>
                <a:cxn ang="0">
                  <a:pos x="4" y="0"/>
                </a:cxn>
                <a:cxn ang="0">
                  <a:pos x="0" y="4"/>
                </a:cxn>
                <a:cxn ang="0">
                  <a:pos x="0" y="25"/>
                </a:cxn>
                <a:cxn ang="0">
                  <a:pos x="4" y="29"/>
                </a:cxn>
                <a:cxn ang="0">
                  <a:pos x="69" y="29"/>
                </a:cxn>
                <a:cxn ang="0">
                  <a:pos x="73" y="25"/>
                </a:cxn>
                <a:cxn ang="0">
                  <a:pos x="73" y="4"/>
                </a:cxn>
                <a:cxn ang="0">
                  <a:pos x="69" y="0"/>
                </a:cxn>
              </a:cxnLst>
              <a:rect l="0" t="0" r="r" b="b"/>
              <a:pathLst>
                <a:path w="73" h="29">
                  <a:moveTo>
                    <a:pt x="69" y="0"/>
                  </a:moveTo>
                  <a:cubicBezTo>
                    <a:pt x="4" y="0"/>
                    <a:pt x="4" y="0"/>
                    <a:pt x="4" y="0"/>
                  </a:cubicBezTo>
                  <a:cubicBezTo>
                    <a:pt x="2" y="0"/>
                    <a:pt x="0" y="2"/>
                    <a:pt x="0" y="4"/>
                  </a:cubicBezTo>
                  <a:cubicBezTo>
                    <a:pt x="0" y="25"/>
                    <a:pt x="0" y="25"/>
                    <a:pt x="0" y="25"/>
                  </a:cubicBezTo>
                  <a:cubicBezTo>
                    <a:pt x="0" y="27"/>
                    <a:pt x="2" y="29"/>
                    <a:pt x="4" y="29"/>
                  </a:cubicBezTo>
                  <a:cubicBezTo>
                    <a:pt x="69" y="29"/>
                    <a:pt x="69" y="29"/>
                    <a:pt x="69" y="29"/>
                  </a:cubicBezTo>
                  <a:cubicBezTo>
                    <a:pt x="71" y="29"/>
                    <a:pt x="73" y="27"/>
                    <a:pt x="73" y="25"/>
                  </a:cubicBezTo>
                  <a:cubicBezTo>
                    <a:pt x="73" y="4"/>
                    <a:pt x="73" y="4"/>
                    <a:pt x="73" y="4"/>
                  </a:cubicBezTo>
                  <a:cubicBezTo>
                    <a:pt x="73" y="2"/>
                    <a:pt x="71" y="0"/>
                    <a:pt x="69"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6" name="Freeform 196">
              <a:extLst>
                <a:ext uri="{FF2B5EF4-FFF2-40B4-BE49-F238E27FC236}">
                  <a16:creationId xmlns:a16="http://schemas.microsoft.com/office/drawing/2014/main" id="{E9E1B10C-ECCC-CD4F-8F1C-B55B2341A904}"/>
                </a:ext>
              </a:extLst>
            </p:cNvPr>
            <p:cNvSpPr>
              <a:spLocks/>
            </p:cNvSpPr>
            <p:nvPr/>
          </p:nvSpPr>
          <p:spPr bwMode="auto">
            <a:xfrm>
              <a:off x="2193926" y="1474788"/>
              <a:ext cx="184150" cy="74613"/>
            </a:xfrm>
            <a:custGeom>
              <a:avLst/>
              <a:gdLst/>
              <a:ahLst/>
              <a:cxnLst>
                <a:cxn ang="0">
                  <a:pos x="69" y="0"/>
                </a:cxn>
                <a:cxn ang="0">
                  <a:pos x="4" y="0"/>
                </a:cxn>
                <a:cxn ang="0">
                  <a:pos x="0" y="4"/>
                </a:cxn>
                <a:cxn ang="0">
                  <a:pos x="0" y="26"/>
                </a:cxn>
                <a:cxn ang="0">
                  <a:pos x="4" y="30"/>
                </a:cxn>
                <a:cxn ang="0">
                  <a:pos x="69" y="30"/>
                </a:cxn>
                <a:cxn ang="0">
                  <a:pos x="73" y="26"/>
                </a:cxn>
                <a:cxn ang="0">
                  <a:pos x="73" y="4"/>
                </a:cxn>
                <a:cxn ang="0">
                  <a:pos x="69" y="0"/>
                </a:cxn>
              </a:cxnLst>
              <a:rect l="0" t="0" r="r" b="b"/>
              <a:pathLst>
                <a:path w="73" h="30">
                  <a:moveTo>
                    <a:pt x="69" y="0"/>
                  </a:moveTo>
                  <a:cubicBezTo>
                    <a:pt x="4" y="0"/>
                    <a:pt x="4" y="0"/>
                    <a:pt x="4" y="0"/>
                  </a:cubicBezTo>
                  <a:cubicBezTo>
                    <a:pt x="2" y="0"/>
                    <a:pt x="0" y="2"/>
                    <a:pt x="0" y="4"/>
                  </a:cubicBezTo>
                  <a:cubicBezTo>
                    <a:pt x="0" y="26"/>
                    <a:pt x="0" y="26"/>
                    <a:pt x="0" y="26"/>
                  </a:cubicBezTo>
                  <a:cubicBezTo>
                    <a:pt x="0" y="28"/>
                    <a:pt x="2" y="30"/>
                    <a:pt x="4" y="30"/>
                  </a:cubicBezTo>
                  <a:cubicBezTo>
                    <a:pt x="69" y="30"/>
                    <a:pt x="69" y="30"/>
                    <a:pt x="69" y="30"/>
                  </a:cubicBezTo>
                  <a:cubicBezTo>
                    <a:pt x="71" y="30"/>
                    <a:pt x="73" y="28"/>
                    <a:pt x="73" y="26"/>
                  </a:cubicBezTo>
                  <a:cubicBezTo>
                    <a:pt x="73" y="4"/>
                    <a:pt x="73" y="4"/>
                    <a:pt x="73" y="4"/>
                  </a:cubicBezTo>
                  <a:cubicBezTo>
                    <a:pt x="73" y="2"/>
                    <a:pt x="71" y="0"/>
                    <a:pt x="69"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127" name="Group 126">
            <a:extLst>
              <a:ext uri="{FF2B5EF4-FFF2-40B4-BE49-F238E27FC236}">
                <a16:creationId xmlns:a16="http://schemas.microsoft.com/office/drawing/2014/main" id="{D6940A32-8D4B-3D4C-9A61-48B4288F0724}"/>
              </a:ext>
            </a:extLst>
          </p:cNvPr>
          <p:cNvGrpSpPr/>
          <p:nvPr/>
        </p:nvGrpSpPr>
        <p:grpSpPr>
          <a:xfrm>
            <a:off x="4910821" y="2419342"/>
            <a:ext cx="313370" cy="336918"/>
            <a:chOff x="2670176" y="1254125"/>
            <a:chExt cx="274638" cy="295275"/>
          </a:xfrm>
          <a:solidFill>
            <a:schemeClr val="bg1"/>
          </a:solidFill>
        </p:grpSpPr>
        <p:sp>
          <p:nvSpPr>
            <p:cNvPr id="128" name="Rectangle 218">
              <a:extLst>
                <a:ext uri="{FF2B5EF4-FFF2-40B4-BE49-F238E27FC236}">
                  <a16:creationId xmlns:a16="http://schemas.microsoft.com/office/drawing/2014/main" id="{8ED2530F-8B8A-F241-8E4E-DCF2BF749405}"/>
                </a:ext>
              </a:extLst>
            </p:cNvPr>
            <p:cNvSpPr>
              <a:spLocks noChangeArrowheads="1"/>
            </p:cNvSpPr>
            <p:nvPr/>
          </p:nvSpPr>
          <p:spPr bwMode="auto">
            <a:xfrm>
              <a:off x="2687638" y="1438275"/>
              <a:ext cx="111125" cy="1111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29" name="Rectangle 219">
              <a:extLst>
                <a:ext uri="{FF2B5EF4-FFF2-40B4-BE49-F238E27FC236}">
                  <a16:creationId xmlns:a16="http://schemas.microsoft.com/office/drawing/2014/main" id="{69D4A63D-E2EE-B043-AFE8-A009427226B5}"/>
                </a:ext>
              </a:extLst>
            </p:cNvPr>
            <p:cNvSpPr>
              <a:spLocks noChangeArrowheads="1"/>
            </p:cNvSpPr>
            <p:nvPr/>
          </p:nvSpPr>
          <p:spPr bwMode="auto">
            <a:xfrm>
              <a:off x="2816226" y="1438275"/>
              <a:ext cx="111125" cy="1111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30" name="Freeform 220">
              <a:extLst>
                <a:ext uri="{FF2B5EF4-FFF2-40B4-BE49-F238E27FC236}">
                  <a16:creationId xmlns:a16="http://schemas.microsoft.com/office/drawing/2014/main" id="{0983F7AE-4305-3246-9DA4-7607CF07031D}"/>
                </a:ext>
              </a:extLst>
            </p:cNvPr>
            <p:cNvSpPr>
              <a:spLocks noEditPoints="1"/>
            </p:cNvSpPr>
            <p:nvPr/>
          </p:nvSpPr>
          <p:spPr bwMode="auto">
            <a:xfrm>
              <a:off x="2670176" y="1254125"/>
              <a:ext cx="274638" cy="166688"/>
            </a:xfrm>
            <a:custGeom>
              <a:avLst/>
              <a:gdLst/>
              <a:ahLst/>
              <a:cxnLst>
                <a:cxn ang="0">
                  <a:pos x="65" y="37"/>
                </a:cxn>
                <a:cxn ang="0">
                  <a:pos x="65" y="36"/>
                </a:cxn>
                <a:cxn ang="0">
                  <a:pos x="94" y="19"/>
                </a:cxn>
                <a:cxn ang="0">
                  <a:pos x="76" y="0"/>
                </a:cxn>
                <a:cxn ang="0">
                  <a:pos x="58" y="29"/>
                </a:cxn>
                <a:cxn ang="0">
                  <a:pos x="58" y="29"/>
                </a:cxn>
                <a:cxn ang="0">
                  <a:pos x="51" y="29"/>
                </a:cxn>
                <a:cxn ang="0">
                  <a:pos x="51" y="29"/>
                </a:cxn>
                <a:cxn ang="0">
                  <a:pos x="33" y="0"/>
                </a:cxn>
                <a:cxn ang="0">
                  <a:pos x="15" y="19"/>
                </a:cxn>
                <a:cxn ang="0">
                  <a:pos x="44" y="36"/>
                </a:cxn>
                <a:cxn ang="0">
                  <a:pos x="44" y="37"/>
                </a:cxn>
                <a:cxn ang="0">
                  <a:pos x="0" y="37"/>
                </a:cxn>
                <a:cxn ang="0">
                  <a:pos x="0" y="66"/>
                </a:cxn>
                <a:cxn ang="0">
                  <a:pos x="51" y="66"/>
                </a:cxn>
                <a:cxn ang="0">
                  <a:pos x="51" y="37"/>
                </a:cxn>
                <a:cxn ang="0">
                  <a:pos x="58" y="37"/>
                </a:cxn>
                <a:cxn ang="0">
                  <a:pos x="58" y="66"/>
                </a:cxn>
                <a:cxn ang="0">
                  <a:pos x="109" y="66"/>
                </a:cxn>
                <a:cxn ang="0">
                  <a:pos x="109" y="37"/>
                </a:cxn>
                <a:cxn ang="0">
                  <a:pos x="65" y="37"/>
                </a:cxn>
                <a:cxn ang="0">
                  <a:pos x="22" y="19"/>
                </a:cxn>
                <a:cxn ang="0">
                  <a:pos x="33" y="8"/>
                </a:cxn>
                <a:cxn ang="0">
                  <a:pos x="43" y="29"/>
                </a:cxn>
                <a:cxn ang="0">
                  <a:pos x="22" y="19"/>
                </a:cxn>
                <a:cxn ang="0">
                  <a:pos x="76" y="8"/>
                </a:cxn>
                <a:cxn ang="0">
                  <a:pos x="87" y="19"/>
                </a:cxn>
                <a:cxn ang="0">
                  <a:pos x="66" y="29"/>
                </a:cxn>
                <a:cxn ang="0">
                  <a:pos x="76" y="8"/>
                </a:cxn>
              </a:cxnLst>
              <a:rect l="0" t="0" r="r" b="b"/>
              <a:pathLst>
                <a:path w="109" h="66">
                  <a:moveTo>
                    <a:pt x="65" y="37"/>
                  </a:moveTo>
                  <a:cubicBezTo>
                    <a:pt x="65" y="36"/>
                    <a:pt x="65" y="36"/>
                    <a:pt x="65" y="36"/>
                  </a:cubicBezTo>
                  <a:cubicBezTo>
                    <a:pt x="76" y="35"/>
                    <a:pt x="94" y="31"/>
                    <a:pt x="94" y="19"/>
                  </a:cubicBezTo>
                  <a:cubicBezTo>
                    <a:pt x="94" y="9"/>
                    <a:pt x="85" y="0"/>
                    <a:pt x="76" y="0"/>
                  </a:cubicBezTo>
                  <a:cubicBezTo>
                    <a:pt x="68" y="0"/>
                    <a:pt x="60" y="8"/>
                    <a:pt x="58" y="29"/>
                  </a:cubicBezTo>
                  <a:cubicBezTo>
                    <a:pt x="58" y="29"/>
                    <a:pt x="58" y="29"/>
                    <a:pt x="58" y="29"/>
                  </a:cubicBezTo>
                  <a:cubicBezTo>
                    <a:pt x="51" y="29"/>
                    <a:pt x="51" y="29"/>
                    <a:pt x="51" y="29"/>
                  </a:cubicBezTo>
                  <a:cubicBezTo>
                    <a:pt x="51" y="29"/>
                    <a:pt x="51" y="29"/>
                    <a:pt x="51" y="29"/>
                  </a:cubicBezTo>
                  <a:cubicBezTo>
                    <a:pt x="49" y="8"/>
                    <a:pt x="41" y="0"/>
                    <a:pt x="33" y="0"/>
                  </a:cubicBezTo>
                  <a:cubicBezTo>
                    <a:pt x="24" y="0"/>
                    <a:pt x="15" y="9"/>
                    <a:pt x="15" y="19"/>
                  </a:cubicBezTo>
                  <a:cubicBezTo>
                    <a:pt x="15" y="31"/>
                    <a:pt x="33" y="35"/>
                    <a:pt x="44" y="36"/>
                  </a:cubicBezTo>
                  <a:cubicBezTo>
                    <a:pt x="44" y="37"/>
                    <a:pt x="44" y="37"/>
                    <a:pt x="44" y="37"/>
                  </a:cubicBezTo>
                  <a:cubicBezTo>
                    <a:pt x="0" y="37"/>
                    <a:pt x="0" y="37"/>
                    <a:pt x="0" y="37"/>
                  </a:cubicBezTo>
                  <a:cubicBezTo>
                    <a:pt x="0" y="66"/>
                    <a:pt x="0" y="66"/>
                    <a:pt x="0" y="66"/>
                  </a:cubicBezTo>
                  <a:cubicBezTo>
                    <a:pt x="51" y="66"/>
                    <a:pt x="51" y="66"/>
                    <a:pt x="51" y="66"/>
                  </a:cubicBezTo>
                  <a:cubicBezTo>
                    <a:pt x="51" y="37"/>
                    <a:pt x="51" y="37"/>
                    <a:pt x="51" y="37"/>
                  </a:cubicBezTo>
                  <a:cubicBezTo>
                    <a:pt x="58" y="37"/>
                    <a:pt x="58" y="37"/>
                    <a:pt x="58" y="37"/>
                  </a:cubicBezTo>
                  <a:cubicBezTo>
                    <a:pt x="58" y="66"/>
                    <a:pt x="58" y="66"/>
                    <a:pt x="58" y="66"/>
                  </a:cubicBezTo>
                  <a:cubicBezTo>
                    <a:pt x="109" y="66"/>
                    <a:pt x="109" y="66"/>
                    <a:pt x="109" y="66"/>
                  </a:cubicBezTo>
                  <a:cubicBezTo>
                    <a:pt x="109" y="37"/>
                    <a:pt x="109" y="37"/>
                    <a:pt x="109" y="37"/>
                  </a:cubicBezTo>
                  <a:lnTo>
                    <a:pt x="65" y="37"/>
                  </a:lnTo>
                  <a:close/>
                  <a:moveTo>
                    <a:pt x="22" y="19"/>
                  </a:moveTo>
                  <a:cubicBezTo>
                    <a:pt x="22" y="13"/>
                    <a:pt x="28" y="8"/>
                    <a:pt x="33" y="8"/>
                  </a:cubicBezTo>
                  <a:cubicBezTo>
                    <a:pt x="38" y="8"/>
                    <a:pt x="42" y="16"/>
                    <a:pt x="43" y="29"/>
                  </a:cubicBezTo>
                  <a:cubicBezTo>
                    <a:pt x="33" y="28"/>
                    <a:pt x="22" y="25"/>
                    <a:pt x="22" y="19"/>
                  </a:cubicBezTo>
                  <a:close/>
                  <a:moveTo>
                    <a:pt x="76" y="8"/>
                  </a:moveTo>
                  <a:cubicBezTo>
                    <a:pt x="81" y="8"/>
                    <a:pt x="87" y="13"/>
                    <a:pt x="87" y="19"/>
                  </a:cubicBezTo>
                  <a:cubicBezTo>
                    <a:pt x="87" y="24"/>
                    <a:pt x="76" y="28"/>
                    <a:pt x="66" y="29"/>
                  </a:cubicBezTo>
                  <a:cubicBezTo>
                    <a:pt x="67" y="16"/>
                    <a:pt x="71" y="8"/>
                    <a:pt x="76" y="8"/>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2976217834"/>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78BD292-B3FC-634B-9AE5-01E4BCF71CB1}"/>
              </a:ext>
            </a:extLst>
          </p:cNvPr>
          <p:cNvSpPr txBox="1"/>
          <p:nvPr/>
        </p:nvSpPr>
        <p:spPr>
          <a:xfrm>
            <a:off x="2259106" y="523875"/>
            <a:ext cx="767378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Risk Assessment</a:t>
            </a:r>
          </a:p>
        </p:txBody>
      </p:sp>
      <p:sp>
        <p:nvSpPr>
          <p:cNvPr id="8" name="TextBox 7">
            <a:extLst>
              <a:ext uri="{FF2B5EF4-FFF2-40B4-BE49-F238E27FC236}">
                <a16:creationId xmlns:a16="http://schemas.microsoft.com/office/drawing/2014/main" id="{185099B5-2E32-184C-B19B-D6A642C5882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8" name="TextBox 27">
            <a:extLst>
              <a:ext uri="{FF2B5EF4-FFF2-40B4-BE49-F238E27FC236}">
                <a16:creationId xmlns:a16="http://schemas.microsoft.com/office/drawing/2014/main" id="{7D3D885B-2570-F142-BD84-2096780B0C4B}"/>
              </a:ext>
            </a:extLst>
          </p:cNvPr>
          <p:cNvSpPr txBox="1"/>
          <p:nvPr/>
        </p:nvSpPr>
        <p:spPr>
          <a:xfrm>
            <a:off x="738971" y="2293027"/>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Risk Assessment</a:t>
            </a:r>
          </a:p>
        </p:txBody>
      </p:sp>
      <p:sp>
        <p:nvSpPr>
          <p:cNvPr id="29" name="TextBox 28">
            <a:extLst>
              <a:ext uri="{FF2B5EF4-FFF2-40B4-BE49-F238E27FC236}">
                <a16:creationId xmlns:a16="http://schemas.microsoft.com/office/drawing/2014/main" id="{87D15513-89E8-5B44-AB87-99DFF6F5401F}"/>
              </a:ext>
            </a:extLst>
          </p:cNvPr>
          <p:cNvSpPr txBox="1"/>
          <p:nvPr/>
        </p:nvSpPr>
        <p:spPr>
          <a:xfrm>
            <a:off x="738971" y="2719410"/>
            <a:ext cx="240859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30" name="TextBox 29">
            <a:extLst>
              <a:ext uri="{FF2B5EF4-FFF2-40B4-BE49-F238E27FC236}">
                <a16:creationId xmlns:a16="http://schemas.microsoft.com/office/drawing/2014/main" id="{EE361AD1-6079-114D-8952-811F36579FC6}"/>
              </a:ext>
            </a:extLst>
          </p:cNvPr>
          <p:cNvSpPr txBox="1"/>
          <p:nvPr/>
        </p:nvSpPr>
        <p:spPr>
          <a:xfrm>
            <a:off x="738971" y="4502535"/>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Financial Plan</a:t>
            </a:r>
          </a:p>
        </p:txBody>
      </p:sp>
      <p:sp>
        <p:nvSpPr>
          <p:cNvPr id="31" name="TextBox 30">
            <a:extLst>
              <a:ext uri="{FF2B5EF4-FFF2-40B4-BE49-F238E27FC236}">
                <a16:creationId xmlns:a16="http://schemas.microsoft.com/office/drawing/2014/main" id="{6C073826-DCF9-494D-A773-DAE99F5CBD6A}"/>
              </a:ext>
            </a:extLst>
          </p:cNvPr>
          <p:cNvSpPr txBox="1"/>
          <p:nvPr/>
        </p:nvSpPr>
        <p:spPr>
          <a:xfrm>
            <a:off x="738971" y="4928918"/>
            <a:ext cx="2408594"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32" name="TextBox 31">
            <a:extLst>
              <a:ext uri="{FF2B5EF4-FFF2-40B4-BE49-F238E27FC236}">
                <a16:creationId xmlns:a16="http://schemas.microsoft.com/office/drawing/2014/main" id="{E6FB57CE-652C-3F43-9D11-862A32B72EF2}"/>
              </a:ext>
            </a:extLst>
          </p:cNvPr>
          <p:cNvSpPr txBox="1"/>
          <p:nvPr/>
        </p:nvSpPr>
        <p:spPr>
          <a:xfrm>
            <a:off x="9044435" y="2293027"/>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Financial Position</a:t>
            </a:r>
          </a:p>
        </p:txBody>
      </p:sp>
      <p:sp>
        <p:nvSpPr>
          <p:cNvPr id="33" name="TextBox 32">
            <a:extLst>
              <a:ext uri="{FF2B5EF4-FFF2-40B4-BE49-F238E27FC236}">
                <a16:creationId xmlns:a16="http://schemas.microsoft.com/office/drawing/2014/main" id="{BC5AB7BD-DFDE-204F-806B-5E27726656E6}"/>
              </a:ext>
            </a:extLst>
          </p:cNvPr>
          <p:cNvSpPr txBox="1"/>
          <p:nvPr/>
        </p:nvSpPr>
        <p:spPr>
          <a:xfrm>
            <a:off x="9044435" y="2719410"/>
            <a:ext cx="240859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34" name="TextBox 33">
            <a:extLst>
              <a:ext uri="{FF2B5EF4-FFF2-40B4-BE49-F238E27FC236}">
                <a16:creationId xmlns:a16="http://schemas.microsoft.com/office/drawing/2014/main" id="{21212BF3-7541-F140-B709-30804F8816D0}"/>
              </a:ext>
            </a:extLst>
          </p:cNvPr>
          <p:cNvSpPr txBox="1"/>
          <p:nvPr/>
        </p:nvSpPr>
        <p:spPr>
          <a:xfrm>
            <a:off x="9044435" y="4502535"/>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Financial Objective</a:t>
            </a:r>
          </a:p>
        </p:txBody>
      </p:sp>
      <p:sp>
        <p:nvSpPr>
          <p:cNvPr id="35" name="TextBox 34">
            <a:extLst>
              <a:ext uri="{FF2B5EF4-FFF2-40B4-BE49-F238E27FC236}">
                <a16:creationId xmlns:a16="http://schemas.microsoft.com/office/drawing/2014/main" id="{D14C4FC4-434D-704A-8328-4AB2CA3F547A}"/>
              </a:ext>
            </a:extLst>
          </p:cNvPr>
          <p:cNvSpPr txBox="1"/>
          <p:nvPr/>
        </p:nvSpPr>
        <p:spPr>
          <a:xfrm>
            <a:off x="9044435" y="4928918"/>
            <a:ext cx="240859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frequently a gay terminated you greater nay the prudent looked has attachment there are best artist design.</a:t>
            </a:r>
          </a:p>
        </p:txBody>
      </p:sp>
      <p:sp>
        <p:nvSpPr>
          <p:cNvPr id="46" name="Freeform 45">
            <a:extLst>
              <a:ext uri="{FF2B5EF4-FFF2-40B4-BE49-F238E27FC236}">
                <a16:creationId xmlns:a16="http://schemas.microsoft.com/office/drawing/2014/main" id="{FFD0056A-7176-4840-B832-36D4BE761AFA}"/>
              </a:ext>
            </a:extLst>
          </p:cNvPr>
          <p:cNvSpPr/>
          <p:nvPr/>
        </p:nvSpPr>
        <p:spPr>
          <a:xfrm rot="21038318">
            <a:off x="4422027" y="2418736"/>
            <a:ext cx="4462771" cy="3329602"/>
          </a:xfrm>
          <a:custGeom>
            <a:avLst/>
            <a:gdLst>
              <a:gd name="connsiteX0" fmla="*/ 4046091 w 4462770"/>
              <a:gd name="connsiteY0" fmla="*/ 851826 h 3329602"/>
              <a:gd name="connsiteX1" fmla="*/ 4046091 w 4462770"/>
              <a:gd name="connsiteY1" fmla="*/ 725583 h 3329602"/>
              <a:gd name="connsiteX2" fmla="*/ 3040962 w 4462770"/>
              <a:gd name="connsiteY2" fmla="*/ 725583 h 3329602"/>
              <a:gd name="connsiteX3" fmla="*/ 2607156 w 4462770"/>
              <a:gd name="connsiteY3" fmla="*/ 3043211 h 3329602"/>
              <a:gd name="connsiteX4" fmla="*/ 291356 w 4462770"/>
              <a:gd name="connsiteY4" fmla="*/ 2609061 h 3329602"/>
              <a:gd name="connsiteX5" fmla="*/ 725163 w 4462770"/>
              <a:gd name="connsiteY5" fmla="*/ 291434 h 3329602"/>
              <a:gd name="connsiteX6" fmla="*/ 2742439 w 4462770"/>
              <a:gd name="connsiteY6" fmla="*/ 394634 h 3329602"/>
              <a:gd name="connsiteX7" fmla="*/ 4046091 w 4462770"/>
              <a:gd name="connsiteY7" fmla="*/ 394634 h 3329602"/>
              <a:gd name="connsiteX8" fmla="*/ 4046091 w 4462770"/>
              <a:gd name="connsiteY8" fmla="*/ 268391 h 3329602"/>
              <a:gd name="connsiteX9" fmla="*/ 4468245 w 4462770"/>
              <a:gd name="connsiteY9" fmla="*/ 560109 h 3329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62770" h="3329602">
                <a:moveTo>
                  <a:pt x="4046091" y="851826"/>
                </a:moveTo>
                <a:lnTo>
                  <a:pt x="4046091" y="725583"/>
                </a:lnTo>
                <a:lnTo>
                  <a:pt x="3040962" y="725583"/>
                </a:lnTo>
                <a:cubicBezTo>
                  <a:pt x="3560660" y="1485465"/>
                  <a:pt x="3366438" y="2523102"/>
                  <a:pt x="2607156" y="3043211"/>
                </a:cubicBezTo>
                <a:cubicBezTo>
                  <a:pt x="1847873" y="3563319"/>
                  <a:pt x="811054" y="3368944"/>
                  <a:pt x="291356" y="2609061"/>
                </a:cubicBezTo>
                <a:cubicBezTo>
                  <a:pt x="-228342" y="1849179"/>
                  <a:pt x="-34120" y="811542"/>
                  <a:pt x="725163" y="291434"/>
                </a:cubicBezTo>
                <a:cubicBezTo>
                  <a:pt x="1344132" y="-132560"/>
                  <a:pt x="2169897" y="-90315"/>
                  <a:pt x="2742439" y="394634"/>
                </a:cubicBezTo>
                <a:lnTo>
                  <a:pt x="4046091" y="394634"/>
                </a:lnTo>
                <a:lnTo>
                  <a:pt x="4046091" y="268391"/>
                </a:lnTo>
                <a:lnTo>
                  <a:pt x="4468245" y="560109"/>
                </a:lnTo>
                <a:close/>
              </a:path>
            </a:pathLst>
          </a:custGeom>
          <a:solidFill>
            <a:schemeClr val="accent4"/>
          </a:solidFill>
          <a:ln w="10038" cap="flat">
            <a:noFill/>
            <a:prstDash val="solid"/>
            <a:miter/>
          </a:ln>
          <a:effectLst>
            <a:outerShdw blurRad="152400" sx="101000" sy="101000" algn="ctr" rotWithShape="0">
              <a:schemeClr val="accent4">
                <a:lumMod val="50000"/>
                <a:alpha val="15000"/>
              </a:schemeClr>
            </a:outerShdw>
          </a:effectLst>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CB08E092-C21C-5745-B22E-8F9E6725DB45}"/>
              </a:ext>
            </a:extLst>
          </p:cNvPr>
          <p:cNvSpPr/>
          <p:nvPr/>
        </p:nvSpPr>
        <p:spPr>
          <a:xfrm rot="1213127">
            <a:off x="3348089" y="2575938"/>
            <a:ext cx="4141130" cy="2685812"/>
          </a:xfrm>
          <a:custGeom>
            <a:avLst/>
            <a:gdLst>
              <a:gd name="connsiteX0" fmla="*/ 422154 w 4141129"/>
              <a:gd name="connsiteY0" fmla="*/ 1055931 h 2685811"/>
              <a:gd name="connsiteX1" fmla="*/ 422154 w 4141129"/>
              <a:gd name="connsiteY1" fmla="*/ 929386 h 2685811"/>
              <a:gd name="connsiteX2" fmla="*/ 1518749 w 4141129"/>
              <a:gd name="connsiteY2" fmla="*/ 929386 h 2685811"/>
              <a:gd name="connsiteX3" fmla="*/ 2380842 w 4141129"/>
              <a:gd name="connsiteY3" fmla="*/ 2628277 h 2685811"/>
              <a:gd name="connsiteX4" fmla="*/ 4078392 w 4141129"/>
              <a:gd name="connsiteY4" fmla="*/ 1765504 h 2685811"/>
              <a:gd name="connsiteX5" fmla="*/ 3216300 w 4141129"/>
              <a:gd name="connsiteY5" fmla="*/ 66613 h 2685811"/>
              <a:gd name="connsiteX6" fmla="*/ 1679570 w 4141129"/>
              <a:gd name="connsiteY6" fmla="*/ 598337 h 2685811"/>
              <a:gd name="connsiteX7" fmla="*/ 422154 w 4141129"/>
              <a:gd name="connsiteY7" fmla="*/ 598337 h 2685811"/>
              <a:gd name="connsiteX8" fmla="*/ 422154 w 4141129"/>
              <a:gd name="connsiteY8" fmla="*/ 472596 h 2685811"/>
              <a:gd name="connsiteX9" fmla="*/ 0 w 4141129"/>
              <a:gd name="connsiteY9" fmla="*/ 764314 h 268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41129" h="2685811">
                <a:moveTo>
                  <a:pt x="422154" y="1055931"/>
                </a:moveTo>
                <a:lnTo>
                  <a:pt x="422154" y="929386"/>
                </a:lnTo>
                <a:lnTo>
                  <a:pt x="1518749" y="929386"/>
                </a:lnTo>
                <a:cubicBezTo>
                  <a:pt x="1288044" y="1636770"/>
                  <a:pt x="1674016" y="2397389"/>
                  <a:pt x="2380842" y="2628277"/>
                </a:cubicBezTo>
                <a:cubicBezTo>
                  <a:pt x="3087668" y="2859164"/>
                  <a:pt x="3847687" y="2472888"/>
                  <a:pt x="4078392" y="1765504"/>
                </a:cubicBezTo>
                <a:cubicBezTo>
                  <a:pt x="4309098" y="1058120"/>
                  <a:pt x="3923126" y="297500"/>
                  <a:pt x="3216300" y="66613"/>
                </a:cubicBezTo>
                <a:cubicBezTo>
                  <a:pt x="2642874" y="-120699"/>
                  <a:pt x="2014944" y="96571"/>
                  <a:pt x="1679570" y="598337"/>
                </a:cubicBezTo>
                <a:lnTo>
                  <a:pt x="422154" y="598337"/>
                </a:lnTo>
                <a:lnTo>
                  <a:pt x="422154" y="472596"/>
                </a:lnTo>
                <a:lnTo>
                  <a:pt x="0" y="764314"/>
                </a:lnTo>
                <a:close/>
              </a:path>
            </a:pathLst>
          </a:custGeom>
          <a:solidFill>
            <a:schemeClr val="accent3"/>
          </a:solidFill>
          <a:ln w="10038" cap="flat">
            <a:noFill/>
            <a:prstDash val="solid"/>
            <a:miter/>
          </a:ln>
          <a:effectLst>
            <a:outerShdw blurRad="152400" sx="101000" sy="101000" algn="ctr" rotWithShape="0">
              <a:schemeClr val="accent4">
                <a:lumMod val="50000"/>
                <a:alpha val="15000"/>
              </a:schemeClr>
            </a:outerShdw>
          </a:effectLst>
        </p:spPr>
        <p:txBody>
          <a:bodyPr rtlCol="0" anchor="ctr"/>
          <a:lstStyle/>
          <a:p>
            <a:endParaRPr lang="en-US" dirty="0">
              <a:latin typeface="Roboto" panose="02000000000000000000" pitchFamily="2" charset="0"/>
            </a:endParaRPr>
          </a:p>
        </p:txBody>
      </p:sp>
      <p:sp>
        <p:nvSpPr>
          <p:cNvPr id="49" name="Freeform 48">
            <a:extLst>
              <a:ext uri="{FF2B5EF4-FFF2-40B4-BE49-F238E27FC236}">
                <a16:creationId xmlns:a16="http://schemas.microsoft.com/office/drawing/2014/main" id="{3A6AF2ED-7897-2340-96AB-DAB1AF8BF674}"/>
              </a:ext>
            </a:extLst>
          </p:cNvPr>
          <p:cNvSpPr/>
          <p:nvPr/>
        </p:nvSpPr>
        <p:spPr>
          <a:xfrm rot="979312">
            <a:off x="5066311" y="3429505"/>
            <a:ext cx="3789335" cy="1991726"/>
          </a:xfrm>
          <a:custGeom>
            <a:avLst/>
            <a:gdLst>
              <a:gd name="connsiteX0" fmla="*/ 3374486 w 3789334"/>
              <a:gd name="connsiteY0" fmla="*/ 1224217 h 1991725"/>
              <a:gd name="connsiteX1" fmla="*/ 3374486 w 3789334"/>
              <a:gd name="connsiteY1" fmla="*/ 1097974 h 1991725"/>
              <a:gd name="connsiteX2" fmla="*/ 1984996 w 3789334"/>
              <a:gd name="connsiteY2" fmla="*/ 1097974 h 1991725"/>
              <a:gd name="connsiteX3" fmla="*/ 893203 w 3789334"/>
              <a:gd name="connsiteY3" fmla="*/ 1986563 h 1991725"/>
              <a:gd name="connsiteX4" fmla="*/ 5315 w 3789334"/>
              <a:gd name="connsiteY4" fmla="*/ 893908 h 1991725"/>
              <a:gd name="connsiteX5" fmla="*/ 1097108 w 3789334"/>
              <a:gd name="connsiteY5" fmla="*/ 5319 h 1991725"/>
              <a:gd name="connsiteX6" fmla="*/ 1963587 w 3789334"/>
              <a:gd name="connsiteY6" fmla="*/ 767026 h 1991725"/>
              <a:gd name="connsiteX7" fmla="*/ 3374486 w 3789334"/>
              <a:gd name="connsiteY7" fmla="*/ 767026 h 1991725"/>
              <a:gd name="connsiteX8" fmla="*/ 3374486 w 3789334"/>
              <a:gd name="connsiteY8" fmla="*/ 640782 h 1991725"/>
              <a:gd name="connsiteX9" fmla="*/ 3796640 w 3789334"/>
              <a:gd name="connsiteY9" fmla="*/ 932500 h 199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9334" h="1991725">
                <a:moveTo>
                  <a:pt x="3374486" y="1224217"/>
                </a:moveTo>
                <a:lnTo>
                  <a:pt x="3374486" y="1097974"/>
                </a:lnTo>
                <a:lnTo>
                  <a:pt x="1984996" y="1097974"/>
                </a:lnTo>
                <a:cubicBezTo>
                  <a:pt x="1928689" y="1645080"/>
                  <a:pt x="1439877" y="2042914"/>
                  <a:pt x="893203" y="1986563"/>
                </a:cubicBezTo>
                <a:cubicBezTo>
                  <a:pt x="346529" y="1930212"/>
                  <a:pt x="-50992" y="1441013"/>
                  <a:pt x="5315" y="893908"/>
                </a:cubicBezTo>
                <a:cubicBezTo>
                  <a:pt x="61622" y="346802"/>
                  <a:pt x="550434" y="-51033"/>
                  <a:pt x="1097108" y="5319"/>
                </a:cubicBezTo>
                <a:cubicBezTo>
                  <a:pt x="1518497" y="48756"/>
                  <a:pt x="1866211" y="354425"/>
                  <a:pt x="1963587" y="767026"/>
                </a:cubicBezTo>
                <a:lnTo>
                  <a:pt x="3374486" y="767026"/>
                </a:lnTo>
                <a:lnTo>
                  <a:pt x="3374486" y="640782"/>
                </a:lnTo>
                <a:lnTo>
                  <a:pt x="3796640" y="932500"/>
                </a:lnTo>
                <a:close/>
              </a:path>
            </a:pathLst>
          </a:custGeom>
          <a:solidFill>
            <a:schemeClr val="accent2"/>
          </a:solidFill>
          <a:ln w="10038" cap="flat">
            <a:noFill/>
            <a:prstDash val="solid"/>
            <a:miter/>
          </a:ln>
          <a:effectLst>
            <a:outerShdw blurRad="152400" sx="101000" sy="101000" algn="ctr" rotWithShape="0">
              <a:schemeClr val="accent4">
                <a:lumMod val="50000"/>
                <a:alpha val="15000"/>
              </a:schemeClr>
            </a:outerShdw>
          </a:effectLst>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FBD9601B-C779-3C4A-B3F0-A7ADE983D06D}"/>
              </a:ext>
            </a:extLst>
          </p:cNvPr>
          <p:cNvSpPr/>
          <p:nvPr/>
        </p:nvSpPr>
        <p:spPr>
          <a:xfrm rot="21291695">
            <a:off x="3307202" y="3600969"/>
            <a:ext cx="3447591" cy="1398232"/>
          </a:xfrm>
          <a:custGeom>
            <a:avLst/>
            <a:gdLst>
              <a:gd name="connsiteX0" fmla="*/ 422154 w 3447590"/>
              <a:gd name="connsiteY0" fmla="*/ 1407215 h 1398231"/>
              <a:gd name="connsiteX1" fmla="*/ 422154 w 3447590"/>
              <a:gd name="connsiteY1" fmla="*/ 1280972 h 1398231"/>
              <a:gd name="connsiteX2" fmla="*/ 2569611 w 3447590"/>
              <a:gd name="connsiteY2" fmla="*/ 1280972 h 1398231"/>
              <a:gd name="connsiteX3" fmla="*/ 3416579 w 3447590"/>
              <a:gd name="connsiteY3" fmla="*/ 888202 h 1398231"/>
              <a:gd name="connsiteX4" fmla="*/ 3024120 w 3447590"/>
              <a:gd name="connsiteY4" fmla="*/ 40566 h 1398231"/>
              <a:gd name="connsiteX5" fmla="*/ 2177152 w 3447590"/>
              <a:gd name="connsiteY5" fmla="*/ 433335 h 1398231"/>
              <a:gd name="connsiteX6" fmla="*/ 2203343 w 3447590"/>
              <a:gd name="connsiteY6" fmla="*/ 949822 h 1398231"/>
              <a:gd name="connsiteX7" fmla="*/ 422154 w 3447590"/>
              <a:gd name="connsiteY7" fmla="*/ 949822 h 1398231"/>
              <a:gd name="connsiteX8" fmla="*/ 422154 w 3447590"/>
              <a:gd name="connsiteY8" fmla="*/ 823780 h 1398231"/>
              <a:gd name="connsiteX9" fmla="*/ 0 w 3447590"/>
              <a:gd name="connsiteY9" fmla="*/ 1115498 h 1398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7590" h="1398231">
                <a:moveTo>
                  <a:pt x="422154" y="1407215"/>
                </a:moveTo>
                <a:lnTo>
                  <a:pt x="422154" y="1280972"/>
                </a:lnTo>
                <a:lnTo>
                  <a:pt x="2569611" y="1280972"/>
                </a:lnTo>
                <a:cubicBezTo>
                  <a:pt x="2911870" y="1406580"/>
                  <a:pt x="3291070" y="1230731"/>
                  <a:pt x="3416579" y="888202"/>
                </a:cubicBezTo>
                <a:cubicBezTo>
                  <a:pt x="3542088" y="545673"/>
                  <a:pt x="3366378" y="166174"/>
                  <a:pt x="3024120" y="40566"/>
                </a:cubicBezTo>
                <a:cubicBezTo>
                  <a:pt x="2681861" y="-85042"/>
                  <a:pt x="2302661" y="90806"/>
                  <a:pt x="2177152" y="433335"/>
                </a:cubicBezTo>
                <a:cubicBezTo>
                  <a:pt x="2115384" y="601906"/>
                  <a:pt x="2124840" y="788376"/>
                  <a:pt x="2203343" y="949822"/>
                </a:cubicBezTo>
                <a:lnTo>
                  <a:pt x="422154" y="949822"/>
                </a:lnTo>
                <a:lnTo>
                  <a:pt x="422154" y="823780"/>
                </a:lnTo>
                <a:lnTo>
                  <a:pt x="0" y="1115498"/>
                </a:lnTo>
                <a:close/>
              </a:path>
            </a:pathLst>
          </a:custGeom>
          <a:solidFill>
            <a:schemeClr val="accent1"/>
          </a:solidFill>
          <a:ln w="10038" cap="flat">
            <a:noFill/>
            <a:prstDash val="solid"/>
            <a:miter/>
          </a:ln>
          <a:effectLst>
            <a:outerShdw blurRad="152400" sx="101000" sy="101000" algn="ctr" rotWithShape="0">
              <a:schemeClr val="accent4">
                <a:lumMod val="50000"/>
                <a:alpha val="15000"/>
              </a:schemeClr>
            </a:outerShdw>
          </a:effectLst>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89DD3CA9-F3AD-FC48-92EA-BB219EA7DD3C}"/>
              </a:ext>
            </a:extLst>
          </p:cNvPr>
          <p:cNvSpPr/>
          <p:nvPr/>
        </p:nvSpPr>
        <p:spPr>
          <a:xfrm>
            <a:off x="5774506" y="3850682"/>
            <a:ext cx="633231" cy="633731"/>
          </a:xfrm>
          <a:custGeom>
            <a:avLst/>
            <a:gdLst>
              <a:gd name="connsiteX0" fmla="*/ 640468 w 633230"/>
              <a:gd name="connsiteY0" fmla="*/ 320487 h 633730"/>
              <a:gd name="connsiteX1" fmla="*/ 320234 w 633230"/>
              <a:gd name="connsiteY1" fmla="*/ 640974 h 633730"/>
              <a:gd name="connsiteX2" fmla="*/ 0 w 633230"/>
              <a:gd name="connsiteY2" fmla="*/ 320487 h 633730"/>
              <a:gd name="connsiteX3" fmla="*/ 320234 w 633230"/>
              <a:gd name="connsiteY3" fmla="*/ 0 h 633730"/>
              <a:gd name="connsiteX4" fmla="*/ 640468 w 633230"/>
              <a:gd name="connsiteY4" fmla="*/ 320487 h 633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230" h="633730">
                <a:moveTo>
                  <a:pt x="640468" y="320487"/>
                </a:moveTo>
                <a:cubicBezTo>
                  <a:pt x="640468" y="497487"/>
                  <a:pt x="497094" y="640974"/>
                  <a:pt x="320234" y="640974"/>
                </a:cubicBezTo>
                <a:cubicBezTo>
                  <a:pt x="143374" y="640974"/>
                  <a:pt x="0" y="497487"/>
                  <a:pt x="0" y="320487"/>
                </a:cubicBezTo>
                <a:cubicBezTo>
                  <a:pt x="0" y="143487"/>
                  <a:pt x="143374" y="0"/>
                  <a:pt x="320234" y="0"/>
                </a:cubicBezTo>
                <a:cubicBezTo>
                  <a:pt x="497094" y="0"/>
                  <a:pt x="640468" y="143487"/>
                  <a:pt x="640468" y="320487"/>
                </a:cubicBezTo>
                <a:close/>
              </a:path>
            </a:pathLst>
          </a:custGeom>
          <a:solidFill>
            <a:srgbClr val="FFFFFF"/>
          </a:solidFill>
          <a:ln w="10038" cap="flat">
            <a:noFill/>
            <a:prstDash val="solid"/>
            <a:miter/>
          </a:ln>
          <a:effectLst>
            <a:outerShdw blurRad="139700" sx="102000" sy="102000" algn="ctr" rotWithShape="0">
              <a:schemeClr val="accent4">
                <a:lumMod val="50000"/>
                <a:alpha val="30000"/>
              </a:schemeClr>
            </a:outerShdw>
          </a:effectLst>
        </p:spPr>
        <p:txBody>
          <a:bodyPr rtlCol="0" anchor="ctr"/>
          <a:lstStyle/>
          <a:p>
            <a:endParaRPr lang="en-US" dirty="0">
              <a:latin typeface="Roboto" panose="02000000000000000000" pitchFamily="2" charset="0"/>
            </a:endParaRPr>
          </a:p>
        </p:txBody>
      </p:sp>
      <p:sp>
        <p:nvSpPr>
          <p:cNvPr id="53" name="Freeform 52">
            <a:extLst>
              <a:ext uri="{FF2B5EF4-FFF2-40B4-BE49-F238E27FC236}">
                <a16:creationId xmlns:a16="http://schemas.microsoft.com/office/drawing/2014/main" id="{25513A93-066A-614F-8F34-77D1D9D297AC}"/>
              </a:ext>
            </a:extLst>
          </p:cNvPr>
          <p:cNvSpPr/>
          <p:nvPr/>
        </p:nvSpPr>
        <p:spPr>
          <a:xfrm>
            <a:off x="5992188" y="2912521"/>
            <a:ext cx="197866" cy="203256"/>
          </a:xfrm>
          <a:custGeom>
            <a:avLst/>
            <a:gdLst>
              <a:gd name="connsiteX0" fmla="*/ 684463 w 695356"/>
              <a:gd name="connsiteY0" fmla="*/ 435577 h 714300"/>
              <a:gd name="connsiteX1" fmla="*/ 618736 w 695356"/>
              <a:gd name="connsiteY1" fmla="*/ 384201 h 714300"/>
              <a:gd name="connsiteX2" fmla="*/ 620284 w 695356"/>
              <a:gd name="connsiteY2" fmla="*/ 357200 h 714300"/>
              <a:gd name="connsiteX3" fmla="*/ 618736 w 695356"/>
              <a:gd name="connsiteY3" fmla="*/ 330199 h 714300"/>
              <a:gd name="connsiteX4" fmla="*/ 684537 w 695356"/>
              <a:gd name="connsiteY4" fmla="*/ 278799 h 714300"/>
              <a:gd name="connsiteX5" fmla="*/ 692301 w 695356"/>
              <a:gd name="connsiteY5" fmla="*/ 237782 h 714300"/>
              <a:gd name="connsiteX6" fmla="*/ 623945 w 695356"/>
              <a:gd name="connsiteY6" fmla="*/ 119689 h 714300"/>
              <a:gd name="connsiteX7" fmla="*/ 584386 w 695356"/>
              <a:gd name="connsiteY7" fmla="*/ 105551 h 714300"/>
              <a:gd name="connsiteX8" fmla="*/ 506815 w 695356"/>
              <a:gd name="connsiteY8" fmla="*/ 136602 h 714300"/>
              <a:gd name="connsiteX9" fmla="*/ 460253 w 695356"/>
              <a:gd name="connsiteY9" fmla="*/ 109601 h 714300"/>
              <a:gd name="connsiteX10" fmla="*/ 448435 w 695356"/>
              <a:gd name="connsiteY10" fmla="*/ 27395 h 714300"/>
              <a:gd name="connsiteX11" fmla="*/ 416861 w 695356"/>
              <a:gd name="connsiteY11" fmla="*/ 1 h 714300"/>
              <a:gd name="connsiteX12" fmla="*/ 279756 w 695356"/>
              <a:gd name="connsiteY12" fmla="*/ 1 h 714300"/>
              <a:gd name="connsiteX13" fmla="*/ 248231 w 695356"/>
              <a:gd name="connsiteY13" fmla="*/ 27149 h 714300"/>
              <a:gd name="connsiteX14" fmla="*/ 236413 w 695356"/>
              <a:gd name="connsiteY14" fmla="*/ 109650 h 714300"/>
              <a:gd name="connsiteX15" fmla="*/ 189900 w 695356"/>
              <a:gd name="connsiteY15" fmla="*/ 136651 h 714300"/>
              <a:gd name="connsiteX16" fmla="*/ 112133 w 695356"/>
              <a:gd name="connsiteY16" fmla="*/ 105551 h 714300"/>
              <a:gd name="connsiteX17" fmla="*/ 72819 w 695356"/>
              <a:gd name="connsiteY17" fmla="*/ 119517 h 714300"/>
              <a:gd name="connsiteX18" fmla="*/ 4365 w 695356"/>
              <a:gd name="connsiteY18" fmla="*/ 237831 h 714300"/>
              <a:gd name="connsiteX19" fmla="*/ 12129 w 695356"/>
              <a:gd name="connsiteY19" fmla="*/ 279069 h 714300"/>
              <a:gd name="connsiteX20" fmla="*/ 77856 w 695356"/>
              <a:gd name="connsiteY20" fmla="*/ 330420 h 714300"/>
              <a:gd name="connsiteX21" fmla="*/ 77856 w 695356"/>
              <a:gd name="connsiteY21" fmla="*/ 384422 h 714300"/>
              <a:gd name="connsiteX22" fmla="*/ 12056 w 695356"/>
              <a:gd name="connsiteY22" fmla="*/ 435798 h 714300"/>
              <a:gd name="connsiteX23" fmla="*/ 4316 w 695356"/>
              <a:gd name="connsiteY23" fmla="*/ 476815 h 714300"/>
              <a:gd name="connsiteX24" fmla="*/ 72672 w 695356"/>
              <a:gd name="connsiteY24" fmla="*/ 594981 h 714300"/>
              <a:gd name="connsiteX25" fmla="*/ 112231 w 695356"/>
              <a:gd name="connsiteY25" fmla="*/ 609193 h 714300"/>
              <a:gd name="connsiteX26" fmla="*/ 189802 w 695356"/>
              <a:gd name="connsiteY26" fmla="*/ 578069 h 714300"/>
              <a:gd name="connsiteX27" fmla="*/ 236486 w 695356"/>
              <a:gd name="connsiteY27" fmla="*/ 605070 h 714300"/>
              <a:gd name="connsiteX28" fmla="*/ 248280 w 695356"/>
              <a:gd name="connsiteY28" fmla="*/ 687226 h 714300"/>
              <a:gd name="connsiteX29" fmla="*/ 279854 w 695356"/>
              <a:gd name="connsiteY29" fmla="*/ 714669 h 714300"/>
              <a:gd name="connsiteX30" fmla="*/ 416959 w 695356"/>
              <a:gd name="connsiteY30" fmla="*/ 714669 h 714300"/>
              <a:gd name="connsiteX31" fmla="*/ 448435 w 695356"/>
              <a:gd name="connsiteY31" fmla="*/ 687300 h 714300"/>
              <a:gd name="connsiteX32" fmla="*/ 460278 w 695356"/>
              <a:gd name="connsiteY32" fmla="*/ 604849 h 714300"/>
              <a:gd name="connsiteX33" fmla="*/ 506766 w 695356"/>
              <a:gd name="connsiteY33" fmla="*/ 577848 h 714300"/>
              <a:gd name="connsiteX34" fmla="*/ 584558 w 695356"/>
              <a:gd name="connsiteY34" fmla="*/ 609046 h 714300"/>
              <a:gd name="connsiteX35" fmla="*/ 623871 w 695356"/>
              <a:gd name="connsiteY35" fmla="*/ 595128 h 714300"/>
              <a:gd name="connsiteX36" fmla="*/ 692522 w 695356"/>
              <a:gd name="connsiteY36" fmla="*/ 476324 h 714300"/>
              <a:gd name="connsiteX37" fmla="*/ 684463 w 695356"/>
              <a:gd name="connsiteY37" fmla="*/ 435577 h 714300"/>
              <a:gd name="connsiteX38" fmla="*/ 348308 w 695356"/>
              <a:gd name="connsiteY38" fmla="*/ 476348 h 714300"/>
              <a:gd name="connsiteX39" fmla="*/ 229090 w 695356"/>
              <a:gd name="connsiteY39" fmla="*/ 357249 h 714300"/>
              <a:gd name="connsiteX40" fmla="*/ 348308 w 695356"/>
              <a:gd name="connsiteY40" fmla="*/ 238150 h 714300"/>
              <a:gd name="connsiteX41" fmla="*/ 467526 w 695356"/>
              <a:gd name="connsiteY41" fmla="*/ 357249 h 714300"/>
              <a:gd name="connsiteX42" fmla="*/ 467526 w 695356"/>
              <a:gd name="connsiteY42" fmla="*/ 357274 h 714300"/>
              <a:gd name="connsiteX43" fmla="*/ 348308 w 695356"/>
              <a:gd name="connsiteY43" fmla="*/ 476348 h 7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95356" h="714300">
                <a:moveTo>
                  <a:pt x="684463" y="435577"/>
                </a:moveTo>
                <a:lnTo>
                  <a:pt x="618736" y="384201"/>
                </a:lnTo>
                <a:cubicBezTo>
                  <a:pt x="619725" y="375234"/>
                  <a:pt x="620241" y="366221"/>
                  <a:pt x="620284" y="357200"/>
                </a:cubicBezTo>
                <a:cubicBezTo>
                  <a:pt x="620254" y="348179"/>
                  <a:pt x="619737" y="339165"/>
                  <a:pt x="618736" y="330199"/>
                </a:cubicBezTo>
                <a:lnTo>
                  <a:pt x="684537" y="278799"/>
                </a:lnTo>
                <a:cubicBezTo>
                  <a:pt x="696854" y="268886"/>
                  <a:pt x="700145" y="251504"/>
                  <a:pt x="692301" y="237782"/>
                </a:cubicBezTo>
                <a:lnTo>
                  <a:pt x="623945" y="119689"/>
                </a:lnTo>
                <a:cubicBezTo>
                  <a:pt x="616236" y="105660"/>
                  <a:pt x="599254" y="99590"/>
                  <a:pt x="584386" y="105551"/>
                </a:cubicBezTo>
                <a:lnTo>
                  <a:pt x="506815" y="136602"/>
                </a:lnTo>
                <a:cubicBezTo>
                  <a:pt x="492256" y="126040"/>
                  <a:pt x="476654" y="116993"/>
                  <a:pt x="460253" y="109601"/>
                </a:cubicBezTo>
                <a:lnTo>
                  <a:pt x="448435" y="27395"/>
                </a:lnTo>
                <a:cubicBezTo>
                  <a:pt x="446309" y="11628"/>
                  <a:pt x="432786" y="-104"/>
                  <a:pt x="416861" y="1"/>
                </a:cubicBezTo>
                <a:lnTo>
                  <a:pt x="279756" y="1"/>
                </a:lnTo>
                <a:cubicBezTo>
                  <a:pt x="263919" y="-128"/>
                  <a:pt x="250437" y="11482"/>
                  <a:pt x="248231" y="27149"/>
                </a:cubicBezTo>
                <a:lnTo>
                  <a:pt x="236413" y="109650"/>
                </a:lnTo>
                <a:cubicBezTo>
                  <a:pt x="220058" y="117101"/>
                  <a:pt x="204478" y="126145"/>
                  <a:pt x="189900" y="136651"/>
                </a:cubicBezTo>
                <a:lnTo>
                  <a:pt x="112133" y="105551"/>
                </a:lnTo>
                <a:cubicBezTo>
                  <a:pt x="97372" y="100018"/>
                  <a:pt x="80769" y="105916"/>
                  <a:pt x="72819" y="119517"/>
                </a:cubicBezTo>
                <a:lnTo>
                  <a:pt x="4365" y="237831"/>
                </a:lnTo>
                <a:cubicBezTo>
                  <a:pt x="-3662" y="251595"/>
                  <a:pt x="-355" y="269159"/>
                  <a:pt x="12129" y="279069"/>
                </a:cubicBezTo>
                <a:lnTo>
                  <a:pt x="77856" y="330420"/>
                </a:lnTo>
                <a:cubicBezTo>
                  <a:pt x="75787" y="348361"/>
                  <a:pt x="75787" y="366481"/>
                  <a:pt x="77856" y="384422"/>
                </a:cubicBezTo>
                <a:lnTo>
                  <a:pt x="12056" y="435798"/>
                </a:lnTo>
                <a:cubicBezTo>
                  <a:pt x="-244" y="445724"/>
                  <a:pt x="-3523" y="463096"/>
                  <a:pt x="4316" y="476815"/>
                </a:cubicBezTo>
                <a:lnTo>
                  <a:pt x="72672" y="594981"/>
                </a:lnTo>
                <a:cubicBezTo>
                  <a:pt x="80341" y="609057"/>
                  <a:pt x="97345" y="615165"/>
                  <a:pt x="112231" y="609193"/>
                </a:cubicBezTo>
                <a:lnTo>
                  <a:pt x="189802" y="578069"/>
                </a:lnTo>
                <a:cubicBezTo>
                  <a:pt x="204411" y="588620"/>
                  <a:pt x="220052" y="597666"/>
                  <a:pt x="236486" y="605070"/>
                </a:cubicBezTo>
                <a:lnTo>
                  <a:pt x="248280" y="687226"/>
                </a:lnTo>
                <a:cubicBezTo>
                  <a:pt x="250374" y="703018"/>
                  <a:pt x="263909" y="714782"/>
                  <a:pt x="279854" y="714669"/>
                </a:cubicBezTo>
                <a:lnTo>
                  <a:pt x="416959" y="714669"/>
                </a:lnTo>
                <a:cubicBezTo>
                  <a:pt x="432855" y="714770"/>
                  <a:pt x="446343" y="703042"/>
                  <a:pt x="448435" y="687300"/>
                </a:cubicBezTo>
                <a:lnTo>
                  <a:pt x="460278" y="604849"/>
                </a:lnTo>
                <a:cubicBezTo>
                  <a:pt x="476613" y="597375"/>
                  <a:pt x="492183" y="588332"/>
                  <a:pt x="506766" y="577848"/>
                </a:cubicBezTo>
                <a:lnTo>
                  <a:pt x="584558" y="609046"/>
                </a:lnTo>
                <a:cubicBezTo>
                  <a:pt x="599302" y="614899"/>
                  <a:pt x="616106" y="608950"/>
                  <a:pt x="623871" y="595128"/>
                </a:cubicBezTo>
                <a:lnTo>
                  <a:pt x="692522" y="476324"/>
                </a:lnTo>
                <a:cubicBezTo>
                  <a:pt x="700176" y="462601"/>
                  <a:pt x="696766" y="445360"/>
                  <a:pt x="684463" y="435577"/>
                </a:cubicBezTo>
                <a:close/>
                <a:moveTo>
                  <a:pt x="348308" y="476348"/>
                </a:moveTo>
                <a:cubicBezTo>
                  <a:pt x="282466" y="476348"/>
                  <a:pt x="229090" y="423026"/>
                  <a:pt x="229090" y="357249"/>
                </a:cubicBezTo>
                <a:cubicBezTo>
                  <a:pt x="229090" y="291473"/>
                  <a:pt x="282466" y="238150"/>
                  <a:pt x="348308" y="238150"/>
                </a:cubicBezTo>
                <a:cubicBezTo>
                  <a:pt x="414151" y="238150"/>
                  <a:pt x="467526" y="291473"/>
                  <a:pt x="467526" y="357249"/>
                </a:cubicBezTo>
                <a:cubicBezTo>
                  <a:pt x="467526" y="357257"/>
                  <a:pt x="467526" y="357266"/>
                  <a:pt x="467526" y="357274"/>
                </a:cubicBezTo>
                <a:cubicBezTo>
                  <a:pt x="467445" y="423013"/>
                  <a:pt x="414113" y="476281"/>
                  <a:pt x="348308" y="476348"/>
                </a:cubicBezTo>
                <a:close/>
              </a:path>
            </a:pathLst>
          </a:custGeom>
          <a:solidFill>
            <a:schemeClr val="bg1"/>
          </a:solidFill>
          <a:ln w="2454" cap="flat">
            <a:noFill/>
            <a:prstDash val="solid"/>
            <a:miter/>
          </a:ln>
        </p:spPr>
        <p:txBody>
          <a:bodyPr rtlCol="0" anchor="ctr"/>
          <a:lstStyle/>
          <a:p>
            <a:endParaRPr lang="en-US" dirty="0">
              <a:latin typeface="Roboto" panose="02000000000000000000" pitchFamily="2" charset="0"/>
            </a:endParaRPr>
          </a:p>
        </p:txBody>
      </p:sp>
      <p:sp>
        <p:nvSpPr>
          <p:cNvPr id="54" name="Freeform 53">
            <a:extLst>
              <a:ext uri="{FF2B5EF4-FFF2-40B4-BE49-F238E27FC236}">
                <a16:creationId xmlns:a16="http://schemas.microsoft.com/office/drawing/2014/main" id="{91CA2C20-1212-B04B-BF8A-3A9B0AD0B26C}"/>
              </a:ext>
            </a:extLst>
          </p:cNvPr>
          <p:cNvSpPr/>
          <p:nvPr/>
        </p:nvSpPr>
        <p:spPr>
          <a:xfrm>
            <a:off x="5992537" y="3245248"/>
            <a:ext cx="197168" cy="198366"/>
          </a:xfrm>
          <a:custGeom>
            <a:avLst/>
            <a:gdLst>
              <a:gd name="connsiteX0" fmla="*/ 613585 w 692899"/>
              <a:gd name="connsiteY0" fmla="*/ 332778 h 697117"/>
              <a:gd name="connsiteX1" fmla="*/ 563829 w 692899"/>
              <a:gd name="connsiteY1" fmla="*/ 332778 h 697117"/>
              <a:gd name="connsiteX2" fmla="*/ 563829 w 692899"/>
              <a:gd name="connsiteY2" fmla="*/ 200227 h 697117"/>
              <a:gd name="connsiteX3" fmla="*/ 497487 w 692899"/>
              <a:gd name="connsiteY3" fmla="*/ 133952 h 697117"/>
              <a:gd name="connsiteX4" fmla="*/ 364804 w 692899"/>
              <a:gd name="connsiteY4" fmla="*/ 133952 h 697117"/>
              <a:gd name="connsiteX5" fmla="*/ 364804 w 692899"/>
              <a:gd name="connsiteY5" fmla="*/ 84270 h 697117"/>
              <a:gd name="connsiteX6" fmla="*/ 283317 w 692899"/>
              <a:gd name="connsiteY6" fmla="*/ 13 h 697117"/>
              <a:gd name="connsiteX7" fmla="*/ 198975 w 692899"/>
              <a:gd name="connsiteY7" fmla="*/ 81418 h 697117"/>
              <a:gd name="connsiteX8" fmla="*/ 198975 w 692899"/>
              <a:gd name="connsiteY8" fmla="*/ 84270 h 697117"/>
              <a:gd name="connsiteX9" fmla="*/ 198975 w 692899"/>
              <a:gd name="connsiteY9" fmla="*/ 133977 h 697117"/>
              <a:gd name="connsiteX10" fmla="*/ 66341 w 692899"/>
              <a:gd name="connsiteY10" fmla="*/ 133977 h 697117"/>
              <a:gd name="connsiteX11" fmla="*/ 319 w 692899"/>
              <a:gd name="connsiteY11" fmla="*/ 199981 h 697117"/>
              <a:gd name="connsiteX12" fmla="*/ 319 w 692899"/>
              <a:gd name="connsiteY12" fmla="*/ 200227 h 697117"/>
              <a:gd name="connsiteX13" fmla="*/ 172 w 692899"/>
              <a:gd name="connsiteY13" fmla="*/ 326150 h 697117"/>
              <a:gd name="connsiteX14" fmla="*/ 49756 w 692899"/>
              <a:gd name="connsiteY14" fmla="*/ 326150 h 697117"/>
              <a:gd name="connsiteX15" fmla="*/ 137821 w 692899"/>
              <a:gd name="connsiteY15" fmla="*/ 417092 h 697117"/>
              <a:gd name="connsiteX16" fmla="*/ 49756 w 692899"/>
              <a:gd name="connsiteY16" fmla="*/ 505069 h 697117"/>
              <a:gd name="connsiteX17" fmla="*/ 172 w 692899"/>
              <a:gd name="connsiteY17" fmla="*/ 505069 h 697117"/>
              <a:gd name="connsiteX18" fmla="*/ 0 w 692899"/>
              <a:gd name="connsiteY18" fmla="*/ 630968 h 697117"/>
              <a:gd name="connsiteX19" fmla="*/ 66341 w 692899"/>
              <a:gd name="connsiteY19" fmla="*/ 697243 h 697117"/>
              <a:gd name="connsiteX20" fmla="*/ 192366 w 692899"/>
              <a:gd name="connsiteY20" fmla="*/ 697243 h 697117"/>
              <a:gd name="connsiteX21" fmla="*/ 192366 w 692899"/>
              <a:gd name="connsiteY21" fmla="*/ 647463 h 697117"/>
              <a:gd name="connsiteX22" fmla="*/ 283398 w 692899"/>
              <a:gd name="connsiteY22" fmla="*/ 559485 h 697117"/>
              <a:gd name="connsiteX23" fmla="*/ 371463 w 692899"/>
              <a:gd name="connsiteY23" fmla="*/ 647463 h 697117"/>
              <a:gd name="connsiteX24" fmla="*/ 371463 w 692899"/>
              <a:gd name="connsiteY24" fmla="*/ 697169 h 697117"/>
              <a:gd name="connsiteX25" fmla="*/ 497487 w 692899"/>
              <a:gd name="connsiteY25" fmla="*/ 697169 h 697117"/>
              <a:gd name="connsiteX26" fmla="*/ 563829 w 692899"/>
              <a:gd name="connsiteY26" fmla="*/ 630894 h 697117"/>
              <a:gd name="connsiteX27" fmla="*/ 563829 w 692899"/>
              <a:gd name="connsiteY27" fmla="*/ 498343 h 697117"/>
              <a:gd name="connsiteX28" fmla="*/ 613585 w 692899"/>
              <a:gd name="connsiteY28" fmla="*/ 498343 h 697117"/>
              <a:gd name="connsiteX29" fmla="*/ 695072 w 692899"/>
              <a:gd name="connsiteY29" fmla="*/ 414086 h 697117"/>
              <a:gd name="connsiteX30" fmla="*/ 613585 w 692899"/>
              <a:gd name="connsiteY30" fmla="*/ 332680 h 697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92899" h="697117">
                <a:moveTo>
                  <a:pt x="613585" y="332778"/>
                </a:moveTo>
                <a:lnTo>
                  <a:pt x="563829" y="332778"/>
                </a:lnTo>
                <a:lnTo>
                  <a:pt x="563829" y="200227"/>
                </a:lnTo>
                <a:cubicBezTo>
                  <a:pt x="563829" y="163625"/>
                  <a:pt x="534127" y="133952"/>
                  <a:pt x="497487" y="133952"/>
                </a:cubicBezTo>
                <a:lnTo>
                  <a:pt x="364804" y="133952"/>
                </a:lnTo>
                <a:lnTo>
                  <a:pt x="364804" y="84270"/>
                </a:lnTo>
                <a:cubicBezTo>
                  <a:pt x="365593" y="38524"/>
                  <a:pt x="329110" y="800"/>
                  <a:pt x="283317" y="13"/>
                </a:cubicBezTo>
                <a:cubicBezTo>
                  <a:pt x="237525" y="-775"/>
                  <a:pt x="199764" y="35672"/>
                  <a:pt x="198975" y="81418"/>
                </a:cubicBezTo>
                <a:cubicBezTo>
                  <a:pt x="198959" y="82369"/>
                  <a:pt x="198959" y="83320"/>
                  <a:pt x="198975" y="84270"/>
                </a:cubicBezTo>
                <a:lnTo>
                  <a:pt x="198975" y="133977"/>
                </a:lnTo>
                <a:lnTo>
                  <a:pt x="66341" y="133977"/>
                </a:lnTo>
                <a:cubicBezTo>
                  <a:pt x="29865" y="133990"/>
                  <a:pt x="306" y="163541"/>
                  <a:pt x="319" y="199981"/>
                </a:cubicBezTo>
                <a:cubicBezTo>
                  <a:pt x="319" y="200063"/>
                  <a:pt x="319" y="200145"/>
                  <a:pt x="319" y="200227"/>
                </a:cubicBezTo>
                <a:lnTo>
                  <a:pt x="172" y="326150"/>
                </a:lnTo>
                <a:lnTo>
                  <a:pt x="49756" y="326150"/>
                </a:lnTo>
                <a:cubicBezTo>
                  <a:pt x="99212" y="326969"/>
                  <a:pt x="138641" y="367685"/>
                  <a:pt x="137821" y="417092"/>
                </a:cubicBezTo>
                <a:cubicBezTo>
                  <a:pt x="137021" y="465345"/>
                  <a:pt x="98058" y="504270"/>
                  <a:pt x="49756" y="505069"/>
                </a:cubicBezTo>
                <a:lnTo>
                  <a:pt x="172" y="505069"/>
                </a:lnTo>
                <a:lnTo>
                  <a:pt x="0" y="630968"/>
                </a:lnTo>
                <a:cubicBezTo>
                  <a:pt x="0" y="667570"/>
                  <a:pt x="29702" y="697243"/>
                  <a:pt x="66341" y="697243"/>
                </a:cubicBezTo>
                <a:lnTo>
                  <a:pt x="192366" y="697243"/>
                </a:lnTo>
                <a:lnTo>
                  <a:pt x="192366" y="647463"/>
                </a:lnTo>
                <a:cubicBezTo>
                  <a:pt x="193185" y="598056"/>
                  <a:pt x="233941" y="558667"/>
                  <a:pt x="283398" y="559485"/>
                </a:cubicBezTo>
                <a:cubicBezTo>
                  <a:pt x="331700" y="560285"/>
                  <a:pt x="370663" y="599209"/>
                  <a:pt x="371463" y="647463"/>
                </a:cubicBezTo>
                <a:lnTo>
                  <a:pt x="371463" y="697169"/>
                </a:lnTo>
                <a:lnTo>
                  <a:pt x="497487" y="697169"/>
                </a:lnTo>
                <a:cubicBezTo>
                  <a:pt x="534127" y="697169"/>
                  <a:pt x="563829" y="667497"/>
                  <a:pt x="563829" y="630894"/>
                </a:cubicBezTo>
                <a:lnTo>
                  <a:pt x="563829" y="498343"/>
                </a:lnTo>
                <a:lnTo>
                  <a:pt x="613585" y="498343"/>
                </a:lnTo>
                <a:cubicBezTo>
                  <a:pt x="659377" y="497556"/>
                  <a:pt x="695860" y="459832"/>
                  <a:pt x="695072" y="414086"/>
                </a:cubicBezTo>
                <a:cubicBezTo>
                  <a:pt x="694303" y="369449"/>
                  <a:pt x="658266" y="333448"/>
                  <a:pt x="613585" y="332680"/>
                </a:cubicBezTo>
                <a:close/>
              </a:path>
            </a:pathLst>
          </a:custGeom>
          <a:solidFill>
            <a:schemeClr val="bg1"/>
          </a:solidFill>
          <a:ln w="2454" cap="flat">
            <a:noFill/>
            <a:prstDash val="solid"/>
            <a:miter/>
          </a:ln>
        </p:spPr>
        <p:txBody>
          <a:bodyPr rtlCol="0" anchor="ctr"/>
          <a:lstStyle/>
          <a:p>
            <a:endParaRPr lang="en-US" dirty="0">
              <a:latin typeface="Roboto" panose="02000000000000000000" pitchFamily="2" charset="0"/>
            </a:endParaRPr>
          </a:p>
        </p:txBody>
      </p:sp>
      <p:grpSp>
        <p:nvGrpSpPr>
          <p:cNvPr id="55" name="Group 54">
            <a:extLst>
              <a:ext uri="{FF2B5EF4-FFF2-40B4-BE49-F238E27FC236}">
                <a16:creationId xmlns:a16="http://schemas.microsoft.com/office/drawing/2014/main" id="{674C170E-EFF3-F845-A294-FC1AADDCFBD0}"/>
              </a:ext>
            </a:extLst>
          </p:cNvPr>
          <p:cNvGrpSpPr/>
          <p:nvPr/>
        </p:nvGrpSpPr>
        <p:grpSpPr>
          <a:xfrm>
            <a:off x="5904272" y="3977236"/>
            <a:ext cx="373698" cy="373798"/>
            <a:chOff x="8173814" y="3081202"/>
            <a:chExt cx="694571" cy="694761"/>
          </a:xfrm>
          <a:solidFill>
            <a:schemeClr val="tx2"/>
          </a:solidFill>
        </p:grpSpPr>
        <p:sp>
          <p:nvSpPr>
            <p:cNvPr id="56" name="Freeform 55">
              <a:extLst>
                <a:ext uri="{FF2B5EF4-FFF2-40B4-BE49-F238E27FC236}">
                  <a16:creationId xmlns:a16="http://schemas.microsoft.com/office/drawing/2014/main" id="{AA0BD02F-F09D-DA40-81C9-5858C970E59C}"/>
                </a:ext>
              </a:extLst>
            </p:cNvPr>
            <p:cNvSpPr/>
            <p:nvPr/>
          </p:nvSpPr>
          <p:spPr>
            <a:xfrm>
              <a:off x="8500410" y="3081202"/>
              <a:ext cx="41771" cy="98186"/>
            </a:xfrm>
            <a:custGeom>
              <a:avLst/>
              <a:gdLst>
                <a:gd name="connsiteX0" fmla="*/ 21770 w 41770"/>
                <a:gd name="connsiteY0" fmla="*/ 100247 h 98185"/>
                <a:gd name="connsiteX1" fmla="*/ 0 w 41770"/>
                <a:gd name="connsiteY1" fmla="*/ 78499 h 98185"/>
                <a:gd name="connsiteX2" fmla="*/ 1 w 41770"/>
                <a:gd name="connsiteY2" fmla="*/ 21748 h 98185"/>
                <a:gd name="connsiteX3" fmla="*/ 21771 w 41770"/>
                <a:gd name="connsiteY3" fmla="*/ 0 h 98185"/>
                <a:gd name="connsiteX4" fmla="*/ 43541 w 41770"/>
                <a:gd name="connsiteY4" fmla="*/ 21748 h 98185"/>
                <a:gd name="connsiteX5" fmla="*/ 43540 w 41770"/>
                <a:gd name="connsiteY5" fmla="*/ 78499 h 98185"/>
                <a:gd name="connsiteX6" fmla="*/ 21770 w 41770"/>
                <a:gd name="connsiteY6" fmla="*/ 100247 h 98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70" h="98185">
                  <a:moveTo>
                    <a:pt x="21770" y="100247"/>
                  </a:moveTo>
                  <a:cubicBezTo>
                    <a:pt x="9747" y="100247"/>
                    <a:pt x="0" y="90511"/>
                    <a:pt x="0" y="78499"/>
                  </a:cubicBezTo>
                  <a:lnTo>
                    <a:pt x="1" y="21748"/>
                  </a:lnTo>
                  <a:cubicBezTo>
                    <a:pt x="1" y="9737"/>
                    <a:pt x="9747" y="0"/>
                    <a:pt x="21771" y="0"/>
                  </a:cubicBezTo>
                  <a:cubicBezTo>
                    <a:pt x="33794" y="0"/>
                    <a:pt x="43541" y="9737"/>
                    <a:pt x="43541" y="21748"/>
                  </a:cubicBezTo>
                  <a:lnTo>
                    <a:pt x="43540" y="78499"/>
                  </a:lnTo>
                  <a:cubicBezTo>
                    <a:pt x="43540" y="90511"/>
                    <a:pt x="33793" y="100247"/>
                    <a:pt x="21770" y="10024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57" name="Freeform 56">
              <a:extLst>
                <a:ext uri="{FF2B5EF4-FFF2-40B4-BE49-F238E27FC236}">
                  <a16:creationId xmlns:a16="http://schemas.microsoft.com/office/drawing/2014/main" id="{14F5043A-358E-BB4C-A6B4-BDBF362F90AD}"/>
                </a:ext>
              </a:extLst>
            </p:cNvPr>
            <p:cNvSpPr/>
            <p:nvPr/>
          </p:nvSpPr>
          <p:spPr>
            <a:xfrm>
              <a:off x="8691105" y="3176716"/>
              <a:ext cx="83541" cy="83458"/>
            </a:xfrm>
            <a:custGeom>
              <a:avLst/>
              <a:gdLst>
                <a:gd name="connsiteX0" fmla="*/ 21770 w 83541"/>
                <a:gd name="connsiteY0" fmla="*/ 83626 h 83457"/>
                <a:gd name="connsiteX1" fmla="*/ 0 w 83541"/>
                <a:gd name="connsiteY1" fmla="*/ 61878 h 83457"/>
                <a:gd name="connsiteX2" fmla="*/ 6389 w 83541"/>
                <a:gd name="connsiteY2" fmla="*/ 46487 h 83457"/>
                <a:gd name="connsiteX3" fmla="*/ 46538 w 83541"/>
                <a:gd name="connsiteY3" fmla="*/ 6379 h 83457"/>
                <a:gd name="connsiteX4" fmla="*/ 77337 w 83541"/>
                <a:gd name="connsiteY4" fmla="*/ 6366 h 83457"/>
                <a:gd name="connsiteX5" fmla="*/ 77349 w 83541"/>
                <a:gd name="connsiteY5" fmla="*/ 37135 h 83457"/>
                <a:gd name="connsiteX6" fmla="*/ 37176 w 83541"/>
                <a:gd name="connsiteY6" fmla="*/ 77269 h 83457"/>
                <a:gd name="connsiteX7" fmla="*/ 21770 w 83541"/>
                <a:gd name="connsiteY7" fmla="*/ 83626 h 8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541" h="83457">
                  <a:moveTo>
                    <a:pt x="21770" y="83626"/>
                  </a:moveTo>
                  <a:cubicBezTo>
                    <a:pt x="9747" y="83626"/>
                    <a:pt x="0" y="73889"/>
                    <a:pt x="0" y="61878"/>
                  </a:cubicBezTo>
                  <a:cubicBezTo>
                    <a:pt x="0" y="56104"/>
                    <a:pt x="2298" y="50567"/>
                    <a:pt x="6389" y="46487"/>
                  </a:cubicBezTo>
                  <a:lnTo>
                    <a:pt x="46538" y="6379"/>
                  </a:lnTo>
                  <a:cubicBezTo>
                    <a:pt x="55039" y="-2121"/>
                    <a:pt x="68829" y="-2127"/>
                    <a:pt x="77337" y="6366"/>
                  </a:cubicBezTo>
                  <a:cubicBezTo>
                    <a:pt x="85846" y="14860"/>
                    <a:pt x="85851" y="28635"/>
                    <a:pt x="77349" y="37135"/>
                  </a:cubicBezTo>
                  <a:lnTo>
                    <a:pt x="37176" y="77269"/>
                  </a:lnTo>
                  <a:cubicBezTo>
                    <a:pt x="33081" y="81334"/>
                    <a:pt x="27544" y="83619"/>
                    <a:pt x="21770" y="83626"/>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58" name="Freeform 57">
              <a:extLst>
                <a:ext uri="{FF2B5EF4-FFF2-40B4-BE49-F238E27FC236}">
                  <a16:creationId xmlns:a16="http://schemas.microsoft.com/office/drawing/2014/main" id="{1E5FA457-4F2A-7540-A52F-15AECFFEECFB}"/>
                </a:ext>
              </a:extLst>
            </p:cNvPr>
            <p:cNvSpPr/>
            <p:nvPr/>
          </p:nvSpPr>
          <p:spPr>
            <a:xfrm>
              <a:off x="8770101" y="3407375"/>
              <a:ext cx="98284" cy="41729"/>
            </a:xfrm>
            <a:custGeom>
              <a:avLst/>
              <a:gdLst>
                <a:gd name="connsiteX0" fmla="*/ 78554 w 98283"/>
                <a:gd name="connsiteY0" fmla="*/ 43496 h 41728"/>
                <a:gd name="connsiteX1" fmla="*/ 21770 w 98283"/>
                <a:gd name="connsiteY1" fmla="*/ 43496 h 41728"/>
                <a:gd name="connsiteX2" fmla="*/ 0 w 98283"/>
                <a:gd name="connsiteY2" fmla="*/ 21748 h 41728"/>
                <a:gd name="connsiteX3" fmla="*/ 21770 w 98283"/>
                <a:gd name="connsiteY3" fmla="*/ 0 h 41728"/>
                <a:gd name="connsiteX4" fmla="*/ 78554 w 98283"/>
                <a:gd name="connsiteY4" fmla="*/ 0 h 41728"/>
                <a:gd name="connsiteX5" fmla="*/ 100324 w 98283"/>
                <a:gd name="connsiteY5" fmla="*/ 21748 h 41728"/>
                <a:gd name="connsiteX6" fmla="*/ 78554 w 98283"/>
                <a:gd name="connsiteY6" fmla="*/ 43496 h 41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283" h="41728">
                  <a:moveTo>
                    <a:pt x="78554" y="43496"/>
                  </a:moveTo>
                  <a:lnTo>
                    <a:pt x="21770" y="43496"/>
                  </a:lnTo>
                  <a:cubicBezTo>
                    <a:pt x="9747" y="43496"/>
                    <a:pt x="0" y="33759"/>
                    <a:pt x="0" y="21748"/>
                  </a:cubicBezTo>
                  <a:cubicBezTo>
                    <a:pt x="0" y="9737"/>
                    <a:pt x="9747" y="0"/>
                    <a:pt x="21770" y="0"/>
                  </a:cubicBezTo>
                  <a:lnTo>
                    <a:pt x="78554" y="0"/>
                  </a:lnTo>
                  <a:cubicBezTo>
                    <a:pt x="90577" y="0"/>
                    <a:pt x="100324" y="9737"/>
                    <a:pt x="100324" y="21748"/>
                  </a:cubicBezTo>
                  <a:cubicBezTo>
                    <a:pt x="100324" y="33759"/>
                    <a:pt x="90577" y="43496"/>
                    <a:pt x="78554" y="43496"/>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59" name="Freeform 58">
              <a:extLst>
                <a:ext uri="{FF2B5EF4-FFF2-40B4-BE49-F238E27FC236}">
                  <a16:creationId xmlns:a16="http://schemas.microsoft.com/office/drawing/2014/main" id="{B6A13E32-8ECC-C546-A8FB-21B2102126A9}"/>
                </a:ext>
              </a:extLst>
            </p:cNvPr>
            <p:cNvSpPr/>
            <p:nvPr/>
          </p:nvSpPr>
          <p:spPr>
            <a:xfrm>
              <a:off x="8691118" y="3597867"/>
              <a:ext cx="83541" cy="83458"/>
            </a:xfrm>
            <a:custGeom>
              <a:avLst/>
              <a:gdLst>
                <a:gd name="connsiteX0" fmla="*/ 61907 w 83541"/>
                <a:gd name="connsiteY0" fmla="*/ 83617 h 83457"/>
                <a:gd name="connsiteX1" fmla="*/ 46525 w 83541"/>
                <a:gd name="connsiteY1" fmla="*/ 77260 h 83457"/>
                <a:gd name="connsiteX2" fmla="*/ 6376 w 83541"/>
                <a:gd name="connsiteY2" fmla="*/ 37127 h 83457"/>
                <a:gd name="connsiteX3" fmla="*/ 6376 w 83541"/>
                <a:gd name="connsiteY3" fmla="*/ 6370 h 83457"/>
                <a:gd name="connsiteX4" fmla="*/ 37163 w 83541"/>
                <a:gd name="connsiteY4" fmla="*/ 6370 h 83457"/>
                <a:gd name="connsiteX5" fmla="*/ 77337 w 83541"/>
                <a:gd name="connsiteY5" fmla="*/ 46479 h 83457"/>
                <a:gd name="connsiteX6" fmla="*/ 77361 w 83541"/>
                <a:gd name="connsiteY6" fmla="*/ 77235 h 83457"/>
                <a:gd name="connsiteX7" fmla="*/ 61906 w 83541"/>
                <a:gd name="connsiteY7" fmla="*/ 83617 h 8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541" h="83457">
                  <a:moveTo>
                    <a:pt x="61907" y="83617"/>
                  </a:moveTo>
                  <a:cubicBezTo>
                    <a:pt x="56137" y="83626"/>
                    <a:pt x="50603" y="81338"/>
                    <a:pt x="46525" y="77260"/>
                  </a:cubicBezTo>
                  <a:lnTo>
                    <a:pt x="6376" y="37127"/>
                  </a:lnTo>
                  <a:cubicBezTo>
                    <a:pt x="-2125" y="28633"/>
                    <a:pt x="-2125" y="14863"/>
                    <a:pt x="6376" y="6370"/>
                  </a:cubicBezTo>
                  <a:cubicBezTo>
                    <a:pt x="14878" y="-2123"/>
                    <a:pt x="28661" y="-2123"/>
                    <a:pt x="37163" y="6370"/>
                  </a:cubicBezTo>
                  <a:lnTo>
                    <a:pt x="77337" y="46479"/>
                  </a:lnTo>
                  <a:cubicBezTo>
                    <a:pt x="85845" y="54965"/>
                    <a:pt x="85856" y="68735"/>
                    <a:pt x="77361" y="77235"/>
                  </a:cubicBezTo>
                  <a:cubicBezTo>
                    <a:pt x="73265" y="81333"/>
                    <a:pt x="67703" y="83631"/>
                    <a:pt x="61906" y="8361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0" name="Freeform 59">
              <a:extLst>
                <a:ext uri="{FF2B5EF4-FFF2-40B4-BE49-F238E27FC236}">
                  <a16:creationId xmlns:a16="http://schemas.microsoft.com/office/drawing/2014/main" id="{2BDAFF41-9752-5743-8B9D-AB000221334F}"/>
                </a:ext>
              </a:extLst>
            </p:cNvPr>
            <p:cNvSpPr/>
            <p:nvPr/>
          </p:nvSpPr>
          <p:spPr>
            <a:xfrm>
              <a:off x="8269640" y="3597867"/>
              <a:ext cx="83541" cy="83458"/>
            </a:xfrm>
            <a:custGeom>
              <a:avLst/>
              <a:gdLst>
                <a:gd name="connsiteX0" fmla="*/ 21770 w 83541"/>
                <a:gd name="connsiteY0" fmla="*/ 83617 h 83457"/>
                <a:gd name="connsiteX1" fmla="*/ 0 w 83541"/>
                <a:gd name="connsiteY1" fmla="*/ 61869 h 83457"/>
                <a:gd name="connsiteX2" fmla="*/ 6389 w 83541"/>
                <a:gd name="connsiteY2" fmla="*/ 46479 h 83457"/>
                <a:gd name="connsiteX3" fmla="*/ 46562 w 83541"/>
                <a:gd name="connsiteY3" fmla="*/ 6370 h 83457"/>
                <a:gd name="connsiteX4" fmla="*/ 77349 w 83541"/>
                <a:gd name="connsiteY4" fmla="*/ 6370 h 83457"/>
                <a:gd name="connsiteX5" fmla="*/ 77349 w 83541"/>
                <a:gd name="connsiteY5" fmla="*/ 37127 h 83457"/>
                <a:gd name="connsiteX6" fmla="*/ 37176 w 83541"/>
                <a:gd name="connsiteY6" fmla="*/ 77260 h 83457"/>
                <a:gd name="connsiteX7" fmla="*/ 21770 w 83541"/>
                <a:gd name="connsiteY7" fmla="*/ 83617 h 8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541" h="83457">
                  <a:moveTo>
                    <a:pt x="21770" y="83617"/>
                  </a:moveTo>
                  <a:cubicBezTo>
                    <a:pt x="9747" y="83618"/>
                    <a:pt x="0" y="73881"/>
                    <a:pt x="0" y="61869"/>
                  </a:cubicBezTo>
                  <a:cubicBezTo>
                    <a:pt x="0" y="56095"/>
                    <a:pt x="2298" y="50558"/>
                    <a:pt x="6389" y="46479"/>
                  </a:cubicBezTo>
                  <a:lnTo>
                    <a:pt x="46562" y="6370"/>
                  </a:lnTo>
                  <a:cubicBezTo>
                    <a:pt x="55064" y="-2123"/>
                    <a:pt x="68848" y="-2123"/>
                    <a:pt x="77349" y="6370"/>
                  </a:cubicBezTo>
                  <a:cubicBezTo>
                    <a:pt x="85851" y="14863"/>
                    <a:pt x="85851" y="28633"/>
                    <a:pt x="77349" y="37127"/>
                  </a:cubicBezTo>
                  <a:lnTo>
                    <a:pt x="37176" y="77260"/>
                  </a:lnTo>
                  <a:cubicBezTo>
                    <a:pt x="33093" y="81344"/>
                    <a:pt x="27548" y="83632"/>
                    <a:pt x="21770" y="8361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1" name="Freeform 60">
              <a:extLst>
                <a:ext uri="{FF2B5EF4-FFF2-40B4-BE49-F238E27FC236}">
                  <a16:creationId xmlns:a16="http://schemas.microsoft.com/office/drawing/2014/main" id="{B4B857FF-03D7-9749-B90A-816454A62334}"/>
                </a:ext>
              </a:extLst>
            </p:cNvPr>
            <p:cNvSpPr/>
            <p:nvPr/>
          </p:nvSpPr>
          <p:spPr>
            <a:xfrm>
              <a:off x="8173814" y="3407375"/>
              <a:ext cx="98284" cy="41729"/>
            </a:xfrm>
            <a:custGeom>
              <a:avLst/>
              <a:gdLst>
                <a:gd name="connsiteX0" fmla="*/ 78676 w 98283"/>
                <a:gd name="connsiteY0" fmla="*/ 43496 h 41728"/>
                <a:gd name="connsiteX1" fmla="*/ 21770 w 98283"/>
                <a:gd name="connsiteY1" fmla="*/ 43496 h 41728"/>
                <a:gd name="connsiteX2" fmla="*/ 0 w 98283"/>
                <a:gd name="connsiteY2" fmla="*/ 21748 h 41728"/>
                <a:gd name="connsiteX3" fmla="*/ 21770 w 98283"/>
                <a:gd name="connsiteY3" fmla="*/ 0 h 41728"/>
                <a:gd name="connsiteX4" fmla="*/ 78578 w 98283"/>
                <a:gd name="connsiteY4" fmla="*/ 0 h 41728"/>
                <a:gd name="connsiteX5" fmla="*/ 100348 w 98283"/>
                <a:gd name="connsiteY5" fmla="*/ 21748 h 41728"/>
                <a:gd name="connsiteX6" fmla="*/ 78578 w 98283"/>
                <a:gd name="connsiteY6" fmla="*/ 43496 h 41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283" h="41728">
                  <a:moveTo>
                    <a:pt x="78676" y="43496"/>
                  </a:moveTo>
                  <a:lnTo>
                    <a:pt x="21770" y="43496"/>
                  </a:lnTo>
                  <a:cubicBezTo>
                    <a:pt x="9747" y="43496"/>
                    <a:pt x="0" y="33759"/>
                    <a:pt x="0" y="21748"/>
                  </a:cubicBezTo>
                  <a:cubicBezTo>
                    <a:pt x="0" y="9737"/>
                    <a:pt x="9747" y="0"/>
                    <a:pt x="21770" y="0"/>
                  </a:cubicBezTo>
                  <a:lnTo>
                    <a:pt x="78578" y="0"/>
                  </a:lnTo>
                  <a:cubicBezTo>
                    <a:pt x="90601" y="0"/>
                    <a:pt x="100348" y="9737"/>
                    <a:pt x="100348" y="21748"/>
                  </a:cubicBezTo>
                  <a:cubicBezTo>
                    <a:pt x="100348" y="33759"/>
                    <a:pt x="90601" y="43496"/>
                    <a:pt x="78578" y="43496"/>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2" name="Freeform 61">
              <a:extLst>
                <a:ext uri="{FF2B5EF4-FFF2-40B4-BE49-F238E27FC236}">
                  <a16:creationId xmlns:a16="http://schemas.microsoft.com/office/drawing/2014/main" id="{80B21141-7771-6044-8F17-3D2F52575885}"/>
                </a:ext>
              </a:extLst>
            </p:cNvPr>
            <p:cNvSpPr/>
            <p:nvPr/>
          </p:nvSpPr>
          <p:spPr>
            <a:xfrm>
              <a:off x="8269554" y="3176724"/>
              <a:ext cx="83541" cy="83458"/>
            </a:xfrm>
            <a:custGeom>
              <a:avLst/>
              <a:gdLst>
                <a:gd name="connsiteX0" fmla="*/ 61931 w 83541"/>
                <a:gd name="connsiteY0" fmla="*/ 83617 h 83457"/>
                <a:gd name="connsiteX1" fmla="*/ 46550 w 83541"/>
                <a:gd name="connsiteY1" fmla="*/ 77260 h 83457"/>
                <a:gd name="connsiteX2" fmla="*/ 6376 w 83541"/>
                <a:gd name="connsiteY2" fmla="*/ 37127 h 83457"/>
                <a:gd name="connsiteX3" fmla="*/ 6376 w 83541"/>
                <a:gd name="connsiteY3" fmla="*/ 6370 h 83457"/>
                <a:gd name="connsiteX4" fmla="*/ 37164 w 83541"/>
                <a:gd name="connsiteY4" fmla="*/ 6370 h 83457"/>
                <a:gd name="connsiteX5" fmla="*/ 77337 w 83541"/>
                <a:gd name="connsiteY5" fmla="*/ 46479 h 83457"/>
                <a:gd name="connsiteX6" fmla="*/ 77362 w 83541"/>
                <a:gd name="connsiteY6" fmla="*/ 77235 h 83457"/>
                <a:gd name="connsiteX7" fmla="*/ 61931 w 83541"/>
                <a:gd name="connsiteY7" fmla="*/ 83617 h 8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541" h="83457">
                  <a:moveTo>
                    <a:pt x="61931" y="83617"/>
                  </a:moveTo>
                  <a:cubicBezTo>
                    <a:pt x="56160" y="83636"/>
                    <a:pt x="50621" y="81347"/>
                    <a:pt x="46550" y="77260"/>
                  </a:cubicBezTo>
                  <a:lnTo>
                    <a:pt x="6376" y="37127"/>
                  </a:lnTo>
                  <a:cubicBezTo>
                    <a:pt x="-2125" y="28633"/>
                    <a:pt x="-2125" y="14863"/>
                    <a:pt x="6376" y="6370"/>
                  </a:cubicBezTo>
                  <a:cubicBezTo>
                    <a:pt x="14878" y="-2123"/>
                    <a:pt x="28662" y="-2123"/>
                    <a:pt x="37164" y="6370"/>
                  </a:cubicBezTo>
                  <a:lnTo>
                    <a:pt x="77337" y="46479"/>
                  </a:lnTo>
                  <a:cubicBezTo>
                    <a:pt x="85845" y="54965"/>
                    <a:pt x="85857" y="68735"/>
                    <a:pt x="77362" y="77235"/>
                  </a:cubicBezTo>
                  <a:cubicBezTo>
                    <a:pt x="73272" y="81327"/>
                    <a:pt x="67720" y="83624"/>
                    <a:pt x="61931" y="8361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3" name="Freeform 62">
              <a:extLst>
                <a:ext uri="{FF2B5EF4-FFF2-40B4-BE49-F238E27FC236}">
                  <a16:creationId xmlns:a16="http://schemas.microsoft.com/office/drawing/2014/main" id="{F52C4FAB-7569-2F46-9DCA-6A4BD58C4DAB}"/>
                </a:ext>
              </a:extLst>
            </p:cNvPr>
            <p:cNvSpPr/>
            <p:nvPr/>
          </p:nvSpPr>
          <p:spPr>
            <a:xfrm>
              <a:off x="8435101" y="3690051"/>
              <a:ext cx="171996" cy="85912"/>
            </a:xfrm>
            <a:custGeom>
              <a:avLst/>
              <a:gdLst>
                <a:gd name="connsiteX0" fmla="*/ 174134 w 171996"/>
                <a:gd name="connsiteY0" fmla="*/ 0 h 85912"/>
                <a:gd name="connsiteX1" fmla="*/ 174134 w 171996"/>
                <a:gd name="connsiteY1" fmla="*/ 36230 h 85912"/>
                <a:gd name="connsiteX2" fmla="*/ 123346 w 171996"/>
                <a:gd name="connsiteY2" fmla="*/ 86968 h 85912"/>
                <a:gd name="connsiteX3" fmla="*/ 50788 w 171996"/>
                <a:gd name="connsiteY3" fmla="*/ 86968 h 85912"/>
                <a:gd name="connsiteX4" fmla="*/ 0 w 171996"/>
                <a:gd name="connsiteY4" fmla="*/ 27811 h 85912"/>
                <a:gd name="connsiteX5" fmla="*/ 0 w 171996"/>
                <a:gd name="connsiteY5" fmla="*/ 0 h 8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996" h="85912">
                  <a:moveTo>
                    <a:pt x="174134" y="0"/>
                  </a:moveTo>
                  <a:lnTo>
                    <a:pt x="174134" y="36230"/>
                  </a:lnTo>
                  <a:cubicBezTo>
                    <a:pt x="174000" y="64196"/>
                    <a:pt x="151340" y="86833"/>
                    <a:pt x="123346" y="86968"/>
                  </a:cubicBezTo>
                  <a:lnTo>
                    <a:pt x="50788" y="86968"/>
                  </a:lnTo>
                  <a:cubicBezTo>
                    <a:pt x="26414" y="86968"/>
                    <a:pt x="0" y="68411"/>
                    <a:pt x="0" y="27811"/>
                  </a:cubicBezTo>
                  <a:lnTo>
                    <a:pt x="0" y="0"/>
                  </a:ln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4" name="Freeform 63">
              <a:extLst>
                <a:ext uri="{FF2B5EF4-FFF2-40B4-BE49-F238E27FC236}">
                  <a16:creationId xmlns:a16="http://schemas.microsoft.com/office/drawing/2014/main" id="{10650455-F30E-0C47-8772-A1CD970493C0}"/>
                </a:ext>
              </a:extLst>
            </p:cNvPr>
            <p:cNvSpPr/>
            <p:nvPr/>
          </p:nvSpPr>
          <p:spPr>
            <a:xfrm>
              <a:off x="8318992" y="3226156"/>
              <a:ext cx="405420" cy="419743"/>
            </a:xfrm>
            <a:custGeom>
              <a:avLst/>
              <a:gdLst>
                <a:gd name="connsiteX0" fmla="*/ 331154 w 405419"/>
                <a:gd name="connsiteY0" fmla="*/ 45257 h 419743"/>
                <a:gd name="connsiteX1" fmla="*/ 159649 w 405419"/>
                <a:gd name="connsiteY1" fmla="*/ 4657 h 419743"/>
                <a:gd name="connsiteX2" fmla="*/ 4385 w 405419"/>
                <a:gd name="connsiteY2" fmla="*/ 160060 h 419743"/>
                <a:gd name="connsiteX3" fmla="*/ 80997 w 405419"/>
                <a:gd name="connsiteY3" fmla="*/ 365022 h 419743"/>
                <a:gd name="connsiteX4" fmla="*/ 114094 w 405419"/>
                <a:gd name="connsiteY4" fmla="*/ 420399 h 419743"/>
                <a:gd name="connsiteX5" fmla="*/ 114094 w 405419"/>
                <a:gd name="connsiteY5" fmla="*/ 420694 h 419743"/>
                <a:gd name="connsiteX6" fmla="*/ 116109 w 405419"/>
                <a:gd name="connsiteY6" fmla="*/ 420399 h 419743"/>
                <a:gd name="connsiteX7" fmla="*/ 290243 w 405419"/>
                <a:gd name="connsiteY7" fmla="*/ 420399 h 419743"/>
                <a:gd name="connsiteX8" fmla="*/ 291693 w 405419"/>
                <a:gd name="connsiteY8" fmla="*/ 420694 h 419743"/>
                <a:gd name="connsiteX9" fmla="*/ 291693 w 405419"/>
                <a:gd name="connsiteY9" fmla="*/ 420399 h 419743"/>
                <a:gd name="connsiteX10" fmla="*/ 328844 w 405419"/>
                <a:gd name="connsiteY10" fmla="*/ 362421 h 419743"/>
                <a:gd name="connsiteX11" fmla="*/ 362698 w 405419"/>
                <a:gd name="connsiteY11" fmla="*/ 77231 h 419743"/>
                <a:gd name="connsiteX12" fmla="*/ 331154 w 405419"/>
                <a:gd name="connsiteY12" fmla="*/ 45257 h 419743"/>
                <a:gd name="connsiteX13" fmla="*/ 312013 w 405419"/>
                <a:gd name="connsiteY13" fmla="*/ 217450 h 419743"/>
                <a:gd name="connsiteX14" fmla="*/ 290243 w 405419"/>
                <a:gd name="connsiteY14" fmla="*/ 195701 h 419743"/>
                <a:gd name="connsiteX15" fmla="*/ 210535 w 405419"/>
                <a:gd name="connsiteY15" fmla="*/ 115975 h 419743"/>
                <a:gd name="connsiteX16" fmla="*/ 210437 w 405419"/>
                <a:gd name="connsiteY16" fmla="*/ 115975 h 419743"/>
                <a:gd name="connsiteX17" fmla="*/ 187948 w 405419"/>
                <a:gd name="connsiteY17" fmla="*/ 94969 h 419743"/>
                <a:gd name="connsiteX18" fmla="*/ 208974 w 405419"/>
                <a:gd name="connsiteY18" fmla="*/ 72503 h 419743"/>
                <a:gd name="connsiteX19" fmla="*/ 210437 w 405419"/>
                <a:gd name="connsiteY19" fmla="*/ 72503 h 419743"/>
                <a:gd name="connsiteX20" fmla="*/ 333782 w 405419"/>
                <a:gd name="connsiteY20" fmla="*/ 195701 h 419743"/>
                <a:gd name="connsiteX21" fmla="*/ 312012 w 405419"/>
                <a:gd name="connsiteY21" fmla="*/ 217450 h 41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5419" h="419743">
                  <a:moveTo>
                    <a:pt x="331154" y="45257"/>
                  </a:moveTo>
                  <a:cubicBezTo>
                    <a:pt x="283093" y="6469"/>
                    <a:pt x="220022" y="-8462"/>
                    <a:pt x="159649" y="4657"/>
                  </a:cubicBezTo>
                  <a:cubicBezTo>
                    <a:pt x="82742" y="20612"/>
                    <a:pt x="20356" y="83205"/>
                    <a:pt x="4385" y="160060"/>
                  </a:cubicBezTo>
                  <a:cubicBezTo>
                    <a:pt x="-11856" y="238903"/>
                    <a:pt x="17752" y="317157"/>
                    <a:pt x="80997" y="365022"/>
                  </a:cubicBezTo>
                  <a:cubicBezTo>
                    <a:pt x="98676" y="378607"/>
                    <a:pt x="110510" y="398408"/>
                    <a:pt x="114094" y="420399"/>
                  </a:cubicBezTo>
                  <a:lnTo>
                    <a:pt x="114094" y="420694"/>
                  </a:lnTo>
                  <a:cubicBezTo>
                    <a:pt x="114738" y="420456"/>
                    <a:pt x="115424" y="420356"/>
                    <a:pt x="116109" y="420399"/>
                  </a:cubicBezTo>
                  <a:lnTo>
                    <a:pt x="290243" y="420399"/>
                  </a:lnTo>
                  <a:cubicBezTo>
                    <a:pt x="290746" y="420346"/>
                    <a:pt x="291252" y="420449"/>
                    <a:pt x="291693" y="420694"/>
                  </a:cubicBezTo>
                  <a:lnTo>
                    <a:pt x="291693" y="420399"/>
                  </a:lnTo>
                  <a:cubicBezTo>
                    <a:pt x="295747" y="398307"/>
                    <a:pt x="308892" y="378081"/>
                    <a:pt x="328844" y="362421"/>
                  </a:cubicBezTo>
                  <a:cubicBezTo>
                    <a:pt x="417024" y="293007"/>
                    <a:pt x="432181" y="165323"/>
                    <a:pt x="362698" y="77231"/>
                  </a:cubicBezTo>
                  <a:cubicBezTo>
                    <a:pt x="353399" y="65441"/>
                    <a:pt x="342820" y="54717"/>
                    <a:pt x="331154" y="45257"/>
                  </a:cubicBezTo>
                  <a:close/>
                  <a:moveTo>
                    <a:pt x="312013" y="217450"/>
                  </a:moveTo>
                  <a:cubicBezTo>
                    <a:pt x="300023" y="217369"/>
                    <a:pt x="290323" y="207679"/>
                    <a:pt x="290243" y="195701"/>
                  </a:cubicBezTo>
                  <a:cubicBezTo>
                    <a:pt x="290270" y="151697"/>
                    <a:pt x="254583" y="116002"/>
                    <a:pt x="210535" y="115975"/>
                  </a:cubicBezTo>
                  <a:cubicBezTo>
                    <a:pt x="210502" y="115975"/>
                    <a:pt x="210470" y="115975"/>
                    <a:pt x="210437" y="115975"/>
                  </a:cubicBezTo>
                  <a:cubicBezTo>
                    <a:pt x="198420" y="116378"/>
                    <a:pt x="188352" y="106974"/>
                    <a:pt x="187948" y="94969"/>
                  </a:cubicBezTo>
                  <a:cubicBezTo>
                    <a:pt x="187544" y="82965"/>
                    <a:pt x="196958" y="72907"/>
                    <a:pt x="208974" y="72503"/>
                  </a:cubicBezTo>
                  <a:cubicBezTo>
                    <a:pt x="209461" y="72487"/>
                    <a:pt x="209950" y="72487"/>
                    <a:pt x="210437" y="72503"/>
                  </a:cubicBezTo>
                  <a:cubicBezTo>
                    <a:pt x="278488" y="72652"/>
                    <a:pt x="333620" y="127718"/>
                    <a:pt x="333782" y="195701"/>
                  </a:cubicBezTo>
                  <a:cubicBezTo>
                    <a:pt x="333702" y="207679"/>
                    <a:pt x="324002" y="217369"/>
                    <a:pt x="312012" y="217450"/>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450B8E0E-F7F7-A942-A8EB-F3A97EB4DDC4}"/>
                </a:ext>
              </a:extLst>
            </p:cNvPr>
            <p:cNvSpPr/>
            <p:nvPr/>
          </p:nvSpPr>
          <p:spPr>
            <a:xfrm>
              <a:off x="8433086" y="3646545"/>
              <a:ext cx="2457" cy="2455"/>
            </a:xfrm>
            <a:custGeom>
              <a:avLst/>
              <a:gdLst>
                <a:gd name="connsiteX0" fmla="*/ 0 w 0"/>
                <a:gd name="connsiteY0" fmla="*/ 10 h 0"/>
                <a:gd name="connsiteX1" fmla="*/ 2015 w 0"/>
                <a:gd name="connsiteY1" fmla="*/ 10 h 0"/>
                <a:gd name="connsiteX2" fmla="*/ 0 w 0"/>
                <a:gd name="connsiteY2" fmla="*/ 304 h 0"/>
              </a:gdLst>
              <a:ahLst/>
              <a:cxnLst>
                <a:cxn ang="0">
                  <a:pos x="connsiteX0" y="connsiteY0"/>
                </a:cxn>
                <a:cxn ang="0">
                  <a:pos x="connsiteX1" y="connsiteY1"/>
                </a:cxn>
                <a:cxn ang="0">
                  <a:pos x="connsiteX2" y="connsiteY2"/>
                </a:cxn>
              </a:cxnLst>
              <a:rect l="l" t="t" r="r" b="b"/>
              <a:pathLst>
                <a:path>
                  <a:moveTo>
                    <a:pt x="0" y="10"/>
                  </a:moveTo>
                  <a:lnTo>
                    <a:pt x="2015" y="10"/>
                  </a:lnTo>
                  <a:cubicBezTo>
                    <a:pt x="1330" y="-34"/>
                    <a:pt x="644" y="67"/>
                    <a:pt x="0" y="304"/>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CB3B7326-57F0-4A43-BFD0-FA9C48E82735}"/>
                </a:ext>
              </a:extLst>
            </p:cNvPr>
            <p:cNvSpPr/>
            <p:nvPr/>
          </p:nvSpPr>
          <p:spPr>
            <a:xfrm>
              <a:off x="8609235" y="3646541"/>
              <a:ext cx="2457" cy="2455"/>
            </a:xfrm>
            <a:custGeom>
              <a:avLst/>
              <a:gdLst>
                <a:gd name="connsiteX0" fmla="*/ 1450 w 0"/>
                <a:gd name="connsiteY0" fmla="*/ 14 h 0"/>
                <a:gd name="connsiteX1" fmla="*/ 1450 w 0"/>
                <a:gd name="connsiteY1" fmla="*/ 308 h 0"/>
                <a:gd name="connsiteX2" fmla="*/ 0 w 0"/>
                <a:gd name="connsiteY2" fmla="*/ 14 h 0"/>
              </a:gdLst>
              <a:ahLst/>
              <a:cxnLst>
                <a:cxn ang="0">
                  <a:pos x="connsiteX0" y="connsiteY0"/>
                </a:cxn>
                <a:cxn ang="0">
                  <a:pos x="connsiteX1" y="connsiteY1"/>
                </a:cxn>
                <a:cxn ang="0">
                  <a:pos x="connsiteX2" y="connsiteY2"/>
                </a:cxn>
              </a:cxnLst>
              <a:rect l="l" t="t" r="r" b="b"/>
              <a:pathLst>
                <a:path>
                  <a:moveTo>
                    <a:pt x="1450" y="14"/>
                  </a:moveTo>
                  <a:lnTo>
                    <a:pt x="1450" y="308"/>
                  </a:lnTo>
                  <a:cubicBezTo>
                    <a:pt x="1008" y="63"/>
                    <a:pt x="502" y="-39"/>
                    <a:pt x="0" y="14"/>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grpSp>
      <p:grpSp>
        <p:nvGrpSpPr>
          <p:cNvPr id="67" name="Group 66">
            <a:extLst>
              <a:ext uri="{FF2B5EF4-FFF2-40B4-BE49-F238E27FC236}">
                <a16:creationId xmlns:a16="http://schemas.microsoft.com/office/drawing/2014/main" id="{FBE04134-B640-544B-8790-0BA9FA11D43B}"/>
              </a:ext>
            </a:extLst>
          </p:cNvPr>
          <p:cNvGrpSpPr/>
          <p:nvPr/>
        </p:nvGrpSpPr>
        <p:grpSpPr>
          <a:xfrm>
            <a:off x="5992045" y="3586734"/>
            <a:ext cx="198152" cy="197626"/>
            <a:chOff x="5747314" y="3081251"/>
            <a:chExt cx="696364" cy="694516"/>
          </a:xfrm>
          <a:solidFill>
            <a:schemeClr val="bg1"/>
          </a:solidFill>
        </p:grpSpPr>
        <p:sp>
          <p:nvSpPr>
            <p:cNvPr id="68" name="Freeform 67">
              <a:extLst>
                <a:ext uri="{FF2B5EF4-FFF2-40B4-BE49-F238E27FC236}">
                  <a16:creationId xmlns:a16="http://schemas.microsoft.com/office/drawing/2014/main" id="{C6306CA7-7566-BC4E-87C6-580EF1394873}"/>
                </a:ext>
              </a:extLst>
            </p:cNvPr>
            <p:cNvSpPr/>
            <p:nvPr/>
          </p:nvSpPr>
          <p:spPr>
            <a:xfrm>
              <a:off x="5747314" y="3252929"/>
              <a:ext cx="346450" cy="522838"/>
            </a:xfrm>
            <a:custGeom>
              <a:avLst/>
              <a:gdLst>
                <a:gd name="connsiteX0" fmla="*/ 108824 w 346449"/>
                <a:gd name="connsiteY0" fmla="*/ 2209 h 522838"/>
                <a:gd name="connsiteX1" fmla="*/ 87079 w 346449"/>
                <a:gd name="connsiteY1" fmla="*/ 23957 h 522838"/>
                <a:gd name="connsiteX2" fmla="*/ 87079 w 346449"/>
                <a:gd name="connsiteY2" fmla="*/ 45705 h 522838"/>
                <a:gd name="connsiteX3" fmla="*/ 21770 w 346449"/>
                <a:gd name="connsiteY3" fmla="*/ 45705 h 522838"/>
                <a:gd name="connsiteX4" fmla="*/ 0 w 346449"/>
                <a:gd name="connsiteY4" fmla="*/ 67453 h 522838"/>
                <a:gd name="connsiteX5" fmla="*/ 0 w 346449"/>
                <a:gd name="connsiteY5" fmla="*/ 197918 h 522838"/>
                <a:gd name="connsiteX6" fmla="*/ 21770 w 346449"/>
                <a:gd name="connsiteY6" fmla="*/ 219641 h 522838"/>
                <a:gd name="connsiteX7" fmla="*/ 87006 w 346449"/>
                <a:gd name="connsiteY7" fmla="*/ 219641 h 522838"/>
                <a:gd name="connsiteX8" fmla="*/ 87006 w 346449"/>
                <a:gd name="connsiteY8" fmla="*/ 241389 h 522838"/>
                <a:gd name="connsiteX9" fmla="*/ 108751 w 346449"/>
                <a:gd name="connsiteY9" fmla="*/ 263137 h 522838"/>
                <a:gd name="connsiteX10" fmla="*/ 121945 w 346449"/>
                <a:gd name="connsiteY10" fmla="*/ 263137 h 522838"/>
                <a:gd name="connsiteX11" fmla="*/ 209442 w 346449"/>
                <a:gd name="connsiteY11" fmla="*/ 496156 h 522838"/>
                <a:gd name="connsiteX12" fmla="*/ 241384 w 346449"/>
                <a:gd name="connsiteY12" fmla="*/ 523157 h 522838"/>
                <a:gd name="connsiteX13" fmla="*/ 250083 w 346449"/>
                <a:gd name="connsiteY13" fmla="*/ 524065 h 522838"/>
                <a:gd name="connsiteX14" fmla="*/ 280870 w 346449"/>
                <a:gd name="connsiteY14" fmla="*/ 511130 h 522838"/>
                <a:gd name="connsiteX15" fmla="*/ 333157 w 346449"/>
                <a:gd name="connsiteY15" fmla="*/ 459337 h 522838"/>
                <a:gd name="connsiteX16" fmla="*/ 341167 w 346449"/>
                <a:gd name="connsiteY16" fmla="*/ 409041 h 522838"/>
                <a:gd name="connsiteX17" fmla="*/ 268118 w 346449"/>
                <a:gd name="connsiteY17" fmla="*/ 263211 h 522838"/>
                <a:gd name="connsiteX18" fmla="*/ 325933 w 346449"/>
                <a:gd name="connsiteY18" fmla="*/ 263211 h 522838"/>
                <a:gd name="connsiteX19" fmla="*/ 348243 w 346449"/>
                <a:gd name="connsiteY19" fmla="*/ 265420 h 522838"/>
                <a:gd name="connsiteX20" fmla="*/ 348243 w 346449"/>
                <a:gd name="connsiteY20" fmla="*/ 0 h 522838"/>
                <a:gd name="connsiteX21" fmla="*/ 325712 w 346449"/>
                <a:gd name="connsiteY21" fmla="*/ 2209 h 522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6449" h="522838">
                  <a:moveTo>
                    <a:pt x="108824" y="2209"/>
                  </a:moveTo>
                  <a:cubicBezTo>
                    <a:pt x="96811" y="2223"/>
                    <a:pt x="87079" y="11956"/>
                    <a:pt x="87079" y="23957"/>
                  </a:cubicBezTo>
                  <a:lnTo>
                    <a:pt x="87079" y="45705"/>
                  </a:lnTo>
                  <a:lnTo>
                    <a:pt x="21770" y="45705"/>
                  </a:lnTo>
                  <a:cubicBezTo>
                    <a:pt x="9747" y="45705"/>
                    <a:pt x="0" y="55442"/>
                    <a:pt x="0" y="67453"/>
                  </a:cubicBezTo>
                  <a:lnTo>
                    <a:pt x="0" y="197918"/>
                  </a:lnTo>
                  <a:cubicBezTo>
                    <a:pt x="13" y="209919"/>
                    <a:pt x="9756" y="219641"/>
                    <a:pt x="21770" y="219641"/>
                  </a:cubicBezTo>
                  <a:lnTo>
                    <a:pt x="87006" y="219641"/>
                  </a:lnTo>
                  <a:lnTo>
                    <a:pt x="87006" y="241389"/>
                  </a:lnTo>
                  <a:cubicBezTo>
                    <a:pt x="87006" y="253391"/>
                    <a:pt x="96737" y="263124"/>
                    <a:pt x="108751" y="263137"/>
                  </a:cubicBezTo>
                  <a:lnTo>
                    <a:pt x="121945" y="263137"/>
                  </a:lnTo>
                  <a:lnTo>
                    <a:pt x="209442" y="496156"/>
                  </a:lnTo>
                  <a:cubicBezTo>
                    <a:pt x="214748" y="510035"/>
                    <a:pt x="226805" y="520227"/>
                    <a:pt x="241384" y="523157"/>
                  </a:cubicBezTo>
                  <a:cubicBezTo>
                    <a:pt x="244247" y="523746"/>
                    <a:pt x="247160" y="524051"/>
                    <a:pt x="250083" y="524065"/>
                  </a:cubicBezTo>
                  <a:cubicBezTo>
                    <a:pt x="261689" y="524165"/>
                    <a:pt x="272824" y="519486"/>
                    <a:pt x="280870" y="511130"/>
                  </a:cubicBezTo>
                  <a:lnTo>
                    <a:pt x="333157" y="459337"/>
                  </a:lnTo>
                  <a:cubicBezTo>
                    <a:pt x="346436" y="446067"/>
                    <a:pt x="349668" y="425772"/>
                    <a:pt x="341167" y="409041"/>
                  </a:cubicBezTo>
                  <a:lnTo>
                    <a:pt x="268118" y="263211"/>
                  </a:lnTo>
                  <a:lnTo>
                    <a:pt x="325933" y="263211"/>
                  </a:lnTo>
                  <a:cubicBezTo>
                    <a:pt x="333304" y="263555"/>
                    <a:pt x="340823" y="264733"/>
                    <a:pt x="348243" y="265420"/>
                  </a:cubicBezTo>
                  <a:lnTo>
                    <a:pt x="348243" y="0"/>
                  </a:lnTo>
                  <a:cubicBezTo>
                    <a:pt x="340725" y="687"/>
                    <a:pt x="333280" y="1866"/>
                    <a:pt x="325712" y="2209"/>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9CBF4D8D-890D-D84C-9F44-6AB0C0A7E138}"/>
                </a:ext>
              </a:extLst>
            </p:cNvPr>
            <p:cNvSpPr/>
            <p:nvPr/>
          </p:nvSpPr>
          <p:spPr>
            <a:xfrm>
              <a:off x="6138999" y="3081251"/>
              <a:ext cx="304679" cy="608751"/>
            </a:xfrm>
            <a:custGeom>
              <a:avLst/>
              <a:gdLst>
                <a:gd name="connsiteX0" fmla="*/ 301239 w 304679"/>
                <a:gd name="connsiteY0" fmla="*/ 10457 h 608750"/>
                <a:gd name="connsiteX1" fmla="*/ 299863 w 304679"/>
                <a:gd name="connsiteY1" fmla="*/ 8419 h 608750"/>
                <a:gd name="connsiteX2" fmla="*/ 290747 w 304679"/>
                <a:gd name="connsiteY2" fmla="*/ 1473 h 608750"/>
                <a:gd name="connsiteX3" fmla="*/ 290403 w 304679"/>
                <a:gd name="connsiteY3" fmla="*/ 1203 h 608750"/>
                <a:gd name="connsiteX4" fmla="*/ 289151 w 304679"/>
                <a:gd name="connsiteY4" fmla="*/ 1203 h 608750"/>
                <a:gd name="connsiteX5" fmla="*/ 283057 w 304679"/>
                <a:gd name="connsiteY5" fmla="*/ 0 h 608750"/>
                <a:gd name="connsiteX6" fmla="*/ 278831 w 304679"/>
                <a:gd name="connsiteY6" fmla="*/ 859 h 608750"/>
                <a:gd name="connsiteX7" fmla="*/ 276374 w 304679"/>
                <a:gd name="connsiteY7" fmla="*/ 1350 h 608750"/>
                <a:gd name="connsiteX8" fmla="*/ 266840 w 304679"/>
                <a:gd name="connsiteY8" fmla="*/ 7511 h 608750"/>
                <a:gd name="connsiteX9" fmla="*/ 266226 w 304679"/>
                <a:gd name="connsiteY9" fmla="*/ 7904 h 608750"/>
                <a:gd name="connsiteX10" fmla="*/ 0 w 304679"/>
                <a:gd name="connsiteY10" fmla="*/ 165418 h 608750"/>
                <a:gd name="connsiteX11" fmla="*/ 0 w 304679"/>
                <a:gd name="connsiteY11" fmla="*/ 443332 h 608750"/>
                <a:gd name="connsiteX12" fmla="*/ 266152 w 304679"/>
                <a:gd name="connsiteY12" fmla="*/ 600847 h 608750"/>
                <a:gd name="connsiteX13" fmla="*/ 266840 w 304679"/>
                <a:gd name="connsiteY13" fmla="*/ 601411 h 608750"/>
                <a:gd name="connsiteX14" fmla="*/ 272245 w 304679"/>
                <a:gd name="connsiteY14" fmla="*/ 605584 h 608750"/>
                <a:gd name="connsiteX15" fmla="*/ 274064 w 304679"/>
                <a:gd name="connsiteY15" fmla="*/ 606860 h 608750"/>
                <a:gd name="connsiteX16" fmla="*/ 290305 w 304679"/>
                <a:gd name="connsiteY16" fmla="*/ 607499 h 608750"/>
                <a:gd name="connsiteX17" fmla="*/ 290649 w 304679"/>
                <a:gd name="connsiteY17" fmla="*/ 607253 h 608750"/>
                <a:gd name="connsiteX18" fmla="*/ 299765 w 304679"/>
                <a:gd name="connsiteY18" fmla="*/ 600282 h 608750"/>
                <a:gd name="connsiteX19" fmla="*/ 301141 w 304679"/>
                <a:gd name="connsiteY19" fmla="*/ 598245 h 608750"/>
                <a:gd name="connsiteX20" fmla="*/ 304728 w 304679"/>
                <a:gd name="connsiteY20" fmla="*/ 587027 h 608750"/>
                <a:gd name="connsiteX21" fmla="*/ 304728 w 304679"/>
                <a:gd name="connsiteY21" fmla="*/ 21674 h 608750"/>
                <a:gd name="connsiteX22" fmla="*/ 301239 w 304679"/>
                <a:gd name="connsiteY22" fmla="*/ 10457 h 60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4679" h="608750">
                  <a:moveTo>
                    <a:pt x="301239" y="10457"/>
                  </a:moveTo>
                  <a:cubicBezTo>
                    <a:pt x="300844" y="9737"/>
                    <a:pt x="300383" y="9055"/>
                    <a:pt x="299863" y="8419"/>
                  </a:cubicBezTo>
                  <a:cubicBezTo>
                    <a:pt x="297511" y="5321"/>
                    <a:pt x="294360" y="2920"/>
                    <a:pt x="290747" y="1473"/>
                  </a:cubicBezTo>
                  <a:cubicBezTo>
                    <a:pt x="290747" y="1473"/>
                    <a:pt x="290551" y="1252"/>
                    <a:pt x="290403" y="1203"/>
                  </a:cubicBezTo>
                  <a:cubicBezTo>
                    <a:pt x="290256" y="1154"/>
                    <a:pt x="289593" y="1203"/>
                    <a:pt x="289151" y="1203"/>
                  </a:cubicBezTo>
                  <a:cubicBezTo>
                    <a:pt x="287187" y="514"/>
                    <a:pt x="285135" y="109"/>
                    <a:pt x="283057" y="0"/>
                  </a:cubicBezTo>
                  <a:cubicBezTo>
                    <a:pt x="281622" y="139"/>
                    <a:pt x="280206" y="427"/>
                    <a:pt x="278831" y="859"/>
                  </a:cubicBezTo>
                  <a:cubicBezTo>
                    <a:pt x="278002" y="972"/>
                    <a:pt x="277182" y="1136"/>
                    <a:pt x="276374" y="1350"/>
                  </a:cubicBezTo>
                  <a:cubicBezTo>
                    <a:pt x="272696" y="2503"/>
                    <a:pt x="269401" y="4633"/>
                    <a:pt x="266840" y="7511"/>
                  </a:cubicBezTo>
                  <a:cubicBezTo>
                    <a:pt x="266668" y="7683"/>
                    <a:pt x="266398" y="7732"/>
                    <a:pt x="266226" y="7904"/>
                  </a:cubicBezTo>
                  <a:cubicBezTo>
                    <a:pt x="198459" y="89668"/>
                    <a:pt x="104344" y="145352"/>
                    <a:pt x="0" y="165418"/>
                  </a:cubicBezTo>
                  <a:lnTo>
                    <a:pt x="0" y="443332"/>
                  </a:lnTo>
                  <a:cubicBezTo>
                    <a:pt x="104316" y="463418"/>
                    <a:pt x="198401" y="519100"/>
                    <a:pt x="266152" y="600847"/>
                  </a:cubicBezTo>
                  <a:cubicBezTo>
                    <a:pt x="266324" y="601068"/>
                    <a:pt x="266644" y="601166"/>
                    <a:pt x="266840" y="601411"/>
                  </a:cubicBezTo>
                  <a:cubicBezTo>
                    <a:pt x="268406" y="603083"/>
                    <a:pt x="270231" y="604492"/>
                    <a:pt x="272245" y="605584"/>
                  </a:cubicBezTo>
                  <a:cubicBezTo>
                    <a:pt x="272909" y="605977"/>
                    <a:pt x="273425" y="606541"/>
                    <a:pt x="274064" y="606860"/>
                  </a:cubicBezTo>
                  <a:cubicBezTo>
                    <a:pt x="279190" y="609170"/>
                    <a:pt x="285014" y="609399"/>
                    <a:pt x="290305" y="607499"/>
                  </a:cubicBezTo>
                  <a:cubicBezTo>
                    <a:pt x="290453" y="607499"/>
                    <a:pt x="290526" y="607302"/>
                    <a:pt x="290649" y="607253"/>
                  </a:cubicBezTo>
                  <a:cubicBezTo>
                    <a:pt x="294269" y="605806"/>
                    <a:pt x="297421" y="603394"/>
                    <a:pt x="299765" y="600282"/>
                  </a:cubicBezTo>
                  <a:cubicBezTo>
                    <a:pt x="300281" y="599595"/>
                    <a:pt x="300674" y="598981"/>
                    <a:pt x="301141" y="598245"/>
                  </a:cubicBezTo>
                  <a:cubicBezTo>
                    <a:pt x="303382" y="594923"/>
                    <a:pt x="304626" y="591031"/>
                    <a:pt x="304728" y="587027"/>
                  </a:cubicBezTo>
                  <a:lnTo>
                    <a:pt x="304728" y="21674"/>
                  </a:lnTo>
                  <a:cubicBezTo>
                    <a:pt x="304651" y="17681"/>
                    <a:pt x="303441" y="13791"/>
                    <a:pt x="301239" y="10457"/>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grpSp>
      <p:grpSp>
        <p:nvGrpSpPr>
          <p:cNvPr id="70" name="Group 69">
            <a:extLst>
              <a:ext uri="{FF2B5EF4-FFF2-40B4-BE49-F238E27FC236}">
                <a16:creationId xmlns:a16="http://schemas.microsoft.com/office/drawing/2014/main" id="{40427744-AD1A-5448-81EA-81B9DD90D859}"/>
              </a:ext>
            </a:extLst>
          </p:cNvPr>
          <p:cNvGrpSpPr/>
          <p:nvPr/>
        </p:nvGrpSpPr>
        <p:grpSpPr>
          <a:xfrm>
            <a:off x="5992188" y="2571734"/>
            <a:ext cx="197866" cy="197668"/>
            <a:chOff x="6960615" y="3081076"/>
            <a:chExt cx="695357" cy="694663"/>
          </a:xfrm>
          <a:solidFill>
            <a:schemeClr val="bg1"/>
          </a:solidFill>
        </p:grpSpPr>
        <p:sp>
          <p:nvSpPr>
            <p:cNvPr id="71" name="Freeform 70">
              <a:extLst>
                <a:ext uri="{FF2B5EF4-FFF2-40B4-BE49-F238E27FC236}">
                  <a16:creationId xmlns:a16="http://schemas.microsoft.com/office/drawing/2014/main" id="{992F1A9F-5303-6044-9193-93233BEF48D4}"/>
                </a:ext>
              </a:extLst>
            </p:cNvPr>
            <p:cNvSpPr/>
            <p:nvPr/>
          </p:nvSpPr>
          <p:spPr>
            <a:xfrm>
              <a:off x="6960615" y="3081076"/>
              <a:ext cx="695357" cy="694663"/>
            </a:xfrm>
            <a:custGeom>
              <a:avLst/>
              <a:gdLst>
                <a:gd name="connsiteX0" fmla="*/ 613866 w 695356"/>
                <a:gd name="connsiteY0" fmla="*/ 481972 h 694662"/>
                <a:gd name="connsiteX1" fmla="*/ 613853 w 695356"/>
                <a:gd name="connsiteY1" fmla="*/ 82688 h 694662"/>
                <a:gd name="connsiteX2" fmla="*/ 214171 w 695356"/>
                <a:gd name="connsiteY2" fmla="*/ 82701 h 694662"/>
                <a:gd name="connsiteX3" fmla="*/ 171663 w 695356"/>
                <a:gd name="connsiteY3" fmla="*/ 423429 h 694662"/>
                <a:gd name="connsiteX4" fmla="*/ 170041 w 695356"/>
                <a:gd name="connsiteY4" fmla="*/ 437592 h 694662"/>
                <a:gd name="connsiteX5" fmla="*/ 25835 w 695356"/>
                <a:gd name="connsiteY5" fmla="*/ 581631 h 694662"/>
                <a:gd name="connsiteX6" fmla="*/ 15761 w 695356"/>
                <a:gd name="connsiteY6" fmla="*/ 675815 h 694662"/>
                <a:gd name="connsiteX7" fmla="*/ 20134 w 695356"/>
                <a:gd name="connsiteY7" fmla="*/ 680209 h 694662"/>
                <a:gd name="connsiteX8" fmla="*/ 114437 w 695356"/>
                <a:gd name="connsiteY8" fmla="*/ 670145 h 694662"/>
                <a:gd name="connsiteX9" fmla="*/ 258325 w 695356"/>
                <a:gd name="connsiteY9" fmla="*/ 526377 h 694662"/>
                <a:gd name="connsiteX10" fmla="*/ 272797 w 695356"/>
                <a:gd name="connsiteY10" fmla="*/ 524437 h 694662"/>
                <a:gd name="connsiteX11" fmla="*/ 613866 w 695356"/>
                <a:gd name="connsiteY11" fmla="*/ 481972 h 694662"/>
                <a:gd name="connsiteX12" fmla="*/ 266360 w 695356"/>
                <a:gd name="connsiteY12" fmla="*/ 429860 h 694662"/>
                <a:gd name="connsiteX13" fmla="*/ 266339 w 695356"/>
                <a:gd name="connsiteY13" fmla="*/ 134793 h 694662"/>
                <a:gd name="connsiteX14" fmla="*/ 561702 w 695356"/>
                <a:gd name="connsiteY14" fmla="*/ 134773 h 694662"/>
                <a:gd name="connsiteX15" fmla="*/ 561722 w 695356"/>
                <a:gd name="connsiteY15" fmla="*/ 429840 h 694662"/>
                <a:gd name="connsiteX16" fmla="*/ 561702 w 695356"/>
                <a:gd name="connsiteY16" fmla="*/ 429860 h 694662"/>
                <a:gd name="connsiteX17" fmla="*/ 266360 w 695356"/>
                <a:gd name="connsiteY17" fmla="*/ 429860 h 694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5356" h="694662">
                  <a:moveTo>
                    <a:pt x="613866" y="481972"/>
                  </a:moveTo>
                  <a:cubicBezTo>
                    <a:pt x="724232" y="371710"/>
                    <a:pt x="724226" y="192944"/>
                    <a:pt x="613853" y="82688"/>
                  </a:cubicBezTo>
                  <a:cubicBezTo>
                    <a:pt x="503481" y="-27568"/>
                    <a:pt x="324537" y="-27562"/>
                    <a:pt x="214171" y="82701"/>
                  </a:cubicBezTo>
                  <a:cubicBezTo>
                    <a:pt x="120802" y="175977"/>
                    <a:pt x="106550" y="314983"/>
                    <a:pt x="171663" y="423429"/>
                  </a:cubicBezTo>
                  <a:cubicBezTo>
                    <a:pt x="171663" y="423429"/>
                    <a:pt x="176356" y="431284"/>
                    <a:pt x="170041" y="437592"/>
                  </a:cubicBezTo>
                  <a:lnTo>
                    <a:pt x="25835" y="581631"/>
                  </a:lnTo>
                  <a:cubicBezTo>
                    <a:pt x="-2864" y="610301"/>
                    <a:pt x="-9695" y="650360"/>
                    <a:pt x="15761" y="675815"/>
                  </a:cubicBezTo>
                  <a:lnTo>
                    <a:pt x="20134" y="680209"/>
                  </a:lnTo>
                  <a:cubicBezTo>
                    <a:pt x="45590" y="705639"/>
                    <a:pt x="85714" y="698790"/>
                    <a:pt x="114437" y="670145"/>
                  </a:cubicBezTo>
                  <a:lnTo>
                    <a:pt x="258325" y="526377"/>
                  </a:lnTo>
                  <a:cubicBezTo>
                    <a:pt x="262169" y="522564"/>
                    <a:pt x="268083" y="521772"/>
                    <a:pt x="272797" y="524437"/>
                  </a:cubicBezTo>
                  <a:cubicBezTo>
                    <a:pt x="381351" y="589510"/>
                    <a:pt x="520398" y="575371"/>
                    <a:pt x="613866" y="481972"/>
                  </a:cubicBezTo>
                  <a:close/>
                  <a:moveTo>
                    <a:pt x="266360" y="429860"/>
                  </a:moveTo>
                  <a:cubicBezTo>
                    <a:pt x="184792" y="348385"/>
                    <a:pt x="184783" y="216279"/>
                    <a:pt x="266339" y="134793"/>
                  </a:cubicBezTo>
                  <a:cubicBezTo>
                    <a:pt x="347896" y="53306"/>
                    <a:pt x="480134" y="53297"/>
                    <a:pt x="561702" y="134773"/>
                  </a:cubicBezTo>
                  <a:cubicBezTo>
                    <a:pt x="643269" y="216248"/>
                    <a:pt x="643278" y="348354"/>
                    <a:pt x="561722" y="429840"/>
                  </a:cubicBezTo>
                  <a:cubicBezTo>
                    <a:pt x="561715" y="429847"/>
                    <a:pt x="561708" y="429854"/>
                    <a:pt x="561702" y="429860"/>
                  </a:cubicBezTo>
                  <a:cubicBezTo>
                    <a:pt x="480092" y="511206"/>
                    <a:pt x="347970" y="511206"/>
                    <a:pt x="266360" y="429860"/>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DDD59CB8-0287-BC4A-8FDB-7E9A01DE545A}"/>
                </a:ext>
              </a:extLst>
            </p:cNvPr>
            <p:cNvSpPr/>
            <p:nvPr/>
          </p:nvSpPr>
          <p:spPr>
            <a:xfrm>
              <a:off x="7215854" y="3194285"/>
              <a:ext cx="260452" cy="152188"/>
            </a:xfrm>
            <a:custGeom>
              <a:avLst/>
              <a:gdLst>
                <a:gd name="connsiteX0" fmla="*/ 29156 w 260451"/>
                <a:gd name="connsiteY0" fmla="*/ 152484 h 152187"/>
                <a:gd name="connsiteX1" fmla="*/ 0 w 260451"/>
                <a:gd name="connsiteY1" fmla="*/ 123338 h 152187"/>
                <a:gd name="connsiteX2" fmla="*/ 2300 w 260451"/>
                <a:gd name="connsiteY2" fmla="*/ 112007 h 152187"/>
                <a:gd name="connsiteX3" fmla="*/ 243095 w 260451"/>
                <a:gd name="connsiteY3" fmla="*/ 14534 h 152187"/>
                <a:gd name="connsiteX4" fmla="*/ 258599 w 260451"/>
                <a:gd name="connsiteY4" fmla="*/ 52728 h 152187"/>
                <a:gd name="connsiteX5" fmla="*/ 220367 w 260451"/>
                <a:gd name="connsiteY5" fmla="*/ 68217 h 152187"/>
                <a:gd name="connsiteX6" fmla="*/ 56159 w 260451"/>
                <a:gd name="connsiteY6" fmla="*/ 134713 h 152187"/>
                <a:gd name="connsiteX7" fmla="*/ 29279 w 260451"/>
                <a:gd name="connsiteY7" fmla="*/ 152484 h 15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451" h="152187">
                  <a:moveTo>
                    <a:pt x="29156" y="152484"/>
                  </a:moveTo>
                  <a:cubicBezTo>
                    <a:pt x="13048" y="152479"/>
                    <a:pt x="-5" y="139430"/>
                    <a:pt x="0" y="123338"/>
                  </a:cubicBezTo>
                  <a:cubicBezTo>
                    <a:pt x="1" y="119446"/>
                    <a:pt x="783" y="115593"/>
                    <a:pt x="2300" y="112007"/>
                  </a:cubicBezTo>
                  <a:cubicBezTo>
                    <a:pt x="41892" y="18706"/>
                    <a:pt x="149657" y="-24917"/>
                    <a:pt x="243095" y="14534"/>
                  </a:cubicBezTo>
                  <a:cubicBezTo>
                    <a:pt x="257934" y="20804"/>
                    <a:pt x="264875" y="37904"/>
                    <a:pt x="258599" y="52728"/>
                  </a:cubicBezTo>
                  <a:cubicBezTo>
                    <a:pt x="252323" y="67552"/>
                    <a:pt x="235206" y="74487"/>
                    <a:pt x="220367" y="68217"/>
                  </a:cubicBezTo>
                  <a:cubicBezTo>
                    <a:pt x="156641" y="41293"/>
                    <a:pt x="83133" y="71061"/>
                    <a:pt x="56159" y="134713"/>
                  </a:cubicBezTo>
                  <a:cubicBezTo>
                    <a:pt x="51582" y="145490"/>
                    <a:pt x="40998" y="152488"/>
                    <a:pt x="29279" y="152484"/>
                  </a:cubicBezTo>
                  <a:close/>
                </a:path>
              </a:pathLst>
            </a:custGeom>
            <a:grpFill/>
            <a:ln w="2454" cap="flat">
              <a:noFill/>
              <a:prstDash val="solid"/>
              <a:miter/>
            </a:ln>
          </p:spPr>
          <p:txBody>
            <a:bodyPr rtlCol="0" anchor="ctr"/>
            <a:lstStyle/>
            <a:p>
              <a:endParaRPr lang="en-US" dirty="0">
                <a:latin typeface="Roboto" panose="02000000000000000000" pitchFamily="2" charset="0"/>
              </a:endParaRPr>
            </a:p>
          </p:txBody>
        </p:sp>
      </p:grpSp>
    </p:spTree>
    <p:extLst>
      <p:ext uri="{BB962C8B-B14F-4D97-AF65-F5344CB8AC3E}">
        <p14:creationId xmlns:p14="http://schemas.microsoft.com/office/powerpoint/2010/main" val="3150579034"/>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1ADDB570-DB2B-7F4E-84BB-047B382C3A33}"/>
              </a:ext>
            </a:extLst>
          </p:cNvPr>
          <p:cNvSpPr txBox="1"/>
          <p:nvPr/>
        </p:nvSpPr>
        <p:spPr>
          <a:xfrm>
            <a:off x="3830400" y="523875"/>
            <a:ext cx="4531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Joint Ventures</a:t>
            </a:r>
          </a:p>
        </p:txBody>
      </p:sp>
      <p:sp>
        <p:nvSpPr>
          <p:cNvPr id="31" name="TextBox 30">
            <a:extLst>
              <a:ext uri="{FF2B5EF4-FFF2-40B4-BE49-F238E27FC236}">
                <a16:creationId xmlns:a16="http://schemas.microsoft.com/office/drawing/2014/main" id="{C210556B-A6C9-3E4C-B95F-BF7CC78A84B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Freeform 4">
            <a:extLst>
              <a:ext uri="{FF2B5EF4-FFF2-40B4-BE49-F238E27FC236}">
                <a16:creationId xmlns:a16="http://schemas.microsoft.com/office/drawing/2014/main" id="{DDDA21ED-7E1D-6145-9A49-680EB38B5DD7}"/>
              </a:ext>
            </a:extLst>
          </p:cNvPr>
          <p:cNvSpPr/>
          <p:nvPr/>
        </p:nvSpPr>
        <p:spPr>
          <a:xfrm>
            <a:off x="4206877" y="2194414"/>
            <a:ext cx="1887298" cy="1887297"/>
          </a:xfrm>
          <a:custGeom>
            <a:avLst/>
            <a:gdLst>
              <a:gd name="connsiteX0" fmla="*/ 2012896 w 2009831"/>
              <a:gd name="connsiteY0" fmla="*/ 831693 h 2009831"/>
              <a:gd name="connsiteX1" fmla="*/ 1976767 w 2009831"/>
              <a:gd name="connsiteY1" fmla="*/ 867764 h 2009831"/>
              <a:gd name="connsiteX2" fmla="*/ 1975470 w 2009831"/>
              <a:gd name="connsiteY2" fmla="*/ 869120 h 2009831"/>
              <a:gd name="connsiteX3" fmla="*/ 1975352 w 2009831"/>
              <a:gd name="connsiteY3" fmla="*/ 869120 h 2009831"/>
              <a:gd name="connsiteX4" fmla="*/ 869120 w 2009831"/>
              <a:gd name="connsiteY4" fmla="*/ 1975352 h 2009831"/>
              <a:gd name="connsiteX5" fmla="*/ 869120 w 2009831"/>
              <a:gd name="connsiteY5" fmla="*/ 1975470 h 2009831"/>
              <a:gd name="connsiteX6" fmla="*/ 867823 w 2009831"/>
              <a:gd name="connsiteY6" fmla="*/ 1976767 h 2009831"/>
              <a:gd name="connsiteX7" fmla="*/ 831693 w 2009831"/>
              <a:gd name="connsiteY7" fmla="*/ 2012779 h 2009831"/>
              <a:gd name="connsiteX8" fmla="*/ 0 w 2009831"/>
              <a:gd name="connsiteY8" fmla="*/ 1181086 h 2009831"/>
              <a:gd name="connsiteX9" fmla="*/ 0 w 2009831"/>
              <a:gd name="connsiteY9" fmla="*/ 1179082 h 2009831"/>
              <a:gd name="connsiteX10" fmla="*/ 66425 w 2009831"/>
              <a:gd name="connsiteY10" fmla="*/ 1112657 h 2009831"/>
              <a:gd name="connsiteX11" fmla="*/ 1112716 w 2009831"/>
              <a:gd name="connsiteY11" fmla="*/ 66425 h 2009831"/>
              <a:gd name="connsiteX12" fmla="*/ 1144072 w 2009831"/>
              <a:gd name="connsiteY12" fmla="*/ 35069 h 2009831"/>
              <a:gd name="connsiteX13" fmla="*/ 1179082 w 2009831"/>
              <a:gd name="connsiteY13" fmla="*/ 0 h 2009831"/>
              <a:gd name="connsiteX14" fmla="*/ 1181203 w 2009831"/>
              <a:gd name="connsiteY14" fmla="*/ 0 h 2009831"/>
              <a:gd name="connsiteX15" fmla="*/ 2012896 w 2009831"/>
              <a:gd name="connsiteY15" fmla="*/ 831693 h 200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09831" h="2009831">
                <a:moveTo>
                  <a:pt x="2012896" y="831693"/>
                </a:moveTo>
                <a:lnTo>
                  <a:pt x="1976767" y="867764"/>
                </a:lnTo>
                <a:lnTo>
                  <a:pt x="1975470" y="869120"/>
                </a:lnTo>
                <a:lnTo>
                  <a:pt x="1975352" y="869120"/>
                </a:lnTo>
                <a:lnTo>
                  <a:pt x="869120" y="1975352"/>
                </a:lnTo>
                <a:lnTo>
                  <a:pt x="869120" y="1975470"/>
                </a:lnTo>
                <a:lnTo>
                  <a:pt x="867823" y="1976767"/>
                </a:lnTo>
                <a:lnTo>
                  <a:pt x="831693" y="2012779"/>
                </a:lnTo>
                <a:lnTo>
                  <a:pt x="0" y="1181086"/>
                </a:lnTo>
                <a:lnTo>
                  <a:pt x="0" y="1179082"/>
                </a:lnTo>
                <a:lnTo>
                  <a:pt x="66425" y="1112657"/>
                </a:lnTo>
                <a:lnTo>
                  <a:pt x="1112716" y="66425"/>
                </a:lnTo>
                <a:lnTo>
                  <a:pt x="1144072" y="35069"/>
                </a:lnTo>
                <a:lnTo>
                  <a:pt x="1179082" y="0"/>
                </a:lnTo>
                <a:lnTo>
                  <a:pt x="1181203" y="0"/>
                </a:lnTo>
                <a:lnTo>
                  <a:pt x="2012896" y="831693"/>
                </a:lnTo>
                <a:close/>
              </a:path>
            </a:pathLst>
          </a:custGeom>
          <a:solidFill>
            <a:schemeClr val="accent1"/>
          </a:solidFill>
          <a:ln w="5885" cap="flat">
            <a:noFill/>
            <a:prstDash val="solid"/>
            <a:miter/>
          </a:ln>
        </p:spPr>
        <p:txBody>
          <a:bodyPr rtlCol="0" anchor="ctr"/>
          <a:lstStyle/>
          <a:p>
            <a:endParaRPr lang="en-US" dirty="0">
              <a:latin typeface="Roboto" panose="02000000000000000000" pitchFamily="2" charset="0"/>
            </a:endParaRPr>
          </a:p>
        </p:txBody>
      </p:sp>
      <p:sp>
        <p:nvSpPr>
          <p:cNvPr id="6" name="Freeform 5">
            <a:extLst>
              <a:ext uri="{FF2B5EF4-FFF2-40B4-BE49-F238E27FC236}">
                <a16:creationId xmlns:a16="http://schemas.microsoft.com/office/drawing/2014/main" id="{402DAE2B-5D59-F24E-B14F-20861461EF1D}"/>
              </a:ext>
            </a:extLst>
          </p:cNvPr>
          <p:cNvSpPr/>
          <p:nvPr/>
        </p:nvSpPr>
        <p:spPr>
          <a:xfrm>
            <a:off x="6097052" y="2194414"/>
            <a:ext cx="1887298" cy="1887297"/>
          </a:xfrm>
          <a:custGeom>
            <a:avLst/>
            <a:gdLst>
              <a:gd name="connsiteX0" fmla="*/ 2012779 w 2009831"/>
              <a:gd name="connsiteY0" fmla="*/ 1179082 h 2009831"/>
              <a:gd name="connsiteX1" fmla="*/ 2012779 w 2009831"/>
              <a:gd name="connsiteY1" fmla="*/ 1181086 h 2009831"/>
              <a:gd name="connsiteX2" fmla="*/ 1181085 w 2009831"/>
              <a:gd name="connsiteY2" fmla="*/ 2012779 h 2009831"/>
              <a:gd name="connsiteX3" fmla="*/ 0 w 2009831"/>
              <a:gd name="connsiteY3" fmla="*/ 831693 h 2009831"/>
              <a:gd name="connsiteX4" fmla="*/ 831693 w 2009831"/>
              <a:gd name="connsiteY4" fmla="*/ 0 h 2009831"/>
              <a:gd name="connsiteX5" fmla="*/ 833756 w 2009831"/>
              <a:gd name="connsiteY5" fmla="*/ 0 h 2009831"/>
              <a:gd name="connsiteX6" fmla="*/ 1946354 w 2009831"/>
              <a:gd name="connsiteY6" fmla="*/ 1112657 h 2009831"/>
              <a:gd name="connsiteX7" fmla="*/ 1977710 w 2009831"/>
              <a:gd name="connsiteY7" fmla="*/ 1144013 h 2009831"/>
              <a:gd name="connsiteX8" fmla="*/ 2012779 w 2009831"/>
              <a:gd name="connsiteY8" fmla="*/ 1179082 h 200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9831" h="2009831">
                <a:moveTo>
                  <a:pt x="2012779" y="1179082"/>
                </a:moveTo>
                <a:lnTo>
                  <a:pt x="2012779" y="1181086"/>
                </a:lnTo>
                <a:lnTo>
                  <a:pt x="1181085" y="2012779"/>
                </a:lnTo>
                <a:lnTo>
                  <a:pt x="0" y="831693"/>
                </a:lnTo>
                <a:lnTo>
                  <a:pt x="831693" y="0"/>
                </a:lnTo>
                <a:lnTo>
                  <a:pt x="833756" y="0"/>
                </a:lnTo>
                <a:lnTo>
                  <a:pt x="1946354" y="1112657"/>
                </a:lnTo>
                <a:lnTo>
                  <a:pt x="1977710" y="1144013"/>
                </a:lnTo>
                <a:lnTo>
                  <a:pt x="2012779" y="1179082"/>
                </a:lnTo>
                <a:close/>
              </a:path>
            </a:pathLst>
          </a:custGeom>
          <a:solidFill>
            <a:schemeClr val="accent3"/>
          </a:solidFill>
          <a:ln w="5885" cap="flat">
            <a:noFill/>
            <a:prstDash val="solid"/>
            <a:miter/>
          </a:ln>
        </p:spPr>
        <p:txBody>
          <a:bodyPr rtlCol="0" anchor="ctr"/>
          <a:lstStyle/>
          <a:p>
            <a:endParaRPr lang="en-US" dirty="0">
              <a:latin typeface="Roboto" panose="02000000000000000000" pitchFamily="2" charset="0"/>
            </a:endParaRPr>
          </a:p>
        </p:txBody>
      </p:sp>
      <p:sp>
        <p:nvSpPr>
          <p:cNvPr id="8" name="Freeform 7">
            <a:extLst>
              <a:ext uri="{FF2B5EF4-FFF2-40B4-BE49-F238E27FC236}">
                <a16:creationId xmlns:a16="http://schemas.microsoft.com/office/drawing/2014/main" id="{91B3CD8D-9D8A-8740-85A0-BF8261F9F778}"/>
              </a:ext>
            </a:extLst>
          </p:cNvPr>
          <p:cNvSpPr/>
          <p:nvPr/>
        </p:nvSpPr>
        <p:spPr>
          <a:xfrm>
            <a:off x="6097052" y="4084478"/>
            <a:ext cx="1887298" cy="1887297"/>
          </a:xfrm>
          <a:custGeom>
            <a:avLst/>
            <a:gdLst>
              <a:gd name="connsiteX0" fmla="*/ 2012779 w 2009831"/>
              <a:gd name="connsiteY0" fmla="*/ 831752 h 2009831"/>
              <a:gd name="connsiteX1" fmla="*/ 2012779 w 2009831"/>
              <a:gd name="connsiteY1" fmla="*/ 833756 h 2009831"/>
              <a:gd name="connsiteX2" fmla="*/ 1977710 w 2009831"/>
              <a:gd name="connsiteY2" fmla="*/ 868825 h 2009831"/>
              <a:gd name="connsiteX3" fmla="*/ 1946354 w 2009831"/>
              <a:gd name="connsiteY3" fmla="*/ 900181 h 2009831"/>
              <a:gd name="connsiteX4" fmla="*/ 900181 w 2009831"/>
              <a:gd name="connsiteY4" fmla="*/ 1946472 h 2009831"/>
              <a:gd name="connsiteX5" fmla="*/ 868825 w 2009831"/>
              <a:gd name="connsiteY5" fmla="*/ 1977828 h 2009831"/>
              <a:gd name="connsiteX6" fmla="*/ 833756 w 2009831"/>
              <a:gd name="connsiteY6" fmla="*/ 2012897 h 2009831"/>
              <a:gd name="connsiteX7" fmla="*/ 831693 w 2009831"/>
              <a:gd name="connsiteY7" fmla="*/ 2012897 h 2009831"/>
              <a:gd name="connsiteX8" fmla="*/ 0 w 2009831"/>
              <a:gd name="connsiteY8" fmla="*/ 1181203 h 2009831"/>
              <a:gd name="connsiteX9" fmla="*/ 36012 w 2009831"/>
              <a:gd name="connsiteY9" fmla="*/ 1145074 h 2009831"/>
              <a:gd name="connsiteX10" fmla="*/ 37309 w 2009831"/>
              <a:gd name="connsiteY10" fmla="*/ 1143777 h 2009831"/>
              <a:gd name="connsiteX11" fmla="*/ 37427 w 2009831"/>
              <a:gd name="connsiteY11" fmla="*/ 1143777 h 2009831"/>
              <a:gd name="connsiteX12" fmla="*/ 1143659 w 2009831"/>
              <a:gd name="connsiteY12" fmla="*/ 37544 h 2009831"/>
              <a:gd name="connsiteX13" fmla="*/ 1143659 w 2009831"/>
              <a:gd name="connsiteY13" fmla="*/ 37427 h 2009831"/>
              <a:gd name="connsiteX14" fmla="*/ 1145074 w 2009831"/>
              <a:gd name="connsiteY14" fmla="*/ 36130 h 2009831"/>
              <a:gd name="connsiteX15" fmla="*/ 1181085 w 2009831"/>
              <a:gd name="connsiteY15" fmla="*/ 0 h 2009831"/>
              <a:gd name="connsiteX16" fmla="*/ 2012779 w 2009831"/>
              <a:gd name="connsiteY16" fmla="*/ 831752 h 200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09831" h="2009831">
                <a:moveTo>
                  <a:pt x="2012779" y="831752"/>
                </a:moveTo>
                <a:lnTo>
                  <a:pt x="2012779" y="833756"/>
                </a:lnTo>
                <a:lnTo>
                  <a:pt x="1977710" y="868825"/>
                </a:lnTo>
                <a:lnTo>
                  <a:pt x="1946354" y="900181"/>
                </a:lnTo>
                <a:lnTo>
                  <a:pt x="900181" y="1946472"/>
                </a:lnTo>
                <a:lnTo>
                  <a:pt x="868825" y="1977828"/>
                </a:lnTo>
                <a:lnTo>
                  <a:pt x="833756" y="2012897"/>
                </a:lnTo>
                <a:lnTo>
                  <a:pt x="831693" y="2012897"/>
                </a:lnTo>
                <a:lnTo>
                  <a:pt x="0" y="1181203"/>
                </a:lnTo>
                <a:lnTo>
                  <a:pt x="36012" y="1145074"/>
                </a:lnTo>
                <a:lnTo>
                  <a:pt x="37309" y="1143777"/>
                </a:lnTo>
                <a:lnTo>
                  <a:pt x="37427" y="1143777"/>
                </a:lnTo>
                <a:lnTo>
                  <a:pt x="1143659" y="37544"/>
                </a:lnTo>
                <a:lnTo>
                  <a:pt x="1143659" y="37427"/>
                </a:lnTo>
                <a:lnTo>
                  <a:pt x="1145074" y="36130"/>
                </a:lnTo>
                <a:lnTo>
                  <a:pt x="1181085" y="0"/>
                </a:lnTo>
                <a:lnTo>
                  <a:pt x="2012779" y="831752"/>
                </a:lnTo>
                <a:close/>
              </a:path>
            </a:pathLst>
          </a:custGeom>
          <a:solidFill>
            <a:schemeClr val="accent4"/>
          </a:solidFill>
          <a:ln w="5885"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983FDBA6-7260-194C-BBDA-A3FC9671E4FB}"/>
              </a:ext>
            </a:extLst>
          </p:cNvPr>
          <p:cNvSpPr/>
          <p:nvPr/>
        </p:nvSpPr>
        <p:spPr>
          <a:xfrm>
            <a:off x="4206877" y="4084478"/>
            <a:ext cx="1887298" cy="1887297"/>
          </a:xfrm>
          <a:custGeom>
            <a:avLst/>
            <a:gdLst>
              <a:gd name="connsiteX0" fmla="*/ 2012896 w 2009831"/>
              <a:gd name="connsiteY0" fmla="*/ 1181203 h 2009831"/>
              <a:gd name="connsiteX1" fmla="*/ 1181203 w 2009831"/>
              <a:gd name="connsiteY1" fmla="*/ 2012897 h 2009831"/>
              <a:gd name="connsiteX2" fmla="*/ 1179082 w 2009831"/>
              <a:gd name="connsiteY2" fmla="*/ 2012897 h 2009831"/>
              <a:gd name="connsiteX3" fmla="*/ 1144072 w 2009831"/>
              <a:gd name="connsiteY3" fmla="*/ 1977828 h 2009831"/>
              <a:gd name="connsiteX4" fmla="*/ 0 w 2009831"/>
              <a:gd name="connsiteY4" fmla="*/ 833756 h 2009831"/>
              <a:gd name="connsiteX5" fmla="*/ 0 w 2009831"/>
              <a:gd name="connsiteY5" fmla="*/ 831752 h 2009831"/>
              <a:gd name="connsiteX6" fmla="*/ 831693 w 2009831"/>
              <a:gd name="connsiteY6" fmla="*/ 0 h 2009831"/>
              <a:gd name="connsiteX7" fmla="*/ 2012896 w 2009831"/>
              <a:gd name="connsiteY7" fmla="*/ 1181203 h 200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9831" h="2009831">
                <a:moveTo>
                  <a:pt x="2012896" y="1181203"/>
                </a:moveTo>
                <a:lnTo>
                  <a:pt x="1181203" y="2012897"/>
                </a:lnTo>
                <a:lnTo>
                  <a:pt x="1179082" y="2012897"/>
                </a:lnTo>
                <a:lnTo>
                  <a:pt x="1144072" y="1977828"/>
                </a:lnTo>
                <a:lnTo>
                  <a:pt x="0" y="833756"/>
                </a:lnTo>
                <a:lnTo>
                  <a:pt x="0" y="831752"/>
                </a:lnTo>
                <a:lnTo>
                  <a:pt x="831693" y="0"/>
                </a:lnTo>
                <a:lnTo>
                  <a:pt x="2012896" y="1181203"/>
                </a:lnTo>
                <a:close/>
              </a:path>
            </a:pathLst>
          </a:custGeom>
          <a:solidFill>
            <a:schemeClr val="accent2"/>
          </a:solidFill>
          <a:ln w="5885" cap="flat">
            <a:noFill/>
            <a:prstDash val="solid"/>
            <a:miter/>
          </a:ln>
        </p:spPr>
        <p:txBody>
          <a:bodyPr rtlCol="0" anchor="ctr"/>
          <a:lstStyle/>
          <a:p>
            <a:endParaRPr lang="en-US" dirty="0">
              <a:latin typeface="Roboto" panose="02000000000000000000" pitchFamily="2" charset="0"/>
            </a:endParaRPr>
          </a:p>
        </p:txBody>
      </p:sp>
      <p:sp>
        <p:nvSpPr>
          <p:cNvPr id="7" name="Freeform 6">
            <a:extLst>
              <a:ext uri="{FF2B5EF4-FFF2-40B4-BE49-F238E27FC236}">
                <a16:creationId xmlns:a16="http://schemas.microsoft.com/office/drawing/2014/main" id="{DA2C96D3-1B7F-A846-86A3-69059DE74E0F}"/>
              </a:ext>
            </a:extLst>
          </p:cNvPr>
          <p:cNvSpPr/>
          <p:nvPr/>
        </p:nvSpPr>
        <p:spPr>
          <a:xfrm>
            <a:off x="4987902" y="2975355"/>
            <a:ext cx="2213839" cy="2213838"/>
          </a:xfrm>
          <a:custGeom>
            <a:avLst/>
            <a:gdLst>
              <a:gd name="connsiteX0" fmla="*/ 0 w 2357573"/>
              <a:gd name="connsiteY0" fmla="*/ 1181151 h 2357573"/>
              <a:gd name="connsiteX1" fmla="*/ 1181151 w 2357573"/>
              <a:gd name="connsiteY1" fmla="*/ 0 h 2357573"/>
              <a:gd name="connsiteX2" fmla="*/ 2362302 w 2357573"/>
              <a:gd name="connsiteY2" fmla="*/ 1181151 h 2357573"/>
              <a:gd name="connsiteX3" fmla="*/ 1181151 w 2357573"/>
              <a:gd name="connsiteY3" fmla="*/ 2362302 h 2357573"/>
            </a:gdLst>
            <a:ahLst/>
            <a:cxnLst>
              <a:cxn ang="0">
                <a:pos x="connsiteX0" y="connsiteY0"/>
              </a:cxn>
              <a:cxn ang="0">
                <a:pos x="connsiteX1" y="connsiteY1"/>
              </a:cxn>
              <a:cxn ang="0">
                <a:pos x="connsiteX2" y="connsiteY2"/>
              </a:cxn>
              <a:cxn ang="0">
                <a:pos x="connsiteX3" y="connsiteY3"/>
              </a:cxn>
            </a:cxnLst>
            <a:rect l="l" t="t" r="r" b="b"/>
            <a:pathLst>
              <a:path w="2357573" h="2357573">
                <a:moveTo>
                  <a:pt x="0" y="1181151"/>
                </a:moveTo>
                <a:lnTo>
                  <a:pt x="1181151" y="0"/>
                </a:lnTo>
                <a:lnTo>
                  <a:pt x="2362302" y="1181151"/>
                </a:lnTo>
                <a:lnTo>
                  <a:pt x="1181151" y="2362302"/>
                </a:lnTo>
                <a:close/>
              </a:path>
            </a:pathLst>
          </a:custGeom>
          <a:solidFill>
            <a:schemeClr val="bg1"/>
          </a:solidFill>
          <a:ln w="5885" cap="flat">
            <a:noFill/>
            <a:prstDash val="solid"/>
            <a:miter/>
          </a:ln>
          <a:effectLst/>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117C6992-9886-D44E-8C1F-77B831576183}"/>
              </a:ext>
            </a:extLst>
          </p:cNvPr>
          <p:cNvSpPr/>
          <p:nvPr/>
        </p:nvSpPr>
        <p:spPr>
          <a:xfrm>
            <a:off x="4206877" y="3239235"/>
            <a:ext cx="846793" cy="1688051"/>
          </a:xfrm>
          <a:custGeom>
            <a:avLst/>
            <a:gdLst>
              <a:gd name="connsiteX0" fmla="*/ 903894 w 901771"/>
              <a:gd name="connsiteY0" fmla="*/ 900122 h 1797649"/>
              <a:gd name="connsiteX1" fmla="*/ 869237 w 901771"/>
              <a:gd name="connsiteY1" fmla="*/ 937666 h 1797649"/>
              <a:gd name="connsiteX2" fmla="*/ 867823 w 901771"/>
              <a:gd name="connsiteY2" fmla="*/ 939022 h 1797649"/>
              <a:gd name="connsiteX3" fmla="*/ 66425 w 901771"/>
              <a:gd name="connsiteY3" fmla="*/ 1800302 h 1797649"/>
              <a:gd name="connsiteX4" fmla="*/ 0 w 901771"/>
              <a:gd name="connsiteY4" fmla="*/ 1733878 h 1797649"/>
              <a:gd name="connsiteX5" fmla="*/ 0 w 901771"/>
              <a:gd name="connsiteY5" fmla="*/ 66425 h 1797649"/>
              <a:gd name="connsiteX6" fmla="*/ 66425 w 901771"/>
              <a:gd name="connsiteY6" fmla="*/ 0 h 1797649"/>
              <a:gd name="connsiteX7" fmla="*/ 869120 w 901771"/>
              <a:gd name="connsiteY7" fmla="*/ 862695 h 1797649"/>
              <a:gd name="connsiteX8" fmla="*/ 869120 w 901771"/>
              <a:gd name="connsiteY8" fmla="*/ 862813 h 1797649"/>
              <a:gd name="connsiteX9" fmla="*/ 903894 w 901771"/>
              <a:gd name="connsiteY9" fmla="*/ 900122 h 179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1771" h="1797649">
                <a:moveTo>
                  <a:pt x="903894" y="900122"/>
                </a:moveTo>
                <a:lnTo>
                  <a:pt x="869237" y="937666"/>
                </a:lnTo>
                <a:lnTo>
                  <a:pt x="867823" y="939022"/>
                </a:lnTo>
                <a:lnTo>
                  <a:pt x="66425" y="1800302"/>
                </a:lnTo>
                <a:lnTo>
                  <a:pt x="0" y="1733878"/>
                </a:lnTo>
                <a:lnTo>
                  <a:pt x="0" y="66425"/>
                </a:lnTo>
                <a:lnTo>
                  <a:pt x="66425" y="0"/>
                </a:lnTo>
                <a:lnTo>
                  <a:pt x="869120" y="862695"/>
                </a:lnTo>
                <a:lnTo>
                  <a:pt x="869120" y="862813"/>
                </a:lnTo>
                <a:lnTo>
                  <a:pt x="903894" y="900122"/>
                </a:lnTo>
                <a:close/>
              </a:path>
            </a:pathLst>
          </a:custGeom>
          <a:solidFill>
            <a:schemeClr val="accent4">
              <a:lumMod val="50000"/>
              <a:alpha val="3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E142189B-5086-F84C-85B8-05208F95B6C9}"/>
              </a:ext>
            </a:extLst>
          </p:cNvPr>
          <p:cNvSpPr/>
          <p:nvPr/>
        </p:nvSpPr>
        <p:spPr>
          <a:xfrm>
            <a:off x="5251754" y="2194414"/>
            <a:ext cx="1688052" cy="846793"/>
          </a:xfrm>
          <a:custGeom>
            <a:avLst/>
            <a:gdLst>
              <a:gd name="connsiteX0" fmla="*/ 1800361 w 1797649"/>
              <a:gd name="connsiteY0" fmla="*/ 66425 h 901771"/>
              <a:gd name="connsiteX1" fmla="*/ 939081 w 1797649"/>
              <a:gd name="connsiteY1" fmla="*/ 867823 h 901771"/>
              <a:gd name="connsiteX2" fmla="*/ 937725 w 1797649"/>
              <a:gd name="connsiteY2" fmla="*/ 869237 h 901771"/>
              <a:gd name="connsiteX3" fmla="*/ 900181 w 1797649"/>
              <a:gd name="connsiteY3" fmla="*/ 903894 h 901771"/>
              <a:gd name="connsiteX4" fmla="*/ 862754 w 1797649"/>
              <a:gd name="connsiteY4" fmla="*/ 869120 h 901771"/>
              <a:gd name="connsiteX5" fmla="*/ 862636 w 1797649"/>
              <a:gd name="connsiteY5" fmla="*/ 869120 h 901771"/>
              <a:gd name="connsiteX6" fmla="*/ 861281 w 1797649"/>
              <a:gd name="connsiteY6" fmla="*/ 867764 h 901771"/>
              <a:gd name="connsiteX7" fmla="*/ 0 w 1797649"/>
              <a:gd name="connsiteY7" fmla="*/ 66425 h 901771"/>
              <a:gd name="connsiteX8" fmla="*/ 31356 w 1797649"/>
              <a:gd name="connsiteY8" fmla="*/ 35069 h 901771"/>
              <a:gd name="connsiteX9" fmla="*/ 66366 w 1797649"/>
              <a:gd name="connsiteY9" fmla="*/ 0 h 901771"/>
              <a:gd name="connsiteX10" fmla="*/ 1733937 w 1797649"/>
              <a:gd name="connsiteY10" fmla="*/ 0 h 901771"/>
              <a:gd name="connsiteX11" fmla="*/ 1800361 w 1797649"/>
              <a:gd name="connsiteY11" fmla="*/ 66425 h 9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7649" h="901771">
                <a:moveTo>
                  <a:pt x="1800361" y="66425"/>
                </a:moveTo>
                <a:lnTo>
                  <a:pt x="939081" y="867823"/>
                </a:lnTo>
                <a:lnTo>
                  <a:pt x="937725" y="869237"/>
                </a:lnTo>
                <a:lnTo>
                  <a:pt x="900181" y="903894"/>
                </a:lnTo>
                <a:lnTo>
                  <a:pt x="862754" y="869120"/>
                </a:lnTo>
                <a:lnTo>
                  <a:pt x="862636" y="869120"/>
                </a:lnTo>
                <a:lnTo>
                  <a:pt x="861281" y="867764"/>
                </a:lnTo>
                <a:lnTo>
                  <a:pt x="0" y="66425"/>
                </a:lnTo>
                <a:lnTo>
                  <a:pt x="31356" y="35069"/>
                </a:lnTo>
                <a:lnTo>
                  <a:pt x="66366" y="0"/>
                </a:lnTo>
                <a:lnTo>
                  <a:pt x="1733937" y="0"/>
                </a:lnTo>
                <a:lnTo>
                  <a:pt x="1800361" y="66425"/>
                </a:lnTo>
                <a:close/>
              </a:path>
            </a:pathLst>
          </a:custGeom>
          <a:solidFill>
            <a:schemeClr val="accent4">
              <a:lumMod val="50000"/>
              <a:alpha val="3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682679E6-F9A0-6342-9A26-E6BEFE9261B6}"/>
              </a:ext>
            </a:extLst>
          </p:cNvPr>
          <p:cNvSpPr/>
          <p:nvPr/>
        </p:nvSpPr>
        <p:spPr>
          <a:xfrm>
            <a:off x="7138332" y="3239235"/>
            <a:ext cx="846793" cy="1688051"/>
          </a:xfrm>
          <a:custGeom>
            <a:avLst/>
            <a:gdLst>
              <a:gd name="connsiteX0" fmla="*/ 903894 w 901771"/>
              <a:gd name="connsiteY0" fmla="*/ 66425 h 1797649"/>
              <a:gd name="connsiteX1" fmla="*/ 903894 w 901771"/>
              <a:gd name="connsiteY1" fmla="*/ 1733878 h 1797649"/>
              <a:gd name="connsiteX2" fmla="*/ 868825 w 901771"/>
              <a:gd name="connsiteY2" fmla="*/ 1768947 h 1797649"/>
              <a:gd name="connsiteX3" fmla="*/ 837469 w 901771"/>
              <a:gd name="connsiteY3" fmla="*/ 1800302 h 1797649"/>
              <a:gd name="connsiteX4" fmla="*/ 36189 w 901771"/>
              <a:gd name="connsiteY4" fmla="*/ 939022 h 1797649"/>
              <a:gd name="connsiteX5" fmla="*/ 34774 w 901771"/>
              <a:gd name="connsiteY5" fmla="*/ 937666 h 1797649"/>
              <a:gd name="connsiteX6" fmla="*/ 34774 w 901771"/>
              <a:gd name="connsiteY6" fmla="*/ 937548 h 1797649"/>
              <a:gd name="connsiteX7" fmla="*/ 0 w 901771"/>
              <a:gd name="connsiteY7" fmla="*/ 900122 h 1797649"/>
              <a:gd name="connsiteX8" fmla="*/ 34892 w 901771"/>
              <a:gd name="connsiteY8" fmla="*/ 862813 h 1797649"/>
              <a:gd name="connsiteX9" fmla="*/ 36189 w 901771"/>
              <a:gd name="connsiteY9" fmla="*/ 861457 h 1797649"/>
              <a:gd name="connsiteX10" fmla="*/ 837469 w 901771"/>
              <a:gd name="connsiteY10" fmla="*/ 0 h 1797649"/>
              <a:gd name="connsiteX11" fmla="*/ 868825 w 901771"/>
              <a:gd name="connsiteY11" fmla="*/ 31356 h 1797649"/>
              <a:gd name="connsiteX12" fmla="*/ 903894 w 901771"/>
              <a:gd name="connsiteY12" fmla="*/ 66425 h 179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01771" h="1797649">
                <a:moveTo>
                  <a:pt x="903894" y="66425"/>
                </a:moveTo>
                <a:lnTo>
                  <a:pt x="903894" y="1733878"/>
                </a:lnTo>
                <a:lnTo>
                  <a:pt x="868825" y="1768947"/>
                </a:lnTo>
                <a:lnTo>
                  <a:pt x="837469" y="1800302"/>
                </a:lnTo>
                <a:lnTo>
                  <a:pt x="36189" y="939022"/>
                </a:lnTo>
                <a:lnTo>
                  <a:pt x="34774" y="937666"/>
                </a:lnTo>
                <a:lnTo>
                  <a:pt x="34774" y="937548"/>
                </a:lnTo>
                <a:lnTo>
                  <a:pt x="0" y="900122"/>
                </a:lnTo>
                <a:lnTo>
                  <a:pt x="34892" y="862813"/>
                </a:lnTo>
                <a:lnTo>
                  <a:pt x="36189" y="861457"/>
                </a:lnTo>
                <a:lnTo>
                  <a:pt x="837469" y="0"/>
                </a:lnTo>
                <a:lnTo>
                  <a:pt x="868825" y="31356"/>
                </a:lnTo>
                <a:lnTo>
                  <a:pt x="903894" y="66425"/>
                </a:lnTo>
                <a:close/>
              </a:path>
            </a:pathLst>
          </a:custGeom>
          <a:solidFill>
            <a:schemeClr val="accent4">
              <a:lumMod val="50000"/>
              <a:alpha val="3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B3A02ECB-223D-7D45-B13A-F8451C7A9182}"/>
              </a:ext>
            </a:extLst>
          </p:cNvPr>
          <p:cNvSpPr/>
          <p:nvPr/>
        </p:nvSpPr>
        <p:spPr>
          <a:xfrm>
            <a:off x="5251754" y="5125867"/>
            <a:ext cx="1688052" cy="846793"/>
          </a:xfrm>
          <a:custGeom>
            <a:avLst/>
            <a:gdLst>
              <a:gd name="connsiteX0" fmla="*/ 1800361 w 1797649"/>
              <a:gd name="connsiteY0" fmla="*/ 837469 h 901771"/>
              <a:gd name="connsiteX1" fmla="*/ 1769005 w 1797649"/>
              <a:gd name="connsiteY1" fmla="*/ 868825 h 901771"/>
              <a:gd name="connsiteX2" fmla="*/ 1733937 w 1797649"/>
              <a:gd name="connsiteY2" fmla="*/ 903894 h 901771"/>
              <a:gd name="connsiteX3" fmla="*/ 66366 w 1797649"/>
              <a:gd name="connsiteY3" fmla="*/ 903894 h 901771"/>
              <a:gd name="connsiteX4" fmla="*/ 31356 w 1797649"/>
              <a:gd name="connsiteY4" fmla="*/ 868825 h 901771"/>
              <a:gd name="connsiteX5" fmla="*/ 0 w 1797649"/>
              <a:gd name="connsiteY5" fmla="*/ 837469 h 901771"/>
              <a:gd name="connsiteX6" fmla="*/ 861516 w 1797649"/>
              <a:gd name="connsiteY6" fmla="*/ 36189 h 901771"/>
              <a:gd name="connsiteX7" fmla="*/ 862872 w 1797649"/>
              <a:gd name="connsiteY7" fmla="*/ 34892 h 901771"/>
              <a:gd name="connsiteX8" fmla="*/ 900181 w 1797649"/>
              <a:gd name="connsiteY8" fmla="*/ 0 h 901771"/>
              <a:gd name="connsiteX9" fmla="*/ 937489 w 1797649"/>
              <a:gd name="connsiteY9" fmla="*/ 34774 h 901771"/>
              <a:gd name="connsiteX10" fmla="*/ 937607 w 1797649"/>
              <a:gd name="connsiteY10" fmla="*/ 34774 h 901771"/>
              <a:gd name="connsiteX11" fmla="*/ 938845 w 1797649"/>
              <a:gd name="connsiteY11" fmla="*/ 36071 h 901771"/>
              <a:gd name="connsiteX12" fmla="*/ 1800361 w 1797649"/>
              <a:gd name="connsiteY12" fmla="*/ 837469 h 9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97649" h="901771">
                <a:moveTo>
                  <a:pt x="1800361" y="837469"/>
                </a:moveTo>
                <a:lnTo>
                  <a:pt x="1769005" y="868825"/>
                </a:lnTo>
                <a:lnTo>
                  <a:pt x="1733937" y="903894"/>
                </a:lnTo>
                <a:lnTo>
                  <a:pt x="66366" y="903894"/>
                </a:lnTo>
                <a:lnTo>
                  <a:pt x="31356" y="868825"/>
                </a:lnTo>
                <a:lnTo>
                  <a:pt x="0" y="837469"/>
                </a:lnTo>
                <a:lnTo>
                  <a:pt x="861516" y="36189"/>
                </a:lnTo>
                <a:lnTo>
                  <a:pt x="862872" y="34892"/>
                </a:lnTo>
                <a:lnTo>
                  <a:pt x="900181" y="0"/>
                </a:lnTo>
                <a:lnTo>
                  <a:pt x="937489" y="34774"/>
                </a:lnTo>
                <a:lnTo>
                  <a:pt x="937607" y="34774"/>
                </a:lnTo>
                <a:lnTo>
                  <a:pt x="938845" y="36071"/>
                </a:lnTo>
                <a:lnTo>
                  <a:pt x="1800361" y="837469"/>
                </a:lnTo>
                <a:close/>
              </a:path>
            </a:pathLst>
          </a:custGeom>
          <a:solidFill>
            <a:schemeClr val="accent4">
              <a:lumMod val="50000"/>
              <a:alpha val="3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A356CA49-B6BE-4641-BC2E-84FE65D6DCFD}"/>
              </a:ext>
            </a:extLst>
          </p:cNvPr>
          <p:cNvSpPr/>
          <p:nvPr/>
        </p:nvSpPr>
        <p:spPr>
          <a:xfrm>
            <a:off x="4206877" y="3268679"/>
            <a:ext cx="846793" cy="1627171"/>
          </a:xfrm>
          <a:custGeom>
            <a:avLst/>
            <a:gdLst>
              <a:gd name="connsiteX0" fmla="*/ 903894 w 901771"/>
              <a:gd name="connsiteY0" fmla="*/ 868766 h 1732816"/>
              <a:gd name="connsiteX1" fmla="*/ 867823 w 901771"/>
              <a:gd name="connsiteY1" fmla="*/ 904896 h 1732816"/>
              <a:gd name="connsiteX2" fmla="*/ 35069 w 901771"/>
              <a:gd name="connsiteY2" fmla="*/ 1737591 h 1732816"/>
              <a:gd name="connsiteX3" fmla="*/ 0 w 901771"/>
              <a:gd name="connsiteY3" fmla="*/ 1702522 h 1732816"/>
              <a:gd name="connsiteX4" fmla="*/ 0 w 901771"/>
              <a:gd name="connsiteY4" fmla="*/ 35069 h 1732816"/>
              <a:gd name="connsiteX5" fmla="*/ 35069 w 901771"/>
              <a:gd name="connsiteY5" fmla="*/ 0 h 1732816"/>
              <a:gd name="connsiteX6" fmla="*/ 903894 w 901771"/>
              <a:gd name="connsiteY6" fmla="*/ 868766 h 173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1771" h="1732816">
                <a:moveTo>
                  <a:pt x="903894" y="868766"/>
                </a:moveTo>
                <a:lnTo>
                  <a:pt x="867823" y="904896"/>
                </a:lnTo>
                <a:lnTo>
                  <a:pt x="35069" y="1737591"/>
                </a:lnTo>
                <a:lnTo>
                  <a:pt x="0" y="1702522"/>
                </a:lnTo>
                <a:lnTo>
                  <a:pt x="0" y="35069"/>
                </a:lnTo>
                <a:lnTo>
                  <a:pt x="35069" y="0"/>
                </a:lnTo>
                <a:lnTo>
                  <a:pt x="903894" y="868766"/>
                </a:lnTo>
                <a:close/>
              </a:path>
            </a:pathLst>
          </a:custGeom>
          <a:solidFill>
            <a:schemeClr val="tx2">
              <a:lumMod val="10000"/>
              <a:lumOff val="9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77D47589-148C-9246-9C81-17C577D693C3}"/>
              </a:ext>
            </a:extLst>
          </p:cNvPr>
          <p:cNvSpPr/>
          <p:nvPr/>
        </p:nvSpPr>
        <p:spPr>
          <a:xfrm>
            <a:off x="5281198" y="2194414"/>
            <a:ext cx="1627172" cy="846793"/>
          </a:xfrm>
          <a:custGeom>
            <a:avLst/>
            <a:gdLst>
              <a:gd name="connsiteX0" fmla="*/ 1737650 w 1732816"/>
              <a:gd name="connsiteY0" fmla="*/ 35069 h 901771"/>
              <a:gd name="connsiteX1" fmla="*/ 904955 w 1732816"/>
              <a:gd name="connsiteY1" fmla="*/ 867823 h 901771"/>
              <a:gd name="connsiteX2" fmla="*/ 868825 w 1732816"/>
              <a:gd name="connsiteY2" fmla="*/ 903894 h 901771"/>
              <a:gd name="connsiteX3" fmla="*/ 832695 w 1732816"/>
              <a:gd name="connsiteY3" fmla="*/ 867764 h 901771"/>
              <a:gd name="connsiteX4" fmla="*/ 0 w 1732816"/>
              <a:gd name="connsiteY4" fmla="*/ 35069 h 901771"/>
              <a:gd name="connsiteX5" fmla="*/ 35010 w 1732816"/>
              <a:gd name="connsiteY5" fmla="*/ 0 h 901771"/>
              <a:gd name="connsiteX6" fmla="*/ 1702581 w 1732816"/>
              <a:gd name="connsiteY6" fmla="*/ 0 h 901771"/>
              <a:gd name="connsiteX7" fmla="*/ 1737650 w 1732816"/>
              <a:gd name="connsiteY7" fmla="*/ 35069 h 9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2816" h="901771">
                <a:moveTo>
                  <a:pt x="1737650" y="35069"/>
                </a:moveTo>
                <a:lnTo>
                  <a:pt x="904955" y="867823"/>
                </a:lnTo>
                <a:lnTo>
                  <a:pt x="868825" y="903894"/>
                </a:lnTo>
                <a:lnTo>
                  <a:pt x="832695" y="867764"/>
                </a:lnTo>
                <a:lnTo>
                  <a:pt x="0" y="35069"/>
                </a:lnTo>
                <a:lnTo>
                  <a:pt x="35010" y="0"/>
                </a:lnTo>
                <a:lnTo>
                  <a:pt x="1702581" y="0"/>
                </a:lnTo>
                <a:lnTo>
                  <a:pt x="1737650" y="35069"/>
                </a:lnTo>
                <a:close/>
              </a:path>
            </a:pathLst>
          </a:custGeom>
          <a:solidFill>
            <a:schemeClr val="tx2">
              <a:lumMod val="10000"/>
              <a:lumOff val="9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69736B00-CE08-E74E-9988-559C92579F6B}"/>
              </a:ext>
            </a:extLst>
          </p:cNvPr>
          <p:cNvSpPr/>
          <p:nvPr/>
        </p:nvSpPr>
        <p:spPr>
          <a:xfrm>
            <a:off x="7138332" y="3268679"/>
            <a:ext cx="846793" cy="1627171"/>
          </a:xfrm>
          <a:custGeom>
            <a:avLst/>
            <a:gdLst>
              <a:gd name="connsiteX0" fmla="*/ 903894 w 901771"/>
              <a:gd name="connsiteY0" fmla="*/ 35069 h 1732816"/>
              <a:gd name="connsiteX1" fmla="*/ 903894 w 901771"/>
              <a:gd name="connsiteY1" fmla="*/ 1702522 h 1732816"/>
              <a:gd name="connsiteX2" fmla="*/ 868825 w 901771"/>
              <a:gd name="connsiteY2" fmla="*/ 1737591 h 1732816"/>
              <a:gd name="connsiteX3" fmla="*/ 36189 w 901771"/>
              <a:gd name="connsiteY3" fmla="*/ 904896 h 1732816"/>
              <a:gd name="connsiteX4" fmla="*/ 0 w 901771"/>
              <a:gd name="connsiteY4" fmla="*/ 868766 h 1732816"/>
              <a:gd name="connsiteX5" fmla="*/ 36189 w 901771"/>
              <a:gd name="connsiteY5" fmla="*/ 832754 h 1732816"/>
              <a:gd name="connsiteX6" fmla="*/ 868825 w 901771"/>
              <a:gd name="connsiteY6" fmla="*/ 0 h 1732816"/>
              <a:gd name="connsiteX7" fmla="*/ 903894 w 901771"/>
              <a:gd name="connsiteY7" fmla="*/ 35069 h 173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1771" h="1732816">
                <a:moveTo>
                  <a:pt x="903894" y="35069"/>
                </a:moveTo>
                <a:lnTo>
                  <a:pt x="903894" y="1702522"/>
                </a:lnTo>
                <a:lnTo>
                  <a:pt x="868825" y="1737591"/>
                </a:lnTo>
                <a:lnTo>
                  <a:pt x="36189" y="904896"/>
                </a:lnTo>
                <a:lnTo>
                  <a:pt x="0" y="868766"/>
                </a:lnTo>
                <a:lnTo>
                  <a:pt x="36189" y="832754"/>
                </a:lnTo>
                <a:lnTo>
                  <a:pt x="868825" y="0"/>
                </a:lnTo>
                <a:lnTo>
                  <a:pt x="903894" y="35069"/>
                </a:lnTo>
                <a:close/>
              </a:path>
            </a:pathLst>
          </a:custGeom>
          <a:solidFill>
            <a:schemeClr val="tx2">
              <a:lumMod val="10000"/>
              <a:lumOff val="9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6CEB8EBD-3FCF-5248-82DD-CDADC24112E3}"/>
              </a:ext>
            </a:extLst>
          </p:cNvPr>
          <p:cNvSpPr/>
          <p:nvPr/>
        </p:nvSpPr>
        <p:spPr>
          <a:xfrm>
            <a:off x="5281198" y="5125867"/>
            <a:ext cx="1627172" cy="846793"/>
          </a:xfrm>
          <a:custGeom>
            <a:avLst/>
            <a:gdLst>
              <a:gd name="connsiteX0" fmla="*/ 1737650 w 1732816"/>
              <a:gd name="connsiteY0" fmla="*/ 868825 h 901771"/>
              <a:gd name="connsiteX1" fmla="*/ 1702581 w 1732816"/>
              <a:gd name="connsiteY1" fmla="*/ 903894 h 901771"/>
              <a:gd name="connsiteX2" fmla="*/ 35010 w 1732816"/>
              <a:gd name="connsiteY2" fmla="*/ 903894 h 901771"/>
              <a:gd name="connsiteX3" fmla="*/ 0 w 1732816"/>
              <a:gd name="connsiteY3" fmla="*/ 868825 h 901771"/>
              <a:gd name="connsiteX4" fmla="*/ 832813 w 1732816"/>
              <a:gd name="connsiteY4" fmla="*/ 36189 h 901771"/>
              <a:gd name="connsiteX5" fmla="*/ 868825 w 1732816"/>
              <a:gd name="connsiteY5" fmla="*/ 0 h 901771"/>
              <a:gd name="connsiteX6" fmla="*/ 904837 w 1732816"/>
              <a:gd name="connsiteY6" fmla="*/ 36071 h 901771"/>
              <a:gd name="connsiteX7" fmla="*/ 1737650 w 1732816"/>
              <a:gd name="connsiteY7" fmla="*/ 868825 h 9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2816" h="901771">
                <a:moveTo>
                  <a:pt x="1737650" y="868825"/>
                </a:moveTo>
                <a:lnTo>
                  <a:pt x="1702581" y="903894"/>
                </a:lnTo>
                <a:lnTo>
                  <a:pt x="35010" y="903894"/>
                </a:lnTo>
                <a:lnTo>
                  <a:pt x="0" y="868825"/>
                </a:lnTo>
                <a:lnTo>
                  <a:pt x="832813" y="36189"/>
                </a:lnTo>
                <a:lnTo>
                  <a:pt x="868825" y="0"/>
                </a:lnTo>
                <a:lnTo>
                  <a:pt x="904837" y="36071"/>
                </a:lnTo>
                <a:lnTo>
                  <a:pt x="1737650" y="868825"/>
                </a:lnTo>
                <a:close/>
              </a:path>
            </a:pathLst>
          </a:custGeom>
          <a:solidFill>
            <a:schemeClr val="tx2">
              <a:lumMod val="10000"/>
              <a:lumOff val="90000"/>
            </a:schemeClr>
          </a:solidFill>
          <a:ln w="5885" cap="flat">
            <a:noFill/>
            <a:prstDash val="solid"/>
            <a:miter/>
          </a:ln>
        </p:spPr>
        <p:txBody>
          <a:bodyPr rtlCol="0" anchor="ctr"/>
          <a:lstStyle/>
          <a:p>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482431AF-5781-8145-A31F-230842D47784}"/>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3" name="TextBox 32">
            <a:extLst>
              <a:ext uri="{FF2B5EF4-FFF2-40B4-BE49-F238E27FC236}">
                <a16:creationId xmlns:a16="http://schemas.microsoft.com/office/drawing/2014/main" id="{25A608CB-C94C-6446-BAE8-C3C7774BBC18}"/>
              </a:ext>
            </a:extLst>
          </p:cNvPr>
          <p:cNvSpPr txBox="1"/>
          <p:nvPr/>
        </p:nvSpPr>
        <p:spPr>
          <a:xfrm>
            <a:off x="693501"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4" name="TextBox 33">
            <a:extLst>
              <a:ext uri="{FF2B5EF4-FFF2-40B4-BE49-F238E27FC236}">
                <a16:creationId xmlns:a16="http://schemas.microsoft.com/office/drawing/2014/main" id="{1439CB6A-A873-2140-8823-572159AB28E0}"/>
              </a:ext>
            </a:extLst>
          </p:cNvPr>
          <p:cNvSpPr txBox="1"/>
          <p:nvPr/>
        </p:nvSpPr>
        <p:spPr>
          <a:xfrm>
            <a:off x="693501"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5" name="TextBox 34">
            <a:extLst>
              <a:ext uri="{FF2B5EF4-FFF2-40B4-BE49-F238E27FC236}">
                <a16:creationId xmlns:a16="http://schemas.microsoft.com/office/drawing/2014/main" id="{45341EA4-56A0-8849-AA52-864A3F88A09A}"/>
              </a:ext>
            </a:extLst>
          </p:cNvPr>
          <p:cNvSpPr txBox="1"/>
          <p:nvPr/>
        </p:nvSpPr>
        <p:spPr>
          <a:xfrm>
            <a:off x="693501"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6" name="TextBox 35">
            <a:extLst>
              <a:ext uri="{FF2B5EF4-FFF2-40B4-BE49-F238E27FC236}">
                <a16:creationId xmlns:a16="http://schemas.microsoft.com/office/drawing/2014/main" id="{54F45C8F-E8F1-2A4E-884B-4516BF14E9C3}"/>
              </a:ext>
            </a:extLst>
          </p:cNvPr>
          <p:cNvSpPr txBox="1"/>
          <p:nvPr/>
        </p:nvSpPr>
        <p:spPr>
          <a:xfrm>
            <a:off x="9301280" y="2002582"/>
            <a:ext cx="219721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7" name="TextBox 36">
            <a:extLst>
              <a:ext uri="{FF2B5EF4-FFF2-40B4-BE49-F238E27FC236}">
                <a16:creationId xmlns:a16="http://schemas.microsoft.com/office/drawing/2014/main" id="{2DEEE4D1-9E33-3C4D-8DF0-348922544C4B}"/>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8" name="TextBox 37">
            <a:extLst>
              <a:ext uri="{FF2B5EF4-FFF2-40B4-BE49-F238E27FC236}">
                <a16:creationId xmlns:a16="http://schemas.microsoft.com/office/drawing/2014/main" id="{DBD145E2-5389-3241-8431-92EC28D4DD5E}"/>
              </a:ext>
            </a:extLst>
          </p:cNvPr>
          <p:cNvSpPr txBox="1"/>
          <p:nvPr/>
        </p:nvSpPr>
        <p:spPr>
          <a:xfrm>
            <a:off x="8679682" y="242896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9" name="TextBox 38">
            <a:extLst>
              <a:ext uri="{FF2B5EF4-FFF2-40B4-BE49-F238E27FC236}">
                <a16:creationId xmlns:a16="http://schemas.microsoft.com/office/drawing/2014/main" id="{F0300951-ED82-134D-845A-42D6616E1918}"/>
              </a:ext>
            </a:extLst>
          </p:cNvPr>
          <p:cNvSpPr txBox="1"/>
          <p:nvPr/>
        </p:nvSpPr>
        <p:spPr>
          <a:xfrm>
            <a:off x="8679682" y="516715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40" name="TextBox 39">
            <a:extLst>
              <a:ext uri="{FF2B5EF4-FFF2-40B4-BE49-F238E27FC236}">
                <a16:creationId xmlns:a16="http://schemas.microsoft.com/office/drawing/2014/main" id="{410614B7-E6D2-224F-9007-A7768662B64F}"/>
              </a:ext>
            </a:extLst>
          </p:cNvPr>
          <p:cNvSpPr txBox="1"/>
          <p:nvPr/>
        </p:nvSpPr>
        <p:spPr>
          <a:xfrm>
            <a:off x="5484845" y="3760372"/>
            <a:ext cx="1222312"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Joint</a:t>
            </a:r>
          </a:p>
          <a:p>
            <a:pPr algn="ctr"/>
            <a:r>
              <a:rPr lang="en-US">
                <a:solidFill>
                  <a:schemeClr val="tx1">
                    <a:lumMod val="85000"/>
                    <a:lumOff val="15000"/>
                  </a:schemeClr>
                </a:solidFill>
                <a:latin typeface="Inter" panose="020B0502030000000004" pitchFamily="34" charset="0"/>
                <a:ea typeface="Inter" panose="020B0502030000000004" pitchFamily="34" charset="0"/>
              </a:rPr>
              <a:t>Ventures</a:t>
            </a:r>
          </a:p>
        </p:txBody>
      </p:sp>
      <p:sp>
        <p:nvSpPr>
          <p:cNvPr id="41" name="TextBox 40">
            <a:extLst>
              <a:ext uri="{FF2B5EF4-FFF2-40B4-BE49-F238E27FC236}">
                <a16:creationId xmlns:a16="http://schemas.microsoft.com/office/drawing/2014/main" id="{5291D8FB-36D2-1A4F-84FC-A7CD0B3B4E0C}"/>
              </a:ext>
            </a:extLst>
          </p:cNvPr>
          <p:cNvSpPr txBox="1"/>
          <p:nvPr/>
        </p:nvSpPr>
        <p:spPr>
          <a:xfrm>
            <a:off x="4307388" y="3897598"/>
            <a:ext cx="472734" cy="369332"/>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01</a:t>
            </a:r>
          </a:p>
        </p:txBody>
      </p:sp>
      <p:sp>
        <p:nvSpPr>
          <p:cNvPr id="42" name="TextBox 41">
            <a:extLst>
              <a:ext uri="{FF2B5EF4-FFF2-40B4-BE49-F238E27FC236}">
                <a16:creationId xmlns:a16="http://schemas.microsoft.com/office/drawing/2014/main" id="{2F52169D-F4B6-0948-967D-F29E95B49337}"/>
              </a:ext>
            </a:extLst>
          </p:cNvPr>
          <p:cNvSpPr txBox="1"/>
          <p:nvPr/>
        </p:nvSpPr>
        <p:spPr>
          <a:xfrm>
            <a:off x="5858417" y="2339596"/>
            <a:ext cx="472734" cy="369332"/>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02</a:t>
            </a:r>
          </a:p>
        </p:txBody>
      </p:sp>
      <p:sp>
        <p:nvSpPr>
          <p:cNvPr id="43" name="TextBox 42">
            <a:extLst>
              <a:ext uri="{FF2B5EF4-FFF2-40B4-BE49-F238E27FC236}">
                <a16:creationId xmlns:a16="http://schemas.microsoft.com/office/drawing/2014/main" id="{B1450703-972B-B147-B694-F76820BDA0ED}"/>
              </a:ext>
            </a:extLst>
          </p:cNvPr>
          <p:cNvSpPr txBox="1"/>
          <p:nvPr/>
        </p:nvSpPr>
        <p:spPr>
          <a:xfrm>
            <a:off x="7438906" y="3897598"/>
            <a:ext cx="483176" cy="369332"/>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03</a:t>
            </a:r>
          </a:p>
        </p:txBody>
      </p:sp>
      <p:sp>
        <p:nvSpPr>
          <p:cNvPr id="44" name="TextBox 43">
            <a:extLst>
              <a:ext uri="{FF2B5EF4-FFF2-40B4-BE49-F238E27FC236}">
                <a16:creationId xmlns:a16="http://schemas.microsoft.com/office/drawing/2014/main" id="{86037EB3-C0A7-484B-81F2-A0F146D1813C}"/>
              </a:ext>
            </a:extLst>
          </p:cNvPr>
          <p:cNvSpPr txBox="1"/>
          <p:nvPr/>
        </p:nvSpPr>
        <p:spPr>
          <a:xfrm>
            <a:off x="5852429" y="5455620"/>
            <a:ext cx="484710" cy="369332"/>
          </a:xfrm>
          <a:prstGeom prst="rect">
            <a:avLst/>
          </a:prstGeom>
          <a:noFill/>
        </p:spPr>
        <p:txBody>
          <a:bodyPr wrap="square" rtlCol="0">
            <a:spAutoFit/>
          </a:bodyPr>
          <a:lstStyle/>
          <a:p>
            <a:pPr algn="ctr"/>
            <a:r>
              <a:rPr lang="en-US">
                <a:solidFill>
                  <a:schemeClr val="tx2">
                    <a:lumMod val="50000"/>
                    <a:lumOff val="50000"/>
                  </a:schemeClr>
                </a:solidFill>
                <a:latin typeface="Inter" panose="020B0502030000000004" pitchFamily="34" charset="0"/>
                <a:ea typeface="Inter" panose="020B0502030000000004" pitchFamily="34" charset="0"/>
              </a:rPr>
              <a:t>04</a:t>
            </a:r>
          </a:p>
        </p:txBody>
      </p:sp>
      <p:sp>
        <p:nvSpPr>
          <p:cNvPr id="45" name="Freeform 64">
            <a:extLst>
              <a:ext uri="{FF2B5EF4-FFF2-40B4-BE49-F238E27FC236}">
                <a16:creationId xmlns:a16="http://schemas.microsoft.com/office/drawing/2014/main" id="{FD111BE0-A9BA-0047-B0BB-8DA7B4A06D00}"/>
              </a:ext>
            </a:extLst>
          </p:cNvPr>
          <p:cNvSpPr>
            <a:spLocks noEditPoints="1"/>
          </p:cNvSpPr>
          <p:nvPr/>
        </p:nvSpPr>
        <p:spPr bwMode="auto">
          <a:xfrm>
            <a:off x="4906709" y="2935123"/>
            <a:ext cx="487634" cy="405878"/>
          </a:xfrm>
          <a:custGeom>
            <a:avLst/>
            <a:gdLst>
              <a:gd name="T0" fmla="*/ 265112 w 77"/>
              <a:gd name="T1" fmla="*/ 175841 h 64"/>
              <a:gd name="T2" fmla="*/ 258226 w 77"/>
              <a:gd name="T3" fmla="*/ 189632 h 64"/>
              <a:gd name="T4" fmla="*/ 203138 w 77"/>
              <a:gd name="T5" fmla="*/ 217215 h 64"/>
              <a:gd name="T6" fmla="*/ 196252 w 77"/>
              <a:gd name="T7" fmla="*/ 220663 h 64"/>
              <a:gd name="T8" fmla="*/ 189366 w 77"/>
              <a:gd name="T9" fmla="*/ 217215 h 64"/>
              <a:gd name="T10" fmla="*/ 134278 w 77"/>
              <a:gd name="T11" fmla="*/ 189632 h 64"/>
              <a:gd name="T12" fmla="*/ 134278 w 77"/>
              <a:gd name="T13" fmla="*/ 189632 h 64"/>
              <a:gd name="T14" fmla="*/ 130834 w 77"/>
              <a:gd name="T15" fmla="*/ 189632 h 64"/>
              <a:gd name="T16" fmla="*/ 75746 w 77"/>
              <a:gd name="T17" fmla="*/ 217215 h 64"/>
              <a:gd name="T18" fmla="*/ 68860 w 77"/>
              <a:gd name="T19" fmla="*/ 220663 h 64"/>
              <a:gd name="T20" fmla="*/ 61974 w 77"/>
              <a:gd name="T21" fmla="*/ 217215 h 64"/>
              <a:gd name="T22" fmla="*/ 6886 w 77"/>
              <a:gd name="T23" fmla="*/ 189632 h 64"/>
              <a:gd name="T24" fmla="*/ 0 w 77"/>
              <a:gd name="T25" fmla="*/ 175841 h 64"/>
              <a:gd name="T26" fmla="*/ 0 w 77"/>
              <a:gd name="T27" fmla="*/ 127571 h 64"/>
              <a:gd name="T28" fmla="*/ 10329 w 77"/>
              <a:gd name="T29" fmla="*/ 110332 h 64"/>
              <a:gd name="T30" fmla="*/ 61974 w 77"/>
              <a:gd name="T31" fmla="*/ 89644 h 64"/>
              <a:gd name="T32" fmla="*/ 61974 w 77"/>
              <a:gd name="T33" fmla="*/ 37926 h 64"/>
              <a:gd name="T34" fmla="*/ 72303 w 77"/>
              <a:gd name="T35" fmla="*/ 24135 h 64"/>
              <a:gd name="T36" fmla="*/ 127391 w 77"/>
              <a:gd name="T37" fmla="*/ 0 h 64"/>
              <a:gd name="T38" fmla="*/ 134278 w 77"/>
              <a:gd name="T39" fmla="*/ 0 h 64"/>
              <a:gd name="T40" fmla="*/ 137721 w 77"/>
              <a:gd name="T41" fmla="*/ 0 h 64"/>
              <a:gd name="T42" fmla="*/ 192809 w 77"/>
              <a:gd name="T43" fmla="*/ 24135 h 64"/>
              <a:gd name="T44" fmla="*/ 203138 w 77"/>
              <a:gd name="T45" fmla="*/ 37926 h 64"/>
              <a:gd name="T46" fmla="*/ 203138 w 77"/>
              <a:gd name="T47" fmla="*/ 89644 h 64"/>
              <a:gd name="T48" fmla="*/ 258226 w 77"/>
              <a:gd name="T49" fmla="*/ 110332 h 64"/>
              <a:gd name="T50" fmla="*/ 265112 w 77"/>
              <a:gd name="T51" fmla="*/ 127571 h 64"/>
              <a:gd name="T52" fmla="*/ 265112 w 77"/>
              <a:gd name="T53" fmla="*/ 175841 h 64"/>
              <a:gd name="T54" fmla="*/ 120505 w 77"/>
              <a:gd name="T55" fmla="*/ 124123 h 64"/>
              <a:gd name="T56" fmla="*/ 68860 w 77"/>
              <a:gd name="T57" fmla="*/ 103436 h 64"/>
              <a:gd name="T58" fmla="*/ 20658 w 77"/>
              <a:gd name="T59" fmla="*/ 124123 h 64"/>
              <a:gd name="T60" fmla="*/ 68860 w 77"/>
              <a:gd name="T61" fmla="*/ 144810 h 64"/>
              <a:gd name="T62" fmla="*/ 120505 w 77"/>
              <a:gd name="T63" fmla="*/ 124123 h 64"/>
              <a:gd name="T64" fmla="*/ 123948 w 77"/>
              <a:gd name="T65" fmla="*/ 175841 h 64"/>
              <a:gd name="T66" fmla="*/ 123948 w 77"/>
              <a:gd name="T67" fmla="*/ 137914 h 64"/>
              <a:gd name="T68" fmla="*/ 79189 w 77"/>
              <a:gd name="T69" fmla="*/ 158602 h 64"/>
              <a:gd name="T70" fmla="*/ 79189 w 77"/>
              <a:gd name="T71" fmla="*/ 199976 h 64"/>
              <a:gd name="T72" fmla="*/ 123948 w 77"/>
              <a:gd name="T73" fmla="*/ 175841 h 64"/>
              <a:gd name="T74" fmla="*/ 185923 w 77"/>
              <a:gd name="T75" fmla="*/ 37926 h 64"/>
              <a:gd name="T76" fmla="*/ 134278 w 77"/>
              <a:gd name="T77" fmla="*/ 17239 h 64"/>
              <a:gd name="T78" fmla="*/ 79189 w 77"/>
              <a:gd name="T79" fmla="*/ 37926 h 64"/>
              <a:gd name="T80" fmla="*/ 134278 w 77"/>
              <a:gd name="T81" fmla="*/ 62061 h 64"/>
              <a:gd name="T82" fmla="*/ 185923 w 77"/>
              <a:gd name="T83" fmla="*/ 37926 h 64"/>
              <a:gd name="T84" fmla="*/ 189366 w 77"/>
              <a:gd name="T85" fmla="*/ 89644 h 64"/>
              <a:gd name="T86" fmla="*/ 189366 w 77"/>
              <a:gd name="T87" fmla="*/ 55166 h 64"/>
              <a:gd name="T88" fmla="*/ 141164 w 77"/>
              <a:gd name="T89" fmla="*/ 75853 h 64"/>
              <a:gd name="T90" fmla="*/ 141164 w 77"/>
              <a:gd name="T91" fmla="*/ 110332 h 64"/>
              <a:gd name="T92" fmla="*/ 189366 w 77"/>
              <a:gd name="T93" fmla="*/ 89644 h 64"/>
              <a:gd name="T94" fmla="*/ 244454 w 77"/>
              <a:gd name="T95" fmla="*/ 124123 h 64"/>
              <a:gd name="T96" fmla="*/ 196252 w 77"/>
              <a:gd name="T97" fmla="*/ 103436 h 64"/>
              <a:gd name="T98" fmla="*/ 144607 w 77"/>
              <a:gd name="T99" fmla="*/ 124123 h 64"/>
              <a:gd name="T100" fmla="*/ 196252 w 77"/>
              <a:gd name="T101" fmla="*/ 144810 h 64"/>
              <a:gd name="T102" fmla="*/ 244454 w 77"/>
              <a:gd name="T103" fmla="*/ 124123 h 64"/>
              <a:gd name="T104" fmla="*/ 251340 w 77"/>
              <a:gd name="T105" fmla="*/ 175841 h 64"/>
              <a:gd name="T106" fmla="*/ 251340 w 77"/>
              <a:gd name="T107" fmla="*/ 137914 h 64"/>
              <a:gd name="T108" fmla="*/ 203138 w 77"/>
              <a:gd name="T109" fmla="*/ 158602 h 64"/>
              <a:gd name="T110" fmla="*/ 203138 w 77"/>
              <a:gd name="T111" fmla="*/ 199976 h 64"/>
              <a:gd name="T112" fmla="*/ 251340 w 77"/>
              <a:gd name="T113" fmla="*/ 17584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bg1"/>
          </a:solidFill>
          <a:ln>
            <a:noFill/>
          </a:ln>
        </p:spPr>
        <p:txBody>
          <a:bodyPr/>
          <a:lstStyle/>
          <a:p>
            <a:endParaRPr lang="en-US" dirty="0">
              <a:latin typeface="Roboto" panose="02000000000000000000" pitchFamily="2" charset="0"/>
            </a:endParaRPr>
          </a:p>
        </p:txBody>
      </p:sp>
      <p:sp>
        <p:nvSpPr>
          <p:cNvPr id="46" name="Freeform 66">
            <a:extLst>
              <a:ext uri="{FF2B5EF4-FFF2-40B4-BE49-F238E27FC236}">
                <a16:creationId xmlns:a16="http://schemas.microsoft.com/office/drawing/2014/main" id="{1D50A9D0-E19F-9F4C-8BD1-93F037DDE69F}"/>
              </a:ext>
            </a:extLst>
          </p:cNvPr>
          <p:cNvSpPr>
            <a:spLocks noEditPoints="1"/>
          </p:cNvSpPr>
          <p:nvPr/>
        </p:nvSpPr>
        <p:spPr bwMode="auto">
          <a:xfrm>
            <a:off x="6874149" y="2943516"/>
            <a:ext cx="333104" cy="389092"/>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47" name="Freeform 82">
            <a:extLst>
              <a:ext uri="{FF2B5EF4-FFF2-40B4-BE49-F238E27FC236}">
                <a16:creationId xmlns:a16="http://schemas.microsoft.com/office/drawing/2014/main" id="{FB3EC0A3-20BC-D243-99AB-68B28BFC1993}"/>
              </a:ext>
            </a:extLst>
          </p:cNvPr>
          <p:cNvSpPr>
            <a:spLocks noEditPoints="1"/>
          </p:cNvSpPr>
          <p:nvPr/>
        </p:nvSpPr>
        <p:spPr bwMode="auto">
          <a:xfrm>
            <a:off x="6844757" y="4827982"/>
            <a:ext cx="391888" cy="400288"/>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bg1"/>
          </a:solidFill>
          <a:ln>
            <a:noFill/>
          </a:ln>
        </p:spPr>
        <p:txBody>
          <a:bodyPr/>
          <a:lstStyle/>
          <a:p>
            <a:endParaRPr lang="en-US" dirty="0">
              <a:latin typeface="Roboto" panose="02000000000000000000" pitchFamily="2" charset="0"/>
            </a:endParaRPr>
          </a:p>
        </p:txBody>
      </p:sp>
      <p:sp>
        <p:nvSpPr>
          <p:cNvPr id="48" name="Freeform 101">
            <a:extLst>
              <a:ext uri="{FF2B5EF4-FFF2-40B4-BE49-F238E27FC236}">
                <a16:creationId xmlns:a16="http://schemas.microsoft.com/office/drawing/2014/main" id="{7B768DD0-9E89-EC41-B739-43FCF7CDF25C}"/>
              </a:ext>
            </a:extLst>
          </p:cNvPr>
          <p:cNvSpPr>
            <a:spLocks noEditPoints="1"/>
          </p:cNvSpPr>
          <p:nvPr/>
        </p:nvSpPr>
        <p:spPr bwMode="auto">
          <a:xfrm>
            <a:off x="4935907" y="4829568"/>
            <a:ext cx="429238" cy="397116"/>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990843043"/>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5DB5A72-6F16-B744-AEED-AC1E56DD6178}"/>
              </a:ext>
            </a:extLst>
          </p:cNvPr>
          <p:cNvSpPr txBox="1"/>
          <p:nvPr/>
        </p:nvSpPr>
        <p:spPr>
          <a:xfrm>
            <a:off x="3396343" y="523875"/>
            <a:ext cx="539931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Referral Strategy</a:t>
            </a:r>
          </a:p>
        </p:txBody>
      </p:sp>
      <p:sp>
        <p:nvSpPr>
          <p:cNvPr id="8" name="TextBox 7">
            <a:extLst>
              <a:ext uri="{FF2B5EF4-FFF2-40B4-BE49-F238E27FC236}">
                <a16:creationId xmlns:a16="http://schemas.microsoft.com/office/drawing/2014/main" id="{CBD9B8A4-AFEB-164D-B06C-94DB4CCF566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07" name="TextBox 206">
            <a:extLst>
              <a:ext uri="{FF2B5EF4-FFF2-40B4-BE49-F238E27FC236}">
                <a16:creationId xmlns:a16="http://schemas.microsoft.com/office/drawing/2014/main" id="{0226B6FA-EAB5-5243-95BF-916D00B43BA1}"/>
              </a:ext>
            </a:extLst>
          </p:cNvPr>
          <p:cNvSpPr txBox="1"/>
          <p:nvPr/>
        </p:nvSpPr>
        <p:spPr>
          <a:xfrm>
            <a:off x="590309"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08" name="TextBox 207">
            <a:extLst>
              <a:ext uri="{FF2B5EF4-FFF2-40B4-BE49-F238E27FC236}">
                <a16:creationId xmlns:a16="http://schemas.microsoft.com/office/drawing/2014/main" id="{87D0B33C-4A79-CB4C-92FB-3DDD53D17264}"/>
              </a:ext>
            </a:extLst>
          </p:cNvPr>
          <p:cNvSpPr txBox="1"/>
          <p:nvPr/>
        </p:nvSpPr>
        <p:spPr>
          <a:xfrm>
            <a:off x="590309"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17" name="TextBox 216">
            <a:extLst>
              <a:ext uri="{FF2B5EF4-FFF2-40B4-BE49-F238E27FC236}">
                <a16:creationId xmlns:a16="http://schemas.microsoft.com/office/drawing/2014/main" id="{904DCFBC-8922-D749-99DA-FF16912E805F}"/>
              </a:ext>
            </a:extLst>
          </p:cNvPr>
          <p:cNvSpPr txBox="1"/>
          <p:nvPr/>
        </p:nvSpPr>
        <p:spPr>
          <a:xfrm>
            <a:off x="3981391"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18" name="TextBox 217">
            <a:extLst>
              <a:ext uri="{FF2B5EF4-FFF2-40B4-BE49-F238E27FC236}">
                <a16:creationId xmlns:a16="http://schemas.microsoft.com/office/drawing/2014/main" id="{759422CC-7BA8-BA4D-A00D-713CBDA9023C}"/>
              </a:ext>
            </a:extLst>
          </p:cNvPr>
          <p:cNvSpPr txBox="1"/>
          <p:nvPr/>
        </p:nvSpPr>
        <p:spPr>
          <a:xfrm>
            <a:off x="3981391"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cxnSp>
        <p:nvCxnSpPr>
          <p:cNvPr id="228" name="Straight Connector 227">
            <a:extLst>
              <a:ext uri="{FF2B5EF4-FFF2-40B4-BE49-F238E27FC236}">
                <a16:creationId xmlns:a16="http://schemas.microsoft.com/office/drawing/2014/main" id="{9763BE7C-09FD-1045-A66D-3FF6950CF923}"/>
              </a:ext>
            </a:extLst>
          </p:cNvPr>
          <p:cNvCxnSpPr>
            <a:cxnSpLocks/>
          </p:cNvCxnSpPr>
          <p:nvPr/>
        </p:nvCxnSpPr>
        <p:spPr>
          <a:xfrm>
            <a:off x="701040" y="4079876"/>
            <a:ext cx="5374640" cy="0"/>
          </a:xfrm>
          <a:prstGeom prst="line">
            <a:avLst/>
          </a:prstGeom>
          <a:ln w="9525">
            <a:solidFill>
              <a:schemeClr val="tx2">
                <a:lumMod val="25000"/>
                <a:lumOff val="75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21" name="Oval 220">
            <a:extLst>
              <a:ext uri="{FF2B5EF4-FFF2-40B4-BE49-F238E27FC236}">
                <a16:creationId xmlns:a16="http://schemas.microsoft.com/office/drawing/2014/main" id="{D0DC9C92-8C08-E540-8E65-5B00EC6662DC}"/>
              </a:ext>
            </a:extLst>
          </p:cNvPr>
          <p:cNvSpPr/>
          <p:nvPr/>
        </p:nvSpPr>
        <p:spPr>
          <a:xfrm>
            <a:off x="1100557" y="3805556"/>
            <a:ext cx="548640" cy="5486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2" name="Oval 221">
            <a:extLst>
              <a:ext uri="{FF2B5EF4-FFF2-40B4-BE49-F238E27FC236}">
                <a16:creationId xmlns:a16="http://schemas.microsoft.com/office/drawing/2014/main" id="{10649B19-8D37-E140-A14A-C348E983BB10}"/>
              </a:ext>
            </a:extLst>
          </p:cNvPr>
          <p:cNvSpPr/>
          <p:nvPr/>
        </p:nvSpPr>
        <p:spPr>
          <a:xfrm>
            <a:off x="2350237" y="3805556"/>
            <a:ext cx="548640" cy="548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5" name="Oval 224">
            <a:extLst>
              <a:ext uri="{FF2B5EF4-FFF2-40B4-BE49-F238E27FC236}">
                <a16:creationId xmlns:a16="http://schemas.microsoft.com/office/drawing/2014/main" id="{ABB99DD1-B129-594C-8B87-F5089866B6F6}"/>
              </a:ext>
            </a:extLst>
          </p:cNvPr>
          <p:cNvSpPr/>
          <p:nvPr/>
        </p:nvSpPr>
        <p:spPr>
          <a:xfrm>
            <a:off x="4491639" y="3805556"/>
            <a:ext cx="548640" cy="5486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6" name="Oval 225">
            <a:extLst>
              <a:ext uri="{FF2B5EF4-FFF2-40B4-BE49-F238E27FC236}">
                <a16:creationId xmlns:a16="http://schemas.microsoft.com/office/drawing/2014/main" id="{35B24CCC-C495-B441-A701-0C9742134FE6}"/>
              </a:ext>
            </a:extLst>
          </p:cNvPr>
          <p:cNvSpPr/>
          <p:nvPr/>
        </p:nvSpPr>
        <p:spPr>
          <a:xfrm>
            <a:off x="5741319" y="3805556"/>
            <a:ext cx="548640" cy="5486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2" name="TextBox 231">
            <a:extLst>
              <a:ext uri="{FF2B5EF4-FFF2-40B4-BE49-F238E27FC236}">
                <a16:creationId xmlns:a16="http://schemas.microsoft.com/office/drawing/2014/main" id="{16027E81-5F5A-F547-97E7-CF296B1227C0}"/>
              </a:ext>
            </a:extLst>
          </p:cNvPr>
          <p:cNvSpPr txBox="1"/>
          <p:nvPr/>
        </p:nvSpPr>
        <p:spPr>
          <a:xfrm>
            <a:off x="590309" y="200258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33" name="TextBox 232">
            <a:extLst>
              <a:ext uri="{FF2B5EF4-FFF2-40B4-BE49-F238E27FC236}">
                <a16:creationId xmlns:a16="http://schemas.microsoft.com/office/drawing/2014/main" id="{7417E082-8D9A-454C-8E11-E9567C0116AA}"/>
              </a:ext>
            </a:extLst>
          </p:cNvPr>
          <p:cNvSpPr txBox="1"/>
          <p:nvPr/>
        </p:nvSpPr>
        <p:spPr>
          <a:xfrm>
            <a:off x="590309"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34" name="TextBox 233">
            <a:extLst>
              <a:ext uri="{FF2B5EF4-FFF2-40B4-BE49-F238E27FC236}">
                <a16:creationId xmlns:a16="http://schemas.microsoft.com/office/drawing/2014/main" id="{8D9F68CD-2FFB-264B-A204-90FF9666B07A}"/>
              </a:ext>
            </a:extLst>
          </p:cNvPr>
          <p:cNvSpPr txBox="1"/>
          <p:nvPr/>
        </p:nvSpPr>
        <p:spPr>
          <a:xfrm>
            <a:off x="3981391" y="200258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35" name="TextBox 234">
            <a:extLst>
              <a:ext uri="{FF2B5EF4-FFF2-40B4-BE49-F238E27FC236}">
                <a16:creationId xmlns:a16="http://schemas.microsoft.com/office/drawing/2014/main" id="{254CF33F-36D1-644A-A5C2-02A5C18DCA49}"/>
              </a:ext>
            </a:extLst>
          </p:cNvPr>
          <p:cNvSpPr txBox="1"/>
          <p:nvPr/>
        </p:nvSpPr>
        <p:spPr>
          <a:xfrm>
            <a:off x="3981391"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37" name="TextBox 236">
            <a:extLst>
              <a:ext uri="{FF2B5EF4-FFF2-40B4-BE49-F238E27FC236}">
                <a16:creationId xmlns:a16="http://schemas.microsoft.com/office/drawing/2014/main" id="{928FF13B-0055-C443-9C8C-494BF66BC2FD}"/>
              </a:ext>
            </a:extLst>
          </p:cNvPr>
          <p:cNvSpPr txBox="1"/>
          <p:nvPr/>
        </p:nvSpPr>
        <p:spPr>
          <a:xfrm>
            <a:off x="1225508" y="3895210"/>
            <a:ext cx="29873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1</a:t>
            </a:r>
          </a:p>
        </p:txBody>
      </p:sp>
      <p:sp>
        <p:nvSpPr>
          <p:cNvPr id="238" name="TextBox 237">
            <a:extLst>
              <a:ext uri="{FF2B5EF4-FFF2-40B4-BE49-F238E27FC236}">
                <a16:creationId xmlns:a16="http://schemas.microsoft.com/office/drawing/2014/main" id="{2E08E7D6-3790-914F-BEA5-A208B7362BD9}"/>
              </a:ext>
            </a:extLst>
          </p:cNvPr>
          <p:cNvSpPr txBox="1"/>
          <p:nvPr/>
        </p:nvSpPr>
        <p:spPr>
          <a:xfrm>
            <a:off x="2477187" y="3895210"/>
            <a:ext cx="29873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a:t>
            </a:r>
          </a:p>
        </p:txBody>
      </p:sp>
      <p:sp>
        <p:nvSpPr>
          <p:cNvPr id="239" name="TextBox 238">
            <a:extLst>
              <a:ext uri="{FF2B5EF4-FFF2-40B4-BE49-F238E27FC236}">
                <a16:creationId xmlns:a16="http://schemas.microsoft.com/office/drawing/2014/main" id="{469C2B94-A546-F647-8050-2E5295448DE4}"/>
              </a:ext>
            </a:extLst>
          </p:cNvPr>
          <p:cNvSpPr txBox="1"/>
          <p:nvPr/>
        </p:nvSpPr>
        <p:spPr>
          <a:xfrm>
            <a:off x="4613285" y="3895210"/>
            <a:ext cx="29873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3</a:t>
            </a:r>
          </a:p>
        </p:txBody>
      </p:sp>
      <p:sp>
        <p:nvSpPr>
          <p:cNvPr id="240" name="TextBox 239">
            <a:extLst>
              <a:ext uri="{FF2B5EF4-FFF2-40B4-BE49-F238E27FC236}">
                <a16:creationId xmlns:a16="http://schemas.microsoft.com/office/drawing/2014/main" id="{C4E3BA07-BEEF-6047-B77B-C4DC32F511E7}"/>
              </a:ext>
            </a:extLst>
          </p:cNvPr>
          <p:cNvSpPr txBox="1"/>
          <p:nvPr/>
        </p:nvSpPr>
        <p:spPr>
          <a:xfrm>
            <a:off x="5866270" y="3895210"/>
            <a:ext cx="29873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4</a:t>
            </a:r>
          </a:p>
        </p:txBody>
      </p:sp>
      <p:grpSp>
        <p:nvGrpSpPr>
          <p:cNvPr id="319" name="Group 318">
            <a:extLst>
              <a:ext uri="{FF2B5EF4-FFF2-40B4-BE49-F238E27FC236}">
                <a16:creationId xmlns:a16="http://schemas.microsoft.com/office/drawing/2014/main" id="{DB000ABD-2DCC-484B-9855-786587E842AE}"/>
              </a:ext>
            </a:extLst>
          </p:cNvPr>
          <p:cNvGrpSpPr/>
          <p:nvPr/>
        </p:nvGrpSpPr>
        <p:grpSpPr>
          <a:xfrm>
            <a:off x="7165112" y="2127380"/>
            <a:ext cx="4327938" cy="3963106"/>
            <a:chOff x="7165112" y="2127380"/>
            <a:chExt cx="4327938" cy="3963106"/>
          </a:xfrm>
        </p:grpSpPr>
        <p:sp>
          <p:nvSpPr>
            <p:cNvPr id="89" name="Oval 88">
              <a:extLst>
                <a:ext uri="{FF2B5EF4-FFF2-40B4-BE49-F238E27FC236}">
                  <a16:creationId xmlns:a16="http://schemas.microsoft.com/office/drawing/2014/main" id="{D1CAB011-F1BA-144F-B90F-A4792B60C042}"/>
                </a:ext>
              </a:extLst>
            </p:cNvPr>
            <p:cNvSpPr/>
            <p:nvPr/>
          </p:nvSpPr>
          <p:spPr>
            <a:xfrm>
              <a:off x="7760239" y="2509227"/>
              <a:ext cx="3143522" cy="3143515"/>
            </a:xfrm>
            <a:prstGeom prst="ellipse">
              <a:avLst/>
            </a:prstGeom>
            <a:solidFill>
              <a:schemeClr val="accent1">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5" name="Freeform 314">
              <a:extLst>
                <a:ext uri="{FF2B5EF4-FFF2-40B4-BE49-F238E27FC236}">
                  <a16:creationId xmlns:a16="http://schemas.microsoft.com/office/drawing/2014/main" id="{483BCFFE-142D-6A48-A152-D46BD976EF7A}"/>
                </a:ext>
              </a:extLst>
            </p:cNvPr>
            <p:cNvSpPr/>
            <p:nvPr/>
          </p:nvSpPr>
          <p:spPr>
            <a:xfrm>
              <a:off x="8742131" y="3887672"/>
              <a:ext cx="209023" cy="147007"/>
            </a:xfrm>
            <a:custGeom>
              <a:avLst/>
              <a:gdLst>
                <a:gd name="connsiteX0" fmla="*/ 158908 w 209023"/>
                <a:gd name="connsiteY0" fmla="*/ 1181 h 147007"/>
                <a:gd name="connsiteX1" fmla="*/ 209023 w 209023"/>
                <a:gd name="connsiteY1" fmla="*/ 109853 h 147007"/>
                <a:gd name="connsiteX2" fmla="*/ 200663 w 209023"/>
                <a:gd name="connsiteY2" fmla="*/ 147007 h 147007"/>
                <a:gd name="connsiteX3" fmla="*/ 194677 w 209023"/>
                <a:gd name="connsiteY3" fmla="*/ 145013 h 147007"/>
                <a:gd name="connsiteX4" fmla="*/ 9162 w 209023"/>
                <a:gd name="connsiteY4" fmla="*/ 75027 h 147007"/>
                <a:gd name="connsiteX5" fmla="*/ 0 w 209023"/>
                <a:gd name="connsiteY5" fmla="*/ 70496 h 147007"/>
                <a:gd name="connsiteX6" fmla="*/ 130 w 209023"/>
                <a:gd name="connsiteY6" fmla="*/ 64983 h 147007"/>
                <a:gd name="connsiteX7" fmla="*/ 158908 w 209023"/>
                <a:gd name="connsiteY7" fmla="*/ 1181 h 147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023" h="147007">
                  <a:moveTo>
                    <a:pt x="158908" y="1181"/>
                  </a:moveTo>
                  <a:cubicBezTo>
                    <a:pt x="193724" y="8660"/>
                    <a:pt x="209023" y="29186"/>
                    <a:pt x="209023" y="109853"/>
                  </a:cubicBezTo>
                  <a:lnTo>
                    <a:pt x="200663" y="147007"/>
                  </a:lnTo>
                  <a:lnTo>
                    <a:pt x="194677" y="145013"/>
                  </a:lnTo>
                  <a:cubicBezTo>
                    <a:pt x="135220" y="124810"/>
                    <a:pt x="62443" y="98690"/>
                    <a:pt x="9162" y="75027"/>
                  </a:cubicBezTo>
                  <a:lnTo>
                    <a:pt x="0" y="70496"/>
                  </a:lnTo>
                  <a:lnTo>
                    <a:pt x="130" y="64983"/>
                  </a:lnTo>
                  <a:cubicBezTo>
                    <a:pt x="10899" y="22528"/>
                    <a:pt x="124093" y="-6297"/>
                    <a:pt x="158908" y="1181"/>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 name="Freeform 317">
              <a:extLst>
                <a:ext uri="{FF2B5EF4-FFF2-40B4-BE49-F238E27FC236}">
                  <a16:creationId xmlns:a16="http://schemas.microsoft.com/office/drawing/2014/main" id="{C91CAA49-A939-E744-8E48-83475762B7BC}"/>
                </a:ext>
              </a:extLst>
            </p:cNvPr>
            <p:cNvSpPr/>
            <p:nvPr/>
          </p:nvSpPr>
          <p:spPr>
            <a:xfrm>
              <a:off x="8741787" y="3958168"/>
              <a:ext cx="201007" cy="185946"/>
            </a:xfrm>
            <a:custGeom>
              <a:avLst/>
              <a:gdLst>
                <a:gd name="connsiteX0" fmla="*/ 344 w 201007"/>
                <a:gd name="connsiteY0" fmla="*/ 0 h 185946"/>
                <a:gd name="connsiteX1" fmla="*/ 9506 w 201007"/>
                <a:gd name="connsiteY1" fmla="*/ 4531 h 185946"/>
                <a:gd name="connsiteX2" fmla="*/ 195021 w 201007"/>
                <a:gd name="connsiteY2" fmla="*/ 74517 h 185946"/>
                <a:gd name="connsiteX3" fmla="*/ 201007 w 201007"/>
                <a:gd name="connsiteY3" fmla="*/ 76511 h 185946"/>
                <a:gd name="connsiteX4" fmla="*/ 196337 w 201007"/>
                <a:gd name="connsiteY4" fmla="*/ 97262 h 185946"/>
                <a:gd name="connsiteX5" fmla="*/ 167028 w 201007"/>
                <a:gd name="connsiteY5" fmla="*/ 142410 h 185946"/>
                <a:gd name="connsiteX6" fmla="*/ 167026 w 201007"/>
                <a:gd name="connsiteY6" fmla="*/ 142410 h 185946"/>
                <a:gd name="connsiteX7" fmla="*/ 165059 w 201007"/>
                <a:gd name="connsiteY7" fmla="*/ 145441 h 185946"/>
                <a:gd name="connsiteX8" fmla="*/ 94640 w 201007"/>
                <a:gd name="connsiteY8" fmla="*/ 185417 h 185946"/>
                <a:gd name="connsiteX9" fmla="*/ 80156 w 201007"/>
                <a:gd name="connsiteY9" fmla="*/ 176807 h 185946"/>
                <a:gd name="connsiteX10" fmla="*/ 77009 w 201007"/>
                <a:gd name="connsiteY10" fmla="*/ 173282 h 185946"/>
                <a:gd name="connsiteX11" fmla="*/ 77009 w 201007"/>
                <a:gd name="connsiteY11" fmla="*/ 173282 h 185946"/>
                <a:gd name="connsiteX12" fmla="*/ 63725 w 201007"/>
                <a:gd name="connsiteY12" fmla="*/ 158400 h 185946"/>
                <a:gd name="connsiteX13" fmla="*/ 0 w 201007"/>
                <a:gd name="connsiteY13" fmla="*/ 14574 h 18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1007" h="185946">
                  <a:moveTo>
                    <a:pt x="344" y="0"/>
                  </a:moveTo>
                  <a:lnTo>
                    <a:pt x="9506" y="4531"/>
                  </a:lnTo>
                  <a:cubicBezTo>
                    <a:pt x="62787" y="28194"/>
                    <a:pt x="135564" y="54314"/>
                    <a:pt x="195021" y="74517"/>
                  </a:cubicBezTo>
                  <a:lnTo>
                    <a:pt x="201007" y="76511"/>
                  </a:lnTo>
                  <a:lnTo>
                    <a:pt x="196337" y="97262"/>
                  </a:lnTo>
                  <a:lnTo>
                    <a:pt x="167028" y="142410"/>
                  </a:lnTo>
                  <a:lnTo>
                    <a:pt x="167026" y="142410"/>
                  </a:lnTo>
                  <a:lnTo>
                    <a:pt x="165059" y="145441"/>
                  </a:lnTo>
                  <a:cubicBezTo>
                    <a:pt x="140729" y="172807"/>
                    <a:pt x="112048" y="189156"/>
                    <a:pt x="94640" y="185417"/>
                  </a:cubicBezTo>
                  <a:cubicBezTo>
                    <a:pt x="90288" y="184482"/>
                    <a:pt x="85385" y="181461"/>
                    <a:pt x="80156" y="176807"/>
                  </a:cubicBezTo>
                  <a:lnTo>
                    <a:pt x="77009" y="173282"/>
                  </a:lnTo>
                  <a:lnTo>
                    <a:pt x="77009" y="173282"/>
                  </a:lnTo>
                  <a:lnTo>
                    <a:pt x="63725" y="158400"/>
                  </a:lnTo>
                  <a:cubicBezTo>
                    <a:pt x="35472" y="121066"/>
                    <a:pt x="4774" y="54239"/>
                    <a:pt x="0" y="14574"/>
                  </a:cubicBezTo>
                  <a:close/>
                </a:path>
              </a:pathLst>
            </a:cu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3" name="Freeform 312">
              <a:extLst>
                <a:ext uri="{FF2B5EF4-FFF2-40B4-BE49-F238E27FC236}">
                  <a16:creationId xmlns:a16="http://schemas.microsoft.com/office/drawing/2014/main" id="{979E650C-2B10-6248-B601-07C0E9160991}"/>
                </a:ext>
              </a:extLst>
            </p:cNvPr>
            <p:cNvSpPr/>
            <p:nvPr/>
          </p:nvSpPr>
          <p:spPr>
            <a:xfrm>
              <a:off x="8816132" y="4203203"/>
              <a:ext cx="209075" cy="146196"/>
            </a:xfrm>
            <a:custGeom>
              <a:avLst/>
              <a:gdLst>
                <a:gd name="connsiteX0" fmla="*/ 158960 w 209075"/>
                <a:gd name="connsiteY0" fmla="*/ 1181 h 146196"/>
                <a:gd name="connsiteX1" fmla="*/ 209075 w 209075"/>
                <a:gd name="connsiteY1" fmla="*/ 109853 h 146196"/>
                <a:gd name="connsiteX2" fmla="*/ 200897 w 209075"/>
                <a:gd name="connsiteY2" fmla="*/ 146196 h 146196"/>
                <a:gd name="connsiteX3" fmla="*/ 165126 w 209075"/>
                <a:gd name="connsiteY3" fmla="*/ 134281 h 146196"/>
                <a:gd name="connsiteX4" fmla="*/ 38175 w 209075"/>
                <a:gd name="connsiteY4" fmla="*/ 88467 h 146196"/>
                <a:gd name="connsiteX5" fmla="*/ 0 w 209075"/>
                <a:gd name="connsiteY5" fmla="*/ 72710 h 146196"/>
                <a:gd name="connsiteX6" fmla="*/ 182 w 209075"/>
                <a:gd name="connsiteY6" fmla="*/ 64983 h 146196"/>
                <a:gd name="connsiteX7" fmla="*/ 158960 w 209075"/>
                <a:gd name="connsiteY7" fmla="*/ 1181 h 146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075" h="146196">
                  <a:moveTo>
                    <a:pt x="158960" y="1181"/>
                  </a:moveTo>
                  <a:cubicBezTo>
                    <a:pt x="193776" y="8660"/>
                    <a:pt x="209075" y="29186"/>
                    <a:pt x="209075" y="109853"/>
                  </a:cubicBezTo>
                  <a:lnTo>
                    <a:pt x="200897" y="146196"/>
                  </a:lnTo>
                  <a:lnTo>
                    <a:pt x="165126" y="134281"/>
                  </a:lnTo>
                  <a:cubicBezTo>
                    <a:pt x="125488" y="120812"/>
                    <a:pt x="79930" y="104714"/>
                    <a:pt x="38175" y="88467"/>
                  </a:cubicBezTo>
                  <a:lnTo>
                    <a:pt x="0" y="72710"/>
                  </a:lnTo>
                  <a:lnTo>
                    <a:pt x="182" y="64983"/>
                  </a:lnTo>
                  <a:cubicBezTo>
                    <a:pt x="10951" y="22528"/>
                    <a:pt x="124145" y="-6297"/>
                    <a:pt x="158960" y="1181"/>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1" name="Freeform 310">
              <a:extLst>
                <a:ext uri="{FF2B5EF4-FFF2-40B4-BE49-F238E27FC236}">
                  <a16:creationId xmlns:a16="http://schemas.microsoft.com/office/drawing/2014/main" id="{017068B6-5409-9949-8BD0-3F08A4564B21}"/>
                </a:ext>
              </a:extLst>
            </p:cNvPr>
            <p:cNvSpPr/>
            <p:nvPr/>
          </p:nvSpPr>
          <p:spPr>
            <a:xfrm>
              <a:off x="8792935" y="4486538"/>
              <a:ext cx="206515" cy="134550"/>
            </a:xfrm>
            <a:custGeom>
              <a:avLst/>
              <a:gdLst>
                <a:gd name="connsiteX0" fmla="*/ 156400 w 206515"/>
                <a:gd name="connsiteY0" fmla="*/ 1181 h 134550"/>
                <a:gd name="connsiteX1" fmla="*/ 206515 w 206515"/>
                <a:gd name="connsiteY1" fmla="*/ 109853 h 134550"/>
                <a:gd name="connsiteX2" fmla="*/ 200958 w 206515"/>
                <a:gd name="connsiteY2" fmla="*/ 134550 h 134550"/>
                <a:gd name="connsiteX3" fmla="*/ 169273 w 206515"/>
                <a:gd name="connsiteY3" fmla="*/ 123996 h 134550"/>
                <a:gd name="connsiteX4" fmla="*/ 42322 w 206515"/>
                <a:gd name="connsiteY4" fmla="*/ 78182 h 134550"/>
                <a:gd name="connsiteX5" fmla="*/ 0 w 206515"/>
                <a:gd name="connsiteY5" fmla="*/ 60713 h 134550"/>
                <a:gd name="connsiteX6" fmla="*/ 6108 w 206515"/>
                <a:gd name="connsiteY6" fmla="*/ 49746 h 134550"/>
                <a:gd name="connsiteX7" fmla="*/ 156400 w 206515"/>
                <a:gd name="connsiteY7" fmla="*/ 1181 h 13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515" h="134550">
                  <a:moveTo>
                    <a:pt x="156400" y="1181"/>
                  </a:moveTo>
                  <a:cubicBezTo>
                    <a:pt x="191216" y="8660"/>
                    <a:pt x="206515" y="29186"/>
                    <a:pt x="206515" y="109853"/>
                  </a:cubicBezTo>
                  <a:lnTo>
                    <a:pt x="200958" y="134550"/>
                  </a:lnTo>
                  <a:lnTo>
                    <a:pt x="169273" y="123996"/>
                  </a:lnTo>
                  <a:cubicBezTo>
                    <a:pt x="129635" y="110527"/>
                    <a:pt x="84077" y="94429"/>
                    <a:pt x="42322" y="78182"/>
                  </a:cubicBezTo>
                  <a:lnTo>
                    <a:pt x="0" y="60713"/>
                  </a:lnTo>
                  <a:lnTo>
                    <a:pt x="6108" y="49746"/>
                  </a:lnTo>
                  <a:cubicBezTo>
                    <a:pt x="35465" y="15889"/>
                    <a:pt x="125937" y="-5362"/>
                    <a:pt x="156400" y="1181"/>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6" name="Freeform 315">
              <a:extLst>
                <a:ext uri="{FF2B5EF4-FFF2-40B4-BE49-F238E27FC236}">
                  <a16:creationId xmlns:a16="http://schemas.microsoft.com/office/drawing/2014/main" id="{C7D631E7-3D49-804E-98D4-149EA354F89D}"/>
                </a:ext>
              </a:extLst>
            </p:cNvPr>
            <p:cNvSpPr/>
            <p:nvPr/>
          </p:nvSpPr>
          <p:spPr>
            <a:xfrm>
              <a:off x="8789445" y="4547252"/>
              <a:ext cx="204448" cy="195729"/>
            </a:xfrm>
            <a:custGeom>
              <a:avLst/>
              <a:gdLst>
                <a:gd name="connsiteX0" fmla="*/ 3490 w 204448"/>
                <a:gd name="connsiteY0" fmla="*/ 0 h 195729"/>
                <a:gd name="connsiteX1" fmla="*/ 45812 w 204448"/>
                <a:gd name="connsiteY1" fmla="*/ 17469 h 195729"/>
                <a:gd name="connsiteX2" fmla="*/ 172763 w 204448"/>
                <a:gd name="connsiteY2" fmla="*/ 63283 h 195729"/>
                <a:gd name="connsiteX3" fmla="*/ 204448 w 204448"/>
                <a:gd name="connsiteY3" fmla="*/ 73837 h 195729"/>
                <a:gd name="connsiteX4" fmla="*/ 196975 w 204448"/>
                <a:gd name="connsiteY4" fmla="*/ 107045 h 195729"/>
                <a:gd name="connsiteX5" fmla="*/ 174624 w 204448"/>
                <a:gd name="connsiteY5" fmla="*/ 141475 h 195729"/>
                <a:gd name="connsiteX6" fmla="*/ 167231 w 204448"/>
                <a:gd name="connsiteY6" fmla="*/ 129524 h 195729"/>
                <a:gd name="connsiteX7" fmla="*/ 167230 w 204448"/>
                <a:gd name="connsiteY7" fmla="*/ 129524 h 195729"/>
                <a:gd name="connsiteX8" fmla="*/ 174623 w 204448"/>
                <a:gd name="connsiteY8" fmla="*/ 141474 h 195729"/>
                <a:gd name="connsiteX9" fmla="*/ 165697 w 204448"/>
                <a:gd name="connsiteY9" fmla="*/ 155224 h 195729"/>
                <a:gd name="connsiteX10" fmla="*/ 95278 w 204448"/>
                <a:gd name="connsiteY10" fmla="*/ 195200 h 195729"/>
                <a:gd name="connsiteX11" fmla="*/ 31101 w 204448"/>
                <a:gd name="connsiteY11" fmla="*/ 112851 h 195729"/>
                <a:gd name="connsiteX12" fmla="*/ 24809 w 204448"/>
                <a:gd name="connsiteY12" fmla="*/ 97096 h 195729"/>
                <a:gd name="connsiteX13" fmla="*/ 24810 w 204448"/>
                <a:gd name="connsiteY13" fmla="*/ 97096 h 195729"/>
                <a:gd name="connsiteX14" fmla="*/ 6387 w 204448"/>
                <a:gd name="connsiteY14" fmla="*/ 50962 h 195729"/>
                <a:gd name="connsiteX15" fmla="*/ 1112 w 204448"/>
                <a:gd name="connsiteY15" fmla="*/ 4270 h 195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4448" h="195729">
                  <a:moveTo>
                    <a:pt x="3490" y="0"/>
                  </a:moveTo>
                  <a:lnTo>
                    <a:pt x="45812" y="17469"/>
                  </a:lnTo>
                  <a:cubicBezTo>
                    <a:pt x="87567" y="33716"/>
                    <a:pt x="133125" y="49814"/>
                    <a:pt x="172763" y="63283"/>
                  </a:cubicBezTo>
                  <a:lnTo>
                    <a:pt x="204448" y="73837"/>
                  </a:lnTo>
                  <a:lnTo>
                    <a:pt x="196975" y="107045"/>
                  </a:lnTo>
                  <a:lnTo>
                    <a:pt x="174624" y="141475"/>
                  </a:lnTo>
                  <a:lnTo>
                    <a:pt x="167231" y="129524"/>
                  </a:lnTo>
                  <a:lnTo>
                    <a:pt x="167230" y="129524"/>
                  </a:lnTo>
                  <a:lnTo>
                    <a:pt x="174623" y="141474"/>
                  </a:lnTo>
                  <a:lnTo>
                    <a:pt x="165697" y="155224"/>
                  </a:lnTo>
                  <a:cubicBezTo>
                    <a:pt x="141367" y="182591"/>
                    <a:pt x="112686" y="198939"/>
                    <a:pt x="95278" y="195200"/>
                  </a:cubicBezTo>
                  <a:cubicBezTo>
                    <a:pt x="77871" y="191461"/>
                    <a:pt x="51637" y="154342"/>
                    <a:pt x="31101" y="112851"/>
                  </a:cubicBezTo>
                  <a:lnTo>
                    <a:pt x="24809" y="97096"/>
                  </a:lnTo>
                  <a:lnTo>
                    <a:pt x="24810" y="97096"/>
                  </a:lnTo>
                  <a:lnTo>
                    <a:pt x="6387" y="50962"/>
                  </a:lnTo>
                  <a:cubicBezTo>
                    <a:pt x="783" y="31656"/>
                    <a:pt x="-1580" y="14884"/>
                    <a:pt x="1112" y="4270"/>
                  </a:cubicBezTo>
                  <a:close/>
                </a:path>
              </a:pathLst>
            </a:cu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9" name="Freeform 308">
              <a:extLst>
                <a:ext uri="{FF2B5EF4-FFF2-40B4-BE49-F238E27FC236}">
                  <a16:creationId xmlns:a16="http://schemas.microsoft.com/office/drawing/2014/main" id="{F89E78D0-1201-7446-81B9-07728BBBE8D1}"/>
                </a:ext>
              </a:extLst>
            </p:cNvPr>
            <p:cNvSpPr/>
            <p:nvPr/>
          </p:nvSpPr>
          <p:spPr>
            <a:xfrm>
              <a:off x="8766519" y="4763434"/>
              <a:ext cx="207172" cy="133745"/>
            </a:xfrm>
            <a:custGeom>
              <a:avLst/>
              <a:gdLst>
                <a:gd name="connsiteX0" fmla="*/ 157057 w 207172"/>
                <a:gd name="connsiteY0" fmla="*/ 1182 h 133745"/>
                <a:gd name="connsiteX1" fmla="*/ 207172 w 207172"/>
                <a:gd name="connsiteY1" fmla="*/ 109854 h 133745"/>
                <a:gd name="connsiteX2" fmla="*/ 201796 w 207172"/>
                <a:gd name="connsiteY2" fmla="*/ 133745 h 133745"/>
                <a:gd name="connsiteX3" fmla="*/ 195514 w 207172"/>
                <a:gd name="connsiteY3" fmla="*/ 131722 h 133745"/>
                <a:gd name="connsiteX4" fmla="*/ 14762 w 207172"/>
                <a:gd name="connsiteY4" fmla="*/ 67987 h 133745"/>
                <a:gd name="connsiteX5" fmla="*/ 0 w 207172"/>
                <a:gd name="connsiteY5" fmla="*/ 61894 h 133745"/>
                <a:gd name="connsiteX6" fmla="*/ 6765 w 207172"/>
                <a:gd name="connsiteY6" fmla="*/ 49747 h 133745"/>
                <a:gd name="connsiteX7" fmla="*/ 157057 w 207172"/>
                <a:gd name="connsiteY7" fmla="*/ 1182 h 13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172" h="133745">
                  <a:moveTo>
                    <a:pt x="157057" y="1182"/>
                  </a:moveTo>
                  <a:cubicBezTo>
                    <a:pt x="191873" y="8661"/>
                    <a:pt x="207172" y="29187"/>
                    <a:pt x="207172" y="109854"/>
                  </a:cubicBezTo>
                  <a:lnTo>
                    <a:pt x="201796" y="133745"/>
                  </a:lnTo>
                  <a:lnTo>
                    <a:pt x="195514" y="131722"/>
                  </a:lnTo>
                  <a:cubicBezTo>
                    <a:pt x="148583" y="116393"/>
                    <a:pt x="77394" y="92358"/>
                    <a:pt x="14762" y="67987"/>
                  </a:cubicBezTo>
                  <a:lnTo>
                    <a:pt x="0" y="61894"/>
                  </a:lnTo>
                  <a:lnTo>
                    <a:pt x="6765" y="49747"/>
                  </a:lnTo>
                  <a:cubicBezTo>
                    <a:pt x="36122" y="15890"/>
                    <a:pt x="126594" y="-5361"/>
                    <a:pt x="157057" y="1182"/>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7" name="Freeform 316">
              <a:extLst>
                <a:ext uri="{FF2B5EF4-FFF2-40B4-BE49-F238E27FC236}">
                  <a16:creationId xmlns:a16="http://schemas.microsoft.com/office/drawing/2014/main" id="{079B7495-4EC0-434E-97EF-851224456C13}"/>
                </a:ext>
              </a:extLst>
            </p:cNvPr>
            <p:cNvSpPr/>
            <p:nvPr/>
          </p:nvSpPr>
          <p:spPr>
            <a:xfrm>
              <a:off x="8815840" y="4275913"/>
              <a:ext cx="201189" cy="183733"/>
            </a:xfrm>
            <a:custGeom>
              <a:avLst/>
              <a:gdLst>
                <a:gd name="connsiteX0" fmla="*/ 107995 w 201189"/>
                <a:gd name="connsiteY0" fmla="*/ 94831 h 183733"/>
                <a:gd name="connsiteX1" fmla="*/ 100934 w 201189"/>
                <a:gd name="connsiteY1" fmla="*/ 95735 h 183733"/>
                <a:gd name="connsiteX2" fmla="*/ 113884 w 201189"/>
                <a:gd name="connsiteY2" fmla="*/ 96372 h 183733"/>
                <a:gd name="connsiteX3" fmla="*/ 292 w 201189"/>
                <a:gd name="connsiteY3" fmla="*/ 0 h 183733"/>
                <a:gd name="connsiteX4" fmla="*/ 38467 w 201189"/>
                <a:gd name="connsiteY4" fmla="*/ 15757 h 183733"/>
                <a:gd name="connsiteX5" fmla="*/ 165418 w 201189"/>
                <a:gd name="connsiteY5" fmla="*/ 61571 h 183733"/>
                <a:gd name="connsiteX6" fmla="*/ 201189 w 201189"/>
                <a:gd name="connsiteY6" fmla="*/ 73486 h 183733"/>
                <a:gd name="connsiteX7" fmla="*/ 196337 w 201189"/>
                <a:gd name="connsiteY7" fmla="*/ 95048 h 183733"/>
                <a:gd name="connsiteX8" fmla="*/ 179174 w 201189"/>
                <a:gd name="connsiteY8" fmla="*/ 121486 h 183733"/>
                <a:gd name="connsiteX9" fmla="*/ 164549 w 201189"/>
                <a:gd name="connsiteY9" fmla="*/ 109630 h 183733"/>
                <a:gd name="connsiteX10" fmla="*/ 164545 w 201189"/>
                <a:gd name="connsiteY10" fmla="*/ 109629 h 183733"/>
                <a:gd name="connsiteX11" fmla="*/ 164548 w 201189"/>
                <a:gd name="connsiteY11" fmla="*/ 109630 h 183733"/>
                <a:gd name="connsiteX12" fmla="*/ 179173 w 201189"/>
                <a:gd name="connsiteY12" fmla="*/ 121486 h 183733"/>
                <a:gd name="connsiteX13" fmla="*/ 165059 w 201189"/>
                <a:gd name="connsiteY13" fmla="*/ 143228 h 183733"/>
                <a:gd name="connsiteX14" fmla="*/ 94640 w 201189"/>
                <a:gd name="connsiteY14" fmla="*/ 183204 h 183733"/>
                <a:gd name="connsiteX15" fmla="*/ 63724 w 201189"/>
                <a:gd name="connsiteY15" fmla="*/ 156186 h 183733"/>
                <a:gd name="connsiteX16" fmla="*/ 34367 w 201189"/>
                <a:gd name="connsiteY16" fmla="*/ 107349 h 183733"/>
                <a:gd name="connsiteX17" fmla="*/ 34368 w 201189"/>
                <a:gd name="connsiteY17" fmla="*/ 107349 h 183733"/>
                <a:gd name="connsiteX18" fmla="*/ 30464 w 201189"/>
                <a:gd name="connsiteY18" fmla="*/ 100855 h 183733"/>
                <a:gd name="connsiteX19" fmla="*/ 0 w 201189"/>
                <a:gd name="connsiteY19" fmla="*/ 12360 h 183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01189" h="183733">
                  <a:moveTo>
                    <a:pt x="107995" y="94831"/>
                  </a:moveTo>
                  <a:lnTo>
                    <a:pt x="100934" y="95735"/>
                  </a:lnTo>
                  <a:lnTo>
                    <a:pt x="113884" y="96372"/>
                  </a:lnTo>
                  <a:close/>
                  <a:moveTo>
                    <a:pt x="292" y="0"/>
                  </a:moveTo>
                  <a:lnTo>
                    <a:pt x="38467" y="15757"/>
                  </a:lnTo>
                  <a:cubicBezTo>
                    <a:pt x="80222" y="32004"/>
                    <a:pt x="125780" y="48102"/>
                    <a:pt x="165418" y="61571"/>
                  </a:cubicBezTo>
                  <a:lnTo>
                    <a:pt x="201189" y="73486"/>
                  </a:lnTo>
                  <a:lnTo>
                    <a:pt x="196337" y="95048"/>
                  </a:lnTo>
                  <a:lnTo>
                    <a:pt x="179174" y="121486"/>
                  </a:lnTo>
                  <a:lnTo>
                    <a:pt x="164549" y="109630"/>
                  </a:lnTo>
                  <a:lnTo>
                    <a:pt x="164545" y="109629"/>
                  </a:lnTo>
                  <a:lnTo>
                    <a:pt x="164548" y="109630"/>
                  </a:lnTo>
                  <a:lnTo>
                    <a:pt x="179173" y="121486"/>
                  </a:lnTo>
                  <a:lnTo>
                    <a:pt x="165059" y="143228"/>
                  </a:lnTo>
                  <a:cubicBezTo>
                    <a:pt x="140730" y="170594"/>
                    <a:pt x="112048" y="186943"/>
                    <a:pt x="94640" y="183204"/>
                  </a:cubicBezTo>
                  <a:cubicBezTo>
                    <a:pt x="85936" y="181334"/>
                    <a:pt x="75026" y="171119"/>
                    <a:pt x="63724" y="156186"/>
                  </a:cubicBezTo>
                  <a:lnTo>
                    <a:pt x="34367" y="107349"/>
                  </a:lnTo>
                  <a:lnTo>
                    <a:pt x="34368" y="107349"/>
                  </a:lnTo>
                  <a:lnTo>
                    <a:pt x="30464" y="100855"/>
                  </a:lnTo>
                  <a:cubicBezTo>
                    <a:pt x="15061" y="69736"/>
                    <a:pt x="2865" y="36159"/>
                    <a:pt x="0" y="12360"/>
                  </a:cubicBezTo>
                  <a:close/>
                </a:path>
              </a:pathLst>
            </a:cu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8" name="Freeform 297">
              <a:extLst>
                <a:ext uri="{FF2B5EF4-FFF2-40B4-BE49-F238E27FC236}">
                  <a16:creationId xmlns:a16="http://schemas.microsoft.com/office/drawing/2014/main" id="{170831C6-563D-234C-BCD0-274B91E6C290}"/>
                </a:ext>
              </a:extLst>
            </p:cNvPr>
            <p:cNvSpPr/>
            <p:nvPr/>
          </p:nvSpPr>
          <p:spPr>
            <a:xfrm>
              <a:off x="8763685" y="4825327"/>
              <a:ext cx="204630" cy="194550"/>
            </a:xfrm>
            <a:custGeom>
              <a:avLst/>
              <a:gdLst>
                <a:gd name="connsiteX0" fmla="*/ 2834 w 204630"/>
                <a:gd name="connsiteY0" fmla="*/ 0 h 194550"/>
                <a:gd name="connsiteX1" fmla="*/ 17596 w 204630"/>
                <a:gd name="connsiteY1" fmla="*/ 6093 h 194550"/>
                <a:gd name="connsiteX2" fmla="*/ 198348 w 204630"/>
                <a:gd name="connsiteY2" fmla="*/ 69828 h 194550"/>
                <a:gd name="connsiteX3" fmla="*/ 204630 w 204630"/>
                <a:gd name="connsiteY3" fmla="*/ 71851 h 194550"/>
                <a:gd name="connsiteX4" fmla="*/ 196976 w 204630"/>
                <a:gd name="connsiteY4" fmla="*/ 105865 h 194550"/>
                <a:gd name="connsiteX5" fmla="*/ 95280 w 204630"/>
                <a:gd name="connsiteY5" fmla="*/ 194021 h 194550"/>
                <a:gd name="connsiteX6" fmla="*/ 1113 w 204630"/>
                <a:gd name="connsiteY6" fmla="*/ 3090 h 194550"/>
                <a:gd name="connsiteX7" fmla="*/ 2834 w 204630"/>
                <a:gd name="connsiteY7" fmla="*/ 0 h 19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4630" h="194550">
                  <a:moveTo>
                    <a:pt x="2834" y="0"/>
                  </a:moveTo>
                  <a:lnTo>
                    <a:pt x="17596" y="6093"/>
                  </a:lnTo>
                  <a:cubicBezTo>
                    <a:pt x="80228" y="30464"/>
                    <a:pt x="151417" y="54499"/>
                    <a:pt x="198348" y="69828"/>
                  </a:cubicBezTo>
                  <a:lnTo>
                    <a:pt x="204630" y="71851"/>
                  </a:lnTo>
                  <a:lnTo>
                    <a:pt x="196976" y="105865"/>
                  </a:lnTo>
                  <a:cubicBezTo>
                    <a:pt x="172869" y="160041"/>
                    <a:pt x="121392" y="199630"/>
                    <a:pt x="95280" y="194021"/>
                  </a:cubicBezTo>
                  <a:cubicBezTo>
                    <a:pt x="60465" y="186542"/>
                    <a:pt x="-9656" y="45545"/>
                    <a:pt x="1113" y="3090"/>
                  </a:cubicBezTo>
                  <a:lnTo>
                    <a:pt x="2834" y="0"/>
                  </a:lnTo>
                  <a:close/>
                </a:path>
              </a:pathLst>
            </a:cu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3" name="Rectangle 202">
              <a:extLst>
                <a:ext uri="{FF2B5EF4-FFF2-40B4-BE49-F238E27FC236}">
                  <a16:creationId xmlns:a16="http://schemas.microsoft.com/office/drawing/2014/main" id="{DAD6E77F-2C63-A745-ACC3-B3FA0B622484}"/>
                </a:ext>
              </a:extLst>
            </p:cNvPr>
            <p:cNvSpPr/>
            <p:nvPr/>
          </p:nvSpPr>
          <p:spPr>
            <a:xfrm>
              <a:off x="7990751" y="2155068"/>
              <a:ext cx="646451" cy="604520"/>
            </a:xfrm>
            <a:custGeom>
              <a:avLst/>
              <a:gdLst>
                <a:gd name="connsiteX0" fmla="*/ 0 w 587374"/>
                <a:gd name="connsiteY0" fmla="*/ 0 h 457199"/>
                <a:gd name="connsiteX1" fmla="*/ 587374 w 587374"/>
                <a:gd name="connsiteY1" fmla="*/ 0 h 457199"/>
                <a:gd name="connsiteX2" fmla="*/ 587374 w 587374"/>
                <a:gd name="connsiteY2" fmla="*/ 457199 h 457199"/>
                <a:gd name="connsiteX3" fmla="*/ 0 w 587374"/>
                <a:gd name="connsiteY3" fmla="*/ 457199 h 457199"/>
                <a:gd name="connsiteX4" fmla="*/ 0 w 587374"/>
                <a:gd name="connsiteY4" fmla="*/ 0 h 457199"/>
                <a:gd name="connsiteX0" fmla="*/ 0 w 587374"/>
                <a:gd name="connsiteY0" fmla="*/ 0 h 549283"/>
                <a:gd name="connsiteX1" fmla="*/ 587374 w 587374"/>
                <a:gd name="connsiteY1" fmla="*/ 0 h 549283"/>
                <a:gd name="connsiteX2" fmla="*/ 587374 w 587374"/>
                <a:gd name="connsiteY2" fmla="*/ 457199 h 549283"/>
                <a:gd name="connsiteX3" fmla="*/ 479424 w 587374"/>
                <a:gd name="connsiteY3" fmla="*/ 549275 h 549283"/>
                <a:gd name="connsiteX4" fmla="*/ 0 w 587374"/>
                <a:gd name="connsiteY4" fmla="*/ 457199 h 549283"/>
                <a:gd name="connsiteX5" fmla="*/ 0 w 587374"/>
                <a:gd name="connsiteY5" fmla="*/ 0 h 549283"/>
                <a:gd name="connsiteX0" fmla="*/ 0 w 587374"/>
                <a:gd name="connsiteY0" fmla="*/ 0 h 549283"/>
                <a:gd name="connsiteX1" fmla="*/ 587374 w 587374"/>
                <a:gd name="connsiteY1" fmla="*/ 0 h 549283"/>
                <a:gd name="connsiteX2" fmla="*/ 587374 w 587374"/>
                <a:gd name="connsiteY2" fmla="*/ 457199 h 549283"/>
                <a:gd name="connsiteX3" fmla="*/ 479424 w 587374"/>
                <a:gd name="connsiteY3" fmla="*/ 549275 h 549283"/>
                <a:gd name="connsiteX4" fmla="*/ 0 w 587374"/>
                <a:gd name="connsiteY4" fmla="*/ 457199 h 549283"/>
                <a:gd name="connsiteX5" fmla="*/ 0 w 587374"/>
                <a:gd name="connsiteY5" fmla="*/ 0 h 549283"/>
                <a:gd name="connsiteX0" fmla="*/ 0 w 587374"/>
                <a:gd name="connsiteY0" fmla="*/ 0 h 549283"/>
                <a:gd name="connsiteX1" fmla="*/ 587374 w 587374"/>
                <a:gd name="connsiteY1" fmla="*/ 0 h 549283"/>
                <a:gd name="connsiteX2" fmla="*/ 587374 w 587374"/>
                <a:gd name="connsiteY2" fmla="*/ 457199 h 549283"/>
                <a:gd name="connsiteX3" fmla="*/ 479424 w 587374"/>
                <a:gd name="connsiteY3" fmla="*/ 549275 h 549283"/>
                <a:gd name="connsiteX4" fmla="*/ 0 w 587374"/>
                <a:gd name="connsiteY4" fmla="*/ 457199 h 549283"/>
                <a:gd name="connsiteX5" fmla="*/ 0 w 587374"/>
                <a:gd name="connsiteY5" fmla="*/ 0 h 549283"/>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 name="connsiteX0" fmla="*/ 0 w 587374"/>
                <a:gd name="connsiteY0" fmla="*/ 0 h 549275"/>
                <a:gd name="connsiteX1" fmla="*/ 587374 w 587374"/>
                <a:gd name="connsiteY1" fmla="*/ 0 h 549275"/>
                <a:gd name="connsiteX2" fmla="*/ 587374 w 587374"/>
                <a:gd name="connsiteY2" fmla="*/ 457199 h 549275"/>
                <a:gd name="connsiteX3" fmla="*/ 479424 w 587374"/>
                <a:gd name="connsiteY3" fmla="*/ 549275 h 549275"/>
                <a:gd name="connsiteX4" fmla="*/ 0 w 587374"/>
                <a:gd name="connsiteY4" fmla="*/ 457199 h 549275"/>
                <a:gd name="connsiteX5" fmla="*/ 0 w 587374"/>
                <a:gd name="connsiteY5" fmla="*/ 0 h 54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7374" h="549275">
                  <a:moveTo>
                    <a:pt x="0" y="0"/>
                  </a:moveTo>
                  <a:lnTo>
                    <a:pt x="587374" y="0"/>
                  </a:lnTo>
                  <a:lnTo>
                    <a:pt x="587374" y="457199"/>
                  </a:lnTo>
                  <a:cubicBezTo>
                    <a:pt x="532341" y="456141"/>
                    <a:pt x="426507" y="416983"/>
                    <a:pt x="479424" y="549275"/>
                  </a:cubicBezTo>
                  <a:cubicBezTo>
                    <a:pt x="348191" y="363008"/>
                    <a:pt x="159808" y="487891"/>
                    <a:pt x="0" y="457199"/>
                  </a:cubicBezTo>
                  <a:lnTo>
                    <a:pt x="0"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77F78464-3E9E-2742-B3F6-E94044CCDDD1}"/>
                </a:ext>
              </a:extLst>
            </p:cNvPr>
            <p:cNvSpPr/>
            <p:nvPr/>
          </p:nvSpPr>
          <p:spPr>
            <a:xfrm>
              <a:off x="8740837" y="4816938"/>
              <a:ext cx="1087866" cy="362582"/>
            </a:xfrm>
            <a:custGeom>
              <a:avLst/>
              <a:gdLst>
                <a:gd name="connsiteX0" fmla="*/ 1164084 w 1169981"/>
                <a:gd name="connsiteY0" fmla="*/ 0 h 389951"/>
                <a:gd name="connsiteX1" fmla="*/ 265766 w 1169981"/>
                <a:gd name="connsiteY1" fmla="*/ 0 h 389951"/>
                <a:gd name="connsiteX2" fmla="*/ 262057 w 1169981"/>
                <a:gd name="connsiteY2" fmla="*/ 103575 h 389951"/>
                <a:gd name="connsiteX3" fmla="*/ 262057 w 1169981"/>
                <a:gd name="connsiteY3" fmla="*/ 103575 h 389951"/>
                <a:gd name="connsiteX4" fmla="*/ 178351 w 1169981"/>
                <a:gd name="connsiteY4" fmla="*/ 190696 h 389951"/>
                <a:gd name="connsiteX5" fmla="*/ 114620 w 1169981"/>
                <a:gd name="connsiteY5" fmla="*/ 204202 h 389951"/>
                <a:gd name="connsiteX6" fmla="*/ 57548 w 1169981"/>
                <a:gd name="connsiteY6" fmla="*/ 193359 h 389951"/>
                <a:gd name="connsiteX7" fmla="*/ 476 w 1169981"/>
                <a:gd name="connsiteY7" fmla="*/ 171198 h 389951"/>
                <a:gd name="connsiteX8" fmla="*/ 0 w 1169981"/>
                <a:gd name="connsiteY8" fmla="*/ 180709 h 389951"/>
                <a:gd name="connsiteX9" fmla="*/ 0 w 1169981"/>
                <a:gd name="connsiteY9" fmla="*/ 212762 h 389951"/>
                <a:gd name="connsiteX10" fmla="*/ 180729 w 1169981"/>
                <a:gd name="connsiteY10" fmla="*/ 393471 h 389951"/>
                <a:gd name="connsiteX11" fmla="*/ 760393 w 1169981"/>
                <a:gd name="connsiteY11" fmla="*/ 393471 h 389951"/>
                <a:gd name="connsiteX12" fmla="*/ 1156379 w 1169981"/>
                <a:gd name="connsiteY12" fmla="*/ 61441 h 389951"/>
                <a:gd name="connsiteX13" fmla="*/ 1178732 w 1169981"/>
                <a:gd name="connsiteY13" fmla="*/ 761 h 389951"/>
                <a:gd name="connsiteX14" fmla="*/ 1164084 w 1169981"/>
                <a:gd name="connsiteY14" fmla="*/ 0 h 3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69981" h="389951">
                  <a:moveTo>
                    <a:pt x="1164084" y="0"/>
                  </a:moveTo>
                  <a:lnTo>
                    <a:pt x="265766" y="0"/>
                  </a:lnTo>
                  <a:cubicBezTo>
                    <a:pt x="276274" y="33952"/>
                    <a:pt x="274966" y="70462"/>
                    <a:pt x="262057" y="103575"/>
                  </a:cubicBezTo>
                  <a:lnTo>
                    <a:pt x="262057" y="103575"/>
                  </a:lnTo>
                  <a:cubicBezTo>
                    <a:pt x="246918" y="142632"/>
                    <a:pt x="216774" y="174006"/>
                    <a:pt x="178351" y="190696"/>
                  </a:cubicBezTo>
                  <a:cubicBezTo>
                    <a:pt x="158266" y="199544"/>
                    <a:pt x="136568" y="204142"/>
                    <a:pt x="114620" y="204202"/>
                  </a:cubicBezTo>
                  <a:cubicBezTo>
                    <a:pt x="95086" y="204186"/>
                    <a:pt x="75727" y="200508"/>
                    <a:pt x="57548" y="193359"/>
                  </a:cubicBezTo>
                  <a:lnTo>
                    <a:pt x="476" y="171198"/>
                  </a:lnTo>
                  <a:cubicBezTo>
                    <a:pt x="476" y="174337"/>
                    <a:pt x="0" y="177476"/>
                    <a:pt x="0" y="180709"/>
                  </a:cubicBezTo>
                  <a:lnTo>
                    <a:pt x="0" y="212762"/>
                  </a:lnTo>
                  <a:cubicBezTo>
                    <a:pt x="313" y="312435"/>
                    <a:pt x="81045" y="393158"/>
                    <a:pt x="180729" y="393471"/>
                  </a:cubicBezTo>
                  <a:lnTo>
                    <a:pt x="760393" y="393471"/>
                  </a:lnTo>
                  <a:cubicBezTo>
                    <a:pt x="808524" y="281051"/>
                    <a:pt x="919149" y="110233"/>
                    <a:pt x="1156379" y="61441"/>
                  </a:cubicBezTo>
                  <a:cubicBezTo>
                    <a:pt x="1163893" y="41563"/>
                    <a:pt x="1171313" y="21210"/>
                    <a:pt x="1178732" y="761"/>
                  </a:cubicBezTo>
                  <a:cubicBezTo>
                    <a:pt x="1173881" y="286"/>
                    <a:pt x="1169030" y="0"/>
                    <a:pt x="1164084" y="0"/>
                  </a:cubicBezTo>
                  <a:close/>
                </a:path>
              </a:pathLst>
            </a:custGeom>
            <a:solidFill>
              <a:schemeClr val="accent1">
                <a:lumMod val="40000"/>
                <a:lumOff val="6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BCE84F1C-4D2A-F040-844B-007E9E0BF74C}"/>
                </a:ext>
              </a:extLst>
            </p:cNvPr>
            <p:cNvSpPr/>
            <p:nvPr/>
          </p:nvSpPr>
          <p:spPr>
            <a:xfrm>
              <a:off x="8751540" y="2717884"/>
              <a:ext cx="760622" cy="229929"/>
            </a:xfrm>
            <a:custGeom>
              <a:avLst/>
              <a:gdLst>
                <a:gd name="connsiteX0" fmla="*/ 136117 w 818035"/>
                <a:gd name="connsiteY0" fmla="*/ 0 h 247286"/>
                <a:gd name="connsiteX1" fmla="*/ 0 w 818035"/>
                <a:gd name="connsiteY1" fmla="*/ 180709 h 247286"/>
                <a:gd name="connsiteX2" fmla="*/ 0 w 818035"/>
                <a:gd name="connsiteY2" fmla="*/ 251661 h 247286"/>
                <a:gd name="connsiteX3" fmla="*/ 647294 w 818035"/>
                <a:gd name="connsiteY3" fmla="*/ 251661 h 247286"/>
                <a:gd name="connsiteX4" fmla="*/ 822411 w 818035"/>
                <a:gd name="connsiteY4" fmla="*/ 0 h 24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035" h="247286">
                  <a:moveTo>
                    <a:pt x="136117" y="0"/>
                  </a:moveTo>
                  <a:cubicBezTo>
                    <a:pt x="61258" y="0"/>
                    <a:pt x="0" y="81319"/>
                    <a:pt x="0" y="180709"/>
                  </a:cubicBezTo>
                  <a:lnTo>
                    <a:pt x="0" y="251661"/>
                  </a:lnTo>
                  <a:lnTo>
                    <a:pt x="647294" y="251661"/>
                  </a:lnTo>
                  <a:lnTo>
                    <a:pt x="822411" y="0"/>
                  </a:lnTo>
                  <a:close/>
                </a:path>
              </a:pathLst>
            </a:custGeom>
            <a:solidFill>
              <a:schemeClr val="accent1">
                <a:lumMod val="40000"/>
                <a:lumOff val="6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07FEAFF7-93FD-4048-8410-2AC07EB129E3}"/>
                </a:ext>
              </a:extLst>
            </p:cNvPr>
            <p:cNvSpPr/>
            <p:nvPr/>
          </p:nvSpPr>
          <p:spPr>
            <a:xfrm>
              <a:off x="9139898" y="3537816"/>
              <a:ext cx="265333" cy="380270"/>
            </a:xfrm>
            <a:custGeom>
              <a:avLst/>
              <a:gdLst>
                <a:gd name="connsiteX0" fmla="*/ 0 w 285361"/>
                <a:gd name="connsiteY0" fmla="*/ 0 h 408973"/>
                <a:gd name="connsiteX1" fmla="*/ 286978 w 285361"/>
                <a:gd name="connsiteY1" fmla="*/ 0 h 408973"/>
                <a:gd name="connsiteX2" fmla="*/ 286978 w 285361"/>
                <a:gd name="connsiteY2" fmla="*/ 410305 h 408973"/>
                <a:gd name="connsiteX3" fmla="*/ 0 w 285361"/>
                <a:gd name="connsiteY3" fmla="*/ 410305 h 408973"/>
              </a:gdLst>
              <a:ahLst/>
              <a:cxnLst>
                <a:cxn ang="0">
                  <a:pos x="connsiteX0" y="connsiteY0"/>
                </a:cxn>
                <a:cxn ang="0">
                  <a:pos x="connsiteX1" y="connsiteY1"/>
                </a:cxn>
                <a:cxn ang="0">
                  <a:pos x="connsiteX2" y="connsiteY2"/>
                </a:cxn>
                <a:cxn ang="0">
                  <a:pos x="connsiteX3" y="connsiteY3"/>
                </a:cxn>
              </a:cxnLst>
              <a:rect l="l" t="t" r="r" b="b"/>
              <a:pathLst>
                <a:path w="285361" h="408973">
                  <a:moveTo>
                    <a:pt x="0" y="0"/>
                  </a:moveTo>
                  <a:lnTo>
                    <a:pt x="286978" y="0"/>
                  </a:lnTo>
                  <a:lnTo>
                    <a:pt x="286978" y="410305"/>
                  </a:lnTo>
                  <a:lnTo>
                    <a:pt x="0" y="410305"/>
                  </a:lnTo>
                  <a:close/>
                </a:path>
              </a:pathLst>
            </a:custGeom>
            <a:solidFill>
              <a:schemeClr val="accent1">
                <a:lumMod val="40000"/>
                <a:lumOff val="6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909A94AF-F4A4-B445-A533-5C12F624DA50}"/>
                </a:ext>
              </a:extLst>
            </p:cNvPr>
            <p:cNvSpPr/>
            <p:nvPr/>
          </p:nvSpPr>
          <p:spPr>
            <a:xfrm>
              <a:off x="9561071" y="3333444"/>
              <a:ext cx="601422" cy="804756"/>
            </a:xfrm>
            <a:custGeom>
              <a:avLst/>
              <a:gdLst>
                <a:gd name="connsiteX0" fmla="*/ 0 w 646818"/>
                <a:gd name="connsiteY0" fmla="*/ 219800 h 865502"/>
                <a:gd name="connsiteX1" fmla="*/ 654333 w 646818"/>
                <a:gd name="connsiteY1" fmla="*/ 0 h 865502"/>
                <a:gd name="connsiteX2" fmla="*/ 654333 w 646818"/>
                <a:gd name="connsiteY2" fmla="*/ 867119 h 865502"/>
                <a:gd name="connsiteX3" fmla="*/ 0 w 646818"/>
                <a:gd name="connsiteY3" fmla="*/ 630200 h 865502"/>
                <a:gd name="connsiteX4" fmla="*/ 0 w 646818"/>
                <a:gd name="connsiteY4" fmla="*/ 219800 h 86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818" h="865502">
                  <a:moveTo>
                    <a:pt x="0" y="219800"/>
                  </a:moveTo>
                  <a:lnTo>
                    <a:pt x="654333" y="0"/>
                  </a:lnTo>
                  <a:lnTo>
                    <a:pt x="654333" y="867119"/>
                  </a:lnTo>
                  <a:lnTo>
                    <a:pt x="0" y="630200"/>
                  </a:lnTo>
                  <a:lnTo>
                    <a:pt x="0" y="219800"/>
                  </a:lnTo>
                  <a:close/>
                </a:path>
              </a:pathLst>
            </a:custGeom>
            <a:solidFill>
              <a:schemeClr val="accent1">
                <a:lumMod val="40000"/>
                <a:lumOff val="6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E70614B8-4D54-B84A-BC67-E06237788F78}"/>
                </a:ext>
              </a:extLst>
            </p:cNvPr>
            <p:cNvSpPr/>
            <p:nvPr/>
          </p:nvSpPr>
          <p:spPr>
            <a:xfrm>
              <a:off x="10975650" y="3243683"/>
              <a:ext cx="504132" cy="504078"/>
            </a:xfrm>
            <a:custGeom>
              <a:avLst/>
              <a:gdLst>
                <a:gd name="connsiteX0" fmla="*/ 551508 w 542186"/>
                <a:gd name="connsiteY0" fmla="*/ 275724 h 542127"/>
                <a:gd name="connsiteX1" fmla="*/ 275754 w 542186"/>
                <a:gd name="connsiteY1" fmla="*/ 551449 h 542127"/>
                <a:gd name="connsiteX2" fmla="*/ 0 w 542186"/>
                <a:gd name="connsiteY2" fmla="*/ 275724 h 542127"/>
                <a:gd name="connsiteX3" fmla="*/ 275754 w 542186"/>
                <a:gd name="connsiteY3" fmla="*/ 0 h 542127"/>
                <a:gd name="connsiteX4" fmla="*/ 551508 w 542186"/>
                <a:gd name="connsiteY4" fmla="*/ 275724 h 5421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2186" h="542127">
                  <a:moveTo>
                    <a:pt x="551508" y="275724"/>
                  </a:moveTo>
                  <a:cubicBezTo>
                    <a:pt x="551508" y="428003"/>
                    <a:pt x="428049" y="551449"/>
                    <a:pt x="275754" y="551449"/>
                  </a:cubicBezTo>
                  <a:cubicBezTo>
                    <a:pt x="123459" y="551449"/>
                    <a:pt x="0" y="428003"/>
                    <a:pt x="0" y="275724"/>
                  </a:cubicBezTo>
                  <a:cubicBezTo>
                    <a:pt x="0" y="123446"/>
                    <a:pt x="123460" y="0"/>
                    <a:pt x="275754" y="0"/>
                  </a:cubicBezTo>
                  <a:cubicBezTo>
                    <a:pt x="428049" y="0"/>
                    <a:pt x="551508" y="123446"/>
                    <a:pt x="551508" y="275724"/>
                  </a:cubicBezTo>
                  <a:close/>
                </a:path>
              </a:pathLst>
            </a:custGeom>
            <a:solidFill>
              <a:schemeClr val="accent1">
                <a:lumMod val="20000"/>
                <a:lumOff val="80000"/>
              </a:schemeClr>
            </a:solidFill>
            <a:ln w="9506" cap="flat">
              <a:no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4D3A46D1-F204-9344-BCAF-2886369F4406}"/>
                </a:ext>
              </a:extLst>
            </p:cNvPr>
            <p:cNvSpPr/>
            <p:nvPr/>
          </p:nvSpPr>
          <p:spPr>
            <a:xfrm>
              <a:off x="8729162" y="2689019"/>
              <a:ext cx="300711" cy="1061217"/>
            </a:xfrm>
            <a:custGeom>
              <a:avLst/>
              <a:gdLst>
                <a:gd name="connsiteX0" fmla="*/ 14268 w 323409"/>
                <a:gd name="connsiteY0" fmla="*/ 1149406 h 1141321"/>
                <a:gd name="connsiteX1" fmla="*/ 0 w 323409"/>
                <a:gd name="connsiteY1" fmla="*/ 1135139 h 1141321"/>
                <a:gd name="connsiteX2" fmla="*/ 0 w 323409"/>
                <a:gd name="connsiteY2" fmla="*/ 212571 h 1141321"/>
                <a:gd name="connsiteX3" fmla="*/ 212594 w 323409"/>
                <a:gd name="connsiteY3" fmla="*/ 0 h 1141321"/>
                <a:gd name="connsiteX4" fmla="*/ 314753 w 323409"/>
                <a:gd name="connsiteY4" fmla="*/ 0 h 1141321"/>
                <a:gd name="connsiteX5" fmla="*/ 329021 w 323409"/>
                <a:gd name="connsiteY5" fmla="*/ 14267 h 1141321"/>
                <a:gd name="connsiteX6" fmla="*/ 314753 w 323409"/>
                <a:gd name="connsiteY6" fmla="*/ 28533 h 1141321"/>
                <a:gd name="connsiteX7" fmla="*/ 212594 w 323409"/>
                <a:gd name="connsiteY7" fmla="*/ 28533 h 1141321"/>
                <a:gd name="connsiteX8" fmla="*/ 28536 w 323409"/>
                <a:gd name="connsiteY8" fmla="*/ 212571 h 1141321"/>
                <a:gd name="connsiteX9" fmla="*/ 28536 w 323409"/>
                <a:gd name="connsiteY9" fmla="*/ 1135139 h 1141321"/>
                <a:gd name="connsiteX10" fmla="*/ 14268 w 323409"/>
                <a:gd name="connsiteY10" fmla="*/ 1149406 h 114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3409" h="1141321">
                  <a:moveTo>
                    <a:pt x="14268" y="1149406"/>
                  </a:moveTo>
                  <a:cubicBezTo>
                    <a:pt x="6388" y="1149406"/>
                    <a:pt x="0" y="1143019"/>
                    <a:pt x="0" y="1135139"/>
                  </a:cubicBezTo>
                  <a:lnTo>
                    <a:pt x="0" y="212571"/>
                  </a:lnTo>
                  <a:cubicBezTo>
                    <a:pt x="157" y="95236"/>
                    <a:pt x="95247" y="157"/>
                    <a:pt x="212594" y="0"/>
                  </a:cubicBezTo>
                  <a:lnTo>
                    <a:pt x="314753" y="0"/>
                  </a:lnTo>
                  <a:cubicBezTo>
                    <a:pt x="322633" y="0"/>
                    <a:pt x="329021" y="6387"/>
                    <a:pt x="329021" y="14267"/>
                  </a:cubicBezTo>
                  <a:cubicBezTo>
                    <a:pt x="329021" y="22146"/>
                    <a:pt x="322633" y="28533"/>
                    <a:pt x="314753" y="28533"/>
                  </a:cubicBezTo>
                  <a:lnTo>
                    <a:pt x="212594" y="28533"/>
                  </a:lnTo>
                  <a:cubicBezTo>
                    <a:pt x="110985" y="28638"/>
                    <a:pt x="28641" y="110973"/>
                    <a:pt x="28536" y="212571"/>
                  </a:cubicBezTo>
                  <a:lnTo>
                    <a:pt x="28536" y="1135139"/>
                  </a:lnTo>
                  <a:cubicBezTo>
                    <a:pt x="28536" y="1143019"/>
                    <a:pt x="22148" y="1149406"/>
                    <a:pt x="14268" y="1149406"/>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0C5D4133-F282-1749-B6CD-9745A0CEEB44}"/>
                </a:ext>
              </a:extLst>
            </p:cNvPr>
            <p:cNvSpPr/>
            <p:nvPr/>
          </p:nvSpPr>
          <p:spPr>
            <a:xfrm>
              <a:off x="8729162" y="4950829"/>
              <a:ext cx="742932" cy="238774"/>
            </a:xfrm>
            <a:custGeom>
              <a:avLst/>
              <a:gdLst>
                <a:gd name="connsiteX0" fmla="*/ 785219 w 799011"/>
                <a:gd name="connsiteY0" fmla="*/ 262979 h 256797"/>
                <a:gd name="connsiteX1" fmla="*/ 212594 w 799011"/>
                <a:gd name="connsiteY1" fmla="*/ 262979 h 256797"/>
                <a:gd name="connsiteX2" fmla="*/ 0 w 799011"/>
                <a:gd name="connsiteY2" fmla="*/ 50408 h 256797"/>
                <a:gd name="connsiteX3" fmla="*/ 0 w 799011"/>
                <a:gd name="connsiteY3" fmla="*/ 14267 h 256797"/>
                <a:gd name="connsiteX4" fmla="*/ 14268 w 799011"/>
                <a:gd name="connsiteY4" fmla="*/ 0 h 256797"/>
                <a:gd name="connsiteX5" fmla="*/ 28536 w 799011"/>
                <a:gd name="connsiteY5" fmla="*/ 14267 h 256797"/>
                <a:gd name="connsiteX6" fmla="*/ 28536 w 799011"/>
                <a:gd name="connsiteY6" fmla="*/ 50503 h 256797"/>
                <a:gd name="connsiteX7" fmla="*/ 212594 w 799011"/>
                <a:gd name="connsiteY7" fmla="*/ 234542 h 256797"/>
                <a:gd name="connsiteX8" fmla="*/ 785219 w 799011"/>
                <a:gd name="connsiteY8" fmla="*/ 234542 h 256797"/>
                <a:gd name="connsiteX9" fmla="*/ 799487 w 799011"/>
                <a:gd name="connsiteY9" fmla="*/ 248808 h 256797"/>
                <a:gd name="connsiteX10" fmla="*/ 785219 w 799011"/>
                <a:gd name="connsiteY10" fmla="*/ 263075 h 256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9011" h="256797">
                  <a:moveTo>
                    <a:pt x="785219" y="262979"/>
                  </a:moveTo>
                  <a:lnTo>
                    <a:pt x="212594" y="262979"/>
                  </a:lnTo>
                  <a:cubicBezTo>
                    <a:pt x="95247" y="262822"/>
                    <a:pt x="157" y="167743"/>
                    <a:pt x="0" y="50408"/>
                  </a:cubicBezTo>
                  <a:lnTo>
                    <a:pt x="0" y="14267"/>
                  </a:lnTo>
                  <a:cubicBezTo>
                    <a:pt x="0" y="6387"/>
                    <a:pt x="6388" y="0"/>
                    <a:pt x="14268" y="0"/>
                  </a:cubicBezTo>
                  <a:cubicBezTo>
                    <a:pt x="22148" y="0"/>
                    <a:pt x="28536" y="6387"/>
                    <a:pt x="28536" y="14267"/>
                  </a:cubicBezTo>
                  <a:lnTo>
                    <a:pt x="28536" y="50503"/>
                  </a:lnTo>
                  <a:cubicBezTo>
                    <a:pt x="28641" y="152101"/>
                    <a:pt x="110985" y="234437"/>
                    <a:pt x="212594" y="234542"/>
                  </a:cubicBezTo>
                  <a:lnTo>
                    <a:pt x="785219" y="234542"/>
                  </a:lnTo>
                  <a:cubicBezTo>
                    <a:pt x="793099" y="234542"/>
                    <a:pt x="799487" y="240929"/>
                    <a:pt x="799487" y="248808"/>
                  </a:cubicBezTo>
                  <a:cubicBezTo>
                    <a:pt x="799487" y="256687"/>
                    <a:pt x="793099" y="263075"/>
                    <a:pt x="785219" y="263075"/>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9C1DD66D-5C0D-B749-B74C-C90B31032C20}"/>
                </a:ext>
              </a:extLst>
            </p:cNvPr>
            <p:cNvSpPr/>
            <p:nvPr/>
          </p:nvSpPr>
          <p:spPr>
            <a:xfrm>
              <a:off x="9117610" y="2688843"/>
              <a:ext cx="999422" cy="548295"/>
            </a:xfrm>
            <a:custGeom>
              <a:avLst/>
              <a:gdLst>
                <a:gd name="connsiteX0" fmla="*/ 1062115 w 1074860"/>
                <a:gd name="connsiteY0" fmla="*/ 592346 h 589682"/>
                <a:gd name="connsiteX1" fmla="*/ 1047847 w 1074860"/>
                <a:gd name="connsiteY1" fmla="*/ 578079 h 589682"/>
                <a:gd name="connsiteX2" fmla="*/ 1047847 w 1074860"/>
                <a:gd name="connsiteY2" fmla="*/ 212571 h 589682"/>
                <a:gd name="connsiteX3" fmla="*/ 863789 w 1074860"/>
                <a:gd name="connsiteY3" fmla="*/ 28533 h 589682"/>
                <a:gd name="connsiteX4" fmla="*/ 14268 w 1074860"/>
                <a:gd name="connsiteY4" fmla="*/ 28533 h 589682"/>
                <a:gd name="connsiteX5" fmla="*/ 0 w 1074860"/>
                <a:gd name="connsiteY5" fmla="*/ 14267 h 589682"/>
                <a:gd name="connsiteX6" fmla="*/ 14268 w 1074860"/>
                <a:gd name="connsiteY6" fmla="*/ 0 h 589682"/>
                <a:gd name="connsiteX7" fmla="*/ 863789 w 1074860"/>
                <a:gd name="connsiteY7" fmla="*/ 0 h 589682"/>
                <a:gd name="connsiteX8" fmla="*/ 1076383 w 1074860"/>
                <a:gd name="connsiteY8" fmla="*/ 212571 h 589682"/>
                <a:gd name="connsiteX9" fmla="*/ 1076383 w 1074860"/>
                <a:gd name="connsiteY9" fmla="*/ 578460 h 589682"/>
                <a:gd name="connsiteX10" fmla="*/ 1062115 w 1074860"/>
                <a:gd name="connsiteY10" fmla="*/ 592346 h 589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4860" h="589682">
                  <a:moveTo>
                    <a:pt x="1062115" y="592346"/>
                  </a:moveTo>
                  <a:cubicBezTo>
                    <a:pt x="1054235" y="592346"/>
                    <a:pt x="1047847" y="585959"/>
                    <a:pt x="1047847" y="578079"/>
                  </a:cubicBezTo>
                  <a:lnTo>
                    <a:pt x="1047847" y="212571"/>
                  </a:lnTo>
                  <a:cubicBezTo>
                    <a:pt x="1047742" y="110973"/>
                    <a:pt x="965398" y="28638"/>
                    <a:pt x="863789" y="28533"/>
                  </a:cubicBezTo>
                  <a:lnTo>
                    <a:pt x="14268" y="28533"/>
                  </a:lnTo>
                  <a:cubicBezTo>
                    <a:pt x="6388" y="28533"/>
                    <a:pt x="0" y="22146"/>
                    <a:pt x="0" y="14267"/>
                  </a:cubicBezTo>
                  <a:cubicBezTo>
                    <a:pt x="0" y="6387"/>
                    <a:pt x="6388" y="0"/>
                    <a:pt x="14268" y="0"/>
                  </a:cubicBezTo>
                  <a:lnTo>
                    <a:pt x="863789" y="0"/>
                  </a:lnTo>
                  <a:cubicBezTo>
                    <a:pt x="981158" y="105"/>
                    <a:pt x="1076278" y="95215"/>
                    <a:pt x="1076383" y="212571"/>
                  </a:cubicBezTo>
                  <a:lnTo>
                    <a:pt x="1076383" y="578460"/>
                  </a:lnTo>
                  <a:cubicBezTo>
                    <a:pt x="1076177" y="586190"/>
                    <a:pt x="1069848" y="592349"/>
                    <a:pt x="1062115" y="592346"/>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F5800D3C-46BA-564B-BA68-9468C700DDB7}"/>
                </a:ext>
              </a:extLst>
            </p:cNvPr>
            <p:cNvSpPr/>
            <p:nvPr/>
          </p:nvSpPr>
          <p:spPr>
            <a:xfrm>
              <a:off x="8961506" y="4800930"/>
              <a:ext cx="893288" cy="26531"/>
            </a:xfrm>
            <a:custGeom>
              <a:avLst/>
              <a:gdLst>
                <a:gd name="connsiteX0" fmla="*/ 953011 w 960716"/>
                <a:gd name="connsiteY0" fmla="*/ 28533 h 28533"/>
                <a:gd name="connsiteX1" fmla="*/ 14268 w 960716"/>
                <a:gd name="connsiteY1" fmla="*/ 28533 h 28533"/>
                <a:gd name="connsiteX2" fmla="*/ 0 w 960716"/>
                <a:gd name="connsiteY2" fmla="*/ 14267 h 28533"/>
                <a:gd name="connsiteX3" fmla="*/ 14268 w 960716"/>
                <a:gd name="connsiteY3" fmla="*/ 0 h 28533"/>
                <a:gd name="connsiteX4" fmla="*/ 953011 w 960716"/>
                <a:gd name="connsiteY4" fmla="*/ 0 h 28533"/>
                <a:gd name="connsiteX5" fmla="*/ 967279 w 960716"/>
                <a:gd name="connsiteY5" fmla="*/ 14267 h 28533"/>
                <a:gd name="connsiteX6" fmla="*/ 953011 w 960716"/>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716" h="28533">
                  <a:moveTo>
                    <a:pt x="953011" y="28533"/>
                  </a:moveTo>
                  <a:lnTo>
                    <a:pt x="14268" y="28533"/>
                  </a:lnTo>
                  <a:cubicBezTo>
                    <a:pt x="6388" y="28533"/>
                    <a:pt x="0" y="22146"/>
                    <a:pt x="0" y="14267"/>
                  </a:cubicBezTo>
                  <a:cubicBezTo>
                    <a:pt x="0" y="6387"/>
                    <a:pt x="6388" y="0"/>
                    <a:pt x="14268" y="0"/>
                  </a:cubicBezTo>
                  <a:lnTo>
                    <a:pt x="953011" y="0"/>
                  </a:lnTo>
                  <a:cubicBezTo>
                    <a:pt x="960891" y="0"/>
                    <a:pt x="967279" y="6387"/>
                    <a:pt x="967279" y="14267"/>
                  </a:cubicBezTo>
                  <a:cubicBezTo>
                    <a:pt x="967279" y="22146"/>
                    <a:pt x="960891" y="28533"/>
                    <a:pt x="953011"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F2CE9832-891E-D143-9543-2711CA84E6D3}"/>
                </a:ext>
              </a:extLst>
            </p:cNvPr>
            <p:cNvSpPr/>
            <p:nvPr/>
          </p:nvSpPr>
          <p:spPr>
            <a:xfrm>
              <a:off x="9345886" y="4899712"/>
              <a:ext cx="159200" cy="159183"/>
            </a:xfrm>
            <a:custGeom>
              <a:avLst/>
              <a:gdLst>
                <a:gd name="connsiteX0" fmla="*/ 90269 w 171216"/>
                <a:gd name="connsiteY0" fmla="*/ 180519 h 171198"/>
                <a:gd name="connsiteX1" fmla="*/ 0 w 171216"/>
                <a:gd name="connsiteY1" fmla="*/ 90259 h 171198"/>
                <a:gd name="connsiteX2" fmla="*/ 90269 w 171216"/>
                <a:gd name="connsiteY2" fmla="*/ 0 h 171198"/>
                <a:gd name="connsiteX3" fmla="*/ 180539 w 171216"/>
                <a:gd name="connsiteY3" fmla="*/ 90259 h 171198"/>
                <a:gd name="connsiteX4" fmla="*/ 90269 w 171216"/>
                <a:gd name="connsiteY4" fmla="*/ 180519 h 171198"/>
                <a:gd name="connsiteX5" fmla="*/ 90269 w 171216"/>
                <a:gd name="connsiteY5" fmla="*/ 28343 h 171198"/>
                <a:gd name="connsiteX6" fmla="*/ 28536 w 171216"/>
                <a:gd name="connsiteY6" fmla="*/ 90069 h 171198"/>
                <a:gd name="connsiteX7" fmla="*/ 90269 w 171216"/>
                <a:gd name="connsiteY7" fmla="*/ 151795 h 171198"/>
                <a:gd name="connsiteX8" fmla="*/ 152002 w 171216"/>
                <a:gd name="connsiteY8" fmla="*/ 90069 h 171198"/>
                <a:gd name="connsiteX9" fmla="*/ 90269 w 171216"/>
                <a:gd name="connsiteY9" fmla="*/ 28533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216" h="171198">
                  <a:moveTo>
                    <a:pt x="90269" y="180519"/>
                  </a:moveTo>
                  <a:cubicBezTo>
                    <a:pt x="40415" y="180519"/>
                    <a:pt x="0" y="140108"/>
                    <a:pt x="0" y="90259"/>
                  </a:cubicBezTo>
                  <a:cubicBezTo>
                    <a:pt x="0" y="40410"/>
                    <a:pt x="40415" y="0"/>
                    <a:pt x="90269" y="0"/>
                  </a:cubicBezTo>
                  <a:cubicBezTo>
                    <a:pt x="140124" y="0"/>
                    <a:pt x="180539" y="40410"/>
                    <a:pt x="180539" y="90259"/>
                  </a:cubicBezTo>
                  <a:cubicBezTo>
                    <a:pt x="180486" y="140087"/>
                    <a:pt x="140102" y="180467"/>
                    <a:pt x="90269" y="180519"/>
                  </a:cubicBezTo>
                  <a:close/>
                  <a:moveTo>
                    <a:pt x="90269" y="28343"/>
                  </a:moveTo>
                  <a:cubicBezTo>
                    <a:pt x="56175" y="28343"/>
                    <a:pt x="28536" y="55979"/>
                    <a:pt x="28536" y="90069"/>
                  </a:cubicBezTo>
                  <a:cubicBezTo>
                    <a:pt x="28536" y="124160"/>
                    <a:pt x="56175" y="151795"/>
                    <a:pt x="90269" y="151795"/>
                  </a:cubicBezTo>
                  <a:cubicBezTo>
                    <a:pt x="124364" y="151795"/>
                    <a:pt x="152002" y="124160"/>
                    <a:pt x="152002" y="90069"/>
                  </a:cubicBezTo>
                  <a:cubicBezTo>
                    <a:pt x="151846" y="56075"/>
                    <a:pt x="124268" y="28585"/>
                    <a:pt x="9026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7840396B-EB85-1248-850D-45B02BA57AEF}"/>
                </a:ext>
              </a:extLst>
            </p:cNvPr>
            <p:cNvSpPr/>
            <p:nvPr/>
          </p:nvSpPr>
          <p:spPr>
            <a:xfrm>
              <a:off x="8422884" y="3745651"/>
              <a:ext cx="539510" cy="389114"/>
            </a:xfrm>
            <a:custGeom>
              <a:avLst/>
              <a:gdLst>
                <a:gd name="connsiteX0" fmla="*/ 428988 w 580234"/>
                <a:gd name="connsiteY0" fmla="*/ 421514 h 418484"/>
                <a:gd name="connsiteX1" fmla="*/ 371916 w 580234"/>
                <a:gd name="connsiteY1" fmla="*/ 410766 h 418484"/>
                <a:gd name="connsiteX2" fmla="*/ 100823 w 580234"/>
                <a:gd name="connsiteY2" fmla="*/ 305194 h 418484"/>
                <a:gd name="connsiteX3" fmla="*/ 10706 w 580234"/>
                <a:gd name="connsiteY3" fmla="*/ 101051 h 418484"/>
                <a:gd name="connsiteX4" fmla="*/ 94640 w 580234"/>
                <a:gd name="connsiteY4" fmla="*/ 13492 h 418484"/>
                <a:gd name="connsiteX5" fmla="*/ 215443 w 580234"/>
                <a:gd name="connsiteY5" fmla="*/ 10828 h 418484"/>
                <a:gd name="connsiteX6" fmla="*/ 486536 w 580234"/>
                <a:gd name="connsiteY6" fmla="*/ 116401 h 418484"/>
                <a:gd name="connsiteX7" fmla="*/ 576164 w 580234"/>
                <a:gd name="connsiteY7" fmla="*/ 321053 h 418484"/>
                <a:gd name="connsiteX8" fmla="*/ 428988 w 580234"/>
                <a:gd name="connsiteY8" fmla="*/ 421514 h 418484"/>
                <a:gd name="connsiteX9" fmla="*/ 158466 w 580234"/>
                <a:gd name="connsiteY9" fmla="*/ 28614 h 418484"/>
                <a:gd name="connsiteX10" fmla="*/ 28309 w 580234"/>
                <a:gd name="connsiteY10" fmla="*/ 157166 h 418484"/>
                <a:gd name="connsiteX11" fmla="*/ 110905 w 580234"/>
                <a:gd name="connsiteY11" fmla="*/ 278563 h 418484"/>
                <a:gd name="connsiteX12" fmla="*/ 381999 w 580234"/>
                <a:gd name="connsiteY12" fmla="*/ 384136 h 418484"/>
                <a:gd name="connsiteX13" fmla="*/ 549696 w 580234"/>
                <a:gd name="connsiteY13" fmla="*/ 310520 h 418484"/>
                <a:gd name="connsiteX14" fmla="*/ 549696 w 580234"/>
                <a:gd name="connsiteY14" fmla="*/ 310520 h 418484"/>
                <a:gd name="connsiteX15" fmla="*/ 476073 w 580234"/>
                <a:gd name="connsiteY15" fmla="*/ 143031 h 418484"/>
                <a:gd name="connsiteX16" fmla="*/ 204979 w 580234"/>
                <a:gd name="connsiteY16" fmla="*/ 37364 h 418484"/>
                <a:gd name="connsiteX17" fmla="*/ 158466 w 580234"/>
                <a:gd name="connsiteY17" fmla="*/ 28614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0234" h="418484">
                  <a:moveTo>
                    <a:pt x="428988" y="421514"/>
                  </a:moveTo>
                  <a:cubicBezTo>
                    <a:pt x="409459" y="421531"/>
                    <a:pt x="390101" y="417885"/>
                    <a:pt x="371916" y="410766"/>
                  </a:cubicBezTo>
                  <a:lnTo>
                    <a:pt x="100823" y="305194"/>
                  </a:lnTo>
                  <a:cubicBezTo>
                    <a:pt x="19559" y="273704"/>
                    <a:pt x="-20788" y="182306"/>
                    <a:pt x="10706" y="101051"/>
                  </a:cubicBezTo>
                  <a:cubicBezTo>
                    <a:pt x="25900" y="61849"/>
                    <a:pt x="56113" y="30331"/>
                    <a:pt x="94640" y="13492"/>
                  </a:cubicBezTo>
                  <a:cubicBezTo>
                    <a:pt x="132929" y="-3523"/>
                    <a:pt x="176441" y="-4482"/>
                    <a:pt x="215443" y="10828"/>
                  </a:cubicBezTo>
                  <a:lnTo>
                    <a:pt x="486536" y="116401"/>
                  </a:lnTo>
                  <a:cubicBezTo>
                    <a:pt x="567805" y="148167"/>
                    <a:pt x="607933" y="239793"/>
                    <a:pt x="576164" y="321053"/>
                  </a:cubicBezTo>
                  <a:cubicBezTo>
                    <a:pt x="552474" y="381648"/>
                    <a:pt x="494055" y="421524"/>
                    <a:pt x="428988" y="421514"/>
                  </a:cubicBezTo>
                  <a:close/>
                  <a:moveTo>
                    <a:pt x="158466" y="28614"/>
                  </a:moveTo>
                  <a:cubicBezTo>
                    <a:pt x="87021" y="28175"/>
                    <a:pt x="28748" y="85730"/>
                    <a:pt x="28309" y="157166"/>
                  </a:cubicBezTo>
                  <a:cubicBezTo>
                    <a:pt x="27979" y="210849"/>
                    <a:pt x="60846" y="259157"/>
                    <a:pt x="110905" y="278563"/>
                  </a:cubicBezTo>
                  <a:lnTo>
                    <a:pt x="381999" y="384136"/>
                  </a:lnTo>
                  <a:cubicBezTo>
                    <a:pt x="448636" y="410024"/>
                    <a:pt x="523656" y="377092"/>
                    <a:pt x="549696" y="310520"/>
                  </a:cubicBezTo>
                  <a:lnTo>
                    <a:pt x="549696" y="310520"/>
                  </a:lnTo>
                  <a:cubicBezTo>
                    <a:pt x="575462" y="243945"/>
                    <a:pt x="542548" y="169069"/>
                    <a:pt x="476073" y="143031"/>
                  </a:cubicBezTo>
                  <a:lnTo>
                    <a:pt x="204979" y="37364"/>
                  </a:lnTo>
                  <a:cubicBezTo>
                    <a:pt x="190158" y="31567"/>
                    <a:pt x="174381" y="28599"/>
                    <a:pt x="158466" y="28614"/>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E6D5CF75-2A77-1844-A4DB-5B60456FE514}"/>
                </a:ext>
              </a:extLst>
            </p:cNvPr>
            <p:cNvSpPr/>
            <p:nvPr/>
          </p:nvSpPr>
          <p:spPr>
            <a:xfrm>
              <a:off x="8497091" y="4058835"/>
              <a:ext cx="539510" cy="389114"/>
            </a:xfrm>
            <a:custGeom>
              <a:avLst/>
              <a:gdLst>
                <a:gd name="connsiteX0" fmla="*/ 429081 w 580234"/>
                <a:gd name="connsiteY0" fmla="*/ 421949 h 418484"/>
                <a:gd name="connsiteX1" fmla="*/ 372009 w 580234"/>
                <a:gd name="connsiteY1" fmla="*/ 411202 h 418484"/>
                <a:gd name="connsiteX2" fmla="*/ 100916 w 580234"/>
                <a:gd name="connsiteY2" fmla="*/ 305630 h 418484"/>
                <a:gd name="connsiteX3" fmla="*/ 10789 w 580234"/>
                <a:gd name="connsiteY3" fmla="*/ 100905 h 418484"/>
                <a:gd name="connsiteX4" fmla="*/ 215536 w 580234"/>
                <a:gd name="connsiteY4" fmla="*/ 10788 h 418484"/>
                <a:gd name="connsiteX5" fmla="*/ 486629 w 580234"/>
                <a:gd name="connsiteY5" fmla="*/ 116360 h 418484"/>
                <a:gd name="connsiteX6" fmla="*/ 576259 w 580234"/>
                <a:gd name="connsiteY6" fmla="*/ 321012 h 418484"/>
                <a:gd name="connsiteX7" fmla="*/ 429557 w 580234"/>
                <a:gd name="connsiteY7" fmla="*/ 421474 h 418484"/>
                <a:gd name="connsiteX8" fmla="*/ 158274 w 580234"/>
                <a:gd name="connsiteY8" fmla="*/ 28954 h 418484"/>
                <a:gd name="connsiteX9" fmla="*/ 28287 w 580234"/>
                <a:gd name="connsiteY9" fmla="*/ 157869 h 418484"/>
                <a:gd name="connsiteX10" fmla="*/ 110713 w 580234"/>
                <a:gd name="connsiteY10" fmla="*/ 278999 h 418484"/>
                <a:gd name="connsiteX11" fmla="*/ 381807 w 580234"/>
                <a:gd name="connsiteY11" fmla="*/ 384571 h 418484"/>
                <a:gd name="connsiteX12" fmla="*/ 549361 w 580234"/>
                <a:gd name="connsiteY12" fmla="*/ 311004 h 418484"/>
                <a:gd name="connsiteX13" fmla="*/ 475786 w 580234"/>
                <a:gd name="connsiteY13" fmla="*/ 143467 h 418484"/>
                <a:gd name="connsiteX14" fmla="*/ 204597 w 580234"/>
                <a:gd name="connsiteY14" fmla="*/ 37800 h 418484"/>
                <a:gd name="connsiteX15" fmla="*/ 158274 w 580234"/>
                <a:gd name="connsiteY15" fmla="*/ 29240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234" h="418484">
                  <a:moveTo>
                    <a:pt x="429081" y="421949"/>
                  </a:moveTo>
                  <a:cubicBezTo>
                    <a:pt x="409553" y="421959"/>
                    <a:pt x="390196" y="418314"/>
                    <a:pt x="372009" y="411202"/>
                  </a:cubicBezTo>
                  <a:lnTo>
                    <a:pt x="100916" y="305630"/>
                  </a:lnTo>
                  <a:cubicBezTo>
                    <a:pt x="19489" y="273982"/>
                    <a:pt x="-20862" y="182323"/>
                    <a:pt x="10789" y="100905"/>
                  </a:cubicBezTo>
                  <a:cubicBezTo>
                    <a:pt x="42441" y="19487"/>
                    <a:pt x="134109" y="-20860"/>
                    <a:pt x="215536" y="10788"/>
                  </a:cubicBezTo>
                  <a:lnTo>
                    <a:pt x="486629" y="116360"/>
                  </a:lnTo>
                  <a:cubicBezTo>
                    <a:pt x="567899" y="148125"/>
                    <a:pt x="608028" y="239751"/>
                    <a:pt x="576259" y="321012"/>
                  </a:cubicBezTo>
                  <a:cubicBezTo>
                    <a:pt x="552633" y="381446"/>
                    <a:pt x="494451" y="421289"/>
                    <a:pt x="429557" y="421474"/>
                  </a:cubicBezTo>
                  <a:close/>
                  <a:moveTo>
                    <a:pt x="158274" y="28954"/>
                  </a:moveTo>
                  <a:cubicBezTo>
                    <a:pt x="86776" y="28662"/>
                    <a:pt x="28579" y="86379"/>
                    <a:pt x="28287" y="157869"/>
                  </a:cubicBezTo>
                  <a:cubicBezTo>
                    <a:pt x="28068" y="211404"/>
                    <a:pt x="60830" y="259550"/>
                    <a:pt x="110713" y="278999"/>
                  </a:cubicBezTo>
                  <a:lnTo>
                    <a:pt x="381807" y="384571"/>
                  </a:lnTo>
                  <a:cubicBezTo>
                    <a:pt x="448393" y="410520"/>
                    <a:pt x="523410" y="377582"/>
                    <a:pt x="549361" y="311004"/>
                  </a:cubicBezTo>
                  <a:cubicBezTo>
                    <a:pt x="575313" y="244424"/>
                    <a:pt x="542372" y="169416"/>
                    <a:pt x="475786" y="143467"/>
                  </a:cubicBezTo>
                  <a:lnTo>
                    <a:pt x="204597" y="37800"/>
                  </a:lnTo>
                  <a:cubicBezTo>
                    <a:pt x="189817" y="32112"/>
                    <a:pt x="174111" y="29210"/>
                    <a:pt x="158274" y="29240"/>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A92D4529-8F02-6F45-BA3E-2465B01B10A2}"/>
                </a:ext>
              </a:extLst>
            </p:cNvPr>
            <p:cNvSpPr/>
            <p:nvPr/>
          </p:nvSpPr>
          <p:spPr>
            <a:xfrm>
              <a:off x="8476700" y="4336882"/>
              <a:ext cx="539510" cy="389114"/>
            </a:xfrm>
            <a:custGeom>
              <a:avLst/>
              <a:gdLst>
                <a:gd name="connsiteX0" fmla="*/ 426755 w 580234"/>
                <a:gd name="connsiteY0" fmla="*/ 420705 h 418484"/>
                <a:gd name="connsiteX1" fmla="*/ 369683 w 580234"/>
                <a:gd name="connsiteY1" fmla="*/ 409957 h 418484"/>
                <a:gd name="connsiteX2" fmla="*/ 98590 w 580234"/>
                <a:gd name="connsiteY2" fmla="*/ 304385 h 418484"/>
                <a:gd name="connsiteX3" fmla="*/ 11652 w 580234"/>
                <a:gd name="connsiteY3" fmla="*/ 98576 h 418484"/>
                <a:gd name="connsiteX4" fmla="*/ 213305 w 580234"/>
                <a:gd name="connsiteY4" fmla="*/ 10019 h 418484"/>
                <a:gd name="connsiteX5" fmla="*/ 484398 w 580234"/>
                <a:gd name="connsiteY5" fmla="*/ 115592 h 418484"/>
                <a:gd name="connsiteX6" fmla="*/ 573430 w 580234"/>
                <a:gd name="connsiteY6" fmla="*/ 320651 h 418484"/>
                <a:gd name="connsiteX7" fmla="*/ 426755 w 580234"/>
                <a:gd name="connsiteY7" fmla="*/ 420705 h 418484"/>
                <a:gd name="connsiteX8" fmla="*/ 156233 w 580234"/>
                <a:gd name="connsiteY8" fmla="*/ 27805 h 418484"/>
                <a:gd name="connsiteX9" fmla="*/ 26076 w 580234"/>
                <a:gd name="connsiteY9" fmla="*/ 156357 h 418484"/>
                <a:gd name="connsiteX10" fmla="*/ 108673 w 580234"/>
                <a:gd name="connsiteY10" fmla="*/ 277754 h 418484"/>
                <a:gd name="connsiteX11" fmla="*/ 379766 w 580234"/>
                <a:gd name="connsiteY11" fmla="*/ 383327 h 418484"/>
                <a:gd name="connsiteX12" fmla="*/ 547368 w 580234"/>
                <a:gd name="connsiteY12" fmla="*/ 309806 h 418484"/>
                <a:gd name="connsiteX13" fmla="*/ 547368 w 580234"/>
                <a:gd name="connsiteY13" fmla="*/ 309806 h 418484"/>
                <a:gd name="connsiteX14" fmla="*/ 474030 w 580234"/>
                <a:gd name="connsiteY14" fmla="*/ 141937 h 418484"/>
                <a:gd name="connsiteX15" fmla="*/ 202937 w 580234"/>
                <a:gd name="connsiteY15" fmla="*/ 36270 h 418484"/>
                <a:gd name="connsiteX16" fmla="*/ 156233 w 580234"/>
                <a:gd name="connsiteY16" fmla="*/ 27805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0234" h="418484">
                  <a:moveTo>
                    <a:pt x="426755" y="420705"/>
                  </a:moveTo>
                  <a:cubicBezTo>
                    <a:pt x="407226" y="420721"/>
                    <a:pt x="387868" y="417076"/>
                    <a:pt x="369683" y="409957"/>
                  </a:cubicBezTo>
                  <a:lnTo>
                    <a:pt x="98590" y="304385"/>
                  </a:lnTo>
                  <a:cubicBezTo>
                    <a:pt x="17744" y="271557"/>
                    <a:pt x="-21180" y="179413"/>
                    <a:pt x="11652" y="98576"/>
                  </a:cubicBezTo>
                  <a:cubicBezTo>
                    <a:pt x="43827" y="19356"/>
                    <a:pt x="133196" y="-19890"/>
                    <a:pt x="213305" y="10019"/>
                  </a:cubicBezTo>
                  <a:lnTo>
                    <a:pt x="484398" y="115592"/>
                  </a:lnTo>
                  <a:cubicBezTo>
                    <a:pt x="565615" y="147634"/>
                    <a:pt x="605476" y="239442"/>
                    <a:pt x="573430" y="320651"/>
                  </a:cubicBezTo>
                  <a:cubicBezTo>
                    <a:pt x="549656" y="380898"/>
                    <a:pt x="491530" y="420549"/>
                    <a:pt x="426755" y="420705"/>
                  </a:cubicBezTo>
                  <a:close/>
                  <a:moveTo>
                    <a:pt x="156233" y="27805"/>
                  </a:moveTo>
                  <a:cubicBezTo>
                    <a:pt x="84788" y="27366"/>
                    <a:pt x="26515" y="84921"/>
                    <a:pt x="26076" y="156357"/>
                  </a:cubicBezTo>
                  <a:cubicBezTo>
                    <a:pt x="25746" y="210040"/>
                    <a:pt x="58614" y="258347"/>
                    <a:pt x="108673" y="277754"/>
                  </a:cubicBezTo>
                  <a:lnTo>
                    <a:pt x="379766" y="383327"/>
                  </a:lnTo>
                  <a:cubicBezTo>
                    <a:pt x="446346" y="409050"/>
                    <a:pt x="521209" y="376211"/>
                    <a:pt x="547368" y="309806"/>
                  </a:cubicBezTo>
                  <a:lnTo>
                    <a:pt x="547368" y="309806"/>
                  </a:lnTo>
                  <a:cubicBezTo>
                    <a:pt x="573303" y="243204"/>
                    <a:pt x="540522" y="168169"/>
                    <a:pt x="474030" y="141937"/>
                  </a:cubicBezTo>
                  <a:lnTo>
                    <a:pt x="202937" y="36270"/>
                  </a:lnTo>
                  <a:cubicBezTo>
                    <a:pt x="188031" y="30567"/>
                    <a:pt x="172192" y="27696"/>
                    <a:pt x="156233" y="27805"/>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DF06995F-C597-064C-A89D-4B706788A91A}"/>
                </a:ext>
              </a:extLst>
            </p:cNvPr>
            <p:cNvSpPr/>
            <p:nvPr/>
          </p:nvSpPr>
          <p:spPr>
            <a:xfrm>
              <a:off x="8450609" y="4615541"/>
              <a:ext cx="539510" cy="389114"/>
            </a:xfrm>
            <a:custGeom>
              <a:avLst/>
              <a:gdLst>
                <a:gd name="connsiteX0" fmla="*/ 426755 w 580234"/>
                <a:gd name="connsiteY0" fmla="*/ 420800 h 418484"/>
                <a:gd name="connsiteX1" fmla="*/ 369683 w 580234"/>
                <a:gd name="connsiteY1" fmla="*/ 409957 h 418484"/>
                <a:gd name="connsiteX2" fmla="*/ 98590 w 580234"/>
                <a:gd name="connsiteY2" fmla="*/ 304385 h 418484"/>
                <a:gd name="connsiteX3" fmla="*/ 11652 w 580234"/>
                <a:gd name="connsiteY3" fmla="*/ 98576 h 418484"/>
                <a:gd name="connsiteX4" fmla="*/ 213305 w 580234"/>
                <a:gd name="connsiteY4" fmla="*/ 10019 h 418484"/>
                <a:gd name="connsiteX5" fmla="*/ 484398 w 580234"/>
                <a:gd name="connsiteY5" fmla="*/ 115591 h 418484"/>
                <a:gd name="connsiteX6" fmla="*/ 574192 w 580234"/>
                <a:gd name="connsiteY6" fmla="*/ 320173 h 418484"/>
                <a:gd name="connsiteX7" fmla="*/ 574192 w 580234"/>
                <a:gd name="connsiteY7" fmla="*/ 320173 h 418484"/>
                <a:gd name="connsiteX8" fmla="*/ 490486 w 580234"/>
                <a:gd name="connsiteY8" fmla="*/ 407294 h 418484"/>
                <a:gd name="connsiteX9" fmla="*/ 426755 w 580234"/>
                <a:gd name="connsiteY9" fmla="*/ 420800 h 418484"/>
                <a:gd name="connsiteX10" fmla="*/ 156233 w 580234"/>
                <a:gd name="connsiteY10" fmla="*/ 27805 h 418484"/>
                <a:gd name="connsiteX11" fmla="*/ 103916 w 580234"/>
                <a:gd name="connsiteY11" fmla="*/ 38838 h 418484"/>
                <a:gd name="connsiteX12" fmla="*/ 37804 w 580234"/>
                <a:gd name="connsiteY12" fmla="*/ 209548 h 418484"/>
                <a:gd name="connsiteX13" fmla="*/ 108958 w 580234"/>
                <a:gd name="connsiteY13" fmla="*/ 277754 h 418484"/>
                <a:gd name="connsiteX14" fmla="*/ 380051 w 580234"/>
                <a:gd name="connsiteY14" fmla="*/ 383422 h 418484"/>
                <a:gd name="connsiteX15" fmla="*/ 546492 w 580234"/>
                <a:gd name="connsiteY15" fmla="*/ 307162 h 418484"/>
                <a:gd name="connsiteX16" fmla="*/ 474030 w 580234"/>
                <a:gd name="connsiteY16" fmla="*/ 142223 h 418484"/>
                <a:gd name="connsiteX17" fmla="*/ 202937 w 580234"/>
                <a:gd name="connsiteY17" fmla="*/ 36650 h 418484"/>
                <a:gd name="connsiteX18" fmla="*/ 156233 w 580234"/>
                <a:gd name="connsiteY18" fmla="*/ 27805 h 418484"/>
                <a:gd name="connsiteX19" fmla="*/ 560970 w 580234"/>
                <a:gd name="connsiteY19" fmla="*/ 314943 h 418484"/>
                <a:gd name="connsiteX20" fmla="*/ 560970 w 580234"/>
                <a:gd name="connsiteY20" fmla="*/ 314943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0234" h="418484">
                  <a:moveTo>
                    <a:pt x="426755" y="420800"/>
                  </a:moveTo>
                  <a:cubicBezTo>
                    <a:pt x="407221" y="420784"/>
                    <a:pt x="387862" y="417106"/>
                    <a:pt x="369683" y="409957"/>
                  </a:cubicBezTo>
                  <a:lnTo>
                    <a:pt x="98590" y="304385"/>
                  </a:lnTo>
                  <a:cubicBezTo>
                    <a:pt x="17744" y="271557"/>
                    <a:pt x="-21180" y="179413"/>
                    <a:pt x="11652" y="98576"/>
                  </a:cubicBezTo>
                  <a:cubicBezTo>
                    <a:pt x="43827" y="19356"/>
                    <a:pt x="133196" y="-19891"/>
                    <a:pt x="213305" y="10019"/>
                  </a:cubicBezTo>
                  <a:lnTo>
                    <a:pt x="484398" y="115591"/>
                  </a:lnTo>
                  <a:cubicBezTo>
                    <a:pt x="565616" y="147373"/>
                    <a:pt x="605783" y="238889"/>
                    <a:pt x="574192" y="320173"/>
                  </a:cubicBezTo>
                  <a:lnTo>
                    <a:pt x="574192" y="320173"/>
                  </a:lnTo>
                  <a:cubicBezTo>
                    <a:pt x="559053" y="359231"/>
                    <a:pt x="528909" y="390604"/>
                    <a:pt x="490486" y="407294"/>
                  </a:cubicBezTo>
                  <a:cubicBezTo>
                    <a:pt x="470401" y="416142"/>
                    <a:pt x="448703" y="420741"/>
                    <a:pt x="426755" y="420800"/>
                  </a:cubicBezTo>
                  <a:close/>
                  <a:moveTo>
                    <a:pt x="156233" y="27805"/>
                  </a:moveTo>
                  <a:cubicBezTo>
                    <a:pt x="138221" y="27852"/>
                    <a:pt x="120413" y="31608"/>
                    <a:pt x="103916" y="38838"/>
                  </a:cubicBezTo>
                  <a:cubicBezTo>
                    <a:pt x="38515" y="67724"/>
                    <a:pt x="8915" y="144153"/>
                    <a:pt x="37804" y="209548"/>
                  </a:cubicBezTo>
                  <a:cubicBezTo>
                    <a:pt x="51599" y="240776"/>
                    <a:pt x="77173" y="265290"/>
                    <a:pt x="108958" y="277754"/>
                  </a:cubicBezTo>
                  <a:lnTo>
                    <a:pt x="380051" y="383422"/>
                  </a:lnTo>
                  <a:cubicBezTo>
                    <a:pt x="447073" y="408320"/>
                    <a:pt x="521591" y="374177"/>
                    <a:pt x="546492" y="307162"/>
                  </a:cubicBezTo>
                  <a:cubicBezTo>
                    <a:pt x="570838" y="241638"/>
                    <a:pt x="538761" y="168622"/>
                    <a:pt x="474030" y="142223"/>
                  </a:cubicBezTo>
                  <a:lnTo>
                    <a:pt x="202937" y="36650"/>
                  </a:lnTo>
                  <a:cubicBezTo>
                    <a:pt x="188055" y="30819"/>
                    <a:pt x="172216" y="27819"/>
                    <a:pt x="156233" y="27805"/>
                  </a:cubicBezTo>
                  <a:close/>
                  <a:moveTo>
                    <a:pt x="560970" y="314943"/>
                  </a:moveTo>
                  <a:lnTo>
                    <a:pt x="560970" y="31494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9EE74D98-3C7A-B746-A99A-CC08730D2D9A}"/>
                </a:ext>
              </a:extLst>
            </p:cNvPr>
            <p:cNvSpPr/>
            <p:nvPr/>
          </p:nvSpPr>
          <p:spPr>
            <a:xfrm>
              <a:off x="8729162" y="2934160"/>
              <a:ext cx="1043645" cy="26531"/>
            </a:xfrm>
            <a:custGeom>
              <a:avLst/>
              <a:gdLst>
                <a:gd name="connsiteX0" fmla="*/ 1113480 w 1122420"/>
                <a:gd name="connsiteY0" fmla="*/ 28533 h 28533"/>
                <a:gd name="connsiteX1" fmla="*/ 14268 w 1122420"/>
                <a:gd name="connsiteY1" fmla="*/ 28533 h 28533"/>
                <a:gd name="connsiteX2" fmla="*/ 0 w 1122420"/>
                <a:gd name="connsiteY2" fmla="*/ 14267 h 28533"/>
                <a:gd name="connsiteX3" fmla="*/ 14268 w 1122420"/>
                <a:gd name="connsiteY3" fmla="*/ 0 h 28533"/>
                <a:gd name="connsiteX4" fmla="*/ 1113480 w 1122420"/>
                <a:gd name="connsiteY4" fmla="*/ 0 h 28533"/>
                <a:gd name="connsiteX5" fmla="*/ 1127748 w 1122420"/>
                <a:gd name="connsiteY5" fmla="*/ 14267 h 28533"/>
                <a:gd name="connsiteX6" fmla="*/ 1113480 w 1122420"/>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2420" h="28533">
                  <a:moveTo>
                    <a:pt x="1113480" y="28533"/>
                  </a:moveTo>
                  <a:lnTo>
                    <a:pt x="14268" y="28533"/>
                  </a:lnTo>
                  <a:cubicBezTo>
                    <a:pt x="6388" y="28533"/>
                    <a:pt x="0" y="22146"/>
                    <a:pt x="0" y="14267"/>
                  </a:cubicBezTo>
                  <a:cubicBezTo>
                    <a:pt x="0" y="6387"/>
                    <a:pt x="6388" y="0"/>
                    <a:pt x="14268" y="0"/>
                  </a:cubicBezTo>
                  <a:lnTo>
                    <a:pt x="1113480" y="0"/>
                  </a:lnTo>
                  <a:cubicBezTo>
                    <a:pt x="1121360" y="0"/>
                    <a:pt x="1127748" y="6387"/>
                    <a:pt x="1127748" y="14267"/>
                  </a:cubicBezTo>
                  <a:cubicBezTo>
                    <a:pt x="1127748" y="22146"/>
                    <a:pt x="1121360" y="28533"/>
                    <a:pt x="1113480"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6010C82C-1AC5-3E4F-AF86-612F49B4DBBB}"/>
                </a:ext>
              </a:extLst>
            </p:cNvPr>
            <p:cNvSpPr/>
            <p:nvPr/>
          </p:nvSpPr>
          <p:spPr>
            <a:xfrm>
              <a:off x="9345709" y="2821671"/>
              <a:ext cx="159200" cy="26531"/>
            </a:xfrm>
            <a:custGeom>
              <a:avLst/>
              <a:gdLst>
                <a:gd name="connsiteX0" fmla="*/ 166461 w 171216"/>
                <a:gd name="connsiteY0" fmla="*/ 28533 h 28533"/>
                <a:gd name="connsiteX1" fmla="*/ 14268 w 171216"/>
                <a:gd name="connsiteY1" fmla="*/ 28533 h 28533"/>
                <a:gd name="connsiteX2" fmla="*/ 0 w 171216"/>
                <a:gd name="connsiteY2" fmla="*/ 14267 h 28533"/>
                <a:gd name="connsiteX3" fmla="*/ 14268 w 171216"/>
                <a:gd name="connsiteY3" fmla="*/ 0 h 28533"/>
                <a:gd name="connsiteX4" fmla="*/ 166461 w 171216"/>
                <a:gd name="connsiteY4" fmla="*/ 0 h 28533"/>
                <a:gd name="connsiteX5" fmla="*/ 180729 w 171216"/>
                <a:gd name="connsiteY5" fmla="*/ 14267 h 28533"/>
                <a:gd name="connsiteX6" fmla="*/ 166461 w 171216"/>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216" h="28533">
                  <a:moveTo>
                    <a:pt x="166461" y="28533"/>
                  </a:moveTo>
                  <a:lnTo>
                    <a:pt x="14268" y="28533"/>
                  </a:lnTo>
                  <a:cubicBezTo>
                    <a:pt x="6388" y="28533"/>
                    <a:pt x="0" y="22146"/>
                    <a:pt x="0" y="14267"/>
                  </a:cubicBezTo>
                  <a:cubicBezTo>
                    <a:pt x="0" y="6387"/>
                    <a:pt x="6388" y="0"/>
                    <a:pt x="14268" y="0"/>
                  </a:cubicBezTo>
                  <a:lnTo>
                    <a:pt x="166461" y="0"/>
                  </a:lnTo>
                  <a:cubicBezTo>
                    <a:pt x="174341" y="0"/>
                    <a:pt x="180729" y="6387"/>
                    <a:pt x="180729" y="14267"/>
                  </a:cubicBezTo>
                  <a:cubicBezTo>
                    <a:pt x="180729" y="22146"/>
                    <a:pt x="174341" y="28533"/>
                    <a:pt x="166461"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25CC0A32-F253-4D43-BD67-A476331C4182}"/>
                </a:ext>
              </a:extLst>
            </p:cNvPr>
            <p:cNvSpPr/>
            <p:nvPr/>
          </p:nvSpPr>
          <p:spPr>
            <a:xfrm>
              <a:off x="9416633" y="4313609"/>
              <a:ext cx="849066" cy="1441488"/>
            </a:xfrm>
            <a:custGeom>
              <a:avLst/>
              <a:gdLst>
                <a:gd name="connsiteX0" fmla="*/ 590325 w 913155"/>
                <a:gd name="connsiteY0" fmla="*/ 1552721 h 1550295"/>
                <a:gd name="connsiteX1" fmla="*/ 576057 w 913155"/>
                <a:gd name="connsiteY1" fmla="*/ 1538455 h 1550295"/>
                <a:gd name="connsiteX2" fmla="*/ 576057 w 913155"/>
                <a:gd name="connsiteY2" fmla="*/ 1273478 h 1550295"/>
                <a:gd name="connsiteX3" fmla="*/ 583572 w 913155"/>
                <a:gd name="connsiteY3" fmla="*/ 1269483 h 1550295"/>
                <a:gd name="connsiteX4" fmla="*/ 836211 w 913155"/>
                <a:gd name="connsiteY4" fmla="*/ 890849 h 1550295"/>
                <a:gd name="connsiteX5" fmla="*/ 836211 w 913155"/>
                <a:gd name="connsiteY5" fmla="*/ 886379 h 1550295"/>
                <a:gd name="connsiteX6" fmla="*/ 890620 w 913155"/>
                <a:gd name="connsiteY6" fmla="*/ 47318 h 1550295"/>
                <a:gd name="connsiteX7" fmla="*/ 777903 w 913155"/>
                <a:gd name="connsiteY7" fmla="*/ 33812 h 1550295"/>
                <a:gd name="connsiteX8" fmla="*/ 639788 w 913155"/>
                <a:gd name="connsiteY8" fmla="*/ 137958 h 1550295"/>
                <a:gd name="connsiteX9" fmla="*/ 509663 w 913155"/>
                <a:gd name="connsiteY9" fmla="*/ 463995 h 1550295"/>
                <a:gd name="connsiteX10" fmla="*/ 453447 w 913155"/>
                <a:gd name="connsiteY10" fmla="*/ 620547 h 1550295"/>
                <a:gd name="connsiteX11" fmla="*/ 450593 w 913155"/>
                <a:gd name="connsiteY11" fmla="*/ 627965 h 1550295"/>
                <a:gd name="connsiteX12" fmla="*/ 442793 w 913155"/>
                <a:gd name="connsiteY12" fmla="*/ 629487 h 1550295"/>
                <a:gd name="connsiteX13" fmla="*/ 28163 w 913155"/>
                <a:gd name="connsiteY13" fmla="*/ 1042931 h 1550295"/>
                <a:gd name="connsiteX14" fmla="*/ 11025 w 913155"/>
                <a:gd name="connsiteY14" fmla="*/ 1053580 h 1550295"/>
                <a:gd name="connsiteX15" fmla="*/ 103 w 913155"/>
                <a:gd name="connsiteY15" fmla="*/ 1037985 h 1550295"/>
                <a:gd name="connsiteX16" fmla="*/ 429572 w 913155"/>
                <a:gd name="connsiteY16" fmla="*/ 602951 h 1550295"/>
                <a:gd name="connsiteX17" fmla="*/ 482744 w 913155"/>
                <a:gd name="connsiteY17" fmla="*/ 454579 h 1550295"/>
                <a:gd name="connsiteX18" fmla="*/ 614391 w 913155"/>
                <a:gd name="connsiteY18" fmla="*/ 124833 h 1550295"/>
                <a:gd name="connsiteX19" fmla="*/ 771149 w 913155"/>
                <a:gd name="connsiteY19" fmla="*/ 6040 h 1550295"/>
                <a:gd name="connsiteX20" fmla="*/ 913830 w 913155"/>
                <a:gd name="connsiteY20" fmla="*/ 28581 h 1550295"/>
                <a:gd name="connsiteX21" fmla="*/ 920393 w 913155"/>
                <a:gd name="connsiteY21" fmla="*/ 33337 h 1550295"/>
                <a:gd name="connsiteX22" fmla="*/ 919727 w 913155"/>
                <a:gd name="connsiteY22" fmla="*/ 41326 h 1550295"/>
                <a:gd name="connsiteX23" fmla="*/ 864842 w 913155"/>
                <a:gd name="connsiteY23" fmla="*/ 886570 h 1550295"/>
                <a:gd name="connsiteX24" fmla="*/ 864842 w 913155"/>
                <a:gd name="connsiteY24" fmla="*/ 890659 h 1550295"/>
                <a:gd name="connsiteX25" fmla="*/ 604688 w 913155"/>
                <a:gd name="connsiteY25" fmla="*/ 1290692 h 1550295"/>
                <a:gd name="connsiteX26" fmla="*/ 604688 w 913155"/>
                <a:gd name="connsiteY26" fmla="*/ 1538455 h 1550295"/>
                <a:gd name="connsiteX27" fmla="*/ 590421 w 913155"/>
                <a:gd name="connsiteY27" fmla="*/ 1552721 h 1550295"/>
                <a:gd name="connsiteX28" fmla="*/ 590325 w 913155"/>
                <a:gd name="connsiteY28" fmla="*/ 1552721 h 1550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13155" h="1550295">
                  <a:moveTo>
                    <a:pt x="590325" y="1552721"/>
                  </a:moveTo>
                  <a:cubicBezTo>
                    <a:pt x="582445" y="1552721"/>
                    <a:pt x="576057" y="1546334"/>
                    <a:pt x="576057" y="1538455"/>
                  </a:cubicBezTo>
                  <a:lnTo>
                    <a:pt x="576057" y="1273478"/>
                  </a:lnTo>
                  <a:lnTo>
                    <a:pt x="583572" y="1269483"/>
                  </a:lnTo>
                  <a:cubicBezTo>
                    <a:pt x="748986" y="1181316"/>
                    <a:pt x="838684" y="1046830"/>
                    <a:pt x="836211" y="890849"/>
                  </a:cubicBezTo>
                  <a:lnTo>
                    <a:pt x="836211" y="886379"/>
                  </a:lnTo>
                  <a:cubicBezTo>
                    <a:pt x="836211" y="855088"/>
                    <a:pt x="858089" y="473887"/>
                    <a:pt x="890620" y="47318"/>
                  </a:cubicBezTo>
                  <a:cubicBezTo>
                    <a:pt x="856380" y="27881"/>
                    <a:pt x="815766" y="23015"/>
                    <a:pt x="777903" y="33812"/>
                  </a:cubicBezTo>
                  <a:cubicBezTo>
                    <a:pt x="719118" y="48174"/>
                    <a:pt x="664899" y="88976"/>
                    <a:pt x="639788" y="137958"/>
                  </a:cubicBezTo>
                  <a:cubicBezTo>
                    <a:pt x="588042" y="238679"/>
                    <a:pt x="548187" y="353192"/>
                    <a:pt x="509663" y="463995"/>
                  </a:cubicBezTo>
                  <a:cubicBezTo>
                    <a:pt x="491590" y="515925"/>
                    <a:pt x="472947" y="569758"/>
                    <a:pt x="453447" y="620547"/>
                  </a:cubicBezTo>
                  <a:lnTo>
                    <a:pt x="450593" y="627965"/>
                  </a:lnTo>
                  <a:lnTo>
                    <a:pt x="442793" y="629487"/>
                  </a:lnTo>
                  <a:cubicBezTo>
                    <a:pt x="94272" y="696064"/>
                    <a:pt x="28829" y="1039507"/>
                    <a:pt x="28163" y="1042931"/>
                  </a:cubicBezTo>
                  <a:cubicBezTo>
                    <a:pt x="26372" y="1050604"/>
                    <a:pt x="18698" y="1055371"/>
                    <a:pt x="11025" y="1053580"/>
                  </a:cubicBezTo>
                  <a:cubicBezTo>
                    <a:pt x="3940" y="1051926"/>
                    <a:pt x="-765" y="1045207"/>
                    <a:pt x="103" y="1037985"/>
                  </a:cubicBezTo>
                  <a:cubicBezTo>
                    <a:pt x="769" y="1034276"/>
                    <a:pt x="68304" y="677232"/>
                    <a:pt x="429572" y="602951"/>
                  </a:cubicBezTo>
                  <a:cubicBezTo>
                    <a:pt x="447930" y="554730"/>
                    <a:pt x="465622" y="503847"/>
                    <a:pt x="482744" y="454579"/>
                  </a:cubicBezTo>
                  <a:cubicBezTo>
                    <a:pt x="521553" y="342920"/>
                    <a:pt x="561789" y="227456"/>
                    <a:pt x="614391" y="124833"/>
                  </a:cubicBezTo>
                  <a:cubicBezTo>
                    <a:pt x="642927" y="68908"/>
                    <a:pt x="704660" y="22304"/>
                    <a:pt x="771149" y="6040"/>
                  </a:cubicBezTo>
                  <a:cubicBezTo>
                    <a:pt x="824321" y="-6895"/>
                    <a:pt x="874925" y="1094"/>
                    <a:pt x="913830" y="28581"/>
                  </a:cubicBezTo>
                  <a:lnTo>
                    <a:pt x="920393" y="33337"/>
                  </a:lnTo>
                  <a:lnTo>
                    <a:pt x="919727" y="41326"/>
                  </a:lnTo>
                  <a:cubicBezTo>
                    <a:pt x="887672" y="462568"/>
                    <a:pt x="864842" y="856325"/>
                    <a:pt x="864842" y="886570"/>
                  </a:cubicBezTo>
                  <a:lnTo>
                    <a:pt x="864842" y="890659"/>
                  </a:lnTo>
                  <a:cubicBezTo>
                    <a:pt x="867411" y="1055390"/>
                    <a:pt x="775144" y="1197199"/>
                    <a:pt x="604688" y="1290692"/>
                  </a:cubicBezTo>
                  <a:lnTo>
                    <a:pt x="604688" y="1538455"/>
                  </a:lnTo>
                  <a:cubicBezTo>
                    <a:pt x="604689" y="1546334"/>
                    <a:pt x="598301" y="1552721"/>
                    <a:pt x="590421" y="1552721"/>
                  </a:cubicBezTo>
                  <a:cubicBezTo>
                    <a:pt x="590389" y="1552721"/>
                    <a:pt x="590357" y="1552721"/>
                    <a:pt x="590325" y="1552721"/>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521A9862-A384-E24E-B32D-9688BE94241C}"/>
                </a:ext>
              </a:extLst>
            </p:cNvPr>
            <p:cNvSpPr/>
            <p:nvPr/>
          </p:nvSpPr>
          <p:spPr>
            <a:xfrm>
              <a:off x="8756849" y="5192613"/>
              <a:ext cx="336089" cy="451018"/>
            </a:xfrm>
            <a:custGeom>
              <a:avLst/>
              <a:gdLst>
                <a:gd name="connsiteX0" fmla="*/ 347282 w 361457"/>
                <a:gd name="connsiteY0" fmla="*/ 490193 h 485061"/>
                <a:gd name="connsiteX1" fmla="*/ 342335 w 361457"/>
                <a:gd name="connsiteY1" fmla="*/ 489337 h 485061"/>
                <a:gd name="connsiteX2" fmla="*/ 32814 w 361457"/>
                <a:gd name="connsiteY2" fmla="*/ 200773 h 485061"/>
                <a:gd name="connsiteX3" fmla="*/ 282 w 361457"/>
                <a:gd name="connsiteY3" fmla="*/ 13215 h 485061"/>
                <a:gd name="connsiteX4" fmla="*/ 15644 w 361457"/>
                <a:gd name="connsiteY4" fmla="*/ 43 h 485061"/>
                <a:gd name="connsiteX5" fmla="*/ 28819 w 361457"/>
                <a:gd name="connsiteY5" fmla="*/ 15403 h 485061"/>
                <a:gd name="connsiteX6" fmla="*/ 352228 w 361457"/>
                <a:gd name="connsiteY6" fmla="*/ 462420 h 485061"/>
                <a:gd name="connsiteX7" fmla="*/ 360773 w 361457"/>
                <a:gd name="connsiteY7" fmla="*/ 480698 h 485061"/>
                <a:gd name="connsiteX8" fmla="*/ 347282 w 361457"/>
                <a:gd name="connsiteY8" fmla="*/ 490097 h 485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1457" h="485061">
                  <a:moveTo>
                    <a:pt x="347282" y="490193"/>
                  </a:moveTo>
                  <a:cubicBezTo>
                    <a:pt x="345597" y="490187"/>
                    <a:pt x="343925" y="489897"/>
                    <a:pt x="342335" y="489337"/>
                  </a:cubicBezTo>
                  <a:cubicBezTo>
                    <a:pt x="152095" y="419336"/>
                    <a:pt x="68864" y="293790"/>
                    <a:pt x="32814" y="200773"/>
                  </a:cubicBezTo>
                  <a:cubicBezTo>
                    <a:pt x="9122" y="141174"/>
                    <a:pt x="-1955" y="77311"/>
                    <a:pt x="282" y="13215"/>
                  </a:cubicBezTo>
                  <a:cubicBezTo>
                    <a:pt x="887" y="5336"/>
                    <a:pt x="7764" y="-561"/>
                    <a:pt x="15644" y="43"/>
                  </a:cubicBezTo>
                  <a:cubicBezTo>
                    <a:pt x="23525" y="647"/>
                    <a:pt x="29423" y="7524"/>
                    <a:pt x="28819" y="15403"/>
                  </a:cubicBezTo>
                  <a:cubicBezTo>
                    <a:pt x="27772" y="28433"/>
                    <a:pt x="8178" y="336114"/>
                    <a:pt x="352228" y="462420"/>
                  </a:cubicBezTo>
                  <a:cubicBezTo>
                    <a:pt x="359635" y="465108"/>
                    <a:pt x="363461" y="473291"/>
                    <a:pt x="360773" y="480698"/>
                  </a:cubicBezTo>
                  <a:cubicBezTo>
                    <a:pt x="358715" y="486368"/>
                    <a:pt x="353314" y="490131"/>
                    <a:pt x="347282" y="490097"/>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34B59B5E-9C68-8144-8F1F-7CF8D4D5C03C}"/>
                </a:ext>
              </a:extLst>
            </p:cNvPr>
            <p:cNvSpPr/>
            <p:nvPr/>
          </p:nvSpPr>
          <p:spPr>
            <a:xfrm>
              <a:off x="8964336" y="5629425"/>
              <a:ext cx="26534" cy="194556"/>
            </a:xfrm>
            <a:custGeom>
              <a:avLst/>
              <a:gdLst>
                <a:gd name="connsiteX0" fmla="*/ 14268 w 28536"/>
                <a:gd name="connsiteY0" fmla="*/ 211715 h 209242"/>
                <a:gd name="connsiteX1" fmla="*/ 0 w 28536"/>
                <a:gd name="connsiteY1" fmla="*/ 197449 h 209242"/>
                <a:gd name="connsiteX2" fmla="*/ 0 w 28536"/>
                <a:gd name="connsiteY2" fmla="*/ 14267 h 209242"/>
                <a:gd name="connsiteX3" fmla="*/ 14268 w 28536"/>
                <a:gd name="connsiteY3" fmla="*/ 0 h 209242"/>
                <a:gd name="connsiteX4" fmla="*/ 28536 w 28536"/>
                <a:gd name="connsiteY4" fmla="*/ 14267 h 209242"/>
                <a:gd name="connsiteX5" fmla="*/ 28536 w 28536"/>
                <a:gd name="connsiteY5" fmla="*/ 197449 h 209242"/>
                <a:gd name="connsiteX6" fmla="*/ 14268 w 28536"/>
                <a:gd name="connsiteY6" fmla="*/ 211715 h 209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 h="209242">
                  <a:moveTo>
                    <a:pt x="14268" y="211715"/>
                  </a:moveTo>
                  <a:cubicBezTo>
                    <a:pt x="6388" y="211715"/>
                    <a:pt x="0" y="205328"/>
                    <a:pt x="0" y="197449"/>
                  </a:cubicBezTo>
                  <a:lnTo>
                    <a:pt x="0" y="14267"/>
                  </a:lnTo>
                  <a:cubicBezTo>
                    <a:pt x="0" y="6387"/>
                    <a:pt x="6388" y="0"/>
                    <a:pt x="14268" y="0"/>
                  </a:cubicBezTo>
                  <a:cubicBezTo>
                    <a:pt x="22148" y="0"/>
                    <a:pt x="28536" y="6387"/>
                    <a:pt x="28536" y="14267"/>
                  </a:cubicBezTo>
                  <a:lnTo>
                    <a:pt x="28536" y="197449"/>
                  </a:lnTo>
                  <a:cubicBezTo>
                    <a:pt x="28536" y="205328"/>
                    <a:pt x="22148" y="211715"/>
                    <a:pt x="14268" y="211715"/>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16A71120-B3C0-894F-AB58-BC8A733E6B52}"/>
                </a:ext>
              </a:extLst>
            </p:cNvPr>
            <p:cNvSpPr/>
            <p:nvPr/>
          </p:nvSpPr>
          <p:spPr>
            <a:xfrm flipH="1">
              <a:off x="8892696" y="5809176"/>
              <a:ext cx="1140933" cy="274147"/>
            </a:xfrm>
            <a:custGeom>
              <a:avLst/>
              <a:gdLst>
                <a:gd name="connsiteX0" fmla="*/ 1219729 w 1227053"/>
                <a:gd name="connsiteY0" fmla="*/ 303306 h 294841"/>
                <a:gd name="connsiteX1" fmla="*/ 1205461 w 1227053"/>
                <a:gd name="connsiteY1" fmla="*/ 289040 h 294841"/>
                <a:gd name="connsiteX2" fmla="*/ 1205461 w 1227053"/>
                <a:gd name="connsiteY2" fmla="*/ 28533 h 294841"/>
                <a:gd name="connsiteX3" fmla="*/ 14268 w 1227053"/>
                <a:gd name="connsiteY3" fmla="*/ 28533 h 294841"/>
                <a:gd name="connsiteX4" fmla="*/ 0 w 1227053"/>
                <a:gd name="connsiteY4" fmla="*/ 14267 h 294841"/>
                <a:gd name="connsiteX5" fmla="*/ 14268 w 1227053"/>
                <a:gd name="connsiteY5" fmla="*/ 0 h 294841"/>
                <a:gd name="connsiteX6" fmla="*/ 1233997 w 1227053"/>
                <a:gd name="connsiteY6" fmla="*/ 0 h 294841"/>
                <a:gd name="connsiteX7" fmla="*/ 1233997 w 1227053"/>
                <a:gd name="connsiteY7" fmla="*/ 289515 h 294841"/>
                <a:gd name="connsiteX8" fmla="*/ 1219729 w 1227053"/>
                <a:gd name="connsiteY8" fmla="*/ 303306 h 29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7053" h="294841">
                  <a:moveTo>
                    <a:pt x="1219729" y="303306"/>
                  </a:moveTo>
                  <a:cubicBezTo>
                    <a:pt x="1211849" y="303306"/>
                    <a:pt x="1205461" y="296919"/>
                    <a:pt x="1205461" y="289040"/>
                  </a:cubicBezTo>
                  <a:lnTo>
                    <a:pt x="1205461" y="28533"/>
                  </a:lnTo>
                  <a:lnTo>
                    <a:pt x="14268" y="28533"/>
                  </a:lnTo>
                  <a:cubicBezTo>
                    <a:pt x="6388" y="28533"/>
                    <a:pt x="0" y="22146"/>
                    <a:pt x="0" y="14267"/>
                  </a:cubicBezTo>
                  <a:cubicBezTo>
                    <a:pt x="0" y="6387"/>
                    <a:pt x="6388" y="0"/>
                    <a:pt x="14268" y="0"/>
                  </a:cubicBezTo>
                  <a:lnTo>
                    <a:pt x="1233997" y="0"/>
                  </a:lnTo>
                  <a:lnTo>
                    <a:pt x="1233997" y="289515"/>
                  </a:lnTo>
                  <a:cubicBezTo>
                    <a:pt x="1233740" y="297208"/>
                    <a:pt x="1227427" y="303310"/>
                    <a:pt x="1219729" y="303306"/>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F979A8ED-6FF1-D946-AFDD-7C7F7C77A1C6}"/>
                </a:ext>
              </a:extLst>
            </p:cNvPr>
            <p:cNvSpPr/>
            <p:nvPr/>
          </p:nvSpPr>
          <p:spPr>
            <a:xfrm>
              <a:off x="9007764" y="5922461"/>
              <a:ext cx="168045" cy="168025"/>
            </a:xfrm>
            <a:custGeom>
              <a:avLst/>
              <a:gdLst>
                <a:gd name="connsiteX0" fmla="*/ 90745 w 180728"/>
                <a:gd name="connsiteY0" fmla="*/ 181470 h 180709"/>
                <a:gd name="connsiteX1" fmla="*/ 0 w 180728"/>
                <a:gd name="connsiteY1" fmla="*/ 90735 h 180709"/>
                <a:gd name="connsiteX2" fmla="*/ 90745 w 180728"/>
                <a:gd name="connsiteY2" fmla="*/ 0 h 180709"/>
                <a:gd name="connsiteX3" fmla="*/ 181490 w 180728"/>
                <a:gd name="connsiteY3" fmla="*/ 90735 h 180709"/>
                <a:gd name="connsiteX4" fmla="*/ 90745 w 180728"/>
                <a:gd name="connsiteY4" fmla="*/ 181470 h 180709"/>
                <a:gd name="connsiteX5" fmla="*/ 90745 w 180728"/>
                <a:gd name="connsiteY5" fmla="*/ 28533 h 180709"/>
                <a:gd name="connsiteX6" fmla="*/ 28536 w 180728"/>
                <a:gd name="connsiteY6" fmla="*/ 90735 h 180709"/>
                <a:gd name="connsiteX7" fmla="*/ 90745 w 180728"/>
                <a:gd name="connsiteY7" fmla="*/ 152937 h 180709"/>
                <a:gd name="connsiteX8" fmla="*/ 152953 w 180728"/>
                <a:gd name="connsiteY8" fmla="*/ 90735 h 180709"/>
                <a:gd name="connsiteX9" fmla="*/ 90745 w 180728"/>
                <a:gd name="connsiteY9" fmla="*/ 28533 h 18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728" h="180709">
                  <a:moveTo>
                    <a:pt x="90745" y="181470"/>
                  </a:moveTo>
                  <a:cubicBezTo>
                    <a:pt x="40628" y="181470"/>
                    <a:pt x="0" y="140847"/>
                    <a:pt x="0" y="90735"/>
                  </a:cubicBezTo>
                  <a:cubicBezTo>
                    <a:pt x="0" y="40624"/>
                    <a:pt x="40628" y="0"/>
                    <a:pt x="90745" y="0"/>
                  </a:cubicBezTo>
                  <a:cubicBezTo>
                    <a:pt x="140862" y="0"/>
                    <a:pt x="181490" y="40624"/>
                    <a:pt x="181490" y="90735"/>
                  </a:cubicBezTo>
                  <a:cubicBezTo>
                    <a:pt x="181437" y="140825"/>
                    <a:pt x="140840" y="181418"/>
                    <a:pt x="90745" y="181470"/>
                  </a:cubicBezTo>
                  <a:close/>
                  <a:moveTo>
                    <a:pt x="90745" y="28533"/>
                  </a:moveTo>
                  <a:cubicBezTo>
                    <a:pt x="56388" y="28533"/>
                    <a:pt x="28536" y="56382"/>
                    <a:pt x="28536" y="90735"/>
                  </a:cubicBezTo>
                  <a:cubicBezTo>
                    <a:pt x="28536" y="125088"/>
                    <a:pt x="56388" y="152937"/>
                    <a:pt x="90745" y="152937"/>
                  </a:cubicBezTo>
                  <a:cubicBezTo>
                    <a:pt x="125102" y="152937"/>
                    <a:pt x="152953" y="125088"/>
                    <a:pt x="152953" y="90735"/>
                  </a:cubicBezTo>
                  <a:cubicBezTo>
                    <a:pt x="152849" y="56425"/>
                    <a:pt x="125058" y="28638"/>
                    <a:pt x="90745"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A163D364-E8C0-1443-AC6F-E3A57CF37B84}"/>
                </a:ext>
              </a:extLst>
            </p:cNvPr>
            <p:cNvSpPr/>
            <p:nvPr/>
          </p:nvSpPr>
          <p:spPr>
            <a:xfrm>
              <a:off x="10388645" y="5322962"/>
              <a:ext cx="194578" cy="194556"/>
            </a:xfrm>
            <a:custGeom>
              <a:avLst/>
              <a:gdLst>
                <a:gd name="connsiteX0" fmla="*/ 104632 w 209264"/>
                <a:gd name="connsiteY0" fmla="*/ 209242 h 209242"/>
                <a:gd name="connsiteX1" fmla="*/ 0 w 209264"/>
                <a:gd name="connsiteY1" fmla="*/ 104621 h 209242"/>
                <a:gd name="connsiteX2" fmla="*/ 104632 w 209264"/>
                <a:gd name="connsiteY2" fmla="*/ 0 h 209242"/>
                <a:gd name="connsiteX3" fmla="*/ 209265 w 209264"/>
                <a:gd name="connsiteY3" fmla="*/ 104621 h 209242"/>
                <a:gd name="connsiteX4" fmla="*/ 40616 w 209264"/>
                <a:gd name="connsiteY4" fmla="*/ 104621 h 209242"/>
                <a:gd name="connsiteX5" fmla="*/ 104632 w 209264"/>
                <a:gd name="connsiteY5" fmla="*/ 168630 h 209242"/>
                <a:gd name="connsiteX6" fmla="*/ 168744 w 209264"/>
                <a:gd name="connsiteY6" fmla="*/ 104621 h 209242"/>
                <a:gd name="connsiteX7" fmla="*/ 104632 w 209264"/>
                <a:gd name="connsiteY7" fmla="*/ 40612 h 209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264" h="209242">
                  <a:moveTo>
                    <a:pt x="104632" y="209242"/>
                  </a:moveTo>
                  <a:lnTo>
                    <a:pt x="0" y="104621"/>
                  </a:lnTo>
                  <a:lnTo>
                    <a:pt x="104632" y="0"/>
                  </a:lnTo>
                  <a:lnTo>
                    <a:pt x="209265" y="104621"/>
                  </a:lnTo>
                  <a:close/>
                  <a:moveTo>
                    <a:pt x="40616" y="104621"/>
                  </a:moveTo>
                  <a:lnTo>
                    <a:pt x="104632" y="168630"/>
                  </a:lnTo>
                  <a:lnTo>
                    <a:pt x="168744" y="104621"/>
                  </a:lnTo>
                  <a:lnTo>
                    <a:pt x="104632" y="40612"/>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ED44B2E5-AAE1-5E4F-B65E-619E944702E8}"/>
                </a:ext>
              </a:extLst>
            </p:cNvPr>
            <p:cNvSpPr/>
            <p:nvPr/>
          </p:nvSpPr>
          <p:spPr>
            <a:xfrm>
              <a:off x="7869570" y="4236274"/>
              <a:ext cx="194578" cy="194556"/>
            </a:xfrm>
            <a:custGeom>
              <a:avLst/>
              <a:gdLst>
                <a:gd name="connsiteX0" fmla="*/ 104632 w 209264"/>
                <a:gd name="connsiteY0" fmla="*/ 209242 h 209242"/>
                <a:gd name="connsiteX1" fmla="*/ 0 w 209264"/>
                <a:gd name="connsiteY1" fmla="*/ 104621 h 209242"/>
                <a:gd name="connsiteX2" fmla="*/ 104632 w 209264"/>
                <a:gd name="connsiteY2" fmla="*/ 0 h 209242"/>
                <a:gd name="connsiteX3" fmla="*/ 209265 w 209264"/>
                <a:gd name="connsiteY3" fmla="*/ 104621 h 209242"/>
                <a:gd name="connsiteX4" fmla="*/ 40616 w 209264"/>
                <a:gd name="connsiteY4" fmla="*/ 104621 h 209242"/>
                <a:gd name="connsiteX5" fmla="*/ 104632 w 209264"/>
                <a:gd name="connsiteY5" fmla="*/ 168630 h 209242"/>
                <a:gd name="connsiteX6" fmla="*/ 168648 w 209264"/>
                <a:gd name="connsiteY6" fmla="*/ 104621 h 209242"/>
                <a:gd name="connsiteX7" fmla="*/ 104632 w 209264"/>
                <a:gd name="connsiteY7" fmla="*/ 40897 h 209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264" h="209242">
                  <a:moveTo>
                    <a:pt x="104632" y="209242"/>
                  </a:moveTo>
                  <a:lnTo>
                    <a:pt x="0" y="104621"/>
                  </a:lnTo>
                  <a:lnTo>
                    <a:pt x="104632" y="0"/>
                  </a:lnTo>
                  <a:lnTo>
                    <a:pt x="209265" y="104621"/>
                  </a:lnTo>
                  <a:close/>
                  <a:moveTo>
                    <a:pt x="40616" y="104621"/>
                  </a:moveTo>
                  <a:lnTo>
                    <a:pt x="104632" y="168630"/>
                  </a:lnTo>
                  <a:lnTo>
                    <a:pt x="168648" y="104621"/>
                  </a:lnTo>
                  <a:lnTo>
                    <a:pt x="104632" y="40897"/>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36B7AE83-97A7-E842-ABF3-66F6A95A13B9}"/>
                </a:ext>
              </a:extLst>
            </p:cNvPr>
            <p:cNvSpPr/>
            <p:nvPr/>
          </p:nvSpPr>
          <p:spPr>
            <a:xfrm>
              <a:off x="8262442" y="5577565"/>
              <a:ext cx="336089" cy="26531"/>
            </a:xfrm>
            <a:custGeom>
              <a:avLst/>
              <a:gdLst>
                <a:gd name="connsiteX0" fmla="*/ 355084 w 361457"/>
                <a:gd name="connsiteY0" fmla="*/ 28533 h 28533"/>
                <a:gd name="connsiteX1" fmla="*/ 14268 w 361457"/>
                <a:gd name="connsiteY1" fmla="*/ 28533 h 28533"/>
                <a:gd name="connsiteX2" fmla="*/ 0 w 361457"/>
                <a:gd name="connsiteY2" fmla="*/ 14267 h 28533"/>
                <a:gd name="connsiteX3" fmla="*/ 14268 w 361457"/>
                <a:gd name="connsiteY3" fmla="*/ 0 h 28533"/>
                <a:gd name="connsiteX4" fmla="*/ 355084 w 361457"/>
                <a:gd name="connsiteY4" fmla="*/ 0 h 28533"/>
                <a:gd name="connsiteX5" fmla="*/ 369353 w 361457"/>
                <a:gd name="connsiteY5" fmla="*/ 14267 h 28533"/>
                <a:gd name="connsiteX6" fmla="*/ 355084 w 361457"/>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1457" h="28533">
                  <a:moveTo>
                    <a:pt x="355084" y="28533"/>
                  </a:moveTo>
                  <a:lnTo>
                    <a:pt x="14268" y="28533"/>
                  </a:lnTo>
                  <a:cubicBezTo>
                    <a:pt x="6388" y="28533"/>
                    <a:pt x="0" y="22146"/>
                    <a:pt x="0" y="14267"/>
                  </a:cubicBezTo>
                  <a:cubicBezTo>
                    <a:pt x="0" y="6387"/>
                    <a:pt x="6388" y="0"/>
                    <a:pt x="14268" y="0"/>
                  </a:cubicBezTo>
                  <a:lnTo>
                    <a:pt x="355084" y="0"/>
                  </a:lnTo>
                  <a:cubicBezTo>
                    <a:pt x="362965" y="0"/>
                    <a:pt x="369353" y="6387"/>
                    <a:pt x="369353" y="14267"/>
                  </a:cubicBezTo>
                  <a:cubicBezTo>
                    <a:pt x="369353" y="22146"/>
                    <a:pt x="362965" y="28533"/>
                    <a:pt x="355084"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8564E1DD-6138-BE4A-A146-17CC3446B023}"/>
                </a:ext>
              </a:extLst>
            </p:cNvPr>
            <p:cNvSpPr/>
            <p:nvPr/>
          </p:nvSpPr>
          <p:spPr>
            <a:xfrm>
              <a:off x="8255278" y="5504318"/>
              <a:ext cx="114977" cy="159183"/>
            </a:xfrm>
            <a:custGeom>
              <a:avLst/>
              <a:gdLst>
                <a:gd name="connsiteX0" fmla="*/ 113574 w 123656"/>
                <a:gd name="connsiteY0" fmla="*/ 173220 h 171198"/>
                <a:gd name="connsiteX1" fmla="*/ 105298 w 123656"/>
                <a:gd name="connsiteY1" fmla="*/ 170557 h 171198"/>
                <a:gd name="connsiteX2" fmla="*/ 0 w 123656"/>
                <a:gd name="connsiteY2" fmla="*/ 94469 h 171198"/>
                <a:gd name="connsiteX3" fmla="*/ 90650 w 123656"/>
                <a:gd name="connsiteY3" fmla="*/ 3829 h 171198"/>
                <a:gd name="connsiteX4" fmla="*/ 110815 w 123656"/>
                <a:gd name="connsiteY4" fmla="*/ 4541 h 171198"/>
                <a:gd name="connsiteX5" fmla="*/ 110815 w 123656"/>
                <a:gd name="connsiteY5" fmla="*/ 23992 h 171198"/>
                <a:gd name="connsiteX6" fmla="*/ 44231 w 123656"/>
                <a:gd name="connsiteY6" fmla="*/ 90569 h 171198"/>
                <a:gd name="connsiteX7" fmla="*/ 122230 w 123656"/>
                <a:gd name="connsiteY7" fmla="*/ 146780 h 171198"/>
                <a:gd name="connsiteX8" fmla="*/ 125307 w 123656"/>
                <a:gd name="connsiteY8" fmla="*/ 166719 h 171198"/>
                <a:gd name="connsiteX9" fmla="*/ 113859 w 123656"/>
                <a:gd name="connsiteY9" fmla="*/ 172554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656" h="171198">
                  <a:moveTo>
                    <a:pt x="113574" y="173220"/>
                  </a:moveTo>
                  <a:cubicBezTo>
                    <a:pt x="110603" y="173228"/>
                    <a:pt x="107707" y="172295"/>
                    <a:pt x="105298" y="170557"/>
                  </a:cubicBezTo>
                  <a:lnTo>
                    <a:pt x="0" y="94469"/>
                  </a:lnTo>
                  <a:lnTo>
                    <a:pt x="90650" y="3829"/>
                  </a:lnTo>
                  <a:cubicBezTo>
                    <a:pt x="96415" y="-1542"/>
                    <a:pt x="105443" y="-1224"/>
                    <a:pt x="110815" y="4541"/>
                  </a:cubicBezTo>
                  <a:cubicBezTo>
                    <a:pt x="115921" y="10020"/>
                    <a:pt x="115921" y="18514"/>
                    <a:pt x="110815" y="23992"/>
                  </a:cubicBezTo>
                  <a:lnTo>
                    <a:pt x="44231" y="90569"/>
                  </a:lnTo>
                  <a:lnTo>
                    <a:pt x="122230" y="146780"/>
                  </a:lnTo>
                  <a:cubicBezTo>
                    <a:pt x="128586" y="151436"/>
                    <a:pt x="129964" y="160363"/>
                    <a:pt x="125307" y="166719"/>
                  </a:cubicBezTo>
                  <a:cubicBezTo>
                    <a:pt x="122632" y="170370"/>
                    <a:pt x="118385" y="172535"/>
                    <a:pt x="113859" y="172554"/>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87D221F8-85ED-E444-87FC-301C5436EA35}"/>
                </a:ext>
              </a:extLst>
            </p:cNvPr>
            <p:cNvSpPr/>
            <p:nvPr/>
          </p:nvSpPr>
          <p:spPr>
            <a:xfrm>
              <a:off x="7172276" y="3454158"/>
              <a:ext cx="442222" cy="26531"/>
            </a:xfrm>
            <a:custGeom>
              <a:avLst/>
              <a:gdLst>
                <a:gd name="connsiteX0" fmla="*/ 469800 w 475602"/>
                <a:gd name="connsiteY0" fmla="*/ 28533 h 28533"/>
                <a:gd name="connsiteX1" fmla="*/ 14268 w 475602"/>
                <a:gd name="connsiteY1" fmla="*/ 28533 h 28533"/>
                <a:gd name="connsiteX2" fmla="*/ 0 w 475602"/>
                <a:gd name="connsiteY2" fmla="*/ 14267 h 28533"/>
                <a:gd name="connsiteX3" fmla="*/ 14268 w 475602"/>
                <a:gd name="connsiteY3" fmla="*/ 0 h 28533"/>
                <a:gd name="connsiteX4" fmla="*/ 469800 w 475602"/>
                <a:gd name="connsiteY4" fmla="*/ 0 h 28533"/>
                <a:gd name="connsiteX5" fmla="*/ 484068 w 475602"/>
                <a:gd name="connsiteY5" fmla="*/ 14267 h 28533"/>
                <a:gd name="connsiteX6" fmla="*/ 469800 w 475602"/>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02" h="28533">
                  <a:moveTo>
                    <a:pt x="469800" y="28533"/>
                  </a:moveTo>
                  <a:lnTo>
                    <a:pt x="14268" y="28533"/>
                  </a:lnTo>
                  <a:cubicBezTo>
                    <a:pt x="6388" y="28533"/>
                    <a:pt x="0" y="22146"/>
                    <a:pt x="0" y="14267"/>
                  </a:cubicBezTo>
                  <a:cubicBezTo>
                    <a:pt x="0" y="6387"/>
                    <a:pt x="6388" y="0"/>
                    <a:pt x="14268" y="0"/>
                  </a:cubicBezTo>
                  <a:lnTo>
                    <a:pt x="469800" y="0"/>
                  </a:lnTo>
                  <a:cubicBezTo>
                    <a:pt x="477680" y="0"/>
                    <a:pt x="484068" y="6387"/>
                    <a:pt x="484068" y="14267"/>
                  </a:cubicBezTo>
                  <a:cubicBezTo>
                    <a:pt x="484068" y="22146"/>
                    <a:pt x="477680" y="28533"/>
                    <a:pt x="469800"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1EABBE56-24A0-4E4F-AE8B-BC19C752EEEF}"/>
                </a:ext>
              </a:extLst>
            </p:cNvPr>
            <p:cNvSpPr/>
            <p:nvPr/>
          </p:nvSpPr>
          <p:spPr>
            <a:xfrm>
              <a:off x="7165112" y="3381707"/>
              <a:ext cx="114977" cy="159183"/>
            </a:xfrm>
            <a:custGeom>
              <a:avLst/>
              <a:gdLst>
                <a:gd name="connsiteX0" fmla="*/ 113574 w 123656"/>
                <a:gd name="connsiteY0" fmla="*/ 172459 h 171198"/>
                <a:gd name="connsiteX1" fmla="*/ 105203 w 123656"/>
                <a:gd name="connsiteY1" fmla="*/ 169701 h 171198"/>
                <a:gd name="connsiteX2" fmla="*/ 0 w 123656"/>
                <a:gd name="connsiteY2" fmla="*/ 94469 h 171198"/>
                <a:gd name="connsiteX3" fmla="*/ 90650 w 123656"/>
                <a:gd name="connsiteY3" fmla="*/ 3829 h 171198"/>
                <a:gd name="connsiteX4" fmla="*/ 110815 w 123656"/>
                <a:gd name="connsiteY4" fmla="*/ 4541 h 171198"/>
                <a:gd name="connsiteX5" fmla="*/ 110815 w 123656"/>
                <a:gd name="connsiteY5" fmla="*/ 23992 h 171198"/>
                <a:gd name="connsiteX6" fmla="*/ 44231 w 123656"/>
                <a:gd name="connsiteY6" fmla="*/ 90569 h 171198"/>
                <a:gd name="connsiteX7" fmla="*/ 122135 w 123656"/>
                <a:gd name="connsiteY7" fmla="*/ 146684 h 171198"/>
                <a:gd name="connsiteX8" fmla="*/ 125557 w 123656"/>
                <a:gd name="connsiteY8" fmla="*/ 166432 h 171198"/>
                <a:gd name="connsiteX9" fmla="*/ 125464 w 123656"/>
                <a:gd name="connsiteY9" fmla="*/ 166562 h 171198"/>
                <a:gd name="connsiteX10" fmla="*/ 113574 w 123656"/>
                <a:gd name="connsiteY10" fmla="*/ 172459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656" h="171198">
                  <a:moveTo>
                    <a:pt x="113574" y="172459"/>
                  </a:moveTo>
                  <a:cubicBezTo>
                    <a:pt x="110564" y="172433"/>
                    <a:pt x="107638" y="171469"/>
                    <a:pt x="105203" y="169701"/>
                  </a:cubicBezTo>
                  <a:lnTo>
                    <a:pt x="0" y="94469"/>
                  </a:lnTo>
                  <a:lnTo>
                    <a:pt x="90650" y="3829"/>
                  </a:lnTo>
                  <a:cubicBezTo>
                    <a:pt x="96415" y="-1542"/>
                    <a:pt x="105443" y="-1224"/>
                    <a:pt x="110815" y="4541"/>
                  </a:cubicBezTo>
                  <a:cubicBezTo>
                    <a:pt x="115921" y="10020"/>
                    <a:pt x="115921" y="18513"/>
                    <a:pt x="110815" y="23992"/>
                  </a:cubicBezTo>
                  <a:lnTo>
                    <a:pt x="44231" y="90569"/>
                  </a:lnTo>
                  <a:lnTo>
                    <a:pt x="122135" y="146684"/>
                  </a:lnTo>
                  <a:cubicBezTo>
                    <a:pt x="128533" y="151192"/>
                    <a:pt x="130066" y="160034"/>
                    <a:pt x="125557" y="166432"/>
                  </a:cubicBezTo>
                  <a:cubicBezTo>
                    <a:pt x="125526" y="166475"/>
                    <a:pt x="125495" y="166519"/>
                    <a:pt x="125464" y="166562"/>
                  </a:cubicBezTo>
                  <a:cubicBezTo>
                    <a:pt x="122690" y="170338"/>
                    <a:pt x="118259" y="172536"/>
                    <a:pt x="113574" y="172459"/>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39" name="Freeform 38">
              <a:extLst>
                <a:ext uri="{FF2B5EF4-FFF2-40B4-BE49-F238E27FC236}">
                  <a16:creationId xmlns:a16="http://schemas.microsoft.com/office/drawing/2014/main" id="{08416A0A-2840-0344-9758-F686F2F966CC}"/>
                </a:ext>
              </a:extLst>
            </p:cNvPr>
            <p:cNvSpPr/>
            <p:nvPr/>
          </p:nvSpPr>
          <p:spPr>
            <a:xfrm>
              <a:off x="11037914" y="4432157"/>
              <a:ext cx="442222" cy="26531"/>
            </a:xfrm>
            <a:custGeom>
              <a:avLst/>
              <a:gdLst>
                <a:gd name="connsiteX0" fmla="*/ 469800 w 475602"/>
                <a:gd name="connsiteY0" fmla="*/ 28533 h 28533"/>
                <a:gd name="connsiteX1" fmla="*/ 14268 w 475602"/>
                <a:gd name="connsiteY1" fmla="*/ 28533 h 28533"/>
                <a:gd name="connsiteX2" fmla="*/ 0 w 475602"/>
                <a:gd name="connsiteY2" fmla="*/ 14267 h 28533"/>
                <a:gd name="connsiteX3" fmla="*/ 14268 w 475602"/>
                <a:gd name="connsiteY3" fmla="*/ 0 h 28533"/>
                <a:gd name="connsiteX4" fmla="*/ 469800 w 475602"/>
                <a:gd name="connsiteY4" fmla="*/ 0 h 28533"/>
                <a:gd name="connsiteX5" fmla="*/ 484068 w 475602"/>
                <a:gd name="connsiteY5" fmla="*/ 14267 h 28533"/>
                <a:gd name="connsiteX6" fmla="*/ 469800 w 475602"/>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02" h="28533">
                  <a:moveTo>
                    <a:pt x="469800" y="28533"/>
                  </a:moveTo>
                  <a:lnTo>
                    <a:pt x="14268" y="28533"/>
                  </a:lnTo>
                  <a:cubicBezTo>
                    <a:pt x="6388" y="28533"/>
                    <a:pt x="0" y="22146"/>
                    <a:pt x="0" y="14267"/>
                  </a:cubicBezTo>
                  <a:cubicBezTo>
                    <a:pt x="0" y="6387"/>
                    <a:pt x="6388" y="0"/>
                    <a:pt x="14268" y="0"/>
                  </a:cubicBezTo>
                  <a:lnTo>
                    <a:pt x="469800" y="0"/>
                  </a:lnTo>
                  <a:cubicBezTo>
                    <a:pt x="477680" y="0"/>
                    <a:pt x="484068" y="6387"/>
                    <a:pt x="484068" y="14267"/>
                  </a:cubicBezTo>
                  <a:cubicBezTo>
                    <a:pt x="484068" y="22146"/>
                    <a:pt x="477680" y="28533"/>
                    <a:pt x="469800"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0" name="Freeform 39">
              <a:extLst>
                <a:ext uri="{FF2B5EF4-FFF2-40B4-BE49-F238E27FC236}">
                  <a16:creationId xmlns:a16="http://schemas.microsoft.com/office/drawing/2014/main" id="{FAAEAABA-1DE2-4E41-8927-C834102572B8}"/>
                </a:ext>
              </a:extLst>
            </p:cNvPr>
            <p:cNvSpPr/>
            <p:nvPr/>
          </p:nvSpPr>
          <p:spPr>
            <a:xfrm>
              <a:off x="11376326" y="4359261"/>
              <a:ext cx="114977" cy="159183"/>
            </a:xfrm>
            <a:custGeom>
              <a:avLst/>
              <a:gdLst>
                <a:gd name="connsiteX0" fmla="*/ 14338 w 123656"/>
                <a:gd name="connsiteY0" fmla="*/ 172937 h 171198"/>
                <a:gd name="connsiteX1" fmla="*/ 0 w 123656"/>
                <a:gd name="connsiteY1" fmla="*/ 158741 h 171198"/>
                <a:gd name="connsiteX2" fmla="*/ 5967 w 123656"/>
                <a:gd name="connsiteY2" fmla="*/ 147067 h 171198"/>
                <a:gd name="connsiteX3" fmla="*/ 83966 w 123656"/>
                <a:gd name="connsiteY3" fmla="*/ 90952 h 171198"/>
                <a:gd name="connsiteX4" fmla="*/ 17382 w 123656"/>
                <a:gd name="connsiteY4" fmla="*/ 24375 h 171198"/>
                <a:gd name="connsiteX5" fmla="*/ 17382 w 123656"/>
                <a:gd name="connsiteY5" fmla="*/ 4212 h 171198"/>
                <a:gd name="connsiteX6" fmla="*/ 37425 w 123656"/>
                <a:gd name="connsiteY6" fmla="*/ 4090 h 171198"/>
                <a:gd name="connsiteX7" fmla="*/ 37547 w 123656"/>
                <a:gd name="connsiteY7" fmla="*/ 4212 h 171198"/>
                <a:gd name="connsiteX8" fmla="*/ 128197 w 123656"/>
                <a:gd name="connsiteY8" fmla="*/ 94852 h 171198"/>
                <a:gd name="connsiteX9" fmla="*/ 22994 w 123656"/>
                <a:gd name="connsiteY9" fmla="*/ 170940 h 171198"/>
                <a:gd name="connsiteX10" fmla="*/ 14338 w 123656"/>
                <a:gd name="connsiteY10" fmla="*/ 172937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656" h="171198">
                  <a:moveTo>
                    <a:pt x="14338" y="172937"/>
                  </a:moveTo>
                  <a:cubicBezTo>
                    <a:pt x="6458" y="172976"/>
                    <a:pt x="39" y="166620"/>
                    <a:pt x="0" y="158741"/>
                  </a:cubicBezTo>
                  <a:cubicBezTo>
                    <a:pt x="-22" y="154112"/>
                    <a:pt x="2202" y="149760"/>
                    <a:pt x="5967" y="147067"/>
                  </a:cubicBezTo>
                  <a:lnTo>
                    <a:pt x="83966" y="90952"/>
                  </a:lnTo>
                  <a:lnTo>
                    <a:pt x="17382" y="24375"/>
                  </a:lnTo>
                  <a:cubicBezTo>
                    <a:pt x="11870" y="18784"/>
                    <a:pt x="11870" y="9803"/>
                    <a:pt x="17382" y="4212"/>
                  </a:cubicBezTo>
                  <a:cubicBezTo>
                    <a:pt x="22883" y="-1356"/>
                    <a:pt x="31857" y="-1411"/>
                    <a:pt x="37425" y="4090"/>
                  </a:cubicBezTo>
                  <a:cubicBezTo>
                    <a:pt x="37466" y="4130"/>
                    <a:pt x="37507" y="4171"/>
                    <a:pt x="37547" y="4212"/>
                  </a:cubicBezTo>
                  <a:lnTo>
                    <a:pt x="128197" y="94852"/>
                  </a:lnTo>
                  <a:lnTo>
                    <a:pt x="22994" y="170940"/>
                  </a:lnTo>
                  <a:cubicBezTo>
                    <a:pt x="20397" y="172516"/>
                    <a:pt x="17363" y="173216"/>
                    <a:pt x="14338" y="172937"/>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F9EC6E0F-AC7B-7F44-B321-4B6E06A865C0}"/>
                </a:ext>
              </a:extLst>
            </p:cNvPr>
            <p:cNvSpPr/>
            <p:nvPr/>
          </p:nvSpPr>
          <p:spPr>
            <a:xfrm>
              <a:off x="9678614" y="2331478"/>
              <a:ext cx="362622" cy="26531"/>
            </a:xfrm>
            <a:custGeom>
              <a:avLst/>
              <a:gdLst>
                <a:gd name="connsiteX0" fmla="*/ 378674 w 389993"/>
                <a:gd name="connsiteY0" fmla="*/ 28533 h 28533"/>
                <a:gd name="connsiteX1" fmla="*/ 14268 w 389993"/>
                <a:gd name="connsiteY1" fmla="*/ 28533 h 28533"/>
                <a:gd name="connsiteX2" fmla="*/ 0 w 389993"/>
                <a:gd name="connsiteY2" fmla="*/ 14267 h 28533"/>
                <a:gd name="connsiteX3" fmla="*/ 14268 w 389993"/>
                <a:gd name="connsiteY3" fmla="*/ 0 h 28533"/>
                <a:gd name="connsiteX4" fmla="*/ 378674 w 389993"/>
                <a:gd name="connsiteY4" fmla="*/ 0 h 28533"/>
                <a:gd name="connsiteX5" fmla="*/ 392942 w 389993"/>
                <a:gd name="connsiteY5" fmla="*/ 14267 h 28533"/>
                <a:gd name="connsiteX6" fmla="*/ 378674 w 389993"/>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993" h="28533">
                  <a:moveTo>
                    <a:pt x="378674" y="28533"/>
                  </a:moveTo>
                  <a:lnTo>
                    <a:pt x="14268" y="28533"/>
                  </a:lnTo>
                  <a:cubicBezTo>
                    <a:pt x="6388" y="28533"/>
                    <a:pt x="0" y="22146"/>
                    <a:pt x="0" y="14267"/>
                  </a:cubicBezTo>
                  <a:cubicBezTo>
                    <a:pt x="0" y="6387"/>
                    <a:pt x="6388" y="0"/>
                    <a:pt x="14268" y="0"/>
                  </a:cubicBezTo>
                  <a:lnTo>
                    <a:pt x="378674" y="0"/>
                  </a:lnTo>
                  <a:cubicBezTo>
                    <a:pt x="386554" y="0"/>
                    <a:pt x="392942" y="6387"/>
                    <a:pt x="392942" y="14267"/>
                  </a:cubicBezTo>
                  <a:cubicBezTo>
                    <a:pt x="392942" y="22146"/>
                    <a:pt x="386554" y="28533"/>
                    <a:pt x="378674"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ED198F71-C72E-484E-9D25-03E56082F4B5}"/>
                </a:ext>
              </a:extLst>
            </p:cNvPr>
            <p:cNvSpPr/>
            <p:nvPr/>
          </p:nvSpPr>
          <p:spPr>
            <a:xfrm>
              <a:off x="9931765" y="2258451"/>
              <a:ext cx="114977" cy="159183"/>
            </a:xfrm>
            <a:custGeom>
              <a:avLst/>
              <a:gdLst>
                <a:gd name="connsiteX0" fmla="*/ 14338 w 123656"/>
                <a:gd name="connsiteY0" fmla="*/ 172983 h 171198"/>
                <a:gd name="connsiteX1" fmla="*/ 0 w 123656"/>
                <a:gd name="connsiteY1" fmla="*/ 158786 h 171198"/>
                <a:gd name="connsiteX2" fmla="*/ 5967 w 123656"/>
                <a:gd name="connsiteY2" fmla="*/ 147113 h 171198"/>
                <a:gd name="connsiteX3" fmla="*/ 83966 w 123656"/>
                <a:gd name="connsiteY3" fmla="*/ 90998 h 171198"/>
                <a:gd name="connsiteX4" fmla="*/ 17382 w 123656"/>
                <a:gd name="connsiteY4" fmla="*/ 24421 h 171198"/>
                <a:gd name="connsiteX5" fmla="*/ 17334 w 123656"/>
                <a:gd name="connsiteY5" fmla="*/ 4210 h 171198"/>
                <a:gd name="connsiteX6" fmla="*/ 37547 w 123656"/>
                <a:gd name="connsiteY6" fmla="*/ 4162 h 171198"/>
                <a:gd name="connsiteX7" fmla="*/ 127912 w 123656"/>
                <a:gd name="connsiteY7" fmla="*/ 94612 h 171198"/>
                <a:gd name="connsiteX8" fmla="*/ 22709 w 123656"/>
                <a:gd name="connsiteY8" fmla="*/ 170700 h 171198"/>
                <a:gd name="connsiteX9" fmla="*/ 14338 w 123656"/>
                <a:gd name="connsiteY9" fmla="*/ 172983 h 171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656" h="171198">
                  <a:moveTo>
                    <a:pt x="14338" y="172983"/>
                  </a:moveTo>
                  <a:cubicBezTo>
                    <a:pt x="6458" y="173021"/>
                    <a:pt x="39" y="166665"/>
                    <a:pt x="0" y="158786"/>
                  </a:cubicBezTo>
                  <a:cubicBezTo>
                    <a:pt x="-22" y="154157"/>
                    <a:pt x="2202" y="149805"/>
                    <a:pt x="5967" y="147113"/>
                  </a:cubicBezTo>
                  <a:lnTo>
                    <a:pt x="83966" y="90998"/>
                  </a:lnTo>
                  <a:lnTo>
                    <a:pt x="17382" y="24421"/>
                  </a:lnTo>
                  <a:cubicBezTo>
                    <a:pt x="11787" y="18853"/>
                    <a:pt x="11766" y="9804"/>
                    <a:pt x="17334" y="4210"/>
                  </a:cubicBezTo>
                  <a:cubicBezTo>
                    <a:pt x="22903" y="-1385"/>
                    <a:pt x="31952" y="-1406"/>
                    <a:pt x="37547" y="4162"/>
                  </a:cubicBezTo>
                  <a:lnTo>
                    <a:pt x="127912" y="94612"/>
                  </a:lnTo>
                  <a:lnTo>
                    <a:pt x="22709" y="170700"/>
                  </a:lnTo>
                  <a:cubicBezTo>
                    <a:pt x="20215" y="172294"/>
                    <a:pt x="17295" y="173090"/>
                    <a:pt x="14338" y="17298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34C4D69D-A23B-E04B-9C8C-C66ABDC27327}"/>
                </a:ext>
              </a:extLst>
            </p:cNvPr>
            <p:cNvSpPr/>
            <p:nvPr/>
          </p:nvSpPr>
          <p:spPr>
            <a:xfrm>
              <a:off x="10391563" y="4405715"/>
              <a:ext cx="804843" cy="539453"/>
            </a:xfrm>
            <a:custGeom>
              <a:avLst/>
              <a:gdLst>
                <a:gd name="connsiteX0" fmla="*/ 754020 w 865595"/>
                <a:gd name="connsiteY0" fmla="*/ 581504 h 580171"/>
                <a:gd name="connsiteX1" fmla="*/ 330163 w 865595"/>
                <a:gd name="connsiteY1" fmla="*/ 581504 h 580171"/>
                <a:gd name="connsiteX2" fmla="*/ 154095 w 865595"/>
                <a:gd name="connsiteY2" fmla="*/ 28533 h 580171"/>
                <a:gd name="connsiteX3" fmla="*/ 14268 w 865595"/>
                <a:gd name="connsiteY3" fmla="*/ 28533 h 580171"/>
                <a:gd name="connsiteX4" fmla="*/ 0 w 865595"/>
                <a:gd name="connsiteY4" fmla="*/ 14267 h 580171"/>
                <a:gd name="connsiteX5" fmla="*/ 14268 w 865595"/>
                <a:gd name="connsiteY5" fmla="*/ 0 h 580171"/>
                <a:gd name="connsiteX6" fmla="*/ 174927 w 865595"/>
                <a:gd name="connsiteY6" fmla="*/ 0 h 580171"/>
                <a:gd name="connsiteX7" fmla="*/ 350995 w 865595"/>
                <a:gd name="connsiteY7" fmla="*/ 552970 h 580171"/>
                <a:gd name="connsiteX8" fmla="*/ 733188 w 865595"/>
                <a:gd name="connsiteY8" fmla="*/ 552970 h 580171"/>
                <a:gd name="connsiteX9" fmla="*/ 826597 w 865595"/>
                <a:gd name="connsiteY9" fmla="*/ 262789 h 580171"/>
                <a:gd name="connsiteX10" fmla="*/ 351565 w 865595"/>
                <a:gd name="connsiteY10" fmla="*/ 262789 h 580171"/>
                <a:gd name="connsiteX11" fmla="*/ 337297 w 865595"/>
                <a:gd name="connsiteY11" fmla="*/ 248523 h 580171"/>
                <a:gd name="connsiteX12" fmla="*/ 351565 w 865595"/>
                <a:gd name="connsiteY12" fmla="*/ 234256 h 580171"/>
                <a:gd name="connsiteX13" fmla="*/ 865786 w 865595"/>
                <a:gd name="connsiteY13" fmla="*/ 234256 h 58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65595" h="580171">
                  <a:moveTo>
                    <a:pt x="754020" y="581504"/>
                  </a:moveTo>
                  <a:lnTo>
                    <a:pt x="330163" y="581504"/>
                  </a:lnTo>
                  <a:lnTo>
                    <a:pt x="154095" y="28533"/>
                  </a:lnTo>
                  <a:lnTo>
                    <a:pt x="14268" y="28533"/>
                  </a:lnTo>
                  <a:cubicBezTo>
                    <a:pt x="6388" y="28533"/>
                    <a:pt x="0" y="22146"/>
                    <a:pt x="0" y="14267"/>
                  </a:cubicBezTo>
                  <a:cubicBezTo>
                    <a:pt x="0" y="6387"/>
                    <a:pt x="6388" y="0"/>
                    <a:pt x="14268" y="0"/>
                  </a:cubicBezTo>
                  <a:lnTo>
                    <a:pt x="174927" y="0"/>
                  </a:lnTo>
                  <a:lnTo>
                    <a:pt x="350995" y="552970"/>
                  </a:lnTo>
                  <a:lnTo>
                    <a:pt x="733188" y="552970"/>
                  </a:lnTo>
                  <a:lnTo>
                    <a:pt x="826597" y="262789"/>
                  </a:lnTo>
                  <a:lnTo>
                    <a:pt x="351565" y="262789"/>
                  </a:lnTo>
                  <a:cubicBezTo>
                    <a:pt x="343685" y="262789"/>
                    <a:pt x="337297" y="256402"/>
                    <a:pt x="337297" y="248523"/>
                  </a:cubicBezTo>
                  <a:cubicBezTo>
                    <a:pt x="337297" y="240644"/>
                    <a:pt x="343685" y="234256"/>
                    <a:pt x="351565" y="234256"/>
                  </a:cubicBezTo>
                  <a:lnTo>
                    <a:pt x="865786" y="234256"/>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2CFCEA2A-F5C1-7744-AC94-93E819A43F5E}"/>
                </a:ext>
              </a:extLst>
            </p:cNvPr>
            <p:cNvSpPr/>
            <p:nvPr/>
          </p:nvSpPr>
          <p:spPr>
            <a:xfrm>
              <a:off x="10778066" y="4797571"/>
              <a:ext cx="344933" cy="26531"/>
            </a:xfrm>
            <a:custGeom>
              <a:avLst/>
              <a:gdLst>
                <a:gd name="connsiteX0" fmla="*/ 364501 w 370969"/>
                <a:gd name="connsiteY0" fmla="*/ 28533 h 28533"/>
                <a:gd name="connsiteX1" fmla="*/ 14268 w 370969"/>
                <a:gd name="connsiteY1" fmla="*/ 28533 h 28533"/>
                <a:gd name="connsiteX2" fmla="*/ 0 w 370969"/>
                <a:gd name="connsiteY2" fmla="*/ 14267 h 28533"/>
                <a:gd name="connsiteX3" fmla="*/ 14268 w 370969"/>
                <a:gd name="connsiteY3" fmla="*/ 0 h 28533"/>
                <a:gd name="connsiteX4" fmla="*/ 364121 w 370969"/>
                <a:gd name="connsiteY4" fmla="*/ 0 h 28533"/>
                <a:gd name="connsiteX5" fmla="*/ 378389 w 370969"/>
                <a:gd name="connsiteY5" fmla="*/ 14267 h 28533"/>
                <a:gd name="connsiteX6" fmla="*/ 364121 w 370969"/>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69" h="28533">
                  <a:moveTo>
                    <a:pt x="364501" y="28533"/>
                  </a:moveTo>
                  <a:lnTo>
                    <a:pt x="14268" y="28533"/>
                  </a:lnTo>
                  <a:cubicBezTo>
                    <a:pt x="6388" y="28533"/>
                    <a:pt x="0" y="22146"/>
                    <a:pt x="0" y="14267"/>
                  </a:cubicBezTo>
                  <a:cubicBezTo>
                    <a:pt x="0" y="6387"/>
                    <a:pt x="6388" y="0"/>
                    <a:pt x="14268" y="0"/>
                  </a:cubicBezTo>
                  <a:lnTo>
                    <a:pt x="364121" y="0"/>
                  </a:lnTo>
                  <a:cubicBezTo>
                    <a:pt x="372001" y="0"/>
                    <a:pt x="378389" y="6387"/>
                    <a:pt x="378389" y="14267"/>
                  </a:cubicBezTo>
                  <a:cubicBezTo>
                    <a:pt x="378389" y="22146"/>
                    <a:pt x="372001" y="28533"/>
                    <a:pt x="364121"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3E5797E2-595C-214C-80B2-7FB5C5E93392}"/>
                </a:ext>
              </a:extLst>
            </p:cNvPr>
            <p:cNvSpPr/>
            <p:nvPr/>
          </p:nvSpPr>
          <p:spPr>
            <a:xfrm>
              <a:off x="10720224" y="4999909"/>
              <a:ext cx="123823" cy="123808"/>
            </a:xfrm>
            <a:custGeom>
              <a:avLst/>
              <a:gdLst>
                <a:gd name="connsiteX0" fmla="*/ 70389 w 133168"/>
                <a:gd name="connsiteY0" fmla="*/ 140573 h 133154"/>
                <a:gd name="connsiteX1" fmla="*/ 0 w 133168"/>
                <a:gd name="connsiteY1" fmla="*/ 70382 h 133154"/>
                <a:gd name="connsiteX2" fmla="*/ 70199 w 133168"/>
                <a:gd name="connsiteY2" fmla="*/ 0 h 133154"/>
                <a:gd name="connsiteX3" fmla="*/ 140588 w 133168"/>
                <a:gd name="connsiteY3" fmla="*/ 70191 h 133154"/>
                <a:gd name="connsiteX4" fmla="*/ 140588 w 133168"/>
                <a:gd name="connsiteY4" fmla="*/ 70286 h 133154"/>
                <a:gd name="connsiteX5" fmla="*/ 70389 w 133168"/>
                <a:gd name="connsiteY5" fmla="*/ 140573 h 133154"/>
                <a:gd name="connsiteX6" fmla="*/ 70389 w 133168"/>
                <a:gd name="connsiteY6" fmla="*/ 28628 h 133154"/>
                <a:gd name="connsiteX7" fmla="*/ 28536 w 133168"/>
                <a:gd name="connsiteY7" fmla="*/ 70287 h 133154"/>
                <a:gd name="connsiteX8" fmla="*/ 70199 w 133168"/>
                <a:gd name="connsiteY8" fmla="*/ 112135 h 133154"/>
                <a:gd name="connsiteX9" fmla="*/ 112052 w 133168"/>
                <a:gd name="connsiteY9" fmla="*/ 70476 h 133154"/>
                <a:gd name="connsiteX10" fmla="*/ 112052 w 133168"/>
                <a:gd name="connsiteY10" fmla="*/ 70286 h 133154"/>
                <a:gd name="connsiteX11" fmla="*/ 70389 w 133168"/>
                <a:gd name="connsiteY11" fmla="*/ 28628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3168" h="133154">
                  <a:moveTo>
                    <a:pt x="70389" y="140573"/>
                  </a:moveTo>
                  <a:cubicBezTo>
                    <a:pt x="31567" y="140625"/>
                    <a:pt x="53" y="109200"/>
                    <a:pt x="0" y="70382"/>
                  </a:cubicBezTo>
                  <a:cubicBezTo>
                    <a:pt x="-52" y="31563"/>
                    <a:pt x="31377" y="53"/>
                    <a:pt x="70199" y="0"/>
                  </a:cubicBezTo>
                  <a:cubicBezTo>
                    <a:pt x="109021" y="-52"/>
                    <a:pt x="140535" y="31373"/>
                    <a:pt x="140588" y="70191"/>
                  </a:cubicBezTo>
                  <a:cubicBezTo>
                    <a:pt x="140588" y="70223"/>
                    <a:pt x="140588" y="70255"/>
                    <a:pt x="140588" y="70286"/>
                  </a:cubicBezTo>
                  <a:cubicBezTo>
                    <a:pt x="140588" y="109067"/>
                    <a:pt x="109174" y="140520"/>
                    <a:pt x="70389" y="140573"/>
                  </a:cubicBezTo>
                  <a:close/>
                  <a:moveTo>
                    <a:pt x="70389" y="28628"/>
                  </a:moveTo>
                  <a:cubicBezTo>
                    <a:pt x="47327" y="28576"/>
                    <a:pt x="28589" y="47227"/>
                    <a:pt x="28536" y="70287"/>
                  </a:cubicBezTo>
                  <a:cubicBezTo>
                    <a:pt x="28484" y="93346"/>
                    <a:pt x="47137" y="112082"/>
                    <a:pt x="70199" y="112135"/>
                  </a:cubicBezTo>
                  <a:cubicBezTo>
                    <a:pt x="93261" y="112187"/>
                    <a:pt x="112000" y="93536"/>
                    <a:pt x="112052" y="70476"/>
                  </a:cubicBezTo>
                  <a:cubicBezTo>
                    <a:pt x="112052" y="70413"/>
                    <a:pt x="112052" y="70350"/>
                    <a:pt x="112052" y="70286"/>
                  </a:cubicBezTo>
                  <a:cubicBezTo>
                    <a:pt x="112000" y="47301"/>
                    <a:pt x="93377" y="28680"/>
                    <a:pt x="70389" y="28628"/>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53A65AEA-EA84-4348-AB0C-D2056A85E5A1}"/>
                </a:ext>
              </a:extLst>
            </p:cNvPr>
            <p:cNvSpPr/>
            <p:nvPr/>
          </p:nvSpPr>
          <p:spPr>
            <a:xfrm>
              <a:off x="10940980" y="4999909"/>
              <a:ext cx="123823" cy="123808"/>
            </a:xfrm>
            <a:custGeom>
              <a:avLst/>
              <a:gdLst>
                <a:gd name="connsiteX0" fmla="*/ 70389 w 133168"/>
                <a:gd name="connsiteY0" fmla="*/ 140573 h 133154"/>
                <a:gd name="connsiteX1" fmla="*/ 0 w 133168"/>
                <a:gd name="connsiteY1" fmla="*/ 70382 h 133154"/>
                <a:gd name="connsiteX2" fmla="*/ 70199 w 133168"/>
                <a:gd name="connsiteY2" fmla="*/ 0 h 133154"/>
                <a:gd name="connsiteX3" fmla="*/ 140588 w 133168"/>
                <a:gd name="connsiteY3" fmla="*/ 70191 h 133154"/>
                <a:gd name="connsiteX4" fmla="*/ 140588 w 133168"/>
                <a:gd name="connsiteY4" fmla="*/ 70286 h 133154"/>
                <a:gd name="connsiteX5" fmla="*/ 70389 w 133168"/>
                <a:gd name="connsiteY5" fmla="*/ 140573 h 133154"/>
                <a:gd name="connsiteX6" fmla="*/ 70389 w 133168"/>
                <a:gd name="connsiteY6" fmla="*/ 28628 h 133154"/>
                <a:gd name="connsiteX7" fmla="*/ 28536 w 133168"/>
                <a:gd name="connsiteY7" fmla="*/ 70287 h 133154"/>
                <a:gd name="connsiteX8" fmla="*/ 70199 w 133168"/>
                <a:gd name="connsiteY8" fmla="*/ 112135 h 133154"/>
                <a:gd name="connsiteX9" fmla="*/ 112052 w 133168"/>
                <a:gd name="connsiteY9" fmla="*/ 70476 h 133154"/>
                <a:gd name="connsiteX10" fmla="*/ 112052 w 133168"/>
                <a:gd name="connsiteY10" fmla="*/ 70286 h 133154"/>
                <a:gd name="connsiteX11" fmla="*/ 70389 w 133168"/>
                <a:gd name="connsiteY11" fmla="*/ 28628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3168" h="133154">
                  <a:moveTo>
                    <a:pt x="70389" y="140573"/>
                  </a:moveTo>
                  <a:cubicBezTo>
                    <a:pt x="31567" y="140625"/>
                    <a:pt x="53" y="109200"/>
                    <a:pt x="0" y="70382"/>
                  </a:cubicBezTo>
                  <a:cubicBezTo>
                    <a:pt x="-52" y="31563"/>
                    <a:pt x="31377" y="53"/>
                    <a:pt x="70199" y="0"/>
                  </a:cubicBezTo>
                  <a:cubicBezTo>
                    <a:pt x="109021" y="-52"/>
                    <a:pt x="140535" y="31373"/>
                    <a:pt x="140588" y="70191"/>
                  </a:cubicBezTo>
                  <a:cubicBezTo>
                    <a:pt x="140588" y="70223"/>
                    <a:pt x="140588" y="70255"/>
                    <a:pt x="140588" y="70286"/>
                  </a:cubicBezTo>
                  <a:cubicBezTo>
                    <a:pt x="140588" y="109067"/>
                    <a:pt x="109174" y="140520"/>
                    <a:pt x="70389" y="140573"/>
                  </a:cubicBezTo>
                  <a:close/>
                  <a:moveTo>
                    <a:pt x="70389" y="28628"/>
                  </a:moveTo>
                  <a:cubicBezTo>
                    <a:pt x="47327" y="28576"/>
                    <a:pt x="28589" y="47227"/>
                    <a:pt x="28536" y="70287"/>
                  </a:cubicBezTo>
                  <a:cubicBezTo>
                    <a:pt x="28484" y="93346"/>
                    <a:pt x="47137" y="112082"/>
                    <a:pt x="70199" y="112135"/>
                  </a:cubicBezTo>
                  <a:cubicBezTo>
                    <a:pt x="93261" y="112187"/>
                    <a:pt x="112000" y="93536"/>
                    <a:pt x="112052" y="70476"/>
                  </a:cubicBezTo>
                  <a:cubicBezTo>
                    <a:pt x="112052" y="70413"/>
                    <a:pt x="112052" y="70350"/>
                    <a:pt x="112052" y="70286"/>
                  </a:cubicBezTo>
                  <a:cubicBezTo>
                    <a:pt x="112000" y="47301"/>
                    <a:pt x="93377" y="28680"/>
                    <a:pt x="70389" y="28628"/>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CADD33D9-5344-7F48-925B-CD56A2EF55F8}"/>
                </a:ext>
              </a:extLst>
            </p:cNvPr>
            <p:cNvSpPr/>
            <p:nvPr/>
          </p:nvSpPr>
          <p:spPr>
            <a:xfrm>
              <a:off x="10865318" y="3952639"/>
              <a:ext cx="123823" cy="123808"/>
            </a:xfrm>
            <a:custGeom>
              <a:avLst/>
              <a:gdLst>
                <a:gd name="connsiteX0" fmla="*/ 127886 w 133168"/>
                <a:gd name="connsiteY0" fmla="*/ 142122 h 133154"/>
                <a:gd name="connsiteX1" fmla="*/ 117803 w 133168"/>
                <a:gd name="connsiteY1" fmla="*/ 137937 h 133154"/>
                <a:gd name="connsiteX2" fmla="*/ 4134 w 133168"/>
                <a:gd name="connsiteY2" fmla="*/ 24375 h 133154"/>
                <a:gd name="connsiteX3" fmla="*/ 4134 w 133168"/>
                <a:gd name="connsiteY3" fmla="*/ 4212 h 133154"/>
                <a:gd name="connsiteX4" fmla="*/ 24177 w 133168"/>
                <a:gd name="connsiteY4" fmla="*/ 4090 h 133154"/>
                <a:gd name="connsiteX5" fmla="*/ 24299 w 133168"/>
                <a:gd name="connsiteY5" fmla="*/ 4212 h 133154"/>
                <a:gd name="connsiteX6" fmla="*/ 137968 w 133168"/>
                <a:gd name="connsiteY6" fmla="*/ 117678 h 133154"/>
                <a:gd name="connsiteX7" fmla="*/ 137968 w 133168"/>
                <a:gd name="connsiteY7" fmla="*/ 137842 h 133154"/>
                <a:gd name="connsiteX8" fmla="*/ 127886 w 133168"/>
                <a:gd name="connsiteY8" fmla="*/ 142122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168" h="133154">
                  <a:moveTo>
                    <a:pt x="127886" y="142122"/>
                  </a:moveTo>
                  <a:cubicBezTo>
                    <a:pt x="124101" y="142129"/>
                    <a:pt x="120470" y="140622"/>
                    <a:pt x="117803" y="137937"/>
                  </a:cubicBezTo>
                  <a:lnTo>
                    <a:pt x="4134" y="24375"/>
                  </a:lnTo>
                  <a:cubicBezTo>
                    <a:pt x="-1378" y="18784"/>
                    <a:pt x="-1378" y="9803"/>
                    <a:pt x="4134" y="4212"/>
                  </a:cubicBezTo>
                  <a:cubicBezTo>
                    <a:pt x="9635" y="-1356"/>
                    <a:pt x="18609" y="-1411"/>
                    <a:pt x="24177" y="4090"/>
                  </a:cubicBezTo>
                  <a:cubicBezTo>
                    <a:pt x="24218" y="4130"/>
                    <a:pt x="24259" y="4171"/>
                    <a:pt x="24299" y="4212"/>
                  </a:cubicBezTo>
                  <a:lnTo>
                    <a:pt x="137968" y="117678"/>
                  </a:lnTo>
                  <a:cubicBezTo>
                    <a:pt x="143480" y="123270"/>
                    <a:pt x="143480" y="132250"/>
                    <a:pt x="137968" y="137842"/>
                  </a:cubicBezTo>
                  <a:cubicBezTo>
                    <a:pt x="135293" y="140527"/>
                    <a:pt x="131676" y="142062"/>
                    <a:pt x="127886" y="14212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183CE898-E073-EC40-8531-DAC4BE8DE4C9}"/>
                </a:ext>
              </a:extLst>
            </p:cNvPr>
            <p:cNvSpPr/>
            <p:nvPr/>
          </p:nvSpPr>
          <p:spPr>
            <a:xfrm>
              <a:off x="10865310" y="3951696"/>
              <a:ext cx="132667" cy="123808"/>
            </a:xfrm>
            <a:custGeom>
              <a:avLst/>
              <a:gdLst>
                <a:gd name="connsiteX0" fmla="*/ 14227 w 142680"/>
                <a:gd name="connsiteY0" fmla="*/ 139522 h 133154"/>
                <a:gd name="connsiteX1" fmla="*/ 3669 w 142680"/>
                <a:gd name="connsiteY1" fmla="*/ 134767 h 133154"/>
                <a:gd name="connsiteX2" fmla="*/ 4658 w 142680"/>
                <a:gd name="connsiteY2" fmla="*/ 114750 h 133154"/>
                <a:gd name="connsiteX3" fmla="*/ 4715 w 142680"/>
                <a:gd name="connsiteY3" fmla="*/ 114699 h 133154"/>
                <a:gd name="connsiteX4" fmla="*/ 125613 w 142680"/>
                <a:gd name="connsiteY4" fmla="*/ 4561 h 133154"/>
                <a:gd name="connsiteX5" fmla="*/ 145777 w 142680"/>
                <a:gd name="connsiteY5" fmla="*/ 3810 h 133154"/>
                <a:gd name="connsiteX6" fmla="*/ 146528 w 142680"/>
                <a:gd name="connsiteY6" fmla="*/ 23972 h 133154"/>
                <a:gd name="connsiteX7" fmla="*/ 144637 w 142680"/>
                <a:gd name="connsiteY7" fmla="*/ 25676 h 133154"/>
                <a:gd name="connsiteX8" fmla="*/ 23834 w 142680"/>
                <a:gd name="connsiteY8" fmla="*/ 135813 h 133154"/>
                <a:gd name="connsiteX9" fmla="*/ 14227 w 142680"/>
                <a:gd name="connsiteY9" fmla="*/ 139522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680" h="133154">
                  <a:moveTo>
                    <a:pt x="14227" y="139522"/>
                  </a:moveTo>
                  <a:cubicBezTo>
                    <a:pt x="10196" y="139489"/>
                    <a:pt x="6365" y="137763"/>
                    <a:pt x="3669" y="134767"/>
                  </a:cubicBezTo>
                  <a:cubicBezTo>
                    <a:pt x="-1586" y="128966"/>
                    <a:pt x="-1143" y="120004"/>
                    <a:pt x="4658" y="114750"/>
                  </a:cubicBezTo>
                  <a:cubicBezTo>
                    <a:pt x="4677" y="114733"/>
                    <a:pt x="4696" y="114716"/>
                    <a:pt x="4715" y="114699"/>
                  </a:cubicBezTo>
                  <a:lnTo>
                    <a:pt x="125613" y="4561"/>
                  </a:lnTo>
                  <a:cubicBezTo>
                    <a:pt x="130974" y="-1214"/>
                    <a:pt x="140002" y="-1550"/>
                    <a:pt x="145777" y="3810"/>
                  </a:cubicBezTo>
                  <a:cubicBezTo>
                    <a:pt x="151553" y="9170"/>
                    <a:pt x="151889" y="18197"/>
                    <a:pt x="146528" y="23972"/>
                  </a:cubicBezTo>
                  <a:cubicBezTo>
                    <a:pt x="145950" y="24595"/>
                    <a:pt x="145317" y="25165"/>
                    <a:pt x="144637" y="25676"/>
                  </a:cubicBezTo>
                  <a:lnTo>
                    <a:pt x="23834" y="135813"/>
                  </a:lnTo>
                  <a:cubicBezTo>
                    <a:pt x="21210" y="138210"/>
                    <a:pt x="17781" y="139534"/>
                    <a:pt x="14227" y="13952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03C9ED39-CC8F-F64F-AA48-397DE8F3B2FA}"/>
                </a:ext>
              </a:extLst>
            </p:cNvPr>
            <p:cNvSpPr/>
            <p:nvPr/>
          </p:nvSpPr>
          <p:spPr>
            <a:xfrm>
              <a:off x="9438543" y="2431837"/>
              <a:ext cx="123823" cy="123808"/>
            </a:xfrm>
            <a:custGeom>
              <a:avLst/>
              <a:gdLst>
                <a:gd name="connsiteX0" fmla="*/ 127790 w 133168"/>
                <a:gd name="connsiteY0" fmla="*/ 142122 h 133154"/>
                <a:gd name="connsiteX1" fmla="*/ 117708 w 133168"/>
                <a:gd name="connsiteY1" fmla="*/ 137937 h 133154"/>
                <a:gd name="connsiteX2" fmla="*/ 4134 w 133168"/>
                <a:gd name="connsiteY2" fmla="*/ 24375 h 133154"/>
                <a:gd name="connsiteX3" fmla="*/ 4134 w 133168"/>
                <a:gd name="connsiteY3" fmla="*/ 4212 h 133154"/>
                <a:gd name="connsiteX4" fmla="*/ 24177 w 133168"/>
                <a:gd name="connsiteY4" fmla="*/ 4090 h 133154"/>
                <a:gd name="connsiteX5" fmla="*/ 24299 w 133168"/>
                <a:gd name="connsiteY5" fmla="*/ 4212 h 133154"/>
                <a:gd name="connsiteX6" fmla="*/ 137873 w 133168"/>
                <a:gd name="connsiteY6" fmla="*/ 117774 h 133154"/>
                <a:gd name="connsiteX7" fmla="*/ 137861 w 133168"/>
                <a:gd name="connsiteY7" fmla="*/ 137949 h 133154"/>
                <a:gd name="connsiteX8" fmla="*/ 127790 w 133168"/>
                <a:gd name="connsiteY8" fmla="*/ 142122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168" h="133154">
                  <a:moveTo>
                    <a:pt x="127790" y="142122"/>
                  </a:moveTo>
                  <a:cubicBezTo>
                    <a:pt x="124014" y="142088"/>
                    <a:pt x="120398" y="140587"/>
                    <a:pt x="117708" y="137937"/>
                  </a:cubicBezTo>
                  <a:lnTo>
                    <a:pt x="4134" y="24375"/>
                  </a:lnTo>
                  <a:cubicBezTo>
                    <a:pt x="-1378" y="18784"/>
                    <a:pt x="-1378" y="9803"/>
                    <a:pt x="4134" y="4212"/>
                  </a:cubicBezTo>
                  <a:cubicBezTo>
                    <a:pt x="9635" y="-1356"/>
                    <a:pt x="18608" y="-1411"/>
                    <a:pt x="24177" y="4090"/>
                  </a:cubicBezTo>
                  <a:cubicBezTo>
                    <a:pt x="24218" y="4130"/>
                    <a:pt x="24259" y="4171"/>
                    <a:pt x="24299" y="4212"/>
                  </a:cubicBezTo>
                  <a:lnTo>
                    <a:pt x="137873" y="117774"/>
                  </a:lnTo>
                  <a:cubicBezTo>
                    <a:pt x="143442" y="123348"/>
                    <a:pt x="143436" y="132382"/>
                    <a:pt x="137861" y="137949"/>
                  </a:cubicBezTo>
                  <a:cubicBezTo>
                    <a:pt x="135188" y="140618"/>
                    <a:pt x="131567" y="142118"/>
                    <a:pt x="127790" y="14212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52" name="Freeform 51">
              <a:extLst>
                <a:ext uri="{FF2B5EF4-FFF2-40B4-BE49-F238E27FC236}">
                  <a16:creationId xmlns:a16="http://schemas.microsoft.com/office/drawing/2014/main" id="{0EF39614-D99C-4549-AEA0-7EDD39C50E3F}"/>
                </a:ext>
              </a:extLst>
            </p:cNvPr>
            <p:cNvSpPr/>
            <p:nvPr/>
          </p:nvSpPr>
          <p:spPr>
            <a:xfrm>
              <a:off x="9438574" y="2431070"/>
              <a:ext cx="132667" cy="123808"/>
            </a:xfrm>
            <a:custGeom>
              <a:avLst/>
              <a:gdLst>
                <a:gd name="connsiteX0" fmla="*/ 14184 w 142680"/>
                <a:gd name="connsiteY0" fmla="*/ 139332 h 133154"/>
                <a:gd name="connsiteX1" fmla="*/ 0 w 142680"/>
                <a:gd name="connsiteY1" fmla="*/ 124981 h 133154"/>
                <a:gd name="connsiteX2" fmla="*/ 4672 w 142680"/>
                <a:gd name="connsiteY2" fmla="*/ 114508 h 133154"/>
                <a:gd name="connsiteX3" fmla="*/ 125474 w 142680"/>
                <a:gd name="connsiteY3" fmla="*/ 4561 h 133154"/>
                <a:gd name="connsiteX4" fmla="*/ 145639 w 142680"/>
                <a:gd name="connsiteY4" fmla="*/ 3810 h 133154"/>
                <a:gd name="connsiteX5" fmla="*/ 146390 w 142680"/>
                <a:gd name="connsiteY5" fmla="*/ 23972 h 133154"/>
                <a:gd name="connsiteX6" fmla="*/ 144498 w 142680"/>
                <a:gd name="connsiteY6" fmla="*/ 25676 h 133154"/>
                <a:gd name="connsiteX7" fmla="*/ 23791 w 142680"/>
                <a:gd name="connsiteY7" fmla="*/ 135623 h 133154"/>
                <a:gd name="connsiteX8" fmla="*/ 14184 w 142680"/>
                <a:gd name="connsiteY8" fmla="*/ 139332 h 13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80" h="133154">
                  <a:moveTo>
                    <a:pt x="14184" y="139332"/>
                  </a:moveTo>
                  <a:cubicBezTo>
                    <a:pt x="6304" y="139285"/>
                    <a:pt x="-46" y="132860"/>
                    <a:pt x="0" y="124981"/>
                  </a:cubicBezTo>
                  <a:cubicBezTo>
                    <a:pt x="24" y="120991"/>
                    <a:pt x="1718" y="117192"/>
                    <a:pt x="4672" y="114508"/>
                  </a:cubicBezTo>
                  <a:lnTo>
                    <a:pt x="125474" y="4561"/>
                  </a:lnTo>
                  <a:cubicBezTo>
                    <a:pt x="130835" y="-1214"/>
                    <a:pt x="139863" y="-1550"/>
                    <a:pt x="145639" y="3810"/>
                  </a:cubicBezTo>
                  <a:cubicBezTo>
                    <a:pt x="151414" y="9170"/>
                    <a:pt x="151750" y="18197"/>
                    <a:pt x="146390" y="23972"/>
                  </a:cubicBezTo>
                  <a:cubicBezTo>
                    <a:pt x="145811" y="24595"/>
                    <a:pt x="145178" y="25165"/>
                    <a:pt x="144498" y="25676"/>
                  </a:cubicBezTo>
                  <a:lnTo>
                    <a:pt x="23791" y="135623"/>
                  </a:lnTo>
                  <a:cubicBezTo>
                    <a:pt x="21157" y="138004"/>
                    <a:pt x="17734" y="139326"/>
                    <a:pt x="14184" y="13933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55" name="Freeform 54">
              <a:extLst>
                <a:ext uri="{FF2B5EF4-FFF2-40B4-BE49-F238E27FC236}">
                  <a16:creationId xmlns:a16="http://schemas.microsoft.com/office/drawing/2014/main" id="{7DFF0AE2-EF97-8340-B454-7A717B42726D}"/>
                </a:ext>
              </a:extLst>
            </p:cNvPr>
            <p:cNvSpPr/>
            <p:nvPr/>
          </p:nvSpPr>
          <p:spPr>
            <a:xfrm>
              <a:off x="10962384" y="3230417"/>
              <a:ext cx="530666" cy="530610"/>
            </a:xfrm>
            <a:custGeom>
              <a:avLst/>
              <a:gdLst>
                <a:gd name="connsiteX0" fmla="*/ 290022 w 570722"/>
                <a:gd name="connsiteY0" fmla="*/ 579982 h 570660"/>
                <a:gd name="connsiteX1" fmla="*/ 0 w 570722"/>
                <a:gd name="connsiteY1" fmla="*/ 289991 h 570660"/>
                <a:gd name="connsiteX2" fmla="*/ 290022 w 570722"/>
                <a:gd name="connsiteY2" fmla="*/ 0 h 570660"/>
                <a:gd name="connsiteX3" fmla="*/ 580044 w 570722"/>
                <a:gd name="connsiteY3" fmla="*/ 289991 h 570660"/>
                <a:gd name="connsiteX4" fmla="*/ 290022 w 570722"/>
                <a:gd name="connsiteY4" fmla="*/ 579982 h 570660"/>
                <a:gd name="connsiteX5" fmla="*/ 290022 w 570722"/>
                <a:gd name="connsiteY5" fmla="*/ 28343 h 570660"/>
                <a:gd name="connsiteX6" fmla="*/ 28536 w 570722"/>
                <a:gd name="connsiteY6" fmla="*/ 289801 h 570660"/>
                <a:gd name="connsiteX7" fmla="*/ 290022 w 570722"/>
                <a:gd name="connsiteY7" fmla="*/ 551259 h 570660"/>
                <a:gd name="connsiteX8" fmla="*/ 551508 w 570722"/>
                <a:gd name="connsiteY8" fmla="*/ 289801 h 570660"/>
                <a:gd name="connsiteX9" fmla="*/ 551508 w 570722"/>
                <a:gd name="connsiteY9" fmla="*/ 289706 h 570660"/>
                <a:gd name="connsiteX10" fmla="*/ 290022 w 570722"/>
                <a:gd name="connsiteY10" fmla="*/ 28914 h 570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722" h="570660">
                  <a:moveTo>
                    <a:pt x="290022" y="579982"/>
                  </a:moveTo>
                  <a:cubicBezTo>
                    <a:pt x="129847" y="579982"/>
                    <a:pt x="0" y="450148"/>
                    <a:pt x="0" y="289991"/>
                  </a:cubicBezTo>
                  <a:cubicBezTo>
                    <a:pt x="0" y="129833"/>
                    <a:pt x="129847" y="0"/>
                    <a:pt x="290022" y="0"/>
                  </a:cubicBezTo>
                  <a:cubicBezTo>
                    <a:pt x="450197" y="0"/>
                    <a:pt x="580044" y="129833"/>
                    <a:pt x="580044" y="289991"/>
                  </a:cubicBezTo>
                  <a:cubicBezTo>
                    <a:pt x="579835" y="450062"/>
                    <a:pt x="450110" y="579772"/>
                    <a:pt x="290022" y="579982"/>
                  </a:cubicBezTo>
                  <a:close/>
                  <a:moveTo>
                    <a:pt x="290022" y="28343"/>
                  </a:moveTo>
                  <a:cubicBezTo>
                    <a:pt x="145607" y="28343"/>
                    <a:pt x="28536" y="145402"/>
                    <a:pt x="28536" y="289801"/>
                  </a:cubicBezTo>
                  <a:cubicBezTo>
                    <a:pt x="28536" y="434200"/>
                    <a:pt x="145608" y="551259"/>
                    <a:pt x="290022" y="551259"/>
                  </a:cubicBezTo>
                  <a:cubicBezTo>
                    <a:pt x="434437" y="551259"/>
                    <a:pt x="551508" y="434200"/>
                    <a:pt x="551508" y="289801"/>
                  </a:cubicBezTo>
                  <a:cubicBezTo>
                    <a:pt x="551508" y="289769"/>
                    <a:pt x="551508" y="289737"/>
                    <a:pt x="551508" y="289706"/>
                  </a:cubicBezTo>
                  <a:cubicBezTo>
                    <a:pt x="550985" y="145632"/>
                    <a:pt x="434112" y="29070"/>
                    <a:pt x="290022" y="28914"/>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B2D22128-1E04-224E-AE01-523407D3C39A}"/>
                </a:ext>
              </a:extLst>
            </p:cNvPr>
            <p:cNvSpPr/>
            <p:nvPr/>
          </p:nvSpPr>
          <p:spPr>
            <a:xfrm>
              <a:off x="10247133" y="2551251"/>
              <a:ext cx="672177" cy="389114"/>
            </a:xfrm>
            <a:custGeom>
              <a:avLst/>
              <a:gdLst>
                <a:gd name="connsiteX0" fmla="*/ 588605 w 722915"/>
                <a:gd name="connsiteY0" fmla="*/ 424191 h 418484"/>
                <a:gd name="connsiteX1" fmla="*/ 131076 w 722915"/>
                <a:gd name="connsiteY1" fmla="*/ 424191 h 418484"/>
                <a:gd name="connsiteX2" fmla="*/ 0 w 722915"/>
                <a:gd name="connsiteY2" fmla="*/ 0 h 418484"/>
                <a:gd name="connsiteX3" fmla="*/ 732427 w 722915"/>
                <a:gd name="connsiteY3" fmla="*/ 0 h 418484"/>
                <a:gd name="connsiteX4" fmla="*/ 599259 w 722915"/>
                <a:gd name="connsiteY4" fmla="*/ 424191 h 418484"/>
                <a:gd name="connsiteX5" fmla="*/ 152098 w 722915"/>
                <a:gd name="connsiteY5" fmla="*/ 395658 h 418484"/>
                <a:gd name="connsiteX6" fmla="*/ 578142 w 722915"/>
                <a:gd name="connsiteY6" fmla="*/ 395658 h 418484"/>
                <a:gd name="connsiteX7" fmla="*/ 693713 w 722915"/>
                <a:gd name="connsiteY7" fmla="*/ 28533 h 418484"/>
                <a:gd name="connsiteX8" fmla="*/ 38619 w 722915"/>
                <a:gd name="connsiteY8" fmla="*/ 28533 h 418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915" h="418484">
                  <a:moveTo>
                    <a:pt x="588605" y="424191"/>
                  </a:moveTo>
                  <a:lnTo>
                    <a:pt x="131076" y="424191"/>
                  </a:lnTo>
                  <a:lnTo>
                    <a:pt x="0" y="0"/>
                  </a:lnTo>
                  <a:lnTo>
                    <a:pt x="732427" y="0"/>
                  </a:lnTo>
                  <a:lnTo>
                    <a:pt x="599259" y="424191"/>
                  </a:lnTo>
                  <a:close/>
                  <a:moveTo>
                    <a:pt x="152098" y="395658"/>
                  </a:moveTo>
                  <a:lnTo>
                    <a:pt x="578142" y="395658"/>
                  </a:lnTo>
                  <a:lnTo>
                    <a:pt x="693713" y="28533"/>
                  </a:lnTo>
                  <a:lnTo>
                    <a:pt x="38619"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7C2A74FD-FC54-7648-BC4F-7F38FA73332B}"/>
                </a:ext>
              </a:extLst>
            </p:cNvPr>
            <p:cNvSpPr/>
            <p:nvPr/>
          </p:nvSpPr>
          <p:spPr>
            <a:xfrm>
              <a:off x="10345049" y="2335683"/>
              <a:ext cx="97288" cy="238774"/>
            </a:xfrm>
            <a:custGeom>
              <a:avLst/>
              <a:gdLst>
                <a:gd name="connsiteX0" fmla="*/ 14259 w 104632"/>
                <a:gd name="connsiteY0" fmla="*/ 260372 h 256797"/>
                <a:gd name="connsiteX1" fmla="*/ 9693 w 104632"/>
                <a:gd name="connsiteY1" fmla="*/ 259611 h 256797"/>
                <a:gd name="connsiteX2" fmla="*/ 752 w 104632"/>
                <a:gd name="connsiteY2" fmla="*/ 241540 h 256797"/>
                <a:gd name="connsiteX3" fmla="*/ 78941 w 104632"/>
                <a:gd name="connsiteY3" fmla="*/ 9567 h 256797"/>
                <a:gd name="connsiteX4" fmla="*/ 97204 w 104632"/>
                <a:gd name="connsiteY4" fmla="*/ 817 h 256797"/>
                <a:gd name="connsiteX5" fmla="*/ 105955 w 104632"/>
                <a:gd name="connsiteY5" fmla="*/ 19078 h 256797"/>
                <a:gd name="connsiteX6" fmla="*/ 27766 w 104632"/>
                <a:gd name="connsiteY6" fmla="*/ 251147 h 256797"/>
                <a:gd name="connsiteX7" fmla="*/ 14259 w 104632"/>
                <a:gd name="connsiteY7" fmla="*/ 260372 h 256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32" h="256797">
                  <a:moveTo>
                    <a:pt x="14259" y="260372"/>
                  </a:moveTo>
                  <a:cubicBezTo>
                    <a:pt x="12703" y="260399"/>
                    <a:pt x="11156" y="260141"/>
                    <a:pt x="9693" y="259611"/>
                  </a:cubicBezTo>
                  <a:cubicBezTo>
                    <a:pt x="2238" y="257085"/>
                    <a:pt x="-1764" y="248999"/>
                    <a:pt x="752" y="241540"/>
                  </a:cubicBezTo>
                  <a:lnTo>
                    <a:pt x="78941" y="9567"/>
                  </a:lnTo>
                  <a:cubicBezTo>
                    <a:pt x="81568" y="2108"/>
                    <a:pt x="89744" y="-1810"/>
                    <a:pt x="97204" y="817"/>
                  </a:cubicBezTo>
                  <a:cubicBezTo>
                    <a:pt x="104664" y="3443"/>
                    <a:pt x="108582" y="11619"/>
                    <a:pt x="105955" y="19078"/>
                  </a:cubicBezTo>
                  <a:lnTo>
                    <a:pt x="27766" y="251147"/>
                  </a:lnTo>
                  <a:cubicBezTo>
                    <a:pt x="25672" y="256772"/>
                    <a:pt x="20261" y="260467"/>
                    <a:pt x="14259" y="26037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DD89770E-0F4B-6641-B5E0-95D13221137B}"/>
                </a:ext>
              </a:extLst>
            </p:cNvPr>
            <p:cNvSpPr/>
            <p:nvPr/>
          </p:nvSpPr>
          <p:spPr>
            <a:xfrm>
              <a:off x="10733595" y="2333950"/>
              <a:ext cx="88444" cy="229929"/>
            </a:xfrm>
            <a:custGeom>
              <a:avLst/>
              <a:gdLst>
                <a:gd name="connsiteX0" fmla="*/ 87396 w 95120"/>
                <a:gd name="connsiteY0" fmla="*/ 252441 h 247286"/>
                <a:gd name="connsiteX1" fmla="*/ 73794 w 95120"/>
                <a:gd name="connsiteY1" fmla="*/ 242930 h 247286"/>
                <a:gd name="connsiteX2" fmla="*/ 551 w 95120"/>
                <a:gd name="connsiteY2" fmla="*/ 18184 h 247286"/>
                <a:gd name="connsiteX3" fmla="*/ 10356 w 95120"/>
                <a:gd name="connsiteY3" fmla="*/ 551 h 247286"/>
                <a:gd name="connsiteX4" fmla="*/ 27661 w 95120"/>
                <a:gd name="connsiteY4" fmla="*/ 9339 h 247286"/>
                <a:gd name="connsiteX5" fmla="*/ 101094 w 95120"/>
                <a:gd name="connsiteY5" fmla="*/ 233799 h 247286"/>
                <a:gd name="connsiteX6" fmla="*/ 91984 w 95120"/>
                <a:gd name="connsiteY6" fmla="*/ 251651 h 247286"/>
                <a:gd name="connsiteX7" fmla="*/ 91582 w 95120"/>
                <a:gd name="connsiteY7" fmla="*/ 251775 h 247286"/>
                <a:gd name="connsiteX8" fmla="*/ 87396 w 95120"/>
                <a:gd name="connsiteY8" fmla="*/ 252441 h 24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120" h="247286">
                  <a:moveTo>
                    <a:pt x="87396" y="252441"/>
                  </a:moveTo>
                  <a:cubicBezTo>
                    <a:pt x="81304" y="252476"/>
                    <a:pt x="75852" y="248664"/>
                    <a:pt x="73794" y="242930"/>
                  </a:cubicBezTo>
                  <a:lnTo>
                    <a:pt x="551" y="18184"/>
                  </a:lnTo>
                  <a:cubicBezTo>
                    <a:pt x="-1611" y="10608"/>
                    <a:pt x="2779" y="2713"/>
                    <a:pt x="10356" y="551"/>
                  </a:cubicBezTo>
                  <a:cubicBezTo>
                    <a:pt x="17536" y="-1498"/>
                    <a:pt x="25081" y="2334"/>
                    <a:pt x="27661" y="9339"/>
                  </a:cubicBezTo>
                  <a:lnTo>
                    <a:pt x="101094" y="233799"/>
                  </a:lnTo>
                  <a:cubicBezTo>
                    <a:pt x="103508" y="241244"/>
                    <a:pt x="99430" y="249237"/>
                    <a:pt x="91984" y="251651"/>
                  </a:cubicBezTo>
                  <a:cubicBezTo>
                    <a:pt x="91851" y="251694"/>
                    <a:pt x="91717" y="251736"/>
                    <a:pt x="91582" y="251775"/>
                  </a:cubicBezTo>
                  <a:cubicBezTo>
                    <a:pt x="90229" y="252208"/>
                    <a:pt x="88817" y="252433"/>
                    <a:pt x="87396" y="252441"/>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765397AB-675D-0647-85F9-ED4B09DCCB4A}"/>
                </a:ext>
              </a:extLst>
            </p:cNvPr>
            <p:cNvSpPr/>
            <p:nvPr/>
          </p:nvSpPr>
          <p:spPr>
            <a:xfrm>
              <a:off x="10631247" y="2735195"/>
              <a:ext cx="229955" cy="26531"/>
            </a:xfrm>
            <a:custGeom>
              <a:avLst/>
              <a:gdLst>
                <a:gd name="connsiteX0" fmla="*/ 233901 w 247313"/>
                <a:gd name="connsiteY0" fmla="*/ 28533 h 28533"/>
                <a:gd name="connsiteX1" fmla="*/ 14268 w 247313"/>
                <a:gd name="connsiteY1" fmla="*/ 28533 h 28533"/>
                <a:gd name="connsiteX2" fmla="*/ 0 w 247313"/>
                <a:gd name="connsiteY2" fmla="*/ 14267 h 28533"/>
                <a:gd name="connsiteX3" fmla="*/ 14268 w 247313"/>
                <a:gd name="connsiteY3" fmla="*/ 0 h 28533"/>
                <a:gd name="connsiteX4" fmla="*/ 233901 w 247313"/>
                <a:gd name="connsiteY4" fmla="*/ 0 h 28533"/>
                <a:gd name="connsiteX5" fmla="*/ 248169 w 247313"/>
                <a:gd name="connsiteY5" fmla="*/ 14267 h 28533"/>
                <a:gd name="connsiteX6" fmla="*/ 233901 w 247313"/>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313" h="28533">
                  <a:moveTo>
                    <a:pt x="233901" y="28533"/>
                  </a:moveTo>
                  <a:lnTo>
                    <a:pt x="14268" y="28533"/>
                  </a:lnTo>
                  <a:cubicBezTo>
                    <a:pt x="6388" y="28533"/>
                    <a:pt x="0" y="22146"/>
                    <a:pt x="0" y="14267"/>
                  </a:cubicBezTo>
                  <a:cubicBezTo>
                    <a:pt x="0" y="6387"/>
                    <a:pt x="6388" y="0"/>
                    <a:pt x="14268" y="0"/>
                  </a:cubicBezTo>
                  <a:lnTo>
                    <a:pt x="233901" y="0"/>
                  </a:lnTo>
                  <a:cubicBezTo>
                    <a:pt x="241781" y="0"/>
                    <a:pt x="248169" y="6387"/>
                    <a:pt x="248169" y="14267"/>
                  </a:cubicBezTo>
                  <a:cubicBezTo>
                    <a:pt x="248169" y="22146"/>
                    <a:pt x="241781" y="28533"/>
                    <a:pt x="233901"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7DDEDB0F-5F4F-DB4B-8AE5-CC095767A15E}"/>
                </a:ext>
              </a:extLst>
            </p:cNvPr>
            <p:cNvSpPr/>
            <p:nvPr/>
          </p:nvSpPr>
          <p:spPr>
            <a:xfrm>
              <a:off x="10767540" y="2646671"/>
              <a:ext cx="114977" cy="26531"/>
            </a:xfrm>
            <a:custGeom>
              <a:avLst/>
              <a:gdLst>
                <a:gd name="connsiteX0" fmla="*/ 117283 w 123656"/>
                <a:gd name="connsiteY0" fmla="*/ 28533 h 28533"/>
                <a:gd name="connsiteX1" fmla="*/ 14268 w 123656"/>
                <a:gd name="connsiteY1" fmla="*/ 28533 h 28533"/>
                <a:gd name="connsiteX2" fmla="*/ 0 w 123656"/>
                <a:gd name="connsiteY2" fmla="*/ 14267 h 28533"/>
                <a:gd name="connsiteX3" fmla="*/ 14268 w 123656"/>
                <a:gd name="connsiteY3" fmla="*/ 0 h 28533"/>
                <a:gd name="connsiteX4" fmla="*/ 117283 w 123656"/>
                <a:gd name="connsiteY4" fmla="*/ 0 h 28533"/>
                <a:gd name="connsiteX5" fmla="*/ 131551 w 123656"/>
                <a:gd name="connsiteY5" fmla="*/ 14267 h 28533"/>
                <a:gd name="connsiteX6" fmla="*/ 117283 w 123656"/>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656" h="28533">
                  <a:moveTo>
                    <a:pt x="117283" y="28533"/>
                  </a:moveTo>
                  <a:lnTo>
                    <a:pt x="14268" y="28533"/>
                  </a:lnTo>
                  <a:cubicBezTo>
                    <a:pt x="6388" y="28533"/>
                    <a:pt x="0" y="22146"/>
                    <a:pt x="0" y="14267"/>
                  </a:cubicBezTo>
                  <a:cubicBezTo>
                    <a:pt x="0" y="6387"/>
                    <a:pt x="6388" y="0"/>
                    <a:pt x="14268" y="0"/>
                  </a:cubicBezTo>
                  <a:lnTo>
                    <a:pt x="117283" y="0"/>
                  </a:lnTo>
                  <a:cubicBezTo>
                    <a:pt x="125163" y="0"/>
                    <a:pt x="131551" y="6387"/>
                    <a:pt x="131551" y="14267"/>
                  </a:cubicBezTo>
                  <a:cubicBezTo>
                    <a:pt x="131551" y="22146"/>
                    <a:pt x="125163" y="28533"/>
                    <a:pt x="117283"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7BE88852-2F26-2246-8E79-948671B1C151}"/>
                </a:ext>
              </a:extLst>
            </p:cNvPr>
            <p:cNvSpPr/>
            <p:nvPr/>
          </p:nvSpPr>
          <p:spPr>
            <a:xfrm>
              <a:off x="8993964" y="2127380"/>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6" name="Freeform 75">
              <a:extLst>
                <a:ext uri="{FF2B5EF4-FFF2-40B4-BE49-F238E27FC236}">
                  <a16:creationId xmlns:a16="http://schemas.microsoft.com/office/drawing/2014/main" id="{FF9AE111-29BC-A14E-AE0D-34DB0618AFB8}"/>
                </a:ext>
              </a:extLst>
            </p:cNvPr>
            <p:cNvSpPr/>
            <p:nvPr/>
          </p:nvSpPr>
          <p:spPr>
            <a:xfrm flipH="1">
              <a:off x="7974767" y="2134817"/>
              <a:ext cx="681022" cy="663261"/>
            </a:xfrm>
            <a:custGeom>
              <a:avLst/>
              <a:gdLst>
                <a:gd name="connsiteX0" fmla="*/ 127366 w 732427"/>
                <a:gd name="connsiteY0" fmla="*/ 715038 h 713325"/>
                <a:gd name="connsiteX1" fmla="*/ 135927 w 732427"/>
                <a:gd name="connsiteY1" fmla="*/ 574085 h 713325"/>
                <a:gd name="connsiteX2" fmla="*/ 0 w 732427"/>
                <a:gd name="connsiteY2" fmla="*/ 574085 h 713325"/>
                <a:gd name="connsiteX3" fmla="*/ 0 w 732427"/>
                <a:gd name="connsiteY3" fmla="*/ 0 h 713325"/>
                <a:gd name="connsiteX4" fmla="*/ 736993 w 732427"/>
                <a:gd name="connsiteY4" fmla="*/ 0 h 713325"/>
                <a:gd name="connsiteX5" fmla="*/ 736993 w 732427"/>
                <a:gd name="connsiteY5" fmla="*/ 574085 h 713325"/>
                <a:gd name="connsiteX6" fmla="*/ 281271 w 732427"/>
                <a:gd name="connsiteY6" fmla="*/ 574085 h 713325"/>
                <a:gd name="connsiteX7" fmla="*/ 28536 w 732427"/>
                <a:gd name="connsiteY7" fmla="*/ 545552 h 713325"/>
                <a:gd name="connsiteX8" fmla="*/ 166270 w 732427"/>
                <a:gd name="connsiteY8" fmla="*/ 545552 h 713325"/>
                <a:gd name="connsiteX9" fmla="*/ 160373 w 732427"/>
                <a:gd name="connsiteY9" fmla="*/ 646368 h 713325"/>
                <a:gd name="connsiteX10" fmla="*/ 270332 w 732427"/>
                <a:gd name="connsiteY10" fmla="*/ 545552 h 713325"/>
                <a:gd name="connsiteX11" fmla="*/ 708647 w 732427"/>
                <a:gd name="connsiteY11" fmla="*/ 545552 h 713325"/>
                <a:gd name="connsiteX12" fmla="*/ 708647 w 732427"/>
                <a:gd name="connsiteY12" fmla="*/ 28533 h 713325"/>
                <a:gd name="connsiteX13" fmla="*/ 28536 w 732427"/>
                <a:gd name="connsiteY13" fmla="*/ 28533 h 713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2427" h="713325">
                  <a:moveTo>
                    <a:pt x="127366" y="715038"/>
                  </a:moveTo>
                  <a:lnTo>
                    <a:pt x="135927" y="574085"/>
                  </a:lnTo>
                  <a:lnTo>
                    <a:pt x="0" y="574085"/>
                  </a:lnTo>
                  <a:lnTo>
                    <a:pt x="0" y="0"/>
                  </a:lnTo>
                  <a:lnTo>
                    <a:pt x="736993" y="0"/>
                  </a:lnTo>
                  <a:lnTo>
                    <a:pt x="736993" y="574085"/>
                  </a:lnTo>
                  <a:lnTo>
                    <a:pt x="281271" y="574085"/>
                  </a:lnTo>
                  <a:close/>
                  <a:moveTo>
                    <a:pt x="28536" y="545552"/>
                  </a:moveTo>
                  <a:lnTo>
                    <a:pt x="166270" y="545552"/>
                  </a:lnTo>
                  <a:lnTo>
                    <a:pt x="160373" y="646368"/>
                  </a:lnTo>
                  <a:lnTo>
                    <a:pt x="270332" y="545552"/>
                  </a:lnTo>
                  <a:lnTo>
                    <a:pt x="708647" y="545552"/>
                  </a:lnTo>
                  <a:lnTo>
                    <a:pt x="708647"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8" name="Freeform 77">
              <a:extLst>
                <a:ext uri="{FF2B5EF4-FFF2-40B4-BE49-F238E27FC236}">
                  <a16:creationId xmlns:a16="http://schemas.microsoft.com/office/drawing/2014/main" id="{EEDB5B03-F061-4D49-9A88-8699CE781503}"/>
                </a:ext>
              </a:extLst>
            </p:cNvPr>
            <p:cNvSpPr/>
            <p:nvPr/>
          </p:nvSpPr>
          <p:spPr>
            <a:xfrm>
              <a:off x="9126631" y="3524551"/>
              <a:ext cx="291866" cy="406801"/>
            </a:xfrm>
            <a:custGeom>
              <a:avLst/>
              <a:gdLst>
                <a:gd name="connsiteX0" fmla="*/ 315990 w 313897"/>
                <a:gd name="connsiteY0" fmla="*/ 438933 h 437506"/>
                <a:gd name="connsiteX1" fmla="*/ 0 w 313897"/>
                <a:gd name="connsiteY1" fmla="*/ 438933 h 437506"/>
                <a:gd name="connsiteX2" fmla="*/ 0 w 313897"/>
                <a:gd name="connsiteY2" fmla="*/ 0 h 437506"/>
                <a:gd name="connsiteX3" fmla="*/ 315990 w 313897"/>
                <a:gd name="connsiteY3" fmla="*/ 0 h 437506"/>
                <a:gd name="connsiteX4" fmla="*/ 28917 w 313897"/>
                <a:gd name="connsiteY4" fmla="*/ 410400 h 437506"/>
                <a:gd name="connsiteX5" fmla="*/ 287454 w 313897"/>
                <a:gd name="connsiteY5" fmla="*/ 410400 h 437506"/>
                <a:gd name="connsiteX6" fmla="*/ 287454 w 313897"/>
                <a:gd name="connsiteY6" fmla="*/ 28533 h 437506"/>
                <a:gd name="connsiteX7" fmla="*/ 28536 w 313897"/>
                <a:gd name="connsiteY7" fmla="*/ 28533 h 43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897" h="437506">
                  <a:moveTo>
                    <a:pt x="315990" y="438933"/>
                  </a:moveTo>
                  <a:lnTo>
                    <a:pt x="0" y="438933"/>
                  </a:lnTo>
                  <a:lnTo>
                    <a:pt x="0" y="0"/>
                  </a:lnTo>
                  <a:lnTo>
                    <a:pt x="315990" y="0"/>
                  </a:lnTo>
                  <a:close/>
                  <a:moveTo>
                    <a:pt x="28917" y="410400"/>
                  </a:moveTo>
                  <a:lnTo>
                    <a:pt x="287454" y="410400"/>
                  </a:lnTo>
                  <a:lnTo>
                    <a:pt x="287454"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6C901443-5C99-8B4C-B2F4-B05267CE5505}"/>
                </a:ext>
              </a:extLst>
            </p:cNvPr>
            <p:cNvSpPr/>
            <p:nvPr/>
          </p:nvSpPr>
          <p:spPr>
            <a:xfrm>
              <a:off x="10156212" y="3267649"/>
              <a:ext cx="141511" cy="937408"/>
            </a:xfrm>
            <a:custGeom>
              <a:avLst/>
              <a:gdLst>
                <a:gd name="connsiteX0" fmla="*/ 153619 w 152192"/>
                <a:gd name="connsiteY0" fmla="*/ 1009119 h 1008167"/>
                <a:gd name="connsiteX1" fmla="*/ 0 w 152192"/>
                <a:gd name="connsiteY1" fmla="*/ 1009119 h 1008167"/>
                <a:gd name="connsiteX2" fmla="*/ 0 w 152192"/>
                <a:gd name="connsiteY2" fmla="*/ 0 h 1008167"/>
                <a:gd name="connsiteX3" fmla="*/ 153619 w 152192"/>
                <a:gd name="connsiteY3" fmla="*/ 0 h 1008167"/>
                <a:gd name="connsiteX4" fmla="*/ 28536 w 152192"/>
                <a:gd name="connsiteY4" fmla="*/ 980586 h 1008167"/>
                <a:gd name="connsiteX5" fmla="*/ 125083 w 152192"/>
                <a:gd name="connsiteY5" fmla="*/ 980586 h 1008167"/>
                <a:gd name="connsiteX6" fmla="*/ 125083 w 152192"/>
                <a:gd name="connsiteY6" fmla="*/ 28533 h 1008167"/>
                <a:gd name="connsiteX7" fmla="*/ 28536 w 152192"/>
                <a:gd name="connsiteY7" fmla="*/ 28533 h 100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192" h="1008167">
                  <a:moveTo>
                    <a:pt x="153619" y="1009119"/>
                  </a:moveTo>
                  <a:lnTo>
                    <a:pt x="0" y="1009119"/>
                  </a:lnTo>
                  <a:lnTo>
                    <a:pt x="0" y="0"/>
                  </a:lnTo>
                  <a:lnTo>
                    <a:pt x="153619" y="0"/>
                  </a:lnTo>
                  <a:close/>
                  <a:moveTo>
                    <a:pt x="28536" y="980586"/>
                  </a:moveTo>
                  <a:lnTo>
                    <a:pt x="125083" y="980586"/>
                  </a:lnTo>
                  <a:lnTo>
                    <a:pt x="125083"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FB0259AF-4684-6C40-83F2-B13169E4E8BA}"/>
                </a:ext>
              </a:extLst>
            </p:cNvPr>
            <p:cNvSpPr/>
            <p:nvPr/>
          </p:nvSpPr>
          <p:spPr>
            <a:xfrm>
              <a:off x="9211361" y="3906148"/>
              <a:ext cx="336089" cy="406801"/>
            </a:xfrm>
            <a:custGeom>
              <a:avLst/>
              <a:gdLst>
                <a:gd name="connsiteX0" fmla="*/ 363835 w 361457"/>
                <a:gd name="connsiteY0" fmla="*/ 438743 h 437506"/>
                <a:gd name="connsiteX1" fmla="*/ 104632 w 361457"/>
                <a:gd name="connsiteY1" fmla="*/ 438743 h 437506"/>
                <a:gd name="connsiteX2" fmla="*/ 0 w 361457"/>
                <a:gd name="connsiteY2" fmla="*/ 0 h 437506"/>
                <a:gd name="connsiteX3" fmla="*/ 259203 w 361457"/>
                <a:gd name="connsiteY3" fmla="*/ 0 h 437506"/>
                <a:gd name="connsiteX4" fmla="*/ 127176 w 361457"/>
                <a:gd name="connsiteY4" fmla="*/ 410210 h 437506"/>
                <a:gd name="connsiteX5" fmla="*/ 327690 w 361457"/>
                <a:gd name="connsiteY5" fmla="*/ 410210 h 437506"/>
                <a:gd name="connsiteX6" fmla="*/ 236755 w 361457"/>
                <a:gd name="connsiteY6" fmla="*/ 28533 h 437506"/>
                <a:gd name="connsiteX7" fmla="*/ 36241 w 361457"/>
                <a:gd name="connsiteY7" fmla="*/ 28533 h 43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1457" h="437506">
                  <a:moveTo>
                    <a:pt x="363835" y="438743"/>
                  </a:moveTo>
                  <a:lnTo>
                    <a:pt x="104632" y="438743"/>
                  </a:lnTo>
                  <a:lnTo>
                    <a:pt x="0" y="0"/>
                  </a:lnTo>
                  <a:lnTo>
                    <a:pt x="259203" y="0"/>
                  </a:lnTo>
                  <a:close/>
                  <a:moveTo>
                    <a:pt x="127176" y="410210"/>
                  </a:moveTo>
                  <a:lnTo>
                    <a:pt x="327690" y="410210"/>
                  </a:lnTo>
                  <a:lnTo>
                    <a:pt x="236755" y="28533"/>
                  </a:lnTo>
                  <a:lnTo>
                    <a:pt x="36241"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0184301D-4436-9448-A0B7-046265D85307}"/>
                </a:ext>
              </a:extLst>
            </p:cNvPr>
            <p:cNvSpPr/>
            <p:nvPr/>
          </p:nvSpPr>
          <p:spPr>
            <a:xfrm>
              <a:off x="9027220" y="3628727"/>
              <a:ext cx="123823" cy="194556"/>
            </a:xfrm>
            <a:custGeom>
              <a:avLst/>
              <a:gdLst>
                <a:gd name="connsiteX0" fmla="*/ 135452 w 133168"/>
                <a:gd name="connsiteY0" fmla="*/ 214473 h 209242"/>
                <a:gd name="connsiteX1" fmla="*/ 0 w 133168"/>
                <a:gd name="connsiteY1" fmla="*/ 214473 h 209242"/>
                <a:gd name="connsiteX2" fmla="*/ 0 w 133168"/>
                <a:gd name="connsiteY2" fmla="*/ 0 h 209242"/>
                <a:gd name="connsiteX3" fmla="*/ 135452 w 133168"/>
                <a:gd name="connsiteY3" fmla="*/ 0 h 209242"/>
                <a:gd name="connsiteX4" fmla="*/ 28536 w 133168"/>
                <a:gd name="connsiteY4" fmla="*/ 185940 h 209242"/>
                <a:gd name="connsiteX5" fmla="*/ 106915 w 133168"/>
                <a:gd name="connsiteY5" fmla="*/ 185940 h 209242"/>
                <a:gd name="connsiteX6" fmla="*/ 106915 w 133168"/>
                <a:gd name="connsiteY6" fmla="*/ 28533 h 209242"/>
                <a:gd name="connsiteX7" fmla="*/ 28536 w 133168"/>
                <a:gd name="connsiteY7" fmla="*/ 28533 h 209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168" h="209242">
                  <a:moveTo>
                    <a:pt x="135452" y="214473"/>
                  </a:moveTo>
                  <a:lnTo>
                    <a:pt x="0" y="214473"/>
                  </a:lnTo>
                  <a:lnTo>
                    <a:pt x="0" y="0"/>
                  </a:lnTo>
                  <a:lnTo>
                    <a:pt x="135452" y="0"/>
                  </a:lnTo>
                  <a:close/>
                  <a:moveTo>
                    <a:pt x="28536" y="185940"/>
                  </a:moveTo>
                  <a:lnTo>
                    <a:pt x="106915" y="185940"/>
                  </a:lnTo>
                  <a:lnTo>
                    <a:pt x="106915"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A8CBB25F-A76E-184E-ACD7-E1BE9D03F663}"/>
                </a:ext>
              </a:extLst>
            </p:cNvPr>
            <p:cNvSpPr/>
            <p:nvPr/>
          </p:nvSpPr>
          <p:spPr>
            <a:xfrm>
              <a:off x="9393909" y="3524551"/>
              <a:ext cx="176889" cy="406801"/>
            </a:xfrm>
            <a:custGeom>
              <a:avLst/>
              <a:gdLst>
                <a:gd name="connsiteX0" fmla="*/ 194046 w 190240"/>
                <a:gd name="connsiteY0" fmla="*/ 438933 h 437506"/>
                <a:gd name="connsiteX1" fmla="*/ 0 w 190240"/>
                <a:gd name="connsiteY1" fmla="*/ 438933 h 437506"/>
                <a:gd name="connsiteX2" fmla="*/ 0 w 190240"/>
                <a:gd name="connsiteY2" fmla="*/ 0 h 437506"/>
                <a:gd name="connsiteX3" fmla="*/ 194046 w 190240"/>
                <a:gd name="connsiteY3" fmla="*/ 0 h 437506"/>
                <a:gd name="connsiteX4" fmla="*/ 28156 w 190240"/>
                <a:gd name="connsiteY4" fmla="*/ 410400 h 437506"/>
                <a:gd name="connsiteX5" fmla="*/ 165509 w 190240"/>
                <a:gd name="connsiteY5" fmla="*/ 410400 h 437506"/>
                <a:gd name="connsiteX6" fmla="*/ 165509 w 190240"/>
                <a:gd name="connsiteY6" fmla="*/ 28533 h 437506"/>
                <a:gd name="connsiteX7" fmla="*/ 28536 w 190240"/>
                <a:gd name="connsiteY7" fmla="*/ 28533 h 43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240" h="437506">
                  <a:moveTo>
                    <a:pt x="194046" y="438933"/>
                  </a:moveTo>
                  <a:lnTo>
                    <a:pt x="0" y="438933"/>
                  </a:lnTo>
                  <a:lnTo>
                    <a:pt x="0" y="0"/>
                  </a:lnTo>
                  <a:lnTo>
                    <a:pt x="194046" y="0"/>
                  </a:lnTo>
                  <a:close/>
                  <a:moveTo>
                    <a:pt x="28156" y="410400"/>
                  </a:moveTo>
                  <a:lnTo>
                    <a:pt x="165509" y="410400"/>
                  </a:lnTo>
                  <a:lnTo>
                    <a:pt x="165509" y="28533"/>
                  </a:lnTo>
                  <a:lnTo>
                    <a:pt x="28536" y="28533"/>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3" name="Freeform 82">
              <a:extLst>
                <a:ext uri="{FF2B5EF4-FFF2-40B4-BE49-F238E27FC236}">
                  <a16:creationId xmlns:a16="http://schemas.microsoft.com/office/drawing/2014/main" id="{A7020129-EDE1-164D-A3E3-F8D92E3F8E9D}"/>
                </a:ext>
              </a:extLst>
            </p:cNvPr>
            <p:cNvSpPr/>
            <p:nvPr/>
          </p:nvSpPr>
          <p:spPr>
            <a:xfrm>
              <a:off x="10280476" y="3624482"/>
              <a:ext cx="123823" cy="221087"/>
            </a:xfrm>
            <a:custGeom>
              <a:avLst/>
              <a:gdLst>
                <a:gd name="connsiteX0" fmla="*/ 14268 w 133168"/>
                <a:gd name="connsiteY0" fmla="*/ 243482 h 237775"/>
                <a:gd name="connsiteX1" fmla="*/ 0 w 133168"/>
                <a:gd name="connsiteY1" fmla="*/ 229215 h 237775"/>
                <a:gd name="connsiteX2" fmla="*/ 14268 w 133168"/>
                <a:gd name="connsiteY2" fmla="*/ 214949 h 237775"/>
                <a:gd name="connsiteX3" fmla="*/ 107486 w 133168"/>
                <a:gd name="connsiteY3" fmla="*/ 121741 h 237775"/>
                <a:gd name="connsiteX4" fmla="*/ 14268 w 133168"/>
                <a:gd name="connsiteY4" fmla="*/ 28533 h 237775"/>
                <a:gd name="connsiteX5" fmla="*/ 0 w 133168"/>
                <a:gd name="connsiteY5" fmla="*/ 14267 h 237775"/>
                <a:gd name="connsiteX6" fmla="*/ 14268 w 133168"/>
                <a:gd name="connsiteY6" fmla="*/ 0 h 237775"/>
                <a:gd name="connsiteX7" fmla="*/ 136022 w 133168"/>
                <a:gd name="connsiteY7" fmla="*/ 121741 h 237775"/>
                <a:gd name="connsiteX8" fmla="*/ 14268 w 133168"/>
                <a:gd name="connsiteY8" fmla="*/ 243482 h 23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168" h="237775">
                  <a:moveTo>
                    <a:pt x="14268" y="243482"/>
                  </a:moveTo>
                  <a:cubicBezTo>
                    <a:pt x="6388" y="243482"/>
                    <a:pt x="0" y="237095"/>
                    <a:pt x="0" y="229215"/>
                  </a:cubicBezTo>
                  <a:cubicBezTo>
                    <a:pt x="0" y="221336"/>
                    <a:pt x="6388" y="214949"/>
                    <a:pt x="14268" y="214949"/>
                  </a:cubicBezTo>
                  <a:cubicBezTo>
                    <a:pt x="65751" y="214949"/>
                    <a:pt x="107486" y="173218"/>
                    <a:pt x="107486" y="121741"/>
                  </a:cubicBezTo>
                  <a:cubicBezTo>
                    <a:pt x="107486" y="70264"/>
                    <a:pt x="65751" y="28533"/>
                    <a:pt x="14268" y="28533"/>
                  </a:cubicBezTo>
                  <a:cubicBezTo>
                    <a:pt x="6388" y="28533"/>
                    <a:pt x="0" y="22146"/>
                    <a:pt x="0" y="14267"/>
                  </a:cubicBezTo>
                  <a:cubicBezTo>
                    <a:pt x="0" y="6387"/>
                    <a:pt x="6388" y="0"/>
                    <a:pt x="14268" y="0"/>
                  </a:cubicBezTo>
                  <a:cubicBezTo>
                    <a:pt x="81511" y="0"/>
                    <a:pt x="136022" y="54505"/>
                    <a:pt x="136022" y="121741"/>
                  </a:cubicBezTo>
                  <a:cubicBezTo>
                    <a:pt x="136022" y="188977"/>
                    <a:pt x="81511" y="243482"/>
                    <a:pt x="14268" y="243482"/>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7E59492B-317E-C14B-BA23-D09D6A471BDA}"/>
                </a:ext>
              </a:extLst>
            </p:cNvPr>
            <p:cNvSpPr/>
            <p:nvPr/>
          </p:nvSpPr>
          <p:spPr>
            <a:xfrm>
              <a:off x="9547803" y="3314961"/>
              <a:ext cx="627956" cy="840131"/>
            </a:xfrm>
            <a:custGeom>
              <a:avLst/>
              <a:gdLst>
                <a:gd name="connsiteX0" fmla="*/ 682870 w 675354"/>
                <a:gd name="connsiteY0" fmla="*/ 907256 h 903546"/>
                <a:gd name="connsiteX1" fmla="*/ 0 w 675354"/>
                <a:gd name="connsiteY1" fmla="*/ 659969 h 903546"/>
                <a:gd name="connsiteX2" fmla="*/ 0 w 675354"/>
                <a:gd name="connsiteY2" fmla="*/ 229501 h 903546"/>
                <a:gd name="connsiteX3" fmla="*/ 682870 w 675354"/>
                <a:gd name="connsiteY3" fmla="*/ 0 h 903546"/>
                <a:gd name="connsiteX4" fmla="*/ 28536 w 675354"/>
                <a:gd name="connsiteY4" fmla="*/ 639996 h 903546"/>
                <a:gd name="connsiteX5" fmla="*/ 654333 w 675354"/>
                <a:gd name="connsiteY5" fmla="*/ 866644 h 903546"/>
                <a:gd name="connsiteX6" fmla="*/ 654333 w 675354"/>
                <a:gd name="connsiteY6" fmla="*/ 39756 h 903546"/>
                <a:gd name="connsiteX7" fmla="*/ 28536 w 675354"/>
                <a:gd name="connsiteY7" fmla="*/ 249949 h 903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354" h="903546">
                  <a:moveTo>
                    <a:pt x="682870" y="907256"/>
                  </a:moveTo>
                  <a:lnTo>
                    <a:pt x="0" y="659969"/>
                  </a:lnTo>
                  <a:lnTo>
                    <a:pt x="0" y="229501"/>
                  </a:lnTo>
                  <a:lnTo>
                    <a:pt x="682870" y="0"/>
                  </a:lnTo>
                  <a:close/>
                  <a:moveTo>
                    <a:pt x="28536" y="639996"/>
                  </a:moveTo>
                  <a:lnTo>
                    <a:pt x="654333" y="866644"/>
                  </a:lnTo>
                  <a:lnTo>
                    <a:pt x="654333" y="39756"/>
                  </a:lnTo>
                  <a:lnTo>
                    <a:pt x="28536" y="249949"/>
                  </a:ln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5" name="Freeform 84">
              <a:extLst>
                <a:ext uri="{FF2B5EF4-FFF2-40B4-BE49-F238E27FC236}">
                  <a16:creationId xmlns:a16="http://schemas.microsoft.com/office/drawing/2014/main" id="{A2DECCF0-F22D-514D-A41A-BA569FC1186B}"/>
                </a:ext>
              </a:extLst>
            </p:cNvPr>
            <p:cNvSpPr/>
            <p:nvPr/>
          </p:nvSpPr>
          <p:spPr>
            <a:xfrm>
              <a:off x="9547803" y="3724415"/>
              <a:ext cx="265333" cy="26531"/>
            </a:xfrm>
            <a:custGeom>
              <a:avLst/>
              <a:gdLst>
                <a:gd name="connsiteX0" fmla="*/ 272044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2044 w 285361"/>
                <a:gd name="connsiteY4" fmla="*/ 0 h 28533"/>
                <a:gd name="connsiteX5" fmla="*/ 286313 w 285361"/>
                <a:gd name="connsiteY5" fmla="*/ 14267 h 28533"/>
                <a:gd name="connsiteX6" fmla="*/ 272044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2044" y="28533"/>
                  </a:moveTo>
                  <a:lnTo>
                    <a:pt x="14268" y="28533"/>
                  </a:lnTo>
                  <a:cubicBezTo>
                    <a:pt x="6388" y="28533"/>
                    <a:pt x="0" y="22146"/>
                    <a:pt x="0" y="14267"/>
                  </a:cubicBezTo>
                  <a:cubicBezTo>
                    <a:pt x="0" y="6387"/>
                    <a:pt x="6388" y="0"/>
                    <a:pt x="14268" y="0"/>
                  </a:cubicBezTo>
                  <a:lnTo>
                    <a:pt x="272044" y="0"/>
                  </a:lnTo>
                  <a:cubicBezTo>
                    <a:pt x="279925" y="0"/>
                    <a:pt x="286313" y="6387"/>
                    <a:pt x="286313" y="14267"/>
                  </a:cubicBezTo>
                  <a:cubicBezTo>
                    <a:pt x="286313" y="22146"/>
                    <a:pt x="279925" y="28533"/>
                    <a:pt x="272044"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86" name="Freeform 85">
              <a:extLst>
                <a:ext uri="{FF2B5EF4-FFF2-40B4-BE49-F238E27FC236}">
                  <a16:creationId xmlns:a16="http://schemas.microsoft.com/office/drawing/2014/main" id="{DCCB0533-297B-BC4A-BB3E-1F1DC4C226CA}"/>
                </a:ext>
              </a:extLst>
            </p:cNvPr>
            <p:cNvSpPr/>
            <p:nvPr/>
          </p:nvSpPr>
          <p:spPr>
            <a:xfrm>
              <a:off x="11098410" y="3375450"/>
              <a:ext cx="265333" cy="247617"/>
            </a:xfrm>
            <a:custGeom>
              <a:avLst/>
              <a:gdLst>
                <a:gd name="connsiteX0" fmla="*/ 287455 w 285361"/>
                <a:gd name="connsiteY0" fmla="*/ 125070 h 266308"/>
                <a:gd name="connsiteX1" fmla="*/ 193761 w 285361"/>
                <a:gd name="connsiteY1" fmla="*/ 87026 h 266308"/>
                <a:gd name="connsiteX2" fmla="*/ 187388 w 285361"/>
                <a:gd name="connsiteY2" fmla="*/ 87026 h 266308"/>
                <a:gd name="connsiteX3" fmla="*/ 187388 w 285361"/>
                <a:gd name="connsiteY3" fmla="*/ 38044 h 266308"/>
                <a:gd name="connsiteX4" fmla="*/ 93694 w 285361"/>
                <a:gd name="connsiteY4" fmla="*/ 0 h 266308"/>
                <a:gd name="connsiteX5" fmla="*/ 1 w 285361"/>
                <a:gd name="connsiteY5" fmla="*/ 38044 h 266308"/>
                <a:gd name="connsiteX6" fmla="*/ 1 w 285361"/>
                <a:gd name="connsiteY6" fmla="*/ 205818 h 266308"/>
                <a:gd name="connsiteX7" fmla="*/ 3330 w 285361"/>
                <a:gd name="connsiteY7" fmla="*/ 213712 h 266308"/>
                <a:gd name="connsiteX8" fmla="*/ 93694 w 285361"/>
                <a:gd name="connsiteY8" fmla="*/ 240819 h 266308"/>
                <a:gd name="connsiteX9" fmla="*/ 101589 w 285361"/>
                <a:gd name="connsiteY9" fmla="*/ 237395 h 266308"/>
                <a:gd name="connsiteX10" fmla="*/ 193761 w 285361"/>
                <a:gd name="connsiteY10" fmla="*/ 268020 h 266308"/>
                <a:gd name="connsiteX11" fmla="*/ 287455 w 285361"/>
                <a:gd name="connsiteY11" fmla="*/ 229976 h 266308"/>
                <a:gd name="connsiteX12" fmla="*/ 287455 w 285361"/>
                <a:gd name="connsiteY12" fmla="*/ 125070 h 266308"/>
                <a:gd name="connsiteX13" fmla="*/ 265387 w 285361"/>
                <a:gd name="connsiteY13" fmla="*/ 125070 h 266308"/>
                <a:gd name="connsiteX14" fmla="*/ 193761 w 285361"/>
                <a:gd name="connsiteY14" fmla="*/ 141429 h 266308"/>
                <a:gd name="connsiteX15" fmla="*/ 121945 w 285361"/>
                <a:gd name="connsiteY15" fmla="*/ 125545 h 266308"/>
                <a:gd name="connsiteX16" fmla="*/ 121945 w 285361"/>
                <a:gd name="connsiteY16" fmla="*/ 125545 h 266308"/>
                <a:gd name="connsiteX17" fmla="*/ 193761 w 285361"/>
                <a:gd name="connsiteY17" fmla="*/ 108806 h 266308"/>
                <a:gd name="connsiteX18" fmla="*/ 265387 w 285361"/>
                <a:gd name="connsiteY18" fmla="*/ 125070 h 266308"/>
                <a:gd name="connsiteX19" fmla="*/ 100067 w 285361"/>
                <a:gd name="connsiteY19" fmla="*/ 125070 h 266308"/>
                <a:gd name="connsiteX20" fmla="*/ 100067 w 285361"/>
                <a:gd name="connsiteY20" fmla="*/ 125070 h 266308"/>
                <a:gd name="connsiteX21" fmla="*/ 100067 w 285361"/>
                <a:gd name="connsiteY21" fmla="*/ 166633 h 266308"/>
                <a:gd name="connsiteX22" fmla="*/ 93694 w 285361"/>
                <a:gd name="connsiteY22" fmla="*/ 164350 h 266308"/>
                <a:gd name="connsiteX23" fmla="*/ 21878 w 285361"/>
                <a:gd name="connsiteY23" fmla="*/ 147991 h 266308"/>
                <a:gd name="connsiteX24" fmla="*/ 21878 w 285361"/>
                <a:gd name="connsiteY24" fmla="*/ 118697 h 266308"/>
                <a:gd name="connsiteX25" fmla="*/ 50414 w 285361"/>
                <a:gd name="connsiteY25" fmla="*/ 127352 h 266308"/>
                <a:gd name="connsiteX26" fmla="*/ 52507 w 285361"/>
                <a:gd name="connsiteY26" fmla="*/ 127352 h 266308"/>
                <a:gd name="connsiteX27" fmla="*/ 63412 w 285361"/>
                <a:gd name="connsiteY27" fmla="*/ 116381 h 266308"/>
                <a:gd name="connsiteX28" fmla="*/ 54504 w 285361"/>
                <a:gd name="connsiteY28" fmla="*/ 105667 h 266308"/>
                <a:gd name="connsiteX29" fmla="*/ 22069 w 285361"/>
                <a:gd name="connsiteY29" fmla="*/ 92732 h 266308"/>
                <a:gd name="connsiteX30" fmla="*/ 22069 w 285361"/>
                <a:gd name="connsiteY30" fmla="*/ 63438 h 266308"/>
                <a:gd name="connsiteX31" fmla="*/ 165701 w 285361"/>
                <a:gd name="connsiteY31" fmla="*/ 63438 h 266308"/>
                <a:gd name="connsiteX32" fmla="*/ 165701 w 285361"/>
                <a:gd name="connsiteY32" fmla="*/ 88262 h 266308"/>
                <a:gd name="connsiteX33" fmla="*/ 100067 w 285361"/>
                <a:gd name="connsiteY33" fmla="*/ 125070 h 266308"/>
                <a:gd name="connsiteX34" fmla="*/ 93694 w 285361"/>
                <a:gd name="connsiteY34" fmla="*/ 21495 h 266308"/>
                <a:gd name="connsiteX35" fmla="*/ 165320 w 285361"/>
                <a:gd name="connsiteY35" fmla="*/ 37949 h 266308"/>
                <a:gd name="connsiteX36" fmla="*/ 93694 w 285361"/>
                <a:gd name="connsiteY36" fmla="*/ 54308 h 266308"/>
                <a:gd name="connsiteX37" fmla="*/ 21878 w 285361"/>
                <a:gd name="connsiteY37" fmla="*/ 38424 h 266308"/>
                <a:gd name="connsiteX38" fmla="*/ 21878 w 285361"/>
                <a:gd name="connsiteY38" fmla="*/ 38424 h 266308"/>
                <a:gd name="connsiteX39" fmla="*/ 93694 w 285361"/>
                <a:gd name="connsiteY39" fmla="*/ 21495 h 266308"/>
                <a:gd name="connsiteX40" fmla="*/ 21688 w 285361"/>
                <a:gd name="connsiteY40" fmla="*/ 202965 h 266308"/>
                <a:gd name="connsiteX41" fmla="*/ 21688 w 285361"/>
                <a:gd name="connsiteY41" fmla="*/ 173671 h 266308"/>
                <a:gd name="connsiteX42" fmla="*/ 93504 w 285361"/>
                <a:gd name="connsiteY42" fmla="*/ 186226 h 266308"/>
                <a:gd name="connsiteX43" fmla="*/ 99877 w 285361"/>
                <a:gd name="connsiteY43" fmla="*/ 183943 h 266308"/>
                <a:gd name="connsiteX44" fmla="*/ 99877 w 285361"/>
                <a:gd name="connsiteY44" fmla="*/ 221987 h 266308"/>
                <a:gd name="connsiteX45" fmla="*/ 93504 w 285361"/>
                <a:gd name="connsiteY45" fmla="*/ 219704 h 266308"/>
                <a:gd name="connsiteX46" fmla="*/ 21688 w 285361"/>
                <a:gd name="connsiteY46" fmla="*/ 202965 h 266308"/>
                <a:gd name="connsiteX47" fmla="*/ 193571 w 285361"/>
                <a:gd name="connsiteY47" fmla="*/ 246525 h 266308"/>
                <a:gd name="connsiteX48" fmla="*/ 121755 w 285361"/>
                <a:gd name="connsiteY48" fmla="*/ 230166 h 266308"/>
                <a:gd name="connsiteX49" fmla="*/ 121755 w 285361"/>
                <a:gd name="connsiteY49" fmla="*/ 205818 h 266308"/>
                <a:gd name="connsiteX50" fmla="*/ 193570 w 285361"/>
                <a:gd name="connsiteY50" fmla="*/ 218468 h 266308"/>
                <a:gd name="connsiteX51" fmla="*/ 241131 w 285361"/>
                <a:gd name="connsiteY51" fmla="*/ 213808 h 266308"/>
                <a:gd name="connsiteX52" fmla="*/ 249501 w 285361"/>
                <a:gd name="connsiteY52" fmla="*/ 200778 h 266308"/>
                <a:gd name="connsiteX53" fmla="*/ 236470 w 285361"/>
                <a:gd name="connsiteY53" fmla="*/ 192408 h 266308"/>
                <a:gd name="connsiteX54" fmla="*/ 193666 w 285361"/>
                <a:gd name="connsiteY54" fmla="*/ 196593 h 266308"/>
                <a:gd name="connsiteX55" fmla="*/ 121850 w 285361"/>
                <a:gd name="connsiteY55" fmla="*/ 180139 h 266308"/>
                <a:gd name="connsiteX56" fmla="*/ 121850 w 285361"/>
                <a:gd name="connsiteY56" fmla="*/ 150845 h 266308"/>
                <a:gd name="connsiteX57" fmla="*/ 265482 w 285361"/>
                <a:gd name="connsiteY57" fmla="*/ 150845 h 266308"/>
                <a:gd name="connsiteX58" fmla="*/ 265482 w 285361"/>
                <a:gd name="connsiteY58" fmla="*/ 229881 h 266308"/>
                <a:gd name="connsiteX59" fmla="*/ 193761 w 285361"/>
                <a:gd name="connsiteY59" fmla="*/ 246525 h 266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285361" h="266308">
                  <a:moveTo>
                    <a:pt x="287455" y="125070"/>
                  </a:moveTo>
                  <a:cubicBezTo>
                    <a:pt x="287455" y="98724"/>
                    <a:pt x="238848" y="87026"/>
                    <a:pt x="193761" y="87026"/>
                  </a:cubicBezTo>
                  <a:lnTo>
                    <a:pt x="187388" y="87026"/>
                  </a:lnTo>
                  <a:lnTo>
                    <a:pt x="187388" y="38044"/>
                  </a:lnTo>
                  <a:cubicBezTo>
                    <a:pt x="187388" y="11699"/>
                    <a:pt x="138781" y="0"/>
                    <a:pt x="93694" y="0"/>
                  </a:cubicBezTo>
                  <a:cubicBezTo>
                    <a:pt x="48607" y="0"/>
                    <a:pt x="1" y="11889"/>
                    <a:pt x="1" y="38044"/>
                  </a:cubicBezTo>
                  <a:lnTo>
                    <a:pt x="1" y="205818"/>
                  </a:lnTo>
                  <a:cubicBezTo>
                    <a:pt x="-32" y="208797"/>
                    <a:pt x="1174" y="211656"/>
                    <a:pt x="3330" y="213712"/>
                  </a:cubicBezTo>
                  <a:cubicBezTo>
                    <a:pt x="14935" y="232259"/>
                    <a:pt x="55551" y="240819"/>
                    <a:pt x="93694" y="240819"/>
                  </a:cubicBezTo>
                  <a:cubicBezTo>
                    <a:pt x="96686" y="240815"/>
                    <a:pt x="99543" y="239576"/>
                    <a:pt x="101589" y="237395"/>
                  </a:cubicBezTo>
                  <a:cubicBezTo>
                    <a:pt x="110055" y="258319"/>
                    <a:pt x="153239" y="268020"/>
                    <a:pt x="193761" y="268020"/>
                  </a:cubicBezTo>
                  <a:cubicBezTo>
                    <a:pt x="238658" y="268020"/>
                    <a:pt x="286979" y="256132"/>
                    <a:pt x="287455" y="229976"/>
                  </a:cubicBezTo>
                  <a:lnTo>
                    <a:pt x="287455" y="125070"/>
                  </a:lnTo>
                  <a:close/>
                  <a:moveTo>
                    <a:pt x="265387" y="125070"/>
                  </a:moveTo>
                  <a:cubicBezTo>
                    <a:pt x="262248" y="130111"/>
                    <a:pt x="238182" y="141429"/>
                    <a:pt x="193761" y="141429"/>
                  </a:cubicBezTo>
                  <a:cubicBezTo>
                    <a:pt x="149340" y="141429"/>
                    <a:pt x="124038" y="129540"/>
                    <a:pt x="121945" y="125545"/>
                  </a:cubicBezTo>
                  <a:lnTo>
                    <a:pt x="121945" y="125545"/>
                  </a:lnTo>
                  <a:cubicBezTo>
                    <a:pt x="124038" y="120695"/>
                    <a:pt x="148103" y="108806"/>
                    <a:pt x="193761" y="108806"/>
                  </a:cubicBezTo>
                  <a:cubicBezTo>
                    <a:pt x="239419" y="108806"/>
                    <a:pt x="262248" y="120219"/>
                    <a:pt x="265387" y="125070"/>
                  </a:cubicBezTo>
                  <a:close/>
                  <a:moveTo>
                    <a:pt x="100067" y="125070"/>
                  </a:moveTo>
                  <a:lnTo>
                    <a:pt x="100067" y="125070"/>
                  </a:lnTo>
                  <a:lnTo>
                    <a:pt x="100067" y="166633"/>
                  </a:lnTo>
                  <a:cubicBezTo>
                    <a:pt x="98241" y="165212"/>
                    <a:pt x="96008" y="164412"/>
                    <a:pt x="93694" y="164350"/>
                  </a:cubicBezTo>
                  <a:cubicBezTo>
                    <a:pt x="47846" y="164350"/>
                    <a:pt x="23686" y="152271"/>
                    <a:pt x="21878" y="147991"/>
                  </a:cubicBezTo>
                  <a:lnTo>
                    <a:pt x="21878" y="118697"/>
                  </a:lnTo>
                  <a:cubicBezTo>
                    <a:pt x="31006" y="122723"/>
                    <a:pt x="40588" y="125629"/>
                    <a:pt x="50414" y="127352"/>
                  </a:cubicBezTo>
                  <a:cubicBezTo>
                    <a:pt x="51109" y="127442"/>
                    <a:pt x="51812" y="127442"/>
                    <a:pt x="52507" y="127352"/>
                  </a:cubicBezTo>
                  <a:cubicBezTo>
                    <a:pt x="58548" y="127334"/>
                    <a:pt x="63431" y="122422"/>
                    <a:pt x="63412" y="116381"/>
                  </a:cubicBezTo>
                  <a:cubicBezTo>
                    <a:pt x="63396" y="111136"/>
                    <a:pt x="59659" y="106641"/>
                    <a:pt x="54504" y="105667"/>
                  </a:cubicBezTo>
                  <a:cubicBezTo>
                    <a:pt x="30059" y="101007"/>
                    <a:pt x="22639" y="93969"/>
                    <a:pt x="22069" y="92732"/>
                  </a:cubicBezTo>
                  <a:lnTo>
                    <a:pt x="22069" y="63438"/>
                  </a:lnTo>
                  <a:cubicBezTo>
                    <a:pt x="68482" y="80179"/>
                    <a:pt x="119287" y="80179"/>
                    <a:pt x="165701" y="63438"/>
                  </a:cubicBezTo>
                  <a:lnTo>
                    <a:pt x="165701" y="88262"/>
                  </a:lnTo>
                  <a:cubicBezTo>
                    <a:pt x="130506" y="92447"/>
                    <a:pt x="100067" y="104241"/>
                    <a:pt x="100067" y="125070"/>
                  </a:cubicBezTo>
                  <a:close/>
                  <a:moveTo>
                    <a:pt x="93694" y="21495"/>
                  </a:moveTo>
                  <a:cubicBezTo>
                    <a:pt x="138115" y="21495"/>
                    <a:pt x="162181" y="32908"/>
                    <a:pt x="165320" y="37949"/>
                  </a:cubicBezTo>
                  <a:cubicBezTo>
                    <a:pt x="162276" y="42990"/>
                    <a:pt x="138211" y="54308"/>
                    <a:pt x="93694" y="54308"/>
                  </a:cubicBezTo>
                  <a:cubicBezTo>
                    <a:pt x="49178" y="54308"/>
                    <a:pt x="23971" y="42419"/>
                    <a:pt x="21878" y="38424"/>
                  </a:cubicBezTo>
                  <a:lnTo>
                    <a:pt x="21878" y="38424"/>
                  </a:lnTo>
                  <a:cubicBezTo>
                    <a:pt x="23971" y="33479"/>
                    <a:pt x="48036" y="21495"/>
                    <a:pt x="93694" y="21495"/>
                  </a:cubicBezTo>
                  <a:close/>
                  <a:moveTo>
                    <a:pt x="21688" y="202965"/>
                  </a:moveTo>
                  <a:lnTo>
                    <a:pt x="21688" y="173671"/>
                  </a:lnTo>
                  <a:cubicBezTo>
                    <a:pt x="44550" y="182602"/>
                    <a:pt x="68968" y="186871"/>
                    <a:pt x="93504" y="186226"/>
                  </a:cubicBezTo>
                  <a:cubicBezTo>
                    <a:pt x="95817" y="186164"/>
                    <a:pt x="98051" y="185364"/>
                    <a:pt x="99877" y="183943"/>
                  </a:cubicBezTo>
                  <a:lnTo>
                    <a:pt x="99877" y="221987"/>
                  </a:lnTo>
                  <a:cubicBezTo>
                    <a:pt x="98051" y="220566"/>
                    <a:pt x="95817" y="219766"/>
                    <a:pt x="93504" y="219704"/>
                  </a:cubicBezTo>
                  <a:cubicBezTo>
                    <a:pt x="47846" y="219324"/>
                    <a:pt x="23686" y="207340"/>
                    <a:pt x="21688" y="202965"/>
                  </a:cubicBezTo>
                  <a:close/>
                  <a:moveTo>
                    <a:pt x="193571" y="246525"/>
                  </a:moveTo>
                  <a:cubicBezTo>
                    <a:pt x="147723" y="246525"/>
                    <a:pt x="123562" y="234542"/>
                    <a:pt x="121755" y="230166"/>
                  </a:cubicBezTo>
                  <a:lnTo>
                    <a:pt x="121755" y="205818"/>
                  </a:lnTo>
                  <a:cubicBezTo>
                    <a:pt x="144595" y="214837"/>
                    <a:pt x="169023" y="219140"/>
                    <a:pt x="193570" y="218468"/>
                  </a:cubicBezTo>
                  <a:cubicBezTo>
                    <a:pt x="209542" y="218565"/>
                    <a:pt x="225481" y="217003"/>
                    <a:pt x="241131" y="213808"/>
                  </a:cubicBezTo>
                  <a:cubicBezTo>
                    <a:pt x="247041" y="212521"/>
                    <a:pt x="250788" y="206687"/>
                    <a:pt x="249501" y="200778"/>
                  </a:cubicBezTo>
                  <a:cubicBezTo>
                    <a:pt x="248214" y="194868"/>
                    <a:pt x="242380" y="191121"/>
                    <a:pt x="236470" y="192408"/>
                  </a:cubicBezTo>
                  <a:cubicBezTo>
                    <a:pt x="222388" y="195296"/>
                    <a:pt x="208041" y="196699"/>
                    <a:pt x="193666" y="196593"/>
                  </a:cubicBezTo>
                  <a:cubicBezTo>
                    <a:pt x="147818" y="196593"/>
                    <a:pt x="123657" y="184514"/>
                    <a:pt x="121850" y="180139"/>
                  </a:cubicBezTo>
                  <a:lnTo>
                    <a:pt x="121850" y="150845"/>
                  </a:lnTo>
                  <a:cubicBezTo>
                    <a:pt x="168263" y="167586"/>
                    <a:pt x="219068" y="167586"/>
                    <a:pt x="265482" y="150845"/>
                  </a:cubicBezTo>
                  <a:lnTo>
                    <a:pt x="265482" y="229881"/>
                  </a:lnTo>
                  <a:cubicBezTo>
                    <a:pt x="263484" y="234351"/>
                    <a:pt x="239419" y="246525"/>
                    <a:pt x="193761" y="246525"/>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187" name="Oval 186">
              <a:extLst>
                <a:ext uri="{FF2B5EF4-FFF2-40B4-BE49-F238E27FC236}">
                  <a16:creationId xmlns:a16="http://schemas.microsoft.com/office/drawing/2014/main" id="{A27303D2-6658-974F-A7FB-0AF1681144FE}"/>
                </a:ext>
              </a:extLst>
            </p:cNvPr>
            <p:cNvSpPr/>
            <p:nvPr/>
          </p:nvSpPr>
          <p:spPr>
            <a:xfrm>
              <a:off x="9560986" y="2809865"/>
              <a:ext cx="50317" cy="50317"/>
            </a:xfrm>
            <a:prstGeom prst="ellipse">
              <a:avLst/>
            </a:prstGeom>
            <a:solidFill>
              <a:schemeClr val="accent1">
                <a:lumMod val="40000"/>
                <a:lumOff val="60000"/>
              </a:schemeClr>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9" name="Freeform 72">
              <a:extLst>
                <a:ext uri="{FF2B5EF4-FFF2-40B4-BE49-F238E27FC236}">
                  <a16:creationId xmlns:a16="http://schemas.microsoft.com/office/drawing/2014/main" id="{1630C864-18A1-B54C-BB6C-C57A64257C8F}"/>
                </a:ext>
              </a:extLst>
            </p:cNvPr>
            <p:cNvSpPr>
              <a:spLocks noEditPoints="1"/>
            </p:cNvSpPr>
            <p:nvPr/>
          </p:nvSpPr>
          <p:spPr bwMode="auto">
            <a:xfrm rot="20708276" flipH="1">
              <a:off x="7660604" y="2793840"/>
              <a:ext cx="366650" cy="366649"/>
            </a:xfrm>
            <a:custGeom>
              <a:avLst/>
              <a:gdLst>
                <a:gd name="T0" fmla="*/ 395107 w 123"/>
                <a:gd name="T1" fmla="*/ 3265 h 123"/>
                <a:gd name="T2" fmla="*/ 388577 w 123"/>
                <a:gd name="T3" fmla="*/ 0 h 123"/>
                <a:gd name="T4" fmla="*/ 382046 w 123"/>
                <a:gd name="T5" fmla="*/ 3265 h 123"/>
                <a:gd name="T6" fmla="*/ 6531 w 123"/>
                <a:gd name="T7" fmla="*/ 251431 h 123"/>
                <a:gd name="T8" fmla="*/ 0 w 123"/>
                <a:gd name="T9" fmla="*/ 264493 h 123"/>
                <a:gd name="T10" fmla="*/ 6531 w 123"/>
                <a:gd name="T11" fmla="*/ 274289 h 123"/>
                <a:gd name="T12" fmla="*/ 104491 w 123"/>
                <a:gd name="T13" fmla="*/ 313473 h 123"/>
                <a:gd name="T14" fmla="*/ 150206 w 123"/>
                <a:gd name="T15" fmla="*/ 395106 h 123"/>
                <a:gd name="T16" fmla="*/ 163267 w 123"/>
                <a:gd name="T17" fmla="*/ 401637 h 123"/>
                <a:gd name="T18" fmla="*/ 163267 w 123"/>
                <a:gd name="T19" fmla="*/ 401637 h 123"/>
                <a:gd name="T20" fmla="*/ 173064 w 123"/>
                <a:gd name="T21" fmla="*/ 395106 h 123"/>
                <a:gd name="T22" fmla="*/ 199186 w 123"/>
                <a:gd name="T23" fmla="*/ 349392 h 123"/>
                <a:gd name="T24" fmla="*/ 320004 w 123"/>
                <a:gd name="T25" fmla="*/ 398372 h 123"/>
                <a:gd name="T26" fmla="*/ 326535 w 123"/>
                <a:gd name="T27" fmla="*/ 401637 h 123"/>
                <a:gd name="T28" fmla="*/ 329800 w 123"/>
                <a:gd name="T29" fmla="*/ 398372 h 123"/>
                <a:gd name="T30" fmla="*/ 336331 w 123"/>
                <a:gd name="T31" fmla="*/ 388576 h 123"/>
                <a:gd name="T32" fmla="*/ 401638 w 123"/>
                <a:gd name="T33" fmla="*/ 13061 h 123"/>
                <a:gd name="T34" fmla="*/ 395107 w 123"/>
                <a:gd name="T35" fmla="*/ 3265 h 123"/>
                <a:gd name="T36" fmla="*/ 39184 w 123"/>
                <a:gd name="T37" fmla="*/ 261227 h 123"/>
                <a:gd name="T38" fmla="*/ 329800 w 123"/>
                <a:gd name="T39" fmla="*/ 65307 h 123"/>
                <a:gd name="T40" fmla="*/ 117553 w 123"/>
                <a:gd name="T41" fmla="*/ 290615 h 123"/>
                <a:gd name="T42" fmla="*/ 114287 w 123"/>
                <a:gd name="T43" fmla="*/ 290615 h 123"/>
                <a:gd name="T44" fmla="*/ 39184 w 123"/>
                <a:gd name="T45" fmla="*/ 261227 h 123"/>
                <a:gd name="T46" fmla="*/ 127349 w 123"/>
                <a:gd name="T47" fmla="*/ 300411 h 123"/>
                <a:gd name="T48" fmla="*/ 127349 w 123"/>
                <a:gd name="T49" fmla="*/ 300411 h 123"/>
                <a:gd name="T50" fmla="*/ 365719 w 123"/>
                <a:gd name="T51" fmla="*/ 45715 h 123"/>
                <a:gd name="T52" fmla="*/ 163267 w 123"/>
                <a:gd name="T53" fmla="*/ 362453 h 123"/>
                <a:gd name="T54" fmla="*/ 127349 w 123"/>
                <a:gd name="T55" fmla="*/ 300411 h 123"/>
                <a:gd name="T56" fmla="*/ 316739 w 123"/>
                <a:gd name="T57" fmla="*/ 368984 h 123"/>
                <a:gd name="T58" fmla="*/ 208982 w 123"/>
                <a:gd name="T59" fmla="*/ 326534 h 123"/>
                <a:gd name="T60" fmla="*/ 199186 w 123"/>
                <a:gd name="T61" fmla="*/ 326534 h 123"/>
                <a:gd name="T62" fmla="*/ 365719 w 123"/>
                <a:gd name="T63" fmla="*/ 71838 h 123"/>
                <a:gd name="T64" fmla="*/ 316739 w 123"/>
                <a:gd name="T65" fmla="*/ 368984 h 123"/>
                <a:gd name="T66" fmla="*/ 316739 w 123"/>
                <a:gd name="T67" fmla="*/ 368984 h 123"/>
                <a:gd name="T68" fmla="*/ 316739 w 123"/>
                <a:gd name="T69" fmla="*/ 368984 h 12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3" h="123">
                  <a:moveTo>
                    <a:pt x="121" y="1"/>
                  </a:moveTo>
                  <a:cubicBezTo>
                    <a:pt x="120" y="0"/>
                    <a:pt x="119" y="0"/>
                    <a:pt x="119" y="0"/>
                  </a:cubicBezTo>
                  <a:cubicBezTo>
                    <a:pt x="118" y="0"/>
                    <a:pt x="117" y="0"/>
                    <a:pt x="117" y="1"/>
                  </a:cubicBezTo>
                  <a:cubicBezTo>
                    <a:pt x="2" y="77"/>
                    <a:pt x="2" y="77"/>
                    <a:pt x="2" y="77"/>
                  </a:cubicBezTo>
                  <a:cubicBezTo>
                    <a:pt x="0" y="78"/>
                    <a:pt x="0" y="79"/>
                    <a:pt x="0" y="81"/>
                  </a:cubicBezTo>
                  <a:cubicBezTo>
                    <a:pt x="0" y="82"/>
                    <a:pt x="1" y="83"/>
                    <a:pt x="2" y="84"/>
                  </a:cubicBezTo>
                  <a:cubicBezTo>
                    <a:pt x="32" y="96"/>
                    <a:pt x="32" y="96"/>
                    <a:pt x="32" y="96"/>
                  </a:cubicBezTo>
                  <a:cubicBezTo>
                    <a:pt x="46" y="121"/>
                    <a:pt x="46" y="121"/>
                    <a:pt x="46" y="121"/>
                  </a:cubicBezTo>
                  <a:cubicBezTo>
                    <a:pt x="47" y="122"/>
                    <a:pt x="48" y="123"/>
                    <a:pt x="50" y="123"/>
                  </a:cubicBezTo>
                  <a:cubicBezTo>
                    <a:pt x="50" y="123"/>
                    <a:pt x="50" y="123"/>
                    <a:pt x="50" y="123"/>
                  </a:cubicBezTo>
                  <a:cubicBezTo>
                    <a:pt x="51" y="123"/>
                    <a:pt x="52" y="122"/>
                    <a:pt x="53" y="121"/>
                  </a:cubicBezTo>
                  <a:cubicBezTo>
                    <a:pt x="61" y="107"/>
                    <a:pt x="61" y="107"/>
                    <a:pt x="61" y="107"/>
                  </a:cubicBezTo>
                  <a:cubicBezTo>
                    <a:pt x="98" y="122"/>
                    <a:pt x="98" y="122"/>
                    <a:pt x="98" y="122"/>
                  </a:cubicBezTo>
                  <a:cubicBezTo>
                    <a:pt x="99" y="123"/>
                    <a:pt x="99" y="123"/>
                    <a:pt x="100" y="123"/>
                  </a:cubicBezTo>
                  <a:cubicBezTo>
                    <a:pt x="100" y="123"/>
                    <a:pt x="101" y="122"/>
                    <a:pt x="101" y="122"/>
                  </a:cubicBezTo>
                  <a:cubicBezTo>
                    <a:pt x="102" y="122"/>
                    <a:pt x="103" y="121"/>
                    <a:pt x="103" y="119"/>
                  </a:cubicBezTo>
                  <a:cubicBezTo>
                    <a:pt x="123" y="4"/>
                    <a:pt x="123" y="4"/>
                    <a:pt x="123" y="4"/>
                  </a:cubicBezTo>
                  <a:cubicBezTo>
                    <a:pt x="123" y="3"/>
                    <a:pt x="122" y="1"/>
                    <a:pt x="121" y="1"/>
                  </a:cubicBezTo>
                  <a:close/>
                  <a:moveTo>
                    <a:pt x="12" y="80"/>
                  </a:moveTo>
                  <a:cubicBezTo>
                    <a:pt x="101" y="20"/>
                    <a:pt x="101" y="20"/>
                    <a:pt x="101" y="20"/>
                  </a:cubicBezTo>
                  <a:cubicBezTo>
                    <a:pt x="36" y="89"/>
                    <a:pt x="36" y="89"/>
                    <a:pt x="36" y="89"/>
                  </a:cubicBezTo>
                  <a:cubicBezTo>
                    <a:pt x="36" y="89"/>
                    <a:pt x="35" y="89"/>
                    <a:pt x="35" y="89"/>
                  </a:cubicBezTo>
                  <a:lnTo>
                    <a:pt x="12" y="80"/>
                  </a:lnTo>
                  <a:close/>
                  <a:moveTo>
                    <a:pt x="39" y="92"/>
                  </a:moveTo>
                  <a:cubicBezTo>
                    <a:pt x="39" y="92"/>
                    <a:pt x="39" y="92"/>
                    <a:pt x="39" y="92"/>
                  </a:cubicBezTo>
                  <a:cubicBezTo>
                    <a:pt x="112" y="14"/>
                    <a:pt x="112" y="14"/>
                    <a:pt x="112" y="14"/>
                  </a:cubicBezTo>
                  <a:cubicBezTo>
                    <a:pt x="50" y="111"/>
                    <a:pt x="50" y="111"/>
                    <a:pt x="50" y="111"/>
                  </a:cubicBezTo>
                  <a:lnTo>
                    <a:pt x="39" y="92"/>
                  </a:lnTo>
                  <a:close/>
                  <a:moveTo>
                    <a:pt x="97" y="113"/>
                  </a:moveTo>
                  <a:cubicBezTo>
                    <a:pt x="64" y="100"/>
                    <a:pt x="64" y="100"/>
                    <a:pt x="64" y="100"/>
                  </a:cubicBezTo>
                  <a:cubicBezTo>
                    <a:pt x="63" y="100"/>
                    <a:pt x="62" y="100"/>
                    <a:pt x="61" y="100"/>
                  </a:cubicBezTo>
                  <a:cubicBezTo>
                    <a:pt x="112" y="22"/>
                    <a:pt x="112" y="22"/>
                    <a:pt x="112" y="22"/>
                  </a:cubicBezTo>
                  <a:lnTo>
                    <a:pt x="97" y="113"/>
                  </a:lnTo>
                  <a:close/>
                  <a:moveTo>
                    <a:pt x="97" y="113"/>
                  </a:moveTo>
                  <a:cubicBezTo>
                    <a:pt x="97" y="113"/>
                    <a:pt x="97" y="113"/>
                    <a:pt x="97" y="113"/>
                  </a:cubicBezTo>
                </a:path>
              </a:pathLst>
            </a:custGeom>
            <a:solidFill>
              <a:schemeClr val="accent3"/>
            </a:solidFill>
            <a:ln>
              <a:noFill/>
            </a:ln>
          </p:spPr>
          <p:txBody>
            <a:bodyPr/>
            <a:lstStyle/>
            <a:p>
              <a:endParaRPr lang="en-US" dirty="0">
                <a:latin typeface="Roboto" panose="02000000000000000000" pitchFamily="2" charset="0"/>
              </a:endParaRPr>
            </a:p>
          </p:txBody>
        </p:sp>
        <p:grpSp>
          <p:nvGrpSpPr>
            <p:cNvPr id="191" name="Group 190">
              <a:extLst>
                <a:ext uri="{FF2B5EF4-FFF2-40B4-BE49-F238E27FC236}">
                  <a16:creationId xmlns:a16="http://schemas.microsoft.com/office/drawing/2014/main" id="{E72B1F83-75D0-4A41-A243-26E2859A31F3}"/>
                </a:ext>
              </a:extLst>
            </p:cNvPr>
            <p:cNvGrpSpPr/>
            <p:nvPr/>
          </p:nvGrpSpPr>
          <p:grpSpPr>
            <a:xfrm>
              <a:off x="7467491" y="3750538"/>
              <a:ext cx="466431" cy="404788"/>
              <a:chOff x="8783638" y="1235076"/>
              <a:chExt cx="360363" cy="312738"/>
            </a:xfrm>
            <a:solidFill>
              <a:schemeClr val="accent3"/>
            </a:solidFill>
          </p:grpSpPr>
          <p:sp>
            <p:nvSpPr>
              <p:cNvPr id="192" name="Freeform 51">
                <a:extLst>
                  <a:ext uri="{FF2B5EF4-FFF2-40B4-BE49-F238E27FC236}">
                    <a16:creationId xmlns:a16="http://schemas.microsoft.com/office/drawing/2014/main" id="{89F7983C-0A7F-AB49-BBA7-B48AF77BFC82}"/>
                  </a:ext>
                </a:extLst>
              </p:cNvPr>
              <p:cNvSpPr>
                <a:spLocks noEditPoints="1"/>
              </p:cNvSpPr>
              <p:nvPr/>
            </p:nvSpPr>
            <p:spPr bwMode="auto">
              <a:xfrm>
                <a:off x="8842375" y="1290638"/>
                <a:ext cx="128588" cy="84138"/>
              </a:xfrm>
              <a:custGeom>
                <a:avLst/>
                <a:gdLst/>
                <a:ahLst/>
                <a:cxnLst>
                  <a:cxn ang="0">
                    <a:pos x="42" y="0"/>
                  </a:cxn>
                  <a:cxn ang="0">
                    <a:pos x="0" y="27"/>
                  </a:cxn>
                  <a:cxn ang="0">
                    <a:pos x="1" y="29"/>
                  </a:cxn>
                  <a:cxn ang="0">
                    <a:pos x="3" y="27"/>
                  </a:cxn>
                  <a:cxn ang="0">
                    <a:pos x="42" y="4"/>
                  </a:cxn>
                  <a:cxn ang="0">
                    <a:pos x="44" y="2"/>
                  </a:cxn>
                  <a:cxn ang="0">
                    <a:pos x="42" y="0"/>
                  </a:cxn>
                  <a:cxn ang="0">
                    <a:pos x="42" y="0"/>
                  </a:cxn>
                  <a:cxn ang="0">
                    <a:pos x="42" y="0"/>
                  </a:cxn>
                </a:cxnLst>
                <a:rect l="0" t="0" r="r" b="b"/>
                <a:pathLst>
                  <a:path w="44" h="29">
                    <a:moveTo>
                      <a:pt x="42" y="0"/>
                    </a:moveTo>
                    <a:cubicBezTo>
                      <a:pt x="19" y="0"/>
                      <a:pt x="0" y="12"/>
                      <a:pt x="0" y="27"/>
                    </a:cubicBezTo>
                    <a:cubicBezTo>
                      <a:pt x="0" y="28"/>
                      <a:pt x="0" y="29"/>
                      <a:pt x="1" y="29"/>
                    </a:cubicBezTo>
                    <a:cubicBezTo>
                      <a:pt x="3" y="29"/>
                      <a:pt x="3" y="28"/>
                      <a:pt x="3" y="27"/>
                    </a:cubicBezTo>
                    <a:cubicBezTo>
                      <a:pt x="3" y="15"/>
                      <a:pt x="21" y="4"/>
                      <a:pt x="42" y="4"/>
                    </a:cubicBezTo>
                    <a:cubicBezTo>
                      <a:pt x="43" y="4"/>
                      <a:pt x="44" y="3"/>
                      <a:pt x="44" y="2"/>
                    </a:cubicBezTo>
                    <a:cubicBezTo>
                      <a:pt x="44" y="1"/>
                      <a:pt x="43" y="0"/>
                      <a:pt x="42" y="0"/>
                    </a:cubicBezTo>
                    <a:close/>
                    <a:moveTo>
                      <a:pt x="42" y="0"/>
                    </a:moveTo>
                    <a:cubicBezTo>
                      <a:pt x="42" y="0"/>
                      <a:pt x="42" y="0"/>
                      <a:pt x="42" y="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93" name="Freeform 52">
                <a:extLst>
                  <a:ext uri="{FF2B5EF4-FFF2-40B4-BE49-F238E27FC236}">
                    <a16:creationId xmlns:a16="http://schemas.microsoft.com/office/drawing/2014/main" id="{843D4A9E-F679-F941-8911-26D2601D14E0}"/>
                  </a:ext>
                </a:extLst>
              </p:cNvPr>
              <p:cNvSpPr>
                <a:spLocks noEditPoints="1"/>
              </p:cNvSpPr>
              <p:nvPr/>
            </p:nvSpPr>
            <p:spPr bwMode="auto">
              <a:xfrm>
                <a:off x="8783638" y="1235076"/>
                <a:ext cx="360363" cy="312738"/>
              </a:xfrm>
              <a:custGeom>
                <a:avLst/>
                <a:gdLst/>
                <a:ahLst/>
                <a:cxnLst>
                  <a:cxn ang="0">
                    <a:pos x="62" y="0"/>
                  </a:cxn>
                  <a:cxn ang="0">
                    <a:pos x="0" y="46"/>
                  </a:cxn>
                  <a:cxn ang="0">
                    <a:pos x="27" y="84"/>
                  </a:cxn>
                  <a:cxn ang="0">
                    <a:pos x="27" y="84"/>
                  </a:cxn>
                  <a:cxn ang="0">
                    <a:pos x="20" y="102"/>
                  </a:cxn>
                  <a:cxn ang="0">
                    <a:pos x="20" y="104"/>
                  </a:cxn>
                  <a:cxn ang="0">
                    <a:pos x="23" y="107"/>
                  </a:cxn>
                  <a:cxn ang="0">
                    <a:pos x="24" y="107"/>
                  </a:cxn>
                  <a:cxn ang="0">
                    <a:pos x="50" y="91"/>
                  </a:cxn>
                  <a:cxn ang="0">
                    <a:pos x="62" y="92"/>
                  </a:cxn>
                  <a:cxn ang="0">
                    <a:pos x="123" y="46"/>
                  </a:cxn>
                  <a:cxn ang="0">
                    <a:pos x="62" y="0"/>
                  </a:cxn>
                  <a:cxn ang="0">
                    <a:pos x="62" y="84"/>
                  </a:cxn>
                  <a:cxn ang="0">
                    <a:pos x="51" y="83"/>
                  </a:cxn>
                  <a:cxn ang="0">
                    <a:pos x="50" y="83"/>
                  </a:cxn>
                  <a:cxn ang="0">
                    <a:pos x="44" y="86"/>
                  </a:cxn>
                  <a:cxn ang="0">
                    <a:pos x="32" y="96"/>
                  </a:cxn>
                  <a:cxn ang="0">
                    <a:pos x="35" y="85"/>
                  </a:cxn>
                  <a:cxn ang="0">
                    <a:pos x="35" y="84"/>
                  </a:cxn>
                  <a:cxn ang="0">
                    <a:pos x="31" y="77"/>
                  </a:cxn>
                  <a:cxn ang="0">
                    <a:pos x="8" y="46"/>
                  </a:cxn>
                  <a:cxn ang="0">
                    <a:pos x="62" y="7"/>
                  </a:cxn>
                  <a:cxn ang="0">
                    <a:pos x="115" y="46"/>
                  </a:cxn>
                  <a:cxn ang="0">
                    <a:pos x="62" y="84"/>
                  </a:cxn>
                  <a:cxn ang="0">
                    <a:pos x="62" y="84"/>
                  </a:cxn>
                  <a:cxn ang="0">
                    <a:pos x="62" y="84"/>
                  </a:cxn>
                </a:cxnLst>
                <a:rect l="0" t="0" r="r" b="b"/>
                <a:pathLst>
                  <a:path w="123" h="107">
                    <a:moveTo>
                      <a:pt x="62" y="0"/>
                    </a:moveTo>
                    <a:cubicBezTo>
                      <a:pt x="28" y="0"/>
                      <a:pt x="0" y="20"/>
                      <a:pt x="0" y="46"/>
                    </a:cubicBezTo>
                    <a:cubicBezTo>
                      <a:pt x="0" y="62"/>
                      <a:pt x="11" y="76"/>
                      <a:pt x="27" y="84"/>
                    </a:cubicBezTo>
                    <a:cubicBezTo>
                      <a:pt x="27" y="84"/>
                      <a:pt x="27" y="84"/>
                      <a:pt x="27" y="84"/>
                    </a:cubicBezTo>
                    <a:cubicBezTo>
                      <a:pt x="27" y="91"/>
                      <a:pt x="22" y="98"/>
                      <a:pt x="20" y="102"/>
                    </a:cubicBezTo>
                    <a:cubicBezTo>
                      <a:pt x="20" y="103"/>
                      <a:pt x="20" y="103"/>
                      <a:pt x="20" y="104"/>
                    </a:cubicBezTo>
                    <a:cubicBezTo>
                      <a:pt x="20" y="106"/>
                      <a:pt x="21" y="107"/>
                      <a:pt x="23" y="107"/>
                    </a:cubicBezTo>
                    <a:cubicBezTo>
                      <a:pt x="23" y="107"/>
                      <a:pt x="24" y="107"/>
                      <a:pt x="24" y="107"/>
                    </a:cubicBezTo>
                    <a:cubicBezTo>
                      <a:pt x="36" y="105"/>
                      <a:pt x="47" y="94"/>
                      <a:pt x="50" y="91"/>
                    </a:cubicBezTo>
                    <a:cubicBezTo>
                      <a:pt x="54" y="92"/>
                      <a:pt x="58" y="92"/>
                      <a:pt x="62" y="92"/>
                    </a:cubicBezTo>
                    <a:cubicBezTo>
                      <a:pt x="96" y="92"/>
                      <a:pt x="123" y="71"/>
                      <a:pt x="123" y="46"/>
                    </a:cubicBezTo>
                    <a:cubicBezTo>
                      <a:pt x="123" y="20"/>
                      <a:pt x="96" y="0"/>
                      <a:pt x="62" y="0"/>
                    </a:cubicBezTo>
                    <a:close/>
                    <a:moveTo>
                      <a:pt x="62" y="84"/>
                    </a:moveTo>
                    <a:cubicBezTo>
                      <a:pt x="58" y="84"/>
                      <a:pt x="55" y="84"/>
                      <a:pt x="51" y="83"/>
                    </a:cubicBezTo>
                    <a:cubicBezTo>
                      <a:pt x="51" y="83"/>
                      <a:pt x="50" y="83"/>
                      <a:pt x="50" y="83"/>
                    </a:cubicBezTo>
                    <a:cubicBezTo>
                      <a:pt x="48" y="83"/>
                      <a:pt x="45" y="84"/>
                      <a:pt x="44" y="86"/>
                    </a:cubicBezTo>
                    <a:cubicBezTo>
                      <a:pt x="42" y="88"/>
                      <a:pt x="38" y="93"/>
                      <a:pt x="32" y="96"/>
                    </a:cubicBezTo>
                    <a:cubicBezTo>
                      <a:pt x="34" y="92"/>
                      <a:pt x="35" y="89"/>
                      <a:pt x="35" y="85"/>
                    </a:cubicBezTo>
                    <a:cubicBezTo>
                      <a:pt x="35" y="84"/>
                      <a:pt x="35" y="84"/>
                      <a:pt x="35" y="84"/>
                    </a:cubicBezTo>
                    <a:cubicBezTo>
                      <a:pt x="35" y="81"/>
                      <a:pt x="33" y="78"/>
                      <a:pt x="31" y="77"/>
                    </a:cubicBezTo>
                    <a:cubicBezTo>
                      <a:pt x="17" y="70"/>
                      <a:pt x="8" y="58"/>
                      <a:pt x="8" y="46"/>
                    </a:cubicBezTo>
                    <a:cubicBezTo>
                      <a:pt x="8" y="25"/>
                      <a:pt x="32" y="7"/>
                      <a:pt x="62" y="7"/>
                    </a:cubicBezTo>
                    <a:cubicBezTo>
                      <a:pt x="91" y="7"/>
                      <a:pt x="115" y="25"/>
                      <a:pt x="115" y="46"/>
                    </a:cubicBezTo>
                    <a:cubicBezTo>
                      <a:pt x="115" y="67"/>
                      <a:pt x="91" y="84"/>
                      <a:pt x="62" y="84"/>
                    </a:cubicBezTo>
                    <a:close/>
                    <a:moveTo>
                      <a:pt x="62" y="84"/>
                    </a:moveTo>
                    <a:cubicBezTo>
                      <a:pt x="62" y="84"/>
                      <a:pt x="62" y="84"/>
                      <a:pt x="62" y="84"/>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197" name="Freeform 196">
              <a:extLst>
                <a:ext uri="{FF2B5EF4-FFF2-40B4-BE49-F238E27FC236}">
                  <a16:creationId xmlns:a16="http://schemas.microsoft.com/office/drawing/2014/main" id="{A120ED73-2E69-8E41-AC89-3023802DFBE7}"/>
                </a:ext>
              </a:extLst>
            </p:cNvPr>
            <p:cNvSpPr/>
            <p:nvPr/>
          </p:nvSpPr>
          <p:spPr>
            <a:xfrm>
              <a:off x="8241854" y="3286309"/>
              <a:ext cx="168045" cy="168025"/>
            </a:xfrm>
            <a:custGeom>
              <a:avLst/>
              <a:gdLst>
                <a:gd name="connsiteX0" fmla="*/ 90745 w 180728"/>
                <a:gd name="connsiteY0" fmla="*/ 181470 h 180709"/>
                <a:gd name="connsiteX1" fmla="*/ 0 w 180728"/>
                <a:gd name="connsiteY1" fmla="*/ 90735 h 180709"/>
                <a:gd name="connsiteX2" fmla="*/ 90745 w 180728"/>
                <a:gd name="connsiteY2" fmla="*/ 0 h 180709"/>
                <a:gd name="connsiteX3" fmla="*/ 181490 w 180728"/>
                <a:gd name="connsiteY3" fmla="*/ 90735 h 180709"/>
                <a:gd name="connsiteX4" fmla="*/ 90745 w 180728"/>
                <a:gd name="connsiteY4" fmla="*/ 181470 h 180709"/>
                <a:gd name="connsiteX5" fmla="*/ 90745 w 180728"/>
                <a:gd name="connsiteY5" fmla="*/ 28533 h 180709"/>
                <a:gd name="connsiteX6" fmla="*/ 28536 w 180728"/>
                <a:gd name="connsiteY6" fmla="*/ 90735 h 180709"/>
                <a:gd name="connsiteX7" fmla="*/ 90745 w 180728"/>
                <a:gd name="connsiteY7" fmla="*/ 152937 h 180709"/>
                <a:gd name="connsiteX8" fmla="*/ 152953 w 180728"/>
                <a:gd name="connsiteY8" fmla="*/ 90735 h 180709"/>
                <a:gd name="connsiteX9" fmla="*/ 90745 w 180728"/>
                <a:gd name="connsiteY9" fmla="*/ 28533 h 18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728" h="180709">
                  <a:moveTo>
                    <a:pt x="90745" y="181470"/>
                  </a:moveTo>
                  <a:cubicBezTo>
                    <a:pt x="40628" y="181470"/>
                    <a:pt x="0" y="140847"/>
                    <a:pt x="0" y="90735"/>
                  </a:cubicBezTo>
                  <a:cubicBezTo>
                    <a:pt x="0" y="40624"/>
                    <a:pt x="40628" y="0"/>
                    <a:pt x="90745" y="0"/>
                  </a:cubicBezTo>
                  <a:cubicBezTo>
                    <a:pt x="140862" y="0"/>
                    <a:pt x="181490" y="40624"/>
                    <a:pt x="181490" y="90735"/>
                  </a:cubicBezTo>
                  <a:cubicBezTo>
                    <a:pt x="181437" y="140825"/>
                    <a:pt x="140840" y="181418"/>
                    <a:pt x="90745" y="181470"/>
                  </a:cubicBezTo>
                  <a:close/>
                  <a:moveTo>
                    <a:pt x="90745" y="28533"/>
                  </a:moveTo>
                  <a:cubicBezTo>
                    <a:pt x="56388" y="28533"/>
                    <a:pt x="28536" y="56382"/>
                    <a:pt x="28536" y="90735"/>
                  </a:cubicBezTo>
                  <a:cubicBezTo>
                    <a:pt x="28536" y="125088"/>
                    <a:pt x="56388" y="152937"/>
                    <a:pt x="90745" y="152937"/>
                  </a:cubicBezTo>
                  <a:cubicBezTo>
                    <a:pt x="125102" y="152937"/>
                    <a:pt x="152953" y="125088"/>
                    <a:pt x="152953" y="90735"/>
                  </a:cubicBezTo>
                  <a:cubicBezTo>
                    <a:pt x="152849" y="56425"/>
                    <a:pt x="125058" y="28638"/>
                    <a:pt x="90745"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00" name="Freeform 199">
              <a:extLst>
                <a:ext uri="{FF2B5EF4-FFF2-40B4-BE49-F238E27FC236}">
                  <a16:creationId xmlns:a16="http://schemas.microsoft.com/office/drawing/2014/main" id="{9C17C2CC-1219-9247-8573-54E693E3DA85}"/>
                </a:ext>
              </a:extLst>
            </p:cNvPr>
            <p:cNvSpPr/>
            <p:nvPr/>
          </p:nvSpPr>
          <p:spPr>
            <a:xfrm flipH="1">
              <a:off x="8190561" y="2318752"/>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01" name="Freeform 200">
              <a:extLst>
                <a:ext uri="{FF2B5EF4-FFF2-40B4-BE49-F238E27FC236}">
                  <a16:creationId xmlns:a16="http://schemas.microsoft.com/office/drawing/2014/main" id="{A0DC66EA-C9F5-E74B-9D7C-BD089C35B984}"/>
                </a:ext>
              </a:extLst>
            </p:cNvPr>
            <p:cNvSpPr/>
            <p:nvPr/>
          </p:nvSpPr>
          <p:spPr>
            <a:xfrm flipH="1">
              <a:off x="8190561" y="2382760"/>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02" name="Freeform 201">
              <a:extLst>
                <a:ext uri="{FF2B5EF4-FFF2-40B4-BE49-F238E27FC236}">
                  <a16:creationId xmlns:a16="http://schemas.microsoft.com/office/drawing/2014/main" id="{89050951-B8E5-BB49-BDD6-40C77D08ECE8}"/>
                </a:ext>
              </a:extLst>
            </p:cNvPr>
            <p:cNvSpPr/>
            <p:nvPr/>
          </p:nvSpPr>
          <p:spPr>
            <a:xfrm flipH="1">
              <a:off x="8190561" y="2445260"/>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41" name="Freeform 240">
              <a:extLst>
                <a:ext uri="{FF2B5EF4-FFF2-40B4-BE49-F238E27FC236}">
                  <a16:creationId xmlns:a16="http://schemas.microsoft.com/office/drawing/2014/main" id="{29F8F2D4-6D9D-7343-A3DE-6C1AF97A55D7}"/>
                </a:ext>
              </a:extLst>
            </p:cNvPr>
            <p:cNvSpPr/>
            <p:nvPr/>
          </p:nvSpPr>
          <p:spPr>
            <a:xfrm rot="19366022">
              <a:off x="10457147" y="3567780"/>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42" name="Freeform 241">
              <a:extLst>
                <a:ext uri="{FF2B5EF4-FFF2-40B4-BE49-F238E27FC236}">
                  <a16:creationId xmlns:a16="http://schemas.microsoft.com/office/drawing/2014/main" id="{888D37B3-AEC3-1F44-ACA0-17141265F122}"/>
                </a:ext>
              </a:extLst>
            </p:cNvPr>
            <p:cNvSpPr/>
            <p:nvPr/>
          </p:nvSpPr>
          <p:spPr>
            <a:xfrm rot="2233978" flipV="1">
              <a:off x="10457147" y="3878395"/>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sp>
          <p:nvSpPr>
            <p:cNvPr id="243" name="Freeform 242">
              <a:extLst>
                <a:ext uri="{FF2B5EF4-FFF2-40B4-BE49-F238E27FC236}">
                  <a16:creationId xmlns:a16="http://schemas.microsoft.com/office/drawing/2014/main" id="{E70EEC37-9238-2042-BC7A-3B9FD0AFC39E}"/>
                </a:ext>
              </a:extLst>
            </p:cNvPr>
            <p:cNvSpPr/>
            <p:nvPr/>
          </p:nvSpPr>
          <p:spPr>
            <a:xfrm>
              <a:off x="10476160" y="3723087"/>
              <a:ext cx="265333" cy="26531"/>
            </a:xfrm>
            <a:custGeom>
              <a:avLst/>
              <a:gdLst>
                <a:gd name="connsiteX0" fmla="*/ 275659 w 285361"/>
                <a:gd name="connsiteY0" fmla="*/ 28533 h 28533"/>
                <a:gd name="connsiteX1" fmla="*/ 14268 w 285361"/>
                <a:gd name="connsiteY1" fmla="*/ 28533 h 28533"/>
                <a:gd name="connsiteX2" fmla="*/ 0 w 285361"/>
                <a:gd name="connsiteY2" fmla="*/ 14267 h 28533"/>
                <a:gd name="connsiteX3" fmla="*/ 14268 w 285361"/>
                <a:gd name="connsiteY3" fmla="*/ 0 h 28533"/>
                <a:gd name="connsiteX4" fmla="*/ 275659 w 285361"/>
                <a:gd name="connsiteY4" fmla="*/ 0 h 28533"/>
                <a:gd name="connsiteX5" fmla="*/ 289927 w 285361"/>
                <a:gd name="connsiteY5" fmla="*/ 14267 h 28533"/>
                <a:gd name="connsiteX6" fmla="*/ 275659 w 285361"/>
                <a:gd name="connsiteY6" fmla="*/ 28533 h 2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361" h="28533">
                  <a:moveTo>
                    <a:pt x="275659" y="28533"/>
                  </a:moveTo>
                  <a:lnTo>
                    <a:pt x="14268" y="28533"/>
                  </a:lnTo>
                  <a:cubicBezTo>
                    <a:pt x="6388" y="28533"/>
                    <a:pt x="0" y="22146"/>
                    <a:pt x="0" y="14267"/>
                  </a:cubicBezTo>
                  <a:cubicBezTo>
                    <a:pt x="0" y="6387"/>
                    <a:pt x="6388" y="0"/>
                    <a:pt x="14268" y="0"/>
                  </a:cubicBezTo>
                  <a:lnTo>
                    <a:pt x="275659" y="0"/>
                  </a:lnTo>
                  <a:cubicBezTo>
                    <a:pt x="283539" y="0"/>
                    <a:pt x="289927" y="6387"/>
                    <a:pt x="289927" y="14267"/>
                  </a:cubicBezTo>
                  <a:cubicBezTo>
                    <a:pt x="289927" y="22146"/>
                    <a:pt x="283539" y="28533"/>
                    <a:pt x="275659" y="28533"/>
                  </a:cubicBezTo>
                  <a:close/>
                </a:path>
              </a:pathLst>
            </a:custGeom>
            <a:solidFill>
              <a:schemeClr val="accent3"/>
            </a:solidFill>
            <a:ln w="9506" cap="flat">
              <a:noFill/>
              <a:prstDash val="solid"/>
              <a:miter/>
            </a:ln>
          </p:spPr>
          <p:txBody>
            <a:bodyPr rtlCol="0" anchor="ctr"/>
            <a:lstStyle/>
            <a:p>
              <a:endParaRPr lang="en-US" dirty="0">
                <a:latin typeface="Roboto" panose="02000000000000000000" pitchFamily="2" charset="0"/>
              </a:endParaRPr>
            </a:p>
          </p:txBody>
        </p:sp>
        <p:grpSp>
          <p:nvGrpSpPr>
            <p:cNvPr id="274" name="Group 273">
              <a:extLst>
                <a:ext uri="{FF2B5EF4-FFF2-40B4-BE49-F238E27FC236}">
                  <a16:creationId xmlns:a16="http://schemas.microsoft.com/office/drawing/2014/main" id="{335A0ED0-0EB0-0D43-83D3-BD407BCE85DD}"/>
                </a:ext>
              </a:extLst>
            </p:cNvPr>
            <p:cNvGrpSpPr/>
            <p:nvPr/>
          </p:nvGrpSpPr>
          <p:grpSpPr>
            <a:xfrm>
              <a:off x="7567137" y="4661013"/>
              <a:ext cx="752466" cy="760152"/>
              <a:chOff x="7567137" y="4661013"/>
              <a:chExt cx="752466" cy="760152"/>
            </a:xfrm>
          </p:grpSpPr>
          <p:sp>
            <p:nvSpPr>
              <p:cNvPr id="246" name="Oval 245">
                <a:extLst>
                  <a:ext uri="{FF2B5EF4-FFF2-40B4-BE49-F238E27FC236}">
                    <a16:creationId xmlns:a16="http://schemas.microsoft.com/office/drawing/2014/main" id="{E26883B0-5FCD-334F-9ECF-09D66C9FEF99}"/>
                  </a:ext>
                </a:extLst>
              </p:cNvPr>
              <p:cNvSpPr/>
              <p:nvPr/>
            </p:nvSpPr>
            <p:spPr>
              <a:xfrm>
                <a:off x="7567137" y="4661013"/>
                <a:ext cx="752466" cy="760152"/>
              </a:xfrm>
              <a:prstGeom prst="ellipse">
                <a:avLst/>
              </a:prstGeom>
              <a:solidFill>
                <a:schemeClr val="accent1">
                  <a:lumMod val="20000"/>
                  <a:lumOff val="80000"/>
                </a:schemeClr>
              </a:solidFill>
              <a:ln w="2667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7" name="Oval 246">
                <a:extLst>
                  <a:ext uri="{FF2B5EF4-FFF2-40B4-BE49-F238E27FC236}">
                    <a16:creationId xmlns:a16="http://schemas.microsoft.com/office/drawing/2014/main" id="{470D9C70-AC9A-AE45-B9E1-70EBF6DB6124}"/>
                  </a:ext>
                </a:extLst>
              </p:cNvPr>
              <p:cNvSpPr/>
              <p:nvPr/>
            </p:nvSpPr>
            <p:spPr>
              <a:xfrm>
                <a:off x="7763672" y="4661013"/>
                <a:ext cx="359394" cy="760152"/>
              </a:xfrm>
              <a:prstGeom prst="ellipse">
                <a:avLst/>
              </a:prstGeom>
              <a:noFill/>
              <a:ln w="2667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49" name="Straight Connector 248">
                <a:extLst>
                  <a:ext uri="{FF2B5EF4-FFF2-40B4-BE49-F238E27FC236}">
                    <a16:creationId xmlns:a16="http://schemas.microsoft.com/office/drawing/2014/main" id="{170CB00F-4F44-764B-B330-CD0495CAE153}"/>
                  </a:ext>
                </a:extLst>
              </p:cNvPr>
              <p:cNvCxnSpPr>
                <a:stCxn id="247" idx="0"/>
                <a:endCxn id="247" idx="4"/>
              </p:cNvCxnSpPr>
              <p:nvPr/>
            </p:nvCxnSpPr>
            <p:spPr>
              <a:xfrm>
                <a:off x="7943369" y="4661013"/>
                <a:ext cx="0" cy="760152"/>
              </a:xfrm>
              <a:prstGeom prst="line">
                <a:avLst/>
              </a:prstGeom>
              <a:ln w="2667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33AAF3EB-767F-1A4A-B744-A8F5C8795FE2}"/>
                  </a:ext>
                </a:extLst>
              </p:cNvPr>
              <p:cNvCxnSpPr>
                <a:cxnSpLocks/>
              </p:cNvCxnSpPr>
              <p:nvPr/>
            </p:nvCxnSpPr>
            <p:spPr>
              <a:xfrm>
                <a:off x="7594877" y="4920220"/>
                <a:ext cx="706292" cy="0"/>
              </a:xfrm>
              <a:prstGeom prst="line">
                <a:avLst/>
              </a:prstGeom>
              <a:ln w="2667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97D877BC-BCBC-C348-8579-2DF99D3DBE02}"/>
                  </a:ext>
                </a:extLst>
              </p:cNvPr>
              <p:cNvCxnSpPr>
                <a:cxnSpLocks/>
              </p:cNvCxnSpPr>
              <p:nvPr/>
            </p:nvCxnSpPr>
            <p:spPr>
              <a:xfrm>
                <a:off x="7597302" y="5179520"/>
                <a:ext cx="703863" cy="0"/>
              </a:xfrm>
              <a:prstGeom prst="line">
                <a:avLst/>
              </a:prstGeom>
              <a:ln w="26670">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306" name="Freeform 305">
              <a:extLst>
                <a:ext uri="{FF2B5EF4-FFF2-40B4-BE49-F238E27FC236}">
                  <a16:creationId xmlns:a16="http://schemas.microsoft.com/office/drawing/2014/main" id="{F9B85C8D-8537-7646-A74A-6373950BDCCC}"/>
                </a:ext>
              </a:extLst>
            </p:cNvPr>
            <p:cNvSpPr/>
            <p:nvPr/>
          </p:nvSpPr>
          <p:spPr>
            <a:xfrm>
              <a:off x="9065295" y="4076406"/>
              <a:ext cx="7365" cy="4505"/>
            </a:xfrm>
            <a:custGeom>
              <a:avLst/>
              <a:gdLst>
                <a:gd name="connsiteX0" fmla="*/ 0 w 7365"/>
                <a:gd name="connsiteY0" fmla="*/ 0 h 4505"/>
                <a:gd name="connsiteX1" fmla="*/ 4614 w 7365"/>
                <a:gd name="connsiteY1" fmla="*/ 2230 h 4505"/>
                <a:gd name="connsiteX2" fmla="*/ 5086 w 7365"/>
                <a:gd name="connsiteY2" fmla="*/ 3867 h 4505"/>
                <a:gd name="connsiteX3" fmla="*/ 0 w 7365"/>
                <a:gd name="connsiteY3" fmla="*/ 0 h 4505"/>
              </a:gdLst>
              <a:ahLst/>
              <a:cxnLst>
                <a:cxn ang="0">
                  <a:pos x="connsiteX0" y="connsiteY0"/>
                </a:cxn>
                <a:cxn ang="0">
                  <a:pos x="connsiteX1" y="connsiteY1"/>
                </a:cxn>
                <a:cxn ang="0">
                  <a:pos x="connsiteX2" y="connsiteY2"/>
                </a:cxn>
                <a:cxn ang="0">
                  <a:pos x="connsiteX3" y="connsiteY3"/>
                </a:cxn>
              </a:cxnLst>
              <a:rect l="l" t="t" r="r" b="b"/>
              <a:pathLst>
                <a:path w="7365" h="4505">
                  <a:moveTo>
                    <a:pt x="0" y="0"/>
                  </a:moveTo>
                  <a:lnTo>
                    <a:pt x="4614" y="2230"/>
                  </a:lnTo>
                  <a:cubicBezTo>
                    <a:pt x="8509" y="4495"/>
                    <a:pt x="7897" y="5124"/>
                    <a:pt x="5086" y="3867"/>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3" name="Freeform 302">
              <a:extLst>
                <a:ext uri="{FF2B5EF4-FFF2-40B4-BE49-F238E27FC236}">
                  <a16:creationId xmlns:a16="http://schemas.microsoft.com/office/drawing/2014/main" id="{FE69F4A2-C422-4446-B0F2-2ED5ED342328}"/>
                </a:ext>
              </a:extLst>
            </p:cNvPr>
            <p:cNvSpPr/>
            <p:nvPr/>
          </p:nvSpPr>
          <p:spPr>
            <a:xfrm>
              <a:off x="9109745" y="4381206"/>
              <a:ext cx="7365" cy="4505"/>
            </a:xfrm>
            <a:custGeom>
              <a:avLst/>
              <a:gdLst>
                <a:gd name="connsiteX0" fmla="*/ 0 w 7365"/>
                <a:gd name="connsiteY0" fmla="*/ 0 h 4505"/>
                <a:gd name="connsiteX1" fmla="*/ 4614 w 7365"/>
                <a:gd name="connsiteY1" fmla="*/ 2230 h 4505"/>
                <a:gd name="connsiteX2" fmla="*/ 5086 w 7365"/>
                <a:gd name="connsiteY2" fmla="*/ 3867 h 4505"/>
                <a:gd name="connsiteX3" fmla="*/ 0 w 7365"/>
                <a:gd name="connsiteY3" fmla="*/ 0 h 4505"/>
              </a:gdLst>
              <a:ahLst/>
              <a:cxnLst>
                <a:cxn ang="0">
                  <a:pos x="connsiteX0" y="connsiteY0"/>
                </a:cxn>
                <a:cxn ang="0">
                  <a:pos x="connsiteX1" y="connsiteY1"/>
                </a:cxn>
                <a:cxn ang="0">
                  <a:pos x="connsiteX2" y="connsiteY2"/>
                </a:cxn>
                <a:cxn ang="0">
                  <a:pos x="connsiteX3" y="connsiteY3"/>
                </a:cxn>
              </a:cxnLst>
              <a:rect l="l" t="t" r="r" b="b"/>
              <a:pathLst>
                <a:path w="7365" h="4505">
                  <a:moveTo>
                    <a:pt x="0" y="0"/>
                  </a:moveTo>
                  <a:lnTo>
                    <a:pt x="4614" y="2230"/>
                  </a:lnTo>
                  <a:cubicBezTo>
                    <a:pt x="8509" y="4495"/>
                    <a:pt x="7897" y="5123"/>
                    <a:pt x="5086" y="3867"/>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9" name="Freeform 298">
              <a:extLst>
                <a:ext uri="{FF2B5EF4-FFF2-40B4-BE49-F238E27FC236}">
                  <a16:creationId xmlns:a16="http://schemas.microsoft.com/office/drawing/2014/main" id="{9DB386FD-338E-3D46-B8F1-6B4DE7E36FFD}"/>
                </a:ext>
              </a:extLst>
            </p:cNvPr>
            <p:cNvSpPr/>
            <p:nvPr/>
          </p:nvSpPr>
          <p:spPr>
            <a:xfrm>
              <a:off x="9090695" y="4654256"/>
              <a:ext cx="7365" cy="4504"/>
            </a:xfrm>
            <a:custGeom>
              <a:avLst/>
              <a:gdLst>
                <a:gd name="connsiteX0" fmla="*/ 0 w 7365"/>
                <a:gd name="connsiteY0" fmla="*/ 0 h 4504"/>
                <a:gd name="connsiteX1" fmla="*/ 4614 w 7365"/>
                <a:gd name="connsiteY1" fmla="*/ 2229 h 4504"/>
                <a:gd name="connsiteX2" fmla="*/ 5086 w 7365"/>
                <a:gd name="connsiteY2" fmla="*/ 3866 h 4504"/>
                <a:gd name="connsiteX3" fmla="*/ 0 w 7365"/>
                <a:gd name="connsiteY3" fmla="*/ 0 h 4504"/>
              </a:gdLst>
              <a:ahLst/>
              <a:cxnLst>
                <a:cxn ang="0">
                  <a:pos x="connsiteX0" y="connsiteY0"/>
                </a:cxn>
                <a:cxn ang="0">
                  <a:pos x="connsiteX1" y="connsiteY1"/>
                </a:cxn>
                <a:cxn ang="0">
                  <a:pos x="connsiteX2" y="connsiteY2"/>
                </a:cxn>
                <a:cxn ang="0">
                  <a:pos x="connsiteX3" y="connsiteY3"/>
                </a:cxn>
              </a:cxnLst>
              <a:rect l="l" t="t" r="r" b="b"/>
              <a:pathLst>
                <a:path w="7365" h="4504">
                  <a:moveTo>
                    <a:pt x="0" y="0"/>
                  </a:moveTo>
                  <a:lnTo>
                    <a:pt x="4614" y="2229"/>
                  </a:lnTo>
                  <a:cubicBezTo>
                    <a:pt x="8509" y="4495"/>
                    <a:pt x="7897" y="5123"/>
                    <a:pt x="5086" y="3866"/>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7" name="Freeform 296">
              <a:extLst>
                <a:ext uri="{FF2B5EF4-FFF2-40B4-BE49-F238E27FC236}">
                  <a16:creationId xmlns:a16="http://schemas.microsoft.com/office/drawing/2014/main" id="{9FD7BA47-E88F-314B-A428-24D094B286E0}"/>
                </a:ext>
              </a:extLst>
            </p:cNvPr>
            <p:cNvSpPr/>
            <p:nvPr/>
          </p:nvSpPr>
          <p:spPr>
            <a:xfrm>
              <a:off x="9036720" y="4920956"/>
              <a:ext cx="7365" cy="4504"/>
            </a:xfrm>
            <a:custGeom>
              <a:avLst/>
              <a:gdLst>
                <a:gd name="connsiteX0" fmla="*/ 0 w 7365"/>
                <a:gd name="connsiteY0" fmla="*/ 0 h 4504"/>
                <a:gd name="connsiteX1" fmla="*/ 4614 w 7365"/>
                <a:gd name="connsiteY1" fmla="*/ 2229 h 4504"/>
                <a:gd name="connsiteX2" fmla="*/ 5086 w 7365"/>
                <a:gd name="connsiteY2" fmla="*/ 3866 h 4504"/>
                <a:gd name="connsiteX3" fmla="*/ 0 w 7365"/>
                <a:gd name="connsiteY3" fmla="*/ 0 h 4504"/>
              </a:gdLst>
              <a:ahLst/>
              <a:cxnLst>
                <a:cxn ang="0">
                  <a:pos x="connsiteX0" y="connsiteY0"/>
                </a:cxn>
                <a:cxn ang="0">
                  <a:pos x="connsiteX1" y="connsiteY1"/>
                </a:cxn>
                <a:cxn ang="0">
                  <a:pos x="connsiteX2" y="connsiteY2"/>
                </a:cxn>
                <a:cxn ang="0">
                  <a:pos x="connsiteX3" y="connsiteY3"/>
                </a:cxn>
              </a:cxnLst>
              <a:rect l="l" t="t" r="r" b="b"/>
              <a:pathLst>
                <a:path w="7365" h="4504">
                  <a:moveTo>
                    <a:pt x="0" y="0"/>
                  </a:moveTo>
                  <a:lnTo>
                    <a:pt x="4614" y="2229"/>
                  </a:lnTo>
                  <a:cubicBezTo>
                    <a:pt x="8509" y="4495"/>
                    <a:pt x="7897" y="5123"/>
                    <a:pt x="5086" y="3866"/>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Tree>
    <p:extLst>
      <p:ext uri="{BB962C8B-B14F-4D97-AF65-F5344CB8AC3E}">
        <p14:creationId xmlns:p14="http://schemas.microsoft.com/office/powerpoint/2010/main" val="1605863398"/>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85AA2D9-08B0-264D-9F4E-29F81EFD4B34}"/>
              </a:ext>
            </a:extLst>
          </p:cNvPr>
          <p:cNvSpPr txBox="1"/>
          <p:nvPr/>
        </p:nvSpPr>
        <p:spPr>
          <a:xfrm>
            <a:off x="3396343" y="523875"/>
            <a:ext cx="539931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Partnerships</a:t>
            </a:r>
          </a:p>
        </p:txBody>
      </p:sp>
      <p:sp>
        <p:nvSpPr>
          <p:cNvPr id="8" name="TextBox 7">
            <a:extLst>
              <a:ext uri="{FF2B5EF4-FFF2-40B4-BE49-F238E27FC236}">
                <a16:creationId xmlns:a16="http://schemas.microsoft.com/office/drawing/2014/main" id="{4103E4BE-20FB-2B41-8842-E54C3840FDF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63" name="Group 62">
            <a:extLst>
              <a:ext uri="{FF2B5EF4-FFF2-40B4-BE49-F238E27FC236}">
                <a16:creationId xmlns:a16="http://schemas.microsoft.com/office/drawing/2014/main" id="{3416F95F-2E76-684B-867B-9B2F758A60FC}"/>
              </a:ext>
            </a:extLst>
          </p:cNvPr>
          <p:cNvGrpSpPr/>
          <p:nvPr/>
        </p:nvGrpSpPr>
        <p:grpSpPr>
          <a:xfrm>
            <a:off x="3494605" y="2047126"/>
            <a:ext cx="2500012" cy="1930853"/>
            <a:chOff x="3494605" y="2047126"/>
            <a:chExt cx="2500012" cy="1930853"/>
          </a:xfrm>
        </p:grpSpPr>
        <p:sp>
          <p:nvSpPr>
            <p:cNvPr id="34" name="Rectangle: Rounded Corners 1">
              <a:extLst>
                <a:ext uri="{FF2B5EF4-FFF2-40B4-BE49-F238E27FC236}">
                  <a16:creationId xmlns:a16="http://schemas.microsoft.com/office/drawing/2014/main" id="{12178EFB-0465-9742-A7C1-93E29EBB0FF3}"/>
                </a:ext>
              </a:extLst>
            </p:cNvPr>
            <p:cNvSpPr/>
            <p:nvPr/>
          </p:nvSpPr>
          <p:spPr>
            <a:xfrm>
              <a:off x="3494605" y="2047126"/>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Rectangle: Rounded Corners 8">
              <a:extLst>
                <a:ext uri="{FF2B5EF4-FFF2-40B4-BE49-F238E27FC236}">
                  <a16:creationId xmlns:a16="http://schemas.microsoft.com/office/drawing/2014/main" id="{0AB14B99-237D-944A-9D10-2E71167A0A9D}"/>
                </a:ext>
              </a:extLst>
            </p:cNvPr>
            <p:cNvSpPr/>
            <p:nvPr/>
          </p:nvSpPr>
          <p:spPr>
            <a:xfrm>
              <a:off x="3494605" y="2047126"/>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2" name="Group 61">
            <a:extLst>
              <a:ext uri="{FF2B5EF4-FFF2-40B4-BE49-F238E27FC236}">
                <a16:creationId xmlns:a16="http://schemas.microsoft.com/office/drawing/2014/main" id="{DF0523BC-611E-A34C-A8D7-E7B9B84F62B3}"/>
              </a:ext>
            </a:extLst>
          </p:cNvPr>
          <p:cNvGrpSpPr/>
          <p:nvPr/>
        </p:nvGrpSpPr>
        <p:grpSpPr>
          <a:xfrm>
            <a:off x="6197382" y="2047126"/>
            <a:ext cx="2500012" cy="1930853"/>
            <a:chOff x="6197382" y="2047126"/>
            <a:chExt cx="2500012" cy="1930853"/>
          </a:xfrm>
        </p:grpSpPr>
        <p:sp>
          <p:nvSpPr>
            <p:cNvPr id="37" name="Rectangle: Rounded Corners 1">
              <a:extLst>
                <a:ext uri="{FF2B5EF4-FFF2-40B4-BE49-F238E27FC236}">
                  <a16:creationId xmlns:a16="http://schemas.microsoft.com/office/drawing/2014/main" id="{5949F4D6-9263-0344-A728-B66AD9020BEB}"/>
                </a:ext>
              </a:extLst>
            </p:cNvPr>
            <p:cNvSpPr/>
            <p:nvPr/>
          </p:nvSpPr>
          <p:spPr>
            <a:xfrm>
              <a:off x="6197382" y="2047126"/>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Rounded Corners 8">
              <a:extLst>
                <a:ext uri="{FF2B5EF4-FFF2-40B4-BE49-F238E27FC236}">
                  <a16:creationId xmlns:a16="http://schemas.microsoft.com/office/drawing/2014/main" id="{2276833C-65FA-0647-B42A-4CD3243BC2F8}"/>
                </a:ext>
              </a:extLst>
            </p:cNvPr>
            <p:cNvSpPr/>
            <p:nvPr/>
          </p:nvSpPr>
          <p:spPr>
            <a:xfrm>
              <a:off x="6197382" y="2047126"/>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1" name="Group 60">
            <a:extLst>
              <a:ext uri="{FF2B5EF4-FFF2-40B4-BE49-F238E27FC236}">
                <a16:creationId xmlns:a16="http://schemas.microsoft.com/office/drawing/2014/main" id="{EE37C0AA-EBFC-B246-AC0C-BCB1632F38D7}"/>
              </a:ext>
            </a:extLst>
          </p:cNvPr>
          <p:cNvGrpSpPr/>
          <p:nvPr/>
        </p:nvGrpSpPr>
        <p:grpSpPr>
          <a:xfrm>
            <a:off x="8900160" y="2047126"/>
            <a:ext cx="2500012" cy="1930853"/>
            <a:chOff x="8900160" y="2047126"/>
            <a:chExt cx="2500012" cy="1930853"/>
          </a:xfrm>
        </p:grpSpPr>
        <p:sp>
          <p:nvSpPr>
            <p:cNvPr id="40" name="Rectangle: Rounded Corners 1">
              <a:extLst>
                <a:ext uri="{FF2B5EF4-FFF2-40B4-BE49-F238E27FC236}">
                  <a16:creationId xmlns:a16="http://schemas.microsoft.com/office/drawing/2014/main" id="{F70D20B9-F6FE-334B-AEFA-CAFB50541143}"/>
                </a:ext>
              </a:extLst>
            </p:cNvPr>
            <p:cNvSpPr/>
            <p:nvPr/>
          </p:nvSpPr>
          <p:spPr>
            <a:xfrm>
              <a:off x="8900160" y="2047126"/>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Rectangle: Rounded Corners 8">
              <a:extLst>
                <a:ext uri="{FF2B5EF4-FFF2-40B4-BE49-F238E27FC236}">
                  <a16:creationId xmlns:a16="http://schemas.microsoft.com/office/drawing/2014/main" id="{6E9DF8F5-5FA2-4B44-8ACD-9AC3745AEF6F}"/>
                </a:ext>
              </a:extLst>
            </p:cNvPr>
            <p:cNvSpPr/>
            <p:nvPr/>
          </p:nvSpPr>
          <p:spPr>
            <a:xfrm>
              <a:off x="8900160" y="2047126"/>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9" name="Group 58">
            <a:extLst>
              <a:ext uri="{FF2B5EF4-FFF2-40B4-BE49-F238E27FC236}">
                <a16:creationId xmlns:a16="http://schemas.microsoft.com/office/drawing/2014/main" id="{F7710BDD-AB15-C146-AC26-5F95476B5D4B}"/>
              </a:ext>
            </a:extLst>
          </p:cNvPr>
          <p:cNvGrpSpPr/>
          <p:nvPr/>
        </p:nvGrpSpPr>
        <p:grpSpPr>
          <a:xfrm>
            <a:off x="791828" y="4189095"/>
            <a:ext cx="2500012" cy="1930853"/>
            <a:chOff x="791828" y="4189095"/>
            <a:chExt cx="2500012" cy="1930853"/>
          </a:xfrm>
        </p:grpSpPr>
        <p:sp>
          <p:nvSpPr>
            <p:cNvPr id="43" name="Rectangle: Rounded Corners 1">
              <a:extLst>
                <a:ext uri="{FF2B5EF4-FFF2-40B4-BE49-F238E27FC236}">
                  <a16:creationId xmlns:a16="http://schemas.microsoft.com/office/drawing/2014/main" id="{227DAA70-5ECB-7547-BF0B-AE6A59618669}"/>
                </a:ext>
              </a:extLst>
            </p:cNvPr>
            <p:cNvSpPr/>
            <p:nvPr/>
          </p:nvSpPr>
          <p:spPr>
            <a:xfrm>
              <a:off x="791828" y="4189095"/>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Rectangle: Rounded Corners 8">
              <a:extLst>
                <a:ext uri="{FF2B5EF4-FFF2-40B4-BE49-F238E27FC236}">
                  <a16:creationId xmlns:a16="http://schemas.microsoft.com/office/drawing/2014/main" id="{83FE02EE-F852-8A48-8042-774395A33F44}"/>
                </a:ext>
              </a:extLst>
            </p:cNvPr>
            <p:cNvSpPr/>
            <p:nvPr/>
          </p:nvSpPr>
          <p:spPr>
            <a:xfrm>
              <a:off x="791828" y="4189095"/>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8" name="Group 57">
            <a:extLst>
              <a:ext uri="{FF2B5EF4-FFF2-40B4-BE49-F238E27FC236}">
                <a16:creationId xmlns:a16="http://schemas.microsoft.com/office/drawing/2014/main" id="{53FB4EF5-861F-E84E-AD2B-0E02F84BB2FA}"/>
              </a:ext>
            </a:extLst>
          </p:cNvPr>
          <p:cNvGrpSpPr/>
          <p:nvPr/>
        </p:nvGrpSpPr>
        <p:grpSpPr>
          <a:xfrm>
            <a:off x="3494605" y="4189095"/>
            <a:ext cx="2500012" cy="1930853"/>
            <a:chOff x="3494605" y="4189095"/>
            <a:chExt cx="2500012" cy="1930853"/>
          </a:xfrm>
        </p:grpSpPr>
        <p:sp>
          <p:nvSpPr>
            <p:cNvPr id="46" name="Rectangle: Rounded Corners 1">
              <a:extLst>
                <a:ext uri="{FF2B5EF4-FFF2-40B4-BE49-F238E27FC236}">
                  <a16:creationId xmlns:a16="http://schemas.microsoft.com/office/drawing/2014/main" id="{9106C54C-F03D-6E4B-9AB7-387D9E961342}"/>
                </a:ext>
              </a:extLst>
            </p:cNvPr>
            <p:cNvSpPr/>
            <p:nvPr/>
          </p:nvSpPr>
          <p:spPr>
            <a:xfrm>
              <a:off x="3494605" y="4189095"/>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Rectangle: Rounded Corners 8">
              <a:extLst>
                <a:ext uri="{FF2B5EF4-FFF2-40B4-BE49-F238E27FC236}">
                  <a16:creationId xmlns:a16="http://schemas.microsoft.com/office/drawing/2014/main" id="{7DD03AB1-2039-9A4D-BB71-CE6DA0586E94}"/>
                </a:ext>
              </a:extLst>
            </p:cNvPr>
            <p:cNvSpPr/>
            <p:nvPr/>
          </p:nvSpPr>
          <p:spPr>
            <a:xfrm>
              <a:off x="3494605" y="4189095"/>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7" name="Group 56">
            <a:extLst>
              <a:ext uri="{FF2B5EF4-FFF2-40B4-BE49-F238E27FC236}">
                <a16:creationId xmlns:a16="http://schemas.microsoft.com/office/drawing/2014/main" id="{79A0458F-2469-7141-9515-D389AE9286CC}"/>
              </a:ext>
            </a:extLst>
          </p:cNvPr>
          <p:cNvGrpSpPr/>
          <p:nvPr/>
        </p:nvGrpSpPr>
        <p:grpSpPr>
          <a:xfrm>
            <a:off x="6197382" y="4189095"/>
            <a:ext cx="2500012" cy="1930853"/>
            <a:chOff x="6197382" y="4189095"/>
            <a:chExt cx="2500012" cy="1930853"/>
          </a:xfrm>
        </p:grpSpPr>
        <p:sp>
          <p:nvSpPr>
            <p:cNvPr id="49" name="Rectangle: Rounded Corners 1">
              <a:extLst>
                <a:ext uri="{FF2B5EF4-FFF2-40B4-BE49-F238E27FC236}">
                  <a16:creationId xmlns:a16="http://schemas.microsoft.com/office/drawing/2014/main" id="{2A1E13A5-93DA-5A4D-92E1-00E5F6E21170}"/>
                </a:ext>
              </a:extLst>
            </p:cNvPr>
            <p:cNvSpPr/>
            <p:nvPr/>
          </p:nvSpPr>
          <p:spPr>
            <a:xfrm>
              <a:off x="6197382" y="4189095"/>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Rectangle: Rounded Corners 8">
              <a:extLst>
                <a:ext uri="{FF2B5EF4-FFF2-40B4-BE49-F238E27FC236}">
                  <a16:creationId xmlns:a16="http://schemas.microsoft.com/office/drawing/2014/main" id="{7BDDB402-D787-B24F-8F97-B37122826FEE}"/>
                </a:ext>
              </a:extLst>
            </p:cNvPr>
            <p:cNvSpPr/>
            <p:nvPr/>
          </p:nvSpPr>
          <p:spPr>
            <a:xfrm>
              <a:off x="6197382" y="4189095"/>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56" name="Group 55">
            <a:extLst>
              <a:ext uri="{FF2B5EF4-FFF2-40B4-BE49-F238E27FC236}">
                <a16:creationId xmlns:a16="http://schemas.microsoft.com/office/drawing/2014/main" id="{CAAEB339-0965-4945-A9E1-3C470D45EB1E}"/>
              </a:ext>
            </a:extLst>
          </p:cNvPr>
          <p:cNvGrpSpPr/>
          <p:nvPr/>
        </p:nvGrpSpPr>
        <p:grpSpPr>
          <a:xfrm>
            <a:off x="8900160" y="4189095"/>
            <a:ext cx="2500012" cy="1930853"/>
            <a:chOff x="8900160" y="4189095"/>
            <a:chExt cx="2500012" cy="1930853"/>
          </a:xfrm>
        </p:grpSpPr>
        <p:sp>
          <p:nvSpPr>
            <p:cNvPr id="52" name="Rectangle: Rounded Corners 1">
              <a:extLst>
                <a:ext uri="{FF2B5EF4-FFF2-40B4-BE49-F238E27FC236}">
                  <a16:creationId xmlns:a16="http://schemas.microsoft.com/office/drawing/2014/main" id="{8A49B715-118D-C643-8504-B9AA2D558CFE}"/>
                </a:ext>
              </a:extLst>
            </p:cNvPr>
            <p:cNvSpPr/>
            <p:nvPr/>
          </p:nvSpPr>
          <p:spPr>
            <a:xfrm>
              <a:off x="8900160" y="4189095"/>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Rectangle: Rounded Corners 8">
              <a:extLst>
                <a:ext uri="{FF2B5EF4-FFF2-40B4-BE49-F238E27FC236}">
                  <a16:creationId xmlns:a16="http://schemas.microsoft.com/office/drawing/2014/main" id="{4AE26F55-706E-2046-B85E-F8BCF3479CF4}"/>
                </a:ext>
              </a:extLst>
            </p:cNvPr>
            <p:cNvSpPr/>
            <p:nvPr/>
          </p:nvSpPr>
          <p:spPr>
            <a:xfrm>
              <a:off x="8900160" y="4189095"/>
              <a:ext cx="2500012" cy="1930853"/>
            </a:xfrm>
            <a:prstGeom prst="rect">
              <a:avLst/>
            </a:prstGeom>
            <a:gradFill>
              <a:gsLst>
                <a:gs pos="3000">
                  <a:schemeClr val="bg1"/>
                </a:gs>
                <a:gs pos="65000">
                  <a:schemeClr val="bg1">
                    <a:lumMod val="95000"/>
                  </a:schemeClr>
                </a:gs>
              </a:gsLst>
              <a:lin ang="13500000" scaled="1"/>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4" name="Group 63">
            <a:extLst>
              <a:ext uri="{FF2B5EF4-FFF2-40B4-BE49-F238E27FC236}">
                <a16:creationId xmlns:a16="http://schemas.microsoft.com/office/drawing/2014/main" id="{A06F98A8-06E4-4547-80E3-2C8B4AC57F6F}"/>
              </a:ext>
            </a:extLst>
          </p:cNvPr>
          <p:cNvGrpSpPr/>
          <p:nvPr/>
        </p:nvGrpSpPr>
        <p:grpSpPr>
          <a:xfrm>
            <a:off x="791828" y="2047126"/>
            <a:ext cx="2500012" cy="1930853"/>
            <a:chOff x="3494605" y="2047126"/>
            <a:chExt cx="2500012" cy="1930853"/>
          </a:xfrm>
        </p:grpSpPr>
        <p:sp>
          <p:nvSpPr>
            <p:cNvPr id="65" name="Rectangle: Rounded Corners 1">
              <a:extLst>
                <a:ext uri="{FF2B5EF4-FFF2-40B4-BE49-F238E27FC236}">
                  <a16:creationId xmlns:a16="http://schemas.microsoft.com/office/drawing/2014/main" id="{16D68421-06A1-E14B-B476-86042B840421}"/>
                </a:ext>
              </a:extLst>
            </p:cNvPr>
            <p:cNvSpPr/>
            <p:nvPr/>
          </p:nvSpPr>
          <p:spPr>
            <a:xfrm>
              <a:off x="3494605" y="2047126"/>
              <a:ext cx="2500012" cy="1930853"/>
            </a:xfrm>
            <a:prstGeom prst="rect">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Rectangle: Rounded Corners 8">
              <a:extLst>
                <a:ext uri="{FF2B5EF4-FFF2-40B4-BE49-F238E27FC236}">
                  <a16:creationId xmlns:a16="http://schemas.microsoft.com/office/drawing/2014/main" id="{501E4C97-A21A-7C49-9DFE-CA57EF4B750E}"/>
                </a:ext>
              </a:extLst>
            </p:cNvPr>
            <p:cNvSpPr/>
            <p:nvPr/>
          </p:nvSpPr>
          <p:spPr>
            <a:xfrm>
              <a:off x="3494605" y="2047126"/>
              <a:ext cx="2500012" cy="1930853"/>
            </a:xfrm>
            <a:prstGeom prst="rect">
              <a:avLst/>
            </a:prstGeom>
            <a:gradFill flip="none" rotWithShape="1">
              <a:gsLst>
                <a:gs pos="3000">
                  <a:schemeClr val="bg1"/>
                </a:gs>
                <a:gs pos="65000">
                  <a:schemeClr val="bg1">
                    <a:lumMod val="95000"/>
                  </a:schemeClr>
                </a:gs>
              </a:gsLst>
              <a:lin ang="13500000" scaled="1"/>
              <a:tileRect/>
            </a:gra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112" name="Group 111">
            <a:extLst>
              <a:ext uri="{FF2B5EF4-FFF2-40B4-BE49-F238E27FC236}">
                <a16:creationId xmlns:a16="http://schemas.microsoft.com/office/drawing/2014/main" id="{58524A36-3C00-7040-9768-DA39ECEFC6A9}"/>
              </a:ext>
            </a:extLst>
          </p:cNvPr>
          <p:cNvGrpSpPr/>
          <p:nvPr/>
        </p:nvGrpSpPr>
        <p:grpSpPr>
          <a:xfrm>
            <a:off x="4459205" y="4559827"/>
            <a:ext cx="570814" cy="571174"/>
            <a:chOff x="6168977" y="2232556"/>
            <a:chExt cx="709166" cy="709614"/>
          </a:xfrm>
          <a:solidFill>
            <a:schemeClr val="accent3"/>
          </a:solidFill>
        </p:grpSpPr>
        <p:sp>
          <p:nvSpPr>
            <p:cNvPr id="70" name="Freeform 69">
              <a:extLst>
                <a:ext uri="{FF2B5EF4-FFF2-40B4-BE49-F238E27FC236}">
                  <a16:creationId xmlns:a16="http://schemas.microsoft.com/office/drawing/2014/main" id="{C2D2D803-BC23-CC4F-87F5-9FACEFB30D03}"/>
                </a:ext>
              </a:extLst>
            </p:cNvPr>
            <p:cNvSpPr/>
            <p:nvPr/>
          </p:nvSpPr>
          <p:spPr>
            <a:xfrm>
              <a:off x="6212130" y="2232556"/>
              <a:ext cx="623664" cy="330682"/>
            </a:xfrm>
            <a:custGeom>
              <a:avLst/>
              <a:gdLst>
                <a:gd name="connsiteX0" fmla="*/ 62668 w 623664"/>
                <a:gd name="connsiteY0" fmla="*/ 333889 h 330682"/>
                <a:gd name="connsiteX1" fmla="*/ 125286 w 623664"/>
                <a:gd name="connsiteY1" fmla="*/ 271560 h 330682"/>
                <a:gd name="connsiteX2" fmla="*/ 122168 w 623664"/>
                <a:gd name="connsiteY2" fmla="*/ 253072 h 330682"/>
                <a:gd name="connsiteX3" fmla="*/ 195046 w 623664"/>
                <a:gd name="connsiteY3" fmla="*/ 198559 h 330682"/>
                <a:gd name="connsiteX4" fmla="*/ 264403 w 623664"/>
                <a:gd name="connsiteY4" fmla="*/ 198559 h 330682"/>
                <a:gd name="connsiteX5" fmla="*/ 337282 w 623664"/>
                <a:gd name="connsiteY5" fmla="*/ 252972 h 330682"/>
                <a:gd name="connsiteX6" fmla="*/ 334164 w 623664"/>
                <a:gd name="connsiteY6" fmla="*/ 271460 h 330682"/>
                <a:gd name="connsiteX7" fmla="*/ 395031 w 623664"/>
                <a:gd name="connsiteY7" fmla="*/ 335632 h 330682"/>
                <a:gd name="connsiteX8" fmla="*/ 459449 w 623664"/>
                <a:gd name="connsiteY8" fmla="*/ 274997 h 330682"/>
                <a:gd name="connsiteX9" fmla="*/ 459449 w 623664"/>
                <a:gd name="connsiteY9" fmla="*/ 271460 h 330682"/>
                <a:gd name="connsiteX10" fmla="*/ 446876 w 623664"/>
                <a:gd name="connsiteY10" fmla="*/ 234333 h 330682"/>
                <a:gd name="connsiteX11" fmla="*/ 549026 w 623664"/>
                <a:gd name="connsiteY11" fmla="*/ 124106 h 330682"/>
                <a:gd name="connsiteX12" fmla="*/ 564114 w 623664"/>
                <a:gd name="connsiteY12" fmla="*/ 126060 h 330682"/>
                <a:gd name="connsiteX13" fmla="*/ 627587 w 623664"/>
                <a:gd name="connsiteY13" fmla="*/ 63230 h 330682"/>
                <a:gd name="connsiteX14" fmla="*/ 564516 w 623664"/>
                <a:gd name="connsiteY14" fmla="*/ 0 h 330682"/>
                <a:gd name="connsiteX15" fmla="*/ 501044 w 623664"/>
                <a:gd name="connsiteY15" fmla="*/ 62830 h 330682"/>
                <a:gd name="connsiteX16" fmla="*/ 513819 w 623664"/>
                <a:gd name="connsiteY16" fmla="*/ 101008 h 330682"/>
                <a:gd name="connsiteX17" fmla="*/ 411618 w 623664"/>
                <a:gd name="connsiteY17" fmla="*/ 211236 h 330682"/>
                <a:gd name="connsiteX18" fmla="*/ 396530 w 623664"/>
                <a:gd name="connsiteY18" fmla="*/ 209281 h 330682"/>
                <a:gd name="connsiteX19" fmla="*/ 361876 w 623664"/>
                <a:gd name="connsiteY19" fmla="*/ 219803 h 330682"/>
                <a:gd name="connsiteX20" fmla="*/ 289250 w 623664"/>
                <a:gd name="connsiteY20" fmla="*/ 165140 h 330682"/>
                <a:gd name="connsiteX21" fmla="*/ 292368 w 623664"/>
                <a:gd name="connsiteY21" fmla="*/ 146652 h 330682"/>
                <a:gd name="connsiteX22" fmla="*/ 231500 w 623664"/>
                <a:gd name="connsiteY22" fmla="*/ 82480 h 330682"/>
                <a:gd name="connsiteX23" fmla="*/ 167082 w 623664"/>
                <a:gd name="connsiteY23" fmla="*/ 143115 h 330682"/>
                <a:gd name="connsiteX24" fmla="*/ 167082 w 623664"/>
                <a:gd name="connsiteY24" fmla="*/ 146652 h 330682"/>
                <a:gd name="connsiteX25" fmla="*/ 170200 w 623664"/>
                <a:gd name="connsiteY25" fmla="*/ 165140 h 330682"/>
                <a:gd name="connsiteX26" fmla="*/ 97322 w 623664"/>
                <a:gd name="connsiteY26" fmla="*/ 219553 h 330682"/>
                <a:gd name="connsiteX27" fmla="*/ 62668 w 623664"/>
                <a:gd name="connsiteY27" fmla="*/ 209031 h 330682"/>
                <a:gd name="connsiteX28" fmla="*/ 0 w 623664"/>
                <a:gd name="connsiteY28" fmla="*/ 271460 h 330682"/>
                <a:gd name="connsiteX29" fmla="*/ 62668 w 623664"/>
                <a:gd name="connsiteY29" fmla="*/ 333889 h 330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23664" h="330682">
                  <a:moveTo>
                    <a:pt x="62668" y="333889"/>
                  </a:moveTo>
                  <a:cubicBezTo>
                    <a:pt x="97209" y="333834"/>
                    <a:pt x="125203" y="305968"/>
                    <a:pt x="125286" y="271560"/>
                  </a:cubicBezTo>
                  <a:cubicBezTo>
                    <a:pt x="125207" y="265274"/>
                    <a:pt x="124156" y="259038"/>
                    <a:pt x="122168" y="253072"/>
                  </a:cubicBezTo>
                  <a:lnTo>
                    <a:pt x="195046" y="198559"/>
                  </a:lnTo>
                  <a:cubicBezTo>
                    <a:pt x="216042" y="212519"/>
                    <a:pt x="243408" y="212519"/>
                    <a:pt x="264403" y="198559"/>
                  </a:cubicBezTo>
                  <a:lnTo>
                    <a:pt x="337282" y="252972"/>
                  </a:lnTo>
                  <a:cubicBezTo>
                    <a:pt x="335294" y="258938"/>
                    <a:pt x="334242" y="265174"/>
                    <a:pt x="334164" y="271460"/>
                  </a:cubicBezTo>
                  <a:cubicBezTo>
                    <a:pt x="333183" y="305924"/>
                    <a:pt x="360435" y="334655"/>
                    <a:pt x="395031" y="335632"/>
                  </a:cubicBezTo>
                  <a:cubicBezTo>
                    <a:pt x="429628" y="336609"/>
                    <a:pt x="458469" y="309461"/>
                    <a:pt x="459449" y="274997"/>
                  </a:cubicBezTo>
                  <a:cubicBezTo>
                    <a:pt x="459483" y="273818"/>
                    <a:pt x="459483" y="272638"/>
                    <a:pt x="459449" y="271460"/>
                  </a:cubicBezTo>
                  <a:cubicBezTo>
                    <a:pt x="459410" y="258054"/>
                    <a:pt x="454997" y="245023"/>
                    <a:pt x="446876" y="234333"/>
                  </a:cubicBezTo>
                  <a:lnTo>
                    <a:pt x="549026" y="124106"/>
                  </a:lnTo>
                  <a:cubicBezTo>
                    <a:pt x="553952" y="125389"/>
                    <a:pt x="559022" y="126045"/>
                    <a:pt x="564114" y="126060"/>
                  </a:cubicBezTo>
                  <a:cubicBezTo>
                    <a:pt x="599058" y="126170"/>
                    <a:pt x="627476" y="98041"/>
                    <a:pt x="627587" y="63230"/>
                  </a:cubicBezTo>
                  <a:cubicBezTo>
                    <a:pt x="627698" y="28420"/>
                    <a:pt x="599460" y="111"/>
                    <a:pt x="564516" y="0"/>
                  </a:cubicBezTo>
                  <a:cubicBezTo>
                    <a:pt x="529573" y="-110"/>
                    <a:pt x="501155" y="28019"/>
                    <a:pt x="501044" y="62830"/>
                  </a:cubicBezTo>
                  <a:cubicBezTo>
                    <a:pt x="501000" y="76605"/>
                    <a:pt x="505487" y="90015"/>
                    <a:pt x="513819" y="101008"/>
                  </a:cubicBezTo>
                  <a:lnTo>
                    <a:pt x="411618" y="211236"/>
                  </a:lnTo>
                  <a:cubicBezTo>
                    <a:pt x="406687" y="209978"/>
                    <a:pt x="401620" y="209321"/>
                    <a:pt x="396530" y="209281"/>
                  </a:cubicBezTo>
                  <a:cubicBezTo>
                    <a:pt x="384185" y="209278"/>
                    <a:pt x="372120" y="212941"/>
                    <a:pt x="361876" y="219803"/>
                  </a:cubicBezTo>
                  <a:lnTo>
                    <a:pt x="289250" y="165140"/>
                  </a:lnTo>
                  <a:cubicBezTo>
                    <a:pt x="291233" y="159173"/>
                    <a:pt x="292285" y="152938"/>
                    <a:pt x="292368" y="146652"/>
                  </a:cubicBezTo>
                  <a:cubicBezTo>
                    <a:pt x="293348" y="112188"/>
                    <a:pt x="266097" y="83457"/>
                    <a:pt x="231500" y="82480"/>
                  </a:cubicBezTo>
                  <a:cubicBezTo>
                    <a:pt x="196903" y="81503"/>
                    <a:pt x="168062" y="108651"/>
                    <a:pt x="167082" y="143115"/>
                  </a:cubicBezTo>
                  <a:cubicBezTo>
                    <a:pt x="167049" y="144294"/>
                    <a:pt x="167049" y="145474"/>
                    <a:pt x="167082" y="146652"/>
                  </a:cubicBezTo>
                  <a:cubicBezTo>
                    <a:pt x="167165" y="152938"/>
                    <a:pt x="168217" y="159173"/>
                    <a:pt x="170200" y="165140"/>
                  </a:cubicBezTo>
                  <a:lnTo>
                    <a:pt x="97322" y="219553"/>
                  </a:lnTo>
                  <a:cubicBezTo>
                    <a:pt x="87078" y="212690"/>
                    <a:pt x="75013" y="209027"/>
                    <a:pt x="62668" y="209031"/>
                  </a:cubicBezTo>
                  <a:cubicBezTo>
                    <a:pt x="28058" y="209031"/>
                    <a:pt x="0" y="236981"/>
                    <a:pt x="0" y="271460"/>
                  </a:cubicBezTo>
                  <a:cubicBezTo>
                    <a:pt x="0" y="305938"/>
                    <a:pt x="28058" y="333889"/>
                    <a:pt x="62668" y="33388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4A84F521-8E4B-1E41-BADF-FF07E6A4E184}"/>
                </a:ext>
              </a:extLst>
            </p:cNvPr>
            <p:cNvSpPr/>
            <p:nvPr/>
          </p:nvSpPr>
          <p:spPr>
            <a:xfrm>
              <a:off x="6379212" y="2566445"/>
              <a:ext cx="120709" cy="290600"/>
            </a:xfrm>
            <a:custGeom>
              <a:avLst/>
              <a:gdLst>
                <a:gd name="connsiteX0" fmla="*/ 20873 w 120709"/>
                <a:gd name="connsiteY0" fmla="*/ 0 h 290599"/>
                <a:gd name="connsiteX1" fmla="*/ 0 w 120709"/>
                <a:gd name="connsiteY1" fmla="*/ 20693 h 290599"/>
                <a:gd name="connsiteX2" fmla="*/ 0 w 120709"/>
                <a:gd name="connsiteY2" fmla="*/ 20793 h 290599"/>
                <a:gd name="connsiteX3" fmla="*/ 0 w 120709"/>
                <a:gd name="connsiteY3" fmla="*/ 294007 h 290599"/>
                <a:gd name="connsiteX4" fmla="*/ 125286 w 120709"/>
                <a:gd name="connsiteY4" fmla="*/ 294007 h 290599"/>
                <a:gd name="connsiteX5" fmla="*/ 125286 w 120709"/>
                <a:gd name="connsiteY5" fmla="*/ 20793 h 290599"/>
                <a:gd name="connsiteX6" fmla="*/ 104413 w 120709"/>
                <a:gd name="connsiteY6" fmla="*/ 0 h 29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290599">
                  <a:moveTo>
                    <a:pt x="20873" y="0"/>
                  </a:moveTo>
                  <a:cubicBezTo>
                    <a:pt x="9373" y="-28"/>
                    <a:pt x="28" y="9237"/>
                    <a:pt x="0" y="20693"/>
                  </a:cubicBezTo>
                  <a:cubicBezTo>
                    <a:pt x="0" y="20726"/>
                    <a:pt x="0" y="20760"/>
                    <a:pt x="0" y="20793"/>
                  </a:cubicBezTo>
                  <a:lnTo>
                    <a:pt x="0" y="294007"/>
                  </a:lnTo>
                  <a:lnTo>
                    <a:pt x="125286" y="294007"/>
                  </a:lnTo>
                  <a:lnTo>
                    <a:pt x="125286" y="20793"/>
                  </a:lnTo>
                  <a:cubicBezTo>
                    <a:pt x="125286" y="9309"/>
                    <a:pt x="115941" y="0"/>
                    <a:pt x="10441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502BF9F5-120D-DE49-B6C4-805172822EF1}"/>
                </a:ext>
              </a:extLst>
            </p:cNvPr>
            <p:cNvSpPr/>
            <p:nvPr/>
          </p:nvSpPr>
          <p:spPr>
            <a:xfrm>
              <a:off x="6546293" y="2649666"/>
              <a:ext cx="120709" cy="210434"/>
            </a:xfrm>
            <a:custGeom>
              <a:avLst/>
              <a:gdLst>
                <a:gd name="connsiteX0" fmla="*/ 20873 w 120709"/>
                <a:gd name="connsiteY0" fmla="*/ 0 h 210434"/>
                <a:gd name="connsiteX1" fmla="*/ 0 w 120709"/>
                <a:gd name="connsiteY1" fmla="*/ 20693 h 210434"/>
                <a:gd name="connsiteX2" fmla="*/ 0 w 120709"/>
                <a:gd name="connsiteY2" fmla="*/ 20793 h 210434"/>
                <a:gd name="connsiteX3" fmla="*/ 0 w 120709"/>
                <a:gd name="connsiteY3" fmla="*/ 210785 h 210434"/>
                <a:gd name="connsiteX4" fmla="*/ 125286 w 120709"/>
                <a:gd name="connsiteY4" fmla="*/ 210785 h 210434"/>
                <a:gd name="connsiteX5" fmla="*/ 125286 w 120709"/>
                <a:gd name="connsiteY5" fmla="*/ 20793 h 210434"/>
                <a:gd name="connsiteX6" fmla="*/ 104413 w 120709"/>
                <a:gd name="connsiteY6" fmla="*/ 0 h 210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210434">
                  <a:moveTo>
                    <a:pt x="20873" y="0"/>
                  </a:moveTo>
                  <a:cubicBezTo>
                    <a:pt x="9373" y="-28"/>
                    <a:pt x="28" y="9237"/>
                    <a:pt x="0" y="20693"/>
                  </a:cubicBezTo>
                  <a:cubicBezTo>
                    <a:pt x="0" y="20726"/>
                    <a:pt x="0" y="20760"/>
                    <a:pt x="0" y="20793"/>
                  </a:cubicBezTo>
                  <a:lnTo>
                    <a:pt x="0" y="210785"/>
                  </a:lnTo>
                  <a:lnTo>
                    <a:pt x="125286" y="210785"/>
                  </a:lnTo>
                  <a:lnTo>
                    <a:pt x="125286" y="20793"/>
                  </a:lnTo>
                  <a:cubicBezTo>
                    <a:pt x="125286" y="9309"/>
                    <a:pt x="115941" y="0"/>
                    <a:pt x="10441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F9CD3F60-FF50-BF4F-831D-8B7D2ACDBACA}"/>
                </a:ext>
              </a:extLst>
            </p:cNvPr>
            <p:cNvSpPr/>
            <p:nvPr/>
          </p:nvSpPr>
          <p:spPr>
            <a:xfrm>
              <a:off x="6713325" y="2483223"/>
              <a:ext cx="120709" cy="375775"/>
            </a:xfrm>
            <a:custGeom>
              <a:avLst/>
              <a:gdLst>
                <a:gd name="connsiteX0" fmla="*/ 20923 w 120709"/>
                <a:gd name="connsiteY0" fmla="*/ 0 h 375775"/>
                <a:gd name="connsiteX1" fmla="*/ 0 w 120709"/>
                <a:gd name="connsiteY1" fmla="*/ 20743 h 375775"/>
                <a:gd name="connsiteX2" fmla="*/ 0 w 120709"/>
                <a:gd name="connsiteY2" fmla="*/ 20893 h 375775"/>
                <a:gd name="connsiteX3" fmla="*/ 0 w 120709"/>
                <a:gd name="connsiteY3" fmla="*/ 377329 h 375775"/>
                <a:gd name="connsiteX4" fmla="*/ 125336 w 120709"/>
                <a:gd name="connsiteY4" fmla="*/ 377329 h 375775"/>
                <a:gd name="connsiteX5" fmla="*/ 125336 w 120709"/>
                <a:gd name="connsiteY5" fmla="*/ 20893 h 375775"/>
                <a:gd name="connsiteX6" fmla="*/ 104464 w 120709"/>
                <a:gd name="connsiteY6" fmla="*/ 100 h 3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375775">
                  <a:moveTo>
                    <a:pt x="20923" y="0"/>
                  </a:moveTo>
                  <a:cubicBezTo>
                    <a:pt x="9395" y="-28"/>
                    <a:pt x="28" y="9259"/>
                    <a:pt x="0" y="20743"/>
                  </a:cubicBezTo>
                  <a:cubicBezTo>
                    <a:pt x="0" y="20793"/>
                    <a:pt x="0" y="20843"/>
                    <a:pt x="0" y="20893"/>
                  </a:cubicBezTo>
                  <a:lnTo>
                    <a:pt x="0" y="377329"/>
                  </a:lnTo>
                  <a:lnTo>
                    <a:pt x="125336" y="377329"/>
                  </a:lnTo>
                  <a:lnTo>
                    <a:pt x="125336" y="20893"/>
                  </a:lnTo>
                  <a:cubicBezTo>
                    <a:pt x="125336" y="9410"/>
                    <a:pt x="115991" y="100"/>
                    <a:pt x="104464" y="10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D6B9F64A-3CB5-EE4E-A7E2-2D690358373F}"/>
                </a:ext>
              </a:extLst>
            </p:cNvPr>
            <p:cNvSpPr/>
            <p:nvPr/>
          </p:nvSpPr>
          <p:spPr>
            <a:xfrm>
              <a:off x="6212030" y="2691252"/>
              <a:ext cx="120709" cy="165341"/>
            </a:xfrm>
            <a:custGeom>
              <a:avLst/>
              <a:gdLst>
                <a:gd name="connsiteX0" fmla="*/ 125387 w 120709"/>
                <a:gd name="connsiteY0" fmla="*/ 20793 h 165341"/>
                <a:gd name="connsiteX1" fmla="*/ 104514 w 120709"/>
                <a:gd name="connsiteY1" fmla="*/ 0 h 165341"/>
                <a:gd name="connsiteX2" fmla="*/ 20973 w 120709"/>
                <a:gd name="connsiteY2" fmla="*/ 0 h 165341"/>
                <a:gd name="connsiteX3" fmla="*/ 0 w 120709"/>
                <a:gd name="connsiteY3" fmla="*/ 20693 h 165341"/>
                <a:gd name="connsiteX4" fmla="*/ 0 w 120709"/>
                <a:gd name="connsiteY4" fmla="*/ 20793 h 165341"/>
                <a:gd name="connsiteX5" fmla="*/ 0 w 120709"/>
                <a:gd name="connsiteY5" fmla="*/ 169199 h 165341"/>
                <a:gd name="connsiteX6" fmla="*/ 125286 w 120709"/>
                <a:gd name="connsiteY6" fmla="*/ 169199 h 165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165341">
                  <a:moveTo>
                    <a:pt x="125387" y="20793"/>
                  </a:moveTo>
                  <a:cubicBezTo>
                    <a:pt x="125387" y="9310"/>
                    <a:pt x="116042" y="0"/>
                    <a:pt x="104514" y="0"/>
                  </a:cubicBezTo>
                  <a:lnTo>
                    <a:pt x="20973" y="0"/>
                  </a:lnTo>
                  <a:cubicBezTo>
                    <a:pt x="9446" y="-55"/>
                    <a:pt x="56" y="9209"/>
                    <a:pt x="0" y="20693"/>
                  </a:cubicBezTo>
                  <a:cubicBezTo>
                    <a:pt x="0" y="20726"/>
                    <a:pt x="0" y="20760"/>
                    <a:pt x="0" y="20793"/>
                  </a:cubicBezTo>
                  <a:lnTo>
                    <a:pt x="0" y="169199"/>
                  </a:lnTo>
                  <a:lnTo>
                    <a:pt x="125286" y="169199"/>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3A04C2C4-94E6-524A-95FB-D658EDA3651E}"/>
                </a:ext>
              </a:extLst>
            </p:cNvPr>
            <p:cNvSpPr/>
            <p:nvPr/>
          </p:nvSpPr>
          <p:spPr>
            <a:xfrm>
              <a:off x="6168977" y="2902087"/>
              <a:ext cx="709166" cy="40083"/>
            </a:xfrm>
            <a:custGeom>
              <a:avLst/>
              <a:gdLst>
                <a:gd name="connsiteX0" fmla="*/ 691865 w 709166"/>
                <a:gd name="connsiteY0" fmla="*/ 0 h 40082"/>
                <a:gd name="connsiteX1" fmla="*/ 20873 w 709166"/>
                <a:gd name="connsiteY1" fmla="*/ 0 h 40082"/>
                <a:gd name="connsiteX2" fmla="*/ 0 w 709166"/>
                <a:gd name="connsiteY2" fmla="*/ 20793 h 40082"/>
                <a:gd name="connsiteX3" fmla="*/ 20873 w 709166"/>
                <a:gd name="connsiteY3" fmla="*/ 41586 h 40082"/>
                <a:gd name="connsiteX4" fmla="*/ 691865 w 709166"/>
                <a:gd name="connsiteY4" fmla="*/ 41586 h 40082"/>
                <a:gd name="connsiteX5" fmla="*/ 712737 w 709166"/>
                <a:gd name="connsiteY5" fmla="*/ 20793 h 40082"/>
                <a:gd name="connsiteX6" fmla="*/ 691865 w 709166"/>
                <a:gd name="connsiteY6" fmla="*/ 0 h 4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9166" h="40082">
                  <a:moveTo>
                    <a:pt x="691865" y="0"/>
                  </a:moveTo>
                  <a:lnTo>
                    <a:pt x="20873" y="0"/>
                  </a:lnTo>
                  <a:cubicBezTo>
                    <a:pt x="9345" y="0"/>
                    <a:pt x="0" y="9309"/>
                    <a:pt x="0" y="20793"/>
                  </a:cubicBezTo>
                  <a:cubicBezTo>
                    <a:pt x="0" y="32276"/>
                    <a:pt x="9345" y="41586"/>
                    <a:pt x="20873" y="41586"/>
                  </a:cubicBezTo>
                  <a:lnTo>
                    <a:pt x="691865" y="41586"/>
                  </a:lnTo>
                  <a:cubicBezTo>
                    <a:pt x="703392" y="41586"/>
                    <a:pt x="712737" y="32277"/>
                    <a:pt x="712737" y="20793"/>
                  </a:cubicBezTo>
                  <a:cubicBezTo>
                    <a:pt x="712737" y="9309"/>
                    <a:pt x="703392" y="0"/>
                    <a:pt x="691865"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8" name="Group 117">
            <a:extLst>
              <a:ext uri="{FF2B5EF4-FFF2-40B4-BE49-F238E27FC236}">
                <a16:creationId xmlns:a16="http://schemas.microsoft.com/office/drawing/2014/main" id="{DC65E1E5-BED1-0D46-B162-8417FA6B9DD0}"/>
              </a:ext>
            </a:extLst>
          </p:cNvPr>
          <p:cNvGrpSpPr/>
          <p:nvPr/>
        </p:nvGrpSpPr>
        <p:grpSpPr>
          <a:xfrm>
            <a:off x="9876243" y="4538297"/>
            <a:ext cx="547846" cy="616990"/>
            <a:chOff x="9448495" y="2322471"/>
            <a:chExt cx="641052" cy="721959"/>
          </a:xfrm>
          <a:solidFill>
            <a:schemeClr val="accent1"/>
          </a:solidFill>
        </p:grpSpPr>
        <p:sp>
          <p:nvSpPr>
            <p:cNvPr id="76" name="Freeform 75">
              <a:extLst>
                <a:ext uri="{FF2B5EF4-FFF2-40B4-BE49-F238E27FC236}">
                  <a16:creationId xmlns:a16="http://schemas.microsoft.com/office/drawing/2014/main" id="{B816DB60-BDF7-D642-ABBF-4ABA2EFDBA98}"/>
                </a:ext>
              </a:extLst>
            </p:cNvPr>
            <p:cNvSpPr/>
            <p:nvPr/>
          </p:nvSpPr>
          <p:spPr>
            <a:xfrm>
              <a:off x="9492554" y="2818366"/>
              <a:ext cx="87852" cy="140026"/>
            </a:xfrm>
            <a:custGeom>
              <a:avLst/>
              <a:gdLst>
                <a:gd name="connsiteX0" fmla="*/ 16950 w 100590"/>
                <a:gd name="connsiteY0" fmla="*/ 0 h 160330"/>
                <a:gd name="connsiteX1" fmla="*/ 0 w 100590"/>
                <a:gd name="connsiteY1" fmla="*/ 16935 h 160330"/>
                <a:gd name="connsiteX2" fmla="*/ 0 w 100590"/>
                <a:gd name="connsiteY2" fmla="*/ 163487 h 160330"/>
                <a:gd name="connsiteX3" fmla="*/ 101798 w 100590"/>
                <a:gd name="connsiteY3" fmla="*/ 163487 h 160330"/>
                <a:gd name="connsiteX4" fmla="*/ 101798 w 100590"/>
                <a:gd name="connsiteY4" fmla="*/ 16935 h 160330"/>
                <a:gd name="connsiteX5" fmla="*/ 84848 w 100590"/>
                <a:gd name="connsiteY5" fmla="*/ 0 h 160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160330">
                  <a:moveTo>
                    <a:pt x="16950" y="0"/>
                  </a:moveTo>
                  <a:cubicBezTo>
                    <a:pt x="7581" y="28"/>
                    <a:pt x="0" y="7602"/>
                    <a:pt x="0" y="16935"/>
                  </a:cubicBezTo>
                  <a:lnTo>
                    <a:pt x="0" y="163487"/>
                  </a:lnTo>
                  <a:lnTo>
                    <a:pt x="101798" y="163487"/>
                  </a:lnTo>
                  <a:lnTo>
                    <a:pt x="101798" y="16935"/>
                  </a:lnTo>
                  <a:cubicBezTo>
                    <a:pt x="101798" y="7602"/>
                    <a:pt x="94217" y="28"/>
                    <a:pt x="84848"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7" name="Freeform 76">
              <a:extLst>
                <a:ext uri="{FF2B5EF4-FFF2-40B4-BE49-F238E27FC236}">
                  <a16:creationId xmlns:a16="http://schemas.microsoft.com/office/drawing/2014/main" id="{3AE6ACF8-91B0-8B4E-AF89-A8B80F2AC0D7}"/>
                </a:ext>
              </a:extLst>
            </p:cNvPr>
            <p:cNvSpPr/>
            <p:nvPr/>
          </p:nvSpPr>
          <p:spPr>
            <a:xfrm>
              <a:off x="9662250" y="2778984"/>
              <a:ext cx="87852" cy="179408"/>
            </a:xfrm>
            <a:custGeom>
              <a:avLst/>
              <a:gdLst>
                <a:gd name="connsiteX0" fmla="*/ 17000 w 100590"/>
                <a:gd name="connsiteY0" fmla="*/ 0 h 205423"/>
                <a:gd name="connsiteX1" fmla="*/ 0 w 100590"/>
                <a:gd name="connsiteY1" fmla="*/ 16835 h 205423"/>
                <a:gd name="connsiteX2" fmla="*/ 0 w 100590"/>
                <a:gd name="connsiteY2" fmla="*/ 16885 h 205423"/>
                <a:gd name="connsiteX3" fmla="*/ 0 w 100590"/>
                <a:gd name="connsiteY3" fmla="*/ 208530 h 205423"/>
                <a:gd name="connsiteX4" fmla="*/ 101848 w 100590"/>
                <a:gd name="connsiteY4" fmla="*/ 208530 h 205423"/>
                <a:gd name="connsiteX5" fmla="*/ 101848 w 100590"/>
                <a:gd name="connsiteY5" fmla="*/ 16885 h 205423"/>
                <a:gd name="connsiteX6" fmla="*/ 84899 w 100590"/>
                <a:gd name="connsiteY6" fmla="*/ 0 h 205423"/>
                <a:gd name="connsiteX7" fmla="*/ 84848 w 100590"/>
                <a:gd name="connsiteY7" fmla="*/ 0 h 20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590" h="205423">
                  <a:moveTo>
                    <a:pt x="17000" y="0"/>
                  </a:moveTo>
                  <a:cubicBezTo>
                    <a:pt x="7639" y="-28"/>
                    <a:pt x="28" y="7510"/>
                    <a:pt x="0" y="16835"/>
                  </a:cubicBezTo>
                  <a:cubicBezTo>
                    <a:pt x="0" y="16852"/>
                    <a:pt x="0" y="16868"/>
                    <a:pt x="0" y="16885"/>
                  </a:cubicBezTo>
                  <a:lnTo>
                    <a:pt x="0" y="208530"/>
                  </a:lnTo>
                  <a:lnTo>
                    <a:pt x="101848" y="208530"/>
                  </a:lnTo>
                  <a:lnTo>
                    <a:pt x="101848" y="16885"/>
                  </a:lnTo>
                  <a:cubicBezTo>
                    <a:pt x="101848" y="7560"/>
                    <a:pt x="94260" y="0"/>
                    <a:pt x="84899" y="0"/>
                  </a:cubicBezTo>
                  <a:cubicBezTo>
                    <a:pt x="84882" y="0"/>
                    <a:pt x="84865" y="0"/>
                    <a:pt x="84848"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8" name="Freeform 77">
              <a:extLst>
                <a:ext uri="{FF2B5EF4-FFF2-40B4-BE49-F238E27FC236}">
                  <a16:creationId xmlns:a16="http://schemas.microsoft.com/office/drawing/2014/main" id="{29DC2D48-8281-6F4C-A435-63BC51D698E1}"/>
                </a:ext>
              </a:extLst>
            </p:cNvPr>
            <p:cNvSpPr/>
            <p:nvPr/>
          </p:nvSpPr>
          <p:spPr>
            <a:xfrm>
              <a:off x="9831998" y="2700219"/>
              <a:ext cx="87852" cy="258173"/>
            </a:xfrm>
            <a:custGeom>
              <a:avLst/>
              <a:gdLst>
                <a:gd name="connsiteX0" fmla="*/ 16950 w 100590"/>
                <a:gd name="connsiteY0" fmla="*/ 0 h 295609"/>
                <a:gd name="connsiteX1" fmla="*/ 0 w 100590"/>
                <a:gd name="connsiteY1" fmla="*/ 16885 h 295609"/>
                <a:gd name="connsiteX2" fmla="*/ 0 w 100590"/>
                <a:gd name="connsiteY2" fmla="*/ 298716 h 295609"/>
                <a:gd name="connsiteX3" fmla="*/ 101899 w 100590"/>
                <a:gd name="connsiteY3" fmla="*/ 298716 h 295609"/>
                <a:gd name="connsiteX4" fmla="*/ 101899 w 100590"/>
                <a:gd name="connsiteY4" fmla="*/ 16885 h 295609"/>
                <a:gd name="connsiteX5" fmla="*/ 84949 w 100590"/>
                <a:gd name="connsiteY5" fmla="*/ 0 h 29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295609">
                  <a:moveTo>
                    <a:pt x="16950" y="0"/>
                  </a:moveTo>
                  <a:cubicBezTo>
                    <a:pt x="7589" y="0"/>
                    <a:pt x="0" y="7560"/>
                    <a:pt x="0" y="16885"/>
                  </a:cubicBezTo>
                  <a:lnTo>
                    <a:pt x="0" y="298716"/>
                  </a:lnTo>
                  <a:lnTo>
                    <a:pt x="101899" y="298716"/>
                  </a:lnTo>
                  <a:lnTo>
                    <a:pt x="101899" y="16885"/>
                  </a:lnTo>
                  <a:cubicBezTo>
                    <a:pt x="101899" y="7560"/>
                    <a:pt x="94310" y="0"/>
                    <a:pt x="84949"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B3AE6C4C-C703-9347-B038-004147B441C8}"/>
                </a:ext>
              </a:extLst>
            </p:cNvPr>
            <p:cNvSpPr/>
            <p:nvPr/>
          </p:nvSpPr>
          <p:spPr>
            <a:xfrm>
              <a:off x="10001695" y="2582072"/>
              <a:ext cx="87852" cy="376320"/>
            </a:xfrm>
            <a:custGeom>
              <a:avLst/>
              <a:gdLst>
                <a:gd name="connsiteX0" fmla="*/ 17000 w 100590"/>
                <a:gd name="connsiteY0" fmla="*/ 0 h 430889"/>
                <a:gd name="connsiteX1" fmla="*/ 0 w 100590"/>
                <a:gd name="connsiteY1" fmla="*/ 16935 h 430889"/>
                <a:gd name="connsiteX2" fmla="*/ 0 w 100590"/>
                <a:gd name="connsiteY2" fmla="*/ 433995 h 430889"/>
                <a:gd name="connsiteX3" fmla="*/ 101848 w 100590"/>
                <a:gd name="connsiteY3" fmla="*/ 433995 h 430889"/>
                <a:gd name="connsiteX4" fmla="*/ 101848 w 100590"/>
                <a:gd name="connsiteY4" fmla="*/ 16935 h 430889"/>
                <a:gd name="connsiteX5" fmla="*/ 84949 w 100590"/>
                <a:gd name="connsiteY5" fmla="*/ 0 h 430889"/>
                <a:gd name="connsiteX6" fmla="*/ 84899 w 100590"/>
                <a:gd name="connsiteY6" fmla="*/ 0 h 430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90" h="430889">
                  <a:moveTo>
                    <a:pt x="17000" y="0"/>
                  </a:moveTo>
                  <a:cubicBezTo>
                    <a:pt x="7611" y="0"/>
                    <a:pt x="0" y="7582"/>
                    <a:pt x="0" y="16935"/>
                  </a:cubicBezTo>
                  <a:lnTo>
                    <a:pt x="0" y="433995"/>
                  </a:lnTo>
                  <a:lnTo>
                    <a:pt x="101848" y="433995"/>
                  </a:lnTo>
                  <a:lnTo>
                    <a:pt x="101848" y="16935"/>
                  </a:lnTo>
                  <a:cubicBezTo>
                    <a:pt x="101876" y="7610"/>
                    <a:pt x="94310" y="28"/>
                    <a:pt x="84949" y="0"/>
                  </a:cubicBezTo>
                  <a:cubicBezTo>
                    <a:pt x="84933" y="0"/>
                    <a:pt x="84915" y="0"/>
                    <a:pt x="84899"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D7C3C4ED-41B3-BD4E-ABD9-308E92FB42AF}"/>
                </a:ext>
              </a:extLst>
            </p:cNvPr>
            <p:cNvSpPr/>
            <p:nvPr/>
          </p:nvSpPr>
          <p:spPr>
            <a:xfrm>
              <a:off x="9492553" y="2998711"/>
              <a:ext cx="596994" cy="45719"/>
            </a:xfrm>
            <a:custGeom>
              <a:avLst/>
              <a:gdLst>
                <a:gd name="connsiteX0" fmla="*/ 695065 w 709166"/>
                <a:gd name="connsiteY0" fmla="*/ 25 h 30062"/>
                <a:gd name="connsiteX1" fmla="*/ 16076 w 709166"/>
                <a:gd name="connsiteY1" fmla="*/ 25 h 30062"/>
                <a:gd name="connsiteX2" fmla="*/ 26 w 709166"/>
                <a:gd name="connsiteY2" fmla="*/ 17856 h 30062"/>
                <a:gd name="connsiteX3" fmla="*/ 16076 w 709166"/>
                <a:gd name="connsiteY3" fmla="*/ 33845 h 30062"/>
                <a:gd name="connsiteX4" fmla="*/ 695065 w 709166"/>
                <a:gd name="connsiteY4" fmla="*/ 33845 h 30062"/>
                <a:gd name="connsiteX5" fmla="*/ 712964 w 709166"/>
                <a:gd name="connsiteY5" fmla="*/ 17856 h 30062"/>
                <a:gd name="connsiteX6" fmla="*/ 696914 w 709166"/>
                <a:gd name="connsiteY6" fmla="*/ 25 h 30062"/>
                <a:gd name="connsiteX7" fmla="*/ 695065 w 709166"/>
                <a:gd name="connsiteY7" fmla="*/ 25 h 3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166" h="30062">
                  <a:moveTo>
                    <a:pt x="695065" y="25"/>
                  </a:moveTo>
                  <a:lnTo>
                    <a:pt x="16076" y="25"/>
                  </a:lnTo>
                  <a:cubicBezTo>
                    <a:pt x="6701" y="534"/>
                    <a:pt x="-485" y="8517"/>
                    <a:pt x="26" y="17856"/>
                  </a:cubicBezTo>
                  <a:cubicBezTo>
                    <a:pt x="497" y="26484"/>
                    <a:pt x="7415" y="33375"/>
                    <a:pt x="16076" y="33845"/>
                  </a:cubicBezTo>
                  <a:lnTo>
                    <a:pt x="695065" y="33845"/>
                  </a:lnTo>
                  <a:cubicBezTo>
                    <a:pt x="704440" y="34353"/>
                    <a:pt x="712453" y="27195"/>
                    <a:pt x="712964" y="17856"/>
                  </a:cubicBezTo>
                  <a:cubicBezTo>
                    <a:pt x="713474" y="8517"/>
                    <a:pt x="706289" y="534"/>
                    <a:pt x="696914" y="25"/>
                  </a:cubicBezTo>
                  <a:cubicBezTo>
                    <a:pt x="696298" y="-8"/>
                    <a:pt x="695681" y="-8"/>
                    <a:pt x="695065" y="2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583AF5EF-99D6-7749-9FAC-53B88AED238C}"/>
                </a:ext>
              </a:extLst>
            </p:cNvPr>
            <p:cNvSpPr/>
            <p:nvPr/>
          </p:nvSpPr>
          <p:spPr>
            <a:xfrm>
              <a:off x="9492553" y="2322471"/>
              <a:ext cx="549074" cy="380695"/>
            </a:xfrm>
            <a:custGeom>
              <a:avLst/>
              <a:gdLst>
                <a:gd name="connsiteX0" fmla="*/ 0 w 628693"/>
                <a:gd name="connsiteY0" fmla="*/ 422642 h 435899"/>
                <a:gd name="connsiteX1" fmla="*/ 16950 w 628693"/>
                <a:gd name="connsiteY1" fmla="*/ 439577 h 435899"/>
                <a:gd name="connsiteX2" fmla="*/ 365950 w 628693"/>
                <a:gd name="connsiteY2" fmla="*/ 301342 h 435899"/>
                <a:gd name="connsiteX3" fmla="*/ 522821 w 628693"/>
                <a:gd name="connsiteY3" fmla="*/ 167666 h 435899"/>
                <a:gd name="connsiteX4" fmla="*/ 589564 w 628693"/>
                <a:gd name="connsiteY4" fmla="*/ 74774 h 435899"/>
                <a:gd name="connsiteX5" fmla="*/ 600076 w 628693"/>
                <a:gd name="connsiteY5" fmla="*/ 121972 h 435899"/>
                <a:gd name="connsiteX6" fmla="*/ 621030 w 628693"/>
                <a:gd name="connsiteY6" fmla="*/ 133714 h 435899"/>
                <a:gd name="connsiteX7" fmla="*/ 633220 w 628693"/>
                <a:gd name="connsiteY7" fmla="*/ 114657 h 435899"/>
                <a:gd name="connsiteX8" fmla="*/ 610587 w 628693"/>
                <a:gd name="connsiteY8" fmla="*/ 13197 h 435899"/>
                <a:gd name="connsiteX9" fmla="*/ 589980 w 628693"/>
                <a:gd name="connsiteY9" fmla="*/ 453 h 435899"/>
                <a:gd name="connsiteX10" fmla="*/ 588054 w 628693"/>
                <a:gd name="connsiteY10" fmla="*/ 1022 h 435899"/>
                <a:gd name="connsiteX11" fmla="*/ 497523 w 628693"/>
                <a:gd name="connsiteY11" fmla="*/ 34842 h 435899"/>
                <a:gd name="connsiteX12" fmla="*/ 487590 w 628693"/>
                <a:gd name="connsiteY12" fmla="*/ 56612 h 435899"/>
                <a:gd name="connsiteX13" fmla="*/ 509443 w 628693"/>
                <a:gd name="connsiteY13" fmla="*/ 66507 h 435899"/>
                <a:gd name="connsiteX14" fmla="*/ 566026 w 628693"/>
                <a:gd name="connsiteY14" fmla="*/ 45364 h 435899"/>
                <a:gd name="connsiteX15" fmla="*/ 346837 w 628693"/>
                <a:gd name="connsiteY15" fmla="*/ 273434 h 435899"/>
                <a:gd name="connsiteX16" fmla="*/ 16950 w 628693"/>
                <a:gd name="connsiteY16" fmla="*/ 405757 h 435899"/>
                <a:gd name="connsiteX17" fmla="*/ 0 w 628693"/>
                <a:gd name="connsiteY17" fmla="*/ 422642 h 435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28693" h="435899">
                  <a:moveTo>
                    <a:pt x="0" y="422642"/>
                  </a:moveTo>
                  <a:cubicBezTo>
                    <a:pt x="0" y="431975"/>
                    <a:pt x="7581" y="439549"/>
                    <a:pt x="16950" y="439577"/>
                  </a:cubicBezTo>
                  <a:cubicBezTo>
                    <a:pt x="106928" y="439577"/>
                    <a:pt x="240664" y="386618"/>
                    <a:pt x="365950" y="301342"/>
                  </a:cubicBezTo>
                  <a:cubicBezTo>
                    <a:pt x="423286" y="263019"/>
                    <a:pt x="475933" y="218157"/>
                    <a:pt x="522821" y="167666"/>
                  </a:cubicBezTo>
                  <a:cubicBezTo>
                    <a:pt x="548940" y="139653"/>
                    <a:pt x="571369" y="108438"/>
                    <a:pt x="589564" y="74774"/>
                  </a:cubicBezTo>
                  <a:lnTo>
                    <a:pt x="600076" y="121972"/>
                  </a:lnTo>
                  <a:cubicBezTo>
                    <a:pt x="602607" y="130978"/>
                    <a:pt x="611988" y="136235"/>
                    <a:pt x="621030" y="133714"/>
                  </a:cubicBezTo>
                  <a:cubicBezTo>
                    <a:pt x="629376" y="131386"/>
                    <a:pt x="634627" y="123176"/>
                    <a:pt x="633220" y="114657"/>
                  </a:cubicBezTo>
                  <a:lnTo>
                    <a:pt x="610587" y="13197"/>
                  </a:lnTo>
                  <a:cubicBezTo>
                    <a:pt x="608430" y="4009"/>
                    <a:pt x="599204" y="-1696"/>
                    <a:pt x="589980" y="453"/>
                  </a:cubicBezTo>
                  <a:cubicBezTo>
                    <a:pt x="589328" y="605"/>
                    <a:pt x="588685" y="795"/>
                    <a:pt x="588054" y="1022"/>
                  </a:cubicBezTo>
                  <a:lnTo>
                    <a:pt x="497523" y="34842"/>
                  </a:lnTo>
                  <a:cubicBezTo>
                    <a:pt x="488745" y="38121"/>
                    <a:pt x="484298" y="47868"/>
                    <a:pt x="487590" y="56612"/>
                  </a:cubicBezTo>
                  <a:cubicBezTo>
                    <a:pt x="490881" y="65356"/>
                    <a:pt x="500665" y="69786"/>
                    <a:pt x="509443" y="66507"/>
                  </a:cubicBezTo>
                  <a:lnTo>
                    <a:pt x="566026" y="45364"/>
                  </a:lnTo>
                  <a:cubicBezTo>
                    <a:pt x="533937" y="117112"/>
                    <a:pt x="454822" y="199933"/>
                    <a:pt x="346837" y="273434"/>
                  </a:cubicBezTo>
                  <a:cubicBezTo>
                    <a:pt x="228693" y="353600"/>
                    <a:pt x="99183" y="405757"/>
                    <a:pt x="16950" y="405757"/>
                  </a:cubicBezTo>
                  <a:cubicBezTo>
                    <a:pt x="7589" y="405757"/>
                    <a:pt x="0" y="413317"/>
                    <a:pt x="0" y="422642"/>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A5DB8C7F-9E1C-594E-84D2-0D52B7B87B9E}"/>
                </a:ext>
              </a:extLst>
            </p:cNvPr>
            <p:cNvSpPr/>
            <p:nvPr/>
          </p:nvSpPr>
          <p:spPr>
            <a:xfrm>
              <a:off x="9448495" y="2336520"/>
              <a:ext cx="263556" cy="262549"/>
            </a:xfrm>
            <a:custGeom>
              <a:avLst/>
              <a:gdLst>
                <a:gd name="connsiteX0" fmla="*/ 7595 w 301772"/>
                <a:gd name="connsiteY0" fmla="*/ 189240 h 300620"/>
                <a:gd name="connsiteX1" fmla="*/ 30579 w 301772"/>
                <a:gd name="connsiteY1" fmla="*/ 192046 h 300620"/>
                <a:gd name="connsiteX2" fmla="*/ 38224 w 301772"/>
                <a:gd name="connsiteY2" fmla="*/ 210434 h 300620"/>
                <a:gd name="connsiteX3" fmla="*/ 24041 w 301772"/>
                <a:gd name="connsiteY3" fmla="*/ 228471 h 300620"/>
                <a:gd name="connsiteX4" fmla="*/ 24695 w 301772"/>
                <a:gd name="connsiteY4" fmla="*/ 239695 h 300620"/>
                <a:gd name="connsiteX5" fmla="*/ 65485 w 301772"/>
                <a:gd name="connsiteY5" fmla="*/ 280128 h 300620"/>
                <a:gd name="connsiteX6" fmla="*/ 76701 w 301772"/>
                <a:gd name="connsiteY6" fmla="*/ 280829 h 300620"/>
                <a:gd name="connsiteX7" fmla="*/ 94958 w 301772"/>
                <a:gd name="connsiteY7" fmla="*/ 266700 h 300620"/>
                <a:gd name="connsiteX8" fmla="*/ 113215 w 301772"/>
                <a:gd name="connsiteY8" fmla="*/ 274316 h 300620"/>
                <a:gd name="connsiteX9" fmla="*/ 116032 w 301772"/>
                <a:gd name="connsiteY9" fmla="*/ 297063 h 300620"/>
                <a:gd name="connsiteX10" fmla="*/ 124482 w 301772"/>
                <a:gd name="connsiteY10" fmla="*/ 304478 h 300620"/>
                <a:gd name="connsiteX11" fmla="*/ 182120 w 301772"/>
                <a:gd name="connsiteY11" fmla="*/ 304478 h 300620"/>
                <a:gd name="connsiteX12" fmla="*/ 190570 w 301772"/>
                <a:gd name="connsiteY12" fmla="*/ 297063 h 300620"/>
                <a:gd name="connsiteX13" fmla="*/ 193386 w 301772"/>
                <a:gd name="connsiteY13" fmla="*/ 274316 h 300620"/>
                <a:gd name="connsiteX14" fmla="*/ 211945 w 301772"/>
                <a:gd name="connsiteY14" fmla="*/ 266700 h 300620"/>
                <a:gd name="connsiteX15" fmla="*/ 230203 w 301772"/>
                <a:gd name="connsiteY15" fmla="*/ 280829 h 300620"/>
                <a:gd name="connsiteX16" fmla="*/ 241368 w 301772"/>
                <a:gd name="connsiteY16" fmla="*/ 280128 h 300620"/>
                <a:gd name="connsiteX17" fmla="*/ 282158 w 301772"/>
                <a:gd name="connsiteY17" fmla="*/ 239695 h 300620"/>
                <a:gd name="connsiteX18" fmla="*/ 282862 w 301772"/>
                <a:gd name="connsiteY18" fmla="*/ 228471 h 300620"/>
                <a:gd name="connsiteX19" fmla="*/ 268679 w 301772"/>
                <a:gd name="connsiteY19" fmla="*/ 210434 h 300620"/>
                <a:gd name="connsiteX20" fmla="*/ 276324 w 301772"/>
                <a:gd name="connsiteY20" fmla="*/ 192046 h 300620"/>
                <a:gd name="connsiteX21" fmla="*/ 299308 w 301772"/>
                <a:gd name="connsiteY21" fmla="*/ 189240 h 300620"/>
                <a:gd name="connsiteX22" fmla="*/ 306752 w 301772"/>
                <a:gd name="connsiteY22" fmla="*/ 180823 h 300620"/>
                <a:gd name="connsiteX23" fmla="*/ 306752 w 301772"/>
                <a:gd name="connsiteY23" fmla="*/ 123655 h 300620"/>
                <a:gd name="connsiteX24" fmla="*/ 299308 w 301772"/>
                <a:gd name="connsiteY24" fmla="*/ 115238 h 300620"/>
                <a:gd name="connsiteX25" fmla="*/ 276324 w 301772"/>
                <a:gd name="connsiteY25" fmla="*/ 112432 h 300620"/>
                <a:gd name="connsiteX26" fmla="*/ 268679 w 301772"/>
                <a:gd name="connsiteY26" fmla="*/ 94094 h 300620"/>
                <a:gd name="connsiteX27" fmla="*/ 282862 w 301772"/>
                <a:gd name="connsiteY27" fmla="*/ 76007 h 300620"/>
                <a:gd name="connsiteX28" fmla="*/ 282158 w 301772"/>
                <a:gd name="connsiteY28" fmla="*/ 64834 h 300620"/>
                <a:gd name="connsiteX29" fmla="*/ 241418 w 301772"/>
                <a:gd name="connsiteY29" fmla="*/ 24400 h 300620"/>
                <a:gd name="connsiteX30" fmla="*/ 230203 w 301772"/>
                <a:gd name="connsiteY30" fmla="*/ 23699 h 300620"/>
                <a:gd name="connsiteX31" fmla="*/ 211945 w 301772"/>
                <a:gd name="connsiteY31" fmla="*/ 37828 h 300620"/>
                <a:gd name="connsiteX32" fmla="*/ 193688 w 301772"/>
                <a:gd name="connsiteY32" fmla="*/ 30162 h 300620"/>
                <a:gd name="connsiteX33" fmla="*/ 190871 w 301772"/>
                <a:gd name="connsiteY33" fmla="*/ 7415 h 300620"/>
                <a:gd name="connsiteX34" fmla="*/ 182421 w 301772"/>
                <a:gd name="connsiteY34" fmla="*/ 0 h 300620"/>
                <a:gd name="connsiteX35" fmla="*/ 124783 w 301772"/>
                <a:gd name="connsiteY35" fmla="*/ 0 h 300620"/>
                <a:gd name="connsiteX36" fmla="*/ 116333 w 301772"/>
                <a:gd name="connsiteY36" fmla="*/ 7415 h 300620"/>
                <a:gd name="connsiteX37" fmla="*/ 113517 w 301772"/>
                <a:gd name="connsiteY37" fmla="*/ 30162 h 300620"/>
                <a:gd name="connsiteX38" fmla="*/ 94958 w 301772"/>
                <a:gd name="connsiteY38" fmla="*/ 37828 h 300620"/>
                <a:gd name="connsiteX39" fmla="*/ 76701 w 301772"/>
                <a:gd name="connsiteY39" fmla="*/ 23699 h 300620"/>
                <a:gd name="connsiteX40" fmla="*/ 65485 w 301772"/>
                <a:gd name="connsiteY40" fmla="*/ 24350 h 300620"/>
                <a:gd name="connsiteX41" fmla="*/ 24695 w 301772"/>
                <a:gd name="connsiteY41" fmla="*/ 64834 h 300620"/>
                <a:gd name="connsiteX42" fmla="*/ 24041 w 301772"/>
                <a:gd name="connsiteY42" fmla="*/ 76007 h 300620"/>
                <a:gd name="connsiteX43" fmla="*/ 38224 w 301772"/>
                <a:gd name="connsiteY43" fmla="*/ 94094 h 300620"/>
                <a:gd name="connsiteX44" fmla="*/ 30429 w 301772"/>
                <a:gd name="connsiteY44" fmla="*/ 112482 h 300620"/>
                <a:gd name="connsiteX45" fmla="*/ 7444 w 301772"/>
                <a:gd name="connsiteY45" fmla="*/ 115288 h 300620"/>
                <a:gd name="connsiteX46" fmla="*/ 0 w 301772"/>
                <a:gd name="connsiteY46" fmla="*/ 123705 h 300620"/>
                <a:gd name="connsiteX47" fmla="*/ 0 w 301772"/>
                <a:gd name="connsiteY47" fmla="*/ 180873 h 300620"/>
                <a:gd name="connsiteX48" fmla="*/ 7595 w 301772"/>
                <a:gd name="connsiteY48" fmla="*/ 189240 h 300620"/>
                <a:gd name="connsiteX49" fmla="*/ 122620 w 301772"/>
                <a:gd name="connsiteY49" fmla="*/ 121601 h 300620"/>
                <a:gd name="connsiteX50" fmla="*/ 122620 w 301772"/>
                <a:gd name="connsiteY50" fmla="*/ 121601 h 300620"/>
                <a:gd name="connsiteX51" fmla="*/ 184573 w 301772"/>
                <a:gd name="connsiteY51" fmla="*/ 121689 h 300620"/>
                <a:gd name="connsiteX52" fmla="*/ 197359 w 301772"/>
                <a:gd name="connsiteY52" fmla="*/ 152264 h 300620"/>
                <a:gd name="connsiteX53" fmla="*/ 184584 w 301772"/>
                <a:gd name="connsiteY53" fmla="*/ 182927 h 300620"/>
                <a:gd name="connsiteX54" fmla="*/ 122620 w 301772"/>
                <a:gd name="connsiteY54" fmla="*/ 182927 h 300620"/>
                <a:gd name="connsiteX55" fmla="*/ 122514 w 301772"/>
                <a:gd name="connsiteY55" fmla="*/ 121707 h 300620"/>
                <a:gd name="connsiteX56" fmla="*/ 122620 w 301772"/>
                <a:gd name="connsiteY56" fmla="*/ 121601 h 300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01772" h="300620">
                  <a:moveTo>
                    <a:pt x="7595" y="189240"/>
                  </a:moveTo>
                  <a:lnTo>
                    <a:pt x="30579" y="192046"/>
                  </a:lnTo>
                  <a:lnTo>
                    <a:pt x="38224" y="210434"/>
                  </a:lnTo>
                  <a:lnTo>
                    <a:pt x="24041" y="228471"/>
                  </a:lnTo>
                  <a:cubicBezTo>
                    <a:pt x="21376" y="231838"/>
                    <a:pt x="21656" y="236658"/>
                    <a:pt x="24695" y="239695"/>
                  </a:cubicBezTo>
                  <a:lnTo>
                    <a:pt x="65485" y="280128"/>
                  </a:lnTo>
                  <a:cubicBezTo>
                    <a:pt x="68513" y="283142"/>
                    <a:pt x="73318" y="283442"/>
                    <a:pt x="76701" y="280829"/>
                  </a:cubicBezTo>
                  <a:lnTo>
                    <a:pt x="94958" y="266700"/>
                  </a:lnTo>
                  <a:lnTo>
                    <a:pt x="113215" y="274316"/>
                  </a:lnTo>
                  <a:lnTo>
                    <a:pt x="116032" y="297063"/>
                  </a:lnTo>
                  <a:cubicBezTo>
                    <a:pt x="116566" y="301305"/>
                    <a:pt x="120190" y="304486"/>
                    <a:pt x="124482" y="304478"/>
                  </a:cubicBezTo>
                  <a:lnTo>
                    <a:pt x="182120" y="304478"/>
                  </a:lnTo>
                  <a:cubicBezTo>
                    <a:pt x="186412" y="304486"/>
                    <a:pt x="190036" y="301305"/>
                    <a:pt x="190570" y="297063"/>
                  </a:cubicBezTo>
                  <a:lnTo>
                    <a:pt x="193386" y="274316"/>
                  </a:lnTo>
                  <a:lnTo>
                    <a:pt x="211945" y="266700"/>
                  </a:lnTo>
                  <a:lnTo>
                    <a:pt x="230203" y="280829"/>
                  </a:lnTo>
                  <a:cubicBezTo>
                    <a:pt x="233569" y="283435"/>
                    <a:pt x="238357" y="283134"/>
                    <a:pt x="241368" y="280128"/>
                  </a:cubicBezTo>
                  <a:lnTo>
                    <a:pt x="282158" y="239695"/>
                  </a:lnTo>
                  <a:cubicBezTo>
                    <a:pt x="285234" y="236681"/>
                    <a:pt x="285538" y="231843"/>
                    <a:pt x="282862" y="228471"/>
                  </a:cubicBezTo>
                  <a:lnTo>
                    <a:pt x="268679" y="210434"/>
                  </a:lnTo>
                  <a:lnTo>
                    <a:pt x="276324" y="192046"/>
                  </a:lnTo>
                  <a:lnTo>
                    <a:pt x="299308" y="189240"/>
                  </a:lnTo>
                  <a:cubicBezTo>
                    <a:pt x="303567" y="188709"/>
                    <a:pt x="306760" y="185099"/>
                    <a:pt x="306752" y="180823"/>
                  </a:cubicBezTo>
                  <a:lnTo>
                    <a:pt x="306752" y="123655"/>
                  </a:lnTo>
                  <a:cubicBezTo>
                    <a:pt x="306738" y="119388"/>
                    <a:pt x="303556" y="115790"/>
                    <a:pt x="299308" y="115238"/>
                  </a:cubicBezTo>
                  <a:lnTo>
                    <a:pt x="276324" y="112432"/>
                  </a:lnTo>
                  <a:lnTo>
                    <a:pt x="268679" y="94094"/>
                  </a:lnTo>
                  <a:lnTo>
                    <a:pt x="282862" y="76007"/>
                  </a:lnTo>
                  <a:cubicBezTo>
                    <a:pt x="285531" y="72651"/>
                    <a:pt x="285227" y="67830"/>
                    <a:pt x="282158" y="64834"/>
                  </a:cubicBezTo>
                  <a:lnTo>
                    <a:pt x="241418" y="24400"/>
                  </a:lnTo>
                  <a:cubicBezTo>
                    <a:pt x="238390" y="21387"/>
                    <a:pt x="233585" y="21086"/>
                    <a:pt x="230203" y="23699"/>
                  </a:cubicBezTo>
                  <a:lnTo>
                    <a:pt x="211945" y="37828"/>
                  </a:lnTo>
                  <a:lnTo>
                    <a:pt x="193688" y="30162"/>
                  </a:lnTo>
                  <a:lnTo>
                    <a:pt x="190871" y="7415"/>
                  </a:lnTo>
                  <a:cubicBezTo>
                    <a:pt x="190338" y="3173"/>
                    <a:pt x="186713" y="-8"/>
                    <a:pt x="182421" y="0"/>
                  </a:cubicBezTo>
                  <a:lnTo>
                    <a:pt x="124783" y="0"/>
                  </a:lnTo>
                  <a:cubicBezTo>
                    <a:pt x="120491" y="-8"/>
                    <a:pt x="116867" y="3173"/>
                    <a:pt x="116333" y="7415"/>
                  </a:cubicBezTo>
                  <a:lnTo>
                    <a:pt x="113517" y="30162"/>
                  </a:lnTo>
                  <a:lnTo>
                    <a:pt x="94958" y="37828"/>
                  </a:lnTo>
                  <a:lnTo>
                    <a:pt x="76701" y="23699"/>
                  </a:lnTo>
                  <a:cubicBezTo>
                    <a:pt x="73331" y="21073"/>
                    <a:pt x="68526" y="21352"/>
                    <a:pt x="65485" y="24350"/>
                  </a:cubicBezTo>
                  <a:lnTo>
                    <a:pt x="24695" y="64834"/>
                  </a:lnTo>
                  <a:cubicBezTo>
                    <a:pt x="21664" y="67854"/>
                    <a:pt x="21382" y="72657"/>
                    <a:pt x="24041" y="76007"/>
                  </a:cubicBezTo>
                  <a:lnTo>
                    <a:pt x="38224" y="94094"/>
                  </a:lnTo>
                  <a:lnTo>
                    <a:pt x="30429" y="112482"/>
                  </a:lnTo>
                  <a:lnTo>
                    <a:pt x="7444" y="115288"/>
                  </a:lnTo>
                  <a:cubicBezTo>
                    <a:pt x="3196" y="115840"/>
                    <a:pt x="14" y="119438"/>
                    <a:pt x="0" y="123705"/>
                  </a:cubicBezTo>
                  <a:lnTo>
                    <a:pt x="0" y="180873"/>
                  </a:lnTo>
                  <a:cubicBezTo>
                    <a:pt x="26" y="185181"/>
                    <a:pt x="3295" y="188782"/>
                    <a:pt x="7595" y="189240"/>
                  </a:cubicBezTo>
                  <a:close/>
                  <a:moveTo>
                    <a:pt x="122620" y="121601"/>
                  </a:moveTo>
                  <a:lnTo>
                    <a:pt x="122620" y="121601"/>
                  </a:lnTo>
                  <a:cubicBezTo>
                    <a:pt x="139752" y="104583"/>
                    <a:pt x="167490" y="104622"/>
                    <a:pt x="184573" y="121689"/>
                  </a:cubicBezTo>
                  <a:cubicBezTo>
                    <a:pt x="192703" y="129811"/>
                    <a:pt x="197296" y="140795"/>
                    <a:pt x="197359" y="152264"/>
                  </a:cubicBezTo>
                  <a:cubicBezTo>
                    <a:pt x="197394" y="163777"/>
                    <a:pt x="192793" y="174823"/>
                    <a:pt x="184584" y="182927"/>
                  </a:cubicBezTo>
                  <a:cubicBezTo>
                    <a:pt x="167430" y="199867"/>
                    <a:pt x="139775" y="199867"/>
                    <a:pt x="122620" y="182927"/>
                  </a:cubicBezTo>
                  <a:cubicBezTo>
                    <a:pt x="105621" y="166051"/>
                    <a:pt x="105573" y="138642"/>
                    <a:pt x="122514" y="121707"/>
                  </a:cubicBezTo>
                  <a:cubicBezTo>
                    <a:pt x="122549" y="121672"/>
                    <a:pt x="122585" y="121636"/>
                    <a:pt x="122620" y="12160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3" name="Group 112">
            <a:extLst>
              <a:ext uri="{FF2B5EF4-FFF2-40B4-BE49-F238E27FC236}">
                <a16:creationId xmlns:a16="http://schemas.microsoft.com/office/drawing/2014/main" id="{7693851E-9719-B040-888B-9EE6D102E3FA}"/>
              </a:ext>
            </a:extLst>
          </p:cNvPr>
          <p:cNvGrpSpPr/>
          <p:nvPr/>
        </p:nvGrpSpPr>
        <p:grpSpPr>
          <a:xfrm>
            <a:off x="9840489" y="2394759"/>
            <a:ext cx="619508" cy="618559"/>
            <a:chOff x="7163096" y="2293095"/>
            <a:chExt cx="709342" cy="708255"/>
          </a:xfrm>
          <a:solidFill>
            <a:schemeClr val="accent4"/>
          </a:solidFill>
        </p:grpSpPr>
        <p:sp>
          <p:nvSpPr>
            <p:cNvPr id="83" name="Freeform 82">
              <a:extLst>
                <a:ext uri="{FF2B5EF4-FFF2-40B4-BE49-F238E27FC236}">
                  <a16:creationId xmlns:a16="http://schemas.microsoft.com/office/drawing/2014/main" id="{B68B5CEF-D4D2-924E-814F-F7976E7FF1DF}"/>
                </a:ext>
              </a:extLst>
            </p:cNvPr>
            <p:cNvSpPr/>
            <p:nvPr/>
          </p:nvSpPr>
          <p:spPr>
            <a:xfrm>
              <a:off x="7163096" y="2365037"/>
              <a:ext cx="638753" cy="636313"/>
            </a:xfrm>
            <a:custGeom>
              <a:avLst/>
              <a:gdLst>
                <a:gd name="connsiteX0" fmla="*/ 597481 w 638752"/>
                <a:gd name="connsiteY0" fmla="*/ 170444 h 636312"/>
                <a:gd name="connsiteX1" fmla="*/ 592803 w 638752"/>
                <a:gd name="connsiteY1" fmla="*/ 170444 h 636312"/>
                <a:gd name="connsiteX2" fmla="*/ 551863 w 638752"/>
                <a:gd name="connsiteY2" fmla="*/ 167288 h 636312"/>
                <a:gd name="connsiteX3" fmla="*/ 522591 w 638752"/>
                <a:gd name="connsiteY3" fmla="*/ 196498 h 636312"/>
                <a:gd name="connsiteX4" fmla="*/ 446205 w 638752"/>
                <a:gd name="connsiteY4" fmla="*/ 521807 h 636312"/>
                <a:gd name="connsiteX5" fmla="*/ 119649 w 638752"/>
                <a:gd name="connsiteY5" fmla="*/ 445713 h 636312"/>
                <a:gd name="connsiteX6" fmla="*/ 196034 w 638752"/>
                <a:gd name="connsiteY6" fmla="*/ 120404 h 636312"/>
                <a:gd name="connsiteX7" fmla="*/ 445941 w 638752"/>
                <a:gd name="connsiteY7" fmla="*/ 120241 h 636312"/>
                <a:gd name="connsiteX8" fmla="*/ 472647 w 638752"/>
                <a:gd name="connsiteY8" fmla="*/ 93636 h 636312"/>
                <a:gd name="connsiteX9" fmla="*/ 469026 w 638752"/>
                <a:gd name="connsiteY9" fmla="*/ 46839 h 636312"/>
                <a:gd name="connsiteX10" fmla="*/ 469026 w 638752"/>
                <a:gd name="connsiteY10" fmla="*/ 35716 h 636312"/>
                <a:gd name="connsiteX11" fmla="*/ 35853 w 638752"/>
                <a:gd name="connsiteY11" fmla="*/ 173521 h 636312"/>
                <a:gd name="connsiteX12" fmla="*/ 174187 w 638752"/>
                <a:gd name="connsiteY12" fmla="*/ 605039 h 636312"/>
                <a:gd name="connsiteX13" fmla="*/ 607360 w 638752"/>
                <a:gd name="connsiteY13" fmla="*/ 467234 h 636312"/>
                <a:gd name="connsiteX14" fmla="*/ 605478 w 638752"/>
                <a:gd name="connsiteY14" fmla="*/ 169943 h 636312"/>
                <a:gd name="connsiteX15" fmla="*/ 597481 w 638752"/>
                <a:gd name="connsiteY15" fmla="*/ 170444 h 6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8752" h="636312">
                  <a:moveTo>
                    <a:pt x="597481" y="170444"/>
                  </a:moveTo>
                  <a:cubicBezTo>
                    <a:pt x="595972" y="170444"/>
                    <a:pt x="594363" y="170444"/>
                    <a:pt x="592803" y="170444"/>
                  </a:cubicBezTo>
                  <a:lnTo>
                    <a:pt x="551863" y="167288"/>
                  </a:lnTo>
                  <a:lnTo>
                    <a:pt x="522591" y="196498"/>
                  </a:lnTo>
                  <a:cubicBezTo>
                    <a:pt x="591674" y="307342"/>
                    <a:pt x="557475" y="452988"/>
                    <a:pt x="446205" y="521807"/>
                  </a:cubicBezTo>
                  <a:cubicBezTo>
                    <a:pt x="334936" y="590626"/>
                    <a:pt x="188732" y="556557"/>
                    <a:pt x="119649" y="445713"/>
                  </a:cubicBezTo>
                  <a:cubicBezTo>
                    <a:pt x="50566" y="334869"/>
                    <a:pt x="84765" y="189223"/>
                    <a:pt x="196034" y="120404"/>
                  </a:cubicBezTo>
                  <a:cubicBezTo>
                    <a:pt x="272547" y="73082"/>
                    <a:pt x="369365" y="73018"/>
                    <a:pt x="445941" y="120241"/>
                  </a:cubicBezTo>
                  <a:lnTo>
                    <a:pt x="472647" y="93636"/>
                  </a:lnTo>
                  <a:lnTo>
                    <a:pt x="469026" y="46839"/>
                  </a:lnTo>
                  <a:cubicBezTo>
                    <a:pt x="468674" y="43140"/>
                    <a:pt x="468674" y="39416"/>
                    <a:pt x="469026" y="35716"/>
                  </a:cubicBezTo>
                  <a:cubicBezTo>
                    <a:pt x="311209" y="-45390"/>
                    <a:pt x="117271" y="16307"/>
                    <a:pt x="35853" y="173521"/>
                  </a:cubicBezTo>
                  <a:cubicBezTo>
                    <a:pt x="-45565" y="330736"/>
                    <a:pt x="16370" y="523933"/>
                    <a:pt x="174187" y="605039"/>
                  </a:cubicBezTo>
                  <a:cubicBezTo>
                    <a:pt x="332003" y="686146"/>
                    <a:pt x="525942" y="624449"/>
                    <a:pt x="607360" y="467234"/>
                  </a:cubicBezTo>
                  <a:cubicBezTo>
                    <a:pt x="655731" y="373831"/>
                    <a:pt x="655028" y="262731"/>
                    <a:pt x="605478" y="169943"/>
                  </a:cubicBezTo>
                  <a:cubicBezTo>
                    <a:pt x="602826" y="170286"/>
                    <a:pt x="600155" y="170454"/>
                    <a:pt x="597481" y="170444"/>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CFED2156-5507-4440-BAFA-BF06CFE85D51}"/>
                </a:ext>
              </a:extLst>
            </p:cNvPr>
            <p:cNvSpPr/>
            <p:nvPr/>
          </p:nvSpPr>
          <p:spPr>
            <a:xfrm>
              <a:off x="7325128" y="2527593"/>
              <a:ext cx="316862" cy="315651"/>
            </a:xfrm>
            <a:custGeom>
              <a:avLst/>
              <a:gdLst>
                <a:gd name="connsiteX0" fmla="*/ 159377 w 316861"/>
                <a:gd name="connsiteY0" fmla="*/ 75177 h 315651"/>
                <a:gd name="connsiteX1" fmla="*/ 165664 w 316861"/>
                <a:gd name="connsiteY1" fmla="*/ 75177 h 315651"/>
                <a:gd name="connsiteX2" fmla="*/ 224761 w 316861"/>
                <a:gd name="connsiteY2" fmla="*/ 16206 h 315651"/>
                <a:gd name="connsiteX3" fmla="*/ 226069 w 316861"/>
                <a:gd name="connsiteY3" fmla="*/ 14953 h 315651"/>
                <a:gd name="connsiteX4" fmla="*/ 15010 w 316861"/>
                <a:gd name="connsiteY4" fmla="*/ 91122 h 315651"/>
                <a:gd name="connsiteX5" fmla="*/ 91471 w 316861"/>
                <a:gd name="connsiteY5" fmla="*/ 301375 h 315651"/>
                <a:gd name="connsiteX6" fmla="*/ 302530 w 316861"/>
                <a:gd name="connsiteY6" fmla="*/ 225205 h 315651"/>
                <a:gd name="connsiteX7" fmla="*/ 302618 w 316861"/>
                <a:gd name="connsiteY7" fmla="*/ 91310 h 315651"/>
                <a:gd name="connsiteX8" fmla="*/ 301361 w 316861"/>
                <a:gd name="connsiteY8" fmla="*/ 92563 h 315651"/>
                <a:gd name="connsiteX9" fmla="*/ 242013 w 316861"/>
                <a:gd name="connsiteY9" fmla="*/ 151885 h 315651"/>
                <a:gd name="connsiteX10" fmla="*/ 242013 w 316861"/>
                <a:gd name="connsiteY10" fmla="*/ 158148 h 315651"/>
                <a:gd name="connsiteX11" fmla="*/ 158722 w 316861"/>
                <a:gd name="connsiteY11" fmla="*/ 240817 h 315651"/>
                <a:gd name="connsiteX12" fmla="*/ 75736 w 316861"/>
                <a:gd name="connsiteY12" fmla="*/ 157845 h 315651"/>
                <a:gd name="connsiteX13" fmla="*/ 159027 w 316861"/>
                <a:gd name="connsiteY13" fmla="*/ 75176 h 315651"/>
                <a:gd name="connsiteX14" fmla="*/ 159378 w 316861"/>
                <a:gd name="connsiteY14" fmla="*/ 75177 h 31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6861" h="315651">
                  <a:moveTo>
                    <a:pt x="159377" y="75177"/>
                  </a:moveTo>
                  <a:cubicBezTo>
                    <a:pt x="161490" y="75177"/>
                    <a:pt x="163602" y="75177"/>
                    <a:pt x="165664" y="75177"/>
                  </a:cubicBezTo>
                  <a:lnTo>
                    <a:pt x="224761" y="16206"/>
                  </a:lnTo>
                  <a:lnTo>
                    <a:pt x="226069" y="14953"/>
                  </a:lnTo>
                  <a:cubicBezTo>
                    <a:pt x="146672" y="-22073"/>
                    <a:pt x="52179" y="12029"/>
                    <a:pt x="15010" y="91122"/>
                  </a:cubicBezTo>
                  <a:cubicBezTo>
                    <a:pt x="-22158" y="170216"/>
                    <a:pt x="12075" y="264349"/>
                    <a:pt x="91471" y="301375"/>
                  </a:cubicBezTo>
                  <a:cubicBezTo>
                    <a:pt x="170868" y="338401"/>
                    <a:pt x="265362" y="304298"/>
                    <a:pt x="302530" y="225205"/>
                  </a:cubicBezTo>
                  <a:cubicBezTo>
                    <a:pt x="322463" y="182789"/>
                    <a:pt x="322495" y="133753"/>
                    <a:pt x="302618" y="91310"/>
                  </a:cubicBezTo>
                  <a:lnTo>
                    <a:pt x="301361" y="92563"/>
                  </a:lnTo>
                  <a:lnTo>
                    <a:pt x="242013" y="151885"/>
                  </a:lnTo>
                  <a:cubicBezTo>
                    <a:pt x="242013" y="153990"/>
                    <a:pt x="242013" y="156044"/>
                    <a:pt x="242013" y="158148"/>
                  </a:cubicBezTo>
                  <a:cubicBezTo>
                    <a:pt x="241929" y="203889"/>
                    <a:pt x="204638" y="240901"/>
                    <a:pt x="158722" y="240817"/>
                  </a:cubicBezTo>
                  <a:cubicBezTo>
                    <a:pt x="112806" y="240733"/>
                    <a:pt x="75652" y="203585"/>
                    <a:pt x="75736" y="157845"/>
                  </a:cubicBezTo>
                  <a:cubicBezTo>
                    <a:pt x="75820" y="112104"/>
                    <a:pt x="113111" y="75092"/>
                    <a:pt x="159027" y="75176"/>
                  </a:cubicBezTo>
                  <a:cubicBezTo>
                    <a:pt x="159144" y="75176"/>
                    <a:pt x="159260" y="75177"/>
                    <a:pt x="159378" y="75177"/>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5" name="Freeform 84">
              <a:extLst>
                <a:ext uri="{FF2B5EF4-FFF2-40B4-BE49-F238E27FC236}">
                  <a16:creationId xmlns:a16="http://schemas.microsoft.com/office/drawing/2014/main" id="{3156ECBE-6099-8B48-8241-B2B0E04558C7}"/>
                </a:ext>
              </a:extLst>
            </p:cNvPr>
            <p:cNvSpPr/>
            <p:nvPr/>
          </p:nvSpPr>
          <p:spPr>
            <a:xfrm>
              <a:off x="7485163" y="2293095"/>
              <a:ext cx="387275" cy="385796"/>
            </a:xfrm>
            <a:custGeom>
              <a:avLst/>
              <a:gdLst>
                <a:gd name="connsiteX0" fmla="*/ 383097 w 387275"/>
                <a:gd name="connsiteY0" fmla="*/ 110815 h 385795"/>
                <a:gd name="connsiteX1" fmla="*/ 330840 w 387275"/>
                <a:gd name="connsiteY1" fmla="*/ 106756 h 385795"/>
                <a:gd name="connsiteX2" fmla="*/ 349952 w 387275"/>
                <a:gd name="connsiteY2" fmla="*/ 87717 h 385795"/>
                <a:gd name="connsiteX3" fmla="*/ 349998 w 387275"/>
                <a:gd name="connsiteY3" fmla="*/ 56398 h 385795"/>
                <a:gd name="connsiteX4" fmla="*/ 349952 w 387275"/>
                <a:gd name="connsiteY4" fmla="*/ 56352 h 385795"/>
                <a:gd name="connsiteX5" fmla="*/ 336724 w 387275"/>
                <a:gd name="connsiteY5" fmla="*/ 43125 h 385795"/>
                <a:gd name="connsiteX6" fmla="*/ 305356 w 387275"/>
                <a:gd name="connsiteY6" fmla="*/ 43058 h 385795"/>
                <a:gd name="connsiteX7" fmla="*/ 305289 w 387275"/>
                <a:gd name="connsiteY7" fmla="*/ 43125 h 385795"/>
                <a:gd name="connsiteX8" fmla="*/ 283461 w 387275"/>
                <a:gd name="connsiteY8" fmla="*/ 64920 h 385795"/>
                <a:gd name="connsiteX9" fmla="*/ 278934 w 387275"/>
                <a:gd name="connsiteY9" fmla="*/ 6900 h 385795"/>
                <a:gd name="connsiteX10" fmla="*/ 270894 w 387275"/>
                <a:gd name="connsiteY10" fmla="*/ 22 h 385795"/>
                <a:gd name="connsiteX11" fmla="*/ 266159 w 387275"/>
                <a:gd name="connsiteY11" fmla="*/ 2190 h 385795"/>
                <a:gd name="connsiteX12" fmla="*/ 180104 w 387275"/>
                <a:gd name="connsiteY12" fmla="*/ 87867 h 385795"/>
                <a:gd name="connsiteX13" fmla="*/ 169240 w 387275"/>
                <a:gd name="connsiteY13" fmla="*/ 117228 h 385795"/>
                <a:gd name="connsiteX14" fmla="*/ 169240 w 387275"/>
                <a:gd name="connsiteY14" fmla="*/ 120585 h 385795"/>
                <a:gd name="connsiteX15" fmla="*/ 173364 w 387275"/>
                <a:gd name="connsiteY15" fmla="*/ 174295 h 385795"/>
                <a:gd name="connsiteX16" fmla="*/ 142282 w 387275"/>
                <a:gd name="connsiteY16" fmla="*/ 205259 h 385795"/>
                <a:gd name="connsiteX17" fmla="*/ 86504 w 387275"/>
                <a:gd name="connsiteY17" fmla="*/ 261125 h 385795"/>
                <a:gd name="connsiteX18" fmla="*/ 85196 w 387275"/>
                <a:gd name="connsiteY18" fmla="*/ 262427 h 385795"/>
                <a:gd name="connsiteX19" fmla="*/ 31028 w 387275"/>
                <a:gd name="connsiteY19" fmla="*/ 316238 h 385795"/>
                <a:gd name="connsiteX20" fmla="*/ 6987 w 387275"/>
                <a:gd name="connsiteY20" fmla="*/ 340188 h 385795"/>
                <a:gd name="connsiteX21" fmla="*/ 1555 w 387275"/>
                <a:gd name="connsiteY21" fmla="*/ 351962 h 385795"/>
                <a:gd name="connsiteX22" fmla="*/ 46 w 387275"/>
                <a:gd name="connsiteY22" fmla="*/ 370701 h 385795"/>
                <a:gd name="connsiteX23" fmla="*/ 17504 w 387275"/>
                <a:gd name="connsiteY23" fmla="*/ 390697 h 385795"/>
                <a:gd name="connsiteX24" fmla="*/ 18756 w 387275"/>
                <a:gd name="connsiteY24" fmla="*/ 390742 h 385795"/>
                <a:gd name="connsiteX25" fmla="*/ 19762 w 387275"/>
                <a:gd name="connsiteY25" fmla="*/ 390742 h 385795"/>
                <a:gd name="connsiteX26" fmla="*/ 39881 w 387275"/>
                <a:gd name="connsiteY26" fmla="*/ 389790 h 385795"/>
                <a:gd name="connsiteX27" fmla="*/ 52203 w 387275"/>
                <a:gd name="connsiteY27" fmla="*/ 384279 h 385795"/>
                <a:gd name="connsiteX28" fmla="*/ 221044 w 387275"/>
                <a:gd name="connsiteY28" fmla="*/ 216032 h 385795"/>
                <a:gd name="connsiteX29" fmla="*/ 270233 w 387275"/>
                <a:gd name="connsiteY29" fmla="*/ 219739 h 385795"/>
                <a:gd name="connsiteX30" fmla="*/ 272396 w 387275"/>
                <a:gd name="connsiteY30" fmla="*/ 219739 h 385795"/>
                <a:gd name="connsiteX31" fmla="*/ 275263 w 387275"/>
                <a:gd name="connsiteY31" fmla="*/ 219739 h 385795"/>
                <a:gd name="connsiteX32" fmla="*/ 301870 w 387275"/>
                <a:gd name="connsiteY32" fmla="*/ 208817 h 385795"/>
                <a:gd name="connsiteX33" fmla="*/ 387824 w 387275"/>
                <a:gd name="connsiteY33" fmla="*/ 123190 h 385795"/>
                <a:gd name="connsiteX34" fmla="*/ 387204 w 387275"/>
                <a:gd name="connsiteY34" fmla="*/ 112650 h 385795"/>
                <a:gd name="connsiteX35" fmla="*/ 383097 w 387275"/>
                <a:gd name="connsiteY35" fmla="*/ 110815 h 385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87275" h="385795">
                  <a:moveTo>
                    <a:pt x="383097" y="110815"/>
                  </a:moveTo>
                  <a:lnTo>
                    <a:pt x="330840" y="106756"/>
                  </a:lnTo>
                  <a:lnTo>
                    <a:pt x="349952" y="87717"/>
                  </a:lnTo>
                  <a:cubicBezTo>
                    <a:pt x="358646" y="79081"/>
                    <a:pt x="358667" y="65059"/>
                    <a:pt x="349998" y="56398"/>
                  </a:cubicBezTo>
                  <a:cubicBezTo>
                    <a:pt x="349982" y="56383"/>
                    <a:pt x="349967" y="56367"/>
                    <a:pt x="349952" y="56352"/>
                  </a:cubicBezTo>
                  <a:lnTo>
                    <a:pt x="336724" y="43125"/>
                  </a:lnTo>
                  <a:cubicBezTo>
                    <a:pt x="328081" y="34478"/>
                    <a:pt x="314037" y="34448"/>
                    <a:pt x="305356" y="43058"/>
                  </a:cubicBezTo>
                  <a:cubicBezTo>
                    <a:pt x="305334" y="43080"/>
                    <a:pt x="305311" y="43103"/>
                    <a:pt x="305289" y="43125"/>
                  </a:cubicBezTo>
                  <a:lnTo>
                    <a:pt x="283461" y="64920"/>
                  </a:lnTo>
                  <a:lnTo>
                    <a:pt x="278934" y="6900"/>
                  </a:lnTo>
                  <a:cubicBezTo>
                    <a:pt x="278621" y="2789"/>
                    <a:pt x="275021" y="-291"/>
                    <a:pt x="270894" y="22"/>
                  </a:cubicBezTo>
                  <a:cubicBezTo>
                    <a:pt x="269106" y="157"/>
                    <a:pt x="267426" y="927"/>
                    <a:pt x="266159" y="2190"/>
                  </a:cubicBezTo>
                  <a:lnTo>
                    <a:pt x="180104" y="87867"/>
                  </a:lnTo>
                  <a:cubicBezTo>
                    <a:pt x="172346" y="95600"/>
                    <a:pt x="168377" y="106329"/>
                    <a:pt x="169240" y="117228"/>
                  </a:cubicBezTo>
                  <a:lnTo>
                    <a:pt x="169240" y="120585"/>
                  </a:lnTo>
                  <a:lnTo>
                    <a:pt x="173364" y="174295"/>
                  </a:lnTo>
                  <a:lnTo>
                    <a:pt x="142282" y="205259"/>
                  </a:lnTo>
                  <a:lnTo>
                    <a:pt x="86504" y="261125"/>
                  </a:lnTo>
                  <a:lnTo>
                    <a:pt x="85196" y="262427"/>
                  </a:lnTo>
                  <a:lnTo>
                    <a:pt x="31028" y="316238"/>
                  </a:lnTo>
                  <a:lnTo>
                    <a:pt x="6987" y="340188"/>
                  </a:lnTo>
                  <a:cubicBezTo>
                    <a:pt x="3806" y="343329"/>
                    <a:pt x="1876" y="347512"/>
                    <a:pt x="1555" y="351962"/>
                  </a:cubicBezTo>
                  <a:lnTo>
                    <a:pt x="46" y="370701"/>
                  </a:lnTo>
                  <a:cubicBezTo>
                    <a:pt x="-676" y="381025"/>
                    <a:pt x="7140" y="389977"/>
                    <a:pt x="17504" y="390697"/>
                  </a:cubicBezTo>
                  <a:cubicBezTo>
                    <a:pt x="17920" y="390726"/>
                    <a:pt x="18339" y="390741"/>
                    <a:pt x="18756" y="390742"/>
                  </a:cubicBezTo>
                  <a:lnTo>
                    <a:pt x="19762" y="390742"/>
                  </a:lnTo>
                  <a:lnTo>
                    <a:pt x="39881" y="389790"/>
                  </a:lnTo>
                  <a:cubicBezTo>
                    <a:pt x="44535" y="389550"/>
                    <a:pt x="48930" y="387584"/>
                    <a:pt x="52203" y="384279"/>
                  </a:cubicBezTo>
                  <a:lnTo>
                    <a:pt x="221044" y="216032"/>
                  </a:lnTo>
                  <a:lnTo>
                    <a:pt x="270233" y="219739"/>
                  </a:lnTo>
                  <a:lnTo>
                    <a:pt x="272396" y="219739"/>
                  </a:lnTo>
                  <a:cubicBezTo>
                    <a:pt x="273351" y="219788"/>
                    <a:pt x="274308" y="219788"/>
                    <a:pt x="275263" y="219739"/>
                  </a:cubicBezTo>
                  <a:cubicBezTo>
                    <a:pt x="285228" y="219722"/>
                    <a:pt x="294786" y="215798"/>
                    <a:pt x="301870" y="208817"/>
                  </a:cubicBezTo>
                  <a:lnTo>
                    <a:pt x="387824" y="123190"/>
                  </a:lnTo>
                  <a:cubicBezTo>
                    <a:pt x="390575" y="120109"/>
                    <a:pt x="390297" y="115390"/>
                    <a:pt x="387204" y="112650"/>
                  </a:cubicBezTo>
                  <a:cubicBezTo>
                    <a:pt x="386056" y="111634"/>
                    <a:pt x="384623" y="110993"/>
                    <a:pt x="383097" y="11081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4" name="Group 113">
            <a:extLst>
              <a:ext uri="{FF2B5EF4-FFF2-40B4-BE49-F238E27FC236}">
                <a16:creationId xmlns:a16="http://schemas.microsoft.com/office/drawing/2014/main" id="{510CADAE-1DE6-DE4D-9E8A-B0A0B115F4B2}"/>
              </a:ext>
            </a:extLst>
          </p:cNvPr>
          <p:cNvGrpSpPr/>
          <p:nvPr/>
        </p:nvGrpSpPr>
        <p:grpSpPr>
          <a:xfrm>
            <a:off x="1756515" y="4562475"/>
            <a:ext cx="572880" cy="568634"/>
            <a:chOff x="8312570" y="2336170"/>
            <a:chExt cx="711732" cy="706458"/>
          </a:xfrm>
          <a:solidFill>
            <a:schemeClr val="accent4"/>
          </a:solidFill>
        </p:grpSpPr>
        <p:sp>
          <p:nvSpPr>
            <p:cNvPr id="95" name="Freeform 94">
              <a:extLst>
                <a:ext uri="{FF2B5EF4-FFF2-40B4-BE49-F238E27FC236}">
                  <a16:creationId xmlns:a16="http://schemas.microsoft.com/office/drawing/2014/main" id="{C3FD23E3-2939-2140-B684-30FD40D91625}"/>
                </a:ext>
              </a:extLst>
            </p:cNvPr>
            <p:cNvSpPr/>
            <p:nvPr/>
          </p:nvSpPr>
          <p:spPr>
            <a:xfrm>
              <a:off x="8729168" y="2336170"/>
              <a:ext cx="125739" cy="120248"/>
            </a:xfrm>
            <a:custGeom>
              <a:avLst/>
              <a:gdLst>
                <a:gd name="connsiteX0" fmla="*/ 125739 w 125738"/>
                <a:gd name="connsiteY0" fmla="*/ 121250 h 120248"/>
                <a:gd name="connsiteX1" fmla="*/ 125739 w 125738"/>
                <a:gd name="connsiteY1" fmla="*/ 121250 h 120248"/>
                <a:gd name="connsiteX2" fmla="*/ 107381 w 125738"/>
                <a:gd name="connsiteY2" fmla="*/ 77159 h 120248"/>
                <a:gd name="connsiteX3" fmla="*/ 48284 w 125738"/>
                <a:gd name="connsiteY3" fmla="*/ 18288 h 120248"/>
                <a:gd name="connsiteX4" fmla="*/ 3621 w 125738"/>
                <a:gd name="connsiteY4" fmla="*/ 0 h 120248"/>
                <a:gd name="connsiteX5" fmla="*/ 0 w 125738"/>
                <a:gd name="connsiteY5" fmla="*/ 0 h 120248"/>
                <a:gd name="connsiteX6" fmla="*/ 0 w 125738"/>
                <a:gd name="connsiteY6" fmla="*/ 124858 h 120248"/>
                <a:gd name="connsiteX7" fmla="*/ 125739 w 125738"/>
                <a:gd name="connsiteY7" fmla="*/ 124858 h 120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738" h="120248">
                  <a:moveTo>
                    <a:pt x="125739" y="121250"/>
                  </a:moveTo>
                  <a:lnTo>
                    <a:pt x="125739" y="121250"/>
                  </a:lnTo>
                  <a:cubicBezTo>
                    <a:pt x="125768" y="104702"/>
                    <a:pt x="119159" y="88828"/>
                    <a:pt x="107381" y="77159"/>
                  </a:cubicBezTo>
                  <a:lnTo>
                    <a:pt x="48284" y="18288"/>
                  </a:lnTo>
                  <a:cubicBezTo>
                    <a:pt x="36368" y="6609"/>
                    <a:pt x="20336" y="45"/>
                    <a:pt x="3621" y="0"/>
                  </a:cubicBezTo>
                  <a:lnTo>
                    <a:pt x="0" y="0"/>
                  </a:lnTo>
                  <a:lnTo>
                    <a:pt x="0" y="124858"/>
                  </a:lnTo>
                  <a:lnTo>
                    <a:pt x="125739" y="124858"/>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7388B991-2B93-1A46-B89B-1C7968E64C95}"/>
                </a:ext>
              </a:extLst>
            </p:cNvPr>
            <p:cNvSpPr/>
            <p:nvPr/>
          </p:nvSpPr>
          <p:spPr>
            <a:xfrm>
              <a:off x="8312570" y="2336170"/>
              <a:ext cx="543191" cy="706458"/>
            </a:xfrm>
            <a:custGeom>
              <a:avLst/>
              <a:gdLst>
                <a:gd name="connsiteX0" fmla="*/ 487464 w 543191"/>
                <a:gd name="connsiteY0" fmla="*/ 534703 h 706457"/>
                <a:gd name="connsiteX1" fmla="*/ 421074 w 543191"/>
                <a:gd name="connsiteY1" fmla="*/ 556799 h 706457"/>
                <a:gd name="connsiteX2" fmla="*/ 411015 w 543191"/>
                <a:gd name="connsiteY2" fmla="*/ 557350 h 706457"/>
                <a:gd name="connsiteX3" fmla="*/ 358815 w 543191"/>
                <a:gd name="connsiteY3" fmla="*/ 505335 h 706457"/>
                <a:gd name="connsiteX4" fmla="*/ 361524 w 543191"/>
                <a:gd name="connsiteY4" fmla="*/ 488809 h 706457"/>
                <a:gd name="connsiteX5" fmla="*/ 381642 w 543191"/>
                <a:gd name="connsiteY5" fmla="*/ 429336 h 706457"/>
                <a:gd name="connsiteX6" fmla="*/ 401760 w 543191"/>
                <a:gd name="connsiteY6" fmla="*/ 396869 h 706457"/>
                <a:gd name="connsiteX7" fmla="*/ 543191 w 543191"/>
                <a:gd name="connsiteY7" fmla="*/ 256579 h 706457"/>
                <a:gd name="connsiteX8" fmla="*/ 543191 w 543191"/>
                <a:gd name="connsiteY8" fmla="*/ 166393 h 706457"/>
                <a:gd name="connsiteX9" fmla="*/ 396127 w 543191"/>
                <a:gd name="connsiteY9" fmla="*/ 166393 h 706457"/>
                <a:gd name="connsiteX10" fmla="*/ 375995 w 543191"/>
                <a:gd name="connsiteY10" fmla="*/ 146366 h 706457"/>
                <a:gd name="connsiteX11" fmla="*/ 376009 w 543191"/>
                <a:gd name="connsiteY11" fmla="*/ 145600 h 706457"/>
                <a:gd name="connsiteX12" fmla="*/ 376009 w 543191"/>
                <a:gd name="connsiteY12" fmla="*/ 0 h 706457"/>
                <a:gd name="connsiteX13" fmla="*/ 62668 w 543191"/>
                <a:gd name="connsiteY13" fmla="*/ 0 h 706457"/>
                <a:gd name="connsiteX14" fmla="*/ 0 w 543191"/>
                <a:gd name="connsiteY14" fmla="*/ 62429 h 706457"/>
                <a:gd name="connsiteX15" fmla="*/ 0 w 543191"/>
                <a:gd name="connsiteY15" fmla="*/ 647736 h 706457"/>
                <a:gd name="connsiteX16" fmla="*/ 62668 w 543191"/>
                <a:gd name="connsiteY16" fmla="*/ 710165 h 706457"/>
                <a:gd name="connsiteX17" fmla="*/ 479618 w 543191"/>
                <a:gd name="connsiteY17" fmla="*/ 710165 h 706457"/>
                <a:gd name="connsiteX18" fmla="*/ 542839 w 543191"/>
                <a:gd name="connsiteY18" fmla="*/ 647736 h 706457"/>
                <a:gd name="connsiteX19" fmla="*/ 542839 w 543191"/>
                <a:gd name="connsiteY19" fmla="*/ 492416 h 706457"/>
                <a:gd name="connsiteX20" fmla="*/ 519904 w 543191"/>
                <a:gd name="connsiteY20" fmla="*/ 514712 h 706457"/>
                <a:gd name="connsiteX21" fmla="*/ 487464 w 543191"/>
                <a:gd name="connsiteY21" fmla="*/ 534703 h 706457"/>
                <a:gd name="connsiteX22" fmla="*/ 104413 w 543191"/>
                <a:gd name="connsiteY22" fmla="*/ 208029 h 706457"/>
                <a:gd name="connsiteX23" fmla="*/ 396127 w 543191"/>
                <a:gd name="connsiteY23" fmla="*/ 208029 h 706457"/>
                <a:gd name="connsiteX24" fmla="*/ 417000 w 543191"/>
                <a:gd name="connsiteY24" fmla="*/ 228822 h 706457"/>
                <a:gd name="connsiteX25" fmla="*/ 396127 w 543191"/>
                <a:gd name="connsiteY25" fmla="*/ 249615 h 706457"/>
                <a:gd name="connsiteX26" fmla="*/ 104413 w 543191"/>
                <a:gd name="connsiteY26" fmla="*/ 249615 h 706457"/>
                <a:gd name="connsiteX27" fmla="*/ 83541 w 543191"/>
                <a:gd name="connsiteY27" fmla="*/ 228822 h 706457"/>
                <a:gd name="connsiteX28" fmla="*/ 104413 w 543191"/>
                <a:gd name="connsiteY28" fmla="*/ 208029 h 706457"/>
                <a:gd name="connsiteX29" fmla="*/ 104413 w 543191"/>
                <a:gd name="connsiteY29" fmla="*/ 291251 h 706457"/>
                <a:gd name="connsiteX30" fmla="*/ 312587 w 543191"/>
                <a:gd name="connsiteY30" fmla="*/ 291251 h 706457"/>
                <a:gd name="connsiteX31" fmla="*/ 333459 w 543191"/>
                <a:gd name="connsiteY31" fmla="*/ 312044 h 706457"/>
                <a:gd name="connsiteX32" fmla="*/ 312587 w 543191"/>
                <a:gd name="connsiteY32" fmla="*/ 332837 h 706457"/>
                <a:gd name="connsiteX33" fmla="*/ 104413 w 543191"/>
                <a:gd name="connsiteY33" fmla="*/ 332837 h 706457"/>
                <a:gd name="connsiteX34" fmla="*/ 83541 w 543191"/>
                <a:gd name="connsiteY34" fmla="*/ 312044 h 706457"/>
                <a:gd name="connsiteX35" fmla="*/ 104413 w 543191"/>
                <a:gd name="connsiteY35" fmla="*/ 291251 h 706457"/>
                <a:gd name="connsiteX36" fmla="*/ 104413 w 543191"/>
                <a:gd name="connsiteY36" fmla="*/ 374473 h 706457"/>
                <a:gd name="connsiteX37" fmla="*/ 312587 w 543191"/>
                <a:gd name="connsiteY37" fmla="*/ 374473 h 706457"/>
                <a:gd name="connsiteX38" fmla="*/ 333459 w 543191"/>
                <a:gd name="connsiteY38" fmla="*/ 395266 h 706457"/>
                <a:gd name="connsiteX39" fmla="*/ 312587 w 543191"/>
                <a:gd name="connsiteY39" fmla="*/ 416058 h 706457"/>
                <a:gd name="connsiteX40" fmla="*/ 104413 w 543191"/>
                <a:gd name="connsiteY40" fmla="*/ 416058 h 706457"/>
                <a:gd name="connsiteX41" fmla="*/ 83541 w 543191"/>
                <a:gd name="connsiteY41" fmla="*/ 395266 h 706457"/>
                <a:gd name="connsiteX42" fmla="*/ 104413 w 543191"/>
                <a:gd name="connsiteY42" fmla="*/ 374473 h 706457"/>
                <a:gd name="connsiteX43" fmla="*/ 83541 w 543191"/>
                <a:gd name="connsiteY43" fmla="*/ 478587 h 706457"/>
                <a:gd name="connsiteX44" fmla="*/ 104413 w 543191"/>
                <a:gd name="connsiteY44" fmla="*/ 457795 h 706457"/>
                <a:gd name="connsiteX45" fmla="*/ 312587 w 543191"/>
                <a:gd name="connsiteY45" fmla="*/ 457795 h 706457"/>
                <a:gd name="connsiteX46" fmla="*/ 333459 w 543191"/>
                <a:gd name="connsiteY46" fmla="*/ 478587 h 706457"/>
                <a:gd name="connsiteX47" fmla="*/ 312587 w 543191"/>
                <a:gd name="connsiteY47" fmla="*/ 499380 h 706457"/>
                <a:gd name="connsiteX48" fmla="*/ 104413 w 543191"/>
                <a:gd name="connsiteY48" fmla="*/ 499380 h 706457"/>
                <a:gd name="connsiteX49" fmla="*/ 83541 w 543191"/>
                <a:gd name="connsiteY49" fmla="*/ 478587 h 706457"/>
                <a:gd name="connsiteX50" fmla="*/ 396127 w 543191"/>
                <a:gd name="connsiteY50" fmla="*/ 624188 h 706457"/>
                <a:gd name="connsiteX51" fmla="*/ 270841 w 543191"/>
                <a:gd name="connsiteY51" fmla="*/ 624188 h 706457"/>
                <a:gd name="connsiteX52" fmla="*/ 249968 w 543191"/>
                <a:gd name="connsiteY52" fmla="*/ 603395 h 706457"/>
                <a:gd name="connsiteX53" fmla="*/ 270841 w 543191"/>
                <a:gd name="connsiteY53" fmla="*/ 582602 h 706457"/>
                <a:gd name="connsiteX54" fmla="*/ 396127 w 543191"/>
                <a:gd name="connsiteY54" fmla="*/ 582602 h 706457"/>
                <a:gd name="connsiteX55" fmla="*/ 417000 w 543191"/>
                <a:gd name="connsiteY55" fmla="*/ 603395 h 706457"/>
                <a:gd name="connsiteX56" fmla="*/ 396127 w 543191"/>
                <a:gd name="connsiteY56" fmla="*/ 624188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543191" h="706457">
                  <a:moveTo>
                    <a:pt x="487464" y="534703"/>
                  </a:moveTo>
                  <a:lnTo>
                    <a:pt x="421074" y="556799"/>
                  </a:lnTo>
                  <a:lnTo>
                    <a:pt x="411015" y="557350"/>
                  </a:lnTo>
                  <a:cubicBezTo>
                    <a:pt x="382182" y="557346"/>
                    <a:pt x="358811" y="534058"/>
                    <a:pt x="358815" y="505335"/>
                  </a:cubicBezTo>
                  <a:cubicBezTo>
                    <a:pt x="358816" y="499717"/>
                    <a:pt x="359731" y="494136"/>
                    <a:pt x="361524" y="488809"/>
                  </a:cubicBezTo>
                  <a:lnTo>
                    <a:pt x="381642" y="429336"/>
                  </a:lnTo>
                  <a:cubicBezTo>
                    <a:pt x="385774" y="417126"/>
                    <a:pt x="392655" y="406020"/>
                    <a:pt x="401760" y="396869"/>
                  </a:cubicBezTo>
                  <a:lnTo>
                    <a:pt x="543191" y="256579"/>
                  </a:lnTo>
                  <a:lnTo>
                    <a:pt x="543191" y="166393"/>
                  </a:lnTo>
                  <a:lnTo>
                    <a:pt x="396127" y="166393"/>
                  </a:lnTo>
                  <a:cubicBezTo>
                    <a:pt x="385016" y="166401"/>
                    <a:pt x="376003" y="157435"/>
                    <a:pt x="375995" y="146366"/>
                  </a:cubicBezTo>
                  <a:cubicBezTo>
                    <a:pt x="375995" y="146111"/>
                    <a:pt x="375999" y="145856"/>
                    <a:pt x="376009" y="145600"/>
                  </a:cubicBezTo>
                  <a:lnTo>
                    <a:pt x="376009" y="0"/>
                  </a:lnTo>
                  <a:lnTo>
                    <a:pt x="62668" y="0"/>
                  </a:lnTo>
                  <a:cubicBezTo>
                    <a:pt x="28069" y="28"/>
                    <a:pt x="28" y="27962"/>
                    <a:pt x="0" y="62429"/>
                  </a:cubicBezTo>
                  <a:lnTo>
                    <a:pt x="0" y="647736"/>
                  </a:lnTo>
                  <a:cubicBezTo>
                    <a:pt x="28" y="682203"/>
                    <a:pt x="28069" y="710138"/>
                    <a:pt x="62668" y="710165"/>
                  </a:cubicBezTo>
                  <a:lnTo>
                    <a:pt x="479618" y="710165"/>
                  </a:lnTo>
                  <a:cubicBezTo>
                    <a:pt x="514319" y="710167"/>
                    <a:pt x="542536" y="682304"/>
                    <a:pt x="542839" y="647736"/>
                  </a:cubicBezTo>
                  <a:lnTo>
                    <a:pt x="542839" y="492416"/>
                  </a:lnTo>
                  <a:lnTo>
                    <a:pt x="519904" y="514712"/>
                  </a:lnTo>
                  <a:cubicBezTo>
                    <a:pt x="510794" y="523793"/>
                    <a:pt x="499688" y="530638"/>
                    <a:pt x="487464" y="534703"/>
                  </a:cubicBezTo>
                  <a:close/>
                  <a:moveTo>
                    <a:pt x="104413" y="208029"/>
                  </a:moveTo>
                  <a:lnTo>
                    <a:pt x="396127" y="208029"/>
                  </a:lnTo>
                  <a:cubicBezTo>
                    <a:pt x="407655" y="208029"/>
                    <a:pt x="417000" y="217339"/>
                    <a:pt x="417000" y="228822"/>
                  </a:cubicBezTo>
                  <a:cubicBezTo>
                    <a:pt x="417000" y="240306"/>
                    <a:pt x="407655" y="249615"/>
                    <a:pt x="396127" y="249615"/>
                  </a:cubicBezTo>
                  <a:lnTo>
                    <a:pt x="104413" y="249615"/>
                  </a:lnTo>
                  <a:cubicBezTo>
                    <a:pt x="92886" y="249615"/>
                    <a:pt x="83541" y="240306"/>
                    <a:pt x="83541" y="228822"/>
                  </a:cubicBezTo>
                  <a:cubicBezTo>
                    <a:pt x="83541" y="217339"/>
                    <a:pt x="92886" y="208029"/>
                    <a:pt x="104413" y="208029"/>
                  </a:cubicBezTo>
                  <a:close/>
                  <a:moveTo>
                    <a:pt x="104413" y="291251"/>
                  </a:moveTo>
                  <a:lnTo>
                    <a:pt x="312587" y="291251"/>
                  </a:lnTo>
                  <a:cubicBezTo>
                    <a:pt x="324114" y="291251"/>
                    <a:pt x="333459" y="300560"/>
                    <a:pt x="333459" y="312044"/>
                  </a:cubicBezTo>
                  <a:cubicBezTo>
                    <a:pt x="333459" y="323527"/>
                    <a:pt x="324114" y="332837"/>
                    <a:pt x="312587" y="332837"/>
                  </a:cubicBezTo>
                  <a:lnTo>
                    <a:pt x="104413" y="332837"/>
                  </a:lnTo>
                  <a:cubicBezTo>
                    <a:pt x="92886" y="332837"/>
                    <a:pt x="83541" y="323527"/>
                    <a:pt x="83541" y="312044"/>
                  </a:cubicBezTo>
                  <a:cubicBezTo>
                    <a:pt x="83541" y="300560"/>
                    <a:pt x="92886" y="291251"/>
                    <a:pt x="104413" y="291251"/>
                  </a:cubicBezTo>
                  <a:close/>
                  <a:moveTo>
                    <a:pt x="104413" y="374473"/>
                  </a:moveTo>
                  <a:lnTo>
                    <a:pt x="312587" y="374473"/>
                  </a:lnTo>
                  <a:cubicBezTo>
                    <a:pt x="324114" y="374473"/>
                    <a:pt x="333459" y="383782"/>
                    <a:pt x="333459" y="395266"/>
                  </a:cubicBezTo>
                  <a:cubicBezTo>
                    <a:pt x="333459" y="406749"/>
                    <a:pt x="324114" y="416058"/>
                    <a:pt x="312587" y="416058"/>
                  </a:cubicBezTo>
                  <a:lnTo>
                    <a:pt x="104413" y="416058"/>
                  </a:lnTo>
                  <a:cubicBezTo>
                    <a:pt x="92886" y="416058"/>
                    <a:pt x="83541" y="406749"/>
                    <a:pt x="83541" y="395266"/>
                  </a:cubicBezTo>
                  <a:cubicBezTo>
                    <a:pt x="83541" y="383782"/>
                    <a:pt x="92886" y="374473"/>
                    <a:pt x="104413" y="374473"/>
                  </a:cubicBezTo>
                  <a:close/>
                  <a:moveTo>
                    <a:pt x="83541" y="478587"/>
                  </a:moveTo>
                  <a:cubicBezTo>
                    <a:pt x="83541" y="467104"/>
                    <a:pt x="92886" y="457795"/>
                    <a:pt x="104413" y="457795"/>
                  </a:cubicBezTo>
                  <a:lnTo>
                    <a:pt x="312587" y="457795"/>
                  </a:lnTo>
                  <a:cubicBezTo>
                    <a:pt x="324114" y="457795"/>
                    <a:pt x="333459" y="467104"/>
                    <a:pt x="333459" y="478587"/>
                  </a:cubicBezTo>
                  <a:cubicBezTo>
                    <a:pt x="333459" y="490071"/>
                    <a:pt x="324114" y="499380"/>
                    <a:pt x="312587" y="499380"/>
                  </a:cubicBezTo>
                  <a:lnTo>
                    <a:pt x="104413" y="499380"/>
                  </a:lnTo>
                  <a:cubicBezTo>
                    <a:pt x="92886" y="499380"/>
                    <a:pt x="83541" y="490071"/>
                    <a:pt x="83541" y="478587"/>
                  </a:cubicBezTo>
                  <a:close/>
                  <a:moveTo>
                    <a:pt x="396127" y="624188"/>
                  </a:moveTo>
                  <a:lnTo>
                    <a:pt x="270841" y="624188"/>
                  </a:lnTo>
                  <a:cubicBezTo>
                    <a:pt x="259313" y="624188"/>
                    <a:pt x="249968" y="614879"/>
                    <a:pt x="249968" y="603395"/>
                  </a:cubicBezTo>
                  <a:cubicBezTo>
                    <a:pt x="249968" y="591911"/>
                    <a:pt x="259313" y="582602"/>
                    <a:pt x="270841" y="582602"/>
                  </a:cubicBezTo>
                  <a:lnTo>
                    <a:pt x="396127" y="582602"/>
                  </a:lnTo>
                  <a:cubicBezTo>
                    <a:pt x="407655" y="582602"/>
                    <a:pt x="417000" y="591911"/>
                    <a:pt x="417000" y="603395"/>
                  </a:cubicBezTo>
                  <a:cubicBezTo>
                    <a:pt x="417000" y="614878"/>
                    <a:pt x="407655" y="624188"/>
                    <a:pt x="396127" y="624188"/>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DDF2EEB7-E4EB-8F4A-AB20-4BFE39A94C2B}"/>
                </a:ext>
              </a:extLst>
            </p:cNvPr>
            <p:cNvSpPr/>
            <p:nvPr/>
          </p:nvSpPr>
          <p:spPr>
            <a:xfrm>
              <a:off x="8713039" y="2783893"/>
              <a:ext cx="65384" cy="65134"/>
            </a:xfrm>
            <a:custGeom>
              <a:avLst/>
              <a:gdLst>
                <a:gd name="connsiteX0" fmla="*/ 13765 w 65384"/>
                <a:gd name="connsiteY0" fmla="*/ 67489 h 65134"/>
                <a:gd name="connsiteX1" fmla="*/ 68235 w 65384"/>
                <a:gd name="connsiteY1" fmla="*/ 49352 h 65134"/>
                <a:gd name="connsiteX2" fmla="*/ 18744 w 65384"/>
                <a:gd name="connsiteY2" fmla="*/ 0 h 65134"/>
                <a:gd name="connsiteX3" fmla="*/ 537 w 65384"/>
                <a:gd name="connsiteY3" fmla="*/ 54312 h 65134"/>
                <a:gd name="connsiteX4" fmla="*/ 7164 w 65384"/>
                <a:gd name="connsiteY4" fmla="*/ 67489 h 65134"/>
                <a:gd name="connsiteX5" fmla="*/ 13765 w 65384"/>
                <a:gd name="connsiteY5" fmla="*/ 67489 h 6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4" h="65134">
                  <a:moveTo>
                    <a:pt x="13765" y="67489"/>
                  </a:moveTo>
                  <a:lnTo>
                    <a:pt x="68235" y="49352"/>
                  </a:lnTo>
                  <a:lnTo>
                    <a:pt x="18744" y="0"/>
                  </a:lnTo>
                  <a:lnTo>
                    <a:pt x="537" y="54312"/>
                  </a:lnTo>
                  <a:cubicBezTo>
                    <a:pt x="-1286" y="59774"/>
                    <a:pt x="1681" y="65673"/>
                    <a:pt x="7164" y="67489"/>
                  </a:cubicBezTo>
                  <a:cubicBezTo>
                    <a:pt x="9306" y="68199"/>
                    <a:pt x="11622" y="68199"/>
                    <a:pt x="13765" y="6748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75248DAE-7F9A-FF45-B84A-C14869CCBD8B}"/>
                </a:ext>
              </a:extLst>
            </p:cNvPr>
            <p:cNvSpPr/>
            <p:nvPr/>
          </p:nvSpPr>
          <p:spPr>
            <a:xfrm>
              <a:off x="8756478" y="2612640"/>
              <a:ext cx="196152" cy="195403"/>
            </a:xfrm>
            <a:custGeom>
              <a:avLst/>
              <a:gdLst>
                <a:gd name="connsiteX0" fmla="*/ 0 w 196152"/>
                <a:gd name="connsiteY0" fmla="*/ 136983 h 195403"/>
                <a:gd name="connsiteX1" fmla="*/ 59298 w 196152"/>
                <a:gd name="connsiteY1" fmla="*/ 196105 h 195403"/>
                <a:gd name="connsiteX2" fmla="*/ 196655 w 196152"/>
                <a:gd name="connsiteY2" fmla="*/ 59072 h 195403"/>
                <a:gd name="connsiteX3" fmla="*/ 137357 w 196152"/>
                <a:gd name="connsiteY3" fmla="*/ 0 h 195403"/>
              </a:gdLst>
              <a:ahLst/>
              <a:cxnLst>
                <a:cxn ang="0">
                  <a:pos x="connsiteX0" y="connsiteY0"/>
                </a:cxn>
                <a:cxn ang="0">
                  <a:pos x="connsiteX1" y="connsiteY1"/>
                </a:cxn>
                <a:cxn ang="0">
                  <a:pos x="connsiteX2" y="connsiteY2"/>
                </a:cxn>
                <a:cxn ang="0">
                  <a:pos x="connsiteX3" y="connsiteY3"/>
                </a:cxn>
              </a:cxnLst>
              <a:rect l="l" t="t" r="r" b="b"/>
              <a:pathLst>
                <a:path w="196152" h="195403">
                  <a:moveTo>
                    <a:pt x="0" y="136983"/>
                  </a:moveTo>
                  <a:lnTo>
                    <a:pt x="59298" y="196105"/>
                  </a:lnTo>
                  <a:lnTo>
                    <a:pt x="196655" y="59072"/>
                  </a:lnTo>
                  <a:lnTo>
                    <a:pt x="137357" y="0"/>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9" name="Freeform 98">
              <a:extLst>
                <a:ext uri="{FF2B5EF4-FFF2-40B4-BE49-F238E27FC236}">
                  <a16:creationId xmlns:a16="http://schemas.microsoft.com/office/drawing/2014/main" id="{97F83A3C-5122-6246-B4C8-D5DC0ACA5EB6}"/>
                </a:ext>
              </a:extLst>
            </p:cNvPr>
            <p:cNvSpPr/>
            <p:nvPr/>
          </p:nvSpPr>
          <p:spPr>
            <a:xfrm>
              <a:off x="8923711" y="2541386"/>
              <a:ext cx="100591" cy="100207"/>
            </a:xfrm>
            <a:custGeom>
              <a:avLst/>
              <a:gdLst>
                <a:gd name="connsiteX0" fmla="*/ 89426 w 100590"/>
                <a:gd name="connsiteY0" fmla="*/ 11581 h 100206"/>
                <a:gd name="connsiteX1" fmla="*/ 30177 w 100590"/>
                <a:gd name="connsiteY1" fmla="*/ 11581 h 100206"/>
                <a:gd name="connsiteX2" fmla="*/ 0 w 100590"/>
                <a:gd name="connsiteY2" fmla="*/ 41643 h 100206"/>
                <a:gd name="connsiteX3" fmla="*/ 59298 w 100590"/>
                <a:gd name="connsiteY3" fmla="*/ 100715 h 100206"/>
                <a:gd name="connsiteX4" fmla="*/ 89475 w 100590"/>
                <a:gd name="connsiteY4" fmla="*/ 70653 h 100206"/>
                <a:gd name="connsiteX5" fmla="*/ 89425 w 100590"/>
                <a:gd name="connsiteY5" fmla="*/ 11581 h 100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100206">
                  <a:moveTo>
                    <a:pt x="89426" y="11581"/>
                  </a:moveTo>
                  <a:cubicBezTo>
                    <a:pt x="72718" y="-3860"/>
                    <a:pt x="46885" y="-3860"/>
                    <a:pt x="30177" y="11581"/>
                  </a:cubicBezTo>
                  <a:lnTo>
                    <a:pt x="0" y="41643"/>
                  </a:lnTo>
                  <a:lnTo>
                    <a:pt x="59298" y="100715"/>
                  </a:lnTo>
                  <a:lnTo>
                    <a:pt x="89475" y="70653"/>
                  </a:lnTo>
                  <a:cubicBezTo>
                    <a:pt x="105827" y="54324"/>
                    <a:pt x="105805" y="27883"/>
                    <a:pt x="89425" y="1158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09" name="Group 108">
            <a:extLst>
              <a:ext uri="{FF2B5EF4-FFF2-40B4-BE49-F238E27FC236}">
                <a16:creationId xmlns:a16="http://schemas.microsoft.com/office/drawing/2014/main" id="{0F17F7C2-8264-FD43-8EC6-DA3AC2E37AA5}"/>
              </a:ext>
            </a:extLst>
          </p:cNvPr>
          <p:cNvGrpSpPr/>
          <p:nvPr/>
        </p:nvGrpSpPr>
        <p:grpSpPr>
          <a:xfrm>
            <a:off x="4434934" y="2311743"/>
            <a:ext cx="620761" cy="701575"/>
            <a:chOff x="1685436" y="2233558"/>
            <a:chExt cx="710776" cy="803308"/>
          </a:xfrm>
          <a:solidFill>
            <a:schemeClr val="accent2"/>
          </a:solidFill>
        </p:grpSpPr>
        <p:sp>
          <p:nvSpPr>
            <p:cNvPr id="86" name="Freeform 85">
              <a:extLst>
                <a:ext uri="{FF2B5EF4-FFF2-40B4-BE49-F238E27FC236}">
                  <a16:creationId xmlns:a16="http://schemas.microsoft.com/office/drawing/2014/main" id="{C3934417-2F56-7046-8359-8D95513B1904}"/>
                </a:ext>
              </a:extLst>
            </p:cNvPr>
            <p:cNvSpPr/>
            <p:nvPr/>
          </p:nvSpPr>
          <p:spPr>
            <a:xfrm>
              <a:off x="2019599" y="2330608"/>
              <a:ext cx="40236" cy="100207"/>
            </a:xfrm>
            <a:custGeom>
              <a:avLst/>
              <a:gdLst>
                <a:gd name="connsiteX0" fmla="*/ 22281 w 40236"/>
                <a:gd name="connsiteY0" fmla="*/ 102261 h 100206"/>
                <a:gd name="connsiteX1" fmla="*/ 44562 w 40236"/>
                <a:gd name="connsiteY1" fmla="*/ 80065 h 100206"/>
                <a:gd name="connsiteX2" fmla="*/ 44562 w 40236"/>
                <a:gd name="connsiteY2" fmla="*/ 22196 h 100206"/>
                <a:gd name="connsiteX3" fmla="*/ 22281 w 40236"/>
                <a:gd name="connsiteY3" fmla="*/ 0 h 100206"/>
                <a:gd name="connsiteX4" fmla="*/ 0 w 40236"/>
                <a:gd name="connsiteY4" fmla="*/ 22196 h 100206"/>
                <a:gd name="connsiteX5" fmla="*/ 0 w 40236"/>
                <a:gd name="connsiteY5" fmla="*/ 80065 h 100206"/>
                <a:gd name="connsiteX6" fmla="*/ 22281 w 40236"/>
                <a:gd name="connsiteY6" fmla="*/ 102261 h 100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6" h="100206">
                  <a:moveTo>
                    <a:pt x="22281" y="102261"/>
                  </a:moveTo>
                  <a:cubicBezTo>
                    <a:pt x="34586" y="102261"/>
                    <a:pt x="44562" y="92324"/>
                    <a:pt x="44562" y="80065"/>
                  </a:cubicBezTo>
                  <a:lnTo>
                    <a:pt x="44562" y="22196"/>
                  </a:lnTo>
                  <a:cubicBezTo>
                    <a:pt x="44562" y="9937"/>
                    <a:pt x="34586" y="0"/>
                    <a:pt x="22281" y="0"/>
                  </a:cubicBezTo>
                  <a:cubicBezTo>
                    <a:pt x="9975" y="0"/>
                    <a:pt x="0" y="9937"/>
                    <a:pt x="0" y="22196"/>
                  </a:cubicBezTo>
                  <a:lnTo>
                    <a:pt x="0" y="80065"/>
                  </a:lnTo>
                  <a:cubicBezTo>
                    <a:pt x="0" y="92324"/>
                    <a:pt x="9975" y="102261"/>
                    <a:pt x="22281" y="10226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7" name="Freeform 86">
              <a:extLst>
                <a:ext uri="{FF2B5EF4-FFF2-40B4-BE49-F238E27FC236}">
                  <a16:creationId xmlns:a16="http://schemas.microsoft.com/office/drawing/2014/main" id="{F49710A1-E69D-7F4D-A42E-235EAFBD9C0B}"/>
                </a:ext>
              </a:extLst>
            </p:cNvPr>
            <p:cNvSpPr/>
            <p:nvPr/>
          </p:nvSpPr>
          <p:spPr>
            <a:xfrm>
              <a:off x="2214867" y="2428059"/>
              <a:ext cx="85502" cy="85176"/>
            </a:xfrm>
            <a:custGeom>
              <a:avLst/>
              <a:gdLst>
                <a:gd name="connsiteX0" fmla="*/ 22160 w 85502"/>
                <a:gd name="connsiteY0" fmla="*/ 85376 h 85175"/>
                <a:gd name="connsiteX1" fmla="*/ 37952 w 85502"/>
                <a:gd name="connsiteY1" fmla="*/ 78863 h 85175"/>
                <a:gd name="connsiteX2" fmla="*/ 79144 w 85502"/>
                <a:gd name="connsiteY2" fmla="*/ 37878 h 85175"/>
                <a:gd name="connsiteX3" fmla="*/ 79119 w 85502"/>
                <a:gd name="connsiteY3" fmla="*/ 6489 h 85175"/>
                <a:gd name="connsiteX4" fmla="*/ 47609 w 85502"/>
                <a:gd name="connsiteY4" fmla="*/ 6514 h 85175"/>
                <a:gd name="connsiteX5" fmla="*/ 6518 w 85502"/>
                <a:gd name="connsiteY5" fmla="*/ 47448 h 85175"/>
                <a:gd name="connsiteX6" fmla="*/ 6518 w 85502"/>
                <a:gd name="connsiteY6" fmla="*/ 78863 h 85175"/>
                <a:gd name="connsiteX7" fmla="*/ 22160 w 85502"/>
                <a:gd name="connsiteY7" fmla="*/ 85376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502" h="85175">
                  <a:moveTo>
                    <a:pt x="22160" y="85376"/>
                  </a:moveTo>
                  <a:cubicBezTo>
                    <a:pt x="28079" y="85361"/>
                    <a:pt x="33754" y="83021"/>
                    <a:pt x="37952" y="78863"/>
                  </a:cubicBezTo>
                  <a:lnTo>
                    <a:pt x="79144" y="37878"/>
                  </a:lnTo>
                  <a:cubicBezTo>
                    <a:pt x="87839" y="29203"/>
                    <a:pt x="87828" y="15150"/>
                    <a:pt x="79119" y="6489"/>
                  </a:cubicBezTo>
                  <a:cubicBezTo>
                    <a:pt x="70411" y="-2173"/>
                    <a:pt x="56304" y="-2161"/>
                    <a:pt x="47609" y="6514"/>
                  </a:cubicBezTo>
                  <a:lnTo>
                    <a:pt x="6518" y="47448"/>
                  </a:lnTo>
                  <a:cubicBezTo>
                    <a:pt x="-2173" y="56130"/>
                    <a:pt x="-2173" y="70181"/>
                    <a:pt x="6518" y="78863"/>
                  </a:cubicBezTo>
                  <a:cubicBezTo>
                    <a:pt x="10654" y="83021"/>
                    <a:pt x="16283" y="85365"/>
                    <a:pt x="22160" y="85376"/>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8" name="Freeform 87">
              <a:extLst>
                <a:ext uri="{FF2B5EF4-FFF2-40B4-BE49-F238E27FC236}">
                  <a16:creationId xmlns:a16="http://schemas.microsoft.com/office/drawing/2014/main" id="{B057949D-D592-AF4A-BB2D-F7F30B1B954B}"/>
                </a:ext>
              </a:extLst>
            </p:cNvPr>
            <p:cNvSpPr/>
            <p:nvPr/>
          </p:nvSpPr>
          <p:spPr>
            <a:xfrm>
              <a:off x="2295621" y="2663445"/>
              <a:ext cx="100591" cy="40083"/>
            </a:xfrm>
            <a:custGeom>
              <a:avLst/>
              <a:gdLst>
                <a:gd name="connsiteX0" fmla="*/ 80372 w 100590"/>
                <a:gd name="connsiteY0" fmla="*/ 0 h 40082"/>
                <a:gd name="connsiteX1" fmla="*/ 22281 w 100590"/>
                <a:gd name="connsiteY1" fmla="*/ 0 h 40082"/>
                <a:gd name="connsiteX2" fmla="*/ 0 w 100590"/>
                <a:gd name="connsiteY2" fmla="*/ 22196 h 40082"/>
                <a:gd name="connsiteX3" fmla="*/ 22281 w 100590"/>
                <a:gd name="connsiteY3" fmla="*/ 44392 h 40082"/>
                <a:gd name="connsiteX4" fmla="*/ 80372 w 100590"/>
                <a:gd name="connsiteY4" fmla="*/ 44392 h 40082"/>
                <a:gd name="connsiteX5" fmla="*/ 102653 w 100590"/>
                <a:gd name="connsiteY5" fmla="*/ 22196 h 40082"/>
                <a:gd name="connsiteX6" fmla="*/ 80372 w 100590"/>
                <a:gd name="connsiteY6" fmla="*/ 0 h 4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90" h="40082">
                  <a:moveTo>
                    <a:pt x="80372" y="0"/>
                  </a:moveTo>
                  <a:lnTo>
                    <a:pt x="22281" y="0"/>
                  </a:lnTo>
                  <a:cubicBezTo>
                    <a:pt x="9975" y="0"/>
                    <a:pt x="0" y="9937"/>
                    <a:pt x="0" y="22196"/>
                  </a:cubicBezTo>
                  <a:cubicBezTo>
                    <a:pt x="0" y="34454"/>
                    <a:pt x="9975" y="44392"/>
                    <a:pt x="22281" y="44392"/>
                  </a:cubicBezTo>
                  <a:lnTo>
                    <a:pt x="80372" y="44392"/>
                  </a:lnTo>
                  <a:cubicBezTo>
                    <a:pt x="92678" y="44392"/>
                    <a:pt x="102653" y="34454"/>
                    <a:pt x="102653" y="22196"/>
                  </a:cubicBezTo>
                  <a:cubicBezTo>
                    <a:pt x="102653" y="9937"/>
                    <a:pt x="92678" y="0"/>
                    <a:pt x="80372"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9" name="Freeform 88">
              <a:extLst>
                <a:ext uri="{FF2B5EF4-FFF2-40B4-BE49-F238E27FC236}">
                  <a16:creationId xmlns:a16="http://schemas.microsoft.com/office/drawing/2014/main" id="{3FCCEB25-21B6-2A4E-87C6-046FFF6D2F1B}"/>
                </a:ext>
              </a:extLst>
            </p:cNvPr>
            <p:cNvSpPr/>
            <p:nvPr/>
          </p:nvSpPr>
          <p:spPr>
            <a:xfrm>
              <a:off x="2214753" y="2857853"/>
              <a:ext cx="85502" cy="85176"/>
            </a:xfrm>
            <a:custGeom>
              <a:avLst/>
              <a:gdLst>
                <a:gd name="connsiteX0" fmla="*/ 38066 w 85502"/>
                <a:gd name="connsiteY0" fmla="*/ 6506 h 85175"/>
                <a:gd name="connsiteX1" fmla="*/ 6531 w 85502"/>
                <a:gd name="connsiteY1" fmla="*/ 6506 h 85175"/>
                <a:gd name="connsiteX2" fmla="*/ 6531 w 85502"/>
                <a:gd name="connsiteY2" fmla="*/ 37921 h 85175"/>
                <a:gd name="connsiteX3" fmla="*/ 47623 w 85502"/>
                <a:gd name="connsiteY3" fmla="*/ 78855 h 85175"/>
                <a:gd name="connsiteX4" fmla="*/ 79133 w 85502"/>
                <a:gd name="connsiteY4" fmla="*/ 78881 h 85175"/>
                <a:gd name="connsiteX5" fmla="*/ 79158 w 85502"/>
                <a:gd name="connsiteY5" fmla="*/ 47491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502" h="85175">
                  <a:moveTo>
                    <a:pt x="38066" y="6506"/>
                  </a:moveTo>
                  <a:cubicBezTo>
                    <a:pt x="29358" y="-2169"/>
                    <a:pt x="15239" y="-2169"/>
                    <a:pt x="6531" y="6506"/>
                  </a:cubicBezTo>
                  <a:cubicBezTo>
                    <a:pt x="-2177" y="15181"/>
                    <a:pt x="-2177" y="29246"/>
                    <a:pt x="6531" y="37921"/>
                  </a:cubicBezTo>
                  <a:lnTo>
                    <a:pt x="47623" y="78855"/>
                  </a:lnTo>
                  <a:cubicBezTo>
                    <a:pt x="56317" y="87530"/>
                    <a:pt x="70424" y="87542"/>
                    <a:pt x="79133" y="78881"/>
                  </a:cubicBezTo>
                  <a:cubicBezTo>
                    <a:pt x="87841" y="70219"/>
                    <a:pt x="87852" y="56166"/>
                    <a:pt x="79158" y="4749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0" name="Freeform 89">
              <a:extLst>
                <a:ext uri="{FF2B5EF4-FFF2-40B4-BE49-F238E27FC236}">
                  <a16:creationId xmlns:a16="http://schemas.microsoft.com/office/drawing/2014/main" id="{533B4DFE-D3ED-9447-8E05-BE8A9DD3D889}"/>
                </a:ext>
              </a:extLst>
            </p:cNvPr>
            <p:cNvSpPr/>
            <p:nvPr/>
          </p:nvSpPr>
          <p:spPr>
            <a:xfrm>
              <a:off x="1783315" y="2857853"/>
              <a:ext cx="85502" cy="85176"/>
            </a:xfrm>
            <a:custGeom>
              <a:avLst/>
              <a:gdLst>
                <a:gd name="connsiteX0" fmla="*/ 47626 w 85502"/>
                <a:gd name="connsiteY0" fmla="*/ 6506 h 85175"/>
                <a:gd name="connsiteX1" fmla="*/ 6534 w 85502"/>
                <a:gd name="connsiteY1" fmla="*/ 47491 h 85175"/>
                <a:gd name="connsiteX2" fmla="*/ 6488 w 85502"/>
                <a:gd name="connsiteY2" fmla="*/ 78810 h 85175"/>
                <a:gd name="connsiteX3" fmla="*/ 6534 w 85502"/>
                <a:gd name="connsiteY3" fmla="*/ 78856 h 85175"/>
                <a:gd name="connsiteX4" fmla="*/ 37973 w 85502"/>
                <a:gd name="connsiteY4" fmla="*/ 78902 h 85175"/>
                <a:gd name="connsiteX5" fmla="*/ 38019 w 85502"/>
                <a:gd name="connsiteY5" fmla="*/ 78856 h 85175"/>
                <a:gd name="connsiteX6" fmla="*/ 79161 w 85502"/>
                <a:gd name="connsiteY6" fmla="*/ 37921 h 85175"/>
                <a:gd name="connsiteX7" fmla="*/ 79161 w 85502"/>
                <a:gd name="connsiteY7" fmla="*/ 6506 h 85175"/>
                <a:gd name="connsiteX8" fmla="*/ 47626 w 85502"/>
                <a:gd name="connsiteY8" fmla="*/ 6506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502" h="85175">
                  <a:moveTo>
                    <a:pt x="47626" y="6506"/>
                  </a:moveTo>
                  <a:lnTo>
                    <a:pt x="6534" y="47491"/>
                  </a:lnTo>
                  <a:cubicBezTo>
                    <a:pt x="-2160" y="56127"/>
                    <a:pt x="-2181" y="70148"/>
                    <a:pt x="6488" y="78810"/>
                  </a:cubicBezTo>
                  <a:cubicBezTo>
                    <a:pt x="6503" y="78825"/>
                    <a:pt x="6519" y="78840"/>
                    <a:pt x="6534" y="78856"/>
                  </a:cubicBezTo>
                  <a:cubicBezTo>
                    <a:pt x="15203" y="87517"/>
                    <a:pt x="29279" y="87537"/>
                    <a:pt x="37973" y="78902"/>
                  </a:cubicBezTo>
                  <a:cubicBezTo>
                    <a:pt x="37989" y="78886"/>
                    <a:pt x="38004" y="78871"/>
                    <a:pt x="38019" y="78856"/>
                  </a:cubicBezTo>
                  <a:lnTo>
                    <a:pt x="79161" y="37921"/>
                  </a:lnTo>
                  <a:cubicBezTo>
                    <a:pt x="87869" y="29246"/>
                    <a:pt x="87869" y="15181"/>
                    <a:pt x="79161" y="6506"/>
                  </a:cubicBezTo>
                  <a:cubicBezTo>
                    <a:pt x="70453" y="-2169"/>
                    <a:pt x="56334" y="-2169"/>
                    <a:pt x="47626" y="6506"/>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1" name="Freeform 90">
              <a:extLst>
                <a:ext uri="{FF2B5EF4-FFF2-40B4-BE49-F238E27FC236}">
                  <a16:creationId xmlns:a16="http://schemas.microsoft.com/office/drawing/2014/main" id="{8FC113A4-D013-5641-BB41-FADCC2CA1BE7}"/>
                </a:ext>
              </a:extLst>
            </p:cNvPr>
            <p:cNvSpPr/>
            <p:nvPr/>
          </p:nvSpPr>
          <p:spPr>
            <a:xfrm>
              <a:off x="1685436" y="2663445"/>
              <a:ext cx="100591" cy="40083"/>
            </a:xfrm>
            <a:custGeom>
              <a:avLst/>
              <a:gdLst>
                <a:gd name="connsiteX0" fmla="*/ 80473 w 100590"/>
                <a:gd name="connsiteY0" fmla="*/ 0 h 40082"/>
                <a:gd name="connsiteX1" fmla="*/ 22281 w 100590"/>
                <a:gd name="connsiteY1" fmla="*/ 0 h 40082"/>
                <a:gd name="connsiteX2" fmla="*/ 0 w 100590"/>
                <a:gd name="connsiteY2" fmla="*/ 22196 h 40082"/>
                <a:gd name="connsiteX3" fmla="*/ 22281 w 100590"/>
                <a:gd name="connsiteY3" fmla="*/ 44392 h 40082"/>
                <a:gd name="connsiteX4" fmla="*/ 80473 w 100590"/>
                <a:gd name="connsiteY4" fmla="*/ 44392 h 40082"/>
                <a:gd name="connsiteX5" fmla="*/ 102754 w 100590"/>
                <a:gd name="connsiteY5" fmla="*/ 22196 h 40082"/>
                <a:gd name="connsiteX6" fmla="*/ 80473 w 100590"/>
                <a:gd name="connsiteY6" fmla="*/ 0 h 4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90" h="40082">
                  <a:moveTo>
                    <a:pt x="80473" y="0"/>
                  </a:moveTo>
                  <a:lnTo>
                    <a:pt x="22281" y="0"/>
                  </a:lnTo>
                  <a:cubicBezTo>
                    <a:pt x="9975" y="0"/>
                    <a:pt x="0" y="9937"/>
                    <a:pt x="0" y="22196"/>
                  </a:cubicBezTo>
                  <a:cubicBezTo>
                    <a:pt x="0" y="34454"/>
                    <a:pt x="9975" y="44392"/>
                    <a:pt x="22281" y="44392"/>
                  </a:cubicBezTo>
                  <a:lnTo>
                    <a:pt x="80473" y="44392"/>
                  </a:lnTo>
                  <a:cubicBezTo>
                    <a:pt x="92778" y="44392"/>
                    <a:pt x="102754" y="34454"/>
                    <a:pt x="102754" y="22196"/>
                  </a:cubicBezTo>
                  <a:cubicBezTo>
                    <a:pt x="102754" y="9937"/>
                    <a:pt x="92778" y="0"/>
                    <a:pt x="8047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E24F1550-023F-884F-8CD3-AE6522DBF5F6}"/>
                </a:ext>
              </a:extLst>
            </p:cNvPr>
            <p:cNvSpPr/>
            <p:nvPr/>
          </p:nvSpPr>
          <p:spPr>
            <a:xfrm>
              <a:off x="1782583" y="2427434"/>
              <a:ext cx="85502" cy="85176"/>
            </a:xfrm>
            <a:custGeom>
              <a:avLst/>
              <a:gdLst>
                <a:gd name="connsiteX0" fmla="*/ 48358 w 85502"/>
                <a:gd name="connsiteY0" fmla="*/ 79488 h 85175"/>
                <a:gd name="connsiteX1" fmla="*/ 64100 w 85502"/>
                <a:gd name="connsiteY1" fmla="*/ 86001 h 85175"/>
                <a:gd name="connsiteX2" fmla="*/ 86386 w 85502"/>
                <a:gd name="connsiteY2" fmla="*/ 63710 h 85175"/>
                <a:gd name="connsiteX3" fmla="*/ 79893 w 85502"/>
                <a:gd name="connsiteY3" fmla="*/ 48073 h 85175"/>
                <a:gd name="connsiteX4" fmla="*/ 38651 w 85502"/>
                <a:gd name="connsiteY4" fmla="*/ 7138 h 85175"/>
                <a:gd name="connsiteX5" fmla="*/ 7166 w 85502"/>
                <a:gd name="connsiteY5" fmla="*/ 5889 h 85175"/>
                <a:gd name="connsiteX6" fmla="*/ 5911 w 85502"/>
                <a:gd name="connsiteY6" fmla="*/ 37253 h 85175"/>
                <a:gd name="connsiteX7" fmla="*/ 7166 w 85502"/>
                <a:gd name="connsiteY7" fmla="*/ 38503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502" h="85175">
                  <a:moveTo>
                    <a:pt x="48358" y="79488"/>
                  </a:moveTo>
                  <a:cubicBezTo>
                    <a:pt x="52518" y="83670"/>
                    <a:pt x="58189" y="86017"/>
                    <a:pt x="64100" y="86001"/>
                  </a:cubicBezTo>
                  <a:cubicBezTo>
                    <a:pt x="76433" y="85976"/>
                    <a:pt x="86411" y="75996"/>
                    <a:pt x="86386" y="63710"/>
                  </a:cubicBezTo>
                  <a:cubicBezTo>
                    <a:pt x="86374" y="57849"/>
                    <a:pt x="84040" y="52230"/>
                    <a:pt x="79893" y="48073"/>
                  </a:cubicBezTo>
                  <a:lnTo>
                    <a:pt x="38651" y="7138"/>
                  </a:lnTo>
                  <a:cubicBezTo>
                    <a:pt x="30303" y="-1868"/>
                    <a:pt x="16206" y="-2427"/>
                    <a:pt x="7166" y="5889"/>
                  </a:cubicBezTo>
                  <a:cubicBezTo>
                    <a:pt x="-1875" y="14205"/>
                    <a:pt x="-2437" y="28247"/>
                    <a:pt x="5911" y="37253"/>
                  </a:cubicBezTo>
                  <a:cubicBezTo>
                    <a:pt x="6313" y="37686"/>
                    <a:pt x="6731" y="38103"/>
                    <a:pt x="7166" y="38503"/>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3" name="Freeform 92">
              <a:extLst>
                <a:ext uri="{FF2B5EF4-FFF2-40B4-BE49-F238E27FC236}">
                  <a16:creationId xmlns:a16="http://schemas.microsoft.com/office/drawing/2014/main" id="{B1A78459-36B8-7A4B-9281-473BECB9CA34}"/>
                </a:ext>
              </a:extLst>
            </p:cNvPr>
            <p:cNvSpPr/>
            <p:nvPr/>
          </p:nvSpPr>
          <p:spPr>
            <a:xfrm>
              <a:off x="1952757" y="2951690"/>
              <a:ext cx="176034" cy="85176"/>
            </a:xfrm>
            <a:custGeom>
              <a:avLst/>
              <a:gdLst>
                <a:gd name="connsiteX0" fmla="*/ 0 w 176034"/>
                <a:gd name="connsiteY0" fmla="*/ 28659 h 85175"/>
                <a:gd name="connsiteX1" fmla="*/ 51955 w 176034"/>
                <a:gd name="connsiteY1" fmla="*/ 88783 h 85175"/>
                <a:gd name="connsiteX2" fmla="*/ 126242 w 176034"/>
                <a:gd name="connsiteY2" fmla="*/ 88783 h 85175"/>
                <a:gd name="connsiteX3" fmla="*/ 178197 w 176034"/>
                <a:gd name="connsiteY3" fmla="*/ 36976 h 85175"/>
                <a:gd name="connsiteX4" fmla="*/ 178197 w 176034"/>
                <a:gd name="connsiteY4" fmla="*/ 0 h 85175"/>
                <a:gd name="connsiteX5" fmla="*/ 0 w 176034"/>
                <a:gd name="connsiteY5" fmla="*/ 0 h 8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034" h="85175">
                  <a:moveTo>
                    <a:pt x="0" y="28659"/>
                  </a:moveTo>
                  <a:cubicBezTo>
                    <a:pt x="0" y="70095"/>
                    <a:pt x="27009" y="88783"/>
                    <a:pt x="51955" y="88783"/>
                  </a:cubicBezTo>
                  <a:lnTo>
                    <a:pt x="126242" y="88783"/>
                  </a:lnTo>
                  <a:cubicBezTo>
                    <a:pt x="154898" y="88646"/>
                    <a:pt x="178087" y="65523"/>
                    <a:pt x="178197" y="36976"/>
                  </a:cubicBezTo>
                  <a:lnTo>
                    <a:pt x="178197" y="0"/>
                  </a:lnTo>
                  <a:lnTo>
                    <a:pt x="0" y="0"/>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4" name="Freeform 93">
              <a:extLst>
                <a:ext uri="{FF2B5EF4-FFF2-40B4-BE49-F238E27FC236}">
                  <a16:creationId xmlns:a16="http://schemas.microsoft.com/office/drawing/2014/main" id="{1481FBD7-4A6E-3E42-9E2E-A1A8A781F318}"/>
                </a:ext>
              </a:extLst>
            </p:cNvPr>
            <p:cNvSpPr/>
            <p:nvPr/>
          </p:nvSpPr>
          <p:spPr>
            <a:xfrm>
              <a:off x="1834978" y="2479269"/>
              <a:ext cx="412423" cy="425879"/>
            </a:xfrm>
            <a:custGeom>
              <a:avLst/>
              <a:gdLst>
                <a:gd name="connsiteX0" fmla="*/ 337872 w 412422"/>
                <a:gd name="connsiteY0" fmla="*/ 45440 h 425878"/>
                <a:gd name="connsiteX1" fmla="*/ 45614 w 412422"/>
                <a:gd name="connsiteY1" fmla="*/ 77688 h 425878"/>
                <a:gd name="connsiteX2" fmla="*/ 77986 w 412422"/>
                <a:gd name="connsiteY2" fmla="*/ 368830 h 425878"/>
                <a:gd name="connsiteX3" fmla="*/ 81818 w 412422"/>
                <a:gd name="connsiteY3" fmla="*/ 371813 h 425878"/>
                <a:gd name="connsiteX4" fmla="*/ 115717 w 412422"/>
                <a:gd name="connsiteY4" fmla="*/ 428280 h 425878"/>
                <a:gd name="connsiteX5" fmla="*/ 115717 w 412422"/>
                <a:gd name="connsiteY5" fmla="*/ 428580 h 425878"/>
                <a:gd name="connsiteX6" fmla="*/ 117779 w 412422"/>
                <a:gd name="connsiteY6" fmla="*/ 428280 h 425878"/>
                <a:gd name="connsiteX7" fmla="*/ 295976 w 412422"/>
                <a:gd name="connsiteY7" fmla="*/ 428280 h 425878"/>
                <a:gd name="connsiteX8" fmla="*/ 297485 w 412422"/>
                <a:gd name="connsiteY8" fmla="*/ 428580 h 425878"/>
                <a:gd name="connsiteX9" fmla="*/ 297485 w 412422"/>
                <a:gd name="connsiteY9" fmla="*/ 428280 h 425878"/>
                <a:gd name="connsiteX10" fmla="*/ 335508 w 412422"/>
                <a:gd name="connsiteY10" fmla="*/ 369108 h 425878"/>
                <a:gd name="connsiteX11" fmla="*/ 370089 w 412422"/>
                <a:gd name="connsiteY11" fmla="*/ 78004 h 425878"/>
                <a:gd name="connsiteX12" fmla="*/ 337872 w 412422"/>
                <a:gd name="connsiteY12" fmla="*/ 45440 h 425878"/>
                <a:gd name="connsiteX13" fmla="*/ 318206 w 412422"/>
                <a:gd name="connsiteY13" fmla="*/ 221202 h 425878"/>
                <a:gd name="connsiteX14" fmla="*/ 295925 w 412422"/>
                <a:gd name="connsiteY14" fmla="*/ 199007 h 425878"/>
                <a:gd name="connsiteX15" fmla="*/ 214346 w 412422"/>
                <a:gd name="connsiteY15" fmla="*/ 117639 h 425878"/>
                <a:gd name="connsiteX16" fmla="*/ 214296 w 412422"/>
                <a:gd name="connsiteY16" fmla="*/ 117639 h 425878"/>
                <a:gd name="connsiteX17" fmla="*/ 192015 w 412422"/>
                <a:gd name="connsiteY17" fmla="*/ 95443 h 425878"/>
                <a:gd name="connsiteX18" fmla="*/ 214296 w 412422"/>
                <a:gd name="connsiteY18" fmla="*/ 73247 h 425878"/>
                <a:gd name="connsiteX19" fmla="*/ 340538 w 412422"/>
                <a:gd name="connsiteY19" fmla="*/ 199007 h 425878"/>
                <a:gd name="connsiteX20" fmla="*/ 318206 w 412422"/>
                <a:gd name="connsiteY20" fmla="*/ 221202 h 425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12422" h="425878">
                  <a:moveTo>
                    <a:pt x="337872" y="45440"/>
                  </a:moveTo>
                  <a:cubicBezTo>
                    <a:pt x="248228" y="-26052"/>
                    <a:pt x="117379" y="-11613"/>
                    <a:pt x="45614" y="77688"/>
                  </a:cubicBezTo>
                  <a:cubicBezTo>
                    <a:pt x="-26152" y="166990"/>
                    <a:pt x="-11658" y="297339"/>
                    <a:pt x="77986" y="368830"/>
                  </a:cubicBezTo>
                  <a:cubicBezTo>
                    <a:pt x="79252" y="369839"/>
                    <a:pt x="80529" y="370834"/>
                    <a:pt x="81818" y="371813"/>
                  </a:cubicBezTo>
                  <a:cubicBezTo>
                    <a:pt x="99929" y="385643"/>
                    <a:pt x="112054" y="405841"/>
                    <a:pt x="115717" y="428280"/>
                  </a:cubicBezTo>
                  <a:lnTo>
                    <a:pt x="115717" y="428580"/>
                  </a:lnTo>
                  <a:cubicBezTo>
                    <a:pt x="116376" y="428338"/>
                    <a:pt x="117078" y="428235"/>
                    <a:pt x="117779" y="428280"/>
                  </a:cubicBezTo>
                  <a:lnTo>
                    <a:pt x="295976" y="428280"/>
                  </a:lnTo>
                  <a:cubicBezTo>
                    <a:pt x="296497" y="428233"/>
                    <a:pt x="297021" y="428337"/>
                    <a:pt x="297485" y="428580"/>
                  </a:cubicBezTo>
                  <a:lnTo>
                    <a:pt x="297485" y="428280"/>
                  </a:lnTo>
                  <a:cubicBezTo>
                    <a:pt x="302432" y="404572"/>
                    <a:pt x="315967" y="383508"/>
                    <a:pt x="335508" y="369108"/>
                  </a:cubicBezTo>
                  <a:cubicBezTo>
                    <a:pt x="425751" y="298234"/>
                    <a:pt x="441234" y="167903"/>
                    <a:pt x="370089" y="78004"/>
                  </a:cubicBezTo>
                  <a:cubicBezTo>
                    <a:pt x="360588" y="65999"/>
                    <a:pt x="349783" y="55078"/>
                    <a:pt x="337872" y="45440"/>
                  </a:cubicBezTo>
                  <a:close/>
                  <a:moveTo>
                    <a:pt x="318206" y="221202"/>
                  </a:moveTo>
                  <a:cubicBezTo>
                    <a:pt x="305935" y="221120"/>
                    <a:pt x="296008" y="211231"/>
                    <a:pt x="295925" y="199007"/>
                  </a:cubicBezTo>
                  <a:cubicBezTo>
                    <a:pt x="295953" y="154096"/>
                    <a:pt x="259429" y="117666"/>
                    <a:pt x="214346" y="117639"/>
                  </a:cubicBezTo>
                  <a:cubicBezTo>
                    <a:pt x="214329" y="117639"/>
                    <a:pt x="214313" y="117639"/>
                    <a:pt x="214296" y="117639"/>
                  </a:cubicBezTo>
                  <a:cubicBezTo>
                    <a:pt x="201991" y="117639"/>
                    <a:pt x="192015" y="107701"/>
                    <a:pt x="192015" y="95443"/>
                  </a:cubicBezTo>
                  <a:cubicBezTo>
                    <a:pt x="192015" y="83184"/>
                    <a:pt x="201991" y="73247"/>
                    <a:pt x="214296" y="73247"/>
                  </a:cubicBezTo>
                  <a:cubicBezTo>
                    <a:pt x="283960" y="73385"/>
                    <a:pt x="340399" y="129609"/>
                    <a:pt x="340538" y="199007"/>
                  </a:cubicBezTo>
                  <a:cubicBezTo>
                    <a:pt x="340455" y="211250"/>
                    <a:pt x="330497" y="221148"/>
                    <a:pt x="318206" y="221202"/>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0" name="Freeform 99">
              <a:extLst>
                <a:ext uri="{FF2B5EF4-FFF2-40B4-BE49-F238E27FC236}">
                  <a16:creationId xmlns:a16="http://schemas.microsoft.com/office/drawing/2014/main" id="{6C7B097A-04FA-774F-B23B-85C9EFD062A5}"/>
                </a:ext>
              </a:extLst>
            </p:cNvPr>
            <p:cNvSpPr/>
            <p:nvPr/>
          </p:nvSpPr>
          <p:spPr>
            <a:xfrm>
              <a:off x="1685436" y="2233558"/>
              <a:ext cx="5030" cy="5010"/>
            </a:xfrm>
            <a:custGeom>
              <a:avLst/>
              <a:gdLst/>
              <a:ahLst/>
              <a:cxnLst/>
              <a:rect l="l" t="t" r="r" b="b"/>
              <a:pathLst>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1" name="Group 110">
            <a:extLst>
              <a:ext uri="{FF2B5EF4-FFF2-40B4-BE49-F238E27FC236}">
                <a16:creationId xmlns:a16="http://schemas.microsoft.com/office/drawing/2014/main" id="{F2253048-6BBB-BC40-B4B6-2344F2263BC2}"/>
              </a:ext>
            </a:extLst>
          </p:cNvPr>
          <p:cNvGrpSpPr/>
          <p:nvPr/>
        </p:nvGrpSpPr>
        <p:grpSpPr>
          <a:xfrm>
            <a:off x="7137711" y="2398232"/>
            <a:ext cx="621424" cy="615086"/>
            <a:chOff x="4934853" y="2266048"/>
            <a:chExt cx="711535" cy="704278"/>
          </a:xfrm>
          <a:solidFill>
            <a:schemeClr val="accent3"/>
          </a:solidFill>
        </p:grpSpPr>
        <p:sp>
          <p:nvSpPr>
            <p:cNvPr id="101" name="Freeform 100">
              <a:extLst>
                <a:ext uri="{FF2B5EF4-FFF2-40B4-BE49-F238E27FC236}">
                  <a16:creationId xmlns:a16="http://schemas.microsoft.com/office/drawing/2014/main" id="{7835B762-5F7B-C247-A0D4-D62895566D46}"/>
                </a:ext>
              </a:extLst>
            </p:cNvPr>
            <p:cNvSpPr/>
            <p:nvPr/>
          </p:nvSpPr>
          <p:spPr>
            <a:xfrm>
              <a:off x="5174542" y="2266048"/>
              <a:ext cx="231359" cy="220455"/>
            </a:xfrm>
            <a:custGeom>
              <a:avLst/>
              <a:gdLst>
                <a:gd name="connsiteX0" fmla="*/ 117080 w 231359"/>
                <a:gd name="connsiteY0" fmla="*/ 193376 h 220454"/>
                <a:gd name="connsiteX1" fmla="*/ 171198 w 231359"/>
                <a:gd name="connsiteY1" fmla="*/ 221685 h 220454"/>
                <a:gd name="connsiteX2" fmla="*/ 189053 w 231359"/>
                <a:gd name="connsiteY2" fmla="*/ 220432 h 220454"/>
                <a:gd name="connsiteX3" fmla="*/ 195843 w 231359"/>
                <a:gd name="connsiteY3" fmla="*/ 203848 h 220454"/>
                <a:gd name="connsiteX4" fmla="*/ 185482 w 231359"/>
                <a:gd name="connsiteY4" fmla="*/ 143724 h 220454"/>
                <a:gd name="connsiteX5" fmla="*/ 229239 w 231359"/>
                <a:gd name="connsiteY5" fmla="*/ 101236 h 220454"/>
                <a:gd name="connsiteX6" fmla="*/ 228993 w 231359"/>
                <a:gd name="connsiteY6" fmla="*/ 77359 h 220454"/>
                <a:gd name="connsiteX7" fmla="*/ 219683 w 231359"/>
                <a:gd name="connsiteY7" fmla="*/ 72728 h 220454"/>
                <a:gd name="connsiteX8" fmla="*/ 159328 w 231359"/>
                <a:gd name="connsiteY8" fmla="*/ 63959 h 220454"/>
                <a:gd name="connsiteX9" fmla="*/ 132169 w 231359"/>
                <a:gd name="connsiteY9" fmla="*/ 9196 h 220454"/>
                <a:gd name="connsiteX10" fmla="*/ 109359 w 231359"/>
                <a:gd name="connsiteY10" fmla="*/ 1857 h 220454"/>
                <a:gd name="connsiteX11" fmla="*/ 101991 w 231359"/>
                <a:gd name="connsiteY11" fmla="*/ 9196 h 220454"/>
                <a:gd name="connsiteX12" fmla="*/ 74932 w 231359"/>
                <a:gd name="connsiteY12" fmla="*/ 63759 h 220454"/>
                <a:gd name="connsiteX13" fmla="*/ 14578 w 231359"/>
                <a:gd name="connsiteY13" fmla="*/ 72527 h 220454"/>
                <a:gd name="connsiteX14" fmla="*/ 169 w 231359"/>
                <a:gd name="connsiteY14" fmla="*/ 91610 h 220454"/>
                <a:gd name="connsiteX15" fmla="*/ 5173 w 231359"/>
                <a:gd name="connsiteY15" fmla="*/ 101387 h 220454"/>
                <a:gd name="connsiteX16" fmla="*/ 48879 w 231359"/>
                <a:gd name="connsiteY16" fmla="*/ 143874 h 220454"/>
                <a:gd name="connsiteX17" fmla="*/ 38820 w 231359"/>
                <a:gd name="connsiteY17" fmla="*/ 203998 h 220454"/>
                <a:gd name="connsiteX18" fmla="*/ 52577 w 231359"/>
                <a:gd name="connsiteY18" fmla="*/ 223553 h 220454"/>
                <a:gd name="connsiteX19" fmla="*/ 63465 w 231359"/>
                <a:gd name="connsiteY19" fmla="*/ 221835 h 22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1359" h="220454">
                  <a:moveTo>
                    <a:pt x="117080" y="193376"/>
                  </a:moveTo>
                  <a:lnTo>
                    <a:pt x="171198" y="221685"/>
                  </a:lnTo>
                  <a:cubicBezTo>
                    <a:pt x="176904" y="224687"/>
                    <a:pt x="183826" y="224202"/>
                    <a:pt x="189053" y="220432"/>
                  </a:cubicBezTo>
                  <a:cubicBezTo>
                    <a:pt x="194276" y="216624"/>
                    <a:pt x="196903" y="210210"/>
                    <a:pt x="195843" y="203848"/>
                  </a:cubicBezTo>
                  <a:lnTo>
                    <a:pt x="185482" y="143724"/>
                  </a:lnTo>
                  <a:lnTo>
                    <a:pt x="229239" y="101236"/>
                  </a:lnTo>
                  <a:cubicBezTo>
                    <a:pt x="235790" y="94575"/>
                    <a:pt x="235680" y="83885"/>
                    <a:pt x="228993" y="77359"/>
                  </a:cubicBezTo>
                  <a:cubicBezTo>
                    <a:pt x="226454" y="74881"/>
                    <a:pt x="223197" y="73261"/>
                    <a:pt x="219683" y="72728"/>
                  </a:cubicBezTo>
                  <a:lnTo>
                    <a:pt x="159328" y="63959"/>
                  </a:lnTo>
                  <a:lnTo>
                    <a:pt x="132169" y="9196"/>
                  </a:lnTo>
                  <a:cubicBezTo>
                    <a:pt x="127904" y="895"/>
                    <a:pt x="117692" y="-2391"/>
                    <a:pt x="109359" y="1857"/>
                  </a:cubicBezTo>
                  <a:cubicBezTo>
                    <a:pt x="106190" y="3473"/>
                    <a:pt x="103613" y="6040"/>
                    <a:pt x="101991" y="9196"/>
                  </a:cubicBezTo>
                  <a:lnTo>
                    <a:pt x="74932" y="63759"/>
                  </a:lnTo>
                  <a:lnTo>
                    <a:pt x="14578" y="72527"/>
                  </a:lnTo>
                  <a:cubicBezTo>
                    <a:pt x="5309" y="73833"/>
                    <a:pt x="-1142" y="82377"/>
                    <a:pt x="169" y="91610"/>
                  </a:cubicBezTo>
                  <a:cubicBezTo>
                    <a:pt x="698" y="95333"/>
                    <a:pt x="2459" y="98774"/>
                    <a:pt x="5173" y="101387"/>
                  </a:cubicBezTo>
                  <a:lnTo>
                    <a:pt x="48879" y="143874"/>
                  </a:lnTo>
                  <a:lnTo>
                    <a:pt x="38820" y="203998"/>
                  </a:lnTo>
                  <a:cubicBezTo>
                    <a:pt x="37199" y="213183"/>
                    <a:pt x="43358" y="221938"/>
                    <a:pt x="52577" y="223553"/>
                  </a:cubicBezTo>
                  <a:cubicBezTo>
                    <a:pt x="56297" y="224205"/>
                    <a:pt x="60129" y="223600"/>
                    <a:pt x="63465" y="22183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2" name="Freeform 101">
              <a:extLst>
                <a:ext uri="{FF2B5EF4-FFF2-40B4-BE49-F238E27FC236}">
                  <a16:creationId xmlns:a16="http://schemas.microsoft.com/office/drawing/2014/main" id="{7EEC051C-0900-E14F-9C79-2BF1857BE6DB}"/>
                </a:ext>
              </a:extLst>
            </p:cNvPr>
            <p:cNvSpPr/>
            <p:nvPr/>
          </p:nvSpPr>
          <p:spPr>
            <a:xfrm>
              <a:off x="5415029" y="2402121"/>
              <a:ext cx="231359" cy="225465"/>
            </a:xfrm>
            <a:custGeom>
              <a:avLst/>
              <a:gdLst>
                <a:gd name="connsiteX0" fmla="*/ 226096 w 231359"/>
                <a:gd name="connsiteY0" fmla="*/ 114921 h 225465"/>
                <a:gd name="connsiteX1" fmla="*/ 177209 w 231359"/>
                <a:gd name="connsiteY1" fmla="*/ 78396 h 225465"/>
                <a:gd name="connsiteX2" fmla="*/ 179673 w 231359"/>
                <a:gd name="connsiteY2" fmla="*/ 17571 h 225465"/>
                <a:gd name="connsiteX3" fmla="*/ 163324 w 231359"/>
                <a:gd name="connsiteY3" fmla="*/ 12 h 225465"/>
                <a:gd name="connsiteX4" fmla="*/ 152966 w 231359"/>
                <a:gd name="connsiteY4" fmla="*/ 3041 h 225465"/>
                <a:gd name="connsiteX5" fmla="*/ 102973 w 231359"/>
                <a:gd name="connsiteY5" fmla="*/ 38113 h 225465"/>
                <a:gd name="connsiteX6" fmla="*/ 45686 w 231359"/>
                <a:gd name="connsiteY6" fmla="*/ 16819 h 225465"/>
                <a:gd name="connsiteX7" fmla="*/ 23860 w 231359"/>
                <a:gd name="connsiteY7" fmla="*/ 26861 h 225465"/>
                <a:gd name="connsiteX8" fmla="*/ 23556 w 231359"/>
                <a:gd name="connsiteY8" fmla="*/ 37662 h 225465"/>
                <a:gd name="connsiteX9" fmla="*/ 41562 w 231359"/>
                <a:gd name="connsiteY9" fmla="*/ 95832 h 225465"/>
                <a:gd name="connsiteX10" fmla="*/ 3639 w 231359"/>
                <a:gd name="connsiteY10" fmla="*/ 143581 h 225465"/>
                <a:gd name="connsiteX11" fmla="*/ 1627 w 231359"/>
                <a:gd name="connsiteY11" fmla="*/ 161367 h 225465"/>
                <a:gd name="connsiteX12" fmla="*/ 16716 w 231359"/>
                <a:gd name="connsiteY12" fmla="*/ 170987 h 225465"/>
                <a:gd name="connsiteX13" fmla="*/ 77775 w 231359"/>
                <a:gd name="connsiteY13" fmla="*/ 172139 h 225465"/>
                <a:gd name="connsiteX14" fmla="*/ 111623 w 231359"/>
                <a:gd name="connsiteY14" fmla="*/ 222794 h 225465"/>
                <a:gd name="connsiteX15" fmla="*/ 125756 w 231359"/>
                <a:gd name="connsiteY15" fmla="*/ 230309 h 225465"/>
                <a:gd name="connsiteX16" fmla="*/ 127969 w 231359"/>
                <a:gd name="connsiteY16" fmla="*/ 230309 h 225465"/>
                <a:gd name="connsiteX17" fmla="*/ 141851 w 231359"/>
                <a:gd name="connsiteY17" fmla="*/ 219036 h 225465"/>
                <a:gd name="connsiteX18" fmla="*/ 161617 w 231359"/>
                <a:gd name="connsiteY18" fmla="*/ 161417 h 225465"/>
                <a:gd name="connsiteX19" fmla="*/ 220463 w 231359"/>
                <a:gd name="connsiteY19" fmla="*/ 144983 h 225465"/>
                <a:gd name="connsiteX20" fmla="*/ 232479 w 231359"/>
                <a:gd name="connsiteY20" fmla="*/ 124240 h 225465"/>
                <a:gd name="connsiteX21" fmla="*/ 226046 w 231359"/>
                <a:gd name="connsiteY21" fmla="*/ 114921 h 225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31359" h="225465">
                  <a:moveTo>
                    <a:pt x="226096" y="114921"/>
                  </a:moveTo>
                  <a:lnTo>
                    <a:pt x="177209" y="78396"/>
                  </a:lnTo>
                  <a:lnTo>
                    <a:pt x="179673" y="17571"/>
                  </a:lnTo>
                  <a:cubicBezTo>
                    <a:pt x="180026" y="8224"/>
                    <a:pt x="172706" y="363"/>
                    <a:pt x="163324" y="12"/>
                  </a:cubicBezTo>
                  <a:cubicBezTo>
                    <a:pt x="159633" y="-126"/>
                    <a:pt x="155997" y="937"/>
                    <a:pt x="152966" y="3041"/>
                  </a:cubicBezTo>
                  <a:lnTo>
                    <a:pt x="102973" y="38113"/>
                  </a:lnTo>
                  <a:lnTo>
                    <a:pt x="45686" y="16819"/>
                  </a:lnTo>
                  <a:cubicBezTo>
                    <a:pt x="36876" y="13588"/>
                    <a:pt x="27103" y="18084"/>
                    <a:pt x="23860" y="26861"/>
                  </a:cubicBezTo>
                  <a:cubicBezTo>
                    <a:pt x="22578" y="30332"/>
                    <a:pt x="22471" y="34125"/>
                    <a:pt x="23556" y="37662"/>
                  </a:cubicBezTo>
                  <a:lnTo>
                    <a:pt x="41562" y="95832"/>
                  </a:lnTo>
                  <a:lnTo>
                    <a:pt x="3639" y="143581"/>
                  </a:lnTo>
                  <a:cubicBezTo>
                    <a:pt x="-345" y="148657"/>
                    <a:pt x="-1123" y="155535"/>
                    <a:pt x="1627" y="161367"/>
                  </a:cubicBezTo>
                  <a:cubicBezTo>
                    <a:pt x="4397" y="167184"/>
                    <a:pt x="10254" y="170918"/>
                    <a:pt x="16716" y="170987"/>
                  </a:cubicBezTo>
                  <a:lnTo>
                    <a:pt x="77775" y="172139"/>
                  </a:lnTo>
                  <a:lnTo>
                    <a:pt x="111623" y="222794"/>
                  </a:lnTo>
                  <a:cubicBezTo>
                    <a:pt x="114780" y="227492"/>
                    <a:pt x="120082" y="230311"/>
                    <a:pt x="125756" y="230309"/>
                  </a:cubicBezTo>
                  <a:cubicBezTo>
                    <a:pt x="126493" y="230361"/>
                    <a:pt x="127233" y="230361"/>
                    <a:pt x="127969" y="230309"/>
                  </a:cubicBezTo>
                  <a:cubicBezTo>
                    <a:pt x="134370" y="229481"/>
                    <a:pt x="139747" y="225114"/>
                    <a:pt x="141851" y="219036"/>
                  </a:cubicBezTo>
                  <a:lnTo>
                    <a:pt x="161617" y="161417"/>
                  </a:lnTo>
                  <a:lnTo>
                    <a:pt x="220463" y="144983"/>
                  </a:lnTo>
                  <a:cubicBezTo>
                    <a:pt x="229531" y="142561"/>
                    <a:pt x="234911" y="133274"/>
                    <a:pt x="232479" y="124240"/>
                  </a:cubicBezTo>
                  <a:cubicBezTo>
                    <a:pt x="231470" y="120491"/>
                    <a:pt x="229199" y="117201"/>
                    <a:pt x="226046" y="11492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3" name="Freeform 102">
              <a:extLst>
                <a:ext uri="{FF2B5EF4-FFF2-40B4-BE49-F238E27FC236}">
                  <a16:creationId xmlns:a16="http://schemas.microsoft.com/office/drawing/2014/main" id="{373757B6-44CC-4145-B452-B38AC738E151}"/>
                </a:ext>
              </a:extLst>
            </p:cNvPr>
            <p:cNvSpPr/>
            <p:nvPr/>
          </p:nvSpPr>
          <p:spPr>
            <a:xfrm>
              <a:off x="4934853" y="2402034"/>
              <a:ext cx="231359" cy="230476"/>
            </a:xfrm>
            <a:custGeom>
              <a:avLst/>
              <a:gdLst>
                <a:gd name="connsiteX0" fmla="*/ 216395 w 231359"/>
                <a:gd name="connsiteY0" fmla="*/ 171175 h 230475"/>
                <a:gd name="connsiteX1" fmla="*/ 233114 w 231359"/>
                <a:gd name="connsiteY1" fmla="*/ 154064 h 230475"/>
                <a:gd name="connsiteX2" fmla="*/ 229421 w 231359"/>
                <a:gd name="connsiteY2" fmla="*/ 143768 h 230475"/>
                <a:gd name="connsiteX3" fmla="*/ 191549 w 231359"/>
                <a:gd name="connsiteY3" fmla="*/ 96020 h 230475"/>
                <a:gd name="connsiteX4" fmla="*/ 209555 w 231359"/>
                <a:gd name="connsiteY4" fmla="*/ 37850 h 230475"/>
                <a:gd name="connsiteX5" fmla="*/ 198267 w 231359"/>
                <a:gd name="connsiteY5" fmla="*/ 16704 h 230475"/>
                <a:gd name="connsiteX6" fmla="*/ 187425 w 231359"/>
                <a:gd name="connsiteY6" fmla="*/ 17007 h 230475"/>
                <a:gd name="connsiteX7" fmla="*/ 130138 w 231359"/>
                <a:gd name="connsiteY7" fmla="*/ 38150 h 230475"/>
                <a:gd name="connsiteX8" fmla="*/ 80144 w 231359"/>
                <a:gd name="connsiteY8" fmla="*/ 3078 h 230475"/>
                <a:gd name="connsiteX9" fmla="*/ 56462 w 231359"/>
                <a:gd name="connsiteY9" fmla="*/ 7203 h 230475"/>
                <a:gd name="connsiteX10" fmla="*/ 53387 w 231359"/>
                <a:gd name="connsiteY10" fmla="*/ 17608 h 230475"/>
                <a:gd name="connsiteX11" fmla="*/ 55902 w 231359"/>
                <a:gd name="connsiteY11" fmla="*/ 78433 h 230475"/>
                <a:gd name="connsiteX12" fmla="*/ 7015 w 231359"/>
                <a:gd name="connsiteY12" fmla="*/ 114959 h 230475"/>
                <a:gd name="connsiteX13" fmla="*/ 3243 w 231359"/>
                <a:gd name="connsiteY13" fmla="*/ 138612 h 230475"/>
                <a:gd name="connsiteX14" fmla="*/ 12598 w 231359"/>
                <a:gd name="connsiteY14" fmla="*/ 145021 h 230475"/>
                <a:gd name="connsiteX15" fmla="*/ 71443 w 231359"/>
                <a:gd name="connsiteY15" fmla="*/ 161455 h 230475"/>
                <a:gd name="connsiteX16" fmla="*/ 91210 w 231359"/>
                <a:gd name="connsiteY16" fmla="*/ 219074 h 230475"/>
                <a:gd name="connsiteX17" fmla="*/ 112833 w 231359"/>
                <a:gd name="connsiteY17" fmla="*/ 229543 h 230475"/>
                <a:gd name="connsiteX18" fmla="*/ 121387 w 231359"/>
                <a:gd name="connsiteY18" fmla="*/ 222982 h 230475"/>
                <a:gd name="connsiteX19" fmla="*/ 155286 w 231359"/>
                <a:gd name="connsiteY19" fmla="*/ 172227 h 2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1359" h="230475">
                  <a:moveTo>
                    <a:pt x="216395" y="171175"/>
                  </a:moveTo>
                  <a:cubicBezTo>
                    <a:pt x="225755" y="171049"/>
                    <a:pt x="233241" y="163388"/>
                    <a:pt x="233114" y="154064"/>
                  </a:cubicBezTo>
                  <a:cubicBezTo>
                    <a:pt x="233064" y="150319"/>
                    <a:pt x="231765" y="146697"/>
                    <a:pt x="229421" y="143768"/>
                  </a:cubicBezTo>
                  <a:lnTo>
                    <a:pt x="191549" y="96020"/>
                  </a:lnTo>
                  <a:lnTo>
                    <a:pt x="209555" y="37850"/>
                  </a:lnTo>
                  <a:cubicBezTo>
                    <a:pt x="212299" y="28905"/>
                    <a:pt x="207246" y="19438"/>
                    <a:pt x="198267" y="16704"/>
                  </a:cubicBezTo>
                  <a:cubicBezTo>
                    <a:pt x="194717" y="15623"/>
                    <a:pt x="190909" y="15729"/>
                    <a:pt x="187425" y="17007"/>
                  </a:cubicBezTo>
                  <a:lnTo>
                    <a:pt x="130138" y="38150"/>
                  </a:lnTo>
                  <a:lnTo>
                    <a:pt x="80144" y="3078"/>
                  </a:lnTo>
                  <a:cubicBezTo>
                    <a:pt x="72461" y="-2298"/>
                    <a:pt x="61859" y="-451"/>
                    <a:pt x="56462" y="7203"/>
                  </a:cubicBezTo>
                  <a:cubicBezTo>
                    <a:pt x="54320" y="10242"/>
                    <a:pt x="53239" y="13898"/>
                    <a:pt x="53387" y="17608"/>
                  </a:cubicBezTo>
                  <a:lnTo>
                    <a:pt x="55902" y="78433"/>
                  </a:lnTo>
                  <a:lnTo>
                    <a:pt x="7015" y="114959"/>
                  </a:lnTo>
                  <a:cubicBezTo>
                    <a:pt x="-583" y="120453"/>
                    <a:pt x="-2272" y="131043"/>
                    <a:pt x="3243" y="138612"/>
                  </a:cubicBezTo>
                  <a:cubicBezTo>
                    <a:pt x="5532" y="141753"/>
                    <a:pt x="8834" y="144016"/>
                    <a:pt x="12598" y="145021"/>
                  </a:cubicBezTo>
                  <a:lnTo>
                    <a:pt x="71443" y="161455"/>
                  </a:lnTo>
                  <a:lnTo>
                    <a:pt x="91210" y="219074"/>
                  </a:lnTo>
                  <a:cubicBezTo>
                    <a:pt x="94278" y="227913"/>
                    <a:pt x="103959" y="232600"/>
                    <a:pt x="112833" y="229543"/>
                  </a:cubicBezTo>
                  <a:cubicBezTo>
                    <a:pt x="116324" y="228340"/>
                    <a:pt x="119327" y="226037"/>
                    <a:pt x="121387" y="222982"/>
                  </a:cubicBezTo>
                  <a:lnTo>
                    <a:pt x="155286" y="172227"/>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4" name="Freeform 103">
              <a:extLst>
                <a:ext uri="{FF2B5EF4-FFF2-40B4-BE49-F238E27FC236}">
                  <a16:creationId xmlns:a16="http://schemas.microsoft.com/office/drawing/2014/main" id="{727F7880-6AC7-6D4E-A848-1DB1D053AB46}"/>
                </a:ext>
              </a:extLst>
            </p:cNvPr>
            <p:cNvSpPr/>
            <p:nvPr/>
          </p:nvSpPr>
          <p:spPr>
            <a:xfrm>
              <a:off x="5229206" y="2553658"/>
              <a:ext cx="301773" cy="395817"/>
            </a:xfrm>
            <a:custGeom>
              <a:avLst/>
              <a:gdLst>
                <a:gd name="connsiteX0" fmla="*/ 271746 w 301772"/>
                <a:gd name="connsiteY0" fmla="*/ 196867 h 395816"/>
                <a:gd name="connsiteX1" fmla="*/ 304639 w 301772"/>
                <a:gd name="connsiteY1" fmla="*/ 171514 h 395816"/>
                <a:gd name="connsiteX2" fmla="*/ 271746 w 301772"/>
                <a:gd name="connsiteY2" fmla="*/ 146112 h 395816"/>
                <a:gd name="connsiteX3" fmla="*/ 147215 w 301772"/>
                <a:gd name="connsiteY3" fmla="*/ 146112 h 395816"/>
                <a:gd name="connsiteX4" fmla="*/ 147215 w 301772"/>
                <a:gd name="connsiteY4" fmla="*/ 68552 h 395816"/>
                <a:gd name="connsiteX5" fmla="*/ 91638 w 301772"/>
                <a:gd name="connsiteY5" fmla="*/ 61 h 395816"/>
                <a:gd name="connsiteX6" fmla="*/ 79325 w 301772"/>
                <a:gd name="connsiteY6" fmla="*/ 10021 h 395816"/>
                <a:gd name="connsiteX7" fmla="*/ 79266 w 301772"/>
                <a:gd name="connsiteY7" fmla="*/ 11284 h 395816"/>
                <a:gd name="connsiteX8" fmla="*/ 79265 w 301772"/>
                <a:gd name="connsiteY8" fmla="*/ 87942 h 395816"/>
                <a:gd name="connsiteX9" fmla="*/ 77606 w 301772"/>
                <a:gd name="connsiteY9" fmla="*/ 93854 h 395816"/>
                <a:gd name="connsiteX10" fmla="*/ 45316 w 301772"/>
                <a:gd name="connsiteY10" fmla="*/ 146112 h 395816"/>
                <a:gd name="connsiteX11" fmla="*/ 46724 w 301772"/>
                <a:gd name="connsiteY11" fmla="*/ 146112 h 395816"/>
                <a:gd name="connsiteX12" fmla="*/ 0 w 301772"/>
                <a:gd name="connsiteY12" fmla="*/ 176475 h 395816"/>
                <a:gd name="connsiteX13" fmla="*/ 0 w 301772"/>
                <a:gd name="connsiteY13" fmla="*/ 393823 h 395816"/>
                <a:gd name="connsiteX14" fmla="*/ 22633 w 301772"/>
                <a:gd name="connsiteY14" fmla="*/ 399886 h 395816"/>
                <a:gd name="connsiteX15" fmla="*/ 248963 w 301772"/>
                <a:gd name="connsiteY15" fmla="*/ 399885 h 395816"/>
                <a:gd name="connsiteX16" fmla="*/ 281856 w 301772"/>
                <a:gd name="connsiteY16" fmla="*/ 374533 h 395816"/>
                <a:gd name="connsiteX17" fmla="*/ 248963 w 301772"/>
                <a:gd name="connsiteY17" fmla="*/ 349131 h 395816"/>
                <a:gd name="connsiteX18" fmla="*/ 214963 w 301772"/>
                <a:gd name="connsiteY18" fmla="*/ 349131 h 395816"/>
                <a:gd name="connsiteX19" fmla="*/ 214963 w 301772"/>
                <a:gd name="connsiteY19" fmla="*/ 332196 h 395816"/>
                <a:gd name="connsiteX20" fmla="*/ 260229 w 301772"/>
                <a:gd name="connsiteY20" fmla="*/ 332196 h 395816"/>
                <a:gd name="connsiteX21" fmla="*/ 293122 w 301772"/>
                <a:gd name="connsiteY21" fmla="*/ 306844 h 395816"/>
                <a:gd name="connsiteX22" fmla="*/ 260229 w 301772"/>
                <a:gd name="connsiteY22" fmla="*/ 281441 h 395816"/>
                <a:gd name="connsiteX23" fmla="*/ 214963 w 301772"/>
                <a:gd name="connsiteY23" fmla="*/ 281441 h 395816"/>
                <a:gd name="connsiteX24" fmla="*/ 214963 w 301772"/>
                <a:gd name="connsiteY24" fmla="*/ 264556 h 395816"/>
                <a:gd name="connsiteX25" fmla="*/ 271596 w 301772"/>
                <a:gd name="connsiteY25" fmla="*/ 264556 h 395816"/>
                <a:gd name="connsiteX26" fmla="*/ 304489 w 301772"/>
                <a:gd name="connsiteY26" fmla="*/ 239154 h 395816"/>
                <a:gd name="connsiteX27" fmla="*/ 271596 w 301772"/>
                <a:gd name="connsiteY27" fmla="*/ 213802 h 395816"/>
                <a:gd name="connsiteX28" fmla="*/ 215114 w 301772"/>
                <a:gd name="connsiteY28" fmla="*/ 213802 h 395816"/>
                <a:gd name="connsiteX29" fmla="*/ 215114 w 301772"/>
                <a:gd name="connsiteY29" fmla="*/ 196867 h 39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01772" h="395816">
                  <a:moveTo>
                    <a:pt x="271746" y="196867"/>
                  </a:moveTo>
                  <a:cubicBezTo>
                    <a:pt x="287232" y="196878"/>
                    <a:pt x="300763" y="186449"/>
                    <a:pt x="304639" y="171514"/>
                  </a:cubicBezTo>
                  <a:cubicBezTo>
                    <a:pt x="300782" y="156559"/>
                    <a:pt x="287246" y="146106"/>
                    <a:pt x="271746" y="146112"/>
                  </a:cubicBezTo>
                  <a:lnTo>
                    <a:pt x="147215" y="146112"/>
                  </a:lnTo>
                  <a:lnTo>
                    <a:pt x="147215" y="68552"/>
                  </a:lnTo>
                  <a:cubicBezTo>
                    <a:pt x="147215" y="47458"/>
                    <a:pt x="147215" y="5422"/>
                    <a:pt x="91638" y="61"/>
                  </a:cubicBezTo>
                  <a:cubicBezTo>
                    <a:pt x="85477" y="-576"/>
                    <a:pt x="79964" y="3883"/>
                    <a:pt x="79325" y="10021"/>
                  </a:cubicBezTo>
                  <a:cubicBezTo>
                    <a:pt x="79281" y="10440"/>
                    <a:pt x="79261" y="10862"/>
                    <a:pt x="79266" y="11284"/>
                  </a:cubicBezTo>
                  <a:lnTo>
                    <a:pt x="79265" y="87942"/>
                  </a:lnTo>
                  <a:cubicBezTo>
                    <a:pt x="79252" y="90025"/>
                    <a:pt x="78678" y="92066"/>
                    <a:pt x="77606" y="93854"/>
                  </a:cubicBezTo>
                  <a:lnTo>
                    <a:pt x="45316" y="146112"/>
                  </a:lnTo>
                  <a:lnTo>
                    <a:pt x="46724" y="146112"/>
                  </a:lnTo>
                  <a:lnTo>
                    <a:pt x="0" y="176475"/>
                  </a:lnTo>
                  <a:lnTo>
                    <a:pt x="0" y="393823"/>
                  </a:lnTo>
                  <a:cubicBezTo>
                    <a:pt x="6871" y="397808"/>
                    <a:pt x="14683" y="399901"/>
                    <a:pt x="22633" y="399886"/>
                  </a:cubicBezTo>
                  <a:lnTo>
                    <a:pt x="248963" y="399885"/>
                  </a:lnTo>
                  <a:cubicBezTo>
                    <a:pt x="264448" y="399897"/>
                    <a:pt x="277979" y="389468"/>
                    <a:pt x="281856" y="374533"/>
                  </a:cubicBezTo>
                  <a:cubicBezTo>
                    <a:pt x="277998" y="359578"/>
                    <a:pt x="264462" y="349125"/>
                    <a:pt x="248963" y="349131"/>
                  </a:cubicBezTo>
                  <a:lnTo>
                    <a:pt x="214963" y="349131"/>
                  </a:lnTo>
                  <a:lnTo>
                    <a:pt x="214963" y="332196"/>
                  </a:lnTo>
                  <a:lnTo>
                    <a:pt x="260229" y="332196"/>
                  </a:lnTo>
                  <a:cubicBezTo>
                    <a:pt x="275714" y="332207"/>
                    <a:pt x="289245" y="321778"/>
                    <a:pt x="293122" y="306844"/>
                  </a:cubicBezTo>
                  <a:cubicBezTo>
                    <a:pt x="289248" y="291899"/>
                    <a:pt x="275723" y="281453"/>
                    <a:pt x="260229" y="281441"/>
                  </a:cubicBezTo>
                  <a:lnTo>
                    <a:pt x="214963" y="281441"/>
                  </a:lnTo>
                  <a:lnTo>
                    <a:pt x="214963" y="264556"/>
                  </a:lnTo>
                  <a:lnTo>
                    <a:pt x="271596" y="264556"/>
                  </a:lnTo>
                  <a:cubicBezTo>
                    <a:pt x="287089" y="264544"/>
                    <a:pt x="300615" y="254098"/>
                    <a:pt x="304489" y="239154"/>
                  </a:cubicBezTo>
                  <a:cubicBezTo>
                    <a:pt x="300612" y="224219"/>
                    <a:pt x="287081" y="213790"/>
                    <a:pt x="271596" y="213802"/>
                  </a:cubicBezTo>
                  <a:lnTo>
                    <a:pt x="215114" y="213802"/>
                  </a:lnTo>
                  <a:lnTo>
                    <a:pt x="215114" y="196867"/>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5" name="Freeform 104">
              <a:extLst>
                <a:ext uri="{FF2B5EF4-FFF2-40B4-BE49-F238E27FC236}">
                  <a16:creationId xmlns:a16="http://schemas.microsoft.com/office/drawing/2014/main" id="{EFE5697F-AB62-E64F-A305-DC68D4FC7976}"/>
                </a:ext>
              </a:extLst>
            </p:cNvPr>
            <p:cNvSpPr/>
            <p:nvPr/>
          </p:nvSpPr>
          <p:spPr>
            <a:xfrm>
              <a:off x="5065293" y="2699768"/>
              <a:ext cx="145857" cy="270558"/>
            </a:xfrm>
            <a:custGeom>
              <a:avLst/>
              <a:gdLst>
                <a:gd name="connsiteX0" fmla="*/ 129964 w 145856"/>
                <a:gd name="connsiteY0" fmla="*/ 2 h 270558"/>
                <a:gd name="connsiteX1" fmla="*/ 16748 w 145856"/>
                <a:gd name="connsiteY1" fmla="*/ 2 h 270558"/>
                <a:gd name="connsiteX2" fmla="*/ 0 w 145856"/>
                <a:gd name="connsiteY2" fmla="*/ 16937 h 270558"/>
                <a:gd name="connsiteX3" fmla="*/ 0 w 145856"/>
                <a:gd name="connsiteY3" fmla="*/ 253775 h 270558"/>
                <a:gd name="connsiteX4" fmla="*/ 17000 w 145856"/>
                <a:gd name="connsiteY4" fmla="*/ 270710 h 270558"/>
                <a:gd name="connsiteX5" fmla="*/ 130215 w 145856"/>
                <a:gd name="connsiteY5" fmla="*/ 270710 h 270558"/>
                <a:gd name="connsiteX6" fmla="*/ 147215 w 145856"/>
                <a:gd name="connsiteY6" fmla="*/ 253775 h 270558"/>
                <a:gd name="connsiteX7" fmla="*/ 147215 w 145856"/>
                <a:gd name="connsiteY7" fmla="*/ 16937 h 270558"/>
                <a:gd name="connsiteX8" fmla="*/ 130217 w 145856"/>
                <a:gd name="connsiteY8" fmla="*/ 0 h 270558"/>
                <a:gd name="connsiteX9" fmla="*/ 129964 w 145856"/>
                <a:gd name="connsiteY9" fmla="*/ 2 h 270558"/>
                <a:gd name="connsiteX10" fmla="*/ 73331 w 145856"/>
                <a:gd name="connsiteY10" fmla="*/ 243905 h 270558"/>
                <a:gd name="connsiteX11" fmla="*/ 56511 w 145856"/>
                <a:gd name="connsiteY11" fmla="*/ 226893 h 270558"/>
                <a:gd name="connsiteX12" fmla="*/ 61361 w 145856"/>
                <a:gd name="connsiteY12" fmla="*/ 215196 h 270558"/>
                <a:gd name="connsiteX13" fmla="*/ 85331 w 145856"/>
                <a:gd name="connsiteY13" fmla="*/ 215267 h 270558"/>
                <a:gd name="connsiteX14" fmla="*/ 85260 w 145856"/>
                <a:gd name="connsiteY14" fmla="*/ 239145 h 270558"/>
                <a:gd name="connsiteX15" fmla="*/ 73331 w 145856"/>
                <a:gd name="connsiteY15" fmla="*/ 244055 h 27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856" h="270558">
                  <a:moveTo>
                    <a:pt x="129964" y="2"/>
                  </a:moveTo>
                  <a:lnTo>
                    <a:pt x="16748" y="2"/>
                  </a:lnTo>
                  <a:cubicBezTo>
                    <a:pt x="7458" y="139"/>
                    <a:pt x="-1" y="7681"/>
                    <a:pt x="0" y="16937"/>
                  </a:cubicBezTo>
                  <a:lnTo>
                    <a:pt x="0" y="253775"/>
                  </a:lnTo>
                  <a:cubicBezTo>
                    <a:pt x="0" y="263128"/>
                    <a:pt x="7611" y="270710"/>
                    <a:pt x="17000" y="270710"/>
                  </a:cubicBezTo>
                  <a:lnTo>
                    <a:pt x="130215" y="270710"/>
                  </a:lnTo>
                  <a:cubicBezTo>
                    <a:pt x="139604" y="270710"/>
                    <a:pt x="147215" y="263128"/>
                    <a:pt x="147215" y="253775"/>
                  </a:cubicBezTo>
                  <a:lnTo>
                    <a:pt x="147215" y="16937"/>
                  </a:lnTo>
                  <a:cubicBezTo>
                    <a:pt x="147216" y="7584"/>
                    <a:pt x="139606" y="1"/>
                    <a:pt x="130217" y="0"/>
                  </a:cubicBezTo>
                  <a:cubicBezTo>
                    <a:pt x="130133" y="0"/>
                    <a:pt x="130048" y="1"/>
                    <a:pt x="129964" y="2"/>
                  </a:cubicBezTo>
                  <a:close/>
                  <a:moveTo>
                    <a:pt x="73331" y="243905"/>
                  </a:moveTo>
                  <a:cubicBezTo>
                    <a:pt x="63970" y="243834"/>
                    <a:pt x="56439" y="236217"/>
                    <a:pt x="56511" y="226893"/>
                  </a:cubicBezTo>
                  <a:cubicBezTo>
                    <a:pt x="56544" y="222515"/>
                    <a:pt x="58283" y="218321"/>
                    <a:pt x="61361" y="215196"/>
                  </a:cubicBezTo>
                  <a:cubicBezTo>
                    <a:pt x="67999" y="208621"/>
                    <a:pt x="78731" y="208653"/>
                    <a:pt x="85331" y="215267"/>
                  </a:cubicBezTo>
                  <a:cubicBezTo>
                    <a:pt x="91930" y="221880"/>
                    <a:pt x="91899" y="232571"/>
                    <a:pt x="85260" y="239145"/>
                  </a:cubicBezTo>
                  <a:cubicBezTo>
                    <a:pt x="82089" y="242285"/>
                    <a:pt x="77802" y="244050"/>
                    <a:pt x="73331" y="24405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10" name="Group 109">
            <a:extLst>
              <a:ext uri="{FF2B5EF4-FFF2-40B4-BE49-F238E27FC236}">
                <a16:creationId xmlns:a16="http://schemas.microsoft.com/office/drawing/2014/main" id="{75C0E094-D9AB-D442-9768-F53C9AF9BAFE}"/>
              </a:ext>
            </a:extLst>
          </p:cNvPr>
          <p:cNvGrpSpPr/>
          <p:nvPr/>
        </p:nvGrpSpPr>
        <p:grpSpPr>
          <a:xfrm>
            <a:off x="7137711" y="4538297"/>
            <a:ext cx="619355" cy="616990"/>
            <a:chOff x="3782758" y="2343385"/>
            <a:chExt cx="709166" cy="706458"/>
          </a:xfrm>
          <a:solidFill>
            <a:schemeClr val="accent2"/>
          </a:solidFill>
        </p:grpSpPr>
        <p:sp>
          <p:nvSpPr>
            <p:cNvPr id="106" name="Freeform 105">
              <a:extLst>
                <a:ext uri="{FF2B5EF4-FFF2-40B4-BE49-F238E27FC236}">
                  <a16:creationId xmlns:a16="http://schemas.microsoft.com/office/drawing/2014/main" id="{67107FFB-0455-D040-8345-1CAAF91F7898}"/>
                </a:ext>
              </a:extLst>
            </p:cNvPr>
            <p:cNvSpPr/>
            <p:nvPr/>
          </p:nvSpPr>
          <p:spPr>
            <a:xfrm>
              <a:off x="4076534" y="2551644"/>
              <a:ext cx="120709" cy="290600"/>
            </a:xfrm>
            <a:custGeom>
              <a:avLst/>
              <a:gdLst>
                <a:gd name="connsiteX0" fmla="*/ 62819 w 120709"/>
                <a:gd name="connsiteY0" fmla="*/ 125880 h 290599"/>
                <a:gd name="connsiteX1" fmla="*/ 41947 w 120709"/>
                <a:gd name="connsiteY1" fmla="*/ 105087 h 290599"/>
                <a:gd name="connsiteX2" fmla="*/ 65276 w 120709"/>
                <a:gd name="connsiteY2" fmla="*/ 85274 h 290599"/>
                <a:gd name="connsiteX3" fmla="*/ 77606 w 120709"/>
                <a:gd name="connsiteY3" fmla="*/ 90356 h 290599"/>
                <a:gd name="connsiteX4" fmla="*/ 107155 w 120709"/>
                <a:gd name="connsiteY4" fmla="*/ 90381 h 290599"/>
                <a:gd name="connsiteX5" fmla="*/ 107180 w 120709"/>
                <a:gd name="connsiteY5" fmla="*/ 60946 h 290599"/>
                <a:gd name="connsiteX6" fmla="*/ 83742 w 120709"/>
                <a:gd name="connsiteY6" fmla="*/ 46416 h 290599"/>
                <a:gd name="connsiteX7" fmla="*/ 83742 w 120709"/>
                <a:gd name="connsiteY7" fmla="*/ 21865 h 290599"/>
                <a:gd name="connsiteX8" fmla="*/ 63870 w 120709"/>
                <a:gd name="connsiteY8" fmla="*/ 26 h 290599"/>
                <a:gd name="connsiteX9" fmla="*/ 41947 w 120709"/>
                <a:gd name="connsiteY9" fmla="*/ 19822 h 290599"/>
                <a:gd name="connsiteX10" fmla="*/ 41947 w 120709"/>
                <a:gd name="connsiteY10" fmla="*/ 21865 h 290599"/>
                <a:gd name="connsiteX11" fmla="*/ 41947 w 120709"/>
                <a:gd name="connsiteY11" fmla="*/ 46466 h 290599"/>
                <a:gd name="connsiteX12" fmla="*/ 11769 w 120709"/>
                <a:gd name="connsiteY12" fmla="*/ 68862 h 290599"/>
                <a:gd name="connsiteX13" fmla="*/ 0 w 120709"/>
                <a:gd name="connsiteY13" fmla="*/ 105087 h 290599"/>
                <a:gd name="connsiteX14" fmla="*/ 62718 w 120709"/>
                <a:gd name="connsiteY14" fmla="*/ 167466 h 290599"/>
                <a:gd name="connsiteX15" fmla="*/ 62819 w 120709"/>
                <a:gd name="connsiteY15" fmla="*/ 167466 h 290599"/>
                <a:gd name="connsiteX16" fmla="*/ 83742 w 120709"/>
                <a:gd name="connsiteY16" fmla="*/ 188208 h 290599"/>
                <a:gd name="connsiteX17" fmla="*/ 83742 w 120709"/>
                <a:gd name="connsiteY17" fmla="*/ 188258 h 290599"/>
                <a:gd name="connsiteX18" fmla="*/ 60447 w 120709"/>
                <a:gd name="connsiteY18" fmla="*/ 208001 h 290599"/>
                <a:gd name="connsiteX19" fmla="*/ 48233 w 120709"/>
                <a:gd name="connsiteY19" fmla="*/ 202989 h 290599"/>
                <a:gd name="connsiteX20" fmla="*/ 18685 w 120709"/>
                <a:gd name="connsiteY20" fmla="*/ 202964 h 290599"/>
                <a:gd name="connsiteX21" fmla="*/ 18660 w 120709"/>
                <a:gd name="connsiteY21" fmla="*/ 232400 h 290599"/>
                <a:gd name="connsiteX22" fmla="*/ 42097 w 120709"/>
                <a:gd name="connsiteY22" fmla="*/ 246930 h 290599"/>
                <a:gd name="connsiteX23" fmla="*/ 42097 w 120709"/>
                <a:gd name="connsiteY23" fmla="*/ 271480 h 290599"/>
                <a:gd name="connsiteX24" fmla="*/ 61970 w 120709"/>
                <a:gd name="connsiteY24" fmla="*/ 293320 h 290599"/>
                <a:gd name="connsiteX25" fmla="*/ 83893 w 120709"/>
                <a:gd name="connsiteY25" fmla="*/ 273523 h 290599"/>
                <a:gd name="connsiteX26" fmla="*/ 83893 w 120709"/>
                <a:gd name="connsiteY26" fmla="*/ 271480 h 290599"/>
                <a:gd name="connsiteX27" fmla="*/ 83893 w 120709"/>
                <a:gd name="connsiteY27" fmla="*/ 246879 h 290599"/>
                <a:gd name="connsiteX28" fmla="*/ 122013 w 120709"/>
                <a:gd name="connsiteY28" fmla="*/ 167411 h 290599"/>
                <a:gd name="connsiteX29" fmla="*/ 62970 w 120709"/>
                <a:gd name="connsiteY29" fmla="*/ 125880 h 29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709" h="290599">
                  <a:moveTo>
                    <a:pt x="62819" y="125880"/>
                  </a:moveTo>
                  <a:cubicBezTo>
                    <a:pt x="51291" y="125880"/>
                    <a:pt x="41947" y="116570"/>
                    <a:pt x="41947" y="105087"/>
                  </a:cubicBezTo>
                  <a:cubicBezTo>
                    <a:pt x="42897" y="93198"/>
                    <a:pt x="53342" y="84328"/>
                    <a:pt x="65276" y="85274"/>
                  </a:cubicBezTo>
                  <a:cubicBezTo>
                    <a:pt x="69820" y="85635"/>
                    <a:pt x="74135" y="87413"/>
                    <a:pt x="77606" y="90356"/>
                  </a:cubicBezTo>
                  <a:cubicBezTo>
                    <a:pt x="85759" y="98492"/>
                    <a:pt x="98988" y="98503"/>
                    <a:pt x="107155" y="90381"/>
                  </a:cubicBezTo>
                  <a:cubicBezTo>
                    <a:pt x="115321" y="82260"/>
                    <a:pt x="115332" y="69081"/>
                    <a:pt x="107180" y="60946"/>
                  </a:cubicBezTo>
                  <a:cubicBezTo>
                    <a:pt x="100562" y="54410"/>
                    <a:pt x="92551" y="49443"/>
                    <a:pt x="83742" y="46416"/>
                  </a:cubicBezTo>
                  <a:lnTo>
                    <a:pt x="83742" y="21865"/>
                  </a:lnTo>
                  <a:cubicBezTo>
                    <a:pt x="84308" y="10368"/>
                    <a:pt x="75411" y="590"/>
                    <a:pt x="63870" y="26"/>
                  </a:cubicBezTo>
                  <a:cubicBezTo>
                    <a:pt x="52328" y="-539"/>
                    <a:pt x="42513" y="8324"/>
                    <a:pt x="41947" y="19822"/>
                  </a:cubicBezTo>
                  <a:cubicBezTo>
                    <a:pt x="41913" y="20503"/>
                    <a:pt x="41913" y="21184"/>
                    <a:pt x="41947" y="21865"/>
                  </a:cubicBezTo>
                  <a:lnTo>
                    <a:pt x="41947" y="46466"/>
                  </a:lnTo>
                  <a:cubicBezTo>
                    <a:pt x="29836" y="50701"/>
                    <a:pt x="19308" y="58514"/>
                    <a:pt x="11769" y="68862"/>
                  </a:cubicBezTo>
                  <a:cubicBezTo>
                    <a:pt x="4097" y="79392"/>
                    <a:pt x="-24" y="92075"/>
                    <a:pt x="0" y="105087"/>
                  </a:cubicBezTo>
                  <a:cubicBezTo>
                    <a:pt x="28" y="139565"/>
                    <a:pt x="28108" y="167493"/>
                    <a:pt x="62718" y="167466"/>
                  </a:cubicBezTo>
                  <a:cubicBezTo>
                    <a:pt x="62752" y="167466"/>
                    <a:pt x="62786" y="167466"/>
                    <a:pt x="62819" y="167466"/>
                  </a:cubicBezTo>
                  <a:cubicBezTo>
                    <a:pt x="74347" y="167438"/>
                    <a:pt x="83714" y="176725"/>
                    <a:pt x="83742" y="188208"/>
                  </a:cubicBezTo>
                  <a:cubicBezTo>
                    <a:pt x="83742" y="188225"/>
                    <a:pt x="83742" y="188242"/>
                    <a:pt x="83742" y="188258"/>
                  </a:cubicBezTo>
                  <a:cubicBezTo>
                    <a:pt x="82782" y="200119"/>
                    <a:pt x="72352" y="208958"/>
                    <a:pt x="60447" y="208001"/>
                  </a:cubicBezTo>
                  <a:cubicBezTo>
                    <a:pt x="55950" y="207640"/>
                    <a:pt x="51680" y="205888"/>
                    <a:pt x="48233" y="202989"/>
                  </a:cubicBezTo>
                  <a:cubicBezTo>
                    <a:pt x="40081" y="194853"/>
                    <a:pt x="26851" y="194842"/>
                    <a:pt x="18685" y="202964"/>
                  </a:cubicBezTo>
                  <a:cubicBezTo>
                    <a:pt x="10518" y="211085"/>
                    <a:pt x="10507" y="224264"/>
                    <a:pt x="18660" y="232400"/>
                  </a:cubicBezTo>
                  <a:cubicBezTo>
                    <a:pt x="25277" y="238936"/>
                    <a:pt x="33288" y="243902"/>
                    <a:pt x="42097" y="246930"/>
                  </a:cubicBezTo>
                  <a:lnTo>
                    <a:pt x="42097" y="271480"/>
                  </a:lnTo>
                  <a:cubicBezTo>
                    <a:pt x="41531" y="282978"/>
                    <a:pt x="50428" y="292755"/>
                    <a:pt x="61970" y="293320"/>
                  </a:cubicBezTo>
                  <a:cubicBezTo>
                    <a:pt x="73511" y="293884"/>
                    <a:pt x="83327" y="285021"/>
                    <a:pt x="83893" y="273523"/>
                  </a:cubicBezTo>
                  <a:cubicBezTo>
                    <a:pt x="83926" y="272843"/>
                    <a:pt x="83926" y="272161"/>
                    <a:pt x="83893" y="271480"/>
                  </a:cubicBezTo>
                  <a:lnTo>
                    <a:pt x="83893" y="246879"/>
                  </a:lnTo>
                  <a:cubicBezTo>
                    <a:pt x="116448" y="235421"/>
                    <a:pt x="133515" y="199842"/>
                    <a:pt x="122013" y="167411"/>
                  </a:cubicBezTo>
                  <a:cubicBezTo>
                    <a:pt x="113174" y="142488"/>
                    <a:pt x="89504" y="125839"/>
                    <a:pt x="62970" y="12588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7" name="Freeform 106">
              <a:extLst>
                <a:ext uri="{FF2B5EF4-FFF2-40B4-BE49-F238E27FC236}">
                  <a16:creationId xmlns:a16="http://schemas.microsoft.com/office/drawing/2014/main" id="{73F5D1FD-EC03-E743-A421-03114E85F6FC}"/>
                </a:ext>
              </a:extLst>
            </p:cNvPr>
            <p:cNvSpPr/>
            <p:nvPr/>
          </p:nvSpPr>
          <p:spPr>
            <a:xfrm>
              <a:off x="3782758" y="2343385"/>
              <a:ext cx="709166" cy="706458"/>
            </a:xfrm>
            <a:custGeom>
              <a:avLst/>
              <a:gdLst>
                <a:gd name="connsiteX0" fmla="*/ 701521 w 709166"/>
                <a:gd name="connsiteY0" fmla="*/ 294708 h 706457"/>
                <a:gd name="connsiteX1" fmla="*/ 659022 w 709166"/>
                <a:gd name="connsiteY1" fmla="*/ 274266 h 706457"/>
                <a:gd name="connsiteX2" fmla="*/ 627688 w 709166"/>
                <a:gd name="connsiteY2" fmla="*/ 199111 h 706457"/>
                <a:gd name="connsiteX3" fmla="*/ 642223 w 709166"/>
                <a:gd name="connsiteY3" fmla="*/ 155621 h 706457"/>
                <a:gd name="connsiteX4" fmla="*/ 637194 w 709166"/>
                <a:gd name="connsiteY4" fmla="*/ 134327 h 706457"/>
                <a:gd name="connsiteX5" fmla="*/ 578398 w 709166"/>
                <a:gd name="connsiteY5" fmla="*/ 75556 h 706457"/>
                <a:gd name="connsiteX6" fmla="*/ 557023 w 709166"/>
                <a:gd name="connsiteY6" fmla="*/ 70546 h 706457"/>
                <a:gd name="connsiteX7" fmla="*/ 513316 w 709166"/>
                <a:gd name="connsiteY7" fmla="*/ 85025 h 706457"/>
                <a:gd name="connsiteX8" fmla="*/ 437872 w 709166"/>
                <a:gd name="connsiteY8" fmla="*/ 53861 h 706457"/>
                <a:gd name="connsiteX9" fmla="*/ 417302 w 709166"/>
                <a:gd name="connsiteY9" fmla="*/ 11524 h 706457"/>
                <a:gd name="connsiteX10" fmla="*/ 398642 w 709166"/>
                <a:gd name="connsiteY10" fmla="*/ 0 h 706457"/>
                <a:gd name="connsiteX11" fmla="*/ 314850 w 709166"/>
                <a:gd name="connsiteY11" fmla="*/ 0 h 706457"/>
                <a:gd name="connsiteX12" fmla="*/ 296190 w 709166"/>
                <a:gd name="connsiteY12" fmla="*/ 11524 h 706457"/>
                <a:gd name="connsiteX13" fmla="*/ 275619 w 709166"/>
                <a:gd name="connsiteY13" fmla="*/ 53861 h 706457"/>
                <a:gd name="connsiteX14" fmla="*/ 200176 w 709166"/>
                <a:gd name="connsiteY14" fmla="*/ 85025 h 706457"/>
                <a:gd name="connsiteX15" fmla="*/ 156469 w 709166"/>
                <a:gd name="connsiteY15" fmla="*/ 70546 h 706457"/>
                <a:gd name="connsiteX16" fmla="*/ 135094 w 709166"/>
                <a:gd name="connsiteY16" fmla="*/ 75556 h 706457"/>
                <a:gd name="connsiteX17" fmla="*/ 76047 w 709166"/>
                <a:gd name="connsiteY17" fmla="*/ 134277 h 706457"/>
                <a:gd name="connsiteX18" fmla="*/ 71017 w 709166"/>
                <a:gd name="connsiteY18" fmla="*/ 155571 h 706457"/>
                <a:gd name="connsiteX19" fmla="*/ 85603 w 709166"/>
                <a:gd name="connsiteY19" fmla="*/ 199061 h 706457"/>
                <a:gd name="connsiteX20" fmla="*/ 54269 w 709166"/>
                <a:gd name="connsiteY20" fmla="*/ 274216 h 706457"/>
                <a:gd name="connsiteX21" fmla="*/ 11769 w 709166"/>
                <a:gd name="connsiteY21" fmla="*/ 294658 h 706457"/>
                <a:gd name="connsiteX22" fmla="*/ 0 w 709166"/>
                <a:gd name="connsiteY22" fmla="*/ 313347 h 706457"/>
                <a:gd name="connsiteX23" fmla="*/ 0 w 709166"/>
                <a:gd name="connsiteY23" fmla="*/ 396518 h 706457"/>
                <a:gd name="connsiteX24" fmla="*/ 11518 w 709166"/>
                <a:gd name="connsiteY24" fmla="*/ 415157 h 706457"/>
                <a:gd name="connsiteX25" fmla="*/ 54017 w 709166"/>
                <a:gd name="connsiteY25" fmla="*/ 435599 h 706457"/>
                <a:gd name="connsiteX26" fmla="*/ 85351 w 709166"/>
                <a:gd name="connsiteY26" fmla="*/ 510754 h 706457"/>
                <a:gd name="connsiteX27" fmla="*/ 70766 w 709166"/>
                <a:gd name="connsiteY27" fmla="*/ 554244 h 706457"/>
                <a:gd name="connsiteX28" fmla="*/ 75795 w 709166"/>
                <a:gd name="connsiteY28" fmla="*/ 575537 h 706457"/>
                <a:gd name="connsiteX29" fmla="*/ 134842 w 709166"/>
                <a:gd name="connsiteY29" fmla="*/ 634409 h 706457"/>
                <a:gd name="connsiteX30" fmla="*/ 156218 w 709166"/>
                <a:gd name="connsiteY30" fmla="*/ 639419 h 706457"/>
                <a:gd name="connsiteX31" fmla="*/ 199925 w 709166"/>
                <a:gd name="connsiteY31" fmla="*/ 624939 h 706457"/>
                <a:gd name="connsiteX32" fmla="*/ 275368 w 709166"/>
                <a:gd name="connsiteY32" fmla="*/ 656104 h 706457"/>
                <a:gd name="connsiteX33" fmla="*/ 295939 w 709166"/>
                <a:gd name="connsiteY33" fmla="*/ 698441 h 706457"/>
                <a:gd name="connsiteX34" fmla="*/ 314598 w 709166"/>
                <a:gd name="connsiteY34" fmla="*/ 709965 h 706457"/>
                <a:gd name="connsiteX35" fmla="*/ 398139 w 709166"/>
                <a:gd name="connsiteY35" fmla="*/ 709965 h 706457"/>
                <a:gd name="connsiteX36" fmla="*/ 416799 w 709166"/>
                <a:gd name="connsiteY36" fmla="*/ 698441 h 706457"/>
                <a:gd name="connsiteX37" fmla="*/ 437370 w 709166"/>
                <a:gd name="connsiteY37" fmla="*/ 656104 h 706457"/>
                <a:gd name="connsiteX38" fmla="*/ 512813 w 709166"/>
                <a:gd name="connsiteY38" fmla="*/ 624939 h 706457"/>
                <a:gd name="connsiteX39" fmla="*/ 556469 w 709166"/>
                <a:gd name="connsiteY39" fmla="*/ 639419 h 706457"/>
                <a:gd name="connsiteX40" fmla="*/ 577845 w 709166"/>
                <a:gd name="connsiteY40" fmla="*/ 634409 h 706457"/>
                <a:gd name="connsiteX41" fmla="*/ 636892 w 709166"/>
                <a:gd name="connsiteY41" fmla="*/ 575588 h 706457"/>
                <a:gd name="connsiteX42" fmla="*/ 641921 w 709166"/>
                <a:gd name="connsiteY42" fmla="*/ 554294 h 706457"/>
                <a:gd name="connsiteX43" fmla="*/ 627386 w 709166"/>
                <a:gd name="connsiteY43" fmla="*/ 510804 h 706457"/>
                <a:gd name="connsiteX44" fmla="*/ 658720 w 709166"/>
                <a:gd name="connsiteY44" fmla="*/ 435649 h 706457"/>
                <a:gd name="connsiteX45" fmla="*/ 701220 w 709166"/>
                <a:gd name="connsiteY45" fmla="*/ 415207 h 706457"/>
                <a:gd name="connsiteX46" fmla="*/ 712737 w 709166"/>
                <a:gd name="connsiteY46" fmla="*/ 396568 h 706457"/>
                <a:gd name="connsiteX47" fmla="*/ 712737 w 709166"/>
                <a:gd name="connsiteY47" fmla="*/ 313347 h 706457"/>
                <a:gd name="connsiteX48" fmla="*/ 701220 w 709166"/>
                <a:gd name="connsiteY48" fmla="*/ 294708 h 706457"/>
                <a:gd name="connsiteX49" fmla="*/ 356595 w 709166"/>
                <a:gd name="connsiteY49" fmla="*/ 542169 h 706457"/>
                <a:gd name="connsiteX50" fmla="*/ 168691 w 709166"/>
                <a:gd name="connsiteY50" fmla="*/ 354882 h 706457"/>
                <a:gd name="connsiteX51" fmla="*/ 356696 w 709166"/>
                <a:gd name="connsiteY51" fmla="*/ 167696 h 706457"/>
                <a:gd name="connsiteX52" fmla="*/ 544600 w 709166"/>
                <a:gd name="connsiteY52" fmla="*/ 354932 h 706457"/>
                <a:gd name="connsiteX53" fmla="*/ 356645 w 709166"/>
                <a:gd name="connsiteY53" fmla="*/ 542169 h 706457"/>
                <a:gd name="connsiteX54" fmla="*/ 356595 w 709166"/>
                <a:gd name="connsiteY54" fmla="*/ 542169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09166" h="706457">
                  <a:moveTo>
                    <a:pt x="701521" y="294708"/>
                  </a:moveTo>
                  <a:cubicBezTo>
                    <a:pt x="697297" y="292604"/>
                    <a:pt x="654847" y="272162"/>
                    <a:pt x="659022" y="274266"/>
                  </a:cubicBezTo>
                  <a:cubicBezTo>
                    <a:pt x="651931" y="247954"/>
                    <a:pt x="641395" y="222685"/>
                    <a:pt x="627688" y="199111"/>
                  </a:cubicBezTo>
                  <a:cubicBezTo>
                    <a:pt x="629146" y="194752"/>
                    <a:pt x="643732" y="151212"/>
                    <a:pt x="642223" y="155621"/>
                  </a:cubicBezTo>
                  <a:cubicBezTo>
                    <a:pt x="644733" y="148147"/>
                    <a:pt x="642785" y="139902"/>
                    <a:pt x="637194" y="134327"/>
                  </a:cubicBezTo>
                  <a:cubicBezTo>
                    <a:pt x="633019" y="130118"/>
                    <a:pt x="573922" y="71247"/>
                    <a:pt x="578398" y="75556"/>
                  </a:cubicBezTo>
                  <a:cubicBezTo>
                    <a:pt x="572784" y="70017"/>
                    <a:pt x="564527" y="68081"/>
                    <a:pt x="557023" y="70546"/>
                  </a:cubicBezTo>
                  <a:cubicBezTo>
                    <a:pt x="552596" y="71999"/>
                    <a:pt x="508940" y="86529"/>
                    <a:pt x="513316" y="85025"/>
                  </a:cubicBezTo>
                  <a:cubicBezTo>
                    <a:pt x="489651" y="71383"/>
                    <a:pt x="464285" y="60904"/>
                    <a:pt x="437872" y="53861"/>
                  </a:cubicBezTo>
                  <a:cubicBezTo>
                    <a:pt x="435760" y="49652"/>
                    <a:pt x="415240" y="7365"/>
                    <a:pt x="417302" y="11524"/>
                  </a:cubicBezTo>
                  <a:cubicBezTo>
                    <a:pt x="413785" y="4463"/>
                    <a:pt x="406555" y="-3"/>
                    <a:pt x="398642" y="0"/>
                  </a:cubicBezTo>
                  <a:lnTo>
                    <a:pt x="314850" y="0"/>
                  </a:lnTo>
                  <a:cubicBezTo>
                    <a:pt x="306937" y="-3"/>
                    <a:pt x="299707" y="4463"/>
                    <a:pt x="296190" y="11524"/>
                  </a:cubicBezTo>
                  <a:cubicBezTo>
                    <a:pt x="294078" y="15682"/>
                    <a:pt x="273557" y="58020"/>
                    <a:pt x="275619" y="53861"/>
                  </a:cubicBezTo>
                  <a:cubicBezTo>
                    <a:pt x="249211" y="60917"/>
                    <a:pt x="223847" y="71394"/>
                    <a:pt x="200176" y="85025"/>
                  </a:cubicBezTo>
                  <a:lnTo>
                    <a:pt x="156469" y="70546"/>
                  </a:lnTo>
                  <a:cubicBezTo>
                    <a:pt x="148965" y="68081"/>
                    <a:pt x="140707" y="70017"/>
                    <a:pt x="135094" y="75556"/>
                  </a:cubicBezTo>
                  <a:lnTo>
                    <a:pt x="76047" y="134277"/>
                  </a:lnTo>
                  <a:cubicBezTo>
                    <a:pt x="70487" y="139870"/>
                    <a:pt x="68544" y="148095"/>
                    <a:pt x="71017" y="155571"/>
                  </a:cubicBezTo>
                  <a:cubicBezTo>
                    <a:pt x="72526" y="159930"/>
                    <a:pt x="87061" y="203420"/>
                    <a:pt x="85603" y="199061"/>
                  </a:cubicBezTo>
                  <a:cubicBezTo>
                    <a:pt x="71887" y="222631"/>
                    <a:pt x="61351" y="247901"/>
                    <a:pt x="54269" y="274216"/>
                  </a:cubicBezTo>
                  <a:cubicBezTo>
                    <a:pt x="50094" y="276270"/>
                    <a:pt x="7595" y="296762"/>
                    <a:pt x="11769" y="294658"/>
                  </a:cubicBezTo>
                  <a:cubicBezTo>
                    <a:pt x="4595" y="298148"/>
                    <a:pt x="33" y="305393"/>
                    <a:pt x="0" y="313347"/>
                  </a:cubicBezTo>
                  <a:lnTo>
                    <a:pt x="0" y="396518"/>
                  </a:lnTo>
                  <a:cubicBezTo>
                    <a:pt x="4" y="404397"/>
                    <a:pt x="4458" y="411604"/>
                    <a:pt x="11518" y="415157"/>
                  </a:cubicBezTo>
                  <a:cubicBezTo>
                    <a:pt x="15743" y="417261"/>
                    <a:pt x="58192" y="437703"/>
                    <a:pt x="54017" y="435599"/>
                  </a:cubicBezTo>
                  <a:cubicBezTo>
                    <a:pt x="61109" y="461911"/>
                    <a:pt x="71644" y="487179"/>
                    <a:pt x="85351" y="510754"/>
                  </a:cubicBezTo>
                  <a:cubicBezTo>
                    <a:pt x="83893" y="515113"/>
                    <a:pt x="69307" y="558653"/>
                    <a:pt x="70766" y="554244"/>
                  </a:cubicBezTo>
                  <a:cubicBezTo>
                    <a:pt x="68292" y="561719"/>
                    <a:pt x="70235" y="569945"/>
                    <a:pt x="75795" y="575537"/>
                  </a:cubicBezTo>
                  <a:lnTo>
                    <a:pt x="134842" y="634409"/>
                  </a:lnTo>
                  <a:cubicBezTo>
                    <a:pt x="140444" y="639969"/>
                    <a:pt x="148715" y="641907"/>
                    <a:pt x="156218" y="639419"/>
                  </a:cubicBezTo>
                  <a:cubicBezTo>
                    <a:pt x="160644" y="637966"/>
                    <a:pt x="204300" y="623436"/>
                    <a:pt x="199925" y="624939"/>
                  </a:cubicBezTo>
                  <a:cubicBezTo>
                    <a:pt x="223590" y="638582"/>
                    <a:pt x="248956" y="649060"/>
                    <a:pt x="275368" y="656104"/>
                  </a:cubicBezTo>
                  <a:cubicBezTo>
                    <a:pt x="277480" y="660312"/>
                    <a:pt x="298001" y="702600"/>
                    <a:pt x="295939" y="698441"/>
                  </a:cubicBezTo>
                  <a:cubicBezTo>
                    <a:pt x="299455" y="705502"/>
                    <a:pt x="306686" y="709967"/>
                    <a:pt x="314598" y="709965"/>
                  </a:cubicBezTo>
                  <a:lnTo>
                    <a:pt x="398139" y="709965"/>
                  </a:lnTo>
                  <a:cubicBezTo>
                    <a:pt x="406052" y="709967"/>
                    <a:pt x="413282" y="705502"/>
                    <a:pt x="416799" y="698441"/>
                  </a:cubicBezTo>
                  <a:cubicBezTo>
                    <a:pt x="418911" y="694283"/>
                    <a:pt x="439432" y="651945"/>
                    <a:pt x="437370" y="656104"/>
                  </a:cubicBezTo>
                  <a:cubicBezTo>
                    <a:pt x="463778" y="649048"/>
                    <a:pt x="489142" y="638571"/>
                    <a:pt x="512813" y="624939"/>
                  </a:cubicBezTo>
                  <a:lnTo>
                    <a:pt x="556469" y="639419"/>
                  </a:lnTo>
                  <a:cubicBezTo>
                    <a:pt x="563971" y="641944"/>
                    <a:pt x="572261" y="640001"/>
                    <a:pt x="577845" y="634409"/>
                  </a:cubicBezTo>
                  <a:lnTo>
                    <a:pt x="636892" y="575588"/>
                  </a:lnTo>
                  <a:cubicBezTo>
                    <a:pt x="642484" y="570013"/>
                    <a:pt x="644431" y="561768"/>
                    <a:pt x="641921" y="554294"/>
                  </a:cubicBezTo>
                  <a:lnTo>
                    <a:pt x="627386" y="510804"/>
                  </a:lnTo>
                  <a:cubicBezTo>
                    <a:pt x="641102" y="487234"/>
                    <a:pt x="651638" y="461964"/>
                    <a:pt x="658720" y="435649"/>
                  </a:cubicBezTo>
                  <a:cubicBezTo>
                    <a:pt x="662894" y="433595"/>
                    <a:pt x="705394" y="413102"/>
                    <a:pt x="701220" y="415207"/>
                  </a:cubicBezTo>
                  <a:cubicBezTo>
                    <a:pt x="708280" y="411654"/>
                    <a:pt x="712733" y="404448"/>
                    <a:pt x="712737" y="396568"/>
                  </a:cubicBezTo>
                  <a:lnTo>
                    <a:pt x="712737" y="313347"/>
                  </a:lnTo>
                  <a:cubicBezTo>
                    <a:pt x="712733" y="305467"/>
                    <a:pt x="708280" y="298260"/>
                    <a:pt x="701220" y="294708"/>
                  </a:cubicBezTo>
                  <a:close/>
                  <a:moveTo>
                    <a:pt x="356595" y="542169"/>
                  </a:moveTo>
                  <a:cubicBezTo>
                    <a:pt x="252791" y="542141"/>
                    <a:pt x="168663" y="458290"/>
                    <a:pt x="168691" y="354882"/>
                  </a:cubicBezTo>
                  <a:cubicBezTo>
                    <a:pt x="168719" y="251475"/>
                    <a:pt x="252891" y="167668"/>
                    <a:pt x="356696" y="167696"/>
                  </a:cubicBezTo>
                  <a:cubicBezTo>
                    <a:pt x="460480" y="167724"/>
                    <a:pt x="544600" y="251544"/>
                    <a:pt x="544600" y="354932"/>
                  </a:cubicBezTo>
                  <a:cubicBezTo>
                    <a:pt x="544600" y="458340"/>
                    <a:pt x="460450" y="542169"/>
                    <a:pt x="356645" y="542169"/>
                  </a:cubicBezTo>
                  <a:cubicBezTo>
                    <a:pt x="356629" y="542169"/>
                    <a:pt x="356612" y="542169"/>
                    <a:pt x="356595" y="54216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sp>
        <p:nvSpPr>
          <p:cNvPr id="108" name="Freeform 107">
            <a:extLst>
              <a:ext uri="{FF2B5EF4-FFF2-40B4-BE49-F238E27FC236}">
                <a16:creationId xmlns:a16="http://schemas.microsoft.com/office/drawing/2014/main" id="{F882104E-9C13-C34A-B18F-A7FB650005A9}"/>
              </a:ext>
            </a:extLst>
          </p:cNvPr>
          <p:cNvSpPr/>
          <p:nvPr/>
        </p:nvSpPr>
        <p:spPr>
          <a:xfrm>
            <a:off x="1732157" y="2396328"/>
            <a:ext cx="619355" cy="616990"/>
          </a:xfrm>
          <a:custGeom>
            <a:avLst/>
            <a:gdLst>
              <a:gd name="connsiteX0" fmla="*/ 655510 w 709166"/>
              <a:gd name="connsiteY0" fmla="*/ 297822 h 706457"/>
              <a:gd name="connsiteX1" fmla="*/ 599179 w 709166"/>
              <a:gd name="connsiteY1" fmla="*/ 343617 h 706457"/>
              <a:gd name="connsiteX2" fmla="*/ 505428 w 709166"/>
              <a:gd name="connsiteY2" fmla="*/ 343617 h 706457"/>
              <a:gd name="connsiteX3" fmla="*/ 469919 w 709166"/>
              <a:gd name="connsiteY3" fmla="*/ 258441 h 706457"/>
              <a:gd name="connsiteX4" fmla="*/ 554869 w 709166"/>
              <a:gd name="connsiteY4" fmla="*/ 173866 h 706457"/>
              <a:gd name="connsiteX5" fmla="*/ 586504 w 709166"/>
              <a:gd name="connsiteY5" fmla="*/ 183436 h 706457"/>
              <a:gd name="connsiteX6" fmla="*/ 644293 w 709166"/>
              <a:gd name="connsiteY6" fmla="*/ 126167 h 706457"/>
              <a:gd name="connsiteX7" fmla="*/ 586804 w 709166"/>
              <a:gd name="connsiteY7" fmla="*/ 68600 h 706457"/>
              <a:gd name="connsiteX8" fmla="*/ 529016 w 709166"/>
              <a:gd name="connsiteY8" fmla="*/ 125869 h 706457"/>
              <a:gd name="connsiteX9" fmla="*/ 538573 w 709166"/>
              <a:gd name="connsiteY9" fmla="*/ 157683 h 706457"/>
              <a:gd name="connsiteX10" fmla="*/ 453674 w 709166"/>
              <a:gd name="connsiteY10" fmla="*/ 242107 h 706457"/>
              <a:gd name="connsiteX11" fmla="*/ 368172 w 709166"/>
              <a:gd name="connsiteY11" fmla="*/ 206734 h 706457"/>
              <a:gd name="connsiteX12" fmla="*/ 368172 w 709166"/>
              <a:gd name="connsiteY12" fmla="*/ 113392 h 706457"/>
              <a:gd name="connsiteX13" fmla="*/ 413007 w 709166"/>
              <a:gd name="connsiteY13" fmla="*/ 45831 h 706457"/>
              <a:gd name="connsiteX14" fmla="*/ 345187 w 709166"/>
              <a:gd name="connsiteY14" fmla="*/ 1167 h 706457"/>
              <a:gd name="connsiteX15" fmla="*/ 300352 w 709166"/>
              <a:gd name="connsiteY15" fmla="*/ 68728 h 706457"/>
              <a:gd name="connsiteX16" fmla="*/ 345187 w 709166"/>
              <a:gd name="connsiteY16" fmla="*/ 113392 h 706457"/>
              <a:gd name="connsiteX17" fmla="*/ 345187 w 709166"/>
              <a:gd name="connsiteY17" fmla="*/ 206734 h 706457"/>
              <a:gd name="connsiteX18" fmla="*/ 259684 w 709166"/>
              <a:gd name="connsiteY18" fmla="*/ 242107 h 706457"/>
              <a:gd name="connsiteX19" fmla="*/ 174484 w 709166"/>
              <a:gd name="connsiteY19" fmla="*/ 157533 h 706457"/>
              <a:gd name="connsiteX20" fmla="*/ 158238 w 709166"/>
              <a:gd name="connsiteY20" fmla="*/ 77815 h 706457"/>
              <a:gd name="connsiteX21" fmla="*/ 78215 w 709166"/>
              <a:gd name="connsiteY21" fmla="*/ 93998 h 706457"/>
              <a:gd name="connsiteX22" fmla="*/ 94461 w 709166"/>
              <a:gd name="connsiteY22" fmla="*/ 173716 h 706457"/>
              <a:gd name="connsiteX23" fmla="*/ 158238 w 709166"/>
              <a:gd name="connsiteY23" fmla="*/ 173716 h 706457"/>
              <a:gd name="connsiteX24" fmla="*/ 243187 w 709166"/>
              <a:gd name="connsiteY24" fmla="*/ 258341 h 706457"/>
              <a:gd name="connsiteX25" fmla="*/ 207679 w 709166"/>
              <a:gd name="connsiteY25" fmla="*/ 343516 h 706457"/>
              <a:gd name="connsiteX26" fmla="*/ 113928 w 709166"/>
              <a:gd name="connsiteY26" fmla="*/ 343516 h 706457"/>
              <a:gd name="connsiteX27" fmla="*/ 46057 w 709166"/>
              <a:gd name="connsiteY27" fmla="*/ 298802 h 706457"/>
              <a:gd name="connsiteX28" fmla="*/ 1171 w 709166"/>
              <a:gd name="connsiteY28" fmla="*/ 366414 h 706457"/>
              <a:gd name="connsiteX29" fmla="*/ 69042 w 709166"/>
              <a:gd name="connsiteY29" fmla="*/ 411128 h 706457"/>
              <a:gd name="connsiteX30" fmla="*/ 113928 w 709166"/>
              <a:gd name="connsiteY30" fmla="*/ 366414 h 706457"/>
              <a:gd name="connsiteX31" fmla="*/ 207679 w 709166"/>
              <a:gd name="connsiteY31" fmla="*/ 366414 h 706457"/>
              <a:gd name="connsiteX32" fmla="*/ 243187 w 709166"/>
              <a:gd name="connsiteY32" fmla="*/ 451589 h 706457"/>
              <a:gd name="connsiteX33" fmla="*/ 158238 w 709166"/>
              <a:gd name="connsiteY33" fmla="*/ 536164 h 706457"/>
              <a:gd name="connsiteX34" fmla="*/ 126603 w 709166"/>
              <a:gd name="connsiteY34" fmla="*/ 526644 h 706457"/>
              <a:gd name="connsiteX35" fmla="*/ 68925 w 709166"/>
              <a:gd name="connsiteY35" fmla="*/ 583923 h 706457"/>
              <a:gd name="connsiteX36" fmla="*/ 126424 w 709166"/>
              <a:gd name="connsiteY36" fmla="*/ 641381 h 706457"/>
              <a:gd name="connsiteX37" fmla="*/ 184101 w 709166"/>
              <a:gd name="connsiteY37" fmla="*/ 584102 h 706457"/>
              <a:gd name="connsiteX38" fmla="*/ 174534 w 709166"/>
              <a:gd name="connsiteY38" fmla="*/ 552347 h 706457"/>
              <a:gd name="connsiteX39" fmla="*/ 259433 w 709166"/>
              <a:gd name="connsiteY39" fmla="*/ 467773 h 706457"/>
              <a:gd name="connsiteX40" fmla="*/ 344935 w 709166"/>
              <a:gd name="connsiteY40" fmla="*/ 503146 h 706457"/>
              <a:gd name="connsiteX41" fmla="*/ 344935 w 709166"/>
              <a:gd name="connsiteY41" fmla="*/ 596488 h 706457"/>
              <a:gd name="connsiteX42" fmla="*/ 300131 w 709166"/>
              <a:gd name="connsiteY42" fmla="*/ 664069 h 706457"/>
              <a:gd name="connsiteX43" fmla="*/ 367970 w 709166"/>
              <a:gd name="connsiteY43" fmla="*/ 708702 h 706457"/>
              <a:gd name="connsiteX44" fmla="*/ 412775 w 709166"/>
              <a:gd name="connsiteY44" fmla="*/ 641122 h 706457"/>
              <a:gd name="connsiteX45" fmla="*/ 367970 w 709166"/>
              <a:gd name="connsiteY45" fmla="*/ 596488 h 706457"/>
              <a:gd name="connsiteX46" fmla="*/ 367971 w 709166"/>
              <a:gd name="connsiteY46" fmla="*/ 503396 h 706457"/>
              <a:gd name="connsiteX47" fmla="*/ 453473 w 709166"/>
              <a:gd name="connsiteY47" fmla="*/ 468023 h 706457"/>
              <a:gd name="connsiteX48" fmla="*/ 538422 w 709166"/>
              <a:gd name="connsiteY48" fmla="*/ 552598 h 706457"/>
              <a:gd name="connsiteX49" fmla="*/ 554667 w 709166"/>
              <a:gd name="connsiteY49" fmla="*/ 632098 h 706457"/>
              <a:gd name="connsiteX50" fmla="*/ 634473 w 709166"/>
              <a:gd name="connsiteY50" fmla="*/ 615915 h 706457"/>
              <a:gd name="connsiteX51" fmla="*/ 618227 w 709166"/>
              <a:gd name="connsiteY51" fmla="*/ 536414 h 706457"/>
              <a:gd name="connsiteX52" fmla="*/ 554667 w 709166"/>
              <a:gd name="connsiteY52" fmla="*/ 536414 h 706457"/>
              <a:gd name="connsiteX53" fmla="*/ 469718 w 709166"/>
              <a:gd name="connsiteY53" fmla="*/ 451840 h 706457"/>
              <a:gd name="connsiteX54" fmla="*/ 505227 w 709166"/>
              <a:gd name="connsiteY54" fmla="*/ 366664 h 706457"/>
              <a:gd name="connsiteX55" fmla="*/ 598978 w 709166"/>
              <a:gd name="connsiteY55" fmla="*/ 366664 h 706457"/>
              <a:gd name="connsiteX56" fmla="*/ 666777 w 709166"/>
              <a:gd name="connsiteY56" fmla="*/ 411358 h 706457"/>
              <a:gd name="connsiteX57" fmla="*/ 711642 w 709166"/>
              <a:gd name="connsiteY57" fmla="*/ 343817 h 706457"/>
              <a:gd name="connsiteX58" fmla="*/ 655309 w 709166"/>
              <a:gd name="connsiteY58" fmla="*/ 297972 h 706457"/>
              <a:gd name="connsiteX59" fmla="*/ 356554 w 709166"/>
              <a:gd name="connsiteY59" fmla="*/ 343617 h 706457"/>
              <a:gd name="connsiteX60" fmla="*/ 403532 w 709166"/>
              <a:gd name="connsiteY60" fmla="*/ 388179 h 706457"/>
              <a:gd name="connsiteX61" fmla="*/ 368071 w 709166"/>
              <a:gd name="connsiteY61" fmla="*/ 433803 h 706457"/>
              <a:gd name="connsiteX62" fmla="*/ 368071 w 709166"/>
              <a:gd name="connsiteY62" fmla="*/ 446880 h 706457"/>
              <a:gd name="connsiteX63" fmla="*/ 345036 w 709166"/>
              <a:gd name="connsiteY63" fmla="*/ 446880 h 706457"/>
              <a:gd name="connsiteX64" fmla="*/ 345036 w 709166"/>
              <a:gd name="connsiteY64" fmla="*/ 433803 h 706457"/>
              <a:gd name="connsiteX65" fmla="*/ 310583 w 709166"/>
              <a:gd name="connsiteY65" fmla="*/ 389411 h 706457"/>
              <a:gd name="connsiteX66" fmla="*/ 333568 w 709166"/>
              <a:gd name="connsiteY66" fmla="*/ 389411 h 706457"/>
              <a:gd name="connsiteX67" fmla="*/ 356554 w 709166"/>
              <a:gd name="connsiteY67" fmla="*/ 412308 h 706457"/>
              <a:gd name="connsiteX68" fmla="*/ 379539 w 709166"/>
              <a:gd name="connsiteY68" fmla="*/ 389411 h 706457"/>
              <a:gd name="connsiteX69" fmla="*/ 356554 w 709166"/>
              <a:gd name="connsiteY69" fmla="*/ 366514 h 706457"/>
              <a:gd name="connsiteX70" fmla="*/ 309575 w 709166"/>
              <a:gd name="connsiteY70" fmla="*/ 321952 h 706457"/>
              <a:gd name="connsiteX71" fmla="*/ 345036 w 709166"/>
              <a:gd name="connsiteY71" fmla="*/ 276328 h 706457"/>
              <a:gd name="connsiteX72" fmla="*/ 345036 w 709166"/>
              <a:gd name="connsiteY72" fmla="*/ 263451 h 706457"/>
              <a:gd name="connsiteX73" fmla="*/ 368071 w 709166"/>
              <a:gd name="connsiteY73" fmla="*/ 263451 h 706457"/>
              <a:gd name="connsiteX74" fmla="*/ 368071 w 709166"/>
              <a:gd name="connsiteY74" fmla="*/ 276528 h 706457"/>
              <a:gd name="connsiteX75" fmla="*/ 402524 w 709166"/>
              <a:gd name="connsiteY75" fmla="*/ 320719 h 706457"/>
              <a:gd name="connsiteX76" fmla="*/ 379538 w 709166"/>
              <a:gd name="connsiteY76" fmla="*/ 320719 h 706457"/>
              <a:gd name="connsiteX77" fmla="*/ 356553 w 709166"/>
              <a:gd name="connsiteY77" fmla="*/ 297822 h 706457"/>
              <a:gd name="connsiteX78" fmla="*/ 333568 w 709166"/>
              <a:gd name="connsiteY78" fmla="*/ 320719 h 706457"/>
              <a:gd name="connsiteX79" fmla="*/ 356553 w 709166"/>
              <a:gd name="connsiteY79" fmla="*/ 343617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09166" h="706457">
                <a:moveTo>
                  <a:pt x="655510" y="297822"/>
                </a:moveTo>
                <a:cubicBezTo>
                  <a:pt x="628203" y="297837"/>
                  <a:pt x="604669" y="316970"/>
                  <a:pt x="599179" y="343617"/>
                </a:cubicBezTo>
                <a:lnTo>
                  <a:pt x="505428" y="343617"/>
                </a:lnTo>
                <a:cubicBezTo>
                  <a:pt x="502994" y="312183"/>
                  <a:pt x="490554" y="282344"/>
                  <a:pt x="469919" y="258441"/>
                </a:cubicBezTo>
                <a:lnTo>
                  <a:pt x="554869" y="173866"/>
                </a:lnTo>
                <a:cubicBezTo>
                  <a:pt x="564229" y="180109"/>
                  <a:pt x="575240" y="183440"/>
                  <a:pt x="586504" y="183436"/>
                </a:cubicBezTo>
                <a:cubicBezTo>
                  <a:pt x="618337" y="183519"/>
                  <a:pt x="644210" y="157878"/>
                  <a:pt x="644293" y="126167"/>
                </a:cubicBezTo>
                <a:cubicBezTo>
                  <a:pt x="644375" y="94456"/>
                  <a:pt x="618637" y="68682"/>
                  <a:pt x="586804" y="68600"/>
                </a:cubicBezTo>
                <a:cubicBezTo>
                  <a:pt x="554971" y="68517"/>
                  <a:pt x="529099" y="94157"/>
                  <a:pt x="529016" y="125869"/>
                </a:cubicBezTo>
                <a:cubicBezTo>
                  <a:pt x="528986" y="137180"/>
                  <a:pt x="532311" y="148247"/>
                  <a:pt x="538573" y="157683"/>
                </a:cubicBezTo>
                <a:lnTo>
                  <a:pt x="453674" y="242107"/>
                </a:lnTo>
                <a:cubicBezTo>
                  <a:pt x="429668" y="221569"/>
                  <a:pt x="399720" y="209180"/>
                  <a:pt x="368172" y="206734"/>
                </a:cubicBezTo>
                <a:lnTo>
                  <a:pt x="368172" y="113392"/>
                </a:lnTo>
                <a:cubicBezTo>
                  <a:pt x="399280" y="107069"/>
                  <a:pt x="419354" y="76821"/>
                  <a:pt x="413007" y="45831"/>
                </a:cubicBezTo>
                <a:cubicBezTo>
                  <a:pt x="406659" y="14841"/>
                  <a:pt x="376296" y="-5156"/>
                  <a:pt x="345187" y="1167"/>
                </a:cubicBezTo>
                <a:cubicBezTo>
                  <a:pt x="314078" y="7490"/>
                  <a:pt x="294005" y="37738"/>
                  <a:pt x="300352" y="68728"/>
                </a:cubicBezTo>
                <a:cubicBezTo>
                  <a:pt x="304959" y="91222"/>
                  <a:pt x="322606" y="108802"/>
                  <a:pt x="345187" y="113392"/>
                </a:cubicBezTo>
                <a:lnTo>
                  <a:pt x="345187" y="206734"/>
                </a:lnTo>
                <a:cubicBezTo>
                  <a:pt x="313636" y="209169"/>
                  <a:pt x="283685" y="221560"/>
                  <a:pt x="259684" y="242107"/>
                </a:cubicBezTo>
                <a:lnTo>
                  <a:pt x="174484" y="157533"/>
                </a:lnTo>
                <a:cubicBezTo>
                  <a:pt x="192096" y="131050"/>
                  <a:pt x="184822" y="95360"/>
                  <a:pt x="158238" y="77815"/>
                </a:cubicBezTo>
                <a:cubicBezTo>
                  <a:pt x="131655" y="60271"/>
                  <a:pt x="95827" y="67516"/>
                  <a:pt x="78215" y="93998"/>
                </a:cubicBezTo>
                <a:cubicBezTo>
                  <a:pt x="60603" y="120481"/>
                  <a:pt x="67877" y="156172"/>
                  <a:pt x="94461" y="173716"/>
                </a:cubicBezTo>
                <a:cubicBezTo>
                  <a:pt x="113791" y="186474"/>
                  <a:pt x="138908" y="186474"/>
                  <a:pt x="158238" y="173716"/>
                </a:cubicBezTo>
                <a:lnTo>
                  <a:pt x="243187" y="258341"/>
                </a:lnTo>
                <a:cubicBezTo>
                  <a:pt x="222522" y="282225"/>
                  <a:pt x="210078" y="312075"/>
                  <a:pt x="207679" y="343516"/>
                </a:cubicBezTo>
                <a:lnTo>
                  <a:pt x="113928" y="343516"/>
                </a:lnTo>
                <a:cubicBezTo>
                  <a:pt x="107581" y="312498"/>
                  <a:pt x="77194" y="292479"/>
                  <a:pt x="46057" y="298802"/>
                </a:cubicBezTo>
                <a:cubicBezTo>
                  <a:pt x="14920" y="305125"/>
                  <a:pt x="-5176" y="335396"/>
                  <a:pt x="1171" y="366414"/>
                </a:cubicBezTo>
                <a:cubicBezTo>
                  <a:pt x="7518" y="397432"/>
                  <a:pt x="37905" y="417451"/>
                  <a:pt x="69042" y="411128"/>
                </a:cubicBezTo>
                <a:cubicBezTo>
                  <a:pt x="91650" y="406537"/>
                  <a:pt x="109319" y="388936"/>
                  <a:pt x="113928" y="366414"/>
                </a:cubicBezTo>
                <a:lnTo>
                  <a:pt x="207679" y="366414"/>
                </a:lnTo>
                <a:cubicBezTo>
                  <a:pt x="210089" y="397852"/>
                  <a:pt x="222531" y="427699"/>
                  <a:pt x="243187" y="451589"/>
                </a:cubicBezTo>
                <a:lnTo>
                  <a:pt x="158238" y="536164"/>
                </a:lnTo>
                <a:cubicBezTo>
                  <a:pt x="148870" y="529945"/>
                  <a:pt x="137861" y="526632"/>
                  <a:pt x="126603" y="526644"/>
                </a:cubicBezTo>
                <a:cubicBezTo>
                  <a:pt x="94797" y="526595"/>
                  <a:pt x="68974" y="552240"/>
                  <a:pt x="68925" y="583923"/>
                </a:cubicBezTo>
                <a:cubicBezTo>
                  <a:pt x="68875" y="615607"/>
                  <a:pt x="94619" y="641332"/>
                  <a:pt x="126424" y="641381"/>
                </a:cubicBezTo>
                <a:cubicBezTo>
                  <a:pt x="158229" y="641430"/>
                  <a:pt x="184052" y="615785"/>
                  <a:pt x="184101" y="584102"/>
                </a:cubicBezTo>
                <a:cubicBezTo>
                  <a:pt x="184119" y="572810"/>
                  <a:pt x="180791" y="561763"/>
                  <a:pt x="174534" y="552347"/>
                </a:cubicBezTo>
                <a:lnTo>
                  <a:pt x="259433" y="467773"/>
                </a:lnTo>
                <a:cubicBezTo>
                  <a:pt x="283434" y="488320"/>
                  <a:pt x="313384" y="500710"/>
                  <a:pt x="344935" y="503146"/>
                </a:cubicBezTo>
                <a:lnTo>
                  <a:pt x="344935" y="596488"/>
                </a:lnTo>
                <a:cubicBezTo>
                  <a:pt x="313829" y="602825"/>
                  <a:pt x="293770" y="633082"/>
                  <a:pt x="300131" y="664069"/>
                </a:cubicBezTo>
                <a:cubicBezTo>
                  <a:pt x="306492" y="695056"/>
                  <a:pt x="336864" y="715039"/>
                  <a:pt x="367970" y="708702"/>
                </a:cubicBezTo>
                <a:cubicBezTo>
                  <a:pt x="399076" y="702366"/>
                  <a:pt x="419136" y="672109"/>
                  <a:pt x="412775" y="641122"/>
                </a:cubicBezTo>
                <a:cubicBezTo>
                  <a:pt x="408161" y="618647"/>
                  <a:pt x="390531" y="601084"/>
                  <a:pt x="367970" y="596488"/>
                </a:cubicBezTo>
                <a:lnTo>
                  <a:pt x="367971" y="503396"/>
                </a:lnTo>
                <a:cubicBezTo>
                  <a:pt x="399519" y="500951"/>
                  <a:pt x="429467" y="488561"/>
                  <a:pt x="453473" y="468023"/>
                </a:cubicBezTo>
                <a:lnTo>
                  <a:pt x="538422" y="552598"/>
                </a:lnTo>
                <a:cubicBezTo>
                  <a:pt x="520870" y="579020"/>
                  <a:pt x="528144" y="614614"/>
                  <a:pt x="554667" y="632098"/>
                </a:cubicBezTo>
                <a:cubicBezTo>
                  <a:pt x="581191" y="649583"/>
                  <a:pt x="616921" y="642337"/>
                  <a:pt x="634473" y="615915"/>
                </a:cubicBezTo>
                <a:cubicBezTo>
                  <a:pt x="652025" y="589493"/>
                  <a:pt x="644751" y="553899"/>
                  <a:pt x="618227" y="536414"/>
                </a:cubicBezTo>
                <a:cubicBezTo>
                  <a:pt x="598959" y="523713"/>
                  <a:pt x="573936" y="523713"/>
                  <a:pt x="554667" y="536414"/>
                </a:cubicBezTo>
                <a:lnTo>
                  <a:pt x="469718" y="451840"/>
                </a:lnTo>
                <a:cubicBezTo>
                  <a:pt x="490353" y="427936"/>
                  <a:pt x="502793" y="398097"/>
                  <a:pt x="505227" y="366664"/>
                </a:cubicBezTo>
                <a:lnTo>
                  <a:pt x="598978" y="366664"/>
                </a:lnTo>
                <a:cubicBezTo>
                  <a:pt x="605311" y="397657"/>
                  <a:pt x="635666" y="417667"/>
                  <a:pt x="666777" y="411358"/>
                </a:cubicBezTo>
                <a:cubicBezTo>
                  <a:pt x="697889" y="405049"/>
                  <a:pt x="717976" y="374810"/>
                  <a:pt x="711642" y="343817"/>
                </a:cubicBezTo>
                <a:cubicBezTo>
                  <a:pt x="706191" y="317139"/>
                  <a:pt x="682638" y="297972"/>
                  <a:pt x="655309" y="297972"/>
                </a:cubicBezTo>
                <a:close/>
                <a:moveTo>
                  <a:pt x="356554" y="343617"/>
                </a:moveTo>
                <a:cubicBezTo>
                  <a:pt x="381879" y="342999"/>
                  <a:pt x="402912" y="362950"/>
                  <a:pt x="403532" y="388179"/>
                </a:cubicBezTo>
                <a:cubicBezTo>
                  <a:pt x="404065" y="409838"/>
                  <a:pt x="389254" y="428893"/>
                  <a:pt x="368071" y="433803"/>
                </a:cubicBezTo>
                <a:lnTo>
                  <a:pt x="368071" y="446880"/>
                </a:lnTo>
                <a:lnTo>
                  <a:pt x="345036" y="446880"/>
                </a:lnTo>
                <a:lnTo>
                  <a:pt x="345036" y="433803"/>
                </a:lnTo>
                <a:cubicBezTo>
                  <a:pt x="324720" y="428583"/>
                  <a:pt x="310539" y="410311"/>
                  <a:pt x="310583" y="389411"/>
                </a:cubicBezTo>
                <a:lnTo>
                  <a:pt x="333568" y="389411"/>
                </a:lnTo>
                <a:cubicBezTo>
                  <a:pt x="333568" y="402057"/>
                  <a:pt x="343859" y="412308"/>
                  <a:pt x="356554" y="412308"/>
                </a:cubicBezTo>
                <a:cubicBezTo>
                  <a:pt x="369248" y="412308"/>
                  <a:pt x="379539" y="402057"/>
                  <a:pt x="379539" y="389411"/>
                </a:cubicBezTo>
                <a:cubicBezTo>
                  <a:pt x="379539" y="376765"/>
                  <a:pt x="369248" y="366514"/>
                  <a:pt x="356554" y="366514"/>
                </a:cubicBezTo>
                <a:cubicBezTo>
                  <a:pt x="331228" y="367132"/>
                  <a:pt x="310195" y="347180"/>
                  <a:pt x="309575" y="321952"/>
                </a:cubicBezTo>
                <a:cubicBezTo>
                  <a:pt x="309042" y="300292"/>
                  <a:pt x="323853" y="281238"/>
                  <a:pt x="345036" y="276328"/>
                </a:cubicBezTo>
                <a:lnTo>
                  <a:pt x="345036" y="263451"/>
                </a:lnTo>
                <a:lnTo>
                  <a:pt x="368071" y="263451"/>
                </a:lnTo>
                <a:lnTo>
                  <a:pt x="368071" y="276528"/>
                </a:lnTo>
                <a:cubicBezTo>
                  <a:pt x="388314" y="281729"/>
                  <a:pt x="402476" y="299894"/>
                  <a:pt x="402524" y="320719"/>
                </a:cubicBezTo>
                <a:lnTo>
                  <a:pt x="379538" y="320719"/>
                </a:lnTo>
                <a:cubicBezTo>
                  <a:pt x="379538" y="308074"/>
                  <a:pt x="369248" y="297822"/>
                  <a:pt x="356553" y="297822"/>
                </a:cubicBezTo>
                <a:cubicBezTo>
                  <a:pt x="343859" y="297822"/>
                  <a:pt x="333568" y="308074"/>
                  <a:pt x="333568" y="320719"/>
                </a:cubicBezTo>
                <a:cubicBezTo>
                  <a:pt x="333568" y="333365"/>
                  <a:pt x="343859" y="343617"/>
                  <a:pt x="356553" y="343617"/>
                </a:cubicBezTo>
                <a:close/>
              </a:path>
            </a:pathLst>
          </a:custGeom>
          <a:solidFill>
            <a:schemeClr val="accent1"/>
          </a:solidFill>
          <a:ln w="5026" cap="flat">
            <a:noFill/>
            <a:prstDash val="solid"/>
            <a:miter/>
          </a:ln>
        </p:spPr>
        <p:txBody>
          <a:bodyPr rtlCol="0" anchor="ctr"/>
          <a:lstStyle/>
          <a:p>
            <a:endParaRPr lang="en-US" dirty="0">
              <a:latin typeface="Roboto" panose="02000000000000000000" pitchFamily="2" charset="0"/>
            </a:endParaRPr>
          </a:p>
        </p:txBody>
      </p:sp>
      <p:sp>
        <p:nvSpPr>
          <p:cNvPr id="115" name="TextBox 114">
            <a:extLst>
              <a:ext uri="{FF2B5EF4-FFF2-40B4-BE49-F238E27FC236}">
                <a16:creationId xmlns:a16="http://schemas.microsoft.com/office/drawing/2014/main" id="{058447D7-4322-F44A-9AFC-9990B4F6BB3A}"/>
              </a:ext>
            </a:extLst>
          </p:cNvPr>
          <p:cNvSpPr txBox="1"/>
          <p:nvPr/>
        </p:nvSpPr>
        <p:spPr>
          <a:xfrm>
            <a:off x="1027179" y="3061658"/>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16" name="TextBox 115">
            <a:extLst>
              <a:ext uri="{FF2B5EF4-FFF2-40B4-BE49-F238E27FC236}">
                <a16:creationId xmlns:a16="http://schemas.microsoft.com/office/drawing/2014/main" id="{A83DB238-C31F-2A41-9B64-856ECCC0FF8A}"/>
              </a:ext>
            </a:extLst>
          </p:cNvPr>
          <p:cNvSpPr txBox="1"/>
          <p:nvPr/>
        </p:nvSpPr>
        <p:spPr>
          <a:xfrm>
            <a:off x="1218768" y="3382555"/>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23" name="TextBox 122">
            <a:extLst>
              <a:ext uri="{FF2B5EF4-FFF2-40B4-BE49-F238E27FC236}">
                <a16:creationId xmlns:a16="http://schemas.microsoft.com/office/drawing/2014/main" id="{57D760ED-D88C-5E41-A484-CB1D23C8E553}"/>
              </a:ext>
            </a:extLst>
          </p:cNvPr>
          <p:cNvSpPr txBox="1"/>
          <p:nvPr/>
        </p:nvSpPr>
        <p:spPr>
          <a:xfrm>
            <a:off x="1027179" y="5203627"/>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24" name="TextBox 123">
            <a:extLst>
              <a:ext uri="{FF2B5EF4-FFF2-40B4-BE49-F238E27FC236}">
                <a16:creationId xmlns:a16="http://schemas.microsoft.com/office/drawing/2014/main" id="{6207735B-2E17-4F4F-9FFA-1316122E8219}"/>
              </a:ext>
            </a:extLst>
          </p:cNvPr>
          <p:cNvSpPr txBox="1"/>
          <p:nvPr/>
        </p:nvSpPr>
        <p:spPr>
          <a:xfrm>
            <a:off x="1218768" y="5524524"/>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28" name="TextBox 127">
            <a:extLst>
              <a:ext uri="{FF2B5EF4-FFF2-40B4-BE49-F238E27FC236}">
                <a16:creationId xmlns:a16="http://schemas.microsoft.com/office/drawing/2014/main" id="{57773D20-7C96-6E44-BA51-2189731BA305}"/>
              </a:ext>
            </a:extLst>
          </p:cNvPr>
          <p:cNvSpPr txBox="1"/>
          <p:nvPr/>
        </p:nvSpPr>
        <p:spPr>
          <a:xfrm>
            <a:off x="3729956" y="3061658"/>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29" name="TextBox 128">
            <a:extLst>
              <a:ext uri="{FF2B5EF4-FFF2-40B4-BE49-F238E27FC236}">
                <a16:creationId xmlns:a16="http://schemas.microsoft.com/office/drawing/2014/main" id="{8B071615-793C-C047-9E25-96D8E70445A4}"/>
              </a:ext>
            </a:extLst>
          </p:cNvPr>
          <p:cNvSpPr txBox="1"/>
          <p:nvPr/>
        </p:nvSpPr>
        <p:spPr>
          <a:xfrm>
            <a:off x="3921545" y="3382555"/>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31" name="TextBox 130">
            <a:extLst>
              <a:ext uri="{FF2B5EF4-FFF2-40B4-BE49-F238E27FC236}">
                <a16:creationId xmlns:a16="http://schemas.microsoft.com/office/drawing/2014/main" id="{C9391F78-A42B-5441-9CDF-19B1EE36B560}"/>
              </a:ext>
            </a:extLst>
          </p:cNvPr>
          <p:cNvSpPr txBox="1"/>
          <p:nvPr/>
        </p:nvSpPr>
        <p:spPr>
          <a:xfrm>
            <a:off x="3729956" y="5203627"/>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32" name="TextBox 131">
            <a:extLst>
              <a:ext uri="{FF2B5EF4-FFF2-40B4-BE49-F238E27FC236}">
                <a16:creationId xmlns:a16="http://schemas.microsoft.com/office/drawing/2014/main" id="{F84245A2-6AAF-A84F-9BE0-4FD870E01FC2}"/>
              </a:ext>
            </a:extLst>
          </p:cNvPr>
          <p:cNvSpPr txBox="1"/>
          <p:nvPr/>
        </p:nvSpPr>
        <p:spPr>
          <a:xfrm>
            <a:off x="3921545" y="5524524"/>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35" name="TextBox 134">
            <a:extLst>
              <a:ext uri="{FF2B5EF4-FFF2-40B4-BE49-F238E27FC236}">
                <a16:creationId xmlns:a16="http://schemas.microsoft.com/office/drawing/2014/main" id="{C4A4F5F4-19E7-1343-BE34-3EC42840A0A8}"/>
              </a:ext>
            </a:extLst>
          </p:cNvPr>
          <p:cNvSpPr txBox="1"/>
          <p:nvPr/>
        </p:nvSpPr>
        <p:spPr>
          <a:xfrm>
            <a:off x="6432733" y="3061658"/>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36" name="TextBox 135">
            <a:extLst>
              <a:ext uri="{FF2B5EF4-FFF2-40B4-BE49-F238E27FC236}">
                <a16:creationId xmlns:a16="http://schemas.microsoft.com/office/drawing/2014/main" id="{78FBA5BB-6F53-BC41-BFB8-D37AD276F08E}"/>
              </a:ext>
            </a:extLst>
          </p:cNvPr>
          <p:cNvSpPr txBox="1"/>
          <p:nvPr/>
        </p:nvSpPr>
        <p:spPr>
          <a:xfrm>
            <a:off x="6624322" y="3382555"/>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38" name="TextBox 137">
            <a:extLst>
              <a:ext uri="{FF2B5EF4-FFF2-40B4-BE49-F238E27FC236}">
                <a16:creationId xmlns:a16="http://schemas.microsoft.com/office/drawing/2014/main" id="{01EF5BD2-8260-B545-98A5-4E0F0484DB6D}"/>
              </a:ext>
            </a:extLst>
          </p:cNvPr>
          <p:cNvSpPr txBox="1"/>
          <p:nvPr/>
        </p:nvSpPr>
        <p:spPr>
          <a:xfrm>
            <a:off x="6432733" y="5203627"/>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39" name="TextBox 138">
            <a:extLst>
              <a:ext uri="{FF2B5EF4-FFF2-40B4-BE49-F238E27FC236}">
                <a16:creationId xmlns:a16="http://schemas.microsoft.com/office/drawing/2014/main" id="{AEBE2739-2259-6141-A6E2-7B7EF6096D53}"/>
              </a:ext>
            </a:extLst>
          </p:cNvPr>
          <p:cNvSpPr txBox="1"/>
          <p:nvPr/>
        </p:nvSpPr>
        <p:spPr>
          <a:xfrm>
            <a:off x="6624322" y="5524524"/>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42" name="TextBox 141">
            <a:extLst>
              <a:ext uri="{FF2B5EF4-FFF2-40B4-BE49-F238E27FC236}">
                <a16:creationId xmlns:a16="http://schemas.microsoft.com/office/drawing/2014/main" id="{1114DDA2-AF45-964D-9089-EC1E9EF648A8}"/>
              </a:ext>
            </a:extLst>
          </p:cNvPr>
          <p:cNvSpPr txBox="1"/>
          <p:nvPr/>
        </p:nvSpPr>
        <p:spPr>
          <a:xfrm>
            <a:off x="9135511" y="3061658"/>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43" name="TextBox 142">
            <a:extLst>
              <a:ext uri="{FF2B5EF4-FFF2-40B4-BE49-F238E27FC236}">
                <a16:creationId xmlns:a16="http://schemas.microsoft.com/office/drawing/2014/main" id="{81151C3E-AAC1-BC4F-921B-F975E8B607F2}"/>
              </a:ext>
            </a:extLst>
          </p:cNvPr>
          <p:cNvSpPr txBox="1"/>
          <p:nvPr/>
        </p:nvSpPr>
        <p:spPr>
          <a:xfrm>
            <a:off x="9327100" y="3382555"/>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
        <p:nvSpPr>
          <p:cNvPr id="145" name="TextBox 144">
            <a:extLst>
              <a:ext uri="{FF2B5EF4-FFF2-40B4-BE49-F238E27FC236}">
                <a16:creationId xmlns:a16="http://schemas.microsoft.com/office/drawing/2014/main" id="{C18F94EF-5B2F-7949-B704-A8B27E1044AB}"/>
              </a:ext>
            </a:extLst>
          </p:cNvPr>
          <p:cNvSpPr txBox="1"/>
          <p:nvPr/>
        </p:nvSpPr>
        <p:spPr>
          <a:xfrm>
            <a:off x="9135511" y="5203627"/>
            <a:ext cx="202931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Creative Partner</a:t>
            </a:r>
          </a:p>
        </p:txBody>
      </p:sp>
      <p:sp>
        <p:nvSpPr>
          <p:cNvPr id="146" name="TextBox 145">
            <a:extLst>
              <a:ext uri="{FF2B5EF4-FFF2-40B4-BE49-F238E27FC236}">
                <a16:creationId xmlns:a16="http://schemas.microsoft.com/office/drawing/2014/main" id="{93AFD938-E4F8-DE46-9ABD-67AEE1E152CD}"/>
              </a:ext>
            </a:extLst>
          </p:cNvPr>
          <p:cNvSpPr txBox="1"/>
          <p:nvPr/>
        </p:nvSpPr>
        <p:spPr>
          <a:xfrm>
            <a:off x="9327100" y="5524524"/>
            <a:ext cx="1646132" cy="246221"/>
          </a:xfrm>
          <a:prstGeom prst="rect">
            <a:avLst/>
          </a:prstGeom>
          <a:noFill/>
        </p:spPr>
        <p:txBody>
          <a:bodyPr wrap="square" rtlCol="0">
            <a:spAutoFit/>
          </a:bodyPr>
          <a:lstStyle/>
          <a:p>
            <a:pPr algn="ctr"/>
            <a:r>
              <a:rPr lang="en-US" sz="1000" spc="3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DESIGNER</a:t>
            </a:r>
          </a:p>
        </p:txBody>
      </p:sp>
    </p:spTree>
    <p:extLst>
      <p:ext uri="{BB962C8B-B14F-4D97-AF65-F5344CB8AC3E}">
        <p14:creationId xmlns:p14="http://schemas.microsoft.com/office/powerpoint/2010/main" val="888834120"/>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a:extLst>
              <a:ext uri="{FF2B5EF4-FFF2-40B4-BE49-F238E27FC236}">
                <a16:creationId xmlns:a16="http://schemas.microsoft.com/office/drawing/2014/main" id="{E8AC54FA-49CC-8A45-BA9E-215C9F181462}"/>
              </a:ext>
            </a:extLst>
          </p:cNvPr>
          <p:cNvSpPr/>
          <p:nvPr/>
        </p:nvSpPr>
        <p:spPr>
          <a:xfrm>
            <a:off x="5221705" y="3209242"/>
            <a:ext cx="1748590" cy="1748590"/>
          </a:xfrm>
          <a:prstGeom prst="ellipse">
            <a:avLst/>
          </a:prstGeom>
          <a:solidFill>
            <a:schemeClr val="bg1"/>
          </a:solidFill>
          <a:ln>
            <a:noFill/>
          </a:ln>
          <a:effectLst>
            <a:outerShdw blurRad="279400" sx="102000" sy="102000" algn="ctr" rotWithShape="0">
              <a:schemeClr val="accent4">
                <a:lumMod val="50000"/>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BC1C18B6-69AC-1544-B15E-DC1DFE68D176}"/>
              </a:ext>
            </a:extLst>
          </p:cNvPr>
          <p:cNvSpPr txBox="1"/>
          <p:nvPr/>
        </p:nvSpPr>
        <p:spPr>
          <a:xfrm>
            <a:off x="3007360" y="523875"/>
            <a:ext cx="617728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Solutions</a:t>
            </a:r>
          </a:p>
        </p:txBody>
      </p:sp>
      <p:sp>
        <p:nvSpPr>
          <p:cNvPr id="8" name="TextBox 7">
            <a:extLst>
              <a:ext uri="{FF2B5EF4-FFF2-40B4-BE49-F238E27FC236}">
                <a16:creationId xmlns:a16="http://schemas.microsoft.com/office/drawing/2014/main" id="{A451A686-2637-9743-9D5B-7547FF18FA9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Freeform 4">
            <a:extLst>
              <a:ext uri="{FF2B5EF4-FFF2-40B4-BE49-F238E27FC236}">
                <a16:creationId xmlns:a16="http://schemas.microsoft.com/office/drawing/2014/main" id="{938E2122-2E51-784C-824B-3E76C9A70978}"/>
              </a:ext>
            </a:extLst>
          </p:cNvPr>
          <p:cNvSpPr/>
          <p:nvPr/>
        </p:nvSpPr>
        <p:spPr>
          <a:xfrm rot="3600000">
            <a:off x="7241975" y="3127544"/>
            <a:ext cx="307830"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91350" rIns="107910" bIns="91351"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9" name="Freeform 8">
            <a:extLst>
              <a:ext uri="{FF2B5EF4-FFF2-40B4-BE49-F238E27FC236}">
                <a16:creationId xmlns:a16="http://schemas.microsoft.com/office/drawing/2014/main" id="{8F52210C-14EB-6B49-ABC0-87836A41495F}"/>
              </a:ext>
            </a:extLst>
          </p:cNvPr>
          <p:cNvSpPr/>
          <p:nvPr/>
        </p:nvSpPr>
        <p:spPr>
          <a:xfrm rot="7200000">
            <a:off x="7250687" y="4633555"/>
            <a:ext cx="307830"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91349" rIns="107910" bIns="91352"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11" name="Freeform 10">
            <a:extLst>
              <a:ext uri="{FF2B5EF4-FFF2-40B4-BE49-F238E27FC236}">
                <a16:creationId xmlns:a16="http://schemas.microsoft.com/office/drawing/2014/main" id="{1B45E60A-7AD6-2E44-8744-D5F15A58C101}"/>
              </a:ext>
            </a:extLst>
          </p:cNvPr>
          <p:cNvSpPr/>
          <p:nvPr/>
        </p:nvSpPr>
        <p:spPr>
          <a:xfrm>
            <a:off x="5950798" y="5394106"/>
            <a:ext cx="307831" cy="390886"/>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359703" y="365402"/>
                </a:moveTo>
                <a:lnTo>
                  <a:pt x="179851" y="365402"/>
                </a:lnTo>
                <a:lnTo>
                  <a:pt x="179851" y="456753"/>
                </a:lnTo>
                <a:lnTo>
                  <a:pt x="0" y="228376"/>
                </a:lnTo>
                <a:lnTo>
                  <a:pt x="179851" y="0"/>
                </a:lnTo>
                <a:lnTo>
                  <a:pt x="179851" y="91351"/>
                </a:lnTo>
                <a:lnTo>
                  <a:pt x="359703" y="91351"/>
                </a:lnTo>
                <a:lnTo>
                  <a:pt x="359703" y="365402"/>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07910" tIns="91351" rIns="1" bIns="91351"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13" name="Freeform 12">
            <a:extLst>
              <a:ext uri="{FF2B5EF4-FFF2-40B4-BE49-F238E27FC236}">
                <a16:creationId xmlns:a16="http://schemas.microsoft.com/office/drawing/2014/main" id="{A5328CB4-E9DA-7C47-BA45-A8EF2A6E7483}"/>
              </a:ext>
            </a:extLst>
          </p:cNvPr>
          <p:cNvSpPr/>
          <p:nvPr/>
        </p:nvSpPr>
        <p:spPr>
          <a:xfrm rot="3600000">
            <a:off x="4642196" y="4648646"/>
            <a:ext cx="307831"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359703" y="365402"/>
                </a:moveTo>
                <a:lnTo>
                  <a:pt x="179851" y="365402"/>
                </a:lnTo>
                <a:lnTo>
                  <a:pt x="179851" y="456753"/>
                </a:lnTo>
                <a:lnTo>
                  <a:pt x="0" y="228376"/>
                </a:lnTo>
                <a:lnTo>
                  <a:pt x="179851" y="0"/>
                </a:lnTo>
                <a:lnTo>
                  <a:pt x="179851" y="91351"/>
                </a:lnTo>
                <a:lnTo>
                  <a:pt x="359703" y="91351"/>
                </a:lnTo>
                <a:lnTo>
                  <a:pt x="359703" y="365402"/>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07911" tIns="91351" rIns="0" bIns="91350"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15" name="Freeform 14">
            <a:extLst>
              <a:ext uri="{FF2B5EF4-FFF2-40B4-BE49-F238E27FC236}">
                <a16:creationId xmlns:a16="http://schemas.microsoft.com/office/drawing/2014/main" id="{128F38FD-2404-7B42-B0DF-2557555BF88C}"/>
              </a:ext>
            </a:extLst>
          </p:cNvPr>
          <p:cNvSpPr/>
          <p:nvPr/>
        </p:nvSpPr>
        <p:spPr>
          <a:xfrm rot="18000000">
            <a:off x="4633485" y="3142633"/>
            <a:ext cx="307830"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2" tIns="91351" rIns="107912" bIns="91350"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4" name="Freeform 3">
            <a:extLst>
              <a:ext uri="{FF2B5EF4-FFF2-40B4-BE49-F238E27FC236}">
                <a16:creationId xmlns:a16="http://schemas.microsoft.com/office/drawing/2014/main" id="{61418A29-779F-F745-895C-AB232EB2F9D6}"/>
              </a:ext>
            </a:extLst>
          </p:cNvPr>
          <p:cNvSpPr/>
          <p:nvPr/>
        </p:nvSpPr>
        <p:spPr>
          <a:xfrm rot="1800000">
            <a:off x="6494012" y="2106040"/>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6" name="Freeform 5">
            <a:extLst>
              <a:ext uri="{FF2B5EF4-FFF2-40B4-BE49-F238E27FC236}">
                <a16:creationId xmlns:a16="http://schemas.microsoft.com/office/drawing/2014/main" id="{99751E1D-339F-A843-9DD4-15A669EA51B5}"/>
              </a:ext>
            </a:extLst>
          </p:cNvPr>
          <p:cNvSpPr/>
          <p:nvPr/>
        </p:nvSpPr>
        <p:spPr>
          <a:xfrm rot="1800000">
            <a:off x="7363509" y="3612052"/>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10" name="Freeform 9">
            <a:extLst>
              <a:ext uri="{FF2B5EF4-FFF2-40B4-BE49-F238E27FC236}">
                <a16:creationId xmlns:a16="http://schemas.microsoft.com/office/drawing/2014/main" id="{8D51C2CA-7F8F-FC44-BFB1-4D541BE3420F}"/>
              </a:ext>
            </a:extLst>
          </p:cNvPr>
          <p:cNvSpPr/>
          <p:nvPr/>
        </p:nvSpPr>
        <p:spPr>
          <a:xfrm rot="1800000">
            <a:off x="6494012" y="5118065"/>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12" name="Freeform 11">
            <a:extLst>
              <a:ext uri="{FF2B5EF4-FFF2-40B4-BE49-F238E27FC236}">
                <a16:creationId xmlns:a16="http://schemas.microsoft.com/office/drawing/2014/main" id="{83DC5186-492C-4546-AAC2-C64EA6B0EE96}"/>
              </a:ext>
            </a:extLst>
          </p:cNvPr>
          <p:cNvSpPr/>
          <p:nvPr/>
        </p:nvSpPr>
        <p:spPr>
          <a:xfrm rot="1800000">
            <a:off x="4755018" y="5118065"/>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14" name="Freeform 13">
            <a:extLst>
              <a:ext uri="{FF2B5EF4-FFF2-40B4-BE49-F238E27FC236}">
                <a16:creationId xmlns:a16="http://schemas.microsoft.com/office/drawing/2014/main" id="{C2051080-82AD-7343-A7B5-4BD29B8C055B}"/>
              </a:ext>
            </a:extLst>
          </p:cNvPr>
          <p:cNvSpPr/>
          <p:nvPr/>
        </p:nvSpPr>
        <p:spPr>
          <a:xfrm rot="1800000">
            <a:off x="3885521" y="3612052"/>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16" name="Freeform 15">
            <a:extLst>
              <a:ext uri="{FF2B5EF4-FFF2-40B4-BE49-F238E27FC236}">
                <a16:creationId xmlns:a16="http://schemas.microsoft.com/office/drawing/2014/main" id="{2DA9E541-BAE8-874A-BA18-0F5643813C61}"/>
              </a:ext>
            </a:extLst>
          </p:cNvPr>
          <p:cNvSpPr/>
          <p:nvPr/>
        </p:nvSpPr>
        <p:spPr>
          <a:xfrm rot="1800000">
            <a:off x="4755018" y="2106040"/>
            <a:ext cx="942972" cy="942970"/>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1852" tIns="271852" rIns="271852" bIns="271852" numCol="1" spcCol="1270" anchor="ctr" anchorCtr="0">
            <a:noAutofit/>
          </a:bodyPr>
          <a:lstStyle/>
          <a:p>
            <a:pPr marL="0" lvl="0" indent="0" algn="ctr" defTabSz="2578100">
              <a:lnSpc>
                <a:spcPct val="90000"/>
              </a:lnSpc>
              <a:spcBef>
                <a:spcPct val="0"/>
              </a:spcBef>
              <a:spcAft>
                <a:spcPct val="35000"/>
              </a:spcAft>
              <a:buNone/>
            </a:pPr>
            <a:endParaRPr lang="en-US" sz="5800" kern="1200" dirty="0">
              <a:latin typeface="Roboto" panose="02000000000000000000" pitchFamily="2" charset="0"/>
            </a:endParaRPr>
          </a:p>
        </p:txBody>
      </p:sp>
      <p:sp>
        <p:nvSpPr>
          <p:cNvPr id="17" name="Freeform 16">
            <a:extLst>
              <a:ext uri="{FF2B5EF4-FFF2-40B4-BE49-F238E27FC236}">
                <a16:creationId xmlns:a16="http://schemas.microsoft.com/office/drawing/2014/main" id="{8170D503-8218-6140-9A50-A3A4D3874271}"/>
              </a:ext>
            </a:extLst>
          </p:cNvPr>
          <p:cNvSpPr/>
          <p:nvPr/>
        </p:nvSpPr>
        <p:spPr>
          <a:xfrm>
            <a:off x="5933373" y="2382083"/>
            <a:ext cx="307830" cy="390885"/>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solidFill>
            <a:schemeClr val="bg1">
              <a:lumMod val="95000"/>
            </a:schemeClr>
          </a:solidFill>
          <a:ln>
            <a:solidFill>
              <a:schemeClr val="tx2">
                <a:lumMod val="10000"/>
                <a:lumOff val="90000"/>
              </a:schemeClr>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91351" rIns="107911" bIns="91350" numCol="1" spcCol="1270" anchor="ctr" anchorCtr="0">
            <a:noAutofit/>
          </a:bodyPr>
          <a:lstStyle/>
          <a:p>
            <a:pPr marL="0" lvl="0" indent="0" algn="ctr" defTabSz="844550">
              <a:lnSpc>
                <a:spcPct val="90000"/>
              </a:lnSpc>
              <a:spcBef>
                <a:spcPct val="0"/>
              </a:spcBef>
              <a:spcAft>
                <a:spcPct val="35000"/>
              </a:spcAft>
              <a:buNone/>
            </a:pPr>
            <a:endParaRPr lang="en-US" sz="1900" kern="1200" dirty="0">
              <a:latin typeface="Roboto" panose="02000000000000000000" pitchFamily="2" charset="0"/>
            </a:endParaRPr>
          </a:p>
        </p:txBody>
      </p:sp>
      <p:sp>
        <p:nvSpPr>
          <p:cNvPr id="22" name="Freeform 21">
            <a:extLst>
              <a:ext uri="{FF2B5EF4-FFF2-40B4-BE49-F238E27FC236}">
                <a16:creationId xmlns:a16="http://schemas.microsoft.com/office/drawing/2014/main" id="{422B9644-6B11-1C48-B5A0-2641164E6296}"/>
              </a:ext>
            </a:extLst>
          </p:cNvPr>
          <p:cNvSpPr/>
          <p:nvPr/>
        </p:nvSpPr>
        <p:spPr>
          <a:xfrm rot="1800000">
            <a:off x="6597926" y="2209954"/>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3" name="Freeform 22">
            <a:extLst>
              <a:ext uri="{FF2B5EF4-FFF2-40B4-BE49-F238E27FC236}">
                <a16:creationId xmlns:a16="http://schemas.microsoft.com/office/drawing/2014/main" id="{0CF81947-B605-BB4D-ABC2-7865E47844DE}"/>
              </a:ext>
            </a:extLst>
          </p:cNvPr>
          <p:cNvSpPr/>
          <p:nvPr/>
        </p:nvSpPr>
        <p:spPr>
          <a:xfrm rot="1800000">
            <a:off x="7467423" y="3715966"/>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4" name="Freeform 23">
            <a:extLst>
              <a:ext uri="{FF2B5EF4-FFF2-40B4-BE49-F238E27FC236}">
                <a16:creationId xmlns:a16="http://schemas.microsoft.com/office/drawing/2014/main" id="{3C5DEB4F-D600-A54B-9F5A-514A58EDFE2C}"/>
              </a:ext>
            </a:extLst>
          </p:cNvPr>
          <p:cNvSpPr/>
          <p:nvPr/>
        </p:nvSpPr>
        <p:spPr>
          <a:xfrm rot="1800000">
            <a:off x="6597926" y="5221979"/>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5" name="Freeform 24">
            <a:extLst>
              <a:ext uri="{FF2B5EF4-FFF2-40B4-BE49-F238E27FC236}">
                <a16:creationId xmlns:a16="http://schemas.microsoft.com/office/drawing/2014/main" id="{F41F89AD-58BD-9F4D-8FDA-BD074A8381D1}"/>
              </a:ext>
            </a:extLst>
          </p:cNvPr>
          <p:cNvSpPr/>
          <p:nvPr/>
        </p:nvSpPr>
        <p:spPr>
          <a:xfrm rot="1800000">
            <a:off x="4858932" y="5221979"/>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6" name="Freeform 25">
            <a:extLst>
              <a:ext uri="{FF2B5EF4-FFF2-40B4-BE49-F238E27FC236}">
                <a16:creationId xmlns:a16="http://schemas.microsoft.com/office/drawing/2014/main" id="{1F65A8C6-AA88-3D40-8366-26667D179CBD}"/>
              </a:ext>
            </a:extLst>
          </p:cNvPr>
          <p:cNvSpPr/>
          <p:nvPr/>
        </p:nvSpPr>
        <p:spPr>
          <a:xfrm rot="1800000">
            <a:off x="3989435" y="3715966"/>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292" tIns="236292" rIns="236292" bIns="236292" numCol="1" spcCol="1270" anchor="ctr" anchorCtr="0">
            <a:noAutofit/>
          </a:bodyPr>
          <a:lstStyle/>
          <a:p>
            <a:pPr marL="0" lvl="0" indent="0" algn="ctr" defTabSz="1333500">
              <a:lnSpc>
                <a:spcPct val="90000"/>
              </a:lnSpc>
              <a:spcBef>
                <a:spcPct val="0"/>
              </a:spcBef>
              <a:spcAft>
                <a:spcPct val="35000"/>
              </a:spcAft>
              <a:buNone/>
            </a:pPr>
            <a:endParaRPr lang="en-US" sz="3000" kern="1200" dirty="0">
              <a:latin typeface="Roboto" panose="02000000000000000000" pitchFamily="2" charset="0"/>
            </a:endParaRPr>
          </a:p>
        </p:txBody>
      </p:sp>
      <p:sp>
        <p:nvSpPr>
          <p:cNvPr id="27" name="Freeform 26">
            <a:extLst>
              <a:ext uri="{FF2B5EF4-FFF2-40B4-BE49-F238E27FC236}">
                <a16:creationId xmlns:a16="http://schemas.microsoft.com/office/drawing/2014/main" id="{1A7D3BF3-F846-3045-8149-84769A002283}"/>
              </a:ext>
            </a:extLst>
          </p:cNvPr>
          <p:cNvSpPr/>
          <p:nvPr/>
        </p:nvSpPr>
        <p:spPr>
          <a:xfrm rot="1800000">
            <a:off x="4858932" y="2209954"/>
            <a:ext cx="735144" cy="735142"/>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1852" tIns="271852" rIns="271852" bIns="271852" numCol="1" spcCol="1270" anchor="ctr" anchorCtr="0">
            <a:noAutofit/>
          </a:bodyPr>
          <a:lstStyle/>
          <a:p>
            <a:pPr marL="0" lvl="0" indent="0" algn="ctr" defTabSz="2578100">
              <a:lnSpc>
                <a:spcPct val="90000"/>
              </a:lnSpc>
              <a:spcBef>
                <a:spcPct val="0"/>
              </a:spcBef>
              <a:spcAft>
                <a:spcPct val="35000"/>
              </a:spcAft>
              <a:buNone/>
            </a:pPr>
            <a:endParaRPr lang="en-US" sz="5800" kern="1200" dirty="0">
              <a:latin typeface="Roboto" panose="02000000000000000000" pitchFamily="2" charset="0"/>
            </a:endParaRPr>
          </a:p>
        </p:txBody>
      </p:sp>
      <p:sp>
        <p:nvSpPr>
          <p:cNvPr id="28" name="TextBox 27">
            <a:extLst>
              <a:ext uri="{FF2B5EF4-FFF2-40B4-BE49-F238E27FC236}">
                <a16:creationId xmlns:a16="http://schemas.microsoft.com/office/drawing/2014/main" id="{C8D85F35-79FF-FE4C-84C3-CBD63F561E0C}"/>
              </a:ext>
            </a:extLst>
          </p:cNvPr>
          <p:cNvSpPr txBox="1"/>
          <p:nvPr/>
        </p:nvSpPr>
        <p:spPr>
          <a:xfrm>
            <a:off x="1097458" y="3606170"/>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29" name="TextBox 28">
            <a:extLst>
              <a:ext uri="{FF2B5EF4-FFF2-40B4-BE49-F238E27FC236}">
                <a16:creationId xmlns:a16="http://schemas.microsoft.com/office/drawing/2014/main" id="{C1B1DB6A-726D-8D43-81DD-13FFE2A4BFAB}"/>
              </a:ext>
            </a:extLst>
          </p:cNvPr>
          <p:cNvSpPr txBox="1"/>
          <p:nvPr/>
        </p:nvSpPr>
        <p:spPr>
          <a:xfrm>
            <a:off x="687235" y="4032553"/>
            <a:ext cx="281881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32" name="TextBox 31">
            <a:extLst>
              <a:ext uri="{FF2B5EF4-FFF2-40B4-BE49-F238E27FC236}">
                <a16:creationId xmlns:a16="http://schemas.microsoft.com/office/drawing/2014/main" id="{7017EBC9-DFF7-7544-A645-4C88E7C3305E}"/>
              </a:ext>
            </a:extLst>
          </p:cNvPr>
          <p:cNvSpPr txBox="1"/>
          <p:nvPr/>
        </p:nvSpPr>
        <p:spPr>
          <a:xfrm>
            <a:off x="1919269" y="2100157"/>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3" name="TextBox 32">
            <a:extLst>
              <a:ext uri="{FF2B5EF4-FFF2-40B4-BE49-F238E27FC236}">
                <a16:creationId xmlns:a16="http://schemas.microsoft.com/office/drawing/2014/main" id="{8D8B4CD8-1129-8544-8AB0-FAAC7EFEDCB2}"/>
              </a:ext>
            </a:extLst>
          </p:cNvPr>
          <p:cNvSpPr txBox="1"/>
          <p:nvPr/>
        </p:nvSpPr>
        <p:spPr>
          <a:xfrm>
            <a:off x="1509046" y="2526540"/>
            <a:ext cx="281881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35" name="TextBox 34">
            <a:extLst>
              <a:ext uri="{FF2B5EF4-FFF2-40B4-BE49-F238E27FC236}">
                <a16:creationId xmlns:a16="http://schemas.microsoft.com/office/drawing/2014/main" id="{78857429-1876-E64C-A99E-1EA5F330A36E}"/>
              </a:ext>
            </a:extLst>
          </p:cNvPr>
          <p:cNvSpPr txBox="1"/>
          <p:nvPr/>
        </p:nvSpPr>
        <p:spPr>
          <a:xfrm>
            <a:off x="1919269" y="5112182"/>
            <a:ext cx="2408594"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6" name="TextBox 35">
            <a:extLst>
              <a:ext uri="{FF2B5EF4-FFF2-40B4-BE49-F238E27FC236}">
                <a16:creationId xmlns:a16="http://schemas.microsoft.com/office/drawing/2014/main" id="{918C3BD5-7834-184D-A657-028D69213D32}"/>
              </a:ext>
            </a:extLst>
          </p:cNvPr>
          <p:cNvSpPr txBox="1"/>
          <p:nvPr/>
        </p:nvSpPr>
        <p:spPr>
          <a:xfrm>
            <a:off x="1509046" y="5538565"/>
            <a:ext cx="281881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40" name="TextBox 39">
            <a:extLst>
              <a:ext uri="{FF2B5EF4-FFF2-40B4-BE49-F238E27FC236}">
                <a16:creationId xmlns:a16="http://schemas.microsoft.com/office/drawing/2014/main" id="{2B0CFCDD-44E7-564D-ACB5-0522E83FBDDF}"/>
              </a:ext>
            </a:extLst>
          </p:cNvPr>
          <p:cNvSpPr txBox="1"/>
          <p:nvPr/>
        </p:nvSpPr>
        <p:spPr>
          <a:xfrm flipH="1">
            <a:off x="8685948" y="3606170"/>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41" name="TextBox 40">
            <a:extLst>
              <a:ext uri="{FF2B5EF4-FFF2-40B4-BE49-F238E27FC236}">
                <a16:creationId xmlns:a16="http://schemas.microsoft.com/office/drawing/2014/main" id="{E9D67D30-9DDA-8A4E-A2F4-F619D58E7556}"/>
              </a:ext>
            </a:extLst>
          </p:cNvPr>
          <p:cNvSpPr txBox="1"/>
          <p:nvPr/>
        </p:nvSpPr>
        <p:spPr>
          <a:xfrm flipH="1">
            <a:off x="8685948" y="4032553"/>
            <a:ext cx="281881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42" name="TextBox 41">
            <a:extLst>
              <a:ext uri="{FF2B5EF4-FFF2-40B4-BE49-F238E27FC236}">
                <a16:creationId xmlns:a16="http://schemas.microsoft.com/office/drawing/2014/main" id="{2F5DC3E8-5955-5142-80AE-33255C779948}"/>
              </a:ext>
            </a:extLst>
          </p:cNvPr>
          <p:cNvSpPr txBox="1"/>
          <p:nvPr/>
        </p:nvSpPr>
        <p:spPr>
          <a:xfrm flipH="1">
            <a:off x="7864137" y="2100157"/>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43" name="TextBox 42">
            <a:extLst>
              <a:ext uri="{FF2B5EF4-FFF2-40B4-BE49-F238E27FC236}">
                <a16:creationId xmlns:a16="http://schemas.microsoft.com/office/drawing/2014/main" id="{AB59F147-2294-F141-A768-F0BD1AF5251B}"/>
              </a:ext>
            </a:extLst>
          </p:cNvPr>
          <p:cNvSpPr txBox="1"/>
          <p:nvPr/>
        </p:nvSpPr>
        <p:spPr>
          <a:xfrm flipH="1">
            <a:off x="7864137" y="2526540"/>
            <a:ext cx="281881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44" name="TextBox 43">
            <a:extLst>
              <a:ext uri="{FF2B5EF4-FFF2-40B4-BE49-F238E27FC236}">
                <a16:creationId xmlns:a16="http://schemas.microsoft.com/office/drawing/2014/main" id="{7F583473-8F3A-D544-82A4-DDE9E3C8DFDB}"/>
              </a:ext>
            </a:extLst>
          </p:cNvPr>
          <p:cNvSpPr txBox="1"/>
          <p:nvPr/>
        </p:nvSpPr>
        <p:spPr>
          <a:xfrm flipH="1">
            <a:off x="7864137" y="51121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45" name="TextBox 44">
            <a:extLst>
              <a:ext uri="{FF2B5EF4-FFF2-40B4-BE49-F238E27FC236}">
                <a16:creationId xmlns:a16="http://schemas.microsoft.com/office/drawing/2014/main" id="{DD253D90-A58D-884F-9DD2-98BDA9EE5A3A}"/>
              </a:ext>
            </a:extLst>
          </p:cNvPr>
          <p:cNvSpPr txBox="1"/>
          <p:nvPr/>
        </p:nvSpPr>
        <p:spPr>
          <a:xfrm flipH="1">
            <a:off x="7864137" y="5538565"/>
            <a:ext cx="281881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a:t>
            </a:r>
          </a:p>
        </p:txBody>
      </p:sp>
      <p:sp>
        <p:nvSpPr>
          <p:cNvPr id="48" name="TextBox 47">
            <a:extLst>
              <a:ext uri="{FF2B5EF4-FFF2-40B4-BE49-F238E27FC236}">
                <a16:creationId xmlns:a16="http://schemas.microsoft.com/office/drawing/2014/main" id="{6AFCCB53-3B54-FC45-9EAC-21F3EFAE536E}"/>
              </a:ext>
            </a:extLst>
          </p:cNvPr>
          <p:cNvSpPr txBox="1"/>
          <p:nvPr/>
        </p:nvSpPr>
        <p:spPr>
          <a:xfrm>
            <a:off x="5414003" y="3760372"/>
            <a:ext cx="1363995" cy="646331"/>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Marketing</a:t>
            </a:r>
          </a:p>
          <a:p>
            <a:pPr algn="ctr"/>
            <a:r>
              <a:rPr lang="en-US">
                <a:solidFill>
                  <a:schemeClr val="tx1">
                    <a:lumMod val="85000"/>
                    <a:lumOff val="15000"/>
                  </a:schemeClr>
                </a:solidFill>
                <a:latin typeface="Inter" panose="020B0502030000000004" pitchFamily="34" charset="0"/>
                <a:ea typeface="Inter" panose="020B0502030000000004" pitchFamily="34" charset="0"/>
              </a:rPr>
              <a:t>Solutions</a:t>
            </a:r>
          </a:p>
        </p:txBody>
      </p:sp>
      <p:sp>
        <p:nvSpPr>
          <p:cNvPr id="37" name="Freeform 82">
            <a:extLst>
              <a:ext uri="{FF2B5EF4-FFF2-40B4-BE49-F238E27FC236}">
                <a16:creationId xmlns:a16="http://schemas.microsoft.com/office/drawing/2014/main" id="{5C54AC87-72EB-DD4B-8869-6CB0A88EB71C}"/>
              </a:ext>
            </a:extLst>
          </p:cNvPr>
          <p:cNvSpPr>
            <a:spLocks noEditPoints="1"/>
          </p:cNvSpPr>
          <p:nvPr/>
        </p:nvSpPr>
        <p:spPr bwMode="auto">
          <a:xfrm>
            <a:off x="5084544" y="2426691"/>
            <a:ext cx="283921" cy="290006"/>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38" name="Freeform 100">
            <a:extLst>
              <a:ext uri="{FF2B5EF4-FFF2-40B4-BE49-F238E27FC236}">
                <a16:creationId xmlns:a16="http://schemas.microsoft.com/office/drawing/2014/main" id="{D0766629-6E2E-754B-BCE6-9946DD2EF176}"/>
              </a:ext>
            </a:extLst>
          </p:cNvPr>
          <p:cNvSpPr>
            <a:spLocks/>
          </p:cNvSpPr>
          <p:nvPr/>
        </p:nvSpPr>
        <p:spPr bwMode="auto">
          <a:xfrm>
            <a:off x="4200403" y="3929270"/>
            <a:ext cx="313208" cy="308534"/>
          </a:xfrm>
          <a:custGeom>
            <a:avLst/>
            <a:gdLst>
              <a:gd name="T0" fmla="*/ 209294 w 62"/>
              <a:gd name="T1" fmla="*/ 192374 h 61"/>
              <a:gd name="T2" fmla="*/ 195570 w 62"/>
              <a:gd name="T3" fmla="*/ 206115 h 61"/>
              <a:gd name="T4" fmla="*/ 185277 w 62"/>
              <a:gd name="T5" fmla="*/ 209550 h 61"/>
              <a:gd name="T6" fmla="*/ 171552 w 62"/>
              <a:gd name="T7" fmla="*/ 206115 h 61"/>
              <a:gd name="T8" fmla="*/ 126949 w 62"/>
              <a:gd name="T9" fmla="*/ 161457 h 61"/>
              <a:gd name="T10" fmla="*/ 123518 w 62"/>
              <a:gd name="T11" fmla="*/ 151151 h 61"/>
              <a:gd name="T12" fmla="*/ 130380 w 62"/>
              <a:gd name="T13" fmla="*/ 137410 h 61"/>
              <a:gd name="T14" fmla="*/ 96069 w 62"/>
              <a:gd name="T15" fmla="*/ 106493 h 61"/>
              <a:gd name="T16" fmla="*/ 82345 w 62"/>
              <a:gd name="T17" fmla="*/ 123669 h 61"/>
              <a:gd name="T18" fmla="*/ 78914 w 62"/>
              <a:gd name="T19" fmla="*/ 123669 h 61"/>
              <a:gd name="T20" fmla="*/ 75483 w 62"/>
              <a:gd name="T21" fmla="*/ 123669 h 61"/>
              <a:gd name="T22" fmla="*/ 82345 w 62"/>
              <a:gd name="T23" fmla="*/ 133975 h 61"/>
              <a:gd name="T24" fmla="*/ 78914 w 62"/>
              <a:gd name="T25" fmla="*/ 144280 h 61"/>
              <a:gd name="T26" fmla="*/ 61759 w 62"/>
              <a:gd name="T27" fmla="*/ 154586 h 61"/>
              <a:gd name="T28" fmla="*/ 54897 w 62"/>
              <a:gd name="T29" fmla="*/ 151151 h 61"/>
              <a:gd name="T30" fmla="*/ 3431 w 62"/>
              <a:gd name="T31" fmla="*/ 99622 h 61"/>
              <a:gd name="T32" fmla="*/ 0 w 62"/>
              <a:gd name="T33" fmla="*/ 92752 h 61"/>
              <a:gd name="T34" fmla="*/ 10293 w 62"/>
              <a:gd name="T35" fmla="*/ 75575 h 61"/>
              <a:gd name="T36" fmla="*/ 20586 w 62"/>
              <a:gd name="T37" fmla="*/ 72140 h 61"/>
              <a:gd name="T38" fmla="*/ 30879 w 62"/>
              <a:gd name="T39" fmla="*/ 79011 h 61"/>
              <a:gd name="T40" fmla="*/ 30879 w 62"/>
              <a:gd name="T41" fmla="*/ 75575 h 61"/>
              <a:gd name="T42" fmla="*/ 30879 w 62"/>
              <a:gd name="T43" fmla="*/ 72140 h 61"/>
              <a:gd name="T44" fmla="*/ 75483 w 62"/>
              <a:gd name="T45" fmla="*/ 30917 h 61"/>
              <a:gd name="T46" fmla="*/ 78914 w 62"/>
              <a:gd name="T47" fmla="*/ 27482 h 61"/>
              <a:gd name="T48" fmla="*/ 82345 w 62"/>
              <a:gd name="T49" fmla="*/ 30917 h 61"/>
              <a:gd name="T50" fmla="*/ 75483 w 62"/>
              <a:gd name="T51" fmla="*/ 17176 h 61"/>
              <a:gd name="T52" fmla="*/ 78914 w 62"/>
              <a:gd name="T53" fmla="*/ 10306 h 61"/>
              <a:gd name="T54" fmla="*/ 92638 w 62"/>
              <a:gd name="T55" fmla="*/ 0 h 61"/>
              <a:gd name="T56" fmla="*/ 102931 w 62"/>
              <a:gd name="T57" fmla="*/ 3435 h 61"/>
              <a:gd name="T58" fmla="*/ 150966 w 62"/>
              <a:gd name="T59" fmla="*/ 51529 h 61"/>
              <a:gd name="T60" fmla="*/ 154397 w 62"/>
              <a:gd name="T61" fmla="*/ 61834 h 61"/>
              <a:gd name="T62" fmla="*/ 144104 w 62"/>
              <a:gd name="T63" fmla="*/ 75575 h 61"/>
              <a:gd name="T64" fmla="*/ 137242 w 62"/>
              <a:gd name="T65" fmla="*/ 79011 h 61"/>
              <a:gd name="T66" fmla="*/ 123518 w 62"/>
              <a:gd name="T67" fmla="*/ 72140 h 61"/>
              <a:gd name="T68" fmla="*/ 126949 w 62"/>
              <a:gd name="T69" fmla="*/ 75575 h 61"/>
              <a:gd name="T70" fmla="*/ 123518 w 62"/>
              <a:gd name="T71" fmla="*/ 79011 h 61"/>
              <a:gd name="T72" fmla="*/ 109794 w 62"/>
              <a:gd name="T73" fmla="*/ 96187 h 61"/>
              <a:gd name="T74" fmla="*/ 140673 w 62"/>
              <a:gd name="T75" fmla="*/ 127104 h 61"/>
              <a:gd name="T76" fmla="*/ 150966 w 62"/>
              <a:gd name="T77" fmla="*/ 120234 h 61"/>
              <a:gd name="T78" fmla="*/ 164690 w 62"/>
              <a:gd name="T79" fmla="*/ 127104 h 61"/>
              <a:gd name="T80" fmla="*/ 209294 w 62"/>
              <a:gd name="T81" fmla="*/ 171762 h 61"/>
              <a:gd name="T82" fmla="*/ 212725 w 62"/>
              <a:gd name="T83" fmla="*/ 182068 h 61"/>
              <a:gd name="T84" fmla="*/ 209294 w 62"/>
              <a:gd name="T85" fmla="*/ 192374 h 6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 h="61">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39" name="Freeform 113">
            <a:extLst>
              <a:ext uri="{FF2B5EF4-FFF2-40B4-BE49-F238E27FC236}">
                <a16:creationId xmlns:a16="http://schemas.microsoft.com/office/drawing/2014/main" id="{6933D2D4-8065-C44C-BEFF-E717111D1CB6}"/>
              </a:ext>
            </a:extLst>
          </p:cNvPr>
          <p:cNvSpPr>
            <a:spLocks noEditPoints="1"/>
          </p:cNvSpPr>
          <p:nvPr/>
        </p:nvSpPr>
        <p:spPr bwMode="auto">
          <a:xfrm>
            <a:off x="5071153" y="5467728"/>
            <a:ext cx="310702" cy="243644"/>
          </a:xfrm>
          <a:custGeom>
            <a:avLst/>
            <a:gdLst>
              <a:gd name="T0" fmla="*/ 217215 w 64"/>
              <a:gd name="T1" fmla="*/ 69215 h 50"/>
              <a:gd name="T2" fmla="*/ 151706 w 64"/>
              <a:gd name="T3" fmla="*/ 148812 h 50"/>
              <a:gd name="T4" fmla="*/ 96540 w 64"/>
              <a:gd name="T5" fmla="*/ 162655 h 50"/>
              <a:gd name="T6" fmla="*/ 62061 w 64"/>
              <a:gd name="T7" fmla="*/ 159194 h 50"/>
              <a:gd name="T8" fmla="*/ 37926 w 64"/>
              <a:gd name="T9" fmla="*/ 148812 h 50"/>
              <a:gd name="T10" fmla="*/ 13791 w 64"/>
              <a:gd name="T11" fmla="*/ 173037 h 50"/>
              <a:gd name="T12" fmla="*/ 0 w 64"/>
              <a:gd name="T13" fmla="*/ 162655 h 50"/>
              <a:gd name="T14" fmla="*/ 0 w 64"/>
              <a:gd name="T15" fmla="*/ 159194 h 50"/>
              <a:gd name="T16" fmla="*/ 24135 w 64"/>
              <a:gd name="T17" fmla="*/ 128047 h 50"/>
              <a:gd name="T18" fmla="*/ 20687 w 64"/>
              <a:gd name="T19" fmla="*/ 117665 h 50"/>
              <a:gd name="T20" fmla="*/ 17239 w 64"/>
              <a:gd name="T21" fmla="*/ 103822 h 50"/>
              <a:gd name="T22" fmla="*/ 86196 w 64"/>
              <a:gd name="T23" fmla="*/ 27686 h 50"/>
              <a:gd name="T24" fmla="*/ 179289 w 64"/>
              <a:gd name="T25" fmla="*/ 10382 h 50"/>
              <a:gd name="T26" fmla="*/ 199976 w 64"/>
              <a:gd name="T27" fmla="*/ 0 h 50"/>
              <a:gd name="T28" fmla="*/ 220663 w 64"/>
              <a:gd name="T29" fmla="*/ 44990 h 50"/>
              <a:gd name="T30" fmla="*/ 217215 w 64"/>
              <a:gd name="T31" fmla="*/ 69215 h 50"/>
              <a:gd name="T32" fmla="*/ 148258 w 64"/>
              <a:gd name="T33" fmla="*/ 62293 h 50"/>
              <a:gd name="T34" fmla="*/ 48270 w 64"/>
              <a:gd name="T35" fmla="*/ 110744 h 50"/>
              <a:gd name="T36" fmla="*/ 44822 w 64"/>
              <a:gd name="T37" fmla="*/ 117665 h 50"/>
              <a:gd name="T38" fmla="*/ 55166 w 64"/>
              <a:gd name="T39" fmla="*/ 124587 h 50"/>
              <a:gd name="T40" fmla="*/ 58614 w 64"/>
              <a:gd name="T41" fmla="*/ 124587 h 50"/>
              <a:gd name="T42" fmla="*/ 75853 w 64"/>
              <a:gd name="T43" fmla="*/ 107283 h 50"/>
              <a:gd name="T44" fmla="*/ 148258 w 64"/>
              <a:gd name="T45" fmla="*/ 79597 h 50"/>
              <a:gd name="T46" fmla="*/ 155154 w 64"/>
              <a:gd name="T47" fmla="*/ 69215 h 50"/>
              <a:gd name="T48" fmla="*/ 148258 w 64"/>
              <a:gd name="T49" fmla="*/ 62293 h 5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50">
                <a:moveTo>
                  <a:pt x="63" y="20"/>
                </a:moveTo>
                <a:cubicBezTo>
                  <a:pt x="61" y="31"/>
                  <a:pt x="54" y="38"/>
                  <a:pt x="44" y="43"/>
                </a:cubicBezTo>
                <a:cubicBezTo>
                  <a:pt x="39" y="46"/>
                  <a:pt x="33" y="47"/>
                  <a:pt x="28" y="47"/>
                </a:cubicBezTo>
                <a:cubicBezTo>
                  <a:pt x="25" y="47"/>
                  <a:pt x="21" y="47"/>
                  <a:pt x="18" y="46"/>
                </a:cubicBezTo>
                <a:cubicBezTo>
                  <a:pt x="16" y="45"/>
                  <a:pt x="13" y="43"/>
                  <a:pt x="11" y="43"/>
                </a:cubicBezTo>
                <a:cubicBezTo>
                  <a:pt x="9" y="43"/>
                  <a:pt x="7" y="50"/>
                  <a:pt x="4" y="50"/>
                </a:cubicBezTo>
                <a:cubicBezTo>
                  <a:pt x="2" y="50"/>
                  <a:pt x="1" y="49"/>
                  <a:pt x="0" y="47"/>
                </a:cubicBezTo>
                <a:cubicBezTo>
                  <a:pt x="0" y="47"/>
                  <a:pt x="0" y="46"/>
                  <a:pt x="0" y="46"/>
                </a:cubicBezTo>
                <a:cubicBezTo>
                  <a:pt x="0" y="42"/>
                  <a:pt x="7" y="39"/>
                  <a:pt x="7" y="37"/>
                </a:cubicBezTo>
                <a:cubicBezTo>
                  <a:pt x="7" y="37"/>
                  <a:pt x="6" y="35"/>
                  <a:pt x="6" y="34"/>
                </a:cubicBezTo>
                <a:cubicBezTo>
                  <a:pt x="6" y="33"/>
                  <a:pt x="5" y="32"/>
                  <a:pt x="5" y="30"/>
                </a:cubicBezTo>
                <a:cubicBezTo>
                  <a:pt x="5" y="19"/>
                  <a:pt x="14" y="11"/>
                  <a:pt x="25" y="8"/>
                </a:cubicBezTo>
                <a:cubicBezTo>
                  <a:pt x="32" y="5"/>
                  <a:pt x="47" y="8"/>
                  <a:pt x="52" y="3"/>
                </a:cubicBezTo>
                <a:cubicBezTo>
                  <a:pt x="54" y="1"/>
                  <a:pt x="55" y="0"/>
                  <a:pt x="58" y="0"/>
                </a:cubicBezTo>
                <a:cubicBezTo>
                  <a:pt x="62" y="0"/>
                  <a:pt x="64" y="10"/>
                  <a:pt x="64" y="13"/>
                </a:cubicBezTo>
                <a:cubicBezTo>
                  <a:pt x="64" y="16"/>
                  <a:pt x="63" y="18"/>
                  <a:pt x="63" y="20"/>
                </a:cubicBezTo>
                <a:close/>
                <a:moveTo>
                  <a:pt x="43" y="18"/>
                </a:moveTo>
                <a:cubicBezTo>
                  <a:pt x="31" y="18"/>
                  <a:pt x="22" y="23"/>
                  <a:pt x="14" y="32"/>
                </a:cubicBezTo>
                <a:cubicBezTo>
                  <a:pt x="14" y="33"/>
                  <a:pt x="13" y="33"/>
                  <a:pt x="13" y="34"/>
                </a:cubicBezTo>
                <a:cubicBezTo>
                  <a:pt x="13" y="35"/>
                  <a:pt x="15" y="36"/>
                  <a:pt x="16" y="36"/>
                </a:cubicBezTo>
                <a:cubicBezTo>
                  <a:pt x="16" y="36"/>
                  <a:pt x="17" y="36"/>
                  <a:pt x="17" y="36"/>
                </a:cubicBezTo>
                <a:cubicBezTo>
                  <a:pt x="19" y="34"/>
                  <a:pt x="21" y="32"/>
                  <a:pt x="22" y="31"/>
                </a:cubicBezTo>
                <a:cubicBezTo>
                  <a:pt x="29" y="25"/>
                  <a:pt x="34" y="23"/>
                  <a:pt x="43" y="23"/>
                </a:cubicBezTo>
                <a:cubicBezTo>
                  <a:pt x="44" y="23"/>
                  <a:pt x="45" y="22"/>
                  <a:pt x="45" y="20"/>
                </a:cubicBezTo>
                <a:cubicBezTo>
                  <a:pt x="45" y="19"/>
                  <a:pt x="44" y="18"/>
                  <a:pt x="43" y="18"/>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46" name="Freeform 115">
            <a:extLst>
              <a:ext uri="{FF2B5EF4-FFF2-40B4-BE49-F238E27FC236}">
                <a16:creationId xmlns:a16="http://schemas.microsoft.com/office/drawing/2014/main" id="{8549F8A2-C6F6-D34A-A588-220C11F399FB}"/>
              </a:ext>
            </a:extLst>
          </p:cNvPr>
          <p:cNvSpPr>
            <a:spLocks noEditPoints="1"/>
          </p:cNvSpPr>
          <p:nvPr/>
        </p:nvSpPr>
        <p:spPr bwMode="auto">
          <a:xfrm>
            <a:off x="6801326" y="2412164"/>
            <a:ext cx="328344" cy="330724"/>
          </a:xfrm>
          <a:custGeom>
            <a:avLst/>
            <a:gdLst>
              <a:gd name="T0" fmla="*/ 219075 w 64"/>
              <a:gd name="T1" fmla="*/ 110332 h 64"/>
              <a:gd name="T2" fmla="*/ 109538 w 64"/>
              <a:gd name="T3" fmla="*/ 220663 h 64"/>
              <a:gd name="T4" fmla="*/ 0 w 64"/>
              <a:gd name="T5" fmla="*/ 110332 h 64"/>
              <a:gd name="T6" fmla="*/ 109538 w 64"/>
              <a:gd name="T7" fmla="*/ 0 h 64"/>
              <a:gd name="T8" fmla="*/ 219075 w 64"/>
              <a:gd name="T9" fmla="*/ 110332 h 64"/>
              <a:gd name="T10" fmla="*/ 47923 w 64"/>
              <a:gd name="T11" fmla="*/ 131019 h 64"/>
              <a:gd name="T12" fmla="*/ 44500 w 64"/>
              <a:gd name="T13" fmla="*/ 110332 h 64"/>
              <a:gd name="T14" fmla="*/ 47923 w 64"/>
              <a:gd name="T15" fmla="*/ 89644 h 64"/>
              <a:gd name="T16" fmla="*/ 27384 w 64"/>
              <a:gd name="T17" fmla="*/ 65509 h 64"/>
              <a:gd name="T18" fmla="*/ 13692 w 64"/>
              <a:gd name="T19" fmla="*/ 110332 h 64"/>
              <a:gd name="T20" fmla="*/ 27384 w 64"/>
              <a:gd name="T21" fmla="*/ 155154 h 64"/>
              <a:gd name="T22" fmla="*/ 47923 w 64"/>
              <a:gd name="T23" fmla="*/ 131019 h 64"/>
              <a:gd name="T24" fmla="*/ 154037 w 64"/>
              <a:gd name="T25" fmla="*/ 110332 h 64"/>
              <a:gd name="T26" fmla="*/ 109538 w 64"/>
              <a:gd name="T27" fmla="*/ 62061 h 64"/>
              <a:gd name="T28" fmla="*/ 61615 w 64"/>
              <a:gd name="T29" fmla="*/ 110332 h 64"/>
              <a:gd name="T30" fmla="*/ 109538 w 64"/>
              <a:gd name="T31" fmla="*/ 158602 h 64"/>
              <a:gd name="T32" fmla="*/ 154037 w 64"/>
              <a:gd name="T33" fmla="*/ 110332 h 64"/>
              <a:gd name="T34" fmla="*/ 65038 w 64"/>
              <a:gd name="T35" fmla="*/ 27583 h 64"/>
              <a:gd name="T36" fmla="*/ 88999 w 64"/>
              <a:gd name="T37" fmla="*/ 51718 h 64"/>
              <a:gd name="T38" fmla="*/ 109538 w 64"/>
              <a:gd name="T39" fmla="*/ 48270 h 64"/>
              <a:gd name="T40" fmla="*/ 130076 w 64"/>
              <a:gd name="T41" fmla="*/ 51718 h 64"/>
              <a:gd name="T42" fmla="*/ 154037 w 64"/>
              <a:gd name="T43" fmla="*/ 27583 h 64"/>
              <a:gd name="T44" fmla="*/ 109538 w 64"/>
              <a:gd name="T45" fmla="*/ 17239 h 64"/>
              <a:gd name="T46" fmla="*/ 65038 w 64"/>
              <a:gd name="T47" fmla="*/ 27583 h 64"/>
              <a:gd name="T48" fmla="*/ 154037 w 64"/>
              <a:gd name="T49" fmla="*/ 193080 h 64"/>
              <a:gd name="T50" fmla="*/ 130076 w 64"/>
              <a:gd name="T51" fmla="*/ 168945 h 64"/>
              <a:gd name="T52" fmla="*/ 109538 w 64"/>
              <a:gd name="T53" fmla="*/ 172393 h 64"/>
              <a:gd name="T54" fmla="*/ 88999 w 64"/>
              <a:gd name="T55" fmla="*/ 168945 h 64"/>
              <a:gd name="T56" fmla="*/ 65038 w 64"/>
              <a:gd name="T57" fmla="*/ 193080 h 64"/>
              <a:gd name="T58" fmla="*/ 109538 w 64"/>
              <a:gd name="T59" fmla="*/ 206872 h 64"/>
              <a:gd name="T60" fmla="*/ 154037 w 64"/>
              <a:gd name="T61" fmla="*/ 193080 h 64"/>
              <a:gd name="T62" fmla="*/ 191691 w 64"/>
              <a:gd name="T63" fmla="*/ 155154 h 64"/>
              <a:gd name="T64" fmla="*/ 201960 w 64"/>
              <a:gd name="T65" fmla="*/ 110332 h 64"/>
              <a:gd name="T66" fmla="*/ 191691 w 64"/>
              <a:gd name="T67" fmla="*/ 65509 h 64"/>
              <a:gd name="T68" fmla="*/ 167729 w 64"/>
              <a:gd name="T69" fmla="*/ 89644 h 64"/>
              <a:gd name="T70" fmla="*/ 171152 w 64"/>
              <a:gd name="T71" fmla="*/ 110332 h 64"/>
              <a:gd name="T72" fmla="*/ 167729 w 64"/>
              <a:gd name="T73" fmla="*/ 131019 h 64"/>
              <a:gd name="T74" fmla="*/ 191691 w 64"/>
              <a:gd name="T75" fmla="*/ 155154 h 6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4" h="64">
                <a:moveTo>
                  <a:pt x="64" y="32"/>
                </a:moveTo>
                <a:cubicBezTo>
                  <a:pt x="64" y="50"/>
                  <a:pt x="49" y="64"/>
                  <a:pt x="32" y="64"/>
                </a:cubicBezTo>
                <a:cubicBezTo>
                  <a:pt x="14" y="64"/>
                  <a:pt x="0" y="50"/>
                  <a:pt x="0" y="32"/>
                </a:cubicBezTo>
                <a:cubicBezTo>
                  <a:pt x="0" y="14"/>
                  <a:pt x="14" y="0"/>
                  <a:pt x="32" y="0"/>
                </a:cubicBezTo>
                <a:cubicBezTo>
                  <a:pt x="49" y="0"/>
                  <a:pt x="64" y="14"/>
                  <a:pt x="64" y="32"/>
                </a:cubicBezTo>
                <a:close/>
                <a:moveTo>
                  <a:pt x="14" y="38"/>
                </a:moveTo>
                <a:cubicBezTo>
                  <a:pt x="14" y="36"/>
                  <a:pt x="13" y="34"/>
                  <a:pt x="13" y="32"/>
                </a:cubicBezTo>
                <a:cubicBezTo>
                  <a:pt x="13" y="30"/>
                  <a:pt x="14" y="28"/>
                  <a:pt x="14" y="26"/>
                </a:cubicBezTo>
                <a:cubicBezTo>
                  <a:pt x="8" y="19"/>
                  <a:pt x="8" y="19"/>
                  <a:pt x="8" y="19"/>
                </a:cubicBezTo>
                <a:cubicBezTo>
                  <a:pt x="6" y="23"/>
                  <a:pt x="4" y="28"/>
                  <a:pt x="4" y="32"/>
                </a:cubicBezTo>
                <a:cubicBezTo>
                  <a:pt x="4" y="37"/>
                  <a:pt x="6" y="41"/>
                  <a:pt x="8" y="45"/>
                </a:cubicBezTo>
                <a:lnTo>
                  <a:pt x="14" y="38"/>
                </a:lnTo>
                <a:close/>
                <a:moveTo>
                  <a:pt x="45" y="32"/>
                </a:moveTo>
                <a:cubicBezTo>
                  <a:pt x="45" y="25"/>
                  <a:pt x="39" y="18"/>
                  <a:pt x="32" y="18"/>
                </a:cubicBezTo>
                <a:cubicBezTo>
                  <a:pt x="24" y="18"/>
                  <a:pt x="18" y="25"/>
                  <a:pt x="18" y="32"/>
                </a:cubicBezTo>
                <a:cubicBezTo>
                  <a:pt x="18" y="40"/>
                  <a:pt x="24" y="46"/>
                  <a:pt x="32" y="46"/>
                </a:cubicBezTo>
                <a:cubicBezTo>
                  <a:pt x="39" y="46"/>
                  <a:pt x="45" y="40"/>
                  <a:pt x="45" y="32"/>
                </a:cubicBezTo>
                <a:close/>
                <a:moveTo>
                  <a:pt x="19" y="8"/>
                </a:moveTo>
                <a:cubicBezTo>
                  <a:pt x="26" y="15"/>
                  <a:pt x="26" y="15"/>
                  <a:pt x="26" y="15"/>
                </a:cubicBezTo>
                <a:cubicBezTo>
                  <a:pt x="28" y="14"/>
                  <a:pt x="30" y="14"/>
                  <a:pt x="32" y="14"/>
                </a:cubicBezTo>
                <a:cubicBezTo>
                  <a:pt x="34" y="14"/>
                  <a:pt x="36" y="14"/>
                  <a:pt x="38" y="15"/>
                </a:cubicBezTo>
                <a:cubicBezTo>
                  <a:pt x="45" y="8"/>
                  <a:pt x="45" y="8"/>
                  <a:pt x="45" y="8"/>
                </a:cubicBezTo>
                <a:cubicBezTo>
                  <a:pt x="41" y="6"/>
                  <a:pt x="36" y="5"/>
                  <a:pt x="32" y="5"/>
                </a:cubicBezTo>
                <a:cubicBezTo>
                  <a:pt x="27" y="5"/>
                  <a:pt x="23" y="6"/>
                  <a:pt x="19" y="8"/>
                </a:cubicBezTo>
                <a:close/>
                <a:moveTo>
                  <a:pt x="45" y="56"/>
                </a:moveTo>
                <a:cubicBezTo>
                  <a:pt x="38" y="49"/>
                  <a:pt x="38" y="49"/>
                  <a:pt x="38" y="49"/>
                </a:cubicBezTo>
                <a:cubicBezTo>
                  <a:pt x="36" y="50"/>
                  <a:pt x="34" y="50"/>
                  <a:pt x="32" y="50"/>
                </a:cubicBezTo>
                <a:cubicBezTo>
                  <a:pt x="30" y="50"/>
                  <a:pt x="28" y="50"/>
                  <a:pt x="26" y="49"/>
                </a:cubicBezTo>
                <a:cubicBezTo>
                  <a:pt x="19" y="56"/>
                  <a:pt x="19" y="56"/>
                  <a:pt x="19" y="56"/>
                </a:cubicBezTo>
                <a:cubicBezTo>
                  <a:pt x="23" y="58"/>
                  <a:pt x="27" y="60"/>
                  <a:pt x="32" y="60"/>
                </a:cubicBezTo>
                <a:cubicBezTo>
                  <a:pt x="36" y="60"/>
                  <a:pt x="41" y="58"/>
                  <a:pt x="45" y="56"/>
                </a:cubicBezTo>
                <a:close/>
                <a:moveTo>
                  <a:pt x="56" y="45"/>
                </a:moveTo>
                <a:cubicBezTo>
                  <a:pt x="58" y="41"/>
                  <a:pt x="59" y="37"/>
                  <a:pt x="59" y="32"/>
                </a:cubicBezTo>
                <a:cubicBezTo>
                  <a:pt x="59" y="28"/>
                  <a:pt x="58" y="23"/>
                  <a:pt x="56" y="19"/>
                </a:cubicBezTo>
                <a:cubicBezTo>
                  <a:pt x="49" y="26"/>
                  <a:pt x="49" y="26"/>
                  <a:pt x="49" y="26"/>
                </a:cubicBezTo>
                <a:cubicBezTo>
                  <a:pt x="50" y="28"/>
                  <a:pt x="50" y="30"/>
                  <a:pt x="50" y="32"/>
                </a:cubicBezTo>
                <a:cubicBezTo>
                  <a:pt x="50" y="34"/>
                  <a:pt x="50" y="36"/>
                  <a:pt x="49" y="38"/>
                </a:cubicBezTo>
                <a:lnTo>
                  <a:pt x="56" y="45"/>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47" name="Freeform 137">
            <a:extLst>
              <a:ext uri="{FF2B5EF4-FFF2-40B4-BE49-F238E27FC236}">
                <a16:creationId xmlns:a16="http://schemas.microsoft.com/office/drawing/2014/main" id="{ACE77440-00BA-944F-9419-60531D24AD4B}"/>
              </a:ext>
            </a:extLst>
          </p:cNvPr>
          <p:cNvSpPr>
            <a:spLocks noEditPoints="1"/>
          </p:cNvSpPr>
          <p:nvPr/>
        </p:nvSpPr>
        <p:spPr bwMode="auto">
          <a:xfrm>
            <a:off x="7692333" y="3937451"/>
            <a:ext cx="285324" cy="292173"/>
          </a:xfrm>
          <a:custGeom>
            <a:avLst/>
            <a:gdLst>
              <a:gd name="T0" fmla="*/ 157381 w 58"/>
              <a:gd name="T1" fmla="*/ 103322 h 59"/>
              <a:gd name="T2" fmla="*/ 133432 w 58"/>
              <a:gd name="T3" fmla="*/ 123986 h 59"/>
              <a:gd name="T4" fmla="*/ 133432 w 58"/>
              <a:gd name="T5" fmla="*/ 172203 h 59"/>
              <a:gd name="T6" fmla="*/ 130010 w 58"/>
              <a:gd name="T7" fmla="*/ 172203 h 59"/>
              <a:gd name="T8" fmla="*/ 82112 w 58"/>
              <a:gd name="T9" fmla="*/ 199756 h 59"/>
              <a:gd name="T10" fmla="*/ 82112 w 58"/>
              <a:gd name="T11" fmla="*/ 203200 h 59"/>
              <a:gd name="T12" fmla="*/ 78691 w 58"/>
              <a:gd name="T13" fmla="*/ 199756 h 59"/>
              <a:gd name="T14" fmla="*/ 71848 w 58"/>
              <a:gd name="T15" fmla="*/ 192868 h 59"/>
              <a:gd name="T16" fmla="*/ 71848 w 58"/>
              <a:gd name="T17" fmla="*/ 189424 h 59"/>
              <a:gd name="T18" fmla="*/ 82112 w 58"/>
              <a:gd name="T19" fmla="*/ 154983 h 59"/>
              <a:gd name="T20" fmla="*/ 47899 w 58"/>
              <a:gd name="T21" fmla="*/ 120542 h 59"/>
              <a:gd name="T22" fmla="*/ 13685 w 58"/>
              <a:gd name="T23" fmla="*/ 130875 h 59"/>
              <a:gd name="T24" fmla="*/ 10264 w 58"/>
              <a:gd name="T25" fmla="*/ 130875 h 59"/>
              <a:gd name="T26" fmla="*/ 10264 w 58"/>
              <a:gd name="T27" fmla="*/ 130875 h 59"/>
              <a:gd name="T28" fmla="*/ 0 w 58"/>
              <a:gd name="T29" fmla="*/ 120542 h 59"/>
              <a:gd name="T30" fmla="*/ 0 w 58"/>
              <a:gd name="T31" fmla="*/ 117098 h 59"/>
              <a:gd name="T32" fmla="*/ 27371 w 58"/>
              <a:gd name="T33" fmla="*/ 68881 h 59"/>
              <a:gd name="T34" fmla="*/ 30792 w 58"/>
              <a:gd name="T35" fmla="*/ 68881 h 59"/>
              <a:gd name="T36" fmla="*/ 78691 w 58"/>
              <a:gd name="T37" fmla="*/ 65437 h 59"/>
              <a:gd name="T38" fmla="*/ 99219 w 58"/>
              <a:gd name="T39" fmla="*/ 41329 h 59"/>
              <a:gd name="T40" fmla="*/ 195016 w 58"/>
              <a:gd name="T41" fmla="*/ 0 h 59"/>
              <a:gd name="T42" fmla="*/ 198437 w 58"/>
              <a:gd name="T43" fmla="*/ 3444 h 59"/>
              <a:gd name="T44" fmla="*/ 157381 w 58"/>
              <a:gd name="T45" fmla="*/ 103322 h 59"/>
              <a:gd name="T46" fmla="*/ 160802 w 58"/>
              <a:gd name="T47" fmla="*/ 27553 h 59"/>
              <a:gd name="T48" fmla="*/ 147117 w 58"/>
              <a:gd name="T49" fmla="*/ 41329 h 59"/>
              <a:gd name="T50" fmla="*/ 160802 w 58"/>
              <a:gd name="T51" fmla="*/ 51661 h 59"/>
              <a:gd name="T52" fmla="*/ 171066 w 58"/>
              <a:gd name="T53" fmla="*/ 41329 h 59"/>
              <a:gd name="T54" fmla="*/ 160802 w 58"/>
              <a:gd name="T55" fmla="*/ 27553 h 5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50" name="Freeform 173">
            <a:extLst>
              <a:ext uri="{FF2B5EF4-FFF2-40B4-BE49-F238E27FC236}">
                <a16:creationId xmlns:a16="http://schemas.microsoft.com/office/drawing/2014/main" id="{9746D31F-DD81-D74F-97B7-95116958C2BD}"/>
              </a:ext>
            </a:extLst>
          </p:cNvPr>
          <p:cNvSpPr>
            <a:spLocks noEditPoints="1"/>
          </p:cNvSpPr>
          <p:nvPr/>
        </p:nvSpPr>
        <p:spPr bwMode="auto">
          <a:xfrm>
            <a:off x="6798842" y="5452428"/>
            <a:ext cx="333313" cy="274245"/>
          </a:xfrm>
          <a:custGeom>
            <a:avLst/>
            <a:gdLst>
              <a:gd name="T0" fmla="*/ 168362 w 73"/>
              <a:gd name="T1" fmla="*/ 61913 h 60"/>
              <a:gd name="T2" fmla="*/ 92771 w 73"/>
              <a:gd name="T3" fmla="*/ 134144 h 60"/>
              <a:gd name="T4" fmla="*/ 96207 w 73"/>
              <a:gd name="T5" fmla="*/ 151342 h 60"/>
              <a:gd name="T6" fmla="*/ 89335 w 73"/>
              <a:gd name="T7" fmla="*/ 151342 h 60"/>
              <a:gd name="T8" fmla="*/ 58411 w 73"/>
              <a:gd name="T9" fmla="*/ 147902 h 60"/>
              <a:gd name="T10" fmla="*/ 27488 w 73"/>
              <a:gd name="T11" fmla="*/ 161660 h 60"/>
              <a:gd name="T12" fmla="*/ 34360 w 73"/>
              <a:gd name="T13" fmla="*/ 137583 h 60"/>
              <a:gd name="T14" fmla="*/ 0 w 73"/>
              <a:gd name="T15" fmla="*/ 75671 h 60"/>
              <a:gd name="T16" fmla="*/ 89335 w 73"/>
              <a:gd name="T17" fmla="*/ 0 h 60"/>
              <a:gd name="T18" fmla="*/ 178670 w 73"/>
              <a:gd name="T19" fmla="*/ 61913 h 60"/>
              <a:gd name="T20" fmla="*/ 168362 w 73"/>
              <a:gd name="T21" fmla="*/ 61913 h 60"/>
              <a:gd name="T22" fmla="*/ 58411 w 73"/>
              <a:gd name="T23" fmla="*/ 37835 h 60"/>
              <a:gd name="T24" fmla="*/ 44667 w 73"/>
              <a:gd name="T25" fmla="*/ 48154 h 60"/>
              <a:gd name="T26" fmla="*/ 58411 w 73"/>
              <a:gd name="T27" fmla="*/ 61913 h 60"/>
              <a:gd name="T28" fmla="*/ 68719 w 73"/>
              <a:gd name="T29" fmla="*/ 48154 h 60"/>
              <a:gd name="T30" fmla="*/ 58411 w 73"/>
              <a:gd name="T31" fmla="*/ 37835 h 60"/>
              <a:gd name="T32" fmla="*/ 219901 w 73"/>
              <a:gd name="T33" fmla="*/ 182298 h 60"/>
              <a:gd name="T34" fmla="*/ 226773 w 73"/>
              <a:gd name="T35" fmla="*/ 206375 h 60"/>
              <a:gd name="T36" fmla="*/ 202722 w 73"/>
              <a:gd name="T37" fmla="*/ 192617 h 60"/>
              <a:gd name="T38" fmla="*/ 175234 w 73"/>
              <a:gd name="T39" fmla="*/ 196056 h 60"/>
              <a:gd name="T40" fmla="*/ 99643 w 73"/>
              <a:gd name="T41" fmla="*/ 130704 h 60"/>
              <a:gd name="T42" fmla="*/ 175234 w 73"/>
              <a:gd name="T43" fmla="*/ 68792 h 60"/>
              <a:gd name="T44" fmla="*/ 250825 w 73"/>
              <a:gd name="T45" fmla="*/ 130704 h 60"/>
              <a:gd name="T46" fmla="*/ 219901 w 73"/>
              <a:gd name="T47" fmla="*/ 182298 h 60"/>
              <a:gd name="T48" fmla="*/ 120259 w 73"/>
              <a:gd name="T49" fmla="*/ 37835 h 60"/>
              <a:gd name="T50" fmla="*/ 106515 w 73"/>
              <a:gd name="T51" fmla="*/ 48154 h 60"/>
              <a:gd name="T52" fmla="*/ 120259 w 73"/>
              <a:gd name="T53" fmla="*/ 61913 h 60"/>
              <a:gd name="T54" fmla="*/ 134002 w 73"/>
              <a:gd name="T55" fmla="*/ 48154 h 60"/>
              <a:gd name="T56" fmla="*/ 120259 w 73"/>
              <a:gd name="T57" fmla="*/ 37835 h 60"/>
              <a:gd name="T58" fmla="*/ 151182 w 73"/>
              <a:gd name="T59" fmla="*/ 103188 h 60"/>
              <a:gd name="T60" fmla="*/ 140874 w 73"/>
              <a:gd name="T61" fmla="*/ 113506 h 60"/>
              <a:gd name="T62" fmla="*/ 151182 w 73"/>
              <a:gd name="T63" fmla="*/ 120385 h 60"/>
              <a:gd name="T64" fmla="*/ 161490 w 73"/>
              <a:gd name="T65" fmla="*/ 113506 h 60"/>
              <a:gd name="T66" fmla="*/ 151182 w 73"/>
              <a:gd name="T67" fmla="*/ 103188 h 60"/>
              <a:gd name="T68" fmla="*/ 199286 w 73"/>
              <a:gd name="T69" fmla="*/ 103188 h 60"/>
              <a:gd name="T70" fmla="*/ 188978 w 73"/>
              <a:gd name="T71" fmla="*/ 113506 h 60"/>
              <a:gd name="T72" fmla="*/ 199286 w 73"/>
              <a:gd name="T73" fmla="*/ 120385 h 60"/>
              <a:gd name="T74" fmla="*/ 209593 w 73"/>
              <a:gd name="T75" fmla="*/ 113506 h 60"/>
              <a:gd name="T76" fmla="*/ 199286 w 73"/>
              <a:gd name="T77" fmla="*/ 103188 h 6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73" h="60">
                <a:moveTo>
                  <a:pt x="49" y="18"/>
                </a:moveTo>
                <a:cubicBezTo>
                  <a:pt x="37" y="18"/>
                  <a:pt x="27" y="27"/>
                  <a:pt x="27" y="39"/>
                </a:cubicBezTo>
                <a:cubicBezTo>
                  <a:pt x="27" y="41"/>
                  <a:pt x="28" y="42"/>
                  <a:pt x="28" y="44"/>
                </a:cubicBezTo>
                <a:cubicBezTo>
                  <a:pt x="27" y="44"/>
                  <a:pt x="26" y="44"/>
                  <a:pt x="26" y="44"/>
                </a:cubicBezTo>
                <a:cubicBezTo>
                  <a:pt x="22" y="44"/>
                  <a:pt x="20" y="44"/>
                  <a:pt x="17" y="43"/>
                </a:cubicBezTo>
                <a:cubicBezTo>
                  <a:pt x="8" y="47"/>
                  <a:pt x="8" y="47"/>
                  <a:pt x="8" y="47"/>
                </a:cubicBezTo>
                <a:cubicBezTo>
                  <a:pt x="10" y="40"/>
                  <a:pt x="10" y="40"/>
                  <a:pt x="10" y="40"/>
                </a:cubicBezTo>
                <a:cubicBezTo>
                  <a:pt x="4" y="35"/>
                  <a:pt x="0" y="29"/>
                  <a:pt x="0" y="22"/>
                </a:cubicBezTo>
                <a:cubicBezTo>
                  <a:pt x="0" y="10"/>
                  <a:pt x="11" y="0"/>
                  <a:pt x="26" y="0"/>
                </a:cubicBezTo>
                <a:cubicBezTo>
                  <a:pt x="38" y="0"/>
                  <a:pt x="50" y="8"/>
                  <a:pt x="52" y="18"/>
                </a:cubicBezTo>
                <a:cubicBezTo>
                  <a:pt x="51" y="18"/>
                  <a:pt x="50" y="18"/>
                  <a:pt x="49" y="18"/>
                </a:cubicBezTo>
                <a:close/>
                <a:moveTo>
                  <a:pt x="17" y="11"/>
                </a:moveTo>
                <a:cubicBezTo>
                  <a:pt x="15" y="11"/>
                  <a:pt x="13" y="12"/>
                  <a:pt x="13" y="14"/>
                </a:cubicBezTo>
                <a:cubicBezTo>
                  <a:pt x="13" y="16"/>
                  <a:pt x="15" y="18"/>
                  <a:pt x="17" y="18"/>
                </a:cubicBezTo>
                <a:cubicBezTo>
                  <a:pt x="19" y="18"/>
                  <a:pt x="20" y="16"/>
                  <a:pt x="20" y="14"/>
                </a:cubicBezTo>
                <a:cubicBezTo>
                  <a:pt x="20" y="12"/>
                  <a:pt x="19" y="11"/>
                  <a:pt x="17" y="11"/>
                </a:cubicBezTo>
                <a:close/>
                <a:moveTo>
                  <a:pt x="64" y="53"/>
                </a:moveTo>
                <a:cubicBezTo>
                  <a:pt x="66" y="60"/>
                  <a:pt x="66" y="60"/>
                  <a:pt x="66" y="60"/>
                </a:cubicBezTo>
                <a:cubicBezTo>
                  <a:pt x="59" y="56"/>
                  <a:pt x="59" y="56"/>
                  <a:pt x="59" y="56"/>
                </a:cubicBezTo>
                <a:cubicBezTo>
                  <a:pt x="56" y="56"/>
                  <a:pt x="53" y="57"/>
                  <a:pt x="51" y="57"/>
                </a:cubicBezTo>
                <a:cubicBezTo>
                  <a:pt x="39" y="57"/>
                  <a:pt x="29" y="49"/>
                  <a:pt x="29" y="38"/>
                </a:cubicBezTo>
                <a:cubicBezTo>
                  <a:pt x="29" y="28"/>
                  <a:pt x="39" y="20"/>
                  <a:pt x="51" y="20"/>
                </a:cubicBezTo>
                <a:cubicBezTo>
                  <a:pt x="63" y="20"/>
                  <a:pt x="73" y="28"/>
                  <a:pt x="73" y="38"/>
                </a:cubicBezTo>
                <a:cubicBezTo>
                  <a:pt x="73" y="44"/>
                  <a:pt x="69" y="49"/>
                  <a:pt x="64" y="53"/>
                </a:cubicBezTo>
                <a:close/>
                <a:moveTo>
                  <a:pt x="35" y="11"/>
                </a:moveTo>
                <a:cubicBezTo>
                  <a:pt x="33" y="11"/>
                  <a:pt x="31" y="12"/>
                  <a:pt x="31" y="14"/>
                </a:cubicBezTo>
                <a:cubicBezTo>
                  <a:pt x="31" y="16"/>
                  <a:pt x="33" y="18"/>
                  <a:pt x="35" y="18"/>
                </a:cubicBezTo>
                <a:cubicBezTo>
                  <a:pt x="37" y="18"/>
                  <a:pt x="39" y="16"/>
                  <a:pt x="39" y="14"/>
                </a:cubicBezTo>
                <a:cubicBezTo>
                  <a:pt x="39" y="12"/>
                  <a:pt x="37" y="11"/>
                  <a:pt x="35" y="11"/>
                </a:cubicBezTo>
                <a:close/>
                <a:moveTo>
                  <a:pt x="44" y="30"/>
                </a:moveTo>
                <a:cubicBezTo>
                  <a:pt x="42" y="30"/>
                  <a:pt x="41" y="31"/>
                  <a:pt x="41" y="33"/>
                </a:cubicBezTo>
                <a:cubicBezTo>
                  <a:pt x="41" y="34"/>
                  <a:pt x="42" y="35"/>
                  <a:pt x="44" y="35"/>
                </a:cubicBezTo>
                <a:cubicBezTo>
                  <a:pt x="46" y="35"/>
                  <a:pt x="47" y="34"/>
                  <a:pt x="47" y="33"/>
                </a:cubicBezTo>
                <a:cubicBezTo>
                  <a:pt x="47" y="31"/>
                  <a:pt x="46" y="30"/>
                  <a:pt x="44" y="30"/>
                </a:cubicBezTo>
                <a:close/>
                <a:moveTo>
                  <a:pt x="58" y="30"/>
                </a:moveTo>
                <a:cubicBezTo>
                  <a:pt x="57" y="30"/>
                  <a:pt x="55" y="31"/>
                  <a:pt x="55" y="33"/>
                </a:cubicBezTo>
                <a:cubicBezTo>
                  <a:pt x="55" y="34"/>
                  <a:pt x="57" y="35"/>
                  <a:pt x="58" y="35"/>
                </a:cubicBezTo>
                <a:cubicBezTo>
                  <a:pt x="60" y="35"/>
                  <a:pt x="61" y="34"/>
                  <a:pt x="61" y="33"/>
                </a:cubicBezTo>
                <a:cubicBezTo>
                  <a:pt x="61" y="31"/>
                  <a:pt x="60" y="30"/>
                  <a:pt x="58" y="30"/>
                </a:cubicBezTo>
                <a:close/>
              </a:path>
            </a:pathLst>
          </a:custGeom>
          <a:solidFill>
            <a:schemeClr val="accent4"/>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899790748"/>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0763716-B09E-8F4F-A52F-D4D99258435C}"/>
              </a:ext>
            </a:extLst>
          </p:cNvPr>
          <p:cNvSpPr txBox="1"/>
          <p:nvPr/>
        </p:nvSpPr>
        <p:spPr>
          <a:xfrm>
            <a:off x="3007360" y="523875"/>
            <a:ext cx="617728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Financial Highlights</a:t>
            </a:r>
          </a:p>
        </p:txBody>
      </p:sp>
      <p:sp>
        <p:nvSpPr>
          <p:cNvPr id="8" name="TextBox 7">
            <a:extLst>
              <a:ext uri="{FF2B5EF4-FFF2-40B4-BE49-F238E27FC236}">
                <a16:creationId xmlns:a16="http://schemas.microsoft.com/office/drawing/2014/main" id="{131C26F2-EAFA-2E4E-8370-E3B5DC96E42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aphicFrame>
        <p:nvGraphicFramePr>
          <p:cNvPr id="3" name="Chart 2">
            <a:extLst>
              <a:ext uri="{FF2B5EF4-FFF2-40B4-BE49-F238E27FC236}">
                <a16:creationId xmlns:a16="http://schemas.microsoft.com/office/drawing/2014/main" id="{80178F51-9B9E-D14F-8C49-FD12BBEABCBC}"/>
              </a:ext>
            </a:extLst>
          </p:cNvPr>
          <p:cNvGraphicFramePr/>
          <p:nvPr>
            <p:extLst>
              <p:ext uri="{D42A27DB-BD31-4B8C-83A1-F6EECF244321}">
                <p14:modId xmlns:p14="http://schemas.microsoft.com/office/powerpoint/2010/main" val="1103427760"/>
              </p:ext>
            </p:extLst>
          </p:nvPr>
        </p:nvGraphicFramePr>
        <p:xfrm>
          <a:off x="687324" y="1994875"/>
          <a:ext cx="10817352" cy="3030280"/>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982BC4CC-D00E-FC4B-A7CE-F11C24CF5641}"/>
              </a:ext>
            </a:extLst>
          </p:cNvPr>
          <p:cNvSpPr txBox="1"/>
          <p:nvPr/>
        </p:nvSpPr>
        <p:spPr>
          <a:xfrm>
            <a:off x="753539" y="2464526"/>
            <a:ext cx="743180" cy="276999"/>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$2M</a:t>
            </a:r>
          </a:p>
        </p:txBody>
      </p:sp>
      <p:sp>
        <p:nvSpPr>
          <p:cNvPr id="11" name="TextBox 10">
            <a:extLst>
              <a:ext uri="{FF2B5EF4-FFF2-40B4-BE49-F238E27FC236}">
                <a16:creationId xmlns:a16="http://schemas.microsoft.com/office/drawing/2014/main" id="{893E0380-DCCB-2F46-9AE0-3AC067E95F4E}"/>
              </a:ext>
            </a:extLst>
          </p:cNvPr>
          <p:cNvSpPr txBox="1"/>
          <p:nvPr/>
        </p:nvSpPr>
        <p:spPr>
          <a:xfrm>
            <a:off x="1654467" y="3270865"/>
            <a:ext cx="743180" cy="276999"/>
          </a:xfrm>
          <a:prstGeom prst="rect">
            <a:avLst/>
          </a:prstGeom>
          <a:noFill/>
        </p:spPr>
        <p:txBody>
          <a:bodyPr wrap="square" rtlCol="0">
            <a:spAutoFit/>
          </a:bodyPr>
          <a:lstStyle/>
          <a:p>
            <a:pPr algn="ctr"/>
            <a:r>
              <a:rPr lang="en-US" sz="1200">
                <a:solidFill>
                  <a:schemeClr val="accent2"/>
                </a:solidFill>
                <a:latin typeface="Inter" panose="020B0502030000000004" pitchFamily="34" charset="0"/>
                <a:ea typeface="Inter" panose="020B0502030000000004" pitchFamily="34" charset="0"/>
              </a:rPr>
              <a:t>$1M</a:t>
            </a:r>
          </a:p>
        </p:txBody>
      </p:sp>
      <p:sp>
        <p:nvSpPr>
          <p:cNvPr id="12" name="TextBox 11">
            <a:extLst>
              <a:ext uri="{FF2B5EF4-FFF2-40B4-BE49-F238E27FC236}">
                <a16:creationId xmlns:a16="http://schemas.microsoft.com/office/drawing/2014/main" id="{215912FF-9B3A-BB41-81F0-A9FAC18E91C3}"/>
              </a:ext>
            </a:extLst>
          </p:cNvPr>
          <p:cNvSpPr txBox="1"/>
          <p:nvPr/>
        </p:nvSpPr>
        <p:spPr>
          <a:xfrm>
            <a:off x="2555395" y="2820389"/>
            <a:ext cx="743180" cy="276999"/>
          </a:xfrm>
          <a:prstGeom prst="rect">
            <a:avLst/>
          </a:prstGeom>
          <a:noFill/>
        </p:spPr>
        <p:txBody>
          <a:bodyPr wrap="square" rtlCol="0">
            <a:spAutoFit/>
          </a:bodyPr>
          <a:lstStyle/>
          <a:p>
            <a:pPr algn="ctr"/>
            <a:r>
              <a:rPr lang="en-US" sz="1200">
                <a:solidFill>
                  <a:schemeClr val="accent3"/>
                </a:solidFill>
                <a:latin typeface="Inter" panose="020B0502030000000004" pitchFamily="34" charset="0"/>
                <a:ea typeface="Inter" panose="020B0502030000000004" pitchFamily="34" charset="0"/>
              </a:rPr>
              <a:t>$1.5M</a:t>
            </a:r>
          </a:p>
        </p:txBody>
      </p:sp>
      <p:sp>
        <p:nvSpPr>
          <p:cNvPr id="13" name="TextBox 12">
            <a:extLst>
              <a:ext uri="{FF2B5EF4-FFF2-40B4-BE49-F238E27FC236}">
                <a16:creationId xmlns:a16="http://schemas.microsoft.com/office/drawing/2014/main" id="{CD8BCF1F-5BE6-0747-A894-4B0CDC96EC9B}"/>
              </a:ext>
            </a:extLst>
          </p:cNvPr>
          <p:cNvSpPr txBox="1"/>
          <p:nvPr/>
        </p:nvSpPr>
        <p:spPr>
          <a:xfrm>
            <a:off x="3456323" y="2378005"/>
            <a:ext cx="743180" cy="276999"/>
          </a:xfrm>
          <a:prstGeom prst="rect">
            <a:avLst/>
          </a:prstGeom>
          <a:noFill/>
        </p:spPr>
        <p:txBody>
          <a:bodyPr wrap="square" rtlCol="0">
            <a:spAutoFit/>
          </a:bodyPr>
          <a:lstStyle/>
          <a:p>
            <a:pPr algn="ctr"/>
            <a:r>
              <a:rPr lang="en-US" sz="1200">
                <a:solidFill>
                  <a:schemeClr val="accent4"/>
                </a:solidFill>
                <a:latin typeface="Inter" panose="020B0502030000000004" pitchFamily="34" charset="0"/>
                <a:ea typeface="Inter" panose="020B0502030000000004" pitchFamily="34" charset="0"/>
              </a:rPr>
              <a:t>$1.9M</a:t>
            </a:r>
          </a:p>
        </p:txBody>
      </p:sp>
      <p:sp>
        <p:nvSpPr>
          <p:cNvPr id="14" name="TextBox 13">
            <a:extLst>
              <a:ext uri="{FF2B5EF4-FFF2-40B4-BE49-F238E27FC236}">
                <a16:creationId xmlns:a16="http://schemas.microsoft.com/office/drawing/2014/main" id="{5F804D50-D8E0-8A40-9B41-4BA0E6421447}"/>
              </a:ext>
            </a:extLst>
          </p:cNvPr>
          <p:cNvSpPr txBox="1"/>
          <p:nvPr/>
        </p:nvSpPr>
        <p:spPr>
          <a:xfrm>
            <a:off x="4357251" y="3307780"/>
            <a:ext cx="743180" cy="276999"/>
          </a:xfrm>
          <a:prstGeom prst="rect">
            <a:avLst/>
          </a:prstGeom>
          <a:noFill/>
        </p:spPr>
        <p:txBody>
          <a:bodyPr wrap="square" rtlCol="0">
            <a:spAutoFit/>
          </a:bodyPr>
          <a:lstStyle/>
          <a:p>
            <a:pPr algn="ctr"/>
            <a:r>
              <a:rPr lang="en-US" sz="1200">
                <a:solidFill>
                  <a:schemeClr val="accent3"/>
                </a:solidFill>
                <a:latin typeface="Inter" panose="020B0502030000000004" pitchFamily="34" charset="0"/>
                <a:ea typeface="Inter" panose="020B0502030000000004" pitchFamily="34" charset="0"/>
              </a:rPr>
              <a:t>$8K</a:t>
            </a:r>
          </a:p>
        </p:txBody>
      </p:sp>
      <p:sp>
        <p:nvSpPr>
          <p:cNvPr id="15" name="TextBox 14">
            <a:extLst>
              <a:ext uri="{FF2B5EF4-FFF2-40B4-BE49-F238E27FC236}">
                <a16:creationId xmlns:a16="http://schemas.microsoft.com/office/drawing/2014/main" id="{2B893040-94DF-3140-BA95-F53F3A4A576E}"/>
              </a:ext>
            </a:extLst>
          </p:cNvPr>
          <p:cNvSpPr txBox="1"/>
          <p:nvPr/>
        </p:nvSpPr>
        <p:spPr>
          <a:xfrm>
            <a:off x="5258179" y="2425935"/>
            <a:ext cx="743180" cy="276999"/>
          </a:xfrm>
          <a:prstGeom prst="rect">
            <a:avLst/>
          </a:prstGeom>
          <a:noFill/>
        </p:spPr>
        <p:txBody>
          <a:bodyPr wrap="square" rtlCol="0">
            <a:spAutoFit/>
          </a:bodyPr>
          <a:lstStyle/>
          <a:p>
            <a:pPr algn="ctr"/>
            <a:r>
              <a:rPr lang="en-US" sz="1200">
                <a:solidFill>
                  <a:schemeClr val="accent2"/>
                </a:solidFill>
                <a:latin typeface="Inter" panose="020B0502030000000004" pitchFamily="34" charset="0"/>
                <a:ea typeface="Inter" panose="020B0502030000000004" pitchFamily="34" charset="0"/>
              </a:rPr>
              <a:t>$1.7M</a:t>
            </a:r>
          </a:p>
        </p:txBody>
      </p:sp>
      <p:sp>
        <p:nvSpPr>
          <p:cNvPr id="16" name="TextBox 15">
            <a:extLst>
              <a:ext uri="{FF2B5EF4-FFF2-40B4-BE49-F238E27FC236}">
                <a16:creationId xmlns:a16="http://schemas.microsoft.com/office/drawing/2014/main" id="{33733177-FE5F-F84F-9EB2-F84AA5273B6A}"/>
              </a:ext>
            </a:extLst>
          </p:cNvPr>
          <p:cNvSpPr txBox="1"/>
          <p:nvPr/>
        </p:nvSpPr>
        <p:spPr>
          <a:xfrm>
            <a:off x="6159107" y="3572140"/>
            <a:ext cx="743180" cy="276999"/>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$5K</a:t>
            </a:r>
          </a:p>
        </p:txBody>
      </p:sp>
      <p:sp>
        <p:nvSpPr>
          <p:cNvPr id="17" name="TextBox 16">
            <a:extLst>
              <a:ext uri="{FF2B5EF4-FFF2-40B4-BE49-F238E27FC236}">
                <a16:creationId xmlns:a16="http://schemas.microsoft.com/office/drawing/2014/main" id="{11619BD4-1C0B-7C46-B3DF-32C0EBAC43BC}"/>
              </a:ext>
            </a:extLst>
          </p:cNvPr>
          <p:cNvSpPr txBox="1"/>
          <p:nvPr/>
        </p:nvSpPr>
        <p:spPr>
          <a:xfrm>
            <a:off x="7060035" y="3128820"/>
            <a:ext cx="743180" cy="276999"/>
          </a:xfrm>
          <a:prstGeom prst="rect">
            <a:avLst/>
          </a:prstGeom>
          <a:noFill/>
        </p:spPr>
        <p:txBody>
          <a:bodyPr wrap="square" rtlCol="0">
            <a:spAutoFit/>
          </a:bodyPr>
          <a:lstStyle/>
          <a:p>
            <a:pPr algn="ctr"/>
            <a:r>
              <a:rPr lang="en-US" sz="1200">
                <a:solidFill>
                  <a:schemeClr val="accent2"/>
                </a:solidFill>
                <a:latin typeface="Inter" panose="020B0502030000000004" pitchFamily="34" charset="0"/>
                <a:ea typeface="Inter" panose="020B0502030000000004" pitchFamily="34" charset="0"/>
              </a:rPr>
              <a:t>$1.3M</a:t>
            </a:r>
          </a:p>
        </p:txBody>
      </p:sp>
      <p:sp>
        <p:nvSpPr>
          <p:cNvPr id="18" name="TextBox 17">
            <a:extLst>
              <a:ext uri="{FF2B5EF4-FFF2-40B4-BE49-F238E27FC236}">
                <a16:creationId xmlns:a16="http://schemas.microsoft.com/office/drawing/2014/main" id="{D840A327-401B-E94C-B1DD-F2C2B5982AA5}"/>
              </a:ext>
            </a:extLst>
          </p:cNvPr>
          <p:cNvSpPr txBox="1"/>
          <p:nvPr/>
        </p:nvSpPr>
        <p:spPr>
          <a:xfrm>
            <a:off x="7960963" y="3485739"/>
            <a:ext cx="743180" cy="276999"/>
          </a:xfrm>
          <a:prstGeom prst="rect">
            <a:avLst/>
          </a:prstGeom>
          <a:noFill/>
        </p:spPr>
        <p:txBody>
          <a:bodyPr wrap="square" rtlCol="0">
            <a:spAutoFit/>
          </a:bodyPr>
          <a:lstStyle/>
          <a:p>
            <a:pPr algn="ctr"/>
            <a:r>
              <a:rPr lang="en-US" sz="1200">
                <a:solidFill>
                  <a:schemeClr val="accent3"/>
                </a:solidFill>
                <a:latin typeface="Inter" panose="020B0502030000000004" pitchFamily="34" charset="0"/>
                <a:ea typeface="Inter" panose="020B0502030000000004" pitchFamily="34" charset="0"/>
              </a:rPr>
              <a:t>$2M</a:t>
            </a:r>
          </a:p>
        </p:txBody>
      </p:sp>
      <p:sp>
        <p:nvSpPr>
          <p:cNvPr id="19" name="TextBox 18">
            <a:extLst>
              <a:ext uri="{FF2B5EF4-FFF2-40B4-BE49-F238E27FC236}">
                <a16:creationId xmlns:a16="http://schemas.microsoft.com/office/drawing/2014/main" id="{5D25A489-D906-B14F-AEDB-6033672E232E}"/>
              </a:ext>
            </a:extLst>
          </p:cNvPr>
          <p:cNvSpPr txBox="1"/>
          <p:nvPr/>
        </p:nvSpPr>
        <p:spPr>
          <a:xfrm>
            <a:off x="8861891" y="3483128"/>
            <a:ext cx="743180" cy="276999"/>
          </a:xfrm>
          <a:prstGeom prst="rect">
            <a:avLst/>
          </a:prstGeom>
          <a:noFill/>
        </p:spPr>
        <p:txBody>
          <a:bodyPr wrap="square" rtlCol="0">
            <a:spAutoFit/>
          </a:bodyPr>
          <a:lstStyle/>
          <a:p>
            <a:pPr algn="ctr"/>
            <a:r>
              <a:rPr lang="en-US" sz="1200">
                <a:solidFill>
                  <a:schemeClr val="accent4"/>
                </a:solidFill>
                <a:latin typeface="Inter" panose="020B0502030000000004" pitchFamily="34" charset="0"/>
                <a:ea typeface="Inter" panose="020B0502030000000004" pitchFamily="34" charset="0"/>
              </a:rPr>
              <a:t>$1.9M</a:t>
            </a:r>
          </a:p>
        </p:txBody>
      </p:sp>
      <p:sp>
        <p:nvSpPr>
          <p:cNvPr id="20" name="TextBox 19">
            <a:extLst>
              <a:ext uri="{FF2B5EF4-FFF2-40B4-BE49-F238E27FC236}">
                <a16:creationId xmlns:a16="http://schemas.microsoft.com/office/drawing/2014/main" id="{F6476933-4A7B-EB48-8498-D31A272B4ADF}"/>
              </a:ext>
            </a:extLst>
          </p:cNvPr>
          <p:cNvSpPr txBox="1"/>
          <p:nvPr/>
        </p:nvSpPr>
        <p:spPr>
          <a:xfrm>
            <a:off x="9762819" y="3038873"/>
            <a:ext cx="743180" cy="276999"/>
          </a:xfrm>
          <a:prstGeom prst="rect">
            <a:avLst/>
          </a:prstGeom>
          <a:noFill/>
        </p:spPr>
        <p:txBody>
          <a:bodyPr wrap="square" rtlCol="0">
            <a:spAutoFit/>
          </a:bodyPr>
          <a:lstStyle/>
          <a:p>
            <a:pPr algn="ctr"/>
            <a:r>
              <a:rPr lang="en-US" sz="1200">
                <a:solidFill>
                  <a:schemeClr val="accent3"/>
                </a:solidFill>
                <a:latin typeface="Inter" panose="020B0502030000000004" pitchFamily="34" charset="0"/>
                <a:ea typeface="Inter" panose="020B0502030000000004" pitchFamily="34" charset="0"/>
              </a:rPr>
              <a:t>$1.5M</a:t>
            </a:r>
          </a:p>
        </p:txBody>
      </p:sp>
      <p:sp>
        <p:nvSpPr>
          <p:cNvPr id="21" name="TextBox 20">
            <a:extLst>
              <a:ext uri="{FF2B5EF4-FFF2-40B4-BE49-F238E27FC236}">
                <a16:creationId xmlns:a16="http://schemas.microsoft.com/office/drawing/2014/main" id="{630F097B-4CC0-5E4F-9806-D256DE661E89}"/>
              </a:ext>
            </a:extLst>
          </p:cNvPr>
          <p:cNvSpPr txBox="1"/>
          <p:nvPr/>
        </p:nvSpPr>
        <p:spPr>
          <a:xfrm>
            <a:off x="10663749" y="2148936"/>
            <a:ext cx="743180" cy="276999"/>
          </a:xfrm>
          <a:prstGeom prst="rect">
            <a:avLst/>
          </a:prstGeom>
          <a:noFill/>
        </p:spPr>
        <p:txBody>
          <a:bodyPr wrap="square" rtlCol="0">
            <a:spAutoFit/>
          </a:bodyPr>
          <a:lstStyle/>
          <a:p>
            <a:pPr algn="ctr"/>
            <a:r>
              <a:rPr lang="en-US" sz="1200">
                <a:solidFill>
                  <a:schemeClr val="accent2"/>
                </a:solidFill>
                <a:latin typeface="Inter" panose="020B0502030000000004" pitchFamily="34" charset="0"/>
                <a:ea typeface="Inter" panose="020B0502030000000004" pitchFamily="34" charset="0"/>
              </a:rPr>
              <a:t>$2.5M</a:t>
            </a:r>
          </a:p>
        </p:txBody>
      </p:sp>
      <p:sp>
        <p:nvSpPr>
          <p:cNvPr id="24" name="TextBox 23">
            <a:extLst>
              <a:ext uri="{FF2B5EF4-FFF2-40B4-BE49-F238E27FC236}">
                <a16:creationId xmlns:a16="http://schemas.microsoft.com/office/drawing/2014/main" id="{24ABC2DB-D0C8-AA4E-BC30-89C95C35B0C4}"/>
              </a:ext>
            </a:extLst>
          </p:cNvPr>
          <p:cNvSpPr txBox="1"/>
          <p:nvPr/>
        </p:nvSpPr>
        <p:spPr>
          <a:xfrm flipH="1">
            <a:off x="1346879" y="5413018"/>
            <a:ext cx="1815723" cy="759182"/>
          </a:xfrm>
          <a:prstGeom prst="rect">
            <a:avLst/>
          </a:prstGeom>
          <a:noFill/>
          <a:ln>
            <a:noFill/>
          </a:ln>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a:t>
            </a:r>
          </a:p>
        </p:txBody>
      </p:sp>
      <p:sp>
        <p:nvSpPr>
          <p:cNvPr id="4" name="Oval 3">
            <a:extLst>
              <a:ext uri="{FF2B5EF4-FFF2-40B4-BE49-F238E27FC236}">
                <a16:creationId xmlns:a16="http://schemas.microsoft.com/office/drawing/2014/main" id="{E67AFE36-FCDC-A14A-B4CE-CD15E1153949}"/>
              </a:ext>
            </a:extLst>
          </p:cNvPr>
          <p:cNvSpPr/>
          <p:nvPr/>
        </p:nvSpPr>
        <p:spPr>
          <a:xfrm>
            <a:off x="691877" y="5553123"/>
            <a:ext cx="478972" cy="478972"/>
          </a:xfrm>
          <a:prstGeom prst="ellipse">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1B890C55-74FE-1E4F-BD7C-F3D195EFB37B}"/>
              </a:ext>
            </a:extLst>
          </p:cNvPr>
          <p:cNvSpPr txBox="1"/>
          <p:nvPr/>
        </p:nvSpPr>
        <p:spPr>
          <a:xfrm flipH="1">
            <a:off x="4162715" y="5413018"/>
            <a:ext cx="1815723" cy="759182"/>
          </a:xfrm>
          <a:prstGeom prst="rect">
            <a:avLst/>
          </a:prstGeom>
          <a:noFill/>
          <a:ln>
            <a:noFill/>
          </a:ln>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a:t>
            </a:r>
          </a:p>
        </p:txBody>
      </p:sp>
      <p:sp>
        <p:nvSpPr>
          <p:cNvPr id="27" name="Oval 26">
            <a:extLst>
              <a:ext uri="{FF2B5EF4-FFF2-40B4-BE49-F238E27FC236}">
                <a16:creationId xmlns:a16="http://schemas.microsoft.com/office/drawing/2014/main" id="{0C615A4F-1BED-6048-8A74-84931E56C76E}"/>
              </a:ext>
            </a:extLst>
          </p:cNvPr>
          <p:cNvSpPr/>
          <p:nvPr/>
        </p:nvSpPr>
        <p:spPr>
          <a:xfrm>
            <a:off x="3507713" y="5553123"/>
            <a:ext cx="478972" cy="478972"/>
          </a:xfrm>
          <a:prstGeom prst="ellipse">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A6AA0C8F-F36E-A84C-B54D-4357677008C3}"/>
              </a:ext>
            </a:extLst>
          </p:cNvPr>
          <p:cNvSpPr txBox="1"/>
          <p:nvPr/>
        </p:nvSpPr>
        <p:spPr>
          <a:xfrm flipH="1">
            <a:off x="6978551" y="5413018"/>
            <a:ext cx="1815723" cy="759182"/>
          </a:xfrm>
          <a:prstGeom prst="rect">
            <a:avLst/>
          </a:prstGeom>
          <a:noFill/>
          <a:ln>
            <a:noFill/>
          </a:ln>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a:t>
            </a:r>
          </a:p>
        </p:txBody>
      </p:sp>
      <p:sp>
        <p:nvSpPr>
          <p:cNvPr id="30" name="Oval 29">
            <a:extLst>
              <a:ext uri="{FF2B5EF4-FFF2-40B4-BE49-F238E27FC236}">
                <a16:creationId xmlns:a16="http://schemas.microsoft.com/office/drawing/2014/main" id="{855A42D7-4DB5-8E49-A770-58A657FB10F6}"/>
              </a:ext>
            </a:extLst>
          </p:cNvPr>
          <p:cNvSpPr/>
          <p:nvPr/>
        </p:nvSpPr>
        <p:spPr>
          <a:xfrm>
            <a:off x="6323549" y="5553123"/>
            <a:ext cx="478972" cy="478972"/>
          </a:xfrm>
          <a:prstGeom prst="ellipse">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A55152F7-EDEC-744A-96A8-28AC0FA86439}"/>
              </a:ext>
            </a:extLst>
          </p:cNvPr>
          <p:cNvSpPr txBox="1"/>
          <p:nvPr/>
        </p:nvSpPr>
        <p:spPr>
          <a:xfrm flipH="1">
            <a:off x="9794386" y="5413018"/>
            <a:ext cx="1815723" cy="759182"/>
          </a:xfrm>
          <a:prstGeom prst="rect">
            <a:avLst/>
          </a:prstGeom>
          <a:noFill/>
          <a:ln>
            <a:noFill/>
          </a:ln>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a:t>
            </a:r>
          </a:p>
        </p:txBody>
      </p:sp>
      <p:sp>
        <p:nvSpPr>
          <p:cNvPr id="33" name="Oval 32">
            <a:extLst>
              <a:ext uri="{FF2B5EF4-FFF2-40B4-BE49-F238E27FC236}">
                <a16:creationId xmlns:a16="http://schemas.microsoft.com/office/drawing/2014/main" id="{E17D52BE-F1F2-7044-90C2-531B1BAE9116}"/>
              </a:ext>
            </a:extLst>
          </p:cNvPr>
          <p:cNvSpPr/>
          <p:nvPr/>
        </p:nvSpPr>
        <p:spPr>
          <a:xfrm>
            <a:off x="9139384" y="5553123"/>
            <a:ext cx="478972" cy="478972"/>
          </a:xfrm>
          <a:prstGeom prst="ellipse">
            <a:avLst/>
          </a:prstGeom>
          <a:no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Freeform 82">
            <a:extLst>
              <a:ext uri="{FF2B5EF4-FFF2-40B4-BE49-F238E27FC236}">
                <a16:creationId xmlns:a16="http://schemas.microsoft.com/office/drawing/2014/main" id="{2B5CEB41-FE83-F14D-A728-4DBD90423358}"/>
              </a:ext>
            </a:extLst>
          </p:cNvPr>
          <p:cNvSpPr>
            <a:spLocks noEditPoints="1"/>
          </p:cNvSpPr>
          <p:nvPr/>
        </p:nvSpPr>
        <p:spPr bwMode="auto">
          <a:xfrm>
            <a:off x="840183" y="5684850"/>
            <a:ext cx="182361" cy="215518"/>
          </a:xfrm>
          <a:custGeom>
            <a:avLst/>
            <a:gdLst>
              <a:gd name="T0" fmla="*/ 209550 w 61"/>
              <a:gd name="T1" fmla="*/ 89429 h 72"/>
              <a:gd name="T2" fmla="*/ 209550 w 61"/>
              <a:gd name="T3" fmla="*/ 233892 h 72"/>
              <a:gd name="T4" fmla="*/ 199244 w 61"/>
              <a:gd name="T5" fmla="*/ 247650 h 72"/>
              <a:gd name="T6" fmla="*/ 13741 w 61"/>
              <a:gd name="T7" fmla="*/ 247650 h 72"/>
              <a:gd name="T8" fmla="*/ 0 w 61"/>
              <a:gd name="T9" fmla="*/ 233892 h 72"/>
              <a:gd name="T10" fmla="*/ 0 w 61"/>
              <a:gd name="T11" fmla="*/ 13758 h 72"/>
              <a:gd name="T12" fmla="*/ 13741 w 61"/>
              <a:gd name="T13" fmla="*/ 0 h 72"/>
              <a:gd name="T14" fmla="*/ 123669 w 61"/>
              <a:gd name="T15" fmla="*/ 0 h 72"/>
              <a:gd name="T16" fmla="*/ 123669 w 61"/>
              <a:gd name="T17" fmla="*/ 75671 h 72"/>
              <a:gd name="T18" fmla="*/ 137410 w 61"/>
              <a:gd name="T19" fmla="*/ 89429 h 72"/>
              <a:gd name="T20" fmla="*/ 209550 w 61"/>
              <a:gd name="T21" fmla="*/ 89429 h 72"/>
              <a:gd name="T22" fmla="*/ 158021 w 61"/>
              <a:gd name="T23" fmla="*/ 110067 h 72"/>
              <a:gd name="T24" fmla="*/ 154586 w 61"/>
              <a:gd name="T25" fmla="*/ 106627 h 72"/>
              <a:gd name="T26" fmla="*/ 54964 w 61"/>
              <a:gd name="T27" fmla="*/ 106627 h 72"/>
              <a:gd name="T28" fmla="*/ 51529 w 61"/>
              <a:gd name="T29" fmla="*/ 110067 h 72"/>
              <a:gd name="T30" fmla="*/ 51529 w 61"/>
              <a:gd name="T31" fmla="*/ 120385 h 72"/>
              <a:gd name="T32" fmla="*/ 54964 w 61"/>
              <a:gd name="T33" fmla="*/ 123825 h 72"/>
              <a:gd name="T34" fmla="*/ 154586 w 61"/>
              <a:gd name="T35" fmla="*/ 123825 h 72"/>
              <a:gd name="T36" fmla="*/ 158021 w 61"/>
              <a:gd name="T37" fmla="*/ 120385 h 72"/>
              <a:gd name="T38" fmla="*/ 158021 w 61"/>
              <a:gd name="T39" fmla="*/ 110067 h 72"/>
              <a:gd name="T40" fmla="*/ 158021 w 61"/>
              <a:gd name="T41" fmla="*/ 147902 h 72"/>
              <a:gd name="T42" fmla="*/ 154586 w 61"/>
              <a:gd name="T43" fmla="*/ 141023 h 72"/>
              <a:gd name="T44" fmla="*/ 54964 w 61"/>
              <a:gd name="T45" fmla="*/ 141023 h 72"/>
              <a:gd name="T46" fmla="*/ 51529 w 61"/>
              <a:gd name="T47" fmla="*/ 147902 h 72"/>
              <a:gd name="T48" fmla="*/ 51529 w 61"/>
              <a:gd name="T49" fmla="*/ 154781 h 72"/>
              <a:gd name="T50" fmla="*/ 54964 w 61"/>
              <a:gd name="T51" fmla="*/ 161660 h 72"/>
              <a:gd name="T52" fmla="*/ 154586 w 61"/>
              <a:gd name="T53" fmla="*/ 161660 h 72"/>
              <a:gd name="T54" fmla="*/ 158021 w 61"/>
              <a:gd name="T55" fmla="*/ 154781 h 72"/>
              <a:gd name="T56" fmla="*/ 158021 w 61"/>
              <a:gd name="T57" fmla="*/ 147902 h 72"/>
              <a:gd name="T58" fmla="*/ 158021 w 61"/>
              <a:gd name="T59" fmla="*/ 182298 h 72"/>
              <a:gd name="T60" fmla="*/ 154586 w 61"/>
              <a:gd name="T61" fmla="*/ 178858 h 72"/>
              <a:gd name="T62" fmla="*/ 54964 w 61"/>
              <a:gd name="T63" fmla="*/ 178858 h 72"/>
              <a:gd name="T64" fmla="*/ 51529 w 61"/>
              <a:gd name="T65" fmla="*/ 182298 h 72"/>
              <a:gd name="T66" fmla="*/ 51529 w 61"/>
              <a:gd name="T67" fmla="*/ 192617 h 72"/>
              <a:gd name="T68" fmla="*/ 54964 w 61"/>
              <a:gd name="T69" fmla="*/ 196056 h 72"/>
              <a:gd name="T70" fmla="*/ 154586 w 61"/>
              <a:gd name="T71" fmla="*/ 196056 h 72"/>
              <a:gd name="T72" fmla="*/ 158021 w 61"/>
              <a:gd name="T73" fmla="*/ 192617 h 72"/>
              <a:gd name="T74" fmla="*/ 158021 w 61"/>
              <a:gd name="T75" fmla="*/ 182298 h 72"/>
              <a:gd name="T76" fmla="*/ 206115 w 61"/>
              <a:gd name="T77" fmla="*/ 72231 h 72"/>
              <a:gd name="T78" fmla="*/ 140845 w 61"/>
              <a:gd name="T79" fmla="*/ 72231 h 72"/>
              <a:gd name="T80" fmla="*/ 140845 w 61"/>
              <a:gd name="T81" fmla="*/ 6879 h 72"/>
              <a:gd name="T82" fmla="*/ 144280 w 61"/>
              <a:gd name="T83" fmla="*/ 10319 h 72"/>
              <a:gd name="T84" fmla="*/ 202680 w 61"/>
              <a:gd name="T85" fmla="*/ 65352 h 72"/>
              <a:gd name="T86" fmla="*/ 206115 w 61"/>
              <a:gd name="T87" fmla="*/ 72231 h 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35" name="Freeform 89">
            <a:extLst>
              <a:ext uri="{FF2B5EF4-FFF2-40B4-BE49-F238E27FC236}">
                <a16:creationId xmlns:a16="http://schemas.microsoft.com/office/drawing/2014/main" id="{DF1CBD95-E055-2A49-ABC1-49A1A2B96064}"/>
              </a:ext>
            </a:extLst>
          </p:cNvPr>
          <p:cNvSpPr>
            <a:spLocks noEditPoints="1"/>
          </p:cNvSpPr>
          <p:nvPr/>
        </p:nvSpPr>
        <p:spPr bwMode="auto">
          <a:xfrm>
            <a:off x="3627793" y="5688353"/>
            <a:ext cx="238814" cy="208514"/>
          </a:xfrm>
          <a:custGeom>
            <a:avLst/>
            <a:gdLst>
              <a:gd name="T0" fmla="*/ 212725 w 62"/>
              <a:gd name="T1" fmla="*/ 110066 h 54"/>
              <a:gd name="T2" fmla="*/ 209294 w 62"/>
              <a:gd name="T3" fmla="*/ 113506 h 54"/>
              <a:gd name="T4" fmla="*/ 195570 w 62"/>
              <a:gd name="T5" fmla="*/ 113506 h 54"/>
              <a:gd name="T6" fmla="*/ 195570 w 62"/>
              <a:gd name="T7" fmla="*/ 171979 h 54"/>
              <a:gd name="T8" fmla="*/ 181846 w 62"/>
              <a:gd name="T9" fmla="*/ 185737 h 54"/>
              <a:gd name="T10" fmla="*/ 30879 w 62"/>
              <a:gd name="T11" fmla="*/ 185737 h 54"/>
              <a:gd name="T12" fmla="*/ 20586 w 62"/>
              <a:gd name="T13" fmla="*/ 171979 h 54"/>
              <a:gd name="T14" fmla="*/ 20586 w 62"/>
              <a:gd name="T15" fmla="*/ 113506 h 54"/>
              <a:gd name="T16" fmla="*/ 6862 w 62"/>
              <a:gd name="T17" fmla="*/ 113506 h 54"/>
              <a:gd name="T18" fmla="*/ 0 w 62"/>
              <a:gd name="T19" fmla="*/ 110066 h 54"/>
              <a:gd name="T20" fmla="*/ 0 w 62"/>
              <a:gd name="T21" fmla="*/ 65352 h 54"/>
              <a:gd name="T22" fmla="*/ 6862 w 62"/>
              <a:gd name="T23" fmla="*/ 61912 h 54"/>
              <a:gd name="T24" fmla="*/ 65190 w 62"/>
              <a:gd name="T25" fmla="*/ 61912 h 54"/>
              <a:gd name="T26" fmla="*/ 34310 w 62"/>
              <a:gd name="T27" fmla="*/ 30956 h 54"/>
              <a:gd name="T28" fmla="*/ 65190 w 62"/>
              <a:gd name="T29" fmla="*/ 0 h 54"/>
              <a:gd name="T30" fmla="*/ 89207 w 62"/>
              <a:gd name="T31" fmla="*/ 10319 h 54"/>
              <a:gd name="T32" fmla="*/ 106363 w 62"/>
              <a:gd name="T33" fmla="*/ 34396 h 54"/>
              <a:gd name="T34" fmla="*/ 123518 w 62"/>
              <a:gd name="T35" fmla="*/ 10319 h 54"/>
              <a:gd name="T36" fmla="*/ 147535 w 62"/>
              <a:gd name="T37" fmla="*/ 0 h 54"/>
              <a:gd name="T38" fmla="*/ 178415 w 62"/>
              <a:gd name="T39" fmla="*/ 30956 h 54"/>
              <a:gd name="T40" fmla="*/ 147535 w 62"/>
              <a:gd name="T41" fmla="*/ 61912 h 54"/>
              <a:gd name="T42" fmla="*/ 209294 w 62"/>
              <a:gd name="T43" fmla="*/ 61912 h 54"/>
              <a:gd name="T44" fmla="*/ 212725 w 62"/>
              <a:gd name="T45" fmla="*/ 65352 h 54"/>
              <a:gd name="T46" fmla="*/ 212725 w 62"/>
              <a:gd name="T47" fmla="*/ 110066 h 54"/>
              <a:gd name="T48" fmla="*/ 92638 w 62"/>
              <a:gd name="T49" fmla="*/ 44714 h 54"/>
              <a:gd name="T50" fmla="*/ 75483 w 62"/>
              <a:gd name="T51" fmla="*/ 20637 h 54"/>
              <a:gd name="T52" fmla="*/ 65190 w 62"/>
              <a:gd name="T53" fmla="*/ 17198 h 54"/>
              <a:gd name="T54" fmla="*/ 54897 w 62"/>
              <a:gd name="T55" fmla="*/ 30956 h 54"/>
              <a:gd name="T56" fmla="*/ 65190 w 62"/>
              <a:gd name="T57" fmla="*/ 44714 h 54"/>
              <a:gd name="T58" fmla="*/ 92638 w 62"/>
              <a:gd name="T59" fmla="*/ 44714 h 54"/>
              <a:gd name="T60" fmla="*/ 130380 w 62"/>
              <a:gd name="T61" fmla="*/ 154781 h 54"/>
              <a:gd name="T62" fmla="*/ 130380 w 62"/>
              <a:gd name="T63" fmla="*/ 89429 h 54"/>
              <a:gd name="T64" fmla="*/ 130380 w 62"/>
              <a:gd name="T65" fmla="*/ 61912 h 54"/>
              <a:gd name="T66" fmla="*/ 85776 w 62"/>
              <a:gd name="T67" fmla="*/ 61912 h 54"/>
              <a:gd name="T68" fmla="*/ 85776 w 62"/>
              <a:gd name="T69" fmla="*/ 89429 h 54"/>
              <a:gd name="T70" fmla="*/ 85776 w 62"/>
              <a:gd name="T71" fmla="*/ 154781 h 54"/>
              <a:gd name="T72" fmla="*/ 85776 w 62"/>
              <a:gd name="T73" fmla="*/ 161660 h 54"/>
              <a:gd name="T74" fmla="*/ 92638 w 62"/>
              <a:gd name="T75" fmla="*/ 168539 h 54"/>
              <a:gd name="T76" fmla="*/ 120087 w 62"/>
              <a:gd name="T77" fmla="*/ 168539 h 54"/>
              <a:gd name="T78" fmla="*/ 130380 w 62"/>
              <a:gd name="T79" fmla="*/ 161660 h 54"/>
              <a:gd name="T80" fmla="*/ 130380 w 62"/>
              <a:gd name="T81" fmla="*/ 154781 h 54"/>
              <a:gd name="T82" fmla="*/ 147535 w 62"/>
              <a:gd name="T83" fmla="*/ 17198 h 54"/>
              <a:gd name="T84" fmla="*/ 137242 w 62"/>
              <a:gd name="T85" fmla="*/ 20637 h 54"/>
              <a:gd name="T86" fmla="*/ 120087 w 62"/>
              <a:gd name="T87" fmla="*/ 44714 h 54"/>
              <a:gd name="T88" fmla="*/ 147535 w 62"/>
              <a:gd name="T89" fmla="*/ 44714 h 54"/>
              <a:gd name="T90" fmla="*/ 161259 w 62"/>
              <a:gd name="T91" fmla="*/ 30956 h 54"/>
              <a:gd name="T92" fmla="*/ 147535 w 62"/>
              <a:gd name="T93" fmla="*/ 17198 h 54"/>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2" h="54">
                <a:moveTo>
                  <a:pt x="62" y="32"/>
                </a:moveTo>
                <a:cubicBezTo>
                  <a:pt x="62" y="33"/>
                  <a:pt x="62" y="33"/>
                  <a:pt x="61" y="33"/>
                </a:cubicBezTo>
                <a:cubicBezTo>
                  <a:pt x="57" y="33"/>
                  <a:pt x="57" y="33"/>
                  <a:pt x="57" y="33"/>
                </a:cubicBezTo>
                <a:cubicBezTo>
                  <a:pt x="57" y="50"/>
                  <a:pt x="57" y="50"/>
                  <a:pt x="57" y="50"/>
                </a:cubicBezTo>
                <a:cubicBezTo>
                  <a:pt x="57" y="52"/>
                  <a:pt x="55" y="54"/>
                  <a:pt x="53" y="54"/>
                </a:cubicBezTo>
                <a:cubicBezTo>
                  <a:pt x="9" y="54"/>
                  <a:pt x="9" y="54"/>
                  <a:pt x="9" y="54"/>
                </a:cubicBezTo>
                <a:cubicBezTo>
                  <a:pt x="7" y="54"/>
                  <a:pt x="6" y="52"/>
                  <a:pt x="6" y="50"/>
                </a:cubicBezTo>
                <a:cubicBezTo>
                  <a:pt x="6" y="33"/>
                  <a:pt x="6" y="33"/>
                  <a:pt x="6" y="33"/>
                </a:cubicBezTo>
                <a:cubicBezTo>
                  <a:pt x="2" y="33"/>
                  <a:pt x="2" y="33"/>
                  <a:pt x="2" y="33"/>
                </a:cubicBezTo>
                <a:cubicBezTo>
                  <a:pt x="1" y="33"/>
                  <a:pt x="0" y="33"/>
                  <a:pt x="0" y="32"/>
                </a:cubicBezTo>
                <a:cubicBezTo>
                  <a:pt x="0" y="19"/>
                  <a:pt x="0" y="19"/>
                  <a:pt x="0" y="19"/>
                </a:cubicBezTo>
                <a:cubicBezTo>
                  <a:pt x="0" y="19"/>
                  <a:pt x="1" y="18"/>
                  <a:pt x="2" y="18"/>
                </a:cubicBezTo>
                <a:cubicBezTo>
                  <a:pt x="19" y="18"/>
                  <a:pt x="19" y="18"/>
                  <a:pt x="19" y="18"/>
                </a:cubicBezTo>
                <a:cubicBezTo>
                  <a:pt x="14" y="18"/>
                  <a:pt x="10" y="14"/>
                  <a:pt x="10" y="9"/>
                </a:cubicBezTo>
                <a:cubicBezTo>
                  <a:pt x="10" y="4"/>
                  <a:pt x="14" y="0"/>
                  <a:pt x="19" y="0"/>
                </a:cubicBezTo>
                <a:cubicBezTo>
                  <a:pt x="22" y="0"/>
                  <a:pt x="25" y="1"/>
                  <a:pt x="26" y="3"/>
                </a:cubicBezTo>
                <a:cubicBezTo>
                  <a:pt x="31" y="10"/>
                  <a:pt x="31" y="10"/>
                  <a:pt x="31" y="10"/>
                </a:cubicBezTo>
                <a:cubicBezTo>
                  <a:pt x="36" y="3"/>
                  <a:pt x="36" y="3"/>
                  <a:pt x="36" y="3"/>
                </a:cubicBezTo>
                <a:cubicBezTo>
                  <a:pt x="38" y="1"/>
                  <a:pt x="41" y="0"/>
                  <a:pt x="43" y="0"/>
                </a:cubicBezTo>
                <a:cubicBezTo>
                  <a:pt x="48" y="0"/>
                  <a:pt x="52" y="4"/>
                  <a:pt x="52" y="9"/>
                </a:cubicBezTo>
                <a:cubicBezTo>
                  <a:pt x="52" y="14"/>
                  <a:pt x="48" y="18"/>
                  <a:pt x="43" y="18"/>
                </a:cubicBezTo>
                <a:cubicBezTo>
                  <a:pt x="61" y="18"/>
                  <a:pt x="61" y="18"/>
                  <a:pt x="61" y="18"/>
                </a:cubicBezTo>
                <a:cubicBezTo>
                  <a:pt x="62" y="18"/>
                  <a:pt x="62" y="19"/>
                  <a:pt x="62" y="19"/>
                </a:cubicBezTo>
                <a:lnTo>
                  <a:pt x="62" y="32"/>
                </a:lnTo>
                <a:close/>
                <a:moveTo>
                  <a:pt x="27" y="13"/>
                </a:moveTo>
                <a:cubicBezTo>
                  <a:pt x="22" y="6"/>
                  <a:pt x="22" y="6"/>
                  <a:pt x="22" y="6"/>
                </a:cubicBezTo>
                <a:cubicBezTo>
                  <a:pt x="22" y="6"/>
                  <a:pt x="21" y="5"/>
                  <a:pt x="19" y="5"/>
                </a:cubicBezTo>
                <a:cubicBezTo>
                  <a:pt x="17" y="5"/>
                  <a:pt x="16" y="7"/>
                  <a:pt x="16" y="9"/>
                </a:cubicBezTo>
                <a:cubicBezTo>
                  <a:pt x="16" y="11"/>
                  <a:pt x="17" y="13"/>
                  <a:pt x="19" y="13"/>
                </a:cubicBezTo>
                <a:lnTo>
                  <a:pt x="27" y="13"/>
                </a:lnTo>
                <a:close/>
                <a:moveTo>
                  <a:pt x="38" y="45"/>
                </a:moveTo>
                <a:cubicBezTo>
                  <a:pt x="38" y="26"/>
                  <a:pt x="38" y="26"/>
                  <a:pt x="38" y="26"/>
                </a:cubicBezTo>
                <a:cubicBezTo>
                  <a:pt x="38" y="18"/>
                  <a:pt x="38" y="18"/>
                  <a:pt x="38" y="18"/>
                </a:cubicBezTo>
                <a:cubicBezTo>
                  <a:pt x="25" y="18"/>
                  <a:pt x="25" y="18"/>
                  <a:pt x="25" y="18"/>
                </a:cubicBezTo>
                <a:cubicBezTo>
                  <a:pt x="25" y="26"/>
                  <a:pt x="25" y="26"/>
                  <a:pt x="25" y="26"/>
                </a:cubicBezTo>
                <a:cubicBezTo>
                  <a:pt x="25" y="45"/>
                  <a:pt x="25" y="45"/>
                  <a:pt x="25" y="45"/>
                </a:cubicBezTo>
                <a:cubicBezTo>
                  <a:pt x="25" y="47"/>
                  <a:pt x="25" y="47"/>
                  <a:pt x="25" y="47"/>
                </a:cubicBezTo>
                <a:cubicBezTo>
                  <a:pt x="25" y="48"/>
                  <a:pt x="26" y="49"/>
                  <a:pt x="27" y="49"/>
                </a:cubicBezTo>
                <a:cubicBezTo>
                  <a:pt x="35" y="49"/>
                  <a:pt x="35" y="49"/>
                  <a:pt x="35" y="49"/>
                </a:cubicBezTo>
                <a:cubicBezTo>
                  <a:pt x="37" y="49"/>
                  <a:pt x="38" y="48"/>
                  <a:pt x="38" y="47"/>
                </a:cubicBezTo>
                <a:lnTo>
                  <a:pt x="38" y="45"/>
                </a:lnTo>
                <a:close/>
                <a:moveTo>
                  <a:pt x="43" y="5"/>
                </a:moveTo>
                <a:cubicBezTo>
                  <a:pt x="42" y="5"/>
                  <a:pt x="41" y="6"/>
                  <a:pt x="40" y="6"/>
                </a:cubicBezTo>
                <a:cubicBezTo>
                  <a:pt x="35" y="13"/>
                  <a:pt x="35" y="13"/>
                  <a:pt x="35" y="13"/>
                </a:cubicBezTo>
                <a:cubicBezTo>
                  <a:pt x="43" y="13"/>
                  <a:pt x="43" y="13"/>
                  <a:pt x="43" y="13"/>
                </a:cubicBezTo>
                <a:cubicBezTo>
                  <a:pt x="45" y="13"/>
                  <a:pt x="47" y="11"/>
                  <a:pt x="47" y="9"/>
                </a:cubicBezTo>
                <a:cubicBezTo>
                  <a:pt x="47" y="7"/>
                  <a:pt x="45" y="5"/>
                  <a:pt x="43" y="5"/>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36" name="Freeform 95">
            <a:extLst>
              <a:ext uri="{FF2B5EF4-FFF2-40B4-BE49-F238E27FC236}">
                <a16:creationId xmlns:a16="http://schemas.microsoft.com/office/drawing/2014/main" id="{B32D0A94-711B-6C4B-A0A1-BCF7BCC6AA3B}"/>
              </a:ext>
            </a:extLst>
          </p:cNvPr>
          <p:cNvSpPr>
            <a:spLocks/>
          </p:cNvSpPr>
          <p:nvPr/>
        </p:nvSpPr>
        <p:spPr bwMode="auto">
          <a:xfrm>
            <a:off x="9255045" y="5686247"/>
            <a:ext cx="247650" cy="212725"/>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37" name="Freeform 127">
            <a:extLst>
              <a:ext uri="{FF2B5EF4-FFF2-40B4-BE49-F238E27FC236}">
                <a16:creationId xmlns:a16="http://schemas.microsoft.com/office/drawing/2014/main" id="{F778759E-A63E-BE4B-A4CD-B19D03E9E287}"/>
              </a:ext>
            </a:extLst>
          </p:cNvPr>
          <p:cNvSpPr>
            <a:spLocks noEditPoints="1"/>
          </p:cNvSpPr>
          <p:nvPr/>
        </p:nvSpPr>
        <p:spPr bwMode="auto">
          <a:xfrm>
            <a:off x="6429685" y="5714028"/>
            <a:ext cx="266700" cy="157162"/>
          </a:xfrm>
          <a:custGeom>
            <a:avLst/>
            <a:gdLst>
              <a:gd name="T0" fmla="*/ 174381 w 78"/>
              <a:gd name="T1" fmla="*/ 157162 h 46"/>
              <a:gd name="T2" fmla="*/ 41031 w 78"/>
              <a:gd name="T3" fmla="*/ 157162 h 46"/>
              <a:gd name="T4" fmla="*/ 37612 w 78"/>
              <a:gd name="T5" fmla="*/ 146912 h 46"/>
              <a:gd name="T6" fmla="*/ 37612 w 78"/>
              <a:gd name="T7" fmla="*/ 126413 h 46"/>
              <a:gd name="T8" fmla="*/ 37612 w 78"/>
              <a:gd name="T9" fmla="*/ 68331 h 46"/>
              <a:gd name="T10" fmla="*/ 10258 w 78"/>
              <a:gd name="T11" fmla="*/ 68331 h 46"/>
              <a:gd name="T12" fmla="*/ 0 w 78"/>
              <a:gd name="T13" fmla="*/ 61498 h 46"/>
              <a:gd name="T14" fmla="*/ 3419 w 78"/>
              <a:gd name="T15" fmla="*/ 54665 h 46"/>
              <a:gd name="T16" fmla="*/ 47869 w 78"/>
              <a:gd name="T17" fmla="*/ 3417 h 46"/>
              <a:gd name="T18" fmla="*/ 54708 w 78"/>
              <a:gd name="T19" fmla="*/ 0 h 46"/>
              <a:gd name="T20" fmla="*/ 61546 w 78"/>
              <a:gd name="T21" fmla="*/ 3417 h 46"/>
              <a:gd name="T22" fmla="*/ 105996 w 78"/>
              <a:gd name="T23" fmla="*/ 54665 h 46"/>
              <a:gd name="T24" fmla="*/ 105996 w 78"/>
              <a:gd name="T25" fmla="*/ 61498 h 46"/>
              <a:gd name="T26" fmla="*/ 99158 w 78"/>
              <a:gd name="T27" fmla="*/ 68331 h 46"/>
              <a:gd name="T28" fmla="*/ 71804 w 78"/>
              <a:gd name="T29" fmla="*/ 68331 h 46"/>
              <a:gd name="T30" fmla="*/ 71804 w 78"/>
              <a:gd name="T31" fmla="*/ 122996 h 46"/>
              <a:gd name="T32" fmla="*/ 150446 w 78"/>
              <a:gd name="T33" fmla="*/ 122996 h 46"/>
              <a:gd name="T34" fmla="*/ 153865 w 78"/>
              <a:gd name="T35" fmla="*/ 122996 h 46"/>
              <a:gd name="T36" fmla="*/ 177800 w 78"/>
              <a:gd name="T37" fmla="*/ 150329 h 46"/>
              <a:gd name="T38" fmla="*/ 177800 w 78"/>
              <a:gd name="T39" fmla="*/ 153745 h 46"/>
              <a:gd name="T40" fmla="*/ 174381 w 78"/>
              <a:gd name="T41" fmla="*/ 157162 h 46"/>
              <a:gd name="T42" fmla="*/ 263281 w 78"/>
              <a:gd name="T43" fmla="*/ 102497 h 46"/>
              <a:gd name="T44" fmla="*/ 218831 w 78"/>
              <a:gd name="T45" fmla="*/ 153745 h 46"/>
              <a:gd name="T46" fmla="*/ 211992 w 78"/>
              <a:gd name="T47" fmla="*/ 157162 h 46"/>
              <a:gd name="T48" fmla="*/ 205154 w 78"/>
              <a:gd name="T49" fmla="*/ 153745 h 46"/>
              <a:gd name="T50" fmla="*/ 160704 w 78"/>
              <a:gd name="T51" fmla="*/ 102497 h 46"/>
              <a:gd name="T52" fmla="*/ 160704 w 78"/>
              <a:gd name="T53" fmla="*/ 95664 h 46"/>
              <a:gd name="T54" fmla="*/ 167542 w 78"/>
              <a:gd name="T55" fmla="*/ 85414 h 46"/>
              <a:gd name="T56" fmla="*/ 194896 w 78"/>
              <a:gd name="T57" fmla="*/ 85414 h 46"/>
              <a:gd name="T58" fmla="*/ 194896 w 78"/>
              <a:gd name="T59" fmla="*/ 34166 h 46"/>
              <a:gd name="T60" fmla="*/ 116254 w 78"/>
              <a:gd name="T61" fmla="*/ 34166 h 46"/>
              <a:gd name="T62" fmla="*/ 112835 w 78"/>
              <a:gd name="T63" fmla="*/ 34166 h 46"/>
              <a:gd name="T64" fmla="*/ 88900 w 78"/>
              <a:gd name="T65" fmla="*/ 6833 h 46"/>
              <a:gd name="T66" fmla="*/ 88900 w 78"/>
              <a:gd name="T67" fmla="*/ 3417 h 46"/>
              <a:gd name="T68" fmla="*/ 92319 w 78"/>
              <a:gd name="T69" fmla="*/ 0 h 46"/>
              <a:gd name="T70" fmla="*/ 225669 w 78"/>
              <a:gd name="T71" fmla="*/ 0 h 46"/>
              <a:gd name="T72" fmla="*/ 229088 w 78"/>
              <a:gd name="T73" fmla="*/ 6833 h 46"/>
              <a:gd name="T74" fmla="*/ 229088 w 78"/>
              <a:gd name="T75" fmla="*/ 30749 h 46"/>
              <a:gd name="T76" fmla="*/ 229088 w 78"/>
              <a:gd name="T77" fmla="*/ 85414 h 46"/>
              <a:gd name="T78" fmla="*/ 256442 w 78"/>
              <a:gd name="T79" fmla="*/ 85414 h 46"/>
              <a:gd name="T80" fmla="*/ 266700 w 78"/>
              <a:gd name="T81" fmla="*/ 95664 h 46"/>
              <a:gd name="T82" fmla="*/ 263281 w 78"/>
              <a:gd name="T83" fmla="*/ 102497 h 4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8" h="46">
                <a:moveTo>
                  <a:pt x="51" y="46"/>
                </a:moveTo>
                <a:cubicBezTo>
                  <a:pt x="12" y="46"/>
                  <a:pt x="12" y="46"/>
                  <a:pt x="12" y="46"/>
                </a:cubicBezTo>
                <a:cubicBezTo>
                  <a:pt x="11" y="46"/>
                  <a:pt x="11" y="44"/>
                  <a:pt x="11" y="43"/>
                </a:cubicBezTo>
                <a:cubicBezTo>
                  <a:pt x="11" y="37"/>
                  <a:pt x="11" y="37"/>
                  <a:pt x="11" y="37"/>
                </a:cubicBezTo>
                <a:cubicBezTo>
                  <a:pt x="11" y="20"/>
                  <a:pt x="11" y="20"/>
                  <a:pt x="11" y="20"/>
                </a:cubicBezTo>
                <a:cubicBezTo>
                  <a:pt x="3" y="20"/>
                  <a:pt x="3" y="20"/>
                  <a:pt x="3" y="20"/>
                </a:cubicBezTo>
                <a:cubicBezTo>
                  <a:pt x="2" y="20"/>
                  <a:pt x="0" y="19"/>
                  <a:pt x="0" y="18"/>
                </a:cubicBezTo>
                <a:cubicBezTo>
                  <a:pt x="0" y="17"/>
                  <a:pt x="1" y="17"/>
                  <a:pt x="1" y="16"/>
                </a:cubicBezTo>
                <a:cubicBezTo>
                  <a:pt x="14" y="1"/>
                  <a:pt x="14" y="1"/>
                  <a:pt x="14" y="1"/>
                </a:cubicBezTo>
                <a:cubicBezTo>
                  <a:pt x="14" y="0"/>
                  <a:pt x="15" y="0"/>
                  <a:pt x="16" y="0"/>
                </a:cubicBezTo>
                <a:cubicBezTo>
                  <a:pt x="17" y="0"/>
                  <a:pt x="17" y="0"/>
                  <a:pt x="18" y="1"/>
                </a:cubicBezTo>
                <a:cubicBezTo>
                  <a:pt x="31" y="16"/>
                  <a:pt x="31" y="16"/>
                  <a:pt x="31" y="16"/>
                </a:cubicBezTo>
                <a:cubicBezTo>
                  <a:pt x="31" y="17"/>
                  <a:pt x="31" y="17"/>
                  <a:pt x="31" y="18"/>
                </a:cubicBezTo>
                <a:cubicBezTo>
                  <a:pt x="31" y="19"/>
                  <a:pt x="30" y="20"/>
                  <a:pt x="29" y="20"/>
                </a:cubicBezTo>
                <a:cubicBezTo>
                  <a:pt x="21" y="20"/>
                  <a:pt x="21" y="20"/>
                  <a:pt x="21" y="20"/>
                </a:cubicBezTo>
                <a:cubicBezTo>
                  <a:pt x="21" y="36"/>
                  <a:pt x="21" y="36"/>
                  <a:pt x="21" y="36"/>
                </a:cubicBezTo>
                <a:cubicBezTo>
                  <a:pt x="44" y="36"/>
                  <a:pt x="44" y="36"/>
                  <a:pt x="44" y="36"/>
                </a:cubicBezTo>
                <a:cubicBezTo>
                  <a:pt x="45" y="36"/>
                  <a:pt x="45" y="36"/>
                  <a:pt x="45" y="36"/>
                </a:cubicBezTo>
                <a:cubicBezTo>
                  <a:pt x="52" y="44"/>
                  <a:pt x="52" y="44"/>
                  <a:pt x="52" y="44"/>
                </a:cubicBezTo>
                <a:cubicBezTo>
                  <a:pt x="52" y="44"/>
                  <a:pt x="52" y="44"/>
                  <a:pt x="52" y="45"/>
                </a:cubicBezTo>
                <a:cubicBezTo>
                  <a:pt x="52" y="45"/>
                  <a:pt x="51" y="46"/>
                  <a:pt x="51" y="46"/>
                </a:cubicBezTo>
                <a:close/>
                <a:moveTo>
                  <a:pt x="77" y="30"/>
                </a:moveTo>
                <a:cubicBezTo>
                  <a:pt x="64" y="45"/>
                  <a:pt x="64" y="45"/>
                  <a:pt x="64" y="45"/>
                </a:cubicBezTo>
                <a:cubicBezTo>
                  <a:pt x="64" y="46"/>
                  <a:pt x="63" y="46"/>
                  <a:pt x="62" y="46"/>
                </a:cubicBezTo>
                <a:cubicBezTo>
                  <a:pt x="61" y="46"/>
                  <a:pt x="61" y="46"/>
                  <a:pt x="60" y="45"/>
                </a:cubicBezTo>
                <a:cubicBezTo>
                  <a:pt x="47" y="30"/>
                  <a:pt x="47" y="30"/>
                  <a:pt x="47" y="30"/>
                </a:cubicBezTo>
                <a:cubicBezTo>
                  <a:pt x="47" y="29"/>
                  <a:pt x="47" y="29"/>
                  <a:pt x="47" y="28"/>
                </a:cubicBezTo>
                <a:cubicBezTo>
                  <a:pt x="47" y="27"/>
                  <a:pt x="48" y="25"/>
                  <a:pt x="49" y="25"/>
                </a:cubicBezTo>
                <a:cubicBezTo>
                  <a:pt x="57" y="25"/>
                  <a:pt x="57" y="25"/>
                  <a:pt x="57" y="25"/>
                </a:cubicBezTo>
                <a:cubicBezTo>
                  <a:pt x="57" y="10"/>
                  <a:pt x="57" y="10"/>
                  <a:pt x="57" y="10"/>
                </a:cubicBezTo>
                <a:cubicBezTo>
                  <a:pt x="34" y="10"/>
                  <a:pt x="34" y="10"/>
                  <a:pt x="34" y="10"/>
                </a:cubicBezTo>
                <a:cubicBezTo>
                  <a:pt x="34" y="10"/>
                  <a:pt x="33" y="10"/>
                  <a:pt x="33" y="10"/>
                </a:cubicBezTo>
                <a:cubicBezTo>
                  <a:pt x="26" y="2"/>
                  <a:pt x="26" y="2"/>
                  <a:pt x="26" y="2"/>
                </a:cubicBezTo>
                <a:cubicBezTo>
                  <a:pt x="26" y="2"/>
                  <a:pt x="26" y="1"/>
                  <a:pt x="26" y="1"/>
                </a:cubicBezTo>
                <a:cubicBezTo>
                  <a:pt x="26" y="0"/>
                  <a:pt x="27" y="0"/>
                  <a:pt x="27" y="0"/>
                </a:cubicBezTo>
                <a:cubicBezTo>
                  <a:pt x="66" y="0"/>
                  <a:pt x="66" y="0"/>
                  <a:pt x="66" y="0"/>
                </a:cubicBezTo>
                <a:cubicBezTo>
                  <a:pt x="68" y="0"/>
                  <a:pt x="67" y="1"/>
                  <a:pt x="67" y="2"/>
                </a:cubicBezTo>
                <a:cubicBezTo>
                  <a:pt x="67" y="9"/>
                  <a:pt x="67" y="9"/>
                  <a:pt x="67" y="9"/>
                </a:cubicBezTo>
                <a:cubicBezTo>
                  <a:pt x="67" y="25"/>
                  <a:pt x="67" y="25"/>
                  <a:pt x="67" y="25"/>
                </a:cubicBezTo>
                <a:cubicBezTo>
                  <a:pt x="75" y="25"/>
                  <a:pt x="75" y="25"/>
                  <a:pt x="75" y="25"/>
                </a:cubicBezTo>
                <a:cubicBezTo>
                  <a:pt x="76" y="25"/>
                  <a:pt x="78" y="27"/>
                  <a:pt x="78" y="28"/>
                </a:cubicBezTo>
                <a:cubicBezTo>
                  <a:pt x="78" y="29"/>
                  <a:pt x="77" y="29"/>
                  <a:pt x="77" y="30"/>
                </a:cubicBezTo>
                <a:close/>
              </a:path>
            </a:pathLst>
          </a:custGeom>
          <a:solidFill>
            <a:schemeClr val="tx2"/>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11809615"/>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FF2B5EF4-FFF2-40B4-BE49-F238E27FC236}">
                <a16:creationId xmlns:a16="http://schemas.microsoft.com/office/drawing/2014/main" id="{6ED5C379-DDA7-3041-B31B-17144E8A9C4E}"/>
              </a:ext>
            </a:extLst>
          </p:cNvPr>
          <p:cNvSpPr/>
          <p:nvPr/>
        </p:nvSpPr>
        <p:spPr>
          <a:xfrm>
            <a:off x="6144666" y="1994874"/>
            <a:ext cx="2631340" cy="2279946"/>
          </a:xfrm>
          <a:custGeom>
            <a:avLst/>
            <a:gdLst>
              <a:gd name="connsiteX0" fmla="*/ 1315670 w 2631340"/>
              <a:gd name="connsiteY0" fmla="*/ 0 h 2279946"/>
              <a:gd name="connsiteX1" fmla="*/ 2631340 w 2631340"/>
              <a:gd name="connsiteY1" fmla="*/ 1315670 h 2279946"/>
              <a:gd name="connsiteX2" fmla="*/ 2631339 w 2631340"/>
              <a:gd name="connsiteY2" fmla="*/ 2279946 h 2279946"/>
              <a:gd name="connsiteX3" fmla="*/ 0 w 2631340"/>
              <a:gd name="connsiteY3" fmla="*/ 2279946 h 2279946"/>
              <a:gd name="connsiteX4" fmla="*/ 0 w 2631340"/>
              <a:gd name="connsiteY4" fmla="*/ 1315670 h 2279946"/>
              <a:gd name="connsiteX5" fmla="*/ 1315670 w 2631340"/>
              <a:gd name="connsiteY5" fmla="*/ 0 h 227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340" h="2279946">
                <a:moveTo>
                  <a:pt x="1315670" y="0"/>
                </a:moveTo>
                <a:cubicBezTo>
                  <a:pt x="2042294" y="0"/>
                  <a:pt x="2631340" y="589046"/>
                  <a:pt x="2631340" y="1315670"/>
                </a:cubicBezTo>
                <a:lnTo>
                  <a:pt x="2631339" y="2279946"/>
                </a:lnTo>
                <a:lnTo>
                  <a:pt x="0" y="2279946"/>
                </a:lnTo>
                <a:lnTo>
                  <a:pt x="0" y="1315670"/>
                </a:lnTo>
                <a:cubicBezTo>
                  <a:pt x="0" y="589046"/>
                  <a:pt x="589046" y="0"/>
                  <a:pt x="131567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705E3D81-604C-524E-9C39-F4A6D7EC9412}"/>
              </a:ext>
            </a:extLst>
          </p:cNvPr>
          <p:cNvSpPr/>
          <p:nvPr/>
        </p:nvSpPr>
        <p:spPr>
          <a:xfrm>
            <a:off x="687324" y="1994874"/>
            <a:ext cx="2633472" cy="2279946"/>
          </a:xfrm>
          <a:custGeom>
            <a:avLst/>
            <a:gdLst>
              <a:gd name="connsiteX0" fmla="*/ 1315670 w 2631340"/>
              <a:gd name="connsiteY0" fmla="*/ 0 h 2279946"/>
              <a:gd name="connsiteX1" fmla="*/ 2631340 w 2631340"/>
              <a:gd name="connsiteY1" fmla="*/ 1315670 h 2279946"/>
              <a:gd name="connsiteX2" fmla="*/ 2631340 w 2631340"/>
              <a:gd name="connsiteY2" fmla="*/ 2279946 h 2279946"/>
              <a:gd name="connsiteX3" fmla="*/ 0 w 2631340"/>
              <a:gd name="connsiteY3" fmla="*/ 2279946 h 2279946"/>
              <a:gd name="connsiteX4" fmla="*/ 0 w 2631340"/>
              <a:gd name="connsiteY4" fmla="*/ 1315670 h 2279946"/>
              <a:gd name="connsiteX5" fmla="*/ 1315670 w 2631340"/>
              <a:gd name="connsiteY5" fmla="*/ 0 h 227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340" h="2279946">
                <a:moveTo>
                  <a:pt x="1315670" y="0"/>
                </a:moveTo>
                <a:cubicBezTo>
                  <a:pt x="2042294" y="0"/>
                  <a:pt x="2631340" y="589046"/>
                  <a:pt x="2631340" y="1315670"/>
                </a:cubicBezTo>
                <a:lnTo>
                  <a:pt x="2631340" y="2279946"/>
                </a:lnTo>
                <a:lnTo>
                  <a:pt x="0" y="2279946"/>
                </a:lnTo>
                <a:lnTo>
                  <a:pt x="0" y="1315670"/>
                </a:lnTo>
                <a:cubicBezTo>
                  <a:pt x="0" y="589046"/>
                  <a:pt x="589046" y="0"/>
                  <a:pt x="13156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Rectangle 27">
            <a:extLst>
              <a:ext uri="{FF2B5EF4-FFF2-40B4-BE49-F238E27FC236}">
                <a16:creationId xmlns:a16="http://schemas.microsoft.com/office/drawing/2014/main" id="{43E0E89F-55D1-5945-AAB8-648470899375}"/>
              </a:ext>
            </a:extLst>
          </p:cNvPr>
          <p:cNvSpPr/>
          <p:nvPr/>
        </p:nvSpPr>
        <p:spPr>
          <a:xfrm>
            <a:off x="687324" y="4132529"/>
            <a:ext cx="2633472" cy="142291"/>
          </a:xfrm>
          <a:prstGeom prst="rect">
            <a:avLst/>
          </a:prstGeom>
          <a:gradFill flip="none" rotWithShape="1">
            <a:gsLst>
              <a:gs pos="0">
                <a:schemeClr val="accent2"/>
              </a:gs>
              <a:gs pos="100000">
                <a:schemeClr val="accent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762A7536-44CA-EF41-A88B-BE7EF8B06D7E}"/>
              </a:ext>
            </a:extLst>
          </p:cNvPr>
          <p:cNvSpPr/>
          <p:nvPr/>
        </p:nvSpPr>
        <p:spPr>
          <a:xfrm>
            <a:off x="6142534" y="4132529"/>
            <a:ext cx="2633472" cy="142291"/>
          </a:xfrm>
          <a:prstGeom prst="rect">
            <a:avLst/>
          </a:prstGeom>
          <a:gradFill flip="none" rotWithShape="1">
            <a:gsLst>
              <a:gs pos="0">
                <a:schemeClr val="accent4"/>
              </a:gs>
              <a:gs pos="100000">
                <a:schemeClr val="accent3">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06F885B0-04D5-864E-BCB6-BF028E120B03}"/>
              </a:ext>
            </a:extLst>
          </p:cNvPr>
          <p:cNvSpPr/>
          <p:nvPr/>
        </p:nvSpPr>
        <p:spPr>
          <a:xfrm>
            <a:off x="3415995" y="1994874"/>
            <a:ext cx="2631340" cy="2279946"/>
          </a:xfrm>
          <a:custGeom>
            <a:avLst/>
            <a:gdLst>
              <a:gd name="connsiteX0" fmla="*/ 1315670 w 2631340"/>
              <a:gd name="connsiteY0" fmla="*/ 0 h 2279946"/>
              <a:gd name="connsiteX1" fmla="*/ 2631340 w 2631340"/>
              <a:gd name="connsiteY1" fmla="*/ 1315670 h 2279946"/>
              <a:gd name="connsiteX2" fmla="*/ 2631340 w 2631340"/>
              <a:gd name="connsiteY2" fmla="*/ 2279946 h 2279946"/>
              <a:gd name="connsiteX3" fmla="*/ 0 w 2631340"/>
              <a:gd name="connsiteY3" fmla="*/ 2279946 h 2279946"/>
              <a:gd name="connsiteX4" fmla="*/ 0 w 2631340"/>
              <a:gd name="connsiteY4" fmla="*/ 1315670 h 2279946"/>
              <a:gd name="connsiteX5" fmla="*/ 1315670 w 2631340"/>
              <a:gd name="connsiteY5" fmla="*/ 0 h 227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340" h="2279946">
                <a:moveTo>
                  <a:pt x="1315670" y="0"/>
                </a:moveTo>
                <a:cubicBezTo>
                  <a:pt x="2042294" y="0"/>
                  <a:pt x="2631340" y="589046"/>
                  <a:pt x="2631340" y="1315670"/>
                </a:cubicBezTo>
                <a:lnTo>
                  <a:pt x="2631340" y="2279946"/>
                </a:lnTo>
                <a:lnTo>
                  <a:pt x="0" y="2279946"/>
                </a:lnTo>
                <a:lnTo>
                  <a:pt x="0" y="1315670"/>
                </a:lnTo>
                <a:cubicBezTo>
                  <a:pt x="0" y="589046"/>
                  <a:pt x="589046" y="0"/>
                  <a:pt x="13156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3FCFD0E9-F6E7-D94D-AA8F-E02E0CB49865}"/>
              </a:ext>
            </a:extLst>
          </p:cNvPr>
          <p:cNvSpPr/>
          <p:nvPr/>
        </p:nvSpPr>
        <p:spPr>
          <a:xfrm>
            <a:off x="8873337" y="1994874"/>
            <a:ext cx="2631340" cy="2279946"/>
          </a:xfrm>
          <a:custGeom>
            <a:avLst/>
            <a:gdLst>
              <a:gd name="connsiteX0" fmla="*/ 1315670 w 2631340"/>
              <a:gd name="connsiteY0" fmla="*/ 0 h 2279946"/>
              <a:gd name="connsiteX1" fmla="*/ 2631340 w 2631340"/>
              <a:gd name="connsiteY1" fmla="*/ 1315670 h 2279946"/>
              <a:gd name="connsiteX2" fmla="*/ 2631339 w 2631340"/>
              <a:gd name="connsiteY2" fmla="*/ 2279946 h 2279946"/>
              <a:gd name="connsiteX3" fmla="*/ 0 w 2631340"/>
              <a:gd name="connsiteY3" fmla="*/ 2279946 h 2279946"/>
              <a:gd name="connsiteX4" fmla="*/ 0 w 2631340"/>
              <a:gd name="connsiteY4" fmla="*/ 1315670 h 2279946"/>
              <a:gd name="connsiteX5" fmla="*/ 1315670 w 2631340"/>
              <a:gd name="connsiteY5" fmla="*/ 0 h 227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340" h="2279946">
                <a:moveTo>
                  <a:pt x="1315670" y="0"/>
                </a:moveTo>
                <a:cubicBezTo>
                  <a:pt x="2042294" y="0"/>
                  <a:pt x="2631340" y="589046"/>
                  <a:pt x="2631340" y="1315670"/>
                </a:cubicBezTo>
                <a:lnTo>
                  <a:pt x="2631339" y="2279946"/>
                </a:lnTo>
                <a:lnTo>
                  <a:pt x="0" y="2279946"/>
                </a:lnTo>
                <a:lnTo>
                  <a:pt x="0" y="1315670"/>
                </a:lnTo>
                <a:cubicBezTo>
                  <a:pt x="0" y="589046"/>
                  <a:pt x="589046" y="0"/>
                  <a:pt x="13156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ectangle 36">
            <a:extLst>
              <a:ext uri="{FF2B5EF4-FFF2-40B4-BE49-F238E27FC236}">
                <a16:creationId xmlns:a16="http://schemas.microsoft.com/office/drawing/2014/main" id="{D409523F-84BE-8A4B-9253-912283A2112D}"/>
              </a:ext>
            </a:extLst>
          </p:cNvPr>
          <p:cNvSpPr/>
          <p:nvPr/>
        </p:nvSpPr>
        <p:spPr>
          <a:xfrm>
            <a:off x="3413863" y="4132529"/>
            <a:ext cx="2633472" cy="142291"/>
          </a:xfrm>
          <a:prstGeom prst="rect">
            <a:avLst/>
          </a:prstGeom>
          <a:gradFill flip="none" rotWithShape="1">
            <a:gsLst>
              <a:gs pos="0">
                <a:schemeClr val="accent3"/>
              </a:gs>
              <a:gs pos="99000">
                <a:schemeClr val="accent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Rectangle 38">
            <a:extLst>
              <a:ext uri="{FF2B5EF4-FFF2-40B4-BE49-F238E27FC236}">
                <a16:creationId xmlns:a16="http://schemas.microsoft.com/office/drawing/2014/main" id="{FB5881F1-EDDA-8943-AC27-D8DD2CF6B9FD}"/>
              </a:ext>
            </a:extLst>
          </p:cNvPr>
          <p:cNvSpPr/>
          <p:nvPr/>
        </p:nvSpPr>
        <p:spPr>
          <a:xfrm>
            <a:off x="8871205" y="4132529"/>
            <a:ext cx="2633472" cy="142291"/>
          </a:xfrm>
          <a:prstGeom prst="rect">
            <a:avLst/>
          </a:prstGeom>
          <a:gradFill flip="none" rotWithShape="1">
            <a:gsLst>
              <a:gs pos="0">
                <a:schemeClr val="accent4">
                  <a:lumMod val="75000"/>
                </a:schemeClr>
              </a:gs>
              <a:gs pos="99000">
                <a:schemeClr val="accent4">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14906E63-0608-314E-BF63-BE134F9FA143}"/>
              </a:ext>
            </a:extLst>
          </p:cNvPr>
          <p:cNvSpPr/>
          <p:nvPr/>
        </p:nvSpPr>
        <p:spPr>
          <a:xfrm>
            <a:off x="1136904" y="2350474"/>
            <a:ext cx="1734312" cy="1734312"/>
          </a:xfrm>
          <a:prstGeom prst="ellipse">
            <a:avLst/>
          </a:prstGeom>
          <a:solidFill>
            <a:schemeClr val="accent1"/>
          </a:solidFill>
          <a:ln>
            <a:noFill/>
          </a:ln>
          <a:effectLst>
            <a:outerShdw blurRad="152400" dist="38100" dir="5400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7" name="Oval 66">
            <a:extLst>
              <a:ext uri="{FF2B5EF4-FFF2-40B4-BE49-F238E27FC236}">
                <a16:creationId xmlns:a16="http://schemas.microsoft.com/office/drawing/2014/main" id="{88F1F989-5443-9B42-B28B-C32D53EF931E}"/>
              </a:ext>
            </a:extLst>
          </p:cNvPr>
          <p:cNvSpPr/>
          <p:nvPr/>
        </p:nvSpPr>
        <p:spPr>
          <a:xfrm>
            <a:off x="3865220" y="2350474"/>
            <a:ext cx="1734312" cy="1734312"/>
          </a:xfrm>
          <a:prstGeom prst="ellipse">
            <a:avLst/>
          </a:prstGeom>
          <a:solidFill>
            <a:schemeClr val="accent2"/>
          </a:solidFill>
          <a:ln>
            <a:noFill/>
          </a:ln>
          <a:effectLst>
            <a:outerShdw blurRad="152400" dist="38100" dir="5400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Oval 67">
            <a:extLst>
              <a:ext uri="{FF2B5EF4-FFF2-40B4-BE49-F238E27FC236}">
                <a16:creationId xmlns:a16="http://schemas.microsoft.com/office/drawing/2014/main" id="{5AD7B64A-19CB-DA48-8B8C-C4A8933DA623}"/>
              </a:ext>
            </a:extLst>
          </p:cNvPr>
          <p:cNvSpPr/>
          <p:nvPr/>
        </p:nvSpPr>
        <p:spPr>
          <a:xfrm>
            <a:off x="6593536" y="2350474"/>
            <a:ext cx="1734312" cy="1734312"/>
          </a:xfrm>
          <a:prstGeom prst="ellipse">
            <a:avLst/>
          </a:prstGeom>
          <a:solidFill>
            <a:schemeClr val="accent3"/>
          </a:solidFill>
          <a:ln>
            <a:noFill/>
          </a:ln>
          <a:effectLst>
            <a:outerShdw blurRad="152400" dist="38100" dir="5400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Oval 68">
            <a:extLst>
              <a:ext uri="{FF2B5EF4-FFF2-40B4-BE49-F238E27FC236}">
                <a16:creationId xmlns:a16="http://schemas.microsoft.com/office/drawing/2014/main" id="{23CE24D4-E2C0-BF40-AEAB-E60C26CBACD0}"/>
              </a:ext>
            </a:extLst>
          </p:cNvPr>
          <p:cNvSpPr/>
          <p:nvPr/>
        </p:nvSpPr>
        <p:spPr>
          <a:xfrm>
            <a:off x="9321851" y="2350474"/>
            <a:ext cx="1734312" cy="1734312"/>
          </a:xfrm>
          <a:prstGeom prst="ellipse">
            <a:avLst/>
          </a:prstGeom>
          <a:solidFill>
            <a:schemeClr val="accent4"/>
          </a:solidFill>
          <a:ln>
            <a:noFill/>
          </a:ln>
          <a:effectLst>
            <a:outerShdw blurRad="152400" dist="38100" dir="5400000" algn="t"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54ACD5E5-AC13-A14C-9E21-52CE98872105}"/>
              </a:ext>
            </a:extLst>
          </p:cNvPr>
          <p:cNvSpPr txBox="1"/>
          <p:nvPr/>
        </p:nvSpPr>
        <p:spPr>
          <a:xfrm>
            <a:off x="3438939" y="523875"/>
            <a:ext cx="531412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Financial Pie Chart</a:t>
            </a:r>
          </a:p>
        </p:txBody>
      </p:sp>
      <p:sp>
        <p:nvSpPr>
          <p:cNvPr id="8" name="TextBox 7">
            <a:extLst>
              <a:ext uri="{FF2B5EF4-FFF2-40B4-BE49-F238E27FC236}">
                <a16:creationId xmlns:a16="http://schemas.microsoft.com/office/drawing/2014/main" id="{E5811EA8-02A6-3E45-9B74-4038B82A7E3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6" name="Freeform 25">
            <a:extLst>
              <a:ext uri="{FF2B5EF4-FFF2-40B4-BE49-F238E27FC236}">
                <a16:creationId xmlns:a16="http://schemas.microsoft.com/office/drawing/2014/main" id="{2A158ED5-AF1E-4D49-9E3A-5CE18AA68E66}"/>
              </a:ext>
            </a:extLst>
          </p:cNvPr>
          <p:cNvSpPr/>
          <p:nvPr/>
        </p:nvSpPr>
        <p:spPr>
          <a:xfrm>
            <a:off x="687324" y="4274821"/>
            <a:ext cx="2631340" cy="1897381"/>
          </a:xfrm>
          <a:custGeom>
            <a:avLst/>
            <a:gdLst>
              <a:gd name="connsiteX0" fmla="*/ 0 w 2631340"/>
              <a:gd name="connsiteY0" fmla="*/ 0 h 1897381"/>
              <a:gd name="connsiteX1" fmla="*/ 2631340 w 2631340"/>
              <a:gd name="connsiteY1" fmla="*/ 0 h 1897381"/>
              <a:gd name="connsiteX2" fmla="*/ 2631339 w 2631340"/>
              <a:gd name="connsiteY2" fmla="*/ 581711 h 1897381"/>
              <a:gd name="connsiteX3" fmla="*/ 1315669 w 2631340"/>
              <a:gd name="connsiteY3" fmla="*/ 1897381 h 1897381"/>
              <a:gd name="connsiteX4" fmla="*/ 1315670 w 2631340"/>
              <a:gd name="connsiteY4" fmla="*/ 1897380 h 1897381"/>
              <a:gd name="connsiteX5" fmla="*/ 0 w 2631340"/>
              <a:gd name="connsiteY5" fmla="*/ 581710 h 1897381"/>
              <a:gd name="connsiteX6" fmla="*/ 0 w 2631340"/>
              <a:gd name="connsiteY6" fmla="*/ 0 h 18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340" h="1897381">
                <a:moveTo>
                  <a:pt x="0" y="0"/>
                </a:moveTo>
                <a:lnTo>
                  <a:pt x="2631340" y="0"/>
                </a:lnTo>
                <a:lnTo>
                  <a:pt x="2631339" y="581711"/>
                </a:lnTo>
                <a:cubicBezTo>
                  <a:pt x="2631339" y="1308335"/>
                  <a:pt x="2042293" y="1897381"/>
                  <a:pt x="1315669" y="1897381"/>
                </a:cubicBezTo>
                <a:lnTo>
                  <a:pt x="1315670" y="1897380"/>
                </a:lnTo>
                <a:cubicBezTo>
                  <a:pt x="589046" y="1897380"/>
                  <a:pt x="0" y="1308334"/>
                  <a:pt x="0" y="581710"/>
                </a:cubicBezTo>
                <a:lnTo>
                  <a:pt x="0" y="0"/>
                </a:lnTo>
                <a:close/>
              </a:path>
            </a:pathLst>
          </a:custGeom>
          <a:gradFill>
            <a:gsLst>
              <a:gs pos="0">
                <a:schemeClr val="bg1">
                  <a:lumMod val="95000"/>
                </a:schemeClr>
              </a:gs>
              <a:gs pos="100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50C2674E-AEFC-BA47-A255-AC5F7743FEC5}"/>
              </a:ext>
            </a:extLst>
          </p:cNvPr>
          <p:cNvSpPr/>
          <p:nvPr/>
        </p:nvSpPr>
        <p:spPr>
          <a:xfrm>
            <a:off x="6144667" y="4274821"/>
            <a:ext cx="2631339" cy="1897381"/>
          </a:xfrm>
          <a:custGeom>
            <a:avLst/>
            <a:gdLst>
              <a:gd name="connsiteX0" fmla="*/ 0 w 2631339"/>
              <a:gd name="connsiteY0" fmla="*/ 0 h 1897381"/>
              <a:gd name="connsiteX1" fmla="*/ 2631339 w 2631339"/>
              <a:gd name="connsiteY1" fmla="*/ 0 h 1897381"/>
              <a:gd name="connsiteX2" fmla="*/ 2631339 w 2631339"/>
              <a:gd name="connsiteY2" fmla="*/ 581711 h 1897381"/>
              <a:gd name="connsiteX3" fmla="*/ 1315669 w 2631339"/>
              <a:gd name="connsiteY3" fmla="*/ 1897381 h 1897381"/>
              <a:gd name="connsiteX4" fmla="*/ 1315670 w 2631339"/>
              <a:gd name="connsiteY4" fmla="*/ 1897380 h 1897381"/>
              <a:gd name="connsiteX5" fmla="*/ 0 w 2631339"/>
              <a:gd name="connsiteY5" fmla="*/ 581710 h 1897381"/>
              <a:gd name="connsiteX6" fmla="*/ 0 w 2631339"/>
              <a:gd name="connsiteY6" fmla="*/ 0 h 18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339" h="1897381">
                <a:moveTo>
                  <a:pt x="0" y="0"/>
                </a:moveTo>
                <a:lnTo>
                  <a:pt x="2631339" y="0"/>
                </a:lnTo>
                <a:lnTo>
                  <a:pt x="2631339" y="581711"/>
                </a:lnTo>
                <a:cubicBezTo>
                  <a:pt x="2631339" y="1308335"/>
                  <a:pt x="2042293" y="1897381"/>
                  <a:pt x="1315669" y="1897381"/>
                </a:cubicBezTo>
                <a:lnTo>
                  <a:pt x="1315670" y="1897380"/>
                </a:lnTo>
                <a:cubicBezTo>
                  <a:pt x="589046" y="1897380"/>
                  <a:pt x="0" y="1308334"/>
                  <a:pt x="0" y="581710"/>
                </a:cubicBezTo>
                <a:lnTo>
                  <a:pt x="0" y="0"/>
                </a:lnTo>
                <a:close/>
              </a:path>
            </a:pathLst>
          </a:custGeom>
          <a:gradFill>
            <a:gsLst>
              <a:gs pos="0">
                <a:schemeClr val="bg1">
                  <a:lumMod val="95000"/>
                </a:schemeClr>
              </a:gs>
              <a:gs pos="100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422B9A44-5536-8944-8A42-A362F5437CD1}"/>
              </a:ext>
            </a:extLst>
          </p:cNvPr>
          <p:cNvSpPr/>
          <p:nvPr/>
        </p:nvSpPr>
        <p:spPr>
          <a:xfrm>
            <a:off x="3415995" y="4274821"/>
            <a:ext cx="2631340" cy="1897381"/>
          </a:xfrm>
          <a:custGeom>
            <a:avLst/>
            <a:gdLst>
              <a:gd name="connsiteX0" fmla="*/ 0 w 2631340"/>
              <a:gd name="connsiteY0" fmla="*/ 0 h 1897381"/>
              <a:gd name="connsiteX1" fmla="*/ 2631340 w 2631340"/>
              <a:gd name="connsiteY1" fmla="*/ 0 h 1897381"/>
              <a:gd name="connsiteX2" fmla="*/ 2631339 w 2631340"/>
              <a:gd name="connsiteY2" fmla="*/ 581711 h 1897381"/>
              <a:gd name="connsiteX3" fmla="*/ 1315669 w 2631340"/>
              <a:gd name="connsiteY3" fmla="*/ 1897381 h 1897381"/>
              <a:gd name="connsiteX4" fmla="*/ 1315670 w 2631340"/>
              <a:gd name="connsiteY4" fmla="*/ 1897380 h 1897381"/>
              <a:gd name="connsiteX5" fmla="*/ 0 w 2631340"/>
              <a:gd name="connsiteY5" fmla="*/ 581710 h 1897381"/>
              <a:gd name="connsiteX6" fmla="*/ 0 w 2631340"/>
              <a:gd name="connsiteY6" fmla="*/ 0 h 18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340" h="1897381">
                <a:moveTo>
                  <a:pt x="0" y="0"/>
                </a:moveTo>
                <a:lnTo>
                  <a:pt x="2631340" y="0"/>
                </a:lnTo>
                <a:lnTo>
                  <a:pt x="2631339" y="581711"/>
                </a:lnTo>
                <a:cubicBezTo>
                  <a:pt x="2631339" y="1308335"/>
                  <a:pt x="2042293" y="1897381"/>
                  <a:pt x="1315669" y="1897381"/>
                </a:cubicBezTo>
                <a:lnTo>
                  <a:pt x="1315670" y="1897380"/>
                </a:lnTo>
                <a:cubicBezTo>
                  <a:pt x="589046" y="1897380"/>
                  <a:pt x="0" y="1308334"/>
                  <a:pt x="0" y="581710"/>
                </a:cubicBezTo>
                <a:lnTo>
                  <a:pt x="0" y="0"/>
                </a:lnTo>
                <a:close/>
              </a:path>
            </a:pathLst>
          </a:custGeom>
          <a:gradFill>
            <a:gsLst>
              <a:gs pos="0">
                <a:schemeClr val="bg1">
                  <a:lumMod val="95000"/>
                </a:schemeClr>
              </a:gs>
              <a:gs pos="100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6F4AF0F9-42D7-0945-9160-A601D4C3CBF9}"/>
              </a:ext>
            </a:extLst>
          </p:cNvPr>
          <p:cNvSpPr/>
          <p:nvPr/>
        </p:nvSpPr>
        <p:spPr>
          <a:xfrm>
            <a:off x="8873338" y="4274821"/>
            <a:ext cx="2631339" cy="1897381"/>
          </a:xfrm>
          <a:custGeom>
            <a:avLst/>
            <a:gdLst>
              <a:gd name="connsiteX0" fmla="*/ 0 w 2631339"/>
              <a:gd name="connsiteY0" fmla="*/ 0 h 1897381"/>
              <a:gd name="connsiteX1" fmla="*/ 2631339 w 2631339"/>
              <a:gd name="connsiteY1" fmla="*/ 0 h 1897381"/>
              <a:gd name="connsiteX2" fmla="*/ 2631339 w 2631339"/>
              <a:gd name="connsiteY2" fmla="*/ 581711 h 1897381"/>
              <a:gd name="connsiteX3" fmla="*/ 1315669 w 2631339"/>
              <a:gd name="connsiteY3" fmla="*/ 1897381 h 1897381"/>
              <a:gd name="connsiteX4" fmla="*/ 1315670 w 2631339"/>
              <a:gd name="connsiteY4" fmla="*/ 1897380 h 1897381"/>
              <a:gd name="connsiteX5" fmla="*/ 0 w 2631339"/>
              <a:gd name="connsiteY5" fmla="*/ 581710 h 1897381"/>
              <a:gd name="connsiteX6" fmla="*/ 0 w 2631339"/>
              <a:gd name="connsiteY6" fmla="*/ 0 h 18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339" h="1897381">
                <a:moveTo>
                  <a:pt x="0" y="0"/>
                </a:moveTo>
                <a:lnTo>
                  <a:pt x="2631339" y="0"/>
                </a:lnTo>
                <a:lnTo>
                  <a:pt x="2631339" y="581711"/>
                </a:lnTo>
                <a:cubicBezTo>
                  <a:pt x="2631339" y="1308335"/>
                  <a:pt x="2042293" y="1897381"/>
                  <a:pt x="1315669" y="1897381"/>
                </a:cubicBezTo>
                <a:lnTo>
                  <a:pt x="1315670" y="1897380"/>
                </a:lnTo>
                <a:cubicBezTo>
                  <a:pt x="589046" y="1897380"/>
                  <a:pt x="0" y="1308334"/>
                  <a:pt x="0" y="581710"/>
                </a:cubicBezTo>
                <a:lnTo>
                  <a:pt x="0" y="0"/>
                </a:lnTo>
                <a:close/>
              </a:path>
            </a:pathLst>
          </a:custGeom>
          <a:gradFill>
            <a:gsLst>
              <a:gs pos="0">
                <a:schemeClr val="bg1">
                  <a:lumMod val="95000"/>
                </a:schemeClr>
              </a:gs>
              <a:gs pos="100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TextBox 44">
            <a:extLst>
              <a:ext uri="{FF2B5EF4-FFF2-40B4-BE49-F238E27FC236}">
                <a16:creationId xmlns:a16="http://schemas.microsoft.com/office/drawing/2014/main" id="{A88C4182-6588-2F48-BB53-DBAF8A130599}"/>
              </a:ext>
            </a:extLst>
          </p:cNvPr>
          <p:cNvSpPr txBox="1"/>
          <p:nvPr/>
        </p:nvSpPr>
        <p:spPr>
          <a:xfrm>
            <a:off x="1275728" y="4569037"/>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6" name="TextBox 45">
            <a:extLst>
              <a:ext uri="{FF2B5EF4-FFF2-40B4-BE49-F238E27FC236}">
                <a16:creationId xmlns:a16="http://schemas.microsoft.com/office/drawing/2014/main" id="{81572FAB-0CB0-9942-BD76-101D15DCD32C}"/>
              </a:ext>
            </a:extLst>
          </p:cNvPr>
          <p:cNvSpPr txBox="1"/>
          <p:nvPr/>
        </p:nvSpPr>
        <p:spPr>
          <a:xfrm>
            <a:off x="1138569" y="4995420"/>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49" name="TextBox 48">
            <a:extLst>
              <a:ext uri="{FF2B5EF4-FFF2-40B4-BE49-F238E27FC236}">
                <a16:creationId xmlns:a16="http://schemas.microsoft.com/office/drawing/2014/main" id="{1F641544-C1AB-0345-9C72-DC702779F080}"/>
              </a:ext>
            </a:extLst>
          </p:cNvPr>
          <p:cNvSpPr txBox="1"/>
          <p:nvPr/>
        </p:nvSpPr>
        <p:spPr>
          <a:xfrm>
            <a:off x="4004399" y="4569037"/>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0" name="TextBox 49">
            <a:extLst>
              <a:ext uri="{FF2B5EF4-FFF2-40B4-BE49-F238E27FC236}">
                <a16:creationId xmlns:a16="http://schemas.microsoft.com/office/drawing/2014/main" id="{D9DB6A24-4376-CF44-880D-02A44E19219A}"/>
              </a:ext>
            </a:extLst>
          </p:cNvPr>
          <p:cNvSpPr txBox="1"/>
          <p:nvPr/>
        </p:nvSpPr>
        <p:spPr>
          <a:xfrm>
            <a:off x="3867240" y="4995420"/>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52" name="TextBox 51">
            <a:extLst>
              <a:ext uri="{FF2B5EF4-FFF2-40B4-BE49-F238E27FC236}">
                <a16:creationId xmlns:a16="http://schemas.microsoft.com/office/drawing/2014/main" id="{C18FC78C-9B9F-154C-95B2-92DA82FE981E}"/>
              </a:ext>
            </a:extLst>
          </p:cNvPr>
          <p:cNvSpPr txBox="1"/>
          <p:nvPr/>
        </p:nvSpPr>
        <p:spPr>
          <a:xfrm>
            <a:off x="6733070" y="4569037"/>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2E3319D6-FDA2-1246-9BB8-B0C9B92BC05B}"/>
              </a:ext>
            </a:extLst>
          </p:cNvPr>
          <p:cNvSpPr txBox="1"/>
          <p:nvPr/>
        </p:nvSpPr>
        <p:spPr>
          <a:xfrm>
            <a:off x="6595911" y="4995420"/>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56" name="TextBox 55">
            <a:extLst>
              <a:ext uri="{FF2B5EF4-FFF2-40B4-BE49-F238E27FC236}">
                <a16:creationId xmlns:a16="http://schemas.microsoft.com/office/drawing/2014/main" id="{C5CC8FE0-19B5-B148-AE3D-3646D30241B8}"/>
              </a:ext>
            </a:extLst>
          </p:cNvPr>
          <p:cNvSpPr txBox="1"/>
          <p:nvPr/>
        </p:nvSpPr>
        <p:spPr>
          <a:xfrm>
            <a:off x="9461741" y="4569037"/>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7" name="TextBox 56">
            <a:extLst>
              <a:ext uri="{FF2B5EF4-FFF2-40B4-BE49-F238E27FC236}">
                <a16:creationId xmlns:a16="http://schemas.microsoft.com/office/drawing/2014/main" id="{CA3CCC6C-4E81-794F-B430-16289B387158}"/>
              </a:ext>
            </a:extLst>
          </p:cNvPr>
          <p:cNvSpPr txBox="1"/>
          <p:nvPr/>
        </p:nvSpPr>
        <p:spPr>
          <a:xfrm>
            <a:off x="9324582" y="4995420"/>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graphicFrame>
        <p:nvGraphicFramePr>
          <p:cNvPr id="58" name="Chart 57">
            <a:extLst>
              <a:ext uri="{FF2B5EF4-FFF2-40B4-BE49-F238E27FC236}">
                <a16:creationId xmlns:a16="http://schemas.microsoft.com/office/drawing/2014/main" id="{2CB1AD7B-6081-D949-85B1-C24EEDCEF8E4}"/>
              </a:ext>
            </a:extLst>
          </p:cNvPr>
          <p:cNvGraphicFramePr/>
          <p:nvPr>
            <p:extLst>
              <p:ext uri="{D42A27DB-BD31-4B8C-83A1-F6EECF244321}">
                <p14:modId xmlns:p14="http://schemas.microsoft.com/office/powerpoint/2010/main" val="4269075083"/>
              </p:ext>
            </p:extLst>
          </p:nvPr>
        </p:nvGraphicFramePr>
        <p:xfrm>
          <a:off x="742710" y="2377440"/>
          <a:ext cx="2520568" cy="16803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9" name="Chart 58">
            <a:extLst>
              <a:ext uri="{FF2B5EF4-FFF2-40B4-BE49-F238E27FC236}">
                <a16:creationId xmlns:a16="http://schemas.microsoft.com/office/drawing/2014/main" id="{28400F54-0EE0-D14C-9FF4-8CD990C1E61A}"/>
              </a:ext>
            </a:extLst>
          </p:cNvPr>
          <p:cNvGraphicFramePr/>
          <p:nvPr>
            <p:extLst>
              <p:ext uri="{D42A27DB-BD31-4B8C-83A1-F6EECF244321}">
                <p14:modId xmlns:p14="http://schemas.microsoft.com/office/powerpoint/2010/main" val="1145989257"/>
              </p:ext>
            </p:extLst>
          </p:nvPr>
        </p:nvGraphicFramePr>
        <p:xfrm>
          <a:off x="3470315" y="2377440"/>
          <a:ext cx="2520568" cy="16803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0" name="Chart 59">
            <a:extLst>
              <a:ext uri="{FF2B5EF4-FFF2-40B4-BE49-F238E27FC236}">
                <a16:creationId xmlns:a16="http://schemas.microsoft.com/office/drawing/2014/main" id="{9B2D4BA9-E448-4C4A-957E-F7DABEFEBB70}"/>
              </a:ext>
            </a:extLst>
          </p:cNvPr>
          <p:cNvGraphicFramePr/>
          <p:nvPr>
            <p:extLst>
              <p:ext uri="{D42A27DB-BD31-4B8C-83A1-F6EECF244321}">
                <p14:modId xmlns:p14="http://schemas.microsoft.com/office/powerpoint/2010/main" val="854509450"/>
              </p:ext>
            </p:extLst>
          </p:nvPr>
        </p:nvGraphicFramePr>
        <p:xfrm>
          <a:off x="6198986" y="2377440"/>
          <a:ext cx="2520568" cy="168038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1" name="Chart 60">
            <a:extLst>
              <a:ext uri="{FF2B5EF4-FFF2-40B4-BE49-F238E27FC236}">
                <a16:creationId xmlns:a16="http://schemas.microsoft.com/office/drawing/2014/main" id="{ADAAEAFD-5EF3-9242-8C8E-3388D7059F32}"/>
              </a:ext>
            </a:extLst>
          </p:cNvPr>
          <p:cNvGraphicFramePr/>
          <p:nvPr>
            <p:extLst>
              <p:ext uri="{D42A27DB-BD31-4B8C-83A1-F6EECF244321}">
                <p14:modId xmlns:p14="http://schemas.microsoft.com/office/powerpoint/2010/main" val="300899653"/>
              </p:ext>
            </p:extLst>
          </p:nvPr>
        </p:nvGraphicFramePr>
        <p:xfrm>
          <a:off x="8928722" y="2377440"/>
          <a:ext cx="2520568" cy="1680380"/>
        </p:xfrm>
        <a:graphic>
          <a:graphicData uri="http://schemas.openxmlformats.org/drawingml/2006/chart">
            <c:chart xmlns:c="http://schemas.openxmlformats.org/drawingml/2006/chart" xmlns:r="http://schemas.openxmlformats.org/officeDocument/2006/relationships" r:id="rId5"/>
          </a:graphicData>
        </a:graphic>
      </p:graphicFrame>
      <p:sp>
        <p:nvSpPr>
          <p:cNvPr id="62" name="TextBox 61">
            <a:extLst>
              <a:ext uri="{FF2B5EF4-FFF2-40B4-BE49-F238E27FC236}">
                <a16:creationId xmlns:a16="http://schemas.microsoft.com/office/drawing/2014/main" id="{A281E4BC-8BF9-2F4D-8D1E-275F06660B45}"/>
              </a:ext>
            </a:extLst>
          </p:cNvPr>
          <p:cNvSpPr txBox="1"/>
          <p:nvPr/>
        </p:nvSpPr>
        <p:spPr>
          <a:xfrm>
            <a:off x="1261272" y="3032964"/>
            <a:ext cx="677256"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30%</a:t>
            </a:r>
          </a:p>
        </p:txBody>
      </p:sp>
      <p:sp>
        <p:nvSpPr>
          <p:cNvPr id="63" name="TextBox 62">
            <a:extLst>
              <a:ext uri="{FF2B5EF4-FFF2-40B4-BE49-F238E27FC236}">
                <a16:creationId xmlns:a16="http://schemas.microsoft.com/office/drawing/2014/main" id="{7648C2D0-438E-454F-81AA-B6002022AD95}"/>
              </a:ext>
            </a:extLst>
          </p:cNvPr>
          <p:cNvSpPr txBox="1"/>
          <p:nvPr/>
        </p:nvSpPr>
        <p:spPr>
          <a:xfrm>
            <a:off x="4008231" y="3032964"/>
            <a:ext cx="677256"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50%</a:t>
            </a:r>
          </a:p>
        </p:txBody>
      </p:sp>
      <p:sp>
        <p:nvSpPr>
          <p:cNvPr id="64" name="TextBox 63">
            <a:extLst>
              <a:ext uri="{FF2B5EF4-FFF2-40B4-BE49-F238E27FC236}">
                <a16:creationId xmlns:a16="http://schemas.microsoft.com/office/drawing/2014/main" id="{95697C7C-B1A3-8F46-BBBA-E25ED68F5DF7}"/>
              </a:ext>
            </a:extLst>
          </p:cNvPr>
          <p:cNvSpPr txBox="1"/>
          <p:nvPr/>
        </p:nvSpPr>
        <p:spPr>
          <a:xfrm>
            <a:off x="6768534" y="3032964"/>
            <a:ext cx="677256"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60%</a:t>
            </a:r>
          </a:p>
        </p:txBody>
      </p:sp>
      <p:sp>
        <p:nvSpPr>
          <p:cNvPr id="65" name="TextBox 64">
            <a:extLst>
              <a:ext uri="{FF2B5EF4-FFF2-40B4-BE49-F238E27FC236}">
                <a16:creationId xmlns:a16="http://schemas.microsoft.com/office/drawing/2014/main" id="{E27287A2-971D-2E46-9356-54B8B0FD8AF5}"/>
              </a:ext>
            </a:extLst>
          </p:cNvPr>
          <p:cNvSpPr txBox="1"/>
          <p:nvPr/>
        </p:nvSpPr>
        <p:spPr>
          <a:xfrm>
            <a:off x="9499306" y="3032964"/>
            <a:ext cx="677256"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70%</a:t>
            </a:r>
          </a:p>
        </p:txBody>
      </p:sp>
    </p:spTree>
    <p:extLst>
      <p:ext uri="{BB962C8B-B14F-4D97-AF65-F5344CB8AC3E}">
        <p14:creationId xmlns:p14="http://schemas.microsoft.com/office/powerpoint/2010/main" val="2589280626"/>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a:extLst>
              <a:ext uri="{FF2B5EF4-FFF2-40B4-BE49-F238E27FC236}">
                <a16:creationId xmlns:a16="http://schemas.microsoft.com/office/drawing/2014/main" id="{FCD2C34D-90F8-6A4F-BC23-D498AA989ACA}"/>
              </a:ext>
            </a:extLst>
          </p:cNvPr>
          <p:cNvSpPr/>
          <p:nvPr/>
        </p:nvSpPr>
        <p:spPr>
          <a:xfrm>
            <a:off x="3453981" y="1994874"/>
            <a:ext cx="2503932" cy="4177326"/>
          </a:xfrm>
          <a:prstGeom prst="roundRect">
            <a:avLst/>
          </a:prstGeom>
          <a:solidFill>
            <a:schemeClr val="bg1"/>
          </a:solidFill>
          <a:ln>
            <a:noFill/>
          </a:ln>
          <a:effectLst>
            <a:outerShdw blurRad="952500" sx="109000" sy="109000" algn="ctr" rotWithShape="0">
              <a:schemeClr val="accent4">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ounded Rectangle 14">
            <a:extLst>
              <a:ext uri="{FF2B5EF4-FFF2-40B4-BE49-F238E27FC236}">
                <a16:creationId xmlns:a16="http://schemas.microsoft.com/office/drawing/2014/main" id="{9429EFD9-CBF5-CE48-992C-0A7422CD2E7B}"/>
              </a:ext>
            </a:extLst>
          </p:cNvPr>
          <p:cNvSpPr/>
          <p:nvPr/>
        </p:nvSpPr>
        <p:spPr>
          <a:xfrm>
            <a:off x="9014192" y="1994874"/>
            <a:ext cx="2503932" cy="4177326"/>
          </a:xfrm>
          <a:prstGeom prst="roundRect">
            <a:avLst/>
          </a:prstGeom>
          <a:solidFill>
            <a:schemeClr val="bg1"/>
          </a:solidFill>
          <a:ln>
            <a:noFill/>
          </a:ln>
          <a:effectLst>
            <a:outerShdw blurRad="952500" sx="109000" sy="109000" algn="ctr" rotWithShape="0">
              <a:schemeClr val="accent4">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ounded Rectangle 11">
            <a:extLst>
              <a:ext uri="{FF2B5EF4-FFF2-40B4-BE49-F238E27FC236}">
                <a16:creationId xmlns:a16="http://schemas.microsoft.com/office/drawing/2014/main" id="{FB17BE8C-B2C7-D647-B83B-E749E1A021CA}"/>
              </a:ext>
            </a:extLst>
          </p:cNvPr>
          <p:cNvSpPr/>
          <p:nvPr/>
        </p:nvSpPr>
        <p:spPr>
          <a:xfrm>
            <a:off x="673876" y="1994874"/>
            <a:ext cx="2503932" cy="4177326"/>
          </a:xfrm>
          <a:prstGeom prst="roundRect">
            <a:avLst/>
          </a:prstGeom>
          <a:solidFill>
            <a:schemeClr val="bg1"/>
          </a:solidFill>
          <a:ln>
            <a:noFill/>
          </a:ln>
          <a:effectLst>
            <a:outerShdw blurRad="952500" sx="109000" sy="109000" algn="ctr" rotWithShape="0">
              <a:schemeClr val="accent4">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ounded Rectangle 13">
            <a:extLst>
              <a:ext uri="{FF2B5EF4-FFF2-40B4-BE49-F238E27FC236}">
                <a16:creationId xmlns:a16="http://schemas.microsoft.com/office/drawing/2014/main" id="{5B853094-5E77-E147-80A0-2182B423737A}"/>
              </a:ext>
            </a:extLst>
          </p:cNvPr>
          <p:cNvSpPr/>
          <p:nvPr/>
        </p:nvSpPr>
        <p:spPr>
          <a:xfrm>
            <a:off x="6234086" y="1994874"/>
            <a:ext cx="2503932" cy="4177326"/>
          </a:xfrm>
          <a:prstGeom prst="roundRect">
            <a:avLst/>
          </a:prstGeom>
          <a:solidFill>
            <a:schemeClr val="bg1"/>
          </a:solidFill>
          <a:ln>
            <a:noFill/>
          </a:ln>
          <a:effectLst>
            <a:outerShdw blurRad="952500" sx="109000" sy="109000" algn="ctr" rotWithShape="0">
              <a:schemeClr val="accent4">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4D895881-B175-8942-905C-667ECFA4E9B1}"/>
              </a:ext>
            </a:extLst>
          </p:cNvPr>
          <p:cNvSpPr txBox="1"/>
          <p:nvPr/>
        </p:nvSpPr>
        <p:spPr>
          <a:xfrm>
            <a:off x="3438939" y="523875"/>
            <a:ext cx="531412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Doughnut Chart</a:t>
            </a:r>
          </a:p>
        </p:txBody>
      </p:sp>
      <p:sp>
        <p:nvSpPr>
          <p:cNvPr id="8" name="TextBox 7">
            <a:extLst>
              <a:ext uri="{FF2B5EF4-FFF2-40B4-BE49-F238E27FC236}">
                <a16:creationId xmlns:a16="http://schemas.microsoft.com/office/drawing/2014/main" id="{3DAAA2C4-7727-664E-A1CF-4B808BA1EDD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aphicFrame>
        <p:nvGraphicFramePr>
          <p:cNvPr id="10" name="Chart 9">
            <a:extLst>
              <a:ext uri="{FF2B5EF4-FFF2-40B4-BE49-F238E27FC236}">
                <a16:creationId xmlns:a16="http://schemas.microsoft.com/office/drawing/2014/main" id="{AE4B62BE-9F01-7F4C-8A67-3C383666973E}"/>
              </a:ext>
            </a:extLst>
          </p:cNvPr>
          <p:cNvGraphicFramePr/>
          <p:nvPr>
            <p:extLst>
              <p:ext uri="{D42A27DB-BD31-4B8C-83A1-F6EECF244321}">
                <p14:modId xmlns:p14="http://schemas.microsoft.com/office/powerpoint/2010/main" val="2446672517"/>
              </p:ext>
            </p:extLst>
          </p:nvPr>
        </p:nvGraphicFramePr>
        <p:xfrm>
          <a:off x="631114" y="2303566"/>
          <a:ext cx="2589456" cy="1726302"/>
        </p:xfrm>
        <a:graphic>
          <a:graphicData uri="http://schemas.openxmlformats.org/drawingml/2006/chart">
            <c:chart xmlns:c="http://schemas.openxmlformats.org/drawingml/2006/chart" xmlns:r="http://schemas.openxmlformats.org/officeDocument/2006/relationships" r:id="rId2"/>
          </a:graphicData>
        </a:graphic>
      </p:graphicFrame>
      <p:sp>
        <p:nvSpPr>
          <p:cNvPr id="16" name="TextBox 15">
            <a:extLst>
              <a:ext uri="{FF2B5EF4-FFF2-40B4-BE49-F238E27FC236}">
                <a16:creationId xmlns:a16="http://schemas.microsoft.com/office/drawing/2014/main" id="{A7350522-1CFD-AD4E-A484-F0CCB0BB238B}"/>
              </a:ext>
            </a:extLst>
          </p:cNvPr>
          <p:cNvSpPr txBox="1"/>
          <p:nvPr/>
        </p:nvSpPr>
        <p:spPr>
          <a:xfrm>
            <a:off x="1198576" y="4649720"/>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7" name="TextBox 16">
            <a:extLst>
              <a:ext uri="{FF2B5EF4-FFF2-40B4-BE49-F238E27FC236}">
                <a16:creationId xmlns:a16="http://schemas.microsoft.com/office/drawing/2014/main" id="{768153A0-D073-A14E-9B93-71C0E6600B46}"/>
              </a:ext>
            </a:extLst>
          </p:cNvPr>
          <p:cNvSpPr txBox="1"/>
          <p:nvPr/>
        </p:nvSpPr>
        <p:spPr>
          <a:xfrm>
            <a:off x="1061417" y="5076103"/>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18" name="TextBox 17">
            <a:extLst>
              <a:ext uri="{FF2B5EF4-FFF2-40B4-BE49-F238E27FC236}">
                <a16:creationId xmlns:a16="http://schemas.microsoft.com/office/drawing/2014/main" id="{497337DB-2F2D-E345-BB35-A1B4A184A1DA}"/>
              </a:ext>
            </a:extLst>
          </p:cNvPr>
          <p:cNvSpPr txBox="1"/>
          <p:nvPr/>
        </p:nvSpPr>
        <p:spPr>
          <a:xfrm>
            <a:off x="1572408" y="4147397"/>
            <a:ext cx="706868"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50%</a:t>
            </a:r>
          </a:p>
        </p:txBody>
      </p:sp>
      <p:cxnSp>
        <p:nvCxnSpPr>
          <p:cNvPr id="21" name="Straight Connector 20">
            <a:extLst>
              <a:ext uri="{FF2B5EF4-FFF2-40B4-BE49-F238E27FC236}">
                <a16:creationId xmlns:a16="http://schemas.microsoft.com/office/drawing/2014/main" id="{1B189E86-86D9-2041-9414-7FA14302C9CF}"/>
              </a:ext>
            </a:extLst>
          </p:cNvPr>
          <p:cNvCxnSpPr/>
          <p:nvPr/>
        </p:nvCxnSpPr>
        <p:spPr>
          <a:xfrm>
            <a:off x="1818266" y="4536901"/>
            <a:ext cx="21515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29" name="Chart 28">
            <a:extLst>
              <a:ext uri="{FF2B5EF4-FFF2-40B4-BE49-F238E27FC236}">
                <a16:creationId xmlns:a16="http://schemas.microsoft.com/office/drawing/2014/main" id="{99FA6189-3588-6443-9D1A-87CD55327F32}"/>
              </a:ext>
            </a:extLst>
          </p:cNvPr>
          <p:cNvGraphicFramePr/>
          <p:nvPr>
            <p:extLst>
              <p:ext uri="{D42A27DB-BD31-4B8C-83A1-F6EECF244321}">
                <p14:modId xmlns:p14="http://schemas.microsoft.com/office/powerpoint/2010/main" val="3818745065"/>
              </p:ext>
            </p:extLst>
          </p:nvPr>
        </p:nvGraphicFramePr>
        <p:xfrm>
          <a:off x="3413237" y="2303566"/>
          <a:ext cx="2589456" cy="1726302"/>
        </p:xfrm>
        <a:graphic>
          <a:graphicData uri="http://schemas.openxmlformats.org/drawingml/2006/chart">
            <c:chart xmlns:c="http://schemas.openxmlformats.org/drawingml/2006/chart" xmlns:r="http://schemas.openxmlformats.org/officeDocument/2006/relationships" r:id="rId3"/>
          </a:graphicData>
        </a:graphic>
      </p:graphicFrame>
      <p:sp>
        <p:nvSpPr>
          <p:cNvPr id="30" name="TextBox 29">
            <a:extLst>
              <a:ext uri="{FF2B5EF4-FFF2-40B4-BE49-F238E27FC236}">
                <a16:creationId xmlns:a16="http://schemas.microsoft.com/office/drawing/2014/main" id="{586E1853-6EC1-B14D-A39D-7A54EF9A97B7}"/>
              </a:ext>
            </a:extLst>
          </p:cNvPr>
          <p:cNvSpPr txBox="1"/>
          <p:nvPr/>
        </p:nvSpPr>
        <p:spPr>
          <a:xfrm>
            <a:off x="3980699" y="4649720"/>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1E711F42-AE33-B048-A53F-4AE25B688EBC}"/>
              </a:ext>
            </a:extLst>
          </p:cNvPr>
          <p:cNvSpPr txBox="1"/>
          <p:nvPr/>
        </p:nvSpPr>
        <p:spPr>
          <a:xfrm>
            <a:off x="3843540" y="5076103"/>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32" name="TextBox 31">
            <a:extLst>
              <a:ext uri="{FF2B5EF4-FFF2-40B4-BE49-F238E27FC236}">
                <a16:creationId xmlns:a16="http://schemas.microsoft.com/office/drawing/2014/main" id="{6D64FB4C-1779-1C40-AEA1-92D75C4A56D0}"/>
              </a:ext>
            </a:extLst>
          </p:cNvPr>
          <p:cNvSpPr txBox="1"/>
          <p:nvPr/>
        </p:nvSpPr>
        <p:spPr>
          <a:xfrm>
            <a:off x="4354531" y="4147397"/>
            <a:ext cx="70686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55%</a:t>
            </a:r>
          </a:p>
        </p:txBody>
      </p:sp>
      <p:cxnSp>
        <p:nvCxnSpPr>
          <p:cNvPr id="33" name="Straight Connector 32">
            <a:extLst>
              <a:ext uri="{FF2B5EF4-FFF2-40B4-BE49-F238E27FC236}">
                <a16:creationId xmlns:a16="http://schemas.microsoft.com/office/drawing/2014/main" id="{D5BBAD69-44E3-A046-B5DD-6C7BE0EDA518}"/>
              </a:ext>
            </a:extLst>
          </p:cNvPr>
          <p:cNvCxnSpPr/>
          <p:nvPr/>
        </p:nvCxnSpPr>
        <p:spPr>
          <a:xfrm>
            <a:off x="4600389" y="4536901"/>
            <a:ext cx="215153"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36" name="Chart 35">
            <a:extLst>
              <a:ext uri="{FF2B5EF4-FFF2-40B4-BE49-F238E27FC236}">
                <a16:creationId xmlns:a16="http://schemas.microsoft.com/office/drawing/2014/main" id="{7DCBD684-9ECB-C045-8926-BB530FC7AA0D}"/>
              </a:ext>
            </a:extLst>
          </p:cNvPr>
          <p:cNvGraphicFramePr/>
          <p:nvPr>
            <p:extLst>
              <p:ext uri="{D42A27DB-BD31-4B8C-83A1-F6EECF244321}">
                <p14:modId xmlns:p14="http://schemas.microsoft.com/office/powerpoint/2010/main" val="3420572371"/>
              </p:ext>
            </p:extLst>
          </p:nvPr>
        </p:nvGraphicFramePr>
        <p:xfrm>
          <a:off x="6195360" y="2303566"/>
          <a:ext cx="2589456" cy="1726302"/>
        </p:xfrm>
        <a:graphic>
          <a:graphicData uri="http://schemas.openxmlformats.org/drawingml/2006/chart">
            <c:chart xmlns:c="http://schemas.openxmlformats.org/drawingml/2006/chart" xmlns:r="http://schemas.openxmlformats.org/officeDocument/2006/relationships" r:id="rId4"/>
          </a:graphicData>
        </a:graphic>
      </p:graphicFrame>
      <p:sp>
        <p:nvSpPr>
          <p:cNvPr id="37" name="TextBox 36">
            <a:extLst>
              <a:ext uri="{FF2B5EF4-FFF2-40B4-BE49-F238E27FC236}">
                <a16:creationId xmlns:a16="http://schemas.microsoft.com/office/drawing/2014/main" id="{BC2593E9-1653-094F-BE6B-ECFC77435F0E}"/>
              </a:ext>
            </a:extLst>
          </p:cNvPr>
          <p:cNvSpPr txBox="1"/>
          <p:nvPr/>
        </p:nvSpPr>
        <p:spPr>
          <a:xfrm>
            <a:off x="6762822" y="4649720"/>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C52827F2-72CC-0248-8163-537423554413}"/>
              </a:ext>
            </a:extLst>
          </p:cNvPr>
          <p:cNvSpPr txBox="1"/>
          <p:nvPr/>
        </p:nvSpPr>
        <p:spPr>
          <a:xfrm>
            <a:off x="6625663" y="5076103"/>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39" name="TextBox 38">
            <a:extLst>
              <a:ext uri="{FF2B5EF4-FFF2-40B4-BE49-F238E27FC236}">
                <a16:creationId xmlns:a16="http://schemas.microsoft.com/office/drawing/2014/main" id="{DEA5CB8D-286A-1440-BC61-2FA9C95FE94A}"/>
              </a:ext>
            </a:extLst>
          </p:cNvPr>
          <p:cNvSpPr txBox="1"/>
          <p:nvPr/>
        </p:nvSpPr>
        <p:spPr>
          <a:xfrm>
            <a:off x="7136654" y="4147397"/>
            <a:ext cx="706868"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60%</a:t>
            </a:r>
          </a:p>
        </p:txBody>
      </p:sp>
      <p:cxnSp>
        <p:nvCxnSpPr>
          <p:cNvPr id="40" name="Straight Connector 39">
            <a:extLst>
              <a:ext uri="{FF2B5EF4-FFF2-40B4-BE49-F238E27FC236}">
                <a16:creationId xmlns:a16="http://schemas.microsoft.com/office/drawing/2014/main" id="{76186FB5-9856-2D4D-A65F-0EE09C79ABAD}"/>
              </a:ext>
            </a:extLst>
          </p:cNvPr>
          <p:cNvCxnSpPr/>
          <p:nvPr/>
        </p:nvCxnSpPr>
        <p:spPr>
          <a:xfrm>
            <a:off x="7382512" y="4536901"/>
            <a:ext cx="21515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43" name="Chart 42">
            <a:extLst>
              <a:ext uri="{FF2B5EF4-FFF2-40B4-BE49-F238E27FC236}">
                <a16:creationId xmlns:a16="http://schemas.microsoft.com/office/drawing/2014/main" id="{383DBEF4-7149-4248-8265-07604EDDCADA}"/>
              </a:ext>
            </a:extLst>
          </p:cNvPr>
          <p:cNvGraphicFramePr/>
          <p:nvPr>
            <p:extLst>
              <p:ext uri="{D42A27DB-BD31-4B8C-83A1-F6EECF244321}">
                <p14:modId xmlns:p14="http://schemas.microsoft.com/office/powerpoint/2010/main" val="1379878098"/>
              </p:ext>
            </p:extLst>
          </p:nvPr>
        </p:nvGraphicFramePr>
        <p:xfrm>
          <a:off x="8977482" y="2303566"/>
          <a:ext cx="2589456" cy="1726302"/>
        </p:xfrm>
        <a:graphic>
          <a:graphicData uri="http://schemas.openxmlformats.org/drawingml/2006/chart">
            <c:chart xmlns:c="http://schemas.openxmlformats.org/drawingml/2006/chart" xmlns:r="http://schemas.openxmlformats.org/officeDocument/2006/relationships" r:id="rId5"/>
          </a:graphicData>
        </a:graphic>
      </p:graphicFrame>
      <p:sp>
        <p:nvSpPr>
          <p:cNvPr id="44" name="TextBox 43">
            <a:extLst>
              <a:ext uri="{FF2B5EF4-FFF2-40B4-BE49-F238E27FC236}">
                <a16:creationId xmlns:a16="http://schemas.microsoft.com/office/drawing/2014/main" id="{595263A2-76DD-3B4F-969F-F288E939A9F3}"/>
              </a:ext>
            </a:extLst>
          </p:cNvPr>
          <p:cNvSpPr txBox="1"/>
          <p:nvPr/>
        </p:nvSpPr>
        <p:spPr>
          <a:xfrm>
            <a:off x="9544944" y="4649720"/>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5" name="TextBox 44">
            <a:extLst>
              <a:ext uri="{FF2B5EF4-FFF2-40B4-BE49-F238E27FC236}">
                <a16:creationId xmlns:a16="http://schemas.microsoft.com/office/drawing/2014/main" id="{95D8531C-4D2F-C540-A901-B7298A86CF24}"/>
              </a:ext>
            </a:extLst>
          </p:cNvPr>
          <p:cNvSpPr txBox="1"/>
          <p:nvPr/>
        </p:nvSpPr>
        <p:spPr>
          <a:xfrm>
            <a:off x="9407785" y="5076103"/>
            <a:ext cx="1728850"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46" name="TextBox 45">
            <a:extLst>
              <a:ext uri="{FF2B5EF4-FFF2-40B4-BE49-F238E27FC236}">
                <a16:creationId xmlns:a16="http://schemas.microsoft.com/office/drawing/2014/main" id="{3E2365B9-7CA6-AC46-B6DF-241D676CDAD8}"/>
              </a:ext>
            </a:extLst>
          </p:cNvPr>
          <p:cNvSpPr txBox="1"/>
          <p:nvPr/>
        </p:nvSpPr>
        <p:spPr>
          <a:xfrm>
            <a:off x="9918776" y="4147397"/>
            <a:ext cx="706868"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70%</a:t>
            </a:r>
          </a:p>
        </p:txBody>
      </p:sp>
      <p:cxnSp>
        <p:nvCxnSpPr>
          <p:cNvPr id="47" name="Straight Connector 46">
            <a:extLst>
              <a:ext uri="{FF2B5EF4-FFF2-40B4-BE49-F238E27FC236}">
                <a16:creationId xmlns:a16="http://schemas.microsoft.com/office/drawing/2014/main" id="{BA2D1AF8-EEB8-4C44-966B-358FE5B2A5AE}"/>
              </a:ext>
            </a:extLst>
          </p:cNvPr>
          <p:cNvCxnSpPr/>
          <p:nvPr/>
        </p:nvCxnSpPr>
        <p:spPr>
          <a:xfrm>
            <a:off x="10164634" y="4536901"/>
            <a:ext cx="215153"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Freeform 11">
            <a:extLst>
              <a:ext uri="{FF2B5EF4-FFF2-40B4-BE49-F238E27FC236}">
                <a16:creationId xmlns:a16="http://schemas.microsoft.com/office/drawing/2014/main" id="{C6AB7806-CF97-544F-8CB7-BC43EC914042}"/>
              </a:ext>
            </a:extLst>
          </p:cNvPr>
          <p:cNvSpPr>
            <a:spLocks noEditPoints="1"/>
          </p:cNvSpPr>
          <p:nvPr/>
        </p:nvSpPr>
        <p:spPr bwMode="auto">
          <a:xfrm>
            <a:off x="10079329" y="2973042"/>
            <a:ext cx="385763" cy="387350"/>
          </a:xfrm>
          <a:custGeom>
            <a:avLst/>
            <a:gdLst>
              <a:gd name="T0" fmla="*/ 48626 w 238"/>
              <a:gd name="T1" fmla="*/ 343407 h 238"/>
              <a:gd name="T2" fmla="*/ 43763 w 238"/>
              <a:gd name="T3" fmla="*/ 338524 h 238"/>
              <a:gd name="T4" fmla="*/ 43763 w 238"/>
              <a:gd name="T5" fmla="*/ 177400 h 238"/>
              <a:gd name="T6" fmla="*/ 176673 w 238"/>
              <a:gd name="T7" fmla="*/ 43943 h 238"/>
              <a:gd name="T8" fmla="*/ 337137 w 238"/>
              <a:gd name="T9" fmla="*/ 43943 h 238"/>
              <a:gd name="T10" fmla="*/ 342000 w 238"/>
              <a:gd name="T11" fmla="*/ 48826 h 238"/>
              <a:gd name="T12" fmla="*/ 342000 w 238"/>
              <a:gd name="T13" fmla="*/ 209950 h 238"/>
              <a:gd name="T14" fmla="*/ 209090 w 238"/>
              <a:gd name="T15" fmla="*/ 343407 h 238"/>
              <a:gd name="T16" fmla="*/ 48626 w 238"/>
              <a:gd name="T17" fmla="*/ 343407 h 238"/>
              <a:gd name="T18" fmla="*/ 247991 w 238"/>
              <a:gd name="T19" fmla="*/ 249011 h 238"/>
              <a:gd name="T20" fmla="*/ 137773 w 238"/>
              <a:gd name="T21" fmla="*/ 138339 h 238"/>
              <a:gd name="T22" fmla="*/ 71318 w 238"/>
              <a:gd name="T23" fmla="*/ 205068 h 238"/>
              <a:gd name="T24" fmla="*/ 71318 w 238"/>
              <a:gd name="T25" fmla="*/ 310857 h 238"/>
              <a:gd name="T26" fmla="*/ 76180 w 238"/>
              <a:gd name="T27" fmla="*/ 315739 h 238"/>
              <a:gd name="T28" fmla="*/ 181536 w 238"/>
              <a:gd name="T29" fmla="*/ 315739 h 238"/>
              <a:gd name="T30" fmla="*/ 247991 w 238"/>
              <a:gd name="T31" fmla="*/ 249011 h 2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8" h="238">
                <a:moveTo>
                  <a:pt x="30" y="211"/>
                </a:moveTo>
                <a:cubicBezTo>
                  <a:pt x="27" y="208"/>
                  <a:pt x="27" y="208"/>
                  <a:pt x="27" y="208"/>
                </a:cubicBezTo>
                <a:cubicBezTo>
                  <a:pt x="0" y="181"/>
                  <a:pt x="0" y="136"/>
                  <a:pt x="27" y="109"/>
                </a:cubicBezTo>
                <a:cubicBezTo>
                  <a:pt x="109" y="27"/>
                  <a:pt x="109" y="27"/>
                  <a:pt x="109" y="27"/>
                </a:cubicBezTo>
                <a:cubicBezTo>
                  <a:pt x="136" y="0"/>
                  <a:pt x="181" y="0"/>
                  <a:pt x="208" y="27"/>
                </a:cubicBezTo>
                <a:cubicBezTo>
                  <a:pt x="211" y="30"/>
                  <a:pt x="211" y="30"/>
                  <a:pt x="211" y="30"/>
                </a:cubicBezTo>
                <a:cubicBezTo>
                  <a:pt x="238" y="57"/>
                  <a:pt x="238" y="102"/>
                  <a:pt x="211" y="129"/>
                </a:cubicBezTo>
                <a:cubicBezTo>
                  <a:pt x="129" y="211"/>
                  <a:pt x="129" y="211"/>
                  <a:pt x="129" y="211"/>
                </a:cubicBezTo>
                <a:cubicBezTo>
                  <a:pt x="102" y="238"/>
                  <a:pt x="57" y="238"/>
                  <a:pt x="30" y="211"/>
                </a:cubicBezTo>
                <a:moveTo>
                  <a:pt x="153" y="153"/>
                </a:moveTo>
                <a:cubicBezTo>
                  <a:pt x="85" y="85"/>
                  <a:pt x="85" y="85"/>
                  <a:pt x="85" y="85"/>
                </a:cubicBezTo>
                <a:cubicBezTo>
                  <a:pt x="44" y="126"/>
                  <a:pt x="44" y="126"/>
                  <a:pt x="44" y="126"/>
                </a:cubicBezTo>
                <a:cubicBezTo>
                  <a:pt x="26" y="144"/>
                  <a:pt x="26" y="173"/>
                  <a:pt x="44" y="191"/>
                </a:cubicBezTo>
                <a:cubicBezTo>
                  <a:pt x="47" y="194"/>
                  <a:pt x="47" y="194"/>
                  <a:pt x="47" y="194"/>
                </a:cubicBezTo>
                <a:cubicBezTo>
                  <a:pt x="65" y="212"/>
                  <a:pt x="94" y="212"/>
                  <a:pt x="112" y="194"/>
                </a:cubicBezTo>
                <a:lnTo>
                  <a:pt x="153" y="153"/>
                </a:lnTo>
                <a:close/>
              </a:path>
            </a:pathLst>
          </a:custGeom>
          <a:solidFill>
            <a:schemeClr val="accent4"/>
          </a:solidFill>
          <a:ln>
            <a:noFill/>
          </a:ln>
        </p:spPr>
        <p:txBody>
          <a:bodyPr/>
          <a:lstStyle/>
          <a:p>
            <a:endParaRPr lang="en-US" dirty="0">
              <a:latin typeface="Roboto" panose="02000000000000000000" pitchFamily="2" charset="0"/>
            </a:endParaRPr>
          </a:p>
        </p:txBody>
      </p:sp>
      <p:sp>
        <p:nvSpPr>
          <p:cNvPr id="24" name="Freeform 12">
            <a:extLst>
              <a:ext uri="{FF2B5EF4-FFF2-40B4-BE49-F238E27FC236}">
                <a16:creationId xmlns:a16="http://schemas.microsoft.com/office/drawing/2014/main" id="{97107686-8152-4A49-8114-19B40906720A}"/>
              </a:ext>
            </a:extLst>
          </p:cNvPr>
          <p:cNvSpPr>
            <a:spLocks/>
          </p:cNvSpPr>
          <p:nvPr/>
        </p:nvSpPr>
        <p:spPr bwMode="auto">
          <a:xfrm>
            <a:off x="7359913" y="2983361"/>
            <a:ext cx="260350" cy="366712"/>
          </a:xfrm>
          <a:custGeom>
            <a:avLst/>
            <a:gdLst>
              <a:gd name="T0" fmla="*/ 130175 w 160"/>
              <a:gd name="T1" fmla="*/ 366712 h 225"/>
              <a:gd name="T2" fmla="*/ 0 w 160"/>
              <a:gd name="T3" fmla="*/ 233066 h 225"/>
              <a:gd name="T4" fmla="*/ 126921 w 160"/>
              <a:gd name="T5" fmla="*/ 0 h 225"/>
              <a:gd name="T6" fmla="*/ 260350 w 160"/>
              <a:gd name="T7" fmla="*/ 233066 h 225"/>
              <a:gd name="T8" fmla="*/ 130175 w 160"/>
              <a:gd name="T9" fmla="*/ 366712 h 2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0" h="225">
                <a:moveTo>
                  <a:pt x="80" y="225"/>
                </a:moveTo>
                <a:cubicBezTo>
                  <a:pt x="37" y="225"/>
                  <a:pt x="0" y="189"/>
                  <a:pt x="0" y="143"/>
                </a:cubicBezTo>
                <a:cubicBezTo>
                  <a:pt x="0" y="101"/>
                  <a:pt x="78" y="0"/>
                  <a:pt x="78" y="0"/>
                </a:cubicBezTo>
                <a:cubicBezTo>
                  <a:pt x="78" y="0"/>
                  <a:pt x="160" y="99"/>
                  <a:pt x="160" y="143"/>
                </a:cubicBezTo>
                <a:cubicBezTo>
                  <a:pt x="160" y="188"/>
                  <a:pt x="122" y="225"/>
                  <a:pt x="80" y="225"/>
                </a:cubicBezTo>
              </a:path>
            </a:pathLst>
          </a:custGeom>
          <a:solidFill>
            <a:schemeClr val="accent3"/>
          </a:solidFill>
          <a:ln>
            <a:noFill/>
          </a:ln>
        </p:spPr>
        <p:txBody>
          <a:bodyPr/>
          <a:lstStyle/>
          <a:p>
            <a:endParaRPr lang="en-US" dirty="0">
              <a:latin typeface="Roboto" panose="02000000000000000000" pitchFamily="2" charset="0"/>
            </a:endParaRPr>
          </a:p>
        </p:txBody>
      </p:sp>
      <p:sp>
        <p:nvSpPr>
          <p:cNvPr id="25" name="Freeform 13">
            <a:extLst>
              <a:ext uri="{FF2B5EF4-FFF2-40B4-BE49-F238E27FC236}">
                <a16:creationId xmlns:a16="http://schemas.microsoft.com/office/drawing/2014/main" id="{5B55E0B5-A54F-514D-9655-B4987106C780}"/>
              </a:ext>
            </a:extLst>
          </p:cNvPr>
          <p:cNvSpPr>
            <a:spLocks noEditPoints="1"/>
          </p:cNvSpPr>
          <p:nvPr/>
        </p:nvSpPr>
        <p:spPr bwMode="auto">
          <a:xfrm>
            <a:off x="4516417" y="2998564"/>
            <a:ext cx="383098" cy="336308"/>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accent2"/>
          </a:solidFill>
          <a:ln>
            <a:noFill/>
          </a:ln>
        </p:spPr>
        <p:txBody>
          <a:bodyPr/>
          <a:lstStyle/>
          <a:p>
            <a:endParaRPr lang="en-US" dirty="0">
              <a:latin typeface="Roboto" panose="02000000000000000000" pitchFamily="2" charset="0"/>
            </a:endParaRPr>
          </a:p>
        </p:txBody>
      </p:sp>
      <p:sp>
        <p:nvSpPr>
          <p:cNvPr id="26" name="Freeform 14">
            <a:extLst>
              <a:ext uri="{FF2B5EF4-FFF2-40B4-BE49-F238E27FC236}">
                <a16:creationId xmlns:a16="http://schemas.microsoft.com/office/drawing/2014/main" id="{F1A96A2F-9C4A-944A-9D1D-49D59BF97245}"/>
              </a:ext>
            </a:extLst>
          </p:cNvPr>
          <p:cNvSpPr>
            <a:spLocks noEditPoints="1"/>
          </p:cNvSpPr>
          <p:nvPr/>
        </p:nvSpPr>
        <p:spPr bwMode="auto">
          <a:xfrm>
            <a:off x="1717880" y="2958755"/>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92258072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DC7A078-99A6-CD4E-8123-DAC6A32DA159}"/>
              </a:ext>
            </a:extLst>
          </p:cNvPr>
          <p:cNvSpPr txBox="1"/>
          <p:nvPr/>
        </p:nvSpPr>
        <p:spPr>
          <a:xfrm>
            <a:off x="4590288" y="523875"/>
            <a:ext cx="301142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Bar Chart</a:t>
            </a:r>
          </a:p>
        </p:txBody>
      </p:sp>
      <p:sp>
        <p:nvSpPr>
          <p:cNvPr id="8" name="TextBox 7">
            <a:extLst>
              <a:ext uri="{FF2B5EF4-FFF2-40B4-BE49-F238E27FC236}">
                <a16:creationId xmlns:a16="http://schemas.microsoft.com/office/drawing/2014/main" id="{CF236105-DDBD-9C46-86F6-7B0DEF173C2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mc:AlternateContent xmlns:mc="http://schemas.openxmlformats.org/markup-compatibility/2006" xmlns:cx1="http://schemas.microsoft.com/office/drawing/2015/9/8/chartex">
        <mc:Choice Requires="cx1">
          <p:graphicFrame>
            <p:nvGraphicFramePr>
              <p:cNvPr id="9" name="Chart 8">
                <a:extLst>
                  <a:ext uri="{FF2B5EF4-FFF2-40B4-BE49-F238E27FC236}">
                    <a16:creationId xmlns:a16="http://schemas.microsoft.com/office/drawing/2014/main" id="{C62C68EE-A418-614A-B584-0DA83853BF3A}"/>
                  </a:ext>
                </a:extLst>
              </p:cNvPr>
              <p:cNvGraphicFramePr/>
              <p:nvPr>
                <p:extLst>
                  <p:ext uri="{D42A27DB-BD31-4B8C-83A1-F6EECF244321}">
                    <p14:modId xmlns:p14="http://schemas.microsoft.com/office/powerpoint/2010/main" val="1179070449"/>
                  </p:ext>
                </p:extLst>
              </p:nvPr>
            </p:nvGraphicFramePr>
            <p:xfrm>
              <a:off x="687324" y="1994873"/>
              <a:ext cx="10817352" cy="3995113"/>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9" name="Chart 8">
                <a:extLst>
                  <a:ext uri="{FF2B5EF4-FFF2-40B4-BE49-F238E27FC236}">
                    <a16:creationId xmlns:a16="http://schemas.microsoft.com/office/drawing/2014/main" id="{C62C68EE-A418-614A-B584-0DA83853BF3A}"/>
                  </a:ext>
                </a:extLst>
              </p:cNvPr>
              <p:cNvPicPr>
                <a:picLocks noGrp="1" noRot="1" noChangeAspect="1" noMove="1" noResize="1" noEditPoints="1" noAdjustHandles="1" noChangeArrowheads="1" noChangeShapeType="1"/>
              </p:cNvPicPr>
              <p:nvPr/>
            </p:nvPicPr>
            <p:blipFill>
              <a:blip r:embed="rId3"/>
              <a:stretch>
                <a:fillRect/>
              </a:stretch>
            </p:blipFill>
            <p:spPr>
              <a:xfrm>
                <a:off x="687324" y="1994873"/>
                <a:ext cx="10817352" cy="3995113"/>
              </a:xfrm>
              <a:prstGeom prst="rect">
                <a:avLst/>
              </a:prstGeom>
            </p:spPr>
          </p:pic>
        </mc:Fallback>
      </mc:AlternateContent>
      <p:sp>
        <p:nvSpPr>
          <p:cNvPr id="11" name="TextBox 10">
            <a:extLst>
              <a:ext uri="{FF2B5EF4-FFF2-40B4-BE49-F238E27FC236}">
                <a16:creationId xmlns:a16="http://schemas.microsoft.com/office/drawing/2014/main" id="{D33B82FD-BEFC-DD4A-A92A-0613FC62DC16}"/>
              </a:ext>
            </a:extLst>
          </p:cNvPr>
          <p:cNvSpPr txBox="1"/>
          <p:nvPr/>
        </p:nvSpPr>
        <p:spPr>
          <a:xfrm>
            <a:off x="143515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January</a:t>
            </a:r>
          </a:p>
        </p:txBody>
      </p:sp>
      <p:sp>
        <p:nvSpPr>
          <p:cNvPr id="12" name="TextBox 11">
            <a:extLst>
              <a:ext uri="{FF2B5EF4-FFF2-40B4-BE49-F238E27FC236}">
                <a16:creationId xmlns:a16="http://schemas.microsoft.com/office/drawing/2014/main" id="{E1B8C92A-15F3-2E47-9F09-539590BB5D59}"/>
              </a:ext>
            </a:extLst>
          </p:cNvPr>
          <p:cNvSpPr txBox="1"/>
          <p:nvPr/>
        </p:nvSpPr>
        <p:spPr>
          <a:xfrm>
            <a:off x="317047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February</a:t>
            </a:r>
          </a:p>
        </p:txBody>
      </p:sp>
      <p:sp>
        <p:nvSpPr>
          <p:cNvPr id="13" name="TextBox 12">
            <a:extLst>
              <a:ext uri="{FF2B5EF4-FFF2-40B4-BE49-F238E27FC236}">
                <a16:creationId xmlns:a16="http://schemas.microsoft.com/office/drawing/2014/main" id="{298EF032-436D-8A42-AB85-C4C9D31C4952}"/>
              </a:ext>
            </a:extLst>
          </p:cNvPr>
          <p:cNvSpPr txBox="1"/>
          <p:nvPr/>
        </p:nvSpPr>
        <p:spPr>
          <a:xfrm>
            <a:off x="490579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March</a:t>
            </a:r>
          </a:p>
        </p:txBody>
      </p:sp>
      <p:sp>
        <p:nvSpPr>
          <p:cNvPr id="14" name="TextBox 13">
            <a:extLst>
              <a:ext uri="{FF2B5EF4-FFF2-40B4-BE49-F238E27FC236}">
                <a16:creationId xmlns:a16="http://schemas.microsoft.com/office/drawing/2014/main" id="{EC17BE10-355A-C44E-9E9D-81D23D47FA37}"/>
              </a:ext>
            </a:extLst>
          </p:cNvPr>
          <p:cNvSpPr txBox="1"/>
          <p:nvPr/>
        </p:nvSpPr>
        <p:spPr>
          <a:xfrm>
            <a:off x="664111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April</a:t>
            </a:r>
          </a:p>
        </p:txBody>
      </p:sp>
      <p:sp>
        <p:nvSpPr>
          <p:cNvPr id="15" name="TextBox 14">
            <a:extLst>
              <a:ext uri="{FF2B5EF4-FFF2-40B4-BE49-F238E27FC236}">
                <a16:creationId xmlns:a16="http://schemas.microsoft.com/office/drawing/2014/main" id="{490C008A-0BFB-644F-9F46-675A4EFCF282}"/>
              </a:ext>
            </a:extLst>
          </p:cNvPr>
          <p:cNvSpPr txBox="1"/>
          <p:nvPr/>
        </p:nvSpPr>
        <p:spPr>
          <a:xfrm>
            <a:off x="837643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May</a:t>
            </a:r>
          </a:p>
        </p:txBody>
      </p:sp>
      <p:sp>
        <p:nvSpPr>
          <p:cNvPr id="16" name="TextBox 15">
            <a:extLst>
              <a:ext uri="{FF2B5EF4-FFF2-40B4-BE49-F238E27FC236}">
                <a16:creationId xmlns:a16="http://schemas.microsoft.com/office/drawing/2014/main" id="{9C954AA3-45C6-8441-9BEE-FEED548A0C49}"/>
              </a:ext>
            </a:extLst>
          </p:cNvPr>
          <p:cNvSpPr txBox="1"/>
          <p:nvPr/>
        </p:nvSpPr>
        <p:spPr>
          <a:xfrm>
            <a:off x="10111756" y="5989987"/>
            <a:ext cx="830044"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June</a:t>
            </a:r>
          </a:p>
        </p:txBody>
      </p:sp>
      <p:sp>
        <p:nvSpPr>
          <p:cNvPr id="17" name="TextBox 16">
            <a:extLst>
              <a:ext uri="{FF2B5EF4-FFF2-40B4-BE49-F238E27FC236}">
                <a16:creationId xmlns:a16="http://schemas.microsoft.com/office/drawing/2014/main" id="{426456F8-8835-D241-A8BA-34B25045D7A5}"/>
              </a:ext>
            </a:extLst>
          </p:cNvPr>
          <p:cNvSpPr txBox="1"/>
          <p:nvPr/>
        </p:nvSpPr>
        <p:spPr>
          <a:xfrm>
            <a:off x="1496744" y="4730659"/>
            <a:ext cx="706868"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10%</a:t>
            </a:r>
          </a:p>
        </p:txBody>
      </p:sp>
      <p:sp>
        <p:nvSpPr>
          <p:cNvPr id="18" name="TextBox 17">
            <a:extLst>
              <a:ext uri="{FF2B5EF4-FFF2-40B4-BE49-F238E27FC236}">
                <a16:creationId xmlns:a16="http://schemas.microsoft.com/office/drawing/2014/main" id="{C77C725F-4F42-7C40-8B41-99787408A44D}"/>
              </a:ext>
            </a:extLst>
          </p:cNvPr>
          <p:cNvSpPr txBox="1"/>
          <p:nvPr/>
        </p:nvSpPr>
        <p:spPr>
          <a:xfrm>
            <a:off x="3258381" y="3990475"/>
            <a:ext cx="70686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30%</a:t>
            </a:r>
          </a:p>
        </p:txBody>
      </p:sp>
      <p:sp>
        <p:nvSpPr>
          <p:cNvPr id="19" name="TextBox 18">
            <a:extLst>
              <a:ext uri="{FF2B5EF4-FFF2-40B4-BE49-F238E27FC236}">
                <a16:creationId xmlns:a16="http://schemas.microsoft.com/office/drawing/2014/main" id="{5FA215B0-0999-A340-A7D4-412D01B26510}"/>
              </a:ext>
            </a:extLst>
          </p:cNvPr>
          <p:cNvSpPr txBox="1"/>
          <p:nvPr/>
        </p:nvSpPr>
        <p:spPr>
          <a:xfrm>
            <a:off x="4959165" y="2509147"/>
            <a:ext cx="706868"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50%</a:t>
            </a:r>
          </a:p>
        </p:txBody>
      </p:sp>
      <p:sp>
        <p:nvSpPr>
          <p:cNvPr id="20" name="TextBox 19">
            <a:extLst>
              <a:ext uri="{FF2B5EF4-FFF2-40B4-BE49-F238E27FC236}">
                <a16:creationId xmlns:a16="http://schemas.microsoft.com/office/drawing/2014/main" id="{F1C69D39-D780-D44D-B47F-01032167A69B}"/>
              </a:ext>
            </a:extLst>
          </p:cNvPr>
          <p:cNvSpPr txBox="1"/>
          <p:nvPr/>
        </p:nvSpPr>
        <p:spPr>
          <a:xfrm>
            <a:off x="6711583" y="2390275"/>
            <a:ext cx="706868"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55%</a:t>
            </a:r>
          </a:p>
        </p:txBody>
      </p:sp>
      <p:sp>
        <p:nvSpPr>
          <p:cNvPr id="21" name="TextBox 20">
            <a:extLst>
              <a:ext uri="{FF2B5EF4-FFF2-40B4-BE49-F238E27FC236}">
                <a16:creationId xmlns:a16="http://schemas.microsoft.com/office/drawing/2014/main" id="{884D1F0A-6531-0146-B9B3-CB024B06EF49}"/>
              </a:ext>
            </a:extLst>
          </p:cNvPr>
          <p:cNvSpPr txBox="1"/>
          <p:nvPr/>
        </p:nvSpPr>
        <p:spPr>
          <a:xfrm>
            <a:off x="8445128" y="4237363"/>
            <a:ext cx="706868"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20%</a:t>
            </a:r>
          </a:p>
        </p:txBody>
      </p:sp>
      <p:sp>
        <p:nvSpPr>
          <p:cNvPr id="22" name="TextBox 21">
            <a:extLst>
              <a:ext uri="{FF2B5EF4-FFF2-40B4-BE49-F238E27FC236}">
                <a16:creationId xmlns:a16="http://schemas.microsoft.com/office/drawing/2014/main" id="{4DAB6BC4-A1D4-B742-BBC1-1554E1935DB9}"/>
              </a:ext>
            </a:extLst>
          </p:cNvPr>
          <p:cNvSpPr txBox="1"/>
          <p:nvPr/>
        </p:nvSpPr>
        <p:spPr>
          <a:xfrm>
            <a:off x="10173344" y="4859155"/>
            <a:ext cx="706868"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5%</a:t>
            </a:r>
          </a:p>
        </p:txBody>
      </p:sp>
    </p:spTree>
    <p:extLst>
      <p:ext uri="{BB962C8B-B14F-4D97-AF65-F5344CB8AC3E}">
        <p14:creationId xmlns:p14="http://schemas.microsoft.com/office/powerpoint/2010/main" val="6235423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3D299F5-47E3-404C-9252-10FCE1D92A3E}"/>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5181E97C-05AA-4C6A-B658-90B21832BFE0}"/>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4" name="TextBox 3">
            <a:extLst>
              <a:ext uri="{FF2B5EF4-FFF2-40B4-BE49-F238E27FC236}">
                <a16:creationId xmlns:a16="http://schemas.microsoft.com/office/drawing/2014/main" id="{18F06B54-F8DA-4599-9713-E8B85FE9EF7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Oval 7">
            <a:extLst>
              <a:ext uri="{FF2B5EF4-FFF2-40B4-BE49-F238E27FC236}">
                <a16:creationId xmlns:a16="http://schemas.microsoft.com/office/drawing/2014/main" id="{19BB7104-D82F-45A6-9793-538DE18A39C6}"/>
              </a:ext>
            </a:extLst>
          </p:cNvPr>
          <p:cNvSpPr/>
          <p:nvPr/>
        </p:nvSpPr>
        <p:spPr>
          <a:xfrm>
            <a:off x="1777075" y="3895527"/>
            <a:ext cx="876498" cy="876498"/>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9" name="TextBox 8">
            <a:extLst>
              <a:ext uri="{FF2B5EF4-FFF2-40B4-BE49-F238E27FC236}">
                <a16:creationId xmlns:a16="http://schemas.microsoft.com/office/drawing/2014/main" id="{61DD0EF6-40AE-453F-B4F9-673CF332C2FA}"/>
              </a:ext>
            </a:extLst>
          </p:cNvPr>
          <p:cNvSpPr txBox="1"/>
          <p:nvPr/>
        </p:nvSpPr>
        <p:spPr>
          <a:xfrm>
            <a:off x="1054862" y="4986635"/>
            <a:ext cx="2320925"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 text here</a:t>
            </a:r>
          </a:p>
        </p:txBody>
      </p:sp>
      <p:sp>
        <p:nvSpPr>
          <p:cNvPr id="10" name="TextBox 9">
            <a:extLst>
              <a:ext uri="{FF2B5EF4-FFF2-40B4-BE49-F238E27FC236}">
                <a16:creationId xmlns:a16="http://schemas.microsoft.com/office/drawing/2014/main" id="{C70C691D-C5EF-477A-A001-5870804BC669}"/>
              </a:ext>
            </a:extLst>
          </p:cNvPr>
          <p:cNvSpPr txBox="1"/>
          <p:nvPr/>
        </p:nvSpPr>
        <p:spPr>
          <a:xfrm>
            <a:off x="687324" y="5413018"/>
            <a:ext cx="305600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sooner attachment</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use prudent placing. passage distant.</a:t>
            </a:r>
          </a:p>
        </p:txBody>
      </p:sp>
      <p:sp>
        <p:nvSpPr>
          <p:cNvPr id="31" name="Oval 30">
            <a:extLst>
              <a:ext uri="{FF2B5EF4-FFF2-40B4-BE49-F238E27FC236}">
                <a16:creationId xmlns:a16="http://schemas.microsoft.com/office/drawing/2014/main" id="{46BBCEEA-F102-4C00-8D8C-83F75D313791}"/>
              </a:ext>
            </a:extLst>
          </p:cNvPr>
          <p:cNvSpPr/>
          <p:nvPr/>
        </p:nvSpPr>
        <p:spPr>
          <a:xfrm>
            <a:off x="5657752" y="3895527"/>
            <a:ext cx="876498" cy="87649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2" name="TextBox 31">
            <a:extLst>
              <a:ext uri="{FF2B5EF4-FFF2-40B4-BE49-F238E27FC236}">
                <a16:creationId xmlns:a16="http://schemas.microsoft.com/office/drawing/2014/main" id="{DDD2683F-621F-4122-9582-E5E9B6670D61}"/>
              </a:ext>
            </a:extLst>
          </p:cNvPr>
          <p:cNvSpPr txBox="1"/>
          <p:nvPr/>
        </p:nvSpPr>
        <p:spPr>
          <a:xfrm>
            <a:off x="4935539" y="4986635"/>
            <a:ext cx="2320925"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 text here</a:t>
            </a:r>
          </a:p>
        </p:txBody>
      </p:sp>
      <p:sp>
        <p:nvSpPr>
          <p:cNvPr id="33" name="TextBox 32">
            <a:extLst>
              <a:ext uri="{FF2B5EF4-FFF2-40B4-BE49-F238E27FC236}">
                <a16:creationId xmlns:a16="http://schemas.microsoft.com/office/drawing/2014/main" id="{AC1F75A4-1967-4114-AFC8-24244FFB74B3}"/>
              </a:ext>
            </a:extLst>
          </p:cNvPr>
          <p:cNvSpPr txBox="1"/>
          <p:nvPr/>
        </p:nvSpPr>
        <p:spPr>
          <a:xfrm>
            <a:off x="4568001" y="5413018"/>
            <a:ext cx="305600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sooner attachment</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use prudent placing. passage distant.</a:t>
            </a:r>
          </a:p>
        </p:txBody>
      </p:sp>
      <p:sp>
        <p:nvSpPr>
          <p:cNvPr id="35" name="Oval 34">
            <a:extLst>
              <a:ext uri="{FF2B5EF4-FFF2-40B4-BE49-F238E27FC236}">
                <a16:creationId xmlns:a16="http://schemas.microsoft.com/office/drawing/2014/main" id="{E0D13F52-EDB1-4577-BC3A-E41DB1000682}"/>
              </a:ext>
            </a:extLst>
          </p:cNvPr>
          <p:cNvSpPr/>
          <p:nvPr/>
        </p:nvSpPr>
        <p:spPr>
          <a:xfrm>
            <a:off x="9538428" y="3895527"/>
            <a:ext cx="876498" cy="876498"/>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6" name="TextBox 35">
            <a:extLst>
              <a:ext uri="{FF2B5EF4-FFF2-40B4-BE49-F238E27FC236}">
                <a16:creationId xmlns:a16="http://schemas.microsoft.com/office/drawing/2014/main" id="{C0941ED7-215A-4713-96D3-2957D65E6CCE}"/>
              </a:ext>
            </a:extLst>
          </p:cNvPr>
          <p:cNvSpPr txBox="1"/>
          <p:nvPr/>
        </p:nvSpPr>
        <p:spPr>
          <a:xfrm>
            <a:off x="8816215" y="4986635"/>
            <a:ext cx="2320925"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Subtitle text here</a:t>
            </a:r>
          </a:p>
        </p:txBody>
      </p:sp>
      <p:sp>
        <p:nvSpPr>
          <p:cNvPr id="37" name="TextBox 36">
            <a:extLst>
              <a:ext uri="{FF2B5EF4-FFF2-40B4-BE49-F238E27FC236}">
                <a16:creationId xmlns:a16="http://schemas.microsoft.com/office/drawing/2014/main" id="{9B15B697-833D-42BC-9D50-FBC1A2CA0E70}"/>
              </a:ext>
            </a:extLst>
          </p:cNvPr>
          <p:cNvSpPr txBox="1"/>
          <p:nvPr/>
        </p:nvSpPr>
        <p:spPr>
          <a:xfrm>
            <a:off x="8448677" y="5413018"/>
            <a:ext cx="305600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sooner attachment</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use prudent placing. passage distant.</a:t>
            </a:r>
          </a:p>
        </p:txBody>
      </p:sp>
      <p:sp>
        <p:nvSpPr>
          <p:cNvPr id="23" name="Freeform 68">
            <a:extLst>
              <a:ext uri="{FF2B5EF4-FFF2-40B4-BE49-F238E27FC236}">
                <a16:creationId xmlns:a16="http://schemas.microsoft.com/office/drawing/2014/main" id="{F5AEB9A7-54B8-4FAE-8805-4DBB4D9F1699}"/>
              </a:ext>
            </a:extLst>
          </p:cNvPr>
          <p:cNvSpPr>
            <a:spLocks noChangeArrowheads="1"/>
          </p:cNvSpPr>
          <p:nvPr/>
        </p:nvSpPr>
        <p:spPr bwMode="auto">
          <a:xfrm>
            <a:off x="9818882" y="4129113"/>
            <a:ext cx="378080" cy="409326"/>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4" name="Freeform 88">
            <a:extLst>
              <a:ext uri="{FF2B5EF4-FFF2-40B4-BE49-F238E27FC236}">
                <a16:creationId xmlns:a16="http://schemas.microsoft.com/office/drawing/2014/main" id="{1F6EBB7B-41F6-4C86-81E2-F727D42CAAFB}"/>
              </a:ext>
            </a:extLst>
          </p:cNvPr>
          <p:cNvSpPr>
            <a:spLocks noChangeArrowheads="1"/>
          </p:cNvSpPr>
          <p:nvPr/>
        </p:nvSpPr>
        <p:spPr bwMode="auto">
          <a:xfrm>
            <a:off x="1995038" y="4199417"/>
            <a:ext cx="440572" cy="268718"/>
          </a:xfrm>
          <a:custGeom>
            <a:avLst/>
            <a:gdLst>
              <a:gd name="T0" fmla="*/ 83602 w 498"/>
              <a:gd name="T1" fmla="*/ 4055 h 303"/>
              <a:gd name="T2" fmla="*/ 83602 w 498"/>
              <a:gd name="T3" fmla="*/ 4055 h 303"/>
              <a:gd name="T4" fmla="*/ 71916 w 498"/>
              <a:gd name="T5" fmla="*/ 4055 h 303"/>
              <a:gd name="T6" fmla="*/ 0 w 498"/>
              <a:gd name="T7" fmla="*/ 68037 h 303"/>
              <a:gd name="T8" fmla="*/ 71916 w 498"/>
              <a:gd name="T9" fmla="*/ 132019 h 303"/>
              <a:gd name="T10" fmla="*/ 83602 w 498"/>
              <a:gd name="T11" fmla="*/ 132019 h 303"/>
              <a:gd name="T12" fmla="*/ 83602 w 498"/>
              <a:gd name="T13" fmla="*/ 119854 h 303"/>
              <a:gd name="T14" fmla="*/ 27867 w 498"/>
              <a:gd name="T15" fmla="*/ 68037 h 303"/>
              <a:gd name="T16" fmla="*/ 83602 w 498"/>
              <a:gd name="T17" fmla="*/ 20276 h 303"/>
              <a:gd name="T18" fmla="*/ 83602 w 498"/>
              <a:gd name="T19" fmla="*/ 4055 h 303"/>
              <a:gd name="T20" fmla="*/ 151472 w 498"/>
              <a:gd name="T21" fmla="*/ 4055 h 303"/>
              <a:gd name="T22" fmla="*/ 151472 w 498"/>
              <a:gd name="T23" fmla="*/ 4055 h 303"/>
              <a:gd name="T24" fmla="*/ 139786 w 498"/>
              <a:gd name="T25" fmla="*/ 4055 h 303"/>
              <a:gd name="T26" fmla="*/ 139786 w 498"/>
              <a:gd name="T27" fmla="*/ 20276 h 303"/>
              <a:gd name="T28" fmla="*/ 195071 w 498"/>
              <a:gd name="T29" fmla="*/ 68037 h 303"/>
              <a:gd name="T30" fmla="*/ 139786 w 498"/>
              <a:gd name="T31" fmla="*/ 119854 h 303"/>
              <a:gd name="T32" fmla="*/ 139786 w 498"/>
              <a:gd name="T33" fmla="*/ 132019 h 303"/>
              <a:gd name="T34" fmla="*/ 151472 w 498"/>
              <a:gd name="T35" fmla="*/ 132019 h 303"/>
              <a:gd name="T36" fmla="*/ 223388 w 498"/>
              <a:gd name="T37" fmla="*/ 68037 h 303"/>
              <a:gd name="T38" fmla="*/ 151472 w 498"/>
              <a:gd name="T39" fmla="*/ 4055 h 30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5" name="Freeform 154">
            <a:extLst>
              <a:ext uri="{FF2B5EF4-FFF2-40B4-BE49-F238E27FC236}">
                <a16:creationId xmlns:a16="http://schemas.microsoft.com/office/drawing/2014/main" id="{E44E4276-6CBB-4955-A2EB-8B183A2266C2}"/>
              </a:ext>
            </a:extLst>
          </p:cNvPr>
          <p:cNvSpPr>
            <a:spLocks noChangeArrowheads="1"/>
          </p:cNvSpPr>
          <p:nvPr/>
        </p:nvSpPr>
        <p:spPr bwMode="auto">
          <a:xfrm>
            <a:off x="5938208" y="4119738"/>
            <a:ext cx="315586" cy="428076"/>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428736855"/>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F269D4-0B41-6E42-999B-E1EEB82BC273}"/>
              </a:ext>
            </a:extLst>
          </p:cNvPr>
          <p:cNvSpPr txBox="1"/>
          <p:nvPr/>
        </p:nvSpPr>
        <p:spPr>
          <a:xfrm>
            <a:off x="4193894" y="523875"/>
            <a:ext cx="38042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Area Chart</a:t>
            </a:r>
          </a:p>
        </p:txBody>
      </p:sp>
      <p:sp>
        <p:nvSpPr>
          <p:cNvPr id="8" name="TextBox 7">
            <a:extLst>
              <a:ext uri="{FF2B5EF4-FFF2-40B4-BE49-F238E27FC236}">
                <a16:creationId xmlns:a16="http://schemas.microsoft.com/office/drawing/2014/main" id="{1CCEF9B4-97BE-AA44-9F3E-F684AE88DFE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aphicFrame>
        <p:nvGraphicFramePr>
          <p:cNvPr id="10" name="Chart 9">
            <a:extLst>
              <a:ext uri="{FF2B5EF4-FFF2-40B4-BE49-F238E27FC236}">
                <a16:creationId xmlns:a16="http://schemas.microsoft.com/office/drawing/2014/main" id="{3064D7A5-32B9-7B43-96F2-6B0ECFD6791C}"/>
              </a:ext>
            </a:extLst>
          </p:cNvPr>
          <p:cNvGraphicFramePr/>
          <p:nvPr>
            <p:extLst>
              <p:ext uri="{D42A27DB-BD31-4B8C-83A1-F6EECF244321}">
                <p14:modId xmlns:p14="http://schemas.microsoft.com/office/powerpoint/2010/main" val="1706911858"/>
              </p:ext>
            </p:extLst>
          </p:nvPr>
        </p:nvGraphicFramePr>
        <p:xfrm>
          <a:off x="687323" y="1994874"/>
          <a:ext cx="10817351" cy="417732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97570885"/>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0034F08-EE95-5B4A-8F87-54639E06CF72}"/>
              </a:ext>
            </a:extLst>
          </p:cNvPr>
          <p:cNvSpPr/>
          <p:nvPr/>
        </p:nvSpPr>
        <p:spPr>
          <a:xfrm>
            <a:off x="687324" y="1994874"/>
            <a:ext cx="10817352" cy="347359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Rectangle 53">
            <a:extLst>
              <a:ext uri="{FF2B5EF4-FFF2-40B4-BE49-F238E27FC236}">
                <a16:creationId xmlns:a16="http://schemas.microsoft.com/office/drawing/2014/main" id="{559361FA-E5C3-2C48-B199-3148921587E1}"/>
              </a:ext>
            </a:extLst>
          </p:cNvPr>
          <p:cNvSpPr/>
          <p:nvPr/>
        </p:nvSpPr>
        <p:spPr>
          <a:xfrm>
            <a:off x="687261" y="5558118"/>
            <a:ext cx="3605792" cy="611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Rectangle 55">
            <a:extLst>
              <a:ext uri="{FF2B5EF4-FFF2-40B4-BE49-F238E27FC236}">
                <a16:creationId xmlns:a16="http://schemas.microsoft.com/office/drawing/2014/main" id="{C8B9F036-DF04-6B44-82FE-502F3AFD003A}"/>
              </a:ext>
            </a:extLst>
          </p:cNvPr>
          <p:cNvSpPr/>
          <p:nvPr/>
        </p:nvSpPr>
        <p:spPr>
          <a:xfrm>
            <a:off x="4293053" y="5558118"/>
            <a:ext cx="3605792" cy="611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Rectangle 56">
            <a:extLst>
              <a:ext uri="{FF2B5EF4-FFF2-40B4-BE49-F238E27FC236}">
                <a16:creationId xmlns:a16="http://schemas.microsoft.com/office/drawing/2014/main" id="{94C433A1-CCD3-1D41-983F-4DB066BB789F}"/>
              </a:ext>
            </a:extLst>
          </p:cNvPr>
          <p:cNvSpPr/>
          <p:nvPr/>
        </p:nvSpPr>
        <p:spPr>
          <a:xfrm>
            <a:off x="7898760" y="5558118"/>
            <a:ext cx="3605792" cy="6119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TextBox 6">
            <a:extLst>
              <a:ext uri="{FF2B5EF4-FFF2-40B4-BE49-F238E27FC236}">
                <a16:creationId xmlns:a16="http://schemas.microsoft.com/office/drawing/2014/main" id="{55F3EB24-4080-AC4B-8B02-769DE9495487}"/>
              </a:ext>
            </a:extLst>
          </p:cNvPr>
          <p:cNvSpPr txBox="1"/>
          <p:nvPr/>
        </p:nvSpPr>
        <p:spPr>
          <a:xfrm>
            <a:off x="3110753" y="523875"/>
            <a:ext cx="597049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Contribution Margin</a:t>
            </a:r>
          </a:p>
        </p:txBody>
      </p:sp>
      <p:sp>
        <p:nvSpPr>
          <p:cNvPr id="8" name="TextBox 7">
            <a:extLst>
              <a:ext uri="{FF2B5EF4-FFF2-40B4-BE49-F238E27FC236}">
                <a16:creationId xmlns:a16="http://schemas.microsoft.com/office/drawing/2014/main" id="{7EABEDA4-8A16-6A48-B62B-F8A973FDB1B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3" name="Freeform 32">
            <a:extLst>
              <a:ext uri="{FF2B5EF4-FFF2-40B4-BE49-F238E27FC236}">
                <a16:creationId xmlns:a16="http://schemas.microsoft.com/office/drawing/2014/main" id="{15A96FDD-D3B6-3D4E-9513-5591755FFBFD}"/>
              </a:ext>
            </a:extLst>
          </p:cNvPr>
          <p:cNvSpPr/>
          <p:nvPr/>
        </p:nvSpPr>
        <p:spPr>
          <a:xfrm rot="10800000">
            <a:off x="687322"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6E5B6330-6A97-FF46-8BDE-C680291A38D6}"/>
              </a:ext>
            </a:extLst>
          </p:cNvPr>
          <p:cNvSpPr/>
          <p:nvPr/>
        </p:nvSpPr>
        <p:spPr>
          <a:xfrm rot="10800000">
            <a:off x="2850781"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3B22A22C-2807-454C-80CA-422B78E90707}"/>
              </a:ext>
            </a:extLst>
          </p:cNvPr>
          <p:cNvSpPr/>
          <p:nvPr/>
        </p:nvSpPr>
        <p:spPr>
          <a:xfrm rot="10800000">
            <a:off x="5014240"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5F2856ED-71BE-9743-86CF-55A439607E7D}"/>
              </a:ext>
            </a:extLst>
          </p:cNvPr>
          <p:cNvSpPr/>
          <p:nvPr/>
        </p:nvSpPr>
        <p:spPr>
          <a:xfrm rot="10800000">
            <a:off x="7177699"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903C0CE0-13C7-C149-97CC-88FACD600BF6}"/>
              </a:ext>
            </a:extLst>
          </p:cNvPr>
          <p:cNvSpPr/>
          <p:nvPr/>
        </p:nvSpPr>
        <p:spPr>
          <a:xfrm rot="10800000">
            <a:off x="9341156" y="3290048"/>
            <a:ext cx="2163458" cy="2178426"/>
          </a:xfrm>
          <a:custGeom>
            <a:avLst/>
            <a:gdLst>
              <a:gd name="connsiteX0" fmla="*/ 2 w 2163458"/>
              <a:gd name="connsiteY0" fmla="*/ 2178426 h 2178426"/>
              <a:gd name="connsiteX1" fmla="*/ 0 w 2163458"/>
              <a:gd name="connsiteY1" fmla="*/ 2178426 h 2178426"/>
              <a:gd name="connsiteX2" fmla="*/ 0 w 2163458"/>
              <a:gd name="connsiteY2" fmla="*/ 0 h 2178426"/>
              <a:gd name="connsiteX3" fmla="*/ 2163458 w 2163458"/>
              <a:gd name="connsiteY3" fmla="*/ 0 h 2178426"/>
              <a:gd name="connsiteX4" fmla="*/ 2163458 w 2163458"/>
              <a:gd name="connsiteY4" fmla="*/ 2178381 h 2178426"/>
              <a:gd name="connsiteX5" fmla="*/ 2 w 2163458"/>
              <a:gd name="connsiteY5" fmla="*/ 1380569 h 2178426"/>
              <a:gd name="connsiteX6" fmla="*/ 2 w 2163458"/>
              <a:gd name="connsiteY6" fmla="*/ 2178426 h 2178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3458" h="2178426">
                <a:moveTo>
                  <a:pt x="2" y="2178426"/>
                </a:moveTo>
                <a:lnTo>
                  <a:pt x="0" y="2178426"/>
                </a:lnTo>
                <a:lnTo>
                  <a:pt x="0" y="0"/>
                </a:lnTo>
                <a:lnTo>
                  <a:pt x="2163458" y="0"/>
                </a:lnTo>
                <a:lnTo>
                  <a:pt x="2163458" y="2178381"/>
                </a:lnTo>
                <a:lnTo>
                  <a:pt x="2" y="1380569"/>
                </a:lnTo>
                <a:lnTo>
                  <a:pt x="2" y="2178426"/>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Freeform 48">
            <a:extLst>
              <a:ext uri="{FF2B5EF4-FFF2-40B4-BE49-F238E27FC236}">
                <a16:creationId xmlns:a16="http://schemas.microsoft.com/office/drawing/2014/main" id="{0C0E9F10-4D95-384D-8BCE-1C7854A9C058}"/>
              </a:ext>
            </a:extLst>
          </p:cNvPr>
          <p:cNvSpPr/>
          <p:nvPr/>
        </p:nvSpPr>
        <p:spPr>
          <a:xfrm rot="10800000">
            <a:off x="2708488" y="3290048"/>
            <a:ext cx="142291" cy="2178425"/>
          </a:xfrm>
          <a:custGeom>
            <a:avLst/>
            <a:gdLst>
              <a:gd name="connsiteX0" fmla="*/ 1 w 142291"/>
              <a:gd name="connsiteY0" fmla="*/ 2178425 h 2178425"/>
              <a:gd name="connsiteX1" fmla="*/ 0 w 142291"/>
              <a:gd name="connsiteY1" fmla="*/ 2178425 h 2178425"/>
              <a:gd name="connsiteX2" fmla="*/ 0 w 142291"/>
              <a:gd name="connsiteY2" fmla="*/ 0 h 2178425"/>
              <a:gd name="connsiteX3" fmla="*/ 142291 w 142291"/>
              <a:gd name="connsiteY3" fmla="*/ 0 h 2178425"/>
              <a:gd name="connsiteX4" fmla="*/ 142291 w 142291"/>
              <a:gd name="connsiteY4" fmla="*/ 1433040 h 2178425"/>
              <a:gd name="connsiteX5" fmla="*/ 1 w 142291"/>
              <a:gd name="connsiteY5" fmla="*/ 1380568 h 217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91" h="2178425">
                <a:moveTo>
                  <a:pt x="1" y="2178425"/>
                </a:moveTo>
                <a:lnTo>
                  <a:pt x="0" y="2178425"/>
                </a:lnTo>
                <a:lnTo>
                  <a:pt x="0" y="0"/>
                </a:lnTo>
                <a:lnTo>
                  <a:pt x="142291" y="0"/>
                </a:lnTo>
                <a:lnTo>
                  <a:pt x="142291" y="1433040"/>
                </a:lnTo>
                <a:lnTo>
                  <a:pt x="1" y="1380568"/>
                </a:lnTo>
                <a:close/>
              </a:path>
            </a:pathLst>
          </a:custGeom>
          <a:gradFill flip="none" rotWithShape="1">
            <a:gsLst>
              <a:gs pos="0">
                <a:schemeClr val="accent2">
                  <a:lumMod val="75000"/>
                  <a:alpha val="80000"/>
                </a:schemeClr>
              </a:gs>
              <a:gs pos="100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Freeform 49">
            <a:extLst>
              <a:ext uri="{FF2B5EF4-FFF2-40B4-BE49-F238E27FC236}">
                <a16:creationId xmlns:a16="http://schemas.microsoft.com/office/drawing/2014/main" id="{D855887B-D8C4-CC4F-9CD4-E74B67A1DE50}"/>
              </a:ext>
            </a:extLst>
          </p:cNvPr>
          <p:cNvSpPr/>
          <p:nvPr/>
        </p:nvSpPr>
        <p:spPr>
          <a:xfrm rot="10800000">
            <a:off x="4871948" y="3290048"/>
            <a:ext cx="142291" cy="2178425"/>
          </a:xfrm>
          <a:custGeom>
            <a:avLst/>
            <a:gdLst>
              <a:gd name="connsiteX0" fmla="*/ 1 w 142291"/>
              <a:gd name="connsiteY0" fmla="*/ 2178425 h 2178425"/>
              <a:gd name="connsiteX1" fmla="*/ 0 w 142291"/>
              <a:gd name="connsiteY1" fmla="*/ 2178425 h 2178425"/>
              <a:gd name="connsiteX2" fmla="*/ 0 w 142291"/>
              <a:gd name="connsiteY2" fmla="*/ 0 h 2178425"/>
              <a:gd name="connsiteX3" fmla="*/ 142291 w 142291"/>
              <a:gd name="connsiteY3" fmla="*/ 0 h 2178425"/>
              <a:gd name="connsiteX4" fmla="*/ 142291 w 142291"/>
              <a:gd name="connsiteY4" fmla="*/ 1433040 h 2178425"/>
              <a:gd name="connsiteX5" fmla="*/ 1 w 142291"/>
              <a:gd name="connsiteY5" fmla="*/ 1380568 h 217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91" h="2178425">
                <a:moveTo>
                  <a:pt x="1" y="2178425"/>
                </a:moveTo>
                <a:lnTo>
                  <a:pt x="0" y="2178425"/>
                </a:lnTo>
                <a:lnTo>
                  <a:pt x="0" y="0"/>
                </a:lnTo>
                <a:lnTo>
                  <a:pt x="142291" y="0"/>
                </a:lnTo>
                <a:lnTo>
                  <a:pt x="142291" y="1433040"/>
                </a:lnTo>
                <a:lnTo>
                  <a:pt x="1" y="1380568"/>
                </a:lnTo>
                <a:close/>
              </a:path>
            </a:pathLst>
          </a:custGeom>
          <a:gradFill flip="none" rotWithShape="1">
            <a:gsLst>
              <a:gs pos="0">
                <a:schemeClr val="accent3">
                  <a:lumMod val="75000"/>
                  <a:alpha val="80000"/>
                </a:schemeClr>
              </a:gs>
              <a:gs pos="10000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A3C23A0E-2630-D244-B428-F058D6CA611E}"/>
              </a:ext>
            </a:extLst>
          </p:cNvPr>
          <p:cNvSpPr/>
          <p:nvPr/>
        </p:nvSpPr>
        <p:spPr>
          <a:xfrm rot="10800000">
            <a:off x="7035407" y="3290048"/>
            <a:ext cx="142291" cy="2178425"/>
          </a:xfrm>
          <a:custGeom>
            <a:avLst/>
            <a:gdLst>
              <a:gd name="connsiteX0" fmla="*/ 1 w 142291"/>
              <a:gd name="connsiteY0" fmla="*/ 2178425 h 2178425"/>
              <a:gd name="connsiteX1" fmla="*/ 0 w 142291"/>
              <a:gd name="connsiteY1" fmla="*/ 2178425 h 2178425"/>
              <a:gd name="connsiteX2" fmla="*/ 0 w 142291"/>
              <a:gd name="connsiteY2" fmla="*/ 0 h 2178425"/>
              <a:gd name="connsiteX3" fmla="*/ 142291 w 142291"/>
              <a:gd name="connsiteY3" fmla="*/ 0 h 2178425"/>
              <a:gd name="connsiteX4" fmla="*/ 142291 w 142291"/>
              <a:gd name="connsiteY4" fmla="*/ 1433040 h 2178425"/>
              <a:gd name="connsiteX5" fmla="*/ 1 w 142291"/>
              <a:gd name="connsiteY5" fmla="*/ 1380568 h 217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91" h="2178425">
                <a:moveTo>
                  <a:pt x="1" y="2178425"/>
                </a:moveTo>
                <a:lnTo>
                  <a:pt x="0" y="2178425"/>
                </a:lnTo>
                <a:lnTo>
                  <a:pt x="0" y="0"/>
                </a:lnTo>
                <a:lnTo>
                  <a:pt x="142291" y="0"/>
                </a:lnTo>
                <a:lnTo>
                  <a:pt x="142291" y="1433040"/>
                </a:lnTo>
                <a:lnTo>
                  <a:pt x="1" y="1380568"/>
                </a:lnTo>
                <a:close/>
              </a:path>
            </a:pathLst>
          </a:custGeom>
          <a:gradFill flip="none" rotWithShape="1">
            <a:gsLst>
              <a:gs pos="0">
                <a:schemeClr val="accent4">
                  <a:lumMod val="75000"/>
                  <a:alpha val="80000"/>
                </a:schemeClr>
              </a:gs>
              <a:gs pos="100000">
                <a:schemeClr val="accent3">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Freeform 51">
            <a:extLst>
              <a:ext uri="{FF2B5EF4-FFF2-40B4-BE49-F238E27FC236}">
                <a16:creationId xmlns:a16="http://schemas.microsoft.com/office/drawing/2014/main" id="{FFA04F59-010F-E840-82BF-B229712BD385}"/>
              </a:ext>
            </a:extLst>
          </p:cNvPr>
          <p:cNvSpPr/>
          <p:nvPr/>
        </p:nvSpPr>
        <p:spPr>
          <a:xfrm rot="10800000">
            <a:off x="9198866" y="3290048"/>
            <a:ext cx="142291" cy="2178425"/>
          </a:xfrm>
          <a:custGeom>
            <a:avLst/>
            <a:gdLst>
              <a:gd name="connsiteX0" fmla="*/ 1 w 142291"/>
              <a:gd name="connsiteY0" fmla="*/ 2178425 h 2178425"/>
              <a:gd name="connsiteX1" fmla="*/ 0 w 142291"/>
              <a:gd name="connsiteY1" fmla="*/ 2178425 h 2178425"/>
              <a:gd name="connsiteX2" fmla="*/ 0 w 142291"/>
              <a:gd name="connsiteY2" fmla="*/ 0 h 2178425"/>
              <a:gd name="connsiteX3" fmla="*/ 142291 w 142291"/>
              <a:gd name="connsiteY3" fmla="*/ 0 h 2178425"/>
              <a:gd name="connsiteX4" fmla="*/ 142291 w 142291"/>
              <a:gd name="connsiteY4" fmla="*/ 1433040 h 2178425"/>
              <a:gd name="connsiteX5" fmla="*/ 1 w 142291"/>
              <a:gd name="connsiteY5" fmla="*/ 1380568 h 217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91" h="2178425">
                <a:moveTo>
                  <a:pt x="1" y="2178425"/>
                </a:moveTo>
                <a:lnTo>
                  <a:pt x="0" y="2178425"/>
                </a:lnTo>
                <a:lnTo>
                  <a:pt x="0" y="0"/>
                </a:lnTo>
                <a:lnTo>
                  <a:pt x="142291" y="0"/>
                </a:lnTo>
                <a:lnTo>
                  <a:pt x="142291" y="1433040"/>
                </a:lnTo>
                <a:lnTo>
                  <a:pt x="1" y="1380568"/>
                </a:lnTo>
                <a:close/>
              </a:path>
            </a:pathLst>
          </a:custGeom>
          <a:gradFill flip="none" rotWithShape="1">
            <a:gsLst>
              <a:gs pos="0">
                <a:schemeClr val="accent4">
                  <a:lumMod val="50000"/>
                  <a:alpha val="80000"/>
                </a:schemeClr>
              </a:gs>
              <a:gs pos="99000">
                <a:schemeClr val="accent4">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Rectangle 52">
            <a:extLst>
              <a:ext uri="{FF2B5EF4-FFF2-40B4-BE49-F238E27FC236}">
                <a16:creationId xmlns:a16="http://schemas.microsoft.com/office/drawing/2014/main" id="{32524191-E3F9-2243-83A7-5919537154C9}"/>
              </a:ext>
            </a:extLst>
          </p:cNvPr>
          <p:cNvSpPr/>
          <p:nvPr/>
        </p:nvSpPr>
        <p:spPr>
          <a:xfrm>
            <a:off x="687321" y="5422755"/>
            <a:ext cx="10817291" cy="45719"/>
          </a:xfrm>
          <a:prstGeom prst="rect">
            <a:avLst/>
          </a:prstGeom>
          <a:gradFill flip="none" rotWithShape="1">
            <a:gsLst>
              <a:gs pos="0">
                <a:schemeClr val="accent4">
                  <a:lumMod val="50000"/>
                  <a:alpha val="30000"/>
                </a:schemeClr>
              </a:gs>
              <a:gs pos="100000">
                <a:schemeClr val="accent4">
                  <a:lumMod val="75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Rectangle 59">
            <a:extLst>
              <a:ext uri="{FF2B5EF4-FFF2-40B4-BE49-F238E27FC236}">
                <a16:creationId xmlns:a16="http://schemas.microsoft.com/office/drawing/2014/main" id="{D85975AF-61A7-CD49-B03A-64762DA66199}"/>
              </a:ext>
            </a:extLst>
          </p:cNvPr>
          <p:cNvSpPr/>
          <p:nvPr/>
        </p:nvSpPr>
        <p:spPr>
          <a:xfrm rot="10800000">
            <a:off x="687321" y="5558118"/>
            <a:ext cx="10817291" cy="45719"/>
          </a:xfrm>
          <a:prstGeom prst="rect">
            <a:avLst/>
          </a:prstGeom>
          <a:gradFill flip="none" rotWithShape="1">
            <a:gsLst>
              <a:gs pos="0">
                <a:schemeClr val="accent4">
                  <a:lumMod val="50000"/>
                  <a:alpha val="30000"/>
                </a:schemeClr>
              </a:gs>
              <a:gs pos="100000">
                <a:schemeClr val="accent4">
                  <a:lumMod val="75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TextBox 60">
            <a:extLst>
              <a:ext uri="{FF2B5EF4-FFF2-40B4-BE49-F238E27FC236}">
                <a16:creationId xmlns:a16="http://schemas.microsoft.com/office/drawing/2014/main" id="{74A88821-DF00-2F4C-8B60-45EB29D9ED15}"/>
              </a:ext>
            </a:extLst>
          </p:cNvPr>
          <p:cNvSpPr txBox="1"/>
          <p:nvPr/>
        </p:nvSpPr>
        <p:spPr>
          <a:xfrm>
            <a:off x="1206173" y="5702492"/>
            <a:ext cx="2567968" cy="323165"/>
          </a:xfrm>
          <a:prstGeom prst="rect">
            <a:avLst/>
          </a:prstGeom>
          <a:noFill/>
        </p:spPr>
        <p:txBody>
          <a:bodyPr wrap="square" rtlCol="0">
            <a:spAutoFit/>
          </a:bodyPr>
          <a:lstStyle/>
          <a:p>
            <a:pPr algn="ctr"/>
            <a:r>
              <a:rPr lang="en-US" sz="1500">
                <a:solidFill>
                  <a:schemeClr val="bg1"/>
                </a:solidFill>
                <a:latin typeface="Inter" panose="020B0502030000000004" pitchFamily="34" charset="0"/>
                <a:ea typeface="Inter" panose="020B0502030000000004" pitchFamily="34" charset="0"/>
              </a:rPr>
              <a:t>Contribution Margin</a:t>
            </a:r>
          </a:p>
        </p:txBody>
      </p:sp>
      <p:sp>
        <p:nvSpPr>
          <p:cNvPr id="62" name="TextBox 61">
            <a:extLst>
              <a:ext uri="{FF2B5EF4-FFF2-40B4-BE49-F238E27FC236}">
                <a16:creationId xmlns:a16="http://schemas.microsoft.com/office/drawing/2014/main" id="{39AFF72F-27CA-D847-948A-94D9D9B4D1F6}"/>
              </a:ext>
            </a:extLst>
          </p:cNvPr>
          <p:cNvSpPr txBox="1"/>
          <p:nvPr/>
        </p:nvSpPr>
        <p:spPr>
          <a:xfrm>
            <a:off x="4811965" y="5702492"/>
            <a:ext cx="2567968" cy="323165"/>
          </a:xfrm>
          <a:prstGeom prst="rect">
            <a:avLst/>
          </a:prstGeom>
          <a:noFill/>
        </p:spPr>
        <p:txBody>
          <a:bodyPr wrap="square" rtlCol="0">
            <a:spAutoFit/>
          </a:bodyPr>
          <a:lstStyle/>
          <a:p>
            <a:pPr algn="ctr"/>
            <a:r>
              <a:rPr lang="en-US" sz="1500">
                <a:solidFill>
                  <a:schemeClr val="bg1"/>
                </a:solidFill>
                <a:latin typeface="Inter" panose="020B0502030000000004" pitchFamily="34" charset="0"/>
                <a:ea typeface="Inter" panose="020B0502030000000004" pitchFamily="34" charset="0"/>
              </a:rPr>
              <a:t>Controllable Margin</a:t>
            </a:r>
          </a:p>
        </p:txBody>
      </p:sp>
      <p:sp>
        <p:nvSpPr>
          <p:cNvPr id="63" name="TextBox 62">
            <a:extLst>
              <a:ext uri="{FF2B5EF4-FFF2-40B4-BE49-F238E27FC236}">
                <a16:creationId xmlns:a16="http://schemas.microsoft.com/office/drawing/2014/main" id="{855D25E0-5FE5-E944-88DB-E7395AA35F32}"/>
              </a:ext>
            </a:extLst>
          </p:cNvPr>
          <p:cNvSpPr txBox="1"/>
          <p:nvPr/>
        </p:nvSpPr>
        <p:spPr>
          <a:xfrm>
            <a:off x="8000206" y="5702492"/>
            <a:ext cx="3402900" cy="323165"/>
          </a:xfrm>
          <a:prstGeom prst="rect">
            <a:avLst/>
          </a:prstGeom>
          <a:noFill/>
        </p:spPr>
        <p:txBody>
          <a:bodyPr wrap="square" rtlCol="0">
            <a:spAutoFit/>
          </a:bodyPr>
          <a:lstStyle/>
          <a:p>
            <a:pPr algn="ctr"/>
            <a:r>
              <a:rPr lang="en-US" sz="1500">
                <a:solidFill>
                  <a:schemeClr val="bg1"/>
                </a:solidFill>
                <a:latin typeface="Inter" panose="020B0502030000000004" pitchFamily="34" charset="0"/>
                <a:ea typeface="Inter" panose="020B0502030000000004" pitchFamily="34" charset="0"/>
              </a:rPr>
              <a:t>Contribution By Profit Center</a:t>
            </a:r>
          </a:p>
        </p:txBody>
      </p:sp>
      <p:sp>
        <p:nvSpPr>
          <p:cNvPr id="64" name="TextBox 63">
            <a:extLst>
              <a:ext uri="{FF2B5EF4-FFF2-40B4-BE49-F238E27FC236}">
                <a16:creationId xmlns:a16="http://schemas.microsoft.com/office/drawing/2014/main" id="{C6B49DF2-2568-8E4C-9A42-F25D234EE6B0}"/>
              </a:ext>
            </a:extLst>
          </p:cNvPr>
          <p:cNvSpPr txBox="1"/>
          <p:nvPr/>
        </p:nvSpPr>
        <p:spPr>
          <a:xfrm>
            <a:off x="5464578" y="2428156"/>
            <a:ext cx="1262844"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Revenue</a:t>
            </a:r>
          </a:p>
        </p:txBody>
      </p:sp>
      <p:sp>
        <p:nvSpPr>
          <p:cNvPr id="65" name="Triangle 64">
            <a:extLst>
              <a:ext uri="{FF2B5EF4-FFF2-40B4-BE49-F238E27FC236}">
                <a16:creationId xmlns:a16="http://schemas.microsoft.com/office/drawing/2014/main" id="{EDFEDBA9-6733-D44F-B2B3-3246EAC59682}"/>
              </a:ext>
            </a:extLst>
          </p:cNvPr>
          <p:cNvSpPr/>
          <p:nvPr/>
        </p:nvSpPr>
        <p:spPr>
          <a:xfrm rot="5400000">
            <a:off x="6735047" y="2494502"/>
            <a:ext cx="220949" cy="19047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Triangle 65">
            <a:extLst>
              <a:ext uri="{FF2B5EF4-FFF2-40B4-BE49-F238E27FC236}">
                <a16:creationId xmlns:a16="http://schemas.microsoft.com/office/drawing/2014/main" id="{63294F3F-1D7A-9C40-B818-9F1DC0D5FC55}"/>
              </a:ext>
            </a:extLst>
          </p:cNvPr>
          <p:cNvSpPr/>
          <p:nvPr/>
        </p:nvSpPr>
        <p:spPr>
          <a:xfrm rot="16200000" flipH="1">
            <a:off x="5236004" y="2494502"/>
            <a:ext cx="220949" cy="19047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TextBox 67">
            <a:extLst>
              <a:ext uri="{FF2B5EF4-FFF2-40B4-BE49-F238E27FC236}">
                <a16:creationId xmlns:a16="http://schemas.microsoft.com/office/drawing/2014/main" id="{0D5D1892-A76D-7B49-AF5F-9BBBF9F14AB8}"/>
              </a:ext>
            </a:extLst>
          </p:cNvPr>
          <p:cNvSpPr txBox="1"/>
          <p:nvPr/>
        </p:nvSpPr>
        <p:spPr>
          <a:xfrm>
            <a:off x="1097140" y="4652776"/>
            <a:ext cx="1343822"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Variable</a:t>
            </a:r>
          </a:p>
          <a:p>
            <a:pPr algn="ctr"/>
            <a:r>
              <a:rPr lang="en-US">
                <a:solidFill>
                  <a:schemeClr val="bg1"/>
                </a:solidFill>
                <a:latin typeface="Inter" panose="020B0502030000000004" pitchFamily="34" charset="0"/>
                <a:ea typeface="Inter" panose="020B0502030000000004" pitchFamily="34" charset="0"/>
              </a:rPr>
              <a:t>Costs</a:t>
            </a:r>
          </a:p>
        </p:txBody>
      </p:sp>
      <p:sp>
        <p:nvSpPr>
          <p:cNvPr id="69" name="TextBox 68">
            <a:extLst>
              <a:ext uri="{FF2B5EF4-FFF2-40B4-BE49-F238E27FC236}">
                <a16:creationId xmlns:a16="http://schemas.microsoft.com/office/drawing/2014/main" id="{467E6106-E11C-9E4B-B401-96AF5FCD5221}"/>
              </a:ext>
            </a:extLst>
          </p:cNvPr>
          <p:cNvSpPr txBox="1"/>
          <p:nvPr/>
        </p:nvSpPr>
        <p:spPr>
          <a:xfrm>
            <a:off x="3094432" y="4652776"/>
            <a:ext cx="1676154"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Controllable Fixed Costs</a:t>
            </a:r>
          </a:p>
        </p:txBody>
      </p:sp>
      <p:sp>
        <p:nvSpPr>
          <p:cNvPr id="70" name="TextBox 69">
            <a:extLst>
              <a:ext uri="{FF2B5EF4-FFF2-40B4-BE49-F238E27FC236}">
                <a16:creationId xmlns:a16="http://schemas.microsoft.com/office/drawing/2014/main" id="{05EB0EF9-50E7-5743-A96E-90097A43651A}"/>
              </a:ext>
            </a:extLst>
          </p:cNvPr>
          <p:cNvSpPr txBox="1"/>
          <p:nvPr/>
        </p:nvSpPr>
        <p:spPr>
          <a:xfrm>
            <a:off x="5014300" y="4652776"/>
            <a:ext cx="2163336"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Non-Controllable Fixed Costs</a:t>
            </a:r>
          </a:p>
        </p:txBody>
      </p:sp>
      <p:sp>
        <p:nvSpPr>
          <p:cNvPr id="71" name="TextBox 70">
            <a:extLst>
              <a:ext uri="{FF2B5EF4-FFF2-40B4-BE49-F238E27FC236}">
                <a16:creationId xmlns:a16="http://schemas.microsoft.com/office/drawing/2014/main" id="{0D16DEA1-6427-1146-A343-664F20709474}"/>
              </a:ext>
            </a:extLst>
          </p:cNvPr>
          <p:cNvSpPr txBox="1"/>
          <p:nvPr/>
        </p:nvSpPr>
        <p:spPr>
          <a:xfrm>
            <a:off x="7435038" y="4652776"/>
            <a:ext cx="164878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Untraceable Costs</a:t>
            </a:r>
          </a:p>
        </p:txBody>
      </p:sp>
      <p:sp>
        <p:nvSpPr>
          <p:cNvPr id="72" name="TextBox 71">
            <a:extLst>
              <a:ext uri="{FF2B5EF4-FFF2-40B4-BE49-F238E27FC236}">
                <a16:creationId xmlns:a16="http://schemas.microsoft.com/office/drawing/2014/main" id="{F6537441-FECE-AF40-B996-AF9160185C7F}"/>
              </a:ext>
            </a:extLst>
          </p:cNvPr>
          <p:cNvSpPr txBox="1"/>
          <p:nvPr/>
        </p:nvSpPr>
        <p:spPr>
          <a:xfrm>
            <a:off x="9598495" y="4652776"/>
            <a:ext cx="164878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Operating Income</a:t>
            </a:r>
          </a:p>
        </p:txBody>
      </p:sp>
      <p:sp>
        <p:nvSpPr>
          <p:cNvPr id="73" name="Freeform 7">
            <a:extLst>
              <a:ext uri="{FF2B5EF4-FFF2-40B4-BE49-F238E27FC236}">
                <a16:creationId xmlns:a16="http://schemas.microsoft.com/office/drawing/2014/main" id="{B144B639-4D56-5442-AF81-2167C84FB255}"/>
              </a:ext>
            </a:extLst>
          </p:cNvPr>
          <p:cNvSpPr>
            <a:spLocks noEditPoints="1"/>
          </p:cNvSpPr>
          <p:nvPr/>
        </p:nvSpPr>
        <p:spPr bwMode="auto">
          <a:xfrm>
            <a:off x="5878882" y="4095059"/>
            <a:ext cx="434172" cy="337343"/>
          </a:xfrm>
          <a:custGeom>
            <a:avLst/>
            <a:gdLst>
              <a:gd name="T0" fmla="*/ 155153 w 64"/>
              <a:gd name="T1" fmla="*/ 24003 h 50"/>
              <a:gd name="T2" fmla="*/ 148257 w 64"/>
              <a:gd name="T3" fmla="*/ 30861 h 50"/>
              <a:gd name="T4" fmla="*/ 6896 w 64"/>
              <a:gd name="T5" fmla="*/ 30861 h 50"/>
              <a:gd name="T6" fmla="*/ 0 w 64"/>
              <a:gd name="T7" fmla="*/ 24003 h 50"/>
              <a:gd name="T8" fmla="*/ 0 w 64"/>
              <a:gd name="T9" fmla="*/ 6858 h 50"/>
              <a:gd name="T10" fmla="*/ 6896 w 64"/>
              <a:gd name="T11" fmla="*/ 0 h 50"/>
              <a:gd name="T12" fmla="*/ 148257 w 64"/>
              <a:gd name="T13" fmla="*/ 0 h 50"/>
              <a:gd name="T14" fmla="*/ 155153 w 64"/>
              <a:gd name="T15" fmla="*/ 6858 h 50"/>
              <a:gd name="T16" fmla="*/ 155153 w 64"/>
              <a:gd name="T17" fmla="*/ 24003 h 50"/>
              <a:gd name="T18" fmla="*/ 203423 w 64"/>
              <a:gd name="T19" fmla="*/ 68580 h 50"/>
              <a:gd name="T20" fmla="*/ 196527 w 64"/>
              <a:gd name="T21" fmla="*/ 78867 h 50"/>
              <a:gd name="T22" fmla="*/ 6896 w 64"/>
              <a:gd name="T23" fmla="*/ 78867 h 50"/>
              <a:gd name="T24" fmla="*/ 0 w 64"/>
              <a:gd name="T25" fmla="*/ 68580 h 50"/>
              <a:gd name="T26" fmla="*/ 0 w 64"/>
              <a:gd name="T27" fmla="*/ 54864 h 50"/>
              <a:gd name="T28" fmla="*/ 6896 w 64"/>
              <a:gd name="T29" fmla="*/ 44577 h 50"/>
              <a:gd name="T30" fmla="*/ 196527 w 64"/>
              <a:gd name="T31" fmla="*/ 44577 h 50"/>
              <a:gd name="T32" fmla="*/ 203423 w 64"/>
              <a:gd name="T33" fmla="*/ 54864 h 50"/>
              <a:gd name="T34" fmla="*/ 203423 w 64"/>
              <a:gd name="T35" fmla="*/ 68580 h 50"/>
              <a:gd name="T36" fmla="*/ 172392 w 64"/>
              <a:gd name="T37" fmla="*/ 116586 h 50"/>
              <a:gd name="T38" fmla="*/ 165497 w 64"/>
              <a:gd name="T39" fmla="*/ 123444 h 50"/>
              <a:gd name="T40" fmla="*/ 6896 w 64"/>
              <a:gd name="T41" fmla="*/ 123444 h 50"/>
              <a:gd name="T42" fmla="*/ 0 w 64"/>
              <a:gd name="T43" fmla="*/ 116586 h 50"/>
              <a:gd name="T44" fmla="*/ 0 w 64"/>
              <a:gd name="T45" fmla="*/ 99441 h 50"/>
              <a:gd name="T46" fmla="*/ 6896 w 64"/>
              <a:gd name="T47" fmla="*/ 92583 h 50"/>
              <a:gd name="T48" fmla="*/ 165497 w 64"/>
              <a:gd name="T49" fmla="*/ 92583 h 50"/>
              <a:gd name="T50" fmla="*/ 172392 w 64"/>
              <a:gd name="T51" fmla="*/ 99441 h 50"/>
              <a:gd name="T52" fmla="*/ 172392 w 64"/>
              <a:gd name="T53" fmla="*/ 116586 h 50"/>
              <a:gd name="T54" fmla="*/ 220662 w 64"/>
              <a:gd name="T55" fmla="*/ 164592 h 50"/>
              <a:gd name="T56" fmla="*/ 210318 w 64"/>
              <a:gd name="T57" fmla="*/ 171450 h 50"/>
              <a:gd name="T58" fmla="*/ 6896 w 64"/>
              <a:gd name="T59" fmla="*/ 171450 h 50"/>
              <a:gd name="T60" fmla="*/ 0 w 64"/>
              <a:gd name="T61" fmla="*/ 164592 h 50"/>
              <a:gd name="T62" fmla="*/ 0 w 64"/>
              <a:gd name="T63" fmla="*/ 147447 h 50"/>
              <a:gd name="T64" fmla="*/ 6896 w 64"/>
              <a:gd name="T65" fmla="*/ 140589 h 50"/>
              <a:gd name="T66" fmla="*/ 210318 w 64"/>
              <a:gd name="T67" fmla="*/ 140589 h 50"/>
              <a:gd name="T68" fmla="*/ 220662 w 64"/>
              <a:gd name="T69" fmla="*/ 147447 h 50"/>
              <a:gd name="T70" fmla="*/ 220662 w 64"/>
              <a:gd name="T71" fmla="*/ 164592 h 5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4" h="50">
                <a:moveTo>
                  <a:pt x="45" y="7"/>
                </a:moveTo>
                <a:cubicBezTo>
                  <a:pt x="45" y="8"/>
                  <a:pt x="44" y="9"/>
                  <a:pt x="43" y="9"/>
                </a:cubicBezTo>
                <a:cubicBezTo>
                  <a:pt x="2" y="9"/>
                  <a:pt x="2" y="9"/>
                  <a:pt x="2" y="9"/>
                </a:cubicBezTo>
                <a:cubicBezTo>
                  <a:pt x="1" y="9"/>
                  <a:pt x="0" y="8"/>
                  <a:pt x="0" y="7"/>
                </a:cubicBezTo>
                <a:cubicBezTo>
                  <a:pt x="0" y="2"/>
                  <a:pt x="0" y="2"/>
                  <a:pt x="0" y="2"/>
                </a:cubicBezTo>
                <a:cubicBezTo>
                  <a:pt x="0" y="1"/>
                  <a:pt x="1" y="0"/>
                  <a:pt x="2" y="0"/>
                </a:cubicBezTo>
                <a:cubicBezTo>
                  <a:pt x="43" y="0"/>
                  <a:pt x="43" y="0"/>
                  <a:pt x="43" y="0"/>
                </a:cubicBezTo>
                <a:cubicBezTo>
                  <a:pt x="44" y="0"/>
                  <a:pt x="45" y="1"/>
                  <a:pt x="45" y="2"/>
                </a:cubicBezTo>
                <a:lnTo>
                  <a:pt x="45" y="7"/>
                </a:lnTo>
                <a:close/>
                <a:moveTo>
                  <a:pt x="59" y="20"/>
                </a:moveTo>
                <a:cubicBezTo>
                  <a:pt x="59" y="22"/>
                  <a:pt x="58" y="23"/>
                  <a:pt x="57" y="23"/>
                </a:cubicBezTo>
                <a:cubicBezTo>
                  <a:pt x="2" y="23"/>
                  <a:pt x="2" y="23"/>
                  <a:pt x="2" y="23"/>
                </a:cubicBezTo>
                <a:cubicBezTo>
                  <a:pt x="1" y="23"/>
                  <a:pt x="0" y="22"/>
                  <a:pt x="0" y="20"/>
                </a:cubicBezTo>
                <a:cubicBezTo>
                  <a:pt x="0" y="16"/>
                  <a:pt x="0" y="16"/>
                  <a:pt x="0" y="16"/>
                </a:cubicBezTo>
                <a:cubicBezTo>
                  <a:pt x="0" y="14"/>
                  <a:pt x="1" y="13"/>
                  <a:pt x="2" y="13"/>
                </a:cubicBezTo>
                <a:cubicBezTo>
                  <a:pt x="57" y="13"/>
                  <a:pt x="57" y="13"/>
                  <a:pt x="57" y="13"/>
                </a:cubicBezTo>
                <a:cubicBezTo>
                  <a:pt x="58" y="13"/>
                  <a:pt x="59" y="14"/>
                  <a:pt x="59" y="16"/>
                </a:cubicBezTo>
                <a:lnTo>
                  <a:pt x="59" y="20"/>
                </a:lnTo>
                <a:close/>
                <a:moveTo>
                  <a:pt x="50" y="34"/>
                </a:moveTo>
                <a:cubicBezTo>
                  <a:pt x="50" y="35"/>
                  <a:pt x="49" y="36"/>
                  <a:pt x="48" y="36"/>
                </a:cubicBezTo>
                <a:cubicBezTo>
                  <a:pt x="2" y="36"/>
                  <a:pt x="2" y="36"/>
                  <a:pt x="2" y="36"/>
                </a:cubicBezTo>
                <a:cubicBezTo>
                  <a:pt x="1" y="36"/>
                  <a:pt x="0" y="35"/>
                  <a:pt x="0" y="34"/>
                </a:cubicBezTo>
                <a:cubicBezTo>
                  <a:pt x="0" y="29"/>
                  <a:pt x="0" y="29"/>
                  <a:pt x="0" y="29"/>
                </a:cubicBezTo>
                <a:cubicBezTo>
                  <a:pt x="0" y="28"/>
                  <a:pt x="1" y="27"/>
                  <a:pt x="2" y="27"/>
                </a:cubicBezTo>
                <a:cubicBezTo>
                  <a:pt x="48" y="27"/>
                  <a:pt x="48" y="27"/>
                  <a:pt x="48" y="27"/>
                </a:cubicBezTo>
                <a:cubicBezTo>
                  <a:pt x="49" y="27"/>
                  <a:pt x="50" y="28"/>
                  <a:pt x="50" y="29"/>
                </a:cubicBezTo>
                <a:lnTo>
                  <a:pt x="50" y="34"/>
                </a:lnTo>
                <a:close/>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path>
            </a:pathLst>
          </a:custGeom>
          <a:solidFill>
            <a:schemeClr val="bg1"/>
          </a:solidFill>
          <a:ln>
            <a:noFill/>
          </a:ln>
        </p:spPr>
        <p:txBody>
          <a:bodyPr/>
          <a:lstStyle/>
          <a:p>
            <a:endParaRPr lang="en-US" dirty="0">
              <a:latin typeface="Roboto" panose="02000000000000000000" pitchFamily="2" charset="0"/>
            </a:endParaRPr>
          </a:p>
        </p:txBody>
      </p:sp>
      <p:sp>
        <p:nvSpPr>
          <p:cNvPr id="74" name="Freeform 23">
            <a:extLst>
              <a:ext uri="{FF2B5EF4-FFF2-40B4-BE49-F238E27FC236}">
                <a16:creationId xmlns:a16="http://schemas.microsoft.com/office/drawing/2014/main" id="{EADCBC42-40B6-CD4D-9C77-D72F9BD9C0B2}"/>
              </a:ext>
            </a:extLst>
          </p:cNvPr>
          <p:cNvSpPr>
            <a:spLocks noEditPoints="1"/>
          </p:cNvSpPr>
          <p:nvPr/>
        </p:nvSpPr>
        <p:spPr bwMode="auto">
          <a:xfrm>
            <a:off x="10193305" y="4046643"/>
            <a:ext cx="459160" cy="434174"/>
          </a:xfrm>
          <a:custGeom>
            <a:avLst/>
            <a:gdLst>
              <a:gd name="T0" fmla="*/ 233362 w 68"/>
              <a:gd name="T1" fmla="*/ 48270 h 64"/>
              <a:gd name="T2" fmla="*/ 233362 w 68"/>
              <a:gd name="T3" fmla="*/ 62061 h 64"/>
              <a:gd name="T4" fmla="*/ 219635 w 68"/>
              <a:gd name="T5" fmla="*/ 62061 h 64"/>
              <a:gd name="T6" fmla="*/ 209339 w 68"/>
              <a:gd name="T7" fmla="*/ 72405 h 64"/>
              <a:gd name="T8" fmla="*/ 24023 w 68"/>
              <a:gd name="T9" fmla="*/ 72405 h 64"/>
              <a:gd name="T10" fmla="*/ 13727 w 68"/>
              <a:gd name="T11" fmla="*/ 62061 h 64"/>
              <a:gd name="T12" fmla="*/ 0 w 68"/>
              <a:gd name="T13" fmla="*/ 62061 h 64"/>
              <a:gd name="T14" fmla="*/ 0 w 68"/>
              <a:gd name="T15" fmla="*/ 48270 h 64"/>
              <a:gd name="T16" fmla="*/ 116681 w 68"/>
              <a:gd name="T17" fmla="*/ 0 h 64"/>
              <a:gd name="T18" fmla="*/ 233362 w 68"/>
              <a:gd name="T19" fmla="*/ 48270 h 64"/>
              <a:gd name="T20" fmla="*/ 233362 w 68"/>
              <a:gd name="T21" fmla="*/ 206872 h 64"/>
              <a:gd name="T22" fmla="*/ 233362 w 68"/>
              <a:gd name="T23" fmla="*/ 220663 h 64"/>
              <a:gd name="T24" fmla="*/ 0 w 68"/>
              <a:gd name="T25" fmla="*/ 220663 h 64"/>
              <a:gd name="T26" fmla="*/ 0 w 68"/>
              <a:gd name="T27" fmla="*/ 206872 h 64"/>
              <a:gd name="T28" fmla="*/ 6864 w 68"/>
              <a:gd name="T29" fmla="*/ 196528 h 64"/>
              <a:gd name="T30" fmla="*/ 226498 w 68"/>
              <a:gd name="T31" fmla="*/ 196528 h 64"/>
              <a:gd name="T32" fmla="*/ 233362 w 68"/>
              <a:gd name="T33" fmla="*/ 206872 h 64"/>
              <a:gd name="T34" fmla="*/ 61772 w 68"/>
              <a:gd name="T35" fmla="*/ 79301 h 64"/>
              <a:gd name="T36" fmla="*/ 61772 w 68"/>
              <a:gd name="T37" fmla="*/ 172393 h 64"/>
              <a:gd name="T38" fmla="*/ 78931 w 68"/>
              <a:gd name="T39" fmla="*/ 172393 h 64"/>
              <a:gd name="T40" fmla="*/ 78931 w 68"/>
              <a:gd name="T41" fmla="*/ 79301 h 64"/>
              <a:gd name="T42" fmla="*/ 109817 w 68"/>
              <a:gd name="T43" fmla="*/ 79301 h 64"/>
              <a:gd name="T44" fmla="*/ 109817 w 68"/>
              <a:gd name="T45" fmla="*/ 172393 h 64"/>
              <a:gd name="T46" fmla="*/ 123545 w 68"/>
              <a:gd name="T47" fmla="*/ 172393 h 64"/>
              <a:gd name="T48" fmla="*/ 123545 w 68"/>
              <a:gd name="T49" fmla="*/ 79301 h 64"/>
              <a:gd name="T50" fmla="*/ 154431 w 68"/>
              <a:gd name="T51" fmla="*/ 79301 h 64"/>
              <a:gd name="T52" fmla="*/ 154431 w 68"/>
              <a:gd name="T53" fmla="*/ 172393 h 64"/>
              <a:gd name="T54" fmla="*/ 171590 w 68"/>
              <a:gd name="T55" fmla="*/ 172393 h 64"/>
              <a:gd name="T56" fmla="*/ 171590 w 68"/>
              <a:gd name="T57" fmla="*/ 79301 h 64"/>
              <a:gd name="T58" fmla="*/ 202476 w 68"/>
              <a:gd name="T59" fmla="*/ 79301 h 64"/>
              <a:gd name="T60" fmla="*/ 202476 w 68"/>
              <a:gd name="T61" fmla="*/ 172393 h 64"/>
              <a:gd name="T62" fmla="*/ 209339 w 68"/>
              <a:gd name="T63" fmla="*/ 172393 h 64"/>
              <a:gd name="T64" fmla="*/ 219635 w 68"/>
              <a:gd name="T65" fmla="*/ 182737 h 64"/>
              <a:gd name="T66" fmla="*/ 219635 w 68"/>
              <a:gd name="T67" fmla="*/ 189632 h 64"/>
              <a:gd name="T68" fmla="*/ 13727 w 68"/>
              <a:gd name="T69" fmla="*/ 189632 h 64"/>
              <a:gd name="T70" fmla="*/ 13727 w 68"/>
              <a:gd name="T71" fmla="*/ 182737 h 64"/>
              <a:gd name="T72" fmla="*/ 24023 w 68"/>
              <a:gd name="T73" fmla="*/ 172393 h 64"/>
              <a:gd name="T74" fmla="*/ 30886 w 68"/>
              <a:gd name="T75" fmla="*/ 172393 h 64"/>
              <a:gd name="T76" fmla="*/ 30886 w 68"/>
              <a:gd name="T77" fmla="*/ 79301 h 64"/>
              <a:gd name="T78" fmla="*/ 61772 w 68"/>
              <a:gd name="T79" fmla="*/ 79301 h 6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8" h="64">
                <a:moveTo>
                  <a:pt x="68" y="14"/>
                </a:moveTo>
                <a:cubicBezTo>
                  <a:pt x="68" y="18"/>
                  <a:pt x="68" y="18"/>
                  <a:pt x="68" y="18"/>
                </a:cubicBezTo>
                <a:cubicBezTo>
                  <a:pt x="64" y="18"/>
                  <a:pt x="64" y="18"/>
                  <a:pt x="64" y="18"/>
                </a:cubicBezTo>
                <a:cubicBezTo>
                  <a:pt x="64" y="20"/>
                  <a:pt x="63" y="21"/>
                  <a:pt x="61" y="21"/>
                </a:cubicBezTo>
                <a:cubicBezTo>
                  <a:pt x="7" y="21"/>
                  <a:pt x="7" y="21"/>
                  <a:pt x="7" y="21"/>
                </a:cubicBezTo>
                <a:cubicBezTo>
                  <a:pt x="5" y="21"/>
                  <a:pt x="4" y="20"/>
                  <a:pt x="4" y="18"/>
                </a:cubicBezTo>
                <a:cubicBezTo>
                  <a:pt x="0" y="18"/>
                  <a:pt x="0" y="18"/>
                  <a:pt x="0" y="18"/>
                </a:cubicBezTo>
                <a:cubicBezTo>
                  <a:pt x="0" y="14"/>
                  <a:pt x="0" y="14"/>
                  <a:pt x="0" y="14"/>
                </a:cubicBezTo>
                <a:cubicBezTo>
                  <a:pt x="34" y="0"/>
                  <a:pt x="34" y="0"/>
                  <a:pt x="34" y="0"/>
                </a:cubicBezTo>
                <a:lnTo>
                  <a:pt x="68" y="14"/>
                </a:lnTo>
                <a:close/>
                <a:moveTo>
                  <a:pt x="68" y="60"/>
                </a:moveTo>
                <a:cubicBezTo>
                  <a:pt x="68" y="64"/>
                  <a:pt x="68" y="64"/>
                  <a:pt x="68" y="64"/>
                </a:cubicBezTo>
                <a:cubicBezTo>
                  <a:pt x="0" y="64"/>
                  <a:pt x="0" y="64"/>
                  <a:pt x="0" y="64"/>
                </a:cubicBezTo>
                <a:cubicBezTo>
                  <a:pt x="0" y="60"/>
                  <a:pt x="0" y="60"/>
                  <a:pt x="0" y="60"/>
                </a:cubicBezTo>
                <a:cubicBezTo>
                  <a:pt x="0" y="58"/>
                  <a:pt x="1" y="57"/>
                  <a:pt x="2" y="57"/>
                </a:cubicBezTo>
                <a:cubicBezTo>
                  <a:pt x="66" y="57"/>
                  <a:pt x="66" y="57"/>
                  <a:pt x="66" y="57"/>
                </a:cubicBezTo>
                <a:cubicBezTo>
                  <a:pt x="67" y="57"/>
                  <a:pt x="68" y="58"/>
                  <a:pt x="68" y="60"/>
                </a:cubicBezTo>
                <a:close/>
                <a:moveTo>
                  <a:pt x="18" y="23"/>
                </a:moveTo>
                <a:cubicBezTo>
                  <a:pt x="18" y="50"/>
                  <a:pt x="18" y="50"/>
                  <a:pt x="18" y="50"/>
                </a:cubicBezTo>
                <a:cubicBezTo>
                  <a:pt x="23" y="50"/>
                  <a:pt x="23" y="50"/>
                  <a:pt x="23" y="50"/>
                </a:cubicBezTo>
                <a:cubicBezTo>
                  <a:pt x="23" y="23"/>
                  <a:pt x="23" y="23"/>
                  <a:pt x="23" y="23"/>
                </a:cubicBezTo>
                <a:cubicBezTo>
                  <a:pt x="32" y="23"/>
                  <a:pt x="32" y="23"/>
                  <a:pt x="32" y="23"/>
                </a:cubicBezTo>
                <a:cubicBezTo>
                  <a:pt x="32" y="50"/>
                  <a:pt x="32" y="50"/>
                  <a:pt x="32" y="50"/>
                </a:cubicBezTo>
                <a:cubicBezTo>
                  <a:pt x="36" y="50"/>
                  <a:pt x="36" y="50"/>
                  <a:pt x="36" y="50"/>
                </a:cubicBezTo>
                <a:cubicBezTo>
                  <a:pt x="36" y="23"/>
                  <a:pt x="36" y="23"/>
                  <a:pt x="36" y="23"/>
                </a:cubicBezTo>
                <a:cubicBezTo>
                  <a:pt x="45" y="23"/>
                  <a:pt x="45" y="23"/>
                  <a:pt x="45" y="23"/>
                </a:cubicBezTo>
                <a:cubicBezTo>
                  <a:pt x="45" y="50"/>
                  <a:pt x="45" y="50"/>
                  <a:pt x="45" y="50"/>
                </a:cubicBezTo>
                <a:cubicBezTo>
                  <a:pt x="50" y="50"/>
                  <a:pt x="50" y="50"/>
                  <a:pt x="50" y="50"/>
                </a:cubicBezTo>
                <a:cubicBezTo>
                  <a:pt x="50" y="23"/>
                  <a:pt x="50" y="23"/>
                  <a:pt x="50" y="23"/>
                </a:cubicBezTo>
                <a:cubicBezTo>
                  <a:pt x="59" y="23"/>
                  <a:pt x="59" y="23"/>
                  <a:pt x="59" y="23"/>
                </a:cubicBezTo>
                <a:cubicBezTo>
                  <a:pt x="59" y="50"/>
                  <a:pt x="59" y="50"/>
                  <a:pt x="59" y="50"/>
                </a:cubicBezTo>
                <a:cubicBezTo>
                  <a:pt x="61" y="50"/>
                  <a:pt x="61" y="50"/>
                  <a:pt x="61" y="50"/>
                </a:cubicBezTo>
                <a:cubicBezTo>
                  <a:pt x="63" y="50"/>
                  <a:pt x="64" y="51"/>
                  <a:pt x="64" y="53"/>
                </a:cubicBezTo>
                <a:cubicBezTo>
                  <a:pt x="64" y="55"/>
                  <a:pt x="64" y="55"/>
                  <a:pt x="64" y="55"/>
                </a:cubicBezTo>
                <a:cubicBezTo>
                  <a:pt x="4" y="55"/>
                  <a:pt x="4" y="55"/>
                  <a:pt x="4" y="55"/>
                </a:cubicBezTo>
                <a:cubicBezTo>
                  <a:pt x="4" y="53"/>
                  <a:pt x="4" y="53"/>
                  <a:pt x="4" y="53"/>
                </a:cubicBezTo>
                <a:cubicBezTo>
                  <a:pt x="4" y="51"/>
                  <a:pt x="5" y="50"/>
                  <a:pt x="7" y="50"/>
                </a:cubicBezTo>
                <a:cubicBezTo>
                  <a:pt x="9" y="50"/>
                  <a:pt x="9" y="50"/>
                  <a:pt x="9" y="50"/>
                </a:cubicBezTo>
                <a:cubicBezTo>
                  <a:pt x="9" y="23"/>
                  <a:pt x="9" y="23"/>
                  <a:pt x="9" y="23"/>
                </a:cubicBezTo>
                <a:lnTo>
                  <a:pt x="18" y="23"/>
                </a:lnTo>
                <a:close/>
              </a:path>
            </a:pathLst>
          </a:custGeom>
          <a:solidFill>
            <a:schemeClr val="bg1"/>
          </a:solidFill>
          <a:ln>
            <a:noFill/>
          </a:ln>
        </p:spPr>
        <p:txBody>
          <a:bodyPr/>
          <a:lstStyle/>
          <a:p>
            <a:endParaRPr lang="en-US" dirty="0">
              <a:latin typeface="Roboto" panose="02000000000000000000" pitchFamily="2" charset="0"/>
            </a:endParaRPr>
          </a:p>
        </p:txBody>
      </p:sp>
      <p:sp>
        <p:nvSpPr>
          <p:cNvPr id="75" name="Freeform 37">
            <a:extLst>
              <a:ext uri="{FF2B5EF4-FFF2-40B4-BE49-F238E27FC236}">
                <a16:creationId xmlns:a16="http://schemas.microsoft.com/office/drawing/2014/main" id="{C9661C25-2AC6-EC43-930D-568EFED546D3}"/>
              </a:ext>
            </a:extLst>
          </p:cNvPr>
          <p:cNvSpPr>
            <a:spLocks noEditPoints="1"/>
          </p:cNvSpPr>
          <p:nvPr/>
        </p:nvSpPr>
        <p:spPr bwMode="auto">
          <a:xfrm>
            <a:off x="8029847" y="4063823"/>
            <a:ext cx="459162" cy="399814"/>
          </a:xfrm>
          <a:custGeom>
            <a:avLst/>
            <a:gdLst>
              <a:gd name="T0" fmla="*/ 233363 w 68"/>
              <a:gd name="T1" fmla="*/ 61993 h 59"/>
              <a:gd name="T2" fmla="*/ 233363 w 68"/>
              <a:gd name="T3" fmla="*/ 172203 h 59"/>
              <a:gd name="T4" fmla="*/ 202477 w 68"/>
              <a:gd name="T5" fmla="*/ 203200 h 59"/>
              <a:gd name="T6" fmla="*/ 30886 w 68"/>
              <a:gd name="T7" fmla="*/ 203200 h 59"/>
              <a:gd name="T8" fmla="*/ 0 w 68"/>
              <a:gd name="T9" fmla="*/ 172203 h 59"/>
              <a:gd name="T10" fmla="*/ 0 w 68"/>
              <a:gd name="T11" fmla="*/ 61993 h 59"/>
              <a:gd name="T12" fmla="*/ 30886 w 68"/>
              <a:gd name="T13" fmla="*/ 30997 h 59"/>
              <a:gd name="T14" fmla="*/ 58341 w 68"/>
              <a:gd name="T15" fmla="*/ 30997 h 59"/>
              <a:gd name="T16" fmla="*/ 65204 w 68"/>
              <a:gd name="T17" fmla="*/ 13776 h 59"/>
              <a:gd name="T18" fmla="*/ 85795 w 68"/>
              <a:gd name="T19" fmla="*/ 0 h 59"/>
              <a:gd name="T20" fmla="*/ 147568 w 68"/>
              <a:gd name="T21" fmla="*/ 0 h 59"/>
              <a:gd name="T22" fmla="*/ 168159 w 68"/>
              <a:gd name="T23" fmla="*/ 13776 h 59"/>
              <a:gd name="T24" fmla="*/ 175022 w 68"/>
              <a:gd name="T25" fmla="*/ 30997 h 59"/>
              <a:gd name="T26" fmla="*/ 202477 w 68"/>
              <a:gd name="T27" fmla="*/ 30997 h 59"/>
              <a:gd name="T28" fmla="*/ 233363 w 68"/>
              <a:gd name="T29" fmla="*/ 61993 h 59"/>
              <a:gd name="T30" fmla="*/ 171590 w 68"/>
              <a:gd name="T31" fmla="*/ 117098 h 59"/>
              <a:gd name="T32" fmla="*/ 116682 w 68"/>
              <a:gd name="T33" fmla="*/ 61993 h 59"/>
              <a:gd name="T34" fmla="*/ 61773 w 68"/>
              <a:gd name="T35" fmla="*/ 117098 h 59"/>
              <a:gd name="T36" fmla="*/ 116682 w 68"/>
              <a:gd name="T37" fmla="*/ 172203 h 59"/>
              <a:gd name="T38" fmla="*/ 171590 w 68"/>
              <a:gd name="T39" fmla="*/ 117098 h 59"/>
              <a:gd name="T40" fmla="*/ 151000 w 68"/>
              <a:gd name="T41" fmla="*/ 117098 h 59"/>
              <a:gd name="T42" fmla="*/ 116682 w 68"/>
              <a:gd name="T43" fmla="*/ 151539 h 59"/>
              <a:gd name="T44" fmla="*/ 82363 w 68"/>
              <a:gd name="T45" fmla="*/ 117098 h 59"/>
              <a:gd name="T46" fmla="*/ 116682 w 68"/>
              <a:gd name="T47" fmla="*/ 82658 h 59"/>
              <a:gd name="T48" fmla="*/ 151000 w 68"/>
              <a:gd name="T49" fmla="*/ 117098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6" name="Freeform 66">
            <a:extLst>
              <a:ext uri="{FF2B5EF4-FFF2-40B4-BE49-F238E27FC236}">
                <a16:creationId xmlns:a16="http://schemas.microsoft.com/office/drawing/2014/main" id="{F15BE83F-65FF-654C-A2C7-F0C9FF1F6FC1}"/>
              </a:ext>
            </a:extLst>
          </p:cNvPr>
          <p:cNvSpPr>
            <a:spLocks noEditPoints="1"/>
          </p:cNvSpPr>
          <p:nvPr/>
        </p:nvSpPr>
        <p:spPr bwMode="auto">
          <a:xfrm>
            <a:off x="3746659" y="4046643"/>
            <a:ext cx="371701" cy="434174"/>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7" name="Freeform 101">
            <a:extLst>
              <a:ext uri="{FF2B5EF4-FFF2-40B4-BE49-F238E27FC236}">
                <a16:creationId xmlns:a16="http://schemas.microsoft.com/office/drawing/2014/main" id="{E37A4FBF-E669-F84E-9A6E-6E469B4C60CA}"/>
              </a:ext>
            </a:extLst>
          </p:cNvPr>
          <p:cNvSpPr>
            <a:spLocks noEditPoints="1"/>
          </p:cNvSpPr>
          <p:nvPr/>
        </p:nvSpPr>
        <p:spPr bwMode="auto">
          <a:xfrm>
            <a:off x="1539470" y="4051329"/>
            <a:ext cx="459162" cy="424802"/>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FC065B7B-A394-754E-94E9-43ACA824D1FA}"/>
              </a:ext>
            </a:extLst>
          </p:cNvPr>
          <p:cNvSpPr>
            <a:spLocks noGrp="1"/>
          </p:cNvSpPr>
          <p:nvPr>
            <p:ph type="pic" sz="quarter" idx="10"/>
          </p:nvPr>
        </p:nvSpPr>
        <p:spPr/>
        <p:txBody>
          <a:bodyPr/>
          <a:lstStyle/>
          <a:p>
            <a:endParaRPr lang="ro-RO"/>
          </a:p>
        </p:txBody>
      </p:sp>
      <p:sp>
        <p:nvSpPr>
          <p:cNvPr id="2" name="Freeform 111">
            <a:extLst>
              <a:ext uri="{FF2B5EF4-FFF2-40B4-BE49-F238E27FC236}">
                <a16:creationId xmlns:a16="http://schemas.microsoft.com/office/drawing/2014/main" id="{54C18843-B668-CC31-DE03-35B0F9BCF9D4}"/>
              </a:ext>
            </a:extLst>
          </p:cNvPr>
          <p:cNvSpPr>
            <a:spLocks noChangeArrowheads="1"/>
          </p:cNvSpPr>
          <p:nvPr/>
        </p:nvSpPr>
        <p:spPr bwMode="auto">
          <a:xfrm>
            <a:off x="-678714" y="2961697"/>
            <a:ext cx="239486" cy="291650"/>
          </a:xfrm>
          <a:custGeom>
            <a:avLst/>
            <a:gdLst>
              <a:gd name="T0" fmla="*/ 156272 w 355"/>
              <a:gd name="T1" fmla="*/ 127033 h 435"/>
              <a:gd name="T2" fmla="*/ 156272 w 355"/>
              <a:gd name="T3" fmla="*/ 127033 h 435"/>
              <a:gd name="T4" fmla="*/ 80394 w 355"/>
              <a:gd name="T5" fmla="*/ 154863 h 435"/>
              <a:gd name="T6" fmla="*/ 4065 w 355"/>
              <a:gd name="T7" fmla="*/ 127033 h 435"/>
              <a:gd name="T8" fmla="*/ 0 w 355"/>
              <a:gd name="T9" fmla="*/ 127033 h 435"/>
              <a:gd name="T10" fmla="*/ 0 w 355"/>
              <a:gd name="T11" fmla="*/ 150823 h 435"/>
              <a:gd name="T12" fmla="*/ 80394 w 355"/>
              <a:gd name="T13" fmla="*/ 194813 h 435"/>
              <a:gd name="T14" fmla="*/ 159885 w 355"/>
              <a:gd name="T15" fmla="*/ 150823 h 435"/>
              <a:gd name="T16" fmla="*/ 159885 w 355"/>
              <a:gd name="T17" fmla="*/ 127033 h 435"/>
              <a:gd name="T18" fmla="*/ 156272 w 355"/>
              <a:gd name="T19" fmla="*/ 127033 h 435"/>
              <a:gd name="T20" fmla="*/ 156272 w 355"/>
              <a:gd name="T21" fmla="*/ 71821 h 435"/>
              <a:gd name="T22" fmla="*/ 156272 w 355"/>
              <a:gd name="T23" fmla="*/ 71821 h 435"/>
              <a:gd name="T24" fmla="*/ 80394 w 355"/>
              <a:gd name="T25" fmla="*/ 95611 h 435"/>
              <a:gd name="T26" fmla="*/ 4065 w 355"/>
              <a:gd name="T27" fmla="*/ 71821 h 435"/>
              <a:gd name="T28" fmla="*/ 0 w 355"/>
              <a:gd name="T29" fmla="*/ 71821 h 435"/>
              <a:gd name="T30" fmla="*/ 0 w 355"/>
              <a:gd name="T31" fmla="*/ 99651 h 435"/>
              <a:gd name="T32" fmla="*/ 80394 w 355"/>
              <a:gd name="T33" fmla="*/ 131072 h 435"/>
              <a:gd name="T34" fmla="*/ 159885 w 355"/>
              <a:gd name="T35" fmla="*/ 99651 h 435"/>
              <a:gd name="T36" fmla="*/ 159885 w 355"/>
              <a:gd name="T37" fmla="*/ 71821 h 435"/>
              <a:gd name="T38" fmla="*/ 156272 w 355"/>
              <a:gd name="T39" fmla="*/ 71821 h 435"/>
              <a:gd name="T40" fmla="*/ 80394 w 355"/>
              <a:gd name="T41" fmla="*/ 0 h 435"/>
              <a:gd name="T42" fmla="*/ 80394 w 355"/>
              <a:gd name="T43" fmla="*/ 0 h 435"/>
              <a:gd name="T44" fmla="*/ 0 w 355"/>
              <a:gd name="T45" fmla="*/ 27830 h 435"/>
              <a:gd name="T46" fmla="*/ 0 w 355"/>
              <a:gd name="T47" fmla="*/ 43541 h 435"/>
              <a:gd name="T48" fmla="*/ 80394 w 355"/>
              <a:gd name="T49" fmla="*/ 71821 h 435"/>
              <a:gd name="T50" fmla="*/ 159885 w 355"/>
              <a:gd name="T51" fmla="*/ 43541 h 435"/>
              <a:gd name="T52" fmla="*/ 159885 w 355"/>
              <a:gd name="T53" fmla="*/ 27830 h 435"/>
              <a:gd name="T54" fmla="*/ 80394 w 355"/>
              <a:gd name="T55" fmla="*/ 0 h 43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 name="Freeform 100">
            <a:extLst>
              <a:ext uri="{FF2B5EF4-FFF2-40B4-BE49-F238E27FC236}">
                <a16:creationId xmlns:a16="http://schemas.microsoft.com/office/drawing/2014/main" id="{CEB9980D-C5A2-9D25-07E6-9ABB7A20ECB7}"/>
              </a:ext>
            </a:extLst>
          </p:cNvPr>
          <p:cNvSpPr>
            <a:spLocks noChangeArrowheads="1"/>
          </p:cNvSpPr>
          <p:nvPr/>
        </p:nvSpPr>
        <p:spPr bwMode="auto">
          <a:xfrm>
            <a:off x="-902229" y="2313805"/>
            <a:ext cx="552312" cy="356454"/>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77994883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B61E43C-0986-BA47-A1D6-28A7F910545C}"/>
              </a:ext>
            </a:extLst>
          </p:cNvPr>
          <p:cNvSpPr/>
          <p:nvPr/>
        </p:nvSpPr>
        <p:spPr>
          <a:xfrm>
            <a:off x="687324" y="3506598"/>
            <a:ext cx="10817352" cy="394283"/>
          </a:xfrm>
          <a:prstGeom prst="rect">
            <a:avLst/>
          </a:prstGeom>
          <a:solidFill>
            <a:schemeClr val="bg1">
              <a:lumMod val="95000"/>
            </a:schemeClr>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8BAA2C31-5190-394E-963F-2A8EB5A06B6C}"/>
              </a:ext>
            </a:extLst>
          </p:cNvPr>
          <p:cNvSpPr/>
          <p:nvPr/>
        </p:nvSpPr>
        <p:spPr>
          <a:xfrm>
            <a:off x="687323" y="1994874"/>
            <a:ext cx="2164416" cy="14341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FBB4076E-651C-7143-81A7-1D8FE85992BB}"/>
              </a:ext>
            </a:extLst>
          </p:cNvPr>
          <p:cNvSpPr/>
          <p:nvPr/>
        </p:nvSpPr>
        <p:spPr>
          <a:xfrm>
            <a:off x="2850556" y="1994874"/>
            <a:ext cx="2164416" cy="14341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F5ED8188-3753-D743-B7B2-B2E68A12218C}"/>
              </a:ext>
            </a:extLst>
          </p:cNvPr>
          <p:cNvSpPr/>
          <p:nvPr/>
        </p:nvSpPr>
        <p:spPr>
          <a:xfrm>
            <a:off x="5013789" y="1994874"/>
            <a:ext cx="2164416" cy="14341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CF40072B-2E60-9F40-899B-73CA8FE16403}"/>
              </a:ext>
            </a:extLst>
          </p:cNvPr>
          <p:cNvSpPr/>
          <p:nvPr/>
        </p:nvSpPr>
        <p:spPr>
          <a:xfrm>
            <a:off x="7177024" y="1994874"/>
            <a:ext cx="2164416" cy="14341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120A3398-5BE2-3140-8DA0-04A3F25B4B02}"/>
              </a:ext>
            </a:extLst>
          </p:cNvPr>
          <p:cNvSpPr/>
          <p:nvPr/>
        </p:nvSpPr>
        <p:spPr>
          <a:xfrm>
            <a:off x="9340258" y="1994874"/>
            <a:ext cx="2164416" cy="14341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F474843-E8EB-AE4D-B9D8-39AC1ED0CF24}"/>
              </a:ext>
            </a:extLst>
          </p:cNvPr>
          <p:cNvSpPr txBox="1"/>
          <p:nvPr/>
        </p:nvSpPr>
        <p:spPr>
          <a:xfrm>
            <a:off x="2155971" y="523875"/>
            <a:ext cx="788005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Implementation Milestones</a:t>
            </a:r>
          </a:p>
        </p:txBody>
      </p:sp>
      <p:sp>
        <p:nvSpPr>
          <p:cNvPr id="4" name="TextBox 3">
            <a:extLst>
              <a:ext uri="{FF2B5EF4-FFF2-40B4-BE49-F238E27FC236}">
                <a16:creationId xmlns:a16="http://schemas.microsoft.com/office/drawing/2014/main" id="{A89EBB64-3169-C641-A3A7-FE8A8BCAAE8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cxnSp>
        <p:nvCxnSpPr>
          <p:cNvPr id="15" name="Straight Connector 14">
            <a:extLst>
              <a:ext uri="{FF2B5EF4-FFF2-40B4-BE49-F238E27FC236}">
                <a16:creationId xmlns:a16="http://schemas.microsoft.com/office/drawing/2014/main" id="{DE787A9D-BAED-8645-9A8C-6CFBDEF8DBA4}"/>
              </a:ext>
            </a:extLst>
          </p:cNvPr>
          <p:cNvCxnSpPr/>
          <p:nvPr/>
        </p:nvCxnSpPr>
        <p:spPr>
          <a:xfrm>
            <a:off x="687323" y="4223558"/>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E14D554-33A9-0947-A7B5-F53B9C119D2C}"/>
              </a:ext>
            </a:extLst>
          </p:cNvPr>
          <p:cNvCxnSpPr/>
          <p:nvPr/>
        </p:nvCxnSpPr>
        <p:spPr>
          <a:xfrm>
            <a:off x="687323" y="4548332"/>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4F9DC5-2E17-974B-AB82-84B3F4B43902}"/>
              </a:ext>
            </a:extLst>
          </p:cNvPr>
          <p:cNvCxnSpPr/>
          <p:nvPr/>
        </p:nvCxnSpPr>
        <p:spPr>
          <a:xfrm>
            <a:off x="687323" y="4873106"/>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FE5D5BA-1ABB-884C-92C5-5DCD0EB11A8F}"/>
              </a:ext>
            </a:extLst>
          </p:cNvPr>
          <p:cNvCxnSpPr/>
          <p:nvPr/>
        </p:nvCxnSpPr>
        <p:spPr>
          <a:xfrm>
            <a:off x="687323" y="5197880"/>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1E4752F-F9BF-8A4E-ACAB-078DE7EBCAF7}"/>
              </a:ext>
            </a:extLst>
          </p:cNvPr>
          <p:cNvCxnSpPr/>
          <p:nvPr/>
        </p:nvCxnSpPr>
        <p:spPr>
          <a:xfrm>
            <a:off x="687323" y="5522654"/>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3F32C82-8002-064F-AA50-825A33042BC0}"/>
              </a:ext>
            </a:extLst>
          </p:cNvPr>
          <p:cNvCxnSpPr/>
          <p:nvPr/>
        </p:nvCxnSpPr>
        <p:spPr>
          <a:xfrm>
            <a:off x="687323" y="5847428"/>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56FE884-923A-924C-B7DF-0589DE03C7DB}"/>
              </a:ext>
            </a:extLst>
          </p:cNvPr>
          <p:cNvCxnSpPr>
            <a:cxnSpLocks/>
          </p:cNvCxnSpPr>
          <p:nvPr/>
        </p:nvCxnSpPr>
        <p:spPr>
          <a:xfrm>
            <a:off x="2235054"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BCD7648-EE62-E24A-BCF0-85082479976E}"/>
              </a:ext>
            </a:extLst>
          </p:cNvPr>
          <p:cNvCxnSpPr>
            <a:cxnSpLocks/>
          </p:cNvCxnSpPr>
          <p:nvPr/>
        </p:nvCxnSpPr>
        <p:spPr>
          <a:xfrm>
            <a:off x="3779991"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76C2957-C131-0748-93CD-AAD862E5A206}"/>
              </a:ext>
            </a:extLst>
          </p:cNvPr>
          <p:cNvCxnSpPr>
            <a:cxnSpLocks/>
          </p:cNvCxnSpPr>
          <p:nvPr/>
        </p:nvCxnSpPr>
        <p:spPr>
          <a:xfrm>
            <a:off x="5324928"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3177427-9CD0-D74D-9C4F-1768A97CB90A}"/>
              </a:ext>
            </a:extLst>
          </p:cNvPr>
          <p:cNvCxnSpPr>
            <a:cxnSpLocks/>
          </p:cNvCxnSpPr>
          <p:nvPr/>
        </p:nvCxnSpPr>
        <p:spPr>
          <a:xfrm>
            <a:off x="6869865"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23ED9EC-1775-3E46-9850-6657A45D15B4}"/>
              </a:ext>
            </a:extLst>
          </p:cNvPr>
          <p:cNvCxnSpPr>
            <a:cxnSpLocks/>
          </p:cNvCxnSpPr>
          <p:nvPr/>
        </p:nvCxnSpPr>
        <p:spPr>
          <a:xfrm>
            <a:off x="8414802"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B0B8454-1EFE-8447-9FE4-390B12AB1B87}"/>
              </a:ext>
            </a:extLst>
          </p:cNvPr>
          <p:cNvCxnSpPr>
            <a:cxnSpLocks/>
          </p:cNvCxnSpPr>
          <p:nvPr/>
        </p:nvCxnSpPr>
        <p:spPr>
          <a:xfrm>
            <a:off x="9959739" y="3506598"/>
            <a:ext cx="0" cy="2665602"/>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0DC4686-36C7-B345-B61F-D553F69CA9D0}"/>
              </a:ext>
            </a:extLst>
          </p:cNvPr>
          <p:cNvCxnSpPr/>
          <p:nvPr/>
        </p:nvCxnSpPr>
        <p:spPr>
          <a:xfrm>
            <a:off x="687323" y="6172200"/>
            <a:ext cx="10817351" cy="0"/>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CBCCB6F2-D077-6444-A4F6-D51549CD8321}"/>
              </a:ext>
            </a:extLst>
          </p:cNvPr>
          <p:cNvSpPr txBox="1"/>
          <p:nvPr/>
        </p:nvSpPr>
        <p:spPr>
          <a:xfrm>
            <a:off x="1042265"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9E738F78-CEC7-8842-96D3-AD72960707E9}"/>
              </a:ext>
            </a:extLst>
          </p:cNvPr>
          <p:cNvSpPr txBox="1"/>
          <p:nvPr/>
        </p:nvSpPr>
        <p:spPr>
          <a:xfrm>
            <a:off x="905106"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39" name="TextBox 38">
            <a:extLst>
              <a:ext uri="{FF2B5EF4-FFF2-40B4-BE49-F238E27FC236}">
                <a16:creationId xmlns:a16="http://schemas.microsoft.com/office/drawing/2014/main" id="{5E7BC1F3-AFC1-144D-B62B-2A8CC30CD905}"/>
              </a:ext>
            </a:extLst>
          </p:cNvPr>
          <p:cNvSpPr txBox="1"/>
          <p:nvPr/>
        </p:nvSpPr>
        <p:spPr>
          <a:xfrm>
            <a:off x="3205498"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0" name="TextBox 39">
            <a:extLst>
              <a:ext uri="{FF2B5EF4-FFF2-40B4-BE49-F238E27FC236}">
                <a16:creationId xmlns:a16="http://schemas.microsoft.com/office/drawing/2014/main" id="{C2918985-50B4-8541-BC6C-1B9E9F0FE710}"/>
              </a:ext>
            </a:extLst>
          </p:cNvPr>
          <p:cNvSpPr txBox="1"/>
          <p:nvPr/>
        </p:nvSpPr>
        <p:spPr>
          <a:xfrm>
            <a:off x="3068339"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42" name="TextBox 41">
            <a:extLst>
              <a:ext uri="{FF2B5EF4-FFF2-40B4-BE49-F238E27FC236}">
                <a16:creationId xmlns:a16="http://schemas.microsoft.com/office/drawing/2014/main" id="{42BE4916-FBFC-584D-91CD-240CF459A1A4}"/>
              </a:ext>
            </a:extLst>
          </p:cNvPr>
          <p:cNvSpPr txBox="1"/>
          <p:nvPr/>
        </p:nvSpPr>
        <p:spPr>
          <a:xfrm>
            <a:off x="5368731"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3" name="TextBox 42">
            <a:extLst>
              <a:ext uri="{FF2B5EF4-FFF2-40B4-BE49-F238E27FC236}">
                <a16:creationId xmlns:a16="http://schemas.microsoft.com/office/drawing/2014/main" id="{73929234-2B68-9847-8BEF-5EC88CB4A959}"/>
              </a:ext>
            </a:extLst>
          </p:cNvPr>
          <p:cNvSpPr txBox="1"/>
          <p:nvPr/>
        </p:nvSpPr>
        <p:spPr>
          <a:xfrm>
            <a:off x="5231572"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45" name="TextBox 44">
            <a:extLst>
              <a:ext uri="{FF2B5EF4-FFF2-40B4-BE49-F238E27FC236}">
                <a16:creationId xmlns:a16="http://schemas.microsoft.com/office/drawing/2014/main" id="{326C26B8-202B-9342-A77F-05EB6CED82D2}"/>
              </a:ext>
            </a:extLst>
          </p:cNvPr>
          <p:cNvSpPr txBox="1"/>
          <p:nvPr/>
        </p:nvSpPr>
        <p:spPr>
          <a:xfrm>
            <a:off x="7531966"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6" name="TextBox 45">
            <a:extLst>
              <a:ext uri="{FF2B5EF4-FFF2-40B4-BE49-F238E27FC236}">
                <a16:creationId xmlns:a16="http://schemas.microsoft.com/office/drawing/2014/main" id="{DB389974-1C78-E24D-B9B2-62830BFB236E}"/>
              </a:ext>
            </a:extLst>
          </p:cNvPr>
          <p:cNvSpPr txBox="1"/>
          <p:nvPr/>
        </p:nvSpPr>
        <p:spPr>
          <a:xfrm>
            <a:off x="7394807"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48" name="TextBox 47">
            <a:extLst>
              <a:ext uri="{FF2B5EF4-FFF2-40B4-BE49-F238E27FC236}">
                <a16:creationId xmlns:a16="http://schemas.microsoft.com/office/drawing/2014/main" id="{FF0CA387-C9A2-9949-A5E7-C59A3287B119}"/>
              </a:ext>
            </a:extLst>
          </p:cNvPr>
          <p:cNvSpPr txBox="1"/>
          <p:nvPr/>
        </p:nvSpPr>
        <p:spPr>
          <a:xfrm>
            <a:off x="9695200" y="2234571"/>
            <a:ext cx="145453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7ED3162D-0327-4F4F-ACA9-324D047A9756}"/>
              </a:ext>
            </a:extLst>
          </p:cNvPr>
          <p:cNvSpPr txBox="1"/>
          <p:nvPr/>
        </p:nvSpPr>
        <p:spPr>
          <a:xfrm>
            <a:off x="9558041" y="2660954"/>
            <a:ext cx="1728850"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great a attachment frequently.</a:t>
            </a:r>
          </a:p>
        </p:txBody>
      </p:sp>
      <p:sp>
        <p:nvSpPr>
          <p:cNvPr id="50" name="TextBox 49">
            <a:extLst>
              <a:ext uri="{FF2B5EF4-FFF2-40B4-BE49-F238E27FC236}">
                <a16:creationId xmlns:a16="http://schemas.microsoft.com/office/drawing/2014/main" id="{81221EFB-8F38-BD48-9197-172FEDC746E3}"/>
              </a:ext>
            </a:extLst>
          </p:cNvPr>
          <p:cNvSpPr txBox="1"/>
          <p:nvPr/>
        </p:nvSpPr>
        <p:spPr>
          <a:xfrm>
            <a:off x="734091"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Implement</a:t>
            </a:r>
          </a:p>
        </p:txBody>
      </p:sp>
      <p:sp>
        <p:nvSpPr>
          <p:cNvPr id="51" name="TextBox 50">
            <a:extLst>
              <a:ext uri="{FF2B5EF4-FFF2-40B4-BE49-F238E27FC236}">
                <a16:creationId xmlns:a16="http://schemas.microsoft.com/office/drawing/2014/main" id="{E66C24DE-5357-6444-96C0-6836F190BD3F}"/>
              </a:ext>
            </a:extLst>
          </p:cNvPr>
          <p:cNvSpPr txBox="1"/>
          <p:nvPr/>
        </p:nvSpPr>
        <p:spPr>
          <a:xfrm>
            <a:off x="2281486"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2017</a:t>
            </a:r>
          </a:p>
        </p:txBody>
      </p:sp>
      <p:sp>
        <p:nvSpPr>
          <p:cNvPr id="52" name="TextBox 51">
            <a:extLst>
              <a:ext uri="{FF2B5EF4-FFF2-40B4-BE49-F238E27FC236}">
                <a16:creationId xmlns:a16="http://schemas.microsoft.com/office/drawing/2014/main" id="{2E7A3146-F0D6-F641-BF29-9E9A2D893FE1}"/>
              </a:ext>
            </a:extLst>
          </p:cNvPr>
          <p:cNvSpPr txBox="1"/>
          <p:nvPr/>
        </p:nvSpPr>
        <p:spPr>
          <a:xfrm>
            <a:off x="3825194"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2018</a:t>
            </a:r>
          </a:p>
        </p:txBody>
      </p:sp>
      <p:sp>
        <p:nvSpPr>
          <p:cNvPr id="53" name="TextBox 52">
            <a:extLst>
              <a:ext uri="{FF2B5EF4-FFF2-40B4-BE49-F238E27FC236}">
                <a16:creationId xmlns:a16="http://schemas.microsoft.com/office/drawing/2014/main" id="{8F4C084D-5054-3640-B20D-9B9D5F369C1F}"/>
              </a:ext>
            </a:extLst>
          </p:cNvPr>
          <p:cNvSpPr txBox="1"/>
          <p:nvPr/>
        </p:nvSpPr>
        <p:spPr>
          <a:xfrm>
            <a:off x="5368731"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2019</a:t>
            </a:r>
          </a:p>
        </p:txBody>
      </p:sp>
      <p:sp>
        <p:nvSpPr>
          <p:cNvPr id="54" name="TextBox 53">
            <a:extLst>
              <a:ext uri="{FF2B5EF4-FFF2-40B4-BE49-F238E27FC236}">
                <a16:creationId xmlns:a16="http://schemas.microsoft.com/office/drawing/2014/main" id="{C052B903-B84B-FE4A-B45B-467BF18D2D4E}"/>
              </a:ext>
            </a:extLst>
          </p:cNvPr>
          <p:cNvSpPr txBox="1"/>
          <p:nvPr/>
        </p:nvSpPr>
        <p:spPr>
          <a:xfrm>
            <a:off x="6915067"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2020</a:t>
            </a:r>
          </a:p>
        </p:txBody>
      </p:sp>
      <p:sp>
        <p:nvSpPr>
          <p:cNvPr id="55" name="TextBox 54">
            <a:extLst>
              <a:ext uri="{FF2B5EF4-FFF2-40B4-BE49-F238E27FC236}">
                <a16:creationId xmlns:a16="http://schemas.microsoft.com/office/drawing/2014/main" id="{DE84806E-E227-AB40-B018-C5363FB63906}"/>
              </a:ext>
            </a:extLst>
          </p:cNvPr>
          <p:cNvSpPr txBox="1"/>
          <p:nvPr/>
        </p:nvSpPr>
        <p:spPr>
          <a:xfrm>
            <a:off x="8455982"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2021</a:t>
            </a:r>
          </a:p>
        </p:txBody>
      </p:sp>
      <p:sp>
        <p:nvSpPr>
          <p:cNvPr id="56" name="TextBox 55">
            <a:extLst>
              <a:ext uri="{FF2B5EF4-FFF2-40B4-BE49-F238E27FC236}">
                <a16:creationId xmlns:a16="http://schemas.microsoft.com/office/drawing/2014/main" id="{CB1EAE8E-09A2-1144-9208-0F0F65BD4DC5}"/>
              </a:ext>
            </a:extLst>
          </p:cNvPr>
          <p:cNvSpPr txBox="1"/>
          <p:nvPr/>
        </p:nvSpPr>
        <p:spPr>
          <a:xfrm>
            <a:off x="9999556" y="3542156"/>
            <a:ext cx="1454532" cy="323165"/>
          </a:xfrm>
          <a:prstGeom prst="rect">
            <a:avLst/>
          </a:prstGeom>
          <a:noFill/>
        </p:spPr>
        <p:txBody>
          <a:bodyPr wrap="square" rtlCol="0">
            <a:spAutoFit/>
          </a:bodyPr>
          <a:lstStyle/>
          <a:p>
            <a:pPr algn="ctr"/>
            <a:r>
              <a:rPr lang="en-US" sz="1500">
                <a:solidFill>
                  <a:schemeClr val="tx2"/>
                </a:solidFill>
                <a:latin typeface="Inter" panose="020B0502030000000004" pitchFamily="34" charset="0"/>
                <a:ea typeface="Inter" panose="020B0502030000000004" pitchFamily="34" charset="0"/>
              </a:rPr>
              <a:t>2022</a:t>
            </a:r>
          </a:p>
        </p:txBody>
      </p:sp>
      <p:sp>
        <p:nvSpPr>
          <p:cNvPr id="57" name="TextBox 56">
            <a:extLst>
              <a:ext uri="{FF2B5EF4-FFF2-40B4-BE49-F238E27FC236}">
                <a16:creationId xmlns:a16="http://schemas.microsoft.com/office/drawing/2014/main" id="{D4A61889-ABE9-6E44-A859-746DD0A742CB}"/>
              </a:ext>
            </a:extLst>
          </p:cNvPr>
          <p:cNvSpPr txBox="1"/>
          <p:nvPr/>
        </p:nvSpPr>
        <p:spPr>
          <a:xfrm>
            <a:off x="788170" y="3936439"/>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58" name="TextBox 57">
            <a:extLst>
              <a:ext uri="{FF2B5EF4-FFF2-40B4-BE49-F238E27FC236}">
                <a16:creationId xmlns:a16="http://schemas.microsoft.com/office/drawing/2014/main" id="{5A283B5A-C070-F547-A73E-224A262DC149}"/>
              </a:ext>
            </a:extLst>
          </p:cNvPr>
          <p:cNvSpPr txBox="1"/>
          <p:nvPr/>
        </p:nvSpPr>
        <p:spPr>
          <a:xfrm>
            <a:off x="788170" y="4261284"/>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59" name="TextBox 58">
            <a:extLst>
              <a:ext uri="{FF2B5EF4-FFF2-40B4-BE49-F238E27FC236}">
                <a16:creationId xmlns:a16="http://schemas.microsoft.com/office/drawing/2014/main" id="{063C01EE-2F36-9D41-9E80-B03288624C11}"/>
              </a:ext>
            </a:extLst>
          </p:cNvPr>
          <p:cNvSpPr txBox="1"/>
          <p:nvPr/>
        </p:nvSpPr>
        <p:spPr>
          <a:xfrm>
            <a:off x="788170" y="4586129"/>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0" name="TextBox 59">
            <a:extLst>
              <a:ext uri="{FF2B5EF4-FFF2-40B4-BE49-F238E27FC236}">
                <a16:creationId xmlns:a16="http://schemas.microsoft.com/office/drawing/2014/main" id="{30D7E5F4-2196-B244-AFA7-12D9F39021E9}"/>
              </a:ext>
            </a:extLst>
          </p:cNvPr>
          <p:cNvSpPr txBox="1"/>
          <p:nvPr/>
        </p:nvSpPr>
        <p:spPr>
          <a:xfrm>
            <a:off x="788170" y="4910974"/>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1" name="TextBox 60">
            <a:extLst>
              <a:ext uri="{FF2B5EF4-FFF2-40B4-BE49-F238E27FC236}">
                <a16:creationId xmlns:a16="http://schemas.microsoft.com/office/drawing/2014/main" id="{7E98E641-F95F-9842-838B-586397C337DC}"/>
              </a:ext>
            </a:extLst>
          </p:cNvPr>
          <p:cNvSpPr txBox="1"/>
          <p:nvPr/>
        </p:nvSpPr>
        <p:spPr>
          <a:xfrm>
            <a:off x="788170" y="5235819"/>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2" name="TextBox 61">
            <a:extLst>
              <a:ext uri="{FF2B5EF4-FFF2-40B4-BE49-F238E27FC236}">
                <a16:creationId xmlns:a16="http://schemas.microsoft.com/office/drawing/2014/main" id="{7B216234-D563-9843-A6A6-4AB2C4A4057E}"/>
              </a:ext>
            </a:extLst>
          </p:cNvPr>
          <p:cNvSpPr txBox="1"/>
          <p:nvPr/>
        </p:nvSpPr>
        <p:spPr>
          <a:xfrm>
            <a:off x="788170" y="5560664"/>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3" name="TextBox 62">
            <a:extLst>
              <a:ext uri="{FF2B5EF4-FFF2-40B4-BE49-F238E27FC236}">
                <a16:creationId xmlns:a16="http://schemas.microsoft.com/office/drawing/2014/main" id="{661FC5DA-995D-644D-B8D9-C84BFD990ED4}"/>
              </a:ext>
            </a:extLst>
          </p:cNvPr>
          <p:cNvSpPr txBox="1"/>
          <p:nvPr/>
        </p:nvSpPr>
        <p:spPr>
          <a:xfrm>
            <a:off x="788170" y="5885508"/>
            <a:ext cx="1346375"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Your Title Text</a:t>
            </a:r>
          </a:p>
        </p:txBody>
      </p:sp>
      <p:sp>
        <p:nvSpPr>
          <p:cNvPr id="64" name="Rounded Rectangle 63">
            <a:extLst>
              <a:ext uri="{FF2B5EF4-FFF2-40B4-BE49-F238E27FC236}">
                <a16:creationId xmlns:a16="http://schemas.microsoft.com/office/drawing/2014/main" id="{CBECE67B-5556-1E42-91B1-A0D66B3925AA}"/>
              </a:ext>
            </a:extLst>
          </p:cNvPr>
          <p:cNvSpPr/>
          <p:nvPr/>
        </p:nvSpPr>
        <p:spPr>
          <a:xfrm>
            <a:off x="2582928" y="4005768"/>
            <a:ext cx="1975692" cy="10756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Rounded Rectangle 64">
            <a:extLst>
              <a:ext uri="{FF2B5EF4-FFF2-40B4-BE49-F238E27FC236}">
                <a16:creationId xmlns:a16="http://schemas.microsoft.com/office/drawing/2014/main" id="{8F74067E-E8A9-8B46-A0FC-9865854DA3B3}"/>
              </a:ext>
            </a:extLst>
          </p:cNvPr>
          <p:cNvSpPr/>
          <p:nvPr/>
        </p:nvSpPr>
        <p:spPr>
          <a:xfrm>
            <a:off x="3324624" y="4334846"/>
            <a:ext cx="1233987" cy="10756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Rounded Rectangle 65">
            <a:extLst>
              <a:ext uri="{FF2B5EF4-FFF2-40B4-BE49-F238E27FC236}">
                <a16:creationId xmlns:a16="http://schemas.microsoft.com/office/drawing/2014/main" id="{61E40ADC-86AA-E249-B88C-9D6040EA9852}"/>
              </a:ext>
            </a:extLst>
          </p:cNvPr>
          <p:cNvSpPr/>
          <p:nvPr/>
        </p:nvSpPr>
        <p:spPr>
          <a:xfrm>
            <a:off x="4862010" y="4659617"/>
            <a:ext cx="2783264" cy="10756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7" name="Rounded Rectangle 66">
            <a:extLst>
              <a:ext uri="{FF2B5EF4-FFF2-40B4-BE49-F238E27FC236}">
                <a16:creationId xmlns:a16="http://schemas.microsoft.com/office/drawing/2014/main" id="{8E19C8CD-B9D2-D145-B10D-E1A27EBA0AAC}"/>
              </a:ext>
            </a:extLst>
          </p:cNvPr>
          <p:cNvSpPr/>
          <p:nvPr/>
        </p:nvSpPr>
        <p:spPr>
          <a:xfrm>
            <a:off x="6091236" y="4984388"/>
            <a:ext cx="2629016" cy="107561"/>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8" name="Rounded Rectangle 67">
            <a:extLst>
              <a:ext uri="{FF2B5EF4-FFF2-40B4-BE49-F238E27FC236}">
                <a16:creationId xmlns:a16="http://schemas.microsoft.com/office/drawing/2014/main" id="{FF26911A-DF0F-574D-B042-9E618245F611}"/>
              </a:ext>
            </a:extLst>
          </p:cNvPr>
          <p:cNvSpPr/>
          <p:nvPr/>
        </p:nvSpPr>
        <p:spPr>
          <a:xfrm>
            <a:off x="4194246" y="5303812"/>
            <a:ext cx="3116473" cy="10756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9" name="Rounded Rectangle 68">
            <a:extLst>
              <a:ext uri="{FF2B5EF4-FFF2-40B4-BE49-F238E27FC236}">
                <a16:creationId xmlns:a16="http://schemas.microsoft.com/office/drawing/2014/main" id="{E190D67D-0EA3-B945-9456-DF199B8CD80F}"/>
              </a:ext>
            </a:extLst>
          </p:cNvPr>
          <p:cNvSpPr/>
          <p:nvPr/>
        </p:nvSpPr>
        <p:spPr>
          <a:xfrm>
            <a:off x="7428261" y="5632376"/>
            <a:ext cx="3116473" cy="10756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Rounded Rectangle 69">
            <a:extLst>
              <a:ext uri="{FF2B5EF4-FFF2-40B4-BE49-F238E27FC236}">
                <a16:creationId xmlns:a16="http://schemas.microsoft.com/office/drawing/2014/main" id="{98E65880-7E00-D946-964A-FD878BE84364}"/>
              </a:ext>
            </a:extLst>
          </p:cNvPr>
          <p:cNvSpPr/>
          <p:nvPr/>
        </p:nvSpPr>
        <p:spPr>
          <a:xfrm>
            <a:off x="5884376" y="5954837"/>
            <a:ext cx="1965393" cy="10756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2532274372"/>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7E24A002-818A-BB47-ABAC-92F78DE52780}"/>
              </a:ext>
            </a:extLst>
          </p:cNvPr>
          <p:cNvSpPr/>
          <p:nvPr/>
        </p:nvSpPr>
        <p:spPr>
          <a:xfrm>
            <a:off x="3091763" y="2022165"/>
            <a:ext cx="3760133" cy="117668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ounded Rectangle 15">
            <a:extLst>
              <a:ext uri="{FF2B5EF4-FFF2-40B4-BE49-F238E27FC236}">
                <a16:creationId xmlns:a16="http://schemas.microsoft.com/office/drawing/2014/main" id="{6DE5CAFA-DFE8-F848-A430-40D41950F050}"/>
              </a:ext>
            </a:extLst>
          </p:cNvPr>
          <p:cNvSpPr/>
          <p:nvPr/>
        </p:nvSpPr>
        <p:spPr>
          <a:xfrm flipH="1">
            <a:off x="5340105" y="2022165"/>
            <a:ext cx="3760133" cy="1176686"/>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ounded Rectangle 9">
            <a:extLst>
              <a:ext uri="{FF2B5EF4-FFF2-40B4-BE49-F238E27FC236}">
                <a16:creationId xmlns:a16="http://schemas.microsoft.com/office/drawing/2014/main" id="{2964374D-E67B-1A4E-8558-B8B20AEFB5EC}"/>
              </a:ext>
            </a:extLst>
          </p:cNvPr>
          <p:cNvSpPr/>
          <p:nvPr/>
        </p:nvSpPr>
        <p:spPr>
          <a:xfrm>
            <a:off x="2316877" y="3496058"/>
            <a:ext cx="3760133" cy="117668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ounded Rectangle 17">
            <a:extLst>
              <a:ext uri="{FF2B5EF4-FFF2-40B4-BE49-F238E27FC236}">
                <a16:creationId xmlns:a16="http://schemas.microsoft.com/office/drawing/2014/main" id="{9627FE49-DB70-0640-B318-31765B5C64AB}"/>
              </a:ext>
            </a:extLst>
          </p:cNvPr>
          <p:cNvSpPr/>
          <p:nvPr/>
        </p:nvSpPr>
        <p:spPr>
          <a:xfrm flipH="1">
            <a:off x="6114991" y="3496058"/>
            <a:ext cx="3760133" cy="1176686"/>
          </a:xfrm>
          <a:prstGeom prst="roundRect">
            <a:avLst>
              <a:gd name="adj" fmla="val 5000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ounded Rectangle 8">
            <a:extLst>
              <a:ext uri="{FF2B5EF4-FFF2-40B4-BE49-F238E27FC236}">
                <a16:creationId xmlns:a16="http://schemas.microsoft.com/office/drawing/2014/main" id="{9AA7AE3B-33A5-6F4A-AB4D-C8112F6F7E67}"/>
              </a:ext>
            </a:extLst>
          </p:cNvPr>
          <p:cNvSpPr/>
          <p:nvPr/>
        </p:nvSpPr>
        <p:spPr>
          <a:xfrm>
            <a:off x="3091763" y="4969951"/>
            <a:ext cx="3760133" cy="117668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ounded Rectangle 16">
            <a:extLst>
              <a:ext uri="{FF2B5EF4-FFF2-40B4-BE49-F238E27FC236}">
                <a16:creationId xmlns:a16="http://schemas.microsoft.com/office/drawing/2014/main" id="{1E8F83C0-4DBF-624D-BC28-44534B2F161E}"/>
              </a:ext>
            </a:extLst>
          </p:cNvPr>
          <p:cNvSpPr/>
          <p:nvPr/>
        </p:nvSpPr>
        <p:spPr>
          <a:xfrm flipH="1">
            <a:off x="5340105" y="4969951"/>
            <a:ext cx="3760133" cy="1176686"/>
          </a:xfrm>
          <a:prstGeom prst="roundRect">
            <a:avLst>
              <a:gd name="adj" fmla="val 5000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84D85CEA-E59D-154D-A585-B1A5EE356A89}"/>
              </a:ext>
            </a:extLst>
          </p:cNvPr>
          <p:cNvSpPr txBox="1"/>
          <p:nvPr/>
        </p:nvSpPr>
        <p:spPr>
          <a:xfrm>
            <a:off x="2707341" y="523875"/>
            <a:ext cx="677731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Organization</a:t>
            </a:r>
          </a:p>
        </p:txBody>
      </p:sp>
      <p:sp>
        <p:nvSpPr>
          <p:cNvPr id="4" name="TextBox 3">
            <a:extLst>
              <a:ext uri="{FF2B5EF4-FFF2-40B4-BE49-F238E27FC236}">
                <a16:creationId xmlns:a16="http://schemas.microsoft.com/office/drawing/2014/main" id="{025C4FED-2282-614C-BF4F-BAE37C59638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4">
            <a:extLst>
              <a:ext uri="{FF2B5EF4-FFF2-40B4-BE49-F238E27FC236}">
                <a16:creationId xmlns:a16="http://schemas.microsoft.com/office/drawing/2014/main" id="{1839728E-9312-5847-B68B-734441949602}"/>
              </a:ext>
            </a:extLst>
          </p:cNvPr>
          <p:cNvSpPr/>
          <p:nvPr/>
        </p:nvSpPr>
        <p:spPr>
          <a:xfrm>
            <a:off x="4007225" y="1994763"/>
            <a:ext cx="4177552" cy="4177550"/>
          </a:xfrm>
          <a:prstGeom prst="ellipse">
            <a:avLst/>
          </a:prstGeom>
          <a:solidFill>
            <a:schemeClr val="bg1"/>
          </a:solidFill>
          <a:ln>
            <a:noFill/>
          </a:ln>
          <a:effectLst>
            <a:outerShdw blurRad="1397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E9B71ADC-DB78-4448-A75E-45D6028BE22F}"/>
              </a:ext>
            </a:extLst>
          </p:cNvPr>
          <p:cNvSpPr/>
          <p:nvPr/>
        </p:nvSpPr>
        <p:spPr>
          <a:xfrm>
            <a:off x="4961850" y="2949388"/>
            <a:ext cx="2268302" cy="2268300"/>
          </a:xfrm>
          <a:prstGeom prst="ellipse">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Oval 24">
            <a:extLst>
              <a:ext uri="{FF2B5EF4-FFF2-40B4-BE49-F238E27FC236}">
                <a16:creationId xmlns:a16="http://schemas.microsoft.com/office/drawing/2014/main" id="{4AD4BA50-1775-2244-89B0-0992A75055E1}"/>
              </a:ext>
            </a:extLst>
          </p:cNvPr>
          <p:cNvSpPr/>
          <p:nvPr/>
        </p:nvSpPr>
        <p:spPr>
          <a:xfrm flipH="1">
            <a:off x="4750939" y="2057947"/>
            <a:ext cx="1033330" cy="10333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B2A02E98-D52E-524E-9AB6-47ACF4FF8BC7}"/>
              </a:ext>
            </a:extLst>
          </p:cNvPr>
          <p:cNvSpPr/>
          <p:nvPr/>
        </p:nvSpPr>
        <p:spPr>
          <a:xfrm>
            <a:off x="6407732" y="2057947"/>
            <a:ext cx="1033330" cy="103333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3B8F815B-327F-4E45-8DC5-E1DF660A81BD}"/>
              </a:ext>
            </a:extLst>
          </p:cNvPr>
          <p:cNvSpPr/>
          <p:nvPr/>
        </p:nvSpPr>
        <p:spPr>
          <a:xfrm flipH="1">
            <a:off x="3850547" y="3567735"/>
            <a:ext cx="1033330" cy="10333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4DC75716-8EB1-D449-95B4-7FC75F35AA17}"/>
              </a:ext>
            </a:extLst>
          </p:cNvPr>
          <p:cNvSpPr/>
          <p:nvPr/>
        </p:nvSpPr>
        <p:spPr>
          <a:xfrm>
            <a:off x="7308124" y="3567735"/>
            <a:ext cx="1033330" cy="103333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Oval 26">
            <a:extLst>
              <a:ext uri="{FF2B5EF4-FFF2-40B4-BE49-F238E27FC236}">
                <a16:creationId xmlns:a16="http://schemas.microsoft.com/office/drawing/2014/main" id="{B97F0634-7270-434F-B060-7FA4D245E8D9}"/>
              </a:ext>
            </a:extLst>
          </p:cNvPr>
          <p:cNvSpPr/>
          <p:nvPr/>
        </p:nvSpPr>
        <p:spPr>
          <a:xfrm flipH="1">
            <a:off x="4750939" y="5077525"/>
            <a:ext cx="1033330" cy="103333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Oval 35">
            <a:extLst>
              <a:ext uri="{FF2B5EF4-FFF2-40B4-BE49-F238E27FC236}">
                <a16:creationId xmlns:a16="http://schemas.microsoft.com/office/drawing/2014/main" id="{8890AC78-1E1A-2943-B1CE-1C47C56A4D3D}"/>
              </a:ext>
            </a:extLst>
          </p:cNvPr>
          <p:cNvSpPr/>
          <p:nvPr/>
        </p:nvSpPr>
        <p:spPr>
          <a:xfrm>
            <a:off x="6407732" y="5077525"/>
            <a:ext cx="1033330" cy="103333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TextBox 46">
            <a:extLst>
              <a:ext uri="{FF2B5EF4-FFF2-40B4-BE49-F238E27FC236}">
                <a16:creationId xmlns:a16="http://schemas.microsoft.com/office/drawing/2014/main" id="{55C71C39-CEAF-1D42-BF79-647283FAF216}"/>
              </a:ext>
            </a:extLst>
          </p:cNvPr>
          <p:cNvSpPr txBox="1"/>
          <p:nvPr/>
        </p:nvSpPr>
        <p:spPr>
          <a:xfrm>
            <a:off x="5199530" y="3621873"/>
            <a:ext cx="1792942" cy="923330"/>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Marketing Organization</a:t>
            </a:r>
          </a:p>
          <a:p>
            <a:pPr algn="ctr"/>
            <a:r>
              <a:rPr lang="en-US">
                <a:solidFill>
                  <a:schemeClr val="tx1">
                    <a:lumMod val="85000"/>
                    <a:lumOff val="15000"/>
                  </a:schemeClr>
                </a:solidFill>
                <a:latin typeface="Inter" panose="020B0502030000000004" pitchFamily="34" charset="0"/>
                <a:ea typeface="Inter" panose="020B0502030000000004" pitchFamily="34" charset="0"/>
              </a:rPr>
              <a:t>Structure</a:t>
            </a:r>
          </a:p>
        </p:txBody>
      </p:sp>
      <p:sp>
        <p:nvSpPr>
          <p:cNvPr id="48" name="Freeform 13">
            <a:extLst>
              <a:ext uri="{FF2B5EF4-FFF2-40B4-BE49-F238E27FC236}">
                <a16:creationId xmlns:a16="http://schemas.microsoft.com/office/drawing/2014/main" id="{6EBEB68E-1BA1-0345-89F5-37B34C6B6A66}"/>
              </a:ext>
            </a:extLst>
          </p:cNvPr>
          <p:cNvSpPr>
            <a:spLocks noEditPoints="1"/>
          </p:cNvSpPr>
          <p:nvPr/>
        </p:nvSpPr>
        <p:spPr bwMode="auto">
          <a:xfrm>
            <a:off x="7616827" y="3901838"/>
            <a:ext cx="415925" cy="365125"/>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49" name="Freeform 15">
            <a:extLst>
              <a:ext uri="{FF2B5EF4-FFF2-40B4-BE49-F238E27FC236}">
                <a16:creationId xmlns:a16="http://schemas.microsoft.com/office/drawing/2014/main" id="{C1633F6C-F5B1-2B49-9710-E2EF2BD7F2C0}"/>
              </a:ext>
            </a:extLst>
          </p:cNvPr>
          <p:cNvSpPr>
            <a:spLocks noEditPoints="1"/>
          </p:cNvSpPr>
          <p:nvPr/>
        </p:nvSpPr>
        <p:spPr bwMode="auto">
          <a:xfrm>
            <a:off x="6716435" y="2366650"/>
            <a:ext cx="415925" cy="415925"/>
          </a:xfrm>
          <a:custGeom>
            <a:avLst/>
            <a:gdLst>
              <a:gd name="T0" fmla="*/ 344438 w 256"/>
              <a:gd name="T1" fmla="*/ 227459 h 256"/>
              <a:gd name="T2" fmla="*/ 344438 w 256"/>
              <a:gd name="T3" fmla="*/ 188466 h 256"/>
              <a:gd name="T4" fmla="*/ 415925 w 256"/>
              <a:gd name="T5" fmla="*/ 207963 h 256"/>
              <a:gd name="T6" fmla="*/ 357436 w 256"/>
              <a:gd name="T7" fmla="*/ 84485 h 256"/>
              <a:gd name="T8" fmla="*/ 305445 w 256"/>
              <a:gd name="T9" fmla="*/ 129977 h 256"/>
              <a:gd name="T10" fmla="*/ 292447 w 256"/>
              <a:gd name="T11" fmla="*/ 97482 h 256"/>
              <a:gd name="T12" fmla="*/ 344438 w 256"/>
              <a:gd name="T13" fmla="*/ 51991 h 256"/>
              <a:gd name="T14" fmla="*/ 357436 w 256"/>
              <a:gd name="T15" fmla="*/ 84485 h 256"/>
              <a:gd name="T16" fmla="*/ 188466 w 256"/>
              <a:gd name="T17" fmla="*/ 396429 h 256"/>
              <a:gd name="T18" fmla="*/ 207963 w 256"/>
              <a:gd name="T19" fmla="*/ 324941 h 256"/>
              <a:gd name="T20" fmla="*/ 227459 w 256"/>
              <a:gd name="T21" fmla="*/ 396429 h 256"/>
              <a:gd name="T22" fmla="*/ 207963 w 256"/>
              <a:gd name="T23" fmla="*/ 90984 h 256"/>
              <a:gd name="T24" fmla="*/ 188466 w 256"/>
              <a:gd name="T25" fmla="*/ 19496 h 256"/>
              <a:gd name="T26" fmla="*/ 227459 w 256"/>
              <a:gd name="T27" fmla="*/ 19496 h 256"/>
              <a:gd name="T28" fmla="*/ 207963 w 256"/>
              <a:gd name="T29" fmla="*/ 90984 h 256"/>
              <a:gd name="T30" fmla="*/ 84485 w 256"/>
              <a:gd name="T31" fmla="*/ 357436 h 256"/>
              <a:gd name="T32" fmla="*/ 51991 w 256"/>
              <a:gd name="T33" fmla="*/ 344438 h 256"/>
              <a:gd name="T34" fmla="*/ 97482 w 256"/>
              <a:gd name="T35" fmla="*/ 292447 h 256"/>
              <a:gd name="T36" fmla="*/ 129977 w 256"/>
              <a:gd name="T37" fmla="*/ 305445 h 256"/>
              <a:gd name="T38" fmla="*/ 110480 w 256"/>
              <a:gd name="T39" fmla="*/ 129977 h 256"/>
              <a:gd name="T40" fmla="*/ 58489 w 256"/>
              <a:gd name="T41" fmla="*/ 84485 h 256"/>
              <a:gd name="T42" fmla="*/ 71487 w 256"/>
              <a:gd name="T43" fmla="*/ 51991 h 256"/>
              <a:gd name="T44" fmla="*/ 123478 w 256"/>
              <a:gd name="T45" fmla="*/ 97482 h 256"/>
              <a:gd name="T46" fmla="*/ 110480 w 256"/>
              <a:gd name="T47" fmla="*/ 129977 h 256"/>
              <a:gd name="T48" fmla="*/ 71487 w 256"/>
              <a:gd name="T49" fmla="*/ 227459 h 256"/>
              <a:gd name="T50" fmla="*/ 0 w 256"/>
              <a:gd name="T51" fmla="*/ 207963 h 256"/>
              <a:gd name="T52" fmla="*/ 71487 w 256"/>
              <a:gd name="T53" fmla="*/ 188466 h 256"/>
              <a:gd name="T54" fmla="*/ 305445 w 256"/>
              <a:gd name="T55" fmla="*/ 285948 h 256"/>
              <a:gd name="T56" fmla="*/ 357436 w 256"/>
              <a:gd name="T57" fmla="*/ 331440 h 256"/>
              <a:gd name="T58" fmla="*/ 344438 w 256"/>
              <a:gd name="T59" fmla="*/ 363934 h 256"/>
              <a:gd name="T60" fmla="*/ 292447 w 256"/>
              <a:gd name="T61" fmla="*/ 318443 h 256"/>
              <a:gd name="T62" fmla="*/ 305445 w 256"/>
              <a:gd name="T63" fmla="*/ 285948 h 25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56" h="256">
                <a:moveTo>
                  <a:pt x="244" y="140"/>
                </a:moveTo>
                <a:cubicBezTo>
                  <a:pt x="212" y="140"/>
                  <a:pt x="212" y="140"/>
                  <a:pt x="212" y="140"/>
                </a:cubicBezTo>
                <a:cubicBezTo>
                  <a:pt x="205" y="140"/>
                  <a:pt x="200" y="135"/>
                  <a:pt x="200" y="128"/>
                </a:cubicBezTo>
                <a:cubicBezTo>
                  <a:pt x="200" y="121"/>
                  <a:pt x="205" y="116"/>
                  <a:pt x="212" y="116"/>
                </a:cubicBezTo>
                <a:cubicBezTo>
                  <a:pt x="244" y="116"/>
                  <a:pt x="244" y="116"/>
                  <a:pt x="244" y="116"/>
                </a:cubicBezTo>
                <a:cubicBezTo>
                  <a:pt x="251" y="116"/>
                  <a:pt x="256" y="121"/>
                  <a:pt x="256" y="128"/>
                </a:cubicBezTo>
                <a:cubicBezTo>
                  <a:pt x="256" y="135"/>
                  <a:pt x="251" y="140"/>
                  <a:pt x="244" y="140"/>
                </a:cubicBezTo>
                <a:moveTo>
                  <a:pt x="220" y="52"/>
                </a:moveTo>
                <a:cubicBezTo>
                  <a:pt x="196" y="76"/>
                  <a:pt x="196" y="76"/>
                  <a:pt x="196" y="76"/>
                </a:cubicBezTo>
                <a:cubicBezTo>
                  <a:pt x="194" y="79"/>
                  <a:pt x="191" y="80"/>
                  <a:pt x="188" y="80"/>
                </a:cubicBezTo>
                <a:cubicBezTo>
                  <a:pt x="181" y="80"/>
                  <a:pt x="176" y="75"/>
                  <a:pt x="176" y="68"/>
                </a:cubicBezTo>
                <a:cubicBezTo>
                  <a:pt x="176" y="65"/>
                  <a:pt x="177" y="62"/>
                  <a:pt x="180" y="60"/>
                </a:cubicBezTo>
                <a:cubicBezTo>
                  <a:pt x="204" y="36"/>
                  <a:pt x="204" y="36"/>
                  <a:pt x="204" y="36"/>
                </a:cubicBezTo>
                <a:cubicBezTo>
                  <a:pt x="206" y="33"/>
                  <a:pt x="209" y="32"/>
                  <a:pt x="212" y="32"/>
                </a:cubicBezTo>
                <a:cubicBezTo>
                  <a:pt x="219" y="32"/>
                  <a:pt x="224" y="37"/>
                  <a:pt x="224" y="44"/>
                </a:cubicBezTo>
                <a:cubicBezTo>
                  <a:pt x="224" y="47"/>
                  <a:pt x="223" y="50"/>
                  <a:pt x="220" y="52"/>
                </a:cubicBezTo>
                <a:moveTo>
                  <a:pt x="128" y="256"/>
                </a:moveTo>
                <a:cubicBezTo>
                  <a:pt x="121" y="256"/>
                  <a:pt x="116" y="251"/>
                  <a:pt x="116" y="244"/>
                </a:cubicBezTo>
                <a:cubicBezTo>
                  <a:pt x="116" y="212"/>
                  <a:pt x="116" y="212"/>
                  <a:pt x="116" y="212"/>
                </a:cubicBezTo>
                <a:cubicBezTo>
                  <a:pt x="116" y="205"/>
                  <a:pt x="121" y="200"/>
                  <a:pt x="128" y="200"/>
                </a:cubicBezTo>
                <a:cubicBezTo>
                  <a:pt x="135" y="200"/>
                  <a:pt x="140" y="205"/>
                  <a:pt x="140" y="212"/>
                </a:cubicBezTo>
                <a:cubicBezTo>
                  <a:pt x="140" y="244"/>
                  <a:pt x="140" y="244"/>
                  <a:pt x="140" y="244"/>
                </a:cubicBezTo>
                <a:cubicBezTo>
                  <a:pt x="140" y="251"/>
                  <a:pt x="135" y="256"/>
                  <a:pt x="128" y="256"/>
                </a:cubicBezTo>
                <a:moveTo>
                  <a:pt x="128" y="56"/>
                </a:moveTo>
                <a:cubicBezTo>
                  <a:pt x="121" y="56"/>
                  <a:pt x="116" y="51"/>
                  <a:pt x="116" y="44"/>
                </a:cubicBezTo>
                <a:cubicBezTo>
                  <a:pt x="116" y="12"/>
                  <a:pt x="116" y="12"/>
                  <a:pt x="116" y="12"/>
                </a:cubicBezTo>
                <a:cubicBezTo>
                  <a:pt x="116" y="5"/>
                  <a:pt x="121" y="0"/>
                  <a:pt x="128" y="0"/>
                </a:cubicBezTo>
                <a:cubicBezTo>
                  <a:pt x="135" y="0"/>
                  <a:pt x="140" y="5"/>
                  <a:pt x="140" y="12"/>
                </a:cubicBezTo>
                <a:cubicBezTo>
                  <a:pt x="140" y="44"/>
                  <a:pt x="140" y="44"/>
                  <a:pt x="140" y="44"/>
                </a:cubicBezTo>
                <a:cubicBezTo>
                  <a:pt x="140" y="51"/>
                  <a:pt x="135" y="56"/>
                  <a:pt x="128" y="56"/>
                </a:cubicBezTo>
                <a:moveTo>
                  <a:pt x="76" y="196"/>
                </a:moveTo>
                <a:cubicBezTo>
                  <a:pt x="52" y="220"/>
                  <a:pt x="52" y="220"/>
                  <a:pt x="52" y="220"/>
                </a:cubicBezTo>
                <a:cubicBezTo>
                  <a:pt x="50" y="223"/>
                  <a:pt x="47" y="224"/>
                  <a:pt x="44" y="224"/>
                </a:cubicBezTo>
                <a:cubicBezTo>
                  <a:pt x="37" y="224"/>
                  <a:pt x="32" y="219"/>
                  <a:pt x="32" y="212"/>
                </a:cubicBezTo>
                <a:cubicBezTo>
                  <a:pt x="32" y="209"/>
                  <a:pt x="33" y="206"/>
                  <a:pt x="36" y="204"/>
                </a:cubicBezTo>
                <a:cubicBezTo>
                  <a:pt x="60" y="180"/>
                  <a:pt x="60" y="180"/>
                  <a:pt x="60" y="180"/>
                </a:cubicBezTo>
                <a:cubicBezTo>
                  <a:pt x="62" y="177"/>
                  <a:pt x="65" y="176"/>
                  <a:pt x="68" y="176"/>
                </a:cubicBezTo>
                <a:cubicBezTo>
                  <a:pt x="75" y="176"/>
                  <a:pt x="80" y="181"/>
                  <a:pt x="80" y="188"/>
                </a:cubicBezTo>
                <a:cubicBezTo>
                  <a:pt x="80" y="191"/>
                  <a:pt x="79" y="194"/>
                  <a:pt x="76" y="196"/>
                </a:cubicBezTo>
                <a:moveTo>
                  <a:pt x="68" y="80"/>
                </a:moveTo>
                <a:cubicBezTo>
                  <a:pt x="65" y="80"/>
                  <a:pt x="62" y="79"/>
                  <a:pt x="60" y="76"/>
                </a:cubicBezTo>
                <a:cubicBezTo>
                  <a:pt x="36" y="52"/>
                  <a:pt x="36" y="52"/>
                  <a:pt x="36" y="52"/>
                </a:cubicBezTo>
                <a:cubicBezTo>
                  <a:pt x="33" y="50"/>
                  <a:pt x="32" y="47"/>
                  <a:pt x="32" y="44"/>
                </a:cubicBezTo>
                <a:cubicBezTo>
                  <a:pt x="32" y="37"/>
                  <a:pt x="37" y="32"/>
                  <a:pt x="44" y="32"/>
                </a:cubicBezTo>
                <a:cubicBezTo>
                  <a:pt x="47" y="32"/>
                  <a:pt x="50" y="33"/>
                  <a:pt x="52" y="36"/>
                </a:cubicBezTo>
                <a:cubicBezTo>
                  <a:pt x="76" y="60"/>
                  <a:pt x="76" y="60"/>
                  <a:pt x="76" y="60"/>
                </a:cubicBezTo>
                <a:cubicBezTo>
                  <a:pt x="79" y="62"/>
                  <a:pt x="80" y="65"/>
                  <a:pt x="80" y="68"/>
                </a:cubicBezTo>
                <a:cubicBezTo>
                  <a:pt x="80" y="75"/>
                  <a:pt x="75" y="80"/>
                  <a:pt x="68" y="80"/>
                </a:cubicBezTo>
                <a:moveTo>
                  <a:pt x="56" y="128"/>
                </a:moveTo>
                <a:cubicBezTo>
                  <a:pt x="56" y="135"/>
                  <a:pt x="51" y="140"/>
                  <a:pt x="44" y="140"/>
                </a:cubicBezTo>
                <a:cubicBezTo>
                  <a:pt x="12" y="140"/>
                  <a:pt x="12" y="140"/>
                  <a:pt x="12" y="140"/>
                </a:cubicBezTo>
                <a:cubicBezTo>
                  <a:pt x="5" y="140"/>
                  <a:pt x="0" y="135"/>
                  <a:pt x="0" y="128"/>
                </a:cubicBezTo>
                <a:cubicBezTo>
                  <a:pt x="0" y="121"/>
                  <a:pt x="5" y="116"/>
                  <a:pt x="12" y="116"/>
                </a:cubicBezTo>
                <a:cubicBezTo>
                  <a:pt x="44" y="116"/>
                  <a:pt x="44" y="116"/>
                  <a:pt x="44" y="116"/>
                </a:cubicBezTo>
                <a:cubicBezTo>
                  <a:pt x="51" y="116"/>
                  <a:pt x="56" y="121"/>
                  <a:pt x="56" y="128"/>
                </a:cubicBezTo>
                <a:moveTo>
                  <a:pt x="188" y="176"/>
                </a:moveTo>
                <a:cubicBezTo>
                  <a:pt x="191" y="176"/>
                  <a:pt x="194" y="177"/>
                  <a:pt x="196" y="180"/>
                </a:cubicBezTo>
                <a:cubicBezTo>
                  <a:pt x="220" y="204"/>
                  <a:pt x="220" y="204"/>
                  <a:pt x="220" y="204"/>
                </a:cubicBezTo>
                <a:cubicBezTo>
                  <a:pt x="223" y="206"/>
                  <a:pt x="224" y="209"/>
                  <a:pt x="224" y="212"/>
                </a:cubicBezTo>
                <a:cubicBezTo>
                  <a:pt x="224" y="219"/>
                  <a:pt x="219" y="224"/>
                  <a:pt x="212" y="224"/>
                </a:cubicBezTo>
                <a:cubicBezTo>
                  <a:pt x="209" y="224"/>
                  <a:pt x="206" y="223"/>
                  <a:pt x="204" y="220"/>
                </a:cubicBezTo>
                <a:cubicBezTo>
                  <a:pt x="180" y="196"/>
                  <a:pt x="180" y="196"/>
                  <a:pt x="180" y="196"/>
                </a:cubicBezTo>
                <a:cubicBezTo>
                  <a:pt x="177" y="194"/>
                  <a:pt x="176" y="191"/>
                  <a:pt x="176" y="188"/>
                </a:cubicBezTo>
                <a:cubicBezTo>
                  <a:pt x="176" y="181"/>
                  <a:pt x="181" y="176"/>
                  <a:pt x="188" y="176"/>
                </a:cubicBezTo>
              </a:path>
            </a:pathLst>
          </a:custGeom>
          <a:solidFill>
            <a:schemeClr val="bg1"/>
          </a:solidFill>
          <a:ln>
            <a:noFill/>
          </a:ln>
        </p:spPr>
        <p:txBody>
          <a:bodyPr/>
          <a:lstStyle/>
          <a:p>
            <a:endParaRPr lang="en-US" dirty="0">
              <a:latin typeface="Roboto" panose="02000000000000000000" pitchFamily="2" charset="0"/>
            </a:endParaRPr>
          </a:p>
        </p:txBody>
      </p:sp>
      <p:sp>
        <p:nvSpPr>
          <p:cNvPr id="50" name="Freeform 16">
            <a:extLst>
              <a:ext uri="{FF2B5EF4-FFF2-40B4-BE49-F238E27FC236}">
                <a16:creationId xmlns:a16="http://schemas.microsoft.com/office/drawing/2014/main" id="{AA0B3DB6-47BA-7E4E-AC32-EB788B292010}"/>
              </a:ext>
            </a:extLst>
          </p:cNvPr>
          <p:cNvSpPr>
            <a:spLocks noEditPoints="1"/>
          </p:cNvSpPr>
          <p:nvPr/>
        </p:nvSpPr>
        <p:spPr bwMode="auto">
          <a:xfrm>
            <a:off x="6716435" y="5386228"/>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298946 h 256"/>
              <a:gd name="T22" fmla="*/ 172219 w 256"/>
              <a:gd name="T23" fmla="*/ 242081 h 256"/>
              <a:gd name="T24" fmla="*/ 209587 w 256"/>
              <a:gd name="T25" fmla="*/ 103981 h 256"/>
              <a:gd name="T26" fmla="*/ 243706 w 256"/>
              <a:gd name="T27" fmla="*/ 242081 h 256"/>
              <a:gd name="T28" fmla="*/ 207963 w 256"/>
              <a:gd name="T29" fmla="*/ 298946 h 2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184"/>
                </a:moveTo>
                <a:cubicBezTo>
                  <a:pt x="96" y="184"/>
                  <a:pt x="106" y="149"/>
                  <a:pt x="106" y="149"/>
                </a:cubicBezTo>
                <a:cubicBezTo>
                  <a:pt x="129" y="64"/>
                  <a:pt x="129" y="64"/>
                  <a:pt x="129" y="64"/>
                </a:cubicBezTo>
                <a:cubicBezTo>
                  <a:pt x="150" y="149"/>
                  <a:pt x="150" y="149"/>
                  <a:pt x="150" y="149"/>
                </a:cubicBezTo>
                <a:cubicBezTo>
                  <a:pt x="160" y="184"/>
                  <a:pt x="128" y="184"/>
                  <a:pt x="128" y="184"/>
                </a:cubicBezTo>
              </a:path>
            </a:pathLst>
          </a:custGeom>
          <a:solidFill>
            <a:schemeClr val="bg1"/>
          </a:solidFill>
          <a:ln>
            <a:noFill/>
          </a:ln>
        </p:spPr>
        <p:txBody>
          <a:bodyPr/>
          <a:lstStyle/>
          <a:p>
            <a:endParaRPr lang="en-US" dirty="0">
              <a:latin typeface="Roboto" panose="02000000000000000000" pitchFamily="2" charset="0"/>
            </a:endParaRPr>
          </a:p>
        </p:txBody>
      </p:sp>
      <p:sp>
        <p:nvSpPr>
          <p:cNvPr id="51" name="Freeform 27">
            <a:extLst>
              <a:ext uri="{FF2B5EF4-FFF2-40B4-BE49-F238E27FC236}">
                <a16:creationId xmlns:a16="http://schemas.microsoft.com/office/drawing/2014/main" id="{AD5F399C-D7E3-3747-994A-EE87051240C8}"/>
              </a:ext>
            </a:extLst>
          </p:cNvPr>
          <p:cNvSpPr>
            <a:spLocks noEditPoints="1"/>
          </p:cNvSpPr>
          <p:nvPr/>
        </p:nvSpPr>
        <p:spPr bwMode="auto">
          <a:xfrm>
            <a:off x="5052029" y="5378616"/>
            <a:ext cx="431152" cy="431150"/>
          </a:xfrm>
          <a:custGeom>
            <a:avLst/>
            <a:gdLst>
              <a:gd name="T0" fmla="*/ 360685 w 256"/>
              <a:gd name="T1" fmla="*/ 250205 h 256"/>
              <a:gd name="T2" fmla="*/ 346063 w 256"/>
              <a:gd name="T3" fmla="*/ 285948 h 256"/>
              <a:gd name="T4" fmla="*/ 359060 w 256"/>
              <a:gd name="T5" fmla="*/ 349312 h 256"/>
              <a:gd name="T6" fmla="*/ 349312 w 256"/>
              <a:gd name="T7" fmla="*/ 360685 h 256"/>
              <a:gd name="T8" fmla="*/ 285948 w 256"/>
              <a:gd name="T9" fmla="*/ 344438 h 256"/>
              <a:gd name="T10" fmla="*/ 246955 w 256"/>
              <a:gd name="T11" fmla="*/ 360685 h 256"/>
              <a:gd name="T12" fmla="*/ 250205 w 256"/>
              <a:gd name="T13" fmla="*/ 360685 h 256"/>
              <a:gd name="T14" fmla="*/ 212837 w 256"/>
              <a:gd name="T15" fmla="*/ 415925 h 256"/>
              <a:gd name="T16" fmla="*/ 203088 w 256"/>
              <a:gd name="T17" fmla="*/ 415925 h 256"/>
              <a:gd name="T18" fmla="*/ 165720 w 256"/>
              <a:gd name="T19" fmla="*/ 359060 h 256"/>
              <a:gd name="T20" fmla="*/ 128352 w 256"/>
              <a:gd name="T21" fmla="*/ 342813 h 256"/>
              <a:gd name="T22" fmla="*/ 129977 w 256"/>
              <a:gd name="T23" fmla="*/ 346063 h 256"/>
              <a:gd name="T24" fmla="*/ 64988 w 256"/>
              <a:gd name="T25" fmla="*/ 359060 h 256"/>
              <a:gd name="T26" fmla="*/ 56865 w 256"/>
              <a:gd name="T27" fmla="*/ 350937 h 256"/>
              <a:gd name="T28" fmla="*/ 71487 w 256"/>
              <a:gd name="T29" fmla="*/ 284324 h 256"/>
              <a:gd name="T30" fmla="*/ 56865 w 256"/>
              <a:gd name="T31" fmla="*/ 250205 h 256"/>
              <a:gd name="T32" fmla="*/ 0 w 256"/>
              <a:gd name="T33" fmla="*/ 212837 h 256"/>
              <a:gd name="T34" fmla="*/ 0 w 256"/>
              <a:gd name="T35" fmla="*/ 203088 h 256"/>
              <a:gd name="T36" fmla="*/ 56865 w 256"/>
              <a:gd name="T37" fmla="*/ 165720 h 256"/>
              <a:gd name="T38" fmla="*/ 71487 w 256"/>
              <a:gd name="T39" fmla="*/ 129977 h 256"/>
              <a:gd name="T40" fmla="*/ 55240 w 256"/>
              <a:gd name="T41" fmla="*/ 64988 h 256"/>
              <a:gd name="T42" fmla="*/ 64988 w 256"/>
              <a:gd name="T43" fmla="*/ 56865 h 256"/>
              <a:gd name="T44" fmla="*/ 129977 w 256"/>
              <a:gd name="T45" fmla="*/ 69862 h 256"/>
              <a:gd name="T46" fmla="*/ 165720 w 256"/>
              <a:gd name="T47" fmla="*/ 55240 h 256"/>
              <a:gd name="T48" fmla="*/ 203088 w 256"/>
              <a:gd name="T49" fmla="*/ 0 h 256"/>
              <a:gd name="T50" fmla="*/ 212837 w 256"/>
              <a:gd name="T51" fmla="*/ 0 h 256"/>
              <a:gd name="T52" fmla="*/ 250205 w 256"/>
              <a:gd name="T53" fmla="*/ 55240 h 256"/>
              <a:gd name="T54" fmla="*/ 285948 w 256"/>
              <a:gd name="T55" fmla="*/ 69862 h 256"/>
              <a:gd name="T56" fmla="*/ 350937 w 256"/>
              <a:gd name="T57" fmla="*/ 55240 h 256"/>
              <a:gd name="T58" fmla="*/ 360685 w 256"/>
              <a:gd name="T59" fmla="*/ 64988 h 256"/>
              <a:gd name="T60" fmla="*/ 346063 w 256"/>
              <a:gd name="T61" fmla="*/ 129977 h 256"/>
              <a:gd name="T62" fmla="*/ 360685 w 256"/>
              <a:gd name="T63" fmla="*/ 165720 h 256"/>
              <a:gd name="T64" fmla="*/ 415925 w 256"/>
              <a:gd name="T65" fmla="*/ 203088 h 256"/>
              <a:gd name="T66" fmla="*/ 415925 w 256"/>
              <a:gd name="T67" fmla="*/ 212837 h 256"/>
              <a:gd name="T68" fmla="*/ 360685 w 256"/>
              <a:gd name="T69" fmla="*/ 250205 h 256"/>
              <a:gd name="T70" fmla="*/ 207963 w 256"/>
              <a:gd name="T71" fmla="*/ 90984 h 256"/>
              <a:gd name="T72" fmla="*/ 90984 w 256"/>
              <a:gd name="T73" fmla="*/ 207963 h 256"/>
              <a:gd name="T74" fmla="*/ 207963 w 256"/>
              <a:gd name="T75" fmla="*/ 324941 h 256"/>
              <a:gd name="T76" fmla="*/ 324941 w 256"/>
              <a:gd name="T77" fmla="*/ 207963 h 256"/>
              <a:gd name="T78" fmla="*/ 207963 w 256"/>
              <a:gd name="T79" fmla="*/ 90984 h 256"/>
              <a:gd name="T80" fmla="*/ 207963 w 256"/>
              <a:gd name="T81" fmla="*/ 285948 h 256"/>
              <a:gd name="T82" fmla="*/ 129977 w 256"/>
              <a:gd name="T83" fmla="*/ 207963 h 256"/>
              <a:gd name="T84" fmla="*/ 207963 w 256"/>
              <a:gd name="T85" fmla="*/ 129977 h 256"/>
              <a:gd name="T86" fmla="*/ 285948 w 256"/>
              <a:gd name="T87" fmla="*/ 207963 h 256"/>
              <a:gd name="T88" fmla="*/ 207963 w 256"/>
              <a:gd name="T89" fmla="*/ 285948 h 256"/>
              <a:gd name="T90" fmla="*/ 207963 w 256"/>
              <a:gd name="T91" fmla="*/ 168970 h 256"/>
              <a:gd name="T92" fmla="*/ 168970 w 256"/>
              <a:gd name="T93" fmla="*/ 207963 h 256"/>
              <a:gd name="T94" fmla="*/ 207963 w 256"/>
              <a:gd name="T95" fmla="*/ 246955 h 256"/>
              <a:gd name="T96" fmla="*/ 246955 w 256"/>
              <a:gd name="T97" fmla="*/ 207963 h 256"/>
              <a:gd name="T98" fmla="*/ 207963 w 256"/>
              <a:gd name="T99" fmla="*/ 168970 h 25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6" h="256">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bg1"/>
          </a:solidFill>
          <a:ln>
            <a:noFill/>
          </a:ln>
        </p:spPr>
        <p:txBody>
          <a:bodyPr/>
          <a:lstStyle/>
          <a:p>
            <a:endParaRPr lang="en-US" dirty="0">
              <a:latin typeface="Roboto" panose="02000000000000000000" pitchFamily="2" charset="0"/>
            </a:endParaRPr>
          </a:p>
        </p:txBody>
      </p:sp>
      <p:sp>
        <p:nvSpPr>
          <p:cNvPr id="52" name="Freeform 71">
            <a:extLst>
              <a:ext uri="{FF2B5EF4-FFF2-40B4-BE49-F238E27FC236}">
                <a16:creationId xmlns:a16="http://schemas.microsoft.com/office/drawing/2014/main" id="{96420D8E-E3E9-BD4D-90A5-D605F22B9E0D}"/>
              </a:ext>
            </a:extLst>
          </p:cNvPr>
          <p:cNvSpPr>
            <a:spLocks noEditPoints="1"/>
          </p:cNvSpPr>
          <p:nvPr/>
        </p:nvSpPr>
        <p:spPr bwMode="auto">
          <a:xfrm>
            <a:off x="4173513" y="3909114"/>
            <a:ext cx="387400" cy="350574"/>
          </a:xfrm>
          <a:custGeom>
            <a:avLst/>
            <a:gdLst>
              <a:gd name="T0" fmla="*/ 417513 w 256"/>
              <a:gd name="T1" fmla="*/ 156341 h 232"/>
              <a:gd name="T2" fmla="*/ 365324 w 256"/>
              <a:gd name="T3" fmla="*/ 208455 h 232"/>
              <a:gd name="T4" fmla="*/ 313135 w 256"/>
              <a:gd name="T5" fmla="*/ 156341 h 232"/>
              <a:gd name="T6" fmla="*/ 260946 w 256"/>
              <a:gd name="T7" fmla="*/ 208455 h 232"/>
              <a:gd name="T8" fmla="*/ 208757 w 256"/>
              <a:gd name="T9" fmla="*/ 156341 h 232"/>
              <a:gd name="T10" fmla="*/ 156567 w 256"/>
              <a:gd name="T11" fmla="*/ 208455 h 232"/>
              <a:gd name="T12" fmla="*/ 104378 w 256"/>
              <a:gd name="T13" fmla="*/ 156341 h 232"/>
              <a:gd name="T14" fmla="*/ 52189 w 256"/>
              <a:gd name="T15" fmla="*/ 208455 h 232"/>
              <a:gd name="T16" fmla="*/ 0 w 256"/>
              <a:gd name="T17" fmla="*/ 156341 h 232"/>
              <a:gd name="T18" fmla="*/ 37511 w 256"/>
              <a:gd name="T19" fmla="*/ 58628 h 232"/>
              <a:gd name="T20" fmla="*/ 381633 w 256"/>
              <a:gd name="T21" fmla="*/ 58628 h 232"/>
              <a:gd name="T22" fmla="*/ 417513 w 256"/>
              <a:gd name="T23" fmla="*/ 156341 h 232"/>
              <a:gd name="T24" fmla="*/ 352277 w 256"/>
              <a:gd name="T25" fmla="*/ 39085 h 232"/>
              <a:gd name="T26" fmla="*/ 65236 w 256"/>
              <a:gd name="T27" fmla="*/ 39085 h 232"/>
              <a:gd name="T28" fmla="*/ 45665 w 256"/>
              <a:gd name="T29" fmla="*/ 19543 h 232"/>
              <a:gd name="T30" fmla="*/ 65236 w 256"/>
              <a:gd name="T31" fmla="*/ 0 h 232"/>
              <a:gd name="T32" fmla="*/ 352277 w 256"/>
              <a:gd name="T33" fmla="*/ 0 h 232"/>
              <a:gd name="T34" fmla="*/ 371848 w 256"/>
              <a:gd name="T35" fmla="*/ 19543 h 232"/>
              <a:gd name="T36" fmla="*/ 352277 w 256"/>
              <a:gd name="T37" fmla="*/ 39085 h 232"/>
              <a:gd name="T38" fmla="*/ 58713 w 256"/>
              <a:gd name="T39" fmla="*/ 227998 h 232"/>
              <a:gd name="T40" fmla="*/ 58713 w 256"/>
              <a:gd name="T41" fmla="*/ 227998 h 232"/>
              <a:gd name="T42" fmla="*/ 63605 w 256"/>
              <a:gd name="T43" fmla="*/ 226369 h 232"/>
              <a:gd name="T44" fmla="*/ 65236 w 256"/>
              <a:gd name="T45" fmla="*/ 226369 h 232"/>
              <a:gd name="T46" fmla="*/ 68498 w 256"/>
              <a:gd name="T47" fmla="*/ 226369 h 232"/>
              <a:gd name="T48" fmla="*/ 78284 w 256"/>
              <a:gd name="T49" fmla="*/ 223112 h 232"/>
              <a:gd name="T50" fmla="*/ 78284 w 256"/>
              <a:gd name="T51" fmla="*/ 223112 h 232"/>
              <a:gd name="T52" fmla="*/ 78284 w 256"/>
              <a:gd name="T53" fmla="*/ 319197 h 232"/>
              <a:gd name="T54" fmla="*/ 339229 w 256"/>
              <a:gd name="T55" fmla="*/ 319197 h 232"/>
              <a:gd name="T56" fmla="*/ 339229 w 256"/>
              <a:gd name="T57" fmla="*/ 223112 h 232"/>
              <a:gd name="T58" fmla="*/ 339229 w 256"/>
              <a:gd name="T59" fmla="*/ 223112 h 232"/>
              <a:gd name="T60" fmla="*/ 349015 w 256"/>
              <a:gd name="T61" fmla="*/ 226369 h 232"/>
              <a:gd name="T62" fmla="*/ 352277 w 256"/>
              <a:gd name="T63" fmla="*/ 226369 h 232"/>
              <a:gd name="T64" fmla="*/ 353908 w 256"/>
              <a:gd name="T65" fmla="*/ 226369 h 232"/>
              <a:gd name="T66" fmla="*/ 358800 w 256"/>
              <a:gd name="T67" fmla="*/ 227998 h 232"/>
              <a:gd name="T68" fmla="*/ 358800 w 256"/>
              <a:gd name="T69" fmla="*/ 227998 h 232"/>
              <a:gd name="T70" fmla="*/ 365324 w 256"/>
              <a:gd name="T71" fmla="*/ 227998 h 232"/>
              <a:gd name="T72" fmla="*/ 378371 w 256"/>
              <a:gd name="T73" fmla="*/ 226369 h 232"/>
              <a:gd name="T74" fmla="*/ 378371 w 256"/>
              <a:gd name="T75" fmla="*/ 358282 h 232"/>
              <a:gd name="T76" fmla="*/ 358800 w 256"/>
              <a:gd name="T77" fmla="*/ 377825 h 232"/>
              <a:gd name="T78" fmla="*/ 58713 w 256"/>
              <a:gd name="T79" fmla="*/ 377825 h 232"/>
              <a:gd name="T80" fmla="*/ 39142 w 256"/>
              <a:gd name="T81" fmla="*/ 358282 h 232"/>
              <a:gd name="T82" fmla="*/ 39142 w 256"/>
              <a:gd name="T83" fmla="*/ 226369 h 232"/>
              <a:gd name="T84" fmla="*/ 52189 w 256"/>
              <a:gd name="T85" fmla="*/ 227998 h 232"/>
              <a:gd name="T86" fmla="*/ 58713 w 256"/>
              <a:gd name="T87" fmla="*/ 227998 h 2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 h="232">
                <a:moveTo>
                  <a:pt x="256" y="96"/>
                </a:moveTo>
                <a:cubicBezTo>
                  <a:pt x="256" y="114"/>
                  <a:pt x="242" y="128"/>
                  <a:pt x="224" y="128"/>
                </a:cubicBezTo>
                <a:cubicBezTo>
                  <a:pt x="206" y="128"/>
                  <a:pt x="192" y="114"/>
                  <a:pt x="192" y="96"/>
                </a:cubicBezTo>
                <a:cubicBezTo>
                  <a:pt x="192" y="114"/>
                  <a:pt x="178" y="128"/>
                  <a:pt x="160" y="128"/>
                </a:cubicBezTo>
                <a:cubicBezTo>
                  <a:pt x="142" y="128"/>
                  <a:pt x="128" y="114"/>
                  <a:pt x="128" y="96"/>
                </a:cubicBezTo>
                <a:cubicBezTo>
                  <a:pt x="128" y="114"/>
                  <a:pt x="114" y="128"/>
                  <a:pt x="96" y="128"/>
                </a:cubicBezTo>
                <a:cubicBezTo>
                  <a:pt x="78" y="128"/>
                  <a:pt x="64" y="114"/>
                  <a:pt x="64" y="96"/>
                </a:cubicBezTo>
                <a:cubicBezTo>
                  <a:pt x="64" y="114"/>
                  <a:pt x="50" y="128"/>
                  <a:pt x="32" y="128"/>
                </a:cubicBezTo>
                <a:cubicBezTo>
                  <a:pt x="14" y="128"/>
                  <a:pt x="0" y="114"/>
                  <a:pt x="0" y="96"/>
                </a:cubicBezTo>
                <a:cubicBezTo>
                  <a:pt x="23" y="36"/>
                  <a:pt x="23" y="36"/>
                  <a:pt x="23" y="36"/>
                </a:cubicBezTo>
                <a:cubicBezTo>
                  <a:pt x="234" y="36"/>
                  <a:pt x="234" y="36"/>
                  <a:pt x="234" y="36"/>
                </a:cubicBezTo>
                <a:lnTo>
                  <a:pt x="256" y="96"/>
                </a:lnTo>
                <a:close/>
                <a:moveTo>
                  <a:pt x="216" y="24"/>
                </a:moveTo>
                <a:cubicBezTo>
                  <a:pt x="40" y="24"/>
                  <a:pt x="40" y="24"/>
                  <a:pt x="40" y="24"/>
                </a:cubicBezTo>
                <a:cubicBezTo>
                  <a:pt x="33" y="24"/>
                  <a:pt x="28" y="19"/>
                  <a:pt x="28" y="12"/>
                </a:cubicBezTo>
                <a:cubicBezTo>
                  <a:pt x="28" y="5"/>
                  <a:pt x="33" y="0"/>
                  <a:pt x="40" y="0"/>
                </a:cubicBezTo>
                <a:cubicBezTo>
                  <a:pt x="216" y="0"/>
                  <a:pt x="216" y="0"/>
                  <a:pt x="216" y="0"/>
                </a:cubicBezTo>
                <a:cubicBezTo>
                  <a:pt x="223" y="0"/>
                  <a:pt x="228" y="5"/>
                  <a:pt x="228" y="12"/>
                </a:cubicBezTo>
                <a:cubicBezTo>
                  <a:pt x="228" y="19"/>
                  <a:pt x="223" y="24"/>
                  <a:pt x="216" y="24"/>
                </a:cubicBezTo>
                <a:moveTo>
                  <a:pt x="36" y="140"/>
                </a:moveTo>
                <a:cubicBezTo>
                  <a:pt x="36" y="140"/>
                  <a:pt x="36" y="140"/>
                  <a:pt x="36" y="140"/>
                </a:cubicBezTo>
                <a:cubicBezTo>
                  <a:pt x="37" y="140"/>
                  <a:pt x="38" y="140"/>
                  <a:pt x="39" y="139"/>
                </a:cubicBezTo>
                <a:cubicBezTo>
                  <a:pt x="40" y="139"/>
                  <a:pt x="40" y="139"/>
                  <a:pt x="40" y="139"/>
                </a:cubicBezTo>
                <a:cubicBezTo>
                  <a:pt x="41" y="139"/>
                  <a:pt x="41" y="139"/>
                  <a:pt x="42" y="139"/>
                </a:cubicBezTo>
                <a:cubicBezTo>
                  <a:pt x="44" y="138"/>
                  <a:pt x="46" y="138"/>
                  <a:pt x="48" y="137"/>
                </a:cubicBezTo>
                <a:cubicBezTo>
                  <a:pt x="48" y="137"/>
                  <a:pt x="48" y="137"/>
                  <a:pt x="48" y="137"/>
                </a:cubicBezTo>
                <a:cubicBezTo>
                  <a:pt x="48" y="196"/>
                  <a:pt x="48" y="196"/>
                  <a:pt x="48" y="196"/>
                </a:cubicBezTo>
                <a:cubicBezTo>
                  <a:pt x="208" y="196"/>
                  <a:pt x="208" y="196"/>
                  <a:pt x="208" y="196"/>
                </a:cubicBezTo>
                <a:cubicBezTo>
                  <a:pt x="208" y="137"/>
                  <a:pt x="208" y="137"/>
                  <a:pt x="208" y="137"/>
                </a:cubicBezTo>
                <a:cubicBezTo>
                  <a:pt x="208" y="137"/>
                  <a:pt x="208" y="137"/>
                  <a:pt x="208" y="137"/>
                </a:cubicBezTo>
                <a:cubicBezTo>
                  <a:pt x="210" y="138"/>
                  <a:pt x="212" y="138"/>
                  <a:pt x="214" y="139"/>
                </a:cubicBezTo>
                <a:cubicBezTo>
                  <a:pt x="215" y="139"/>
                  <a:pt x="215" y="139"/>
                  <a:pt x="216" y="139"/>
                </a:cubicBezTo>
                <a:cubicBezTo>
                  <a:pt x="216" y="139"/>
                  <a:pt x="216" y="139"/>
                  <a:pt x="217" y="139"/>
                </a:cubicBezTo>
                <a:cubicBezTo>
                  <a:pt x="218" y="140"/>
                  <a:pt x="219" y="140"/>
                  <a:pt x="220" y="140"/>
                </a:cubicBezTo>
                <a:cubicBezTo>
                  <a:pt x="220" y="140"/>
                  <a:pt x="220" y="140"/>
                  <a:pt x="220" y="140"/>
                </a:cubicBezTo>
                <a:cubicBezTo>
                  <a:pt x="221" y="140"/>
                  <a:pt x="223" y="140"/>
                  <a:pt x="224" y="140"/>
                </a:cubicBezTo>
                <a:cubicBezTo>
                  <a:pt x="227" y="140"/>
                  <a:pt x="229" y="140"/>
                  <a:pt x="232" y="139"/>
                </a:cubicBezTo>
                <a:cubicBezTo>
                  <a:pt x="232" y="220"/>
                  <a:pt x="232" y="220"/>
                  <a:pt x="232" y="220"/>
                </a:cubicBezTo>
                <a:cubicBezTo>
                  <a:pt x="232" y="227"/>
                  <a:pt x="227" y="232"/>
                  <a:pt x="220" y="232"/>
                </a:cubicBezTo>
                <a:cubicBezTo>
                  <a:pt x="36" y="232"/>
                  <a:pt x="36" y="232"/>
                  <a:pt x="36" y="232"/>
                </a:cubicBezTo>
                <a:cubicBezTo>
                  <a:pt x="29" y="232"/>
                  <a:pt x="24" y="227"/>
                  <a:pt x="24" y="220"/>
                </a:cubicBezTo>
                <a:cubicBezTo>
                  <a:pt x="24" y="139"/>
                  <a:pt x="24" y="139"/>
                  <a:pt x="24" y="139"/>
                </a:cubicBezTo>
                <a:cubicBezTo>
                  <a:pt x="27" y="140"/>
                  <a:pt x="29" y="140"/>
                  <a:pt x="32" y="140"/>
                </a:cubicBezTo>
                <a:cubicBezTo>
                  <a:pt x="33" y="140"/>
                  <a:pt x="35" y="140"/>
                  <a:pt x="36" y="140"/>
                </a:cubicBezTo>
              </a:path>
            </a:pathLst>
          </a:custGeom>
          <a:solidFill>
            <a:schemeClr val="bg1"/>
          </a:solidFill>
          <a:ln>
            <a:noFill/>
          </a:ln>
        </p:spPr>
        <p:txBody>
          <a:bodyPr/>
          <a:lstStyle/>
          <a:p>
            <a:endParaRPr lang="en-US" dirty="0">
              <a:latin typeface="Roboto" panose="02000000000000000000" pitchFamily="2" charset="0"/>
            </a:endParaRPr>
          </a:p>
        </p:txBody>
      </p:sp>
      <p:sp>
        <p:nvSpPr>
          <p:cNvPr id="53" name="Freeform 82">
            <a:extLst>
              <a:ext uri="{FF2B5EF4-FFF2-40B4-BE49-F238E27FC236}">
                <a16:creationId xmlns:a16="http://schemas.microsoft.com/office/drawing/2014/main" id="{4A42BD5D-EF87-A94A-B97F-9C40D9BF1CDF}"/>
              </a:ext>
            </a:extLst>
          </p:cNvPr>
          <p:cNvSpPr>
            <a:spLocks noEditPoints="1"/>
          </p:cNvSpPr>
          <p:nvPr/>
        </p:nvSpPr>
        <p:spPr bwMode="auto">
          <a:xfrm>
            <a:off x="5111235" y="2385700"/>
            <a:ext cx="312738" cy="377825"/>
          </a:xfrm>
          <a:custGeom>
            <a:avLst/>
            <a:gdLst>
              <a:gd name="T0" fmla="*/ 0 w 192"/>
              <a:gd name="T1" fmla="*/ 58628 h 232"/>
              <a:gd name="T2" fmla="*/ 19546 w 192"/>
              <a:gd name="T3" fmla="*/ 39085 h 232"/>
              <a:gd name="T4" fmla="*/ 117277 w 192"/>
              <a:gd name="T5" fmla="*/ 39085 h 232"/>
              <a:gd name="T6" fmla="*/ 117277 w 192"/>
              <a:gd name="T7" fmla="*/ 19543 h 232"/>
              <a:gd name="T8" fmla="*/ 136823 w 192"/>
              <a:gd name="T9" fmla="*/ 0 h 232"/>
              <a:gd name="T10" fmla="*/ 175915 w 192"/>
              <a:gd name="T11" fmla="*/ 0 h 232"/>
              <a:gd name="T12" fmla="*/ 195461 w 192"/>
              <a:gd name="T13" fmla="*/ 19543 h 232"/>
              <a:gd name="T14" fmla="*/ 195461 w 192"/>
              <a:gd name="T15" fmla="*/ 39085 h 232"/>
              <a:gd name="T16" fmla="*/ 293192 w 192"/>
              <a:gd name="T17" fmla="*/ 39085 h 232"/>
              <a:gd name="T18" fmla="*/ 312738 w 192"/>
              <a:gd name="T19" fmla="*/ 58628 h 232"/>
              <a:gd name="T20" fmla="*/ 312738 w 192"/>
              <a:gd name="T21" fmla="*/ 78171 h 232"/>
              <a:gd name="T22" fmla="*/ 0 w 192"/>
              <a:gd name="T23" fmla="*/ 78171 h 232"/>
              <a:gd name="T24" fmla="*/ 0 w 192"/>
              <a:gd name="T25" fmla="*/ 58628 h 232"/>
              <a:gd name="T26" fmla="*/ 293192 w 192"/>
              <a:gd name="T27" fmla="*/ 117256 h 232"/>
              <a:gd name="T28" fmla="*/ 293192 w 192"/>
              <a:gd name="T29" fmla="*/ 156341 h 232"/>
              <a:gd name="T30" fmla="*/ 293192 w 192"/>
              <a:gd name="T31" fmla="*/ 358282 h 232"/>
              <a:gd name="T32" fmla="*/ 273646 w 192"/>
              <a:gd name="T33" fmla="*/ 377825 h 232"/>
              <a:gd name="T34" fmla="*/ 39092 w 192"/>
              <a:gd name="T35" fmla="*/ 377825 h 232"/>
              <a:gd name="T36" fmla="*/ 19546 w 192"/>
              <a:gd name="T37" fmla="*/ 358282 h 232"/>
              <a:gd name="T38" fmla="*/ 19546 w 192"/>
              <a:gd name="T39" fmla="*/ 156341 h 232"/>
              <a:gd name="T40" fmla="*/ 19546 w 192"/>
              <a:gd name="T41" fmla="*/ 117256 h 232"/>
              <a:gd name="T42" fmla="*/ 19546 w 192"/>
              <a:gd name="T43" fmla="*/ 97713 h 232"/>
              <a:gd name="T44" fmla="*/ 293192 w 192"/>
              <a:gd name="T45" fmla="*/ 97713 h 232"/>
              <a:gd name="T46" fmla="*/ 293192 w 192"/>
              <a:gd name="T47" fmla="*/ 117256 h 232"/>
              <a:gd name="T48" fmla="*/ 97731 w 192"/>
              <a:gd name="T49" fmla="*/ 156341 h 232"/>
              <a:gd name="T50" fmla="*/ 78185 w 192"/>
              <a:gd name="T51" fmla="*/ 136799 h 232"/>
              <a:gd name="T52" fmla="*/ 58638 w 192"/>
              <a:gd name="T53" fmla="*/ 156341 h 232"/>
              <a:gd name="T54" fmla="*/ 58638 w 192"/>
              <a:gd name="T55" fmla="*/ 319197 h 232"/>
              <a:gd name="T56" fmla="*/ 78185 w 192"/>
              <a:gd name="T57" fmla="*/ 338740 h 232"/>
              <a:gd name="T58" fmla="*/ 97731 w 192"/>
              <a:gd name="T59" fmla="*/ 319197 h 232"/>
              <a:gd name="T60" fmla="*/ 97731 w 192"/>
              <a:gd name="T61" fmla="*/ 156341 h 232"/>
              <a:gd name="T62" fmla="*/ 175915 w 192"/>
              <a:gd name="T63" fmla="*/ 156341 h 232"/>
              <a:gd name="T64" fmla="*/ 156369 w 192"/>
              <a:gd name="T65" fmla="*/ 136799 h 232"/>
              <a:gd name="T66" fmla="*/ 136823 w 192"/>
              <a:gd name="T67" fmla="*/ 156341 h 232"/>
              <a:gd name="T68" fmla="*/ 136823 w 192"/>
              <a:gd name="T69" fmla="*/ 319197 h 232"/>
              <a:gd name="T70" fmla="*/ 156369 w 192"/>
              <a:gd name="T71" fmla="*/ 338740 h 232"/>
              <a:gd name="T72" fmla="*/ 175915 w 192"/>
              <a:gd name="T73" fmla="*/ 319197 h 232"/>
              <a:gd name="T74" fmla="*/ 175915 w 192"/>
              <a:gd name="T75" fmla="*/ 156341 h 232"/>
              <a:gd name="T76" fmla="*/ 254100 w 192"/>
              <a:gd name="T77" fmla="*/ 156341 h 232"/>
              <a:gd name="T78" fmla="*/ 234554 w 192"/>
              <a:gd name="T79" fmla="*/ 136799 h 232"/>
              <a:gd name="T80" fmla="*/ 215007 w 192"/>
              <a:gd name="T81" fmla="*/ 156341 h 232"/>
              <a:gd name="T82" fmla="*/ 215007 w 192"/>
              <a:gd name="T83" fmla="*/ 319197 h 232"/>
              <a:gd name="T84" fmla="*/ 234554 w 192"/>
              <a:gd name="T85" fmla="*/ 338740 h 232"/>
              <a:gd name="T86" fmla="*/ 254100 w 192"/>
              <a:gd name="T87" fmla="*/ 319197 h 232"/>
              <a:gd name="T88" fmla="*/ 254100 w 192"/>
              <a:gd name="T89" fmla="*/ 156341 h 23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92" h="232">
                <a:moveTo>
                  <a:pt x="0" y="36"/>
                </a:moveTo>
                <a:cubicBezTo>
                  <a:pt x="0" y="29"/>
                  <a:pt x="5" y="24"/>
                  <a:pt x="12" y="24"/>
                </a:cubicBezTo>
                <a:cubicBezTo>
                  <a:pt x="72" y="24"/>
                  <a:pt x="72" y="24"/>
                  <a:pt x="72" y="24"/>
                </a:cubicBezTo>
                <a:cubicBezTo>
                  <a:pt x="72" y="12"/>
                  <a:pt x="72" y="12"/>
                  <a:pt x="72" y="12"/>
                </a:cubicBezTo>
                <a:cubicBezTo>
                  <a:pt x="72" y="5"/>
                  <a:pt x="77" y="0"/>
                  <a:pt x="84" y="0"/>
                </a:cubicBezTo>
                <a:cubicBezTo>
                  <a:pt x="108" y="0"/>
                  <a:pt x="108" y="0"/>
                  <a:pt x="108" y="0"/>
                </a:cubicBezTo>
                <a:cubicBezTo>
                  <a:pt x="115" y="0"/>
                  <a:pt x="120" y="5"/>
                  <a:pt x="120" y="12"/>
                </a:cubicBezTo>
                <a:cubicBezTo>
                  <a:pt x="120" y="24"/>
                  <a:pt x="120" y="24"/>
                  <a:pt x="120" y="24"/>
                </a:cubicBezTo>
                <a:cubicBezTo>
                  <a:pt x="180" y="24"/>
                  <a:pt x="180" y="24"/>
                  <a:pt x="180" y="24"/>
                </a:cubicBezTo>
                <a:cubicBezTo>
                  <a:pt x="187" y="24"/>
                  <a:pt x="192" y="29"/>
                  <a:pt x="192" y="36"/>
                </a:cubicBezTo>
                <a:cubicBezTo>
                  <a:pt x="192" y="48"/>
                  <a:pt x="192" y="48"/>
                  <a:pt x="192" y="48"/>
                </a:cubicBezTo>
                <a:cubicBezTo>
                  <a:pt x="0" y="48"/>
                  <a:pt x="0" y="48"/>
                  <a:pt x="0" y="48"/>
                </a:cubicBezTo>
                <a:lnTo>
                  <a:pt x="0" y="36"/>
                </a:lnTo>
                <a:close/>
                <a:moveTo>
                  <a:pt x="180" y="72"/>
                </a:moveTo>
                <a:cubicBezTo>
                  <a:pt x="180" y="96"/>
                  <a:pt x="180" y="96"/>
                  <a:pt x="180" y="96"/>
                </a:cubicBezTo>
                <a:cubicBezTo>
                  <a:pt x="180" y="220"/>
                  <a:pt x="180" y="220"/>
                  <a:pt x="180" y="220"/>
                </a:cubicBezTo>
                <a:cubicBezTo>
                  <a:pt x="180" y="227"/>
                  <a:pt x="175" y="232"/>
                  <a:pt x="168" y="232"/>
                </a:cubicBezTo>
                <a:cubicBezTo>
                  <a:pt x="24" y="232"/>
                  <a:pt x="24" y="232"/>
                  <a:pt x="24" y="232"/>
                </a:cubicBezTo>
                <a:cubicBezTo>
                  <a:pt x="17" y="232"/>
                  <a:pt x="12" y="227"/>
                  <a:pt x="12" y="220"/>
                </a:cubicBezTo>
                <a:cubicBezTo>
                  <a:pt x="12" y="96"/>
                  <a:pt x="12" y="96"/>
                  <a:pt x="12" y="96"/>
                </a:cubicBezTo>
                <a:cubicBezTo>
                  <a:pt x="12" y="72"/>
                  <a:pt x="12" y="72"/>
                  <a:pt x="12" y="72"/>
                </a:cubicBezTo>
                <a:cubicBezTo>
                  <a:pt x="12" y="60"/>
                  <a:pt x="12" y="60"/>
                  <a:pt x="12" y="60"/>
                </a:cubicBezTo>
                <a:cubicBezTo>
                  <a:pt x="180" y="60"/>
                  <a:pt x="180" y="60"/>
                  <a:pt x="180" y="60"/>
                </a:cubicBezTo>
                <a:lnTo>
                  <a:pt x="180" y="72"/>
                </a:lnTo>
                <a:close/>
                <a:moveTo>
                  <a:pt x="60" y="96"/>
                </a:moveTo>
                <a:cubicBezTo>
                  <a:pt x="60" y="89"/>
                  <a:pt x="55" y="84"/>
                  <a:pt x="48" y="84"/>
                </a:cubicBezTo>
                <a:cubicBezTo>
                  <a:pt x="41" y="84"/>
                  <a:pt x="36" y="89"/>
                  <a:pt x="36" y="96"/>
                </a:cubicBezTo>
                <a:cubicBezTo>
                  <a:pt x="36" y="196"/>
                  <a:pt x="36" y="196"/>
                  <a:pt x="36" y="196"/>
                </a:cubicBezTo>
                <a:cubicBezTo>
                  <a:pt x="36" y="203"/>
                  <a:pt x="41" y="208"/>
                  <a:pt x="48" y="208"/>
                </a:cubicBezTo>
                <a:cubicBezTo>
                  <a:pt x="55" y="208"/>
                  <a:pt x="60" y="203"/>
                  <a:pt x="60" y="196"/>
                </a:cubicBezTo>
                <a:lnTo>
                  <a:pt x="60" y="96"/>
                </a:lnTo>
                <a:close/>
                <a:moveTo>
                  <a:pt x="108" y="96"/>
                </a:moveTo>
                <a:cubicBezTo>
                  <a:pt x="108" y="89"/>
                  <a:pt x="103" y="84"/>
                  <a:pt x="96" y="84"/>
                </a:cubicBezTo>
                <a:cubicBezTo>
                  <a:pt x="89" y="84"/>
                  <a:pt x="84" y="89"/>
                  <a:pt x="84" y="96"/>
                </a:cubicBezTo>
                <a:cubicBezTo>
                  <a:pt x="84" y="196"/>
                  <a:pt x="84" y="196"/>
                  <a:pt x="84" y="196"/>
                </a:cubicBezTo>
                <a:cubicBezTo>
                  <a:pt x="84" y="203"/>
                  <a:pt x="89" y="208"/>
                  <a:pt x="96" y="208"/>
                </a:cubicBezTo>
                <a:cubicBezTo>
                  <a:pt x="103" y="208"/>
                  <a:pt x="108" y="203"/>
                  <a:pt x="108" y="196"/>
                </a:cubicBezTo>
                <a:lnTo>
                  <a:pt x="108" y="96"/>
                </a:lnTo>
                <a:close/>
                <a:moveTo>
                  <a:pt x="156" y="96"/>
                </a:moveTo>
                <a:cubicBezTo>
                  <a:pt x="156" y="89"/>
                  <a:pt x="151" y="84"/>
                  <a:pt x="144" y="84"/>
                </a:cubicBezTo>
                <a:cubicBezTo>
                  <a:pt x="137" y="84"/>
                  <a:pt x="132" y="89"/>
                  <a:pt x="132" y="96"/>
                </a:cubicBezTo>
                <a:cubicBezTo>
                  <a:pt x="132" y="196"/>
                  <a:pt x="132" y="196"/>
                  <a:pt x="132" y="196"/>
                </a:cubicBezTo>
                <a:cubicBezTo>
                  <a:pt x="132" y="203"/>
                  <a:pt x="137" y="208"/>
                  <a:pt x="144" y="208"/>
                </a:cubicBezTo>
                <a:cubicBezTo>
                  <a:pt x="151" y="208"/>
                  <a:pt x="156" y="203"/>
                  <a:pt x="156" y="196"/>
                </a:cubicBezTo>
                <a:lnTo>
                  <a:pt x="156" y="96"/>
                </a:lnTo>
                <a:close/>
              </a:path>
            </a:pathLst>
          </a:custGeom>
          <a:solidFill>
            <a:schemeClr val="bg1"/>
          </a:solidFill>
          <a:ln>
            <a:noFill/>
          </a:ln>
        </p:spPr>
        <p:txBody>
          <a:bodyPr/>
          <a:lstStyle/>
          <a:p>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29B1AB42-B1E6-C545-A4A7-56480C3D2340}"/>
              </a:ext>
            </a:extLst>
          </p:cNvPr>
          <p:cNvSpPr txBox="1"/>
          <p:nvPr/>
        </p:nvSpPr>
        <p:spPr>
          <a:xfrm>
            <a:off x="1190733" y="2190206"/>
            <a:ext cx="1728850"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56" name="TextBox 55">
            <a:extLst>
              <a:ext uri="{FF2B5EF4-FFF2-40B4-BE49-F238E27FC236}">
                <a16:creationId xmlns:a16="http://schemas.microsoft.com/office/drawing/2014/main" id="{30D02A53-CCB9-954C-A38D-C7206DA648EB}"/>
              </a:ext>
            </a:extLst>
          </p:cNvPr>
          <p:cNvSpPr txBox="1"/>
          <p:nvPr/>
        </p:nvSpPr>
        <p:spPr>
          <a:xfrm>
            <a:off x="426234" y="3653246"/>
            <a:ext cx="1728850"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57" name="TextBox 56">
            <a:extLst>
              <a:ext uri="{FF2B5EF4-FFF2-40B4-BE49-F238E27FC236}">
                <a16:creationId xmlns:a16="http://schemas.microsoft.com/office/drawing/2014/main" id="{036458F1-D4FC-3644-99BF-25DCA51344AF}"/>
              </a:ext>
            </a:extLst>
          </p:cNvPr>
          <p:cNvSpPr txBox="1"/>
          <p:nvPr/>
        </p:nvSpPr>
        <p:spPr>
          <a:xfrm>
            <a:off x="1190733" y="5182031"/>
            <a:ext cx="1728850"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60" name="TextBox 59">
            <a:extLst>
              <a:ext uri="{FF2B5EF4-FFF2-40B4-BE49-F238E27FC236}">
                <a16:creationId xmlns:a16="http://schemas.microsoft.com/office/drawing/2014/main" id="{D78B764C-EA64-7F49-8B50-8D4ECDFC890D}"/>
              </a:ext>
            </a:extLst>
          </p:cNvPr>
          <p:cNvSpPr txBox="1"/>
          <p:nvPr/>
        </p:nvSpPr>
        <p:spPr>
          <a:xfrm flipH="1">
            <a:off x="9272417" y="2190206"/>
            <a:ext cx="172885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61" name="TextBox 60">
            <a:extLst>
              <a:ext uri="{FF2B5EF4-FFF2-40B4-BE49-F238E27FC236}">
                <a16:creationId xmlns:a16="http://schemas.microsoft.com/office/drawing/2014/main" id="{AC507B7B-95E2-F041-9BDD-A014FA13F75B}"/>
              </a:ext>
            </a:extLst>
          </p:cNvPr>
          <p:cNvSpPr txBox="1"/>
          <p:nvPr/>
        </p:nvSpPr>
        <p:spPr>
          <a:xfrm flipH="1">
            <a:off x="10036916" y="3653246"/>
            <a:ext cx="172885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62" name="TextBox 61">
            <a:extLst>
              <a:ext uri="{FF2B5EF4-FFF2-40B4-BE49-F238E27FC236}">
                <a16:creationId xmlns:a16="http://schemas.microsoft.com/office/drawing/2014/main" id="{B646D3D0-A5C9-DF44-9138-C890FFE18773}"/>
              </a:ext>
            </a:extLst>
          </p:cNvPr>
          <p:cNvSpPr txBox="1"/>
          <p:nvPr/>
        </p:nvSpPr>
        <p:spPr>
          <a:xfrm flipH="1">
            <a:off x="9272417" y="5182031"/>
            <a:ext cx="172885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attachment in a to is there go frequently gay.</a:t>
            </a:r>
          </a:p>
        </p:txBody>
      </p:sp>
      <p:sp>
        <p:nvSpPr>
          <p:cNvPr id="64" name="TextBox 63">
            <a:extLst>
              <a:ext uri="{FF2B5EF4-FFF2-40B4-BE49-F238E27FC236}">
                <a16:creationId xmlns:a16="http://schemas.microsoft.com/office/drawing/2014/main" id="{A9315E31-890E-EA4D-B2D2-56D17BD66D66}"/>
              </a:ext>
            </a:extLst>
          </p:cNvPr>
          <p:cNvSpPr txBox="1"/>
          <p:nvPr/>
        </p:nvSpPr>
        <p:spPr>
          <a:xfrm>
            <a:off x="3275519" y="2318121"/>
            <a:ext cx="1343822" cy="584775"/>
          </a:xfrm>
          <a:prstGeom prst="rect">
            <a:avLst/>
          </a:prstGeom>
          <a:noFill/>
        </p:spPr>
        <p:txBody>
          <a:bodyPr wrap="square" rtlCol="0">
            <a:spAutoFit/>
          </a:bodyPr>
          <a:lstStyle/>
          <a:p>
            <a:r>
              <a:rPr lang="en-US" sz="1600">
                <a:solidFill>
                  <a:schemeClr val="bg1"/>
                </a:solidFill>
                <a:latin typeface="Inter" panose="020B0502030000000004" pitchFamily="34" charset="0"/>
                <a:ea typeface="Inter" panose="020B0502030000000004" pitchFamily="34" charset="0"/>
              </a:rPr>
              <a:t>Regional</a:t>
            </a:r>
          </a:p>
          <a:p>
            <a:r>
              <a:rPr lang="en-US" sz="1600">
                <a:solidFill>
                  <a:schemeClr val="bg1"/>
                </a:solidFill>
                <a:latin typeface="Inter" panose="020B0502030000000004" pitchFamily="34" charset="0"/>
                <a:ea typeface="Inter" panose="020B0502030000000004" pitchFamily="34" charset="0"/>
              </a:rPr>
              <a:t>Marketing</a:t>
            </a:r>
          </a:p>
        </p:txBody>
      </p:sp>
      <p:sp>
        <p:nvSpPr>
          <p:cNvPr id="65" name="TextBox 64">
            <a:extLst>
              <a:ext uri="{FF2B5EF4-FFF2-40B4-BE49-F238E27FC236}">
                <a16:creationId xmlns:a16="http://schemas.microsoft.com/office/drawing/2014/main" id="{1FAB07F6-5F57-A24A-8FF0-4B4C1791CBA3}"/>
              </a:ext>
            </a:extLst>
          </p:cNvPr>
          <p:cNvSpPr txBox="1"/>
          <p:nvPr/>
        </p:nvSpPr>
        <p:spPr>
          <a:xfrm>
            <a:off x="2545604" y="3792014"/>
            <a:ext cx="1343822" cy="584775"/>
          </a:xfrm>
          <a:prstGeom prst="rect">
            <a:avLst/>
          </a:prstGeom>
          <a:noFill/>
        </p:spPr>
        <p:txBody>
          <a:bodyPr wrap="square" rtlCol="0">
            <a:spAutoFit/>
          </a:bodyPr>
          <a:lstStyle/>
          <a:p>
            <a:r>
              <a:rPr lang="en-US" sz="1600">
                <a:solidFill>
                  <a:schemeClr val="bg1"/>
                </a:solidFill>
                <a:latin typeface="Inter" panose="020B0502030000000004" pitchFamily="34" charset="0"/>
                <a:ea typeface="Inter" panose="020B0502030000000004" pitchFamily="34" charset="0"/>
              </a:rPr>
              <a:t>Content</a:t>
            </a:r>
          </a:p>
          <a:p>
            <a:r>
              <a:rPr lang="en-US" sz="1600">
                <a:solidFill>
                  <a:schemeClr val="bg1"/>
                </a:solidFill>
                <a:latin typeface="Inter" panose="020B0502030000000004" pitchFamily="34" charset="0"/>
                <a:ea typeface="Inter" panose="020B0502030000000004" pitchFamily="34" charset="0"/>
              </a:rPr>
              <a:t>&amp; Marcom</a:t>
            </a:r>
          </a:p>
        </p:txBody>
      </p:sp>
      <p:sp>
        <p:nvSpPr>
          <p:cNvPr id="66" name="TextBox 65">
            <a:extLst>
              <a:ext uri="{FF2B5EF4-FFF2-40B4-BE49-F238E27FC236}">
                <a16:creationId xmlns:a16="http://schemas.microsoft.com/office/drawing/2014/main" id="{C4C2D1BF-BD9F-8B4E-A1D8-4EAD4C78B91A}"/>
              </a:ext>
            </a:extLst>
          </p:cNvPr>
          <p:cNvSpPr txBox="1"/>
          <p:nvPr/>
        </p:nvSpPr>
        <p:spPr>
          <a:xfrm>
            <a:off x="3275519" y="5265907"/>
            <a:ext cx="1510542" cy="584775"/>
          </a:xfrm>
          <a:prstGeom prst="rect">
            <a:avLst/>
          </a:prstGeom>
          <a:noFill/>
        </p:spPr>
        <p:txBody>
          <a:bodyPr wrap="square" rtlCol="0">
            <a:spAutoFit/>
          </a:bodyPr>
          <a:lstStyle/>
          <a:p>
            <a:r>
              <a:rPr lang="en-US" sz="1600">
                <a:solidFill>
                  <a:schemeClr val="bg1"/>
                </a:solidFill>
                <a:latin typeface="Inter" panose="020B0502030000000004" pitchFamily="34" charset="0"/>
                <a:ea typeface="Inter" panose="020B0502030000000004" pitchFamily="34" charset="0"/>
              </a:rPr>
              <a:t>Brand,</a:t>
            </a:r>
          </a:p>
          <a:p>
            <a:r>
              <a:rPr lang="en-US" sz="1600">
                <a:solidFill>
                  <a:schemeClr val="bg1"/>
                </a:solidFill>
                <a:latin typeface="Inter" panose="020B0502030000000004" pitchFamily="34" charset="0"/>
                <a:ea typeface="Inter" panose="020B0502030000000004" pitchFamily="34" charset="0"/>
              </a:rPr>
              <a:t>Events &amp; PR</a:t>
            </a:r>
          </a:p>
        </p:txBody>
      </p:sp>
      <p:sp>
        <p:nvSpPr>
          <p:cNvPr id="67" name="TextBox 66">
            <a:extLst>
              <a:ext uri="{FF2B5EF4-FFF2-40B4-BE49-F238E27FC236}">
                <a16:creationId xmlns:a16="http://schemas.microsoft.com/office/drawing/2014/main" id="{F2F05C01-3C74-9841-9D95-0EEA8ABA0320}"/>
              </a:ext>
            </a:extLst>
          </p:cNvPr>
          <p:cNvSpPr txBox="1"/>
          <p:nvPr/>
        </p:nvSpPr>
        <p:spPr>
          <a:xfrm>
            <a:off x="7575706" y="2318121"/>
            <a:ext cx="1343822" cy="584775"/>
          </a:xfrm>
          <a:prstGeom prst="rect">
            <a:avLst/>
          </a:prstGeom>
          <a:noFill/>
        </p:spPr>
        <p:txBody>
          <a:bodyPr wrap="square" rtlCol="0">
            <a:spAutoFit/>
          </a:bodyPr>
          <a:lstStyle/>
          <a:p>
            <a:pPr algn="r"/>
            <a:r>
              <a:rPr lang="en-US" sz="1600">
                <a:solidFill>
                  <a:schemeClr val="bg1"/>
                </a:solidFill>
                <a:latin typeface="Inter" panose="020B0502030000000004" pitchFamily="34" charset="0"/>
                <a:ea typeface="Inter" panose="020B0502030000000004" pitchFamily="34" charset="0"/>
              </a:rPr>
              <a:t>Online</a:t>
            </a:r>
          </a:p>
          <a:p>
            <a:pPr algn="r"/>
            <a:r>
              <a:rPr lang="en-US" sz="1600">
                <a:solidFill>
                  <a:schemeClr val="bg1"/>
                </a:solidFill>
                <a:latin typeface="Inter" panose="020B0502030000000004" pitchFamily="34" charset="0"/>
                <a:ea typeface="Inter" panose="020B0502030000000004" pitchFamily="34" charset="0"/>
              </a:rPr>
              <a:t>Marketing</a:t>
            </a:r>
          </a:p>
        </p:txBody>
      </p:sp>
      <p:sp>
        <p:nvSpPr>
          <p:cNvPr id="68" name="TextBox 67">
            <a:extLst>
              <a:ext uri="{FF2B5EF4-FFF2-40B4-BE49-F238E27FC236}">
                <a16:creationId xmlns:a16="http://schemas.microsoft.com/office/drawing/2014/main" id="{1BC33F61-384C-514F-AC6C-FBCC5F5AEB7F}"/>
              </a:ext>
            </a:extLst>
          </p:cNvPr>
          <p:cNvSpPr txBox="1"/>
          <p:nvPr/>
        </p:nvSpPr>
        <p:spPr>
          <a:xfrm>
            <a:off x="8332618" y="3792014"/>
            <a:ext cx="1343822" cy="584775"/>
          </a:xfrm>
          <a:prstGeom prst="rect">
            <a:avLst/>
          </a:prstGeom>
          <a:noFill/>
        </p:spPr>
        <p:txBody>
          <a:bodyPr wrap="square" rtlCol="0">
            <a:spAutoFit/>
          </a:bodyPr>
          <a:lstStyle/>
          <a:p>
            <a:pPr algn="r"/>
            <a:r>
              <a:rPr lang="en-US" sz="1600">
                <a:solidFill>
                  <a:schemeClr val="bg1"/>
                </a:solidFill>
                <a:latin typeface="Inter" panose="020B0502030000000004" pitchFamily="34" charset="0"/>
                <a:ea typeface="Inter" panose="020B0502030000000004" pitchFamily="34" charset="0"/>
              </a:rPr>
              <a:t>Generation &amp; Retention</a:t>
            </a:r>
          </a:p>
        </p:txBody>
      </p:sp>
      <p:sp>
        <p:nvSpPr>
          <p:cNvPr id="69" name="TextBox 68">
            <a:extLst>
              <a:ext uri="{FF2B5EF4-FFF2-40B4-BE49-F238E27FC236}">
                <a16:creationId xmlns:a16="http://schemas.microsoft.com/office/drawing/2014/main" id="{75C86115-642F-C84E-B20A-1DB7A6524B7E}"/>
              </a:ext>
            </a:extLst>
          </p:cNvPr>
          <p:cNvSpPr txBox="1"/>
          <p:nvPr/>
        </p:nvSpPr>
        <p:spPr>
          <a:xfrm>
            <a:off x="7408986" y="5265907"/>
            <a:ext cx="1510542" cy="584775"/>
          </a:xfrm>
          <a:prstGeom prst="rect">
            <a:avLst/>
          </a:prstGeom>
          <a:noFill/>
        </p:spPr>
        <p:txBody>
          <a:bodyPr wrap="square" rtlCol="0">
            <a:spAutoFit/>
          </a:bodyPr>
          <a:lstStyle/>
          <a:p>
            <a:pPr algn="r"/>
            <a:r>
              <a:rPr lang="en-US" sz="1600">
                <a:solidFill>
                  <a:schemeClr val="bg1"/>
                </a:solidFill>
                <a:latin typeface="Inter" panose="020B0502030000000004" pitchFamily="34" charset="0"/>
                <a:ea typeface="Inter" panose="020B0502030000000004" pitchFamily="34" charset="0"/>
              </a:rPr>
              <a:t>Central Strategy</a:t>
            </a:r>
          </a:p>
        </p:txBody>
      </p:sp>
    </p:spTree>
    <p:extLst>
      <p:ext uri="{BB962C8B-B14F-4D97-AF65-F5344CB8AC3E}">
        <p14:creationId xmlns:p14="http://schemas.microsoft.com/office/powerpoint/2010/main" val="2477988542"/>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3AFC0B6-8968-6346-A248-1D732657625D}"/>
              </a:ext>
            </a:extLst>
          </p:cNvPr>
          <p:cNvSpPr txBox="1"/>
          <p:nvPr/>
        </p:nvSpPr>
        <p:spPr>
          <a:xfrm>
            <a:off x="2707341" y="523875"/>
            <a:ext cx="6777318"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Contingency Planning</a:t>
            </a:r>
          </a:p>
        </p:txBody>
      </p:sp>
      <p:sp>
        <p:nvSpPr>
          <p:cNvPr id="4" name="TextBox 3">
            <a:extLst>
              <a:ext uri="{FF2B5EF4-FFF2-40B4-BE49-F238E27FC236}">
                <a16:creationId xmlns:a16="http://schemas.microsoft.com/office/drawing/2014/main" id="{C06B1449-171E-0D42-BD6F-4137313A699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Freeform 9">
            <a:extLst>
              <a:ext uri="{FF2B5EF4-FFF2-40B4-BE49-F238E27FC236}">
                <a16:creationId xmlns:a16="http://schemas.microsoft.com/office/drawing/2014/main" id="{C1A4B5E2-F88C-6D42-94D0-12E77F3345C1}"/>
              </a:ext>
            </a:extLst>
          </p:cNvPr>
          <p:cNvSpPr/>
          <p:nvPr/>
        </p:nvSpPr>
        <p:spPr>
          <a:xfrm>
            <a:off x="4009984" y="3510455"/>
            <a:ext cx="1801063" cy="1146164"/>
          </a:xfrm>
          <a:custGeom>
            <a:avLst/>
            <a:gdLst>
              <a:gd name="connsiteX0" fmla="*/ 3020633 w 3018452"/>
              <a:gd name="connsiteY0" fmla="*/ 1059153 h 1920890"/>
              <a:gd name="connsiteX1" fmla="*/ 2818673 w 3018452"/>
              <a:gd name="connsiteY1" fmla="*/ 1261226 h 1920890"/>
              <a:gd name="connsiteX2" fmla="*/ 2818292 w 3018452"/>
              <a:gd name="connsiteY2" fmla="*/ 1261226 h 1920890"/>
              <a:gd name="connsiteX3" fmla="*/ 2626901 w 3018452"/>
              <a:gd name="connsiteY3" fmla="*/ 1182679 h 1920890"/>
              <a:gd name="connsiteX4" fmla="*/ 2482548 w 3018452"/>
              <a:gd name="connsiteY4" fmla="*/ 1182679 h 1920890"/>
              <a:gd name="connsiteX5" fmla="*/ 2482548 w 3018452"/>
              <a:gd name="connsiteY5" fmla="*/ 1697611 h 1920890"/>
              <a:gd name="connsiteX6" fmla="*/ 2250880 w 3018452"/>
              <a:gd name="connsiteY6" fmla="*/ 1928974 h 1920890"/>
              <a:gd name="connsiteX7" fmla="*/ 1638239 w 3018452"/>
              <a:gd name="connsiteY7" fmla="*/ 1928974 h 1920890"/>
              <a:gd name="connsiteX8" fmla="*/ 1640619 w 3018452"/>
              <a:gd name="connsiteY8" fmla="*/ 1829125 h 1920890"/>
              <a:gd name="connsiteX9" fmla="*/ 1719270 w 3018452"/>
              <a:gd name="connsiteY9" fmla="*/ 1637987 h 1920890"/>
              <a:gd name="connsiteX10" fmla="*/ 1512395 w 3018452"/>
              <a:gd name="connsiteY10" fmla="*/ 1440156 h 1920890"/>
              <a:gd name="connsiteX11" fmla="*/ 1314302 w 3018452"/>
              <a:gd name="connsiteY11" fmla="*/ 1637987 h 1920890"/>
              <a:gd name="connsiteX12" fmla="*/ 1379623 w 3018452"/>
              <a:gd name="connsiteY12" fmla="*/ 1786238 h 1920890"/>
              <a:gd name="connsiteX13" fmla="*/ 1396762 w 3018452"/>
              <a:gd name="connsiteY13" fmla="*/ 1928879 h 1920890"/>
              <a:gd name="connsiteX14" fmla="*/ 782979 w 3018452"/>
              <a:gd name="connsiteY14" fmla="*/ 1928879 h 1920890"/>
              <a:gd name="connsiteX15" fmla="*/ 551405 w 3018452"/>
              <a:gd name="connsiteY15" fmla="*/ 1697611 h 1920890"/>
              <a:gd name="connsiteX16" fmla="*/ 551405 w 3018452"/>
              <a:gd name="connsiteY16" fmla="*/ 1183535 h 1920890"/>
              <a:gd name="connsiteX17" fmla="*/ 389532 w 3018452"/>
              <a:gd name="connsiteY17" fmla="*/ 1182679 h 1920890"/>
              <a:gd name="connsiteX18" fmla="*/ 198141 w 3018452"/>
              <a:gd name="connsiteY18" fmla="*/ 1261226 h 1920890"/>
              <a:gd name="connsiteX19" fmla="*/ 49 w 3018452"/>
              <a:gd name="connsiteY19" fmla="*/ 1054625 h 1920890"/>
              <a:gd name="connsiteX20" fmla="*/ 198141 w 3018452"/>
              <a:gd name="connsiteY20" fmla="*/ 856793 h 1920890"/>
              <a:gd name="connsiteX21" fmla="*/ 346683 w 3018452"/>
              <a:gd name="connsiteY21" fmla="*/ 922123 h 1920890"/>
              <a:gd name="connsiteX22" fmla="*/ 551405 w 3018452"/>
              <a:gd name="connsiteY22" fmla="*/ 936006 h 1920890"/>
              <a:gd name="connsiteX23" fmla="*/ 551405 w 3018452"/>
              <a:gd name="connsiteY23" fmla="*/ 231363 h 1920890"/>
              <a:gd name="connsiteX24" fmla="*/ 782979 w 3018452"/>
              <a:gd name="connsiteY24" fmla="*/ 0 h 1920890"/>
              <a:gd name="connsiteX25" fmla="*/ 1393810 w 3018452"/>
              <a:gd name="connsiteY25" fmla="*/ 0 h 1920890"/>
              <a:gd name="connsiteX26" fmla="*/ 1392954 w 3018452"/>
              <a:gd name="connsiteY26" fmla="*/ 127616 h 1920890"/>
              <a:gd name="connsiteX27" fmla="*/ 1314302 w 3018452"/>
              <a:gd name="connsiteY27" fmla="*/ 318754 h 1920890"/>
              <a:gd name="connsiteX28" fmla="*/ 1521177 w 3018452"/>
              <a:gd name="connsiteY28" fmla="*/ 516585 h 1920890"/>
              <a:gd name="connsiteX29" fmla="*/ 1719270 w 3018452"/>
              <a:gd name="connsiteY29" fmla="*/ 318754 h 1920890"/>
              <a:gd name="connsiteX30" fmla="*/ 1653854 w 3018452"/>
              <a:gd name="connsiteY30" fmla="*/ 170503 h 1920890"/>
              <a:gd name="connsiteX31" fmla="*/ 1637953 w 3018452"/>
              <a:gd name="connsiteY31" fmla="*/ 0 h 1920890"/>
              <a:gd name="connsiteX32" fmla="*/ 2250880 w 3018452"/>
              <a:gd name="connsiteY32" fmla="*/ 0 h 1920890"/>
              <a:gd name="connsiteX33" fmla="*/ 2482548 w 3018452"/>
              <a:gd name="connsiteY33" fmla="*/ 231363 h 1920890"/>
              <a:gd name="connsiteX34" fmla="*/ 2482548 w 3018452"/>
              <a:gd name="connsiteY34" fmla="*/ 936862 h 1920890"/>
              <a:gd name="connsiteX35" fmla="*/ 2670130 w 3018452"/>
              <a:gd name="connsiteY35" fmla="*/ 922123 h 1920890"/>
              <a:gd name="connsiteX36" fmla="*/ 2818292 w 3018452"/>
              <a:gd name="connsiteY36" fmla="*/ 856793 h 1920890"/>
              <a:gd name="connsiteX37" fmla="*/ 3020633 w 3018452"/>
              <a:gd name="connsiteY37" fmla="*/ 1058677 h 1920890"/>
              <a:gd name="connsiteX38" fmla="*/ 3020633 w 3018452"/>
              <a:gd name="connsiteY38" fmla="*/ 1059153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018452" h="1920890">
                <a:moveTo>
                  <a:pt x="3020633" y="1059153"/>
                </a:moveTo>
                <a:cubicBezTo>
                  <a:pt x="3020738" y="1170650"/>
                  <a:pt x="2930317" y="1261121"/>
                  <a:pt x="2818673" y="1261226"/>
                </a:cubicBezTo>
                <a:cubicBezTo>
                  <a:pt x="2818546" y="1261227"/>
                  <a:pt x="2818419" y="1261227"/>
                  <a:pt x="2818292" y="1261226"/>
                </a:cubicBezTo>
                <a:cubicBezTo>
                  <a:pt x="2735736" y="1261226"/>
                  <a:pt x="2699363" y="1195707"/>
                  <a:pt x="2626901" y="1182679"/>
                </a:cubicBezTo>
                <a:cubicBezTo>
                  <a:pt x="2586052" y="1175262"/>
                  <a:pt x="2544631" y="1179446"/>
                  <a:pt x="2482548" y="1182679"/>
                </a:cubicBezTo>
                <a:lnTo>
                  <a:pt x="2482548" y="1697611"/>
                </a:lnTo>
                <a:cubicBezTo>
                  <a:pt x="2482443" y="1825346"/>
                  <a:pt x="2378783" y="1928869"/>
                  <a:pt x="2250880" y="1928974"/>
                </a:cubicBezTo>
                <a:lnTo>
                  <a:pt x="1638239" y="1928974"/>
                </a:lnTo>
                <a:cubicBezTo>
                  <a:pt x="1635200" y="1895710"/>
                  <a:pt x="1635999" y="1862207"/>
                  <a:pt x="1640619" y="1829125"/>
                </a:cubicBezTo>
                <a:cubicBezTo>
                  <a:pt x="1653569" y="1756759"/>
                  <a:pt x="1719270" y="1720433"/>
                  <a:pt x="1719270" y="1637987"/>
                </a:cubicBezTo>
                <a:cubicBezTo>
                  <a:pt x="1716845" y="1526306"/>
                  <a:pt x="1624224" y="1437734"/>
                  <a:pt x="1512395" y="1440156"/>
                </a:cubicBezTo>
                <a:cubicBezTo>
                  <a:pt x="1403980" y="1442504"/>
                  <a:pt x="1316653" y="1529716"/>
                  <a:pt x="1314302" y="1637987"/>
                </a:cubicBezTo>
                <a:cubicBezTo>
                  <a:pt x="1314302" y="1700274"/>
                  <a:pt x="1342868" y="1740213"/>
                  <a:pt x="1379623" y="1786238"/>
                </a:cubicBezTo>
                <a:cubicBezTo>
                  <a:pt x="1399428" y="1810772"/>
                  <a:pt x="1400095" y="1865451"/>
                  <a:pt x="1396762" y="1928879"/>
                </a:cubicBezTo>
                <a:lnTo>
                  <a:pt x="782979" y="1928879"/>
                </a:lnTo>
                <a:cubicBezTo>
                  <a:pt x="655084" y="1928879"/>
                  <a:pt x="551405" y="1825337"/>
                  <a:pt x="551405" y="1697611"/>
                </a:cubicBezTo>
                <a:lnTo>
                  <a:pt x="551405" y="1183535"/>
                </a:lnTo>
                <a:cubicBezTo>
                  <a:pt x="479514" y="1180302"/>
                  <a:pt x="434285" y="1174691"/>
                  <a:pt x="389532" y="1182679"/>
                </a:cubicBezTo>
                <a:cubicBezTo>
                  <a:pt x="317070" y="1195707"/>
                  <a:pt x="280697" y="1261226"/>
                  <a:pt x="198141" y="1261226"/>
                </a:cubicBezTo>
                <a:cubicBezTo>
                  <a:pt x="86312" y="1258804"/>
                  <a:pt x="-2377" y="1166306"/>
                  <a:pt x="49" y="1054625"/>
                </a:cubicBezTo>
                <a:cubicBezTo>
                  <a:pt x="2400" y="946353"/>
                  <a:pt x="89727" y="859141"/>
                  <a:pt x="198141" y="856793"/>
                </a:cubicBezTo>
                <a:cubicBezTo>
                  <a:pt x="260605" y="856793"/>
                  <a:pt x="300502" y="885321"/>
                  <a:pt x="346683" y="922123"/>
                </a:cubicBezTo>
                <a:cubicBezTo>
                  <a:pt x="378963" y="948083"/>
                  <a:pt x="463232" y="941141"/>
                  <a:pt x="551405" y="936006"/>
                </a:cubicBezTo>
                <a:lnTo>
                  <a:pt x="551405" y="231363"/>
                </a:lnTo>
                <a:cubicBezTo>
                  <a:pt x="551405" y="103622"/>
                  <a:pt x="655069" y="53"/>
                  <a:pt x="782979" y="0"/>
                </a:cubicBezTo>
                <a:lnTo>
                  <a:pt x="1393810" y="0"/>
                </a:lnTo>
                <a:cubicBezTo>
                  <a:pt x="1396762" y="52872"/>
                  <a:pt x="1399428" y="90434"/>
                  <a:pt x="1392954" y="127616"/>
                </a:cubicBezTo>
                <a:cubicBezTo>
                  <a:pt x="1379909" y="199697"/>
                  <a:pt x="1314302" y="236403"/>
                  <a:pt x="1314302" y="318754"/>
                </a:cubicBezTo>
                <a:cubicBezTo>
                  <a:pt x="1316727" y="430435"/>
                  <a:pt x="1409349" y="519007"/>
                  <a:pt x="1521177" y="516585"/>
                </a:cubicBezTo>
                <a:cubicBezTo>
                  <a:pt x="1629592" y="514237"/>
                  <a:pt x="1716919" y="427025"/>
                  <a:pt x="1719270" y="318754"/>
                </a:cubicBezTo>
                <a:cubicBezTo>
                  <a:pt x="1719270" y="256182"/>
                  <a:pt x="1691180" y="216528"/>
                  <a:pt x="1653854" y="170503"/>
                </a:cubicBezTo>
                <a:cubicBezTo>
                  <a:pt x="1631097" y="142450"/>
                  <a:pt x="1633763" y="75409"/>
                  <a:pt x="1637953" y="0"/>
                </a:cubicBezTo>
                <a:lnTo>
                  <a:pt x="2250880" y="0"/>
                </a:lnTo>
                <a:cubicBezTo>
                  <a:pt x="2378783" y="105"/>
                  <a:pt x="2482443" y="103628"/>
                  <a:pt x="2482548" y="231363"/>
                </a:cubicBezTo>
                <a:lnTo>
                  <a:pt x="2482548" y="936862"/>
                </a:lnTo>
                <a:cubicBezTo>
                  <a:pt x="2564151" y="941617"/>
                  <a:pt x="2639660" y="946371"/>
                  <a:pt x="2670130" y="922123"/>
                </a:cubicBezTo>
                <a:cubicBezTo>
                  <a:pt x="2715931" y="884846"/>
                  <a:pt x="2755828" y="856793"/>
                  <a:pt x="2818292" y="856793"/>
                </a:cubicBezTo>
                <a:cubicBezTo>
                  <a:pt x="2929989" y="856741"/>
                  <a:pt x="3020580" y="947127"/>
                  <a:pt x="3020633" y="1058677"/>
                </a:cubicBezTo>
                <a:cubicBezTo>
                  <a:pt x="3020633" y="1058835"/>
                  <a:pt x="3020633" y="1058994"/>
                  <a:pt x="3020633" y="1059153"/>
                </a:cubicBezTo>
                <a:close/>
              </a:path>
            </a:pathLst>
          </a:custGeom>
          <a:solidFill>
            <a:schemeClr val="accent2"/>
          </a:solidFill>
          <a:ln w="9516"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4656D370-25FE-A847-8FAC-B34544F8489F}"/>
              </a:ext>
            </a:extLst>
          </p:cNvPr>
          <p:cNvSpPr/>
          <p:nvPr/>
        </p:nvSpPr>
        <p:spPr>
          <a:xfrm>
            <a:off x="6374432" y="3510455"/>
            <a:ext cx="1795381" cy="1146164"/>
          </a:xfrm>
          <a:custGeom>
            <a:avLst/>
            <a:gdLst>
              <a:gd name="connsiteX0" fmla="*/ 3011587 w 3008930"/>
              <a:gd name="connsiteY0" fmla="*/ 1059153 h 1920890"/>
              <a:gd name="connsiteX1" fmla="*/ 2809627 w 3008930"/>
              <a:gd name="connsiteY1" fmla="*/ 1261226 h 1920890"/>
              <a:gd name="connsiteX2" fmla="*/ 2809246 w 3008930"/>
              <a:gd name="connsiteY2" fmla="*/ 1261226 h 1920890"/>
              <a:gd name="connsiteX3" fmla="*/ 2617855 w 3008930"/>
              <a:gd name="connsiteY3" fmla="*/ 1182679 h 1920890"/>
              <a:gd name="connsiteX4" fmla="*/ 2480549 w 3008930"/>
              <a:gd name="connsiteY4" fmla="*/ 1182679 h 1920890"/>
              <a:gd name="connsiteX5" fmla="*/ 2480549 w 3008930"/>
              <a:gd name="connsiteY5" fmla="*/ 1697896 h 1920890"/>
              <a:gd name="connsiteX6" fmla="*/ 2248975 w 3008930"/>
              <a:gd name="connsiteY6" fmla="*/ 1929259 h 1920890"/>
              <a:gd name="connsiteX7" fmla="*/ 1636239 w 3008930"/>
              <a:gd name="connsiteY7" fmla="*/ 1929259 h 1920890"/>
              <a:gd name="connsiteX8" fmla="*/ 1638620 w 3008930"/>
              <a:gd name="connsiteY8" fmla="*/ 1829411 h 1920890"/>
              <a:gd name="connsiteX9" fmla="*/ 1717270 w 3008930"/>
              <a:gd name="connsiteY9" fmla="*/ 1638273 h 1920890"/>
              <a:gd name="connsiteX10" fmla="*/ 1510395 w 3008930"/>
              <a:gd name="connsiteY10" fmla="*/ 1440441 h 1920890"/>
              <a:gd name="connsiteX11" fmla="*/ 1312302 w 3008930"/>
              <a:gd name="connsiteY11" fmla="*/ 1638273 h 1920890"/>
              <a:gd name="connsiteX12" fmla="*/ 1377718 w 3008930"/>
              <a:gd name="connsiteY12" fmla="*/ 1786523 h 1920890"/>
              <a:gd name="connsiteX13" fmla="*/ 1394858 w 3008930"/>
              <a:gd name="connsiteY13" fmla="*/ 1929164 h 1920890"/>
              <a:gd name="connsiteX14" fmla="*/ 780693 w 3008930"/>
              <a:gd name="connsiteY14" fmla="*/ 1929164 h 1920890"/>
              <a:gd name="connsiteX15" fmla="*/ 549024 w 3008930"/>
              <a:gd name="connsiteY15" fmla="*/ 1697801 h 1920890"/>
              <a:gd name="connsiteX16" fmla="*/ 549024 w 3008930"/>
              <a:gd name="connsiteY16" fmla="*/ 1182109 h 1920890"/>
              <a:gd name="connsiteX17" fmla="*/ 346398 w 3008930"/>
              <a:gd name="connsiteY17" fmla="*/ 1195992 h 1920890"/>
              <a:gd name="connsiteX18" fmla="*/ 198141 w 3008930"/>
              <a:gd name="connsiteY18" fmla="*/ 1261226 h 1920890"/>
              <a:gd name="connsiteX19" fmla="*/ 49 w 3008930"/>
              <a:gd name="connsiteY19" fmla="*/ 1054625 h 1920890"/>
              <a:gd name="connsiteX20" fmla="*/ 198141 w 3008930"/>
              <a:gd name="connsiteY20" fmla="*/ 856793 h 1920890"/>
              <a:gd name="connsiteX21" fmla="*/ 389627 w 3008930"/>
              <a:gd name="connsiteY21" fmla="*/ 935436 h 1920890"/>
              <a:gd name="connsiteX22" fmla="*/ 549024 w 3008930"/>
              <a:gd name="connsiteY22" fmla="*/ 934770 h 1920890"/>
              <a:gd name="connsiteX23" fmla="*/ 549024 w 3008930"/>
              <a:gd name="connsiteY23" fmla="*/ 231077 h 1920890"/>
              <a:gd name="connsiteX24" fmla="*/ 780693 w 3008930"/>
              <a:gd name="connsiteY24" fmla="*/ 0 h 1920890"/>
              <a:gd name="connsiteX25" fmla="*/ 1391906 w 3008930"/>
              <a:gd name="connsiteY25" fmla="*/ 0 h 1920890"/>
              <a:gd name="connsiteX26" fmla="*/ 1391049 w 3008930"/>
              <a:gd name="connsiteY26" fmla="*/ 127616 h 1920890"/>
              <a:gd name="connsiteX27" fmla="*/ 1312303 w 3008930"/>
              <a:gd name="connsiteY27" fmla="*/ 318754 h 1920890"/>
              <a:gd name="connsiteX28" fmla="*/ 1519178 w 3008930"/>
              <a:gd name="connsiteY28" fmla="*/ 516585 h 1920890"/>
              <a:gd name="connsiteX29" fmla="*/ 1717271 w 3008930"/>
              <a:gd name="connsiteY29" fmla="*/ 318754 h 1920890"/>
              <a:gd name="connsiteX30" fmla="*/ 1651950 w 3008930"/>
              <a:gd name="connsiteY30" fmla="*/ 170503 h 1920890"/>
              <a:gd name="connsiteX31" fmla="*/ 1635953 w 3008930"/>
              <a:gd name="connsiteY31" fmla="*/ 0 h 1920890"/>
              <a:gd name="connsiteX32" fmla="*/ 2248975 w 3008930"/>
              <a:gd name="connsiteY32" fmla="*/ 0 h 1920890"/>
              <a:gd name="connsiteX33" fmla="*/ 2480549 w 3008930"/>
              <a:gd name="connsiteY33" fmla="*/ 231363 h 1920890"/>
              <a:gd name="connsiteX34" fmla="*/ 2480549 w 3008930"/>
              <a:gd name="connsiteY34" fmla="*/ 937433 h 1920890"/>
              <a:gd name="connsiteX35" fmla="*/ 2660703 w 3008930"/>
              <a:gd name="connsiteY35" fmla="*/ 922123 h 1920890"/>
              <a:gd name="connsiteX36" fmla="*/ 2809246 w 3008930"/>
              <a:gd name="connsiteY36" fmla="*/ 856793 h 1920890"/>
              <a:gd name="connsiteX37" fmla="*/ 3011588 w 3008930"/>
              <a:gd name="connsiteY37" fmla="*/ 1058677 h 1920890"/>
              <a:gd name="connsiteX38" fmla="*/ 3011587 w 3008930"/>
              <a:gd name="connsiteY38" fmla="*/ 1059153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008930" h="1920890">
                <a:moveTo>
                  <a:pt x="3011587" y="1059153"/>
                </a:moveTo>
                <a:cubicBezTo>
                  <a:pt x="3011692" y="1170650"/>
                  <a:pt x="2921272" y="1261121"/>
                  <a:pt x="2809627" y="1261226"/>
                </a:cubicBezTo>
                <a:cubicBezTo>
                  <a:pt x="2809500" y="1261227"/>
                  <a:pt x="2809373" y="1261227"/>
                  <a:pt x="2809246" y="1261226"/>
                </a:cubicBezTo>
                <a:cubicBezTo>
                  <a:pt x="2726690" y="1261226"/>
                  <a:pt x="2690317" y="1195707"/>
                  <a:pt x="2617855" y="1182679"/>
                </a:cubicBezTo>
                <a:cubicBezTo>
                  <a:pt x="2578529" y="1175547"/>
                  <a:pt x="2538823" y="1179161"/>
                  <a:pt x="2480549" y="1182679"/>
                </a:cubicBezTo>
                <a:lnTo>
                  <a:pt x="2480549" y="1697896"/>
                </a:lnTo>
                <a:cubicBezTo>
                  <a:pt x="2480496" y="1825615"/>
                  <a:pt x="2376863" y="1929154"/>
                  <a:pt x="2248975" y="1929259"/>
                </a:cubicBezTo>
                <a:lnTo>
                  <a:pt x="1636239" y="1929259"/>
                </a:lnTo>
                <a:cubicBezTo>
                  <a:pt x="1633201" y="1895995"/>
                  <a:pt x="1634000" y="1862493"/>
                  <a:pt x="1638620" y="1829411"/>
                </a:cubicBezTo>
                <a:cubicBezTo>
                  <a:pt x="1651665" y="1757044"/>
                  <a:pt x="1717270" y="1720719"/>
                  <a:pt x="1717270" y="1638273"/>
                </a:cubicBezTo>
                <a:cubicBezTo>
                  <a:pt x="1714845" y="1526591"/>
                  <a:pt x="1622224" y="1438019"/>
                  <a:pt x="1510395" y="1440441"/>
                </a:cubicBezTo>
                <a:cubicBezTo>
                  <a:pt x="1401980" y="1442789"/>
                  <a:pt x="1314654" y="1530001"/>
                  <a:pt x="1312302" y="1638273"/>
                </a:cubicBezTo>
                <a:cubicBezTo>
                  <a:pt x="1312303" y="1700559"/>
                  <a:pt x="1340393" y="1740498"/>
                  <a:pt x="1377718" y="1786523"/>
                </a:cubicBezTo>
                <a:cubicBezTo>
                  <a:pt x="1397524" y="1811058"/>
                  <a:pt x="1398095" y="1865736"/>
                  <a:pt x="1394858" y="1929164"/>
                </a:cubicBezTo>
                <a:lnTo>
                  <a:pt x="780693" y="1929164"/>
                </a:lnTo>
                <a:cubicBezTo>
                  <a:pt x="652790" y="1929059"/>
                  <a:pt x="549129" y="1825536"/>
                  <a:pt x="549024" y="1697801"/>
                </a:cubicBezTo>
                <a:lnTo>
                  <a:pt x="549024" y="1182109"/>
                </a:lnTo>
                <a:cubicBezTo>
                  <a:pt x="461804" y="1177069"/>
                  <a:pt x="378677" y="1170317"/>
                  <a:pt x="346398" y="1195992"/>
                </a:cubicBezTo>
                <a:cubicBezTo>
                  <a:pt x="300502" y="1233174"/>
                  <a:pt x="260700" y="1261226"/>
                  <a:pt x="198141" y="1261226"/>
                </a:cubicBezTo>
                <a:cubicBezTo>
                  <a:pt x="86313" y="1258804"/>
                  <a:pt x="-2377" y="1166306"/>
                  <a:pt x="49" y="1054625"/>
                </a:cubicBezTo>
                <a:cubicBezTo>
                  <a:pt x="2400" y="946353"/>
                  <a:pt x="89726" y="859141"/>
                  <a:pt x="198141" y="856793"/>
                </a:cubicBezTo>
                <a:cubicBezTo>
                  <a:pt x="280696" y="856793"/>
                  <a:pt x="317070" y="922408"/>
                  <a:pt x="389627" y="935436"/>
                </a:cubicBezTo>
                <a:cubicBezTo>
                  <a:pt x="433714" y="943328"/>
                  <a:pt x="478372" y="937718"/>
                  <a:pt x="549024" y="934770"/>
                </a:cubicBezTo>
                <a:lnTo>
                  <a:pt x="549024" y="231077"/>
                </a:lnTo>
                <a:cubicBezTo>
                  <a:pt x="549286" y="103454"/>
                  <a:pt x="652901" y="105"/>
                  <a:pt x="780693" y="0"/>
                </a:cubicBezTo>
                <a:lnTo>
                  <a:pt x="1391906" y="0"/>
                </a:lnTo>
                <a:cubicBezTo>
                  <a:pt x="1394858" y="52872"/>
                  <a:pt x="1397524" y="90434"/>
                  <a:pt x="1391049" y="127616"/>
                </a:cubicBezTo>
                <a:cubicBezTo>
                  <a:pt x="1378004" y="199697"/>
                  <a:pt x="1312303" y="236403"/>
                  <a:pt x="1312303" y="318754"/>
                </a:cubicBezTo>
                <a:cubicBezTo>
                  <a:pt x="1314728" y="430435"/>
                  <a:pt x="1407349" y="519007"/>
                  <a:pt x="1519178" y="516585"/>
                </a:cubicBezTo>
                <a:cubicBezTo>
                  <a:pt x="1627593" y="514237"/>
                  <a:pt x="1714919" y="427025"/>
                  <a:pt x="1717271" y="318754"/>
                </a:cubicBezTo>
                <a:cubicBezTo>
                  <a:pt x="1717270" y="256182"/>
                  <a:pt x="1688704" y="216528"/>
                  <a:pt x="1651950" y="170503"/>
                </a:cubicBezTo>
                <a:cubicBezTo>
                  <a:pt x="1629192" y="142450"/>
                  <a:pt x="1631859" y="75409"/>
                  <a:pt x="1635953" y="0"/>
                </a:cubicBezTo>
                <a:lnTo>
                  <a:pt x="2248975" y="0"/>
                </a:lnTo>
                <a:cubicBezTo>
                  <a:pt x="2376863" y="105"/>
                  <a:pt x="2480496" y="103643"/>
                  <a:pt x="2480549" y="231363"/>
                </a:cubicBezTo>
                <a:lnTo>
                  <a:pt x="2480549" y="937433"/>
                </a:lnTo>
                <a:cubicBezTo>
                  <a:pt x="2559581" y="941902"/>
                  <a:pt x="2631471" y="945706"/>
                  <a:pt x="2660703" y="922123"/>
                </a:cubicBezTo>
                <a:cubicBezTo>
                  <a:pt x="2706885" y="884846"/>
                  <a:pt x="2746877" y="856793"/>
                  <a:pt x="2809246" y="856793"/>
                </a:cubicBezTo>
                <a:cubicBezTo>
                  <a:pt x="2920943" y="856741"/>
                  <a:pt x="3011535" y="947127"/>
                  <a:pt x="3011588" y="1058677"/>
                </a:cubicBezTo>
                <a:cubicBezTo>
                  <a:pt x="3011588" y="1058835"/>
                  <a:pt x="3011588" y="1058994"/>
                  <a:pt x="3011587" y="1059153"/>
                </a:cubicBezTo>
                <a:close/>
              </a:path>
            </a:pathLst>
          </a:custGeom>
          <a:solidFill>
            <a:schemeClr val="accent4"/>
          </a:solidFill>
          <a:ln w="9516"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1E453CA7-06CE-884E-BE65-7840EF86DB3E}"/>
              </a:ext>
            </a:extLst>
          </p:cNvPr>
          <p:cNvSpPr/>
          <p:nvPr/>
        </p:nvSpPr>
        <p:spPr>
          <a:xfrm>
            <a:off x="3157229" y="3510455"/>
            <a:ext cx="1147680" cy="1146164"/>
          </a:xfrm>
          <a:custGeom>
            <a:avLst/>
            <a:gdLst>
              <a:gd name="connsiteX0" fmla="*/ 1921240 w 1923430"/>
              <a:gd name="connsiteY0" fmla="*/ 1239545 h 1920890"/>
              <a:gd name="connsiteX1" fmla="*/ 1829068 w 1923430"/>
              <a:gd name="connsiteY1" fmla="*/ 1240876 h 1920890"/>
              <a:gd name="connsiteX2" fmla="*/ 1768413 w 1923430"/>
              <a:gd name="connsiteY2" fmla="*/ 1270355 h 1920890"/>
              <a:gd name="connsiteX3" fmla="*/ 1627203 w 1923430"/>
              <a:gd name="connsiteY3" fmla="*/ 1320375 h 1920890"/>
              <a:gd name="connsiteX4" fmla="*/ 1365350 w 1923430"/>
              <a:gd name="connsiteY4" fmla="*/ 1058867 h 1920890"/>
              <a:gd name="connsiteX5" fmla="*/ 1627203 w 1923430"/>
              <a:gd name="connsiteY5" fmla="*/ 797360 h 1920890"/>
              <a:gd name="connsiteX6" fmla="*/ 1812881 w 1923430"/>
              <a:gd name="connsiteY6" fmla="*/ 875717 h 1920890"/>
              <a:gd name="connsiteX7" fmla="*/ 1921240 w 1923430"/>
              <a:gd name="connsiteY7" fmla="*/ 879806 h 1920890"/>
              <a:gd name="connsiteX8" fmla="*/ 1921240 w 1923430"/>
              <a:gd name="connsiteY8" fmla="*/ 231363 h 1920890"/>
              <a:gd name="connsiteX9" fmla="*/ 1925811 w 1923430"/>
              <a:gd name="connsiteY9" fmla="*/ 181629 h 1920890"/>
              <a:gd name="connsiteX10" fmla="*/ 1699665 w 1923430"/>
              <a:gd name="connsiteY10" fmla="*/ 0 h 1920890"/>
              <a:gd name="connsiteX11" fmla="*/ 231669 w 1923430"/>
              <a:gd name="connsiteY11" fmla="*/ 0 h 1920890"/>
              <a:gd name="connsiteX12" fmla="*/ 0 w 1923430"/>
              <a:gd name="connsiteY12" fmla="*/ 231363 h 1920890"/>
              <a:gd name="connsiteX13" fmla="*/ 0 w 1923430"/>
              <a:gd name="connsiteY13" fmla="*/ 231458 h 1920890"/>
              <a:gd name="connsiteX14" fmla="*/ 0 w 1923430"/>
              <a:gd name="connsiteY14" fmla="*/ 1697516 h 1920890"/>
              <a:gd name="connsiteX15" fmla="*/ 231669 w 1923430"/>
              <a:gd name="connsiteY15" fmla="*/ 1928879 h 1920890"/>
              <a:gd name="connsiteX16" fmla="*/ 1699665 w 1923430"/>
              <a:gd name="connsiteY16" fmla="*/ 1928879 h 1920890"/>
              <a:gd name="connsiteX17" fmla="*/ 1925811 w 1923430"/>
              <a:gd name="connsiteY17" fmla="*/ 1747345 h 1920890"/>
              <a:gd name="connsiteX18" fmla="*/ 1921240 w 1923430"/>
              <a:gd name="connsiteY18" fmla="*/ 1697611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23430" h="1920890">
                <a:moveTo>
                  <a:pt x="1921240" y="1239545"/>
                </a:moveTo>
                <a:cubicBezTo>
                  <a:pt x="1890566" y="1236482"/>
                  <a:pt x="1859641" y="1236929"/>
                  <a:pt x="1829068" y="1240876"/>
                </a:cubicBezTo>
                <a:cubicBezTo>
                  <a:pt x="1808596" y="1244490"/>
                  <a:pt x="1789933" y="1256472"/>
                  <a:pt x="1768413" y="1270355"/>
                </a:cubicBezTo>
                <a:cubicBezTo>
                  <a:pt x="1733754" y="1292607"/>
                  <a:pt x="1690619" y="1320375"/>
                  <a:pt x="1627203" y="1320375"/>
                </a:cubicBezTo>
                <a:cubicBezTo>
                  <a:pt x="1482586" y="1320375"/>
                  <a:pt x="1365350" y="1203294"/>
                  <a:pt x="1365350" y="1058867"/>
                </a:cubicBezTo>
                <a:cubicBezTo>
                  <a:pt x="1365350" y="914441"/>
                  <a:pt x="1482586" y="797360"/>
                  <a:pt x="1627203" y="797360"/>
                </a:cubicBezTo>
                <a:cubicBezTo>
                  <a:pt x="1708901" y="797360"/>
                  <a:pt x="1761653" y="834446"/>
                  <a:pt x="1812881" y="875717"/>
                </a:cubicBezTo>
                <a:cubicBezTo>
                  <a:pt x="1826402" y="883134"/>
                  <a:pt x="1875916" y="881993"/>
                  <a:pt x="1921240" y="879806"/>
                </a:cubicBezTo>
                <a:lnTo>
                  <a:pt x="1921240" y="231363"/>
                </a:lnTo>
                <a:cubicBezTo>
                  <a:pt x="1921352" y="214685"/>
                  <a:pt x="1922882" y="198048"/>
                  <a:pt x="1925811" y="181629"/>
                </a:cubicBezTo>
                <a:cubicBezTo>
                  <a:pt x="1902506" y="75553"/>
                  <a:pt x="1808408" y="-22"/>
                  <a:pt x="1699665" y="0"/>
                </a:cubicBezTo>
                <a:lnTo>
                  <a:pt x="231669" y="0"/>
                </a:lnTo>
                <a:cubicBezTo>
                  <a:pt x="103722" y="0"/>
                  <a:pt x="0" y="103585"/>
                  <a:pt x="0" y="231363"/>
                </a:cubicBezTo>
                <a:cubicBezTo>
                  <a:pt x="0" y="231394"/>
                  <a:pt x="0" y="231426"/>
                  <a:pt x="0" y="231458"/>
                </a:cubicBezTo>
                <a:lnTo>
                  <a:pt x="0" y="1697516"/>
                </a:lnTo>
                <a:cubicBezTo>
                  <a:pt x="0" y="1825294"/>
                  <a:pt x="103722" y="1928879"/>
                  <a:pt x="231669" y="1928879"/>
                </a:cubicBezTo>
                <a:lnTo>
                  <a:pt x="1699665" y="1928879"/>
                </a:lnTo>
                <a:cubicBezTo>
                  <a:pt x="1808367" y="1928874"/>
                  <a:pt x="1902435" y="1853363"/>
                  <a:pt x="1925811" y="1747345"/>
                </a:cubicBezTo>
                <a:cubicBezTo>
                  <a:pt x="1922882" y="1730926"/>
                  <a:pt x="1921352" y="1714288"/>
                  <a:pt x="1921240" y="1697611"/>
                </a:cubicBezTo>
                <a:close/>
              </a:path>
            </a:pathLst>
          </a:custGeom>
          <a:solidFill>
            <a:schemeClr val="accent1"/>
          </a:solidFill>
          <a:ln w="9516"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BE6C372D-D1DB-DB49-B30A-0E170E5B919B}"/>
              </a:ext>
            </a:extLst>
          </p:cNvPr>
          <p:cNvSpPr/>
          <p:nvPr/>
        </p:nvSpPr>
        <p:spPr>
          <a:xfrm>
            <a:off x="5523836" y="3510455"/>
            <a:ext cx="1141998" cy="1146164"/>
          </a:xfrm>
          <a:custGeom>
            <a:avLst/>
            <a:gdLst>
              <a:gd name="connsiteX0" fmla="*/ 1915432 w 1913908"/>
              <a:gd name="connsiteY0" fmla="*/ 1237928 h 1920890"/>
              <a:gd name="connsiteX1" fmla="*/ 1807739 w 1913908"/>
              <a:gd name="connsiteY1" fmla="*/ 1242873 h 1920890"/>
              <a:gd name="connsiteX2" fmla="*/ 1623775 w 1913908"/>
              <a:gd name="connsiteY2" fmla="*/ 1320375 h 1920890"/>
              <a:gd name="connsiteX3" fmla="*/ 1361922 w 1913908"/>
              <a:gd name="connsiteY3" fmla="*/ 1058867 h 1920890"/>
              <a:gd name="connsiteX4" fmla="*/ 1623775 w 1913908"/>
              <a:gd name="connsiteY4" fmla="*/ 797360 h 1920890"/>
              <a:gd name="connsiteX5" fmla="*/ 1764891 w 1913908"/>
              <a:gd name="connsiteY5" fmla="*/ 847379 h 1920890"/>
              <a:gd name="connsiteX6" fmla="*/ 1825545 w 1913908"/>
              <a:gd name="connsiteY6" fmla="*/ 876858 h 1920890"/>
              <a:gd name="connsiteX7" fmla="*/ 1915432 w 1913908"/>
              <a:gd name="connsiteY7" fmla="*/ 878285 h 1920890"/>
              <a:gd name="connsiteX8" fmla="*/ 1915432 w 1913908"/>
              <a:gd name="connsiteY8" fmla="*/ 231363 h 1920890"/>
              <a:gd name="connsiteX9" fmla="*/ 1920098 w 1913908"/>
              <a:gd name="connsiteY9" fmla="*/ 181153 h 1920890"/>
              <a:gd name="connsiteX10" fmla="*/ 1694047 w 1913908"/>
              <a:gd name="connsiteY10" fmla="*/ 0 h 1920890"/>
              <a:gd name="connsiteX11" fmla="*/ 226051 w 1913908"/>
              <a:gd name="connsiteY11" fmla="*/ 0 h 1920890"/>
              <a:gd name="connsiteX12" fmla="*/ 0 w 1913908"/>
              <a:gd name="connsiteY12" fmla="*/ 180678 h 1920890"/>
              <a:gd name="connsiteX13" fmla="*/ 4571 w 1913908"/>
              <a:gd name="connsiteY13" fmla="*/ 230792 h 1920890"/>
              <a:gd name="connsiteX14" fmla="*/ 4571 w 1913908"/>
              <a:gd name="connsiteY14" fmla="*/ 880757 h 1920890"/>
              <a:gd name="connsiteX15" fmla="*/ 97219 w 1913908"/>
              <a:gd name="connsiteY15" fmla="*/ 875146 h 1920890"/>
              <a:gd name="connsiteX16" fmla="*/ 281183 w 1913908"/>
              <a:gd name="connsiteY16" fmla="*/ 797740 h 1920890"/>
              <a:gd name="connsiteX17" fmla="*/ 543036 w 1913908"/>
              <a:gd name="connsiteY17" fmla="*/ 1059248 h 1920890"/>
              <a:gd name="connsiteX18" fmla="*/ 281183 w 1913908"/>
              <a:gd name="connsiteY18" fmla="*/ 1320755 h 1920890"/>
              <a:gd name="connsiteX19" fmla="*/ 139973 w 1913908"/>
              <a:gd name="connsiteY19" fmla="*/ 1270736 h 1920890"/>
              <a:gd name="connsiteX20" fmla="*/ 79318 w 1913908"/>
              <a:gd name="connsiteY20" fmla="*/ 1241257 h 1920890"/>
              <a:gd name="connsiteX21" fmla="*/ 4571 w 1913908"/>
              <a:gd name="connsiteY21" fmla="*/ 1238974 h 1920890"/>
              <a:gd name="connsiteX22" fmla="*/ 4571 w 1913908"/>
              <a:gd name="connsiteY22" fmla="*/ 1697991 h 1920890"/>
              <a:gd name="connsiteX23" fmla="*/ 0 w 1913908"/>
              <a:gd name="connsiteY23" fmla="*/ 1748010 h 1920890"/>
              <a:gd name="connsiteX24" fmla="*/ 226051 w 1913908"/>
              <a:gd name="connsiteY24" fmla="*/ 1929259 h 1920890"/>
              <a:gd name="connsiteX25" fmla="*/ 1694047 w 1913908"/>
              <a:gd name="connsiteY25" fmla="*/ 1929259 h 1920890"/>
              <a:gd name="connsiteX26" fmla="*/ 1920098 w 1913908"/>
              <a:gd name="connsiteY26" fmla="*/ 1748581 h 1920890"/>
              <a:gd name="connsiteX27" fmla="*/ 1915432 w 1913908"/>
              <a:gd name="connsiteY27" fmla="*/ 1698372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13908" h="1920890">
                <a:moveTo>
                  <a:pt x="1915432" y="1237928"/>
                </a:moveTo>
                <a:cubicBezTo>
                  <a:pt x="1870584" y="1235837"/>
                  <a:pt x="1822022" y="1234981"/>
                  <a:pt x="1807739" y="1242873"/>
                </a:cubicBezTo>
                <a:cubicBezTo>
                  <a:pt x="1758320" y="1283193"/>
                  <a:pt x="1705759" y="1320375"/>
                  <a:pt x="1623775" y="1320375"/>
                </a:cubicBezTo>
                <a:cubicBezTo>
                  <a:pt x="1479158" y="1320375"/>
                  <a:pt x="1361922" y="1203294"/>
                  <a:pt x="1361922" y="1058867"/>
                </a:cubicBezTo>
                <a:cubicBezTo>
                  <a:pt x="1361922" y="914441"/>
                  <a:pt x="1479158" y="797360"/>
                  <a:pt x="1623775" y="797360"/>
                </a:cubicBezTo>
                <a:cubicBezTo>
                  <a:pt x="1687096" y="797360"/>
                  <a:pt x="1730231" y="825032"/>
                  <a:pt x="1764891" y="847379"/>
                </a:cubicBezTo>
                <a:cubicBezTo>
                  <a:pt x="1786505" y="861168"/>
                  <a:pt x="1805073" y="873149"/>
                  <a:pt x="1825545" y="876858"/>
                </a:cubicBezTo>
                <a:cubicBezTo>
                  <a:pt x="1855359" y="880698"/>
                  <a:pt x="1885511" y="881176"/>
                  <a:pt x="1915432" y="878285"/>
                </a:cubicBezTo>
                <a:lnTo>
                  <a:pt x="1915432" y="231363"/>
                </a:lnTo>
                <a:cubicBezTo>
                  <a:pt x="1915529" y="214523"/>
                  <a:pt x="1917090" y="197723"/>
                  <a:pt x="1920098" y="181153"/>
                </a:cubicBezTo>
                <a:cubicBezTo>
                  <a:pt x="1896543" y="75341"/>
                  <a:pt x="1802586" y="45"/>
                  <a:pt x="1694047" y="0"/>
                </a:cubicBezTo>
                <a:lnTo>
                  <a:pt x="226051" y="0"/>
                </a:lnTo>
                <a:cubicBezTo>
                  <a:pt x="117642" y="-40"/>
                  <a:pt x="23714" y="75034"/>
                  <a:pt x="0" y="180678"/>
                </a:cubicBezTo>
                <a:cubicBezTo>
                  <a:pt x="2972" y="197219"/>
                  <a:pt x="4501" y="213987"/>
                  <a:pt x="4571" y="230792"/>
                </a:cubicBezTo>
                <a:lnTo>
                  <a:pt x="4571" y="880757"/>
                </a:lnTo>
                <a:cubicBezTo>
                  <a:pt x="44658" y="882374"/>
                  <a:pt x="84555" y="882183"/>
                  <a:pt x="97219" y="875146"/>
                </a:cubicBezTo>
                <a:cubicBezTo>
                  <a:pt x="146638" y="834827"/>
                  <a:pt x="199199" y="797740"/>
                  <a:pt x="281183" y="797740"/>
                </a:cubicBezTo>
                <a:cubicBezTo>
                  <a:pt x="425801" y="797740"/>
                  <a:pt x="543036" y="914821"/>
                  <a:pt x="543036" y="1059248"/>
                </a:cubicBezTo>
                <a:cubicBezTo>
                  <a:pt x="543036" y="1203674"/>
                  <a:pt x="425801" y="1320755"/>
                  <a:pt x="281183" y="1320755"/>
                </a:cubicBezTo>
                <a:cubicBezTo>
                  <a:pt x="217862" y="1320755"/>
                  <a:pt x="174633" y="1292988"/>
                  <a:pt x="139973" y="1270736"/>
                </a:cubicBezTo>
                <a:cubicBezTo>
                  <a:pt x="118453" y="1256852"/>
                  <a:pt x="99790" y="1244870"/>
                  <a:pt x="79318" y="1241257"/>
                </a:cubicBezTo>
                <a:cubicBezTo>
                  <a:pt x="54567" y="1237690"/>
                  <a:pt x="29493" y="1236924"/>
                  <a:pt x="4571" y="1238974"/>
                </a:cubicBezTo>
                <a:lnTo>
                  <a:pt x="4571" y="1697991"/>
                </a:lnTo>
                <a:cubicBezTo>
                  <a:pt x="4506" y="1714765"/>
                  <a:pt x="2976" y="1731502"/>
                  <a:pt x="0" y="1748010"/>
                </a:cubicBezTo>
                <a:cubicBezTo>
                  <a:pt x="23484" y="1853881"/>
                  <a:pt x="117471" y="1929239"/>
                  <a:pt x="226051" y="1929259"/>
                </a:cubicBezTo>
                <a:lnTo>
                  <a:pt x="1694047" y="1929259"/>
                </a:lnTo>
                <a:cubicBezTo>
                  <a:pt x="1802444" y="1929263"/>
                  <a:pt x="1896352" y="1854204"/>
                  <a:pt x="1920098" y="1748581"/>
                </a:cubicBezTo>
                <a:cubicBezTo>
                  <a:pt x="1917090" y="1732011"/>
                  <a:pt x="1915529" y="1715212"/>
                  <a:pt x="1915432" y="1698372"/>
                </a:cubicBezTo>
                <a:close/>
              </a:path>
            </a:pathLst>
          </a:custGeom>
          <a:solidFill>
            <a:schemeClr val="accent3"/>
          </a:solidFill>
          <a:ln w="9516"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F7E33F89-1802-574F-A1FF-BB1711933E84}"/>
              </a:ext>
            </a:extLst>
          </p:cNvPr>
          <p:cNvSpPr/>
          <p:nvPr/>
        </p:nvSpPr>
        <p:spPr>
          <a:xfrm>
            <a:off x="7887091" y="3510455"/>
            <a:ext cx="1147680" cy="1146164"/>
          </a:xfrm>
          <a:custGeom>
            <a:avLst/>
            <a:gdLst>
              <a:gd name="connsiteX0" fmla="*/ 1694047 w 1923430"/>
              <a:gd name="connsiteY0" fmla="*/ 0 h 1920890"/>
              <a:gd name="connsiteX1" fmla="*/ 225955 w 1923430"/>
              <a:gd name="connsiteY1" fmla="*/ 0 h 1920890"/>
              <a:gd name="connsiteX2" fmla="*/ 0 w 1923430"/>
              <a:gd name="connsiteY2" fmla="*/ 180678 h 1920890"/>
              <a:gd name="connsiteX3" fmla="*/ 4666 w 1923430"/>
              <a:gd name="connsiteY3" fmla="*/ 230982 h 1920890"/>
              <a:gd name="connsiteX4" fmla="*/ 4666 w 1923430"/>
              <a:gd name="connsiteY4" fmla="*/ 881137 h 1920890"/>
              <a:gd name="connsiteX5" fmla="*/ 89602 w 1923430"/>
              <a:gd name="connsiteY5" fmla="*/ 875337 h 1920890"/>
              <a:gd name="connsiteX6" fmla="*/ 274137 w 1923430"/>
              <a:gd name="connsiteY6" fmla="*/ 797740 h 1920890"/>
              <a:gd name="connsiteX7" fmla="*/ 535990 w 1923430"/>
              <a:gd name="connsiteY7" fmla="*/ 1059248 h 1920890"/>
              <a:gd name="connsiteX8" fmla="*/ 274137 w 1923430"/>
              <a:gd name="connsiteY8" fmla="*/ 1320755 h 1920890"/>
              <a:gd name="connsiteX9" fmla="*/ 132926 w 1923430"/>
              <a:gd name="connsiteY9" fmla="*/ 1270736 h 1920890"/>
              <a:gd name="connsiteX10" fmla="*/ 72272 w 1923430"/>
              <a:gd name="connsiteY10" fmla="*/ 1241257 h 1920890"/>
              <a:gd name="connsiteX11" fmla="*/ 4666 w 1923430"/>
              <a:gd name="connsiteY11" fmla="*/ 1238689 h 1920890"/>
              <a:gd name="connsiteX12" fmla="*/ 4666 w 1923430"/>
              <a:gd name="connsiteY12" fmla="*/ 1697991 h 1920890"/>
              <a:gd name="connsiteX13" fmla="*/ 0 w 1923430"/>
              <a:gd name="connsiteY13" fmla="*/ 1748201 h 1920890"/>
              <a:gd name="connsiteX14" fmla="*/ 225955 w 1923430"/>
              <a:gd name="connsiteY14" fmla="*/ 1928879 h 1920890"/>
              <a:gd name="connsiteX15" fmla="*/ 1694047 w 1923430"/>
              <a:gd name="connsiteY15" fmla="*/ 1928879 h 1920890"/>
              <a:gd name="connsiteX16" fmla="*/ 1925716 w 1923430"/>
              <a:gd name="connsiteY16" fmla="*/ 1697516 h 1920890"/>
              <a:gd name="connsiteX17" fmla="*/ 1925716 w 1923430"/>
              <a:gd name="connsiteY17" fmla="*/ 231458 h 1920890"/>
              <a:gd name="connsiteX18" fmla="*/ 1694142 w 1923430"/>
              <a:gd name="connsiteY18" fmla="*/ 0 h 1920890"/>
              <a:gd name="connsiteX19" fmla="*/ 1694047 w 1923430"/>
              <a:gd name="connsiteY19" fmla="*/ 0 h 192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3430" h="1920890">
                <a:moveTo>
                  <a:pt x="1694047" y="0"/>
                </a:moveTo>
                <a:lnTo>
                  <a:pt x="225955" y="0"/>
                </a:lnTo>
                <a:cubicBezTo>
                  <a:pt x="117595" y="40"/>
                  <a:pt x="23739" y="75089"/>
                  <a:pt x="0" y="180678"/>
                </a:cubicBezTo>
                <a:cubicBezTo>
                  <a:pt x="3008" y="197280"/>
                  <a:pt x="4569" y="214111"/>
                  <a:pt x="4666" y="230982"/>
                </a:cubicBezTo>
                <a:lnTo>
                  <a:pt x="4666" y="881137"/>
                </a:lnTo>
                <a:cubicBezTo>
                  <a:pt x="41421" y="882278"/>
                  <a:pt x="77794" y="881803"/>
                  <a:pt x="89602" y="875337"/>
                </a:cubicBezTo>
                <a:cubicBezTo>
                  <a:pt x="139687" y="834732"/>
                  <a:pt x="192438" y="797740"/>
                  <a:pt x="274137" y="797740"/>
                </a:cubicBezTo>
                <a:cubicBezTo>
                  <a:pt x="418754" y="797740"/>
                  <a:pt x="535990" y="914821"/>
                  <a:pt x="535990" y="1059248"/>
                </a:cubicBezTo>
                <a:cubicBezTo>
                  <a:pt x="535990" y="1203674"/>
                  <a:pt x="418754" y="1320755"/>
                  <a:pt x="274137" y="1320755"/>
                </a:cubicBezTo>
                <a:cubicBezTo>
                  <a:pt x="210816" y="1320755"/>
                  <a:pt x="167586" y="1292988"/>
                  <a:pt x="132926" y="1270736"/>
                </a:cubicBezTo>
                <a:cubicBezTo>
                  <a:pt x="111407" y="1256852"/>
                  <a:pt x="92744" y="1244870"/>
                  <a:pt x="72272" y="1241257"/>
                </a:cubicBezTo>
                <a:cubicBezTo>
                  <a:pt x="49908" y="1237834"/>
                  <a:pt x="27226" y="1236972"/>
                  <a:pt x="4666" y="1238689"/>
                </a:cubicBezTo>
                <a:lnTo>
                  <a:pt x="4666" y="1697991"/>
                </a:lnTo>
                <a:cubicBezTo>
                  <a:pt x="4569" y="1714831"/>
                  <a:pt x="3008" y="1731631"/>
                  <a:pt x="0" y="1748201"/>
                </a:cubicBezTo>
                <a:cubicBezTo>
                  <a:pt x="23739" y="1853789"/>
                  <a:pt x="117595" y="1928838"/>
                  <a:pt x="225955" y="1928879"/>
                </a:cubicBezTo>
                <a:lnTo>
                  <a:pt x="1694047" y="1928879"/>
                </a:lnTo>
                <a:cubicBezTo>
                  <a:pt x="1821994" y="1928879"/>
                  <a:pt x="1925716" y="1825294"/>
                  <a:pt x="1925716" y="1697516"/>
                </a:cubicBezTo>
                <a:lnTo>
                  <a:pt x="1925716" y="231458"/>
                </a:lnTo>
                <a:cubicBezTo>
                  <a:pt x="1925768" y="103680"/>
                  <a:pt x="1822089" y="53"/>
                  <a:pt x="1694142" y="0"/>
                </a:cubicBezTo>
                <a:cubicBezTo>
                  <a:pt x="1694110" y="0"/>
                  <a:pt x="1694079" y="0"/>
                  <a:pt x="1694047" y="0"/>
                </a:cubicBezTo>
                <a:close/>
              </a:path>
            </a:pathLst>
          </a:custGeom>
          <a:solidFill>
            <a:schemeClr val="accent4">
              <a:lumMod val="75000"/>
            </a:schemeClr>
          </a:solidFill>
          <a:ln w="9516" cap="flat">
            <a:noFill/>
            <a:prstDash val="solid"/>
            <a:miter/>
          </a:ln>
        </p:spPr>
        <p:txBody>
          <a:bodyPr rtlCol="0" anchor="ctr"/>
          <a:lstStyle/>
          <a:p>
            <a:endParaRPr lang="en-US" dirty="0">
              <a:latin typeface="Roboto" panose="02000000000000000000" pitchFamily="2" charset="0"/>
            </a:endParaRPr>
          </a:p>
        </p:txBody>
      </p:sp>
      <p:sp>
        <p:nvSpPr>
          <p:cNvPr id="17" name="Freeform 23">
            <a:extLst>
              <a:ext uri="{FF2B5EF4-FFF2-40B4-BE49-F238E27FC236}">
                <a16:creationId xmlns:a16="http://schemas.microsoft.com/office/drawing/2014/main" id="{96E6F028-31DD-BA46-9C76-BB1C44BF83DD}"/>
              </a:ext>
            </a:extLst>
          </p:cNvPr>
          <p:cNvSpPr>
            <a:spLocks noEditPoints="1"/>
          </p:cNvSpPr>
          <p:nvPr/>
        </p:nvSpPr>
        <p:spPr bwMode="auto">
          <a:xfrm>
            <a:off x="7124810" y="3925473"/>
            <a:ext cx="294624" cy="316127"/>
          </a:xfrm>
          <a:custGeom>
            <a:avLst/>
            <a:gdLst>
              <a:gd name="T0" fmla="*/ 200226 w 63"/>
              <a:gd name="T1" fmla="*/ 233362 h 68"/>
              <a:gd name="T2" fmla="*/ 0 w 63"/>
              <a:gd name="T3" fmla="*/ 216203 h 68"/>
              <a:gd name="T4" fmla="*/ 17261 w 63"/>
              <a:gd name="T5" fmla="*/ 0 h 68"/>
              <a:gd name="T6" fmla="*/ 217487 w 63"/>
              <a:gd name="T7" fmla="*/ 17159 h 68"/>
              <a:gd name="T8" fmla="*/ 200226 w 63"/>
              <a:gd name="T9" fmla="*/ 24023 h 68"/>
              <a:gd name="T10" fmla="*/ 24165 w 63"/>
              <a:gd name="T11" fmla="*/ 17159 h 68"/>
              <a:gd name="T12" fmla="*/ 17261 w 63"/>
              <a:gd name="T13" fmla="*/ 58341 h 68"/>
              <a:gd name="T14" fmla="*/ 193322 w 63"/>
              <a:gd name="T15" fmla="*/ 65204 h 68"/>
              <a:gd name="T16" fmla="*/ 200226 w 63"/>
              <a:gd name="T17" fmla="*/ 24023 h 68"/>
              <a:gd name="T18" fmla="*/ 17261 w 63"/>
              <a:gd name="T19" fmla="*/ 99522 h 68"/>
              <a:gd name="T20" fmla="*/ 48330 w 63"/>
              <a:gd name="T21" fmla="*/ 99522 h 68"/>
              <a:gd name="T22" fmla="*/ 31070 w 63"/>
              <a:gd name="T23" fmla="*/ 133840 h 68"/>
              <a:gd name="T24" fmla="*/ 31070 w 63"/>
              <a:gd name="T25" fmla="*/ 164726 h 68"/>
              <a:gd name="T26" fmla="*/ 31070 w 63"/>
              <a:gd name="T27" fmla="*/ 133840 h 68"/>
              <a:gd name="T28" fmla="*/ 17261 w 63"/>
              <a:gd name="T29" fmla="*/ 199044 h 68"/>
              <a:gd name="T30" fmla="*/ 48330 w 63"/>
              <a:gd name="T31" fmla="*/ 199044 h 68"/>
              <a:gd name="T32" fmla="*/ 82852 w 63"/>
              <a:gd name="T33" fmla="*/ 82363 h 68"/>
              <a:gd name="T34" fmla="*/ 82852 w 63"/>
              <a:gd name="T35" fmla="*/ 116681 h 68"/>
              <a:gd name="T36" fmla="*/ 82852 w 63"/>
              <a:gd name="T37" fmla="*/ 82363 h 68"/>
              <a:gd name="T38" fmla="*/ 65591 w 63"/>
              <a:gd name="T39" fmla="*/ 147567 h 68"/>
              <a:gd name="T40" fmla="*/ 100113 w 63"/>
              <a:gd name="T41" fmla="*/ 147567 h 68"/>
              <a:gd name="T42" fmla="*/ 82852 w 63"/>
              <a:gd name="T43" fmla="*/ 181885 h 68"/>
              <a:gd name="T44" fmla="*/ 82852 w 63"/>
              <a:gd name="T45" fmla="*/ 216203 h 68"/>
              <a:gd name="T46" fmla="*/ 82852 w 63"/>
              <a:gd name="T47" fmla="*/ 181885 h 68"/>
              <a:gd name="T48" fmla="*/ 117374 w 63"/>
              <a:gd name="T49" fmla="*/ 99522 h 68"/>
              <a:gd name="T50" fmla="*/ 148444 w 63"/>
              <a:gd name="T51" fmla="*/ 99522 h 68"/>
              <a:gd name="T52" fmla="*/ 134635 w 63"/>
              <a:gd name="T53" fmla="*/ 133840 h 68"/>
              <a:gd name="T54" fmla="*/ 134635 w 63"/>
              <a:gd name="T55" fmla="*/ 164726 h 68"/>
              <a:gd name="T56" fmla="*/ 134635 w 63"/>
              <a:gd name="T57" fmla="*/ 133840 h 68"/>
              <a:gd name="T58" fmla="*/ 117374 w 63"/>
              <a:gd name="T59" fmla="*/ 199044 h 68"/>
              <a:gd name="T60" fmla="*/ 148444 w 63"/>
              <a:gd name="T61" fmla="*/ 199044 h 68"/>
              <a:gd name="T62" fmla="*/ 182965 w 63"/>
              <a:gd name="T63" fmla="*/ 82363 h 68"/>
              <a:gd name="T64" fmla="*/ 182965 w 63"/>
              <a:gd name="T65" fmla="*/ 116681 h 68"/>
              <a:gd name="T66" fmla="*/ 182965 w 63"/>
              <a:gd name="T67" fmla="*/ 82363 h 68"/>
              <a:gd name="T68" fmla="*/ 182965 w 63"/>
              <a:gd name="T69" fmla="*/ 133840 h 68"/>
              <a:gd name="T70" fmla="*/ 165704 w 63"/>
              <a:gd name="T71" fmla="*/ 199044 h 68"/>
              <a:gd name="T72" fmla="*/ 200226 w 63"/>
              <a:gd name="T73" fmla="*/ 199044 h 6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3" h="68">
                <a:moveTo>
                  <a:pt x="63" y="63"/>
                </a:moveTo>
                <a:cubicBezTo>
                  <a:pt x="63" y="66"/>
                  <a:pt x="61" y="68"/>
                  <a:pt x="58" y="68"/>
                </a:cubicBezTo>
                <a:cubicBezTo>
                  <a:pt x="5" y="68"/>
                  <a:pt x="5" y="68"/>
                  <a:pt x="5" y="68"/>
                </a:cubicBezTo>
                <a:cubicBezTo>
                  <a:pt x="2" y="68"/>
                  <a:pt x="0" y="66"/>
                  <a:pt x="0" y="63"/>
                </a:cubicBezTo>
                <a:cubicBezTo>
                  <a:pt x="0" y="5"/>
                  <a:pt x="0" y="5"/>
                  <a:pt x="0" y="5"/>
                </a:cubicBezTo>
                <a:cubicBezTo>
                  <a:pt x="0" y="2"/>
                  <a:pt x="2" y="0"/>
                  <a:pt x="5" y="0"/>
                </a:cubicBezTo>
                <a:cubicBezTo>
                  <a:pt x="58" y="0"/>
                  <a:pt x="58" y="0"/>
                  <a:pt x="58" y="0"/>
                </a:cubicBezTo>
                <a:cubicBezTo>
                  <a:pt x="61" y="0"/>
                  <a:pt x="63" y="2"/>
                  <a:pt x="63" y="5"/>
                </a:cubicBezTo>
                <a:lnTo>
                  <a:pt x="63" y="63"/>
                </a:lnTo>
                <a:close/>
                <a:moveTo>
                  <a:pt x="58" y="7"/>
                </a:moveTo>
                <a:cubicBezTo>
                  <a:pt x="58" y="6"/>
                  <a:pt x="57" y="5"/>
                  <a:pt x="56" y="5"/>
                </a:cubicBezTo>
                <a:cubicBezTo>
                  <a:pt x="7" y="5"/>
                  <a:pt x="7" y="5"/>
                  <a:pt x="7" y="5"/>
                </a:cubicBezTo>
                <a:cubicBezTo>
                  <a:pt x="6" y="5"/>
                  <a:pt x="5" y="6"/>
                  <a:pt x="5" y="7"/>
                </a:cubicBezTo>
                <a:cubicBezTo>
                  <a:pt x="5" y="17"/>
                  <a:pt x="5" y="17"/>
                  <a:pt x="5" y="17"/>
                </a:cubicBezTo>
                <a:cubicBezTo>
                  <a:pt x="5" y="18"/>
                  <a:pt x="6" y="19"/>
                  <a:pt x="7" y="19"/>
                </a:cubicBezTo>
                <a:cubicBezTo>
                  <a:pt x="56" y="19"/>
                  <a:pt x="56" y="19"/>
                  <a:pt x="56" y="19"/>
                </a:cubicBezTo>
                <a:cubicBezTo>
                  <a:pt x="57" y="19"/>
                  <a:pt x="58" y="18"/>
                  <a:pt x="58" y="17"/>
                </a:cubicBezTo>
                <a:lnTo>
                  <a:pt x="58" y="7"/>
                </a:lnTo>
                <a:close/>
                <a:moveTo>
                  <a:pt x="9" y="24"/>
                </a:moveTo>
                <a:cubicBezTo>
                  <a:pt x="7" y="24"/>
                  <a:pt x="5" y="26"/>
                  <a:pt x="5" y="29"/>
                </a:cubicBezTo>
                <a:cubicBezTo>
                  <a:pt x="5" y="32"/>
                  <a:pt x="7" y="34"/>
                  <a:pt x="9" y="34"/>
                </a:cubicBezTo>
                <a:cubicBezTo>
                  <a:pt x="12" y="34"/>
                  <a:pt x="14" y="32"/>
                  <a:pt x="14" y="29"/>
                </a:cubicBezTo>
                <a:cubicBezTo>
                  <a:pt x="14" y="26"/>
                  <a:pt x="12" y="24"/>
                  <a:pt x="9" y="24"/>
                </a:cubicBezTo>
                <a:close/>
                <a:moveTo>
                  <a:pt x="9" y="39"/>
                </a:moveTo>
                <a:cubicBezTo>
                  <a:pt x="7" y="39"/>
                  <a:pt x="5" y="41"/>
                  <a:pt x="5" y="43"/>
                </a:cubicBezTo>
                <a:cubicBezTo>
                  <a:pt x="5" y="46"/>
                  <a:pt x="7" y="48"/>
                  <a:pt x="9" y="48"/>
                </a:cubicBezTo>
                <a:cubicBezTo>
                  <a:pt x="12" y="48"/>
                  <a:pt x="14" y="46"/>
                  <a:pt x="14" y="43"/>
                </a:cubicBezTo>
                <a:cubicBezTo>
                  <a:pt x="14" y="41"/>
                  <a:pt x="12" y="39"/>
                  <a:pt x="9" y="39"/>
                </a:cubicBezTo>
                <a:close/>
                <a:moveTo>
                  <a:pt x="9" y="53"/>
                </a:moveTo>
                <a:cubicBezTo>
                  <a:pt x="7" y="53"/>
                  <a:pt x="5" y="55"/>
                  <a:pt x="5" y="58"/>
                </a:cubicBezTo>
                <a:cubicBezTo>
                  <a:pt x="5" y="61"/>
                  <a:pt x="7" y="63"/>
                  <a:pt x="9" y="63"/>
                </a:cubicBezTo>
                <a:cubicBezTo>
                  <a:pt x="12" y="63"/>
                  <a:pt x="14" y="61"/>
                  <a:pt x="14" y="58"/>
                </a:cubicBezTo>
                <a:cubicBezTo>
                  <a:pt x="14" y="55"/>
                  <a:pt x="12" y="53"/>
                  <a:pt x="9" y="53"/>
                </a:cubicBezTo>
                <a:close/>
                <a:moveTo>
                  <a:pt x="24" y="24"/>
                </a:moveTo>
                <a:cubicBezTo>
                  <a:pt x="21" y="24"/>
                  <a:pt x="19" y="26"/>
                  <a:pt x="19" y="29"/>
                </a:cubicBezTo>
                <a:cubicBezTo>
                  <a:pt x="19" y="32"/>
                  <a:pt x="21" y="34"/>
                  <a:pt x="24" y="34"/>
                </a:cubicBezTo>
                <a:cubicBezTo>
                  <a:pt x="27" y="34"/>
                  <a:pt x="29" y="32"/>
                  <a:pt x="29" y="29"/>
                </a:cubicBezTo>
                <a:cubicBezTo>
                  <a:pt x="29" y="26"/>
                  <a:pt x="27" y="24"/>
                  <a:pt x="24" y="24"/>
                </a:cubicBezTo>
                <a:close/>
                <a:moveTo>
                  <a:pt x="24" y="39"/>
                </a:moveTo>
                <a:cubicBezTo>
                  <a:pt x="21" y="39"/>
                  <a:pt x="19" y="41"/>
                  <a:pt x="19" y="43"/>
                </a:cubicBezTo>
                <a:cubicBezTo>
                  <a:pt x="19" y="46"/>
                  <a:pt x="21" y="48"/>
                  <a:pt x="24" y="48"/>
                </a:cubicBezTo>
                <a:cubicBezTo>
                  <a:pt x="27" y="48"/>
                  <a:pt x="29" y="46"/>
                  <a:pt x="29" y="43"/>
                </a:cubicBezTo>
                <a:cubicBezTo>
                  <a:pt x="29" y="41"/>
                  <a:pt x="27" y="39"/>
                  <a:pt x="24" y="39"/>
                </a:cubicBezTo>
                <a:close/>
                <a:moveTo>
                  <a:pt x="24" y="53"/>
                </a:moveTo>
                <a:cubicBezTo>
                  <a:pt x="21" y="53"/>
                  <a:pt x="19" y="55"/>
                  <a:pt x="19" y="58"/>
                </a:cubicBezTo>
                <a:cubicBezTo>
                  <a:pt x="19" y="61"/>
                  <a:pt x="21" y="63"/>
                  <a:pt x="24" y="63"/>
                </a:cubicBezTo>
                <a:cubicBezTo>
                  <a:pt x="27" y="63"/>
                  <a:pt x="29" y="61"/>
                  <a:pt x="29" y="58"/>
                </a:cubicBezTo>
                <a:cubicBezTo>
                  <a:pt x="29" y="55"/>
                  <a:pt x="27" y="53"/>
                  <a:pt x="24" y="53"/>
                </a:cubicBezTo>
                <a:close/>
                <a:moveTo>
                  <a:pt x="39" y="24"/>
                </a:moveTo>
                <a:cubicBezTo>
                  <a:pt x="36" y="24"/>
                  <a:pt x="34" y="26"/>
                  <a:pt x="34" y="29"/>
                </a:cubicBezTo>
                <a:cubicBezTo>
                  <a:pt x="34" y="32"/>
                  <a:pt x="36" y="34"/>
                  <a:pt x="39" y="34"/>
                </a:cubicBezTo>
                <a:cubicBezTo>
                  <a:pt x="41" y="34"/>
                  <a:pt x="43" y="32"/>
                  <a:pt x="43" y="29"/>
                </a:cubicBezTo>
                <a:cubicBezTo>
                  <a:pt x="43" y="26"/>
                  <a:pt x="41" y="24"/>
                  <a:pt x="39" y="24"/>
                </a:cubicBezTo>
                <a:close/>
                <a:moveTo>
                  <a:pt x="39" y="39"/>
                </a:moveTo>
                <a:cubicBezTo>
                  <a:pt x="36" y="39"/>
                  <a:pt x="34" y="41"/>
                  <a:pt x="34" y="43"/>
                </a:cubicBezTo>
                <a:cubicBezTo>
                  <a:pt x="34" y="46"/>
                  <a:pt x="36" y="48"/>
                  <a:pt x="39" y="48"/>
                </a:cubicBezTo>
                <a:cubicBezTo>
                  <a:pt x="41" y="48"/>
                  <a:pt x="43" y="46"/>
                  <a:pt x="43" y="43"/>
                </a:cubicBezTo>
                <a:cubicBezTo>
                  <a:pt x="43" y="41"/>
                  <a:pt x="41" y="39"/>
                  <a:pt x="39" y="39"/>
                </a:cubicBezTo>
                <a:close/>
                <a:moveTo>
                  <a:pt x="39" y="53"/>
                </a:moveTo>
                <a:cubicBezTo>
                  <a:pt x="36" y="53"/>
                  <a:pt x="34" y="55"/>
                  <a:pt x="34" y="58"/>
                </a:cubicBezTo>
                <a:cubicBezTo>
                  <a:pt x="34" y="61"/>
                  <a:pt x="36" y="63"/>
                  <a:pt x="39" y="63"/>
                </a:cubicBezTo>
                <a:cubicBezTo>
                  <a:pt x="41" y="63"/>
                  <a:pt x="43" y="61"/>
                  <a:pt x="43" y="58"/>
                </a:cubicBezTo>
                <a:cubicBezTo>
                  <a:pt x="43" y="55"/>
                  <a:pt x="41" y="53"/>
                  <a:pt x="39" y="53"/>
                </a:cubicBezTo>
                <a:close/>
                <a:moveTo>
                  <a:pt x="53" y="24"/>
                </a:moveTo>
                <a:cubicBezTo>
                  <a:pt x="51" y="24"/>
                  <a:pt x="48" y="26"/>
                  <a:pt x="48" y="29"/>
                </a:cubicBezTo>
                <a:cubicBezTo>
                  <a:pt x="48" y="32"/>
                  <a:pt x="51" y="34"/>
                  <a:pt x="53" y="34"/>
                </a:cubicBezTo>
                <a:cubicBezTo>
                  <a:pt x="56" y="34"/>
                  <a:pt x="58" y="32"/>
                  <a:pt x="58" y="29"/>
                </a:cubicBezTo>
                <a:cubicBezTo>
                  <a:pt x="58" y="26"/>
                  <a:pt x="56" y="24"/>
                  <a:pt x="53" y="24"/>
                </a:cubicBezTo>
                <a:close/>
                <a:moveTo>
                  <a:pt x="58" y="43"/>
                </a:moveTo>
                <a:cubicBezTo>
                  <a:pt x="58" y="41"/>
                  <a:pt x="56" y="39"/>
                  <a:pt x="53" y="39"/>
                </a:cubicBezTo>
                <a:cubicBezTo>
                  <a:pt x="51" y="39"/>
                  <a:pt x="48" y="41"/>
                  <a:pt x="48" y="43"/>
                </a:cubicBezTo>
                <a:cubicBezTo>
                  <a:pt x="48" y="58"/>
                  <a:pt x="48" y="58"/>
                  <a:pt x="48" y="58"/>
                </a:cubicBezTo>
                <a:cubicBezTo>
                  <a:pt x="48" y="61"/>
                  <a:pt x="51" y="63"/>
                  <a:pt x="53" y="63"/>
                </a:cubicBezTo>
                <a:cubicBezTo>
                  <a:pt x="56" y="63"/>
                  <a:pt x="58" y="61"/>
                  <a:pt x="58" y="58"/>
                </a:cubicBezTo>
                <a:lnTo>
                  <a:pt x="58" y="43"/>
                </a:lnTo>
                <a:close/>
              </a:path>
            </a:pathLst>
          </a:custGeom>
          <a:solidFill>
            <a:schemeClr val="bg1"/>
          </a:solidFill>
          <a:ln>
            <a:noFill/>
          </a:ln>
        </p:spPr>
        <p:txBody>
          <a:bodyPr/>
          <a:lstStyle/>
          <a:p>
            <a:endParaRPr lang="en-US" dirty="0">
              <a:latin typeface="Roboto" panose="02000000000000000000" pitchFamily="2" charset="0"/>
            </a:endParaRPr>
          </a:p>
        </p:txBody>
      </p:sp>
      <p:sp>
        <p:nvSpPr>
          <p:cNvPr id="18" name="Freeform 98">
            <a:extLst>
              <a:ext uri="{FF2B5EF4-FFF2-40B4-BE49-F238E27FC236}">
                <a16:creationId xmlns:a16="http://schemas.microsoft.com/office/drawing/2014/main" id="{18A8A5B0-7C98-A848-B3BA-D42EC4FF6DF7}"/>
              </a:ext>
            </a:extLst>
          </p:cNvPr>
          <p:cNvSpPr>
            <a:spLocks noEditPoints="1"/>
          </p:cNvSpPr>
          <p:nvPr/>
        </p:nvSpPr>
        <p:spPr bwMode="auto">
          <a:xfrm>
            <a:off x="5939277" y="3952000"/>
            <a:ext cx="311116" cy="263074"/>
          </a:xfrm>
          <a:custGeom>
            <a:avLst/>
            <a:gdLst>
              <a:gd name="T0" fmla="*/ 99383 w 63"/>
              <a:gd name="T1" fmla="*/ 117115 h 53"/>
              <a:gd name="T2" fmla="*/ 30843 w 63"/>
              <a:gd name="T3" fmla="*/ 182562 h 53"/>
              <a:gd name="T4" fmla="*/ 23989 w 63"/>
              <a:gd name="T5" fmla="*/ 182562 h 53"/>
              <a:gd name="T6" fmla="*/ 17135 w 63"/>
              <a:gd name="T7" fmla="*/ 175673 h 53"/>
              <a:gd name="T8" fmla="*/ 17135 w 63"/>
              <a:gd name="T9" fmla="*/ 158450 h 53"/>
              <a:gd name="T10" fmla="*/ 23989 w 63"/>
              <a:gd name="T11" fmla="*/ 148116 h 53"/>
              <a:gd name="T12" fmla="*/ 30843 w 63"/>
              <a:gd name="T13" fmla="*/ 148116 h 53"/>
              <a:gd name="T14" fmla="*/ 65113 w 63"/>
              <a:gd name="T15" fmla="*/ 117115 h 53"/>
              <a:gd name="T16" fmla="*/ 65113 w 63"/>
              <a:gd name="T17" fmla="*/ 110226 h 53"/>
              <a:gd name="T18" fmla="*/ 54832 w 63"/>
              <a:gd name="T19" fmla="*/ 99892 h 53"/>
              <a:gd name="T20" fmla="*/ 23989 w 63"/>
              <a:gd name="T21" fmla="*/ 99892 h 53"/>
              <a:gd name="T22" fmla="*/ 0 w 63"/>
              <a:gd name="T23" fmla="*/ 72336 h 53"/>
              <a:gd name="T24" fmla="*/ 0 w 63"/>
              <a:gd name="T25" fmla="*/ 24112 h 53"/>
              <a:gd name="T26" fmla="*/ 23989 w 63"/>
              <a:gd name="T27" fmla="*/ 0 h 53"/>
              <a:gd name="T28" fmla="*/ 75394 w 63"/>
              <a:gd name="T29" fmla="*/ 0 h 53"/>
              <a:gd name="T30" fmla="*/ 99383 w 63"/>
              <a:gd name="T31" fmla="*/ 24112 h 53"/>
              <a:gd name="T32" fmla="*/ 99383 w 63"/>
              <a:gd name="T33" fmla="*/ 117115 h 53"/>
              <a:gd name="T34" fmla="*/ 215900 w 63"/>
              <a:gd name="T35" fmla="*/ 117115 h 53"/>
              <a:gd name="T36" fmla="*/ 147360 w 63"/>
              <a:gd name="T37" fmla="*/ 182562 h 53"/>
              <a:gd name="T38" fmla="*/ 140506 w 63"/>
              <a:gd name="T39" fmla="*/ 182562 h 53"/>
              <a:gd name="T40" fmla="*/ 133652 w 63"/>
              <a:gd name="T41" fmla="*/ 175673 h 53"/>
              <a:gd name="T42" fmla="*/ 133652 w 63"/>
              <a:gd name="T43" fmla="*/ 158450 h 53"/>
              <a:gd name="T44" fmla="*/ 140506 w 63"/>
              <a:gd name="T45" fmla="*/ 148116 h 53"/>
              <a:gd name="T46" fmla="*/ 147360 w 63"/>
              <a:gd name="T47" fmla="*/ 148116 h 53"/>
              <a:gd name="T48" fmla="*/ 181630 w 63"/>
              <a:gd name="T49" fmla="*/ 117115 h 53"/>
              <a:gd name="T50" fmla="*/ 181630 w 63"/>
              <a:gd name="T51" fmla="*/ 110226 h 53"/>
              <a:gd name="T52" fmla="*/ 171349 w 63"/>
              <a:gd name="T53" fmla="*/ 99892 h 53"/>
              <a:gd name="T54" fmla="*/ 140506 w 63"/>
              <a:gd name="T55" fmla="*/ 99892 h 53"/>
              <a:gd name="T56" fmla="*/ 116517 w 63"/>
              <a:gd name="T57" fmla="*/ 72336 h 53"/>
              <a:gd name="T58" fmla="*/ 116517 w 63"/>
              <a:gd name="T59" fmla="*/ 24112 h 53"/>
              <a:gd name="T60" fmla="*/ 140506 w 63"/>
              <a:gd name="T61" fmla="*/ 0 h 53"/>
              <a:gd name="T62" fmla="*/ 191911 w 63"/>
              <a:gd name="T63" fmla="*/ 0 h 53"/>
              <a:gd name="T64" fmla="*/ 215900 w 63"/>
              <a:gd name="T65" fmla="*/ 24112 h 53"/>
              <a:gd name="T66" fmla="*/ 215900 w 63"/>
              <a:gd name="T67" fmla="*/ 11711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3" h="53">
                <a:moveTo>
                  <a:pt x="29" y="34"/>
                </a:moveTo>
                <a:cubicBezTo>
                  <a:pt x="29" y="44"/>
                  <a:pt x="20" y="53"/>
                  <a:pt x="9" y="53"/>
                </a:cubicBezTo>
                <a:cubicBezTo>
                  <a:pt x="7" y="53"/>
                  <a:pt x="7" y="53"/>
                  <a:pt x="7" y="53"/>
                </a:cubicBezTo>
                <a:cubicBezTo>
                  <a:pt x="6" y="53"/>
                  <a:pt x="5" y="52"/>
                  <a:pt x="5" y="51"/>
                </a:cubicBezTo>
                <a:cubicBezTo>
                  <a:pt x="5" y="46"/>
                  <a:pt x="5" y="46"/>
                  <a:pt x="5" y="46"/>
                </a:cubicBezTo>
                <a:cubicBezTo>
                  <a:pt x="5" y="44"/>
                  <a:pt x="6" y="43"/>
                  <a:pt x="7" y="43"/>
                </a:cubicBezTo>
                <a:cubicBezTo>
                  <a:pt x="9" y="43"/>
                  <a:pt x="9" y="43"/>
                  <a:pt x="9" y="43"/>
                </a:cubicBezTo>
                <a:cubicBezTo>
                  <a:pt x="15" y="43"/>
                  <a:pt x="19" y="39"/>
                  <a:pt x="19" y="34"/>
                </a:cubicBezTo>
                <a:cubicBezTo>
                  <a:pt x="19" y="32"/>
                  <a:pt x="19" y="32"/>
                  <a:pt x="19" y="32"/>
                </a:cubicBezTo>
                <a:cubicBezTo>
                  <a:pt x="19" y="30"/>
                  <a:pt x="18" y="29"/>
                  <a:pt x="16" y="29"/>
                </a:cubicBezTo>
                <a:cubicBezTo>
                  <a:pt x="7" y="29"/>
                  <a:pt x="7" y="29"/>
                  <a:pt x="7" y="29"/>
                </a:cubicBezTo>
                <a:cubicBezTo>
                  <a:pt x="3" y="29"/>
                  <a:pt x="0" y="25"/>
                  <a:pt x="0" y="21"/>
                </a:cubicBezTo>
                <a:cubicBezTo>
                  <a:pt x="0" y="7"/>
                  <a:pt x="0" y="7"/>
                  <a:pt x="0" y="7"/>
                </a:cubicBezTo>
                <a:cubicBezTo>
                  <a:pt x="0" y="3"/>
                  <a:pt x="3" y="0"/>
                  <a:pt x="7" y="0"/>
                </a:cubicBezTo>
                <a:cubicBezTo>
                  <a:pt x="22" y="0"/>
                  <a:pt x="22" y="0"/>
                  <a:pt x="22" y="0"/>
                </a:cubicBezTo>
                <a:cubicBezTo>
                  <a:pt x="26" y="0"/>
                  <a:pt x="29" y="3"/>
                  <a:pt x="29" y="7"/>
                </a:cubicBezTo>
                <a:lnTo>
                  <a:pt x="29" y="34"/>
                </a:lnTo>
                <a:close/>
                <a:moveTo>
                  <a:pt x="63" y="34"/>
                </a:moveTo>
                <a:cubicBezTo>
                  <a:pt x="63" y="44"/>
                  <a:pt x="54" y="53"/>
                  <a:pt x="43" y="53"/>
                </a:cubicBezTo>
                <a:cubicBezTo>
                  <a:pt x="41" y="53"/>
                  <a:pt x="41" y="53"/>
                  <a:pt x="41" y="53"/>
                </a:cubicBezTo>
                <a:cubicBezTo>
                  <a:pt x="40" y="53"/>
                  <a:pt x="39" y="52"/>
                  <a:pt x="39" y="51"/>
                </a:cubicBezTo>
                <a:cubicBezTo>
                  <a:pt x="39" y="46"/>
                  <a:pt x="39" y="46"/>
                  <a:pt x="39" y="46"/>
                </a:cubicBezTo>
                <a:cubicBezTo>
                  <a:pt x="39" y="44"/>
                  <a:pt x="40" y="43"/>
                  <a:pt x="41" y="43"/>
                </a:cubicBezTo>
                <a:cubicBezTo>
                  <a:pt x="43" y="43"/>
                  <a:pt x="43" y="43"/>
                  <a:pt x="43" y="43"/>
                </a:cubicBezTo>
                <a:cubicBezTo>
                  <a:pt x="49" y="43"/>
                  <a:pt x="53" y="39"/>
                  <a:pt x="53" y="34"/>
                </a:cubicBezTo>
                <a:cubicBezTo>
                  <a:pt x="53" y="32"/>
                  <a:pt x="53" y="32"/>
                  <a:pt x="53" y="32"/>
                </a:cubicBezTo>
                <a:cubicBezTo>
                  <a:pt x="53" y="30"/>
                  <a:pt x="52" y="29"/>
                  <a:pt x="50" y="29"/>
                </a:cubicBezTo>
                <a:cubicBezTo>
                  <a:pt x="41" y="29"/>
                  <a:pt x="41" y="29"/>
                  <a:pt x="41" y="29"/>
                </a:cubicBezTo>
                <a:cubicBezTo>
                  <a:pt x="37" y="29"/>
                  <a:pt x="34" y="25"/>
                  <a:pt x="34" y="21"/>
                </a:cubicBezTo>
                <a:cubicBezTo>
                  <a:pt x="34" y="7"/>
                  <a:pt x="34" y="7"/>
                  <a:pt x="34" y="7"/>
                </a:cubicBezTo>
                <a:cubicBezTo>
                  <a:pt x="34" y="3"/>
                  <a:pt x="37" y="0"/>
                  <a:pt x="41" y="0"/>
                </a:cubicBezTo>
                <a:cubicBezTo>
                  <a:pt x="56" y="0"/>
                  <a:pt x="56" y="0"/>
                  <a:pt x="56" y="0"/>
                </a:cubicBezTo>
                <a:cubicBezTo>
                  <a:pt x="60" y="0"/>
                  <a:pt x="63" y="3"/>
                  <a:pt x="63" y="7"/>
                </a:cubicBezTo>
                <a:lnTo>
                  <a:pt x="63" y="34"/>
                </a:lnTo>
                <a:close/>
              </a:path>
            </a:pathLst>
          </a:custGeom>
          <a:solidFill>
            <a:schemeClr val="bg1"/>
          </a:solidFill>
          <a:ln>
            <a:noFill/>
          </a:ln>
        </p:spPr>
        <p:txBody>
          <a:bodyPr/>
          <a:lstStyle/>
          <a:p>
            <a:endParaRPr lang="en-US" dirty="0">
              <a:latin typeface="Roboto" panose="02000000000000000000" pitchFamily="2" charset="0"/>
            </a:endParaRPr>
          </a:p>
        </p:txBody>
      </p:sp>
      <p:sp>
        <p:nvSpPr>
          <p:cNvPr id="19" name="Freeform 150">
            <a:extLst>
              <a:ext uri="{FF2B5EF4-FFF2-40B4-BE49-F238E27FC236}">
                <a16:creationId xmlns:a16="http://schemas.microsoft.com/office/drawing/2014/main" id="{353E80A8-7956-484C-A65C-EBD18422412B}"/>
              </a:ext>
            </a:extLst>
          </p:cNvPr>
          <p:cNvSpPr>
            <a:spLocks/>
          </p:cNvSpPr>
          <p:nvPr/>
        </p:nvSpPr>
        <p:spPr bwMode="auto">
          <a:xfrm>
            <a:off x="8438647" y="3940561"/>
            <a:ext cx="292815" cy="285952"/>
          </a:xfrm>
          <a:custGeom>
            <a:avLst/>
            <a:gdLst>
              <a:gd name="T0" fmla="*/ 123986 w 59"/>
              <a:gd name="T1" fmla="*/ 99219 h 58"/>
              <a:gd name="T2" fmla="*/ 168759 w 59"/>
              <a:gd name="T3" fmla="*/ 143696 h 58"/>
              <a:gd name="T4" fmla="*/ 189424 w 59"/>
              <a:gd name="T5" fmla="*/ 126589 h 58"/>
              <a:gd name="T6" fmla="*/ 196312 w 59"/>
              <a:gd name="T7" fmla="*/ 123168 h 58"/>
              <a:gd name="T8" fmla="*/ 203200 w 59"/>
              <a:gd name="T9" fmla="*/ 130010 h 58"/>
              <a:gd name="T10" fmla="*/ 203200 w 59"/>
              <a:gd name="T11" fmla="*/ 188173 h 58"/>
              <a:gd name="T12" fmla="*/ 192868 w 59"/>
              <a:gd name="T13" fmla="*/ 198437 h 58"/>
              <a:gd name="T14" fmla="*/ 134319 w 59"/>
              <a:gd name="T15" fmla="*/ 198437 h 58"/>
              <a:gd name="T16" fmla="*/ 127431 w 59"/>
              <a:gd name="T17" fmla="*/ 191594 h 58"/>
              <a:gd name="T18" fmla="*/ 130875 w 59"/>
              <a:gd name="T19" fmla="*/ 184752 h 58"/>
              <a:gd name="T20" fmla="*/ 148095 w 59"/>
              <a:gd name="T21" fmla="*/ 164224 h 58"/>
              <a:gd name="T22" fmla="*/ 103322 w 59"/>
              <a:gd name="T23" fmla="*/ 119746 h 58"/>
              <a:gd name="T24" fmla="*/ 55105 w 59"/>
              <a:gd name="T25" fmla="*/ 164224 h 58"/>
              <a:gd name="T26" fmla="*/ 75769 w 59"/>
              <a:gd name="T27" fmla="*/ 184752 h 58"/>
              <a:gd name="T28" fmla="*/ 75769 w 59"/>
              <a:gd name="T29" fmla="*/ 191594 h 58"/>
              <a:gd name="T30" fmla="*/ 68881 w 59"/>
              <a:gd name="T31" fmla="*/ 198437 h 58"/>
              <a:gd name="T32" fmla="*/ 10332 w 59"/>
              <a:gd name="T33" fmla="*/ 198437 h 58"/>
              <a:gd name="T34" fmla="*/ 0 w 59"/>
              <a:gd name="T35" fmla="*/ 188173 h 58"/>
              <a:gd name="T36" fmla="*/ 0 w 59"/>
              <a:gd name="T37" fmla="*/ 130010 h 58"/>
              <a:gd name="T38" fmla="*/ 6888 w 59"/>
              <a:gd name="T39" fmla="*/ 123168 h 58"/>
              <a:gd name="T40" fmla="*/ 17220 w 59"/>
              <a:gd name="T41" fmla="*/ 126589 h 58"/>
              <a:gd name="T42" fmla="*/ 34441 w 59"/>
              <a:gd name="T43" fmla="*/ 143696 h 58"/>
              <a:gd name="T44" fmla="*/ 82658 w 59"/>
              <a:gd name="T45" fmla="*/ 99219 h 58"/>
              <a:gd name="T46" fmla="*/ 34441 w 59"/>
              <a:gd name="T47" fmla="*/ 51320 h 58"/>
              <a:gd name="T48" fmla="*/ 17220 w 59"/>
              <a:gd name="T49" fmla="*/ 71848 h 58"/>
              <a:gd name="T50" fmla="*/ 10332 w 59"/>
              <a:gd name="T51" fmla="*/ 71848 h 58"/>
              <a:gd name="T52" fmla="*/ 6888 w 59"/>
              <a:gd name="T53" fmla="*/ 71848 h 58"/>
              <a:gd name="T54" fmla="*/ 0 w 59"/>
              <a:gd name="T55" fmla="*/ 65005 h 58"/>
              <a:gd name="T56" fmla="*/ 0 w 59"/>
              <a:gd name="T57" fmla="*/ 6843 h 58"/>
              <a:gd name="T58" fmla="*/ 10332 w 59"/>
              <a:gd name="T59" fmla="*/ 0 h 58"/>
              <a:gd name="T60" fmla="*/ 68881 w 59"/>
              <a:gd name="T61" fmla="*/ 0 h 58"/>
              <a:gd name="T62" fmla="*/ 75769 w 59"/>
              <a:gd name="T63" fmla="*/ 3421 h 58"/>
              <a:gd name="T64" fmla="*/ 75769 w 59"/>
              <a:gd name="T65" fmla="*/ 13685 h 58"/>
              <a:gd name="T66" fmla="*/ 55105 w 59"/>
              <a:gd name="T67" fmla="*/ 30792 h 58"/>
              <a:gd name="T68" fmla="*/ 103322 w 59"/>
              <a:gd name="T69" fmla="*/ 78691 h 58"/>
              <a:gd name="T70" fmla="*/ 148095 w 59"/>
              <a:gd name="T71" fmla="*/ 30792 h 58"/>
              <a:gd name="T72" fmla="*/ 130875 w 59"/>
              <a:gd name="T73" fmla="*/ 13685 h 58"/>
              <a:gd name="T74" fmla="*/ 127431 w 59"/>
              <a:gd name="T75" fmla="*/ 3421 h 58"/>
              <a:gd name="T76" fmla="*/ 134319 w 59"/>
              <a:gd name="T77" fmla="*/ 0 h 58"/>
              <a:gd name="T78" fmla="*/ 192868 w 59"/>
              <a:gd name="T79" fmla="*/ 0 h 58"/>
              <a:gd name="T80" fmla="*/ 203200 w 59"/>
              <a:gd name="T81" fmla="*/ 6843 h 58"/>
              <a:gd name="T82" fmla="*/ 203200 w 59"/>
              <a:gd name="T83" fmla="*/ 65005 h 58"/>
              <a:gd name="T84" fmla="*/ 196312 w 59"/>
              <a:gd name="T85" fmla="*/ 71848 h 58"/>
              <a:gd name="T86" fmla="*/ 192868 w 59"/>
              <a:gd name="T87" fmla="*/ 71848 h 58"/>
              <a:gd name="T88" fmla="*/ 189424 w 59"/>
              <a:gd name="T89" fmla="*/ 71848 h 58"/>
              <a:gd name="T90" fmla="*/ 168759 w 59"/>
              <a:gd name="T91" fmla="*/ 51320 h 58"/>
              <a:gd name="T92" fmla="*/ 123986 w 59"/>
              <a:gd name="T93" fmla="*/ 99219 h 5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9" h="58">
                <a:moveTo>
                  <a:pt x="36" y="29"/>
                </a:moveTo>
                <a:cubicBezTo>
                  <a:pt x="49" y="42"/>
                  <a:pt x="49" y="42"/>
                  <a:pt x="49" y="42"/>
                </a:cubicBezTo>
                <a:cubicBezTo>
                  <a:pt x="55" y="37"/>
                  <a:pt x="55" y="37"/>
                  <a:pt x="55" y="37"/>
                </a:cubicBezTo>
                <a:cubicBezTo>
                  <a:pt x="55" y="36"/>
                  <a:pt x="56" y="36"/>
                  <a:pt x="57" y="36"/>
                </a:cubicBezTo>
                <a:cubicBezTo>
                  <a:pt x="58" y="37"/>
                  <a:pt x="59" y="37"/>
                  <a:pt x="59" y="38"/>
                </a:cubicBezTo>
                <a:cubicBezTo>
                  <a:pt x="59" y="55"/>
                  <a:pt x="59" y="55"/>
                  <a:pt x="59" y="55"/>
                </a:cubicBezTo>
                <a:cubicBezTo>
                  <a:pt x="59" y="57"/>
                  <a:pt x="58" y="58"/>
                  <a:pt x="56" y="58"/>
                </a:cubicBezTo>
                <a:cubicBezTo>
                  <a:pt x="39" y="58"/>
                  <a:pt x="39" y="58"/>
                  <a:pt x="39" y="58"/>
                </a:cubicBezTo>
                <a:cubicBezTo>
                  <a:pt x="38" y="58"/>
                  <a:pt x="37" y="57"/>
                  <a:pt x="37" y="56"/>
                </a:cubicBezTo>
                <a:cubicBezTo>
                  <a:pt x="37" y="55"/>
                  <a:pt x="37" y="54"/>
                  <a:pt x="38" y="54"/>
                </a:cubicBezTo>
                <a:cubicBezTo>
                  <a:pt x="43" y="48"/>
                  <a:pt x="43" y="48"/>
                  <a:pt x="43" y="48"/>
                </a:cubicBezTo>
                <a:cubicBezTo>
                  <a:pt x="30" y="35"/>
                  <a:pt x="30" y="35"/>
                  <a:pt x="30" y="35"/>
                </a:cubicBezTo>
                <a:cubicBezTo>
                  <a:pt x="16" y="48"/>
                  <a:pt x="16" y="48"/>
                  <a:pt x="16" y="48"/>
                </a:cubicBezTo>
                <a:cubicBezTo>
                  <a:pt x="22" y="54"/>
                  <a:pt x="22" y="54"/>
                  <a:pt x="22" y="54"/>
                </a:cubicBezTo>
                <a:cubicBezTo>
                  <a:pt x="22" y="54"/>
                  <a:pt x="22" y="55"/>
                  <a:pt x="22" y="56"/>
                </a:cubicBezTo>
                <a:cubicBezTo>
                  <a:pt x="22" y="57"/>
                  <a:pt x="21" y="58"/>
                  <a:pt x="20" y="58"/>
                </a:cubicBezTo>
                <a:cubicBezTo>
                  <a:pt x="3" y="58"/>
                  <a:pt x="3" y="58"/>
                  <a:pt x="3" y="58"/>
                </a:cubicBezTo>
                <a:cubicBezTo>
                  <a:pt x="2" y="58"/>
                  <a:pt x="0" y="57"/>
                  <a:pt x="0" y="55"/>
                </a:cubicBezTo>
                <a:cubicBezTo>
                  <a:pt x="0" y="38"/>
                  <a:pt x="0" y="38"/>
                  <a:pt x="0" y="38"/>
                </a:cubicBezTo>
                <a:cubicBezTo>
                  <a:pt x="0" y="37"/>
                  <a:pt x="1" y="37"/>
                  <a:pt x="2" y="36"/>
                </a:cubicBezTo>
                <a:cubicBezTo>
                  <a:pt x="3" y="36"/>
                  <a:pt x="4" y="36"/>
                  <a:pt x="5" y="37"/>
                </a:cubicBezTo>
                <a:cubicBezTo>
                  <a:pt x="10" y="42"/>
                  <a:pt x="10" y="42"/>
                  <a:pt x="10" y="42"/>
                </a:cubicBezTo>
                <a:cubicBezTo>
                  <a:pt x="24" y="29"/>
                  <a:pt x="24" y="29"/>
                  <a:pt x="24" y="29"/>
                </a:cubicBezTo>
                <a:cubicBezTo>
                  <a:pt x="10" y="15"/>
                  <a:pt x="10" y="15"/>
                  <a:pt x="10" y="15"/>
                </a:cubicBezTo>
                <a:cubicBezTo>
                  <a:pt x="5" y="21"/>
                  <a:pt x="5" y="21"/>
                  <a:pt x="5" y="21"/>
                </a:cubicBezTo>
                <a:cubicBezTo>
                  <a:pt x="4" y="21"/>
                  <a:pt x="4" y="21"/>
                  <a:pt x="3" y="21"/>
                </a:cubicBezTo>
                <a:cubicBezTo>
                  <a:pt x="3" y="21"/>
                  <a:pt x="2" y="21"/>
                  <a:pt x="2" y="21"/>
                </a:cubicBezTo>
                <a:cubicBezTo>
                  <a:pt x="1" y="21"/>
                  <a:pt x="0" y="20"/>
                  <a:pt x="0" y="19"/>
                </a:cubicBezTo>
                <a:cubicBezTo>
                  <a:pt x="0" y="2"/>
                  <a:pt x="0" y="2"/>
                  <a:pt x="0" y="2"/>
                </a:cubicBezTo>
                <a:cubicBezTo>
                  <a:pt x="0" y="1"/>
                  <a:pt x="2" y="0"/>
                  <a:pt x="3" y="0"/>
                </a:cubicBezTo>
                <a:cubicBezTo>
                  <a:pt x="20" y="0"/>
                  <a:pt x="20" y="0"/>
                  <a:pt x="20" y="0"/>
                </a:cubicBezTo>
                <a:cubicBezTo>
                  <a:pt x="21" y="0"/>
                  <a:pt x="22" y="0"/>
                  <a:pt x="22" y="1"/>
                </a:cubicBezTo>
                <a:cubicBezTo>
                  <a:pt x="22" y="2"/>
                  <a:pt x="22" y="3"/>
                  <a:pt x="22" y="4"/>
                </a:cubicBezTo>
                <a:cubicBezTo>
                  <a:pt x="16" y="9"/>
                  <a:pt x="16" y="9"/>
                  <a:pt x="16" y="9"/>
                </a:cubicBezTo>
                <a:cubicBezTo>
                  <a:pt x="30" y="23"/>
                  <a:pt x="30" y="23"/>
                  <a:pt x="30" y="23"/>
                </a:cubicBezTo>
                <a:cubicBezTo>
                  <a:pt x="43" y="9"/>
                  <a:pt x="43" y="9"/>
                  <a:pt x="43" y="9"/>
                </a:cubicBezTo>
                <a:cubicBezTo>
                  <a:pt x="38" y="4"/>
                  <a:pt x="38" y="4"/>
                  <a:pt x="38" y="4"/>
                </a:cubicBezTo>
                <a:cubicBezTo>
                  <a:pt x="37" y="3"/>
                  <a:pt x="37" y="2"/>
                  <a:pt x="37" y="1"/>
                </a:cubicBezTo>
                <a:cubicBezTo>
                  <a:pt x="37" y="0"/>
                  <a:pt x="38" y="0"/>
                  <a:pt x="39" y="0"/>
                </a:cubicBezTo>
                <a:cubicBezTo>
                  <a:pt x="56" y="0"/>
                  <a:pt x="56" y="0"/>
                  <a:pt x="56" y="0"/>
                </a:cubicBezTo>
                <a:cubicBezTo>
                  <a:pt x="58" y="0"/>
                  <a:pt x="59" y="1"/>
                  <a:pt x="59" y="2"/>
                </a:cubicBezTo>
                <a:cubicBezTo>
                  <a:pt x="59" y="19"/>
                  <a:pt x="59" y="19"/>
                  <a:pt x="59" y="19"/>
                </a:cubicBezTo>
                <a:cubicBezTo>
                  <a:pt x="59" y="20"/>
                  <a:pt x="58" y="21"/>
                  <a:pt x="57" y="21"/>
                </a:cubicBezTo>
                <a:cubicBezTo>
                  <a:pt x="57" y="21"/>
                  <a:pt x="57" y="21"/>
                  <a:pt x="56" y="21"/>
                </a:cubicBezTo>
                <a:cubicBezTo>
                  <a:pt x="56" y="21"/>
                  <a:pt x="55" y="21"/>
                  <a:pt x="55" y="21"/>
                </a:cubicBezTo>
                <a:cubicBezTo>
                  <a:pt x="49" y="15"/>
                  <a:pt x="49" y="15"/>
                  <a:pt x="49" y="15"/>
                </a:cubicBezTo>
                <a:lnTo>
                  <a:pt x="36" y="29"/>
                </a:lnTo>
                <a:close/>
              </a:path>
            </a:pathLst>
          </a:custGeom>
          <a:solidFill>
            <a:schemeClr val="bg1"/>
          </a:solidFill>
          <a:ln>
            <a:noFill/>
          </a:ln>
        </p:spPr>
        <p:txBody>
          <a:bodyPr/>
          <a:lstStyle/>
          <a:p>
            <a:endParaRPr lang="en-US" dirty="0">
              <a:latin typeface="Roboto" panose="02000000000000000000" pitchFamily="2" charset="0"/>
            </a:endParaRPr>
          </a:p>
        </p:txBody>
      </p:sp>
      <p:sp>
        <p:nvSpPr>
          <p:cNvPr id="20" name="Freeform 158">
            <a:extLst>
              <a:ext uri="{FF2B5EF4-FFF2-40B4-BE49-F238E27FC236}">
                <a16:creationId xmlns:a16="http://schemas.microsoft.com/office/drawing/2014/main" id="{C2C8D876-87DB-464B-9243-8277CBF9F06D}"/>
              </a:ext>
            </a:extLst>
          </p:cNvPr>
          <p:cNvSpPr>
            <a:spLocks noEditPoints="1"/>
          </p:cNvSpPr>
          <p:nvPr/>
        </p:nvSpPr>
        <p:spPr bwMode="auto">
          <a:xfrm>
            <a:off x="3448574" y="3939417"/>
            <a:ext cx="336277" cy="288239"/>
          </a:xfrm>
          <a:custGeom>
            <a:avLst/>
            <a:gdLst>
              <a:gd name="T0" fmla="*/ 233362 w 68"/>
              <a:gd name="T1" fmla="*/ 103461 h 58"/>
              <a:gd name="T2" fmla="*/ 0 w 68"/>
              <a:gd name="T3" fmla="*/ 103461 h 58"/>
              <a:gd name="T4" fmla="*/ 0 w 68"/>
              <a:gd name="T5" fmla="*/ 51731 h 58"/>
              <a:gd name="T6" fmla="*/ 24023 w 68"/>
              <a:gd name="T7" fmla="*/ 31038 h 58"/>
              <a:gd name="T8" fmla="*/ 68636 w 68"/>
              <a:gd name="T9" fmla="*/ 31038 h 58"/>
              <a:gd name="T10" fmla="*/ 68636 w 68"/>
              <a:gd name="T11" fmla="*/ 10346 h 58"/>
              <a:gd name="T12" fmla="*/ 82363 w 68"/>
              <a:gd name="T13" fmla="*/ 0 h 58"/>
              <a:gd name="T14" fmla="*/ 154431 w 68"/>
              <a:gd name="T15" fmla="*/ 0 h 58"/>
              <a:gd name="T16" fmla="*/ 168158 w 68"/>
              <a:gd name="T17" fmla="*/ 10346 h 58"/>
              <a:gd name="T18" fmla="*/ 168158 w 68"/>
              <a:gd name="T19" fmla="*/ 31038 h 58"/>
              <a:gd name="T20" fmla="*/ 212771 w 68"/>
              <a:gd name="T21" fmla="*/ 31038 h 58"/>
              <a:gd name="T22" fmla="*/ 233362 w 68"/>
              <a:gd name="T23" fmla="*/ 51731 h 58"/>
              <a:gd name="T24" fmla="*/ 233362 w 68"/>
              <a:gd name="T25" fmla="*/ 103461 h 58"/>
              <a:gd name="T26" fmla="*/ 233362 w 68"/>
              <a:gd name="T27" fmla="*/ 179333 h 58"/>
              <a:gd name="T28" fmla="*/ 212771 w 68"/>
              <a:gd name="T29" fmla="*/ 200025 h 58"/>
              <a:gd name="T30" fmla="*/ 24023 w 68"/>
              <a:gd name="T31" fmla="*/ 200025 h 58"/>
              <a:gd name="T32" fmla="*/ 0 w 68"/>
              <a:gd name="T33" fmla="*/ 179333 h 58"/>
              <a:gd name="T34" fmla="*/ 0 w 68"/>
              <a:gd name="T35" fmla="*/ 117256 h 58"/>
              <a:gd name="T36" fmla="*/ 89227 w 68"/>
              <a:gd name="T37" fmla="*/ 117256 h 58"/>
              <a:gd name="T38" fmla="*/ 89227 w 68"/>
              <a:gd name="T39" fmla="*/ 137948 h 58"/>
              <a:gd name="T40" fmla="*/ 96090 w 68"/>
              <a:gd name="T41" fmla="*/ 144846 h 58"/>
              <a:gd name="T42" fmla="*/ 140704 w 68"/>
              <a:gd name="T43" fmla="*/ 144846 h 58"/>
              <a:gd name="T44" fmla="*/ 147567 w 68"/>
              <a:gd name="T45" fmla="*/ 137948 h 58"/>
              <a:gd name="T46" fmla="*/ 147567 w 68"/>
              <a:gd name="T47" fmla="*/ 117256 h 58"/>
              <a:gd name="T48" fmla="*/ 233362 w 68"/>
              <a:gd name="T49" fmla="*/ 117256 h 58"/>
              <a:gd name="T50" fmla="*/ 233362 w 68"/>
              <a:gd name="T51" fmla="*/ 179333 h 58"/>
              <a:gd name="T52" fmla="*/ 150999 w 68"/>
              <a:gd name="T53" fmla="*/ 31038 h 58"/>
              <a:gd name="T54" fmla="*/ 150999 w 68"/>
              <a:gd name="T55" fmla="*/ 17244 h 58"/>
              <a:gd name="T56" fmla="*/ 85795 w 68"/>
              <a:gd name="T57" fmla="*/ 17244 h 58"/>
              <a:gd name="T58" fmla="*/ 85795 w 68"/>
              <a:gd name="T59" fmla="*/ 31038 h 58"/>
              <a:gd name="T60" fmla="*/ 150999 w 68"/>
              <a:gd name="T61" fmla="*/ 31038 h 58"/>
              <a:gd name="T62" fmla="*/ 133840 w 68"/>
              <a:gd name="T63" fmla="*/ 134500 h 58"/>
              <a:gd name="T64" fmla="*/ 102954 w 68"/>
              <a:gd name="T65" fmla="*/ 134500 h 58"/>
              <a:gd name="T66" fmla="*/ 102954 w 68"/>
              <a:gd name="T67" fmla="*/ 117256 h 58"/>
              <a:gd name="T68" fmla="*/ 133840 w 68"/>
              <a:gd name="T69" fmla="*/ 117256 h 58"/>
              <a:gd name="T70" fmla="*/ 133840 w 68"/>
              <a:gd name="T71" fmla="*/ 134500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chemeClr val="bg1"/>
          </a:solidFill>
          <a:ln>
            <a:noFill/>
          </a:ln>
        </p:spPr>
        <p:txBody>
          <a:bodyPr/>
          <a:lstStyle/>
          <a:p>
            <a:endParaRPr lang="en-US" dirty="0">
              <a:latin typeface="Roboto" panose="02000000000000000000" pitchFamily="2" charset="0"/>
            </a:endParaRPr>
          </a:p>
        </p:txBody>
      </p:sp>
      <p:sp>
        <p:nvSpPr>
          <p:cNvPr id="21" name="Freeform 221">
            <a:extLst>
              <a:ext uri="{FF2B5EF4-FFF2-40B4-BE49-F238E27FC236}">
                <a16:creationId xmlns:a16="http://schemas.microsoft.com/office/drawing/2014/main" id="{42B9DB9B-6510-1041-9D28-23E681E76F99}"/>
              </a:ext>
            </a:extLst>
          </p:cNvPr>
          <p:cNvSpPr>
            <a:spLocks noEditPoints="1"/>
          </p:cNvSpPr>
          <p:nvPr/>
        </p:nvSpPr>
        <p:spPr bwMode="auto">
          <a:xfrm>
            <a:off x="4764109" y="3939416"/>
            <a:ext cx="292813" cy="288241"/>
          </a:xfrm>
          <a:custGeom>
            <a:avLst/>
            <a:gdLst>
              <a:gd name="T0" fmla="*/ 68881 w 59"/>
              <a:gd name="T1" fmla="*/ 58628 h 58"/>
              <a:gd name="T2" fmla="*/ 58549 w 59"/>
              <a:gd name="T3" fmla="*/ 65525 h 58"/>
              <a:gd name="T4" fmla="*/ 10332 w 59"/>
              <a:gd name="T5" fmla="*/ 65525 h 58"/>
              <a:gd name="T6" fmla="*/ 0 w 59"/>
              <a:gd name="T7" fmla="*/ 58628 h 58"/>
              <a:gd name="T8" fmla="*/ 0 w 59"/>
              <a:gd name="T9" fmla="*/ 6897 h 58"/>
              <a:gd name="T10" fmla="*/ 10332 w 59"/>
              <a:gd name="T11" fmla="*/ 0 h 58"/>
              <a:gd name="T12" fmla="*/ 58549 w 59"/>
              <a:gd name="T13" fmla="*/ 0 h 58"/>
              <a:gd name="T14" fmla="*/ 68881 w 59"/>
              <a:gd name="T15" fmla="*/ 6897 h 58"/>
              <a:gd name="T16" fmla="*/ 68881 w 59"/>
              <a:gd name="T17" fmla="*/ 58628 h 58"/>
              <a:gd name="T18" fmla="*/ 203200 w 59"/>
              <a:gd name="T19" fmla="*/ 106910 h 58"/>
              <a:gd name="T20" fmla="*/ 103322 w 59"/>
              <a:gd name="T21" fmla="*/ 200025 h 58"/>
              <a:gd name="T22" fmla="*/ 0 w 59"/>
              <a:gd name="T23" fmla="*/ 106910 h 58"/>
              <a:gd name="T24" fmla="*/ 0 w 59"/>
              <a:gd name="T25" fmla="*/ 89666 h 58"/>
              <a:gd name="T26" fmla="*/ 10332 w 59"/>
              <a:gd name="T27" fmla="*/ 82769 h 58"/>
              <a:gd name="T28" fmla="*/ 58549 w 59"/>
              <a:gd name="T29" fmla="*/ 82769 h 58"/>
              <a:gd name="T30" fmla="*/ 68881 w 59"/>
              <a:gd name="T31" fmla="*/ 89666 h 58"/>
              <a:gd name="T32" fmla="*/ 68881 w 59"/>
              <a:gd name="T33" fmla="*/ 106910 h 58"/>
              <a:gd name="T34" fmla="*/ 103322 w 59"/>
              <a:gd name="T35" fmla="*/ 131051 h 58"/>
              <a:gd name="T36" fmla="*/ 134319 w 59"/>
              <a:gd name="T37" fmla="*/ 106910 h 58"/>
              <a:gd name="T38" fmla="*/ 134319 w 59"/>
              <a:gd name="T39" fmla="*/ 89666 h 58"/>
              <a:gd name="T40" fmla="*/ 144651 w 59"/>
              <a:gd name="T41" fmla="*/ 82769 h 58"/>
              <a:gd name="T42" fmla="*/ 192868 w 59"/>
              <a:gd name="T43" fmla="*/ 82769 h 58"/>
              <a:gd name="T44" fmla="*/ 203200 w 59"/>
              <a:gd name="T45" fmla="*/ 89666 h 58"/>
              <a:gd name="T46" fmla="*/ 203200 w 59"/>
              <a:gd name="T47" fmla="*/ 106910 h 58"/>
              <a:gd name="T48" fmla="*/ 203200 w 59"/>
              <a:gd name="T49" fmla="*/ 58628 h 58"/>
              <a:gd name="T50" fmla="*/ 192868 w 59"/>
              <a:gd name="T51" fmla="*/ 65525 h 58"/>
              <a:gd name="T52" fmla="*/ 144651 w 59"/>
              <a:gd name="T53" fmla="*/ 65525 h 58"/>
              <a:gd name="T54" fmla="*/ 134319 w 59"/>
              <a:gd name="T55" fmla="*/ 58628 h 58"/>
              <a:gd name="T56" fmla="*/ 134319 w 59"/>
              <a:gd name="T57" fmla="*/ 6897 h 58"/>
              <a:gd name="T58" fmla="*/ 144651 w 59"/>
              <a:gd name="T59" fmla="*/ 0 h 58"/>
              <a:gd name="T60" fmla="*/ 192868 w 59"/>
              <a:gd name="T61" fmla="*/ 0 h 58"/>
              <a:gd name="T62" fmla="*/ 203200 w 59"/>
              <a:gd name="T63" fmla="*/ 6897 h 58"/>
              <a:gd name="T64" fmla="*/ 203200 w 59"/>
              <a:gd name="T65" fmla="*/ 58628 h 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59" h="58">
                <a:moveTo>
                  <a:pt x="20" y="17"/>
                </a:moveTo>
                <a:cubicBezTo>
                  <a:pt x="20" y="18"/>
                  <a:pt x="19" y="19"/>
                  <a:pt x="17" y="19"/>
                </a:cubicBezTo>
                <a:cubicBezTo>
                  <a:pt x="3" y="19"/>
                  <a:pt x="3" y="19"/>
                  <a:pt x="3" y="19"/>
                </a:cubicBezTo>
                <a:cubicBezTo>
                  <a:pt x="2" y="19"/>
                  <a:pt x="0" y="18"/>
                  <a:pt x="0" y="17"/>
                </a:cubicBezTo>
                <a:cubicBezTo>
                  <a:pt x="0" y="2"/>
                  <a:pt x="0" y="2"/>
                  <a:pt x="0" y="2"/>
                </a:cubicBezTo>
                <a:cubicBezTo>
                  <a:pt x="0" y="1"/>
                  <a:pt x="2" y="0"/>
                  <a:pt x="3" y="0"/>
                </a:cubicBezTo>
                <a:cubicBezTo>
                  <a:pt x="17" y="0"/>
                  <a:pt x="17" y="0"/>
                  <a:pt x="17" y="0"/>
                </a:cubicBezTo>
                <a:cubicBezTo>
                  <a:pt x="19" y="0"/>
                  <a:pt x="20" y="1"/>
                  <a:pt x="20" y="2"/>
                </a:cubicBezTo>
                <a:lnTo>
                  <a:pt x="20" y="17"/>
                </a:lnTo>
                <a:close/>
                <a:moveTo>
                  <a:pt x="59" y="31"/>
                </a:moveTo>
                <a:cubicBezTo>
                  <a:pt x="59" y="47"/>
                  <a:pt x="46" y="58"/>
                  <a:pt x="30" y="58"/>
                </a:cubicBezTo>
                <a:cubicBezTo>
                  <a:pt x="13" y="58"/>
                  <a:pt x="0" y="47"/>
                  <a:pt x="0" y="31"/>
                </a:cubicBezTo>
                <a:cubicBezTo>
                  <a:pt x="0" y="26"/>
                  <a:pt x="0" y="26"/>
                  <a:pt x="0" y="26"/>
                </a:cubicBezTo>
                <a:cubicBezTo>
                  <a:pt x="0" y="25"/>
                  <a:pt x="2" y="24"/>
                  <a:pt x="3" y="24"/>
                </a:cubicBezTo>
                <a:cubicBezTo>
                  <a:pt x="17" y="24"/>
                  <a:pt x="17" y="24"/>
                  <a:pt x="17" y="24"/>
                </a:cubicBezTo>
                <a:cubicBezTo>
                  <a:pt x="19" y="24"/>
                  <a:pt x="20" y="25"/>
                  <a:pt x="20" y="26"/>
                </a:cubicBezTo>
                <a:cubicBezTo>
                  <a:pt x="20" y="31"/>
                  <a:pt x="20" y="31"/>
                  <a:pt x="20" y="31"/>
                </a:cubicBezTo>
                <a:cubicBezTo>
                  <a:pt x="20" y="38"/>
                  <a:pt x="28" y="38"/>
                  <a:pt x="30" y="38"/>
                </a:cubicBezTo>
                <a:cubicBezTo>
                  <a:pt x="31" y="38"/>
                  <a:pt x="39" y="38"/>
                  <a:pt x="39" y="31"/>
                </a:cubicBezTo>
                <a:cubicBezTo>
                  <a:pt x="39" y="26"/>
                  <a:pt x="39" y="26"/>
                  <a:pt x="39" y="26"/>
                </a:cubicBezTo>
                <a:cubicBezTo>
                  <a:pt x="39" y="25"/>
                  <a:pt x="40" y="24"/>
                  <a:pt x="42" y="24"/>
                </a:cubicBezTo>
                <a:cubicBezTo>
                  <a:pt x="56" y="24"/>
                  <a:pt x="56" y="24"/>
                  <a:pt x="56" y="24"/>
                </a:cubicBezTo>
                <a:cubicBezTo>
                  <a:pt x="58" y="24"/>
                  <a:pt x="59" y="25"/>
                  <a:pt x="59" y="26"/>
                </a:cubicBezTo>
                <a:lnTo>
                  <a:pt x="59" y="31"/>
                </a:lnTo>
                <a:close/>
                <a:moveTo>
                  <a:pt x="59" y="17"/>
                </a:moveTo>
                <a:cubicBezTo>
                  <a:pt x="59" y="18"/>
                  <a:pt x="58" y="19"/>
                  <a:pt x="56" y="19"/>
                </a:cubicBezTo>
                <a:cubicBezTo>
                  <a:pt x="42" y="19"/>
                  <a:pt x="42" y="19"/>
                  <a:pt x="42" y="19"/>
                </a:cubicBezTo>
                <a:cubicBezTo>
                  <a:pt x="40" y="19"/>
                  <a:pt x="39" y="18"/>
                  <a:pt x="39" y="17"/>
                </a:cubicBezTo>
                <a:cubicBezTo>
                  <a:pt x="39" y="2"/>
                  <a:pt x="39" y="2"/>
                  <a:pt x="39" y="2"/>
                </a:cubicBezTo>
                <a:cubicBezTo>
                  <a:pt x="39" y="1"/>
                  <a:pt x="40" y="0"/>
                  <a:pt x="42" y="0"/>
                </a:cubicBezTo>
                <a:cubicBezTo>
                  <a:pt x="56" y="0"/>
                  <a:pt x="56" y="0"/>
                  <a:pt x="56" y="0"/>
                </a:cubicBezTo>
                <a:cubicBezTo>
                  <a:pt x="58" y="0"/>
                  <a:pt x="59" y="1"/>
                  <a:pt x="59" y="2"/>
                </a:cubicBezTo>
                <a:lnTo>
                  <a:pt x="59" y="17"/>
                </a:lnTo>
                <a:close/>
              </a:path>
            </a:pathLst>
          </a:custGeom>
          <a:solidFill>
            <a:schemeClr val="bg1"/>
          </a:solidFill>
          <a:ln>
            <a:noFill/>
          </a:ln>
        </p:spPr>
        <p:txBody>
          <a:bodyPr/>
          <a:lstStyle/>
          <a:p>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E6BCD566-582D-5747-B397-8349961DD99C}"/>
              </a:ext>
            </a:extLst>
          </p:cNvPr>
          <p:cNvSpPr txBox="1"/>
          <p:nvPr/>
        </p:nvSpPr>
        <p:spPr>
          <a:xfrm>
            <a:off x="4183248" y="4906228"/>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E03D2CB3-5F94-1F41-A746-8A623C093853}"/>
              </a:ext>
            </a:extLst>
          </p:cNvPr>
          <p:cNvSpPr txBox="1"/>
          <p:nvPr/>
        </p:nvSpPr>
        <p:spPr>
          <a:xfrm>
            <a:off x="3910709" y="5332611"/>
            <a:ext cx="19996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
        <p:nvSpPr>
          <p:cNvPr id="27" name="TextBox 26">
            <a:extLst>
              <a:ext uri="{FF2B5EF4-FFF2-40B4-BE49-F238E27FC236}">
                <a16:creationId xmlns:a16="http://schemas.microsoft.com/office/drawing/2014/main" id="{B5DDD510-4379-984C-8436-3ABC87DDDDF1}"/>
              </a:ext>
            </a:extLst>
          </p:cNvPr>
          <p:cNvSpPr txBox="1"/>
          <p:nvPr/>
        </p:nvSpPr>
        <p:spPr>
          <a:xfrm>
            <a:off x="6544855" y="4906228"/>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4B111759-3BA6-0947-B5E0-3883675BDD0C}"/>
              </a:ext>
            </a:extLst>
          </p:cNvPr>
          <p:cNvSpPr txBox="1"/>
          <p:nvPr/>
        </p:nvSpPr>
        <p:spPr>
          <a:xfrm>
            <a:off x="6272316" y="5332611"/>
            <a:ext cx="19996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
        <p:nvSpPr>
          <p:cNvPr id="36" name="TextBox 35">
            <a:extLst>
              <a:ext uri="{FF2B5EF4-FFF2-40B4-BE49-F238E27FC236}">
                <a16:creationId xmlns:a16="http://schemas.microsoft.com/office/drawing/2014/main" id="{6F133EC8-E5DD-3C42-9DA4-150F29E58297}"/>
              </a:ext>
            </a:extLst>
          </p:cNvPr>
          <p:cNvSpPr txBox="1"/>
          <p:nvPr/>
        </p:nvSpPr>
        <p:spPr>
          <a:xfrm>
            <a:off x="5368734" y="2075281"/>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BC577D83-964E-DF4B-8EE8-E58A0C599717}"/>
              </a:ext>
            </a:extLst>
          </p:cNvPr>
          <p:cNvSpPr txBox="1"/>
          <p:nvPr/>
        </p:nvSpPr>
        <p:spPr>
          <a:xfrm>
            <a:off x="5096195" y="2501664"/>
            <a:ext cx="1999611"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
        <p:nvSpPr>
          <p:cNvPr id="32" name="TextBox 31">
            <a:extLst>
              <a:ext uri="{FF2B5EF4-FFF2-40B4-BE49-F238E27FC236}">
                <a16:creationId xmlns:a16="http://schemas.microsoft.com/office/drawing/2014/main" id="{DC6312FB-EF84-0748-9EC2-0C36AF17C68D}"/>
              </a:ext>
            </a:extLst>
          </p:cNvPr>
          <p:cNvSpPr txBox="1"/>
          <p:nvPr/>
        </p:nvSpPr>
        <p:spPr>
          <a:xfrm>
            <a:off x="1475716" y="3489648"/>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58E1AA3E-E074-6D4F-B803-BEB61B1AC09E}"/>
              </a:ext>
            </a:extLst>
          </p:cNvPr>
          <p:cNvSpPr txBox="1"/>
          <p:nvPr/>
        </p:nvSpPr>
        <p:spPr>
          <a:xfrm>
            <a:off x="930637" y="3916031"/>
            <a:ext cx="199961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
        <p:nvSpPr>
          <p:cNvPr id="39" name="TextBox 38">
            <a:extLst>
              <a:ext uri="{FF2B5EF4-FFF2-40B4-BE49-F238E27FC236}">
                <a16:creationId xmlns:a16="http://schemas.microsoft.com/office/drawing/2014/main" id="{ADCA7D0D-9312-7345-8714-951835BE08E6}"/>
              </a:ext>
            </a:extLst>
          </p:cNvPr>
          <p:cNvSpPr txBox="1"/>
          <p:nvPr/>
        </p:nvSpPr>
        <p:spPr>
          <a:xfrm>
            <a:off x="9261752" y="3489648"/>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0" name="TextBox 39">
            <a:extLst>
              <a:ext uri="{FF2B5EF4-FFF2-40B4-BE49-F238E27FC236}">
                <a16:creationId xmlns:a16="http://schemas.microsoft.com/office/drawing/2014/main" id="{373BF2E9-862D-6E42-A90A-45388759CB8C}"/>
              </a:ext>
            </a:extLst>
          </p:cNvPr>
          <p:cNvSpPr txBox="1"/>
          <p:nvPr/>
        </p:nvSpPr>
        <p:spPr>
          <a:xfrm>
            <a:off x="9261752" y="3916031"/>
            <a:ext cx="199961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there attachment in get to is there go here frequently gay.</a:t>
            </a:r>
          </a:p>
        </p:txBody>
      </p:sp>
    </p:spTree>
    <p:extLst>
      <p:ext uri="{BB962C8B-B14F-4D97-AF65-F5344CB8AC3E}">
        <p14:creationId xmlns:p14="http://schemas.microsoft.com/office/powerpoint/2010/main" val="3211379109"/>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461DA2-CC47-6C4D-B95F-15E8BC786016}"/>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70A02C31-1B50-DB47-821F-89614A76415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17" name="Graphic 16">
            <a:extLst>
              <a:ext uri="{FF2B5EF4-FFF2-40B4-BE49-F238E27FC236}">
                <a16:creationId xmlns:a16="http://schemas.microsoft.com/office/drawing/2014/main" id="{69AA9ABE-F25B-6D4B-8B70-348101863A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96861" y="5451766"/>
            <a:ext cx="694859" cy="694859"/>
          </a:xfrm>
          <a:prstGeom prst="rect">
            <a:avLst/>
          </a:prstGeom>
        </p:spPr>
      </p:pic>
      <p:sp>
        <p:nvSpPr>
          <p:cNvPr id="18" name="TextBox 17">
            <a:extLst>
              <a:ext uri="{FF2B5EF4-FFF2-40B4-BE49-F238E27FC236}">
                <a16:creationId xmlns:a16="http://schemas.microsoft.com/office/drawing/2014/main" id="{7D616EFA-5FED-E942-A0C4-BAE3056B63E8}"/>
              </a:ext>
            </a:extLst>
          </p:cNvPr>
          <p:cNvSpPr txBox="1"/>
          <p:nvPr/>
        </p:nvSpPr>
        <p:spPr>
          <a:xfrm>
            <a:off x="7211783" y="5299926"/>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B778B79A-CE54-DB4C-89AF-D20827C1ED4F}"/>
              </a:ext>
            </a:extLst>
          </p:cNvPr>
          <p:cNvSpPr txBox="1"/>
          <p:nvPr/>
        </p:nvSpPr>
        <p:spPr>
          <a:xfrm>
            <a:off x="7211784" y="5726309"/>
            <a:ext cx="227701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attachment in get to is there go here.</a:t>
            </a:r>
          </a:p>
        </p:txBody>
      </p:sp>
      <p:pic>
        <p:nvPicPr>
          <p:cNvPr id="23" name="Graphic 22">
            <a:extLst>
              <a:ext uri="{FF2B5EF4-FFF2-40B4-BE49-F238E27FC236}">
                <a16:creationId xmlns:a16="http://schemas.microsoft.com/office/drawing/2014/main" id="{5152811B-2ABD-1641-BE59-42E4C883BA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5200281" y="5451766"/>
            <a:ext cx="694859" cy="694859"/>
          </a:xfrm>
          <a:prstGeom prst="rect">
            <a:avLst/>
          </a:prstGeom>
        </p:spPr>
      </p:pic>
      <p:sp>
        <p:nvSpPr>
          <p:cNvPr id="25" name="TextBox 24">
            <a:extLst>
              <a:ext uri="{FF2B5EF4-FFF2-40B4-BE49-F238E27FC236}">
                <a16:creationId xmlns:a16="http://schemas.microsoft.com/office/drawing/2014/main" id="{90E69527-F118-F346-8EE7-2F510C239D9E}"/>
              </a:ext>
            </a:extLst>
          </p:cNvPr>
          <p:cNvSpPr txBox="1"/>
          <p:nvPr/>
        </p:nvSpPr>
        <p:spPr>
          <a:xfrm flipH="1">
            <a:off x="3525686" y="5299926"/>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C4F5C1F2-4900-4047-AAFC-5BB4EDFD150E}"/>
              </a:ext>
            </a:extLst>
          </p:cNvPr>
          <p:cNvSpPr txBox="1"/>
          <p:nvPr/>
        </p:nvSpPr>
        <p:spPr>
          <a:xfrm flipH="1">
            <a:off x="2703205" y="5726309"/>
            <a:ext cx="227701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attachment in get to is there go here.</a:t>
            </a:r>
          </a:p>
        </p:txBody>
      </p:sp>
      <p:sp>
        <p:nvSpPr>
          <p:cNvPr id="28" name="Freeform 62">
            <a:extLst>
              <a:ext uri="{FF2B5EF4-FFF2-40B4-BE49-F238E27FC236}">
                <a16:creationId xmlns:a16="http://schemas.microsoft.com/office/drawing/2014/main" id="{8F22997B-09E4-EF4E-83BC-5BF46C4F7879}"/>
              </a:ext>
            </a:extLst>
          </p:cNvPr>
          <p:cNvSpPr>
            <a:spLocks noEditPoints="1"/>
          </p:cNvSpPr>
          <p:nvPr/>
        </p:nvSpPr>
        <p:spPr bwMode="auto">
          <a:xfrm>
            <a:off x="5420556" y="5671025"/>
            <a:ext cx="254308" cy="25634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29" name="Freeform 116">
            <a:extLst>
              <a:ext uri="{FF2B5EF4-FFF2-40B4-BE49-F238E27FC236}">
                <a16:creationId xmlns:a16="http://schemas.microsoft.com/office/drawing/2014/main" id="{C93FB3C3-C637-AD44-BD84-486C649C2151}"/>
              </a:ext>
            </a:extLst>
          </p:cNvPr>
          <p:cNvSpPr>
            <a:spLocks/>
          </p:cNvSpPr>
          <p:nvPr/>
        </p:nvSpPr>
        <p:spPr bwMode="auto">
          <a:xfrm>
            <a:off x="6503912" y="5666956"/>
            <a:ext cx="280756" cy="264478"/>
          </a:xfrm>
          <a:custGeom>
            <a:avLst/>
            <a:gdLst>
              <a:gd name="T0" fmla="*/ 215652 w 64"/>
              <a:gd name="T1" fmla="*/ 85990 h 60"/>
              <a:gd name="T2" fmla="*/ 167729 w 64"/>
              <a:gd name="T3" fmla="*/ 134144 h 60"/>
              <a:gd name="T4" fmla="*/ 177998 w 64"/>
              <a:gd name="T5" fmla="*/ 196056 h 60"/>
              <a:gd name="T6" fmla="*/ 177998 w 64"/>
              <a:gd name="T7" fmla="*/ 199496 h 60"/>
              <a:gd name="T8" fmla="*/ 174575 w 64"/>
              <a:gd name="T9" fmla="*/ 206375 h 60"/>
              <a:gd name="T10" fmla="*/ 167729 w 64"/>
              <a:gd name="T11" fmla="*/ 206375 h 60"/>
              <a:gd name="T12" fmla="*/ 109538 w 64"/>
              <a:gd name="T13" fmla="*/ 175419 h 60"/>
              <a:gd name="T14" fmla="*/ 51346 w 64"/>
              <a:gd name="T15" fmla="*/ 206375 h 60"/>
              <a:gd name="T16" fmla="*/ 44500 w 64"/>
              <a:gd name="T17" fmla="*/ 206375 h 60"/>
              <a:gd name="T18" fmla="*/ 41077 w 64"/>
              <a:gd name="T19" fmla="*/ 199496 h 60"/>
              <a:gd name="T20" fmla="*/ 41077 w 64"/>
              <a:gd name="T21" fmla="*/ 196056 h 60"/>
              <a:gd name="T22" fmla="*/ 51346 w 64"/>
              <a:gd name="T23" fmla="*/ 134144 h 60"/>
              <a:gd name="T24" fmla="*/ 3423 w 64"/>
              <a:gd name="T25" fmla="*/ 85990 h 60"/>
              <a:gd name="T26" fmla="*/ 0 w 64"/>
              <a:gd name="T27" fmla="*/ 79110 h 60"/>
              <a:gd name="T28" fmla="*/ 10269 w 64"/>
              <a:gd name="T29" fmla="*/ 75671 h 60"/>
              <a:gd name="T30" fmla="*/ 75307 w 64"/>
              <a:gd name="T31" fmla="*/ 65352 h 60"/>
              <a:gd name="T32" fmla="*/ 102691 w 64"/>
              <a:gd name="T33" fmla="*/ 3440 h 60"/>
              <a:gd name="T34" fmla="*/ 109538 w 64"/>
              <a:gd name="T35" fmla="*/ 0 h 60"/>
              <a:gd name="T36" fmla="*/ 116384 w 64"/>
              <a:gd name="T37" fmla="*/ 3440 h 60"/>
              <a:gd name="T38" fmla="*/ 143768 w 64"/>
              <a:gd name="T39" fmla="*/ 65352 h 60"/>
              <a:gd name="T40" fmla="*/ 208806 w 64"/>
              <a:gd name="T41" fmla="*/ 75671 h 60"/>
              <a:gd name="T42" fmla="*/ 219075 w 64"/>
              <a:gd name="T43" fmla="*/ 79110 h 60"/>
              <a:gd name="T44" fmla="*/ 215652 w 64"/>
              <a:gd name="T45" fmla="*/ 85990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2" name="Picture Placeholder 1">
            <a:extLst>
              <a:ext uri="{FF2B5EF4-FFF2-40B4-BE49-F238E27FC236}">
                <a16:creationId xmlns:a16="http://schemas.microsoft.com/office/drawing/2014/main" id="{47B5810A-637E-9B47-A5AB-26247C32BEB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207004566"/>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02551E7-37A5-CE45-9CFE-73DA7066C9FB}"/>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6" name="TextBox 5">
            <a:extLst>
              <a:ext uri="{FF2B5EF4-FFF2-40B4-BE49-F238E27FC236}">
                <a16:creationId xmlns:a16="http://schemas.microsoft.com/office/drawing/2014/main" id="{B89B4EF1-EACA-4F4E-976A-C34EA76F4E1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8" name="Graphic 7">
            <a:extLst>
              <a:ext uri="{FF2B5EF4-FFF2-40B4-BE49-F238E27FC236}">
                <a16:creationId xmlns:a16="http://schemas.microsoft.com/office/drawing/2014/main" id="{988F8EEE-0B32-0B4F-9534-0270A9053C9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96861" y="5451766"/>
            <a:ext cx="694859" cy="694859"/>
          </a:xfrm>
          <a:prstGeom prst="rect">
            <a:avLst/>
          </a:prstGeom>
        </p:spPr>
      </p:pic>
      <p:sp>
        <p:nvSpPr>
          <p:cNvPr id="9" name="TextBox 8">
            <a:extLst>
              <a:ext uri="{FF2B5EF4-FFF2-40B4-BE49-F238E27FC236}">
                <a16:creationId xmlns:a16="http://schemas.microsoft.com/office/drawing/2014/main" id="{C918F641-6AF0-F642-AF8C-B40F6F407F0E}"/>
              </a:ext>
            </a:extLst>
          </p:cNvPr>
          <p:cNvSpPr txBox="1"/>
          <p:nvPr/>
        </p:nvSpPr>
        <p:spPr>
          <a:xfrm>
            <a:off x="7211783" y="5299926"/>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 name="TextBox 9">
            <a:extLst>
              <a:ext uri="{FF2B5EF4-FFF2-40B4-BE49-F238E27FC236}">
                <a16:creationId xmlns:a16="http://schemas.microsoft.com/office/drawing/2014/main" id="{A18175AD-3DB4-DC4D-B425-5246E98AB239}"/>
              </a:ext>
            </a:extLst>
          </p:cNvPr>
          <p:cNvSpPr txBox="1"/>
          <p:nvPr/>
        </p:nvSpPr>
        <p:spPr>
          <a:xfrm>
            <a:off x="7211784" y="5726309"/>
            <a:ext cx="227701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attachment in get to is there go here.</a:t>
            </a:r>
          </a:p>
        </p:txBody>
      </p:sp>
      <p:pic>
        <p:nvPicPr>
          <p:cNvPr id="11" name="Graphic 10">
            <a:extLst>
              <a:ext uri="{FF2B5EF4-FFF2-40B4-BE49-F238E27FC236}">
                <a16:creationId xmlns:a16="http://schemas.microsoft.com/office/drawing/2014/main" id="{5D1C947A-5255-B543-A4BA-230D3BA4D6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5200281" y="5451766"/>
            <a:ext cx="694859" cy="694859"/>
          </a:xfrm>
          <a:prstGeom prst="rect">
            <a:avLst/>
          </a:prstGeom>
        </p:spPr>
      </p:pic>
      <p:sp>
        <p:nvSpPr>
          <p:cNvPr id="12" name="TextBox 11">
            <a:extLst>
              <a:ext uri="{FF2B5EF4-FFF2-40B4-BE49-F238E27FC236}">
                <a16:creationId xmlns:a16="http://schemas.microsoft.com/office/drawing/2014/main" id="{7AB68988-1D46-3E49-B6B7-1BD4AFD75E5D}"/>
              </a:ext>
            </a:extLst>
          </p:cNvPr>
          <p:cNvSpPr txBox="1"/>
          <p:nvPr/>
        </p:nvSpPr>
        <p:spPr>
          <a:xfrm flipH="1">
            <a:off x="3525686" y="5299926"/>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3" name="TextBox 12">
            <a:extLst>
              <a:ext uri="{FF2B5EF4-FFF2-40B4-BE49-F238E27FC236}">
                <a16:creationId xmlns:a16="http://schemas.microsoft.com/office/drawing/2014/main" id="{D561C703-3949-EB4B-A736-E8B2EA3B8211}"/>
              </a:ext>
            </a:extLst>
          </p:cNvPr>
          <p:cNvSpPr txBox="1"/>
          <p:nvPr/>
        </p:nvSpPr>
        <p:spPr>
          <a:xfrm flipH="1">
            <a:off x="2703205" y="5726309"/>
            <a:ext cx="2277012"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attachment in get to is there go here.</a:t>
            </a:r>
          </a:p>
        </p:txBody>
      </p:sp>
      <p:sp>
        <p:nvSpPr>
          <p:cNvPr id="14" name="Freeform 62">
            <a:extLst>
              <a:ext uri="{FF2B5EF4-FFF2-40B4-BE49-F238E27FC236}">
                <a16:creationId xmlns:a16="http://schemas.microsoft.com/office/drawing/2014/main" id="{75EEA32C-5101-4848-A1C5-F942EC7DFAA0}"/>
              </a:ext>
            </a:extLst>
          </p:cNvPr>
          <p:cNvSpPr>
            <a:spLocks noEditPoints="1"/>
          </p:cNvSpPr>
          <p:nvPr/>
        </p:nvSpPr>
        <p:spPr bwMode="auto">
          <a:xfrm>
            <a:off x="5420556" y="5671025"/>
            <a:ext cx="254308" cy="25634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15" name="Freeform 116">
            <a:extLst>
              <a:ext uri="{FF2B5EF4-FFF2-40B4-BE49-F238E27FC236}">
                <a16:creationId xmlns:a16="http://schemas.microsoft.com/office/drawing/2014/main" id="{7BB24033-A0CD-2C45-A046-A2A66E8B89B8}"/>
              </a:ext>
            </a:extLst>
          </p:cNvPr>
          <p:cNvSpPr>
            <a:spLocks/>
          </p:cNvSpPr>
          <p:nvPr/>
        </p:nvSpPr>
        <p:spPr bwMode="auto">
          <a:xfrm>
            <a:off x="6503912" y="5666956"/>
            <a:ext cx="280756" cy="264478"/>
          </a:xfrm>
          <a:custGeom>
            <a:avLst/>
            <a:gdLst>
              <a:gd name="T0" fmla="*/ 215652 w 64"/>
              <a:gd name="T1" fmla="*/ 85990 h 60"/>
              <a:gd name="T2" fmla="*/ 167729 w 64"/>
              <a:gd name="T3" fmla="*/ 134144 h 60"/>
              <a:gd name="T4" fmla="*/ 177998 w 64"/>
              <a:gd name="T5" fmla="*/ 196056 h 60"/>
              <a:gd name="T6" fmla="*/ 177998 w 64"/>
              <a:gd name="T7" fmla="*/ 199496 h 60"/>
              <a:gd name="T8" fmla="*/ 174575 w 64"/>
              <a:gd name="T9" fmla="*/ 206375 h 60"/>
              <a:gd name="T10" fmla="*/ 167729 w 64"/>
              <a:gd name="T11" fmla="*/ 206375 h 60"/>
              <a:gd name="T12" fmla="*/ 109538 w 64"/>
              <a:gd name="T13" fmla="*/ 175419 h 60"/>
              <a:gd name="T14" fmla="*/ 51346 w 64"/>
              <a:gd name="T15" fmla="*/ 206375 h 60"/>
              <a:gd name="T16" fmla="*/ 44500 w 64"/>
              <a:gd name="T17" fmla="*/ 206375 h 60"/>
              <a:gd name="T18" fmla="*/ 41077 w 64"/>
              <a:gd name="T19" fmla="*/ 199496 h 60"/>
              <a:gd name="T20" fmla="*/ 41077 w 64"/>
              <a:gd name="T21" fmla="*/ 196056 h 60"/>
              <a:gd name="T22" fmla="*/ 51346 w 64"/>
              <a:gd name="T23" fmla="*/ 134144 h 60"/>
              <a:gd name="T24" fmla="*/ 3423 w 64"/>
              <a:gd name="T25" fmla="*/ 85990 h 60"/>
              <a:gd name="T26" fmla="*/ 0 w 64"/>
              <a:gd name="T27" fmla="*/ 79110 h 60"/>
              <a:gd name="T28" fmla="*/ 10269 w 64"/>
              <a:gd name="T29" fmla="*/ 75671 h 60"/>
              <a:gd name="T30" fmla="*/ 75307 w 64"/>
              <a:gd name="T31" fmla="*/ 65352 h 60"/>
              <a:gd name="T32" fmla="*/ 102691 w 64"/>
              <a:gd name="T33" fmla="*/ 3440 h 60"/>
              <a:gd name="T34" fmla="*/ 109538 w 64"/>
              <a:gd name="T35" fmla="*/ 0 h 60"/>
              <a:gd name="T36" fmla="*/ 116384 w 64"/>
              <a:gd name="T37" fmla="*/ 3440 h 60"/>
              <a:gd name="T38" fmla="*/ 143768 w 64"/>
              <a:gd name="T39" fmla="*/ 65352 h 60"/>
              <a:gd name="T40" fmla="*/ 208806 w 64"/>
              <a:gd name="T41" fmla="*/ 75671 h 60"/>
              <a:gd name="T42" fmla="*/ 219075 w 64"/>
              <a:gd name="T43" fmla="*/ 79110 h 60"/>
              <a:gd name="T44" fmla="*/ 215652 w 64"/>
              <a:gd name="T45" fmla="*/ 85990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chemeClr val="tx2"/>
          </a:solidFill>
          <a:ln>
            <a:noFill/>
          </a:ln>
        </p:spPr>
        <p:txBody>
          <a:bodyPr/>
          <a:lstStyle/>
          <a:p>
            <a:endParaRPr lang="en-US" dirty="0">
              <a:latin typeface="Roboto" panose="02000000000000000000" pitchFamily="2" charset="0"/>
            </a:endParaRPr>
          </a:p>
        </p:txBody>
      </p:sp>
      <p:sp>
        <p:nvSpPr>
          <p:cNvPr id="2" name="Picture Placeholder 1">
            <a:extLst>
              <a:ext uri="{FF2B5EF4-FFF2-40B4-BE49-F238E27FC236}">
                <a16:creationId xmlns:a16="http://schemas.microsoft.com/office/drawing/2014/main" id="{B3675087-9CB8-4A48-8509-B9B2D5EC4CA7}"/>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75461790"/>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657EE3-8D62-C342-8CC1-C8DF82E78603}"/>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79FA9005-28DD-9A44-A006-888A3A3E30D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EB3A0F37-3B8C-7E49-BA0E-67A79E98E5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5243" y="2173213"/>
            <a:ext cx="5701514" cy="4694214"/>
          </a:xfrm>
          <a:prstGeom prst="rect">
            <a:avLst/>
          </a:prstGeom>
        </p:spPr>
      </p:pic>
      <p:sp>
        <p:nvSpPr>
          <p:cNvPr id="17" name="TextBox 16">
            <a:extLst>
              <a:ext uri="{FF2B5EF4-FFF2-40B4-BE49-F238E27FC236}">
                <a16:creationId xmlns:a16="http://schemas.microsoft.com/office/drawing/2014/main" id="{00ADBD67-B6C6-B342-BE38-0A555DB808E4}"/>
              </a:ext>
            </a:extLst>
          </p:cNvPr>
          <p:cNvSpPr txBox="1"/>
          <p:nvPr/>
        </p:nvSpPr>
        <p:spPr>
          <a:xfrm>
            <a:off x="8787339" y="2716166"/>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18" name="TextBox 17">
            <a:extLst>
              <a:ext uri="{FF2B5EF4-FFF2-40B4-BE49-F238E27FC236}">
                <a16:creationId xmlns:a16="http://schemas.microsoft.com/office/drawing/2014/main" id="{A9BA9F3D-9A43-E240-B8CC-F64C1CC1F70D}"/>
              </a:ext>
            </a:extLst>
          </p:cNvPr>
          <p:cNvSpPr txBox="1"/>
          <p:nvPr/>
        </p:nvSpPr>
        <p:spPr>
          <a:xfrm>
            <a:off x="8787339" y="3142549"/>
            <a:ext cx="281881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a:t>
            </a:r>
          </a:p>
        </p:txBody>
      </p:sp>
      <p:sp>
        <p:nvSpPr>
          <p:cNvPr id="20" name="Oval 19">
            <a:extLst>
              <a:ext uri="{FF2B5EF4-FFF2-40B4-BE49-F238E27FC236}">
                <a16:creationId xmlns:a16="http://schemas.microsoft.com/office/drawing/2014/main" id="{10E9FD2F-D04F-7649-8A97-94AD40A91887}"/>
              </a:ext>
            </a:extLst>
          </p:cNvPr>
          <p:cNvSpPr/>
          <p:nvPr/>
        </p:nvSpPr>
        <p:spPr>
          <a:xfrm>
            <a:off x="8888280" y="1975690"/>
            <a:ext cx="584198" cy="584198"/>
          </a:xfrm>
          <a:prstGeom prst="ellips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1" name="Group 30">
            <a:extLst>
              <a:ext uri="{FF2B5EF4-FFF2-40B4-BE49-F238E27FC236}">
                <a16:creationId xmlns:a16="http://schemas.microsoft.com/office/drawing/2014/main" id="{801838DA-B0BA-9047-BED6-5A35EF6D51A5}"/>
              </a:ext>
            </a:extLst>
          </p:cNvPr>
          <p:cNvGrpSpPr/>
          <p:nvPr/>
        </p:nvGrpSpPr>
        <p:grpSpPr>
          <a:xfrm>
            <a:off x="8888280" y="4164431"/>
            <a:ext cx="817331" cy="137484"/>
            <a:chOff x="9199756" y="4361492"/>
            <a:chExt cx="817331" cy="137484"/>
          </a:xfrm>
        </p:grpSpPr>
        <p:sp>
          <p:nvSpPr>
            <p:cNvPr id="26" name="5-Point Star 25">
              <a:extLst>
                <a:ext uri="{FF2B5EF4-FFF2-40B4-BE49-F238E27FC236}">
                  <a16:creationId xmlns:a16="http://schemas.microsoft.com/office/drawing/2014/main" id="{D63F00E7-FE70-7A46-9CA9-B104996B7D10}"/>
                </a:ext>
              </a:extLst>
            </p:cNvPr>
            <p:cNvSpPr/>
            <p:nvPr/>
          </p:nvSpPr>
          <p:spPr>
            <a:xfrm>
              <a:off x="9199756"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5-Point Star 26">
              <a:extLst>
                <a:ext uri="{FF2B5EF4-FFF2-40B4-BE49-F238E27FC236}">
                  <a16:creationId xmlns:a16="http://schemas.microsoft.com/office/drawing/2014/main" id="{E7DF052E-356E-474D-A276-90A61A531DFA}"/>
                </a:ext>
              </a:extLst>
            </p:cNvPr>
            <p:cNvSpPr/>
            <p:nvPr/>
          </p:nvSpPr>
          <p:spPr>
            <a:xfrm>
              <a:off x="9369718"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5-Point Star 27">
              <a:extLst>
                <a:ext uri="{FF2B5EF4-FFF2-40B4-BE49-F238E27FC236}">
                  <a16:creationId xmlns:a16="http://schemas.microsoft.com/office/drawing/2014/main" id="{1102BB5D-FAD6-5846-8B23-88362ED6A55F}"/>
                </a:ext>
              </a:extLst>
            </p:cNvPr>
            <p:cNvSpPr/>
            <p:nvPr/>
          </p:nvSpPr>
          <p:spPr>
            <a:xfrm>
              <a:off x="9539680"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9" name="5-Point Star 28">
              <a:extLst>
                <a:ext uri="{FF2B5EF4-FFF2-40B4-BE49-F238E27FC236}">
                  <a16:creationId xmlns:a16="http://schemas.microsoft.com/office/drawing/2014/main" id="{299E394F-64F7-144C-911F-083D93963788}"/>
                </a:ext>
              </a:extLst>
            </p:cNvPr>
            <p:cNvSpPr/>
            <p:nvPr/>
          </p:nvSpPr>
          <p:spPr>
            <a:xfrm>
              <a:off x="9709642"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5-Point Star 29">
              <a:extLst>
                <a:ext uri="{FF2B5EF4-FFF2-40B4-BE49-F238E27FC236}">
                  <a16:creationId xmlns:a16="http://schemas.microsoft.com/office/drawing/2014/main" id="{93574B32-42A2-C641-9F60-E046C4D494A6}"/>
                </a:ext>
              </a:extLst>
            </p:cNvPr>
            <p:cNvSpPr/>
            <p:nvPr/>
          </p:nvSpPr>
          <p:spPr>
            <a:xfrm>
              <a:off x="9879603"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4" name="TextBox 33">
            <a:extLst>
              <a:ext uri="{FF2B5EF4-FFF2-40B4-BE49-F238E27FC236}">
                <a16:creationId xmlns:a16="http://schemas.microsoft.com/office/drawing/2014/main" id="{6F7C7525-90AA-B747-9227-2E14F9F6AFF0}"/>
              </a:ext>
            </a:extLst>
          </p:cNvPr>
          <p:cNvSpPr txBox="1"/>
          <p:nvPr/>
        </p:nvSpPr>
        <p:spPr>
          <a:xfrm>
            <a:off x="585844" y="4586451"/>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 here</a:t>
            </a:r>
          </a:p>
        </p:txBody>
      </p:sp>
      <p:sp>
        <p:nvSpPr>
          <p:cNvPr id="35" name="TextBox 34">
            <a:extLst>
              <a:ext uri="{FF2B5EF4-FFF2-40B4-BE49-F238E27FC236}">
                <a16:creationId xmlns:a16="http://schemas.microsoft.com/office/drawing/2014/main" id="{86DA95A2-A892-6144-AD77-639E39561D67}"/>
              </a:ext>
            </a:extLst>
          </p:cNvPr>
          <p:cNvSpPr txBox="1"/>
          <p:nvPr/>
        </p:nvSpPr>
        <p:spPr>
          <a:xfrm>
            <a:off x="585844" y="5012834"/>
            <a:ext cx="281881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a:t>
            </a:r>
          </a:p>
        </p:txBody>
      </p:sp>
      <p:sp>
        <p:nvSpPr>
          <p:cNvPr id="36" name="Oval 35">
            <a:extLst>
              <a:ext uri="{FF2B5EF4-FFF2-40B4-BE49-F238E27FC236}">
                <a16:creationId xmlns:a16="http://schemas.microsoft.com/office/drawing/2014/main" id="{2D307F71-D27C-D04D-B04E-04B0AA61DC9C}"/>
              </a:ext>
            </a:extLst>
          </p:cNvPr>
          <p:cNvSpPr/>
          <p:nvPr/>
        </p:nvSpPr>
        <p:spPr>
          <a:xfrm>
            <a:off x="686785" y="3845975"/>
            <a:ext cx="584198" cy="58419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7" name="Group 36">
            <a:extLst>
              <a:ext uri="{FF2B5EF4-FFF2-40B4-BE49-F238E27FC236}">
                <a16:creationId xmlns:a16="http://schemas.microsoft.com/office/drawing/2014/main" id="{0D898AC1-3227-0D42-AACB-217D01B755BB}"/>
              </a:ext>
            </a:extLst>
          </p:cNvPr>
          <p:cNvGrpSpPr/>
          <p:nvPr/>
        </p:nvGrpSpPr>
        <p:grpSpPr>
          <a:xfrm>
            <a:off x="686785" y="6034716"/>
            <a:ext cx="817331" cy="137484"/>
            <a:chOff x="9199756" y="4361492"/>
            <a:chExt cx="817331" cy="137484"/>
          </a:xfrm>
        </p:grpSpPr>
        <p:sp>
          <p:nvSpPr>
            <p:cNvPr id="38" name="5-Point Star 37">
              <a:extLst>
                <a:ext uri="{FF2B5EF4-FFF2-40B4-BE49-F238E27FC236}">
                  <a16:creationId xmlns:a16="http://schemas.microsoft.com/office/drawing/2014/main" id="{60448B17-C1E7-E549-BAB9-57FCCFEE3D17}"/>
                </a:ext>
              </a:extLst>
            </p:cNvPr>
            <p:cNvSpPr/>
            <p:nvPr/>
          </p:nvSpPr>
          <p:spPr>
            <a:xfrm>
              <a:off x="9199756"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5-Point Star 38">
              <a:extLst>
                <a:ext uri="{FF2B5EF4-FFF2-40B4-BE49-F238E27FC236}">
                  <a16:creationId xmlns:a16="http://schemas.microsoft.com/office/drawing/2014/main" id="{AB34CFE2-FD4C-5942-AF6A-CF45956D032A}"/>
                </a:ext>
              </a:extLst>
            </p:cNvPr>
            <p:cNvSpPr/>
            <p:nvPr/>
          </p:nvSpPr>
          <p:spPr>
            <a:xfrm>
              <a:off x="9369718"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5-Point Star 39">
              <a:extLst>
                <a:ext uri="{FF2B5EF4-FFF2-40B4-BE49-F238E27FC236}">
                  <a16:creationId xmlns:a16="http://schemas.microsoft.com/office/drawing/2014/main" id="{2B840F78-F77D-E34D-81F9-6CA55A1F6C2D}"/>
                </a:ext>
              </a:extLst>
            </p:cNvPr>
            <p:cNvSpPr/>
            <p:nvPr/>
          </p:nvSpPr>
          <p:spPr>
            <a:xfrm>
              <a:off x="9539680"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5-Point Star 40">
              <a:extLst>
                <a:ext uri="{FF2B5EF4-FFF2-40B4-BE49-F238E27FC236}">
                  <a16:creationId xmlns:a16="http://schemas.microsoft.com/office/drawing/2014/main" id="{D46EC97C-F8B2-FF4B-9026-F31C3F07557D}"/>
                </a:ext>
              </a:extLst>
            </p:cNvPr>
            <p:cNvSpPr/>
            <p:nvPr/>
          </p:nvSpPr>
          <p:spPr>
            <a:xfrm>
              <a:off x="9709642"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5-Point Star 41">
              <a:extLst>
                <a:ext uri="{FF2B5EF4-FFF2-40B4-BE49-F238E27FC236}">
                  <a16:creationId xmlns:a16="http://schemas.microsoft.com/office/drawing/2014/main" id="{383917F3-F30E-294E-A8A2-AFB26AE15B77}"/>
                </a:ext>
              </a:extLst>
            </p:cNvPr>
            <p:cNvSpPr/>
            <p:nvPr/>
          </p:nvSpPr>
          <p:spPr>
            <a:xfrm>
              <a:off x="9879603" y="4361492"/>
              <a:ext cx="137484" cy="137484"/>
            </a:xfrm>
            <a:prstGeom prst="star5">
              <a:avLst>
                <a:gd name="adj" fmla="val 26591"/>
                <a:gd name="hf" fmla="val 105146"/>
                <a:gd name="vf" fmla="val 110557"/>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44" name="TextBox 43">
            <a:extLst>
              <a:ext uri="{FF2B5EF4-FFF2-40B4-BE49-F238E27FC236}">
                <a16:creationId xmlns:a16="http://schemas.microsoft.com/office/drawing/2014/main" id="{69E57E72-EC46-3043-8BF4-7E5E990B44E1}"/>
              </a:ext>
            </a:extLst>
          </p:cNvPr>
          <p:cNvSpPr txBox="1"/>
          <p:nvPr/>
        </p:nvSpPr>
        <p:spPr>
          <a:xfrm>
            <a:off x="9738088" y="4109730"/>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45" name="TextBox 44">
            <a:extLst>
              <a:ext uri="{FF2B5EF4-FFF2-40B4-BE49-F238E27FC236}">
                <a16:creationId xmlns:a16="http://schemas.microsoft.com/office/drawing/2014/main" id="{9B166076-16BB-5B4A-B759-A79E98365DF8}"/>
              </a:ext>
            </a:extLst>
          </p:cNvPr>
          <p:cNvSpPr txBox="1"/>
          <p:nvPr/>
        </p:nvSpPr>
        <p:spPr>
          <a:xfrm>
            <a:off x="1536593" y="5980015"/>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49" name="Freeform 150">
            <a:extLst>
              <a:ext uri="{FF2B5EF4-FFF2-40B4-BE49-F238E27FC236}">
                <a16:creationId xmlns:a16="http://schemas.microsoft.com/office/drawing/2014/main" id="{3DA4054B-C915-6B4B-B708-694E1723F87A}"/>
              </a:ext>
            </a:extLst>
          </p:cNvPr>
          <p:cNvSpPr>
            <a:spLocks noEditPoints="1"/>
          </p:cNvSpPr>
          <p:nvPr/>
        </p:nvSpPr>
        <p:spPr bwMode="auto">
          <a:xfrm>
            <a:off x="851588" y="4005431"/>
            <a:ext cx="254592" cy="265286"/>
          </a:xfrm>
          <a:custGeom>
            <a:avLst/>
            <a:gdLst>
              <a:gd name="T0" fmla="*/ 17174 w 55"/>
              <a:gd name="T1" fmla="*/ 120873 h 57"/>
              <a:gd name="T2" fmla="*/ 0 w 55"/>
              <a:gd name="T3" fmla="*/ 100152 h 57"/>
              <a:gd name="T4" fmla="*/ 17174 w 55"/>
              <a:gd name="T5" fmla="*/ 82884 h 57"/>
              <a:gd name="T6" fmla="*/ 37783 w 55"/>
              <a:gd name="T7" fmla="*/ 100152 h 57"/>
              <a:gd name="T8" fmla="*/ 17174 w 55"/>
              <a:gd name="T9" fmla="*/ 120873 h 57"/>
              <a:gd name="T10" fmla="*/ 41217 w 55"/>
              <a:gd name="T11" fmla="*/ 69070 h 57"/>
              <a:gd name="T12" fmla="*/ 20609 w 55"/>
              <a:gd name="T13" fmla="*/ 44896 h 57"/>
              <a:gd name="T14" fmla="*/ 41217 w 55"/>
              <a:gd name="T15" fmla="*/ 24175 h 57"/>
              <a:gd name="T16" fmla="*/ 65261 w 55"/>
              <a:gd name="T17" fmla="*/ 44896 h 57"/>
              <a:gd name="T18" fmla="*/ 41217 w 55"/>
              <a:gd name="T19" fmla="*/ 69070 h 57"/>
              <a:gd name="T20" fmla="*/ 41217 w 55"/>
              <a:gd name="T21" fmla="*/ 172675 h 57"/>
              <a:gd name="T22" fmla="*/ 24043 w 55"/>
              <a:gd name="T23" fmla="*/ 155408 h 57"/>
              <a:gd name="T24" fmla="*/ 41217 w 55"/>
              <a:gd name="T25" fmla="*/ 138140 h 57"/>
              <a:gd name="T26" fmla="*/ 58391 w 55"/>
              <a:gd name="T27" fmla="*/ 155408 h 57"/>
              <a:gd name="T28" fmla="*/ 41217 w 55"/>
              <a:gd name="T29" fmla="*/ 172675 h 57"/>
              <a:gd name="T30" fmla="*/ 96174 w 55"/>
              <a:gd name="T31" fmla="*/ 44896 h 57"/>
              <a:gd name="T32" fmla="*/ 72130 w 55"/>
              <a:gd name="T33" fmla="*/ 20721 h 57"/>
              <a:gd name="T34" fmla="*/ 96174 w 55"/>
              <a:gd name="T35" fmla="*/ 0 h 57"/>
              <a:gd name="T36" fmla="*/ 120217 w 55"/>
              <a:gd name="T37" fmla="*/ 20721 h 57"/>
              <a:gd name="T38" fmla="*/ 96174 w 55"/>
              <a:gd name="T39" fmla="*/ 44896 h 57"/>
              <a:gd name="T40" fmla="*/ 96174 w 55"/>
              <a:gd name="T41" fmla="*/ 196850 h 57"/>
              <a:gd name="T42" fmla="*/ 82435 w 55"/>
              <a:gd name="T43" fmla="*/ 179582 h 57"/>
              <a:gd name="T44" fmla="*/ 96174 w 55"/>
              <a:gd name="T45" fmla="*/ 165768 h 57"/>
              <a:gd name="T46" fmla="*/ 113348 w 55"/>
              <a:gd name="T47" fmla="*/ 179582 h 57"/>
              <a:gd name="T48" fmla="*/ 96174 w 55"/>
              <a:gd name="T49" fmla="*/ 196850 h 57"/>
              <a:gd name="T50" fmla="*/ 151130 w 55"/>
              <a:gd name="T51" fmla="*/ 169222 h 57"/>
              <a:gd name="T52" fmla="*/ 137391 w 55"/>
              <a:gd name="T53" fmla="*/ 155408 h 57"/>
              <a:gd name="T54" fmla="*/ 151130 w 55"/>
              <a:gd name="T55" fmla="*/ 141594 h 57"/>
              <a:gd name="T56" fmla="*/ 164870 w 55"/>
              <a:gd name="T57" fmla="*/ 155408 h 57"/>
              <a:gd name="T58" fmla="*/ 151130 w 55"/>
              <a:gd name="T59" fmla="*/ 169222 h 57"/>
              <a:gd name="T60" fmla="*/ 151130 w 55"/>
              <a:gd name="T61" fmla="*/ 55256 h 57"/>
              <a:gd name="T62" fmla="*/ 140826 w 55"/>
              <a:gd name="T63" fmla="*/ 44896 h 57"/>
              <a:gd name="T64" fmla="*/ 151130 w 55"/>
              <a:gd name="T65" fmla="*/ 34535 h 57"/>
              <a:gd name="T66" fmla="*/ 161435 w 55"/>
              <a:gd name="T67" fmla="*/ 44896 h 57"/>
              <a:gd name="T68" fmla="*/ 151130 w 55"/>
              <a:gd name="T69" fmla="*/ 55256 h 57"/>
              <a:gd name="T70" fmla="*/ 175174 w 55"/>
              <a:gd name="T71" fmla="*/ 113966 h 57"/>
              <a:gd name="T72" fmla="*/ 164870 w 55"/>
              <a:gd name="T73" fmla="*/ 100152 h 57"/>
              <a:gd name="T74" fmla="*/ 175174 w 55"/>
              <a:gd name="T75" fmla="*/ 89791 h 57"/>
              <a:gd name="T76" fmla="*/ 188913 w 55"/>
              <a:gd name="T77" fmla="*/ 100152 h 57"/>
              <a:gd name="T78" fmla="*/ 175174 w 55"/>
              <a:gd name="T79" fmla="*/ 113966 h 5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55" h="57">
                <a:moveTo>
                  <a:pt x="5" y="35"/>
                </a:moveTo>
                <a:cubicBezTo>
                  <a:pt x="2" y="35"/>
                  <a:pt x="0" y="32"/>
                  <a:pt x="0" y="29"/>
                </a:cubicBezTo>
                <a:cubicBezTo>
                  <a:pt x="0" y="26"/>
                  <a:pt x="2" y="24"/>
                  <a:pt x="5" y="24"/>
                </a:cubicBezTo>
                <a:cubicBezTo>
                  <a:pt x="9" y="24"/>
                  <a:pt x="11" y="26"/>
                  <a:pt x="11" y="29"/>
                </a:cubicBezTo>
                <a:cubicBezTo>
                  <a:pt x="11" y="32"/>
                  <a:pt x="9" y="35"/>
                  <a:pt x="5" y="35"/>
                </a:cubicBezTo>
                <a:close/>
                <a:moveTo>
                  <a:pt x="12" y="20"/>
                </a:moveTo>
                <a:cubicBezTo>
                  <a:pt x="9" y="20"/>
                  <a:pt x="6" y="17"/>
                  <a:pt x="6" y="13"/>
                </a:cubicBezTo>
                <a:cubicBezTo>
                  <a:pt x="6" y="10"/>
                  <a:pt x="9" y="7"/>
                  <a:pt x="12" y="7"/>
                </a:cubicBezTo>
                <a:cubicBezTo>
                  <a:pt x="16" y="7"/>
                  <a:pt x="19" y="10"/>
                  <a:pt x="19" y="13"/>
                </a:cubicBezTo>
                <a:cubicBezTo>
                  <a:pt x="19" y="17"/>
                  <a:pt x="16" y="20"/>
                  <a:pt x="12" y="20"/>
                </a:cubicBezTo>
                <a:close/>
                <a:moveTo>
                  <a:pt x="12" y="50"/>
                </a:moveTo>
                <a:cubicBezTo>
                  <a:pt x="9" y="50"/>
                  <a:pt x="7" y="48"/>
                  <a:pt x="7" y="45"/>
                </a:cubicBezTo>
                <a:cubicBezTo>
                  <a:pt x="7" y="42"/>
                  <a:pt x="9" y="40"/>
                  <a:pt x="12" y="40"/>
                </a:cubicBezTo>
                <a:cubicBezTo>
                  <a:pt x="15" y="40"/>
                  <a:pt x="17" y="42"/>
                  <a:pt x="17" y="45"/>
                </a:cubicBezTo>
                <a:cubicBezTo>
                  <a:pt x="17" y="48"/>
                  <a:pt x="15" y="50"/>
                  <a:pt x="12" y="50"/>
                </a:cubicBezTo>
                <a:close/>
                <a:moveTo>
                  <a:pt x="28" y="13"/>
                </a:moveTo>
                <a:cubicBezTo>
                  <a:pt x="25" y="13"/>
                  <a:pt x="21" y="10"/>
                  <a:pt x="21" y="6"/>
                </a:cubicBezTo>
                <a:cubicBezTo>
                  <a:pt x="21" y="3"/>
                  <a:pt x="25" y="0"/>
                  <a:pt x="28" y="0"/>
                </a:cubicBezTo>
                <a:cubicBezTo>
                  <a:pt x="32" y="0"/>
                  <a:pt x="35" y="3"/>
                  <a:pt x="35" y="6"/>
                </a:cubicBezTo>
                <a:cubicBezTo>
                  <a:pt x="35" y="10"/>
                  <a:pt x="32" y="13"/>
                  <a:pt x="28" y="13"/>
                </a:cubicBezTo>
                <a:close/>
                <a:moveTo>
                  <a:pt x="28" y="57"/>
                </a:moveTo>
                <a:cubicBezTo>
                  <a:pt x="26" y="57"/>
                  <a:pt x="24" y="55"/>
                  <a:pt x="24" y="52"/>
                </a:cubicBezTo>
                <a:cubicBezTo>
                  <a:pt x="24" y="50"/>
                  <a:pt x="26" y="48"/>
                  <a:pt x="28" y="48"/>
                </a:cubicBezTo>
                <a:cubicBezTo>
                  <a:pt x="31" y="48"/>
                  <a:pt x="33" y="50"/>
                  <a:pt x="33" y="52"/>
                </a:cubicBezTo>
                <a:cubicBezTo>
                  <a:pt x="33" y="55"/>
                  <a:pt x="31" y="57"/>
                  <a:pt x="28" y="57"/>
                </a:cubicBezTo>
                <a:close/>
                <a:moveTo>
                  <a:pt x="44" y="49"/>
                </a:moveTo>
                <a:cubicBezTo>
                  <a:pt x="42" y="49"/>
                  <a:pt x="40" y="48"/>
                  <a:pt x="40" y="45"/>
                </a:cubicBezTo>
                <a:cubicBezTo>
                  <a:pt x="40" y="43"/>
                  <a:pt x="42" y="41"/>
                  <a:pt x="44" y="41"/>
                </a:cubicBezTo>
                <a:cubicBezTo>
                  <a:pt x="47" y="41"/>
                  <a:pt x="48" y="43"/>
                  <a:pt x="48" y="45"/>
                </a:cubicBezTo>
                <a:cubicBezTo>
                  <a:pt x="48" y="48"/>
                  <a:pt x="47" y="49"/>
                  <a:pt x="44" y="49"/>
                </a:cubicBezTo>
                <a:close/>
                <a:moveTo>
                  <a:pt x="44" y="16"/>
                </a:moveTo>
                <a:cubicBezTo>
                  <a:pt x="43" y="16"/>
                  <a:pt x="41" y="15"/>
                  <a:pt x="41" y="13"/>
                </a:cubicBezTo>
                <a:cubicBezTo>
                  <a:pt x="41" y="12"/>
                  <a:pt x="43" y="10"/>
                  <a:pt x="44" y="10"/>
                </a:cubicBezTo>
                <a:cubicBezTo>
                  <a:pt x="46" y="10"/>
                  <a:pt x="47" y="12"/>
                  <a:pt x="47" y="13"/>
                </a:cubicBezTo>
                <a:cubicBezTo>
                  <a:pt x="47" y="15"/>
                  <a:pt x="46" y="16"/>
                  <a:pt x="44" y="16"/>
                </a:cubicBezTo>
                <a:close/>
                <a:moveTo>
                  <a:pt x="51" y="33"/>
                </a:moveTo>
                <a:cubicBezTo>
                  <a:pt x="49" y="33"/>
                  <a:pt x="48" y="31"/>
                  <a:pt x="48" y="29"/>
                </a:cubicBezTo>
                <a:cubicBezTo>
                  <a:pt x="48" y="27"/>
                  <a:pt x="49" y="26"/>
                  <a:pt x="51" y="26"/>
                </a:cubicBezTo>
                <a:cubicBezTo>
                  <a:pt x="53" y="26"/>
                  <a:pt x="55" y="27"/>
                  <a:pt x="55" y="29"/>
                </a:cubicBezTo>
                <a:cubicBezTo>
                  <a:pt x="55" y="31"/>
                  <a:pt x="53" y="33"/>
                  <a:pt x="51" y="33"/>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50" name="Freeform 173">
            <a:extLst>
              <a:ext uri="{FF2B5EF4-FFF2-40B4-BE49-F238E27FC236}">
                <a16:creationId xmlns:a16="http://schemas.microsoft.com/office/drawing/2014/main" id="{75EAA1F6-F693-6146-ABAA-3B80CFCE0FB7}"/>
              </a:ext>
            </a:extLst>
          </p:cNvPr>
          <p:cNvSpPr>
            <a:spLocks noEditPoints="1"/>
          </p:cNvSpPr>
          <p:nvPr/>
        </p:nvSpPr>
        <p:spPr bwMode="auto">
          <a:xfrm>
            <a:off x="9011365" y="2128727"/>
            <a:ext cx="338028" cy="278124"/>
          </a:xfrm>
          <a:custGeom>
            <a:avLst/>
            <a:gdLst>
              <a:gd name="T0" fmla="*/ 168362 w 73"/>
              <a:gd name="T1" fmla="*/ 61913 h 60"/>
              <a:gd name="T2" fmla="*/ 92771 w 73"/>
              <a:gd name="T3" fmla="*/ 134144 h 60"/>
              <a:gd name="T4" fmla="*/ 96207 w 73"/>
              <a:gd name="T5" fmla="*/ 151342 h 60"/>
              <a:gd name="T6" fmla="*/ 89335 w 73"/>
              <a:gd name="T7" fmla="*/ 151342 h 60"/>
              <a:gd name="T8" fmla="*/ 58411 w 73"/>
              <a:gd name="T9" fmla="*/ 147902 h 60"/>
              <a:gd name="T10" fmla="*/ 27488 w 73"/>
              <a:gd name="T11" fmla="*/ 161660 h 60"/>
              <a:gd name="T12" fmla="*/ 34360 w 73"/>
              <a:gd name="T13" fmla="*/ 137583 h 60"/>
              <a:gd name="T14" fmla="*/ 0 w 73"/>
              <a:gd name="T15" fmla="*/ 75671 h 60"/>
              <a:gd name="T16" fmla="*/ 89335 w 73"/>
              <a:gd name="T17" fmla="*/ 0 h 60"/>
              <a:gd name="T18" fmla="*/ 178670 w 73"/>
              <a:gd name="T19" fmla="*/ 61913 h 60"/>
              <a:gd name="T20" fmla="*/ 168362 w 73"/>
              <a:gd name="T21" fmla="*/ 61913 h 60"/>
              <a:gd name="T22" fmla="*/ 58411 w 73"/>
              <a:gd name="T23" fmla="*/ 37835 h 60"/>
              <a:gd name="T24" fmla="*/ 44667 w 73"/>
              <a:gd name="T25" fmla="*/ 48154 h 60"/>
              <a:gd name="T26" fmla="*/ 58411 w 73"/>
              <a:gd name="T27" fmla="*/ 61913 h 60"/>
              <a:gd name="T28" fmla="*/ 68719 w 73"/>
              <a:gd name="T29" fmla="*/ 48154 h 60"/>
              <a:gd name="T30" fmla="*/ 58411 w 73"/>
              <a:gd name="T31" fmla="*/ 37835 h 60"/>
              <a:gd name="T32" fmla="*/ 219901 w 73"/>
              <a:gd name="T33" fmla="*/ 182298 h 60"/>
              <a:gd name="T34" fmla="*/ 226773 w 73"/>
              <a:gd name="T35" fmla="*/ 206375 h 60"/>
              <a:gd name="T36" fmla="*/ 202722 w 73"/>
              <a:gd name="T37" fmla="*/ 192617 h 60"/>
              <a:gd name="T38" fmla="*/ 175234 w 73"/>
              <a:gd name="T39" fmla="*/ 196056 h 60"/>
              <a:gd name="T40" fmla="*/ 99643 w 73"/>
              <a:gd name="T41" fmla="*/ 130704 h 60"/>
              <a:gd name="T42" fmla="*/ 175234 w 73"/>
              <a:gd name="T43" fmla="*/ 68792 h 60"/>
              <a:gd name="T44" fmla="*/ 250825 w 73"/>
              <a:gd name="T45" fmla="*/ 130704 h 60"/>
              <a:gd name="T46" fmla="*/ 219901 w 73"/>
              <a:gd name="T47" fmla="*/ 182298 h 60"/>
              <a:gd name="T48" fmla="*/ 120259 w 73"/>
              <a:gd name="T49" fmla="*/ 37835 h 60"/>
              <a:gd name="T50" fmla="*/ 106515 w 73"/>
              <a:gd name="T51" fmla="*/ 48154 h 60"/>
              <a:gd name="T52" fmla="*/ 120259 w 73"/>
              <a:gd name="T53" fmla="*/ 61913 h 60"/>
              <a:gd name="T54" fmla="*/ 134002 w 73"/>
              <a:gd name="T55" fmla="*/ 48154 h 60"/>
              <a:gd name="T56" fmla="*/ 120259 w 73"/>
              <a:gd name="T57" fmla="*/ 37835 h 60"/>
              <a:gd name="T58" fmla="*/ 151182 w 73"/>
              <a:gd name="T59" fmla="*/ 103188 h 60"/>
              <a:gd name="T60" fmla="*/ 140874 w 73"/>
              <a:gd name="T61" fmla="*/ 113506 h 60"/>
              <a:gd name="T62" fmla="*/ 151182 w 73"/>
              <a:gd name="T63" fmla="*/ 120385 h 60"/>
              <a:gd name="T64" fmla="*/ 161490 w 73"/>
              <a:gd name="T65" fmla="*/ 113506 h 60"/>
              <a:gd name="T66" fmla="*/ 151182 w 73"/>
              <a:gd name="T67" fmla="*/ 103188 h 60"/>
              <a:gd name="T68" fmla="*/ 199286 w 73"/>
              <a:gd name="T69" fmla="*/ 103188 h 60"/>
              <a:gd name="T70" fmla="*/ 188978 w 73"/>
              <a:gd name="T71" fmla="*/ 113506 h 60"/>
              <a:gd name="T72" fmla="*/ 199286 w 73"/>
              <a:gd name="T73" fmla="*/ 120385 h 60"/>
              <a:gd name="T74" fmla="*/ 209593 w 73"/>
              <a:gd name="T75" fmla="*/ 113506 h 60"/>
              <a:gd name="T76" fmla="*/ 199286 w 73"/>
              <a:gd name="T77" fmla="*/ 103188 h 6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73" h="60">
                <a:moveTo>
                  <a:pt x="49" y="18"/>
                </a:moveTo>
                <a:cubicBezTo>
                  <a:pt x="37" y="18"/>
                  <a:pt x="27" y="27"/>
                  <a:pt x="27" y="39"/>
                </a:cubicBezTo>
                <a:cubicBezTo>
                  <a:pt x="27" y="41"/>
                  <a:pt x="28" y="42"/>
                  <a:pt x="28" y="44"/>
                </a:cubicBezTo>
                <a:cubicBezTo>
                  <a:pt x="27" y="44"/>
                  <a:pt x="26" y="44"/>
                  <a:pt x="26" y="44"/>
                </a:cubicBezTo>
                <a:cubicBezTo>
                  <a:pt x="22" y="44"/>
                  <a:pt x="20" y="44"/>
                  <a:pt x="17" y="43"/>
                </a:cubicBezTo>
                <a:cubicBezTo>
                  <a:pt x="8" y="47"/>
                  <a:pt x="8" y="47"/>
                  <a:pt x="8" y="47"/>
                </a:cubicBezTo>
                <a:cubicBezTo>
                  <a:pt x="10" y="40"/>
                  <a:pt x="10" y="40"/>
                  <a:pt x="10" y="40"/>
                </a:cubicBezTo>
                <a:cubicBezTo>
                  <a:pt x="4" y="35"/>
                  <a:pt x="0" y="29"/>
                  <a:pt x="0" y="22"/>
                </a:cubicBezTo>
                <a:cubicBezTo>
                  <a:pt x="0" y="10"/>
                  <a:pt x="11" y="0"/>
                  <a:pt x="26" y="0"/>
                </a:cubicBezTo>
                <a:cubicBezTo>
                  <a:pt x="38" y="0"/>
                  <a:pt x="50" y="8"/>
                  <a:pt x="52" y="18"/>
                </a:cubicBezTo>
                <a:cubicBezTo>
                  <a:pt x="51" y="18"/>
                  <a:pt x="50" y="18"/>
                  <a:pt x="49" y="18"/>
                </a:cubicBezTo>
                <a:close/>
                <a:moveTo>
                  <a:pt x="17" y="11"/>
                </a:moveTo>
                <a:cubicBezTo>
                  <a:pt x="15" y="11"/>
                  <a:pt x="13" y="12"/>
                  <a:pt x="13" y="14"/>
                </a:cubicBezTo>
                <a:cubicBezTo>
                  <a:pt x="13" y="16"/>
                  <a:pt x="15" y="18"/>
                  <a:pt x="17" y="18"/>
                </a:cubicBezTo>
                <a:cubicBezTo>
                  <a:pt x="19" y="18"/>
                  <a:pt x="20" y="16"/>
                  <a:pt x="20" y="14"/>
                </a:cubicBezTo>
                <a:cubicBezTo>
                  <a:pt x="20" y="12"/>
                  <a:pt x="19" y="11"/>
                  <a:pt x="17" y="11"/>
                </a:cubicBezTo>
                <a:close/>
                <a:moveTo>
                  <a:pt x="64" y="53"/>
                </a:moveTo>
                <a:cubicBezTo>
                  <a:pt x="66" y="60"/>
                  <a:pt x="66" y="60"/>
                  <a:pt x="66" y="60"/>
                </a:cubicBezTo>
                <a:cubicBezTo>
                  <a:pt x="59" y="56"/>
                  <a:pt x="59" y="56"/>
                  <a:pt x="59" y="56"/>
                </a:cubicBezTo>
                <a:cubicBezTo>
                  <a:pt x="56" y="56"/>
                  <a:pt x="53" y="57"/>
                  <a:pt x="51" y="57"/>
                </a:cubicBezTo>
                <a:cubicBezTo>
                  <a:pt x="39" y="57"/>
                  <a:pt x="29" y="49"/>
                  <a:pt x="29" y="38"/>
                </a:cubicBezTo>
                <a:cubicBezTo>
                  <a:pt x="29" y="28"/>
                  <a:pt x="39" y="20"/>
                  <a:pt x="51" y="20"/>
                </a:cubicBezTo>
                <a:cubicBezTo>
                  <a:pt x="63" y="20"/>
                  <a:pt x="73" y="28"/>
                  <a:pt x="73" y="38"/>
                </a:cubicBezTo>
                <a:cubicBezTo>
                  <a:pt x="73" y="44"/>
                  <a:pt x="69" y="49"/>
                  <a:pt x="64" y="53"/>
                </a:cubicBezTo>
                <a:close/>
                <a:moveTo>
                  <a:pt x="35" y="11"/>
                </a:moveTo>
                <a:cubicBezTo>
                  <a:pt x="33" y="11"/>
                  <a:pt x="31" y="12"/>
                  <a:pt x="31" y="14"/>
                </a:cubicBezTo>
                <a:cubicBezTo>
                  <a:pt x="31" y="16"/>
                  <a:pt x="33" y="18"/>
                  <a:pt x="35" y="18"/>
                </a:cubicBezTo>
                <a:cubicBezTo>
                  <a:pt x="37" y="18"/>
                  <a:pt x="39" y="16"/>
                  <a:pt x="39" y="14"/>
                </a:cubicBezTo>
                <a:cubicBezTo>
                  <a:pt x="39" y="12"/>
                  <a:pt x="37" y="11"/>
                  <a:pt x="35" y="11"/>
                </a:cubicBezTo>
                <a:close/>
                <a:moveTo>
                  <a:pt x="44" y="30"/>
                </a:moveTo>
                <a:cubicBezTo>
                  <a:pt x="42" y="30"/>
                  <a:pt x="41" y="31"/>
                  <a:pt x="41" y="33"/>
                </a:cubicBezTo>
                <a:cubicBezTo>
                  <a:pt x="41" y="34"/>
                  <a:pt x="42" y="35"/>
                  <a:pt x="44" y="35"/>
                </a:cubicBezTo>
                <a:cubicBezTo>
                  <a:pt x="46" y="35"/>
                  <a:pt x="47" y="34"/>
                  <a:pt x="47" y="33"/>
                </a:cubicBezTo>
                <a:cubicBezTo>
                  <a:pt x="47" y="31"/>
                  <a:pt x="46" y="30"/>
                  <a:pt x="44" y="30"/>
                </a:cubicBezTo>
                <a:close/>
                <a:moveTo>
                  <a:pt x="58" y="30"/>
                </a:moveTo>
                <a:cubicBezTo>
                  <a:pt x="57" y="30"/>
                  <a:pt x="55" y="31"/>
                  <a:pt x="55" y="33"/>
                </a:cubicBezTo>
                <a:cubicBezTo>
                  <a:pt x="55" y="34"/>
                  <a:pt x="57" y="35"/>
                  <a:pt x="58" y="35"/>
                </a:cubicBezTo>
                <a:cubicBezTo>
                  <a:pt x="60" y="35"/>
                  <a:pt x="61" y="34"/>
                  <a:pt x="61" y="33"/>
                </a:cubicBezTo>
                <a:cubicBezTo>
                  <a:pt x="61" y="31"/>
                  <a:pt x="60" y="30"/>
                  <a:pt x="58" y="30"/>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51" name="Rectangle 50">
            <a:extLst>
              <a:ext uri="{FF2B5EF4-FFF2-40B4-BE49-F238E27FC236}">
                <a16:creationId xmlns:a16="http://schemas.microsoft.com/office/drawing/2014/main" id="{18C7BAFC-DF67-F348-BB97-3A9E6A509DFD}"/>
              </a:ext>
            </a:extLst>
          </p:cNvPr>
          <p:cNvSpPr/>
          <p:nvPr/>
        </p:nvSpPr>
        <p:spPr>
          <a:xfrm>
            <a:off x="8888280" y="4779169"/>
            <a:ext cx="2520289" cy="2078831"/>
          </a:xfrm>
          <a:prstGeom prst="rect">
            <a:avLst/>
          </a:prstGeom>
          <a:gradFill>
            <a:gsLst>
              <a:gs pos="99000">
                <a:schemeClr val="bg1">
                  <a:lumMod val="95000"/>
                  <a:alpha val="0"/>
                </a:schemeClr>
              </a:gs>
              <a:gs pos="1000">
                <a:schemeClr val="tx2">
                  <a:lumMod val="10000"/>
                  <a:lumOff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CC4CB473-49E6-9149-98C3-300D82C9BDAB}"/>
              </a:ext>
            </a:extLst>
          </p:cNvPr>
          <p:cNvSpPr txBox="1"/>
          <p:nvPr/>
        </p:nvSpPr>
        <p:spPr>
          <a:xfrm>
            <a:off x="592988" y="1883463"/>
            <a:ext cx="2133678" cy="122597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Key Features :</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Model: Apple iMac 27" 5K Display</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Intel Core i7 10th Gen Processor</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8GB RAM + 512GB SSD</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Retina 5K 5120x2880 P3 Display</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Radeon Pro 5500 XT 8GB Graphics</a:t>
            </a:r>
          </a:p>
        </p:txBody>
      </p:sp>
      <p:sp>
        <p:nvSpPr>
          <p:cNvPr id="56" name="TextBox 55">
            <a:extLst>
              <a:ext uri="{FF2B5EF4-FFF2-40B4-BE49-F238E27FC236}">
                <a16:creationId xmlns:a16="http://schemas.microsoft.com/office/drawing/2014/main" id="{13A574CD-A162-2A41-8143-D285E0A66B6C}"/>
              </a:ext>
            </a:extLst>
          </p:cNvPr>
          <p:cNvSpPr txBox="1"/>
          <p:nvPr/>
        </p:nvSpPr>
        <p:spPr>
          <a:xfrm>
            <a:off x="9081585" y="4970071"/>
            <a:ext cx="2133678" cy="122597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Comments :</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dollars site a met text here and great service served.</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Lorem ipsum dollars site a met text here </a:t>
            </a:r>
          </a:p>
          <a:p>
            <a:pPr marL="119063" indent="-119063">
              <a:lnSpc>
                <a:spcPct val="150000"/>
              </a:lnSpc>
              <a:buFont typeface="Arial" panose="020B0604020202020204" pitchFamily="34" charset="0"/>
              <a:buChar char="•"/>
            </a:pP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Dollars site a met text here and great service served.</a:t>
            </a:r>
          </a:p>
        </p:txBody>
      </p:sp>
      <p:sp>
        <p:nvSpPr>
          <p:cNvPr id="5" name="Picture Placeholder 4">
            <a:extLst>
              <a:ext uri="{FF2B5EF4-FFF2-40B4-BE49-F238E27FC236}">
                <a16:creationId xmlns:a16="http://schemas.microsoft.com/office/drawing/2014/main" id="{DFDDB4A9-C3C9-AB43-BF1B-3076F85045CE}"/>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412986040"/>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ounded Rectangle 50">
            <a:extLst>
              <a:ext uri="{FF2B5EF4-FFF2-40B4-BE49-F238E27FC236}">
                <a16:creationId xmlns:a16="http://schemas.microsoft.com/office/drawing/2014/main" id="{F37510B1-ED9B-4943-8FBA-11D1793AE710}"/>
              </a:ext>
            </a:extLst>
          </p:cNvPr>
          <p:cNvSpPr/>
          <p:nvPr/>
        </p:nvSpPr>
        <p:spPr>
          <a:xfrm>
            <a:off x="687324" y="2720974"/>
            <a:ext cx="7048790" cy="2041525"/>
          </a:xfrm>
          <a:prstGeom prst="roundRect">
            <a:avLst>
              <a:gd name="adj" fmla="val 4610"/>
            </a:avLst>
          </a:prstGeom>
          <a:solidFill>
            <a:schemeClr val="bg1">
              <a:lumMod val="95000"/>
            </a:schemeClr>
          </a:solidFill>
          <a:ln w="952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16518EA6-9495-0341-ADE4-AF0D4CE1FF73}"/>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85CA5D27-6F6F-B04A-9FD2-767F224E0FC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8" name="Picture 7">
            <a:extLst>
              <a:ext uri="{FF2B5EF4-FFF2-40B4-BE49-F238E27FC236}">
                <a16:creationId xmlns:a16="http://schemas.microsoft.com/office/drawing/2014/main" id="{EA4E3E4D-FA9F-8E4B-ACB7-77B49FC9C9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1384" y="2041453"/>
            <a:ext cx="5009233" cy="4084169"/>
          </a:xfrm>
          <a:prstGeom prst="rect">
            <a:avLst/>
          </a:prstGeom>
        </p:spPr>
      </p:pic>
      <p:sp>
        <p:nvSpPr>
          <p:cNvPr id="19" name="TextBox 18">
            <a:extLst>
              <a:ext uri="{FF2B5EF4-FFF2-40B4-BE49-F238E27FC236}">
                <a16:creationId xmlns:a16="http://schemas.microsoft.com/office/drawing/2014/main" id="{A452F549-3E62-364D-8025-BCAFF8784E97}"/>
              </a:ext>
            </a:extLst>
          </p:cNvPr>
          <p:cNvSpPr txBox="1"/>
          <p:nvPr/>
        </p:nvSpPr>
        <p:spPr>
          <a:xfrm>
            <a:off x="9717829" y="2860789"/>
            <a:ext cx="18746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need too go frequently.</a:t>
            </a:r>
          </a:p>
        </p:txBody>
      </p:sp>
      <p:sp>
        <p:nvSpPr>
          <p:cNvPr id="20" name="TextBox 19">
            <a:extLst>
              <a:ext uri="{FF2B5EF4-FFF2-40B4-BE49-F238E27FC236}">
                <a16:creationId xmlns:a16="http://schemas.microsoft.com/office/drawing/2014/main" id="{568B0415-05FA-4240-8C95-EF7289143873}"/>
              </a:ext>
            </a:extLst>
          </p:cNvPr>
          <p:cNvSpPr txBox="1"/>
          <p:nvPr/>
        </p:nvSpPr>
        <p:spPr>
          <a:xfrm flipH="1">
            <a:off x="9717829" y="2436333"/>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Oval 27">
            <a:extLst>
              <a:ext uri="{FF2B5EF4-FFF2-40B4-BE49-F238E27FC236}">
                <a16:creationId xmlns:a16="http://schemas.microsoft.com/office/drawing/2014/main" id="{B8858179-889C-2F4F-A7AD-C38CD5C3625E}"/>
              </a:ext>
            </a:extLst>
          </p:cNvPr>
          <p:cNvSpPr/>
          <p:nvPr/>
        </p:nvSpPr>
        <p:spPr>
          <a:xfrm flipH="1">
            <a:off x="8761569" y="2560750"/>
            <a:ext cx="703972" cy="70397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31" name="Freeform 39">
            <a:extLst>
              <a:ext uri="{FF2B5EF4-FFF2-40B4-BE49-F238E27FC236}">
                <a16:creationId xmlns:a16="http://schemas.microsoft.com/office/drawing/2014/main" id="{E331F7CA-8913-ED4F-8139-7AF46B9AF395}"/>
              </a:ext>
            </a:extLst>
          </p:cNvPr>
          <p:cNvSpPr>
            <a:spLocks noChangeArrowheads="1"/>
          </p:cNvSpPr>
          <p:nvPr/>
        </p:nvSpPr>
        <p:spPr bwMode="auto">
          <a:xfrm>
            <a:off x="8959265" y="2757320"/>
            <a:ext cx="308580" cy="310832"/>
          </a:xfrm>
          <a:custGeom>
            <a:avLst/>
            <a:gdLst>
              <a:gd name="T0" fmla="*/ 214590 w 602"/>
              <a:gd name="T1" fmla="*/ 17986 h 609"/>
              <a:gd name="T2" fmla="*/ 214590 w 602"/>
              <a:gd name="T3" fmla="*/ 17986 h 609"/>
              <a:gd name="T4" fmla="*/ 186411 w 602"/>
              <a:gd name="T5" fmla="*/ 46045 h 609"/>
              <a:gd name="T6" fmla="*/ 186411 w 602"/>
              <a:gd name="T7" fmla="*/ 167993 h 609"/>
              <a:gd name="T8" fmla="*/ 206642 w 602"/>
              <a:gd name="T9" fmla="*/ 167993 h 609"/>
              <a:gd name="T10" fmla="*/ 217119 w 602"/>
              <a:gd name="T11" fmla="*/ 178066 h 609"/>
              <a:gd name="T12" fmla="*/ 206642 w 602"/>
              <a:gd name="T13" fmla="*/ 188138 h 609"/>
              <a:gd name="T14" fmla="*/ 186411 w 602"/>
              <a:gd name="T15" fmla="*/ 188138 h 609"/>
              <a:gd name="T16" fmla="*/ 186411 w 602"/>
              <a:gd name="T17" fmla="*/ 208643 h 609"/>
              <a:gd name="T18" fmla="*/ 186411 w 602"/>
              <a:gd name="T19" fmla="*/ 208643 h 609"/>
              <a:gd name="T20" fmla="*/ 175935 w 602"/>
              <a:gd name="T21" fmla="*/ 218715 h 609"/>
              <a:gd name="T22" fmla="*/ 165819 w 602"/>
              <a:gd name="T23" fmla="*/ 208643 h 609"/>
              <a:gd name="T24" fmla="*/ 165819 w 602"/>
              <a:gd name="T25" fmla="*/ 188138 h 609"/>
              <a:gd name="T26" fmla="*/ 45880 w 602"/>
              <a:gd name="T27" fmla="*/ 188138 h 609"/>
              <a:gd name="T28" fmla="*/ 43351 w 602"/>
              <a:gd name="T29" fmla="*/ 188138 h 609"/>
              <a:gd name="T30" fmla="*/ 43351 w 602"/>
              <a:gd name="T31" fmla="*/ 188138 h 609"/>
              <a:gd name="T32" fmla="*/ 43351 w 602"/>
              <a:gd name="T33" fmla="*/ 188138 h 609"/>
              <a:gd name="T34" fmla="*/ 38294 w 602"/>
              <a:gd name="T35" fmla="*/ 188138 h 609"/>
              <a:gd name="T36" fmla="*/ 30707 w 602"/>
              <a:gd name="T37" fmla="*/ 178066 h 609"/>
              <a:gd name="T38" fmla="*/ 30707 w 602"/>
              <a:gd name="T39" fmla="*/ 175548 h 609"/>
              <a:gd name="T40" fmla="*/ 30707 w 602"/>
              <a:gd name="T41" fmla="*/ 173030 h 609"/>
              <a:gd name="T42" fmla="*/ 30707 w 602"/>
              <a:gd name="T43" fmla="*/ 173030 h 609"/>
              <a:gd name="T44" fmla="*/ 30707 w 602"/>
              <a:gd name="T45" fmla="*/ 173030 h 609"/>
              <a:gd name="T46" fmla="*/ 30707 w 602"/>
              <a:gd name="T47" fmla="*/ 51082 h 609"/>
              <a:gd name="T48" fmla="*/ 10115 w 602"/>
              <a:gd name="T49" fmla="*/ 51082 h 609"/>
              <a:gd name="T50" fmla="*/ 0 w 602"/>
              <a:gd name="T51" fmla="*/ 40649 h 609"/>
              <a:gd name="T52" fmla="*/ 10115 w 602"/>
              <a:gd name="T53" fmla="*/ 30577 h 609"/>
              <a:gd name="T54" fmla="*/ 30707 w 602"/>
              <a:gd name="T55" fmla="*/ 30577 h 609"/>
              <a:gd name="T56" fmla="*/ 30707 w 602"/>
              <a:gd name="T57" fmla="*/ 10432 h 609"/>
              <a:gd name="T58" fmla="*/ 40823 w 602"/>
              <a:gd name="T59" fmla="*/ 0 h 609"/>
              <a:gd name="T60" fmla="*/ 50938 w 602"/>
              <a:gd name="T61" fmla="*/ 10432 h 609"/>
              <a:gd name="T62" fmla="*/ 50938 w 602"/>
              <a:gd name="T63" fmla="*/ 30577 h 609"/>
              <a:gd name="T64" fmla="*/ 173406 w 602"/>
              <a:gd name="T65" fmla="*/ 30577 h 609"/>
              <a:gd name="T66" fmla="*/ 201584 w 602"/>
              <a:gd name="T67" fmla="*/ 5396 h 609"/>
              <a:gd name="T68" fmla="*/ 201584 w 602"/>
              <a:gd name="T69" fmla="*/ 5396 h 609"/>
              <a:gd name="T70" fmla="*/ 206642 w 602"/>
              <a:gd name="T71" fmla="*/ 0 h 609"/>
              <a:gd name="T72" fmla="*/ 217119 w 602"/>
              <a:gd name="T73" fmla="*/ 10432 h 609"/>
              <a:gd name="T74" fmla="*/ 214590 w 602"/>
              <a:gd name="T75" fmla="*/ 17986 h 609"/>
              <a:gd name="T76" fmla="*/ 50938 w 602"/>
              <a:gd name="T77" fmla="*/ 51082 h 609"/>
              <a:gd name="T78" fmla="*/ 50938 w 602"/>
              <a:gd name="T79" fmla="*/ 51082 h 609"/>
              <a:gd name="T80" fmla="*/ 50938 w 602"/>
              <a:gd name="T81" fmla="*/ 152525 h 609"/>
              <a:gd name="T82" fmla="*/ 153175 w 602"/>
              <a:gd name="T83" fmla="*/ 51082 h 609"/>
              <a:gd name="T84" fmla="*/ 50938 w 602"/>
              <a:gd name="T85" fmla="*/ 51082 h 609"/>
              <a:gd name="T86" fmla="*/ 165819 w 602"/>
              <a:gd name="T87" fmla="*/ 66190 h 609"/>
              <a:gd name="T88" fmla="*/ 165819 w 602"/>
              <a:gd name="T89" fmla="*/ 66190 h 609"/>
              <a:gd name="T90" fmla="*/ 66472 w 602"/>
              <a:gd name="T91" fmla="*/ 167993 h 609"/>
              <a:gd name="T92" fmla="*/ 165819 w 602"/>
              <a:gd name="T93" fmla="*/ 167993 h 609"/>
              <a:gd name="T94" fmla="*/ 165819 w 602"/>
              <a:gd name="T95" fmla="*/ 66190 h 609"/>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02" h="609">
                <a:moveTo>
                  <a:pt x="594" y="50"/>
                </a:moveTo>
                <a:lnTo>
                  <a:pt x="594" y="50"/>
                </a:lnTo>
                <a:cubicBezTo>
                  <a:pt x="516" y="128"/>
                  <a:pt x="516" y="128"/>
                  <a:pt x="516" y="128"/>
                </a:cubicBezTo>
                <a:cubicBezTo>
                  <a:pt x="516" y="467"/>
                  <a:pt x="516" y="467"/>
                  <a:pt x="516" y="467"/>
                </a:cubicBezTo>
                <a:cubicBezTo>
                  <a:pt x="572" y="467"/>
                  <a:pt x="572" y="467"/>
                  <a:pt x="572" y="467"/>
                </a:cubicBezTo>
                <a:cubicBezTo>
                  <a:pt x="594" y="467"/>
                  <a:pt x="601" y="474"/>
                  <a:pt x="601" y="495"/>
                </a:cubicBezTo>
                <a:cubicBezTo>
                  <a:pt x="601" y="509"/>
                  <a:pt x="594" y="523"/>
                  <a:pt x="572" y="523"/>
                </a:cubicBezTo>
                <a:cubicBezTo>
                  <a:pt x="516" y="523"/>
                  <a:pt x="516" y="523"/>
                  <a:pt x="516" y="523"/>
                </a:cubicBezTo>
                <a:cubicBezTo>
                  <a:pt x="516" y="580"/>
                  <a:pt x="516" y="580"/>
                  <a:pt x="516" y="580"/>
                </a:cubicBezTo>
                <a:cubicBezTo>
                  <a:pt x="516" y="594"/>
                  <a:pt x="509" y="608"/>
                  <a:pt x="487" y="608"/>
                </a:cubicBezTo>
                <a:cubicBezTo>
                  <a:pt x="473" y="608"/>
                  <a:pt x="459" y="594"/>
                  <a:pt x="459" y="580"/>
                </a:cubicBezTo>
                <a:cubicBezTo>
                  <a:pt x="459" y="523"/>
                  <a:pt x="459" y="523"/>
                  <a:pt x="459" y="523"/>
                </a:cubicBezTo>
                <a:cubicBezTo>
                  <a:pt x="127" y="523"/>
                  <a:pt x="127" y="523"/>
                  <a:pt x="127" y="523"/>
                </a:cubicBezTo>
                <a:cubicBezTo>
                  <a:pt x="120" y="523"/>
                  <a:pt x="120" y="523"/>
                  <a:pt x="120" y="523"/>
                </a:cubicBezTo>
                <a:cubicBezTo>
                  <a:pt x="106" y="523"/>
                  <a:pt x="106" y="523"/>
                  <a:pt x="106" y="523"/>
                </a:cubicBezTo>
                <a:cubicBezTo>
                  <a:pt x="92" y="523"/>
                  <a:pt x="85" y="509"/>
                  <a:pt x="85" y="495"/>
                </a:cubicBezTo>
                <a:cubicBezTo>
                  <a:pt x="85" y="488"/>
                  <a:pt x="85" y="488"/>
                  <a:pt x="85" y="488"/>
                </a:cubicBezTo>
                <a:cubicBezTo>
                  <a:pt x="85" y="481"/>
                  <a:pt x="85" y="481"/>
                  <a:pt x="85" y="481"/>
                </a:cubicBezTo>
                <a:cubicBezTo>
                  <a:pt x="85" y="142"/>
                  <a:pt x="85" y="142"/>
                  <a:pt x="85" y="142"/>
                </a:cubicBezTo>
                <a:cubicBezTo>
                  <a:pt x="28" y="142"/>
                  <a:pt x="28" y="142"/>
                  <a:pt x="28" y="142"/>
                </a:cubicBezTo>
                <a:cubicBezTo>
                  <a:pt x="14" y="142"/>
                  <a:pt x="0" y="135"/>
                  <a:pt x="0" y="113"/>
                </a:cubicBezTo>
                <a:cubicBezTo>
                  <a:pt x="0" y="99"/>
                  <a:pt x="14" y="85"/>
                  <a:pt x="28" y="85"/>
                </a:cubicBezTo>
                <a:cubicBezTo>
                  <a:pt x="85" y="85"/>
                  <a:pt x="85" y="85"/>
                  <a:pt x="85" y="85"/>
                </a:cubicBezTo>
                <a:cubicBezTo>
                  <a:pt x="85" y="29"/>
                  <a:pt x="85" y="29"/>
                  <a:pt x="85" y="29"/>
                </a:cubicBezTo>
                <a:cubicBezTo>
                  <a:pt x="85" y="15"/>
                  <a:pt x="99" y="0"/>
                  <a:pt x="113" y="0"/>
                </a:cubicBezTo>
                <a:cubicBezTo>
                  <a:pt x="127" y="0"/>
                  <a:pt x="141" y="15"/>
                  <a:pt x="141" y="29"/>
                </a:cubicBezTo>
                <a:cubicBezTo>
                  <a:pt x="141" y="85"/>
                  <a:pt x="141" y="85"/>
                  <a:pt x="141" y="85"/>
                </a:cubicBezTo>
                <a:cubicBezTo>
                  <a:pt x="480" y="85"/>
                  <a:pt x="480" y="85"/>
                  <a:pt x="480" y="85"/>
                </a:cubicBezTo>
                <a:cubicBezTo>
                  <a:pt x="558" y="15"/>
                  <a:pt x="558" y="15"/>
                  <a:pt x="558" y="15"/>
                </a:cubicBezTo>
                <a:cubicBezTo>
                  <a:pt x="558" y="8"/>
                  <a:pt x="565" y="0"/>
                  <a:pt x="572" y="0"/>
                </a:cubicBezTo>
                <a:cubicBezTo>
                  <a:pt x="594" y="0"/>
                  <a:pt x="601" y="15"/>
                  <a:pt x="601" y="29"/>
                </a:cubicBezTo>
                <a:cubicBezTo>
                  <a:pt x="601" y="36"/>
                  <a:pt x="601" y="43"/>
                  <a:pt x="594" y="50"/>
                </a:cubicBezTo>
                <a:close/>
                <a:moveTo>
                  <a:pt x="141" y="142"/>
                </a:moveTo>
                <a:lnTo>
                  <a:pt x="141" y="142"/>
                </a:lnTo>
                <a:cubicBezTo>
                  <a:pt x="141" y="424"/>
                  <a:pt x="141" y="424"/>
                  <a:pt x="141" y="424"/>
                </a:cubicBezTo>
                <a:cubicBezTo>
                  <a:pt x="424" y="142"/>
                  <a:pt x="424" y="142"/>
                  <a:pt x="424" y="142"/>
                </a:cubicBezTo>
                <a:lnTo>
                  <a:pt x="141" y="142"/>
                </a:lnTo>
                <a:close/>
                <a:moveTo>
                  <a:pt x="459" y="184"/>
                </a:moveTo>
                <a:lnTo>
                  <a:pt x="459" y="184"/>
                </a:lnTo>
                <a:cubicBezTo>
                  <a:pt x="184" y="467"/>
                  <a:pt x="184" y="467"/>
                  <a:pt x="184" y="467"/>
                </a:cubicBezTo>
                <a:cubicBezTo>
                  <a:pt x="459" y="467"/>
                  <a:pt x="459" y="467"/>
                  <a:pt x="459" y="467"/>
                </a:cubicBezTo>
                <a:lnTo>
                  <a:pt x="459" y="184"/>
                </a:ln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F72AFAE3-EA48-9B43-960B-7CB8303DAAA6}"/>
              </a:ext>
            </a:extLst>
          </p:cNvPr>
          <p:cNvSpPr txBox="1"/>
          <p:nvPr/>
        </p:nvSpPr>
        <p:spPr>
          <a:xfrm>
            <a:off x="9717829" y="4092611"/>
            <a:ext cx="18746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need too go frequently.</a:t>
            </a:r>
          </a:p>
        </p:txBody>
      </p:sp>
      <p:sp>
        <p:nvSpPr>
          <p:cNvPr id="22" name="TextBox 21">
            <a:extLst>
              <a:ext uri="{FF2B5EF4-FFF2-40B4-BE49-F238E27FC236}">
                <a16:creationId xmlns:a16="http://schemas.microsoft.com/office/drawing/2014/main" id="{6CDE1593-9180-EA44-9505-C121C884BC95}"/>
              </a:ext>
            </a:extLst>
          </p:cNvPr>
          <p:cNvSpPr txBox="1"/>
          <p:nvPr/>
        </p:nvSpPr>
        <p:spPr>
          <a:xfrm flipH="1">
            <a:off x="9717829" y="3668155"/>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Oval 28">
            <a:extLst>
              <a:ext uri="{FF2B5EF4-FFF2-40B4-BE49-F238E27FC236}">
                <a16:creationId xmlns:a16="http://schemas.microsoft.com/office/drawing/2014/main" id="{C2C7A819-5E5E-774E-B4DB-503A0BD7DC59}"/>
              </a:ext>
            </a:extLst>
          </p:cNvPr>
          <p:cNvSpPr/>
          <p:nvPr/>
        </p:nvSpPr>
        <p:spPr>
          <a:xfrm flipH="1">
            <a:off x="8761569" y="3792572"/>
            <a:ext cx="703972" cy="703972"/>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35" name="Freeform 115">
            <a:extLst>
              <a:ext uri="{FF2B5EF4-FFF2-40B4-BE49-F238E27FC236}">
                <a16:creationId xmlns:a16="http://schemas.microsoft.com/office/drawing/2014/main" id="{84D1AB2B-2D9D-AA4B-9E99-495D7B08F3C5}"/>
              </a:ext>
            </a:extLst>
          </p:cNvPr>
          <p:cNvSpPr>
            <a:spLocks noChangeArrowheads="1"/>
          </p:cNvSpPr>
          <p:nvPr/>
        </p:nvSpPr>
        <p:spPr bwMode="auto">
          <a:xfrm>
            <a:off x="8992564" y="3993586"/>
            <a:ext cx="241982" cy="301944"/>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3" name="TextBox 22">
            <a:extLst>
              <a:ext uri="{FF2B5EF4-FFF2-40B4-BE49-F238E27FC236}">
                <a16:creationId xmlns:a16="http://schemas.microsoft.com/office/drawing/2014/main" id="{2DFF2757-8934-784A-80E0-90A65100C1BA}"/>
              </a:ext>
            </a:extLst>
          </p:cNvPr>
          <p:cNvSpPr txBox="1"/>
          <p:nvPr/>
        </p:nvSpPr>
        <p:spPr>
          <a:xfrm>
            <a:off x="9717829" y="5324432"/>
            <a:ext cx="18746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need too go frequently.</a:t>
            </a:r>
          </a:p>
        </p:txBody>
      </p:sp>
      <p:sp>
        <p:nvSpPr>
          <p:cNvPr id="24" name="TextBox 23">
            <a:extLst>
              <a:ext uri="{FF2B5EF4-FFF2-40B4-BE49-F238E27FC236}">
                <a16:creationId xmlns:a16="http://schemas.microsoft.com/office/drawing/2014/main" id="{BD6AFEB0-AB8E-F443-AD53-240C9743C206}"/>
              </a:ext>
            </a:extLst>
          </p:cNvPr>
          <p:cNvSpPr txBox="1"/>
          <p:nvPr/>
        </p:nvSpPr>
        <p:spPr>
          <a:xfrm flipH="1">
            <a:off x="9717829" y="4899976"/>
            <a:ext cx="159792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0" name="Oval 29">
            <a:extLst>
              <a:ext uri="{FF2B5EF4-FFF2-40B4-BE49-F238E27FC236}">
                <a16:creationId xmlns:a16="http://schemas.microsoft.com/office/drawing/2014/main" id="{2A7FE82D-4291-474A-9E41-1B7C2C98B7AC}"/>
              </a:ext>
            </a:extLst>
          </p:cNvPr>
          <p:cNvSpPr/>
          <p:nvPr/>
        </p:nvSpPr>
        <p:spPr>
          <a:xfrm flipH="1">
            <a:off x="8761569" y="5024393"/>
            <a:ext cx="703972" cy="70397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36" name="Freeform 123">
            <a:extLst>
              <a:ext uri="{FF2B5EF4-FFF2-40B4-BE49-F238E27FC236}">
                <a16:creationId xmlns:a16="http://schemas.microsoft.com/office/drawing/2014/main" id="{9D4489B6-064C-F34F-80CA-6708B9466A2D}"/>
              </a:ext>
            </a:extLst>
          </p:cNvPr>
          <p:cNvSpPr>
            <a:spLocks noChangeArrowheads="1"/>
          </p:cNvSpPr>
          <p:nvPr/>
        </p:nvSpPr>
        <p:spPr bwMode="auto">
          <a:xfrm>
            <a:off x="8976504" y="5236116"/>
            <a:ext cx="274102" cy="280526"/>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TextBox 49">
            <a:extLst>
              <a:ext uri="{FF2B5EF4-FFF2-40B4-BE49-F238E27FC236}">
                <a16:creationId xmlns:a16="http://schemas.microsoft.com/office/drawing/2014/main" id="{29A3737A-178C-6843-83E4-43C067E02317}"/>
              </a:ext>
            </a:extLst>
          </p:cNvPr>
          <p:cNvSpPr txBox="1"/>
          <p:nvPr/>
        </p:nvSpPr>
        <p:spPr>
          <a:xfrm>
            <a:off x="992220" y="2992813"/>
            <a:ext cx="2438212" cy="1497846"/>
          </a:xfrm>
          <a:prstGeom prst="rect">
            <a:avLst/>
          </a:prstGeom>
          <a:noFill/>
        </p:spPr>
        <p:txBody>
          <a:bodyPr wrap="square" rtlCol="0">
            <a:spAutoFit/>
          </a:bodyPr>
          <a:lstStyle/>
          <a:p>
            <a:pPr>
              <a:lnSpc>
                <a:spcPct val="150000"/>
              </a:lnSpc>
            </a:pPr>
            <a:r>
              <a:rPr lang="en-US" sz="1200">
                <a:solidFill>
                  <a:schemeClr val="tx1">
                    <a:lumMod val="85000"/>
                    <a:lumOff val="15000"/>
                  </a:schemeClr>
                </a:solidFill>
                <a:latin typeface="Roboto Medium" panose="02000000000000000000" pitchFamily="2" charset="0"/>
                <a:ea typeface="Roboto Medium" panose="02000000000000000000" pitchFamily="2" charset="0"/>
                <a:cs typeface="Roboto Medium" panose="02000000000000000000" pitchFamily="2" charset="0"/>
              </a:rPr>
              <a:t>Key Features :</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Model: Apple iMac 27" 5K Display</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Intel Core i7 10th Gen Processor</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8GB RAM + 512GB SSD</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Retina 5K 5120x2880 P3 Display</a:t>
            </a:r>
          </a:p>
          <a:p>
            <a:pPr marL="119063" indent="-119063">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Radeon Pro 5500 XT 8GB Graphics</a:t>
            </a:r>
          </a:p>
        </p:txBody>
      </p:sp>
      <p:grpSp>
        <p:nvGrpSpPr>
          <p:cNvPr id="52" name="Group 51">
            <a:extLst>
              <a:ext uri="{FF2B5EF4-FFF2-40B4-BE49-F238E27FC236}">
                <a16:creationId xmlns:a16="http://schemas.microsoft.com/office/drawing/2014/main" id="{A3D54866-4802-EC47-B652-809B33DB735E}"/>
              </a:ext>
            </a:extLst>
          </p:cNvPr>
          <p:cNvGrpSpPr/>
          <p:nvPr/>
        </p:nvGrpSpPr>
        <p:grpSpPr>
          <a:xfrm>
            <a:off x="1080798" y="5407481"/>
            <a:ext cx="817331" cy="137484"/>
            <a:chOff x="9199756" y="4361492"/>
            <a:chExt cx="817331" cy="137484"/>
          </a:xfrm>
        </p:grpSpPr>
        <p:sp>
          <p:nvSpPr>
            <p:cNvPr id="53" name="5-Point Star 52">
              <a:extLst>
                <a:ext uri="{FF2B5EF4-FFF2-40B4-BE49-F238E27FC236}">
                  <a16:creationId xmlns:a16="http://schemas.microsoft.com/office/drawing/2014/main" id="{ECDEA5F2-991A-3B47-8C3A-579C82D156D6}"/>
                </a:ext>
              </a:extLst>
            </p:cNvPr>
            <p:cNvSpPr/>
            <p:nvPr/>
          </p:nvSpPr>
          <p:spPr>
            <a:xfrm>
              <a:off x="9199756"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4" name="5-Point Star 53">
              <a:extLst>
                <a:ext uri="{FF2B5EF4-FFF2-40B4-BE49-F238E27FC236}">
                  <a16:creationId xmlns:a16="http://schemas.microsoft.com/office/drawing/2014/main" id="{A5C5A131-1374-264B-8A6D-483470DCBF4C}"/>
                </a:ext>
              </a:extLst>
            </p:cNvPr>
            <p:cNvSpPr/>
            <p:nvPr/>
          </p:nvSpPr>
          <p:spPr>
            <a:xfrm>
              <a:off x="9369718"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5-Point Star 54">
              <a:extLst>
                <a:ext uri="{FF2B5EF4-FFF2-40B4-BE49-F238E27FC236}">
                  <a16:creationId xmlns:a16="http://schemas.microsoft.com/office/drawing/2014/main" id="{DACF2DC4-61EC-6E4E-8748-4743266A4565}"/>
                </a:ext>
              </a:extLst>
            </p:cNvPr>
            <p:cNvSpPr/>
            <p:nvPr/>
          </p:nvSpPr>
          <p:spPr>
            <a:xfrm>
              <a:off x="9539680"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6" name="5-Point Star 55">
              <a:extLst>
                <a:ext uri="{FF2B5EF4-FFF2-40B4-BE49-F238E27FC236}">
                  <a16:creationId xmlns:a16="http://schemas.microsoft.com/office/drawing/2014/main" id="{9AED3475-58ED-0441-945F-EF58F8D3E41B}"/>
                </a:ext>
              </a:extLst>
            </p:cNvPr>
            <p:cNvSpPr/>
            <p:nvPr/>
          </p:nvSpPr>
          <p:spPr>
            <a:xfrm>
              <a:off x="9709642"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7" name="5-Point Star 56">
              <a:extLst>
                <a:ext uri="{FF2B5EF4-FFF2-40B4-BE49-F238E27FC236}">
                  <a16:creationId xmlns:a16="http://schemas.microsoft.com/office/drawing/2014/main" id="{B8C2E726-50EF-464C-A86A-E9AF18A4FDB9}"/>
                </a:ext>
              </a:extLst>
            </p:cNvPr>
            <p:cNvSpPr/>
            <p:nvPr/>
          </p:nvSpPr>
          <p:spPr>
            <a:xfrm>
              <a:off x="9879603"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58" name="TextBox 57">
            <a:extLst>
              <a:ext uri="{FF2B5EF4-FFF2-40B4-BE49-F238E27FC236}">
                <a16:creationId xmlns:a16="http://schemas.microsoft.com/office/drawing/2014/main" id="{4394A710-3897-9A4B-8EF1-DFF1ED6174E2}"/>
              </a:ext>
            </a:extLst>
          </p:cNvPr>
          <p:cNvSpPr txBox="1"/>
          <p:nvPr/>
        </p:nvSpPr>
        <p:spPr>
          <a:xfrm>
            <a:off x="1930606" y="5352780"/>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60" name="TextBox 59">
            <a:extLst>
              <a:ext uri="{FF2B5EF4-FFF2-40B4-BE49-F238E27FC236}">
                <a16:creationId xmlns:a16="http://schemas.microsoft.com/office/drawing/2014/main" id="{BE9098FB-21AC-2343-9731-B3121D1F6C0A}"/>
              </a:ext>
            </a:extLst>
          </p:cNvPr>
          <p:cNvSpPr txBox="1"/>
          <p:nvPr/>
        </p:nvSpPr>
        <p:spPr>
          <a:xfrm>
            <a:off x="992219" y="5637338"/>
            <a:ext cx="2084809"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 average five-star rating in this product</a:t>
            </a:r>
          </a:p>
        </p:txBody>
      </p:sp>
      <p:sp>
        <p:nvSpPr>
          <p:cNvPr id="5" name="Picture Placeholder 4">
            <a:extLst>
              <a:ext uri="{FF2B5EF4-FFF2-40B4-BE49-F238E27FC236}">
                <a16:creationId xmlns:a16="http://schemas.microsoft.com/office/drawing/2014/main" id="{1B33C474-B088-0B4E-B9D0-9A1EACC1A189}"/>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941645561"/>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50C5AA-5262-B04F-89D2-45BF4F247484}"/>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1A87D123-2CF8-AB49-9E47-3826A172BF7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13" name="Picture 12">
            <a:extLst>
              <a:ext uri="{FF2B5EF4-FFF2-40B4-BE49-F238E27FC236}">
                <a16:creationId xmlns:a16="http://schemas.microsoft.com/office/drawing/2014/main" id="{42261B96-29EB-E846-BC2E-99CB520378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8638" y="1800148"/>
            <a:ext cx="5354724" cy="3567724"/>
          </a:xfrm>
          <a:prstGeom prst="rect">
            <a:avLst/>
          </a:prstGeom>
        </p:spPr>
      </p:pic>
      <p:sp>
        <p:nvSpPr>
          <p:cNvPr id="18" name="TextBox 17">
            <a:extLst>
              <a:ext uri="{FF2B5EF4-FFF2-40B4-BE49-F238E27FC236}">
                <a16:creationId xmlns:a16="http://schemas.microsoft.com/office/drawing/2014/main" id="{AF3E11CE-C25C-0340-9B4D-BFEF50493409}"/>
              </a:ext>
            </a:extLst>
          </p:cNvPr>
          <p:cNvSpPr txBox="1"/>
          <p:nvPr/>
        </p:nvSpPr>
        <p:spPr>
          <a:xfrm>
            <a:off x="9609222" y="2037848"/>
            <a:ext cx="188927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 name="TextBox 19">
            <a:extLst>
              <a:ext uri="{FF2B5EF4-FFF2-40B4-BE49-F238E27FC236}">
                <a16:creationId xmlns:a16="http://schemas.microsoft.com/office/drawing/2014/main" id="{7A1D0A40-B79B-0348-ABF7-CC14766C58C3}"/>
              </a:ext>
            </a:extLst>
          </p:cNvPr>
          <p:cNvSpPr txBox="1"/>
          <p:nvPr/>
        </p:nvSpPr>
        <p:spPr>
          <a:xfrm>
            <a:off x="9609221" y="2464231"/>
            <a:ext cx="199011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28" name="Oval 27">
            <a:extLst>
              <a:ext uri="{FF2B5EF4-FFF2-40B4-BE49-F238E27FC236}">
                <a16:creationId xmlns:a16="http://schemas.microsoft.com/office/drawing/2014/main" id="{1EEAFFD4-107F-AD48-82D3-15DE828F5700}"/>
              </a:ext>
            </a:extLst>
          </p:cNvPr>
          <p:cNvSpPr/>
          <p:nvPr/>
        </p:nvSpPr>
        <p:spPr>
          <a:xfrm>
            <a:off x="8712197" y="2140682"/>
            <a:ext cx="685800" cy="685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TextBox 30">
            <a:extLst>
              <a:ext uri="{FF2B5EF4-FFF2-40B4-BE49-F238E27FC236}">
                <a16:creationId xmlns:a16="http://schemas.microsoft.com/office/drawing/2014/main" id="{CA6E45C6-A369-9141-AC03-EB05A898589A}"/>
              </a:ext>
            </a:extLst>
          </p:cNvPr>
          <p:cNvSpPr txBox="1"/>
          <p:nvPr/>
        </p:nvSpPr>
        <p:spPr>
          <a:xfrm>
            <a:off x="9609222" y="3760410"/>
            <a:ext cx="188927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2" name="TextBox 31">
            <a:extLst>
              <a:ext uri="{FF2B5EF4-FFF2-40B4-BE49-F238E27FC236}">
                <a16:creationId xmlns:a16="http://schemas.microsoft.com/office/drawing/2014/main" id="{94FD7F25-6C78-7647-987D-554CBA6545E3}"/>
              </a:ext>
            </a:extLst>
          </p:cNvPr>
          <p:cNvSpPr txBox="1"/>
          <p:nvPr/>
        </p:nvSpPr>
        <p:spPr>
          <a:xfrm>
            <a:off x="9609221" y="4186793"/>
            <a:ext cx="199011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33" name="Oval 32">
            <a:extLst>
              <a:ext uri="{FF2B5EF4-FFF2-40B4-BE49-F238E27FC236}">
                <a16:creationId xmlns:a16="http://schemas.microsoft.com/office/drawing/2014/main" id="{0DEFBA00-3866-534D-9FB5-ACE47F9C68C4}"/>
              </a:ext>
            </a:extLst>
          </p:cNvPr>
          <p:cNvSpPr/>
          <p:nvPr/>
        </p:nvSpPr>
        <p:spPr>
          <a:xfrm>
            <a:off x="8712197" y="3863244"/>
            <a:ext cx="685800" cy="6858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7FC189A5-DBED-454D-A2F4-C031EB847716}"/>
              </a:ext>
            </a:extLst>
          </p:cNvPr>
          <p:cNvSpPr txBox="1"/>
          <p:nvPr/>
        </p:nvSpPr>
        <p:spPr>
          <a:xfrm flipH="1">
            <a:off x="626159" y="2037848"/>
            <a:ext cx="188927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A20E107D-C020-934E-B352-8992F1B6F1AE}"/>
              </a:ext>
            </a:extLst>
          </p:cNvPr>
          <p:cNvSpPr txBox="1"/>
          <p:nvPr/>
        </p:nvSpPr>
        <p:spPr>
          <a:xfrm flipH="1">
            <a:off x="525326" y="2464231"/>
            <a:ext cx="199011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39" name="Oval 38">
            <a:extLst>
              <a:ext uri="{FF2B5EF4-FFF2-40B4-BE49-F238E27FC236}">
                <a16:creationId xmlns:a16="http://schemas.microsoft.com/office/drawing/2014/main" id="{70BC6001-E02B-884B-BFC6-4D5D4BB2DF0E}"/>
              </a:ext>
            </a:extLst>
          </p:cNvPr>
          <p:cNvSpPr/>
          <p:nvPr/>
        </p:nvSpPr>
        <p:spPr>
          <a:xfrm flipH="1">
            <a:off x="2726662" y="2140682"/>
            <a:ext cx="685800" cy="685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40" name="TextBox 39">
            <a:extLst>
              <a:ext uri="{FF2B5EF4-FFF2-40B4-BE49-F238E27FC236}">
                <a16:creationId xmlns:a16="http://schemas.microsoft.com/office/drawing/2014/main" id="{76DB8205-3843-D94C-884E-AA373ACEAA50}"/>
              </a:ext>
            </a:extLst>
          </p:cNvPr>
          <p:cNvSpPr txBox="1"/>
          <p:nvPr/>
        </p:nvSpPr>
        <p:spPr>
          <a:xfrm flipH="1">
            <a:off x="626159" y="3760410"/>
            <a:ext cx="188927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1" name="TextBox 40">
            <a:extLst>
              <a:ext uri="{FF2B5EF4-FFF2-40B4-BE49-F238E27FC236}">
                <a16:creationId xmlns:a16="http://schemas.microsoft.com/office/drawing/2014/main" id="{67BDFF65-9493-284C-BFCA-773A3D306D81}"/>
              </a:ext>
            </a:extLst>
          </p:cNvPr>
          <p:cNvSpPr txBox="1"/>
          <p:nvPr/>
        </p:nvSpPr>
        <p:spPr>
          <a:xfrm flipH="1">
            <a:off x="525326" y="4186793"/>
            <a:ext cx="199011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42" name="Oval 41">
            <a:extLst>
              <a:ext uri="{FF2B5EF4-FFF2-40B4-BE49-F238E27FC236}">
                <a16:creationId xmlns:a16="http://schemas.microsoft.com/office/drawing/2014/main" id="{EAEAE7F2-A610-C04A-A587-F77850D85D13}"/>
              </a:ext>
            </a:extLst>
          </p:cNvPr>
          <p:cNvSpPr/>
          <p:nvPr/>
        </p:nvSpPr>
        <p:spPr>
          <a:xfrm flipH="1">
            <a:off x="2726662" y="3863244"/>
            <a:ext cx="685800" cy="685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grpSp>
        <p:nvGrpSpPr>
          <p:cNvPr id="49" name="Group 48">
            <a:extLst>
              <a:ext uri="{FF2B5EF4-FFF2-40B4-BE49-F238E27FC236}">
                <a16:creationId xmlns:a16="http://schemas.microsoft.com/office/drawing/2014/main" id="{E3E08B6D-8636-4D45-A8DD-3D0D4506B57C}"/>
              </a:ext>
            </a:extLst>
          </p:cNvPr>
          <p:cNvGrpSpPr/>
          <p:nvPr/>
        </p:nvGrpSpPr>
        <p:grpSpPr>
          <a:xfrm>
            <a:off x="5966841" y="5401832"/>
            <a:ext cx="258318" cy="177800"/>
            <a:chOff x="5962428" y="5359497"/>
            <a:chExt cx="258318" cy="177800"/>
          </a:xfrm>
          <a:solidFill>
            <a:schemeClr val="tx2">
              <a:lumMod val="25000"/>
              <a:lumOff val="75000"/>
            </a:schemeClr>
          </a:solidFill>
        </p:grpSpPr>
        <p:sp>
          <p:nvSpPr>
            <p:cNvPr id="47" name="Freeform 46">
              <a:extLst>
                <a:ext uri="{FF2B5EF4-FFF2-40B4-BE49-F238E27FC236}">
                  <a16:creationId xmlns:a16="http://schemas.microsoft.com/office/drawing/2014/main" id="{E442B185-869A-8745-B5CD-79A2D8F5264D}"/>
                </a:ext>
              </a:extLst>
            </p:cNvPr>
            <p:cNvSpPr/>
            <p:nvPr/>
          </p:nvSpPr>
          <p:spPr>
            <a:xfrm>
              <a:off x="6106446" y="5359497"/>
              <a:ext cx="114300" cy="177800"/>
            </a:xfrm>
            <a:custGeom>
              <a:avLst/>
              <a:gdLst>
                <a:gd name="connsiteX0" fmla="*/ 67183 w 114300"/>
                <a:gd name="connsiteY0" fmla="*/ 63168 h 177800"/>
                <a:gd name="connsiteX1" fmla="*/ 86233 w 114300"/>
                <a:gd name="connsiteY1" fmla="*/ 7488 h 177800"/>
                <a:gd name="connsiteX2" fmla="*/ 83951 w 114300"/>
                <a:gd name="connsiteY2" fmla="*/ 563 h 177800"/>
                <a:gd name="connsiteX3" fmla="*/ 79184 w 114300"/>
                <a:gd name="connsiteY3" fmla="*/ 563 h 177800"/>
                <a:gd name="connsiteX4" fmla="*/ 222 w 114300"/>
                <a:gd name="connsiteY4" fmla="*/ 110425 h 177800"/>
                <a:gd name="connsiteX5" fmla="*/ 51086 w 114300"/>
                <a:gd name="connsiteY5" fmla="*/ 178176 h 177800"/>
                <a:gd name="connsiteX6" fmla="*/ 120094 w 114300"/>
                <a:gd name="connsiteY6" fmla="*/ 131726 h 177800"/>
                <a:gd name="connsiteX7" fmla="*/ 72815 w 114300"/>
                <a:gd name="connsiteY7" fmla="*/ 63929 h 177800"/>
                <a:gd name="connsiteX8" fmla="*/ 67183 w 114300"/>
                <a:gd name="connsiteY8" fmla="*/ 63168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77800">
                  <a:moveTo>
                    <a:pt x="67183" y="63168"/>
                  </a:moveTo>
                  <a:cubicBezTo>
                    <a:pt x="70526" y="43742"/>
                    <a:pt x="76954" y="24953"/>
                    <a:pt x="86233" y="7488"/>
                  </a:cubicBezTo>
                  <a:cubicBezTo>
                    <a:pt x="87549" y="4957"/>
                    <a:pt x="86527" y="1857"/>
                    <a:pt x="83951" y="563"/>
                  </a:cubicBezTo>
                  <a:cubicBezTo>
                    <a:pt x="82454" y="-188"/>
                    <a:pt x="80681" y="-188"/>
                    <a:pt x="79184" y="563"/>
                  </a:cubicBezTo>
                  <a:cubicBezTo>
                    <a:pt x="26321" y="30883"/>
                    <a:pt x="2984" y="75427"/>
                    <a:pt x="222" y="110425"/>
                  </a:cubicBezTo>
                  <a:cubicBezTo>
                    <a:pt x="-2452" y="142327"/>
                    <a:pt x="19273" y="171265"/>
                    <a:pt x="51086" y="178176"/>
                  </a:cubicBezTo>
                  <a:cubicBezTo>
                    <a:pt x="83198" y="184071"/>
                    <a:pt x="114094" y="163275"/>
                    <a:pt x="120094" y="131726"/>
                  </a:cubicBezTo>
                  <a:cubicBezTo>
                    <a:pt x="126094" y="100178"/>
                    <a:pt x="104927" y="69824"/>
                    <a:pt x="72815" y="63929"/>
                  </a:cubicBezTo>
                  <a:cubicBezTo>
                    <a:pt x="70951" y="63586"/>
                    <a:pt x="69072" y="63333"/>
                    <a:pt x="67183" y="63168"/>
                  </a:cubicBezTo>
                  <a:close/>
                </a:path>
              </a:pathLst>
            </a:custGeom>
            <a:grpFill/>
            <a:ln w="9525" cap="flat">
              <a:noFill/>
              <a:prstDash val="solid"/>
              <a:miter/>
            </a:ln>
          </p:spPr>
          <p:txBody>
            <a:bodyPr rtlCol="0" anchor="ctr"/>
            <a:lstStyle/>
            <a:p>
              <a:endParaRPr lang="en-US" dirty="0">
                <a:solidFill>
                  <a:schemeClr val="tx2">
                    <a:lumMod val="25000"/>
                    <a:lumOff val="75000"/>
                  </a:schemeClr>
                </a:solidFill>
                <a:latin typeface="Roboto" panose="02000000000000000000" pitchFamily="2" charset="0"/>
              </a:endParaRPr>
            </a:p>
          </p:txBody>
        </p:sp>
        <p:sp>
          <p:nvSpPr>
            <p:cNvPr id="48" name="Freeform 47">
              <a:extLst>
                <a:ext uri="{FF2B5EF4-FFF2-40B4-BE49-F238E27FC236}">
                  <a16:creationId xmlns:a16="http://schemas.microsoft.com/office/drawing/2014/main" id="{58517354-C847-1348-BA35-1558A10B6BBA}"/>
                </a:ext>
              </a:extLst>
            </p:cNvPr>
            <p:cNvSpPr/>
            <p:nvPr/>
          </p:nvSpPr>
          <p:spPr>
            <a:xfrm>
              <a:off x="5962428" y="5359497"/>
              <a:ext cx="114300" cy="177800"/>
            </a:xfrm>
            <a:custGeom>
              <a:avLst/>
              <a:gdLst>
                <a:gd name="connsiteX0" fmla="*/ 67373 w 114300"/>
                <a:gd name="connsiteY0" fmla="*/ 63168 h 177800"/>
                <a:gd name="connsiteX1" fmla="*/ 86423 w 114300"/>
                <a:gd name="connsiteY1" fmla="*/ 7488 h 177800"/>
                <a:gd name="connsiteX2" fmla="*/ 84141 w 114300"/>
                <a:gd name="connsiteY2" fmla="*/ 563 h 177800"/>
                <a:gd name="connsiteX3" fmla="*/ 79375 w 114300"/>
                <a:gd name="connsiteY3" fmla="*/ 563 h 177800"/>
                <a:gd name="connsiteX4" fmla="*/ 222 w 114300"/>
                <a:gd name="connsiteY4" fmla="*/ 110425 h 177800"/>
                <a:gd name="connsiteX5" fmla="*/ 51086 w 114300"/>
                <a:gd name="connsiteY5" fmla="*/ 178176 h 177800"/>
                <a:gd name="connsiteX6" fmla="*/ 119941 w 114300"/>
                <a:gd name="connsiteY6" fmla="*/ 131507 h 177800"/>
                <a:gd name="connsiteX7" fmla="*/ 72438 w 114300"/>
                <a:gd name="connsiteY7" fmla="*/ 63860 h 177800"/>
                <a:gd name="connsiteX8" fmla="*/ 67373 w 114300"/>
                <a:gd name="connsiteY8" fmla="*/ 63168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77800">
                  <a:moveTo>
                    <a:pt x="67373" y="63168"/>
                  </a:moveTo>
                  <a:cubicBezTo>
                    <a:pt x="70716" y="43742"/>
                    <a:pt x="77145" y="24953"/>
                    <a:pt x="86423" y="7488"/>
                  </a:cubicBezTo>
                  <a:cubicBezTo>
                    <a:pt x="87740" y="4957"/>
                    <a:pt x="86718" y="1857"/>
                    <a:pt x="84141" y="563"/>
                  </a:cubicBezTo>
                  <a:cubicBezTo>
                    <a:pt x="82645" y="-188"/>
                    <a:pt x="80872" y="-188"/>
                    <a:pt x="79375" y="563"/>
                  </a:cubicBezTo>
                  <a:cubicBezTo>
                    <a:pt x="26511" y="30883"/>
                    <a:pt x="3270" y="74772"/>
                    <a:pt x="222" y="110425"/>
                  </a:cubicBezTo>
                  <a:cubicBezTo>
                    <a:pt x="-2452" y="142327"/>
                    <a:pt x="19273" y="171265"/>
                    <a:pt x="51086" y="178176"/>
                  </a:cubicBezTo>
                  <a:cubicBezTo>
                    <a:pt x="83217" y="183969"/>
                    <a:pt x="114044" y="163075"/>
                    <a:pt x="119941" y="131507"/>
                  </a:cubicBezTo>
                  <a:cubicBezTo>
                    <a:pt x="125837" y="99940"/>
                    <a:pt x="104569" y="69653"/>
                    <a:pt x="72438" y="63860"/>
                  </a:cubicBezTo>
                  <a:cubicBezTo>
                    <a:pt x="70761" y="63558"/>
                    <a:pt x="69071" y="63327"/>
                    <a:pt x="67373" y="63168"/>
                  </a:cubicBezTo>
                  <a:close/>
                </a:path>
              </a:pathLst>
            </a:custGeom>
            <a:grpFill/>
            <a:ln w="9525" cap="flat">
              <a:noFill/>
              <a:prstDash val="solid"/>
              <a:miter/>
            </a:ln>
          </p:spPr>
          <p:txBody>
            <a:bodyPr rtlCol="0" anchor="ctr"/>
            <a:lstStyle/>
            <a:p>
              <a:endParaRPr lang="en-US" dirty="0">
                <a:solidFill>
                  <a:schemeClr val="tx2">
                    <a:lumMod val="25000"/>
                    <a:lumOff val="75000"/>
                  </a:schemeClr>
                </a:solidFill>
                <a:latin typeface="Roboto" panose="02000000000000000000" pitchFamily="2" charset="0"/>
              </a:endParaRPr>
            </a:p>
          </p:txBody>
        </p:sp>
      </p:grpSp>
      <p:sp>
        <p:nvSpPr>
          <p:cNvPr id="51" name="TextBox 50">
            <a:extLst>
              <a:ext uri="{FF2B5EF4-FFF2-40B4-BE49-F238E27FC236}">
                <a16:creationId xmlns:a16="http://schemas.microsoft.com/office/drawing/2014/main" id="{319B2579-9BE4-6240-89FD-5B60A97466F1}"/>
              </a:ext>
            </a:extLst>
          </p:cNvPr>
          <p:cNvSpPr txBox="1"/>
          <p:nvPr/>
        </p:nvSpPr>
        <p:spPr>
          <a:xfrm>
            <a:off x="3997850" y="5730234"/>
            <a:ext cx="4196300" cy="528350"/>
          </a:xfrm>
          <a:prstGeom prst="rect">
            <a:avLst/>
          </a:prstGeom>
          <a:noFill/>
        </p:spPr>
        <p:txBody>
          <a:bodyPr wrap="square" rtlCol="0">
            <a:spAutoFit/>
          </a:bodyPr>
          <a:lstStyle/>
          <a:p>
            <a:pPr algn="ct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Looked has attachment in a to is there go frequently to gay terminated you greater a nay the prudent looked has.</a:t>
            </a:r>
          </a:p>
        </p:txBody>
      </p:sp>
      <p:grpSp>
        <p:nvGrpSpPr>
          <p:cNvPr id="72" name="Group 71">
            <a:extLst>
              <a:ext uri="{FF2B5EF4-FFF2-40B4-BE49-F238E27FC236}">
                <a16:creationId xmlns:a16="http://schemas.microsoft.com/office/drawing/2014/main" id="{90A1C842-248E-FB42-9384-1309E21C7940}"/>
              </a:ext>
            </a:extLst>
          </p:cNvPr>
          <p:cNvGrpSpPr/>
          <p:nvPr/>
        </p:nvGrpSpPr>
        <p:grpSpPr>
          <a:xfrm>
            <a:off x="8922624" y="2333118"/>
            <a:ext cx="264948" cy="300928"/>
            <a:chOff x="7353301" y="1843088"/>
            <a:chExt cx="257175" cy="292100"/>
          </a:xfrm>
          <a:solidFill>
            <a:schemeClr val="bg1"/>
          </a:solidFill>
        </p:grpSpPr>
        <p:sp>
          <p:nvSpPr>
            <p:cNvPr id="73" name="Freeform 14">
              <a:extLst>
                <a:ext uri="{FF2B5EF4-FFF2-40B4-BE49-F238E27FC236}">
                  <a16:creationId xmlns:a16="http://schemas.microsoft.com/office/drawing/2014/main" id="{A741EBDE-DFF8-B94F-BCC7-8EC0F9C133C6}"/>
                </a:ext>
              </a:extLst>
            </p:cNvPr>
            <p:cNvSpPr>
              <a:spLocks noEditPoints="1"/>
            </p:cNvSpPr>
            <p:nvPr/>
          </p:nvSpPr>
          <p:spPr bwMode="auto">
            <a:xfrm>
              <a:off x="7353301" y="1843088"/>
              <a:ext cx="257175" cy="292100"/>
            </a:xfrm>
            <a:custGeom>
              <a:avLst/>
              <a:gdLst/>
              <a:ahLst/>
              <a:cxnLst>
                <a:cxn ang="0">
                  <a:pos x="110" y="0"/>
                </a:cxn>
                <a:cxn ang="0">
                  <a:pos x="0" y="0"/>
                </a:cxn>
                <a:cxn ang="0">
                  <a:pos x="0" y="184"/>
                </a:cxn>
                <a:cxn ang="0">
                  <a:pos x="162" y="184"/>
                </a:cxn>
                <a:cxn ang="0">
                  <a:pos x="162" y="52"/>
                </a:cxn>
                <a:cxn ang="0">
                  <a:pos x="110" y="0"/>
                </a:cxn>
                <a:cxn ang="0">
                  <a:pos x="140" y="160"/>
                </a:cxn>
                <a:cxn ang="0">
                  <a:pos x="24" y="160"/>
                </a:cxn>
                <a:cxn ang="0">
                  <a:pos x="24" y="22"/>
                </a:cxn>
                <a:cxn ang="0">
                  <a:pos x="100" y="22"/>
                </a:cxn>
                <a:cxn ang="0">
                  <a:pos x="140" y="62"/>
                </a:cxn>
                <a:cxn ang="0">
                  <a:pos x="140" y="160"/>
                </a:cxn>
              </a:cxnLst>
              <a:rect l="0" t="0" r="r" b="b"/>
              <a:pathLst>
                <a:path w="162" h="184">
                  <a:moveTo>
                    <a:pt x="110" y="0"/>
                  </a:moveTo>
                  <a:lnTo>
                    <a:pt x="0" y="0"/>
                  </a:lnTo>
                  <a:lnTo>
                    <a:pt x="0" y="184"/>
                  </a:lnTo>
                  <a:lnTo>
                    <a:pt x="162" y="184"/>
                  </a:lnTo>
                  <a:lnTo>
                    <a:pt x="162" y="52"/>
                  </a:lnTo>
                  <a:lnTo>
                    <a:pt x="110" y="0"/>
                  </a:lnTo>
                  <a:close/>
                  <a:moveTo>
                    <a:pt x="140" y="160"/>
                  </a:moveTo>
                  <a:lnTo>
                    <a:pt x="24" y="160"/>
                  </a:lnTo>
                  <a:lnTo>
                    <a:pt x="24" y="22"/>
                  </a:lnTo>
                  <a:lnTo>
                    <a:pt x="100" y="22"/>
                  </a:lnTo>
                  <a:lnTo>
                    <a:pt x="140" y="62"/>
                  </a:lnTo>
                  <a:lnTo>
                    <a:pt x="140"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4" name="Freeform 15">
              <a:extLst>
                <a:ext uri="{FF2B5EF4-FFF2-40B4-BE49-F238E27FC236}">
                  <a16:creationId xmlns:a16="http://schemas.microsoft.com/office/drawing/2014/main" id="{D46119EC-76AC-C944-9979-FFD4F7C4E4FB}"/>
                </a:ext>
              </a:extLst>
            </p:cNvPr>
            <p:cNvSpPr>
              <a:spLocks/>
            </p:cNvSpPr>
            <p:nvPr/>
          </p:nvSpPr>
          <p:spPr bwMode="auto">
            <a:xfrm>
              <a:off x="7408863" y="1895475"/>
              <a:ext cx="128588" cy="184150"/>
            </a:xfrm>
            <a:custGeom>
              <a:avLst/>
              <a:gdLst/>
              <a:ahLst/>
              <a:cxnLst>
                <a:cxn ang="0">
                  <a:pos x="29" y="0"/>
                </a:cxn>
                <a:cxn ang="0">
                  <a:pos x="22" y="2"/>
                </a:cxn>
                <a:cxn ang="0">
                  <a:pos x="22" y="53"/>
                </a:cxn>
                <a:cxn ang="0">
                  <a:pos x="15" y="51"/>
                </a:cxn>
                <a:cxn ang="0">
                  <a:pos x="0" y="62"/>
                </a:cxn>
                <a:cxn ang="0">
                  <a:pos x="15" y="73"/>
                </a:cxn>
                <a:cxn ang="0">
                  <a:pos x="22" y="72"/>
                </a:cxn>
                <a:cxn ang="0">
                  <a:pos x="29" y="62"/>
                </a:cxn>
                <a:cxn ang="0">
                  <a:pos x="29" y="22"/>
                </a:cxn>
                <a:cxn ang="0">
                  <a:pos x="51" y="44"/>
                </a:cxn>
                <a:cxn ang="0">
                  <a:pos x="29" y="7"/>
                </a:cxn>
                <a:cxn ang="0">
                  <a:pos x="29" y="0"/>
                </a:cxn>
              </a:cxnLst>
              <a:rect l="0" t="0" r="r" b="b"/>
              <a:pathLst>
                <a:path w="51" h="73">
                  <a:moveTo>
                    <a:pt x="29" y="0"/>
                  </a:moveTo>
                  <a:cubicBezTo>
                    <a:pt x="22" y="2"/>
                    <a:pt x="22" y="2"/>
                    <a:pt x="22" y="2"/>
                  </a:cubicBezTo>
                  <a:cubicBezTo>
                    <a:pt x="22" y="53"/>
                    <a:pt x="22" y="53"/>
                    <a:pt x="22" y="53"/>
                  </a:cubicBezTo>
                  <a:cubicBezTo>
                    <a:pt x="20" y="52"/>
                    <a:pt x="17" y="51"/>
                    <a:pt x="15" y="51"/>
                  </a:cubicBezTo>
                  <a:cubicBezTo>
                    <a:pt x="7" y="51"/>
                    <a:pt x="0" y="56"/>
                    <a:pt x="0" y="62"/>
                  </a:cubicBezTo>
                  <a:cubicBezTo>
                    <a:pt x="0" y="68"/>
                    <a:pt x="7" y="73"/>
                    <a:pt x="15" y="73"/>
                  </a:cubicBezTo>
                  <a:cubicBezTo>
                    <a:pt x="17" y="73"/>
                    <a:pt x="20" y="72"/>
                    <a:pt x="22" y="72"/>
                  </a:cubicBezTo>
                  <a:cubicBezTo>
                    <a:pt x="26" y="70"/>
                    <a:pt x="29" y="66"/>
                    <a:pt x="29" y="62"/>
                  </a:cubicBezTo>
                  <a:cubicBezTo>
                    <a:pt x="29" y="22"/>
                    <a:pt x="29" y="22"/>
                    <a:pt x="29" y="22"/>
                  </a:cubicBezTo>
                  <a:cubicBezTo>
                    <a:pt x="44" y="22"/>
                    <a:pt x="51" y="37"/>
                    <a:pt x="51" y="44"/>
                  </a:cubicBezTo>
                  <a:cubicBezTo>
                    <a:pt x="51" y="15"/>
                    <a:pt x="36" y="7"/>
                    <a:pt x="29" y="7"/>
                  </a:cubicBezTo>
                  <a:lnTo>
                    <a:pt x="29"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5" name="Group 74">
            <a:extLst>
              <a:ext uri="{FF2B5EF4-FFF2-40B4-BE49-F238E27FC236}">
                <a16:creationId xmlns:a16="http://schemas.microsoft.com/office/drawing/2014/main" id="{0FF7AA61-3364-4D46-8425-8DDAA3D06925}"/>
              </a:ext>
            </a:extLst>
          </p:cNvPr>
          <p:cNvGrpSpPr/>
          <p:nvPr/>
        </p:nvGrpSpPr>
        <p:grpSpPr>
          <a:xfrm>
            <a:off x="2927276" y="2333119"/>
            <a:ext cx="284574" cy="300928"/>
            <a:chOff x="1497013" y="1843088"/>
            <a:chExt cx="276226" cy="292100"/>
          </a:xfrm>
          <a:solidFill>
            <a:schemeClr val="bg1"/>
          </a:solidFill>
        </p:grpSpPr>
        <p:sp>
          <p:nvSpPr>
            <p:cNvPr id="76" name="Freeform 23">
              <a:extLst>
                <a:ext uri="{FF2B5EF4-FFF2-40B4-BE49-F238E27FC236}">
                  <a16:creationId xmlns:a16="http://schemas.microsoft.com/office/drawing/2014/main" id="{E2DAF1B2-FE54-2F44-B151-BF74B606F5F9}"/>
                </a:ext>
              </a:extLst>
            </p:cNvPr>
            <p:cNvSpPr>
              <a:spLocks noEditPoints="1"/>
            </p:cNvSpPr>
            <p:nvPr/>
          </p:nvSpPr>
          <p:spPr bwMode="auto">
            <a:xfrm>
              <a:off x="1663701" y="1951038"/>
              <a:ext cx="109538" cy="184150"/>
            </a:xfrm>
            <a:custGeom>
              <a:avLst/>
              <a:gdLst/>
              <a:ahLst/>
              <a:cxnLst>
                <a:cxn ang="0">
                  <a:pos x="22" y="0"/>
                </a:cxn>
                <a:cxn ang="0">
                  <a:pos x="0" y="22"/>
                </a:cxn>
                <a:cxn ang="0">
                  <a:pos x="7" y="38"/>
                </a:cxn>
                <a:cxn ang="0">
                  <a:pos x="7" y="73"/>
                </a:cxn>
                <a:cxn ang="0">
                  <a:pos x="22" y="58"/>
                </a:cxn>
                <a:cxn ang="0">
                  <a:pos x="36" y="73"/>
                </a:cxn>
                <a:cxn ang="0">
                  <a:pos x="36" y="38"/>
                </a:cxn>
                <a:cxn ang="0">
                  <a:pos x="43" y="22"/>
                </a:cxn>
                <a:cxn ang="0">
                  <a:pos x="22" y="0"/>
                </a:cxn>
                <a:cxn ang="0">
                  <a:pos x="22" y="37"/>
                </a:cxn>
                <a:cxn ang="0">
                  <a:pos x="7" y="22"/>
                </a:cxn>
                <a:cxn ang="0">
                  <a:pos x="22" y="7"/>
                </a:cxn>
                <a:cxn ang="0">
                  <a:pos x="36" y="22"/>
                </a:cxn>
                <a:cxn ang="0">
                  <a:pos x="22" y="37"/>
                </a:cxn>
              </a:cxnLst>
              <a:rect l="0" t="0" r="r" b="b"/>
              <a:pathLst>
                <a:path w="43" h="73">
                  <a:moveTo>
                    <a:pt x="22" y="0"/>
                  </a:moveTo>
                  <a:cubicBezTo>
                    <a:pt x="10" y="0"/>
                    <a:pt x="0" y="10"/>
                    <a:pt x="0" y="22"/>
                  </a:cubicBezTo>
                  <a:cubicBezTo>
                    <a:pt x="0" y="28"/>
                    <a:pt x="3" y="34"/>
                    <a:pt x="7" y="38"/>
                  </a:cubicBezTo>
                  <a:cubicBezTo>
                    <a:pt x="7" y="73"/>
                    <a:pt x="7" y="73"/>
                    <a:pt x="7" y="73"/>
                  </a:cubicBezTo>
                  <a:cubicBezTo>
                    <a:pt x="22" y="58"/>
                    <a:pt x="22" y="58"/>
                    <a:pt x="22" y="58"/>
                  </a:cubicBezTo>
                  <a:cubicBezTo>
                    <a:pt x="36" y="73"/>
                    <a:pt x="36" y="73"/>
                    <a:pt x="36" y="73"/>
                  </a:cubicBezTo>
                  <a:cubicBezTo>
                    <a:pt x="36" y="38"/>
                    <a:pt x="36" y="38"/>
                    <a:pt x="36" y="38"/>
                  </a:cubicBezTo>
                  <a:cubicBezTo>
                    <a:pt x="40" y="34"/>
                    <a:pt x="43" y="28"/>
                    <a:pt x="43" y="22"/>
                  </a:cubicBezTo>
                  <a:cubicBezTo>
                    <a:pt x="43" y="10"/>
                    <a:pt x="34" y="0"/>
                    <a:pt x="22" y="0"/>
                  </a:cubicBezTo>
                  <a:close/>
                  <a:moveTo>
                    <a:pt x="22" y="37"/>
                  </a:moveTo>
                  <a:cubicBezTo>
                    <a:pt x="14" y="37"/>
                    <a:pt x="7" y="30"/>
                    <a:pt x="7" y="22"/>
                  </a:cubicBezTo>
                  <a:cubicBezTo>
                    <a:pt x="7" y="14"/>
                    <a:pt x="14" y="7"/>
                    <a:pt x="22" y="7"/>
                  </a:cubicBezTo>
                  <a:cubicBezTo>
                    <a:pt x="30" y="7"/>
                    <a:pt x="36" y="14"/>
                    <a:pt x="36" y="22"/>
                  </a:cubicBezTo>
                  <a:cubicBezTo>
                    <a:pt x="36" y="30"/>
                    <a:pt x="30" y="37"/>
                    <a:pt x="22" y="3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7" name="Freeform 24">
              <a:extLst>
                <a:ext uri="{FF2B5EF4-FFF2-40B4-BE49-F238E27FC236}">
                  <a16:creationId xmlns:a16="http://schemas.microsoft.com/office/drawing/2014/main" id="{3C7790DD-8BF7-E847-96EA-51B91214F31E}"/>
                </a:ext>
              </a:extLst>
            </p:cNvPr>
            <p:cNvSpPr>
              <a:spLocks/>
            </p:cNvSpPr>
            <p:nvPr/>
          </p:nvSpPr>
          <p:spPr bwMode="auto">
            <a:xfrm>
              <a:off x="1497013" y="1843088"/>
              <a:ext cx="239713" cy="292100"/>
            </a:xfrm>
            <a:custGeom>
              <a:avLst/>
              <a:gdLst/>
              <a:ahLst/>
              <a:cxnLst>
                <a:cxn ang="0">
                  <a:pos x="78" y="160"/>
                </a:cxn>
                <a:cxn ang="0">
                  <a:pos x="24" y="160"/>
                </a:cxn>
                <a:cxn ang="0">
                  <a:pos x="24" y="22"/>
                </a:cxn>
                <a:cxn ang="0">
                  <a:pos x="89" y="22"/>
                </a:cxn>
                <a:cxn ang="0">
                  <a:pos x="123" y="57"/>
                </a:cxn>
                <a:cxn ang="0">
                  <a:pos x="151" y="57"/>
                </a:cxn>
                <a:cxn ang="0">
                  <a:pos x="151" y="52"/>
                </a:cxn>
                <a:cxn ang="0">
                  <a:pos x="99" y="0"/>
                </a:cxn>
                <a:cxn ang="0">
                  <a:pos x="0" y="0"/>
                </a:cxn>
                <a:cxn ang="0">
                  <a:pos x="0" y="184"/>
                </a:cxn>
                <a:cxn ang="0">
                  <a:pos x="101" y="184"/>
                </a:cxn>
                <a:cxn ang="0">
                  <a:pos x="78" y="162"/>
                </a:cxn>
                <a:cxn ang="0">
                  <a:pos x="78" y="160"/>
                </a:cxn>
              </a:cxnLst>
              <a:rect l="0" t="0" r="r" b="b"/>
              <a:pathLst>
                <a:path w="151" h="184">
                  <a:moveTo>
                    <a:pt x="78" y="160"/>
                  </a:moveTo>
                  <a:lnTo>
                    <a:pt x="24" y="160"/>
                  </a:lnTo>
                  <a:lnTo>
                    <a:pt x="24" y="22"/>
                  </a:lnTo>
                  <a:lnTo>
                    <a:pt x="89" y="22"/>
                  </a:lnTo>
                  <a:lnTo>
                    <a:pt x="123" y="57"/>
                  </a:lnTo>
                  <a:lnTo>
                    <a:pt x="151" y="57"/>
                  </a:lnTo>
                  <a:lnTo>
                    <a:pt x="151" y="52"/>
                  </a:lnTo>
                  <a:lnTo>
                    <a:pt x="99" y="0"/>
                  </a:lnTo>
                  <a:lnTo>
                    <a:pt x="0" y="0"/>
                  </a:lnTo>
                  <a:lnTo>
                    <a:pt x="0" y="184"/>
                  </a:lnTo>
                  <a:lnTo>
                    <a:pt x="101" y="184"/>
                  </a:lnTo>
                  <a:lnTo>
                    <a:pt x="78" y="162"/>
                  </a:lnTo>
                  <a:lnTo>
                    <a:pt x="7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8" name="Rectangle 25">
              <a:extLst>
                <a:ext uri="{FF2B5EF4-FFF2-40B4-BE49-F238E27FC236}">
                  <a16:creationId xmlns:a16="http://schemas.microsoft.com/office/drawing/2014/main" id="{07F161C1-1254-D047-AF91-B2CA082676FE}"/>
                </a:ext>
              </a:extLst>
            </p:cNvPr>
            <p:cNvSpPr>
              <a:spLocks noChangeArrowheads="1"/>
            </p:cNvSpPr>
            <p:nvPr/>
          </p:nvSpPr>
          <p:spPr bwMode="auto">
            <a:xfrm>
              <a:off x="1552576" y="1933575"/>
              <a:ext cx="9366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9" name="Rectangle 26">
              <a:extLst>
                <a:ext uri="{FF2B5EF4-FFF2-40B4-BE49-F238E27FC236}">
                  <a16:creationId xmlns:a16="http://schemas.microsoft.com/office/drawing/2014/main" id="{44B0B0B0-46B0-764C-83A4-E37C619BB7BD}"/>
                </a:ext>
              </a:extLst>
            </p:cNvPr>
            <p:cNvSpPr>
              <a:spLocks noChangeArrowheads="1"/>
            </p:cNvSpPr>
            <p:nvPr/>
          </p:nvSpPr>
          <p:spPr bwMode="auto">
            <a:xfrm>
              <a:off x="1552576" y="1968500"/>
              <a:ext cx="93663"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0" name="Rectangle 27">
              <a:extLst>
                <a:ext uri="{FF2B5EF4-FFF2-40B4-BE49-F238E27FC236}">
                  <a16:creationId xmlns:a16="http://schemas.microsoft.com/office/drawing/2014/main" id="{5CB0D5D8-C1E7-9943-B1ED-2EE1973AA75B}"/>
                </a:ext>
              </a:extLst>
            </p:cNvPr>
            <p:cNvSpPr>
              <a:spLocks noChangeArrowheads="1"/>
            </p:cNvSpPr>
            <p:nvPr/>
          </p:nvSpPr>
          <p:spPr bwMode="auto">
            <a:xfrm>
              <a:off x="1552576" y="2006600"/>
              <a:ext cx="93663"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1" name="Group 80">
            <a:extLst>
              <a:ext uri="{FF2B5EF4-FFF2-40B4-BE49-F238E27FC236}">
                <a16:creationId xmlns:a16="http://schemas.microsoft.com/office/drawing/2014/main" id="{F43A85A0-FFE5-4244-A6D5-588F68818A33}"/>
              </a:ext>
            </a:extLst>
          </p:cNvPr>
          <p:cNvGrpSpPr/>
          <p:nvPr/>
        </p:nvGrpSpPr>
        <p:grpSpPr>
          <a:xfrm>
            <a:off x="2938725" y="4055681"/>
            <a:ext cx="261676" cy="300926"/>
            <a:chOff x="6184901" y="1843088"/>
            <a:chExt cx="254000" cy="292100"/>
          </a:xfrm>
          <a:solidFill>
            <a:schemeClr val="bg1"/>
          </a:solidFill>
        </p:grpSpPr>
        <p:sp>
          <p:nvSpPr>
            <p:cNvPr id="82" name="Freeform 37">
              <a:extLst>
                <a:ext uri="{FF2B5EF4-FFF2-40B4-BE49-F238E27FC236}">
                  <a16:creationId xmlns:a16="http://schemas.microsoft.com/office/drawing/2014/main" id="{D9E148E5-8FE9-EC43-B6F2-B648C39DCCF8}"/>
                </a:ext>
              </a:extLst>
            </p:cNvPr>
            <p:cNvSpPr>
              <a:spLocks noEditPoints="1"/>
            </p:cNvSpPr>
            <p:nvPr/>
          </p:nvSpPr>
          <p:spPr bwMode="auto">
            <a:xfrm>
              <a:off x="6184901" y="1843088"/>
              <a:ext cx="254000" cy="292100"/>
            </a:xfrm>
            <a:custGeom>
              <a:avLst/>
              <a:gdLst/>
              <a:ahLst/>
              <a:cxnLst>
                <a:cxn ang="0">
                  <a:pos x="108" y="0"/>
                </a:cxn>
                <a:cxn ang="0">
                  <a:pos x="0" y="0"/>
                </a:cxn>
                <a:cxn ang="0">
                  <a:pos x="0" y="184"/>
                </a:cxn>
                <a:cxn ang="0">
                  <a:pos x="160" y="184"/>
                </a:cxn>
                <a:cxn ang="0">
                  <a:pos x="160" y="52"/>
                </a:cxn>
                <a:cxn ang="0">
                  <a:pos x="108" y="0"/>
                </a:cxn>
                <a:cxn ang="0">
                  <a:pos x="138" y="160"/>
                </a:cxn>
                <a:cxn ang="0">
                  <a:pos x="22" y="160"/>
                </a:cxn>
                <a:cxn ang="0">
                  <a:pos x="22" y="22"/>
                </a:cxn>
                <a:cxn ang="0">
                  <a:pos x="98" y="22"/>
                </a:cxn>
                <a:cxn ang="0">
                  <a:pos x="138" y="62"/>
                </a:cxn>
                <a:cxn ang="0">
                  <a:pos x="138" y="160"/>
                </a:cxn>
              </a:cxnLst>
              <a:rect l="0" t="0" r="r" b="b"/>
              <a:pathLst>
                <a:path w="160" h="184">
                  <a:moveTo>
                    <a:pt x="108" y="0"/>
                  </a:moveTo>
                  <a:lnTo>
                    <a:pt x="0" y="0"/>
                  </a:lnTo>
                  <a:lnTo>
                    <a:pt x="0" y="184"/>
                  </a:lnTo>
                  <a:lnTo>
                    <a:pt x="160" y="184"/>
                  </a:lnTo>
                  <a:lnTo>
                    <a:pt x="160" y="52"/>
                  </a:lnTo>
                  <a:lnTo>
                    <a:pt x="108" y="0"/>
                  </a:lnTo>
                  <a:close/>
                  <a:moveTo>
                    <a:pt x="138" y="160"/>
                  </a:moveTo>
                  <a:lnTo>
                    <a:pt x="22" y="160"/>
                  </a:lnTo>
                  <a:lnTo>
                    <a:pt x="22" y="22"/>
                  </a:lnTo>
                  <a:lnTo>
                    <a:pt x="98"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3" name="Freeform 38">
              <a:extLst>
                <a:ext uri="{FF2B5EF4-FFF2-40B4-BE49-F238E27FC236}">
                  <a16:creationId xmlns:a16="http://schemas.microsoft.com/office/drawing/2014/main" id="{92B6DFDA-3A8C-2D4B-A0D7-3C21C485F775}"/>
                </a:ext>
              </a:extLst>
            </p:cNvPr>
            <p:cNvSpPr>
              <a:spLocks/>
            </p:cNvSpPr>
            <p:nvPr/>
          </p:nvSpPr>
          <p:spPr bwMode="auto">
            <a:xfrm>
              <a:off x="6238876" y="1954213"/>
              <a:ext cx="53975" cy="107950"/>
            </a:xfrm>
            <a:custGeom>
              <a:avLst/>
              <a:gdLst/>
              <a:ahLst/>
              <a:cxnLst>
                <a:cxn ang="0">
                  <a:pos x="0" y="35"/>
                </a:cxn>
                <a:cxn ang="0">
                  <a:pos x="34" y="68"/>
                </a:cxn>
                <a:cxn ang="0">
                  <a:pos x="34" y="52"/>
                </a:cxn>
                <a:cxn ang="0">
                  <a:pos x="16" y="35"/>
                </a:cxn>
                <a:cxn ang="0">
                  <a:pos x="34" y="15"/>
                </a:cxn>
                <a:cxn ang="0">
                  <a:pos x="34" y="0"/>
                </a:cxn>
                <a:cxn ang="0">
                  <a:pos x="8" y="25"/>
                </a:cxn>
                <a:cxn ang="0">
                  <a:pos x="0" y="35"/>
                </a:cxn>
              </a:cxnLst>
              <a:rect l="0" t="0" r="r" b="b"/>
              <a:pathLst>
                <a:path w="34" h="68">
                  <a:moveTo>
                    <a:pt x="0" y="35"/>
                  </a:moveTo>
                  <a:lnTo>
                    <a:pt x="34" y="68"/>
                  </a:lnTo>
                  <a:lnTo>
                    <a:pt x="34" y="52"/>
                  </a:lnTo>
                  <a:lnTo>
                    <a:pt x="16" y="35"/>
                  </a:lnTo>
                  <a:lnTo>
                    <a:pt x="34" y="15"/>
                  </a:lnTo>
                  <a:lnTo>
                    <a:pt x="34" y="0"/>
                  </a:lnTo>
                  <a:lnTo>
                    <a:pt x="8" y="25"/>
                  </a:lnTo>
                  <a:lnTo>
                    <a:pt x="0" y="3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4" name="Freeform 39">
              <a:extLst>
                <a:ext uri="{FF2B5EF4-FFF2-40B4-BE49-F238E27FC236}">
                  <a16:creationId xmlns:a16="http://schemas.microsoft.com/office/drawing/2014/main" id="{D6822DF3-A11C-6845-BA4A-B2938BF2FD6D}"/>
                </a:ext>
              </a:extLst>
            </p:cNvPr>
            <p:cNvSpPr>
              <a:spLocks/>
            </p:cNvSpPr>
            <p:nvPr/>
          </p:nvSpPr>
          <p:spPr bwMode="auto">
            <a:xfrm>
              <a:off x="6330951" y="1951038"/>
              <a:ext cx="55563" cy="107950"/>
            </a:xfrm>
            <a:custGeom>
              <a:avLst/>
              <a:gdLst/>
              <a:ahLst/>
              <a:cxnLst>
                <a:cxn ang="0">
                  <a:pos x="0" y="16"/>
                </a:cxn>
                <a:cxn ang="0">
                  <a:pos x="17" y="33"/>
                </a:cxn>
                <a:cxn ang="0">
                  <a:pos x="0" y="52"/>
                </a:cxn>
                <a:cxn ang="0">
                  <a:pos x="0" y="68"/>
                </a:cxn>
                <a:cxn ang="0">
                  <a:pos x="27" y="41"/>
                </a:cxn>
                <a:cxn ang="0">
                  <a:pos x="35" y="33"/>
                </a:cxn>
                <a:cxn ang="0">
                  <a:pos x="0" y="0"/>
                </a:cxn>
                <a:cxn ang="0">
                  <a:pos x="0" y="16"/>
                </a:cxn>
              </a:cxnLst>
              <a:rect l="0" t="0" r="r" b="b"/>
              <a:pathLst>
                <a:path w="35" h="68">
                  <a:moveTo>
                    <a:pt x="0" y="16"/>
                  </a:moveTo>
                  <a:lnTo>
                    <a:pt x="17" y="33"/>
                  </a:lnTo>
                  <a:lnTo>
                    <a:pt x="0" y="52"/>
                  </a:lnTo>
                  <a:lnTo>
                    <a:pt x="0" y="68"/>
                  </a:lnTo>
                  <a:lnTo>
                    <a:pt x="27" y="41"/>
                  </a:lnTo>
                  <a:lnTo>
                    <a:pt x="35" y="33"/>
                  </a:lnTo>
                  <a:lnTo>
                    <a:pt x="0" y="0"/>
                  </a:lnTo>
                  <a:lnTo>
                    <a:pt x="0" y="1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5" name="Group 84">
            <a:extLst>
              <a:ext uri="{FF2B5EF4-FFF2-40B4-BE49-F238E27FC236}">
                <a16:creationId xmlns:a16="http://schemas.microsoft.com/office/drawing/2014/main" id="{65FB3548-F816-704E-B0AE-DB2A1C396BE4}"/>
              </a:ext>
            </a:extLst>
          </p:cNvPr>
          <p:cNvGrpSpPr/>
          <p:nvPr/>
        </p:nvGrpSpPr>
        <p:grpSpPr>
          <a:xfrm>
            <a:off x="8922624" y="4055680"/>
            <a:ext cx="264948" cy="300928"/>
            <a:chOff x="6769101" y="1843088"/>
            <a:chExt cx="257175" cy="292100"/>
          </a:xfrm>
          <a:solidFill>
            <a:schemeClr val="bg1"/>
          </a:solidFill>
        </p:grpSpPr>
        <p:sp>
          <p:nvSpPr>
            <p:cNvPr id="86" name="Freeform 40">
              <a:extLst>
                <a:ext uri="{FF2B5EF4-FFF2-40B4-BE49-F238E27FC236}">
                  <a16:creationId xmlns:a16="http://schemas.microsoft.com/office/drawing/2014/main" id="{ABBFBDD1-7C89-3147-8DF2-ED267D81B867}"/>
                </a:ext>
              </a:extLst>
            </p:cNvPr>
            <p:cNvSpPr>
              <a:spLocks noEditPoints="1"/>
            </p:cNvSpPr>
            <p:nvPr/>
          </p:nvSpPr>
          <p:spPr bwMode="auto">
            <a:xfrm>
              <a:off x="6769101" y="1843088"/>
              <a:ext cx="257175" cy="292100"/>
            </a:xfrm>
            <a:custGeom>
              <a:avLst/>
              <a:gdLst/>
              <a:ahLst/>
              <a:cxnLst>
                <a:cxn ang="0">
                  <a:pos x="108" y="0"/>
                </a:cxn>
                <a:cxn ang="0">
                  <a:pos x="0" y="0"/>
                </a:cxn>
                <a:cxn ang="0">
                  <a:pos x="0" y="184"/>
                </a:cxn>
                <a:cxn ang="0">
                  <a:pos x="162" y="184"/>
                </a:cxn>
                <a:cxn ang="0">
                  <a:pos x="162" y="52"/>
                </a:cxn>
                <a:cxn ang="0">
                  <a:pos x="108" y="0"/>
                </a:cxn>
                <a:cxn ang="0">
                  <a:pos x="138" y="160"/>
                </a:cxn>
                <a:cxn ang="0">
                  <a:pos x="24" y="160"/>
                </a:cxn>
                <a:cxn ang="0">
                  <a:pos x="24" y="22"/>
                </a:cxn>
                <a:cxn ang="0">
                  <a:pos x="98" y="22"/>
                </a:cxn>
                <a:cxn ang="0">
                  <a:pos x="138" y="62"/>
                </a:cxn>
                <a:cxn ang="0">
                  <a:pos x="138" y="160"/>
                </a:cxn>
              </a:cxnLst>
              <a:rect l="0" t="0" r="r" b="b"/>
              <a:pathLst>
                <a:path w="162" h="184">
                  <a:moveTo>
                    <a:pt x="108" y="0"/>
                  </a:moveTo>
                  <a:lnTo>
                    <a:pt x="0" y="0"/>
                  </a:lnTo>
                  <a:lnTo>
                    <a:pt x="0" y="184"/>
                  </a:lnTo>
                  <a:lnTo>
                    <a:pt x="162" y="184"/>
                  </a:lnTo>
                  <a:lnTo>
                    <a:pt x="162" y="52"/>
                  </a:lnTo>
                  <a:lnTo>
                    <a:pt x="108" y="0"/>
                  </a:lnTo>
                  <a:close/>
                  <a:moveTo>
                    <a:pt x="138" y="160"/>
                  </a:moveTo>
                  <a:lnTo>
                    <a:pt x="24" y="160"/>
                  </a:lnTo>
                  <a:lnTo>
                    <a:pt x="24" y="22"/>
                  </a:lnTo>
                  <a:lnTo>
                    <a:pt x="98"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7" name="Rectangle 41">
              <a:extLst>
                <a:ext uri="{FF2B5EF4-FFF2-40B4-BE49-F238E27FC236}">
                  <a16:creationId xmlns:a16="http://schemas.microsoft.com/office/drawing/2014/main" id="{6B598BF3-4B94-C648-8B34-8502ED3C3115}"/>
                </a:ext>
              </a:extLst>
            </p:cNvPr>
            <p:cNvSpPr>
              <a:spLocks noChangeArrowheads="1"/>
            </p:cNvSpPr>
            <p:nvPr/>
          </p:nvSpPr>
          <p:spPr bwMode="auto">
            <a:xfrm>
              <a:off x="6824663" y="2044700"/>
              <a:ext cx="34925" cy="349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8" name="Rectangle 42">
              <a:extLst>
                <a:ext uri="{FF2B5EF4-FFF2-40B4-BE49-F238E27FC236}">
                  <a16:creationId xmlns:a16="http://schemas.microsoft.com/office/drawing/2014/main" id="{F45B7987-6730-AA49-B45F-BE2E4D4EA1A0}"/>
                </a:ext>
              </a:extLst>
            </p:cNvPr>
            <p:cNvSpPr>
              <a:spLocks noChangeArrowheads="1"/>
            </p:cNvSpPr>
            <p:nvPr/>
          </p:nvSpPr>
          <p:spPr bwMode="auto">
            <a:xfrm>
              <a:off x="6880226" y="1951038"/>
              <a:ext cx="34925" cy="12858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9" name="Rectangle 43">
              <a:extLst>
                <a:ext uri="{FF2B5EF4-FFF2-40B4-BE49-F238E27FC236}">
                  <a16:creationId xmlns:a16="http://schemas.microsoft.com/office/drawing/2014/main" id="{FD029960-20C0-F940-8BB1-1122733BD15C}"/>
                </a:ext>
              </a:extLst>
            </p:cNvPr>
            <p:cNvSpPr>
              <a:spLocks noChangeArrowheads="1"/>
            </p:cNvSpPr>
            <p:nvPr/>
          </p:nvSpPr>
          <p:spPr bwMode="auto">
            <a:xfrm>
              <a:off x="6932613" y="2006600"/>
              <a:ext cx="38100" cy="73025"/>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5" name="Picture Placeholder 4">
            <a:extLst>
              <a:ext uri="{FF2B5EF4-FFF2-40B4-BE49-F238E27FC236}">
                <a16:creationId xmlns:a16="http://schemas.microsoft.com/office/drawing/2014/main" id="{E4D425B0-CB9B-284B-A432-57315C1065F3}"/>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2714883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7CCBDC-98C6-4AE5-8F8B-6B95B5B4294C}"/>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4" name="TextBox 3">
            <a:extLst>
              <a:ext uri="{FF2B5EF4-FFF2-40B4-BE49-F238E27FC236}">
                <a16:creationId xmlns:a16="http://schemas.microsoft.com/office/drawing/2014/main" id="{48AE5FC9-1551-4F48-B763-3EE78E39E24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TextBox 8">
            <a:extLst>
              <a:ext uri="{FF2B5EF4-FFF2-40B4-BE49-F238E27FC236}">
                <a16:creationId xmlns:a16="http://schemas.microsoft.com/office/drawing/2014/main" id="{696D3F1E-C003-4513-8F8C-68B00493EDEA}"/>
              </a:ext>
            </a:extLst>
          </p:cNvPr>
          <p:cNvSpPr txBox="1"/>
          <p:nvPr/>
        </p:nvSpPr>
        <p:spPr>
          <a:xfrm>
            <a:off x="6621400" y="1918621"/>
            <a:ext cx="3487800"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Awesome place to add your title</a:t>
            </a:r>
          </a:p>
        </p:txBody>
      </p:sp>
      <p:sp>
        <p:nvSpPr>
          <p:cNvPr id="10" name="TextBox 9">
            <a:extLst>
              <a:ext uri="{FF2B5EF4-FFF2-40B4-BE49-F238E27FC236}">
                <a16:creationId xmlns:a16="http://schemas.microsoft.com/office/drawing/2014/main" id="{C78706C7-3EE1-4AF7-8FC0-F4CCC5B2FC99}"/>
              </a:ext>
            </a:extLst>
          </p:cNvPr>
          <p:cNvSpPr txBox="1"/>
          <p:nvPr/>
        </p:nvSpPr>
        <p:spPr>
          <a:xfrm>
            <a:off x="6621400" y="3057051"/>
            <a:ext cx="4883276"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towards husband in are securing off occasion remember daughter replyings. held in that feel his see own yet. strangers ye to he sometimes remember daughter there is replying. held in that feel his see own yet.</a:t>
            </a:r>
          </a:p>
        </p:txBody>
      </p:sp>
      <p:sp>
        <p:nvSpPr>
          <p:cNvPr id="12" name="Oval 11">
            <a:extLst>
              <a:ext uri="{FF2B5EF4-FFF2-40B4-BE49-F238E27FC236}">
                <a16:creationId xmlns:a16="http://schemas.microsoft.com/office/drawing/2014/main" id="{7BCFA7F6-FD89-4B91-AE0D-2187A696DEE5}"/>
              </a:ext>
            </a:extLst>
          </p:cNvPr>
          <p:cNvSpPr/>
          <p:nvPr/>
        </p:nvSpPr>
        <p:spPr>
          <a:xfrm>
            <a:off x="6708013" y="4396667"/>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4" name="TextBox 13">
            <a:extLst>
              <a:ext uri="{FF2B5EF4-FFF2-40B4-BE49-F238E27FC236}">
                <a16:creationId xmlns:a16="http://schemas.microsoft.com/office/drawing/2014/main" id="{7596E8B9-D731-4565-ABF9-451C90E91EAE}"/>
              </a:ext>
            </a:extLst>
          </p:cNvPr>
          <p:cNvSpPr txBox="1"/>
          <p:nvPr/>
        </p:nvSpPr>
        <p:spPr>
          <a:xfrm>
            <a:off x="7657334" y="4350451"/>
            <a:ext cx="384734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a hearted hundred to towards husband in are securing occasion to remember daughter replying.</a:t>
            </a:r>
          </a:p>
        </p:txBody>
      </p:sp>
      <p:sp>
        <p:nvSpPr>
          <p:cNvPr id="22" name="Oval 21">
            <a:extLst>
              <a:ext uri="{FF2B5EF4-FFF2-40B4-BE49-F238E27FC236}">
                <a16:creationId xmlns:a16="http://schemas.microsoft.com/office/drawing/2014/main" id="{37E4D7AC-4ED3-4980-84F6-DA89FFACD1DC}"/>
              </a:ext>
            </a:extLst>
          </p:cNvPr>
          <p:cNvSpPr/>
          <p:nvPr/>
        </p:nvSpPr>
        <p:spPr>
          <a:xfrm>
            <a:off x="6708013" y="5459234"/>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3" name="TextBox 22">
            <a:extLst>
              <a:ext uri="{FF2B5EF4-FFF2-40B4-BE49-F238E27FC236}">
                <a16:creationId xmlns:a16="http://schemas.microsoft.com/office/drawing/2014/main" id="{D1336B6F-F3E0-400E-9DC0-4E696FF0AABE}"/>
              </a:ext>
            </a:extLst>
          </p:cNvPr>
          <p:cNvSpPr txBox="1"/>
          <p:nvPr/>
        </p:nvSpPr>
        <p:spPr>
          <a:xfrm>
            <a:off x="7657334" y="5413018"/>
            <a:ext cx="384734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a hearted hundred to towards husband in are securing occasion to remember daughter replying.</a:t>
            </a:r>
          </a:p>
        </p:txBody>
      </p:sp>
      <p:sp>
        <p:nvSpPr>
          <p:cNvPr id="21" name="Freeform 21">
            <a:extLst>
              <a:ext uri="{FF2B5EF4-FFF2-40B4-BE49-F238E27FC236}">
                <a16:creationId xmlns:a16="http://schemas.microsoft.com/office/drawing/2014/main" id="{90B9C576-57EC-49C2-945F-FD6DB4C92502}"/>
              </a:ext>
            </a:extLst>
          </p:cNvPr>
          <p:cNvSpPr>
            <a:spLocks noChangeArrowheads="1"/>
          </p:cNvSpPr>
          <p:nvPr/>
        </p:nvSpPr>
        <p:spPr bwMode="auto">
          <a:xfrm>
            <a:off x="6840562" y="4617523"/>
            <a:ext cx="401652" cy="225038"/>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4" name="Freeform 22">
            <a:extLst>
              <a:ext uri="{FF2B5EF4-FFF2-40B4-BE49-F238E27FC236}">
                <a16:creationId xmlns:a16="http://schemas.microsoft.com/office/drawing/2014/main" id="{85962EAA-D80C-4B03-815B-4919CDC0F97B}"/>
              </a:ext>
            </a:extLst>
          </p:cNvPr>
          <p:cNvSpPr>
            <a:spLocks noChangeArrowheads="1"/>
          </p:cNvSpPr>
          <p:nvPr/>
        </p:nvSpPr>
        <p:spPr bwMode="auto">
          <a:xfrm>
            <a:off x="6854804" y="5606027"/>
            <a:ext cx="373168" cy="373164"/>
          </a:xfrm>
          <a:custGeom>
            <a:avLst/>
            <a:gdLst>
              <a:gd name="T0" fmla="*/ 103756 w 461"/>
              <a:gd name="T1" fmla="*/ 3609 h 461"/>
              <a:gd name="T2" fmla="*/ 103756 w 461"/>
              <a:gd name="T3" fmla="*/ 3609 h 461"/>
              <a:gd name="T4" fmla="*/ 0 w 461"/>
              <a:gd name="T5" fmla="*/ 107815 h 461"/>
              <a:gd name="T6" fmla="*/ 103756 w 461"/>
              <a:gd name="T7" fmla="*/ 207511 h 461"/>
              <a:gd name="T8" fmla="*/ 207512 w 461"/>
              <a:gd name="T9" fmla="*/ 103755 h 461"/>
              <a:gd name="T10" fmla="*/ 103756 w 461"/>
              <a:gd name="T11" fmla="*/ 3609 h 461"/>
              <a:gd name="T12" fmla="*/ 103756 w 461"/>
              <a:gd name="T13" fmla="*/ 15789 h 461"/>
              <a:gd name="T14" fmla="*/ 103756 w 461"/>
              <a:gd name="T15" fmla="*/ 15789 h 461"/>
              <a:gd name="T16" fmla="*/ 143905 w 461"/>
              <a:gd name="T17" fmla="*/ 23909 h 461"/>
              <a:gd name="T18" fmla="*/ 131274 w 461"/>
              <a:gd name="T19" fmla="*/ 47818 h 461"/>
              <a:gd name="T20" fmla="*/ 103756 w 461"/>
              <a:gd name="T21" fmla="*/ 43758 h 461"/>
              <a:gd name="T22" fmla="*/ 75787 w 461"/>
              <a:gd name="T23" fmla="*/ 47818 h 461"/>
              <a:gd name="T24" fmla="*/ 63607 w 461"/>
              <a:gd name="T25" fmla="*/ 23909 h 461"/>
              <a:gd name="T26" fmla="*/ 103756 w 461"/>
              <a:gd name="T27" fmla="*/ 15789 h 461"/>
              <a:gd name="T28" fmla="*/ 47818 w 461"/>
              <a:gd name="T29" fmla="*/ 131724 h 461"/>
              <a:gd name="T30" fmla="*/ 47818 w 461"/>
              <a:gd name="T31" fmla="*/ 131724 h 461"/>
              <a:gd name="T32" fmla="*/ 23909 w 461"/>
              <a:gd name="T33" fmla="*/ 147513 h 461"/>
              <a:gd name="T34" fmla="*/ 15789 w 461"/>
              <a:gd name="T35" fmla="*/ 107815 h 461"/>
              <a:gd name="T36" fmla="*/ 23909 w 461"/>
              <a:gd name="T37" fmla="*/ 63607 h 461"/>
              <a:gd name="T38" fmla="*/ 47818 w 461"/>
              <a:gd name="T39" fmla="*/ 75335 h 461"/>
              <a:gd name="T40" fmla="*/ 39698 w 461"/>
              <a:gd name="T41" fmla="*/ 103755 h 461"/>
              <a:gd name="T42" fmla="*/ 47818 w 461"/>
              <a:gd name="T43" fmla="*/ 131724 h 461"/>
              <a:gd name="T44" fmla="*/ 103756 w 461"/>
              <a:gd name="T45" fmla="*/ 195331 h 461"/>
              <a:gd name="T46" fmla="*/ 103756 w 461"/>
              <a:gd name="T47" fmla="*/ 195331 h 461"/>
              <a:gd name="T48" fmla="*/ 63607 w 461"/>
              <a:gd name="T49" fmla="*/ 183602 h 461"/>
              <a:gd name="T50" fmla="*/ 75787 w 461"/>
              <a:gd name="T51" fmla="*/ 159693 h 461"/>
              <a:gd name="T52" fmla="*/ 103756 w 461"/>
              <a:gd name="T53" fmla="*/ 167813 h 461"/>
              <a:gd name="T54" fmla="*/ 131274 w 461"/>
              <a:gd name="T55" fmla="*/ 159693 h 461"/>
              <a:gd name="T56" fmla="*/ 143905 w 461"/>
              <a:gd name="T57" fmla="*/ 183602 h 461"/>
              <a:gd name="T58" fmla="*/ 103756 w 461"/>
              <a:gd name="T59" fmla="*/ 195331 h 461"/>
              <a:gd name="T60" fmla="*/ 103756 w 461"/>
              <a:gd name="T61" fmla="*/ 155633 h 461"/>
              <a:gd name="T62" fmla="*/ 103756 w 461"/>
              <a:gd name="T63" fmla="*/ 155633 h 461"/>
              <a:gd name="T64" fmla="*/ 55938 w 461"/>
              <a:gd name="T65" fmla="*/ 103755 h 461"/>
              <a:gd name="T66" fmla="*/ 103756 w 461"/>
              <a:gd name="T67" fmla="*/ 55487 h 461"/>
              <a:gd name="T68" fmla="*/ 151574 w 461"/>
              <a:gd name="T69" fmla="*/ 103755 h 461"/>
              <a:gd name="T70" fmla="*/ 103756 w 461"/>
              <a:gd name="T71" fmla="*/ 155633 h 461"/>
              <a:gd name="T72" fmla="*/ 159694 w 461"/>
              <a:gd name="T73" fmla="*/ 131724 h 461"/>
              <a:gd name="T74" fmla="*/ 159694 w 461"/>
              <a:gd name="T75" fmla="*/ 131724 h 461"/>
              <a:gd name="T76" fmla="*/ 167814 w 461"/>
              <a:gd name="T77" fmla="*/ 103755 h 461"/>
              <a:gd name="T78" fmla="*/ 159694 w 461"/>
              <a:gd name="T79" fmla="*/ 75335 h 461"/>
              <a:gd name="T80" fmla="*/ 183603 w 461"/>
              <a:gd name="T81" fmla="*/ 63607 h 461"/>
              <a:gd name="T82" fmla="*/ 191723 w 461"/>
              <a:gd name="T83" fmla="*/ 103755 h 461"/>
              <a:gd name="T84" fmla="*/ 183603 w 461"/>
              <a:gd name="T85" fmla="*/ 147513 h 461"/>
              <a:gd name="T86" fmla="*/ 159694 w 461"/>
              <a:gd name="T87" fmla="*/ 131724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ACC854E7-C972-8444-BD01-205809EAE4CB}"/>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173747390"/>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6F80B9-2168-B547-9482-5C6EF83F9489}"/>
              </a:ext>
            </a:extLst>
          </p:cNvPr>
          <p:cNvSpPr txBox="1"/>
          <p:nvPr/>
        </p:nvSpPr>
        <p:spPr>
          <a:xfrm>
            <a:off x="2582779" y="523875"/>
            <a:ext cx="7026442"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9565ECB5-4EC8-674A-A94E-74CC9C4791B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7024B0CF-4BB9-FB45-9D32-2968B4A8F6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7546" y="1994268"/>
            <a:ext cx="5098472" cy="3862478"/>
          </a:xfrm>
          <a:prstGeom prst="rect">
            <a:avLst/>
          </a:prstGeom>
        </p:spPr>
      </p:pic>
      <p:sp>
        <p:nvSpPr>
          <p:cNvPr id="8" name="TextBox 7">
            <a:extLst>
              <a:ext uri="{FF2B5EF4-FFF2-40B4-BE49-F238E27FC236}">
                <a16:creationId xmlns:a16="http://schemas.microsoft.com/office/drawing/2014/main" id="{B2084C09-C2B1-A34C-970F-9DA7C122E732}"/>
              </a:ext>
            </a:extLst>
          </p:cNvPr>
          <p:cNvSpPr txBox="1"/>
          <p:nvPr/>
        </p:nvSpPr>
        <p:spPr>
          <a:xfrm>
            <a:off x="9642893" y="2471444"/>
            <a:ext cx="188927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 name="TextBox 8">
            <a:extLst>
              <a:ext uri="{FF2B5EF4-FFF2-40B4-BE49-F238E27FC236}">
                <a16:creationId xmlns:a16="http://schemas.microsoft.com/office/drawing/2014/main" id="{FA247F03-ABAE-454A-B2BB-A980B963DD64}"/>
              </a:ext>
            </a:extLst>
          </p:cNvPr>
          <p:cNvSpPr txBox="1"/>
          <p:nvPr/>
        </p:nvSpPr>
        <p:spPr>
          <a:xfrm>
            <a:off x="9642892" y="2897827"/>
            <a:ext cx="199011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10" name="Oval 9">
            <a:extLst>
              <a:ext uri="{FF2B5EF4-FFF2-40B4-BE49-F238E27FC236}">
                <a16:creationId xmlns:a16="http://schemas.microsoft.com/office/drawing/2014/main" id="{4D0DFB5F-664C-BF4E-B873-7AE870AFDDF9}"/>
              </a:ext>
            </a:extLst>
          </p:cNvPr>
          <p:cNvSpPr/>
          <p:nvPr/>
        </p:nvSpPr>
        <p:spPr>
          <a:xfrm>
            <a:off x="8745868" y="2574278"/>
            <a:ext cx="685800" cy="685800"/>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TextBox 10">
            <a:extLst>
              <a:ext uri="{FF2B5EF4-FFF2-40B4-BE49-F238E27FC236}">
                <a16:creationId xmlns:a16="http://schemas.microsoft.com/office/drawing/2014/main" id="{914393C6-A9BE-0D4D-8066-D3392510F9DD}"/>
              </a:ext>
            </a:extLst>
          </p:cNvPr>
          <p:cNvSpPr txBox="1"/>
          <p:nvPr/>
        </p:nvSpPr>
        <p:spPr>
          <a:xfrm>
            <a:off x="9642893" y="4194006"/>
            <a:ext cx="188927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2" name="TextBox 11">
            <a:extLst>
              <a:ext uri="{FF2B5EF4-FFF2-40B4-BE49-F238E27FC236}">
                <a16:creationId xmlns:a16="http://schemas.microsoft.com/office/drawing/2014/main" id="{50300AD5-7E2C-6447-BD0D-BA0EF001B76A}"/>
              </a:ext>
            </a:extLst>
          </p:cNvPr>
          <p:cNvSpPr txBox="1"/>
          <p:nvPr/>
        </p:nvSpPr>
        <p:spPr>
          <a:xfrm>
            <a:off x="9642892" y="4620389"/>
            <a:ext cx="1990112"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13" name="Oval 12">
            <a:extLst>
              <a:ext uri="{FF2B5EF4-FFF2-40B4-BE49-F238E27FC236}">
                <a16:creationId xmlns:a16="http://schemas.microsoft.com/office/drawing/2014/main" id="{706D3909-71D7-DF4E-AB66-3E6376596A46}"/>
              </a:ext>
            </a:extLst>
          </p:cNvPr>
          <p:cNvSpPr/>
          <p:nvPr/>
        </p:nvSpPr>
        <p:spPr>
          <a:xfrm>
            <a:off x="8745868" y="4296840"/>
            <a:ext cx="685800" cy="685800"/>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C4D58C03-5C73-6246-9D62-0B34FC1CB2DF}"/>
              </a:ext>
            </a:extLst>
          </p:cNvPr>
          <p:cNvSpPr txBox="1"/>
          <p:nvPr/>
        </p:nvSpPr>
        <p:spPr>
          <a:xfrm flipH="1">
            <a:off x="659830" y="2471444"/>
            <a:ext cx="188927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A3A27203-76EF-D24B-8FE4-1F0C69BF3081}"/>
              </a:ext>
            </a:extLst>
          </p:cNvPr>
          <p:cNvSpPr txBox="1"/>
          <p:nvPr/>
        </p:nvSpPr>
        <p:spPr>
          <a:xfrm flipH="1">
            <a:off x="558997" y="2897827"/>
            <a:ext cx="199011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16" name="Oval 15">
            <a:extLst>
              <a:ext uri="{FF2B5EF4-FFF2-40B4-BE49-F238E27FC236}">
                <a16:creationId xmlns:a16="http://schemas.microsoft.com/office/drawing/2014/main" id="{A3FECF67-A047-B244-A455-0BAC3FC64BF7}"/>
              </a:ext>
            </a:extLst>
          </p:cNvPr>
          <p:cNvSpPr/>
          <p:nvPr/>
        </p:nvSpPr>
        <p:spPr>
          <a:xfrm flipH="1">
            <a:off x="2760333" y="2574278"/>
            <a:ext cx="685800" cy="685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CD5546C6-5850-F248-974E-7BED174DC307}"/>
              </a:ext>
            </a:extLst>
          </p:cNvPr>
          <p:cNvSpPr txBox="1"/>
          <p:nvPr/>
        </p:nvSpPr>
        <p:spPr>
          <a:xfrm flipH="1">
            <a:off x="659830" y="4194006"/>
            <a:ext cx="1889278"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8172784A-4381-2146-A2E9-9480B119A604}"/>
              </a:ext>
            </a:extLst>
          </p:cNvPr>
          <p:cNvSpPr txBox="1"/>
          <p:nvPr/>
        </p:nvSpPr>
        <p:spPr>
          <a:xfrm flipH="1">
            <a:off x="558997" y="4620389"/>
            <a:ext cx="1990112"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there go frequently to gay terminated you.</a:t>
            </a:r>
          </a:p>
        </p:txBody>
      </p:sp>
      <p:sp>
        <p:nvSpPr>
          <p:cNvPr id="19" name="Oval 18">
            <a:extLst>
              <a:ext uri="{FF2B5EF4-FFF2-40B4-BE49-F238E27FC236}">
                <a16:creationId xmlns:a16="http://schemas.microsoft.com/office/drawing/2014/main" id="{D021B112-2D16-A446-AFA8-4E9DDC01C8D8}"/>
              </a:ext>
            </a:extLst>
          </p:cNvPr>
          <p:cNvSpPr/>
          <p:nvPr/>
        </p:nvSpPr>
        <p:spPr>
          <a:xfrm flipH="1">
            <a:off x="2760333" y="4296840"/>
            <a:ext cx="685800" cy="68580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53" name="Freeform 12">
            <a:extLst>
              <a:ext uri="{FF2B5EF4-FFF2-40B4-BE49-F238E27FC236}">
                <a16:creationId xmlns:a16="http://schemas.microsoft.com/office/drawing/2014/main" id="{E5B066D7-7AE5-5F40-A52C-32FF45B43310}"/>
              </a:ext>
            </a:extLst>
          </p:cNvPr>
          <p:cNvSpPr>
            <a:spLocks/>
          </p:cNvSpPr>
          <p:nvPr/>
        </p:nvSpPr>
        <p:spPr bwMode="auto">
          <a:xfrm>
            <a:off x="8972968" y="4476632"/>
            <a:ext cx="231600" cy="326216"/>
          </a:xfrm>
          <a:custGeom>
            <a:avLst/>
            <a:gdLst>
              <a:gd name="T0" fmla="*/ 130175 w 160"/>
              <a:gd name="T1" fmla="*/ 366712 h 225"/>
              <a:gd name="T2" fmla="*/ 0 w 160"/>
              <a:gd name="T3" fmla="*/ 233066 h 225"/>
              <a:gd name="T4" fmla="*/ 126921 w 160"/>
              <a:gd name="T5" fmla="*/ 0 h 225"/>
              <a:gd name="T6" fmla="*/ 260350 w 160"/>
              <a:gd name="T7" fmla="*/ 233066 h 225"/>
              <a:gd name="T8" fmla="*/ 130175 w 160"/>
              <a:gd name="T9" fmla="*/ 366712 h 2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0" h="225">
                <a:moveTo>
                  <a:pt x="80" y="225"/>
                </a:moveTo>
                <a:cubicBezTo>
                  <a:pt x="37" y="225"/>
                  <a:pt x="0" y="189"/>
                  <a:pt x="0" y="143"/>
                </a:cubicBezTo>
                <a:cubicBezTo>
                  <a:pt x="0" y="101"/>
                  <a:pt x="78" y="0"/>
                  <a:pt x="78" y="0"/>
                </a:cubicBezTo>
                <a:cubicBezTo>
                  <a:pt x="78" y="0"/>
                  <a:pt x="160" y="99"/>
                  <a:pt x="160" y="143"/>
                </a:cubicBezTo>
                <a:cubicBezTo>
                  <a:pt x="160" y="188"/>
                  <a:pt x="122" y="225"/>
                  <a:pt x="80" y="225"/>
                </a:cubicBezTo>
              </a:path>
            </a:pathLst>
          </a:custGeom>
          <a:solidFill>
            <a:schemeClr val="accent4"/>
          </a:solidFill>
          <a:ln>
            <a:noFill/>
          </a:ln>
        </p:spPr>
        <p:txBody>
          <a:bodyPr/>
          <a:lstStyle/>
          <a:p>
            <a:endParaRPr lang="en-US" dirty="0">
              <a:latin typeface="Roboto" panose="02000000000000000000" pitchFamily="2" charset="0"/>
            </a:endParaRPr>
          </a:p>
        </p:txBody>
      </p:sp>
      <p:sp>
        <p:nvSpPr>
          <p:cNvPr id="54" name="Freeform 14">
            <a:extLst>
              <a:ext uri="{FF2B5EF4-FFF2-40B4-BE49-F238E27FC236}">
                <a16:creationId xmlns:a16="http://schemas.microsoft.com/office/drawing/2014/main" id="{C6CDD0BA-9803-674C-8414-9DA2DCA1D79F}"/>
              </a:ext>
            </a:extLst>
          </p:cNvPr>
          <p:cNvSpPr>
            <a:spLocks noEditPoints="1"/>
          </p:cNvSpPr>
          <p:nvPr/>
        </p:nvSpPr>
        <p:spPr bwMode="auto">
          <a:xfrm>
            <a:off x="2918235" y="4454742"/>
            <a:ext cx="369996" cy="369996"/>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2"/>
          </a:solidFill>
          <a:ln>
            <a:noFill/>
          </a:ln>
        </p:spPr>
        <p:txBody>
          <a:bodyPr/>
          <a:lstStyle/>
          <a:p>
            <a:endParaRPr lang="en-US" dirty="0">
              <a:latin typeface="Roboto" panose="02000000000000000000" pitchFamily="2" charset="0"/>
            </a:endParaRPr>
          </a:p>
        </p:txBody>
      </p:sp>
      <p:sp>
        <p:nvSpPr>
          <p:cNvPr id="55" name="Freeform 27">
            <a:extLst>
              <a:ext uri="{FF2B5EF4-FFF2-40B4-BE49-F238E27FC236}">
                <a16:creationId xmlns:a16="http://schemas.microsoft.com/office/drawing/2014/main" id="{10E3431C-65AC-244F-BF73-AB759FBB1A88}"/>
              </a:ext>
            </a:extLst>
          </p:cNvPr>
          <p:cNvSpPr>
            <a:spLocks noEditPoints="1"/>
          </p:cNvSpPr>
          <p:nvPr/>
        </p:nvSpPr>
        <p:spPr bwMode="auto">
          <a:xfrm>
            <a:off x="2918235" y="2732180"/>
            <a:ext cx="369996" cy="369996"/>
          </a:xfrm>
          <a:custGeom>
            <a:avLst/>
            <a:gdLst>
              <a:gd name="T0" fmla="*/ 360685 w 256"/>
              <a:gd name="T1" fmla="*/ 250205 h 256"/>
              <a:gd name="T2" fmla="*/ 346063 w 256"/>
              <a:gd name="T3" fmla="*/ 285948 h 256"/>
              <a:gd name="T4" fmla="*/ 359060 w 256"/>
              <a:gd name="T5" fmla="*/ 349312 h 256"/>
              <a:gd name="T6" fmla="*/ 349312 w 256"/>
              <a:gd name="T7" fmla="*/ 360685 h 256"/>
              <a:gd name="T8" fmla="*/ 285948 w 256"/>
              <a:gd name="T9" fmla="*/ 344438 h 256"/>
              <a:gd name="T10" fmla="*/ 246955 w 256"/>
              <a:gd name="T11" fmla="*/ 360685 h 256"/>
              <a:gd name="T12" fmla="*/ 250205 w 256"/>
              <a:gd name="T13" fmla="*/ 360685 h 256"/>
              <a:gd name="T14" fmla="*/ 212837 w 256"/>
              <a:gd name="T15" fmla="*/ 415925 h 256"/>
              <a:gd name="T16" fmla="*/ 203088 w 256"/>
              <a:gd name="T17" fmla="*/ 415925 h 256"/>
              <a:gd name="T18" fmla="*/ 165720 w 256"/>
              <a:gd name="T19" fmla="*/ 359060 h 256"/>
              <a:gd name="T20" fmla="*/ 128352 w 256"/>
              <a:gd name="T21" fmla="*/ 342813 h 256"/>
              <a:gd name="T22" fmla="*/ 129977 w 256"/>
              <a:gd name="T23" fmla="*/ 346063 h 256"/>
              <a:gd name="T24" fmla="*/ 64988 w 256"/>
              <a:gd name="T25" fmla="*/ 359060 h 256"/>
              <a:gd name="T26" fmla="*/ 56865 w 256"/>
              <a:gd name="T27" fmla="*/ 350937 h 256"/>
              <a:gd name="T28" fmla="*/ 71487 w 256"/>
              <a:gd name="T29" fmla="*/ 284324 h 256"/>
              <a:gd name="T30" fmla="*/ 56865 w 256"/>
              <a:gd name="T31" fmla="*/ 250205 h 256"/>
              <a:gd name="T32" fmla="*/ 0 w 256"/>
              <a:gd name="T33" fmla="*/ 212837 h 256"/>
              <a:gd name="T34" fmla="*/ 0 w 256"/>
              <a:gd name="T35" fmla="*/ 203088 h 256"/>
              <a:gd name="T36" fmla="*/ 56865 w 256"/>
              <a:gd name="T37" fmla="*/ 165720 h 256"/>
              <a:gd name="T38" fmla="*/ 71487 w 256"/>
              <a:gd name="T39" fmla="*/ 129977 h 256"/>
              <a:gd name="T40" fmla="*/ 55240 w 256"/>
              <a:gd name="T41" fmla="*/ 64988 h 256"/>
              <a:gd name="T42" fmla="*/ 64988 w 256"/>
              <a:gd name="T43" fmla="*/ 56865 h 256"/>
              <a:gd name="T44" fmla="*/ 129977 w 256"/>
              <a:gd name="T45" fmla="*/ 69862 h 256"/>
              <a:gd name="T46" fmla="*/ 165720 w 256"/>
              <a:gd name="T47" fmla="*/ 55240 h 256"/>
              <a:gd name="T48" fmla="*/ 203088 w 256"/>
              <a:gd name="T49" fmla="*/ 0 h 256"/>
              <a:gd name="T50" fmla="*/ 212837 w 256"/>
              <a:gd name="T51" fmla="*/ 0 h 256"/>
              <a:gd name="T52" fmla="*/ 250205 w 256"/>
              <a:gd name="T53" fmla="*/ 55240 h 256"/>
              <a:gd name="T54" fmla="*/ 285948 w 256"/>
              <a:gd name="T55" fmla="*/ 69862 h 256"/>
              <a:gd name="T56" fmla="*/ 350937 w 256"/>
              <a:gd name="T57" fmla="*/ 55240 h 256"/>
              <a:gd name="T58" fmla="*/ 360685 w 256"/>
              <a:gd name="T59" fmla="*/ 64988 h 256"/>
              <a:gd name="T60" fmla="*/ 346063 w 256"/>
              <a:gd name="T61" fmla="*/ 129977 h 256"/>
              <a:gd name="T62" fmla="*/ 360685 w 256"/>
              <a:gd name="T63" fmla="*/ 165720 h 256"/>
              <a:gd name="T64" fmla="*/ 415925 w 256"/>
              <a:gd name="T65" fmla="*/ 203088 h 256"/>
              <a:gd name="T66" fmla="*/ 415925 w 256"/>
              <a:gd name="T67" fmla="*/ 212837 h 256"/>
              <a:gd name="T68" fmla="*/ 360685 w 256"/>
              <a:gd name="T69" fmla="*/ 250205 h 256"/>
              <a:gd name="T70" fmla="*/ 207963 w 256"/>
              <a:gd name="T71" fmla="*/ 90984 h 256"/>
              <a:gd name="T72" fmla="*/ 90984 w 256"/>
              <a:gd name="T73" fmla="*/ 207963 h 256"/>
              <a:gd name="T74" fmla="*/ 207963 w 256"/>
              <a:gd name="T75" fmla="*/ 324941 h 256"/>
              <a:gd name="T76" fmla="*/ 324941 w 256"/>
              <a:gd name="T77" fmla="*/ 207963 h 256"/>
              <a:gd name="T78" fmla="*/ 207963 w 256"/>
              <a:gd name="T79" fmla="*/ 90984 h 256"/>
              <a:gd name="T80" fmla="*/ 207963 w 256"/>
              <a:gd name="T81" fmla="*/ 285948 h 256"/>
              <a:gd name="T82" fmla="*/ 129977 w 256"/>
              <a:gd name="T83" fmla="*/ 207963 h 256"/>
              <a:gd name="T84" fmla="*/ 207963 w 256"/>
              <a:gd name="T85" fmla="*/ 129977 h 256"/>
              <a:gd name="T86" fmla="*/ 285948 w 256"/>
              <a:gd name="T87" fmla="*/ 207963 h 256"/>
              <a:gd name="T88" fmla="*/ 207963 w 256"/>
              <a:gd name="T89" fmla="*/ 285948 h 256"/>
              <a:gd name="T90" fmla="*/ 207963 w 256"/>
              <a:gd name="T91" fmla="*/ 168970 h 256"/>
              <a:gd name="T92" fmla="*/ 168970 w 256"/>
              <a:gd name="T93" fmla="*/ 207963 h 256"/>
              <a:gd name="T94" fmla="*/ 207963 w 256"/>
              <a:gd name="T95" fmla="*/ 246955 h 256"/>
              <a:gd name="T96" fmla="*/ 246955 w 256"/>
              <a:gd name="T97" fmla="*/ 207963 h 256"/>
              <a:gd name="T98" fmla="*/ 207963 w 256"/>
              <a:gd name="T99" fmla="*/ 168970 h 25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6" h="256">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56" name="Freeform 69">
            <a:extLst>
              <a:ext uri="{FF2B5EF4-FFF2-40B4-BE49-F238E27FC236}">
                <a16:creationId xmlns:a16="http://schemas.microsoft.com/office/drawing/2014/main" id="{AD41D5F5-10B4-DD41-A61C-688B467D905F}"/>
              </a:ext>
            </a:extLst>
          </p:cNvPr>
          <p:cNvSpPr>
            <a:spLocks noEditPoints="1"/>
          </p:cNvSpPr>
          <p:nvPr/>
        </p:nvSpPr>
        <p:spPr bwMode="auto">
          <a:xfrm>
            <a:off x="8903770" y="2761130"/>
            <a:ext cx="369996" cy="312096"/>
          </a:xfrm>
          <a:custGeom>
            <a:avLst/>
            <a:gdLst>
              <a:gd name="T0" fmla="*/ 415925 w 256"/>
              <a:gd name="T1" fmla="*/ 147806 h 216"/>
              <a:gd name="T2" fmla="*/ 415925 w 256"/>
              <a:gd name="T3" fmla="*/ 149431 h 216"/>
              <a:gd name="T4" fmla="*/ 415925 w 256"/>
              <a:gd name="T5" fmla="*/ 149431 h 216"/>
              <a:gd name="T6" fmla="*/ 378557 w 256"/>
              <a:gd name="T7" fmla="*/ 168922 h 216"/>
              <a:gd name="T8" fmla="*/ 337939 w 256"/>
              <a:gd name="T9" fmla="*/ 336219 h 216"/>
              <a:gd name="T10" fmla="*/ 315193 w 256"/>
              <a:gd name="T11" fmla="*/ 350837 h 216"/>
              <a:gd name="T12" fmla="*/ 97482 w 256"/>
              <a:gd name="T13" fmla="*/ 350837 h 216"/>
              <a:gd name="T14" fmla="*/ 97482 w 256"/>
              <a:gd name="T15" fmla="*/ 350837 h 216"/>
              <a:gd name="T16" fmla="*/ 77986 w 256"/>
              <a:gd name="T17" fmla="*/ 336219 h 216"/>
              <a:gd name="T18" fmla="*/ 19496 w 256"/>
              <a:gd name="T19" fmla="*/ 168922 h 216"/>
              <a:gd name="T20" fmla="*/ 19496 w 256"/>
              <a:gd name="T21" fmla="*/ 129940 h 216"/>
              <a:gd name="T22" fmla="*/ 159221 w 256"/>
              <a:gd name="T23" fmla="*/ 129940 h 216"/>
              <a:gd name="T24" fmla="*/ 240457 w 256"/>
              <a:gd name="T25" fmla="*/ 129940 h 216"/>
              <a:gd name="T26" fmla="*/ 289198 w 256"/>
              <a:gd name="T27" fmla="*/ 129940 h 216"/>
              <a:gd name="T28" fmla="*/ 318443 w 256"/>
              <a:gd name="T29" fmla="*/ 129940 h 216"/>
              <a:gd name="T30" fmla="*/ 396429 w 256"/>
              <a:gd name="T31" fmla="*/ 129940 h 216"/>
              <a:gd name="T32" fmla="*/ 398053 w 256"/>
              <a:gd name="T33" fmla="*/ 129940 h 216"/>
              <a:gd name="T34" fmla="*/ 415925 w 256"/>
              <a:gd name="T35" fmla="*/ 146182 h 216"/>
              <a:gd name="T36" fmla="*/ 129977 w 256"/>
              <a:gd name="T37" fmla="*/ 168922 h 216"/>
              <a:gd name="T38" fmla="*/ 110480 w 256"/>
              <a:gd name="T39" fmla="*/ 292364 h 216"/>
              <a:gd name="T40" fmla="*/ 149473 w 256"/>
              <a:gd name="T41" fmla="*/ 292364 h 216"/>
              <a:gd name="T42" fmla="*/ 227459 w 256"/>
              <a:gd name="T43" fmla="*/ 188412 h 216"/>
              <a:gd name="T44" fmla="*/ 188466 w 256"/>
              <a:gd name="T45" fmla="*/ 188412 h 216"/>
              <a:gd name="T46" fmla="*/ 207963 w 256"/>
              <a:gd name="T47" fmla="*/ 311855 h 216"/>
              <a:gd name="T48" fmla="*/ 227459 w 256"/>
              <a:gd name="T49" fmla="*/ 188412 h 216"/>
              <a:gd name="T50" fmla="*/ 285948 w 256"/>
              <a:gd name="T51" fmla="*/ 168922 h 216"/>
              <a:gd name="T52" fmla="*/ 266452 w 256"/>
              <a:gd name="T53" fmla="*/ 292364 h 216"/>
              <a:gd name="T54" fmla="*/ 305445 w 256"/>
              <a:gd name="T55" fmla="*/ 292364 h 216"/>
              <a:gd name="T56" fmla="*/ 230708 w 256"/>
              <a:gd name="T57" fmla="*/ 29236 h 216"/>
              <a:gd name="T58" fmla="*/ 227459 w 256"/>
              <a:gd name="T59" fmla="*/ 19491 h 216"/>
              <a:gd name="T60" fmla="*/ 264827 w 256"/>
              <a:gd name="T61" fmla="*/ 11370 h 216"/>
              <a:gd name="T62" fmla="*/ 316818 w 256"/>
              <a:gd name="T63" fmla="*/ 110449 h 216"/>
              <a:gd name="T64" fmla="*/ 230708 w 256"/>
              <a:gd name="T65" fmla="*/ 29236 h 216"/>
              <a:gd name="T66" fmla="*/ 142974 w 256"/>
              <a:gd name="T67" fmla="*/ 110449 h 216"/>
              <a:gd name="T68" fmla="*/ 151098 w 256"/>
              <a:gd name="T69" fmla="*/ 11370 h 216"/>
              <a:gd name="T70" fmla="*/ 168970 w 256"/>
              <a:gd name="T71" fmla="*/ 0 h 216"/>
              <a:gd name="T72" fmla="*/ 185217 w 256"/>
              <a:gd name="T73" fmla="*/ 29236 h 21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256" h="216">
                <a:moveTo>
                  <a:pt x="256" y="90"/>
                </a:moveTo>
                <a:cubicBezTo>
                  <a:pt x="256" y="91"/>
                  <a:pt x="256" y="91"/>
                  <a:pt x="256" y="91"/>
                </a:cubicBezTo>
                <a:cubicBezTo>
                  <a:pt x="256" y="91"/>
                  <a:pt x="256" y="92"/>
                  <a:pt x="256" y="92"/>
                </a:cubicBezTo>
                <a:cubicBezTo>
                  <a:pt x="256" y="92"/>
                  <a:pt x="256" y="92"/>
                  <a:pt x="256" y="92"/>
                </a:cubicBezTo>
                <a:cubicBezTo>
                  <a:pt x="256" y="92"/>
                  <a:pt x="256" y="92"/>
                  <a:pt x="256" y="92"/>
                </a:cubicBezTo>
                <a:cubicBezTo>
                  <a:pt x="256" y="92"/>
                  <a:pt x="256" y="92"/>
                  <a:pt x="256" y="92"/>
                </a:cubicBezTo>
                <a:cubicBezTo>
                  <a:pt x="256" y="99"/>
                  <a:pt x="251" y="104"/>
                  <a:pt x="244" y="104"/>
                </a:cubicBezTo>
                <a:cubicBezTo>
                  <a:pt x="233" y="104"/>
                  <a:pt x="233" y="104"/>
                  <a:pt x="233" y="104"/>
                </a:cubicBezTo>
                <a:cubicBezTo>
                  <a:pt x="208" y="207"/>
                  <a:pt x="208" y="207"/>
                  <a:pt x="208" y="207"/>
                </a:cubicBezTo>
                <a:cubicBezTo>
                  <a:pt x="208" y="207"/>
                  <a:pt x="208" y="207"/>
                  <a:pt x="208" y="207"/>
                </a:cubicBezTo>
                <a:cubicBezTo>
                  <a:pt x="206" y="212"/>
                  <a:pt x="202" y="216"/>
                  <a:pt x="196" y="216"/>
                </a:cubicBezTo>
                <a:cubicBezTo>
                  <a:pt x="194" y="216"/>
                  <a:pt x="194" y="216"/>
                  <a:pt x="194" y="216"/>
                </a:cubicBezTo>
                <a:cubicBezTo>
                  <a:pt x="191" y="216"/>
                  <a:pt x="191" y="216"/>
                  <a:pt x="191" y="216"/>
                </a:cubicBezTo>
                <a:cubicBezTo>
                  <a:pt x="60" y="216"/>
                  <a:pt x="60" y="216"/>
                  <a:pt x="60" y="216"/>
                </a:cubicBezTo>
                <a:cubicBezTo>
                  <a:pt x="60" y="216"/>
                  <a:pt x="60" y="216"/>
                  <a:pt x="60" y="216"/>
                </a:cubicBezTo>
                <a:cubicBezTo>
                  <a:pt x="60" y="216"/>
                  <a:pt x="60" y="216"/>
                  <a:pt x="60" y="216"/>
                </a:cubicBezTo>
                <a:cubicBezTo>
                  <a:pt x="54" y="216"/>
                  <a:pt x="50" y="212"/>
                  <a:pt x="48" y="207"/>
                </a:cubicBezTo>
                <a:cubicBezTo>
                  <a:pt x="48" y="207"/>
                  <a:pt x="48" y="207"/>
                  <a:pt x="48" y="207"/>
                </a:cubicBezTo>
                <a:cubicBezTo>
                  <a:pt x="23" y="104"/>
                  <a:pt x="23" y="104"/>
                  <a:pt x="23" y="104"/>
                </a:cubicBezTo>
                <a:cubicBezTo>
                  <a:pt x="12" y="104"/>
                  <a:pt x="12" y="104"/>
                  <a:pt x="12" y="104"/>
                </a:cubicBezTo>
                <a:cubicBezTo>
                  <a:pt x="5" y="104"/>
                  <a:pt x="0" y="99"/>
                  <a:pt x="0" y="92"/>
                </a:cubicBezTo>
                <a:cubicBezTo>
                  <a:pt x="0" y="85"/>
                  <a:pt x="5" y="80"/>
                  <a:pt x="12" y="80"/>
                </a:cubicBezTo>
                <a:cubicBezTo>
                  <a:pt x="58" y="80"/>
                  <a:pt x="58" y="80"/>
                  <a:pt x="58" y="80"/>
                </a:cubicBezTo>
                <a:cubicBezTo>
                  <a:pt x="98" y="80"/>
                  <a:pt x="98" y="80"/>
                  <a:pt x="98" y="80"/>
                </a:cubicBezTo>
                <a:cubicBezTo>
                  <a:pt x="98" y="80"/>
                  <a:pt x="98" y="80"/>
                  <a:pt x="98" y="80"/>
                </a:cubicBezTo>
                <a:cubicBezTo>
                  <a:pt x="148" y="80"/>
                  <a:pt x="148" y="80"/>
                  <a:pt x="148" y="80"/>
                </a:cubicBezTo>
                <a:cubicBezTo>
                  <a:pt x="148" y="80"/>
                  <a:pt x="148" y="80"/>
                  <a:pt x="148" y="80"/>
                </a:cubicBezTo>
                <a:cubicBezTo>
                  <a:pt x="178" y="80"/>
                  <a:pt x="178" y="80"/>
                  <a:pt x="178" y="80"/>
                </a:cubicBezTo>
                <a:cubicBezTo>
                  <a:pt x="179" y="80"/>
                  <a:pt x="179" y="80"/>
                  <a:pt x="179" y="80"/>
                </a:cubicBezTo>
                <a:cubicBezTo>
                  <a:pt x="196" y="80"/>
                  <a:pt x="196" y="80"/>
                  <a:pt x="196" y="80"/>
                </a:cubicBezTo>
                <a:cubicBezTo>
                  <a:pt x="198" y="80"/>
                  <a:pt x="198" y="80"/>
                  <a:pt x="198" y="80"/>
                </a:cubicBezTo>
                <a:cubicBezTo>
                  <a:pt x="244" y="80"/>
                  <a:pt x="244" y="80"/>
                  <a:pt x="244" y="80"/>
                </a:cubicBezTo>
                <a:cubicBezTo>
                  <a:pt x="244" y="80"/>
                  <a:pt x="244" y="80"/>
                  <a:pt x="244" y="80"/>
                </a:cubicBezTo>
                <a:cubicBezTo>
                  <a:pt x="245" y="80"/>
                  <a:pt x="245" y="80"/>
                  <a:pt x="245" y="80"/>
                </a:cubicBezTo>
                <a:cubicBezTo>
                  <a:pt x="251" y="80"/>
                  <a:pt x="255" y="85"/>
                  <a:pt x="256" y="90"/>
                </a:cubicBezTo>
                <a:cubicBezTo>
                  <a:pt x="256" y="90"/>
                  <a:pt x="256" y="90"/>
                  <a:pt x="256" y="90"/>
                </a:cubicBezTo>
                <a:moveTo>
                  <a:pt x="92" y="116"/>
                </a:moveTo>
                <a:cubicBezTo>
                  <a:pt x="92" y="109"/>
                  <a:pt x="87" y="104"/>
                  <a:pt x="80" y="104"/>
                </a:cubicBezTo>
                <a:cubicBezTo>
                  <a:pt x="73" y="104"/>
                  <a:pt x="68" y="109"/>
                  <a:pt x="68" y="116"/>
                </a:cubicBezTo>
                <a:cubicBezTo>
                  <a:pt x="68" y="180"/>
                  <a:pt x="68" y="180"/>
                  <a:pt x="68" y="180"/>
                </a:cubicBezTo>
                <a:cubicBezTo>
                  <a:pt x="68" y="187"/>
                  <a:pt x="73" y="192"/>
                  <a:pt x="80" y="192"/>
                </a:cubicBezTo>
                <a:cubicBezTo>
                  <a:pt x="87" y="192"/>
                  <a:pt x="92" y="187"/>
                  <a:pt x="92" y="180"/>
                </a:cubicBezTo>
                <a:lnTo>
                  <a:pt x="92" y="116"/>
                </a:lnTo>
                <a:close/>
                <a:moveTo>
                  <a:pt x="140" y="116"/>
                </a:moveTo>
                <a:cubicBezTo>
                  <a:pt x="140" y="109"/>
                  <a:pt x="135" y="104"/>
                  <a:pt x="128" y="104"/>
                </a:cubicBezTo>
                <a:cubicBezTo>
                  <a:pt x="121" y="104"/>
                  <a:pt x="116" y="109"/>
                  <a:pt x="116" y="116"/>
                </a:cubicBezTo>
                <a:cubicBezTo>
                  <a:pt x="116" y="180"/>
                  <a:pt x="116" y="180"/>
                  <a:pt x="116" y="180"/>
                </a:cubicBezTo>
                <a:cubicBezTo>
                  <a:pt x="116" y="187"/>
                  <a:pt x="121" y="192"/>
                  <a:pt x="128" y="192"/>
                </a:cubicBezTo>
                <a:cubicBezTo>
                  <a:pt x="135" y="192"/>
                  <a:pt x="140" y="187"/>
                  <a:pt x="140" y="180"/>
                </a:cubicBezTo>
                <a:lnTo>
                  <a:pt x="140" y="116"/>
                </a:lnTo>
                <a:close/>
                <a:moveTo>
                  <a:pt x="188" y="116"/>
                </a:moveTo>
                <a:cubicBezTo>
                  <a:pt x="188" y="109"/>
                  <a:pt x="183" y="104"/>
                  <a:pt x="176" y="104"/>
                </a:cubicBezTo>
                <a:cubicBezTo>
                  <a:pt x="169" y="104"/>
                  <a:pt x="164" y="109"/>
                  <a:pt x="164" y="116"/>
                </a:cubicBezTo>
                <a:cubicBezTo>
                  <a:pt x="164" y="180"/>
                  <a:pt x="164" y="180"/>
                  <a:pt x="164" y="180"/>
                </a:cubicBezTo>
                <a:cubicBezTo>
                  <a:pt x="164" y="187"/>
                  <a:pt x="169" y="192"/>
                  <a:pt x="176" y="192"/>
                </a:cubicBezTo>
                <a:cubicBezTo>
                  <a:pt x="183" y="192"/>
                  <a:pt x="188" y="187"/>
                  <a:pt x="188" y="180"/>
                </a:cubicBezTo>
                <a:lnTo>
                  <a:pt x="188" y="116"/>
                </a:lnTo>
                <a:close/>
                <a:moveTo>
                  <a:pt x="142" y="18"/>
                </a:moveTo>
                <a:cubicBezTo>
                  <a:pt x="142" y="18"/>
                  <a:pt x="142" y="18"/>
                  <a:pt x="142" y="18"/>
                </a:cubicBezTo>
                <a:cubicBezTo>
                  <a:pt x="141" y="16"/>
                  <a:pt x="140" y="14"/>
                  <a:pt x="140" y="12"/>
                </a:cubicBezTo>
                <a:cubicBezTo>
                  <a:pt x="140" y="5"/>
                  <a:pt x="145" y="0"/>
                  <a:pt x="152" y="0"/>
                </a:cubicBezTo>
                <a:cubicBezTo>
                  <a:pt x="157" y="0"/>
                  <a:pt x="161" y="3"/>
                  <a:pt x="163" y="7"/>
                </a:cubicBezTo>
                <a:cubicBezTo>
                  <a:pt x="163" y="7"/>
                  <a:pt x="163" y="7"/>
                  <a:pt x="163" y="7"/>
                </a:cubicBezTo>
                <a:cubicBezTo>
                  <a:pt x="195" y="68"/>
                  <a:pt x="195" y="68"/>
                  <a:pt x="195" y="68"/>
                </a:cubicBezTo>
                <a:cubicBezTo>
                  <a:pt x="168" y="68"/>
                  <a:pt x="168" y="68"/>
                  <a:pt x="168" y="68"/>
                </a:cubicBezTo>
                <a:lnTo>
                  <a:pt x="142" y="18"/>
                </a:lnTo>
                <a:close/>
                <a:moveTo>
                  <a:pt x="114" y="18"/>
                </a:moveTo>
                <a:cubicBezTo>
                  <a:pt x="88" y="68"/>
                  <a:pt x="88" y="68"/>
                  <a:pt x="88" y="68"/>
                </a:cubicBezTo>
                <a:cubicBezTo>
                  <a:pt x="61" y="68"/>
                  <a:pt x="61" y="68"/>
                  <a:pt x="61" y="68"/>
                </a:cubicBezTo>
                <a:cubicBezTo>
                  <a:pt x="93" y="7"/>
                  <a:pt x="93" y="7"/>
                  <a:pt x="93" y="7"/>
                </a:cubicBezTo>
                <a:cubicBezTo>
                  <a:pt x="93" y="7"/>
                  <a:pt x="93" y="7"/>
                  <a:pt x="93" y="7"/>
                </a:cubicBezTo>
                <a:cubicBezTo>
                  <a:pt x="95" y="3"/>
                  <a:pt x="99" y="0"/>
                  <a:pt x="104" y="0"/>
                </a:cubicBezTo>
                <a:cubicBezTo>
                  <a:pt x="111" y="0"/>
                  <a:pt x="116" y="5"/>
                  <a:pt x="116" y="12"/>
                </a:cubicBezTo>
                <a:cubicBezTo>
                  <a:pt x="116" y="14"/>
                  <a:pt x="115" y="16"/>
                  <a:pt x="114" y="18"/>
                </a:cubicBezTo>
                <a:close/>
              </a:path>
            </a:pathLst>
          </a:custGeom>
          <a:solidFill>
            <a:schemeClr val="accent3"/>
          </a:solidFill>
          <a:ln>
            <a:noFill/>
          </a:ln>
        </p:spPr>
        <p:txBody>
          <a:bodyPr/>
          <a:lstStyle/>
          <a:p>
            <a:endParaRPr lang="en-US" dirty="0">
              <a:latin typeface="Roboto" panose="02000000000000000000" pitchFamily="2" charset="0"/>
            </a:endParaRPr>
          </a:p>
        </p:txBody>
      </p:sp>
      <p:grpSp>
        <p:nvGrpSpPr>
          <p:cNvPr id="57" name="Group 56">
            <a:extLst>
              <a:ext uri="{FF2B5EF4-FFF2-40B4-BE49-F238E27FC236}">
                <a16:creationId xmlns:a16="http://schemas.microsoft.com/office/drawing/2014/main" id="{770ED118-719A-E348-9F99-BE81606D0F96}"/>
              </a:ext>
            </a:extLst>
          </p:cNvPr>
          <p:cNvGrpSpPr/>
          <p:nvPr/>
        </p:nvGrpSpPr>
        <p:grpSpPr>
          <a:xfrm>
            <a:off x="5500056" y="5807914"/>
            <a:ext cx="817331" cy="137484"/>
            <a:chOff x="9199756" y="4361492"/>
            <a:chExt cx="817331" cy="137484"/>
          </a:xfrm>
        </p:grpSpPr>
        <p:sp>
          <p:nvSpPr>
            <p:cNvPr id="58" name="5-Point Star 57">
              <a:extLst>
                <a:ext uri="{FF2B5EF4-FFF2-40B4-BE49-F238E27FC236}">
                  <a16:creationId xmlns:a16="http://schemas.microsoft.com/office/drawing/2014/main" id="{E812676F-7FFA-0446-A7D3-DDE0E902CD04}"/>
                </a:ext>
              </a:extLst>
            </p:cNvPr>
            <p:cNvSpPr/>
            <p:nvPr/>
          </p:nvSpPr>
          <p:spPr>
            <a:xfrm>
              <a:off x="9199756"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5-Point Star 58">
              <a:extLst>
                <a:ext uri="{FF2B5EF4-FFF2-40B4-BE49-F238E27FC236}">
                  <a16:creationId xmlns:a16="http://schemas.microsoft.com/office/drawing/2014/main" id="{C4BC98C4-94DA-1746-8679-8F1D1EBCFAB9}"/>
                </a:ext>
              </a:extLst>
            </p:cNvPr>
            <p:cNvSpPr/>
            <p:nvPr/>
          </p:nvSpPr>
          <p:spPr>
            <a:xfrm>
              <a:off x="9369718"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5-Point Star 59">
              <a:extLst>
                <a:ext uri="{FF2B5EF4-FFF2-40B4-BE49-F238E27FC236}">
                  <a16:creationId xmlns:a16="http://schemas.microsoft.com/office/drawing/2014/main" id="{AD9736E8-F027-6F43-8151-4020629A91AA}"/>
                </a:ext>
              </a:extLst>
            </p:cNvPr>
            <p:cNvSpPr/>
            <p:nvPr/>
          </p:nvSpPr>
          <p:spPr>
            <a:xfrm>
              <a:off x="9539680"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1" name="5-Point Star 60">
              <a:extLst>
                <a:ext uri="{FF2B5EF4-FFF2-40B4-BE49-F238E27FC236}">
                  <a16:creationId xmlns:a16="http://schemas.microsoft.com/office/drawing/2014/main" id="{CF634064-A875-C346-8BA5-097FDD972607}"/>
                </a:ext>
              </a:extLst>
            </p:cNvPr>
            <p:cNvSpPr/>
            <p:nvPr/>
          </p:nvSpPr>
          <p:spPr>
            <a:xfrm>
              <a:off x="9709642"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5-Point Star 61">
              <a:extLst>
                <a:ext uri="{FF2B5EF4-FFF2-40B4-BE49-F238E27FC236}">
                  <a16:creationId xmlns:a16="http://schemas.microsoft.com/office/drawing/2014/main" id="{C044DA50-F911-B440-87E7-1CA74FCCC3EB}"/>
                </a:ext>
              </a:extLst>
            </p:cNvPr>
            <p:cNvSpPr/>
            <p:nvPr/>
          </p:nvSpPr>
          <p:spPr>
            <a:xfrm>
              <a:off x="9879603" y="4361492"/>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63" name="TextBox 62">
            <a:extLst>
              <a:ext uri="{FF2B5EF4-FFF2-40B4-BE49-F238E27FC236}">
                <a16:creationId xmlns:a16="http://schemas.microsoft.com/office/drawing/2014/main" id="{210FFD2C-892B-A348-97D3-7504B86157E3}"/>
              </a:ext>
            </a:extLst>
          </p:cNvPr>
          <p:cNvSpPr txBox="1"/>
          <p:nvPr/>
        </p:nvSpPr>
        <p:spPr>
          <a:xfrm>
            <a:off x="6349864" y="5753213"/>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64" name="TextBox 63">
            <a:extLst>
              <a:ext uri="{FF2B5EF4-FFF2-40B4-BE49-F238E27FC236}">
                <a16:creationId xmlns:a16="http://schemas.microsoft.com/office/drawing/2014/main" id="{9AEAA75A-928F-7348-AC08-EBE514A175CD}"/>
              </a:ext>
            </a:extLst>
          </p:cNvPr>
          <p:cNvSpPr txBox="1"/>
          <p:nvPr/>
        </p:nvSpPr>
        <p:spPr>
          <a:xfrm>
            <a:off x="5053596" y="6037771"/>
            <a:ext cx="2084809" cy="215444"/>
          </a:xfrm>
          <a:prstGeom prst="rect">
            <a:avLst/>
          </a:prstGeom>
          <a:noFill/>
        </p:spPr>
        <p:txBody>
          <a:bodyPr wrap="square" rtlCol="0">
            <a:spAutoFit/>
          </a:bodyPr>
          <a:lstStyle/>
          <a:p>
            <a:pPr algn="ct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 average five-star rating in this product</a:t>
            </a:r>
          </a:p>
        </p:txBody>
      </p:sp>
      <p:sp>
        <p:nvSpPr>
          <p:cNvPr id="2" name="Picture Placeholder 1">
            <a:extLst>
              <a:ext uri="{FF2B5EF4-FFF2-40B4-BE49-F238E27FC236}">
                <a16:creationId xmlns:a16="http://schemas.microsoft.com/office/drawing/2014/main" id="{7937F4F0-E1B0-2949-B3FE-C41AE88EF409}"/>
              </a:ext>
            </a:extLst>
          </p:cNvPr>
          <p:cNvSpPr>
            <a:spLocks noGrp="1"/>
          </p:cNvSpPr>
          <p:nvPr>
            <p:ph type="pic" sz="quarter" idx="11"/>
          </p:nvPr>
        </p:nvSpPr>
        <p:spPr/>
        <p:txBody>
          <a:bodyPr/>
          <a:lstStyle/>
          <a:p>
            <a:endParaRPr lang="ro-RO"/>
          </a:p>
        </p:txBody>
      </p:sp>
    </p:spTree>
    <p:extLst>
      <p:ext uri="{BB962C8B-B14F-4D97-AF65-F5344CB8AC3E}">
        <p14:creationId xmlns:p14="http://schemas.microsoft.com/office/powerpoint/2010/main" val="779239916"/>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3" name="Group 122">
            <a:extLst>
              <a:ext uri="{FF2B5EF4-FFF2-40B4-BE49-F238E27FC236}">
                <a16:creationId xmlns:a16="http://schemas.microsoft.com/office/drawing/2014/main" id="{8AFB84F5-80A0-8B4A-95BA-34E98D209E0D}"/>
              </a:ext>
            </a:extLst>
          </p:cNvPr>
          <p:cNvGrpSpPr/>
          <p:nvPr/>
        </p:nvGrpSpPr>
        <p:grpSpPr>
          <a:xfrm>
            <a:off x="6290522" y="2263699"/>
            <a:ext cx="3930934" cy="1921788"/>
            <a:chOff x="6153648" y="2263699"/>
            <a:chExt cx="3930934" cy="1921788"/>
          </a:xfrm>
        </p:grpSpPr>
        <p:sp>
          <p:nvSpPr>
            <p:cNvPr id="68" name="Freeform 67">
              <a:extLst>
                <a:ext uri="{FF2B5EF4-FFF2-40B4-BE49-F238E27FC236}">
                  <a16:creationId xmlns:a16="http://schemas.microsoft.com/office/drawing/2014/main" id="{2132E461-FF57-374B-8217-75CB9BA2A346}"/>
                </a:ext>
              </a:extLst>
            </p:cNvPr>
            <p:cNvSpPr/>
            <p:nvPr/>
          </p:nvSpPr>
          <p:spPr>
            <a:xfrm>
              <a:off x="6342308" y="2593994"/>
              <a:ext cx="241058" cy="317714"/>
            </a:xfrm>
            <a:custGeom>
              <a:avLst/>
              <a:gdLst>
                <a:gd name="connsiteX0" fmla="*/ 246124 w 234286"/>
                <a:gd name="connsiteY0" fmla="*/ 316076 h 308788"/>
                <a:gd name="connsiteX1" fmla="*/ 29594 w 234286"/>
                <a:gd name="connsiteY1" fmla="*/ 207135 h 308788"/>
                <a:gd name="connsiteX2" fmla="*/ 0 w 234286"/>
                <a:gd name="connsiteY2" fmla="*/ 0 h 308788"/>
                <a:gd name="connsiteX3" fmla="*/ 232683 w 234286"/>
                <a:gd name="connsiteY3" fmla="*/ 13710 h 308788"/>
                <a:gd name="connsiteX4" fmla="*/ 246124 w 234286"/>
                <a:gd name="connsiteY4" fmla="*/ 316076 h 308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286" h="308788">
                  <a:moveTo>
                    <a:pt x="246124" y="316076"/>
                  </a:moveTo>
                  <a:lnTo>
                    <a:pt x="29594" y="207135"/>
                  </a:lnTo>
                  <a:lnTo>
                    <a:pt x="0" y="0"/>
                  </a:lnTo>
                  <a:lnTo>
                    <a:pt x="232683" y="13710"/>
                  </a:lnTo>
                  <a:lnTo>
                    <a:pt x="246124" y="316076"/>
                  </a:lnTo>
                  <a:close/>
                </a:path>
              </a:pathLst>
            </a:custGeom>
            <a:solidFill>
              <a:schemeClr val="accent1">
                <a:lumMod val="75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2B1EB144-E945-7A44-B5DE-5118BC67CEDC}"/>
                </a:ext>
              </a:extLst>
            </p:cNvPr>
            <p:cNvSpPr/>
            <p:nvPr/>
          </p:nvSpPr>
          <p:spPr>
            <a:xfrm>
              <a:off x="6153648" y="2806227"/>
              <a:ext cx="431367" cy="266879"/>
            </a:xfrm>
            <a:custGeom>
              <a:avLst/>
              <a:gdLst>
                <a:gd name="connsiteX0" fmla="*/ 427757 w 419248"/>
                <a:gd name="connsiteY0" fmla="*/ 108941 h 259382"/>
                <a:gd name="connsiteX1" fmla="*/ 211227 w 419248"/>
                <a:gd name="connsiteY1" fmla="*/ 0 h 259382"/>
                <a:gd name="connsiteX2" fmla="*/ 0 w 419248"/>
                <a:gd name="connsiteY2" fmla="*/ 150812 h 259382"/>
                <a:gd name="connsiteX3" fmla="*/ 195567 w 419248"/>
                <a:gd name="connsiteY3" fmla="*/ 265929 h 259382"/>
                <a:gd name="connsiteX4" fmla="*/ 427757 w 419248"/>
                <a:gd name="connsiteY4" fmla="*/ 108941 h 25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48" h="259382">
                  <a:moveTo>
                    <a:pt x="427757" y="108941"/>
                  </a:moveTo>
                  <a:lnTo>
                    <a:pt x="211227" y="0"/>
                  </a:lnTo>
                  <a:lnTo>
                    <a:pt x="0" y="150812"/>
                  </a:lnTo>
                  <a:lnTo>
                    <a:pt x="195567" y="265929"/>
                  </a:lnTo>
                  <a:lnTo>
                    <a:pt x="427757" y="108941"/>
                  </a:lnTo>
                  <a:close/>
                </a:path>
              </a:pathLst>
            </a:custGeom>
            <a:solidFill>
              <a:schemeClr val="accent1"/>
            </a:solidFill>
            <a:ln w="12301" cap="flat">
              <a:no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1961487A-6355-4E4B-B2BC-03F58949D972}"/>
                </a:ext>
              </a:extLst>
            </p:cNvPr>
            <p:cNvSpPr/>
            <p:nvPr/>
          </p:nvSpPr>
          <p:spPr>
            <a:xfrm>
              <a:off x="7350946" y="3153171"/>
              <a:ext cx="241058" cy="317714"/>
            </a:xfrm>
            <a:custGeom>
              <a:avLst/>
              <a:gdLst>
                <a:gd name="connsiteX0" fmla="*/ 246124 w 234286"/>
                <a:gd name="connsiteY0" fmla="*/ 315952 h 308788"/>
                <a:gd name="connsiteX1" fmla="*/ 29594 w 234286"/>
                <a:gd name="connsiteY1" fmla="*/ 207012 h 308788"/>
                <a:gd name="connsiteX2" fmla="*/ 0 w 234286"/>
                <a:gd name="connsiteY2" fmla="*/ 0 h 308788"/>
                <a:gd name="connsiteX3" fmla="*/ 232683 w 234286"/>
                <a:gd name="connsiteY3" fmla="*/ 13710 h 308788"/>
                <a:gd name="connsiteX4" fmla="*/ 246124 w 234286"/>
                <a:gd name="connsiteY4" fmla="*/ 315952 h 308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286" h="308788">
                  <a:moveTo>
                    <a:pt x="246124" y="315952"/>
                  </a:moveTo>
                  <a:lnTo>
                    <a:pt x="29594" y="207012"/>
                  </a:lnTo>
                  <a:lnTo>
                    <a:pt x="0" y="0"/>
                  </a:lnTo>
                  <a:lnTo>
                    <a:pt x="232683" y="13710"/>
                  </a:lnTo>
                  <a:lnTo>
                    <a:pt x="246124" y="315952"/>
                  </a:lnTo>
                  <a:close/>
                </a:path>
              </a:pathLst>
            </a:custGeom>
            <a:solidFill>
              <a:schemeClr val="accent2">
                <a:lumMod val="75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4A17E08E-E239-394F-8D49-E33CA05A2827}"/>
                </a:ext>
              </a:extLst>
            </p:cNvPr>
            <p:cNvSpPr/>
            <p:nvPr/>
          </p:nvSpPr>
          <p:spPr>
            <a:xfrm>
              <a:off x="7164062" y="3366929"/>
              <a:ext cx="431367" cy="266879"/>
            </a:xfrm>
            <a:custGeom>
              <a:avLst/>
              <a:gdLst>
                <a:gd name="connsiteX0" fmla="*/ 427757 w 419248"/>
                <a:gd name="connsiteY0" fmla="*/ 108817 h 259382"/>
                <a:gd name="connsiteX1" fmla="*/ 211227 w 419248"/>
                <a:gd name="connsiteY1" fmla="*/ 0 h 259382"/>
                <a:gd name="connsiteX2" fmla="*/ 0 w 419248"/>
                <a:gd name="connsiteY2" fmla="*/ 150812 h 259382"/>
                <a:gd name="connsiteX3" fmla="*/ 195691 w 419248"/>
                <a:gd name="connsiteY3" fmla="*/ 265805 h 259382"/>
                <a:gd name="connsiteX4" fmla="*/ 427757 w 419248"/>
                <a:gd name="connsiteY4" fmla="*/ 108817 h 25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48" h="259382">
                  <a:moveTo>
                    <a:pt x="427757" y="108817"/>
                  </a:moveTo>
                  <a:lnTo>
                    <a:pt x="211227" y="0"/>
                  </a:lnTo>
                  <a:lnTo>
                    <a:pt x="0" y="150812"/>
                  </a:lnTo>
                  <a:lnTo>
                    <a:pt x="195691" y="265805"/>
                  </a:lnTo>
                  <a:lnTo>
                    <a:pt x="427757" y="108817"/>
                  </a:lnTo>
                  <a:close/>
                </a:path>
              </a:pathLst>
            </a:custGeom>
            <a:solidFill>
              <a:schemeClr val="accent2"/>
            </a:solidFill>
            <a:ln w="12301"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64F1E29F-D70E-2D4F-B16D-920FB2687205}"/>
                </a:ext>
              </a:extLst>
            </p:cNvPr>
            <p:cNvSpPr/>
            <p:nvPr/>
          </p:nvSpPr>
          <p:spPr>
            <a:xfrm>
              <a:off x="8315178" y="3705358"/>
              <a:ext cx="241058" cy="317714"/>
            </a:xfrm>
            <a:custGeom>
              <a:avLst/>
              <a:gdLst>
                <a:gd name="connsiteX0" fmla="*/ 246124 w 234286"/>
                <a:gd name="connsiteY0" fmla="*/ 316076 h 308788"/>
                <a:gd name="connsiteX1" fmla="*/ 29594 w 234286"/>
                <a:gd name="connsiteY1" fmla="*/ 207135 h 308788"/>
                <a:gd name="connsiteX2" fmla="*/ 0 w 234286"/>
                <a:gd name="connsiteY2" fmla="*/ 0 h 308788"/>
                <a:gd name="connsiteX3" fmla="*/ 232683 w 234286"/>
                <a:gd name="connsiteY3" fmla="*/ 13710 h 308788"/>
                <a:gd name="connsiteX4" fmla="*/ 246124 w 234286"/>
                <a:gd name="connsiteY4" fmla="*/ 316076 h 308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286" h="308788">
                  <a:moveTo>
                    <a:pt x="246124" y="316076"/>
                  </a:moveTo>
                  <a:lnTo>
                    <a:pt x="29594" y="207135"/>
                  </a:lnTo>
                  <a:lnTo>
                    <a:pt x="0" y="0"/>
                  </a:lnTo>
                  <a:lnTo>
                    <a:pt x="232683" y="13710"/>
                  </a:lnTo>
                  <a:lnTo>
                    <a:pt x="246124" y="316076"/>
                  </a:lnTo>
                  <a:close/>
                </a:path>
              </a:pathLst>
            </a:custGeom>
            <a:solidFill>
              <a:schemeClr val="accent3">
                <a:lumMod val="75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74734A33-50E6-4E4D-99C8-F1B0299BE97D}"/>
                </a:ext>
              </a:extLst>
            </p:cNvPr>
            <p:cNvSpPr/>
            <p:nvPr/>
          </p:nvSpPr>
          <p:spPr>
            <a:xfrm>
              <a:off x="8128295" y="3918608"/>
              <a:ext cx="431367" cy="266879"/>
            </a:xfrm>
            <a:custGeom>
              <a:avLst/>
              <a:gdLst>
                <a:gd name="connsiteX0" fmla="*/ 427757 w 419248"/>
                <a:gd name="connsiteY0" fmla="*/ 108940 h 259382"/>
                <a:gd name="connsiteX1" fmla="*/ 211227 w 419248"/>
                <a:gd name="connsiteY1" fmla="*/ 0 h 259382"/>
                <a:gd name="connsiteX2" fmla="*/ 0 w 419248"/>
                <a:gd name="connsiteY2" fmla="*/ 150936 h 259382"/>
                <a:gd name="connsiteX3" fmla="*/ 195690 w 419248"/>
                <a:gd name="connsiteY3" fmla="*/ 265929 h 259382"/>
                <a:gd name="connsiteX4" fmla="*/ 427757 w 419248"/>
                <a:gd name="connsiteY4" fmla="*/ 108940 h 259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48" h="259382">
                  <a:moveTo>
                    <a:pt x="427757" y="108940"/>
                  </a:moveTo>
                  <a:lnTo>
                    <a:pt x="211227" y="0"/>
                  </a:lnTo>
                  <a:lnTo>
                    <a:pt x="0" y="150936"/>
                  </a:lnTo>
                  <a:lnTo>
                    <a:pt x="195690" y="265929"/>
                  </a:lnTo>
                  <a:lnTo>
                    <a:pt x="427757" y="108940"/>
                  </a:lnTo>
                  <a:close/>
                </a:path>
              </a:pathLst>
            </a:custGeom>
            <a:solidFill>
              <a:schemeClr val="accent3"/>
            </a:solidFill>
            <a:ln w="12301" cap="flat">
              <a:noFill/>
              <a:prstDash val="solid"/>
              <a:miter/>
            </a:ln>
          </p:spPr>
          <p:txBody>
            <a:bodyPr rtlCol="0" anchor="ctr"/>
            <a:lstStyle/>
            <a:p>
              <a:endParaRPr lang="en-US" dirty="0">
                <a:latin typeface="Roboto" panose="02000000000000000000" pitchFamily="2" charset="0"/>
              </a:endParaRPr>
            </a:p>
          </p:txBody>
        </p:sp>
        <p:sp>
          <p:nvSpPr>
            <p:cNvPr id="88" name="Freeform 87">
              <a:extLst>
                <a:ext uri="{FF2B5EF4-FFF2-40B4-BE49-F238E27FC236}">
                  <a16:creationId xmlns:a16="http://schemas.microsoft.com/office/drawing/2014/main" id="{51BB9ACD-851F-5840-A417-5BDCDF6264D0}"/>
                </a:ext>
              </a:extLst>
            </p:cNvPr>
            <p:cNvSpPr/>
            <p:nvPr/>
          </p:nvSpPr>
          <p:spPr>
            <a:xfrm>
              <a:off x="7350947" y="3153171"/>
              <a:ext cx="242485" cy="128736"/>
            </a:xfrm>
            <a:custGeom>
              <a:avLst/>
              <a:gdLst>
                <a:gd name="connsiteX0" fmla="*/ 0 w 242485"/>
                <a:gd name="connsiteY0" fmla="*/ 0 h 128736"/>
                <a:gd name="connsiteX1" fmla="*/ 239409 w 242485"/>
                <a:gd name="connsiteY1" fmla="*/ 14106 h 128736"/>
                <a:gd name="connsiteX2" fmla="*/ 242485 w 242485"/>
                <a:gd name="connsiteY2" fmla="*/ 83271 h 128736"/>
                <a:gd name="connsiteX3" fmla="*/ 198782 w 242485"/>
                <a:gd name="connsiteY3" fmla="*/ 107657 h 128736"/>
                <a:gd name="connsiteX4" fmla="*/ 97225 w 242485"/>
                <a:gd name="connsiteY4" fmla="*/ 128736 h 128736"/>
                <a:gd name="connsiteX5" fmla="*/ 44643 w 242485"/>
                <a:gd name="connsiteY5" fmla="*/ 123287 h 128736"/>
                <a:gd name="connsiteX6" fmla="*/ 16334 w 242485"/>
                <a:gd name="connsiteY6" fmla="*/ 114252 h 128736"/>
                <a:gd name="connsiteX7" fmla="*/ 0 w 242485"/>
                <a:gd name="connsiteY7" fmla="*/ 0 h 1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485" h="128736">
                  <a:moveTo>
                    <a:pt x="0" y="0"/>
                  </a:moveTo>
                  <a:lnTo>
                    <a:pt x="239409" y="14106"/>
                  </a:lnTo>
                  <a:lnTo>
                    <a:pt x="242485" y="83271"/>
                  </a:lnTo>
                  <a:lnTo>
                    <a:pt x="198782" y="107657"/>
                  </a:lnTo>
                  <a:cubicBezTo>
                    <a:pt x="167568" y="121231"/>
                    <a:pt x="133249" y="128736"/>
                    <a:pt x="97225" y="128736"/>
                  </a:cubicBezTo>
                  <a:cubicBezTo>
                    <a:pt x="79213" y="128736"/>
                    <a:pt x="61628" y="126860"/>
                    <a:pt x="44643" y="123287"/>
                  </a:cubicBezTo>
                  <a:lnTo>
                    <a:pt x="16334" y="114252"/>
                  </a:lnTo>
                  <a:lnTo>
                    <a:pt x="0" y="0"/>
                  </a:lnTo>
                  <a:close/>
                </a:path>
              </a:pathLst>
            </a:custGeom>
            <a:solidFill>
              <a:schemeClr val="accent2">
                <a:lumMod val="50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02CEEE7B-AD37-1A4A-97FB-3DFD02C248FD}"/>
                </a:ext>
              </a:extLst>
            </p:cNvPr>
            <p:cNvSpPr/>
            <p:nvPr/>
          </p:nvSpPr>
          <p:spPr>
            <a:xfrm>
              <a:off x="8315178" y="3705358"/>
              <a:ext cx="241684" cy="110308"/>
            </a:xfrm>
            <a:custGeom>
              <a:avLst/>
              <a:gdLst>
                <a:gd name="connsiteX0" fmla="*/ 0 w 241684"/>
                <a:gd name="connsiteY0" fmla="*/ 0 h 110308"/>
                <a:gd name="connsiteX1" fmla="*/ 239409 w 241684"/>
                <a:gd name="connsiteY1" fmla="*/ 14106 h 110308"/>
                <a:gd name="connsiteX2" fmla="*/ 241684 w 241684"/>
                <a:gd name="connsiteY2" fmla="*/ 65290 h 110308"/>
                <a:gd name="connsiteX3" fmla="*/ 198782 w 241684"/>
                <a:gd name="connsiteY3" fmla="*/ 89229 h 110308"/>
                <a:gd name="connsiteX4" fmla="*/ 97225 w 241684"/>
                <a:gd name="connsiteY4" fmla="*/ 110308 h 110308"/>
                <a:gd name="connsiteX5" fmla="*/ 44643 w 241684"/>
                <a:gd name="connsiteY5" fmla="*/ 104859 h 110308"/>
                <a:gd name="connsiteX6" fmla="*/ 13565 w 241684"/>
                <a:gd name="connsiteY6" fmla="*/ 94941 h 110308"/>
                <a:gd name="connsiteX7" fmla="*/ 0 w 241684"/>
                <a:gd name="connsiteY7" fmla="*/ 0 h 110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684" h="110308">
                  <a:moveTo>
                    <a:pt x="0" y="0"/>
                  </a:moveTo>
                  <a:lnTo>
                    <a:pt x="239409" y="14106"/>
                  </a:lnTo>
                  <a:lnTo>
                    <a:pt x="241684" y="65290"/>
                  </a:lnTo>
                  <a:lnTo>
                    <a:pt x="198782" y="89229"/>
                  </a:lnTo>
                  <a:cubicBezTo>
                    <a:pt x="167568" y="102803"/>
                    <a:pt x="133249" y="110308"/>
                    <a:pt x="97225" y="110308"/>
                  </a:cubicBezTo>
                  <a:cubicBezTo>
                    <a:pt x="79213" y="110308"/>
                    <a:pt x="61628" y="108432"/>
                    <a:pt x="44643" y="104859"/>
                  </a:cubicBezTo>
                  <a:lnTo>
                    <a:pt x="13565" y="94941"/>
                  </a:lnTo>
                  <a:lnTo>
                    <a:pt x="0" y="0"/>
                  </a:lnTo>
                  <a:close/>
                </a:path>
              </a:pathLst>
            </a:custGeom>
            <a:solidFill>
              <a:schemeClr val="accent3">
                <a:lumMod val="50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4E61E7B3-85FD-7448-90F1-BCFAB84CAB5C}"/>
                </a:ext>
              </a:extLst>
            </p:cNvPr>
            <p:cNvSpPr/>
            <p:nvPr/>
          </p:nvSpPr>
          <p:spPr>
            <a:xfrm>
              <a:off x="6342308" y="2593995"/>
              <a:ext cx="244807" cy="179045"/>
            </a:xfrm>
            <a:custGeom>
              <a:avLst/>
              <a:gdLst>
                <a:gd name="connsiteX0" fmla="*/ 0 w 244807"/>
                <a:gd name="connsiteY0" fmla="*/ 0 h 179045"/>
                <a:gd name="connsiteX1" fmla="*/ 239409 w 244807"/>
                <a:gd name="connsiteY1" fmla="*/ 14106 h 179045"/>
                <a:gd name="connsiteX2" fmla="*/ 244807 w 244807"/>
                <a:gd name="connsiteY2" fmla="*/ 135542 h 179045"/>
                <a:gd name="connsiteX3" fmla="*/ 201455 w 244807"/>
                <a:gd name="connsiteY3" fmla="*/ 158507 h 179045"/>
                <a:gd name="connsiteX4" fmla="*/ 97225 w 244807"/>
                <a:gd name="connsiteY4" fmla="*/ 179045 h 179045"/>
                <a:gd name="connsiteX5" fmla="*/ 43259 w 244807"/>
                <a:gd name="connsiteY5" fmla="*/ 173735 h 179045"/>
                <a:gd name="connsiteX6" fmla="*/ 23989 w 244807"/>
                <a:gd name="connsiteY6" fmla="*/ 167897 h 179045"/>
                <a:gd name="connsiteX7" fmla="*/ 0 w 244807"/>
                <a:gd name="connsiteY7" fmla="*/ 0 h 17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807" h="179045">
                  <a:moveTo>
                    <a:pt x="0" y="0"/>
                  </a:moveTo>
                  <a:lnTo>
                    <a:pt x="239409" y="14106"/>
                  </a:lnTo>
                  <a:lnTo>
                    <a:pt x="244807" y="135542"/>
                  </a:lnTo>
                  <a:lnTo>
                    <a:pt x="201455" y="158507"/>
                  </a:lnTo>
                  <a:cubicBezTo>
                    <a:pt x="169419" y="171732"/>
                    <a:pt x="134197" y="179045"/>
                    <a:pt x="97225" y="179045"/>
                  </a:cubicBezTo>
                  <a:cubicBezTo>
                    <a:pt x="78739" y="179045"/>
                    <a:pt x="60691" y="177217"/>
                    <a:pt x="43259" y="173735"/>
                  </a:cubicBezTo>
                  <a:lnTo>
                    <a:pt x="23989" y="167897"/>
                  </a:lnTo>
                  <a:lnTo>
                    <a:pt x="0" y="0"/>
                  </a:lnTo>
                  <a:close/>
                </a:path>
              </a:pathLst>
            </a:custGeom>
            <a:solidFill>
              <a:schemeClr val="accent1">
                <a:lumMod val="50000"/>
              </a:schemeClr>
            </a:solidFill>
            <a:ln w="12301" cap="flat">
              <a:no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408AF831-1ED4-044F-8F71-1783526128F6}"/>
                </a:ext>
              </a:extLst>
            </p:cNvPr>
            <p:cNvSpPr/>
            <p:nvPr/>
          </p:nvSpPr>
          <p:spPr>
            <a:xfrm>
              <a:off x="6221525" y="2263699"/>
              <a:ext cx="494804" cy="482925"/>
            </a:xfrm>
            <a:custGeom>
              <a:avLst/>
              <a:gdLst>
                <a:gd name="connsiteX0" fmla="*/ 480903 w 480902"/>
                <a:gd name="connsiteY0" fmla="*/ 234679 h 469358"/>
                <a:gd name="connsiteX1" fmla="*/ 240451 w 480902"/>
                <a:gd name="connsiteY1" fmla="*/ 469358 h 469358"/>
                <a:gd name="connsiteX2" fmla="*/ 0 w 480902"/>
                <a:gd name="connsiteY2" fmla="*/ 234679 h 469358"/>
                <a:gd name="connsiteX3" fmla="*/ 240451 w 480902"/>
                <a:gd name="connsiteY3" fmla="*/ 0 h 469358"/>
                <a:gd name="connsiteX4" fmla="*/ 480903 w 480902"/>
                <a:gd name="connsiteY4" fmla="*/ 234679 h 469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0902" h="469358">
                  <a:moveTo>
                    <a:pt x="480903" y="234679"/>
                  </a:moveTo>
                  <a:cubicBezTo>
                    <a:pt x="480903" y="364289"/>
                    <a:pt x="373249" y="469358"/>
                    <a:pt x="240451" y="469358"/>
                  </a:cubicBezTo>
                  <a:cubicBezTo>
                    <a:pt x="107654" y="469358"/>
                    <a:pt x="0" y="364289"/>
                    <a:pt x="0" y="234679"/>
                  </a:cubicBezTo>
                  <a:cubicBezTo>
                    <a:pt x="0" y="105069"/>
                    <a:pt x="107654" y="0"/>
                    <a:pt x="240451" y="0"/>
                  </a:cubicBezTo>
                  <a:cubicBezTo>
                    <a:pt x="373249" y="0"/>
                    <a:pt x="480903" y="105069"/>
                    <a:pt x="480903" y="234679"/>
                  </a:cubicBezTo>
                  <a:close/>
                </a:path>
              </a:pathLst>
            </a:custGeom>
            <a:solidFill>
              <a:srgbClr val="51C4CB"/>
            </a:solidFill>
            <a:ln w="12301"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97EED433-E936-6B49-A14F-993EA0F0D77B}"/>
                </a:ext>
              </a:extLst>
            </p:cNvPr>
            <p:cNvSpPr/>
            <p:nvPr/>
          </p:nvSpPr>
          <p:spPr>
            <a:xfrm>
              <a:off x="7236507" y="2759333"/>
              <a:ext cx="482116" cy="495634"/>
            </a:xfrm>
            <a:custGeom>
              <a:avLst/>
              <a:gdLst>
                <a:gd name="connsiteX0" fmla="*/ 468572 w 468572"/>
                <a:gd name="connsiteY0" fmla="*/ 240855 h 481709"/>
                <a:gd name="connsiteX1" fmla="*/ 234286 w 468572"/>
                <a:gd name="connsiteY1" fmla="*/ 481710 h 481709"/>
                <a:gd name="connsiteX2" fmla="*/ 0 w 468572"/>
                <a:gd name="connsiteY2" fmla="*/ 240855 h 481709"/>
                <a:gd name="connsiteX3" fmla="*/ 234286 w 468572"/>
                <a:gd name="connsiteY3" fmla="*/ 0 h 481709"/>
                <a:gd name="connsiteX4" fmla="*/ 468572 w 468572"/>
                <a:gd name="connsiteY4" fmla="*/ 240855 h 481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572" h="481709">
                  <a:moveTo>
                    <a:pt x="468572" y="240855"/>
                  </a:moveTo>
                  <a:cubicBezTo>
                    <a:pt x="468572" y="373875"/>
                    <a:pt x="363679" y="481710"/>
                    <a:pt x="234286" y="481710"/>
                  </a:cubicBezTo>
                  <a:cubicBezTo>
                    <a:pt x="104893" y="481710"/>
                    <a:pt x="0" y="373875"/>
                    <a:pt x="0" y="240855"/>
                  </a:cubicBezTo>
                  <a:cubicBezTo>
                    <a:pt x="0" y="107834"/>
                    <a:pt x="104893" y="0"/>
                    <a:pt x="234286" y="0"/>
                  </a:cubicBezTo>
                  <a:cubicBezTo>
                    <a:pt x="363679" y="0"/>
                    <a:pt x="468572" y="107834"/>
                    <a:pt x="468572" y="240855"/>
                  </a:cubicBezTo>
                  <a:close/>
                </a:path>
              </a:pathLst>
            </a:custGeom>
            <a:solidFill>
              <a:srgbClr val="16A4BE"/>
            </a:solidFill>
            <a:ln w="12301"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BD488D45-2BD3-6E49-B7F6-3EAF11511FF2}"/>
                </a:ext>
              </a:extLst>
            </p:cNvPr>
            <p:cNvSpPr/>
            <p:nvPr/>
          </p:nvSpPr>
          <p:spPr>
            <a:xfrm>
              <a:off x="8200739" y="3293092"/>
              <a:ext cx="482116" cy="495634"/>
            </a:xfrm>
            <a:custGeom>
              <a:avLst/>
              <a:gdLst>
                <a:gd name="connsiteX0" fmla="*/ 468572 w 468572"/>
                <a:gd name="connsiteY0" fmla="*/ 240855 h 481709"/>
                <a:gd name="connsiteX1" fmla="*/ 234286 w 468572"/>
                <a:gd name="connsiteY1" fmla="*/ 481710 h 481709"/>
                <a:gd name="connsiteX2" fmla="*/ 0 w 468572"/>
                <a:gd name="connsiteY2" fmla="*/ 240855 h 481709"/>
                <a:gd name="connsiteX3" fmla="*/ 234286 w 468572"/>
                <a:gd name="connsiteY3" fmla="*/ 0 h 481709"/>
                <a:gd name="connsiteX4" fmla="*/ 468572 w 468572"/>
                <a:gd name="connsiteY4" fmla="*/ 240855 h 481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572" h="481709">
                  <a:moveTo>
                    <a:pt x="468572" y="240855"/>
                  </a:moveTo>
                  <a:cubicBezTo>
                    <a:pt x="468572" y="373875"/>
                    <a:pt x="363679" y="481710"/>
                    <a:pt x="234286" y="481710"/>
                  </a:cubicBezTo>
                  <a:cubicBezTo>
                    <a:pt x="104894" y="481710"/>
                    <a:pt x="0" y="373875"/>
                    <a:pt x="0" y="240855"/>
                  </a:cubicBezTo>
                  <a:cubicBezTo>
                    <a:pt x="0" y="107834"/>
                    <a:pt x="104894" y="0"/>
                    <a:pt x="234286" y="0"/>
                  </a:cubicBezTo>
                  <a:cubicBezTo>
                    <a:pt x="363679" y="0"/>
                    <a:pt x="468572" y="107834"/>
                    <a:pt x="468572" y="240855"/>
                  </a:cubicBezTo>
                  <a:close/>
                </a:path>
              </a:pathLst>
            </a:custGeom>
            <a:solidFill>
              <a:srgbClr val="0987AE"/>
            </a:solidFill>
            <a:ln w="12301" cap="flat">
              <a:noFill/>
              <a:prstDash val="solid"/>
              <a:miter/>
            </a:ln>
          </p:spPr>
          <p:txBody>
            <a:bodyPr rtlCol="0" anchor="ctr"/>
            <a:lstStyle/>
            <a:p>
              <a:endParaRPr lang="en-US" dirty="0">
                <a:latin typeface="Roboto" panose="02000000000000000000" pitchFamily="2" charset="0"/>
              </a:endParaRPr>
            </a:p>
          </p:txBody>
        </p:sp>
        <p:sp>
          <p:nvSpPr>
            <p:cNvPr id="93" name="Freeform 78">
              <a:extLst>
                <a:ext uri="{FF2B5EF4-FFF2-40B4-BE49-F238E27FC236}">
                  <a16:creationId xmlns:a16="http://schemas.microsoft.com/office/drawing/2014/main" id="{97C882D7-63CA-354A-88F3-9A45DAAB0773}"/>
                </a:ext>
              </a:extLst>
            </p:cNvPr>
            <p:cNvSpPr>
              <a:spLocks noChangeArrowheads="1"/>
            </p:cNvSpPr>
            <p:nvPr/>
          </p:nvSpPr>
          <p:spPr bwMode="auto">
            <a:xfrm>
              <a:off x="6325517" y="2360696"/>
              <a:ext cx="286820" cy="288930"/>
            </a:xfrm>
            <a:custGeom>
              <a:avLst/>
              <a:gdLst>
                <a:gd name="T0" fmla="*/ 39230934 w 601"/>
                <a:gd name="T1" fmla="*/ 78442719 h 602"/>
                <a:gd name="T2" fmla="*/ 39230934 w 601"/>
                <a:gd name="T3" fmla="*/ 78442719 h 602"/>
                <a:gd name="T4" fmla="*/ 0 w 601"/>
                <a:gd name="T5" fmla="*/ 38764526 h 602"/>
                <a:gd name="T6" fmla="*/ 39230934 w 601"/>
                <a:gd name="T7" fmla="*/ 0 h 602"/>
                <a:gd name="T8" fmla="*/ 77429787 w 601"/>
                <a:gd name="T9" fmla="*/ 38764526 h 602"/>
                <a:gd name="T10" fmla="*/ 39230934 w 601"/>
                <a:gd name="T11" fmla="*/ 78442719 h 602"/>
                <a:gd name="T12" fmla="*/ 7226723 w 601"/>
                <a:gd name="T13" fmla="*/ 38764526 h 602"/>
                <a:gd name="T14" fmla="*/ 7226723 w 601"/>
                <a:gd name="T15" fmla="*/ 38764526 h 602"/>
                <a:gd name="T16" fmla="*/ 39230934 w 601"/>
                <a:gd name="T17" fmla="*/ 38764526 h 602"/>
                <a:gd name="T18" fmla="*/ 39230934 w 601"/>
                <a:gd name="T19" fmla="*/ 7308970 h 602"/>
                <a:gd name="T20" fmla="*/ 7226723 w 601"/>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1" h="602">
                  <a:moveTo>
                    <a:pt x="304" y="601"/>
                  </a:moveTo>
                  <a:lnTo>
                    <a:pt x="304" y="601"/>
                  </a:lnTo>
                  <a:cubicBezTo>
                    <a:pt x="134" y="601"/>
                    <a:pt x="0" y="466"/>
                    <a:pt x="0" y="297"/>
                  </a:cubicBezTo>
                  <a:cubicBezTo>
                    <a:pt x="0" y="134"/>
                    <a:pt x="134" y="0"/>
                    <a:pt x="304" y="0"/>
                  </a:cubicBezTo>
                  <a:cubicBezTo>
                    <a:pt x="466" y="0"/>
                    <a:pt x="600" y="134"/>
                    <a:pt x="600" y="297"/>
                  </a:cubicBezTo>
                  <a:cubicBezTo>
                    <a:pt x="600" y="466"/>
                    <a:pt x="466" y="601"/>
                    <a:pt x="304" y="601"/>
                  </a:cubicBezTo>
                  <a:close/>
                  <a:moveTo>
                    <a:pt x="56" y="297"/>
                  </a:moveTo>
                  <a:lnTo>
                    <a:pt x="56" y="297"/>
                  </a:lnTo>
                  <a:cubicBezTo>
                    <a:pt x="304" y="297"/>
                    <a:pt x="304" y="297"/>
                    <a:pt x="304" y="297"/>
                  </a:cubicBezTo>
                  <a:cubicBezTo>
                    <a:pt x="304" y="56"/>
                    <a:pt x="304" y="56"/>
                    <a:pt x="304" y="56"/>
                  </a:cubicBezTo>
                  <a:cubicBezTo>
                    <a:pt x="169" y="56"/>
                    <a:pt x="56" y="162"/>
                    <a:pt x="56" y="29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94" name="Freeform 88">
              <a:extLst>
                <a:ext uri="{FF2B5EF4-FFF2-40B4-BE49-F238E27FC236}">
                  <a16:creationId xmlns:a16="http://schemas.microsoft.com/office/drawing/2014/main" id="{B9DAB81C-5275-4845-A9AF-F44F84E31D2E}"/>
                </a:ext>
              </a:extLst>
            </p:cNvPr>
            <p:cNvSpPr>
              <a:spLocks noChangeArrowheads="1"/>
            </p:cNvSpPr>
            <p:nvPr/>
          </p:nvSpPr>
          <p:spPr bwMode="auto">
            <a:xfrm>
              <a:off x="7334155" y="2861630"/>
              <a:ext cx="286820" cy="291040"/>
            </a:xfrm>
            <a:custGeom>
              <a:avLst/>
              <a:gdLst>
                <a:gd name="T0" fmla="*/ 38327818 w 601"/>
                <a:gd name="T1" fmla="*/ 78678142 h 609"/>
                <a:gd name="T2" fmla="*/ 38327818 w 601"/>
                <a:gd name="T3" fmla="*/ 78678142 h 609"/>
                <a:gd name="T4" fmla="*/ 0 w 601"/>
                <a:gd name="T5" fmla="*/ 39339251 h 609"/>
                <a:gd name="T6" fmla="*/ 38327818 w 601"/>
                <a:gd name="T7" fmla="*/ 0 h 609"/>
                <a:gd name="T8" fmla="*/ 77429787 w 601"/>
                <a:gd name="T9" fmla="*/ 39339251 h 609"/>
                <a:gd name="T10" fmla="*/ 38327818 w 601"/>
                <a:gd name="T11" fmla="*/ 78678142 h 609"/>
                <a:gd name="T12" fmla="*/ 38327818 w 601"/>
                <a:gd name="T13" fmla="*/ 7376244 h 609"/>
                <a:gd name="T14" fmla="*/ 38327818 w 601"/>
                <a:gd name="T15" fmla="*/ 7376244 h 609"/>
                <a:gd name="T16" fmla="*/ 7226723 w 601"/>
                <a:gd name="T17" fmla="*/ 39339251 h 609"/>
                <a:gd name="T18" fmla="*/ 15485886 w 601"/>
                <a:gd name="T19" fmla="*/ 60431965 h 609"/>
                <a:gd name="T20" fmla="*/ 23616083 w 601"/>
                <a:gd name="T21" fmla="*/ 57714571 h 609"/>
                <a:gd name="T22" fmla="*/ 31875246 w 601"/>
                <a:gd name="T23" fmla="*/ 54091380 h 609"/>
                <a:gd name="T24" fmla="*/ 31875246 w 601"/>
                <a:gd name="T25" fmla="*/ 48526731 h 609"/>
                <a:gd name="T26" fmla="*/ 28261705 w 601"/>
                <a:gd name="T27" fmla="*/ 41280349 h 609"/>
                <a:gd name="T28" fmla="*/ 26455114 w 601"/>
                <a:gd name="T29" fmla="*/ 38433453 h 609"/>
                <a:gd name="T30" fmla="*/ 27358589 w 601"/>
                <a:gd name="T31" fmla="*/ 32998307 h 609"/>
                <a:gd name="T32" fmla="*/ 27358589 w 601"/>
                <a:gd name="T33" fmla="*/ 26527860 h 609"/>
                <a:gd name="T34" fmla="*/ 38327818 w 601"/>
                <a:gd name="T35" fmla="*/ 17469523 h 609"/>
                <a:gd name="T36" fmla="*/ 50200163 w 601"/>
                <a:gd name="T37" fmla="*/ 26527860 h 609"/>
                <a:gd name="T38" fmla="*/ 49167722 w 601"/>
                <a:gd name="T39" fmla="*/ 32998307 h 609"/>
                <a:gd name="T40" fmla="*/ 50200163 w 601"/>
                <a:gd name="T41" fmla="*/ 38433453 h 609"/>
                <a:gd name="T42" fmla="*/ 48264607 w 601"/>
                <a:gd name="T43" fmla="*/ 41280349 h 609"/>
                <a:gd name="T44" fmla="*/ 45554541 w 601"/>
                <a:gd name="T45" fmla="*/ 48526731 h 609"/>
                <a:gd name="T46" fmla="*/ 45554541 w 601"/>
                <a:gd name="T47" fmla="*/ 54091380 h 609"/>
                <a:gd name="T48" fmla="*/ 52910229 w 601"/>
                <a:gd name="T49" fmla="*/ 57714571 h 609"/>
                <a:gd name="T50" fmla="*/ 61943901 w 601"/>
                <a:gd name="T51" fmla="*/ 60431965 h 609"/>
                <a:gd name="T52" fmla="*/ 70203064 w 601"/>
                <a:gd name="T53" fmla="*/ 39339251 h 609"/>
                <a:gd name="T54" fmla="*/ 38327818 w 601"/>
                <a:gd name="T55" fmla="*/ 7376244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1" h="609">
                  <a:moveTo>
                    <a:pt x="297" y="608"/>
                  </a:moveTo>
                  <a:lnTo>
                    <a:pt x="297" y="608"/>
                  </a:lnTo>
                  <a:cubicBezTo>
                    <a:pt x="134" y="608"/>
                    <a:pt x="0" y="474"/>
                    <a:pt x="0" y="304"/>
                  </a:cubicBezTo>
                  <a:cubicBezTo>
                    <a:pt x="0" y="135"/>
                    <a:pt x="134" y="0"/>
                    <a:pt x="297" y="0"/>
                  </a:cubicBezTo>
                  <a:cubicBezTo>
                    <a:pt x="466" y="0"/>
                    <a:pt x="600" y="135"/>
                    <a:pt x="600" y="304"/>
                  </a:cubicBezTo>
                  <a:cubicBezTo>
                    <a:pt x="600" y="474"/>
                    <a:pt x="466" y="608"/>
                    <a:pt x="297" y="608"/>
                  </a:cubicBezTo>
                  <a:close/>
                  <a:moveTo>
                    <a:pt x="297" y="57"/>
                  </a:moveTo>
                  <a:lnTo>
                    <a:pt x="297" y="57"/>
                  </a:lnTo>
                  <a:cubicBezTo>
                    <a:pt x="162" y="57"/>
                    <a:pt x="56" y="170"/>
                    <a:pt x="56" y="304"/>
                  </a:cubicBezTo>
                  <a:cubicBezTo>
                    <a:pt x="56" y="368"/>
                    <a:pt x="78" y="425"/>
                    <a:pt x="120" y="467"/>
                  </a:cubicBezTo>
                  <a:cubicBezTo>
                    <a:pt x="155" y="453"/>
                    <a:pt x="141" y="467"/>
                    <a:pt x="183" y="446"/>
                  </a:cubicBezTo>
                  <a:cubicBezTo>
                    <a:pt x="233" y="425"/>
                    <a:pt x="247" y="418"/>
                    <a:pt x="247" y="418"/>
                  </a:cubicBezTo>
                  <a:cubicBezTo>
                    <a:pt x="247" y="375"/>
                    <a:pt x="247" y="375"/>
                    <a:pt x="247" y="375"/>
                  </a:cubicBezTo>
                  <a:cubicBezTo>
                    <a:pt x="247" y="375"/>
                    <a:pt x="226" y="361"/>
                    <a:pt x="219" y="319"/>
                  </a:cubicBezTo>
                  <a:cubicBezTo>
                    <a:pt x="212" y="326"/>
                    <a:pt x="205" y="304"/>
                    <a:pt x="205" y="297"/>
                  </a:cubicBezTo>
                  <a:cubicBezTo>
                    <a:pt x="205" y="283"/>
                    <a:pt x="198" y="255"/>
                    <a:pt x="212" y="255"/>
                  </a:cubicBezTo>
                  <a:cubicBezTo>
                    <a:pt x="212" y="234"/>
                    <a:pt x="212" y="220"/>
                    <a:pt x="212" y="205"/>
                  </a:cubicBezTo>
                  <a:cubicBezTo>
                    <a:pt x="212" y="177"/>
                    <a:pt x="247" y="135"/>
                    <a:pt x="297" y="135"/>
                  </a:cubicBezTo>
                  <a:cubicBezTo>
                    <a:pt x="360" y="135"/>
                    <a:pt x="381" y="177"/>
                    <a:pt x="389" y="205"/>
                  </a:cubicBezTo>
                  <a:cubicBezTo>
                    <a:pt x="389" y="220"/>
                    <a:pt x="389" y="234"/>
                    <a:pt x="381" y="255"/>
                  </a:cubicBezTo>
                  <a:cubicBezTo>
                    <a:pt x="396" y="255"/>
                    <a:pt x="389" y="283"/>
                    <a:pt x="389" y="297"/>
                  </a:cubicBezTo>
                  <a:cubicBezTo>
                    <a:pt x="389" y="304"/>
                    <a:pt x="389" y="326"/>
                    <a:pt x="374" y="319"/>
                  </a:cubicBezTo>
                  <a:cubicBezTo>
                    <a:pt x="367" y="361"/>
                    <a:pt x="353" y="375"/>
                    <a:pt x="353" y="375"/>
                  </a:cubicBezTo>
                  <a:cubicBezTo>
                    <a:pt x="353" y="418"/>
                    <a:pt x="353" y="418"/>
                    <a:pt x="353" y="418"/>
                  </a:cubicBezTo>
                  <a:cubicBezTo>
                    <a:pt x="353" y="418"/>
                    <a:pt x="367" y="425"/>
                    <a:pt x="410" y="446"/>
                  </a:cubicBezTo>
                  <a:cubicBezTo>
                    <a:pt x="459" y="467"/>
                    <a:pt x="445" y="453"/>
                    <a:pt x="480" y="467"/>
                  </a:cubicBezTo>
                  <a:cubicBezTo>
                    <a:pt x="523" y="425"/>
                    <a:pt x="544" y="368"/>
                    <a:pt x="544" y="304"/>
                  </a:cubicBezTo>
                  <a:cubicBezTo>
                    <a:pt x="544" y="170"/>
                    <a:pt x="431" y="57"/>
                    <a:pt x="297" y="5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95" name="Freeform 97">
              <a:extLst>
                <a:ext uri="{FF2B5EF4-FFF2-40B4-BE49-F238E27FC236}">
                  <a16:creationId xmlns:a16="http://schemas.microsoft.com/office/drawing/2014/main" id="{FFE57916-C34E-6E41-B447-BE0512B6E41F}"/>
                </a:ext>
              </a:extLst>
            </p:cNvPr>
            <p:cNvSpPr>
              <a:spLocks noChangeArrowheads="1"/>
            </p:cNvSpPr>
            <p:nvPr/>
          </p:nvSpPr>
          <p:spPr bwMode="auto">
            <a:xfrm>
              <a:off x="8297332" y="3414370"/>
              <a:ext cx="288930" cy="253078"/>
            </a:xfrm>
            <a:custGeom>
              <a:avLst/>
              <a:gdLst>
                <a:gd name="T0" fmla="*/ 56253627 w 602"/>
                <a:gd name="T1" fmla="*/ 0 h 531"/>
                <a:gd name="T2" fmla="*/ 56253627 w 602"/>
                <a:gd name="T3" fmla="*/ 0 h 531"/>
                <a:gd name="T4" fmla="*/ 41504973 w 602"/>
                <a:gd name="T5" fmla="*/ 6306590 h 531"/>
                <a:gd name="T6" fmla="*/ 41504973 w 602"/>
                <a:gd name="T7" fmla="*/ 6306590 h 531"/>
                <a:gd name="T8" fmla="*/ 41504973 w 602"/>
                <a:gd name="T9" fmla="*/ 6306590 h 531"/>
                <a:gd name="T10" fmla="*/ 38763987 w 602"/>
                <a:gd name="T11" fmla="*/ 9009466 h 531"/>
                <a:gd name="T12" fmla="*/ 36937024 w 602"/>
                <a:gd name="T13" fmla="*/ 6306590 h 531"/>
                <a:gd name="T14" fmla="*/ 36937024 w 602"/>
                <a:gd name="T15" fmla="*/ 6306590 h 531"/>
                <a:gd name="T16" fmla="*/ 36937024 w 602"/>
                <a:gd name="T17" fmla="*/ 6306590 h 531"/>
                <a:gd name="T18" fmla="*/ 36937024 w 602"/>
                <a:gd name="T19" fmla="*/ 6306590 h 531"/>
                <a:gd name="T20" fmla="*/ 22188371 w 602"/>
                <a:gd name="T21" fmla="*/ 0 h 531"/>
                <a:gd name="T22" fmla="*/ 6526055 w 602"/>
                <a:gd name="T23" fmla="*/ 6306590 h 531"/>
                <a:gd name="T24" fmla="*/ 0 w 602"/>
                <a:gd name="T25" fmla="*/ 21751441 h 531"/>
                <a:gd name="T26" fmla="*/ 6526055 w 602"/>
                <a:gd name="T27" fmla="*/ 37325085 h 531"/>
                <a:gd name="T28" fmla="*/ 36023362 w 602"/>
                <a:gd name="T29" fmla="*/ 66412749 h 531"/>
                <a:gd name="T30" fmla="*/ 38763987 w 602"/>
                <a:gd name="T31" fmla="*/ 68214427 h 531"/>
                <a:gd name="T32" fmla="*/ 42418636 w 602"/>
                <a:gd name="T33" fmla="*/ 66412749 h 531"/>
                <a:gd name="T34" fmla="*/ 71915942 w 602"/>
                <a:gd name="T35" fmla="*/ 37325085 h 531"/>
                <a:gd name="T36" fmla="*/ 78441997 w 602"/>
                <a:gd name="T37" fmla="*/ 21751441 h 531"/>
                <a:gd name="T38" fmla="*/ 71915942 w 602"/>
                <a:gd name="T39" fmla="*/ 6306590 h 531"/>
                <a:gd name="T40" fmla="*/ 56253627 w 602"/>
                <a:gd name="T41" fmla="*/ 0 h 5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02" h="531">
                  <a:moveTo>
                    <a:pt x="431" y="0"/>
                  </a:moveTo>
                  <a:lnTo>
                    <a:pt x="431" y="0"/>
                  </a:lnTo>
                  <a:cubicBezTo>
                    <a:pt x="389" y="0"/>
                    <a:pt x="346" y="21"/>
                    <a:pt x="318" y="49"/>
                  </a:cubicBezTo>
                  <a:cubicBezTo>
                    <a:pt x="297" y="70"/>
                    <a:pt x="297" y="70"/>
                    <a:pt x="297" y="70"/>
                  </a:cubicBezTo>
                  <a:cubicBezTo>
                    <a:pt x="283" y="49"/>
                    <a:pt x="283" y="49"/>
                    <a:pt x="283" y="49"/>
                  </a:cubicBezTo>
                  <a:cubicBezTo>
                    <a:pt x="248" y="21"/>
                    <a:pt x="212" y="0"/>
                    <a:pt x="170" y="0"/>
                  </a:cubicBezTo>
                  <a:cubicBezTo>
                    <a:pt x="120" y="0"/>
                    <a:pt x="78" y="21"/>
                    <a:pt x="50" y="49"/>
                  </a:cubicBezTo>
                  <a:cubicBezTo>
                    <a:pt x="14" y="84"/>
                    <a:pt x="0" y="127"/>
                    <a:pt x="0" y="169"/>
                  </a:cubicBezTo>
                  <a:cubicBezTo>
                    <a:pt x="0" y="219"/>
                    <a:pt x="14" y="261"/>
                    <a:pt x="50" y="290"/>
                  </a:cubicBezTo>
                  <a:cubicBezTo>
                    <a:pt x="276" y="516"/>
                    <a:pt x="276" y="516"/>
                    <a:pt x="276" y="516"/>
                  </a:cubicBezTo>
                  <a:cubicBezTo>
                    <a:pt x="283" y="523"/>
                    <a:pt x="290" y="530"/>
                    <a:pt x="297" y="530"/>
                  </a:cubicBezTo>
                  <a:cubicBezTo>
                    <a:pt x="311" y="530"/>
                    <a:pt x="318" y="523"/>
                    <a:pt x="325" y="516"/>
                  </a:cubicBezTo>
                  <a:cubicBezTo>
                    <a:pt x="551" y="290"/>
                    <a:pt x="551" y="290"/>
                    <a:pt x="551" y="290"/>
                  </a:cubicBezTo>
                  <a:cubicBezTo>
                    <a:pt x="587" y="261"/>
                    <a:pt x="601" y="219"/>
                    <a:pt x="601" y="169"/>
                  </a:cubicBezTo>
                  <a:cubicBezTo>
                    <a:pt x="601" y="127"/>
                    <a:pt x="587" y="84"/>
                    <a:pt x="551" y="49"/>
                  </a:cubicBezTo>
                  <a:cubicBezTo>
                    <a:pt x="516" y="21"/>
                    <a:pt x="474" y="0"/>
                    <a:pt x="431" y="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96" name="TextBox 95">
              <a:extLst>
                <a:ext uri="{FF2B5EF4-FFF2-40B4-BE49-F238E27FC236}">
                  <a16:creationId xmlns:a16="http://schemas.microsoft.com/office/drawing/2014/main" id="{2575C9F5-D322-7345-8203-3FEBE9C38FF8}"/>
                </a:ext>
              </a:extLst>
            </p:cNvPr>
            <p:cNvSpPr txBox="1"/>
            <p:nvPr/>
          </p:nvSpPr>
          <p:spPr>
            <a:xfrm flipH="1">
              <a:off x="6817488" y="2366662"/>
              <a:ext cx="1307974"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97" name="TextBox 96">
              <a:extLst>
                <a:ext uri="{FF2B5EF4-FFF2-40B4-BE49-F238E27FC236}">
                  <a16:creationId xmlns:a16="http://schemas.microsoft.com/office/drawing/2014/main" id="{42E9160A-75B5-AB45-BF32-1337EB21C401}"/>
                </a:ext>
              </a:extLst>
            </p:cNvPr>
            <p:cNvSpPr txBox="1"/>
            <p:nvPr/>
          </p:nvSpPr>
          <p:spPr>
            <a:xfrm flipH="1">
              <a:off x="7816271" y="2868651"/>
              <a:ext cx="1307974"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Insert title text</a:t>
              </a:r>
            </a:p>
          </p:txBody>
        </p:sp>
        <p:sp>
          <p:nvSpPr>
            <p:cNvPr id="98" name="TextBox 97">
              <a:extLst>
                <a:ext uri="{FF2B5EF4-FFF2-40B4-BE49-F238E27FC236}">
                  <a16:creationId xmlns:a16="http://schemas.microsoft.com/office/drawing/2014/main" id="{31EE8F34-A072-5247-85DE-77F2FA643C21}"/>
                </a:ext>
              </a:extLst>
            </p:cNvPr>
            <p:cNvSpPr txBox="1"/>
            <p:nvPr/>
          </p:nvSpPr>
          <p:spPr>
            <a:xfrm flipH="1">
              <a:off x="8776608" y="3402410"/>
              <a:ext cx="1307974" cy="276999"/>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Insert title text</a:t>
              </a:r>
            </a:p>
          </p:txBody>
        </p:sp>
      </p:grpSp>
      <p:sp>
        <p:nvSpPr>
          <p:cNvPr id="3" name="TextBox 2">
            <a:extLst>
              <a:ext uri="{FF2B5EF4-FFF2-40B4-BE49-F238E27FC236}">
                <a16:creationId xmlns:a16="http://schemas.microsoft.com/office/drawing/2014/main" id="{2C7F9652-2689-1D43-BA4A-25D86FFBFE6D}"/>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F0674AE9-6FB5-764C-AD23-417A0EF1C30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3" name="Oval 42">
            <a:extLst>
              <a:ext uri="{FF2B5EF4-FFF2-40B4-BE49-F238E27FC236}">
                <a16:creationId xmlns:a16="http://schemas.microsoft.com/office/drawing/2014/main" id="{EC906839-B31D-0042-A6FD-D09FA7036662}"/>
              </a:ext>
            </a:extLst>
          </p:cNvPr>
          <p:cNvSpPr/>
          <p:nvPr/>
        </p:nvSpPr>
        <p:spPr>
          <a:xfrm>
            <a:off x="431775" y="4619422"/>
            <a:ext cx="1807459" cy="180745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689F2E82-4E2D-4749-8575-6F4E3D99E060}"/>
              </a:ext>
            </a:extLst>
          </p:cNvPr>
          <p:cNvSpPr txBox="1"/>
          <p:nvPr/>
        </p:nvSpPr>
        <p:spPr>
          <a:xfrm>
            <a:off x="888093" y="4851825"/>
            <a:ext cx="1915907" cy="369332"/>
          </a:xfrm>
          <a:prstGeom prst="rect">
            <a:avLst/>
          </a:prstGeom>
          <a:noFill/>
        </p:spPr>
        <p:txBody>
          <a:bodyPr wrap="square" rtlCol="0">
            <a:spAutoFit/>
          </a:bodyPr>
          <a:lstStyle/>
          <a:p>
            <a:r>
              <a:rPr lang="en-US">
                <a:solidFill>
                  <a:schemeClr val="tx2"/>
                </a:solidFill>
                <a:latin typeface="Inter" panose="020B0502030000000004" pitchFamily="34" charset="0"/>
                <a:ea typeface="Inter" panose="020B0502030000000004" pitchFamily="34" charset="0"/>
              </a:rPr>
              <a:t>Designed by:</a:t>
            </a:r>
          </a:p>
        </p:txBody>
      </p:sp>
      <p:sp>
        <p:nvSpPr>
          <p:cNvPr id="45" name="TextBox 44">
            <a:extLst>
              <a:ext uri="{FF2B5EF4-FFF2-40B4-BE49-F238E27FC236}">
                <a16:creationId xmlns:a16="http://schemas.microsoft.com/office/drawing/2014/main" id="{852BFE58-68C2-524C-B189-E6BC0B615EB2}"/>
              </a:ext>
            </a:extLst>
          </p:cNvPr>
          <p:cNvSpPr txBox="1"/>
          <p:nvPr/>
        </p:nvSpPr>
        <p:spPr>
          <a:xfrm>
            <a:off x="888094" y="5387270"/>
            <a:ext cx="3713607" cy="759182"/>
          </a:xfrm>
          <a:prstGeom prst="rect">
            <a:avLst/>
          </a:prstGeom>
          <a:noFill/>
        </p:spPr>
        <p:txBody>
          <a:bodyPr wrap="square" rtlCol="0">
            <a:spAutoFit/>
          </a:bodyPr>
          <a:lstStyle/>
          <a:p>
            <a:pPr>
              <a:lnSpc>
                <a:spcPct val="150000"/>
              </a:lnSpc>
            </a:pP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are securing off to occasion remember daughter replying.</a:t>
            </a:r>
          </a:p>
        </p:txBody>
      </p:sp>
      <p:grpSp>
        <p:nvGrpSpPr>
          <p:cNvPr id="46" name="Group 45">
            <a:extLst>
              <a:ext uri="{FF2B5EF4-FFF2-40B4-BE49-F238E27FC236}">
                <a16:creationId xmlns:a16="http://schemas.microsoft.com/office/drawing/2014/main" id="{48BDF684-E002-0242-98EF-F515C227190B}"/>
              </a:ext>
            </a:extLst>
          </p:cNvPr>
          <p:cNvGrpSpPr/>
          <p:nvPr/>
        </p:nvGrpSpPr>
        <p:grpSpPr>
          <a:xfrm>
            <a:off x="9508446" y="5701151"/>
            <a:ext cx="817331" cy="137484"/>
            <a:chOff x="9199756" y="4361492"/>
            <a:chExt cx="817331" cy="137484"/>
          </a:xfrm>
        </p:grpSpPr>
        <p:sp>
          <p:nvSpPr>
            <p:cNvPr id="47" name="5-Point Star 46">
              <a:extLst>
                <a:ext uri="{FF2B5EF4-FFF2-40B4-BE49-F238E27FC236}">
                  <a16:creationId xmlns:a16="http://schemas.microsoft.com/office/drawing/2014/main" id="{70EC671C-671F-D249-998C-64EAB7F30FF1}"/>
                </a:ext>
              </a:extLst>
            </p:cNvPr>
            <p:cNvSpPr/>
            <p:nvPr/>
          </p:nvSpPr>
          <p:spPr>
            <a:xfrm>
              <a:off x="9199756" y="4361492"/>
              <a:ext cx="137484" cy="137484"/>
            </a:xfrm>
            <a:prstGeom prst="star5">
              <a:avLst>
                <a:gd name="adj" fmla="val 26591"/>
                <a:gd name="hf" fmla="val 105146"/>
                <a:gd name="vf" fmla="val 11055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5-Point Star 47">
              <a:extLst>
                <a:ext uri="{FF2B5EF4-FFF2-40B4-BE49-F238E27FC236}">
                  <a16:creationId xmlns:a16="http://schemas.microsoft.com/office/drawing/2014/main" id="{AAF12EE9-6D7B-BC44-BB96-D65B2EB9281F}"/>
                </a:ext>
              </a:extLst>
            </p:cNvPr>
            <p:cNvSpPr/>
            <p:nvPr/>
          </p:nvSpPr>
          <p:spPr>
            <a:xfrm>
              <a:off x="9369718" y="4361492"/>
              <a:ext cx="137484" cy="137484"/>
            </a:xfrm>
            <a:prstGeom prst="star5">
              <a:avLst>
                <a:gd name="adj" fmla="val 26591"/>
                <a:gd name="hf" fmla="val 105146"/>
                <a:gd name="vf" fmla="val 11055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5-Point Star 48">
              <a:extLst>
                <a:ext uri="{FF2B5EF4-FFF2-40B4-BE49-F238E27FC236}">
                  <a16:creationId xmlns:a16="http://schemas.microsoft.com/office/drawing/2014/main" id="{B89F6FC9-41FE-E240-9D13-6D7D021D794F}"/>
                </a:ext>
              </a:extLst>
            </p:cNvPr>
            <p:cNvSpPr/>
            <p:nvPr/>
          </p:nvSpPr>
          <p:spPr>
            <a:xfrm>
              <a:off x="9539680" y="4361492"/>
              <a:ext cx="137484" cy="137484"/>
            </a:xfrm>
            <a:prstGeom prst="star5">
              <a:avLst>
                <a:gd name="adj" fmla="val 26591"/>
                <a:gd name="hf" fmla="val 105146"/>
                <a:gd name="vf" fmla="val 11055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5-Point Star 49">
              <a:extLst>
                <a:ext uri="{FF2B5EF4-FFF2-40B4-BE49-F238E27FC236}">
                  <a16:creationId xmlns:a16="http://schemas.microsoft.com/office/drawing/2014/main" id="{01E2DFD6-FA35-414D-885C-97D559EB270F}"/>
                </a:ext>
              </a:extLst>
            </p:cNvPr>
            <p:cNvSpPr/>
            <p:nvPr/>
          </p:nvSpPr>
          <p:spPr>
            <a:xfrm>
              <a:off x="9709642" y="4361492"/>
              <a:ext cx="137484" cy="137484"/>
            </a:xfrm>
            <a:prstGeom prst="star5">
              <a:avLst>
                <a:gd name="adj" fmla="val 26591"/>
                <a:gd name="hf" fmla="val 105146"/>
                <a:gd name="vf" fmla="val 11055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5-Point Star 50">
              <a:extLst>
                <a:ext uri="{FF2B5EF4-FFF2-40B4-BE49-F238E27FC236}">
                  <a16:creationId xmlns:a16="http://schemas.microsoft.com/office/drawing/2014/main" id="{FE90319C-EBDA-CE4A-8AAF-435B220DDFE4}"/>
                </a:ext>
              </a:extLst>
            </p:cNvPr>
            <p:cNvSpPr/>
            <p:nvPr/>
          </p:nvSpPr>
          <p:spPr>
            <a:xfrm>
              <a:off x="9879603" y="4361492"/>
              <a:ext cx="137484" cy="137484"/>
            </a:xfrm>
            <a:prstGeom prst="star5">
              <a:avLst>
                <a:gd name="adj" fmla="val 26591"/>
                <a:gd name="hf" fmla="val 105146"/>
                <a:gd name="vf" fmla="val 110557"/>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52" name="TextBox 51">
            <a:extLst>
              <a:ext uri="{FF2B5EF4-FFF2-40B4-BE49-F238E27FC236}">
                <a16:creationId xmlns:a16="http://schemas.microsoft.com/office/drawing/2014/main" id="{9B3AE0EA-9FC1-784E-B48A-E60CCB463431}"/>
              </a:ext>
            </a:extLst>
          </p:cNvPr>
          <p:cNvSpPr txBox="1"/>
          <p:nvPr/>
        </p:nvSpPr>
        <p:spPr>
          <a:xfrm>
            <a:off x="10358254" y="5646450"/>
            <a:ext cx="441836"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4.0</a:t>
            </a:r>
          </a:p>
        </p:txBody>
      </p:sp>
      <p:sp>
        <p:nvSpPr>
          <p:cNvPr id="53" name="TextBox 52">
            <a:extLst>
              <a:ext uri="{FF2B5EF4-FFF2-40B4-BE49-F238E27FC236}">
                <a16:creationId xmlns:a16="http://schemas.microsoft.com/office/drawing/2014/main" id="{947ABEB4-ABD6-8F4C-AD3A-5BA94B4E2BB2}"/>
              </a:ext>
            </a:extLst>
          </p:cNvPr>
          <p:cNvSpPr txBox="1"/>
          <p:nvPr/>
        </p:nvSpPr>
        <p:spPr>
          <a:xfrm>
            <a:off x="9419867" y="5931008"/>
            <a:ext cx="2084809" cy="215444"/>
          </a:xfrm>
          <a:prstGeom prst="rect">
            <a:avLst/>
          </a:prstGeom>
          <a:noFill/>
        </p:spPr>
        <p:txBody>
          <a:bodyPr wrap="square" rtlCol="0">
            <a:spAutoFit/>
          </a:bodyPr>
          <a:lstStyle/>
          <a:p>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 average four-star rating in this product</a:t>
            </a:r>
          </a:p>
        </p:txBody>
      </p:sp>
      <p:sp>
        <p:nvSpPr>
          <p:cNvPr id="57" name="TextBox 56">
            <a:extLst>
              <a:ext uri="{FF2B5EF4-FFF2-40B4-BE49-F238E27FC236}">
                <a16:creationId xmlns:a16="http://schemas.microsoft.com/office/drawing/2014/main" id="{95912907-6AB8-6E43-86A2-C1896063B48C}"/>
              </a:ext>
            </a:extLst>
          </p:cNvPr>
          <p:cNvSpPr txBox="1"/>
          <p:nvPr/>
        </p:nvSpPr>
        <p:spPr>
          <a:xfrm>
            <a:off x="9411402" y="5364264"/>
            <a:ext cx="1017996" cy="246221"/>
          </a:xfrm>
          <a:prstGeom prst="rect">
            <a:avLst/>
          </a:prstGeom>
          <a:noFill/>
        </p:spPr>
        <p:txBody>
          <a:bodyPr wrap="square" rtlCol="0">
            <a:spAutoFit/>
          </a:bodyPr>
          <a:lstStyle/>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User Reviews:</a:t>
            </a:r>
          </a:p>
        </p:txBody>
      </p:sp>
      <p:sp>
        <p:nvSpPr>
          <p:cNvPr id="100" name="TextBox 99">
            <a:extLst>
              <a:ext uri="{FF2B5EF4-FFF2-40B4-BE49-F238E27FC236}">
                <a16:creationId xmlns:a16="http://schemas.microsoft.com/office/drawing/2014/main" id="{97BBE632-8897-1246-8E00-49C276736F69}"/>
              </a:ext>
            </a:extLst>
          </p:cNvPr>
          <p:cNvSpPr txBox="1"/>
          <p:nvPr/>
        </p:nvSpPr>
        <p:spPr>
          <a:xfrm>
            <a:off x="888094" y="1994925"/>
            <a:ext cx="155984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Estimated Monthly Downloads:</a:t>
            </a:r>
          </a:p>
        </p:txBody>
      </p:sp>
      <p:sp>
        <p:nvSpPr>
          <p:cNvPr id="101" name="TextBox 100">
            <a:extLst>
              <a:ext uri="{FF2B5EF4-FFF2-40B4-BE49-F238E27FC236}">
                <a16:creationId xmlns:a16="http://schemas.microsoft.com/office/drawing/2014/main" id="{407F48F1-C850-E441-9390-358382333DA6}"/>
              </a:ext>
            </a:extLst>
          </p:cNvPr>
          <p:cNvSpPr txBox="1"/>
          <p:nvPr/>
        </p:nvSpPr>
        <p:spPr>
          <a:xfrm>
            <a:off x="888094" y="2478042"/>
            <a:ext cx="1234212" cy="523220"/>
          </a:xfrm>
          <a:prstGeom prst="rect">
            <a:avLst/>
          </a:prstGeom>
          <a:noFill/>
        </p:spPr>
        <p:txBody>
          <a:bodyPr wrap="square" rtlCol="0">
            <a:spAutoFit/>
          </a:bodyPr>
          <a:lstStyle/>
          <a:p>
            <a:r>
              <a:rPr lang="en-US" sz="2800">
                <a:solidFill>
                  <a:schemeClr val="accent2"/>
                </a:solidFill>
                <a:latin typeface="Inter" panose="020B0502030000000004" pitchFamily="34" charset="0"/>
                <a:ea typeface="Inter" panose="020B0502030000000004" pitchFamily="34" charset="0"/>
                <a:cs typeface="Roboto" panose="02000000000000000000" pitchFamily="2" charset="0"/>
              </a:rPr>
              <a:t>300M</a:t>
            </a:r>
          </a:p>
        </p:txBody>
      </p:sp>
      <p:cxnSp>
        <p:nvCxnSpPr>
          <p:cNvPr id="129" name="Straight Connector 128">
            <a:extLst>
              <a:ext uri="{FF2B5EF4-FFF2-40B4-BE49-F238E27FC236}">
                <a16:creationId xmlns:a16="http://schemas.microsoft.com/office/drawing/2014/main" id="{33FDBAD9-499E-6F4C-A9C0-BA5715020337}"/>
              </a:ext>
            </a:extLst>
          </p:cNvPr>
          <p:cNvCxnSpPr>
            <a:cxnSpLocks/>
          </p:cNvCxnSpPr>
          <p:nvPr/>
        </p:nvCxnSpPr>
        <p:spPr>
          <a:xfrm>
            <a:off x="998290" y="3098273"/>
            <a:ext cx="39131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1649E93-92F7-EF4B-BD44-7BE58AF63D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6108" y="1651993"/>
            <a:ext cx="7415687" cy="4935041"/>
          </a:xfrm>
          <a:prstGeom prst="rect">
            <a:avLst/>
          </a:prstGeom>
        </p:spPr>
      </p:pic>
      <p:sp>
        <p:nvSpPr>
          <p:cNvPr id="6" name="Picture Placeholder 5">
            <a:extLst>
              <a:ext uri="{FF2B5EF4-FFF2-40B4-BE49-F238E27FC236}">
                <a16:creationId xmlns:a16="http://schemas.microsoft.com/office/drawing/2014/main" id="{D8C6E328-1E02-F244-A022-5C5F61F837F0}"/>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117741310"/>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Rectangle 68">
            <a:extLst>
              <a:ext uri="{FF2B5EF4-FFF2-40B4-BE49-F238E27FC236}">
                <a16:creationId xmlns:a16="http://schemas.microsoft.com/office/drawing/2014/main" id="{43BE9C02-DF63-FD4B-B446-921669DDC0AF}"/>
              </a:ext>
            </a:extLst>
          </p:cNvPr>
          <p:cNvSpPr/>
          <p:nvPr/>
        </p:nvSpPr>
        <p:spPr>
          <a:xfrm>
            <a:off x="0" y="4509167"/>
            <a:ext cx="12192000" cy="23488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B42B8AD1-F120-C24B-A39C-F581B4D017E7}"/>
              </a:ext>
            </a:extLst>
          </p:cNvPr>
          <p:cNvSpPr txBox="1"/>
          <p:nvPr/>
        </p:nvSpPr>
        <p:spPr>
          <a:xfrm>
            <a:off x="2582779" y="523875"/>
            <a:ext cx="702644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Great Showcase Mockup</a:t>
            </a:r>
          </a:p>
        </p:txBody>
      </p:sp>
      <p:sp>
        <p:nvSpPr>
          <p:cNvPr id="4" name="TextBox 3">
            <a:extLst>
              <a:ext uri="{FF2B5EF4-FFF2-40B4-BE49-F238E27FC236}">
                <a16:creationId xmlns:a16="http://schemas.microsoft.com/office/drawing/2014/main" id="{A7474990-F980-9E46-9C42-464172E3376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6" name="Picture 5">
            <a:extLst>
              <a:ext uri="{FF2B5EF4-FFF2-40B4-BE49-F238E27FC236}">
                <a16:creationId xmlns:a16="http://schemas.microsoft.com/office/drawing/2014/main" id="{90790820-E264-B44F-8726-37BF8726F7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2277" y="1943406"/>
            <a:ext cx="4153023" cy="4366139"/>
          </a:xfrm>
          <a:prstGeom prst="rect">
            <a:avLst/>
          </a:prstGeom>
        </p:spPr>
      </p:pic>
      <p:sp>
        <p:nvSpPr>
          <p:cNvPr id="20" name="TextBox 19">
            <a:extLst>
              <a:ext uri="{FF2B5EF4-FFF2-40B4-BE49-F238E27FC236}">
                <a16:creationId xmlns:a16="http://schemas.microsoft.com/office/drawing/2014/main" id="{90BA97DB-7FC8-3545-8A5F-958FA3AAADF2}"/>
              </a:ext>
            </a:extLst>
          </p:cNvPr>
          <p:cNvSpPr txBox="1"/>
          <p:nvPr/>
        </p:nvSpPr>
        <p:spPr>
          <a:xfrm flipH="1">
            <a:off x="535327" y="5478296"/>
            <a:ext cx="2309137" cy="759182"/>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21" name="TextBox 20">
            <a:extLst>
              <a:ext uri="{FF2B5EF4-FFF2-40B4-BE49-F238E27FC236}">
                <a16:creationId xmlns:a16="http://schemas.microsoft.com/office/drawing/2014/main" id="{CDE1CFFD-6CB7-2740-91F1-7DB7EA8C850B}"/>
              </a:ext>
            </a:extLst>
          </p:cNvPr>
          <p:cNvSpPr txBox="1"/>
          <p:nvPr/>
        </p:nvSpPr>
        <p:spPr>
          <a:xfrm>
            <a:off x="1246542" y="5053840"/>
            <a:ext cx="1597922"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D05ED9FA-0ED0-4448-B653-F9FA760F748B}"/>
              </a:ext>
            </a:extLst>
          </p:cNvPr>
          <p:cNvSpPr txBox="1"/>
          <p:nvPr/>
        </p:nvSpPr>
        <p:spPr>
          <a:xfrm>
            <a:off x="9347536" y="5478296"/>
            <a:ext cx="2309137" cy="75918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too goo frequently to gay terminated you greater a nay the.</a:t>
            </a:r>
          </a:p>
        </p:txBody>
      </p:sp>
      <p:sp>
        <p:nvSpPr>
          <p:cNvPr id="27" name="TextBox 26">
            <a:extLst>
              <a:ext uri="{FF2B5EF4-FFF2-40B4-BE49-F238E27FC236}">
                <a16:creationId xmlns:a16="http://schemas.microsoft.com/office/drawing/2014/main" id="{630B28E5-FE30-BF4C-A372-825D604683E1}"/>
              </a:ext>
            </a:extLst>
          </p:cNvPr>
          <p:cNvSpPr txBox="1"/>
          <p:nvPr/>
        </p:nvSpPr>
        <p:spPr>
          <a:xfrm flipH="1">
            <a:off x="9347536" y="5053840"/>
            <a:ext cx="1597922"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30" name="Oval 29">
            <a:extLst>
              <a:ext uri="{FF2B5EF4-FFF2-40B4-BE49-F238E27FC236}">
                <a16:creationId xmlns:a16="http://schemas.microsoft.com/office/drawing/2014/main" id="{B6B187D8-CB85-E64C-AAB1-6D915DCE801C}"/>
              </a:ext>
            </a:extLst>
          </p:cNvPr>
          <p:cNvSpPr/>
          <p:nvPr/>
        </p:nvSpPr>
        <p:spPr>
          <a:xfrm>
            <a:off x="3096752" y="5293673"/>
            <a:ext cx="703972" cy="70397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2C0B9F93-C28A-AD43-B510-3514D08159F3}"/>
              </a:ext>
            </a:extLst>
          </p:cNvPr>
          <p:cNvSpPr/>
          <p:nvPr/>
        </p:nvSpPr>
        <p:spPr>
          <a:xfrm flipH="1">
            <a:off x="8391276" y="5293673"/>
            <a:ext cx="703972" cy="70397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7FBDD0D0-CAEA-5741-806F-10B4D7B238A9}"/>
              </a:ext>
            </a:extLst>
          </p:cNvPr>
          <p:cNvSpPr txBox="1"/>
          <p:nvPr/>
        </p:nvSpPr>
        <p:spPr>
          <a:xfrm>
            <a:off x="9347536" y="2670409"/>
            <a:ext cx="1559848" cy="461665"/>
          </a:xfrm>
          <a:prstGeom prst="rect">
            <a:avLst/>
          </a:prstGeom>
          <a:noFill/>
        </p:spPr>
        <p:txBody>
          <a:bodyPr wrap="square" rtlCol="0">
            <a:spAutoFit/>
          </a:bodyPr>
          <a:lstStyle/>
          <a:p>
            <a:r>
              <a:rPr lang="en-US" sz="1200">
                <a:solidFill>
                  <a:schemeClr val="tx1">
                    <a:lumMod val="85000"/>
                    <a:lumOff val="15000"/>
                  </a:schemeClr>
                </a:solidFill>
                <a:latin typeface="Inter" panose="020B0502030000000004" pitchFamily="34" charset="0"/>
                <a:ea typeface="Inter" panose="020B0502030000000004" pitchFamily="34" charset="0"/>
              </a:rPr>
              <a:t>Estimated Monthly Downloads:</a:t>
            </a:r>
          </a:p>
        </p:txBody>
      </p:sp>
      <p:sp>
        <p:nvSpPr>
          <p:cNvPr id="55" name="TextBox 54">
            <a:extLst>
              <a:ext uri="{FF2B5EF4-FFF2-40B4-BE49-F238E27FC236}">
                <a16:creationId xmlns:a16="http://schemas.microsoft.com/office/drawing/2014/main" id="{A6CA1616-C63C-1B4F-B92C-5E268F6B348D}"/>
              </a:ext>
            </a:extLst>
          </p:cNvPr>
          <p:cNvSpPr txBox="1"/>
          <p:nvPr/>
        </p:nvSpPr>
        <p:spPr>
          <a:xfrm>
            <a:off x="9347536" y="3153526"/>
            <a:ext cx="1234212" cy="523220"/>
          </a:xfrm>
          <a:prstGeom prst="rect">
            <a:avLst/>
          </a:prstGeom>
          <a:noFill/>
        </p:spPr>
        <p:txBody>
          <a:bodyPr wrap="square" rtlCol="0">
            <a:spAutoFit/>
          </a:bodyPr>
          <a:lstStyle/>
          <a:p>
            <a:r>
              <a:rPr lang="en-US" sz="2800">
                <a:solidFill>
                  <a:schemeClr val="accent4"/>
                </a:solidFill>
                <a:latin typeface="Inter" panose="020B0502030000000004" pitchFamily="34" charset="0"/>
                <a:ea typeface="Inter" panose="020B0502030000000004" pitchFamily="34" charset="0"/>
                <a:cs typeface="Roboto" panose="02000000000000000000" pitchFamily="2" charset="0"/>
              </a:rPr>
              <a:t>300M</a:t>
            </a:r>
          </a:p>
        </p:txBody>
      </p:sp>
      <p:cxnSp>
        <p:nvCxnSpPr>
          <p:cNvPr id="56" name="Straight Connector 55">
            <a:extLst>
              <a:ext uri="{FF2B5EF4-FFF2-40B4-BE49-F238E27FC236}">
                <a16:creationId xmlns:a16="http://schemas.microsoft.com/office/drawing/2014/main" id="{6D19BA5F-572A-7D49-A9EC-B36271298999}"/>
              </a:ext>
            </a:extLst>
          </p:cNvPr>
          <p:cNvCxnSpPr>
            <a:cxnSpLocks/>
          </p:cNvCxnSpPr>
          <p:nvPr/>
        </p:nvCxnSpPr>
        <p:spPr>
          <a:xfrm>
            <a:off x="9457732" y="3773757"/>
            <a:ext cx="39131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8" name="5-Point Star 57">
            <a:extLst>
              <a:ext uri="{FF2B5EF4-FFF2-40B4-BE49-F238E27FC236}">
                <a16:creationId xmlns:a16="http://schemas.microsoft.com/office/drawing/2014/main" id="{FB9601B5-ADEA-8C48-A6E3-270BE94A1A03}"/>
              </a:ext>
            </a:extLst>
          </p:cNvPr>
          <p:cNvSpPr/>
          <p:nvPr/>
        </p:nvSpPr>
        <p:spPr>
          <a:xfrm>
            <a:off x="1930089"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59" name="5-Point Star 58">
            <a:extLst>
              <a:ext uri="{FF2B5EF4-FFF2-40B4-BE49-F238E27FC236}">
                <a16:creationId xmlns:a16="http://schemas.microsoft.com/office/drawing/2014/main" id="{54A24620-0BC3-6040-B732-C94846E718D1}"/>
              </a:ext>
            </a:extLst>
          </p:cNvPr>
          <p:cNvSpPr/>
          <p:nvPr/>
        </p:nvSpPr>
        <p:spPr>
          <a:xfrm>
            <a:off x="2100051"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60" name="5-Point Star 59">
            <a:extLst>
              <a:ext uri="{FF2B5EF4-FFF2-40B4-BE49-F238E27FC236}">
                <a16:creationId xmlns:a16="http://schemas.microsoft.com/office/drawing/2014/main" id="{6CDDEB99-F6DE-394A-834B-209C913BB184}"/>
              </a:ext>
            </a:extLst>
          </p:cNvPr>
          <p:cNvSpPr/>
          <p:nvPr/>
        </p:nvSpPr>
        <p:spPr>
          <a:xfrm>
            <a:off x="2270013"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61" name="5-Point Star 60">
            <a:extLst>
              <a:ext uri="{FF2B5EF4-FFF2-40B4-BE49-F238E27FC236}">
                <a16:creationId xmlns:a16="http://schemas.microsoft.com/office/drawing/2014/main" id="{A5059BBA-7B26-5745-8F86-B0A6D3717634}"/>
              </a:ext>
            </a:extLst>
          </p:cNvPr>
          <p:cNvSpPr/>
          <p:nvPr/>
        </p:nvSpPr>
        <p:spPr>
          <a:xfrm>
            <a:off x="2439975"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62" name="5-Point Star 61">
            <a:extLst>
              <a:ext uri="{FF2B5EF4-FFF2-40B4-BE49-F238E27FC236}">
                <a16:creationId xmlns:a16="http://schemas.microsoft.com/office/drawing/2014/main" id="{83F37062-C8DF-054D-B45E-8C7B5F5793D2}"/>
              </a:ext>
            </a:extLst>
          </p:cNvPr>
          <p:cNvSpPr/>
          <p:nvPr/>
        </p:nvSpPr>
        <p:spPr>
          <a:xfrm>
            <a:off x="2609936" y="3167876"/>
            <a:ext cx="137484" cy="137484"/>
          </a:xfrm>
          <a:prstGeom prst="star5">
            <a:avLst>
              <a:gd name="adj" fmla="val 2659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2DD6FE7D-3FD7-DD41-9660-1EDF075ED6A1}"/>
              </a:ext>
            </a:extLst>
          </p:cNvPr>
          <p:cNvSpPr txBox="1"/>
          <p:nvPr/>
        </p:nvSpPr>
        <p:spPr>
          <a:xfrm>
            <a:off x="1455776" y="3113175"/>
            <a:ext cx="441836"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64" name="TextBox 63">
            <a:extLst>
              <a:ext uri="{FF2B5EF4-FFF2-40B4-BE49-F238E27FC236}">
                <a16:creationId xmlns:a16="http://schemas.microsoft.com/office/drawing/2014/main" id="{A79B5D12-5066-2940-9BE6-FA96694A81D8}"/>
              </a:ext>
            </a:extLst>
          </p:cNvPr>
          <p:cNvSpPr txBox="1"/>
          <p:nvPr/>
        </p:nvSpPr>
        <p:spPr>
          <a:xfrm>
            <a:off x="751190" y="3397733"/>
            <a:ext cx="2084809" cy="215444"/>
          </a:xfrm>
          <a:prstGeom prst="rect">
            <a:avLst/>
          </a:prstGeom>
          <a:noFill/>
        </p:spPr>
        <p:txBody>
          <a:bodyPr wrap="square" rtlCol="0">
            <a:spAutoFit/>
          </a:bodyPr>
          <a:lstStyle/>
          <a:p>
            <a:pPr algn="r"/>
            <a:r>
              <a:rPr lang="en-US" sz="8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 average five-star rating in this product</a:t>
            </a:r>
          </a:p>
        </p:txBody>
      </p:sp>
      <p:sp>
        <p:nvSpPr>
          <p:cNvPr id="65" name="TextBox 64">
            <a:extLst>
              <a:ext uri="{FF2B5EF4-FFF2-40B4-BE49-F238E27FC236}">
                <a16:creationId xmlns:a16="http://schemas.microsoft.com/office/drawing/2014/main" id="{861C5B68-A1CA-3948-84EF-43CF62C0C21D}"/>
              </a:ext>
            </a:extLst>
          </p:cNvPr>
          <p:cNvSpPr txBox="1"/>
          <p:nvPr/>
        </p:nvSpPr>
        <p:spPr>
          <a:xfrm>
            <a:off x="1826468" y="2830989"/>
            <a:ext cx="1017996" cy="246221"/>
          </a:xfrm>
          <a:prstGeom prst="rect">
            <a:avLst/>
          </a:prstGeom>
          <a:noFill/>
        </p:spPr>
        <p:txBody>
          <a:bodyPr wrap="square" rtlCol="0">
            <a:spAutoFit/>
          </a:bodyPr>
          <a:lstStyle/>
          <a:p>
            <a:pPr algn="r"/>
            <a:r>
              <a:rPr lang="en-US" sz="1000">
                <a:solidFill>
                  <a:schemeClr val="tx2"/>
                </a:solidFill>
                <a:latin typeface="Roboto" panose="02000000000000000000" pitchFamily="2" charset="0"/>
                <a:ea typeface="Roboto" panose="02000000000000000000" pitchFamily="2" charset="0"/>
                <a:cs typeface="Roboto" panose="02000000000000000000" pitchFamily="2" charset="0"/>
              </a:rPr>
              <a:t>User Reviews:</a:t>
            </a:r>
          </a:p>
        </p:txBody>
      </p:sp>
      <p:sp>
        <p:nvSpPr>
          <p:cNvPr id="70" name="Freeform 16">
            <a:extLst>
              <a:ext uri="{FF2B5EF4-FFF2-40B4-BE49-F238E27FC236}">
                <a16:creationId xmlns:a16="http://schemas.microsoft.com/office/drawing/2014/main" id="{DBB4C50A-4D68-E04E-9B5E-AB71595CDDC0}"/>
              </a:ext>
            </a:extLst>
          </p:cNvPr>
          <p:cNvSpPr>
            <a:spLocks noChangeArrowheads="1"/>
          </p:cNvSpPr>
          <p:nvPr/>
        </p:nvSpPr>
        <p:spPr bwMode="auto">
          <a:xfrm>
            <a:off x="8612068" y="5493814"/>
            <a:ext cx="262390" cy="303692"/>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71" name="Freeform 63">
            <a:extLst>
              <a:ext uri="{FF2B5EF4-FFF2-40B4-BE49-F238E27FC236}">
                <a16:creationId xmlns:a16="http://schemas.microsoft.com/office/drawing/2014/main" id="{4C59A69A-77A5-E449-9F5B-0D809E9E0044}"/>
              </a:ext>
            </a:extLst>
          </p:cNvPr>
          <p:cNvSpPr>
            <a:spLocks noChangeArrowheads="1"/>
          </p:cNvSpPr>
          <p:nvPr/>
        </p:nvSpPr>
        <p:spPr bwMode="auto">
          <a:xfrm>
            <a:off x="3322729" y="5495220"/>
            <a:ext cx="252019" cy="300879"/>
          </a:xfrm>
          <a:custGeom>
            <a:avLst/>
            <a:gdLst>
              <a:gd name="T0" fmla="*/ 52135991 w 432"/>
              <a:gd name="T1" fmla="*/ 55628052 h 517"/>
              <a:gd name="T2" fmla="*/ 52135991 w 432"/>
              <a:gd name="T3" fmla="*/ 55628052 h 517"/>
              <a:gd name="T4" fmla="*/ 3631524 w 432"/>
              <a:gd name="T5" fmla="*/ 55628052 h 517"/>
              <a:gd name="T6" fmla="*/ 0 w 432"/>
              <a:gd name="T7" fmla="*/ 52013904 h 517"/>
              <a:gd name="T8" fmla="*/ 3631524 w 432"/>
              <a:gd name="T9" fmla="*/ 48400116 h 517"/>
              <a:gd name="T10" fmla="*/ 7262688 w 432"/>
              <a:gd name="T11" fmla="*/ 44786328 h 517"/>
              <a:gd name="T12" fmla="*/ 7262688 w 432"/>
              <a:gd name="T13" fmla="*/ 20134322 h 517"/>
              <a:gd name="T14" fmla="*/ 24770997 w 432"/>
              <a:gd name="T15" fmla="*/ 3743121 h 517"/>
              <a:gd name="T16" fmla="*/ 28402521 w 432"/>
              <a:gd name="T17" fmla="*/ 0 h 517"/>
              <a:gd name="T18" fmla="*/ 32033685 w 432"/>
              <a:gd name="T19" fmla="*/ 3743121 h 517"/>
              <a:gd name="T20" fmla="*/ 48504828 w 432"/>
              <a:gd name="T21" fmla="*/ 20134322 h 517"/>
              <a:gd name="T22" fmla="*/ 48504828 w 432"/>
              <a:gd name="T23" fmla="*/ 44786328 h 517"/>
              <a:gd name="T24" fmla="*/ 52135991 w 432"/>
              <a:gd name="T25" fmla="*/ 48400116 h 517"/>
              <a:gd name="T26" fmla="*/ 55897161 w 432"/>
              <a:gd name="T27" fmla="*/ 52013904 h 517"/>
              <a:gd name="T28" fmla="*/ 52135991 w 432"/>
              <a:gd name="T29" fmla="*/ 55628052 h 517"/>
              <a:gd name="T30" fmla="*/ 28402521 w 432"/>
              <a:gd name="T31" fmla="*/ 66598750 h 517"/>
              <a:gd name="T32" fmla="*/ 28402521 w 432"/>
              <a:gd name="T33" fmla="*/ 66598750 h 517"/>
              <a:gd name="T34" fmla="*/ 21010188 w 432"/>
              <a:gd name="T35" fmla="*/ 59370814 h 517"/>
              <a:gd name="T36" fmla="*/ 35665209 w 432"/>
              <a:gd name="T37" fmla="*/ 59370814 h 517"/>
              <a:gd name="T38" fmla="*/ 28402521 w 432"/>
              <a:gd name="T39" fmla="*/ 66598750 h 51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32" h="517">
                <a:moveTo>
                  <a:pt x="402" y="431"/>
                </a:moveTo>
                <a:lnTo>
                  <a:pt x="402" y="431"/>
                </a:lnTo>
                <a:cubicBezTo>
                  <a:pt x="28" y="431"/>
                  <a:pt x="28" y="431"/>
                  <a:pt x="28" y="431"/>
                </a:cubicBezTo>
                <a:cubicBezTo>
                  <a:pt x="14" y="431"/>
                  <a:pt x="0" y="417"/>
                  <a:pt x="0" y="403"/>
                </a:cubicBezTo>
                <a:cubicBezTo>
                  <a:pt x="0" y="389"/>
                  <a:pt x="14" y="375"/>
                  <a:pt x="28" y="375"/>
                </a:cubicBezTo>
                <a:cubicBezTo>
                  <a:pt x="42" y="375"/>
                  <a:pt x="56" y="361"/>
                  <a:pt x="56" y="347"/>
                </a:cubicBezTo>
                <a:cubicBezTo>
                  <a:pt x="56" y="156"/>
                  <a:pt x="56" y="156"/>
                  <a:pt x="56" y="156"/>
                </a:cubicBezTo>
                <a:cubicBezTo>
                  <a:pt x="56" y="85"/>
                  <a:pt x="113" y="29"/>
                  <a:pt x="191" y="29"/>
                </a:cubicBezTo>
                <a:cubicBezTo>
                  <a:pt x="191" y="7"/>
                  <a:pt x="198" y="0"/>
                  <a:pt x="219" y="0"/>
                </a:cubicBezTo>
                <a:cubicBezTo>
                  <a:pt x="233" y="0"/>
                  <a:pt x="247" y="7"/>
                  <a:pt x="247" y="29"/>
                </a:cubicBezTo>
                <a:cubicBezTo>
                  <a:pt x="318" y="29"/>
                  <a:pt x="374" y="85"/>
                  <a:pt x="374" y="156"/>
                </a:cubicBezTo>
                <a:cubicBezTo>
                  <a:pt x="374" y="347"/>
                  <a:pt x="374" y="347"/>
                  <a:pt x="374" y="347"/>
                </a:cubicBezTo>
                <a:cubicBezTo>
                  <a:pt x="374" y="361"/>
                  <a:pt x="388" y="375"/>
                  <a:pt x="402" y="375"/>
                </a:cubicBezTo>
                <a:cubicBezTo>
                  <a:pt x="424" y="375"/>
                  <a:pt x="431" y="389"/>
                  <a:pt x="431" y="403"/>
                </a:cubicBezTo>
                <a:cubicBezTo>
                  <a:pt x="431" y="417"/>
                  <a:pt x="424" y="431"/>
                  <a:pt x="402" y="431"/>
                </a:cubicBezTo>
                <a:close/>
                <a:moveTo>
                  <a:pt x="219" y="516"/>
                </a:moveTo>
                <a:lnTo>
                  <a:pt x="219" y="516"/>
                </a:lnTo>
                <a:cubicBezTo>
                  <a:pt x="184" y="516"/>
                  <a:pt x="162" y="488"/>
                  <a:pt x="162" y="460"/>
                </a:cubicBezTo>
                <a:cubicBezTo>
                  <a:pt x="275" y="460"/>
                  <a:pt x="275" y="460"/>
                  <a:pt x="275" y="460"/>
                </a:cubicBezTo>
                <a:cubicBezTo>
                  <a:pt x="275" y="488"/>
                  <a:pt x="247" y="516"/>
                  <a:pt x="219"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Roboto" panose="02000000000000000000" pitchFamily="2" charset="0"/>
            </a:endParaRPr>
          </a:p>
        </p:txBody>
      </p:sp>
      <p:sp>
        <p:nvSpPr>
          <p:cNvPr id="73" name="Freeform 95">
            <a:extLst>
              <a:ext uri="{FF2B5EF4-FFF2-40B4-BE49-F238E27FC236}">
                <a16:creationId xmlns:a16="http://schemas.microsoft.com/office/drawing/2014/main" id="{507C1843-EEBB-884D-8DAD-D1155C072464}"/>
              </a:ext>
            </a:extLst>
          </p:cNvPr>
          <p:cNvSpPr>
            <a:spLocks/>
          </p:cNvSpPr>
          <p:nvPr/>
        </p:nvSpPr>
        <p:spPr bwMode="auto">
          <a:xfrm>
            <a:off x="3280491" y="3086199"/>
            <a:ext cx="336495" cy="289041"/>
          </a:xfrm>
          <a:custGeom>
            <a:avLst/>
            <a:gdLst>
              <a:gd name="T0" fmla="*/ 120385 w 72"/>
              <a:gd name="T1" fmla="*/ 209294 h 62"/>
              <a:gd name="T2" fmla="*/ 34396 w 72"/>
              <a:gd name="T3" fmla="*/ 126949 h 62"/>
              <a:gd name="T4" fmla="*/ 0 w 72"/>
              <a:gd name="T5" fmla="*/ 65190 h 62"/>
              <a:gd name="T6" fmla="*/ 68792 w 72"/>
              <a:gd name="T7" fmla="*/ 0 h 62"/>
              <a:gd name="T8" fmla="*/ 123825 w 72"/>
              <a:gd name="T9" fmla="*/ 30879 h 62"/>
              <a:gd name="T10" fmla="*/ 182298 w 72"/>
              <a:gd name="T11" fmla="*/ 0 h 62"/>
              <a:gd name="T12" fmla="*/ 247650 w 72"/>
              <a:gd name="T13" fmla="*/ 65190 h 62"/>
              <a:gd name="T14" fmla="*/ 216694 w 72"/>
              <a:gd name="T15" fmla="*/ 126949 h 62"/>
              <a:gd name="T16" fmla="*/ 130704 w 72"/>
              <a:gd name="T17" fmla="*/ 209294 h 62"/>
              <a:gd name="T18" fmla="*/ 123825 w 72"/>
              <a:gd name="T19" fmla="*/ 212725 h 62"/>
              <a:gd name="T20" fmla="*/ 120385 w 72"/>
              <a:gd name="T21" fmla="*/ 209294 h 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tx2">
              <a:lumMod val="25000"/>
              <a:lumOff val="75000"/>
            </a:schemeClr>
          </a:solidFill>
          <a:ln>
            <a:noFill/>
          </a:ln>
        </p:spPr>
        <p:txBody>
          <a:bodyPr/>
          <a:lstStyle/>
          <a:p>
            <a:endParaRPr lang="en-US" dirty="0">
              <a:latin typeface="Roboto" panose="02000000000000000000" pitchFamily="2" charset="0"/>
            </a:endParaRPr>
          </a:p>
        </p:txBody>
      </p:sp>
      <p:sp>
        <p:nvSpPr>
          <p:cNvPr id="74" name="Oval 73">
            <a:extLst>
              <a:ext uri="{FF2B5EF4-FFF2-40B4-BE49-F238E27FC236}">
                <a16:creationId xmlns:a16="http://schemas.microsoft.com/office/drawing/2014/main" id="{71C56F39-5A00-0542-B4EC-5F848F6183F3}"/>
              </a:ext>
            </a:extLst>
          </p:cNvPr>
          <p:cNvSpPr/>
          <p:nvPr/>
        </p:nvSpPr>
        <p:spPr>
          <a:xfrm>
            <a:off x="3096752" y="2878733"/>
            <a:ext cx="703972" cy="703972"/>
          </a:xfrm>
          <a:prstGeom prst="ellipse">
            <a:avLst/>
          </a:prstGeom>
          <a:no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FD9D9C06-E9F8-D346-A789-451ADFE64CDB}"/>
              </a:ext>
            </a:extLst>
          </p:cNvPr>
          <p:cNvSpPr>
            <a:spLocks noGrp="1"/>
          </p:cNvSpPr>
          <p:nvPr>
            <p:ph type="pic" sz="quarter" idx="10"/>
          </p:nvPr>
        </p:nvSpPr>
        <p:spPr/>
        <p:txBody>
          <a:bodyPr/>
          <a:lstStyle/>
          <a:p>
            <a:endParaRPr lang="ro-RO"/>
          </a:p>
        </p:txBody>
      </p:sp>
      <p:sp>
        <p:nvSpPr>
          <p:cNvPr id="8" name="Picture Placeholder 7">
            <a:extLst>
              <a:ext uri="{FF2B5EF4-FFF2-40B4-BE49-F238E27FC236}">
                <a16:creationId xmlns:a16="http://schemas.microsoft.com/office/drawing/2014/main" id="{111454BC-BAAE-CA43-9860-CCADEDDC1040}"/>
              </a:ext>
            </a:extLst>
          </p:cNvPr>
          <p:cNvSpPr>
            <a:spLocks noGrp="1"/>
          </p:cNvSpPr>
          <p:nvPr>
            <p:ph type="pic" sz="quarter" idx="11"/>
          </p:nvPr>
        </p:nvSpPr>
        <p:spPr>
          <a:xfrm rot="20414862">
            <a:off x="4556682" y="4043053"/>
            <a:ext cx="890283" cy="1460425"/>
          </a:xfrm>
        </p:spPr>
        <p:txBody>
          <a:bodyPr/>
          <a:lstStyle/>
          <a:p>
            <a:endParaRPr lang="ro-RO" dirty="0"/>
          </a:p>
        </p:txBody>
      </p:sp>
    </p:spTree>
    <p:extLst>
      <p:ext uri="{BB962C8B-B14F-4D97-AF65-F5344CB8AC3E}">
        <p14:creationId xmlns:p14="http://schemas.microsoft.com/office/powerpoint/2010/main" val="2195252807"/>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8AB585-DB70-344F-B0A9-9258C6BFAD47}"/>
              </a:ext>
            </a:extLst>
          </p:cNvPr>
          <p:cNvSpPr txBox="1"/>
          <p:nvPr/>
        </p:nvSpPr>
        <p:spPr>
          <a:xfrm>
            <a:off x="3300549" y="523875"/>
            <a:ext cx="559090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Happy Clients</a:t>
            </a:r>
          </a:p>
        </p:txBody>
      </p:sp>
      <p:sp>
        <p:nvSpPr>
          <p:cNvPr id="4" name="TextBox 3">
            <a:extLst>
              <a:ext uri="{FF2B5EF4-FFF2-40B4-BE49-F238E27FC236}">
                <a16:creationId xmlns:a16="http://schemas.microsoft.com/office/drawing/2014/main" id="{941BA850-CC3B-4A46-BCD6-7FC6ABFA1BF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43" name="Group 42">
            <a:extLst>
              <a:ext uri="{FF2B5EF4-FFF2-40B4-BE49-F238E27FC236}">
                <a16:creationId xmlns:a16="http://schemas.microsoft.com/office/drawing/2014/main" id="{F0442F97-7F05-AA44-8999-71BDEEE3F790}"/>
              </a:ext>
            </a:extLst>
          </p:cNvPr>
          <p:cNvGrpSpPr/>
          <p:nvPr/>
        </p:nvGrpSpPr>
        <p:grpSpPr>
          <a:xfrm>
            <a:off x="4303898" y="2237396"/>
            <a:ext cx="3584204" cy="3584204"/>
            <a:chOff x="4301012" y="2237396"/>
            <a:chExt cx="3584204" cy="3584204"/>
          </a:xfrm>
        </p:grpSpPr>
        <p:sp>
          <p:nvSpPr>
            <p:cNvPr id="8" name="Freeform 7">
              <a:extLst>
                <a:ext uri="{FF2B5EF4-FFF2-40B4-BE49-F238E27FC236}">
                  <a16:creationId xmlns:a16="http://schemas.microsoft.com/office/drawing/2014/main" id="{37D724EE-CA8D-C64A-838E-C43C6A9232A1}"/>
                </a:ext>
              </a:extLst>
            </p:cNvPr>
            <p:cNvSpPr/>
            <p:nvPr/>
          </p:nvSpPr>
          <p:spPr>
            <a:xfrm>
              <a:off x="4601061" y="2537445"/>
              <a:ext cx="2984106" cy="2984106"/>
            </a:xfrm>
            <a:custGeom>
              <a:avLst/>
              <a:gdLst>
                <a:gd name="connsiteX0" fmla="*/ 6132195 w 6124575"/>
                <a:gd name="connsiteY0" fmla="*/ 3066098 h 6124575"/>
                <a:gd name="connsiteX1" fmla="*/ 3066098 w 6124575"/>
                <a:gd name="connsiteY1" fmla="*/ 6132195 h 6124575"/>
                <a:gd name="connsiteX2" fmla="*/ 0 w 6124575"/>
                <a:gd name="connsiteY2" fmla="*/ 3066098 h 6124575"/>
                <a:gd name="connsiteX3" fmla="*/ 3066098 w 6124575"/>
                <a:gd name="connsiteY3" fmla="*/ 0 h 6124575"/>
                <a:gd name="connsiteX4" fmla="*/ 6132195 w 6124575"/>
                <a:gd name="connsiteY4" fmla="*/ 3066098 h 6124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4575" h="6124575">
                  <a:moveTo>
                    <a:pt x="6132195" y="3066098"/>
                  </a:moveTo>
                  <a:cubicBezTo>
                    <a:pt x="6132195" y="4759457"/>
                    <a:pt x="4759457" y="6132195"/>
                    <a:pt x="3066098" y="6132195"/>
                  </a:cubicBezTo>
                  <a:cubicBezTo>
                    <a:pt x="1372739" y="6132195"/>
                    <a:pt x="0" y="4759457"/>
                    <a:pt x="0" y="3066098"/>
                  </a:cubicBezTo>
                  <a:cubicBezTo>
                    <a:pt x="0" y="1372739"/>
                    <a:pt x="1372739" y="0"/>
                    <a:pt x="3066098" y="0"/>
                  </a:cubicBezTo>
                  <a:cubicBezTo>
                    <a:pt x="4759457" y="0"/>
                    <a:pt x="6132195" y="1372739"/>
                    <a:pt x="6132195" y="3066098"/>
                  </a:cubicBezTo>
                  <a:close/>
                </a:path>
              </a:pathLst>
            </a:custGeom>
            <a:solidFill>
              <a:schemeClr val="tx2">
                <a:lumMod val="10000"/>
                <a:lumOff val="90000"/>
              </a:schemeClr>
            </a:solidFill>
            <a:ln w="9525" cap="flat">
              <a:noFill/>
              <a:prstDash val="solid"/>
              <a:miter/>
            </a:ln>
          </p:spPr>
          <p:txBody>
            <a:bodyPr rtlCol="0" anchor="ctr"/>
            <a:lstStyle/>
            <a:p>
              <a:endParaRPr lang="en-US" dirty="0">
                <a:latin typeface="Roboto" panose="02000000000000000000" pitchFamily="2" charset="0"/>
              </a:endParaRPr>
            </a:p>
          </p:txBody>
        </p:sp>
        <p:sp>
          <p:nvSpPr>
            <p:cNvPr id="9" name="Freeform 8">
              <a:extLst>
                <a:ext uri="{FF2B5EF4-FFF2-40B4-BE49-F238E27FC236}">
                  <a16:creationId xmlns:a16="http://schemas.microsoft.com/office/drawing/2014/main" id="{B3C4A0BA-ABEB-2746-838A-66BAEBD3C554}"/>
                </a:ext>
              </a:extLst>
            </p:cNvPr>
            <p:cNvSpPr/>
            <p:nvPr/>
          </p:nvSpPr>
          <p:spPr>
            <a:xfrm>
              <a:off x="5327224" y="3285977"/>
              <a:ext cx="2171946" cy="2236920"/>
            </a:xfrm>
            <a:custGeom>
              <a:avLst/>
              <a:gdLst>
                <a:gd name="connsiteX0" fmla="*/ 4460177 w 4457700"/>
                <a:gd name="connsiteY0" fmla="*/ 2571465 h 4591050"/>
                <a:gd name="connsiteX1" fmla="*/ 4455795 w 4457700"/>
                <a:gd name="connsiteY1" fmla="*/ 2567083 h 4591050"/>
                <a:gd name="connsiteX2" fmla="*/ 4445604 w 4457700"/>
                <a:gd name="connsiteY2" fmla="*/ 2556891 h 4591050"/>
                <a:gd name="connsiteX3" fmla="*/ 4435412 w 4457700"/>
                <a:gd name="connsiteY3" fmla="*/ 2546699 h 4591050"/>
                <a:gd name="connsiteX4" fmla="*/ 4425220 w 4457700"/>
                <a:gd name="connsiteY4" fmla="*/ 2536508 h 4591050"/>
                <a:gd name="connsiteX5" fmla="*/ 4415123 w 4457700"/>
                <a:gd name="connsiteY5" fmla="*/ 2526316 h 4591050"/>
                <a:gd name="connsiteX6" fmla="*/ 4404836 w 4457700"/>
                <a:gd name="connsiteY6" fmla="*/ 2516124 h 4591050"/>
                <a:gd name="connsiteX7" fmla="*/ 4394740 w 4457700"/>
                <a:gd name="connsiteY7" fmla="*/ 2505932 h 4591050"/>
                <a:gd name="connsiteX8" fmla="*/ 4384548 w 4457700"/>
                <a:gd name="connsiteY8" fmla="*/ 2495741 h 4591050"/>
                <a:gd name="connsiteX9" fmla="*/ 4374356 w 4457700"/>
                <a:gd name="connsiteY9" fmla="*/ 2485549 h 4591050"/>
                <a:gd name="connsiteX10" fmla="*/ 4364165 w 4457700"/>
                <a:gd name="connsiteY10" fmla="*/ 2475452 h 4591050"/>
                <a:gd name="connsiteX11" fmla="*/ 4353973 w 4457700"/>
                <a:gd name="connsiteY11" fmla="*/ 2465165 h 4591050"/>
                <a:gd name="connsiteX12" fmla="*/ 4343781 w 4457700"/>
                <a:gd name="connsiteY12" fmla="*/ 2455069 h 4591050"/>
                <a:gd name="connsiteX13" fmla="*/ 4333590 w 4457700"/>
                <a:gd name="connsiteY13" fmla="*/ 2444877 h 4591050"/>
                <a:gd name="connsiteX14" fmla="*/ 4323398 w 4457700"/>
                <a:gd name="connsiteY14" fmla="*/ 2434685 h 4591050"/>
                <a:gd name="connsiteX15" fmla="*/ 4313206 w 4457700"/>
                <a:gd name="connsiteY15" fmla="*/ 2424494 h 4591050"/>
                <a:gd name="connsiteX16" fmla="*/ 4303014 w 4457700"/>
                <a:gd name="connsiteY16" fmla="*/ 2414302 h 4591050"/>
                <a:gd name="connsiteX17" fmla="*/ 4292822 w 4457700"/>
                <a:gd name="connsiteY17" fmla="*/ 2404110 h 4591050"/>
                <a:gd name="connsiteX18" fmla="*/ 4282631 w 4457700"/>
                <a:gd name="connsiteY18" fmla="*/ 2393918 h 4591050"/>
                <a:gd name="connsiteX19" fmla="*/ 4272439 w 4457700"/>
                <a:gd name="connsiteY19" fmla="*/ 2383727 h 4591050"/>
                <a:gd name="connsiteX20" fmla="*/ 4262247 w 4457700"/>
                <a:gd name="connsiteY20" fmla="*/ 2373535 h 4591050"/>
                <a:gd name="connsiteX21" fmla="*/ 4252056 w 4457700"/>
                <a:gd name="connsiteY21" fmla="*/ 2363343 h 4591050"/>
                <a:gd name="connsiteX22" fmla="*/ 4241864 w 4457700"/>
                <a:gd name="connsiteY22" fmla="*/ 2353151 h 4591050"/>
                <a:gd name="connsiteX23" fmla="*/ 4231767 w 4457700"/>
                <a:gd name="connsiteY23" fmla="*/ 2342960 h 4591050"/>
                <a:gd name="connsiteX24" fmla="*/ 4221480 w 4457700"/>
                <a:gd name="connsiteY24" fmla="*/ 2332768 h 4591050"/>
                <a:gd name="connsiteX25" fmla="*/ 4211384 w 4457700"/>
                <a:gd name="connsiteY25" fmla="*/ 2322576 h 4591050"/>
                <a:gd name="connsiteX26" fmla="*/ 4201192 w 4457700"/>
                <a:gd name="connsiteY26" fmla="*/ 2312384 h 4591050"/>
                <a:gd name="connsiteX27" fmla="*/ 4191000 w 4457700"/>
                <a:gd name="connsiteY27" fmla="*/ 2302193 h 4591050"/>
                <a:gd name="connsiteX28" fmla="*/ 4180809 w 4457700"/>
                <a:gd name="connsiteY28" fmla="*/ 2292096 h 4591050"/>
                <a:gd name="connsiteX29" fmla="*/ 4170617 w 4457700"/>
                <a:gd name="connsiteY29" fmla="*/ 2281904 h 4591050"/>
                <a:gd name="connsiteX30" fmla="*/ 4160425 w 4457700"/>
                <a:gd name="connsiteY30" fmla="*/ 2271713 h 4591050"/>
                <a:gd name="connsiteX31" fmla="*/ 4150233 w 4457700"/>
                <a:gd name="connsiteY31" fmla="*/ 2261521 h 4591050"/>
                <a:gd name="connsiteX32" fmla="*/ 4140041 w 4457700"/>
                <a:gd name="connsiteY32" fmla="*/ 2251329 h 4591050"/>
                <a:gd name="connsiteX33" fmla="*/ 4129849 w 4457700"/>
                <a:gd name="connsiteY33" fmla="*/ 2241137 h 4591050"/>
                <a:gd name="connsiteX34" fmla="*/ 4119658 w 4457700"/>
                <a:gd name="connsiteY34" fmla="*/ 2230946 h 4591050"/>
                <a:gd name="connsiteX35" fmla="*/ 4109466 w 4457700"/>
                <a:gd name="connsiteY35" fmla="*/ 2220754 h 4591050"/>
                <a:gd name="connsiteX36" fmla="*/ 4099275 w 4457700"/>
                <a:gd name="connsiteY36" fmla="*/ 2210562 h 4591050"/>
                <a:gd name="connsiteX37" fmla="*/ 4089083 w 4457700"/>
                <a:gd name="connsiteY37" fmla="*/ 2200370 h 4591050"/>
                <a:gd name="connsiteX38" fmla="*/ 4078891 w 4457700"/>
                <a:gd name="connsiteY38" fmla="*/ 2190179 h 4591050"/>
                <a:gd name="connsiteX39" fmla="*/ 4068699 w 4457700"/>
                <a:gd name="connsiteY39" fmla="*/ 2179987 h 4591050"/>
                <a:gd name="connsiteX40" fmla="*/ 4058507 w 4457700"/>
                <a:gd name="connsiteY40" fmla="*/ 2169795 h 4591050"/>
                <a:gd name="connsiteX41" fmla="*/ 4048411 w 4457700"/>
                <a:gd name="connsiteY41" fmla="*/ 2159603 h 4591050"/>
                <a:gd name="connsiteX42" fmla="*/ 4038219 w 4457700"/>
                <a:gd name="connsiteY42" fmla="*/ 2149888 h 4591050"/>
                <a:gd name="connsiteX43" fmla="*/ 4028027 w 4457700"/>
                <a:gd name="connsiteY43" fmla="*/ 2139696 h 4591050"/>
                <a:gd name="connsiteX44" fmla="*/ 4017835 w 4457700"/>
                <a:gd name="connsiteY44" fmla="*/ 2129504 h 4591050"/>
                <a:gd name="connsiteX45" fmla="*/ 4007644 w 4457700"/>
                <a:gd name="connsiteY45" fmla="*/ 2119313 h 4591050"/>
                <a:gd name="connsiteX46" fmla="*/ 3997452 w 4457700"/>
                <a:gd name="connsiteY46" fmla="*/ 2109216 h 4591050"/>
                <a:gd name="connsiteX47" fmla="*/ 3987261 w 4457700"/>
                <a:gd name="connsiteY47" fmla="*/ 2099024 h 4591050"/>
                <a:gd name="connsiteX48" fmla="*/ 3977069 w 4457700"/>
                <a:gd name="connsiteY48" fmla="*/ 2088833 h 4591050"/>
                <a:gd name="connsiteX49" fmla="*/ 3966877 w 4457700"/>
                <a:gd name="connsiteY49" fmla="*/ 2078641 h 4591050"/>
                <a:gd name="connsiteX50" fmla="*/ 3956685 w 4457700"/>
                <a:gd name="connsiteY50" fmla="*/ 2068449 h 4591050"/>
                <a:gd name="connsiteX51" fmla="*/ 3946493 w 4457700"/>
                <a:gd name="connsiteY51" fmla="*/ 2058257 h 4591050"/>
                <a:gd name="connsiteX52" fmla="*/ 3936301 w 4457700"/>
                <a:gd name="connsiteY52" fmla="*/ 2048066 h 4591050"/>
                <a:gd name="connsiteX53" fmla="*/ 3926110 w 4457700"/>
                <a:gd name="connsiteY53" fmla="*/ 2037874 h 4591050"/>
                <a:gd name="connsiteX54" fmla="*/ 3915918 w 4457700"/>
                <a:gd name="connsiteY54" fmla="*/ 2027682 h 4591050"/>
                <a:gd name="connsiteX55" fmla="*/ 3905727 w 4457700"/>
                <a:gd name="connsiteY55" fmla="*/ 2017490 h 4591050"/>
                <a:gd name="connsiteX56" fmla="*/ 3895535 w 4457700"/>
                <a:gd name="connsiteY56" fmla="*/ 2007299 h 4591050"/>
                <a:gd name="connsiteX57" fmla="*/ 3885343 w 4457700"/>
                <a:gd name="connsiteY57" fmla="*/ 1997107 h 4591050"/>
                <a:gd name="connsiteX58" fmla="*/ 3875151 w 4457700"/>
                <a:gd name="connsiteY58" fmla="*/ 1986915 h 4591050"/>
                <a:gd name="connsiteX59" fmla="*/ 3865055 w 4457700"/>
                <a:gd name="connsiteY59" fmla="*/ 1976723 h 4591050"/>
                <a:gd name="connsiteX60" fmla="*/ 3854863 w 4457700"/>
                <a:gd name="connsiteY60" fmla="*/ 1966532 h 4591050"/>
                <a:gd name="connsiteX61" fmla="*/ 3844671 w 4457700"/>
                <a:gd name="connsiteY61" fmla="*/ 1956340 h 4591050"/>
                <a:gd name="connsiteX62" fmla="*/ 3834098 w 4457700"/>
                <a:gd name="connsiteY62" fmla="*/ 1945672 h 4591050"/>
                <a:gd name="connsiteX63" fmla="*/ 3823907 w 4457700"/>
                <a:gd name="connsiteY63" fmla="*/ 1935480 h 4591050"/>
                <a:gd name="connsiteX64" fmla="*/ 3813715 w 4457700"/>
                <a:gd name="connsiteY64" fmla="*/ 1925384 h 4591050"/>
                <a:gd name="connsiteX65" fmla="*/ 3803523 w 4457700"/>
                <a:gd name="connsiteY65" fmla="*/ 1915192 h 4591050"/>
                <a:gd name="connsiteX66" fmla="*/ 3793331 w 4457700"/>
                <a:gd name="connsiteY66" fmla="*/ 1905000 h 4591050"/>
                <a:gd name="connsiteX67" fmla="*/ 3783140 w 4457700"/>
                <a:gd name="connsiteY67" fmla="*/ 1894808 h 4591050"/>
                <a:gd name="connsiteX68" fmla="*/ 3772948 w 4457700"/>
                <a:gd name="connsiteY68" fmla="*/ 1884617 h 4591050"/>
                <a:gd name="connsiteX69" fmla="*/ 3762756 w 4457700"/>
                <a:gd name="connsiteY69" fmla="*/ 1874425 h 4591050"/>
                <a:gd name="connsiteX70" fmla="*/ 3752564 w 4457700"/>
                <a:gd name="connsiteY70" fmla="*/ 1864233 h 4591050"/>
                <a:gd name="connsiteX71" fmla="*/ 3742373 w 4457700"/>
                <a:gd name="connsiteY71" fmla="*/ 1854041 h 4591050"/>
                <a:gd name="connsiteX72" fmla="*/ 3732181 w 4457700"/>
                <a:gd name="connsiteY72" fmla="*/ 1843850 h 4591050"/>
                <a:gd name="connsiteX73" fmla="*/ 3721989 w 4457700"/>
                <a:gd name="connsiteY73" fmla="*/ 1833658 h 4591050"/>
                <a:gd name="connsiteX74" fmla="*/ 3711797 w 4457700"/>
                <a:gd name="connsiteY74" fmla="*/ 1823466 h 4591050"/>
                <a:gd name="connsiteX75" fmla="*/ 3701606 w 4457700"/>
                <a:gd name="connsiteY75" fmla="*/ 1813274 h 4591050"/>
                <a:gd name="connsiteX76" fmla="*/ 3691414 w 4457700"/>
                <a:gd name="connsiteY76" fmla="*/ 1803083 h 4591050"/>
                <a:gd name="connsiteX77" fmla="*/ 3681318 w 4457700"/>
                <a:gd name="connsiteY77" fmla="*/ 1792891 h 4591050"/>
                <a:gd name="connsiteX78" fmla="*/ 3671126 w 4457700"/>
                <a:gd name="connsiteY78" fmla="*/ 1782699 h 4591050"/>
                <a:gd name="connsiteX79" fmla="*/ 3660934 w 4457700"/>
                <a:gd name="connsiteY79" fmla="*/ 1772507 h 4591050"/>
                <a:gd name="connsiteX80" fmla="*/ 3650742 w 4457700"/>
                <a:gd name="connsiteY80" fmla="*/ 1762411 h 4591050"/>
                <a:gd name="connsiteX81" fmla="*/ 3640550 w 4457700"/>
                <a:gd name="connsiteY81" fmla="*/ 1752124 h 4591050"/>
                <a:gd name="connsiteX82" fmla="*/ 3630358 w 4457700"/>
                <a:gd name="connsiteY82" fmla="*/ 1742027 h 4591050"/>
                <a:gd name="connsiteX83" fmla="*/ 3620167 w 4457700"/>
                <a:gd name="connsiteY83" fmla="*/ 1731835 h 4591050"/>
                <a:gd name="connsiteX84" fmla="*/ 3609975 w 4457700"/>
                <a:gd name="connsiteY84" fmla="*/ 1721644 h 4591050"/>
                <a:gd name="connsiteX85" fmla="*/ 3599784 w 4457700"/>
                <a:gd name="connsiteY85" fmla="*/ 1711452 h 4591050"/>
                <a:gd name="connsiteX86" fmla="*/ 3589592 w 4457700"/>
                <a:gd name="connsiteY86" fmla="*/ 1701260 h 4591050"/>
                <a:gd name="connsiteX87" fmla="*/ 3579400 w 4457700"/>
                <a:gd name="connsiteY87" fmla="*/ 1691068 h 4591050"/>
                <a:gd name="connsiteX88" fmla="*/ 3569208 w 4457700"/>
                <a:gd name="connsiteY88" fmla="*/ 1680877 h 4591050"/>
                <a:gd name="connsiteX89" fmla="*/ 3559016 w 4457700"/>
                <a:gd name="connsiteY89" fmla="*/ 1670685 h 4591050"/>
                <a:gd name="connsiteX90" fmla="*/ 3548824 w 4457700"/>
                <a:gd name="connsiteY90" fmla="*/ 1660493 h 4591050"/>
                <a:gd name="connsiteX91" fmla="*/ 3538633 w 4457700"/>
                <a:gd name="connsiteY91" fmla="*/ 1650302 h 4591050"/>
                <a:gd name="connsiteX92" fmla="*/ 3528441 w 4457700"/>
                <a:gd name="connsiteY92" fmla="*/ 1640110 h 4591050"/>
                <a:gd name="connsiteX93" fmla="*/ 3518250 w 4457700"/>
                <a:gd name="connsiteY93" fmla="*/ 1629918 h 4591050"/>
                <a:gd name="connsiteX94" fmla="*/ 3508153 w 4457700"/>
                <a:gd name="connsiteY94" fmla="*/ 1619726 h 4591050"/>
                <a:gd name="connsiteX95" fmla="*/ 3497961 w 4457700"/>
                <a:gd name="connsiteY95" fmla="*/ 1609535 h 4591050"/>
                <a:gd name="connsiteX96" fmla="*/ 3487770 w 4457700"/>
                <a:gd name="connsiteY96" fmla="*/ 1599343 h 4591050"/>
                <a:gd name="connsiteX97" fmla="*/ 3477578 w 4457700"/>
                <a:gd name="connsiteY97" fmla="*/ 1589151 h 4591050"/>
                <a:gd name="connsiteX98" fmla="*/ 3467386 w 4457700"/>
                <a:gd name="connsiteY98" fmla="*/ 1579055 h 4591050"/>
                <a:gd name="connsiteX99" fmla="*/ 3457194 w 4457700"/>
                <a:gd name="connsiteY99" fmla="*/ 1568768 h 4591050"/>
                <a:gd name="connsiteX100" fmla="*/ 3447002 w 4457700"/>
                <a:gd name="connsiteY100" fmla="*/ 1558671 h 4591050"/>
                <a:gd name="connsiteX101" fmla="*/ 3436810 w 4457700"/>
                <a:gd name="connsiteY101" fmla="*/ 1548479 h 4591050"/>
                <a:gd name="connsiteX102" fmla="*/ 3426619 w 4457700"/>
                <a:gd name="connsiteY102" fmla="*/ 1538288 h 4591050"/>
                <a:gd name="connsiteX103" fmla="*/ 3416427 w 4457700"/>
                <a:gd name="connsiteY103" fmla="*/ 1528096 h 4591050"/>
                <a:gd name="connsiteX104" fmla="*/ 3406236 w 4457700"/>
                <a:gd name="connsiteY104" fmla="*/ 1517904 h 4591050"/>
                <a:gd name="connsiteX105" fmla="*/ 3396044 w 4457700"/>
                <a:gd name="connsiteY105" fmla="*/ 1507712 h 4591050"/>
                <a:gd name="connsiteX106" fmla="*/ 3385852 w 4457700"/>
                <a:gd name="connsiteY106" fmla="*/ 1497521 h 4591050"/>
                <a:gd name="connsiteX107" fmla="*/ 3375660 w 4457700"/>
                <a:gd name="connsiteY107" fmla="*/ 1487329 h 4591050"/>
                <a:gd name="connsiteX108" fmla="*/ 3365468 w 4457700"/>
                <a:gd name="connsiteY108" fmla="*/ 1477137 h 4591050"/>
                <a:gd name="connsiteX109" fmla="*/ 3355277 w 4457700"/>
                <a:gd name="connsiteY109" fmla="*/ 1466945 h 4591050"/>
                <a:gd name="connsiteX110" fmla="*/ 3345085 w 4457700"/>
                <a:gd name="connsiteY110" fmla="*/ 1456754 h 4591050"/>
                <a:gd name="connsiteX111" fmla="*/ 3334988 w 4457700"/>
                <a:gd name="connsiteY111" fmla="*/ 1446562 h 4591050"/>
                <a:gd name="connsiteX112" fmla="*/ 3324701 w 4457700"/>
                <a:gd name="connsiteY112" fmla="*/ 1436370 h 4591050"/>
                <a:gd name="connsiteX113" fmla="*/ 3314605 w 4457700"/>
                <a:gd name="connsiteY113" fmla="*/ 1426178 h 4591050"/>
                <a:gd name="connsiteX114" fmla="*/ 3304794 w 4457700"/>
                <a:gd name="connsiteY114" fmla="*/ 1416463 h 4591050"/>
                <a:gd name="connsiteX115" fmla="*/ 3294602 w 4457700"/>
                <a:gd name="connsiteY115" fmla="*/ 1406271 h 4591050"/>
                <a:gd name="connsiteX116" fmla="*/ 3284411 w 4457700"/>
                <a:gd name="connsiteY116" fmla="*/ 1396175 h 4591050"/>
                <a:gd name="connsiteX117" fmla="*/ 3274219 w 4457700"/>
                <a:gd name="connsiteY117" fmla="*/ 1385888 h 4591050"/>
                <a:gd name="connsiteX118" fmla="*/ 3264027 w 4457700"/>
                <a:gd name="connsiteY118" fmla="*/ 1375791 h 4591050"/>
                <a:gd name="connsiteX119" fmla="*/ 3253835 w 4457700"/>
                <a:gd name="connsiteY119" fmla="*/ 1365599 h 4591050"/>
                <a:gd name="connsiteX120" fmla="*/ 3243644 w 4457700"/>
                <a:gd name="connsiteY120" fmla="*/ 1355408 h 4591050"/>
                <a:gd name="connsiteX121" fmla="*/ 3233452 w 4457700"/>
                <a:gd name="connsiteY121" fmla="*/ 1345216 h 4591050"/>
                <a:gd name="connsiteX122" fmla="*/ 3223260 w 4457700"/>
                <a:gd name="connsiteY122" fmla="*/ 1335024 h 4591050"/>
                <a:gd name="connsiteX123" fmla="*/ 3213068 w 4457700"/>
                <a:gd name="connsiteY123" fmla="*/ 1324832 h 4591050"/>
                <a:gd name="connsiteX124" fmla="*/ 3202877 w 4457700"/>
                <a:gd name="connsiteY124" fmla="*/ 1314641 h 4591050"/>
                <a:gd name="connsiteX125" fmla="*/ 3192685 w 4457700"/>
                <a:gd name="connsiteY125" fmla="*/ 1304449 h 4591050"/>
                <a:gd name="connsiteX126" fmla="*/ 3182493 w 4457700"/>
                <a:gd name="connsiteY126" fmla="*/ 1294257 h 4591050"/>
                <a:gd name="connsiteX127" fmla="*/ 3172301 w 4457700"/>
                <a:gd name="connsiteY127" fmla="*/ 1284065 h 4591050"/>
                <a:gd name="connsiteX128" fmla="*/ 3162110 w 4457700"/>
                <a:gd name="connsiteY128" fmla="*/ 1273874 h 4591050"/>
                <a:gd name="connsiteX129" fmla="*/ 3152013 w 4457700"/>
                <a:gd name="connsiteY129" fmla="*/ 1263682 h 4591050"/>
                <a:gd name="connsiteX130" fmla="*/ 3141726 w 4457700"/>
                <a:gd name="connsiteY130" fmla="*/ 1253490 h 4591050"/>
                <a:gd name="connsiteX131" fmla="*/ 3131630 w 4457700"/>
                <a:gd name="connsiteY131" fmla="*/ 1243298 h 4591050"/>
                <a:gd name="connsiteX132" fmla="*/ 3121438 w 4457700"/>
                <a:gd name="connsiteY132" fmla="*/ 1233107 h 4591050"/>
                <a:gd name="connsiteX133" fmla="*/ 3111246 w 4457700"/>
                <a:gd name="connsiteY133" fmla="*/ 1222915 h 4591050"/>
                <a:gd name="connsiteX134" fmla="*/ 3101054 w 4457700"/>
                <a:gd name="connsiteY134" fmla="*/ 1212818 h 4591050"/>
                <a:gd name="connsiteX135" fmla="*/ 3090863 w 4457700"/>
                <a:gd name="connsiteY135" fmla="*/ 1202627 h 4591050"/>
                <a:gd name="connsiteX136" fmla="*/ 3080671 w 4457700"/>
                <a:gd name="connsiteY136" fmla="*/ 1192435 h 4591050"/>
                <a:gd name="connsiteX137" fmla="*/ 3070479 w 4457700"/>
                <a:gd name="connsiteY137" fmla="*/ 1182243 h 4591050"/>
                <a:gd name="connsiteX138" fmla="*/ 3060287 w 4457700"/>
                <a:gd name="connsiteY138" fmla="*/ 1172051 h 4591050"/>
                <a:gd name="connsiteX139" fmla="*/ 3050096 w 4457700"/>
                <a:gd name="connsiteY139" fmla="*/ 1161860 h 4591050"/>
                <a:gd name="connsiteX140" fmla="*/ 3039904 w 4457700"/>
                <a:gd name="connsiteY140" fmla="*/ 1151668 h 4591050"/>
                <a:gd name="connsiteX141" fmla="*/ 2842260 w 4457700"/>
                <a:gd name="connsiteY141" fmla="*/ 1051751 h 4591050"/>
                <a:gd name="connsiteX142" fmla="*/ 2833211 w 4457700"/>
                <a:gd name="connsiteY142" fmla="*/ 1042892 h 4591050"/>
                <a:gd name="connsiteX143" fmla="*/ 2823020 w 4457700"/>
                <a:gd name="connsiteY143" fmla="*/ 1032605 h 4591050"/>
                <a:gd name="connsiteX144" fmla="*/ 2812828 w 4457700"/>
                <a:gd name="connsiteY144" fmla="*/ 1022509 h 4591050"/>
                <a:gd name="connsiteX145" fmla="*/ 2802731 w 4457700"/>
                <a:gd name="connsiteY145" fmla="*/ 1012317 h 4591050"/>
                <a:gd name="connsiteX146" fmla="*/ 2792540 w 4457700"/>
                <a:gd name="connsiteY146" fmla="*/ 1002125 h 4591050"/>
                <a:gd name="connsiteX147" fmla="*/ 2782348 w 4457700"/>
                <a:gd name="connsiteY147" fmla="*/ 991934 h 4591050"/>
                <a:gd name="connsiteX148" fmla="*/ 2772156 w 4457700"/>
                <a:gd name="connsiteY148" fmla="*/ 981742 h 4591050"/>
                <a:gd name="connsiteX149" fmla="*/ 2761964 w 4457700"/>
                <a:gd name="connsiteY149" fmla="*/ 971550 h 4591050"/>
                <a:gd name="connsiteX150" fmla="*/ 2751773 w 4457700"/>
                <a:gd name="connsiteY150" fmla="*/ 961358 h 4591050"/>
                <a:gd name="connsiteX151" fmla="*/ 2741581 w 4457700"/>
                <a:gd name="connsiteY151" fmla="*/ 951167 h 4591050"/>
                <a:gd name="connsiteX152" fmla="*/ 2731389 w 4457700"/>
                <a:gd name="connsiteY152" fmla="*/ 940213 h 4591050"/>
                <a:gd name="connsiteX153" fmla="*/ 2721197 w 4457700"/>
                <a:gd name="connsiteY153" fmla="*/ 930688 h 4591050"/>
                <a:gd name="connsiteX154" fmla="*/ 2711006 w 4457700"/>
                <a:gd name="connsiteY154" fmla="*/ 920496 h 4591050"/>
                <a:gd name="connsiteX155" fmla="*/ 2700814 w 4457700"/>
                <a:gd name="connsiteY155" fmla="*/ 910304 h 4591050"/>
                <a:gd name="connsiteX156" fmla="*/ 2690622 w 4457700"/>
                <a:gd name="connsiteY156" fmla="*/ 900113 h 4591050"/>
                <a:gd name="connsiteX157" fmla="*/ 2680430 w 4457700"/>
                <a:gd name="connsiteY157" fmla="*/ 889921 h 4591050"/>
                <a:gd name="connsiteX158" fmla="*/ 2670239 w 4457700"/>
                <a:gd name="connsiteY158" fmla="*/ 879729 h 4591050"/>
                <a:gd name="connsiteX159" fmla="*/ 2660047 w 4457700"/>
                <a:gd name="connsiteY159" fmla="*/ 869537 h 4591050"/>
                <a:gd name="connsiteX160" fmla="*/ 2649855 w 4457700"/>
                <a:gd name="connsiteY160" fmla="*/ 859441 h 4591050"/>
                <a:gd name="connsiteX161" fmla="*/ 2639663 w 4457700"/>
                <a:gd name="connsiteY161" fmla="*/ 849249 h 4591050"/>
                <a:gd name="connsiteX162" fmla="*/ 2629472 w 4457700"/>
                <a:gd name="connsiteY162" fmla="*/ 839057 h 4591050"/>
                <a:gd name="connsiteX163" fmla="*/ 2619375 w 4457700"/>
                <a:gd name="connsiteY163" fmla="*/ 828866 h 4591050"/>
                <a:gd name="connsiteX164" fmla="*/ 2609183 w 4457700"/>
                <a:gd name="connsiteY164" fmla="*/ 818674 h 4591050"/>
                <a:gd name="connsiteX165" fmla="*/ 2598991 w 4457700"/>
                <a:gd name="connsiteY165" fmla="*/ 808482 h 4591050"/>
                <a:gd name="connsiteX166" fmla="*/ 2588800 w 4457700"/>
                <a:gd name="connsiteY166" fmla="*/ 798290 h 4591050"/>
                <a:gd name="connsiteX167" fmla="*/ 2578608 w 4457700"/>
                <a:gd name="connsiteY167" fmla="*/ 788099 h 4591050"/>
                <a:gd name="connsiteX168" fmla="*/ 2568416 w 4457700"/>
                <a:gd name="connsiteY168" fmla="*/ 777907 h 4591050"/>
                <a:gd name="connsiteX169" fmla="*/ 2558224 w 4457700"/>
                <a:gd name="connsiteY169" fmla="*/ 767715 h 4591050"/>
                <a:gd name="connsiteX170" fmla="*/ 2548223 w 4457700"/>
                <a:gd name="connsiteY170" fmla="*/ 757142 h 4591050"/>
                <a:gd name="connsiteX171" fmla="*/ 2538032 w 4457700"/>
                <a:gd name="connsiteY171" fmla="*/ 746951 h 4591050"/>
                <a:gd name="connsiteX172" fmla="*/ 2527840 w 4457700"/>
                <a:gd name="connsiteY172" fmla="*/ 736759 h 4591050"/>
                <a:gd name="connsiteX173" fmla="*/ 2517648 w 4457700"/>
                <a:gd name="connsiteY173" fmla="*/ 726567 h 4591050"/>
                <a:gd name="connsiteX174" fmla="*/ 2507456 w 4457700"/>
                <a:gd name="connsiteY174" fmla="*/ 716375 h 4591050"/>
                <a:gd name="connsiteX175" fmla="*/ 2497265 w 4457700"/>
                <a:gd name="connsiteY175" fmla="*/ 706184 h 4591050"/>
                <a:gd name="connsiteX176" fmla="*/ 2487073 w 4457700"/>
                <a:gd name="connsiteY176" fmla="*/ 695992 h 4591050"/>
                <a:gd name="connsiteX177" fmla="*/ 2476881 w 4457700"/>
                <a:gd name="connsiteY177" fmla="*/ 685800 h 4591050"/>
                <a:gd name="connsiteX178" fmla="*/ 2466689 w 4457700"/>
                <a:gd name="connsiteY178" fmla="*/ 675704 h 4591050"/>
                <a:gd name="connsiteX179" fmla="*/ 2456498 w 4457700"/>
                <a:gd name="connsiteY179" fmla="*/ 665512 h 4591050"/>
                <a:gd name="connsiteX180" fmla="*/ 2446401 w 4457700"/>
                <a:gd name="connsiteY180" fmla="*/ 655320 h 4591050"/>
                <a:gd name="connsiteX181" fmla="*/ 2436019 w 4457700"/>
                <a:gd name="connsiteY181" fmla="*/ 644938 h 4591050"/>
                <a:gd name="connsiteX182" fmla="*/ 2425827 w 4457700"/>
                <a:gd name="connsiteY182" fmla="*/ 635413 h 4591050"/>
                <a:gd name="connsiteX183" fmla="*/ 2415635 w 4457700"/>
                <a:gd name="connsiteY183" fmla="*/ 625221 h 4591050"/>
                <a:gd name="connsiteX184" fmla="*/ 2405444 w 4457700"/>
                <a:gd name="connsiteY184" fmla="*/ 615029 h 4591050"/>
                <a:gd name="connsiteX185" fmla="*/ 2395252 w 4457700"/>
                <a:gd name="connsiteY185" fmla="*/ 604838 h 4591050"/>
                <a:gd name="connsiteX186" fmla="*/ 2385060 w 4457700"/>
                <a:gd name="connsiteY186" fmla="*/ 594646 h 4591050"/>
                <a:gd name="connsiteX187" fmla="*/ 2374868 w 4457700"/>
                <a:gd name="connsiteY187" fmla="*/ 584454 h 4591050"/>
                <a:gd name="connsiteX188" fmla="*/ 2364677 w 4457700"/>
                <a:gd name="connsiteY188" fmla="*/ 574262 h 4591050"/>
                <a:gd name="connsiteX189" fmla="*/ 2354485 w 4457700"/>
                <a:gd name="connsiteY189" fmla="*/ 564071 h 4591050"/>
                <a:gd name="connsiteX190" fmla="*/ 2344293 w 4457700"/>
                <a:gd name="connsiteY190" fmla="*/ 553879 h 4591050"/>
                <a:gd name="connsiteX191" fmla="*/ 2334101 w 4457700"/>
                <a:gd name="connsiteY191" fmla="*/ 543687 h 4591050"/>
                <a:gd name="connsiteX192" fmla="*/ 2323910 w 4457700"/>
                <a:gd name="connsiteY192" fmla="*/ 533495 h 4591050"/>
                <a:gd name="connsiteX193" fmla="*/ 2313718 w 4457700"/>
                <a:gd name="connsiteY193" fmla="*/ 523304 h 4591050"/>
                <a:gd name="connsiteX194" fmla="*/ 2303526 w 4457700"/>
                <a:gd name="connsiteY194" fmla="*/ 513112 h 4591050"/>
                <a:gd name="connsiteX195" fmla="*/ 2293334 w 4457700"/>
                <a:gd name="connsiteY195" fmla="*/ 503015 h 4591050"/>
                <a:gd name="connsiteX196" fmla="*/ 2283143 w 4457700"/>
                <a:gd name="connsiteY196" fmla="*/ 492824 h 4591050"/>
                <a:gd name="connsiteX197" fmla="*/ 2272951 w 4457700"/>
                <a:gd name="connsiteY197" fmla="*/ 482632 h 4591050"/>
                <a:gd name="connsiteX198" fmla="*/ 2262854 w 4457700"/>
                <a:gd name="connsiteY198" fmla="*/ 472440 h 4591050"/>
                <a:gd name="connsiteX199" fmla="*/ 2252948 w 4457700"/>
                <a:gd name="connsiteY199" fmla="*/ 461772 h 4591050"/>
                <a:gd name="connsiteX200" fmla="*/ 2242757 w 4457700"/>
                <a:gd name="connsiteY200" fmla="*/ 451580 h 4591050"/>
                <a:gd name="connsiteX201" fmla="*/ 2232565 w 4457700"/>
                <a:gd name="connsiteY201" fmla="*/ 441389 h 4591050"/>
                <a:gd name="connsiteX202" fmla="*/ 2222373 w 4457700"/>
                <a:gd name="connsiteY202" fmla="*/ 431197 h 4591050"/>
                <a:gd name="connsiteX203" fmla="*/ 2212181 w 4457700"/>
                <a:gd name="connsiteY203" fmla="*/ 421005 h 4591050"/>
                <a:gd name="connsiteX204" fmla="*/ 2201990 w 4457700"/>
                <a:gd name="connsiteY204" fmla="*/ 410813 h 4591050"/>
                <a:gd name="connsiteX205" fmla="*/ 2191798 w 4457700"/>
                <a:gd name="connsiteY205" fmla="*/ 400622 h 4591050"/>
                <a:gd name="connsiteX206" fmla="*/ 2181606 w 4457700"/>
                <a:gd name="connsiteY206" fmla="*/ 390430 h 4591050"/>
                <a:gd name="connsiteX207" fmla="*/ 2171414 w 4457700"/>
                <a:gd name="connsiteY207" fmla="*/ 380238 h 4591050"/>
                <a:gd name="connsiteX208" fmla="*/ 2161223 w 4457700"/>
                <a:gd name="connsiteY208" fmla="*/ 370046 h 4591050"/>
                <a:gd name="connsiteX209" fmla="*/ 2151031 w 4457700"/>
                <a:gd name="connsiteY209" fmla="*/ 359855 h 4591050"/>
                <a:gd name="connsiteX210" fmla="*/ 2140839 w 4457700"/>
                <a:gd name="connsiteY210" fmla="*/ 349663 h 4591050"/>
                <a:gd name="connsiteX211" fmla="*/ 2130647 w 4457700"/>
                <a:gd name="connsiteY211" fmla="*/ 339471 h 4591050"/>
                <a:gd name="connsiteX212" fmla="*/ 2120456 w 4457700"/>
                <a:gd name="connsiteY212" fmla="*/ 329279 h 4591050"/>
                <a:gd name="connsiteX213" fmla="*/ 2110264 w 4457700"/>
                <a:gd name="connsiteY213" fmla="*/ 319183 h 4591050"/>
                <a:gd name="connsiteX214" fmla="*/ 2100167 w 4457700"/>
                <a:gd name="connsiteY214" fmla="*/ 308991 h 4591050"/>
                <a:gd name="connsiteX215" fmla="*/ 2089880 w 4457700"/>
                <a:gd name="connsiteY215" fmla="*/ 298799 h 4591050"/>
                <a:gd name="connsiteX216" fmla="*/ 2079784 w 4457700"/>
                <a:gd name="connsiteY216" fmla="*/ 288608 h 4591050"/>
                <a:gd name="connsiteX217" fmla="*/ 2069592 w 4457700"/>
                <a:gd name="connsiteY217" fmla="*/ 278416 h 4591050"/>
                <a:gd name="connsiteX218" fmla="*/ 2059400 w 4457700"/>
                <a:gd name="connsiteY218" fmla="*/ 268224 h 4591050"/>
                <a:gd name="connsiteX219" fmla="*/ 2049208 w 4457700"/>
                <a:gd name="connsiteY219" fmla="*/ 258032 h 4591050"/>
                <a:gd name="connsiteX220" fmla="*/ 2039017 w 4457700"/>
                <a:gd name="connsiteY220" fmla="*/ 247841 h 4591050"/>
                <a:gd name="connsiteX221" fmla="*/ 2028825 w 4457700"/>
                <a:gd name="connsiteY221" fmla="*/ 237649 h 4591050"/>
                <a:gd name="connsiteX222" fmla="*/ 2018633 w 4457700"/>
                <a:gd name="connsiteY222" fmla="*/ 227457 h 4591050"/>
                <a:gd name="connsiteX223" fmla="*/ 2008441 w 4457700"/>
                <a:gd name="connsiteY223" fmla="*/ 217265 h 4591050"/>
                <a:gd name="connsiteX224" fmla="*/ 1997964 w 4457700"/>
                <a:gd name="connsiteY224" fmla="*/ 206788 h 4591050"/>
                <a:gd name="connsiteX225" fmla="*/ 1987772 w 4457700"/>
                <a:gd name="connsiteY225" fmla="*/ 197263 h 4591050"/>
                <a:gd name="connsiteX226" fmla="*/ 1977581 w 4457700"/>
                <a:gd name="connsiteY226" fmla="*/ 187071 h 4591050"/>
                <a:gd name="connsiteX227" fmla="*/ 1967389 w 4457700"/>
                <a:gd name="connsiteY227" fmla="*/ 176879 h 4591050"/>
                <a:gd name="connsiteX228" fmla="*/ 1957197 w 4457700"/>
                <a:gd name="connsiteY228" fmla="*/ 166688 h 4591050"/>
                <a:gd name="connsiteX229" fmla="*/ 1947005 w 4457700"/>
                <a:gd name="connsiteY229" fmla="*/ 156496 h 4591050"/>
                <a:gd name="connsiteX230" fmla="*/ 1936814 w 4457700"/>
                <a:gd name="connsiteY230" fmla="*/ 146304 h 4591050"/>
                <a:gd name="connsiteX231" fmla="*/ 1926622 w 4457700"/>
                <a:gd name="connsiteY231" fmla="*/ 136208 h 4591050"/>
                <a:gd name="connsiteX232" fmla="*/ 1916525 w 4457700"/>
                <a:gd name="connsiteY232" fmla="*/ 126016 h 4591050"/>
                <a:gd name="connsiteX233" fmla="*/ 1906238 w 4457700"/>
                <a:gd name="connsiteY233" fmla="*/ 115824 h 4591050"/>
                <a:gd name="connsiteX234" fmla="*/ 1671638 w 4457700"/>
                <a:gd name="connsiteY234" fmla="*/ 0 h 4591050"/>
                <a:gd name="connsiteX235" fmla="*/ 1542955 w 4457700"/>
                <a:gd name="connsiteY235" fmla="*/ 33242 h 4591050"/>
                <a:gd name="connsiteX236" fmla="*/ 1465326 w 4457700"/>
                <a:gd name="connsiteY236" fmla="*/ 470821 h 4591050"/>
                <a:gd name="connsiteX237" fmla="*/ 1482471 w 4457700"/>
                <a:gd name="connsiteY237" fmla="*/ 644747 h 4591050"/>
                <a:gd name="connsiteX238" fmla="*/ 1074515 w 4457700"/>
                <a:gd name="connsiteY238" fmla="*/ 1444847 h 4591050"/>
                <a:gd name="connsiteX239" fmla="*/ 1067086 w 4457700"/>
                <a:gd name="connsiteY239" fmla="*/ 1453229 h 4591050"/>
                <a:gd name="connsiteX240" fmla="*/ 1065657 w 4457700"/>
                <a:gd name="connsiteY240" fmla="*/ 1451896 h 4591050"/>
                <a:gd name="connsiteX241" fmla="*/ 1055465 w 4457700"/>
                <a:gd name="connsiteY241" fmla="*/ 1441704 h 4591050"/>
                <a:gd name="connsiteX242" fmla="*/ 1045273 w 4457700"/>
                <a:gd name="connsiteY242" fmla="*/ 1431512 h 4591050"/>
                <a:gd name="connsiteX243" fmla="*/ 1035082 w 4457700"/>
                <a:gd name="connsiteY243" fmla="*/ 1421320 h 4591050"/>
                <a:gd name="connsiteX244" fmla="*/ 1024890 w 4457700"/>
                <a:gd name="connsiteY244" fmla="*/ 1411129 h 4591050"/>
                <a:gd name="connsiteX245" fmla="*/ 1014794 w 4457700"/>
                <a:gd name="connsiteY245" fmla="*/ 1400937 h 4591050"/>
                <a:gd name="connsiteX246" fmla="*/ 1004602 w 4457700"/>
                <a:gd name="connsiteY246" fmla="*/ 1390745 h 4591050"/>
                <a:gd name="connsiteX247" fmla="*/ 893826 w 4457700"/>
                <a:gd name="connsiteY247" fmla="*/ 1341596 h 4591050"/>
                <a:gd name="connsiteX248" fmla="*/ 149447 w 4457700"/>
                <a:gd name="connsiteY248" fmla="*/ 1341597 h 4591050"/>
                <a:gd name="connsiteX249" fmla="*/ 0 w 4457700"/>
                <a:gd name="connsiteY249" fmla="*/ 1490948 h 4591050"/>
                <a:gd name="connsiteX250" fmla="*/ 0 w 4457700"/>
                <a:gd name="connsiteY250" fmla="*/ 2910650 h 4591050"/>
                <a:gd name="connsiteX251" fmla="*/ 49054 w 4457700"/>
                <a:gd name="connsiteY251" fmla="*/ 3021044 h 4591050"/>
                <a:gd name="connsiteX252" fmla="*/ 59246 w 4457700"/>
                <a:gd name="connsiteY252" fmla="*/ 3031236 h 4591050"/>
                <a:gd name="connsiteX253" fmla="*/ 69437 w 4457700"/>
                <a:gd name="connsiteY253" fmla="*/ 3041428 h 4591050"/>
                <a:gd name="connsiteX254" fmla="*/ 79629 w 4457700"/>
                <a:gd name="connsiteY254" fmla="*/ 3051620 h 4591050"/>
                <a:gd name="connsiteX255" fmla="*/ 89821 w 4457700"/>
                <a:gd name="connsiteY255" fmla="*/ 3061811 h 4591050"/>
                <a:gd name="connsiteX256" fmla="*/ 100013 w 4457700"/>
                <a:gd name="connsiteY256" fmla="*/ 3072003 h 4591050"/>
                <a:gd name="connsiteX257" fmla="*/ 110204 w 4457700"/>
                <a:gd name="connsiteY257" fmla="*/ 3082195 h 4591050"/>
                <a:gd name="connsiteX258" fmla="*/ 120396 w 4457700"/>
                <a:gd name="connsiteY258" fmla="*/ 3092291 h 4591050"/>
                <a:gd name="connsiteX259" fmla="*/ 130588 w 4457700"/>
                <a:gd name="connsiteY259" fmla="*/ 3102483 h 4591050"/>
                <a:gd name="connsiteX260" fmla="*/ 140779 w 4457700"/>
                <a:gd name="connsiteY260" fmla="*/ 3112675 h 4591050"/>
                <a:gd name="connsiteX261" fmla="*/ 150971 w 4457700"/>
                <a:gd name="connsiteY261" fmla="*/ 3122867 h 4591050"/>
                <a:gd name="connsiteX262" fmla="*/ 161163 w 4457700"/>
                <a:gd name="connsiteY262" fmla="*/ 3133058 h 4591050"/>
                <a:gd name="connsiteX263" fmla="*/ 171355 w 4457700"/>
                <a:gd name="connsiteY263" fmla="*/ 3143250 h 4591050"/>
                <a:gd name="connsiteX264" fmla="*/ 181547 w 4457700"/>
                <a:gd name="connsiteY264" fmla="*/ 3153442 h 4591050"/>
                <a:gd name="connsiteX265" fmla="*/ 191739 w 4457700"/>
                <a:gd name="connsiteY265" fmla="*/ 3163634 h 4591050"/>
                <a:gd name="connsiteX266" fmla="*/ 201930 w 4457700"/>
                <a:gd name="connsiteY266" fmla="*/ 3173825 h 4591050"/>
                <a:gd name="connsiteX267" fmla="*/ 212122 w 4457700"/>
                <a:gd name="connsiteY267" fmla="*/ 3184017 h 4591050"/>
                <a:gd name="connsiteX268" fmla="*/ 222218 w 4457700"/>
                <a:gd name="connsiteY268" fmla="*/ 3194209 h 4591050"/>
                <a:gd name="connsiteX269" fmla="*/ 232410 w 4457700"/>
                <a:gd name="connsiteY269" fmla="*/ 3204401 h 4591050"/>
                <a:gd name="connsiteX270" fmla="*/ 242602 w 4457700"/>
                <a:gd name="connsiteY270" fmla="*/ 3214592 h 4591050"/>
                <a:gd name="connsiteX271" fmla="*/ 252793 w 4457700"/>
                <a:gd name="connsiteY271" fmla="*/ 3224784 h 4591050"/>
                <a:gd name="connsiteX272" fmla="*/ 262985 w 4457700"/>
                <a:gd name="connsiteY272" fmla="*/ 3234976 h 4591050"/>
                <a:gd name="connsiteX273" fmla="*/ 273177 w 4457700"/>
                <a:gd name="connsiteY273" fmla="*/ 3245168 h 4591050"/>
                <a:gd name="connsiteX274" fmla="*/ 283369 w 4457700"/>
                <a:gd name="connsiteY274" fmla="*/ 3255359 h 4591050"/>
                <a:gd name="connsiteX275" fmla="*/ 293560 w 4457700"/>
                <a:gd name="connsiteY275" fmla="*/ 3265551 h 4591050"/>
                <a:gd name="connsiteX276" fmla="*/ 303752 w 4457700"/>
                <a:gd name="connsiteY276" fmla="*/ 3275648 h 4591050"/>
                <a:gd name="connsiteX277" fmla="*/ 313944 w 4457700"/>
                <a:gd name="connsiteY277" fmla="*/ 3285840 h 4591050"/>
                <a:gd name="connsiteX278" fmla="*/ 324136 w 4457700"/>
                <a:gd name="connsiteY278" fmla="*/ 3296031 h 4591050"/>
                <a:gd name="connsiteX279" fmla="*/ 334328 w 4457700"/>
                <a:gd name="connsiteY279" fmla="*/ 3306223 h 4591050"/>
                <a:gd name="connsiteX280" fmla="*/ 344519 w 4457700"/>
                <a:gd name="connsiteY280" fmla="*/ 3316415 h 4591050"/>
                <a:gd name="connsiteX281" fmla="*/ 354711 w 4457700"/>
                <a:gd name="connsiteY281" fmla="*/ 3326607 h 4591050"/>
                <a:gd name="connsiteX282" fmla="*/ 364903 w 4457700"/>
                <a:gd name="connsiteY282" fmla="*/ 3336799 h 4591050"/>
                <a:gd name="connsiteX283" fmla="*/ 375095 w 4457700"/>
                <a:gd name="connsiteY283" fmla="*/ 3346990 h 4591050"/>
                <a:gd name="connsiteX284" fmla="*/ 385286 w 4457700"/>
                <a:gd name="connsiteY284" fmla="*/ 3357182 h 4591050"/>
                <a:gd name="connsiteX285" fmla="*/ 395383 w 4457700"/>
                <a:gd name="connsiteY285" fmla="*/ 3367374 h 4591050"/>
                <a:gd name="connsiteX286" fmla="*/ 405575 w 4457700"/>
                <a:gd name="connsiteY286" fmla="*/ 3377565 h 4591050"/>
                <a:gd name="connsiteX287" fmla="*/ 415766 w 4457700"/>
                <a:gd name="connsiteY287" fmla="*/ 3387757 h 4591050"/>
                <a:gd name="connsiteX288" fmla="*/ 425958 w 4457700"/>
                <a:gd name="connsiteY288" fmla="*/ 3397949 h 4591050"/>
                <a:gd name="connsiteX289" fmla="*/ 436150 w 4457700"/>
                <a:gd name="connsiteY289" fmla="*/ 3408140 h 4591050"/>
                <a:gd name="connsiteX290" fmla="*/ 446342 w 4457700"/>
                <a:gd name="connsiteY290" fmla="*/ 3418332 h 4591050"/>
                <a:gd name="connsiteX291" fmla="*/ 456533 w 4457700"/>
                <a:gd name="connsiteY291" fmla="*/ 3428524 h 4591050"/>
                <a:gd name="connsiteX292" fmla="*/ 466725 w 4457700"/>
                <a:gd name="connsiteY292" fmla="*/ 3438716 h 4591050"/>
                <a:gd name="connsiteX293" fmla="*/ 476917 w 4457700"/>
                <a:gd name="connsiteY293" fmla="*/ 3448907 h 4591050"/>
                <a:gd name="connsiteX294" fmla="*/ 487109 w 4457700"/>
                <a:gd name="connsiteY294" fmla="*/ 3459004 h 4591050"/>
                <a:gd name="connsiteX295" fmla="*/ 497300 w 4457700"/>
                <a:gd name="connsiteY295" fmla="*/ 3469196 h 4591050"/>
                <a:gd name="connsiteX296" fmla="*/ 507492 w 4457700"/>
                <a:gd name="connsiteY296" fmla="*/ 3479388 h 4591050"/>
                <a:gd name="connsiteX297" fmla="*/ 517684 w 4457700"/>
                <a:gd name="connsiteY297" fmla="*/ 3489579 h 4591050"/>
                <a:gd name="connsiteX298" fmla="*/ 527876 w 4457700"/>
                <a:gd name="connsiteY298" fmla="*/ 3499771 h 4591050"/>
                <a:gd name="connsiteX299" fmla="*/ 558451 w 4457700"/>
                <a:gd name="connsiteY299" fmla="*/ 3530346 h 4591050"/>
                <a:gd name="connsiteX300" fmla="*/ 568643 w 4457700"/>
                <a:gd name="connsiteY300" fmla="*/ 3540538 h 4591050"/>
                <a:gd name="connsiteX301" fmla="*/ 578739 w 4457700"/>
                <a:gd name="connsiteY301" fmla="*/ 3550730 h 4591050"/>
                <a:gd name="connsiteX302" fmla="*/ 588931 w 4457700"/>
                <a:gd name="connsiteY302" fmla="*/ 3560922 h 4591050"/>
                <a:gd name="connsiteX303" fmla="*/ 599122 w 4457700"/>
                <a:gd name="connsiteY303" fmla="*/ 3571113 h 4591050"/>
                <a:gd name="connsiteX304" fmla="*/ 609314 w 4457700"/>
                <a:gd name="connsiteY304" fmla="*/ 3581305 h 4591050"/>
                <a:gd name="connsiteX305" fmla="*/ 619506 w 4457700"/>
                <a:gd name="connsiteY305" fmla="*/ 3591496 h 4591050"/>
                <a:gd name="connsiteX306" fmla="*/ 629698 w 4457700"/>
                <a:gd name="connsiteY306" fmla="*/ 3601688 h 4591050"/>
                <a:gd name="connsiteX307" fmla="*/ 639889 w 4457700"/>
                <a:gd name="connsiteY307" fmla="*/ 3611880 h 4591050"/>
                <a:gd name="connsiteX308" fmla="*/ 650081 w 4457700"/>
                <a:gd name="connsiteY308" fmla="*/ 3622072 h 4591050"/>
                <a:gd name="connsiteX309" fmla="*/ 660273 w 4457700"/>
                <a:gd name="connsiteY309" fmla="*/ 3632168 h 4591050"/>
                <a:gd name="connsiteX310" fmla="*/ 670465 w 4457700"/>
                <a:gd name="connsiteY310" fmla="*/ 3642360 h 4591050"/>
                <a:gd name="connsiteX311" fmla="*/ 680656 w 4457700"/>
                <a:gd name="connsiteY311" fmla="*/ 3652552 h 4591050"/>
                <a:gd name="connsiteX312" fmla="*/ 690848 w 4457700"/>
                <a:gd name="connsiteY312" fmla="*/ 3662744 h 4591050"/>
                <a:gd name="connsiteX313" fmla="*/ 701040 w 4457700"/>
                <a:gd name="connsiteY313" fmla="*/ 3672936 h 4591050"/>
                <a:gd name="connsiteX314" fmla="*/ 711232 w 4457700"/>
                <a:gd name="connsiteY314" fmla="*/ 3683127 h 4591050"/>
                <a:gd name="connsiteX315" fmla="*/ 741807 w 4457700"/>
                <a:gd name="connsiteY315" fmla="*/ 3713702 h 4591050"/>
                <a:gd name="connsiteX316" fmla="*/ 751904 w 4457700"/>
                <a:gd name="connsiteY316" fmla="*/ 3723894 h 4591050"/>
                <a:gd name="connsiteX317" fmla="*/ 762095 w 4457700"/>
                <a:gd name="connsiteY317" fmla="*/ 3734086 h 4591050"/>
                <a:gd name="connsiteX318" fmla="*/ 772287 w 4457700"/>
                <a:gd name="connsiteY318" fmla="*/ 3744278 h 4591050"/>
                <a:gd name="connsiteX319" fmla="*/ 782479 w 4457700"/>
                <a:gd name="connsiteY319" fmla="*/ 3754470 h 4591050"/>
                <a:gd name="connsiteX320" fmla="*/ 792671 w 4457700"/>
                <a:gd name="connsiteY320" fmla="*/ 3764661 h 4591050"/>
                <a:gd name="connsiteX321" fmla="*/ 802862 w 4457700"/>
                <a:gd name="connsiteY321" fmla="*/ 3774853 h 4591050"/>
                <a:gd name="connsiteX322" fmla="*/ 813054 w 4457700"/>
                <a:gd name="connsiteY322" fmla="*/ 3785045 h 4591050"/>
                <a:gd name="connsiteX323" fmla="*/ 823246 w 4457700"/>
                <a:gd name="connsiteY323" fmla="*/ 3795236 h 4591050"/>
                <a:gd name="connsiteX324" fmla="*/ 833438 w 4457700"/>
                <a:gd name="connsiteY324" fmla="*/ 3805428 h 4591050"/>
                <a:gd name="connsiteX325" fmla="*/ 843629 w 4457700"/>
                <a:gd name="connsiteY325" fmla="*/ 3815525 h 4591050"/>
                <a:gd name="connsiteX326" fmla="*/ 853821 w 4457700"/>
                <a:gd name="connsiteY326" fmla="*/ 3825716 h 4591050"/>
                <a:gd name="connsiteX327" fmla="*/ 864013 w 4457700"/>
                <a:gd name="connsiteY327" fmla="*/ 3835908 h 4591050"/>
                <a:gd name="connsiteX328" fmla="*/ 874205 w 4457700"/>
                <a:gd name="connsiteY328" fmla="*/ 3846100 h 4591050"/>
                <a:gd name="connsiteX329" fmla="*/ 884396 w 4457700"/>
                <a:gd name="connsiteY329" fmla="*/ 3856292 h 4591050"/>
                <a:gd name="connsiteX330" fmla="*/ 914972 w 4457700"/>
                <a:gd name="connsiteY330" fmla="*/ 3886867 h 4591050"/>
                <a:gd name="connsiteX331" fmla="*/ 925068 w 4457700"/>
                <a:gd name="connsiteY331" fmla="*/ 3897059 h 4591050"/>
                <a:gd name="connsiteX332" fmla="*/ 935260 w 4457700"/>
                <a:gd name="connsiteY332" fmla="*/ 3907250 h 4591050"/>
                <a:gd name="connsiteX333" fmla="*/ 945451 w 4457700"/>
                <a:gd name="connsiteY333" fmla="*/ 3917442 h 4591050"/>
                <a:gd name="connsiteX334" fmla="*/ 955643 w 4457700"/>
                <a:gd name="connsiteY334" fmla="*/ 3927634 h 4591050"/>
                <a:gd name="connsiteX335" fmla="*/ 965835 w 4457700"/>
                <a:gd name="connsiteY335" fmla="*/ 3937826 h 4591050"/>
                <a:gd name="connsiteX336" fmla="*/ 976027 w 4457700"/>
                <a:gd name="connsiteY336" fmla="*/ 3948018 h 4591050"/>
                <a:gd name="connsiteX337" fmla="*/ 986219 w 4457700"/>
                <a:gd name="connsiteY337" fmla="*/ 3958209 h 4591050"/>
                <a:gd name="connsiteX338" fmla="*/ 996410 w 4457700"/>
                <a:gd name="connsiteY338" fmla="*/ 3968401 h 4591050"/>
                <a:gd name="connsiteX339" fmla="*/ 1006602 w 4457700"/>
                <a:gd name="connsiteY339" fmla="*/ 3978593 h 4591050"/>
                <a:gd name="connsiteX340" fmla="*/ 1016794 w 4457700"/>
                <a:gd name="connsiteY340" fmla="*/ 3988784 h 4591050"/>
                <a:gd name="connsiteX341" fmla="*/ 1026986 w 4457700"/>
                <a:gd name="connsiteY341" fmla="*/ 3998881 h 4591050"/>
                <a:gd name="connsiteX342" fmla="*/ 1037177 w 4457700"/>
                <a:gd name="connsiteY342" fmla="*/ 4009073 h 4591050"/>
                <a:gd name="connsiteX343" fmla="*/ 1047369 w 4457700"/>
                <a:gd name="connsiteY343" fmla="*/ 4019265 h 4591050"/>
                <a:gd name="connsiteX344" fmla="*/ 1057561 w 4457700"/>
                <a:gd name="connsiteY344" fmla="*/ 4029456 h 4591050"/>
                <a:gd name="connsiteX345" fmla="*/ 1067753 w 4457700"/>
                <a:gd name="connsiteY345" fmla="*/ 4039648 h 4591050"/>
                <a:gd name="connsiteX346" fmla="*/ 1077944 w 4457700"/>
                <a:gd name="connsiteY346" fmla="*/ 4049840 h 4591050"/>
                <a:gd name="connsiteX347" fmla="*/ 1088136 w 4457700"/>
                <a:gd name="connsiteY347" fmla="*/ 4060032 h 4591050"/>
                <a:gd name="connsiteX348" fmla="*/ 1098328 w 4457700"/>
                <a:gd name="connsiteY348" fmla="*/ 4070223 h 4591050"/>
                <a:gd name="connsiteX349" fmla="*/ 1108520 w 4457700"/>
                <a:gd name="connsiteY349" fmla="*/ 4080415 h 4591050"/>
                <a:gd name="connsiteX350" fmla="*/ 1118616 w 4457700"/>
                <a:gd name="connsiteY350" fmla="*/ 4090607 h 4591050"/>
                <a:gd name="connsiteX351" fmla="*/ 1128808 w 4457700"/>
                <a:gd name="connsiteY351" fmla="*/ 4100799 h 4591050"/>
                <a:gd name="connsiteX352" fmla="*/ 1138999 w 4457700"/>
                <a:gd name="connsiteY352" fmla="*/ 4110990 h 4591050"/>
                <a:gd name="connsiteX353" fmla="*/ 1149191 w 4457700"/>
                <a:gd name="connsiteY353" fmla="*/ 4121182 h 4591050"/>
                <a:gd name="connsiteX354" fmla="*/ 1159383 w 4457700"/>
                <a:gd name="connsiteY354" fmla="*/ 4131374 h 4591050"/>
                <a:gd name="connsiteX355" fmla="*/ 1169575 w 4457700"/>
                <a:gd name="connsiteY355" fmla="*/ 4141565 h 4591050"/>
                <a:gd name="connsiteX356" fmla="*/ 1179766 w 4457700"/>
                <a:gd name="connsiteY356" fmla="*/ 4151757 h 4591050"/>
                <a:gd name="connsiteX357" fmla="*/ 1189958 w 4457700"/>
                <a:gd name="connsiteY357" fmla="*/ 4161949 h 4591050"/>
                <a:gd name="connsiteX358" fmla="*/ 1200150 w 4457700"/>
                <a:gd name="connsiteY358" fmla="*/ 4172045 h 4591050"/>
                <a:gd name="connsiteX359" fmla="*/ 1210342 w 4457700"/>
                <a:gd name="connsiteY359" fmla="*/ 4182237 h 4591050"/>
                <a:gd name="connsiteX360" fmla="*/ 1220533 w 4457700"/>
                <a:gd name="connsiteY360" fmla="*/ 4192429 h 4591050"/>
                <a:gd name="connsiteX361" fmla="*/ 1230725 w 4457700"/>
                <a:gd name="connsiteY361" fmla="*/ 4202621 h 4591050"/>
                <a:gd name="connsiteX362" fmla="*/ 1240917 w 4457700"/>
                <a:gd name="connsiteY362" fmla="*/ 4212813 h 4591050"/>
                <a:gd name="connsiteX363" fmla="*/ 1251109 w 4457700"/>
                <a:gd name="connsiteY363" fmla="*/ 4223005 h 4591050"/>
                <a:gd name="connsiteX364" fmla="*/ 1261301 w 4457700"/>
                <a:gd name="connsiteY364" fmla="*/ 4233196 h 4591050"/>
                <a:gd name="connsiteX365" fmla="*/ 1271493 w 4457700"/>
                <a:gd name="connsiteY365" fmla="*/ 4243388 h 4591050"/>
                <a:gd name="connsiteX366" fmla="*/ 1281684 w 4457700"/>
                <a:gd name="connsiteY366" fmla="*/ 4253579 h 4591050"/>
                <a:gd name="connsiteX367" fmla="*/ 1291781 w 4457700"/>
                <a:gd name="connsiteY367" fmla="*/ 4263771 h 4591050"/>
                <a:gd name="connsiteX368" fmla="*/ 1301972 w 4457700"/>
                <a:gd name="connsiteY368" fmla="*/ 4273963 h 4591050"/>
                <a:gd name="connsiteX369" fmla="*/ 1312164 w 4457700"/>
                <a:gd name="connsiteY369" fmla="*/ 4284155 h 4591050"/>
                <a:gd name="connsiteX370" fmla="*/ 1322356 w 4457700"/>
                <a:gd name="connsiteY370" fmla="*/ 4294347 h 4591050"/>
                <a:gd name="connsiteX371" fmla="*/ 1332548 w 4457700"/>
                <a:gd name="connsiteY371" fmla="*/ 4304539 h 4591050"/>
                <a:gd name="connsiteX372" fmla="*/ 1342739 w 4457700"/>
                <a:gd name="connsiteY372" fmla="*/ 4314730 h 4591050"/>
                <a:gd name="connsiteX373" fmla="*/ 1352931 w 4457700"/>
                <a:gd name="connsiteY373" fmla="*/ 4324922 h 4591050"/>
                <a:gd name="connsiteX374" fmla="*/ 1363123 w 4457700"/>
                <a:gd name="connsiteY374" fmla="*/ 4335113 h 4591050"/>
                <a:gd name="connsiteX375" fmla="*/ 1373314 w 4457700"/>
                <a:gd name="connsiteY375" fmla="*/ 4345210 h 4591050"/>
                <a:gd name="connsiteX376" fmla="*/ 1383506 w 4457700"/>
                <a:gd name="connsiteY376" fmla="*/ 4355402 h 4591050"/>
                <a:gd name="connsiteX377" fmla="*/ 1393698 w 4457700"/>
                <a:gd name="connsiteY377" fmla="*/ 4365594 h 4591050"/>
                <a:gd name="connsiteX378" fmla="*/ 1403890 w 4457700"/>
                <a:gd name="connsiteY378" fmla="*/ 4375785 h 4591050"/>
                <a:gd name="connsiteX379" fmla="*/ 1414082 w 4457700"/>
                <a:gd name="connsiteY379" fmla="*/ 4385977 h 4591050"/>
                <a:gd name="connsiteX380" fmla="*/ 1424274 w 4457700"/>
                <a:gd name="connsiteY380" fmla="*/ 4396169 h 4591050"/>
                <a:gd name="connsiteX381" fmla="*/ 1434465 w 4457700"/>
                <a:gd name="connsiteY381" fmla="*/ 4406361 h 4591050"/>
                <a:gd name="connsiteX382" fmla="*/ 1444657 w 4457700"/>
                <a:gd name="connsiteY382" fmla="*/ 4416553 h 4591050"/>
                <a:gd name="connsiteX383" fmla="*/ 1454848 w 4457700"/>
                <a:gd name="connsiteY383" fmla="*/ 4426744 h 4591050"/>
                <a:gd name="connsiteX384" fmla="*/ 1465040 w 4457700"/>
                <a:gd name="connsiteY384" fmla="*/ 4436936 h 4591050"/>
                <a:gd name="connsiteX385" fmla="*/ 1475137 w 4457700"/>
                <a:gd name="connsiteY385" fmla="*/ 4447127 h 4591050"/>
                <a:gd name="connsiteX386" fmla="*/ 1485329 w 4457700"/>
                <a:gd name="connsiteY386" fmla="*/ 4457319 h 4591050"/>
                <a:gd name="connsiteX387" fmla="*/ 1495520 w 4457700"/>
                <a:gd name="connsiteY387" fmla="*/ 4467511 h 4591050"/>
                <a:gd name="connsiteX388" fmla="*/ 1505712 w 4457700"/>
                <a:gd name="connsiteY388" fmla="*/ 4477703 h 4591050"/>
                <a:gd name="connsiteX389" fmla="*/ 1515904 w 4457700"/>
                <a:gd name="connsiteY389" fmla="*/ 4487895 h 4591050"/>
                <a:gd name="connsiteX390" fmla="*/ 1526096 w 4457700"/>
                <a:gd name="connsiteY390" fmla="*/ 4498087 h 4591050"/>
                <a:gd name="connsiteX391" fmla="*/ 1536287 w 4457700"/>
                <a:gd name="connsiteY391" fmla="*/ 4508278 h 4591050"/>
                <a:gd name="connsiteX392" fmla="*/ 1546479 w 4457700"/>
                <a:gd name="connsiteY392" fmla="*/ 4518470 h 4591050"/>
                <a:gd name="connsiteX393" fmla="*/ 1556671 w 4457700"/>
                <a:gd name="connsiteY393" fmla="*/ 4528566 h 4591050"/>
                <a:gd name="connsiteX394" fmla="*/ 1566863 w 4457700"/>
                <a:gd name="connsiteY394" fmla="*/ 4538758 h 4591050"/>
                <a:gd name="connsiteX395" fmla="*/ 1577054 w 4457700"/>
                <a:gd name="connsiteY395" fmla="*/ 4548950 h 4591050"/>
                <a:gd name="connsiteX396" fmla="*/ 1587246 w 4457700"/>
                <a:gd name="connsiteY396" fmla="*/ 4559142 h 4591050"/>
                <a:gd name="connsiteX397" fmla="*/ 1597438 w 4457700"/>
                <a:gd name="connsiteY397" fmla="*/ 4569333 h 4591050"/>
                <a:gd name="connsiteX398" fmla="*/ 1607630 w 4457700"/>
                <a:gd name="connsiteY398" fmla="*/ 4579525 h 4591050"/>
                <a:gd name="connsiteX399" fmla="*/ 1617822 w 4457700"/>
                <a:gd name="connsiteY399" fmla="*/ 4589717 h 4591050"/>
                <a:gd name="connsiteX400" fmla="*/ 1623346 w 4457700"/>
                <a:gd name="connsiteY400" fmla="*/ 4595336 h 4591050"/>
                <a:gd name="connsiteX401" fmla="*/ 4460177 w 4457700"/>
                <a:gd name="connsiteY401" fmla="*/ 2571465 h 459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4457700" h="4591050">
                  <a:moveTo>
                    <a:pt x="4460177" y="2571465"/>
                  </a:moveTo>
                  <a:lnTo>
                    <a:pt x="4455795" y="2567083"/>
                  </a:lnTo>
                  <a:cubicBezTo>
                    <a:pt x="4452461" y="2563654"/>
                    <a:pt x="4449128" y="2560225"/>
                    <a:pt x="4445604" y="2556891"/>
                  </a:cubicBezTo>
                  <a:cubicBezTo>
                    <a:pt x="4442079" y="2553557"/>
                    <a:pt x="4438936" y="2550033"/>
                    <a:pt x="4435412" y="2546699"/>
                  </a:cubicBezTo>
                  <a:cubicBezTo>
                    <a:pt x="4431888" y="2543366"/>
                    <a:pt x="4428744" y="2539841"/>
                    <a:pt x="4425220" y="2536508"/>
                  </a:cubicBezTo>
                  <a:cubicBezTo>
                    <a:pt x="4421696" y="2533174"/>
                    <a:pt x="4418552" y="2529650"/>
                    <a:pt x="4415123" y="2526316"/>
                  </a:cubicBezTo>
                  <a:cubicBezTo>
                    <a:pt x="4411695" y="2522982"/>
                    <a:pt x="4408361" y="2519458"/>
                    <a:pt x="4404836" y="2516124"/>
                  </a:cubicBezTo>
                  <a:cubicBezTo>
                    <a:pt x="4401312" y="2512790"/>
                    <a:pt x="4398169" y="2509266"/>
                    <a:pt x="4394740" y="2505932"/>
                  </a:cubicBezTo>
                  <a:lnTo>
                    <a:pt x="4384548" y="2495741"/>
                  </a:lnTo>
                  <a:cubicBezTo>
                    <a:pt x="4381215" y="2492312"/>
                    <a:pt x="4377786" y="2488883"/>
                    <a:pt x="4374356" y="2485549"/>
                  </a:cubicBezTo>
                  <a:cubicBezTo>
                    <a:pt x="4370927" y="2482215"/>
                    <a:pt x="4367594" y="2478691"/>
                    <a:pt x="4364165" y="2475452"/>
                  </a:cubicBezTo>
                  <a:cubicBezTo>
                    <a:pt x="4360736" y="2472214"/>
                    <a:pt x="4357402" y="2468499"/>
                    <a:pt x="4353973" y="2465165"/>
                  </a:cubicBezTo>
                  <a:cubicBezTo>
                    <a:pt x="4350544" y="2461832"/>
                    <a:pt x="4347210" y="2458307"/>
                    <a:pt x="4343781" y="2455069"/>
                  </a:cubicBezTo>
                  <a:cubicBezTo>
                    <a:pt x="4340352" y="2451831"/>
                    <a:pt x="4337018" y="2448211"/>
                    <a:pt x="4333590" y="2444877"/>
                  </a:cubicBezTo>
                  <a:cubicBezTo>
                    <a:pt x="4330161" y="2441543"/>
                    <a:pt x="4326827" y="2438019"/>
                    <a:pt x="4323398" y="2434685"/>
                  </a:cubicBezTo>
                  <a:cubicBezTo>
                    <a:pt x="4319969" y="2431352"/>
                    <a:pt x="4316635" y="2427827"/>
                    <a:pt x="4313206" y="2424494"/>
                  </a:cubicBezTo>
                  <a:cubicBezTo>
                    <a:pt x="4309777" y="2421160"/>
                    <a:pt x="4306538" y="2417636"/>
                    <a:pt x="4303014" y="2414302"/>
                  </a:cubicBezTo>
                  <a:cubicBezTo>
                    <a:pt x="4299490" y="2410968"/>
                    <a:pt x="4296347" y="2407444"/>
                    <a:pt x="4292822" y="2404110"/>
                  </a:cubicBezTo>
                  <a:cubicBezTo>
                    <a:pt x="4289298" y="2400776"/>
                    <a:pt x="4286155" y="2397252"/>
                    <a:pt x="4282631" y="2393918"/>
                  </a:cubicBezTo>
                  <a:cubicBezTo>
                    <a:pt x="4279106" y="2390585"/>
                    <a:pt x="4275963" y="2387060"/>
                    <a:pt x="4272439" y="2383727"/>
                  </a:cubicBezTo>
                  <a:cubicBezTo>
                    <a:pt x="4268915" y="2380393"/>
                    <a:pt x="4265772" y="2376869"/>
                    <a:pt x="4262247" y="2373535"/>
                  </a:cubicBezTo>
                  <a:cubicBezTo>
                    <a:pt x="4258723" y="2370201"/>
                    <a:pt x="4255580" y="2366677"/>
                    <a:pt x="4252056" y="2363343"/>
                  </a:cubicBezTo>
                  <a:cubicBezTo>
                    <a:pt x="4248531" y="2360009"/>
                    <a:pt x="4245388" y="2356485"/>
                    <a:pt x="4241864" y="2353151"/>
                  </a:cubicBezTo>
                  <a:cubicBezTo>
                    <a:pt x="4238340" y="2349818"/>
                    <a:pt x="4235196" y="2346293"/>
                    <a:pt x="4231767" y="2342960"/>
                  </a:cubicBezTo>
                  <a:cubicBezTo>
                    <a:pt x="4228338" y="2339626"/>
                    <a:pt x="4225004" y="2336102"/>
                    <a:pt x="4221480" y="2332768"/>
                  </a:cubicBezTo>
                  <a:cubicBezTo>
                    <a:pt x="4217956" y="2329434"/>
                    <a:pt x="4214812" y="2325910"/>
                    <a:pt x="4211384" y="2322576"/>
                  </a:cubicBezTo>
                  <a:lnTo>
                    <a:pt x="4201192" y="2312384"/>
                  </a:lnTo>
                  <a:cubicBezTo>
                    <a:pt x="4197858" y="2308956"/>
                    <a:pt x="4194429" y="2305526"/>
                    <a:pt x="4191000" y="2302193"/>
                  </a:cubicBezTo>
                  <a:cubicBezTo>
                    <a:pt x="4187571" y="2298859"/>
                    <a:pt x="4184237" y="2295335"/>
                    <a:pt x="4180809" y="2292096"/>
                  </a:cubicBezTo>
                  <a:cubicBezTo>
                    <a:pt x="4177379" y="2288858"/>
                    <a:pt x="4174046" y="2285143"/>
                    <a:pt x="4170617" y="2281904"/>
                  </a:cubicBezTo>
                  <a:cubicBezTo>
                    <a:pt x="4167187" y="2278666"/>
                    <a:pt x="4163854" y="2274951"/>
                    <a:pt x="4160425" y="2271713"/>
                  </a:cubicBezTo>
                  <a:cubicBezTo>
                    <a:pt x="4156996" y="2268474"/>
                    <a:pt x="4153662" y="2264855"/>
                    <a:pt x="4150233" y="2261521"/>
                  </a:cubicBezTo>
                  <a:cubicBezTo>
                    <a:pt x="4146804" y="2258187"/>
                    <a:pt x="4143470" y="2254663"/>
                    <a:pt x="4140041" y="2251329"/>
                  </a:cubicBezTo>
                  <a:cubicBezTo>
                    <a:pt x="4136612" y="2247995"/>
                    <a:pt x="4133278" y="2244471"/>
                    <a:pt x="4129849" y="2241137"/>
                  </a:cubicBezTo>
                  <a:cubicBezTo>
                    <a:pt x="4126421" y="2237804"/>
                    <a:pt x="4123182" y="2234279"/>
                    <a:pt x="4119658" y="2230946"/>
                  </a:cubicBezTo>
                  <a:cubicBezTo>
                    <a:pt x="4116133" y="2227612"/>
                    <a:pt x="4112991" y="2224088"/>
                    <a:pt x="4109466" y="2220754"/>
                  </a:cubicBezTo>
                  <a:cubicBezTo>
                    <a:pt x="4105942" y="2217420"/>
                    <a:pt x="4102799" y="2213896"/>
                    <a:pt x="4099275" y="2210562"/>
                  </a:cubicBezTo>
                  <a:cubicBezTo>
                    <a:pt x="4095750" y="2207228"/>
                    <a:pt x="4092607" y="2203704"/>
                    <a:pt x="4089083" y="2200370"/>
                  </a:cubicBezTo>
                  <a:cubicBezTo>
                    <a:pt x="4085559" y="2197037"/>
                    <a:pt x="4082415" y="2193512"/>
                    <a:pt x="4078891" y="2190179"/>
                  </a:cubicBezTo>
                  <a:cubicBezTo>
                    <a:pt x="4075367" y="2186845"/>
                    <a:pt x="4072223" y="2183321"/>
                    <a:pt x="4068699" y="2179987"/>
                  </a:cubicBezTo>
                  <a:cubicBezTo>
                    <a:pt x="4065175" y="2176653"/>
                    <a:pt x="4062032" y="2173129"/>
                    <a:pt x="4058507" y="2169795"/>
                  </a:cubicBezTo>
                  <a:cubicBezTo>
                    <a:pt x="4054983" y="2166461"/>
                    <a:pt x="4051840" y="2162937"/>
                    <a:pt x="4048411" y="2159603"/>
                  </a:cubicBezTo>
                  <a:lnTo>
                    <a:pt x="4038219" y="2149888"/>
                  </a:lnTo>
                  <a:cubicBezTo>
                    <a:pt x="4034886" y="2146459"/>
                    <a:pt x="4031456" y="2143030"/>
                    <a:pt x="4028027" y="2139696"/>
                  </a:cubicBezTo>
                  <a:lnTo>
                    <a:pt x="4017835" y="2129504"/>
                  </a:lnTo>
                  <a:cubicBezTo>
                    <a:pt x="4014502" y="2126075"/>
                    <a:pt x="4011073" y="2122647"/>
                    <a:pt x="4007644" y="2119313"/>
                  </a:cubicBezTo>
                  <a:cubicBezTo>
                    <a:pt x="4004215" y="2115979"/>
                    <a:pt x="4000881" y="2112455"/>
                    <a:pt x="3997452" y="2109216"/>
                  </a:cubicBezTo>
                  <a:cubicBezTo>
                    <a:pt x="3994023" y="2105978"/>
                    <a:pt x="3990689" y="2102263"/>
                    <a:pt x="3987261" y="2099024"/>
                  </a:cubicBezTo>
                  <a:cubicBezTo>
                    <a:pt x="3983831" y="2095786"/>
                    <a:pt x="3980498" y="2092166"/>
                    <a:pt x="3977069" y="2088833"/>
                  </a:cubicBezTo>
                  <a:cubicBezTo>
                    <a:pt x="3973640" y="2085499"/>
                    <a:pt x="3970306" y="2081975"/>
                    <a:pt x="3966877" y="2078641"/>
                  </a:cubicBezTo>
                  <a:cubicBezTo>
                    <a:pt x="3963448" y="2075307"/>
                    <a:pt x="3960114" y="2071783"/>
                    <a:pt x="3956685" y="2068449"/>
                  </a:cubicBezTo>
                  <a:cubicBezTo>
                    <a:pt x="3953256" y="2065115"/>
                    <a:pt x="3949922" y="2061591"/>
                    <a:pt x="3946493" y="2058257"/>
                  </a:cubicBezTo>
                  <a:cubicBezTo>
                    <a:pt x="3943064" y="2054924"/>
                    <a:pt x="3939826" y="2051399"/>
                    <a:pt x="3936301" y="2048066"/>
                  </a:cubicBezTo>
                  <a:cubicBezTo>
                    <a:pt x="3932777" y="2044732"/>
                    <a:pt x="3929634" y="2041208"/>
                    <a:pt x="3926110" y="2037874"/>
                  </a:cubicBezTo>
                  <a:cubicBezTo>
                    <a:pt x="3922585" y="2034540"/>
                    <a:pt x="3919443" y="2031016"/>
                    <a:pt x="3915918" y="2027682"/>
                  </a:cubicBezTo>
                  <a:cubicBezTo>
                    <a:pt x="3912394" y="2024348"/>
                    <a:pt x="3909251" y="2020824"/>
                    <a:pt x="3905727" y="2017490"/>
                  </a:cubicBezTo>
                  <a:cubicBezTo>
                    <a:pt x="3902202" y="2014157"/>
                    <a:pt x="3899059" y="2010632"/>
                    <a:pt x="3895535" y="2007299"/>
                  </a:cubicBezTo>
                  <a:cubicBezTo>
                    <a:pt x="3892011" y="2003965"/>
                    <a:pt x="3888867" y="2000441"/>
                    <a:pt x="3885343" y="1997107"/>
                  </a:cubicBezTo>
                  <a:cubicBezTo>
                    <a:pt x="3881819" y="1993773"/>
                    <a:pt x="3878675" y="1990249"/>
                    <a:pt x="3875151" y="1986915"/>
                  </a:cubicBezTo>
                  <a:cubicBezTo>
                    <a:pt x="3871627" y="1983581"/>
                    <a:pt x="3868483" y="1980057"/>
                    <a:pt x="3865055" y="1976723"/>
                  </a:cubicBezTo>
                  <a:lnTo>
                    <a:pt x="3854863" y="1966532"/>
                  </a:lnTo>
                  <a:cubicBezTo>
                    <a:pt x="3851529" y="1963103"/>
                    <a:pt x="3848100" y="1959674"/>
                    <a:pt x="3844671" y="1956340"/>
                  </a:cubicBezTo>
                  <a:lnTo>
                    <a:pt x="3834098" y="1945672"/>
                  </a:lnTo>
                  <a:cubicBezTo>
                    <a:pt x="3830765" y="1942243"/>
                    <a:pt x="3827335" y="1938814"/>
                    <a:pt x="3823907" y="1935480"/>
                  </a:cubicBezTo>
                  <a:cubicBezTo>
                    <a:pt x="3820478" y="1932147"/>
                    <a:pt x="3817144" y="1928622"/>
                    <a:pt x="3813715" y="1925384"/>
                  </a:cubicBezTo>
                  <a:cubicBezTo>
                    <a:pt x="3810286" y="1922145"/>
                    <a:pt x="3806952" y="1918430"/>
                    <a:pt x="3803523" y="1915192"/>
                  </a:cubicBezTo>
                  <a:cubicBezTo>
                    <a:pt x="3800094" y="1911953"/>
                    <a:pt x="3796761" y="1908334"/>
                    <a:pt x="3793331" y="1905000"/>
                  </a:cubicBezTo>
                  <a:cubicBezTo>
                    <a:pt x="3789902" y="1901666"/>
                    <a:pt x="3786569" y="1898142"/>
                    <a:pt x="3783140" y="1894808"/>
                  </a:cubicBezTo>
                  <a:cubicBezTo>
                    <a:pt x="3779710" y="1891475"/>
                    <a:pt x="3776377" y="1887950"/>
                    <a:pt x="3772948" y="1884617"/>
                  </a:cubicBezTo>
                  <a:cubicBezTo>
                    <a:pt x="3769519" y="1881283"/>
                    <a:pt x="3766185" y="1877759"/>
                    <a:pt x="3762756" y="1874425"/>
                  </a:cubicBezTo>
                  <a:cubicBezTo>
                    <a:pt x="3759327" y="1871091"/>
                    <a:pt x="3756089" y="1867567"/>
                    <a:pt x="3752564" y="1864233"/>
                  </a:cubicBezTo>
                  <a:cubicBezTo>
                    <a:pt x="3749040" y="1860899"/>
                    <a:pt x="3745897" y="1857375"/>
                    <a:pt x="3742373" y="1854041"/>
                  </a:cubicBezTo>
                  <a:cubicBezTo>
                    <a:pt x="3738848" y="1850708"/>
                    <a:pt x="3735705" y="1847183"/>
                    <a:pt x="3732181" y="1843850"/>
                  </a:cubicBezTo>
                  <a:cubicBezTo>
                    <a:pt x="3728657" y="1840516"/>
                    <a:pt x="3725513" y="1836992"/>
                    <a:pt x="3721989" y="1833658"/>
                  </a:cubicBezTo>
                  <a:cubicBezTo>
                    <a:pt x="3718465" y="1830324"/>
                    <a:pt x="3715322" y="1826800"/>
                    <a:pt x="3711797" y="1823466"/>
                  </a:cubicBezTo>
                  <a:cubicBezTo>
                    <a:pt x="3708273" y="1820132"/>
                    <a:pt x="3705130" y="1816608"/>
                    <a:pt x="3701606" y="1813274"/>
                  </a:cubicBezTo>
                  <a:cubicBezTo>
                    <a:pt x="3698081" y="1809941"/>
                    <a:pt x="3694938" y="1806416"/>
                    <a:pt x="3691414" y="1803083"/>
                  </a:cubicBezTo>
                  <a:cubicBezTo>
                    <a:pt x="3687890" y="1799749"/>
                    <a:pt x="3684746" y="1796225"/>
                    <a:pt x="3681318" y="1792891"/>
                  </a:cubicBezTo>
                  <a:lnTo>
                    <a:pt x="3671126" y="1782699"/>
                  </a:lnTo>
                  <a:cubicBezTo>
                    <a:pt x="3667792" y="1779270"/>
                    <a:pt x="3664363" y="1775841"/>
                    <a:pt x="3660934" y="1772507"/>
                  </a:cubicBezTo>
                  <a:cubicBezTo>
                    <a:pt x="3657505" y="1769174"/>
                    <a:pt x="3654171" y="1765649"/>
                    <a:pt x="3650742" y="1762411"/>
                  </a:cubicBezTo>
                  <a:cubicBezTo>
                    <a:pt x="3647313" y="1759172"/>
                    <a:pt x="3643979" y="1755458"/>
                    <a:pt x="3640550" y="1752124"/>
                  </a:cubicBezTo>
                  <a:cubicBezTo>
                    <a:pt x="3637121" y="1748790"/>
                    <a:pt x="3633787" y="1745266"/>
                    <a:pt x="3630358" y="1742027"/>
                  </a:cubicBezTo>
                  <a:cubicBezTo>
                    <a:pt x="3626930" y="1738789"/>
                    <a:pt x="3623596" y="1735169"/>
                    <a:pt x="3620167" y="1731835"/>
                  </a:cubicBezTo>
                  <a:cubicBezTo>
                    <a:pt x="3616738" y="1728502"/>
                    <a:pt x="3613404" y="1724978"/>
                    <a:pt x="3609975" y="1721644"/>
                  </a:cubicBezTo>
                  <a:cubicBezTo>
                    <a:pt x="3606546" y="1718310"/>
                    <a:pt x="3603212" y="1714786"/>
                    <a:pt x="3599784" y="1711452"/>
                  </a:cubicBezTo>
                  <a:cubicBezTo>
                    <a:pt x="3596354" y="1708118"/>
                    <a:pt x="3593021" y="1704594"/>
                    <a:pt x="3589592" y="1701260"/>
                  </a:cubicBezTo>
                  <a:cubicBezTo>
                    <a:pt x="3586162" y="1697927"/>
                    <a:pt x="3582924" y="1694402"/>
                    <a:pt x="3579400" y="1691068"/>
                  </a:cubicBezTo>
                  <a:cubicBezTo>
                    <a:pt x="3575876" y="1687735"/>
                    <a:pt x="3572732" y="1684210"/>
                    <a:pt x="3569208" y="1680877"/>
                  </a:cubicBezTo>
                  <a:cubicBezTo>
                    <a:pt x="3565684" y="1677543"/>
                    <a:pt x="3562541" y="1674019"/>
                    <a:pt x="3559016" y="1670685"/>
                  </a:cubicBezTo>
                  <a:cubicBezTo>
                    <a:pt x="3555492" y="1667351"/>
                    <a:pt x="3552349" y="1663827"/>
                    <a:pt x="3548824" y="1660493"/>
                  </a:cubicBezTo>
                  <a:cubicBezTo>
                    <a:pt x="3545300" y="1657160"/>
                    <a:pt x="3542157" y="1653635"/>
                    <a:pt x="3538633" y="1650302"/>
                  </a:cubicBezTo>
                  <a:cubicBezTo>
                    <a:pt x="3535108" y="1646968"/>
                    <a:pt x="3531966" y="1643443"/>
                    <a:pt x="3528441" y="1640110"/>
                  </a:cubicBezTo>
                  <a:cubicBezTo>
                    <a:pt x="3524917" y="1636776"/>
                    <a:pt x="3521774" y="1633252"/>
                    <a:pt x="3518250" y="1629918"/>
                  </a:cubicBezTo>
                  <a:cubicBezTo>
                    <a:pt x="3514725" y="1626584"/>
                    <a:pt x="3511582" y="1623060"/>
                    <a:pt x="3508153" y="1619726"/>
                  </a:cubicBezTo>
                  <a:lnTo>
                    <a:pt x="3497961" y="1609535"/>
                  </a:lnTo>
                  <a:lnTo>
                    <a:pt x="3487770" y="1599343"/>
                  </a:lnTo>
                  <a:cubicBezTo>
                    <a:pt x="3484435" y="1595914"/>
                    <a:pt x="3481007" y="1592485"/>
                    <a:pt x="3477578" y="1589151"/>
                  </a:cubicBezTo>
                  <a:cubicBezTo>
                    <a:pt x="3474149" y="1585817"/>
                    <a:pt x="3470815" y="1582293"/>
                    <a:pt x="3467386" y="1579055"/>
                  </a:cubicBezTo>
                  <a:cubicBezTo>
                    <a:pt x="3463957" y="1575816"/>
                    <a:pt x="3460623" y="1572101"/>
                    <a:pt x="3457194" y="1568768"/>
                  </a:cubicBezTo>
                  <a:cubicBezTo>
                    <a:pt x="3453765" y="1565434"/>
                    <a:pt x="3450431" y="1561910"/>
                    <a:pt x="3447002" y="1558671"/>
                  </a:cubicBezTo>
                  <a:cubicBezTo>
                    <a:pt x="3443573" y="1555433"/>
                    <a:pt x="3440240" y="1551813"/>
                    <a:pt x="3436810" y="1548479"/>
                  </a:cubicBezTo>
                  <a:cubicBezTo>
                    <a:pt x="3433382" y="1545146"/>
                    <a:pt x="3430048" y="1541622"/>
                    <a:pt x="3426619" y="1538288"/>
                  </a:cubicBezTo>
                  <a:cubicBezTo>
                    <a:pt x="3423190" y="1534954"/>
                    <a:pt x="3419856" y="1531430"/>
                    <a:pt x="3416427" y="1528096"/>
                  </a:cubicBezTo>
                  <a:cubicBezTo>
                    <a:pt x="3412998" y="1524762"/>
                    <a:pt x="3409664" y="1521238"/>
                    <a:pt x="3406236" y="1517904"/>
                  </a:cubicBezTo>
                  <a:cubicBezTo>
                    <a:pt x="3402806" y="1514570"/>
                    <a:pt x="3399568" y="1511046"/>
                    <a:pt x="3396044" y="1507712"/>
                  </a:cubicBezTo>
                  <a:cubicBezTo>
                    <a:pt x="3392520" y="1504379"/>
                    <a:pt x="3389376" y="1500854"/>
                    <a:pt x="3385852" y="1497521"/>
                  </a:cubicBezTo>
                  <a:cubicBezTo>
                    <a:pt x="3382328" y="1494187"/>
                    <a:pt x="3379184" y="1490663"/>
                    <a:pt x="3375660" y="1487329"/>
                  </a:cubicBezTo>
                  <a:cubicBezTo>
                    <a:pt x="3372136" y="1483995"/>
                    <a:pt x="3368993" y="1480471"/>
                    <a:pt x="3365468" y="1477137"/>
                  </a:cubicBezTo>
                  <a:cubicBezTo>
                    <a:pt x="3361944" y="1473803"/>
                    <a:pt x="3358801" y="1470279"/>
                    <a:pt x="3355277" y="1466945"/>
                  </a:cubicBezTo>
                  <a:cubicBezTo>
                    <a:pt x="3351752" y="1463612"/>
                    <a:pt x="3348609" y="1460087"/>
                    <a:pt x="3345085" y="1456754"/>
                  </a:cubicBezTo>
                  <a:cubicBezTo>
                    <a:pt x="3341561" y="1453420"/>
                    <a:pt x="3338417" y="1449896"/>
                    <a:pt x="3334988" y="1446562"/>
                  </a:cubicBezTo>
                  <a:cubicBezTo>
                    <a:pt x="3331559" y="1443228"/>
                    <a:pt x="3328226" y="1439704"/>
                    <a:pt x="3324701" y="1436370"/>
                  </a:cubicBezTo>
                  <a:cubicBezTo>
                    <a:pt x="3321177" y="1433036"/>
                    <a:pt x="3318034" y="1429512"/>
                    <a:pt x="3314605" y="1426178"/>
                  </a:cubicBezTo>
                  <a:lnTo>
                    <a:pt x="3304794" y="1416463"/>
                  </a:lnTo>
                  <a:lnTo>
                    <a:pt x="3294602" y="1406271"/>
                  </a:lnTo>
                  <a:cubicBezTo>
                    <a:pt x="3291269" y="1402842"/>
                    <a:pt x="3287840" y="1399413"/>
                    <a:pt x="3284411" y="1396175"/>
                  </a:cubicBezTo>
                  <a:cubicBezTo>
                    <a:pt x="3280982" y="1392936"/>
                    <a:pt x="3277648" y="1389222"/>
                    <a:pt x="3274219" y="1385888"/>
                  </a:cubicBezTo>
                  <a:cubicBezTo>
                    <a:pt x="3270790" y="1382554"/>
                    <a:pt x="3267456" y="1379030"/>
                    <a:pt x="3264027" y="1375791"/>
                  </a:cubicBezTo>
                  <a:cubicBezTo>
                    <a:pt x="3260598" y="1372553"/>
                    <a:pt x="3257264" y="1368933"/>
                    <a:pt x="3253835" y="1365599"/>
                  </a:cubicBezTo>
                  <a:cubicBezTo>
                    <a:pt x="3250406" y="1362266"/>
                    <a:pt x="3247073" y="1358741"/>
                    <a:pt x="3243644" y="1355408"/>
                  </a:cubicBezTo>
                  <a:cubicBezTo>
                    <a:pt x="3240215" y="1352074"/>
                    <a:pt x="3236976" y="1348550"/>
                    <a:pt x="3233452" y="1345216"/>
                  </a:cubicBezTo>
                  <a:cubicBezTo>
                    <a:pt x="3229928" y="1341882"/>
                    <a:pt x="3226689" y="1338358"/>
                    <a:pt x="3223260" y="1335024"/>
                  </a:cubicBezTo>
                  <a:cubicBezTo>
                    <a:pt x="3219831" y="1331690"/>
                    <a:pt x="3216593" y="1328166"/>
                    <a:pt x="3213068" y="1324832"/>
                  </a:cubicBezTo>
                  <a:cubicBezTo>
                    <a:pt x="3209544" y="1321499"/>
                    <a:pt x="3206401" y="1317974"/>
                    <a:pt x="3202877" y="1314641"/>
                  </a:cubicBezTo>
                  <a:cubicBezTo>
                    <a:pt x="3199352" y="1311307"/>
                    <a:pt x="3196209" y="1307783"/>
                    <a:pt x="3192685" y="1304449"/>
                  </a:cubicBezTo>
                  <a:cubicBezTo>
                    <a:pt x="3189161" y="1301115"/>
                    <a:pt x="3186017" y="1297591"/>
                    <a:pt x="3182493" y="1294257"/>
                  </a:cubicBezTo>
                  <a:cubicBezTo>
                    <a:pt x="3178969" y="1290923"/>
                    <a:pt x="3175826" y="1287399"/>
                    <a:pt x="3172301" y="1284065"/>
                  </a:cubicBezTo>
                  <a:cubicBezTo>
                    <a:pt x="3168777" y="1280732"/>
                    <a:pt x="3165634" y="1277207"/>
                    <a:pt x="3162110" y="1273874"/>
                  </a:cubicBezTo>
                  <a:cubicBezTo>
                    <a:pt x="3158585" y="1270540"/>
                    <a:pt x="3155442" y="1267016"/>
                    <a:pt x="3152013" y="1263682"/>
                  </a:cubicBezTo>
                  <a:cubicBezTo>
                    <a:pt x="3148584" y="1260348"/>
                    <a:pt x="3145250" y="1256824"/>
                    <a:pt x="3141726" y="1253490"/>
                  </a:cubicBezTo>
                  <a:cubicBezTo>
                    <a:pt x="3138202" y="1250156"/>
                    <a:pt x="3135058" y="1246632"/>
                    <a:pt x="3131630" y="1243298"/>
                  </a:cubicBezTo>
                  <a:lnTo>
                    <a:pt x="3121438" y="1233107"/>
                  </a:lnTo>
                  <a:lnTo>
                    <a:pt x="3111246" y="1222915"/>
                  </a:lnTo>
                  <a:cubicBezTo>
                    <a:pt x="3107912" y="1219486"/>
                    <a:pt x="3104483" y="1216057"/>
                    <a:pt x="3101054" y="1212818"/>
                  </a:cubicBezTo>
                  <a:cubicBezTo>
                    <a:pt x="3097625" y="1209580"/>
                    <a:pt x="3094291" y="1205865"/>
                    <a:pt x="3090863" y="1202627"/>
                  </a:cubicBezTo>
                  <a:cubicBezTo>
                    <a:pt x="3087433" y="1199388"/>
                    <a:pt x="3084100" y="1195673"/>
                    <a:pt x="3080671" y="1192435"/>
                  </a:cubicBezTo>
                  <a:cubicBezTo>
                    <a:pt x="3077242" y="1189197"/>
                    <a:pt x="3073908" y="1185577"/>
                    <a:pt x="3070479" y="1182243"/>
                  </a:cubicBezTo>
                  <a:cubicBezTo>
                    <a:pt x="3067050" y="1178909"/>
                    <a:pt x="3063716" y="1175385"/>
                    <a:pt x="3060287" y="1172051"/>
                  </a:cubicBezTo>
                  <a:cubicBezTo>
                    <a:pt x="3056858" y="1168718"/>
                    <a:pt x="3053620" y="1165193"/>
                    <a:pt x="3050096" y="1161860"/>
                  </a:cubicBezTo>
                  <a:cubicBezTo>
                    <a:pt x="3046571" y="1158526"/>
                    <a:pt x="3043428" y="1155002"/>
                    <a:pt x="3039904" y="1151668"/>
                  </a:cubicBezTo>
                  <a:cubicBezTo>
                    <a:pt x="2987431" y="1096682"/>
                    <a:pt x="2917651" y="1061405"/>
                    <a:pt x="2842260" y="1051751"/>
                  </a:cubicBezTo>
                  <a:cubicBezTo>
                    <a:pt x="2839212" y="1048798"/>
                    <a:pt x="2836259" y="1045750"/>
                    <a:pt x="2833211" y="1042892"/>
                  </a:cubicBezTo>
                  <a:cubicBezTo>
                    <a:pt x="2830163" y="1040035"/>
                    <a:pt x="2826449" y="1036034"/>
                    <a:pt x="2823020" y="1032605"/>
                  </a:cubicBezTo>
                  <a:cubicBezTo>
                    <a:pt x="2819591" y="1029176"/>
                    <a:pt x="2816257" y="1025843"/>
                    <a:pt x="2812828" y="1022509"/>
                  </a:cubicBezTo>
                  <a:cubicBezTo>
                    <a:pt x="2809399" y="1019175"/>
                    <a:pt x="2806160" y="1015651"/>
                    <a:pt x="2802731" y="1012317"/>
                  </a:cubicBezTo>
                  <a:lnTo>
                    <a:pt x="2792540" y="1002125"/>
                  </a:lnTo>
                  <a:lnTo>
                    <a:pt x="2782348" y="991934"/>
                  </a:lnTo>
                  <a:lnTo>
                    <a:pt x="2772156" y="981742"/>
                  </a:lnTo>
                  <a:cubicBezTo>
                    <a:pt x="2768727" y="978313"/>
                    <a:pt x="2765393" y="974884"/>
                    <a:pt x="2761964" y="971550"/>
                  </a:cubicBezTo>
                  <a:cubicBezTo>
                    <a:pt x="2758535" y="968216"/>
                    <a:pt x="2755202" y="964692"/>
                    <a:pt x="2751773" y="961358"/>
                  </a:cubicBezTo>
                  <a:cubicBezTo>
                    <a:pt x="2748344" y="958025"/>
                    <a:pt x="2745010" y="954500"/>
                    <a:pt x="2741581" y="951167"/>
                  </a:cubicBezTo>
                  <a:lnTo>
                    <a:pt x="2731389" y="940213"/>
                  </a:lnTo>
                  <a:lnTo>
                    <a:pt x="2721197" y="930688"/>
                  </a:lnTo>
                  <a:lnTo>
                    <a:pt x="2711006" y="920496"/>
                  </a:lnTo>
                  <a:cubicBezTo>
                    <a:pt x="2707672" y="917067"/>
                    <a:pt x="2704243" y="913638"/>
                    <a:pt x="2700814" y="910304"/>
                  </a:cubicBezTo>
                  <a:cubicBezTo>
                    <a:pt x="2697385" y="906971"/>
                    <a:pt x="2694051" y="903446"/>
                    <a:pt x="2690622" y="900113"/>
                  </a:cubicBezTo>
                  <a:cubicBezTo>
                    <a:pt x="2687193" y="896779"/>
                    <a:pt x="2683859" y="893255"/>
                    <a:pt x="2680430" y="889921"/>
                  </a:cubicBezTo>
                  <a:cubicBezTo>
                    <a:pt x="2677001" y="886587"/>
                    <a:pt x="2673668" y="883063"/>
                    <a:pt x="2670239" y="879729"/>
                  </a:cubicBezTo>
                  <a:lnTo>
                    <a:pt x="2660047" y="869537"/>
                  </a:lnTo>
                  <a:cubicBezTo>
                    <a:pt x="2656713" y="866108"/>
                    <a:pt x="2653284" y="862775"/>
                    <a:pt x="2649855" y="859441"/>
                  </a:cubicBezTo>
                  <a:cubicBezTo>
                    <a:pt x="2646426" y="856107"/>
                    <a:pt x="2643092" y="852583"/>
                    <a:pt x="2639663" y="849249"/>
                  </a:cubicBezTo>
                  <a:cubicBezTo>
                    <a:pt x="2636234" y="845915"/>
                    <a:pt x="2632996" y="842391"/>
                    <a:pt x="2629472" y="839057"/>
                  </a:cubicBezTo>
                  <a:cubicBezTo>
                    <a:pt x="2625947" y="835724"/>
                    <a:pt x="2622804" y="832199"/>
                    <a:pt x="2619375" y="828866"/>
                  </a:cubicBezTo>
                  <a:lnTo>
                    <a:pt x="2609183" y="818674"/>
                  </a:lnTo>
                  <a:cubicBezTo>
                    <a:pt x="2605754" y="815245"/>
                    <a:pt x="2602421" y="811816"/>
                    <a:pt x="2598991" y="808482"/>
                  </a:cubicBezTo>
                  <a:cubicBezTo>
                    <a:pt x="2595563" y="805148"/>
                    <a:pt x="2592229" y="801624"/>
                    <a:pt x="2588800" y="798290"/>
                  </a:cubicBezTo>
                  <a:cubicBezTo>
                    <a:pt x="2585371" y="794957"/>
                    <a:pt x="2582037" y="791432"/>
                    <a:pt x="2578608" y="788099"/>
                  </a:cubicBezTo>
                  <a:lnTo>
                    <a:pt x="2568416" y="777907"/>
                  </a:lnTo>
                  <a:cubicBezTo>
                    <a:pt x="2564987" y="774478"/>
                    <a:pt x="2561654" y="771049"/>
                    <a:pt x="2558224" y="767715"/>
                  </a:cubicBezTo>
                  <a:lnTo>
                    <a:pt x="2548223" y="757142"/>
                  </a:lnTo>
                  <a:lnTo>
                    <a:pt x="2538032" y="746951"/>
                  </a:lnTo>
                  <a:lnTo>
                    <a:pt x="2527840" y="736759"/>
                  </a:lnTo>
                  <a:cubicBezTo>
                    <a:pt x="2524506" y="733330"/>
                    <a:pt x="2521077" y="729901"/>
                    <a:pt x="2517648" y="726567"/>
                  </a:cubicBezTo>
                  <a:cubicBezTo>
                    <a:pt x="2514219" y="723233"/>
                    <a:pt x="2510885" y="719709"/>
                    <a:pt x="2507456" y="716375"/>
                  </a:cubicBezTo>
                  <a:cubicBezTo>
                    <a:pt x="2504027" y="713042"/>
                    <a:pt x="2500694" y="709517"/>
                    <a:pt x="2497265" y="706184"/>
                  </a:cubicBezTo>
                  <a:cubicBezTo>
                    <a:pt x="2493836" y="702850"/>
                    <a:pt x="2490502" y="699326"/>
                    <a:pt x="2487073" y="695992"/>
                  </a:cubicBezTo>
                  <a:lnTo>
                    <a:pt x="2476881" y="685800"/>
                  </a:lnTo>
                  <a:cubicBezTo>
                    <a:pt x="2473547" y="682371"/>
                    <a:pt x="2470118" y="679037"/>
                    <a:pt x="2466689" y="675704"/>
                  </a:cubicBezTo>
                  <a:cubicBezTo>
                    <a:pt x="2463260" y="672370"/>
                    <a:pt x="2459927" y="668846"/>
                    <a:pt x="2456498" y="665512"/>
                  </a:cubicBezTo>
                  <a:cubicBezTo>
                    <a:pt x="2453069" y="662178"/>
                    <a:pt x="2449830" y="658654"/>
                    <a:pt x="2446401" y="655320"/>
                  </a:cubicBezTo>
                  <a:lnTo>
                    <a:pt x="2436019" y="644938"/>
                  </a:lnTo>
                  <a:lnTo>
                    <a:pt x="2425827" y="635413"/>
                  </a:lnTo>
                  <a:cubicBezTo>
                    <a:pt x="2422398" y="631984"/>
                    <a:pt x="2419064" y="628555"/>
                    <a:pt x="2415635" y="625221"/>
                  </a:cubicBezTo>
                  <a:cubicBezTo>
                    <a:pt x="2412206" y="621887"/>
                    <a:pt x="2408873" y="618363"/>
                    <a:pt x="2405444" y="615029"/>
                  </a:cubicBezTo>
                  <a:cubicBezTo>
                    <a:pt x="2402015" y="611696"/>
                    <a:pt x="2398681" y="608171"/>
                    <a:pt x="2395252" y="604838"/>
                  </a:cubicBezTo>
                  <a:lnTo>
                    <a:pt x="2385060" y="594646"/>
                  </a:lnTo>
                  <a:cubicBezTo>
                    <a:pt x="2381726" y="591217"/>
                    <a:pt x="2378297" y="587788"/>
                    <a:pt x="2374868" y="584454"/>
                  </a:cubicBezTo>
                  <a:lnTo>
                    <a:pt x="2364677" y="574262"/>
                  </a:lnTo>
                  <a:lnTo>
                    <a:pt x="2354485" y="564071"/>
                  </a:lnTo>
                  <a:lnTo>
                    <a:pt x="2344293" y="553879"/>
                  </a:lnTo>
                  <a:cubicBezTo>
                    <a:pt x="2340959" y="550450"/>
                    <a:pt x="2337530" y="547021"/>
                    <a:pt x="2334101" y="543687"/>
                  </a:cubicBezTo>
                  <a:cubicBezTo>
                    <a:pt x="2330672" y="540353"/>
                    <a:pt x="2327339" y="536829"/>
                    <a:pt x="2323910" y="533495"/>
                  </a:cubicBezTo>
                  <a:cubicBezTo>
                    <a:pt x="2320481" y="530162"/>
                    <a:pt x="2317147" y="526637"/>
                    <a:pt x="2313718" y="523304"/>
                  </a:cubicBezTo>
                  <a:lnTo>
                    <a:pt x="2303526" y="513112"/>
                  </a:lnTo>
                  <a:cubicBezTo>
                    <a:pt x="2300192" y="509683"/>
                    <a:pt x="2296763" y="506349"/>
                    <a:pt x="2293334" y="503015"/>
                  </a:cubicBezTo>
                  <a:cubicBezTo>
                    <a:pt x="2289905" y="499682"/>
                    <a:pt x="2286667" y="496157"/>
                    <a:pt x="2283143" y="492824"/>
                  </a:cubicBezTo>
                  <a:cubicBezTo>
                    <a:pt x="2279618" y="489490"/>
                    <a:pt x="2276380" y="485966"/>
                    <a:pt x="2272951" y="482632"/>
                  </a:cubicBezTo>
                  <a:cubicBezTo>
                    <a:pt x="2269522" y="479298"/>
                    <a:pt x="2266283" y="475774"/>
                    <a:pt x="2262854" y="472440"/>
                  </a:cubicBezTo>
                  <a:lnTo>
                    <a:pt x="2252948" y="461772"/>
                  </a:lnTo>
                  <a:lnTo>
                    <a:pt x="2242757" y="451580"/>
                  </a:lnTo>
                  <a:cubicBezTo>
                    <a:pt x="2239328" y="448151"/>
                    <a:pt x="2235994" y="444722"/>
                    <a:pt x="2232565" y="441389"/>
                  </a:cubicBezTo>
                  <a:cubicBezTo>
                    <a:pt x="2229136" y="438055"/>
                    <a:pt x="2225802" y="434531"/>
                    <a:pt x="2222373" y="431197"/>
                  </a:cubicBezTo>
                  <a:cubicBezTo>
                    <a:pt x="2218944" y="427863"/>
                    <a:pt x="2215610" y="424339"/>
                    <a:pt x="2212181" y="421005"/>
                  </a:cubicBezTo>
                  <a:lnTo>
                    <a:pt x="2201990" y="410813"/>
                  </a:lnTo>
                  <a:cubicBezTo>
                    <a:pt x="2198656" y="407384"/>
                    <a:pt x="2195227" y="403955"/>
                    <a:pt x="2191798" y="400622"/>
                  </a:cubicBezTo>
                  <a:lnTo>
                    <a:pt x="2181606" y="390430"/>
                  </a:lnTo>
                  <a:lnTo>
                    <a:pt x="2171414" y="380238"/>
                  </a:lnTo>
                  <a:lnTo>
                    <a:pt x="2161223" y="370046"/>
                  </a:lnTo>
                  <a:cubicBezTo>
                    <a:pt x="2157889" y="366617"/>
                    <a:pt x="2154460" y="363188"/>
                    <a:pt x="2151031" y="359855"/>
                  </a:cubicBezTo>
                  <a:cubicBezTo>
                    <a:pt x="2147602" y="356521"/>
                    <a:pt x="2144268" y="352997"/>
                    <a:pt x="2140839" y="349663"/>
                  </a:cubicBezTo>
                  <a:cubicBezTo>
                    <a:pt x="2137410" y="346329"/>
                    <a:pt x="2134076" y="342805"/>
                    <a:pt x="2130647" y="339471"/>
                  </a:cubicBezTo>
                  <a:lnTo>
                    <a:pt x="2120456" y="329279"/>
                  </a:lnTo>
                  <a:cubicBezTo>
                    <a:pt x="2117122" y="325850"/>
                    <a:pt x="2113693" y="322517"/>
                    <a:pt x="2110264" y="319183"/>
                  </a:cubicBezTo>
                  <a:cubicBezTo>
                    <a:pt x="2106835" y="315849"/>
                    <a:pt x="2103596" y="312325"/>
                    <a:pt x="2100167" y="308991"/>
                  </a:cubicBezTo>
                  <a:cubicBezTo>
                    <a:pt x="2096738" y="305657"/>
                    <a:pt x="2093309" y="302133"/>
                    <a:pt x="2089880" y="298799"/>
                  </a:cubicBezTo>
                  <a:cubicBezTo>
                    <a:pt x="2086451" y="295466"/>
                    <a:pt x="2083213" y="291941"/>
                    <a:pt x="2079784" y="288608"/>
                  </a:cubicBezTo>
                  <a:lnTo>
                    <a:pt x="2069592" y="278416"/>
                  </a:lnTo>
                  <a:lnTo>
                    <a:pt x="2059400" y="268224"/>
                  </a:lnTo>
                  <a:cubicBezTo>
                    <a:pt x="2055971" y="264795"/>
                    <a:pt x="2052638" y="261366"/>
                    <a:pt x="2049208" y="258032"/>
                  </a:cubicBezTo>
                  <a:cubicBezTo>
                    <a:pt x="2045780" y="254699"/>
                    <a:pt x="2042446" y="251174"/>
                    <a:pt x="2039017" y="247841"/>
                  </a:cubicBezTo>
                  <a:cubicBezTo>
                    <a:pt x="2035588" y="244507"/>
                    <a:pt x="2032254" y="240983"/>
                    <a:pt x="2028825" y="237649"/>
                  </a:cubicBezTo>
                  <a:lnTo>
                    <a:pt x="2018633" y="227457"/>
                  </a:lnTo>
                  <a:cubicBezTo>
                    <a:pt x="2015299" y="224028"/>
                    <a:pt x="2011871" y="220599"/>
                    <a:pt x="2008441" y="217265"/>
                  </a:cubicBezTo>
                  <a:lnTo>
                    <a:pt x="1997964" y="206788"/>
                  </a:lnTo>
                  <a:lnTo>
                    <a:pt x="1987772" y="197263"/>
                  </a:lnTo>
                  <a:lnTo>
                    <a:pt x="1977581" y="187071"/>
                  </a:lnTo>
                  <a:cubicBezTo>
                    <a:pt x="1974247" y="183642"/>
                    <a:pt x="1970818" y="180213"/>
                    <a:pt x="1967389" y="176879"/>
                  </a:cubicBezTo>
                  <a:cubicBezTo>
                    <a:pt x="1963960" y="173546"/>
                    <a:pt x="1960626" y="170021"/>
                    <a:pt x="1957197" y="166688"/>
                  </a:cubicBezTo>
                  <a:cubicBezTo>
                    <a:pt x="1953768" y="163354"/>
                    <a:pt x="1950434" y="159830"/>
                    <a:pt x="1947005" y="156496"/>
                  </a:cubicBezTo>
                  <a:lnTo>
                    <a:pt x="1936814" y="146304"/>
                  </a:lnTo>
                  <a:cubicBezTo>
                    <a:pt x="1933480" y="142875"/>
                    <a:pt x="1930051" y="139541"/>
                    <a:pt x="1926622" y="136208"/>
                  </a:cubicBezTo>
                  <a:cubicBezTo>
                    <a:pt x="1923193" y="132874"/>
                    <a:pt x="1919954" y="129350"/>
                    <a:pt x="1916525" y="126016"/>
                  </a:cubicBezTo>
                  <a:cubicBezTo>
                    <a:pt x="1913096" y="122682"/>
                    <a:pt x="1909763" y="119158"/>
                    <a:pt x="1906238" y="115824"/>
                  </a:cubicBezTo>
                  <a:cubicBezTo>
                    <a:pt x="1839563" y="48006"/>
                    <a:pt x="1760791" y="0"/>
                    <a:pt x="1671638" y="0"/>
                  </a:cubicBezTo>
                  <a:cubicBezTo>
                    <a:pt x="1626670" y="388"/>
                    <a:pt x="1582484" y="11803"/>
                    <a:pt x="1542955" y="33242"/>
                  </a:cubicBezTo>
                  <a:cubicBezTo>
                    <a:pt x="1400080" y="108395"/>
                    <a:pt x="1436180" y="309467"/>
                    <a:pt x="1465326" y="470821"/>
                  </a:cubicBezTo>
                  <a:cubicBezTo>
                    <a:pt x="1477708" y="539115"/>
                    <a:pt x="1491710" y="616553"/>
                    <a:pt x="1482471" y="644747"/>
                  </a:cubicBezTo>
                  <a:cubicBezTo>
                    <a:pt x="1428940" y="808958"/>
                    <a:pt x="1214914" y="1270254"/>
                    <a:pt x="1074515" y="1444847"/>
                  </a:cubicBezTo>
                  <a:cubicBezTo>
                    <a:pt x="1072515" y="1447229"/>
                    <a:pt x="1069943" y="1450181"/>
                    <a:pt x="1067086" y="1453229"/>
                  </a:cubicBezTo>
                  <a:lnTo>
                    <a:pt x="1065657" y="1451896"/>
                  </a:lnTo>
                  <a:cubicBezTo>
                    <a:pt x="1062453" y="1448311"/>
                    <a:pt x="1059051" y="1444908"/>
                    <a:pt x="1055465" y="1441704"/>
                  </a:cubicBezTo>
                  <a:cubicBezTo>
                    <a:pt x="1052261" y="1438119"/>
                    <a:pt x="1048859" y="1434716"/>
                    <a:pt x="1045273" y="1431512"/>
                  </a:cubicBezTo>
                  <a:cubicBezTo>
                    <a:pt x="1042069" y="1427927"/>
                    <a:pt x="1038667" y="1424525"/>
                    <a:pt x="1035082" y="1421320"/>
                  </a:cubicBezTo>
                  <a:cubicBezTo>
                    <a:pt x="1031877" y="1417735"/>
                    <a:pt x="1028475" y="1414333"/>
                    <a:pt x="1024890" y="1411129"/>
                  </a:cubicBezTo>
                  <a:cubicBezTo>
                    <a:pt x="1021747" y="1407605"/>
                    <a:pt x="1018318" y="1404176"/>
                    <a:pt x="1014794" y="1400937"/>
                  </a:cubicBezTo>
                  <a:cubicBezTo>
                    <a:pt x="1011269" y="1397699"/>
                    <a:pt x="1008126" y="1393984"/>
                    <a:pt x="1004602" y="1390745"/>
                  </a:cubicBezTo>
                  <a:cubicBezTo>
                    <a:pt x="976296" y="1359424"/>
                    <a:pt x="936043" y="1341565"/>
                    <a:pt x="893826" y="1341596"/>
                  </a:cubicBezTo>
                  <a:lnTo>
                    <a:pt x="149447" y="1341597"/>
                  </a:lnTo>
                  <a:cubicBezTo>
                    <a:pt x="66991" y="1341701"/>
                    <a:pt x="157" y="1408492"/>
                    <a:pt x="0" y="1490948"/>
                  </a:cubicBezTo>
                  <a:lnTo>
                    <a:pt x="0" y="2910650"/>
                  </a:lnTo>
                  <a:cubicBezTo>
                    <a:pt x="4" y="2952729"/>
                    <a:pt x="17827" y="2992839"/>
                    <a:pt x="49054" y="3021044"/>
                  </a:cubicBezTo>
                  <a:cubicBezTo>
                    <a:pt x="52292" y="3024569"/>
                    <a:pt x="55721" y="3027998"/>
                    <a:pt x="59246" y="3031236"/>
                  </a:cubicBezTo>
                  <a:cubicBezTo>
                    <a:pt x="62770" y="3034475"/>
                    <a:pt x="65913" y="3038190"/>
                    <a:pt x="69437" y="3041428"/>
                  </a:cubicBezTo>
                  <a:cubicBezTo>
                    <a:pt x="72962" y="3044666"/>
                    <a:pt x="76105" y="3048381"/>
                    <a:pt x="79629" y="3051620"/>
                  </a:cubicBezTo>
                  <a:cubicBezTo>
                    <a:pt x="83153" y="3054858"/>
                    <a:pt x="86296" y="3058573"/>
                    <a:pt x="89821" y="3061811"/>
                  </a:cubicBezTo>
                  <a:cubicBezTo>
                    <a:pt x="93345" y="3065050"/>
                    <a:pt x="96488" y="3068765"/>
                    <a:pt x="100013" y="3072003"/>
                  </a:cubicBezTo>
                  <a:cubicBezTo>
                    <a:pt x="103537" y="3075242"/>
                    <a:pt x="106680" y="3078957"/>
                    <a:pt x="110204" y="3082195"/>
                  </a:cubicBezTo>
                  <a:cubicBezTo>
                    <a:pt x="113729" y="3085433"/>
                    <a:pt x="116872" y="3089148"/>
                    <a:pt x="120396" y="3092291"/>
                  </a:cubicBezTo>
                  <a:cubicBezTo>
                    <a:pt x="123920" y="3095435"/>
                    <a:pt x="127063" y="3099245"/>
                    <a:pt x="130588" y="3102483"/>
                  </a:cubicBezTo>
                  <a:cubicBezTo>
                    <a:pt x="134112" y="3105722"/>
                    <a:pt x="137255" y="3109436"/>
                    <a:pt x="140779" y="3112675"/>
                  </a:cubicBezTo>
                  <a:cubicBezTo>
                    <a:pt x="143984" y="3116260"/>
                    <a:pt x="147386" y="3119662"/>
                    <a:pt x="150971" y="3122867"/>
                  </a:cubicBezTo>
                  <a:cubicBezTo>
                    <a:pt x="154175" y="3126452"/>
                    <a:pt x="157578" y="3129854"/>
                    <a:pt x="161163" y="3133058"/>
                  </a:cubicBezTo>
                  <a:cubicBezTo>
                    <a:pt x="164367" y="3136644"/>
                    <a:pt x="167770" y="3140046"/>
                    <a:pt x="171355" y="3143250"/>
                  </a:cubicBezTo>
                  <a:cubicBezTo>
                    <a:pt x="174559" y="3146836"/>
                    <a:pt x="177962" y="3150238"/>
                    <a:pt x="181547" y="3153442"/>
                  </a:cubicBezTo>
                  <a:cubicBezTo>
                    <a:pt x="184751" y="3157027"/>
                    <a:pt x="188153" y="3160430"/>
                    <a:pt x="191739" y="3163634"/>
                  </a:cubicBezTo>
                  <a:cubicBezTo>
                    <a:pt x="194977" y="3167158"/>
                    <a:pt x="198310" y="3170587"/>
                    <a:pt x="201930" y="3173825"/>
                  </a:cubicBezTo>
                  <a:cubicBezTo>
                    <a:pt x="205550" y="3177064"/>
                    <a:pt x="208502" y="3180779"/>
                    <a:pt x="212122" y="3184017"/>
                  </a:cubicBezTo>
                  <a:cubicBezTo>
                    <a:pt x="215741" y="3187256"/>
                    <a:pt x="218694" y="3190970"/>
                    <a:pt x="222218" y="3194209"/>
                  </a:cubicBezTo>
                  <a:cubicBezTo>
                    <a:pt x="225742" y="3197448"/>
                    <a:pt x="228886" y="3201162"/>
                    <a:pt x="232410" y="3204401"/>
                  </a:cubicBezTo>
                  <a:cubicBezTo>
                    <a:pt x="235934" y="3207639"/>
                    <a:pt x="239078" y="3211354"/>
                    <a:pt x="242602" y="3214592"/>
                  </a:cubicBezTo>
                  <a:cubicBezTo>
                    <a:pt x="246126" y="3217831"/>
                    <a:pt x="249269" y="3221546"/>
                    <a:pt x="252793" y="3224784"/>
                  </a:cubicBezTo>
                  <a:cubicBezTo>
                    <a:pt x="256318" y="3228023"/>
                    <a:pt x="259461" y="3231737"/>
                    <a:pt x="262985" y="3234976"/>
                  </a:cubicBezTo>
                  <a:cubicBezTo>
                    <a:pt x="266509" y="3238215"/>
                    <a:pt x="269653" y="3241929"/>
                    <a:pt x="273177" y="3245168"/>
                  </a:cubicBezTo>
                  <a:cubicBezTo>
                    <a:pt x="276701" y="3248406"/>
                    <a:pt x="279845" y="3252121"/>
                    <a:pt x="283369" y="3255359"/>
                  </a:cubicBezTo>
                  <a:cubicBezTo>
                    <a:pt x="286893" y="3258598"/>
                    <a:pt x="290036" y="3262313"/>
                    <a:pt x="293560" y="3265551"/>
                  </a:cubicBezTo>
                  <a:cubicBezTo>
                    <a:pt x="297085" y="3268790"/>
                    <a:pt x="300228" y="3272409"/>
                    <a:pt x="303752" y="3275648"/>
                  </a:cubicBezTo>
                  <a:cubicBezTo>
                    <a:pt x="307276" y="3278886"/>
                    <a:pt x="310420" y="3282601"/>
                    <a:pt x="313944" y="3285840"/>
                  </a:cubicBezTo>
                  <a:cubicBezTo>
                    <a:pt x="317148" y="3289425"/>
                    <a:pt x="320551" y="3292827"/>
                    <a:pt x="324136" y="3296031"/>
                  </a:cubicBezTo>
                  <a:cubicBezTo>
                    <a:pt x="327340" y="3299617"/>
                    <a:pt x="330742" y="3303019"/>
                    <a:pt x="334328" y="3306223"/>
                  </a:cubicBezTo>
                  <a:cubicBezTo>
                    <a:pt x="337532" y="3309808"/>
                    <a:pt x="340934" y="3313211"/>
                    <a:pt x="344519" y="3316415"/>
                  </a:cubicBezTo>
                  <a:cubicBezTo>
                    <a:pt x="347723" y="3320000"/>
                    <a:pt x="351126" y="3323403"/>
                    <a:pt x="354711" y="3326607"/>
                  </a:cubicBezTo>
                  <a:cubicBezTo>
                    <a:pt x="357915" y="3330192"/>
                    <a:pt x="361318" y="3333594"/>
                    <a:pt x="364903" y="3336799"/>
                  </a:cubicBezTo>
                  <a:cubicBezTo>
                    <a:pt x="368107" y="3340384"/>
                    <a:pt x="371510" y="3343787"/>
                    <a:pt x="375095" y="3346990"/>
                  </a:cubicBezTo>
                  <a:cubicBezTo>
                    <a:pt x="378333" y="3350514"/>
                    <a:pt x="381667" y="3353943"/>
                    <a:pt x="385286" y="3357182"/>
                  </a:cubicBezTo>
                  <a:cubicBezTo>
                    <a:pt x="388906" y="3360420"/>
                    <a:pt x="391859" y="3364135"/>
                    <a:pt x="395383" y="3367374"/>
                  </a:cubicBezTo>
                  <a:cubicBezTo>
                    <a:pt x="398907" y="3370612"/>
                    <a:pt x="402050" y="3374327"/>
                    <a:pt x="405575" y="3377565"/>
                  </a:cubicBezTo>
                  <a:cubicBezTo>
                    <a:pt x="409099" y="3380804"/>
                    <a:pt x="412242" y="3384518"/>
                    <a:pt x="415766" y="3387757"/>
                  </a:cubicBezTo>
                  <a:cubicBezTo>
                    <a:pt x="419291" y="3390995"/>
                    <a:pt x="422434" y="3394710"/>
                    <a:pt x="425958" y="3397949"/>
                  </a:cubicBezTo>
                  <a:cubicBezTo>
                    <a:pt x="429482" y="3401187"/>
                    <a:pt x="432625" y="3404902"/>
                    <a:pt x="436150" y="3408140"/>
                  </a:cubicBezTo>
                  <a:cubicBezTo>
                    <a:pt x="439674" y="3411379"/>
                    <a:pt x="442817" y="3415094"/>
                    <a:pt x="446342" y="3418332"/>
                  </a:cubicBezTo>
                  <a:cubicBezTo>
                    <a:pt x="449866" y="3421571"/>
                    <a:pt x="453009" y="3425286"/>
                    <a:pt x="456533" y="3428524"/>
                  </a:cubicBezTo>
                  <a:cubicBezTo>
                    <a:pt x="460058" y="3431763"/>
                    <a:pt x="463201" y="3435477"/>
                    <a:pt x="466725" y="3438716"/>
                  </a:cubicBezTo>
                  <a:cubicBezTo>
                    <a:pt x="470249" y="3441954"/>
                    <a:pt x="473392" y="3445669"/>
                    <a:pt x="476917" y="3448907"/>
                  </a:cubicBezTo>
                  <a:cubicBezTo>
                    <a:pt x="480441" y="3452146"/>
                    <a:pt x="483584" y="3455765"/>
                    <a:pt x="487109" y="3459004"/>
                  </a:cubicBezTo>
                  <a:cubicBezTo>
                    <a:pt x="490633" y="3462243"/>
                    <a:pt x="493776" y="3465957"/>
                    <a:pt x="497300" y="3469196"/>
                  </a:cubicBezTo>
                  <a:cubicBezTo>
                    <a:pt x="500504" y="3472781"/>
                    <a:pt x="503907" y="3476184"/>
                    <a:pt x="507492" y="3479388"/>
                  </a:cubicBezTo>
                  <a:cubicBezTo>
                    <a:pt x="510696" y="3482973"/>
                    <a:pt x="514099" y="3486376"/>
                    <a:pt x="517684" y="3489579"/>
                  </a:cubicBezTo>
                  <a:cubicBezTo>
                    <a:pt x="520888" y="3493165"/>
                    <a:pt x="524290" y="3496567"/>
                    <a:pt x="527876" y="3499771"/>
                  </a:cubicBezTo>
                  <a:cubicBezTo>
                    <a:pt x="551497" y="3523679"/>
                    <a:pt x="554831" y="3527108"/>
                    <a:pt x="558451" y="3530346"/>
                  </a:cubicBezTo>
                  <a:cubicBezTo>
                    <a:pt x="561655" y="3533931"/>
                    <a:pt x="565057" y="3537334"/>
                    <a:pt x="568643" y="3540538"/>
                  </a:cubicBezTo>
                  <a:cubicBezTo>
                    <a:pt x="571786" y="3544062"/>
                    <a:pt x="575215" y="3547491"/>
                    <a:pt x="578739" y="3550730"/>
                  </a:cubicBezTo>
                  <a:cubicBezTo>
                    <a:pt x="582263" y="3553968"/>
                    <a:pt x="585406" y="3557683"/>
                    <a:pt x="588931" y="3560922"/>
                  </a:cubicBezTo>
                  <a:cubicBezTo>
                    <a:pt x="592455" y="3564160"/>
                    <a:pt x="595598" y="3567875"/>
                    <a:pt x="599122" y="3571113"/>
                  </a:cubicBezTo>
                  <a:cubicBezTo>
                    <a:pt x="602647" y="3574352"/>
                    <a:pt x="605790" y="3578066"/>
                    <a:pt x="609314" y="3581305"/>
                  </a:cubicBezTo>
                  <a:cubicBezTo>
                    <a:pt x="612838" y="3584543"/>
                    <a:pt x="615982" y="3588258"/>
                    <a:pt x="619506" y="3591496"/>
                  </a:cubicBezTo>
                  <a:cubicBezTo>
                    <a:pt x="623030" y="3594735"/>
                    <a:pt x="626174" y="3598450"/>
                    <a:pt x="629698" y="3601688"/>
                  </a:cubicBezTo>
                  <a:cubicBezTo>
                    <a:pt x="633222" y="3604927"/>
                    <a:pt x="636365" y="3608642"/>
                    <a:pt x="639889" y="3611880"/>
                  </a:cubicBezTo>
                  <a:cubicBezTo>
                    <a:pt x="643414" y="3615119"/>
                    <a:pt x="646557" y="3618833"/>
                    <a:pt x="650081" y="3622072"/>
                  </a:cubicBezTo>
                  <a:cubicBezTo>
                    <a:pt x="653605" y="3625311"/>
                    <a:pt x="656749" y="3629025"/>
                    <a:pt x="660273" y="3632168"/>
                  </a:cubicBezTo>
                  <a:cubicBezTo>
                    <a:pt x="663797" y="3635312"/>
                    <a:pt x="666941" y="3639121"/>
                    <a:pt x="670465" y="3642360"/>
                  </a:cubicBezTo>
                  <a:cubicBezTo>
                    <a:pt x="673989" y="3645599"/>
                    <a:pt x="677132" y="3649313"/>
                    <a:pt x="680656" y="3652552"/>
                  </a:cubicBezTo>
                  <a:cubicBezTo>
                    <a:pt x="683860" y="3656137"/>
                    <a:pt x="687263" y="3659540"/>
                    <a:pt x="690848" y="3662744"/>
                  </a:cubicBezTo>
                  <a:cubicBezTo>
                    <a:pt x="694052" y="3666329"/>
                    <a:pt x="697455" y="3669732"/>
                    <a:pt x="701040" y="3672936"/>
                  </a:cubicBezTo>
                  <a:cubicBezTo>
                    <a:pt x="704244" y="3676521"/>
                    <a:pt x="707647" y="3679924"/>
                    <a:pt x="711232" y="3683127"/>
                  </a:cubicBezTo>
                  <a:cubicBezTo>
                    <a:pt x="734854" y="3707035"/>
                    <a:pt x="738188" y="3710464"/>
                    <a:pt x="741807" y="3713702"/>
                  </a:cubicBezTo>
                  <a:cubicBezTo>
                    <a:pt x="745426" y="3716941"/>
                    <a:pt x="748379" y="3720655"/>
                    <a:pt x="751904" y="3723894"/>
                  </a:cubicBezTo>
                  <a:cubicBezTo>
                    <a:pt x="755428" y="3727133"/>
                    <a:pt x="758571" y="3730847"/>
                    <a:pt x="762095" y="3734086"/>
                  </a:cubicBezTo>
                  <a:cubicBezTo>
                    <a:pt x="765620" y="3737324"/>
                    <a:pt x="768763" y="3741039"/>
                    <a:pt x="772287" y="3744278"/>
                  </a:cubicBezTo>
                  <a:cubicBezTo>
                    <a:pt x="775811" y="3747516"/>
                    <a:pt x="778955" y="3751231"/>
                    <a:pt x="782479" y="3754470"/>
                  </a:cubicBezTo>
                  <a:cubicBezTo>
                    <a:pt x="786003" y="3757708"/>
                    <a:pt x="789146" y="3761423"/>
                    <a:pt x="792671" y="3764661"/>
                  </a:cubicBezTo>
                  <a:cubicBezTo>
                    <a:pt x="796195" y="3767900"/>
                    <a:pt x="799338" y="3771615"/>
                    <a:pt x="802862" y="3774853"/>
                  </a:cubicBezTo>
                  <a:cubicBezTo>
                    <a:pt x="806387" y="3778091"/>
                    <a:pt x="809530" y="3781806"/>
                    <a:pt x="813054" y="3785045"/>
                  </a:cubicBezTo>
                  <a:cubicBezTo>
                    <a:pt x="816578" y="3788283"/>
                    <a:pt x="819722" y="3791998"/>
                    <a:pt x="823246" y="3795236"/>
                  </a:cubicBezTo>
                  <a:cubicBezTo>
                    <a:pt x="826770" y="3798475"/>
                    <a:pt x="829913" y="3802189"/>
                    <a:pt x="833438" y="3805428"/>
                  </a:cubicBezTo>
                  <a:cubicBezTo>
                    <a:pt x="836962" y="3808667"/>
                    <a:pt x="840105" y="3812381"/>
                    <a:pt x="843629" y="3815525"/>
                  </a:cubicBezTo>
                  <a:cubicBezTo>
                    <a:pt x="847154" y="3818668"/>
                    <a:pt x="850297" y="3822478"/>
                    <a:pt x="853821" y="3825716"/>
                  </a:cubicBezTo>
                  <a:cubicBezTo>
                    <a:pt x="857345" y="3828955"/>
                    <a:pt x="860488" y="3832670"/>
                    <a:pt x="864013" y="3835908"/>
                  </a:cubicBezTo>
                  <a:cubicBezTo>
                    <a:pt x="867217" y="3839494"/>
                    <a:pt x="870619" y="3842896"/>
                    <a:pt x="874205" y="3846100"/>
                  </a:cubicBezTo>
                  <a:cubicBezTo>
                    <a:pt x="877409" y="3849685"/>
                    <a:pt x="880811" y="3853088"/>
                    <a:pt x="884396" y="3856292"/>
                  </a:cubicBezTo>
                  <a:cubicBezTo>
                    <a:pt x="908018" y="3880199"/>
                    <a:pt x="911352" y="3883629"/>
                    <a:pt x="914972" y="3886867"/>
                  </a:cubicBezTo>
                  <a:cubicBezTo>
                    <a:pt x="918591" y="3890106"/>
                    <a:pt x="921544" y="3893820"/>
                    <a:pt x="925068" y="3897059"/>
                  </a:cubicBezTo>
                  <a:cubicBezTo>
                    <a:pt x="928592" y="3900297"/>
                    <a:pt x="931735" y="3904012"/>
                    <a:pt x="935260" y="3907250"/>
                  </a:cubicBezTo>
                  <a:cubicBezTo>
                    <a:pt x="938784" y="3910489"/>
                    <a:pt x="941927" y="3914204"/>
                    <a:pt x="945451" y="3917442"/>
                  </a:cubicBezTo>
                  <a:cubicBezTo>
                    <a:pt x="948976" y="3920680"/>
                    <a:pt x="952119" y="3924395"/>
                    <a:pt x="955643" y="3927634"/>
                  </a:cubicBezTo>
                  <a:cubicBezTo>
                    <a:pt x="959168" y="3930872"/>
                    <a:pt x="962311" y="3934587"/>
                    <a:pt x="965835" y="3937826"/>
                  </a:cubicBezTo>
                  <a:cubicBezTo>
                    <a:pt x="969359" y="3941064"/>
                    <a:pt x="972503" y="3944779"/>
                    <a:pt x="976027" y="3948018"/>
                  </a:cubicBezTo>
                  <a:cubicBezTo>
                    <a:pt x="979551" y="3951256"/>
                    <a:pt x="982694" y="3954971"/>
                    <a:pt x="986219" y="3958209"/>
                  </a:cubicBezTo>
                  <a:cubicBezTo>
                    <a:pt x="989743" y="3961448"/>
                    <a:pt x="992886" y="3965163"/>
                    <a:pt x="996410" y="3968401"/>
                  </a:cubicBezTo>
                  <a:cubicBezTo>
                    <a:pt x="999935" y="3971640"/>
                    <a:pt x="1003078" y="3975354"/>
                    <a:pt x="1006602" y="3978593"/>
                  </a:cubicBezTo>
                  <a:cubicBezTo>
                    <a:pt x="1010126" y="3981831"/>
                    <a:pt x="1013270" y="3985546"/>
                    <a:pt x="1016794" y="3988784"/>
                  </a:cubicBezTo>
                  <a:cubicBezTo>
                    <a:pt x="1020318" y="3992023"/>
                    <a:pt x="1023461" y="3995737"/>
                    <a:pt x="1026986" y="3998881"/>
                  </a:cubicBezTo>
                  <a:cubicBezTo>
                    <a:pt x="1030510" y="4002024"/>
                    <a:pt x="1033653" y="4005834"/>
                    <a:pt x="1037177" y="4009073"/>
                  </a:cubicBezTo>
                  <a:cubicBezTo>
                    <a:pt x="1040381" y="4012658"/>
                    <a:pt x="1043784" y="4016061"/>
                    <a:pt x="1047369" y="4019265"/>
                  </a:cubicBezTo>
                  <a:cubicBezTo>
                    <a:pt x="1050573" y="4022850"/>
                    <a:pt x="1053976" y="4026252"/>
                    <a:pt x="1057561" y="4029456"/>
                  </a:cubicBezTo>
                  <a:cubicBezTo>
                    <a:pt x="1060765" y="4033042"/>
                    <a:pt x="1064167" y="4036444"/>
                    <a:pt x="1067753" y="4039648"/>
                  </a:cubicBezTo>
                  <a:cubicBezTo>
                    <a:pt x="1070957" y="4043233"/>
                    <a:pt x="1074359" y="4046636"/>
                    <a:pt x="1077944" y="4049840"/>
                  </a:cubicBezTo>
                  <a:cubicBezTo>
                    <a:pt x="1081149" y="4053425"/>
                    <a:pt x="1084551" y="4056828"/>
                    <a:pt x="1088136" y="4060032"/>
                  </a:cubicBezTo>
                  <a:cubicBezTo>
                    <a:pt x="1091374" y="4063555"/>
                    <a:pt x="1094708" y="4066985"/>
                    <a:pt x="1098328" y="4070223"/>
                  </a:cubicBezTo>
                  <a:cubicBezTo>
                    <a:pt x="1101947" y="4073462"/>
                    <a:pt x="1104900" y="4077177"/>
                    <a:pt x="1108520" y="4080415"/>
                  </a:cubicBezTo>
                  <a:cubicBezTo>
                    <a:pt x="1112139" y="4083654"/>
                    <a:pt x="1115092" y="4087368"/>
                    <a:pt x="1118616" y="4090607"/>
                  </a:cubicBezTo>
                  <a:cubicBezTo>
                    <a:pt x="1122140" y="4093845"/>
                    <a:pt x="1125283" y="4097560"/>
                    <a:pt x="1128808" y="4100799"/>
                  </a:cubicBezTo>
                  <a:cubicBezTo>
                    <a:pt x="1132332" y="4104037"/>
                    <a:pt x="1135475" y="4107752"/>
                    <a:pt x="1138999" y="4110990"/>
                  </a:cubicBezTo>
                  <a:cubicBezTo>
                    <a:pt x="1142524" y="4114229"/>
                    <a:pt x="1145667" y="4117943"/>
                    <a:pt x="1149191" y="4121182"/>
                  </a:cubicBezTo>
                  <a:cubicBezTo>
                    <a:pt x="1152715" y="4124420"/>
                    <a:pt x="1155859" y="4128135"/>
                    <a:pt x="1159383" y="4131374"/>
                  </a:cubicBezTo>
                  <a:cubicBezTo>
                    <a:pt x="1162907" y="4134612"/>
                    <a:pt x="1166051" y="4138327"/>
                    <a:pt x="1169575" y="4141565"/>
                  </a:cubicBezTo>
                  <a:cubicBezTo>
                    <a:pt x="1173099" y="4144804"/>
                    <a:pt x="1176242" y="4148519"/>
                    <a:pt x="1179766" y="4151757"/>
                  </a:cubicBezTo>
                  <a:cubicBezTo>
                    <a:pt x="1183291" y="4154996"/>
                    <a:pt x="1186434" y="4158711"/>
                    <a:pt x="1189958" y="4161949"/>
                  </a:cubicBezTo>
                  <a:cubicBezTo>
                    <a:pt x="1193482" y="4165188"/>
                    <a:pt x="1196626" y="4168902"/>
                    <a:pt x="1200150" y="4172045"/>
                  </a:cubicBezTo>
                  <a:cubicBezTo>
                    <a:pt x="1203354" y="4175631"/>
                    <a:pt x="1206757" y="4179033"/>
                    <a:pt x="1210342" y="4182237"/>
                  </a:cubicBezTo>
                  <a:cubicBezTo>
                    <a:pt x="1213580" y="4185857"/>
                    <a:pt x="1217009" y="4189190"/>
                    <a:pt x="1220533" y="4192429"/>
                  </a:cubicBezTo>
                  <a:cubicBezTo>
                    <a:pt x="1223738" y="4196014"/>
                    <a:pt x="1227140" y="4199417"/>
                    <a:pt x="1230725" y="4202621"/>
                  </a:cubicBezTo>
                  <a:cubicBezTo>
                    <a:pt x="1233929" y="4206206"/>
                    <a:pt x="1237332" y="4209609"/>
                    <a:pt x="1240917" y="4212813"/>
                  </a:cubicBezTo>
                  <a:cubicBezTo>
                    <a:pt x="1244121" y="4216398"/>
                    <a:pt x="1247524" y="4219801"/>
                    <a:pt x="1251109" y="4223005"/>
                  </a:cubicBezTo>
                  <a:cubicBezTo>
                    <a:pt x="1254313" y="4226590"/>
                    <a:pt x="1257715" y="4229992"/>
                    <a:pt x="1261301" y="4233196"/>
                  </a:cubicBezTo>
                  <a:cubicBezTo>
                    <a:pt x="1264505" y="4236782"/>
                    <a:pt x="1267907" y="4240184"/>
                    <a:pt x="1271493" y="4243388"/>
                  </a:cubicBezTo>
                  <a:cubicBezTo>
                    <a:pt x="1274731" y="4246912"/>
                    <a:pt x="1278064" y="4250341"/>
                    <a:pt x="1281684" y="4253579"/>
                  </a:cubicBezTo>
                  <a:cubicBezTo>
                    <a:pt x="1285304" y="4256818"/>
                    <a:pt x="1288256" y="4260533"/>
                    <a:pt x="1291781" y="4263771"/>
                  </a:cubicBezTo>
                  <a:cubicBezTo>
                    <a:pt x="1295305" y="4267010"/>
                    <a:pt x="1298448" y="4270724"/>
                    <a:pt x="1301972" y="4273963"/>
                  </a:cubicBezTo>
                  <a:cubicBezTo>
                    <a:pt x="1305497" y="4277202"/>
                    <a:pt x="1308640" y="4280916"/>
                    <a:pt x="1312164" y="4284155"/>
                  </a:cubicBezTo>
                  <a:cubicBezTo>
                    <a:pt x="1315688" y="4287393"/>
                    <a:pt x="1318831" y="4291108"/>
                    <a:pt x="1322356" y="4294347"/>
                  </a:cubicBezTo>
                  <a:cubicBezTo>
                    <a:pt x="1325880" y="4297585"/>
                    <a:pt x="1329023" y="4301300"/>
                    <a:pt x="1332548" y="4304539"/>
                  </a:cubicBezTo>
                  <a:cubicBezTo>
                    <a:pt x="1336072" y="4307777"/>
                    <a:pt x="1339215" y="4311492"/>
                    <a:pt x="1342739" y="4314730"/>
                  </a:cubicBezTo>
                  <a:cubicBezTo>
                    <a:pt x="1346264" y="4317969"/>
                    <a:pt x="1349407" y="4321683"/>
                    <a:pt x="1352931" y="4324922"/>
                  </a:cubicBezTo>
                  <a:cubicBezTo>
                    <a:pt x="1356455" y="4328160"/>
                    <a:pt x="1359598" y="4331875"/>
                    <a:pt x="1363123" y="4335113"/>
                  </a:cubicBezTo>
                  <a:cubicBezTo>
                    <a:pt x="1366647" y="4338352"/>
                    <a:pt x="1369790" y="4342067"/>
                    <a:pt x="1373314" y="4345210"/>
                  </a:cubicBezTo>
                  <a:cubicBezTo>
                    <a:pt x="1376519" y="4348795"/>
                    <a:pt x="1379921" y="4352198"/>
                    <a:pt x="1383506" y="4355402"/>
                  </a:cubicBezTo>
                  <a:cubicBezTo>
                    <a:pt x="1386745" y="4359021"/>
                    <a:pt x="1390174" y="4362355"/>
                    <a:pt x="1393698" y="4365594"/>
                  </a:cubicBezTo>
                  <a:cubicBezTo>
                    <a:pt x="1396902" y="4369179"/>
                    <a:pt x="1400305" y="4372581"/>
                    <a:pt x="1403890" y="4375785"/>
                  </a:cubicBezTo>
                  <a:cubicBezTo>
                    <a:pt x="1407094" y="4379371"/>
                    <a:pt x="1410497" y="4382773"/>
                    <a:pt x="1414082" y="4385977"/>
                  </a:cubicBezTo>
                  <a:cubicBezTo>
                    <a:pt x="1417286" y="4389562"/>
                    <a:pt x="1420688" y="4392965"/>
                    <a:pt x="1424274" y="4396169"/>
                  </a:cubicBezTo>
                  <a:cubicBezTo>
                    <a:pt x="1427478" y="4399754"/>
                    <a:pt x="1430880" y="4403157"/>
                    <a:pt x="1434465" y="4406361"/>
                  </a:cubicBezTo>
                  <a:cubicBezTo>
                    <a:pt x="1437670" y="4409946"/>
                    <a:pt x="1441072" y="4413349"/>
                    <a:pt x="1444657" y="4416553"/>
                  </a:cubicBezTo>
                  <a:cubicBezTo>
                    <a:pt x="1447895" y="4420077"/>
                    <a:pt x="1451229" y="4423506"/>
                    <a:pt x="1454848" y="4426744"/>
                  </a:cubicBezTo>
                  <a:cubicBezTo>
                    <a:pt x="1458468" y="4429983"/>
                    <a:pt x="1461421" y="4433697"/>
                    <a:pt x="1465040" y="4436936"/>
                  </a:cubicBezTo>
                  <a:cubicBezTo>
                    <a:pt x="1468660" y="4440174"/>
                    <a:pt x="1471613" y="4443889"/>
                    <a:pt x="1475137" y="4447127"/>
                  </a:cubicBezTo>
                  <a:cubicBezTo>
                    <a:pt x="1478661" y="4450366"/>
                    <a:pt x="1481804" y="4454081"/>
                    <a:pt x="1485329" y="4457319"/>
                  </a:cubicBezTo>
                  <a:cubicBezTo>
                    <a:pt x="1488853" y="4460558"/>
                    <a:pt x="1491996" y="4464272"/>
                    <a:pt x="1495520" y="4467511"/>
                  </a:cubicBezTo>
                  <a:cubicBezTo>
                    <a:pt x="1499045" y="4470749"/>
                    <a:pt x="1502188" y="4474464"/>
                    <a:pt x="1505712" y="4477703"/>
                  </a:cubicBezTo>
                  <a:cubicBezTo>
                    <a:pt x="1509236" y="4480941"/>
                    <a:pt x="1512380" y="4484656"/>
                    <a:pt x="1515904" y="4487895"/>
                  </a:cubicBezTo>
                  <a:cubicBezTo>
                    <a:pt x="1519428" y="4491133"/>
                    <a:pt x="1522571" y="4494848"/>
                    <a:pt x="1526096" y="4498087"/>
                  </a:cubicBezTo>
                  <a:cubicBezTo>
                    <a:pt x="1529620" y="4501325"/>
                    <a:pt x="1532763" y="4505040"/>
                    <a:pt x="1536287" y="4508278"/>
                  </a:cubicBezTo>
                  <a:cubicBezTo>
                    <a:pt x="1539812" y="4511517"/>
                    <a:pt x="1542955" y="4515231"/>
                    <a:pt x="1546479" y="4518470"/>
                  </a:cubicBezTo>
                  <a:cubicBezTo>
                    <a:pt x="1550003" y="4521708"/>
                    <a:pt x="1553147" y="4525423"/>
                    <a:pt x="1556671" y="4528566"/>
                  </a:cubicBezTo>
                  <a:cubicBezTo>
                    <a:pt x="1560195" y="4531710"/>
                    <a:pt x="1563338" y="4535520"/>
                    <a:pt x="1566863" y="4538758"/>
                  </a:cubicBezTo>
                  <a:cubicBezTo>
                    <a:pt x="1570387" y="4541997"/>
                    <a:pt x="1573530" y="4545712"/>
                    <a:pt x="1577054" y="4548950"/>
                  </a:cubicBezTo>
                  <a:cubicBezTo>
                    <a:pt x="1580259" y="4552535"/>
                    <a:pt x="1583661" y="4555938"/>
                    <a:pt x="1587246" y="4559142"/>
                  </a:cubicBezTo>
                  <a:cubicBezTo>
                    <a:pt x="1590450" y="4562727"/>
                    <a:pt x="1593853" y="4566130"/>
                    <a:pt x="1597438" y="4569333"/>
                  </a:cubicBezTo>
                  <a:cubicBezTo>
                    <a:pt x="1600642" y="4572919"/>
                    <a:pt x="1604045" y="4576321"/>
                    <a:pt x="1607630" y="4579525"/>
                  </a:cubicBezTo>
                  <a:cubicBezTo>
                    <a:pt x="1610834" y="4583110"/>
                    <a:pt x="1614236" y="4586513"/>
                    <a:pt x="1617822" y="4589717"/>
                  </a:cubicBezTo>
                  <a:cubicBezTo>
                    <a:pt x="1619536" y="4591717"/>
                    <a:pt x="1621536" y="4593431"/>
                    <a:pt x="1623346" y="4595336"/>
                  </a:cubicBezTo>
                  <a:cubicBezTo>
                    <a:pt x="2930366" y="4575334"/>
                    <a:pt x="4038886" y="3737896"/>
                    <a:pt x="4460177" y="2571465"/>
                  </a:cubicBezTo>
                  <a:close/>
                </a:path>
              </a:pathLst>
            </a:custGeom>
            <a:gradFill>
              <a:gsLst>
                <a:gs pos="100000">
                  <a:schemeClr val="tx2">
                    <a:lumMod val="50000"/>
                    <a:lumOff val="50000"/>
                    <a:alpha val="15000"/>
                  </a:schemeClr>
                </a:gs>
                <a:gs pos="17000">
                  <a:schemeClr val="tx2">
                    <a:lumMod val="10000"/>
                    <a:lumOff val="90000"/>
                  </a:schemeClr>
                </a:gs>
              </a:gsLst>
              <a:lin ang="13200000" scaled="0"/>
            </a:gradFill>
            <a:ln w="9525" cap="flat">
              <a:noFill/>
              <a:prstDash val="solid"/>
              <a:miter/>
            </a:ln>
          </p:spPr>
          <p:txBody>
            <a:bodyPr rtlCol="0" anchor="ctr"/>
            <a:lstStyle/>
            <a:p>
              <a:endParaRPr lang="en-US" dirty="0">
                <a:latin typeface="Roboto" panose="02000000000000000000" pitchFamily="2" charset="0"/>
              </a:endParaRPr>
            </a:p>
          </p:txBody>
        </p:sp>
        <p:grpSp>
          <p:nvGrpSpPr>
            <p:cNvPr id="17" name="Group 16">
              <a:extLst>
                <a:ext uri="{FF2B5EF4-FFF2-40B4-BE49-F238E27FC236}">
                  <a16:creationId xmlns:a16="http://schemas.microsoft.com/office/drawing/2014/main" id="{9A2A1623-4835-374F-824A-F632A7435298}"/>
                </a:ext>
              </a:extLst>
            </p:cNvPr>
            <p:cNvGrpSpPr/>
            <p:nvPr/>
          </p:nvGrpSpPr>
          <p:grpSpPr>
            <a:xfrm>
              <a:off x="5327224" y="3285792"/>
              <a:ext cx="1534920" cy="1489175"/>
              <a:chOff x="5327224" y="3285792"/>
              <a:chExt cx="1534920" cy="1489175"/>
            </a:xfrm>
          </p:grpSpPr>
          <p:sp>
            <p:nvSpPr>
              <p:cNvPr id="10" name="Freeform 9">
                <a:extLst>
                  <a:ext uri="{FF2B5EF4-FFF2-40B4-BE49-F238E27FC236}">
                    <a16:creationId xmlns:a16="http://schemas.microsoft.com/office/drawing/2014/main" id="{26C78C8F-AF34-4848-9E18-44500BE2BC49}"/>
                  </a:ext>
                </a:extLst>
              </p:cNvPr>
              <p:cNvSpPr/>
              <p:nvPr/>
            </p:nvSpPr>
            <p:spPr>
              <a:xfrm>
                <a:off x="5789923" y="3313384"/>
                <a:ext cx="1044205" cy="1396914"/>
              </a:xfrm>
              <a:custGeom>
                <a:avLst/>
                <a:gdLst>
                  <a:gd name="connsiteX0" fmla="*/ 2145030 w 2143125"/>
                  <a:gd name="connsiteY0" fmla="*/ 1768742 h 2867025"/>
                  <a:gd name="connsiteX1" fmla="*/ 2027206 w 2143125"/>
                  <a:gd name="connsiteY1" fmla="*/ 1535665 h 2867025"/>
                  <a:gd name="connsiteX2" fmla="*/ 2061641 w 2143125"/>
                  <a:gd name="connsiteY2" fmla="*/ 1147762 h 2867025"/>
                  <a:gd name="connsiteX3" fmla="*/ 1850326 w 2143125"/>
                  <a:gd name="connsiteY3" fmla="*/ 1049128 h 2867025"/>
                  <a:gd name="connsiteX4" fmla="*/ 1109281 w 2143125"/>
                  <a:gd name="connsiteY4" fmla="*/ 1049128 h 2867025"/>
                  <a:gd name="connsiteX5" fmla="*/ 1106043 w 2143125"/>
                  <a:gd name="connsiteY5" fmla="*/ 435241 h 2867025"/>
                  <a:gd name="connsiteX6" fmla="*/ 619697 w 2143125"/>
                  <a:gd name="connsiteY6" fmla="*/ 26714 h 2867025"/>
                  <a:gd name="connsiteX7" fmla="*/ 586835 w 2143125"/>
                  <a:gd name="connsiteY7" fmla="*/ 605453 h 2867025"/>
                  <a:gd name="connsiteX8" fmla="*/ 169069 w 2143125"/>
                  <a:gd name="connsiteY8" fmla="*/ 1423841 h 2867025"/>
                  <a:gd name="connsiteX9" fmla="*/ 0 w 2143125"/>
                  <a:gd name="connsiteY9" fmla="*/ 1574336 h 2867025"/>
                  <a:gd name="connsiteX10" fmla="*/ 36957 w 2143125"/>
                  <a:gd name="connsiteY10" fmla="*/ 2613228 h 2867025"/>
                  <a:gd name="connsiteX11" fmla="*/ 435007 w 2143125"/>
                  <a:gd name="connsiteY11" fmla="*/ 2867165 h 2867025"/>
                  <a:gd name="connsiteX12" fmla="*/ 1546384 w 2143125"/>
                  <a:gd name="connsiteY12" fmla="*/ 2867165 h 2867025"/>
                  <a:gd name="connsiteX13" fmla="*/ 1842516 w 2143125"/>
                  <a:gd name="connsiteY13" fmla="*/ 2571032 h 2867025"/>
                  <a:gd name="connsiteX14" fmla="*/ 1842516 w 2143125"/>
                  <a:gd name="connsiteY14" fmla="*/ 2456161 h 2867025"/>
                  <a:gd name="connsiteX15" fmla="*/ 1997845 w 2143125"/>
                  <a:gd name="connsiteY15" fmla="*/ 2074354 h 2867025"/>
                  <a:gd name="connsiteX16" fmla="*/ 1975866 w 2143125"/>
                  <a:gd name="connsiteY16" fmla="*/ 2032203 h 2867025"/>
                  <a:gd name="connsiteX17" fmla="*/ 2145030 w 2143125"/>
                  <a:gd name="connsiteY17" fmla="*/ 1768742 h 286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3125" h="2867025">
                    <a:moveTo>
                      <a:pt x="2145030" y="1768742"/>
                    </a:moveTo>
                    <a:cubicBezTo>
                      <a:pt x="2145042" y="1676736"/>
                      <a:pt x="2101301" y="1590208"/>
                      <a:pt x="2027206" y="1535665"/>
                    </a:cubicBezTo>
                    <a:cubicBezTo>
                      <a:pt x="2143831" y="1438058"/>
                      <a:pt x="2159249" y="1264387"/>
                      <a:pt x="2061641" y="1147762"/>
                    </a:cubicBezTo>
                    <a:cubicBezTo>
                      <a:pt x="2009288" y="1085208"/>
                      <a:pt x="1931897" y="1049085"/>
                      <a:pt x="1850326" y="1049128"/>
                    </a:cubicBezTo>
                    <a:lnTo>
                      <a:pt x="1109281" y="1049128"/>
                    </a:lnTo>
                    <a:cubicBezTo>
                      <a:pt x="1109281" y="1049128"/>
                      <a:pt x="1177004" y="689273"/>
                      <a:pt x="1106043" y="435241"/>
                    </a:cubicBezTo>
                    <a:cubicBezTo>
                      <a:pt x="1065181" y="287223"/>
                      <a:pt x="871252" y="-105302"/>
                      <a:pt x="619697" y="26714"/>
                    </a:cubicBezTo>
                    <a:cubicBezTo>
                      <a:pt x="453390" y="114058"/>
                      <a:pt x="624459" y="490010"/>
                      <a:pt x="586835" y="605453"/>
                    </a:cubicBezTo>
                    <a:cubicBezTo>
                      <a:pt x="530733" y="777570"/>
                      <a:pt x="312991" y="1244771"/>
                      <a:pt x="169069" y="1423841"/>
                    </a:cubicBezTo>
                    <a:cubicBezTo>
                      <a:pt x="133636" y="1467942"/>
                      <a:pt x="0" y="1574336"/>
                      <a:pt x="0" y="1574336"/>
                    </a:cubicBezTo>
                    <a:lnTo>
                      <a:pt x="36957" y="2613228"/>
                    </a:lnTo>
                    <a:cubicBezTo>
                      <a:pt x="86011" y="2743721"/>
                      <a:pt x="295084" y="2867165"/>
                      <a:pt x="435007" y="2867165"/>
                    </a:cubicBezTo>
                    <a:lnTo>
                      <a:pt x="1546384" y="2867165"/>
                    </a:lnTo>
                    <a:cubicBezTo>
                      <a:pt x="1709933" y="2867165"/>
                      <a:pt x="1842516" y="2734582"/>
                      <a:pt x="1842516" y="2571032"/>
                    </a:cubicBezTo>
                    <a:lnTo>
                      <a:pt x="1842516" y="2456161"/>
                    </a:lnTo>
                    <a:cubicBezTo>
                      <a:pt x="1990842" y="2393621"/>
                      <a:pt x="2060385" y="2222680"/>
                      <a:pt x="1997845" y="2074354"/>
                    </a:cubicBezTo>
                    <a:cubicBezTo>
                      <a:pt x="1991679" y="2059729"/>
                      <a:pt x="1984328" y="2045631"/>
                      <a:pt x="1975866" y="2032203"/>
                    </a:cubicBezTo>
                    <a:cubicBezTo>
                      <a:pt x="2078916" y="1985012"/>
                      <a:pt x="2145004" y="1882084"/>
                      <a:pt x="2145030" y="1768742"/>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4BE5695A-C2CA-C447-A328-73CC683BA3F6}"/>
                  </a:ext>
                </a:extLst>
              </p:cNvPr>
              <p:cNvSpPr/>
              <p:nvPr/>
            </p:nvSpPr>
            <p:spPr>
              <a:xfrm>
                <a:off x="5762248" y="3285792"/>
                <a:ext cx="1099896" cy="1447965"/>
              </a:xfrm>
              <a:custGeom>
                <a:avLst/>
                <a:gdLst>
                  <a:gd name="connsiteX0" fmla="*/ 1603185 w 2257425"/>
                  <a:gd name="connsiteY0" fmla="*/ 2980849 h 2971800"/>
                  <a:gd name="connsiteX1" fmla="*/ 491808 w 2257425"/>
                  <a:gd name="connsiteY1" fmla="*/ 2980849 h 2971800"/>
                  <a:gd name="connsiteX2" fmla="*/ 40609 w 2257425"/>
                  <a:gd name="connsiteY2" fmla="*/ 2690051 h 2971800"/>
                  <a:gd name="connsiteX3" fmla="*/ 36989 w 2257425"/>
                  <a:gd name="connsiteY3" fmla="*/ 2672048 h 2971800"/>
                  <a:gd name="connsiteX4" fmla="*/ 32 w 2257425"/>
                  <a:gd name="connsiteY4" fmla="*/ 1633252 h 2971800"/>
                  <a:gd name="connsiteX5" fmla="*/ 21368 w 2257425"/>
                  <a:gd name="connsiteY5" fmla="*/ 1586770 h 2971800"/>
                  <a:gd name="connsiteX6" fmla="*/ 181674 w 2257425"/>
                  <a:gd name="connsiteY6" fmla="*/ 1445133 h 2971800"/>
                  <a:gd name="connsiteX7" fmla="*/ 589630 w 2257425"/>
                  <a:gd name="connsiteY7" fmla="*/ 645033 h 2971800"/>
                  <a:gd name="connsiteX8" fmla="*/ 572485 w 2257425"/>
                  <a:gd name="connsiteY8" fmla="*/ 471107 h 2971800"/>
                  <a:gd name="connsiteX9" fmla="*/ 650113 w 2257425"/>
                  <a:gd name="connsiteY9" fmla="*/ 33528 h 2971800"/>
                  <a:gd name="connsiteX10" fmla="*/ 779082 w 2257425"/>
                  <a:gd name="connsiteY10" fmla="*/ 0 h 2971800"/>
                  <a:gd name="connsiteX11" fmla="*/ 1217804 w 2257425"/>
                  <a:gd name="connsiteY11" fmla="*/ 476250 h 2971800"/>
                  <a:gd name="connsiteX12" fmla="*/ 1232853 w 2257425"/>
                  <a:gd name="connsiteY12" fmla="*/ 1048512 h 2971800"/>
                  <a:gd name="connsiteX13" fmla="*/ 1907604 w 2257425"/>
                  <a:gd name="connsiteY13" fmla="*/ 1048512 h 2971800"/>
                  <a:gd name="connsiteX14" fmla="*/ 2239884 w 2257425"/>
                  <a:gd name="connsiteY14" fmla="*/ 1380506 h 2971800"/>
                  <a:gd name="connsiteX15" fmla="*/ 2166208 w 2257425"/>
                  <a:gd name="connsiteY15" fmla="*/ 1589246 h 2971800"/>
                  <a:gd name="connsiteX16" fmla="*/ 2148337 w 2257425"/>
                  <a:gd name="connsiteY16" fmla="*/ 2078703 h 2971800"/>
                  <a:gd name="connsiteX17" fmla="*/ 2108296 w 2257425"/>
                  <a:gd name="connsiteY17" fmla="*/ 2110740 h 2971800"/>
                  <a:gd name="connsiteX18" fmla="*/ 1956372 w 2257425"/>
                  <a:gd name="connsiteY18" fmla="*/ 2547747 h 2971800"/>
                  <a:gd name="connsiteX19" fmla="*/ 1956372 w 2257425"/>
                  <a:gd name="connsiteY19" fmla="*/ 2627471 h 2971800"/>
                  <a:gd name="connsiteX20" fmla="*/ 1603185 w 2257425"/>
                  <a:gd name="connsiteY20" fmla="*/ 2980849 h 2971800"/>
                  <a:gd name="connsiteX21" fmla="*/ 150432 w 2257425"/>
                  <a:gd name="connsiteY21" fmla="*/ 2657951 h 2971800"/>
                  <a:gd name="connsiteX22" fmla="*/ 492094 w 2257425"/>
                  <a:gd name="connsiteY22" fmla="*/ 2867501 h 2971800"/>
                  <a:gd name="connsiteX23" fmla="*/ 1603185 w 2257425"/>
                  <a:gd name="connsiteY23" fmla="*/ 2867501 h 2971800"/>
                  <a:gd name="connsiteX24" fmla="*/ 1842548 w 2257425"/>
                  <a:gd name="connsiteY24" fmla="*/ 2628138 h 2971800"/>
                  <a:gd name="connsiteX25" fmla="*/ 1842548 w 2257425"/>
                  <a:gd name="connsiteY25" fmla="*/ 2512790 h 2971800"/>
                  <a:gd name="connsiteX26" fmla="*/ 1877314 w 2257425"/>
                  <a:gd name="connsiteY26" fmla="*/ 2460403 h 2971800"/>
                  <a:gd name="connsiteX27" fmla="*/ 2002487 w 2257425"/>
                  <a:gd name="connsiteY27" fmla="*/ 2153146 h 2971800"/>
                  <a:gd name="connsiteX28" fmla="*/ 1984756 w 2257425"/>
                  <a:gd name="connsiteY28" fmla="*/ 2119122 h 2971800"/>
                  <a:gd name="connsiteX29" fmla="*/ 2003131 w 2257425"/>
                  <a:gd name="connsiteY29" fmla="*/ 2040416 h 2971800"/>
                  <a:gd name="connsiteX30" fmla="*/ 2009045 w 2257425"/>
                  <a:gd name="connsiteY30" fmla="*/ 2037207 h 2971800"/>
                  <a:gd name="connsiteX31" fmla="*/ 2145062 w 2257425"/>
                  <a:gd name="connsiteY31" fmla="*/ 1825371 h 2971800"/>
                  <a:gd name="connsiteX32" fmla="*/ 2050384 w 2257425"/>
                  <a:gd name="connsiteY32" fmla="*/ 1637919 h 2971800"/>
                  <a:gd name="connsiteX33" fmla="*/ 2039127 w 2257425"/>
                  <a:gd name="connsiteY33" fmla="*/ 1557884 h 2971800"/>
                  <a:gd name="connsiteX34" fmla="*/ 2047717 w 2257425"/>
                  <a:gd name="connsiteY34" fmla="*/ 1548765 h 2971800"/>
                  <a:gd name="connsiteX35" fmla="*/ 2073289 w 2257425"/>
                  <a:gd name="connsiteY35" fmla="*/ 1240003 h 2971800"/>
                  <a:gd name="connsiteX36" fmla="*/ 1907318 w 2257425"/>
                  <a:gd name="connsiteY36" fmla="*/ 1162526 h 2971800"/>
                  <a:gd name="connsiteX37" fmla="*/ 1166083 w 2257425"/>
                  <a:gd name="connsiteY37" fmla="*/ 1162526 h 2971800"/>
                  <a:gd name="connsiteX38" fmla="*/ 1109369 w 2257425"/>
                  <a:gd name="connsiteY38" fmla="*/ 1104944 h 2971800"/>
                  <a:gd name="connsiteX39" fmla="*/ 1110267 w 2257425"/>
                  <a:gd name="connsiteY39" fmla="*/ 1095280 h 2971800"/>
                  <a:gd name="connsiteX40" fmla="*/ 1108171 w 2257425"/>
                  <a:gd name="connsiteY40" fmla="*/ 507206 h 2971800"/>
                  <a:gd name="connsiteX41" fmla="*/ 778796 w 2257425"/>
                  <a:gd name="connsiteY41" fmla="*/ 113538 h 2971800"/>
                  <a:gd name="connsiteX42" fmla="*/ 702596 w 2257425"/>
                  <a:gd name="connsiteY42" fmla="*/ 133826 h 2971800"/>
                  <a:gd name="connsiteX43" fmla="*/ 684022 w 2257425"/>
                  <a:gd name="connsiteY43" fmla="*/ 450628 h 2971800"/>
                  <a:gd name="connsiteX44" fmla="*/ 697358 w 2257425"/>
                  <a:gd name="connsiteY44" fmla="*/ 679895 h 2971800"/>
                  <a:gd name="connsiteX45" fmla="*/ 269876 w 2257425"/>
                  <a:gd name="connsiteY45" fmla="*/ 1516285 h 2971800"/>
                  <a:gd name="connsiteX46" fmla="*/ 114237 w 2257425"/>
                  <a:gd name="connsiteY46" fmla="*/ 1657540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257425" h="2971800">
                    <a:moveTo>
                      <a:pt x="1603185" y="2980849"/>
                    </a:moveTo>
                    <a:lnTo>
                      <a:pt x="491808" y="2980849"/>
                    </a:lnTo>
                    <a:cubicBezTo>
                      <a:pt x="336931" y="2980849"/>
                      <a:pt x="101283" y="2851118"/>
                      <a:pt x="40609" y="2690051"/>
                    </a:cubicBezTo>
                    <a:cubicBezTo>
                      <a:pt x="38403" y="2684295"/>
                      <a:pt x="37179" y="2678210"/>
                      <a:pt x="36989" y="2672048"/>
                    </a:cubicBezTo>
                    <a:lnTo>
                      <a:pt x="32" y="1633252"/>
                    </a:lnTo>
                    <a:cubicBezTo>
                      <a:pt x="-572" y="1615263"/>
                      <a:pt x="7333" y="1598039"/>
                      <a:pt x="21368" y="1586770"/>
                    </a:cubicBezTo>
                    <a:cubicBezTo>
                      <a:pt x="71184" y="1547146"/>
                      <a:pt x="158719" y="1473613"/>
                      <a:pt x="181674" y="1445133"/>
                    </a:cubicBezTo>
                    <a:cubicBezTo>
                      <a:pt x="322072" y="1270254"/>
                      <a:pt x="536099" y="808958"/>
                      <a:pt x="589630" y="645033"/>
                    </a:cubicBezTo>
                    <a:cubicBezTo>
                      <a:pt x="599155" y="616458"/>
                      <a:pt x="584867" y="539401"/>
                      <a:pt x="572485" y="471107"/>
                    </a:cubicBezTo>
                    <a:cubicBezTo>
                      <a:pt x="543338" y="309182"/>
                      <a:pt x="507048" y="108680"/>
                      <a:pt x="650113" y="33528"/>
                    </a:cubicBezTo>
                    <a:cubicBezTo>
                      <a:pt x="689703" y="11944"/>
                      <a:pt x="733993" y="429"/>
                      <a:pt x="779082" y="0"/>
                    </a:cubicBezTo>
                    <a:cubicBezTo>
                      <a:pt x="1009968" y="0"/>
                      <a:pt x="1174370" y="321088"/>
                      <a:pt x="1217804" y="476250"/>
                    </a:cubicBezTo>
                    <a:cubicBezTo>
                      <a:pt x="1273334" y="675132"/>
                      <a:pt x="1249236" y="929164"/>
                      <a:pt x="1232853" y="1048512"/>
                    </a:cubicBezTo>
                    <a:lnTo>
                      <a:pt x="1907604" y="1048512"/>
                    </a:lnTo>
                    <a:cubicBezTo>
                      <a:pt x="2091038" y="1048433"/>
                      <a:pt x="2239805" y="1197071"/>
                      <a:pt x="2239884" y="1380506"/>
                    </a:cubicBezTo>
                    <a:cubicBezTo>
                      <a:pt x="2239917" y="1456463"/>
                      <a:pt x="2213913" y="1530138"/>
                      <a:pt x="2166208" y="1589246"/>
                    </a:cubicBezTo>
                    <a:cubicBezTo>
                      <a:pt x="2296433" y="1729341"/>
                      <a:pt x="2288432" y="1948479"/>
                      <a:pt x="2148337" y="2078703"/>
                    </a:cubicBezTo>
                    <a:cubicBezTo>
                      <a:pt x="2135800" y="2090357"/>
                      <a:pt x="2122416" y="2101065"/>
                      <a:pt x="2108296" y="2110740"/>
                    </a:cubicBezTo>
                    <a:cubicBezTo>
                      <a:pt x="2175679" y="2273862"/>
                      <a:pt x="2110412" y="2461602"/>
                      <a:pt x="1956372" y="2547747"/>
                    </a:cubicBezTo>
                    <a:lnTo>
                      <a:pt x="1956372" y="2627471"/>
                    </a:lnTo>
                    <a:cubicBezTo>
                      <a:pt x="1956372" y="2822562"/>
                      <a:pt x="1798276" y="2980744"/>
                      <a:pt x="1603185" y="2980849"/>
                    </a:cubicBezTo>
                    <a:close/>
                    <a:moveTo>
                      <a:pt x="150432" y="2657951"/>
                    </a:moveTo>
                    <a:cubicBezTo>
                      <a:pt x="194819" y="2757488"/>
                      <a:pt x="372269" y="2867501"/>
                      <a:pt x="492094" y="2867501"/>
                    </a:cubicBezTo>
                    <a:lnTo>
                      <a:pt x="1603185" y="2867501"/>
                    </a:lnTo>
                    <a:cubicBezTo>
                      <a:pt x="1735338" y="2867396"/>
                      <a:pt x="1842443" y="2760291"/>
                      <a:pt x="1842548" y="2628138"/>
                    </a:cubicBezTo>
                    <a:lnTo>
                      <a:pt x="1842548" y="2512790"/>
                    </a:lnTo>
                    <a:cubicBezTo>
                      <a:pt x="1842627" y="2489949"/>
                      <a:pt x="1856298" y="2469349"/>
                      <a:pt x="1877314" y="2460403"/>
                    </a:cubicBezTo>
                    <a:cubicBezTo>
                      <a:pt x="1996727" y="2410122"/>
                      <a:pt x="2052768" y="2272558"/>
                      <a:pt x="2002487" y="2153146"/>
                    </a:cubicBezTo>
                    <a:cubicBezTo>
                      <a:pt x="1997516" y="2141339"/>
                      <a:pt x="1991586" y="2129960"/>
                      <a:pt x="1984756" y="2119122"/>
                    </a:cubicBezTo>
                    <a:cubicBezTo>
                      <a:pt x="1968096" y="2092314"/>
                      <a:pt x="1976323" y="2057076"/>
                      <a:pt x="2003131" y="2040416"/>
                    </a:cubicBezTo>
                    <a:cubicBezTo>
                      <a:pt x="2005037" y="2039231"/>
                      <a:pt x="2007012" y="2038159"/>
                      <a:pt x="2009045" y="2037207"/>
                    </a:cubicBezTo>
                    <a:cubicBezTo>
                      <a:pt x="2091800" y="1999145"/>
                      <a:pt x="2144892" y="1916460"/>
                      <a:pt x="2145062" y="1825371"/>
                    </a:cubicBezTo>
                    <a:cubicBezTo>
                      <a:pt x="2145390" y="1751319"/>
                      <a:pt x="2110178" y="1681604"/>
                      <a:pt x="2050384" y="1637919"/>
                    </a:cubicBezTo>
                    <a:cubicBezTo>
                      <a:pt x="2025174" y="1618927"/>
                      <a:pt x="2020135" y="1583094"/>
                      <a:pt x="2039127" y="1557884"/>
                    </a:cubicBezTo>
                    <a:cubicBezTo>
                      <a:pt x="2041647" y="1554539"/>
                      <a:pt x="2044528" y="1551481"/>
                      <a:pt x="2047717" y="1548765"/>
                    </a:cubicBezTo>
                    <a:cubicBezTo>
                      <a:pt x="2140040" y="1470564"/>
                      <a:pt x="2151490" y="1332327"/>
                      <a:pt x="2073289" y="1240003"/>
                    </a:cubicBezTo>
                    <a:cubicBezTo>
                      <a:pt x="2031934" y="1191179"/>
                      <a:pt x="1971301" y="1162875"/>
                      <a:pt x="1907318" y="1162526"/>
                    </a:cubicBezTo>
                    <a:lnTo>
                      <a:pt x="1166083" y="1162526"/>
                    </a:lnTo>
                    <a:cubicBezTo>
                      <a:pt x="1134521" y="1162286"/>
                      <a:pt x="1109129" y="1136506"/>
                      <a:pt x="1109369" y="1104944"/>
                    </a:cubicBezTo>
                    <a:cubicBezTo>
                      <a:pt x="1109394" y="1101703"/>
                      <a:pt x="1109694" y="1098470"/>
                      <a:pt x="1110267" y="1095280"/>
                    </a:cubicBezTo>
                    <a:cubicBezTo>
                      <a:pt x="1110933" y="1091756"/>
                      <a:pt x="1174655" y="745141"/>
                      <a:pt x="1108171" y="507206"/>
                    </a:cubicBezTo>
                    <a:cubicBezTo>
                      <a:pt x="1071023" y="373856"/>
                      <a:pt x="931958" y="113538"/>
                      <a:pt x="778796" y="113538"/>
                    </a:cubicBezTo>
                    <a:cubicBezTo>
                      <a:pt x="752109" y="113891"/>
                      <a:pt x="725926" y="120862"/>
                      <a:pt x="702596" y="133826"/>
                    </a:cubicBezTo>
                    <a:cubicBezTo>
                      <a:pt x="633350" y="170212"/>
                      <a:pt x="661448" y="325660"/>
                      <a:pt x="684022" y="450628"/>
                    </a:cubicBezTo>
                    <a:cubicBezTo>
                      <a:pt x="700882" y="543973"/>
                      <a:pt x="715360" y="624554"/>
                      <a:pt x="697358" y="679895"/>
                    </a:cubicBezTo>
                    <a:cubicBezTo>
                      <a:pt x="640208" y="855250"/>
                      <a:pt x="420370" y="1329023"/>
                      <a:pt x="269876" y="1516285"/>
                    </a:cubicBezTo>
                    <a:cubicBezTo>
                      <a:pt x="239777" y="1553718"/>
                      <a:pt x="155576" y="1623822"/>
                      <a:pt x="114237" y="1657540"/>
                    </a:cubicBezTo>
                    <a:close/>
                  </a:path>
                </a:pathLst>
              </a:custGeom>
              <a:solidFill>
                <a:srgbClr val="FFFFFF"/>
              </a:solidFill>
              <a:ln w="9525" cap="flat">
                <a:no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3E9C6D3F-6F19-2E42-87C5-539E1C36BE46}"/>
                  </a:ext>
                </a:extLst>
              </p:cNvPr>
              <p:cNvSpPr/>
              <p:nvPr/>
            </p:nvSpPr>
            <p:spPr>
              <a:xfrm>
                <a:off x="5354884" y="3967263"/>
                <a:ext cx="450169" cy="779673"/>
              </a:xfrm>
              <a:custGeom>
                <a:avLst/>
                <a:gdLst>
                  <a:gd name="connsiteX0" fmla="*/ 929830 w 923925"/>
                  <a:gd name="connsiteY0" fmla="*/ 1512380 h 1600200"/>
                  <a:gd name="connsiteX1" fmla="*/ 837057 w 923925"/>
                  <a:gd name="connsiteY1" fmla="*/ 1604963 h 1600200"/>
                  <a:gd name="connsiteX2" fmla="*/ 92678 w 923925"/>
                  <a:gd name="connsiteY2" fmla="*/ 1604963 h 1600200"/>
                  <a:gd name="connsiteX3" fmla="*/ 0 w 923925"/>
                  <a:gd name="connsiteY3" fmla="*/ 1512380 h 1600200"/>
                  <a:gd name="connsiteX4" fmla="*/ 0 w 923925"/>
                  <a:gd name="connsiteY4" fmla="*/ 92583 h 1600200"/>
                  <a:gd name="connsiteX5" fmla="*/ 92678 w 923925"/>
                  <a:gd name="connsiteY5" fmla="*/ 0 h 1600200"/>
                  <a:gd name="connsiteX6" fmla="*/ 837057 w 923925"/>
                  <a:gd name="connsiteY6" fmla="*/ 0 h 1600200"/>
                  <a:gd name="connsiteX7" fmla="*/ 929830 w 923925"/>
                  <a:gd name="connsiteY7" fmla="*/ 92583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3925" h="1600200">
                    <a:moveTo>
                      <a:pt x="929830" y="1512380"/>
                    </a:moveTo>
                    <a:cubicBezTo>
                      <a:pt x="929778" y="1563564"/>
                      <a:pt x="888242" y="1605015"/>
                      <a:pt x="837057" y="1604963"/>
                    </a:cubicBezTo>
                    <a:lnTo>
                      <a:pt x="92678" y="1604963"/>
                    </a:lnTo>
                    <a:cubicBezTo>
                      <a:pt x="41531" y="1604963"/>
                      <a:pt x="53" y="1563527"/>
                      <a:pt x="0" y="1512380"/>
                    </a:cubicBezTo>
                    <a:lnTo>
                      <a:pt x="0" y="92583"/>
                    </a:lnTo>
                    <a:cubicBezTo>
                      <a:pt x="53" y="41436"/>
                      <a:pt x="41531" y="0"/>
                      <a:pt x="92678" y="0"/>
                    </a:cubicBezTo>
                    <a:lnTo>
                      <a:pt x="837057" y="0"/>
                    </a:lnTo>
                    <a:cubicBezTo>
                      <a:pt x="888242" y="-53"/>
                      <a:pt x="929778" y="41398"/>
                      <a:pt x="929830" y="92583"/>
                    </a:cubicBezTo>
                    <a:close/>
                  </a:path>
                </a:pathLst>
              </a:custGeom>
              <a:solidFill>
                <a:schemeClr val="accent4"/>
              </a:solidFill>
              <a:ln w="9525" cap="flat">
                <a:no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732D1398-EA1E-024E-9B3C-DD0D354641E1}"/>
                  </a:ext>
                </a:extLst>
              </p:cNvPr>
              <p:cNvSpPr/>
              <p:nvPr/>
            </p:nvSpPr>
            <p:spPr>
              <a:xfrm>
                <a:off x="5327224" y="3939603"/>
                <a:ext cx="505860" cy="835364"/>
              </a:xfrm>
              <a:custGeom>
                <a:avLst/>
                <a:gdLst>
                  <a:gd name="connsiteX0" fmla="*/ 893826 w 1038225"/>
                  <a:gd name="connsiteY0" fmla="*/ 1718500 h 1714500"/>
                  <a:gd name="connsiteX1" fmla="*/ 149447 w 1038225"/>
                  <a:gd name="connsiteY1" fmla="*/ 1718500 h 1714500"/>
                  <a:gd name="connsiteX2" fmla="*/ 0 w 1038225"/>
                  <a:gd name="connsiteY2" fmla="*/ 1569148 h 1714500"/>
                  <a:gd name="connsiteX3" fmla="*/ 0 w 1038225"/>
                  <a:gd name="connsiteY3" fmla="*/ 149352 h 1714500"/>
                  <a:gd name="connsiteX4" fmla="*/ 149447 w 1038225"/>
                  <a:gd name="connsiteY4" fmla="*/ 0 h 1714500"/>
                  <a:gd name="connsiteX5" fmla="*/ 893826 w 1038225"/>
                  <a:gd name="connsiteY5" fmla="*/ 0 h 1714500"/>
                  <a:gd name="connsiteX6" fmla="*/ 1043273 w 1038225"/>
                  <a:gd name="connsiteY6" fmla="*/ 149352 h 1714500"/>
                  <a:gd name="connsiteX7" fmla="*/ 1043273 w 1038225"/>
                  <a:gd name="connsiteY7" fmla="*/ 1569148 h 1714500"/>
                  <a:gd name="connsiteX8" fmla="*/ 893826 w 1038225"/>
                  <a:gd name="connsiteY8" fmla="*/ 1718500 h 1714500"/>
                  <a:gd name="connsiteX9" fmla="*/ 149447 w 1038225"/>
                  <a:gd name="connsiteY9" fmla="*/ 113538 h 1714500"/>
                  <a:gd name="connsiteX10" fmla="*/ 113538 w 1038225"/>
                  <a:gd name="connsiteY10" fmla="*/ 149352 h 1714500"/>
                  <a:gd name="connsiteX11" fmla="*/ 113538 w 1038225"/>
                  <a:gd name="connsiteY11" fmla="*/ 1569148 h 1714500"/>
                  <a:gd name="connsiteX12" fmla="*/ 149447 w 1038225"/>
                  <a:gd name="connsiteY12" fmla="*/ 1604963 h 1714500"/>
                  <a:gd name="connsiteX13" fmla="*/ 893826 w 1038225"/>
                  <a:gd name="connsiteY13" fmla="*/ 1604963 h 1714500"/>
                  <a:gd name="connsiteX14" fmla="*/ 929830 w 1038225"/>
                  <a:gd name="connsiteY14" fmla="*/ 1569148 h 1714500"/>
                  <a:gd name="connsiteX15" fmla="*/ 929830 w 1038225"/>
                  <a:gd name="connsiteY15" fmla="*/ 149352 h 1714500"/>
                  <a:gd name="connsiteX16" fmla="*/ 893826 w 1038225"/>
                  <a:gd name="connsiteY16" fmla="*/ 113538 h 171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225" h="1714500">
                    <a:moveTo>
                      <a:pt x="893826" y="1718500"/>
                    </a:moveTo>
                    <a:lnTo>
                      <a:pt x="149447" y="1718500"/>
                    </a:lnTo>
                    <a:cubicBezTo>
                      <a:pt x="66969" y="1718448"/>
                      <a:pt x="105" y="1651627"/>
                      <a:pt x="0" y="1569148"/>
                    </a:cubicBezTo>
                    <a:lnTo>
                      <a:pt x="0" y="149352"/>
                    </a:lnTo>
                    <a:cubicBezTo>
                      <a:pt x="157" y="66895"/>
                      <a:pt x="66990" y="105"/>
                      <a:pt x="149447" y="0"/>
                    </a:cubicBezTo>
                    <a:lnTo>
                      <a:pt x="893826" y="0"/>
                    </a:lnTo>
                    <a:cubicBezTo>
                      <a:pt x="976283" y="105"/>
                      <a:pt x="1043116" y="66895"/>
                      <a:pt x="1043273" y="149352"/>
                    </a:cubicBezTo>
                    <a:lnTo>
                      <a:pt x="1043273" y="1569148"/>
                    </a:lnTo>
                    <a:cubicBezTo>
                      <a:pt x="1043168" y="1651627"/>
                      <a:pt x="976304" y="1718448"/>
                      <a:pt x="893826" y="1718500"/>
                    </a:cubicBezTo>
                    <a:close/>
                    <a:moveTo>
                      <a:pt x="149447" y="113538"/>
                    </a:moveTo>
                    <a:cubicBezTo>
                      <a:pt x="129652" y="113538"/>
                      <a:pt x="113591" y="129557"/>
                      <a:pt x="113538" y="149352"/>
                    </a:cubicBezTo>
                    <a:lnTo>
                      <a:pt x="113538" y="1569148"/>
                    </a:lnTo>
                    <a:cubicBezTo>
                      <a:pt x="113590" y="1588943"/>
                      <a:pt x="129652" y="1604963"/>
                      <a:pt x="149447" y="1604963"/>
                    </a:cubicBezTo>
                    <a:lnTo>
                      <a:pt x="893826" y="1604963"/>
                    </a:lnTo>
                    <a:cubicBezTo>
                      <a:pt x="913637" y="1604963"/>
                      <a:pt x="929726" y="1588959"/>
                      <a:pt x="929830" y="1569148"/>
                    </a:cubicBezTo>
                    <a:lnTo>
                      <a:pt x="929830" y="149352"/>
                    </a:lnTo>
                    <a:cubicBezTo>
                      <a:pt x="929726" y="129542"/>
                      <a:pt x="913637" y="113538"/>
                      <a:pt x="893826" y="113538"/>
                    </a:cubicBezTo>
                    <a:close/>
                  </a:path>
                </a:pathLst>
              </a:custGeom>
              <a:solidFill>
                <a:srgbClr val="FFFFFF"/>
              </a:solidFill>
              <a:ln w="9525" cap="flat">
                <a:no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41CC3726-E29E-5B47-A484-B6BE8680D2AF}"/>
                  </a:ext>
                </a:extLst>
              </p:cNvPr>
              <p:cNvSpPr/>
              <p:nvPr/>
            </p:nvSpPr>
            <p:spPr>
              <a:xfrm>
                <a:off x="5505939" y="4510390"/>
                <a:ext cx="148509" cy="148509"/>
              </a:xfrm>
              <a:custGeom>
                <a:avLst/>
                <a:gdLst>
                  <a:gd name="connsiteX0" fmla="*/ 232364 w 304800"/>
                  <a:gd name="connsiteY0" fmla="*/ 77455 h 304800"/>
                  <a:gd name="connsiteX1" fmla="*/ 232364 w 304800"/>
                  <a:gd name="connsiteY1" fmla="*/ 232364 h 304800"/>
                  <a:gd name="connsiteX2" fmla="*/ 77455 w 304800"/>
                  <a:gd name="connsiteY2" fmla="*/ 232364 h 304800"/>
                  <a:gd name="connsiteX3" fmla="*/ 77455 w 304800"/>
                  <a:gd name="connsiteY3" fmla="*/ 77455 h 304800"/>
                  <a:gd name="connsiteX4" fmla="*/ 232364 w 304800"/>
                  <a:gd name="connsiteY4" fmla="*/ 77455 h 30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 h="304800">
                    <a:moveTo>
                      <a:pt x="232364" y="77455"/>
                    </a:moveTo>
                    <a:cubicBezTo>
                      <a:pt x="275141" y="120232"/>
                      <a:pt x="275141" y="189587"/>
                      <a:pt x="232364" y="232364"/>
                    </a:cubicBezTo>
                    <a:cubicBezTo>
                      <a:pt x="189587" y="275141"/>
                      <a:pt x="120232" y="275141"/>
                      <a:pt x="77455" y="232364"/>
                    </a:cubicBezTo>
                    <a:cubicBezTo>
                      <a:pt x="34678" y="189587"/>
                      <a:pt x="34678" y="120232"/>
                      <a:pt x="77455" y="77455"/>
                    </a:cubicBezTo>
                    <a:cubicBezTo>
                      <a:pt x="120232" y="34678"/>
                      <a:pt x="189587" y="34678"/>
                      <a:pt x="232364" y="77455"/>
                    </a:cubicBezTo>
                    <a:close/>
                  </a:path>
                </a:pathLst>
              </a:custGeom>
              <a:solidFill>
                <a:srgbClr val="FFFFFF"/>
              </a:solidFill>
              <a:ln w="9525" cap="flat">
                <a:noFill/>
                <a:prstDash val="solid"/>
                <a:miter/>
              </a:ln>
            </p:spPr>
            <p:txBody>
              <a:bodyPr rtlCol="0" anchor="ctr"/>
              <a:lstStyle/>
              <a:p>
                <a:endParaRPr lang="en-US" dirty="0">
                  <a:latin typeface="Roboto" panose="02000000000000000000" pitchFamily="2" charset="0"/>
                </a:endParaRPr>
              </a:p>
            </p:txBody>
          </p:sp>
        </p:grpSp>
        <p:sp>
          <p:nvSpPr>
            <p:cNvPr id="18" name="Freeform 17">
              <a:extLst>
                <a:ext uri="{FF2B5EF4-FFF2-40B4-BE49-F238E27FC236}">
                  <a16:creationId xmlns:a16="http://schemas.microsoft.com/office/drawing/2014/main" id="{8D6C80A6-201E-BE40-ACEC-602546C345B0}"/>
                </a:ext>
              </a:extLst>
            </p:cNvPr>
            <p:cNvSpPr/>
            <p:nvPr/>
          </p:nvSpPr>
          <p:spPr>
            <a:xfrm>
              <a:off x="4301012" y="2237396"/>
              <a:ext cx="3584204" cy="3584204"/>
            </a:xfrm>
            <a:custGeom>
              <a:avLst/>
              <a:gdLst>
                <a:gd name="connsiteX0" fmla="*/ 6132195 w 6124575"/>
                <a:gd name="connsiteY0" fmla="*/ 3066098 h 6124575"/>
                <a:gd name="connsiteX1" fmla="*/ 3066098 w 6124575"/>
                <a:gd name="connsiteY1" fmla="*/ 6132195 h 6124575"/>
                <a:gd name="connsiteX2" fmla="*/ 0 w 6124575"/>
                <a:gd name="connsiteY2" fmla="*/ 3066098 h 6124575"/>
                <a:gd name="connsiteX3" fmla="*/ 3066098 w 6124575"/>
                <a:gd name="connsiteY3" fmla="*/ 0 h 6124575"/>
                <a:gd name="connsiteX4" fmla="*/ 6132195 w 6124575"/>
                <a:gd name="connsiteY4" fmla="*/ 3066098 h 6124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4575" h="6124575">
                  <a:moveTo>
                    <a:pt x="6132195" y="3066098"/>
                  </a:moveTo>
                  <a:cubicBezTo>
                    <a:pt x="6132195" y="4759457"/>
                    <a:pt x="4759457" y="6132195"/>
                    <a:pt x="3066098" y="6132195"/>
                  </a:cubicBezTo>
                  <a:cubicBezTo>
                    <a:pt x="1372739" y="6132195"/>
                    <a:pt x="0" y="4759457"/>
                    <a:pt x="0" y="3066098"/>
                  </a:cubicBezTo>
                  <a:cubicBezTo>
                    <a:pt x="0" y="1372739"/>
                    <a:pt x="1372739" y="0"/>
                    <a:pt x="3066098" y="0"/>
                  </a:cubicBezTo>
                  <a:cubicBezTo>
                    <a:pt x="4759457" y="0"/>
                    <a:pt x="6132195" y="1372739"/>
                    <a:pt x="6132195" y="3066098"/>
                  </a:cubicBezTo>
                  <a:close/>
                </a:path>
              </a:pathLst>
            </a:custGeom>
            <a:noFill/>
            <a:ln w="9525" cap="flat">
              <a:solidFill>
                <a:schemeClr val="tx2">
                  <a:lumMod val="10000"/>
                  <a:lumOff val="90000"/>
                </a:schemeClr>
              </a:solidFill>
              <a:prstDash val="dash"/>
              <a:miter/>
            </a:ln>
          </p:spPr>
          <p:txBody>
            <a:bodyPr rtlCol="0" anchor="ctr"/>
            <a:lstStyle/>
            <a:p>
              <a:endParaRPr lang="en-US" dirty="0">
                <a:latin typeface="Roboto" panose="02000000000000000000" pitchFamily="2" charset="0"/>
              </a:endParaRPr>
            </a:p>
          </p:txBody>
        </p:sp>
      </p:grpSp>
      <p:sp>
        <p:nvSpPr>
          <p:cNvPr id="19" name="Oval 18">
            <a:extLst>
              <a:ext uri="{FF2B5EF4-FFF2-40B4-BE49-F238E27FC236}">
                <a16:creationId xmlns:a16="http://schemas.microsoft.com/office/drawing/2014/main" id="{A7137D14-9119-7F49-86DE-609996BC0D6F}"/>
              </a:ext>
            </a:extLst>
          </p:cNvPr>
          <p:cNvSpPr/>
          <p:nvPr/>
        </p:nvSpPr>
        <p:spPr>
          <a:xfrm>
            <a:off x="3510232" y="2008537"/>
            <a:ext cx="774914" cy="77491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CB14A403-E2DF-2E4C-8AEC-A522DE90DAE2}"/>
              </a:ext>
            </a:extLst>
          </p:cNvPr>
          <p:cNvSpPr/>
          <p:nvPr/>
        </p:nvSpPr>
        <p:spPr>
          <a:xfrm>
            <a:off x="2951448" y="3702912"/>
            <a:ext cx="774914" cy="7749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Oval 20">
            <a:extLst>
              <a:ext uri="{FF2B5EF4-FFF2-40B4-BE49-F238E27FC236}">
                <a16:creationId xmlns:a16="http://schemas.microsoft.com/office/drawing/2014/main" id="{9E94A891-6B3D-554B-84EF-9A42E397FB08}"/>
              </a:ext>
            </a:extLst>
          </p:cNvPr>
          <p:cNvSpPr/>
          <p:nvPr/>
        </p:nvSpPr>
        <p:spPr>
          <a:xfrm>
            <a:off x="3510232" y="5397286"/>
            <a:ext cx="774914" cy="774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4" name="Elbow Connector 23">
            <a:extLst>
              <a:ext uri="{FF2B5EF4-FFF2-40B4-BE49-F238E27FC236}">
                <a16:creationId xmlns:a16="http://schemas.microsoft.com/office/drawing/2014/main" id="{1D03C2A7-B4B7-754D-89C3-C1DE373E4186}"/>
              </a:ext>
            </a:extLst>
          </p:cNvPr>
          <p:cNvCxnSpPr>
            <a:cxnSpLocks/>
          </p:cNvCxnSpPr>
          <p:nvPr/>
        </p:nvCxnSpPr>
        <p:spPr>
          <a:xfrm>
            <a:off x="4285146" y="2395994"/>
            <a:ext cx="511961" cy="401120"/>
          </a:xfrm>
          <a:prstGeom prst="bentConnector3">
            <a:avLst>
              <a:gd name="adj1" fmla="val 98436"/>
            </a:avLst>
          </a:prstGeom>
          <a:ln w="12700">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8" name="Elbow Connector 27">
            <a:extLst>
              <a:ext uri="{FF2B5EF4-FFF2-40B4-BE49-F238E27FC236}">
                <a16:creationId xmlns:a16="http://schemas.microsoft.com/office/drawing/2014/main" id="{5A16271B-06B7-614B-ADE5-12ED0B4CBA05}"/>
              </a:ext>
            </a:extLst>
          </p:cNvPr>
          <p:cNvCxnSpPr>
            <a:cxnSpLocks/>
            <a:stCxn id="21" idx="6"/>
          </p:cNvCxnSpPr>
          <p:nvPr/>
        </p:nvCxnSpPr>
        <p:spPr>
          <a:xfrm flipV="1">
            <a:off x="4285146" y="5345299"/>
            <a:ext cx="561632" cy="439444"/>
          </a:xfrm>
          <a:prstGeom prst="bentConnector3">
            <a:avLst>
              <a:gd name="adj1" fmla="val 50000"/>
            </a:avLst>
          </a:prstGeom>
          <a:ln w="12700">
            <a:solidFill>
              <a:schemeClr val="accent3"/>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FEC97DF-A062-104D-86F1-5ECDE18896C3}"/>
              </a:ext>
            </a:extLst>
          </p:cNvPr>
          <p:cNvCxnSpPr>
            <a:stCxn id="20" idx="6"/>
          </p:cNvCxnSpPr>
          <p:nvPr/>
        </p:nvCxnSpPr>
        <p:spPr>
          <a:xfrm>
            <a:off x="3726362" y="4090369"/>
            <a:ext cx="558784" cy="0"/>
          </a:xfrm>
          <a:prstGeom prst="line">
            <a:avLst/>
          </a:prstGeom>
          <a:ln w="12700">
            <a:solidFill>
              <a:schemeClr val="accent2"/>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68358B8B-F2EA-254E-B033-6CD3AAC8D245}"/>
              </a:ext>
            </a:extLst>
          </p:cNvPr>
          <p:cNvSpPr/>
          <p:nvPr/>
        </p:nvSpPr>
        <p:spPr>
          <a:xfrm flipH="1">
            <a:off x="7906855" y="2008537"/>
            <a:ext cx="774914" cy="774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238C69E5-B7A9-B743-BE30-DE24999326AF}"/>
              </a:ext>
            </a:extLst>
          </p:cNvPr>
          <p:cNvSpPr/>
          <p:nvPr/>
        </p:nvSpPr>
        <p:spPr>
          <a:xfrm flipH="1">
            <a:off x="8465639" y="3702912"/>
            <a:ext cx="774914" cy="7749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Oval 37">
            <a:extLst>
              <a:ext uri="{FF2B5EF4-FFF2-40B4-BE49-F238E27FC236}">
                <a16:creationId xmlns:a16="http://schemas.microsoft.com/office/drawing/2014/main" id="{D0655C4B-CE18-1D46-AD40-7FD801533708}"/>
              </a:ext>
            </a:extLst>
          </p:cNvPr>
          <p:cNvSpPr/>
          <p:nvPr/>
        </p:nvSpPr>
        <p:spPr>
          <a:xfrm flipH="1">
            <a:off x="7906855" y="5397286"/>
            <a:ext cx="774914" cy="77491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9" name="Elbow Connector 38">
            <a:extLst>
              <a:ext uri="{FF2B5EF4-FFF2-40B4-BE49-F238E27FC236}">
                <a16:creationId xmlns:a16="http://schemas.microsoft.com/office/drawing/2014/main" id="{FA912ECD-5F31-0C41-B7C5-EAC40DCA283C}"/>
              </a:ext>
            </a:extLst>
          </p:cNvPr>
          <p:cNvCxnSpPr>
            <a:cxnSpLocks/>
          </p:cNvCxnSpPr>
          <p:nvPr/>
        </p:nvCxnSpPr>
        <p:spPr>
          <a:xfrm flipH="1">
            <a:off x="7394894" y="2395994"/>
            <a:ext cx="511961" cy="401120"/>
          </a:xfrm>
          <a:prstGeom prst="bentConnector3">
            <a:avLst>
              <a:gd name="adj1" fmla="val 98436"/>
            </a:avLst>
          </a:prstGeom>
          <a:ln w="12700">
            <a:solidFill>
              <a:schemeClr val="accent3"/>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DF2B7579-9A07-0C49-937B-F3BE16E613A4}"/>
              </a:ext>
            </a:extLst>
          </p:cNvPr>
          <p:cNvCxnSpPr>
            <a:cxnSpLocks/>
            <a:stCxn id="38" idx="6"/>
          </p:cNvCxnSpPr>
          <p:nvPr/>
        </p:nvCxnSpPr>
        <p:spPr>
          <a:xfrm rot="10800000">
            <a:off x="7345223" y="5345299"/>
            <a:ext cx="561632" cy="439444"/>
          </a:xfrm>
          <a:prstGeom prst="bentConnector3">
            <a:avLst>
              <a:gd name="adj1" fmla="val 50000"/>
            </a:avLst>
          </a:prstGeom>
          <a:ln w="12700">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4EA854D-FEDB-7845-A6D2-1F90E01A38BB}"/>
              </a:ext>
            </a:extLst>
          </p:cNvPr>
          <p:cNvCxnSpPr>
            <a:stCxn id="37" idx="6"/>
          </p:cNvCxnSpPr>
          <p:nvPr/>
        </p:nvCxnSpPr>
        <p:spPr>
          <a:xfrm flipH="1">
            <a:off x="7906855" y="4090369"/>
            <a:ext cx="558784" cy="0"/>
          </a:xfrm>
          <a:prstGeom prst="line">
            <a:avLst/>
          </a:prstGeom>
          <a:ln w="12700">
            <a:solidFill>
              <a:schemeClr val="accent2"/>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5F15F4E1-4D83-8543-8BDB-195FB8DC1F6A}"/>
              </a:ext>
            </a:extLst>
          </p:cNvPr>
          <p:cNvSpPr txBox="1"/>
          <p:nvPr/>
        </p:nvSpPr>
        <p:spPr>
          <a:xfrm>
            <a:off x="1838807" y="1918627"/>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Client #1</a:t>
            </a:r>
          </a:p>
        </p:txBody>
      </p:sp>
      <p:sp>
        <p:nvSpPr>
          <p:cNvPr id="45" name="TextBox 44">
            <a:extLst>
              <a:ext uri="{FF2B5EF4-FFF2-40B4-BE49-F238E27FC236}">
                <a16:creationId xmlns:a16="http://schemas.microsoft.com/office/drawing/2014/main" id="{93C649C0-D59A-A94A-8008-83B2BF2CFA4E}"/>
              </a:ext>
            </a:extLst>
          </p:cNvPr>
          <p:cNvSpPr txBox="1"/>
          <p:nvPr/>
        </p:nvSpPr>
        <p:spPr>
          <a:xfrm>
            <a:off x="1645751" y="2345010"/>
            <a:ext cx="164758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48" name="TextBox 47">
            <a:extLst>
              <a:ext uri="{FF2B5EF4-FFF2-40B4-BE49-F238E27FC236}">
                <a16:creationId xmlns:a16="http://schemas.microsoft.com/office/drawing/2014/main" id="{36EF5458-EC1C-FA40-8EC7-D23DE9CC54C9}"/>
              </a:ext>
            </a:extLst>
          </p:cNvPr>
          <p:cNvSpPr txBox="1"/>
          <p:nvPr/>
        </p:nvSpPr>
        <p:spPr>
          <a:xfrm>
            <a:off x="1838807" y="5307378"/>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Client #3</a:t>
            </a:r>
          </a:p>
        </p:txBody>
      </p:sp>
      <p:sp>
        <p:nvSpPr>
          <p:cNvPr id="49" name="TextBox 48">
            <a:extLst>
              <a:ext uri="{FF2B5EF4-FFF2-40B4-BE49-F238E27FC236}">
                <a16:creationId xmlns:a16="http://schemas.microsoft.com/office/drawing/2014/main" id="{8CB6D58B-FC6A-6447-9322-E50A9C6724B8}"/>
              </a:ext>
            </a:extLst>
          </p:cNvPr>
          <p:cNvSpPr txBox="1"/>
          <p:nvPr/>
        </p:nvSpPr>
        <p:spPr>
          <a:xfrm>
            <a:off x="1645751" y="5733761"/>
            <a:ext cx="164758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51" name="TextBox 50">
            <a:extLst>
              <a:ext uri="{FF2B5EF4-FFF2-40B4-BE49-F238E27FC236}">
                <a16:creationId xmlns:a16="http://schemas.microsoft.com/office/drawing/2014/main" id="{2B5A55A0-F022-824A-AD46-78CCA417F92B}"/>
              </a:ext>
            </a:extLst>
          </p:cNvPr>
          <p:cNvSpPr txBox="1"/>
          <p:nvPr/>
        </p:nvSpPr>
        <p:spPr>
          <a:xfrm>
            <a:off x="1266039" y="3613003"/>
            <a:ext cx="145453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Client #2</a:t>
            </a:r>
          </a:p>
        </p:txBody>
      </p:sp>
      <p:sp>
        <p:nvSpPr>
          <p:cNvPr id="52" name="TextBox 51">
            <a:extLst>
              <a:ext uri="{FF2B5EF4-FFF2-40B4-BE49-F238E27FC236}">
                <a16:creationId xmlns:a16="http://schemas.microsoft.com/office/drawing/2014/main" id="{E70AC911-2454-D444-8380-C3B112D48489}"/>
              </a:ext>
            </a:extLst>
          </p:cNvPr>
          <p:cNvSpPr txBox="1"/>
          <p:nvPr/>
        </p:nvSpPr>
        <p:spPr>
          <a:xfrm>
            <a:off x="1072983" y="4039386"/>
            <a:ext cx="1647588"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55" name="TextBox 54">
            <a:extLst>
              <a:ext uri="{FF2B5EF4-FFF2-40B4-BE49-F238E27FC236}">
                <a16:creationId xmlns:a16="http://schemas.microsoft.com/office/drawing/2014/main" id="{DB238654-8E19-F746-B366-B9842896E09E}"/>
              </a:ext>
            </a:extLst>
          </p:cNvPr>
          <p:cNvSpPr txBox="1"/>
          <p:nvPr/>
        </p:nvSpPr>
        <p:spPr>
          <a:xfrm flipH="1">
            <a:off x="8898662" y="1918627"/>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Client #4</a:t>
            </a:r>
          </a:p>
        </p:txBody>
      </p:sp>
      <p:sp>
        <p:nvSpPr>
          <p:cNvPr id="56" name="TextBox 55">
            <a:extLst>
              <a:ext uri="{FF2B5EF4-FFF2-40B4-BE49-F238E27FC236}">
                <a16:creationId xmlns:a16="http://schemas.microsoft.com/office/drawing/2014/main" id="{A7C982BB-85F7-2C47-8F90-BFC82240075B}"/>
              </a:ext>
            </a:extLst>
          </p:cNvPr>
          <p:cNvSpPr txBox="1"/>
          <p:nvPr/>
        </p:nvSpPr>
        <p:spPr>
          <a:xfrm flipH="1">
            <a:off x="8898662" y="2345010"/>
            <a:ext cx="164758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57" name="TextBox 56">
            <a:extLst>
              <a:ext uri="{FF2B5EF4-FFF2-40B4-BE49-F238E27FC236}">
                <a16:creationId xmlns:a16="http://schemas.microsoft.com/office/drawing/2014/main" id="{28CAB6EE-9FD3-0D4B-86CC-1BDE440F4361}"/>
              </a:ext>
            </a:extLst>
          </p:cNvPr>
          <p:cNvSpPr txBox="1"/>
          <p:nvPr/>
        </p:nvSpPr>
        <p:spPr>
          <a:xfrm flipH="1">
            <a:off x="8898662" y="5307378"/>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Client #6</a:t>
            </a:r>
          </a:p>
        </p:txBody>
      </p:sp>
      <p:sp>
        <p:nvSpPr>
          <p:cNvPr id="58" name="TextBox 57">
            <a:extLst>
              <a:ext uri="{FF2B5EF4-FFF2-40B4-BE49-F238E27FC236}">
                <a16:creationId xmlns:a16="http://schemas.microsoft.com/office/drawing/2014/main" id="{FA2DD2DD-9B28-BF40-8E3F-D7929D05D069}"/>
              </a:ext>
            </a:extLst>
          </p:cNvPr>
          <p:cNvSpPr txBox="1"/>
          <p:nvPr/>
        </p:nvSpPr>
        <p:spPr>
          <a:xfrm flipH="1">
            <a:off x="8898662" y="5733761"/>
            <a:ext cx="164758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sp>
        <p:nvSpPr>
          <p:cNvPr id="59" name="TextBox 58">
            <a:extLst>
              <a:ext uri="{FF2B5EF4-FFF2-40B4-BE49-F238E27FC236}">
                <a16:creationId xmlns:a16="http://schemas.microsoft.com/office/drawing/2014/main" id="{A74A3672-7C23-EA42-974A-ED06AAB97657}"/>
              </a:ext>
            </a:extLst>
          </p:cNvPr>
          <p:cNvSpPr txBox="1"/>
          <p:nvPr/>
        </p:nvSpPr>
        <p:spPr>
          <a:xfrm flipH="1">
            <a:off x="9471430" y="3613003"/>
            <a:ext cx="145453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Client #5</a:t>
            </a:r>
          </a:p>
        </p:txBody>
      </p:sp>
      <p:sp>
        <p:nvSpPr>
          <p:cNvPr id="60" name="TextBox 59">
            <a:extLst>
              <a:ext uri="{FF2B5EF4-FFF2-40B4-BE49-F238E27FC236}">
                <a16:creationId xmlns:a16="http://schemas.microsoft.com/office/drawing/2014/main" id="{095439D5-C943-BE41-A676-3ABA42CC635B}"/>
              </a:ext>
            </a:extLst>
          </p:cNvPr>
          <p:cNvSpPr txBox="1"/>
          <p:nvPr/>
        </p:nvSpPr>
        <p:spPr>
          <a:xfrm flipH="1">
            <a:off x="9471430" y="4039386"/>
            <a:ext cx="164758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great a hot title frequently.</a:t>
            </a:r>
          </a:p>
        </p:txBody>
      </p:sp>
      <p:grpSp>
        <p:nvGrpSpPr>
          <p:cNvPr id="62" name="Group 61">
            <a:extLst>
              <a:ext uri="{FF2B5EF4-FFF2-40B4-BE49-F238E27FC236}">
                <a16:creationId xmlns:a16="http://schemas.microsoft.com/office/drawing/2014/main" id="{B345B3FE-7A33-E142-8A41-27FE10C7F57C}"/>
              </a:ext>
            </a:extLst>
          </p:cNvPr>
          <p:cNvGrpSpPr/>
          <p:nvPr/>
        </p:nvGrpSpPr>
        <p:grpSpPr>
          <a:xfrm>
            <a:off x="3710411" y="5597347"/>
            <a:ext cx="374556" cy="374792"/>
            <a:chOff x="6168977" y="2232556"/>
            <a:chExt cx="709166" cy="709614"/>
          </a:xfrm>
          <a:solidFill>
            <a:schemeClr val="bg1"/>
          </a:solidFill>
        </p:grpSpPr>
        <p:sp>
          <p:nvSpPr>
            <p:cNvPr id="63" name="Freeform 62">
              <a:extLst>
                <a:ext uri="{FF2B5EF4-FFF2-40B4-BE49-F238E27FC236}">
                  <a16:creationId xmlns:a16="http://schemas.microsoft.com/office/drawing/2014/main" id="{0AAAE978-8EC9-F348-A146-F8344733E251}"/>
                </a:ext>
              </a:extLst>
            </p:cNvPr>
            <p:cNvSpPr/>
            <p:nvPr/>
          </p:nvSpPr>
          <p:spPr>
            <a:xfrm>
              <a:off x="6212130" y="2232556"/>
              <a:ext cx="623664" cy="330682"/>
            </a:xfrm>
            <a:custGeom>
              <a:avLst/>
              <a:gdLst>
                <a:gd name="connsiteX0" fmla="*/ 62668 w 623664"/>
                <a:gd name="connsiteY0" fmla="*/ 333889 h 330682"/>
                <a:gd name="connsiteX1" fmla="*/ 125286 w 623664"/>
                <a:gd name="connsiteY1" fmla="*/ 271560 h 330682"/>
                <a:gd name="connsiteX2" fmla="*/ 122168 w 623664"/>
                <a:gd name="connsiteY2" fmla="*/ 253072 h 330682"/>
                <a:gd name="connsiteX3" fmla="*/ 195046 w 623664"/>
                <a:gd name="connsiteY3" fmla="*/ 198559 h 330682"/>
                <a:gd name="connsiteX4" fmla="*/ 264403 w 623664"/>
                <a:gd name="connsiteY4" fmla="*/ 198559 h 330682"/>
                <a:gd name="connsiteX5" fmla="*/ 337282 w 623664"/>
                <a:gd name="connsiteY5" fmla="*/ 252972 h 330682"/>
                <a:gd name="connsiteX6" fmla="*/ 334164 w 623664"/>
                <a:gd name="connsiteY6" fmla="*/ 271460 h 330682"/>
                <a:gd name="connsiteX7" fmla="*/ 395031 w 623664"/>
                <a:gd name="connsiteY7" fmla="*/ 335632 h 330682"/>
                <a:gd name="connsiteX8" fmla="*/ 459449 w 623664"/>
                <a:gd name="connsiteY8" fmla="*/ 274997 h 330682"/>
                <a:gd name="connsiteX9" fmla="*/ 459449 w 623664"/>
                <a:gd name="connsiteY9" fmla="*/ 271460 h 330682"/>
                <a:gd name="connsiteX10" fmla="*/ 446876 w 623664"/>
                <a:gd name="connsiteY10" fmla="*/ 234333 h 330682"/>
                <a:gd name="connsiteX11" fmla="*/ 549026 w 623664"/>
                <a:gd name="connsiteY11" fmla="*/ 124106 h 330682"/>
                <a:gd name="connsiteX12" fmla="*/ 564114 w 623664"/>
                <a:gd name="connsiteY12" fmla="*/ 126060 h 330682"/>
                <a:gd name="connsiteX13" fmla="*/ 627587 w 623664"/>
                <a:gd name="connsiteY13" fmla="*/ 63230 h 330682"/>
                <a:gd name="connsiteX14" fmla="*/ 564516 w 623664"/>
                <a:gd name="connsiteY14" fmla="*/ 0 h 330682"/>
                <a:gd name="connsiteX15" fmla="*/ 501044 w 623664"/>
                <a:gd name="connsiteY15" fmla="*/ 62830 h 330682"/>
                <a:gd name="connsiteX16" fmla="*/ 513819 w 623664"/>
                <a:gd name="connsiteY16" fmla="*/ 101008 h 330682"/>
                <a:gd name="connsiteX17" fmla="*/ 411618 w 623664"/>
                <a:gd name="connsiteY17" fmla="*/ 211236 h 330682"/>
                <a:gd name="connsiteX18" fmla="*/ 396530 w 623664"/>
                <a:gd name="connsiteY18" fmla="*/ 209281 h 330682"/>
                <a:gd name="connsiteX19" fmla="*/ 361876 w 623664"/>
                <a:gd name="connsiteY19" fmla="*/ 219803 h 330682"/>
                <a:gd name="connsiteX20" fmla="*/ 289250 w 623664"/>
                <a:gd name="connsiteY20" fmla="*/ 165140 h 330682"/>
                <a:gd name="connsiteX21" fmla="*/ 292368 w 623664"/>
                <a:gd name="connsiteY21" fmla="*/ 146652 h 330682"/>
                <a:gd name="connsiteX22" fmla="*/ 231500 w 623664"/>
                <a:gd name="connsiteY22" fmla="*/ 82480 h 330682"/>
                <a:gd name="connsiteX23" fmla="*/ 167082 w 623664"/>
                <a:gd name="connsiteY23" fmla="*/ 143115 h 330682"/>
                <a:gd name="connsiteX24" fmla="*/ 167082 w 623664"/>
                <a:gd name="connsiteY24" fmla="*/ 146652 h 330682"/>
                <a:gd name="connsiteX25" fmla="*/ 170200 w 623664"/>
                <a:gd name="connsiteY25" fmla="*/ 165140 h 330682"/>
                <a:gd name="connsiteX26" fmla="*/ 97322 w 623664"/>
                <a:gd name="connsiteY26" fmla="*/ 219553 h 330682"/>
                <a:gd name="connsiteX27" fmla="*/ 62668 w 623664"/>
                <a:gd name="connsiteY27" fmla="*/ 209031 h 330682"/>
                <a:gd name="connsiteX28" fmla="*/ 0 w 623664"/>
                <a:gd name="connsiteY28" fmla="*/ 271460 h 330682"/>
                <a:gd name="connsiteX29" fmla="*/ 62668 w 623664"/>
                <a:gd name="connsiteY29" fmla="*/ 333889 h 330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23664" h="330682">
                  <a:moveTo>
                    <a:pt x="62668" y="333889"/>
                  </a:moveTo>
                  <a:cubicBezTo>
                    <a:pt x="97209" y="333834"/>
                    <a:pt x="125203" y="305968"/>
                    <a:pt x="125286" y="271560"/>
                  </a:cubicBezTo>
                  <a:cubicBezTo>
                    <a:pt x="125207" y="265274"/>
                    <a:pt x="124156" y="259038"/>
                    <a:pt x="122168" y="253072"/>
                  </a:cubicBezTo>
                  <a:lnTo>
                    <a:pt x="195046" y="198559"/>
                  </a:lnTo>
                  <a:cubicBezTo>
                    <a:pt x="216042" y="212519"/>
                    <a:pt x="243408" y="212519"/>
                    <a:pt x="264403" y="198559"/>
                  </a:cubicBezTo>
                  <a:lnTo>
                    <a:pt x="337282" y="252972"/>
                  </a:lnTo>
                  <a:cubicBezTo>
                    <a:pt x="335294" y="258938"/>
                    <a:pt x="334242" y="265174"/>
                    <a:pt x="334164" y="271460"/>
                  </a:cubicBezTo>
                  <a:cubicBezTo>
                    <a:pt x="333183" y="305924"/>
                    <a:pt x="360435" y="334655"/>
                    <a:pt x="395031" y="335632"/>
                  </a:cubicBezTo>
                  <a:cubicBezTo>
                    <a:pt x="429628" y="336609"/>
                    <a:pt x="458469" y="309461"/>
                    <a:pt x="459449" y="274997"/>
                  </a:cubicBezTo>
                  <a:cubicBezTo>
                    <a:pt x="459483" y="273818"/>
                    <a:pt x="459483" y="272638"/>
                    <a:pt x="459449" y="271460"/>
                  </a:cubicBezTo>
                  <a:cubicBezTo>
                    <a:pt x="459410" y="258054"/>
                    <a:pt x="454997" y="245023"/>
                    <a:pt x="446876" y="234333"/>
                  </a:cubicBezTo>
                  <a:lnTo>
                    <a:pt x="549026" y="124106"/>
                  </a:lnTo>
                  <a:cubicBezTo>
                    <a:pt x="553952" y="125389"/>
                    <a:pt x="559022" y="126045"/>
                    <a:pt x="564114" y="126060"/>
                  </a:cubicBezTo>
                  <a:cubicBezTo>
                    <a:pt x="599058" y="126170"/>
                    <a:pt x="627476" y="98041"/>
                    <a:pt x="627587" y="63230"/>
                  </a:cubicBezTo>
                  <a:cubicBezTo>
                    <a:pt x="627698" y="28420"/>
                    <a:pt x="599460" y="111"/>
                    <a:pt x="564516" y="0"/>
                  </a:cubicBezTo>
                  <a:cubicBezTo>
                    <a:pt x="529573" y="-110"/>
                    <a:pt x="501155" y="28019"/>
                    <a:pt x="501044" y="62830"/>
                  </a:cubicBezTo>
                  <a:cubicBezTo>
                    <a:pt x="501000" y="76605"/>
                    <a:pt x="505487" y="90015"/>
                    <a:pt x="513819" y="101008"/>
                  </a:cubicBezTo>
                  <a:lnTo>
                    <a:pt x="411618" y="211236"/>
                  </a:lnTo>
                  <a:cubicBezTo>
                    <a:pt x="406687" y="209978"/>
                    <a:pt x="401620" y="209321"/>
                    <a:pt x="396530" y="209281"/>
                  </a:cubicBezTo>
                  <a:cubicBezTo>
                    <a:pt x="384185" y="209278"/>
                    <a:pt x="372120" y="212941"/>
                    <a:pt x="361876" y="219803"/>
                  </a:cubicBezTo>
                  <a:lnTo>
                    <a:pt x="289250" y="165140"/>
                  </a:lnTo>
                  <a:cubicBezTo>
                    <a:pt x="291233" y="159173"/>
                    <a:pt x="292285" y="152938"/>
                    <a:pt x="292368" y="146652"/>
                  </a:cubicBezTo>
                  <a:cubicBezTo>
                    <a:pt x="293348" y="112188"/>
                    <a:pt x="266097" y="83457"/>
                    <a:pt x="231500" y="82480"/>
                  </a:cubicBezTo>
                  <a:cubicBezTo>
                    <a:pt x="196903" y="81503"/>
                    <a:pt x="168062" y="108651"/>
                    <a:pt x="167082" y="143115"/>
                  </a:cubicBezTo>
                  <a:cubicBezTo>
                    <a:pt x="167049" y="144294"/>
                    <a:pt x="167049" y="145474"/>
                    <a:pt x="167082" y="146652"/>
                  </a:cubicBezTo>
                  <a:cubicBezTo>
                    <a:pt x="167165" y="152938"/>
                    <a:pt x="168217" y="159173"/>
                    <a:pt x="170200" y="165140"/>
                  </a:cubicBezTo>
                  <a:lnTo>
                    <a:pt x="97322" y="219553"/>
                  </a:lnTo>
                  <a:cubicBezTo>
                    <a:pt x="87078" y="212690"/>
                    <a:pt x="75013" y="209027"/>
                    <a:pt x="62668" y="209031"/>
                  </a:cubicBezTo>
                  <a:cubicBezTo>
                    <a:pt x="28058" y="209031"/>
                    <a:pt x="0" y="236981"/>
                    <a:pt x="0" y="271460"/>
                  </a:cubicBezTo>
                  <a:cubicBezTo>
                    <a:pt x="0" y="305938"/>
                    <a:pt x="28058" y="333889"/>
                    <a:pt x="62668" y="33388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4" name="Freeform 63">
              <a:extLst>
                <a:ext uri="{FF2B5EF4-FFF2-40B4-BE49-F238E27FC236}">
                  <a16:creationId xmlns:a16="http://schemas.microsoft.com/office/drawing/2014/main" id="{7591B8DA-576F-4E44-A7E9-FC7F6A3C5D71}"/>
                </a:ext>
              </a:extLst>
            </p:cNvPr>
            <p:cNvSpPr/>
            <p:nvPr/>
          </p:nvSpPr>
          <p:spPr>
            <a:xfrm>
              <a:off x="6379212" y="2566445"/>
              <a:ext cx="120709" cy="290600"/>
            </a:xfrm>
            <a:custGeom>
              <a:avLst/>
              <a:gdLst>
                <a:gd name="connsiteX0" fmla="*/ 20873 w 120709"/>
                <a:gd name="connsiteY0" fmla="*/ 0 h 290599"/>
                <a:gd name="connsiteX1" fmla="*/ 0 w 120709"/>
                <a:gd name="connsiteY1" fmla="*/ 20693 h 290599"/>
                <a:gd name="connsiteX2" fmla="*/ 0 w 120709"/>
                <a:gd name="connsiteY2" fmla="*/ 20793 h 290599"/>
                <a:gd name="connsiteX3" fmla="*/ 0 w 120709"/>
                <a:gd name="connsiteY3" fmla="*/ 294007 h 290599"/>
                <a:gd name="connsiteX4" fmla="*/ 125286 w 120709"/>
                <a:gd name="connsiteY4" fmla="*/ 294007 h 290599"/>
                <a:gd name="connsiteX5" fmla="*/ 125286 w 120709"/>
                <a:gd name="connsiteY5" fmla="*/ 20793 h 290599"/>
                <a:gd name="connsiteX6" fmla="*/ 104413 w 120709"/>
                <a:gd name="connsiteY6" fmla="*/ 0 h 29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290599">
                  <a:moveTo>
                    <a:pt x="20873" y="0"/>
                  </a:moveTo>
                  <a:cubicBezTo>
                    <a:pt x="9373" y="-28"/>
                    <a:pt x="28" y="9237"/>
                    <a:pt x="0" y="20693"/>
                  </a:cubicBezTo>
                  <a:cubicBezTo>
                    <a:pt x="0" y="20726"/>
                    <a:pt x="0" y="20760"/>
                    <a:pt x="0" y="20793"/>
                  </a:cubicBezTo>
                  <a:lnTo>
                    <a:pt x="0" y="294007"/>
                  </a:lnTo>
                  <a:lnTo>
                    <a:pt x="125286" y="294007"/>
                  </a:lnTo>
                  <a:lnTo>
                    <a:pt x="125286" y="20793"/>
                  </a:lnTo>
                  <a:cubicBezTo>
                    <a:pt x="125286" y="9309"/>
                    <a:pt x="115941" y="0"/>
                    <a:pt x="10441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FD630478-CA2C-7C4C-AFB3-4C2A7BFCD1A6}"/>
                </a:ext>
              </a:extLst>
            </p:cNvPr>
            <p:cNvSpPr/>
            <p:nvPr/>
          </p:nvSpPr>
          <p:spPr>
            <a:xfrm>
              <a:off x="6546293" y="2649666"/>
              <a:ext cx="120709" cy="210434"/>
            </a:xfrm>
            <a:custGeom>
              <a:avLst/>
              <a:gdLst>
                <a:gd name="connsiteX0" fmla="*/ 20873 w 120709"/>
                <a:gd name="connsiteY0" fmla="*/ 0 h 210434"/>
                <a:gd name="connsiteX1" fmla="*/ 0 w 120709"/>
                <a:gd name="connsiteY1" fmla="*/ 20693 h 210434"/>
                <a:gd name="connsiteX2" fmla="*/ 0 w 120709"/>
                <a:gd name="connsiteY2" fmla="*/ 20793 h 210434"/>
                <a:gd name="connsiteX3" fmla="*/ 0 w 120709"/>
                <a:gd name="connsiteY3" fmla="*/ 210785 h 210434"/>
                <a:gd name="connsiteX4" fmla="*/ 125286 w 120709"/>
                <a:gd name="connsiteY4" fmla="*/ 210785 h 210434"/>
                <a:gd name="connsiteX5" fmla="*/ 125286 w 120709"/>
                <a:gd name="connsiteY5" fmla="*/ 20793 h 210434"/>
                <a:gd name="connsiteX6" fmla="*/ 104413 w 120709"/>
                <a:gd name="connsiteY6" fmla="*/ 0 h 210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210434">
                  <a:moveTo>
                    <a:pt x="20873" y="0"/>
                  </a:moveTo>
                  <a:cubicBezTo>
                    <a:pt x="9373" y="-28"/>
                    <a:pt x="28" y="9237"/>
                    <a:pt x="0" y="20693"/>
                  </a:cubicBezTo>
                  <a:cubicBezTo>
                    <a:pt x="0" y="20726"/>
                    <a:pt x="0" y="20760"/>
                    <a:pt x="0" y="20793"/>
                  </a:cubicBezTo>
                  <a:lnTo>
                    <a:pt x="0" y="210785"/>
                  </a:lnTo>
                  <a:lnTo>
                    <a:pt x="125286" y="210785"/>
                  </a:lnTo>
                  <a:lnTo>
                    <a:pt x="125286" y="20793"/>
                  </a:lnTo>
                  <a:cubicBezTo>
                    <a:pt x="125286" y="9309"/>
                    <a:pt x="115941" y="0"/>
                    <a:pt x="104413"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C2E11411-D44E-E343-B334-17E8AD82AA11}"/>
                </a:ext>
              </a:extLst>
            </p:cNvPr>
            <p:cNvSpPr/>
            <p:nvPr/>
          </p:nvSpPr>
          <p:spPr>
            <a:xfrm>
              <a:off x="6713325" y="2483223"/>
              <a:ext cx="120709" cy="375775"/>
            </a:xfrm>
            <a:custGeom>
              <a:avLst/>
              <a:gdLst>
                <a:gd name="connsiteX0" fmla="*/ 20923 w 120709"/>
                <a:gd name="connsiteY0" fmla="*/ 0 h 375775"/>
                <a:gd name="connsiteX1" fmla="*/ 0 w 120709"/>
                <a:gd name="connsiteY1" fmla="*/ 20743 h 375775"/>
                <a:gd name="connsiteX2" fmla="*/ 0 w 120709"/>
                <a:gd name="connsiteY2" fmla="*/ 20893 h 375775"/>
                <a:gd name="connsiteX3" fmla="*/ 0 w 120709"/>
                <a:gd name="connsiteY3" fmla="*/ 377329 h 375775"/>
                <a:gd name="connsiteX4" fmla="*/ 125336 w 120709"/>
                <a:gd name="connsiteY4" fmla="*/ 377329 h 375775"/>
                <a:gd name="connsiteX5" fmla="*/ 125336 w 120709"/>
                <a:gd name="connsiteY5" fmla="*/ 20893 h 375775"/>
                <a:gd name="connsiteX6" fmla="*/ 104464 w 120709"/>
                <a:gd name="connsiteY6" fmla="*/ 100 h 3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375775">
                  <a:moveTo>
                    <a:pt x="20923" y="0"/>
                  </a:moveTo>
                  <a:cubicBezTo>
                    <a:pt x="9395" y="-28"/>
                    <a:pt x="28" y="9259"/>
                    <a:pt x="0" y="20743"/>
                  </a:cubicBezTo>
                  <a:cubicBezTo>
                    <a:pt x="0" y="20793"/>
                    <a:pt x="0" y="20843"/>
                    <a:pt x="0" y="20893"/>
                  </a:cubicBezTo>
                  <a:lnTo>
                    <a:pt x="0" y="377329"/>
                  </a:lnTo>
                  <a:lnTo>
                    <a:pt x="125336" y="377329"/>
                  </a:lnTo>
                  <a:lnTo>
                    <a:pt x="125336" y="20893"/>
                  </a:lnTo>
                  <a:cubicBezTo>
                    <a:pt x="125336" y="9410"/>
                    <a:pt x="115991" y="100"/>
                    <a:pt x="104464" y="10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379D6A89-64A2-8141-9D0F-4589FB787A97}"/>
                </a:ext>
              </a:extLst>
            </p:cNvPr>
            <p:cNvSpPr/>
            <p:nvPr/>
          </p:nvSpPr>
          <p:spPr>
            <a:xfrm>
              <a:off x="6212030" y="2691252"/>
              <a:ext cx="120709" cy="165341"/>
            </a:xfrm>
            <a:custGeom>
              <a:avLst/>
              <a:gdLst>
                <a:gd name="connsiteX0" fmla="*/ 125387 w 120709"/>
                <a:gd name="connsiteY0" fmla="*/ 20793 h 165341"/>
                <a:gd name="connsiteX1" fmla="*/ 104514 w 120709"/>
                <a:gd name="connsiteY1" fmla="*/ 0 h 165341"/>
                <a:gd name="connsiteX2" fmla="*/ 20973 w 120709"/>
                <a:gd name="connsiteY2" fmla="*/ 0 h 165341"/>
                <a:gd name="connsiteX3" fmla="*/ 0 w 120709"/>
                <a:gd name="connsiteY3" fmla="*/ 20693 h 165341"/>
                <a:gd name="connsiteX4" fmla="*/ 0 w 120709"/>
                <a:gd name="connsiteY4" fmla="*/ 20793 h 165341"/>
                <a:gd name="connsiteX5" fmla="*/ 0 w 120709"/>
                <a:gd name="connsiteY5" fmla="*/ 169199 h 165341"/>
                <a:gd name="connsiteX6" fmla="*/ 125286 w 120709"/>
                <a:gd name="connsiteY6" fmla="*/ 169199 h 165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09" h="165341">
                  <a:moveTo>
                    <a:pt x="125387" y="20793"/>
                  </a:moveTo>
                  <a:cubicBezTo>
                    <a:pt x="125387" y="9310"/>
                    <a:pt x="116042" y="0"/>
                    <a:pt x="104514" y="0"/>
                  </a:cubicBezTo>
                  <a:lnTo>
                    <a:pt x="20973" y="0"/>
                  </a:lnTo>
                  <a:cubicBezTo>
                    <a:pt x="9446" y="-55"/>
                    <a:pt x="56" y="9209"/>
                    <a:pt x="0" y="20693"/>
                  </a:cubicBezTo>
                  <a:cubicBezTo>
                    <a:pt x="0" y="20726"/>
                    <a:pt x="0" y="20760"/>
                    <a:pt x="0" y="20793"/>
                  </a:cubicBezTo>
                  <a:lnTo>
                    <a:pt x="0" y="169199"/>
                  </a:lnTo>
                  <a:lnTo>
                    <a:pt x="125286" y="169199"/>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22B2870A-A2CB-624B-BE3A-33F59B06E6FA}"/>
                </a:ext>
              </a:extLst>
            </p:cNvPr>
            <p:cNvSpPr/>
            <p:nvPr/>
          </p:nvSpPr>
          <p:spPr>
            <a:xfrm>
              <a:off x="6168977" y="2902087"/>
              <a:ext cx="709166" cy="40083"/>
            </a:xfrm>
            <a:custGeom>
              <a:avLst/>
              <a:gdLst>
                <a:gd name="connsiteX0" fmla="*/ 691865 w 709166"/>
                <a:gd name="connsiteY0" fmla="*/ 0 h 40082"/>
                <a:gd name="connsiteX1" fmla="*/ 20873 w 709166"/>
                <a:gd name="connsiteY1" fmla="*/ 0 h 40082"/>
                <a:gd name="connsiteX2" fmla="*/ 0 w 709166"/>
                <a:gd name="connsiteY2" fmla="*/ 20793 h 40082"/>
                <a:gd name="connsiteX3" fmla="*/ 20873 w 709166"/>
                <a:gd name="connsiteY3" fmla="*/ 41586 h 40082"/>
                <a:gd name="connsiteX4" fmla="*/ 691865 w 709166"/>
                <a:gd name="connsiteY4" fmla="*/ 41586 h 40082"/>
                <a:gd name="connsiteX5" fmla="*/ 712737 w 709166"/>
                <a:gd name="connsiteY5" fmla="*/ 20793 h 40082"/>
                <a:gd name="connsiteX6" fmla="*/ 691865 w 709166"/>
                <a:gd name="connsiteY6" fmla="*/ 0 h 4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9166" h="40082">
                  <a:moveTo>
                    <a:pt x="691865" y="0"/>
                  </a:moveTo>
                  <a:lnTo>
                    <a:pt x="20873" y="0"/>
                  </a:lnTo>
                  <a:cubicBezTo>
                    <a:pt x="9345" y="0"/>
                    <a:pt x="0" y="9309"/>
                    <a:pt x="0" y="20793"/>
                  </a:cubicBezTo>
                  <a:cubicBezTo>
                    <a:pt x="0" y="32276"/>
                    <a:pt x="9345" y="41586"/>
                    <a:pt x="20873" y="41586"/>
                  </a:cubicBezTo>
                  <a:lnTo>
                    <a:pt x="691865" y="41586"/>
                  </a:lnTo>
                  <a:cubicBezTo>
                    <a:pt x="703392" y="41586"/>
                    <a:pt x="712737" y="32277"/>
                    <a:pt x="712737" y="20793"/>
                  </a:cubicBezTo>
                  <a:cubicBezTo>
                    <a:pt x="712737" y="9309"/>
                    <a:pt x="703392" y="0"/>
                    <a:pt x="691865"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69" name="Group 68">
            <a:extLst>
              <a:ext uri="{FF2B5EF4-FFF2-40B4-BE49-F238E27FC236}">
                <a16:creationId xmlns:a16="http://schemas.microsoft.com/office/drawing/2014/main" id="{76985811-89E7-2A4B-90AD-63890BF06986}"/>
              </a:ext>
            </a:extLst>
          </p:cNvPr>
          <p:cNvGrpSpPr/>
          <p:nvPr/>
        </p:nvGrpSpPr>
        <p:grpSpPr>
          <a:xfrm>
            <a:off x="8673354" y="3887941"/>
            <a:ext cx="359485" cy="404856"/>
            <a:chOff x="9448495" y="2322471"/>
            <a:chExt cx="641052" cy="721959"/>
          </a:xfrm>
          <a:solidFill>
            <a:schemeClr val="bg1"/>
          </a:solidFill>
        </p:grpSpPr>
        <p:sp>
          <p:nvSpPr>
            <p:cNvPr id="70" name="Freeform 69">
              <a:extLst>
                <a:ext uri="{FF2B5EF4-FFF2-40B4-BE49-F238E27FC236}">
                  <a16:creationId xmlns:a16="http://schemas.microsoft.com/office/drawing/2014/main" id="{D4B9C655-D3CF-F244-BB4A-37FDAB576BD1}"/>
                </a:ext>
              </a:extLst>
            </p:cNvPr>
            <p:cNvSpPr/>
            <p:nvPr/>
          </p:nvSpPr>
          <p:spPr>
            <a:xfrm>
              <a:off x="9492554" y="2818366"/>
              <a:ext cx="87852" cy="140026"/>
            </a:xfrm>
            <a:custGeom>
              <a:avLst/>
              <a:gdLst>
                <a:gd name="connsiteX0" fmla="*/ 16950 w 100590"/>
                <a:gd name="connsiteY0" fmla="*/ 0 h 160330"/>
                <a:gd name="connsiteX1" fmla="*/ 0 w 100590"/>
                <a:gd name="connsiteY1" fmla="*/ 16935 h 160330"/>
                <a:gd name="connsiteX2" fmla="*/ 0 w 100590"/>
                <a:gd name="connsiteY2" fmla="*/ 163487 h 160330"/>
                <a:gd name="connsiteX3" fmla="*/ 101798 w 100590"/>
                <a:gd name="connsiteY3" fmla="*/ 163487 h 160330"/>
                <a:gd name="connsiteX4" fmla="*/ 101798 w 100590"/>
                <a:gd name="connsiteY4" fmla="*/ 16935 h 160330"/>
                <a:gd name="connsiteX5" fmla="*/ 84848 w 100590"/>
                <a:gd name="connsiteY5" fmla="*/ 0 h 160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160330">
                  <a:moveTo>
                    <a:pt x="16950" y="0"/>
                  </a:moveTo>
                  <a:cubicBezTo>
                    <a:pt x="7581" y="28"/>
                    <a:pt x="0" y="7602"/>
                    <a:pt x="0" y="16935"/>
                  </a:cubicBezTo>
                  <a:lnTo>
                    <a:pt x="0" y="163487"/>
                  </a:lnTo>
                  <a:lnTo>
                    <a:pt x="101798" y="163487"/>
                  </a:lnTo>
                  <a:lnTo>
                    <a:pt x="101798" y="16935"/>
                  </a:lnTo>
                  <a:cubicBezTo>
                    <a:pt x="101798" y="7602"/>
                    <a:pt x="94217" y="28"/>
                    <a:pt x="84848"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237118CC-739F-094C-9FEA-B99DF2412D9A}"/>
                </a:ext>
              </a:extLst>
            </p:cNvPr>
            <p:cNvSpPr/>
            <p:nvPr/>
          </p:nvSpPr>
          <p:spPr>
            <a:xfrm>
              <a:off x="9662250" y="2778984"/>
              <a:ext cx="87852" cy="179408"/>
            </a:xfrm>
            <a:custGeom>
              <a:avLst/>
              <a:gdLst>
                <a:gd name="connsiteX0" fmla="*/ 17000 w 100590"/>
                <a:gd name="connsiteY0" fmla="*/ 0 h 205423"/>
                <a:gd name="connsiteX1" fmla="*/ 0 w 100590"/>
                <a:gd name="connsiteY1" fmla="*/ 16835 h 205423"/>
                <a:gd name="connsiteX2" fmla="*/ 0 w 100590"/>
                <a:gd name="connsiteY2" fmla="*/ 16885 h 205423"/>
                <a:gd name="connsiteX3" fmla="*/ 0 w 100590"/>
                <a:gd name="connsiteY3" fmla="*/ 208530 h 205423"/>
                <a:gd name="connsiteX4" fmla="*/ 101848 w 100590"/>
                <a:gd name="connsiteY4" fmla="*/ 208530 h 205423"/>
                <a:gd name="connsiteX5" fmla="*/ 101848 w 100590"/>
                <a:gd name="connsiteY5" fmla="*/ 16885 h 205423"/>
                <a:gd name="connsiteX6" fmla="*/ 84899 w 100590"/>
                <a:gd name="connsiteY6" fmla="*/ 0 h 205423"/>
                <a:gd name="connsiteX7" fmla="*/ 84848 w 100590"/>
                <a:gd name="connsiteY7" fmla="*/ 0 h 20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590" h="205423">
                  <a:moveTo>
                    <a:pt x="17000" y="0"/>
                  </a:moveTo>
                  <a:cubicBezTo>
                    <a:pt x="7639" y="-28"/>
                    <a:pt x="28" y="7510"/>
                    <a:pt x="0" y="16835"/>
                  </a:cubicBezTo>
                  <a:cubicBezTo>
                    <a:pt x="0" y="16852"/>
                    <a:pt x="0" y="16868"/>
                    <a:pt x="0" y="16885"/>
                  </a:cubicBezTo>
                  <a:lnTo>
                    <a:pt x="0" y="208530"/>
                  </a:lnTo>
                  <a:lnTo>
                    <a:pt x="101848" y="208530"/>
                  </a:lnTo>
                  <a:lnTo>
                    <a:pt x="101848" y="16885"/>
                  </a:lnTo>
                  <a:cubicBezTo>
                    <a:pt x="101848" y="7560"/>
                    <a:pt x="94260" y="0"/>
                    <a:pt x="84899" y="0"/>
                  </a:cubicBezTo>
                  <a:cubicBezTo>
                    <a:pt x="84882" y="0"/>
                    <a:pt x="84865" y="0"/>
                    <a:pt x="84848"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5DFF54F5-EF3D-D24D-82FB-6E301A9BE27B}"/>
                </a:ext>
              </a:extLst>
            </p:cNvPr>
            <p:cNvSpPr/>
            <p:nvPr/>
          </p:nvSpPr>
          <p:spPr>
            <a:xfrm>
              <a:off x="9831998" y="2700219"/>
              <a:ext cx="87852" cy="258173"/>
            </a:xfrm>
            <a:custGeom>
              <a:avLst/>
              <a:gdLst>
                <a:gd name="connsiteX0" fmla="*/ 16950 w 100590"/>
                <a:gd name="connsiteY0" fmla="*/ 0 h 295609"/>
                <a:gd name="connsiteX1" fmla="*/ 0 w 100590"/>
                <a:gd name="connsiteY1" fmla="*/ 16885 h 295609"/>
                <a:gd name="connsiteX2" fmla="*/ 0 w 100590"/>
                <a:gd name="connsiteY2" fmla="*/ 298716 h 295609"/>
                <a:gd name="connsiteX3" fmla="*/ 101899 w 100590"/>
                <a:gd name="connsiteY3" fmla="*/ 298716 h 295609"/>
                <a:gd name="connsiteX4" fmla="*/ 101899 w 100590"/>
                <a:gd name="connsiteY4" fmla="*/ 16885 h 295609"/>
                <a:gd name="connsiteX5" fmla="*/ 84949 w 100590"/>
                <a:gd name="connsiteY5" fmla="*/ 0 h 29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295609">
                  <a:moveTo>
                    <a:pt x="16950" y="0"/>
                  </a:moveTo>
                  <a:cubicBezTo>
                    <a:pt x="7589" y="0"/>
                    <a:pt x="0" y="7560"/>
                    <a:pt x="0" y="16885"/>
                  </a:cubicBezTo>
                  <a:lnTo>
                    <a:pt x="0" y="298716"/>
                  </a:lnTo>
                  <a:lnTo>
                    <a:pt x="101899" y="298716"/>
                  </a:lnTo>
                  <a:lnTo>
                    <a:pt x="101899" y="16885"/>
                  </a:lnTo>
                  <a:cubicBezTo>
                    <a:pt x="101899" y="7560"/>
                    <a:pt x="94310" y="0"/>
                    <a:pt x="84949"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6D4B6CB8-9A5E-8B4F-9AFA-389330A72B8C}"/>
                </a:ext>
              </a:extLst>
            </p:cNvPr>
            <p:cNvSpPr/>
            <p:nvPr/>
          </p:nvSpPr>
          <p:spPr>
            <a:xfrm>
              <a:off x="10001695" y="2582072"/>
              <a:ext cx="87852" cy="376320"/>
            </a:xfrm>
            <a:custGeom>
              <a:avLst/>
              <a:gdLst>
                <a:gd name="connsiteX0" fmla="*/ 17000 w 100590"/>
                <a:gd name="connsiteY0" fmla="*/ 0 h 430889"/>
                <a:gd name="connsiteX1" fmla="*/ 0 w 100590"/>
                <a:gd name="connsiteY1" fmla="*/ 16935 h 430889"/>
                <a:gd name="connsiteX2" fmla="*/ 0 w 100590"/>
                <a:gd name="connsiteY2" fmla="*/ 433995 h 430889"/>
                <a:gd name="connsiteX3" fmla="*/ 101848 w 100590"/>
                <a:gd name="connsiteY3" fmla="*/ 433995 h 430889"/>
                <a:gd name="connsiteX4" fmla="*/ 101848 w 100590"/>
                <a:gd name="connsiteY4" fmla="*/ 16935 h 430889"/>
                <a:gd name="connsiteX5" fmla="*/ 84949 w 100590"/>
                <a:gd name="connsiteY5" fmla="*/ 0 h 430889"/>
                <a:gd name="connsiteX6" fmla="*/ 84899 w 100590"/>
                <a:gd name="connsiteY6" fmla="*/ 0 h 430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90" h="430889">
                  <a:moveTo>
                    <a:pt x="17000" y="0"/>
                  </a:moveTo>
                  <a:cubicBezTo>
                    <a:pt x="7611" y="0"/>
                    <a:pt x="0" y="7582"/>
                    <a:pt x="0" y="16935"/>
                  </a:cubicBezTo>
                  <a:lnTo>
                    <a:pt x="0" y="433995"/>
                  </a:lnTo>
                  <a:lnTo>
                    <a:pt x="101848" y="433995"/>
                  </a:lnTo>
                  <a:lnTo>
                    <a:pt x="101848" y="16935"/>
                  </a:lnTo>
                  <a:cubicBezTo>
                    <a:pt x="101876" y="7610"/>
                    <a:pt x="94310" y="28"/>
                    <a:pt x="84949" y="0"/>
                  </a:cubicBezTo>
                  <a:cubicBezTo>
                    <a:pt x="84933" y="0"/>
                    <a:pt x="84915" y="0"/>
                    <a:pt x="84899" y="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3F3F3E50-2E0E-3C4E-A678-788B4C7D1E1D}"/>
                </a:ext>
              </a:extLst>
            </p:cNvPr>
            <p:cNvSpPr/>
            <p:nvPr/>
          </p:nvSpPr>
          <p:spPr>
            <a:xfrm>
              <a:off x="9492553" y="2998711"/>
              <a:ext cx="596994" cy="45719"/>
            </a:xfrm>
            <a:custGeom>
              <a:avLst/>
              <a:gdLst>
                <a:gd name="connsiteX0" fmla="*/ 695065 w 709166"/>
                <a:gd name="connsiteY0" fmla="*/ 25 h 30062"/>
                <a:gd name="connsiteX1" fmla="*/ 16076 w 709166"/>
                <a:gd name="connsiteY1" fmla="*/ 25 h 30062"/>
                <a:gd name="connsiteX2" fmla="*/ 26 w 709166"/>
                <a:gd name="connsiteY2" fmla="*/ 17856 h 30062"/>
                <a:gd name="connsiteX3" fmla="*/ 16076 w 709166"/>
                <a:gd name="connsiteY3" fmla="*/ 33845 h 30062"/>
                <a:gd name="connsiteX4" fmla="*/ 695065 w 709166"/>
                <a:gd name="connsiteY4" fmla="*/ 33845 h 30062"/>
                <a:gd name="connsiteX5" fmla="*/ 712964 w 709166"/>
                <a:gd name="connsiteY5" fmla="*/ 17856 h 30062"/>
                <a:gd name="connsiteX6" fmla="*/ 696914 w 709166"/>
                <a:gd name="connsiteY6" fmla="*/ 25 h 30062"/>
                <a:gd name="connsiteX7" fmla="*/ 695065 w 709166"/>
                <a:gd name="connsiteY7" fmla="*/ 25 h 3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166" h="30062">
                  <a:moveTo>
                    <a:pt x="695065" y="25"/>
                  </a:moveTo>
                  <a:lnTo>
                    <a:pt x="16076" y="25"/>
                  </a:lnTo>
                  <a:cubicBezTo>
                    <a:pt x="6701" y="534"/>
                    <a:pt x="-485" y="8517"/>
                    <a:pt x="26" y="17856"/>
                  </a:cubicBezTo>
                  <a:cubicBezTo>
                    <a:pt x="497" y="26484"/>
                    <a:pt x="7415" y="33375"/>
                    <a:pt x="16076" y="33845"/>
                  </a:cubicBezTo>
                  <a:lnTo>
                    <a:pt x="695065" y="33845"/>
                  </a:lnTo>
                  <a:cubicBezTo>
                    <a:pt x="704440" y="34353"/>
                    <a:pt x="712453" y="27195"/>
                    <a:pt x="712964" y="17856"/>
                  </a:cubicBezTo>
                  <a:cubicBezTo>
                    <a:pt x="713474" y="8517"/>
                    <a:pt x="706289" y="534"/>
                    <a:pt x="696914" y="25"/>
                  </a:cubicBezTo>
                  <a:cubicBezTo>
                    <a:pt x="696298" y="-8"/>
                    <a:pt x="695681" y="-8"/>
                    <a:pt x="695065" y="2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2E1003C0-3E24-5347-9C04-756F114A4067}"/>
                </a:ext>
              </a:extLst>
            </p:cNvPr>
            <p:cNvSpPr/>
            <p:nvPr/>
          </p:nvSpPr>
          <p:spPr>
            <a:xfrm>
              <a:off x="9492553" y="2322471"/>
              <a:ext cx="549074" cy="380695"/>
            </a:xfrm>
            <a:custGeom>
              <a:avLst/>
              <a:gdLst>
                <a:gd name="connsiteX0" fmla="*/ 0 w 628693"/>
                <a:gd name="connsiteY0" fmla="*/ 422642 h 435899"/>
                <a:gd name="connsiteX1" fmla="*/ 16950 w 628693"/>
                <a:gd name="connsiteY1" fmla="*/ 439577 h 435899"/>
                <a:gd name="connsiteX2" fmla="*/ 365950 w 628693"/>
                <a:gd name="connsiteY2" fmla="*/ 301342 h 435899"/>
                <a:gd name="connsiteX3" fmla="*/ 522821 w 628693"/>
                <a:gd name="connsiteY3" fmla="*/ 167666 h 435899"/>
                <a:gd name="connsiteX4" fmla="*/ 589564 w 628693"/>
                <a:gd name="connsiteY4" fmla="*/ 74774 h 435899"/>
                <a:gd name="connsiteX5" fmla="*/ 600076 w 628693"/>
                <a:gd name="connsiteY5" fmla="*/ 121972 h 435899"/>
                <a:gd name="connsiteX6" fmla="*/ 621030 w 628693"/>
                <a:gd name="connsiteY6" fmla="*/ 133714 h 435899"/>
                <a:gd name="connsiteX7" fmla="*/ 633220 w 628693"/>
                <a:gd name="connsiteY7" fmla="*/ 114657 h 435899"/>
                <a:gd name="connsiteX8" fmla="*/ 610587 w 628693"/>
                <a:gd name="connsiteY8" fmla="*/ 13197 h 435899"/>
                <a:gd name="connsiteX9" fmla="*/ 589980 w 628693"/>
                <a:gd name="connsiteY9" fmla="*/ 453 h 435899"/>
                <a:gd name="connsiteX10" fmla="*/ 588054 w 628693"/>
                <a:gd name="connsiteY10" fmla="*/ 1022 h 435899"/>
                <a:gd name="connsiteX11" fmla="*/ 497523 w 628693"/>
                <a:gd name="connsiteY11" fmla="*/ 34842 h 435899"/>
                <a:gd name="connsiteX12" fmla="*/ 487590 w 628693"/>
                <a:gd name="connsiteY12" fmla="*/ 56612 h 435899"/>
                <a:gd name="connsiteX13" fmla="*/ 509443 w 628693"/>
                <a:gd name="connsiteY13" fmla="*/ 66507 h 435899"/>
                <a:gd name="connsiteX14" fmla="*/ 566026 w 628693"/>
                <a:gd name="connsiteY14" fmla="*/ 45364 h 435899"/>
                <a:gd name="connsiteX15" fmla="*/ 346837 w 628693"/>
                <a:gd name="connsiteY15" fmla="*/ 273434 h 435899"/>
                <a:gd name="connsiteX16" fmla="*/ 16950 w 628693"/>
                <a:gd name="connsiteY16" fmla="*/ 405757 h 435899"/>
                <a:gd name="connsiteX17" fmla="*/ 0 w 628693"/>
                <a:gd name="connsiteY17" fmla="*/ 422642 h 435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28693" h="435899">
                  <a:moveTo>
                    <a:pt x="0" y="422642"/>
                  </a:moveTo>
                  <a:cubicBezTo>
                    <a:pt x="0" y="431975"/>
                    <a:pt x="7581" y="439549"/>
                    <a:pt x="16950" y="439577"/>
                  </a:cubicBezTo>
                  <a:cubicBezTo>
                    <a:pt x="106928" y="439577"/>
                    <a:pt x="240664" y="386618"/>
                    <a:pt x="365950" y="301342"/>
                  </a:cubicBezTo>
                  <a:cubicBezTo>
                    <a:pt x="423286" y="263019"/>
                    <a:pt x="475933" y="218157"/>
                    <a:pt x="522821" y="167666"/>
                  </a:cubicBezTo>
                  <a:cubicBezTo>
                    <a:pt x="548940" y="139653"/>
                    <a:pt x="571369" y="108438"/>
                    <a:pt x="589564" y="74774"/>
                  </a:cubicBezTo>
                  <a:lnTo>
                    <a:pt x="600076" y="121972"/>
                  </a:lnTo>
                  <a:cubicBezTo>
                    <a:pt x="602607" y="130978"/>
                    <a:pt x="611988" y="136235"/>
                    <a:pt x="621030" y="133714"/>
                  </a:cubicBezTo>
                  <a:cubicBezTo>
                    <a:pt x="629376" y="131386"/>
                    <a:pt x="634627" y="123176"/>
                    <a:pt x="633220" y="114657"/>
                  </a:cubicBezTo>
                  <a:lnTo>
                    <a:pt x="610587" y="13197"/>
                  </a:lnTo>
                  <a:cubicBezTo>
                    <a:pt x="608430" y="4009"/>
                    <a:pt x="599204" y="-1696"/>
                    <a:pt x="589980" y="453"/>
                  </a:cubicBezTo>
                  <a:cubicBezTo>
                    <a:pt x="589328" y="605"/>
                    <a:pt x="588685" y="795"/>
                    <a:pt x="588054" y="1022"/>
                  </a:cubicBezTo>
                  <a:lnTo>
                    <a:pt x="497523" y="34842"/>
                  </a:lnTo>
                  <a:cubicBezTo>
                    <a:pt x="488745" y="38121"/>
                    <a:pt x="484298" y="47868"/>
                    <a:pt x="487590" y="56612"/>
                  </a:cubicBezTo>
                  <a:cubicBezTo>
                    <a:pt x="490881" y="65356"/>
                    <a:pt x="500665" y="69786"/>
                    <a:pt x="509443" y="66507"/>
                  </a:cubicBezTo>
                  <a:lnTo>
                    <a:pt x="566026" y="45364"/>
                  </a:lnTo>
                  <a:cubicBezTo>
                    <a:pt x="533937" y="117112"/>
                    <a:pt x="454822" y="199933"/>
                    <a:pt x="346837" y="273434"/>
                  </a:cubicBezTo>
                  <a:cubicBezTo>
                    <a:pt x="228693" y="353600"/>
                    <a:pt x="99183" y="405757"/>
                    <a:pt x="16950" y="405757"/>
                  </a:cubicBezTo>
                  <a:cubicBezTo>
                    <a:pt x="7589" y="405757"/>
                    <a:pt x="0" y="413317"/>
                    <a:pt x="0" y="422642"/>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6" name="Freeform 75">
              <a:extLst>
                <a:ext uri="{FF2B5EF4-FFF2-40B4-BE49-F238E27FC236}">
                  <a16:creationId xmlns:a16="http://schemas.microsoft.com/office/drawing/2014/main" id="{6BD6BDC6-74CB-6E4D-AFBD-1037B25BD05B}"/>
                </a:ext>
              </a:extLst>
            </p:cNvPr>
            <p:cNvSpPr/>
            <p:nvPr/>
          </p:nvSpPr>
          <p:spPr>
            <a:xfrm>
              <a:off x="9448495" y="2336520"/>
              <a:ext cx="263556" cy="262549"/>
            </a:xfrm>
            <a:custGeom>
              <a:avLst/>
              <a:gdLst>
                <a:gd name="connsiteX0" fmla="*/ 7595 w 301772"/>
                <a:gd name="connsiteY0" fmla="*/ 189240 h 300620"/>
                <a:gd name="connsiteX1" fmla="*/ 30579 w 301772"/>
                <a:gd name="connsiteY1" fmla="*/ 192046 h 300620"/>
                <a:gd name="connsiteX2" fmla="*/ 38224 w 301772"/>
                <a:gd name="connsiteY2" fmla="*/ 210434 h 300620"/>
                <a:gd name="connsiteX3" fmla="*/ 24041 w 301772"/>
                <a:gd name="connsiteY3" fmla="*/ 228471 h 300620"/>
                <a:gd name="connsiteX4" fmla="*/ 24695 w 301772"/>
                <a:gd name="connsiteY4" fmla="*/ 239695 h 300620"/>
                <a:gd name="connsiteX5" fmla="*/ 65485 w 301772"/>
                <a:gd name="connsiteY5" fmla="*/ 280128 h 300620"/>
                <a:gd name="connsiteX6" fmla="*/ 76701 w 301772"/>
                <a:gd name="connsiteY6" fmla="*/ 280829 h 300620"/>
                <a:gd name="connsiteX7" fmla="*/ 94958 w 301772"/>
                <a:gd name="connsiteY7" fmla="*/ 266700 h 300620"/>
                <a:gd name="connsiteX8" fmla="*/ 113215 w 301772"/>
                <a:gd name="connsiteY8" fmla="*/ 274316 h 300620"/>
                <a:gd name="connsiteX9" fmla="*/ 116032 w 301772"/>
                <a:gd name="connsiteY9" fmla="*/ 297063 h 300620"/>
                <a:gd name="connsiteX10" fmla="*/ 124482 w 301772"/>
                <a:gd name="connsiteY10" fmla="*/ 304478 h 300620"/>
                <a:gd name="connsiteX11" fmla="*/ 182120 w 301772"/>
                <a:gd name="connsiteY11" fmla="*/ 304478 h 300620"/>
                <a:gd name="connsiteX12" fmla="*/ 190570 w 301772"/>
                <a:gd name="connsiteY12" fmla="*/ 297063 h 300620"/>
                <a:gd name="connsiteX13" fmla="*/ 193386 w 301772"/>
                <a:gd name="connsiteY13" fmla="*/ 274316 h 300620"/>
                <a:gd name="connsiteX14" fmla="*/ 211945 w 301772"/>
                <a:gd name="connsiteY14" fmla="*/ 266700 h 300620"/>
                <a:gd name="connsiteX15" fmla="*/ 230203 w 301772"/>
                <a:gd name="connsiteY15" fmla="*/ 280829 h 300620"/>
                <a:gd name="connsiteX16" fmla="*/ 241368 w 301772"/>
                <a:gd name="connsiteY16" fmla="*/ 280128 h 300620"/>
                <a:gd name="connsiteX17" fmla="*/ 282158 w 301772"/>
                <a:gd name="connsiteY17" fmla="*/ 239695 h 300620"/>
                <a:gd name="connsiteX18" fmla="*/ 282862 w 301772"/>
                <a:gd name="connsiteY18" fmla="*/ 228471 h 300620"/>
                <a:gd name="connsiteX19" fmla="*/ 268679 w 301772"/>
                <a:gd name="connsiteY19" fmla="*/ 210434 h 300620"/>
                <a:gd name="connsiteX20" fmla="*/ 276324 w 301772"/>
                <a:gd name="connsiteY20" fmla="*/ 192046 h 300620"/>
                <a:gd name="connsiteX21" fmla="*/ 299308 w 301772"/>
                <a:gd name="connsiteY21" fmla="*/ 189240 h 300620"/>
                <a:gd name="connsiteX22" fmla="*/ 306752 w 301772"/>
                <a:gd name="connsiteY22" fmla="*/ 180823 h 300620"/>
                <a:gd name="connsiteX23" fmla="*/ 306752 w 301772"/>
                <a:gd name="connsiteY23" fmla="*/ 123655 h 300620"/>
                <a:gd name="connsiteX24" fmla="*/ 299308 w 301772"/>
                <a:gd name="connsiteY24" fmla="*/ 115238 h 300620"/>
                <a:gd name="connsiteX25" fmla="*/ 276324 w 301772"/>
                <a:gd name="connsiteY25" fmla="*/ 112432 h 300620"/>
                <a:gd name="connsiteX26" fmla="*/ 268679 w 301772"/>
                <a:gd name="connsiteY26" fmla="*/ 94094 h 300620"/>
                <a:gd name="connsiteX27" fmla="*/ 282862 w 301772"/>
                <a:gd name="connsiteY27" fmla="*/ 76007 h 300620"/>
                <a:gd name="connsiteX28" fmla="*/ 282158 w 301772"/>
                <a:gd name="connsiteY28" fmla="*/ 64834 h 300620"/>
                <a:gd name="connsiteX29" fmla="*/ 241418 w 301772"/>
                <a:gd name="connsiteY29" fmla="*/ 24400 h 300620"/>
                <a:gd name="connsiteX30" fmla="*/ 230203 w 301772"/>
                <a:gd name="connsiteY30" fmla="*/ 23699 h 300620"/>
                <a:gd name="connsiteX31" fmla="*/ 211945 w 301772"/>
                <a:gd name="connsiteY31" fmla="*/ 37828 h 300620"/>
                <a:gd name="connsiteX32" fmla="*/ 193688 w 301772"/>
                <a:gd name="connsiteY32" fmla="*/ 30162 h 300620"/>
                <a:gd name="connsiteX33" fmla="*/ 190871 w 301772"/>
                <a:gd name="connsiteY33" fmla="*/ 7415 h 300620"/>
                <a:gd name="connsiteX34" fmla="*/ 182421 w 301772"/>
                <a:gd name="connsiteY34" fmla="*/ 0 h 300620"/>
                <a:gd name="connsiteX35" fmla="*/ 124783 w 301772"/>
                <a:gd name="connsiteY35" fmla="*/ 0 h 300620"/>
                <a:gd name="connsiteX36" fmla="*/ 116333 w 301772"/>
                <a:gd name="connsiteY36" fmla="*/ 7415 h 300620"/>
                <a:gd name="connsiteX37" fmla="*/ 113517 w 301772"/>
                <a:gd name="connsiteY37" fmla="*/ 30162 h 300620"/>
                <a:gd name="connsiteX38" fmla="*/ 94958 w 301772"/>
                <a:gd name="connsiteY38" fmla="*/ 37828 h 300620"/>
                <a:gd name="connsiteX39" fmla="*/ 76701 w 301772"/>
                <a:gd name="connsiteY39" fmla="*/ 23699 h 300620"/>
                <a:gd name="connsiteX40" fmla="*/ 65485 w 301772"/>
                <a:gd name="connsiteY40" fmla="*/ 24350 h 300620"/>
                <a:gd name="connsiteX41" fmla="*/ 24695 w 301772"/>
                <a:gd name="connsiteY41" fmla="*/ 64834 h 300620"/>
                <a:gd name="connsiteX42" fmla="*/ 24041 w 301772"/>
                <a:gd name="connsiteY42" fmla="*/ 76007 h 300620"/>
                <a:gd name="connsiteX43" fmla="*/ 38224 w 301772"/>
                <a:gd name="connsiteY43" fmla="*/ 94094 h 300620"/>
                <a:gd name="connsiteX44" fmla="*/ 30429 w 301772"/>
                <a:gd name="connsiteY44" fmla="*/ 112482 h 300620"/>
                <a:gd name="connsiteX45" fmla="*/ 7444 w 301772"/>
                <a:gd name="connsiteY45" fmla="*/ 115288 h 300620"/>
                <a:gd name="connsiteX46" fmla="*/ 0 w 301772"/>
                <a:gd name="connsiteY46" fmla="*/ 123705 h 300620"/>
                <a:gd name="connsiteX47" fmla="*/ 0 w 301772"/>
                <a:gd name="connsiteY47" fmla="*/ 180873 h 300620"/>
                <a:gd name="connsiteX48" fmla="*/ 7595 w 301772"/>
                <a:gd name="connsiteY48" fmla="*/ 189240 h 300620"/>
                <a:gd name="connsiteX49" fmla="*/ 122620 w 301772"/>
                <a:gd name="connsiteY49" fmla="*/ 121601 h 300620"/>
                <a:gd name="connsiteX50" fmla="*/ 122620 w 301772"/>
                <a:gd name="connsiteY50" fmla="*/ 121601 h 300620"/>
                <a:gd name="connsiteX51" fmla="*/ 184573 w 301772"/>
                <a:gd name="connsiteY51" fmla="*/ 121689 h 300620"/>
                <a:gd name="connsiteX52" fmla="*/ 197359 w 301772"/>
                <a:gd name="connsiteY52" fmla="*/ 152264 h 300620"/>
                <a:gd name="connsiteX53" fmla="*/ 184584 w 301772"/>
                <a:gd name="connsiteY53" fmla="*/ 182927 h 300620"/>
                <a:gd name="connsiteX54" fmla="*/ 122620 w 301772"/>
                <a:gd name="connsiteY54" fmla="*/ 182927 h 300620"/>
                <a:gd name="connsiteX55" fmla="*/ 122514 w 301772"/>
                <a:gd name="connsiteY55" fmla="*/ 121707 h 300620"/>
                <a:gd name="connsiteX56" fmla="*/ 122620 w 301772"/>
                <a:gd name="connsiteY56" fmla="*/ 121601 h 300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01772" h="300620">
                  <a:moveTo>
                    <a:pt x="7595" y="189240"/>
                  </a:moveTo>
                  <a:lnTo>
                    <a:pt x="30579" y="192046"/>
                  </a:lnTo>
                  <a:lnTo>
                    <a:pt x="38224" y="210434"/>
                  </a:lnTo>
                  <a:lnTo>
                    <a:pt x="24041" y="228471"/>
                  </a:lnTo>
                  <a:cubicBezTo>
                    <a:pt x="21376" y="231838"/>
                    <a:pt x="21656" y="236658"/>
                    <a:pt x="24695" y="239695"/>
                  </a:cubicBezTo>
                  <a:lnTo>
                    <a:pt x="65485" y="280128"/>
                  </a:lnTo>
                  <a:cubicBezTo>
                    <a:pt x="68513" y="283142"/>
                    <a:pt x="73318" y="283442"/>
                    <a:pt x="76701" y="280829"/>
                  </a:cubicBezTo>
                  <a:lnTo>
                    <a:pt x="94958" y="266700"/>
                  </a:lnTo>
                  <a:lnTo>
                    <a:pt x="113215" y="274316"/>
                  </a:lnTo>
                  <a:lnTo>
                    <a:pt x="116032" y="297063"/>
                  </a:lnTo>
                  <a:cubicBezTo>
                    <a:pt x="116566" y="301305"/>
                    <a:pt x="120190" y="304486"/>
                    <a:pt x="124482" y="304478"/>
                  </a:cubicBezTo>
                  <a:lnTo>
                    <a:pt x="182120" y="304478"/>
                  </a:lnTo>
                  <a:cubicBezTo>
                    <a:pt x="186412" y="304486"/>
                    <a:pt x="190036" y="301305"/>
                    <a:pt x="190570" y="297063"/>
                  </a:cubicBezTo>
                  <a:lnTo>
                    <a:pt x="193386" y="274316"/>
                  </a:lnTo>
                  <a:lnTo>
                    <a:pt x="211945" y="266700"/>
                  </a:lnTo>
                  <a:lnTo>
                    <a:pt x="230203" y="280829"/>
                  </a:lnTo>
                  <a:cubicBezTo>
                    <a:pt x="233569" y="283435"/>
                    <a:pt x="238357" y="283134"/>
                    <a:pt x="241368" y="280128"/>
                  </a:cubicBezTo>
                  <a:lnTo>
                    <a:pt x="282158" y="239695"/>
                  </a:lnTo>
                  <a:cubicBezTo>
                    <a:pt x="285234" y="236681"/>
                    <a:pt x="285538" y="231843"/>
                    <a:pt x="282862" y="228471"/>
                  </a:cubicBezTo>
                  <a:lnTo>
                    <a:pt x="268679" y="210434"/>
                  </a:lnTo>
                  <a:lnTo>
                    <a:pt x="276324" y="192046"/>
                  </a:lnTo>
                  <a:lnTo>
                    <a:pt x="299308" y="189240"/>
                  </a:lnTo>
                  <a:cubicBezTo>
                    <a:pt x="303567" y="188709"/>
                    <a:pt x="306760" y="185099"/>
                    <a:pt x="306752" y="180823"/>
                  </a:cubicBezTo>
                  <a:lnTo>
                    <a:pt x="306752" y="123655"/>
                  </a:lnTo>
                  <a:cubicBezTo>
                    <a:pt x="306738" y="119388"/>
                    <a:pt x="303556" y="115790"/>
                    <a:pt x="299308" y="115238"/>
                  </a:cubicBezTo>
                  <a:lnTo>
                    <a:pt x="276324" y="112432"/>
                  </a:lnTo>
                  <a:lnTo>
                    <a:pt x="268679" y="94094"/>
                  </a:lnTo>
                  <a:lnTo>
                    <a:pt x="282862" y="76007"/>
                  </a:lnTo>
                  <a:cubicBezTo>
                    <a:pt x="285531" y="72651"/>
                    <a:pt x="285227" y="67830"/>
                    <a:pt x="282158" y="64834"/>
                  </a:cubicBezTo>
                  <a:lnTo>
                    <a:pt x="241418" y="24400"/>
                  </a:lnTo>
                  <a:cubicBezTo>
                    <a:pt x="238390" y="21387"/>
                    <a:pt x="233585" y="21086"/>
                    <a:pt x="230203" y="23699"/>
                  </a:cubicBezTo>
                  <a:lnTo>
                    <a:pt x="211945" y="37828"/>
                  </a:lnTo>
                  <a:lnTo>
                    <a:pt x="193688" y="30162"/>
                  </a:lnTo>
                  <a:lnTo>
                    <a:pt x="190871" y="7415"/>
                  </a:lnTo>
                  <a:cubicBezTo>
                    <a:pt x="190338" y="3173"/>
                    <a:pt x="186713" y="-8"/>
                    <a:pt x="182421" y="0"/>
                  </a:cubicBezTo>
                  <a:lnTo>
                    <a:pt x="124783" y="0"/>
                  </a:lnTo>
                  <a:cubicBezTo>
                    <a:pt x="120491" y="-8"/>
                    <a:pt x="116867" y="3173"/>
                    <a:pt x="116333" y="7415"/>
                  </a:cubicBezTo>
                  <a:lnTo>
                    <a:pt x="113517" y="30162"/>
                  </a:lnTo>
                  <a:lnTo>
                    <a:pt x="94958" y="37828"/>
                  </a:lnTo>
                  <a:lnTo>
                    <a:pt x="76701" y="23699"/>
                  </a:lnTo>
                  <a:cubicBezTo>
                    <a:pt x="73331" y="21073"/>
                    <a:pt x="68526" y="21352"/>
                    <a:pt x="65485" y="24350"/>
                  </a:cubicBezTo>
                  <a:lnTo>
                    <a:pt x="24695" y="64834"/>
                  </a:lnTo>
                  <a:cubicBezTo>
                    <a:pt x="21664" y="67854"/>
                    <a:pt x="21382" y="72657"/>
                    <a:pt x="24041" y="76007"/>
                  </a:cubicBezTo>
                  <a:lnTo>
                    <a:pt x="38224" y="94094"/>
                  </a:lnTo>
                  <a:lnTo>
                    <a:pt x="30429" y="112482"/>
                  </a:lnTo>
                  <a:lnTo>
                    <a:pt x="7444" y="115288"/>
                  </a:lnTo>
                  <a:cubicBezTo>
                    <a:pt x="3196" y="115840"/>
                    <a:pt x="14" y="119438"/>
                    <a:pt x="0" y="123705"/>
                  </a:cubicBezTo>
                  <a:lnTo>
                    <a:pt x="0" y="180873"/>
                  </a:lnTo>
                  <a:cubicBezTo>
                    <a:pt x="26" y="185181"/>
                    <a:pt x="3295" y="188782"/>
                    <a:pt x="7595" y="189240"/>
                  </a:cubicBezTo>
                  <a:close/>
                  <a:moveTo>
                    <a:pt x="122620" y="121601"/>
                  </a:moveTo>
                  <a:lnTo>
                    <a:pt x="122620" y="121601"/>
                  </a:lnTo>
                  <a:cubicBezTo>
                    <a:pt x="139752" y="104583"/>
                    <a:pt x="167490" y="104622"/>
                    <a:pt x="184573" y="121689"/>
                  </a:cubicBezTo>
                  <a:cubicBezTo>
                    <a:pt x="192703" y="129811"/>
                    <a:pt x="197296" y="140795"/>
                    <a:pt x="197359" y="152264"/>
                  </a:cubicBezTo>
                  <a:cubicBezTo>
                    <a:pt x="197394" y="163777"/>
                    <a:pt x="192793" y="174823"/>
                    <a:pt x="184584" y="182927"/>
                  </a:cubicBezTo>
                  <a:cubicBezTo>
                    <a:pt x="167430" y="199867"/>
                    <a:pt x="139775" y="199867"/>
                    <a:pt x="122620" y="182927"/>
                  </a:cubicBezTo>
                  <a:cubicBezTo>
                    <a:pt x="105621" y="166051"/>
                    <a:pt x="105573" y="138642"/>
                    <a:pt x="122514" y="121707"/>
                  </a:cubicBezTo>
                  <a:cubicBezTo>
                    <a:pt x="122549" y="121672"/>
                    <a:pt x="122585" y="121636"/>
                    <a:pt x="122620" y="12160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77" name="Group 76">
            <a:extLst>
              <a:ext uri="{FF2B5EF4-FFF2-40B4-BE49-F238E27FC236}">
                <a16:creationId xmlns:a16="http://schemas.microsoft.com/office/drawing/2014/main" id="{1A16584C-D9D8-7140-ABCB-1DCAC53A6403}"/>
              </a:ext>
            </a:extLst>
          </p:cNvPr>
          <p:cNvGrpSpPr/>
          <p:nvPr/>
        </p:nvGrpSpPr>
        <p:grpSpPr>
          <a:xfrm>
            <a:off x="3150949" y="3903806"/>
            <a:ext cx="375912" cy="373126"/>
            <a:chOff x="8312570" y="2336170"/>
            <a:chExt cx="711732" cy="706458"/>
          </a:xfrm>
          <a:solidFill>
            <a:schemeClr val="bg1"/>
          </a:solidFill>
        </p:grpSpPr>
        <p:sp>
          <p:nvSpPr>
            <p:cNvPr id="78" name="Freeform 77">
              <a:extLst>
                <a:ext uri="{FF2B5EF4-FFF2-40B4-BE49-F238E27FC236}">
                  <a16:creationId xmlns:a16="http://schemas.microsoft.com/office/drawing/2014/main" id="{22050D51-9A41-4546-B5B3-FC2B3CD2B9E5}"/>
                </a:ext>
              </a:extLst>
            </p:cNvPr>
            <p:cNvSpPr/>
            <p:nvPr/>
          </p:nvSpPr>
          <p:spPr>
            <a:xfrm>
              <a:off x="8729168" y="2336170"/>
              <a:ext cx="125739" cy="120248"/>
            </a:xfrm>
            <a:custGeom>
              <a:avLst/>
              <a:gdLst>
                <a:gd name="connsiteX0" fmla="*/ 125739 w 125738"/>
                <a:gd name="connsiteY0" fmla="*/ 121250 h 120248"/>
                <a:gd name="connsiteX1" fmla="*/ 125739 w 125738"/>
                <a:gd name="connsiteY1" fmla="*/ 121250 h 120248"/>
                <a:gd name="connsiteX2" fmla="*/ 107381 w 125738"/>
                <a:gd name="connsiteY2" fmla="*/ 77159 h 120248"/>
                <a:gd name="connsiteX3" fmla="*/ 48284 w 125738"/>
                <a:gd name="connsiteY3" fmla="*/ 18288 h 120248"/>
                <a:gd name="connsiteX4" fmla="*/ 3621 w 125738"/>
                <a:gd name="connsiteY4" fmla="*/ 0 h 120248"/>
                <a:gd name="connsiteX5" fmla="*/ 0 w 125738"/>
                <a:gd name="connsiteY5" fmla="*/ 0 h 120248"/>
                <a:gd name="connsiteX6" fmla="*/ 0 w 125738"/>
                <a:gd name="connsiteY6" fmla="*/ 124858 h 120248"/>
                <a:gd name="connsiteX7" fmla="*/ 125739 w 125738"/>
                <a:gd name="connsiteY7" fmla="*/ 124858 h 120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738" h="120248">
                  <a:moveTo>
                    <a:pt x="125739" y="121250"/>
                  </a:moveTo>
                  <a:lnTo>
                    <a:pt x="125739" y="121250"/>
                  </a:lnTo>
                  <a:cubicBezTo>
                    <a:pt x="125768" y="104702"/>
                    <a:pt x="119159" y="88828"/>
                    <a:pt x="107381" y="77159"/>
                  </a:cubicBezTo>
                  <a:lnTo>
                    <a:pt x="48284" y="18288"/>
                  </a:lnTo>
                  <a:cubicBezTo>
                    <a:pt x="36368" y="6609"/>
                    <a:pt x="20336" y="45"/>
                    <a:pt x="3621" y="0"/>
                  </a:cubicBezTo>
                  <a:lnTo>
                    <a:pt x="0" y="0"/>
                  </a:lnTo>
                  <a:lnTo>
                    <a:pt x="0" y="124858"/>
                  </a:lnTo>
                  <a:lnTo>
                    <a:pt x="125739" y="124858"/>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A14822D0-6B73-D248-BA81-04D3C429D042}"/>
                </a:ext>
              </a:extLst>
            </p:cNvPr>
            <p:cNvSpPr/>
            <p:nvPr/>
          </p:nvSpPr>
          <p:spPr>
            <a:xfrm>
              <a:off x="8312570" y="2336170"/>
              <a:ext cx="543191" cy="706458"/>
            </a:xfrm>
            <a:custGeom>
              <a:avLst/>
              <a:gdLst>
                <a:gd name="connsiteX0" fmla="*/ 487464 w 543191"/>
                <a:gd name="connsiteY0" fmla="*/ 534703 h 706457"/>
                <a:gd name="connsiteX1" fmla="*/ 421074 w 543191"/>
                <a:gd name="connsiteY1" fmla="*/ 556799 h 706457"/>
                <a:gd name="connsiteX2" fmla="*/ 411015 w 543191"/>
                <a:gd name="connsiteY2" fmla="*/ 557350 h 706457"/>
                <a:gd name="connsiteX3" fmla="*/ 358815 w 543191"/>
                <a:gd name="connsiteY3" fmla="*/ 505335 h 706457"/>
                <a:gd name="connsiteX4" fmla="*/ 361524 w 543191"/>
                <a:gd name="connsiteY4" fmla="*/ 488809 h 706457"/>
                <a:gd name="connsiteX5" fmla="*/ 381642 w 543191"/>
                <a:gd name="connsiteY5" fmla="*/ 429336 h 706457"/>
                <a:gd name="connsiteX6" fmla="*/ 401760 w 543191"/>
                <a:gd name="connsiteY6" fmla="*/ 396869 h 706457"/>
                <a:gd name="connsiteX7" fmla="*/ 543191 w 543191"/>
                <a:gd name="connsiteY7" fmla="*/ 256579 h 706457"/>
                <a:gd name="connsiteX8" fmla="*/ 543191 w 543191"/>
                <a:gd name="connsiteY8" fmla="*/ 166393 h 706457"/>
                <a:gd name="connsiteX9" fmla="*/ 396127 w 543191"/>
                <a:gd name="connsiteY9" fmla="*/ 166393 h 706457"/>
                <a:gd name="connsiteX10" fmla="*/ 375995 w 543191"/>
                <a:gd name="connsiteY10" fmla="*/ 146366 h 706457"/>
                <a:gd name="connsiteX11" fmla="*/ 376009 w 543191"/>
                <a:gd name="connsiteY11" fmla="*/ 145600 h 706457"/>
                <a:gd name="connsiteX12" fmla="*/ 376009 w 543191"/>
                <a:gd name="connsiteY12" fmla="*/ 0 h 706457"/>
                <a:gd name="connsiteX13" fmla="*/ 62668 w 543191"/>
                <a:gd name="connsiteY13" fmla="*/ 0 h 706457"/>
                <a:gd name="connsiteX14" fmla="*/ 0 w 543191"/>
                <a:gd name="connsiteY14" fmla="*/ 62429 h 706457"/>
                <a:gd name="connsiteX15" fmla="*/ 0 w 543191"/>
                <a:gd name="connsiteY15" fmla="*/ 647736 h 706457"/>
                <a:gd name="connsiteX16" fmla="*/ 62668 w 543191"/>
                <a:gd name="connsiteY16" fmla="*/ 710165 h 706457"/>
                <a:gd name="connsiteX17" fmla="*/ 479618 w 543191"/>
                <a:gd name="connsiteY17" fmla="*/ 710165 h 706457"/>
                <a:gd name="connsiteX18" fmla="*/ 542839 w 543191"/>
                <a:gd name="connsiteY18" fmla="*/ 647736 h 706457"/>
                <a:gd name="connsiteX19" fmla="*/ 542839 w 543191"/>
                <a:gd name="connsiteY19" fmla="*/ 492416 h 706457"/>
                <a:gd name="connsiteX20" fmla="*/ 519904 w 543191"/>
                <a:gd name="connsiteY20" fmla="*/ 514712 h 706457"/>
                <a:gd name="connsiteX21" fmla="*/ 487464 w 543191"/>
                <a:gd name="connsiteY21" fmla="*/ 534703 h 706457"/>
                <a:gd name="connsiteX22" fmla="*/ 104413 w 543191"/>
                <a:gd name="connsiteY22" fmla="*/ 208029 h 706457"/>
                <a:gd name="connsiteX23" fmla="*/ 396127 w 543191"/>
                <a:gd name="connsiteY23" fmla="*/ 208029 h 706457"/>
                <a:gd name="connsiteX24" fmla="*/ 417000 w 543191"/>
                <a:gd name="connsiteY24" fmla="*/ 228822 h 706457"/>
                <a:gd name="connsiteX25" fmla="*/ 396127 w 543191"/>
                <a:gd name="connsiteY25" fmla="*/ 249615 h 706457"/>
                <a:gd name="connsiteX26" fmla="*/ 104413 w 543191"/>
                <a:gd name="connsiteY26" fmla="*/ 249615 h 706457"/>
                <a:gd name="connsiteX27" fmla="*/ 83541 w 543191"/>
                <a:gd name="connsiteY27" fmla="*/ 228822 h 706457"/>
                <a:gd name="connsiteX28" fmla="*/ 104413 w 543191"/>
                <a:gd name="connsiteY28" fmla="*/ 208029 h 706457"/>
                <a:gd name="connsiteX29" fmla="*/ 104413 w 543191"/>
                <a:gd name="connsiteY29" fmla="*/ 291251 h 706457"/>
                <a:gd name="connsiteX30" fmla="*/ 312587 w 543191"/>
                <a:gd name="connsiteY30" fmla="*/ 291251 h 706457"/>
                <a:gd name="connsiteX31" fmla="*/ 333459 w 543191"/>
                <a:gd name="connsiteY31" fmla="*/ 312044 h 706457"/>
                <a:gd name="connsiteX32" fmla="*/ 312587 w 543191"/>
                <a:gd name="connsiteY32" fmla="*/ 332837 h 706457"/>
                <a:gd name="connsiteX33" fmla="*/ 104413 w 543191"/>
                <a:gd name="connsiteY33" fmla="*/ 332837 h 706457"/>
                <a:gd name="connsiteX34" fmla="*/ 83541 w 543191"/>
                <a:gd name="connsiteY34" fmla="*/ 312044 h 706457"/>
                <a:gd name="connsiteX35" fmla="*/ 104413 w 543191"/>
                <a:gd name="connsiteY35" fmla="*/ 291251 h 706457"/>
                <a:gd name="connsiteX36" fmla="*/ 104413 w 543191"/>
                <a:gd name="connsiteY36" fmla="*/ 374473 h 706457"/>
                <a:gd name="connsiteX37" fmla="*/ 312587 w 543191"/>
                <a:gd name="connsiteY37" fmla="*/ 374473 h 706457"/>
                <a:gd name="connsiteX38" fmla="*/ 333459 w 543191"/>
                <a:gd name="connsiteY38" fmla="*/ 395266 h 706457"/>
                <a:gd name="connsiteX39" fmla="*/ 312587 w 543191"/>
                <a:gd name="connsiteY39" fmla="*/ 416058 h 706457"/>
                <a:gd name="connsiteX40" fmla="*/ 104413 w 543191"/>
                <a:gd name="connsiteY40" fmla="*/ 416058 h 706457"/>
                <a:gd name="connsiteX41" fmla="*/ 83541 w 543191"/>
                <a:gd name="connsiteY41" fmla="*/ 395266 h 706457"/>
                <a:gd name="connsiteX42" fmla="*/ 104413 w 543191"/>
                <a:gd name="connsiteY42" fmla="*/ 374473 h 706457"/>
                <a:gd name="connsiteX43" fmla="*/ 83541 w 543191"/>
                <a:gd name="connsiteY43" fmla="*/ 478587 h 706457"/>
                <a:gd name="connsiteX44" fmla="*/ 104413 w 543191"/>
                <a:gd name="connsiteY44" fmla="*/ 457795 h 706457"/>
                <a:gd name="connsiteX45" fmla="*/ 312587 w 543191"/>
                <a:gd name="connsiteY45" fmla="*/ 457795 h 706457"/>
                <a:gd name="connsiteX46" fmla="*/ 333459 w 543191"/>
                <a:gd name="connsiteY46" fmla="*/ 478587 h 706457"/>
                <a:gd name="connsiteX47" fmla="*/ 312587 w 543191"/>
                <a:gd name="connsiteY47" fmla="*/ 499380 h 706457"/>
                <a:gd name="connsiteX48" fmla="*/ 104413 w 543191"/>
                <a:gd name="connsiteY48" fmla="*/ 499380 h 706457"/>
                <a:gd name="connsiteX49" fmla="*/ 83541 w 543191"/>
                <a:gd name="connsiteY49" fmla="*/ 478587 h 706457"/>
                <a:gd name="connsiteX50" fmla="*/ 396127 w 543191"/>
                <a:gd name="connsiteY50" fmla="*/ 624188 h 706457"/>
                <a:gd name="connsiteX51" fmla="*/ 270841 w 543191"/>
                <a:gd name="connsiteY51" fmla="*/ 624188 h 706457"/>
                <a:gd name="connsiteX52" fmla="*/ 249968 w 543191"/>
                <a:gd name="connsiteY52" fmla="*/ 603395 h 706457"/>
                <a:gd name="connsiteX53" fmla="*/ 270841 w 543191"/>
                <a:gd name="connsiteY53" fmla="*/ 582602 h 706457"/>
                <a:gd name="connsiteX54" fmla="*/ 396127 w 543191"/>
                <a:gd name="connsiteY54" fmla="*/ 582602 h 706457"/>
                <a:gd name="connsiteX55" fmla="*/ 417000 w 543191"/>
                <a:gd name="connsiteY55" fmla="*/ 603395 h 706457"/>
                <a:gd name="connsiteX56" fmla="*/ 396127 w 543191"/>
                <a:gd name="connsiteY56" fmla="*/ 624188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543191" h="706457">
                  <a:moveTo>
                    <a:pt x="487464" y="534703"/>
                  </a:moveTo>
                  <a:lnTo>
                    <a:pt x="421074" y="556799"/>
                  </a:lnTo>
                  <a:lnTo>
                    <a:pt x="411015" y="557350"/>
                  </a:lnTo>
                  <a:cubicBezTo>
                    <a:pt x="382182" y="557346"/>
                    <a:pt x="358811" y="534058"/>
                    <a:pt x="358815" y="505335"/>
                  </a:cubicBezTo>
                  <a:cubicBezTo>
                    <a:pt x="358816" y="499717"/>
                    <a:pt x="359731" y="494136"/>
                    <a:pt x="361524" y="488809"/>
                  </a:cubicBezTo>
                  <a:lnTo>
                    <a:pt x="381642" y="429336"/>
                  </a:lnTo>
                  <a:cubicBezTo>
                    <a:pt x="385774" y="417126"/>
                    <a:pt x="392655" y="406020"/>
                    <a:pt x="401760" y="396869"/>
                  </a:cubicBezTo>
                  <a:lnTo>
                    <a:pt x="543191" y="256579"/>
                  </a:lnTo>
                  <a:lnTo>
                    <a:pt x="543191" y="166393"/>
                  </a:lnTo>
                  <a:lnTo>
                    <a:pt x="396127" y="166393"/>
                  </a:lnTo>
                  <a:cubicBezTo>
                    <a:pt x="385016" y="166401"/>
                    <a:pt x="376003" y="157435"/>
                    <a:pt x="375995" y="146366"/>
                  </a:cubicBezTo>
                  <a:cubicBezTo>
                    <a:pt x="375995" y="146111"/>
                    <a:pt x="375999" y="145856"/>
                    <a:pt x="376009" y="145600"/>
                  </a:cubicBezTo>
                  <a:lnTo>
                    <a:pt x="376009" y="0"/>
                  </a:lnTo>
                  <a:lnTo>
                    <a:pt x="62668" y="0"/>
                  </a:lnTo>
                  <a:cubicBezTo>
                    <a:pt x="28069" y="28"/>
                    <a:pt x="28" y="27962"/>
                    <a:pt x="0" y="62429"/>
                  </a:cubicBezTo>
                  <a:lnTo>
                    <a:pt x="0" y="647736"/>
                  </a:lnTo>
                  <a:cubicBezTo>
                    <a:pt x="28" y="682203"/>
                    <a:pt x="28069" y="710138"/>
                    <a:pt x="62668" y="710165"/>
                  </a:cubicBezTo>
                  <a:lnTo>
                    <a:pt x="479618" y="710165"/>
                  </a:lnTo>
                  <a:cubicBezTo>
                    <a:pt x="514319" y="710167"/>
                    <a:pt x="542536" y="682304"/>
                    <a:pt x="542839" y="647736"/>
                  </a:cubicBezTo>
                  <a:lnTo>
                    <a:pt x="542839" y="492416"/>
                  </a:lnTo>
                  <a:lnTo>
                    <a:pt x="519904" y="514712"/>
                  </a:lnTo>
                  <a:cubicBezTo>
                    <a:pt x="510794" y="523793"/>
                    <a:pt x="499688" y="530638"/>
                    <a:pt x="487464" y="534703"/>
                  </a:cubicBezTo>
                  <a:close/>
                  <a:moveTo>
                    <a:pt x="104413" y="208029"/>
                  </a:moveTo>
                  <a:lnTo>
                    <a:pt x="396127" y="208029"/>
                  </a:lnTo>
                  <a:cubicBezTo>
                    <a:pt x="407655" y="208029"/>
                    <a:pt x="417000" y="217339"/>
                    <a:pt x="417000" y="228822"/>
                  </a:cubicBezTo>
                  <a:cubicBezTo>
                    <a:pt x="417000" y="240306"/>
                    <a:pt x="407655" y="249615"/>
                    <a:pt x="396127" y="249615"/>
                  </a:cubicBezTo>
                  <a:lnTo>
                    <a:pt x="104413" y="249615"/>
                  </a:lnTo>
                  <a:cubicBezTo>
                    <a:pt x="92886" y="249615"/>
                    <a:pt x="83541" y="240306"/>
                    <a:pt x="83541" y="228822"/>
                  </a:cubicBezTo>
                  <a:cubicBezTo>
                    <a:pt x="83541" y="217339"/>
                    <a:pt x="92886" y="208029"/>
                    <a:pt x="104413" y="208029"/>
                  </a:cubicBezTo>
                  <a:close/>
                  <a:moveTo>
                    <a:pt x="104413" y="291251"/>
                  </a:moveTo>
                  <a:lnTo>
                    <a:pt x="312587" y="291251"/>
                  </a:lnTo>
                  <a:cubicBezTo>
                    <a:pt x="324114" y="291251"/>
                    <a:pt x="333459" y="300560"/>
                    <a:pt x="333459" y="312044"/>
                  </a:cubicBezTo>
                  <a:cubicBezTo>
                    <a:pt x="333459" y="323527"/>
                    <a:pt x="324114" y="332837"/>
                    <a:pt x="312587" y="332837"/>
                  </a:cubicBezTo>
                  <a:lnTo>
                    <a:pt x="104413" y="332837"/>
                  </a:lnTo>
                  <a:cubicBezTo>
                    <a:pt x="92886" y="332837"/>
                    <a:pt x="83541" y="323527"/>
                    <a:pt x="83541" y="312044"/>
                  </a:cubicBezTo>
                  <a:cubicBezTo>
                    <a:pt x="83541" y="300560"/>
                    <a:pt x="92886" y="291251"/>
                    <a:pt x="104413" y="291251"/>
                  </a:cubicBezTo>
                  <a:close/>
                  <a:moveTo>
                    <a:pt x="104413" y="374473"/>
                  </a:moveTo>
                  <a:lnTo>
                    <a:pt x="312587" y="374473"/>
                  </a:lnTo>
                  <a:cubicBezTo>
                    <a:pt x="324114" y="374473"/>
                    <a:pt x="333459" y="383782"/>
                    <a:pt x="333459" y="395266"/>
                  </a:cubicBezTo>
                  <a:cubicBezTo>
                    <a:pt x="333459" y="406749"/>
                    <a:pt x="324114" y="416058"/>
                    <a:pt x="312587" y="416058"/>
                  </a:cubicBezTo>
                  <a:lnTo>
                    <a:pt x="104413" y="416058"/>
                  </a:lnTo>
                  <a:cubicBezTo>
                    <a:pt x="92886" y="416058"/>
                    <a:pt x="83541" y="406749"/>
                    <a:pt x="83541" y="395266"/>
                  </a:cubicBezTo>
                  <a:cubicBezTo>
                    <a:pt x="83541" y="383782"/>
                    <a:pt x="92886" y="374473"/>
                    <a:pt x="104413" y="374473"/>
                  </a:cubicBezTo>
                  <a:close/>
                  <a:moveTo>
                    <a:pt x="83541" y="478587"/>
                  </a:moveTo>
                  <a:cubicBezTo>
                    <a:pt x="83541" y="467104"/>
                    <a:pt x="92886" y="457795"/>
                    <a:pt x="104413" y="457795"/>
                  </a:cubicBezTo>
                  <a:lnTo>
                    <a:pt x="312587" y="457795"/>
                  </a:lnTo>
                  <a:cubicBezTo>
                    <a:pt x="324114" y="457795"/>
                    <a:pt x="333459" y="467104"/>
                    <a:pt x="333459" y="478587"/>
                  </a:cubicBezTo>
                  <a:cubicBezTo>
                    <a:pt x="333459" y="490071"/>
                    <a:pt x="324114" y="499380"/>
                    <a:pt x="312587" y="499380"/>
                  </a:cubicBezTo>
                  <a:lnTo>
                    <a:pt x="104413" y="499380"/>
                  </a:lnTo>
                  <a:cubicBezTo>
                    <a:pt x="92886" y="499380"/>
                    <a:pt x="83541" y="490071"/>
                    <a:pt x="83541" y="478587"/>
                  </a:cubicBezTo>
                  <a:close/>
                  <a:moveTo>
                    <a:pt x="396127" y="624188"/>
                  </a:moveTo>
                  <a:lnTo>
                    <a:pt x="270841" y="624188"/>
                  </a:lnTo>
                  <a:cubicBezTo>
                    <a:pt x="259313" y="624188"/>
                    <a:pt x="249968" y="614879"/>
                    <a:pt x="249968" y="603395"/>
                  </a:cubicBezTo>
                  <a:cubicBezTo>
                    <a:pt x="249968" y="591911"/>
                    <a:pt x="259313" y="582602"/>
                    <a:pt x="270841" y="582602"/>
                  </a:cubicBezTo>
                  <a:lnTo>
                    <a:pt x="396127" y="582602"/>
                  </a:lnTo>
                  <a:cubicBezTo>
                    <a:pt x="407655" y="582602"/>
                    <a:pt x="417000" y="591911"/>
                    <a:pt x="417000" y="603395"/>
                  </a:cubicBezTo>
                  <a:cubicBezTo>
                    <a:pt x="417000" y="614878"/>
                    <a:pt x="407655" y="624188"/>
                    <a:pt x="396127" y="624188"/>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F4B7FF4D-AA02-A049-8A92-F129F37C9005}"/>
                </a:ext>
              </a:extLst>
            </p:cNvPr>
            <p:cNvSpPr/>
            <p:nvPr/>
          </p:nvSpPr>
          <p:spPr>
            <a:xfrm>
              <a:off x="8713039" y="2783893"/>
              <a:ext cx="65384" cy="65134"/>
            </a:xfrm>
            <a:custGeom>
              <a:avLst/>
              <a:gdLst>
                <a:gd name="connsiteX0" fmla="*/ 13765 w 65384"/>
                <a:gd name="connsiteY0" fmla="*/ 67489 h 65134"/>
                <a:gd name="connsiteX1" fmla="*/ 68235 w 65384"/>
                <a:gd name="connsiteY1" fmla="*/ 49352 h 65134"/>
                <a:gd name="connsiteX2" fmla="*/ 18744 w 65384"/>
                <a:gd name="connsiteY2" fmla="*/ 0 h 65134"/>
                <a:gd name="connsiteX3" fmla="*/ 537 w 65384"/>
                <a:gd name="connsiteY3" fmla="*/ 54312 h 65134"/>
                <a:gd name="connsiteX4" fmla="*/ 7164 w 65384"/>
                <a:gd name="connsiteY4" fmla="*/ 67489 h 65134"/>
                <a:gd name="connsiteX5" fmla="*/ 13765 w 65384"/>
                <a:gd name="connsiteY5" fmla="*/ 67489 h 6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4" h="65134">
                  <a:moveTo>
                    <a:pt x="13765" y="67489"/>
                  </a:moveTo>
                  <a:lnTo>
                    <a:pt x="68235" y="49352"/>
                  </a:lnTo>
                  <a:lnTo>
                    <a:pt x="18744" y="0"/>
                  </a:lnTo>
                  <a:lnTo>
                    <a:pt x="537" y="54312"/>
                  </a:lnTo>
                  <a:cubicBezTo>
                    <a:pt x="-1286" y="59774"/>
                    <a:pt x="1681" y="65673"/>
                    <a:pt x="7164" y="67489"/>
                  </a:cubicBezTo>
                  <a:cubicBezTo>
                    <a:pt x="9306" y="68199"/>
                    <a:pt x="11622" y="68199"/>
                    <a:pt x="13765" y="6748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4A40F2F2-9FC0-BF46-B0FA-C3A4C6335CBF}"/>
                </a:ext>
              </a:extLst>
            </p:cNvPr>
            <p:cNvSpPr/>
            <p:nvPr/>
          </p:nvSpPr>
          <p:spPr>
            <a:xfrm>
              <a:off x="8756478" y="2612640"/>
              <a:ext cx="196152" cy="195403"/>
            </a:xfrm>
            <a:custGeom>
              <a:avLst/>
              <a:gdLst>
                <a:gd name="connsiteX0" fmla="*/ 0 w 196152"/>
                <a:gd name="connsiteY0" fmla="*/ 136983 h 195403"/>
                <a:gd name="connsiteX1" fmla="*/ 59298 w 196152"/>
                <a:gd name="connsiteY1" fmla="*/ 196105 h 195403"/>
                <a:gd name="connsiteX2" fmla="*/ 196655 w 196152"/>
                <a:gd name="connsiteY2" fmla="*/ 59072 h 195403"/>
                <a:gd name="connsiteX3" fmla="*/ 137357 w 196152"/>
                <a:gd name="connsiteY3" fmla="*/ 0 h 195403"/>
              </a:gdLst>
              <a:ahLst/>
              <a:cxnLst>
                <a:cxn ang="0">
                  <a:pos x="connsiteX0" y="connsiteY0"/>
                </a:cxn>
                <a:cxn ang="0">
                  <a:pos x="connsiteX1" y="connsiteY1"/>
                </a:cxn>
                <a:cxn ang="0">
                  <a:pos x="connsiteX2" y="connsiteY2"/>
                </a:cxn>
                <a:cxn ang="0">
                  <a:pos x="connsiteX3" y="connsiteY3"/>
                </a:cxn>
              </a:cxnLst>
              <a:rect l="l" t="t" r="r" b="b"/>
              <a:pathLst>
                <a:path w="196152" h="195403">
                  <a:moveTo>
                    <a:pt x="0" y="136983"/>
                  </a:moveTo>
                  <a:lnTo>
                    <a:pt x="59298" y="196105"/>
                  </a:lnTo>
                  <a:lnTo>
                    <a:pt x="196655" y="59072"/>
                  </a:lnTo>
                  <a:lnTo>
                    <a:pt x="137357" y="0"/>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742955C3-12AA-8C43-B04E-77952BB58F39}"/>
                </a:ext>
              </a:extLst>
            </p:cNvPr>
            <p:cNvSpPr/>
            <p:nvPr/>
          </p:nvSpPr>
          <p:spPr>
            <a:xfrm>
              <a:off x="8923711" y="2541386"/>
              <a:ext cx="100591" cy="100207"/>
            </a:xfrm>
            <a:custGeom>
              <a:avLst/>
              <a:gdLst>
                <a:gd name="connsiteX0" fmla="*/ 89426 w 100590"/>
                <a:gd name="connsiteY0" fmla="*/ 11581 h 100206"/>
                <a:gd name="connsiteX1" fmla="*/ 30177 w 100590"/>
                <a:gd name="connsiteY1" fmla="*/ 11581 h 100206"/>
                <a:gd name="connsiteX2" fmla="*/ 0 w 100590"/>
                <a:gd name="connsiteY2" fmla="*/ 41643 h 100206"/>
                <a:gd name="connsiteX3" fmla="*/ 59298 w 100590"/>
                <a:gd name="connsiteY3" fmla="*/ 100715 h 100206"/>
                <a:gd name="connsiteX4" fmla="*/ 89475 w 100590"/>
                <a:gd name="connsiteY4" fmla="*/ 70653 h 100206"/>
                <a:gd name="connsiteX5" fmla="*/ 89425 w 100590"/>
                <a:gd name="connsiteY5" fmla="*/ 11581 h 100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90" h="100206">
                  <a:moveTo>
                    <a:pt x="89426" y="11581"/>
                  </a:moveTo>
                  <a:cubicBezTo>
                    <a:pt x="72718" y="-3860"/>
                    <a:pt x="46885" y="-3860"/>
                    <a:pt x="30177" y="11581"/>
                  </a:cubicBezTo>
                  <a:lnTo>
                    <a:pt x="0" y="41643"/>
                  </a:lnTo>
                  <a:lnTo>
                    <a:pt x="59298" y="100715"/>
                  </a:lnTo>
                  <a:lnTo>
                    <a:pt x="89475" y="70653"/>
                  </a:lnTo>
                  <a:cubicBezTo>
                    <a:pt x="105827" y="54324"/>
                    <a:pt x="105805" y="27883"/>
                    <a:pt x="89425" y="1158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94" name="Group 93">
            <a:extLst>
              <a:ext uri="{FF2B5EF4-FFF2-40B4-BE49-F238E27FC236}">
                <a16:creationId xmlns:a16="http://schemas.microsoft.com/office/drawing/2014/main" id="{0CBF0888-6EB8-434F-B4DE-D44C1CE1C201}"/>
              </a:ext>
            </a:extLst>
          </p:cNvPr>
          <p:cNvGrpSpPr/>
          <p:nvPr/>
        </p:nvGrpSpPr>
        <p:grpSpPr>
          <a:xfrm>
            <a:off x="8090429" y="2194191"/>
            <a:ext cx="407766" cy="403607"/>
            <a:chOff x="4934853" y="2266048"/>
            <a:chExt cx="711535" cy="704278"/>
          </a:xfrm>
          <a:solidFill>
            <a:schemeClr val="bg1"/>
          </a:solidFill>
        </p:grpSpPr>
        <p:sp>
          <p:nvSpPr>
            <p:cNvPr id="95" name="Freeform 94">
              <a:extLst>
                <a:ext uri="{FF2B5EF4-FFF2-40B4-BE49-F238E27FC236}">
                  <a16:creationId xmlns:a16="http://schemas.microsoft.com/office/drawing/2014/main" id="{6ECC76C5-4F61-0B46-B141-6356A5770FB9}"/>
                </a:ext>
              </a:extLst>
            </p:cNvPr>
            <p:cNvSpPr/>
            <p:nvPr/>
          </p:nvSpPr>
          <p:spPr>
            <a:xfrm>
              <a:off x="5174542" y="2266048"/>
              <a:ext cx="231359" cy="220455"/>
            </a:xfrm>
            <a:custGeom>
              <a:avLst/>
              <a:gdLst>
                <a:gd name="connsiteX0" fmla="*/ 117080 w 231359"/>
                <a:gd name="connsiteY0" fmla="*/ 193376 h 220454"/>
                <a:gd name="connsiteX1" fmla="*/ 171198 w 231359"/>
                <a:gd name="connsiteY1" fmla="*/ 221685 h 220454"/>
                <a:gd name="connsiteX2" fmla="*/ 189053 w 231359"/>
                <a:gd name="connsiteY2" fmla="*/ 220432 h 220454"/>
                <a:gd name="connsiteX3" fmla="*/ 195843 w 231359"/>
                <a:gd name="connsiteY3" fmla="*/ 203848 h 220454"/>
                <a:gd name="connsiteX4" fmla="*/ 185482 w 231359"/>
                <a:gd name="connsiteY4" fmla="*/ 143724 h 220454"/>
                <a:gd name="connsiteX5" fmla="*/ 229239 w 231359"/>
                <a:gd name="connsiteY5" fmla="*/ 101236 h 220454"/>
                <a:gd name="connsiteX6" fmla="*/ 228993 w 231359"/>
                <a:gd name="connsiteY6" fmla="*/ 77359 h 220454"/>
                <a:gd name="connsiteX7" fmla="*/ 219683 w 231359"/>
                <a:gd name="connsiteY7" fmla="*/ 72728 h 220454"/>
                <a:gd name="connsiteX8" fmla="*/ 159328 w 231359"/>
                <a:gd name="connsiteY8" fmla="*/ 63959 h 220454"/>
                <a:gd name="connsiteX9" fmla="*/ 132169 w 231359"/>
                <a:gd name="connsiteY9" fmla="*/ 9196 h 220454"/>
                <a:gd name="connsiteX10" fmla="*/ 109359 w 231359"/>
                <a:gd name="connsiteY10" fmla="*/ 1857 h 220454"/>
                <a:gd name="connsiteX11" fmla="*/ 101991 w 231359"/>
                <a:gd name="connsiteY11" fmla="*/ 9196 h 220454"/>
                <a:gd name="connsiteX12" fmla="*/ 74932 w 231359"/>
                <a:gd name="connsiteY12" fmla="*/ 63759 h 220454"/>
                <a:gd name="connsiteX13" fmla="*/ 14578 w 231359"/>
                <a:gd name="connsiteY13" fmla="*/ 72527 h 220454"/>
                <a:gd name="connsiteX14" fmla="*/ 169 w 231359"/>
                <a:gd name="connsiteY14" fmla="*/ 91610 h 220454"/>
                <a:gd name="connsiteX15" fmla="*/ 5173 w 231359"/>
                <a:gd name="connsiteY15" fmla="*/ 101387 h 220454"/>
                <a:gd name="connsiteX16" fmla="*/ 48879 w 231359"/>
                <a:gd name="connsiteY16" fmla="*/ 143874 h 220454"/>
                <a:gd name="connsiteX17" fmla="*/ 38820 w 231359"/>
                <a:gd name="connsiteY17" fmla="*/ 203998 h 220454"/>
                <a:gd name="connsiteX18" fmla="*/ 52577 w 231359"/>
                <a:gd name="connsiteY18" fmla="*/ 223553 h 220454"/>
                <a:gd name="connsiteX19" fmla="*/ 63465 w 231359"/>
                <a:gd name="connsiteY19" fmla="*/ 221835 h 22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1359" h="220454">
                  <a:moveTo>
                    <a:pt x="117080" y="193376"/>
                  </a:moveTo>
                  <a:lnTo>
                    <a:pt x="171198" y="221685"/>
                  </a:lnTo>
                  <a:cubicBezTo>
                    <a:pt x="176904" y="224687"/>
                    <a:pt x="183826" y="224202"/>
                    <a:pt x="189053" y="220432"/>
                  </a:cubicBezTo>
                  <a:cubicBezTo>
                    <a:pt x="194276" y="216624"/>
                    <a:pt x="196903" y="210210"/>
                    <a:pt x="195843" y="203848"/>
                  </a:cubicBezTo>
                  <a:lnTo>
                    <a:pt x="185482" y="143724"/>
                  </a:lnTo>
                  <a:lnTo>
                    <a:pt x="229239" y="101236"/>
                  </a:lnTo>
                  <a:cubicBezTo>
                    <a:pt x="235790" y="94575"/>
                    <a:pt x="235680" y="83885"/>
                    <a:pt x="228993" y="77359"/>
                  </a:cubicBezTo>
                  <a:cubicBezTo>
                    <a:pt x="226454" y="74881"/>
                    <a:pt x="223197" y="73261"/>
                    <a:pt x="219683" y="72728"/>
                  </a:cubicBezTo>
                  <a:lnTo>
                    <a:pt x="159328" y="63959"/>
                  </a:lnTo>
                  <a:lnTo>
                    <a:pt x="132169" y="9196"/>
                  </a:lnTo>
                  <a:cubicBezTo>
                    <a:pt x="127904" y="895"/>
                    <a:pt x="117692" y="-2391"/>
                    <a:pt x="109359" y="1857"/>
                  </a:cubicBezTo>
                  <a:cubicBezTo>
                    <a:pt x="106190" y="3473"/>
                    <a:pt x="103613" y="6040"/>
                    <a:pt x="101991" y="9196"/>
                  </a:cubicBezTo>
                  <a:lnTo>
                    <a:pt x="74932" y="63759"/>
                  </a:lnTo>
                  <a:lnTo>
                    <a:pt x="14578" y="72527"/>
                  </a:lnTo>
                  <a:cubicBezTo>
                    <a:pt x="5309" y="73833"/>
                    <a:pt x="-1142" y="82377"/>
                    <a:pt x="169" y="91610"/>
                  </a:cubicBezTo>
                  <a:cubicBezTo>
                    <a:pt x="698" y="95333"/>
                    <a:pt x="2459" y="98774"/>
                    <a:pt x="5173" y="101387"/>
                  </a:cubicBezTo>
                  <a:lnTo>
                    <a:pt x="48879" y="143874"/>
                  </a:lnTo>
                  <a:lnTo>
                    <a:pt x="38820" y="203998"/>
                  </a:lnTo>
                  <a:cubicBezTo>
                    <a:pt x="37199" y="213183"/>
                    <a:pt x="43358" y="221938"/>
                    <a:pt x="52577" y="223553"/>
                  </a:cubicBezTo>
                  <a:cubicBezTo>
                    <a:pt x="56297" y="224205"/>
                    <a:pt x="60129" y="223600"/>
                    <a:pt x="63465" y="22183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CD38C642-9E20-5747-B793-A003E0CF32BF}"/>
                </a:ext>
              </a:extLst>
            </p:cNvPr>
            <p:cNvSpPr/>
            <p:nvPr/>
          </p:nvSpPr>
          <p:spPr>
            <a:xfrm>
              <a:off x="5415029" y="2402121"/>
              <a:ext cx="231359" cy="225465"/>
            </a:xfrm>
            <a:custGeom>
              <a:avLst/>
              <a:gdLst>
                <a:gd name="connsiteX0" fmla="*/ 226096 w 231359"/>
                <a:gd name="connsiteY0" fmla="*/ 114921 h 225465"/>
                <a:gd name="connsiteX1" fmla="*/ 177209 w 231359"/>
                <a:gd name="connsiteY1" fmla="*/ 78396 h 225465"/>
                <a:gd name="connsiteX2" fmla="*/ 179673 w 231359"/>
                <a:gd name="connsiteY2" fmla="*/ 17571 h 225465"/>
                <a:gd name="connsiteX3" fmla="*/ 163324 w 231359"/>
                <a:gd name="connsiteY3" fmla="*/ 12 h 225465"/>
                <a:gd name="connsiteX4" fmla="*/ 152966 w 231359"/>
                <a:gd name="connsiteY4" fmla="*/ 3041 h 225465"/>
                <a:gd name="connsiteX5" fmla="*/ 102973 w 231359"/>
                <a:gd name="connsiteY5" fmla="*/ 38113 h 225465"/>
                <a:gd name="connsiteX6" fmla="*/ 45686 w 231359"/>
                <a:gd name="connsiteY6" fmla="*/ 16819 h 225465"/>
                <a:gd name="connsiteX7" fmla="*/ 23860 w 231359"/>
                <a:gd name="connsiteY7" fmla="*/ 26861 h 225465"/>
                <a:gd name="connsiteX8" fmla="*/ 23556 w 231359"/>
                <a:gd name="connsiteY8" fmla="*/ 37662 h 225465"/>
                <a:gd name="connsiteX9" fmla="*/ 41562 w 231359"/>
                <a:gd name="connsiteY9" fmla="*/ 95832 h 225465"/>
                <a:gd name="connsiteX10" fmla="*/ 3639 w 231359"/>
                <a:gd name="connsiteY10" fmla="*/ 143581 h 225465"/>
                <a:gd name="connsiteX11" fmla="*/ 1627 w 231359"/>
                <a:gd name="connsiteY11" fmla="*/ 161367 h 225465"/>
                <a:gd name="connsiteX12" fmla="*/ 16716 w 231359"/>
                <a:gd name="connsiteY12" fmla="*/ 170987 h 225465"/>
                <a:gd name="connsiteX13" fmla="*/ 77775 w 231359"/>
                <a:gd name="connsiteY13" fmla="*/ 172139 h 225465"/>
                <a:gd name="connsiteX14" fmla="*/ 111623 w 231359"/>
                <a:gd name="connsiteY14" fmla="*/ 222794 h 225465"/>
                <a:gd name="connsiteX15" fmla="*/ 125756 w 231359"/>
                <a:gd name="connsiteY15" fmla="*/ 230309 h 225465"/>
                <a:gd name="connsiteX16" fmla="*/ 127969 w 231359"/>
                <a:gd name="connsiteY16" fmla="*/ 230309 h 225465"/>
                <a:gd name="connsiteX17" fmla="*/ 141851 w 231359"/>
                <a:gd name="connsiteY17" fmla="*/ 219036 h 225465"/>
                <a:gd name="connsiteX18" fmla="*/ 161617 w 231359"/>
                <a:gd name="connsiteY18" fmla="*/ 161417 h 225465"/>
                <a:gd name="connsiteX19" fmla="*/ 220463 w 231359"/>
                <a:gd name="connsiteY19" fmla="*/ 144983 h 225465"/>
                <a:gd name="connsiteX20" fmla="*/ 232479 w 231359"/>
                <a:gd name="connsiteY20" fmla="*/ 124240 h 225465"/>
                <a:gd name="connsiteX21" fmla="*/ 226046 w 231359"/>
                <a:gd name="connsiteY21" fmla="*/ 114921 h 225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31359" h="225465">
                  <a:moveTo>
                    <a:pt x="226096" y="114921"/>
                  </a:moveTo>
                  <a:lnTo>
                    <a:pt x="177209" y="78396"/>
                  </a:lnTo>
                  <a:lnTo>
                    <a:pt x="179673" y="17571"/>
                  </a:lnTo>
                  <a:cubicBezTo>
                    <a:pt x="180026" y="8224"/>
                    <a:pt x="172706" y="363"/>
                    <a:pt x="163324" y="12"/>
                  </a:cubicBezTo>
                  <a:cubicBezTo>
                    <a:pt x="159633" y="-126"/>
                    <a:pt x="155997" y="937"/>
                    <a:pt x="152966" y="3041"/>
                  </a:cubicBezTo>
                  <a:lnTo>
                    <a:pt x="102973" y="38113"/>
                  </a:lnTo>
                  <a:lnTo>
                    <a:pt x="45686" y="16819"/>
                  </a:lnTo>
                  <a:cubicBezTo>
                    <a:pt x="36876" y="13588"/>
                    <a:pt x="27103" y="18084"/>
                    <a:pt x="23860" y="26861"/>
                  </a:cubicBezTo>
                  <a:cubicBezTo>
                    <a:pt x="22578" y="30332"/>
                    <a:pt x="22471" y="34125"/>
                    <a:pt x="23556" y="37662"/>
                  </a:cubicBezTo>
                  <a:lnTo>
                    <a:pt x="41562" y="95832"/>
                  </a:lnTo>
                  <a:lnTo>
                    <a:pt x="3639" y="143581"/>
                  </a:lnTo>
                  <a:cubicBezTo>
                    <a:pt x="-345" y="148657"/>
                    <a:pt x="-1123" y="155535"/>
                    <a:pt x="1627" y="161367"/>
                  </a:cubicBezTo>
                  <a:cubicBezTo>
                    <a:pt x="4397" y="167184"/>
                    <a:pt x="10254" y="170918"/>
                    <a:pt x="16716" y="170987"/>
                  </a:cubicBezTo>
                  <a:lnTo>
                    <a:pt x="77775" y="172139"/>
                  </a:lnTo>
                  <a:lnTo>
                    <a:pt x="111623" y="222794"/>
                  </a:lnTo>
                  <a:cubicBezTo>
                    <a:pt x="114780" y="227492"/>
                    <a:pt x="120082" y="230311"/>
                    <a:pt x="125756" y="230309"/>
                  </a:cubicBezTo>
                  <a:cubicBezTo>
                    <a:pt x="126493" y="230361"/>
                    <a:pt x="127233" y="230361"/>
                    <a:pt x="127969" y="230309"/>
                  </a:cubicBezTo>
                  <a:cubicBezTo>
                    <a:pt x="134370" y="229481"/>
                    <a:pt x="139747" y="225114"/>
                    <a:pt x="141851" y="219036"/>
                  </a:cubicBezTo>
                  <a:lnTo>
                    <a:pt x="161617" y="161417"/>
                  </a:lnTo>
                  <a:lnTo>
                    <a:pt x="220463" y="144983"/>
                  </a:lnTo>
                  <a:cubicBezTo>
                    <a:pt x="229531" y="142561"/>
                    <a:pt x="234911" y="133274"/>
                    <a:pt x="232479" y="124240"/>
                  </a:cubicBezTo>
                  <a:cubicBezTo>
                    <a:pt x="231470" y="120491"/>
                    <a:pt x="229199" y="117201"/>
                    <a:pt x="226046" y="114921"/>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D54A1023-DE58-C64B-9F80-63B86CB3CA1A}"/>
                </a:ext>
              </a:extLst>
            </p:cNvPr>
            <p:cNvSpPr/>
            <p:nvPr/>
          </p:nvSpPr>
          <p:spPr>
            <a:xfrm>
              <a:off x="4934853" y="2402034"/>
              <a:ext cx="231359" cy="230476"/>
            </a:xfrm>
            <a:custGeom>
              <a:avLst/>
              <a:gdLst>
                <a:gd name="connsiteX0" fmla="*/ 216395 w 231359"/>
                <a:gd name="connsiteY0" fmla="*/ 171175 h 230475"/>
                <a:gd name="connsiteX1" fmla="*/ 233114 w 231359"/>
                <a:gd name="connsiteY1" fmla="*/ 154064 h 230475"/>
                <a:gd name="connsiteX2" fmla="*/ 229421 w 231359"/>
                <a:gd name="connsiteY2" fmla="*/ 143768 h 230475"/>
                <a:gd name="connsiteX3" fmla="*/ 191549 w 231359"/>
                <a:gd name="connsiteY3" fmla="*/ 96020 h 230475"/>
                <a:gd name="connsiteX4" fmla="*/ 209555 w 231359"/>
                <a:gd name="connsiteY4" fmla="*/ 37850 h 230475"/>
                <a:gd name="connsiteX5" fmla="*/ 198267 w 231359"/>
                <a:gd name="connsiteY5" fmla="*/ 16704 h 230475"/>
                <a:gd name="connsiteX6" fmla="*/ 187425 w 231359"/>
                <a:gd name="connsiteY6" fmla="*/ 17007 h 230475"/>
                <a:gd name="connsiteX7" fmla="*/ 130138 w 231359"/>
                <a:gd name="connsiteY7" fmla="*/ 38150 h 230475"/>
                <a:gd name="connsiteX8" fmla="*/ 80144 w 231359"/>
                <a:gd name="connsiteY8" fmla="*/ 3078 h 230475"/>
                <a:gd name="connsiteX9" fmla="*/ 56462 w 231359"/>
                <a:gd name="connsiteY9" fmla="*/ 7203 h 230475"/>
                <a:gd name="connsiteX10" fmla="*/ 53387 w 231359"/>
                <a:gd name="connsiteY10" fmla="*/ 17608 h 230475"/>
                <a:gd name="connsiteX11" fmla="*/ 55902 w 231359"/>
                <a:gd name="connsiteY11" fmla="*/ 78433 h 230475"/>
                <a:gd name="connsiteX12" fmla="*/ 7015 w 231359"/>
                <a:gd name="connsiteY12" fmla="*/ 114959 h 230475"/>
                <a:gd name="connsiteX13" fmla="*/ 3243 w 231359"/>
                <a:gd name="connsiteY13" fmla="*/ 138612 h 230475"/>
                <a:gd name="connsiteX14" fmla="*/ 12598 w 231359"/>
                <a:gd name="connsiteY14" fmla="*/ 145021 h 230475"/>
                <a:gd name="connsiteX15" fmla="*/ 71443 w 231359"/>
                <a:gd name="connsiteY15" fmla="*/ 161455 h 230475"/>
                <a:gd name="connsiteX16" fmla="*/ 91210 w 231359"/>
                <a:gd name="connsiteY16" fmla="*/ 219074 h 230475"/>
                <a:gd name="connsiteX17" fmla="*/ 112833 w 231359"/>
                <a:gd name="connsiteY17" fmla="*/ 229543 h 230475"/>
                <a:gd name="connsiteX18" fmla="*/ 121387 w 231359"/>
                <a:gd name="connsiteY18" fmla="*/ 222982 h 230475"/>
                <a:gd name="connsiteX19" fmla="*/ 155286 w 231359"/>
                <a:gd name="connsiteY19" fmla="*/ 172227 h 2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1359" h="230475">
                  <a:moveTo>
                    <a:pt x="216395" y="171175"/>
                  </a:moveTo>
                  <a:cubicBezTo>
                    <a:pt x="225755" y="171049"/>
                    <a:pt x="233241" y="163388"/>
                    <a:pt x="233114" y="154064"/>
                  </a:cubicBezTo>
                  <a:cubicBezTo>
                    <a:pt x="233064" y="150319"/>
                    <a:pt x="231765" y="146697"/>
                    <a:pt x="229421" y="143768"/>
                  </a:cubicBezTo>
                  <a:lnTo>
                    <a:pt x="191549" y="96020"/>
                  </a:lnTo>
                  <a:lnTo>
                    <a:pt x="209555" y="37850"/>
                  </a:lnTo>
                  <a:cubicBezTo>
                    <a:pt x="212299" y="28905"/>
                    <a:pt x="207246" y="19438"/>
                    <a:pt x="198267" y="16704"/>
                  </a:cubicBezTo>
                  <a:cubicBezTo>
                    <a:pt x="194717" y="15623"/>
                    <a:pt x="190909" y="15729"/>
                    <a:pt x="187425" y="17007"/>
                  </a:cubicBezTo>
                  <a:lnTo>
                    <a:pt x="130138" y="38150"/>
                  </a:lnTo>
                  <a:lnTo>
                    <a:pt x="80144" y="3078"/>
                  </a:lnTo>
                  <a:cubicBezTo>
                    <a:pt x="72461" y="-2298"/>
                    <a:pt x="61859" y="-451"/>
                    <a:pt x="56462" y="7203"/>
                  </a:cubicBezTo>
                  <a:cubicBezTo>
                    <a:pt x="54320" y="10242"/>
                    <a:pt x="53239" y="13898"/>
                    <a:pt x="53387" y="17608"/>
                  </a:cubicBezTo>
                  <a:lnTo>
                    <a:pt x="55902" y="78433"/>
                  </a:lnTo>
                  <a:lnTo>
                    <a:pt x="7015" y="114959"/>
                  </a:lnTo>
                  <a:cubicBezTo>
                    <a:pt x="-583" y="120453"/>
                    <a:pt x="-2272" y="131043"/>
                    <a:pt x="3243" y="138612"/>
                  </a:cubicBezTo>
                  <a:cubicBezTo>
                    <a:pt x="5532" y="141753"/>
                    <a:pt x="8834" y="144016"/>
                    <a:pt x="12598" y="145021"/>
                  </a:cubicBezTo>
                  <a:lnTo>
                    <a:pt x="71443" y="161455"/>
                  </a:lnTo>
                  <a:lnTo>
                    <a:pt x="91210" y="219074"/>
                  </a:lnTo>
                  <a:cubicBezTo>
                    <a:pt x="94278" y="227913"/>
                    <a:pt x="103959" y="232600"/>
                    <a:pt x="112833" y="229543"/>
                  </a:cubicBezTo>
                  <a:cubicBezTo>
                    <a:pt x="116324" y="228340"/>
                    <a:pt x="119327" y="226037"/>
                    <a:pt x="121387" y="222982"/>
                  </a:cubicBezTo>
                  <a:lnTo>
                    <a:pt x="155286" y="172227"/>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88FFC26A-6196-4747-9CAD-C328BB9B0494}"/>
                </a:ext>
              </a:extLst>
            </p:cNvPr>
            <p:cNvSpPr/>
            <p:nvPr/>
          </p:nvSpPr>
          <p:spPr>
            <a:xfrm>
              <a:off x="5229206" y="2553658"/>
              <a:ext cx="301773" cy="395817"/>
            </a:xfrm>
            <a:custGeom>
              <a:avLst/>
              <a:gdLst>
                <a:gd name="connsiteX0" fmla="*/ 271746 w 301772"/>
                <a:gd name="connsiteY0" fmla="*/ 196867 h 395816"/>
                <a:gd name="connsiteX1" fmla="*/ 304639 w 301772"/>
                <a:gd name="connsiteY1" fmla="*/ 171514 h 395816"/>
                <a:gd name="connsiteX2" fmla="*/ 271746 w 301772"/>
                <a:gd name="connsiteY2" fmla="*/ 146112 h 395816"/>
                <a:gd name="connsiteX3" fmla="*/ 147215 w 301772"/>
                <a:gd name="connsiteY3" fmla="*/ 146112 h 395816"/>
                <a:gd name="connsiteX4" fmla="*/ 147215 w 301772"/>
                <a:gd name="connsiteY4" fmla="*/ 68552 h 395816"/>
                <a:gd name="connsiteX5" fmla="*/ 91638 w 301772"/>
                <a:gd name="connsiteY5" fmla="*/ 61 h 395816"/>
                <a:gd name="connsiteX6" fmla="*/ 79325 w 301772"/>
                <a:gd name="connsiteY6" fmla="*/ 10021 h 395816"/>
                <a:gd name="connsiteX7" fmla="*/ 79266 w 301772"/>
                <a:gd name="connsiteY7" fmla="*/ 11284 h 395816"/>
                <a:gd name="connsiteX8" fmla="*/ 79265 w 301772"/>
                <a:gd name="connsiteY8" fmla="*/ 87942 h 395816"/>
                <a:gd name="connsiteX9" fmla="*/ 77606 w 301772"/>
                <a:gd name="connsiteY9" fmla="*/ 93854 h 395816"/>
                <a:gd name="connsiteX10" fmla="*/ 45316 w 301772"/>
                <a:gd name="connsiteY10" fmla="*/ 146112 h 395816"/>
                <a:gd name="connsiteX11" fmla="*/ 46724 w 301772"/>
                <a:gd name="connsiteY11" fmla="*/ 146112 h 395816"/>
                <a:gd name="connsiteX12" fmla="*/ 0 w 301772"/>
                <a:gd name="connsiteY12" fmla="*/ 176475 h 395816"/>
                <a:gd name="connsiteX13" fmla="*/ 0 w 301772"/>
                <a:gd name="connsiteY13" fmla="*/ 393823 h 395816"/>
                <a:gd name="connsiteX14" fmla="*/ 22633 w 301772"/>
                <a:gd name="connsiteY14" fmla="*/ 399886 h 395816"/>
                <a:gd name="connsiteX15" fmla="*/ 248963 w 301772"/>
                <a:gd name="connsiteY15" fmla="*/ 399885 h 395816"/>
                <a:gd name="connsiteX16" fmla="*/ 281856 w 301772"/>
                <a:gd name="connsiteY16" fmla="*/ 374533 h 395816"/>
                <a:gd name="connsiteX17" fmla="*/ 248963 w 301772"/>
                <a:gd name="connsiteY17" fmla="*/ 349131 h 395816"/>
                <a:gd name="connsiteX18" fmla="*/ 214963 w 301772"/>
                <a:gd name="connsiteY18" fmla="*/ 349131 h 395816"/>
                <a:gd name="connsiteX19" fmla="*/ 214963 w 301772"/>
                <a:gd name="connsiteY19" fmla="*/ 332196 h 395816"/>
                <a:gd name="connsiteX20" fmla="*/ 260229 w 301772"/>
                <a:gd name="connsiteY20" fmla="*/ 332196 h 395816"/>
                <a:gd name="connsiteX21" fmla="*/ 293122 w 301772"/>
                <a:gd name="connsiteY21" fmla="*/ 306844 h 395816"/>
                <a:gd name="connsiteX22" fmla="*/ 260229 w 301772"/>
                <a:gd name="connsiteY22" fmla="*/ 281441 h 395816"/>
                <a:gd name="connsiteX23" fmla="*/ 214963 w 301772"/>
                <a:gd name="connsiteY23" fmla="*/ 281441 h 395816"/>
                <a:gd name="connsiteX24" fmla="*/ 214963 w 301772"/>
                <a:gd name="connsiteY24" fmla="*/ 264556 h 395816"/>
                <a:gd name="connsiteX25" fmla="*/ 271596 w 301772"/>
                <a:gd name="connsiteY25" fmla="*/ 264556 h 395816"/>
                <a:gd name="connsiteX26" fmla="*/ 304489 w 301772"/>
                <a:gd name="connsiteY26" fmla="*/ 239154 h 395816"/>
                <a:gd name="connsiteX27" fmla="*/ 271596 w 301772"/>
                <a:gd name="connsiteY27" fmla="*/ 213802 h 395816"/>
                <a:gd name="connsiteX28" fmla="*/ 215114 w 301772"/>
                <a:gd name="connsiteY28" fmla="*/ 213802 h 395816"/>
                <a:gd name="connsiteX29" fmla="*/ 215114 w 301772"/>
                <a:gd name="connsiteY29" fmla="*/ 196867 h 39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01772" h="395816">
                  <a:moveTo>
                    <a:pt x="271746" y="196867"/>
                  </a:moveTo>
                  <a:cubicBezTo>
                    <a:pt x="287232" y="196878"/>
                    <a:pt x="300763" y="186449"/>
                    <a:pt x="304639" y="171514"/>
                  </a:cubicBezTo>
                  <a:cubicBezTo>
                    <a:pt x="300782" y="156559"/>
                    <a:pt x="287246" y="146106"/>
                    <a:pt x="271746" y="146112"/>
                  </a:cubicBezTo>
                  <a:lnTo>
                    <a:pt x="147215" y="146112"/>
                  </a:lnTo>
                  <a:lnTo>
                    <a:pt x="147215" y="68552"/>
                  </a:lnTo>
                  <a:cubicBezTo>
                    <a:pt x="147215" y="47458"/>
                    <a:pt x="147215" y="5422"/>
                    <a:pt x="91638" y="61"/>
                  </a:cubicBezTo>
                  <a:cubicBezTo>
                    <a:pt x="85477" y="-576"/>
                    <a:pt x="79964" y="3883"/>
                    <a:pt x="79325" y="10021"/>
                  </a:cubicBezTo>
                  <a:cubicBezTo>
                    <a:pt x="79281" y="10440"/>
                    <a:pt x="79261" y="10862"/>
                    <a:pt x="79266" y="11284"/>
                  </a:cubicBezTo>
                  <a:lnTo>
                    <a:pt x="79265" y="87942"/>
                  </a:lnTo>
                  <a:cubicBezTo>
                    <a:pt x="79252" y="90025"/>
                    <a:pt x="78678" y="92066"/>
                    <a:pt x="77606" y="93854"/>
                  </a:cubicBezTo>
                  <a:lnTo>
                    <a:pt x="45316" y="146112"/>
                  </a:lnTo>
                  <a:lnTo>
                    <a:pt x="46724" y="146112"/>
                  </a:lnTo>
                  <a:lnTo>
                    <a:pt x="0" y="176475"/>
                  </a:lnTo>
                  <a:lnTo>
                    <a:pt x="0" y="393823"/>
                  </a:lnTo>
                  <a:cubicBezTo>
                    <a:pt x="6871" y="397808"/>
                    <a:pt x="14683" y="399901"/>
                    <a:pt x="22633" y="399886"/>
                  </a:cubicBezTo>
                  <a:lnTo>
                    <a:pt x="248963" y="399885"/>
                  </a:lnTo>
                  <a:cubicBezTo>
                    <a:pt x="264448" y="399897"/>
                    <a:pt x="277979" y="389468"/>
                    <a:pt x="281856" y="374533"/>
                  </a:cubicBezTo>
                  <a:cubicBezTo>
                    <a:pt x="277998" y="359578"/>
                    <a:pt x="264462" y="349125"/>
                    <a:pt x="248963" y="349131"/>
                  </a:cubicBezTo>
                  <a:lnTo>
                    <a:pt x="214963" y="349131"/>
                  </a:lnTo>
                  <a:lnTo>
                    <a:pt x="214963" y="332196"/>
                  </a:lnTo>
                  <a:lnTo>
                    <a:pt x="260229" y="332196"/>
                  </a:lnTo>
                  <a:cubicBezTo>
                    <a:pt x="275714" y="332207"/>
                    <a:pt x="289245" y="321778"/>
                    <a:pt x="293122" y="306844"/>
                  </a:cubicBezTo>
                  <a:cubicBezTo>
                    <a:pt x="289248" y="291899"/>
                    <a:pt x="275723" y="281453"/>
                    <a:pt x="260229" y="281441"/>
                  </a:cubicBezTo>
                  <a:lnTo>
                    <a:pt x="214963" y="281441"/>
                  </a:lnTo>
                  <a:lnTo>
                    <a:pt x="214963" y="264556"/>
                  </a:lnTo>
                  <a:lnTo>
                    <a:pt x="271596" y="264556"/>
                  </a:lnTo>
                  <a:cubicBezTo>
                    <a:pt x="287089" y="264544"/>
                    <a:pt x="300615" y="254098"/>
                    <a:pt x="304489" y="239154"/>
                  </a:cubicBezTo>
                  <a:cubicBezTo>
                    <a:pt x="300612" y="224219"/>
                    <a:pt x="287081" y="213790"/>
                    <a:pt x="271596" y="213802"/>
                  </a:cubicBezTo>
                  <a:lnTo>
                    <a:pt x="215114" y="213802"/>
                  </a:lnTo>
                  <a:lnTo>
                    <a:pt x="215114" y="196867"/>
                  </a:ln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99" name="Freeform 98">
              <a:extLst>
                <a:ext uri="{FF2B5EF4-FFF2-40B4-BE49-F238E27FC236}">
                  <a16:creationId xmlns:a16="http://schemas.microsoft.com/office/drawing/2014/main" id="{266EC302-E170-1046-A049-B7D7AFC2A240}"/>
                </a:ext>
              </a:extLst>
            </p:cNvPr>
            <p:cNvSpPr/>
            <p:nvPr/>
          </p:nvSpPr>
          <p:spPr>
            <a:xfrm>
              <a:off x="5065293" y="2699768"/>
              <a:ext cx="145857" cy="270558"/>
            </a:xfrm>
            <a:custGeom>
              <a:avLst/>
              <a:gdLst>
                <a:gd name="connsiteX0" fmla="*/ 129964 w 145856"/>
                <a:gd name="connsiteY0" fmla="*/ 2 h 270558"/>
                <a:gd name="connsiteX1" fmla="*/ 16748 w 145856"/>
                <a:gd name="connsiteY1" fmla="*/ 2 h 270558"/>
                <a:gd name="connsiteX2" fmla="*/ 0 w 145856"/>
                <a:gd name="connsiteY2" fmla="*/ 16937 h 270558"/>
                <a:gd name="connsiteX3" fmla="*/ 0 w 145856"/>
                <a:gd name="connsiteY3" fmla="*/ 253775 h 270558"/>
                <a:gd name="connsiteX4" fmla="*/ 17000 w 145856"/>
                <a:gd name="connsiteY4" fmla="*/ 270710 h 270558"/>
                <a:gd name="connsiteX5" fmla="*/ 130215 w 145856"/>
                <a:gd name="connsiteY5" fmla="*/ 270710 h 270558"/>
                <a:gd name="connsiteX6" fmla="*/ 147215 w 145856"/>
                <a:gd name="connsiteY6" fmla="*/ 253775 h 270558"/>
                <a:gd name="connsiteX7" fmla="*/ 147215 w 145856"/>
                <a:gd name="connsiteY7" fmla="*/ 16937 h 270558"/>
                <a:gd name="connsiteX8" fmla="*/ 130217 w 145856"/>
                <a:gd name="connsiteY8" fmla="*/ 0 h 270558"/>
                <a:gd name="connsiteX9" fmla="*/ 129964 w 145856"/>
                <a:gd name="connsiteY9" fmla="*/ 2 h 270558"/>
                <a:gd name="connsiteX10" fmla="*/ 73331 w 145856"/>
                <a:gd name="connsiteY10" fmla="*/ 243905 h 270558"/>
                <a:gd name="connsiteX11" fmla="*/ 56511 w 145856"/>
                <a:gd name="connsiteY11" fmla="*/ 226893 h 270558"/>
                <a:gd name="connsiteX12" fmla="*/ 61361 w 145856"/>
                <a:gd name="connsiteY12" fmla="*/ 215196 h 270558"/>
                <a:gd name="connsiteX13" fmla="*/ 85331 w 145856"/>
                <a:gd name="connsiteY13" fmla="*/ 215267 h 270558"/>
                <a:gd name="connsiteX14" fmla="*/ 85260 w 145856"/>
                <a:gd name="connsiteY14" fmla="*/ 239145 h 270558"/>
                <a:gd name="connsiteX15" fmla="*/ 73331 w 145856"/>
                <a:gd name="connsiteY15" fmla="*/ 244055 h 27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856" h="270558">
                  <a:moveTo>
                    <a:pt x="129964" y="2"/>
                  </a:moveTo>
                  <a:lnTo>
                    <a:pt x="16748" y="2"/>
                  </a:lnTo>
                  <a:cubicBezTo>
                    <a:pt x="7458" y="139"/>
                    <a:pt x="-1" y="7681"/>
                    <a:pt x="0" y="16937"/>
                  </a:cubicBezTo>
                  <a:lnTo>
                    <a:pt x="0" y="253775"/>
                  </a:lnTo>
                  <a:cubicBezTo>
                    <a:pt x="0" y="263128"/>
                    <a:pt x="7611" y="270710"/>
                    <a:pt x="17000" y="270710"/>
                  </a:cubicBezTo>
                  <a:lnTo>
                    <a:pt x="130215" y="270710"/>
                  </a:lnTo>
                  <a:cubicBezTo>
                    <a:pt x="139604" y="270710"/>
                    <a:pt x="147215" y="263128"/>
                    <a:pt x="147215" y="253775"/>
                  </a:cubicBezTo>
                  <a:lnTo>
                    <a:pt x="147215" y="16937"/>
                  </a:lnTo>
                  <a:cubicBezTo>
                    <a:pt x="147216" y="7584"/>
                    <a:pt x="139606" y="1"/>
                    <a:pt x="130217" y="0"/>
                  </a:cubicBezTo>
                  <a:cubicBezTo>
                    <a:pt x="130133" y="0"/>
                    <a:pt x="130048" y="1"/>
                    <a:pt x="129964" y="2"/>
                  </a:cubicBezTo>
                  <a:close/>
                  <a:moveTo>
                    <a:pt x="73331" y="243905"/>
                  </a:moveTo>
                  <a:cubicBezTo>
                    <a:pt x="63970" y="243834"/>
                    <a:pt x="56439" y="236217"/>
                    <a:pt x="56511" y="226893"/>
                  </a:cubicBezTo>
                  <a:cubicBezTo>
                    <a:pt x="56544" y="222515"/>
                    <a:pt x="58283" y="218321"/>
                    <a:pt x="61361" y="215196"/>
                  </a:cubicBezTo>
                  <a:cubicBezTo>
                    <a:pt x="67999" y="208621"/>
                    <a:pt x="78731" y="208653"/>
                    <a:pt x="85331" y="215267"/>
                  </a:cubicBezTo>
                  <a:cubicBezTo>
                    <a:pt x="91930" y="221880"/>
                    <a:pt x="91899" y="232571"/>
                    <a:pt x="85260" y="239145"/>
                  </a:cubicBezTo>
                  <a:cubicBezTo>
                    <a:pt x="82089" y="242285"/>
                    <a:pt x="77802" y="244050"/>
                    <a:pt x="73331" y="244055"/>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grpSp>
        <p:nvGrpSpPr>
          <p:cNvPr id="100" name="Group 99">
            <a:extLst>
              <a:ext uri="{FF2B5EF4-FFF2-40B4-BE49-F238E27FC236}">
                <a16:creationId xmlns:a16="http://schemas.microsoft.com/office/drawing/2014/main" id="{E735F589-8EAB-E248-BE86-D71CFD163079}"/>
              </a:ext>
            </a:extLst>
          </p:cNvPr>
          <p:cNvGrpSpPr/>
          <p:nvPr/>
        </p:nvGrpSpPr>
        <p:grpSpPr>
          <a:xfrm>
            <a:off x="8091108" y="5582315"/>
            <a:ext cx="406408" cy="404856"/>
            <a:chOff x="3782758" y="2343385"/>
            <a:chExt cx="709166" cy="706458"/>
          </a:xfrm>
          <a:solidFill>
            <a:schemeClr val="bg1"/>
          </a:solidFill>
        </p:grpSpPr>
        <p:sp>
          <p:nvSpPr>
            <p:cNvPr id="101" name="Freeform 100">
              <a:extLst>
                <a:ext uri="{FF2B5EF4-FFF2-40B4-BE49-F238E27FC236}">
                  <a16:creationId xmlns:a16="http://schemas.microsoft.com/office/drawing/2014/main" id="{C6D71A6E-7F81-F14A-9E45-029722240BFE}"/>
                </a:ext>
              </a:extLst>
            </p:cNvPr>
            <p:cNvSpPr/>
            <p:nvPr/>
          </p:nvSpPr>
          <p:spPr>
            <a:xfrm>
              <a:off x="4076534" y="2551644"/>
              <a:ext cx="120709" cy="290600"/>
            </a:xfrm>
            <a:custGeom>
              <a:avLst/>
              <a:gdLst>
                <a:gd name="connsiteX0" fmla="*/ 62819 w 120709"/>
                <a:gd name="connsiteY0" fmla="*/ 125880 h 290599"/>
                <a:gd name="connsiteX1" fmla="*/ 41947 w 120709"/>
                <a:gd name="connsiteY1" fmla="*/ 105087 h 290599"/>
                <a:gd name="connsiteX2" fmla="*/ 65276 w 120709"/>
                <a:gd name="connsiteY2" fmla="*/ 85274 h 290599"/>
                <a:gd name="connsiteX3" fmla="*/ 77606 w 120709"/>
                <a:gd name="connsiteY3" fmla="*/ 90356 h 290599"/>
                <a:gd name="connsiteX4" fmla="*/ 107155 w 120709"/>
                <a:gd name="connsiteY4" fmla="*/ 90381 h 290599"/>
                <a:gd name="connsiteX5" fmla="*/ 107180 w 120709"/>
                <a:gd name="connsiteY5" fmla="*/ 60946 h 290599"/>
                <a:gd name="connsiteX6" fmla="*/ 83742 w 120709"/>
                <a:gd name="connsiteY6" fmla="*/ 46416 h 290599"/>
                <a:gd name="connsiteX7" fmla="*/ 83742 w 120709"/>
                <a:gd name="connsiteY7" fmla="*/ 21865 h 290599"/>
                <a:gd name="connsiteX8" fmla="*/ 63870 w 120709"/>
                <a:gd name="connsiteY8" fmla="*/ 26 h 290599"/>
                <a:gd name="connsiteX9" fmla="*/ 41947 w 120709"/>
                <a:gd name="connsiteY9" fmla="*/ 19822 h 290599"/>
                <a:gd name="connsiteX10" fmla="*/ 41947 w 120709"/>
                <a:gd name="connsiteY10" fmla="*/ 21865 h 290599"/>
                <a:gd name="connsiteX11" fmla="*/ 41947 w 120709"/>
                <a:gd name="connsiteY11" fmla="*/ 46466 h 290599"/>
                <a:gd name="connsiteX12" fmla="*/ 11769 w 120709"/>
                <a:gd name="connsiteY12" fmla="*/ 68862 h 290599"/>
                <a:gd name="connsiteX13" fmla="*/ 0 w 120709"/>
                <a:gd name="connsiteY13" fmla="*/ 105087 h 290599"/>
                <a:gd name="connsiteX14" fmla="*/ 62718 w 120709"/>
                <a:gd name="connsiteY14" fmla="*/ 167466 h 290599"/>
                <a:gd name="connsiteX15" fmla="*/ 62819 w 120709"/>
                <a:gd name="connsiteY15" fmla="*/ 167466 h 290599"/>
                <a:gd name="connsiteX16" fmla="*/ 83742 w 120709"/>
                <a:gd name="connsiteY16" fmla="*/ 188208 h 290599"/>
                <a:gd name="connsiteX17" fmla="*/ 83742 w 120709"/>
                <a:gd name="connsiteY17" fmla="*/ 188258 h 290599"/>
                <a:gd name="connsiteX18" fmla="*/ 60447 w 120709"/>
                <a:gd name="connsiteY18" fmla="*/ 208001 h 290599"/>
                <a:gd name="connsiteX19" fmla="*/ 48233 w 120709"/>
                <a:gd name="connsiteY19" fmla="*/ 202989 h 290599"/>
                <a:gd name="connsiteX20" fmla="*/ 18685 w 120709"/>
                <a:gd name="connsiteY20" fmla="*/ 202964 h 290599"/>
                <a:gd name="connsiteX21" fmla="*/ 18660 w 120709"/>
                <a:gd name="connsiteY21" fmla="*/ 232400 h 290599"/>
                <a:gd name="connsiteX22" fmla="*/ 42097 w 120709"/>
                <a:gd name="connsiteY22" fmla="*/ 246930 h 290599"/>
                <a:gd name="connsiteX23" fmla="*/ 42097 w 120709"/>
                <a:gd name="connsiteY23" fmla="*/ 271480 h 290599"/>
                <a:gd name="connsiteX24" fmla="*/ 61970 w 120709"/>
                <a:gd name="connsiteY24" fmla="*/ 293320 h 290599"/>
                <a:gd name="connsiteX25" fmla="*/ 83893 w 120709"/>
                <a:gd name="connsiteY25" fmla="*/ 273523 h 290599"/>
                <a:gd name="connsiteX26" fmla="*/ 83893 w 120709"/>
                <a:gd name="connsiteY26" fmla="*/ 271480 h 290599"/>
                <a:gd name="connsiteX27" fmla="*/ 83893 w 120709"/>
                <a:gd name="connsiteY27" fmla="*/ 246879 h 290599"/>
                <a:gd name="connsiteX28" fmla="*/ 122013 w 120709"/>
                <a:gd name="connsiteY28" fmla="*/ 167411 h 290599"/>
                <a:gd name="connsiteX29" fmla="*/ 62970 w 120709"/>
                <a:gd name="connsiteY29" fmla="*/ 125880 h 29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709" h="290599">
                  <a:moveTo>
                    <a:pt x="62819" y="125880"/>
                  </a:moveTo>
                  <a:cubicBezTo>
                    <a:pt x="51291" y="125880"/>
                    <a:pt x="41947" y="116570"/>
                    <a:pt x="41947" y="105087"/>
                  </a:cubicBezTo>
                  <a:cubicBezTo>
                    <a:pt x="42897" y="93198"/>
                    <a:pt x="53342" y="84328"/>
                    <a:pt x="65276" y="85274"/>
                  </a:cubicBezTo>
                  <a:cubicBezTo>
                    <a:pt x="69820" y="85635"/>
                    <a:pt x="74135" y="87413"/>
                    <a:pt x="77606" y="90356"/>
                  </a:cubicBezTo>
                  <a:cubicBezTo>
                    <a:pt x="85759" y="98492"/>
                    <a:pt x="98988" y="98503"/>
                    <a:pt x="107155" y="90381"/>
                  </a:cubicBezTo>
                  <a:cubicBezTo>
                    <a:pt x="115321" y="82260"/>
                    <a:pt x="115332" y="69081"/>
                    <a:pt x="107180" y="60946"/>
                  </a:cubicBezTo>
                  <a:cubicBezTo>
                    <a:pt x="100562" y="54410"/>
                    <a:pt x="92551" y="49443"/>
                    <a:pt x="83742" y="46416"/>
                  </a:cubicBezTo>
                  <a:lnTo>
                    <a:pt x="83742" y="21865"/>
                  </a:lnTo>
                  <a:cubicBezTo>
                    <a:pt x="84308" y="10368"/>
                    <a:pt x="75411" y="590"/>
                    <a:pt x="63870" y="26"/>
                  </a:cubicBezTo>
                  <a:cubicBezTo>
                    <a:pt x="52328" y="-539"/>
                    <a:pt x="42513" y="8324"/>
                    <a:pt x="41947" y="19822"/>
                  </a:cubicBezTo>
                  <a:cubicBezTo>
                    <a:pt x="41913" y="20503"/>
                    <a:pt x="41913" y="21184"/>
                    <a:pt x="41947" y="21865"/>
                  </a:cubicBezTo>
                  <a:lnTo>
                    <a:pt x="41947" y="46466"/>
                  </a:lnTo>
                  <a:cubicBezTo>
                    <a:pt x="29836" y="50701"/>
                    <a:pt x="19308" y="58514"/>
                    <a:pt x="11769" y="68862"/>
                  </a:cubicBezTo>
                  <a:cubicBezTo>
                    <a:pt x="4097" y="79392"/>
                    <a:pt x="-24" y="92075"/>
                    <a:pt x="0" y="105087"/>
                  </a:cubicBezTo>
                  <a:cubicBezTo>
                    <a:pt x="28" y="139565"/>
                    <a:pt x="28108" y="167493"/>
                    <a:pt x="62718" y="167466"/>
                  </a:cubicBezTo>
                  <a:cubicBezTo>
                    <a:pt x="62752" y="167466"/>
                    <a:pt x="62786" y="167466"/>
                    <a:pt x="62819" y="167466"/>
                  </a:cubicBezTo>
                  <a:cubicBezTo>
                    <a:pt x="74347" y="167438"/>
                    <a:pt x="83714" y="176725"/>
                    <a:pt x="83742" y="188208"/>
                  </a:cubicBezTo>
                  <a:cubicBezTo>
                    <a:pt x="83742" y="188225"/>
                    <a:pt x="83742" y="188242"/>
                    <a:pt x="83742" y="188258"/>
                  </a:cubicBezTo>
                  <a:cubicBezTo>
                    <a:pt x="82782" y="200119"/>
                    <a:pt x="72352" y="208958"/>
                    <a:pt x="60447" y="208001"/>
                  </a:cubicBezTo>
                  <a:cubicBezTo>
                    <a:pt x="55950" y="207640"/>
                    <a:pt x="51680" y="205888"/>
                    <a:pt x="48233" y="202989"/>
                  </a:cubicBezTo>
                  <a:cubicBezTo>
                    <a:pt x="40081" y="194853"/>
                    <a:pt x="26851" y="194842"/>
                    <a:pt x="18685" y="202964"/>
                  </a:cubicBezTo>
                  <a:cubicBezTo>
                    <a:pt x="10518" y="211085"/>
                    <a:pt x="10507" y="224264"/>
                    <a:pt x="18660" y="232400"/>
                  </a:cubicBezTo>
                  <a:cubicBezTo>
                    <a:pt x="25277" y="238936"/>
                    <a:pt x="33288" y="243902"/>
                    <a:pt x="42097" y="246930"/>
                  </a:cubicBezTo>
                  <a:lnTo>
                    <a:pt x="42097" y="271480"/>
                  </a:lnTo>
                  <a:cubicBezTo>
                    <a:pt x="41531" y="282978"/>
                    <a:pt x="50428" y="292755"/>
                    <a:pt x="61970" y="293320"/>
                  </a:cubicBezTo>
                  <a:cubicBezTo>
                    <a:pt x="73511" y="293884"/>
                    <a:pt x="83327" y="285021"/>
                    <a:pt x="83893" y="273523"/>
                  </a:cubicBezTo>
                  <a:cubicBezTo>
                    <a:pt x="83926" y="272843"/>
                    <a:pt x="83926" y="272161"/>
                    <a:pt x="83893" y="271480"/>
                  </a:cubicBezTo>
                  <a:lnTo>
                    <a:pt x="83893" y="246879"/>
                  </a:lnTo>
                  <a:cubicBezTo>
                    <a:pt x="116448" y="235421"/>
                    <a:pt x="133515" y="199842"/>
                    <a:pt x="122013" y="167411"/>
                  </a:cubicBezTo>
                  <a:cubicBezTo>
                    <a:pt x="113174" y="142488"/>
                    <a:pt x="89504" y="125839"/>
                    <a:pt x="62970" y="125880"/>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sp>
          <p:nvSpPr>
            <p:cNvPr id="102" name="Freeform 101">
              <a:extLst>
                <a:ext uri="{FF2B5EF4-FFF2-40B4-BE49-F238E27FC236}">
                  <a16:creationId xmlns:a16="http://schemas.microsoft.com/office/drawing/2014/main" id="{10FFAF3D-82D4-864A-AFA9-C87A9DA02D6D}"/>
                </a:ext>
              </a:extLst>
            </p:cNvPr>
            <p:cNvSpPr/>
            <p:nvPr/>
          </p:nvSpPr>
          <p:spPr>
            <a:xfrm>
              <a:off x="3782758" y="2343385"/>
              <a:ext cx="709166" cy="706458"/>
            </a:xfrm>
            <a:custGeom>
              <a:avLst/>
              <a:gdLst>
                <a:gd name="connsiteX0" fmla="*/ 701521 w 709166"/>
                <a:gd name="connsiteY0" fmla="*/ 294708 h 706457"/>
                <a:gd name="connsiteX1" fmla="*/ 659022 w 709166"/>
                <a:gd name="connsiteY1" fmla="*/ 274266 h 706457"/>
                <a:gd name="connsiteX2" fmla="*/ 627688 w 709166"/>
                <a:gd name="connsiteY2" fmla="*/ 199111 h 706457"/>
                <a:gd name="connsiteX3" fmla="*/ 642223 w 709166"/>
                <a:gd name="connsiteY3" fmla="*/ 155621 h 706457"/>
                <a:gd name="connsiteX4" fmla="*/ 637194 w 709166"/>
                <a:gd name="connsiteY4" fmla="*/ 134327 h 706457"/>
                <a:gd name="connsiteX5" fmla="*/ 578398 w 709166"/>
                <a:gd name="connsiteY5" fmla="*/ 75556 h 706457"/>
                <a:gd name="connsiteX6" fmla="*/ 557023 w 709166"/>
                <a:gd name="connsiteY6" fmla="*/ 70546 h 706457"/>
                <a:gd name="connsiteX7" fmla="*/ 513316 w 709166"/>
                <a:gd name="connsiteY7" fmla="*/ 85025 h 706457"/>
                <a:gd name="connsiteX8" fmla="*/ 437872 w 709166"/>
                <a:gd name="connsiteY8" fmla="*/ 53861 h 706457"/>
                <a:gd name="connsiteX9" fmla="*/ 417302 w 709166"/>
                <a:gd name="connsiteY9" fmla="*/ 11524 h 706457"/>
                <a:gd name="connsiteX10" fmla="*/ 398642 w 709166"/>
                <a:gd name="connsiteY10" fmla="*/ 0 h 706457"/>
                <a:gd name="connsiteX11" fmla="*/ 314850 w 709166"/>
                <a:gd name="connsiteY11" fmla="*/ 0 h 706457"/>
                <a:gd name="connsiteX12" fmla="*/ 296190 w 709166"/>
                <a:gd name="connsiteY12" fmla="*/ 11524 h 706457"/>
                <a:gd name="connsiteX13" fmla="*/ 275619 w 709166"/>
                <a:gd name="connsiteY13" fmla="*/ 53861 h 706457"/>
                <a:gd name="connsiteX14" fmla="*/ 200176 w 709166"/>
                <a:gd name="connsiteY14" fmla="*/ 85025 h 706457"/>
                <a:gd name="connsiteX15" fmla="*/ 156469 w 709166"/>
                <a:gd name="connsiteY15" fmla="*/ 70546 h 706457"/>
                <a:gd name="connsiteX16" fmla="*/ 135094 w 709166"/>
                <a:gd name="connsiteY16" fmla="*/ 75556 h 706457"/>
                <a:gd name="connsiteX17" fmla="*/ 76047 w 709166"/>
                <a:gd name="connsiteY17" fmla="*/ 134277 h 706457"/>
                <a:gd name="connsiteX18" fmla="*/ 71017 w 709166"/>
                <a:gd name="connsiteY18" fmla="*/ 155571 h 706457"/>
                <a:gd name="connsiteX19" fmla="*/ 85603 w 709166"/>
                <a:gd name="connsiteY19" fmla="*/ 199061 h 706457"/>
                <a:gd name="connsiteX20" fmla="*/ 54269 w 709166"/>
                <a:gd name="connsiteY20" fmla="*/ 274216 h 706457"/>
                <a:gd name="connsiteX21" fmla="*/ 11769 w 709166"/>
                <a:gd name="connsiteY21" fmla="*/ 294658 h 706457"/>
                <a:gd name="connsiteX22" fmla="*/ 0 w 709166"/>
                <a:gd name="connsiteY22" fmla="*/ 313347 h 706457"/>
                <a:gd name="connsiteX23" fmla="*/ 0 w 709166"/>
                <a:gd name="connsiteY23" fmla="*/ 396518 h 706457"/>
                <a:gd name="connsiteX24" fmla="*/ 11518 w 709166"/>
                <a:gd name="connsiteY24" fmla="*/ 415157 h 706457"/>
                <a:gd name="connsiteX25" fmla="*/ 54017 w 709166"/>
                <a:gd name="connsiteY25" fmla="*/ 435599 h 706457"/>
                <a:gd name="connsiteX26" fmla="*/ 85351 w 709166"/>
                <a:gd name="connsiteY26" fmla="*/ 510754 h 706457"/>
                <a:gd name="connsiteX27" fmla="*/ 70766 w 709166"/>
                <a:gd name="connsiteY27" fmla="*/ 554244 h 706457"/>
                <a:gd name="connsiteX28" fmla="*/ 75795 w 709166"/>
                <a:gd name="connsiteY28" fmla="*/ 575537 h 706457"/>
                <a:gd name="connsiteX29" fmla="*/ 134842 w 709166"/>
                <a:gd name="connsiteY29" fmla="*/ 634409 h 706457"/>
                <a:gd name="connsiteX30" fmla="*/ 156218 w 709166"/>
                <a:gd name="connsiteY30" fmla="*/ 639419 h 706457"/>
                <a:gd name="connsiteX31" fmla="*/ 199925 w 709166"/>
                <a:gd name="connsiteY31" fmla="*/ 624939 h 706457"/>
                <a:gd name="connsiteX32" fmla="*/ 275368 w 709166"/>
                <a:gd name="connsiteY32" fmla="*/ 656104 h 706457"/>
                <a:gd name="connsiteX33" fmla="*/ 295939 w 709166"/>
                <a:gd name="connsiteY33" fmla="*/ 698441 h 706457"/>
                <a:gd name="connsiteX34" fmla="*/ 314598 w 709166"/>
                <a:gd name="connsiteY34" fmla="*/ 709965 h 706457"/>
                <a:gd name="connsiteX35" fmla="*/ 398139 w 709166"/>
                <a:gd name="connsiteY35" fmla="*/ 709965 h 706457"/>
                <a:gd name="connsiteX36" fmla="*/ 416799 w 709166"/>
                <a:gd name="connsiteY36" fmla="*/ 698441 h 706457"/>
                <a:gd name="connsiteX37" fmla="*/ 437370 w 709166"/>
                <a:gd name="connsiteY37" fmla="*/ 656104 h 706457"/>
                <a:gd name="connsiteX38" fmla="*/ 512813 w 709166"/>
                <a:gd name="connsiteY38" fmla="*/ 624939 h 706457"/>
                <a:gd name="connsiteX39" fmla="*/ 556469 w 709166"/>
                <a:gd name="connsiteY39" fmla="*/ 639419 h 706457"/>
                <a:gd name="connsiteX40" fmla="*/ 577845 w 709166"/>
                <a:gd name="connsiteY40" fmla="*/ 634409 h 706457"/>
                <a:gd name="connsiteX41" fmla="*/ 636892 w 709166"/>
                <a:gd name="connsiteY41" fmla="*/ 575588 h 706457"/>
                <a:gd name="connsiteX42" fmla="*/ 641921 w 709166"/>
                <a:gd name="connsiteY42" fmla="*/ 554294 h 706457"/>
                <a:gd name="connsiteX43" fmla="*/ 627386 w 709166"/>
                <a:gd name="connsiteY43" fmla="*/ 510804 h 706457"/>
                <a:gd name="connsiteX44" fmla="*/ 658720 w 709166"/>
                <a:gd name="connsiteY44" fmla="*/ 435649 h 706457"/>
                <a:gd name="connsiteX45" fmla="*/ 701220 w 709166"/>
                <a:gd name="connsiteY45" fmla="*/ 415207 h 706457"/>
                <a:gd name="connsiteX46" fmla="*/ 712737 w 709166"/>
                <a:gd name="connsiteY46" fmla="*/ 396568 h 706457"/>
                <a:gd name="connsiteX47" fmla="*/ 712737 w 709166"/>
                <a:gd name="connsiteY47" fmla="*/ 313347 h 706457"/>
                <a:gd name="connsiteX48" fmla="*/ 701220 w 709166"/>
                <a:gd name="connsiteY48" fmla="*/ 294708 h 706457"/>
                <a:gd name="connsiteX49" fmla="*/ 356595 w 709166"/>
                <a:gd name="connsiteY49" fmla="*/ 542169 h 706457"/>
                <a:gd name="connsiteX50" fmla="*/ 168691 w 709166"/>
                <a:gd name="connsiteY50" fmla="*/ 354882 h 706457"/>
                <a:gd name="connsiteX51" fmla="*/ 356696 w 709166"/>
                <a:gd name="connsiteY51" fmla="*/ 167696 h 706457"/>
                <a:gd name="connsiteX52" fmla="*/ 544600 w 709166"/>
                <a:gd name="connsiteY52" fmla="*/ 354932 h 706457"/>
                <a:gd name="connsiteX53" fmla="*/ 356645 w 709166"/>
                <a:gd name="connsiteY53" fmla="*/ 542169 h 706457"/>
                <a:gd name="connsiteX54" fmla="*/ 356595 w 709166"/>
                <a:gd name="connsiteY54" fmla="*/ 542169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09166" h="706457">
                  <a:moveTo>
                    <a:pt x="701521" y="294708"/>
                  </a:moveTo>
                  <a:cubicBezTo>
                    <a:pt x="697297" y="292604"/>
                    <a:pt x="654847" y="272162"/>
                    <a:pt x="659022" y="274266"/>
                  </a:cubicBezTo>
                  <a:cubicBezTo>
                    <a:pt x="651931" y="247954"/>
                    <a:pt x="641395" y="222685"/>
                    <a:pt x="627688" y="199111"/>
                  </a:cubicBezTo>
                  <a:cubicBezTo>
                    <a:pt x="629146" y="194752"/>
                    <a:pt x="643732" y="151212"/>
                    <a:pt x="642223" y="155621"/>
                  </a:cubicBezTo>
                  <a:cubicBezTo>
                    <a:pt x="644733" y="148147"/>
                    <a:pt x="642785" y="139902"/>
                    <a:pt x="637194" y="134327"/>
                  </a:cubicBezTo>
                  <a:cubicBezTo>
                    <a:pt x="633019" y="130118"/>
                    <a:pt x="573922" y="71247"/>
                    <a:pt x="578398" y="75556"/>
                  </a:cubicBezTo>
                  <a:cubicBezTo>
                    <a:pt x="572784" y="70017"/>
                    <a:pt x="564527" y="68081"/>
                    <a:pt x="557023" y="70546"/>
                  </a:cubicBezTo>
                  <a:cubicBezTo>
                    <a:pt x="552596" y="71999"/>
                    <a:pt x="508940" y="86529"/>
                    <a:pt x="513316" y="85025"/>
                  </a:cubicBezTo>
                  <a:cubicBezTo>
                    <a:pt x="489651" y="71383"/>
                    <a:pt x="464285" y="60904"/>
                    <a:pt x="437872" y="53861"/>
                  </a:cubicBezTo>
                  <a:cubicBezTo>
                    <a:pt x="435760" y="49652"/>
                    <a:pt x="415240" y="7365"/>
                    <a:pt x="417302" y="11524"/>
                  </a:cubicBezTo>
                  <a:cubicBezTo>
                    <a:pt x="413785" y="4463"/>
                    <a:pt x="406555" y="-3"/>
                    <a:pt x="398642" y="0"/>
                  </a:cubicBezTo>
                  <a:lnTo>
                    <a:pt x="314850" y="0"/>
                  </a:lnTo>
                  <a:cubicBezTo>
                    <a:pt x="306937" y="-3"/>
                    <a:pt x="299707" y="4463"/>
                    <a:pt x="296190" y="11524"/>
                  </a:cubicBezTo>
                  <a:cubicBezTo>
                    <a:pt x="294078" y="15682"/>
                    <a:pt x="273557" y="58020"/>
                    <a:pt x="275619" y="53861"/>
                  </a:cubicBezTo>
                  <a:cubicBezTo>
                    <a:pt x="249211" y="60917"/>
                    <a:pt x="223847" y="71394"/>
                    <a:pt x="200176" y="85025"/>
                  </a:cubicBezTo>
                  <a:lnTo>
                    <a:pt x="156469" y="70546"/>
                  </a:lnTo>
                  <a:cubicBezTo>
                    <a:pt x="148965" y="68081"/>
                    <a:pt x="140707" y="70017"/>
                    <a:pt x="135094" y="75556"/>
                  </a:cubicBezTo>
                  <a:lnTo>
                    <a:pt x="76047" y="134277"/>
                  </a:lnTo>
                  <a:cubicBezTo>
                    <a:pt x="70487" y="139870"/>
                    <a:pt x="68544" y="148095"/>
                    <a:pt x="71017" y="155571"/>
                  </a:cubicBezTo>
                  <a:cubicBezTo>
                    <a:pt x="72526" y="159930"/>
                    <a:pt x="87061" y="203420"/>
                    <a:pt x="85603" y="199061"/>
                  </a:cubicBezTo>
                  <a:cubicBezTo>
                    <a:pt x="71887" y="222631"/>
                    <a:pt x="61351" y="247901"/>
                    <a:pt x="54269" y="274216"/>
                  </a:cubicBezTo>
                  <a:cubicBezTo>
                    <a:pt x="50094" y="276270"/>
                    <a:pt x="7595" y="296762"/>
                    <a:pt x="11769" y="294658"/>
                  </a:cubicBezTo>
                  <a:cubicBezTo>
                    <a:pt x="4595" y="298148"/>
                    <a:pt x="33" y="305393"/>
                    <a:pt x="0" y="313347"/>
                  </a:cubicBezTo>
                  <a:lnTo>
                    <a:pt x="0" y="396518"/>
                  </a:lnTo>
                  <a:cubicBezTo>
                    <a:pt x="4" y="404397"/>
                    <a:pt x="4458" y="411604"/>
                    <a:pt x="11518" y="415157"/>
                  </a:cubicBezTo>
                  <a:cubicBezTo>
                    <a:pt x="15743" y="417261"/>
                    <a:pt x="58192" y="437703"/>
                    <a:pt x="54017" y="435599"/>
                  </a:cubicBezTo>
                  <a:cubicBezTo>
                    <a:pt x="61109" y="461911"/>
                    <a:pt x="71644" y="487179"/>
                    <a:pt x="85351" y="510754"/>
                  </a:cubicBezTo>
                  <a:cubicBezTo>
                    <a:pt x="83893" y="515113"/>
                    <a:pt x="69307" y="558653"/>
                    <a:pt x="70766" y="554244"/>
                  </a:cubicBezTo>
                  <a:cubicBezTo>
                    <a:pt x="68292" y="561719"/>
                    <a:pt x="70235" y="569945"/>
                    <a:pt x="75795" y="575537"/>
                  </a:cubicBezTo>
                  <a:lnTo>
                    <a:pt x="134842" y="634409"/>
                  </a:lnTo>
                  <a:cubicBezTo>
                    <a:pt x="140444" y="639969"/>
                    <a:pt x="148715" y="641907"/>
                    <a:pt x="156218" y="639419"/>
                  </a:cubicBezTo>
                  <a:cubicBezTo>
                    <a:pt x="160644" y="637966"/>
                    <a:pt x="204300" y="623436"/>
                    <a:pt x="199925" y="624939"/>
                  </a:cubicBezTo>
                  <a:cubicBezTo>
                    <a:pt x="223590" y="638582"/>
                    <a:pt x="248956" y="649060"/>
                    <a:pt x="275368" y="656104"/>
                  </a:cubicBezTo>
                  <a:cubicBezTo>
                    <a:pt x="277480" y="660312"/>
                    <a:pt x="298001" y="702600"/>
                    <a:pt x="295939" y="698441"/>
                  </a:cubicBezTo>
                  <a:cubicBezTo>
                    <a:pt x="299455" y="705502"/>
                    <a:pt x="306686" y="709967"/>
                    <a:pt x="314598" y="709965"/>
                  </a:cubicBezTo>
                  <a:lnTo>
                    <a:pt x="398139" y="709965"/>
                  </a:lnTo>
                  <a:cubicBezTo>
                    <a:pt x="406052" y="709967"/>
                    <a:pt x="413282" y="705502"/>
                    <a:pt x="416799" y="698441"/>
                  </a:cubicBezTo>
                  <a:cubicBezTo>
                    <a:pt x="418911" y="694283"/>
                    <a:pt x="439432" y="651945"/>
                    <a:pt x="437370" y="656104"/>
                  </a:cubicBezTo>
                  <a:cubicBezTo>
                    <a:pt x="463778" y="649048"/>
                    <a:pt x="489142" y="638571"/>
                    <a:pt x="512813" y="624939"/>
                  </a:cubicBezTo>
                  <a:lnTo>
                    <a:pt x="556469" y="639419"/>
                  </a:lnTo>
                  <a:cubicBezTo>
                    <a:pt x="563971" y="641944"/>
                    <a:pt x="572261" y="640001"/>
                    <a:pt x="577845" y="634409"/>
                  </a:cubicBezTo>
                  <a:lnTo>
                    <a:pt x="636892" y="575588"/>
                  </a:lnTo>
                  <a:cubicBezTo>
                    <a:pt x="642484" y="570013"/>
                    <a:pt x="644431" y="561768"/>
                    <a:pt x="641921" y="554294"/>
                  </a:cubicBezTo>
                  <a:lnTo>
                    <a:pt x="627386" y="510804"/>
                  </a:lnTo>
                  <a:cubicBezTo>
                    <a:pt x="641102" y="487234"/>
                    <a:pt x="651638" y="461964"/>
                    <a:pt x="658720" y="435649"/>
                  </a:cubicBezTo>
                  <a:cubicBezTo>
                    <a:pt x="662894" y="433595"/>
                    <a:pt x="705394" y="413102"/>
                    <a:pt x="701220" y="415207"/>
                  </a:cubicBezTo>
                  <a:cubicBezTo>
                    <a:pt x="708280" y="411654"/>
                    <a:pt x="712733" y="404448"/>
                    <a:pt x="712737" y="396568"/>
                  </a:cubicBezTo>
                  <a:lnTo>
                    <a:pt x="712737" y="313347"/>
                  </a:lnTo>
                  <a:cubicBezTo>
                    <a:pt x="712733" y="305467"/>
                    <a:pt x="708280" y="298260"/>
                    <a:pt x="701220" y="294708"/>
                  </a:cubicBezTo>
                  <a:close/>
                  <a:moveTo>
                    <a:pt x="356595" y="542169"/>
                  </a:moveTo>
                  <a:cubicBezTo>
                    <a:pt x="252791" y="542141"/>
                    <a:pt x="168663" y="458290"/>
                    <a:pt x="168691" y="354882"/>
                  </a:cubicBezTo>
                  <a:cubicBezTo>
                    <a:pt x="168719" y="251475"/>
                    <a:pt x="252891" y="167668"/>
                    <a:pt x="356696" y="167696"/>
                  </a:cubicBezTo>
                  <a:cubicBezTo>
                    <a:pt x="460480" y="167724"/>
                    <a:pt x="544600" y="251544"/>
                    <a:pt x="544600" y="354932"/>
                  </a:cubicBezTo>
                  <a:cubicBezTo>
                    <a:pt x="544600" y="458340"/>
                    <a:pt x="460450" y="542169"/>
                    <a:pt x="356645" y="542169"/>
                  </a:cubicBezTo>
                  <a:cubicBezTo>
                    <a:pt x="356629" y="542169"/>
                    <a:pt x="356612" y="542169"/>
                    <a:pt x="356595" y="542169"/>
                  </a:cubicBezTo>
                  <a:close/>
                </a:path>
              </a:pathLst>
            </a:custGeom>
            <a:grpFill/>
            <a:ln w="5026" cap="flat">
              <a:noFill/>
              <a:prstDash val="solid"/>
              <a:miter/>
            </a:ln>
          </p:spPr>
          <p:txBody>
            <a:bodyPr rtlCol="0" anchor="ctr"/>
            <a:lstStyle/>
            <a:p>
              <a:endParaRPr lang="en-US" dirty="0">
                <a:latin typeface="Roboto" panose="02000000000000000000" pitchFamily="2" charset="0"/>
              </a:endParaRPr>
            </a:p>
          </p:txBody>
        </p:sp>
      </p:grpSp>
      <p:sp>
        <p:nvSpPr>
          <p:cNvPr id="103" name="Freeform 102">
            <a:extLst>
              <a:ext uri="{FF2B5EF4-FFF2-40B4-BE49-F238E27FC236}">
                <a16:creationId xmlns:a16="http://schemas.microsoft.com/office/drawing/2014/main" id="{18501839-7BAC-4A46-9945-BE00BE4E7539}"/>
              </a:ext>
            </a:extLst>
          </p:cNvPr>
          <p:cNvSpPr/>
          <p:nvPr/>
        </p:nvSpPr>
        <p:spPr>
          <a:xfrm>
            <a:off x="3694485" y="2193566"/>
            <a:ext cx="406408" cy="404856"/>
          </a:xfrm>
          <a:custGeom>
            <a:avLst/>
            <a:gdLst>
              <a:gd name="connsiteX0" fmla="*/ 655510 w 709166"/>
              <a:gd name="connsiteY0" fmla="*/ 297822 h 706457"/>
              <a:gd name="connsiteX1" fmla="*/ 599179 w 709166"/>
              <a:gd name="connsiteY1" fmla="*/ 343617 h 706457"/>
              <a:gd name="connsiteX2" fmla="*/ 505428 w 709166"/>
              <a:gd name="connsiteY2" fmla="*/ 343617 h 706457"/>
              <a:gd name="connsiteX3" fmla="*/ 469919 w 709166"/>
              <a:gd name="connsiteY3" fmla="*/ 258441 h 706457"/>
              <a:gd name="connsiteX4" fmla="*/ 554869 w 709166"/>
              <a:gd name="connsiteY4" fmla="*/ 173866 h 706457"/>
              <a:gd name="connsiteX5" fmla="*/ 586504 w 709166"/>
              <a:gd name="connsiteY5" fmla="*/ 183436 h 706457"/>
              <a:gd name="connsiteX6" fmla="*/ 644293 w 709166"/>
              <a:gd name="connsiteY6" fmla="*/ 126167 h 706457"/>
              <a:gd name="connsiteX7" fmla="*/ 586804 w 709166"/>
              <a:gd name="connsiteY7" fmla="*/ 68600 h 706457"/>
              <a:gd name="connsiteX8" fmla="*/ 529016 w 709166"/>
              <a:gd name="connsiteY8" fmla="*/ 125869 h 706457"/>
              <a:gd name="connsiteX9" fmla="*/ 538573 w 709166"/>
              <a:gd name="connsiteY9" fmla="*/ 157683 h 706457"/>
              <a:gd name="connsiteX10" fmla="*/ 453674 w 709166"/>
              <a:gd name="connsiteY10" fmla="*/ 242107 h 706457"/>
              <a:gd name="connsiteX11" fmla="*/ 368172 w 709166"/>
              <a:gd name="connsiteY11" fmla="*/ 206734 h 706457"/>
              <a:gd name="connsiteX12" fmla="*/ 368172 w 709166"/>
              <a:gd name="connsiteY12" fmla="*/ 113392 h 706457"/>
              <a:gd name="connsiteX13" fmla="*/ 413007 w 709166"/>
              <a:gd name="connsiteY13" fmla="*/ 45831 h 706457"/>
              <a:gd name="connsiteX14" fmla="*/ 345187 w 709166"/>
              <a:gd name="connsiteY14" fmla="*/ 1167 h 706457"/>
              <a:gd name="connsiteX15" fmla="*/ 300352 w 709166"/>
              <a:gd name="connsiteY15" fmla="*/ 68728 h 706457"/>
              <a:gd name="connsiteX16" fmla="*/ 345187 w 709166"/>
              <a:gd name="connsiteY16" fmla="*/ 113392 h 706457"/>
              <a:gd name="connsiteX17" fmla="*/ 345187 w 709166"/>
              <a:gd name="connsiteY17" fmla="*/ 206734 h 706457"/>
              <a:gd name="connsiteX18" fmla="*/ 259684 w 709166"/>
              <a:gd name="connsiteY18" fmla="*/ 242107 h 706457"/>
              <a:gd name="connsiteX19" fmla="*/ 174484 w 709166"/>
              <a:gd name="connsiteY19" fmla="*/ 157533 h 706457"/>
              <a:gd name="connsiteX20" fmla="*/ 158238 w 709166"/>
              <a:gd name="connsiteY20" fmla="*/ 77815 h 706457"/>
              <a:gd name="connsiteX21" fmla="*/ 78215 w 709166"/>
              <a:gd name="connsiteY21" fmla="*/ 93998 h 706457"/>
              <a:gd name="connsiteX22" fmla="*/ 94461 w 709166"/>
              <a:gd name="connsiteY22" fmla="*/ 173716 h 706457"/>
              <a:gd name="connsiteX23" fmla="*/ 158238 w 709166"/>
              <a:gd name="connsiteY23" fmla="*/ 173716 h 706457"/>
              <a:gd name="connsiteX24" fmla="*/ 243187 w 709166"/>
              <a:gd name="connsiteY24" fmla="*/ 258341 h 706457"/>
              <a:gd name="connsiteX25" fmla="*/ 207679 w 709166"/>
              <a:gd name="connsiteY25" fmla="*/ 343516 h 706457"/>
              <a:gd name="connsiteX26" fmla="*/ 113928 w 709166"/>
              <a:gd name="connsiteY26" fmla="*/ 343516 h 706457"/>
              <a:gd name="connsiteX27" fmla="*/ 46057 w 709166"/>
              <a:gd name="connsiteY27" fmla="*/ 298802 h 706457"/>
              <a:gd name="connsiteX28" fmla="*/ 1171 w 709166"/>
              <a:gd name="connsiteY28" fmla="*/ 366414 h 706457"/>
              <a:gd name="connsiteX29" fmla="*/ 69042 w 709166"/>
              <a:gd name="connsiteY29" fmla="*/ 411128 h 706457"/>
              <a:gd name="connsiteX30" fmla="*/ 113928 w 709166"/>
              <a:gd name="connsiteY30" fmla="*/ 366414 h 706457"/>
              <a:gd name="connsiteX31" fmla="*/ 207679 w 709166"/>
              <a:gd name="connsiteY31" fmla="*/ 366414 h 706457"/>
              <a:gd name="connsiteX32" fmla="*/ 243187 w 709166"/>
              <a:gd name="connsiteY32" fmla="*/ 451589 h 706457"/>
              <a:gd name="connsiteX33" fmla="*/ 158238 w 709166"/>
              <a:gd name="connsiteY33" fmla="*/ 536164 h 706457"/>
              <a:gd name="connsiteX34" fmla="*/ 126603 w 709166"/>
              <a:gd name="connsiteY34" fmla="*/ 526644 h 706457"/>
              <a:gd name="connsiteX35" fmla="*/ 68925 w 709166"/>
              <a:gd name="connsiteY35" fmla="*/ 583923 h 706457"/>
              <a:gd name="connsiteX36" fmla="*/ 126424 w 709166"/>
              <a:gd name="connsiteY36" fmla="*/ 641381 h 706457"/>
              <a:gd name="connsiteX37" fmla="*/ 184101 w 709166"/>
              <a:gd name="connsiteY37" fmla="*/ 584102 h 706457"/>
              <a:gd name="connsiteX38" fmla="*/ 174534 w 709166"/>
              <a:gd name="connsiteY38" fmla="*/ 552347 h 706457"/>
              <a:gd name="connsiteX39" fmla="*/ 259433 w 709166"/>
              <a:gd name="connsiteY39" fmla="*/ 467773 h 706457"/>
              <a:gd name="connsiteX40" fmla="*/ 344935 w 709166"/>
              <a:gd name="connsiteY40" fmla="*/ 503146 h 706457"/>
              <a:gd name="connsiteX41" fmla="*/ 344935 w 709166"/>
              <a:gd name="connsiteY41" fmla="*/ 596488 h 706457"/>
              <a:gd name="connsiteX42" fmla="*/ 300131 w 709166"/>
              <a:gd name="connsiteY42" fmla="*/ 664069 h 706457"/>
              <a:gd name="connsiteX43" fmla="*/ 367970 w 709166"/>
              <a:gd name="connsiteY43" fmla="*/ 708702 h 706457"/>
              <a:gd name="connsiteX44" fmla="*/ 412775 w 709166"/>
              <a:gd name="connsiteY44" fmla="*/ 641122 h 706457"/>
              <a:gd name="connsiteX45" fmla="*/ 367970 w 709166"/>
              <a:gd name="connsiteY45" fmla="*/ 596488 h 706457"/>
              <a:gd name="connsiteX46" fmla="*/ 367971 w 709166"/>
              <a:gd name="connsiteY46" fmla="*/ 503396 h 706457"/>
              <a:gd name="connsiteX47" fmla="*/ 453473 w 709166"/>
              <a:gd name="connsiteY47" fmla="*/ 468023 h 706457"/>
              <a:gd name="connsiteX48" fmla="*/ 538422 w 709166"/>
              <a:gd name="connsiteY48" fmla="*/ 552598 h 706457"/>
              <a:gd name="connsiteX49" fmla="*/ 554667 w 709166"/>
              <a:gd name="connsiteY49" fmla="*/ 632098 h 706457"/>
              <a:gd name="connsiteX50" fmla="*/ 634473 w 709166"/>
              <a:gd name="connsiteY50" fmla="*/ 615915 h 706457"/>
              <a:gd name="connsiteX51" fmla="*/ 618227 w 709166"/>
              <a:gd name="connsiteY51" fmla="*/ 536414 h 706457"/>
              <a:gd name="connsiteX52" fmla="*/ 554667 w 709166"/>
              <a:gd name="connsiteY52" fmla="*/ 536414 h 706457"/>
              <a:gd name="connsiteX53" fmla="*/ 469718 w 709166"/>
              <a:gd name="connsiteY53" fmla="*/ 451840 h 706457"/>
              <a:gd name="connsiteX54" fmla="*/ 505227 w 709166"/>
              <a:gd name="connsiteY54" fmla="*/ 366664 h 706457"/>
              <a:gd name="connsiteX55" fmla="*/ 598978 w 709166"/>
              <a:gd name="connsiteY55" fmla="*/ 366664 h 706457"/>
              <a:gd name="connsiteX56" fmla="*/ 666777 w 709166"/>
              <a:gd name="connsiteY56" fmla="*/ 411358 h 706457"/>
              <a:gd name="connsiteX57" fmla="*/ 711642 w 709166"/>
              <a:gd name="connsiteY57" fmla="*/ 343817 h 706457"/>
              <a:gd name="connsiteX58" fmla="*/ 655309 w 709166"/>
              <a:gd name="connsiteY58" fmla="*/ 297972 h 706457"/>
              <a:gd name="connsiteX59" fmla="*/ 356554 w 709166"/>
              <a:gd name="connsiteY59" fmla="*/ 343617 h 706457"/>
              <a:gd name="connsiteX60" fmla="*/ 403532 w 709166"/>
              <a:gd name="connsiteY60" fmla="*/ 388179 h 706457"/>
              <a:gd name="connsiteX61" fmla="*/ 368071 w 709166"/>
              <a:gd name="connsiteY61" fmla="*/ 433803 h 706457"/>
              <a:gd name="connsiteX62" fmla="*/ 368071 w 709166"/>
              <a:gd name="connsiteY62" fmla="*/ 446880 h 706457"/>
              <a:gd name="connsiteX63" fmla="*/ 345036 w 709166"/>
              <a:gd name="connsiteY63" fmla="*/ 446880 h 706457"/>
              <a:gd name="connsiteX64" fmla="*/ 345036 w 709166"/>
              <a:gd name="connsiteY64" fmla="*/ 433803 h 706457"/>
              <a:gd name="connsiteX65" fmla="*/ 310583 w 709166"/>
              <a:gd name="connsiteY65" fmla="*/ 389411 h 706457"/>
              <a:gd name="connsiteX66" fmla="*/ 333568 w 709166"/>
              <a:gd name="connsiteY66" fmla="*/ 389411 h 706457"/>
              <a:gd name="connsiteX67" fmla="*/ 356554 w 709166"/>
              <a:gd name="connsiteY67" fmla="*/ 412308 h 706457"/>
              <a:gd name="connsiteX68" fmla="*/ 379539 w 709166"/>
              <a:gd name="connsiteY68" fmla="*/ 389411 h 706457"/>
              <a:gd name="connsiteX69" fmla="*/ 356554 w 709166"/>
              <a:gd name="connsiteY69" fmla="*/ 366514 h 706457"/>
              <a:gd name="connsiteX70" fmla="*/ 309575 w 709166"/>
              <a:gd name="connsiteY70" fmla="*/ 321952 h 706457"/>
              <a:gd name="connsiteX71" fmla="*/ 345036 w 709166"/>
              <a:gd name="connsiteY71" fmla="*/ 276328 h 706457"/>
              <a:gd name="connsiteX72" fmla="*/ 345036 w 709166"/>
              <a:gd name="connsiteY72" fmla="*/ 263451 h 706457"/>
              <a:gd name="connsiteX73" fmla="*/ 368071 w 709166"/>
              <a:gd name="connsiteY73" fmla="*/ 263451 h 706457"/>
              <a:gd name="connsiteX74" fmla="*/ 368071 w 709166"/>
              <a:gd name="connsiteY74" fmla="*/ 276528 h 706457"/>
              <a:gd name="connsiteX75" fmla="*/ 402524 w 709166"/>
              <a:gd name="connsiteY75" fmla="*/ 320719 h 706457"/>
              <a:gd name="connsiteX76" fmla="*/ 379538 w 709166"/>
              <a:gd name="connsiteY76" fmla="*/ 320719 h 706457"/>
              <a:gd name="connsiteX77" fmla="*/ 356553 w 709166"/>
              <a:gd name="connsiteY77" fmla="*/ 297822 h 706457"/>
              <a:gd name="connsiteX78" fmla="*/ 333568 w 709166"/>
              <a:gd name="connsiteY78" fmla="*/ 320719 h 706457"/>
              <a:gd name="connsiteX79" fmla="*/ 356553 w 709166"/>
              <a:gd name="connsiteY79" fmla="*/ 343617 h 70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09166" h="706457">
                <a:moveTo>
                  <a:pt x="655510" y="297822"/>
                </a:moveTo>
                <a:cubicBezTo>
                  <a:pt x="628203" y="297837"/>
                  <a:pt x="604669" y="316970"/>
                  <a:pt x="599179" y="343617"/>
                </a:cubicBezTo>
                <a:lnTo>
                  <a:pt x="505428" y="343617"/>
                </a:lnTo>
                <a:cubicBezTo>
                  <a:pt x="502994" y="312183"/>
                  <a:pt x="490554" y="282344"/>
                  <a:pt x="469919" y="258441"/>
                </a:cubicBezTo>
                <a:lnTo>
                  <a:pt x="554869" y="173866"/>
                </a:lnTo>
                <a:cubicBezTo>
                  <a:pt x="564229" y="180109"/>
                  <a:pt x="575240" y="183440"/>
                  <a:pt x="586504" y="183436"/>
                </a:cubicBezTo>
                <a:cubicBezTo>
                  <a:pt x="618337" y="183519"/>
                  <a:pt x="644210" y="157878"/>
                  <a:pt x="644293" y="126167"/>
                </a:cubicBezTo>
                <a:cubicBezTo>
                  <a:pt x="644375" y="94456"/>
                  <a:pt x="618637" y="68682"/>
                  <a:pt x="586804" y="68600"/>
                </a:cubicBezTo>
                <a:cubicBezTo>
                  <a:pt x="554971" y="68517"/>
                  <a:pt x="529099" y="94157"/>
                  <a:pt x="529016" y="125869"/>
                </a:cubicBezTo>
                <a:cubicBezTo>
                  <a:pt x="528986" y="137180"/>
                  <a:pt x="532311" y="148247"/>
                  <a:pt x="538573" y="157683"/>
                </a:cubicBezTo>
                <a:lnTo>
                  <a:pt x="453674" y="242107"/>
                </a:lnTo>
                <a:cubicBezTo>
                  <a:pt x="429668" y="221569"/>
                  <a:pt x="399720" y="209180"/>
                  <a:pt x="368172" y="206734"/>
                </a:cubicBezTo>
                <a:lnTo>
                  <a:pt x="368172" y="113392"/>
                </a:lnTo>
                <a:cubicBezTo>
                  <a:pt x="399280" y="107069"/>
                  <a:pt x="419354" y="76821"/>
                  <a:pt x="413007" y="45831"/>
                </a:cubicBezTo>
                <a:cubicBezTo>
                  <a:pt x="406659" y="14841"/>
                  <a:pt x="376296" y="-5156"/>
                  <a:pt x="345187" y="1167"/>
                </a:cubicBezTo>
                <a:cubicBezTo>
                  <a:pt x="314078" y="7490"/>
                  <a:pt x="294005" y="37738"/>
                  <a:pt x="300352" y="68728"/>
                </a:cubicBezTo>
                <a:cubicBezTo>
                  <a:pt x="304959" y="91222"/>
                  <a:pt x="322606" y="108802"/>
                  <a:pt x="345187" y="113392"/>
                </a:cubicBezTo>
                <a:lnTo>
                  <a:pt x="345187" y="206734"/>
                </a:lnTo>
                <a:cubicBezTo>
                  <a:pt x="313636" y="209169"/>
                  <a:pt x="283685" y="221560"/>
                  <a:pt x="259684" y="242107"/>
                </a:cubicBezTo>
                <a:lnTo>
                  <a:pt x="174484" y="157533"/>
                </a:lnTo>
                <a:cubicBezTo>
                  <a:pt x="192096" y="131050"/>
                  <a:pt x="184822" y="95360"/>
                  <a:pt x="158238" y="77815"/>
                </a:cubicBezTo>
                <a:cubicBezTo>
                  <a:pt x="131655" y="60271"/>
                  <a:pt x="95827" y="67516"/>
                  <a:pt x="78215" y="93998"/>
                </a:cubicBezTo>
                <a:cubicBezTo>
                  <a:pt x="60603" y="120481"/>
                  <a:pt x="67877" y="156172"/>
                  <a:pt x="94461" y="173716"/>
                </a:cubicBezTo>
                <a:cubicBezTo>
                  <a:pt x="113791" y="186474"/>
                  <a:pt x="138908" y="186474"/>
                  <a:pt x="158238" y="173716"/>
                </a:cubicBezTo>
                <a:lnTo>
                  <a:pt x="243187" y="258341"/>
                </a:lnTo>
                <a:cubicBezTo>
                  <a:pt x="222522" y="282225"/>
                  <a:pt x="210078" y="312075"/>
                  <a:pt x="207679" y="343516"/>
                </a:cubicBezTo>
                <a:lnTo>
                  <a:pt x="113928" y="343516"/>
                </a:lnTo>
                <a:cubicBezTo>
                  <a:pt x="107581" y="312498"/>
                  <a:pt x="77194" y="292479"/>
                  <a:pt x="46057" y="298802"/>
                </a:cubicBezTo>
                <a:cubicBezTo>
                  <a:pt x="14920" y="305125"/>
                  <a:pt x="-5176" y="335396"/>
                  <a:pt x="1171" y="366414"/>
                </a:cubicBezTo>
                <a:cubicBezTo>
                  <a:pt x="7518" y="397432"/>
                  <a:pt x="37905" y="417451"/>
                  <a:pt x="69042" y="411128"/>
                </a:cubicBezTo>
                <a:cubicBezTo>
                  <a:pt x="91650" y="406537"/>
                  <a:pt x="109319" y="388936"/>
                  <a:pt x="113928" y="366414"/>
                </a:cubicBezTo>
                <a:lnTo>
                  <a:pt x="207679" y="366414"/>
                </a:lnTo>
                <a:cubicBezTo>
                  <a:pt x="210089" y="397852"/>
                  <a:pt x="222531" y="427699"/>
                  <a:pt x="243187" y="451589"/>
                </a:cubicBezTo>
                <a:lnTo>
                  <a:pt x="158238" y="536164"/>
                </a:lnTo>
                <a:cubicBezTo>
                  <a:pt x="148870" y="529945"/>
                  <a:pt x="137861" y="526632"/>
                  <a:pt x="126603" y="526644"/>
                </a:cubicBezTo>
                <a:cubicBezTo>
                  <a:pt x="94797" y="526595"/>
                  <a:pt x="68974" y="552240"/>
                  <a:pt x="68925" y="583923"/>
                </a:cubicBezTo>
                <a:cubicBezTo>
                  <a:pt x="68875" y="615607"/>
                  <a:pt x="94619" y="641332"/>
                  <a:pt x="126424" y="641381"/>
                </a:cubicBezTo>
                <a:cubicBezTo>
                  <a:pt x="158229" y="641430"/>
                  <a:pt x="184052" y="615785"/>
                  <a:pt x="184101" y="584102"/>
                </a:cubicBezTo>
                <a:cubicBezTo>
                  <a:pt x="184119" y="572810"/>
                  <a:pt x="180791" y="561763"/>
                  <a:pt x="174534" y="552347"/>
                </a:cubicBezTo>
                <a:lnTo>
                  <a:pt x="259433" y="467773"/>
                </a:lnTo>
                <a:cubicBezTo>
                  <a:pt x="283434" y="488320"/>
                  <a:pt x="313384" y="500710"/>
                  <a:pt x="344935" y="503146"/>
                </a:cubicBezTo>
                <a:lnTo>
                  <a:pt x="344935" y="596488"/>
                </a:lnTo>
                <a:cubicBezTo>
                  <a:pt x="313829" y="602825"/>
                  <a:pt x="293770" y="633082"/>
                  <a:pt x="300131" y="664069"/>
                </a:cubicBezTo>
                <a:cubicBezTo>
                  <a:pt x="306492" y="695056"/>
                  <a:pt x="336864" y="715039"/>
                  <a:pt x="367970" y="708702"/>
                </a:cubicBezTo>
                <a:cubicBezTo>
                  <a:pt x="399076" y="702366"/>
                  <a:pt x="419136" y="672109"/>
                  <a:pt x="412775" y="641122"/>
                </a:cubicBezTo>
                <a:cubicBezTo>
                  <a:pt x="408161" y="618647"/>
                  <a:pt x="390531" y="601084"/>
                  <a:pt x="367970" y="596488"/>
                </a:cubicBezTo>
                <a:lnTo>
                  <a:pt x="367971" y="503396"/>
                </a:lnTo>
                <a:cubicBezTo>
                  <a:pt x="399519" y="500951"/>
                  <a:pt x="429467" y="488561"/>
                  <a:pt x="453473" y="468023"/>
                </a:cubicBezTo>
                <a:lnTo>
                  <a:pt x="538422" y="552598"/>
                </a:lnTo>
                <a:cubicBezTo>
                  <a:pt x="520870" y="579020"/>
                  <a:pt x="528144" y="614614"/>
                  <a:pt x="554667" y="632098"/>
                </a:cubicBezTo>
                <a:cubicBezTo>
                  <a:pt x="581191" y="649583"/>
                  <a:pt x="616921" y="642337"/>
                  <a:pt x="634473" y="615915"/>
                </a:cubicBezTo>
                <a:cubicBezTo>
                  <a:pt x="652025" y="589493"/>
                  <a:pt x="644751" y="553899"/>
                  <a:pt x="618227" y="536414"/>
                </a:cubicBezTo>
                <a:cubicBezTo>
                  <a:pt x="598959" y="523713"/>
                  <a:pt x="573936" y="523713"/>
                  <a:pt x="554667" y="536414"/>
                </a:cubicBezTo>
                <a:lnTo>
                  <a:pt x="469718" y="451840"/>
                </a:lnTo>
                <a:cubicBezTo>
                  <a:pt x="490353" y="427936"/>
                  <a:pt x="502793" y="398097"/>
                  <a:pt x="505227" y="366664"/>
                </a:cubicBezTo>
                <a:lnTo>
                  <a:pt x="598978" y="366664"/>
                </a:lnTo>
                <a:cubicBezTo>
                  <a:pt x="605311" y="397657"/>
                  <a:pt x="635666" y="417667"/>
                  <a:pt x="666777" y="411358"/>
                </a:cubicBezTo>
                <a:cubicBezTo>
                  <a:pt x="697889" y="405049"/>
                  <a:pt x="717976" y="374810"/>
                  <a:pt x="711642" y="343817"/>
                </a:cubicBezTo>
                <a:cubicBezTo>
                  <a:pt x="706191" y="317139"/>
                  <a:pt x="682638" y="297972"/>
                  <a:pt x="655309" y="297972"/>
                </a:cubicBezTo>
                <a:close/>
                <a:moveTo>
                  <a:pt x="356554" y="343617"/>
                </a:moveTo>
                <a:cubicBezTo>
                  <a:pt x="381879" y="342999"/>
                  <a:pt x="402912" y="362950"/>
                  <a:pt x="403532" y="388179"/>
                </a:cubicBezTo>
                <a:cubicBezTo>
                  <a:pt x="404065" y="409838"/>
                  <a:pt x="389254" y="428893"/>
                  <a:pt x="368071" y="433803"/>
                </a:cubicBezTo>
                <a:lnTo>
                  <a:pt x="368071" y="446880"/>
                </a:lnTo>
                <a:lnTo>
                  <a:pt x="345036" y="446880"/>
                </a:lnTo>
                <a:lnTo>
                  <a:pt x="345036" y="433803"/>
                </a:lnTo>
                <a:cubicBezTo>
                  <a:pt x="324720" y="428583"/>
                  <a:pt x="310539" y="410311"/>
                  <a:pt x="310583" y="389411"/>
                </a:cubicBezTo>
                <a:lnTo>
                  <a:pt x="333568" y="389411"/>
                </a:lnTo>
                <a:cubicBezTo>
                  <a:pt x="333568" y="402057"/>
                  <a:pt x="343859" y="412308"/>
                  <a:pt x="356554" y="412308"/>
                </a:cubicBezTo>
                <a:cubicBezTo>
                  <a:pt x="369248" y="412308"/>
                  <a:pt x="379539" y="402057"/>
                  <a:pt x="379539" y="389411"/>
                </a:cubicBezTo>
                <a:cubicBezTo>
                  <a:pt x="379539" y="376765"/>
                  <a:pt x="369248" y="366514"/>
                  <a:pt x="356554" y="366514"/>
                </a:cubicBezTo>
                <a:cubicBezTo>
                  <a:pt x="331228" y="367132"/>
                  <a:pt x="310195" y="347180"/>
                  <a:pt x="309575" y="321952"/>
                </a:cubicBezTo>
                <a:cubicBezTo>
                  <a:pt x="309042" y="300292"/>
                  <a:pt x="323853" y="281238"/>
                  <a:pt x="345036" y="276328"/>
                </a:cubicBezTo>
                <a:lnTo>
                  <a:pt x="345036" y="263451"/>
                </a:lnTo>
                <a:lnTo>
                  <a:pt x="368071" y="263451"/>
                </a:lnTo>
                <a:lnTo>
                  <a:pt x="368071" y="276528"/>
                </a:lnTo>
                <a:cubicBezTo>
                  <a:pt x="388314" y="281729"/>
                  <a:pt x="402476" y="299894"/>
                  <a:pt x="402524" y="320719"/>
                </a:cubicBezTo>
                <a:lnTo>
                  <a:pt x="379538" y="320719"/>
                </a:lnTo>
                <a:cubicBezTo>
                  <a:pt x="379538" y="308074"/>
                  <a:pt x="369248" y="297822"/>
                  <a:pt x="356553" y="297822"/>
                </a:cubicBezTo>
                <a:cubicBezTo>
                  <a:pt x="343859" y="297822"/>
                  <a:pt x="333568" y="308074"/>
                  <a:pt x="333568" y="320719"/>
                </a:cubicBezTo>
                <a:cubicBezTo>
                  <a:pt x="333568" y="333365"/>
                  <a:pt x="343859" y="343617"/>
                  <a:pt x="356553" y="343617"/>
                </a:cubicBezTo>
                <a:close/>
              </a:path>
            </a:pathLst>
          </a:custGeom>
          <a:solidFill>
            <a:schemeClr val="bg1"/>
          </a:solidFill>
          <a:ln w="5026" cap="flat">
            <a:noFill/>
            <a:prstDash val="solid"/>
            <a:miter/>
          </a:ln>
        </p:spPr>
        <p:txBody>
          <a:bodyPr rtlCol="0"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468369023"/>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58" name="Chart 557">
            <a:extLst>
              <a:ext uri="{FF2B5EF4-FFF2-40B4-BE49-F238E27FC236}">
                <a16:creationId xmlns:a16="http://schemas.microsoft.com/office/drawing/2014/main" id="{96BE5549-72D1-6749-B3CE-30FA005D186D}"/>
              </a:ext>
            </a:extLst>
          </p:cNvPr>
          <p:cNvGraphicFramePr/>
          <p:nvPr>
            <p:extLst>
              <p:ext uri="{D42A27DB-BD31-4B8C-83A1-F6EECF244321}">
                <p14:modId xmlns:p14="http://schemas.microsoft.com/office/powerpoint/2010/main" val="487070472"/>
              </p:ext>
            </p:extLst>
          </p:nvPr>
        </p:nvGraphicFramePr>
        <p:xfrm>
          <a:off x="435123" y="4129548"/>
          <a:ext cx="1970385" cy="1912375"/>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231C3478-F444-FC40-9B02-502230214B73}"/>
              </a:ext>
            </a:extLst>
          </p:cNvPr>
          <p:cNvSpPr txBox="1"/>
          <p:nvPr/>
        </p:nvSpPr>
        <p:spPr>
          <a:xfrm>
            <a:off x="4406537" y="523875"/>
            <a:ext cx="3378926"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World Map</a:t>
            </a:r>
          </a:p>
        </p:txBody>
      </p:sp>
      <p:sp>
        <p:nvSpPr>
          <p:cNvPr id="4" name="TextBox 3">
            <a:extLst>
              <a:ext uri="{FF2B5EF4-FFF2-40B4-BE49-F238E27FC236}">
                <a16:creationId xmlns:a16="http://schemas.microsoft.com/office/drawing/2014/main" id="{94CE42AE-E10A-394C-B97D-B4B85A609F0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93" name="Group 592">
            <a:extLst>
              <a:ext uri="{FF2B5EF4-FFF2-40B4-BE49-F238E27FC236}">
                <a16:creationId xmlns:a16="http://schemas.microsoft.com/office/drawing/2014/main" id="{4981939B-D75A-2547-A7FF-5644CC2CDDCB}"/>
              </a:ext>
            </a:extLst>
          </p:cNvPr>
          <p:cNvGrpSpPr/>
          <p:nvPr/>
        </p:nvGrpSpPr>
        <p:grpSpPr>
          <a:xfrm>
            <a:off x="1860985" y="2021887"/>
            <a:ext cx="8470030" cy="4109387"/>
            <a:chOff x="1861232" y="2021887"/>
            <a:chExt cx="8470030" cy="4109387"/>
          </a:xfrm>
        </p:grpSpPr>
        <p:sp>
          <p:nvSpPr>
            <p:cNvPr id="263" name="Freeform 262">
              <a:extLst>
                <a:ext uri="{FF2B5EF4-FFF2-40B4-BE49-F238E27FC236}">
                  <a16:creationId xmlns:a16="http://schemas.microsoft.com/office/drawing/2014/main" id="{C9E4D6F1-31F1-C243-BBE7-22397A6FC1CE}"/>
                </a:ext>
              </a:extLst>
            </p:cNvPr>
            <p:cNvSpPr/>
            <p:nvPr/>
          </p:nvSpPr>
          <p:spPr>
            <a:xfrm>
              <a:off x="6639342" y="2983917"/>
              <a:ext cx="206888" cy="323088"/>
            </a:xfrm>
            <a:custGeom>
              <a:avLst/>
              <a:gdLst>
                <a:gd name="connsiteX0" fmla="*/ 8167 w 181555"/>
                <a:gd name="connsiteY0" fmla="*/ 51337 h 283528"/>
                <a:gd name="connsiteX1" fmla="*/ 564 w 181555"/>
                <a:gd name="connsiteY1" fmla="*/ 67895 h 283528"/>
                <a:gd name="connsiteX2" fmla="*/ 17698 w 181555"/>
                <a:gd name="connsiteY2" fmla="*/ 92505 h 283528"/>
                <a:gd name="connsiteX3" fmla="*/ 38237 w 181555"/>
                <a:gd name="connsiteY3" fmla="*/ 130044 h 283528"/>
                <a:gd name="connsiteX4" fmla="*/ 50832 w 181555"/>
                <a:gd name="connsiteY4" fmla="*/ 142746 h 283528"/>
                <a:gd name="connsiteX5" fmla="*/ 53215 w 181555"/>
                <a:gd name="connsiteY5" fmla="*/ 144220 h 283528"/>
                <a:gd name="connsiteX6" fmla="*/ 53215 w 181555"/>
                <a:gd name="connsiteY6" fmla="*/ 144220 h 283528"/>
                <a:gd name="connsiteX7" fmla="*/ 87257 w 181555"/>
                <a:gd name="connsiteY7" fmla="*/ 178244 h 283528"/>
                <a:gd name="connsiteX8" fmla="*/ 77725 w 181555"/>
                <a:gd name="connsiteY8" fmla="*/ 199338 h 283528"/>
                <a:gd name="connsiteX9" fmla="*/ 72732 w 181555"/>
                <a:gd name="connsiteY9" fmla="*/ 225877 h 283528"/>
                <a:gd name="connsiteX10" fmla="*/ 75229 w 181555"/>
                <a:gd name="connsiteY10" fmla="*/ 237218 h 283528"/>
                <a:gd name="connsiteX11" fmla="*/ 75229 w 181555"/>
                <a:gd name="connsiteY11" fmla="*/ 237898 h 283528"/>
                <a:gd name="connsiteX12" fmla="*/ 93044 w 181555"/>
                <a:gd name="connsiteY12" fmla="*/ 261374 h 283528"/>
                <a:gd name="connsiteX13" fmla="*/ 125610 w 181555"/>
                <a:gd name="connsiteY13" fmla="*/ 277365 h 283528"/>
                <a:gd name="connsiteX14" fmla="*/ 146716 w 181555"/>
                <a:gd name="connsiteY14" fmla="*/ 284397 h 283528"/>
                <a:gd name="connsiteX15" fmla="*/ 187226 w 181555"/>
                <a:gd name="connsiteY15" fmla="*/ 274417 h 283528"/>
                <a:gd name="connsiteX16" fmla="*/ 185978 w 181555"/>
                <a:gd name="connsiteY16" fmla="*/ 271922 h 283528"/>
                <a:gd name="connsiteX17" fmla="*/ 187226 w 181555"/>
                <a:gd name="connsiteY17" fmla="*/ 271014 h 283528"/>
                <a:gd name="connsiteX18" fmla="*/ 179737 w 181555"/>
                <a:gd name="connsiteY18" fmla="*/ 232341 h 283528"/>
                <a:gd name="connsiteX19" fmla="*/ 162262 w 181555"/>
                <a:gd name="connsiteY19" fmla="*/ 203761 h 283528"/>
                <a:gd name="connsiteX20" fmla="*/ 148191 w 181555"/>
                <a:gd name="connsiteY20" fmla="*/ 178697 h 283528"/>
                <a:gd name="connsiteX21" fmla="*/ 142177 w 181555"/>
                <a:gd name="connsiteY21" fmla="*/ 152159 h 283528"/>
                <a:gd name="connsiteX22" fmla="*/ 136958 w 181555"/>
                <a:gd name="connsiteY22" fmla="*/ 139797 h 283528"/>
                <a:gd name="connsiteX23" fmla="*/ 135029 w 181555"/>
                <a:gd name="connsiteY23" fmla="*/ 137302 h 283528"/>
                <a:gd name="connsiteX24" fmla="*/ 136390 w 181555"/>
                <a:gd name="connsiteY24" fmla="*/ 136282 h 283528"/>
                <a:gd name="connsiteX25" fmla="*/ 135710 w 181555"/>
                <a:gd name="connsiteY25" fmla="*/ 122105 h 283528"/>
                <a:gd name="connsiteX26" fmla="*/ 100647 w 181555"/>
                <a:gd name="connsiteY26" fmla="*/ 99423 h 283528"/>
                <a:gd name="connsiteX27" fmla="*/ 74548 w 181555"/>
                <a:gd name="connsiteY27" fmla="*/ 72885 h 283528"/>
                <a:gd name="connsiteX28" fmla="*/ 93044 w 181555"/>
                <a:gd name="connsiteY28" fmla="*/ 63358 h 283528"/>
                <a:gd name="connsiteX29" fmla="*/ 117668 w 181555"/>
                <a:gd name="connsiteY29" fmla="*/ 47934 h 283528"/>
                <a:gd name="connsiteX30" fmla="*/ 126632 w 181555"/>
                <a:gd name="connsiteY30" fmla="*/ 12323 h 283528"/>
                <a:gd name="connsiteX31" fmla="*/ 113128 w 181555"/>
                <a:gd name="connsiteY31" fmla="*/ 2343 h 283528"/>
                <a:gd name="connsiteX32" fmla="*/ 93044 w 181555"/>
                <a:gd name="connsiteY32" fmla="*/ 4271 h 283528"/>
                <a:gd name="connsiteX33" fmla="*/ 67059 w 181555"/>
                <a:gd name="connsiteY33" fmla="*/ 5745 h 283528"/>
                <a:gd name="connsiteX34" fmla="*/ 43116 w 181555"/>
                <a:gd name="connsiteY34" fmla="*/ 25479 h 283528"/>
                <a:gd name="connsiteX35" fmla="*/ 43116 w 181555"/>
                <a:gd name="connsiteY35" fmla="*/ 25479 h 283528"/>
                <a:gd name="connsiteX36" fmla="*/ 38350 w 181555"/>
                <a:gd name="connsiteY36" fmla="*/ 28654 h 283528"/>
                <a:gd name="connsiteX37" fmla="*/ 38350 w 181555"/>
                <a:gd name="connsiteY37" fmla="*/ 28654 h 283528"/>
                <a:gd name="connsiteX38" fmla="*/ 24393 w 181555"/>
                <a:gd name="connsiteY38" fmla="*/ 36026 h 283528"/>
                <a:gd name="connsiteX39" fmla="*/ 8167 w 181555"/>
                <a:gd name="connsiteY39" fmla="*/ 51337 h 283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81555" h="283528">
                  <a:moveTo>
                    <a:pt x="8167" y="51337"/>
                  </a:moveTo>
                  <a:cubicBezTo>
                    <a:pt x="7145" y="57914"/>
                    <a:pt x="-2386" y="61430"/>
                    <a:pt x="564" y="67895"/>
                  </a:cubicBezTo>
                  <a:cubicBezTo>
                    <a:pt x="3514" y="74359"/>
                    <a:pt x="17698" y="82978"/>
                    <a:pt x="17698" y="92505"/>
                  </a:cubicBezTo>
                  <a:cubicBezTo>
                    <a:pt x="20806" y="106726"/>
                    <a:pt x="27934" y="119755"/>
                    <a:pt x="38237" y="130044"/>
                  </a:cubicBezTo>
                  <a:cubicBezTo>
                    <a:pt x="42206" y="134499"/>
                    <a:pt x="46411" y="138739"/>
                    <a:pt x="50832" y="142746"/>
                  </a:cubicBezTo>
                  <a:lnTo>
                    <a:pt x="53215" y="144220"/>
                  </a:lnTo>
                  <a:lnTo>
                    <a:pt x="53215" y="144220"/>
                  </a:lnTo>
                  <a:cubicBezTo>
                    <a:pt x="68080" y="157376"/>
                    <a:pt x="87257" y="173594"/>
                    <a:pt x="87257" y="178244"/>
                  </a:cubicBezTo>
                  <a:cubicBezTo>
                    <a:pt x="87257" y="185729"/>
                    <a:pt x="77725" y="190265"/>
                    <a:pt x="77725" y="199338"/>
                  </a:cubicBezTo>
                  <a:cubicBezTo>
                    <a:pt x="77725" y="208411"/>
                    <a:pt x="72732" y="218278"/>
                    <a:pt x="72732" y="225877"/>
                  </a:cubicBezTo>
                  <a:cubicBezTo>
                    <a:pt x="72994" y="229760"/>
                    <a:pt x="73835" y="233583"/>
                    <a:pt x="75229" y="237218"/>
                  </a:cubicBezTo>
                  <a:lnTo>
                    <a:pt x="75229" y="237898"/>
                  </a:lnTo>
                  <a:cubicBezTo>
                    <a:pt x="78860" y="248445"/>
                    <a:pt x="85782" y="261374"/>
                    <a:pt x="93044" y="261374"/>
                  </a:cubicBezTo>
                  <a:cubicBezTo>
                    <a:pt x="103597" y="261374"/>
                    <a:pt x="120618" y="273850"/>
                    <a:pt x="125610" y="277365"/>
                  </a:cubicBezTo>
                  <a:cubicBezTo>
                    <a:pt x="131707" y="281915"/>
                    <a:pt x="139108" y="284381"/>
                    <a:pt x="146716" y="284397"/>
                  </a:cubicBezTo>
                  <a:cubicBezTo>
                    <a:pt x="156248" y="284397"/>
                    <a:pt x="186205" y="281902"/>
                    <a:pt x="187226" y="274417"/>
                  </a:cubicBezTo>
                  <a:lnTo>
                    <a:pt x="185978" y="271922"/>
                  </a:lnTo>
                  <a:lnTo>
                    <a:pt x="187226" y="271014"/>
                  </a:lnTo>
                  <a:cubicBezTo>
                    <a:pt x="184049" y="258264"/>
                    <a:pt x="181549" y="245355"/>
                    <a:pt x="179737" y="232341"/>
                  </a:cubicBezTo>
                  <a:cubicBezTo>
                    <a:pt x="179737" y="218732"/>
                    <a:pt x="162262" y="211814"/>
                    <a:pt x="162262" y="203761"/>
                  </a:cubicBezTo>
                  <a:cubicBezTo>
                    <a:pt x="162262" y="195709"/>
                    <a:pt x="147738" y="188224"/>
                    <a:pt x="148191" y="178697"/>
                  </a:cubicBezTo>
                  <a:cubicBezTo>
                    <a:pt x="149718" y="169406"/>
                    <a:pt x="147561" y="159886"/>
                    <a:pt x="142177" y="152159"/>
                  </a:cubicBezTo>
                  <a:cubicBezTo>
                    <a:pt x="139461" y="148522"/>
                    <a:pt x="137670" y="144280"/>
                    <a:pt x="136958" y="139797"/>
                  </a:cubicBezTo>
                  <a:lnTo>
                    <a:pt x="135029" y="137302"/>
                  </a:lnTo>
                  <a:lnTo>
                    <a:pt x="136390" y="136282"/>
                  </a:lnTo>
                  <a:cubicBezTo>
                    <a:pt x="135829" y="131578"/>
                    <a:pt x="135602" y="126841"/>
                    <a:pt x="135710" y="122105"/>
                  </a:cubicBezTo>
                  <a:cubicBezTo>
                    <a:pt x="135710" y="112125"/>
                    <a:pt x="100647" y="107135"/>
                    <a:pt x="100647" y="99423"/>
                  </a:cubicBezTo>
                  <a:cubicBezTo>
                    <a:pt x="100647" y="91711"/>
                    <a:pt x="74548" y="79916"/>
                    <a:pt x="74548" y="72885"/>
                  </a:cubicBezTo>
                  <a:cubicBezTo>
                    <a:pt x="74548" y="65853"/>
                    <a:pt x="92930" y="72885"/>
                    <a:pt x="93044" y="63358"/>
                  </a:cubicBezTo>
                  <a:cubicBezTo>
                    <a:pt x="93158" y="53832"/>
                    <a:pt x="103143" y="47934"/>
                    <a:pt x="117668" y="47934"/>
                  </a:cubicBezTo>
                  <a:cubicBezTo>
                    <a:pt x="132192" y="47934"/>
                    <a:pt x="130717" y="18334"/>
                    <a:pt x="126632" y="12323"/>
                  </a:cubicBezTo>
                  <a:cubicBezTo>
                    <a:pt x="122547" y="6312"/>
                    <a:pt x="119937" y="982"/>
                    <a:pt x="113128" y="2343"/>
                  </a:cubicBezTo>
                  <a:cubicBezTo>
                    <a:pt x="106320" y="3704"/>
                    <a:pt x="103937" y="8354"/>
                    <a:pt x="93044" y="4271"/>
                  </a:cubicBezTo>
                  <a:cubicBezTo>
                    <a:pt x="82151" y="188"/>
                    <a:pt x="74548" y="-3441"/>
                    <a:pt x="67059" y="5745"/>
                  </a:cubicBezTo>
                  <a:cubicBezTo>
                    <a:pt x="59860" y="13218"/>
                    <a:pt x="51827" y="19839"/>
                    <a:pt x="43116" y="25479"/>
                  </a:cubicBezTo>
                  <a:lnTo>
                    <a:pt x="43116" y="25479"/>
                  </a:lnTo>
                  <a:lnTo>
                    <a:pt x="38350" y="28654"/>
                  </a:lnTo>
                  <a:lnTo>
                    <a:pt x="38350" y="28654"/>
                  </a:lnTo>
                  <a:cubicBezTo>
                    <a:pt x="33948" y="31557"/>
                    <a:pt x="29273" y="34026"/>
                    <a:pt x="24393" y="36026"/>
                  </a:cubicBezTo>
                  <a:cubicBezTo>
                    <a:pt x="14181" y="39315"/>
                    <a:pt x="9075" y="44872"/>
                    <a:pt x="8167" y="5133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4" name="Freeform 263">
              <a:extLst>
                <a:ext uri="{FF2B5EF4-FFF2-40B4-BE49-F238E27FC236}">
                  <a16:creationId xmlns:a16="http://schemas.microsoft.com/office/drawing/2014/main" id="{1913AF9E-7516-6E44-B56E-E5CF1AFC202B}"/>
                </a:ext>
              </a:extLst>
            </p:cNvPr>
            <p:cNvSpPr/>
            <p:nvPr/>
          </p:nvSpPr>
          <p:spPr>
            <a:xfrm>
              <a:off x="6171514" y="2977902"/>
              <a:ext cx="349123" cy="193853"/>
            </a:xfrm>
            <a:custGeom>
              <a:avLst/>
              <a:gdLst>
                <a:gd name="connsiteX0" fmla="*/ 201527 w 306374"/>
                <a:gd name="connsiteY0" fmla="*/ 61491 h 170117"/>
                <a:gd name="connsiteX1" fmla="*/ 171910 w 306374"/>
                <a:gd name="connsiteY1" fmla="*/ 58089 h 170117"/>
                <a:gd name="connsiteX2" fmla="*/ 184506 w 306374"/>
                <a:gd name="connsiteY2" fmla="*/ 53212 h 170117"/>
                <a:gd name="connsiteX3" fmla="*/ 205952 w 306374"/>
                <a:gd name="connsiteY3" fmla="*/ 44933 h 170117"/>
                <a:gd name="connsiteX4" fmla="*/ 214690 w 306374"/>
                <a:gd name="connsiteY4" fmla="*/ 24065 h 170117"/>
                <a:gd name="connsiteX5" fmla="*/ 225356 w 306374"/>
                <a:gd name="connsiteY5" fmla="*/ 6033 h 170117"/>
                <a:gd name="connsiteX6" fmla="*/ 215597 w 306374"/>
                <a:gd name="connsiteY6" fmla="*/ 22 h 170117"/>
                <a:gd name="connsiteX7" fmla="*/ 215597 w 306374"/>
                <a:gd name="connsiteY7" fmla="*/ 22 h 170117"/>
                <a:gd name="connsiteX8" fmla="*/ 212987 w 306374"/>
                <a:gd name="connsiteY8" fmla="*/ 22 h 170117"/>
                <a:gd name="connsiteX9" fmla="*/ 200165 w 306374"/>
                <a:gd name="connsiteY9" fmla="*/ 5806 h 170117"/>
                <a:gd name="connsiteX10" fmla="*/ 147627 w 306374"/>
                <a:gd name="connsiteY10" fmla="*/ 28488 h 170117"/>
                <a:gd name="connsiteX11" fmla="*/ 163740 w 306374"/>
                <a:gd name="connsiteY11" fmla="*/ 53779 h 170117"/>
                <a:gd name="connsiteX12" fmla="*/ 152393 w 306374"/>
                <a:gd name="connsiteY12" fmla="*/ 68863 h 170117"/>
                <a:gd name="connsiteX13" fmla="*/ 131514 w 306374"/>
                <a:gd name="connsiteY13" fmla="*/ 78616 h 170117"/>
                <a:gd name="connsiteX14" fmla="*/ 121983 w 306374"/>
                <a:gd name="connsiteY14" fmla="*/ 65007 h 170117"/>
                <a:gd name="connsiteX15" fmla="*/ 104735 w 306374"/>
                <a:gd name="connsiteY15" fmla="*/ 50944 h 170117"/>
                <a:gd name="connsiteX16" fmla="*/ 121302 w 306374"/>
                <a:gd name="connsiteY16" fmla="*/ 34840 h 170117"/>
                <a:gd name="connsiteX17" fmla="*/ 94523 w 306374"/>
                <a:gd name="connsiteY17" fmla="*/ 29056 h 170117"/>
                <a:gd name="connsiteX18" fmla="*/ 71147 w 306374"/>
                <a:gd name="connsiteY18" fmla="*/ 18849 h 170117"/>
                <a:gd name="connsiteX19" fmla="*/ 53218 w 306374"/>
                <a:gd name="connsiteY19" fmla="*/ 30190 h 170117"/>
                <a:gd name="connsiteX20" fmla="*/ 51516 w 306374"/>
                <a:gd name="connsiteY20" fmla="*/ 32345 h 170117"/>
                <a:gd name="connsiteX21" fmla="*/ 51516 w 306374"/>
                <a:gd name="connsiteY21" fmla="*/ 32345 h 170117"/>
                <a:gd name="connsiteX22" fmla="*/ 45502 w 306374"/>
                <a:gd name="connsiteY22" fmla="*/ 40283 h 170117"/>
                <a:gd name="connsiteX23" fmla="*/ 38694 w 306374"/>
                <a:gd name="connsiteY23" fmla="*/ 44139 h 170117"/>
                <a:gd name="connsiteX24" fmla="*/ 40396 w 306374"/>
                <a:gd name="connsiteY24" fmla="*/ 46408 h 170117"/>
                <a:gd name="connsiteX25" fmla="*/ 35063 w 306374"/>
                <a:gd name="connsiteY25" fmla="*/ 50037 h 170117"/>
                <a:gd name="connsiteX26" fmla="*/ 33361 w 306374"/>
                <a:gd name="connsiteY26" fmla="*/ 66481 h 170117"/>
                <a:gd name="connsiteX27" fmla="*/ 14411 w 306374"/>
                <a:gd name="connsiteY27" fmla="*/ 95174 h 170117"/>
                <a:gd name="connsiteX28" fmla="*/ 14411 w 306374"/>
                <a:gd name="connsiteY28" fmla="*/ 98010 h 170117"/>
                <a:gd name="connsiteX29" fmla="*/ 14411 w 306374"/>
                <a:gd name="connsiteY29" fmla="*/ 98010 h 170117"/>
                <a:gd name="connsiteX30" fmla="*/ 0 w 306374"/>
                <a:gd name="connsiteY30" fmla="*/ 131126 h 170117"/>
                <a:gd name="connsiteX31" fmla="*/ 2950 w 306374"/>
                <a:gd name="connsiteY31" fmla="*/ 140312 h 170117"/>
                <a:gd name="connsiteX32" fmla="*/ 4426 w 306374"/>
                <a:gd name="connsiteY32" fmla="*/ 140312 h 170117"/>
                <a:gd name="connsiteX33" fmla="*/ 4426 w 306374"/>
                <a:gd name="connsiteY33" fmla="*/ 142921 h 170117"/>
                <a:gd name="connsiteX34" fmla="*/ 30070 w 306374"/>
                <a:gd name="connsiteY34" fmla="*/ 161407 h 170117"/>
                <a:gd name="connsiteX35" fmla="*/ 71374 w 306374"/>
                <a:gd name="connsiteY35" fmla="*/ 169232 h 170117"/>
                <a:gd name="connsiteX36" fmla="*/ 113245 w 306374"/>
                <a:gd name="connsiteY36" fmla="*/ 146550 h 170117"/>
                <a:gd name="connsiteX37" fmla="*/ 159882 w 306374"/>
                <a:gd name="connsiteY37" fmla="*/ 143601 h 170117"/>
                <a:gd name="connsiteX38" fmla="*/ 237724 w 306374"/>
                <a:gd name="connsiteY38" fmla="*/ 174222 h 170117"/>
                <a:gd name="connsiteX39" fmla="*/ 262007 w 306374"/>
                <a:gd name="connsiteY39" fmla="*/ 166056 h 170117"/>
                <a:gd name="connsiteX40" fmla="*/ 289695 w 306374"/>
                <a:gd name="connsiteY40" fmla="*/ 169459 h 170117"/>
                <a:gd name="connsiteX41" fmla="*/ 303765 w 306374"/>
                <a:gd name="connsiteY41" fmla="*/ 158118 h 170117"/>
                <a:gd name="connsiteX42" fmla="*/ 303765 w 306374"/>
                <a:gd name="connsiteY42" fmla="*/ 155396 h 170117"/>
                <a:gd name="connsiteX43" fmla="*/ 304900 w 306374"/>
                <a:gd name="connsiteY43" fmla="*/ 155396 h 170117"/>
                <a:gd name="connsiteX44" fmla="*/ 308304 w 306374"/>
                <a:gd name="connsiteY44" fmla="*/ 141787 h 170117"/>
                <a:gd name="connsiteX45" fmla="*/ 279141 w 306374"/>
                <a:gd name="connsiteY45" fmla="*/ 112640 h 170117"/>
                <a:gd name="connsiteX46" fmla="*/ 267794 w 306374"/>
                <a:gd name="connsiteY46" fmla="*/ 107536 h 170117"/>
                <a:gd name="connsiteX47" fmla="*/ 265525 w 306374"/>
                <a:gd name="connsiteY47" fmla="*/ 107536 h 170117"/>
                <a:gd name="connsiteX48" fmla="*/ 264731 w 306374"/>
                <a:gd name="connsiteY48" fmla="*/ 104814 h 170117"/>
                <a:gd name="connsiteX49" fmla="*/ 240221 w 306374"/>
                <a:gd name="connsiteY49" fmla="*/ 87803 h 170117"/>
                <a:gd name="connsiteX50" fmla="*/ 201527 w 306374"/>
                <a:gd name="connsiteY50" fmla="*/ 61491 h 170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06374" h="170117">
                  <a:moveTo>
                    <a:pt x="201527" y="61491"/>
                  </a:moveTo>
                  <a:cubicBezTo>
                    <a:pt x="197669" y="57635"/>
                    <a:pt x="175315" y="62398"/>
                    <a:pt x="171910" y="58089"/>
                  </a:cubicBezTo>
                  <a:cubicBezTo>
                    <a:pt x="168506" y="53779"/>
                    <a:pt x="178152" y="49810"/>
                    <a:pt x="184506" y="53212"/>
                  </a:cubicBezTo>
                  <a:cubicBezTo>
                    <a:pt x="192712" y="55812"/>
                    <a:pt x="201625" y="52371"/>
                    <a:pt x="205952" y="44933"/>
                  </a:cubicBezTo>
                  <a:cubicBezTo>
                    <a:pt x="211739" y="37221"/>
                    <a:pt x="219455" y="31777"/>
                    <a:pt x="214690" y="24065"/>
                  </a:cubicBezTo>
                  <a:cubicBezTo>
                    <a:pt x="209924" y="16353"/>
                    <a:pt x="225356" y="16807"/>
                    <a:pt x="225356" y="6033"/>
                  </a:cubicBezTo>
                  <a:cubicBezTo>
                    <a:pt x="225356" y="1270"/>
                    <a:pt x="220817" y="-205"/>
                    <a:pt x="215597" y="22"/>
                  </a:cubicBezTo>
                  <a:cubicBezTo>
                    <a:pt x="215597" y="22"/>
                    <a:pt x="215597" y="22"/>
                    <a:pt x="215597" y="22"/>
                  </a:cubicBezTo>
                  <a:lnTo>
                    <a:pt x="212987" y="22"/>
                  </a:lnTo>
                  <a:cubicBezTo>
                    <a:pt x="208150" y="322"/>
                    <a:pt x="203590" y="2379"/>
                    <a:pt x="200165" y="5806"/>
                  </a:cubicBezTo>
                  <a:cubicBezTo>
                    <a:pt x="197215" y="11250"/>
                    <a:pt x="153528" y="22818"/>
                    <a:pt x="147627" y="28488"/>
                  </a:cubicBezTo>
                  <a:cubicBezTo>
                    <a:pt x="141727" y="34159"/>
                    <a:pt x="158975" y="47542"/>
                    <a:pt x="163740" y="53779"/>
                  </a:cubicBezTo>
                  <a:cubicBezTo>
                    <a:pt x="168506" y="60017"/>
                    <a:pt x="162265" y="68409"/>
                    <a:pt x="152393" y="68863"/>
                  </a:cubicBezTo>
                  <a:cubicBezTo>
                    <a:pt x="142521" y="69317"/>
                    <a:pt x="139230" y="77142"/>
                    <a:pt x="131514" y="78616"/>
                  </a:cubicBezTo>
                  <a:cubicBezTo>
                    <a:pt x="123798" y="80091"/>
                    <a:pt x="123231" y="71358"/>
                    <a:pt x="121983" y="65007"/>
                  </a:cubicBezTo>
                  <a:cubicBezTo>
                    <a:pt x="120735" y="58656"/>
                    <a:pt x="111997" y="57182"/>
                    <a:pt x="104735" y="50944"/>
                  </a:cubicBezTo>
                  <a:cubicBezTo>
                    <a:pt x="97473" y="44706"/>
                    <a:pt x="116082" y="39603"/>
                    <a:pt x="121302" y="34840"/>
                  </a:cubicBezTo>
                  <a:cubicBezTo>
                    <a:pt x="126521" y="30076"/>
                    <a:pt x="106210" y="29056"/>
                    <a:pt x="94523" y="29056"/>
                  </a:cubicBezTo>
                  <a:cubicBezTo>
                    <a:pt x="82835" y="29056"/>
                    <a:pt x="83856" y="18849"/>
                    <a:pt x="71147" y="18849"/>
                  </a:cubicBezTo>
                  <a:cubicBezTo>
                    <a:pt x="63924" y="20158"/>
                    <a:pt x="57493" y="24225"/>
                    <a:pt x="53218" y="30190"/>
                  </a:cubicBezTo>
                  <a:lnTo>
                    <a:pt x="51516" y="32345"/>
                  </a:lnTo>
                  <a:lnTo>
                    <a:pt x="51516" y="32345"/>
                  </a:lnTo>
                  <a:cubicBezTo>
                    <a:pt x="49372" y="34882"/>
                    <a:pt x="47364" y="37532"/>
                    <a:pt x="45502" y="40283"/>
                  </a:cubicBezTo>
                  <a:lnTo>
                    <a:pt x="38694" y="44139"/>
                  </a:lnTo>
                  <a:lnTo>
                    <a:pt x="40396" y="46408"/>
                  </a:lnTo>
                  <a:cubicBezTo>
                    <a:pt x="38714" y="47752"/>
                    <a:pt x="36931" y="48965"/>
                    <a:pt x="35063" y="50037"/>
                  </a:cubicBezTo>
                  <a:cubicBezTo>
                    <a:pt x="35217" y="55569"/>
                    <a:pt x="34645" y="61098"/>
                    <a:pt x="33361" y="66481"/>
                  </a:cubicBezTo>
                  <a:cubicBezTo>
                    <a:pt x="29957" y="75781"/>
                    <a:pt x="14411" y="77822"/>
                    <a:pt x="14411" y="95174"/>
                  </a:cubicBezTo>
                  <a:lnTo>
                    <a:pt x="14411" y="98010"/>
                  </a:lnTo>
                  <a:lnTo>
                    <a:pt x="14411" y="98010"/>
                  </a:lnTo>
                  <a:cubicBezTo>
                    <a:pt x="12936" y="113660"/>
                    <a:pt x="568" y="122393"/>
                    <a:pt x="0" y="131126"/>
                  </a:cubicBezTo>
                  <a:cubicBezTo>
                    <a:pt x="163" y="134393"/>
                    <a:pt x="1181" y="137560"/>
                    <a:pt x="2950" y="140312"/>
                  </a:cubicBezTo>
                  <a:lnTo>
                    <a:pt x="4426" y="140312"/>
                  </a:lnTo>
                  <a:lnTo>
                    <a:pt x="4426" y="142921"/>
                  </a:lnTo>
                  <a:cubicBezTo>
                    <a:pt x="9824" y="152564"/>
                    <a:pt x="19211" y="159331"/>
                    <a:pt x="30070" y="161407"/>
                  </a:cubicBezTo>
                  <a:cubicBezTo>
                    <a:pt x="43687" y="161407"/>
                    <a:pt x="58325" y="169572"/>
                    <a:pt x="71374" y="169232"/>
                  </a:cubicBezTo>
                  <a:cubicBezTo>
                    <a:pt x="87487" y="169232"/>
                    <a:pt x="105983" y="151653"/>
                    <a:pt x="113245" y="146550"/>
                  </a:cubicBezTo>
                  <a:cubicBezTo>
                    <a:pt x="120507" y="141446"/>
                    <a:pt x="146266" y="143601"/>
                    <a:pt x="159882" y="143601"/>
                  </a:cubicBezTo>
                  <a:cubicBezTo>
                    <a:pt x="173499" y="143601"/>
                    <a:pt x="225016" y="174222"/>
                    <a:pt x="237724" y="174222"/>
                  </a:cubicBezTo>
                  <a:cubicBezTo>
                    <a:pt x="250433" y="174222"/>
                    <a:pt x="254745" y="166056"/>
                    <a:pt x="262007" y="166056"/>
                  </a:cubicBezTo>
                  <a:cubicBezTo>
                    <a:pt x="271118" y="168006"/>
                    <a:pt x="280383" y="169144"/>
                    <a:pt x="289695" y="169459"/>
                  </a:cubicBezTo>
                  <a:cubicBezTo>
                    <a:pt x="295754" y="167789"/>
                    <a:pt x="300849" y="163682"/>
                    <a:pt x="303765" y="158118"/>
                  </a:cubicBezTo>
                  <a:lnTo>
                    <a:pt x="303765" y="155396"/>
                  </a:lnTo>
                  <a:lnTo>
                    <a:pt x="304900" y="155396"/>
                  </a:lnTo>
                  <a:cubicBezTo>
                    <a:pt x="307153" y="151214"/>
                    <a:pt x="308323" y="146536"/>
                    <a:pt x="308304" y="141787"/>
                  </a:cubicBezTo>
                  <a:cubicBezTo>
                    <a:pt x="304356" y="127640"/>
                    <a:pt x="293296" y="116585"/>
                    <a:pt x="279141" y="112640"/>
                  </a:cubicBezTo>
                  <a:cubicBezTo>
                    <a:pt x="274981" y="111947"/>
                    <a:pt x="271072" y="110189"/>
                    <a:pt x="267794" y="107536"/>
                  </a:cubicBezTo>
                  <a:lnTo>
                    <a:pt x="265525" y="107536"/>
                  </a:lnTo>
                  <a:lnTo>
                    <a:pt x="264731" y="104814"/>
                  </a:lnTo>
                  <a:cubicBezTo>
                    <a:pt x="257192" y="98285"/>
                    <a:pt x="248975" y="92582"/>
                    <a:pt x="240221" y="87803"/>
                  </a:cubicBezTo>
                  <a:cubicBezTo>
                    <a:pt x="226241" y="80737"/>
                    <a:pt x="213235" y="71893"/>
                    <a:pt x="201527" y="6149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5" name="Freeform 264">
              <a:extLst>
                <a:ext uri="{FF2B5EF4-FFF2-40B4-BE49-F238E27FC236}">
                  <a16:creationId xmlns:a16="http://schemas.microsoft.com/office/drawing/2014/main" id="{A2E3B239-220E-E14A-BA59-D6C1A582F342}"/>
                </a:ext>
              </a:extLst>
            </p:cNvPr>
            <p:cNvSpPr/>
            <p:nvPr/>
          </p:nvSpPr>
          <p:spPr>
            <a:xfrm>
              <a:off x="5762394" y="4333463"/>
              <a:ext cx="193957" cy="258471"/>
            </a:xfrm>
            <a:custGeom>
              <a:avLst/>
              <a:gdLst>
                <a:gd name="connsiteX0" fmla="*/ 51176 w 170208"/>
                <a:gd name="connsiteY0" fmla="*/ 219918 h 226822"/>
                <a:gd name="connsiteX1" fmla="*/ 53445 w 170208"/>
                <a:gd name="connsiteY1" fmla="*/ 221959 h 226822"/>
                <a:gd name="connsiteX2" fmla="*/ 58325 w 170208"/>
                <a:gd name="connsiteY2" fmla="*/ 221959 h 226822"/>
                <a:gd name="connsiteX3" fmla="*/ 61842 w 170208"/>
                <a:gd name="connsiteY3" fmla="*/ 219011 h 226822"/>
                <a:gd name="connsiteX4" fmla="*/ 77728 w 170208"/>
                <a:gd name="connsiteY4" fmla="*/ 210732 h 226822"/>
                <a:gd name="connsiteX5" fmla="*/ 83969 w 170208"/>
                <a:gd name="connsiteY5" fmla="*/ 220485 h 226822"/>
                <a:gd name="connsiteX6" fmla="*/ 84991 w 170208"/>
                <a:gd name="connsiteY6" fmla="*/ 225702 h 226822"/>
                <a:gd name="connsiteX7" fmla="*/ 114493 w 170208"/>
                <a:gd name="connsiteY7" fmla="*/ 197236 h 226822"/>
                <a:gd name="connsiteX8" fmla="*/ 116536 w 170208"/>
                <a:gd name="connsiteY8" fmla="*/ 189864 h 226822"/>
                <a:gd name="connsiteX9" fmla="*/ 120961 w 170208"/>
                <a:gd name="connsiteY9" fmla="*/ 168429 h 226822"/>
                <a:gd name="connsiteX10" fmla="*/ 128451 w 170208"/>
                <a:gd name="connsiteY10" fmla="*/ 141324 h 226822"/>
                <a:gd name="connsiteX11" fmla="*/ 137869 w 170208"/>
                <a:gd name="connsiteY11" fmla="*/ 131457 h 226822"/>
                <a:gd name="connsiteX12" fmla="*/ 154209 w 170208"/>
                <a:gd name="connsiteY12" fmla="*/ 109796 h 226822"/>
                <a:gd name="connsiteX13" fmla="*/ 157386 w 170208"/>
                <a:gd name="connsiteY13" fmla="*/ 92670 h 226822"/>
                <a:gd name="connsiteX14" fmla="*/ 160223 w 170208"/>
                <a:gd name="connsiteY14" fmla="*/ 78154 h 226822"/>
                <a:gd name="connsiteX15" fmla="*/ 162833 w 170208"/>
                <a:gd name="connsiteY15" fmla="*/ 61936 h 226822"/>
                <a:gd name="connsiteX16" fmla="*/ 165216 w 170208"/>
                <a:gd name="connsiteY16" fmla="*/ 48667 h 226822"/>
                <a:gd name="connsiteX17" fmla="*/ 177470 w 170208"/>
                <a:gd name="connsiteY17" fmla="*/ 11581 h 226822"/>
                <a:gd name="connsiteX18" fmla="*/ 178378 w 170208"/>
                <a:gd name="connsiteY18" fmla="*/ 8746 h 226822"/>
                <a:gd name="connsiteX19" fmla="*/ 164875 w 170208"/>
                <a:gd name="connsiteY19" fmla="*/ 1941 h 226822"/>
                <a:gd name="connsiteX20" fmla="*/ 139798 w 170208"/>
                <a:gd name="connsiteY20" fmla="*/ 921 h 226822"/>
                <a:gd name="connsiteX21" fmla="*/ 131741 w 170208"/>
                <a:gd name="connsiteY21" fmla="*/ 20314 h 226822"/>
                <a:gd name="connsiteX22" fmla="*/ 123231 w 170208"/>
                <a:gd name="connsiteY22" fmla="*/ 41068 h 226822"/>
                <a:gd name="connsiteX23" fmla="*/ 120167 w 170208"/>
                <a:gd name="connsiteY23" fmla="*/ 46058 h 226822"/>
                <a:gd name="connsiteX24" fmla="*/ 116763 w 170208"/>
                <a:gd name="connsiteY24" fmla="*/ 49234 h 226822"/>
                <a:gd name="connsiteX25" fmla="*/ 114153 w 170208"/>
                <a:gd name="connsiteY25" fmla="*/ 49234 h 226822"/>
                <a:gd name="connsiteX26" fmla="*/ 101671 w 170208"/>
                <a:gd name="connsiteY26" fmla="*/ 45151 h 226822"/>
                <a:gd name="connsiteX27" fmla="*/ 96678 w 170208"/>
                <a:gd name="connsiteY27" fmla="*/ 42996 h 226822"/>
                <a:gd name="connsiteX28" fmla="*/ 52084 w 170208"/>
                <a:gd name="connsiteY28" fmla="*/ 38573 h 226822"/>
                <a:gd name="connsiteX29" fmla="*/ 52084 w 170208"/>
                <a:gd name="connsiteY29" fmla="*/ 57740 h 226822"/>
                <a:gd name="connsiteX30" fmla="*/ 59913 w 170208"/>
                <a:gd name="connsiteY30" fmla="*/ 55358 h 226822"/>
                <a:gd name="connsiteX31" fmla="*/ 66154 w 170208"/>
                <a:gd name="connsiteY31" fmla="*/ 53317 h 226822"/>
                <a:gd name="connsiteX32" fmla="*/ 74665 w 170208"/>
                <a:gd name="connsiteY32" fmla="*/ 55585 h 226822"/>
                <a:gd name="connsiteX33" fmla="*/ 82267 w 170208"/>
                <a:gd name="connsiteY33" fmla="*/ 73277 h 226822"/>
                <a:gd name="connsiteX34" fmla="*/ 75686 w 170208"/>
                <a:gd name="connsiteY34" fmla="*/ 87567 h 226822"/>
                <a:gd name="connsiteX35" fmla="*/ 70580 w 170208"/>
                <a:gd name="connsiteY35" fmla="*/ 97774 h 226822"/>
                <a:gd name="connsiteX36" fmla="*/ 76480 w 170208"/>
                <a:gd name="connsiteY36" fmla="*/ 116373 h 226822"/>
                <a:gd name="connsiteX37" fmla="*/ 82267 w 170208"/>
                <a:gd name="connsiteY37" fmla="*/ 134859 h 226822"/>
                <a:gd name="connsiteX38" fmla="*/ 75799 w 170208"/>
                <a:gd name="connsiteY38" fmla="*/ 159583 h 226822"/>
                <a:gd name="connsiteX39" fmla="*/ 75119 w 170208"/>
                <a:gd name="connsiteY39" fmla="*/ 161284 h 226822"/>
                <a:gd name="connsiteX40" fmla="*/ 72282 w 170208"/>
                <a:gd name="connsiteY40" fmla="*/ 164119 h 226822"/>
                <a:gd name="connsiteX41" fmla="*/ 65133 w 170208"/>
                <a:gd name="connsiteY41" fmla="*/ 161851 h 226822"/>
                <a:gd name="connsiteX42" fmla="*/ 62296 w 170208"/>
                <a:gd name="connsiteY42" fmla="*/ 160264 h 226822"/>
                <a:gd name="connsiteX43" fmla="*/ 44368 w 170208"/>
                <a:gd name="connsiteY43" fmla="*/ 157542 h 226822"/>
                <a:gd name="connsiteX44" fmla="*/ 35857 w 170208"/>
                <a:gd name="connsiteY44" fmla="*/ 152551 h 226822"/>
                <a:gd name="connsiteX45" fmla="*/ 34722 w 170208"/>
                <a:gd name="connsiteY45" fmla="*/ 154366 h 226822"/>
                <a:gd name="connsiteX46" fmla="*/ 20652 w 170208"/>
                <a:gd name="connsiteY46" fmla="*/ 161851 h 226822"/>
                <a:gd name="connsiteX47" fmla="*/ 12255 w 170208"/>
                <a:gd name="connsiteY47" fmla="*/ 164573 h 226822"/>
                <a:gd name="connsiteX48" fmla="*/ 17134 w 170208"/>
                <a:gd name="connsiteY48" fmla="*/ 177615 h 226822"/>
                <a:gd name="connsiteX49" fmla="*/ 21106 w 170208"/>
                <a:gd name="connsiteY49" fmla="*/ 185894 h 226822"/>
                <a:gd name="connsiteX50" fmla="*/ 20311 w 170208"/>
                <a:gd name="connsiteY50" fmla="*/ 193380 h 226822"/>
                <a:gd name="connsiteX51" fmla="*/ 8397 w 170208"/>
                <a:gd name="connsiteY51" fmla="*/ 197122 h 226822"/>
                <a:gd name="connsiteX52" fmla="*/ 2723 w 170208"/>
                <a:gd name="connsiteY52" fmla="*/ 201999 h 226822"/>
                <a:gd name="connsiteX53" fmla="*/ 0 w 170208"/>
                <a:gd name="connsiteY53" fmla="*/ 201999 h 226822"/>
                <a:gd name="connsiteX54" fmla="*/ 9532 w 170208"/>
                <a:gd name="connsiteY54" fmla="*/ 212206 h 226822"/>
                <a:gd name="connsiteX55" fmla="*/ 18836 w 170208"/>
                <a:gd name="connsiteY55" fmla="*/ 227857 h 226822"/>
                <a:gd name="connsiteX56" fmla="*/ 32680 w 170208"/>
                <a:gd name="connsiteY56" fmla="*/ 216516 h 226822"/>
                <a:gd name="connsiteX57" fmla="*/ 51176 w 170208"/>
                <a:gd name="connsiteY57" fmla="*/ 219918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70208" h="226822">
                  <a:moveTo>
                    <a:pt x="51176" y="219918"/>
                  </a:moveTo>
                  <a:cubicBezTo>
                    <a:pt x="52009" y="220508"/>
                    <a:pt x="52770" y="221193"/>
                    <a:pt x="53445" y="221959"/>
                  </a:cubicBezTo>
                  <a:cubicBezTo>
                    <a:pt x="55034" y="223660"/>
                    <a:pt x="55374" y="224001"/>
                    <a:pt x="58325" y="221959"/>
                  </a:cubicBezTo>
                  <a:cubicBezTo>
                    <a:pt x="61275" y="219918"/>
                    <a:pt x="60821" y="219918"/>
                    <a:pt x="61842" y="219011"/>
                  </a:cubicBezTo>
                  <a:cubicBezTo>
                    <a:pt x="65858" y="214291"/>
                    <a:pt x="71557" y="211321"/>
                    <a:pt x="77728" y="210732"/>
                  </a:cubicBezTo>
                  <a:cubicBezTo>
                    <a:pt x="83289" y="210732"/>
                    <a:pt x="83742" y="216856"/>
                    <a:pt x="83969" y="220485"/>
                  </a:cubicBezTo>
                  <a:cubicBezTo>
                    <a:pt x="83969" y="222073"/>
                    <a:pt x="83969" y="225248"/>
                    <a:pt x="84991" y="225702"/>
                  </a:cubicBezTo>
                  <a:cubicBezTo>
                    <a:pt x="92139" y="224908"/>
                    <a:pt x="113472" y="201999"/>
                    <a:pt x="114493" y="197236"/>
                  </a:cubicBezTo>
                  <a:cubicBezTo>
                    <a:pt x="114493" y="195421"/>
                    <a:pt x="115628" y="192813"/>
                    <a:pt x="116536" y="189864"/>
                  </a:cubicBezTo>
                  <a:cubicBezTo>
                    <a:pt x="118844" y="182916"/>
                    <a:pt x="120329" y="175722"/>
                    <a:pt x="120961" y="168429"/>
                  </a:cubicBezTo>
                  <a:cubicBezTo>
                    <a:pt x="120236" y="158799"/>
                    <a:pt x="122884" y="149217"/>
                    <a:pt x="128451" y="141324"/>
                  </a:cubicBezTo>
                  <a:cubicBezTo>
                    <a:pt x="131301" y="137771"/>
                    <a:pt x="134452" y="134470"/>
                    <a:pt x="137869" y="131457"/>
                  </a:cubicBezTo>
                  <a:cubicBezTo>
                    <a:pt x="145131" y="124539"/>
                    <a:pt x="154209" y="116033"/>
                    <a:pt x="154209" y="109796"/>
                  </a:cubicBezTo>
                  <a:cubicBezTo>
                    <a:pt x="154443" y="103965"/>
                    <a:pt x="155513" y="98198"/>
                    <a:pt x="157386" y="92670"/>
                  </a:cubicBezTo>
                  <a:cubicBezTo>
                    <a:pt x="158996" y="87985"/>
                    <a:pt x="159951" y="83100"/>
                    <a:pt x="160223" y="78154"/>
                  </a:cubicBezTo>
                  <a:cubicBezTo>
                    <a:pt x="160445" y="72663"/>
                    <a:pt x="161321" y="67219"/>
                    <a:pt x="162833" y="61936"/>
                  </a:cubicBezTo>
                  <a:cubicBezTo>
                    <a:pt x="164189" y="57633"/>
                    <a:pt x="164990" y="53173"/>
                    <a:pt x="165216" y="48667"/>
                  </a:cubicBezTo>
                  <a:cubicBezTo>
                    <a:pt x="166874" y="35632"/>
                    <a:pt x="171035" y="23040"/>
                    <a:pt x="177470" y="11581"/>
                  </a:cubicBezTo>
                  <a:cubicBezTo>
                    <a:pt x="177925" y="10692"/>
                    <a:pt x="178232" y="9734"/>
                    <a:pt x="178378" y="8746"/>
                  </a:cubicBezTo>
                  <a:cubicBezTo>
                    <a:pt x="173587" y="7104"/>
                    <a:pt x="169044" y="4815"/>
                    <a:pt x="164875" y="1941"/>
                  </a:cubicBezTo>
                  <a:cubicBezTo>
                    <a:pt x="156693" y="-239"/>
                    <a:pt x="148130" y="-588"/>
                    <a:pt x="139798" y="921"/>
                  </a:cubicBezTo>
                  <a:cubicBezTo>
                    <a:pt x="136280" y="921"/>
                    <a:pt x="131741" y="3642"/>
                    <a:pt x="131741" y="20314"/>
                  </a:cubicBezTo>
                  <a:cubicBezTo>
                    <a:pt x="130992" y="27914"/>
                    <a:pt x="128033" y="35128"/>
                    <a:pt x="123231" y="41068"/>
                  </a:cubicBezTo>
                  <a:cubicBezTo>
                    <a:pt x="122056" y="42632"/>
                    <a:pt x="121030" y="44303"/>
                    <a:pt x="120167" y="46058"/>
                  </a:cubicBezTo>
                  <a:cubicBezTo>
                    <a:pt x="119516" y="47538"/>
                    <a:pt x="118285" y="48687"/>
                    <a:pt x="116763" y="49234"/>
                  </a:cubicBezTo>
                  <a:cubicBezTo>
                    <a:pt x="115901" y="49405"/>
                    <a:pt x="115015" y="49405"/>
                    <a:pt x="114153" y="49234"/>
                  </a:cubicBezTo>
                  <a:cubicBezTo>
                    <a:pt x="109773" y="48666"/>
                    <a:pt x="105539" y="47281"/>
                    <a:pt x="101671" y="45151"/>
                  </a:cubicBezTo>
                  <a:lnTo>
                    <a:pt x="96678" y="42996"/>
                  </a:lnTo>
                  <a:cubicBezTo>
                    <a:pt x="81983" y="40138"/>
                    <a:pt x="67054" y="38657"/>
                    <a:pt x="52084" y="38573"/>
                  </a:cubicBezTo>
                  <a:cubicBezTo>
                    <a:pt x="52084" y="46398"/>
                    <a:pt x="52084" y="54678"/>
                    <a:pt x="52084" y="57740"/>
                  </a:cubicBezTo>
                  <a:cubicBezTo>
                    <a:pt x="54758" y="57175"/>
                    <a:pt x="57378" y="56379"/>
                    <a:pt x="59913" y="55358"/>
                  </a:cubicBezTo>
                  <a:cubicBezTo>
                    <a:pt x="61939" y="54521"/>
                    <a:pt x="64026" y="53839"/>
                    <a:pt x="66154" y="53317"/>
                  </a:cubicBezTo>
                  <a:cubicBezTo>
                    <a:pt x="69190" y="52696"/>
                    <a:pt x="72341" y="53536"/>
                    <a:pt x="74665" y="55585"/>
                  </a:cubicBezTo>
                  <a:cubicBezTo>
                    <a:pt x="79702" y="60061"/>
                    <a:pt x="82488" y="66544"/>
                    <a:pt x="82267" y="73277"/>
                  </a:cubicBezTo>
                  <a:cubicBezTo>
                    <a:pt x="81988" y="78707"/>
                    <a:pt x="79631" y="83823"/>
                    <a:pt x="75686" y="87567"/>
                  </a:cubicBezTo>
                  <a:cubicBezTo>
                    <a:pt x="72750" y="90198"/>
                    <a:pt x="70925" y="93847"/>
                    <a:pt x="70580" y="97774"/>
                  </a:cubicBezTo>
                  <a:cubicBezTo>
                    <a:pt x="71427" y="104274"/>
                    <a:pt x="73425" y="110572"/>
                    <a:pt x="76480" y="116373"/>
                  </a:cubicBezTo>
                  <a:cubicBezTo>
                    <a:pt x="79504" y="122138"/>
                    <a:pt x="81464" y="128400"/>
                    <a:pt x="82267" y="134859"/>
                  </a:cubicBezTo>
                  <a:cubicBezTo>
                    <a:pt x="81594" y="143418"/>
                    <a:pt x="79404" y="151790"/>
                    <a:pt x="75799" y="159583"/>
                  </a:cubicBezTo>
                  <a:lnTo>
                    <a:pt x="75119" y="161284"/>
                  </a:lnTo>
                  <a:cubicBezTo>
                    <a:pt x="74665" y="162618"/>
                    <a:pt x="73617" y="163666"/>
                    <a:pt x="72282" y="164119"/>
                  </a:cubicBezTo>
                  <a:cubicBezTo>
                    <a:pt x="69680" y="164460"/>
                    <a:pt x="67062" y="163629"/>
                    <a:pt x="65133" y="161851"/>
                  </a:cubicBezTo>
                  <a:cubicBezTo>
                    <a:pt x="64232" y="161245"/>
                    <a:pt x="63283" y="160714"/>
                    <a:pt x="62296" y="160264"/>
                  </a:cubicBezTo>
                  <a:cubicBezTo>
                    <a:pt x="56265" y="162642"/>
                    <a:pt x="49420" y="161603"/>
                    <a:pt x="44368" y="157542"/>
                  </a:cubicBezTo>
                  <a:cubicBezTo>
                    <a:pt x="41417" y="154480"/>
                    <a:pt x="37446" y="152098"/>
                    <a:pt x="35857" y="152551"/>
                  </a:cubicBezTo>
                  <a:cubicBezTo>
                    <a:pt x="34268" y="153005"/>
                    <a:pt x="34836" y="153686"/>
                    <a:pt x="34722" y="154366"/>
                  </a:cubicBezTo>
                  <a:cubicBezTo>
                    <a:pt x="33361" y="160150"/>
                    <a:pt x="26552" y="161057"/>
                    <a:pt x="20652" y="161851"/>
                  </a:cubicBezTo>
                  <a:cubicBezTo>
                    <a:pt x="17134" y="161851"/>
                    <a:pt x="12368" y="162985"/>
                    <a:pt x="12255" y="164573"/>
                  </a:cubicBezTo>
                  <a:cubicBezTo>
                    <a:pt x="12604" y="169297"/>
                    <a:pt x="14297" y="173822"/>
                    <a:pt x="17134" y="177615"/>
                  </a:cubicBezTo>
                  <a:cubicBezTo>
                    <a:pt x="18758" y="180221"/>
                    <a:pt x="20090" y="182998"/>
                    <a:pt x="21106" y="185894"/>
                  </a:cubicBezTo>
                  <a:cubicBezTo>
                    <a:pt x="22096" y="188367"/>
                    <a:pt x="21799" y="191169"/>
                    <a:pt x="20311" y="193380"/>
                  </a:cubicBezTo>
                  <a:cubicBezTo>
                    <a:pt x="17115" y="196372"/>
                    <a:pt x="12731" y="197749"/>
                    <a:pt x="8397" y="197122"/>
                  </a:cubicBezTo>
                  <a:cubicBezTo>
                    <a:pt x="5601" y="197231"/>
                    <a:pt x="3249" y="199252"/>
                    <a:pt x="2723" y="201999"/>
                  </a:cubicBezTo>
                  <a:lnTo>
                    <a:pt x="0" y="201999"/>
                  </a:lnTo>
                  <a:cubicBezTo>
                    <a:pt x="3858" y="205968"/>
                    <a:pt x="7376" y="209598"/>
                    <a:pt x="9532" y="212206"/>
                  </a:cubicBezTo>
                  <a:cubicBezTo>
                    <a:pt x="13313" y="216988"/>
                    <a:pt x="16442" y="222251"/>
                    <a:pt x="18836" y="227857"/>
                  </a:cubicBezTo>
                  <a:cubicBezTo>
                    <a:pt x="23750" y="224457"/>
                    <a:pt x="28380" y="220664"/>
                    <a:pt x="32680" y="216516"/>
                  </a:cubicBezTo>
                  <a:cubicBezTo>
                    <a:pt x="37446" y="210732"/>
                    <a:pt x="47999" y="217309"/>
                    <a:pt x="51176" y="21991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6" name="Freeform 265">
              <a:extLst>
                <a:ext uri="{FF2B5EF4-FFF2-40B4-BE49-F238E27FC236}">
                  <a16:creationId xmlns:a16="http://schemas.microsoft.com/office/drawing/2014/main" id="{4549E83D-176F-6644-95E7-3FD8CA7BBF7B}"/>
                </a:ext>
              </a:extLst>
            </p:cNvPr>
            <p:cNvSpPr/>
            <p:nvPr/>
          </p:nvSpPr>
          <p:spPr>
            <a:xfrm>
              <a:off x="5785280" y="4583835"/>
              <a:ext cx="12930" cy="25847"/>
            </a:xfrm>
            <a:custGeom>
              <a:avLst/>
              <a:gdLst>
                <a:gd name="connsiteX0" fmla="*/ 20879 w 11347"/>
                <a:gd name="connsiteY0" fmla="*/ 884 h 22682"/>
                <a:gd name="connsiteX1" fmla="*/ 17021 w 11347"/>
                <a:gd name="connsiteY1" fmla="*/ 203 h 22682"/>
                <a:gd name="connsiteX2" fmla="*/ 1589 w 11347"/>
                <a:gd name="connsiteY2" fmla="*/ 12452 h 22682"/>
                <a:gd name="connsiteX3" fmla="*/ 0 w 11347"/>
                <a:gd name="connsiteY3" fmla="*/ 9957 h 22682"/>
                <a:gd name="connsiteX4" fmla="*/ 6581 w 11347"/>
                <a:gd name="connsiteY4" fmla="*/ 29463 h 22682"/>
                <a:gd name="connsiteX5" fmla="*/ 13503 w 11347"/>
                <a:gd name="connsiteY5" fmla="*/ 12905 h 22682"/>
                <a:gd name="connsiteX6" fmla="*/ 20879 w 11347"/>
                <a:gd name="connsiteY6" fmla="*/ 884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22682">
                  <a:moveTo>
                    <a:pt x="20879" y="884"/>
                  </a:moveTo>
                  <a:cubicBezTo>
                    <a:pt x="18836" y="90"/>
                    <a:pt x="17361" y="-250"/>
                    <a:pt x="17021" y="203"/>
                  </a:cubicBezTo>
                  <a:cubicBezTo>
                    <a:pt x="12258" y="4744"/>
                    <a:pt x="7092" y="8843"/>
                    <a:pt x="1589" y="12452"/>
                  </a:cubicBezTo>
                  <a:lnTo>
                    <a:pt x="0" y="9957"/>
                  </a:lnTo>
                  <a:cubicBezTo>
                    <a:pt x="2616" y="16309"/>
                    <a:pt x="4814" y="22825"/>
                    <a:pt x="6581" y="29463"/>
                  </a:cubicBezTo>
                  <a:cubicBezTo>
                    <a:pt x="9917" y="24432"/>
                    <a:pt x="12266" y="18813"/>
                    <a:pt x="13503" y="12905"/>
                  </a:cubicBezTo>
                  <a:cubicBezTo>
                    <a:pt x="13760" y="7906"/>
                    <a:pt x="16538" y="3380"/>
                    <a:pt x="20879" y="88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7" name="Freeform 266">
              <a:extLst>
                <a:ext uri="{FF2B5EF4-FFF2-40B4-BE49-F238E27FC236}">
                  <a16:creationId xmlns:a16="http://schemas.microsoft.com/office/drawing/2014/main" id="{D8773A6B-9EB9-124D-8D21-F9EF781D49FD}"/>
                </a:ext>
              </a:extLst>
            </p:cNvPr>
            <p:cNvSpPr/>
            <p:nvPr/>
          </p:nvSpPr>
          <p:spPr>
            <a:xfrm>
              <a:off x="5238452" y="3290305"/>
              <a:ext cx="543080" cy="555713"/>
            </a:xfrm>
            <a:custGeom>
              <a:avLst/>
              <a:gdLst>
                <a:gd name="connsiteX0" fmla="*/ 167369 w 476583"/>
                <a:gd name="connsiteY0" fmla="*/ 82890 h 487668"/>
                <a:gd name="connsiteX1" fmla="*/ 167369 w 476583"/>
                <a:gd name="connsiteY1" fmla="*/ 88674 h 487668"/>
                <a:gd name="connsiteX2" fmla="*/ 169752 w 476583"/>
                <a:gd name="connsiteY2" fmla="*/ 100015 h 487668"/>
                <a:gd name="connsiteX3" fmla="*/ 172362 w 476583"/>
                <a:gd name="connsiteY3" fmla="*/ 112490 h 487668"/>
                <a:gd name="connsiteX4" fmla="*/ 176106 w 476583"/>
                <a:gd name="connsiteY4" fmla="*/ 119181 h 487668"/>
                <a:gd name="connsiteX5" fmla="*/ 180645 w 476583"/>
                <a:gd name="connsiteY5" fmla="*/ 128481 h 487668"/>
                <a:gd name="connsiteX6" fmla="*/ 167823 w 476583"/>
                <a:gd name="connsiteY6" fmla="*/ 141750 h 487668"/>
                <a:gd name="connsiteX7" fmla="*/ 156476 w 476583"/>
                <a:gd name="connsiteY7" fmla="*/ 139482 h 487668"/>
                <a:gd name="connsiteX8" fmla="*/ 144334 w 476583"/>
                <a:gd name="connsiteY8" fmla="*/ 136987 h 487668"/>
                <a:gd name="connsiteX9" fmla="*/ 134235 w 476583"/>
                <a:gd name="connsiteY9" fmla="*/ 144358 h 487668"/>
                <a:gd name="connsiteX10" fmla="*/ 121980 w 476583"/>
                <a:gd name="connsiteY10" fmla="*/ 152297 h 487668"/>
                <a:gd name="connsiteX11" fmla="*/ 119257 w 476583"/>
                <a:gd name="connsiteY11" fmla="*/ 157401 h 487668"/>
                <a:gd name="connsiteX12" fmla="*/ 110406 w 476583"/>
                <a:gd name="connsiteY12" fmla="*/ 172144 h 487668"/>
                <a:gd name="connsiteX13" fmla="*/ 95428 w 476583"/>
                <a:gd name="connsiteY13" fmla="*/ 181898 h 487668"/>
                <a:gd name="connsiteX14" fmla="*/ 89300 w 476583"/>
                <a:gd name="connsiteY14" fmla="*/ 186661 h 487668"/>
                <a:gd name="connsiteX15" fmla="*/ 86350 w 476583"/>
                <a:gd name="connsiteY15" fmla="*/ 188702 h 487668"/>
                <a:gd name="connsiteX16" fmla="*/ 61613 w 476583"/>
                <a:gd name="connsiteY16" fmla="*/ 200837 h 487668"/>
                <a:gd name="connsiteX17" fmla="*/ 52309 w 476583"/>
                <a:gd name="connsiteY17" fmla="*/ 203446 h 487668"/>
                <a:gd name="connsiteX18" fmla="*/ 39600 w 476583"/>
                <a:gd name="connsiteY18" fmla="*/ 206621 h 487668"/>
                <a:gd name="connsiteX19" fmla="*/ 3062 w 476583"/>
                <a:gd name="connsiteY19" fmla="*/ 231799 h 487668"/>
                <a:gd name="connsiteX20" fmla="*/ 338 w 476583"/>
                <a:gd name="connsiteY20" fmla="*/ 254481 h 487668"/>
                <a:gd name="connsiteX21" fmla="*/ 338 w 476583"/>
                <a:gd name="connsiteY21" fmla="*/ 254481 h 487668"/>
                <a:gd name="connsiteX22" fmla="*/ 338 w 476583"/>
                <a:gd name="connsiteY22" fmla="*/ 269451 h 487668"/>
                <a:gd name="connsiteX23" fmla="*/ 6352 w 476583"/>
                <a:gd name="connsiteY23" fmla="*/ 270018 h 487668"/>
                <a:gd name="connsiteX24" fmla="*/ 116194 w 476583"/>
                <a:gd name="connsiteY24" fmla="*/ 348726 h 487668"/>
                <a:gd name="connsiteX25" fmla="*/ 208446 w 476583"/>
                <a:gd name="connsiteY25" fmla="*/ 422216 h 487668"/>
                <a:gd name="connsiteX26" fmla="*/ 225921 w 476583"/>
                <a:gd name="connsiteY26" fmla="*/ 437527 h 487668"/>
                <a:gd name="connsiteX27" fmla="*/ 239424 w 476583"/>
                <a:gd name="connsiteY27" fmla="*/ 454198 h 487668"/>
                <a:gd name="connsiteX28" fmla="*/ 250771 w 476583"/>
                <a:gd name="connsiteY28" fmla="*/ 459869 h 487668"/>
                <a:gd name="connsiteX29" fmla="*/ 263934 w 476583"/>
                <a:gd name="connsiteY29" fmla="*/ 465993 h 487668"/>
                <a:gd name="connsiteX30" fmla="*/ 275116 w 476583"/>
                <a:gd name="connsiteY30" fmla="*/ 471965 h 487668"/>
                <a:gd name="connsiteX31" fmla="*/ 275281 w 476583"/>
                <a:gd name="connsiteY31" fmla="*/ 476540 h 487668"/>
                <a:gd name="connsiteX32" fmla="*/ 275281 w 476583"/>
                <a:gd name="connsiteY32" fmla="*/ 479943 h 487668"/>
                <a:gd name="connsiteX33" fmla="*/ 275849 w 476583"/>
                <a:gd name="connsiteY33" fmla="*/ 490036 h 487668"/>
                <a:gd name="connsiteX34" fmla="*/ 295479 w 476583"/>
                <a:gd name="connsiteY34" fmla="*/ 491057 h 487668"/>
                <a:gd name="connsiteX35" fmla="*/ 296955 w 476583"/>
                <a:gd name="connsiteY35" fmla="*/ 487881 h 487668"/>
                <a:gd name="connsiteX36" fmla="*/ 303082 w 476583"/>
                <a:gd name="connsiteY36" fmla="*/ 485386 h 487668"/>
                <a:gd name="connsiteX37" fmla="*/ 333833 w 476583"/>
                <a:gd name="connsiteY37" fmla="*/ 476994 h 487668"/>
                <a:gd name="connsiteX38" fmla="*/ 345180 w 476583"/>
                <a:gd name="connsiteY38" fmla="*/ 465653 h 487668"/>
                <a:gd name="connsiteX39" fmla="*/ 380016 w 476583"/>
                <a:gd name="connsiteY39" fmla="*/ 432877 h 487668"/>
                <a:gd name="connsiteX40" fmla="*/ 436071 w 476583"/>
                <a:gd name="connsiteY40" fmla="*/ 395338 h 487668"/>
                <a:gd name="connsiteX41" fmla="*/ 477716 w 476583"/>
                <a:gd name="connsiteY41" fmla="*/ 366418 h 487668"/>
                <a:gd name="connsiteX42" fmla="*/ 470000 w 476583"/>
                <a:gd name="connsiteY42" fmla="*/ 355077 h 487668"/>
                <a:gd name="connsiteX43" fmla="*/ 442993 w 476583"/>
                <a:gd name="connsiteY43" fmla="*/ 345210 h 487668"/>
                <a:gd name="connsiteX44" fmla="*/ 431646 w 476583"/>
                <a:gd name="connsiteY44" fmla="*/ 325136 h 487668"/>
                <a:gd name="connsiteX45" fmla="*/ 425178 w 476583"/>
                <a:gd name="connsiteY45" fmla="*/ 313795 h 487668"/>
                <a:gd name="connsiteX46" fmla="*/ 420946 w 476583"/>
                <a:gd name="connsiteY46" fmla="*/ 285723 h 487668"/>
                <a:gd name="connsiteX47" fmla="*/ 423930 w 476583"/>
                <a:gd name="connsiteY47" fmla="*/ 282493 h 487668"/>
                <a:gd name="connsiteX48" fmla="*/ 426880 w 476583"/>
                <a:gd name="connsiteY48" fmla="*/ 277503 h 487668"/>
                <a:gd name="connsiteX49" fmla="*/ 425519 w 476583"/>
                <a:gd name="connsiteY49" fmla="*/ 274668 h 487668"/>
                <a:gd name="connsiteX50" fmla="*/ 423249 w 476583"/>
                <a:gd name="connsiteY50" fmla="*/ 267750 h 487668"/>
                <a:gd name="connsiteX51" fmla="*/ 427221 w 476583"/>
                <a:gd name="connsiteY51" fmla="*/ 250058 h 487668"/>
                <a:gd name="connsiteX52" fmla="*/ 428355 w 476583"/>
                <a:gd name="connsiteY52" fmla="*/ 231118 h 487668"/>
                <a:gd name="connsiteX53" fmla="*/ 428355 w 476583"/>
                <a:gd name="connsiteY53" fmla="*/ 226128 h 487668"/>
                <a:gd name="connsiteX54" fmla="*/ 421207 w 476583"/>
                <a:gd name="connsiteY54" fmla="*/ 204807 h 487668"/>
                <a:gd name="connsiteX55" fmla="*/ 418029 w 476583"/>
                <a:gd name="connsiteY55" fmla="*/ 182124 h 487668"/>
                <a:gd name="connsiteX56" fmla="*/ 418029 w 476583"/>
                <a:gd name="connsiteY56" fmla="*/ 174980 h 487668"/>
                <a:gd name="connsiteX57" fmla="*/ 415533 w 476583"/>
                <a:gd name="connsiteY57" fmla="*/ 164319 h 487668"/>
                <a:gd name="connsiteX58" fmla="*/ 412356 w 476583"/>
                <a:gd name="connsiteY58" fmla="*/ 151617 h 487668"/>
                <a:gd name="connsiteX59" fmla="*/ 392612 w 476583"/>
                <a:gd name="connsiteY59" fmla="*/ 120315 h 487668"/>
                <a:gd name="connsiteX60" fmla="*/ 387732 w 476583"/>
                <a:gd name="connsiteY60" fmla="*/ 114304 h 487668"/>
                <a:gd name="connsiteX61" fmla="*/ 385463 w 476583"/>
                <a:gd name="connsiteY61" fmla="*/ 111016 h 487668"/>
                <a:gd name="connsiteX62" fmla="*/ 373435 w 476583"/>
                <a:gd name="connsiteY62" fmla="*/ 87539 h 487668"/>
                <a:gd name="connsiteX63" fmla="*/ 383193 w 476583"/>
                <a:gd name="connsiteY63" fmla="*/ 71662 h 487668"/>
                <a:gd name="connsiteX64" fmla="*/ 389321 w 476583"/>
                <a:gd name="connsiteY64" fmla="*/ 64630 h 487668"/>
                <a:gd name="connsiteX65" fmla="*/ 392498 w 476583"/>
                <a:gd name="connsiteY65" fmla="*/ 19266 h 487668"/>
                <a:gd name="connsiteX66" fmla="*/ 397718 w 476583"/>
                <a:gd name="connsiteY66" fmla="*/ 6450 h 487668"/>
                <a:gd name="connsiteX67" fmla="*/ 396016 w 476583"/>
                <a:gd name="connsiteY67" fmla="*/ 6450 h 487668"/>
                <a:gd name="connsiteX68" fmla="*/ 364811 w 476583"/>
                <a:gd name="connsiteY68" fmla="*/ 213 h 487668"/>
                <a:gd name="connsiteX69" fmla="*/ 341436 w 476583"/>
                <a:gd name="connsiteY69" fmla="*/ 5883 h 487668"/>
                <a:gd name="connsiteX70" fmla="*/ 314997 w 476583"/>
                <a:gd name="connsiteY70" fmla="*/ 8038 h 487668"/>
                <a:gd name="connsiteX71" fmla="*/ 269608 w 476583"/>
                <a:gd name="connsiteY71" fmla="*/ 12121 h 487668"/>
                <a:gd name="connsiteX72" fmla="*/ 226942 w 476583"/>
                <a:gd name="connsiteY72" fmla="*/ 18358 h 487668"/>
                <a:gd name="connsiteX73" fmla="*/ 194716 w 476583"/>
                <a:gd name="connsiteY73" fmla="*/ 36618 h 487668"/>
                <a:gd name="connsiteX74" fmla="*/ 163057 w 476583"/>
                <a:gd name="connsiteY74" fmla="*/ 55784 h 487668"/>
                <a:gd name="connsiteX75" fmla="*/ 162376 w 476583"/>
                <a:gd name="connsiteY75" fmla="*/ 55784 h 487668"/>
                <a:gd name="connsiteX76" fmla="*/ 165440 w 476583"/>
                <a:gd name="connsiteY76" fmla="*/ 63269 h 487668"/>
                <a:gd name="connsiteX77" fmla="*/ 167369 w 476583"/>
                <a:gd name="connsiteY77" fmla="*/ 82890 h 48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476583" h="487668">
                  <a:moveTo>
                    <a:pt x="167369" y="82890"/>
                  </a:moveTo>
                  <a:cubicBezTo>
                    <a:pt x="167369" y="85044"/>
                    <a:pt x="167369" y="87086"/>
                    <a:pt x="167369" y="88674"/>
                  </a:cubicBezTo>
                  <a:cubicBezTo>
                    <a:pt x="167723" y="92533"/>
                    <a:pt x="168523" y="96339"/>
                    <a:pt x="169752" y="100015"/>
                  </a:cubicBezTo>
                  <a:cubicBezTo>
                    <a:pt x="171160" y="104042"/>
                    <a:pt x="172038" y="108236"/>
                    <a:pt x="172362" y="112490"/>
                  </a:cubicBezTo>
                  <a:cubicBezTo>
                    <a:pt x="172795" y="115087"/>
                    <a:pt x="174119" y="117453"/>
                    <a:pt x="176106" y="119181"/>
                  </a:cubicBezTo>
                  <a:cubicBezTo>
                    <a:pt x="178609" y="121693"/>
                    <a:pt x="180206" y="124964"/>
                    <a:pt x="180645" y="128481"/>
                  </a:cubicBezTo>
                  <a:cubicBezTo>
                    <a:pt x="180325" y="135500"/>
                    <a:pt x="174831" y="141186"/>
                    <a:pt x="167823" y="141750"/>
                  </a:cubicBezTo>
                  <a:cubicBezTo>
                    <a:pt x="163978" y="141348"/>
                    <a:pt x="160179" y="140589"/>
                    <a:pt x="156476" y="139482"/>
                  </a:cubicBezTo>
                  <a:cubicBezTo>
                    <a:pt x="152502" y="138324"/>
                    <a:pt x="148442" y="137490"/>
                    <a:pt x="144334" y="136987"/>
                  </a:cubicBezTo>
                  <a:cubicBezTo>
                    <a:pt x="140612" y="138916"/>
                    <a:pt x="137206" y="141402"/>
                    <a:pt x="134235" y="144358"/>
                  </a:cubicBezTo>
                  <a:cubicBezTo>
                    <a:pt x="128675" y="149122"/>
                    <a:pt x="125158" y="152070"/>
                    <a:pt x="121980" y="152297"/>
                  </a:cubicBezTo>
                  <a:cubicBezTo>
                    <a:pt x="120732" y="152297"/>
                    <a:pt x="119257" y="152297"/>
                    <a:pt x="119257" y="157401"/>
                  </a:cubicBezTo>
                  <a:cubicBezTo>
                    <a:pt x="119257" y="167154"/>
                    <a:pt x="116194" y="172144"/>
                    <a:pt x="110406" y="172144"/>
                  </a:cubicBezTo>
                  <a:cubicBezTo>
                    <a:pt x="107343" y="172144"/>
                    <a:pt x="99853" y="178268"/>
                    <a:pt x="95428" y="181898"/>
                  </a:cubicBezTo>
                  <a:cubicBezTo>
                    <a:pt x="93045" y="183826"/>
                    <a:pt x="90889" y="185640"/>
                    <a:pt x="89300" y="186661"/>
                  </a:cubicBezTo>
                  <a:lnTo>
                    <a:pt x="86350" y="188702"/>
                  </a:lnTo>
                  <a:cubicBezTo>
                    <a:pt x="79228" y="194718"/>
                    <a:pt x="70732" y="198886"/>
                    <a:pt x="61613" y="200837"/>
                  </a:cubicBezTo>
                  <a:cubicBezTo>
                    <a:pt x="58378" y="201131"/>
                    <a:pt x="55224" y="202015"/>
                    <a:pt x="52309" y="203446"/>
                  </a:cubicBezTo>
                  <a:cubicBezTo>
                    <a:pt x="48345" y="205391"/>
                    <a:pt x="44013" y="206474"/>
                    <a:pt x="39600" y="206621"/>
                  </a:cubicBezTo>
                  <a:cubicBezTo>
                    <a:pt x="33699" y="206621"/>
                    <a:pt x="16905" y="219664"/>
                    <a:pt x="3062" y="231799"/>
                  </a:cubicBezTo>
                  <a:cubicBezTo>
                    <a:pt x="361" y="239035"/>
                    <a:pt x="-572" y="246811"/>
                    <a:pt x="338" y="254481"/>
                  </a:cubicBezTo>
                  <a:lnTo>
                    <a:pt x="338" y="254481"/>
                  </a:lnTo>
                  <a:lnTo>
                    <a:pt x="338" y="269451"/>
                  </a:lnTo>
                  <a:cubicBezTo>
                    <a:pt x="2360" y="269283"/>
                    <a:pt x="4397" y="269475"/>
                    <a:pt x="6352" y="270018"/>
                  </a:cubicBezTo>
                  <a:cubicBezTo>
                    <a:pt x="12934" y="271606"/>
                    <a:pt x="110860" y="343395"/>
                    <a:pt x="116194" y="348726"/>
                  </a:cubicBezTo>
                  <a:cubicBezTo>
                    <a:pt x="121527" y="354056"/>
                    <a:pt x="199142" y="416772"/>
                    <a:pt x="208446" y="422216"/>
                  </a:cubicBezTo>
                  <a:cubicBezTo>
                    <a:pt x="217751" y="427660"/>
                    <a:pt x="223992" y="431403"/>
                    <a:pt x="225921" y="437527"/>
                  </a:cubicBezTo>
                  <a:cubicBezTo>
                    <a:pt x="227850" y="443651"/>
                    <a:pt x="235907" y="454198"/>
                    <a:pt x="239424" y="454198"/>
                  </a:cubicBezTo>
                  <a:cubicBezTo>
                    <a:pt x="243629" y="455090"/>
                    <a:pt x="247535" y="457042"/>
                    <a:pt x="250771" y="459869"/>
                  </a:cubicBezTo>
                  <a:cubicBezTo>
                    <a:pt x="255083" y="462704"/>
                    <a:pt x="260417" y="466447"/>
                    <a:pt x="263934" y="465993"/>
                  </a:cubicBezTo>
                  <a:cubicBezTo>
                    <a:pt x="268672" y="464556"/>
                    <a:pt x="273678" y="467230"/>
                    <a:pt x="275116" y="471965"/>
                  </a:cubicBezTo>
                  <a:cubicBezTo>
                    <a:pt x="275566" y="473450"/>
                    <a:pt x="275624" y="475027"/>
                    <a:pt x="275281" y="476540"/>
                  </a:cubicBezTo>
                  <a:cubicBezTo>
                    <a:pt x="275380" y="477672"/>
                    <a:pt x="275380" y="478811"/>
                    <a:pt x="275281" y="479943"/>
                  </a:cubicBezTo>
                  <a:cubicBezTo>
                    <a:pt x="275281" y="482778"/>
                    <a:pt x="274487" y="488562"/>
                    <a:pt x="275849" y="490036"/>
                  </a:cubicBezTo>
                  <a:cubicBezTo>
                    <a:pt x="281182" y="490036"/>
                    <a:pt x="290713" y="490717"/>
                    <a:pt x="295479" y="491057"/>
                  </a:cubicBezTo>
                  <a:cubicBezTo>
                    <a:pt x="295732" y="489903"/>
                    <a:pt x="296236" y="488819"/>
                    <a:pt x="296955" y="487881"/>
                  </a:cubicBezTo>
                  <a:cubicBezTo>
                    <a:pt x="298519" y="486172"/>
                    <a:pt x="300768" y="485256"/>
                    <a:pt x="303082" y="485386"/>
                  </a:cubicBezTo>
                  <a:cubicBezTo>
                    <a:pt x="313748" y="484424"/>
                    <a:pt x="324159" y="481582"/>
                    <a:pt x="333833" y="476994"/>
                  </a:cubicBezTo>
                  <a:lnTo>
                    <a:pt x="345180" y="465653"/>
                  </a:lnTo>
                  <a:cubicBezTo>
                    <a:pt x="357662" y="453518"/>
                    <a:pt x="374683" y="436960"/>
                    <a:pt x="380016" y="432877"/>
                  </a:cubicBezTo>
                  <a:cubicBezTo>
                    <a:pt x="388073" y="426980"/>
                    <a:pt x="426880" y="401349"/>
                    <a:pt x="436071" y="395338"/>
                  </a:cubicBezTo>
                  <a:cubicBezTo>
                    <a:pt x="445263" y="389327"/>
                    <a:pt x="470113" y="371635"/>
                    <a:pt x="477716" y="366418"/>
                  </a:cubicBezTo>
                  <a:cubicBezTo>
                    <a:pt x="474772" y="362904"/>
                    <a:pt x="472187" y="359105"/>
                    <a:pt x="470000" y="355077"/>
                  </a:cubicBezTo>
                  <a:cubicBezTo>
                    <a:pt x="467730" y="349973"/>
                    <a:pt x="449121" y="345210"/>
                    <a:pt x="442993" y="345210"/>
                  </a:cubicBezTo>
                  <a:cubicBezTo>
                    <a:pt x="434597" y="345210"/>
                    <a:pt x="431646" y="332054"/>
                    <a:pt x="431646" y="325136"/>
                  </a:cubicBezTo>
                  <a:cubicBezTo>
                    <a:pt x="430127" y="321027"/>
                    <a:pt x="427942" y="317195"/>
                    <a:pt x="425178" y="313795"/>
                  </a:cubicBezTo>
                  <a:cubicBezTo>
                    <a:pt x="416254" y="307211"/>
                    <a:pt x="414359" y="294643"/>
                    <a:pt x="420946" y="285723"/>
                  </a:cubicBezTo>
                  <a:cubicBezTo>
                    <a:pt x="421819" y="284541"/>
                    <a:pt x="422820" y="283458"/>
                    <a:pt x="423930" y="282493"/>
                  </a:cubicBezTo>
                  <a:cubicBezTo>
                    <a:pt x="425053" y="280917"/>
                    <a:pt x="426040" y="279248"/>
                    <a:pt x="426880" y="277503"/>
                  </a:cubicBezTo>
                  <a:lnTo>
                    <a:pt x="425519" y="274668"/>
                  </a:lnTo>
                  <a:cubicBezTo>
                    <a:pt x="424229" y="272572"/>
                    <a:pt x="423451" y="270202"/>
                    <a:pt x="423249" y="267750"/>
                  </a:cubicBezTo>
                  <a:cubicBezTo>
                    <a:pt x="423663" y="261685"/>
                    <a:pt x="425003" y="255718"/>
                    <a:pt x="427221" y="250058"/>
                  </a:cubicBezTo>
                  <a:cubicBezTo>
                    <a:pt x="428400" y="243818"/>
                    <a:pt x="428781" y="237454"/>
                    <a:pt x="428355" y="231118"/>
                  </a:cubicBezTo>
                  <a:lnTo>
                    <a:pt x="428355" y="226128"/>
                  </a:lnTo>
                  <a:cubicBezTo>
                    <a:pt x="427801" y="218534"/>
                    <a:pt x="425342" y="211202"/>
                    <a:pt x="421207" y="204807"/>
                  </a:cubicBezTo>
                  <a:cubicBezTo>
                    <a:pt x="418163" y="197659"/>
                    <a:pt x="417067" y="189833"/>
                    <a:pt x="418029" y="182124"/>
                  </a:cubicBezTo>
                  <a:cubicBezTo>
                    <a:pt x="418029" y="179856"/>
                    <a:pt x="418029" y="177475"/>
                    <a:pt x="418029" y="174980"/>
                  </a:cubicBezTo>
                  <a:cubicBezTo>
                    <a:pt x="418140" y="171269"/>
                    <a:pt x="417279" y="167595"/>
                    <a:pt x="415533" y="164319"/>
                  </a:cubicBezTo>
                  <a:cubicBezTo>
                    <a:pt x="413451" y="160408"/>
                    <a:pt x="412360" y="156047"/>
                    <a:pt x="412356" y="151617"/>
                  </a:cubicBezTo>
                  <a:cubicBezTo>
                    <a:pt x="412356" y="143678"/>
                    <a:pt x="399534" y="128934"/>
                    <a:pt x="392612" y="120315"/>
                  </a:cubicBezTo>
                  <a:cubicBezTo>
                    <a:pt x="390342" y="117707"/>
                    <a:pt x="388640" y="115552"/>
                    <a:pt x="387732" y="114304"/>
                  </a:cubicBezTo>
                  <a:lnTo>
                    <a:pt x="385463" y="111016"/>
                  </a:lnTo>
                  <a:cubicBezTo>
                    <a:pt x="379348" y="104460"/>
                    <a:pt x="375182" y="96330"/>
                    <a:pt x="373435" y="87539"/>
                  </a:cubicBezTo>
                  <a:cubicBezTo>
                    <a:pt x="374579" y="81211"/>
                    <a:pt x="378063" y="75543"/>
                    <a:pt x="383193" y="71662"/>
                  </a:cubicBezTo>
                  <a:cubicBezTo>
                    <a:pt x="385497" y="69559"/>
                    <a:pt x="387553" y="67200"/>
                    <a:pt x="389321" y="64630"/>
                  </a:cubicBezTo>
                  <a:cubicBezTo>
                    <a:pt x="392407" y="49719"/>
                    <a:pt x="393475" y="34461"/>
                    <a:pt x="392498" y="19266"/>
                  </a:cubicBezTo>
                  <a:cubicBezTo>
                    <a:pt x="392738" y="14527"/>
                    <a:pt x="394578" y="10009"/>
                    <a:pt x="397718" y="6450"/>
                  </a:cubicBezTo>
                  <a:lnTo>
                    <a:pt x="396016" y="6450"/>
                  </a:lnTo>
                  <a:cubicBezTo>
                    <a:pt x="383080" y="6450"/>
                    <a:pt x="369577" y="-1375"/>
                    <a:pt x="364811" y="213"/>
                  </a:cubicBezTo>
                  <a:cubicBezTo>
                    <a:pt x="360045" y="1800"/>
                    <a:pt x="345634" y="1233"/>
                    <a:pt x="341436" y="5883"/>
                  </a:cubicBezTo>
                  <a:cubicBezTo>
                    <a:pt x="333422" y="10624"/>
                    <a:pt x="323673" y="11419"/>
                    <a:pt x="314997" y="8038"/>
                  </a:cubicBezTo>
                  <a:cubicBezTo>
                    <a:pt x="299746" y="6400"/>
                    <a:pt x="284321" y="7788"/>
                    <a:pt x="269608" y="12121"/>
                  </a:cubicBezTo>
                  <a:cubicBezTo>
                    <a:pt x="260189" y="15296"/>
                    <a:pt x="236814" y="12121"/>
                    <a:pt x="226942" y="18358"/>
                  </a:cubicBezTo>
                  <a:cubicBezTo>
                    <a:pt x="217070" y="24596"/>
                    <a:pt x="204248" y="36618"/>
                    <a:pt x="194716" y="36618"/>
                  </a:cubicBezTo>
                  <a:cubicBezTo>
                    <a:pt x="185184" y="36618"/>
                    <a:pt x="180759" y="57826"/>
                    <a:pt x="163057" y="55784"/>
                  </a:cubicBezTo>
                  <a:lnTo>
                    <a:pt x="162376" y="55784"/>
                  </a:lnTo>
                  <a:cubicBezTo>
                    <a:pt x="162649" y="58524"/>
                    <a:pt x="163713" y="61125"/>
                    <a:pt x="165440" y="63269"/>
                  </a:cubicBezTo>
                  <a:cubicBezTo>
                    <a:pt x="168164" y="66672"/>
                    <a:pt x="168164" y="73363"/>
                    <a:pt x="167369" y="8289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8" name="Freeform 267">
              <a:extLst>
                <a:ext uri="{FF2B5EF4-FFF2-40B4-BE49-F238E27FC236}">
                  <a16:creationId xmlns:a16="http://schemas.microsoft.com/office/drawing/2014/main" id="{977D9777-EBB3-5E49-865C-098E1F8C1DA1}"/>
                </a:ext>
              </a:extLst>
            </p:cNvPr>
            <p:cNvSpPr/>
            <p:nvPr/>
          </p:nvSpPr>
          <p:spPr>
            <a:xfrm>
              <a:off x="5717976" y="4374317"/>
              <a:ext cx="38792" cy="25847"/>
            </a:xfrm>
            <a:custGeom>
              <a:avLst/>
              <a:gdLst>
                <a:gd name="connsiteX0" fmla="*/ 40568 w 34041"/>
                <a:gd name="connsiteY0" fmla="*/ 30961 h 22682"/>
                <a:gd name="connsiteX1" fmla="*/ 40568 w 34041"/>
                <a:gd name="connsiteY1" fmla="*/ 567 h 22682"/>
                <a:gd name="connsiteX2" fmla="*/ 8115 w 34041"/>
                <a:gd name="connsiteY2" fmla="*/ 2608 h 22682"/>
                <a:gd name="connsiteX3" fmla="*/ 8115 w 34041"/>
                <a:gd name="connsiteY3" fmla="*/ 0 h 22682"/>
                <a:gd name="connsiteX4" fmla="*/ 6526 w 34041"/>
                <a:gd name="connsiteY4" fmla="*/ 4423 h 22682"/>
                <a:gd name="connsiteX5" fmla="*/ 1420 w 34041"/>
                <a:gd name="connsiteY5" fmla="*/ 28693 h 22682"/>
                <a:gd name="connsiteX6" fmla="*/ 2668 w 34041"/>
                <a:gd name="connsiteY6" fmla="*/ 33229 h 22682"/>
                <a:gd name="connsiteX7" fmla="*/ 2668 w 34041"/>
                <a:gd name="connsiteY7" fmla="*/ 31188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41" h="22682">
                  <a:moveTo>
                    <a:pt x="40568" y="30961"/>
                  </a:moveTo>
                  <a:lnTo>
                    <a:pt x="40568" y="567"/>
                  </a:lnTo>
                  <a:cubicBezTo>
                    <a:pt x="29799" y="1885"/>
                    <a:pt x="18963" y="2567"/>
                    <a:pt x="8115" y="2608"/>
                  </a:cubicBezTo>
                  <a:lnTo>
                    <a:pt x="8115" y="0"/>
                  </a:lnTo>
                  <a:cubicBezTo>
                    <a:pt x="7837" y="1553"/>
                    <a:pt x="7300" y="3048"/>
                    <a:pt x="6526" y="4423"/>
                  </a:cubicBezTo>
                  <a:cubicBezTo>
                    <a:pt x="1420" y="12022"/>
                    <a:pt x="-2098" y="23136"/>
                    <a:pt x="1420" y="28693"/>
                  </a:cubicBezTo>
                  <a:cubicBezTo>
                    <a:pt x="2279" y="30047"/>
                    <a:pt x="2713" y="31627"/>
                    <a:pt x="2668" y="33229"/>
                  </a:cubicBezTo>
                  <a:lnTo>
                    <a:pt x="2668" y="31188"/>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9" name="Freeform 268">
              <a:extLst>
                <a:ext uri="{FF2B5EF4-FFF2-40B4-BE49-F238E27FC236}">
                  <a16:creationId xmlns:a16="http://schemas.microsoft.com/office/drawing/2014/main" id="{7A29950E-0292-5542-B6C8-2D17687FD16A}"/>
                </a:ext>
              </a:extLst>
            </p:cNvPr>
            <p:cNvSpPr/>
            <p:nvPr/>
          </p:nvSpPr>
          <p:spPr>
            <a:xfrm>
              <a:off x="5793685" y="4621544"/>
              <a:ext cx="12930" cy="12923"/>
            </a:xfrm>
            <a:custGeom>
              <a:avLst/>
              <a:gdLst>
                <a:gd name="connsiteX0" fmla="*/ 1475 w 0"/>
                <a:gd name="connsiteY0" fmla="*/ 1134 h 0"/>
                <a:gd name="connsiteX1" fmla="*/ 0 w 0"/>
                <a:gd name="connsiteY1" fmla="*/ 0 h 0"/>
                <a:gd name="connsiteX2" fmla="*/ 908 w 0"/>
                <a:gd name="connsiteY2" fmla="*/ 4083 h 0"/>
                <a:gd name="connsiteX3" fmla="*/ 908 w 0"/>
                <a:gd name="connsiteY3" fmla="*/ 1134 h 0"/>
              </a:gdLst>
              <a:ahLst/>
              <a:cxnLst>
                <a:cxn ang="0">
                  <a:pos x="connsiteX0" y="connsiteY0"/>
                </a:cxn>
                <a:cxn ang="0">
                  <a:pos x="connsiteX1" y="connsiteY1"/>
                </a:cxn>
                <a:cxn ang="0">
                  <a:pos x="connsiteX2" y="connsiteY2"/>
                </a:cxn>
                <a:cxn ang="0">
                  <a:pos x="connsiteX3" y="connsiteY3"/>
                </a:cxn>
              </a:cxnLst>
              <a:rect l="l" t="t" r="r" b="b"/>
              <a:pathLst>
                <a:path>
                  <a:moveTo>
                    <a:pt x="1475" y="1134"/>
                  </a:moveTo>
                  <a:lnTo>
                    <a:pt x="0" y="0"/>
                  </a:lnTo>
                  <a:cubicBezTo>
                    <a:pt x="0" y="1474"/>
                    <a:pt x="681" y="2722"/>
                    <a:pt x="908" y="4083"/>
                  </a:cubicBezTo>
                  <a:lnTo>
                    <a:pt x="908" y="1134"/>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0" name="Freeform 269">
              <a:extLst>
                <a:ext uri="{FF2B5EF4-FFF2-40B4-BE49-F238E27FC236}">
                  <a16:creationId xmlns:a16="http://schemas.microsoft.com/office/drawing/2014/main" id="{B7B27211-35F3-B549-8CB8-8F92C8938DF7}"/>
                </a:ext>
              </a:extLst>
            </p:cNvPr>
            <p:cNvSpPr/>
            <p:nvPr/>
          </p:nvSpPr>
          <p:spPr>
            <a:xfrm>
              <a:off x="5699086" y="4371187"/>
              <a:ext cx="142235" cy="180930"/>
            </a:xfrm>
            <a:custGeom>
              <a:avLst/>
              <a:gdLst>
                <a:gd name="connsiteX0" fmla="*/ 64066 w 124819"/>
                <a:gd name="connsiteY0" fmla="*/ 158234 h 158775"/>
                <a:gd name="connsiteX1" fmla="*/ 71441 w 124819"/>
                <a:gd name="connsiteY1" fmla="*/ 156759 h 158775"/>
                <a:gd name="connsiteX2" fmla="*/ 71441 w 124819"/>
                <a:gd name="connsiteY2" fmla="*/ 154264 h 158775"/>
                <a:gd name="connsiteX3" fmla="*/ 67924 w 124819"/>
                <a:gd name="connsiteY3" fmla="*/ 147233 h 158775"/>
                <a:gd name="connsiteX4" fmla="*/ 62250 w 124819"/>
                <a:gd name="connsiteY4" fmla="*/ 131015 h 158775"/>
                <a:gd name="connsiteX5" fmla="*/ 75526 w 124819"/>
                <a:gd name="connsiteY5" fmla="*/ 122963 h 158775"/>
                <a:gd name="connsiteX6" fmla="*/ 84831 w 124819"/>
                <a:gd name="connsiteY6" fmla="*/ 119787 h 158775"/>
                <a:gd name="connsiteX7" fmla="*/ 90051 w 124819"/>
                <a:gd name="connsiteY7" fmla="*/ 113890 h 158775"/>
                <a:gd name="connsiteX8" fmla="*/ 104121 w 124819"/>
                <a:gd name="connsiteY8" fmla="*/ 120468 h 158775"/>
                <a:gd name="connsiteX9" fmla="*/ 116603 w 124819"/>
                <a:gd name="connsiteY9" fmla="*/ 121602 h 158775"/>
                <a:gd name="connsiteX10" fmla="*/ 123865 w 124819"/>
                <a:gd name="connsiteY10" fmla="*/ 123870 h 158775"/>
                <a:gd name="connsiteX11" fmla="*/ 125908 w 124819"/>
                <a:gd name="connsiteY11" fmla="*/ 125118 h 158775"/>
                <a:gd name="connsiteX12" fmla="*/ 125908 w 124819"/>
                <a:gd name="connsiteY12" fmla="*/ 124210 h 158775"/>
                <a:gd name="connsiteX13" fmla="*/ 131922 w 124819"/>
                <a:gd name="connsiteY13" fmla="*/ 101528 h 158775"/>
                <a:gd name="connsiteX14" fmla="*/ 126589 w 124819"/>
                <a:gd name="connsiteY14" fmla="*/ 85197 h 158775"/>
                <a:gd name="connsiteX15" fmla="*/ 120234 w 124819"/>
                <a:gd name="connsiteY15" fmla="*/ 64443 h 158775"/>
                <a:gd name="connsiteX16" fmla="*/ 126702 w 124819"/>
                <a:gd name="connsiteY16" fmla="*/ 50606 h 158775"/>
                <a:gd name="connsiteX17" fmla="*/ 131922 w 124819"/>
                <a:gd name="connsiteY17" fmla="*/ 39946 h 158775"/>
                <a:gd name="connsiteX18" fmla="*/ 126475 w 124819"/>
                <a:gd name="connsiteY18" fmla="*/ 26790 h 158775"/>
                <a:gd name="connsiteX19" fmla="*/ 122844 w 124819"/>
                <a:gd name="connsiteY19" fmla="*/ 25429 h 158775"/>
                <a:gd name="connsiteX20" fmla="*/ 117284 w 124819"/>
                <a:gd name="connsiteY20" fmla="*/ 27357 h 158775"/>
                <a:gd name="connsiteX21" fmla="*/ 104235 w 124819"/>
                <a:gd name="connsiteY21" fmla="*/ 29512 h 158775"/>
                <a:gd name="connsiteX22" fmla="*/ 102079 w 124819"/>
                <a:gd name="connsiteY22" fmla="*/ 26903 h 158775"/>
                <a:gd name="connsiteX23" fmla="*/ 102079 w 124819"/>
                <a:gd name="connsiteY23" fmla="*/ 5129 h 158775"/>
                <a:gd name="connsiteX24" fmla="*/ 96178 w 124819"/>
                <a:gd name="connsiteY24" fmla="*/ 5129 h 158775"/>
                <a:gd name="connsiteX25" fmla="*/ 83469 w 124819"/>
                <a:gd name="connsiteY25" fmla="*/ 2747 h 158775"/>
                <a:gd name="connsiteX26" fmla="*/ 67583 w 124819"/>
                <a:gd name="connsiteY26" fmla="*/ 479 h 158775"/>
                <a:gd name="connsiteX27" fmla="*/ 62931 w 124819"/>
                <a:gd name="connsiteY27" fmla="*/ 2066 h 158775"/>
                <a:gd name="connsiteX28" fmla="*/ 62931 w 124819"/>
                <a:gd name="connsiteY28" fmla="*/ 39152 h 158775"/>
                <a:gd name="connsiteX29" fmla="*/ 19244 w 124819"/>
                <a:gd name="connsiteY29" fmla="*/ 39152 h 158775"/>
                <a:gd name="connsiteX30" fmla="*/ 19244 w 124819"/>
                <a:gd name="connsiteY30" fmla="*/ 36770 h 158775"/>
                <a:gd name="connsiteX31" fmla="*/ 13457 w 124819"/>
                <a:gd name="connsiteY31" fmla="*/ 56617 h 158775"/>
                <a:gd name="connsiteX32" fmla="*/ 748 w 124819"/>
                <a:gd name="connsiteY32" fmla="*/ 82475 h 158775"/>
                <a:gd name="connsiteX33" fmla="*/ 13911 w 124819"/>
                <a:gd name="connsiteY33" fmla="*/ 118993 h 158775"/>
                <a:gd name="connsiteX34" fmla="*/ 53399 w 124819"/>
                <a:gd name="connsiteY34" fmla="*/ 166399 h 158775"/>
                <a:gd name="connsiteX35" fmla="*/ 64066 w 124819"/>
                <a:gd name="connsiteY35" fmla="*/ 158234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4819" h="158775">
                  <a:moveTo>
                    <a:pt x="64066" y="158234"/>
                  </a:moveTo>
                  <a:cubicBezTo>
                    <a:pt x="69512" y="158234"/>
                    <a:pt x="71101" y="157327"/>
                    <a:pt x="71441" y="156759"/>
                  </a:cubicBezTo>
                  <a:cubicBezTo>
                    <a:pt x="71782" y="156192"/>
                    <a:pt x="71441" y="154945"/>
                    <a:pt x="71441" y="154264"/>
                  </a:cubicBezTo>
                  <a:cubicBezTo>
                    <a:pt x="70453" y="151833"/>
                    <a:pt x="69277" y="149482"/>
                    <a:pt x="67924" y="147233"/>
                  </a:cubicBezTo>
                  <a:cubicBezTo>
                    <a:pt x="64464" y="142510"/>
                    <a:pt x="62489" y="136864"/>
                    <a:pt x="62250" y="131015"/>
                  </a:cubicBezTo>
                  <a:cubicBezTo>
                    <a:pt x="62250" y="124777"/>
                    <a:pt x="69853" y="123757"/>
                    <a:pt x="75526" y="122963"/>
                  </a:cubicBezTo>
                  <a:cubicBezTo>
                    <a:pt x="81200" y="122169"/>
                    <a:pt x="84377" y="121829"/>
                    <a:pt x="84831" y="119787"/>
                  </a:cubicBezTo>
                  <a:cubicBezTo>
                    <a:pt x="85287" y="116980"/>
                    <a:pt x="87318" y="114685"/>
                    <a:pt x="90051" y="113890"/>
                  </a:cubicBezTo>
                  <a:cubicBezTo>
                    <a:pt x="96292" y="112302"/>
                    <a:pt x="103327" y="119674"/>
                    <a:pt x="104121" y="120468"/>
                  </a:cubicBezTo>
                  <a:cubicBezTo>
                    <a:pt x="106958" y="123416"/>
                    <a:pt x="113880" y="122509"/>
                    <a:pt x="116603" y="121602"/>
                  </a:cubicBezTo>
                  <a:cubicBezTo>
                    <a:pt x="119327" y="120695"/>
                    <a:pt x="121483" y="122282"/>
                    <a:pt x="123865" y="123870"/>
                  </a:cubicBezTo>
                  <a:lnTo>
                    <a:pt x="125908" y="125118"/>
                  </a:lnTo>
                  <a:lnTo>
                    <a:pt x="125908" y="124210"/>
                  </a:lnTo>
                  <a:cubicBezTo>
                    <a:pt x="129172" y="117040"/>
                    <a:pt x="131205" y="109373"/>
                    <a:pt x="131922" y="101528"/>
                  </a:cubicBezTo>
                  <a:cubicBezTo>
                    <a:pt x="131030" y="95834"/>
                    <a:pt x="129229" y="90320"/>
                    <a:pt x="126589" y="85197"/>
                  </a:cubicBezTo>
                  <a:cubicBezTo>
                    <a:pt x="123226" y="78722"/>
                    <a:pt x="121072" y="71689"/>
                    <a:pt x="120234" y="64443"/>
                  </a:cubicBezTo>
                  <a:cubicBezTo>
                    <a:pt x="120494" y="59162"/>
                    <a:pt x="122817" y="54194"/>
                    <a:pt x="126702" y="50606"/>
                  </a:cubicBezTo>
                  <a:cubicBezTo>
                    <a:pt x="129727" y="47840"/>
                    <a:pt x="131592" y="44031"/>
                    <a:pt x="131922" y="39946"/>
                  </a:cubicBezTo>
                  <a:cubicBezTo>
                    <a:pt x="132134" y="34973"/>
                    <a:pt x="130141" y="30159"/>
                    <a:pt x="126475" y="26790"/>
                  </a:cubicBezTo>
                  <a:cubicBezTo>
                    <a:pt x="125505" y="25854"/>
                    <a:pt x="124191" y="25362"/>
                    <a:pt x="122844" y="25429"/>
                  </a:cubicBezTo>
                  <a:cubicBezTo>
                    <a:pt x="120947" y="25938"/>
                    <a:pt x="119089" y="26582"/>
                    <a:pt x="117284" y="27357"/>
                  </a:cubicBezTo>
                  <a:cubicBezTo>
                    <a:pt x="110929" y="29625"/>
                    <a:pt x="106958" y="30873"/>
                    <a:pt x="104235" y="29512"/>
                  </a:cubicBezTo>
                  <a:cubicBezTo>
                    <a:pt x="103199" y="28962"/>
                    <a:pt x="102423" y="28024"/>
                    <a:pt x="102079" y="26903"/>
                  </a:cubicBezTo>
                  <a:cubicBezTo>
                    <a:pt x="101588" y="19653"/>
                    <a:pt x="101588" y="12379"/>
                    <a:pt x="102079" y="5129"/>
                  </a:cubicBezTo>
                  <a:cubicBezTo>
                    <a:pt x="100114" y="4992"/>
                    <a:pt x="98143" y="4992"/>
                    <a:pt x="96178" y="5129"/>
                  </a:cubicBezTo>
                  <a:cubicBezTo>
                    <a:pt x="91840" y="5036"/>
                    <a:pt x="87547" y="4231"/>
                    <a:pt x="83469" y="2747"/>
                  </a:cubicBezTo>
                  <a:cubicBezTo>
                    <a:pt x="78136" y="1272"/>
                    <a:pt x="70080" y="-996"/>
                    <a:pt x="67583" y="479"/>
                  </a:cubicBezTo>
                  <a:cubicBezTo>
                    <a:pt x="66125" y="1248"/>
                    <a:pt x="64555" y="1783"/>
                    <a:pt x="62931" y="2066"/>
                  </a:cubicBezTo>
                  <a:lnTo>
                    <a:pt x="62931" y="39152"/>
                  </a:lnTo>
                  <a:lnTo>
                    <a:pt x="19244" y="39152"/>
                  </a:lnTo>
                  <a:lnTo>
                    <a:pt x="19244" y="36770"/>
                  </a:lnTo>
                  <a:cubicBezTo>
                    <a:pt x="18189" y="43610"/>
                    <a:pt x="16243" y="50282"/>
                    <a:pt x="13457" y="56617"/>
                  </a:cubicBezTo>
                  <a:cubicBezTo>
                    <a:pt x="10141" y="65659"/>
                    <a:pt x="5881" y="74326"/>
                    <a:pt x="748" y="82475"/>
                  </a:cubicBezTo>
                  <a:cubicBezTo>
                    <a:pt x="-2770" y="88599"/>
                    <a:pt x="6876" y="101188"/>
                    <a:pt x="13911" y="118993"/>
                  </a:cubicBezTo>
                  <a:cubicBezTo>
                    <a:pt x="19244" y="132149"/>
                    <a:pt x="39329" y="151996"/>
                    <a:pt x="53399" y="166399"/>
                  </a:cubicBezTo>
                  <a:cubicBezTo>
                    <a:pt x="54787" y="161640"/>
                    <a:pt x="59107" y="158333"/>
                    <a:pt x="64066" y="15823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1" name="Freeform 270">
              <a:extLst>
                <a:ext uri="{FF2B5EF4-FFF2-40B4-BE49-F238E27FC236}">
                  <a16:creationId xmlns:a16="http://schemas.microsoft.com/office/drawing/2014/main" id="{C7FA2B69-204D-8246-BAC9-10EA3AE39B68}"/>
                </a:ext>
              </a:extLst>
            </p:cNvPr>
            <p:cNvSpPr/>
            <p:nvPr/>
          </p:nvSpPr>
          <p:spPr>
            <a:xfrm>
              <a:off x="5778557" y="4629686"/>
              <a:ext cx="336193" cy="361860"/>
            </a:xfrm>
            <a:custGeom>
              <a:avLst/>
              <a:gdLst>
                <a:gd name="connsiteX0" fmla="*/ 27006 w 295027"/>
                <a:gd name="connsiteY0" fmla="*/ 296911 h 317551"/>
                <a:gd name="connsiteX1" fmla="*/ 45162 w 295027"/>
                <a:gd name="connsiteY1" fmla="*/ 301221 h 317551"/>
                <a:gd name="connsiteX2" fmla="*/ 51176 w 295027"/>
                <a:gd name="connsiteY2" fmla="*/ 304623 h 317551"/>
                <a:gd name="connsiteX3" fmla="*/ 139571 w 295027"/>
                <a:gd name="connsiteY3" fmla="*/ 304623 h 317551"/>
                <a:gd name="connsiteX4" fmla="*/ 158180 w 295027"/>
                <a:gd name="connsiteY4" fmla="*/ 304623 h 317551"/>
                <a:gd name="connsiteX5" fmla="*/ 166804 w 295027"/>
                <a:gd name="connsiteY5" fmla="*/ 312675 h 317551"/>
                <a:gd name="connsiteX6" fmla="*/ 175088 w 295027"/>
                <a:gd name="connsiteY6" fmla="*/ 320274 h 317551"/>
                <a:gd name="connsiteX7" fmla="*/ 187229 w 295027"/>
                <a:gd name="connsiteY7" fmla="*/ 320274 h 317551"/>
                <a:gd name="connsiteX8" fmla="*/ 207541 w 295027"/>
                <a:gd name="connsiteY8" fmla="*/ 321068 h 317551"/>
                <a:gd name="connsiteX9" fmla="*/ 221271 w 295027"/>
                <a:gd name="connsiteY9" fmla="*/ 325604 h 317551"/>
                <a:gd name="connsiteX10" fmla="*/ 229214 w 295027"/>
                <a:gd name="connsiteY10" fmla="*/ 323109 h 317551"/>
                <a:gd name="connsiteX11" fmla="*/ 242490 w 295027"/>
                <a:gd name="connsiteY11" fmla="*/ 319593 h 317551"/>
                <a:gd name="connsiteX12" fmla="*/ 251908 w 295027"/>
                <a:gd name="connsiteY12" fmla="*/ 317779 h 317551"/>
                <a:gd name="connsiteX13" fmla="*/ 265979 w 295027"/>
                <a:gd name="connsiteY13" fmla="*/ 315284 h 317551"/>
                <a:gd name="connsiteX14" fmla="*/ 270858 w 295027"/>
                <a:gd name="connsiteY14" fmla="*/ 315284 h 317551"/>
                <a:gd name="connsiteX15" fmla="*/ 240107 w 295027"/>
                <a:gd name="connsiteY15" fmla="*/ 271507 h 317551"/>
                <a:gd name="connsiteX16" fmla="*/ 240107 w 295027"/>
                <a:gd name="connsiteY16" fmla="*/ 199264 h 317551"/>
                <a:gd name="connsiteX17" fmla="*/ 242603 w 295027"/>
                <a:gd name="connsiteY17" fmla="*/ 191438 h 317551"/>
                <a:gd name="connsiteX18" fmla="*/ 251681 w 295027"/>
                <a:gd name="connsiteY18" fmla="*/ 187923 h 317551"/>
                <a:gd name="connsiteX19" fmla="*/ 287879 w 295027"/>
                <a:gd name="connsiteY19" fmla="*/ 187923 h 317551"/>
                <a:gd name="connsiteX20" fmla="*/ 287879 w 295027"/>
                <a:gd name="connsiteY20" fmla="*/ 156508 h 317551"/>
                <a:gd name="connsiteX21" fmla="*/ 296163 w 295027"/>
                <a:gd name="connsiteY21" fmla="*/ 142331 h 317551"/>
                <a:gd name="connsiteX22" fmla="*/ 279595 w 295027"/>
                <a:gd name="connsiteY22" fmla="*/ 139042 h 317551"/>
                <a:gd name="connsiteX23" fmla="*/ 272220 w 295027"/>
                <a:gd name="connsiteY23" fmla="*/ 139042 h 317551"/>
                <a:gd name="connsiteX24" fmla="*/ 265298 w 295027"/>
                <a:gd name="connsiteY24" fmla="*/ 141084 h 317551"/>
                <a:gd name="connsiteX25" fmla="*/ 258943 w 295027"/>
                <a:gd name="connsiteY25" fmla="*/ 143692 h 317551"/>
                <a:gd name="connsiteX26" fmla="*/ 249525 w 295027"/>
                <a:gd name="connsiteY26" fmla="*/ 117834 h 317551"/>
                <a:gd name="connsiteX27" fmla="*/ 249525 w 295027"/>
                <a:gd name="connsiteY27" fmla="*/ 115113 h 317551"/>
                <a:gd name="connsiteX28" fmla="*/ 247710 w 295027"/>
                <a:gd name="connsiteY28" fmla="*/ 106720 h 317551"/>
                <a:gd name="connsiteX29" fmla="*/ 239994 w 295027"/>
                <a:gd name="connsiteY29" fmla="*/ 97420 h 317551"/>
                <a:gd name="connsiteX30" fmla="*/ 235455 w 295027"/>
                <a:gd name="connsiteY30" fmla="*/ 35157 h 317551"/>
                <a:gd name="connsiteX31" fmla="*/ 223427 w 295027"/>
                <a:gd name="connsiteY31" fmla="*/ 33116 h 317551"/>
                <a:gd name="connsiteX32" fmla="*/ 209696 w 295027"/>
                <a:gd name="connsiteY32" fmla="*/ 29714 h 317551"/>
                <a:gd name="connsiteX33" fmla="*/ 196874 w 295027"/>
                <a:gd name="connsiteY33" fmla="*/ 29714 h 317551"/>
                <a:gd name="connsiteX34" fmla="*/ 190860 w 295027"/>
                <a:gd name="connsiteY34" fmla="*/ 30394 h 317551"/>
                <a:gd name="connsiteX35" fmla="*/ 189725 w 295027"/>
                <a:gd name="connsiteY35" fmla="*/ 38447 h 317551"/>
                <a:gd name="connsiteX36" fmla="*/ 189726 w 295027"/>
                <a:gd name="connsiteY36" fmla="*/ 39240 h 317551"/>
                <a:gd name="connsiteX37" fmla="*/ 167939 w 295027"/>
                <a:gd name="connsiteY37" fmla="*/ 54664 h 317551"/>
                <a:gd name="connsiteX38" fmla="*/ 155230 w 295027"/>
                <a:gd name="connsiteY38" fmla="*/ 57840 h 317551"/>
                <a:gd name="connsiteX39" fmla="*/ 143883 w 295027"/>
                <a:gd name="connsiteY39" fmla="*/ 60902 h 317551"/>
                <a:gd name="connsiteX40" fmla="*/ 130947 w 295027"/>
                <a:gd name="connsiteY40" fmla="*/ 45932 h 317551"/>
                <a:gd name="connsiteX41" fmla="*/ 126067 w 295027"/>
                <a:gd name="connsiteY41" fmla="*/ 36292 h 317551"/>
                <a:gd name="connsiteX42" fmla="*/ 117103 w 295027"/>
                <a:gd name="connsiteY42" fmla="*/ 6691 h 317551"/>
                <a:gd name="connsiteX43" fmla="*/ 113018 w 295027"/>
                <a:gd name="connsiteY43" fmla="*/ 0 h 317551"/>
                <a:gd name="connsiteX44" fmla="*/ 14638 w 295027"/>
                <a:gd name="connsiteY44" fmla="*/ 0 h 317551"/>
                <a:gd name="connsiteX45" fmla="*/ 14638 w 295027"/>
                <a:gd name="connsiteY45" fmla="*/ 680 h 317551"/>
                <a:gd name="connsiteX46" fmla="*/ 40056 w 295027"/>
                <a:gd name="connsiteY46" fmla="*/ 66686 h 317551"/>
                <a:gd name="connsiteX47" fmla="*/ 30978 w 295027"/>
                <a:gd name="connsiteY47" fmla="*/ 88461 h 317551"/>
                <a:gd name="connsiteX48" fmla="*/ 49701 w 295027"/>
                <a:gd name="connsiteY48" fmla="*/ 140744 h 317551"/>
                <a:gd name="connsiteX49" fmla="*/ 16226 w 295027"/>
                <a:gd name="connsiteY49" fmla="*/ 211739 h 317551"/>
                <a:gd name="connsiteX50" fmla="*/ 0 w 295027"/>
                <a:gd name="connsiteY50" fmla="*/ 291127 h 317551"/>
                <a:gd name="connsiteX51" fmla="*/ 0 w 295027"/>
                <a:gd name="connsiteY51" fmla="*/ 299406 h 317551"/>
                <a:gd name="connsiteX52" fmla="*/ 27006 w 295027"/>
                <a:gd name="connsiteY52" fmla="*/ 296911 h 31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95027" h="317551">
                  <a:moveTo>
                    <a:pt x="27006" y="296911"/>
                  </a:moveTo>
                  <a:cubicBezTo>
                    <a:pt x="32566" y="293622"/>
                    <a:pt x="38353" y="296911"/>
                    <a:pt x="45162" y="301221"/>
                  </a:cubicBezTo>
                  <a:cubicBezTo>
                    <a:pt x="47091" y="302355"/>
                    <a:pt x="49133" y="303602"/>
                    <a:pt x="51176" y="304623"/>
                  </a:cubicBezTo>
                  <a:cubicBezTo>
                    <a:pt x="56736" y="307572"/>
                    <a:pt x="116990" y="305530"/>
                    <a:pt x="139571" y="304623"/>
                  </a:cubicBezTo>
                  <a:cubicBezTo>
                    <a:pt x="149670" y="304623"/>
                    <a:pt x="156365" y="304623"/>
                    <a:pt x="158180" y="304623"/>
                  </a:cubicBezTo>
                  <a:cubicBezTo>
                    <a:pt x="162832" y="304623"/>
                    <a:pt x="164988" y="308933"/>
                    <a:pt x="166804" y="312675"/>
                  </a:cubicBezTo>
                  <a:cubicBezTo>
                    <a:pt x="168620" y="316418"/>
                    <a:pt x="171002" y="320274"/>
                    <a:pt x="175088" y="320274"/>
                  </a:cubicBezTo>
                  <a:cubicBezTo>
                    <a:pt x="179172" y="320274"/>
                    <a:pt x="183030" y="320274"/>
                    <a:pt x="187229" y="320274"/>
                  </a:cubicBezTo>
                  <a:cubicBezTo>
                    <a:pt x="193985" y="319181"/>
                    <a:pt x="200891" y="319451"/>
                    <a:pt x="207541" y="321068"/>
                  </a:cubicBezTo>
                  <a:cubicBezTo>
                    <a:pt x="211646" y="323745"/>
                    <a:pt x="216378" y="325308"/>
                    <a:pt x="221271" y="325604"/>
                  </a:cubicBezTo>
                  <a:cubicBezTo>
                    <a:pt x="223978" y="324975"/>
                    <a:pt x="226633" y="324141"/>
                    <a:pt x="229214" y="323109"/>
                  </a:cubicBezTo>
                  <a:cubicBezTo>
                    <a:pt x="233417" y="321219"/>
                    <a:pt x="237902" y="320031"/>
                    <a:pt x="242490" y="319593"/>
                  </a:cubicBezTo>
                  <a:cubicBezTo>
                    <a:pt x="245684" y="319315"/>
                    <a:pt x="248840" y="318707"/>
                    <a:pt x="251908" y="317779"/>
                  </a:cubicBezTo>
                  <a:cubicBezTo>
                    <a:pt x="256483" y="316390"/>
                    <a:pt x="261206" y="315552"/>
                    <a:pt x="265979" y="315284"/>
                  </a:cubicBezTo>
                  <a:cubicBezTo>
                    <a:pt x="267604" y="315385"/>
                    <a:pt x="269233" y="315385"/>
                    <a:pt x="270858" y="315284"/>
                  </a:cubicBezTo>
                  <a:cubicBezTo>
                    <a:pt x="261099" y="306891"/>
                    <a:pt x="240107" y="287044"/>
                    <a:pt x="240107" y="271507"/>
                  </a:cubicBezTo>
                  <a:lnTo>
                    <a:pt x="240107" y="199264"/>
                  </a:lnTo>
                  <a:cubicBezTo>
                    <a:pt x="239791" y="196420"/>
                    <a:pt x="240699" y="193575"/>
                    <a:pt x="242603" y="191438"/>
                  </a:cubicBezTo>
                  <a:cubicBezTo>
                    <a:pt x="244947" y="188963"/>
                    <a:pt x="248280" y="187672"/>
                    <a:pt x="251681" y="187923"/>
                  </a:cubicBezTo>
                  <a:lnTo>
                    <a:pt x="287879" y="187923"/>
                  </a:lnTo>
                  <a:lnTo>
                    <a:pt x="287879" y="156508"/>
                  </a:lnTo>
                  <a:cubicBezTo>
                    <a:pt x="288087" y="150693"/>
                    <a:pt x="291198" y="145370"/>
                    <a:pt x="296163" y="142331"/>
                  </a:cubicBezTo>
                  <a:cubicBezTo>
                    <a:pt x="293893" y="138475"/>
                    <a:pt x="288787" y="138135"/>
                    <a:pt x="279595" y="139042"/>
                  </a:cubicBezTo>
                  <a:cubicBezTo>
                    <a:pt x="277099" y="139042"/>
                    <a:pt x="274603" y="139042"/>
                    <a:pt x="272220" y="139042"/>
                  </a:cubicBezTo>
                  <a:cubicBezTo>
                    <a:pt x="267454" y="139042"/>
                    <a:pt x="266433" y="140063"/>
                    <a:pt x="265298" y="141084"/>
                  </a:cubicBezTo>
                  <a:cubicBezTo>
                    <a:pt x="263685" y="142871"/>
                    <a:pt x="261348" y="143830"/>
                    <a:pt x="258943" y="143692"/>
                  </a:cubicBezTo>
                  <a:cubicBezTo>
                    <a:pt x="250773" y="143692"/>
                    <a:pt x="249525" y="127474"/>
                    <a:pt x="249525" y="117834"/>
                  </a:cubicBezTo>
                  <a:lnTo>
                    <a:pt x="249525" y="115113"/>
                  </a:lnTo>
                  <a:cubicBezTo>
                    <a:pt x="249525" y="109442"/>
                    <a:pt x="249525" y="107060"/>
                    <a:pt x="247710" y="106720"/>
                  </a:cubicBezTo>
                  <a:cubicBezTo>
                    <a:pt x="243361" y="105671"/>
                    <a:pt x="240220" y="101886"/>
                    <a:pt x="239994" y="97420"/>
                  </a:cubicBezTo>
                  <a:cubicBezTo>
                    <a:pt x="240312" y="76573"/>
                    <a:pt x="238793" y="55738"/>
                    <a:pt x="235455" y="35157"/>
                  </a:cubicBezTo>
                  <a:cubicBezTo>
                    <a:pt x="234320" y="33570"/>
                    <a:pt x="227512" y="33230"/>
                    <a:pt x="223427" y="33116"/>
                  </a:cubicBezTo>
                  <a:cubicBezTo>
                    <a:pt x="217072" y="33116"/>
                    <a:pt x="212080" y="32549"/>
                    <a:pt x="209696" y="29714"/>
                  </a:cubicBezTo>
                  <a:cubicBezTo>
                    <a:pt x="207314" y="26879"/>
                    <a:pt x="199711" y="29714"/>
                    <a:pt x="196874" y="29714"/>
                  </a:cubicBezTo>
                  <a:cubicBezTo>
                    <a:pt x="194901" y="30162"/>
                    <a:pt x="192884" y="30390"/>
                    <a:pt x="190860" y="30394"/>
                  </a:cubicBezTo>
                  <a:cubicBezTo>
                    <a:pt x="189999" y="32988"/>
                    <a:pt x="189615" y="35716"/>
                    <a:pt x="189725" y="38447"/>
                  </a:cubicBezTo>
                  <a:lnTo>
                    <a:pt x="189726" y="39240"/>
                  </a:lnTo>
                  <a:cubicBezTo>
                    <a:pt x="189726" y="48767"/>
                    <a:pt x="180988" y="54664"/>
                    <a:pt x="167939" y="54664"/>
                  </a:cubicBezTo>
                  <a:cubicBezTo>
                    <a:pt x="163518" y="54758"/>
                    <a:pt x="159174" y="55843"/>
                    <a:pt x="155230" y="57840"/>
                  </a:cubicBezTo>
                  <a:cubicBezTo>
                    <a:pt x="151733" y="59717"/>
                    <a:pt x="147850" y="60765"/>
                    <a:pt x="143883" y="60902"/>
                  </a:cubicBezTo>
                  <a:cubicBezTo>
                    <a:pt x="136961" y="60902"/>
                    <a:pt x="133783" y="52963"/>
                    <a:pt x="130947" y="45932"/>
                  </a:cubicBezTo>
                  <a:cubicBezTo>
                    <a:pt x="129844" y="42479"/>
                    <a:pt x="128197" y="39225"/>
                    <a:pt x="126067" y="36292"/>
                  </a:cubicBezTo>
                  <a:cubicBezTo>
                    <a:pt x="120393" y="27446"/>
                    <a:pt x="117289" y="17198"/>
                    <a:pt x="117103" y="6691"/>
                  </a:cubicBezTo>
                  <a:cubicBezTo>
                    <a:pt x="116711" y="3997"/>
                    <a:pt x="115236" y="1580"/>
                    <a:pt x="113018" y="0"/>
                  </a:cubicBezTo>
                  <a:lnTo>
                    <a:pt x="14638" y="0"/>
                  </a:lnTo>
                  <a:cubicBezTo>
                    <a:pt x="14691" y="224"/>
                    <a:pt x="14691" y="457"/>
                    <a:pt x="14638" y="680"/>
                  </a:cubicBezTo>
                  <a:cubicBezTo>
                    <a:pt x="16680" y="13836"/>
                    <a:pt x="43573" y="57953"/>
                    <a:pt x="40056" y="66686"/>
                  </a:cubicBezTo>
                  <a:cubicBezTo>
                    <a:pt x="36538" y="75419"/>
                    <a:pt x="28708" y="79275"/>
                    <a:pt x="30978" y="88461"/>
                  </a:cubicBezTo>
                  <a:cubicBezTo>
                    <a:pt x="33247" y="97647"/>
                    <a:pt x="49701" y="121917"/>
                    <a:pt x="49701" y="140744"/>
                  </a:cubicBezTo>
                  <a:cubicBezTo>
                    <a:pt x="49701" y="159570"/>
                    <a:pt x="20765" y="189964"/>
                    <a:pt x="16226" y="211739"/>
                  </a:cubicBezTo>
                  <a:cubicBezTo>
                    <a:pt x="11688" y="233514"/>
                    <a:pt x="0" y="267651"/>
                    <a:pt x="0" y="291127"/>
                  </a:cubicBezTo>
                  <a:lnTo>
                    <a:pt x="0" y="299406"/>
                  </a:lnTo>
                  <a:cubicBezTo>
                    <a:pt x="9077" y="299998"/>
                    <a:pt x="18191" y="299155"/>
                    <a:pt x="27006" y="29691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2" name="Freeform 271">
              <a:extLst>
                <a:ext uri="{FF2B5EF4-FFF2-40B4-BE49-F238E27FC236}">
                  <a16:creationId xmlns:a16="http://schemas.microsoft.com/office/drawing/2014/main" id="{EDB99F64-E89A-CD4F-A268-6FEC4A18F110}"/>
                </a:ext>
              </a:extLst>
            </p:cNvPr>
            <p:cNvSpPr/>
            <p:nvPr/>
          </p:nvSpPr>
          <p:spPr>
            <a:xfrm>
              <a:off x="6281553" y="4769261"/>
              <a:ext cx="284471" cy="504018"/>
            </a:xfrm>
            <a:custGeom>
              <a:avLst/>
              <a:gdLst>
                <a:gd name="connsiteX0" fmla="*/ 214576 w 249638"/>
                <a:gd name="connsiteY0" fmla="*/ 18372 h 442304"/>
                <a:gd name="connsiteX1" fmla="*/ 207087 w 249638"/>
                <a:gd name="connsiteY1" fmla="*/ 20527 h 442304"/>
                <a:gd name="connsiteX2" fmla="*/ 197101 w 249638"/>
                <a:gd name="connsiteY2" fmla="*/ 24270 h 442304"/>
                <a:gd name="connsiteX3" fmla="*/ 179967 w 249638"/>
                <a:gd name="connsiteY3" fmla="*/ 31415 h 442304"/>
                <a:gd name="connsiteX4" fmla="*/ 167712 w 249638"/>
                <a:gd name="connsiteY4" fmla="*/ 31415 h 442304"/>
                <a:gd name="connsiteX5" fmla="*/ 161925 w 249638"/>
                <a:gd name="connsiteY5" fmla="*/ 30621 h 442304"/>
                <a:gd name="connsiteX6" fmla="*/ 149897 w 249638"/>
                <a:gd name="connsiteY6" fmla="*/ 33683 h 442304"/>
                <a:gd name="connsiteX7" fmla="*/ 142521 w 249638"/>
                <a:gd name="connsiteY7" fmla="*/ 31755 h 442304"/>
                <a:gd name="connsiteX8" fmla="*/ 111316 w 249638"/>
                <a:gd name="connsiteY8" fmla="*/ 29487 h 442304"/>
                <a:gd name="connsiteX9" fmla="*/ 102692 w 249638"/>
                <a:gd name="connsiteY9" fmla="*/ 61129 h 442304"/>
                <a:gd name="connsiteX10" fmla="*/ 118238 w 249638"/>
                <a:gd name="connsiteY10" fmla="*/ 82450 h 442304"/>
                <a:gd name="connsiteX11" fmla="*/ 128110 w 249638"/>
                <a:gd name="connsiteY11" fmla="*/ 94812 h 442304"/>
                <a:gd name="connsiteX12" fmla="*/ 133783 w 249638"/>
                <a:gd name="connsiteY12" fmla="*/ 104112 h 442304"/>
                <a:gd name="connsiteX13" fmla="*/ 135599 w 249638"/>
                <a:gd name="connsiteY13" fmla="*/ 122371 h 442304"/>
                <a:gd name="connsiteX14" fmla="*/ 134464 w 249638"/>
                <a:gd name="connsiteY14" fmla="*/ 126340 h 442304"/>
                <a:gd name="connsiteX15" fmla="*/ 127089 w 249638"/>
                <a:gd name="connsiteY15" fmla="*/ 153786 h 442304"/>
                <a:gd name="connsiteX16" fmla="*/ 119032 w 249638"/>
                <a:gd name="connsiteY16" fmla="*/ 169323 h 442304"/>
                <a:gd name="connsiteX17" fmla="*/ 112337 w 249638"/>
                <a:gd name="connsiteY17" fmla="*/ 180664 h 442304"/>
                <a:gd name="connsiteX18" fmla="*/ 112337 w 249638"/>
                <a:gd name="connsiteY18" fmla="*/ 180664 h 442304"/>
                <a:gd name="connsiteX19" fmla="*/ 108248 w 249638"/>
                <a:gd name="connsiteY19" fmla="*/ 176362 h 442304"/>
                <a:gd name="connsiteX20" fmla="*/ 108253 w 249638"/>
                <a:gd name="connsiteY20" fmla="*/ 176241 h 442304"/>
                <a:gd name="connsiteX21" fmla="*/ 97586 w 249638"/>
                <a:gd name="connsiteY21" fmla="*/ 160704 h 442304"/>
                <a:gd name="connsiteX22" fmla="*/ 94749 w 249638"/>
                <a:gd name="connsiteY22" fmla="*/ 157188 h 442304"/>
                <a:gd name="connsiteX23" fmla="*/ 93728 w 249638"/>
                <a:gd name="connsiteY23" fmla="*/ 140857 h 442304"/>
                <a:gd name="connsiteX24" fmla="*/ 99288 w 249638"/>
                <a:gd name="connsiteY24" fmla="*/ 132691 h 442304"/>
                <a:gd name="connsiteX25" fmla="*/ 97699 w 249638"/>
                <a:gd name="connsiteY25" fmla="*/ 110009 h 442304"/>
                <a:gd name="connsiteX26" fmla="*/ 87827 w 249638"/>
                <a:gd name="connsiteY26" fmla="*/ 107627 h 442304"/>
                <a:gd name="connsiteX27" fmla="*/ 72509 w 249638"/>
                <a:gd name="connsiteY27" fmla="*/ 103658 h 442304"/>
                <a:gd name="connsiteX28" fmla="*/ 65700 w 249638"/>
                <a:gd name="connsiteY28" fmla="*/ 94925 h 442304"/>
                <a:gd name="connsiteX29" fmla="*/ 57303 w 249638"/>
                <a:gd name="connsiteY29" fmla="*/ 103885 h 442304"/>
                <a:gd name="connsiteX30" fmla="*/ 24396 w 249638"/>
                <a:gd name="connsiteY30" fmla="*/ 115226 h 442304"/>
                <a:gd name="connsiteX31" fmla="*/ 10099 w 249638"/>
                <a:gd name="connsiteY31" fmla="*/ 120783 h 442304"/>
                <a:gd name="connsiteX32" fmla="*/ 0 w 249638"/>
                <a:gd name="connsiteY32" fmla="*/ 124639 h 442304"/>
                <a:gd name="connsiteX33" fmla="*/ 2156 w 249638"/>
                <a:gd name="connsiteY33" fmla="*/ 128495 h 442304"/>
                <a:gd name="connsiteX34" fmla="*/ 5900 w 249638"/>
                <a:gd name="connsiteY34" fmla="*/ 140516 h 442304"/>
                <a:gd name="connsiteX35" fmla="*/ 5900 w 249638"/>
                <a:gd name="connsiteY35" fmla="*/ 140516 h 442304"/>
                <a:gd name="connsiteX36" fmla="*/ 13730 w 249638"/>
                <a:gd name="connsiteY36" fmla="*/ 147548 h 442304"/>
                <a:gd name="connsiteX37" fmla="*/ 32112 w 249638"/>
                <a:gd name="connsiteY37" fmla="*/ 153105 h 442304"/>
                <a:gd name="connsiteX38" fmla="*/ 42438 w 249638"/>
                <a:gd name="connsiteY38" fmla="*/ 156734 h 442304"/>
                <a:gd name="connsiteX39" fmla="*/ 63885 w 249638"/>
                <a:gd name="connsiteY39" fmla="*/ 169210 h 442304"/>
                <a:gd name="connsiteX40" fmla="*/ 64906 w 249638"/>
                <a:gd name="connsiteY40" fmla="*/ 170004 h 442304"/>
                <a:gd name="connsiteX41" fmla="*/ 64906 w 249638"/>
                <a:gd name="connsiteY41" fmla="*/ 222626 h 442304"/>
                <a:gd name="connsiteX42" fmla="*/ 64906 w 249638"/>
                <a:gd name="connsiteY42" fmla="*/ 223307 h 442304"/>
                <a:gd name="connsiteX43" fmla="*/ 60027 w 249638"/>
                <a:gd name="connsiteY43" fmla="*/ 230338 h 442304"/>
                <a:gd name="connsiteX44" fmla="*/ 62977 w 249638"/>
                <a:gd name="connsiteY44" fmla="*/ 247123 h 442304"/>
                <a:gd name="connsiteX45" fmla="*/ 59233 w 249638"/>
                <a:gd name="connsiteY45" fmla="*/ 267424 h 442304"/>
                <a:gd name="connsiteX46" fmla="*/ 49928 w 249638"/>
                <a:gd name="connsiteY46" fmla="*/ 288859 h 442304"/>
                <a:gd name="connsiteX47" fmla="*/ 35857 w 249638"/>
                <a:gd name="connsiteY47" fmla="*/ 308025 h 442304"/>
                <a:gd name="connsiteX48" fmla="*/ 25304 w 249638"/>
                <a:gd name="connsiteY48" fmla="*/ 320160 h 442304"/>
                <a:gd name="connsiteX49" fmla="*/ 25304 w 249638"/>
                <a:gd name="connsiteY49" fmla="*/ 325264 h 442304"/>
                <a:gd name="connsiteX50" fmla="*/ 28708 w 249638"/>
                <a:gd name="connsiteY50" fmla="*/ 356679 h 442304"/>
                <a:gd name="connsiteX51" fmla="*/ 36198 w 249638"/>
                <a:gd name="connsiteY51" fmla="*/ 414291 h 442304"/>
                <a:gd name="connsiteX52" fmla="*/ 37105 w 249638"/>
                <a:gd name="connsiteY52" fmla="*/ 443665 h 442304"/>
                <a:gd name="connsiteX53" fmla="*/ 51857 w 249638"/>
                <a:gd name="connsiteY53" fmla="*/ 441850 h 442304"/>
                <a:gd name="connsiteX54" fmla="*/ 52538 w 249638"/>
                <a:gd name="connsiteY54" fmla="*/ 444572 h 442304"/>
                <a:gd name="connsiteX55" fmla="*/ 47999 w 249638"/>
                <a:gd name="connsiteY55" fmla="*/ 415085 h 442304"/>
                <a:gd name="connsiteX56" fmla="*/ 116990 w 249638"/>
                <a:gd name="connsiteY56" fmla="*/ 373577 h 442304"/>
                <a:gd name="connsiteX57" fmla="*/ 116990 w 249638"/>
                <a:gd name="connsiteY57" fmla="*/ 353730 h 442304"/>
                <a:gd name="connsiteX58" fmla="*/ 113018 w 249638"/>
                <a:gd name="connsiteY58" fmla="*/ 287271 h 442304"/>
                <a:gd name="connsiteX59" fmla="*/ 101671 w 249638"/>
                <a:gd name="connsiteY59" fmla="*/ 251660 h 442304"/>
                <a:gd name="connsiteX60" fmla="*/ 142748 w 249638"/>
                <a:gd name="connsiteY60" fmla="*/ 219224 h 442304"/>
                <a:gd name="connsiteX61" fmla="*/ 176222 w 249638"/>
                <a:gd name="connsiteY61" fmla="*/ 190304 h 442304"/>
                <a:gd name="connsiteX62" fmla="*/ 248844 w 249638"/>
                <a:gd name="connsiteY62" fmla="*/ 131897 h 442304"/>
                <a:gd name="connsiteX63" fmla="*/ 248844 w 249638"/>
                <a:gd name="connsiteY63" fmla="*/ 41168 h 442304"/>
                <a:gd name="connsiteX64" fmla="*/ 250433 w 249638"/>
                <a:gd name="connsiteY64" fmla="*/ 10207 h 442304"/>
                <a:gd name="connsiteX65" fmla="*/ 245440 w 249638"/>
                <a:gd name="connsiteY65" fmla="*/ 0 h 442304"/>
                <a:gd name="connsiteX66" fmla="*/ 214576 w 249638"/>
                <a:gd name="connsiteY66" fmla="*/ 18372 h 4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49638" h="442304">
                  <a:moveTo>
                    <a:pt x="214576" y="18372"/>
                  </a:moveTo>
                  <a:cubicBezTo>
                    <a:pt x="212027" y="18895"/>
                    <a:pt x="209523" y="19615"/>
                    <a:pt x="207087" y="20527"/>
                  </a:cubicBezTo>
                  <a:cubicBezTo>
                    <a:pt x="204477" y="21661"/>
                    <a:pt x="200846" y="22909"/>
                    <a:pt x="197101" y="24270"/>
                  </a:cubicBezTo>
                  <a:cubicBezTo>
                    <a:pt x="191145" y="26016"/>
                    <a:pt x="185399" y="28412"/>
                    <a:pt x="179967" y="31415"/>
                  </a:cubicBezTo>
                  <a:cubicBezTo>
                    <a:pt x="176163" y="33557"/>
                    <a:pt x="171516" y="33557"/>
                    <a:pt x="167712" y="31415"/>
                  </a:cubicBezTo>
                  <a:cubicBezTo>
                    <a:pt x="165937" y="30476"/>
                    <a:pt x="163887" y="30195"/>
                    <a:pt x="161925" y="30621"/>
                  </a:cubicBezTo>
                  <a:cubicBezTo>
                    <a:pt x="158146" y="32395"/>
                    <a:pt x="154064" y="33434"/>
                    <a:pt x="149897" y="33683"/>
                  </a:cubicBezTo>
                  <a:cubicBezTo>
                    <a:pt x="147311" y="33703"/>
                    <a:pt x="144766" y="33038"/>
                    <a:pt x="142521" y="31755"/>
                  </a:cubicBezTo>
                  <a:cubicBezTo>
                    <a:pt x="132264" y="29637"/>
                    <a:pt x="121772" y="28874"/>
                    <a:pt x="111316" y="29487"/>
                  </a:cubicBezTo>
                  <a:cubicBezTo>
                    <a:pt x="106478" y="39399"/>
                    <a:pt x="103553" y="50134"/>
                    <a:pt x="102692" y="61129"/>
                  </a:cubicBezTo>
                  <a:cubicBezTo>
                    <a:pt x="102692" y="66799"/>
                    <a:pt x="109841" y="77346"/>
                    <a:pt x="118238" y="82450"/>
                  </a:cubicBezTo>
                  <a:cubicBezTo>
                    <a:pt x="122806" y="85366"/>
                    <a:pt x="126277" y="89714"/>
                    <a:pt x="128110" y="94812"/>
                  </a:cubicBezTo>
                  <a:cubicBezTo>
                    <a:pt x="129534" y="98173"/>
                    <a:pt x="131446" y="101307"/>
                    <a:pt x="133783" y="104112"/>
                  </a:cubicBezTo>
                  <a:cubicBezTo>
                    <a:pt x="138107" y="109238"/>
                    <a:pt x="138828" y="116494"/>
                    <a:pt x="135599" y="122371"/>
                  </a:cubicBezTo>
                  <a:cubicBezTo>
                    <a:pt x="135032" y="123633"/>
                    <a:pt x="134650" y="124969"/>
                    <a:pt x="134464" y="126340"/>
                  </a:cubicBezTo>
                  <a:cubicBezTo>
                    <a:pt x="134465" y="126340"/>
                    <a:pt x="133897" y="149022"/>
                    <a:pt x="127089" y="153786"/>
                  </a:cubicBezTo>
                  <a:cubicBezTo>
                    <a:pt x="122432" y="157679"/>
                    <a:pt x="119530" y="163275"/>
                    <a:pt x="119032" y="169323"/>
                  </a:cubicBezTo>
                  <a:cubicBezTo>
                    <a:pt x="119032" y="175107"/>
                    <a:pt x="115969" y="180097"/>
                    <a:pt x="112337" y="180664"/>
                  </a:cubicBezTo>
                  <a:lnTo>
                    <a:pt x="112337" y="180664"/>
                  </a:lnTo>
                  <a:cubicBezTo>
                    <a:pt x="110019" y="180605"/>
                    <a:pt x="108188" y="178679"/>
                    <a:pt x="108248" y="176362"/>
                  </a:cubicBezTo>
                  <a:cubicBezTo>
                    <a:pt x="108249" y="176322"/>
                    <a:pt x="108251" y="176281"/>
                    <a:pt x="108253" y="176241"/>
                  </a:cubicBezTo>
                  <a:cubicBezTo>
                    <a:pt x="105338" y="170650"/>
                    <a:pt x="101757" y="165433"/>
                    <a:pt x="97586" y="160704"/>
                  </a:cubicBezTo>
                  <a:lnTo>
                    <a:pt x="94749" y="157188"/>
                  </a:lnTo>
                  <a:cubicBezTo>
                    <a:pt x="92321" y="152078"/>
                    <a:pt x="91955" y="146229"/>
                    <a:pt x="93728" y="140857"/>
                  </a:cubicBezTo>
                  <a:cubicBezTo>
                    <a:pt x="94403" y="137497"/>
                    <a:pt x="96408" y="134552"/>
                    <a:pt x="99288" y="132691"/>
                  </a:cubicBezTo>
                  <a:cubicBezTo>
                    <a:pt x="100524" y="125109"/>
                    <a:pt x="99981" y="117344"/>
                    <a:pt x="97699" y="110009"/>
                  </a:cubicBezTo>
                  <a:cubicBezTo>
                    <a:pt x="97699" y="108194"/>
                    <a:pt x="92026" y="107854"/>
                    <a:pt x="87827" y="107627"/>
                  </a:cubicBezTo>
                  <a:cubicBezTo>
                    <a:pt x="82424" y="108016"/>
                    <a:pt x="77042" y="106622"/>
                    <a:pt x="72509" y="103658"/>
                  </a:cubicBezTo>
                  <a:cubicBezTo>
                    <a:pt x="69706" y="101205"/>
                    <a:pt x="67395" y="98241"/>
                    <a:pt x="65700" y="94925"/>
                  </a:cubicBezTo>
                  <a:cubicBezTo>
                    <a:pt x="63998" y="99689"/>
                    <a:pt x="61389" y="103318"/>
                    <a:pt x="57303" y="103885"/>
                  </a:cubicBezTo>
                  <a:cubicBezTo>
                    <a:pt x="45796" y="105874"/>
                    <a:pt x="34685" y="109703"/>
                    <a:pt x="24396" y="115226"/>
                  </a:cubicBezTo>
                  <a:cubicBezTo>
                    <a:pt x="19940" y="117792"/>
                    <a:pt x="15119" y="119666"/>
                    <a:pt x="10099" y="120783"/>
                  </a:cubicBezTo>
                  <a:cubicBezTo>
                    <a:pt x="6581" y="121690"/>
                    <a:pt x="681" y="123278"/>
                    <a:pt x="0" y="124639"/>
                  </a:cubicBezTo>
                  <a:cubicBezTo>
                    <a:pt x="513" y="126029"/>
                    <a:pt x="1240" y="127330"/>
                    <a:pt x="2156" y="128495"/>
                  </a:cubicBezTo>
                  <a:cubicBezTo>
                    <a:pt x="4951" y="131847"/>
                    <a:pt x="6298" y="136171"/>
                    <a:pt x="5900" y="140516"/>
                  </a:cubicBezTo>
                  <a:lnTo>
                    <a:pt x="5900" y="140516"/>
                  </a:lnTo>
                  <a:cubicBezTo>
                    <a:pt x="6309" y="144526"/>
                    <a:pt x="9698" y="147569"/>
                    <a:pt x="13730" y="147548"/>
                  </a:cubicBezTo>
                  <a:cubicBezTo>
                    <a:pt x="20158" y="148202"/>
                    <a:pt x="26399" y="150089"/>
                    <a:pt x="32112" y="153105"/>
                  </a:cubicBezTo>
                  <a:cubicBezTo>
                    <a:pt x="35352" y="154828"/>
                    <a:pt x="38833" y="156051"/>
                    <a:pt x="42438" y="156734"/>
                  </a:cubicBezTo>
                  <a:cubicBezTo>
                    <a:pt x="49360" y="156734"/>
                    <a:pt x="61502" y="167168"/>
                    <a:pt x="63885" y="169210"/>
                  </a:cubicBezTo>
                  <a:lnTo>
                    <a:pt x="64906" y="170004"/>
                  </a:lnTo>
                  <a:lnTo>
                    <a:pt x="64906" y="222626"/>
                  </a:lnTo>
                  <a:lnTo>
                    <a:pt x="64906" y="223307"/>
                  </a:lnTo>
                  <a:cubicBezTo>
                    <a:pt x="63551" y="225827"/>
                    <a:pt x="61914" y="228186"/>
                    <a:pt x="60027" y="230338"/>
                  </a:cubicBezTo>
                  <a:cubicBezTo>
                    <a:pt x="58969" y="236106"/>
                    <a:pt x="60015" y="242061"/>
                    <a:pt x="62977" y="247123"/>
                  </a:cubicBezTo>
                  <a:cubicBezTo>
                    <a:pt x="69445" y="252794"/>
                    <a:pt x="62296" y="263114"/>
                    <a:pt x="59233" y="267424"/>
                  </a:cubicBezTo>
                  <a:cubicBezTo>
                    <a:pt x="54443" y="273712"/>
                    <a:pt x="51250" y="281067"/>
                    <a:pt x="49928" y="288859"/>
                  </a:cubicBezTo>
                  <a:cubicBezTo>
                    <a:pt x="49928" y="293849"/>
                    <a:pt x="44594" y="299406"/>
                    <a:pt x="35857" y="308025"/>
                  </a:cubicBezTo>
                  <a:cubicBezTo>
                    <a:pt x="31771" y="311539"/>
                    <a:pt x="28216" y="315626"/>
                    <a:pt x="25304" y="320160"/>
                  </a:cubicBezTo>
                  <a:cubicBezTo>
                    <a:pt x="25304" y="321521"/>
                    <a:pt x="25304" y="323222"/>
                    <a:pt x="25304" y="325264"/>
                  </a:cubicBezTo>
                  <a:cubicBezTo>
                    <a:pt x="24035" y="335858"/>
                    <a:pt x="25200" y="346602"/>
                    <a:pt x="28708" y="356679"/>
                  </a:cubicBezTo>
                  <a:cubicBezTo>
                    <a:pt x="35857" y="373010"/>
                    <a:pt x="36198" y="413384"/>
                    <a:pt x="36198" y="414291"/>
                  </a:cubicBezTo>
                  <a:cubicBezTo>
                    <a:pt x="35877" y="424092"/>
                    <a:pt x="36180" y="433903"/>
                    <a:pt x="37105" y="443665"/>
                  </a:cubicBezTo>
                  <a:cubicBezTo>
                    <a:pt x="42080" y="443699"/>
                    <a:pt x="47039" y="443089"/>
                    <a:pt x="51857" y="441850"/>
                  </a:cubicBezTo>
                  <a:lnTo>
                    <a:pt x="52538" y="444572"/>
                  </a:lnTo>
                  <a:cubicBezTo>
                    <a:pt x="52538" y="431417"/>
                    <a:pt x="41871" y="421210"/>
                    <a:pt x="47999" y="415085"/>
                  </a:cubicBezTo>
                  <a:cubicBezTo>
                    <a:pt x="54126" y="408961"/>
                    <a:pt x="115515" y="383217"/>
                    <a:pt x="116990" y="373577"/>
                  </a:cubicBezTo>
                  <a:cubicBezTo>
                    <a:pt x="118465" y="363937"/>
                    <a:pt x="114493" y="360308"/>
                    <a:pt x="116990" y="353730"/>
                  </a:cubicBezTo>
                  <a:cubicBezTo>
                    <a:pt x="118866" y="331501"/>
                    <a:pt x="117528" y="309118"/>
                    <a:pt x="113018" y="287271"/>
                  </a:cubicBezTo>
                  <a:cubicBezTo>
                    <a:pt x="108933" y="277631"/>
                    <a:pt x="94182" y="259372"/>
                    <a:pt x="101671" y="251660"/>
                  </a:cubicBezTo>
                  <a:cubicBezTo>
                    <a:pt x="109160" y="243948"/>
                    <a:pt x="136621" y="228410"/>
                    <a:pt x="142748" y="219224"/>
                  </a:cubicBezTo>
                  <a:cubicBezTo>
                    <a:pt x="151320" y="206946"/>
                    <a:pt x="162827" y="197005"/>
                    <a:pt x="176222" y="190304"/>
                  </a:cubicBezTo>
                  <a:cubicBezTo>
                    <a:pt x="188477" y="185768"/>
                    <a:pt x="241809" y="156848"/>
                    <a:pt x="248844" y="131897"/>
                  </a:cubicBezTo>
                  <a:cubicBezTo>
                    <a:pt x="255880" y="106947"/>
                    <a:pt x="251454" y="53757"/>
                    <a:pt x="248844" y="41168"/>
                  </a:cubicBezTo>
                  <a:cubicBezTo>
                    <a:pt x="248039" y="30822"/>
                    <a:pt x="248573" y="20416"/>
                    <a:pt x="250433" y="10207"/>
                  </a:cubicBezTo>
                  <a:cubicBezTo>
                    <a:pt x="249763" y="6403"/>
                    <a:pt x="248032" y="2865"/>
                    <a:pt x="245440" y="0"/>
                  </a:cubicBezTo>
                  <a:cubicBezTo>
                    <a:pt x="242036" y="11568"/>
                    <a:pt x="225129" y="16331"/>
                    <a:pt x="214576" y="1837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3" name="Freeform 272">
              <a:extLst>
                <a:ext uri="{FF2B5EF4-FFF2-40B4-BE49-F238E27FC236}">
                  <a16:creationId xmlns:a16="http://schemas.microsoft.com/office/drawing/2014/main" id="{C5C83325-C25B-934A-B65D-B880492E3F60}"/>
                </a:ext>
              </a:extLst>
            </p:cNvPr>
            <p:cNvSpPr/>
            <p:nvPr/>
          </p:nvSpPr>
          <p:spPr>
            <a:xfrm>
              <a:off x="6262027" y="4477132"/>
              <a:ext cx="284471" cy="323088"/>
            </a:xfrm>
            <a:custGeom>
              <a:avLst/>
              <a:gdLst>
                <a:gd name="connsiteX0" fmla="*/ 198009 w 249638"/>
                <a:gd name="connsiteY0" fmla="*/ 68549 h 283528"/>
                <a:gd name="connsiteX1" fmla="*/ 196534 w 249638"/>
                <a:gd name="connsiteY1" fmla="*/ 61178 h 283528"/>
                <a:gd name="connsiteX2" fmla="*/ 195626 w 249638"/>
                <a:gd name="connsiteY2" fmla="*/ 53579 h 283528"/>
                <a:gd name="connsiteX3" fmla="*/ 189499 w 249638"/>
                <a:gd name="connsiteY3" fmla="*/ 49043 h 283528"/>
                <a:gd name="connsiteX4" fmla="*/ 153415 w 249638"/>
                <a:gd name="connsiteY4" fmla="*/ 26361 h 283528"/>
                <a:gd name="connsiteX5" fmla="*/ 115742 w 249638"/>
                <a:gd name="connsiteY5" fmla="*/ 1070 h 283528"/>
                <a:gd name="connsiteX6" fmla="*/ 47658 w 249638"/>
                <a:gd name="connsiteY6" fmla="*/ 1070 h 283528"/>
                <a:gd name="connsiteX7" fmla="*/ 33474 w 249638"/>
                <a:gd name="connsiteY7" fmla="*/ 1070 h 283528"/>
                <a:gd name="connsiteX8" fmla="*/ 32340 w 249638"/>
                <a:gd name="connsiteY8" fmla="*/ 1070 h 283528"/>
                <a:gd name="connsiteX9" fmla="*/ 36311 w 249638"/>
                <a:gd name="connsiteY9" fmla="*/ 28515 h 283528"/>
                <a:gd name="connsiteX10" fmla="*/ 32226 w 249638"/>
                <a:gd name="connsiteY10" fmla="*/ 35206 h 283528"/>
                <a:gd name="connsiteX11" fmla="*/ 33361 w 249638"/>
                <a:gd name="connsiteY11" fmla="*/ 48022 h 283528"/>
                <a:gd name="connsiteX12" fmla="*/ 34382 w 249638"/>
                <a:gd name="connsiteY12" fmla="*/ 51651 h 283528"/>
                <a:gd name="connsiteX13" fmla="*/ 28595 w 249638"/>
                <a:gd name="connsiteY13" fmla="*/ 68209 h 283528"/>
                <a:gd name="connsiteX14" fmla="*/ 25758 w 249638"/>
                <a:gd name="connsiteY14" fmla="*/ 71385 h 283528"/>
                <a:gd name="connsiteX15" fmla="*/ 21446 w 249638"/>
                <a:gd name="connsiteY15" fmla="*/ 78756 h 283528"/>
                <a:gd name="connsiteX16" fmla="*/ 6695 w 249638"/>
                <a:gd name="connsiteY16" fmla="*/ 93727 h 283528"/>
                <a:gd name="connsiteX17" fmla="*/ 0 w 249638"/>
                <a:gd name="connsiteY17" fmla="*/ 91912 h 283528"/>
                <a:gd name="connsiteX18" fmla="*/ 1929 w 249638"/>
                <a:gd name="connsiteY18" fmla="*/ 100758 h 283528"/>
                <a:gd name="connsiteX19" fmla="*/ 5560 w 249638"/>
                <a:gd name="connsiteY19" fmla="*/ 120832 h 283528"/>
                <a:gd name="connsiteX20" fmla="*/ 16908 w 249638"/>
                <a:gd name="connsiteY20" fmla="*/ 155649 h 283528"/>
                <a:gd name="connsiteX21" fmla="*/ 31659 w 249638"/>
                <a:gd name="connsiteY21" fmla="*/ 193642 h 283528"/>
                <a:gd name="connsiteX22" fmla="*/ 43800 w 249638"/>
                <a:gd name="connsiteY22" fmla="*/ 199426 h 283528"/>
                <a:gd name="connsiteX23" fmla="*/ 56736 w 249638"/>
                <a:gd name="connsiteY23" fmla="*/ 206344 h 283528"/>
                <a:gd name="connsiteX24" fmla="*/ 76253 w 249638"/>
                <a:gd name="connsiteY24" fmla="*/ 217685 h 283528"/>
                <a:gd name="connsiteX25" fmla="*/ 82267 w 249638"/>
                <a:gd name="connsiteY25" fmla="*/ 221088 h 283528"/>
                <a:gd name="connsiteX26" fmla="*/ 90551 w 249638"/>
                <a:gd name="connsiteY26" fmla="*/ 225738 h 283528"/>
                <a:gd name="connsiteX27" fmla="*/ 107572 w 249638"/>
                <a:gd name="connsiteY27" fmla="*/ 227439 h 283528"/>
                <a:gd name="connsiteX28" fmla="*/ 110295 w 249638"/>
                <a:gd name="connsiteY28" fmla="*/ 227439 h 283528"/>
                <a:gd name="connsiteX29" fmla="*/ 118692 w 249638"/>
                <a:gd name="connsiteY29" fmla="*/ 230387 h 283528"/>
                <a:gd name="connsiteX30" fmla="*/ 125727 w 249638"/>
                <a:gd name="connsiteY30" fmla="*/ 247626 h 283528"/>
                <a:gd name="connsiteX31" fmla="*/ 128564 w 249638"/>
                <a:gd name="connsiteY31" fmla="*/ 261916 h 283528"/>
                <a:gd name="connsiteX32" fmla="*/ 130947 w 249638"/>
                <a:gd name="connsiteY32" fmla="*/ 280855 h 283528"/>
                <a:gd name="connsiteX33" fmla="*/ 162038 w 249638"/>
                <a:gd name="connsiteY33" fmla="*/ 283917 h 283528"/>
                <a:gd name="connsiteX34" fmla="*/ 176563 w 249638"/>
                <a:gd name="connsiteY34" fmla="*/ 282330 h 283528"/>
                <a:gd name="connsiteX35" fmla="*/ 186435 w 249638"/>
                <a:gd name="connsiteY35" fmla="*/ 283124 h 283528"/>
                <a:gd name="connsiteX36" fmla="*/ 193470 w 249638"/>
                <a:gd name="connsiteY36" fmla="*/ 283124 h 283528"/>
                <a:gd name="connsiteX37" fmla="*/ 211966 w 249638"/>
                <a:gd name="connsiteY37" fmla="*/ 275298 h 283528"/>
                <a:gd name="connsiteX38" fmla="*/ 221611 w 249638"/>
                <a:gd name="connsiteY38" fmla="*/ 271669 h 283528"/>
                <a:gd name="connsiteX39" fmla="*/ 230008 w 249638"/>
                <a:gd name="connsiteY39" fmla="*/ 269287 h 283528"/>
                <a:gd name="connsiteX40" fmla="*/ 255880 w 249638"/>
                <a:gd name="connsiteY40" fmla="*/ 253410 h 283528"/>
                <a:gd name="connsiteX41" fmla="*/ 258717 w 249638"/>
                <a:gd name="connsiteY41" fmla="*/ 253410 h 283528"/>
                <a:gd name="connsiteX42" fmla="*/ 244192 w 249638"/>
                <a:gd name="connsiteY42" fmla="*/ 226758 h 283528"/>
                <a:gd name="connsiteX43" fmla="*/ 239200 w 249638"/>
                <a:gd name="connsiteY43" fmla="*/ 189786 h 283528"/>
                <a:gd name="connsiteX44" fmla="*/ 240674 w 249638"/>
                <a:gd name="connsiteY44" fmla="*/ 160299 h 283528"/>
                <a:gd name="connsiteX45" fmla="*/ 229327 w 249638"/>
                <a:gd name="connsiteY45" fmla="*/ 117657 h 283528"/>
                <a:gd name="connsiteX46" fmla="*/ 237270 w 249638"/>
                <a:gd name="connsiteY46" fmla="*/ 100872 h 283528"/>
                <a:gd name="connsiteX47" fmla="*/ 198009 w 249638"/>
                <a:gd name="connsiteY47" fmla="*/ 68549 h 283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9638" h="283528">
                  <a:moveTo>
                    <a:pt x="198009" y="68549"/>
                  </a:moveTo>
                  <a:cubicBezTo>
                    <a:pt x="196597" y="66369"/>
                    <a:pt x="196070" y="63733"/>
                    <a:pt x="196534" y="61178"/>
                  </a:cubicBezTo>
                  <a:cubicBezTo>
                    <a:pt x="197307" y="58629"/>
                    <a:pt x="196978" y="55874"/>
                    <a:pt x="195626" y="53579"/>
                  </a:cubicBezTo>
                  <a:cubicBezTo>
                    <a:pt x="194326" y="51262"/>
                    <a:pt x="192096" y="49611"/>
                    <a:pt x="189499" y="49043"/>
                  </a:cubicBezTo>
                  <a:cubicBezTo>
                    <a:pt x="176044" y="44031"/>
                    <a:pt x="163762" y="36311"/>
                    <a:pt x="153415" y="26361"/>
                  </a:cubicBezTo>
                  <a:cubicBezTo>
                    <a:pt x="141643" y="16816"/>
                    <a:pt x="129034" y="8351"/>
                    <a:pt x="115742" y="1070"/>
                  </a:cubicBezTo>
                  <a:cubicBezTo>
                    <a:pt x="93070" y="-357"/>
                    <a:pt x="70330" y="-357"/>
                    <a:pt x="47658" y="1070"/>
                  </a:cubicBezTo>
                  <a:lnTo>
                    <a:pt x="33474" y="1070"/>
                  </a:lnTo>
                  <a:lnTo>
                    <a:pt x="32340" y="1070"/>
                  </a:lnTo>
                  <a:cubicBezTo>
                    <a:pt x="36287" y="9643"/>
                    <a:pt x="37666" y="19175"/>
                    <a:pt x="36311" y="28515"/>
                  </a:cubicBezTo>
                  <a:cubicBezTo>
                    <a:pt x="36246" y="31316"/>
                    <a:pt x="34688" y="33868"/>
                    <a:pt x="32226" y="35206"/>
                  </a:cubicBezTo>
                  <a:cubicBezTo>
                    <a:pt x="30638" y="37928"/>
                    <a:pt x="31545" y="41898"/>
                    <a:pt x="33361" y="48022"/>
                  </a:cubicBezTo>
                  <a:lnTo>
                    <a:pt x="34382" y="51651"/>
                  </a:lnTo>
                  <a:cubicBezTo>
                    <a:pt x="35955" y="57831"/>
                    <a:pt x="33676" y="64352"/>
                    <a:pt x="28595" y="68209"/>
                  </a:cubicBezTo>
                  <a:lnTo>
                    <a:pt x="25758" y="71385"/>
                  </a:lnTo>
                  <a:cubicBezTo>
                    <a:pt x="24175" y="73754"/>
                    <a:pt x="22735" y="76216"/>
                    <a:pt x="21446" y="78756"/>
                  </a:cubicBezTo>
                  <a:cubicBezTo>
                    <a:pt x="17702" y="85788"/>
                    <a:pt x="13390" y="93727"/>
                    <a:pt x="6695" y="93727"/>
                  </a:cubicBezTo>
                  <a:cubicBezTo>
                    <a:pt x="4346" y="93695"/>
                    <a:pt x="2043" y="93071"/>
                    <a:pt x="0" y="91912"/>
                  </a:cubicBezTo>
                  <a:cubicBezTo>
                    <a:pt x="681" y="94861"/>
                    <a:pt x="1248" y="97810"/>
                    <a:pt x="1929" y="100758"/>
                  </a:cubicBezTo>
                  <a:cubicBezTo>
                    <a:pt x="3572" y="107364"/>
                    <a:pt x="4784" y="114070"/>
                    <a:pt x="5560" y="120832"/>
                  </a:cubicBezTo>
                  <a:cubicBezTo>
                    <a:pt x="5454" y="133362"/>
                    <a:pt x="9437" y="145586"/>
                    <a:pt x="16908" y="155649"/>
                  </a:cubicBezTo>
                  <a:cubicBezTo>
                    <a:pt x="25371" y="166636"/>
                    <a:pt x="30492" y="179825"/>
                    <a:pt x="31659" y="193642"/>
                  </a:cubicBezTo>
                  <a:cubicBezTo>
                    <a:pt x="35999" y="194885"/>
                    <a:pt x="40102" y="196839"/>
                    <a:pt x="43800" y="199426"/>
                  </a:cubicBezTo>
                  <a:cubicBezTo>
                    <a:pt x="46183" y="201014"/>
                    <a:pt x="51289" y="203622"/>
                    <a:pt x="56736" y="206344"/>
                  </a:cubicBezTo>
                  <a:cubicBezTo>
                    <a:pt x="63500" y="209662"/>
                    <a:pt x="70022" y="213452"/>
                    <a:pt x="76253" y="217685"/>
                  </a:cubicBezTo>
                  <a:cubicBezTo>
                    <a:pt x="78123" y="219043"/>
                    <a:pt x="80140" y="220185"/>
                    <a:pt x="82267" y="221088"/>
                  </a:cubicBezTo>
                  <a:cubicBezTo>
                    <a:pt x="85180" y="222350"/>
                    <a:pt x="87956" y="223908"/>
                    <a:pt x="90551" y="225738"/>
                  </a:cubicBezTo>
                  <a:cubicBezTo>
                    <a:pt x="95839" y="228319"/>
                    <a:pt x="101877" y="228923"/>
                    <a:pt x="107572" y="227439"/>
                  </a:cubicBezTo>
                  <a:lnTo>
                    <a:pt x="110295" y="227439"/>
                  </a:lnTo>
                  <a:cubicBezTo>
                    <a:pt x="113379" y="227238"/>
                    <a:pt x="116412" y="228303"/>
                    <a:pt x="118692" y="230387"/>
                  </a:cubicBezTo>
                  <a:cubicBezTo>
                    <a:pt x="123280" y="234941"/>
                    <a:pt x="125820" y="241164"/>
                    <a:pt x="125727" y="247626"/>
                  </a:cubicBezTo>
                  <a:cubicBezTo>
                    <a:pt x="126122" y="252482"/>
                    <a:pt x="127074" y="257277"/>
                    <a:pt x="128564" y="261916"/>
                  </a:cubicBezTo>
                  <a:cubicBezTo>
                    <a:pt x="130765" y="267971"/>
                    <a:pt x="131579" y="274443"/>
                    <a:pt x="130947" y="280855"/>
                  </a:cubicBezTo>
                  <a:cubicBezTo>
                    <a:pt x="141407" y="280252"/>
                    <a:pt x="151897" y="281286"/>
                    <a:pt x="162038" y="283917"/>
                  </a:cubicBezTo>
                  <a:cubicBezTo>
                    <a:pt x="166237" y="286186"/>
                    <a:pt x="170776" y="284711"/>
                    <a:pt x="176563" y="282330"/>
                  </a:cubicBezTo>
                  <a:cubicBezTo>
                    <a:pt x="179833" y="281312"/>
                    <a:pt x="183370" y="281596"/>
                    <a:pt x="186435" y="283124"/>
                  </a:cubicBezTo>
                  <a:cubicBezTo>
                    <a:pt x="189612" y="284258"/>
                    <a:pt x="191541" y="284825"/>
                    <a:pt x="193470" y="283124"/>
                  </a:cubicBezTo>
                  <a:cubicBezTo>
                    <a:pt x="199316" y="279817"/>
                    <a:pt x="205522" y="277191"/>
                    <a:pt x="211966" y="275298"/>
                  </a:cubicBezTo>
                  <a:cubicBezTo>
                    <a:pt x="215711" y="273937"/>
                    <a:pt x="219115" y="272803"/>
                    <a:pt x="221611" y="271669"/>
                  </a:cubicBezTo>
                  <a:cubicBezTo>
                    <a:pt x="224341" y="270649"/>
                    <a:pt x="227149" y="269852"/>
                    <a:pt x="230008" y="269287"/>
                  </a:cubicBezTo>
                  <a:cubicBezTo>
                    <a:pt x="240561" y="266679"/>
                    <a:pt x="256447" y="262823"/>
                    <a:pt x="255880" y="253410"/>
                  </a:cubicBezTo>
                  <a:lnTo>
                    <a:pt x="258717" y="253410"/>
                  </a:lnTo>
                  <a:cubicBezTo>
                    <a:pt x="251430" y="246093"/>
                    <a:pt x="246390" y="236845"/>
                    <a:pt x="244192" y="226758"/>
                  </a:cubicBezTo>
                  <a:cubicBezTo>
                    <a:pt x="244192" y="211561"/>
                    <a:pt x="232845" y="204076"/>
                    <a:pt x="239200" y="189786"/>
                  </a:cubicBezTo>
                  <a:cubicBezTo>
                    <a:pt x="245554" y="175496"/>
                    <a:pt x="239200" y="165403"/>
                    <a:pt x="240674" y="160299"/>
                  </a:cubicBezTo>
                  <a:cubicBezTo>
                    <a:pt x="242150" y="155196"/>
                    <a:pt x="221838" y="136936"/>
                    <a:pt x="229327" y="117657"/>
                  </a:cubicBezTo>
                  <a:cubicBezTo>
                    <a:pt x="231519" y="111857"/>
                    <a:pt x="234175" y="106244"/>
                    <a:pt x="237270" y="100872"/>
                  </a:cubicBezTo>
                  <a:cubicBezTo>
                    <a:pt x="220940" y="94780"/>
                    <a:pt x="207119" y="83402"/>
                    <a:pt x="198009" y="6854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4" name="Freeform 273">
              <a:extLst>
                <a:ext uri="{FF2B5EF4-FFF2-40B4-BE49-F238E27FC236}">
                  <a16:creationId xmlns:a16="http://schemas.microsoft.com/office/drawing/2014/main" id="{EDF2DB9A-3244-BA48-AF83-3D349E440CE0}"/>
                </a:ext>
              </a:extLst>
            </p:cNvPr>
            <p:cNvSpPr/>
            <p:nvPr/>
          </p:nvSpPr>
          <p:spPr>
            <a:xfrm>
              <a:off x="5902689" y="5130991"/>
              <a:ext cx="426706" cy="387706"/>
            </a:xfrm>
            <a:custGeom>
              <a:avLst/>
              <a:gdLst>
                <a:gd name="connsiteX0" fmla="*/ 368898 w 374458"/>
                <a:gd name="connsiteY0" fmla="*/ 131557 h 340234"/>
                <a:gd name="connsiteX1" fmla="*/ 366742 w 374458"/>
                <a:gd name="connsiteY1" fmla="*/ 135640 h 340234"/>
                <a:gd name="connsiteX2" fmla="*/ 351877 w 374458"/>
                <a:gd name="connsiteY2" fmla="*/ 141537 h 340234"/>
                <a:gd name="connsiteX3" fmla="*/ 332587 w 374458"/>
                <a:gd name="connsiteY3" fmla="*/ 117494 h 340234"/>
                <a:gd name="connsiteX4" fmla="*/ 350062 w 374458"/>
                <a:gd name="connsiteY4" fmla="*/ 95833 h 340234"/>
                <a:gd name="connsiteX5" fmla="*/ 362203 w 374458"/>
                <a:gd name="connsiteY5" fmla="*/ 98441 h 340234"/>
                <a:gd name="connsiteX6" fmla="*/ 362203 w 374458"/>
                <a:gd name="connsiteY6" fmla="*/ 96173 h 340234"/>
                <a:gd name="connsiteX7" fmla="*/ 355168 w 374458"/>
                <a:gd name="connsiteY7" fmla="*/ 40942 h 340234"/>
                <a:gd name="connsiteX8" fmla="*/ 351197 w 374458"/>
                <a:gd name="connsiteY8" fmla="*/ 9640 h 340234"/>
                <a:gd name="connsiteX9" fmla="*/ 342686 w 374458"/>
                <a:gd name="connsiteY9" fmla="*/ 7939 h 340234"/>
                <a:gd name="connsiteX10" fmla="*/ 322829 w 374458"/>
                <a:gd name="connsiteY10" fmla="*/ 5103 h 340234"/>
                <a:gd name="connsiteX11" fmla="*/ 303879 w 374458"/>
                <a:gd name="connsiteY11" fmla="*/ 0 h 340234"/>
                <a:gd name="connsiteX12" fmla="*/ 283794 w 374458"/>
                <a:gd name="connsiteY12" fmla="*/ 12816 h 340234"/>
                <a:gd name="connsiteX13" fmla="*/ 249752 w 374458"/>
                <a:gd name="connsiteY13" fmla="*/ 48767 h 340234"/>
                <a:gd name="connsiteX14" fmla="*/ 231484 w 374458"/>
                <a:gd name="connsiteY14" fmla="*/ 71449 h 340234"/>
                <a:gd name="connsiteX15" fmla="*/ 220930 w 374458"/>
                <a:gd name="connsiteY15" fmla="*/ 87440 h 340234"/>
                <a:gd name="connsiteX16" fmla="*/ 192336 w 374458"/>
                <a:gd name="connsiteY16" fmla="*/ 102070 h 340234"/>
                <a:gd name="connsiteX17" fmla="*/ 168620 w 374458"/>
                <a:gd name="connsiteY17" fmla="*/ 91523 h 340234"/>
                <a:gd name="connsiteX18" fmla="*/ 161244 w 374458"/>
                <a:gd name="connsiteY18" fmla="*/ 87213 h 340234"/>
                <a:gd name="connsiteX19" fmla="*/ 151259 w 374458"/>
                <a:gd name="connsiteY19" fmla="*/ 97874 h 340234"/>
                <a:gd name="connsiteX20" fmla="*/ 136848 w 374458"/>
                <a:gd name="connsiteY20" fmla="*/ 118061 h 340234"/>
                <a:gd name="connsiteX21" fmla="*/ 129813 w 374458"/>
                <a:gd name="connsiteY21" fmla="*/ 124752 h 340234"/>
                <a:gd name="connsiteX22" fmla="*/ 111317 w 374458"/>
                <a:gd name="connsiteY22" fmla="*/ 131444 h 340234"/>
                <a:gd name="connsiteX23" fmla="*/ 106097 w 374458"/>
                <a:gd name="connsiteY23" fmla="*/ 131444 h 340234"/>
                <a:gd name="connsiteX24" fmla="*/ 103147 w 374458"/>
                <a:gd name="connsiteY24" fmla="*/ 131444 h 340234"/>
                <a:gd name="connsiteX25" fmla="*/ 98381 w 374458"/>
                <a:gd name="connsiteY25" fmla="*/ 129516 h 340234"/>
                <a:gd name="connsiteX26" fmla="*/ 95884 w 374458"/>
                <a:gd name="connsiteY26" fmla="*/ 118515 h 340234"/>
                <a:gd name="connsiteX27" fmla="*/ 95884 w 374458"/>
                <a:gd name="connsiteY27" fmla="*/ 116587 h 340234"/>
                <a:gd name="connsiteX28" fmla="*/ 98948 w 374458"/>
                <a:gd name="connsiteY28" fmla="*/ 108194 h 340234"/>
                <a:gd name="connsiteX29" fmla="*/ 101217 w 374458"/>
                <a:gd name="connsiteY29" fmla="*/ 102637 h 340234"/>
                <a:gd name="connsiteX30" fmla="*/ 99061 w 374458"/>
                <a:gd name="connsiteY30" fmla="*/ 97080 h 340234"/>
                <a:gd name="connsiteX31" fmla="*/ 95317 w 374458"/>
                <a:gd name="connsiteY31" fmla="*/ 85739 h 340234"/>
                <a:gd name="connsiteX32" fmla="*/ 86807 w 374458"/>
                <a:gd name="connsiteY32" fmla="*/ 75078 h 340234"/>
                <a:gd name="connsiteX33" fmla="*/ 86807 w 374458"/>
                <a:gd name="connsiteY33" fmla="*/ 163879 h 340234"/>
                <a:gd name="connsiteX34" fmla="*/ 64112 w 374458"/>
                <a:gd name="connsiteY34" fmla="*/ 184633 h 340234"/>
                <a:gd name="connsiteX35" fmla="*/ 36311 w 374458"/>
                <a:gd name="connsiteY35" fmla="*/ 184633 h 340234"/>
                <a:gd name="connsiteX36" fmla="*/ 17929 w 374458"/>
                <a:gd name="connsiteY36" fmla="*/ 166374 h 340234"/>
                <a:gd name="connsiteX37" fmla="*/ 14865 w 374458"/>
                <a:gd name="connsiteY37" fmla="*/ 163426 h 340234"/>
                <a:gd name="connsiteX38" fmla="*/ 12936 w 374458"/>
                <a:gd name="connsiteY38" fmla="*/ 165921 h 340234"/>
                <a:gd name="connsiteX39" fmla="*/ 0 w 374458"/>
                <a:gd name="connsiteY39" fmla="*/ 174653 h 340234"/>
                <a:gd name="connsiteX40" fmla="*/ 30751 w 374458"/>
                <a:gd name="connsiteY40" fmla="*/ 247237 h 340234"/>
                <a:gd name="connsiteX41" fmla="*/ 30751 w 374458"/>
                <a:gd name="connsiteY41" fmla="*/ 290900 h 340234"/>
                <a:gd name="connsiteX42" fmla="*/ 40850 w 374458"/>
                <a:gd name="connsiteY42" fmla="*/ 322315 h 340234"/>
                <a:gd name="connsiteX43" fmla="*/ 68310 w 374458"/>
                <a:gd name="connsiteY43" fmla="*/ 338533 h 340234"/>
                <a:gd name="connsiteX44" fmla="*/ 105416 w 374458"/>
                <a:gd name="connsiteY44" fmla="*/ 331955 h 340234"/>
                <a:gd name="connsiteX45" fmla="*/ 144450 w 374458"/>
                <a:gd name="connsiteY45" fmla="*/ 319820 h 340234"/>
                <a:gd name="connsiteX46" fmla="*/ 189158 w 374458"/>
                <a:gd name="connsiteY46" fmla="*/ 324810 h 340234"/>
                <a:gd name="connsiteX47" fmla="*/ 228760 w 374458"/>
                <a:gd name="connsiteY47" fmla="*/ 315170 h 340234"/>
                <a:gd name="connsiteX48" fmla="*/ 304446 w 374458"/>
                <a:gd name="connsiteY48" fmla="*/ 252227 h 340234"/>
                <a:gd name="connsiteX49" fmla="*/ 359821 w 374458"/>
                <a:gd name="connsiteY49" fmla="*/ 181685 h 340234"/>
                <a:gd name="connsiteX50" fmla="*/ 384558 w 374458"/>
                <a:gd name="connsiteY50" fmla="*/ 129856 h 340234"/>
                <a:gd name="connsiteX51" fmla="*/ 368898 w 374458"/>
                <a:gd name="connsiteY51" fmla="*/ 131557 h 340234"/>
                <a:gd name="connsiteX52" fmla="*/ 301496 w 374458"/>
                <a:gd name="connsiteY52" fmla="*/ 199604 h 340234"/>
                <a:gd name="connsiteX53" fmla="*/ 284361 w 374458"/>
                <a:gd name="connsiteY53" fmla="*/ 218544 h 340234"/>
                <a:gd name="connsiteX54" fmla="*/ 277326 w 374458"/>
                <a:gd name="connsiteY54" fmla="*/ 224781 h 340234"/>
                <a:gd name="connsiteX55" fmla="*/ 265979 w 374458"/>
                <a:gd name="connsiteY55" fmla="*/ 232833 h 340234"/>
                <a:gd name="connsiteX56" fmla="*/ 264958 w 374458"/>
                <a:gd name="connsiteY56" fmla="*/ 232833 h 340234"/>
                <a:gd name="connsiteX57" fmla="*/ 243625 w 374458"/>
                <a:gd name="connsiteY57" fmla="*/ 210151 h 340234"/>
                <a:gd name="connsiteX58" fmla="*/ 253837 w 374458"/>
                <a:gd name="connsiteY58" fmla="*/ 190758 h 340234"/>
                <a:gd name="connsiteX59" fmla="*/ 284929 w 374458"/>
                <a:gd name="connsiteY59" fmla="*/ 173179 h 340234"/>
                <a:gd name="connsiteX60" fmla="*/ 301496 w 374458"/>
                <a:gd name="connsiteY60" fmla="*/ 199377 h 340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74458" h="340234">
                  <a:moveTo>
                    <a:pt x="368898" y="131557"/>
                  </a:moveTo>
                  <a:cubicBezTo>
                    <a:pt x="368501" y="133065"/>
                    <a:pt x="367764" y="134461"/>
                    <a:pt x="366742" y="135640"/>
                  </a:cubicBezTo>
                  <a:cubicBezTo>
                    <a:pt x="362774" y="139510"/>
                    <a:pt x="357422" y="141634"/>
                    <a:pt x="351877" y="141537"/>
                  </a:cubicBezTo>
                  <a:cubicBezTo>
                    <a:pt x="343253" y="141537"/>
                    <a:pt x="332587" y="125433"/>
                    <a:pt x="332587" y="117494"/>
                  </a:cubicBezTo>
                  <a:cubicBezTo>
                    <a:pt x="333670" y="107478"/>
                    <a:pt x="340498" y="99014"/>
                    <a:pt x="350062" y="95833"/>
                  </a:cubicBezTo>
                  <a:cubicBezTo>
                    <a:pt x="354277" y="95493"/>
                    <a:pt x="358500" y="96400"/>
                    <a:pt x="362203" y="98441"/>
                  </a:cubicBezTo>
                  <a:lnTo>
                    <a:pt x="362203" y="96173"/>
                  </a:lnTo>
                  <a:cubicBezTo>
                    <a:pt x="362482" y="77523"/>
                    <a:pt x="360113" y="58927"/>
                    <a:pt x="355168" y="40942"/>
                  </a:cubicBezTo>
                  <a:cubicBezTo>
                    <a:pt x="351481" y="30945"/>
                    <a:pt x="350123" y="20240"/>
                    <a:pt x="351197" y="9640"/>
                  </a:cubicBezTo>
                  <a:lnTo>
                    <a:pt x="342686" y="7939"/>
                  </a:lnTo>
                  <a:cubicBezTo>
                    <a:pt x="336168" y="6388"/>
                    <a:pt x="329521" y="5439"/>
                    <a:pt x="322829" y="5103"/>
                  </a:cubicBezTo>
                  <a:cubicBezTo>
                    <a:pt x="316161" y="5185"/>
                    <a:pt x="309602" y="3418"/>
                    <a:pt x="303879" y="0"/>
                  </a:cubicBezTo>
                  <a:cubicBezTo>
                    <a:pt x="299152" y="6768"/>
                    <a:pt x="291926" y="11379"/>
                    <a:pt x="283794" y="12816"/>
                  </a:cubicBezTo>
                  <a:cubicBezTo>
                    <a:pt x="278461" y="12815"/>
                    <a:pt x="249752" y="42529"/>
                    <a:pt x="249752" y="48767"/>
                  </a:cubicBezTo>
                  <a:cubicBezTo>
                    <a:pt x="247526" y="58757"/>
                    <a:pt x="240772" y="67141"/>
                    <a:pt x="231484" y="71449"/>
                  </a:cubicBezTo>
                  <a:cubicBezTo>
                    <a:pt x="224675" y="73831"/>
                    <a:pt x="221838" y="83471"/>
                    <a:pt x="220930" y="87440"/>
                  </a:cubicBezTo>
                  <a:cubicBezTo>
                    <a:pt x="218434" y="98781"/>
                    <a:pt x="192562" y="102070"/>
                    <a:pt x="192336" y="102070"/>
                  </a:cubicBezTo>
                  <a:cubicBezTo>
                    <a:pt x="183652" y="100660"/>
                    <a:pt x="175481" y="97026"/>
                    <a:pt x="168620" y="91523"/>
                  </a:cubicBezTo>
                  <a:cubicBezTo>
                    <a:pt x="166286" y="89884"/>
                    <a:pt x="163818" y="88442"/>
                    <a:pt x="161244" y="87213"/>
                  </a:cubicBezTo>
                  <a:cubicBezTo>
                    <a:pt x="155765" y="87867"/>
                    <a:pt x="151551" y="92367"/>
                    <a:pt x="151259" y="97874"/>
                  </a:cubicBezTo>
                  <a:cubicBezTo>
                    <a:pt x="149003" y="106098"/>
                    <a:pt x="143895" y="113253"/>
                    <a:pt x="136848" y="118061"/>
                  </a:cubicBezTo>
                  <a:cubicBezTo>
                    <a:pt x="134371" y="120149"/>
                    <a:pt x="132022" y="122384"/>
                    <a:pt x="129813" y="124752"/>
                  </a:cubicBezTo>
                  <a:cubicBezTo>
                    <a:pt x="124941" y="129607"/>
                    <a:pt x="118169" y="132056"/>
                    <a:pt x="111317" y="131444"/>
                  </a:cubicBezTo>
                  <a:lnTo>
                    <a:pt x="106097" y="131444"/>
                  </a:lnTo>
                  <a:lnTo>
                    <a:pt x="103147" y="131444"/>
                  </a:lnTo>
                  <a:cubicBezTo>
                    <a:pt x="101349" y="131546"/>
                    <a:pt x="99601" y="130839"/>
                    <a:pt x="98381" y="129516"/>
                  </a:cubicBezTo>
                  <a:cubicBezTo>
                    <a:pt x="95953" y="126402"/>
                    <a:pt x="95038" y="122370"/>
                    <a:pt x="95884" y="118515"/>
                  </a:cubicBezTo>
                  <a:cubicBezTo>
                    <a:pt x="95939" y="117873"/>
                    <a:pt x="95939" y="117228"/>
                    <a:pt x="95884" y="116587"/>
                  </a:cubicBezTo>
                  <a:cubicBezTo>
                    <a:pt x="96203" y="113581"/>
                    <a:pt x="97255" y="110699"/>
                    <a:pt x="98948" y="108194"/>
                  </a:cubicBezTo>
                  <a:cubicBezTo>
                    <a:pt x="100004" y="106479"/>
                    <a:pt x="100771" y="104601"/>
                    <a:pt x="101217" y="102637"/>
                  </a:cubicBezTo>
                  <a:cubicBezTo>
                    <a:pt x="100853" y="100666"/>
                    <a:pt x="100122" y="98781"/>
                    <a:pt x="99061" y="97080"/>
                  </a:cubicBezTo>
                  <a:cubicBezTo>
                    <a:pt x="97043" y="93598"/>
                    <a:pt x="95769" y="89737"/>
                    <a:pt x="95317" y="85739"/>
                  </a:cubicBezTo>
                  <a:cubicBezTo>
                    <a:pt x="95317" y="83244"/>
                    <a:pt x="91005" y="78708"/>
                    <a:pt x="86807" y="75078"/>
                  </a:cubicBezTo>
                  <a:lnTo>
                    <a:pt x="86807" y="163879"/>
                  </a:lnTo>
                  <a:cubicBezTo>
                    <a:pt x="86807" y="179757"/>
                    <a:pt x="64793" y="184407"/>
                    <a:pt x="64112" y="184633"/>
                  </a:cubicBezTo>
                  <a:lnTo>
                    <a:pt x="36311" y="184633"/>
                  </a:lnTo>
                  <a:cubicBezTo>
                    <a:pt x="30184" y="184633"/>
                    <a:pt x="18042" y="166488"/>
                    <a:pt x="17929" y="166374"/>
                  </a:cubicBezTo>
                  <a:cubicBezTo>
                    <a:pt x="16340" y="163879"/>
                    <a:pt x="14978" y="163312"/>
                    <a:pt x="14865" y="163426"/>
                  </a:cubicBezTo>
                  <a:cubicBezTo>
                    <a:pt x="14752" y="163539"/>
                    <a:pt x="13844" y="163993"/>
                    <a:pt x="12936" y="165921"/>
                  </a:cubicBezTo>
                  <a:cubicBezTo>
                    <a:pt x="10210" y="170677"/>
                    <a:pt x="5433" y="173903"/>
                    <a:pt x="0" y="174653"/>
                  </a:cubicBezTo>
                  <a:cubicBezTo>
                    <a:pt x="24056" y="201305"/>
                    <a:pt x="9078" y="215708"/>
                    <a:pt x="30751" y="247237"/>
                  </a:cubicBezTo>
                  <a:cubicBezTo>
                    <a:pt x="52424" y="278765"/>
                    <a:pt x="31772" y="281260"/>
                    <a:pt x="30751" y="290900"/>
                  </a:cubicBezTo>
                  <a:cubicBezTo>
                    <a:pt x="29730" y="300540"/>
                    <a:pt x="40396" y="310180"/>
                    <a:pt x="40850" y="322315"/>
                  </a:cubicBezTo>
                  <a:cubicBezTo>
                    <a:pt x="41304" y="334450"/>
                    <a:pt x="55602" y="330934"/>
                    <a:pt x="68310" y="338533"/>
                  </a:cubicBezTo>
                  <a:cubicBezTo>
                    <a:pt x="81019" y="346131"/>
                    <a:pt x="93728" y="331955"/>
                    <a:pt x="105416" y="331955"/>
                  </a:cubicBezTo>
                  <a:cubicBezTo>
                    <a:pt x="117103" y="331955"/>
                    <a:pt x="125727" y="324356"/>
                    <a:pt x="144450" y="319820"/>
                  </a:cubicBezTo>
                  <a:cubicBezTo>
                    <a:pt x="163173" y="315284"/>
                    <a:pt x="171343" y="324810"/>
                    <a:pt x="189158" y="324810"/>
                  </a:cubicBezTo>
                  <a:cubicBezTo>
                    <a:pt x="206974" y="324810"/>
                    <a:pt x="214009" y="316758"/>
                    <a:pt x="228760" y="315170"/>
                  </a:cubicBezTo>
                  <a:cubicBezTo>
                    <a:pt x="243512" y="313582"/>
                    <a:pt x="292191" y="267538"/>
                    <a:pt x="304446" y="252227"/>
                  </a:cubicBezTo>
                  <a:cubicBezTo>
                    <a:pt x="316701" y="236916"/>
                    <a:pt x="347565" y="181685"/>
                    <a:pt x="359821" y="181685"/>
                  </a:cubicBezTo>
                  <a:cubicBezTo>
                    <a:pt x="372076" y="181685"/>
                    <a:pt x="382515" y="145393"/>
                    <a:pt x="384558" y="129856"/>
                  </a:cubicBezTo>
                  <a:cubicBezTo>
                    <a:pt x="379447" y="131174"/>
                    <a:pt x="374173" y="131747"/>
                    <a:pt x="368898" y="131557"/>
                  </a:cubicBezTo>
                  <a:close/>
                  <a:moveTo>
                    <a:pt x="301496" y="199604"/>
                  </a:moveTo>
                  <a:cubicBezTo>
                    <a:pt x="297347" y="207170"/>
                    <a:pt x="291478" y="213658"/>
                    <a:pt x="284361" y="218544"/>
                  </a:cubicBezTo>
                  <a:cubicBezTo>
                    <a:pt x="281704" y="220241"/>
                    <a:pt x="279329" y="222346"/>
                    <a:pt x="277326" y="224781"/>
                  </a:cubicBezTo>
                  <a:cubicBezTo>
                    <a:pt x="273241" y="228864"/>
                    <a:pt x="269497" y="232833"/>
                    <a:pt x="265979" y="232833"/>
                  </a:cubicBezTo>
                  <a:lnTo>
                    <a:pt x="264958" y="232833"/>
                  </a:lnTo>
                  <a:cubicBezTo>
                    <a:pt x="259171" y="231813"/>
                    <a:pt x="243625" y="218544"/>
                    <a:pt x="243625" y="210151"/>
                  </a:cubicBezTo>
                  <a:cubicBezTo>
                    <a:pt x="245203" y="202879"/>
                    <a:pt x="248733" y="196175"/>
                    <a:pt x="253837" y="190758"/>
                  </a:cubicBezTo>
                  <a:cubicBezTo>
                    <a:pt x="254859" y="189510"/>
                    <a:pt x="275170" y="166715"/>
                    <a:pt x="284929" y="173179"/>
                  </a:cubicBezTo>
                  <a:cubicBezTo>
                    <a:pt x="289808" y="176014"/>
                    <a:pt x="306943" y="190985"/>
                    <a:pt x="301496" y="19937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5" name="Freeform 274">
              <a:extLst>
                <a:ext uri="{FF2B5EF4-FFF2-40B4-BE49-F238E27FC236}">
                  <a16:creationId xmlns:a16="http://schemas.microsoft.com/office/drawing/2014/main" id="{933FD9B0-B437-CF48-A6D9-816EAC43837E}"/>
                </a:ext>
              </a:extLst>
            </p:cNvPr>
            <p:cNvSpPr/>
            <p:nvPr/>
          </p:nvSpPr>
          <p:spPr>
            <a:xfrm>
              <a:off x="6185997" y="5333004"/>
              <a:ext cx="51722" cy="51695"/>
            </a:xfrm>
            <a:custGeom>
              <a:avLst/>
              <a:gdLst>
                <a:gd name="connsiteX0" fmla="*/ 32680 w 45388"/>
                <a:gd name="connsiteY0" fmla="*/ 97 h 45364"/>
                <a:gd name="connsiteX1" fmla="*/ 31545 w 45388"/>
                <a:gd name="connsiteY1" fmla="*/ 97 h 45364"/>
                <a:gd name="connsiteX2" fmla="*/ 8851 w 45388"/>
                <a:gd name="connsiteY2" fmla="*/ 16882 h 45364"/>
                <a:gd name="connsiteX3" fmla="*/ 8851 w 45388"/>
                <a:gd name="connsiteY3" fmla="*/ 16882 h 45364"/>
                <a:gd name="connsiteX4" fmla="*/ 0 w 45388"/>
                <a:gd name="connsiteY4" fmla="*/ 32647 h 45364"/>
                <a:gd name="connsiteX5" fmla="*/ 16680 w 45388"/>
                <a:gd name="connsiteY5" fmla="*/ 49998 h 45364"/>
                <a:gd name="connsiteX6" fmla="*/ 16680 w 45388"/>
                <a:gd name="connsiteY6" fmla="*/ 49998 h 45364"/>
                <a:gd name="connsiteX7" fmla="*/ 24170 w 45388"/>
                <a:gd name="connsiteY7" fmla="*/ 43647 h 45364"/>
                <a:gd name="connsiteX8" fmla="*/ 33020 w 45388"/>
                <a:gd name="connsiteY8" fmla="*/ 36276 h 45364"/>
                <a:gd name="connsiteX9" fmla="*/ 47772 w 45388"/>
                <a:gd name="connsiteY9" fmla="*/ 19377 h 45364"/>
                <a:gd name="connsiteX10" fmla="*/ 32680 w 45388"/>
                <a:gd name="connsiteY10" fmla="*/ 97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388" h="45364">
                  <a:moveTo>
                    <a:pt x="32680" y="97"/>
                  </a:moveTo>
                  <a:cubicBezTo>
                    <a:pt x="32313" y="-32"/>
                    <a:pt x="31912" y="-32"/>
                    <a:pt x="31545" y="97"/>
                  </a:cubicBezTo>
                  <a:cubicBezTo>
                    <a:pt x="22614" y="3563"/>
                    <a:pt x="14778" y="9359"/>
                    <a:pt x="8851" y="16882"/>
                  </a:cubicBezTo>
                  <a:lnTo>
                    <a:pt x="8851" y="16882"/>
                  </a:lnTo>
                  <a:cubicBezTo>
                    <a:pt x="4622" y="21310"/>
                    <a:pt x="1577" y="26732"/>
                    <a:pt x="0" y="32647"/>
                  </a:cubicBezTo>
                  <a:cubicBezTo>
                    <a:pt x="0" y="37636"/>
                    <a:pt x="12709" y="49318"/>
                    <a:pt x="16680" y="49998"/>
                  </a:cubicBezTo>
                  <a:lnTo>
                    <a:pt x="16680" y="49998"/>
                  </a:lnTo>
                  <a:cubicBezTo>
                    <a:pt x="18156" y="49998"/>
                    <a:pt x="22127" y="45916"/>
                    <a:pt x="24170" y="43647"/>
                  </a:cubicBezTo>
                  <a:cubicBezTo>
                    <a:pt x="26709" y="40735"/>
                    <a:pt x="29696" y="38246"/>
                    <a:pt x="33020" y="36276"/>
                  </a:cubicBezTo>
                  <a:cubicBezTo>
                    <a:pt x="39036" y="31703"/>
                    <a:pt x="44055" y="25953"/>
                    <a:pt x="47772" y="19377"/>
                  </a:cubicBezTo>
                  <a:cubicBezTo>
                    <a:pt x="49814" y="16429"/>
                    <a:pt x="40736" y="5314"/>
                    <a:pt x="32680" y="9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6" name="Freeform 275">
              <a:extLst>
                <a:ext uri="{FF2B5EF4-FFF2-40B4-BE49-F238E27FC236}">
                  <a16:creationId xmlns:a16="http://schemas.microsoft.com/office/drawing/2014/main" id="{20ED267B-4E73-5F4C-BD9D-C754D222F7A3}"/>
                </a:ext>
              </a:extLst>
            </p:cNvPr>
            <p:cNvSpPr/>
            <p:nvPr/>
          </p:nvSpPr>
          <p:spPr>
            <a:xfrm>
              <a:off x="5779069" y="4972933"/>
              <a:ext cx="245679" cy="361860"/>
            </a:xfrm>
            <a:custGeom>
              <a:avLst/>
              <a:gdLst>
                <a:gd name="connsiteX0" fmla="*/ 115746 w 215597"/>
                <a:gd name="connsiteY0" fmla="*/ 302583 h 317551"/>
                <a:gd name="connsiteX1" fmla="*/ 122327 w 215597"/>
                <a:gd name="connsiteY1" fmla="*/ 296686 h 317551"/>
                <a:gd name="connsiteX2" fmla="*/ 130724 w 215597"/>
                <a:gd name="connsiteY2" fmla="*/ 302130 h 317551"/>
                <a:gd name="connsiteX3" fmla="*/ 144681 w 215597"/>
                <a:gd name="connsiteY3" fmla="*/ 318007 h 317551"/>
                <a:gd name="connsiteX4" fmla="*/ 171574 w 215597"/>
                <a:gd name="connsiteY4" fmla="*/ 318007 h 317551"/>
                <a:gd name="connsiteX5" fmla="*/ 189389 w 215597"/>
                <a:gd name="connsiteY5" fmla="*/ 302924 h 317551"/>
                <a:gd name="connsiteX6" fmla="*/ 189389 w 215597"/>
                <a:gd name="connsiteY6" fmla="*/ 131672 h 317551"/>
                <a:gd name="connsiteX7" fmla="*/ 214807 w 215597"/>
                <a:gd name="connsiteY7" fmla="*/ 131672 h 317551"/>
                <a:gd name="connsiteX8" fmla="*/ 214807 w 215597"/>
                <a:gd name="connsiteY8" fmla="*/ 35273 h 317551"/>
                <a:gd name="connsiteX9" fmla="*/ 220935 w 215597"/>
                <a:gd name="connsiteY9" fmla="*/ 29715 h 317551"/>
                <a:gd name="connsiteX10" fmla="*/ 204708 w 215597"/>
                <a:gd name="connsiteY10" fmla="*/ 24839 h 317551"/>
                <a:gd name="connsiteX11" fmla="*/ 186780 w 215597"/>
                <a:gd name="connsiteY11" fmla="*/ 24839 h 317551"/>
                <a:gd name="connsiteX12" fmla="*/ 174411 w 215597"/>
                <a:gd name="connsiteY12" fmla="*/ 24839 h 317551"/>
                <a:gd name="connsiteX13" fmla="*/ 161135 w 215597"/>
                <a:gd name="connsiteY13" fmla="*/ 14065 h 317551"/>
                <a:gd name="connsiteX14" fmla="*/ 157277 w 215597"/>
                <a:gd name="connsiteY14" fmla="*/ 9188 h 317551"/>
                <a:gd name="connsiteX15" fmla="*/ 139121 w 215597"/>
                <a:gd name="connsiteY15" fmla="*/ 9188 h 317551"/>
                <a:gd name="connsiteX16" fmla="*/ 48343 w 215597"/>
                <a:gd name="connsiteY16" fmla="*/ 8394 h 317551"/>
                <a:gd name="connsiteX17" fmla="*/ 41989 w 215597"/>
                <a:gd name="connsiteY17" fmla="*/ 4765 h 317551"/>
                <a:gd name="connsiteX18" fmla="*/ 29734 w 215597"/>
                <a:gd name="connsiteY18" fmla="*/ 455 h 317551"/>
                <a:gd name="connsiteX19" fmla="*/ 4 w 215597"/>
                <a:gd name="connsiteY19" fmla="*/ 3291 h 317551"/>
                <a:gd name="connsiteX20" fmla="*/ 17592 w 215597"/>
                <a:gd name="connsiteY20" fmla="*/ 49676 h 317551"/>
                <a:gd name="connsiteX21" fmla="*/ 54130 w 215597"/>
                <a:gd name="connsiteY21" fmla="*/ 127816 h 317551"/>
                <a:gd name="connsiteX22" fmla="*/ 70924 w 215597"/>
                <a:gd name="connsiteY22" fmla="*/ 227845 h 317551"/>
                <a:gd name="connsiteX23" fmla="*/ 105987 w 215597"/>
                <a:gd name="connsiteY23" fmla="*/ 310522 h 317551"/>
                <a:gd name="connsiteX24" fmla="*/ 105987 w 215597"/>
                <a:gd name="connsiteY24" fmla="*/ 307687 h 317551"/>
                <a:gd name="connsiteX25" fmla="*/ 115746 w 215597"/>
                <a:gd name="connsiteY25" fmla="*/ 302583 h 31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15597" h="317551">
                  <a:moveTo>
                    <a:pt x="115746" y="302583"/>
                  </a:moveTo>
                  <a:cubicBezTo>
                    <a:pt x="117448" y="298954"/>
                    <a:pt x="119604" y="296913"/>
                    <a:pt x="122327" y="296686"/>
                  </a:cubicBezTo>
                  <a:cubicBezTo>
                    <a:pt x="125051" y="296459"/>
                    <a:pt x="127547" y="297366"/>
                    <a:pt x="130724" y="302130"/>
                  </a:cubicBezTo>
                  <a:cubicBezTo>
                    <a:pt x="134509" y="308125"/>
                    <a:pt x="139219" y="313484"/>
                    <a:pt x="144681" y="318007"/>
                  </a:cubicBezTo>
                  <a:lnTo>
                    <a:pt x="171574" y="318007"/>
                  </a:lnTo>
                  <a:cubicBezTo>
                    <a:pt x="171574" y="318007"/>
                    <a:pt x="189162" y="314151"/>
                    <a:pt x="189389" y="302924"/>
                  </a:cubicBezTo>
                  <a:lnTo>
                    <a:pt x="189389" y="131672"/>
                  </a:lnTo>
                  <a:lnTo>
                    <a:pt x="214807" y="131672"/>
                  </a:lnTo>
                  <a:lnTo>
                    <a:pt x="214807" y="35273"/>
                  </a:lnTo>
                  <a:cubicBezTo>
                    <a:pt x="216077" y="32716"/>
                    <a:pt x="218265" y="30731"/>
                    <a:pt x="220935" y="29715"/>
                  </a:cubicBezTo>
                  <a:cubicBezTo>
                    <a:pt x="215157" y="29766"/>
                    <a:pt x="209500" y="28065"/>
                    <a:pt x="204708" y="24839"/>
                  </a:cubicBezTo>
                  <a:cubicBezTo>
                    <a:pt x="198758" y="24049"/>
                    <a:pt x="192730" y="24049"/>
                    <a:pt x="186780" y="24839"/>
                  </a:cubicBezTo>
                  <a:cubicBezTo>
                    <a:pt x="182468" y="24839"/>
                    <a:pt x="178156" y="24839"/>
                    <a:pt x="174411" y="24839"/>
                  </a:cubicBezTo>
                  <a:cubicBezTo>
                    <a:pt x="166581" y="24839"/>
                    <a:pt x="163064" y="18601"/>
                    <a:pt x="161135" y="14065"/>
                  </a:cubicBezTo>
                  <a:cubicBezTo>
                    <a:pt x="159773" y="11570"/>
                    <a:pt x="158525" y="9188"/>
                    <a:pt x="157277" y="9188"/>
                  </a:cubicBezTo>
                  <a:cubicBezTo>
                    <a:pt x="156028" y="9188"/>
                    <a:pt x="148426" y="9188"/>
                    <a:pt x="139121" y="9188"/>
                  </a:cubicBezTo>
                  <a:cubicBezTo>
                    <a:pt x="87037" y="10889"/>
                    <a:pt x="53676" y="11343"/>
                    <a:pt x="48343" y="8394"/>
                  </a:cubicBezTo>
                  <a:lnTo>
                    <a:pt x="41989" y="4765"/>
                  </a:lnTo>
                  <a:cubicBezTo>
                    <a:pt x="36996" y="1703"/>
                    <a:pt x="32344" y="-1132"/>
                    <a:pt x="29734" y="455"/>
                  </a:cubicBezTo>
                  <a:cubicBezTo>
                    <a:pt x="20055" y="3070"/>
                    <a:pt x="10003" y="4029"/>
                    <a:pt x="4" y="3291"/>
                  </a:cubicBezTo>
                  <a:cubicBezTo>
                    <a:pt x="-182" y="20414"/>
                    <a:pt x="6099" y="36977"/>
                    <a:pt x="17592" y="49676"/>
                  </a:cubicBezTo>
                  <a:cubicBezTo>
                    <a:pt x="35861" y="72358"/>
                    <a:pt x="40968" y="112619"/>
                    <a:pt x="54130" y="127816"/>
                  </a:cubicBezTo>
                  <a:cubicBezTo>
                    <a:pt x="67293" y="143013"/>
                    <a:pt x="66839" y="208565"/>
                    <a:pt x="70924" y="227845"/>
                  </a:cubicBezTo>
                  <a:cubicBezTo>
                    <a:pt x="75009" y="247125"/>
                    <a:pt x="78527" y="282169"/>
                    <a:pt x="105987" y="310522"/>
                  </a:cubicBezTo>
                  <a:lnTo>
                    <a:pt x="105987" y="307687"/>
                  </a:lnTo>
                  <a:cubicBezTo>
                    <a:pt x="107689" y="307687"/>
                    <a:pt x="113590" y="306213"/>
                    <a:pt x="115746" y="3025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7" name="Freeform 276">
              <a:extLst>
                <a:ext uri="{FF2B5EF4-FFF2-40B4-BE49-F238E27FC236}">
                  <a16:creationId xmlns:a16="http://schemas.microsoft.com/office/drawing/2014/main" id="{C0B45BFB-5B37-2C4D-817B-4AFE36E80BCB}"/>
                </a:ext>
              </a:extLst>
            </p:cNvPr>
            <p:cNvSpPr/>
            <p:nvPr/>
          </p:nvSpPr>
          <p:spPr>
            <a:xfrm>
              <a:off x="5687008" y="4038433"/>
              <a:ext cx="193957" cy="336013"/>
            </a:xfrm>
            <a:custGeom>
              <a:avLst/>
              <a:gdLst>
                <a:gd name="connsiteX0" fmla="*/ 95544 w 170208"/>
                <a:gd name="connsiteY0" fmla="*/ 289539 h 294869"/>
                <a:gd name="connsiteX1" fmla="*/ 106097 w 170208"/>
                <a:gd name="connsiteY1" fmla="*/ 291694 h 294869"/>
                <a:gd name="connsiteX2" fmla="*/ 164989 w 170208"/>
                <a:gd name="connsiteY2" fmla="*/ 296457 h 294869"/>
                <a:gd name="connsiteX3" fmla="*/ 170208 w 170208"/>
                <a:gd name="connsiteY3" fmla="*/ 298839 h 294869"/>
                <a:gd name="connsiteX4" fmla="*/ 180875 w 170208"/>
                <a:gd name="connsiteY4" fmla="*/ 302241 h 294869"/>
                <a:gd name="connsiteX5" fmla="*/ 180875 w 170208"/>
                <a:gd name="connsiteY5" fmla="*/ 276270 h 294869"/>
                <a:gd name="connsiteX6" fmla="*/ 170549 w 170208"/>
                <a:gd name="connsiteY6" fmla="*/ 261980 h 294869"/>
                <a:gd name="connsiteX7" fmla="*/ 161811 w 170208"/>
                <a:gd name="connsiteY7" fmla="*/ 249618 h 294869"/>
                <a:gd name="connsiteX8" fmla="*/ 152847 w 170208"/>
                <a:gd name="connsiteY8" fmla="*/ 229318 h 294869"/>
                <a:gd name="connsiteX9" fmla="*/ 147060 w 170208"/>
                <a:gd name="connsiteY9" fmla="*/ 204254 h 294869"/>
                <a:gd name="connsiteX10" fmla="*/ 147060 w 170208"/>
                <a:gd name="connsiteY10" fmla="*/ 201986 h 294869"/>
                <a:gd name="connsiteX11" fmla="*/ 145925 w 170208"/>
                <a:gd name="connsiteY11" fmla="*/ 198697 h 294869"/>
                <a:gd name="connsiteX12" fmla="*/ 143088 w 170208"/>
                <a:gd name="connsiteY12" fmla="*/ 188717 h 294869"/>
                <a:gd name="connsiteX13" fmla="*/ 160336 w 170208"/>
                <a:gd name="connsiteY13" fmla="*/ 158663 h 294869"/>
                <a:gd name="connsiteX14" fmla="*/ 164194 w 170208"/>
                <a:gd name="connsiteY14" fmla="*/ 153786 h 294869"/>
                <a:gd name="connsiteX15" fmla="*/ 166691 w 170208"/>
                <a:gd name="connsiteY15" fmla="*/ 137682 h 294869"/>
                <a:gd name="connsiteX16" fmla="*/ 166691 w 170208"/>
                <a:gd name="connsiteY16" fmla="*/ 131671 h 294869"/>
                <a:gd name="connsiteX17" fmla="*/ 150124 w 170208"/>
                <a:gd name="connsiteY17" fmla="*/ 111370 h 294869"/>
                <a:gd name="connsiteX18" fmla="*/ 133216 w 170208"/>
                <a:gd name="connsiteY18" fmla="*/ 88688 h 294869"/>
                <a:gd name="connsiteX19" fmla="*/ 160336 w 170208"/>
                <a:gd name="connsiteY19" fmla="*/ 79388 h 294869"/>
                <a:gd name="connsiteX20" fmla="*/ 169301 w 170208"/>
                <a:gd name="connsiteY20" fmla="*/ 78708 h 294869"/>
                <a:gd name="connsiteX21" fmla="*/ 165443 w 170208"/>
                <a:gd name="connsiteY21" fmla="*/ 75305 h 294869"/>
                <a:gd name="connsiteX22" fmla="*/ 157953 w 170208"/>
                <a:gd name="connsiteY22" fmla="*/ 67480 h 294869"/>
                <a:gd name="connsiteX23" fmla="*/ 157386 w 170208"/>
                <a:gd name="connsiteY23" fmla="*/ 39127 h 294869"/>
                <a:gd name="connsiteX24" fmla="*/ 157386 w 170208"/>
                <a:gd name="connsiteY24" fmla="*/ 30394 h 294869"/>
                <a:gd name="connsiteX25" fmla="*/ 155570 w 170208"/>
                <a:gd name="connsiteY25" fmla="*/ 23930 h 294869"/>
                <a:gd name="connsiteX26" fmla="*/ 153074 w 170208"/>
                <a:gd name="connsiteY26" fmla="*/ 14630 h 294869"/>
                <a:gd name="connsiteX27" fmla="*/ 137075 w 170208"/>
                <a:gd name="connsiteY27" fmla="*/ 0 h 294869"/>
                <a:gd name="connsiteX28" fmla="*/ 137075 w 170208"/>
                <a:gd name="connsiteY28" fmla="*/ 2041 h 294869"/>
                <a:gd name="connsiteX29" fmla="*/ 143089 w 170208"/>
                <a:gd name="connsiteY29" fmla="*/ 13382 h 294869"/>
                <a:gd name="connsiteX30" fmla="*/ 152166 w 170208"/>
                <a:gd name="connsiteY30" fmla="*/ 33116 h 294869"/>
                <a:gd name="connsiteX31" fmla="*/ 140819 w 170208"/>
                <a:gd name="connsiteY31" fmla="*/ 46045 h 294869"/>
                <a:gd name="connsiteX32" fmla="*/ 133670 w 170208"/>
                <a:gd name="connsiteY32" fmla="*/ 52623 h 294869"/>
                <a:gd name="connsiteX33" fmla="*/ 126295 w 170208"/>
                <a:gd name="connsiteY33" fmla="*/ 67933 h 294869"/>
                <a:gd name="connsiteX34" fmla="*/ 120281 w 170208"/>
                <a:gd name="connsiteY34" fmla="*/ 79275 h 294869"/>
                <a:gd name="connsiteX35" fmla="*/ 113472 w 170208"/>
                <a:gd name="connsiteY35" fmla="*/ 95719 h 294869"/>
                <a:gd name="connsiteX36" fmla="*/ 107912 w 170208"/>
                <a:gd name="connsiteY36" fmla="*/ 108535 h 294869"/>
                <a:gd name="connsiteX37" fmla="*/ 99515 w 170208"/>
                <a:gd name="connsiteY37" fmla="*/ 124186 h 294869"/>
                <a:gd name="connsiteX38" fmla="*/ 93501 w 170208"/>
                <a:gd name="connsiteY38" fmla="*/ 133712 h 294869"/>
                <a:gd name="connsiteX39" fmla="*/ 83289 w 170208"/>
                <a:gd name="connsiteY39" fmla="*/ 161725 h 294869"/>
                <a:gd name="connsiteX40" fmla="*/ 78636 w 170208"/>
                <a:gd name="connsiteY40" fmla="*/ 172045 h 294869"/>
                <a:gd name="connsiteX41" fmla="*/ 72168 w 170208"/>
                <a:gd name="connsiteY41" fmla="*/ 179190 h 294869"/>
                <a:gd name="connsiteX42" fmla="*/ 59913 w 170208"/>
                <a:gd name="connsiteY42" fmla="*/ 174540 h 294869"/>
                <a:gd name="connsiteX43" fmla="*/ 41871 w 170208"/>
                <a:gd name="connsiteY43" fmla="*/ 170344 h 294869"/>
                <a:gd name="connsiteX44" fmla="*/ 24964 w 170208"/>
                <a:gd name="connsiteY44" fmla="*/ 185768 h 294869"/>
                <a:gd name="connsiteX45" fmla="*/ 23716 w 170208"/>
                <a:gd name="connsiteY45" fmla="*/ 187469 h 294869"/>
                <a:gd name="connsiteX46" fmla="*/ 13844 w 170208"/>
                <a:gd name="connsiteY46" fmla="*/ 210151 h 294869"/>
                <a:gd name="connsiteX47" fmla="*/ 6128 w 170208"/>
                <a:gd name="connsiteY47" fmla="*/ 221492 h 294869"/>
                <a:gd name="connsiteX48" fmla="*/ 0 w 170208"/>
                <a:gd name="connsiteY48" fmla="*/ 228751 h 294869"/>
                <a:gd name="connsiteX49" fmla="*/ 9418 w 170208"/>
                <a:gd name="connsiteY49" fmla="*/ 229772 h 294869"/>
                <a:gd name="connsiteX50" fmla="*/ 28709 w 170208"/>
                <a:gd name="connsiteY50" fmla="*/ 246556 h 294869"/>
                <a:gd name="connsiteX51" fmla="*/ 35290 w 170208"/>
                <a:gd name="connsiteY51" fmla="*/ 291921 h 294869"/>
                <a:gd name="connsiteX52" fmla="*/ 74551 w 170208"/>
                <a:gd name="connsiteY52" fmla="*/ 288178 h 294869"/>
                <a:gd name="connsiteX53" fmla="*/ 95544 w 170208"/>
                <a:gd name="connsiteY53" fmla="*/ 289539 h 294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70208" h="294869">
                  <a:moveTo>
                    <a:pt x="95544" y="289539"/>
                  </a:moveTo>
                  <a:cubicBezTo>
                    <a:pt x="98963" y="290674"/>
                    <a:pt x="102506" y="291397"/>
                    <a:pt x="106097" y="291694"/>
                  </a:cubicBezTo>
                  <a:cubicBezTo>
                    <a:pt x="125840" y="291208"/>
                    <a:pt x="145580" y="292804"/>
                    <a:pt x="164989" y="296457"/>
                  </a:cubicBezTo>
                  <a:lnTo>
                    <a:pt x="170208" y="298839"/>
                  </a:lnTo>
                  <a:cubicBezTo>
                    <a:pt x="173488" y="300702"/>
                    <a:pt x="177121" y="301861"/>
                    <a:pt x="180875" y="302241"/>
                  </a:cubicBezTo>
                  <a:cubicBezTo>
                    <a:pt x="180875" y="298612"/>
                    <a:pt x="180875" y="283755"/>
                    <a:pt x="180875" y="276270"/>
                  </a:cubicBezTo>
                  <a:cubicBezTo>
                    <a:pt x="180875" y="272527"/>
                    <a:pt x="174861" y="266403"/>
                    <a:pt x="170549" y="261980"/>
                  </a:cubicBezTo>
                  <a:cubicBezTo>
                    <a:pt x="166237" y="257557"/>
                    <a:pt x="161811" y="252907"/>
                    <a:pt x="161811" y="249618"/>
                  </a:cubicBezTo>
                  <a:cubicBezTo>
                    <a:pt x="160448" y="242246"/>
                    <a:pt x="157378" y="235294"/>
                    <a:pt x="152847" y="229318"/>
                  </a:cubicBezTo>
                  <a:cubicBezTo>
                    <a:pt x="148355" y="221769"/>
                    <a:pt x="146332" y="213007"/>
                    <a:pt x="147060" y="204254"/>
                  </a:cubicBezTo>
                  <a:lnTo>
                    <a:pt x="147060" y="201986"/>
                  </a:lnTo>
                  <a:cubicBezTo>
                    <a:pt x="147176" y="200777"/>
                    <a:pt x="146762" y="199577"/>
                    <a:pt x="145925" y="198697"/>
                  </a:cubicBezTo>
                  <a:cubicBezTo>
                    <a:pt x="143791" y="195828"/>
                    <a:pt x="142782" y="192278"/>
                    <a:pt x="143088" y="188717"/>
                  </a:cubicBezTo>
                  <a:cubicBezTo>
                    <a:pt x="145865" y="177265"/>
                    <a:pt x="151848" y="166840"/>
                    <a:pt x="160336" y="158663"/>
                  </a:cubicBezTo>
                  <a:lnTo>
                    <a:pt x="164194" y="153786"/>
                  </a:lnTo>
                  <a:cubicBezTo>
                    <a:pt x="166841" y="148860"/>
                    <a:pt x="167722" y="143177"/>
                    <a:pt x="166691" y="137682"/>
                  </a:cubicBezTo>
                  <a:cubicBezTo>
                    <a:pt x="166691" y="135640"/>
                    <a:pt x="166691" y="133712"/>
                    <a:pt x="166691" y="131671"/>
                  </a:cubicBezTo>
                  <a:cubicBezTo>
                    <a:pt x="166691" y="129629"/>
                    <a:pt x="156705" y="118288"/>
                    <a:pt x="150124" y="111370"/>
                  </a:cubicBezTo>
                  <a:cubicBezTo>
                    <a:pt x="139344" y="100029"/>
                    <a:pt x="133216" y="93451"/>
                    <a:pt x="133216" y="88688"/>
                  </a:cubicBezTo>
                  <a:cubicBezTo>
                    <a:pt x="133216" y="80749"/>
                    <a:pt x="146947" y="80069"/>
                    <a:pt x="160336" y="79388"/>
                  </a:cubicBezTo>
                  <a:lnTo>
                    <a:pt x="169301" y="78708"/>
                  </a:lnTo>
                  <a:cubicBezTo>
                    <a:pt x="168094" y="77487"/>
                    <a:pt x="166805" y="76350"/>
                    <a:pt x="165443" y="75305"/>
                  </a:cubicBezTo>
                  <a:cubicBezTo>
                    <a:pt x="162408" y="73270"/>
                    <a:pt x="159853" y="70600"/>
                    <a:pt x="157953" y="67480"/>
                  </a:cubicBezTo>
                  <a:cubicBezTo>
                    <a:pt x="156329" y="58112"/>
                    <a:pt x="156138" y="48552"/>
                    <a:pt x="157386" y="39127"/>
                  </a:cubicBezTo>
                  <a:cubicBezTo>
                    <a:pt x="157386" y="35384"/>
                    <a:pt x="157386" y="32209"/>
                    <a:pt x="157386" y="30394"/>
                  </a:cubicBezTo>
                  <a:cubicBezTo>
                    <a:pt x="157372" y="28116"/>
                    <a:pt x="156745" y="25883"/>
                    <a:pt x="155570" y="23930"/>
                  </a:cubicBezTo>
                  <a:cubicBezTo>
                    <a:pt x="154082" y="21044"/>
                    <a:pt x="153230" y="17873"/>
                    <a:pt x="153074" y="14630"/>
                  </a:cubicBezTo>
                  <a:cubicBezTo>
                    <a:pt x="153074" y="10320"/>
                    <a:pt x="144110" y="4310"/>
                    <a:pt x="137075" y="0"/>
                  </a:cubicBezTo>
                  <a:cubicBezTo>
                    <a:pt x="137120" y="680"/>
                    <a:pt x="137120" y="1362"/>
                    <a:pt x="137075" y="2041"/>
                  </a:cubicBezTo>
                  <a:cubicBezTo>
                    <a:pt x="138055" y="6281"/>
                    <a:pt x="140129" y="10191"/>
                    <a:pt x="143089" y="13382"/>
                  </a:cubicBezTo>
                  <a:cubicBezTo>
                    <a:pt x="148191" y="18792"/>
                    <a:pt x="151379" y="25724"/>
                    <a:pt x="152166" y="33116"/>
                  </a:cubicBezTo>
                  <a:cubicBezTo>
                    <a:pt x="152166" y="41055"/>
                    <a:pt x="145698" y="44457"/>
                    <a:pt x="140819" y="46045"/>
                  </a:cubicBezTo>
                  <a:cubicBezTo>
                    <a:pt x="135940" y="47633"/>
                    <a:pt x="133670" y="49561"/>
                    <a:pt x="133670" y="52623"/>
                  </a:cubicBezTo>
                  <a:cubicBezTo>
                    <a:pt x="133290" y="58489"/>
                    <a:pt x="130645" y="63978"/>
                    <a:pt x="126295" y="67933"/>
                  </a:cubicBezTo>
                  <a:cubicBezTo>
                    <a:pt x="122999" y="70875"/>
                    <a:pt x="120866" y="74898"/>
                    <a:pt x="120281" y="79275"/>
                  </a:cubicBezTo>
                  <a:cubicBezTo>
                    <a:pt x="119426" y="85240"/>
                    <a:pt x="117085" y="90895"/>
                    <a:pt x="113472" y="95719"/>
                  </a:cubicBezTo>
                  <a:cubicBezTo>
                    <a:pt x="110570" y="99456"/>
                    <a:pt x="108658" y="103864"/>
                    <a:pt x="107912" y="108535"/>
                  </a:cubicBezTo>
                  <a:cubicBezTo>
                    <a:pt x="107078" y="114588"/>
                    <a:pt x="104099" y="120142"/>
                    <a:pt x="99515" y="124186"/>
                  </a:cubicBezTo>
                  <a:cubicBezTo>
                    <a:pt x="96565" y="127474"/>
                    <a:pt x="93501" y="130990"/>
                    <a:pt x="93501" y="133712"/>
                  </a:cubicBezTo>
                  <a:cubicBezTo>
                    <a:pt x="91575" y="143523"/>
                    <a:pt x="88129" y="152975"/>
                    <a:pt x="83289" y="161725"/>
                  </a:cubicBezTo>
                  <a:cubicBezTo>
                    <a:pt x="81360" y="165808"/>
                    <a:pt x="79544" y="169550"/>
                    <a:pt x="78636" y="172045"/>
                  </a:cubicBezTo>
                  <a:cubicBezTo>
                    <a:pt x="77793" y="175348"/>
                    <a:pt x="75372" y="178022"/>
                    <a:pt x="72168" y="179190"/>
                  </a:cubicBezTo>
                  <a:cubicBezTo>
                    <a:pt x="67585" y="179604"/>
                    <a:pt x="63067" y="177889"/>
                    <a:pt x="59913" y="174540"/>
                  </a:cubicBezTo>
                  <a:cubicBezTo>
                    <a:pt x="54712" y="170767"/>
                    <a:pt x="48205" y="169254"/>
                    <a:pt x="41871" y="170344"/>
                  </a:cubicBezTo>
                  <a:cubicBezTo>
                    <a:pt x="35971" y="170344"/>
                    <a:pt x="32566" y="175334"/>
                    <a:pt x="24964" y="185768"/>
                  </a:cubicBezTo>
                  <a:lnTo>
                    <a:pt x="23716" y="187469"/>
                  </a:lnTo>
                  <a:cubicBezTo>
                    <a:pt x="18000" y="193727"/>
                    <a:pt x="14528" y="201706"/>
                    <a:pt x="13844" y="210151"/>
                  </a:cubicBezTo>
                  <a:cubicBezTo>
                    <a:pt x="13844" y="213780"/>
                    <a:pt x="10326" y="217410"/>
                    <a:pt x="6128" y="221492"/>
                  </a:cubicBezTo>
                  <a:cubicBezTo>
                    <a:pt x="3746" y="223604"/>
                    <a:pt x="1682" y="226049"/>
                    <a:pt x="0" y="228751"/>
                  </a:cubicBezTo>
                  <a:cubicBezTo>
                    <a:pt x="3972" y="227844"/>
                    <a:pt x="7376" y="227617"/>
                    <a:pt x="9418" y="229772"/>
                  </a:cubicBezTo>
                  <a:cubicBezTo>
                    <a:pt x="14952" y="236319"/>
                    <a:pt x="21458" y="241980"/>
                    <a:pt x="28709" y="246556"/>
                  </a:cubicBezTo>
                  <a:cubicBezTo>
                    <a:pt x="34836" y="250299"/>
                    <a:pt x="37332" y="277858"/>
                    <a:pt x="35290" y="291921"/>
                  </a:cubicBezTo>
                  <a:cubicBezTo>
                    <a:pt x="48480" y="292262"/>
                    <a:pt x="61663" y="291006"/>
                    <a:pt x="74551" y="288178"/>
                  </a:cubicBezTo>
                  <a:cubicBezTo>
                    <a:pt x="79658" y="285003"/>
                    <a:pt x="87714" y="287271"/>
                    <a:pt x="95544" y="28953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8" name="Freeform 277">
              <a:extLst>
                <a:ext uri="{FF2B5EF4-FFF2-40B4-BE49-F238E27FC236}">
                  <a16:creationId xmlns:a16="http://schemas.microsoft.com/office/drawing/2014/main" id="{471B0BBC-9CED-E249-B896-501D08BF1BC8}"/>
                </a:ext>
              </a:extLst>
            </p:cNvPr>
            <p:cNvSpPr/>
            <p:nvPr/>
          </p:nvSpPr>
          <p:spPr>
            <a:xfrm>
              <a:off x="4990703" y="3927408"/>
              <a:ext cx="155166" cy="129235"/>
            </a:xfrm>
            <a:custGeom>
              <a:avLst/>
              <a:gdLst>
                <a:gd name="connsiteX0" fmla="*/ 30183 w 136166"/>
                <a:gd name="connsiteY0" fmla="*/ 108660 h 113411"/>
                <a:gd name="connsiteX1" fmla="*/ 44254 w 136166"/>
                <a:gd name="connsiteY1" fmla="*/ 105030 h 113411"/>
                <a:gd name="connsiteX2" fmla="*/ 55601 w 136166"/>
                <a:gd name="connsiteY2" fmla="*/ 101855 h 113411"/>
                <a:gd name="connsiteX3" fmla="*/ 93955 w 136166"/>
                <a:gd name="connsiteY3" fmla="*/ 104690 h 113411"/>
                <a:gd name="connsiteX4" fmla="*/ 93955 w 136166"/>
                <a:gd name="connsiteY4" fmla="*/ 104690 h 113411"/>
                <a:gd name="connsiteX5" fmla="*/ 109841 w 136166"/>
                <a:gd name="connsiteY5" fmla="*/ 110361 h 113411"/>
                <a:gd name="connsiteX6" fmla="*/ 114266 w 136166"/>
                <a:gd name="connsiteY6" fmla="*/ 112289 h 113411"/>
                <a:gd name="connsiteX7" fmla="*/ 125614 w 136166"/>
                <a:gd name="connsiteY7" fmla="*/ 112289 h 113411"/>
                <a:gd name="connsiteX8" fmla="*/ 136961 w 136166"/>
                <a:gd name="connsiteY8" fmla="*/ 113196 h 113411"/>
                <a:gd name="connsiteX9" fmla="*/ 138436 w 136166"/>
                <a:gd name="connsiteY9" fmla="*/ 104350 h 113411"/>
                <a:gd name="connsiteX10" fmla="*/ 130947 w 136166"/>
                <a:gd name="connsiteY10" fmla="*/ 90514 h 113411"/>
                <a:gd name="connsiteX11" fmla="*/ 122777 w 136166"/>
                <a:gd name="connsiteY11" fmla="*/ 70327 h 113411"/>
                <a:gd name="connsiteX12" fmla="*/ 120961 w 136166"/>
                <a:gd name="connsiteY12" fmla="*/ 62388 h 113411"/>
                <a:gd name="connsiteX13" fmla="*/ 118692 w 136166"/>
                <a:gd name="connsiteY13" fmla="*/ 51841 h 113411"/>
                <a:gd name="connsiteX14" fmla="*/ 109501 w 136166"/>
                <a:gd name="connsiteY14" fmla="*/ 40499 h 113411"/>
                <a:gd name="connsiteX15" fmla="*/ 98153 w 136166"/>
                <a:gd name="connsiteY15" fmla="*/ 28478 h 113411"/>
                <a:gd name="connsiteX16" fmla="*/ 73530 w 136166"/>
                <a:gd name="connsiteY16" fmla="*/ 3414 h 113411"/>
                <a:gd name="connsiteX17" fmla="*/ 52311 w 136166"/>
                <a:gd name="connsiteY17" fmla="*/ 1713 h 113411"/>
                <a:gd name="connsiteX18" fmla="*/ 21787 w 136166"/>
                <a:gd name="connsiteY18" fmla="*/ 5002 h 113411"/>
                <a:gd name="connsiteX19" fmla="*/ 21787 w 136166"/>
                <a:gd name="connsiteY19" fmla="*/ 2166 h 113411"/>
                <a:gd name="connsiteX20" fmla="*/ 11347 w 136166"/>
                <a:gd name="connsiteY20" fmla="*/ 34489 h 113411"/>
                <a:gd name="connsiteX21" fmla="*/ 0 w 136166"/>
                <a:gd name="connsiteY21" fmla="*/ 50706 h 113411"/>
                <a:gd name="connsiteX22" fmla="*/ 15773 w 136166"/>
                <a:gd name="connsiteY22" fmla="*/ 68512 h 113411"/>
                <a:gd name="connsiteX23" fmla="*/ 31768 w 136166"/>
                <a:gd name="connsiteY23" fmla="*/ 84279 h 113411"/>
                <a:gd name="connsiteX24" fmla="*/ 31999 w 136166"/>
                <a:gd name="connsiteY24" fmla="*/ 84276 h 113411"/>
                <a:gd name="connsiteX25" fmla="*/ 74665 w 136166"/>
                <a:gd name="connsiteY25" fmla="*/ 84276 h 113411"/>
                <a:gd name="connsiteX26" fmla="*/ 13163 w 136166"/>
                <a:gd name="connsiteY26" fmla="*/ 95617 h 113411"/>
                <a:gd name="connsiteX27" fmla="*/ 14070 w 136166"/>
                <a:gd name="connsiteY27" fmla="*/ 114217 h 113411"/>
                <a:gd name="connsiteX28" fmla="*/ 30183 w 136166"/>
                <a:gd name="connsiteY28" fmla="*/ 108660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6166" h="113411">
                  <a:moveTo>
                    <a:pt x="30183" y="108660"/>
                  </a:moveTo>
                  <a:cubicBezTo>
                    <a:pt x="35061" y="108352"/>
                    <a:pt x="39836" y="107120"/>
                    <a:pt x="44254" y="105030"/>
                  </a:cubicBezTo>
                  <a:cubicBezTo>
                    <a:pt x="47815" y="103300"/>
                    <a:pt x="51659" y="102225"/>
                    <a:pt x="55601" y="101855"/>
                  </a:cubicBezTo>
                  <a:cubicBezTo>
                    <a:pt x="68441" y="101766"/>
                    <a:pt x="81268" y="102714"/>
                    <a:pt x="93955" y="104690"/>
                  </a:cubicBezTo>
                  <a:lnTo>
                    <a:pt x="93955" y="104690"/>
                  </a:lnTo>
                  <a:cubicBezTo>
                    <a:pt x="99450" y="105968"/>
                    <a:pt x="104780" y="107870"/>
                    <a:pt x="109841" y="110361"/>
                  </a:cubicBezTo>
                  <a:lnTo>
                    <a:pt x="114266" y="112289"/>
                  </a:lnTo>
                  <a:cubicBezTo>
                    <a:pt x="117976" y="113342"/>
                    <a:pt x="121905" y="113342"/>
                    <a:pt x="125614" y="112289"/>
                  </a:cubicBezTo>
                  <a:cubicBezTo>
                    <a:pt x="129364" y="111049"/>
                    <a:pt x="133456" y="111376"/>
                    <a:pt x="136961" y="113196"/>
                  </a:cubicBezTo>
                  <a:cubicBezTo>
                    <a:pt x="137783" y="110312"/>
                    <a:pt x="138278" y="107345"/>
                    <a:pt x="138436" y="104350"/>
                  </a:cubicBezTo>
                  <a:cubicBezTo>
                    <a:pt x="138391" y="98782"/>
                    <a:pt x="135585" y="93599"/>
                    <a:pt x="130947" y="90514"/>
                  </a:cubicBezTo>
                  <a:cubicBezTo>
                    <a:pt x="124958" y="85617"/>
                    <a:pt x="121879" y="78008"/>
                    <a:pt x="122777" y="70327"/>
                  </a:cubicBezTo>
                  <a:cubicBezTo>
                    <a:pt x="122570" y="67605"/>
                    <a:pt x="121958" y="64929"/>
                    <a:pt x="120961" y="62388"/>
                  </a:cubicBezTo>
                  <a:cubicBezTo>
                    <a:pt x="119621" y="59023"/>
                    <a:pt x="118854" y="55458"/>
                    <a:pt x="118692" y="51841"/>
                  </a:cubicBezTo>
                  <a:cubicBezTo>
                    <a:pt x="118692" y="49345"/>
                    <a:pt x="113586" y="44582"/>
                    <a:pt x="109501" y="40499"/>
                  </a:cubicBezTo>
                  <a:cubicBezTo>
                    <a:pt x="105203" y="37011"/>
                    <a:pt x="101388" y="32969"/>
                    <a:pt x="98153" y="28478"/>
                  </a:cubicBezTo>
                  <a:cubicBezTo>
                    <a:pt x="91216" y="18964"/>
                    <a:pt x="82920" y="10520"/>
                    <a:pt x="73530" y="3414"/>
                  </a:cubicBezTo>
                  <a:cubicBezTo>
                    <a:pt x="67112" y="-437"/>
                    <a:pt x="59261" y="-1067"/>
                    <a:pt x="52311" y="1713"/>
                  </a:cubicBezTo>
                  <a:cubicBezTo>
                    <a:pt x="47204" y="6476"/>
                    <a:pt x="27574" y="5455"/>
                    <a:pt x="21787" y="5002"/>
                  </a:cubicBezTo>
                  <a:lnTo>
                    <a:pt x="21787" y="2166"/>
                  </a:lnTo>
                  <a:cubicBezTo>
                    <a:pt x="20214" y="13465"/>
                    <a:pt x="16681" y="24403"/>
                    <a:pt x="11347" y="34489"/>
                  </a:cubicBezTo>
                  <a:cubicBezTo>
                    <a:pt x="5787" y="41066"/>
                    <a:pt x="0" y="43675"/>
                    <a:pt x="0" y="50706"/>
                  </a:cubicBezTo>
                  <a:cubicBezTo>
                    <a:pt x="0" y="57738"/>
                    <a:pt x="15773" y="60913"/>
                    <a:pt x="15773" y="68512"/>
                  </a:cubicBezTo>
                  <a:cubicBezTo>
                    <a:pt x="15833" y="77281"/>
                    <a:pt x="22995" y="84340"/>
                    <a:pt x="31768" y="84279"/>
                  </a:cubicBezTo>
                  <a:cubicBezTo>
                    <a:pt x="31845" y="84279"/>
                    <a:pt x="31922" y="84278"/>
                    <a:pt x="31999" y="84276"/>
                  </a:cubicBezTo>
                  <a:cubicBezTo>
                    <a:pt x="42098" y="84276"/>
                    <a:pt x="72055" y="75090"/>
                    <a:pt x="74665" y="84276"/>
                  </a:cubicBezTo>
                  <a:cubicBezTo>
                    <a:pt x="77275" y="93462"/>
                    <a:pt x="16226" y="88359"/>
                    <a:pt x="13163" y="95617"/>
                  </a:cubicBezTo>
                  <a:cubicBezTo>
                    <a:pt x="11099" y="101709"/>
                    <a:pt x="11423" y="108355"/>
                    <a:pt x="14070" y="114217"/>
                  </a:cubicBezTo>
                  <a:cubicBezTo>
                    <a:pt x="18450" y="110231"/>
                    <a:pt x="24277" y="108221"/>
                    <a:pt x="30183" y="10866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9" name="Freeform 278">
              <a:extLst>
                <a:ext uri="{FF2B5EF4-FFF2-40B4-BE49-F238E27FC236}">
                  <a16:creationId xmlns:a16="http://schemas.microsoft.com/office/drawing/2014/main" id="{5AE785C4-CC45-B947-95A9-8FEEF8767460}"/>
                </a:ext>
              </a:extLst>
            </p:cNvPr>
            <p:cNvSpPr/>
            <p:nvPr/>
          </p:nvSpPr>
          <p:spPr>
            <a:xfrm>
              <a:off x="5009064" y="4049807"/>
              <a:ext cx="64652" cy="51695"/>
            </a:xfrm>
            <a:custGeom>
              <a:avLst/>
              <a:gdLst>
                <a:gd name="connsiteX0" fmla="*/ 41190 w 56736"/>
                <a:gd name="connsiteY0" fmla="*/ 29373 h 45364"/>
                <a:gd name="connsiteX1" fmla="*/ 51630 w 56736"/>
                <a:gd name="connsiteY1" fmla="*/ 26311 h 45364"/>
                <a:gd name="connsiteX2" fmla="*/ 60935 w 56736"/>
                <a:gd name="connsiteY2" fmla="*/ 23022 h 45364"/>
                <a:gd name="connsiteX3" fmla="*/ 67743 w 56736"/>
                <a:gd name="connsiteY3" fmla="*/ 1248 h 45364"/>
                <a:gd name="connsiteX4" fmla="*/ 39488 w 56736"/>
                <a:gd name="connsiteY4" fmla="*/ 0 h 45364"/>
                <a:gd name="connsiteX5" fmla="*/ 30183 w 56736"/>
                <a:gd name="connsiteY5" fmla="*/ 2722 h 45364"/>
                <a:gd name="connsiteX6" fmla="*/ 14070 w 56736"/>
                <a:gd name="connsiteY6" fmla="*/ 6805 h 45364"/>
                <a:gd name="connsiteX7" fmla="*/ 1815 w 56736"/>
                <a:gd name="connsiteY7" fmla="*/ 12248 h 45364"/>
                <a:gd name="connsiteX8" fmla="*/ 0 w 56736"/>
                <a:gd name="connsiteY8" fmla="*/ 10888 h 45364"/>
                <a:gd name="connsiteX9" fmla="*/ 3518 w 56736"/>
                <a:gd name="connsiteY9" fmla="*/ 15311 h 45364"/>
                <a:gd name="connsiteX10" fmla="*/ 33474 w 56736"/>
                <a:gd name="connsiteY10" fmla="*/ 41282 h 45364"/>
                <a:gd name="connsiteX11" fmla="*/ 36651 w 56736"/>
                <a:gd name="connsiteY11" fmla="*/ 46045 h 45364"/>
                <a:gd name="connsiteX12" fmla="*/ 41190 w 56736"/>
                <a:gd name="connsiteY12" fmla="*/ 29373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36" h="45364">
                  <a:moveTo>
                    <a:pt x="41190" y="29373"/>
                  </a:moveTo>
                  <a:cubicBezTo>
                    <a:pt x="44340" y="27454"/>
                    <a:pt x="47941" y="26398"/>
                    <a:pt x="51630" y="26311"/>
                  </a:cubicBezTo>
                  <a:cubicBezTo>
                    <a:pt x="55488" y="25744"/>
                    <a:pt x="60594" y="25064"/>
                    <a:pt x="60935" y="23022"/>
                  </a:cubicBezTo>
                  <a:cubicBezTo>
                    <a:pt x="61870" y="15413"/>
                    <a:pt x="64177" y="8036"/>
                    <a:pt x="67743" y="1248"/>
                  </a:cubicBezTo>
                  <a:cubicBezTo>
                    <a:pt x="58552" y="454"/>
                    <a:pt x="45048" y="0"/>
                    <a:pt x="39488" y="0"/>
                  </a:cubicBezTo>
                  <a:cubicBezTo>
                    <a:pt x="36261" y="406"/>
                    <a:pt x="33120" y="1325"/>
                    <a:pt x="30183" y="2722"/>
                  </a:cubicBezTo>
                  <a:cubicBezTo>
                    <a:pt x="25127" y="5112"/>
                    <a:pt x="19655" y="6498"/>
                    <a:pt x="14070" y="6805"/>
                  </a:cubicBezTo>
                  <a:cubicBezTo>
                    <a:pt x="9366" y="6641"/>
                    <a:pt x="4846" y="8648"/>
                    <a:pt x="1815" y="12248"/>
                  </a:cubicBezTo>
                  <a:lnTo>
                    <a:pt x="0" y="10888"/>
                  </a:lnTo>
                  <a:cubicBezTo>
                    <a:pt x="943" y="12530"/>
                    <a:pt x="2129" y="14022"/>
                    <a:pt x="3518" y="15311"/>
                  </a:cubicBezTo>
                  <a:cubicBezTo>
                    <a:pt x="11120" y="22002"/>
                    <a:pt x="27347" y="30621"/>
                    <a:pt x="33474" y="41282"/>
                  </a:cubicBezTo>
                  <a:cubicBezTo>
                    <a:pt x="34382" y="42869"/>
                    <a:pt x="35630" y="44457"/>
                    <a:pt x="36651" y="46045"/>
                  </a:cubicBezTo>
                  <a:cubicBezTo>
                    <a:pt x="36651" y="40601"/>
                    <a:pt x="37219" y="32549"/>
                    <a:pt x="41190" y="2937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0" name="Freeform 279">
              <a:extLst>
                <a:ext uri="{FF2B5EF4-FFF2-40B4-BE49-F238E27FC236}">
                  <a16:creationId xmlns:a16="http://schemas.microsoft.com/office/drawing/2014/main" id="{17F3674E-40A2-6747-B3FF-1B31BCC8C8CB}"/>
                </a:ext>
              </a:extLst>
            </p:cNvPr>
            <p:cNvSpPr/>
            <p:nvPr/>
          </p:nvSpPr>
          <p:spPr>
            <a:xfrm>
              <a:off x="5054449" y="4052909"/>
              <a:ext cx="181027" cy="155083"/>
            </a:xfrm>
            <a:custGeom>
              <a:avLst/>
              <a:gdLst>
                <a:gd name="connsiteX0" fmla="*/ 48566 w 158861"/>
                <a:gd name="connsiteY0" fmla="*/ 82677 h 136093"/>
                <a:gd name="connsiteX1" fmla="*/ 71261 w 158861"/>
                <a:gd name="connsiteY1" fmla="*/ 66459 h 136093"/>
                <a:gd name="connsiteX2" fmla="*/ 95430 w 158861"/>
                <a:gd name="connsiteY2" fmla="*/ 76553 h 136093"/>
                <a:gd name="connsiteX3" fmla="*/ 97019 w 158861"/>
                <a:gd name="connsiteY3" fmla="*/ 80182 h 136093"/>
                <a:gd name="connsiteX4" fmla="*/ 104622 w 158861"/>
                <a:gd name="connsiteY4" fmla="*/ 107967 h 136093"/>
                <a:gd name="connsiteX5" fmla="*/ 109955 w 158861"/>
                <a:gd name="connsiteY5" fmla="*/ 106039 h 136093"/>
                <a:gd name="connsiteX6" fmla="*/ 131855 w 158861"/>
                <a:gd name="connsiteY6" fmla="*/ 120670 h 136093"/>
                <a:gd name="connsiteX7" fmla="*/ 136167 w 158861"/>
                <a:gd name="connsiteY7" fmla="*/ 140970 h 136093"/>
                <a:gd name="connsiteX8" fmla="*/ 136167 w 158861"/>
                <a:gd name="connsiteY8" fmla="*/ 140970 h 136093"/>
                <a:gd name="connsiteX9" fmla="*/ 140478 w 158861"/>
                <a:gd name="connsiteY9" fmla="*/ 138248 h 136093"/>
                <a:gd name="connsiteX10" fmla="*/ 150578 w 158861"/>
                <a:gd name="connsiteY10" fmla="*/ 133485 h 136093"/>
                <a:gd name="connsiteX11" fmla="*/ 152507 w 158861"/>
                <a:gd name="connsiteY11" fmla="*/ 129629 h 136093"/>
                <a:gd name="connsiteX12" fmla="*/ 156478 w 158861"/>
                <a:gd name="connsiteY12" fmla="*/ 118288 h 136093"/>
                <a:gd name="connsiteX13" fmla="*/ 159996 w 158861"/>
                <a:gd name="connsiteY13" fmla="*/ 106947 h 136093"/>
                <a:gd name="connsiteX14" fmla="*/ 163968 w 158861"/>
                <a:gd name="connsiteY14" fmla="*/ 97194 h 136093"/>
                <a:gd name="connsiteX15" fmla="*/ 159656 w 158861"/>
                <a:gd name="connsiteY15" fmla="*/ 85058 h 136093"/>
                <a:gd name="connsiteX16" fmla="*/ 159646 w 158861"/>
                <a:gd name="connsiteY16" fmla="*/ 63406 h 136093"/>
                <a:gd name="connsiteX17" fmla="*/ 159656 w 158861"/>
                <a:gd name="connsiteY17" fmla="*/ 63397 h 136093"/>
                <a:gd name="connsiteX18" fmla="*/ 154436 w 158861"/>
                <a:gd name="connsiteY18" fmla="*/ 47633 h 136093"/>
                <a:gd name="connsiteX19" fmla="*/ 150237 w 158861"/>
                <a:gd name="connsiteY19" fmla="*/ 30961 h 136093"/>
                <a:gd name="connsiteX20" fmla="*/ 146379 w 158861"/>
                <a:gd name="connsiteY20" fmla="*/ 20641 h 136093"/>
                <a:gd name="connsiteX21" fmla="*/ 141840 w 158861"/>
                <a:gd name="connsiteY21" fmla="*/ 8619 h 136093"/>
                <a:gd name="connsiteX22" fmla="*/ 140819 w 158861"/>
                <a:gd name="connsiteY22" fmla="*/ 6011 h 136093"/>
                <a:gd name="connsiteX23" fmla="*/ 134918 w 158861"/>
                <a:gd name="connsiteY23" fmla="*/ 8846 h 136093"/>
                <a:gd name="connsiteX24" fmla="*/ 121075 w 158861"/>
                <a:gd name="connsiteY24" fmla="*/ 12362 h 136093"/>
                <a:gd name="connsiteX25" fmla="*/ 112791 w 158861"/>
                <a:gd name="connsiteY25" fmla="*/ 13382 h 136093"/>
                <a:gd name="connsiteX26" fmla="*/ 101444 w 158861"/>
                <a:gd name="connsiteY26" fmla="*/ 14290 h 136093"/>
                <a:gd name="connsiteX27" fmla="*/ 91572 w 158861"/>
                <a:gd name="connsiteY27" fmla="*/ 14290 h 136093"/>
                <a:gd name="connsiteX28" fmla="*/ 80881 w 158861"/>
                <a:gd name="connsiteY28" fmla="*/ 12105 h 136093"/>
                <a:gd name="connsiteX29" fmla="*/ 80225 w 158861"/>
                <a:gd name="connsiteY29" fmla="*/ 10887 h 136093"/>
                <a:gd name="connsiteX30" fmla="*/ 77615 w 158861"/>
                <a:gd name="connsiteY30" fmla="*/ 7598 h 136093"/>
                <a:gd name="connsiteX31" fmla="*/ 70012 w 158861"/>
                <a:gd name="connsiteY31" fmla="*/ 7598 h 136093"/>
                <a:gd name="connsiteX32" fmla="*/ 55942 w 158861"/>
                <a:gd name="connsiteY32" fmla="*/ 7598 h 136093"/>
                <a:gd name="connsiteX33" fmla="*/ 51403 w 158861"/>
                <a:gd name="connsiteY33" fmla="*/ 5670 h 136093"/>
                <a:gd name="connsiteX34" fmla="*/ 34042 w 158861"/>
                <a:gd name="connsiteY34" fmla="*/ 227 h 136093"/>
                <a:gd name="connsiteX35" fmla="*/ 26779 w 158861"/>
                <a:gd name="connsiteY35" fmla="*/ 21435 h 136093"/>
                <a:gd name="connsiteX36" fmla="*/ 12595 w 158861"/>
                <a:gd name="connsiteY36" fmla="*/ 29260 h 136093"/>
                <a:gd name="connsiteX37" fmla="*/ 4879 w 158861"/>
                <a:gd name="connsiteY37" fmla="*/ 31188 h 136093"/>
                <a:gd name="connsiteX38" fmla="*/ 2723 w 158861"/>
                <a:gd name="connsiteY38" fmla="*/ 47406 h 136093"/>
                <a:gd name="connsiteX39" fmla="*/ 0 w 158861"/>
                <a:gd name="connsiteY39" fmla="*/ 47406 h 136093"/>
                <a:gd name="connsiteX40" fmla="*/ 18496 w 158861"/>
                <a:gd name="connsiteY40" fmla="*/ 65325 h 136093"/>
                <a:gd name="connsiteX41" fmla="*/ 38354 w 158861"/>
                <a:gd name="connsiteY41" fmla="*/ 92203 h 136093"/>
                <a:gd name="connsiteX42" fmla="*/ 48566 w 158861"/>
                <a:gd name="connsiteY42" fmla="*/ 82677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58861" h="136093">
                  <a:moveTo>
                    <a:pt x="48566" y="82677"/>
                  </a:moveTo>
                  <a:cubicBezTo>
                    <a:pt x="52472" y="73431"/>
                    <a:pt x="61244" y="67163"/>
                    <a:pt x="71261" y="66459"/>
                  </a:cubicBezTo>
                  <a:cubicBezTo>
                    <a:pt x="76253" y="66459"/>
                    <a:pt x="91459" y="66459"/>
                    <a:pt x="95430" y="76553"/>
                  </a:cubicBezTo>
                  <a:cubicBezTo>
                    <a:pt x="95430" y="77573"/>
                    <a:pt x="96338" y="78707"/>
                    <a:pt x="97019" y="80182"/>
                  </a:cubicBezTo>
                  <a:cubicBezTo>
                    <a:pt x="101460" y="88814"/>
                    <a:pt x="104049" y="98278"/>
                    <a:pt x="104622" y="107967"/>
                  </a:cubicBezTo>
                  <a:cubicBezTo>
                    <a:pt x="106127" y="106734"/>
                    <a:pt x="108009" y="106054"/>
                    <a:pt x="109955" y="106039"/>
                  </a:cubicBezTo>
                  <a:cubicBezTo>
                    <a:pt x="115174" y="106039"/>
                    <a:pt x="130947" y="106039"/>
                    <a:pt x="131855" y="120670"/>
                  </a:cubicBezTo>
                  <a:cubicBezTo>
                    <a:pt x="132990" y="139949"/>
                    <a:pt x="135599" y="140970"/>
                    <a:pt x="136167" y="140970"/>
                  </a:cubicBezTo>
                  <a:lnTo>
                    <a:pt x="136167" y="140970"/>
                  </a:lnTo>
                  <a:cubicBezTo>
                    <a:pt x="137528" y="140970"/>
                    <a:pt x="138890" y="139609"/>
                    <a:pt x="140478" y="138248"/>
                  </a:cubicBezTo>
                  <a:cubicBezTo>
                    <a:pt x="143105" y="135419"/>
                    <a:pt x="146723" y="133712"/>
                    <a:pt x="150578" y="133485"/>
                  </a:cubicBezTo>
                  <a:cubicBezTo>
                    <a:pt x="151105" y="132145"/>
                    <a:pt x="151751" y="130855"/>
                    <a:pt x="152507" y="129629"/>
                  </a:cubicBezTo>
                  <a:cubicBezTo>
                    <a:pt x="154779" y="126250"/>
                    <a:pt x="156146" y="122346"/>
                    <a:pt x="156478" y="118288"/>
                  </a:cubicBezTo>
                  <a:cubicBezTo>
                    <a:pt x="156380" y="114225"/>
                    <a:pt x="157615" y="110242"/>
                    <a:pt x="159996" y="106947"/>
                  </a:cubicBezTo>
                  <a:cubicBezTo>
                    <a:pt x="162045" y="104040"/>
                    <a:pt x="163404" y="100704"/>
                    <a:pt x="163968" y="97194"/>
                  </a:cubicBezTo>
                  <a:cubicBezTo>
                    <a:pt x="164385" y="92712"/>
                    <a:pt x="162808" y="88273"/>
                    <a:pt x="159656" y="85058"/>
                  </a:cubicBezTo>
                  <a:cubicBezTo>
                    <a:pt x="153671" y="79082"/>
                    <a:pt x="153667" y="69388"/>
                    <a:pt x="159646" y="63406"/>
                  </a:cubicBezTo>
                  <a:cubicBezTo>
                    <a:pt x="159649" y="63403"/>
                    <a:pt x="159653" y="63400"/>
                    <a:pt x="159656" y="63397"/>
                  </a:cubicBezTo>
                  <a:cubicBezTo>
                    <a:pt x="158883" y="57870"/>
                    <a:pt x="157115" y="52529"/>
                    <a:pt x="154436" y="47633"/>
                  </a:cubicBezTo>
                  <a:cubicBezTo>
                    <a:pt x="150010" y="43663"/>
                    <a:pt x="149556" y="38673"/>
                    <a:pt x="150237" y="30961"/>
                  </a:cubicBezTo>
                  <a:cubicBezTo>
                    <a:pt x="149958" y="27225"/>
                    <a:pt x="148619" y="23645"/>
                    <a:pt x="146379" y="20641"/>
                  </a:cubicBezTo>
                  <a:cubicBezTo>
                    <a:pt x="143966" y="17033"/>
                    <a:pt x="142413" y="12921"/>
                    <a:pt x="141840" y="8619"/>
                  </a:cubicBezTo>
                  <a:cubicBezTo>
                    <a:pt x="141840" y="7598"/>
                    <a:pt x="141840" y="6351"/>
                    <a:pt x="140819" y="6011"/>
                  </a:cubicBezTo>
                  <a:cubicBezTo>
                    <a:pt x="138497" y="5887"/>
                    <a:pt x="136272" y="6956"/>
                    <a:pt x="134918" y="8846"/>
                  </a:cubicBezTo>
                  <a:cubicBezTo>
                    <a:pt x="130990" y="11884"/>
                    <a:pt x="125977" y="13157"/>
                    <a:pt x="121075" y="12362"/>
                  </a:cubicBezTo>
                  <a:cubicBezTo>
                    <a:pt x="118272" y="12079"/>
                    <a:pt x="115441" y="12427"/>
                    <a:pt x="112791" y="13382"/>
                  </a:cubicBezTo>
                  <a:cubicBezTo>
                    <a:pt x="109235" y="15015"/>
                    <a:pt x="105215" y="15336"/>
                    <a:pt x="101444" y="14290"/>
                  </a:cubicBezTo>
                  <a:cubicBezTo>
                    <a:pt x="98202" y="13492"/>
                    <a:pt x="94814" y="13492"/>
                    <a:pt x="91572" y="14290"/>
                  </a:cubicBezTo>
                  <a:cubicBezTo>
                    <a:pt x="88016" y="16637"/>
                    <a:pt x="83230" y="15659"/>
                    <a:pt x="80881" y="12105"/>
                  </a:cubicBezTo>
                  <a:cubicBezTo>
                    <a:pt x="80626" y="11720"/>
                    <a:pt x="80406" y="11312"/>
                    <a:pt x="80225" y="10887"/>
                  </a:cubicBezTo>
                  <a:cubicBezTo>
                    <a:pt x="79527" y="9665"/>
                    <a:pt x="78647" y="8556"/>
                    <a:pt x="77615" y="7598"/>
                  </a:cubicBezTo>
                  <a:cubicBezTo>
                    <a:pt x="76367" y="6464"/>
                    <a:pt x="73303" y="7031"/>
                    <a:pt x="70012" y="7598"/>
                  </a:cubicBezTo>
                  <a:cubicBezTo>
                    <a:pt x="65428" y="9007"/>
                    <a:pt x="60526" y="9007"/>
                    <a:pt x="55942" y="7598"/>
                  </a:cubicBezTo>
                  <a:lnTo>
                    <a:pt x="51403" y="5670"/>
                  </a:lnTo>
                  <a:cubicBezTo>
                    <a:pt x="45843" y="3175"/>
                    <a:pt x="36651" y="-1021"/>
                    <a:pt x="34042" y="227"/>
                  </a:cubicBezTo>
                  <a:cubicBezTo>
                    <a:pt x="31432" y="1474"/>
                    <a:pt x="29503" y="6011"/>
                    <a:pt x="26779" y="21435"/>
                  </a:cubicBezTo>
                  <a:cubicBezTo>
                    <a:pt x="25645" y="27559"/>
                    <a:pt x="18383" y="28466"/>
                    <a:pt x="12595" y="29260"/>
                  </a:cubicBezTo>
                  <a:cubicBezTo>
                    <a:pt x="9924" y="29405"/>
                    <a:pt x="7305" y="30060"/>
                    <a:pt x="4879" y="31188"/>
                  </a:cubicBezTo>
                  <a:cubicBezTo>
                    <a:pt x="2610" y="32889"/>
                    <a:pt x="2156" y="41735"/>
                    <a:pt x="2723" y="47406"/>
                  </a:cubicBezTo>
                  <a:lnTo>
                    <a:pt x="0" y="47406"/>
                  </a:lnTo>
                  <a:cubicBezTo>
                    <a:pt x="5465" y="54061"/>
                    <a:pt x="11670" y="60073"/>
                    <a:pt x="18496" y="65325"/>
                  </a:cubicBezTo>
                  <a:cubicBezTo>
                    <a:pt x="27305" y="72441"/>
                    <a:pt x="34141" y="81695"/>
                    <a:pt x="38354" y="92203"/>
                  </a:cubicBezTo>
                  <a:cubicBezTo>
                    <a:pt x="42212" y="90049"/>
                    <a:pt x="47658" y="85852"/>
                    <a:pt x="48566" y="8267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1" name="Freeform 280">
              <a:extLst>
                <a:ext uri="{FF2B5EF4-FFF2-40B4-BE49-F238E27FC236}">
                  <a16:creationId xmlns:a16="http://schemas.microsoft.com/office/drawing/2014/main" id="{577E323F-7C8F-9C4B-A4FF-788546ED25C0}"/>
                </a:ext>
              </a:extLst>
            </p:cNvPr>
            <p:cNvSpPr/>
            <p:nvPr/>
          </p:nvSpPr>
          <p:spPr>
            <a:xfrm>
              <a:off x="5003845" y="3604559"/>
              <a:ext cx="323263" cy="361860"/>
            </a:xfrm>
            <a:custGeom>
              <a:avLst/>
              <a:gdLst>
                <a:gd name="connsiteX0" fmla="*/ 36806 w 283680"/>
                <a:gd name="connsiteY0" fmla="*/ 281401 h 317551"/>
                <a:gd name="connsiteX1" fmla="*/ 65287 w 283680"/>
                <a:gd name="connsiteY1" fmla="*/ 282535 h 317551"/>
                <a:gd name="connsiteX2" fmla="*/ 91499 w 283680"/>
                <a:gd name="connsiteY2" fmla="*/ 309300 h 317551"/>
                <a:gd name="connsiteX3" fmla="*/ 101371 w 283680"/>
                <a:gd name="connsiteY3" fmla="*/ 320074 h 317551"/>
                <a:gd name="connsiteX4" fmla="*/ 109541 w 283680"/>
                <a:gd name="connsiteY4" fmla="*/ 328467 h 317551"/>
                <a:gd name="connsiteX5" fmla="*/ 115328 w 283680"/>
                <a:gd name="connsiteY5" fmla="*/ 324384 h 317551"/>
                <a:gd name="connsiteX6" fmla="*/ 125314 w 283680"/>
                <a:gd name="connsiteY6" fmla="*/ 307372 h 317551"/>
                <a:gd name="connsiteX7" fmla="*/ 133825 w 283680"/>
                <a:gd name="connsiteY7" fmla="*/ 313383 h 317551"/>
                <a:gd name="connsiteX8" fmla="*/ 139385 w 283680"/>
                <a:gd name="connsiteY8" fmla="*/ 317919 h 317551"/>
                <a:gd name="connsiteX9" fmla="*/ 150051 w 283680"/>
                <a:gd name="connsiteY9" fmla="*/ 315878 h 317551"/>
                <a:gd name="connsiteX10" fmla="*/ 167299 w 283680"/>
                <a:gd name="connsiteY10" fmla="*/ 312816 h 317551"/>
                <a:gd name="connsiteX11" fmla="*/ 171497 w 283680"/>
                <a:gd name="connsiteY11" fmla="*/ 310774 h 317551"/>
                <a:gd name="connsiteX12" fmla="*/ 177398 w 283680"/>
                <a:gd name="connsiteY12" fmla="*/ 307372 h 317551"/>
                <a:gd name="connsiteX13" fmla="*/ 186475 w 283680"/>
                <a:gd name="connsiteY13" fmla="*/ 309980 h 317551"/>
                <a:gd name="connsiteX14" fmla="*/ 194419 w 283680"/>
                <a:gd name="connsiteY14" fmla="*/ 312589 h 317551"/>
                <a:gd name="connsiteX15" fmla="*/ 204404 w 283680"/>
                <a:gd name="connsiteY15" fmla="*/ 310207 h 317551"/>
                <a:gd name="connsiteX16" fmla="*/ 218361 w 283680"/>
                <a:gd name="connsiteY16" fmla="*/ 307372 h 317551"/>
                <a:gd name="connsiteX17" fmla="*/ 269197 w 283680"/>
                <a:gd name="connsiteY17" fmla="*/ 307372 h 317551"/>
                <a:gd name="connsiteX18" fmla="*/ 269197 w 283680"/>
                <a:gd name="connsiteY18" fmla="*/ 289907 h 317551"/>
                <a:gd name="connsiteX19" fmla="*/ 264999 w 283680"/>
                <a:gd name="connsiteY19" fmla="*/ 289907 h 317551"/>
                <a:gd name="connsiteX20" fmla="*/ 264318 w 283680"/>
                <a:gd name="connsiteY20" fmla="*/ 243635 h 317551"/>
                <a:gd name="connsiteX21" fmla="*/ 259438 w 283680"/>
                <a:gd name="connsiteY21" fmla="*/ 243635 h 317551"/>
                <a:gd name="connsiteX22" fmla="*/ 259438 w 283680"/>
                <a:gd name="connsiteY22" fmla="*/ 171959 h 317551"/>
                <a:gd name="connsiteX23" fmla="*/ 254332 w 283680"/>
                <a:gd name="connsiteY23" fmla="*/ 171959 h 317551"/>
                <a:gd name="connsiteX24" fmla="*/ 254332 w 283680"/>
                <a:gd name="connsiteY24" fmla="*/ 104819 h 317551"/>
                <a:gd name="connsiteX25" fmla="*/ 249226 w 283680"/>
                <a:gd name="connsiteY25" fmla="*/ 104819 h 317551"/>
                <a:gd name="connsiteX26" fmla="*/ 248318 w 283680"/>
                <a:gd name="connsiteY26" fmla="*/ 53557 h 317551"/>
                <a:gd name="connsiteX27" fmla="*/ 284516 w 283680"/>
                <a:gd name="connsiteY27" fmla="*/ 52537 h 317551"/>
                <a:gd name="connsiteX28" fmla="*/ 209737 w 283680"/>
                <a:gd name="connsiteY28" fmla="*/ 141 h 317551"/>
                <a:gd name="connsiteX29" fmla="*/ 205312 w 283680"/>
                <a:gd name="connsiteY29" fmla="*/ 141 h 317551"/>
                <a:gd name="connsiteX30" fmla="*/ 205312 w 283680"/>
                <a:gd name="connsiteY30" fmla="*/ 28267 h 317551"/>
                <a:gd name="connsiteX31" fmla="*/ 126449 w 283680"/>
                <a:gd name="connsiteY31" fmla="*/ 30195 h 317551"/>
                <a:gd name="connsiteX32" fmla="*/ 126449 w 283680"/>
                <a:gd name="connsiteY32" fmla="*/ 95066 h 317551"/>
                <a:gd name="connsiteX33" fmla="*/ 125314 w 283680"/>
                <a:gd name="connsiteY33" fmla="*/ 95860 h 317551"/>
                <a:gd name="connsiteX34" fmla="*/ 108066 w 283680"/>
                <a:gd name="connsiteY34" fmla="*/ 103345 h 317551"/>
                <a:gd name="connsiteX35" fmla="*/ 97854 w 283680"/>
                <a:gd name="connsiteY35" fmla="*/ 115253 h 317551"/>
                <a:gd name="connsiteX36" fmla="*/ 97854 w 283680"/>
                <a:gd name="connsiteY36" fmla="*/ 156308 h 317551"/>
                <a:gd name="connsiteX37" fmla="*/ 41 w 283680"/>
                <a:gd name="connsiteY37" fmla="*/ 156308 h 317551"/>
                <a:gd name="connsiteX38" fmla="*/ 41 w 283680"/>
                <a:gd name="connsiteY38" fmla="*/ 153813 h 317551"/>
                <a:gd name="connsiteX39" fmla="*/ 41 w 283680"/>
                <a:gd name="connsiteY39" fmla="*/ 155854 h 317551"/>
                <a:gd name="connsiteX40" fmla="*/ 20352 w 283680"/>
                <a:gd name="connsiteY40" fmla="*/ 186362 h 317551"/>
                <a:gd name="connsiteX41" fmla="*/ 14338 w 283680"/>
                <a:gd name="connsiteY41" fmla="*/ 209725 h 317551"/>
                <a:gd name="connsiteX42" fmla="*/ 21941 w 283680"/>
                <a:gd name="connsiteY42" fmla="*/ 236603 h 317551"/>
                <a:gd name="connsiteX43" fmla="*/ 11729 w 283680"/>
                <a:gd name="connsiteY43" fmla="*/ 281287 h 317551"/>
                <a:gd name="connsiteX44" fmla="*/ 11729 w 283680"/>
                <a:gd name="connsiteY44" fmla="*/ 283215 h 317551"/>
                <a:gd name="connsiteX45" fmla="*/ 36806 w 283680"/>
                <a:gd name="connsiteY45" fmla="*/ 281401 h 31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83680" h="317551">
                  <a:moveTo>
                    <a:pt x="36806" y="281401"/>
                  </a:moveTo>
                  <a:cubicBezTo>
                    <a:pt x="45798" y="276565"/>
                    <a:pt x="56709" y="277000"/>
                    <a:pt x="65287" y="282535"/>
                  </a:cubicBezTo>
                  <a:cubicBezTo>
                    <a:pt x="75289" y="290126"/>
                    <a:pt x="84121" y="299144"/>
                    <a:pt x="91499" y="309300"/>
                  </a:cubicBezTo>
                  <a:cubicBezTo>
                    <a:pt x="94311" y="313302"/>
                    <a:pt x="97630" y="316923"/>
                    <a:pt x="101371" y="320074"/>
                  </a:cubicBezTo>
                  <a:cubicBezTo>
                    <a:pt x="104271" y="322695"/>
                    <a:pt x="107000" y="325498"/>
                    <a:pt x="109541" y="328467"/>
                  </a:cubicBezTo>
                  <a:cubicBezTo>
                    <a:pt x="112227" y="328768"/>
                    <a:pt x="114713" y="327013"/>
                    <a:pt x="115328" y="324384"/>
                  </a:cubicBezTo>
                  <a:cubicBezTo>
                    <a:pt x="116463" y="317239"/>
                    <a:pt x="117938" y="307372"/>
                    <a:pt x="125314" y="307372"/>
                  </a:cubicBezTo>
                  <a:cubicBezTo>
                    <a:pt x="128718" y="307372"/>
                    <a:pt x="131328" y="310434"/>
                    <a:pt x="133825" y="313383"/>
                  </a:cubicBezTo>
                  <a:cubicBezTo>
                    <a:pt x="136321" y="316331"/>
                    <a:pt x="138023" y="318259"/>
                    <a:pt x="139385" y="317919"/>
                  </a:cubicBezTo>
                  <a:cubicBezTo>
                    <a:pt x="142981" y="317474"/>
                    <a:pt x="146545" y="316792"/>
                    <a:pt x="150051" y="315878"/>
                  </a:cubicBezTo>
                  <a:cubicBezTo>
                    <a:pt x="155687" y="314297"/>
                    <a:pt x="161464" y="313271"/>
                    <a:pt x="167299" y="312816"/>
                  </a:cubicBezTo>
                  <a:cubicBezTo>
                    <a:pt x="168978" y="313017"/>
                    <a:pt x="170619" y="312219"/>
                    <a:pt x="171497" y="310774"/>
                  </a:cubicBezTo>
                  <a:cubicBezTo>
                    <a:pt x="172842" y="308800"/>
                    <a:pt x="175015" y="307547"/>
                    <a:pt x="177398" y="307372"/>
                  </a:cubicBezTo>
                  <a:cubicBezTo>
                    <a:pt x="180583" y="307541"/>
                    <a:pt x="183687" y="308433"/>
                    <a:pt x="186475" y="309980"/>
                  </a:cubicBezTo>
                  <a:cubicBezTo>
                    <a:pt x="188928" y="311357"/>
                    <a:pt x="191626" y="312243"/>
                    <a:pt x="194419" y="312589"/>
                  </a:cubicBezTo>
                  <a:cubicBezTo>
                    <a:pt x="197822" y="312148"/>
                    <a:pt x="201169" y="311350"/>
                    <a:pt x="204404" y="310207"/>
                  </a:cubicBezTo>
                  <a:cubicBezTo>
                    <a:pt x="208868" y="308499"/>
                    <a:pt x="213584" y="307541"/>
                    <a:pt x="218361" y="307372"/>
                  </a:cubicBezTo>
                  <a:cubicBezTo>
                    <a:pt x="222447" y="307372"/>
                    <a:pt x="252403" y="307372"/>
                    <a:pt x="269197" y="307372"/>
                  </a:cubicBezTo>
                  <a:lnTo>
                    <a:pt x="269197" y="289907"/>
                  </a:lnTo>
                  <a:lnTo>
                    <a:pt x="264999" y="289907"/>
                  </a:lnTo>
                  <a:lnTo>
                    <a:pt x="264318" y="243635"/>
                  </a:lnTo>
                  <a:lnTo>
                    <a:pt x="259438" y="243635"/>
                  </a:lnTo>
                  <a:lnTo>
                    <a:pt x="259438" y="171959"/>
                  </a:lnTo>
                  <a:lnTo>
                    <a:pt x="254332" y="171959"/>
                  </a:lnTo>
                  <a:lnTo>
                    <a:pt x="254332" y="104819"/>
                  </a:lnTo>
                  <a:lnTo>
                    <a:pt x="249226" y="104819"/>
                  </a:lnTo>
                  <a:lnTo>
                    <a:pt x="248318" y="53557"/>
                  </a:lnTo>
                  <a:lnTo>
                    <a:pt x="284516" y="52537"/>
                  </a:lnTo>
                  <a:cubicBezTo>
                    <a:pt x="254219" y="29854"/>
                    <a:pt x="213595" y="1615"/>
                    <a:pt x="209737" y="141"/>
                  </a:cubicBezTo>
                  <a:cubicBezTo>
                    <a:pt x="208268" y="-47"/>
                    <a:pt x="206781" y="-47"/>
                    <a:pt x="205312" y="141"/>
                  </a:cubicBezTo>
                  <a:lnTo>
                    <a:pt x="205312" y="28267"/>
                  </a:lnTo>
                  <a:lnTo>
                    <a:pt x="126449" y="30195"/>
                  </a:lnTo>
                  <a:lnTo>
                    <a:pt x="126449" y="95066"/>
                  </a:lnTo>
                  <a:lnTo>
                    <a:pt x="125314" y="95860"/>
                  </a:lnTo>
                  <a:cubicBezTo>
                    <a:pt x="120276" y="99747"/>
                    <a:pt x="114348" y="102319"/>
                    <a:pt x="108066" y="103345"/>
                  </a:cubicBezTo>
                  <a:cubicBezTo>
                    <a:pt x="103868" y="103345"/>
                    <a:pt x="99556" y="111284"/>
                    <a:pt x="97854" y="115253"/>
                  </a:cubicBezTo>
                  <a:lnTo>
                    <a:pt x="97854" y="156308"/>
                  </a:lnTo>
                  <a:lnTo>
                    <a:pt x="41" y="156308"/>
                  </a:lnTo>
                  <a:lnTo>
                    <a:pt x="41" y="153813"/>
                  </a:lnTo>
                  <a:cubicBezTo>
                    <a:pt x="-14" y="154492"/>
                    <a:pt x="-14" y="155175"/>
                    <a:pt x="41" y="155854"/>
                  </a:cubicBezTo>
                  <a:cubicBezTo>
                    <a:pt x="41" y="171052"/>
                    <a:pt x="20352" y="173660"/>
                    <a:pt x="20352" y="186362"/>
                  </a:cubicBezTo>
                  <a:cubicBezTo>
                    <a:pt x="20352" y="199064"/>
                    <a:pt x="14338" y="200992"/>
                    <a:pt x="14338" y="209725"/>
                  </a:cubicBezTo>
                  <a:cubicBezTo>
                    <a:pt x="14338" y="218457"/>
                    <a:pt x="22962" y="221066"/>
                    <a:pt x="21941" y="236603"/>
                  </a:cubicBezTo>
                  <a:cubicBezTo>
                    <a:pt x="20055" y="251804"/>
                    <a:pt x="16634" y="266776"/>
                    <a:pt x="11729" y="281287"/>
                  </a:cubicBezTo>
                  <a:cubicBezTo>
                    <a:pt x="11729" y="281287"/>
                    <a:pt x="11729" y="282535"/>
                    <a:pt x="11729" y="283215"/>
                  </a:cubicBezTo>
                  <a:cubicBezTo>
                    <a:pt x="20126" y="284244"/>
                    <a:pt x="28644" y="283628"/>
                    <a:pt x="36806" y="28140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2" name="Freeform 281">
              <a:extLst>
                <a:ext uri="{FF2B5EF4-FFF2-40B4-BE49-F238E27FC236}">
                  <a16:creationId xmlns:a16="http://schemas.microsoft.com/office/drawing/2014/main" id="{FCD69DC1-1568-9F4D-AED3-792DDC7DF453}"/>
                </a:ext>
              </a:extLst>
            </p:cNvPr>
            <p:cNvSpPr/>
            <p:nvPr/>
          </p:nvSpPr>
          <p:spPr>
            <a:xfrm>
              <a:off x="5121171" y="3328785"/>
              <a:ext cx="310331" cy="245548"/>
            </a:xfrm>
            <a:custGeom>
              <a:avLst/>
              <a:gdLst>
                <a:gd name="connsiteX0" fmla="*/ 100877 w 272333"/>
                <a:gd name="connsiteY0" fmla="*/ 193381 h 215481"/>
                <a:gd name="connsiteX1" fmla="*/ 141273 w 272333"/>
                <a:gd name="connsiteY1" fmla="*/ 166729 h 215481"/>
                <a:gd name="connsiteX2" fmla="*/ 151826 w 272333"/>
                <a:gd name="connsiteY2" fmla="*/ 164008 h 215481"/>
                <a:gd name="connsiteX3" fmla="*/ 163173 w 272333"/>
                <a:gd name="connsiteY3" fmla="*/ 160945 h 215481"/>
                <a:gd name="connsiteX4" fmla="*/ 184960 w 272333"/>
                <a:gd name="connsiteY4" fmla="*/ 149604 h 215481"/>
                <a:gd name="connsiteX5" fmla="*/ 187910 w 272333"/>
                <a:gd name="connsiteY5" fmla="*/ 147449 h 215481"/>
                <a:gd name="connsiteX6" fmla="*/ 193584 w 272333"/>
                <a:gd name="connsiteY6" fmla="*/ 143026 h 215481"/>
                <a:gd name="connsiteX7" fmla="*/ 212193 w 272333"/>
                <a:gd name="connsiteY7" fmla="*/ 131685 h 215481"/>
                <a:gd name="connsiteX8" fmla="*/ 215370 w 272333"/>
                <a:gd name="connsiteY8" fmla="*/ 122612 h 215481"/>
                <a:gd name="connsiteX9" fmla="*/ 223540 w 272333"/>
                <a:gd name="connsiteY9" fmla="*/ 111838 h 215481"/>
                <a:gd name="connsiteX10" fmla="*/ 232277 w 272333"/>
                <a:gd name="connsiteY10" fmla="*/ 105260 h 215481"/>
                <a:gd name="connsiteX11" fmla="*/ 246121 w 272333"/>
                <a:gd name="connsiteY11" fmla="*/ 96528 h 215481"/>
                <a:gd name="connsiteX12" fmla="*/ 259624 w 272333"/>
                <a:gd name="connsiteY12" fmla="*/ 99136 h 215481"/>
                <a:gd name="connsiteX13" fmla="*/ 270064 w 272333"/>
                <a:gd name="connsiteY13" fmla="*/ 101291 h 215481"/>
                <a:gd name="connsiteX14" fmla="*/ 277213 w 272333"/>
                <a:gd name="connsiteY14" fmla="*/ 93693 h 215481"/>
                <a:gd name="connsiteX15" fmla="*/ 273922 w 272333"/>
                <a:gd name="connsiteY15" fmla="*/ 88022 h 215481"/>
                <a:gd name="connsiteX16" fmla="*/ 268929 w 272333"/>
                <a:gd name="connsiteY16" fmla="*/ 77702 h 215481"/>
                <a:gd name="connsiteX17" fmla="*/ 266546 w 272333"/>
                <a:gd name="connsiteY17" fmla="*/ 66360 h 215481"/>
                <a:gd name="connsiteX18" fmla="*/ 263936 w 272333"/>
                <a:gd name="connsiteY18" fmla="*/ 53885 h 215481"/>
                <a:gd name="connsiteX19" fmla="*/ 263936 w 272333"/>
                <a:gd name="connsiteY19" fmla="*/ 47761 h 215481"/>
                <a:gd name="connsiteX20" fmla="*/ 263142 w 272333"/>
                <a:gd name="connsiteY20" fmla="*/ 32110 h 215481"/>
                <a:gd name="connsiteX21" fmla="*/ 258603 w 272333"/>
                <a:gd name="connsiteY21" fmla="*/ 20769 h 215481"/>
                <a:gd name="connsiteX22" fmla="*/ 261780 w 272333"/>
                <a:gd name="connsiteY22" fmla="*/ 20769 h 215481"/>
                <a:gd name="connsiteX23" fmla="*/ 234320 w 272333"/>
                <a:gd name="connsiteY23" fmla="*/ 12036 h 215481"/>
                <a:gd name="connsiteX24" fmla="*/ 204704 w 272333"/>
                <a:gd name="connsiteY24" fmla="*/ 13057 h 215481"/>
                <a:gd name="connsiteX25" fmla="*/ 182009 w 272333"/>
                <a:gd name="connsiteY25" fmla="*/ 468 h 215481"/>
                <a:gd name="connsiteX26" fmla="*/ 162152 w 272333"/>
                <a:gd name="connsiteY26" fmla="*/ 31883 h 215481"/>
                <a:gd name="connsiteX27" fmla="*/ 124592 w 272333"/>
                <a:gd name="connsiteY27" fmla="*/ 64886 h 215481"/>
                <a:gd name="connsiteX28" fmla="*/ 78409 w 272333"/>
                <a:gd name="connsiteY28" fmla="*/ 125334 h 215481"/>
                <a:gd name="connsiteX29" fmla="*/ 72849 w 272333"/>
                <a:gd name="connsiteY29" fmla="*/ 173534 h 215481"/>
                <a:gd name="connsiteX30" fmla="*/ 17475 w 272333"/>
                <a:gd name="connsiteY30" fmla="*/ 212094 h 215481"/>
                <a:gd name="connsiteX31" fmla="*/ 0 w 272333"/>
                <a:gd name="connsiteY31" fmla="*/ 220146 h 215481"/>
                <a:gd name="connsiteX32" fmla="*/ 95884 w 272333"/>
                <a:gd name="connsiteY32" fmla="*/ 220146 h 215481"/>
                <a:gd name="connsiteX33" fmla="*/ 100877 w 272333"/>
                <a:gd name="connsiteY33" fmla="*/ 193381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72333" h="215481">
                  <a:moveTo>
                    <a:pt x="100877" y="193381"/>
                  </a:moveTo>
                  <a:cubicBezTo>
                    <a:pt x="109841" y="185329"/>
                    <a:pt x="131628" y="166729"/>
                    <a:pt x="141273" y="166729"/>
                  </a:cubicBezTo>
                  <a:cubicBezTo>
                    <a:pt x="144939" y="166551"/>
                    <a:pt x="148531" y="165625"/>
                    <a:pt x="151826" y="164008"/>
                  </a:cubicBezTo>
                  <a:cubicBezTo>
                    <a:pt x="155352" y="162203"/>
                    <a:pt x="159218" y="161160"/>
                    <a:pt x="163173" y="160945"/>
                  </a:cubicBezTo>
                  <a:cubicBezTo>
                    <a:pt x="171193" y="158843"/>
                    <a:pt x="178639" y="154967"/>
                    <a:pt x="184960" y="149604"/>
                  </a:cubicBezTo>
                  <a:lnTo>
                    <a:pt x="187910" y="147449"/>
                  </a:lnTo>
                  <a:cubicBezTo>
                    <a:pt x="189898" y="146104"/>
                    <a:pt x="191794" y="144626"/>
                    <a:pt x="193584" y="143026"/>
                  </a:cubicBezTo>
                  <a:cubicBezTo>
                    <a:pt x="198615" y="137595"/>
                    <a:pt x="205058" y="133668"/>
                    <a:pt x="212193" y="131685"/>
                  </a:cubicBezTo>
                  <a:cubicBezTo>
                    <a:pt x="214803" y="131685"/>
                    <a:pt x="215370" y="126809"/>
                    <a:pt x="215370" y="122612"/>
                  </a:cubicBezTo>
                  <a:cubicBezTo>
                    <a:pt x="215370" y="113993"/>
                    <a:pt x="219796" y="111952"/>
                    <a:pt x="223540" y="111838"/>
                  </a:cubicBezTo>
                  <a:cubicBezTo>
                    <a:pt x="226720" y="110025"/>
                    <a:pt x="229656" y="107815"/>
                    <a:pt x="232277" y="105260"/>
                  </a:cubicBezTo>
                  <a:cubicBezTo>
                    <a:pt x="238519" y="99817"/>
                    <a:pt x="242603" y="96528"/>
                    <a:pt x="246121" y="96528"/>
                  </a:cubicBezTo>
                  <a:cubicBezTo>
                    <a:pt x="250689" y="97009"/>
                    <a:pt x="255206" y="97881"/>
                    <a:pt x="259624" y="99136"/>
                  </a:cubicBezTo>
                  <a:cubicBezTo>
                    <a:pt x="263040" y="100137"/>
                    <a:pt x="266531" y="100858"/>
                    <a:pt x="270064" y="101291"/>
                  </a:cubicBezTo>
                  <a:cubicBezTo>
                    <a:pt x="273924" y="100725"/>
                    <a:pt x="276885" y="97577"/>
                    <a:pt x="277213" y="93693"/>
                  </a:cubicBezTo>
                  <a:cubicBezTo>
                    <a:pt x="276698" y="91520"/>
                    <a:pt x="275554" y="89547"/>
                    <a:pt x="273922" y="88022"/>
                  </a:cubicBezTo>
                  <a:cubicBezTo>
                    <a:pt x="271056" y="85304"/>
                    <a:pt x="269281" y="81634"/>
                    <a:pt x="268929" y="77702"/>
                  </a:cubicBezTo>
                  <a:cubicBezTo>
                    <a:pt x="268636" y="73833"/>
                    <a:pt x="267835" y="70020"/>
                    <a:pt x="266546" y="66360"/>
                  </a:cubicBezTo>
                  <a:cubicBezTo>
                    <a:pt x="265138" y="62333"/>
                    <a:pt x="264260" y="58139"/>
                    <a:pt x="263936" y="53885"/>
                  </a:cubicBezTo>
                  <a:cubicBezTo>
                    <a:pt x="263936" y="52184"/>
                    <a:pt x="263936" y="50029"/>
                    <a:pt x="263936" y="47761"/>
                  </a:cubicBezTo>
                  <a:cubicBezTo>
                    <a:pt x="264786" y="42547"/>
                    <a:pt x="264516" y="37211"/>
                    <a:pt x="263142" y="32110"/>
                  </a:cubicBezTo>
                  <a:cubicBezTo>
                    <a:pt x="260474" y="28901"/>
                    <a:pt x="258885" y="24932"/>
                    <a:pt x="258603" y="20769"/>
                  </a:cubicBezTo>
                  <a:lnTo>
                    <a:pt x="261780" y="20769"/>
                  </a:lnTo>
                  <a:cubicBezTo>
                    <a:pt x="247256" y="18160"/>
                    <a:pt x="244987" y="11469"/>
                    <a:pt x="234320" y="12036"/>
                  </a:cubicBezTo>
                  <a:cubicBezTo>
                    <a:pt x="223654" y="12603"/>
                    <a:pt x="212987" y="17707"/>
                    <a:pt x="204704" y="13057"/>
                  </a:cubicBezTo>
                  <a:cubicBezTo>
                    <a:pt x="196421" y="8407"/>
                    <a:pt x="192449" y="-2367"/>
                    <a:pt x="182009" y="468"/>
                  </a:cubicBezTo>
                  <a:cubicBezTo>
                    <a:pt x="173613" y="2623"/>
                    <a:pt x="168847" y="21223"/>
                    <a:pt x="162152" y="31883"/>
                  </a:cubicBezTo>
                  <a:cubicBezTo>
                    <a:pt x="154576" y="47480"/>
                    <a:pt x="141040" y="59375"/>
                    <a:pt x="124592" y="64886"/>
                  </a:cubicBezTo>
                  <a:cubicBezTo>
                    <a:pt x="103827" y="70443"/>
                    <a:pt x="79204" y="110251"/>
                    <a:pt x="78409" y="125334"/>
                  </a:cubicBezTo>
                  <a:cubicBezTo>
                    <a:pt x="77615" y="140418"/>
                    <a:pt x="83970" y="161286"/>
                    <a:pt x="72849" y="173534"/>
                  </a:cubicBezTo>
                  <a:cubicBezTo>
                    <a:pt x="61729" y="185783"/>
                    <a:pt x="32680" y="212094"/>
                    <a:pt x="17475" y="212094"/>
                  </a:cubicBezTo>
                  <a:cubicBezTo>
                    <a:pt x="10776" y="212204"/>
                    <a:pt x="4433" y="215126"/>
                    <a:pt x="0" y="220146"/>
                  </a:cubicBezTo>
                  <a:lnTo>
                    <a:pt x="95884" y="220146"/>
                  </a:lnTo>
                  <a:cubicBezTo>
                    <a:pt x="96451" y="212888"/>
                    <a:pt x="96565" y="197691"/>
                    <a:pt x="100877" y="1933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3" name="Freeform 282">
              <a:extLst>
                <a:ext uri="{FF2B5EF4-FFF2-40B4-BE49-F238E27FC236}">
                  <a16:creationId xmlns:a16="http://schemas.microsoft.com/office/drawing/2014/main" id="{7B68862F-A37B-DD41-9FEF-673E8526B5CE}"/>
                </a:ext>
              </a:extLst>
            </p:cNvPr>
            <p:cNvSpPr/>
            <p:nvPr/>
          </p:nvSpPr>
          <p:spPr>
            <a:xfrm>
              <a:off x="5004668" y="3583137"/>
              <a:ext cx="219819" cy="180930"/>
            </a:xfrm>
            <a:custGeom>
              <a:avLst/>
              <a:gdLst>
                <a:gd name="connsiteX0" fmla="*/ 91799 w 192902"/>
                <a:gd name="connsiteY0" fmla="*/ 131557 h 158775"/>
                <a:gd name="connsiteX1" fmla="*/ 107118 w 192902"/>
                <a:gd name="connsiteY1" fmla="*/ 115680 h 158775"/>
                <a:gd name="connsiteX2" fmla="*/ 120280 w 192902"/>
                <a:gd name="connsiteY2" fmla="*/ 110122 h 158775"/>
                <a:gd name="connsiteX3" fmla="*/ 120280 w 192902"/>
                <a:gd name="connsiteY3" fmla="*/ 42076 h 158775"/>
                <a:gd name="connsiteX4" fmla="*/ 199144 w 192902"/>
                <a:gd name="connsiteY4" fmla="*/ 40148 h 158775"/>
                <a:gd name="connsiteX5" fmla="*/ 199144 w 192902"/>
                <a:gd name="connsiteY5" fmla="*/ 2722 h 158775"/>
                <a:gd name="connsiteX6" fmla="*/ 100990 w 192902"/>
                <a:gd name="connsiteY6" fmla="*/ 2722 h 158775"/>
                <a:gd name="connsiteX7" fmla="*/ 100990 w 192902"/>
                <a:gd name="connsiteY7" fmla="*/ 0 h 158775"/>
                <a:gd name="connsiteX8" fmla="*/ 93161 w 192902"/>
                <a:gd name="connsiteY8" fmla="*/ 14403 h 158775"/>
                <a:gd name="connsiteX9" fmla="*/ 70466 w 192902"/>
                <a:gd name="connsiteY9" fmla="*/ 38220 h 158775"/>
                <a:gd name="connsiteX10" fmla="*/ 50609 w 192902"/>
                <a:gd name="connsiteY10" fmla="*/ 83584 h 158775"/>
                <a:gd name="connsiteX11" fmla="*/ 22694 w 192902"/>
                <a:gd name="connsiteY11" fmla="*/ 131784 h 158775"/>
                <a:gd name="connsiteX12" fmla="*/ 0 w 192902"/>
                <a:gd name="connsiteY12" fmla="*/ 167735 h 158775"/>
                <a:gd name="connsiteX13" fmla="*/ 91459 w 192902"/>
                <a:gd name="connsiteY13" fmla="*/ 167735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2" h="158775">
                  <a:moveTo>
                    <a:pt x="91799" y="131557"/>
                  </a:moveTo>
                  <a:cubicBezTo>
                    <a:pt x="92480" y="129969"/>
                    <a:pt x="98153" y="116360"/>
                    <a:pt x="107118" y="115680"/>
                  </a:cubicBezTo>
                  <a:cubicBezTo>
                    <a:pt x="111863" y="114824"/>
                    <a:pt x="116359" y="112926"/>
                    <a:pt x="120280" y="110122"/>
                  </a:cubicBezTo>
                  <a:lnTo>
                    <a:pt x="120280" y="42076"/>
                  </a:lnTo>
                  <a:lnTo>
                    <a:pt x="199144" y="40148"/>
                  </a:lnTo>
                  <a:lnTo>
                    <a:pt x="199144" y="2722"/>
                  </a:lnTo>
                  <a:lnTo>
                    <a:pt x="100990" y="2722"/>
                  </a:lnTo>
                  <a:lnTo>
                    <a:pt x="100990" y="0"/>
                  </a:lnTo>
                  <a:cubicBezTo>
                    <a:pt x="97611" y="4341"/>
                    <a:pt x="94966" y="9207"/>
                    <a:pt x="93161" y="14403"/>
                  </a:cubicBezTo>
                  <a:cubicBezTo>
                    <a:pt x="88390" y="24599"/>
                    <a:pt x="80423" y="32961"/>
                    <a:pt x="70466" y="38220"/>
                  </a:cubicBezTo>
                  <a:cubicBezTo>
                    <a:pt x="61842" y="43323"/>
                    <a:pt x="60821" y="74284"/>
                    <a:pt x="50609" y="83584"/>
                  </a:cubicBezTo>
                  <a:cubicBezTo>
                    <a:pt x="38192" y="97637"/>
                    <a:pt x="28702" y="114023"/>
                    <a:pt x="22694" y="131784"/>
                  </a:cubicBezTo>
                  <a:cubicBezTo>
                    <a:pt x="17021" y="147435"/>
                    <a:pt x="3971" y="156054"/>
                    <a:pt x="0" y="167735"/>
                  </a:cubicBezTo>
                  <a:lnTo>
                    <a:pt x="91459" y="167735"/>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4" name="Freeform 283">
              <a:extLst>
                <a:ext uri="{FF2B5EF4-FFF2-40B4-BE49-F238E27FC236}">
                  <a16:creationId xmlns:a16="http://schemas.microsoft.com/office/drawing/2014/main" id="{196D591D-B030-524E-98F4-DE7906797424}"/>
                </a:ext>
              </a:extLst>
            </p:cNvPr>
            <p:cNvSpPr/>
            <p:nvPr/>
          </p:nvSpPr>
          <p:spPr>
            <a:xfrm>
              <a:off x="5097619" y="4135102"/>
              <a:ext cx="64652" cy="77542"/>
            </a:xfrm>
            <a:custGeom>
              <a:avLst/>
              <a:gdLst>
                <a:gd name="connsiteX0" fmla="*/ 49490 w 56736"/>
                <a:gd name="connsiteY0" fmla="*/ 64304 h 68046"/>
                <a:gd name="connsiteX1" fmla="*/ 56298 w 56736"/>
                <a:gd name="connsiteY1" fmla="*/ 52169 h 68046"/>
                <a:gd name="connsiteX2" fmla="*/ 58227 w 56736"/>
                <a:gd name="connsiteY2" fmla="*/ 47860 h 68046"/>
                <a:gd name="connsiteX3" fmla="*/ 53915 w 56736"/>
                <a:gd name="connsiteY3" fmla="*/ 10434 h 68046"/>
                <a:gd name="connsiteX4" fmla="*/ 52213 w 56736"/>
                <a:gd name="connsiteY4" fmla="*/ 6464 h 68046"/>
                <a:gd name="connsiteX5" fmla="*/ 33264 w 56736"/>
                <a:gd name="connsiteY5" fmla="*/ 0 h 68046"/>
                <a:gd name="connsiteX6" fmla="*/ 16129 w 56736"/>
                <a:gd name="connsiteY6" fmla="*/ 12022 h 68046"/>
                <a:gd name="connsiteX7" fmla="*/ 2399 w 56736"/>
                <a:gd name="connsiteY7" fmla="*/ 25744 h 68046"/>
                <a:gd name="connsiteX8" fmla="*/ 924 w 56736"/>
                <a:gd name="connsiteY8" fmla="*/ 23249 h 68046"/>
                <a:gd name="connsiteX9" fmla="*/ 924 w 56736"/>
                <a:gd name="connsiteY9" fmla="*/ 23249 h 68046"/>
                <a:gd name="connsiteX10" fmla="*/ 6030 w 56736"/>
                <a:gd name="connsiteY10" fmla="*/ 49107 h 68046"/>
                <a:gd name="connsiteX11" fmla="*/ 31448 w 56736"/>
                <a:gd name="connsiteY11" fmla="*/ 74511 h 68046"/>
                <a:gd name="connsiteX12" fmla="*/ 39278 w 56736"/>
                <a:gd name="connsiteY12" fmla="*/ 79388 h 68046"/>
                <a:gd name="connsiteX13" fmla="*/ 37916 w 56736"/>
                <a:gd name="connsiteY13" fmla="*/ 76779 h 68046"/>
                <a:gd name="connsiteX14" fmla="*/ 49490 w 56736"/>
                <a:gd name="connsiteY14" fmla="*/ 64304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736" h="68046">
                  <a:moveTo>
                    <a:pt x="49490" y="64304"/>
                  </a:moveTo>
                  <a:cubicBezTo>
                    <a:pt x="52264" y="60564"/>
                    <a:pt x="54552" y="56486"/>
                    <a:pt x="56298" y="52169"/>
                  </a:cubicBezTo>
                  <a:cubicBezTo>
                    <a:pt x="56866" y="50695"/>
                    <a:pt x="57547" y="49334"/>
                    <a:pt x="58227" y="47860"/>
                  </a:cubicBezTo>
                  <a:cubicBezTo>
                    <a:pt x="65036" y="35044"/>
                    <a:pt x="58227" y="19053"/>
                    <a:pt x="53915" y="10434"/>
                  </a:cubicBezTo>
                  <a:cubicBezTo>
                    <a:pt x="53258" y="9151"/>
                    <a:pt x="52689" y="7825"/>
                    <a:pt x="52213" y="6464"/>
                  </a:cubicBezTo>
                  <a:cubicBezTo>
                    <a:pt x="50511" y="2155"/>
                    <a:pt x="44157" y="0"/>
                    <a:pt x="33264" y="0"/>
                  </a:cubicBezTo>
                  <a:cubicBezTo>
                    <a:pt x="25834" y="716"/>
                    <a:pt x="19328" y="5281"/>
                    <a:pt x="16129" y="12022"/>
                  </a:cubicBezTo>
                  <a:cubicBezTo>
                    <a:pt x="14314" y="18826"/>
                    <a:pt x="3534" y="25064"/>
                    <a:pt x="2399" y="25744"/>
                  </a:cubicBezTo>
                  <a:lnTo>
                    <a:pt x="924" y="23249"/>
                  </a:lnTo>
                  <a:lnTo>
                    <a:pt x="924" y="23249"/>
                  </a:lnTo>
                  <a:cubicBezTo>
                    <a:pt x="-1313" y="32198"/>
                    <a:pt x="559" y="41678"/>
                    <a:pt x="6030" y="49107"/>
                  </a:cubicBezTo>
                  <a:cubicBezTo>
                    <a:pt x="14654" y="60448"/>
                    <a:pt x="17377" y="67366"/>
                    <a:pt x="31448" y="74511"/>
                  </a:cubicBezTo>
                  <a:cubicBezTo>
                    <a:pt x="34170" y="75950"/>
                    <a:pt x="36786" y="77579"/>
                    <a:pt x="39278" y="79388"/>
                  </a:cubicBezTo>
                  <a:lnTo>
                    <a:pt x="37916" y="76779"/>
                  </a:lnTo>
                  <a:cubicBezTo>
                    <a:pt x="42769" y="73668"/>
                    <a:pt x="46751" y="69375"/>
                    <a:pt x="49490" y="6430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5" name="Freeform 284">
              <a:extLst>
                <a:ext uri="{FF2B5EF4-FFF2-40B4-BE49-F238E27FC236}">
                  <a16:creationId xmlns:a16="http://schemas.microsoft.com/office/drawing/2014/main" id="{FDFE4A0A-4CFB-4A4F-9F7F-CF8EB34185AE}"/>
                </a:ext>
              </a:extLst>
            </p:cNvPr>
            <p:cNvSpPr/>
            <p:nvPr/>
          </p:nvSpPr>
          <p:spPr>
            <a:xfrm>
              <a:off x="5464387" y="4103569"/>
              <a:ext cx="38792" cy="142158"/>
            </a:xfrm>
            <a:custGeom>
              <a:avLst/>
              <a:gdLst>
                <a:gd name="connsiteX0" fmla="*/ 31396 w 34041"/>
                <a:gd name="connsiteY0" fmla="*/ 116700 h 124752"/>
                <a:gd name="connsiteX1" fmla="*/ 30488 w 34041"/>
                <a:gd name="connsiteY1" fmla="*/ 105359 h 124752"/>
                <a:gd name="connsiteX2" fmla="*/ 31736 w 34041"/>
                <a:gd name="connsiteY2" fmla="*/ 100482 h 124752"/>
                <a:gd name="connsiteX3" fmla="*/ 29353 w 34041"/>
                <a:gd name="connsiteY3" fmla="*/ 48313 h 124752"/>
                <a:gd name="connsiteX4" fmla="*/ 25609 w 34041"/>
                <a:gd name="connsiteY4" fmla="*/ 38106 h 124752"/>
                <a:gd name="connsiteX5" fmla="*/ 19368 w 34041"/>
                <a:gd name="connsiteY5" fmla="*/ 22682 h 124752"/>
                <a:gd name="connsiteX6" fmla="*/ 11538 w 34041"/>
                <a:gd name="connsiteY6" fmla="*/ 1248 h 124752"/>
                <a:gd name="connsiteX7" fmla="*/ 191 w 34041"/>
                <a:gd name="connsiteY7" fmla="*/ 0 h 124752"/>
                <a:gd name="connsiteX8" fmla="*/ 2461 w 34041"/>
                <a:gd name="connsiteY8" fmla="*/ 12929 h 124752"/>
                <a:gd name="connsiteX9" fmla="*/ 5297 w 34041"/>
                <a:gd name="connsiteY9" fmla="*/ 32436 h 124752"/>
                <a:gd name="connsiteX10" fmla="*/ 6659 w 34041"/>
                <a:gd name="connsiteY10" fmla="*/ 37199 h 124752"/>
                <a:gd name="connsiteX11" fmla="*/ 9042 w 34041"/>
                <a:gd name="connsiteY11" fmla="*/ 46045 h 124752"/>
                <a:gd name="connsiteX12" fmla="*/ 11198 w 34041"/>
                <a:gd name="connsiteY12" fmla="*/ 55912 h 124752"/>
                <a:gd name="connsiteX13" fmla="*/ 14261 w 34041"/>
                <a:gd name="connsiteY13" fmla="*/ 72129 h 124752"/>
                <a:gd name="connsiteX14" fmla="*/ 9269 w 34041"/>
                <a:gd name="connsiteY14" fmla="*/ 90502 h 124752"/>
                <a:gd name="connsiteX15" fmla="*/ 10517 w 34041"/>
                <a:gd name="connsiteY15" fmla="*/ 95606 h 124752"/>
                <a:gd name="connsiteX16" fmla="*/ 12899 w 34041"/>
                <a:gd name="connsiteY16" fmla="*/ 103318 h 124752"/>
                <a:gd name="connsiteX17" fmla="*/ 10403 w 34041"/>
                <a:gd name="connsiteY17" fmla="*/ 109102 h 124752"/>
                <a:gd name="connsiteX18" fmla="*/ 13807 w 34041"/>
                <a:gd name="connsiteY18" fmla="*/ 113865 h 124752"/>
                <a:gd name="connsiteX19" fmla="*/ 22772 w 34041"/>
                <a:gd name="connsiteY19" fmla="*/ 130310 h 124752"/>
                <a:gd name="connsiteX20" fmla="*/ 25382 w 34041"/>
                <a:gd name="connsiteY20" fmla="*/ 130310 h 124752"/>
                <a:gd name="connsiteX21" fmla="*/ 35594 w 34041"/>
                <a:gd name="connsiteY21" fmla="*/ 129062 h 124752"/>
                <a:gd name="connsiteX22" fmla="*/ 32984 w 34041"/>
                <a:gd name="connsiteY22" fmla="*/ 129062 h 124752"/>
                <a:gd name="connsiteX23" fmla="*/ 31395 w 34041"/>
                <a:gd name="connsiteY23" fmla="*/ 116700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041" h="124752">
                  <a:moveTo>
                    <a:pt x="31396" y="116700"/>
                  </a:moveTo>
                  <a:cubicBezTo>
                    <a:pt x="28818" y="113455"/>
                    <a:pt x="28459" y="108973"/>
                    <a:pt x="30488" y="105359"/>
                  </a:cubicBezTo>
                  <a:cubicBezTo>
                    <a:pt x="31065" y="103779"/>
                    <a:pt x="31483" y="102145"/>
                    <a:pt x="31736" y="100482"/>
                  </a:cubicBezTo>
                  <a:cubicBezTo>
                    <a:pt x="32996" y="83060"/>
                    <a:pt x="32196" y="65549"/>
                    <a:pt x="29353" y="48313"/>
                  </a:cubicBezTo>
                  <a:cubicBezTo>
                    <a:pt x="28219" y="45251"/>
                    <a:pt x="26857" y="41622"/>
                    <a:pt x="25609" y="38106"/>
                  </a:cubicBezTo>
                  <a:cubicBezTo>
                    <a:pt x="23946" y="32806"/>
                    <a:pt x="21859" y="27648"/>
                    <a:pt x="19368" y="22682"/>
                  </a:cubicBezTo>
                  <a:cubicBezTo>
                    <a:pt x="15805" y="15922"/>
                    <a:pt x="13172" y="8712"/>
                    <a:pt x="11538" y="1248"/>
                  </a:cubicBezTo>
                  <a:cubicBezTo>
                    <a:pt x="7714" y="1405"/>
                    <a:pt x="3889" y="984"/>
                    <a:pt x="191" y="0"/>
                  </a:cubicBezTo>
                  <a:cubicBezTo>
                    <a:pt x="-401" y="4440"/>
                    <a:pt x="391" y="8955"/>
                    <a:pt x="2461" y="12929"/>
                  </a:cubicBezTo>
                  <a:cubicBezTo>
                    <a:pt x="7463" y="18165"/>
                    <a:pt x="8601" y="25993"/>
                    <a:pt x="5297" y="32436"/>
                  </a:cubicBezTo>
                  <a:cubicBezTo>
                    <a:pt x="5479" y="34089"/>
                    <a:pt x="5940" y="35699"/>
                    <a:pt x="6659" y="37199"/>
                  </a:cubicBezTo>
                  <a:cubicBezTo>
                    <a:pt x="8032" y="39960"/>
                    <a:pt x="8842" y="42968"/>
                    <a:pt x="9042" y="46045"/>
                  </a:cubicBezTo>
                  <a:cubicBezTo>
                    <a:pt x="9375" y="49406"/>
                    <a:pt x="10099" y="52718"/>
                    <a:pt x="11198" y="55912"/>
                  </a:cubicBezTo>
                  <a:cubicBezTo>
                    <a:pt x="12927" y="61160"/>
                    <a:pt x="13957" y="66613"/>
                    <a:pt x="14261" y="72129"/>
                  </a:cubicBezTo>
                  <a:cubicBezTo>
                    <a:pt x="14794" y="78648"/>
                    <a:pt x="13028" y="85148"/>
                    <a:pt x="9269" y="90502"/>
                  </a:cubicBezTo>
                  <a:cubicBezTo>
                    <a:pt x="8701" y="91410"/>
                    <a:pt x="9269" y="92997"/>
                    <a:pt x="10517" y="95606"/>
                  </a:cubicBezTo>
                  <a:cubicBezTo>
                    <a:pt x="11814" y="97993"/>
                    <a:pt x="12624" y="100615"/>
                    <a:pt x="12899" y="103318"/>
                  </a:cubicBezTo>
                  <a:cubicBezTo>
                    <a:pt x="12900" y="105359"/>
                    <a:pt x="12900" y="108081"/>
                    <a:pt x="10403" y="109102"/>
                  </a:cubicBezTo>
                  <a:cubicBezTo>
                    <a:pt x="11413" y="110775"/>
                    <a:pt x="12551" y="112368"/>
                    <a:pt x="13807" y="113865"/>
                  </a:cubicBezTo>
                  <a:cubicBezTo>
                    <a:pt x="18276" y="118400"/>
                    <a:pt x="21381" y="124098"/>
                    <a:pt x="22772" y="130310"/>
                  </a:cubicBezTo>
                  <a:lnTo>
                    <a:pt x="25382" y="130310"/>
                  </a:lnTo>
                  <a:cubicBezTo>
                    <a:pt x="28811" y="130138"/>
                    <a:pt x="32224" y="129720"/>
                    <a:pt x="35594" y="129062"/>
                  </a:cubicBezTo>
                  <a:lnTo>
                    <a:pt x="32984" y="129062"/>
                  </a:lnTo>
                  <a:cubicBezTo>
                    <a:pt x="33765" y="124877"/>
                    <a:pt x="33209" y="120552"/>
                    <a:pt x="31395" y="11670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6" name="Freeform 285">
              <a:extLst>
                <a:ext uri="{FF2B5EF4-FFF2-40B4-BE49-F238E27FC236}">
                  <a16:creationId xmlns:a16="http://schemas.microsoft.com/office/drawing/2014/main" id="{0F5CE433-6BDE-8F4E-B61C-C9EA8D752C51}"/>
                </a:ext>
              </a:extLst>
            </p:cNvPr>
            <p:cNvSpPr/>
            <p:nvPr/>
          </p:nvSpPr>
          <p:spPr>
            <a:xfrm>
              <a:off x="5483613" y="4061285"/>
              <a:ext cx="64652" cy="180930"/>
            </a:xfrm>
            <a:custGeom>
              <a:avLst/>
              <a:gdLst>
                <a:gd name="connsiteX0" fmla="*/ 40169 w 56736"/>
                <a:gd name="connsiteY0" fmla="*/ 93812 h 158775"/>
                <a:gd name="connsiteX1" fmla="*/ 47658 w 56736"/>
                <a:gd name="connsiteY1" fmla="*/ 84852 h 158775"/>
                <a:gd name="connsiteX2" fmla="*/ 51403 w 56736"/>
                <a:gd name="connsiteY2" fmla="*/ 76687 h 158775"/>
                <a:gd name="connsiteX3" fmla="*/ 54013 w 56736"/>
                <a:gd name="connsiteY3" fmla="*/ 69655 h 158775"/>
                <a:gd name="connsiteX4" fmla="*/ 55828 w 56736"/>
                <a:gd name="connsiteY4" fmla="*/ 67274 h 158775"/>
                <a:gd name="connsiteX5" fmla="*/ 64906 w 56736"/>
                <a:gd name="connsiteY5" fmla="*/ 49241 h 158775"/>
                <a:gd name="connsiteX6" fmla="*/ 62409 w 56736"/>
                <a:gd name="connsiteY6" fmla="*/ 36426 h 158775"/>
                <a:gd name="connsiteX7" fmla="*/ 59686 w 56736"/>
                <a:gd name="connsiteY7" fmla="*/ 21909 h 158775"/>
                <a:gd name="connsiteX8" fmla="*/ 61161 w 56736"/>
                <a:gd name="connsiteY8" fmla="*/ 14878 h 158775"/>
                <a:gd name="connsiteX9" fmla="*/ 45502 w 56736"/>
                <a:gd name="connsiteY9" fmla="*/ 928 h 158775"/>
                <a:gd name="connsiteX10" fmla="*/ 40623 w 56736"/>
                <a:gd name="connsiteY10" fmla="*/ 361 h 158775"/>
                <a:gd name="connsiteX11" fmla="*/ 36878 w 56736"/>
                <a:gd name="connsiteY11" fmla="*/ 9774 h 158775"/>
                <a:gd name="connsiteX12" fmla="*/ 15432 w 56736"/>
                <a:gd name="connsiteY12" fmla="*/ 25425 h 158775"/>
                <a:gd name="connsiteX13" fmla="*/ 0 w 56736"/>
                <a:gd name="connsiteY13" fmla="*/ 34838 h 158775"/>
                <a:gd name="connsiteX14" fmla="*/ 7376 w 56736"/>
                <a:gd name="connsiteY14" fmla="*/ 56840 h 158775"/>
                <a:gd name="connsiteX15" fmla="*/ 14070 w 56736"/>
                <a:gd name="connsiteY15" fmla="*/ 73284 h 158775"/>
                <a:gd name="connsiteX16" fmla="*/ 17815 w 56736"/>
                <a:gd name="connsiteY16" fmla="*/ 83264 h 158775"/>
                <a:gd name="connsiteX17" fmla="*/ 21106 w 56736"/>
                <a:gd name="connsiteY17" fmla="*/ 138609 h 158775"/>
                <a:gd name="connsiteX18" fmla="*/ 19517 w 56736"/>
                <a:gd name="connsiteY18" fmla="*/ 144280 h 158775"/>
                <a:gd name="connsiteX19" fmla="*/ 19517 w 56736"/>
                <a:gd name="connsiteY19" fmla="*/ 149950 h 158775"/>
                <a:gd name="connsiteX20" fmla="*/ 22127 w 56736"/>
                <a:gd name="connsiteY20" fmla="*/ 165488 h 158775"/>
                <a:gd name="connsiteX21" fmla="*/ 43914 w 56736"/>
                <a:gd name="connsiteY21" fmla="*/ 161065 h 158775"/>
                <a:gd name="connsiteX22" fmla="*/ 40963 w 56736"/>
                <a:gd name="connsiteY22" fmla="*/ 161065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736" h="158775">
                  <a:moveTo>
                    <a:pt x="40169" y="93812"/>
                  </a:moveTo>
                  <a:cubicBezTo>
                    <a:pt x="39838" y="89295"/>
                    <a:pt x="43152" y="85330"/>
                    <a:pt x="47658" y="84852"/>
                  </a:cubicBezTo>
                  <a:cubicBezTo>
                    <a:pt x="49247" y="84852"/>
                    <a:pt x="50722" y="79295"/>
                    <a:pt x="51403" y="76687"/>
                  </a:cubicBezTo>
                  <a:cubicBezTo>
                    <a:pt x="51931" y="74230"/>
                    <a:pt x="52810" y="71862"/>
                    <a:pt x="54013" y="69655"/>
                  </a:cubicBezTo>
                  <a:cubicBezTo>
                    <a:pt x="54013" y="69655"/>
                    <a:pt x="55034" y="68181"/>
                    <a:pt x="55828" y="67274"/>
                  </a:cubicBezTo>
                  <a:cubicBezTo>
                    <a:pt x="60430" y="62194"/>
                    <a:pt x="63568" y="55962"/>
                    <a:pt x="64906" y="49241"/>
                  </a:cubicBezTo>
                  <a:cubicBezTo>
                    <a:pt x="64616" y="44881"/>
                    <a:pt x="63778" y="40576"/>
                    <a:pt x="62409" y="36426"/>
                  </a:cubicBezTo>
                  <a:cubicBezTo>
                    <a:pt x="60745" y="31760"/>
                    <a:pt x="59826" y="26861"/>
                    <a:pt x="59686" y="21909"/>
                  </a:cubicBezTo>
                  <a:cubicBezTo>
                    <a:pt x="59768" y="19498"/>
                    <a:pt x="60267" y="17118"/>
                    <a:pt x="61161" y="14878"/>
                  </a:cubicBezTo>
                  <a:cubicBezTo>
                    <a:pt x="56817" y="9330"/>
                    <a:pt x="51514" y="4606"/>
                    <a:pt x="45502" y="928"/>
                  </a:cubicBezTo>
                  <a:cubicBezTo>
                    <a:pt x="44072" y="-62"/>
                    <a:pt x="42242" y="-275"/>
                    <a:pt x="40623" y="361"/>
                  </a:cubicBezTo>
                  <a:cubicBezTo>
                    <a:pt x="37964" y="2736"/>
                    <a:pt x="36577" y="6223"/>
                    <a:pt x="36878" y="9774"/>
                  </a:cubicBezTo>
                  <a:cubicBezTo>
                    <a:pt x="36311" y="19981"/>
                    <a:pt x="25531" y="25425"/>
                    <a:pt x="15432" y="25425"/>
                  </a:cubicBezTo>
                  <a:cubicBezTo>
                    <a:pt x="8973" y="25574"/>
                    <a:pt x="3086" y="29165"/>
                    <a:pt x="0" y="34838"/>
                  </a:cubicBezTo>
                  <a:cubicBezTo>
                    <a:pt x="1022" y="42577"/>
                    <a:pt x="3527" y="50047"/>
                    <a:pt x="7376" y="56840"/>
                  </a:cubicBezTo>
                  <a:cubicBezTo>
                    <a:pt x="10040" y="62135"/>
                    <a:pt x="12278" y="67634"/>
                    <a:pt x="14070" y="73284"/>
                  </a:cubicBezTo>
                  <a:cubicBezTo>
                    <a:pt x="15318" y="76800"/>
                    <a:pt x="16567" y="80316"/>
                    <a:pt x="17815" y="83264"/>
                  </a:cubicBezTo>
                  <a:cubicBezTo>
                    <a:pt x="21205" y="101505"/>
                    <a:pt x="22311" y="120096"/>
                    <a:pt x="21106" y="138609"/>
                  </a:cubicBezTo>
                  <a:cubicBezTo>
                    <a:pt x="20688" y="140529"/>
                    <a:pt x="20158" y="142423"/>
                    <a:pt x="19517" y="144280"/>
                  </a:cubicBezTo>
                  <a:cubicBezTo>
                    <a:pt x="18382" y="147795"/>
                    <a:pt x="18155" y="148816"/>
                    <a:pt x="19517" y="149950"/>
                  </a:cubicBezTo>
                  <a:cubicBezTo>
                    <a:pt x="22297" y="154622"/>
                    <a:pt x="23228" y="160165"/>
                    <a:pt x="22127" y="165488"/>
                  </a:cubicBezTo>
                  <a:lnTo>
                    <a:pt x="43914" y="161065"/>
                  </a:lnTo>
                  <a:lnTo>
                    <a:pt x="40963" y="161065"/>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7" name="Freeform 286">
              <a:extLst>
                <a:ext uri="{FF2B5EF4-FFF2-40B4-BE49-F238E27FC236}">
                  <a16:creationId xmlns:a16="http://schemas.microsoft.com/office/drawing/2014/main" id="{A7E04374-C443-3946-A882-C8680CD86B9A}"/>
                </a:ext>
              </a:extLst>
            </p:cNvPr>
            <p:cNvSpPr/>
            <p:nvPr/>
          </p:nvSpPr>
          <p:spPr>
            <a:xfrm>
              <a:off x="5371581" y="4102593"/>
              <a:ext cx="103444" cy="180930"/>
            </a:xfrm>
            <a:custGeom>
              <a:avLst/>
              <a:gdLst>
                <a:gd name="connsiteX0" fmla="*/ 90484 w 90777"/>
                <a:gd name="connsiteY0" fmla="*/ 118350 h 158775"/>
                <a:gd name="connsiteX1" fmla="*/ 85491 w 90777"/>
                <a:gd name="connsiteY1" fmla="*/ 109617 h 158775"/>
                <a:gd name="connsiteX2" fmla="*/ 88214 w 90777"/>
                <a:gd name="connsiteY2" fmla="*/ 104967 h 158775"/>
                <a:gd name="connsiteX3" fmla="*/ 88214 w 90777"/>
                <a:gd name="connsiteY3" fmla="*/ 104967 h 158775"/>
                <a:gd name="connsiteX4" fmla="*/ 86399 w 90777"/>
                <a:gd name="connsiteY4" fmla="*/ 99410 h 158775"/>
                <a:gd name="connsiteX5" fmla="*/ 85718 w 90777"/>
                <a:gd name="connsiteY5" fmla="*/ 88636 h 158775"/>
                <a:gd name="connsiteX6" fmla="*/ 89576 w 90777"/>
                <a:gd name="connsiteY6" fmla="*/ 73552 h 158775"/>
                <a:gd name="connsiteX7" fmla="*/ 86739 w 90777"/>
                <a:gd name="connsiteY7" fmla="*/ 58922 h 158775"/>
                <a:gd name="connsiteX8" fmla="*/ 84356 w 90777"/>
                <a:gd name="connsiteY8" fmla="*/ 47581 h 158775"/>
                <a:gd name="connsiteX9" fmla="*/ 82427 w 90777"/>
                <a:gd name="connsiteY9" fmla="*/ 40890 h 158775"/>
                <a:gd name="connsiteX10" fmla="*/ 81860 w 90777"/>
                <a:gd name="connsiteY10" fmla="*/ 30456 h 158775"/>
                <a:gd name="connsiteX11" fmla="*/ 79137 w 90777"/>
                <a:gd name="connsiteY11" fmla="*/ 18094 h 158775"/>
                <a:gd name="connsiteX12" fmla="*/ 75506 w 90777"/>
                <a:gd name="connsiteY12" fmla="*/ 515 h 158775"/>
                <a:gd name="connsiteX13" fmla="*/ 69038 w 90777"/>
                <a:gd name="connsiteY13" fmla="*/ 515 h 158775"/>
                <a:gd name="connsiteX14" fmla="*/ 56669 w 90777"/>
                <a:gd name="connsiteY14" fmla="*/ 1876 h 158775"/>
                <a:gd name="connsiteX15" fmla="*/ 53946 w 90777"/>
                <a:gd name="connsiteY15" fmla="*/ 742 h 158775"/>
                <a:gd name="connsiteX16" fmla="*/ 11394 w 90777"/>
                <a:gd name="connsiteY16" fmla="*/ 742 h 158775"/>
                <a:gd name="connsiteX17" fmla="*/ 15366 w 90777"/>
                <a:gd name="connsiteY17" fmla="*/ 40436 h 158775"/>
                <a:gd name="connsiteX18" fmla="*/ 15365 w 90777"/>
                <a:gd name="connsiteY18" fmla="*/ 40436 h 158775"/>
                <a:gd name="connsiteX19" fmla="*/ 16386 w 90777"/>
                <a:gd name="connsiteY19" fmla="*/ 64706 h 158775"/>
                <a:gd name="connsiteX20" fmla="*/ 15706 w 90777"/>
                <a:gd name="connsiteY20" fmla="*/ 76047 h 158775"/>
                <a:gd name="connsiteX21" fmla="*/ 7422 w 90777"/>
                <a:gd name="connsiteY21" fmla="*/ 97709 h 158775"/>
                <a:gd name="connsiteX22" fmla="*/ 46 w 90777"/>
                <a:gd name="connsiteY22" fmla="*/ 115741 h 158775"/>
                <a:gd name="connsiteX23" fmla="*/ 6174 w 90777"/>
                <a:gd name="connsiteY23" fmla="*/ 137629 h 158775"/>
                <a:gd name="connsiteX24" fmla="*/ 10713 w 90777"/>
                <a:gd name="connsiteY24" fmla="*/ 160312 h 158775"/>
                <a:gd name="connsiteX25" fmla="*/ 7649 w 90777"/>
                <a:gd name="connsiteY25" fmla="*/ 160312 h 158775"/>
                <a:gd name="connsiteX26" fmla="*/ 13777 w 90777"/>
                <a:gd name="connsiteY26" fmla="*/ 162807 h 158775"/>
                <a:gd name="connsiteX27" fmla="*/ 38741 w 90777"/>
                <a:gd name="connsiteY27" fmla="*/ 160312 h 158775"/>
                <a:gd name="connsiteX28" fmla="*/ 101037 w 90777"/>
                <a:gd name="connsiteY28" fmla="*/ 131732 h 158775"/>
                <a:gd name="connsiteX29" fmla="*/ 98087 w 90777"/>
                <a:gd name="connsiteY29" fmla="*/ 131732 h 158775"/>
                <a:gd name="connsiteX30" fmla="*/ 90484 w 90777"/>
                <a:gd name="connsiteY30" fmla="*/ 118350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777" h="158775">
                  <a:moveTo>
                    <a:pt x="90484" y="118350"/>
                  </a:moveTo>
                  <a:cubicBezTo>
                    <a:pt x="87534" y="114720"/>
                    <a:pt x="85491" y="112225"/>
                    <a:pt x="85491" y="109617"/>
                  </a:cubicBezTo>
                  <a:cubicBezTo>
                    <a:pt x="85241" y="107629"/>
                    <a:pt x="86358" y="105722"/>
                    <a:pt x="88214" y="104967"/>
                  </a:cubicBezTo>
                  <a:lnTo>
                    <a:pt x="88214" y="104967"/>
                  </a:lnTo>
                  <a:cubicBezTo>
                    <a:pt x="87904" y="103031"/>
                    <a:pt x="87292" y="101156"/>
                    <a:pt x="86399" y="99410"/>
                  </a:cubicBezTo>
                  <a:cubicBezTo>
                    <a:pt x="84135" y="96242"/>
                    <a:pt x="83871" y="92063"/>
                    <a:pt x="85718" y="88636"/>
                  </a:cubicBezTo>
                  <a:cubicBezTo>
                    <a:pt x="88744" y="84220"/>
                    <a:pt x="90111" y="78877"/>
                    <a:pt x="89576" y="73552"/>
                  </a:cubicBezTo>
                  <a:cubicBezTo>
                    <a:pt x="89259" y="68574"/>
                    <a:pt x="88306" y="63658"/>
                    <a:pt x="86739" y="58922"/>
                  </a:cubicBezTo>
                  <a:cubicBezTo>
                    <a:pt x="85447" y="55264"/>
                    <a:pt x="84646" y="51450"/>
                    <a:pt x="84356" y="47581"/>
                  </a:cubicBezTo>
                  <a:cubicBezTo>
                    <a:pt x="84109" y="45255"/>
                    <a:pt x="83455" y="42991"/>
                    <a:pt x="82427" y="40890"/>
                  </a:cubicBezTo>
                  <a:cubicBezTo>
                    <a:pt x="80952" y="37260"/>
                    <a:pt x="79364" y="33405"/>
                    <a:pt x="81860" y="30456"/>
                  </a:cubicBezTo>
                  <a:cubicBezTo>
                    <a:pt x="83345" y="26151"/>
                    <a:pt x="82293" y="21378"/>
                    <a:pt x="79137" y="18094"/>
                  </a:cubicBezTo>
                  <a:cubicBezTo>
                    <a:pt x="75912" y="12837"/>
                    <a:pt x="74627" y="6619"/>
                    <a:pt x="75506" y="515"/>
                  </a:cubicBezTo>
                  <a:cubicBezTo>
                    <a:pt x="73395" y="-112"/>
                    <a:pt x="71148" y="-112"/>
                    <a:pt x="69038" y="515"/>
                  </a:cubicBezTo>
                  <a:cubicBezTo>
                    <a:pt x="65776" y="3878"/>
                    <a:pt x="60584" y="4449"/>
                    <a:pt x="56669" y="1876"/>
                  </a:cubicBezTo>
                  <a:lnTo>
                    <a:pt x="53946" y="742"/>
                  </a:lnTo>
                  <a:cubicBezTo>
                    <a:pt x="39779" y="-247"/>
                    <a:pt x="25561" y="-247"/>
                    <a:pt x="11394" y="742"/>
                  </a:cubicBezTo>
                  <a:cubicBezTo>
                    <a:pt x="11283" y="14078"/>
                    <a:pt x="12615" y="27386"/>
                    <a:pt x="15366" y="40436"/>
                  </a:cubicBezTo>
                  <a:lnTo>
                    <a:pt x="15365" y="40436"/>
                  </a:lnTo>
                  <a:cubicBezTo>
                    <a:pt x="17603" y="48334"/>
                    <a:pt x="17953" y="56648"/>
                    <a:pt x="16386" y="64706"/>
                  </a:cubicBezTo>
                  <a:cubicBezTo>
                    <a:pt x="16387" y="69016"/>
                    <a:pt x="15706" y="73212"/>
                    <a:pt x="15706" y="76047"/>
                  </a:cubicBezTo>
                  <a:cubicBezTo>
                    <a:pt x="14467" y="83761"/>
                    <a:pt x="11647" y="91136"/>
                    <a:pt x="7422" y="97709"/>
                  </a:cubicBezTo>
                  <a:cubicBezTo>
                    <a:pt x="3880" y="103218"/>
                    <a:pt x="1381" y="109330"/>
                    <a:pt x="46" y="115741"/>
                  </a:cubicBezTo>
                  <a:cubicBezTo>
                    <a:pt x="-350" y="123509"/>
                    <a:pt x="1802" y="131195"/>
                    <a:pt x="6174" y="137629"/>
                  </a:cubicBezTo>
                  <a:cubicBezTo>
                    <a:pt x="9716" y="144639"/>
                    <a:pt x="11285" y="152480"/>
                    <a:pt x="10713" y="160312"/>
                  </a:cubicBezTo>
                  <a:lnTo>
                    <a:pt x="7649" y="160312"/>
                  </a:lnTo>
                  <a:cubicBezTo>
                    <a:pt x="9777" y="160916"/>
                    <a:pt x="11832" y="161753"/>
                    <a:pt x="13777" y="162807"/>
                  </a:cubicBezTo>
                  <a:cubicBezTo>
                    <a:pt x="26032" y="169385"/>
                    <a:pt x="30571" y="164848"/>
                    <a:pt x="38741" y="160312"/>
                  </a:cubicBezTo>
                  <a:cubicBezTo>
                    <a:pt x="58700" y="149120"/>
                    <a:pt x="79534" y="139562"/>
                    <a:pt x="101037" y="131732"/>
                  </a:cubicBezTo>
                  <a:lnTo>
                    <a:pt x="98087" y="131732"/>
                  </a:lnTo>
                  <a:cubicBezTo>
                    <a:pt x="96808" y="126667"/>
                    <a:pt x="94181" y="122042"/>
                    <a:pt x="90484" y="11835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8" name="Freeform 287">
              <a:extLst>
                <a:ext uri="{FF2B5EF4-FFF2-40B4-BE49-F238E27FC236}">
                  <a16:creationId xmlns:a16="http://schemas.microsoft.com/office/drawing/2014/main" id="{99C81F44-5AB7-A54C-A80F-B581A099DDB4}"/>
                </a:ext>
              </a:extLst>
            </p:cNvPr>
            <p:cNvSpPr/>
            <p:nvPr/>
          </p:nvSpPr>
          <p:spPr>
            <a:xfrm>
              <a:off x="5145350" y="4180205"/>
              <a:ext cx="103444" cy="116312"/>
            </a:xfrm>
            <a:custGeom>
              <a:avLst/>
              <a:gdLst>
                <a:gd name="connsiteX0" fmla="*/ 91005 w 90777"/>
                <a:gd name="connsiteY0" fmla="*/ 85512 h 102070"/>
                <a:gd name="connsiteX1" fmla="*/ 93161 w 90777"/>
                <a:gd name="connsiteY1" fmla="*/ 79955 h 102070"/>
                <a:gd name="connsiteX2" fmla="*/ 89984 w 90777"/>
                <a:gd name="connsiteY2" fmla="*/ 73264 h 102070"/>
                <a:gd name="connsiteX3" fmla="*/ 67289 w 90777"/>
                <a:gd name="connsiteY3" fmla="*/ 48200 h 102070"/>
                <a:gd name="connsiteX4" fmla="*/ 68878 w 90777"/>
                <a:gd name="connsiteY4" fmla="*/ 34023 h 102070"/>
                <a:gd name="connsiteX5" fmla="*/ 69672 w 90777"/>
                <a:gd name="connsiteY5" fmla="*/ 27332 h 102070"/>
                <a:gd name="connsiteX6" fmla="*/ 64339 w 90777"/>
                <a:gd name="connsiteY6" fmla="*/ 30735 h 102070"/>
                <a:gd name="connsiteX7" fmla="*/ 56509 w 90777"/>
                <a:gd name="connsiteY7" fmla="*/ 34931 h 102070"/>
                <a:gd name="connsiteX8" fmla="*/ 56509 w 90777"/>
                <a:gd name="connsiteY8" fmla="*/ 34931 h 102070"/>
                <a:gd name="connsiteX9" fmla="*/ 46524 w 90777"/>
                <a:gd name="connsiteY9" fmla="*/ 9300 h 102070"/>
                <a:gd name="connsiteX10" fmla="*/ 30297 w 90777"/>
                <a:gd name="connsiteY10" fmla="*/ 0 h 102070"/>
                <a:gd name="connsiteX11" fmla="*/ 19744 w 90777"/>
                <a:gd name="connsiteY11" fmla="*/ 14970 h 102070"/>
                <a:gd name="connsiteX12" fmla="*/ 12482 w 90777"/>
                <a:gd name="connsiteY12" fmla="*/ 27899 h 102070"/>
                <a:gd name="connsiteX13" fmla="*/ 12482 w 90777"/>
                <a:gd name="connsiteY13" fmla="*/ 27899 h 102070"/>
                <a:gd name="connsiteX14" fmla="*/ 0 w 90777"/>
                <a:gd name="connsiteY14" fmla="*/ 41509 h 102070"/>
                <a:gd name="connsiteX15" fmla="*/ 38013 w 90777"/>
                <a:gd name="connsiteY15" fmla="*/ 75532 h 102070"/>
                <a:gd name="connsiteX16" fmla="*/ 89870 w 90777"/>
                <a:gd name="connsiteY16" fmla="*/ 110122 h 102070"/>
                <a:gd name="connsiteX17" fmla="*/ 91005 w 90777"/>
                <a:gd name="connsiteY17" fmla="*/ 85512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777" h="102070">
                  <a:moveTo>
                    <a:pt x="91005" y="85512"/>
                  </a:moveTo>
                  <a:cubicBezTo>
                    <a:pt x="92540" y="84090"/>
                    <a:pt x="93335" y="82040"/>
                    <a:pt x="93161" y="79955"/>
                  </a:cubicBezTo>
                  <a:cubicBezTo>
                    <a:pt x="93292" y="77333"/>
                    <a:pt x="92098" y="74820"/>
                    <a:pt x="89984" y="73264"/>
                  </a:cubicBezTo>
                  <a:cubicBezTo>
                    <a:pt x="82948" y="68727"/>
                    <a:pt x="67289" y="57273"/>
                    <a:pt x="67289" y="48200"/>
                  </a:cubicBezTo>
                  <a:cubicBezTo>
                    <a:pt x="67289" y="44231"/>
                    <a:pt x="68197" y="38787"/>
                    <a:pt x="68878" y="34023"/>
                  </a:cubicBezTo>
                  <a:cubicBezTo>
                    <a:pt x="68878" y="31528"/>
                    <a:pt x="69445" y="29147"/>
                    <a:pt x="69672" y="27332"/>
                  </a:cubicBezTo>
                  <a:cubicBezTo>
                    <a:pt x="67579" y="27873"/>
                    <a:pt x="65711" y="29065"/>
                    <a:pt x="64339" y="30735"/>
                  </a:cubicBezTo>
                  <a:cubicBezTo>
                    <a:pt x="62288" y="32990"/>
                    <a:pt x="59524" y="34472"/>
                    <a:pt x="56509" y="34931"/>
                  </a:cubicBezTo>
                  <a:lnTo>
                    <a:pt x="56509" y="34931"/>
                  </a:lnTo>
                  <a:cubicBezTo>
                    <a:pt x="48680" y="34931"/>
                    <a:pt x="47318" y="22342"/>
                    <a:pt x="46524" y="9300"/>
                  </a:cubicBezTo>
                  <a:cubicBezTo>
                    <a:pt x="46524" y="2722"/>
                    <a:pt x="41417" y="0"/>
                    <a:pt x="30297" y="0"/>
                  </a:cubicBezTo>
                  <a:cubicBezTo>
                    <a:pt x="26553" y="0"/>
                    <a:pt x="22808" y="8279"/>
                    <a:pt x="19744" y="14970"/>
                  </a:cubicBezTo>
                  <a:cubicBezTo>
                    <a:pt x="17929" y="19593"/>
                    <a:pt x="15485" y="23943"/>
                    <a:pt x="12482" y="27899"/>
                  </a:cubicBezTo>
                  <a:lnTo>
                    <a:pt x="12482" y="27899"/>
                  </a:lnTo>
                  <a:cubicBezTo>
                    <a:pt x="9489" y="33382"/>
                    <a:pt x="5205" y="38053"/>
                    <a:pt x="0" y="41509"/>
                  </a:cubicBezTo>
                  <a:cubicBezTo>
                    <a:pt x="13283" y="52147"/>
                    <a:pt x="25973" y="63506"/>
                    <a:pt x="38013" y="75532"/>
                  </a:cubicBezTo>
                  <a:cubicBezTo>
                    <a:pt x="47658" y="84718"/>
                    <a:pt x="69332" y="107968"/>
                    <a:pt x="89870" y="110122"/>
                  </a:cubicBezTo>
                  <a:cubicBezTo>
                    <a:pt x="87828" y="102297"/>
                    <a:pt x="85898" y="88801"/>
                    <a:pt x="91005" y="8551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9" name="Freeform 288">
              <a:extLst>
                <a:ext uri="{FF2B5EF4-FFF2-40B4-BE49-F238E27FC236}">
                  <a16:creationId xmlns:a16="http://schemas.microsoft.com/office/drawing/2014/main" id="{1D26CEAB-4568-DB4F-BDD2-082C2C6BE585}"/>
                </a:ext>
              </a:extLst>
            </p:cNvPr>
            <p:cNvSpPr/>
            <p:nvPr/>
          </p:nvSpPr>
          <p:spPr>
            <a:xfrm>
              <a:off x="5536097" y="4013402"/>
              <a:ext cx="310331" cy="284318"/>
            </a:xfrm>
            <a:custGeom>
              <a:avLst/>
              <a:gdLst>
                <a:gd name="connsiteX0" fmla="*/ 135044 w 272333"/>
                <a:gd name="connsiteY0" fmla="*/ 239036 h 249504"/>
                <a:gd name="connsiteX1" fmla="*/ 141058 w 272333"/>
                <a:gd name="connsiteY1" fmla="*/ 231664 h 249504"/>
                <a:gd name="connsiteX2" fmla="*/ 152405 w 272333"/>
                <a:gd name="connsiteY2" fmla="*/ 205693 h 249504"/>
                <a:gd name="connsiteX3" fmla="*/ 153653 w 272333"/>
                <a:gd name="connsiteY3" fmla="*/ 203878 h 249504"/>
                <a:gd name="connsiteX4" fmla="*/ 174759 w 272333"/>
                <a:gd name="connsiteY4" fmla="*/ 186186 h 249504"/>
                <a:gd name="connsiteX5" fmla="*/ 196659 w 272333"/>
                <a:gd name="connsiteY5" fmla="*/ 191630 h 249504"/>
                <a:gd name="connsiteX6" fmla="*/ 203921 w 272333"/>
                <a:gd name="connsiteY6" fmla="*/ 195259 h 249504"/>
                <a:gd name="connsiteX7" fmla="*/ 206531 w 272333"/>
                <a:gd name="connsiteY7" fmla="*/ 191630 h 249504"/>
                <a:gd name="connsiteX8" fmla="*/ 211410 w 272333"/>
                <a:gd name="connsiteY8" fmla="*/ 180856 h 249504"/>
                <a:gd name="connsiteX9" fmla="*/ 221055 w 272333"/>
                <a:gd name="connsiteY9" fmla="*/ 155225 h 249504"/>
                <a:gd name="connsiteX10" fmla="*/ 228545 w 272333"/>
                <a:gd name="connsiteY10" fmla="*/ 141956 h 249504"/>
                <a:gd name="connsiteX11" fmla="*/ 235466 w 272333"/>
                <a:gd name="connsiteY11" fmla="*/ 130048 h 249504"/>
                <a:gd name="connsiteX12" fmla="*/ 241821 w 272333"/>
                <a:gd name="connsiteY12" fmla="*/ 114283 h 249504"/>
                <a:gd name="connsiteX13" fmla="*/ 247835 w 272333"/>
                <a:gd name="connsiteY13" fmla="*/ 100560 h 249504"/>
                <a:gd name="connsiteX14" fmla="*/ 255210 w 272333"/>
                <a:gd name="connsiteY14" fmla="*/ 86271 h 249504"/>
                <a:gd name="connsiteX15" fmla="*/ 261338 w 272333"/>
                <a:gd name="connsiteY15" fmla="*/ 74930 h 249504"/>
                <a:gd name="connsiteX16" fmla="*/ 271777 w 272333"/>
                <a:gd name="connsiteY16" fmla="*/ 63588 h 249504"/>
                <a:gd name="connsiteX17" fmla="*/ 279607 w 272333"/>
                <a:gd name="connsiteY17" fmla="*/ 55876 h 249504"/>
                <a:gd name="connsiteX18" fmla="*/ 271664 w 272333"/>
                <a:gd name="connsiteY18" fmla="*/ 39545 h 249504"/>
                <a:gd name="connsiteX19" fmla="*/ 264515 w 272333"/>
                <a:gd name="connsiteY19" fmla="*/ 25142 h 249504"/>
                <a:gd name="connsiteX20" fmla="*/ 258728 w 272333"/>
                <a:gd name="connsiteY20" fmla="*/ 10512 h 249504"/>
                <a:gd name="connsiteX21" fmla="*/ 254984 w 272333"/>
                <a:gd name="connsiteY21" fmla="*/ 3707 h 249504"/>
                <a:gd name="connsiteX22" fmla="*/ 226729 w 272333"/>
                <a:gd name="connsiteY22" fmla="*/ 23554 h 249504"/>
                <a:gd name="connsiteX23" fmla="*/ 215382 w 272333"/>
                <a:gd name="connsiteY23" fmla="*/ 19698 h 249504"/>
                <a:gd name="connsiteX24" fmla="*/ 195070 w 272333"/>
                <a:gd name="connsiteY24" fmla="*/ 13234 h 249504"/>
                <a:gd name="connsiteX25" fmla="*/ 173624 w 272333"/>
                <a:gd name="connsiteY25" fmla="*/ 21172 h 249504"/>
                <a:gd name="connsiteX26" fmla="*/ 131412 w 272333"/>
                <a:gd name="connsiteY26" fmla="*/ 18450 h 249504"/>
                <a:gd name="connsiteX27" fmla="*/ 122788 w 272333"/>
                <a:gd name="connsiteY27" fmla="*/ 13801 h 249504"/>
                <a:gd name="connsiteX28" fmla="*/ 114845 w 272333"/>
                <a:gd name="connsiteY28" fmla="*/ 17430 h 249504"/>
                <a:gd name="connsiteX29" fmla="*/ 100888 w 272333"/>
                <a:gd name="connsiteY29" fmla="*/ 22760 h 249504"/>
                <a:gd name="connsiteX30" fmla="*/ 81371 w 272333"/>
                <a:gd name="connsiteY30" fmla="*/ 9491 h 249504"/>
                <a:gd name="connsiteX31" fmla="*/ 72180 w 272333"/>
                <a:gd name="connsiteY31" fmla="*/ 1666 h 249504"/>
                <a:gd name="connsiteX32" fmla="*/ 54251 w 272333"/>
                <a:gd name="connsiteY32" fmla="*/ 1099 h 249504"/>
                <a:gd name="connsiteX33" fmla="*/ 45060 w 272333"/>
                <a:gd name="connsiteY33" fmla="*/ 2119 h 249504"/>
                <a:gd name="connsiteX34" fmla="*/ 34507 w 272333"/>
                <a:gd name="connsiteY34" fmla="*/ 21626 h 249504"/>
                <a:gd name="connsiteX35" fmla="*/ 29514 w 272333"/>
                <a:gd name="connsiteY35" fmla="*/ 34215 h 249504"/>
                <a:gd name="connsiteX36" fmla="*/ 24748 w 272333"/>
                <a:gd name="connsiteY36" fmla="*/ 45556 h 249504"/>
                <a:gd name="connsiteX37" fmla="*/ 21911 w 272333"/>
                <a:gd name="connsiteY37" fmla="*/ 55763 h 249504"/>
                <a:gd name="connsiteX38" fmla="*/ 19529 w 272333"/>
                <a:gd name="connsiteY38" fmla="*/ 64269 h 249504"/>
                <a:gd name="connsiteX39" fmla="*/ 22025 w 272333"/>
                <a:gd name="connsiteY39" fmla="*/ 76971 h 249504"/>
                <a:gd name="connsiteX40" fmla="*/ 24748 w 272333"/>
                <a:gd name="connsiteY40" fmla="*/ 91374 h 249504"/>
                <a:gd name="connsiteX41" fmla="*/ 14536 w 272333"/>
                <a:gd name="connsiteY41" fmla="*/ 112809 h 249504"/>
                <a:gd name="connsiteX42" fmla="*/ 12834 w 272333"/>
                <a:gd name="connsiteY42" fmla="*/ 115077 h 249504"/>
                <a:gd name="connsiteX43" fmla="*/ 11018 w 272333"/>
                <a:gd name="connsiteY43" fmla="*/ 120294 h 249504"/>
                <a:gd name="connsiteX44" fmla="*/ 2508 w 272333"/>
                <a:gd name="connsiteY44" fmla="*/ 132656 h 249504"/>
                <a:gd name="connsiteX45" fmla="*/ 12 w 272333"/>
                <a:gd name="connsiteY45" fmla="*/ 135831 h 249504"/>
                <a:gd name="connsiteX46" fmla="*/ 12 w 272333"/>
                <a:gd name="connsiteY46" fmla="*/ 202744 h 249504"/>
                <a:gd name="connsiteX47" fmla="*/ 22706 w 272333"/>
                <a:gd name="connsiteY47" fmla="*/ 200136 h 249504"/>
                <a:gd name="connsiteX48" fmla="*/ 57315 w 272333"/>
                <a:gd name="connsiteY48" fmla="*/ 218962 h 249504"/>
                <a:gd name="connsiteX49" fmla="*/ 77059 w 272333"/>
                <a:gd name="connsiteY49" fmla="*/ 257068 h 249504"/>
                <a:gd name="connsiteX50" fmla="*/ 109058 w 272333"/>
                <a:gd name="connsiteY50" fmla="*/ 253439 h 249504"/>
                <a:gd name="connsiteX51" fmla="*/ 130164 w 272333"/>
                <a:gd name="connsiteY51" fmla="*/ 251171 h 249504"/>
                <a:gd name="connsiteX52" fmla="*/ 127214 w 272333"/>
                <a:gd name="connsiteY52" fmla="*/ 251171 h 249504"/>
                <a:gd name="connsiteX53" fmla="*/ 135044 w 272333"/>
                <a:gd name="connsiteY53" fmla="*/ 239036 h 24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72333" h="249504">
                  <a:moveTo>
                    <a:pt x="135044" y="239036"/>
                  </a:moveTo>
                  <a:cubicBezTo>
                    <a:pt x="137086" y="236881"/>
                    <a:pt x="141058" y="233025"/>
                    <a:pt x="141058" y="231664"/>
                  </a:cubicBezTo>
                  <a:cubicBezTo>
                    <a:pt x="141749" y="221963"/>
                    <a:pt x="145755" y="212794"/>
                    <a:pt x="152405" y="205693"/>
                  </a:cubicBezTo>
                  <a:lnTo>
                    <a:pt x="153653" y="203878"/>
                  </a:lnTo>
                  <a:cubicBezTo>
                    <a:pt x="161823" y="192537"/>
                    <a:pt x="166248" y="186640"/>
                    <a:pt x="174759" y="186186"/>
                  </a:cubicBezTo>
                  <a:cubicBezTo>
                    <a:pt x="182489" y="185090"/>
                    <a:pt x="190343" y="187042"/>
                    <a:pt x="196659" y="191630"/>
                  </a:cubicBezTo>
                  <a:cubicBezTo>
                    <a:pt x="200063" y="194352"/>
                    <a:pt x="202559" y="195599"/>
                    <a:pt x="203921" y="195259"/>
                  </a:cubicBezTo>
                  <a:cubicBezTo>
                    <a:pt x="205283" y="194919"/>
                    <a:pt x="205736" y="193671"/>
                    <a:pt x="206531" y="191630"/>
                  </a:cubicBezTo>
                  <a:cubicBezTo>
                    <a:pt x="207325" y="189588"/>
                    <a:pt x="209368" y="185165"/>
                    <a:pt x="211410" y="180856"/>
                  </a:cubicBezTo>
                  <a:cubicBezTo>
                    <a:pt x="215762" y="172784"/>
                    <a:pt x="219007" y="164163"/>
                    <a:pt x="221055" y="155225"/>
                  </a:cubicBezTo>
                  <a:cubicBezTo>
                    <a:pt x="221946" y="150071"/>
                    <a:pt x="224592" y="145384"/>
                    <a:pt x="228545" y="141956"/>
                  </a:cubicBezTo>
                  <a:cubicBezTo>
                    <a:pt x="232074" y="138834"/>
                    <a:pt x="234501" y="134658"/>
                    <a:pt x="235466" y="130048"/>
                  </a:cubicBezTo>
                  <a:cubicBezTo>
                    <a:pt x="236129" y="124318"/>
                    <a:pt x="238324" y="118872"/>
                    <a:pt x="241821" y="114283"/>
                  </a:cubicBezTo>
                  <a:cubicBezTo>
                    <a:pt x="244855" y="110232"/>
                    <a:pt x="246913" y="105536"/>
                    <a:pt x="247835" y="100560"/>
                  </a:cubicBezTo>
                  <a:cubicBezTo>
                    <a:pt x="248465" y="95057"/>
                    <a:pt x="251088" y="89974"/>
                    <a:pt x="255210" y="86271"/>
                  </a:cubicBezTo>
                  <a:cubicBezTo>
                    <a:pt x="258564" y="83361"/>
                    <a:pt x="260743" y="79329"/>
                    <a:pt x="261338" y="74930"/>
                  </a:cubicBezTo>
                  <a:cubicBezTo>
                    <a:pt x="261338" y="67785"/>
                    <a:pt x="267125" y="65176"/>
                    <a:pt x="271777" y="63588"/>
                  </a:cubicBezTo>
                  <a:cubicBezTo>
                    <a:pt x="276430" y="62001"/>
                    <a:pt x="279607" y="59959"/>
                    <a:pt x="279607" y="55876"/>
                  </a:cubicBezTo>
                  <a:cubicBezTo>
                    <a:pt x="278652" y="49762"/>
                    <a:pt x="275885" y="44073"/>
                    <a:pt x="271664" y="39545"/>
                  </a:cubicBezTo>
                  <a:cubicBezTo>
                    <a:pt x="267913" y="35553"/>
                    <a:pt x="265426" y="30542"/>
                    <a:pt x="264515" y="25142"/>
                  </a:cubicBezTo>
                  <a:cubicBezTo>
                    <a:pt x="263526" y="19944"/>
                    <a:pt x="261563" y="14980"/>
                    <a:pt x="258728" y="10512"/>
                  </a:cubicBezTo>
                  <a:cubicBezTo>
                    <a:pt x="257480" y="8357"/>
                    <a:pt x="256118" y="5975"/>
                    <a:pt x="254984" y="3707"/>
                  </a:cubicBezTo>
                  <a:cubicBezTo>
                    <a:pt x="246896" y="12037"/>
                    <a:pt x="237311" y="18770"/>
                    <a:pt x="226729" y="23554"/>
                  </a:cubicBezTo>
                  <a:cubicBezTo>
                    <a:pt x="222728" y="23037"/>
                    <a:pt x="218870" y="21726"/>
                    <a:pt x="215382" y="19698"/>
                  </a:cubicBezTo>
                  <a:cubicBezTo>
                    <a:pt x="209111" y="16211"/>
                    <a:pt x="202205" y="14013"/>
                    <a:pt x="195070" y="13234"/>
                  </a:cubicBezTo>
                  <a:cubicBezTo>
                    <a:pt x="187477" y="14474"/>
                    <a:pt x="180194" y="17169"/>
                    <a:pt x="173624" y="21172"/>
                  </a:cubicBezTo>
                  <a:cubicBezTo>
                    <a:pt x="161083" y="31676"/>
                    <a:pt x="142498" y="30478"/>
                    <a:pt x="131412" y="18450"/>
                  </a:cubicBezTo>
                  <a:cubicBezTo>
                    <a:pt x="128661" y="16683"/>
                    <a:pt x="125778" y="15128"/>
                    <a:pt x="122788" y="13801"/>
                  </a:cubicBezTo>
                  <a:cubicBezTo>
                    <a:pt x="120004" y="14686"/>
                    <a:pt x="117337" y="15905"/>
                    <a:pt x="114845" y="17430"/>
                  </a:cubicBezTo>
                  <a:cubicBezTo>
                    <a:pt x="110608" y="20145"/>
                    <a:pt x="105857" y="21960"/>
                    <a:pt x="100888" y="22760"/>
                  </a:cubicBezTo>
                  <a:cubicBezTo>
                    <a:pt x="96349" y="22760"/>
                    <a:pt x="90222" y="17430"/>
                    <a:pt x="81371" y="9491"/>
                  </a:cubicBezTo>
                  <a:cubicBezTo>
                    <a:pt x="78495" y="6670"/>
                    <a:pt x="75424" y="4055"/>
                    <a:pt x="72180" y="1666"/>
                  </a:cubicBezTo>
                  <a:cubicBezTo>
                    <a:pt x="66401" y="-342"/>
                    <a:pt x="60146" y="-540"/>
                    <a:pt x="54251" y="1099"/>
                  </a:cubicBezTo>
                  <a:cubicBezTo>
                    <a:pt x="51220" y="1682"/>
                    <a:pt x="48146" y="2023"/>
                    <a:pt x="45060" y="2119"/>
                  </a:cubicBezTo>
                  <a:cubicBezTo>
                    <a:pt x="39840" y="2119"/>
                    <a:pt x="34507" y="15502"/>
                    <a:pt x="34507" y="21626"/>
                  </a:cubicBezTo>
                  <a:cubicBezTo>
                    <a:pt x="33945" y="26179"/>
                    <a:pt x="32226" y="30513"/>
                    <a:pt x="29514" y="34215"/>
                  </a:cubicBezTo>
                  <a:cubicBezTo>
                    <a:pt x="27117" y="37603"/>
                    <a:pt x="25491" y="41474"/>
                    <a:pt x="24748" y="45556"/>
                  </a:cubicBezTo>
                  <a:cubicBezTo>
                    <a:pt x="24534" y="49120"/>
                    <a:pt x="23567" y="52599"/>
                    <a:pt x="21911" y="55763"/>
                  </a:cubicBezTo>
                  <a:cubicBezTo>
                    <a:pt x="20547" y="58407"/>
                    <a:pt x="19736" y="61301"/>
                    <a:pt x="19529" y="64269"/>
                  </a:cubicBezTo>
                  <a:cubicBezTo>
                    <a:pt x="19749" y="68600"/>
                    <a:pt x="20590" y="72878"/>
                    <a:pt x="22025" y="76971"/>
                  </a:cubicBezTo>
                  <a:cubicBezTo>
                    <a:pt x="23546" y="81635"/>
                    <a:pt x="24461" y="86476"/>
                    <a:pt x="24748" y="91374"/>
                  </a:cubicBezTo>
                  <a:cubicBezTo>
                    <a:pt x="23570" y="99380"/>
                    <a:pt x="20012" y="106848"/>
                    <a:pt x="14536" y="112809"/>
                  </a:cubicBezTo>
                  <a:lnTo>
                    <a:pt x="12834" y="115077"/>
                  </a:lnTo>
                  <a:cubicBezTo>
                    <a:pt x="12032" y="116741"/>
                    <a:pt x="11423" y="118492"/>
                    <a:pt x="11018" y="120294"/>
                  </a:cubicBezTo>
                  <a:cubicBezTo>
                    <a:pt x="9657" y="125624"/>
                    <a:pt x="7841" y="131635"/>
                    <a:pt x="2508" y="132656"/>
                  </a:cubicBezTo>
                  <a:cubicBezTo>
                    <a:pt x="967" y="132889"/>
                    <a:pt x="-126" y="134280"/>
                    <a:pt x="12" y="135831"/>
                  </a:cubicBezTo>
                  <a:lnTo>
                    <a:pt x="12" y="202744"/>
                  </a:lnTo>
                  <a:cubicBezTo>
                    <a:pt x="7459" y="201050"/>
                    <a:pt x="15069" y="200175"/>
                    <a:pt x="22706" y="200136"/>
                  </a:cubicBezTo>
                  <a:cubicBezTo>
                    <a:pt x="37003" y="201156"/>
                    <a:pt x="56748" y="212838"/>
                    <a:pt x="57315" y="218962"/>
                  </a:cubicBezTo>
                  <a:cubicBezTo>
                    <a:pt x="57882" y="225086"/>
                    <a:pt x="66960" y="256047"/>
                    <a:pt x="77059" y="257068"/>
                  </a:cubicBezTo>
                  <a:cubicBezTo>
                    <a:pt x="87158" y="258089"/>
                    <a:pt x="97371" y="249470"/>
                    <a:pt x="109058" y="253439"/>
                  </a:cubicBezTo>
                  <a:cubicBezTo>
                    <a:pt x="116166" y="254708"/>
                    <a:pt x="123489" y="253921"/>
                    <a:pt x="130164" y="251171"/>
                  </a:cubicBezTo>
                  <a:lnTo>
                    <a:pt x="127214" y="251171"/>
                  </a:lnTo>
                  <a:cubicBezTo>
                    <a:pt x="126760" y="247088"/>
                    <a:pt x="130732" y="243118"/>
                    <a:pt x="135044" y="23903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0" name="Freeform 289">
              <a:extLst>
                <a:ext uri="{FF2B5EF4-FFF2-40B4-BE49-F238E27FC236}">
                  <a16:creationId xmlns:a16="http://schemas.microsoft.com/office/drawing/2014/main" id="{F1B26421-8792-9F4D-8639-BCA00DFDA576}"/>
                </a:ext>
              </a:extLst>
            </p:cNvPr>
            <p:cNvSpPr/>
            <p:nvPr/>
          </p:nvSpPr>
          <p:spPr>
            <a:xfrm>
              <a:off x="5229010" y="4117008"/>
              <a:ext cx="155166" cy="180930"/>
            </a:xfrm>
            <a:custGeom>
              <a:avLst/>
              <a:gdLst>
                <a:gd name="connsiteX0" fmla="*/ 126295 w 136166"/>
                <a:gd name="connsiteY0" fmla="*/ 127588 h 158775"/>
                <a:gd name="connsiteX1" fmla="*/ 119601 w 136166"/>
                <a:gd name="connsiteY1" fmla="*/ 103091 h 158775"/>
                <a:gd name="connsiteX2" fmla="*/ 127544 w 136166"/>
                <a:gd name="connsiteY2" fmla="*/ 82450 h 158775"/>
                <a:gd name="connsiteX3" fmla="*/ 135260 w 136166"/>
                <a:gd name="connsiteY3" fmla="*/ 63397 h 158775"/>
                <a:gd name="connsiteX4" fmla="*/ 135941 w 136166"/>
                <a:gd name="connsiteY4" fmla="*/ 51149 h 158775"/>
                <a:gd name="connsiteX5" fmla="*/ 135941 w 136166"/>
                <a:gd name="connsiteY5" fmla="*/ 30281 h 158775"/>
                <a:gd name="connsiteX6" fmla="*/ 135941 w 136166"/>
                <a:gd name="connsiteY6" fmla="*/ 30281 h 158775"/>
                <a:gd name="connsiteX7" fmla="*/ 135941 w 136166"/>
                <a:gd name="connsiteY7" fmla="*/ 30281 h 158775"/>
                <a:gd name="connsiteX8" fmla="*/ 115289 w 136166"/>
                <a:gd name="connsiteY8" fmla="*/ 16104 h 158775"/>
                <a:gd name="connsiteX9" fmla="*/ 107686 w 136166"/>
                <a:gd name="connsiteY9" fmla="*/ 20187 h 158775"/>
                <a:gd name="connsiteX10" fmla="*/ 95431 w 136166"/>
                <a:gd name="connsiteY10" fmla="*/ 26085 h 158775"/>
                <a:gd name="connsiteX11" fmla="*/ 75120 w 136166"/>
                <a:gd name="connsiteY11" fmla="*/ 10547 h 158775"/>
                <a:gd name="connsiteX12" fmla="*/ 67971 w 136166"/>
                <a:gd name="connsiteY12" fmla="*/ 3176 h 158775"/>
                <a:gd name="connsiteX13" fmla="*/ 65474 w 136166"/>
                <a:gd name="connsiteY13" fmla="*/ 4310 h 158775"/>
                <a:gd name="connsiteX14" fmla="*/ 51064 w 136166"/>
                <a:gd name="connsiteY14" fmla="*/ 1815 h 158775"/>
                <a:gd name="connsiteX15" fmla="*/ 48113 w 136166"/>
                <a:gd name="connsiteY15" fmla="*/ 0 h 158775"/>
                <a:gd name="connsiteX16" fmla="*/ 38468 w 136166"/>
                <a:gd name="connsiteY16" fmla="*/ 7372 h 158775"/>
                <a:gd name="connsiteX17" fmla="*/ 24284 w 136166"/>
                <a:gd name="connsiteY17" fmla="*/ 7372 h 158775"/>
                <a:gd name="connsiteX18" fmla="*/ 19064 w 136166"/>
                <a:gd name="connsiteY18" fmla="*/ 5217 h 158775"/>
                <a:gd name="connsiteX19" fmla="*/ 14072 w 136166"/>
                <a:gd name="connsiteY19" fmla="*/ 7485 h 158775"/>
                <a:gd name="connsiteX20" fmla="*/ 7717 w 136166"/>
                <a:gd name="connsiteY20" fmla="*/ 18826 h 158775"/>
                <a:gd name="connsiteX21" fmla="*/ 11235 w 136166"/>
                <a:gd name="connsiteY21" fmla="*/ 26085 h 158775"/>
                <a:gd name="connsiteX22" fmla="*/ 16568 w 136166"/>
                <a:gd name="connsiteY22" fmla="*/ 42529 h 158775"/>
                <a:gd name="connsiteX23" fmla="*/ 11916 w 136166"/>
                <a:gd name="connsiteY23" fmla="*/ 53870 h 158775"/>
                <a:gd name="connsiteX24" fmla="*/ 9192 w 136166"/>
                <a:gd name="connsiteY24" fmla="*/ 61923 h 158775"/>
                <a:gd name="connsiteX25" fmla="*/ 4426 w 136166"/>
                <a:gd name="connsiteY25" fmla="*/ 76326 h 158775"/>
                <a:gd name="connsiteX26" fmla="*/ 2611 w 136166"/>
                <a:gd name="connsiteY26" fmla="*/ 80295 h 158775"/>
                <a:gd name="connsiteX27" fmla="*/ 1476 w 136166"/>
                <a:gd name="connsiteY27" fmla="*/ 90389 h 158775"/>
                <a:gd name="connsiteX28" fmla="*/ 1 w 136166"/>
                <a:gd name="connsiteY28" fmla="*/ 104112 h 158775"/>
                <a:gd name="connsiteX29" fmla="*/ 20086 w 136166"/>
                <a:gd name="connsiteY29" fmla="*/ 124072 h 158775"/>
                <a:gd name="connsiteX30" fmla="*/ 25873 w 136166"/>
                <a:gd name="connsiteY30" fmla="*/ 135413 h 158775"/>
                <a:gd name="connsiteX31" fmla="*/ 21107 w 136166"/>
                <a:gd name="connsiteY31" fmla="*/ 145734 h 158775"/>
                <a:gd name="connsiteX32" fmla="*/ 22355 w 136166"/>
                <a:gd name="connsiteY32" fmla="*/ 165354 h 158775"/>
                <a:gd name="connsiteX33" fmla="*/ 19518 w 136166"/>
                <a:gd name="connsiteY33" fmla="*/ 166034 h 158775"/>
                <a:gd name="connsiteX34" fmla="*/ 84538 w 136166"/>
                <a:gd name="connsiteY34" fmla="*/ 144146 h 158775"/>
                <a:gd name="connsiteX35" fmla="*/ 130721 w 136166"/>
                <a:gd name="connsiteY35" fmla="*/ 147208 h 158775"/>
                <a:gd name="connsiteX36" fmla="*/ 126295 w 136166"/>
                <a:gd name="connsiteY36" fmla="*/ 127588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36166" h="158775">
                  <a:moveTo>
                    <a:pt x="126295" y="127588"/>
                  </a:moveTo>
                  <a:cubicBezTo>
                    <a:pt x="121593" y="120306"/>
                    <a:pt x="119255" y="111751"/>
                    <a:pt x="119601" y="103091"/>
                  </a:cubicBezTo>
                  <a:cubicBezTo>
                    <a:pt x="120782" y="95733"/>
                    <a:pt x="123487" y="88703"/>
                    <a:pt x="127544" y="82450"/>
                  </a:cubicBezTo>
                  <a:cubicBezTo>
                    <a:pt x="131320" y="76655"/>
                    <a:pt x="133941" y="70186"/>
                    <a:pt x="135260" y="63397"/>
                  </a:cubicBezTo>
                  <a:cubicBezTo>
                    <a:pt x="135260" y="59995"/>
                    <a:pt x="135260" y="55685"/>
                    <a:pt x="135941" y="51149"/>
                  </a:cubicBezTo>
                  <a:cubicBezTo>
                    <a:pt x="137082" y="44240"/>
                    <a:pt x="137082" y="37190"/>
                    <a:pt x="135941" y="30281"/>
                  </a:cubicBezTo>
                  <a:lnTo>
                    <a:pt x="135941" y="30281"/>
                  </a:lnTo>
                  <a:lnTo>
                    <a:pt x="135941" y="30281"/>
                  </a:lnTo>
                  <a:cubicBezTo>
                    <a:pt x="132527" y="21842"/>
                    <a:pt x="124395" y="16260"/>
                    <a:pt x="115289" y="16104"/>
                  </a:cubicBezTo>
                  <a:cubicBezTo>
                    <a:pt x="112370" y="16581"/>
                    <a:pt x="109695" y="18018"/>
                    <a:pt x="107686" y="20187"/>
                  </a:cubicBezTo>
                  <a:cubicBezTo>
                    <a:pt x="104406" y="23510"/>
                    <a:pt x="100075" y="25594"/>
                    <a:pt x="95431" y="26085"/>
                  </a:cubicBezTo>
                  <a:cubicBezTo>
                    <a:pt x="88963" y="26085"/>
                    <a:pt x="81701" y="18032"/>
                    <a:pt x="75120" y="10547"/>
                  </a:cubicBezTo>
                  <a:cubicBezTo>
                    <a:pt x="73029" y="7823"/>
                    <a:pt x="70630" y="5349"/>
                    <a:pt x="67971" y="3176"/>
                  </a:cubicBezTo>
                  <a:lnTo>
                    <a:pt x="65474" y="4310"/>
                  </a:lnTo>
                  <a:cubicBezTo>
                    <a:pt x="60779" y="7479"/>
                    <a:pt x="54418" y="6378"/>
                    <a:pt x="51064" y="1815"/>
                  </a:cubicBezTo>
                  <a:cubicBezTo>
                    <a:pt x="50377" y="824"/>
                    <a:pt x="49307" y="166"/>
                    <a:pt x="48113" y="0"/>
                  </a:cubicBezTo>
                  <a:cubicBezTo>
                    <a:pt x="45844" y="0"/>
                    <a:pt x="42553" y="2495"/>
                    <a:pt x="38468" y="7372"/>
                  </a:cubicBezTo>
                  <a:cubicBezTo>
                    <a:pt x="34383" y="12248"/>
                    <a:pt x="28482" y="9300"/>
                    <a:pt x="24284" y="7372"/>
                  </a:cubicBezTo>
                  <a:cubicBezTo>
                    <a:pt x="22625" y="6472"/>
                    <a:pt x="20875" y="5750"/>
                    <a:pt x="19064" y="5217"/>
                  </a:cubicBezTo>
                  <a:cubicBezTo>
                    <a:pt x="17181" y="5347"/>
                    <a:pt x="15408" y="6152"/>
                    <a:pt x="14072" y="7485"/>
                  </a:cubicBezTo>
                  <a:cubicBezTo>
                    <a:pt x="10525" y="10268"/>
                    <a:pt x="8238" y="14350"/>
                    <a:pt x="7717" y="18826"/>
                  </a:cubicBezTo>
                  <a:cubicBezTo>
                    <a:pt x="8168" y="21533"/>
                    <a:pt x="9389" y="24053"/>
                    <a:pt x="11235" y="26085"/>
                  </a:cubicBezTo>
                  <a:cubicBezTo>
                    <a:pt x="15362" y="30506"/>
                    <a:pt x="17315" y="36529"/>
                    <a:pt x="16568" y="42529"/>
                  </a:cubicBezTo>
                  <a:cubicBezTo>
                    <a:pt x="15826" y="46593"/>
                    <a:pt x="14241" y="50456"/>
                    <a:pt x="11916" y="53870"/>
                  </a:cubicBezTo>
                  <a:cubicBezTo>
                    <a:pt x="10126" y="56171"/>
                    <a:pt x="9166" y="59008"/>
                    <a:pt x="9192" y="61923"/>
                  </a:cubicBezTo>
                  <a:cubicBezTo>
                    <a:pt x="8954" y="67069"/>
                    <a:pt x="7305" y="72052"/>
                    <a:pt x="4426" y="76326"/>
                  </a:cubicBezTo>
                  <a:cubicBezTo>
                    <a:pt x="3640" y="77559"/>
                    <a:pt x="3029" y="78895"/>
                    <a:pt x="2611" y="80295"/>
                  </a:cubicBezTo>
                  <a:cubicBezTo>
                    <a:pt x="2611" y="82223"/>
                    <a:pt x="2611" y="85852"/>
                    <a:pt x="1476" y="90389"/>
                  </a:cubicBezTo>
                  <a:cubicBezTo>
                    <a:pt x="342" y="94925"/>
                    <a:pt x="114" y="100256"/>
                    <a:pt x="1" y="104112"/>
                  </a:cubicBezTo>
                  <a:cubicBezTo>
                    <a:pt x="-112" y="107968"/>
                    <a:pt x="8284" y="116360"/>
                    <a:pt x="20086" y="124072"/>
                  </a:cubicBezTo>
                  <a:cubicBezTo>
                    <a:pt x="23805" y="126635"/>
                    <a:pt x="25982" y="130899"/>
                    <a:pt x="25873" y="135413"/>
                  </a:cubicBezTo>
                  <a:cubicBezTo>
                    <a:pt x="26055" y="139423"/>
                    <a:pt x="24278" y="143271"/>
                    <a:pt x="21107" y="145734"/>
                  </a:cubicBezTo>
                  <a:cubicBezTo>
                    <a:pt x="19922" y="152278"/>
                    <a:pt x="20351" y="159012"/>
                    <a:pt x="22355" y="165354"/>
                  </a:cubicBezTo>
                  <a:lnTo>
                    <a:pt x="19518" y="166034"/>
                  </a:lnTo>
                  <a:cubicBezTo>
                    <a:pt x="40851" y="166034"/>
                    <a:pt x="62184" y="143352"/>
                    <a:pt x="84538" y="144146"/>
                  </a:cubicBezTo>
                  <a:cubicBezTo>
                    <a:pt x="99990" y="143899"/>
                    <a:pt x="115436" y="144923"/>
                    <a:pt x="130721" y="147208"/>
                  </a:cubicBezTo>
                  <a:cubicBezTo>
                    <a:pt x="130982" y="140394"/>
                    <a:pt x="129456" y="133631"/>
                    <a:pt x="126295" y="12758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1" name="Freeform 290">
              <a:extLst>
                <a:ext uri="{FF2B5EF4-FFF2-40B4-BE49-F238E27FC236}">
                  <a16:creationId xmlns:a16="http://schemas.microsoft.com/office/drawing/2014/main" id="{7988F0D2-95F7-3947-B786-A93CA95832FF}"/>
                </a:ext>
              </a:extLst>
            </p:cNvPr>
            <p:cNvSpPr/>
            <p:nvPr/>
          </p:nvSpPr>
          <p:spPr>
            <a:xfrm>
              <a:off x="6389134" y="4304653"/>
              <a:ext cx="206888" cy="284318"/>
            </a:xfrm>
            <a:custGeom>
              <a:avLst/>
              <a:gdLst>
                <a:gd name="connsiteX0" fmla="*/ 174520 w 181555"/>
                <a:gd name="connsiteY0" fmla="*/ 157079 h 249504"/>
                <a:gd name="connsiteX1" fmla="*/ 166691 w 181555"/>
                <a:gd name="connsiteY1" fmla="*/ 143016 h 249504"/>
                <a:gd name="connsiteX2" fmla="*/ 166691 w 181555"/>
                <a:gd name="connsiteY2" fmla="*/ 53308 h 249504"/>
                <a:gd name="connsiteX3" fmla="*/ 174066 w 181555"/>
                <a:gd name="connsiteY3" fmla="*/ 32780 h 249504"/>
                <a:gd name="connsiteX4" fmla="*/ 175996 w 181555"/>
                <a:gd name="connsiteY4" fmla="*/ 30399 h 249504"/>
                <a:gd name="connsiteX5" fmla="*/ 184392 w 181555"/>
                <a:gd name="connsiteY5" fmla="*/ 15088 h 249504"/>
                <a:gd name="connsiteX6" fmla="*/ 179627 w 181555"/>
                <a:gd name="connsiteY6" fmla="*/ 13614 h 249504"/>
                <a:gd name="connsiteX7" fmla="*/ 160109 w 181555"/>
                <a:gd name="connsiteY7" fmla="*/ 9758 h 249504"/>
                <a:gd name="connsiteX8" fmla="*/ 141387 w 181555"/>
                <a:gd name="connsiteY8" fmla="*/ 21099 h 249504"/>
                <a:gd name="connsiteX9" fmla="*/ 126862 w 181555"/>
                <a:gd name="connsiteY9" fmla="*/ 30058 h 249504"/>
                <a:gd name="connsiteX10" fmla="*/ 114153 w 181555"/>
                <a:gd name="connsiteY10" fmla="*/ 26883 h 249504"/>
                <a:gd name="connsiteX11" fmla="*/ 102012 w 181555"/>
                <a:gd name="connsiteY11" fmla="*/ 23821 h 249504"/>
                <a:gd name="connsiteX12" fmla="*/ 81133 w 181555"/>
                <a:gd name="connsiteY12" fmla="*/ 14294 h 249504"/>
                <a:gd name="connsiteX13" fmla="*/ 62183 w 181555"/>
                <a:gd name="connsiteY13" fmla="*/ 5335 h 249504"/>
                <a:gd name="connsiteX14" fmla="*/ 48453 w 181555"/>
                <a:gd name="connsiteY14" fmla="*/ 3067 h 249504"/>
                <a:gd name="connsiteX15" fmla="*/ 25758 w 181555"/>
                <a:gd name="connsiteY15" fmla="*/ 4 h 249504"/>
                <a:gd name="connsiteX16" fmla="*/ 1589 w 181555"/>
                <a:gd name="connsiteY16" fmla="*/ 7943 h 249504"/>
                <a:gd name="connsiteX17" fmla="*/ 0 w 181555"/>
                <a:gd name="connsiteY17" fmla="*/ 9871 h 249504"/>
                <a:gd name="connsiteX18" fmla="*/ 9986 w 181555"/>
                <a:gd name="connsiteY18" fmla="*/ 16903 h 249504"/>
                <a:gd name="connsiteX19" fmla="*/ 15319 w 181555"/>
                <a:gd name="connsiteY19" fmla="*/ 31533 h 249504"/>
                <a:gd name="connsiteX20" fmla="*/ 18156 w 181555"/>
                <a:gd name="connsiteY20" fmla="*/ 41739 h 249504"/>
                <a:gd name="connsiteX21" fmla="*/ 19404 w 181555"/>
                <a:gd name="connsiteY21" fmla="*/ 43781 h 249504"/>
                <a:gd name="connsiteX22" fmla="*/ 27574 w 181555"/>
                <a:gd name="connsiteY22" fmla="*/ 70319 h 249504"/>
                <a:gd name="connsiteX23" fmla="*/ 16227 w 181555"/>
                <a:gd name="connsiteY23" fmla="*/ 93002 h 249504"/>
                <a:gd name="connsiteX24" fmla="*/ 12596 w 181555"/>
                <a:gd name="connsiteY24" fmla="*/ 96744 h 249504"/>
                <a:gd name="connsiteX25" fmla="*/ 2837 w 181555"/>
                <a:gd name="connsiteY25" fmla="*/ 123056 h 249504"/>
                <a:gd name="connsiteX26" fmla="*/ 568 w 181555"/>
                <a:gd name="connsiteY26" fmla="*/ 146872 h 249504"/>
                <a:gd name="connsiteX27" fmla="*/ 6468 w 181555"/>
                <a:gd name="connsiteY27" fmla="*/ 148120 h 249504"/>
                <a:gd name="connsiteX28" fmla="*/ 45048 w 181555"/>
                <a:gd name="connsiteY28" fmla="*/ 174091 h 249504"/>
                <a:gd name="connsiteX29" fmla="*/ 79090 w 181555"/>
                <a:gd name="connsiteY29" fmla="*/ 195412 h 249504"/>
                <a:gd name="connsiteX30" fmla="*/ 88962 w 181555"/>
                <a:gd name="connsiteY30" fmla="*/ 202784 h 249504"/>
                <a:gd name="connsiteX31" fmla="*/ 90324 w 181555"/>
                <a:gd name="connsiteY31" fmla="*/ 214919 h 249504"/>
                <a:gd name="connsiteX32" fmla="*/ 127883 w 181555"/>
                <a:gd name="connsiteY32" fmla="*/ 247695 h 249504"/>
                <a:gd name="connsiteX33" fmla="*/ 126975 w 181555"/>
                <a:gd name="connsiteY33" fmla="*/ 250303 h 249504"/>
                <a:gd name="connsiteX34" fmla="*/ 141046 w 181555"/>
                <a:gd name="connsiteY34" fmla="*/ 225920 h 249504"/>
                <a:gd name="connsiteX35" fmla="*/ 166464 w 181555"/>
                <a:gd name="connsiteY35" fmla="*/ 181236 h 249504"/>
                <a:gd name="connsiteX36" fmla="*/ 181669 w 181555"/>
                <a:gd name="connsiteY36" fmla="*/ 166152 h 249504"/>
                <a:gd name="connsiteX37" fmla="*/ 179173 w 181555"/>
                <a:gd name="connsiteY37" fmla="*/ 166152 h 249504"/>
                <a:gd name="connsiteX38" fmla="*/ 174520 w 181555"/>
                <a:gd name="connsiteY38" fmla="*/ 157079 h 24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81555" h="249504">
                  <a:moveTo>
                    <a:pt x="174520" y="157079"/>
                  </a:moveTo>
                  <a:cubicBezTo>
                    <a:pt x="168960" y="153903"/>
                    <a:pt x="166918" y="144150"/>
                    <a:pt x="166691" y="143016"/>
                  </a:cubicBezTo>
                  <a:lnTo>
                    <a:pt x="166691" y="53308"/>
                  </a:lnTo>
                  <a:cubicBezTo>
                    <a:pt x="166122" y="45729"/>
                    <a:pt x="168803" y="38266"/>
                    <a:pt x="174066" y="32780"/>
                  </a:cubicBezTo>
                  <a:lnTo>
                    <a:pt x="175996" y="30399"/>
                  </a:lnTo>
                  <a:cubicBezTo>
                    <a:pt x="179261" y="25565"/>
                    <a:pt x="182072" y="20440"/>
                    <a:pt x="184392" y="15088"/>
                  </a:cubicBezTo>
                  <a:cubicBezTo>
                    <a:pt x="182918" y="15088"/>
                    <a:pt x="181329" y="14181"/>
                    <a:pt x="179627" y="13614"/>
                  </a:cubicBezTo>
                  <a:cubicBezTo>
                    <a:pt x="173432" y="11079"/>
                    <a:pt x="166804" y="9769"/>
                    <a:pt x="160109" y="9758"/>
                  </a:cubicBezTo>
                  <a:cubicBezTo>
                    <a:pt x="152756" y="11291"/>
                    <a:pt x="146150" y="15293"/>
                    <a:pt x="141387" y="21099"/>
                  </a:cubicBezTo>
                  <a:cubicBezTo>
                    <a:pt x="137658" y="25595"/>
                    <a:pt x="132555" y="28743"/>
                    <a:pt x="126862" y="30058"/>
                  </a:cubicBezTo>
                  <a:cubicBezTo>
                    <a:pt x="122440" y="29973"/>
                    <a:pt x="118095" y="28887"/>
                    <a:pt x="114153" y="26883"/>
                  </a:cubicBezTo>
                  <a:cubicBezTo>
                    <a:pt x="110367" y="25019"/>
                    <a:pt x="106230" y="23975"/>
                    <a:pt x="102012" y="23821"/>
                  </a:cubicBezTo>
                  <a:cubicBezTo>
                    <a:pt x="94380" y="22392"/>
                    <a:pt x="87212" y="19122"/>
                    <a:pt x="81133" y="14294"/>
                  </a:cubicBezTo>
                  <a:cubicBezTo>
                    <a:pt x="75566" y="9929"/>
                    <a:pt x="69090" y="6867"/>
                    <a:pt x="62183" y="5335"/>
                  </a:cubicBezTo>
                  <a:cubicBezTo>
                    <a:pt x="57526" y="5189"/>
                    <a:pt x="52909" y="4426"/>
                    <a:pt x="48453" y="3067"/>
                  </a:cubicBezTo>
                  <a:cubicBezTo>
                    <a:pt x="41076" y="956"/>
                    <a:pt x="33432" y="-76"/>
                    <a:pt x="25758" y="4"/>
                  </a:cubicBezTo>
                  <a:cubicBezTo>
                    <a:pt x="7149" y="4"/>
                    <a:pt x="4766" y="2499"/>
                    <a:pt x="1589" y="7943"/>
                  </a:cubicBezTo>
                  <a:cubicBezTo>
                    <a:pt x="1122" y="8635"/>
                    <a:pt x="590" y="9281"/>
                    <a:pt x="0" y="9871"/>
                  </a:cubicBezTo>
                  <a:cubicBezTo>
                    <a:pt x="3725" y="11594"/>
                    <a:pt x="7108" y="13976"/>
                    <a:pt x="9986" y="16903"/>
                  </a:cubicBezTo>
                  <a:cubicBezTo>
                    <a:pt x="13048" y="21211"/>
                    <a:pt x="14890" y="26265"/>
                    <a:pt x="15319" y="31533"/>
                  </a:cubicBezTo>
                  <a:cubicBezTo>
                    <a:pt x="15764" y="35054"/>
                    <a:pt x="16720" y="38492"/>
                    <a:pt x="18156" y="41739"/>
                  </a:cubicBezTo>
                  <a:lnTo>
                    <a:pt x="19404" y="43781"/>
                  </a:lnTo>
                  <a:cubicBezTo>
                    <a:pt x="24596" y="51671"/>
                    <a:pt x="27430" y="60877"/>
                    <a:pt x="27574" y="70319"/>
                  </a:cubicBezTo>
                  <a:cubicBezTo>
                    <a:pt x="27420" y="79207"/>
                    <a:pt x="23248" y="87546"/>
                    <a:pt x="16227" y="93002"/>
                  </a:cubicBezTo>
                  <a:cubicBezTo>
                    <a:pt x="14930" y="94162"/>
                    <a:pt x="13717" y="95413"/>
                    <a:pt x="12596" y="96744"/>
                  </a:cubicBezTo>
                  <a:cubicBezTo>
                    <a:pt x="7428" y="104681"/>
                    <a:pt x="4094" y="113670"/>
                    <a:pt x="2837" y="123056"/>
                  </a:cubicBezTo>
                  <a:cubicBezTo>
                    <a:pt x="1583" y="130939"/>
                    <a:pt x="825" y="138894"/>
                    <a:pt x="568" y="146872"/>
                  </a:cubicBezTo>
                  <a:cubicBezTo>
                    <a:pt x="2587" y="146980"/>
                    <a:pt x="4578" y="147401"/>
                    <a:pt x="6468" y="148120"/>
                  </a:cubicBezTo>
                  <a:cubicBezTo>
                    <a:pt x="20063" y="155634"/>
                    <a:pt x="32972" y="164324"/>
                    <a:pt x="45048" y="174091"/>
                  </a:cubicBezTo>
                  <a:cubicBezTo>
                    <a:pt x="54856" y="183400"/>
                    <a:pt x="66432" y="190650"/>
                    <a:pt x="79090" y="195412"/>
                  </a:cubicBezTo>
                  <a:cubicBezTo>
                    <a:pt x="83256" y="196405"/>
                    <a:pt x="86828" y="199072"/>
                    <a:pt x="88962" y="202784"/>
                  </a:cubicBezTo>
                  <a:cubicBezTo>
                    <a:pt x="91029" y="206482"/>
                    <a:pt x="91520" y="210855"/>
                    <a:pt x="90324" y="214919"/>
                  </a:cubicBezTo>
                  <a:cubicBezTo>
                    <a:pt x="98097" y="230315"/>
                    <a:pt x="111571" y="242073"/>
                    <a:pt x="127883" y="247695"/>
                  </a:cubicBezTo>
                  <a:lnTo>
                    <a:pt x="126975" y="250303"/>
                  </a:lnTo>
                  <a:cubicBezTo>
                    <a:pt x="132220" y="242507"/>
                    <a:pt x="136921" y="234360"/>
                    <a:pt x="141046" y="225920"/>
                  </a:cubicBezTo>
                  <a:cubicBezTo>
                    <a:pt x="145337" y="209009"/>
                    <a:pt x="154119" y="193570"/>
                    <a:pt x="166464" y="181236"/>
                  </a:cubicBezTo>
                  <a:cubicBezTo>
                    <a:pt x="171946" y="176643"/>
                    <a:pt x="177033" y="171597"/>
                    <a:pt x="181669" y="166152"/>
                  </a:cubicBezTo>
                  <a:lnTo>
                    <a:pt x="179173" y="166152"/>
                  </a:lnTo>
                  <a:cubicBezTo>
                    <a:pt x="178732" y="162677"/>
                    <a:pt x="177086" y="159466"/>
                    <a:pt x="174520" y="15707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2" name="Freeform 291">
              <a:extLst>
                <a:ext uri="{FF2B5EF4-FFF2-40B4-BE49-F238E27FC236}">
                  <a16:creationId xmlns:a16="http://schemas.microsoft.com/office/drawing/2014/main" id="{A3DAC4B7-8E22-794D-A2D3-06F9046857C3}"/>
                </a:ext>
              </a:extLst>
            </p:cNvPr>
            <p:cNvSpPr/>
            <p:nvPr/>
          </p:nvSpPr>
          <p:spPr>
            <a:xfrm>
              <a:off x="6124672" y="4066324"/>
              <a:ext cx="297401" cy="258471"/>
            </a:xfrm>
            <a:custGeom>
              <a:avLst/>
              <a:gdLst>
                <a:gd name="connsiteX0" fmla="*/ 3774 w 260986"/>
                <a:gd name="connsiteY0" fmla="*/ 105947 h 226822"/>
                <a:gd name="connsiteX1" fmla="*/ 23518 w 260986"/>
                <a:gd name="connsiteY1" fmla="*/ 118763 h 226822"/>
                <a:gd name="connsiteX2" fmla="*/ 31234 w 260986"/>
                <a:gd name="connsiteY2" fmla="*/ 130104 h 226822"/>
                <a:gd name="connsiteX3" fmla="*/ 49957 w 260986"/>
                <a:gd name="connsiteY3" fmla="*/ 147796 h 226822"/>
                <a:gd name="connsiteX4" fmla="*/ 59602 w 260986"/>
                <a:gd name="connsiteY4" fmla="*/ 166055 h 226822"/>
                <a:gd name="connsiteX5" fmla="*/ 74467 w 260986"/>
                <a:gd name="connsiteY5" fmla="*/ 191459 h 226822"/>
                <a:gd name="connsiteX6" fmla="*/ 82070 w 260986"/>
                <a:gd name="connsiteY6" fmla="*/ 197697 h 226822"/>
                <a:gd name="connsiteX7" fmla="*/ 96935 w 260986"/>
                <a:gd name="connsiteY7" fmla="*/ 208358 h 226822"/>
                <a:gd name="connsiteX8" fmla="*/ 105899 w 260986"/>
                <a:gd name="connsiteY8" fmla="*/ 205863 h 226822"/>
                <a:gd name="connsiteX9" fmla="*/ 118835 w 260986"/>
                <a:gd name="connsiteY9" fmla="*/ 202687 h 226822"/>
                <a:gd name="connsiteX10" fmla="*/ 150267 w 260986"/>
                <a:gd name="connsiteY10" fmla="*/ 223895 h 226822"/>
                <a:gd name="connsiteX11" fmla="*/ 163656 w 260986"/>
                <a:gd name="connsiteY11" fmla="*/ 225029 h 226822"/>
                <a:gd name="connsiteX12" fmla="*/ 165359 w 260986"/>
                <a:gd name="connsiteY12" fmla="*/ 224462 h 226822"/>
                <a:gd name="connsiteX13" fmla="*/ 184422 w 260986"/>
                <a:gd name="connsiteY13" fmla="*/ 227524 h 226822"/>
                <a:gd name="connsiteX14" fmla="*/ 191343 w 260986"/>
                <a:gd name="connsiteY14" fmla="*/ 230019 h 226822"/>
                <a:gd name="connsiteX15" fmla="*/ 195542 w 260986"/>
                <a:gd name="connsiteY15" fmla="*/ 227751 h 226822"/>
                <a:gd name="connsiteX16" fmla="*/ 209159 w 260986"/>
                <a:gd name="connsiteY16" fmla="*/ 222421 h 226822"/>
                <a:gd name="connsiteX17" fmla="*/ 229016 w 260986"/>
                <a:gd name="connsiteY17" fmla="*/ 214482 h 226822"/>
                <a:gd name="connsiteX18" fmla="*/ 258065 w 260986"/>
                <a:gd name="connsiteY18" fmla="*/ 203708 h 226822"/>
                <a:gd name="connsiteX19" fmla="*/ 269412 w 260986"/>
                <a:gd name="connsiteY19" fmla="*/ 204502 h 226822"/>
                <a:gd name="connsiteX20" fmla="*/ 270320 w 260986"/>
                <a:gd name="connsiteY20" fmla="*/ 187490 h 226822"/>
                <a:gd name="connsiteX21" fmla="*/ 262037 w 260986"/>
                <a:gd name="connsiteY21" fmla="*/ 178757 h 226822"/>
                <a:gd name="connsiteX22" fmla="*/ 251370 w 260986"/>
                <a:gd name="connsiteY22" fmla="*/ 165602 h 226822"/>
                <a:gd name="connsiteX23" fmla="*/ 247512 w 260986"/>
                <a:gd name="connsiteY23" fmla="*/ 154941 h 226822"/>
                <a:gd name="connsiteX24" fmla="*/ 244789 w 260986"/>
                <a:gd name="connsiteY24" fmla="*/ 149497 h 226822"/>
                <a:gd name="connsiteX25" fmla="*/ 220733 w 260986"/>
                <a:gd name="connsiteY25" fmla="*/ 125341 h 226822"/>
                <a:gd name="connsiteX26" fmla="*/ 206209 w 260986"/>
                <a:gd name="connsiteY26" fmla="*/ 108102 h 226822"/>
                <a:gd name="connsiteX27" fmla="*/ 226407 w 260986"/>
                <a:gd name="connsiteY27" fmla="*/ 99143 h 226822"/>
                <a:gd name="connsiteX28" fmla="*/ 231173 w 260986"/>
                <a:gd name="connsiteY28" fmla="*/ 95740 h 226822"/>
                <a:gd name="connsiteX29" fmla="*/ 231172 w 260986"/>
                <a:gd name="connsiteY29" fmla="*/ 60356 h 226822"/>
                <a:gd name="connsiteX30" fmla="*/ 223343 w 260986"/>
                <a:gd name="connsiteY30" fmla="*/ 50716 h 226822"/>
                <a:gd name="connsiteX31" fmla="*/ 218350 w 260986"/>
                <a:gd name="connsiteY31" fmla="*/ 46293 h 226822"/>
                <a:gd name="connsiteX32" fmla="*/ 208818 w 260986"/>
                <a:gd name="connsiteY32" fmla="*/ 40395 h 226822"/>
                <a:gd name="connsiteX33" fmla="*/ 206776 w 260986"/>
                <a:gd name="connsiteY33" fmla="*/ 39828 h 226822"/>
                <a:gd name="connsiteX34" fmla="*/ 206776 w 260986"/>
                <a:gd name="connsiteY34" fmla="*/ 1269 h 226822"/>
                <a:gd name="connsiteX35" fmla="*/ 202577 w 260986"/>
                <a:gd name="connsiteY35" fmla="*/ 21 h 226822"/>
                <a:gd name="connsiteX36" fmla="*/ 197358 w 260986"/>
                <a:gd name="connsiteY36" fmla="*/ 2970 h 226822"/>
                <a:gd name="connsiteX37" fmla="*/ 191684 w 260986"/>
                <a:gd name="connsiteY37" fmla="*/ 6259 h 226822"/>
                <a:gd name="connsiteX38" fmla="*/ 191117 w 260986"/>
                <a:gd name="connsiteY38" fmla="*/ 20095 h 226822"/>
                <a:gd name="connsiteX39" fmla="*/ 191117 w 260986"/>
                <a:gd name="connsiteY39" fmla="*/ 28374 h 226822"/>
                <a:gd name="connsiteX40" fmla="*/ 172961 w 260986"/>
                <a:gd name="connsiteY40" fmla="*/ 51056 h 226822"/>
                <a:gd name="connsiteX41" fmla="*/ 169330 w 260986"/>
                <a:gd name="connsiteY41" fmla="*/ 53778 h 226822"/>
                <a:gd name="connsiteX42" fmla="*/ 153898 w 260986"/>
                <a:gd name="connsiteY42" fmla="*/ 57407 h 226822"/>
                <a:gd name="connsiteX43" fmla="*/ 122579 w 260986"/>
                <a:gd name="connsiteY43" fmla="*/ 57407 h 226822"/>
                <a:gd name="connsiteX44" fmla="*/ 111232 w 260986"/>
                <a:gd name="connsiteY44" fmla="*/ 57407 h 226822"/>
                <a:gd name="connsiteX45" fmla="*/ 98410 w 260986"/>
                <a:gd name="connsiteY45" fmla="*/ 64552 h 226822"/>
                <a:gd name="connsiteX46" fmla="*/ 89332 w 260986"/>
                <a:gd name="connsiteY46" fmla="*/ 70223 h 226822"/>
                <a:gd name="connsiteX47" fmla="*/ 80481 w 260986"/>
                <a:gd name="connsiteY47" fmla="*/ 65233 h 226822"/>
                <a:gd name="connsiteX48" fmla="*/ 74581 w 260986"/>
                <a:gd name="connsiteY48" fmla="*/ 61263 h 226822"/>
                <a:gd name="connsiteX49" fmla="*/ 67318 w 260986"/>
                <a:gd name="connsiteY49" fmla="*/ 63078 h 226822"/>
                <a:gd name="connsiteX50" fmla="*/ 55177 w 260986"/>
                <a:gd name="connsiteY50" fmla="*/ 65800 h 226822"/>
                <a:gd name="connsiteX51" fmla="*/ 46553 w 260986"/>
                <a:gd name="connsiteY51" fmla="*/ 68408 h 226822"/>
                <a:gd name="connsiteX52" fmla="*/ 42241 w 260986"/>
                <a:gd name="connsiteY52" fmla="*/ 70223 h 226822"/>
                <a:gd name="connsiteX53" fmla="*/ 29986 w 260986"/>
                <a:gd name="connsiteY53" fmla="*/ 57180 h 226822"/>
                <a:gd name="connsiteX54" fmla="*/ 21475 w 260986"/>
                <a:gd name="connsiteY54" fmla="*/ 51510 h 226822"/>
                <a:gd name="connsiteX55" fmla="*/ 18412 w 260986"/>
                <a:gd name="connsiteY55" fmla="*/ 52984 h 226822"/>
                <a:gd name="connsiteX56" fmla="*/ 9788 w 260986"/>
                <a:gd name="connsiteY56" fmla="*/ 56500 h 226822"/>
                <a:gd name="connsiteX57" fmla="*/ 9788 w 260986"/>
                <a:gd name="connsiteY57" fmla="*/ 78502 h 226822"/>
                <a:gd name="connsiteX58" fmla="*/ 10469 w 260986"/>
                <a:gd name="connsiteY58" fmla="*/ 87121 h 226822"/>
                <a:gd name="connsiteX59" fmla="*/ 370 w 260986"/>
                <a:gd name="connsiteY59" fmla="*/ 96648 h 226822"/>
                <a:gd name="connsiteX60" fmla="*/ 1164 w 260986"/>
                <a:gd name="connsiteY60" fmla="*/ 105267 h 226822"/>
                <a:gd name="connsiteX61" fmla="*/ 3774 w 260986"/>
                <a:gd name="connsiteY61" fmla="*/ 105947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60986" h="226822">
                  <a:moveTo>
                    <a:pt x="3774" y="105947"/>
                  </a:moveTo>
                  <a:cubicBezTo>
                    <a:pt x="12288" y="106020"/>
                    <a:pt x="19989" y="111018"/>
                    <a:pt x="23518" y="118763"/>
                  </a:cubicBezTo>
                  <a:cubicBezTo>
                    <a:pt x="25107" y="124206"/>
                    <a:pt x="28284" y="130104"/>
                    <a:pt x="31234" y="130104"/>
                  </a:cubicBezTo>
                  <a:cubicBezTo>
                    <a:pt x="37816" y="130104"/>
                    <a:pt x="49957" y="139177"/>
                    <a:pt x="49957" y="147796"/>
                  </a:cubicBezTo>
                  <a:cubicBezTo>
                    <a:pt x="50308" y="155010"/>
                    <a:pt x="53840" y="161697"/>
                    <a:pt x="59602" y="166055"/>
                  </a:cubicBezTo>
                  <a:cubicBezTo>
                    <a:pt x="68716" y="171287"/>
                    <a:pt x="74374" y="180955"/>
                    <a:pt x="74467" y="191459"/>
                  </a:cubicBezTo>
                  <a:cubicBezTo>
                    <a:pt x="77335" y="193095"/>
                    <a:pt x="79906" y="195204"/>
                    <a:pt x="82070" y="197697"/>
                  </a:cubicBezTo>
                  <a:cubicBezTo>
                    <a:pt x="91602" y="208358"/>
                    <a:pt x="91828" y="208358"/>
                    <a:pt x="96935" y="208358"/>
                  </a:cubicBezTo>
                  <a:cubicBezTo>
                    <a:pt x="100048" y="208067"/>
                    <a:pt x="103084" y="207222"/>
                    <a:pt x="105899" y="205863"/>
                  </a:cubicBezTo>
                  <a:cubicBezTo>
                    <a:pt x="110003" y="204090"/>
                    <a:pt x="114376" y="203017"/>
                    <a:pt x="118835" y="202687"/>
                  </a:cubicBezTo>
                  <a:cubicBezTo>
                    <a:pt x="128140" y="202687"/>
                    <a:pt x="145387" y="217657"/>
                    <a:pt x="150267" y="223895"/>
                  </a:cubicBezTo>
                  <a:cubicBezTo>
                    <a:pt x="153671" y="228318"/>
                    <a:pt x="154805" y="228205"/>
                    <a:pt x="163656" y="225029"/>
                  </a:cubicBezTo>
                  <a:lnTo>
                    <a:pt x="165359" y="224462"/>
                  </a:lnTo>
                  <a:cubicBezTo>
                    <a:pt x="171865" y="222833"/>
                    <a:pt x="178754" y="223940"/>
                    <a:pt x="184422" y="227524"/>
                  </a:cubicBezTo>
                  <a:cubicBezTo>
                    <a:pt x="186569" y="228746"/>
                    <a:pt x="188910" y="229590"/>
                    <a:pt x="191343" y="230019"/>
                  </a:cubicBezTo>
                  <a:cubicBezTo>
                    <a:pt x="192819" y="230019"/>
                    <a:pt x="193727" y="229225"/>
                    <a:pt x="195542" y="227751"/>
                  </a:cubicBezTo>
                  <a:cubicBezTo>
                    <a:pt x="199148" y="224169"/>
                    <a:pt x="204078" y="222239"/>
                    <a:pt x="209159" y="222421"/>
                  </a:cubicBezTo>
                  <a:cubicBezTo>
                    <a:pt x="220506" y="222421"/>
                    <a:pt x="225612" y="220153"/>
                    <a:pt x="229016" y="214482"/>
                  </a:cubicBezTo>
                  <a:cubicBezTo>
                    <a:pt x="233782" y="206316"/>
                    <a:pt x="238661" y="203708"/>
                    <a:pt x="258065" y="203708"/>
                  </a:cubicBezTo>
                  <a:cubicBezTo>
                    <a:pt x="261861" y="203713"/>
                    <a:pt x="265653" y="203978"/>
                    <a:pt x="269412" y="204502"/>
                  </a:cubicBezTo>
                  <a:cubicBezTo>
                    <a:pt x="270258" y="198873"/>
                    <a:pt x="270562" y="193177"/>
                    <a:pt x="270320" y="187490"/>
                  </a:cubicBezTo>
                  <a:cubicBezTo>
                    <a:pt x="270320" y="183974"/>
                    <a:pt x="266235" y="181366"/>
                    <a:pt x="262037" y="178757"/>
                  </a:cubicBezTo>
                  <a:cubicBezTo>
                    <a:pt x="257838" y="176149"/>
                    <a:pt x="251597" y="171953"/>
                    <a:pt x="251370" y="165602"/>
                  </a:cubicBezTo>
                  <a:cubicBezTo>
                    <a:pt x="251351" y="161710"/>
                    <a:pt x="249988" y="157945"/>
                    <a:pt x="247512" y="154941"/>
                  </a:cubicBezTo>
                  <a:cubicBezTo>
                    <a:pt x="246188" y="153366"/>
                    <a:pt x="245254" y="151501"/>
                    <a:pt x="244789" y="149497"/>
                  </a:cubicBezTo>
                  <a:cubicBezTo>
                    <a:pt x="238889" y="139584"/>
                    <a:pt x="230624" y="131284"/>
                    <a:pt x="220733" y="125341"/>
                  </a:cubicBezTo>
                  <a:cubicBezTo>
                    <a:pt x="212743" y="123224"/>
                    <a:pt x="206936" y="116331"/>
                    <a:pt x="206209" y="108102"/>
                  </a:cubicBezTo>
                  <a:cubicBezTo>
                    <a:pt x="206209" y="99369"/>
                    <a:pt x="224364" y="99143"/>
                    <a:pt x="226407" y="99143"/>
                  </a:cubicBezTo>
                  <a:cubicBezTo>
                    <a:pt x="228575" y="99194"/>
                    <a:pt x="230517" y="97807"/>
                    <a:pt x="231173" y="95740"/>
                  </a:cubicBezTo>
                  <a:lnTo>
                    <a:pt x="231172" y="60356"/>
                  </a:lnTo>
                  <a:cubicBezTo>
                    <a:pt x="231172" y="56954"/>
                    <a:pt x="227201" y="53778"/>
                    <a:pt x="223343" y="50716"/>
                  </a:cubicBezTo>
                  <a:cubicBezTo>
                    <a:pt x="221527" y="49128"/>
                    <a:pt x="219711" y="47654"/>
                    <a:pt x="218350" y="46293"/>
                  </a:cubicBezTo>
                  <a:cubicBezTo>
                    <a:pt x="215666" y="43624"/>
                    <a:pt x="212405" y="41606"/>
                    <a:pt x="208818" y="40395"/>
                  </a:cubicBezTo>
                  <a:lnTo>
                    <a:pt x="206776" y="39828"/>
                  </a:lnTo>
                  <a:lnTo>
                    <a:pt x="206776" y="1269"/>
                  </a:lnTo>
                  <a:cubicBezTo>
                    <a:pt x="205583" y="340"/>
                    <a:pt x="204084" y="-105"/>
                    <a:pt x="202577" y="21"/>
                  </a:cubicBezTo>
                  <a:cubicBezTo>
                    <a:pt x="200556" y="393"/>
                    <a:pt x="198719" y="1431"/>
                    <a:pt x="197358" y="2970"/>
                  </a:cubicBezTo>
                  <a:cubicBezTo>
                    <a:pt x="195812" y="4575"/>
                    <a:pt x="193846" y="5714"/>
                    <a:pt x="191684" y="6259"/>
                  </a:cubicBezTo>
                  <a:cubicBezTo>
                    <a:pt x="190992" y="10836"/>
                    <a:pt x="190802" y="15476"/>
                    <a:pt x="191117" y="20095"/>
                  </a:cubicBezTo>
                  <a:cubicBezTo>
                    <a:pt x="191117" y="22930"/>
                    <a:pt x="191117" y="25879"/>
                    <a:pt x="191117" y="28374"/>
                  </a:cubicBezTo>
                  <a:cubicBezTo>
                    <a:pt x="191117" y="37447"/>
                    <a:pt x="179769" y="45499"/>
                    <a:pt x="172961" y="51056"/>
                  </a:cubicBezTo>
                  <a:lnTo>
                    <a:pt x="169330" y="53778"/>
                  </a:lnTo>
                  <a:cubicBezTo>
                    <a:pt x="165131" y="57294"/>
                    <a:pt x="159571" y="60923"/>
                    <a:pt x="153898" y="57407"/>
                  </a:cubicBezTo>
                  <a:cubicBezTo>
                    <a:pt x="143471" y="56677"/>
                    <a:pt x="133006" y="56677"/>
                    <a:pt x="122579" y="57407"/>
                  </a:cubicBezTo>
                  <a:lnTo>
                    <a:pt x="111232" y="57407"/>
                  </a:lnTo>
                  <a:cubicBezTo>
                    <a:pt x="106219" y="58118"/>
                    <a:pt x="101650" y="60665"/>
                    <a:pt x="98410" y="64552"/>
                  </a:cubicBezTo>
                  <a:cubicBezTo>
                    <a:pt x="96037" y="67328"/>
                    <a:pt x="92868" y="69307"/>
                    <a:pt x="89332" y="70223"/>
                  </a:cubicBezTo>
                  <a:cubicBezTo>
                    <a:pt x="85760" y="70046"/>
                    <a:pt x="82480" y="68197"/>
                    <a:pt x="80481" y="65233"/>
                  </a:cubicBezTo>
                  <a:cubicBezTo>
                    <a:pt x="78212" y="62851"/>
                    <a:pt x="76737" y="61263"/>
                    <a:pt x="74581" y="61263"/>
                  </a:cubicBezTo>
                  <a:cubicBezTo>
                    <a:pt x="72070" y="61424"/>
                    <a:pt x="69609" y="62038"/>
                    <a:pt x="67318" y="63078"/>
                  </a:cubicBezTo>
                  <a:cubicBezTo>
                    <a:pt x="63493" y="64785"/>
                    <a:pt x="59365" y="65710"/>
                    <a:pt x="55177" y="65800"/>
                  </a:cubicBezTo>
                  <a:cubicBezTo>
                    <a:pt x="52085" y="65628"/>
                    <a:pt x="49031" y="66552"/>
                    <a:pt x="46553" y="68408"/>
                  </a:cubicBezTo>
                  <a:cubicBezTo>
                    <a:pt x="45375" y="69503"/>
                    <a:pt x="43848" y="70146"/>
                    <a:pt x="42241" y="70223"/>
                  </a:cubicBezTo>
                  <a:cubicBezTo>
                    <a:pt x="37702" y="70223"/>
                    <a:pt x="30894" y="62738"/>
                    <a:pt x="29986" y="57180"/>
                  </a:cubicBezTo>
                  <a:cubicBezTo>
                    <a:pt x="29986" y="54572"/>
                    <a:pt x="24085" y="51510"/>
                    <a:pt x="21475" y="51510"/>
                  </a:cubicBezTo>
                  <a:cubicBezTo>
                    <a:pt x="20568" y="51510"/>
                    <a:pt x="19887" y="51510"/>
                    <a:pt x="18412" y="52984"/>
                  </a:cubicBezTo>
                  <a:cubicBezTo>
                    <a:pt x="15830" y="54773"/>
                    <a:pt x="12885" y="55973"/>
                    <a:pt x="9788" y="56500"/>
                  </a:cubicBezTo>
                  <a:cubicBezTo>
                    <a:pt x="7632" y="58314"/>
                    <a:pt x="9107" y="72945"/>
                    <a:pt x="9788" y="78502"/>
                  </a:cubicBezTo>
                  <a:cubicBezTo>
                    <a:pt x="9788" y="82017"/>
                    <a:pt x="10469" y="85193"/>
                    <a:pt x="10469" y="87121"/>
                  </a:cubicBezTo>
                  <a:cubicBezTo>
                    <a:pt x="10469" y="94720"/>
                    <a:pt x="5249" y="96307"/>
                    <a:pt x="370" y="96648"/>
                  </a:cubicBezTo>
                  <a:cubicBezTo>
                    <a:pt x="-319" y="99530"/>
                    <a:pt x="-40" y="102559"/>
                    <a:pt x="1164" y="105267"/>
                  </a:cubicBezTo>
                  <a:cubicBezTo>
                    <a:pt x="1873" y="105901"/>
                    <a:pt x="2845" y="106154"/>
                    <a:pt x="3774" y="1059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3" name="Freeform 292">
              <a:extLst>
                <a:ext uri="{FF2B5EF4-FFF2-40B4-BE49-F238E27FC236}">
                  <a16:creationId xmlns:a16="http://schemas.microsoft.com/office/drawing/2014/main" id="{22F37406-AAD6-894E-A184-A2026A04D2DB}"/>
                </a:ext>
              </a:extLst>
            </p:cNvPr>
            <p:cNvSpPr/>
            <p:nvPr/>
          </p:nvSpPr>
          <p:spPr>
            <a:xfrm>
              <a:off x="5856685" y="4103051"/>
              <a:ext cx="336193" cy="258471"/>
            </a:xfrm>
            <a:custGeom>
              <a:avLst/>
              <a:gdLst>
                <a:gd name="connsiteX0" fmla="*/ 170296 w 295027"/>
                <a:gd name="connsiteY0" fmla="*/ 17352 h 226822"/>
                <a:gd name="connsiteX1" fmla="*/ 159857 w 295027"/>
                <a:gd name="connsiteY1" fmla="*/ 31755 h 226822"/>
                <a:gd name="connsiteX2" fmla="*/ 149644 w 295027"/>
                <a:gd name="connsiteY2" fmla="*/ 43097 h 226822"/>
                <a:gd name="connsiteX3" fmla="*/ 117985 w 295027"/>
                <a:gd name="connsiteY3" fmla="*/ 52737 h 226822"/>
                <a:gd name="connsiteX4" fmla="*/ 110269 w 295027"/>
                <a:gd name="connsiteY4" fmla="*/ 52737 h 226822"/>
                <a:gd name="connsiteX5" fmla="*/ 109362 w 295027"/>
                <a:gd name="connsiteY5" fmla="*/ 59655 h 226822"/>
                <a:gd name="connsiteX6" fmla="*/ 108454 w 295027"/>
                <a:gd name="connsiteY6" fmla="*/ 69408 h 226822"/>
                <a:gd name="connsiteX7" fmla="*/ 80880 w 295027"/>
                <a:gd name="connsiteY7" fmla="*/ 83584 h 226822"/>
                <a:gd name="connsiteX8" fmla="*/ 64200 w 295027"/>
                <a:gd name="connsiteY8" fmla="*/ 87894 h 226822"/>
                <a:gd name="connsiteX9" fmla="*/ 56257 w 295027"/>
                <a:gd name="connsiteY9" fmla="*/ 92090 h 226822"/>
                <a:gd name="connsiteX10" fmla="*/ 56257 w 295027"/>
                <a:gd name="connsiteY10" fmla="*/ 92090 h 226822"/>
                <a:gd name="connsiteX11" fmla="*/ 49902 w 295027"/>
                <a:gd name="connsiteY11" fmla="*/ 89028 h 226822"/>
                <a:gd name="connsiteX12" fmla="*/ 37194 w 295027"/>
                <a:gd name="connsiteY12" fmla="*/ 93678 h 226822"/>
                <a:gd name="connsiteX13" fmla="*/ 18925 w 295027"/>
                <a:gd name="connsiteY13" fmla="*/ 101730 h 226822"/>
                <a:gd name="connsiteX14" fmla="*/ 15747 w 295027"/>
                <a:gd name="connsiteY14" fmla="*/ 105927 h 226822"/>
                <a:gd name="connsiteX15" fmla="*/ 88 w 295027"/>
                <a:gd name="connsiteY15" fmla="*/ 131898 h 226822"/>
                <a:gd name="connsiteX16" fmla="*/ 1790 w 295027"/>
                <a:gd name="connsiteY16" fmla="*/ 138476 h 226822"/>
                <a:gd name="connsiteX17" fmla="*/ 4060 w 295027"/>
                <a:gd name="connsiteY17" fmla="*/ 145167 h 226822"/>
                <a:gd name="connsiteX18" fmla="*/ 4060 w 295027"/>
                <a:gd name="connsiteY18" fmla="*/ 147322 h 226822"/>
                <a:gd name="connsiteX19" fmla="*/ 9052 w 295027"/>
                <a:gd name="connsiteY19" fmla="*/ 169437 h 226822"/>
                <a:gd name="connsiteX20" fmla="*/ 18811 w 295027"/>
                <a:gd name="connsiteY20" fmla="*/ 192119 h 226822"/>
                <a:gd name="connsiteX21" fmla="*/ 25846 w 295027"/>
                <a:gd name="connsiteY21" fmla="*/ 200512 h 226822"/>
                <a:gd name="connsiteX22" fmla="*/ 37874 w 295027"/>
                <a:gd name="connsiteY22" fmla="*/ 218771 h 226822"/>
                <a:gd name="connsiteX23" fmla="*/ 37874 w 295027"/>
                <a:gd name="connsiteY23" fmla="*/ 235669 h 226822"/>
                <a:gd name="connsiteX24" fmla="*/ 43434 w 295027"/>
                <a:gd name="connsiteY24" fmla="*/ 221152 h 226822"/>
                <a:gd name="connsiteX25" fmla="*/ 56597 w 295027"/>
                <a:gd name="connsiteY25" fmla="*/ 196088 h 226822"/>
                <a:gd name="connsiteX26" fmla="*/ 85646 w 295027"/>
                <a:gd name="connsiteY26" fmla="*/ 198243 h 226822"/>
                <a:gd name="connsiteX27" fmla="*/ 95859 w 295027"/>
                <a:gd name="connsiteY27" fmla="*/ 203687 h 226822"/>
                <a:gd name="connsiteX28" fmla="*/ 94383 w 295027"/>
                <a:gd name="connsiteY28" fmla="*/ 197223 h 226822"/>
                <a:gd name="connsiteX29" fmla="*/ 92568 w 295027"/>
                <a:gd name="connsiteY29" fmla="*/ 189397 h 226822"/>
                <a:gd name="connsiteX30" fmla="*/ 101532 w 295027"/>
                <a:gd name="connsiteY30" fmla="*/ 168303 h 226822"/>
                <a:gd name="connsiteX31" fmla="*/ 102213 w 295027"/>
                <a:gd name="connsiteY31" fmla="*/ 167509 h 226822"/>
                <a:gd name="connsiteX32" fmla="*/ 121163 w 295027"/>
                <a:gd name="connsiteY32" fmla="*/ 154467 h 226822"/>
                <a:gd name="connsiteX33" fmla="*/ 142042 w 295027"/>
                <a:gd name="connsiteY33" fmla="*/ 168076 h 226822"/>
                <a:gd name="connsiteX34" fmla="*/ 157247 w 295027"/>
                <a:gd name="connsiteY34" fmla="*/ 174881 h 226822"/>
                <a:gd name="connsiteX35" fmla="*/ 169389 w 295027"/>
                <a:gd name="connsiteY35" fmla="*/ 177716 h 226822"/>
                <a:gd name="connsiteX36" fmla="*/ 180736 w 295027"/>
                <a:gd name="connsiteY36" fmla="*/ 180551 h 226822"/>
                <a:gd name="connsiteX37" fmla="*/ 189473 w 295027"/>
                <a:gd name="connsiteY37" fmla="*/ 174200 h 226822"/>
                <a:gd name="connsiteX38" fmla="*/ 204224 w 295027"/>
                <a:gd name="connsiteY38" fmla="*/ 164900 h 226822"/>
                <a:gd name="connsiteX39" fmla="*/ 208423 w 295027"/>
                <a:gd name="connsiteY39" fmla="*/ 164900 h 226822"/>
                <a:gd name="connsiteX40" fmla="*/ 223401 w 295027"/>
                <a:gd name="connsiteY40" fmla="*/ 163766 h 226822"/>
                <a:gd name="connsiteX41" fmla="*/ 227713 w 295027"/>
                <a:gd name="connsiteY41" fmla="*/ 161044 h 226822"/>
                <a:gd name="connsiteX42" fmla="*/ 240876 w 295027"/>
                <a:gd name="connsiteY42" fmla="*/ 157302 h 226822"/>
                <a:gd name="connsiteX43" fmla="*/ 255741 w 295027"/>
                <a:gd name="connsiteY43" fmla="*/ 152198 h 226822"/>
                <a:gd name="connsiteX44" fmla="*/ 273897 w 295027"/>
                <a:gd name="connsiteY44" fmla="*/ 152198 h 226822"/>
                <a:gd name="connsiteX45" fmla="*/ 284563 w 295027"/>
                <a:gd name="connsiteY45" fmla="*/ 154126 h 226822"/>
                <a:gd name="connsiteX46" fmla="*/ 287627 w 295027"/>
                <a:gd name="connsiteY46" fmla="*/ 154126 h 226822"/>
                <a:gd name="connsiteX47" fmla="*/ 303853 w 295027"/>
                <a:gd name="connsiteY47" fmla="*/ 155714 h 226822"/>
                <a:gd name="connsiteX48" fmla="*/ 291939 w 295027"/>
                <a:gd name="connsiteY48" fmla="*/ 137908 h 226822"/>
                <a:gd name="connsiteX49" fmla="*/ 279230 w 295027"/>
                <a:gd name="connsiteY49" fmla="*/ 114546 h 226822"/>
                <a:gd name="connsiteX50" fmla="*/ 266181 w 295027"/>
                <a:gd name="connsiteY50" fmla="*/ 102524 h 226822"/>
                <a:gd name="connsiteX51" fmla="*/ 253018 w 295027"/>
                <a:gd name="connsiteY51" fmla="*/ 87554 h 226822"/>
                <a:gd name="connsiteX52" fmla="*/ 238380 w 295027"/>
                <a:gd name="connsiteY52" fmla="*/ 79275 h 226822"/>
                <a:gd name="connsiteX53" fmla="*/ 231571 w 295027"/>
                <a:gd name="connsiteY53" fmla="*/ 75646 h 226822"/>
                <a:gd name="connsiteX54" fmla="*/ 229642 w 295027"/>
                <a:gd name="connsiteY54" fmla="*/ 63737 h 226822"/>
                <a:gd name="connsiteX55" fmla="*/ 229642 w 295027"/>
                <a:gd name="connsiteY55" fmla="*/ 63737 h 226822"/>
                <a:gd name="connsiteX56" fmla="*/ 210466 w 295027"/>
                <a:gd name="connsiteY56" fmla="*/ 59881 h 226822"/>
                <a:gd name="connsiteX57" fmla="*/ 208764 w 295027"/>
                <a:gd name="connsiteY57" fmla="*/ 56252 h 226822"/>
                <a:gd name="connsiteX58" fmla="*/ 210806 w 295027"/>
                <a:gd name="connsiteY58" fmla="*/ 50355 h 226822"/>
                <a:gd name="connsiteX59" fmla="*/ 215345 w 295027"/>
                <a:gd name="connsiteY59" fmla="*/ 32436 h 226822"/>
                <a:gd name="connsiteX60" fmla="*/ 203998 w 295027"/>
                <a:gd name="connsiteY60" fmla="*/ 11341 h 226822"/>
                <a:gd name="connsiteX61" fmla="*/ 196168 w 295027"/>
                <a:gd name="connsiteY61" fmla="*/ 0 h 226822"/>
                <a:gd name="connsiteX62" fmla="*/ 170296 w 295027"/>
                <a:gd name="connsiteY62" fmla="*/ 17352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95027" h="226822">
                  <a:moveTo>
                    <a:pt x="170296" y="17352"/>
                  </a:moveTo>
                  <a:cubicBezTo>
                    <a:pt x="167944" y="22877"/>
                    <a:pt x="164376" y="27800"/>
                    <a:pt x="159857" y="31755"/>
                  </a:cubicBezTo>
                  <a:cubicBezTo>
                    <a:pt x="157247" y="34591"/>
                    <a:pt x="153843" y="38106"/>
                    <a:pt x="149644" y="43097"/>
                  </a:cubicBezTo>
                  <a:cubicBezTo>
                    <a:pt x="141702" y="51938"/>
                    <a:pt x="129511" y="55650"/>
                    <a:pt x="117985" y="52737"/>
                  </a:cubicBezTo>
                  <a:cubicBezTo>
                    <a:pt x="114695" y="52737"/>
                    <a:pt x="111177" y="51943"/>
                    <a:pt x="110269" y="52737"/>
                  </a:cubicBezTo>
                  <a:cubicBezTo>
                    <a:pt x="109362" y="53530"/>
                    <a:pt x="109248" y="56933"/>
                    <a:pt x="109362" y="59655"/>
                  </a:cubicBezTo>
                  <a:cubicBezTo>
                    <a:pt x="109568" y="62933"/>
                    <a:pt x="109261" y="66224"/>
                    <a:pt x="108454" y="69408"/>
                  </a:cubicBezTo>
                  <a:cubicBezTo>
                    <a:pt x="105277" y="78708"/>
                    <a:pt x="87689" y="83584"/>
                    <a:pt x="80880" y="83584"/>
                  </a:cubicBezTo>
                  <a:cubicBezTo>
                    <a:pt x="70214" y="83584"/>
                    <a:pt x="66015" y="85966"/>
                    <a:pt x="64200" y="87894"/>
                  </a:cubicBezTo>
                  <a:cubicBezTo>
                    <a:pt x="62332" y="90431"/>
                    <a:pt x="59406" y="91976"/>
                    <a:pt x="56257" y="92090"/>
                  </a:cubicBezTo>
                  <a:lnTo>
                    <a:pt x="56257" y="92090"/>
                  </a:lnTo>
                  <a:cubicBezTo>
                    <a:pt x="53781" y="92100"/>
                    <a:pt x="51437" y="90971"/>
                    <a:pt x="49902" y="89028"/>
                  </a:cubicBezTo>
                  <a:cubicBezTo>
                    <a:pt x="45163" y="88430"/>
                    <a:pt x="40427" y="90163"/>
                    <a:pt x="37194" y="93678"/>
                  </a:cubicBezTo>
                  <a:cubicBezTo>
                    <a:pt x="32013" y="98075"/>
                    <a:pt x="25666" y="100873"/>
                    <a:pt x="18925" y="101730"/>
                  </a:cubicBezTo>
                  <a:lnTo>
                    <a:pt x="15747" y="105927"/>
                  </a:lnTo>
                  <a:cubicBezTo>
                    <a:pt x="9846" y="113185"/>
                    <a:pt x="88" y="125320"/>
                    <a:pt x="88" y="131898"/>
                  </a:cubicBezTo>
                  <a:cubicBezTo>
                    <a:pt x="-243" y="134229"/>
                    <a:pt x="369" y="136597"/>
                    <a:pt x="1790" y="138476"/>
                  </a:cubicBezTo>
                  <a:cubicBezTo>
                    <a:pt x="3357" y="140344"/>
                    <a:pt x="4166" y="142731"/>
                    <a:pt x="4060" y="145167"/>
                  </a:cubicBezTo>
                  <a:lnTo>
                    <a:pt x="4060" y="147322"/>
                  </a:lnTo>
                  <a:cubicBezTo>
                    <a:pt x="3396" y="155032"/>
                    <a:pt x="5140" y="162758"/>
                    <a:pt x="9052" y="169437"/>
                  </a:cubicBezTo>
                  <a:cubicBezTo>
                    <a:pt x="14122" y="176081"/>
                    <a:pt x="17474" y="183871"/>
                    <a:pt x="18811" y="192119"/>
                  </a:cubicBezTo>
                  <a:cubicBezTo>
                    <a:pt x="20762" y="195224"/>
                    <a:pt x="23129" y="198048"/>
                    <a:pt x="25846" y="200512"/>
                  </a:cubicBezTo>
                  <a:cubicBezTo>
                    <a:pt x="31747" y="206522"/>
                    <a:pt x="37874" y="212760"/>
                    <a:pt x="37874" y="218771"/>
                  </a:cubicBezTo>
                  <a:cubicBezTo>
                    <a:pt x="37874" y="223080"/>
                    <a:pt x="37874" y="230112"/>
                    <a:pt x="37874" y="235669"/>
                  </a:cubicBezTo>
                  <a:cubicBezTo>
                    <a:pt x="41077" y="231460"/>
                    <a:pt x="43006" y="226423"/>
                    <a:pt x="43434" y="221152"/>
                  </a:cubicBezTo>
                  <a:cubicBezTo>
                    <a:pt x="43434" y="215368"/>
                    <a:pt x="43434" y="197449"/>
                    <a:pt x="56597" y="196088"/>
                  </a:cubicBezTo>
                  <a:cubicBezTo>
                    <a:pt x="60455" y="196088"/>
                    <a:pt x="79292" y="193934"/>
                    <a:pt x="85646" y="198243"/>
                  </a:cubicBezTo>
                  <a:cubicBezTo>
                    <a:pt x="88811" y="200475"/>
                    <a:pt x="92242" y="202303"/>
                    <a:pt x="95859" y="203687"/>
                  </a:cubicBezTo>
                  <a:cubicBezTo>
                    <a:pt x="95859" y="201532"/>
                    <a:pt x="94951" y="199377"/>
                    <a:pt x="94383" y="197223"/>
                  </a:cubicBezTo>
                  <a:cubicBezTo>
                    <a:pt x="93428" y="194708"/>
                    <a:pt x="92817" y="192075"/>
                    <a:pt x="92568" y="189397"/>
                  </a:cubicBezTo>
                  <a:cubicBezTo>
                    <a:pt x="92481" y="181424"/>
                    <a:pt x="95730" y="173776"/>
                    <a:pt x="101532" y="168303"/>
                  </a:cubicBezTo>
                  <a:lnTo>
                    <a:pt x="102213" y="167509"/>
                  </a:lnTo>
                  <a:cubicBezTo>
                    <a:pt x="108341" y="161158"/>
                    <a:pt x="114581" y="154467"/>
                    <a:pt x="121163" y="154467"/>
                  </a:cubicBezTo>
                  <a:cubicBezTo>
                    <a:pt x="129712" y="155907"/>
                    <a:pt x="137276" y="160838"/>
                    <a:pt x="142042" y="168076"/>
                  </a:cubicBezTo>
                  <a:cubicBezTo>
                    <a:pt x="145787" y="172569"/>
                    <a:pt x="151399" y="175080"/>
                    <a:pt x="157247" y="174881"/>
                  </a:cubicBezTo>
                  <a:cubicBezTo>
                    <a:pt x="161405" y="175263"/>
                    <a:pt x="165491" y="176217"/>
                    <a:pt x="169389" y="177716"/>
                  </a:cubicBezTo>
                  <a:cubicBezTo>
                    <a:pt x="173041" y="179122"/>
                    <a:pt x="176852" y="180074"/>
                    <a:pt x="180736" y="180551"/>
                  </a:cubicBezTo>
                  <a:cubicBezTo>
                    <a:pt x="187658" y="180551"/>
                    <a:pt x="189019" y="177489"/>
                    <a:pt x="189473" y="174200"/>
                  </a:cubicBezTo>
                  <a:cubicBezTo>
                    <a:pt x="190948" y="164900"/>
                    <a:pt x="200820" y="164900"/>
                    <a:pt x="204224" y="164900"/>
                  </a:cubicBezTo>
                  <a:lnTo>
                    <a:pt x="208423" y="164900"/>
                  </a:lnTo>
                  <a:cubicBezTo>
                    <a:pt x="213438" y="165642"/>
                    <a:pt x="218555" y="165254"/>
                    <a:pt x="223401" y="163766"/>
                  </a:cubicBezTo>
                  <a:cubicBezTo>
                    <a:pt x="224876" y="162972"/>
                    <a:pt x="226352" y="161952"/>
                    <a:pt x="227713" y="161044"/>
                  </a:cubicBezTo>
                  <a:cubicBezTo>
                    <a:pt x="231169" y="157624"/>
                    <a:pt x="236137" y="156211"/>
                    <a:pt x="240876" y="157302"/>
                  </a:cubicBezTo>
                  <a:cubicBezTo>
                    <a:pt x="245074" y="158663"/>
                    <a:pt x="249500" y="157302"/>
                    <a:pt x="255741" y="152198"/>
                  </a:cubicBezTo>
                  <a:cubicBezTo>
                    <a:pt x="261480" y="149447"/>
                    <a:pt x="268157" y="149447"/>
                    <a:pt x="273897" y="152198"/>
                  </a:cubicBezTo>
                  <a:cubicBezTo>
                    <a:pt x="277366" y="153249"/>
                    <a:pt x="280945" y="153896"/>
                    <a:pt x="284563" y="154126"/>
                  </a:cubicBezTo>
                  <a:lnTo>
                    <a:pt x="287627" y="154126"/>
                  </a:lnTo>
                  <a:cubicBezTo>
                    <a:pt x="293086" y="153734"/>
                    <a:pt x="298573" y="154270"/>
                    <a:pt x="303853" y="155714"/>
                  </a:cubicBezTo>
                  <a:cubicBezTo>
                    <a:pt x="302842" y="148260"/>
                    <a:pt x="298445" y="141689"/>
                    <a:pt x="291939" y="137908"/>
                  </a:cubicBezTo>
                  <a:cubicBezTo>
                    <a:pt x="284311" y="132508"/>
                    <a:pt x="279618" y="123880"/>
                    <a:pt x="279230" y="114546"/>
                  </a:cubicBezTo>
                  <a:cubicBezTo>
                    <a:pt x="279230" y="109669"/>
                    <a:pt x="270039" y="102524"/>
                    <a:pt x="266181" y="102524"/>
                  </a:cubicBezTo>
                  <a:cubicBezTo>
                    <a:pt x="258010" y="102524"/>
                    <a:pt x="254039" y="91183"/>
                    <a:pt x="253018" y="87554"/>
                  </a:cubicBezTo>
                  <a:cubicBezTo>
                    <a:pt x="250043" y="82303"/>
                    <a:pt x="244414" y="79120"/>
                    <a:pt x="238380" y="79275"/>
                  </a:cubicBezTo>
                  <a:cubicBezTo>
                    <a:pt x="235674" y="79170"/>
                    <a:pt x="233166" y="77832"/>
                    <a:pt x="231571" y="75646"/>
                  </a:cubicBezTo>
                  <a:cubicBezTo>
                    <a:pt x="229561" y="72021"/>
                    <a:pt x="228879" y="67810"/>
                    <a:pt x="229642" y="63737"/>
                  </a:cubicBezTo>
                  <a:lnTo>
                    <a:pt x="229642" y="63737"/>
                  </a:lnTo>
                  <a:cubicBezTo>
                    <a:pt x="229075" y="63737"/>
                    <a:pt x="215118" y="64304"/>
                    <a:pt x="210466" y="59881"/>
                  </a:cubicBezTo>
                  <a:cubicBezTo>
                    <a:pt x="209416" y="58962"/>
                    <a:pt x="208799" y="57647"/>
                    <a:pt x="208764" y="56252"/>
                  </a:cubicBezTo>
                  <a:cubicBezTo>
                    <a:pt x="208924" y="54143"/>
                    <a:pt x="209627" y="52111"/>
                    <a:pt x="210806" y="50355"/>
                  </a:cubicBezTo>
                  <a:cubicBezTo>
                    <a:pt x="213794" y="44855"/>
                    <a:pt x="215355" y="38694"/>
                    <a:pt x="215345" y="32436"/>
                  </a:cubicBezTo>
                  <a:cubicBezTo>
                    <a:pt x="214245" y="24262"/>
                    <a:pt x="210213" y="16766"/>
                    <a:pt x="203998" y="11341"/>
                  </a:cubicBezTo>
                  <a:cubicBezTo>
                    <a:pt x="200746" y="8046"/>
                    <a:pt x="198096" y="4208"/>
                    <a:pt x="196168" y="0"/>
                  </a:cubicBezTo>
                  <a:cubicBezTo>
                    <a:pt x="185343" y="1525"/>
                    <a:pt x="175811" y="7918"/>
                    <a:pt x="170296" y="1735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4" name="Freeform 293">
              <a:extLst>
                <a:ext uri="{FF2B5EF4-FFF2-40B4-BE49-F238E27FC236}">
                  <a16:creationId xmlns:a16="http://schemas.microsoft.com/office/drawing/2014/main" id="{F9E9A974-C116-9448-9902-77753FDEA371}"/>
                </a:ext>
              </a:extLst>
            </p:cNvPr>
            <p:cNvSpPr/>
            <p:nvPr/>
          </p:nvSpPr>
          <p:spPr>
            <a:xfrm>
              <a:off x="6366376" y="3986998"/>
              <a:ext cx="387915" cy="336013"/>
            </a:xfrm>
            <a:custGeom>
              <a:avLst/>
              <a:gdLst>
                <a:gd name="connsiteX0" fmla="*/ 0 w 340416"/>
                <a:gd name="connsiteY0" fmla="*/ 177262 h 294869"/>
                <a:gd name="connsiteX1" fmla="*/ 9986 w 340416"/>
                <a:gd name="connsiteY1" fmla="*/ 188603 h 294869"/>
                <a:gd name="connsiteX2" fmla="*/ 38467 w 340416"/>
                <a:gd name="connsiteY2" fmla="*/ 217296 h 294869"/>
                <a:gd name="connsiteX3" fmla="*/ 40283 w 340416"/>
                <a:gd name="connsiteY3" fmla="*/ 220472 h 294869"/>
                <a:gd name="connsiteX4" fmla="*/ 45162 w 340416"/>
                <a:gd name="connsiteY4" fmla="*/ 234195 h 294869"/>
                <a:gd name="connsiteX5" fmla="*/ 53218 w 340416"/>
                <a:gd name="connsiteY5" fmla="*/ 242814 h 294869"/>
                <a:gd name="connsiteX6" fmla="*/ 64566 w 340416"/>
                <a:gd name="connsiteY6" fmla="*/ 256083 h 294869"/>
                <a:gd name="connsiteX7" fmla="*/ 63658 w 340416"/>
                <a:gd name="connsiteY7" fmla="*/ 274229 h 294869"/>
                <a:gd name="connsiteX8" fmla="*/ 70239 w 340416"/>
                <a:gd name="connsiteY8" fmla="*/ 275816 h 294869"/>
                <a:gd name="connsiteX9" fmla="*/ 82494 w 340416"/>
                <a:gd name="connsiteY9" fmla="*/ 277858 h 294869"/>
                <a:gd name="connsiteX10" fmla="*/ 104508 w 340416"/>
                <a:gd name="connsiteY10" fmla="*/ 287725 h 294869"/>
                <a:gd name="connsiteX11" fmla="*/ 122323 w 340416"/>
                <a:gd name="connsiteY11" fmla="*/ 296344 h 294869"/>
                <a:gd name="connsiteX12" fmla="*/ 136621 w 340416"/>
                <a:gd name="connsiteY12" fmla="*/ 299859 h 294869"/>
                <a:gd name="connsiteX13" fmla="*/ 147060 w 340416"/>
                <a:gd name="connsiteY13" fmla="*/ 302581 h 294869"/>
                <a:gd name="connsiteX14" fmla="*/ 157840 w 340416"/>
                <a:gd name="connsiteY14" fmla="*/ 295096 h 294869"/>
                <a:gd name="connsiteX15" fmla="*/ 180534 w 340416"/>
                <a:gd name="connsiteY15" fmla="*/ 282508 h 294869"/>
                <a:gd name="connsiteX16" fmla="*/ 201981 w 340416"/>
                <a:gd name="connsiteY16" fmla="*/ 286704 h 294869"/>
                <a:gd name="connsiteX17" fmla="*/ 208902 w 340416"/>
                <a:gd name="connsiteY17" fmla="*/ 288519 h 294869"/>
                <a:gd name="connsiteX18" fmla="*/ 222746 w 340416"/>
                <a:gd name="connsiteY18" fmla="*/ 282168 h 294869"/>
                <a:gd name="connsiteX19" fmla="*/ 230689 w 340416"/>
                <a:gd name="connsiteY19" fmla="*/ 277744 h 294869"/>
                <a:gd name="connsiteX20" fmla="*/ 236930 w 340416"/>
                <a:gd name="connsiteY20" fmla="*/ 274002 h 294869"/>
                <a:gd name="connsiteX21" fmla="*/ 268589 w 340416"/>
                <a:gd name="connsiteY21" fmla="*/ 262661 h 294869"/>
                <a:gd name="connsiteX22" fmla="*/ 295935 w 340416"/>
                <a:gd name="connsiteY22" fmla="*/ 245422 h 294869"/>
                <a:gd name="connsiteX23" fmla="*/ 299453 w 340416"/>
                <a:gd name="connsiteY23" fmla="*/ 240886 h 294869"/>
                <a:gd name="connsiteX24" fmla="*/ 319991 w 340416"/>
                <a:gd name="connsiteY24" fmla="*/ 216842 h 294869"/>
                <a:gd name="connsiteX25" fmla="*/ 341665 w 340416"/>
                <a:gd name="connsiteY25" fmla="*/ 191438 h 294869"/>
                <a:gd name="connsiteX26" fmla="*/ 343934 w 340416"/>
                <a:gd name="connsiteY26" fmla="*/ 188376 h 294869"/>
                <a:gd name="connsiteX27" fmla="*/ 346885 w 340416"/>
                <a:gd name="connsiteY27" fmla="*/ 184293 h 294869"/>
                <a:gd name="connsiteX28" fmla="*/ 304787 w 340416"/>
                <a:gd name="connsiteY28" fmla="*/ 175334 h 294869"/>
                <a:gd name="connsiteX29" fmla="*/ 293439 w 340416"/>
                <a:gd name="connsiteY29" fmla="*/ 171138 h 294869"/>
                <a:gd name="connsiteX30" fmla="*/ 236022 w 340416"/>
                <a:gd name="connsiteY30" fmla="*/ 135527 h 294869"/>
                <a:gd name="connsiteX31" fmla="*/ 228306 w 340416"/>
                <a:gd name="connsiteY31" fmla="*/ 101503 h 294869"/>
                <a:gd name="connsiteX32" fmla="*/ 210264 w 340416"/>
                <a:gd name="connsiteY32" fmla="*/ 103091 h 294869"/>
                <a:gd name="connsiteX33" fmla="*/ 200278 w 340416"/>
                <a:gd name="connsiteY33" fmla="*/ 84265 h 294869"/>
                <a:gd name="connsiteX34" fmla="*/ 207314 w 340416"/>
                <a:gd name="connsiteY34" fmla="*/ 66686 h 294869"/>
                <a:gd name="connsiteX35" fmla="*/ 211739 w 340416"/>
                <a:gd name="connsiteY35" fmla="*/ 57953 h 294869"/>
                <a:gd name="connsiteX36" fmla="*/ 166350 w 340416"/>
                <a:gd name="connsiteY36" fmla="*/ 11114 h 294869"/>
                <a:gd name="connsiteX37" fmla="*/ 141273 w 340416"/>
                <a:gd name="connsiteY37" fmla="*/ 7372 h 294869"/>
                <a:gd name="connsiteX38" fmla="*/ 134805 w 340416"/>
                <a:gd name="connsiteY38" fmla="*/ 7372 h 294869"/>
                <a:gd name="connsiteX39" fmla="*/ 117557 w 340416"/>
                <a:gd name="connsiteY39" fmla="*/ 2268 h 294869"/>
                <a:gd name="connsiteX40" fmla="*/ 112111 w 340416"/>
                <a:gd name="connsiteY40" fmla="*/ 0 h 294869"/>
                <a:gd name="connsiteX41" fmla="*/ 110976 w 340416"/>
                <a:gd name="connsiteY41" fmla="*/ 0 h 294869"/>
                <a:gd name="connsiteX42" fmla="*/ 107118 w 340416"/>
                <a:gd name="connsiteY42" fmla="*/ 7939 h 294869"/>
                <a:gd name="connsiteX43" fmla="*/ 107118 w 340416"/>
                <a:gd name="connsiteY43" fmla="*/ 8733 h 294869"/>
                <a:gd name="connsiteX44" fmla="*/ 101785 w 340416"/>
                <a:gd name="connsiteY44" fmla="*/ 14630 h 294869"/>
                <a:gd name="connsiteX45" fmla="*/ 93047 w 340416"/>
                <a:gd name="connsiteY45" fmla="*/ 11908 h 294869"/>
                <a:gd name="connsiteX46" fmla="*/ 78409 w 340416"/>
                <a:gd name="connsiteY46" fmla="*/ 11001 h 294869"/>
                <a:gd name="connsiteX47" fmla="*/ 76707 w 340416"/>
                <a:gd name="connsiteY47" fmla="*/ 18940 h 294869"/>
                <a:gd name="connsiteX48" fmla="*/ 74665 w 340416"/>
                <a:gd name="connsiteY48" fmla="*/ 30848 h 294869"/>
                <a:gd name="connsiteX49" fmla="*/ 63317 w 340416"/>
                <a:gd name="connsiteY49" fmla="*/ 56025 h 294869"/>
                <a:gd name="connsiteX50" fmla="*/ 55374 w 340416"/>
                <a:gd name="connsiteY50" fmla="*/ 64871 h 294869"/>
                <a:gd name="connsiteX51" fmla="*/ 49928 w 340416"/>
                <a:gd name="connsiteY51" fmla="*/ 72810 h 294869"/>
                <a:gd name="connsiteX52" fmla="*/ 45502 w 340416"/>
                <a:gd name="connsiteY52" fmla="*/ 90049 h 294869"/>
                <a:gd name="connsiteX53" fmla="*/ 45502 w 340416"/>
                <a:gd name="connsiteY53" fmla="*/ 94585 h 294869"/>
                <a:gd name="connsiteX54" fmla="*/ 32566 w 340416"/>
                <a:gd name="connsiteY54" fmla="*/ 104679 h 294869"/>
                <a:gd name="connsiteX55" fmla="*/ 29730 w 340416"/>
                <a:gd name="connsiteY55" fmla="*/ 117721 h 294869"/>
                <a:gd name="connsiteX56" fmla="*/ 25191 w 340416"/>
                <a:gd name="connsiteY56" fmla="*/ 129856 h 294869"/>
                <a:gd name="connsiteX57" fmla="*/ 25191 w 340416"/>
                <a:gd name="connsiteY57" fmla="*/ 164900 h 294869"/>
                <a:gd name="connsiteX58" fmla="*/ 14865 w 340416"/>
                <a:gd name="connsiteY58" fmla="*/ 173406 h 294869"/>
                <a:gd name="connsiteX59" fmla="*/ 0 w 340416"/>
                <a:gd name="connsiteY59" fmla="*/ 177262 h 294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40416" h="294869">
                  <a:moveTo>
                    <a:pt x="0" y="177262"/>
                  </a:moveTo>
                  <a:cubicBezTo>
                    <a:pt x="868" y="182648"/>
                    <a:pt x="4751" y="187058"/>
                    <a:pt x="9986" y="188603"/>
                  </a:cubicBezTo>
                  <a:cubicBezTo>
                    <a:pt x="22225" y="194986"/>
                    <a:pt x="32178" y="205013"/>
                    <a:pt x="38467" y="217296"/>
                  </a:cubicBezTo>
                  <a:cubicBezTo>
                    <a:pt x="38835" y="218474"/>
                    <a:pt x="39455" y="219557"/>
                    <a:pt x="40283" y="220472"/>
                  </a:cubicBezTo>
                  <a:cubicBezTo>
                    <a:pt x="43331" y="224409"/>
                    <a:pt x="45040" y="229217"/>
                    <a:pt x="45162" y="234195"/>
                  </a:cubicBezTo>
                  <a:cubicBezTo>
                    <a:pt x="45162" y="237483"/>
                    <a:pt x="48226" y="239638"/>
                    <a:pt x="53218" y="242814"/>
                  </a:cubicBezTo>
                  <a:cubicBezTo>
                    <a:pt x="58211" y="245989"/>
                    <a:pt x="63771" y="249505"/>
                    <a:pt x="64566" y="256083"/>
                  </a:cubicBezTo>
                  <a:cubicBezTo>
                    <a:pt x="64758" y="262146"/>
                    <a:pt x="64454" y="268215"/>
                    <a:pt x="63658" y="274229"/>
                  </a:cubicBezTo>
                  <a:lnTo>
                    <a:pt x="70239" y="275816"/>
                  </a:lnTo>
                  <a:cubicBezTo>
                    <a:pt x="74222" y="277009"/>
                    <a:pt x="78340" y="277695"/>
                    <a:pt x="82494" y="277858"/>
                  </a:cubicBezTo>
                  <a:cubicBezTo>
                    <a:pt x="90538" y="279267"/>
                    <a:pt x="98105" y="282658"/>
                    <a:pt x="104508" y="287725"/>
                  </a:cubicBezTo>
                  <a:cubicBezTo>
                    <a:pt x="109768" y="291827"/>
                    <a:pt x="115841" y="294764"/>
                    <a:pt x="122323" y="296344"/>
                  </a:cubicBezTo>
                  <a:cubicBezTo>
                    <a:pt x="127288" y="296459"/>
                    <a:pt x="132168" y="297659"/>
                    <a:pt x="136621" y="299859"/>
                  </a:cubicBezTo>
                  <a:cubicBezTo>
                    <a:pt x="139862" y="301513"/>
                    <a:pt x="143424" y="302442"/>
                    <a:pt x="147060" y="302581"/>
                  </a:cubicBezTo>
                  <a:cubicBezTo>
                    <a:pt x="149783" y="302582"/>
                    <a:pt x="153868" y="298725"/>
                    <a:pt x="157840" y="295096"/>
                  </a:cubicBezTo>
                  <a:cubicBezTo>
                    <a:pt x="163648" y="288314"/>
                    <a:pt x="171703" y="283846"/>
                    <a:pt x="180534" y="282508"/>
                  </a:cubicBezTo>
                  <a:cubicBezTo>
                    <a:pt x="187890" y="282484"/>
                    <a:pt x="195177" y="283910"/>
                    <a:pt x="201981" y="286704"/>
                  </a:cubicBezTo>
                  <a:cubicBezTo>
                    <a:pt x="204155" y="287732"/>
                    <a:pt x="206503" y="288348"/>
                    <a:pt x="208902" y="288519"/>
                  </a:cubicBezTo>
                  <a:cubicBezTo>
                    <a:pt x="213816" y="287125"/>
                    <a:pt x="218485" y="284983"/>
                    <a:pt x="222746" y="282168"/>
                  </a:cubicBezTo>
                  <a:lnTo>
                    <a:pt x="230689" y="277744"/>
                  </a:lnTo>
                  <a:cubicBezTo>
                    <a:pt x="232861" y="276658"/>
                    <a:pt x="234948" y="275407"/>
                    <a:pt x="236930" y="274002"/>
                  </a:cubicBezTo>
                  <a:cubicBezTo>
                    <a:pt x="246174" y="267261"/>
                    <a:pt x="257165" y="263324"/>
                    <a:pt x="268589" y="262661"/>
                  </a:cubicBezTo>
                  <a:cubicBezTo>
                    <a:pt x="280088" y="262073"/>
                    <a:pt x="290451" y="255541"/>
                    <a:pt x="295935" y="245422"/>
                  </a:cubicBezTo>
                  <a:cubicBezTo>
                    <a:pt x="297070" y="243834"/>
                    <a:pt x="298205" y="242360"/>
                    <a:pt x="299453" y="240886"/>
                  </a:cubicBezTo>
                  <a:cubicBezTo>
                    <a:pt x="303084" y="236349"/>
                    <a:pt x="311708" y="226369"/>
                    <a:pt x="319991" y="216842"/>
                  </a:cubicBezTo>
                  <a:cubicBezTo>
                    <a:pt x="328275" y="207316"/>
                    <a:pt x="339509" y="194160"/>
                    <a:pt x="341665" y="191438"/>
                  </a:cubicBezTo>
                  <a:lnTo>
                    <a:pt x="343934" y="188376"/>
                  </a:lnTo>
                  <a:cubicBezTo>
                    <a:pt x="345028" y="187099"/>
                    <a:pt x="346015" y="185733"/>
                    <a:pt x="346885" y="184293"/>
                  </a:cubicBezTo>
                  <a:cubicBezTo>
                    <a:pt x="332476" y="183475"/>
                    <a:pt x="318278" y="180454"/>
                    <a:pt x="304787" y="175334"/>
                  </a:cubicBezTo>
                  <a:cubicBezTo>
                    <a:pt x="302403" y="174200"/>
                    <a:pt x="298432" y="172839"/>
                    <a:pt x="293439" y="171138"/>
                  </a:cubicBezTo>
                  <a:cubicBezTo>
                    <a:pt x="275851" y="165014"/>
                    <a:pt x="246462" y="154806"/>
                    <a:pt x="236022" y="135527"/>
                  </a:cubicBezTo>
                  <a:cubicBezTo>
                    <a:pt x="227058" y="118855"/>
                    <a:pt x="224675" y="110803"/>
                    <a:pt x="228306" y="101503"/>
                  </a:cubicBezTo>
                  <a:cubicBezTo>
                    <a:pt x="222859" y="102184"/>
                    <a:pt x="214576" y="103091"/>
                    <a:pt x="210264" y="103091"/>
                  </a:cubicBezTo>
                  <a:cubicBezTo>
                    <a:pt x="200619" y="103091"/>
                    <a:pt x="200505" y="94812"/>
                    <a:pt x="200278" y="84265"/>
                  </a:cubicBezTo>
                  <a:cubicBezTo>
                    <a:pt x="200643" y="77795"/>
                    <a:pt x="203113" y="71622"/>
                    <a:pt x="207314" y="66686"/>
                  </a:cubicBezTo>
                  <a:cubicBezTo>
                    <a:pt x="209542" y="64222"/>
                    <a:pt x="211071" y="61207"/>
                    <a:pt x="211739" y="57953"/>
                  </a:cubicBezTo>
                  <a:cubicBezTo>
                    <a:pt x="211739" y="52396"/>
                    <a:pt x="179854" y="20414"/>
                    <a:pt x="166350" y="11114"/>
                  </a:cubicBezTo>
                  <a:cubicBezTo>
                    <a:pt x="158737" y="6826"/>
                    <a:pt x="149808" y="5493"/>
                    <a:pt x="141273" y="7372"/>
                  </a:cubicBezTo>
                  <a:lnTo>
                    <a:pt x="134805" y="7372"/>
                  </a:lnTo>
                  <a:cubicBezTo>
                    <a:pt x="128775" y="6823"/>
                    <a:pt x="122914" y="5088"/>
                    <a:pt x="117557" y="2268"/>
                  </a:cubicBezTo>
                  <a:cubicBezTo>
                    <a:pt x="115791" y="1400"/>
                    <a:pt x="113972" y="642"/>
                    <a:pt x="112111" y="0"/>
                  </a:cubicBezTo>
                  <a:cubicBezTo>
                    <a:pt x="111430" y="0"/>
                    <a:pt x="111089" y="0"/>
                    <a:pt x="110976" y="0"/>
                  </a:cubicBezTo>
                  <a:cubicBezTo>
                    <a:pt x="110862" y="0"/>
                    <a:pt x="107912" y="5103"/>
                    <a:pt x="107118" y="7939"/>
                  </a:cubicBezTo>
                  <a:lnTo>
                    <a:pt x="107118" y="8733"/>
                  </a:lnTo>
                  <a:cubicBezTo>
                    <a:pt x="106443" y="11469"/>
                    <a:pt x="104440" y="13684"/>
                    <a:pt x="101785" y="14630"/>
                  </a:cubicBezTo>
                  <a:cubicBezTo>
                    <a:pt x="98597" y="15293"/>
                    <a:pt x="95293" y="14264"/>
                    <a:pt x="93047" y="11908"/>
                  </a:cubicBezTo>
                  <a:cubicBezTo>
                    <a:pt x="88308" y="10456"/>
                    <a:pt x="83292" y="10146"/>
                    <a:pt x="78409" y="11001"/>
                  </a:cubicBezTo>
                  <a:cubicBezTo>
                    <a:pt x="78409" y="13609"/>
                    <a:pt x="77388" y="16331"/>
                    <a:pt x="76707" y="18940"/>
                  </a:cubicBezTo>
                  <a:cubicBezTo>
                    <a:pt x="75624" y="22830"/>
                    <a:pt x="74940" y="26820"/>
                    <a:pt x="74665" y="30848"/>
                  </a:cubicBezTo>
                  <a:cubicBezTo>
                    <a:pt x="74665" y="36292"/>
                    <a:pt x="71941" y="55571"/>
                    <a:pt x="63317" y="56025"/>
                  </a:cubicBezTo>
                  <a:cubicBezTo>
                    <a:pt x="61048" y="56025"/>
                    <a:pt x="58665" y="59768"/>
                    <a:pt x="55374" y="64871"/>
                  </a:cubicBezTo>
                  <a:lnTo>
                    <a:pt x="49928" y="72810"/>
                  </a:lnTo>
                  <a:cubicBezTo>
                    <a:pt x="46279" y="77769"/>
                    <a:pt x="44693" y="83947"/>
                    <a:pt x="45502" y="90049"/>
                  </a:cubicBezTo>
                  <a:cubicBezTo>
                    <a:pt x="45672" y="91556"/>
                    <a:pt x="45672" y="93078"/>
                    <a:pt x="45502" y="94585"/>
                  </a:cubicBezTo>
                  <a:cubicBezTo>
                    <a:pt x="44233" y="100654"/>
                    <a:pt x="38765" y="104921"/>
                    <a:pt x="32566" y="104679"/>
                  </a:cubicBezTo>
                  <a:cubicBezTo>
                    <a:pt x="31772" y="104679"/>
                    <a:pt x="29730" y="108761"/>
                    <a:pt x="29730" y="117721"/>
                  </a:cubicBezTo>
                  <a:cubicBezTo>
                    <a:pt x="29600" y="122156"/>
                    <a:pt x="28004" y="126424"/>
                    <a:pt x="25191" y="129856"/>
                  </a:cubicBezTo>
                  <a:lnTo>
                    <a:pt x="25191" y="164900"/>
                  </a:lnTo>
                  <a:cubicBezTo>
                    <a:pt x="24301" y="169882"/>
                    <a:pt x="19928" y="173485"/>
                    <a:pt x="14865" y="173406"/>
                  </a:cubicBezTo>
                  <a:cubicBezTo>
                    <a:pt x="9626" y="173083"/>
                    <a:pt x="4420" y="174433"/>
                    <a:pt x="0" y="17726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5" name="Freeform 294">
              <a:extLst>
                <a:ext uri="{FF2B5EF4-FFF2-40B4-BE49-F238E27FC236}">
                  <a16:creationId xmlns:a16="http://schemas.microsoft.com/office/drawing/2014/main" id="{01D1B6E1-1342-AA4F-AB40-08577C698217}"/>
                </a:ext>
              </a:extLst>
            </p:cNvPr>
            <p:cNvSpPr/>
            <p:nvPr/>
          </p:nvSpPr>
          <p:spPr>
            <a:xfrm>
              <a:off x="6254464" y="4479903"/>
              <a:ext cx="38792" cy="38770"/>
            </a:xfrm>
            <a:custGeom>
              <a:avLst/>
              <a:gdLst>
                <a:gd name="connsiteX0" fmla="*/ 29558 w 34041"/>
                <a:gd name="connsiteY0" fmla="*/ 3969 h 34023"/>
                <a:gd name="connsiteX1" fmla="*/ 18211 w 34041"/>
                <a:gd name="connsiteY1" fmla="*/ 8846 h 34023"/>
                <a:gd name="connsiteX2" fmla="*/ 10608 w 34041"/>
                <a:gd name="connsiteY2" fmla="*/ 10547 h 34023"/>
                <a:gd name="connsiteX3" fmla="*/ 56 w 34041"/>
                <a:gd name="connsiteY3" fmla="*/ 35725 h 34023"/>
                <a:gd name="connsiteX4" fmla="*/ 56 w 34041"/>
                <a:gd name="connsiteY4" fmla="*/ 36859 h 34023"/>
                <a:gd name="connsiteX5" fmla="*/ 10495 w 34041"/>
                <a:gd name="connsiteY5" fmla="*/ 39921 h 34023"/>
                <a:gd name="connsiteX6" fmla="*/ 13446 w 34041"/>
                <a:gd name="connsiteY6" fmla="*/ 39921 h 34023"/>
                <a:gd name="connsiteX7" fmla="*/ 18779 w 34041"/>
                <a:gd name="connsiteY7" fmla="*/ 33343 h 34023"/>
                <a:gd name="connsiteX8" fmla="*/ 30126 w 34041"/>
                <a:gd name="connsiteY8" fmla="*/ 28580 h 34023"/>
                <a:gd name="connsiteX9" fmla="*/ 37956 w 34041"/>
                <a:gd name="connsiteY9" fmla="*/ 25858 h 34023"/>
                <a:gd name="connsiteX10" fmla="*/ 33530 w 34041"/>
                <a:gd name="connsiteY10" fmla="*/ 0 h 34023"/>
                <a:gd name="connsiteX11" fmla="*/ 29558 w 34041"/>
                <a:gd name="connsiteY11" fmla="*/ 396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41" h="34023">
                  <a:moveTo>
                    <a:pt x="29558" y="3969"/>
                  </a:moveTo>
                  <a:cubicBezTo>
                    <a:pt x="26710" y="7228"/>
                    <a:pt x="22537" y="9022"/>
                    <a:pt x="18211" y="8846"/>
                  </a:cubicBezTo>
                  <a:cubicBezTo>
                    <a:pt x="15601" y="8995"/>
                    <a:pt x="13033" y="9569"/>
                    <a:pt x="10608" y="10547"/>
                  </a:cubicBezTo>
                  <a:cubicBezTo>
                    <a:pt x="3379" y="16853"/>
                    <a:pt x="-518" y="26151"/>
                    <a:pt x="56" y="35725"/>
                  </a:cubicBezTo>
                  <a:cubicBezTo>
                    <a:pt x="56" y="35725"/>
                    <a:pt x="56" y="36518"/>
                    <a:pt x="56" y="36859"/>
                  </a:cubicBezTo>
                  <a:cubicBezTo>
                    <a:pt x="3750" y="36906"/>
                    <a:pt x="7361" y="37965"/>
                    <a:pt x="10495" y="39921"/>
                  </a:cubicBezTo>
                  <a:cubicBezTo>
                    <a:pt x="11437" y="40324"/>
                    <a:pt x="12504" y="40324"/>
                    <a:pt x="13446" y="39921"/>
                  </a:cubicBezTo>
                  <a:cubicBezTo>
                    <a:pt x="16189" y="38726"/>
                    <a:pt x="18179" y="36273"/>
                    <a:pt x="18779" y="33343"/>
                  </a:cubicBezTo>
                  <a:cubicBezTo>
                    <a:pt x="19800" y="27899"/>
                    <a:pt x="25700" y="28353"/>
                    <a:pt x="30126" y="28580"/>
                  </a:cubicBezTo>
                  <a:cubicBezTo>
                    <a:pt x="36594" y="28580"/>
                    <a:pt x="37728" y="28580"/>
                    <a:pt x="37956" y="25858"/>
                  </a:cubicBezTo>
                  <a:cubicBezTo>
                    <a:pt x="39511" y="16986"/>
                    <a:pt x="37947" y="7850"/>
                    <a:pt x="33530" y="0"/>
                  </a:cubicBezTo>
                  <a:cubicBezTo>
                    <a:pt x="31894" y="970"/>
                    <a:pt x="30529" y="2334"/>
                    <a:pt x="29558" y="396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6" name="Freeform 295">
              <a:extLst>
                <a:ext uri="{FF2B5EF4-FFF2-40B4-BE49-F238E27FC236}">
                  <a16:creationId xmlns:a16="http://schemas.microsoft.com/office/drawing/2014/main" id="{49ADD5ED-7B74-6B43-846C-8DAD0CB352B9}"/>
                </a:ext>
              </a:extLst>
            </p:cNvPr>
            <p:cNvSpPr/>
            <p:nvPr/>
          </p:nvSpPr>
          <p:spPr>
            <a:xfrm>
              <a:off x="6268480" y="4321330"/>
              <a:ext cx="142235" cy="155083"/>
            </a:xfrm>
            <a:custGeom>
              <a:avLst/>
              <a:gdLst>
                <a:gd name="connsiteX0" fmla="*/ 82959 w 124819"/>
                <a:gd name="connsiteY0" fmla="*/ 3856 h 136093"/>
                <a:gd name="connsiteX1" fmla="*/ 73087 w 124819"/>
                <a:gd name="connsiteY1" fmla="*/ 7826 h 136093"/>
                <a:gd name="connsiteX2" fmla="*/ 65144 w 124819"/>
                <a:gd name="connsiteY2" fmla="*/ 11455 h 136093"/>
                <a:gd name="connsiteX3" fmla="*/ 55839 w 124819"/>
                <a:gd name="connsiteY3" fmla="*/ 8506 h 136093"/>
                <a:gd name="connsiteX4" fmla="*/ 40974 w 124819"/>
                <a:gd name="connsiteY4" fmla="*/ 5671 h 136093"/>
                <a:gd name="connsiteX5" fmla="*/ 39385 w 124819"/>
                <a:gd name="connsiteY5" fmla="*/ 5671 h 136093"/>
                <a:gd name="connsiteX6" fmla="*/ 33712 w 124819"/>
                <a:gd name="connsiteY6" fmla="*/ 7485 h 136093"/>
                <a:gd name="connsiteX7" fmla="*/ 31442 w 124819"/>
                <a:gd name="connsiteY7" fmla="*/ 34817 h 136093"/>
                <a:gd name="connsiteX8" fmla="*/ 35187 w 124819"/>
                <a:gd name="connsiteY8" fmla="*/ 40828 h 136093"/>
                <a:gd name="connsiteX9" fmla="*/ 41655 w 124819"/>
                <a:gd name="connsiteY9" fmla="*/ 54211 h 136093"/>
                <a:gd name="connsiteX10" fmla="*/ 24975 w 124819"/>
                <a:gd name="connsiteY10" fmla="*/ 75532 h 136093"/>
                <a:gd name="connsiteX11" fmla="*/ 12266 w 124819"/>
                <a:gd name="connsiteY11" fmla="*/ 88801 h 136093"/>
                <a:gd name="connsiteX12" fmla="*/ 9769 w 124819"/>
                <a:gd name="connsiteY12" fmla="*/ 100142 h 136093"/>
                <a:gd name="connsiteX13" fmla="*/ 3869 w 124819"/>
                <a:gd name="connsiteY13" fmla="*/ 120329 h 136093"/>
                <a:gd name="connsiteX14" fmla="*/ 11 w 124819"/>
                <a:gd name="connsiteY14" fmla="*/ 143012 h 136093"/>
                <a:gd name="connsiteX15" fmla="*/ 5458 w 124819"/>
                <a:gd name="connsiteY15" fmla="*/ 142104 h 136093"/>
                <a:gd name="connsiteX16" fmla="*/ 12379 w 124819"/>
                <a:gd name="connsiteY16" fmla="*/ 139950 h 136093"/>
                <a:gd name="connsiteX17" fmla="*/ 28265 w 124819"/>
                <a:gd name="connsiteY17" fmla="*/ 132124 h 136093"/>
                <a:gd name="connsiteX18" fmla="*/ 42222 w 124819"/>
                <a:gd name="connsiteY18" fmla="*/ 132124 h 136093"/>
                <a:gd name="connsiteX19" fmla="*/ 101341 w 124819"/>
                <a:gd name="connsiteY19" fmla="*/ 131330 h 136093"/>
                <a:gd name="connsiteX20" fmla="*/ 103724 w 124819"/>
                <a:gd name="connsiteY20" fmla="*/ 106720 h 136093"/>
                <a:gd name="connsiteX21" fmla="*/ 115071 w 124819"/>
                <a:gd name="connsiteY21" fmla="*/ 77800 h 136093"/>
                <a:gd name="connsiteX22" fmla="*/ 119043 w 124819"/>
                <a:gd name="connsiteY22" fmla="*/ 73717 h 136093"/>
                <a:gd name="connsiteX23" fmla="*/ 128348 w 124819"/>
                <a:gd name="connsiteY23" fmla="*/ 55685 h 136093"/>
                <a:gd name="connsiteX24" fmla="*/ 120858 w 124819"/>
                <a:gd name="connsiteY24" fmla="*/ 31982 h 136093"/>
                <a:gd name="connsiteX25" fmla="*/ 119724 w 124819"/>
                <a:gd name="connsiteY25" fmla="*/ 29941 h 136093"/>
                <a:gd name="connsiteX26" fmla="*/ 116206 w 124819"/>
                <a:gd name="connsiteY26" fmla="*/ 17919 h 136093"/>
                <a:gd name="connsiteX27" fmla="*/ 112235 w 124819"/>
                <a:gd name="connsiteY27" fmla="*/ 6578 h 136093"/>
                <a:gd name="connsiteX28" fmla="*/ 102022 w 124819"/>
                <a:gd name="connsiteY28" fmla="*/ 0 h 136093"/>
                <a:gd name="connsiteX29" fmla="*/ 82959 w 124819"/>
                <a:gd name="connsiteY29" fmla="*/ 3856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4819" h="136093">
                  <a:moveTo>
                    <a:pt x="82959" y="3856"/>
                  </a:moveTo>
                  <a:cubicBezTo>
                    <a:pt x="79243" y="3657"/>
                    <a:pt x="75629" y="5110"/>
                    <a:pt x="73087" y="7826"/>
                  </a:cubicBezTo>
                  <a:cubicBezTo>
                    <a:pt x="71029" y="10046"/>
                    <a:pt x="68170" y="11353"/>
                    <a:pt x="65144" y="11455"/>
                  </a:cubicBezTo>
                  <a:cubicBezTo>
                    <a:pt x="61869" y="11137"/>
                    <a:pt x="58698" y="10133"/>
                    <a:pt x="55839" y="8506"/>
                  </a:cubicBezTo>
                  <a:cubicBezTo>
                    <a:pt x="51493" y="5539"/>
                    <a:pt x="46108" y="4512"/>
                    <a:pt x="40974" y="5671"/>
                  </a:cubicBezTo>
                  <a:lnTo>
                    <a:pt x="39385" y="5671"/>
                  </a:lnTo>
                  <a:lnTo>
                    <a:pt x="33712" y="7485"/>
                  </a:lnTo>
                  <a:cubicBezTo>
                    <a:pt x="33145" y="12816"/>
                    <a:pt x="31329" y="28239"/>
                    <a:pt x="31442" y="34817"/>
                  </a:cubicBezTo>
                  <a:cubicBezTo>
                    <a:pt x="31442" y="37312"/>
                    <a:pt x="32804" y="38560"/>
                    <a:pt x="35187" y="40828"/>
                  </a:cubicBezTo>
                  <a:cubicBezTo>
                    <a:pt x="39309" y="44040"/>
                    <a:pt x="41700" y="48987"/>
                    <a:pt x="41655" y="54211"/>
                  </a:cubicBezTo>
                  <a:cubicBezTo>
                    <a:pt x="41655" y="61696"/>
                    <a:pt x="33258" y="68727"/>
                    <a:pt x="24975" y="75532"/>
                  </a:cubicBezTo>
                  <a:cubicBezTo>
                    <a:pt x="19301" y="80295"/>
                    <a:pt x="13627" y="85172"/>
                    <a:pt x="12266" y="88801"/>
                  </a:cubicBezTo>
                  <a:cubicBezTo>
                    <a:pt x="11219" y="92531"/>
                    <a:pt x="10385" y="96318"/>
                    <a:pt x="9769" y="100142"/>
                  </a:cubicBezTo>
                  <a:cubicBezTo>
                    <a:pt x="8612" y="107082"/>
                    <a:pt x="6631" y="113859"/>
                    <a:pt x="3869" y="120329"/>
                  </a:cubicBezTo>
                  <a:cubicBezTo>
                    <a:pt x="1174" y="127582"/>
                    <a:pt x="-135" y="135276"/>
                    <a:pt x="11" y="143012"/>
                  </a:cubicBezTo>
                  <a:cubicBezTo>
                    <a:pt x="1810" y="142618"/>
                    <a:pt x="3628" y="142315"/>
                    <a:pt x="5458" y="142104"/>
                  </a:cubicBezTo>
                  <a:cubicBezTo>
                    <a:pt x="9089" y="142104"/>
                    <a:pt x="11358" y="141424"/>
                    <a:pt x="12379" y="139950"/>
                  </a:cubicBezTo>
                  <a:cubicBezTo>
                    <a:pt x="15372" y="134129"/>
                    <a:pt x="21823" y="130951"/>
                    <a:pt x="28265" y="132124"/>
                  </a:cubicBezTo>
                  <a:lnTo>
                    <a:pt x="42222" y="132124"/>
                  </a:lnTo>
                  <a:cubicBezTo>
                    <a:pt x="69569" y="131217"/>
                    <a:pt x="89540" y="130763"/>
                    <a:pt x="101341" y="131330"/>
                  </a:cubicBezTo>
                  <a:cubicBezTo>
                    <a:pt x="101592" y="123083"/>
                    <a:pt x="102388" y="114862"/>
                    <a:pt x="103724" y="106720"/>
                  </a:cubicBezTo>
                  <a:cubicBezTo>
                    <a:pt x="105201" y="96328"/>
                    <a:pt x="109086" y="86425"/>
                    <a:pt x="115071" y="77800"/>
                  </a:cubicBezTo>
                  <a:cubicBezTo>
                    <a:pt x="116306" y="76356"/>
                    <a:pt x="117633" y="74992"/>
                    <a:pt x="119043" y="73717"/>
                  </a:cubicBezTo>
                  <a:cubicBezTo>
                    <a:pt x="124730" y="69437"/>
                    <a:pt x="128155" y="62798"/>
                    <a:pt x="128348" y="55685"/>
                  </a:cubicBezTo>
                  <a:cubicBezTo>
                    <a:pt x="128176" y="47230"/>
                    <a:pt x="125576" y="39002"/>
                    <a:pt x="120858" y="31982"/>
                  </a:cubicBezTo>
                  <a:lnTo>
                    <a:pt x="119724" y="29941"/>
                  </a:lnTo>
                  <a:cubicBezTo>
                    <a:pt x="117913" y="26148"/>
                    <a:pt x="116725" y="22089"/>
                    <a:pt x="116206" y="17919"/>
                  </a:cubicBezTo>
                  <a:cubicBezTo>
                    <a:pt x="115748" y="13889"/>
                    <a:pt x="114391" y="10014"/>
                    <a:pt x="112235" y="6578"/>
                  </a:cubicBezTo>
                  <a:cubicBezTo>
                    <a:pt x="109357" y="3660"/>
                    <a:pt x="105870" y="1413"/>
                    <a:pt x="102022" y="0"/>
                  </a:cubicBezTo>
                  <a:cubicBezTo>
                    <a:pt x="96225" y="3238"/>
                    <a:pt x="89560" y="4586"/>
                    <a:pt x="82959" y="385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7" name="Freeform 296">
              <a:extLst>
                <a:ext uri="{FF2B5EF4-FFF2-40B4-BE49-F238E27FC236}">
                  <a16:creationId xmlns:a16="http://schemas.microsoft.com/office/drawing/2014/main" id="{7049C891-3C4D-7241-A258-20EEE4CA9173}"/>
                </a:ext>
              </a:extLst>
            </p:cNvPr>
            <p:cNvSpPr/>
            <p:nvPr/>
          </p:nvSpPr>
          <p:spPr>
            <a:xfrm>
              <a:off x="5827951" y="3721628"/>
              <a:ext cx="271541" cy="478171"/>
            </a:xfrm>
            <a:custGeom>
              <a:avLst/>
              <a:gdLst>
                <a:gd name="connsiteX0" fmla="*/ 71374 w 238291"/>
                <a:gd name="connsiteY0" fmla="*/ 5714 h 419621"/>
                <a:gd name="connsiteX1" fmla="*/ 39942 w 238291"/>
                <a:gd name="connsiteY1" fmla="*/ 4920 h 419621"/>
                <a:gd name="connsiteX2" fmla="*/ 38808 w 238291"/>
                <a:gd name="connsiteY2" fmla="*/ 18643 h 419621"/>
                <a:gd name="connsiteX3" fmla="*/ 38808 w 238291"/>
                <a:gd name="connsiteY3" fmla="*/ 31799 h 419621"/>
                <a:gd name="connsiteX4" fmla="*/ 55488 w 238291"/>
                <a:gd name="connsiteY4" fmla="*/ 72627 h 419621"/>
                <a:gd name="connsiteX5" fmla="*/ 55488 w 238291"/>
                <a:gd name="connsiteY5" fmla="*/ 89979 h 419621"/>
                <a:gd name="connsiteX6" fmla="*/ 54013 w 238291"/>
                <a:gd name="connsiteY6" fmla="*/ 94969 h 419621"/>
                <a:gd name="connsiteX7" fmla="*/ 49134 w 238291"/>
                <a:gd name="connsiteY7" fmla="*/ 120940 h 419621"/>
                <a:gd name="connsiteX8" fmla="*/ 49134 w 238291"/>
                <a:gd name="connsiteY8" fmla="*/ 149633 h 419621"/>
                <a:gd name="connsiteX9" fmla="*/ 49701 w 238291"/>
                <a:gd name="connsiteY9" fmla="*/ 165284 h 419621"/>
                <a:gd name="connsiteX10" fmla="*/ 27006 w 238291"/>
                <a:gd name="connsiteY10" fmla="*/ 200441 h 419621"/>
                <a:gd name="connsiteX11" fmla="*/ 22694 w 238291"/>
                <a:gd name="connsiteY11" fmla="*/ 204637 h 419621"/>
                <a:gd name="connsiteX12" fmla="*/ 0 w 238291"/>
                <a:gd name="connsiteY12" fmla="*/ 243991 h 419621"/>
                <a:gd name="connsiteX13" fmla="*/ 7943 w 238291"/>
                <a:gd name="connsiteY13" fmla="*/ 264292 h 419621"/>
                <a:gd name="connsiteX14" fmla="*/ 11120 w 238291"/>
                <a:gd name="connsiteY14" fmla="*/ 270076 h 419621"/>
                <a:gd name="connsiteX15" fmla="*/ 13276 w 238291"/>
                <a:gd name="connsiteY15" fmla="*/ 271323 h 419621"/>
                <a:gd name="connsiteX16" fmla="*/ 35971 w 238291"/>
                <a:gd name="connsiteY16" fmla="*/ 293098 h 419621"/>
                <a:gd name="connsiteX17" fmla="*/ 37900 w 238291"/>
                <a:gd name="connsiteY17" fmla="*/ 300130 h 419621"/>
                <a:gd name="connsiteX18" fmla="*/ 40283 w 238291"/>
                <a:gd name="connsiteY18" fmla="*/ 309089 h 419621"/>
                <a:gd name="connsiteX19" fmla="*/ 40283 w 238291"/>
                <a:gd name="connsiteY19" fmla="*/ 318049 h 419621"/>
                <a:gd name="connsiteX20" fmla="*/ 40283 w 238291"/>
                <a:gd name="connsiteY20" fmla="*/ 343907 h 419621"/>
                <a:gd name="connsiteX21" fmla="*/ 46183 w 238291"/>
                <a:gd name="connsiteY21" fmla="*/ 349691 h 419621"/>
                <a:gd name="connsiteX22" fmla="*/ 53105 w 238291"/>
                <a:gd name="connsiteY22" fmla="*/ 359217 h 419621"/>
                <a:gd name="connsiteX23" fmla="*/ 49134 w 238291"/>
                <a:gd name="connsiteY23" fmla="*/ 362620 h 419621"/>
                <a:gd name="connsiteX24" fmla="*/ 37786 w 238291"/>
                <a:gd name="connsiteY24" fmla="*/ 363640 h 419621"/>
                <a:gd name="connsiteX25" fmla="*/ 16113 w 238291"/>
                <a:gd name="connsiteY25" fmla="*/ 367383 h 419621"/>
                <a:gd name="connsiteX26" fmla="*/ 31545 w 238291"/>
                <a:gd name="connsiteY26" fmla="*/ 385982 h 419621"/>
                <a:gd name="connsiteX27" fmla="*/ 49588 w 238291"/>
                <a:gd name="connsiteY27" fmla="*/ 410252 h 419621"/>
                <a:gd name="connsiteX28" fmla="*/ 49588 w 238291"/>
                <a:gd name="connsiteY28" fmla="*/ 415923 h 419621"/>
                <a:gd name="connsiteX29" fmla="*/ 48680 w 238291"/>
                <a:gd name="connsiteY29" fmla="*/ 429986 h 419621"/>
                <a:gd name="connsiteX30" fmla="*/ 59233 w 238291"/>
                <a:gd name="connsiteY30" fmla="*/ 424882 h 419621"/>
                <a:gd name="connsiteX31" fmla="*/ 74438 w 238291"/>
                <a:gd name="connsiteY31" fmla="*/ 418078 h 419621"/>
                <a:gd name="connsiteX32" fmla="*/ 80452 w 238291"/>
                <a:gd name="connsiteY32" fmla="*/ 420346 h 419621"/>
                <a:gd name="connsiteX33" fmla="*/ 82495 w 238291"/>
                <a:gd name="connsiteY33" fmla="*/ 421367 h 419621"/>
                <a:gd name="connsiteX34" fmla="*/ 82495 w 238291"/>
                <a:gd name="connsiteY34" fmla="*/ 421367 h 419621"/>
                <a:gd name="connsiteX35" fmla="*/ 86239 w 238291"/>
                <a:gd name="connsiteY35" fmla="*/ 419098 h 419621"/>
                <a:gd name="connsiteX36" fmla="*/ 107118 w 238291"/>
                <a:gd name="connsiteY36" fmla="*/ 412861 h 419621"/>
                <a:gd name="connsiteX37" fmla="*/ 129245 w 238291"/>
                <a:gd name="connsiteY37" fmla="*/ 402540 h 419621"/>
                <a:gd name="connsiteX38" fmla="*/ 129926 w 238291"/>
                <a:gd name="connsiteY38" fmla="*/ 394715 h 419621"/>
                <a:gd name="connsiteX39" fmla="*/ 132422 w 238291"/>
                <a:gd name="connsiteY39" fmla="*/ 383374 h 419621"/>
                <a:gd name="connsiteX40" fmla="*/ 144904 w 238291"/>
                <a:gd name="connsiteY40" fmla="*/ 381673 h 419621"/>
                <a:gd name="connsiteX41" fmla="*/ 171570 w 238291"/>
                <a:gd name="connsiteY41" fmla="*/ 373847 h 419621"/>
                <a:gd name="connsiteX42" fmla="*/ 182010 w 238291"/>
                <a:gd name="connsiteY42" fmla="*/ 362506 h 419621"/>
                <a:gd name="connsiteX43" fmla="*/ 191314 w 238291"/>
                <a:gd name="connsiteY43" fmla="*/ 349918 h 419621"/>
                <a:gd name="connsiteX44" fmla="*/ 222065 w 238291"/>
                <a:gd name="connsiteY44" fmla="*/ 328936 h 419621"/>
                <a:gd name="connsiteX45" fmla="*/ 217867 w 238291"/>
                <a:gd name="connsiteY45" fmla="*/ 316915 h 419621"/>
                <a:gd name="connsiteX46" fmla="*/ 212080 w 238291"/>
                <a:gd name="connsiteY46" fmla="*/ 297748 h 419621"/>
                <a:gd name="connsiteX47" fmla="*/ 203796 w 238291"/>
                <a:gd name="connsiteY47" fmla="*/ 288675 h 419621"/>
                <a:gd name="connsiteX48" fmla="*/ 197215 w 238291"/>
                <a:gd name="connsiteY48" fmla="*/ 281757 h 419621"/>
                <a:gd name="connsiteX49" fmla="*/ 202208 w 238291"/>
                <a:gd name="connsiteY49" fmla="*/ 273705 h 419621"/>
                <a:gd name="connsiteX50" fmla="*/ 206520 w 238291"/>
                <a:gd name="connsiteY50" fmla="*/ 268828 h 419621"/>
                <a:gd name="connsiteX51" fmla="*/ 204931 w 238291"/>
                <a:gd name="connsiteY51" fmla="*/ 263385 h 419621"/>
                <a:gd name="connsiteX52" fmla="*/ 204250 w 238291"/>
                <a:gd name="connsiteY52" fmla="*/ 254539 h 419621"/>
                <a:gd name="connsiteX53" fmla="*/ 207654 w 238291"/>
                <a:gd name="connsiteY53" fmla="*/ 247053 h 419621"/>
                <a:gd name="connsiteX54" fmla="*/ 212080 w 238291"/>
                <a:gd name="connsiteY54" fmla="*/ 235712 h 419621"/>
                <a:gd name="connsiteX55" fmla="*/ 221611 w 238291"/>
                <a:gd name="connsiteY55" fmla="*/ 210195 h 419621"/>
                <a:gd name="connsiteX56" fmla="*/ 230122 w 238291"/>
                <a:gd name="connsiteY56" fmla="*/ 201349 h 419621"/>
                <a:gd name="connsiteX57" fmla="*/ 245781 w 238291"/>
                <a:gd name="connsiteY57" fmla="*/ 201349 h 419621"/>
                <a:gd name="connsiteX58" fmla="*/ 245781 w 238291"/>
                <a:gd name="connsiteY58" fmla="*/ 104155 h 419621"/>
                <a:gd name="connsiteX59" fmla="*/ 155003 w 238291"/>
                <a:gd name="connsiteY59" fmla="*/ 51079 h 419621"/>
                <a:gd name="connsiteX60" fmla="*/ 71374 w 238291"/>
                <a:gd name="connsiteY60" fmla="*/ 5714 h 41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238291" h="419621">
                  <a:moveTo>
                    <a:pt x="71374" y="5714"/>
                  </a:moveTo>
                  <a:cubicBezTo>
                    <a:pt x="52992" y="-5627"/>
                    <a:pt x="41077" y="3106"/>
                    <a:pt x="39942" y="4920"/>
                  </a:cubicBezTo>
                  <a:cubicBezTo>
                    <a:pt x="38779" y="9395"/>
                    <a:pt x="38395" y="14037"/>
                    <a:pt x="38808" y="18643"/>
                  </a:cubicBezTo>
                  <a:cubicBezTo>
                    <a:pt x="38808" y="22612"/>
                    <a:pt x="38808" y="27035"/>
                    <a:pt x="38808" y="31799"/>
                  </a:cubicBezTo>
                  <a:cubicBezTo>
                    <a:pt x="40854" y="46591"/>
                    <a:pt x="46590" y="60631"/>
                    <a:pt x="55488" y="72627"/>
                  </a:cubicBezTo>
                  <a:cubicBezTo>
                    <a:pt x="58521" y="78014"/>
                    <a:pt x="58521" y="84592"/>
                    <a:pt x="55488" y="89979"/>
                  </a:cubicBezTo>
                  <a:cubicBezTo>
                    <a:pt x="54723" y="91549"/>
                    <a:pt x="54225" y="93235"/>
                    <a:pt x="54013" y="94969"/>
                  </a:cubicBezTo>
                  <a:cubicBezTo>
                    <a:pt x="53442" y="103791"/>
                    <a:pt x="51804" y="112512"/>
                    <a:pt x="49134" y="120940"/>
                  </a:cubicBezTo>
                  <a:cubicBezTo>
                    <a:pt x="48079" y="130475"/>
                    <a:pt x="48079" y="140098"/>
                    <a:pt x="49134" y="149633"/>
                  </a:cubicBezTo>
                  <a:cubicBezTo>
                    <a:pt x="49134" y="155417"/>
                    <a:pt x="49701" y="160974"/>
                    <a:pt x="49701" y="165284"/>
                  </a:cubicBezTo>
                  <a:cubicBezTo>
                    <a:pt x="49701" y="177759"/>
                    <a:pt x="35744" y="191368"/>
                    <a:pt x="27006" y="200441"/>
                  </a:cubicBezTo>
                  <a:lnTo>
                    <a:pt x="22694" y="204637"/>
                  </a:lnTo>
                  <a:cubicBezTo>
                    <a:pt x="12249" y="215871"/>
                    <a:pt x="4490" y="229327"/>
                    <a:pt x="0" y="243991"/>
                  </a:cubicBezTo>
                  <a:cubicBezTo>
                    <a:pt x="1005" y="251290"/>
                    <a:pt x="3727" y="258248"/>
                    <a:pt x="7943" y="264292"/>
                  </a:cubicBezTo>
                  <a:cubicBezTo>
                    <a:pt x="9078" y="266333"/>
                    <a:pt x="10213" y="268261"/>
                    <a:pt x="11120" y="270076"/>
                  </a:cubicBezTo>
                  <a:lnTo>
                    <a:pt x="13276" y="271323"/>
                  </a:lnTo>
                  <a:cubicBezTo>
                    <a:pt x="24624" y="278468"/>
                    <a:pt x="35971" y="285500"/>
                    <a:pt x="35971" y="293098"/>
                  </a:cubicBezTo>
                  <a:cubicBezTo>
                    <a:pt x="36087" y="295556"/>
                    <a:pt x="36745" y="297957"/>
                    <a:pt x="37900" y="300130"/>
                  </a:cubicBezTo>
                  <a:cubicBezTo>
                    <a:pt x="39448" y="302864"/>
                    <a:pt x="40268" y="305948"/>
                    <a:pt x="40283" y="309089"/>
                  </a:cubicBezTo>
                  <a:cubicBezTo>
                    <a:pt x="40283" y="311017"/>
                    <a:pt x="40283" y="314193"/>
                    <a:pt x="40283" y="318049"/>
                  </a:cubicBezTo>
                  <a:cubicBezTo>
                    <a:pt x="39344" y="326643"/>
                    <a:pt x="39344" y="335313"/>
                    <a:pt x="40283" y="343907"/>
                  </a:cubicBezTo>
                  <a:cubicBezTo>
                    <a:pt x="41896" y="346165"/>
                    <a:pt x="43893" y="348123"/>
                    <a:pt x="46183" y="349691"/>
                  </a:cubicBezTo>
                  <a:cubicBezTo>
                    <a:pt x="50382" y="353093"/>
                    <a:pt x="53786" y="355928"/>
                    <a:pt x="53105" y="359217"/>
                  </a:cubicBezTo>
                  <a:cubicBezTo>
                    <a:pt x="52529" y="361009"/>
                    <a:pt x="50994" y="362325"/>
                    <a:pt x="49134" y="362620"/>
                  </a:cubicBezTo>
                  <a:cubicBezTo>
                    <a:pt x="45382" y="363240"/>
                    <a:pt x="41589" y="363581"/>
                    <a:pt x="37786" y="363640"/>
                  </a:cubicBezTo>
                  <a:cubicBezTo>
                    <a:pt x="32113" y="363640"/>
                    <a:pt x="17134" y="364774"/>
                    <a:pt x="16113" y="367383"/>
                  </a:cubicBezTo>
                  <a:cubicBezTo>
                    <a:pt x="20278" y="374333"/>
                    <a:pt x="25482" y="380606"/>
                    <a:pt x="31545" y="385982"/>
                  </a:cubicBezTo>
                  <a:cubicBezTo>
                    <a:pt x="42892" y="397323"/>
                    <a:pt x="49588" y="405149"/>
                    <a:pt x="49588" y="410252"/>
                  </a:cubicBezTo>
                  <a:cubicBezTo>
                    <a:pt x="49588" y="412180"/>
                    <a:pt x="49588" y="413995"/>
                    <a:pt x="49588" y="415923"/>
                  </a:cubicBezTo>
                  <a:cubicBezTo>
                    <a:pt x="50142" y="420627"/>
                    <a:pt x="49834" y="425392"/>
                    <a:pt x="48680" y="429986"/>
                  </a:cubicBezTo>
                  <a:cubicBezTo>
                    <a:pt x="52584" y="429238"/>
                    <a:pt x="56223" y="427478"/>
                    <a:pt x="59233" y="424882"/>
                  </a:cubicBezTo>
                  <a:cubicBezTo>
                    <a:pt x="63177" y="420659"/>
                    <a:pt x="68659" y="418205"/>
                    <a:pt x="74438" y="418078"/>
                  </a:cubicBezTo>
                  <a:cubicBezTo>
                    <a:pt x="76673" y="417953"/>
                    <a:pt x="78857" y="418777"/>
                    <a:pt x="80452" y="420346"/>
                  </a:cubicBezTo>
                  <a:cubicBezTo>
                    <a:pt x="80968" y="420946"/>
                    <a:pt x="81704" y="421314"/>
                    <a:pt x="82495" y="421367"/>
                  </a:cubicBezTo>
                  <a:lnTo>
                    <a:pt x="82495" y="421367"/>
                  </a:lnTo>
                  <a:cubicBezTo>
                    <a:pt x="83996" y="421142"/>
                    <a:pt x="85345" y="420325"/>
                    <a:pt x="86239" y="419098"/>
                  </a:cubicBezTo>
                  <a:cubicBezTo>
                    <a:pt x="91999" y="414155"/>
                    <a:pt x="99588" y="411888"/>
                    <a:pt x="107118" y="412861"/>
                  </a:cubicBezTo>
                  <a:cubicBezTo>
                    <a:pt x="113245" y="412861"/>
                    <a:pt x="127429" y="408097"/>
                    <a:pt x="129245" y="402540"/>
                  </a:cubicBezTo>
                  <a:cubicBezTo>
                    <a:pt x="129890" y="399985"/>
                    <a:pt x="130119" y="397343"/>
                    <a:pt x="129926" y="394715"/>
                  </a:cubicBezTo>
                  <a:cubicBezTo>
                    <a:pt x="129184" y="390753"/>
                    <a:pt x="130085" y="386659"/>
                    <a:pt x="132422" y="383374"/>
                  </a:cubicBezTo>
                  <a:cubicBezTo>
                    <a:pt x="134919" y="380765"/>
                    <a:pt x="139457" y="381106"/>
                    <a:pt x="144904" y="381673"/>
                  </a:cubicBezTo>
                  <a:cubicBezTo>
                    <a:pt x="154558" y="384266"/>
                    <a:pt x="164852" y="381245"/>
                    <a:pt x="171570" y="373847"/>
                  </a:cubicBezTo>
                  <a:cubicBezTo>
                    <a:pt x="175882" y="368857"/>
                    <a:pt x="179286" y="365228"/>
                    <a:pt x="182010" y="362506"/>
                  </a:cubicBezTo>
                  <a:cubicBezTo>
                    <a:pt x="185923" y="358975"/>
                    <a:pt x="189087" y="354694"/>
                    <a:pt x="191314" y="349918"/>
                  </a:cubicBezTo>
                  <a:cubicBezTo>
                    <a:pt x="197551" y="338351"/>
                    <a:pt x="209016" y="330529"/>
                    <a:pt x="222065" y="328936"/>
                  </a:cubicBezTo>
                  <a:cubicBezTo>
                    <a:pt x="221122" y="324784"/>
                    <a:pt x="219713" y="320752"/>
                    <a:pt x="217867" y="316915"/>
                  </a:cubicBezTo>
                  <a:cubicBezTo>
                    <a:pt x="214873" y="310897"/>
                    <a:pt x="212917" y="304417"/>
                    <a:pt x="212080" y="297748"/>
                  </a:cubicBezTo>
                  <a:cubicBezTo>
                    <a:pt x="212080" y="292985"/>
                    <a:pt x="208562" y="290944"/>
                    <a:pt x="203796" y="288675"/>
                  </a:cubicBezTo>
                  <a:cubicBezTo>
                    <a:pt x="199030" y="286407"/>
                    <a:pt x="197215" y="285386"/>
                    <a:pt x="197215" y="281757"/>
                  </a:cubicBezTo>
                  <a:cubicBezTo>
                    <a:pt x="197624" y="278474"/>
                    <a:pt x="199448" y="275533"/>
                    <a:pt x="202208" y="273705"/>
                  </a:cubicBezTo>
                  <a:cubicBezTo>
                    <a:pt x="203958" y="272385"/>
                    <a:pt x="205424" y="270727"/>
                    <a:pt x="206520" y="268828"/>
                  </a:cubicBezTo>
                  <a:cubicBezTo>
                    <a:pt x="207200" y="267354"/>
                    <a:pt x="206520" y="265766"/>
                    <a:pt x="204931" y="263385"/>
                  </a:cubicBezTo>
                  <a:cubicBezTo>
                    <a:pt x="203342" y="261003"/>
                    <a:pt x="201527" y="257487"/>
                    <a:pt x="204250" y="254539"/>
                  </a:cubicBezTo>
                  <a:cubicBezTo>
                    <a:pt x="205797" y="252252"/>
                    <a:pt x="206948" y="249722"/>
                    <a:pt x="207654" y="247053"/>
                  </a:cubicBezTo>
                  <a:cubicBezTo>
                    <a:pt x="208877" y="243179"/>
                    <a:pt x="210355" y="239391"/>
                    <a:pt x="212080" y="235712"/>
                  </a:cubicBezTo>
                  <a:cubicBezTo>
                    <a:pt x="216512" y="227729"/>
                    <a:pt x="219725" y="219128"/>
                    <a:pt x="221611" y="210195"/>
                  </a:cubicBezTo>
                  <a:cubicBezTo>
                    <a:pt x="221772" y="205507"/>
                    <a:pt x="225441" y="201693"/>
                    <a:pt x="230122" y="201349"/>
                  </a:cubicBezTo>
                  <a:lnTo>
                    <a:pt x="245781" y="201349"/>
                  </a:lnTo>
                  <a:lnTo>
                    <a:pt x="245781" y="104155"/>
                  </a:lnTo>
                  <a:lnTo>
                    <a:pt x="155003" y="51079"/>
                  </a:lnTo>
                  <a:cubicBezTo>
                    <a:pt x="151259" y="49491"/>
                    <a:pt x="90211" y="17055"/>
                    <a:pt x="71374" y="571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8" name="Freeform 297">
              <a:extLst>
                <a:ext uri="{FF2B5EF4-FFF2-40B4-BE49-F238E27FC236}">
                  <a16:creationId xmlns:a16="http://schemas.microsoft.com/office/drawing/2014/main" id="{8A98B721-E981-4240-91CF-8AF0627A49FA}"/>
                </a:ext>
              </a:extLst>
            </p:cNvPr>
            <p:cNvSpPr/>
            <p:nvPr/>
          </p:nvSpPr>
          <p:spPr>
            <a:xfrm>
              <a:off x="6386935" y="3517744"/>
              <a:ext cx="12930" cy="12923"/>
            </a:xfrm>
            <a:custGeom>
              <a:avLst/>
              <a:gdLst>
                <a:gd name="connsiteX0" fmla="*/ 0 w 0"/>
                <a:gd name="connsiteY0" fmla="*/ 0 h 0"/>
                <a:gd name="connsiteX1" fmla="*/ 0 w 0"/>
                <a:gd name="connsiteY1" fmla="*/ 0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lnTo>
                    <a:pt x="0" y="0"/>
                  </a:lnTo>
                  <a:lnTo>
                    <a:pt x="0" y="0"/>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9" name="Freeform 298">
              <a:extLst>
                <a:ext uri="{FF2B5EF4-FFF2-40B4-BE49-F238E27FC236}">
                  <a16:creationId xmlns:a16="http://schemas.microsoft.com/office/drawing/2014/main" id="{3EDFECB3-148B-8440-9FC8-84BB6691B052}"/>
                </a:ext>
              </a:extLst>
            </p:cNvPr>
            <p:cNvSpPr/>
            <p:nvPr/>
          </p:nvSpPr>
          <p:spPr>
            <a:xfrm>
              <a:off x="6874157" y="3670500"/>
              <a:ext cx="181027" cy="245548"/>
            </a:xfrm>
            <a:custGeom>
              <a:avLst/>
              <a:gdLst>
                <a:gd name="connsiteX0" fmla="*/ 76821 w 158861"/>
                <a:gd name="connsiteY0" fmla="*/ 4083 h 215481"/>
                <a:gd name="connsiteX1" fmla="*/ 70807 w 158861"/>
                <a:gd name="connsiteY1" fmla="*/ 4083 h 215481"/>
                <a:gd name="connsiteX2" fmla="*/ 70807 w 158861"/>
                <a:gd name="connsiteY2" fmla="*/ 5217 h 215481"/>
                <a:gd name="connsiteX3" fmla="*/ 72963 w 158861"/>
                <a:gd name="connsiteY3" fmla="*/ 9186 h 215481"/>
                <a:gd name="connsiteX4" fmla="*/ 76367 w 158861"/>
                <a:gd name="connsiteY4" fmla="*/ 19280 h 215481"/>
                <a:gd name="connsiteX5" fmla="*/ 69785 w 158861"/>
                <a:gd name="connsiteY5" fmla="*/ 27105 h 215481"/>
                <a:gd name="connsiteX6" fmla="*/ 65474 w 158861"/>
                <a:gd name="connsiteY6" fmla="*/ 32436 h 215481"/>
                <a:gd name="connsiteX7" fmla="*/ 64226 w 158861"/>
                <a:gd name="connsiteY7" fmla="*/ 42416 h 215481"/>
                <a:gd name="connsiteX8" fmla="*/ 62864 w 158861"/>
                <a:gd name="connsiteY8" fmla="*/ 49447 h 215481"/>
                <a:gd name="connsiteX9" fmla="*/ 62864 w 158861"/>
                <a:gd name="connsiteY9" fmla="*/ 60788 h 215481"/>
                <a:gd name="connsiteX10" fmla="*/ 74211 w 158861"/>
                <a:gd name="connsiteY10" fmla="*/ 72130 h 215481"/>
                <a:gd name="connsiteX11" fmla="*/ 72396 w 158861"/>
                <a:gd name="connsiteY11" fmla="*/ 93451 h 215481"/>
                <a:gd name="connsiteX12" fmla="*/ 71601 w 158861"/>
                <a:gd name="connsiteY12" fmla="*/ 95152 h 215481"/>
                <a:gd name="connsiteX13" fmla="*/ 65927 w 158861"/>
                <a:gd name="connsiteY13" fmla="*/ 126794 h 215481"/>
                <a:gd name="connsiteX14" fmla="*/ 37559 w 158861"/>
                <a:gd name="connsiteY14" fmla="*/ 144259 h 215481"/>
                <a:gd name="connsiteX15" fmla="*/ 8510 w 158861"/>
                <a:gd name="connsiteY15" fmla="*/ 156394 h 215481"/>
                <a:gd name="connsiteX16" fmla="*/ 0 w 158861"/>
                <a:gd name="connsiteY16" fmla="*/ 159797 h 215481"/>
                <a:gd name="connsiteX17" fmla="*/ 25872 w 158861"/>
                <a:gd name="connsiteY17" fmla="*/ 219791 h 215481"/>
                <a:gd name="connsiteX18" fmla="*/ 24170 w 158861"/>
                <a:gd name="connsiteY18" fmla="*/ 222059 h 215481"/>
                <a:gd name="connsiteX19" fmla="*/ 30297 w 158861"/>
                <a:gd name="connsiteY19" fmla="*/ 220245 h 215481"/>
                <a:gd name="connsiteX20" fmla="*/ 73190 w 158861"/>
                <a:gd name="connsiteY20" fmla="*/ 205728 h 215481"/>
                <a:gd name="connsiteX21" fmla="*/ 100990 w 158861"/>
                <a:gd name="connsiteY21" fmla="*/ 183046 h 215481"/>
                <a:gd name="connsiteX22" fmla="*/ 114380 w 158861"/>
                <a:gd name="connsiteY22" fmla="*/ 164106 h 215481"/>
                <a:gd name="connsiteX23" fmla="*/ 128337 w 158861"/>
                <a:gd name="connsiteY23" fmla="*/ 145167 h 215481"/>
                <a:gd name="connsiteX24" fmla="*/ 138890 w 158861"/>
                <a:gd name="connsiteY24" fmla="*/ 116247 h 215481"/>
                <a:gd name="connsiteX25" fmla="*/ 168393 w 158861"/>
                <a:gd name="connsiteY25" fmla="*/ 72810 h 215481"/>
                <a:gd name="connsiteX26" fmla="*/ 142861 w 158861"/>
                <a:gd name="connsiteY26" fmla="*/ 35498 h 215481"/>
                <a:gd name="connsiteX27" fmla="*/ 102125 w 158861"/>
                <a:gd name="connsiteY27" fmla="*/ 22682 h 215481"/>
                <a:gd name="connsiteX28" fmla="*/ 86125 w 158861"/>
                <a:gd name="connsiteY28" fmla="*/ 0 h 215481"/>
                <a:gd name="connsiteX29" fmla="*/ 86920 w 158861"/>
                <a:gd name="connsiteY29" fmla="*/ 3062 h 215481"/>
                <a:gd name="connsiteX30" fmla="*/ 76821 w 158861"/>
                <a:gd name="connsiteY30" fmla="*/ 4083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8861" h="215481">
                  <a:moveTo>
                    <a:pt x="76821" y="4083"/>
                  </a:moveTo>
                  <a:cubicBezTo>
                    <a:pt x="74881" y="3362"/>
                    <a:pt x="72746" y="3362"/>
                    <a:pt x="70807" y="4083"/>
                  </a:cubicBezTo>
                  <a:cubicBezTo>
                    <a:pt x="70807" y="4083"/>
                    <a:pt x="70807" y="4083"/>
                    <a:pt x="70807" y="5217"/>
                  </a:cubicBezTo>
                  <a:cubicBezTo>
                    <a:pt x="70807" y="6351"/>
                    <a:pt x="71828" y="7599"/>
                    <a:pt x="72963" y="9186"/>
                  </a:cubicBezTo>
                  <a:cubicBezTo>
                    <a:pt x="75564" y="11865"/>
                    <a:pt x="76815" y="15575"/>
                    <a:pt x="76367" y="19280"/>
                  </a:cubicBezTo>
                  <a:cubicBezTo>
                    <a:pt x="75342" y="22681"/>
                    <a:pt x="72962" y="25511"/>
                    <a:pt x="69785" y="27105"/>
                  </a:cubicBezTo>
                  <a:cubicBezTo>
                    <a:pt x="66722" y="29147"/>
                    <a:pt x="65360" y="30394"/>
                    <a:pt x="65474" y="32436"/>
                  </a:cubicBezTo>
                  <a:cubicBezTo>
                    <a:pt x="65619" y="35809"/>
                    <a:pt x="65197" y="39182"/>
                    <a:pt x="64226" y="42416"/>
                  </a:cubicBezTo>
                  <a:cubicBezTo>
                    <a:pt x="63654" y="44735"/>
                    <a:pt x="63199" y="47082"/>
                    <a:pt x="62864" y="49447"/>
                  </a:cubicBezTo>
                  <a:cubicBezTo>
                    <a:pt x="62399" y="53213"/>
                    <a:pt x="62399" y="57022"/>
                    <a:pt x="62864" y="60788"/>
                  </a:cubicBezTo>
                  <a:cubicBezTo>
                    <a:pt x="67473" y="63641"/>
                    <a:pt x="71357" y="67523"/>
                    <a:pt x="74211" y="72130"/>
                  </a:cubicBezTo>
                  <a:cubicBezTo>
                    <a:pt x="77707" y="79004"/>
                    <a:pt x="77004" y="87265"/>
                    <a:pt x="72396" y="93451"/>
                  </a:cubicBezTo>
                  <a:lnTo>
                    <a:pt x="71601" y="95152"/>
                  </a:lnTo>
                  <a:cubicBezTo>
                    <a:pt x="68466" y="105438"/>
                    <a:pt x="66561" y="116060"/>
                    <a:pt x="65927" y="126794"/>
                  </a:cubicBezTo>
                  <a:cubicBezTo>
                    <a:pt x="65133" y="136207"/>
                    <a:pt x="47885" y="141764"/>
                    <a:pt x="37559" y="144259"/>
                  </a:cubicBezTo>
                  <a:cubicBezTo>
                    <a:pt x="27403" y="147063"/>
                    <a:pt x="17642" y="151140"/>
                    <a:pt x="8510" y="156394"/>
                  </a:cubicBezTo>
                  <a:cubicBezTo>
                    <a:pt x="5780" y="157779"/>
                    <a:pt x="2932" y="158918"/>
                    <a:pt x="0" y="159797"/>
                  </a:cubicBezTo>
                  <a:cubicBezTo>
                    <a:pt x="7035" y="181572"/>
                    <a:pt x="19517" y="215141"/>
                    <a:pt x="25872" y="219791"/>
                  </a:cubicBezTo>
                  <a:lnTo>
                    <a:pt x="24170" y="222059"/>
                  </a:lnTo>
                  <a:cubicBezTo>
                    <a:pt x="26552" y="221266"/>
                    <a:pt x="28708" y="220585"/>
                    <a:pt x="30297" y="220245"/>
                  </a:cubicBezTo>
                  <a:cubicBezTo>
                    <a:pt x="37559" y="218544"/>
                    <a:pt x="70353" y="217410"/>
                    <a:pt x="73190" y="205728"/>
                  </a:cubicBezTo>
                  <a:cubicBezTo>
                    <a:pt x="76027" y="194047"/>
                    <a:pt x="93274" y="187356"/>
                    <a:pt x="100990" y="183046"/>
                  </a:cubicBezTo>
                  <a:cubicBezTo>
                    <a:pt x="108707" y="178736"/>
                    <a:pt x="107685" y="165240"/>
                    <a:pt x="114380" y="164106"/>
                  </a:cubicBezTo>
                  <a:cubicBezTo>
                    <a:pt x="122793" y="161689"/>
                    <a:pt x="128523" y="153914"/>
                    <a:pt x="128337" y="145167"/>
                  </a:cubicBezTo>
                  <a:cubicBezTo>
                    <a:pt x="128905" y="134619"/>
                    <a:pt x="127770" y="116700"/>
                    <a:pt x="138890" y="116247"/>
                  </a:cubicBezTo>
                  <a:cubicBezTo>
                    <a:pt x="150010" y="115793"/>
                    <a:pt x="167939" y="85059"/>
                    <a:pt x="168393" y="72810"/>
                  </a:cubicBezTo>
                  <a:cubicBezTo>
                    <a:pt x="168847" y="60562"/>
                    <a:pt x="152280" y="44344"/>
                    <a:pt x="142861" y="35498"/>
                  </a:cubicBezTo>
                  <a:cubicBezTo>
                    <a:pt x="133443" y="26652"/>
                    <a:pt x="108820" y="28807"/>
                    <a:pt x="102125" y="22682"/>
                  </a:cubicBezTo>
                  <a:cubicBezTo>
                    <a:pt x="95828" y="15849"/>
                    <a:pt x="90449" y="8224"/>
                    <a:pt x="86125" y="0"/>
                  </a:cubicBezTo>
                  <a:lnTo>
                    <a:pt x="86920" y="3062"/>
                  </a:lnTo>
                  <a:cubicBezTo>
                    <a:pt x="83674" y="4160"/>
                    <a:pt x="80221" y="4509"/>
                    <a:pt x="76821" y="40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0" name="Freeform 299">
              <a:extLst>
                <a:ext uri="{FF2B5EF4-FFF2-40B4-BE49-F238E27FC236}">
                  <a16:creationId xmlns:a16="http://schemas.microsoft.com/office/drawing/2014/main" id="{8E83CC02-3EDA-E047-BF97-7503C61CA1B2}"/>
                </a:ext>
              </a:extLst>
            </p:cNvPr>
            <p:cNvSpPr/>
            <p:nvPr/>
          </p:nvSpPr>
          <p:spPr>
            <a:xfrm>
              <a:off x="6620977" y="3855178"/>
              <a:ext cx="271541" cy="193853"/>
            </a:xfrm>
            <a:custGeom>
              <a:avLst/>
              <a:gdLst>
                <a:gd name="connsiteX0" fmla="*/ 216164 w 238291"/>
                <a:gd name="connsiteY0" fmla="*/ 0 h 170117"/>
                <a:gd name="connsiteX1" fmla="*/ 184279 w 238291"/>
                <a:gd name="connsiteY1" fmla="*/ 8846 h 170117"/>
                <a:gd name="connsiteX2" fmla="*/ 167485 w 238291"/>
                <a:gd name="connsiteY2" fmla="*/ 12929 h 170117"/>
                <a:gd name="connsiteX3" fmla="*/ 142294 w 238291"/>
                <a:gd name="connsiteY3" fmla="*/ 18940 h 170117"/>
                <a:gd name="connsiteX4" fmla="*/ 114721 w 238291"/>
                <a:gd name="connsiteY4" fmla="*/ 52963 h 170117"/>
                <a:gd name="connsiteX5" fmla="*/ 105416 w 238291"/>
                <a:gd name="connsiteY5" fmla="*/ 65438 h 170117"/>
                <a:gd name="connsiteX6" fmla="*/ 99288 w 238291"/>
                <a:gd name="connsiteY6" fmla="*/ 74284 h 170117"/>
                <a:gd name="connsiteX7" fmla="*/ 84650 w 238291"/>
                <a:gd name="connsiteY7" fmla="*/ 89708 h 170117"/>
                <a:gd name="connsiteX8" fmla="*/ 81359 w 238291"/>
                <a:gd name="connsiteY8" fmla="*/ 88234 h 170117"/>
                <a:gd name="connsiteX9" fmla="*/ 81359 w 238291"/>
                <a:gd name="connsiteY9" fmla="*/ 70655 h 170117"/>
                <a:gd name="connsiteX10" fmla="*/ 82154 w 238291"/>
                <a:gd name="connsiteY10" fmla="*/ 63284 h 170117"/>
                <a:gd name="connsiteX11" fmla="*/ 73189 w 238291"/>
                <a:gd name="connsiteY11" fmla="*/ 59654 h 170117"/>
                <a:gd name="connsiteX12" fmla="*/ 60821 w 238291"/>
                <a:gd name="connsiteY12" fmla="*/ 55231 h 170117"/>
                <a:gd name="connsiteX13" fmla="*/ 35403 w 238291"/>
                <a:gd name="connsiteY13" fmla="*/ 45818 h 170117"/>
                <a:gd name="connsiteX14" fmla="*/ 24737 w 238291"/>
                <a:gd name="connsiteY14" fmla="*/ 44457 h 170117"/>
                <a:gd name="connsiteX15" fmla="*/ 13390 w 238291"/>
                <a:gd name="connsiteY15" fmla="*/ 43210 h 170117"/>
                <a:gd name="connsiteX16" fmla="*/ 11347 w 238291"/>
                <a:gd name="connsiteY16" fmla="*/ 54551 h 170117"/>
                <a:gd name="connsiteX17" fmla="*/ 11347 w 238291"/>
                <a:gd name="connsiteY17" fmla="*/ 60562 h 170117"/>
                <a:gd name="connsiteX18" fmla="*/ 0 w 238291"/>
                <a:gd name="connsiteY18" fmla="*/ 71903 h 170117"/>
                <a:gd name="connsiteX19" fmla="*/ 4539 w 238291"/>
                <a:gd name="connsiteY19" fmla="*/ 114432 h 170117"/>
                <a:gd name="connsiteX20" fmla="*/ 23489 w 238291"/>
                <a:gd name="connsiteY20" fmla="*/ 171138 h 170117"/>
                <a:gd name="connsiteX21" fmla="*/ 63545 w 238291"/>
                <a:gd name="connsiteY21" fmla="*/ 162745 h 170117"/>
                <a:gd name="connsiteX22" fmla="*/ 109841 w 238291"/>
                <a:gd name="connsiteY22" fmla="*/ 144373 h 170117"/>
                <a:gd name="connsiteX23" fmla="*/ 148308 w 238291"/>
                <a:gd name="connsiteY23" fmla="*/ 128835 h 170117"/>
                <a:gd name="connsiteX24" fmla="*/ 196194 w 238291"/>
                <a:gd name="connsiteY24" fmla="*/ 103771 h 170117"/>
                <a:gd name="connsiteX25" fmla="*/ 223994 w 238291"/>
                <a:gd name="connsiteY25" fmla="*/ 84265 h 170117"/>
                <a:gd name="connsiteX26" fmla="*/ 243511 w 238291"/>
                <a:gd name="connsiteY26" fmla="*/ 62830 h 170117"/>
                <a:gd name="connsiteX27" fmla="*/ 216164 w 238291"/>
                <a:gd name="connsiteY27" fmla="*/ 0 h 170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8291" h="170117">
                  <a:moveTo>
                    <a:pt x="216164" y="0"/>
                  </a:moveTo>
                  <a:cubicBezTo>
                    <a:pt x="204817" y="3516"/>
                    <a:pt x="190633" y="7258"/>
                    <a:pt x="184279" y="8846"/>
                  </a:cubicBezTo>
                  <a:lnTo>
                    <a:pt x="167485" y="12929"/>
                  </a:lnTo>
                  <a:lnTo>
                    <a:pt x="142294" y="18940"/>
                  </a:lnTo>
                  <a:cubicBezTo>
                    <a:pt x="132040" y="29378"/>
                    <a:pt x="122807" y="40771"/>
                    <a:pt x="114721" y="52963"/>
                  </a:cubicBezTo>
                  <a:cubicBezTo>
                    <a:pt x="110408" y="58974"/>
                    <a:pt x="107004" y="63737"/>
                    <a:pt x="105416" y="65438"/>
                  </a:cubicBezTo>
                  <a:cubicBezTo>
                    <a:pt x="103166" y="68238"/>
                    <a:pt x="101119" y="71195"/>
                    <a:pt x="99288" y="74284"/>
                  </a:cubicBezTo>
                  <a:cubicBezTo>
                    <a:pt x="93161" y="83811"/>
                    <a:pt x="89076" y="89708"/>
                    <a:pt x="84650" y="89708"/>
                  </a:cubicBezTo>
                  <a:cubicBezTo>
                    <a:pt x="83393" y="89706"/>
                    <a:pt x="82197" y="89170"/>
                    <a:pt x="81359" y="88234"/>
                  </a:cubicBezTo>
                  <a:cubicBezTo>
                    <a:pt x="78977" y="85399"/>
                    <a:pt x="79544" y="79728"/>
                    <a:pt x="81359" y="70655"/>
                  </a:cubicBezTo>
                  <a:cubicBezTo>
                    <a:pt x="81773" y="68216"/>
                    <a:pt x="82038" y="65755"/>
                    <a:pt x="82154" y="63284"/>
                  </a:cubicBezTo>
                  <a:cubicBezTo>
                    <a:pt x="82154" y="61923"/>
                    <a:pt x="76367" y="60448"/>
                    <a:pt x="73189" y="59654"/>
                  </a:cubicBezTo>
                  <a:cubicBezTo>
                    <a:pt x="68881" y="58762"/>
                    <a:pt x="64718" y="57273"/>
                    <a:pt x="60821" y="55231"/>
                  </a:cubicBezTo>
                  <a:cubicBezTo>
                    <a:pt x="53065" y="50423"/>
                    <a:pt x="44421" y="47221"/>
                    <a:pt x="35403" y="45818"/>
                  </a:cubicBezTo>
                  <a:cubicBezTo>
                    <a:pt x="31816" y="45658"/>
                    <a:pt x="28249" y="45203"/>
                    <a:pt x="24737" y="44457"/>
                  </a:cubicBezTo>
                  <a:cubicBezTo>
                    <a:pt x="21022" y="43566"/>
                    <a:pt x="17210" y="43147"/>
                    <a:pt x="13390" y="43210"/>
                  </a:cubicBezTo>
                  <a:cubicBezTo>
                    <a:pt x="11460" y="43210"/>
                    <a:pt x="11460" y="50355"/>
                    <a:pt x="11347" y="54551"/>
                  </a:cubicBezTo>
                  <a:cubicBezTo>
                    <a:pt x="11347" y="56706"/>
                    <a:pt x="11347" y="58747"/>
                    <a:pt x="11347" y="60562"/>
                  </a:cubicBezTo>
                  <a:cubicBezTo>
                    <a:pt x="10960" y="66658"/>
                    <a:pt x="6099" y="71515"/>
                    <a:pt x="0" y="71903"/>
                  </a:cubicBezTo>
                  <a:cubicBezTo>
                    <a:pt x="75" y="86196"/>
                    <a:pt x="1596" y="100445"/>
                    <a:pt x="4539" y="114432"/>
                  </a:cubicBezTo>
                  <a:cubicBezTo>
                    <a:pt x="8964" y="124412"/>
                    <a:pt x="14524" y="168416"/>
                    <a:pt x="23489" y="171138"/>
                  </a:cubicBezTo>
                  <a:cubicBezTo>
                    <a:pt x="32453" y="173860"/>
                    <a:pt x="56396" y="173293"/>
                    <a:pt x="63545" y="162745"/>
                  </a:cubicBezTo>
                  <a:cubicBezTo>
                    <a:pt x="70693" y="152198"/>
                    <a:pt x="100309" y="146074"/>
                    <a:pt x="109841" y="144373"/>
                  </a:cubicBezTo>
                  <a:cubicBezTo>
                    <a:pt x="119373" y="142672"/>
                    <a:pt x="140479" y="137681"/>
                    <a:pt x="148308" y="128835"/>
                  </a:cubicBezTo>
                  <a:cubicBezTo>
                    <a:pt x="162326" y="117204"/>
                    <a:pt x="178644" y="108662"/>
                    <a:pt x="196194" y="103771"/>
                  </a:cubicBezTo>
                  <a:cubicBezTo>
                    <a:pt x="207541" y="101503"/>
                    <a:pt x="220136" y="100936"/>
                    <a:pt x="223994" y="84265"/>
                  </a:cubicBezTo>
                  <a:cubicBezTo>
                    <a:pt x="226718" y="74423"/>
                    <a:pt x="233964" y="66465"/>
                    <a:pt x="243511" y="62830"/>
                  </a:cubicBezTo>
                  <a:cubicBezTo>
                    <a:pt x="233526" y="52283"/>
                    <a:pt x="220022" y="11681"/>
                    <a:pt x="216164"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1" name="Freeform 300">
              <a:extLst>
                <a:ext uri="{FF2B5EF4-FFF2-40B4-BE49-F238E27FC236}">
                  <a16:creationId xmlns:a16="http://schemas.microsoft.com/office/drawing/2014/main" id="{C11D1B5E-F678-F34A-A002-EC890E21A416}"/>
                </a:ext>
              </a:extLst>
            </p:cNvPr>
            <p:cNvSpPr/>
            <p:nvPr/>
          </p:nvSpPr>
          <p:spPr>
            <a:xfrm>
              <a:off x="6848166" y="3625497"/>
              <a:ext cx="116374" cy="103388"/>
            </a:xfrm>
            <a:custGeom>
              <a:avLst/>
              <a:gdLst>
                <a:gd name="connsiteX0" fmla="*/ 20879 w 102124"/>
                <a:gd name="connsiteY0" fmla="*/ 87466 h 90729"/>
                <a:gd name="connsiteX1" fmla="*/ 50382 w 102124"/>
                <a:gd name="connsiteY1" fmla="*/ 92456 h 90729"/>
                <a:gd name="connsiteX2" fmla="*/ 69218 w 102124"/>
                <a:gd name="connsiteY2" fmla="*/ 96199 h 90729"/>
                <a:gd name="connsiteX3" fmla="*/ 76367 w 102124"/>
                <a:gd name="connsiteY3" fmla="*/ 98127 h 90729"/>
                <a:gd name="connsiteX4" fmla="*/ 79317 w 102124"/>
                <a:gd name="connsiteY4" fmla="*/ 98127 h 90729"/>
                <a:gd name="connsiteX5" fmla="*/ 79317 w 102124"/>
                <a:gd name="connsiteY5" fmla="*/ 87920 h 90729"/>
                <a:gd name="connsiteX6" fmla="*/ 80905 w 102124"/>
                <a:gd name="connsiteY6" fmla="*/ 80208 h 90729"/>
                <a:gd name="connsiteX7" fmla="*/ 81927 w 102124"/>
                <a:gd name="connsiteY7" fmla="*/ 71816 h 90729"/>
                <a:gd name="connsiteX8" fmla="*/ 88735 w 102124"/>
                <a:gd name="connsiteY8" fmla="*/ 61495 h 90729"/>
                <a:gd name="connsiteX9" fmla="*/ 92933 w 102124"/>
                <a:gd name="connsiteY9" fmla="*/ 57299 h 90729"/>
                <a:gd name="connsiteX10" fmla="*/ 90551 w 102124"/>
                <a:gd name="connsiteY10" fmla="*/ 51742 h 90729"/>
                <a:gd name="connsiteX11" fmla="*/ 87260 w 102124"/>
                <a:gd name="connsiteY11" fmla="*/ 44370 h 90729"/>
                <a:gd name="connsiteX12" fmla="*/ 89756 w 102124"/>
                <a:gd name="connsiteY12" fmla="*/ 38813 h 90729"/>
                <a:gd name="connsiteX13" fmla="*/ 100536 w 102124"/>
                <a:gd name="connsiteY13" fmla="*/ 37452 h 90729"/>
                <a:gd name="connsiteX14" fmla="*/ 106777 w 102124"/>
                <a:gd name="connsiteY14" fmla="*/ 37452 h 90729"/>
                <a:gd name="connsiteX15" fmla="*/ 101784 w 102124"/>
                <a:gd name="connsiteY15" fmla="*/ 19533 h 90729"/>
                <a:gd name="connsiteX16" fmla="*/ 100650 w 102124"/>
                <a:gd name="connsiteY16" fmla="*/ 26 h 90729"/>
                <a:gd name="connsiteX17" fmla="*/ 71147 w 102124"/>
                <a:gd name="connsiteY17" fmla="*/ 39040 h 90729"/>
                <a:gd name="connsiteX18" fmla="*/ 37105 w 102124"/>
                <a:gd name="connsiteY18" fmla="*/ 60701 h 90729"/>
                <a:gd name="connsiteX19" fmla="*/ 0 w 102124"/>
                <a:gd name="connsiteY19" fmla="*/ 60701 h 90729"/>
                <a:gd name="connsiteX20" fmla="*/ 20879 w 102124"/>
                <a:gd name="connsiteY20" fmla="*/ 87466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124" h="90729">
                  <a:moveTo>
                    <a:pt x="20879" y="87466"/>
                  </a:moveTo>
                  <a:cubicBezTo>
                    <a:pt x="29947" y="92177"/>
                    <a:pt x="40267" y="93922"/>
                    <a:pt x="50382" y="92456"/>
                  </a:cubicBezTo>
                  <a:cubicBezTo>
                    <a:pt x="56852" y="92388"/>
                    <a:pt x="63266" y="93662"/>
                    <a:pt x="69218" y="96199"/>
                  </a:cubicBezTo>
                  <a:cubicBezTo>
                    <a:pt x="71479" y="97229"/>
                    <a:pt x="73894" y="97880"/>
                    <a:pt x="76367" y="98127"/>
                  </a:cubicBezTo>
                  <a:cubicBezTo>
                    <a:pt x="77348" y="98030"/>
                    <a:pt x="78336" y="98030"/>
                    <a:pt x="79317" y="98127"/>
                  </a:cubicBezTo>
                  <a:cubicBezTo>
                    <a:pt x="78941" y="94735"/>
                    <a:pt x="78941" y="91312"/>
                    <a:pt x="79317" y="87920"/>
                  </a:cubicBezTo>
                  <a:cubicBezTo>
                    <a:pt x="79884" y="84518"/>
                    <a:pt x="80452" y="82249"/>
                    <a:pt x="80905" y="80208"/>
                  </a:cubicBezTo>
                  <a:cubicBezTo>
                    <a:pt x="81698" y="77484"/>
                    <a:pt x="82043" y="74650"/>
                    <a:pt x="81927" y="71816"/>
                  </a:cubicBezTo>
                  <a:cubicBezTo>
                    <a:pt x="82117" y="67383"/>
                    <a:pt x="84734" y="63416"/>
                    <a:pt x="88735" y="61495"/>
                  </a:cubicBezTo>
                  <a:cubicBezTo>
                    <a:pt x="90778" y="60134"/>
                    <a:pt x="92593" y="58887"/>
                    <a:pt x="92933" y="57299"/>
                  </a:cubicBezTo>
                  <a:cubicBezTo>
                    <a:pt x="93274" y="55711"/>
                    <a:pt x="92253" y="54010"/>
                    <a:pt x="90551" y="51742"/>
                  </a:cubicBezTo>
                  <a:cubicBezTo>
                    <a:pt x="88636" y="49737"/>
                    <a:pt x="87474" y="47133"/>
                    <a:pt x="87260" y="44370"/>
                  </a:cubicBezTo>
                  <a:cubicBezTo>
                    <a:pt x="87169" y="42228"/>
                    <a:pt x="88095" y="40169"/>
                    <a:pt x="89756" y="38813"/>
                  </a:cubicBezTo>
                  <a:cubicBezTo>
                    <a:pt x="92996" y="36857"/>
                    <a:pt x="96912" y="36362"/>
                    <a:pt x="100536" y="37452"/>
                  </a:cubicBezTo>
                  <a:cubicBezTo>
                    <a:pt x="102597" y="37850"/>
                    <a:pt x="104716" y="37850"/>
                    <a:pt x="106777" y="37452"/>
                  </a:cubicBezTo>
                  <a:cubicBezTo>
                    <a:pt x="103480" y="32058"/>
                    <a:pt x="101751" y="25853"/>
                    <a:pt x="101784" y="19533"/>
                  </a:cubicBezTo>
                  <a:cubicBezTo>
                    <a:pt x="103487" y="8192"/>
                    <a:pt x="105643" y="-541"/>
                    <a:pt x="100650" y="26"/>
                  </a:cubicBezTo>
                  <a:cubicBezTo>
                    <a:pt x="95657" y="593"/>
                    <a:pt x="80565" y="30080"/>
                    <a:pt x="71147" y="39040"/>
                  </a:cubicBezTo>
                  <a:cubicBezTo>
                    <a:pt x="61729" y="47999"/>
                    <a:pt x="52765" y="60701"/>
                    <a:pt x="37105" y="60701"/>
                  </a:cubicBezTo>
                  <a:cubicBezTo>
                    <a:pt x="24766" y="61893"/>
                    <a:pt x="12340" y="61893"/>
                    <a:pt x="0" y="60701"/>
                  </a:cubicBezTo>
                  <a:cubicBezTo>
                    <a:pt x="5041" y="70965"/>
                    <a:pt x="12150" y="80077"/>
                    <a:pt x="20879" y="8746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2" name="Freeform 301">
              <a:extLst>
                <a:ext uri="{FF2B5EF4-FFF2-40B4-BE49-F238E27FC236}">
                  <a16:creationId xmlns:a16="http://schemas.microsoft.com/office/drawing/2014/main" id="{4099A1C4-06B5-5F43-9327-D66A8BC24FE2}"/>
                </a:ext>
              </a:extLst>
            </p:cNvPr>
            <p:cNvSpPr/>
            <p:nvPr/>
          </p:nvSpPr>
          <p:spPr>
            <a:xfrm>
              <a:off x="6389781" y="3410736"/>
              <a:ext cx="103444" cy="116312"/>
            </a:xfrm>
            <a:custGeom>
              <a:avLst/>
              <a:gdLst>
                <a:gd name="connsiteX0" fmla="*/ 18950 w 90777"/>
                <a:gd name="connsiteY0" fmla="*/ 105019 h 102070"/>
                <a:gd name="connsiteX1" fmla="*/ 22922 w 90777"/>
                <a:gd name="connsiteY1" fmla="*/ 106720 h 102070"/>
                <a:gd name="connsiteX2" fmla="*/ 29957 w 90777"/>
                <a:gd name="connsiteY2" fmla="*/ 103204 h 102070"/>
                <a:gd name="connsiteX3" fmla="*/ 56396 w 90777"/>
                <a:gd name="connsiteY3" fmla="*/ 82337 h 102070"/>
                <a:gd name="connsiteX4" fmla="*/ 60821 w 90777"/>
                <a:gd name="connsiteY4" fmla="*/ 75192 h 102070"/>
                <a:gd name="connsiteX5" fmla="*/ 59460 w 90777"/>
                <a:gd name="connsiteY5" fmla="*/ 68274 h 102070"/>
                <a:gd name="connsiteX6" fmla="*/ 45616 w 90777"/>
                <a:gd name="connsiteY6" fmla="*/ 47746 h 102070"/>
                <a:gd name="connsiteX7" fmla="*/ 66154 w 90777"/>
                <a:gd name="connsiteY7" fmla="*/ 36405 h 102070"/>
                <a:gd name="connsiteX8" fmla="*/ 74551 w 90777"/>
                <a:gd name="connsiteY8" fmla="*/ 34364 h 102070"/>
                <a:gd name="connsiteX9" fmla="*/ 92934 w 90777"/>
                <a:gd name="connsiteY9" fmla="*/ 30167 h 102070"/>
                <a:gd name="connsiteX10" fmla="*/ 88395 w 90777"/>
                <a:gd name="connsiteY10" fmla="*/ 22115 h 102070"/>
                <a:gd name="connsiteX11" fmla="*/ 82835 w 90777"/>
                <a:gd name="connsiteY11" fmla="*/ 9867 h 102070"/>
                <a:gd name="connsiteX12" fmla="*/ 79317 w 90777"/>
                <a:gd name="connsiteY12" fmla="*/ 0 h 102070"/>
                <a:gd name="connsiteX13" fmla="*/ 65473 w 90777"/>
                <a:gd name="connsiteY13" fmla="*/ 7825 h 102070"/>
                <a:gd name="connsiteX14" fmla="*/ 45048 w 90777"/>
                <a:gd name="connsiteY14" fmla="*/ 19847 h 102070"/>
                <a:gd name="connsiteX15" fmla="*/ 17361 w 90777"/>
                <a:gd name="connsiteY15" fmla="*/ 19847 h 102070"/>
                <a:gd name="connsiteX16" fmla="*/ 8851 w 90777"/>
                <a:gd name="connsiteY16" fmla="*/ 17692 h 102070"/>
                <a:gd name="connsiteX17" fmla="*/ 12142 w 90777"/>
                <a:gd name="connsiteY17" fmla="*/ 25404 h 102070"/>
                <a:gd name="connsiteX18" fmla="*/ 6468 w 90777"/>
                <a:gd name="connsiteY18" fmla="*/ 44798 h 102070"/>
                <a:gd name="connsiteX19" fmla="*/ 9191 w 90777"/>
                <a:gd name="connsiteY19" fmla="*/ 54891 h 102070"/>
                <a:gd name="connsiteX20" fmla="*/ 5447 w 90777"/>
                <a:gd name="connsiteY20" fmla="*/ 81996 h 102070"/>
                <a:gd name="connsiteX21" fmla="*/ 2837 w 90777"/>
                <a:gd name="connsiteY21" fmla="*/ 99348 h 102070"/>
                <a:gd name="connsiteX22" fmla="*/ 0 w 90777"/>
                <a:gd name="connsiteY22" fmla="*/ 99348 h 102070"/>
                <a:gd name="connsiteX23" fmla="*/ 0 w 90777"/>
                <a:gd name="connsiteY23" fmla="*/ 103545 h 102070"/>
                <a:gd name="connsiteX24" fmla="*/ 18950 w 90777"/>
                <a:gd name="connsiteY24" fmla="*/ 105019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777" h="102070">
                  <a:moveTo>
                    <a:pt x="18950" y="105019"/>
                  </a:moveTo>
                  <a:cubicBezTo>
                    <a:pt x="20034" y="106032"/>
                    <a:pt x="21439" y="106634"/>
                    <a:pt x="22922" y="106720"/>
                  </a:cubicBezTo>
                  <a:cubicBezTo>
                    <a:pt x="25668" y="106630"/>
                    <a:pt x="28237" y="105346"/>
                    <a:pt x="29957" y="103204"/>
                  </a:cubicBezTo>
                  <a:cubicBezTo>
                    <a:pt x="37373" y="94643"/>
                    <a:pt x="46344" y="87562"/>
                    <a:pt x="56396" y="82337"/>
                  </a:cubicBezTo>
                  <a:cubicBezTo>
                    <a:pt x="58996" y="80868"/>
                    <a:pt x="60665" y="78173"/>
                    <a:pt x="60821" y="75192"/>
                  </a:cubicBezTo>
                  <a:cubicBezTo>
                    <a:pt x="61258" y="72797"/>
                    <a:pt x="60771" y="70325"/>
                    <a:pt x="59460" y="68274"/>
                  </a:cubicBezTo>
                  <a:cubicBezTo>
                    <a:pt x="59459" y="68274"/>
                    <a:pt x="43006" y="55345"/>
                    <a:pt x="45616" y="47746"/>
                  </a:cubicBezTo>
                  <a:cubicBezTo>
                    <a:pt x="48226" y="40148"/>
                    <a:pt x="61161" y="37539"/>
                    <a:pt x="66154" y="36405"/>
                  </a:cubicBezTo>
                  <a:cubicBezTo>
                    <a:pt x="68083" y="36405"/>
                    <a:pt x="71034" y="35271"/>
                    <a:pt x="74551" y="34364"/>
                  </a:cubicBezTo>
                  <a:cubicBezTo>
                    <a:pt x="80603" y="32652"/>
                    <a:pt x="86739" y="31251"/>
                    <a:pt x="92934" y="30167"/>
                  </a:cubicBezTo>
                  <a:cubicBezTo>
                    <a:pt x="91787" y="27293"/>
                    <a:pt x="90260" y="24585"/>
                    <a:pt x="88395" y="22115"/>
                  </a:cubicBezTo>
                  <a:cubicBezTo>
                    <a:pt x="85440" y="18628"/>
                    <a:pt x="83514" y="14386"/>
                    <a:pt x="82835" y="9867"/>
                  </a:cubicBezTo>
                  <a:cubicBezTo>
                    <a:pt x="82421" y="6355"/>
                    <a:pt x="81218" y="2982"/>
                    <a:pt x="79317" y="0"/>
                  </a:cubicBezTo>
                  <a:lnTo>
                    <a:pt x="65473" y="7825"/>
                  </a:lnTo>
                  <a:cubicBezTo>
                    <a:pt x="56282" y="13042"/>
                    <a:pt x="48339" y="17579"/>
                    <a:pt x="45048" y="19847"/>
                  </a:cubicBezTo>
                  <a:cubicBezTo>
                    <a:pt x="36777" y="25790"/>
                    <a:pt x="25632" y="25790"/>
                    <a:pt x="17361" y="19847"/>
                  </a:cubicBezTo>
                  <a:cubicBezTo>
                    <a:pt x="14698" y="18565"/>
                    <a:pt x="11804" y="17832"/>
                    <a:pt x="8851" y="17692"/>
                  </a:cubicBezTo>
                  <a:cubicBezTo>
                    <a:pt x="10655" y="19900"/>
                    <a:pt x="11796" y="22574"/>
                    <a:pt x="12142" y="25404"/>
                  </a:cubicBezTo>
                  <a:cubicBezTo>
                    <a:pt x="12101" y="32272"/>
                    <a:pt x="10135" y="38990"/>
                    <a:pt x="6468" y="44798"/>
                  </a:cubicBezTo>
                  <a:cubicBezTo>
                    <a:pt x="8123" y="47915"/>
                    <a:pt x="9054" y="51365"/>
                    <a:pt x="9191" y="54891"/>
                  </a:cubicBezTo>
                  <a:cubicBezTo>
                    <a:pt x="8486" y="63993"/>
                    <a:pt x="7236" y="73044"/>
                    <a:pt x="5447" y="81996"/>
                  </a:cubicBezTo>
                  <a:cubicBezTo>
                    <a:pt x="4198" y="89482"/>
                    <a:pt x="3064" y="96400"/>
                    <a:pt x="2837" y="99348"/>
                  </a:cubicBezTo>
                  <a:lnTo>
                    <a:pt x="0" y="99348"/>
                  </a:lnTo>
                  <a:cubicBezTo>
                    <a:pt x="0" y="100596"/>
                    <a:pt x="0" y="102070"/>
                    <a:pt x="0" y="103545"/>
                  </a:cubicBezTo>
                  <a:cubicBezTo>
                    <a:pt x="4198" y="102524"/>
                    <a:pt x="15092" y="100256"/>
                    <a:pt x="18950" y="10501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3" name="Freeform 302">
              <a:extLst>
                <a:ext uri="{FF2B5EF4-FFF2-40B4-BE49-F238E27FC236}">
                  <a16:creationId xmlns:a16="http://schemas.microsoft.com/office/drawing/2014/main" id="{CDCD105F-C794-C449-B00E-B521884BD1C6}"/>
                </a:ext>
              </a:extLst>
            </p:cNvPr>
            <p:cNvSpPr/>
            <p:nvPr/>
          </p:nvSpPr>
          <p:spPr>
            <a:xfrm>
              <a:off x="6255950" y="4518723"/>
              <a:ext cx="38792" cy="51695"/>
            </a:xfrm>
            <a:custGeom>
              <a:avLst/>
              <a:gdLst>
                <a:gd name="connsiteX0" fmla="*/ 33701 w 34041"/>
                <a:gd name="connsiteY0" fmla="*/ 13339 h 45364"/>
                <a:gd name="connsiteX1" fmla="*/ 31658 w 34041"/>
                <a:gd name="connsiteY1" fmla="*/ 183 h 45364"/>
                <a:gd name="connsiteX2" fmla="*/ 28141 w 34041"/>
                <a:gd name="connsiteY2" fmla="*/ 183 h 45364"/>
                <a:gd name="connsiteX3" fmla="*/ 23262 w 34041"/>
                <a:gd name="connsiteY3" fmla="*/ 183 h 45364"/>
                <a:gd name="connsiteX4" fmla="*/ 14524 w 34041"/>
                <a:gd name="connsiteY4" fmla="*/ 11524 h 45364"/>
                <a:gd name="connsiteX5" fmla="*/ 10666 w 34041"/>
                <a:gd name="connsiteY5" fmla="*/ 12318 h 45364"/>
                <a:gd name="connsiteX6" fmla="*/ 6128 w 34041"/>
                <a:gd name="connsiteY6" fmla="*/ 10844 h 45364"/>
                <a:gd name="connsiteX7" fmla="*/ 0 w 34041"/>
                <a:gd name="connsiteY7" fmla="*/ 9029 h 45364"/>
                <a:gd name="connsiteX8" fmla="*/ 3972 w 34041"/>
                <a:gd name="connsiteY8" fmla="*/ 43733 h 45364"/>
                <a:gd name="connsiteX9" fmla="*/ 3972 w 34041"/>
                <a:gd name="connsiteY9" fmla="*/ 47135 h 45364"/>
                <a:gd name="connsiteX10" fmla="*/ 12142 w 34041"/>
                <a:gd name="connsiteY10" fmla="*/ 52239 h 45364"/>
                <a:gd name="connsiteX11" fmla="*/ 21900 w 34041"/>
                <a:gd name="connsiteY11" fmla="*/ 40217 h 45364"/>
                <a:gd name="connsiteX12" fmla="*/ 26893 w 34041"/>
                <a:gd name="connsiteY12" fmla="*/ 32052 h 45364"/>
                <a:gd name="connsiteX13" fmla="*/ 29843 w 34041"/>
                <a:gd name="connsiteY13" fmla="*/ 28536 h 45364"/>
                <a:gd name="connsiteX14" fmla="*/ 34382 w 34041"/>
                <a:gd name="connsiteY14" fmla="*/ 17195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041" h="45364">
                  <a:moveTo>
                    <a:pt x="33701" y="13339"/>
                  </a:moveTo>
                  <a:cubicBezTo>
                    <a:pt x="32127" y="9139"/>
                    <a:pt x="31432" y="4662"/>
                    <a:pt x="31658" y="183"/>
                  </a:cubicBezTo>
                  <a:lnTo>
                    <a:pt x="28141" y="183"/>
                  </a:lnTo>
                  <a:cubicBezTo>
                    <a:pt x="26524" y="-61"/>
                    <a:pt x="24879" y="-61"/>
                    <a:pt x="23262" y="183"/>
                  </a:cubicBezTo>
                  <a:cubicBezTo>
                    <a:pt x="22463" y="5200"/>
                    <a:pt x="19173" y="9470"/>
                    <a:pt x="14524" y="11524"/>
                  </a:cubicBezTo>
                  <a:cubicBezTo>
                    <a:pt x="13289" y="11993"/>
                    <a:pt x="11986" y="12261"/>
                    <a:pt x="10666" y="12318"/>
                  </a:cubicBezTo>
                  <a:cubicBezTo>
                    <a:pt x="9036" y="12318"/>
                    <a:pt x="7447" y="11802"/>
                    <a:pt x="6128" y="10844"/>
                  </a:cubicBezTo>
                  <a:cubicBezTo>
                    <a:pt x="4247" y="9788"/>
                    <a:pt x="2153" y="9168"/>
                    <a:pt x="0" y="9029"/>
                  </a:cubicBezTo>
                  <a:cubicBezTo>
                    <a:pt x="2043" y="20503"/>
                    <a:pt x="3369" y="32094"/>
                    <a:pt x="3972" y="43733"/>
                  </a:cubicBezTo>
                  <a:cubicBezTo>
                    <a:pt x="3876" y="44865"/>
                    <a:pt x="3876" y="46003"/>
                    <a:pt x="3972" y="47135"/>
                  </a:cubicBezTo>
                  <a:cubicBezTo>
                    <a:pt x="5589" y="50171"/>
                    <a:pt x="8702" y="52116"/>
                    <a:pt x="12142" y="52239"/>
                  </a:cubicBezTo>
                  <a:cubicBezTo>
                    <a:pt x="15432" y="52239"/>
                    <a:pt x="19176" y="45321"/>
                    <a:pt x="21900" y="40217"/>
                  </a:cubicBezTo>
                  <a:cubicBezTo>
                    <a:pt x="23307" y="37346"/>
                    <a:pt x="24978" y="34613"/>
                    <a:pt x="26893" y="32052"/>
                  </a:cubicBezTo>
                  <a:cubicBezTo>
                    <a:pt x="27800" y="30804"/>
                    <a:pt x="28935" y="29670"/>
                    <a:pt x="29843" y="28536"/>
                  </a:cubicBezTo>
                  <a:cubicBezTo>
                    <a:pt x="33815" y="24340"/>
                    <a:pt x="35630" y="22071"/>
                    <a:pt x="34382" y="1719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4" name="Freeform 303">
              <a:extLst>
                <a:ext uri="{FF2B5EF4-FFF2-40B4-BE49-F238E27FC236}">
                  <a16:creationId xmlns:a16="http://schemas.microsoft.com/office/drawing/2014/main" id="{A7523A9F-8F43-7A46-BC72-A504CE5A5948}"/>
                </a:ext>
              </a:extLst>
            </p:cNvPr>
            <p:cNvSpPr/>
            <p:nvPr/>
          </p:nvSpPr>
          <p:spPr>
            <a:xfrm>
              <a:off x="6125476" y="3461009"/>
              <a:ext cx="284471" cy="297242"/>
            </a:xfrm>
            <a:custGeom>
              <a:avLst/>
              <a:gdLst>
                <a:gd name="connsiteX0" fmla="*/ 213219 w 249638"/>
                <a:gd name="connsiteY0" fmla="*/ 22682 h 260846"/>
                <a:gd name="connsiteX1" fmla="*/ 212311 w 249638"/>
                <a:gd name="connsiteY1" fmla="*/ 6238 h 260846"/>
                <a:gd name="connsiteX2" fmla="*/ 200964 w 249638"/>
                <a:gd name="connsiteY2" fmla="*/ 14403 h 260846"/>
                <a:gd name="connsiteX3" fmla="*/ 162042 w 249638"/>
                <a:gd name="connsiteY3" fmla="*/ 8166 h 260846"/>
                <a:gd name="connsiteX4" fmla="*/ 135036 w 249638"/>
                <a:gd name="connsiteY4" fmla="*/ 1928 h 260846"/>
                <a:gd name="connsiteX5" fmla="*/ 96569 w 249638"/>
                <a:gd name="connsiteY5" fmla="*/ 19620 h 260846"/>
                <a:gd name="connsiteX6" fmla="*/ 40400 w 249638"/>
                <a:gd name="connsiteY6" fmla="*/ 2949 h 260846"/>
                <a:gd name="connsiteX7" fmla="*/ 4543 w 249638"/>
                <a:gd name="connsiteY7" fmla="*/ 0 h 260846"/>
                <a:gd name="connsiteX8" fmla="*/ 4543 w 249638"/>
                <a:gd name="connsiteY8" fmla="*/ 2835 h 260846"/>
                <a:gd name="connsiteX9" fmla="*/ 4 w 249638"/>
                <a:gd name="connsiteY9" fmla="*/ 3856 h 260846"/>
                <a:gd name="connsiteX10" fmla="*/ 1820 w 249638"/>
                <a:gd name="connsiteY10" fmla="*/ 13836 h 260846"/>
                <a:gd name="connsiteX11" fmla="*/ 3862 w 249638"/>
                <a:gd name="connsiteY11" fmla="*/ 26311 h 260846"/>
                <a:gd name="connsiteX12" fmla="*/ 1706 w 249638"/>
                <a:gd name="connsiteY12" fmla="*/ 35384 h 260846"/>
                <a:gd name="connsiteX13" fmla="*/ 4 w 249638"/>
                <a:gd name="connsiteY13" fmla="*/ 43890 h 260846"/>
                <a:gd name="connsiteX14" fmla="*/ 5564 w 249638"/>
                <a:gd name="connsiteY14" fmla="*/ 57953 h 260846"/>
                <a:gd name="connsiteX15" fmla="*/ 5564 w 249638"/>
                <a:gd name="connsiteY15" fmla="*/ 59201 h 260846"/>
                <a:gd name="connsiteX16" fmla="*/ 4997 w 249638"/>
                <a:gd name="connsiteY16" fmla="*/ 135867 h 260846"/>
                <a:gd name="connsiteX17" fmla="*/ 8401 w 249638"/>
                <a:gd name="connsiteY17" fmla="*/ 141084 h 260846"/>
                <a:gd name="connsiteX18" fmla="*/ 9422 w 249638"/>
                <a:gd name="connsiteY18" fmla="*/ 141878 h 260846"/>
                <a:gd name="connsiteX19" fmla="*/ 9422 w 249638"/>
                <a:gd name="connsiteY19" fmla="*/ 143692 h 260846"/>
                <a:gd name="connsiteX20" fmla="*/ 9422 w 249638"/>
                <a:gd name="connsiteY20" fmla="*/ 259258 h 260846"/>
                <a:gd name="connsiteX21" fmla="*/ 146497 w 249638"/>
                <a:gd name="connsiteY21" fmla="*/ 259258 h 260846"/>
                <a:gd name="connsiteX22" fmla="*/ 167603 w 249638"/>
                <a:gd name="connsiteY22" fmla="*/ 259258 h 260846"/>
                <a:gd name="connsiteX23" fmla="*/ 178950 w 249638"/>
                <a:gd name="connsiteY23" fmla="*/ 259826 h 260846"/>
                <a:gd name="connsiteX24" fmla="*/ 198694 w 249638"/>
                <a:gd name="connsiteY24" fmla="*/ 257444 h 260846"/>
                <a:gd name="connsiteX25" fmla="*/ 207204 w 249638"/>
                <a:gd name="connsiteY25" fmla="*/ 262094 h 260846"/>
                <a:gd name="connsiteX26" fmla="*/ 214126 w 249638"/>
                <a:gd name="connsiteY26" fmla="*/ 266063 h 260846"/>
                <a:gd name="connsiteX27" fmla="*/ 218552 w 249638"/>
                <a:gd name="connsiteY27" fmla="*/ 260846 h 260846"/>
                <a:gd name="connsiteX28" fmla="*/ 228651 w 249638"/>
                <a:gd name="connsiteY28" fmla="*/ 252227 h 260846"/>
                <a:gd name="connsiteX29" fmla="*/ 233530 w 249638"/>
                <a:gd name="connsiteY29" fmla="*/ 246216 h 260846"/>
                <a:gd name="connsiteX30" fmla="*/ 243175 w 249638"/>
                <a:gd name="connsiteY30" fmla="*/ 236349 h 260846"/>
                <a:gd name="connsiteX31" fmla="*/ 255089 w 249638"/>
                <a:gd name="connsiteY31" fmla="*/ 227163 h 260846"/>
                <a:gd name="connsiteX32" fmla="*/ 257473 w 249638"/>
                <a:gd name="connsiteY32" fmla="*/ 228751 h 260846"/>
                <a:gd name="connsiteX33" fmla="*/ 253388 w 249638"/>
                <a:gd name="connsiteY33" fmla="*/ 216049 h 260846"/>
                <a:gd name="connsiteX34" fmla="*/ 213786 w 249638"/>
                <a:gd name="connsiteY34" fmla="*/ 133372 h 260846"/>
                <a:gd name="connsiteX35" fmla="*/ 186439 w 249638"/>
                <a:gd name="connsiteY35" fmla="*/ 84151 h 260846"/>
                <a:gd name="connsiteX36" fmla="*/ 175092 w 249638"/>
                <a:gd name="connsiteY36" fmla="*/ 50128 h 260846"/>
                <a:gd name="connsiteX37" fmla="*/ 215147 w 249638"/>
                <a:gd name="connsiteY37" fmla="*/ 100823 h 260846"/>
                <a:gd name="connsiteX38" fmla="*/ 228310 w 249638"/>
                <a:gd name="connsiteY38" fmla="*/ 51262 h 260846"/>
                <a:gd name="connsiteX39" fmla="*/ 227289 w 249638"/>
                <a:gd name="connsiteY39" fmla="*/ 51262 h 260846"/>
                <a:gd name="connsiteX40" fmla="*/ 213219 w 249638"/>
                <a:gd name="connsiteY40" fmla="*/ 22682 h 260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9638" h="260846">
                  <a:moveTo>
                    <a:pt x="213219" y="22682"/>
                  </a:moveTo>
                  <a:cubicBezTo>
                    <a:pt x="211239" y="17423"/>
                    <a:pt x="210922" y="11683"/>
                    <a:pt x="212311" y="6238"/>
                  </a:cubicBezTo>
                  <a:cubicBezTo>
                    <a:pt x="210079" y="10639"/>
                    <a:pt x="205848" y="13684"/>
                    <a:pt x="200964" y="14403"/>
                  </a:cubicBezTo>
                  <a:cubicBezTo>
                    <a:pt x="189616" y="14403"/>
                    <a:pt x="168283" y="13383"/>
                    <a:pt x="162042" y="8166"/>
                  </a:cubicBezTo>
                  <a:cubicBezTo>
                    <a:pt x="153803" y="3598"/>
                    <a:pt x="144445" y="1437"/>
                    <a:pt x="135036" y="1928"/>
                  </a:cubicBezTo>
                  <a:cubicBezTo>
                    <a:pt x="128228" y="1928"/>
                    <a:pt x="106441" y="20187"/>
                    <a:pt x="96569" y="19620"/>
                  </a:cubicBezTo>
                  <a:cubicBezTo>
                    <a:pt x="86697" y="19053"/>
                    <a:pt x="49251" y="2949"/>
                    <a:pt x="40400" y="2949"/>
                  </a:cubicBezTo>
                  <a:cubicBezTo>
                    <a:pt x="28368" y="4195"/>
                    <a:pt x="16209" y="3196"/>
                    <a:pt x="4543" y="0"/>
                  </a:cubicBezTo>
                  <a:lnTo>
                    <a:pt x="4543" y="2835"/>
                  </a:lnTo>
                  <a:cubicBezTo>
                    <a:pt x="2387" y="2835"/>
                    <a:pt x="4" y="2835"/>
                    <a:pt x="4" y="3856"/>
                  </a:cubicBezTo>
                  <a:cubicBezTo>
                    <a:pt x="313" y="7230"/>
                    <a:pt x="921" y="10570"/>
                    <a:pt x="1820" y="13836"/>
                  </a:cubicBezTo>
                  <a:cubicBezTo>
                    <a:pt x="2874" y="17925"/>
                    <a:pt x="3557" y="22100"/>
                    <a:pt x="3862" y="26311"/>
                  </a:cubicBezTo>
                  <a:cubicBezTo>
                    <a:pt x="3687" y="29440"/>
                    <a:pt x="2957" y="32512"/>
                    <a:pt x="1706" y="35384"/>
                  </a:cubicBezTo>
                  <a:cubicBezTo>
                    <a:pt x="525" y="38062"/>
                    <a:pt x="-55" y="40965"/>
                    <a:pt x="4" y="43890"/>
                  </a:cubicBezTo>
                  <a:cubicBezTo>
                    <a:pt x="1377" y="48754"/>
                    <a:pt x="3239" y="53466"/>
                    <a:pt x="5564" y="57953"/>
                  </a:cubicBezTo>
                  <a:lnTo>
                    <a:pt x="5564" y="59201"/>
                  </a:lnTo>
                  <a:cubicBezTo>
                    <a:pt x="5564" y="59201"/>
                    <a:pt x="4997" y="132011"/>
                    <a:pt x="4997" y="135867"/>
                  </a:cubicBezTo>
                  <a:cubicBezTo>
                    <a:pt x="5489" y="137949"/>
                    <a:pt x="6693" y="139794"/>
                    <a:pt x="8401" y="141084"/>
                  </a:cubicBezTo>
                  <a:lnTo>
                    <a:pt x="9422" y="141878"/>
                  </a:lnTo>
                  <a:lnTo>
                    <a:pt x="9422" y="143692"/>
                  </a:lnTo>
                  <a:lnTo>
                    <a:pt x="9422" y="259258"/>
                  </a:lnTo>
                  <a:cubicBezTo>
                    <a:pt x="62754" y="259939"/>
                    <a:pt x="141390" y="260392"/>
                    <a:pt x="146497" y="259258"/>
                  </a:cubicBezTo>
                  <a:cubicBezTo>
                    <a:pt x="153354" y="257024"/>
                    <a:pt x="160745" y="257024"/>
                    <a:pt x="167603" y="259258"/>
                  </a:cubicBezTo>
                  <a:cubicBezTo>
                    <a:pt x="171080" y="261239"/>
                    <a:pt x="175292" y="261449"/>
                    <a:pt x="178950" y="259826"/>
                  </a:cubicBezTo>
                  <a:cubicBezTo>
                    <a:pt x="185424" y="258311"/>
                    <a:pt x="192045" y="257513"/>
                    <a:pt x="198694" y="257444"/>
                  </a:cubicBezTo>
                  <a:cubicBezTo>
                    <a:pt x="201980" y="257973"/>
                    <a:pt x="204984" y="259615"/>
                    <a:pt x="207204" y="262094"/>
                  </a:cubicBezTo>
                  <a:cubicBezTo>
                    <a:pt x="209004" y="264152"/>
                    <a:pt x="211440" y="265549"/>
                    <a:pt x="214126" y="266063"/>
                  </a:cubicBezTo>
                  <a:cubicBezTo>
                    <a:pt x="215601" y="266063"/>
                    <a:pt x="217077" y="263455"/>
                    <a:pt x="218552" y="260846"/>
                  </a:cubicBezTo>
                  <a:cubicBezTo>
                    <a:pt x="220027" y="258238"/>
                    <a:pt x="223431" y="252227"/>
                    <a:pt x="228651" y="252227"/>
                  </a:cubicBezTo>
                  <a:cubicBezTo>
                    <a:pt x="230353" y="252227"/>
                    <a:pt x="231715" y="249845"/>
                    <a:pt x="233530" y="246216"/>
                  </a:cubicBezTo>
                  <a:cubicBezTo>
                    <a:pt x="235345" y="242587"/>
                    <a:pt x="238069" y="237030"/>
                    <a:pt x="243175" y="236349"/>
                  </a:cubicBezTo>
                  <a:cubicBezTo>
                    <a:pt x="248076" y="234731"/>
                    <a:pt x="252279" y="231490"/>
                    <a:pt x="255089" y="227163"/>
                  </a:cubicBezTo>
                  <a:lnTo>
                    <a:pt x="257473" y="228751"/>
                  </a:lnTo>
                  <a:cubicBezTo>
                    <a:pt x="255471" y="224750"/>
                    <a:pt x="254094" y="220466"/>
                    <a:pt x="253388" y="216049"/>
                  </a:cubicBezTo>
                  <a:cubicBezTo>
                    <a:pt x="250891" y="196769"/>
                    <a:pt x="219346" y="142558"/>
                    <a:pt x="213786" y="133372"/>
                  </a:cubicBezTo>
                  <a:cubicBezTo>
                    <a:pt x="208226" y="124185"/>
                    <a:pt x="196538" y="95266"/>
                    <a:pt x="186439" y="84151"/>
                  </a:cubicBezTo>
                  <a:cubicBezTo>
                    <a:pt x="176340" y="73037"/>
                    <a:pt x="171120" y="53190"/>
                    <a:pt x="175092" y="50128"/>
                  </a:cubicBezTo>
                  <a:cubicBezTo>
                    <a:pt x="179063" y="47066"/>
                    <a:pt x="201417" y="102864"/>
                    <a:pt x="215147" y="100823"/>
                  </a:cubicBezTo>
                  <a:cubicBezTo>
                    <a:pt x="228878" y="98781"/>
                    <a:pt x="223091" y="56933"/>
                    <a:pt x="228310" y="51262"/>
                  </a:cubicBezTo>
                  <a:lnTo>
                    <a:pt x="227289" y="51262"/>
                  </a:lnTo>
                  <a:cubicBezTo>
                    <a:pt x="227289" y="51262"/>
                    <a:pt x="218098" y="30961"/>
                    <a:pt x="213219" y="2268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5" name="Freeform 304">
              <a:extLst>
                <a:ext uri="{FF2B5EF4-FFF2-40B4-BE49-F238E27FC236}">
                  <a16:creationId xmlns:a16="http://schemas.microsoft.com/office/drawing/2014/main" id="{F6E369F3-6AFE-F549-B370-A04F62359773}"/>
                </a:ext>
              </a:extLst>
            </p:cNvPr>
            <p:cNvSpPr/>
            <p:nvPr/>
          </p:nvSpPr>
          <p:spPr>
            <a:xfrm>
              <a:off x="6358615" y="4743277"/>
              <a:ext cx="64652" cy="219700"/>
            </a:xfrm>
            <a:custGeom>
              <a:avLst/>
              <a:gdLst>
                <a:gd name="connsiteX0" fmla="*/ 15322 w 56736"/>
                <a:gd name="connsiteY0" fmla="*/ 11007 h 192799"/>
                <a:gd name="connsiteX1" fmla="*/ 18272 w 56736"/>
                <a:gd name="connsiteY1" fmla="*/ 20080 h 192799"/>
                <a:gd name="connsiteX2" fmla="*/ 15095 w 56736"/>
                <a:gd name="connsiteY2" fmla="*/ 31421 h 192799"/>
                <a:gd name="connsiteX3" fmla="*/ 11123 w 56736"/>
                <a:gd name="connsiteY3" fmla="*/ 45484 h 192799"/>
                <a:gd name="connsiteX4" fmla="*/ 11123 w 56736"/>
                <a:gd name="connsiteY4" fmla="*/ 53309 h 192799"/>
                <a:gd name="connsiteX5" fmla="*/ 8173 w 56736"/>
                <a:gd name="connsiteY5" fmla="*/ 79167 h 192799"/>
                <a:gd name="connsiteX6" fmla="*/ 570 w 56736"/>
                <a:gd name="connsiteY6" fmla="*/ 95952 h 192799"/>
                <a:gd name="connsiteX7" fmla="*/ 3 w 56736"/>
                <a:gd name="connsiteY7" fmla="*/ 107293 h 192799"/>
                <a:gd name="connsiteX8" fmla="*/ 17280 w 56736"/>
                <a:gd name="connsiteY8" fmla="*/ 125177 h 192799"/>
                <a:gd name="connsiteX9" fmla="*/ 20201 w 56736"/>
                <a:gd name="connsiteY9" fmla="*/ 124985 h 192799"/>
                <a:gd name="connsiteX10" fmla="*/ 35179 w 56736"/>
                <a:gd name="connsiteY10" fmla="*/ 131790 h 192799"/>
                <a:gd name="connsiteX11" fmla="*/ 33590 w 56736"/>
                <a:gd name="connsiteY11" fmla="*/ 161163 h 192799"/>
                <a:gd name="connsiteX12" fmla="*/ 31208 w 56736"/>
                <a:gd name="connsiteY12" fmla="*/ 165586 h 192799"/>
                <a:gd name="connsiteX13" fmla="*/ 31208 w 56736"/>
                <a:gd name="connsiteY13" fmla="*/ 176927 h 192799"/>
                <a:gd name="connsiteX14" fmla="*/ 33931 w 56736"/>
                <a:gd name="connsiteY14" fmla="*/ 180330 h 192799"/>
                <a:gd name="connsiteX15" fmla="*/ 45278 w 56736"/>
                <a:gd name="connsiteY15" fmla="*/ 195981 h 192799"/>
                <a:gd name="connsiteX16" fmla="*/ 45278 w 56736"/>
                <a:gd name="connsiteY16" fmla="*/ 192918 h 192799"/>
                <a:gd name="connsiteX17" fmla="*/ 55490 w 56736"/>
                <a:gd name="connsiteY17" fmla="*/ 172958 h 192799"/>
                <a:gd name="connsiteX18" fmla="*/ 60710 w 56736"/>
                <a:gd name="connsiteY18" fmla="*/ 150276 h 192799"/>
                <a:gd name="connsiteX19" fmla="*/ 62185 w 56736"/>
                <a:gd name="connsiteY19" fmla="*/ 144378 h 192799"/>
                <a:gd name="connsiteX20" fmla="*/ 61391 w 56736"/>
                <a:gd name="connsiteY20" fmla="*/ 131790 h 192799"/>
                <a:gd name="connsiteX21" fmla="*/ 54923 w 56736"/>
                <a:gd name="connsiteY21" fmla="*/ 121243 h 192799"/>
                <a:gd name="connsiteX22" fmla="*/ 47207 w 56736"/>
                <a:gd name="connsiteY22" fmla="*/ 111149 h 192799"/>
                <a:gd name="connsiteX23" fmla="*/ 28938 w 56736"/>
                <a:gd name="connsiteY23" fmla="*/ 84497 h 192799"/>
                <a:gd name="connsiteX24" fmla="*/ 39378 w 56736"/>
                <a:gd name="connsiteY24" fmla="*/ 48886 h 192799"/>
                <a:gd name="connsiteX25" fmla="*/ 38243 w 56736"/>
                <a:gd name="connsiteY25" fmla="*/ 30287 h 192799"/>
                <a:gd name="connsiteX26" fmla="*/ 35179 w 56736"/>
                <a:gd name="connsiteY26" fmla="*/ 14749 h 192799"/>
                <a:gd name="connsiteX27" fmla="*/ 30186 w 56736"/>
                <a:gd name="connsiteY27" fmla="*/ 1593 h 192799"/>
                <a:gd name="connsiteX28" fmla="*/ 25988 w 56736"/>
                <a:gd name="connsiteY28" fmla="*/ 6 h 192799"/>
                <a:gd name="connsiteX29" fmla="*/ 23492 w 56736"/>
                <a:gd name="connsiteY29" fmla="*/ 6 h 192799"/>
                <a:gd name="connsiteX30" fmla="*/ 11350 w 56736"/>
                <a:gd name="connsiteY30" fmla="*/ 6 h 192799"/>
                <a:gd name="connsiteX31" fmla="*/ 11350 w 56736"/>
                <a:gd name="connsiteY31" fmla="*/ 2274 h 192799"/>
                <a:gd name="connsiteX32" fmla="*/ 15322 w 56736"/>
                <a:gd name="connsiteY32" fmla="*/ 11007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6736" h="192799">
                  <a:moveTo>
                    <a:pt x="15322" y="11007"/>
                  </a:moveTo>
                  <a:cubicBezTo>
                    <a:pt x="17174" y="13676"/>
                    <a:pt x="18200" y="16831"/>
                    <a:pt x="18272" y="20080"/>
                  </a:cubicBezTo>
                  <a:cubicBezTo>
                    <a:pt x="18025" y="24042"/>
                    <a:pt x="16943" y="27907"/>
                    <a:pt x="15095" y="31421"/>
                  </a:cubicBezTo>
                  <a:cubicBezTo>
                    <a:pt x="12767" y="35766"/>
                    <a:pt x="11412" y="40564"/>
                    <a:pt x="11123" y="45484"/>
                  </a:cubicBezTo>
                  <a:cubicBezTo>
                    <a:pt x="11123" y="47865"/>
                    <a:pt x="11123" y="50587"/>
                    <a:pt x="11123" y="53309"/>
                  </a:cubicBezTo>
                  <a:cubicBezTo>
                    <a:pt x="12573" y="62035"/>
                    <a:pt x="11550" y="70991"/>
                    <a:pt x="8173" y="79167"/>
                  </a:cubicBezTo>
                  <a:cubicBezTo>
                    <a:pt x="3975" y="83849"/>
                    <a:pt x="1320" y="89709"/>
                    <a:pt x="570" y="95952"/>
                  </a:cubicBezTo>
                  <a:cubicBezTo>
                    <a:pt x="570" y="99694"/>
                    <a:pt x="570" y="103550"/>
                    <a:pt x="3" y="107293"/>
                  </a:cubicBezTo>
                  <a:cubicBezTo>
                    <a:pt x="-168" y="117000"/>
                    <a:pt x="7567" y="125007"/>
                    <a:pt x="17280" y="125177"/>
                  </a:cubicBezTo>
                  <a:cubicBezTo>
                    <a:pt x="18257" y="125194"/>
                    <a:pt x="19234" y="125130"/>
                    <a:pt x="20201" y="124985"/>
                  </a:cubicBezTo>
                  <a:cubicBezTo>
                    <a:pt x="26669" y="124985"/>
                    <a:pt x="33931" y="125779"/>
                    <a:pt x="35179" y="131790"/>
                  </a:cubicBezTo>
                  <a:cubicBezTo>
                    <a:pt x="39037" y="149255"/>
                    <a:pt x="38470" y="159122"/>
                    <a:pt x="33590" y="161163"/>
                  </a:cubicBezTo>
                  <a:cubicBezTo>
                    <a:pt x="33590" y="161163"/>
                    <a:pt x="32116" y="162297"/>
                    <a:pt x="31208" y="165586"/>
                  </a:cubicBezTo>
                  <a:cubicBezTo>
                    <a:pt x="30003" y="169271"/>
                    <a:pt x="30003" y="173243"/>
                    <a:pt x="31208" y="176927"/>
                  </a:cubicBezTo>
                  <a:lnTo>
                    <a:pt x="33931" y="180330"/>
                  </a:lnTo>
                  <a:cubicBezTo>
                    <a:pt x="38284" y="185109"/>
                    <a:pt x="42090" y="190358"/>
                    <a:pt x="45278" y="195981"/>
                  </a:cubicBezTo>
                  <a:cubicBezTo>
                    <a:pt x="45477" y="194970"/>
                    <a:pt x="45477" y="193930"/>
                    <a:pt x="45278" y="192918"/>
                  </a:cubicBezTo>
                  <a:cubicBezTo>
                    <a:pt x="45740" y="185131"/>
                    <a:pt x="49444" y="177892"/>
                    <a:pt x="55490" y="172958"/>
                  </a:cubicBezTo>
                  <a:cubicBezTo>
                    <a:pt x="59094" y="165950"/>
                    <a:pt x="60888" y="158153"/>
                    <a:pt x="60710" y="150276"/>
                  </a:cubicBezTo>
                  <a:cubicBezTo>
                    <a:pt x="60836" y="148236"/>
                    <a:pt x="61336" y="146237"/>
                    <a:pt x="62185" y="144378"/>
                  </a:cubicBezTo>
                  <a:cubicBezTo>
                    <a:pt x="64001" y="139388"/>
                    <a:pt x="65022" y="135759"/>
                    <a:pt x="61391" y="131790"/>
                  </a:cubicBezTo>
                  <a:cubicBezTo>
                    <a:pt x="58727" y="128612"/>
                    <a:pt x="56548" y="125057"/>
                    <a:pt x="54923" y="121243"/>
                  </a:cubicBezTo>
                  <a:cubicBezTo>
                    <a:pt x="53520" y="117128"/>
                    <a:pt x="50810" y="113584"/>
                    <a:pt x="47207" y="111149"/>
                  </a:cubicBezTo>
                  <a:cubicBezTo>
                    <a:pt x="37902" y="105478"/>
                    <a:pt x="28030" y="93230"/>
                    <a:pt x="28938" y="84497"/>
                  </a:cubicBezTo>
                  <a:cubicBezTo>
                    <a:pt x="29992" y="72047"/>
                    <a:pt x="33542" y="59936"/>
                    <a:pt x="39378" y="48886"/>
                  </a:cubicBezTo>
                  <a:cubicBezTo>
                    <a:pt x="42328" y="45257"/>
                    <a:pt x="40285" y="37545"/>
                    <a:pt x="38243" y="30287"/>
                  </a:cubicBezTo>
                  <a:cubicBezTo>
                    <a:pt x="36592" y="25252"/>
                    <a:pt x="35563" y="20034"/>
                    <a:pt x="35179" y="14749"/>
                  </a:cubicBezTo>
                  <a:cubicBezTo>
                    <a:pt x="35233" y="9892"/>
                    <a:pt x="33450" y="5193"/>
                    <a:pt x="30186" y="1593"/>
                  </a:cubicBezTo>
                  <a:cubicBezTo>
                    <a:pt x="29065" y="510"/>
                    <a:pt x="27546" y="-64"/>
                    <a:pt x="25988" y="6"/>
                  </a:cubicBezTo>
                  <a:lnTo>
                    <a:pt x="23492" y="6"/>
                  </a:lnTo>
                  <a:cubicBezTo>
                    <a:pt x="19465" y="589"/>
                    <a:pt x="15376" y="589"/>
                    <a:pt x="11350" y="6"/>
                  </a:cubicBezTo>
                  <a:cubicBezTo>
                    <a:pt x="11460" y="758"/>
                    <a:pt x="11460" y="1522"/>
                    <a:pt x="11350" y="2274"/>
                  </a:cubicBezTo>
                  <a:cubicBezTo>
                    <a:pt x="11902" y="5477"/>
                    <a:pt x="13270" y="8485"/>
                    <a:pt x="15322" y="110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6" name="Freeform 305">
              <a:extLst>
                <a:ext uri="{FF2B5EF4-FFF2-40B4-BE49-F238E27FC236}">
                  <a16:creationId xmlns:a16="http://schemas.microsoft.com/office/drawing/2014/main" id="{58114C93-703D-7246-ACE2-6F79923AE909}"/>
                </a:ext>
              </a:extLst>
            </p:cNvPr>
            <p:cNvSpPr/>
            <p:nvPr/>
          </p:nvSpPr>
          <p:spPr>
            <a:xfrm>
              <a:off x="5467534" y="3712502"/>
              <a:ext cx="413775" cy="348936"/>
            </a:xfrm>
            <a:custGeom>
              <a:avLst/>
              <a:gdLst>
                <a:gd name="connsiteX0" fmla="*/ 337960 w 363111"/>
                <a:gd name="connsiteY0" fmla="*/ 204254 h 306210"/>
                <a:gd name="connsiteX1" fmla="*/ 359406 w 363111"/>
                <a:gd name="connsiteY1" fmla="*/ 173179 h 306210"/>
                <a:gd name="connsiteX2" fmla="*/ 359406 w 363111"/>
                <a:gd name="connsiteY2" fmla="*/ 157755 h 306210"/>
                <a:gd name="connsiteX3" fmla="*/ 359973 w 363111"/>
                <a:gd name="connsiteY3" fmla="*/ 126907 h 306210"/>
                <a:gd name="connsiteX4" fmla="*/ 364626 w 363111"/>
                <a:gd name="connsiteY4" fmla="*/ 102864 h 306210"/>
                <a:gd name="connsiteX5" fmla="*/ 366555 w 363111"/>
                <a:gd name="connsiteY5" fmla="*/ 95833 h 306210"/>
                <a:gd name="connsiteX6" fmla="*/ 366555 w 363111"/>
                <a:gd name="connsiteY6" fmla="*/ 83584 h 306210"/>
                <a:gd name="connsiteX7" fmla="*/ 348966 w 363111"/>
                <a:gd name="connsiteY7" fmla="*/ 39354 h 306210"/>
                <a:gd name="connsiteX8" fmla="*/ 348966 w 363111"/>
                <a:gd name="connsiteY8" fmla="*/ 26425 h 306210"/>
                <a:gd name="connsiteX9" fmla="*/ 348966 w 363111"/>
                <a:gd name="connsiteY9" fmla="*/ 18033 h 306210"/>
                <a:gd name="connsiteX10" fmla="*/ 331832 w 363111"/>
                <a:gd name="connsiteY10" fmla="*/ 27332 h 306210"/>
                <a:gd name="connsiteX11" fmla="*/ 323208 w 363111"/>
                <a:gd name="connsiteY11" fmla="*/ 21662 h 306210"/>
                <a:gd name="connsiteX12" fmla="*/ 318442 w 363111"/>
                <a:gd name="connsiteY12" fmla="*/ 15991 h 306210"/>
                <a:gd name="connsiteX13" fmla="*/ 291776 w 363111"/>
                <a:gd name="connsiteY13" fmla="*/ 7825 h 306210"/>
                <a:gd name="connsiteX14" fmla="*/ 279522 w 363111"/>
                <a:gd name="connsiteY14" fmla="*/ 0 h 306210"/>
                <a:gd name="connsiteX15" fmla="*/ 237423 w 363111"/>
                <a:gd name="connsiteY15" fmla="*/ 29600 h 306210"/>
                <a:gd name="connsiteX16" fmla="*/ 181709 w 363111"/>
                <a:gd name="connsiteY16" fmla="*/ 67026 h 306210"/>
                <a:gd name="connsiteX17" fmla="*/ 147667 w 363111"/>
                <a:gd name="connsiteY17" fmla="*/ 99122 h 306210"/>
                <a:gd name="connsiteX18" fmla="*/ 135639 w 363111"/>
                <a:gd name="connsiteY18" fmla="*/ 110463 h 306210"/>
                <a:gd name="connsiteX19" fmla="*/ 101597 w 363111"/>
                <a:gd name="connsiteY19" fmla="*/ 120216 h 306210"/>
                <a:gd name="connsiteX20" fmla="*/ 99782 w 363111"/>
                <a:gd name="connsiteY20" fmla="*/ 120783 h 306210"/>
                <a:gd name="connsiteX21" fmla="*/ 99782 w 363111"/>
                <a:gd name="connsiteY21" fmla="*/ 122711 h 306210"/>
                <a:gd name="connsiteX22" fmla="*/ 99782 w 363111"/>
                <a:gd name="connsiteY22" fmla="*/ 122711 h 306210"/>
                <a:gd name="connsiteX23" fmla="*/ 98760 w 363111"/>
                <a:gd name="connsiteY23" fmla="*/ 182706 h 306210"/>
                <a:gd name="connsiteX24" fmla="*/ 94676 w 363111"/>
                <a:gd name="connsiteY24" fmla="*/ 193026 h 306210"/>
                <a:gd name="connsiteX25" fmla="*/ 90818 w 363111"/>
                <a:gd name="connsiteY25" fmla="*/ 202780 h 306210"/>
                <a:gd name="connsiteX26" fmla="*/ 89229 w 363111"/>
                <a:gd name="connsiteY26" fmla="*/ 206862 h 306210"/>
                <a:gd name="connsiteX27" fmla="*/ 76066 w 363111"/>
                <a:gd name="connsiteY27" fmla="*/ 222967 h 306210"/>
                <a:gd name="connsiteX28" fmla="*/ 34649 w 363111"/>
                <a:gd name="connsiteY28" fmla="*/ 222967 h 306210"/>
                <a:gd name="connsiteX29" fmla="*/ 30110 w 363111"/>
                <a:gd name="connsiteY29" fmla="*/ 225348 h 306210"/>
                <a:gd name="connsiteX30" fmla="*/ 13089 w 363111"/>
                <a:gd name="connsiteY30" fmla="*/ 233174 h 306210"/>
                <a:gd name="connsiteX31" fmla="*/ 9231 w 363111"/>
                <a:gd name="connsiteY31" fmla="*/ 233174 h 306210"/>
                <a:gd name="connsiteX32" fmla="*/ 1174 w 363111"/>
                <a:gd name="connsiteY32" fmla="*/ 233174 h 306210"/>
                <a:gd name="connsiteX33" fmla="*/ 1174 w 363111"/>
                <a:gd name="connsiteY33" fmla="*/ 247577 h 306210"/>
                <a:gd name="connsiteX34" fmla="*/ 6167 w 363111"/>
                <a:gd name="connsiteY34" fmla="*/ 256083 h 306210"/>
                <a:gd name="connsiteX35" fmla="*/ 12862 w 363111"/>
                <a:gd name="connsiteY35" fmla="*/ 266744 h 306210"/>
                <a:gd name="connsiteX36" fmla="*/ 19897 w 363111"/>
                <a:gd name="connsiteY36" fmla="*/ 276157 h 306210"/>
                <a:gd name="connsiteX37" fmla="*/ 31244 w 363111"/>
                <a:gd name="connsiteY37" fmla="*/ 292828 h 306210"/>
                <a:gd name="connsiteX38" fmla="*/ 53144 w 363111"/>
                <a:gd name="connsiteY38" fmla="*/ 300994 h 306210"/>
                <a:gd name="connsiteX39" fmla="*/ 62903 w 363111"/>
                <a:gd name="connsiteY39" fmla="*/ 300994 h 306210"/>
                <a:gd name="connsiteX40" fmla="*/ 78335 w 363111"/>
                <a:gd name="connsiteY40" fmla="*/ 314150 h 306210"/>
                <a:gd name="connsiteX41" fmla="*/ 79696 w 363111"/>
                <a:gd name="connsiteY41" fmla="*/ 308366 h 306210"/>
                <a:gd name="connsiteX42" fmla="*/ 85256 w 363111"/>
                <a:gd name="connsiteY42" fmla="*/ 294870 h 306210"/>
                <a:gd name="connsiteX43" fmla="*/ 89455 w 363111"/>
                <a:gd name="connsiteY43" fmla="*/ 285116 h 306210"/>
                <a:gd name="connsiteX44" fmla="*/ 105682 w 363111"/>
                <a:gd name="connsiteY44" fmla="*/ 259939 h 306210"/>
                <a:gd name="connsiteX45" fmla="*/ 113966 w 363111"/>
                <a:gd name="connsiteY45" fmla="*/ 259032 h 306210"/>
                <a:gd name="connsiteX46" fmla="*/ 135979 w 363111"/>
                <a:gd name="connsiteY46" fmla="*/ 260393 h 306210"/>
                <a:gd name="connsiteX47" fmla="*/ 145738 w 363111"/>
                <a:gd name="connsiteY47" fmla="*/ 268672 h 306210"/>
                <a:gd name="connsiteX48" fmla="*/ 161510 w 363111"/>
                <a:gd name="connsiteY48" fmla="*/ 280580 h 306210"/>
                <a:gd name="connsiteX49" fmla="*/ 172858 w 363111"/>
                <a:gd name="connsiteY49" fmla="*/ 275816 h 306210"/>
                <a:gd name="connsiteX50" fmla="*/ 183524 w 363111"/>
                <a:gd name="connsiteY50" fmla="*/ 271620 h 306210"/>
                <a:gd name="connsiteX51" fmla="*/ 194871 w 363111"/>
                <a:gd name="connsiteY51" fmla="*/ 277178 h 306210"/>
                <a:gd name="connsiteX52" fmla="*/ 214615 w 363111"/>
                <a:gd name="connsiteY52" fmla="*/ 286137 h 306210"/>
                <a:gd name="connsiteX53" fmla="*/ 231523 w 363111"/>
                <a:gd name="connsiteY53" fmla="*/ 279559 h 306210"/>
                <a:gd name="connsiteX54" fmla="*/ 255579 w 363111"/>
                <a:gd name="connsiteY54" fmla="*/ 271053 h 306210"/>
                <a:gd name="connsiteX55" fmla="*/ 278273 w 363111"/>
                <a:gd name="connsiteY55" fmla="*/ 278085 h 306210"/>
                <a:gd name="connsiteX56" fmla="*/ 286897 w 363111"/>
                <a:gd name="connsiteY56" fmla="*/ 281374 h 306210"/>
                <a:gd name="connsiteX57" fmla="*/ 312088 w 363111"/>
                <a:gd name="connsiteY57" fmla="*/ 263228 h 306210"/>
                <a:gd name="connsiteX58" fmla="*/ 309592 w 363111"/>
                <a:gd name="connsiteY58" fmla="*/ 251887 h 306210"/>
                <a:gd name="connsiteX59" fmla="*/ 333534 w 363111"/>
                <a:gd name="connsiteY59" fmla="*/ 209131 h 306210"/>
                <a:gd name="connsiteX60" fmla="*/ 337960 w 363111"/>
                <a:gd name="connsiteY60" fmla="*/ 204254 h 30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63111" h="306210">
                  <a:moveTo>
                    <a:pt x="337960" y="204254"/>
                  </a:moveTo>
                  <a:cubicBezTo>
                    <a:pt x="346016" y="196429"/>
                    <a:pt x="359406" y="183273"/>
                    <a:pt x="359406" y="173179"/>
                  </a:cubicBezTo>
                  <a:cubicBezTo>
                    <a:pt x="359406" y="168869"/>
                    <a:pt x="359406" y="163426"/>
                    <a:pt x="359406" y="157755"/>
                  </a:cubicBezTo>
                  <a:cubicBezTo>
                    <a:pt x="358211" y="147494"/>
                    <a:pt x="358401" y="137118"/>
                    <a:pt x="359973" y="126907"/>
                  </a:cubicBezTo>
                  <a:cubicBezTo>
                    <a:pt x="362493" y="119111"/>
                    <a:pt x="364055" y="111037"/>
                    <a:pt x="364626" y="102864"/>
                  </a:cubicBezTo>
                  <a:cubicBezTo>
                    <a:pt x="364815" y="100419"/>
                    <a:pt x="365470" y="98033"/>
                    <a:pt x="366555" y="95833"/>
                  </a:cubicBezTo>
                  <a:cubicBezTo>
                    <a:pt x="368654" y="92020"/>
                    <a:pt x="368654" y="87397"/>
                    <a:pt x="366555" y="83584"/>
                  </a:cubicBezTo>
                  <a:cubicBezTo>
                    <a:pt x="362129" y="76893"/>
                    <a:pt x="348059" y="53984"/>
                    <a:pt x="348966" y="39354"/>
                  </a:cubicBezTo>
                  <a:cubicBezTo>
                    <a:pt x="348966" y="34704"/>
                    <a:pt x="348966" y="30394"/>
                    <a:pt x="348966" y="26425"/>
                  </a:cubicBezTo>
                  <a:cubicBezTo>
                    <a:pt x="348966" y="22456"/>
                    <a:pt x="348966" y="20414"/>
                    <a:pt x="348966" y="18033"/>
                  </a:cubicBezTo>
                  <a:cubicBezTo>
                    <a:pt x="343967" y="22293"/>
                    <a:pt x="338130" y="25461"/>
                    <a:pt x="331832" y="27332"/>
                  </a:cubicBezTo>
                  <a:cubicBezTo>
                    <a:pt x="327407" y="27332"/>
                    <a:pt x="325478" y="24724"/>
                    <a:pt x="323208" y="21662"/>
                  </a:cubicBezTo>
                  <a:cubicBezTo>
                    <a:pt x="321720" y="19689"/>
                    <a:pt x="320130" y="17796"/>
                    <a:pt x="318442" y="15991"/>
                  </a:cubicBezTo>
                  <a:cubicBezTo>
                    <a:pt x="310580" y="10647"/>
                    <a:pt x="301285" y="7801"/>
                    <a:pt x="291776" y="7825"/>
                  </a:cubicBezTo>
                  <a:cubicBezTo>
                    <a:pt x="288372" y="7825"/>
                    <a:pt x="283834" y="4537"/>
                    <a:pt x="279522" y="0"/>
                  </a:cubicBezTo>
                  <a:cubicBezTo>
                    <a:pt x="269423" y="8393"/>
                    <a:pt x="237877" y="29260"/>
                    <a:pt x="237423" y="29600"/>
                  </a:cubicBezTo>
                  <a:cubicBezTo>
                    <a:pt x="225168" y="37653"/>
                    <a:pt x="189084" y="61469"/>
                    <a:pt x="181709" y="67026"/>
                  </a:cubicBezTo>
                  <a:cubicBezTo>
                    <a:pt x="176602" y="70769"/>
                    <a:pt x="159014" y="87894"/>
                    <a:pt x="147667" y="99122"/>
                  </a:cubicBezTo>
                  <a:lnTo>
                    <a:pt x="135639" y="110463"/>
                  </a:lnTo>
                  <a:cubicBezTo>
                    <a:pt x="125042" y="115916"/>
                    <a:pt x="113475" y="119230"/>
                    <a:pt x="101597" y="120216"/>
                  </a:cubicBezTo>
                  <a:cubicBezTo>
                    <a:pt x="100941" y="120158"/>
                    <a:pt x="100288" y="120362"/>
                    <a:pt x="99782" y="120783"/>
                  </a:cubicBezTo>
                  <a:cubicBezTo>
                    <a:pt x="99556" y="121406"/>
                    <a:pt x="99556" y="122088"/>
                    <a:pt x="99782" y="122711"/>
                  </a:cubicBezTo>
                  <a:lnTo>
                    <a:pt x="99782" y="122711"/>
                  </a:lnTo>
                  <a:cubicBezTo>
                    <a:pt x="101824" y="180211"/>
                    <a:pt x="99782" y="181685"/>
                    <a:pt x="98760" y="182706"/>
                  </a:cubicBezTo>
                  <a:cubicBezTo>
                    <a:pt x="97201" y="186065"/>
                    <a:pt x="95838" y="189510"/>
                    <a:pt x="94676" y="193026"/>
                  </a:cubicBezTo>
                  <a:cubicBezTo>
                    <a:pt x="93629" y="196367"/>
                    <a:pt x="92340" y="199627"/>
                    <a:pt x="90818" y="202780"/>
                  </a:cubicBezTo>
                  <a:cubicBezTo>
                    <a:pt x="90201" y="204105"/>
                    <a:pt x="89670" y="205469"/>
                    <a:pt x="89229" y="206862"/>
                  </a:cubicBezTo>
                  <a:cubicBezTo>
                    <a:pt x="86846" y="213327"/>
                    <a:pt x="83442" y="222967"/>
                    <a:pt x="76066" y="222967"/>
                  </a:cubicBezTo>
                  <a:lnTo>
                    <a:pt x="34649" y="222967"/>
                  </a:lnTo>
                  <a:cubicBezTo>
                    <a:pt x="32974" y="223404"/>
                    <a:pt x="31421" y="224219"/>
                    <a:pt x="30110" y="225348"/>
                  </a:cubicBezTo>
                  <a:cubicBezTo>
                    <a:pt x="25438" y="229736"/>
                    <a:pt x="19462" y="232483"/>
                    <a:pt x="13089" y="233174"/>
                  </a:cubicBezTo>
                  <a:lnTo>
                    <a:pt x="9231" y="233174"/>
                  </a:lnTo>
                  <a:lnTo>
                    <a:pt x="1174" y="233174"/>
                  </a:lnTo>
                  <a:cubicBezTo>
                    <a:pt x="-391" y="237847"/>
                    <a:pt x="-391" y="242904"/>
                    <a:pt x="1174" y="247577"/>
                  </a:cubicBezTo>
                  <a:cubicBezTo>
                    <a:pt x="2649" y="249845"/>
                    <a:pt x="4351" y="252907"/>
                    <a:pt x="6167" y="256083"/>
                  </a:cubicBezTo>
                  <a:cubicBezTo>
                    <a:pt x="7972" y="259887"/>
                    <a:pt x="10219" y="263465"/>
                    <a:pt x="12862" y="266744"/>
                  </a:cubicBezTo>
                  <a:cubicBezTo>
                    <a:pt x="16593" y="268559"/>
                    <a:pt x="19214" y="272066"/>
                    <a:pt x="19897" y="276157"/>
                  </a:cubicBezTo>
                  <a:cubicBezTo>
                    <a:pt x="21713" y="282281"/>
                    <a:pt x="28294" y="292828"/>
                    <a:pt x="31244" y="292828"/>
                  </a:cubicBezTo>
                  <a:cubicBezTo>
                    <a:pt x="39220" y="293191"/>
                    <a:pt x="46880" y="296047"/>
                    <a:pt x="53144" y="300994"/>
                  </a:cubicBezTo>
                  <a:cubicBezTo>
                    <a:pt x="56192" y="299361"/>
                    <a:pt x="59855" y="299361"/>
                    <a:pt x="62903" y="300994"/>
                  </a:cubicBezTo>
                  <a:cubicBezTo>
                    <a:pt x="68764" y="304461"/>
                    <a:pt x="73984" y="308912"/>
                    <a:pt x="78335" y="314150"/>
                  </a:cubicBezTo>
                  <a:cubicBezTo>
                    <a:pt x="79146" y="312324"/>
                    <a:pt x="79608" y="310362"/>
                    <a:pt x="79696" y="308366"/>
                  </a:cubicBezTo>
                  <a:cubicBezTo>
                    <a:pt x="80484" y="303499"/>
                    <a:pt x="82387" y="298880"/>
                    <a:pt x="85256" y="294870"/>
                  </a:cubicBezTo>
                  <a:cubicBezTo>
                    <a:pt x="87308" y="291939"/>
                    <a:pt x="88736" y="288620"/>
                    <a:pt x="89455" y="285116"/>
                  </a:cubicBezTo>
                  <a:cubicBezTo>
                    <a:pt x="89456" y="277404"/>
                    <a:pt x="95583" y="259939"/>
                    <a:pt x="105682" y="259939"/>
                  </a:cubicBezTo>
                  <a:cubicBezTo>
                    <a:pt x="108460" y="259819"/>
                    <a:pt x="111227" y="259516"/>
                    <a:pt x="113966" y="259032"/>
                  </a:cubicBezTo>
                  <a:cubicBezTo>
                    <a:pt x="121239" y="256922"/>
                    <a:pt x="129021" y="257403"/>
                    <a:pt x="135979" y="260393"/>
                  </a:cubicBezTo>
                  <a:cubicBezTo>
                    <a:pt x="139404" y="262943"/>
                    <a:pt x="142664" y="265708"/>
                    <a:pt x="145738" y="268672"/>
                  </a:cubicBezTo>
                  <a:cubicBezTo>
                    <a:pt x="150617" y="273208"/>
                    <a:pt x="158787" y="280580"/>
                    <a:pt x="161510" y="280580"/>
                  </a:cubicBezTo>
                  <a:cubicBezTo>
                    <a:pt x="165536" y="279649"/>
                    <a:pt x="169374" y="278038"/>
                    <a:pt x="172858" y="275816"/>
                  </a:cubicBezTo>
                  <a:cubicBezTo>
                    <a:pt x="176084" y="273695"/>
                    <a:pt x="179716" y="272267"/>
                    <a:pt x="183524" y="271620"/>
                  </a:cubicBezTo>
                  <a:cubicBezTo>
                    <a:pt x="187663" y="272635"/>
                    <a:pt x="191533" y="274531"/>
                    <a:pt x="194871" y="277178"/>
                  </a:cubicBezTo>
                  <a:cubicBezTo>
                    <a:pt x="200793" y="281443"/>
                    <a:pt x="207505" y="284489"/>
                    <a:pt x="214615" y="286137"/>
                  </a:cubicBezTo>
                  <a:cubicBezTo>
                    <a:pt x="220593" y="284952"/>
                    <a:pt x="226317" y="282726"/>
                    <a:pt x="231523" y="279559"/>
                  </a:cubicBezTo>
                  <a:cubicBezTo>
                    <a:pt x="238867" y="275092"/>
                    <a:pt x="247058" y="272196"/>
                    <a:pt x="255579" y="271053"/>
                  </a:cubicBezTo>
                  <a:cubicBezTo>
                    <a:pt x="263549" y="271800"/>
                    <a:pt x="271278" y="274194"/>
                    <a:pt x="278273" y="278085"/>
                  </a:cubicBezTo>
                  <a:cubicBezTo>
                    <a:pt x="280985" y="279567"/>
                    <a:pt x="283887" y="280674"/>
                    <a:pt x="286897" y="281374"/>
                  </a:cubicBezTo>
                  <a:cubicBezTo>
                    <a:pt x="295969" y="276321"/>
                    <a:pt x="304423" y="270231"/>
                    <a:pt x="312088" y="263228"/>
                  </a:cubicBezTo>
                  <a:cubicBezTo>
                    <a:pt x="310391" y="259691"/>
                    <a:pt x="309537" y="255809"/>
                    <a:pt x="309592" y="251887"/>
                  </a:cubicBezTo>
                  <a:cubicBezTo>
                    <a:pt x="310500" y="238844"/>
                    <a:pt x="327293" y="215708"/>
                    <a:pt x="333534" y="209131"/>
                  </a:cubicBezTo>
                  <a:cubicBezTo>
                    <a:pt x="334669" y="207392"/>
                    <a:pt x="336144" y="205766"/>
                    <a:pt x="337960" y="20425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7" name="Freeform 306">
              <a:extLst>
                <a:ext uri="{FF2B5EF4-FFF2-40B4-BE49-F238E27FC236}">
                  <a16:creationId xmlns:a16="http://schemas.microsoft.com/office/drawing/2014/main" id="{57642C77-82F2-6945-AB26-A4F7C2577EFA}"/>
                </a:ext>
              </a:extLst>
            </p:cNvPr>
            <p:cNvSpPr/>
            <p:nvPr/>
          </p:nvSpPr>
          <p:spPr>
            <a:xfrm>
              <a:off x="6288147" y="5247041"/>
              <a:ext cx="25860" cy="38770"/>
            </a:xfrm>
            <a:custGeom>
              <a:avLst/>
              <a:gdLst>
                <a:gd name="connsiteX0" fmla="*/ 12709 w 22694"/>
                <a:gd name="connsiteY0" fmla="*/ 3 h 34023"/>
                <a:gd name="connsiteX1" fmla="*/ 0 w 22694"/>
                <a:gd name="connsiteY1" fmla="*/ 15654 h 34023"/>
                <a:gd name="connsiteX2" fmla="*/ 13616 w 22694"/>
                <a:gd name="connsiteY2" fmla="*/ 34026 h 34023"/>
                <a:gd name="connsiteX3" fmla="*/ 24169 w 22694"/>
                <a:gd name="connsiteY3" fmla="*/ 30057 h 34023"/>
                <a:gd name="connsiteX4" fmla="*/ 25304 w 22694"/>
                <a:gd name="connsiteY4" fmla="*/ 26427 h 34023"/>
                <a:gd name="connsiteX5" fmla="*/ 23942 w 22694"/>
                <a:gd name="connsiteY5" fmla="*/ 3745 h 34023"/>
                <a:gd name="connsiteX6" fmla="*/ 12709 w 22694"/>
                <a:gd name="connsiteY6" fmla="*/ 3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94" h="34023">
                  <a:moveTo>
                    <a:pt x="12709" y="3"/>
                  </a:moveTo>
                  <a:cubicBezTo>
                    <a:pt x="5954" y="2542"/>
                    <a:pt x="1096" y="8525"/>
                    <a:pt x="0" y="15654"/>
                  </a:cubicBezTo>
                  <a:cubicBezTo>
                    <a:pt x="0" y="21438"/>
                    <a:pt x="9304" y="34026"/>
                    <a:pt x="13616" y="34026"/>
                  </a:cubicBezTo>
                  <a:cubicBezTo>
                    <a:pt x="17513" y="34104"/>
                    <a:pt x="21291" y="32683"/>
                    <a:pt x="24169" y="30057"/>
                  </a:cubicBezTo>
                  <a:cubicBezTo>
                    <a:pt x="25075" y="29079"/>
                    <a:pt x="25492" y="27746"/>
                    <a:pt x="25304" y="26427"/>
                  </a:cubicBezTo>
                  <a:cubicBezTo>
                    <a:pt x="24071" y="18934"/>
                    <a:pt x="23614" y="11333"/>
                    <a:pt x="23942" y="3745"/>
                  </a:cubicBezTo>
                  <a:cubicBezTo>
                    <a:pt x="20734" y="1254"/>
                    <a:pt x="16771" y="-67"/>
                    <a:pt x="12709" y="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8" name="Freeform 307">
              <a:extLst>
                <a:ext uri="{FF2B5EF4-FFF2-40B4-BE49-F238E27FC236}">
                  <a16:creationId xmlns:a16="http://schemas.microsoft.com/office/drawing/2014/main" id="{31AEAF84-26C4-AA48-8F78-FD7A98ABE610}"/>
                </a:ext>
              </a:extLst>
            </p:cNvPr>
            <p:cNvSpPr/>
            <p:nvPr/>
          </p:nvSpPr>
          <p:spPr>
            <a:xfrm>
              <a:off x="5312153" y="3978216"/>
              <a:ext cx="206888" cy="155083"/>
            </a:xfrm>
            <a:custGeom>
              <a:avLst/>
              <a:gdLst>
                <a:gd name="connsiteX0" fmla="*/ 150464 w 181555"/>
                <a:gd name="connsiteY0" fmla="*/ 45019 h 136093"/>
                <a:gd name="connsiteX1" fmla="*/ 146379 w 181555"/>
                <a:gd name="connsiteY1" fmla="*/ 39008 h 136093"/>
                <a:gd name="connsiteX2" fmla="*/ 137188 w 181555"/>
                <a:gd name="connsiteY2" fmla="*/ 25966 h 136093"/>
                <a:gd name="connsiteX3" fmla="*/ 132535 w 181555"/>
                <a:gd name="connsiteY3" fmla="*/ 18027 h 136093"/>
                <a:gd name="connsiteX4" fmla="*/ 131287 w 181555"/>
                <a:gd name="connsiteY4" fmla="*/ 221 h 136093"/>
                <a:gd name="connsiteX5" fmla="*/ 105529 w 181555"/>
                <a:gd name="connsiteY5" fmla="*/ 4644 h 136093"/>
                <a:gd name="connsiteX6" fmla="*/ 101331 w 181555"/>
                <a:gd name="connsiteY6" fmla="*/ 8387 h 136093"/>
                <a:gd name="connsiteX7" fmla="*/ 77501 w 181555"/>
                <a:gd name="connsiteY7" fmla="*/ 22677 h 136093"/>
                <a:gd name="connsiteX8" fmla="*/ 73871 w 181555"/>
                <a:gd name="connsiteY8" fmla="*/ 21429 h 136093"/>
                <a:gd name="connsiteX9" fmla="*/ 68764 w 181555"/>
                <a:gd name="connsiteY9" fmla="*/ 19955 h 136093"/>
                <a:gd name="connsiteX10" fmla="*/ 51403 w 181555"/>
                <a:gd name="connsiteY10" fmla="*/ 45699 h 136093"/>
                <a:gd name="connsiteX11" fmla="*/ 40056 w 181555"/>
                <a:gd name="connsiteY11" fmla="*/ 43317 h 136093"/>
                <a:gd name="connsiteX12" fmla="*/ 33815 w 181555"/>
                <a:gd name="connsiteY12" fmla="*/ 41389 h 136093"/>
                <a:gd name="connsiteX13" fmla="*/ 32340 w 181555"/>
                <a:gd name="connsiteY13" fmla="*/ 41389 h 136093"/>
                <a:gd name="connsiteX14" fmla="*/ 29730 w 181555"/>
                <a:gd name="connsiteY14" fmla="*/ 51710 h 136093"/>
                <a:gd name="connsiteX15" fmla="*/ 20765 w 181555"/>
                <a:gd name="connsiteY15" fmla="*/ 78248 h 136093"/>
                <a:gd name="connsiteX16" fmla="*/ 10553 w 181555"/>
                <a:gd name="connsiteY16" fmla="*/ 81537 h 136093"/>
                <a:gd name="connsiteX17" fmla="*/ 4085 w 181555"/>
                <a:gd name="connsiteY17" fmla="*/ 83238 h 136093"/>
                <a:gd name="connsiteX18" fmla="*/ 5560 w 181555"/>
                <a:gd name="connsiteY18" fmla="*/ 85733 h 136093"/>
                <a:gd name="connsiteX19" fmla="*/ 8851 w 181555"/>
                <a:gd name="connsiteY19" fmla="*/ 93785 h 136093"/>
                <a:gd name="connsiteX20" fmla="*/ 3404 w 181555"/>
                <a:gd name="connsiteY20" fmla="*/ 102064 h 136093"/>
                <a:gd name="connsiteX21" fmla="*/ 0 w 181555"/>
                <a:gd name="connsiteY21" fmla="*/ 106261 h 136093"/>
                <a:gd name="connsiteX22" fmla="*/ 0 w 181555"/>
                <a:gd name="connsiteY22" fmla="*/ 121571 h 136093"/>
                <a:gd name="connsiteX23" fmla="*/ 6014 w 181555"/>
                <a:gd name="connsiteY23" fmla="*/ 128036 h 136093"/>
                <a:gd name="connsiteX24" fmla="*/ 21673 w 181555"/>
                <a:gd name="connsiteY24" fmla="*/ 141645 h 136093"/>
                <a:gd name="connsiteX25" fmla="*/ 21673 w 181555"/>
                <a:gd name="connsiteY25" fmla="*/ 141645 h 136093"/>
                <a:gd name="connsiteX26" fmla="*/ 30524 w 181555"/>
                <a:gd name="connsiteY26" fmla="*/ 136995 h 136093"/>
                <a:gd name="connsiteX27" fmla="*/ 41871 w 181555"/>
                <a:gd name="connsiteY27" fmla="*/ 131665 h 136093"/>
                <a:gd name="connsiteX28" fmla="*/ 59686 w 181555"/>
                <a:gd name="connsiteY28" fmla="*/ 138696 h 136093"/>
                <a:gd name="connsiteX29" fmla="*/ 57757 w 181555"/>
                <a:gd name="connsiteY29" fmla="*/ 106261 h 136093"/>
                <a:gd name="connsiteX30" fmla="*/ 57757 w 181555"/>
                <a:gd name="connsiteY30" fmla="*/ 103539 h 136093"/>
                <a:gd name="connsiteX31" fmla="*/ 60367 w 181555"/>
                <a:gd name="connsiteY31" fmla="*/ 103539 h 136093"/>
                <a:gd name="connsiteX32" fmla="*/ 108026 w 181555"/>
                <a:gd name="connsiteY32" fmla="*/ 103539 h 136093"/>
                <a:gd name="connsiteX33" fmla="*/ 110976 w 181555"/>
                <a:gd name="connsiteY33" fmla="*/ 104786 h 136093"/>
                <a:gd name="connsiteX34" fmla="*/ 117444 w 181555"/>
                <a:gd name="connsiteY34" fmla="*/ 104786 h 136093"/>
                <a:gd name="connsiteX35" fmla="*/ 134237 w 181555"/>
                <a:gd name="connsiteY35" fmla="*/ 104786 h 136093"/>
                <a:gd name="connsiteX36" fmla="*/ 145585 w 181555"/>
                <a:gd name="connsiteY36" fmla="*/ 105921 h 136093"/>
                <a:gd name="connsiteX37" fmla="*/ 166237 w 181555"/>
                <a:gd name="connsiteY37" fmla="*/ 92992 h 136093"/>
                <a:gd name="connsiteX38" fmla="*/ 182010 w 181555"/>
                <a:gd name="connsiteY38" fmla="*/ 82671 h 136093"/>
                <a:gd name="connsiteX39" fmla="*/ 185073 w 181555"/>
                <a:gd name="connsiteY39" fmla="*/ 72464 h 136093"/>
                <a:gd name="connsiteX40" fmla="*/ 167258 w 181555"/>
                <a:gd name="connsiteY40" fmla="*/ 66000 h 136093"/>
                <a:gd name="connsiteX41" fmla="*/ 150464 w 181555"/>
                <a:gd name="connsiteY41" fmla="*/ 45019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81555" h="136093">
                  <a:moveTo>
                    <a:pt x="150464" y="45019"/>
                  </a:moveTo>
                  <a:cubicBezTo>
                    <a:pt x="149216" y="40596"/>
                    <a:pt x="148308" y="39915"/>
                    <a:pt x="146379" y="39008"/>
                  </a:cubicBezTo>
                  <a:cubicBezTo>
                    <a:pt x="144450" y="38101"/>
                    <a:pt x="141159" y="33224"/>
                    <a:pt x="137188" y="25966"/>
                  </a:cubicBezTo>
                  <a:cubicBezTo>
                    <a:pt x="135486" y="23017"/>
                    <a:pt x="133897" y="19955"/>
                    <a:pt x="132535" y="18027"/>
                  </a:cubicBezTo>
                  <a:cubicBezTo>
                    <a:pt x="129989" y="12435"/>
                    <a:pt x="129545" y="6113"/>
                    <a:pt x="131287" y="221"/>
                  </a:cubicBezTo>
                  <a:cubicBezTo>
                    <a:pt x="122461" y="-611"/>
                    <a:pt x="113572" y="915"/>
                    <a:pt x="105529" y="4644"/>
                  </a:cubicBezTo>
                  <a:lnTo>
                    <a:pt x="101331" y="8387"/>
                  </a:lnTo>
                  <a:cubicBezTo>
                    <a:pt x="89983" y="18140"/>
                    <a:pt x="82721" y="24038"/>
                    <a:pt x="77501" y="22677"/>
                  </a:cubicBezTo>
                  <a:lnTo>
                    <a:pt x="73871" y="21429"/>
                  </a:lnTo>
                  <a:cubicBezTo>
                    <a:pt x="72220" y="20774"/>
                    <a:pt x="70510" y="20281"/>
                    <a:pt x="68764" y="19955"/>
                  </a:cubicBezTo>
                  <a:cubicBezTo>
                    <a:pt x="63091" y="36853"/>
                    <a:pt x="57417" y="45472"/>
                    <a:pt x="51403" y="45699"/>
                  </a:cubicBezTo>
                  <a:cubicBezTo>
                    <a:pt x="47492" y="45739"/>
                    <a:pt x="43620" y="44927"/>
                    <a:pt x="40056" y="43317"/>
                  </a:cubicBezTo>
                  <a:cubicBezTo>
                    <a:pt x="38038" y="42489"/>
                    <a:pt x="35949" y="41843"/>
                    <a:pt x="33815" y="41389"/>
                  </a:cubicBezTo>
                  <a:cubicBezTo>
                    <a:pt x="33345" y="41181"/>
                    <a:pt x="32809" y="41181"/>
                    <a:pt x="32340" y="41389"/>
                  </a:cubicBezTo>
                  <a:cubicBezTo>
                    <a:pt x="30299" y="44423"/>
                    <a:pt x="29376" y="48071"/>
                    <a:pt x="29730" y="51710"/>
                  </a:cubicBezTo>
                  <a:cubicBezTo>
                    <a:pt x="29443" y="61249"/>
                    <a:pt x="26322" y="70487"/>
                    <a:pt x="20765" y="78248"/>
                  </a:cubicBezTo>
                  <a:cubicBezTo>
                    <a:pt x="17637" y="80065"/>
                    <a:pt x="14154" y="81186"/>
                    <a:pt x="10553" y="81537"/>
                  </a:cubicBezTo>
                  <a:cubicBezTo>
                    <a:pt x="8345" y="81883"/>
                    <a:pt x="6177" y="82453"/>
                    <a:pt x="4085" y="83238"/>
                  </a:cubicBezTo>
                  <a:cubicBezTo>
                    <a:pt x="4415" y="84155"/>
                    <a:pt x="4915" y="85002"/>
                    <a:pt x="5560" y="85733"/>
                  </a:cubicBezTo>
                  <a:cubicBezTo>
                    <a:pt x="7684" y="87873"/>
                    <a:pt x="8868" y="90771"/>
                    <a:pt x="8851" y="93785"/>
                  </a:cubicBezTo>
                  <a:cubicBezTo>
                    <a:pt x="8231" y="97168"/>
                    <a:pt x="6266" y="100156"/>
                    <a:pt x="3404" y="102064"/>
                  </a:cubicBezTo>
                  <a:cubicBezTo>
                    <a:pt x="1702" y="103539"/>
                    <a:pt x="0" y="105013"/>
                    <a:pt x="0" y="106261"/>
                  </a:cubicBezTo>
                  <a:cubicBezTo>
                    <a:pt x="0" y="110344"/>
                    <a:pt x="0" y="118623"/>
                    <a:pt x="0" y="121571"/>
                  </a:cubicBezTo>
                  <a:cubicBezTo>
                    <a:pt x="0" y="124520"/>
                    <a:pt x="3518" y="125200"/>
                    <a:pt x="6014" y="128036"/>
                  </a:cubicBezTo>
                  <a:cubicBezTo>
                    <a:pt x="10439" y="133139"/>
                    <a:pt x="17928" y="141645"/>
                    <a:pt x="21673" y="141645"/>
                  </a:cubicBezTo>
                  <a:lnTo>
                    <a:pt x="21673" y="141645"/>
                  </a:lnTo>
                  <a:cubicBezTo>
                    <a:pt x="25067" y="141145"/>
                    <a:pt x="28188" y="139505"/>
                    <a:pt x="30524" y="136995"/>
                  </a:cubicBezTo>
                  <a:cubicBezTo>
                    <a:pt x="33547" y="133920"/>
                    <a:pt x="37573" y="132029"/>
                    <a:pt x="41871" y="131665"/>
                  </a:cubicBezTo>
                  <a:cubicBezTo>
                    <a:pt x="48476" y="131723"/>
                    <a:pt x="54824" y="134228"/>
                    <a:pt x="59686" y="138696"/>
                  </a:cubicBezTo>
                  <a:cubicBezTo>
                    <a:pt x="58098" y="125087"/>
                    <a:pt x="57757" y="106488"/>
                    <a:pt x="57757" y="106261"/>
                  </a:cubicBezTo>
                  <a:lnTo>
                    <a:pt x="57757" y="103539"/>
                  </a:lnTo>
                  <a:lnTo>
                    <a:pt x="60367" y="103539"/>
                  </a:lnTo>
                  <a:cubicBezTo>
                    <a:pt x="76231" y="102346"/>
                    <a:pt x="92162" y="102346"/>
                    <a:pt x="108026" y="103539"/>
                  </a:cubicBezTo>
                  <a:lnTo>
                    <a:pt x="110976" y="104786"/>
                  </a:lnTo>
                  <a:cubicBezTo>
                    <a:pt x="114153" y="106261"/>
                    <a:pt x="114834" y="106488"/>
                    <a:pt x="117444" y="104786"/>
                  </a:cubicBezTo>
                  <a:cubicBezTo>
                    <a:pt x="120053" y="103085"/>
                    <a:pt x="127429" y="103199"/>
                    <a:pt x="134237" y="104786"/>
                  </a:cubicBezTo>
                  <a:cubicBezTo>
                    <a:pt x="137908" y="105910"/>
                    <a:pt x="141764" y="106296"/>
                    <a:pt x="145585" y="105921"/>
                  </a:cubicBezTo>
                  <a:cubicBezTo>
                    <a:pt x="149519" y="98100"/>
                    <a:pt x="157479" y="93116"/>
                    <a:pt x="166237" y="92992"/>
                  </a:cubicBezTo>
                  <a:cubicBezTo>
                    <a:pt x="173726" y="92992"/>
                    <a:pt x="181669" y="89136"/>
                    <a:pt x="182010" y="82671"/>
                  </a:cubicBezTo>
                  <a:cubicBezTo>
                    <a:pt x="182114" y="79059"/>
                    <a:pt x="183171" y="75538"/>
                    <a:pt x="185073" y="72464"/>
                  </a:cubicBezTo>
                  <a:cubicBezTo>
                    <a:pt x="179898" y="68610"/>
                    <a:pt x="173702" y="66362"/>
                    <a:pt x="167258" y="66000"/>
                  </a:cubicBezTo>
                  <a:cubicBezTo>
                    <a:pt x="158634" y="65659"/>
                    <a:pt x="151258" y="47514"/>
                    <a:pt x="150464" y="4501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9" name="Freeform 308">
              <a:extLst>
                <a:ext uri="{FF2B5EF4-FFF2-40B4-BE49-F238E27FC236}">
                  <a16:creationId xmlns:a16="http://schemas.microsoft.com/office/drawing/2014/main" id="{0BA59079-003E-9A4E-8C89-FE4086157C30}"/>
                </a:ext>
              </a:extLst>
            </p:cNvPr>
            <p:cNvSpPr/>
            <p:nvPr/>
          </p:nvSpPr>
          <p:spPr>
            <a:xfrm>
              <a:off x="5132420" y="3671017"/>
              <a:ext cx="439637" cy="439401"/>
            </a:xfrm>
            <a:custGeom>
              <a:avLst/>
              <a:gdLst>
                <a:gd name="connsiteX0" fmla="*/ 160677 w 385805"/>
                <a:gd name="connsiteY0" fmla="*/ 363483 h 385598"/>
                <a:gd name="connsiteX1" fmla="*/ 158634 w 385805"/>
                <a:gd name="connsiteY1" fmla="*/ 359060 h 385598"/>
                <a:gd name="connsiteX2" fmla="*/ 155797 w 385805"/>
                <a:gd name="connsiteY2" fmla="*/ 352596 h 385598"/>
                <a:gd name="connsiteX3" fmla="*/ 167144 w 385805"/>
                <a:gd name="connsiteY3" fmla="*/ 345905 h 385598"/>
                <a:gd name="connsiteX4" fmla="*/ 174974 w 385805"/>
                <a:gd name="connsiteY4" fmla="*/ 343636 h 385598"/>
                <a:gd name="connsiteX5" fmla="*/ 181669 w 385805"/>
                <a:gd name="connsiteY5" fmla="*/ 321635 h 385598"/>
                <a:gd name="connsiteX6" fmla="*/ 186321 w 385805"/>
                <a:gd name="connsiteY6" fmla="*/ 307005 h 385598"/>
                <a:gd name="connsiteX7" fmla="*/ 192449 w 385805"/>
                <a:gd name="connsiteY7" fmla="*/ 305417 h 385598"/>
                <a:gd name="connsiteX8" fmla="*/ 199598 w 385805"/>
                <a:gd name="connsiteY8" fmla="*/ 307572 h 385598"/>
                <a:gd name="connsiteX9" fmla="*/ 209016 w 385805"/>
                <a:gd name="connsiteY9" fmla="*/ 309613 h 385598"/>
                <a:gd name="connsiteX10" fmla="*/ 221384 w 385805"/>
                <a:gd name="connsiteY10" fmla="*/ 286931 h 385598"/>
                <a:gd name="connsiteX11" fmla="*/ 223767 w 385805"/>
                <a:gd name="connsiteY11" fmla="*/ 284095 h 385598"/>
                <a:gd name="connsiteX12" fmla="*/ 233525 w 385805"/>
                <a:gd name="connsiteY12" fmla="*/ 285343 h 385598"/>
                <a:gd name="connsiteX13" fmla="*/ 236930 w 385805"/>
                <a:gd name="connsiteY13" fmla="*/ 286364 h 385598"/>
                <a:gd name="connsiteX14" fmla="*/ 255426 w 385805"/>
                <a:gd name="connsiteY14" fmla="*/ 273321 h 385598"/>
                <a:gd name="connsiteX15" fmla="*/ 259738 w 385805"/>
                <a:gd name="connsiteY15" fmla="*/ 269579 h 385598"/>
                <a:gd name="connsiteX16" fmla="*/ 303198 w 385805"/>
                <a:gd name="connsiteY16" fmla="*/ 264248 h 385598"/>
                <a:gd name="connsiteX17" fmla="*/ 306602 w 385805"/>
                <a:gd name="connsiteY17" fmla="*/ 264248 h 385598"/>
                <a:gd name="connsiteX18" fmla="*/ 319084 w 385805"/>
                <a:gd name="connsiteY18" fmla="*/ 258691 h 385598"/>
                <a:gd name="connsiteX19" fmla="*/ 327027 w 385805"/>
                <a:gd name="connsiteY19" fmla="*/ 254155 h 385598"/>
                <a:gd name="connsiteX20" fmla="*/ 369579 w 385805"/>
                <a:gd name="connsiteY20" fmla="*/ 254155 h 385598"/>
                <a:gd name="connsiteX21" fmla="*/ 377408 w 385805"/>
                <a:gd name="connsiteY21" fmla="*/ 241793 h 385598"/>
                <a:gd name="connsiteX22" fmla="*/ 379338 w 385805"/>
                <a:gd name="connsiteY22" fmla="*/ 236916 h 385598"/>
                <a:gd name="connsiteX23" fmla="*/ 382855 w 385805"/>
                <a:gd name="connsiteY23" fmla="*/ 227957 h 385598"/>
                <a:gd name="connsiteX24" fmla="*/ 388075 w 385805"/>
                <a:gd name="connsiteY24" fmla="*/ 215935 h 385598"/>
                <a:gd name="connsiteX25" fmla="*/ 388075 w 385805"/>
                <a:gd name="connsiteY25" fmla="*/ 162292 h 385598"/>
                <a:gd name="connsiteX26" fmla="*/ 369352 w 385805"/>
                <a:gd name="connsiteY26" fmla="*/ 161498 h 385598"/>
                <a:gd name="connsiteX27" fmla="*/ 364473 w 385805"/>
                <a:gd name="connsiteY27" fmla="*/ 159457 h 385598"/>
                <a:gd name="connsiteX28" fmla="*/ 362544 w 385805"/>
                <a:gd name="connsiteY28" fmla="*/ 145053 h 385598"/>
                <a:gd name="connsiteX29" fmla="*/ 362544 w 385805"/>
                <a:gd name="connsiteY29" fmla="*/ 142104 h 385598"/>
                <a:gd name="connsiteX30" fmla="*/ 361749 w 385805"/>
                <a:gd name="connsiteY30" fmla="*/ 137795 h 385598"/>
                <a:gd name="connsiteX31" fmla="*/ 357437 w 385805"/>
                <a:gd name="connsiteY31" fmla="*/ 137795 h 385598"/>
                <a:gd name="connsiteX32" fmla="*/ 340530 w 385805"/>
                <a:gd name="connsiteY32" fmla="*/ 130650 h 385598"/>
                <a:gd name="connsiteX33" fmla="*/ 331906 w 385805"/>
                <a:gd name="connsiteY33" fmla="*/ 126000 h 385598"/>
                <a:gd name="connsiteX34" fmla="*/ 312956 w 385805"/>
                <a:gd name="connsiteY34" fmla="*/ 105359 h 385598"/>
                <a:gd name="connsiteX35" fmla="*/ 298318 w 385805"/>
                <a:gd name="connsiteY35" fmla="*/ 94018 h 385598"/>
                <a:gd name="connsiteX36" fmla="*/ 204590 w 385805"/>
                <a:gd name="connsiteY36" fmla="*/ 19393 h 385598"/>
                <a:gd name="connsiteX37" fmla="*/ 179400 w 385805"/>
                <a:gd name="connsiteY37" fmla="*/ 0 h 385598"/>
                <a:gd name="connsiteX38" fmla="*/ 141613 w 385805"/>
                <a:gd name="connsiteY38" fmla="*/ 1021 h 385598"/>
                <a:gd name="connsiteX39" fmla="*/ 142294 w 385805"/>
                <a:gd name="connsiteY39" fmla="*/ 41168 h 385598"/>
                <a:gd name="connsiteX40" fmla="*/ 147741 w 385805"/>
                <a:gd name="connsiteY40" fmla="*/ 41168 h 385598"/>
                <a:gd name="connsiteX41" fmla="*/ 147741 w 385805"/>
                <a:gd name="connsiteY41" fmla="*/ 108308 h 385598"/>
                <a:gd name="connsiteX42" fmla="*/ 152734 w 385805"/>
                <a:gd name="connsiteY42" fmla="*/ 108308 h 385598"/>
                <a:gd name="connsiteX43" fmla="*/ 152734 w 385805"/>
                <a:gd name="connsiteY43" fmla="*/ 179984 h 385598"/>
                <a:gd name="connsiteX44" fmla="*/ 157499 w 385805"/>
                <a:gd name="connsiteY44" fmla="*/ 179984 h 385598"/>
                <a:gd name="connsiteX45" fmla="*/ 158180 w 385805"/>
                <a:gd name="connsiteY45" fmla="*/ 226256 h 385598"/>
                <a:gd name="connsiteX46" fmla="*/ 162492 w 385805"/>
                <a:gd name="connsiteY46" fmla="*/ 226256 h 385598"/>
                <a:gd name="connsiteX47" fmla="*/ 162492 w 385805"/>
                <a:gd name="connsiteY47" fmla="*/ 254268 h 385598"/>
                <a:gd name="connsiteX48" fmla="*/ 159088 w 385805"/>
                <a:gd name="connsiteY48" fmla="*/ 254268 h 385598"/>
                <a:gd name="connsiteX49" fmla="*/ 104848 w 385805"/>
                <a:gd name="connsiteY49" fmla="*/ 254268 h 385598"/>
                <a:gd name="connsiteX50" fmla="*/ 93501 w 385805"/>
                <a:gd name="connsiteY50" fmla="*/ 256877 h 385598"/>
                <a:gd name="connsiteX51" fmla="*/ 82154 w 385805"/>
                <a:gd name="connsiteY51" fmla="*/ 259485 h 385598"/>
                <a:gd name="connsiteX52" fmla="*/ 71828 w 385805"/>
                <a:gd name="connsiteY52" fmla="*/ 256423 h 385598"/>
                <a:gd name="connsiteX53" fmla="*/ 65473 w 385805"/>
                <a:gd name="connsiteY53" fmla="*/ 254268 h 385598"/>
                <a:gd name="connsiteX54" fmla="*/ 63658 w 385805"/>
                <a:gd name="connsiteY54" fmla="*/ 255629 h 385598"/>
                <a:gd name="connsiteX55" fmla="*/ 55034 w 385805"/>
                <a:gd name="connsiteY55" fmla="*/ 259712 h 385598"/>
                <a:gd name="connsiteX56" fmla="*/ 39034 w 385805"/>
                <a:gd name="connsiteY56" fmla="*/ 262547 h 385598"/>
                <a:gd name="connsiteX57" fmla="*/ 27687 w 385805"/>
                <a:gd name="connsiteY57" fmla="*/ 264815 h 385598"/>
                <a:gd name="connsiteX58" fmla="*/ 17588 w 385805"/>
                <a:gd name="connsiteY58" fmla="*/ 258238 h 385598"/>
                <a:gd name="connsiteX59" fmla="*/ 13276 w 385805"/>
                <a:gd name="connsiteY59" fmla="*/ 254268 h 385598"/>
                <a:gd name="connsiteX60" fmla="*/ 8964 w 385805"/>
                <a:gd name="connsiteY60" fmla="*/ 266403 h 385598"/>
                <a:gd name="connsiteX61" fmla="*/ 0 w 385805"/>
                <a:gd name="connsiteY61" fmla="*/ 275136 h 385598"/>
                <a:gd name="connsiteX62" fmla="*/ 0 w 385805"/>
                <a:gd name="connsiteY62" fmla="*/ 276610 h 385598"/>
                <a:gd name="connsiteX63" fmla="*/ 1929 w 385805"/>
                <a:gd name="connsiteY63" fmla="*/ 285343 h 385598"/>
                <a:gd name="connsiteX64" fmla="*/ 4085 w 385805"/>
                <a:gd name="connsiteY64" fmla="*/ 295097 h 385598"/>
                <a:gd name="connsiteX65" fmla="*/ 10099 w 385805"/>
                <a:gd name="connsiteY65" fmla="*/ 310861 h 385598"/>
                <a:gd name="connsiteX66" fmla="*/ 19744 w 385805"/>
                <a:gd name="connsiteY66" fmla="*/ 329120 h 385598"/>
                <a:gd name="connsiteX67" fmla="*/ 17134 w 385805"/>
                <a:gd name="connsiteY67" fmla="*/ 342956 h 385598"/>
                <a:gd name="connsiteX68" fmla="*/ 21219 w 385805"/>
                <a:gd name="connsiteY68" fmla="*/ 343977 h 385598"/>
                <a:gd name="connsiteX69" fmla="*/ 33815 w 385805"/>
                <a:gd name="connsiteY69" fmla="*/ 343977 h 385598"/>
                <a:gd name="connsiteX70" fmla="*/ 41304 w 385805"/>
                <a:gd name="connsiteY70" fmla="*/ 343977 h 385598"/>
                <a:gd name="connsiteX71" fmla="*/ 52651 w 385805"/>
                <a:gd name="connsiteY71" fmla="*/ 342162 h 385598"/>
                <a:gd name="connsiteX72" fmla="*/ 62296 w 385805"/>
                <a:gd name="connsiteY72" fmla="*/ 340574 h 385598"/>
                <a:gd name="connsiteX73" fmla="*/ 74324 w 385805"/>
                <a:gd name="connsiteY73" fmla="*/ 336151 h 385598"/>
                <a:gd name="connsiteX74" fmla="*/ 79203 w 385805"/>
                <a:gd name="connsiteY74" fmla="*/ 343863 h 385598"/>
                <a:gd name="connsiteX75" fmla="*/ 83061 w 385805"/>
                <a:gd name="connsiteY75" fmla="*/ 353276 h 385598"/>
                <a:gd name="connsiteX76" fmla="*/ 87600 w 385805"/>
                <a:gd name="connsiteY76" fmla="*/ 366886 h 385598"/>
                <a:gd name="connsiteX77" fmla="*/ 89983 w 385805"/>
                <a:gd name="connsiteY77" fmla="*/ 379021 h 385598"/>
                <a:gd name="connsiteX78" fmla="*/ 96111 w 385805"/>
                <a:gd name="connsiteY78" fmla="*/ 393764 h 385598"/>
                <a:gd name="connsiteX79" fmla="*/ 105189 w 385805"/>
                <a:gd name="connsiteY79" fmla="*/ 390816 h 385598"/>
                <a:gd name="connsiteX80" fmla="*/ 111770 w 385805"/>
                <a:gd name="connsiteY80" fmla="*/ 393538 h 385598"/>
                <a:gd name="connsiteX81" fmla="*/ 119146 w 385805"/>
                <a:gd name="connsiteY81" fmla="*/ 395125 h 385598"/>
                <a:gd name="connsiteX82" fmla="*/ 133330 w 385805"/>
                <a:gd name="connsiteY82" fmla="*/ 385712 h 385598"/>
                <a:gd name="connsiteX83" fmla="*/ 140479 w 385805"/>
                <a:gd name="connsiteY83" fmla="*/ 389681 h 385598"/>
                <a:gd name="connsiteX84" fmla="*/ 148081 w 385805"/>
                <a:gd name="connsiteY84" fmla="*/ 390475 h 385598"/>
                <a:gd name="connsiteX85" fmla="*/ 152620 w 385805"/>
                <a:gd name="connsiteY85" fmla="*/ 389114 h 385598"/>
                <a:gd name="connsiteX86" fmla="*/ 152620 w 385805"/>
                <a:gd name="connsiteY86" fmla="*/ 376412 h 385598"/>
                <a:gd name="connsiteX87" fmla="*/ 157953 w 385805"/>
                <a:gd name="connsiteY87" fmla="*/ 367906 h 385598"/>
                <a:gd name="connsiteX88" fmla="*/ 160677 w 385805"/>
                <a:gd name="connsiteY88" fmla="*/ 363483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385805" h="385598">
                  <a:moveTo>
                    <a:pt x="160677" y="363483"/>
                  </a:moveTo>
                  <a:cubicBezTo>
                    <a:pt x="160508" y="361823"/>
                    <a:pt x="159790" y="360266"/>
                    <a:pt x="158634" y="359060"/>
                  </a:cubicBezTo>
                  <a:cubicBezTo>
                    <a:pt x="156958" y="357306"/>
                    <a:pt x="155953" y="355017"/>
                    <a:pt x="155797" y="352596"/>
                  </a:cubicBezTo>
                  <a:cubicBezTo>
                    <a:pt x="155797" y="348059"/>
                    <a:pt x="161471" y="346925"/>
                    <a:pt x="167144" y="345905"/>
                  </a:cubicBezTo>
                  <a:cubicBezTo>
                    <a:pt x="169857" y="345565"/>
                    <a:pt x="172500" y="344800"/>
                    <a:pt x="174974" y="343636"/>
                  </a:cubicBezTo>
                  <a:cubicBezTo>
                    <a:pt x="178992" y="336969"/>
                    <a:pt x="181292" y="329409"/>
                    <a:pt x="181669" y="321635"/>
                  </a:cubicBezTo>
                  <a:cubicBezTo>
                    <a:pt x="181280" y="316341"/>
                    <a:pt x="182946" y="311102"/>
                    <a:pt x="186321" y="307005"/>
                  </a:cubicBezTo>
                  <a:cubicBezTo>
                    <a:pt x="188021" y="305582"/>
                    <a:pt x="190271" y="304999"/>
                    <a:pt x="192449" y="305417"/>
                  </a:cubicBezTo>
                  <a:cubicBezTo>
                    <a:pt x="194897" y="305899"/>
                    <a:pt x="197291" y="306621"/>
                    <a:pt x="199598" y="307572"/>
                  </a:cubicBezTo>
                  <a:cubicBezTo>
                    <a:pt x="202548" y="308939"/>
                    <a:pt x="205764" y="309636"/>
                    <a:pt x="209016" y="309613"/>
                  </a:cubicBezTo>
                  <a:cubicBezTo>
                    <a:pt x="210945" y="309613"/>
                    <a:pt x="215938" y="303602"/>
                    <a:pt x="221384" y="286931"/>
                  </a:cubicBezTo>
                  <a:cubicBezTo>
                    <a:pt x="221785" y="285715"/>
                    <a:pt x="222638" y="284700"/>
                    <a:pt x="223767" y="284095"/>
                  </a:cubicBezTo>
                  <a:cubicBezTo>
                    <a:pt x="227064" y="283324"/>
                    <a:pt x="230529" y="283767"/>
                    <a:pt x="233525" y="285343"/>
                  </a:cubicBezTo>
                  <a:lnTo>
                    <a:pt x="236930" y="286364"/>
                  </a:lnTo>
                  <a:cubicBezTo>
                    <a:pt x="239767" y="287271"/>
                    <a:pt x="250320" y="277744"/>
                    <a:pt x="255426" y="273321"/>
                  </a:cubicBezTo>
                  <a:lnTo>
                    <a:pt x="259738" y="269579"/>
                  </a:lnTo>
                  <a:cubicBezTo>
                    <a:pt x="267113" y="263341"/>
                    <a:pt x="285837" y="263341"/>
                    <a:pt x="303198" y="264248"/>
                  </a:cubicBezTo>
                  <a:lnTo>
                    <a:pt x="306602" y="264248"/>
                  </a:lnTo>
                  <a:cubicBezTo>
                    <a:pt x="311183" y="263537"/>
                    <a:pt x="315491" y="261619"/>
                    <a:pt x="319084" y="258691"/>
                  </a:cubicBezTo>
                  <a:cubicBezTo>
                    <a:pt x="321253" y="256464"/>
                    <a:pt x="324006" y="254892"/>
                    <a:pt x="327027" y="254155"/>
                  </a:cubicBezTo>
                  <a:lnTo>
                    <a:pt x="369579" y="254155"/>
                  </a:lnTo>
                  <a:cubicBezTo>
                    <a:pt x="372983" y="254155"/>
                    <a:pt x="375820" y="246103"/>
                    <a:pt x="377408" y="241793"/>
                  </a:cubicBezTo>
                  <a:cubicBezTo>
                    <a:pt x="377922" y="240119"/>
                    <a:pt x="378567" y="238489"/>
                    <a:pt x="379338" y="236916"/>
                  </a:cubicBezTo>
                  <a:cubicBezTo>
                    <a:pt x="380664" y="233992"/>
                    <a:pt x="381838" y="231002"/>
                    <a:pt x="382855" y="227957"/>
                  </a:cubicBezTo>
                  <a:cubicBezTo>
                    <a:pt x="384039" y="223731"/>
                    <a:pt x="385795" y="219686"/>
                    <a:pt x="388075" y="215935"/>
                  </a:cubicBezTo>
                  <a:cubicBezTo>
                    <a:pt x="388869" y="211626"/>
                    <a:pt x="388075" y="185995"/>
                    <a:pt x="388075" y="162292"/>
                  </a:cubicBezTo>
                  <a:cubicBezTo>
                    <a:pt x="383536" y="162292"/>
                    <a:pt x="374004" y="161498"/>
                    <a:pt x="369352" y="161498"/>
                  </a:cubicBezTo>
                  <a:cubicBezTo>
                    <a:pt x="367509" y="161544"/>
                    <a:pt x="365734" y="160801"/>
                    <a:pt x="364473" y="159457"/>
                  </a:cubicBezTo>
                  <a:cubicBezTo>
                    <a:pt x="362042" y="155068"/>
                    <a:pt x="361353" y="149926"/>
                    <a:pt x="362544" y="145053"/>
                  </a:cubicBezTo>
                  <a:cubicBezTo>
                    <a:pt x="362544" y="143806"/>
                    <a:pt x="362544" y="142898"/>
                    <a:pt x="362544" y="142104"/>
                  </a:cubicBezTo>
                  <a:cubicBezTo>
                    <a:pt x="362544" y="141310"/>
                    <a:pt x="362544" y="138589"/>
                    <a:pt x="361749" y="137795"/>
                  </a:cubicBezTo>
                  <a:cubicBezTo>
                    <a:pt x="360357" y="137283"/>
                    <a:pt x="358829" y="137283"/>
                    <a:pt x="357437" y="137795"/>
                  </a:cubicBezTo>
                  <a:cubicBezTo>
                    <a:pt x="351169" y="137335"/>
                    <a:pt x="345227" y="134824"/>
                    <a:pt x="340530" y="130650"/>
                  </a:cubicBezTo>
                  <a:cubicBezTo>
                    <a:pt x="337960" y="128591"/>
                    <a:pt x="335038" y="127016"/>
                    <a:pt x="331906" y="126000"/>
                  </a:cubicBezTo>
                  <a:cubicBezTo>
                    <a:pt x="323963" y="126000"/>
                    <a:pt x="314431" y="110349"/>
                    <a:pt x="312956" y="105359"/>
                  </a:cubicBezTo>
                  <a:cubicBezTo>
                    <a:pt x="311481" y="100369"/>
                    <a:pt x="307963" y="98441"/>
                    <a:pt x="298318" y="94018"/>
                  </a:cubicBezTo>
                  <a:cubicBezTo>
                    <a:pt x="288673" y="89595"/>
                    <a:pt x="211966" y="26765"/>
                    <a:pt x="204590" y="19393"/>
                  </a:cubicBezTo>
                  <a:cubicBezTo>
                    <a:pt x="202548" y="17352"/>
                    <a:pt x="192449" y="9640"/>
                    <a:pt x="179400" y="0"/>
                  </a:cubicBezTo>
                  <a:lnTo>
                    <a:pt x="141613" y="1021"/>
                  </a:lnTo>
                  <a:lnTo>
                    <a:pt x="142294" y="41168"/>
                  </a:lnTo>
                  <a:lnTo>
                    <a:pt x="147741" y="41168"/>
                  </a:lnTo>
                  <a:lnTo>
                    <a:pt x="147741" y="108308"/>
                  </a:lnTo>
                  <a:lnTo>
                    <a:pt x="152734" y="108308"/>
                  </a:lnTo>
                  <a:lnTo>
                    <a:pt x="152734" y="179984"/>
                  </a:lnTo>
                  <a:lnTo>
                    <a:pt x="157499" y="179984"/>
                  </a:lnTo>
                  <a:lnTo>
                    <a:pt x="158180" y="226256"/>
                  </a:lnTo>
                  <a:lnTo>
                    <a:pt x="162492" y="226256"/>
                  </a:lnTo>
                  <a:lnTo>
                    <a:pt x="162492" y="254268"/>
                  </a:lnTo>
                  <a:lnTo>
                    <a:pt x="159088" y="254268"/>
                  </a:lnTo>
                  <a:cubicBezTo>
                    <a:pt x="157159" y="254268"/>
                    <a:pt x="110635" y="254835"/>
                    <a:pt x="104848" y="254268"/>
                  </a:cubicBezTo>
                  <a:cubicBezTo>
                    <a:pt x="100961" y="254592"/>
                    <a:pt x="97139" y="255470"/>
                    <a:pt x="93501" y="256877"/>
                  </a:cubicBezTo>
                  <a:cubicBezTo>
                    <a:pt x="89829" y="258172"/>
                    <a:pt x="86023" y="259047"/>
                    <a:pt x="82154" y="259485"/>
                  </a:cubicBezTo>
                  <a:cubicBezTo>
                    <a:pt x="78542" y="259162"/>
                    <a:pt x="75032" y="258121"/>
                    <a:pt x="71828" y="256423"/>
                  </a:cubicBezTo>
                  <a:cubicBezTo>
                    <a:pt x="69855" y="255332"/>
                    <a:pt x="67703" y="254603"/>
                    <a:pt x="65473" y="254268"/>
                  </a:cubicBezTo>
                  <a:cubicBezTo>
                    <a:pt x="64679" y="254268"/>
                    <a:pt x="64566" y="254268"/>
                    <a:pt x="63658" y="255629"/>
                  </a:cubicBezTo>
                  <a:cubicBezTo>
                    <a:pt x="61705" y="258416"/>
                    <a:pt x="58428" y="259967"/>
                    <a:pt x="55034" y="259712"/>
                  </a:cubicBezTo>
                  <a:cubicBezTo>
                    <a:pt x="49632" y="260222"/>
                    <a:pt x="44281" y="261170"/>
                    <a:pt x="39034" y="262547"/>
                  </a:cubicBezTo>
                  <a:cubicBezTo>
                    <a:pt x="35327" y="263639"/>
                    <a:pt x="31529" y="264398"/>
                    <a:pt x="27687" y="264815"/>
                  </a:cubicBezTo>
                  <a:cubicBezTo>
                    <a:pt x="23602" y="264815"/>
                    <a:pt x="20311" y="261527"/>
                    <a:pt x="17588" y="258238"/>
                  </a:cubicBezTo>
                  <a:cubicBezTo>
                    <a:pt x="16340" y="256877"/>
                    <a:pt x="14070" y="254268"/>
                    <a:pt x="13276" y="254268"/>
                  </a:cubicBezTo>
                  <a:cubicBezTo>
                    <a:pt x="10780" y="254268"/>
                    <a:pt x="9418" y="263114"/>
                    <a:pt x="8964" y="266403"/>
                  </a:cubicBezTo>
                  <a:cubicBezTo>
                    <a:pt x="8247" y="270981"/>
                    <a:pt x="4596" y="274537"/>
                    <a:pt x="0" y="275136"/>
                  </a:cubicBezTo>
                  <a:cubicBezTo>
                    <a:pt x="64" y="275625"/>
                    <a:pt x="64" y="276121"/>
                    <a:pt x="0" y="276610"/>
                  </a:cubicBezTo>
                  <a:cubicBezTo>
                    <a:pt x="218" y="279599"/>
                    <a:pt x="868" y="282540"/>
                    <a:pt x="1929" y="285343"/>
                  </a:cubicBezTo>
                  <a:cubicBezTo>
                    <a:pt x="3154" y="288461"/>
                    <a:pt x="3882" y="291753"/>
                    <a:pt x="4085" y="295097"/>
                  </a:cubicBezTo>
                  <a:cubicBezTo>
                    <a:pt x="3227" y="301037"/>
                    <a:pt x="5501" y="306999"/>
                    <a:pt x="10099" y="310861"/>
                  </a:cubicBezTo>
                  <a:cubicBezTo>
                    <a:pt x="16060" y="315047"/>
                    <a:pt x="19648" y="321839"/>
                    <a:pt x="19744" y="329120"/>
                  </a:cubicBezTo>
                  <a:cubicBezTo>
                    <a:pt x="19420" y="333818"/>
                    <a:pt x="18544" y="338462"/>
                    <a:pt x="17134" y="342956"/>
                  </a:cubicBezTo>
                  <a:cubicBezTo>
                    <a:pt x="18382" y="344997"/>
                    <a:pt x="18496" y="344997"/>
                    <a:pt x="21219" y="343977"/>
                  </a:cubicBezTo>
                  <a:cubicBezTo>
                    <a:pt x="25350" y="342911"/>
                    <a:pt x="29684" y="342911"/>
                    <a:pt x="33815" y="343977"/>
                  </a:cubicBezTo>
                  <a:cubicBezTo>
                    <a:pt x="36250" y="344758"/>
                    <a:pt x="38869" y="344758"/>
                    <a:pt x="41304" y="343977"/>
                  </a:cubicBezTo>
                  <a:cubicBezTo>
                    <a:pt x="44856" y="342368"/>
                    <a:pt x="48774" y="341741"/>
                    <a:pt x="52651" y="342162"/>
                  </a:cubicBezTo>
                  <a:cubicBezTo>
                    <a:pt x="56396" y="342162"/>
                    <a:pt x="60935" y="342162"/>
                    <a:pt x="62296" y="340574"/>
                  </a:cubicBezTo>
                  <a:cubicBezTo>
                    <a:pt x="65120" y="336910"/>
                    <a:pt x="69797" y="335190"/>
                    <a:pt x="74324" y="336151"/>
                  </a:cubicBezTo>
                  <a:cubicBezTo>
                    <a:pt x="77437" y="337410"/>
                    <a:pt x="79400" y="340513"/>
                    <a:pt x="79203" y="343863"/>
                  </a:cubicBezTo>
                  <a:cubicBezTo>
                    <a:pt x="79760" y="347252"/>
                    <a:pt x="81079" y="350471"/>
                    <a:pt x="83061" y="353276"/>
                  </a:cubicBezTo>
                  <a:cubicBezTo>
                    <a:pt x="85851" y="357283"/>
                    <a:pt x="87427" y="362008"/>
                    <a:pt x="87600" y="366886"/>
                  </a:cubicBezTo>
                  <a:cubicBezTo>
                    <a:pt x="86806" y="374711"/>
                    <a:pt x="87601" y="376979"/>
                    <a:pt x="89983" y="379021"/>
                  </a:cubicBezTo>
                  <a:cubicBezTo>
                    <a:pt x="92998" y="383473"/>
                    <a:pt x="95083" y="388488"/>
                    <a:pt x="96111" y="393764"/>
                  </a:cubicBezTo>
                  <a:cubicBezTo>
                    <a:pt x="98614" y="391596"/>
                    <a:pt x="101888" y="390532"/>
                    <a:pt x="105189" y="390816"/>
                  </a:cubicBezTo>
                  <a:cubicBezTo>
                    <a:pt x="107500" y="391408"/>
                    <a:pt x="109716" y="392325"/>
                    <a:pt x="111770" y="393538"/>
                  </a:cubicBezTo>
                  <a:cubicBezTo>
                    <a:pt x="116309" y="395806"/>
                    <a:pt x="118011" y="396373"/>
                    <a:pt x="119146" y="395125"/>
                  </a:cubicBezTo>
                  <a:cubicBezTo>
                    <a:pt x="122401" y="390194"/>
                    <a:pt x="127520" y="386797"/>
                    <a:pt x="133330" y="385712"/>
                  </a:cubicBezTo>
                  <a:cubicBezTo>
                    <a:pt x="136184" y="385910"/>
                    <a:pt x="138803" y="387364"/>
                    <a:pt x="140479" y="389681"/>
                  </a:cubicBezTo>
                  <a:cubicBezTo>
                    <a:pt x="142861" y="392630"/>
                    <a:pt x="144563" y="392063"/>
                    <a:pt x="148081" y="390475"/>
                  </a:cubicBezTo>
                  <a:cubicBezTo>
                    <a:pt x="149498" y="389749"/>
                    <a:pt x="151037" y="389287"/>
                    <a:pt x="152620" y="389114"/>
                  </a:cubicBezTo>
                  <a:cubicBezTo>
                    <a:pt x="152620" y="385258"/>
                    <a:pt x="152620" y="379588"/>
                    <a:pt x="152620" y="376412"/>
                  </a:cubicBezTo>
                  <a:cubicBezTo>
                    <a:pt x="153057" y="372930"/>
                    <a:pt x="155008" y="369818"/>
                    <a:pt x="157953" y="367906"/>
                  </a:cubicBezTo>
                  <a:cubicBezTo>
                    <a:pt x="159088" y="366319"/>
                    <a:pt x="160563" y="364731"/>
                    <a:pt x="160677" y="3634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0" name="Freeform 309">
              <a:extLst>
                <a:ext uri="{FF2B5EF4-FFF2-40B4-BE49-F238E27FC236}">
                  <a16:creationId xmlns:a16="http://schemas.microsoft.com/office/drawing/2014/main" id="{D7F659BC-7BFB-7642-A04F-A7966877437A}"/>
                </a:ext>
              </a:extLst>
            </p:cNvPr>
            <p:cNvSpPr/>
            <p:nvPr/>
          </p:nvSpPr>
          <p:spPr>
            <a:xfrm>
              <a:off x="6454343" y="3887357"/>
              <a:ext cx="181027" cy="206777"/>
            </a:xfrm>
            <a:custGeom>
              <a:avLst/>
              <a:gdLst>
                <a:gd name="connsiteX0" fmla="*/ 16192 w 158861"/>
                <a:gd name="connsiteY0" fmla="*/ 24610 h 181458"/>
                <a:gd name="connsiteX1" fmla="*/ 15397 w 158861"/>
                <a:gd name="connsiteY1" fmla="*/ 24610 h 181458"/>
                <a:gd name="connsiteX2" fmla="*/ 7795 w 158861"/>
                <a:gd name="connsiteY2" fmla="*/ 39354 h 181458"/>
                <a:gd name="connsiteX3" fmla="*/ 7795 w 158861"/>
                <a:gd name="connsiteY3" fmla="*/ 42303 h 181458"/>
                <a:gd name="connsiteX4" fmla="*/ 1327 w 158861"/>
                <a:gd name="connsiteY4" fmla="*/ 72470 h 181458"/>
                <a:gd name="connsiteX5" fmla="*/ 646 w 158861"/>
                <a:gd name="connsiteY5" fmla="*/ 83811 h 181458"/>
                <a:gd name="connsiteX6" fmla="*/ 1554 w 158861"/>
                <a:gd name="connsiteY6" fmla="*/ 91637 h 181458"/>
                <a:gd name="connsiteX7" fmla="*/ 1554 w 158861"/>
                <a:gd name="connsiteY7" fmla="*/ 92430 h 181458"/>
                <a:gd name="connsiteX8" fmla="*/ 19142 w 158861"/>
                <a:gd name="connsiteY8" fmla="*/ 94699 h 181458"/>
                <a:gd name="connsiteX9" fmla="*/ 22773 w 158861"/>
                <a:gd name="connsiteY9" fmla="*/ 96400 h 181458"/>
                <a:gd name="connsiteX10" fmla="*/ 24248 w 158861"/>
                <a:gd name="connsiteY10" fmla="*/ 94132 h 181458"/>
                <a:gd name="connsiteX11" fmla="*/ 24248 w 158861"/>
                <a:gd name="connsiteY11" fmla="*/ 93451 h 181458"/>
                <a:gd name="connsiteX12" fmla="*/ 30943 w 158861"/>
                <a:gd name="connsiteY12" fmla="*/ 82110 h 181458"/>
                <a:gd name="connsiteX13" fmla="*/ 36390 w 158861"/>
                <a:gd name="connsiteY13" fmla="*/ 82110 h 181458"/>
                <a:gd name="connsiteX14" fmla="*/ 42518 w 158861"/>
                <a:gd name="connsiteY14" fmla="*/ 84718 h 181458"/>
                <a:gd name="connsiteX15" fmla="*/ 57382 w 158861"/>
                <a:gd name="connsiteY15" fmla="*/ 89255 h 181458"/>
                <a:gd name="connsiteX16" fmla="*/ 57382 w 158861"/>
                <a:gd name="connsiteY16" fmla="*/ 89255 h 181458"/>
                <a:gd name="connsiteX17" fmla="*/ 63056 w 158861"/>
                <a:gd name="connsiteY17" fmla="*/ 89255 h 181458"/>
                <a:gd name="connsiteX18" fmla="*/ 92104 w 158861"/>
                <a:gd name="connsiteY18" fmla="*/ 94018 h 181458"/>
                <a:gd name="connsiteX19" fmla="*/ 139649 w 158861"/>
                <a:gd name="connsiteY19" fmla="*/ 145507 h 181458"/>
                <a:gd name="connsiteX20" fmla="*/ 134203 w 158861"/>
                <a:gd name="connsiteY20" fmla="*/ 157528 h 181458"/>
                <a:gd name="connsiteX21" fmla="*/ 128189 w 158861"/>
                <a:gd name="connsiteY21" fmla="*/ 171705 h 181458"/>
                <a:gd name="connsiteX22" fmla="*/ 132501 w 158861"/>
                <a:gd name="connsiteY22" fmla="*/ 184974 h 181458"/>
                <a:gd name="connsiteX23" fmla="*/ 153607 w 158861"/>
                <a:gd name="connsiteY23" fmla="*/ 182933 h 181458"/>
                <a:gd name="connsiteX24" fmla="*/ 157578 w 158861"/>
                <a:gd name="connsiteY24" fmla="*/ 177376 h 181458"/>
                <a:gd name="connsiteX25" fmla="*/ 149749 w 158861"/>
                <a:gd name="connsiteY25" fmla="*/ 166034 h 181458"/>
                <a:gd name="connsiteX26" fmla="*/ 154855 w 158861"/>
                <a:gd name="connsiteY26" fmla="*/ 141651 h 181458"/>
                <a:gd name="connsiteX27" fmla="*/ 92332 w 158861"/>
                <a:gd name="connsiteY27" fmla="*/ 79728 h 181458"/>
                <a:gd name="connsiteX28" fmla="*/ 62375 w 158861"/>
                <a:gd name="connsiteY28" fmla="*/ 52850 h 181458"/>
                <a:gd name="connsiteX29" fmla="*/ 45581 w 158861"/>
                <a:gd name="connsiteY29" fmla="*/ 0 h 181458"/>
                <a:gd name="connsiteX30" fmla="*/ 16192 w 158861"/>
                <a:gd name="connsiteY30" fmla="*/ 24610 h 18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8861" h="181458">
                  <a:moveTo>
                    <a:pt x="16192" y="24610"/>
                  </a:moveTo>
                  <a:lnTo>
                    <a:pt x="15397" y="24610"/>
                  </a:lnTo>
                  <a:cubicBezTo>
                    <a:pt x="9594" y="27002"/>
                    <a:pt x="6376" y="33242"/>
                    <a:pt x="7795" y="39354"/>
                  </a:cubicBezTo>
                  <a:lnTo>
                    <a:pt x="7795" y="42303"/>
                  </a:lnTo>
                  <a:cubicBezTo>
                    <a:pt x="7396" y="52656"/>
                    <a:pt x="5208" y="62862"/>
                    <a:pt x="1327" y="72470"/>
                  </a:cubicBezTo>
                  <a:cubicBezTo>
                    <a:pt x="-167" y="76067"/>
                    <a:pt x="-407" y="80061"/>
                    <a:pt x="646" y="83811"/>
                  </a:cubicBezTo>
                  <a:cubicBezTo>
                    <a:pt x="1175" y="86388"/>
                    <a:pt x="1479" y="89007"/>
                    <a:pt x="1554" y="91637"/>
                  </a:cubicBezTo>
                  <a:cubicBezTo>
                    <a:pt x="1554" y="91636"/>
                    <a:pt x="1554" y="92203"/>
                    <a:pt x="1554" y="92430"/>
                  </a:cubicBezTo>
                  <a:cubicBezTo>
                    <a:pt x="7511" y="91380"/>
                    <a:pt x="13647" y="92172"/>
                    <a:pt x="19142" y="94699"/>
                  </a:cubicBezTo>
                  <a:cubicBezTo>
                    <a:pt x="20958" y="96173"/>
                    <a:pt x="22206" y="96513"/>
                    <a:pt x="22773" y="96400"/>
                  </a:cubicBezTo>
                  <a:cubicBezTo>
                    <a:pt x="23567" y="95890"/>
                    <a:pt x="24105" y="95064"/>
                    <a:pt x="24248" y="94132"/>
                  </a:cubicBezTo>
                  <a:lnTo>
                    <a:pt x="24248" y="93451"/>
                  </a:lnTo>
                  <a:cubicBezTo>
                    <a:pt x="24937" y="88950"/>
                    <a:pt x="27335" y="84889"/>
                    <a:pt x="30943" y="82110"/>
                  </a:cubicBezTo>
                  <a:cubicBezTo>
                    <a:pt x="32683" y="81366"/>
                    <a:pt x="34650" y="81366"/>
                    <a:pt x="36390" y="82110"/>
                  </a:cubicBezTo>
                  <a:cubicBezTo>
                    <a:pt x="38489" y="82839"/>
                    <a:pt x="40536" y="83711"/>
                    <a:pt x="42518" y="84718"/>
                  </a:cubicBezTo>
                  <a:cubicBezTo>
                    <a:pt x="47136" y="87167"/>
                    <a:pt x="52182" y="88707"/>
                    <a:pt x="57382" y="89255"/>
                  </a:cubicBezTo>
                  <a:lnTo>
                    <a:pt x="57382" y="89255"/>
                  </a:lnTo>
                  <a:cubicBezTo>
                    <a:pt x="59272" y="89354"/>
                    <a:pt x="61166" y="89354"/>
                    <a:pt x="63056" y="89255"/>
                  </a:cubicBezTo>
                  <a:cubicBezTo>
                    <a:pt x="72994" y="87190"/>
                    <a:pt x="83346" y="88888"/>
                    <a:pt x="92104" y="94018"/>
                  </a:cubicBezTo>
                  <a:cubicBezTo>
                    <a:pt x="101409" y="100482"/>
                    <a:pt x="139649" y="135527"/>
                    <a:pt x="139649" y="145507"/>
                  </a:cubicBezTo>
                  <a:cubicBezTo>
                    <a:pt x="139122" y="149981"/>
                    <a:pt x="137219" y="154181"/>
                    <a:pt x="134203" y="157528"/>
                  </a:cubicBezTo>
                  <a:cubicBezTo>
                    <a:pt x="130704" y="161472"/>
                    <a:pt x="128592" y="166450"/>
                    <a:pt x="128189" y="171705"/>
                  </a:cubicBezTo>
                  <a:cubicBezTo>
                    <a:pt x="128189" y="184407"/>
                    <a:pt x="129323" y="184974"/>
                    <a:pt x="132501" y="184974"/>
                  </a:cubicBezTo>
                  <a:cubicBezTo>
                    <a:pt x="139566" y="184646"/>
                    <a:pt x="146610" y="183965"/>
                    <a:pt x="153607" y="182933"/>
                  </a:cubicBezTo>
                  <a:cubicBezTo>
                    <a:pt x="154741" y="181231"/>
                    <a:pt x="156103" y="179303"/>
                    <a:pt x="157578" y="177376"/>
                  </a:cubicBezTo>
                  <a:cubicBezTo>
                    <a:pt x="153039" y="175334"/>
                    <a:pt x="146231" y="169663"/>
                    <a:pt x="149749" y="166034"/>
                  </a:cubicBezTo>
                  <a:cubicBezTo>
                    <a:pt x="153266" y="162405"/>
                    <a:pt x="164954" y="155374"/>
                    <a:pt x="154855" y="141651"/>
                  </a:cubicBezTo>
                  <a:cubicBezTo>
                    <a:pt x="144756" y="127928"/>
                    <a:pt x="101977" y="83357"/>
                    <a:pt x="92332" y="79728"/>
                  </a:cubicBezTo>
                  <a:cubicBezTo>
                    <a:pt x="82686" y="76099"/>
                    <a:pt x="63396" y="70088"/>
                    <a:pt x="62375" y="52850"/>
                  </a:cubicBezTo>
                  <a:cubicBezTo>
                    <a:pt x="59819" y="34408"/>
                    <a:pt x="54140" y="16536"/>
                    <a:pt x="45581" y="0"/>
                  </a:cubicBezTo>
                  <a:cubicBezTo>
                    <a:pt x="42971" y="7712"/>
                    <a:pt x="30262" y="15991"/>
                    <a:pt x="16192" y="2461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1" name="Freeform 310">
              <a:extLst>
                <a:ext uri="{FF2B5EF4-FFF2-40B4-BE49-F238E27FC236}">
                  <a16:creationId xmlns:a16="http://schemas.microsoft.com/office/drawing/2014/main" id="{E6505D75-8450-334E-ABF8-D7CD2F4B68BC}"/>
                </a:ext>
              </a:extLst>
            </p:cNvPr>
            <p:cNvSpPr/>
            <p:nvPr/>
          </p:nvSpPr>
          <p:spPr>
            <a:xfrm>
              <a:off x="6057726" y="3726071"/>
              <a:ext cx="439637" cy="439401"/>
            </a:xfrm>
            <a:custGeom>
              <a:avLst/>
              <a:gdLst>
                <a:gd name="connsiteX0" fmla="*/ 303198 w 385805"/>
                <a:gd name="connsiteY0" fmla="*/ 9186 h 385598"/>
                <a:gd name="connsiteX1" fmla="*/ 297865 w 385805"/>
                <a:gd name="connsiteY1" fmla="*/ 15878 h 385598"/>
                <a:gd name="connsiteX2" fmla="*/ 287879 w 385805"/>
                <a:gd name="connsiteY2" fmla="*/ 25064 h 385598"/>
                <a:gd name="connsiteX3" fmla="*/ 282773 w 385805"/>
                <a:gd name="connsiteY3" fmla="*/ 30848 h 385598"/>
                <a:gd name="connsiteX4" fmla="*/ 273355 w 385805"/>
                <a:gd name="connsiteY4" fmla="*/ 38900 h 385598"/>
                <a:gd name="connsiteX5" fmla="*/ 262688 w 385805"/>
                <a:gd name="connsiteY5" fmla="*/ 33570 h 385598"/>
                <a:gd name="connsiteX6" fmla="*/ 257695 w 385805"/>
                <a:gd name="connsiteY6" fmla="*/ 30281 h 385598"/>
                <a:gd name="connsiteX7" fmla="*/ 239426 w 385805"/>
                <a:gd name="connsiteY7" fmla="*/ 32549 h 385598"/>
                <a:gd name="connsiteX8" fmla="*/ 224902 w 385805"/>
                <a:gd name="connsiteY8" fmla="*/ 31642 h 385598"/>
                <a:gd name="connsiteX9" fmla="*/ 207654 w 385805"/>
                <a:gd name="connsiteY9" fmla="*/ 31642 h 385598"/>
                <a:gd name="connsiteX10" fmla="*/ 68877 w 385805"/>
                <a:gd name="connsiteY10" fmla="*/ 31642 h 385598"/>
                <a:gd name="connsiteX11" fmla="*/ 68877 w 385805"/>
                <a:gd name="connsiteY11" fmla="*/ 85966 h 385598"/>
                <a:gd name="connsiteX12" fmla="*/ 48566 w 385805"/>
                <a:gd name="connsiteY12" fmla="*/ 85966 h 385598"/>
                <a:gd name="connsiteX13" fmla="*/ 48566 w 385805"/>
                <a:gd name="connsiteY13" fmla="*/ 96513 h 385598"/>
                <a:gd name="connsiteX14" fmla="*/ 48566 w 385805"/>
                <a:gd name="connsiteY14" fmla="*/ 96513 h 385598"/>
                <a:gd name="connsiteX15" fmla="*/ 48566 w 385805"/>
                <a:gd name="connsiteY15" fmla="*/ 202439 h 385598"/>
                <a:gd name="connsiteX16" fmla="*/ 27687 w 385805"/>
                <a:gd name="connsiteY16" fmla="*/ 202439 h 385598"/>
                <a:gd name="connsiteX17" fmla="*/ 24396 w 385805"/>
                <a:gd name="connsiteY17" fmla="*/ 205615 h 385598"/>
                <a:gd name="connsiteX18" fmla="*/ 14297 w 385805"/>
                <a:gd name="connsiteY18" fmla="*/ 233627 h 385598"/>
                <a:gd name="connsiteX19" fmla="*/ 10099 w 385805"/>
                <a:gd name="connsiteY19" fmla="*/ 244401 h 385598"/>
                <a:gd name="connsiteX20" fmla="*/ 5560 w 385805"/>
                <a:gd name="connsiteY20" fmla="*/ 253815 h 385598"/>
                <a:gd name="connsiteX21" fmla="*/ 6922 w 385805"/>
                <a:gd name="connsiteY21" fmla="*/ 256083 h 385598"/>
                <a:gd name="connsiteX22" fmla="*/ 8737 w 385805"/>
                <a:gd name="connsiteY22" fmla="*/ 267424 h 385598"/>
                <a:gd name="connsiteX23" fmla="*/ 2950 w 385805"/>
                <a:gd name="connsiteY23" fmla="*/ 274115 h 385598"/>
                <a:gd name="connsiteX24" fmla="*/ 0 w 385805"/>
                <a:gd name="connsiteY24" fmla="*/ 277858 h 385598"/>
                <a:gd name="connsiteX25" fmla="*/ 3404 w 385805"/>
                <a:gd name="connsiteY25" fmla="*/ 279672 h 385598"/>
                <a:gd name="connsiteX26" fmla="*/ 14751 w 385805"/>
                <a:gd name="connsiteY26" fmla="*/ 293622 h 385598"/>
                <a:gd name="connsiteX27" fmla="*/ 20084 w 385805"/>
                <a:gd name="connsiteY27" fmla="*/ 310747 h 385598"/>
                <a:gd name="connsiteX28" fmla="*/ 25077 w 385805"/>
                <a:gd name="connsiteY28" fmla="*/ 327532 h 385598"/>
                <a:gd name="connsiteX29" fmla="*/ 31999 w 385805"/>
                <a:gd name="connsiteY29" fmla="*/ 338873 h 385598"/>
                <a:gd name="connsiteX30" fmla="*/ 44367 w 385805"/>
                <a:gd name="connsiteY30" fmla="*/ 363824 h 385598"/>
                <a:gd name="connsiteX31" fmla="*/ 39148 w 385805"/>
                <a:gd name="connsiteY31" fmla="*/ 384124 h 385598"/>
                <a:gd name="connsiteX32" fmla="*/ 37786 w 385805"/>
                <a:gd name="connsiteY32" fmla="*/ 387413 h 385598"/>
                <a:gd name="connsiteX33" fmla="*/ 52765 w 385805"/>
                <a:gd name="connsiteY33" fmla="*/ 389228 h 385598"/>
                <a:gd name="connsiteX34" fmla="*/ 55261 w 385805"/>
                <a:gd name="connsiteY34" fmla="*/ 389228 h 385598"/>
                <a:gd name="connsiteX35" fmla="*/ 63204 w 385805"/>
                <a:gd name="connsiteY35" fmla="*/ 385258 h 385598"/>
                <a:gd name="connsiteX36" fmla="*/ 62523 w 385805"/>
                <a:gd name="connsiteY36" fmla="*/ 377206 h 385598"/>
                <a:gd name="connsiteX37" fmla="*/ 67403 w 385805"/>
                <a:gd name="connsiteY37" fmla="*/ 349080 h 385598"/>
                <a:gd name="connsiteX38" fmla="*/ 73871 w 385805"/>
                <a:gd name="connsiteY38" fmla="*/ 346358 h 385598"/>
                <a:gd name="connsiteX39" fmla="*/ 79998 w 385805"/>
                <a:gd name="connsiteY39" fmla="*/ 343976 h 385598"/>
                <a:gd name="connsiteX40" fmla="*/ 94068 w 385805"/>
                <a:gd name="connsiteY40" fmla="*/ 354751 h 385598"/>
                <a:gd name="connsiteX41" fmla="*/ 100877 w 385805"/>
                <a:gd name="connsiteY41" fmla="*/ 362689 h 385598"/>
                <a:gd name="connsiteX42" fmla="*/ 101784 w 385805"/>
                <a:gd name="connsiteY42" fmla="*/ 362009 h 385598"/>
                <a:gd name="connsiteX43" fmla="*/ 113131 w 385805"/>
                <a:gd name="connsiteY43" fmla="*/ 358266 h 385598"/>
                <a:gd name="connsiteX44" fmla="*/ 123231 w 385805"/>
                <a:gd name="connsiteY44" fmla="*/ 355998 h 385598"/>
                <a:gd name="connsiteX45" fmla="*/ 132535 w 385805"/>
                <a:gd name="connsiteY45" fmla="*/ 353730 h 385598"/>
                <a:gd name="connsiteX46" fmla="*/ 142635 w 385805"/>
                <a:gd name="connsiteY46" fmla="*/ 359627 h 385598"/>
                <a:gd name="connsiteX47" fmla="*/ 146833 w 385805"/>
                <a:gd name="connsiteY47" fmla="*/ 362690 h 385598"/>
                <a:gd name="connsiteX48" fmla="*/ 152507 w 385805"/>
                <a:gd name="connsiteY48" fmla="*/ 358493 h 385598"/>
                <a:gd name="connsiteX49" fmla="*/ 169187 w 385805"/>
                <a:gd name="connsiteY49" fmla="*/ 349874 h 385598"/>
                <a:gd name="connsiteX50" fmla="*/ 180534 w 385805"/>
                <a:gd name="connsiteY50" fmla="*/ 349874 h 385598"/>
                <a:gd name="connsiteX51" fmla="*/ 214576 w 385805"/>
                <a:gd name="connsiteY51" fmla="*/ 351008 h 385598"/>
                <a:gd name="connsiteX52" fmla="*/ 223427 w 385805"/>
                <a:gd name="connsiteY52" fmla="*/ 347833 h 385598"/>
                <a:gd name="connsiteX53" fmla="*/ 227285 w 385805"/>
                <a:gd name="connsiteY53" fmla="*/ 344884 h 385598"/>
                <a:gd name="connsiteX54" fmla="*/ 243171 w 385805"/>
                <a:gd name="connsiteY54" fmla="*/ 326738 h 385598"/>
                <a:gd name="connsiteX55" fmla="*/ 243171 w 385805"/>
                <a:gd name="connsiteY55" fmla="*/ 318799 h 385598"/>
                <a:gd name="connsiteX56" fmla="*/ 245440 w 385805"/>
                <a:gd name="connsiteY56" fmla="*/ 300540 h 385598"/>
                <a:gd name="connsiteX57" fmla="*/ 248391 w 385805"/>
                <a:gd name="connsiteY57" fmla="*/ 299293 h 385598"/>
                <a:gd name="connsiteX58" fmla="*/ 251341 w 385805"/>
                <a:gd name="connsiteY58" fmla="*/ 297251 h 385598"/>
                <a:gd name="connsiteX59" fmla="*/ 260305 w 385805"/>
                <a:gd name="connsiteY59" fmla="*/ 292942 h 385598"/>
                <a:gd name="connsiteX60" fmla="*/ 269723 w 385805"/>
                <a:gd name="connsiteY60" fmla="*/ 297138 h 385598"/>
                <a:gd name="connsiteX61" fmla="*/ 269723 w 385805"/>
                <a:gd name="connsiteY61" fmla="*/ 297818 h 385598"/>
                <a:gd name="connsiteX62" fmla="*/ 269723 w 385805"/>
                <a:gd name="connsiteY62" fmla="*/ 334337 h 385598"/>
                <a:gd name="connsiteX63" fmla="*/ 279709 w 385805"/>
                <a:gd name="connsiteY63" fmla="*/ 340915 h 385598"/>
                <a:gd name="connsiteX64" fmla="*/ 284248 w 385805"/>
                <a:gd name="connsiteY64" fmla="*/ 344884 h 385598"/>
                <a:gd name="connsiteX65" fmla="*/ 291851 w 385805"/>
                <a:gd name="connsiteY65" fmla="*/ 352483 h 385598"/>
                <a:gd name="connsiteX66" fmla="*/ 292985 w 385805"/>
                <a:gd name="connsiteY66" fmla="*/ 347719 h 385598"/>
                <a:gd name="connsiteX67" fmla="*/ 301155 w 385805"/>
                <a:gd name="connsiteY67" fmla="*/ 329120 h 385598"/>
                <a:gd name="connsiteX68" fmla="*/ 308871 w 385805"/>
                <a:gd name="connsiteY68" fmla="*/ 324016 h 385598"/>
                <a:gd name="connsiteX69" fmla="*/ 308871 w 385805"/>
                <a:gd name="connsiteY69" fmla="*/ 320274 h 385598"/>
                <a:gd name="connsiteX70" fmla="*/ 314318 w 385805"/>
                <a:gd name="connsiteY70" fmla="*/ 299519 h 385598"/>
                <a:gd name="connsiteX71" fmla="*/ 319651 w 385805"/>
                <a:gd name="connsiteY71" fmla="*/ 291694 h 385598"/>
                <a:gd name="connsiteX72" fmla="*/ 332019 w 385805"/>
                <a:gd name="connsiteY72" fmla="*/ 280353 h 385598"/>
                <a:gd name="connsiteX73" fmla="*/ 338033 w 385805"/>
                <a:gd name="connsiteY73" fmla="*/ 260846 h 385598"/>
                <a:gd name="connsiteX74" fmla="*/ 340189 w 385805"/>
                <a:gd name="connsiteY74" fmla="*/ 247690 h 385598"/>
                <a:gd name="connsiteX75" fmla="*/ 342459 w 385805"/>
                <a:gd name="connsiteY75" fmla="*/ 234421 h 385598"/>
                <a:gd name="connsiteX76" fmla="*/ 341665 w 385805"/>
                <a:gd name="connsiteY76" fmla="*/ 227616 h 385598"/>
                <a:gd name="connsiteX77" fmla="*/ 342686 w 385805"/>
                <a:gd name="connsiteY77" fmla="*/ 212987 h 385598"/>
                <a:gd name="connsiteX78" fmla="*/ 348700 w 385805"/>
                <a:gd name="connsiteY78" fmla="*/ 184861 h 385598"/>
                <a:gd name="connsiteX79" fmla="*/ 348700 w 385805"/>
                <a:gd name="connsiteY79" fmla="*/ 182025 h 385598"/>
                <a:gd name="connsiteX80" fmla="*/ 359026 w 385805"/>
                <a:gd name="connsiteY80" fmla="*/ 162292 h 385598"/>
                <a:gd name="connsiteX81" fmla="*/ 359820 w 385805"/>
                <a:gd name="connsiteY81" fmla="*/ 162292 h 385598"/>
                <a:gd name="connsiteX82" fmla="*/ 387394 w 385805"/>
                <a:gd name="connsiteY82" fmla="*/ 139609 h 385598"/>
                <a:gd name="connsiteX83" fmla="*/ 390231 w 385805"/>
                <a:gd name="connsiteY83" fmla="*/ 139609 h 385598"/>
                <a:gd name="connsiteX84" fmla="*/ 387394 w 385805"/>
                <a:gd name="connsiteY84" fmla="*/ 136207 h 385598"/>
                <a:gd name="connsiteX85" fmla="*/ 354828 w 385805"/>
                <a:gd name="connsiteY85" fmla="*/ 98101 h 385598"/>
                <a:gd name="connsiteX86" fmla="*/ 351310 w 385805"/>
                <a:gd name="connsiteY86" fmla="*/ 48427 h 385598"/>
                <a:gd name="connsiteX87" fmla="*/ 338601 w 385805"/>
                <a:gd name="connsiteY87" fmla="*/ 25744 h 385598"/>
                <a:gd name="connsiteX88" fmla="*/ 316701 w 385805"/>
                <a:gd name="connsiteY88" fmla="*/ 0 h 385598"/>
                <a:gd name="connsiteX89" fmla="*/ 303198 w 385805"/>
                <a:gd name="connsiteY89" fmla="*/ 9186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85805" h="385598">
                  <a:moveTo>
                    <a:pt x="303198" y="9186"/>
                  </a:moveTo>
                  <a:cubicBezTo>
                    <a:pt x="301042" y="9186"/>
                    <a:pt x="299453" y="12702"/>
                    <a:pt x="297865" y="15878"/>
                  </a:cubicBezTo>
                  <a:cubicBezTo>
                    <a:pt x="296276" y="19053"/>
                    <a:pt x="293326" y="25064"/>
                    <a:pt x="287879" y="25064"/>
                  </a:cubicBezTo>
                  <a:cubicBezTo>
                    <a:pt x="286063" y="25064"/>
                    <a:pt x="284702" y="27332"/>
                    <a:pt x="282773" y="30848"/>
                  </a:cubicBezTo>
                  <a:cubicBezTo>
                    <a:pt x="280844" y="34364"/>
                    <a:pt x="278120" y="38900"/>
                    <a:pt x="273355" y="38900"/>
                  </a:cubicBezTo>
                  <a:cubicBezTo>
                    <a:pt x="269263" y="38498"/>
                    <a:pt x="265465" y="36600"/>
                    <a:pt x="262688" y="33570"/>
                  </a:cubicBezTo>
                  <a:cubicBezTo>
                    <a:pt x="261328" y="32071"/>
                    <a:pt x="259610" y="30940"/>
                    <a:pt x="257695" y="30281"/>
                  </a:cubicBezTo>
                  <a:cubicBezTo>
                    <a:pt x="251540" y="30359"/>
                    <a:pt x="245413" y="31120"/>
                    <a:pt x="239426" y="32549"/>
                  </a:cubicBezTo>
                  <a:cubicBezTo>
                    <a:pt x="234672" y="34298"/>
                    <a:pt x="229401" y="33969"/>
                    <a:pt x="224902" y="31642"/>
                  </a:cubicBezTo>
                  <a:cubicBezTo>
                    <a:pt x="219288" y="29882"/>
                    <a:pt x="213269" y="29882"/>
                    <a:pt x="207654" y="31642"/>
                  </a:cubicBezTo>
                  <a:cubicBezTo>
                    <a:pt x="202661" y="33343"/>
                    <a:pt x="103487" y="32322"/>
                    <a:pt x="68877" y="31642"/>
                  </a:cubicBezTo>
                  <a:lnTo>
                    <a:pt x="68877" y="85966"/>
                  </a:lnTo>
                  <a:lnTo>
                    <a:pt x="48566" y="85966"/>
                  </a:lnTo>
                  <a:lnTo>
                    <a:pt x="48566" y="96513"/>
                  </a:lnTo>
                  <a:lnTo>
                    <a:pt x="48566" y="96513"/>
                  </a:lnTo>
                  <a:lnTo>
                    <a:pt x="48566" y="202439"/>
                  </a:lnTo>
                  <a:lnTo>
                    <a:pt x="27687" y="202439"/>
                  </a:lnTo>
                  <a:cubicBezTo>
                    <a:pt x="27687" y="202439"/>
                    <a:pt x="24396" y="203006"/>
                    <a:pt x="24396" y="205615"/>
                  </a:cubicBezTo>
                  <a:cubicBezTo>
                    <a:pt x="22478" y="215412"/>
                    <a:pt x="19072" y="224859"/>
                    <a:pt x="14297" y="233627"/>
                  </a:cubicBezTo>
                  <a:cubicBezTo>
                    <a:pt x="12482" y="237597"/>
                    <a:pt x="11234" y="241226"/>
                    <a:pt x="10099" y="244401"/>
                  </a:cubicBezTo>
                  <a:cubicBezTo>
                    <a:pt x="9264" y="247823"/>
                    <a:pt x="7718" y="251030"/>
                    <a:pt x="5560" y="253815"/>
                  </a:cubicBezTo>
                  <a:cubicBezTo>
                    <a:pt x="6067" y="254538"/>
                    <a:pt x="6522" y="255296"/>
                    <a:pt x="6922" y="256083"/>
                  </a:cubicBezTo>
                  <a:cubicBezTo>
                    <a:pt x="9539" y="259255"/>
                    <a:pt x="10234" y="263594"/>
                    <a:pt x="8737" y="267424"/>
                  </a:cubicBezTo>
                  <a:cubicBezTo>
                    <a:pt x="7330" y="270057"/>
                    <a:pt x="5353" y="272343"/>
                    <a:pt x="2950" y="274115"/>
                  </a:cubicBezTo>
                  <a:cubicBezTo>
                    <a:pt x="908" y="275930"/>
                    <a:pt x="0" y="276837"/>
                    <a:pt x="0" y="277858"/>
                  </a:cubicBezTo>
                  <a:lnTo>
                    <a:pt x="3404" y="279672"/>
                  </a:lnTo>
                  <a:cubicBezTo>
                    <a:pt x="9637" y="281636"/>
                    <a:pt x="14100" y="287123"/>
                    <a:pt x="14751" y="293622"/>
                  </a:cubicBezTo>
                  <a:cubicBezTo>
                    <a:pt x="15575" y="299584"/>
                    <a:pt x="17378" y="305370"/>
                    <a:pt x="20084" y="310747"/>
                  </a:cubicBezTo>
                  <a:cubicBezTo>
                    <a:pt x="22824" y="315965"/>
                    <a:pt x="24519" y="321666"/>
                    <a:pt x="25077" y="327532"/>
                  </a:cubicBezTo>
                  <a:cubicBezTo>
                    <a:pt x="25077" y="330140"/>
                    <a:pt x="28595" y="334450"/>
                    <a:pt x="31999" y="338873"/>
                  </a:cubicBezTo>
                  <a:cubicBezTo>
                    <a:pt x="39052" y="345386"/>
                    <a:pt x="43456" y="354269"/>
                    <a:pt x="44367" y="363824"/>
                  </a:cubicBezTo>
                  <a:cubicBezTo>
                    <a:pt x="44316" y="370915"/>
                    <a:pt x="42524" y="377886"/>
                    <a:pt x="39148" y="384124"/>
                  </a:cubicBezTo>
                  <a:cubicBezTo>
                    <a:pt x="38523" y="385142"/>
                    <a:pt x="38064" y="386252"/>
                    <a:pt x="37786" y="387413"/>
                  </a:cubicBezTo>
                  <a:cubicBezTo>
                    <a:pt x="42596" y="389063"/>
                    <a:pt x="47700" y="389681"/>
                    <a:pt x="52765" y="389228"/>
                  </a:cubicBezTo>
                  <a:lnTo>
                    <a:pt x="55261" y="389228"/>
                  </a:lnTo>
                  <a:cubicBezTo>
                    <a:pt x="62069" y="389228"/>
                    <a:pt x="63204" y="388547"/>
                    <a:pt x="63204" y="385258"/>
                  </a:cubicBezTo>
                  <a:cubicBezTo>
                    <a:pt x="63204" y="381970"/>
                    <a:pt x="63204" y="380495"/>
                    <a:pt x="62523" y="377206"/>
                  </a:cubicBezTo>
                  <a:cubicBezTo>
                    <a:pt x="61275" y="363937"/>
                    <a:pt x="59913" y="350328"/>
                    <a:pt x="67403" y="349080"/>
                  </a:cubicBezTo>
                  <a:cubicBezTo>
                    <a:pt x="69745" y="348702"/>
                    <a:pt x="71963" y="347769"/>
                    <a:pt x="73871" y="346358"/>
                  </a:cubicBezTo>
                  <a:cubicBezTo>
                    <a:pt x="75611" y="344939"/>
                    <a:pt x="77756" y="344106"/>
                    <a:pt x="79998" y="343976"/>
                  </a:cubicBezTo>
                  <a:cubicBezTo>
                    <a:pt x="84991" y="343977"/>
                    <a:pt x="93387" y="348627"/>
                    <a:pt x="94068" y="354751"/>
                  </a:cubicBezTo>
                  <a:cubicBezTo>
                    <a:pt x="95282" y="358145"/>
                    <a:pt x="97706" y="360972"/>
                    <a:pt x="100877" y="362689"/>
                  </a:cubicBezTo>
                  <a:cubicBezTo>
                    <a:pt x="101147" y="362423"/>
                    <a:pt x="101453" y="362194"/>
                    <a:pt x="101784" y="362009"/>
                  </a:cubicBezTo>
                  <a:cubicBezTo>
                    <a:pt x="105014" y="359476"/>
                    <a:pt x="109028" y="358152"/>
                    <a:pt x="113131" y="358266"/>
                  </a:cubicBezTo>
                  <a:cubicBezTo>
                    <a:pt x="116614" y="358183"/>
                    <a:pt x="120047" y="357412"/>
                    <a:pt x="123231" y="355998"/>
                  </a:cubicBezTo>
                  <a:cubicBezTo>
                    <a:pt x="126142" y="354608"/>
                    <a:pt x="129310" y="353836"/>
                    <a:pt x="132535" y="353730"/>
                  </a:cubicBezTo>
                  <a:cubicBezTo>
                    <a:pt x="136618" y="354077"/>
                    <a:pt x="140327" y="356243"/>
                    <a:pt x="142635" y="359627"/>
                  </a:cubicBezTo>
                  <a:cubicBezTo>
                    <a:pt x="144450" y="361669"/>
                    <a:pt x="145698" y="363143"/>
                    <a:pt x="146833" y="362690"/>
                  </a:cubicBezTo>
                  <a:cubicBezTo>
                    <a:pt x="149006" y="361718"/>
                    <a:pt x="150941" y="360286"/>
                    <a:pt x="152507" y="358493"/>
                  </a:cubicBezTo>
                  <a:cubicBezTo>
                    <a:pt x="156762" y="353598"/>
                    <a:pt x="162730" y="350514"/>
                    <a:pt x="169187" y="349874"/>
                  </a:cubicBezTo>
                  <a:lnTo>
                    <a:pt x="180534" y="349874"/>
                  </a:lnTo>
                  <a:cubicBezTo>
                    <a:pt x="191871" y="348468"/>
                    <a:pt x="203358" y="348850"/>
                    <a:pt x="214576" y="351008"/>
                  </a:cubicBezTo>
                  <a:cubicBezTo>
                    <a:pt x="216164" y="351915"/>
                    <a:pt x="218207" y="352142"/>
                    <a:pt x="223427" y="347833"/>
                  </a:cubicBezTo>
                  <a:lnTo>
                    <a:pt x="227285" y="344884"/>
                  </a:lnTo>
                  <a:cubicBezTo>
                    <a:pt x="233185" y="340461"/>
                    <a:pt x="243057" y="333543"/>
                    <a:pt x="243171" y="326738"/>
                  </a:cubicBezTo>
                  <a:cubicBezTo>
                    <a:pt x="243171" y="324357"/>
                    <a:pt x="243171" y="321521"/>
                    <a:pt x="243171" y="318799"/>
                  </a:cubicBezTo>
                  <a:cubicBezTo>
                    <a:pt x="243171" y="308819"/>
                    <a:pt x="243171" y="303035"/>
                    <a:pt x="245440" y="300540"/>
                  </a:cubicBezTo>
                  <a:cubicBezTo>
                    <a:pt x="246213" y="299740"/>
                    <a:pt x="247278" y="299290"/>
                    <a:pt x="248391" y="299293"/>
                  </a:cubicBezTo>
                  <a:cubicBezTo>
                    <a:pt x="249071" y="299293"/>
                    <a:pt x="250433" y="298045"/>
                    <a:pt x="251341" y="297251"/>
                  </a:cubicBezTo>
                  <a:cubicBezTo>
                    <a:pt x="253685" y="294745"/>
                    <a:pt x="256883" y="293208"/>
                    <a:pt x="260305" y="292942"/>
                  </a:cubicBezTo>
                  <a:cubicBezTo>
                    <a:pt x="263961" y="292608"/>
                    <a:pt x="267528" y="294197"/>
                    <a:pt x="269723" y="297138"/>
                  </a:cubicBezTo>
                  <a:lnTo>
                    <a:pt x="269723" y="297818"/>
                  </a:lnTo>
                  <a:lnTo>
                    <a:pt x="269723" y="334337"/>
                  </a:lnTo>
                  <a:cubicBezTo>
                    <a:pt x="273475" y="335808"/>
                    <a:pt x="276877" y="338048"/>
                    <a:pt x="279709" y="340915"/>
                  </a:cubicBezTo>
                  <a:cubicBezTo>
                    <a:pt x="281121" y="342349"/>
                    <a:pt x="282638" y="343676"/>
                    <a:pt x="284248" y="344884"/>
                  </a:cubicBezTo>
                  <a:cubicBezTo>
                    <a:pt x="287169" y="346998"/>
                    <a:pt x="289735" y="349563"/>
                    <a:pt x="291851" y="352483"/>
                  </a:cubicBezTo>
                  <a:cubicBezTo>
                    <a:pt x="292598" y="351006"/>
                    <a:pt x="292986" y="349374"/>
                    <a:pt x="292985" y="347719"/>
                  </a:cubicBezTo>
                  <a:cubicBezTo>
                    <a:pt x="292985" y="340914"/>
                    <a:pt x="294007" y="329573"/>
                    <a:pt x="301155" y="329120"/>
                  </a:cubicBezTo>
                  <a:cubicBezTo>
                    <a:pt x="303879" y="329120"/>
                    <a:pt x="308417" y="327305"/>
                    <a:pt x="308871" y="324016"/>
                  </a:cubicBezTo>
                  <a:cubicBezTo>
                    <a:pt x="308980" y="322771"/>
                    <a:pt x="308980" y="321519"/>
                    <a:pt x="308871" y="320274"/>
                  </a:cubicBezTo>
                  <a:cubicBezTo>
                    <a:pt x="308004" y="312917"/>
                    <a:pt x="309949" y="305504"/>
                    <a:pt x="314318" y="299519"/>
                  </a:cubicBezTo>
                  <a:cubicBezTo>
                    <a:pt x="316361" y="296684"/>
                    <a:pt x="318063" y="294076"/>
                    <a:pt x="319651" y="291694"/>
                  </a:cubicBezTo>
                  <a:cubicBezTo>
                    <a:pt x="323849" y="285230"/>
                    <a:pt x="326913" y="280353"/>
                    <a:pt x="332019" y="280353"/>
                  </a:cubicBezTo>
                  <a:cubicBezTo>
                    <a:pt x="336197" y="274729"/>
                    <a:pt x="338320" y="267845"/>
                    <a:pt x="338033" y="260846"/>
                  </a:cubicBezTo>
                  <a:cubicBezTo>
                    <a:pt x="338324" y="256401"/>
                    <a:pt x="339046" y="251995"/>
                    <a:pt x="340189" y="247690"/>
                  </a:cubicBezTo>
                  <a:cubicBezTo>
                    <a:pt x="341431" y="243364"/>
                    <a:pt x="342192" y="238914"/>
                    <a:pt x="342459" y="234421"/>
                  </a:cubicBezTo>
                  <a:cubicBezTo>
                    <a:pt x="342396" y="232134"/>
                    <a:pt x="342130" y="229857"/>
                    <a:pt x="341665" y="227616"/>
                  </a:cubicBezTo>
                  <a:cubicBezTo>
                    <a:pt x="340375" y="222761"/>
                    <a:pt x="340734" y="217615"/>
                    <a:pt x="342686" y="212987"/>
                  </a:cubicBezTo>
                  <a:cubicBezTo>
                    <a:pt x="346202" y="203999"/>
                    <a:pt x="348234" y="194500"/>
                    <a:pt x="348700" y="184861"/>
                  </a:cubicBezTo>
                  <a:lnTo>
                    <a:pt x="348700" y="182025"/>
                  </a:lnTo>
                  <a:cubicBezTo>
                    <a:pt x="347266" y="173868"/>
                    <a:pt x="351505" y="165768"/>
                    <a:pt x="359026" y="162292"/>
                  </a:cubicBezTo>
                  <a:lnTo>
                    <a:pt x="359820" y="162292"/>
                  </a:lnTo>
                  <a:cubicBezTo>
                    <a:pt x="367536" y="157528"/>
                    <a:pt x="387962" y="144940"/>
                    <a:pt x="387394" y="139609"/>
                  </a:cubicBezTo>
                  <a:lnTo>
                    <a:pt x="390231" y="139609"/>
                  </a:lnTo>
                  <a:cubicBezTo>
                    <a:pt x="389449" y="138348"/>
                    <a:pt x="388494" y="137203"/>
                    <a:pt x="387394" y="136207"/>
                  </a:cubicBezTo>
                  <a:cubicBezTo>
                    <a:pt x="380245" y="130650"/>
                    <a:pt x="354828" y="111370"/>
                    <a:pt x="354828" y="98101"/>
                  </a:cubicBezTo>
                  <a:cubicBezTo>
                    <a:pt x="354828" y="84832"/>
                    <a:pt x="355849" y="58520"/>
                    <a:pt x="351310" y="48427"/>
                  </a:cubicBezTo>
                  <a:cubicBezTo>
                    <a:pt x="348571" y="40120"/>
                    <a:pt x="344256" y="32419"/>
                    <a:pt x="338601" y="25744"/>
                  </a:cubicBezTo>
                  <a:cubicBezTo>
                    <a:pt x="330214" y="18149"/>
                    <a:pt x="322852" y="9495"/>
                    <a:pt x="316701" y="0"/>
                  </a:cubicBezTo>
                  <a:cubicBezTo>
                    <a:pt x="313272" y="4398"/>
                    <a:pt x="308550" y="7611"/>
                    <a:pt x="303198" y="918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2" name="Freeform 311">
              <a:extLst>
                <a:ext uri="{FF2B5EF4-FFF2-40B4-BE49-F238E27FC236}">
                  <a16:creationId xmlns:a16="http://schemas.microsoft.com/office/drawing/2014/main" id="{B91ABF78-C979-5E4A-B3D1-8B040D1F858B}"/>
                </a:ext>
              </a:extLst>
            </p:cNvPr>
            <p:cNvSpPr/>
            <p:nvPr/>
          </p:nvSpPr>
          <p:spPr>
            <a:xfrm>
              <a:off x="6585850" y="4072681"/>
              <a:ext cx="258609" cy="413553"/>
            </a:xfrm>
            <a:custGeom>
              <a:avLst/>
              <a:gdLst>
                <a:gd name="connsiteX0" fmla="*/ 48073 w 226944"/>
                <a:gd name="connsiteY0" fmla="*/ 57726 h 362916"/>
                <a:gd name="connsiteX1" fmla="*/ 102427 w 226944"/>
                <a:gd name="connsiteY1" fmla="*/ 90729 h 362916"/>
                <a:gd name="connsiteX2" fmla="*/ 113774 w 226944"/>
                <a:gd name="connsiteY2" fmla="*/ 95039 h 362916"/>
                <a:gd name="connsiteX3" fmla="*/ 154284 w 226944"/>
                <a:gd name="connsiteY3" fmla="*/ 103658 h 362916"/>
                <a:gd name="connsiteX4" fmla="*/ 159503 w 226944"/>
                <a:gd name="connsiteY4" fmla="*/ 106153 h 362916"/>
                <a:gd name="connsiteX5" fmla="*/ 155078 w 226944"/>
                <a:gd name="connsiteY5" fmla="*/ 116814 h 362916"/>
                <a:gd name="connsiteX6" fmla="*/ 152922 w 226944"/>
                <a:gd name="connsiteY6" fmla="*/ 119649 h 362916"/>
                <a:gd name="connsiteX7" fmla="*/ 130908 w 226944"/>
                <a:gd name="connsiteY7" fmla="*/ 145507 h 362916"/>
                <a:gd name="connsiteX8" fmla="*/ 110483 w 226944"/>
                <a:gd name="connsiteY8" fmla="*/ 169323 h 362916"/>
                <a:gd name="connsiteX9" fmla="*/ 107079 w 226944"/>
                <a:gd name="connsiteY9" fmla="*/ 173746 h 362916"/>
                <a:gd name="connsiteX10" fmla="*/ 75080 w 226944"/>
                <a:gd name="connsiteY10" fmla="*/ 193253 h 362916"/>
                <a:gd name="connsiteX11" fmla="*/ 46258 w 226944"/>
                <a:gd name="connsiteY11" fmla="*/ 203914 h 362916"/>
                <a:gd name="connsiteX12" fmla="*/ 39563 w 226944"/>
                <a:gd name="connsiteY12" fmla="*/ 207996 h 362916"/>
                <a:gd name="connsiteX13" fmla="*/ 31847 w 226944"/>
                <a:gd name="connsiteY13" fmla="*/ 212193 h 362916"/>
                <a:gd name="connsiteX14" fmla="*/ 18344 w 226944"/>
                <a:gd name="connsiteY14" fmla="*/ 219338 h 362916"/>
                <a:gd name="connsiteX15" fmla="*/ 8245 w 226944"/>
                <a:gd name="connsiteY15" fmla="*/ 237937 h 362916"/>
                <a:gd name="connsiteX16" fmla="*/ 6089 w 226944"/>
                <a:gd name="connsiteY16" fmla="*/ 240432 h 362916"/>
                <a:gd name="connsiteX17" fmla="*/ 75 w 226944"/>
                <a:gd name="connsiteY17" fmla="*/ 257330 h 362916"/>
                <a:gd name="connsiteX18" fmla="*/ 75 w 226944"/>
                <a:gd name="connsiteY18" fmla="*/ 346472 h 362916"/>
                <a:gd name="connsiteX19" fmla="*/ 5181 w 226944"/>
                <a:gd name="connsiteY19" fmla="*/ 356112 h 362916"/>
                <a:gd name="connsiteX20" fmla="*/ 12103 w 226944"/>
                <a:gd name="connsiteY20" fmla="*/ 366546 h 362916"/>
                <a:gd name="connsiteX21" fmla="*/ 28897 w 226944"/>
                <a:gd name="connsiteY21" fmla="*/ 340915 h 362916"/>
                <a:gd name="connsiteX22" fmla="*/ 96980 w 226944"/>
                <a:gd name="connsiteY22" fmla="*/ 272868 h 362916"/>
                <a:gd name="connsiteX23" fmla="*/ 173574 w 226944"/>
                <a:gd name="connsiteY23" fmla="*/ 183046 h 362916"/>
                <a:gd name="connsiteX24" fmla="*/ 207615 w 226944"/>
                <a:gd name="connsiteY24" fmla="*/ 111483 h 362916"/>
                <a:gd name="connsiteX25" fmla="*/ 232012 w 226944"/>
                <a:gd name="connsiteY25" fmla="*/ 54778 h 362916"/>
                <a:gd name="connsiteX26" fmla="*/ 232012 w 226944"/>
                <a:gd name="connsiteY26" fmla="*/ 0 h 362916"/>
                <a:gd name="connsiteX27" fmla="*/ 188325 w 226944"/>
                <a:gd name="connsiteY27" fmla="*/ 18259 h 362916"/>
                <a:gd name="connsiteX28" fmla="*/ 139532 w 226944"/>
                <a:gd name="connsiteY28" fmla="*/ 23816 h 362916"/>
                <a:gd name="connsiteX29" fmla="*/ 115703 w 226944"/>
                <a:gd name="connsiteY29" fmla="*/ 30394 h 362916"/>
                <a:gd name="connsiteX30" fmla="*/ 81661 w 226944"/>
                <a:gd name="connsiteY30" fmla="*/ 43663 h 362916"/>
                <a:gd name="connsiteX31" fmla="*/ 46145 w 226944"/>
                <a:gd name="connsiteY31" fmla="*/ 15651 h 362916"/>
                <a:gd name="connsiteX32" fmla="*/ 46145 w 226944"/>
                <a:gd name="connsiteY32" fmla="*/ 15651 h 362916"/>
                <a:gd name="connsiteX33" fmla="*/ 48414 w 226944"/>
                <a:gd name="connsiteY33" fmla="*/ 17465 h 362916"/>
                <a:gd name="connsiteX34" fmla="*/ 48073 w 226944"/>
                <a:gd name="connsiteY34" fmla="*/ 57726 h 362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26944" h="362916">
                  <a:moveTo>
                    <a:pt x="48073" y="57726"/>
                  </a:moveTo>
                  <a:cubicBezTo>
                    <a:pt x="57492" y="75078"/>
                    <a:pt x="85633" y="84945"/>
                    <a:pt x="102427" y="90729"/>
                  </a:cubicBezTo>
                  <a:cubicBezTo>
                    <a:pt x="107079" y="92430"/>
                    <a:pt x="111164" y="93791"/>
                    <a:pt x="113774" y="95039"/>
                  </a:cubicBezTo>
                  <a:cubicBezTo>
                    <a:pt x="126771" y="99917"/>
                    <a:pt x="140425" y="102823"/>
                    <a:pt x="154284" y="103658"/>
                  </a:cubicBezTo>
                  <a:cubicBezTo>
                    <a:pt x="156363" y="103392"/>
                    <a:pt x="158405" y="104368"/>
                    <a:pt x="159503" y="106153"/>
                  </a:cubicBezTo>
                  <a:cubicBezTo>
                    <a:pt x="160978" y="109215"/>
                    <a:pt x="158368" y="112504"/>
                    <a:pt x="155078" y="116814"/>
                  </a:cubicBezTo>
                  <a:cubicBezTo>
                    <a:pt x="154284" y="117721"/>
                    <a:pt x="153603" y="118742"/>
                    <a:pt x="152922" y="119649"/>
                  </a:cubicBezTo>
                  <a:cubicBezTo>
                    <a:pt x="150539" y="122825"/>
                    <a:pt x="141007" y="133825"/>
                    <a:pt x="130908" y="145507"/>
                  </a:cubicBezTo>
                  <a:cubicBezTo>
                    <a:pt x="122625" y="155033"/>
                    <a:pt x="114001" y="164900"/>
                    <a:pt x="110483" y="169323"/>
                  </a:cubicBezTo>
                  <a:lnTo>
                    <a:pt x="107079" y="173746"/>
                  </a:lnTo>
                  <a:cubicBezTo>
                    <a:pt x="100438" y="185276"/>
                    <a:pt x="88376" y="192629"/>
                    <a:pt x="75080" y="193253"/>
                  </a:cubicBezTo>
                  <a:cubicBezTo>
                    <a:pt x="64641" y="193936"/>
                    <a:pt x="54627" y="197640"/>
                    <a:pt x="46258" y="203914"/>
                  </a:cubicBezTo>
                  <a:cubicBezTo>
                    <a:pt x="44108" y="205405"/>
                    <a:pt x="41873" y="206768"/>
                    <a:pt x="39563" y="207996"/>
                  </a:cubicBezTo>
                  <a:lnTo>
                    <a:pt x="31847" y="212193"/>
                  </a:lnTo>
                  <a:cubicBezTo>
                    <a:pt x="27677" y="215152"/>
                    <a:pt x="23137" y="217554"/>
                    <a:pt x="18344" y="219338"/>
                  </a:cubicBezTo>
                  <a:cubicBezTo>
                    <a:pt x="15492" y="225803"/>
                    <a:pt x="12115" y="232024"/>
                    <a:pt x="8245" y="237937"/>
                  </a:cubicBezTo>
                  <a:cubicBezTo>
                    <a:pt x="7587" y="238820"/>
                    <a:pt x="6867" y="239654"/>
                    <a:pt x="6089" y="240432"/>
                  </a:cubicBezTo>
                  <a:cubicBezTo>
                    <a:pt x="1748" y="244940"/>
                    <a:pt x="-443" y="251096"/>
                    <a:pt x="75" y="257330"/>
                  </a:cubicBezTo>
                  <a:lnTo>
                    <a:pt x="75" y="346472"/>
                  </a:lnTo>
                  <a:cubicBezTo>
                    <a:pt x="755" y="350130"/>
                    <a:pt x="2536" y="353493"/>
                    <a:pt x="5181" y="356112"/>
                  </a:cubicBezTo>
                  <a:cubicBezTo>
                    <a:pt x="8669" y="358645"/>
                    <a:pt x="11126" y="362349"/>
                    <a:pt x="12103" y="366546"/>
                  </a:cubicBezTo>
                  <a:cubicBezTo>
                    <a:pt x="18714" y="358710"/>
                    <a:pt x="24353" y="350104"/>
                    <a:pt x="28897" y="340915"/>
                  </a:cubicBezTo>
                  <a:cubicBezTo>
                    <a:pt x="36045" y="326171"/>
                    <a:pt x="74286" y="289085"/>
                    <a:pt x="96980" y="272868"/>
                  </a:cubicBezTo>
                  <a:cubicBezTo>
                    <a:pt x="126996" y="247057"/>
                    <a:pt x="152833" y="216758"/>
                    <a:pt x="173574" y="183046"/>
                  </a:cubicBezTo>
                  <a:cubicBezTo>
                    <a:pt x="180269" y="167849"/>
                    <a:pt x="200580" y="123165"/>
                    <a:pt x="207615" y="111483"/>
                  </a:cubicBezTo>
                  <a:cubicBezTo>
                    <a:pt x="214651" y="99802"/>
                    <a:pt x="231445" y="69861"/>
                    <a:pt x="232012" y="54778"/>
                  </a:cubicBezTo>
                  <a:cubicBezTo>
                    <a:pt x="232579" y="39694"/>
                    <a:pt x="239615" y="0"/>
                    <a:pt x="232012" y="0"/>
                  </a:cubicBezTo>
                  <a:cubicBezTo>
                    <a:pt x="224409" y="0"/>
                    <a:pt x="197970" y="18259"/>
                    <a:pt x="188325" y="18259"/>
                  </a:cubicBezTo>
                  <a:cubicBezTo>
                    <a:pt x="178680" y="18259"/>
                    <a:pt x="147702" y="18259"/>
                    <a:pt x="139532" y="23816"/>
                  </a:cubicBezTo>
                  <a:cubicBezTo>
                    <a:pt x="133240" y="29943"/>
                    <a:pt x="124249" y="32425"/>
                    <a:pt x="115703" y="30394"/>
                  </a:cubicBezTo>
                  <a:cubicBezTo>
                    <a:pt x="107533" y="27899"/>
                    <a:pt x="88243" y="43663"/>
                    <a:pt x="81661" y="43663"/>
                  </a:cubicBezTo>
                  <a:cubicBezTo>
                    <a:pt x="75080" y="43663"/>
                    <a:pt x="49662" y="15651"/>
                    <a:pt x="46145" y="15651"/>
                  </a:cubicBezTo>
                  <a:lnTo>
                    <a:pt x="46145" y="15651"/>
                  </a:lnTo>
                  <a:lnTo>
                    <a:pt x="48414" y="17465"/>
                  </a:lnTo>
                  <a:cubicBezTo>
                    <a:pt x="36840" y="31415"/>
                    <a:pt x="35932" y="35271"/>
                    <a:pt x="48073" y="5772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3" name="Freeform 312">
              <a:extLst>
                <a:ext uri="{FF2B5EF4-FFF2-40B4-BE49-F238E27FC236}">
                  <a16:creationId xmlns:a16="http://schemas.microsoft.com/office/drawing/2014/main" id="{1E0A850A-50B4-D948-9141-DFED32C9571D}"/>
                </a:ext>
              </a:extLst>
            </p:cNvPr>
            <p:cNvSpPr/>
            <p:nvPr/>
          </p:nvSpPr>
          <p:spPr>
            <a:xfrm>
              <a:off x="6058497" y="4704834"/>
              <a:ext cx="310331" cy="284318"/>
            </a:xfrm>
            <a:custGeom>
              <a:avLst/>
              <a:gdLst>
                <a:gd name="connsiteX0" fmla="*/ 190637 w 272333"/>
                <a:gd name="connsiteY0" fmla="*/ 966 h 249504"/>
                <a:gd name="connsiteX1" fmla="*/ 179290 w 272333"/>
                <a:gd name="connsiteY1" fmla="*/ 2441 h 249504"/>
                <a:gd name="connsiteX2" fmla="*/ 172028 w 272333"/>
                <a:gd name="connsiteY2" fmla="*/ 4369 h 249504"/>
                <a:gd name="connsiteX3" fmla="*/ 164766 w 272333"/>
                <a:gd name="connsiteY3" fmla="*/ 14462 h 249504"/>
                <a:gd name="connsiteX4" fmla="*/ 161702 w 272333"/>
                <a:gd name="connsiteY4" fmla="*/ 16844 h 249504"/>
                <a:gd name="connsiteX5" fmla="*/ 158752 w 272333"/>
                <a:gd name="connsiteY5" fmla="*/ 21380 h 249504"/>
                <a:gd name="connsiteX6" fmla="*/ 160113 w 272333"/>
                <a:gd name="connsiteY6" fmla="*/ 25123 h 249504"/>
                <a:gd name="connsiteX7" fmla="*/ 162156 w 272333"/>
                <a:gd name="connsiteY7" fmla="*/ 55290 h 249504"/>
                <a:gd name="connsiteX8" fmla="*/ 162156 w 272333"/>
                <a:gd name="connsiteY8" fmla="*/ 63116 h 249504"/>
                <a:gd name="connsiteX9" fmla="*/ 159546 w 272333"/>
                <a:gd name="connsiteY9" fmla="*/ 75931 h 249504"/>
                <a:gd name="connsiteX10" fmla="*/ 157050 w 272333"/>
                <a:gd name="connsiteY10" fmla="*/ 88066 h 249504"/>
                <a:gd name="connsiteX11" fmla="*/ 172595 w 272333"/>
                <a:gd name="connsiteY11" fmla="*/ 105532 h 249504"/>
                <a:gd name="connsiteX12" fmla="*/ 174070 w 272333"/>
                <a:gd name="connsiteY12" fmla="*/ 104511 h 249504"/>
                <a:gd name="connsiteX13" fmla="*/ 181333 w 272333"/>
                <a:gd name="connsiteY13" fmla="*/ 101449 h 249504"/>
                <a:gd name="connsiteX14" fmla="*/ 189276 w 272333"/>
                <a:gd name="connsiteY14" fmla="*/ 121296 h 249504"/>
                <a:gd name="connsiteX15" fmla="*/ 176226 w 272333"/>
                <a:gd name="connsiteY15" fmla="*/ 136380 h 249504"/>
                <a:gd name="connsiteX16" fmla="*/ 158638 w 272333"/>
                <a:gd name="connsiteY16" fmla="*/ 123904 h 249504"/>
                <a:gd name="connsiteX17" fmla="*/ 139121 w 272333"/>
                <a:gd name="connsiteY17" fmla="*/ 108027 h 249504"/>
                <a:gd name="connsiteX18" fmla="*/ 134696 w 272333"/>
                <a:gd name="connsiteY18" fmla="*/ 105645 h 249504"/>
                <a:gd name="connsiteX19" fmla="*/ 125504 w 272333"/>
                <a:gd name="connsiteY19" fmla="*/ 95778 h 249504"/>
                <a:gd name="connsiteX20" fmla="*/ 120966 w 272333"/>
                <a:gd name="connsiteY20" fmla="*/ 90901 h 249504"/>
                <a:gd name="connsiteX21" fmla="*/ 113363 w 272333"/>
                <a:gd name="connsiteY21" fmla="*/ 93283 h 249504"/>
                <a:gd name="connsiteX22" fmla="*/ 102016 w 272333"/>
                <a:gd name="connsiteY22" fmla="*/ 96459 h 249504"/>
                <a:gd name="connsiteX23" fmla="*/ 92257 w 272333"/>
                <a:gd name="connsiteY23" fmla="*/ 93397 h 249504"/>
                <a:gd name="connsiteX24" fmla="*/ 87151 w 272333"/>
                <a:gd name="connsiteY24" fmla="*/ 91469 h 249504"/>
                <a:gd name="connsiteX25" fmla="*/ 79435 w 272333"/>
                <a:gd name="connsiteY25" fmla="*/ 82282 h 249504"/>
                <a:gd name="connsiteX26" fmla="*/ 77279 w 272333"/>
                <a:gd name="connsiteY26" fmla="*/ 77406 h 249504"/>
                <a:gd name="connsiteX27" fmla="*/ 60258 w 272333"/>
                <a:gd name="connsiteY27" fmla="*/ 79901 h 249504"/>
                <a:gd name="connsiteX28" fmla="*/ 54471 w 272333"/>
                <a:gd name="connsiteY28" fmla="*/ 79901 h 249504"/>
                <a:gd name="connsiteX29" fmla="*/ 47889 w 272333"/>
                <a:gd name="connsiteY29" fmla="*/ 89541 h 249504"/>
                <a:gd name="connsiteX30" fmla="*/ 47889 w 272333"/>
                <a:gd name="connsiteY30" fmla="*/ 126399 h 249504"/>
                <a:gd name="connsiteX31" fmla="*/ 6018 w 272333"/>
                <a:gd name="connsiteY31" fmla="*/ 126399 h 249504"/>
                <a:gd name="connsiteX32" fmla="*/ 1139 w 272333"/>
                <a:gd name="connsiteY32" fmla="*/ 127987 h 249504"/>
                <a:gd name="connsiteX33" fmla="*/ 4 w 272333"/>
                <a:gd name="connsiteY33" fmla="*/ 131730 h 249504"/>
                <a:gd name="connsiteX34" fmla="*/ 4 w 272333"/>
                <a:gd name="connsiteY34" fmla="*/ 204313 h 249504"/>
                <a:gd name="connsiteX35" fmla="*/ 32457 w 272333"/>
                <a:gd name="connsiteY35" fmla="*/ 246729 h 249504"/>
                <a:gd name="connsiteX36" fmla="*/ 33592 w 272333"/>
                <a:gd name="connsiteY36" fmla="*/ 246729 h 249504"/>
                <a:gd name="connsiteX37" fmla="*/ 47662 w 272333"/>
                <a:gd name="connsiteY37" fmla="*/ 244461 h 249504"/>
                <a:gd name="connsiteX38" fmla="*/ 51067 w 272333"/>
                <a:gd name="connsiteY38" fmla="*/ 244461 h 249504"/>
                <a:gd name="connsiteX39" fmla="*/ 75577 w 272333"/>
                <a:gd name="connsiteY39" fmla="*/ 252739 h 249504"/>
                <a:gd name="connsiteX40" fmla="*/ 79435 w 272333"/>
                <a:gd name="connsiteY40" fmla="*/ 252739 h 249504"/>
                <a:gd name="connsiteX41" fmla="*/ 100654 w 272333"/>
                <a:gd name="connsiteY41" fmla="*/ 255461 h 249504"/>
                <a:gd name="connsiteX42" fmla="*/ 115746 w 272333"/>
                <a:gd name="connsiteY42" fmla="*/ 255461 h 249504"/>
                <a:gd name="connsiteX43" fmla="*/ 122214 w 272333"/>
                <a:gd name="connsiteY43" fmla="*/ 246615 h 249504"/>
                <a:gd name="connsiteX44" fmla="*/ 143546 w 272333"/>
                <a:gd name="connsiteY44" fmla="*/ 223933 h 249504"/>
                <a:gd name="connsiteX45" fmla="*/ 156369 w 272333"/>
                <a:gd name="connsiteY45" fmla="*/ 215427 h 249504"/>
                <a:gd name="connsiteX46" fmla="*/ 175432 w 272333"/>
                <a:gd name="connsiteY46" fmla="*/ 195013 h 249504"/>
                <a:gd name="connsiteX47" fmla="*/ 195630 w 272333"/>
                <a:gd name="connsiteY47" fmla="*/ 195013 h 249504"/>
                <a:gd name="connsiteX48" fmla="*/ 193134 w 272333"/>
                <a:gd name="connsiteY48" fmla="*/ 188889 h 249504"/>
                <a:gd name="connsiteX49" fmla="*/ 190070 w 272333"/>
                <a:gd name="connsiteY49" fmla="*/ 182878 h 249504"/>
                <a:gd name="connsiteX50" fmla="*/ 204027 w 272333"/>
                <a:gd name="connsiteY50" fmla="*/ 172331 h 249504"/>
                <a:gd name="connsiteX51" fmla="*/ 216736 w 272333"/>
                <a:gd name="connsiteY51" fmla="*/ 167568 h 249504"/>
                <a:gd name="connsiteX52" fmla="*/ 251912 w 272333"/>
                <a:gd name="connsiteY52" fmla="*/ 155433 h 249504"/>
                <a:gd name="connsiteX53" fmla="*/ 257813 w 272333"/>
                <a:gd name="connsiteY53" fmla="*/ 140576 h 249504"/>
                <a:gd name="connsiteX54" fmla="*/ 257813 w 272333"/>
                <a:gd name="connsiteY54" fmla="*/ 140576 h 249504"/>
                <a:gd name="connsiteX55" fmla="*/ 258380 w 272333"/>
                <a:gd name="connsiteY55" fmla="*/ 130028 h 249504"/>
                <a:gd name="connsiteX56" fmla="*/ 267231 w 272333"/>
                <a:gd name="connsiteY56" fmla="*/ 109614 h 249504"/>
                <a:gd name="connsiteX57" fmla="*/ 268933 w 272333"/>
                <a:gd name="connsiteY57" fmla="*/ 87613 h 249504"/>
                <a:gd name="connsiteX58" fmla="*/ 268933 w 272333"/>
                <a:gd name="connsiteY58" fmla="*/ 79560 h 249504"/>
                <a:gd name="connsiteX59" fmla="*/ 273359 w 272333"/>
                <a:gd name="connsiteY59" fmla="*/ 63116 h 249504"/>
                <a:gd name="connsiteX60" fmla="*/ 276082 w 272333"/>
                <a:gd name="connsiteY60" fmla="*/ 54610 h 249504"/>
                <a:gd name="connsiteX61" fmla="*/ 273926 w 272333"/>
                <a:gd name="connsiteY61" fmla="*/ 48372 h 249504"/>
                <a:gd name="connsiteX62" fmla="*/ 269954 w 272333"/>
                <a:gd name="connsiteY62" fmla="*/ 37031 h 249504"/>
                <a:gd name="connsiteX63" fmla="*/ 258607 w 272333"/>
                <a:gd name="connsiteY63" fmla="*/ 27278 h 249504"/>
                <a:gd name="connsiteX64" fmla="*/ 251345 w 272333"/>
                <a:gd name="connsiteY64" fmla="*/ 23081 h 249504"/>
                <a:gd name="connsiteX65" fmla="*/ 232963 w 272333"/>
                <a:gd name="connsiteY65" fmla="*/ 12761 h 249504"/>
                <a:gd name="connsiteX66" fmla="*/ 219459 w 272333"/>
                <a:gd name="connsiteY66" fmla="*/ 5503 h 249504"/>
                <a:gd name="connsiteX67" fmla="*/ 203006 w 272333"/>
                <a:gd name="connsiteY67" fmla="*/ 59 h 24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72333" h="249504">
                  <a:moveTo>
                    <a:pt x="190637" y="966"/>
                  </a:moveTo>
                  <a:cubicBezTo>
                    <a:pt x="186885" y="1666"/>
                    <a:pt x="183097" y="2158"/>
                    <a:pt x="179290" y="2441"/>
                  </a:cubicBezTo>
                  <a:cubicBezTo>
                    <a:pt x="174524" y="2441"/>
                    <a:pt x="172028" y="3575"/>
                    <a:pt x="172028" y="4369"/>
                  </a:cubicBezTo>
                  <a:cubicBezTo>
                    <a:pt x="172028" y="9018"/>
                    <a:pt x="168510" y="11627"/>
                    <a:pt x="164766" y="14462"/>
                  </a:cubicBezTo>
                  <a:cubicBezTo>
                    <a:pt x="163858" y="15143"/>
                    <a:pt x="162723" y="15937"/>
                    <a:pt x="161702" y="16844"/>
                  </a:cubicBezTo>
                  <a:cubicBezTo>
                    <a:pt x="160153" y="17902"/>
                    <a:pt x="159090" y="19535"/>
                    <a:pt x="158752" y="21380"/>
                  </a:cubicBezTo>
                  <a:cubicBezTo>
                    <a:pt x="158680" y="22760"/>
                    <a:pt x="159171" y="24111"/>
                    <a:pt x="160113" y="25123"/>
                  </a:cubicBezTo>
                  <a:cubicBezTo>
                    <a:pt x="162837" y="28185"/>
                    <a:pt x="162950" y="37258"/>
                    <a:pt x="162156" y="55290"/>
                  </a:cubicBezTo>
                  <a:cubicBezTo>
                    <a:pt x="162156" y="58466"/>
                    <a:pt x="162156" y="61301"/>
                    <a:pt x="162156" y="63116"/>
                  </a:cubicBezTo>
                  <a:cubicBezTo>
                    <a:pt x="161890" y="67489"/>
                    <a:pt x="161012" y="71802"/>
                    <a:pt x="159546" y="75931"/>
                  </a:cubicBezTo>
                  <a:cubicBezTo>
                    <a:pt x="158153" y="79840"/>
                    <a:pt x="157312" y="83925"/>
                    <a:pt x="157050" y="88066"/>
                  </a:cubicBezTo>
                  <a:cubicBezTo>
                    <a:pt x="157050" y="94531"/>
                    <a:pt x="169872" y="104738"/>
                    <a:pt x="172595" y="105532"/>
                  </a:cubicBezTo>
                  <a:cubicBezTo>
                    <a:pt x="172595" y="105532"/>
                    <a:pt x="173616" y="105532"/>
                    <a:pt x="174070" y="104511"/>
                  </a:cubicBezTo>
                  <a:cubicBezTo>
                    <a:pt x="176004" y="102591"/>
                    <a:pt x="178607" y="101494"/>
                    <a:pt x="181333" y="101449"/>
                  </a:cubicBezTo>
                  <a:cubicBezTo>
                    <a:pt x="189276" y="101449"/>
                    <a:pt x="189276" y="112790"/>
                    <a:pt x="189276" y="121296"/>
                  </a:cubicBezTo>
                  <a:cubicBezTo>
                    <a:pt x="189735" y="129027"/>
                    <a:pt x="183947" y="135717"/>
                    <a:pt x="176226" y="136380"/>
                  </a:cubicBezTo>
                  <a:cubicBezTo>
                    <a:pt x="168624" y="136380"/>
                    <a:pt x="163404" y="132977"/>
                    <a:pt x="158638" y="123904"/>
                  </a:cubicBezTo>
                  <a:cubicBezTo>
                    <a:pt x="153720" y="116916"/>
                    <a:pt x="146965" y="111422"/>
                    <a:pt x="139121" y="108027"/>
                  </a:cubicBezTo>
                  <a:lnTo>
                    <a:pt x="134696" y="105645"/>
                  </a:lnTo>
                  <a:cubicBezTo>
                    <a:pt x="130924" y="103094"/>
                    <a:pt x="127781" y="99720"/>
                    <a:pt x="125504" y="95778"/>
                  </a:cubicBezTo>
                  <a:cubicBezTo>
                    <a:pt x="123916" y="93397"/>
                    <a:pt x="122214" y="90901"/>
                    <a:pt x="120966" y="90901"/>
                  </a:cubicBezTo>
                  <a:cubicBezTo>
                    <a:pt x="118320" y="91283"/>
                    <a:pt x="115753" y="92088"/>
                    <a:pt x="113363" y="93283"/>
                  </a:cubicBezTo>
                  <a:cubicBezTo>
                    <a:pt x="109828" y="95082"/>
                    <a:pt x="105971" y="96162"/>
                    <a:pt x="102016" y="96459"/>
                  </a:cubicBezTo>
                  <a:cubicBezTo>
                    <a:pt x="98551" y="96307"/>
                    <a:pt x="95186" y="95251"/>
                    <a:pt x="92257" y="93397"/>
                  </a:cubicBezTo>
                  <a:cubicBezTo>
                    <a:pt x="90718" y="92385"/>
                    <a:pt x="88974" y="91727"/>
                    <a:pt x="87151" y="91469"/>
                  </a:cubicBezTo>
                  <a:cubicBezTo>
                    <a:pt x="82952" y="91469"/>
                    <a:pt x="81137" y="86819"/>
                    <a:pt x="79435" y="82282"/>
                  </a:cubicBezTo>
                  <a:cubicBezTo>
                    <a:pt x="78849" y="80601"/>
                    <a:pt x="78128" y="78970"/>
                    <a:pt x="77279" y="77406"/>
                  </a:cubicBezTo>
                  <a:cubicBezTo>
                    <a:pt x="71912" y="79680"/>
                    <a:pt x="66052" y="80539"/>
                    <a:pt x="60258" y="79901"/>
                  </a:cubicBezTo>
                  <a:lnTo>
                    <a:pt x="54471" y="79901"/>
                  </a:lnTo>
                  <a:cubicBezTo>
                    <a:pt x="48911" y="79901"/>
                    <a:pt x="47889" y="89427"/>
                    <a:pt x="47889" y="89541"/>
                  </a:cubicBezTo>
                  <a:lnTo>
                    <a:pt x="47889" y="126399"/>
                  </a:lnTo>
                  <a:lnTo>
                    <a:pt x="6018" y="126399"/>
                  </a:lnTo>
                  <a:cubicBezTo>
                    <a:pt x="4242" y="126233"/>
                    <a:pt x="2477" y="126808"/>
                    <a:pt x="1139" y="127987"/>
                  </a:cubicBezTo>
                  <a:cubicBezTo>
                    <a:pt x="354" y="129073"/>
                    <a:pt x="-45" y="130391"/>
                    <a:pt x="4" y="131730"/>
                  </a:cubicBezTo>
                  <a:lnTo>
                    <a:pt x="4" y="204313"/>
                  </a:lnTo>
                  <a:cubicBezTo>
                    <a:pt x="4" y="218036"/>
                    <a:pt x="22699" y="238903"/>
                    <a:pt x="32457" y="246729"/>
                  </a:cubicBezTo>
                  <a:lnTo>
                    <a:pt x="33592" y="246729"/>
                  </a:lnTo>
                  <a:cubicBezTo>
                    <a:pt x="38233" y="245697"/>
                    <a:pt x="42932" y="244940"/>
                    <a:pt x="47662" y="244461"/>
                  </a:cubicBezTo>
                  <a:lnTo>
                    <a:pt x="51067" y="244461"/>
                  </a:lnTo>
                  <a:cubicBezTo>
                    <a:pt x="60151" y="242250"/>
                    <a:pt x="69697" y="245474"/>
                    <a:pt x="75577" y="252739"/>
                  </a:cubicBezTo>
                  <a:lnTo>
                    <a:pt x="79435" y="252739"/>
                  </a:lnTo>
                  <a:cubicBezTo>
                    <a:pt x="86622" y="252100"/>
                    <a:pt x="93861" y="253029"/>
                    <a:pt x="100654" y="255461"/>
                  </a:cubicBezTo>
                  <a:cubicBezTo>
                    <a:pt x="105152" y="258734"/>
                    <a:pt x="111248" y="258734"/>
                    <a:pt x="115746" y="255461"/>
                  </a:cubicBezTo>
                  <a:cubicBezTo>
                    <a:pt x="118121" y="252680"/>
                    <a:pt x="120284" y="249723"/>
                    <a:pt x="122214" y="246615"/>
                  </a:cubicBezTo>
                  <a:cubicBezTo>
                    <a:pt x="130270" y="235274"/>
                    <a:pt x="136965" y="225748"/>
                    <a:pt x="143546" y="223933"/>
                  </a:cubicBezTo>
                  <a:cubicBezTo>
                    <a:pt x="153305" y="220871"/>
                    <a:pt x="156028" y="219056"/>
                    <a:pt x="156369" y="215427"/>
                  </a:cubicBezTo>
                  <a:cubicBezTo>
                    <a:pt x="157050" y="208282"/>
                    <a:pt x="168397" y="195013"/>
                    <a:pt x="175432" y="195013"/>
                  </a:cubicBezTo>
                  <a:lnTo>
                    <a:pt x="195630" y="195013"/>
                  </a:lnTo>
                  <a:cubicBezTo>
                    <a:pt x="195501" y="192751"/>
                    <a:pt x="194623" y="190597"/>
                    <a:pt x="193134" y="188889"/>
                  </a:cubicBezTo>
                  <a:cubicBezTo>
                    <a:pt x="191750" y="187092"/>
                    <a:pt x="190711" y="185054"/>
                    <a:pt x="190070" y="182878"/>
                  </a:cubicBezTo>
                  <a:cubicBezTo>
                    <a:pt x="188481" y="176527"/>
                    <a:pt x="196424" y="174372"/>
                    <a:pt x="204027" y="172331"/>
                  </a:cubicBezTo>
                  <a:cubicBezTo>
                    <a:pt x="208471" y="171363"/>
                    <a:pt x="212751" y="169759"/>
                    <a:pt x="216736" y="167568"/>
                  </a:cubicBezTo>
                  <a:cubicBezTo>
                    <a:pt x="227703" y="161592"/>
                    <a:pt x="239592" y="157491"/>
                    <a:pt x="251912" y="155433"/>
                  </a:cubicBezTo>
                  <a:cubicBezTo>
                    <a:pt x="254749" y="155433"/>
                    <a:pt x="256905" y="149195"/>
                    <a:pt x="257813" y="140576"/>
                  </a:cubicBezTo>
                  <a:lnTo>
                    <a:pt x="257813" y="140576"/>
                  </a:lnTo>
                  <a:cubicBezTo>
                    <a:pt x="258190" y="137073"/>
                    <a:pt x="258380" y="133552"/>
                    <a:pt x="258380" y="130028"/>
                  </a:cubicBezTo>
                  <a:cubicBezTo>
                    <a:pt x="259127" y="122468"/>
                    <a:pt x="262222" y="115329"/>
                    <a:pt x="267231" y="109614"/>
                  </a:cubicBezTo>
                  <a:cubicBezTo>
                    <a:pt x="269308" y="102476"/>
                    <a:pt x="269887" y="94985"/>
                    <a:pt x="268933" y="87613"/>
                  </a:cubicBezTo>
                  <a:cubicBezTo>
                    <a:pt x="268933" y="84777"/>
                    <a:pt x="268933" y="81942"/>
                    <a:pt x="268933" y="79560"/>
                  </a:cubicBezTo>
                  <a:cubicBezTo>
                    <a:pt x="269239" y="73829"/>
                    <a:pt x="270747" y="68227"/>
                    <a:pt x="273359" y="63116"/>
                  </a:cubicBezTo>
                  <a:cubicBezTo>
                    <a:pt x="274787" y="60474"/>
                    <a:pt x="275711" y="57590"/>
                    <a:pt x="276082" y="54610"/>
                  </a:cubicBezTo>
                  <a:cubicBezTo>
                    <a:pt x="275953" y="52371"/>
                    <a:pt x="275207" y="50212"/>
                    <a:pt x="273926" y="48372"/>
                  </a:cubicBezTo>
                  <a:cubicBezTo>
                    <a:pt x="271645" y="44998"/>
                    <a:pt x="270277" y="41091"/>
                    <a:pt x="269954" y="37031"/>
                  </a:cubicBezTo>
                  <a:cubicBezTo>
                    <a:pt x="269955" y="32495"/>
                    <a:pt x="264167" y="29773"/>
                    <a:pt x="258607" y="27278"/>
                  </a:cubicBezTo>
                  <a:cubicBezTo>
                    <a:pt x="256044" y="26141"/>
                    <a:pt x="253610" y="24734"/>
                    <a:pt x="251345" y="23081"/>
                  </a:cubicBezTo>
                  <a:cubicBezTo>
                    <a:pt x="245491" y="19176"/>
                    <a:pt x="239346" y="15725"/>
                    <a:pt x="232963" y="12761"/>
                  </a:cubicBezTo>
                  <a:cubicBezTo>
                    <a:pt x="227403" y="9926"/>
                    <a:pt x="222183" y="7204"/>
                    <a:pt x="219459" y="5503"/>
                  </a:cubicBezTo>
                  <a:cubicBezTo>
                    <a:pt x="214912" y="1584"/>
                    <a:pt x="208995" y="-373"/>
                    <a:pt x="203006" y="5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4" name="Freeform 313">
              <a:extLst>
                <a:ext uri="{FF2B5EF4-FFF2-40B4-BE49-F238E27FC236}">
                  <a16:creationId xmlns:a16="http://schemas.microsoft.com/office/drawing/2014/main" id="{658BD741-5173-3B41-9977-265B68440CBF}"/>
                </a:ext>
              </a:extLst>
            </p:cNvPr>
            <p:cNvSpPr/>
            <p:nvPr/>
          </p:nvSpPr>
          <p:spPr>
            <a:xfrm>
              <a:off x="5796659" y="4281890"/>
              <a:ext cx="504289" cy="568636"/>
            </a:xfrm>
            <a:custGeom>
              <a:avLst/>
              <a:gdLst>
                <a:gd name="connsiteX0" fmla="*/ 405209 w 442541"/>
                <a:gd name="connsiteY0" fmla="*/ 273909 h 499009"/>
                <a:gd name="connsiteX1" fmla="*/ 401351 w 442541"/>
                <a:gd name="connsiteY1" fmla="*/ 251226 h 499009"/>
                <a:gd name="connsiteX2" fmla="*/ 396358 w 442541"/>
                <a:gd name="connsiteY2" fmla="*/ 210739 h 499009"/>
                <a:gd name="connsiteX3" fmla="*/ 408386 w 442541"/>
                <a:gd name="connsiteY3" fmla="*/ 180571 h 499009"/>
                <a:gd name="connsiteX4" fmla="*/ 412812 w 442541"/>
                <a:gd name="connsiteY4" fmla="*/ 152899 h 499009"/>
                <a:gd name="connsiteX5" fmla="*/ 418145 w 442541"/>
                <a:gd name="connsiteY5" fmla="*/ 134072 h 499009"/>
                <a:gd name="connsiteX6" fmla="*/ 420868 w 442541"/>
                <a:gd name="connsiteY6" fmla="*/ 122731 h 499009"/>
                <a:gd name="connsiteX7" fmla="*/ 435506 w 442541"/>
                <a:gd name="connsiteY7" fmla="*/ 106627 h 499009"/>
                <a:gd name="connsiteX8" fmla="*/ 450031 w 442541"/>
                <a:gd name="connsiteY8" fmla="*/ 89729 h 499009"/>
                <a:gd name="connsiteX9" fmla="*/ 445265 w 442541"/>
                <a:gd name="connsiteY9" fmla="*/ 80429 h 499009"/>
                <a:gd name="connsiteX10" fmla="*/ 439818 w 442541"/>
                <a:gd name="connsiteY10" fmla="*/ 70335 h 499009"/>
                <a:gd name="connsiteX11" fmla="*/ 441974 w 442541"/>
                <a:gd name="connsiteY11" fmla="*/ 43684 h 499009"/>
                <a:gd name="connsiteX12" fmla="*/ 433577 w 442541"/>
                <a:gd name="connsiteY12" fmla="*/ 38126 h 499009"/>
                <a:gd name="connsiteX13" fmla="*/ 406684 w 442541"/>
                <a:gd name="connsiteY13" fmla="*/ 19187 h 499009"/>
                <a:gd name="connsiteX14" fmla="*/ 395337 w 442541"/>
                <a:gd name="connsiteY14" fmla="*/ 22022 h 499009"/>
                <a:gd name="connsiteX15" fmla="*/ 383990 w 442541"/>
                <a:gd name="connsiteY15" fmla="*/ 24857 h 499009"/>
                <a:gd name="connsiteX16" fmla="*/ 364927 w 442541"/>
                <a:gd name="connsiteY16" fmla="*/ 12269 h 499009"/>
                <a:gd name="connsiteX17" fmla="*/ 339849 w 442541"/>
                <a:gd name="connsiteY17" fmla="*/ 3876 h 499009"/>
                <a:gd name="connsiteX18" fmla="*/ 336672 w 442541"/>
                <a:gd name="connsiteY18" fmla="*/ 3876 h 499009"/>
                <a:gd name="connsiteX19" fmla="*/ 325098 w 442541"/>
                <a:gd name="connsiteY19" fmla="*/ 1721 h 499009"/>
                <a:gd name="connsiteX20" fmla="*/ 311935 w 442541"/>
                <a:gd name="connsiteY20" fmla="*/ 1041 h 499009"/>
                <a:gd name="connsiteX21" fmla="*/ 291851 w 442541"/>
                <a:gd name="connsiteY21" fmla="*/ 7165 h 499009"/>
                <a:gd name="connsiteX22" fmla="*/ 283681 w 442541"/>
                <a:gd name="connsiteY22" fmla="*/ 10000 h 499009"/>
                <a:gd name="connsiteX23" fmla="*/ 278574 w 442541"/>
                <a:gd name="connsiteY23" fmla="*/ 13289 h 499009"/>
                <a:gd name="connsiteX24" fmla="*/ 260759 w 442541"/>
                <a:gd name="connsiteY24" fmla="*/ 14990 h 499009"/>
                <a:gd name="connsiteX25" fmla="*/ 257015 w 442541"/>
                <a:gd name="connsiteY25" fmla="*/ 14991 h 499009"/>
                <a:gd name="connsiteX26" fmla="*/ 247937 w 442541"/>
                <a:gd name="connsiteY26" fmla="*/ 19414 h 499009"/>
                <a:gd name="connsiteX27" fmla="*/ 234050 w 442541"/>
                <a:gd name="connsiteY27" fmla="*/ 30817 h 499009"/>
                <a:gd name="connsiteX28" fmla="*/ 233526 w 442541"/>
                <a:gd name="connsiteY28" fmla="*/ 30755 h 499009"/>
                <a:gd name="connsiteX29" fmla="*/ 220136 w 442541"/>
                <a:gd name="connsiteY29" fmla="*/ 27693 h 499009"/>
                <a:gd name="connsiteX30" fmla="*/ 209696 w 442541"/>
                <a:gd name="connsiteY30" fmla="*/ 25084 h 499009"/>
                <a:gd name="connsiteX31" fmla="*/ 189725 w 442541"/>
                <a:gd name="connsiteY31" fmla="*/ 15558 h 499009"/>
                <a:gd name="connsiteX32" fmla="*/ 173612 w 442541"/>
                <a:gd name="connsiteY32" fmla="*/ 4217 h 499009"/>
                <a:gd name="connsiteX33" fmla="*/ 158861 w 442541"/>
                <a:gd name="connsiteY33" fmla="*/ 15558 h 499009"/>
                <a:gd name="connsiteX34" fmla="*/ 158067 w 442541"/>
                <a:gd name="connsiteY34" fmla="*/ 16351 h 499009"/>
                <a:gd name="connsiteX35" fmla="*/ 150691 w 442541"/>
                <a:gd name="connsiteY35" fmla="*/ 33363 h 499009"/>
                <a:gd name="connsiteX36" fmla="*/ 152166 w 442541"/>
                <a:gd name="connsiteY36" fmla="*/ 39828 h 499009"/>
                <a:gd name="connsiteX37" fmla="*/ 152166 w 442541"/>
                <a:gd name="connsiteY37" fmla="*/ 59334 h 499009"/>
                <a:gd name="connsiteX38" fmla="*/ 140819 w 442541"/>
                <a:gd name="connsiteY38" fmla="*/ 93358 h 499009"/>
                <a:gd name="connsiteX39" fmla="*/ 138323 w 442541"/>
                <a:gd name="connsiteY39" fmla="*/ 108101 h 499009"/>
                <a:gd name="connsiteX40" fmla="*/ 135826 w 442541"/>
                <a:gd name="connsiteY40" fmla="*/ 122845 h 499009"/>
                <a:gd name="connsiteX41" fmla="*/ 132763 w 442541"/>
                <a:gd name="connsiteY41" fmla="*/ 138949 h 499009"/>
                <a:gd name="connsiteX42" fmla="*/ 129812 w 442541"/>
                <a:gd name="connsiteY42" fmla="*/ 154487 h 499009"/>
                <a:gd name="connsiteX43" fmla="*/ 111770 w 442541"/>
                <a:gd name="connsiteY43" fmla="*/ 180344 h 499009"/>
                <a:gd name="connsiteX44" fmla="*/ 102919 w 442541"/>
                <a:gd name="connsiteY44" fmla="*/ 189304 h 499009"/>
                <a:gd name="connsiteX45" fmla="*/ 96565 w 442541"/>
                <a:gd name="connsiteY45" fmla="*/ 213120 h 499009"/>
                <a:gd name="connsiteX46" fmla="*/ 91913 w 442541"/>
                <a:gd name="connsiteY46" fmla="*/ 235802 h 499009"/>
                <a:gd name="connsiteX47" fmla="*/ 89983 w 442541"/>
                <a:gd name="connsiteY47" fmla="*/ 242834 h 499009"/>
                <a:gd name="connsiteX48" fmla="*/ 55942 w 442541"/>
                <a:gd name="connsiteY48" fmla="*/ 275723 h 499009"/>
                <a:gd name="connsiteX49" fmla="*/ 51062 w 442541"/>
                <a:gd name="connsiteY49" fmla="*/ 274476 h 499009"/>
                <a:gd name="connsiteX50" fmla="*/ 47999 w 442541"/>
                <a:gd name="connsiteY50" fmla="*/ 265290 h 499009"/>
                <a:gd name="connsiteX51" fmla="*/ 47318 w 442541"/>
                <a:gd name="connsiteY51" fmla="*/ 260526 h 499009"/>
                <a:gd name="connsiteX52" fmla="*/ 35290 w 442541"/>
                <a:gd name="connsiteY52" fmla="*/ 267558 h 499009"/>
                <a:gd name="connsiteX53" fmla="*/ 31659 w 442541"/>
                <a:gd name="connsiteY53" fmla="*/ 270733 h 499009"/>
                <a:gd name="connsiteX54" fmla="*/ 18950 w 442541"/>
                <a:gd name="connsiteY54" fmla="*/ 270733 h 499009"/>
                <a:gd name="connsiteX55" fmla="*/ 17588 w 442541"/>
                <a:gd name="connsiteY55" fmla="*/ 269486 h 499009"/>
                <a:gd name="connsiteX56" fmla="*/ 8851 w 442541"/>
                <a:gd name="connsiteY56" fmla="*/ 278332 h 499009"/>
                <a:gd name="connsiteX57" fmla="*/ 0 w 442541"/>
                <a:gd name="connsiteY57" fmla="*/ 298859 h 499009"/>
                <a:gd name="connsiteX58" fmla="*/ 98607 w 442541"/>
                <a:gd name="connsiteY58" fmla="*/ 298859 h 499009"/>
                <a:gd name="connsiteX59" fmla="*/ 99288 w 442541"/>
                <a:gd name="connsiteY59" fmla="*/ 298859 h 499009"/>
                <a:gd name="connsiteX60" fmla="*/ 106551 w 442541"/>
                <a:gd name="connsiteY60" fmla="*/ 310200 h 499009"/>
                <a:gd name="connsiteX61" fmla="*/ 114040 w 442541"/>
                <a:gd name="connsiteY61" fmla="*/ 336171 h 499009"/>
                <a:gd name="connsiteX62" fmla="*/ 120167 w 442541"/>
                <a:gd name="connsiteY62" fmla="*/ 347513 h 499009"/>
                <a:gd name="connsiteX63" fmla="*/ 127769 w 442541"/>
                <a:gd name="connsiteY63" fmla="*/ 358854 h 499009"/>
                <a:gd name="connsiteX64" fmla="*/ 136847 w 442541"/>
                <a:gd name="connsiteY64" fmla="*/ 356359 h 499009"/>
                <a:gd name="connsiteX65" fmla="*/ 151826 w 442541"/>
                <a:gd name="connsiteY65" fmla="*/ 352616 h 499009"/>
                <a:gd name="connsiteX66" fmla="*/ 167939 w 442541"/>
                <a:gd name="connsiteY66" fmla="*/ 342636 h 499009"/>
                <a:gd name="connsiteX67" fmla="*/ 167939 w 442541"/>
                <a:gd name="connsiteY67" fmla="*/ 341842 h 499009"/>
                <a:gd name="connsiteX68" fmla="*/ 168846 w 442541"/>
                <a:gd name="connsiteY68" fmla="*/ 332883 h 499009"/>
                <a:gd name="connsiteX69" fmla="*/ 174974 w 442541"/>
                <a:gd name="connsiteY69" fmla="*/ 328346 h 499009"/>
                <a:gd name="connsiteX70" fmla="*/ 179853 w 442541"/>
                <a:gd name="connsiteY70" fmla="*/ 328346 h 499009"/>
                <a:gd name="connsiteX71" fmla="*/ 198009 w 442541"/>
                <a:gd name="connsiteY71" fmla="*/ 330047 h 499009"/>
                <a:gd name="connsiteX72" fmla="*/ 207540 w 442541"/>
                <a:gd name="connsiteY72" fmla="*/ 331295 h 499009"/>
                <a:gd name="connsiteX73" fmla="*/ 223994 w 442541"/>
                <a:gd name="connsiteY73" fmla="*/ 335605 h 499009"/>
                <a:gd name="connsiteX74" fmla="*/ 229554 w 442541"/>
                <a:gd name="connsiteY74" fmla="*/ 401043 h 499009"/>
                <a:gd name="connsiteX75" fmla="*/ 232618 w 442541"/>
                <a:gd name="connsiteY75" fmla="*/ 405012 h 499009"/>
                <a:gd name="connsiteX76" fmla="*/ 239086 w 442541"/>
                <a:gd name="connsiteY76" fmla="*/ 419075 h 499009"/>
                <a:gd name="connsiteX77" fmla="*/ 239086 w 442541"/>
                <a:gd name="connsiteY77" fmla="*/ 421684 h 499009"/>
                <a:gd name="connsiteX78" fmla="*/ 242944 w 442541"/>
                <a:gd name="connsiteY78" fmla="*/ 441871 h 499009"/>
                <a:gd name="connsiteX79" fmla="*/ 245213 w 442541"/>
                <a:gd name="connsiteY79" fmla="*/ 440850 h 499009"/>
                <a:gd name="connsiteX80" fmla="*/ 256561 w 442541"/>
                <a:gd name="connsiteY80" fmla="*/ 437221 h 499009"/>
                <a:gd name="connsiteX81" fmla="*/ 263483 w 442541"/>
                <a:gd name="connsiteY81" fmla="*/ 437221 h 499009"/>
                <a:gd name="connsiteX82" fmla="*/ 286177 w 442541"/>
                <a:gd name="connsiteY82" fmla="*/ 445273 h 499009"/>
                <a:gd name="connsiteX83" fmla="*/ 290149 w 442541"/>
                <a:gd name="connsiteY83" fmla="*/ 445273 h 499009"/>
                <a:gd name="connsiteX84" fmla="*/ 304446 w 442541"/>
                <a:gd name="connsiteY84" fmla="*/ 443459 h 499009"/>
                <a:gd name="connsiteX85" fmla="*/ 308645 w 442541"/>
                <a:gd name="connsiteY85" fmla="*/ 442778 h 499009"/>
                <a:gd name="connsiteX86" fmla="*/ 314545 w 442541"/>
                <a:gd name="connsiteY86" fmla="*/ 451284 h 499009"/>
                <a:gd name="connsiteX87" fmla="*/ 317268 w 442541"/>
                <a:gd name="connsiteY87" fmla="*/ 456841 h 499009"/>
                <a:gd name="connsiteX88" fmla="*/ 324757 w 442541"/>
                <a:gd name="connsiteY88" fmla="*/ 459450 h 499009"/>
                <a:gd name="connsiteX89" fmla="*/ 331793 w 442541"/>
                <a:gd name="connsiteY89" fmla="*/ 461831 h 499009"/>
                <a:gd name="connsiteX90" fmla="*/ 340757 w 442541"/>
                <a:gd name="connsiteY90" fmla="*/ 459109 h 499009"/>
                <a:gd name="connsiteX91" fmla="*/ 350629 w 442541"/>
                <a:gd name="connsiteY91" fmla="*/ 456274 h 499009"/>
                <a:gd name="connsiteX92" fmla="*/ 359934 w 442541"/>
                <a:gd name="connsiteY92" fmla="*/ 463759 h 499009"/>
                <a:gd name="connsiteX93" fmla="*/ 367310 w 442541"/>
                <a:gd name="connsiteY93" fmla="*/ 471812 h 499009"/>
                <a:gd name="connsiteX94" fmla="*/ 371508 w 442541"/>
                <a:gd name="connsiteY94" fmla="*/ 474193 h 499009"/>
                <a:gd name="connsiteX95" fmla="*/ 393295 w 442541"/>
                <a:gd name="connsiteY95" fmla="*/ 492339 h 499009"/>
                <a:gd name="connsiteX96" fmla="*/ 405550 w 442541"/>
                <a:gd name="connsiteY96" fmla="*/ 501752 h 499009"/>
                <a:gd name="connsiteX97" fmla="*/ 413266 w 442541"/>
                <a:gd name="connsiteY97" fmla="*/ 492339 h 499009"/>
                <a:gd name="connsiteX98" fmla="*/ 410996 w 442541"/>
                <a:gd name="connsiteY98" fmla="*/ 478162 h 499009"/>
                <a:gd name="connsiteX99" fmla="*/ 407365 w 442541"/>
                <a:gd name="connsiteY99" fmla="*/ 479864 h 499009"/>
                <a:gd name="connsiteX100" fmla="*/ 400670 w 442541"/>
                <a:gd name="connsiteY100" fmla="*/ 482018 h 499009"/>
                <a:gd name="connsiteX101" fmla="*/ 381040 w 442541"/>
                <a:gd name="connsiteY101" fmla="*/ 459336 h 499009"/>
                <a:gd name="connsiteX102" fmla="*/ 383763 w 442541"/>
                <a:gd name="connsiteY102" fmla="*/ 445613 h 499009"/>
                <a:gd name="connsiteX103" fmla="*/ 386146 w 442541"/>
                <a:gd name="connsiteY103" fmla="*/ 434272 h 499009"/>
                <a:gd name="connsiteX104" fmla="*/ 386146 w 442541"/>
                <a:gd name="connsiteY104" fmla="*/ 426107 h 499009"/>
                <a:gd name="connsiteX105" fmla="*/ 385465 w 442541"/>
                <a:gd name="connsiteY105" fmla="*/ 399909 h 499009"/>
                <a:gd name="connsiteX106" fmla="*/ 382742 w 442541"/>
                <a:gd name="connsiteY106" fmla="*/ 392083 h 499009"/>
                <a:gd name="connsiteX107" fmla="*/ 387735 w 442541"/>
                <a:gd name="connsiteY107" fmla="*/ 383691 h 499009"/>
                <a:gd name="connsiteX108" fmla="*/ 391025 w 442541"/>
                <a:gd name="connsiteY108" fmla="*/ 381082 h 499009"/>
                <a:gd name="connsiteX109" fmla="*/ 396018 w 442541"/>
                <a:gd name="connsiteY109" fmla="*/ 375525 h 499009"/>
                <a:gd name="connsiteX110" fmla="*/ 408954 w 442541"/>
                <a:gd name="connsiteY110" fmla="*/ 367927 h 499009"/>
                <a:gd name="connsiteX111" fmla="*/ 419393 w 442541"/>
                <a:gd name="connsiteY111" fmla="*/ 366452 h 499009"/>
                <a:gd name="connsiteX112" fmla="*/ 432102 w 442541"/>
                <a:gd name="connsiteY112" fmla="*/ 364751 h 499009"/>
                <a:gd name="connsiteX113" fmla="*/ 434372 w 442541"/>
                <a:gd name="connsiteY113" fmla="*/ 364751 h 499009"/>
                <a:gd name="connsiteX114" fmla="*/ 421322 w 442541"/>
                <a:gd name="connsiteY114" fmla="*/ 330728 h 499009"/>
                <a:gd name="connsiteX115" fmla="*/ 408500 w 442541"/>
                <a:gd name="connsiteY115" fmla="*/ 292281 h 499009"/>
                <a:gd name="connsiteX116" fmla="*/ 405209 w 442541"/>
                <a:gd name="connsiteY116" fmla="*/ 273909 h 499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442541" h="499009">
                  <a:moveTo>
                    <a:pt x="405209" y="273909"/>
                  </a:moveTo>
                  <a:cubicBezTo>
                    <a:pt x="403306" y="266466"/>
                    <a:pt x="402016" y="258880"/>
                    <a:pt x="401351" y="251226"/>
                  </a:cubicBezTo>
                  <a:cubicBezTo>
                    <a:pt x="400534" y="237640"/>
                    <a:pt x="398866" y="224117"/>
                    <a:pt x="396358" y="210739"/>
                  </a:cubicBezTo>
                  <a:cubicBezTo>
                    <a:pt x="395532" y="199372"/>
                    <a:pt x="399965" y="188255"/>
                    <a:pt x="408386" y="180571"/>
                  </a:cubicBezTo>
                  <a:cubicBezTo>
                    <a:pt x="408111" y="171151"/>
                    <a:pt x="409612" y="161763"/>
                    <a:pt x="412812" y="152899"/>
                  </a:cubicBezTo>
                  <a:cubicBezTo>
                    <a:pt x="415414" y="146886"/>
                    <a:pt x="417207" y="140556"/>
                    <a:pt x="418145" y="134072"/>
                  </a:cubicBezTo>
                  <a:cubicBezTo>
                    <a:pt x="418939" y="130217"/>
                    <a:pt x="419734" y="126134"/>
                    <a:pt x="420868" y="122731"/>
                  </a:cubicBezTo>
                  <a:cubicBezTo>
                    <a:pt x="424302" y="116209"/>
                    <a:pt x="429339" y="110667"/>
                    <a:pt x="435506" y="106627"/>
                  </a:cubicBezTo>
                  <a:cubicBezTo>
                    <a:pt x="442314" y="100956"/>
                    <a:pt x="450031" y="94492"/>
                    <a:pt x="450031" y="89729"/>
                  </a:cubicBezTo>
                  <a:cubicBezTo>
                    <a:pt x="450051" y="86038"/>
                    <a:pt x="448273" y="82569"/>
                    <a:pt x="445265" y="80429"/>
                  </a:cubicBezTo>
                  <a:cubicBezTo>
                    <a:pt x="442038" y="78041"/>
                    <a:pt x="440042" y="74342"/>
                    <a:pt x="439818" y="70335"/>
                  </a:cubicBezTo>
                  <a:cubicBezTo>
                    <a:pt x="439818" y="63871"/>
                    <a:pt x="441293" y="50035"/>
                    <a:pt x="441974" y="43684"/>
                  </a:cubicBezTo>
                  <a:cubicBezTo>
                    <a:pt x="438461" y="43242"/>
                    <a:pt x="435355" y="41187"/>
                    <a:pt x="433577" y="38126"/>
                  </a:cubicBezTo>
                  <a:cubicBezTo>
                    <a:pt x="426485" y="29506"/>
                    <a:pt x="417193" y="22962"/>
                    <a:pt x="406684" y="19187"/>
                  </a:cubicBezTo>
                  <a:cubicBezTo>
                    <a:pt x="402767" y="19470"/>
                    <a:pt x="398927" y="20430"/>
                    <a:pt x="395337" y="22022"/>
                  </a:cubicBezTo>
                  <a:cubicBezTo>
                    <a:pt x="391759" y="23651"/>
                    <a:pt x="387914" y="24612"/>
                    <a:pt x="383990" y="24857"/>
                  </a:cubicBezTo>
                  <a:cubicBezTo>
                    <a:pt x="376274" y="24857"/>
                    <a:pt x="374458" y="23043"/>
                    <a:pt x="364927" y="12269"/>
                  </a:cubicBezTo>
                  <a:cubicBezTo>
                    <a:pt x="358463" y="5510"/>
                    <a:pt x="349082" y="2370"/>
                    <a:pt x="339849" y="3876"/>
                  </a:cubicBezTo>
                  <a:lnTo>
                    <a:pt x="336672" y="3876"/>
                  </a:lnTo>
                  <a:cubicBezTo>
                    <a:pt x="332737" y="3663"/>
                    <a:pt x="328846" y="2939"/>
                    <a:pt x="325098" y="1721"/>
                  </a:cubicBezTo>
                  <a:cubicBezTo>
                    <a:pt x="319651" y="361"/>
                    <a:pt x="314545" y="-1000"/>
                    <a:pt x="311935" y="1041"/>
                  </a:cubicBezTo>
                  <a:cubicBezTo>
                    <a:pt x="306720" y="6366"/>
                    <a:pt x="299152" y="8674"/>
                    <a:pt x="291851" y="7165"/>
                  </a:cubicBezTo>
                  <a:cubicBezTo>
                    <a:pt x="289127" y="6371"/>
                    <a:pt x="287085" y="7165"/>
                    <a:pt x="283681" y="10000"/>
                  </a:cubicBezTo>
                  <a:cubicBezTo>
                    <a:pt x="282066" y="11227"/>
                    <a:pt x="280359" y="12326"/>
                    <a:pt x="278574" y="13289"/>
                  </a:cubicBezTo>
                  <a:cubicBezTo>
                    <a:pt x="272857" y="15270"/>
                    <a:pt x="266748" y="15853"/>
                    <a:pt x="260759" y="14990"/>
                  </a:cubicBezTo>
                  <a:lnTo>
                    <a:pt x="257015" y="14991"/>
                  </a:lnTo>
                  <a:cubicBezTo>
                    <a:pt x="249639" y="14991"/>
                    <a:pt x="248277" y="17145"/>
                    <a:pt x="247937" y="19414"/>
                  </a:cubicBezTo>
                  <a:cubicBezTo>
                    <a:pt x="247253" y="26395"/>
                    <a:pt x="241035" y="31501"/>
                    <a:pt x="234050" y="30817"/>
                  </a:cubicBezTo>
                  <a:cubicBezTo>
                    <a:pt x="233875" y="30800"/>
                    <a:pt x="233700" y="30779"/>
                    <a:pt x="233526" y="30755"/>
                  </a:cubicBezTo>
                  <a:cubicBezTo>
                    <a:pt x="228943" y="30356"/>
                    <a:pt x="224437" y="29325"/>
                    <a:pt x="220136" y="27693"/>
                  </a:cubicBezTo>
                  <a:cubicBezTo>
                    <a:pt x="216770" y="26419"/>
                    <a:pt x="213266" y="25544"/>
                    <a:pt x="209696" y="25084"/>
                  </a:cubicBezTo>
                  <a:cubicBezTo>
                    <a:pt x="201878" y="25378"/>
                    <a:pt x="194414" y="21817"/>
                    <a:pt x="189725" y="15558"/>
                  </a:cubicBezTo>
                  <a:cubicBezTo>
                    <a:pt x="186017" y="9843"/>
                    <a:pt x="180245" y="5780"/>
                    <a:pt x="173612" y="4217"/>
                  </a:cubicBezTo>
                  <a:cubicBezTo>
                    <a:pt x="169414" y="4217"/>
                    <a:pt x="163514" y="10454"/>
                    <a:pt x="158861" y="15558"/>
                  </a:cubicBezTo>
                  <a:lnTo>
                    <a:pt x="158067" y="16351"/>
                  </a:lnTo>
                  <a:cubicBezTo>
                    <a:pt x="153377" y="20771"/>
                    <a:pt x="150710" y="26921"/>
                    <a:pt x="150691" y="33363"/>
                  </a:cubicBezTo>
                  <a:cubicBezTo>
                    <a:pt x="150971" y="35561"/>
                    <a:pt x="151465" y="37726"/>
                    <a:pt x="152166" y="39828"/>
                  </a:cubicBezTo>
                  <a:cubicBezTo>
                    <a:pt x="154896" y="46044"/>
                    <a:pt x="154896" y="53118"/>
                    <a:pt x="152166" y="59334"/>
                  </a:cubicBezTo>
                  <a:cubicBezTo>
                    <a:pt x="146303" y="69873"/>
                    <a:pt x="142455" y="81411"/>
                    <a:pt x="140819" y="93358"/>
                  </a:cubicBezTo>
                  <a:cubicBezTo>
                    <a:pt x="140606" y="98357"/>
                    <a:pt x="139768" y="103310"/>
                    <a:pt x="138323" y="108101"/>
                  </a:cubicBezTo>
                  <a:cubicBezTo>
                    <a:pt x="136868" y="112890"/>
                    <a:pt x="136029" y="117844"/>
                    <a:pt x="135826" y="122845"/>
                  </a:cubicBezTo>
                  <a:cubicBezTo>
                    <a:pt x="135543" y="128327"/>
                    <a:pt x="134512" y="133745"/>
                    <a:pt x="132763" y="138949"/>
                  </a:cubicBezTo>
                  <a:cubicBezTo>
                    <a:pt x="131058" y="143965"/>
                    <a:pt x="130065" y="149195"/>
                    <a:pt x="129812" y="154487"/>
                  </a:cubicBezTo>
                  <a:cubicBezTo>
                    <a:pt x="129812" y="163106"/>
                    <a:pt x="120167" y="172292"/>
                    <a:pt x="111770" y="180344"/>
                  </a:cubicBezTo>
                  <a:cubicBezTo>
                    <a:pt x="108616" y="183122"/>
                    <a:pt x="105659" y="186116"/>
                    <a:pt x="102919" y="189304"/>
                  </a:cubicBezTo>
                  <a:cubicBezTo>
                    <a:pt x="98104" y="196267"/>
                    <a:pt x="95857" y="204685"/>
                    <a:pt x="96565" y="213120"/>
                  </a:cubicBezTo>
                  <a:cubicBezTo>
                    <a:pt x="95952" y="220843"/>
                    <a:pt x="94389" y="228461"/>
                    <a:pt x="91913" y="235802"/>
                  </a:cubicBezTo>
                  <a:cubicBezTo>
                    <a:pt x="91135" y="238107"/>
                    <a:pt x="90491" y="240455"/>
                    <a:pt x="89983" y="242834"/>
                  </a:cubicBezTo>
                  <a:cubicBezTo>
                    <a:pt x="88508" y="249752"/>
                    <a:pt x="65473" y="274589"/>
                    <a:pt x="55942" y="275723"/>
                  </a:cubicBezTo>
                  <a:cubicBezTo>
                    <a:pt x="54212" y="276026"/>
                    <a:pt x="52435" y="275571"/>
                    <a:pt x="51062" y="274476"/>
                  </a:cubicBezTo>
                  <a:cubicBezTo>
                    <a:pt x="48889" y="271926"/>
                    <a:pt x="47791" y="268633"/>
                    <a:pt x="47999" y="265290"/>
                  </a:cubicBezTo>
                  <a:cubicBezTo>
                    <a:pt x="48017" y="263676"/>
                    <a:pt x="47788" y="262070"/>
                    <a:pt x="47318" y="260526"/>
                  </a:cubicBezTo>
                  <a:cubicBezTo>
                    <a:pt x="43460" y="260526"/>
                    <a:pt x="40963" y="262681"/>
                    <a:pt x="35290" y="267558"/>
                  </a:cubicBezTo>
                  <a:lnTo>
                    <a:pt x="31659" y="270733"/>
                  </a:lnTo>
                  <a:cubicBezTo>
                    <a:pt x="24510" y="276744"/>
                    <a:pt x="20312" y="272661"/>
                    <a:pt x="18950" y="270733"/>
                  </a:cubicBezTo>
                  <a:cubicBezTo>
                    <a:pt x="18586" y="270228"/>
                    <a:pt x="18123" y="269804"/>
                    <a:pt x="17588" y="269486"/>
                  </a:cubicBezTo>
                  <a:cubicBezTo>
                    <a:pt x="14070" y="269486"/>
                    <a:pt x="10099" y="270166"/>
                    <a:pt x="8851" y="278332"/>
                  </a:cubicBezTo>
                  <a:cubicBezTo>
                    <a:pt x="7398" y="285727"/>
                    <a:pt x="4381" y="292726"/>
                    <a:pt x="0" y="298859"/>
                  </a:cubicBezTo>
                  <a:lnTo>
                    <a:pt x="98607" y="298859"/>
                  </a:lnTo>
                  <a:lnTo>
                    <a:pt x="99288" y="298859"/>
                  </a:lnTo>
                  <a:cubicBezTo>
                    <a:pt x="103250" y="301398"/>
                    <a:pt x="105903" y="305541"/>
                    <a:pt x="106551" y="310200"/>
                  </a:cubicBezTo>
                  <a:cubicBezTo>
                    <a:pt x="106758" y="319359"/>
                    <a:pt x="109338" y="328307"/>
                    <a:pt x="114040" y="336171"/>
                  </a:cubicBezTo>
                  <a:cubicBezTo>
                    <a:pt x="116743" y="339556"/>
                    <a:pt x="118818" y="343397"/>
                    <a:pt x="120167" y="347513"/>
                  </a:cubicBezTo>
                  <a:cubicBezTo>
                    <a:pt x="122209" y="352843"/>
                    <a:pt x="124706" y="358854"/>
                    <a:pt x="127769" y="358854"/>
                  </a:cubicBezTo>
                  <a:cubicBezTo>
                    <a:pt x="130937" y="358666"/>
                    <a:pt x="134029" y="357816"/>
                    <a:pt x="136847" y="356359"/>
                  </a:cubicBezTo>
                  <a:cubicBezTo>
                    <a:pt x="141477" y="353954"/>
                    <a:pt x="146608" y="352672"/>
                    <a:pt x="151826" y="352616"/>
                  </a:cubicBezTo>
                  <a:cubicBezTo>
                    <a:pt x="155570" y="352616"/>
                    <a:pt x="167598" y="351822"/>
                    <a:pt x="167939" y="342636"/>
                  </a:cubicBezTo>
                  <a:lnTo>
                    <a:pt x="167939" y="341842"/>
                  </a:lnTo>
                  <a:cubicBezTo>
                    <a:pt x="167969" y="338834"/>
                    <a:pt x="168273" y="335836"/>
                    <a:pt x="168846" y="332883"/>
                  </a:cubicBezTo>
                  <a:cubicBezTo>
                    <a:pt x="169506" y="330077"/>
                    <a:pt x="172097" y="328159"/>
                    <a:pt x="174974" y="328346"/>
                  </a:cubicBezTo>
                  <a:cubicBezTo>
                    <a:pt x="176596" y="328515"/>
                    <a:pt x="178231" y="328515"/>
                    <a:pt x="179853" y="328346"/>
                  </a:cubicBezTo>
                  <a:cubicBezTo>
                    <a:pt x="186775" y="327212"/>
                    <a:pt x="194718" y="325964"/>
                    <a:pt x="198009" y="330047"/>
                  </a:cubicBezTo>
                  <a:cubicBezTo>
                    <a:pt x="201114" y="330899"/>
                    <a:pt x="204321" y="331318"/>
                    <a:pt x="207540" y="331295"/>
                  </a:cubicBezTo>
                  <a:cubicBezTo>
                    <a:pt x="214576" y="331295"/>
                    <a:pt x="221157" y="331295"/>
                    <a:pt x="223994" y="335605"/>
                  </a:cubicBezTo>
                  <a:cubicBezTo>
                    <a:pt x="226831" y="339914"/>
                    <a:pt x="229214" y="383124"/>
                    <a:pt x="229554" y="401043"/>
                  </a:cubicBezTo>
                  <a:cubicBezTo>
                    <a:pt x="229554" y="401043"/>
                    <a:pt x="229554" y="404445"/>
                    <a:pt x="232618" y="405012"/>
                  </a:cubicBezTo>
                  <a:cubicBezTo>
                    <a:pt x="239426" y="406260"/>
                    <a:pt x="239199" y="413405"/>
                    <a:pt x="239086" y="419075"/>
                  </a:cubicBezTo>
                  <a:lnTo>
                    <a:pt x="239086" y="421684"/>
                  </a:lnTo>
                  <a:cubicBezTo>
                    <a:pt x="239086" y="433025"/>
                    <a:pt x="241355" y="441417"/>
                    <a:pt x="242944" y="441871"/>
                  </a:cubicBezTo>
                  <a:cubicBezTo>
                    <a:pt x="244532" y="442325"/>
                    <a:pt x="244306" y="441871"/>
                    <a:pt x="245213" y="440850"/>
                  </a:cubicBezTo>
                  <a:cubicBezTo>
                    <a:pt x="248219" y="437933"/>
                    <a:pt x="252418" y="436590"/>
                    <a:pt x="256561" y="437221"/>
                  </a:cubicBezTo>
                  <a:cubicBezTo>
                    <a:pt x="258717" y="437221"/>
                    <a:pt x="261099" y="437221"/>
                    <a:pt x="263483" y="437221"/>
                  </a:cubicBezTo>
                  <a:cubicBezTo>
                    <a:pt x="271766" y="436541"/>
                    <a:pt x="282886" y="435633"/>
                    <a:pt x="286177" y="445273"/>
                  </a:cubicBezTo>
                  <a:lnTo>
                    <a:pt x="290149" y="445273"/>
                  </a:lnTo>
                  <a:cubicBezTo>
                    <a:pt x="294991" y="445864"/>
                    <a:pt x="299905" y="445240"/>
                    <a:pt x="304446" y="443459"/>
                  </a:cubicBezTo>
                  <a:cubicBezTo>
                    <a:pt x="305654" y="442568"/>
                    <a:pt x="307217" y="442315"/>
                    <a:pt x="308645" y="442778"/>
                  </a:cubicBezTo>
                  <a:cubicBezTo>
                    <a:pt x="311595" y="443799"/>
                    <a:pt x="312956" y="447428"/>
                    <a:pt x="314545" y="451284"/>
                  </a:cubicBezTo>
                  <a:cubicBezTo>
                    <a:pt x="315126" y="453280"/>
                    <a:pt x="316047" y="455160"/>
                    <a:pt x="317268" y="456841"/>
                  </a:cubicBezTo>
                  <a:cubicBezTo>
                    <a:pt x="319985" y="456857"/>
                    <a:pt x="322619" y="457775"/>
                    <a:pt x="324757" y="459450"/>
                  </a:cubicBezTo>
                  <a:cubicBezTo>
                    <a:pt x="326863" y="460826"/>
                    <a:pt x="329284" y="461645"/>
                    <a:pt x="331793" y="461831"/>
                  </a:cubicBezTo>
                  <a:cubicBezTo>
                    <a:pt x="334922" y="461479"/>
                    <a:pt x="337960" y="460557"/>
                    <a:pt x="340757" y="459109"/>
                  </a:cubicBezTo>
                  <a:cubicBezTo>
                    <a:pt x="343839" y="457550"/>
                    <a:pt x="347189" y="456588"/>
                    <a:pt x="350629" y="456274"/>
                  </a:cubicBezTo>
                  <a:cubicBezTo>
                    <a:pt x="354941" y="456274"/>
                    <a:pt x="357437" y="460017"/>
                    <a:pt x="359934" y="463759"/>
                  </a:cubicBezTo>
                  <a:cubicBezTo>
                    <a:pt x="361799" y="466931"/>
                    <a:pt x="364312" y="469675"/>
                    <a:pt x="367310" y="471812"/>
                  </a:cubicBezTo>
                  <a:lnTo>
                    <a:pt x="371508" y="474193"/>
                  </a:lnTo>
                  <a:cubicBezTo>
                    <a:pt x="380383" y="477993"/>
                    <a:pt x="387955" y="484300"/>
                    <a:pt x="393295" y="492339"/>
                  </a:cubicBezTo>
                  <a:cubicBezTo>
                    <a:pt x="398060" y="501299"/>
                    <a:pt x="401918" y="501979"/>
                    <a:pt x="405550" y="501752"/>
                  </a:cubicBezTo>
                  <a:cubicBezTo>
                    <a:pt x="410277" y="501275"/>
                    <a:pt x="413728" y="497065"/>
                    <a:pt x="413266" y="492339"/>
                  </a:cubicBezTo>
                  <a:cubicBezTo>
                    <a:pt x="413266" y="488483"/>
                    <a:pt x="413266" y="478162"/>
                    <a:pt x="410996" y="478162"/>
                  </a:cubicBezTo>
                  <a:cubicBezTo>
                    <a:pt x="409611" y="478236"/>
                    <a:pt x="408308" y="478846"/>
                    <a:pt x="407365" y="479864"/>
                  </a:cubicBezTo>
                  <a:cubicBezTo>
                    <a:pt x="405706" y="481768"/>
                    <a:pt x="403129" y="482597"/>
                    <a:pt x="400670" y="482018"/>
                  </a:cubicBezTo>
                  <a:cubicBezTo>
                    <a:pt x="396812" y="480884"/>
                    <a:pt x="381040" y="469203"/>
                    <a:pt x="381040" y="459336"/>
                  </a:cubicBezTo>
                  <a:cubicBezTo>
                    <a:pt x="381265" y="454653"/>
                    <a:pt x="382183" y="450029"/>
                    <a:pt x="383763" y="445613"/>
                  </a:cubicBezTo>
                  <a:cubicBezTo>
                    <a:pt x="385082" y="441963"/>
                    <a:pt x="385884" y="438145"/>
                    <a:pt x="386146" y="434272"/>
                  </a:cubicBezTo>
                  <a:cubicBezTo>
                    <a:pt x="386146" y="432344"/>
                    <a:pt x="386146" y="429509"/>
                    <a:pt x="386146" y="426107"/>
                  </a:cubicBezTo>
                  <a:cubicBezTo>
                    <a:pt x="387018" y="417380"/>
                    <a:pt x="386789" y="408578"/>
                    <a:pt x="385465" y="399909"/>
                  </a:cubicBezTo>
                  <a:cubicBezTo>
                    <a:pt x="383602" y="397737"/>
                    <a:pt x="382630" y="394942"/>
                    <a:pt x="382742" y="392083"/>
                  </a:cubicBezTo>
                  <a:cubicBezTo>
                    <a:pt x="383233" y="388737"/>
                    <a:pt x="385028" y="385720"/>
                    <a:pt x="387735" y="383691"/>
                  </a:cubicBezTo>
                  <a:lnTo>
                    <a:pt x="391025" y="381082"/>
                  </a:lnTo>
                  <a:cubicBezTo>
                    <a:pt x="394316" y="378587"/>
                    <a:pt x="396018" y="377226"/>
                    <a:pt x="396018" y="375525"/>
                  </a:cubicBezTo>
                  <a:cubicBezTo>
                    <a:pt x="396018" y="373824"/>
                    <a:pt x="397266" y="367927"/>
                    <a:pt x="408954" y="367927"/>
                  </a:cubicBezTo>
                  <a:cubicBezTo>
                    <a:pt x="410429" y="367927"/>
                    <a:pt x="414968" y="367133"/>
                    <a:pt x="419393" y="366452"/>
                  </a:cubicBezTo>
                  <a:cubicBezTo>
                    <a:pt x="423819" y="365772"/>
                    <a:pt x="428358" y="365091"/>
                    <a:pt x="432102" y="364751"/>
                  </a:cubicBezTo>
                  <a:lnTo>
                    <a:pt x="434372" y="364751"/>
                  </a:lnTo>
                  <a:cubicBezTo>
                    <a:pt x="433266" y="352419"/>
                    <a:pt x="428748" y="340638"/>
                    <a:pt x="421322" y="330728"/>
                  </a:cubicBezTo>
                  <a:cubicBezTo>
                    <a:pt x="412955" y="319660"/>
                    <a:pt x="408450" y="306154"/>
                    <a:pt x="408500" y="292281"/>
                  </a:cubicBezTo>
                  <a:cubicBezTo>
                    <a:pt x="407802" y="286092"/>
                    <a:pt x="406702" y="279955"/>
                    <a:pt x="405209" y="27390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5" name="Freeform 314">
              <a:extLst>
                <a:ext uri="{FF2B5EF4-FFF2-40B4-BE49-F238E27FC236}">
                  <a16:creationId xmlns:a16="http://schemas.microsoft.com/office/drawing/2014/main" id="{322320E0-E128-D640-89FA-14933A1C9E43}"/>
                </a:ext>
              </a:extLst>
            </p:cNvPr>
            <p:cNvSpPr/>
            <p:nvPr/>
          </p:nvSpPr>
          <p:spPr>
            <a:xfrm>
              <a:off x="6037037" y="4988791"/>
              <a:ext cx="90514" cy="12923"/>
            </a:xfrm>
            <a:custGeom>
              <a:avLst/>
              <a:gdLst>
                <a:gd name="connsiteX0" fmla="*/ 25985 w 79430"/>
                <a:gd name="connsiteY0" fmla="*/ 10129 h 11341"/>
                <a:gd name="connsiteX1" fmla="*/ 49474 w 79430"/>
                <a:gd name="connsiteY1" fmla="*/ 10696 h 11341"/>
                <a:gd name="connsiteX2" fmla="*/ 52651 w 79430"/>
                <a:gd name="connsiteY2" fmla="*/ 15006 h 11341"/>
                <a:gd name="connsiteX3" fmla="*/ 56509 w 79430"/>
                <a:gd name="connsiteY3" fmla="*/ 19088 h 11341"/>
                <a:gd name="connsiteX4" fmla="*/ 59346 w 79430"/>
                <a:gd name="connsiteY4" fmla="*/ 16026 h 11341"/>
                <a:gd name="connsiteX5" fmla="*/ 71601 w 79430"/>
                <a:gd name="connsiteY5" fmla="*/ 8314 h 11341"/>
                <a:gd name="connsiteX6" fmla="*/ 81927 w 79430"/>
                <a:gd name="connsiteY6" fmla="*/ 5819 h 11341"/>
                <a:gd name="connsiteX7" fmla="*/ 87487 w 79430"/>
                <a:gd name="connsiteY7" fmla="*/ 3891 h 11341"/>
                <a:gd name="connsiteX8" fmla="*/ 70466 w 79430"/>
                <a:gd name="connsiteY8" fmla="*/ 602 h 11341"/>
                <a:gd name="connsiteX9" fmla="*/ 66949 w 79430"/>
                <a:gd name="connsiteY9" fmla="*/ 602 h 11341"/>
                <a:gd name="connsiteX10" fmla="*/ 53672 w 79430"/>
                <a:gd name="connsiteY10" fmla="*/ 2757 h 11341"/>
                <a:gd name="connsiteX11" fmla="*/ 39148 w 79430"/>
                <a:gd name="connsiteY11" fmla="*/ 4912 h 11341"/>
                <a:gd name="connsiteX12" fmla="*/ 26552 w 79430"/>
                <a:gd name="connsiteY12" fmla="*/ 7180 h 11341"/>
                <a:gd name="connsiteX13" fmla="*/ 15205 w 79430"/>
                <a:gd name="connsiteY13" fmla="*/ 9222 h 11341"/>
                <a:gd name="connsiteX14" fmla="*/ 3858 w 79430"/>
                <a:gd name="connsiteY14" fmla="*/ 12397 h 11341"/>
                <a:gd name="connsiteX15" fmla="*/ 0 w 79430"/>
                <a:gd name="connsiteY15" fmla="*/ 13758 h 11341"/>
                <a:gd name="connsiteX16" fmla="*/ 2383 w 79430"/>
                <a:gd name="connsiteY16" fmla="*/ 13758 h 11341"/>
                <a:gd name="connsiteX17" fmla="*/ 25985 w 79430"/>
                <a:gd name="connsiteY17" fmla="*/ 1012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430" h="11341">
                  <a:moveTo>
                    <a:pt x="25985" y="10129"/>
                  </a:moveTo>
                  <a:cubicBezTo>
                    <a:pt x="33223" y="5603"/>
                    <a:pt x="42463" y="5826"/>
                    <a:pt x="49474" y="10696"/>
                  </a:cubicBezTo>
                  <a:cubicBezTo>
                    <a:pt x="50642" y="12049"/>
                    <a:pt x="51704" y="13490"/>
                    <a:pt x="52651" y="15006"/>
                  </a:cubicBezTo>
                  <a:cubicBezTo>
                    <a:pt x="54353" y="17614"/>
                    <a:pt x="55374" y="19088"/>
                    <a:pt x="56509" y="19088"/>
                  </a:cubicBezTo>
                  <a:cubicBezTo>
                    <a:pt x="57644" y="19088"/>
                    <a:pt x="58438" y="17160"/>
                    <a:pt x="59346" y="16026"/>
                  </a:cubicBezTo>
                  <a:cubicBezTo>
                    <a:pt x="62055" y="11737"/>
                    <a:pt x="66560" y="8902"/>
                    <a:pt x="71601" y="8314"/>
                  </a:cubicBezTo>
                  <a:cubicBezTo>
                    <a:pt x="75163" y="8092"/>
                    <a:pt x="78657" y="7248"/>
                    <a:pt x="81927" y="5819"/>
                  </a:cubicBezTo>
                  <a:lnTo>
                    <a:pt x="87487" y="3891"/>
                  </a:lnTo>
                  <a:cubicBezTo>
                    <a:pt x="82571" y="353"/>
                    <a:pt x="76348" y="-850"/>
                    <a:pt x="70466" y="602"/>
                  </a:cubicBezTo>
                  <a:lnTo>
                    <a:pt x="66949" y="602"/>
                  </a:lnTo>
                  <a:cubicBezTo>
                    <a:pt x="62478" y="1006"/>
                    <a:pt x="58041" y="1726"/>
                    <a:pt x="53672" y="2757"/>
                  </a:cubicBezTo>
                  <a:cubicBezTo>
                    <a:pt x="48918" y="3972"/>
                    <a:pt x="44050" y="4694"/>
                    <a:pt x="39148" y="4912"/>
                  </a:cubicBezTo>
                  <a:cubicBezTo>
                    <a:pt x="34873" y="5155"/>
                    <a:pt x="30643" y="5916"/>
                    <a:pt x="26552" y="7180"/>
                  </a:cubicBezTo>
                  <a:cubicBezTo>
                    <a:pt x="22879" y="8365"/>
                    <a:pt x="19062" y="9052"/>
                    <a:pt x="15205" y="9222"/>
                  </a:cubicBezTo>
                  <a:cubicBezTo>
                    <a:pt x="11288" y="9718"/>
                    <a:pt x="7464" y="10788"/>
                    <a:pt x="3858" y="12397"/>
                  </a:cubicBezTo>
                  <a:lnTo>
                    <a:pt x="0" y="13758"/>
                  </a:lnTo>
                  <a:lnTo>
                    <a:pt x="2383" y="13758"/>
                  </a:lnTo>
                  <a:cubicBezTo>
                    <a:pt x="10424" y="14367"/>
                    <a:pt x="18498" y="13125"/>
                    <a:pt x="25985" y="1012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6" name="Freeform 315">
              <a:extLst>
                <a:ext uri="{FF2B5EF4-FFF2-40B4-BE49-F238E27FC236}">
                  <a16:creationId xmlns:a16="http://schemas.microsoft.com/office/drawing/2014/main" id="{1AA76325-004B-5948-80A1-E622DE0FC2B0}"/>
                </a:ext>
              </a:extLst>
            </p:cNvPr>
            <p:cNvSpPr/>
            <p:nvPr/>
          </p:nvSpPr>
          <p:spPr>
            <a:xfrm>
              <a:off x="6147463" y="4932226"/>
              <a:ext cx="193957" cy="193853"/>
            </a:xfrm>
            <a:custGeom>
              <a:avLst/>
              <a:gdLst>
                <a:gd name="connsiteX0" fmla="*/ 84083 w 170208"/>
                <a:gd name="connsiteY0" fmla="*/ 15651 h 170117"/>
                <a:gd name="connsiteX1" fmla="*/ 67289 w 170208"/>
                <a:gd name="connsiteY1" fmla="*/ 29033 h 170117"/>
                <a:gd name="connsiteX2" fmla="*/ 49020 w 170208"/>
                <a:gd name="connsiteY2" fmla="*/ 49674 h 170117"/>
                <a:gd name="connsiteX3" fmla="*/ 41871 w 170208"/>
                <a:gd name="connsiteY3" fmla="*/ 59201 h 170117"/>
                <a:gd name="connsiteX4" fmla="*/ 19176 w 170208"/>
                <a:gd name="connsiteY4" fmla="*/ 60562 h 170117"/>
                <a:gd name="connsiteX5" fmla="*/ 1021 w 170208"/>
                <a:gd name="connsiteY5" fmla="*/ 58634 h 170117"/>
                <a:gd name="connsiteX6" fmla="*/ 0 w 170208"/>
                <a:gd name="connsiteY6" fmla="*/ 58634 h 170117"/>
                <a:gd name="connsiteX7" fmla="*/ 6241 w 170208"/>
                <a:gd name="connsiteY7" fmla="*/ 69975 h 170117"/>
                <a:gd name="connsiteX8" fmla="*/ 13616 w 170208"/>
                <a:gd name="connsiteY8" fmla="*/ 85399 h 170117"/>
                <a:gd name="connsiteX9" fmla="*/ 21900 w 170208"/>
                <a:gd name="connsiteY9" fmla="*/ 102070 h 170117"/>
                <a:gd name="connsiteX10" fmla="*/ 29616 w 170208"/>
                <a:gd name="connsiteY10" fmla="*/ 107854 h 170117"/>
                <a:gd name="connsiteX11" fmla="*/ 52878 w 170208"/>
                <a:gd name="connsiteY11" fmla="*/ 131444 h 170117"/>
                <a:gd name="connsiteX12" fmla="*/ 63544 w 170208"/>
                <a:gd name="connsiteY12" fmla="*/ 156848 h 170117"/>
                <a:gd name="connsiteX13" fmla="*/ 87827 w 170208"/>
                <a:gd name="connsiteY13" fmla="*/ 166488 h 170117"/>
                <a:gd name="connsiteX14" fmla="*/ 107004 w 170208"/>
                <a:gd name="connsiteY14" fmla="*/ 173633 h 170117"/>
                <a:gd name="connsiteX15" fmla="*/ 128564 w 170208"/>
                <a:gd name="connsiteY15" fmla="*/ 176922 h 170117"/>
                <a:gd name="connsiteX16" fmla="*/ 136280 w 170208"/>
                <a:gd name="connsiteY16" fmla="*/ 178396 h 170117"/>
                <a:gd name="connsiteX17" fmla="*/ 136280 w 170208"/>
                <a:gd name="connsiteY17" fmla="*/ 176468 h 170117"/>
                <a:gd name="connsiteX18" fmla="*/ 148535 w 170208"/>
                <a:gd name="connsiteY18" fmla="*/ 160250 h 170117"/>
                <a:gd name="connsiteX19" fmla="*/ 160904 w 170208"/>
                <a:gd name="connsiteY19" fmla="*/ 145167 h 170117"/>
                <a:gd name="connsiteX20" fmla="*/ 170889 w 170208"/>
                <a:gd name="connsiteY20" fmla="*/ 121010 h 170117"/>
                <a:gd name="connsiteX21" fmla="*/ 175882 w 170208"/>
                <a:gd name="connsiteY21" fmla="*/ 107627 h 170117"/>
                <a:gd name="connsiteX22" fmla="*/ 170662 w 170208"/>
                <a:gd name="connsiteY22" fmla="*/ 92090 h 170117"/>
                <a:gd name="connsiteX23" fmla="*/ 172591 w 170208"/>
                <a:gd name="connsiteY23" fmla="*/ 82564 h 170117"/>
                <a:gd name="connsiteX24" fmla="*/ 176336 w 170208"/>
                <a:gd name="connsiteY24" fmla="*/ 77460 h 170117"/>
                <a:gd name="connsiteX25" fmla="*/ 176336 w 170208"/>
                <a:gd name="connsiteY25" fmla="*/ 28920 h 170117"/>
                <a:gd name="connsiteX26" fmla="*/ 159542 w 170208"/>
                <a:gd name="connsiteY26" fmla="*/ 18713 h 170117"/>
                <a:gd name="connsiteX27" fmla="*/ 146946 w 170208"/>
                <a:gd name="connsiteY27" fmla="*/ 14630 h 170117"/>
                <a:gd name="connsiteX28" fmla="*/ 130833 w 170208"/>
                <a:gd name="connsiteY28" fmla="*/ 9527 h 170117"/>
                <a:gd name="connsiteX29" fmla="*/ 117897 w 170208"/>
                <a:gd name="connsiteY29" fmla="*/ 0 h 170117"/>
                <a:gd name="connsiteX30" fmla="*/ 97019 w 170208"/>
                <a:gd name="connsiteY30" fmla="*/ 0 h 170117"/>
                <a:gd name="connsiteX31" fmla="*/ 84083 w 170208"/>
                <a:gd name="connsiteY31" fmla="*/ 15651 h 170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0208" h="170117">
                  <a:moveTo>
                    <a:pt x="84083" y="15651"/>
                  </a:moveTo>
                  <a:cubicBezTo>
                    <a:pt x="83289" y="24043"/>
                    <a:pt x="74778" y="26992"/>
                    <a:pt x="67289" y="29033"/>
                  </a:cubicBezTo>
                  <a:cubicBezTo>
                    <a:pt x="62069" y="30621"/>
                    <a:pt x="54240" y="42076"/>
                    <a:pt x="49020" y="49674"/>
                  </a:cubicBezTo>
                  <a:cubicBezTo>
                    <a:pt x="46872" y="53019"/>
                    <a:pt x="44482" y="56203"/>
                    <a:pt x="41871" y="59201"/>
                  </a:cubicBezTo>
                  <a:cubicBezTo>
                    <a:pt x="35562" y="64918"/>
                    <a:pt x="26124" y="65484"/>
                    <a:pt x="19176" y="60562"/>
                  </a:cubicBezTo>
                  <a:cubicBezTo>
                    <a:pt x="13284" y="58865"/>
                    <a:pt x="7139" y="58212"/>
                    <a:pt x="1021" y="58634"/>
                  </a:cubicBezTo>
                  <a:lnTo>
                    <a:pt x="0" y="58634"/>
                  </a:lnTo>
                  <a:cubicBezTo>
                    <a:pt x="1682" y="62620"/>
                    <a:pt x="3774" y="66420"/>
                    <a:pt x="6241" y="69975"/>
                  </a:cubicBezTo>
                  <a:cubicBezTo>
                    <a:pt x="9160" y="74883"/>
                    <a:pt x="11629" y="80045"/>
                    <a:pt x="13616" y="85399"/>
                  </a:cubicBezTo>
                  <a:cubicBezTo>
                    <a:pt x="15626" y="91298"/>
                    <a:pt x="18412" y="96904"/>
                    <a:pt x="21900" y="102070"/>
                  </a:cubicBezTo>
                  <a:cubicBezTo>
                    <a:pt x="24365" y="104137"/>
                    <a:pt x="26941" y="106068"/>
                    <a:pt x="29616" y="107854"/>
                  </a:cubicBezTo>
                  <a:cubicBezTo>
                    <a:pt x="38467" y="113978"/>
                    <a:pt x="50609" y="122371"/>
                    <a:pt x="52878" y="131444"/>
                  </a:cubicBezTo>
                  <a:cubicBezTo>
                    <a:pt x="55147" y="140517"/>
                    <a:pt x="59005" y="156735"/>
                    <a:pt x="63544" y="156848"/>
                  </a:cubicBezTo>
                  <a:cubicBezTo>
                    <a:pt x="72491" y="157249"/>
                    <a:pt x="81043" y="160645"/>
                    <a:pt x="87827" y="166488"/>
                  </a:cubicBezTo>
                  <a:cubicBezTo>
                    <a:pt x="92987" y="171368"/>
                    <a:pt x="99907" y="173947"/>
                    <a:pt x="107004" y="173633"/>
                  </a:cubicBezTo>
                  <a:cubicBezTo>
                    <a:pt x="114291" y="173923"/>
                    <a:pt x="121522" y="175026"/>
                    <a:pt x="128564" y="176922"/>
                  </a:cubicBezTo>
                  <a:lnTo>
                    <a:pt x="136280" y="178396"/>
                  </a:lnTo>
                  <a:lnTo>
                    <a:pt x="136280" y="176468"/>
                  </a:lnTo>
                  <a:cubicBezTo>
                    <a:pt x="136280" y="172499"/>
                    <a:pt x="140932" y="167735"/>
                    <a:pt x="148535" y="160250"/>
                  </a:cubicBezTo>
                  <a:cubicBezTo>
                    <a:pt x="153414" y="155374"/>
                    <a:pt x="160904" y="148115"/>
                    <a:pt x="160904" y="145167"/>
                  </a:cubicBezTo>
                  <a:cubicBezTo>
                    <a:pt x="162229" y="136426"/>
                    <a:pt x="165655" y="128137"/>
                    <a:pt x="170889" y="121010"/>
                  </a:cubicBezTo>
                  <a:cubicBezTo>
                    <a:pt x="176109" y="113525"/>
                    <a:pt x="177584" y="109669"/>
                    <a:pt x="175882" y="107627"/>
                  </a:cubicBezTo>
                  <a:cubicBezTo>
                    <a:pt x="172417" y="103196"/>
                    <a:pt x="170575" y="97713"/>
                    <a:pt x="170662" y="92090"/>
                  </a:cubicBezTo>
                  <a:cubicBezTo>
                    <a:pt x="170191" y="88787"/>
                    <a:pt x="170872" y="85423"/>
                    <a:pt x="172591" y="82564"/>
                  </a:cubicBezTo>
                  <a:cubicBezTo>
                    <a:pt x="174002" y="80987"/>
                    <a:pt x="175256" y="79278"/>
                    <a:pt x="176336" y="77460"/>
                  </a:cubicBezTo>
                  <a:lnTo>
                    <a:pt x="176336" y="28920"/>
                  </a:lnTo>
                  <a:cubicBezTo>
                    <a:pt x="171551" y="24332"/>
                    <a:pt x="165818" y="20848"/>
                    <a:pt x="159542" y="18713"/>
                  </a:cubicBezTo>
                  <a:cubicBezTo>
                    <a:pt x="155136" y="18099"/>
                    <a:pt x="150873" y="16717"/>
                    <a:pt x="146946" y="14630"/>
                  </a:cubicBezTo>
                  <a:cubicBezTo>
                    <a:pt x="141934" y="11955"/>
                    <a:pt x="136472" y="10225"/>
                    <a:pt x="130833" y="9527"/>
                  </a:cubicBezTo>
                  <a:cubicBezTo>
                    <a:pt x="124857" y="9655"/>
                    <a:pt x="119545" y="5743"/>
                    <a:pt x="117897" y="0"/>
                  </a:cubicBezTo>
                  <a:lnTo>
                    <a:pt x="97019" y="0"/>
                  </a:lnTo>
                  <a:cubicBezTo>
                    <a:pt x="90786" y="3277"/>
                    <a:pt x="86126" y="8914"/>
                    <a:pt x="84083" y="1565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7" name="Freeform 316">
              <a:extLst>
                <a:ext uri="{FF2B5EF4-FFF2-40B4-BE49-F238E27FC236}">
                  <a16:creationId xmlns:a16="http://schemas.microsoft.com/office/drawing/2014/main" id="{B1FBBE0E-3B77-5C4A-9A00-4A6E2A11B7CC}"/>
                </a:ext>
              </a:extLst>
            </p:cNvPr>
            <p:cNvSpPr/>
            <p:nvPr/>
          </p:nvSpPr>
          <p:spPr>
            <a:xfrm>
              <a:off x="6001348" y="4999170"/>
              <a:ext cx="232749" cy="271395"/>
            </a:xfrm>
            <a:custGeom>
              <a:avLst/>
              <a:gdLst>
                <a:gd name="connsiteX0" fmla="*/ 191995 w 204249"/>
                <a:gd name="connsiteY0" fmla="*/ 104112 h 238163"/>
                <a:gd name="connsiteX1" fmla="*/ 176109 w 204249"/>
                <a:gd name="connsiteY1" fmla="*/ 74965 h 238163"/>
                <a:gd name="connsiteX2" fmla="*/ 155117 w 204249"/>
                <a:gd name="connsiteY2" fmla="*/ 54097 h 238163"/>
                <a:gd name="connsiteX3" fmla="*/ 146606 w 204249"/>
                <a:gd name="connsiteY3" fmla="*/ 47633 h 238163"/>
                <a:gd name="connsiteX4" fmla="*/ 136961 w 204249"/>
                <a:gd name="connsiteY4" fmla="*/ 29147 h 238163"/>
                <a:gd name="connsiteX5" fmla="*/ 130266 w 204249"/>
                <a:gd name="connsiteY5" fmla="*/ 14857 h 238163"/>
                <a:gd name="connsiteX6" fmla="*/ 122663 w 204249"/>
                <a:gd name="connsiteY6" fmla="*/ 0 h 238163"/>
                <a:gd name="connsiteX7" fmla="*/ 115174 w 204249"/>
                <a:gd name="connsiteY7" fmla="*/ 2041 h 238163"/>
                <a:gd name="connsiteX8" fmla="*/ 102919 w 204249"/>
                <a:gd name="connsiteY8" fmla="*/ 4877 h 238163"/>
                <a:gd name="connsiteX9" fmla="*/ 95090 w 204249"/>
                <a:gd name="connsiteY9" fmla="*/ 10547 h 238163"/>
                <a:gd name="connsiteX10" fmla="*/ 87828 w 204249"/>
                <a:gd name="connsiteY10" fmla="*/ 15651 h 238163"/>
                <a:gd name="connsiteX11" fmla="*/ 79204 w 204249"/>
                <a:gd name="connsiteY11" fmla="*/ 9073 h 238163"/>
                <a:gd name="connsiteX12" fmla="*/ 76594 w 204249"/>
                <a:gd name="connsiteY12" fmla="*/ 5330 h 238163"/>
                <a:gd name="connsiteX13" fmla="*/ 60254 w 204249"/>
                <a:gd name="connsiteY13" fmla="*/ 5897 h 238163"/>
                <a:gd name="connsiteX14" fmla="*/ 35063 w 204249"/>
                <a:gd name="connsiteY14" fmla="*/ 10207 h 238163"/>
                <a:gd name="connsiteX15" fmla="*/ 25418 w 204249"/>
                <a:gd name="connsiteY15" fmla="*/ 13610 h 238163"/>
                <a:gd name="connsiteX16" fmla="*/ 25418 w 204249"/>
                <a:gd name="connsiteY16" fmla="*/ 113865 h 238163"/>
                <a:gd name="connsiteX17" fmla="*/ 0 w 204249"/>
                <a:gd name="connsiteY17" fmla="*/ 113865 h 238163"/>
                <a:gd name="connsiteX18" fmla="*/ 0 w 204249"/>
                <a:gd name="connsiteY18" fmla="*/ 183840 h 238163"/>
                <a:gd name="connsiteX19" fmla="*/ 14184 w 204249"/>
                <a:gd name="connsiteY19" fmla="*/ 201532 h 238163"/>
                <a:gd name="connsiteX20" fmla="*/ 17361 w 204249"/>
                <a:gd name="connsiteY20" fmla="*/ 210605 h 238163"/>
                <a:gd name="connsiteX21" fmla="*/ 20084 w 204249"/>
                <a:gd name="connsiteY21" fmla="*/ 218657 h 238163"/>
                <a:gd name="connsiteX22" fmla="*/ 17134 w 204249"/>
                <a:gd name="connsiteY22" fmla="*/ 226936 h 238163"/>
                <a:gd name="connsiteX23" fmla="*/ 14751 w 204249"/>
                <a:gd name="connsiteY23" fmla="*/ 232607 h 238163"/>
                <a:gd name="connsiteX24" fmla="*/ 14751 w 204249"/>
                <a:gd name="connsiteY24" fmla="*/ 234875 h 238163"/>
                <a:gd name="connsiteX25" fmla="*/ 14752 w 204249"/>
                <a:gd name="connsiteY25" fmla="*/ 240659 h 238163"/>
                <a:gd name="connsiteX26" fmla="*/ 18723 w 204249"/>
                <a:gd name="connsiteY26" fmla="*/ 240659 h 238163"/>
                <a:gd name="connsiteX27" fmla="*/ 37786 w 204249"/>
                <a:gd name="connsiteY27" fmla="*/ 236123 h 238163"/>
                <a:gd name="connsiteX28" fmla="*/ 45389 w 204249"/>
                <a:gd name="connsiteY28" fmla="*/ 228864 h 238163"/>
                <a:gd name="connsiteX29" fmla="*/ 57871 w 204249"/>
                <a:gd name="connsiteY29" fmla="*/ 212420 h 238163"/>
                <a:gd name="connsiteX30" fmla="*/ 73871 w 204249"/>
                <a:gd name="connsiteY30" fmla="*/ 196655 h 238163"/>
                <a:gd name="connsiteX31" fmla="*/ 83856 w 204249"/>
                <a:gd name="connsiteY31" fmla="*/ 201759 h 238163"/>
                <a:gd name="connsiteX32" fmla="*/ 104054 w 204249"/>
                <a:gd name="connsiteY32" fmla="*/ 211512 h 238163"/>
                <a:gd name="connsiteX33" fmla="*/ 127656 w 204249"/>
                <a:gd name="connsiteY33" fmla="*/ 201305 h 238163"/>
                <a:gd name="connsiteX34" fmla="*/ 141954 w 204249"/>
                <a:gd name="connsiteY34" fmla="*/ 181231 h 238163"/>
                <a:gd name="connsiteX35" fmla="*/ 156819 w 204249"/>
                <a:gd name="connsiteY35" fmla="*/ 163880 h 238163"/>
                <a:gd name="connsiteX36" fmla="*/ 196761 w 204249"/>
                <a:gd name="connsiteY36" fmla="*/ 122938 h 238163"/>
                <a:gd name="connsiteX37" fmla="*/ 212420 w 204249"/>
                <a:gd name="connsiteY37" fmla="*/ 112164 h 238163"/>
                <a:gd name="connsiteX38" fmla="*/ 211739 w 204249"/>
                <a:gd name="connsiteY38" fmla="*/ 111370 h 238163"/>
                <a:gd name="connsiteX39" fmla="*/ 191995 w 204249"/>
                <a:gd name="connsiteY39" fmla="*/ 104112 h 23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04249" h="238163">
                  <a:moveTo>
                    <a:pt x="191995" y="104112"/>
                  </a:moveTo>
                  <a:cubicBezTo>
                    <a:pt x="183144" y="104112"/>
                    <a:pt x="179400" y="88461"/>
                    <a:pt x="176109" y="74965"/>
                  </a:cubicBezTo>
                  <a:cubicBezTo>
                    <a:pt x="174294" y="67480"/>
                    <a:pt x="162719" y="59428"/>
                    <a:pt x="155117" y="54097"/>
                  </a:cubicBezTo>
                  <a:cubicBezTo>
                    <a:pt x="152098" y="52192"/>
                    <a:pt x="149251" y="50029"/>
                    <a:pt x="146606" y="47633"/>
                  </a:cubicBezTo>
                  <a:cubicBezTo>
                    <a:pt x="142460" y="42002"/>
                    <a:pt x="139207" y="35767"/>
                    <a:pt x="136961" y="29147"/>
                  </a:cubicBezTo>
                  <a:cubicBezTo>
                    <a:pt x="135194" y="24180"/>
                    <a:pt x="132952" y="19394"/>
                    <a:pt x="130266" y="14857"/>
                  </a:cubicBezTo>
                  <a:cubicBezTo>
                    <a:pt x="127088" y="10261"/>
                    <a:pt x="124532" y="5265"/>
                    <a:pt x="122663" y="0"/>
                  </a:cubicBezTo>
                  <a:cubicBezTo>
                    <a:pt x="120088" y="350"/>
                    <a:pt x="117571" y="1037"/>
                    <a:pt x="115174" y="2041"/>
                  </a:cubicBezTo>
                  <a:cubicBezTo>
                    <a:pt x="111296" y="3724"/>
                    <a:pt x="107143" y="4685"/>
                    <a:pt x="102919" y="4877"/>
                  </a:cubicBezTo>
                  <a:cubicBezTo>
                    <a:pt x="99742" y="4877"/>
                    <a:pt x="97359" y="7712"/>
                    <a:pt x="95090" y="10547"/>
                  </a:cubicBezTo>
                  <a:cubicBezTo>
                    <a:pt x="92820" y="13383"/>
                    <a:pt x="90891" y="15651"/>
                    <a:pt x="87828" y="15651"/>
                  </a:cubicBezTo>
                  <a:cubicBezTo>
                    <a:pt x="84764" y="15651"/>
                    <a:pt x="81246" y="12135"/>
                    <a:pt x="79204" y="9073"/>
                  </a:cubicBezTo>
                  <a:cubicBezTo>
                    <a:pt x="78438" y="7756"/>
                    <a:pt x="77565" y="6504"/>
                    <a:pt x="76594" y="5330"/>
                  </a:cubicBezTo>
                  <a:cubicBezTo>
                    <a:pt x="71416" y="2678"/>
                    <a:pt x="65234" y="2892"/>
                    <a:pt x="60254" y="5897"/>
                  </a:cubicBezTo>
                  <a:cubicBezTo>
                    <a:pt x="52342" y="9394"/>
                    <a:pt x="43687" y="10874"/>
                    <a:pt x="35063" y="10207"/>
                  </a:cubicBezTo>
                  <a:cubicBezTo>
                    <a:pt x="28368" y="10207"/>
                    <a:pt x="26099" y="12702"/>
                    <a:pt x="25418" y="13610"/>
                  </a:cubicBezTo>
                  <a:lnTo>
                    <a:pt x="25418" y="113865"/>
                  </a:lnTo>
                  <a:lnTo>
                    <a:pt x="0" y="113865"/>
                  </a:lnTo>
                  <a:lnTo>
                    <a:pt x="0" y="183840"/>
                  </a:lnTo>
                  <a:cubicBezTo>
                    <a:pt x="3972" y="186789"/>
                    <a:pt x="13957" y="195181"/>
                    <a:pt x="14184" y="201532"/>
                  </a:cubicBezTo>
                  <a:cubicBezTo>
                    <a:pt x="14605" y="204743"/>
                    <a:pt x="15687" y="207832"/>
                    <a:pt x="17361" y="210605"/>
                  </a:cubicBezTo>
                  <a:cubicBezTo>
                    <a:pt x="18854" y="213055"/>
                    <a:pt x="19784" y="215805"/>
                    <a:pt x="20084" y="218657"/>
                  </a:cubicBezTo>
                  <a:cubicBezTo>
                    <a:pt x="19772" y="221612"/>
                    <a:pt x="18761" y="224450"/>
                    <a:pt x="17134" y="226936"/>
                  </a:cubicBezTo>
                  <a:cubicBezTo>
                    <a:pt x="15980" y="228654"/>
                    <a:pt x="15171" y="230580"/>
                    <a:pt x="14751" y="232607"/>
                  </a:cubicBezTo>
                  <a:cubicBezTo>
                    <a:pt x="14805" y="233362"/>
                    <a:pt x="14805" y="234120"/>
                    <a:pt x="14751" y="234875"/>
                  </a:cubicBezTo>
                  <a:cubicBezTo>
                    <a:pt x="14752" y="236576"/>
                    <a:pt x="14752" y="239865"/>
                    <a:pt x="14752" y="240659"/>
                  </a:cubicBezTo>
                  <a:lnTo>
                    <a:pt x="18723" y="240659"/>
                  </a:lnTo>
                  <a:cubicBezTo>
                    <a:pt x="24510" y="240659"/>
                    <a:pt x="33361" y="241453"/>
                    <a:pt x="37786" y="236123"/>
                  </a:cubicBezTo>
                  <a:cubicBezTo>
                    <a:pt x="40184" y="233564"/>
                    <a:pt x="42722" y="231141"/>
                    <a:pt x="45389" y="228864"/>
                  </a:cubicBezTo>
                  <a:cubicBezTo>
                    <a:pt x="51290" y="223761"/>
                    <a:pt x="56736" y="218430"/>
                    <a:pt x="57871" y="212420"/>
                  </a:cubicBezTo>
                  <a:cubicBezTo>
                    <a:pt x="58625" y="203959"/>
                    <a:pt x="65396" y="197288"/>
                    <a:pt x="73871" y="196655"/>
                  </a:cubicBezTo>
                  <a:cubicBezTo>
                    <a:pt x="75686" y="196655"/>
                    <a:pt x="77842" y="198016"/>
                    <a:pt x="83856" y="201759"/>
                  </a:cubicBezTo>
                  <a:cubicBezTo>
                    <a:pt x="89858" y="206345"/>
                    <a:pt x="96729" y="209663"/>
                    <a:pt x="104054" y="211512"/>
                  </a:cubicBezTo>
                  <a:cubicBezTo>
                    <a:pt x="113019" y="210605"/>
                    <a:pt x="126749" y="206069"/>
                    <a:pt x="127656" y="201305"/>
                  </a:cubicBezTo>
                  <a:cubicBezTo>
                    <a:pt x="128564" y="196542"/>
                    <a:pt x="132422" y="184520"/>
                    <a:pt x="141954" y="181231"/>
                  </a:cubicBezTo>
                  <a:cubicBezTo>
                    <a:pt x="149178" y="177857"/>
                    <a:pt x="154595" y="171533"/>
                    <a:pt x="156819" y="163880"/>
                  </a:cubicBezTo>
                  <a:cubicBezTo>
                    <a:pt x="157726" y="155374"/>
                    <a:pt x="187683" y="122938"/>
                    <a:pt x="196761" y="122938"/>
                  </a:cubicBezTo>
                  <a:cubicBezTo>
                    <a:pt x="202094" y="122938"/>
                    <a:pt x="209243" y="116360"/>
                    <a:pt x="212420" y="112164"/>
                  </a:cubicBezTo>
                  <a:lnTo>
                    <a:pt x="211739" y="111370"/>
                  </a:lnTo>
                  <a:cubicBezTo>
                    <a:pt x="206012" y="107068"/>
                    <a:pt x="199146" y="104544"/>
                    <a:pt x="191995" y="10411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8" name="Freeform 317">
              <a:extLst>
                <a:ext uri="{FF2B5EF4-FFF2-40B4-BE49-F238E27FC236}">
                  <a16:creationId xmlns:a16="http://schemas.microsoft.com/office/drawing/2014/main" id="{DF445230-FBE7-9649-9218-8EF25B01CE71}"/>
                </a:ext>
              </a:extLst>
            </p:cNvPr>
            <p:cNvSpPr/>
            <p:nvPr/>
          </p:nvSpPr>
          <p:spPr>
            <a:xfrm>
              <a:off x="6615935" y="3143091"/>
              <a:ext cx="116374" cy="103388"/>
            </a:xfrm>
            <a:custGeom>
              <a:avLst/>
              <a:gdLst>
                <a:gd name="connsiteX0" fmla="*/ 98267 w 102124"/>
                <a:gd name="connsiteY0" fmla="*/ 59768 h 90729"/>
                <a:gd name="connsiteX1" fmla="*/ 107799 w 102124"/>
                <a:gd name="connsiteY1" fmla="*/ 38673 h 90729"/>
                <a:gd name="connsiteX2" fmla="*/ 73757 w 102124"/>
                <a:gd name="connsiteY2" fmla="*/ 4650 h 90729"/>
                <a:gd name="connsiteX3" fmla="*/ 53672 w 102124"/>
                <a:gd name="connsiteY3" fmla="*/ 20754 h 90729"/>
                <a:gd name="connsiteX4" fmla="*/ 37332 w 102124"/>
                <a:gd name="connsiteY4" fmla="*/ 11001 h 90729"/>
                <a:gd name="connsiteX5" fmla="*/ 30297 w 102124"/>
                <a:gd name="connsiteY5" fmla="*/ 4650 h 90729"/>
                <a:gd name="connsiteX6" fmla="*/ 22127 w 102124"/>
                <a:gd name="connsiteY6" fmla="*/ 0 h 90729"/>
                <a:gd name="connsiteX7" fmla="*/ 28141 w 102124"/>
                <a:gd name="connsiteY7" fmla="*/ 9753 h 90729"/>
                <a:gd name="connsiteX8" fmla="*/ 33361 w 102124"/>
                <a:gd name="connsiteY8" fmla="*/ 21095 h 90729"/>
                <a:gd name="connsiteX9" fmla="*/ 29730 w 102124"/>
                <a:gd name="connsiteY9" fmla="*/ 24157 h 90729"/>
                <a:gd name="connsiteX10" fmla="*/ 27233 w 102124"/>
                <a:gd name="connsiteY10" fmla="*/ 24157 h 90729"/>
                <a:gd name="connsiteX11" fmla="*/ 13503 w 102124"/>
                <a:gd name="connsiteY11" fmla="*/ 17012 h 90729"/>
                <a:gd name="connsiteX12" fmla="*/ 6128 w 102124"/>
                <a:gd name="connsiteY12" fmla="*/ 12249 h 90729"/>
                <a:gd name="connsiteX13" fmla="*/ 0 w 102124"/>
                <a:gd name="connsiteY13" fmla="*/ 14744 h 90729"/>
                <a:gd name="connsiteX14" fmla="*/ 1589 w 102124"/>
                <a:gd name="connsiteY14" fmla="*/ 16331 h 90729"/>
                <a:gd name="connsiteX15" fmla="*/ 5674 w 102124"/>
                <a:gd name="connsiteY15" fmla="*/ 20414 h 90729"/>
                <a:gd name="connsiteX16" fmla="*/ 11914 w 102124"/>
                <a:gd name="connsiteY16" fmla="*/ 31755 h 90729"/>
                <a:gd name="connsiteX17" fmla="*/ 14865 w 102124"/>
                <a:gd name="connsiteY17" fmla="*/ 37312 h 90729"/>
                <a:gd name="connsiteX18" fmla="*/ 22921 w 102124"/>
                <a:gd name="connsiteY18" fmla="*/ 52963 h 90729"/>
                <a:gd name="connsiteX19" fmla="*/ 31205 w 102124"/>
                <a:gd name="connsiteY19" fmla="*/ 56139 h 90729"/>
                <a:gd name="connsiteX20" fmla="*/ 43800 w 102124"/>
                <a:gd name="connsiteY20" fmla="*/ 71109 h 90729"/>
                <a:gd name="connsiteX21" fmla="*/ 67743 w 102124"/>
                <a:gd name="connsiteY21" fmla="*/ 59768 h 90729"/>
                <a:gd name="connsiteX22" fmla="*/ 78296 w 102124"/>
                <a:gd name="connsiteY22" fmla="*/ 77233 h 90729"/>
                <a:gd name="connsiteX23" fmla="*/ 79885 w 102124"/>
                <a:gd name="connsiteY23" fmla="*/ 85172 h 90729"/>
                <a:gd name="connsiteX24" fmla="*/ 85218 w 102124"/>
                <a:gd name="connsiteY24" fmla="*/ 90162 h 90729"/>
                <a:gd name="connsiteX25" fmla="*/ 95203 w 102124"/>
                <a:gd name="connsiteY25" fmla="*/ 95719 h 90729"/>
                <a:gd name="connsiteX26" fmla="*/ 95203 w 102124"/>
                <a:gd name="connsiteY26" fmla="*/ 97420 h 90729"/>
                <a:gd name="connsiteX27" fmla="*/ 92707 w 102124"/>
                <a:gd name="connsiteY27" fmla="*/ 86079 h 90729"/>
                <a:gd name="connsiteX28" fmla="*/ 98267 w 102124"/>
                <a:gd name="connsiteY28" fmla="*/ 59768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2124" h="90729">
                  <a:moveTo>
                    <a:pt x="98267" y="59768"/>
                  </a:moveTo>
                  <a:cubicBezTo>
                    <a:pt x="98267" y="50695"/>
                    <a:pt x="107799" y="46159"/>
                    <a:pt x="107799" y="38673"/>
                  </a:cubicBezTo>
                  <a:cubicBezTo>
                    <a:pt x="107799" y="33456"/>
                    <a:pt x="88735" y="17239"/>
                    <a:pt x="73757" y="4650"/>
                  </a:cubicBezTo>
                  <a:cubicBezTo>
                    <a:pt x="72055" y="7145"/>
                    <a:pt x="62410" y="20754"/>
                    <a:pt x="53672" y="20754"/>
                  </a:cubicBezTo>
                  <a:cubicBezTo>
                    <a:pt x="47138" y="19823"/>
                    <a:pt x="41251" y="16309"/>
                    <a:pt x="37332" y="11001"/>
                  </a:cubicBezTo>
                  <a:cubicBezTo>
                    <a:pt x="35114" y="8748"/>
                    <a:pt x="32765" y="6627"/>
                    <a:pt x="30297" y="4650"/>
                  </a:cubicBezTo>
                  <a:cubicBezTo>
                    <a:pt x="27802" y="2730"/>
                    <a:pt x="25053" y="1165"/>
                    <a:pt x="22127" y="0"/>
                  </a:cubicBezTo>
                  <a:cubicBezTo>
                    <a:pt x="23686" y="3505"/>
                    <a:pt x="25709" y="6786"/>
                    <a:pt x="28141" y="9753"/>
                  </a:cubicBezTo>
                  <a:cubicBezTo>
                    <a:pt x="31886" y="14744"/>
                    <a:pt x="34609" y="18373"/>
                    <a:pt x="33361" y="21095"/>
                  </a:cubicBezTo>
                  <a:cubicBezTo>
                    <a:pt x="32802" y="22703"/>
                    <a:pt x="31410" y="23877"/>
                    <a:pt x="29730" y="24157"/>
                  </a:cubicBezTo>
                  <a:lnTo>
                    <a:pt x="27233" y="24157"/>
                  </a:lnTo>
                  <a:cubicBezTo>
                    <a:pt x="21980" y="23394"/>
                    <a:pt x="17141" y="20876"/>
                    <a:pt x="13503" y="17012"/>
                  </a:cubicBezTo>
                  <a:cubicBezTo>
                    <a:pt x="11378" y="14959"/>
                    <a:pt x="8873" y="13341"/>
                    <a:pt x="6128" y="12249"/>
                  </a:cubicBezTo>
                  <a:cubicBezTo>
                    <a:pt x="3791" y="11966"/>
                    <a:pt x="1474" y="12909"/>
                    <a:pt x="0" y="14744"/>
                  </a:cubicBezTo>
                  <a:cubicBezTo>
                    <a:pt x="611" y="15184"/>
                    <a:pt x="1148" y="15720"/>
                    <a:pt x="1589" y="16331"/>
                  </a:cubicBezTo>
                  <a:cubicBezTo>
                    <a:pt x="2804" y="17831"/>
                    <a:pt x="4173" y="19199"/>
                    <a:pt x="5674" y="20414"/>
                  </a:cubicBezTo>
                  <a:cubicBezTo>
                    <a:pt x="9460" y="22969"/>
                    <a:pt x="11783" y="27191"/>
                    <a:pt x="11914" y="31755"/>
                  </a:cubicBezTo>
                  <a:cubicBezTo>
                    <a:pt x="11915" y="33910"/>
                    <a:pt x="12822" y="34931"/>
                    <a:pt x="14865" y="37312"/>
                  </a:cubicBezTo>
                  <a:cubicBezTo>
                    <a:pt x="18952" y="41681"/>
                    <a:pt x="21742" y="47100"/>
                    <a:pt x="22921" y="52963"/>
                  </a:cubicBezTo>
                  <a:cubicBezTo>
                    <a:pt x="25889" y="53376"/>
                    <a:pt x="28722" y="54462"/>
                    <a:pt x="31205" y="56139"/>
                  </a:cubicBezTo>
                  <a:cubicBezTo>
                    <a:pt x="36779" y="59789"/>
                    <a:pt x="41158" y="64994"/>
                    <a:pt x="43800" y="71109"/>
                  </a:cubicBezTo>
                  <a:cubicBezTo>
                    <a:pt x="50686" y="65355"/>
                    <a:pt x="58927" y="61451"/>
                    <a:pt x="67743" y="59768"/>
                  </a:cubicBezTo>
                  <a:cubicBezTo>
                    <a:pt x="76367" y="59768"/>
                    <a:pt x="77502" y="69975"/>
                    <a:pt x="78296" y="77233"/>
                  </a:cubicBezTo>
                  <a:cubicBezTo>
                    <a:pt x="78308" y="79957"/>
                    <a:pt x="78847" y="82653"/>
                    <a:pt x="79885" y="85172"/>
                  </a:cubicBezTo>
                  <a:cubicBezTo>
                    <a:pt x="81879" y="86587"/>
                    <a:pt x="83673" y="88266"/>
                    <a:pt x="85218" y="90162"/>
                  </a:cubicBezTo>
                  <a:cubicBezTo>
                    <a:pt x="88962" y="94472"/>
                    <a:pt x="91459" y="97080"/>
                    <a:pt x="95203" y="95719"/>
                  </a:cubicBezTo>
                  <a:lnTo>
                    <a:pt x="95203" y="97420"/>
                  </a:lnTo>
                  <a:cubicBezTo>
                    <a:pt x="93810" y="93786"/>
                    <a:pt x="92968" y="89963"/>
                    <a:pt x="92707" y="86079"/>
                  </a:cubicBezTo>
                  <a:cubicBezTo>
                    <a:pt x="93274" y="78934"/>
                    <a:pt x="98267" y="68954"/>
                    <a:pt x="98267" y="5976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9" name="Freeform 318">
              <a:extLst>
                <a:ext uri="{FF2B5EF4-FFF2-40B4-BE49-F238E27FC236}">
                  <a16:creationId xmlns:a16="http://schemas.microsoft.com/office/drawing/2014/main" id="{A6A16FB8-FDE7-8F46-999E-F7C3F261E48C}"/>
                </a:ext>
              </a:extLst>
            </p:cNvPr>
            <p:cNvSpPr/>
            <p:nvPr/>
          </p:nvSpPr>
          <p:spPr>
            <a:xfrm>
              <a:off x="5626879" y="2140412"/>
              <a:ext cx="3814493" cy="1008037"/>
            </a:xfrm>
            <a:custGeom>
              <a:avLst/>
              <a:gdLst>
                <a:gd name="connsiteX0" fmla="*/ 440048 w 3347430"/>
                <a:gd name="connsiteY0" fmla="*/ 431251 h 884608"/>
                <a:gd name="connsiteX1" fmla="*/ 437438 w 3347430"/>
                <a:gd name="connsiteY1" fmla="*/ 449397 h 884608"/>
                <a:gd name="connsiteX2" fmla="*/ 438232 w 3347430"/>
                <a:gd name="connsiteY2" fmla="*/ 463573 h 884608"/>
                <a:gd name="connsiteX3" fmla="*/ 438913 w 3347430"/>
                <a:gd name="connsiteY3" fmla="*/ 473440 h 884608"/>
                <a:gd name="connsiteX4" fmla="*/ 441296 w 3347430"/>
                <a:gd name="connsiteY4" fmla="*/ 476275 h 884608"/>
                <a:gd name="connsiteX5" fmla="*/ 456047 w 3347430"/>
                <a:gd name="connsiteY5" fmla="*/ 504515 h 884608"/>
                <a:gd name="connsiteX6" fmla="*/ 466714 w 3347430"/>
                <a:gd name="connsiteY6" fmla="*/ 505762 h 884608"/>
                <a:gd name="connsiteX7" fmla="*/ 483280 w 3347430"/>
                <a:gd name="connsiteY7" fmla="*/ 507690 h 884608"/>
                <a:gd name="connsiteX8" fmla="*/ 499961 w 3347430"/>
                <a:gd name="connsiteY8" fmla="*/ 509959 h 884608"/>
                <a:gd name="connsiteX9" fmla="*/ 514826 w 3347430"/>
                <a:gd name="connsiteY9" fmla="*/ 526630 h 884608"/>
                <a:gd name="connsiteX10" fmla="*/ 524471 w 3347430"/>
                <a:gd name="connsiteY10" fmla="*/ 547725 h 884608"/>
                <a:gd name="connsiteX11" fmla="*/ 535819 w 3347430"/>
                <a:gd name="connsiteY11" fmla="*/ 555437 h 884608"/>
                <a:gd name="connsiteX12" fmla="*/ 553974 w 3347430"/>
                <a:gd name="connsiteY12" fmla="*/ 572221 h 884608"/>
                <a:gd name="connsiteX13" fmla="*/ 543194 w 3347430"/>
                <a:gd name="connsiteY13" fmla="*/ 585037 h 884608"/>
                <a:gd name="connsiteX14" fmla="*/ 536840 w 3347430"/>
                <a:gd name="connsiteY14" fmla="*/ 584356 h 884608"/>
                <a:gd name="connsiteX15" fmla="*/ 532755 w 3347430"/>
                <a:gd name="connsiteY15" fmla="*/ 584356 h 884608"/>
                <a:gd name="connsiteX16" fmla="*/ 541152 w 3347430"/>
                <a:gd name="connsiteY16" fmla="*/ 605905 h 884608"/>
                <a:gd name="connsiteX17" fmla="*/ 552499 w 3347430"/>
                <a:gd name="connsiteY17" fmla="*/ 600801 h 884608"/>
                <a:gd name="connsiteX18" fmla="*/ 587448 w 3347430"/>
                <a:gd name="connsiteY18" fmla="*/ 604544 h 884608"/>
                <a:gd name="connsiteX19" fmla="*/ 594597 w 3347430"/>
                <a:gd name="connsiteY19" fmla="*/ 620875 h 884608"/>
                <a:gd name="connsiteX20" fmla="*/ 603675 w 3347430"/>
                <a:gd name="connsiteY20" fmla="*/ 625638 h 884608"/>
                <a:gd name="connsiteX21" fmla="*/ 617178 w 3347430"/>
                <a:gd name="connsiteY21" fmla="*/ 634144 h 884608"/>
                <a:gd name="connsiteX22" fmla="*/ 618313 w 3347430"/>
                <a:gd name="connsiteY22" fmla="*/ 635959 h 884608"/>
                <a:gd name="connsiteX23" fmla="*/ 639419 w 3347430"/>
                <a:gd name="connsiteY23" fmla="*/ 653651 h 884608"/>
                <a:gd name="connsiteX24" fmla="*/ 677999 w 3347430"/>
                <a:gd name="connsiteY24" fmla="*/ 661590 h 884608"/>
                <a:gd name="connsiteX25" fmla="*/ 700126 w 3347430"/>
                <a:gd name="connsiteY25" fmla="*/ 667600 h 884608"/>
                <a:gd name="connsiteX26" fmla="*/ 718282 w 3347430"/>
                <a:gd name="connsiteY26" fmla="*/ 671910 h 884608"/>
                <a:gd name="connsiteX27" fmla="*/ 724032 w 3347430"/>
                <a:gd name="connsiteY27" fmla="*/ 689099 h 884608"/>
                <a:gd name="connsiteX28" fmla="*/ 723502 w 3347430"/>
                <a:gd name="connsiteY28" fmla="*/ 690056 h 884608"/>
                <a:gd name="connsiteX29" fmla="*/ 725091 w 3347430"/>
                <a:gd name="connsiteY29" fmla="*/ 702077 h 884608"/>
                <a:gd name="connsiteX30" fmla="*/ 726906 w 3347430"/>
                <a:gd name="connsiteY30" fmla="*/ 719316 h 884608"/>
                <a:gd name="connsiteX31" fmla="*/ 722707 w 3347430"/>
                <a:gd name="connsiteY31" fmla="*/ 721811 h 884608"/>
                <a:gd name="connsiteX32" fmla="*/ 720097 w 3347430"/>
                <a:gd name="connsiteY32" fmla="*/ 721811 h 884608"/>
                <a:gd name="connsiteX33" fmla="*/ 693999 w 3347430"/>
                <a:gd name="connsiteY33" fmla="*/ 735420 h 884608"/>
                <a:gd name="connsiteX34" fmla="*/ 703757 w 3347430"/>
                <a:gd name="connsiteY34" fmla="*/ 741431 h 884608"/>
                <a:gd name="connsiteX35" fmla="*/ 693091 w 3347430"/>
                <a:gd name="connsiteY35" fmla="*/ 759464 h 884608"/>
                <a:gd name="connsiteX36" fmla="*/ 684354 w 3347430"/>
                <a:gd name="connsiteY36" fmla="*/ 780331 h 884608"/>
                <a:gd name="connsiteX37" fmla="*/ 662907 w 3347430"/>
                <a:gd name="connsiteY37" fmla="*/ 788610 h 884608"/>
                <a:gd name="connsiteX38" fmla="*/ 650312 w 3347430"/>
                <a:gd name="connsiteY38" fmla="*/ 793487 h 884608"/>
                <a:gd name="connsiteX39" fmla="*/ 679928 w 3347430"/>
                <a:gd name="connsiteY39" fmla="*/ 796889 h 884608"/>
                <a:gd name="connsiteX40" fmla="*/ 717828 w 3347430"/>
                <a:gd name="connsiteY40" fmla="*/ 822634 h 884608"/>
                <a:gd name="connsiteX41" fmla="*/ 742338 w 3347430"/>
                <a:gd name="connsiteY41" fmla="*/ 839645 h 884608"/>
                <a:gd name="connsiteX42" fmla="*/ 741544 w 3347430"/>
                <a:gd name="connsiteY42" fmla="*/ 836924 h 884608"/>
                <a:gd name="connsiteX43" fmla="*/ 770706 w 3347430"/>
                <a:gd name="connsiteY43" fmla="*/ 836924 h 884608"/>
                <a:gd name="connsiteX44" fmla="*/ 791925 w 3347430"/>
                <a:gd name="connsiteY44" fmla="*/ 840326 h 884608"/>
                <a:gd name="connsiteX45" fmla="*/ 795329 w 3347430"/>
                <a:gd name="connsiteY45" fmla="*/ 840326 h 884608"/>
                <a:gd name="connsiteX46" fmla="*/ 823697 w 3347430"/>
                <a:gd name="connsiteY46" fmla="*/ 850987 h 884608"/>
                <a:gd name="connsiteX47" fmla="*/ 834137 w 3347430"/>
                <a:gd name="connsiteY47" fmla="*/ 860286 h 884608"/>
                <a:gd name="connsiteX48" fmla="*/ 838789 w 3347430"/>
                <a:gd name="connsiteY48" fmla="*/ 858585 h 884608"/>
                <a:gd name="connsiteX49" fmla="*/ 853768 w 3347430"/>
                <a:gd name="connsiteY49" fmla="*/ 854162 h 884608"/>
                <a:gd name="connsiteX50" fmla="*/ 877597 w 3347430"/>
                <a:gd name="connsiteY50" fmla="*/ 868679 h 884608"/>
                <a:gd name="connsiteX51" fmla="*/ 885540 w 3347430"/>
                <a:gd name="connsiteY51" fmla="*/ 872194 h 884608"/>
                <a:gd name="connsiteX52" fmla="*/ 902107 w 3347430"/>
                <a:gd name="connsiteY52" fmla="*/ 880360 h 884608"/>
                <a:gd name="connsiteX53" fmla="*/ 909482 w 3347430"/>
                <a:gd name="connsiteY53" fmla="*/ 887051 h 884608"/>
                <a:gd name="connsiteX54" fmla="*/ 922191 w 3347430"/>
                <a:gd name="connsiteY54" fmla="*/ 894877 h 884608"/>
                <a:gd name="connsiteX55" fmla="*/ 937737 w 3347430"/>
                <a:gd name="connsiteY55" fmla="*/ 881041 h 884608"/>
                <a:gd name="connsiteX56" fmla="*/ 939326 w 3347430"/>
                <a:gd name="connsiteY56" fmla="*/ 882969 h 884608"/>
                <a:gd name="connsiteX57" fmla="*/ 926390 w 3347430"/>
                <a:gd name="connsiteY57" fmla="*/ 870834 h 884608"/>
                <a:gd name="connsiteX58" fmla="*/ 905851 w 3347430"/>
                <a:gd name="connsiteY58" fmla="*/ 833294 h 884608"/>
                <a:gd name="connsiteX59" fmla="*/ 888717 w 3347430"/>
                <a:gd name="connsiteY59" fmla="*/ 808684 h 884608"/>
                <a:gd name="connsiteX60" fmla="*/ 896320 w 3347430"/>
                <a:gd name="connsiteY60" fmla="*/ 792126 h 884608"/>
                <a:gd name="connsiteX61" fmla="*/ 912773 w 3347430"/>
                <a:gd name="connsiteY61" fmla="*/ 776702 h 884608"/>
                <a:gd name="connsiteX62" fmla="*/ 926730 w 3347430"/>
                <a:gd name="connsiteY62" fmla="*/ 769330 h 884608"/>
                <a:gd name="connsiteX63" fmla="*/ 916518 w 3347430"/>
                <a:gd name="connsiteY63" fmla="*/ 757989 h 884608"/>
                <a:gd name="connsiteX64" fmla="*/ 911071 w 3347430"/>
                <a:gd name="connsiteY64" fmla="*/ 746648 h 884608"/>
                <a:gd name="connsiteX65" fmla="*/ 905738 w 3347430"/>
                <a:gd name="connsiteY65" fmla="*/ 733833 h 884608"/>
                <a:gd name="connsiteX66" fmla="*/ 890987 w 3347430"/>
                <a:gd name="connsiteY66" fmla="*/ 728843 h 884608"/>
                <a:gd name="connsiteX67" fmla="*/ 873285 w 3347430"/>
                <a:gd name="connsiteY67" fmla="*/ 719089 h 884608"/>
                <a:gd name="connsiteX68" fmla="*/ 867158 w 3347430"/>
                <a:gd name="connsiteY68" fmla="*/ 712511 h 884608"/>
                <a:gd name="connsiteX69" fmla="*/ 857626 w 3347430"/>
                <a:gd name="connsiteY69" fmla="*/ 698902 h 884608"/>
                <a:gd name="connsiteX70" fmla="*/ 859895 w 3347430"/>
                <a:gd name="connsiteY70" fmla="*/ 690169 h 884608"/>
                <a:gd name="connsiteX71" fmla="*/ 859895 w 3347430"/>
                <a:gd name="connsiteY71" fmla="*/ 678828 h 884608"/>
                <a:gd name="connsiteX72" fmla="*/ 865228 w 3347430"/>
                <a:gd name="connsiteY72" fmla="*/ 652403 h 884608"/>
                <a:gd name="connsiteX73" fmla="*/ 876576 w 3347430"/>
                <a:gd name="connsiteY73" fmla="*/ 647867 h 884608"/>
                <a:gd name="connsiteX74" fmla="*/ 887923 w 3347430"/>
                <a:gd name="connsiteY74" fmla="*/ 656599 h 884608"/>
                <a:gd name="connsiteX75" fmla="*/ 896206 w 3347430"/>
                <a:gd name="connsiteY75" fmla="*/ 662497 h 884608"/>
                <a:gd name="connsiteX76" fmla="*/ 895412 w 3347430"/>
                <a:gd name="connsiteY76" fmla="*/ 656486 h 884608"/>
                <a:gd name="connsiteX77" fmla="*/ 894050 w 3347430"/>
                <a:gd name="connsiteY77" fmla="*/ 645145 h 884608"/>
                <a:gd name="connsiteX78" fmla="*/ 908348 w 3347430"/>
                <a:gd name="connsiteY78" fmla="*/ 633804 h 884608"/>
                <a:gd name="connsiteX79" fmla="*/ 922191 w 3347430"/>
                <a:gd name="connsiteY79" fmla="*/ 624277 h 884608"/>
                <a:gd name="connsiteX80" fmla="*/ 931723 w 3347430"/>
                <a:gd name="connsiteY80" fmla="*/ 616338 h 884608"/>
                <a:gd name="connsiteX81" fmla="*/ 948971 w 3347430"/>
                <a:gd name="connsiteY81" fmla="*/ 619401 h 884608"/>
                <a:gd name="connsiteX82" fmla="*/ 954417 w 3347430"/>
                <a:gd name="connsiteY82" fmla="*/ 619401 h 884608"/>
                <a:gd name="connsiteX83" fmla="*/ 962361 w 3347430"/>
                <a:gd name="connsiteY83" fmla="*/ 616225 h 884608"/>
                <a:gd name="connsiteX84" fmla="*/ 1000941 w 3347430"/>
                <a:gd name="connsiteY84" fmla="*/ 627566 h 884608"/>
                <a:gd name="connsiteX85" fmla="*/ 1005139 w 3347430"/>
                <a:gd name="connsiteY85" fmla="*/ 632670 h 884608"/>
                <a:gd name="connsiteX86" fmla="*/ 1013990 w 3347430"/>
                <a:gd name="connsiteY86" fmla="*/ 640835 h 884608"/>
                <a:gd name="connsiteX87" fmla="*/ 1018756 w 3347430"/>
                <a:gd name="connsiteY87" fmla="*/ 638794 h 884608"/>
                <a:gd name="connsiteX88" fmla="*/ 1032259 w 3347430"/>
                <a:gd name="connsiteY88" fmla="*/ 638794 h 884608"/>
                <a:gd name="connsiteX89" fmla="*/ 1045543 w 3347430"/>
                <a:gd name="connsiteY89" fmla="*/ 641081 h 884608"/>
                <a:gd name="connsiteX90" fmla="*/ 1045876 w 3347430"/>
                <a:gd name="connsiteY90" fmla="*/ 640835 h 884608"/>
                <a:gd name="connsiteX91" fmla="*/ 1049507 w 3347430"/>
                <a:gd name="connsiteY91" fmla="*/ 637206 h 884608"/>
                <a:gd name="connsiteX92" fmla="*/ 1061535 w 3347430"/>
                <a:gd name="connsiteY92" fmla="*/ 631876 h 884608"/>
                <a:gd name="connsiteX93" fmla="*/ 1071861 w 3347430"/>
                <a:gd name="connsiteY93" fmla="*/ 634711 h 884608"/>
                <a:gd name="connsiteX94" fmla="*/ 1077648 w 3347430"/>
                <a:gd name="connsiteY94" fmla="*/ 636185 h 884608"/>
                <a:gd name="connsiteX95" fmla="*/ 1101364 w 3347430"/>
                <a:gd name="connsiteY95" fmla="*/ 636185 h 884608"/>
                <a:gd name="connsiteX96" fmla="*/ 1106243 w 3347430"/>
                <a:gd name="connsiteY96" fmla="*/ 640041 h 884608"/>
                <a:gd name="connsiteX97" fmla="*/ 1122016 w 3347430"/>
                <a:gd name="connsiteY97" fmla="*/ 648094 h 884608"/>
                <a:gd name="connsiteX98" fmla="*/ 1143576 w 3347430"/>
                <a:gd name="connsiteY98" fmla="*/ 640835 h 884608"/>
                <a:gd name="connsiteX99" fmla="*/ 1156965 w 3347430"/>
                <a:gd name="connsiteY99" fmla="*/ 633123 h 884608"/>
                <a:gd name="connsiteX100" fmla="*/ 1141079 w 3347430"/>
                <a:gd name="connsiteY100" fmla="*/ 625638 h 884608"/>
                <a:gd name="connsiteX101" fmla="*/ 1122356 w 3347430"/>
                <a:gd name="connsiteY101" fmla="*/ 613730 h 884608"/>
                <a:gd name="connsiteX102" fmla="*/ 1128824 w 3347430"/>
                <a:gd name="connsiteY102" fmla="*/ 601482 h 884608"/>
                <a:gd name="connsiteX103" fmla="*/ 1131888 w 3347430"/>
                <a:gd name="connsiteY103" fmla="*/ 595698 h 884608"/>
                <a:gd name="connsiteX104" fmla="*/ 1137448 w 3347430"/>
                <a:gd name="connsiteY104" fmla="*/ 581975 h 884608"/>
                <a:gd name="connsiteX105" fmla="*/ 1141079 w 3347430"/>
                <a:gd name="connsiteY105" fmla="*/ 577665 h 884608"/>
                <a:gd name="connsiteX106" fmla="*/ 1139718 w 3347430"/>
                <a:gd name="connsiteY106" fmla="*/ 577665 h 884608"/>
                <a:gd name="connsiteX107" fmla="*/ 1125534 w 3347430"/>
                <a:gd name="connsiteY107" fmla="*/ 562468 h 884608"/>
                <a:gd name="connsiteX108" fmla="*/ 1128597 w 3347430"/>
                <a:gd name="connsiteY108" fmla="*/ 557251 h 884608"/>
                <a:gd name="connsiteX109" fmla="*/ 1156852 w 3347430"/>
                <a:gd name="connsiteY109" fmla="*/ 559973 h 884608"/>
                <a:gd name="connsiteX110" fmla="*/ 1178639 w 3347430"/>
                <a:gd name="connsiteY110" fmla="*/ 551694 h 884608"/>
                <a:gd name="connsiteX111" fmla="*/ 1213701 w 3347430"/>
                <a:gd name="connsiteY111" fmla="*/ 538879 h 884608"/>
                <a:gd name="connsiteX112" fmla="*/ 1254325 w 3347430"/>
                <a:gd name="connsiteY112" fmla="*/ 530826 h 884608"/>
                <a:gd name="connsiteX113" fmla="*/ 1258977 w 3347430"/>
                <a:gd name="connsiteY113" fmla="*/ 526063 h 884608"/>
                <a:gd name="connsiteX114" fmla="*/ 1275090 w 3347430"/>
                <a:gd name="connsiteY114" fmla="*/ 517671 h 884608"/>
                <a:gd name="connsiteX115" fmla="*/ 1291771 w 3347430"/>
                <a:gd name="connsiteY115" fmla="*/ 521413 h 884608"/>
                <a:gd name="connsiteX116" fmla="*/ 1306068 w 3347430"/>
                <a:gd name="connsiteY116" fmla="*/ 524589 h 884608"/>
                <a:gd name="connsiteX117" fmla="*/ 1327288 w 3347430"/>
                <a:gd name="connsiteY117" fmla="*/ 544095 h 884608"/>
                <a:gd name="connsiteX118" fmla="*/ 1333188 w 3347430"/>
                <a:gd name="connsiteY118" fmla="*/ 554076 h 884608"/>
                <a:gd name="connsiteX119" fmla="*/ 1337046 w 3347430"/>
                <a:gd name="connsiteY119" fmla="*/ 553395 h 884608"/>
                <a:gd name="connsiteX120" fmla="*/ 1358152 w 3347430"/>
                <a:gd name="connsiteY120" fmla="*/ 554756 h 884608"/>
                <a:gd name="connsiteX121" fmla="*/ 1370066 w 3347430"/>
                <a:gd name="connsiteY121" fmla="*/ 553735 h 884608"/>
                <a:gd name="connsiteX122" fmla="*/ 1381413 w 3347430"/>
                <a:gd name="connsiteY122" fmla="*/ 553735 h 884608"/>
                <a:gd name="connsiteX123" fmla="*/ 1383115 w 3347430"/>
                <a:gd name="connsiteY123" fmla="*/ 557478 h 884608"/>
                <a:gd name="connsiteX124" fmla="*/ 1389583 w 3347430"/>
                <a:gd name="connsiteY124" fmla="*/ 567005 h 884608"/>
                <a:gd name="connsiteX125" fmla="*/ 1410916 w 3347430"/>
                <a:gd name="connsiteY125" fmla="*/ 558385 h 884608"/>
                <a:gd name="connsiteX126" fmla="*/ 1412165 w 3347430"/>
                <a:gd name="connsiteY126" fmla="*/ 557705 h 884608"/>
                <a:gd name="connsiteX127" fmla="*/ 1421015 w 3347430"/>
                <a:gd name="connsiteY127" fmla="*/ 551921 h 884608"/>
                <a:gd name="connsiteX128" fmla="*/ 1442121 w 3347430"/>
                <a:gd name="connsiteY128" fmla="*/ 543755 h 884608"/>
                <a:gd name="connsiteX129" fmla="*/ 1443937 w 3347430"/>
                <a:gd name="connsiteY129" fmla="*/ 552828 h 884608"/>
                <a:gd name="connsiteX130" fmla="*/ 1445752 w 3347430"/>
                <a:gd name="connsiteY130" fmla="*/ 559860 h 884608"/>
                <a:gd name="connsiteX131" fmla="*/ 1498290 w 3347430"/>
                <a:gd name="connsiteY131" fmla="*/ 592522 h 884608"/>
                <a:gd name="connsiteX132" fmla="*/ 1542090 w 3347430"/>
                <a:gd name="connsiteY132" fmla="*/ 637887 h 884608"/>
                <a:gd name="connsiteX133" fmla="*/ 1547764 w 3347430"/>
                <a:gd name="connsiteY133" fmla="*/ 634031 h 884608"/>
                <a:gd name="connsiteX134" fmla="*/ 1560700 w 3347430"/>
                <a:gd name="connsiteY134" fmla="*/ 626886 h 884608"/>
                <a:gd name="connsiteX135" fmla="*/ 1574203 w 3347430"/>
                <a:gd name="connsiteY135" fmla="*/ 635392 h 884608"/>
                <a:gd name="connsiteX136" fmla="*/ 1586117 w 3347430"/>
                <a:gd name="connsiteY136" fmla="*/ 642990 h 884608"/>
                <a:gd name="connsiteX137" fmla="*/ 1603592 w 3347430"/>
                <a:gd name="connsiteY137" fmla="*/ 636185 h 884608"/>
                <a:gd name="connsiteX138" fmla="*/ 1614372 w 3347430"/>
                <a:gd name="connsiteY138" fmla="*/ 631989 h 884608"/>
                <a:gd name="connsiteX139" fmla="*/ 1648981 w 3347430"/>
                <a:gd name="connsiteY139" fmla="*/ 654671 h 884608"/>
                <a:gd name="connsiteX140" fmla="*/ 1680072 w 3347430"/>
                <a:gd name="connsiteY140" fmla="*/ 672931 h 884608"/>
                <a:gd name="connsiteX141" fmla="*/ 1680640 w 3347430"/>
                <a:gd name="connsiteY141" fmla="*/ 672931 h 884608"/>
                <a:gd name="connsiteX142" fmla="*/ 1687221 w 3347430"/>
                <a:gd name="connsiteY142" fmla="*/ 672931 h 884608"/>
                <a:gd name="connsiteX143" fmla="*/ 1708667 w 3347430"/>
                <a:gd name="connsiteY143" fmla="*/ 678942 h 884608"/>
                <a:gd name="connsiteX144" fmla="*/ 1716383 w 3347430"/>
                <a:gd name="connsiteY144" fmla="*/ 683478 h 884608"/>
                <a:gd name="connsiteX145" fmla="*/ 1730114 w 3347430"/>
                <a:gd name="connsiteY145" fmla="*/ 677467 h 884608"/>
                <a:gd name="connsiteX146" fmla="*/ 1744978 w 3347430"/>
                <a:gd name="connsiteY146" fmla="*/ 669755 h 884608"/>
                <a:gd name="connsiteX147" fmla="*/ 1756326 w 3347430"/>
                <a:gd name="connsiteY147" fmla="*/ 664425 h 884608"/>
                <a:gd name="connsiteX148" fmla="*/ 1793091 w 3347430"/>
                <a:gd name="connsiteY148" fmla="*/ 643104 h 884608"/>
                <a:gd name="connsiteX149" fmla="*/ 1798083 w 3347430"/>
                <a:gd name="connsiteY149" fmla="*/ 643104 h 884608"/>
                <a:gd name="connsiteX150" fmla="*/ 1835416 w 3347430"/>
                <a:gd name="connsiteY150" fmla="*/ 646619 h 884608"/>
                <a:gd name="connsiteX151" fmla="*/ 1882734 w 3347430"/>
                <a:gd name="connsiteY151" fmla="*/ 663177 h 884608"/>
                <a:gd name="connsiteX152" fmla="*/ 1902591 w 3347430"/>
                <a:gd name="connsiteY152" fmla="*/ 663971 h 884608"/>
                <a:gd name="connsiteX153" fmla="*/ 1922563 w 3347430"/>
                <a:gd name="connsiteY153" fmla="*/ 663971 h 884608"/>
                <a:gd name="connsiteX154" fmla="*/ 1928690 w 3347430"/>
                <a:gd name="connsiteY154" fmla="*/ 656826 h 884608"/>
                <a:gd name="connsiteX155" fmla="*/ 1927782 w 3347430"/>
                <a:gd name="connsiteY155" fmla="*/ 654671 h 884608"/>
                <a:gd name="connsiteX156" fmla="*/ 1925967 w 3347430"/>
                <a:gd name="connsiteY156" fmla="*/ 652970 h 884608"/>
                <a:gd name="connsiteX157" fmla="*/ 1907924 w 3347430"/>
                <a:gd name="connsiteY157" fmla="*/ 629721 h 884608"/>
                <a:gd name="connsiteX158" fmla="*/ 1926988 w 3347430"/>
                <a:gd name="connsiteY158" fmla="*/ 608740 h 884608"/>
                <a:gd name="connsiteX159" fmla="*/ 1951952 w 3347430"/>
                <a:gd name="connsiteY159" fmla="*/ 615771 h 884608"/>
                <a:gd name="connsiteX160" fmla="*/ 1982703 w 3347430"/>
                <a:gd name="connsiteY160" fmla="*/ 624164 h 884608"/>
                <a:gd name="connsiteX161" fmla="*/ 2008234 w 3347430"/>
                <a:gd name="connsiteY161" fmla="*/ 638113 h 884608"/>
                <a:gd name="connsiteX162" fmla="*/ 2045113 w 3347430"/>
                <a:gd name="connsiteY162" fmla="*/ 657847 h 884608"/>
                <a:gd name="connsiteX163" fmla="*/ 2060318 w 3347430"/>
                <a:gd name="connsiteY163" fmla="*/ 653878 h 884608"/>
                <a:gd name="connsiteX164" fmla="*/ 2080970 w 3347430"/>
                <a:gd name="connsiteY164" fmla="*/ 649341 h 884608"/>
                <a:gd name="connsiteX165" fmla="*/ 2138841 w 3347430"/>
                <a:gd name="connsiteY165" fmla="*/ 664198 h 884608"/>
                <a:gd name="connsiteX166" fmla="*/ 2195577 w 3347430"/>
                <a:gd name="connsiteY166" fmla="*/ 683818 h 884608"/>
                <a:gd name="connsiteX167" fmla="*/ 2216001 w 3347430"/>
                <a:gd name="connsiteY167" fmla="*/ 678148 h 884608"/>
                <a:gd name="connsiteX168" fmla="*/ 2238015 w 3347430"/>
                <a:gd name="connsiteY168" fmla="*/ 672477 h 884608"/>
                <a:gd name="connsiteX169" fmla="*/ 2252199 w 3347430"/>
                <a:gd name="connsiteY169" fmla="*/ 663291 h 884608"/>
                <a:gd name="connsiteX170" fmla="*/ 2270468 w 3347430"/>
                <a:gd name="connsiteY170" fmla="*/ 651950 h 884608"/>
                <a:gd name="connsiteX171" fmla="*/ 2297929 w 3347430"/>
                <a:gd name="connsiteY171" fmla="*/ 658527 h 884608"/>
                <a:gd name="connsiteX172" fmla="*/ 2324027 w 3347430"/>
                <a:gd name="connsiteY172" fmla="*/ 665105 h 884608"/>
                <a:gd name="connsiteX173" fmla="*/ 2348878 w 3347430"/>
                <a:gd name="connsiteY173" fmla="*/ 673725 h 884608"/>
                <a:gd name="connsiteX174" fmla="*/ 2351828 w 3347430"/>
                <a:gd name="connsiteY174" fmla="*/ 674972 h 884608"/>
                <a:gd name="connsiteX175" fmla="*/ 2357274 w 3347430"/>
                <a:gd name="connsiteY175" fmla="*/ 669642 h 884608"/>
                <a:gd name="connsiteX176" fmla="*/ 2365672 w 3347430"/>
                <a:gd name="connsiteY176" fmla="*/ 662610 h 884608"/>
                <a:gd name="connsiteX177" fmla="*/ 2363629 w 3347430"/>
                <a:gd name="connsiteY177" fmla="*/ 656713 h 884608"/>
                <a:gd name="connsiteX178" fmla="*/ 2361133 w 3347430"/>
                <a:gd name="connsiteY178" fmla="*/ 647640 h 884608"/>
                <a:gd name="connsiteX179" fmla="*/ 2361132 w 3347430"/>
                <a:gd name="connsiteY179" fmla="*/ 642310 h 884608"/>
                <a:gd name="connsiteX180" fmla="*/ 2364877 w 3347430"/>
                <a:gd name="connsiteY180" fmla="*/ 613503 h 884608"/>
                <a:gd name="connsiteX181" fmla="*/ 2365785 w 3347430"/>
                <a:gd name="connsiteY181" fmla="*/ 606812 h 884608"/>
                <a:gd name="connsiteX182" fmla="*/ 2362154 w 3347430"/>
                <a:gd name="connsiteY182" fmla="*/ 602729 h 884608"/>
                <a:gd name="connsiteX183" fmla="*/ 2344338 w 3347430"/>
                <a:gd name="connsiteY183" fmla="*/ 596265 h 884608"/>
                <a:gd name="connsiteX184" fmla="*/ 2341615 w 3347430"/>
                <a:gd name="connsiteY184" fmla="*/ 588212 h 884608"/>
                <a:gd name="connsiteX185" fmla="*/ 2369756 w 3347430"/>
                <a:gd name="connsiteY185" fmla="*/ 571768 h 884608"/>
                <a:gd name="connsiteX186" fmla="*/ 2373388 w 3347430"/>
                <a:gd name="connsiteY186" fmla="*/ 570974 h 884608"/>
                <a:gd name="connsiteX187" fmla="*/ 2423656 w 3347430"/>
                <a:gd name="connsiteY187" fmla="*/ 574490 h 884608"/>
                <a:gd name="connsiteX188" fmla="*/ 2437386 w 3347430"/>
                <a:gd name="connsiteY188" fmla="*/ 577892 h 884608"/>
                <a:gd name="connsiteX189" fmla="*/ 2469612 w 3347430"/>
                <a:gd name="connsiteY189" fmla="*/ 590027 h 884608"/>
                <a:gd name="connsiteX190" fmla="*/ 2521469 w 3347430"/>
                <a:gd name="connsiteY190" fmla="*/ 637546 h 884608"/>
                <a:gd name="connsiteX191" fmla="*/ 2555510 w 3347430"/>
                <a:gd name="connsiteY191" fmla="*/ 668281 h 884608"/>
                <a:gd name="connsiteX192" fmla="*/ 2572758 w 3347430"/>
                <a:gd name="connsiteY192" fmla="*/ 673044 h 884608"/>
                <a:gd name="connsiteX193" fmla="*/ 2609183 w 3347430"/>
                <a:gd name="connsiteY193" fmla="*/ 683251 h 884608"/>
                <a:gd name="connsiteX194" fmla="*/ 2619849 w 3347430"/>
                <a:gd name="connsiteY194" fmla="*/ 688808 h 884608"/>
                <a:gd name="connsiteX195" fmla="*/ 2645721 w 3347430"/>
                <a:gd name="connsiteY195" fmla="*/ 705593 h 884608"/>
                <a:gd name="connsiteX196" fmla="*/ 2649125 w 3347430"/>
                <a:gd name="connsiteY196" fmla="*/ 712852 h 884608"/>
                <a:gd name="connsiteX197" fmla="*/ 2661494 w 3347430"/>
                <a:gd name="connsiteY197" fmla="*/ 722151 h 884608"/>
                <a:gd name="connsiteX198" fmla="*/ 2684188 w 3347430"/>
                <a:gd name="connsiteY198" fmla="*/ 715687 h 884608"/>
                <a:gd name="connsiteX199" fmla="*/ 2697351 w 3347430"/>
                <a:gd name="connsiteY199" fmla="*/ 711150 h 884608"/>
                <a:gd name="connsiteX200" fmla="*/ 2705861 w 3347430"/>
                <a:gd name="connsiteY200" fmla="*/ 706274 h 884608"/>
                <a:gd name="connsiteX201" fmla="*/ 2720045 w 3347430"/>
                <a:gd name="connsiteY201" fmla="*/ 701397 h 884608"/>
                <a:gd name="connsiteX202" fmla="*/ 2736499 w 3347430"/>
                <a:gd name="connsiteY202" fmla="*/ 733379 h 884608"/>
                <a:gd name="connsiteX203" fmla="*/ 2740584 w 3347430"/>
                <a:gd name="connsiteY203" fmla="*/ 746648 h 884608"/>
                <a:gd name="connsiteX204" fmla="*/ 2744896 w 3347430"/>
                <a:gd name="connsiteY204" fmla="*/ 760824 h 884608"/>
                <a:gd name="connsiteX205" fmla="*/ 2746144 w 3347430"/>
                <a:gd name="connsiteY205" fmla="*/ 773186 h 884608"/>
                <a:gd name="connsiteX206" fmla="*/ 2746144 w 3347430"/>
                <a:gd name="connsiteY206" fmla="*/ 794961 h 884608"/>
                <a:gd name="connsiteX207" fmla="*/ 2730825 w 3347430"/>
                <a:gd name="connsiteY207" fmla="*/ 793487 h 884608"/>
                <a:gd name="connsiteX208" fmla="*/ 2718230 w 3347430"/>
                <a:gd name="connsiteY208" fmla="*/ 790538 h 884608"/>
                <a:gd name="connsiteX209" fmla="*/ 2713123 w 3347430"/>
                <a:gd name="connsiteY209" fmla="*/ 797230 h 884608"/>
                <a:gd name="connsiteX210" fmla="*/ 2708244 w 3347430"/>
                <a:gd name="connsiteY210" fmla="*/ 804374 h 884608"/>
                <a:gd name="connsiteX211" fmla="*/ 2714485 w 3347430"/>
                <a:gd name="connsiteY211" fmla="*/ 810839 h 884608"/>
                <a:gd name="connsiteX212" fmla="*/ 2724811 w 3347430"/>
                <a:gd name="connsiteY212" fmla="*/ 822180 h 884608"/>
                <a:gd name="connsiteX213" fmla="*/ 2729576 w 3347430"/>
                <a:gd name="connsiteY213" fmla="*/ 829552 h 884608"/>
                <a:gd name="connsiteX214" fmla="*/ 2735591 w 3347430"/>
                <a:gd name="connsiteY214" fmla="*/ 848718 h 884608"/>
                <a:gd name="connsiteX215" fmla="*/ 2729123 w 3347430"/>
                <a:gd name="connsiteY215" fmla="*/ 854275 h 884608"/>
                <a:gd name="connsiteX216" fmla="*/ 2726967 w 3347430"/>
                <a:gd name="connsiteY216" fmla="*/ 855750 h 884608"/>
                <a:gd name="connsiteX217" fmla="*/ 2739108 w 3347430"/>
                <a:gd name="connsiteY217" fmla="*/ 865503 h 884608"/>
                <a:gd name="connsiteX218" fmla="*/ 2737633 w 3347430"/>
                <a:gd name="connsiteY218" fmla="*/ 867998 h 884608"/>
                <a:gd name="connsiteX219" fmla="*/ 2743648 w 3347430"/>
                <a:gd name="connsiteY219" fmla="*/ 858699 h 884608"/>
                <a:gd name="connsiteX220" fmla="*/ 2755903 w 3347430"/>
                <a:gd name="connsiteY220" fmla="*/ 843615 h 884608"/>
                <a:gd name="connsiteX221" fmla="*/ 2785405 w 3347430"/>
                <a:gd name="connsiteY221" fmla="*/ 855863 h 884608"/>
                <a:gd name="connsiteX222" fmla="*/ 2817745 w 3347430"/>
                <a:gd name="connsiteY222" fmla="*/ 824221 h 884608"/>
                <a:gd name="connsiteX223" fmla="*/ 2834425 w 3347430"/>
                <a:gd name="connsiteY223" fmla="*/ 767516 h 884608"/>
                <a:gd name="connsiteX224" fmla="*/ 2828297 w 3347430"/>
                <a:gd name="connsiteY224" fmla="*/ 740751 h 884608"/>
                <a:gd name="connsiteX225" fmla="*/ 2835106 w 3347430"/>
                <a:gd name="connsiteY225" fmla="*/ 716821 h 884608"/>
                <a:gd name="connsiteX226" fmla="*/ 2830000 w 3347430"/>
                <a:gd name="connsiteY226" fmla="*/ 685066 h 884608"/>
                <a:gd name="connsiteX227" fmla="*/ 2796752 w 3347430"/>
                <a:gd name="connsiteY227" fmla="*/ 633464 h 884608"/>
                <a:gd name="connsiteX228" fmla="*/ 2754881 w 3347430"/>
                <a:gd name="connsiteY228" fmla="*/ 575057 h 884608"/>
                <a:gd name="connsiteX229" fmla="*/ 2705294 w 3347430"/>
                <a:gd name="connsiteY229" fmla="*/ 550560 h 884608"/>
                <a:gd name="connsiteX230" fmla="*/ 2693039 w 3347430"/>
                <a:gd name="connsiteY230" fmla="*/ 573242 h 884608"/>
                <a:gd name="connsiteX231" fmla="*/ 2669663 w 3347430"/>
                <a:gd name="connsiteY231" fmla="*/ 547611 h 884608"/>
                <a:gd name="connsiteX232" fmla="*/ 2658997 w 3347430"/>
                <a:gd name="connsiteY232" fmla="*/ 558272 h 884608"/>
                <a:gd name="connsiteX233" fmla="*/ 2627792 w 3347430"/>
                <a:gd name="connsiteY233" fmla="*/ 543755 h 884608"/>
                <a:gd name="connsiteX234" fmla="*/ 2618942 w 3347430"/>
                <a:gd name="connsiteY234" fmla="*/ 523681 h 884608"/>
                <a:gd name="connsiteX235" fmla="*/ 2633920 w 3347430"/>
                <a:gd name="connsiteY235" fmla="*/ 488637 h 884608"/>
                <a:gd name="connsiteX236" fmla="*/ 2650147 w 3347430"/>
                <a:gd name="connsiteY236" fmla="*/ 457449 h 884608"/>
                <a:gd name="connsiteX237" fmla="*/ 2666259 w 3347430"/>
                <a:gd name="connsiteY237" fmla="*/ 423426 h 884608"/>
                <a:gd name="connsiteX238" fmla="*/ 2719705 w 3347430"/>
                <a:gd name="connsiteY238" fmla="*/ 427849 h 884608"/>
                <a:gd name="connsiteX239" fmla="*/ 2742400 w 3347430"/>
                <a:gd name="connsiteY239" fmla="*/ 425581 h 884608"/>
                <a:gd name="connsiteX240" fmla="*/ 2781888 w 3347430"/>
                <a:gd name="connsiteY240" fmla="*/ 416734 h 884608"/>
                <a:gd name="connsiteX241" fmla="*/ 2818085 w 3347430"/>
                <a:gd name="connsiteY241" fmla="*/ 423426 h 884608"/>
                <a:gd name="connsiteX242" fmla="*/ 2857120 w 3347430"/>
                <a:gd name="connsiteY242" fmla="*/ 433973 h 884608"/>
                <a:gd name="connsiteX243" fmla="*/ 2896721 w 3347430"/>
                <a:gd name="connsiteY243" fmla="*/ 428983 h 884608"/>
                <a:gd name="connsiteX244" fmla="*/ 2886055 w 3347430"/>
                <a:gd name="connsiteY244" fmla="*/ 420590 h 884608"/>
                <a:gd name="connsiteX245" fmla="*/ 2867219 w 3347430"/>
                <a:gd name="connsiteY245" fmla="*/ 400517 h 884608"/>
                <a:gd name="connsiteX246" fmla="*/ 2878566 w 3347430"/>
                <a:gd name="connsiteY246" fmla="*/ 364338 h 884608"/>
                <a:gd name="connsiteX247" fmla="*/ 2914196 w 3347430"/>
                <a:gd name="connsiteY247" fmla="*/ 364338 h 884608"/>
                <a:gd name="connsiteX248" fmla="*/ 2938139 w 3347430"/>
                <a:gd name="connsiteY248" fmla="*/ 372164 h 884608"/>
                <a:gd name="connsiteX249" fmla="*/ 2959131 w 3347430"/>
                <a:gd name="connsiteY249" fmla="*/ 388495 h 884608"/>
                <a:gd name="connsiteX250" fmla="*/ 2979102 w 3347430"/>
                <a:gd name="connsiteY250" fmla="*/ 365813 h 884608"/>
                <a:gd name="connsiteX251" fmla="*/ 2972407 w 3347430"/>
                <a:gd name="connsiteY251" fmla="*/ 343131 h 884608"/>
                <a:gd name="connsiteX252" fmla="*/ 2994194 w 3347430"/>
                <a:gd name="connsiteY252" fmla="*/ 353224 h 884608"/>
                <a:gd name="connsiteX253" fmla="*/ 3014846 w 3347430"/>
                <a:gd name="connsiteY253" fmla="*/ 383278 h 884608"/>
                <a:gd name="connsiteX254" fmla="*/ 2997484 w 3347430"/>
                <a:gd name="connsiteY254" fmla="*/ 420023 h 884608"/>
                <a:gd name="connsiteX255" fmla="*/ 2995329 w 3347430"/>
                <a:gd name="connsiteY255" fmla="*/ 450644 h 884608"/>
                <a:gd name="connsiteX256" fmla="*/ 2980237 w 3347430"/>
                <a:gd name="connsiteY256" fmla="*/ 468450 h 884608"/>
                <a:gd name="connsiteX257" fmla="*/ 2985797 w 3347430"/>
                <a:gd name="connsiteY257" fmla="*/ 496916 h 884608"/>
                <a:gd name="connsiteX258" fmla="*/ 3069994 w 3347430"/>
                <a:gd name="connsiteY258" fmla="*/ 580387 h 884608"/>
                <a:gd name="connsiteX259" fmla="*/ 3092688 w 3347430"/>
                <a:gd name="connsiteY259" fmla="*/ 600461 h 884608"/>
                <a:gd name="connsiteX260" fmla="*/ 3128318 w 3347430"/>
                <a:gd name="connsiteY260" fmla="*/ 634484 h 884608"/>
                <a:gd name="connsiteX261" fmla="*/ 3142843 w 3347430"/>
                <a:gd name="connsiteY261" fmla="*/ 616112 h 884608"/>
                <a:gd name="connsiteX262" fmla="*/ 3128318 w 3347430"/>
                <a:gd name="connsiteY262" fmla="*/ 586625 h 884608"/>
                <a:gd name="connsiteX263" fmla="*/ 3142843 w 3347430"/>
                <a:gd name="connsiteY263" fmla="*/ 576645 h 884608"/>
                <a:gd name="connsiteX264" fmla="*/ 3129453 w 3347430"/>
                <a:gd name="connsiteY264" fmla="*/ 551581 h 884608"/>
                <a:gd name="connsiteX265" fmla="*/ 3142843 w 3347430"/>
                <a:gd name="connsiteY265" fmla="*/ 544322 h 884608"/>
                <a:gd name="connsiteX266" fmla="*/ 3152828 w 3347430"/>
                <a:gd name="connsiteY266" fmla="*/ 537064 h 884608"/>
                <a:gd name="connsiteX267" fmla="*/ 3119467 w 3347430"/>
                <a:gd name="connsiteY267" fmla="*/ 509732 h 884608"/>
                <a:gd name="connsiteX268" fmla="*/ 3130815 w 3347430"/>
                <a:gd name="connsiteY268" fmla="*/ 503608 h 884608"/>
                <a:gd name="connsiteX269" fmla="*/ 3136942 w 3347430"/>
                <a:gd name="connsiteY269" fmla="*/ 495329 h 884608"/>
                <a:gd name="connsiteX270" fmla="*/ 3116290 w 3347430"/>
                <a:gd name="connsiteY270" fmla="*/ 486936 h 884608"/>
                <a:gd name="connsiteX271" fmla="*/ 3094617 w 3347430"/>
                <a:gd name="connsiteY271" fmla="*/ 460171 h 884608"/>
                <a:gd name="connsiteX272" fmla="*/ 3075099 w 3347430"/>
                <a:gd name="connsiteY272" fmla="*/ 462439 h 884608"/>
                <a:gd name="connsiteX273" fmla="*/ 3057284 w 3347430"/>
                <a:gd name="connsiteY273" fmla="*/ 441798 h 884608"/>
                <a:gd name="connsiteX274" fmla="*/ 3043327 w 3347430"/>
                <a:gd name="connsiteY274" fmla="*/ 412311 h 884608"/>
                <a:gd name="connsiteX275" fmla="*/ 3052179 w 3347430"/>
                <a:gd name="connsiteY275" fmla="*/ 405053 h 884608"/>
                <a:gd name="connsiteX276" fmla="*/ 3077596 w 3347430"/>
                <a:gd name="connsiteY276" fmla="*/ 398475 h 884608"/>
                <a:gd name="connsiteX277" fmla="*/ 3092688 w 3347430"/>
                <a:gd name="connsiteY277" fmla="*/ 405847 h 884608"/>
                <a:gd name="connsiteX278" fmla="*/ 3108574 w 3347430"/>
                <a:gd name="connsiteY278" fmla="*/ 394506 h 884608"/>
                <a:gd name="connsiteX279" fmla="*/ 3131268 w 3347430"/>
                <a:gd name="connsiteY279" fmla="*/ 388608 h 884608"/>
                <a:gd name="connsiteX280" fmla="*/ 3157480 w 3347430"/>
                <a:gd name="connsiteY280" fmla="*/ 401197 h 884608"/>
                <a:gd name="connsiteX281" fmla="*/ 3169736 w 3347430"/>
                <a:gd name="connsiteY281" fmla="*/ 406301 h 884608"/>
                <a:gd name="connsiteX282" fmla="*/ 3174161 w 3347430"/>
                <a:gd name="connsiteY282" fmla="*/ 384866 h 884608"/>
                <a:gd name="connsiteX283" fmla="*/ 3197764 w 3347430"/>
                <a:gd name="connsiteY283" fmla="*/ 358668 h 884608"/>
                <a:gd name="connsiteX284" fmla="*/ 3222613 w 3347430"/>
                <a:gd name="connsiteY284" fmla="*/ 340749 h 884608"/>
                <a:gd name="connsiteX285" fmla="*/ 3262442 w 3347430"/>
                <a:gd name="connsiteY285" fmla="*/ 346873 h 884608"/>
                <a:gd name="connsiteX286" fmla="*/ 3255067 w 3347430"/>
                <a:gd name="connsiteY286" fmla="*/ 334625 h 884608"/>
                <a:gd name="connsiteX287" fmla="*/ 3211153 w 3347430"/>
                <a:gd name="connsiteY287" fmla="*/ 311375 h 884608"/>
                <a:gd name="connsiteX288" fmla="*/ 3172232 w 3347430"/>
                <a:gd name="connsiteY288" fmla="*/ 301055 h 884608"/>
                <a:gd name="connsiteX289" fmla="*/ 3133879 w 3347430"/>
                <a:gd name="connsiteY289" fmla="*/ 283249 h 884608"/>
                <a:gd name="connsiteX290" fmla="*/ 3173707 w 3347430"/>
                <a:gd name="connsiteY290" fmla="*/ 290621 h 884608"/>
                <a:gd name="connsiteX291" fmla="*/ 3196401 w 3347430"/>
                <a:gd name="connsiteY291" fmla="*/ 279280 h 884608"/>
                <a:gd name="connsiteX292" fmla="*/ 3173707 w 3347430"/>
                <a:gd name="connsiteY292" fmla="*/ 262949 h 884608"/>
                <a:gd name="connsiteX293" fmla="*/ 3174842 w 3347430"/>
                <a:gd name="connsiteY293" fmla="*/ 250473 h 884608"/>
                <a:gd name="connsiteX294" fmla="*/ 3193678 w 3347430"/>
                <a:gd name="connsiteY294" fmla="*/ 261134 h 884608"/>
                <a:gd name="connsiteX295" fmla="*/ 3214444 w 3347430"/>
                <a:gd name="connsiteY295" fmla="*/ 269980 h 884608"/>
                <a:gd name="connsiteX296" fmla="*/ 3265620 w 3347430"/>
                <a:gd name="connsiteY296" fmla="*/ 277806 h 884608"/>
                <a:gd name="connsiteX297" fmla="*/ 3328029 w 3347430"/>
                <a:gd name="connsiteY297" fmla="*/ 297766 h 884608"/>
                <a:gd name="connsiteX298" fmla="*/ 3351632 w 3347430"/>
                <a:gd name="connsiteY298" fmla="*/ 297766 h 884608"/>
                <a:gd name="connsiteX299" fmla="*/ 3333476 w 3347430"/>
                <a:gd name="connsiteY299" fmla="*/ 282682 h 884608"/>
                <a:gd name="connsiteX300" fmla="*/ 3313165 w 3347430"/>
                <a:gd name="connsiteY300" fmla="*/ 267825 h 884608"/>
                <a:gd name="connsiteX301" fmla="*/ 3340852 w 3347430"/>
                <a:gd name="connsiteY301" fmla="*/ 268619 h 884608"/>
                <a:gd name="connsiteX302" fmla="*/ 3323150 w 3347430"/>
                <a:gd name="connsiteY302" fmla="*/ 250814 h 884608"/>
                <a:gd name="connsiteX303" fmla="*/ 3250981 w 3347430"/>
                <a:gd name="connsiteY303" fmla="*/ 239473 h 884608"/>
                <a:gd name="connsiteX304" fmla="*/ 3260286 w 3347430"/>
                <a:gd name="connsiteY304" fmla="*/ 252742 h 884608"/>
                <a:gd name="connsiteX305" fmla="*/ 3203550 w 3347430"/>
                <a:gd name="connsiteY305" fmla="*/ 224616 h 884608"/>
                <a:gd name="connsiteX306" fmla="*/ 3086107 w 3347430"/>
                <a:gd name="connsiteY306" fmla="*/ 192634 h 884608"/>
                <a:gd name="connsiteX307" fmla="*/ 2979670 w 3347430"/>
                <a:gd name="connsiteY307" fmla="*/ 172446 h 884608"/>
                <a:gd name="connsiteX308" fmla="*/ 2868353 w 3347430"/>
                <a:gd name="connsiteY308" fmla="*/ 167343 h 884608"/>
                <a:gd name="connsiteX309" fmla="*/ 2905232 w 3347430"/>
                <a:gd name="connsiteY309" fmla="*/ 190025 h 884608"/>
                <a:gd name="connsiteX310" fmla="*/ 2872438 w 3347430"/>
                <a:gd name="connsiteY310" fmla="*/ 186509 h 884608"/>
                <a:gd name="connsiteX311" fmla="*/ 2836808 w 3347430"/>
                <a:gd name="connsiteY311" fmla="*/ 173354 h 884608"/>
                <a:gd name="connsiteX312" fmla="*/ 2775533 w 3347430"/>
                <a:gd name="connsiteY312" fmla="*/ 178117 h 884608"/>
                <a:gd name="connsiteX313" fmla="*/ 2733889 w 3347430"/>
                <a:gd name="connsiteY313" fmla="*/ 173354 h 884608"/>
                <a:gd name="connsiteX314" fmla="*/ 2698259 w 3347430"/>
                <a:gd name="connsiteY314" fmla="*/ 174601 h 884608"/>
                <a:gd name="connsiteX315" fmla="*/ 2647083 w 3347430"/>
                <a:gd name="connsiteY315" fmla="*/ 148403 h 884608"/>
                <a:gd name="connsiteX316" fmla="*/ 2570375 w 3347430"/>
                <a:gd name="connsiteY316" fmla="*/ 142506 h 884608"/>
                <a:gd name="connsiteX317" fmla="*/ 2536334 w 3347430"/>
                <a:gd name="connsiteY317" fmla="*/ 146702 h 884608"/>
                <a:gd name="connsiteX318" fmla="*/ 2466889 w 3347430"/>
                <a:gd name="connsiteY318" fmla="*/ 132979 h 884608"/>
                <a:gd name="connsiteX319" fmla="*/ 2431259 w 3347430"/>
                <a:gd name="connsiteY319" fmla="*/ 117329 h 884608"/>
                <a:gd name="connsiteX320" fmla="*/ 2395515 w 3347430"/>
                <a:gd name="connsiteY320" fmla="*/ 115174 h 884608"/>
                <a:gd name="connsiteX321" fmla="*/ 2381558 w 3347430"/>
                <a:gd name="connsiteY321" fmla="*/ 127876 h 884608"/>
                <a:gd name="connsiteX322" fmla="*/ 2358863 w 3347430"/>
                <a:gd name="connsiteY322" fmla="*/ 113359 h 884608"/>
                <a:gd name="connsiteX323" fmla="*/ 2315971 w 3347430"/>
                <a:gd name="connsiteY323" fmla="*/ 108823 h 884608"/>
                <a:gd name="connsiteX324" fmla="*/ 2276369 w 3347430"/>
                <a:gd name="connsiteY324" fmla="*/ 116081 h 884608"/>
                <a:gd name="connsiteX325" fmla="*/ 2290893 w 3347430"/>
                <a:gd name="connsiteY325" fmla="*/ 133433 h 884608"/>
                <a:gd name="connsiteX326" fmla="*/ 2259802 w 3347430"/>
                <a:gd name="connsiteY326" fmla="*/ 135134 h 884608"/>
                <a:gd name="connsiteX327" fmla="*/ 2213619 w 3347430"/>
                <a:gd name="connsiteY327" fmla="*/ 133433 h 884608"/>
                <a:gd name="connsiteX328" fmla="*/ 2176627 w 3347430"/>
                <a:gd name="connsiteY328" fmla="*/ 130938 h 884608"/>
                <a:gd name="connsiteX329" fmla="*/ 2162556 w 3347430"/>
                <a:gd name="connsiteY329" fmla="*/ 129577 h 884608"/>
                <a:gd name="connsiteX330" fmla="*/ 2167322 w 3347430"/>
                <a:gd name="connsiteY330" fmla="*/ 148743 h 884608"/>
                <a:gd name="connsiteX331" fmla="*/ 2097423 w 3347430"/>
                <a:gd name="connsiteY331" fmla="*/ 124927 h 884608"/>
                <a:gd name="connsiteX332" fmla="*/ 2057481 w 3347430"/>
                <a:gd name="connsiteY332" fmla="*/ 93172 h 884608"/>
                <a:gd name="connsiteX333" fmla="*/ 2026049 w 3347430"/>
                <a:gd name="connsiteY333" fmla="*/ 91471 h 884608"/>
                <a:gd name="connsiteX334" fmla="*/ 1994163 w 3347430"/>
                <a:gd name="connsiteY334" fmla="*/ 87161 h 884608"/>
                <a:gd name="connsiteX335" fmla="*/ 1969540 w 3347430"/>
                <a:gd name="connsiteY335" fmla="*/ 87161 h 884608"/>
                <a:gd name="connsiteX336" fmla="*/ 1972944 w 3347430"/>
                <a:gd name="connsiteY336" fmla="*/ 105080 h 884608"/>
                <a:gd name="connsiteX337" fmla="*/ 1906222 w 3347430"/>
                <a:gd name="connsiteY337" fmla="*/ 98275 h 884608"/>
                <a:gd name="connsiteX338" fmla="*/ 1873996 w 3347430"/>
                <a:gd name="connsiteY338" fmla="*/ 86934 h 884608"/>
                <a:gd name="connsiteX339" fmla="*/ 1818735 w 3347430"/>
                <a:gd name="connsiteY339" fmla="*/ 88182 h 884608"/>
                <a:gd name="connsiteX340" fmla="*/ 1796041 w 3347430"/>
                <a:gd name="connsiteY340" fmla="*/ 88182 h 884608"/>
                <a:gd name="connsiteX341" fmla="*/ 1772666 w 3347430"/>
                <a:gd name="connsiteY341" fmla="*/ 76841 h 884608"/>
                <a:gd name="connsiteX342" fmla="*/ 1715930 w 3347430"/>
                <a:gd name="connsiteY342" fmla="*/ 98502 h 884608"/>
                <a:gd name="connsiteX343" fmla="*/ 1688696 w 3347430"/>
                <a:gd name="connsiteY343" fmla="*/ 99296 h 884608"/>
                <a:gd name="connsiteX344" fmla="*/ 1738397 w 3347430"/>
                <a:gd name="connsiteY344" fmla="*/ 66634 h 884608"/>
                <a:gd name="connsiteX345" fmla="*/ 1761092 w 3347430"/>
                <a:gd name="connsiteY345" fmla="*/ 53478 h 884608"/>
                <a:gd name="connsiteX346" fmla="*/ 1726369 w 3347430"/>
                <a:gd name="connsiteY346" fmla="*/ 30796 h 884608"/>
                <a:gd name="connsiteX347" fmla="*/ 1686767 w 3347430"/>
                <a:gd name="connsiteY347" fmla="*/ 20135 h 884608"/>
                <a:gd name="connsiteX348" fmla="*/ 1630031 w 3347430"/>
                <a:gd name="connsiteY348" fmla="*/ 26486 h 884608"/>
                <a:gd name="connsiteX349" fmla="*/ 1589181 w 3347430"/>
                <a:gd name="connsiteY349" fmla="*/ 11289 h 884608"/>
                <a:gd name="connsiteX350" fmla="*/ 1552076 w 3347430"/>
                <a:gd name="connsiteY350" fmla="*/ 175 h 884608"/>
                <a:gd name="connsiteX351" fmla="*/ 1524502 w 3347430"/>
                <a:gd name="connsiteY351" fmla="*/ 17186 h 884608"/>
                <a:gd name="connsiteX352" fmla="*/ 1537665 w 3347430"/>
                <a:gd name="connsiteY352" fmla="*/ 26032 h 884608"/>
                <a:gd name="connsiteX353" fmla="*/ 1507481 w 3347430"/>
                <a:gd name="connsiteY353" fmla="*/ 35446 h 884608"/>
                <a:gd name="connsiteX354" fmla="*/ 1460731 w 3347430"/>
                <a:gd name="connsiteY354" fmla="*/ 31590 h 884608"/>
                <a:gd name="connsiteX355" fmla="*/ 1420448 w 3347430"/>
                <a:gd name="connsiteY355" fmla="*/ 38848 h 884608"/>
                <a:gd name="connsiteX356" fmla="*/ 1383002 w 3347430"/>
                <a:gd name="connsiteY356" fmla="*/ 44292 h 884608"/>
                <a:gd name="connsiteX357" fmla="*/ 1346124 w 3347430"/>
                <a:gd name="connsiteY357" fmla="*/ 60396 h 884608"/>
                <a:gd name="connsiteX358" fmla="*/ 1358379 w 3347430"/>
                <a:gd name="connsiteY358" fmla="*/ 83078 h 884608"/>
                <a:gd name="connsiteX359" fmla="*/ 1263175 w 3347430"/>
                <a:gd name="connsiteY359" fmla="*/ 89089 h 884608"/>
                <a:gd name="connsiteX360" fmla="*/ 1271346 w 3347430"/>
                <a:gd name="connsiteY360" fmla="*/ 104853 h 884608"/>
                <a:gd name="connsiteX361" fmla="*/ 1297671 w 3347430"/>
                <a:gd name="connsiteY361" fmla="*/ 114153 h 884608"/>
                <a:gd name="connsiteX362" fmla="*/ 1321387 w 3347430"/>
                <a:gd name="connsiteY362" fmla="*/ 126855 h 884608"/>
                <a:gd name="connsiteX363" fmla="*/ 1296763 w 3347430"/>
                <a:gd name="connsiteY363" fmla="*/ 128556 h 884608"/>
                <a:gd name="connsiteX364" fmla="*/ 1256821 w 3347430"/>
                <a:gd name="connsiteY364" fmla="*/ 115060 h 884608"/>
                <a:gd name="connsiteX365" fmla="*/ 1235601 w 3347430"/>
                <a:gd name="connsiteY365" fmla="*/ 118009 h 884608"/>
                <a:gd name="connsiteX366" fmla="*/ 1234353 w 3347430"/>
                <a:gd name="connsiteY366" fmla="*/ 127309 h 884608"/>
                <a:gd name="connsiteX367" fmla="*/ 1216085 w 3347430"/>
                <a:gd name="connsiteY367" fmla="*/ 129464 h 884608"/>
                <a:gd name="connsiteX368" fmla="*/ 1265331 w 3347430"/>
                <a:gd name="connsiteY368" fmla="*/ 145568 h 884608"/>
                <a:gd name="connsiteX369" fmla="*/ 1204624 w 3347430"/>
                <a:gd name="connsiteY369" fmla="*/ 137516 h 884608"/>
                <a:gd name="connsiteX370" fmla="*/ 1189305 w 3347430"/>
                <a:gd name="connsiteY370" fmla="*/ 112452 h 884608"/>
                <a:gd name="connsiteX371" fmla="*/ 1180454 w 3347430"/>
                <a:gd name="connsiteY371" fmla="*/ 117102 h 884608"/>
                <a:gd name="connsiteX372" fmla="*/ 1166270 w 3347430"/>
                <a:gd name="connsiteY372" fmla="*/ 132185 h 884608"/>
                <a:gd name="connsiteX373" fmla="*/ 1197248 w 3347430"/>
                <a:gd name="connsiteY373" fmla="*/ 152146 h 884608"/>
                <a:gd name="connsiteX374" fmla="*/ 1209617 w 3347430"/>
                <a:gd name="connsiteY374" fmla="*/ 187757 h 884608"/>
                <a:gd name="connsiteX375" fmla="*/ 1253757 w 3347430"/>
                <a:gd name="connsiteY375" fmla="*/ 185716 h 884608"/>
                <a:gd name="connsiteX376" fmla="*/ 1288593 w 3347430"/>
                <a:gd name="connsiteY376" fmla="*/ 201366 h 884608"/>
                <a:gd name="connsiteX377" fmla="*/ 1291544 w 3347430"/>
                <a:gd name="connsiteY377" fmla="*/ 222234 h 884608"/>
                <a:gd name="connsiteX378" fmla="*/ 1273274 w 3347430"/>
                <a:gd name="connsiteY378" fmla="*/ 205222 h 884608"/>
                <a:gd name="connsiteX379" fmla="*/ 1241843 w 3347430"/>
                <a:gd name="connsiteY379" fmla="*/ 192860 h 884608"/>
                <a:gd name="connsiteX380" fmla="*/ 1226637 w 3347430"/>
                <a:gd name="connsiteY380" fmla="*/ 200119 h 884608"/>
                <a:gd name="connsiteX381" fmla="*/ 1242297 w 3347430"/>
                <a:gd name="connsiteY381" fmla="*/ 220079 h 884608"/>
                <a:gd name="connsiteX382" fmla="*/ 1223233 w 3347430"/>
                <a:gd name="connsiteY382" fmla="*/ 242761 h 884608"/>
                <a:gd name="connsiteX383" fmla="*/ 1207915 w 3347430"/>
                <a:gd name="connsiteY383" fmla="*/ 257278 h 884608"/>
                <a:gd name="connsiteX384" fmla="*/ 1181929 w 3347430"/>
                <a:gd name="connsiteY384" fmla="*/ 252515 h 884608"/>
                <a:gd name="connsiteX385" fmla="*/ 1153107 w 3347430"/>
                <a:gd name="connsiteY385" fmla="*/ 243215 h 884608"/>
                <a:gd name="connsiteX386" fmla="*/ 1197248 w 3347430"/>
                <a:gd name="connsiteY386" fmla="*/ 232554 h 884608"/>
                <a:gd name="connsiteX387" fmla="*/ 1207915 w 3347430"/>
                <a:gd name="connsiteY387" fmla="*/ 201593 h 884608"/>
                <a:gd name="connsiteX388" fmla="*/ 1190099 w 3347430"/>
                <a:gd name="connsiteY388" fmla="*/ 192747 h 884608"/>
                <a:gd name="connsiteX389" fmla="*/ 1172171 w 3347430"/>
                <a:gd name="connsiteY389" fmla="*/ 165075 h 884608"/>
                <a:gd name="connsiteX390" fmla="*/ 1159916 w 3347430"/>
                <a:gd name="connsiteY390" fmla="*/ 143867 h 884608"/>
                <a:gd name="connsiteX391" fmla="*/ 1145505 w 3347430"/>
                <a:gd name="connsiteY391" fmla="*/ 129464 h 884608"/>
                <a:gd name="connsiteX392" fmla="*/ 1148909 w 3347430"/>
                <a:gd name="connsiteY392" fmla="*/ 112452 h 884608"/>
                <a:gd name="connsiteX393" fmla="*/ 1114867 w 3347430"/>
                <a:gd name="connsiteY393" fmla="*/ 103606 h 884608"/>
                <a:gd name="connsiteX394" fmla="*/ 1077081 w 3347430"/>
                <a:gd name="connsiteY394" fmla="*/ 114947 h 884608"/>
                <a:gd name="connsiteX395" fmla="*/ 1065734 w 3347430"/>
                <a:gd name="connsiteY395" fmla="*/ 139103 h 884608"/>
                <a:gd name="connsiteX396" fmla="*/ 1073450 w 3347430"/>
                <a:gd name="connsiteY396" fmla="*/ 153507 h 884608"/>
                <a:gd name="connsiteX397" fmla="*/ 1082301 w 3347430"/>
                <a:gd name="connsiteY397" fmla="*/ 173921 h 884608"/>
                <a:gd name="connsiteX398" fmla="*/ 1107378 w 3347430"/>
                <a:gd name="connsiteY398" fmla="*/ 186169 h 884608"/>
                <a:gd name="connsiteX399" fmla="*/ 1126101 w 3347430"/>
                <a:gd name="connsiteY399" fmla="*/ 197510 h 884608"/>
                <a:gd name="connsiteX400" fmla="*/ 1118498 w 3347430"/>
                <a:gd name="connsiteY400" fmla="*/ 208171 h 884608"/>
                <a:gd name="connsiteX401" fmla="*/ 1067890 w 3347430"/>
                <a:gd name="connsiteY401" fmla="*/ 187757 h 884608"/>
                <a:gd name="connsiteX402" fmla="*/ 1008884 w 3347430"/>
                <a:gd name="connsiteY402" fmla="*/ 172900 h 884608"/>
                <a:gd name="connsiteX403" fmla="*/ 964743 w 3347430"/>
                <a:gd name="connsiteY403" fmla="*/ 172106 h 884608"/>
                <a:gd name="connsiteX404" fmla="*/ 936716 w 3347430"/>
                <a:gd name="connsiteY404" fmla="*/ 161446 h 884608"/>
                <a:gd name="connsiteX405" fmla="*/ 944318 w 3347430"/>
                <a:gd name="connsiteY405" fmla="*/ 169951 h 884608"/>
                <a:gd name="connsiteX406" fmla="*/ 976999 w 3347430"/>
                <a:gd name="connsiteY406" fmla="*/ 184014 h 884608"/>
                <a:gd name="connsiteX407" fmla="*/ 974843 w 3347430"/>
                <a:gd name="connsiteY407" fmla="*/ 200119 h 884608"/>
                <a:gd name="connsiteX408" fmla="*/ 959978 w 3347430"/>
                <a:gd name="connsiteY408" fmla="*/ 205676 h 884608"/>
                <a:gd name="connsiteX409" fmla="*/ 943864 w 3347430"/>
                <a:gd name="connsiteY409" fmla="*/ 191159 h 884608"/>
                <a:gd name="connsiteX410" fmla="*/ 921170 w 3347430"/>
                <a:gd name="connsiteY410" fmla="*/ 199665 h 884608"/>
                <a:gd name="connsiteX411" fmla="*/ 902901 w 3347430"/>
                <a:gd name="connsiteY411" fmla="*/ 196716 h 884608"/>
                <a:gd name="connsiteX412" fmla="*/ 878278 w 3347430"/>
                <a:gd name="connsiteY412" fmla="*/ 208058 h 884608"/>
                <a:gd name="connsiteX413" fmla="*/ 861711 w 3347430"/>
                <a:gd name="connsiteY413" fmla="*/ 197397 h 884608"/>
                <a:gd name="connsiteX414" fmla="*/ 840945 w 3347430"/>
                <a:gd name="connsiteY414" fmla="*/ 196149 h 884608"/>
                <a:gd name="connsiteX415" fmla="*/ 811556 w 3347430"/>
                <a:gd name="connsiteY415" fmla="*/ 204655 h 884608"/>
                <a:gd name="connsiteX416" fmla="*/ 779784 w 3347430"/>
                <a:gd name="connsiteY416" fmla="*/ 220419 h 884608"/>
                <a:gd name="connsiteX417" fmla="*/ 761515 w 3347430"/>
                <a:gd name="connsiteY417" fmla="*/ 239019 h 884608"/>
                <a:gd name="connsiteX418" fmla="*/ 724069 w 3347430"/>
                <a:gd name="connsiteY418" fmla="*/ 233122 h 884608"/>
                <a:gd name="connsiteX419" fmla="*/ 730083 w 3347430"/>
                <a:gd name="connsiteY419" fmla="*/ 217357 h 884608"/>
                <a:gd name="connsiteX420" fmla="*/ 741430 w 3347430"/>
                <a:gd name="connsiteY420" fmla="*/ 212254 h 884608"/>
                <a:gd name="connsiteX421" fmla="*/ 722707 w 3347430"/>
                <a:gd name="connsiteY421" fmla="*/ 202954 h 884608"/>
                <a:gd name="connsiteX422" fmla="*/ 696382 w 3347430"/>
                <a:gd name="connsiteY422" fmla="*/ 209305 h 884608"/>
                <a:gd name="connsiteX423" fmla="*/ 702736 w 3347430"/>
                <a:gd name="connsiteY423" fmla="*/ 235276 h 884608"/>
                <a:gd name="connsiteX424" fmla="*/ 701488 w 3347430"/>
                <a:gd name="connsiteY424" fmla="*/ 256031 h 884608"/>
                <a:gd name="connsiteX425" fmla="*/ 673460 w 3347430"/>
                <a:gd name="connsiteY425" fmla="*/ 246731 h 884608"/>
                <a:gd name="connsiteX426" fmla="*/ 646681 w 3347430"/>
                <a:gd name="connsiteY426" fmla="*/ 262382 h 884608"/>
                <a:gd name="connsiteX427" fmla="*/ 637376 w 3347430"/>
                <a:gd name="connsiteY427" fmla="*/ 278486 h 884608"/>
                <a:gd name="connsiteX428" fmla="*/ 644979 w 3347430"/>
                <a:gd name="connsiteY428" fmla="*/ 293343 h 884608"/>
                <a:gd name="connsiteX429" fmla="*/ 601292 w 3347430"/>
                <a:gd name="connsiteY429" fmla="*/ 286652 h 884608"/>
                <a:gd name="connsiteX430" fmla="*/ 584158 w 3347430"/>
                <a:gd name="connsiteY430" fmla="*/ 282796 h 884608"/>
                <a:gd name="connsiteX431" fmla="*/ 588469 w 3347430"/>
                <a:gd name="connsiteY431" fmla="*/ 294137 h 884608"/>
                <a:gd name="connsiteX432" fmla="*/ 605490 w 3347430"/>
                <a:gd name="connsiteY432" fmla="*/ 305478 h 884608"/>
                <a:gd name="connsiteX433" fmla="*/ 588923 w 3347430"/>
                <a:gd name="connsiteY433" fmla="*/ 310128 h 884608"/>
                <a:gd name="connsiteX434" fmla="*/ 564754 w 3347430"/>
                <a:gd name="connsiteY434" fmla="*/ 299581 h 884608"/>
                <a:gd name="connsiteX435" fmla="*/ 539677 w 3347430"/>
                <a:gd name="connsiteY435" fmla="*/ 278259 h 884608"/>
                <a:gd name="connsiteX436" fmla="*/ 534570 w 3347430"/>
                <a:gd name="connsiteY436" fmla="*/ 260454 h 884608"/>
                <a:gd name="connsiteX437" fmla="*/ 517549 w 3347430"/>
                <a:gd name="connsiteY437" fmla="*/ 241401 h 884608"/>
                <a:gd name="connsiteX438" fmla="*/ 608895 w 3347430"/>
                <a:gd name="connsiteY438" fmla="*/ 259206 h 884608"/>
                <a:gd name="connsiteX439" fmla="*/ 651333 w 3347430"/>
                <a:gd name="connsiteY439" fmla="*/ 236524 h 884608"/>
                <a:gd name="connsiteX440" fmla="*/ 620809 w 3347430"/>
                <a:gd name="connsiteY440" fmla="*/ 211914 h 884608"/>
                <a:gd name="connsiteX441" fmla="*/ 531960 w 3347430"/>
                <a:gd name="connsiteY441" fmla="*/ 184808 h 884608"/>
                <a:gd name="connsiteX442" fmla="*/ 506996 w 3347430"/>
                <a:gd name="connsiteY442" fmla="*/ 183788 h 884608"/>
                <a:gd name="connsiteX443" fmla="*/ 489408 w 3347430"/>
                <a:gd name="connsiteY443" fmla="*/ 177437 h 884608"/>
                <a:gd name="connsiteX444" fmla="*/ 460586 w 3347430"/>
                <a:gd name="connsiteY444" fmla="*/ 173581 h 884608"/>
                <a:gd name="connsiteX445" fmla="*/ 434828 w 3347430"/>
                <a:gd name="connsiteY445" fmla="*/ 170178 h 884608"/>
                <a:gd name="connsiteX446" fmla="*/ 450828 w 3347430"/>
                <a:gd name="connsiteY446" fmla="*/ 155548 h 884608"/>
                <a:gd name="connsiteX447" fmla="*/ 416786 w 3347430"/>
                <a:gd name="connsiteY447" fmla="*/ 147723 h 884608"/>
                <a:gd name="connsiteX448" fmla="*/ 403056 w 3347430"/>
                <a:gd name="connsiteY448" fmla="*/ 157476 h 884608"/>
                <a:gd name="connsiteX449" fmla="*/ 393297 w 3347430"/>
                <a:gd name="connsiteY449" fmla="*/ 143753 h 884608"/>
                <a:gd name="connsiteX450" fmla="*/ 380135 w 3347430"/>
                <a:gd name="connsiteY450" fmla="*/ 155094 h 884608"/>
                <a:gd name="connsiteX451" fmla="*/ 366518 w 3347430"/>
                <a:gd name="connsiteY451" fmla="*/ 146815 h 884608"/>
                <a:gd name="connsiteX452" fmla="*/ 350405 w 3347430"/>
                <a:gd name="connsiteY452" fmla="*/ 161899 h 884608"/>
                <a:gd name="connsiteX453" fmla="*/ 346093 w 3347430"/>
                <a:gd name="connsiteY453" fmla="*/ 145341 h 884608"/>
                <a:gd name="connsiteX454" fmla="*/ 319654 w 3347430"/>
                <a:gd name="connsiteY454" fmla="*/ 165415 h 884608"/>
                <a:gd name="connsiteX455" fmla="*/ 277783 w 3347430"/>
                <a:gd name="connsiteY455" fmla="*/ 170292 h 884608"/>
                <a:gd name="connsiteX456" fmla="*/ 247599 w 3347430"/>
                <a:gd name="connsiteY456" fmla="*/ 169725 h 884608"/>
                <a:gd name="connsiteX457" fmla="*/ 228536 w 3347430"/>
                <a:gd name="connsiteY457" fmla="*/ 182427 h 884608"/>
                <a:gd name="connsiteX458" fmla="*/ 196877 w 3347430"/>
                <a:gd name="connsiteY458" fmla="*/ 191726 h 884608"/>
                <a:gd name="connsiteX459" fmla="*/ 174183 w 3347430"/>
                <a:gd name="connsiteY459" fmla="*/ 203067 h 884608"/>
                <a:gd name="connsiteX460" fmla="*/ 179062 w 3347430"/>
                <a:gd name="connsiteY460" fmla="*/ 215316 h 884608"/>
                <a:gd name="connsiteX461" fmla="*/ 139006 w 3347430"/>
                <a:gd name="connsiteY461" fmla="*/ 259660 h 884608"/>
                <a:gd name="connsiteX462" fmla="*/ 111773 w 3347430"/>
                <a:gd name="connsiteY462" fmla="*/ 293683 h 884608"/>
                <a:gd name="connsiteX463" fmla="*/ 72738 w 3347430"/>
                <a:gd name="connsiteY463" fmla="*/ 321923 h 884608"/>
                <a:gd name="connsiteX464" fmla="*/ 15208 w 3347430"/>
                <a:gd name="connsiteY464" fmla="*/ 352090 h 884608"/>
                <a:gd name="connsiteX465" fmla="*/ 2045 w 3347430"/>
                <a:gd name="connsiteY465" fmla="*/ 369215 h 884608"/>
                <a:gd name="connsiteX466" fmla="*/ 7832 w 3347430"/>
                <a:gd name="connsiteY466" fmla="*/ 389629 h 884608"/>
                <a:gd name="connsiteX467" fmla="*/ 27917 w 3347430"/>
                <a:gd name="connsiteY467" fmla="*/ 395527 h 884608"/>
                <a:gd name="connsiteX468" fmla="*/ 9875 w 3347430"/>
                <a:gd name="connsiteY468" fmla="*/ 411064 h 884608"/>
                <a:gd name="connsiteX469" fmla="*/ 21222 w 3347430"/>
                <a:gd name="connsiteY469" fmla="*/ 423312 h 884608"/>
                <a:gd name="connsiteX470" fmla="*/ 4088 w 3347430"/>
                <a:gd name="connsiteY470" fmla="*/ 436468 h 884608"/>
                <a:gd name="connsiteX471" fmla="*/ 40172 w 3347430"/>
                <a:gd name="connsiteY471" fmla="*/ 456428 h 884608"/>
                <a:gd name="connsiteX472" fmla="*/ 77277 w 3347430"/>
                <a:gd name="connsiteY472" fmla="*/ 436922 h 884608"/>
                <a:gd name="connsiteX473" fmla="*/ 101106 w 3347430"/>
                <a:gd name="connsiteY473" fmla="*/ 418436 h 884608"/>
                <a:gd name="connsiteX474" fmla="*/ 113588 w 3347430"/>
                <a:gd name="connsiteY474" fmla="*/ 426261 h 884608"/>
                <a:gd name="connsiteX475" fmla="*/ 122212 w 3347430"/>
                <a:gd name="connsiteY475" fmla="*/ 415827 h 884608"/>
                <a:gd name="connsiteX476" fmla="*/ 130609 w 3347430"/>
                <a:gd name="connsiteY476" fmla="*/ 406754 h 884608"/>
                <a:gd name="connsiteX477" fmla="*/ 136623 w 3347430"/>
                <a:gd name="connsiteY477" fmla="*/ 398929 h 884608"/>
                <a:gd name="connsiteX478" fmla="*/ 139120 w 3347430"/>
                <a:gd name="connsiteY478" fmla="*/ 386794 h 884608"/>
                <a:gd name="connsiteX479" fmla="*/ 140368 w 3347430"/>
                <a:gd name="connsiteY479" fmla="*/ 374659 h 884608"/>
                <a:gd name="connsiteX480" fmla="*/ 135942 w 3347430"/>
                <a:gd name="connsiteY480" fmla="*/ 369102 h 884608"/>
                <a:gd name="connsiteX481" fmla="*/ 128453 w 3347430"/>
                <a:gd name="connsiteY481" fmla="*/ 351636 h 884608"/>
                <a:gd name="connsiteX482" fmla="*/ 128453 w 3347430"/>
                <a:gd name="connsiteY482" fmla="*/ 339388 h 884608"/>
                <a:gd name="connsiteX483" fmla="*/ 131403 w 3347430"/>
                <a:gd name="connsiteY483" fmla="*/ 314778 h 884608"/>
                <a:gd name="connsiteX484" fmla="*/ 151261 w 3347430"/>
                <a:gd name="connsiteY484" fmla="*/ 306612 h 884608"/>
                <a:gd name="connsiteX485" fmla="*/ 164991 w 3347430"/>
                <a:gd name="connsiteY485" fmla="*/ 301735 h 884608"/>
                <a:gd name="connsiteX486" fmla="*/ 163970 w 3347430"/>
                <a:gd name="connsiteY486" fmla="*/ 295157 h 884608"/>
                <a:gd name="connsiteX487" fmla="*/ 165218 w 3347430"/>
                <a:gd name="connsiteY487" fmla="*/ 280868 h 884608"/>
                <a:gd name="connsiteX488" fmla="*/ 168169 w 3347430"/>
                <a:gd name="connsiteY488" fmla="*/ 272589 h 884608"/>
                <a:gd name="connsiteX489" fmla="*/ 181104 w 3347430"/>
                <a:gd name="connsiteY489" fmla="*/ 253989 h 884608"/>
                <a:gd name="connsiteX490" fmla="*/ 203799 w 3347430"/>
                <a:gd name="connsiteY490" fmla="*/ 232554 h 884608"/>
                <a:gd name="connsiteX491" fmla="*/ 215146 w 3347430"/>
                <a:gd name="connsiteY491" fmla="*/ 209872 h 884608"/>
                <a:gd name="connsiteX492" fmla="*/ 223543 w 3347430"/>
                <a:gd name="connsiteY492" fmla="*/ 209872 h 884608"/>
                <a:gd name="connsiteX493" fmla="*/ 231826 w 3347430"/>
                <a:gd name="connsiteY493" fmla="*/ 208171 h 884608"/>
                <a:gd name="connsiteX494" fmla="*/ 247032 w 3347430"/>
                <a:gd name="connsiteY494" fmla="*/ 199892 h 884608"/>
                <a:gd name="connsiteX495" fmla="*/ 266436 w 3347430"/>
                <a:gd name="connsiteY495" fmla="*/ 192634 h 884608"/>
                <a:gd name="connsiteX496" fmla="*/ 270748 w 3347430"/>
                <a:gd name="connsiteY496" fmla="*/ 185602 h 884608"/>
                <a:gd name="connsiteX497" fmla="*/ 282095 w 3347430"/>
                <a:gd name="connsiteY497" fmla="*/ 185602 h 884608"/>
                <a:gd name="connsiteX498" fmla="*/ 282094 w 3347430"/>
                <a:gd name="connsiteY498" fmla="*/ 185602 h 884608"/>
                <a:gd name="connsiteX499" fmla="*/ 292534 w 3347430"/>
                <a:gd name="connsiteY499" fmla="*/ 178344 h 884608"/>
                <a:gd name="connsiteX500" fmla="*/ 299002 w 3347430"/>
                <a:gd name="connsiteY500" fmla="*/ 181293 h 884608"/>
                <a:gd name="connsiteX501" fmla="*/ 316023 w 3347430"/>
                <a:gd name="connsiteY501" fmla="*/ 196943 h 884608"/>
                <a:gd name="connsiteX502" fmla="*/ 323398 w 3347430"/>
                <a:gd name="connsiteY502" fmla="*/ 195015 h 884608"/>
                <a:gd name="connsiteX503" fmla="*/ 328845 w 3347430"/>
                <a:gd name="connsiteY503" fmla="*/ 193201 h 884608"/>
                <a:gd name="connsiteX504" fmla="*/ 340193 w 3347430"/>
                <a:gd name="connsiteY504" fmla="*/ 192520 h 884608"/>
                <a:gd name="connsiteX505" fmla="*/ 358008 w 3347430"/>
                <a:gd name="connsiteY505" fmla="*/ 192520 h 884608"/>
                <a:gd name="connsiteX506" fmla="*/ 361639 w 3347430"/>
                <a:gd name="connsiteY506" fmla="*/ 185602 h 884608"/>
                <a:gd name="connsiteX507" fmla="*/ 380135 w 3347430"/>
                <a:gd name="connsiteY507" fmla="*/ 166209 h 884608"/>
                <a:gd name="connsiteX508" fmla="*/ 416786 w 3347430"/>
                <a:gd name="connsiteY508" fmla="*/ 173127 h 884608"/>
                <a:gd name="connsiteX509" fmla="*/ 420077 w 3347430"/>
                <a:gd name="connsiteY509" fmla="*/ 177096 h 884608"/>
                <a:gd name="connsiteX510" fmla="*/ 426318 w 3347430"/>
                <a:gd name="connsiteY510" fmla="*/ 191500 h 884608"/>
                <a:gd name="connsiteX511" fmla="*/ 422914 w 3347430"/>
                <a:gd name="connsiteY511" fmla="*/ 197170 h 884608"/>
                <a:gd name="connsiteX512" fmla="*/ 421552 w 3347430"/>
                <a:gd name="connsiteY512" fmla="*/ 202954 h 884608"/>
                <a:gd name="connsiteX513" fmla="*/ 429835 w 3347430"/>
                <a:gd name="connsiteY513" fmla="*/ 207150 h 884608"/>
                <a:gd name="connsiteX514" fmla="*/ 445835 w 3347430"/>
                <a:gd name="connsiteY514" fmla="*/ 222914 h 884608"/>
                <a:gd name="connsiteX515" fmla="*/ 437552 w 3347430"/>
                <a:gd name="connsiteY515" fmla="*/ 236864 h 884608"/>
                <a:gd name="connsiteX516" fmla="*/ 435282 w 3347430"/>
                <a:gd name="connsiteY516" fmla="*/ 239359 h 884608"/>
                <a:gd name="connsiteX517" fmla="*/ 439140 w 3347430"/>
                <a:gd name="connsiteY517" fmla="*/ 242194 h 884608"/>
                <a:gd name="connsiteX518" fmla="*/ 456161 w 3347430"/>
                <a:gd name="connsiteY518" fmla="*/ 265897 h 884608"/>
                <a:gd name="connsiteX519" fmla="*/ 452644 w 3347430"/>
                <a:gd name="connsiteY519" fmla="*/ 277239 h 884608"/>
                <a:gd name="connsiteX520" fmla="*/ 453211 w 3347430"/>
                <a:gd name="connsiteY520" fmla="*/ 286085 h 884608"/>
                <a:gd name="connsiteX521" fmla="*/ 460927 w 3347430"/>
                <a:gd name="connsiteY521" fmla="*/ 292095 h 884608"/>
                <a:gd name="connsiteX522" fmla="*/ 470345 w 3347430"/>
                <a:gd name="connsiteY522" fmla="*/ 305932 h 884608"/>
                <a:gd name="connsiteX523" fmla="*/ 470345 w 3347430"/>
                <a:gd name="connsiteY523" fmla="*/ 308540 h 884608"/>
                <a:gd name="connsiteX524" fmla="*/ 474430 w 3347430"/>
                <a:gd name="connsiteY524" fmla="*/ 321469 h 884608"/>
                <a:gd name="connsiteX525" fmla="*/ 494628 w 3347430"/>
                <a:gd name="connsiteY525" fmla="*/ 334398 h 884608"/>
                <a:gd name="connsiteX526" fmla="*/ 494628 w 3347430"/>
                <a:gd name="connsiteY526" fmla="*/ 340295 h 884608"/>
                <a:gd name="connsiteX527" fmla="*/ 448218 w 3347430"/>
                <a:gd name="connsiteY527" fmla="*/ 388608 h 884608"/>
                <a:gd name="connsiteX528" fmla="*/ 463764 w 3347430"/>
                <a:gd name="connsiteY528" fmla="*/ 405960 h 884608"/>
                <a:gd name="connsiteX529" fmla="*/ 440048 w 3347430"/>
                <a:gd name="connsiteY529" fmla="*/ 417302 h 884608"/>
                <a:gd name="connsiteX530" fmla="*/ 442885 w 3347430"/>
                <a:gd name="connsiteY530" fmla="*/ 417302 h 884608"/>
                <a:gd name="connsiteX531" fmla="*/ 440048 w 3347430"/>
                <a:gd name="connsiteY531" fmla="*/ 431251 h 88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Lst>
              <a:rect l="l" t="t" r="r" b="b"/>
              <a:pathLst>
                <a:path w="3347430" h="884608">
                  <a:moveTo>
                    <a:pt x="440048" y="431251"/>
                  </a:moveTo>
                  <a:cubicBezTo>
                    <a:pt x="435960" y="436384"/>
                    <a:pt x="434962" y="443321"/>
                    <a:pt x="437438" y="449397"/>
                  </a:cubicBezTo>
                  <a:cubicBezTo>
                    <a:pt x="439486" y="453852"/>
                    <a:pt x="439770" y="458917"/>
                    <a:pt x="438232" y="463573"/>
                  </a:cubicBezTo>
                  <a:cubicBezTo>
                    <a:pt x="437325" y="467996"/>
                    <a:pt x="436871" y="470832"/>
                    <a:pt x="438913" y="473440"/>
                  </a:cubicBezTo>
                  <a:cubicBezTo>
                    <a:pt x="439763" y="474337"/>
                    <a:pt x="440558" y="475284"/>
                    <a:pt x="441296" y="476275"/>
                  </a:cubicBezTo>
                  <a:cubicBezTo>
                    <a:pt x="448932" y="484000"/>
                    <a:pt x="454071" y="493838"/>
                    <a:pt x="456047" y="504515"/>
                  </a:cubicBezTo>
                  <a:cubicBezTo>
                    <a:pt x="459649" y="503887"/>
                    <a:pt x="463355" y="504321"/>
                    <a:pt x="466714" y="505762"/>
                  </a:cubicBezTo>
                  <a:cubicBezTo>
                    <a:pt x="472125" y="507140"/>
                    <a:pt x="477697" y="507789"/>
                    <a:pt x="483280" y="507690"/>
                  </a:cubicBezTo>
                  <a:cubicBezTo>
                    <a:pt x="488928" y="507506"/>
                    <a:pt x="494567" y="508273"/>
                    <a:pt x="499961" y="509959"/>
                  </a:cubicBezTo>
                  <a:cubicBezTo>
                    <a:pt x="503706" y="512000"/>
                    <a:pt x="514826" y="520052"/>
                    <a:pt x="514826" y="526630"/>
                  </a:cubicBezTo>
                  <a:cubicBezTo>
                    <a:pt x="515763" y="534495"/>
                    <a:pt x="519135" y="541870"/>
                    <a:pt x="524471" y="547725"/>
                  </a:cubicBezTo>
                  <a:cubicBezTo>
                    <a:pt x="528083" y="550538"/>
                    <a:pt x="531873" y="553114"/>
                    <a:pt x="535819" y="555437"/>
                  </a:cubicBezTo>
                  <a:cubicBezTo>
                    <a:pt x="548414" y="563942"/>
                    <a:pt x="553974" y="568025"/>
                    <a:pt x="553974" y="572221"/>
                  </a:cubicBezTo>
                  <a:cubicBezTo>
                    <a:pt x="553974" y="580160"/>
                    <a:pt x="549776" y="585037"/>
                    <a:pt x="543194" y="585037"/>
                  </a:cubicBezTo>
                  <a:cubicBezTo>
                    <a:pt x="541062" y="584967"/>
                    <a:pt x="538938" y="584739"/>
                    <a:pt x="536840" y="584356"/>
                  </a:cubicBezTo>
                  <a:cubicBezTo>
                    <a:pt x="535480" y="584245"/>
                    <a:pt x="534114" y="584245"/>
                    <a:pt x="532755" y="584356"/>
                  </a:cubicBezTo>
                  <a:cubicBezTo>
                    <a:pt x="536557" y="591107"/>
                    <a:pt x="539384" y="598362"/>
                    <a:pt x="541152" y="605905"/>
                  </a:cubicBezTo>
                  <a:cubicBezTo>
                    <a:pt x="545159" y="604756"/>
                    <a:pt x="548981" y="603037"/>
                    <a:pt x="552499" y="600801"/>
                  </a:cubicBezTo>
                  <a:cubicBezTo>
                    <a:pt x="564114" y="596686"/>
                    <a:pt x="576970" y="598063"/>
                    <a:pt x="587448" y="604544"/>
                  </a:cubicBezTo>
                  <a:cubicBezTo>
                    <a:pt x="591554" y="609060"/>
                    <a:pt x="594065" y="614796"/>
                    <a:pt x="594597" y="620875"/>
                  </a:cubicBezTo>
                  <a:cubicBezTo>
                    <a:pt x="597404" y="622848"/>
                    <a:pt x="600456" y="624449"/>
                    <a:pt x="603675" y="625638"/>
                  </a:cubicBezTo>
                  <a:cubicBezTo>
                    <a:pt x="608787" y="627364"/>
                    <a:pt x="613415" y="630279"/>
                    <a:pt x="617178" y="634144"/>
                  </a:cubicBezTo>
                  <a:lnTo>
                    <a:pt x="618313" y="635959"/>
                  </a:lnTo>
                  <a:cubicBezTo>
                    <a:pt x="622284" y="642196"/>
                    <a:pt x="629660" y="653651"/>
                    <a:pt x="639419" y="653651"/>
                  </a:cubicBezTo>
                  <a:cubicBezTo>
                    <a:pt x="652468" y="653651"/>
                    <a:pt x="670396" y="653651"/>
                    <a:pt x="677999" y="661590"/>
                  </a:cubicBezTo>
                  <a:cubicBezTo>
                    <a:pt x="684794" y="665317"/>
                    <a:pt x="692378" y="667378"/>
                    <a:pt x="700126" y="667600"/>
                  </a:cubicBezTo>
                  <a:cubicBezTo>
                    <a:pt x="706388" y="667938"/>
                    <a:pt x="712537" y="669398"/>
                    <a:pt x="718282" y="671910"/>
                  </a:cubicBezTo>
                  <a:cubicBezTo>
                    <a:pt x="724619" y="675070"/>
                    <a:pt x="727193" y="682765"/>
                    <a:pt x="724032" y="689099"/>
                  </a:cubicBezTo>
                  <a:cubicBezTo>
                    <a:pt x="723869" y="689425"/>
                    <a:pt x="723692" y="689744"/>
                    <a:pt x="723502" y="690056"/>
                  </a:cubicBezTo>
                  <a:cubicBezTo>
                    <a:pt x="722480" y="694119"/>
                    <a:pt x="723048" y="698419"/>
                    <a:pt x="725091" y="702077"/>
                  </a:cubicBezTo>
                  <a:cubicBezTo>
                    <a:pt x="729856" y="714893"/>
                    <a:pt x="727586" y="718295"/>
                    <a:pt x="726906" y="719316"/>
                  </a:cubicBezTo>
                  <a:cubicBezTo>
                    <a:pt x="726006" y="720791"/>
                    <a:pt x="724434" y="721725"/>
                    <a:pt x="722707" y="721811"/>
                  </a:cubicBezTo>
                  <a:lnTo>
                    <a:pt x="720097" y="721811"/>
                  </a:lnTo>
                  <a:cubicBezTo>
                    <a:pt x="708183" y="721811"/>
                    <a:pt x="694566" y="723512"/>
                    <a:pt x="693999" y="735420"/>
                  </a:cubicBezTo>
                  <a:cubicBezTo>
                    <a:pt x="699218" y="735420"/>
                    <a:pt x="703757" y="736668"/>
                    <a:pt x="703757" y="741431"/>
                  </a:cubicBezTo>
                  <a:cubicBezTo>
                    <a:pt x="703757" y="752772"/>
                    <a:pt x="688212" y="751638"/>
                    <a:pt x="693091" y="759464"/>
                  </a:cubicBezTo>
                  <a:cubicBezTo>
                    <a:pt x="697970" y="767289"/>
                    <a:pt x="690141" y="772619"/>
                    <a:pt x="684354" y="780331"/>
                  </a:cubicBezTo>
                  <a:cubicBezTo>
                    <a:pt x="680026" y="787770"/>
                    <a:pt x="671114" y="791210"/>
                    <a:pt x="662907" y="788610"/>
                  </a:cubicBezTo>
                  <a:cubicBezTo>
                    <a:pt x="656553" y="785208"/>
                    <a:pt x="646908" y="788610"/>
                    <a:pt x="650312" y="793487"/>
                  </a:cubicBezTo>
                  <a:cubicBezTo>
                    <a:pt x="653716" y="798364"/>
                    <a:pt x="676070" y="793487"/>
                    <a:pt x="679928" y="796889"/>
                  </a:cubicBezTo>
                  <a:cubicBezTo>
                    <a:pt x="691423" y="807036"/>
                    <a:pt x="704158" y="815687"/>
                    <a:pt x="717828" y="822634"/>
                  </a:cubicBezTo>
                  <a:cubicBezTo>
                    <a:pt x="726582" y="827413"/>
                    <a:pt x="734799" y="833116"/>
                    <a:pt x="742338" y="839645"/>
                  </a:cubicBezTo>
                  <a:lnTo>
                    <a:pt x="741544" y="836924"/>
                  </a:lnTo>
                  <a:cubicBezTo>
                    <a:pt x="751000" y="833717"/>
                    <a:pt x="761250" y="833717"/>
                    <a:pt x="770706" y="836924"/>
                  </a:cubicBezTo>
                  <a:cubicBezTo>
                    <a:pt x="777312" y="840049"/>
                    <a:pt x="784673" y="841230"/>
                    <a:pt x="791925" y="840326"/>
                  </a:cubicBezTo>
                  <a:lnTo>
                    <a:pt x="795329" y="840326"/>
                  </a:lnTo>
                  <a:cubicBezTo>
                    <a:pt x="805692" y="840708"/>
                    <a:pt x="815650" y="844450"/>
                    <a:pt x="823697" y="850987"/>
                  </a:cubicBezTo>
                  <a:cubicBezTo>
                    <a:pt x="829144" y="857791"/>
                    <a:pt x="833002" y="860286"/>
                    <a:pt x="834137" y="860286"/>
                  </a:cubicBezTo>
                  <a:cubicBezTo>
                    <a:pt x="835736" y="859860"/>
                    <a:pt x="837293" y="859291"/>
                    <a:pt x="838789" y="858585"/>
                  </a:cubicBezTo>
                  <a:cubicBezTo>
                    <a:pt x="843415" y="856072"/>
                    <a:pt x="848519" y="854564"/>
                    <a:pt x="853768" y="854162"/>
                  </a:cubicBezTo>
                  <a:cubicBezTo>
                    <a:pt x="862392" y="854162"/>
                    <a:pt x="876462" y="862101"/>
                    <a:pt x="877597" y="868679"/>
                  </a:cubicBezTo>
                  <a:cubicBezTo>
                    <a:pt x="880083" y="870185"/>
                    <a:pt x="882753" y="871366"/>
                    <a:pt x="885540" y="872194"/>
                  </a:cubicBezTo>
                  <a:cubicBezTo>
                    <a:pt x="891484" y="873962"/>
                    <a:pt x="897086" y="876723"/>
                    <a:pt x="902107" y="880360"/>
                  </a:cubicBezTo>
                  <a:cubicBezTo>
                    <a:pt x="904830" y="882628"/>
                    <a:pt x="907213" y="885010"/>
                    <a:pt x="909482" y="887051"/>
                  </a:cubicBezTo>
                  <a:cubicBezTo>
                    <a:pt x="914248" y="891588"/>
                    <a:pt x="917652" y="894877"/>
                    <a:pt x="922191" y="894877"/>
                  </a:cubicBezTo>
                  <a:cubicBezTo>
                    <a:pt x="926730" y="894877"/>
                    <a:pt x="934219" y="886371"/>
                    <a:pt x="937737" y="881041"/>
                  </a:cubicBezTo>
                  <a:lnTo>
                    <a:pt x="939326" y="882969"/>
                  </a:lnTo>
                  <a:cubicBezTo>
                    <a:pt x="934802" y="879154"/>
                    <a:pt x="930485" y="875104"/>
                    <a:pt x="926390" y="870834"/>
                  </a:cubicBezTo>
                  <a:cubicBezTo>
                    <a:pt x="916087" y="860545"/>
                    <a:pt x="908958" y="847515"/>
                    <a:pt x="905851" y="833294"/>
                  </a:cubicBezTo>
                  <a:cubicBezTo>
                    <a:pt x="905851" y="823768"/>
                    <a:pt x="891781" y="815262"/>
                    <a:pt x="888717" y="808684"/>
                  </a:cubicBezTo>
                  <a:cubicBezTo>
                    <a:pt x="885653" y="802106"/>
                    <a:pt x="895298" y="798704"/>
                    <a:pt x="896320" y="792126"/>
                  </a:cubicBezTo>
                  <a:cubicBezTo>
                    <a:pt x="897341" y="785548"/>
                    <a:pt x="902334" y="780104"/>
                    <a:pt x="912773" y="776702"/>
                  </a:cubicBezTo>
                  <a:cubicBezTo>
                    <a:pt x="917653" y="774702"/>
                    <a:pt x="922328" y="772233"/>
                    <a:pt x="926730" y="769330"/>
                  </a:cubicBezTo>
                  <a:cubicBezTo>
                    <a:pt x="924109" y="764913"/>
                    <a:pt x="920638" y="761059"/>
                    <a:pt x="916518" y="757989"/>
                  </a:cubicBezTo>
                  <a:cubicBezTo>
                    <a:pt x="912887" y="756288"/>
                    <a:pt x="911979" y="751752"/>
                    <a:pt x="911071" y="746648"/>
                  </a:cubicBezTo>
                  <a:cubicBezTo>
                    <a:pt x="910800" y="741895"/>
                    <a:pt x="908919" y="737376"/>
                    <a:pt x="905738" y="733833"/>
                  </a:cubicBezTo>
                  <a:cubicBezTo>
                    <a:pt x="901151" y="731320"/>
                    <a:pt x="896158" y="729631"/>
                    <a:pt x="890987" y="728843"/>
                  </a:cubicBezTo>
                  <a:cubicBezTo>
                    <a:pt x="881909" y="726688"/>
                    <a:pt x="874079" y="724873"/>
                    <a:pt x="873285" y="719089"/>
                  </a:cubicBezTo>
                  <a:cubicBezTo>
                    <a:pt x="873285" y="717048"/>
                    <a:pt x="870108" y="714779"/>
                    <a:pt x="867158" y="712511"/>
                  </a:cubicBezTo>
                  <a:cubicBezTo>
                    <a:pt x="864207" y="710243"/>
                    <a:pt x="857626" y="705026"/>
                    <a:pt x="857626" y="698902"/>
                  </a:cubicBezTo>
                  <a:cubicBezTo>
                    <a:pt x="857629" y="695846"/>
                    <a:pt x="858410" y="692841"/>
                    <a:pt x="859895" y="690169"/>
                  </a:cubicBezTo>
                  <a:cubicBezTo>
                    <a:pt x="861922" y="686660"/>
                    <a:pt x="861922" y="682337"/>
                    <a:pt x="859895" y="678828"/>
                  </a:cubicBezTo>
                  <a:cubicBezTo>
                    <a:pt x="856970" y="669691"/>
                    <a:pt x="858988" y="659692"/>
                    <a:pt x="865228" y="652403"/>
                  </a:cubicBezTo>
                  <a:cubicBezTo>
                    <a:pt x="867803" y="648811"/>
                    <a:pt x="872232" y="647040"/>
                    <a:pt x="876576" y="647867"/>
                  </a:cubicBezTo>
                  <a:cubicBezTo>
                    <a:pt x="881130" y="649608"/>
                    <a:pt x="885075" y="652643"/>
                    <a:pt x="887923" y="656599"/>
                  </a:cubicBezTo>
                  <a:cubicBezTo>
                    <a:pt x="890873" y="659888"/>
                    <a:pt x="893370" y="663064"/>
                    <a:pt x="896206" y="662497"/>
                  </a:cubicBezTo>
                  <a:cubicBezTo>
                    <a:pt x="897000" y="661703"/>
                    <a:pt x="896206" y="658414"/>
                    <a:pt x="895412" y="656486"/>
                  </a:cubicBezTo>
                  <a:cubicBezTo>
                    <a:pt x="893843" y="652924"/>
                    <a:pt x="893369" y="648977"/>
                    <a:pt x="894050" y="645145"/>
                  </a:cubicBezTo>
                  <a:cubicBezTo>
                    <a:pt x="895298" y="641402"/>
                    <a:pt x="900291" y="638567"/>
                    <a:pt x="908348" y="633804"/>
                  </a:cubicBezTo>
                  <a:cubicBezTo>
                    <a:pt x="913908" y="630969"/>
                    <a:pt x="921397" y="626999"/>
                    <a:pt x="922191" y="624277"/>
                  </a:cubicBezTo>
                  <a:cubicBezTo>
                    <a:pt x="923826" y="620194"/>
                    <a:pt x="927410" y="617209"/>
                    <a:pt x="931723" y="616338"/>
                  </a:cubicBezTo>
                  <a:cubicBezTo>
                    <a:pt x="937631" y="614541"/>
                    <a:pt x="944043" y="615679"/>
                    <a:pt x="948971" y="619401"/>
                  </a:cubicBezTo>
                  <a:cubicBezTo>
                    <a:pt x="950673" y="620875"/>
                    <a:pt x="951240" y="620762"/>
                    <a:pt x="954417" y="619401"/>
                  </a:cubicBezTo>
                  <a:cubicBezTo>
                    <a:pt x="956825" y="617820"/>
                    <a:pt x="959526" y="616740"/>
                    <a:pt x="962361" y="616225"/>
                  </a:cubicBezTo>
                  <a:cubicBezTo>
                    <a:pt x="976133" y="615542"/>
                    <a:pt x="989732" y="619539"/>
                    <a:pt x="1000941" y="627566"/>
                  </a:cubicBezTo>
                  <a:lnTo>
                    <a:pt x="1005139" y="632670"/>
                  </a:lnTo>
                  <a:cubicBezTo>
                    <a:pt x="1008430" y="636866"/>
                    <a:pt x="1011494" y="640835"/>
                    <a:pt x="1013990" y="640835"/>
                  </a:cubicBezTo>
                  <a:cubicBezTo>
                    <a:pt x="1015704" y="640496"/>
                    <a:pt x="1017328" y="639800"/>
                    <a:pt x="1018756" y="638794"/>
                  </a:cubicBezTo>
                  <a:cubicBezTo>
                    <a:pt x="1022387" y="636753"/>
                    <a:pt x="1027834" y="633690"/>
                    <a:pt x="1032259" y="638794"/>
                  </a:cubicBezTo>
                  <a:cubicBezTo>
                    <a:pt x="1035296" y="643092"/>
                    <a:pt x="1041243" y="644116"/>
                    <a:pt x="1045543" y="641081"/>
                  </a:cubicBezTo>
                  <a:cubicBezTo>
                    <a:pt x="1045656" y="641002"/>
                    <a:pt x="1045767" y="640920"/>
                    <a:pt x="1045876" y="640835"/>
                  </a:cubicBezTo>
                  <a:cubicBezTo>
                    <a:pt x="1047465" y="639474"/>
                    <a:pt x="1048486" y="638227"/>
                    <a:pt x="1049507" y="637206"/>
                  </a:cubicBezTo>
                  <a:cubicBezTo>
                    <a:pt x="1052362" y="633517"/>
                    <a:pt x="1056883" y="631513"/>
                    <a:pt x="1061535" y="631876"/>
                  </a:cubicBezTo>
                  <a:cubicBezTo>
                    <a:pt x="1065154" y="631984"/>
                    <a:pt x="1068695" y="632956"/>
                    <a:pt x="1071861" y="634711"/>
                  </a:cubicBezTo>
                  <a:cubicBezTo>
                    <a:pt x="1074471" y="636072"/>
                    <a:pt x="1075946" y="636753"/>
                    <a:pt x="1077648" y="636185"/>
                  </a:cubicBezTo>
                  <a:cubicBezTo>
                    <a:pt x="1085279" y="633239"/>
                    <a:pt x="1093734" y="633239"/>
                    <a:pt x="1101364" y="636185"/>
                  </a:cubicBezTo>
                  <a:cubicBezTo>
                    <a:pt x="1102612" y="636979"/>
                    <a:pt x="1104314" y="638454"/>
                    <a:pt x="1106243" y="640041"/>
                  </a:cubicBezTo>
                  <a:cubicBezTo>
                    <a:pt x="1110782" y="643784"/>
                    <a:pt x="1118385" y="650022"/>
                    <a:pt x="1122016" y="648094"/>
                  </a:cubicBezTo>
                  <a:cubicBezTo>
                    <a:pt x="1128469" y="643884"/>
                    <a:pt x="1135889" y="641386"/>
                    <a:pt x="1143576" y="640835"/>
                  </a:cubicBezTo>
                  <a:cubicBezTo>
                    <a:pt x="1152653" y="640835"/>
                    <a:pt x="1156965" y="639701"/>
                    <a:pt x="1156965" y="633123"/>
                  </a:cubicBezTo>
                  <a:cubicBezTo>
                    <a:pt x="1156965" y="630061"/>
                    <a:pt x="1147434" y="627339"/>
                    <a:pt x="1141079" y="625638"/>
                  </a:cubicBezTo>
                  <a:cubicBezTo>
                    <a:pt x="1131434" y="622916"/>
                    <a:pt x="1122356" y="620308"/>
                    <a:pt x="1122356" y="613730"/>
                  </a:cubicBezTo>
                  <a:cubicBezTo>
                    <a:pt x="1122745" y="608935"/>
                    <a:pt x="1125082" y="604508"/>
                    <a:pt x="1128824" y="601482"/>
                  </a:cubicBezTo>
                  <a:cubicBezTo>
                    <a:pt x="1132115" y="598079"/>
                    <a:pt x="1132682" y="597172"/>
                    <a:pt x="1131888" y="595698"/>
                  </a:cubicBezTo>
                  <a:cubicBezTo>
                    <a:pt x="1129278" y="590707"/>
                    <a:pt x="1133817" y="585831"/>
                    <a:pt x="1137448" y="581975"/>
                  </a:cubicBezTo>
                  <a:cubicBezTo>
                    <a:pt x="1138800" y="580663"/>
                    <a:pt x="1140016" y="579220"/>
                    <a:pt x="1141079" y="577665"/>
                  </a:cubicBezTo>
                  <a:lnTo>
                    <a:pt x="1139718" y="577665"/>
                  </a:lnTo>
                  <a:cubicBezTo>
                    <a:pt x="1126895" y="574717"/>
                    <a:pt x="1125534" y="570974"/>
                    <a:pt x="1125534" y="562468"/>
                  </a:cubicBezTo>
                  <a:cubicBezTo>
                    <a:pt x="1125564" y="560311"/>
                    <a:pt x="1126728" y="558330"/>
                    <a:pt x="1128597" y="557251"/>
                  </a:cubicBezTo>
                  <a:cubicBezTo>
                    <a:pt x="1138012" y="554454"/>
                    <a:pt x="1148145" y="555430"/>
                    <a:pt x="1156852" y="559973"/>
                  </a:cubicBezTo>
                  <a:cubicBezTo>
                    <a:pt x="1159689" y="561334"/>
                    <a:pt x="1170242" y="556004"/>
                    <a:pt x="1178639" y="551694"/>
                  </a:cubicBezTo>
                  <a:cubicBezTo>
                    <a:pt x="1189391" y="545204"/>
                    <a:pt x="1201297" y="540852"/>
                    <a:pt x="1213701" y="538879"/>
                  </a:cubicBezTo>
                  <a:cubicBezTo>
                    <a:pt x="1240367" y="538311"/>
                    <a:pt x="1250467" y="534229"/>
                    <a:pt x="1254325" y="530826"/>
                  </a:cubicBezTo>
                  <a:cubicBezTo>
                    <a:pt x="1255990" y="529355"/>
                    <a:pt x="1257545" y="527763"/>
                    <a:pt x="1258977" y="526063"/>
                  </a:cubicBezTo>
                  <a:cubicBezTo>
                    <a:pt x="1262625" y="520770"/>
                    <a:pt x="1268659" y="517627"/>
                    <a:pt x="1275090" y="517671"/>
                  </a:cubicBezTo>
                  <a:cubicBezTo>
                    <a:pt x="1280814" y="518021"/>
                    <a:pt x="1286446" y="519285"/>
                    <a:pt x="1291771" y="521413"/>
                  </a:cubicBezTo>
                  <a:cubicBezTo>
                    <a:pt x="1296359" y="523153"/>
                    <a:pt x="1301175" y="524222"/>
                    <a:pt x="1306068" y="524589"/>
                  </a:cubicBezTo>
                  <a:cubicBezTo>
                    <a:pt x="1316705" y="525629"/>
                    <a:pt x="1325363" y="533589"/>
                    <a:pt x="1327288" y="544095"/>
                  </a:cubicBezTo>
                  <a:cubicBezTo>
                    <a:pt x="1327742" y="548111"/>
                    <a:pt x="1329888" y="551741"/>
                    <a:pt x="1333188" y="554076"/>
                  </a:cubicBezTo>
                  <a:cubicBezTo>
                    <a:pt x="1334493" y="554652"/>
                    <a:pt x="1336017" y="554383"/>
                    <a:pt x="1337046" y="553395"/>
                  </a:cubicBezTo>
                  <a:cubicBezTo>
                    <a:pt x="1346124" y="545910"/>
                    <a:pt x="1352024" y="549653"/>
                    <a:pt x="1358152" y="554756"/>
                  </a:cubicBezTo>
                  <a:cubicBezTo>
                    <a:pt x="1360081" y="556457"/>
                    <a:pt x="1366095" y="554756"/>
                    <a:pt x="1370066" y="553735"/>
                  </a:cubicBezTo>
                  <a:cubicBezTo>
                    <a:pt x="1374038" y="552715"/>
                    <a:pt x="1378577" y="551467"/>
                    <a:pt x="1381413" y="553735"/>
                  </a:cubicBezTo>
                  <a:cubicBezTo>
                    <a:pt x="1382546" y="554640"/>
                    <a:pt x="1383179" y="556030"/>
                    <a:pt x="1383115" y="557478"/>
                  </a:cubicBezTo>
                  <a:cubicBezTo>
                    <a:pt x="1383115" y="560313"/>
                    <a:pt x="1383797" y="567005"/>
                    <a:pt x="1389583" y="567005"/>
                  </a:cubicBezTo>
                  <a:cubicBezTo>
                    <a:pt x="1397238" y="565721"/>
                    <a:pt x="1404519" y="562779"/>
                    <a:pt x="1410916" y="558385"/>
                  </a:cubicBezTo>
                  <a:lnTo>
                    <a:pt x="1412165" y="557705"/>
                  </a:lnTo>
                  <a:cubicBezTo>
                    <a:pt x="1414547" y="556344"/>
                    <a:pt x="1417725" y="554189"/>
                    <a:pt x="1421015" y="551921"/>
                  </a:cubicBezTo>
                  <a:cubicBezTo>
                    <a:pt x="1430433" y="545343"/>
                    <a:pt x="1437923" y="540580"/>
                    <a:pt x="1442121" y="543755"/>
                  </a:cubicBezTo>
                  <a:cubicBezTo>
                    <a:pt x="1446319" y="546931"/>
                    <a:pt x="1444277" y="549653"/>
                    <a:pt x="1443937" y="552828"/>
                  </a:cubicBezTo>
                  <a:cubicBezTo>
                    <a:pt x="1443256" y="557818"/>
                    <a:pt x="1443937" y="559066"/>
                    <a:pt x="1445752" y="559860"/>
                  </a:cubicBezTo>
                  <a:cubicBezTo>
                    <a:pt x="1465513" y="566632"/>
                    <a:pt x="1483477" y="577800"/>
                    <a:pt x="1498290" y="592522"/>
                  </a:cubicBezTo>
                  <a:cubicBezTo>
                    <a:pt x="1529495" y="632443"/>
                    <a:pt x="1539140" y="637887"/>
                    <a:pt x="1542090" y="637887"/>
                  </a:cubicBezTo>
                  <a:cubicBezTo>
                    <a:pt x="1545040" y="637887"/>
                    <a:pt x="1545835" y="636639"/>
                    <a:pt x="1547764" y="634031"/>
                  </a:cubicBezTo>
                  <a:cubicBezTo>
                    <a:pt x="1550534" y="629557"/>
                    <a:pt x="1555436" y="626850"/>
                    <a:pt x="1560700" y="626886"/>
                  </a:cubicBezTo>
                  <a:cubicBezTo>
                    <a:pt x="1566334" y="627305"/>
                    <a:pt x="1571393" y="630492"/>
                    <a:pt x="1574203" y="635392"/>
                  </a:cubicBezTo>
                  <a:cubicBezTo>
                    <a:pt x="1577380" y="639474"/>
                    <a:pt x="1580103" y="642990"/>
                    <a:pt x="1586117" y="642990"/>
                  </a:cubicBezTo>
                  <a:cubicBezTo>
                    <a:pt x="1592506" y="642581"/>
                    <a:pt x="1598610" y="640204"/>
                    <a:pt x="1603592" y="636185"/>
                  </a:cubicBezTo>
                  <a:cubicBezTo>
                    <a:pt x="1606570" y="633546"/>
                    <a:pt x="1610393" y="632058"/>
                    <a:pt x="1614372" y="631989"/>
                  </a:cubicBezTo>
                  <a:cubicBezTo>
                    <a:pt x="1627214" y="637342"/>
                    <a:pt x="1638950" y="645034"/>
                    <a:pt x="1648981" y="654671"/>
                  </a:cubicBezTo>
                  <a:cubicBezTo>
                    <a:pt x="1654427" y="660115"/>
                    <a:pt x="1667137" y="672931"/>
                    <a:pt x="1680072" y="672931"/>
                  </a:cubicBezTo>
                  <a:lnTo>
                    <a:pt x="1680640" y="672931"/>
                  </a:lnTo>
                  <a:cubicBezTo>
                    <a:pt x="1682831" y="673065"/>
                    <a:pt x="1685029" y="673065"/>
                    <a:pt x="1687221" y="672931"/>
                  </a:cubicBezTo>
                  <a:cubicBezTo>
                    <a:pt x="1694912" y="671582"/>
                    <a:pt x="1702799" y="673793"/>
                    <a:pt x="1708667" y="678942"/>
                  </a:cubicBezTo>
                  <a:cubicBezTo>
                    <a:pt x="1711088" y="680696"/>
                    <a:pt x="1713672" y="682215"/>
                    <a:pt x="1716383" y="683478"/>
                  </a:cubicBezTo>
                  <a:cubicBezTo>
                    <a:pt x="1719788" y="683478"/>
                    <a:pt x="1727731" y="681323"/>
                    <a:pt x="1730114" y="677467"/>
                  </a:cubicBezTo>
                  <a:cubicBezTo>
                    <a:pt x="1733965" y="673175"/>
                    <a:pt x="1739250" y="670433"/>
                    <a:pt x="1744978" y="669755"/>
                  </a:cubicBezTo>
                  <a:cubicBezTo>
                    <a:pt x="1749081" y="668758"/>
                    <a:pt x="1752940" y="666945"/>
                    <a:pt x="1756326" y="664425"/>
                  </a:cubicBezTo>
                  <a:cubicBezTo>
                    <a:pt x="1761772" y="658868"/>
                    <a:pt x="1783786" y="643104"/>
                    <a:pt x="1793091" y="643104"/>
                  </a:cubicBezTo>
                  <a:lnTo>
                    <a:pt x="1798083" y="643104"/>
                  </a:lnTo>
                  <a:cubicBezTo>
                    <a:pt x="1810638" y="641872"/>
                    <a:pt x="1823312" y="643066"/>
                    <a:pt x="1835416" y="646619"/>
                  </a:cubicBezTo>
                  <a:cubicBezTo>
                    <a:pt x="1858110" y="657960"/>
                    <a:pt x="1873769" y="663858"/>
                    <a:pt x="1882734" y="663177"/>
                  </a:cubicBezTo>
                  <a:cubicBezTo>
                    <a:pt x="1889364" y="662945"/>
                    <a:pt x="1896002" y="663211"/>
                    <a:pt x="1902591" y="663971"/>
                  </a:cubicBezTo>
                  <a:cubicBezTo>
                    <a:pt x="1909193" y="665186"/>
                    <a:pt x="1915961" y="665186"/>
                    <a:pt x="1922563" y="663971"/>
                  </a:cubicBezTo>
                  <a:cubicBezTo>
                    <a:pt x="1926534" y="661590"/>
                    <a:pt x="1928576" y="658754"/>
                    <a:pt x="1928690" y="656826"/>
                  </a:cubicBezTo>
                  <a:cubicBezTo>
                    <a:pt x="1928809" y="655995"/>
                    <a:pt x="1928460" y="655167"/>
                    <a:pt x="1927782" y="654671"/>
                  </a:cubicBezTo>
                  <a:lnTo>
                    <a:pt x="1925967" y="652970"/>
                  </a:lnTo>
                  <a:cubicBezTo>
                    <a:pt x="1917229" y="645372"/>
                    <a:pt x="1907924" y="636526"/>
                    <a:pt x="1907924" y="629721"/>
                  </a:cubicBezTo>
                  <a:cubicBezTo>
                    <a:pt x="1908587" y="619132"/>
                    <a:pt x="1916506" y="610417"/>
                    <a:pt x="1926988" y="608740"/>
                  </a:cubicBezTo>
                  <a:cubicBezTo>
                    <a:pt x="1935554" y="610105"/>
                    <a:pt x="1943932" y="612464"/>
                    <a:pt x="1951952" y="615771"/>
                  </a:cubicBezTo>
                  <a:cubicBezTo>
                    <a:pt x="1961863" y="619686"/>
                    <a:pt x="1972176" y="622501"/>
                    <a:pt x="1982703" y="624164"/>
                  </a:cubicBezTo>
                  <a:cubicBezTo>
                    <a:pt x="1993058" y="624071"/>
                    <a:pt x="2002722" y="629351"/>
                    <a:pt x="2008234" y="638113"/>
                  </a:cubicBezTo>
                  <a:cubicBezTo>
                    <a:pt x="2012659" y="644351"/>
                    <a:pt x="2035240" y="658868"/>
                    <a:pt x="2045113" y="657847"/>
                  </a:cubicBezTo>
                  <a:cubicBezTo>
                    <a:pt x="2050313" y="657097"/>
                    <a:pt x="2055414" y="655765"/>
                    <a:pt x="2060318" y="653878"/>
                  </a:cubicBezTo>
                  <a:cubicBezTo>
                    <a:pt x="2066923" y="651300"/>
                    <a:pt x="2073891" y="649769"/>
                    <a:pt x="2080970" y="649341"/>
                  </a:cubicBezTo>
                  <a:cubicBezTo>
                    <a:pt x="2100999" y="650762"/>
                    <a:pt x="2120606" y="655796"/>
                    <a:pt x="2138841" y="664198"/>
                  </a:cubicBezTo>
                  <a:cubicBezTo>
                    <a:pt x="2146443" y="670095"/>
                    <a:pt x="2181733" y="684952"/>
                    <a:pt x="2195577" y="683818"/>
                  </a:cubicBezTo>
                  <a:cubicBezTo>
                    <a:pt x="2202604" y="682832"/>
                    <a:pt x="2209471" y="680925"/>
                    <a:pt x="2216001" y="678148"/>
                  </a:cubicBezTo>
                  <a:cubicBezTo>
                    <a:pt x="2222941" y="674957"/>
                    <a:pt x="2230397" y="673037"/>
                    <a:pt x="2238015" y="672477"/>
                  </a:cubicBezTo>
                  <a:cubicBezTo>
                    <a:pt x="2243235" y="672477"/>
                    <a:pt x="2247547" y="668054"/>
                    <a:pt x="2252199" y="663291"/>
                  </a:cubicBezTo>
                  <a:cubicBezTo>
                    <a:pt x="2256484" y="657175"/>
                    <a:pt x="2263085" y="653078"/>
                    <a:pt x="2270468" y="651950"/>
                  </a:cubicBezTo>
                  <a:cubicBezTo>
                    <a:pt x="2279877" y="652895"/>
                    <a:pt x="2289114" y="655107"/>
                    <a:pt x="2297929" y="658527"/>
                  </a:cubicBezTo>
                  <a:cubicBezTo>
                    <a:pt x="2306395" y="661557"/>
                    <a:pt x="2315135" y="663760"/>
                    <a:pt x="2324027" y="665105"/>
                  </a:cubicBezTo>
                  <a:cubicBezTo>
                    <a:pt x="2332968" y="665529"/>
                    <a:pt x="2341596" y="668522"/>
                    <a:pt x="2348878" y="673725"/>
                  </a:cubicBezTo>
                  <a:cubicBezTo>
                    <a:pt x="2349664" y="674504"/>
                    <a:pt x="2350721" y="674950"/>
                    <a:pt x="2351828" y="674972"/>
                  </a:cubicBezTo>
                  <a:cubicBezTo>
                    <a:pt x="2353530" y="674972"/>
                    <a:pt x="2355572" y="672023"/>
                    <a:pt x="2357274" y="669642"/>
                  </a:cubicBezTo>
                  <a:cubicBezTo>
                    <a:pt x="2358976" y="667260"/>
                    <a:pt x="2362040" y="663064"/>
                    <a:pt x="2365672" y="662610"/>
                  </a:cubicBezTo>
                  <a:cubicBezTo>
                    <a:pt x="2365212" y="660575"/>
                    <a:pt x="2364527" y="658597"/>
                    <a:pt x="2363629" y="656713"/>
                  </a:cubicBezTo>
                  <a:cubicBezTo>
                    <a:pt x="2362279" y="653856"/>
                    <a:pt x="2361434" y="650786"/>
                    <a:pt x="2361133" y="647640"/>
                  </a:cubicBezTo>
                  <a:cubicBezTo>
                    <a:pt x="2361132" y="646392"/>
                    <a:pt x="2361132" y="644578"/>
                    <a:pt x="2361132" y="642310"/>
                  </a:cubicBezTo>
                  <a:cubicBezTo>
                    <a:pt x="2360338" y="633123"/>
                    <a:pt x="2359204" y="619060"/>
                    <a:pt x="2364877" y="613503"/>
                  </a:cubicBezTo>
                  <a:cubicBezTo>
                    <a:pt x="2366586" y="611699"/>
                    <a:pt x="2366952" y="609006"/>
                    <a:pt x="2365785" y="606812"/>
                  </a:cubicBezTo>
                  <a:cubicBezTo>
                    <a:pt x="2365237" y="604982"/>
                    <a:pt x="2363908" y="603487"/>
                    <a:pt x="2362154" y="602729"/>
                  </a:cubicBezTo>
                  <a:cubicBezTo>
                    <a:pt x="2355629" y="602796"/>
                    <a:pt x="2349300" y="600500"/>
                    <a:pt x="2344338" y="596265"/>
                  </a:cubicBezTo>
                  <a:cubicBezTo>
                    <a:pt x="2342289" y="594112"/>
                    <a:pt x="2341293" y="591166"/>
                    <a:pt x="2341615" y="588212"/>
                  </a:cubicBezTo>
                  <a:cubicBezTo>
                    <a:pt x="2342523" y="578005"/>
                    <a:pt x="2358976" y="574263"/>
                    <a:pt x="2369756" y="571768"/>
                  </a:cubicBezTo>
                  <a:lnTo>
                    <a:pt x="2373388" y="570974"/>
                  </a:lnTo>
                  <a:cubicBezTo>
                    <a:pt x="2381558" y="568819"/>
                    <a:pt x="2416053" y="567912"/>
                    <a:pt x="2423656" y="574490"/>
                  </a:cubicBezTo>
                  <a:cubicBezTo>
                    <a:pt x="2427989" y="576445"/>
                    <a:pt x="2432641" y="577598"/>
                    <a:pt x="2437386" y="577892"/>
                  </a:cubicBezTo>
                  <a:cubicBezTo>
                    <a:pt x="2449189" y="578195"/>
                    <a:pt x="2460544" y="582470"/>
                    <a:pt x="2469612" y="590027"/>
                  </a:cubicBezTo>
                  <a:cubicBezTo>
                    <a:pt x="2475626" y="596945"/>
                    <a:pt x="2501044" y="619514"/>
                    <a:pt x="2521469" y="637546"/>
                  </a:cubicBezTo>
                  <a:cubicBezTo>
                    <a:pt x="2541894" y="655579"/>
                    <a:pt x="2553014" y="665559"/>
                    <a:pt x="2555510" y="668281"/>
                  </a:cubicBezTo>
                  <a:cubicBezTo>
                    <a:pt x="2559142" y="672931"/>
                    <a:pt x="2563454" y="673044"/>
                    <a:pt x="2572758" y="673044"/>
                  </a:cubicBezTo>
                  <a:cubicBezTo>
                    <a:pt x="2585509" y="673695"/>
                    <a:pt x="2597952" y="677182"/>
                    <a:pt x="2609183" y="683251"/>
                  </a:cubicBezTo>
                  <a:cubicBezTo>
                    <a:pt x="2612133" y="684952"/>
                    <a:pt x="2615878" y="686767"/>
                    <a:pt x="2619849" y="688808"/>
                  </a:cubicBezTo>
                  <a:cubicBezTo>
                    <a:pt x="2629546" y="692546"/>
                    <a:pt x="2638357" y="698262"/>
                    <a:pt x="2645721" y="705593"/>
                  </a:cubicBezTo>
                  <a:cubicBezTo>
                    <a:pt x="2647110" y="707885"/>
                    <a:pt x="2648251" y="710318"/>
                    <a:pt x="2649125" y="712852"/>
                  </a:cubicBezTo>
                  <a:cubicBezTo>
                    <a:pt x="2651167" y="718409"/>
                    <a:pt x="2652529" y="722151"/>
                    <a:pt x="2661494" y="722151"/>
                  </a:cubicBezTo>
                  <a:cubicBezTo>
                    <a:pt x="2669428" y="721610"/>
                    <a:pt x="2677161" y="719408"/>
                    <a:pt x="2684188" y="715687"/>
                  </a:cubicBezTo>
                  <a:cubicBezTo>
                    <a:pt x="2688359" y="713608"/>
                    <a:pt x="2692785" y="712082"/>
                    <a:pt x="2697351" y="711150"/>
                  </a:cubicBezTo>
                  <a:cubicBezTo>
                    <a:pt x="2700593" y="710364"/>
                    <a:pt x="2703544" y="708673"/>
                    <a:pt x="2705861" y="706274"/>
                  </a:cubicBezTo>
                  <a:cubicBezTo>
                    <a:pt x="2709272" y="702078"/>
                    <a:pt x="2714773" y="700187"/>
                    <a:pt x="2720045" y="701397"/>
                  </a:cubicBezTo>
                  <a:cubicBezTo>
                    <a:pt x="2730144" y="704459"/>
                    <a:pt x="2736499" y="720337"/>
                    <a:pt x="2736499" y="733379"/>
                  </a:cubicBezTo>
                  <a:cubicBezTo>
                    <a:pt x="2736695" y="738080"/>
                    <a:pt x="2738102" y="742650"/>
                    <a:pt x="2740584" y="746648"/>
                  </a:cubicBezTo>
                  <a:cubicBezTo>
                    <a:pt x="2743178" y="750942"/>
                    <a:pt x="2744659" y="755814"/>
                    <a:pt x="2744896" y="760824"/>
                  </a:cubicBezTo>
                  <a:cubicBezTo>
                    <a:pt x="2744896" y="764000"/>
                    <a:pt x="2745576" y="768423"/>
                    <a:pt x="2746144" y="773186"/>
                  </a:cubicBezTo>
                  <a:cubicBezTo>
                    <a:pt x="2747732" y="784527"/>
                    <a:pt x="2748527" y="791786"/>
                    <a:pt x="2746144" y="794961"/>
                  </a:cubicBezTo>
                  <a:cubicBezTo>
                    <a:pt x="2743761" y="798137"/>
                    <a:pt x="2737407" y="795869"/>
                    <a:pt x="2730825" y="793487"/>
                  </a:cubicBezTo>
                  <a:cubicBezTo>
                    <a:pt x="2726867" y="791669"/>
                    <a:pt x="2722583" y="790666"/>
                    <a:pt x="2718230" y="790538"/>
                  </a:cubicBezTo>
                  <a:cubicBezTo>
                    <a:pt x="2716414" y="791332"/>
                    <a:pt x="2714712" y="794508"/>
                    <a:pt x="2713123" y="797230"/>
                  </a:cubicBezTo>
                  <a:cubicBezTo>
                    <a:pt x="2711845" y="799831"/>
                    <a:pt x="2710202" y="802237"/>
                    <a:pt x="2708244" y="804374"/>
                  </a:cubicBezTo>
                  <a:cubicBezTo>
                    <a:pt x="2710105" y="806730"/>
                    <a:pt x="2712196" y="808896"/>
                    <a:pt x="2714485" y="810839"/>
                  </a:cubicBezTo>
                  <a:cubicBezTo>
                    <a:pt x="2718447" y="814111"/>
                    <a:pt x="2721924" y="817930"/>
                    <a:pt x="2724811" y="822180"/>
                  </a:cubicBezTo>
                  <a:cubicBezTo>
                    <a:pt x="2726206" y="824757"/>
                    <a:pt x="2727800" y="827221"/>
                    <a:pt x="2729576" y="829552"/>
                  </a:cubicBezTo>
                  <a:cubicBezTo>
                    <a:pt x="2734343" y="836243"/>
                    <a:pt x="2739336" y="843275"/>
                    <a:pt x="2735591" y="848718"/>
                  </a:cubicBezTo>
                  <a:cubicBezTo>
                    <a:pt x="2733888" y="851041"/>
                    <a:pt x="2731676" y="852942"/>
                    <a:pt x="2729123" y="854275"/>
                  </a:cubicBezTo>
                  <a:cubicBezTo>
                    <a:pt x="2728342" y="854669"/>
                    <a:pt x="2727617" y="855165"/>
                    <a:pt x="2726967" y="855750"/>
                  </a:cubicBezTo>
                  <a:cubicBezTo>
                    <a:pt x="2730403" y="859695"/>
                    <a:pt x="2734515" y="862997"/>
                    <a:pt x="2739108" y="865503"/>
                  </a:cubicBezTo>
                  <a:lnTo>
                    <a:pt x="2737633" y="867998"/>
                  </a:lnTo>
                  <a:cubicBezTo>
                    <a:pt x="2740682" y="865713"/>
                    <a:pt x="2742814" y="862415"/>
                    <a:pt x="2743648" y="858699"/>
                  </a:cubicBezTo>
                  <a:cubicBezTo>
                    <a:pt x="2744668" y="849172"/>
                    <a:pt x="2749208" y="843048"/>
                    <a:pt x="2755903" y="843615"/>
                  </a:cubicBezTo>
                  <a:cubicBezTo>
                    <a:pt x="2762597" y="844182"/>
                    <a:pt x="2770313" y="858131"/>
                    <a:pt x="2785405" y="855863"/>
                  </a:cubicBezTo>
                  <a:cubicBezTo>
                    <a:pt x="2801341" y="852345"/>
                    <a:pt x="2813886" y="840071"/>
                    <a:pt x="2817745" y="824221"/>
                  </a:cubicBezTo>
                  <a:cubicBezTo>
                    <a:pt x="2820468" y="809705"/>
                    <a:pt x="2831021" y="777950"/>
                    <a:pt x="2834425" y="767516"/>
                  </a:cubicBezTo>
                  <a:cubicBezTo>
                    <a:pt x="2837829" y="757082"/>
                    <a:pt x="2828297" y="747442"/>
                    <a:pt x="2828297" y="740751"/>
                  </a:cubicBezTo>
                  <a:cubicBezTo>
                    <a:pt x="2828297" y="734059"/>
                    <a:pt x="2834765" y="726234"/>
                    <a:pt x="2835106" y="716821"/>
                  </a:cubicBezTo>
                  <a:cubicBezTo>
                    <a:pt x="2838129" y="705999"/>
                    <a:pt x="2836263" y="694396"/>
                    <a:pt x="2830000" y="685066"/>
                  </a:cubicBezTo>
                  <a:cubicBezTo>
                    <a:pt x="2819560" y="667487"/>
                    <a:pt x="2800270" y="649114"/>
                    <a:pt x="2796752" y="633464"/>
                  </a:cubicBezTo>
                  <a:cubicBezTo>
                    <a:pt x="2789192" y="610126"/>
                    <a:pt x="2774560" y="589716"/>
                    <a:pt x="2754881" y="575057"/>
                  </a:cubicBezTo>
                  <a:cubicBezTo>
                    <a:pt x="2734796" y="561674"/>
                    <a:pt x="2714712" y="549426"/>
                    <a:pt x="2705294" y="550560"/>
                  </a:cubicBezTo>
                  <a:cubicBezTo>
                    <a:pt x="2695875" y="551694"/>
                    <a:pt x="2699167" y="571654"/>
                    <a:pt x="2693039" y="573242"/>
                  </a:cubicBezTo>
                  <a:cubicBezTo>
                    <a:pt x="2686911" y="574830"/>
                    <a:pt x="2676812" y="547158"/>
                    <a:pt x="2669663" y="547611"/>
                  </a:cubicBezTo>
                  <a:cubicBezTo>
                    <a:pt x="2662515" y="548065"/>
                    <a:pt x="2666827" y="562128"/>
                    <a:pt x="2658997" y="558272"/>
                  </a:cubicBezTo>
                  <a:cubicBezTo>
                    <a:pt x="2651167" y="554416"/>
                    <a:pt x="2640615" y="543755"/>
                    <a:pt x="2627792" y="543755"/>
                  </a:cubicBezTo>
                  <a:cubicBezTo>
                    <a:pt x="2614970" y="543755"/>
                    <a:pt x="2607821" y="538765"/>
                    <a:pt x="2618942" y="523681"/>
                  </a:cubicBezTo>
                  <a:cubicBezTo>
                    <a:pt x="2627911" y="514130"/>
                    <a:pt x="2633216" y="501718"/>
                    <a:pt x="2633920" y="488637"/>
                  </a:cubicBezTo>
                  <a:cubicBezTo>
                    <a:pt x="2634487" y="475822"/>
                    <a:pt x="2648444" y="469698"/>
                    <a:pt x="2650147" y="457449"/>
                  </a:cubicBezTo>
                  <a:cubicBezTo>
                    <a:pt x="2651848" y="445201"/>
                    <a:pt x="2653437" y="424106"/>
                    <a:pt x="2666259" y="423426"/>
                  </a:cubicBezTo>
                  <a:cubicBezTo>
                    <a:pt x="2679082" y="422745"/>
                    <a:pt x="2713123" y="422292"/>
                    <a:pt x="2719705" y="427849"/>
                  </a:cubicBezTo>
                  <a:cubicBezTo>
                    <a:pt x="2726286" y="433406"/>
                    <a:pt x="2732527" y="429550"/>
                    <a:pt x="2742400" y="425581"/>
                  </a:cubicBezTo>
                  <a:cubicBezTo>
                    <a:pt x="2752272" y="421611"/>
                    <a:pt x="2770768" y="424560"/>
                    <a:pt x="2781888" y="416734"/>
                  </a:cubicBezTo>
                  <a:cubicBezTo>
                    <a:pt x="2793008" y="408909"/>
                    <a:pt x="2811504" y="423426"/>
                    <a:pt x="2818085" y="423426"/>
                  </a:cubicBezTo>
                  <a:cubicBezTo>
                    <a:pt x="2824667" y="423426"/>
                    <a:pt x="2844865" y="433973"/>
                    <a:pt x="2857120" y="433973"/>
                  </a:cubicBezTo>
                  <a:cubicBezTo>
                    <a:pt x="2869375" y="433973"/>
                    <a:pt x="2892182" y="433973"/>
                    <a:pt x="2896721" y="428983"/>
                  </a:cubicBezTo>
                  <a:cubicBezTo>
                    <a:pt x="2901261" y="423993"/>
                    <a:pt x="2897856" y="421158"/>
                    <a:pt x="2886055" y="420590"/>
                  </a:cubicBezTo>
                  <a:cubicBezTo>
                    <a:pt x="2875319" y="420221"/>
                    <a:pt x="2866900" y="411249"/>
                    <a:pt x="2867219" y="400517"/>
                  </a:cubicBezTo>
                  <a:cubicBezTo>
                    <a:pt x="2867219" y="391104"/>
                    <a:pt x="2868807" y="364338"/>
                    <a:pt x="2878566" y="364338"/>
                  </a:cubicBezTo>
                  <a:cubicBezTo>
                    <a:pt x="2888325" y="364338"/>
                    <a:pt x="2906934" y="363204"/>
                    <a:pt x="2914196" y="364338"/>
                  </a:cubicBezTo>
                  <a:cubicBezTo>
                    <a:pt x="2921458" y="365473"/>
                    <a:pt x="2932011" y="364338"/>
                    <a:pt x="2938139" y="372164"/>
                  </a:cubicBezTo>
                  <a:cubicBezTo>
                    <a:pt x="2943273" y="379651"/>
                    <a:pt x="2950609" y="385358"/>
                    <a:pt x="2959131" y="388495"/>
                  </a:cubicBezTo>
                  <a:cubicBezTo>
                    <a:pt x="2969117" y="391897"/>
                    <a:pt x="2971386" y="365813"/>
                    <a:pt x="2979102" y="365813"/>
                  </a:cubicBezTo>
                  <a:cubicBezTo>
                    <a:pt x="2986818" y="365813"/>
                    <a:pt x="2964124" y="348007"/>
                    <a:pt x="2972407" y="343131"/>
                  </a:cubicBezTo>
                  <a:cubicBezTo>
                    <a:pt x="2980691" y="338254"/>
                    <a:pt x="2988066" y="343131"/>
                    <a:pt x="2994194" y="353224"/>
                  </a:cubicBezTo>
                  <a:cubicBezTo>
                    <a:pt x="3000322" y="363318"/>
                    <a:pt x="3024264" y="375906"/>
                    <a:pt x="3014846" y="383278"/>
                  </a:cubicBezTo>
                  <a:cubicBezTo>
                    <a:pt x="3005362" y="393414"/>
                    <a:pt x="2999291" y="406264"/>
                    <a:pt x="2997484" y="420023"/>
                  </a:cubicBezTo>
                  <a:cubicBezTo>
                    <a:pt x="2995896" y="430571"/>
                    <a:pt x="3004747" y="441798"/>
                    <a:pt x="2995329" y="450644"/>
                  </a:cubicBezTo>
                  <a:cubicBezTo>
                    <a:pt x="2985910" y="459491"/>
                    <a:pt x="2976946" y="456769"/>
                    <a:pt x="2980237" y="468450"/>
                  </a:cubicBezTo>
                  <a:cubicBezTo>
                    <a:pt x="2983574" y="477588"/>
                    <a:pt x="2985450" y="487195"/>
                    <a:pt x="2985797" y="496916"/>
                  </a:cubicBezTo>
                  <a:cubicBezTo>
                    <a:pt x="2985797" y="506897"/>
                    <a:pt x="3059327" y="574263"/>
                    <a:pt x="3069994" y="580387"/>
                  </a:cubicBezTo>
                  <a:cubicBezTo>
                    <a:pt x="3078530" y="585894"/>
                    <a:pt x="3086181" y="592662"/>
                    <a:pt x="3092688" y="600461"/>
                  </a:cubicBezTo>
                  <a:cubicBezTo>
                    <a:pt x="3100518" y="608286"/>
                    <a:pt x="3118333" y="634484"/>
                    <a:pt x="3128318" y="634484"/>
                  </a:cubicBezTo>
                  <a:cubicBezTo>
                    <a:pt x="3138304" y="634484"/>
                    <a:pt x="3142843" y="624504"/>
                    <a:pt x="3142843" y="616112"/>
                  </a:cubicBezTo>
                  <a:cubicBezTo>
                    <a:pt x="3142843" y="607719"/>
                    <a:pt x="3127751" y="591615"/>
                    <a:pt x="3128318" y="586625"/>
                  </a:cubicBezTo>
                  <a:cubicBezTo>
                    <a:pt x="3128886" y="581635"/>
                    <a:pt x="3142843" y="582769"/>
                    <a:pt x="3142843" y="576645"/>
                  </a:cubicBezTo>
                  <a:cubicBezTo>
                    <a:pt x="3142843" y="570520"/>
                    <a:pt x="3124460" y="560994"/>
                    <a:pt x="3129453" y="551581"/>
                  </a:cubicBezTo>
                  <a:cubicBezTo>
                    <a:pt x="3134446" y="542167"/>
                    <a:pt x="3137850" y="542054"/>
                    <a:pt x="3142843" y="544322"/>
                  </a:cubicBezTo>
                  <a:cubicBezTo>
                    <a:pt x="3147836" y="546590"/>
                    <a:pt x="3152261" y="546023"/>
                    <a:pt x="3152828" y="537064"/>
                  </a:cubicBezTo>
                  <a:cubicBezTo>
                    <a:pt x="3153396" y="528104"/>
                    <a:pt x="3121623" y="520960"/>
                    <a:pt x="3119467" y="509732"/>
                  </a:cubicBezTo>
                  <a:cubicBezTo>
                    <a:pt x="3117311" y="498504"/>
                    <a:pt x="3125595" y="500319"/>
                    <a:pt x="3130815" y="503608"/>
                  </a:cubicBezTo>
                  <a:cubicBezTo>
                    <a:pt x="3136035" y="506897"/>
                    <a:pt x="3136942" y="499752"/>
                    <a:pt x="3136942" y="495329"/>
                  </a:cubicBezTo>
                  <a:cubicBezTo>
                    <a:pt x="3136942" y="490906"/>
                    <a:pt x="3124120" y="491359"/>
                    <a:pt x="3116290" y="486936"/>
                  </a:cubicBezTo>
                  <a:cubicBezTo>
                    <a:pt x="3108460" y="482513"/>
                    <a:pt x="3100744" y="461305"/>
                    <a:pt x="3094617" y="460171"/>
                  </a:cubicBezTo>
                  <a:cubicBezTo>
                    <a:pt x="3088490" y="459037"/>
                    <a:pt x="3081795" y="464140"/>
                    <a:pt x="3075099" y="462439"/>
                  </a:cubicBezTo>
                  <a:cubicBezTo>
                    <a:pt x="3066097" y="458946"/>
                    <a:pt x="3059421" y="451210"/>
                    <a:pt x="3057284" y="441798"/>
                  </a:cubicBezTo>
                  <a:cubicBezTo>
                    <a:pt x="3054664" y="431131"/>
                    <a:pt x="3049917" y="421102"/>
                    <a:pt x="3043327" y="412311"/>
                  </a:cubicBezTo>
                  <a:cubicBezTo>
                    <a:pt x="3038902" y="406754"/>
                    <a:pt x="3044462" y="406187"/>
                    <a:pt x="3052179" y="405053"/>
                  </a:cubicBezTo>
                  <a:cubicBezTo>
                    <a:pt x="3059895" y="403919"/>
                    <a:pt x="3073171" y="406981"/>
                    <a:pt x="3077596" y="398475"/>
                  </a:cubicBezTo>
                  <a:cubicBezTo>
                    <a:pt x="3082022" y="389969"/>
                    <a:pt x="3084972" y="405053"/>
                    <a:pt x="3092688" y="405847"/>
                  </a:cubicBezTo>
                  <a:cubicBezTo>
                    <a:pt x="3100404" y="406641"/>
                    <a:pt x="3100063" y="394506"/>
                    <a:pt x="3108574" y="394506"/>
                  </a:cubicBezTo>
                  <a:cubicBezTo>
                    <a:pt x="3117084" y="394506"/>
                    <a:pt x="3123779" y="388608"/>
                    <a:pt x="3131268" y="388608"/>
                  </a:cubicBezTo>
                  <a:cubicBezTo>
                    <a:pt x="3140838" y="390791"/>
                    <a:pt x="3149796" y="395093"/>
                    <a:pt x="3157480" y="401197"/>
                  </a:cubicBezTo>
                  <a:cubicBezTo>
                    <a:pt x="3160774" y="404384"/>
                    <a:pt x="3165152" y="406207"/>
                    <a:pt x="3169736" y="406301"/>
                  </a:cubicBezTo>
                  <a:cubicBezTo>
                    <a:pt x="3174501" y="406301"/>
                    <a:pt x="3168260" y="394166"/>
                    <a:pt x="3174161" y="384866"/>
                  </a:cubicBezTo>
                  <a:cubicBezTo>
                    <a:pt x="3179869" y="374407"/>
                    <a:pt x="3187952" y="365434"/>
                    <a:pt x="3197764" y="358668"/>
                  </a:cubicBezTo>
                  <a:cubicBezTo>
                    <a:pt x="3209111" y="352430"/>
                    <a:pt x="3216259" y="340635"/>
                    <a:pt x="3222613" y="340749"/>
                  </a:cubicBezTo>
                  <a:cubicBezTo>
                    <a:pt x="3235769" y="343509"/>
                    <a:pt x="3249065" y="345554"/>
                    <a:pt x="3262442" y="346873"/>
                  </a:cubicBezTo>
                  <a:cubicBezTo>
                    <a:pt x="3270272" y="345739"/>
                    <a:pt x="3261761" y="338707"/>
                    <a:pt x="3255067" y="334625"/>
                  </a:cubicBezTo>
                  <a:cubicBezTo>
                    <a:pt x="3240830" y="326140"/>
                    <a:pt x="3226174" y="318380"/>
                    <a:pt x="3211153" y="311375"/>
                  </a:cubicBezTo>
                  <a:cubicBezTo>
                    <a:pt x="3198482" y="306881"/>
                    <a:pt x="3185465" y="303430"/>
                    <a:pt x="3172232" y="301055"/>
                  </a:cubicBezTo>
                  <a:cubicBezTo>
                    <a:pt x="3164856" y="301055"/>
                    <a:pt x="3130134" y="289714"/>
                    <a:pt x="3133879" y="283249"/>
                  </a:cubicBezTo>
                  <a:cubicBezTo>
                    <a:pt x="3137623" y="276785"/>
                    <a:pt x="3153849" y="291415"/>
                    <a:pt x="3173707" y="290621"/>
                  </a:cubicBezTo>
                  <a:cubicBezTo>
                    <a:pt x="3193564" y="289827"/>
                    <a:pt x="3196401" y="285858"/>
                    <a:pt x="3196401" y="279280"/>
                  </a:cubicBezTo>
                  <a:cubicBezTo>
                    <a:pt x="3196401" y="272702"/>
                    <a:pt x="3178700" y="267031"/>
                    <a:pt x="3173707" y="262949"/>
                  </a:cubicBezTo>
                  <a:cubicBezTo>
                    <a:pt x="3168714" y="258866"/>
                    <a:pt x="3168260" y="250814"/>
                    <a:pt x="3174842" y="250473"/>
                  </a:cubicBezTo>
                  <a:cubicBezTo>
                    <a:pt x="3181424" y="250133"/>
                    <a:pt x="3189707" y="259660"/>
                    <a:pt x="3193678" y="261134"/>
                  </a:cubicBezTo>
                  <a:cubicBezTo>
                    <a:pt x="3197650" y="262608"/>
                    <a:pt x="3205025" y="269980"/>
                    <a:pt x="3214444" y="269980"/>
                  </a:cubicBezTo>
                  <a:cubicBezTo>
                    <a:pt x="3231855" y="269122"/>
                    <a:pt x="3249261" y="271783"/>
                    <a:pt x="3265620" y="277806"/>
                  </a:cubicBezTo>
                  <a:cubicBezTo>
                    <a:pt x="3285558" y="286908"/>
                    <a:pt x="3306508" y="293608"/>
                    <a:pt x="3328029" y="297766"/>
                  </a:cubicBezTo>
                  <a:cubicBezTo>
                    <a:pt x="3337901" y="297766"/>
                    <a:pt x="3349702" y="301395"/>
                    <a:pt x="3351632" y="297766"/>
                  </a:cubicBezTo>
                  <a:cubicBezTo>
                    <a:pt x="3353561" y="294137"/>
                    <a:pt x="3340285" y="287105"/>
                    <a:pt x="3333476" y="282682"/>
                  </a:cubicBezTo>
                  <a:cubicBezTo>
                    <a:pt x="3326668" y="278259"/>
                    <a:pt x="3310781" y="271341"/>
                    <a:pt x="3313165" y="267825"/>
                  </a:cubicBezTo>
                  <a:cubicBezTo>
                    <a:pt x="3315547" y="264310"/>
                    <a:pt x="3339717" y="274176"/>
                    <a:pt x="3340852" y="268619"/>
                  </a:cubicBezTo>
                  <a:cubicBezTo>
                    <a:pt x="3341986" y="263062"/>
                    <a:pt x="3332001" y="252742"/>
                    <a:pt x="3323150" y="250814"/>
                  </a:cubicBezTo>
                  <a:cubicBezTo>
                    <a:pt x="3314299" y="248886"/>
                    <a:pt x="3253251" y="232781"/>
                    <a:pt x="3250981" y="239473"/>
                  </a:cubicBezTo>
                  <a:cubicBezTo>
                    <a:pt x="3248712" y="246164"/>
                    <a:pt x="3267662" y="250814"/>
                    <a:pt x="3260286" y="252742"/>
                  </a:cubicBezTo>
                  <a:cubicBezTo>
                    <a:pt x="3252911" y="254670"/>
                    <a:pt x="3220344" y="231647"/>
                    <a:pt x="3203550" y="224616"/>
                  </a:cubicBezTo>
                  <a:cubicBezTo>
                    <a:pt x="3164987" y="211916"/>
                    <a:pt x="3125785" y="201241"/>
                    <a:pt x="3086107" y="192634"/>
                  </a:cubicBezTo>
                  <a:cubicBezTo>
                    <a:pt x="3072490" y="190932"/>
                    <a:pt x="2998733" y="173013"/>
                    <a:pt x="2979670" y="172446"/>
                  </a:cubicBezTo>
                  <a:cubicBezTo>
                    <a:pt x="2960606" y="171879"/>
                    <a:pt x="2868353" y="160765"/>
                    <a:pt x="2868353" y="167343"/>
                  </a:cubicBezTo>
                  <a:cubicBezTo>
                    <a:pt x="2868353" y="173921"/>
                    <a:pt x="2905232" y="184014"/>
                    <a:pt x="2905232" y="190025"/>
                  </a:cubicBezTo>
                  <a:cubicBezTo>
                    <a:pt x="2905232" y="196036"/>
                    <a:pt x="2884353" y="190025"/>
                    <a:pt x="2872438" y="186509"/>
                  </a:cubicBezTo>
                  <a:cubicBezTo>
                    <a:pt x="2860524" y="182994"/>
                    <a:pt x="2846907" y="172787"/>
                    <a:pt x="2836808" y="173354"/>
                  </a:cubicBezTo>
                  <a:cubicBezTo>
                    <a:pt x="2816490" y="176109"/>
                    <a:pt x="2796032" y="177699"/>
                    <a:pt x="2775533" y="178117"/>
                  </a:cubicBezTo>
                  <a:cubicBezTo>
                    <a:pt x="2760101" y="176983"/>
                    <a:pt x="2739903" y="172787"/>
                    <a:pt x="2733889" y="173354"/>
                  </a:cubicBezTo>
                  <a:cubicBezTo>
                    <a:pt x="2727875" y="173921"/>
                    <a:pt x="2708358" y="181179"/>
                    <a:pt x="2698259" y="174601"/>
                  </a:cubicBezTo>
                  <a:cubicBezTo>
                    <a:pt x="2688159" y="168023"/>
                    <a:pt x="2661380" y="148403"/>
                    <a:pt x="2647083" y="148403"/>
                  </a:cubicBezTo>
                  <a:cubicBezTo>
                    <a:pt x="2632785" y="148403"/>
                    <a:pt x="2584559" y="139557"/>
                    <a:pt x="2570375" y="142506"/>
                  </a:cubicBezTo>
                  <a:cubicBezTo>
                    <a:pt x="2559273" y="145448"/>
                    <a:pt x="2547819" y="146860"/>
                    <a:pt x="2536334" y="146702"/>
                  </a:cubicBezTo>
                  <a:cubicBezTo>
                    <a:pt x="2512820" y="144223"/>
                    <a:pt x="2489577" y="139631"/>
                    <a:pt x="2466889" y="132979"/>
                  </a:cubicBezTo>
                  <a:cubicBezTo>
                    <a:pt x="2457130" y="130031"/>
                    <a:pt x="2444194" y="116421"/>
                    <a:pt x="2431259" y="117329"/>
                  </a:cubicBezTo>
                  <a:cubicBezTo>
                    <a:pt x="2418323" y="118236"/>
                    <a:pt x="2403571" y="109617"/>
                    <a:pt x="2395515" y="115174"/>
                  </a:cubicBezTo>
                  <a:cubicBezTo>
                    <a:pt x="2387458" y="120731"/>
                    <a:pt x="2390408" y="127876"/>
                    <a:pt x="2381558" y="127876"/>
                  </a:cubicBezTo>
                  <a:cubicBezTo>
                    <a:pt x="2372707" y="127876"/>
                    <a:pt x="2366693" y="116535"/>
                    <a:pt x="2358863" y="113359"/>
                  </a:cubicBezTo>
                  <a:cubicBezTo>
                    <a:pt x="2344762" y="110365"/>
                    <a:pt x="2330387" y="108845"/>
                    <a:pt x="2315971" y="108823"/>
                  </a:cubicBezTo>
                  <a:cubicBezTo>
                    <a:pt x="2306099" y="108823"/>
                    <a:pt x="2276369" y="109617"/>
                    <a:pt x="2276369" y="116081"/>
                  </a:cubicBezTo>
                  <a:cubicBezTo>
                    <a:pt x="2276369" y="122545"/>
                    <a:pt x="2298042" y="129577"/>
                    <a:pt x="2290893" y="133433"/>
                  </a:cubicBezTo>
                  <a:cubicBezTo>
                    <a:pt x="2280952" y="137184"/>
                    <a:pt x="2270094" y="137778"/>
                    <a:pt x="2259802" y="135134"/>
                  </a:cubicBezTo>
                  <a:cubicBezTo>
                    <a:pt x="2244596" y="132113"/>
                    <a:pt x="2229006" y="131539"/>
                    <a:pt x="2213619" y="133433"/>
                  </a:cubicBezTo>
                  <a:cubicBezTo>
                    <a:pt x="2201272" y="135684"/>
                    <a:pt x="2188559" y="134827"/>
                    <a:pt x="2176627" y="130938"/>
                  </a:cubicBezTo>
                  <a:cubicBezTo>
                    <a:pt x="2168911" y="127082"/>
                    <a:pt x="2162216" y="123680"/>
                    <a:pt x="2162556" y="129577"/>
                  </a:cubicBezTo>
                  <a:cubicBezTo>
                    <a:pt x="2162896" y="135474"/>
                    <a:pt x="2173223" y="147496"/>
                    <a:pt x="2167322" y="148743"/>
                  </a:cubicBezTo>
                  <a:cubicBezTo>
                    <a:pt x="2161422" y="149991"/>
                    <a:pt x="2108090" y="134454"/>
                    <a:pt x="2097423" y="124927"/>
                  </a:cubicBezTo>
                  <a:cubicBezTo>
                    <a:pt x="2086757" y="115401"/>
                    <a:pt x="2065537" y="93512"/>
                    <a:pt x="2057481" y="93172"/>
                  </a:cubicBezTo>
                  <a:cubicBezTo>
                    <a:pt x="2049424" y="92832"/>
                    <a:pt x="2030701" y="87615"/>
                    <a:pt x="2026049" y="91471"/>
                  </a:cubicBezTo>
                  <a:cubicBezTo>
                    <a:pt x="2021397" y="95327"/>
                    <a:pt x="2001766" y="90110"/>
                    <a:pt x="1994163" y="87161"/>
                  </a:cubicBezTo>
                  <a:cubicBezTo>
                    <a:pt x="1986561" y="84212"/>
                    <a:pt x="1969540" y="82058"/>
                    <a:pt x="1969540" y="87161"/>
                  </a:cubicBezTo>
                  <a:cubicBezTo>
                    <a:pt x="1969540" y="92265"/>
                    <a:pt x="1980887" y="104173"/>
                    <a:pt x="1972944" y="105080"/>
                  </a:cubicBezTo>
                  <a:cubicBezTo>
                    <a:pt x="1965001" y="105987"/>
                    <a:pt x="1916208" y="97822"/>
                    <a:pt x="1906222" y="98275"/>
                  </a:cubicBezTo>
                  <a:cubicBezTo>
                    <a:pt x="1896237" y="98729"/>
                    <a:pt x="1882847" y="84212"/>
                    <a:pt x="1873996" y="86934"/>
                  </a:cubicBezTo>
                  <a:cubicBezTo>
                    <a:pt x="1865145" y="89656"/>
                    <a:pt x="1828607" y="83986"/>
                    <a:pt x="1818735" y="88182"/>
                  </a:cubicBezTo>
                  <a:cubicBezTo>
                    <a:pt x="1811714" y="92234"/>
                    <a:pt x="1803063" y="92234"/>
                    <a:pt x="1796041" y="88182"/>
                  </a:cubicBezTo>
                  <a:cubicBezTo>
                    <a:pt x="1789264" y="82595"/>
                    <a:pt x="1781250" y="78706"/>
                    <a:pt x="1772666" y="76841"/>
                  </a:cubicBezTo>
                  <a:cubicBezTo>
                    <a:pt x="1763701" y="76841"/>
                    <a:pt x="1723873" y="98502"/>
                    <a:pt x="1715930" y="98502"/>
                  </a:cubicBezTo>
                  <a:cubicBezTo>
                    <a:pt x="1707986" y="98502"/>
                    <a:pt x="1688696" y="106554"/>
                    <a:pt x="1688696" y="99296"/>
                  </a:cubicBezTo>
                  <a:cubicBezTo>
                    <a:pt x="1688696" y="92038"/>
                    <a:pt x="1729092" y="70036"/>
                    <a:pt x="1738397" y="66634"/>
                  </a:cubicBezTo>
                  <a:cubicBezTo>
                    <a:pt x="1747702" y="63231"/>
                    <a:pt x="1761092" y="61530"/>
                    <a:pt x="1761092" y="53478"/>
                  </a:cubicBezTo>
                  <a:cubicBezTo>
                    <a:pt x="1761092" y="45426"/>
                    <a:pt x="1738397" y="32270"/>
                    <a:pt x="1726369" y="30796"/>
                  </a:cubicBezTo>
                  <a:cubicBezTo>
                    <a:pt x="1714341" y="29321"/>
                    <a:pt x="1698342" y="18434"/>
                    <a:pt x="1686767" y="20135"/>
                  </a:cubicBezTo>
                  <a:cubicBezTo>
                    <a:pt x="1668022" y="23540"/>
                    <a:pt x="1649066" y="25662"/>
                    <a:pt x="1630031" y="26486"/>
                  </a:cubicBezTo>
                  <a:cubicBezTo>
                    <a:pt x="1614712" y="26486"/>
                    <a:pt x="1599394" y="11289"/>
                    <a:pt x="1589181" y="11289"/>
                  </a:cubicBezTo>
                  <a:cubicBezTo>
                    <a:pt x="1578969" y="11289"/>
                    <a:pt x="1560926" y="-1640"/>
                    <a:pt x="1552076" y="175"/>
                  </a:cubicBezTo>
                  <a:cubicBezTo>
                    <a:pt x="1543225" y="1989"/>
                    <a:pt x="1524502" y="11516"/>
                    <a:pt x="1524502" y="17186"/>
                  </a:cubicBezTo>
                  <a:cubicBezTo>
                    <a:pt x="1524502" y="22857"/>
                    <a:pt x="1543111" y="23991"/>
                    <a:pt x="1537665" y="26032"/>
                  </a:cubicBezTo>
                  <a:cubicBezTo>
                    <a:pt x="1528197" y="30824"/>
                    <a:pt x="1517996" y="34005"/>
                    <a:pt x="1507481" y="35446"/>
                  </a:cubicBezTo>
                  <a:cubicBezTo>
                    <a:pt x="1498176" y="35446"/>
                    <a:pt x="1470943" y="31590"/>
                    <a:pt x="1460731" y="31590"/>
                  </a:cubicBezTo>
                  <a:cubicBezTo>
                    <a:pt x="1447052" y="32312"/>
                    <a:pt x="1433518" y="34750"/>
                    <a:pt x="1420448" y="38848"/>
                  </a:cubicBezTo>
                  <a:cubicBezTo>
                    <a:pt x="1408270" y="42345"/>
                    <a:pt x="1395673" y="44176"/>
                    <a:pt x="1383002" y="44292"/>
                  </a:cubicBezTo>
                  <a:cubicBezTo>
                    <a:pt x="1372790" y="44292"/>
                    <a:pt x="1346124" y="53251"/>
                    <a:pt x="1346124" y="60396"/>
                  </a:cubicBezTo>
                  <a:cubicBezTo>
                    <a:pt x="1346124" y="67541"/>
                    <a:pt x="1363031" y="80016"/>
                    <a:pt x="1358379" y="83078"/>
                  </a:cubicBezTo>
                  <a:cubicBezTo>
                    <a:pt x="1353726" y="86140"/>
                    <a:pt x="1268395" y="77748"/>
                    <a:pt x="1263175" y="89089"/>
                  </a:cubicBezTo>
                  <a:cubicBezTo>
                    <a:pt x="1257956" y="100430"/>
                    <a:pt x="1267034" y="100997"/>
                    <a:pt x="1271346" y="104853"/>
                  </a:cubicBezTo>
                  <a:cubicBezTo>
                    <a:pt x="1279230" y="110054"/>
                    <a:pt x="1288268" y="113247"/>
                    <a:pt x="1297671" y="114153"/>
                  </a:cubicBezTo>
                  <a:cubicBezTo>
                    <a:pt x="1304820" y="114153"/>
                    <a:pt x="1321840" y="123112"/>
                    <a:pt x="1321387" y="126855"/>
                  </a:cubicBezTo>
                  <a:cubicBezTo>
                    <a:pt x="1320933" y="130598"/>
                    <a:pt x="1303118" y="129917"/>
                    <a:pt x="1296763" y="128556"/>
                  </a:cubicBezTo>
                  <a:cubicBezTo>
                    <a:pt x="1290409" y="127195"/>
                    <a:pt x="1265785" y="115060"/>
                    <a:pt x="1256821" y="115060"/>
                  </a:cubicBezTo>
                  <a:cubicBezTo>
                    <a:pt x="1247857" y="115060"/>
                    <a:pt x="1235601" y="115060"/>
                    <a:pt x="1235601" y="118009"/>
                  </a:cubicBezTo>
                  <a:cubicBezTo>
                    <a:pt x="1235601" y="120958"/>
                    <a:pt x="1241616" y="127309"/>
                    <a:pt x="1234353" y="127309"/>
                  </a:cubicBezTo>
                  <a:cubicBezTo>
                    <a:pt x="1227091" y="127309"/>
                    <a:pt x="1214382" y="125608"/>
                    <a:pt x="1216085" y="129464"/>
                  </a:cubicBezTo>
                  <a:cubicBezTo>
                    <a:pt x="1217787" y="133320"/>
                    <a:pt x="1265331" y="140805"/>
                    <a:pt x="1265331" y="145568"/>
                  </a:cubicBezTo>
                  <a:cubicBezTo>
                    <a:pt x="1265331" y="150331"/>
                    <a:pt x="1213134" y="138763"/>
                    <a:pt x="1204624" y="137516"/>
                  </a:cubicBezTo>
                  <a:cubicBezTo>
                    <a:pt x="1196113" y="136268"/>
                    <a:pt x="1193957" y="117102"/>
                    <a:pt x="1189305" y="112452"/>
                  </a:cubicBezTo>
                  <a:cubicBezTo>
                    <a:pt x="1184653" y="107802"/>
                    <a:pt x="1180454" y="110751"/>
                    <a:pt x="1180454" y="117102"/>
                  </a:cubicBezTo>
                  <a:cubicBezTo>
                    <a:pt x="1180454" y="123453"/>
                    <a:pt x="1166270" y="125834"/>
                    <a:pt x="1166270" y="132185"/>
                  </a:cubicBezTo>
                  <a:cubicBezTo>
                    <a:pt x="1166270" y="138536"/>
                    <a:pt x="1197248" y="146589"/>
                    <a:pt x="1197248" y="152146"/>
                  </a:cubicBezTo>
                  <a:cubicBezTo>
                    <a:pt x="1197248" y="157703"/>
                    <a:pt x="1193844" y="186169"/>
                    <a:pt x="1209617" y="187757"/>
                  </a:cubicBezTo>
                  <a:cubicBezTo>
                    <a:pt x="1225389" y="189345"/>
                    <a:pt x="1243658" y="183107"/>
                    <a:pt x="1253757" y="185716"/>
                  </a:cubicBezTo>
                  <a:cubicBezTo>
                    <a:pt x="1263856" y="188324"/>
                    <a:pt x="1283487" y="193314"/>
                    <a:pt x="1288593" y="201366"/>
                  </a:cubicBezTo>
                  <a:cubicBezTo>
                    <a:pt x="1293700" y="209419"/>
                    <a:pt x="1296196" y="220873"/>
                    <a:pt x="1291544" y="222234"/>
                  </a:cubicBezTo>
                  <a:cubicBezTo>
                    <a:pt x="1286891" y="223595"/>
                    <a:pt x="1278381" y="210893"/>
                    <a:pt x="1273274" y="205222"/>
                  </a:cubicBezTo>
                  <a:cubicBezTo>
                    <a:pt x="1264485" y="197688"/>
                    <a:pt x="1253412" y="193333"/>
                    <a:pt x="1241843" y="192860"/>
                  </a:cubicBezTo>
                  <a:cubicBezTo>
                    <a:pt x="1233332" y="193768"/>
                    <a:pt x="1226637" y="195923"/>
                    <a:pt x="1226637" y="200119"/>
                  </a:cubicBezTo>
                  <a:cubicBezTo>
                    <a:pt x="1226637" y="204315"/>
                    <a:pt x="1242297" y="212821"/>
                    <a:pt x="1242297" y="220079"/>
                  </a:cubicBezTo>
                  <a:cubicBezTo>
                    <a:pt x="1240841" y="230677"/>
                    <a:pt x="1233427" y="239499"/>
                    <a:pt x="1223233" y="242761"/>
                  </a:cubicBezTo>
                  <a:cubicBezTo>
                    <a:pt x="1213361" y="244009"/>
                    <a:pt x="1214723" y="257278"/>
                    <a:pt x="1207915" y="257278"/>
                  </a:cubicBezTo>
                  <a:cubicBezTo>
                    <a:pt x="1201106" y="257278"/>
                    <a:pt x="1190099" y="252515"/>
                    <a:pt x="1181929" y="252515"/>
                  </a:cubicBezTo>
                  <a:cubicBezTo>
                    <a:pt x="1173759" y="252515"/>
                    <a:pt x="1153107" y="247071"/>
                    <a:pt x="1153107" y="243215"/>
                  </a:cubicBezTo>
                  <a:cubicBezTo>
                    <a:pt x="1153107" y="239359"/>
                    <a:pt x="1187943" y="247411"/>
                    <a:pt x="1197248" y="232554"/>
                  </a:cubicBezTo>
                  <a:cubicBezTo>
                    <a:pt x="1203822" y="223532"/>
                    <a:pt x="1207537" y="212747"/>
                    <a:pt x="1207915" y="201593"/>
                  </a:cubicBezTo>
                  <a:cubicBezTo>
                    <a:pt x="1207915" y="195242"/>
                    <a:pt x="1196567" y="196149"/>
                    <a:pt x="1190099" y="192747"/>
                  </a:cubicBezTo>
                  <a:cubicBezTo>
                    <a:pt x="1183631" y="189345"/>
                    <a:pt x="1176029" y="171085"/>
                    <a:pt x="1172171" y="165075"/>
                  </a:cubicBezTo>
                  <a:cubicBezTo>
                    <a:pt x="1168313" y="159064"/>
                    <a:pt x="1169674" y="144774"/>
                    <a:pt x="1159916" y="143867"/>
                  </a:cubicBezTo>
                  <a:cubicBezTo>
                    <a:pt x="1150157" y="142959"/>
                    <a:pt x="1141193" y="134567"/>
                    <a:pt x="1145505" y="129464"/>
                  </a:cubicBezTo>
                  <a:cubicBezTo>
                    <a:pt x="1149940" y="124983"/>
                    <a:pt x="1151279" y="118293"/>
                    <a:pt x="1148909" y="112452"/>
                  </a:cubicBezTo>
                  <a:cubicBezTo>
                    <a:pt x="1139254" y="104966"/>
                    <a:pt x="1126948" y="101768"/>
                    <a:pt x="1114867" y="103606"/>
                  </a:cubicBezTo>
                  <a:cubicBezTo>
                    <a:pt x="1099548" y="104853"/>
                    <a:pt x="1079577" y="103606"/>
                    <a:pt x="1077081" y="114947"/>
                  </a:cubicBezTo>
                  <a:cubicBezTo>
                    <a:pt x="1076046" y="124023"/>
                    <a:pt x="1072060" y="132509"/>
                    <a:pt x="1065734" y="139103"/>
                  </a:cubicBezTo>
                  <a:cubicBezTo>
                    <a:pt x="1058585" y="146362"/>
                    <a:pt x="1071748" y="147609"/>
                    <a:pt x="1073450" y="153507"/>
                  </a:cubicBezTo>
                  <a:cubicBezTo>
                    <a:pt x="1075152" y="159404"/>
                    <a:pt x="1074698" y="170972"/>
                    <a:pt x="1082301" y="173921"/>
                  </a:cubicBezTo>
                  <a:cubicBezTo>
                    <a:pt x="1091092" y="177054"/>
                    <a:pt x="1099503" y="181162"/>
                    <a:pt x="1107378" y="186169"/>
                  </a:cubicBezTo>
                  <a:cubicBezTo>
                    <a:pt x="1114640" y="191273"/>
                    <a:pt x="1126895" y="190479"/>
                    <a:pt x="1126101" y="197510"/>
                  </a:cubicBezTo>
                  <a:cubicBezTo>
                    <a:pt x="1125307" y="204542"/>
                    <a:pt x="1127803" y="208851"/>
                    <a:pt x="1118498" y="208171"/>
                  </a:cubicBezTo>
                  <a:cubicBezTo>
                    <a:pt x="1109194" y="207491"/>
                    <a:pt x="1079350" y="190365"/>
                    <a:pt x="1067890" y="187757"/>
                  </a:cubicBezTo>
                  <a:cubicBezTo>
                    <a:pt x="1056429" y="185148"/>
                    <a:pt x="1024997" y="172560"/>
                    <a:pt x="1008884" y="172900"/>
                  </a:cubicBezTo>
                  <a:cubicBezTo>
                    <a:pt x="994186" y="174241"/>
                    <a:pt x="979384" y="173975"/>
                    <a:pt x="964743" y="172106"/>
                  </a:cubicBezTo>
                  <a:cubicBezTo>
                    <a:pt x="958276" y="169498"/>
                    <a:pt x="941368" y="157703"/>
                    <a:pt x="936716" y="161446"/>
                  </a:cubicBezTo>
                  <a:cubicBezTo>
                    <a:pt x="932063" y="165188"/>
                    <a:pt x="938758" y="169951"/>
                    <a:pt x="944318" y="169951"/>
                  </a:cubicBezTo>
                  <a:cubicBezTo>
                    <a:pt x="949879" y="169951"/>
                    <a:pt x="972800" y="177210"/>
                    <a:pt x="976999" y="184014"/>
                  </a:cubicBezTo>
                  <a:cubicBezTo>
                    <a:pt x="981197" y="190819"/>
                    <a:pt x="979608" y="199665"/>
                    <a:pt x="974843" y="200119"/>
                  </a:cubicBezTo>
                  <a:cubicBezTo>
                    <a:pt x="970077" y="200572"/>
                    <a:pt x="965992" y="207717"/>
                    <a:pt x="959978" y="205676"/>
                  </a:cubicBezTo>
                  <a:cubicBezTo>
                    <a:pt x="953964" y="203635"/>
                    <a:pt x="952829" y="190365"/>
                    <a:pt x="943864" y="191159"/>
                  </a:cubicBezTo>
                  <a:cubicBezTo>
                    <a:pt x="934900" y="191953"/>
                    <a:pt x="930248" y="200119"/>
                    <a:pt x="921170" y="199665"/>
                  </a:cubicBezTo>
                  <a:cubicBezTo>
                    <a:pt x="912092" y="199211"/>
                    <a:pt x="909256" y="195923"/>
                    <a:pt x="902901" y="196716"/>
                  </a:cubicBezTo>
                  <a:cubicBezTo>
                    <a:pt x="896547" y="197510"/>
                    <a:pt x="884632" y="208058"/>
                    <a:pt x="878278" y="208058"/>
                  </a:cubicBezTo>
                  <a:cubicBezTo>
                    <a:pt x="871923" y="208058"/>
                    <a:pt x="861711" y="203861"/>
                    <a:pt x="861711" y="197397"/>
                  </a:cubicBezTo>
                  <a:cubicBezTo>
                    <a:pt x="861711" y="190932"/>
                    <a:pt x="846846" y="192747"/>
                    <a:pt x="840945" y="196149"/>
                  </a:cubicBezTo>
                  <a:cubicBezTo>
                    <a:pt x="831737" y="200720"/>
                    <a:pt x="821782" y="203601"/>
                    <a:pt x="811556" y="204655"/>
                  </a:cubicBezTo>
                  <a:cubicBezTo>
                    <a:pt x="802705" y="204655"/>
                    <a:pt x="790337" y="220760"/>
                    <a:pt x="779784" y="220419"/>
                  </a:cubicBezTo>
                  <a:cubicBezTo>
                    <a:pt x="769231" y="220079"/>
                    <a:pt x="767415" y="236977"/>
                    <a:pt x="761515" y="239019"/>
                  </a:cubicBezTo>
                  <a:cubicBezTo>
                    <a:pt x="755614" y="241060"/>
                    <a:pt x="729629" y="240720"/>
                    <a:pt x="724069" y="233122"/>
                  </a:cubicBezTo>
                  <a:cubicBezTo>
                    <a:pt x="718509" y="225523"/>
                    <a:pt x="718622" y="217357"/>
                    <a:pt x="730083" y="217357"/>
                  </a:cubicBezTo>
                  <a:cubicBezTo>
                    <a:pt x="741544" y="217357"/>
                    <a:pt x="741430" y="216110"/>
                    <a:pt x="741430" y="212254"/>
                  </a:cubicBezTo>
                  <a:cubicBezTo>
                    <a:pt x="741430" y="208398"/>
                    <a:pt x="729516" y="202954"/>
                    <a:pt x="722707" y="202954"/>
                  </a:cubicBezTo>
                  <a:cubicBezTo>
                    <a:pt x="715899" y="202954"/>
                    <a:pt x="697176" y="200799"/>
                    <a:pt x="696382" y="209305"/>
                  </a:cubicBezTo>
                  <a:cubicBezTo>
                    <a:pt x="695587" y="217811"/>
                    <a:pt x="695134" y="230513"/>
                    <a:pt x="702736" y="235276"/>
                  </a:cubicBezTo>
                  <a:cubicBezTo>
                    <a:pt x="710339" y="240040"/>
                    <a:pt x="710339" y="253876"/>
                    <a:pt x="701488" y="256031"/>
                  </a:cubicBezTo>
                  <a:cubicBezTo>
                    <a:pt x="692637" y="258185"/>
                    <a:pt x="681971" y="246277"/>
                    <a:pt x="673460" y="246731"/>
                  </a:cubicBezTo>
                  <a:cubicBezTo>
                    <a:pt x="664950" y="247185"/>
                    <a:pt x="651787" y="258072"/>
                    <a:pt x="646681" y="262382"/>
                  </a:cubicBezTo>
                  <a:cubicBezTo>
                    <a:pt x="641575" y="266691"/>
                    <a:pt x="633064" y="273723"/>
                    <a:pt x="637376" y="278486"/>
                  </a:cubicBezTo>
                  <a:cubicBezTo>
                    <a:pt x="641688" y="283249"/>
                    <a:pt x="653035" y="293003"/>
                    <a:pt x="644979" y="293343"/>
                  </a:cubicBezTo>
                  <a:cubicBezTo>
                    <a:pt x="636922" y="293683"/>
                    <a:pt x="609349" y="293343"/>
                    <a:pt x="601292" y="286652"/>
                  </a:cubicBezTo>
                  <a:cubicBezTo>
                    <a:pt x="593235" y="279960"/>
                    <a:pt x="588697" y="277692"/>
                    <a:pt x="584158" y="282796"/>
                  </a:cubicBezTo>
                  <a:cubicBezTo>
                    <a:pt x="579619" y="287899"/>
                    <a:pt x="584158" y="292095"/>
                    <a:pt x="588469" y="294137"/>
                  </a:cubicBezTo>
                  <a:cubicBezTo>
                    <a:pt x="592781" y="296178"/>
                    <a:pt x="605490" y="299240"/>
                    <a:pt x="605490" y="305478"/>
                  </a:cubicBezTo>
                  <a:cubicBezTo>
                    <a:pt x="605490" y="311716"/>
                    <a:pt x="597888" y="311035"/>
                    <a:pt x="588923" y="310128"/>
                  </a:cubicBezTo>
                  <a:cubicBezTo>
                    <a:pt x="579959" y="309221"/>
                    <a:pt x="570655" y="299581"/>
                    <a:pt x="564754" y="299581"/>
                  </a:cubicBezTo>
                  <a:cubicBezTo>
                    <a:pt x="558853" y="299581"/>
                    <a:pt x="539677" y="288239"/>
                    <a:pt x="539677" y="278259"/>
                  </a:cubicBezTo>
                  <a:cubicBezTo>
                    <a:pt x="539677" y="268279"/>
                    <a:pt x="541833" y="266011"/>
                    <a:pt x="534570" y="260454"/>
                  </a:cubicBezTo>
                  <a:cubicBezTo>
                    <a:pt x="527308" y="254896"/>
                    <a:pt x="504840" y="240947"/>
                    <a:pt x="517549" y="241401"/>
                  </a:cubicBezTo>
                  <a:cubicBezTo>
                    <a:pt x="530258" y="241854"/>
                    <a:pt x="581661" y="261361"/>
                    <a:pt x="608895" y="259206"/>
                  </a:cubicBezTo>
                  <a:cubicBezTo>
                    <a:pt x="636128" y="257051"/>
                    <a:pt x="650085" y="246504"/>
                    <a:pt x="651333" y="236524"/>
                  </a:cubicBezTo>
                  <a:cubicBezTo>
                    <a:pt x="652582" y="226544"/>
                    <a:pt x="628639" y="212821"/>
                    <a:pt x="620809" y="211914"/>
                  </a:cubicBezTo>
                  <a:cubicBezTo>
                    <a:pt x="612979" y="211006"/>
                    <a:pt x="556697" y="186056"/>
                    <a:pt x="531960" y="184808"/>
                  </a:cubicBezTo>
                  <a:cubicBezTo>
                    <a:pt x="523798" y="182758"/>
                    <a:pt x="515300" y="182411"/>
                    <a:pt x="506996" y="183788"/>
                  </a:cubicBezTo>
                  <a:cubicBezTo>
                    <a:pt x="494742" y="186169"/>
                    <a:pt x="498600" y="182313"/>
                    <a:pt x="489408" y="177437"/>
                  </a:cubicBezTo>
                  <a:cubicBezTo>
                    <a:pt x="480233" y="173922"/>
                    <a:pt x="470363" y="172601"/>
                    <a:pt x="460586" y="173581"/>
                  </a:cubicBezTo>
                  <a:cubicBezTo>
                    <a:pt x="453778" y="173581"/>
                    <a:pt x="434261" y="176983"/>
                    <a:pt x="434828" y="170178"/>
                  </a:cubicBezTo>
                  <a:cubicBezTo>
                    <a:pt x="435396" y="163374"/>
                    <a:pt x="450828" y="163827"/>
                    <a:pt x="450828" y="155548"/>
                  </a:cubicBezTo>
                  <a:cubicBezTo>
                    <a:pt x="450828" y="147269"/>
                    <a:pt x="420190" y="150104"/>
                    <a:pt x="416786" y="147723"/>
                  </a:cubicBezTo>
                  <a:cubicBezTo>
                    <a:pt x="413382" y="145341"/>
                    <a:pt x="409864" y="159064"/>
                    <a:pt x="403056" y="157476"/>
                  </a:cubicBezTo>
                  <a:cubicBezTo>
                    <a:pt x="396248" y="155888"/>
                    <a:pt x="399198" y="143753"/>
                    <a:pt x="393297" y="143753"/>
                  </a:cubicBezTo>
                  <a:cubicBezTo>
                    <a:pt x="387397" y="143753"/>
                    <a:pt x="386035" y="156002"/>
                    <a:pt x="380135" y="155094"/>
                  </a:cubicBezTo>
                  <a:cubicBezTo>
                    <a:pt x="374234" y="154187"/>
                    <a:pt x="369468" y="146362"/>
                    <a:pt x="366518" y="146815"/>
                  </a:cubicBezTo>
                  <a:cubicBezTo>
                    <a:pt x="363568" y="147269"/>
                    <a:pt x="353355" y="163941"/>
                    <a:pt x="350405" y="161899"/>
                  </a:cubicBezTo>
                  <a:cubicBezTo>
                    <a:pt x="347455" y="159858"/>
                    <a:pt x="352901" y="145341"/>
                    <a:pt x="346093" y="145341"/>
                  </a:cubicBezTo>
                  <a:cubicBezTo>
                    <a:pt x="339285" y="145341"/>
                    <a:pt x="329413" y="165869"/>
                    <a:pt x="319654" y="165415"/>
                  </a:cubicBezTo>
                  <a:cubicBezTo>
                    <a:pt x="305564" y="165558"/>
                    <a:pt x="291528" y="167193"/>
                    <a:pt x="277783" y="170292"/>
                  </a:cubicBezTo>
                  <a:cubicBezTo>
                    <a:pt x="267747" y="171565"/>
                    <a:pt x="257580" y="171374"/>
                    <a:pt x="247599" y="169725"/>
                  </a:cubicBezTo>
                  <a:cubicBezTo>
                    <a:pt x="236252" y="169725"/>
                    <a:pt x="236252" y="182427"/>
                    <a:pt x="228536" y="182427"/>
                  </a:cubicBezTo>
                  <a:cubicBezTo>
                    <a:pt x="220820" y="182427"/>
                    <a:pt x="205841" y="193087"/>
                    <a:pt x="196877" y="191726"/>
                  </a:cubicBezTo>
                  <a:cubicBezTo>
                    <a:pt x="187913" y="190365"/>
                    <a:pt x="174863" y="196603"/>
                    <a:pt x="174183" y="203067"/>
                  </a:cubicBezTo>
                  <a:cubicBezTo>
                    <a:pt x="173502" y="209532"/>
                    <a:pt x="185530" y="207037"/>
                    <a:pt x="179062" y="215316"/>
                  </a:cubicBezTo>
                  <a:cubicBezTo>
                    <a:pt x="164903" y="229349"/>
                    <a:pt x="151531" y="244153"/>
                    <a:pt x="139006" y="259660"/>
                  </a:cubicBezTo>
                  <a:cubicBezTo>
                    <a:pt x="134127" y="268960"/>
                    <a:pt x="126865" y="286992"/>
                    <a:pt x="111773" y="293683"/>
                  </a:cubicBezTo>
                  <a:cubicBezTo>
                    <a:pt x="96681" y="300374"/>
                    <a:pt x="86922" y="321923"/>
                    <a:pt x="72738" y="321923"/>
                  </a:cubicBezTo>
                  <a:cubicBezTo>
                    <a:pt x="58554" y="321923"/>
                    <a:pt x="23492" y="351183"/>
                    <a:pt x="15208" y="352090"/>
                  </a:cubicBezTo>
                  <a:cubicBezTo>
                    <a:pt x="6924" y="352997"/>
                    <a:pt x="-4763" y="364792"/>
                    <a:pt x="2045" y="369215"/>
                  </a:cubicBezTo>
                  <a:cubicBezTo>
                    <a:pt x="8853" y="373638"/>
                    <a:pt x="116" y="385206"/>
                    <a:pt x="7832" y="389629"/>
                  </a:cubicBezTo>
                  <a:cubicBezTo>
                    <a:pt x="15548" y="394052"/>
                    <a:pt x="20995" y="390650"/>
                    <a:pt x="27917" y="395527"/>
                  </a:cubicBezTo>
                  <a:cubicBezTo>
                    <a:pt x="34839" y="400403"/>
                    <a:pt x="6924" y="405280"/>
                    <a:pt x="9875" y="411064"/>
                  </a:cubicBezTo>
                  <a:cubicBezTo>
                    <a:pt x="12825" y="416848"/>
                    <a:pt x="24513" y="418889"/>
                    <a:pt x="21222" y="423312"/>
                  </a:cubicBezTo>
                  <a:cubicBezTo>
                    <a:pt x="17931" y="427735"/>
                    <a:pt x="4088" y="431024"/>
                    <a:pt x="4088" y="436468"/>
                  </a:cubicBezTo>
                  <a:cubicBezTo>
                    <a:pt x="4088" y="441912"/>
                    <a:pt x="23605" y="456882"/>
                    <a:pt x="40172" y="456428"/>
                  </a:cubicBezTo>
                  <a:cubicBezTo>
                    <a:pt x="54579" y="454900"/>
                    <a:pt x="67854" y="447920"/>
                    <a:pt x="77277" y="436922"/>
                  </a:cubicBezTo>
                  <a:cubicBezTo>
                    <a:pt x="86582" y="428189"/>
                    <a:pt x="100652" y="424787"/>
                    <a:pt x="101106" y="418436"/>
                  </a:cubicBezTo>
                  <a:cubicBezTo>
                    <a:pt x="101560" y="412085"/>
                    <a:pt x="110978" y="420137"/>
                    <a:pt x="113588" y="426261"/>
                  </a:cubicBezTo>
                  <a:cubicBezTo>
                    <a:pt x="117459" y="423741"/>
                    <a:pt x="120467" y="420101"/>
                    <a:pt x="122212" y="415827"/>
                  </a:cubicBezTo>
                  <a:cubicBezTo>
                    <a:pt x="123871" y="411919"/>
                    <a:pt x="126840" y="408711"/>
                    <a:pt x="130609" y="406754"/>
                  </a:cubicBezTo>
                  <a:cubicBezTo>
                    <a:pt x="134354" y="404146"/>
                    <a:pt x="136623" y="402331"/>
                    <a:pt x="136623" y="398929"/>
                  </a:cubicBezTo>
                  <a:cubicBezTo>
                    <a:pt x="136840" y="394781"/>
                    <a:pt x="137682" y="390690"/>
                    <a:pt x="139120" y="386794"/>
                  </a:cubicBezTo>
                  <a:cubicBezTo>
                    <a:pt x="140972" y="383027"/>
                    <a:pt x="141415" y="378723"/>
                    <a:pt x="140368" y="374659"/>
                  </a:cubicBezTo>
                  <a:cubicBezTo>
                    <a:pt x="139106" y="372646"/>
                    <a:pt x="137621" y="370782"/>
                    <a:pt x="135942" y="369102"/>
                  </a:cubicBezTo>
                  <a:cubicBezTo>
                    <a:pt x="130800" y="364808"/>
                    <a:pt x="128017" y="358319"/>
                    <a:pt x="128453" y="351636"/>
                  </a:cubicBezTo>
                  <a:cubicBezTo>
                    <a:pt x="128784" y="347560"/>
                    <a:pt x="128784" y="343464"/>
                    <a:pt x="128453" y="339388"/>
                  </a:cubicBezTo>
                  <a:cubicBezTo>
                    <a:pt x="126942" y="331074"/>
                    <a:pt x="127970" y="322499"/>
                    <a:pt x="131403" y="314778"/>
                  </a:cubicBezTo>
                  <a:cubicBezTo>
                    <a:pt x="134694" y="309788"/>
                    <a:pt x="142751" y="308200"/>
                    <a:pt x="151261" y="306612"/>
                  </a:cubicBezTo>
                  <a:cubicBezTo>
                    <a:pt x="156367" y="305591"/>
                    <a:pt x="164991" y="304004"/>
                    <a:pt x="164991" y="301735"/>
                  </a:cubicBezTo>
                  <a:cubicBezTo>
                    <a:pt x="164955" y="299506"/>
                    <a:pt x="164611" y="297293"/>
                    <a:pt x="163970" y="295157"/>
                  </a:cubicBezTo>
                  <a:cubicBezTo>
                    <a:pt x="162363" y="290430"/>
                    <a:pt x="162816" y="285245"/>
                    <a:pt x="165218" y="280868"/>
                  </a:cubicBezTo>
                  <a:cubicBezTo>
                    <a:pt x="166353" y="278146"/>
                    <a:pt x="167261" y="275311"/>
                    <a:pt x="168169" y="272589"/>
                  </a:cubicBezTo>
                  <a:cubicBezTo>
                    <a:pt x="170438" y="264877"/>
                    <a:pt x="172934" y="257051"/>
                    <a:pt x="181104" y="253989"/>
                  </a:cubicBezTo>
                  <a:cubicBezTo>
                    <a:pt x="189274" y="250927"/>
                    <a:pt x="203799" y="239019"/>
                    <a:pt x="203799" y="232554"/>
                  </a:cubicBezTo>
                  <a:cubicBezTo>
                    <a:pt x="203799" y="222914"/>
                    <a:pt x="207430" y="211687"/>
                    <a:pt x="215146" y="209872"/>
                  </a:cubicBezTo>
                  <a:cubicBezTo>
                    <a:pt x="217926" y="209415"/>
                    <a:pt x="220762" y="209415"/>
                    <a:pt x="223543" y="209872"/>
                  </a:cubicBezTo>
                  <a:cubicBezTo>
                    <a:pt x="228082" y="209872"/>
                    <a:pt x="230919" y="209872"/>
                    <a:pt x="231826" y="208171"/>
                  </a:cubicBezTo>
                  <a:cubicBezTo>
                    <a:pt x="235117" y="201026"/>
                    <a:pt x="239089" y="199892"/>
                    <a:pt x="247032" y="199892"/>
                  </a:cubicBezTo>
                  <a:cubicBezTo>
                    <a:pt x="254975" y="199892"/>
                    <a:pt x="264960" y="199325"/>
                    <a:pt x="266436" y="192634"/>
                  </a:cubicBezTo>
                  <a:cubicBezTo>
                    <a:pt x="266871" y="189807"/>
                    <a:pt x="268425" y="187273"/>
                    <a:pt x="270748" y="185602"/>
                  </a:cubicBezTo>
                  <a:cubicBezTo>
                    <a:pt x="274376" y="184077"/>
                    <a:pt x="278466" y="184077"/>
                    <a:pt x="282095" y="185602"/>
                  </a:cubicBezTo>
                  <a:lnTo>
                    <a:pt x="282094" y="185602"/>
                  </a:lnTo>
                  <a:cubicBezTo>
                    <a:pt x="284505" y="181926"/>
                    <a:pt x="288247" y="179324"/>
                    <a:pt x="292534" y="178344"/>
                  </a:cubicBezTo>
                  <a:cubicBezTo>
                    <a:pt x="295038" y="178235"/>
                    <a:pt x="297442" y="179332"/>
                    <a:pt x="299002" y="181293"/>
                  </a:cubicBezTo>
                  <a:cubicBezTo>
                    <a:pt x="303200" y="185375"/>
                    <a:pt x="312618" y="193995"/>
                    <a:pt x="316023" y="196943"/>
                  </a:cubicBezTo>
                  <a:cubicBezTo>
                    <a:pt x="318369" y="195930"/>
                    <a:pt x="320856" y="195280"/>
                    <a:pt x="323398" y="195015"/>
                  </a:cubicBezTo>
                  <a:cubicBezTo>
                    <a:pt x="325340" y="194887"/>
                    <a:pt x="327215" y="194262"/>
                    <a:pt x="328845" y="193201"/>
                  </a:cubicBezTo>
                  <a:cubicBezTo>
                    <a:pt x="332181" y="190811"/>
                    <a:pt x="336594" y="190546"/>
                    <a:pt x="340193" y="192520"/>
                  </a:cubicBezTo>
                  <a:cubicBezTo>
                    <a:pt x="345729" y="195610"/>
                    <a:pt x="352472" y="195610"/>
                    <a:pt x="358008" y="192520"/>
                  </a:cubicBezTo>
                  <a:cubicBezTo>
                    <a:pt x="359554" y="190407"/>
                    <a:pt x="360778" y="188075"/>
                    <a:pt x="361639" y="185602"/>
                  </a:cubicBezTo>
                  <a:cubicBezTo>
                    <a:pt x="365270" y="177437"/>
                    <a:pt x="370149" y="166209"/>
                    <a:pt x="380135" y="166209"/>
                  </a:cubicBezTo>
                  <a:cubicBezTo>
                    <a:pt x="395567" y="166209"/>
                    <a:pt x="414176" y="167456"/>
                    <a:pt x="416786" y="173127"/>
                  </a:cubicBezTo>
                  <a:cubicBezTo>
                    <a:pt x="417711" y="174584"/>
                    <a:pt x="418817" y="175917"/>
                    <a:pt x="420077" y="177096"/>
                  </a:cubicBezTo>
                  <a:cubicBezTo>
                    <a:pt x="423594" y="180839"/>
                    <a:pt x="428587" y="185942"/>
                    <a:pt x="426318" y="191500"/>
                  </a:cubicBezTo>
                  <a:cubicBezTo>
                    <a:pt x="425432" y="193528"/>
                    <a:pt x="424288" y="195434"/>
                    <a:pt x="422914" y="197170"/>
                  </a:cubicBezTo>
                  <a:cubicBezTo>
                    <a:pt x="420985" y="199779"/>
                    <a:pt x="420417" y="200686"/>
                    <a:pt x="421552" y="202954"/>
                  </a:cubicBezTo>
                  <a:cubicBezTo>
                    <a:pt x="422687" y="205222"/>
                    <a:pt x="426772" y="206016"/>
                    <a:pt x="429835" y="207150"/>
                  </a:cubicBezTo>
                  <a:cubicBezTo>
                    <a:pt x="437211" y="209872"/>
                    <a:pt x="447424" y="213615"/>
                    <a:pt x="445835" y="222914"/>
                  </a:cubicBezTo>
                  <a:cubicBezTo>
                    <a:pt x="444714" y="228360"/>
                    <a:pt x="441797" y="233272"/>
                    <a:pt x="437552" y="236864"/>
                  </a:cubicBezTo>
                  <a:cubicBezTo>
                    <a:pt x="436694" y="237598"/>
                    <a:pt x="435931" y="238436"/>
                    <a:pt x="435282" y="239359"/>
                  </a:cubicBezTo>
                  <a:cubicBezTo>
                    <a:pt x="436707" y="240099"/>
                    <a:pt x="438008" y="241056"/>
                    <a:pt x="439140" y="242194"/>
                  </a:cubicBezTo>
                  <a:cubicBezTo>
                    <a:pt x="445948" y="247978"/>
                    <a:pt x="456161" y="256711"/>
                    <a:pt x="456161" y="265897"/>
                  </a:cubicBezTo>
                  <a:cubicBezTo>
                    <a:pt x="456057" y="269930"/>
                    <a:pt x="454839" y="273854"/>
                    <a:pt x="452644" y="277239"/>
                  </a:cubicBezTo>
                  <a:cubicBezTo>
                    <a:pt x="450374" y="281435"/>
                    <a:pt x="449693" y="282796"/>
                    <a:pt x="453211" y="286085"/>
                  </a:cubicBezTo>
                  <a:cubicBezTo>
                    <a:pt x="455680" y="288216"/>
                    <a:pt x="458255" y="290223"/>
                    <a:pt x="460927" y="292095"/>
                  </a:cubicBezTo>
                  <a:cubicBezTo>
                    <a:pt x="466374" y="295951"/>
                    <a:pt x="471139" y="299354"/>
                    <a:pt x="470345" y="305932"/>
                  </a:cubicBezTo>
                  <a:lnTo>
                    <a:pt x="470345" y="308540"/>
                  </a:lnTo>
                  <a:cubicBezTo>
                    <a:pt x="469324" y="316139"/>
                    <a:pt x="469437" y="319881"/>
                    <a:pt x="474430" y="321469"/>
                  </a:cubicBezTo>
                  <a:cubicBezTo>
                    <a:pt x="485777" y="325779"/>
                    <a:pt x="492699" y="329861"/>
                    <a:pt x="494628" y="334398"/>
                  </a:cubicBezTo>
                  <a:cubicBezTo>
                    <a:pt x="495422" y="336283"/>
                    <a:pt x="495422" y="338410"/>
                    <a:pt x="494628" y="340295"/>
                  </a:cubicBezTo>
                  <a:cubicBezTo>
                    <a:pt x="480248" y="357412"/>
                    <a:pt x="464744" y="373552"/>
                    <a:pt x="448218" y="388608"/>
                  </a:cubicBezTo>
                  <a:cubicBezTo>
                    <a:pt x="452416" y="393712"/>
                    <a:pt x="454459" y="405167"/>
                    <a:pt x="463764" y="405960"/>
                  </a:cubicBezTo>
                  <a:cubicBezTo>
                    <a:pt x="473068" y="406754"/>
                    <a:pt x="454232" y="415600"/>
                    <a:pt x="440048" y="417302"/>
                  </a:cubicBezTo>
                  <a:lnTo>
                    <a:pt x="442885" y="417302"/>
                  </a:lnTo>
                  <a:cubicBezTo>
                    <a:pt x="442904" y="422096"/>
                    <a:pt x="441938" y="426844"/>
                    <a:pt x="440048" y="431251"/>
                  </a:cubicBezTo>
                  <a:close/>
                </a:path>
              </a:pathLst>
            </a:custGeom>
            <a:solidFill>
              <a:schemeClr val="accent3"/>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0" name="Freeform 319">
              <a:extLst>
                <a:ext uri="{FF2B5EF4-FFF2-40B4-BE49-F238E27FC236}">
                  <a16:creationId xmlns:a16="http://schemas.microsoft.com/office/drawing/2014/main" id="{A16219E3-42FD-F04C-9FAD-A57941DCBCBD}"/>
                </a:ext>
              </a:extLst>
            </p:cNvPr>
            <p:cNvSpPr/>
            <p:nvPr/>
          </p:nvSpPr>
          <p:spPr>
            <a:xfrm>
              <a:off x="6813254" y="3634021"/>
              <a:ext cx="12930" cy="38770"/>
            </a:xfrm>
            <a:custGeom>
              <a:avLst/>
              <a:gdLst>
                <a:gd name="connsiteX0" fmla="*/ 21219 w 11347"/>
                <a:gd name="connsiteY0" fmla="*/ 37229 h 34023"/>
                <a:gd name="connsiteX1" fmla="*/ 21900 w 11347"/>
                <a:gd name="connsiteY1" fmla="*/ 37229 h 34023"/>
                <a:gd name="connsiteX2" fmla="*/ 21900 w 11347"/>
                <a:gd name="connsiteY2" fmla="*/ 40291 h 34023"/>
                <a:gd name="connsiteX3" fmla="*/ 21900 w 11347"/>
                <a:gd name="connsiteY3" fmla="*/ 21919 h 34023"/>
                <a:gd name="connsiteX4" fmla="*/ 12368 w 11347"/>
                <a:gd name="connsiteY4" fmla="*/ 257 h 34023"/>
                <a:gd name="connsiteX5" fmla="*/ 0 w 11347"/>
                <a:gd name="connsiteY5" fmla="*/ 20217 h 34023"/>
                <a:gd name="connsiteX6" fmla="*/ 21219 w 11347"/>
                <a:gd name="connsiteY6" fmla="*/ 3722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34023">
                  <a:moveTo>
                    <a:pt x="21219" y="37229"/>
                  </a:moveTo>
                  <a:lnTo>
                    <a:pt x="21900" y="37229"/>
                  </a:lnTo>
                  <a:lnTo>
                    <a:pt x="21900" y="40291"/>
                  </a:lnTo>
                  <a:cubicBezTo>
                    <a:pt x="22558" y="34185"/>
                    <a:pt x="22558" y="28025"/>
                    <a:pt x="21900" y="21919"/>
                  </a:cubicBezTo>
                  <a:cubicBezTo>
                    <a:pt x="20198" y="5247"/>
                    <a:pt x="17361" y="-1444"/>
                    <a:pt x="12368" y="257"/>
                  </a:cubicBezTo>
                  <a:cubicBezTo>
                    <a:pt x="7376" y="1958"/>
                    <a:pt x="4539" y="17496"/>
                    <a:pt x="0" y="20217"/>
                  </a:cubicBezTo>
                  <a:cubicBezTo>
                    <a:pt x="2933" y="29687"/>
                    <a:pt x="11334" y="36422"/>
                    <a:pt x="21219" y="3722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1" name="Freeform 320">
              <a:extLst>
                <a:ext uri="{FF2B5EF4-FFF2-40B4-BE49-F238E27FC236}">
                  <a16:creationId xmlns:a16="http://schemas.microsoft.com/office/drawing/2014/main" id="{59899896-34DC-0A4D-AD11-9627DDE3EBA7}"/>
                </a:ext>
              </a:extLst>
            </p:cNvPr>
            <p:cNvSpPr/>
            <p:nvPr/>
          </p:nvSpPr>
          <p:spPr>
            <a:xfrm>
              <a:off x="5956222" y="2349843"/>
              <a:ext cx="25860" cy="12923"/>
            </a:xfrm>
            <a:custGeom>
              <a:avLst/>
              <a:gdLst>
                <a:gd name="connsiteX0" fmla="*/ 5220 w 22694"/>
                <a:gd name="connsiteY0" fmla="*/ 0 h 11341"/>
                <a:gd name="connsiteX1" fmla="*/ 0 w 22694"/>
                <a:gd name="connsiteY1" fmla="*/ 4083 h 11341"/>
                <a:gd name="connsiteX2" fmla="*/ 3518 w 22694"/>
                <a:gd name="connsiteY2" fmla="*/ 7372 h 11341"/>
                <a:gd name="connsiteX3" fmla="*/ 18269 w 22694"/>
                <a:gd name="connsiteY3" fmla="*/ 16671 h 11341"/>
                <a:gd name="connsiteX4" fmla="*/ 22014 w 22694"/>
                <a:gd name="connsiteY4" fmla="*/ 16671 h 11341"/>
                <a:gd name="connsiteX5" fmla="*/ 23375 w 22694"/>
                <a:gd name="connsiteY5" fmla="*/ 15764 h 11341"/>
                <a:gd name="connsiteX6" fmla="*/ 7716 w 22694"/>
                <a:gd name="connsiteY6" fmla="*/ 1248 h 11341"/>
                <a:gd name="connsiteX7" fmla="*/ 5220 w 22694"/>
                <a:gd name="connsiteY7" fmla="*/ 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94" h="11341">
                  <a:moveTo>
                    <a:pt x="5220" y="0"/>
                  </a:moveTo>
                  <a:cubicBezTo>
                    <a:pt x="3744" y="0"/>
                    <a:pt x="1816" y="2041"/>
                    <a:pt x="0" y="4083"/>
                  </a:cubicBezTo>
                  <a:lnTo>
                    <a:pt x="3518" y="7372"/>
                  </a:lnTo>
                  <a:cubicBezTo>
                    <a:pt x="7501" y="11750"/>
                    <a:pt x="12600" y="14964"/>
                    <a:pt x="18269" y="16671"/>
                  </a:cubicBezTo>
                  <a:lnTo>
                    <a:pt x="22014" y="16671"/>
                  </a:lnTo>
                  <a:lnTo>
                    <a:pt x="23375" y="15764"/>
                  </a:lnTo>
                  <a:cubicBezTo>
                    <a:pt x="19177" y="12022"/>
                    <a:pt x="11461" y="4990"/>
                    <a:pt x="7716" y="1248"/>
                  </a:cubicBezTo>
                  <a:cubicBezTo>
                    <a:pt x="6241" y="0"/>
                    <a:pt x="5560" y="0"/>
                    <a:pt x="5220"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2" name="Freeform 321">
              <a:extLst>
                <a:ext uri="{FF2B5EF4-FFF2-40B4-BE49-F238E27FC236}">
                  <a16:creationId xmlns:a16="http://schemas.microsoft.com/office/drawing/2014/main" id="{DA69E61D-58C5-2840-A179-37EDE63B2C1C}"/>
                </a:ext>
              </a:extLst>
            </p:cNvPr>
            <p:cNvSpPr/>
            <p:nvPr/>
          </p:nvSpPr>
          <p:spPr>
            <a:xfrm>
              <a:off x="5970703" y="2335568"/>
              <a:ext cx="206888" cy="258471"/>
            </a:xfrm>
            <a:custGeom>
              <a:avLst/>
              <a:gdLst>
                <a:gd name="connsiteX0" fmla="*/ 188364 w 181555"/>
                <a:gd name="connsiteY0" fmla="*/ 165973 h 226822"/>
                <a:gd name="connsiteX1" fmla="*/ 188364 w 181555"/>
                <a:gd name="connsiteY1" fmla="*/ 164612 h 226822"/>
                <a:gd name="connsiteX2" fmla="*/ 171457 w 181555"/>
                <a:gd name="connsiteY2" fmla="*/ 154745 h 226822"/>
                <a:gd name="connsiteX3" fmla="*/ 163740 w 181555"/>
                <a:gd name="connsiteY3" fmla="*/ 135692 h 226822"/>
                <a:gd name="connsiteX4" fmla="*/ 163740 w 181555"/>
                <a:gd name="connsiteY4" fmla="*/ 133197 h 226822"/>
                <a:gd name="connsiteX5" fmla="*/ 156592 w 181555"/>
                <a:gd name="connsiteY5" fmla="*/ 124577 h 226822"/>
                <a:gd name="connsiteX6" fmla="*/ 148422 w 181555"/>
                <a:gd name="connsiteY6" fmla="*/ 118226 h 226822"/>
                <a:gd name="connsiteX7" fmla="*/ 146606 w 181555"/>
                <a:gd name="connsiteY7" fmla="*/ 102462 h 226822"/>
                <a:gd name="connsiteX8" fmla="*/ 149443 w 181555"/>
                <a:gd name="connsiteY8" fmla="*/ 93956 h 226822"/>
                <a:gd name="connsiteX9" fmla="*/ 134465 w 181555"/>
                <a:gd name="connsiteY9" fmla="*/ 74563 h 226822"/>
                <a:gd name="connsiteX10" fmla="*/ 130039 w 181555"/>
                <a:gd name="connsiteY10" fmla="*/ 70594 h 226822"/>
                <a:gd name="connsiteX11" fmla="*/ 132535 w 181555"/>
                <a:gd name="connsiteY11" fmla="*/ 60840 h 226822"/>
                <a:gd name="connsiteX12" fmla="*/ 139230 w 181555"/>
                <a:gd name="connsiteY12" fmla="*/ 50066 h 226822"/>
                <a:gd name="connsiteX13" fmla="*/ 126862 w 181555"/>
                <a:gd name="connsiteY13" fmla="*/ 40540 h 226822"/>
                <a:gd name="connsiteX14" fmla="*/ 115515 w 181555"/>
                <a:gd name="connsiteY14" fmla="*/ 33395 h 226822"/>
                <a:gd name="connsiteX15" fmla="*/ 117557 w 181555"/>
                <a:gd name="connsiteY15" fmla="*/ 22054 h 226822"/>
                <a:gd name="connsiteX16" fmla="*/ 120167 w 181555"/>
                <a:gd name="connsiteY16" fmla="*/ 17631 h 226822"/>
                <a:gd name="connsiteX17" fmla="*/ 115174 w 181555"/>
                <a:gd name="connsiteY17" fmla="*/ 9238 h 226822"/>
                <a:gd name="connsiteX18" fmla="*/ 110749 w 181555"/>
                <a:gd name="connsiteY18" fmla="*/ 3568 h 226822"/>
                <a:gd name="connsiteX19" fmla="*/ 79317 w 181555"/>
                <a:gd name="connsiteY19" fmla="*/ 165 h 226822"/>
                <a:gd name="connsiteX20" fmla="*/ 66041 w 181555"/>
                <a:gd name="connsiteY20" fmla="*/ 16156 h 226822"/>
                <a:gd name="connsiteX21" fmla="*/ 61162 w 181555"/>
                <a:gd name="connsiteY21" fmla="*/ 24889 h 226822"/>
                <a:gd name="connsiteX22" fmla="*/ 36992 w 181555"/>
                <a:gd name="connsiteY22" fmla="*/ 26477 h 226822"/>
                <a:gd name="connsiteX23" fmla="*/ 31205 w 181555"/>
                <a:gd name="connsiteY23" fmla="*/ 26477 h 226822"/>
                <a:gd name="connsiteX24" fmla="*/ 23375 w 181555"/>
                <a:gd name="connsiteY24" fmla="*/ 28972 h 226822"/>
                <a:gd name="connsiteX25" fmla="*/ 16907 w 181555"/>
                <a:gd name="connsiteY25" fmla="*/ 30900 h 226822"/>
                <a:gd name="connsiteX26" fmla="*/ 32340 w 181555"/>
                <a:gd name="connsiteY26" fmla="*/ 43488 h 226822"/>
                <a:gd name="connsiteX27" fmla="*/ 36992 w 181555"/>
                <a:gd name="connsiteY27" fmla="*/ 54829 h 226822"/>
                <a:gd name="connsiteX28" fmla="*/ 42666 w 181555"/>
                <a:gd name="connsiteY28" fmla="*/ 71047 h 226822"/>
                <a:gd name="connsiteX29" fmla="*/ 45956 w 181555"/>
                <a:gd name="connsiteY29" fmla="*/ 80574 h 226822"/>
                <a:gd name="connsiteX30" fmla="*/ 49701 w 181555"/>
                <a:gd name="connsiteY30" fmla="*/ 94977 h 226822"/>
                <a:gd name="connsiteX31" fmla="*/ 65133 w 181555"/>
                <a:gd name="connsiteY31" fmla="*/ 104163 h 226822"/>
                <a:gd name="connsiteX32" fmla="*/ 58211 w 181555"/>
                <a:gd name="connsiteY32" fmla="*/ 116979 h 226822"/>
                <a:gd name="connsiteX33" fmla="*/ 26666 w 181555"/>
                <a:gd name="connsiteY33" fmla="*/ 145445 h 226822"/>
                <a:gd name="connsiteX34" fmla="*/ 0 w 181555"/>
                <a:gd name="connsiteY34" fmla="*/ 160302 h 226822"/>
                <a:gd name="connsiteX35" fmla="*/ 6468 w 181555"/>
                <a:gd name="connsiteY35" fmla="*/ 192738 h 226822"/>
                <a:gd name="connsiteX36" fmla="*/ 16794 w 181555"/>
                <a:gd name="connsiteY36" fmla="*/ 223359 h 226822"/>
                <a:gd name="connsiteX37" fmla="*/ 41418 w 181555"/>
                <a:gd name="connsiteY37" fmla="*/ 235607 h 226822"/>
                <a:gd name="connsiteX38" fmla="*/ 71487 w 181555"/>
                <a:gd name="connsiteY38" fmla="*/ 233679 h 226822"/>
                <a:gd name="connsiteX39" fmla="*/ 120280 w 181555"/>
                <a:gd name="connsiteY39" fmla="*/ 222338 h 226822"/>
                <a:gd name="connsiteX40" fmla="*/ 144904 w 181555"/>
                <a:gd name="connsiteY40" fmla="*/ 213946 h 226822"/>
                <a:gd name="connsiteX41" fmla="*/ 144904 w 181555"/>
                <a:gd name="connsiteY41" fmla="*/ 213946 h 226822"/>
                <a:gd name="connsiteX42" fmla="*/ 142975 w 181555"/>
                <a:gd name="connsiteY42" fmla="*/ 211904 h 226822"/>
                <a:gd name="connsiteX43" fmla="*/ 188364 w 181555"/>
                <a:gd name="connsiteY43" fmla="*/ 165973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81555" h="226822">
                  <a:moveTo>
                    <a:pt x="188364" y="165973"/>
                  </a:moveTo>
                  <a:cubicBezTo>
                    <a:pt x="188586" y="165546"/>
                    <a:pt x="188586" y="165038"/>
                    <a:pt x="188364" y="164612"/>
                  </a:cubicBezTo>
                  <a:cubicBezTo>
                    <a:pt x="187683" y="163024"/>
                    <a:pt x="184506" y="159508"/>
                    <a:pt x="171457" y="154745"/>
                  </a:cubicBezTo>
                  <a:cubicBezTo>
                    <a:pt x="161584" y="151229"/>
                    <a:pt x="162833" y="142270"/>
                    <a:pt x="163740" y="135692"/>
                  </a:cubicBezTo>
                  <a:lnTo>
                    <a:pt x="163740" y="133197"/>
                  </a:lnTo>
                  <a:cubicBezTo>
                    <a:pt x="163740" y="130135"/>
                    <a:pt x="161584" y="128320"/>
                    <a:pt x="156592" y="124577"/>
                  </a:cubicBezTo>
                  <a:cubicBezTo>
                    <a:pt x="153716" y="122664"/>
                    <a:pt x="150985" y="120541"/>
                    <a:pt x="148422" y="118226"/>
                  </a:cubicBezTo>
                  <a:cubicBezTo>
                    <a:pt x="143626" y="114340"/>
                    <a:pt x="142820" y="107336"/>
                    <a:pt x="146606" y="102462"/>
                  </a:cubicBezTo>
                  <a:cubicBezTo>
                    <a:pt x="148286" y="99927"/>
                    <a:pt x="149264" y="96992"/>
                    <a:pt x="149443" y="93956"/>
                  </a:cubicBezTo>
                  <a:cubicBezTo>
                    <a:pt x="149443" y="87379"/>
                    <a:pt x="140025" y="79440"/>
                    <a:pt x="134465" y="74563"/>
                  </a:cubicBezTo>
                  <a:cubicBezTo>
                    <a:pt x="132852" y="73401"/>
                    <a:pt x="131369" y="72070"/>
                    <a:pt x="130039" y="70594"/>
                  </a:cubicBezTo>
                  <a:cubicBezTo>
                    <a:pt x="126521" y="66738"/>
                    <a:pt x="130039" y="63222"/>
                    <a:pt x="132535" y="60840"/>
                  </a:cubicBezTo>
                  <a:cubicBezTo>
                    <a:pt x="135873" y="58066"/>
                    <a:pt x="138222" y="54286"/>
                    <a:pt x="139230" y="50066"/>
                  </a:cubicBezTo>
                  <a:cubicBezTo>
                    <a:pt x="139911" y="45643"/>
                    <a:pt x="134578" y="43375"/>
                    <a:pt x="126862" y="40540"/>
                  </a:cubicBezTo>
                  <a:cubicBezTo>
                    <a:pt x="121529" y="38498"/>
                    <a:pt x="116876" y="36797"/>
                    <a:pt x="115515" y="33395"/>
                  </a:cubicBezTo>
                  <a:cubicBezTo>
                    <a:pt x="113757" y="29559"/>
                    <a:pt x="114572" y="25036"/>
                    <a:pt x="117557" y="22054"/>
                  </a:cubicBezTo>
                  <a:cubicBezTo>
                    <a:pt x="118583" y="20677"/>
                    <a:pt x="119458" y="19194"/>
                    <a:pt x="120167" y="17631"/>
                  </a:cubicBezTo>
                  <a:cubicBezTo>
                    <a:pt x="121075" y="15476"/>
                    <a:pt x="117784" y="12073"/>
                    <a:pt x="115174" y="9238"/>
                  </a:cubicBezTo>
                  <a:cubicBezTo>
                    <a:pt x="113342" y="7656"/>
                    <a:pt x="111838" y="5729"/>
                    <a:pt x="110749" y="3568"/>
                  </a:cubicBezTo>
                  <a:cubicBezTo>
                    <a:pt x="100534" y="690"/>
                    <a:pt x="89911" y="-460"/>
                    <a:pt x="79317" y="165"/>
                  </a:cubicBezTo>
                  <a:cubicBezTo>
                    <a:pt x="73076" y="165"/>
                    <a:pt x="69105" y="9011"/>
                    <a:pt x="66041" y="16156"/>
                  </a:cubicBezTo>
                  <a:cubicBezTo>
                    <a:pt x="64874" y="19301"/>
                    <a:pt x="63228" y="22247"/>
                    <a:pt x="61162" y="24889"/>
                  </a:cubicBezTo>
                  <a:cubicBezTo>
                    <a:pt x="53995" y="29776"/>
                    <a:pt x="44737" y="30384"/>
                    <a:pt x="36992" y="26477"/>
                  </a:cubicBezTo>
                  <a:cubicBezTo>
                    <a:pt x="34382" y="25116"/>
                    <a:pt x="33474" y="25683"/>
                    <a:pt x="31205" y="26477"/>
                  </a:cubicBezTo>
                  <a:cubicBezTo>
                    <a:pt x="28820" y="27895"/>
                    <a:pt x="26142" y="28749"/>
                    <a:pt x="23375" y="28972"/>
                  </a:cubicBezTo>
                  <a:cubicBezTo>
                    <a:pt x="21113" y="29182"/>
                    <a:pt x="18915" y="29838"/>
                    <a:pt x="16907" y="30900"/>
                  </a:cubicBezTo>
                  <a:cubicBezTo>
                    <a:pt x="24396" y="33281"/>
                    <a:pt x="31318" y="37364"/>
                    <a:pt x="32340" y="43488"/>
                  </a:cubicBezTo>
                  <a:cubicBezTo>
                    <a:pt x="33444" y="47437"/>
                    <a:pt x="35005" y="51243"/>
                    <a:pt x="36992" y="54829"/>
                  </a:cubicBezTo>
                  <a:cubicBezTo>
                    <a:pt x="39959" y="59797"/>
                    <a:pt x="41889" y="65314"/>
                    <a:pt x="42666" y="71047"/>
                  </a:cubicBezTo>
                  <a:cubicBezTo>
                    <a:pt x="43106" y="74413"/>
                    <a:pt x="44225" y="77654"/>
                    <a:pt x="45956" y="80574"/>
                  </a:cubicBezTo>
                  <a:cubicBezTo>
                    <a:pt x="48615" y="84894"/>
                    <a:pt x="49919" y="89910"/>
                    <a:pt x="49701" y="94977"/>
                  </a:cubicBezTo>
                  <a:cubicBezTo>
                    <a:pt x="56396" y="95884"/>
                    <a:pt x="65927" y="99400"/>
                    <a:pt x="65133" y="104163"/>
                  </a:cubicBezTo>
                  <a:cubicBezTo>
                    <a:pt x="64339" y="108927"/>
                    <a:pt x="67516" y="108019"/>
                    <a:pt x="58211" y="116979"/>
                  </a:cubicBezTo>
                  <a:cubicBezTo>
                    <a:pt x="48789" y="127612"/>
                    <a:pt x="38209" y="137160"/>
                    <a:pt x="26666" y="145445"/>
                  </a:cubicBezTo>
                  <a:cubicBezTo>
                    <a:pt x="19744" y="147940"/>
                    <a:pt x="0" y="150889"/>
                    <a:pt x="0" y="160302"/>
                  </a:cubicBezTo>
                  <a:cubicBezTo>
                    <a:pt x="0" y="169715"/>
                    <a:pt x="6468" y="181964"/>
                    <a:pt x="6468" y="192738"/>
                  </a:cubicBezTo>
                  <a:cubicBezTo>
                    <a:pt x="6468" y="203512"/>
                    <a:pt x="8397" y="221317"/>
                    <a:pt x="16794" y="223359"/>
                  </a:cubicBezTo>
                  <a:cubicBezTo>
                    <a:pt x="25339" y="226725"/>
                    <a:pt x="33578" y="230823"/>
                    <a:pt x="41418" y="235607"/>
                  </a:cubicBezTo>
                  <a:cubicBezTo>
                    <a:pt x="51289" y="240030"/>
                    <a:pt x="57644" y="237535"/>
                    <a:pt x="71487" y="233679"/>
                  </a:cubicBezTo>
                  <a:cubicBezTo>
                    <a:pt x="87337" y="228296"/>
                    <a:pt x="103681" y="224498"/>
                    <a:pt x="120280" y="222338"/>
                  </a:cubicBezTo>
                  <a:cubicBezTo>
                    <a:pt x="131628" y="222338"/>
                    <a:pt x="139003" y="210997"/>
                    <a:pt x="144904" y="213946"/>
                  </a:cubicBezTo>
                  <a:lnTo>
                    <a:pt x="144904" y="213946"/>
                  </a:lnTo>
                  <a:lnTo>
                    <a:pt x="142975" y="211904"/>
                  </a:lnTo>
                  <a:cubicBezTo>
                    <a:pt x="159039" y="197545"/>
                    <a:pt x="174198" y="182205"/>
                    <a:pt x="188364" y="16597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3" name="Freeform 322">
              <a:extLst>
                <a:ext uri="{FF2B5EF4-FFF2-40B4-BE49-F238E27FC236}">
                  <a16:creationId xmlns:a16="http://schemas.microsoft.com/office/drawing/2014/main" id="{FF5A1CB6-3005-7F4E-A2AE-5F4140EE79C0}"/>
                </a:ext>
              </a:extLst>
            </p:cNvPr>
            <p:cNvSpPr/>
            <p:nvPr/>
          </p:nvSpPr>
          <p:spPr>
            <a:xfrm>
              <a:off x="6796057" y="3120732"/>
              <a:ext cx="374984" cy="219700"/>
            </a:xfrm>
            <a:custGeom>
              <a:avLst/>
              <a:gdLst>
                <a:gd name="connsiteX0" fmla="*/ 10893 w 329069"/>
                <a:gd name="connsiteY0" fmla="*/ 58520 h 192799"/>
                <a:gd name="connsiteX1" fmla="*/ 24964 w 329069"/>
                <a:gd name="connsiteY1" fmla="*/ 83584 h 192799"/>
                <a:gd name="connsiteX2" fmla="*/ 42438 w 329069"/>
                <a:gd name="connsiteY2" fmla="*/ 112164 h 192799"/>
                <a:gd name="connsiteX3" fmla="*/ 49474 w 329069"/>
                <a:gd name="connsiteY3" fmla="*/ 150837 h 192799"/>
                <a:gd name="connsiteX4" fmla="*/ 63317 w 329069"/>
                <a:gd name="connsiteY4" fmla="*/ 137001 h 192799"/>
                <a:gd name="connsiteX5" fmla="*/ 94522 w 329069"/>
                <a:gd name="connsiteY5" fmla="*/ 115680 h 192799"/>
                <a:gd name="connsiteX6" fmla="*/ 102919 w 329069"/>
                <a:gd name="connsiteY6" fmla="*/ 116700 h 192799"/>
                <a:gd name="connsiteX7" fmla="*/ 131287 w 329069"/>
                <a:gd name="connsiteY7" fmla="*/ 123392 h 192799"/>
                <a:gd name="connsiteX8" fmla="*/ 150691 w 329069"/>
                <a:gd name="connsiteY8" fmla="*/ 128608 h 192799"/>
                <a:gd name="connsiteX9" fmla="*/ 176222 w 329069"/>
                <a:gd name="connsiteY9" fmla="*/ 137001 h 192799"/>
                <a:gd name="connsiteX10" fmla="*/ 179172 w 329069"/>
                <a:gd name="connsiteY10" fmla="*/ 139836 h 192799"/>
                <a:gd name="connsiteX11" fmla="*/ 206746 w 329069"/>
                <a:gd name="connsiteY11" fmla="*/ 158209 h 192799"/>
                <a:gd name="connsiteX12" fmla="*/ 210831 w 329069"/>
                <a:gd name="connsiteY12" fmla="*/ 158209 h 192799"/>
                <a:gd name="connsiteX13" fmla="*/ 224448 w 329069"/>
                <a:gd name="connsiteY13" fmla="*/ 171251 h 192799"/>
                <a:gd name="connsiteX14" fmla="*/ 225356 w 329069"/>
                <a:gd name="connsiteY14" fmla="*/ 181231 h 192799"/>
                <a:gd name="connsiteX15" fmla="*/ 225356 w 329069"/>
                <a:gd name="connsiteY15" fmla="*/ 181231 h 192799"/>
                <a:gd name="connsiteX16" fmla="*/ 251908 w 329069"/>
                <a:gd name="connsiteY16" fmla="*/ 198810 h 192799"/>
                <a:gd name="connsiteX17" fmla="*/ 264050 w 329069"/>
                <a:gd name="connsiteY17" fmla="*/ 190531 h 192799"/>
                <a:gd name="connsiteX18" fmla="*/ 264050 w 329069"/>
                <a:gd name="connsiteY18" fmla="*/ 190531 h 192799"/>
                <a:gd name="connsiteX19" fmla="*/ 284361 w 329069"/>
                <a:gd name="connsiteY19" fmla="*/ 173633 h 192799"/>
                <a:gd name="connsiteX20" fmla="*/ 295028 w 329069"/>
                <a:gd name="connsiteY20" fmla="*/ 150270 h 192799"/>
                <a:gd name="connsiteX21" fmla="*/ 299567 w 329069"/>
                <a:gd name="connsiteY21" fmla="*/ 142445 h 192799"/>
                <a:gd name="connsiteX22" fmla="*/ 326005 w 329069"/>
                <a:gd name="connsiteY22" fmla="*/ 138589 h 192799"/>
                <a:gd name="connsiteX23" fmla="*/ 329977 w 329069"/>
                <a:gd name="connsiteY23" fmla="*/ 138589 h 192799"/>
                <a:gd name="connsiteX24" fmla="*/ 331679 w 329069"/>
                <a:gd name="connsiteY24" fmla="*/ 129402 h 192799"/>
                <a:gd name="connsiteX25" fmla="*/ 319084 w 329069"/>
                <a:gd name="connsiteY25" fmla="*/ 123278 h 192799"/>
                <a:gd name="connsiteX26" fmla="*/ 296389 w 329069"/>
                <a:gd name="connsiteY26" fmla="*/ 113525 h 192799"/>
                <a:gd name="connsiteX27" fmla="*/ 287311 w 329069"/>
                <a:gd name="connsiteY27" fmla="*/ 108421 h 192799"/>
                <a:gd name="connsiteX28" fmla="*/ 266433 w 329069"/>
                <a:gd name="connsiteY28" fmla="*/ 97080 h 192799"/>
                <a:gd name="connsiteX29" fmla="*/ 235455 w 329069"/>
                <a:gd name="connsiteY29" fmla="*/ 79388 h 192799"/>
                <a:gd name="connsiteX30" fmla="*/ 219568 w 329069"/>
                <a:gd name="connsiteY30" fmla="*/ 60562 h 192799"/>
                <a:gd name="connsiteX31" fmla="*/ 208902 w 329069"/>
                <a:gd name="connsiteY31" fmla="*/ 45251 h 192799"/>
                <a:gd name="connsiteX32" fmla="*/ 175882 w 329069"/>
                <a:gd name="connsiteY32" fmla="*/ 38446 h 192799"/>
                <a:gd name="connsiteX33" fmla="*/ 174293 w 329069"/>
                <a:gd name="connsiteY33" fmla="*/ 38446 h 192799"/>
                <a:gd name="connsiteX34" fmla="*/ 157953 w 329069"/>
                <a:gd name="connsiteY34" fmla="*/ 20527 h 192799"/>
                <a:gd name="connsiteX35" fmla="*/ 151258 w 329069"/>
                <a:gd name="connsiteY35" fmla="*/ 9980 h 192799"/>
                <a:gd name="connsiteX36" fmla="*/ 137869 w 329069"/>
                <a:gd name="connsiteY36" fmla="*/ 4310 h 192799"/>
                <a:gd name="connsiteX37" fmla="*/ 128904 w 329069"/>
                <a:gd name="connsiteY37" fmla="*/ 0 h 192799"/>
                <a:gd name="connsiteX38" fmla="*/ 120507 w 329069"/>
                <a:gd name="connsiteY38" fmla="*/ 5444 h 192799"/>
                <a:gd name="connsiteX39" fmla="*/ 109160 w 329069"/>
                <a:gd name="connsiteY39" fmla="*/ 16785 h 192799"/>
                <a:gd name="connsiteX40" fmla="*/ 101331 w 329069"/>
                <a:gd name="connsiteY40" fmla="*/ 22909 h 192799"/>
                <a:gd name="connsiteX41" fmla="*/ 103033 w 329069"/>
                <a:gd name="connsiteY41" fmla="*/ 28920 h 192799"/>
                <a:gd name="connsiteX42" fmla="*/ 105075 w 329069"/>
                <a:gd name="connsiteY42" fmla="*/ 38106 h 192799"/>
                <a:gd name="connsiteX43" fmla="*/ 82381 w 329069"/>
                <a:gd name="connsiteY43" fmla="*/ 41168 h 192799"/>
                <a:gd name="connsiteX44" fmla="*/ 68651 w 329069"/>
                <a:gd name="connsiteY44" fmla="*/ 40261 h 192799"/>
                <a:gd name="connsiteX45" fmla="*/ 48679 w 329069"/>
                <a:gd name="connsiteY45" fmla="*/ 26538 h 192799"/>
                <a:gd name="connsiteX46" fmla="*/ 25985 w 329069"/>
                <a:gd name="connsiteY46" fmla="*/ 9980 h 192799"/>
                <a:gd name="connsiteX47" fmla="*/ 25985 w 329069"/>
                <a:gd name="connsiteY47" fmla="*/ 9980 h 192799"/>
                <a:gd name="connsiteX48" fmla="*/ 1588 w 329069"/>
                <a:gd name="connsiteY48" fmla="*/ 21321 h 192799"/>
                <a:gd name="connsiteX49" fmla="*/ 0 w 329069"/>
                <a:gd name="connsiteY49" fmla="*/ 19393 h 192799"/>
                <a:gd name="connsiteX50" fmla="*/ 5220 w 329069"/>
                <a:gd name="connsiteY50" fmla="*/ 31755 h 192799"/>
                <a:gd name="connsiteX51" fmla="*/ 10893 w 329069"/>
                <a:gd name="connsiteY51" fmla="*/ 58520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29069" h="192799">
                  <a:moveTo>
                    <a:pt x="10893" y="58520"/>
                  </a:moveTo>
                  <a:cubicBezTo>
                    <a:pt x="10893" y="68047"/>
                    <a:pt x="24964" y="75532"/>
                    <a:pt x="24964" y="83584"/>
                  </a:cubicBezTo>
                  <a:cubicBezTo>
                    <a:pt x="24964" y="91636"/>
                    <a:pt x="42438" y="98554"/>
                    <a:pt x="42438" y="112164"/>
                  </a:cubicBezTo>
                  <a:cubicBezTo>
                    <a:pt x="44101" y="125170"/>
                    <a:pt x="46450" y="138079"/>
                    <a:pt x="49474" y="150837"/>
                  </a:cubicBezTo>
                  <a:cubicBezTo>
                    <a:pt x="55066" y="147319"/>
                    <a:pt x="59797" y="142591"/>
                    <a:pt x="63317" y="137001"/>
                  </a:cubicBezTo>
                  <a:cubicBezTo>
                    <a:pt x="69445" y="127021"/>
                    <a:pt x="83061" y="114319"/>
                    <a:pt x="94522" y="115680"/>
                  </a:cubicBezTo>
                  <a:cubicBezTo>
                    <a:pt x="96905" y="115680"/>
                    <a:pt x="99855" y="116360"/>
                    <a:pt x="102919" y="116700"/>
                  </a:cubicBezTo>
                  <a:cubicBezTo>
                    <a:pt x="112751" y="116829"/>
                    <a:pt x="122435" y="119113"/>
                    <a:pt x="131287" y="123392"/>
                  </a:cubicBezTo>
                  <a:cubicBezTo>
                    <a:pt x="137432" y="126163"/>
                    <a:pt x="143984" y="127924"/>
                    <a:pt x="150691" y="128608"/>
                  </a:cubicBezTo>
                  <a:cubicBezTo>
                    <a:pt x="159781" y="129167"/>
                    <a:pt x="168575" y="132057"/>
                    <a:pt x="176222" y="137001"/>
                  </a:cubicBezTo>
                  <a:lnTo>
                    <a:pt x="179172" y="139836"/>
                  </a:lnTo>
                  <a:cubicBezTo>
                    <a:pt x="187116" y="147435"/>
                    <a:pt x="198009" y="157755"/>
                    <a:pt x="206746" y="158209"/>
                  </a:cubicBezTo>
                  <a:lnTo>
                    <a:pt x="210831" y="158209"/>
                  </a:lnTo>
                  <a:cubicBezTo>
                    <a:pt x="219455" y="158209"/>
                    <a:pt x="224448" y="159230"/>
                    <a:pt x="224448" y="171251"/>
                  </a:cubicBezTo>
                  <a:cubicBezTo>
                    <a:pt x="224479" y="174597"/>
                    <a:pt x="224783" y="177935"/>
                    <a:pt x="225356" y="181231"/>
                  </a:cubicBezTo>
                  <a:lnTo>
                    <a:pt x="225356" y="181231"/>
                  </a:lnTo>
                  <a:cubicBezTo>
                    <a:pt x="232461" y="189374"/>
                    <a:pt x="241635" y="195447"/>
                    <a:pt x="251908" y="198810"/>
                  </a:cubicBezTo>
                  <a:cubicBezTo>
                    <a:pt x="257695" y="199604"/>
                    <a:pt x="260192" y="196315"/>
                    <a:pt x="264050" y="190531"/>
                  </a:cubicBezTo>
                  <a:lnTo>
                    <a:pt x="264050" y="190531"/>
                  </a:lnTo>
                  <a:cubicBezTo>
                    <a:pt x="269693" y="183668"/>
                    <a:pt x="276585" y="177935"/>
                    <a:pt x="284361" y="173633"/>
                  </a:cubicBezTo>
                  <a:cubicBezTo>
                    <a:pt x="290834" y="167537"/>
                    <a:pt x="294662" y="159151"/>
                    <a:pt x="295028" y="150270"/>
                  </a:cubicBezTo>
                  <a:cubicBezTo>
                    <a:pt x="295147" y="147070"/>
                    <a:pt x="296847" y="144138"/>
                    <a:pt x="299567" y="142445"/>
                  </a:cubicBezTo>
                  <a:cubicBezTo>
                    <a:pt x="307486" y="137612"/>
                    <a:pt x="317035" y="136219"/>
                    <a:pt x="326005" y="138589"/>
                  </a:cubicBezTo>
                  <a:cubicBezTo>
                    <a:pt x="327935" y="138589"/>
                    <a:pt x="329296" y="139269"/>
                    <a:pt x="329977" y="138589"/>
                  </a:cubicBezTo>
                  <a:cubicBezTo>
                    <a:pt x="330658" y="137908"/>
                    <a:pt x="331679" y="131671"/>
                    <a:pt x="331679" y="129402"/>
                  </a:cubicBezTo>
                  <a:cubicBezTo>
                    <a:pt x="331679" y="125320"/>
                    <a:pt x="329750" y="123278"/>
                    <a:pt x="319084" y="123278"/>
                  </a:cubicBezTo>
                  <a:cubicBezTo>
                    <a:pt x="310894" y="121732"/>
                    <a:pt x="303145" y="118402"/>
                    <a:pt x="296389" y="113525"/>
                  </a:cubicBezTo>
                  <a:cubicBezTo>
                    <a:pt x="292985" y="111483"/>
                    <a:pt x="289808" y="109669"/>
                    <a:pt x="287311" y="108421"/>
                  </a:cubicBezTo>
                  <a:cubicBezTo>
                    <a:pt x="284815" y="107174"/>
                    <a:pt x="275964" y="102184"/>
                    <a:pt x="266433" y="97080"/>
                  </a:cubicBezTo>
                  <a:cubicBezTo>
                    <a:pt x="256433" y="90630"/>
                    <a:pt x="246092" y="84724"/>
                    <a:pt x="235455" y="79388"/>
                  </a:cubicBezTo>
                  <a:cubicBezTo>
                    <a:pt x="229781" y="77573"/>
                    <a:pt x="224788" y="69294"/>
                    <a:pt x="219568" y="60562"/>
                  </a:cubicBezTo>
                  <a:cubicBezTo>
                    <a:pt x="216733" y="54993"/>
                    <a:pt x="213144" y="49841"/>
                    <a:pt x="208902" y="45251"/>
                  </a:cubicBezTo>
                  <a:cubicBezTo>
                    <a:pt x="201526" y="38446"/>
                    <a:pt x="185300" y="38446"/>
                    <a:pt x="175882" y="38446"/>
                  </a:cubicBezTo>
                  <a:lnTo>
                    <a:pt x="174293" y="38446"/>
                  </a:lnTo>
                  <a:cubicBezTo>
                    <a:pt x="166918" y="38446"/>
                    <a:pt x="162946" y="29373"/>
                    <a:pt x="157953" y="20527"/>
                  </a:cubicBezTo>
                  <a:cubicBezTo>
                    <a:pt x="156024" y="16671"/>
                    <a:pt x="152847" y="10434"/>
                    <a:pt x="151258" y="9980"/>
                  </a:cubicBezTo>
                  <a:cubicBezTo>
                    <a:pt x="146418" y="9146"/>
                    <a:pt x="141835" y="7205"/>
                    <a:pt x="137869" y="4310"/>
                  </a:cubicBezTo>
                  <a:cubicBezTo>
                    <a:pt x="135162" y="2350"/>
                    <a:pt x="132126" y="891"/>
                    <a:pt x="128904" y="0"/>
                  </a:cubicBezTo>
                  <a:cubicBezTo>
                    <a:pt x="123004" y="0"/>
                    <a:pt x="121188" y="1134"/>
                    <a:pt x="120507" y="5444"/>
                  </a:cubicBezTo>
                  <a:cubicBezTo>
                    <a:pt x="119827" y="9753"/>
                    <a:pt x="114153" y="13609"/>
                    <a:pt x="109160" y="16785"/>
                  </a:cubicBezTo>
                  <a:cubicBezTo>
                    <a:pt x="106210" y="18599"/>
                    <a:pt x="101671" y="21321"/>
                    <a:pt x="101331" y="22909"/>
                  </a:cubicBezTo>
                  <a:cubicBezTo>
                    <a:pt x="101285" y="25038"/>
                    <a:pt x="101877" y="27131"/>
                    <a:pt x="103033" y="28920"/>
                  </a:cubicBezTo>
                  <a:cubicBezTo>
                    <a:pt x="104823" y="31626"/>
                    <a:pt x="105551" y="34897"/>
                    <a:pt x="105075" y="38106"/>
                  </a:cubicBezTo>
                  <a:cubicBezTo>
                    <a:pt x="103940" y="43777"/>
                    <a:pt x="94976" y="42643"/>
                    <a:pt x="82381" y="41168"/>
                  </a:cubicBezTo>
                  <a:cubicBezTo>
                    <a:pt x="77855" y="40329"/>
                    <a:pt x="73247" y="40024"/>
                    <a:pt x="68651" y="40261"/>
                  </a:cubicBezTo>
                  <a:cubicBezTo>
                    <a:pt x="64225" y="41168"/>
                    <a:pt x="58665" y="36178"/>
                    <a:pt x="48679" y="26538"/>
                  </a:cubicBezTo>
                  <a:cubicBezTo>
                    <a:pt x="41304" y="19507"/>
                    <a:pt x="31318" y="9980"/>
                    <a:pt x="25985" y="9980"/>
                  </a:cubicBezTo>
                  <a:lnTo>
                    <a:pt x="25985" y="9980"/>
                  </a:lnTo>
                  <a:cubicBezTo>
                    <a:pt x="17118" y="11925"/>
                    <a:pt x="8789" y="15797"/>
                    <a:pt x="1588" y="21321"/>
                  </a:cubicBezTo>
                  <a:lnTo>
                    <a:pt x="0" y="19393"/>
                  </a:lnTo>
                  <a:cubicBezTo>
                    <a:pt x="712" y="23876"/>
                    <a:pt x="2504" y="28118"/>
                    <a:pt x="5220" y="31755"/>
                  </a:cubicBezTo>
                  <a:cubicBezTo>
                    <a:pt x="10543" y="39591"/>
                    <a:pt x="12580" y="49200"/>
                    <a:pt x="10893" y="5852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4" name="Freeform 323">
              <a:extLst>
                <a:ext uri="{FF2B5EF4-FFF2-40B4-BE49-F238E27FC236}">
                  <a16:creationId xmlns:a16="http://schemas.microsoft.com/office/drawing/2014/main" id="{E55F64B3-F91F-8B4A-A0C8-8C17E992AD70}"/>
                </a:ext>
              </a:extLst>
            </p:cNvPr>
            <p:cNvSpPr/>
            <p:nvPr/>
          </p:nvSpPr>
          <p:spPr>
            <a:xfrm>
              <a:off x="6611150" y="2738066"/>
              <a:ext cx="956855" cy="426477"/>
            </a:xfrm>
            <a:custGeom>
              <a:avLst/>
              <a:gdLst>
                <a:gd name="connsiteX0" fmla="*/ 92026 w 839694"/>
                <a:gd name="connsiteY0" fmla="*/ 221492 h 374257"/>
                <a:gd name="connsiteX1" fmla="*/ 118011 w 839694"/>
                <a:gd name="connsiteY1" fmla="*/ 220018 h 374257"/>
                <a:gd name="connsiteX2" fmla="*/ 138096 w 839694"/>
                <a:gd name="connsiteY2" fmla="*/ 218090 h 374257"/>
                <a:gd name="connsiteX3" fmla="*/ 151599 w 839694"/>
                <a:gd name="connsiteY3" fmla="*/ 228070 h 374257"/>
                <a:gd name="connsiteX4" fmla="*/ 142635 w 839694"/>
                <a:gd name="connsiteY4" fmla="*/ 263681 h 374257"/>
                <a:gd name="connsiteX5" fmla="*/ 118011 w 839694"/>
                <a:gd name="connsiteY5" fmla="*/ 279105 h 374257"/>
                <a:gd name="connsiteX6" fmla="*/ 99515 w 839694"/>
                <a:gd name="connsiteY6" fmla="*/ 288632 h 374257"/>
                <a:gd name="connsiteX7" fmla="*/ 125614 w 839694"/>
                <a:gd name="connsiteY7" fmla="*/ 315170 h 374257"/>
                <a:gd name="connsiteX8" fmla="*/ 160677 w 839694"/>
                <a:gd name="connsiteY8" fmla="*/ 337852 h 374257"/>
                <a:gd name="connsiteX9" fmla="*/ 161358 w 839694"/>
                <a:gd name="connsiteY9" fmla="*/ 352029 h 374257"/>
                <a:gd name="connsiteX10" fmla="*/ 187343 w 839694"/>
                <a:gd name="connsiteY10" fmla="*/ 340007 h 374257"/>
                <a:gd name="connsiteX11" fmla="*/ 214462 w 839694"/>
                <a:gd name="connsiteY11" fmla="*/ 358153 h 374257"/>
                <a:gd name="connsiteX12" fmla="*/ 229441 w 839694"/>
                <a:gd name="connsiteY12" fmla="*/ 370402 h 374257"/>
                <a:gd name="connsiteX13" fmla="*/ 236590 w 839694"/>
                <a:gd name="connsiteY13" fmla="*/ 370402 h 374257"/>
                <a:gd name="connsiteX14" fmla="*/ 232732 w 839694"/>
                <a:gd name="connsiteY14" fmla="*/ 350781 h 374257"/>
                <a:gd name="connsiteX15" fmla="*/ 228306 w 839694"/>
                <a:gd name="connsiteY15" fmla="*/ 328779 h 374257"/>
                <a:gd name="connsiteX16" fmla="*/ 222292 w 839694"/>
                <a:gd name="connsiteY16" fmla="*/ 306097 h 374257"/>
                <a:gd name="connsiteX17" fmla="*/ 216164 w 839694"/>
                <a:gd name="connsiteY17" fmla="*/ 277064 h 374257"/>
                <a:gd name="connsiteX18" fmla="*/ 237497 w 839694"/>
                <a:gd name="connsiteY18" fmla="*/ 264022 h 374257"/>
                <a:gd name="connsiteX19" fmla="*/ 244986 w 839694"/>
                <a:gd name="connsiteY19" fmla="*/ 261413 h 374257"/>
                <a:gd name="connsiteX20" fmla="*/ 285496 w 839694"/>
                <a:gd name="connsiteY20" fmla="*/ 258124 h 374257"/>
                <a:gd name="connsiteX21" fmla="*/ 302631 w 839694"/>
                <a:gd name="connsiteY21" fmla="*/ 266970 h 374257"/>
                <a:gd name="connsiteX22" fmla="*/ 326800 w 839694"/>
                <a:gd name="connsiteY22" fmla="*/ 280580 h 374257"/>
                <a:gd name="connsiteX23" fmla="*/ 337466 w 839694"/>
                <a:gd name="connsiteY23" fmla="*/ 291921 h 374257"/>
                <a:gd name="connsiteX24" fmla="*/ 362203 w 839694"/>
                <a:gd name="connsiteY24" fmla="*/ 313469 h 374257"/>
                <a:gd name="connsiteX25" fmla="*/ 373551 w 839694"/>
                <a:gd name="connsiteY25" fmla="*/ 310293 h 374257"/>
                <a:gd name="connsiteX26" fmla="*/ 388075 w 839694"/>
                <a:gd name="connsiteY26" fmla="*/ 306664 h 374257"/>
                <a:gd name="connsiteX27" fmla="*/ 396812 w 839694"/>
                <a:gd name="connsiteY27" fmla="*/ 308706 h 374257"/>
                <a:gd name="connsiteX28" fmla="*/ 403621 w 839694"/>
                <a:gd name="connsiteY28" fmla="*/ 310634 h 374257"/>
                <a:gd name="connsiteX29" fmla="*/ 413606 w 839694"/>
                <a:gd name="connsiteY29" fmla="*/ 308933 h 374257"/>
                <a:gd name="connsiteX30" fmla="*/ 423024 w 839694"/>
                <a:gd name="connsiteY30" fmla="*/ 306664 h 374257"/>
                <a:gd name="connsiteX31" fmla="*/ 454797 w 839694"/>
                <a:gd name="connsiteY31" fmla="*/ 333883 h 374257"/>
                <a:gd name="connsiteX32" fmla="*/ 466144 w 839694"/>
                <a:gd name="connsiteY32" fmla="*/ 349874 h 374257"/>
                <a:gd name="connsiteX33" fmla="*/ 475903 w 839694"/>
                <a:gd name="connsiteY33" fmla="*/ 362463 h 374257"/>
                <a:gd name="connsiteX34" fmla="*/ 488157 w 839694"/>
                <a:gd name="connsiteY34" fmla="*/ 375845 h 374257"/>
                <a:gd name="connsiteX35" fmla="*/ 488157 w 839694"/>
                <a:gd name="connsiteY35" fmla="*/ 375845 h 374257"/>
                <a:gd name="connsiteX36" fmla="*/ 494285 w 839694"/>
                <a:gd name="connsiteY36" fmla="*/ 375278 h 374257"/>
                <a:gd name="connsiteX37" fmla="*/ 514597 w 839694"/>
                <a:gd name="connsiteY37" fmla="*/ 380608 h 374257"/>
                <a:gd name="connsiteX38" fmla="*/ 517547 w 839694"/>
                <a:gd name="connsiteY38" fmla="*/ 385032 h 374257"/>
                <a:gd name="connsiteX39" fmla="*/ 518909 w 839694"/>
                <a:gd name="connsiteY39" fmla="*/ 384351 h 374257"/>
                <a:gd name="connsiteX40" fmla="*/ 520951 w 839694"/>
                <a:gd name="connsiteY40" fmla="*/ 381289 h 374257"/>
                <a:gd name="connsiteX41" fmla="*/ 545688 w 839694"/>
                <a:gd name="connsiteY41" fmla="*/ 354184 h 374257"/>
                <a:gd name="connsiteX42" fmla="*/ 549546 w 839694"/>
                <a:gd name="connsiteY42" fmla="*/ 353276 h 374257"/>
                <a:gd name="connsiteX43" fmla="*/ 560893 w 839694"/>
                <a:gd name="connsiteY43" fmla="*/ 346585 h 374257"/>
                <a:gd name="connsiteX44" fmla="*/ 564524 w 839694"/>
                <a:gd name="connsiteY44" fmla="*/ 333543 h 374257"/>
                <a:gd name="connsiteX45" fmla="*/ 575872 w 839694"/>
                <a:gd name="connsiteY45" fmla="*/ 331048 h 374257"/>
                <a:gd name="connsiteX46" fmla="*/ 606055 w 839694"/>
                <a:gd name="connsiteY46" fmla="*/ 337399 h 374257"/>
                <a:gd name="connsiteX47" fmla="*/ 612636 w 839694"/>
                <a:gd name="connsiteY47" fmla="*/ 329346 h 374257"/>
                <a:gd name="connsiteX48" fmla="*/ 627501 w 839694"/>
                <a:gd name="connsiteY48" fmla="*/ 316418 h 374257"/>
                <a:gd name="connsiteX49" fmla="*/ 641345 w 839694"/>
                <a:gd name="connsiteY49" fmla="*/ 321975 h 374257"/>
                <a:gd name="connsiteX50" fmla="*/ 650422 w 839694"/>
                <a:gd name="connsiteY50" fmla="*/ 326171 h 374257"/>
                <a:gd name="connsiteX51" fmla="*/ 656890 w 839694"/>
                <a:gd name="connsiteY51" fmla="*/ 329120 h 374257"/>
                <a:gd name="connsiteX52" fmla="*/ 660295 w 839694"/>
                <a:gd name="connsiteY52" fmla="*/ 331048 h 374257"/>
                <a:gd name="connsiteX53" fmla="*/ 663018 w 839694"/>
                <a:gd name="connsiteY53" fmla="*/ 329573 h 374257"/>
                <a:gd name="connsiteX54" fmla="*/ 671302 w 839694"/>
                <a:gd name="connsiteY54" fmla="*/ 325491 h 374257"/>
                <a:gd name="connsiteX55" fmla="*/ 675614 w 839694"/>
                <a:gd name="connsiteY55" fmla="*/ 325491 h 374257"/>
                <a:gd name="connsiteX56" fmla="*/ 725315 w 839694"/>
                <a:gd name="connsiteY56" fmla="*/ 326171 h 374257"/>
                <a:gd name="connsiteX57" fmla="*/ 746874 w 839694"/>
                <a:gd name="connsiteY57" fmla="*/ 333996 h 374257"/>
                <a:gd name="connsiteX58" fmla="*/ 755839 w 839694"/>
                <a:gd name="connsiteY58" fmla="*/ 336832 h 374257"/>
                <a:gd name="connsiteX59" fmla="*/ 759129 w 839694"/>
                <a:gd name="connsiteY59" fmla="*/ 337739 h 374257"/>
                <a:gd name="connsiteX60" fmla="*/ 763668 w 839694"/>
                <a:gd name="connsiteY60" fmla="*/ 326398 h 374257"/>
                <a:gd name="connsiteX61" fmla="*/ 766618 w 839694"/>
                <a:gd name="connsiteY61" fmla="*/ 320047 h 374257"/>
                <a:gd name="connsiteX62" fmla="*/ 766618 w 839694"/>
                <a:gd name="connsiteY62" fmla="*/ 316871 h 374257"/>
                <a:gd name="connsiteX63" fmla="*/ 766051 w 839694"/>
                <a:gd name="connsiteY63" fmla="*/ 316871 h 374257"/>
                <a:gd name="connsiteX64" fmla="*/ 761285 w 839694"/>
                <a:gd name="connsiteY64" fmla="*/ 311654 h 374257"/>
                <a:gd name="connsiteX65" fmla="*/ 747895 w 839694"/>
                <a:gd name="connsiteY65" fmla="*/ 287611 h 374257"/>
                <a:gd name="connsiteX66" fmla="*/ 743583 w 839694"/>
                <a:gd name="connsiteY66" fmla="*/ 284095 h 374257"/>
                <a:gd name="connsiteX67" fmla="*/ 735641 w 839694"/>
                <a:gd name="connsiteY67" fmla="*/ 275476 h 374257"/>
                <a:gd name="connsiteX68" fmla="*/ 737116 w 839694"/>
                <a:gd name="connsiteY68" fmla="*/ 269579 h 374257"/>
                <a:gd name="connsiteX69" fmla="*/ 748463 w 839694"/>
                <a:gd name="connsiteY69" fmla="*/ 268672 h 374257"/>
                <a:gd name="connsiteX70" fmla="*/ 760718 w 839694"/>
                <a:gd name="connsiteY70" fmla="*/ 265836 h 374257"/>
                <a:gd name="connsiteX71" fmla="*/ 768774 w 839694"/>
                <a:gd name="connsiteY71" fmla="*/ 263568 h 374257"/>
                <a:gd name="connsiteX72" fmla="*/ 776377 w 839694"/>
                <a:gd name="connsiteY72" fmla="*/ 266517 h 374257"/>
                <a:gd name="connsiteX73" fmla="*/ 779781 w 839694"/>
                <a:gd name="connsiteY73" fmla="*/ 268218 h 374257"/>
                <a:gd name="connsiteX74" fmla="*/ 782618 w 839694"/>
                <a:gd name="connsiteY74" fmla="*/ 268218 h 374257"/>
                <a:gd name="connsiteX75" fmla="*/ 788859 w 839694"/>
                <a:gd name="connsiteY75" fmla="*/ 268218 h 374257"/>
                <a:gd name="connsiteX76" fmla="*/ 788859 w 839694"/>
                <a:gd name="connsiteY76" fmla="*/ 267311 h 374257"/>
                <a:gd name="connsiteX77" fmla="*/ 786703 w 839694"/>
                <a:gd name="connsiteY77" fmla="*/ 262774 h 374257"/>
                <a:gd name="connsiteX78" fmla="*/ 782958 w 839694"/>
                <a:gd name="connsiteY78" fmla="*/ 258578 h 374257"/>
                <a:gd name="connsiteX79" fmla="*/ 778760 w 839694"/>
                <a:gd name="connsiteY79" fmla="*/ 221946 h 374257"/>
                <a:gd name="connsiteX80" fmla="*/ 781256 w 839694"/>
                <a:gd name="connsiteY80" fmla="*/ 215141 h 374257"/>
                <a:gd name="connsiteX81" fmla="*/ 790107 w 839694"/>
                <a:gd name="connsiteY81" fmla="*/ 213780 h 374257"/>
                <a:gd name="connsiteX82" fmla="*/ 794192 w 839694"/>
                <a:gd name="connsiteY82" fmla="*/ 213780 h 374257"/>
                <a:gd name="connsiteX83" fmla="*/ 809397 w 839694"/>
                <a:gd name="connsiteY83" fmla="*/ 215935 h 374257"/>
                <a:gd name="connsiteX84" fmla="*/ 829595 w 839694"/>
                <a:gd name="connsiteY84" fmla="*/ 218771 h 374257"/>
                <a:gd name="connsiteX85" fmla="*/ 833113 w 839694"/>
                <a:gd name="connsiteY85" fmla="*/ 217977 h 374257"/>
                <a:gd name="connsiteX86" fmla="*/ 833113 w 839694"/>
                <a:gd name="connsiteY86" fmla="*/ 212193 h 374257"/>
                <a:gd name="connsiteX87" fmla="*/ 833113 w 839694"/>
                <a:gd name="connsiteY87" fmla="*/ 209924 h 374257"/>
                <a:gd name="connsiteX88" fmla="*/ 828120 w 839694"/>
                <a:gd name="connsiteY88" fmla="*/ 199604 h 374257"/>
                <a:gd name="connsiteX89" fmla="*/ 825284 w 839694"/>
                <a:gd name="connsiteY89" fmla="*/ 194500 h 374257"/>
                <a:gd name="connsiteX90" fmla="*/ 826305 w 839694"/>
                <a:gd name="connsiteY90" fmla="*/ 186108 h 374257"/>
                <a:gd name="connsiteX91" fmla="*/ 835723 w 839694"/>
                <a:gd name="connsiteY91" fmla="*/ 180551 h 374257"/>
                <a:gd name="connsiteX92" fmla="*/ 837312 w 839694"/>
                <a:gd name="connsiteY92" fmla="*/ 180551 h 374257"/>
                <a:gd name="connsiteX93" fmla="*/ 838673 w 839694"/>
                <a:gd name="connsiteY93" fmla="*/ 173066 h 374257"/>
                <a:gd name="connsiteX94" fmla="*/ 840943 w 839694"/>
                <a:gd name="connsiteY94" fmla="*/ 159910 h 374257"/>
                <a:gd name="connsiteX95" fmla="*/ 824489 w 839694"/>
                <a:gd name="connsiteY95" fmla="*/ 154353 h 374257"/>
                <a:gd name="connsiteX96" fmla="*/ 817794 w 839694"/>
                <a:gd name="connsiteY96" fmla="*/ 154353 h 374257"/>
                <a:gd name="connsiteX97" fmla="*/ 817000 w 839694"/>
                <a:gd name="connsiteY97" fmla="*/ 154353 h 374257"/>
                <a:gd name="connsiteX98" fmla="*/ 781824 w 839694"/>
                <a:gd name="connsiteY98" fmla="*/ 134506 h 374257"/>
                <a:gd name="connsiteX99" fmla="*/ 750505 w 839694"/>
                <a:gd name="connsiteY99" fmla="*/ 113752 h 374257"/>
                <a:gd name="connsiteX100" fmla="*/ 743583 w 839694"/>
                <a:gd name="connsiteY100" fmla="*/ 117041 h 374257"/>
                <a:gd name="connsiteX101" fmla="*/ 723045 w 839694"/>
                <a:gd name="connsiteY101" fmla="*/ 124752 h 374257"/>
                <a:gd name="connsiteX102" fmla="*/ 706591 w 839694"/>
                <a:gd name="connsiteY102" fmla="*/ 114999 h 374257"/>
                <a:gd name="connsiteX103" fmla="*/ 697627 w 839694"/>
                <a:gd name="connsiteY103" fmla="*/ 108648 h 374257"/>
                <a:gd name="connsiteX104" fmla="*/ 689230 w 839694"/>
                <a:gd name="connsiteY104" fmla="*/ 113525 h 374257"/>
                <a:gd name="connsiteX105" fmla="*/ 679018 w 839694"/>
                <a:gd name="connsiteY105" fmla="*/ 119649 h 374257"/>
                <a:gd name="connsiteX106" fmla="*/ 630679 w 839694"/>
                <a:gd name="connsiteY106" fmla="*/ 71676 h 374257"/>
                <a:gd name="connsiteX107" fmla="*/ 580751 w 839694"/>
                <a:gd name="connsiteY107" fmla="*/ 40942 h 374257"/>
                <a:gd name="connsiteX108" fmla="*/ 574964 w 839694"/>
                <a:gd name="connsiteY108" fmla="*/ 27899 h 374257"/>
                <a:gd name="connsiteX109" fmla="*/ 574964 w 839694"/>
                <a:gd name="connsiteY109" fmla="*/ 23816 h 374257"/>
                <a:gd name="connsiteX110" fmla="*/ 560780 w 839694"/>
                <a:gd name="connsiteY110" fmla="*/ 32322 h 374257"/>
                <a:gd name="connsiteX111" fmla="*/ 551475 w 839694"/>
                <a:gd name="connsiteY111" fmla="*/ 38446 h 374257"/>
                <a:gd name="connsiteX112" fmla="*/ 550340 w 839694"/>
                <a:gd name="connsiteY112" fmla="*/ 39127 h 374257"/>
                <a:gd name="connsiteX113" fmla="*/ 526171 w 839694"/>
                <a:gd name="connsiteY113" fmla="*/ 48427 h 374257"/>
                <a:gd name="connsiteX114" fmla="*/ 514029 w 839694"/>
                <a:gd name="connsiteY114" fmla="*/ 34250 h 374257"/>
                <a:gd name="connsiteX115" fmla="*/ 508583 w 839694"/>
                <a:gd name="connsiteY115" fmla="*/ 35498 h 374257"/>
                <a:gd name="connsiteX116" fmla="*/ 491562 w 839694"/>
                <a:gd name="connsiteY116" fmla="*/ 35498 h 374257"/>
                <a:gd name="connsiteX117" fmla="*/ 477605 w 839694"/>
                <a:gd name="connsiteY117" fmla="*/ 34137 h 374257"/>
                <a:gd name="connsiteX118" fmla="*/ 467846 w 839694"/>
                <a:gd name="connsiteY118" fmla="*/ 35498 h 374257"/>
                <a:gd name="connsiteX119" fmla="*/ 458655 w 839694"/>
                <a:gd name="connsiteY119" fmla="*/ 20414 h 374257"/>
                <a:gd name="connsiteX120" fmla="*/ 443223 w 839694"/>
                <a:gd name="connsiteY120" fmla="*/ 6918 h 374257"/>
                <a:gd name="connsiteX121" fmla="*/ 427223 w 839694"/>
                <a:gd name="connsiteY121" fmla="*/ 3402 h 374257"/>
                <a:gd name="connsiteX122" fmla="*/ 412245 w 839694"/>
                <a:gd name="connsiteY122" fmla="*/ 0 h 374257"/>
                <a:gd name="connsiteX123" fmla="*/ 400330 w 839694"/>
                <a:gd name="connsiteY123" fmla="*/ 6578 h 374257"/>
                <a:gd name="connsiteX124" fmla="*/ 395224 w 839694"/>
                <a:gd name="connsiteY124" fmla="*/ 11795 h 374257"/>
                <a:gd name="connsiteX125" fmla="*/ 350969 w 839694"/>
                <a:gd name="connsiteY125" fmla="*/ 21208 h 374257"/>
                <a:gd name="connsiteX126" fmla="*/ 318403 w 839694"/>
                <a:gd name="connsiteY126" fmla="*/ 33456 h 374257"/>
                <a:gd name="connsiteX127" fmla="*/ 291510 w 839694"/>
                <a:gd name="connsiteY127" fmla="*/ 41735 h 374257"/>
                <a:gd name="connsiteX128" fmla="*/ 268816 w 839694"/>
                <a:gd name="connsiteY128" fmla="*/ 38673 h 374257"/>
                <a:gd name="connsiteX129" fmla="*/ 278347 w 839694"/>
                <a:gd name="connsiteY129" fmla="*/ 48880 h 374257"/>
                <a:gd name="connsiteX130" fmla="*/ 283907 w 839694"/>
                <a:gd name="connsiteY130" fmla="*/ 52963 h 374257"/>
                <a:gd name="connsiteX131" fmla="*/ 278915 w 839694"/>
                <a:gd name="connsiteY131" fmla="*/ 62943 h 374257"/>
                <a:gd name="connsiteX132" fmla="*/ 274149 w 839694"/>
                <a:gd name="connsiteY132" fmla="*/ 70088 h 374257"/>
                <a:gd name="connsiteX133" fmla="*/ 270177 w 839694"/>
                <a:gd name="connsiteY133" fmla="*/ 82563 h 374257"/>
                <a:gd name="connsiteX134" fmla="*/ 265298 w 839694"/>
                <a:gd name="connsiteY134" fmla="*/ 90842 h 374257"/>
                <a:gd name="connsiteX135" fmla="*/ 279823 w 839694"/>
                <a:gd name="connsiteY135" fmla="*/ 97194 h 374257"/>
                <a:gd name="connsiteX136" fmla="*/ 299907 w 839694"/>
                <a:gd name="connsiteY136" fmla="*/ 110236 h 374257"/>
                <a:gd name="connsiteX137" fmla="*/ 280844 w 839694"/>
                <a:gd name="connsiteY137" fmla="*/ 123618 h 374257"/>
                <a:gd name="connsiteX138" fmla="*/ 262121 w 839694"/>
                <a:gd name="connsiteY138" fmla="*/ 130083 h 374257"/>
                <a:gd name="connsiteX139" fmla="*/ 239426 w 839694"/>
                <a:gd name="connsiteY139" fmla="*/ 121464 h 374257"/>
                <a:gd name="connsiteX140" fmla="*/ 235114 w 839694"/>
                <a:gd name="connsiteY140" fmla="*/ 118061 h 374257"/>
                <a:gd name="connsiteX141" fmla="*/ 216278 w 839694"/>
                <a:gd name="connsiteY141" fmla="*/ 118061 h 374257"/>
                <a:gd name="connsiteX142" fmla="*/ 206179 w 839694"/>
                <a:gd name="connsiteY142" fmla="*/ 116360 h 374257"/>
                <a:gd name="connsiteX143" fmla="*/ 198349 w 839694"/>
                <a:gd name="connsiteY143" fmla="*/ 114092 h 374257"/>
                <a:gd name="connsiteX144" fmla="*/ 190520 w 839694"/>
                <a:gd name="connsiteY144" fmla="*/ 117721 h 374257"/>
                <a:gd name="connsiteX145" fmla="*/ 186321 w 839694"/>
                <a:gd name="connsiteY145" fmla="*/ 121690 h 374257"/>
                <a:gd name="connsiteX146" fmla="*/ 165390 w 839694"/>
                <a:gd name="connsiteY146" fmla="*/ 119739 h 374257"/>
                <a:gd name="connsiteX147" fmla="*/ 164875 w 839694"/>
                <a:gd name="connsiteY147" fmla="*/ 119082 h 374257"/>
                <a:gd name="connsiteX148" fmla="*/ 158407 w 839694"/>
                <a:gd name="connsiteY148" fmla="*/ 120556 h 374257"/>
                <a:gd name="connsiteX149" fmla="*/ 150804 w 839694"/>
                <a:gd name="connsiteY149" fmla="*/ 123278 h 374257"/>
                <a:gd name="connsiteX150" fmla="*/ 137528 w 839694"/>
                <a:gd name="connsiteY150" fmla="*/ 112958 h 374257"/>
                <a:gd name="connsiteX151" fmla="*/ 133443 w 839694"/>
                <a:gd name="connsiteY151" fmla="*/ 107968 h 374257"/>
                <a:gd name="connsiteX152" fmla="*/ 99969 w 839694"/>
                <a:gd name="connsiteY152" fmla="*/ 98554 h 374257"/>
                <a:gd name="connsiteX153" fmla="*/ 94182 w 839694"/>
                <a:gd name="connsiteY153" fmla="*/ 101050 h 374257"/>
                <a:gd name="connsiteX154" fmla="*/ 81927 w 839694"/>
                <a:gd name="connsiteY154" fmla="*/ 101050 h 374257"/>
                <a:gd name="connsiteX155" fmla="*/ 70580 w 839694"/>
                <a:gd name="connsiteY155" fmla="*/ 99348 h 374257"/>
                <a:gd name="connsiteX156" fmla="*/ 65020 w 839694"/>
                <a:gd name="connsiteY156" fmla="*/ 103545 h 374257"/>
                <a:gd name="connsiteX157" fmla="*/ 48339 w 839694"/>
                <a:gd name="connsiteY157" fmla="*/ 116360 h 374257"/>
                <a:gd name="connsiteX158" fmla="*/ 36992 w 839694"/>
                <a:gd name="connsiteY158" fmla="*/ 123845 h 374257"/>
                <a:gd name="connsiteX159" fmla="*/ 38354 w 839694"/>
                <a:gd name="connsiteY159" fmla="*/ 131330 h 374257"/>
                <a:gd name="connsiteX160" fmla="*/ 38354 w 839694"/>
                <a:gd name="connsiteY160" fmla="*/ 142672 h 374257"/>
                <a:gd name="connsiteX161" fmla="*/ 33588 w 839694"/>
                <a:gd name="connsiteY161" fmla="*/ 145053 h 374257"/>
                <a:gd name="connsiteX162" fmla="*/ 20766 w 839694"/>
                <a:gd name="connsiteY162" fmla="*/ 137228 h 374257"/>
                <a:gd name="connsiteX163" fmla="*/ 11915 w 839694"/>
                <a:gd name="connsiteY163" fmla="*/ 130196 h 374257"/>
                <a:gd name="connsiteX164" fmla="*/ 6241 w 839694"/>
                <a:gd name="connsiteY164" fmla="*/ 133032 h 374257"/>
                <a:gd name="connsiteX165" fmla="*/ 1816 w 839694"/>
                <a:gd name="connsiteY165" fmla="*/ 153672 h 374257"/>
                <a:gd name="connsiteX166" fmla="*/ 1816 w 839694"/>
                <a:gd name="connsiteY166" fmla="*/ 168983 h 374257"/>
                <a:gd name="connsiteX167" fmla="*/ 0 w 839694"/>
                <a:gd name="connsiteY167" fmla="*/ 175447 h 374257"/>
                <a:gd name="connsiteX168" fmla="*/ 7376 w 839694"/>
                <a:gd name="connsiteY168" fmla="*/ 184634 h 374257"/>
                <a:gd name="connsiteX169" fmla="*/ 15659 w 839694"/>
                <a:gd name="connsiteY169" fmla="*/ 194841 h 374257"/>
                <a:gd name="connsiteX170" fmla="*/ 29049 w 839694"/>
                <a:gd name="connsiteY170" fmla="*/ 199831 h 374257"/>
                <a:gd name="connsiteX171" fmla="*/ 45956 w 839694"/>
                <a:gd name="connsiteY171" fmla="*/ 205955 h 374257"/>
                <a:gd name="connsiteX172" fmla="*/ 53332 w 839694"/>
                <a:gd name="connsiteY172" fmla="*/ 222173 h 374257"/>
                <a:gd name="connsiteX173" fmla="*/ 55488 w 839694"/>
                <a:gd name="connsiteY173" fmla="*/ 229091 h 374257"/>
                <a:gd name="connsiteX174" fmla="*/ 68197 w 839694"/>
                <a:gd name="connsiteY174" fmla="*/ 242020 h 374257"/>
                <a:gd name="connsiteX175" fmla="*/ 92026 w 839694"/>
                <a:gd name="connsiteY175" fmla="*/ 221492 h 37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839694" h="374257">
                  <a:moveTo>
                    <a:pt x="92026" y="221492"/>
                  </a:moveTo>
                  <a:cubicBezTo>
                    <a:pt x="99515" y="212306"/>
                    <a:pt x="107004" y="216049"/>
                    <a:pt x="118011" y="220018"/>
                  </a:cubicBezTo>
                  <a:cubicBezTo>
                    <a:pt x="129018" y="223987"/>
                    <a:pt x="130266" y="220018"/>
                    <a:pt x="138096" y="218090"/>
                  </a:cubicBezTo>
                  <a:cubicBezTo>
                    <a:pt x="145925" y="216162"/>
                    <a:pt x="147627" y="222059"/>
                    <a:pt x="151599" y="228070"/>
                  </a:cubicBezTo>
                  <a:cubicBezTo>
                    <a:pt x="155570" y="234081"/>
                    <a:pt x="157159" y="263681"/>
                    <a:pt x="142635" y="263681"/>
                  </a:cubicBezTo>
                  <a:cubicBezTo>
                    <a:pt x="128110" y="263681"/>
                    <a:pt x="118011" y="270146"/>
                    <a:pt x="118011" y="279105"/>
                  </a:cubicBezTo>
                  <a:cubicBezTo>
                    <a:pt x="118011" y="288065"/>
                    <a:pt x="99515" y="281714"/>
                    <a:pt x="99515" y="288632"/>
                  </a:cubicBezTo>
                  <a:cubicBezTo>
                    <a:pt x="99515" y="295550"/>
                    <a:pt x="125614" y="307685"/>
                    <a:pt x="125614" y="315170"/>
                  </a:cubicBezTo>
                  <a:cubicBezTo>
                    <a:pt x="125614" y="322655"/>
                    <a:pt x="160677" y="327759"/>
                    <a:pt x="160677" y="337852"/>
                  </a:cubicBezTo>
                  <a:cubicBezTo>
                    <a:pt x="160569" y="342588"/>
                    <a:pt x="160797" y="347325"/>
                    <a:pt x="161358" y="352029"/>
                  </a:cubicBezTo>
                  <a:cubicBezTo>
                    <a:pt x="168968" y="346059"/>
                    <a:pt x="177864" y="341944"/>
                    <a:pt x="187343" y="340007"/>
                  </a:cubicBezTo>
                  <a:cubicBezTo>
                    <a:pt x="194605" y="339327"/>
                    <a:pt x="204818" y="348967"/>
                    <a:pt x="214462" y="358153"/>
                  </a:cubicBezTo>
                  <a:cubicBezTo>
                    <a:pt x="219455" y="363030"/>
                    <a:pt x="227171" y="370402"/>
                    <a:pt x="229441" y="370402"/>
                  </a:cubicBezTo>
                  <a:cubicBezTo>
                    <a:pt x="231814" y="370103"/>
                    <a:pt x="234216" y="370103"/>
                    <a:pt x="236590" y="370402"/>
                  </a:cubicBezTo>
                  <a:cubicBezTo>
                    <a:pt x="235909" y="365752"/>
                    <a:pt x="234320" y="358267"/>
                    <a:pt x="232732" y="350781"/>
                  </a:cubicBezTo>
                  <a:cubicBezTo>
                    <a:pt x="231143" y="343296"/>
                    <a:pt x="229214" y="334904"/>
                    <a:pt x="228306" y="328779"/>
                  </a:cubicBezTo>
                  <a:cubicBezTo>
                    <a:pt x="226677" y="321124"/>
                    <a:pt x="224670" y="313554"/>
                    <a:pt x="222292" y="306097"/>
                  </a:cubicBezTo>
                  <a:cubicBezTo>
                    <a:pt x="218603" y="296841"/>
                    <a:pt x="216530" y="287021"/>
                    <a:pt x="216164" y="277064"/>
                  </a:cubicBezTo>
                  <a:cubicBezTo>
                    <a:pt x="217526" y="270373"/>
                    <a:pt x="228079" y="267084"/>
                    <a:pt x="237497" y="264022"/>
                  </a:cubicBezTo>
                  <a:cubicBezTo>
                    <a:pt x="240054" y="263335"/>
                    <a:pt x="242557" y="262463"/>
                    <a:pt x="244986" y="261413"/>
                  </a:cubicBezTo>
                  <a:cubicBezTo>
                    <a:pt x="249185" y="259372"/>
                    <a:pt x="274149" y="250072"/>
                    <a:pt x="285496" y="258124"/>
                  </a:cubicBezTo>
                  <a:cubicBezTo>
                    <a:pt x="290952" y="261543"/>
                    <a:pt x="296683" y="264502"/>
                    <a:pt x="302631" y="266970"/>
                  </a:cubicBezTo>
                  <a:cubicBezTo>
                    <a:pt x="311231" y="270467"/>
                    <a:pt x="319352" y="275040"/>
                    <a:pt x="326800" y="280580"/>
                  </a:cubicBezTo>
                  <a:cubicBezTo>
                    <a:pt x="329637" y="283075"/>
                    <a:pt x="333268" y="286931"/>
                    <a:pt x="337466" y="291921"/>
                  </a:cubicBezTo>
                  <a:cubicBezTo>
                    <a:pt x="344615" y="299633"/>
                    <a:pt x="357778" y="313923"/>
                    <a:pt x="362203" y="313469"/>
                  </a:cubicBezTo>
                  <a:cubicBezTo>
                    <a:pt x="366103" y="312884"/>
                    <a:pt x="369914" y="311817"/>
                    <a:pt x="373551" y="310293"/>
                  </a:cubicBezTo>
                  <a:cubicBezTo>
                    <a:pt x="378136" y="308226"/>
                    <a:pt x="383056" y="306997"/>
                    <a:pt x="388075" y="306664"/>
                  </a:cubicBezTo>
                  <a:cubicBezTo>
                    <a:pt x="391125" y="306478"/>
                    <a:pt x="394162" y="307188"/>
                    <a:pt x="396812" y="308706"/>
                  </a:cubicBezTo>
                  <a:cubicBezTo>
                    <a:pt x="398920" y="309821"/>
                    <a:pt x="401241" y="310478"/>
                    <a:pt x="403621" y="310634"/>
                  </a:cubicBezTo>
                  <a:cubicBezTo>
                    <a:pt x="407043" y="311000"/>
                    <a:pt x="410499" y="310411"/>
                    <a:pt x="413606" y="308933"/>
                  </a:cubicBezTo>
                  <a:cubicBezTo>
                    <a:pt x="416534" y="307476"/>
                    <a:pt x="419754" y="306700"/>
                    <a:pt x="423024" y="306664"/>
                  </a:cubicBezTo>
                  <a:cubicBezTo>
                    <a:pt x="432102" y="306664"/>
                    <a:pt x="454797" y="327419"/>
                    <a:pt x="454797" y="333883"/>
                  </a:cubicBezTo>
                  <a:cubicBezTo>
                    <a:pt x="456200" y="340554"/>
                    <a:pt x="460309" y="346344"/>
                    <a:pt x="466144" y="349874"/>
                  </a:cubicBezTo>
                  <a:cubicBezTo>
                    <a:pt x="470348" y="353240"/>
                    <a:pt x="473692" y="357554"/>
                    <a:pt x="475903" y="362463"/>
                  </a:cubicBezTo>
                  <a:cubicBezTo>
                    <a:pt x="479534" y="368700"/>
                    <a:pt x="483619" y="375845"/>
                    <a:pt x="488157" y="375845"/>
                  </a:cubicBezTo>
                  <a:lnTo>
                    <a:pt x="488157" y="375845"/>
                  </a:lnTo>
                  <a:lnTo>
                    <a:pt x="494285" y="375278"/>
                  </a:lnTo>
                  <a:cubicBezTo>
                    <a:pt x="504271" y="374371"/>
                    <a:pt x="513689" y="373464"/>
                    <a:pt x="514597" y="380608"/>
                  </a:cubicBezTo>
                  <a:cubicBezTo>
                    <a:pt x="514698" y="382511"/>
                    <a:pt x="515829" y="384206"/>
                    <a:pt x="517547" y="385032"/>
                  </a:cubicBezTo>
                  <a:cubicBezTo>
                    <a:pt x="517547" y="385032"/>
                    <a:pt x="518228" y="385032"/>
                    <a:pt x="518909" y="384351"/>
                  </a:cubicBezTo>
                  <a:lnTo>
                    <a:pt x="520951" y="381289"/>
                  </a:lnTo>
                  <a:cubicBezTo>
                    <a:pt x="529575" y="368360"/>
                    <a:pt x="538539" y="356225"/>
                    <a:pt x="545688" y="354184"/>
                  </a:cubicBezTo>
                  <a:lnTo>
                    <a:pt x="549546" y="353276"/>
                  </a:lnTo>
                  <a:cubicBezTo>
                    <a:pt x="557149" y="351235"/>
                    <a:pt x="560893" y="349987"/>
                    <a:pt x="560893" y="346585"/>
                  </a:cubicBezTo>
                  <a:cubicBezTo>
                    <a:pt x="560174" y="341918"/>
                    <a:pt x="561496" y="337168"/>
                    <a:pt x="564524" y="333543"/>
                  </a:cubicBezTo>
                  <a:cubicBezTo>
                    <a:pt x="567758" y="331088"/>
                    <a:pt x="571906" y="330176"/>
                    <a:pt x="575872" y="331048"/>
                  </a:cubicBezTo>
                  <a:cubicBezTo>
                    <a:pt x="586082" y="332382"/>
                    <a:pt x="596173" y="334505"/>
                    <a:pt x="606055" y="337399"/>
                  </a:cubicBezTo>
                  <a:cubicBezTo>
                    <a:pt x="609298" y="335776"/>
                    <a:pt x="611693" y="332846"/>
                    <a:pt x="612636" y="329346"/>
                  </a:cubicBezTo>
                  <a:cubicBezTo>
                    <a:pt x="614243" y="322260"/>
                    <a:pt x="620257" y="317029"/>
                    <a:pt x="627501" y="316418"/>
                  </a:cubicBezTo>
                  <a:cubicBezTo>
                    <a:pt x="632457" y="317270"/>
                    <a:pt x="637176" y="319164"/>
                    <a:pt x="641345" y="321975"/>
                  </a:cubicBezTo>
                  <a:cubicBezTo>
                    <a:pt x="644142" y="323823"/>
                    <a:pt x="647202" y="325238"/>
                    <a:pt x="650422" y="326171"/>
                  </a:cubicBezTo>
                  <a:cubicBezTo>
                    <a:pt x="652912" y="326132"/>
                    <a:pt x="655288" y="327215"/>
                    <a:pt x="656890" y="329120"/>
                  </a:cubicBezTo>
                  <a:cubicBezTo>
                    <a:pt x="657740" y="330170"/>
                    <a:pt x="658956" y="330859"/>
                    <a:pt x="660295" y="331048"/>
                  </a:cubicBezTo>
                  <a:cubicBezTo>
                    <a:pt x="661316" y="331048"/>
                    <a:pt x="661656" y="331048"/>
                    <a:pt x="663018" y="329573"/>
                  </a:cubicBezTo>
                  <a:cubicBezTo>
                    <a:pt x="665005" y="327013"/>
                    <a:pt x="668059" y="325508"/>
                    <a:pt x="671302" y="325491"/>
                  </a:cubicBezTo>
                  <a:lnTo>
                    <a:pt x="675614" y="325491"/>
                  </a:lnTo>
                  <a:cubicBezTo>
                    <a:pt x="695812" y="325491"/>
                    <a:pt x="719641" y="325491"/>
                    <a:pt x="725315" y="326171"/>
                  </a:cubicBezTo>
                  <a:cubicBezTo>
                    <a:pt x="732929" y="327403"/>
                    <a:pt x="740243" y="330057"/>
                    <a:pt x="746874" y="333996"/>
                  </a:cubicBezTo>
                  <a:cubicBezTo>
                    <a:pt x="749740" y="335292"/>
                    <a:pt x="752749" y="336244"/>
                    <a:pt x="755839" y="336832"/>
                  </a:cubicBezTo>
                  <a:lnTo>
                    <a:pt x="759129" y="337739"/>
                  </a:lnTo>
                  <a:cubicBezTo>
                    <a:pt x="759576" y="333615"/>
                    <a:pt x="761146" y="329692"/>
                    <a:pt x="763668" y="326398"/>
                  </a:cubicBezTo>
                  <a:cubicBezTo>
                    <a:pt x="765249" y="324613"/>
                    <a:pt x="766274" y="322406"/>
                    <a:pt x="766618" y="320047"/>
                  </a:cubicBezTo>
                  <a:cubicBezTo>
                    <a:pt x="766717" y="318991"/>
                    <a:pt x="766717" y="317928"/>
                    <a:pt x="766618" y="316871"/>
                  </a:cubicBezTo>
                  <a:lnTo>
                    <a:pt x="766051" y="316871"/>
                  </a:lnTo>
                  <a:cubicBezTo>
                    <a:pt x="764259" y="315330"/>
                    <a:pt x="762659" y="313578"/>
                    <a:pt x="761285" y="311654"/>
                  </a:cubicBezTo>
                  <a:cubicBezTo>
                    <a:pt x="755862" y="304213"/>
                    <a:pt x="751366" y="296139"/>
                    <a:pt x="747895" y="287611"/>
                  </a:cubicBezTo>
                  <a:cubicBezTo>
                    <a:pt x="746720" y="286150"/>
                    <a:pt x="745251" y="284953"/>
                    <a:pt x="743583" y="284095"/>
                  </a:cubicBezTo>
                  <a:cubicBezTo>
                    <a:pt x="740293" y="281941"/>
                    <a:pt x="736548" y="279672"/>
                    <a:pt x="735641" y="275476"/>
                  </a:cubicBezTo>
                  <a:cubicBezTo>
                    <a:pt x="735076" y="273388"/>
                    <a:pt x="735634" y="271156"/>
                    <a:pt x="737116" y="269579"/>
                  </a:cubicBezTo>
                  <a:cubicBezTo>
                    <a:pt x="739612" y="267084"/>
                    <a:pt x="744037" y="267651"/>
                    <a:pt x="748463" y="268672"/>
                  </a:cubicBezTo>
                  <a:cubicBezTo>
                    <a:pt x="752679" y="268430"/>
                    <a:pt x="756824" y="267472"/>
                    <a:pt x="760718" y="265836"/>
                  </a:cubicBezTo>
                  <a:cubicBezTo>
                    <a:pt x="763305" y="264767"/>
                    <a:pt x="766009" y="264006"/>
                    <a:pt x="768774" y="263568"/>
                  </a:cubicBezTo>
                  <a:cubicBezTo>
                    <a:pt x="771601" y="263493"/>
                    <a:pt x="774340" y="264555"/>
                    <a:pt x="776377" y="266517"/>
                  </a:cubicBezTo>
                  <a:cubicBezTo>
                    <a:pt x="777340" y="267376"/>
                    <a:pt x="778515" y="267963"/>
                    <a:pt x="779781" y="268218"/>
                  </a:cubicBezTo>
                  <a:lnTo>
                    <a:pt x="782618" y="268218"/>
                  </a:lnTo>
                  <a:cubicBezTo>
                    <a:pt x="784663" y="268756"/>
                    <a:pt x="786814" y="268756"/>
                    <a:pt x="788859" y="268218"/>
                  </a:cubicBezTo>
                  <a:cubicBezTo>
                    <a:pt x="788941" y="267921"/>
                    <a:pt x="788941" y="267607"/>
                    <a:pt x="788859" y="267311"/>
                  </a:cubicBezTo>
                  <a:cubicBezTo>
                    <a:pt x="789119" y="265503"/>
                    <a:pt x="788270" y="263714"/>
                    <a:pt x="786703" y="262774"/>
                  </a:cubicBezTo>
                  <a:cubicBezTo>
                    <a:pt x="785270" y="261552"/>
                    <a:pt x="784010" y="260140"/>
                    <a:pt x="782958" y="258578"/>
                  </a:cubicBezTo>
                  <a:cubicBezTo>
                    <a:pt x="779099" y="246776"/>
                    <a:pt x="777671" y="234315"/>
                    <a:pt x="778760" y="221946"/>
                  </a:cubicBezTo>
                  <a:cubicBezTo>
                    <a:pt x="778519" y="219417"/>
                    <a:pt x="779437" y="216915"/>
                    <a:pt x="781256" y="215141"/>
                  </a:cubicBezTo>
                  <a:cubicBezTo>
                    <a:pt x="783895" y="213494"/>
                    <a:pt x="787095" y="213002"/>
                    <a:pt x="790107" y="213780"/>
                  </a:cubicBezTo>
                  <a:lnTo>
                    <a:pt x="794192" y="213780"/>
                  </a:lnTo>
                  <a:cubicBezTo>
                    <a:pt x="799302" y="214161"/>
                    <a:pt x="804382" y="214881"/>
                    <a:pt x="809397" y="215935"/>
                  </a:cubicBezTo>
                  <a:cubicBezTo>
                    <a:pt x="816049" y="217387"/>
                    <a:pt x="822801" y="218334"/>
                    <a:pt x="829595" y="218771"/>
                  </a:cubicBezTo>
                  <a:cubicBezTo>
                    <a:pt x="830822" y="218879"/>
                    <a:pt x="832052" y="218602"/>
                    <a:pt x="833113" y="217977"/>
                  </a:cubicBezTo>
                  <a:cubicBezTo>
                    <a:pt x="833794" y="217069"/>
                    <a:pt x="833113" y="214234"/>
                    <a:pt x="833113" y="212193"/>
                  </a:cubicBezTo>
                  <a:cubicBezTo>
                    <a:pt x="833113" y="210151"/>
                    <a:pt x="833113" y="210718"/>
                    <a:pt x="833113" y="209924"/>
                  </a:cubicBezTo>
                  <a:cubicBezTo>
                    <a:pt x="832064" y="206220"/>
                    <a:pt x="830374" y="202727"/>
                    <a:pt x="828120" y="199604"/>
                  </a:cubicBezTo>
                  <a:cubicBezTo>
                    <a:pt x="826986" y="197676"/>
                    <a:pt x="825964" y="195975"/>
                    <a:pt x="825284" y="194500"/>
                  </a:cubicBezTo>
                  <a:cubicBezTo>
                    <a:pt x="824156" y="191714"/>
                    <a:pt x="824542" y="188543"/>
                    <a:pt x="826305" y="186108"/>
                  </a:cubicBezTo>
                  <a:cubicBezTo>
                    <a:pt x="828285" y="182766"/>
                    <a:pt x="831838" y="180669"/>
                    <a:pt x="835723" y="180551"/>
                  </a:cubicBezTo>
                  <a:cubicBezTo>
                    <a:pt x="836237" y="180733"/>
                    <a:pt x="836797" y="180733"/>
                    <a:pt x="837312" y="180551"/>
                  </a:cubicBezTo>
                  <a:cubicBezTo>
                    <a:pt x="838614" y="178287"/>
                    <a:pt x="839095" y="175643"/>
                    <a:pt x="838673" y="173066"/>
                  </a:cubicBezTo>
                  <a:cubicBezTo>
                    <a:pt x="838656" y="168582"/>
                    <a:pt x="839424" y="164129"/>
                    <a:pt x="840943" y="159910"/>
                  </a:cubicBezTo>
                  <a:cubicBezTo>
                    <a:pt x="836584" y="155661"/>
                    <a:pt x="830533" y="153617"/>
                    <a:pt x="824489" y="154353"/>
                  </a:cubicBezTo>
                  <a:cubicBezTo>
                    <a:pt x="822560" y="154353"/>
                    <a:pt x="820404" y="154353"/>
                    <a:pt x="817794" y="154353"/>
                  </a:cubicBezTo>
                  <a:lnTo>
                    <a:pt x="817000" y="154353"/>
                  </a:lnTo>
                  <a:cubicBezTo>
                    <a:pt x="801681" y="154353"/>
                    <a:pt x="787838" y="140403"/>
                    <a:pt x="781824" y="134506"/>
                  </a:cubicBezTo>
                  <a:cubicBezTo>
                    <a:pt x="772707" y="125775"/>
                    <a:pt x="762101" y="118746"/>
                    <a:pt x="750505" y="113752"/>
                  </a:cubicBezTo>
                  <a:cubicBezTo>
                    <a:pt x="749143" y="113752"/>
                    <a:pt x="746307" y="115339"/>
                    <a:pt x="743583" y="117041"/>
                  </a:cubicBezTo>
                  <a:cubicBezTo>
                    <a:pt x="737704" y="121680"/>
                    <a:pt x="730526" y="124375"/>
                    <a:pt x="723045" y="124752"/>
                  </a:cubicBezTo>
                  <a:cubicBezTo>
                    <a:pt x="716264" y="124488"/>
                    <a:pt x="710075" y="120820"/>
                    <a:pt x="706591" y="114999"/>
                  </a:cubicBezTo>
                  <a:cubicBezTo>
                    <a:pt x="703528" y="111030"/>
                    <a:pt x="701485" y="108648"/>
                    <a:pt x="697627" y="108648"/>
                  </a:cubicBezTo>
                  <a:cubicBezTo>
                    <a:pt x="694127" y="108542"/>
                    <a:pt x="690872" y="110433"/>
                    <a:pt x="689230" y="113525"/>
                  </a:cubicBezTo>
                  <a:cubicBezTo>
                    <a:pt x="687148" y="117226"/>
                    <a:pt x="683265" y="119553"/>
                    <a:pt x="679018" y="119649"/>
                  </a:cubicBezTo>
                  <a:cubicBezTo>
                    <a:pt x="671529" y="119649"/>
                    <a:pt x="657118" y="105246"/>
                    <a:pt x="630679" y="71676"/>
                  </a:cubicBezTo>
                  <a:cubicBezTo>
                    <a:pt x="616520" y="57861"/>
                    <a:pt x="599466" y="47363"/>
                    <a:pt x="580751" y="40942"/>
                  </a:cubicBezTo>
                  <a:cubicBezTo>
                    <a:pt x="573602" y="38560"/>
                    <a:pt x="574396" y="31869"/>
                    <a:pt x="574964" y="27899"/>
                  </a:cubicBezTo>
                  <a:cubicBezTo>
                    <a:pt x="575242" y="26552"/>
                    <a:pt x="575242" y="25163"/>
                    <a:pt x="574964" y="23816"/>
                  </a:cubicBezTo>
                  <a:cubicBezTo>
                    <a:pt x="569829" y="25912"/>
                    <a:pt x="565046" y="28780"/>
                    <a:pt x="560780" y="32322"/>
                  </a:cubicBezTo>
                  <a:cubicBezTo>
                    <a:pt x="557787" y="34523"/>
                    <a:pt x="554681" y="36567"/>
                    <a:pt x="551475" y="38446"/>
                  </a:cubicBezTo>
                  <a:lnTo>
                    <a:pt x="550340" y="39127"/>
                  </a:lnTo>
                  <a:cubicBezTo>
                    <a:pt x="543085" y="44001"/>
                    <a:pt x="534824" y="47180"/>
                    <a:pt x="526171" y="48427"/>
                  </a:cubicBezTo>
                  <a:cubicBezTo>
                    <a:pt x="519022" y="48427"/>
                    <a:pt x="514823" y="42869"/>
                    <a:pt x="514029" y="34250"/>
                  </a:cubicBezTo>
                  <a:cubicBezTo>
                    <a:pt x="512187" y="34541"/>
                    <a:pt x="510367" y="34957"/>
                    <a:pt x="508583" y="35498"/>
                  </a:cubicBezTo>
                  <a:cubicBezTo>
                    <a:pt x="502569" y="37086"/>
                    <a:pt x="495760" y="38900"/>
                    <a:pt x="491562" y="35498"/>
                  </a:cubicBezTo>
                  <a:cubicBezTo>
                    <a:pt x="487363" y="32095"/>
                    <a:pt x="483392" y="29374"/>
                    <a:pt x="477605" y="34137"/>
                  </a:cubicBezTo>
                  <a:cubicBezTo>
                    <a:pt x="474928" y="36525"/>
                    <a:pt x="471074" y="37063"/>
                    <a:pt x="467846" y="35498"/>
                  </a:cubicBezTo>
                  <a:cubicBezTo>
                    <a:pt x="462509" y="32264"/>
                    <a:pt x="459080" y="26637"/>
                    <a:pt x="458655" y="20414"/>
                  </a:cubicBezTo>
                  <a:cubicBezTo>
                    <a:pt x="456652" y="13250"/>
                    <a:pt x="450593" y="7951"/>
                    <a:pt x="443223" y="6918"/>
                  </a:cubicBezTo>
                  <a:cubicBezTo>
                    <a:pt x="437740" y="6577"/>
                    <a:pt x="432343" y="5391"/>
                    <a:pt x="427223" y="3402"/>
                  </a:cubicBezTo>
                  <a:cubicBezTo>
                    <a:pt x="422433" y="1513"/>
                    <a:pt x="417382" y="366"/>
                    <a:pt x="412245" y="0"/>
                  </a:cubicBezTo>
                  <a:cubicBezTo>
                    <a:pt x="407406" y="-1"/>
                    <a:pt x="402906" y="2483"/>
                    <a:pt x="400330" y="6578"/>
                  </a:cubicBezTo>
                  <a:cubicBezTo>
                    <a:pt x="398777" y="8456"/>
                    <a:pt x="397069" y="10201"/>
                    <a:pt x="395224" y="11795"/>
                  </a:cubicBezTo>
                  <a:cubicBezTo>
                    <a:pt x="388529" y="17579"/>
                    <a:pt x="374004" y="20641"/>
                    <a:pt x="350969" y="21208"/>
                  </a:cubicBezTo>
                  <a:cubicBezTo>
                    <a:pt x="339436" y="23192"/>
                    <a:pt x="328384" y="27348"/>
                    <a:pt x="318403" y="33456"/>
                  </a:cubicBezTo>
                  <a:cubicBezTo>
                    <a:pt x="304673" y="40374"/>
                    <a:pt x="296617" y="44797"/>
                    <a:pt x="291510" y="41735"/>
                  </a:cubicBezTo>
                  <a:cubicBezTo>
                    <a:pt x="284481" y="38271"/>
                    <a:pt x="276512" y="37196"/>
                    <a:pt x="268816" y="38673"/>
                  </a:cubicBezTo>
                  <a:cubicBezTo>
                    <a:pt x="268816" y="45591"/>
                    <a:pt x="268816" y="46612"/>
                    <a:pt x="278347" y="48880"/>
                  </a:cubicBezTo>
                  <a:cubicBezTo>
                    <a:pt x="280805" y="49132"/>
                    <a:pt x="282932" y="50695"/>
                    <a:pt x="283907" y="52963"/>
                  </a:cubicBezTo>
                  <a:cubicBezTo>
                    <a:pt x="285042" y="56479"/>
                    <a:pt x="281979" y="59541"/>
                    <a:pt x="278915" y="62943"/>
                  </a:cubicBezTo>
                  <a:cubicBezTo>
                    <a:pt x="275851" y="66346"/>
                    <a:pt x="273468" y="68727"/>
                    <a:pt x="274149" y="70088"/>
                  </a:cubicBezTo>
                  <a:cubicBezTo>
                    <a:pt x="277099" y="75532"/>
                    <a:pt x="273241" y="79388"/>
                    <a:pt x="270177" y="82563"/>
                  </a:cubicBezTo>
                  <a:cubicBezTo>
                    <a:pt x="267538" y="84586"/>
                    <a:pt x="265789" y="87555"/>
                    <a:pt x="265298" y="90842"/>
                  </a:cubicBezTo>
                  <a:cubicBezTo>
                    <a:pt x="265298" y="93224"/>
                    <a:pt x="274376" y="95719"/>
                    <a:pt x="279823" y="97194"/>
                  </a:cubicBezTo>
                  <a:cubicBezTo>
                    <a:pt x="289695" y="100029"/>
                    <a:pt x="299907" y="102864"/>
                    <a:pt x="299907" y="110236"/>
                  </a:cubicBezTo>
                  <a:cubicBezTo>
                    <a:pt x="299907" y="123618"/>
                    <a:pt x="287085" y="123618"/>
                    <a:pt x="280844" y="123618"/>
                  </a:cubicBezTo>
                  <a:cubicBezTo>
                    <a:pt x="274166" y="124201"/>
                    <a:pt x="267735" y="126421"/>
                    <a:pt x="262121" y="130083"/>
                  </a:cubicBezTo>
                  <a:cubicBezTo>
                    <a:pt x="254972" y="133939"/>
                    <a:pt x="246235" y="126794"/>
                    <a:pt x="239426" y="121464"/>
                  </a:cubicBezTo>
                  <a:lnTo>
                    <a:pt x="235114" y="118061"/>
                  </a:lnTo>
                  <a:cubicBezTo>
                    <a:pt x="229010" y="115970"/>
                    <a:pt x="222382" y="115970"/>
                    <a:pt x="216278" y="118061"/>
                  </a:cubicBezTo>
                  <a:cubicBezTo>
                    <a:pt x="212824" y="118995"/>
                    <a:pt x="209135" y="118373"/>
                    <a:pt x="206179" y="116360"/>
                  </a:cubicBezTo>
                  <a:cubicBezTo>
                    <a:pt x="203783" y="115002"/>
                    <a:pt x="201101" y="114225"/>
                    <a:pt x="198349" y="114092"/>
                  </a:cubicBezTo>
                  <a:cubicBezTo>
                    <a:pt x="195257" y="113685"/>
                    <a:pt x="192206" y="115098"/>
                    <a:pt x="190520" y="117721"/>
                  </a:cubicBezTo>
                  <a:cubicBezTo>
                    <a:pt x="189198" y="119124"/>
                    <a:pt x="187796" y="120449"/>
                    <a:pt x="186321" y="121690"/>
                  </a:cubicBezTo>
                  <a:cubicBezTo>
                    <a:pt x="180002" y="126929"/>
                    <a:pt x="170631" y="126055"/>
                    <a:pt x="165390" y="119739"/>
                  </a:cubicBezTo>
                  <a:cubicBezTo>
                    <a:pt x="165212" y="119525"/>
                    <a:pt x="165041" y="119306"/>
                    <a:pt x="164875" y="119082"/>
                  </a:cubicBezTo>
                  <a:cubicBezTo>
                    <a:pt x="163740" y="117948"/>
                    <a:pt x="162606" y="118175"/>
                    <a:pt x="158407" y="120556"/>
                  </a:cubicBezTo>
                  <a:cubicBezTo>
                    <a:pt x="156134" y="122072"/>
                    <a:pt x="153523" y="123007"/>
                    <a:pt x="150804" y="123278"/>
                  </a:cubicBezTo>
                  <a:cubicBezTo>
                    <a:pt x="145585" y="123278"/>
                    <a:pt x="141840" y="118515"/>
                    <a:pt x="137528" y="112958"/>
                  </a:cubicBezTo>
                  <a:lnTo>
                    <a:pt x="133443" y="107968"/>
                  </a:lnTo>
                  <a:cubicBezTo>
                    <a:pt x="123488" y="101534"/>
                    <a:pt x="111821" y="98253"/>
                    <a:pt x="99969" y="98554"/>
                  </a:cubicBezTo>
                  <a:cubicBezTo>
                    <a:pt x="97892" y="98989"/>
                    <a:pt x="95923" y="99837"/>
                    <a:pt x="94182" y="101050"/>
                  </a:cubicBezTo>
                  <a:cubicBezTo>
                    <a:pt x="90757" y="104333"/>
                    <a:pt x="85351" y="104333"/>
                    <a:pt x="81927" y="101050"/>
                  </a:cubicBezTo>
                  <a:cubicBezTo>
                    <a:pt x="78563" y="98883"/>
                    <a:pt x="74431" y="98263"/>
                    <a:pt x="70580" y="99348"/>
                  </a:cubicBezTo>
                  <a:cubicBezTo>
                    <a:pt x="68148" y="99748"/>
                    <a:pt x="66070" y="101317"/>
                    <a:pt x="65020" y="103545"/>
                  </a:cubicBezTo>
                  <a:cubicBezTo>
                    <a:pt x="63431" y="108535"/>
                    <a:pt x="56169" y="112391"/>
                    <a:pt x="48339" y="116360"/>
                  </a:cubicBezTo>
                  <a:cubicBezTo>
                    <a:pt x="44254" y="118515"/>
                    <a:pt x="36992" y="122144"/>
                    <a:pt x="36992" y="123845"/>
                  </a:cubicBezTo>
                  <a:cubicBezTo>
                    <a:pt x="36918" y="126408"/>
                    <a:pt x="37382" y="128958"/>
                    <a:pt x="38354" y="131330"/>
                  </a:cubicBezTo>
                  <a:cubicBezTo>
                    <a:pt x="39602" y="135527"/>
                    <a:pt x="40850" y="139496"/>
                    <a:pt x="38354" y="142672"/>
                  </a:cubicBezTo>
                  <a:cubicBezTo>
                    <a:pt x="37247" y="144193"/>
                    <a:pt x="35469" y="145081"/>
                    <a:pt x="33588" y="145053"/>
                  </a:cubicBezTo>
                  <a:cubicBezTo>
                    <a:pt x="28254" y="145053"/>
                    <a:pt x="24283" y="141197"/>
                    <a:pt x="20766" y="137228"/>
                  </a:cubicBezTo>
                  <a:cubicBezTo>
                    <a:pt x="18506" y="134127"/>
                    <a:pt x="15447" y="131697"/>
                    <a:pt x="11915" y="130196"/>
                  </a:cubicBezTo>
                  <a:cubicBezTo>
                    <a:pt x="9645" y="130196"/>
                    <a:pt x="7376" y="131671"/>
                    <a:pt x="6241" y="133032"/>
                  </a:cubicBezTo>
                  <a:cubicBezTo>
                    <a:pt x="1458" y="138765"/>
                    <a:pt x="-197" y="146483"/>
                    <a:pt x="1816" y="153672"/>
                  </a:cubicBezTo>
                  <a:cubicBezTo>
                    <a:pt x="4419" y="158444"/>
                    <a:pt x="4419" y="164211"/>
                    <a:pt x="1816" y="168983"/>
                  </a:cubicBezTo>
                  <a:cubicBezTo>
                    <a:pt x="641" y="170936"/>
                    <a:pt x="14" y="173169"/>
                    <a:pt x="0" y="175447"/>
                  </a:cubicBezTo>
                  <a:cubicBezTo>
                    <a:pt x="0" y="178850"/>
                    <a:pt x="3745" y="181798"/>
                    <a:pt x="7376" y="184634"/>
                  </a:cubicBezTo>
                  <a:cubicBezTo>
                    <a:pt x="11007" y="187469"/>
                    <a:pt x="15092" y="190531"/>
                    <a:pt x="15659" y="194841"/>
                  </a:cubicBezTo>
                  <a:cubicBezTo>
                    <a:pt x="15659" y="196769"/>
                    <a:pt x="24396" y="198810"/>
                    <a:pt x="29049" y="199831"/>
                  </a:cubicBezTo>
                  <a:cubicBezTo>
                    <a:pt x="35014" y="200815"/>
                    <a:pt x="40745" y="202891"/>
                    <a:pt x="45956" y="205955"/>
                  </a:cubicBezTo>
                  <a:cubicBezTo>
                    <a:pt x="50346" y="210257"/>
                    <a:pt x="52975" y="216039"/>
                    <a:pt x="53332" y="222173"/>
                  </a:cubicBezTo>
                  <a:cubicBezTo>
                    <a:pt x="53899" y="224781"/>
                    <a:pt x="54580" y="228637"/>
                    <a:pt x="55488" y="229091"/>
                  </a:cubicBezTo>
                  <a:cubicBezTo>
                    <a:pt x="60580" y="232467"/>
                    <a:pt x="64910" y="236871"/>
                    <a:pt x="68197" y="242020"/>
                  </a:cubicBezTo>
                  <a:cubicBezTo>
                    <a:pt x="76911" y="236125"/>
                    <a:pt x="84907" y="229236"/>
                    <a:pt x="92026" y="22149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5" name="Freeform 324">
              <a:extLst>
                <a:ext uri="{FF2B5EF4-FFF2-40B4-BE49-F238E27FC236}">
                  <a16:creationId xmlns:a16="http://schemas.microsoft.com/office/drawing/2014/main" id="{0BB50C5F-9F73-5845-A499-5CA8D5563374}"/>
                </a:ext>
              </a:extLst>
            </p:cNvPr>
            <p:cNvSpPr/>
            <p:nvPr/>
          </p:nvSpPr>
          <p:spPr>
            <a:xfrm>
              <a:off x="5758385" y="2357260"/>
              <a:ext cx="258609" cy="374783"/>
            </a:xfrm>
            <a:custGeom>
              <a:avLst/>
              <a:gdLst>
                <a:gd name="connsiteX0" fmla="*/ 227171 w 226944"/>
                <a:gd name="connsiteY0" fmla="*/ 64713 h 328892"/>
                <a:gd name="connsiteX1" fmla="*/ 223427 w 226944"/>
                <a:gd name="connsiteY1" fmla="*/ 52805 h 328892"/>
                <a:gd name="connsiteX2" fmla="*/ 218320 w 226944"/>
                <a:gd name="connsiteY2" fmla="*/ 38969 h 328892"/>
                <a:gd name="connsiteX3" fmla="*/ 213101 w 226944"/>
                <a:gd name="connsiteY3" fmla="*/ 25586 h 328892"/>
                <a:gd name="connsiteX4" fmla="*/ 191200 w 226944"/>
                <a:gd name="connsiteY4" fmla="*/ 15266 h 328892"/>
                <a:gd name="connsiteX5" fmla="*/ 173158 w 226944"/>
                <a:gd name="connsiteY5" fmla="*/ 4719 h 328892"/>
                <a:gd name="connsiteX6" fmla="*/ 168733 w 226944"/>
                <a:gd name="connsiteY6" fmla="*/ 1089 h 328892"/>
                <a:gd name="connsiteX7" fmla="*/ 166464 w 226944"/>
                <a:gd name="connsiteY7" fmla="*/ 522 h 328892"/>
                <a:gd name="connsiteX8" fmla="*/ 159655 w 226944"/>
                <a:gd name="connsiteY8" fmla="*/ 522 h 328892"/>
                <a:gd name="connsiteX9" fmla="*/ 157840 w 226944"/>
                <a:gd name="connsiteY9" fmla="*/ 3811 h 328892"/>
                <a:gd name="connsiteX10" fmla="*/ 132876 w 226944"/>
                <a:gd name="connsiteY10" fmla="*/ 15152 h 328892"/>
                <a:gd name="connsiteX11" fmla="*/ 122777 w 226944"/>
                <a:gd name="connsiteY11" fmla="*/ 20143 h 328892"/>
                <a:gd name="connsiteX12" fmla="*/ 109047 w 226944"/>
                <a:gd name="connsiteY12" fmla="*/ 25133 h 328892"/>
                <a:gd name="connsiteX13" fmla="*/ 102352 w 226944"/>
                <a:gd name="connsiteY13" fmla="*/ 25133 h 328892"/>
                <a:gd name="connsiteX14" fmla="*/ 94976 w 226944"/>
                <a:gd name="connsiteY14" fmla="*/ 42598 h 328892"/>
                <a:gd name="connsiteX15" fmla="*/ 68197 w 226944"/>
                <a:gd name="connsiteY15" fmla="*/ 69363 h 328892"/>
                <a:gd name="connsiteX16" fmla="*/ 58665 w 226944"/>
                <a:gd name="connsiteY16" fmla="*/ 84220 h 328892"/>
                <a:gd name="connsiteX17" fmla="*/ 55601 w 226944"/>
                <a:gd name="connsiteY17" fmla="*/ 93179 h 328892"/>
                <a:gd name="connsiteX18" fmla="*/ 54580 w 226944"/>
                <a:gd name="connsiteY18" fmla="*/ 103727 h 328892"/>
                <a:gd name="connsiteX19" fmla="*/ 55828 w 226944"/>
                <a:gd name="connsiteY19" fmla="*/ 111779 h 328892"/>
                <a:gd name="connsiteX20" fmla="*/ 37446 w 226944"/>
                <a:gd name="connsiteY20" fmla="*/ 122213 h 328892"/>
                <a:gd name="connsiteX21" fmla="*/ 21332 w 226944"/>
                <a:gd name="connsiteY21" fmla="*/ 127997 h 328892"/>
                <a:gd name="connsiteX22" fmla="*/ 19290 w 226944"/>
                <a:gd name="connsiteY22" fmla="*/ 149091 h 328892"/>
                <a:gd name="connsiteX23" fmla="*/ 19290 w 226944"/>
                <a:gd name="connsiteY23" fmla="*/ 162360 h 328892"/>
                <a:gd name="connsiteX24" fmla="*/ 25418 w 226944"/>
                <a:gd name="connsiteY24" fmla="*/ 175403 h 328892"/>
                <a:gd name="connsiteX25" fmla="*/ 30637 w 226944"/>
                <a:gd name="connsiteY25" fmla="*/ 181981 h 328892"/>
                <a:gd name="connsiteX26" fmla="*/ 29843 w 226944"/>
                <a:gd name="connsiteY26" fmla="*/ 198539 h 328892"/>
                <a:gd name="connsiteX27" fmla="*/ 27573 w 226944"/>
                <a:gd name="connsiteY27" fmla="*/ 208972 h 328892"/>
                <a:gd name="connsiteX28" fmla="*/ 19063 w 226944"/>
                <a:gd name="connsiteY28" fmla="*/ 221448 h 328892"/>
                <a:gd name="connsiteX29" fmla="*/ 12822 w 226944"/>
                <a:gd name="connsiteY29" fmla="*/ 227799 h 328892"/>
                <a:gd name="connsiteX30" fmla="*/ 1475 w 226944"/>
                <a:gd name="connsiteY30" fmla="*/ 241635 h 328892"/>
                <a:gd name="connsiteX31" fmla="*/ 0 w 226944"/>
                <a:gd name="connsiteY31" fmla="*/ 239140 h 328892"/>
                <a:gd name="connsiteX32" fmla="*/ 10780 w 226944"/>
                <a:gd name="connsiteY32" fmla="*/ 270328 h 328892"/>
                <a:gd name="connsiteX33" fmla="*/ 31205 w 226944"/>
                <a:gd name="connsiteY33" fmla="*/ 307867 h 328892"/>
                <a:gd name="connsiteX34" fmla="*/ 47885 w 226944"/>
                <a:gd name="connsiteY34" fmla="*/ 332818 h 328892"/>
                <a:gd name="connsiteX35" fmla="*/ 71487 w 226944"/>
                <a:gd name="connsiteY35" fmla="*/ 313084 h 328892"/>
                <a:gd name="connsiteX36" fmla="*/ 104508 w 226944"/>
                <a:gd name="connsiteY36" fmla="*/ 301743 h 328892"/>
                <a:gd name="connsiteX37" fmla="*/ 107458 w 226944"/>
                <a:gd name="connsiteY37" fmla="*/ 264317 h 328892"/>
                <a:gd name="connsiteX38" fmla="*/ 118805 w 226944"/>
                <a:gd name="connsiteY38" fmla="*/ 247079 h 328892"/>
                <a:gd name="connsiteX39" fmla="*/ 147400 w 226944"/>
                <a:gd name="connsiteY39" fmla="*/ 221448 h 328892"/>
                <a:gd name="connsiteX40" fmla="*/ 119827 w 226944"/>
                <a:gd name="connsiteY40" fmla="*/ 200240 h 328892"/>
                <a:gd name="connsiteX41" fmla="*/ 114380 w 226944"/>
                <a:gd name="connsiteY41" fmla="*/ 176197 h 328892"/>
                <a:gd name="connsiteX42" fmla="*/ 126748 w 226944"/>
                <a:gd name="connsiteY42" fmla="*/ 145575 h 328892"/>
                <a:gd name="connsiteX43" fmla="*/ 172137 w 226944"/>
                <a:gd name="connsiteY43" fmla="*/ 122893 h 328892"/>
                <a:gd name="connsiteX44" fmla="*/ 186435 w 226944"/>
                <a:gd name="connsiteY44" fmla="*/ 100211 h 328892"/>
                <a:gd name="connsiteX45" fmla="*/ 199824 w 226944"/>
                <a:gd name="connsiteY45" fmla="*/ 79457 h 328892"/>
                <a:gd name="connsiteX46" fmla="*/ 233866 w 226944"/>
                <a:gd name="connsiteY46" fmla="*/ 76508 h 328892"/>
                <a:gd name="connsiteX47" fmla="*/ 233866 w 226944"/>
                <a:gd name="connsiteY47" fmla="*/ 76508 h 328892"/>
                <a:gd name="connsiteX48" fmla="*/ 231029 w 226944"/>
                <a:gd name="connsiteY48" fmla="*/ 75941 h 328892"/>
                <a:gd name="connsiteX49" fmla="*/ 227171 w 226944"/>
                <a:gd name="connsiteY49" fmla="*/ 64713 h 328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26944" h="328892">
                  <a:moveTo>
                    <a:pt x="227171" y="64713"/>
                  </a:moveTo>
                  <a:cubicBezTo>
                    <a:pt x="225124" y="61040"/>
                    <a:pt x="223850" y="56988"/>
                    <a:pt x="223427" y="52805"/>
                  </a:cubicBezTo>
                  <a:cubicBezTo>
                    <a:pt x="222503" y="47942"/>
                    <a:pt x="220778" y="43266"/>
                    <a:pt x="218320" y="38969"/>
                  </a:cubicBezTo>
                  <a:cubicBezTo>
                    <a:pt x="216020" y="34747"/>
                    <a:pt x="214266" y="30250"/>
                    <a:pt x="213101" y="25586"/>
                  </a:cubicBezTo>
                  <a:cubicBezTo>
                    <a:pt x="212306" y="20596"/>
                    <a:pt x="200959" y="16173"/>
                    <a:pt x="191200" y="15266"/>
                  </a:cubicBezTo>
                  <a:cubicBezTo>
                    <a:pt x="184279" y="13600"/>
                    <a:pt x="178004" y="9931"/>
                    <a:pt x="173158" y="4719"/>
                  </a:cubicBezTo>
                  <a:cubicBezTo>
                    <a:pt x="171815" y="3356"/>
                    <a:pt x="170332" y="2140"/>
                    <a:pt x="168733" y="1089"/>
                  </a:cubicBezTo>
                  <a:lnTo>
                    <a:pt x="166464" y="522"/>
                  </a:lnTo>
                  <a:cubicBezTo>
                    <a:pt x="164248" y="-174"/>
                    <a:pt x="161871" y="-174"/>
                    <a:pt x="159655" y="522"/>
                  </a:cubicBezTo>
                  <a:cubicBezTo>
                    <a:pt x="158614" y="1315"/>
                    <a:pt x="157955" y="2509"/>
                    <a:pt x="157840" y="3811"/>
                  </a:cubicBezTo>
                  <a:cubicBezTo>
                    <a:pt x="155343" y="15152"/>
                    <a:pt x="140138" y="15152"/>
                    <a:pt x="132876" y="15152"/>
                  </a:cubicBezTo>
                  <a:cubicBezTo>
                    <a:pt x="125613" y="15152"/>
                    <a:pt x="124819" y="15152"/>
                    <a:pt x="122777" y="20143"/>
                  </a:cubicBezTo>
                  <a:cubicBezTo>
                    <a:pt x="120734" y="25133"/>
                    <a:pt x="114039" y="25359"/>
                    <a:pt x="109047" y="25133"/>
                  </a:cubicBezTo>
                  <a:cubicBezTo>
                    <a:pt x="106824" y="24843"/>
                    <a:pt x="104574" y="24843"/>
                    <a:pt x="102352" y="25133"/>
                  </a:cubicBezTo>
                  <a:cubicBezTo>
                    <a:pt x="97699" y="26380"/>
                    <a:pt x="94976" y="34886"/>
                    <a:pt x="94976" y="42598"/>
                  </a:cubicBezTo>
                  <a:cubicBezTo>
                    <a:pt x="94976" y="53372"/>
                    <a:pt x="77275" y="65961"/>
                    <a:pt x="68197" y="69363"/>
                  </a:cubicBezTo>
                  <a:cubicBezTo>
                    <a:pt x="62637" y="71405"/>
                    <a:pt x="60821" y="77415"/>
                    <a:pt x="58665" y="84220"/>
                  </a:cubicBezTo>
                  <a:cubicBezTo>
                    <a:pt x="57797" y="87257"/>
                    <a:pt x="56774" y="90247"/>
                    <a:pt x="55601" y="93179"/>
                  </a:cubicBezTo>
                  <a:cubicBezTo>
                    <a:pt x="53769" y="96388"/>
                    <a:pt x="53397" y="100227"/>
                    <a:pt x="54580" y="103727"/>
                  </a:cubicBezTo>
                  <a:cubicBezTo>
                    <a:pt x="55388" y="106335"/>
                    <a:pt x="55809" y="109048"/>
                    <a:pt x="55828" y="111779"/>
                  </a:cubicBezTo>
                  <a:cubicBezTo>
                    <a:pt x="55828" y="118697"/>
                    <a:pt x="46864" y="120398"/>
                    <a:pt x="37446" y="122213"/>
                  </a:cubicBezTo>
                  <a:cubicBezTo>
                    <a:pt x="31205" y="123460"/>
                    <a:pt x="23262" y="125048"/>
                    <a:pt x="21332" y="127997"/>
                  </a:cubicBezTo>
                  <a:cubicBezTo>
                    <a:pt x="18752" y="134713"/>
                    <a:pt x="18046" y="142005"/>
                    <a:pt x="19290" y="149091"/>
                  </a:cubicBezTo>
                  <a:cubicBezTo>
                    <a:pt x="19684" y="153506"/>
                    <a:pt x="19684" y="157946"/>
                    <a:pt x="19290" y="162360"/>
                  </a:cubicBezTo>
                  <a:cubicBezTo>
                    <a:pt x="19164" y="167429"/>
                    <a:pt x="21435" y="172262"/>
                    <a:pt x="25418" y="175403"/>
                  </a:cubicBezTo>
                  <a:cubicBezTo>
                    <a:pt x="27461" y="177336"/>
                    <a:pt x="29219" y="179551"/>
                    <a:pt x="30637" y="181981"/>
                  </a:cubicBezTo>
                  <a:cubicBezTo>
                    <a:pt x="32580" y="187387"/>
                    <a:pt x="32294" y="193343"/>
                    <a:pt x="29843" y="198539"/>
                  </a:cubicBezTo>
                  <a:cubicBezTo>
                    <a:pt x="28573" y="201885"/>
                    <a:pt x="27808" y="205401"/>
                    <a:pt x="27573" y="208972"/>
                  </a:cubicBezTo>
                  <a:cubicBezTo>
                    <a:pt x="27196" y="214361"/>
                    <a:pt x="23944" y="219128"/>
                    <a:pt x="19063" y="221448"/>
                  </a:cubicBezTo>
                  <a:cubicBezTo>
                    <a:pt x="16349" y="222833"/>
                    <a:pt x="14159" y="225062"/>
                    <a:pt x="12822" y="227799"/>
                  </a:cubicBezTo>
                  <a:cubicBezTo>
                    <a:pt x="10591" y="233490"/>
                    <a:pt x="6620" y="238332"/>
                    <a:pt x="1475" y="241635"/>
                  </a:cubicBezTo>
                  <a:lnTo>
                    <a:pt x="0" y="239140"/>
                  </a:lnTo>
                  <a:cubicBezTo>
                    <a:pt x="2608" y="249851"/>
                    <a:pt x="6217" y="260292"/>
                    <a:pt x="10780" y="270328"/>
                  </a:cubicBezTo>
                  <a:cubicBezTo>
                    <a:pt x="15659" y="284504"/>
                    <a:pt x="31205" y="294258"/>
                    <a:pt x="31205" y="307867"/>
                  </a:cubicBezTo>
                  <a:cubicBezTo>
                    <a:pt x="31205" y="321477"/>
                    <a:pt x="35517" y="332818"/>
                    <a:pt x="47885" y="332818"/>
                  </a:cubicBezTo>
                  <a:cubicBezTo>
                    <a:pt x="60254" y="332818"/>
                    <a:pt x="60140" y="313084"/>
                    <a:pt x="71487" y="313084"/>
                  </a:cubicBezTo>
                  <a:cubicBezTo>
                    <a:pt x="82835" y="313084"/>
                    <a:pt x="101557" y="312063"/>
                    <a:pt x="104508" y="301743"/>
                  </a:cubicBezTo>
                  <a:cubicBezTo>
                    <a:pt x="107645" y="289531"/>
                    <a:pt x="108644" y="276869"/>
                    <a:pt x="107458" y="264317"/>
                  </a:cubicBezTo>
                  <a:cubicBezTo>
                    <a:pt x="105983" y="254904"/>
                    <a:pt x="105983" y="252976"/>
                    <a:pt x="118805" y="247079"/>
                  </a:cubicBezTo>
                  <a:cubicBezTo>
                    <a:pt x="131627" y="241181"/>
                    <a:pt x="147400" y="233243"/>
                    <a:pt x="147400" y="221448"/>
                  </a:cubicBezTo>
                  <a:cubicBezTo>
                    <a:pt x="147400" y="209653"/>
                    <a:pt x="124706" y="204209"/>
                    <a:pt x="119827" y="200240"/>
                  </a:cubicBezTo>
                  <a:cubicBezTo>
                    <a:pt x="112493" y="194558"/>
                    <a:pt x="110210" y="184482"/>
                    <a:pt x="114380" y="176197"/>
                  </a:cubicBezTo>
                  <a:cubicBezTo>
                    <a:pt x="119827" y="167350"/>
                    <a:pt x="115401" y="153514"/>
                    <a:pt x="126748" y="145575"/>
                  </a:cubicBezTo>
                  <a:cubicBezTo>
                    <a:pt x="141222" y="136769"/>
                    <a:pt x="156404" y="129182"/>
                    <a:pt x="172137" y="122893"/>
                  </a:cubicBezTo>
                  <a:cubicBezTo>
                    <a:pt x="181342" y="119257"/>
                    <a:pt x="187127" y="110079"/>
                    <a:pt x="186435" y="100211"/>
                  </a:cubicBezTo>
                  <a:cubicBezTo>
                    <a:pt x="185992" y="91141"/>
                    <a:pt x="191376" y="82796"/>
                    <a:pt x="199824" y="79457"/>
                  </a:cubicBezTo>
                  <a:cubicBezTo>
                    <a:pt x="210814" y="75970"/>
                    <a:pt x="222440" y="74963"/>
                    <a:pt x="233866" y="76508"/>
                  </a:cubicBezTo>
                  <a:lnTo>
                    <a:pt x="233866" y="76508"/>
                  </a:lnTo>
                  <a:lnTo>
                    <a:pt x="231029" y="75941"/>
                  </a:lnTo>
                  <a:cubicBezTo>
                    <a:pt x="230852" y="71905"/>
                    <a:pt x="229512" y="68007"/>
                    <a:pt x="227171" y="6471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6" name="Freeform 325">
              <a:extLst>
                <a:ext uri="{FF2B5EF4-FFF2-40B4-BE49-F238E27FC236}">
                  <a16:creationId xmlns:a16="http://schemas.microsoft.com/office/drawing/2014/main" id="{2733B41F-E59A-8942-B2A7-F2065CDF6593}"/>
                </a:ext>
              </a:extLst>
            </p:cNvPr>
            <p:cNvSpPr/>
            <p:nvPr/>
          </p:nvSpPr>
          <p:spPr>
            <a:xfrm>
              <a:off x="5806357" y="2752358"/>
              <a:ext cx="245679" cy="168006"/>
            </a:xfrm>
            <a:custGeom>
              <a:avLst/>
              <a:gdLst>
                <a:gd name="connsiteX0" fmla="*/ 22240 w 215597"/>
                <a:gd name="connsiteY0" fmla="*/ 27606 h 147434"/>
                <a:gd name="connsiteX1" fmla="*/ 23602 w 215597"/>
                <a:gd name="connsiteY1" fmla="*/ 32143 h 147434"/>
                <a:gd name="connsiteX2" fmla="*/ 25077 w 215597"/>
                <a:gd name="connsiteY2" fmla="*/ 48701 h 147434"/>
                <a:gd name="connsiteX3" fmla="*/ 26552 w 215597"/>
                <a:gd name="connsiteY3" fmla="*/ 50856 h 147434"/>
                <a:gd name="connsiteX4" fmla="*/ 31545 w 215597"/>
                <a:gd name="connsiteY4" fmla="*/ 62991 h 147434"/>
                <a:gd name="connsiteX5" fmla="*/ 39602 w 215597"/>
                <a:gd name="connsiteY5" fmla="*/ 97808 h 147434"/>
                <a:gd name="connsiteX6" fmla="*/ 39602 w 215597"/>
                <a:gd name="connsiteY6" fmla="*/ 97808 h 147434"/>
                <a:gd name="connsiteX7" fmla="*/ 47204 w 215597"/>
                <a:gd name="connsiteY7" fmla="*/ 101324 h 147434"/>
                <a:gd name="connsiteX8" fmla="*/ 66381 w 215597"/>
                <a:gd name="connsiteY8" fmla="*/ 114593 h 147434"/>
                <a:gd name="connsiteX9" fmla="*/ 66381 w 215597"/>
                <a:gd name="connsiteY9" fmla="*/ 115727 h 147434"/>
                <a:gd name="connsiteX10" fmla="*/ 68424 w 215597"/>
                <a:gd name="connsiteY10" fmla="*/ 121284 h 147434"/>
                <a:gd name="connsiteX11" fmla="*/ 71601 w 215597"/>
                <a:gd name="connsiteY11" fmla="*/ 120037 h 147434"/>
                <a:gd name="connsiteX12" fmla="*/ 74324 w 215597"/>
                <a:gd name="connsiteY12" fmla="*/ 118222 h 147434"/>
                <a:gd name="connsiteX13" fmla="*/ 92480 w 215597"/>
                <a:gd name="connsiteY13" fmla="*/ 116975 h 147434"/>
                <a:gd name="connsiteX14" fmla="*/ 103827 w 215597"/>
                <a:gd name="connsiteY14" fmla="*/ 122305 h 147434"/>
                <a:gd name="connsiteX15" fmla="*/ 115174 w 215597"/>
                <a:gd name="connsiteY15" fmla="*/ 128883 h 147434"/>
                <a:gd name="connsiteX16" fmla="*/ 117557 w 215597"/>
                <a:gd name="connsiteY16" fmla="*/ 134440 h 147434"/>
                <a:gd name="connsiteX17" fmla="*/ 120621 w 215597"/>
                <a:gd name="connsiteY17" fmla="*/ 140678 h 147434"/>
                <a:gd name="connsiteX18" fmla="*/ 122550 w 215597"/>
                <a:gd name="connsiteY18" fmla="*/ 139544 h 147434"/>
                <a:gd name="connsiteX19" fmla="*/ 138890 w 215597"/>
                <a:gd name="connsiteY19" fmla="*/ 139544 h 147434"/>
                <a:gd name="connsiteX20" fmla="*/ 148422 w 215597"/>
                <a:gd name="connsiteY20" fmla="*/ 140564 h 147434"/>
                <a:gd name="connsiteX21" fmla="*/ 156818 w 215597"/>
                <a:gd name="connsiteY21" fmla="*/ 139544 h 147434"/>
                <a:gd name="connsiteX22" fmla="*/ 164534 w 215597"/>
                <a:gd name="connsiteY22" fmla="*/ 138863 h 147434"/>
                <a:gd name="connsiteX23" fmla="*/ 189272 w 215597"/>
                <a:gd name="connsiteY23" fmla="*/ 142719 h 147434"/>
                <a:gd name="connsiteX24" fmla="*/ 200619 w 215597"/>
                <a:gd name="connsiteY24" fmla="*/ 149297 h 147434"/>
                <a:gd name="connsiteX25" fmla="*/ 200619 w 215597"/>
                <a:gd name="connsiteY25" fmla="*/ 147142 h 147434"/>
                <a:gd name="connsiteX26" fmla="*/ 200619 w 215597"/>
                <a:gd name="connsiteY26" fmla="*/ 142719 h 147434"/>
                <a:gd name="connsiteX27" fmla="*/ 206406 w 215597"/>
                <a:gd name="connsiteY27" fmla="*/ 125027 h 147434"/>
                <a:gd name="connsiteX28" fmla="*/ 214916 w 215597"/>
                <a:gd name="connsiteY28" fmla="*/ 118903 h 147434"/>
                <a:gd name="connsiteX29" fmla="*/ 223767 w 215597"/>
                <a:gd name="connsiteY29" fmla="*/ 108355 h 147434"/>
                <a:gd name="connsiteX30" fmla="*/ 216732 w 215597"/>
                <a:gd name="connsiteY30" fmla="*/ 96447 h 147434"/>
                <a:gd name="connsiteX31" fmla="*/ 209810 w 215597"/>
                <a:gd name="connsiteY31" fmla="*/ 83745 h 147434"/>
                <a:gd name="connsiteX32" fmla="*/ 206633 w 215597"/>
                <a:gd name="connsiteY32" fmla="*/ 75920 h 147434"/>
                <a:gd name="connsiteX33" fmla="*/ 203456 w 215597"/>
                <a:gd name="connsiteY33" fmla="*/ 63558 h 147434"/>
                <a:gd name="connsiteX34" fmla="*/ 210832 w 215597"/>
                <a:gd name="connsiteY34" fmla="*/ 57774 h 147434"/>
                <a:gd name="connsiteX35" fmla="*/ 214803 w 215597"/>
                <a:gd name="connsiteY35" fmla="*/ 52217 h 147434"/>
                <a:gd name="connsiteX36" fmla="*/ 203456 w 215597"/>
                <a:gd name="connsiteY36" fmla="*/ 19668 h 147434"/>
                <a:gd name="connsiteX37" fmla="*/ 198917 w 215597"/>
                <a:gd name="connsiteY37" fmla="*/ 18534 h 147434"/>
                <a:gd name="connsiteX38" fmla="*/ 193016 w 215597"/>
                <a:gd name="connsiteY38" fmla="*/ 16946 h 147434"/>
                <a:gd name="connsiteX39" fmla="*/ 167258 w 215597"/>
                <a:gd name="connsiteY39" fmla="*/ 19554 h 147434"/>
                <a:gd name="connsiteX40" fmla="*/ 164875 w 215597"/>
                <a:gd name="connsiteY40" fmla="*/ 19554 h 147434"/>
                <a:gd name="connsiteX41" fmla="*/ 145244 w 215597"/>
                <a:gd name="connsiteY41" fmla="*/ 12636 h 147434"/>
                <a:gd name="connsiteX42" fmla="*/ 134691 w 215597"/>
                <a:gd name="connsiteY42" fmla="*/ 8894 h 147434"/>
                <a:gd name="connsiteX43" fmla="*/ 134691 w 215597"/>
                <a:gd name="connsiteY43" fmla="*/ 5718 h 147434"/>
                <a:gd name="connsiteX44" fmla="*/ 123911 w 215597"/>
                <a:gd name="connsiteY44" fmla="*/ 14791 h 147434"/>
                <a:gd name="connsiteX45" fmla="*/ 92820 w 215597"/>
                <a:gd name="connsiteY45" fmla="*/ 48 h 147434"/>
                <a:gd name="connsiteX46" fmla="*/ 36084 w 215597"/>
                <a:gd name="connsiteY46" fmla="*/ 20235 h 147434"/>
                <a:gd name="connsiteX47" fmla="*/ 0 w 215597"/>
                <a:gd name="connsiteY47" fmla="*/ 10368 h 147434"/>
                <a:gd name="connsiteX48" fmla="*/ 22240 w 215597"/>
                <a:gd name="connsiteY48" fmla="*/ 27606 h 1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15597" h="147434">
                  <a:moveTo>
                    <a:pt x="22240" y="27606"/>
                  </a:moveTo>
                  <a:lnTo>
                    <a:pt x="23602" y="32143"/>
                  </a:lnTo>
                  <a:cubicBezTo>
                    <a:pt x="26173" y="37277"/>
                    <a:pt x="26700" y="43194"/>
                    <a:pt x="25077" y="48701"/>
                  </a:cubicBezTo>
                  <a:cubicBezTo>
                    <a:pt x="25077" y="48701"/>
                    <a:pt x="25985" y="50175"/>
                    <a:pt x="26552" y="50856"/>
                  </a:cubicBezTo>
                  <a:cubicBezTo>
                    <a:pt x="29673" y="54137"/>
                    <a:pt x="31454" y="58465"/>
                    <a:pt x="31545" y="62991"/>
                  </a:cubicBezTo>
                  <a:cubicBezTo>
                    <a:pt x="31545" y="75239"/>
                    <a:pt x="34949" y="95653"/>
                    <a:pt x="39602" y="97808"/>
                  </a:cubicBezTo>
                  <a:lnTo>
                    <a:pt x="39602" y="97808"/>
                  </a:lnTo>
                  <a:cubicBezTo>
                    <a:pt x="41304" y="98829"/>
                    <a:pt x="44141" y="99963"/>
                    <a:pt x="47204" y="101324"/>
                  </a:cubicBezTo>
                  <a:cubicBezTo>
                    <a:pt x="55374" y="104613"/>
                    <a:pt x="64679" y="108469"/>
                    <a:pt x="66381" y="114593"/>
                  </a:cubicBezTo>
                  <a:lnTo>
                    <a:pt x="66381" y="115727"/>
                  </a:lnTo>
                  <a:cubicBezTo>
                    <a:pt x="66667" y="117702"/>
                    <a:pt x="67362" y="119595"/>
                    <a:pt x="68424" y="121284"/>
                  </a:cubicBezTo>
                  <a:cubicBezTo>
                    <a:pt x="68424" y="121284"/>
                    <a:pt x="69218" y="121284"/>
                    <a:pt x="71601" y="120037"/>
                  </a:cubicBezTo>
                  <a:cubicBezTo>
                    <a:pt x="72543" y="119485"/>
                    <a:pt x="73452" y="118879"/>
                    <a:pt x="74324" y="118222"/>
                  </a:cubicBezTo>
                  <a:cubicBezTo>
                    <a:pt x="80111" y="114480"/>
                    <a:pt x="85671" y="110964"/>
                    <a:pt x="92480" y="116975"/>
                  </a:cubicBezTo>
                  <a:cubicBezTo>
                    <a:pt x="95950" y="119351"/>
                    <a:pt x="99782" y="121151"/>
                    <a:pt x="103827" y="122305"/>
                  </a:cubicBezTo>
                  <a:cubicBezTo>
                    <a:pt x="108175" y="123333"/>
                    <a:pt x="112122" y="125622"/>
                    <a:pt x="115174" y="128883"/>
                  </a:cubicBezTo>
                  <a:cubicBezTo>
                    <a:pt x="116139" y="130658"/>
                    <a:pt x="116936" y="132518"/>
                    <a:pt x="117557" y="134440"/>
                  </a:cubicBezTo>
                  <a:cubicBezTo>
                    <a:pt x="118203" y="136683"/>
                    <a:pt x="119240" y="138795"/>
                    <a:pt x="120621" y="140678"/>
                  </a:cubicBezTo>
                  <a:lnTo>
                    <a:pt x="122550" y="139544"/>
                  </a:lnTo>
                  <a:cubicBezTo>
                    <a:pt x="127089" y="136822"/>
                    <a:pt x="133330" y="133079"/>
                    <a:pt x="138890" y="139544"/>
                  </a:cubicBezTo>
                  <a:cubicBezTo>
                    <a:pt x="140705" y="141812"/>
                    <a:pt x="142975" y="141585"/>
                    <a:pt x="148422" y="140564"/>
                  </a:cubicBezTo>
                  <a:cubicBezTo>
                    <a:pt x="151182" y="139963"/>
                    <a:pt x="153994" y="139622"/>
                    <a:pt x="156818" y="139544"/>
                  </a:cubicBezTo>
                  <a:cubicBezTo>
                    <a:pt x="159400" y="139447"/>
                    <a:pt x="161976" y="139220"/>
                    <a:pt x="164534" y="138863"/>
                  </a:cubicBezTo>
                  <a:cubicBezTo>
                    <a:pt x="173158" y="137729"/>
                    <a:pt x="183938" y="136481"/>
                    <a:pt x="189272" y="142719"/>
                  </a:cubicBezTo>
                  <a:cubicBezTo>
                    <a:pt x="194605" y="148957"/>
                    <a:pt x="198803" y="149864"/>
                    <a:pt x="200619" y="149297"/>
                  </a:cubicBezTo>
                  <a:cubicBezTo>
                    <a:pt x="202434" y="148730"/>
                    <a:pt x="201186" y="148616"/>
                    <a:pt x="200619" y="147142"/>
                  </a:cubicBezTo>
                  <a:cubicBezTo>
                    <a:pt x="200052" y="145668"/>
                    <a:pt x="200619" y="144080"/>
                    <a:pt x="200619" y="142719"/>
                  </a:cubicBezTo>
                  <a:cubicBezTo>
                    <a:pt x="199220" y="136210"/>
                    <a:pt x="201430" y="129453"/>
                    <a:pt x="206406" y="125027"/>
                  </a:cubicBezTo>
                  <a:cubicBezTo>
                    <a:pt x="208935" y="122590"/>
                    <a:pt x="211802" y="120527"/>
                    <a:pt x="214916" y="118903"/>
                  </a:cubicBezTo>
                  <a:cubicBezTo>
                    <a:pt x="220590" y="115500"/>
                    <a:pt x="223767" y="113345"/>
                    <a:pt x="223767" y="108355"/>
                  </a:cubicBezTo>
                  <a:cubicBezTo>
                    <a:pt x="222720" y="103751"/>
                    <a:pt x="220260" y="99588"/>
                    <a:pt x="216732" y="96447"/>
                  </a:cubicBezTo>
                  <a:cubicBezTo>
                    <a:pt x="213037" y="93131"/>
                    <a:pt x="210593" y="88647"/>
                    <a:pt x="209810" y="83745"/>
                  </a:cubicBezTo>
                  <a:cubicBezTo>
                    <a:pt x="209525" y="80886"/>
                    <a:pt x="208422" y="78169"/>
                    <a:pt x="206633" y="75920"/>
                  </a:cubicBezTo>
                  <a:cubicBezTo>
                    <a:pt x="203865" y="72438"/>
                    <a:pt x="202709" y="67943"/>
                    <a:pt x="203456" y="63558"/>
                  </a:cubicBezTo>
                  <a:cubicBezTo>
                    <a:pt x="204423" y="60252"/>
                    <a:pt x="207388" y="57927"/>
                    <a:pt x="210832" y="57774"/>
                  </a:cubicBezTo>
                  <a:cubicBezTo>
                    <a:pt x="213668" y="57774"/>
                    <a:pt x="214803" y="56867"/>
                    <a:pt x="214803" y="52217"/>
                  </a:cubicBezTo>
                  <a:cubicBezTo>
                    <a:pt x="214173" y="40514"/>
                    <a:pt x="210238" y="29228"/>
                    <a:pt x="203456" y="19668"/>
                  </a:cubicBezTo>
                  <a:cubicBezTo>
                    <a:pt x="202076" y="18879"/>
                    <a:pt x="200505" y="18486"/>
                    <a:pt x="198917" y="18534"/>
                  </a:cubicBezTo>
                  <a:cubicBezTo>
                    <a:pt x="196863" y="18406"/>
                    <a:pt x="194857" y="17866"/>
                    <a:pt x="193016" y="16946"/>
                  </a:cubicBezTo>
                  <a:cubicBezTo>
                    <a:pt x="184693" y="19538"/>
                    <a:pt x="175932" y="20426"/>
                    <a:pt x="167258" y="19554"/>
                  </a:cubicBezTo>
                  <a:lnTo>
                    <a:pt x="164875" y="19554"/>
                  </a:lnTo>
                  <a:cubicBezTo>
                    <a:pt x="158407" y="19554"/>
                    <a:pt x="148649" y="19554"/>
                    <a:pt x="145244" y="12636"/>
                  </a:cubicBezTo>
                  <a:cubicBezTo>
                    <a:pt x="143769" y="9914"/>
                    <a:pt x="137528" y="8894"/>
                    <a:pt x="134691" y="8894"/>
                  </a:cubicBezTo>
                  <a:lnTo>
                    <a:pt x="134691" y="5718"/>
                  </a:lnTo>
                  <a:cubicBezTo>
                    <a:pt x="131174" y="10595"/>
                    <a:pt x="127769" y="14791"/>
                    <a:pt x="123911" y="14791"/>
                  </a:cubicBezTo>
                  <a:cubicBezTo>
                    <a:pt x="115515" y="14791"/>
                    <a:pt x="101785" y="-973"/>
                    <a:pt x="92820" y="48"/>
                  </a:cubicBezTo>
                  <a:cubicBezTo>
                    <a:pt x="83856" y="1068"/>
                    <a:pt x="45048" y="20235"/>
                    <a:pt x="36084" y="20235"/>
                  </a:cubicBezTo>
                  <a:cubicBezTo>
                    <a:pt x="27120" y="20235"/>
                    <a:pt x="13390" y="10028"/>
                    <a:pt x="0" y="10368"/>
                  </a:cubicBezTo>
                  <a:cubicBezTo>
                    <a:pt x="7262" y="13770"/>
                    <a:pt x="20198" y="20575"/>
                    <a:pt x="22240" y="2760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7" name="Freeform 326">
              <a:extLst>
                <a:ext uri="{FF2B5EF4-FFF2-40B4-BE49-F238E27FC236}">
                  <a16:creationId xmlns:a16="http://schemas.microsoft.com/office/drawing/2014/main" id="{E2E397F4-7DB2-1346-A21A-46E44C68F8E8}"/>
                </a:ext>
              </a:extLst>
            </p:cNvPr>
            <p:cNvSpPr/>
            <p:nvPr/>
          </p:nvSpPr>
          <p:spPr>
            <a:xfrm>
              <a:off x="5641429" y="2675918"/>
              <a:ext cx="193957" cy="284318"/>
            </a:xfrm>
            <a:custGeom>
              <a:avLst/>
              <a:gdLst>
                <a:gd name="connsiteX0" fmla="*/ 24680 w 170208"/>
                <a:gd name="connsiteY0" fmla="*/ 112605 h 249504"/>
                <a:gd name="connsiteX1" fmla="*/ 23772 w 170208"/>
                <a:gd name="connsiteY1" fmla="*/ 118616 h 249504"/>
                <a:gd name="connsiteX2" fmla="*/ 11177 w 170208"/>
                <a:gd name="connsiteY2" fmla="*/ 142886 h 249504"/>
                <a:gd name="connsiteX3" fmla="*/ 624 w 170208"/>
                <a:gd name="connsiteY3" fmla="*/ 157289 h 249504"/>
                <a:gd name="connsiteX4" fmla="*/ 624 w 170208"/>
                <a:gd name="connsiteY4" fmla="*/ 168630 h 249504"/>
                <a:gd name="connsiteX5" fmla="*/ 624 w 170208"/>
                <a:gd name="connsiteY5" fmla="*/ 180992 h 249504"/>
                <a:gd name="connsiteX6" fmla="*/ 7205 w 170208"/>
                <a:gd name="connsiteY6" fmla="*/ 210706 h 249504"/>
                <a:gd name="connsiteX7" fmla="*/ 16963 w 170208"/>
                <a:gd name="connsiteY7" fmla="*/ 212747 h 249504"/>
                <a:gd name="connsiteX8" fmla="*/ 41928 w 170208"/>
                <a:gd name="connsiteY8" fmla="*/ 219439 h 249504"/>
                <a:gd name="connsiteX9" fmla="*/ 41247 w 170208"/>
                <a:gd name="connsiteY9" fmla="*/ 226243 h 249504"/>
                <a:gd name="connsiteX10" fmla="*/ 30126 w 170208"/>
                <a:gd name="connsiteY10" fmla="*/ 254256 h 249504"/>
                <a:gd name="connsiteX11" fmla="*/ 46353 w 170208"/>
                <a:gd name="connsiteY11" fmla="*/ 254256 h 249504"/>
                <a:gd name="connsiteX12" fmla="*/ 65984 w 170208"/>
                <a:gd name="connsiteY12" fmla="*/ 251761 h 249504"/>
                <a:gd name="connsiteX13" fmla="*/ 71771 w 170208"/>
                <a:gd name="connsiteY13" fmla="*/ 255957 h 249504"/>
                <a:gd name="connsiteX14" fmla="*/ 83799 w 170208"/>
                <a:gd name="connsiteY14" fmla="*/ 260494 h 249504"/>
                <a:gd name="connsiteX15" fmla="*/ 85955 w 170208"/>
                <a:gd name="connsiteY15" fmla="*/ 259700 h 249504"/>
                <a:gd name="connsiteX16" fmla="*/ 93217 w 170208"/>
                <a:gd name="connsiteY16" fmla="*/ 257545 h 249504"/>
                <a:gd name="connsiteX17" fmla="*/ 100707 w 170208"/>
                <a:gd name="connsiteY17" fmla="*/ 258679 h 249504"/>
                <a:gd name="connsiteX18" fmla="*/ 107969 w 170208"/>
                <a:gd name="connsiteY18" fmla="*/ 258679 h 249504"/>
                <a:gd name="connsiteX19" fmla="*/ 122379 w 170208"/>
                <a:gd name="connsiteY19" fmla="*/ 252895 h 249504"/>
                <a:gd name="connsiteX20" fmla="*/ 128280 w 170208"/>
                <a:gd name="connsiteY20" fmla="*/ 250740 h 249504"/>
                <a:gd name="connsiteX21" fmla="*/ 131457 w 170208"/>
                <a:gd name="connsiteY21" fmla="*/ 249606 h 249504"/>
                <a:gd name="connsiteX22" fmla="*/ 137811 w 170208"/>
                <a:gd name="connsiteY22" fmla="*/ 243142 h 249504"/>
                <a:gd name="connsiteX23" fmla="*/ 146549 w 170208"/>
                <a:gd name="connsiteY23" fmla="*/ 233388 h 249504"/>
                <a:gd name="connsiteX24" fmla="*/ 153017 w 170208"/>
                <a:gd name="connsiteY24" fmla="*/ 227151 h 249504"/>
                <a:gd name="connsiteX25" fmla="*/ 143939 w 170208"/>
                <a:gd name="connsiteY25" fmla="*/ 220233 h 249504"/>
                <a:gd name="connsiteX26" fmla="*/ 129074 w 170208"/>
                <a:gd name="connsiteY26" fmla="*/ 205603 h 249504"/>
                <a:gd name="connsiteX27" fmla="*/ 123514 w 170208"/>
                <a:gd name="connsiteY27" fmla="*/ 195622 h 249504"/>
                <a:gd name="connsiteX28" fmla="*/ 120110 w 170208"/>
                <a:gd name="connsiteY28" fmla="*/ 189498 h 249504"/>
                <a:gd name="connsiteX29" fmla="*/ 122606 w 170208"/>
                <a:gd name="connsiteY29" fmla="*/ 185415 h 249504"/>
                <a:gd name="connsiteX30" fmla="*/ 138265 w 170208"/>
                <a:gd name="connsiteY30" fmla="*/ 179178 h 249504"/>
                <a:gd name="connsiteX31" fmla="*/ 157329 w 170208"/>
                <a:gd name="connsiteY31" fmla="*/ 171239 h 249504"/>
                <a:gd name="connsiteX32" fmla="*/ 175938 w 170208"/>
                <a:gd name="connsiteY32" fmla="*/ 163073 h 249504"/>
                <a:gd name="connsiteX33" fmla="*/ 170265 w 170208"/>
                <a:gd name="connsiteY33" fmla="*/ 129957 h 249504"/>
                <a:gd name="connsiteX34" fmla="*/ 166520 w 170208"/>
                <a:gd name="connsiteY34" fmla="*/ 121451 h 249504"/>
                <a:gd name="connsiteX35" fmla="*/ 164477 w 170208"/>
                <a:gd name="connsiteY35" fmla="*/ 112946 h 249504"/>
                <a:gd name="connsiteX36" fmla="*/ 162662 w 170208"/>
                <a:gd name="connsiteY36" fmla="*/ 100811 h 249504"/>
                <a:gd name="connsiteX37" fmla="*/ 161187 w 170208"/>
                <a:gd name="connsiteY37" fmla="*/ 96047 h 249504"/>
                <a:gd name="connsiteX38" fmla="*/ 137698 w 170208"/>
                <a:gd name="connsiteY38" fmla="*/ 80737 h 249504"/>
                <a:gd name="connsiteX39" fmla="*/ 138719 w 170208"/>
                <a:gd name="connsiteY39" fmla="*/ 78242 h 249504"/>
                <a:gd name="connsiteX40" fmla="*/ 99799 w 170208"/>
                <a:gd name="connsiteY40" fmla="*/ 89583 h 249504"/>
                <a:gd name="connsiteX41" fmla="*/ 70182 w 170208"/>
                <a:gd name="connsiteY41" fmla="*/ 61570 h 249504"/>
                <a:gd name="connsiteX42" fmla="*/ 92877 w 170208"/>
                <a:gd name="connsiteY42" fmla="*/ 24598 h 249504"/>
                <a:gd name="connsiteX43" fmla="*/ 85047 w 170208"/>
                <a:gd name="connsiteY43" fmla="*/ 6452 h 249504"/>
                <a:gd name="connsiteX44" fmla="*/ 64849 w 170208"/>
                <a:gd name="connsiteY44" fmla="*/ 4865 h 249504"/>
                <a:gd name="connsiteX45" fmla="*/ 40339 w 170208"/>
                <a:gd name="connsiteY45" fmla="*/ 32423 h 249504"/>
                <a:gd name="connsiteX46" fmla="*/ 53956 w 170208"/>
                <a:gd name="connsiteY46" fmla="*/ 61570 h 249504"/>
                <a:gd name="connsiteX47" fmla="*/ 73700 w 170208"/>
                <a:gd name="connsiteY47" fmla="*/ 99903 h 249504"/>
                <a:gd name="connsiteX48" fmla="*/ 49190 w 170208"/>
                <a:gd name="connsiteY48" fmla="*/ 92645 h 249504"/>
                <a:gd name="connsiteX49" fmla="*/ 35233 w 170208"/>
                <a:gd name="connsiteY49" fmla="*/ 96274 h 249504"/>
                <a:gd name="connsiteX50" fmla="*/ 18779 w 170208"/>
                <a:gd name="connsiteY50" fmla="*/ 99676 h 249504"/>
                <a:gd name="connsiteX51" fmla="*/ 24680 w 170208"/>
                <a:gd name="connsiteY51" fmla="*/ 112605 h 24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70208" h="249504">
                  <a:moveTo>
                    <a:pt x="24680" y="112605"/>
                  </a:moveTo>
                  <a:cubicBezTo>
                    <a:pt x="24680" y="114533"/>
                    <a:pt x="23999" y="116575"/>
                    <a:pt x="23772" y="118616"/>
                  </a:cubicBezTo>
                  <a:cubicBezTo>
                    <a:pt x="24215" y="128374"/>
                    <a:pt x="19413" y="137627"/>
                    <a:pt x="11177" y="142886"/>
                  </a:cubicBezTo>
                  <a:cubicBezTo>
                    <a:pt x="5957" y="147082"/>
                    <a:pt x="624" y="151505"/>
                    <a:pt x="624" y="157289"/>
                  </a:cubicBezTo>
                  <a:cubicBezTo>
                    <a:pt x="624" y="161259"/>
                    <a:pt x="624" y="164775"/>
                    <a:pt x="624" y="168630"/>
                  </a:cubicBezTo>
                  <a:cubicBezTo>
                    <a:pt x="-208" y="172709"/>
                    <a:pt x="-208" y="176914"/>
                    <a:pt x="624" y="180992"/>
                  </a:cubicBezTo>
                  <a:cubicBezTo>
                    <a:pt x="4389" y="190483"/>
                    <a:pt x="6611" y="200514"/>
                    <a:pt x="7205" y="210706"/>
                  </a:cubicBezTo>
                  <a:cubicBezTo>
                    <a:pt x="10337" y="211871"/>
                    <a:pt x="13627" y="212559"/>
                    <a:pt x="16963" y="212747"/>
                  </a:cubicBezTo>
                  <a:cubicBezTo>
                    <a:pt x="26722" y="212747"/>
                    <a:pt x="38977" y="213882"/>
                    <a:pt x="41928" y="219439"/>
                  </a:cubicBezTo>
                  <a:cubicBezTo>
                    <a:pt x="43107" y="221634"/>
                    <a:pt x="42838" y="224325"/>
                    <a:pt x="41247" y="226243"/>
                  </a:cubicBezTo>
                  <a:cubicBezTo>
                    <a:pt x="36149" y="234968"/>
                    <a:pt x="32400" y="244412"/>
                    <a:pt x="30126" y="254256"/>
                  </a:cubicBezTo>
                  <a:cubicBezTo>
                    <a:pt x="34665" y="255617"/>
                    <a:pt x="43062" y="257205"/>
                    <a:pt x="46353" y="254256"/>
                  </a:cubicBezTo>
                  <a:cubicBezTo>
                    <a:pt x="52084" y="250239"/>
                    <a:pt x="59429" y="249306"/>
                    <a:pt x="65984" y="251761"/>
                  </a:cubicBezTo>
                  <a:cubicBezTo>
                    <a:pt x="68315" y="252500"/>
                    <a:pt x="70345" y="253972"/>
                    <a:pt x="71771" y="255957"/>
                  </a:cubicBezTo>
                  <a:cubicBezTo>
                    <a:pt x="75175" y="255957"/>
                    <a:pt x="81416" y="255957"/>
                    <a:pt x="83799" y="260494"/>
                  </a:cubicBezTo>
                  <a:cubicBezTo>
                    <a:pt x="84550" y="260326"/>
                    <a:pt x="85275" y="260059"/>
                    <a:pt x="85955" y="259700"/>
                  </a:cubicBezTo>
                  <a:cubicBezTo>
                    <a:pt x="88253" y="258620"/>
                    <a:pt x="90702" y="257893"/>
                    <a:pt x="93217" y="257545"/>
                  </a:cubicBezTo>
                  <a:cubicBezTo>
                    <a:pt x="95769" y="257300"/>
                    <a:pt x="98342" y="257690"/>
                    <a:pt x="100707" y="258679"/>
                  </a:cubicBezTo>
                  <a:cubicBezTo>
                    <a:pt x="102994" y="259814"/>
                    <a:pt x="105681" y="259814"/>
                    <a:pt x="107969" y="258679"/>
                  </a:cubicBezTo>
                  <a:cubicBezTo>
                    <a:pt x="113415" y="256184"/>
                    <a:pt x="117727" y="254596"/>
                    <a:pt x="122379" y="252895"/>
                  </a:cubicBezTo>
                  <a:lnTo>
                    <a:pt x="128280" y="250740"/>
                  </a:lnTo>
                  <a:lnTo>
                    <a:pt x="131457" y="249606"/>
                  </a:lnTo>
                  <a:cubicBezTo>
                    <a:pt x="136563" y="247905"/>
                    <a:pt x="137811" y="247451"/>
                    <a:pt x="137811" y="243142"/>
                  </a:cubicBezTo>
                  <a:cubicBezTo>
                    <a:pt x="137811" y="238832"/>
                    <a:pt x="142577" y="235316"/>
                    <a:pt x="146549" y="233388"/>
                  </a:cubicBezTo>
                  <a:cubicBezTo>
                    <a:pt x="150520" y="231460"/>
                    <a:pt x="153130" y="229873"/>
                    <a:pt x="153017" y="227151"/>
                  </a:cubicBezTo>
                  <a:cubicBezTo>
                    <a:pt x="152903" y="224429"/>
                    <a:pt x="148365" y="222388"/>
                    <a:pt x="143939" y="220233"/>
                  </a:cubicBezTo>
                  <a:cubicBezTo>
                    <a:pt x="137358" y="216944"/>
                    <a:pt x="129869" y="213315"/>
                    <a:pt x="129074" y="205603"/>
                  </a:cubicBezTo>
                  <a:cubicBezTo>
                    <a:pt x="128545" y="201695"/>
                    <a:pt x="126559" y="198130"/>
                    <a:pt x="123514" y="195622"/>
                  </a:cubicBezTo>
                  <a:cubicBezTo>
                    <a:pt x="121699" y="193694"/>
                    <a:pt x="119997" y="191993"/>
                    <a:pt x="120110" y="189498"/>
                  </a:cubicBezTo>
                  <a:cubicBezTo>
                    <a:pt x="120313" y="187841"/>
                    <a:pt x="121223" y="186352"/>
                    <a:pt x="122606" y="185415"/>
                  </a:cubicBezTo>
                  <a:cubicBezTo>
                    <a:pt x="127539" y="182680"/>
                    <a:pt x="132802" y="180583"/>
                    <a:pt x="138265" y="179178"/>
                  </a:cubicBezTo>
                  <a:cubicBezTo>
                    <a:pt x="145024" y="177631"/>
                    <a:pt x="151471" y="174946"/>
                    <a:pt x="157329" y="171239"/>
                  </a:cubicBezTo>
                  <a:cubicBezTo>
                    <a:pt x="162118" y="166038"/>
                    <a:pt x="168866" y="163076"/>
                    <a:pt x="175938" y="163073"/>
                  </a:cubicBezTo>
                  <a:cubicBezTo>
                    <a:pt x="172293" y="152408"/>
                    <a:pt x="170377" y="141228"/>
                    <a:pt x="170265" y="129957"/>
                  </a:cubicBezTo>
                  <a:cubicBezTo>
                    <a:pt x="170195" y="126738"/>
                    <a:pt x="168848" y="123678"/>
                    <a:pt x="166520" y="121451"/>
                  </a:cubicBezTo>
                  <a:cubicBezTo>
                    <a:pt x="164818" y="119410"/>
                    <a:pt x="162435" y="116575"/>
                    <a:pt x="164477" y="112946"/>
                  </a:cubicBezTo>
                  <a:cubicBezTo>
                    <a:pt x="166520" y="109316"/>
                    <a:pt x="164477" y="105914"/>
                    <a:pt x="162662" y="100811"/>
                  </a:cubicBezTo>
                  <a:cubicBezTo>
                    <a:pt x="162662" y="99223"/>
                    <a:pt x="161641" y="97635"/>
                    <a:pt x="161187" y="96047"/>
                  </a:cubicBezTo>
                  <a:cubicBezTo>
                    <a:pt x="159825" y="91511"/>
                    <a:pt x="146662" y="84706"/>
                    <a:pt x="137698" y="80737"/>
                  </a:cubicBezTo>
                  <a:lnTo>
                    <a:pt x="138719" y="78242"/>
                  </a:lnTo>
                  <a:cubicBezTo>
                    <a:pt x="125783" y="81757"/>
                    <a:pt x="110238" y="94686"/>
                    <a:pt x="99799" y="89583"/>
                  </a:cubicBezTo>
                  <a:cubicBezTo>
                    <a:pt x="89359" y="84479"/>
                    <a:pt x="67005" y="75066"/>
                    <a:pt x="70182" y="61570"/>
                  </a:cubicBezTo>
                  <a:cubicBezTo>
                    <a:pt x="73359" y="48074"/>
                    <a:pt x="94011" y="37073"/>
                    <a:pt x="92877" y="24598"/>
                  </a:cubicBezTo>
                  <a:cubicBezTo>
                    <a:pt x="91742" y="12123"/>
                    <a:pt x="82437" y="15298"/>
                    <a:pt x="85047" y="6452"/>
                  </a:cubicBezTo>
                  <a:cubicBezTo>
                    <a:pt x="87657" y="-2394"/>
                    <a:pt x="72111" y="-1373"/>
                    <a:pt x="64849" y="4865"/>
                  </a:cubicBezTo>
                  <a:cubicBezTo>
                    <a:pt x="57587" y="11102"/>
                    <a:pt x="40339" y="22557"/>
                    <a:pt x="40339" y="32423"/>
                  </a:cubicBezTo>
                  <a:cubicBezTo>
                    <a:pt x="40339" y="42290"/>
                    <a:pt x="53956" y="49549"/>
                    <a:pt x="53956" y="61570"/>
                  </a:cubicBezTo>
                  <a:cubicBezTo>
                    <a:pt x="53956" y="73592"/>
                    <a:pt x="80395" y="97408"/>
                    <a:pt x="73700" y="99903"/>
                  </a:cubicBezTo>
                  <a:cubicBezTo>
                    <a:pt x="67005" y="102398"/>
                    <a:pt x="53956" y="89583"/>
                    <a:pt x="49190" y="92645"/>
                  </a:cubicBezTo>
                  <a:cubicBezTo>
                    <a:pt x="44424" y="95707"/>
                    <a:pt x="44537" y="99450"/>
                    <a:pt x="35233" y="96274"/>
                  </a:cubicBezTo>
                  <a:cubicBezTo>
                    <a:pt x="29519" y="95464"/>
                    <a:pt x="23702" y="96667"/>
                    <a:pt x="18779" y="99676"/>
                  </a:cubicBezTo>
                  <a:cubicBezTo>
                    <a:pt x="23539" y="102068"/>
                    <a:pt x="25993" y="107446"/>
                    <a:pt x="24680" y="11260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8" name="Freeform 327">
              <a:extLst>
                <a:ext uri="{FF2B5EF4-FFF2-40B4-BE49-F238E27FC236}">
                  <a16:creationId xmlns:a16="http://schemas.microsoft.com/office/drawing/2014/main" id="{9CF447A5-4648-544D-8C7B-55EF8A16E5BA}"/>
                </a:ext>
              </a:extLst>
            </p:cNvPr>
            <p:cNvSpPr/>
            <p:nvPr/>
          </p:nvSpPr>
          <p:spPr>
            <a:xfrm>
              <a:off x="5962299" y="2737550"/>
              <a:ext cx="51722" cy="25847"/>
            </a:xfrm>
            <a:custGeom>
              <a:avLst/>
              <a:gdLst>
                <a:gd name="connsiteX0" fmla="*/ 13162 w 45388"/>
                <a:gd name="connsiteY0" fmla="*/ 22909 h 22682"/>
                <a:gd name="connsiteX1" fmla="*/ 27800 w 45388"/>
                <a:gd name="connsiteY1" fmla="*/ 26652 h 22682"/>
                <a:gd name="connsiteX2" fmla="*/ 29049 w 45388"/>
                <a:gd name="connsiteY2" fmla="*/ 26652 h 22682"/>
                <a:gd name="connsiteX3" fmla="*/ 52537 w 45388"/>
                <a:gd name="connsiteY3" fmla="*/ 25064 h 22682"/>
                <a:gd name="connsiteX4" fmla="*/ 52537 w 45388"/>
                <a:gd name="connsiteY4" fmla="*/ 21548 h 22682"/>
                <a:gd name="connsiteX5" fmla="*/ 44254 w 45388"/>
                <a:gd name="connsiteY5" fmla="*/ 10207 h 22682"/>
                <a:gd name="connsiteX6" fmla="*/ 16793 w 45388"/>
                <a:gd name="connsiteY6" fmla="*/ 2835 h 22682"/>
                <a:gd name="connsiteX7" fmla="*/ 15999 w 45388"/>
                <a:gd name="connsiteY7" fmla="*/ 0 h 22682"/>
                <a:gd name="connsiteX8" fmla="*/ 11914 w 45388"/>
                <a:gd name="connsiteY8" fmla="*/ 2949 h 22682"/>
                <a:gd name="connsiteX9" fmla="*/ 0 w 45388"/>
                <a:gd name="connsiteY9" fmla="*/ 15764 h 22682"/>
                <a:gd name="connsiteX10" fmla="*/ 13163 w 45388"/>
                <a:gd name="connsiteY10" fmla="*/ 22909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388" h="22682">
                  <a:moveTo>
                    <a:pt x="13162" y="22909"/>
                  </a:moveTo>
                  <a:cubicBezTo>
                    <a:pt x="15091" y="26652"/>
                    <a:pt x="23035" y="26652"/>
                    <a:pt x="27800" y="26652"/>
                  </a:cubicBezTo>
                  <a:lnTo>
                    <a:pt x="29049" y="26652"/>
                  </a:lnTo>
                  <a:cubicBezTo>
                    <a:pt x="36913" y="27292"/>
                    <a:pt x="44830" y="26756"/>
                    <a:pt x="52537" y="25064"/>
                  </a:cubicBezTo>
                  <a:cubicBezTo>
                    <a:pt x="52355" y="23899"/>
                    <a:pt x="52355" y="22713"/>
                    <a:pt x="52537" y="21548"/>
                  </a:cubicBezTo>
                  <a:cubicBezTo>
                    <a:pt x="52537" y="18599"/>
                    <a:pt x="49247" y="14403"/>
                    <a:pt x="44254" y="10207"/>
                  </a:cubicBezTo>
                  <a:cubicBezTo>
                    <a:pt x="36566" y="3958"/>
                    <a:pt x="26579" y="1277"/>
                    <a:pt x="16793" y="2835"/>
                  </a:cubicBezTo>
                  <a:lnTo>
                    <a:pt x="15999" y="0"/>
                  </a:lnTo>
                  <a:cubicBezTo>
                    <a:pt x="14811" y="1203"/>
                    <a:pt x="13431" y="2200"/>
                    <a:pt x="11914" y="2949"/>
                  </a:cubicBezTo>
                  <a:cubicBezTo>
                    <a:pt x="7013" y="6252"/>
                    <a:pt x="2937" y="10636"/>
                    <a:pt x="0" y="15764"/>
                  </a:cubicBezTo>
                  <a:cubicBezTo>
                    <a:pt x="5291" y="15858"/>
                    <a:pt x="10203" y="18525"/>
                    <a:pt x="13163" y="2290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9" name="Freeform 328">
              <a:extLst>
                <a:ext uri="{FF2B5EF4-FFF2-40B4-BE49-F238E27FC236}">
                  <a16:creationId xmlns:a16="http://schemas.microsoft.com/office/drawing/2014/main" id="{EDBFB8DA-9274-7D4D-BB59-E886A1643F60}"/>
                </a:ext>
              </a:extLst>
            </p:cNvPr>
            <p:cNvSpPr/>
            <p:nvPr/>
          </p:nvSpPr>
          <p:spPr>
            <a:xfrm>
              <a:off x="5981565" y="2712736"/>
              <a:ext cx="116374" cy="64618"/>
            </a:xfrm>
            <a:custGeom>
              <a:avLst/>
              <a:gdLst>
                <a:gd name="connsiteX0" fmla="*/ 30297 w 102124"/>
                <a:gd name="connsiteY0" fmla="*/ 27899 h 56705"/>
                <a:gd name="connsiteX1" fmla="*/ 40850 w 102124"/>
                <a:gd name="connsiteY1" fmla="*/ 43323 h 56705"/>
                <a:gd name="connsiteX2" fmla="*/ 45502 w 102124"/>
                <a:gd name="connsiteY2" fmla="*/ 47406 h 56705"/>
                <a:gd name="connsiteX3" fmla="*/ 53105 w 102124"/>
                <a:gd name="connsiteY3" fmla="*/ 49901 h 56705"/>
                <a:gd name="connsiteX4" fmla="*/ 57871 w 102124"/>
                <a:gd name="connsiteY4" fmla="*/ 56479 h 56705"/>
                <a:gd name="connsiteX5" fmla="*/ 80566 w 102124"/>
                <a:gd name="connsiteY5" fmla="*/ 52736 h 56705"/>
                <a:gd name="connsiteX6" fmla="*/ 89870 w 102124"/>
                <a:gd name="connsiteY6" fmla="*/ 42983 h 56705"/>
                <a:gd name="connsiteX7" fmla="*/ 102012 w 102124"/>
                <a:gd name="connsiteY7" fmla="*/ 31642 h 56705"/>
                <a:gd name="connsiteX8" fmla="*/ 109615 w 102124"/>
                <a:gd name="connsiteY8" fmla="*/ 18940 h 56705"/>
                <a:gd name="connsiteX9" fmla="*/ 80906 w 102124"/>
                <a:gd name="connsiteY9" fmla="*/ 2835 h 56705"/>
                <a:gd name="connsiteX10" fmla="*/ 79090 w 102124"/>
                <a:gd name="connsiteY10" fmla="*/ 2268 h 56705"/>
                <a:gd name="connsiteX11" fmla="*/ 60367 w 102124"/>
                <a:gd name="connsiteY11" fmla="*/ 2268 h 56705"/>
                <a:gd name="connsiteX12" fmla="*/ 35176 w 102124"/>
                <a:gd name="connsiteY12" fmla="*/ 1474 h 56705"/>
                <a:gd name="connsiteX13" fmla="*/ 26439 w 102124"/>
                <a:gd name="connsiteY13" fmla="*/ 0 h 56705"/>
                <a:gd name="connsiteX14" fmla="*/ 10780 w 102124"/>
                <a:gd name="connsiteY14" fmla="*/ 3516 h 56705"/>
                <a:gd name="connsiteX15" fmla="*/ 0 w 102124"/>
                <a:gd name="connsiteY15" fmla="*/ 5784 h 56705"/>
                <a:gd name="connsiteX16" fmla="*/ 0 w 102124"/>
                <a:gd name="connsiteY16" fmla="*/ 3062 h 56705"/>
                <a:gd name="connsiteX17" fmla="*/ 0 w 102124"/>
                <a:gd name="connsiteY17" fmla="*/ 19053 h 56705"/>
                <a:gd name="connsiteX18" fmla="*/ 30297 w 102124"/>
                <a:gd name="connsiteY18" fmla="*/ 27899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2124" h="56705">
                  <a:moveTo>
                    <a:pt x="30297" y="27899"/>
                  </a:moveTo>
                  <a:cubicBezTo>
                    <a:pt x="35944" y="31206"/>
                    <a:pt x="39815" y="36864"/>
                    <a:pt x="40850" y="43323"/>
                  </a:cubicBezTo>
                  <a:cubicBezTo>
                    <a:pt x="40850" y="46952"/>
                    <a:pt x="41644" y="47066"/>
                    <a:pt x="45502" y="47406"/>
                  </a:cubicBezTo>
                  <a:cubicBezTo>
                    <a:pt x="48237" y="47414"/>
                    <a:pt x="50898" y="48287"/>
                    <a:pt x="53105" y="49901"/>
                  </a:cubicBezTo>
                  <a:cubicBezTo>
                    <a:pt x="55056" y="51808"/>
                    <a:pt x="56667" y="54032"/>
                    <a:pt x="57871" y="56479"/>
                  </a:cubicBezTo>
                  <a:cubicBezTo>
                    <a:pt x="65641" y="57901"/>
                    <a:pt x="73664" y="56578"/>
                    <a:pt x="80566" y="52736"/>
                  </a:cubicBezTo>
                  <a:cubicBezTo>
                    <a:pt x="83629" y="49788"/>
                    <a:pt x="86806" y="46385"/>
                    <a:pt x="89870" y="42983"/>
                  </a:cubicBezTo>
                  <a:cubicBezTo>
                    <a:pt x="93473" y="38753"/>
                    <a:pt x="97546" y="34948"/>
                    <a:pt x="102012" y="31642"/>
                  </a:cubicBezTo>
                  <a:cubicBezTo>
                    <a:pt x="106282" y="28722"/>
                    <a:pt x="109059" y="24081"/>
                    <a:pt x="109615" y="18940"/>
                  </a:cubicBezTo>
                  <a:cubicBezTo>
                    <a:pt x="101931" y="10746"/>
                    <a:pt x="91906" y="5122"/>
                    <a:pt x="80906" y="2835"/>
                  </a:cubicBezTo>
                  <a:lnTo>
                    <a:pt x="79090" y="2268"/>
                  </a:lnTo>
                  <a:cubicBezTo>
                    <a:pt x="73006" y="293"/>
                    <a:pt x="66452" y="293"/>
                    <a:pt x="60367" y="2268"/>
                  </a:cubicBezTo>
                  <a:cubicBezTo>
                    <a:pt x="56396" y="5330"/>
                    <a:pt x="47431" y="3856"/>
                    <a:pt x="35176" y="1474"/>
                  </a:cubicBezTo>
                  <a:cubicBezTo>
                    <a:pt x="31545" y="794"/>
                    <a:pt x="28141" y="113"/>
                    <a:pt x="26439" y="0"/>
                  </a:cubicBezTo>
                  <a:cubicBezTo>
                    <a:pt x="21031" y="65"/>
                    <a:pt x="15697" y="1263"/>
                    <a:pt x="10780" y="3516"/>
                  </a:cubicBezTo>
                  <a:cubicBezTo>
                    <a:pt x="7306" y="4755"/>
                    <a:pt x="3679" y="5518"/>
                    <a:pt x="0" y="5784"/>
                  </a:cubicBezTo>
                  <a:lnTo>
                    <a:pt x="0" y="3062"/>
                  </a:lnTo>
                  <a:cubicBezTo>
                    <a:pt x="778" y="8364"/>
                    <a:pt x="778" y="13751"/>
                    <a:pt x="0" y="19053"/>
                  </a:cubicBezTo>
                  <a:cubicBezTo>
                    <a:pt x="10870" y="17902"/>
                    <a:pt x="21756" y="21080"/>
                    <a:pt x="30297" y="2789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0" name="Freeform 329">
              <a:extLst>
                <a:ext uri="{FF2B5EF4-FFF2-40B4-BE49-F238E27FC236}">
                  <a16:creationId xmlns:a16="http://schemas.microsoft.com/office/drawing/2014/main" id="{590FBEB9-1813-4345-84EF-9E47381706F9}"/>
                </a:ext>
              </a:extLst>
            </p:cNvPr>
            <p:cNvSpPr/>
            <p:nvPr/>
          </p:nvSpPr>
          <p:spPr>
            <a:xfrm>
              <a:off x="5590547" y="2792086"/>
              <a:ext cx="64652" cy="64618"/>
            </a:xfrm>
            <a:custGeom>
              <a:avLst/>
              <a:gdLst>
                <a:gd name="connsiteX0" fmla="*/ 28482 w 56736"/>
                <a:gd name="connsiteY0" fmla="*/ 52623 h 56705"/>
                <a:gd name="connsiteX1" fmla="*/ 36879 w 56736"/>
                <a:gd name="connsiteY1" fmla="*/ 63964 h 56705"/>
                <a:gd name="connsiteX2" fmla="*/ 38921 w 56736"/>
                <a:gd name="connsiteY2" fmla="*/ 66459 h 56705"/>
                <a:gd name="connsiteX3" fmla="*/ 38921 w 56736"/>
                <a:gd name="connsiteY3" fmla="*/ 65552 h 56705"/>
                <a:gd name="connsiteX4" fmla="*/ 38921 w 56736"/>
                <a:gd name="connsiteY4" fmla="*/ 55345 h 56705"/>
                <a:gd name="connsiteX5" fmla="*/ 51630 w 56736"/>
                <a:gd name="connsiteY5" fmla="*/ 36518 h 56705"/>
                <a:gd name="connsiteX6" fmla="*/ 57758 w 56736"/>
                <a:gd name="connsiteY6" fmla="*/ 30961 h 56705"/>
                <a:gd name="connsiteX7" fmla="*/ 63431 w 56736"/>
                <a:gd name="connsiteY7" fmla="*/ 16218 h 56705"/>
                <a:gd name="connsiteX8" fmla="*/ 64339 w 56736"/>
                <a:gd name="connsiteY8" fmla="*/ 9867 h 56705"/>
                <a:gd name="connsiteX9" fmla="*/ 60254 w 56736"/>
                <a:gd name="connsiteY9" fmla="*/ 2722 h 56705"/>
                <a:gd name="connsiteX10" fmla="*/ 61162 w 56736"/>
                <a:gd name="connsiteY10" fmla="*/ 0 h 56705"/>
                <a:gd name="connsiteX11" fmla="*/ 51290 w 56736"/>
                <a:gd name="connsiteY11" fmla="*/ 2949 h 56705"/>
                <a:gd name="connsiteX12" fmla="*/ 7603 w 56736"/>
                <a:gd name="connsiteY12" fmla="*/ 33570 h 56705"/>
                <a:gd name="connsiteX13" fmla="*/ 0 w 56736"/>
                <a:gd name="connsiteY13" fmla="*/ 46272 h 56705"/>
                <a:gd name="connsiteX14" fmla="*/ 28482 w 56736"/>
                <a:gd name="connsiteY14" fmla="*/ 52623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736" h="56705">
                  <a:moveTo>
                    <a:pt x="28482" y="52623"/>
                  </a:moveTo>
                  <a:cubicBezTo>
                    <a:pt x="30637" y="56840"/>
                    <a:pt x="33474" y="60672"/>
                    <a:pt x="36879" y="63964"/>
                  </a:cubicBezTo>
                  <a:lnTo>
                    <a:pt x="38921" y="66459"/>
                  </a:lnTo>
                  <a:lnTo>
                    <a:pt x="38921" y="65552"/>
                  </a:lnTo>
                  <a:cubicBezTo>
                    <a:pt x="38921" y="62490"/>
                    <a:pt x="38921" y="59087"/>
                    <a:pt x="38921" y="55345"/>
                  </a:cubicBezTo>
                  <a:cubicBezTo>
                    <a:pt x="38921" y="46839"/>
                    <a:pt x="45956" y="41168"/>
                    <a:pt x="51630" y="36518"/>
                  </a:cubicBezTo>
                  <a:cubicBezTo>
                    <a:pt x="53891" y="34922"/>
                    <a:pt x="55949" y="33056"/>
                    <a:pt x="57758" y="30961"/>
                  </a:cubicBezTo>
                  <a:cubicBezTo>
                    <a:pt x="60840" y="26591"/>
                    <a:pt x="62789" y="21526"/>
                    <a:pt x="63431" y="16218"/>
                  </a:cubicBezTo>
                  <a:cubicBezTo>
                    <a:pt x="63614" y="14085"/>
                    <a:pt x="63917" y="11965"/>
                    <a:pt x="64339" y="9867"/>
                  </a:cubicBezTo>
                  <a:cubicBezTo>
                    <a:pt x="64820" y="6823"/>
                    <a:pt x="63122" y="3853"/>
                    <a:pt x="60254" y="2722"/>
                  </a:cubicBezTo>
                  <a:lnTo>
                    <a:pt x="61162" y="0"/>
                  </a:lnTo>
                  <a:cubicBezTo>
                    <a:pt x="58152" y="1754"/>
                    <a:pt x="54768" y="2764"/>
                    <a:pt x="51290" y="2949"/>
                  </a:cubicBezTo>
                  <a:cubicBezTo>
                    <a:pt x="43460" y="2949"/>
                    <a:pt x="13844" y="21662"/>
                    <a:pt x="7603" y="33570"/>
                  </a:cubicBezTo>
                  <a:cubicBezTo>
                    <a:pt x="5398" y="37992"/>
                    <a:pt x="2856" y="42239"/>
                    <a:pt x="0" y="46272"/>
                  </a:cubicBezTo>
                  <a:cubicBezTo>
                    <a:pt x="8965" y="45365"/>
                    <a:pt x="26099" y="45478"/>
                    <a:pt x="28482" y="5262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1" name="Freeform 330">
              <a:extLst>
                <a:ext uri="{FF2B5EF4-FFF2-40B4-BE49-F238E27FC236}">
                  <a16:creationId xmlns:a16="http://schemas.microsoft.com/office/drawing/2014/main" id="{C6CA9DF9-F82C-8847-B4C7-497C0ED85470}"/>
                </a:ext>
              </a:extLst>
            </p:cNvPr>
            <p:cNvSpPr/>
            <p:nvPr/>
          </p:nvSpPr>
          <p:spPr>
            <a:xfrm>
              <a:off x="6029853" y="2615680"/>
              <a:ext cx="90514" cy="51695"/>
            </a:xfrm>
            <a:custGeom>
              <a:avLst/>
              <a:gdLst>
                <a:gd name="connsiteX0" fmla="*/ 34673 w 79430"/>
                <a:gd name="connsiteY0" fmla="*/ 33230 h 45364"/>
                <a:gd name="connsiteX1" fmla="*/ 46588 w 79430"/>
                <a:gd name="connsiteY1" fmla="*/ 39354 h 45364"/>
                <a:gd name="connsiteX2" fmla="*/ 62928 w 79430"/>
                <a:gd name="connsiteY2" fmla="*/ 47293 h 45364"/>
                <a:gd name="connsiteX3" fmla="*/ 62928 w 79430"/>
                <a:gd name="connsiteY3" fmla="*/ 47293 h 45364"/>
                <a:gd name="connsiteX4" fmla="*/ 79494 w 79430"/>
                <a:gd name="connsiteY4" fmla="*/ 43210 h 45364"/>
                <a:gd name="connsiteX5" fmla="*/ 78814 w 79430"/>
                <a:gd name="connsiteY5" fmla="*/ 35044 h 45364"/>
                <a:gd name="connsiteX6" fmla="*/ 81537 w 79430"/>
                <a:gd name="connsiteY6" fmla="*/ 11341 h 45364"/>
                <a:gd name="connsiteX7" fmla="*/ 83920 w 79430"/>
                <a:gd name="connsiteY7" fmla="*/ 0 h 45364"/>
                <a:gd name="connsiteX8" fmla="*/ 81083 w 79430"/>
                <a:gd name="connsiteY8" fmla="*/ 0 h 45364"/>
                <a:gd name="connsiteX9" fmla="*/ 9596 w 79430"/>
                <a:gd name="connsiteY9" fmla="*/ 5897 h 45364"/>
                <a:gd name="connsiteX10" fmla="*/ 291 w 79430"/>
                <a:gd name="connsiteY10" fmla="*/ 15764 h 45364"/>
                <a:gd name="connsiteX11" fmla="*/ 17539 w 79430"/>
                <a:gd name="connsiteY11" fmla="*/ 33456 h 45364"/>
                <a:gd name="connsiteX12" fmla="*/ 20489 w 79430"/>
                <a:gd name="connsiteY12" fmla="*/ 40488 h 45364"/>
                <a:gd name="connsiteX13" fmla="*/ 34673 w 79430"/>
                <a:gd name="connsiteY13" fmla="*/ 33230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30" h="45364">
                  <a:moveTo>
                    <a:pt x="34673" y="33230"/>
                  </a:moveTo>
                  <a:cubicBezTo>
                    <a:pt x="39011" y="34462"/>
                    <a:pt x="43061" y="36544"/>
                    <a:pt x="46588" y="39354"/>
                  </a:cubicBezTo>
                  <a:cubicBezTo>
                    <a:pt x="51352" y="43219"/>
                    <a:pt x="56943" y="45936"/>
                    <a:pt x="62928" y="47293"/>
                  </a:cubicBezTo>
                  <a:lnTo>
                    <a:pt x="62928" y="47293"/>
                  </a:lnTo>
                  <a:cubicBezTo>
                    <a:pt x="68624" y="46774"/>
                    <a:pt x="74210" y="45398"/>
                    <a:pt x="79494" y="43210"/>
                  </a:cubicBezTo>
                  <a:cubicBezTo>
                    <a:pt x="80294" y="40498"/>
                    <a:pt x="80051" y="37586"/>
                    <a:pt x="78814" y="35044"/>
                  </a:cubicBezTo>
                  <a:cubicBezTo>
                    <a:pt x="75362" y="27233"/>
                    <a:pt x="76404" y="18167"/>
                    <a:pt x="81537" y="11341"/>
                  </a:cubicBezTo>
                  <a:cubicBezTo>
                    <a:pt x="83150" y="7780"/>
                    <a:pt x="83964" y="3909"/>
                    <a:pt x="83920" y="0"/>
                  </a:cubicBezTo>
                  <a:lnTo>
                    <a:pt x="81083" y="0"/>
                  </a:lnTo>
                  <a:cubicBezTo>
                    <a:pt x="67240" y="0"/>
                    <a:pt x="11638" y="0"/>
                    <a:pt x="9596" y="5897"/>
                  </a:cubicBezTo>
                  <a:cubicBezTo>
                    <a:pt x="7553" y="11795"/>
                    <a:pt x="-1751" y="7372"/>
                    <a:pt x="291" y="15764"/>
                  </a:cubicBezTo>
                  <a:cubicBezTo>
                    <a:pt x="2333" y="24157"/>
                    <a:pt x="12546" y="26538"/>
                    <a:pt x="17539" y="33456"/>
                  </a:cubicBezTo>
                  <a:cubicBezTo>
                    <a:pt x="19141" y="35490"/>
                    <a:pt x="20161" y="37920"/>
                    <a:pt x="20489" y="40488"/>
                  </a:cubicBezTo>
                  <a:cubicBezTo>
                    <a:pt x="23666" y="37653"/>
                    <a:pt x="29680" y="32549"/>
                    <a:pt x="34673" y="3323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2" name="Freeform 331">
              <a:extLst>
                <a:ext uri="{FF2B5EF4-FFF2-40B4-BE49-F238E27FC236}">
                  <a16:creationId xmlns:a16="http://schemas.microsoft.com/office/drawing/2014/main" id="{CD9FA4F7-3CBD-5B4B-8DF8-98D37DAF71E8}"/>
                </a:ext>
              </a:extLst>
            </p:cNvPr>
            <p:cNvSpPr/>
            <p:nvPr/>
          </p:nvSpPr>
          <p:spPr>
            <a:xfrm>
              <a:off x="5981565" y="2659749"/>
              <a:ext cx="155166" cy="64618"/>
            </a:xfrm>
            <a:custGeom>
              <a:avLst/>
              <a:gdLst>
                <a:gd name="connsiteX0" fmla="*/ 26666 w 136166"/>
                <a:gd name="connsiteY0" fmla="*/ 39807 h 56705"/>
                <a:gd name="connsiteX1" fmla="*/ 36084 w 136166"/>
                <a:gd name="connsiteY1" fmla="*/ 41395 h 56705"/>
                <a:gd name="connsiteX2" fmla="*/ 56850 w 136166"/>
                <a:gd name="connsiteY2" fmla="*/ 43210 h 56705"/>
                <a:gd name="connsiteX3" fmla="*/ 80679 w 136166"/>
                <a:gd name="connsiteY3" fmla="*/ 43210 h 56705"/>
                <a:gd name="connsiteX4" fmla="*/ 82381 w 136166"/>
                <a:gd name="connsiteY4" fmla="*/ 43210 h 56705"/>
                <a:gd name="connsiteX5" fmla="*/ 111884 w 136166"/>
                <a:gd name="connsiteY5" fmla="*/ 58634 h 56705"/>
                <a:gd name="connsiteX6" fmla="*/ 128905 w 136166"/>
                <a:gd name="connsiteY6" fmla="*/ 51149 h 56705"/>
                <a:gd name="connsiteX7" fmla="*/ 136280 w 136166"/>
                <a:gd name="connsiteY7" fmla="*/ 49901 h 56705"/>
                <a:gd name="connsiteX8" fmla="*/ 139003 w 136166"/>
                <a:gd name="connsiteY8" fmla="*/ 49334 h 56705"/>
                <a:gd name="connsiteX9" fmla="*/ 125614 w 136166"/>
                <a:gd name="connsiteY9" fmla="*/ 24043 h 56705"/>
                <a:gd name="connsiteX10" fmla="*/ 123117 w 136166"/>
                <a:gd name="connsiteY10" fmla="*/ 21094 h 56705"/>
                <a:gd name="connsiteX11" fmla="*/ 120621 w 136166"/>
                <a:gd name="connsiteY11" fmla="*/ 10887 h 56705"/>
                <a:gd name="connsiteX12" fmla="*/ 105416 w 136166"/>
                <a:gd name="connsiteY12" fmla="*/ 14176 h 56705"/>
                <a:gd name="connsiteX13" fmla="*/ 105416 w 136166"/>
                <a:gd name="connsiteY13" fmla="*/ 14176 h 56705"/>
                <a:gd name="connsiteX14" fmla="*/ 85899 w 136166"/>
                <a:gd name="connsiteY14" fmla="*/ 5330 h 56705"/>
                <a:gd name="connsiteX15" fmla="*/ 76481 w 136166"/>
                <a:gd name="connsiteY15" fmla="*/ 0 h 56705"/>
                <a:gd name="connsiteX16" fmla="*/ 65701 w 136166"/>
                <a:gd name="connsiteY16" fmla="*/ 8166 h 56705"/>
                <a:gd name="connsiteX17" fmla="*/ 63431 w 136166"/>
                <a:gd name="connsiteY17" fmla="*/ 6464 h 56705"/>
                <a:gd name="connsiteX18" fmla="*/ 64112 w 136166"/>
                <a:gd name="connsiteY18" fmla="*/ 11341 h 56705"/>
                <a:gd name="connsiteX19" fmla="*/ 49857 w 136166"/>
                <a:gd name="connsiteY19" fmla="*/ 30127 h 56705"/>
                <a:gd name="connsiteX20" fmla="*/ 47772 w 136166"/>
                <a:gd name="connsiteY20" fmla="*/ 30281 h 56705"/>
                <a:gd name="connsiteX21" fmla="*/ 20652 w 136166"/>
                <a:gd name="connsiteY21" fmla="*/ 7599 h 56705"/>
                <a:gd name="connsiteX22" fmla="*/ 0 w 136166"/>
                <a:gd name="connsiteY22" fmla="*/ 44571 h 56705"/>
                <a:gd name="connsiteX23" fmla="*/ 0 w 136166"/>
                <a:gd name="connsiteY23" fmla="*/ 45138 h 56705"/>
                <a:gd name="connsiteX24" fmla="*/ 8624 w 136166"/>
                <a:gd name="connsiteY24" fmla="*/ 43437 h 56705"/>
                <a:gd name="connsiteX25" fmla="*/ 26666 w 136166"/>
                <a:gd name="connsiteY25" fmla="*/ 39807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6166" h="56705">
                  <a:moveTo>
                    <a:pt x="26666" y="39807"/>
                  </a:moveTo>
                  <a:cubicBezTo>
                    <a:pt x="29835" y="40141"/>
                    <a:pt x="32981" y="40671"/>
                    <a:pt x="36084" y="41395"/>
                  </a:cubicBezTo>
                  <a:cubicBezTo>
                    <a:pt x="42098" y="42529"/>
                    <a:pt x="54580" y="45024"/>
                    <a:pt x="56850" y="43210"/>
                  </a:cubicBezTo>
                  <a:cubicBezTo>
                    <a:pt x="64112" y="37879"/>
                    <a:pt x="80452" y="43210"/>
                    <a:pt x="80679" y="43210"/>
                  </a:cubicBezTo>
                  <a:lnTo>
                    <a:pt x="82381" y="43210"/>
                  </a:lnTo>
                  <a:cubicBezTo>
                    <a:pt x="93395" y="45685"/>
                    <a:pt x="103568" y="51003"/>
                    <a:pt x="111884" y="58634"/>
                  </a:cubicBezTo>
                  <a:cubicBezTo>
                    <a:pt x="116134" y="53696"/>
                    <a:pt x="122391" y="50944"/>
                    <a:pt x="128905" y="51149"/>
                  </a:cubicBezTo>
                  <a:lnTo>
                    <a:pt x="136280" y="49901"/>
                  </a:lnTo>
                  <a:lnTo>
                    <a:pt x="139003" y="49334"/>
                  </a:lnTo>
                  <a:cubicBezTo>
                    <a:pt x="137138" y="39767"/>
                    <a:pt x="132479" y="30966"/>
                    <a:pt x="125614" y="24043"/>
                  </a:cubicBezTo>
                  <a:lnTo>
                    <a:pt x="123117" y="21094"/>
                  </a:lnTo>
                  <a:cubicBezTo>
                    <a:pt x="120915" y="18180"/>
                    <a:pt x="120013" y="14488"/>
                    <a:pt x="120621" y="10887"/>
                  </a:cubicBezTo>
                  <a:cubicBezTo>
                    <a:pt x="115738" y="12711"/>
                    <a:pt x="110616" y="13819"/>
                    <a:pt x="105416" y="14176"/>
                  </a:cubicBezTo>
                  <a:lnTo>
                    <a:pt x="105416" y="14176"/>
                  </a:lnTo>
                  <a:cubicBezTo>
                    <a:pt x="98257" y="12955"/>
                    <a:pt x="91535" y="9908"/>
                    <a:pt x="85899" y="5330"/>
                  </a:cubicBezTo>
                  <a:cubicBezTo>
                    <a:pt x="83040" y="3098"/>
                    <a:pt x="79867" y="1301"/>
                    <a:pt x="76481" y="0"/>
                  </a:cubicBezTo>
                  <a:cubicBezTo>
                    <a:pt x="73530" y="0"/>
                    <a:pt x="68310" y="4536"/>
                    <a:pt x="65701" y="8166"/>
                  </a:cubicBezTo>
                  <a:lnTo>
                    <a:pt x="63431" y="6464"/>
                  </a:lnTo>
                  <a:cubicBezTo>
                    <a:pt x="63472" y="8111"/>
                    <a:pt x="63700" y="9747"/>
                    <a:pt x="64112" y="11341"/>
                  </a:cubicBezTo>
                  <a:cubicBezTo>
                    <a:pt x="65366" y="20463"/>
                    <a:pt x="58984" y="28873"/>
                    <a:pt x="49857" y="30127"/>
                  </a:cubicBezTo>
                  <a:cubicBezTo>
                    <a:pt x="49166" y="30222"/>
                    <a:pt x="48469" y="30273"/>
                    <a:pt x="47772" y="30281"/>
                  </a:cubicBezTo>
                  <a:cubicBezTo>
                    <a:pt x="37446" y="30281"/>
                    <a:pt x="27574" y="6238"/>
                    <a:pt x="20652" y="7599"/>
                  </a:cubicBezTo>
                  <a:cubicBezTo>
                    <a:pt x="8417" y="16067"/>
                    <a:pt x="792" y="29718"/>
                    <a:pt x="0" y="44571"/>
                  </a:cubicBezTo>
                  <a:lnTo>
                    <a:pt x="0" y="45138"/>
                  </a:lnTo>
                  <a:cubicBezTo>
                    <a:pt x="2938" y="44957"/>
                    <a:pt x="5838" y="44385"/>
                    <a:pt x="8624" y="43437"/>
                  </a:cubicBezTo>
                  <a:cubicBezTo>
                    <a:pt x="14318" y="40980"/>
                    <a:pt x="20464" y="39743"/>
                    <a:pt x="26666" y="398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3" name="Freeform 332">
              <a:extLst>
                <a:ext uri="{FF2B5EF4-FFF2-40B4-BE49-F238E27FC236}">
                  <a16:creationId xmlns:a16="http://schemas.microsoft.com/office/drawing/2014/main" id="{FA23910B-1C46-2646-9DD2-B6BF0636E0A1}"/>
                </a:ext>
              </a:extLst>
            </p:cNvPr>
            <p:cNvSpPr/>
            <p:nvPr/>
          </p:nvSpPr>
          <p:spPr>
            <a:xfrm>
              <a:off x="5670458" y="3287446"/>
              <a:ext cx="90514" cy="206777"/>
            </a:xfrm>
            <a:custGeom>
              <a:avLst/>
              <a:gdLst>
                <a:gd name="connsiteX0" fmla="*/ 19063 w 79430"/>
                <a:gd name="connsiteY0" fmla="*/ 21321 h 181458"/>
                <a:gd name="connsiteX1" fmla="*/ 15092 w 79430"/>
                <a:gd name="connsiteY1" fmla="*/ 70428 h 181458"/>
                <a:gd name="connsiteX2" fmla="*/ 8170 w 79430"/>
                <a:gd name="connsiteY2" fmla="*/ 78367 h 181458"/>
                <a:gd name="connsiteX3" fmla="*/ 0 w 79430"/>
                <a:gd name="connsiteY3" fmla="*/ 89708 h 181458"/>
                <a:gd name="connsiteX4" fmla="*/ 11347 w 79430"/>
                <a:gd name="connsiteY4" fmla="*/ 109896 h 181458"/>
                <a:gd name="connsiteX5" fmla="*/ 13730 w 79430"/>
                <a:gd name="connsiteY5" fmla="*/ 113184 h 181458"/>
                <a:gd name="connsiteX6" fmla="*/ 18382 w 79430"/>
                <a:gd name="connsiteY6" fmla="*/ 118855 h 181458"/>
                <a:gd name="connsiteX7" fmla="*/ 39375 w 79430"/>
                <a:gd name="connsiteY7" fmla="*/ 153672 h 181458"/>
                <a:gd name="connsiteX8" fmla="*/ 41985 w 79430"/>
                <a:gd name="connsiteY8" fmla="*/ 164106 h 181458"/>
                <a:gd name="connsiteX9" fmla="*/ 45048 w 79430"/>
                <a:gd name="connsiteY9" fmla="*/ 177148 h 181458"/>
                <a:gd name="connsiteX10" fmla="*/ 45048 w 79430"/>
                <a:gd name="connsiteY10" fmla="*/ 184520 h 181458"/>
                <a:gd name="connsiteX11" fmla="*/ 45048 w 79430"/>
                <a:gd name="connsiteY11" fmla="*/ 185995 h 181458"/>
                <a:gd name="connsiteX12" fmla="*/ 58892 w 79430"/>
                <a:gd name="connsiteY12" fmla="*/ 173973 h 181458"/>
                <a:gd name="connsiteX13" fmla="*/ 56736 w 79430"/>
                <a:gd name="connsiteY13" fmla="*/ 166488 h 181458"/>
                <a:gd name="connsiteX14" fmla="*/ 54580 w 79430"/>
                <a:gd name="connsiteY14" fmla="*/ 156734 h 181458"/>
                <a:gd name="connsiteX15" fmla="*/ 70126 w 79430"/>
                <a:gd name="connsiteY15" fmla="*/ 139042 h 181458"/>
                <a:gd name="connsiteX16" fmla="*/ 75459 w 79430"/>
                <a:gd name="connsiteY16" fmla="*/ 134392 h 181458"/>
                <a:gd name="connsiteX17" fmla="*/ 79204 w 79430"/>
                <a:gd name="connsiteY17" fmla="*/ 130990 h 181458"/>
                <a:gd name="connsiteX18" fmla="*/ 84310 w 79430"/>
                <a:gd name="connsiteY18" fmla="*/ 123278 h 181458"/>
                <a:gd name="connsiteX19" fmla="*/ 81587 w 79430"/>
                <a:gd name="connsiteY19" fmla="*/ 102297 h 181458"/>
                <a:gd name="connsiteX20" fmla="*/ 84310 w 79430"/>
                <a:gd name="connsiteY20" fmla="*/ 102297 h 181458"/>
                <a:gd name="connsiteX21" fmla="*/ 72963 w 79430"/>
                <a:gd name="connsiteY21" fmla="*/ 94472 h 181458"/>
                <a:gd name="connsiteX22" fmla="*/ 61048 w 79430"/>
                <a:gd name="connsiteY22" fmla="*/ 77347 h 181458"/>
                <a:gd name="connsiteX23" fmla="*/ 76594 w 79430"/>
                <a:gd name="connsiteY23" fmla="*/ 55458 h 181458"/>
                <a:gd name="connsiteX24" fmla="*/ 67289 w 79430"/>
                <a:gd name="connsiteY24" fmla="*/ 25858 h 181458"/>
                <a:gd name="connsiteX25" fmla="*/ 75573 w 79430"/>
                <a:gd name="connsiteY25" fmla="*/ 9300 h 181458"/>
                <a:gd name="connsiteX26" fmla="*/ 64225 w 79430"/>
                <a:gd name="connsiteY26" fmla="*/ 9300 h 181458"/>
                <a:gd name="connsiteX27" fmla="*/ 47545 w 79430"/>
                <a:gd name="connsiteY27" fmla="*/ 0 h 181458"/>
                <a:gd name="connsiteX28" fmla="*/ 23602 w 79430"/>
                <a:gd name="connsiteY28" fmla="*/ 8733 h 181458"/>
                <a:gd name="connsiteX29" fmla="*/ 25645 w 79430"/>
                <a:gd name="connsiteY29" fmla="*/ 10661 h 181458"/>
                <a:gd name="connsiteX30" fmla="*/ 19064 w 79430"/>
                <a:gd name="connsiteY30" fmla="*/ 21321 h 18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9430" h="181458">
                  <a:moveTo>
                    <a:pt x="19063" y="21321"/>
                  </a:moveTo>
                  <a:cubicBezTo>
                    <a:pt x="19063" y="21321"/>
                    <a:pt x="20312" y="62149"/>
                    <a:pt x="15092" y="70428"/>
                  </a:cubicBezTo>
                  <a:cubicBezTo>
                    <a:pt x="13044" y="73290"/>
                    <a:pt x="10726" y="75948"/>
                    <a:pt x="8170" y="78367"/>
                  </a:cubicBezTo>
                  <a:cubicBezTo>
                    <a:pt x="4085" y="82450"/>
                    <a:pt x="0" y="86646"/>
                    <a:pt x="0" y="89708"/>
                  </a:cubicBezTo>
                  <a:cubicBezTo>
                    <a:pt x="2174" y="97222"/>
                    <a:pt x="6057" y="104132"/>
                    <a:pt x="11347" y="109896"/>
                  </a:cubicBezTo>
                  <a:lnTo>
                    <a:pt x="13730" y="113184"/>
                  </a:lnTo>
                  <a:cubicBezTo>
                    <a:pt x="15175" y="115159"/>
                    <a:pt x="16728" y="117052"/>
                    <a:pt x="18382" y="118855"/>
                  </a:cubicBezTo>
                  <a:cubicBezTo>
                    <a:pt x="28936" y="131444"/>
                    <a:pt x="39261" y="144486"/>
                    <a:pt x="39375" y="153672"/>
                  </a:cubicBezTo>
                  <a:cubicBezTo>
                    <a:pt x="39363" y="157313"/>
                    <a:pt x="40260" y="160899"/>
                    <a:pt x="41985" y="164106"/>
                  </a:cubicBezTo>
                  <a:cubicBezTo>
                    <a:pt x="44059" y="168137"/>
                    <a:pt x="45112" y="172616"/>
                    <a:pt x="45048" y="177148"/>
                  </a:cubicBezTo>
                  <a:cubicBezTo>
                    <a:pt x="45048" y="179757"/>
                    <a:pt x="45048" y="182139"/>
                    <a:pt x="45048" y="184520"/>
                  </a:cubicBezTo>
                  <a:cubicBezTo>
                    <a:pt x="45100" y="185010"/>
                    <a:pt x="45100" y="185504"/>
                    <a:pt x="45048" y="185995"/>
                  </a:cubicBezTo>
                  <a:cubicBezTo>
                    <a:pt x="51630" y="182706"/>
                    <a:pt x="58665" y="177829"/>
                    <a:pt x="58892" y="173973"/>
                  </a:cubicBezTo>
                  <a:cubicBezTo>
                    <a:pt x="59080" y="171302"/>
                    <a:pt x="58317" y="168650"/>
                    <a:pt x="56736" y="166488"/>
                  </a:cubicBezTo>
                  <a:cubicBezTo>
                    <a:pt x="54785" y="163637"/>
                    <a:pt x="54013" y="160142"/>
                    <a:pt x="54580" y="156734"/>
                  </a:cubicBezTo>
                  <a:cubicBezTo>
                    <a:pt x="55715" y="150724"/>
                    <a:pt x="63658" y="144259"/>
                    <a:pt x="70126" y="139042"/>
                  </a:cubicBezTo>
                  <a:cubicBezTo>
                    <a:pt x="71980" y="137583"/>
                    <a:pt x="73760" y="136031"/>
                    <a:pt x="75459" y="134392"/>
                  </a:cubicBezTo>
                  <a:lnTo>
                    <a:pt x="79204" y="130990"/>
                  </a:lnTo>
                  <a:cubicBezTo>
                    <a:pt x="82608" y="128155"/>
                    <a:pt x="84537" y="126454"/>
                    <a:pt x="84310" y="123278"/>
                  </a:cubicBezTo>
                  <a:cubicBezTo>
                    <a:pt x="84310" y="116927"/>
                    <a:pt x="81587" y="102410"/>
                    <a:pt x="81587" y="102297"/>
                  </a:cubicBezTo>
                  <a:lnTo>
                    <a:pt x="84310" y="102297"/>
                  </a:lnTo>
                  <a:cubicBezTo>
                    <a:pt x="79998" y="97987"/>
                    <a:pt x="75799" y="94472"/>
                    <a:pt x="72963" y="94472"/>
                  </a:cubicBezTo>
                  <a:cubicBezTo>
                    <a:pt x="66722" y="94472"/>
                    <a:pt x="56850" y="85059"/>
                    <a:pt x="61048" y="77347"/>
                  </a:cubicBezTo>
                  <a:cubicBezTo>
                    <a:pt x="65247" y="69635"/>
                    <a:pt x="76594" y="64304"/>
                    <a:pt x="76594" y="55458"/>
                  </a:cubicBezTo>
                  <a:cubicBezTo>
                    <a:pt x="76594" y="46612"/>
                    <a:pt x="66268" y="34137"/>
                    <a:pt x="67289" y="25858"/>
                  </a:cubicBezTo>
                  <a:cubicBezTo>
                    <a:pt x="68310" y="17579"/>
                    <a:pt x="75573" y="15537"/>
                    <a:pt x="75573" y="9300"/>
                  </a:cubicBezTo>
                  <a:cubicBezTo>
                    <a:pt x="75573" y="3062"/>
                    <a:pt x="67743" y="6124"/>
                    <a:pt x="64225" y="9300"/>
                  </a:cubicBezTo>
                  <a:cubicBezTo>
                    <a:pt x="60708" y="12475"/>
                    <a:pt x="54807" y="0"/>
                    <a:pt x="47545" y="0"/>
                  </a:cubicBezTo>
                  <a:cubicBezTo>
                    <a:pt x="40283" y="0"/>
                    <a:pt x="33701" y="6691"/>
                    <a:pt x="23602" y="8733"/>
                  </a:cubicBezTo>
                  <a:lnTo>
                    <a:pt x="25645" y="10661"/>
                  </a:lnTo>
                  <a:cubicBezTo>
                    <a:pt x="22399" y="13447"/>
                    <a:pt x="20099" y="17172"/>
                    <a:pt x="19064" y="2132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4" name="Freeform 333">
              <a:extLst>
                <a:ext uri="{FF2B5EF4-FFF2-40B4-BE49-F238E27FC236}">
                  <a16:creationId xmlns:a16="http://schemas.microsoft.com/office/drawing/2014/main" id="{E046A627-0226-F945-9A39-9BC0255EE46F}"/>
                </a:ext>
              </a:extLst>
            </p:cNvPr>
            <p:cNvSpPr/>
            <p:nvPr/>
          </p:nvSpPr>
          <p:spPr>
            <a:xfrm>
              <a:off x="6475380" y="3097331"/>
              <a:ext cx="168096" cy="64618"/>
            </a:xfrm>
            <a:custGeom>
              <a:avLst/>
              <a:gdLst>
                <a:gd name="connsiteX0" fmla="*/ 41304 w 147513"/>
                <a:gd name="connsiteY0" fmla="*/ 35847 h 56705"/>
                <a:gd name="connsiteX1" fmla="*/ 37900 w 147513"/>
                <a:gd name="connsiteY1" fmla="*/ 49456 h 56705"/>
                <a:gd name="connsiteX2" fmla="*/ 59006 w 147513"/>
                <a:gd name="connsiteY2" fmla="*/ 49456 h 56705"/>
                <a:gd name="connsiteX3" fmla="*/ 82948 w 147513"/>
                <a:gd name="connsiteY3" fmla="*/ 56374 h 56705"/>
                <a:gd name="connsiteX4" fmla="*/ 86353 w 147513"/>
                <a:gd name="connsiteY4" fmla="*/ 60457 h 56705"/>
                <a:gd name="connsiteX5" fmla="*/ 97700 w 147513"/>
                <a:gd name="connsiteY5" fmla="*/ 56488 h 56705"/>
                <a:gd name="connsiteX6" fmla="*/ 117331 w 147513"/>
                <a:gd name="connsiteY6" fmla="*/ 52972 h 56705"/>
                <a:gd name="connsiteX7" fmla="*/ 129813 w 147513"/>
                <a:gd name="connsiteY7" fmla="*/ 47528 h 56705"/>
                <a:gd name="connsiteX8" fmla="*/ 139798 w 147513"/>
                <a:gd name="connsiteY8" fmla="*/ 53426 h 56705"/>
                <a:gd name="connsiteX9" fmla="*/ 150351 w 147513"/>
                <a:gd name="connsiteY9" fmla="*/ 59210 h 56705"/>
                <a:gd name="connsiteX10" fmla="*/ 146266 w 147513"/>
                <a:gd name="connsiteY10" fmla="*/ 53199 h 56705"/>
                <a:gd name="connsiteX11" fmla="*/ 138777 w 147513"/>
                <a:gd name="connsiteY11" fmla="*/ 37661 h 56705"/>
                <a:gd name="connsiteX12" fmla="*/ 138096 w 147513"/>
                <a:gd name="connsiteY12" fmla="*/ 37661 h 56705"/>
                <a:gd name="connsiteX13" fmla="*/ 126749 w 147513"/>
                <a:gd name="connsiteY13" fmla="*/ 29382 h 56705"/>
                <a:gd name="connsiteX14" fmla="*/ 108593 w 147513"/>
                <a:gd name="connsiteY14" fmla="*/ 19969 h 56705"/>
                <a:gd name="connsiteX15" fmla="*/ 95884 w 147513"/>
                <a:gd name="connsiteY15" fmla="*/ 23825 h 56705"/>
                <a:gd name="connsiteX16" fmla="*/ 88963 w 147513"/>
                <a:gd name="connsiteY16" fmla="*/ 26093 h 56705"/>
                <a:gd name="connsiteX17" fmla="*/ 74097 w 147513"/>
                <a:gd name="connsiteY17" fmla="*/ 14752 h 56705"/>
                <a:gd name="connsiteX18" fmla="*/ 50155 w 147513"/>
                <a:gd name="connsiteY18" fmla="*/ 6133 h 56705"/>
                <a:gd name="connsiteX19" fmla="*/ 47204 w 147513"/>
                <a:gd name="connsiteY19" fmla="*/ 6133 h 56705"/>
                <a:gd name="connsiteX20" fmla="*/ 22694 w 147513"/>
                <a:gd name="connsiteY20" fmla="*/ 1824 h 56705"/>
                <a:gd name="connsiteX21" fmla="*/ 0 w 147513"/>
                <a:gd name="connsiteY21" fmla="*/ 1824 h 56705"/>
                <a:gd name="connsiteX22" fmla="*/ 11347 w 147513"/>
                <a:gd name="connsiteY22" fmla="*/ 6927 h 56705"/>
                <a:gd name="connsiteX23" fmla="*/ 41304 w 147513"/>
                <a:gd name="connsiteY23" fmla="*/ 35847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7513" h="56705">
                  <a:moveTo>
                    <a:pt x="41304" y="35847"/>
                  </a:moveTo>
                  <a:cubicBezTo>
                    <a:pt x="41323" y="40596"/>
                    <a:pt x="40153" y="45275"/>
                    <a:pt x="37900" y="49456"/>
                  </a:cubicBezTo>
                  <a:cubicBezTo>
                    <a:pt x="44878" y="50721"/>
                    <a:pt x="52028" y="50721"/>
                    <a:pt x="59006" y="49456"/>
                  </a:cubicBezTo>
                  <a:cubicBezTo>
                    <a:pt x="67566" y="45119"/>
                    <a:pt x="78025" y="48141"/>
                    <a:pt x="82948" y="56374"/>
                  </a:cubicBezTo>
                  <a:lnTo>
                    <a:pt x="86353" y="60457"/>
                  </a:lnTo>
                  <a:cubicBezTo>
                    <a:pt x="90379" y="59973"/>
                    <a:pt x="94251" y="58619"/>
                    <a:pt x="97700" y="56488"/>
                  </a:cubicBezTo>
                  <a:cubicBezTo>
                    <a:pt x="103587" y="52940"/>
                    <a:pt x="110577" y="51688"/>
                    <a:pt x="117331" y="52972"/>
                  </a:cubicBezTo>
                  <a:cubicBezTo>
                    <a:pt x="120104" y="48917"/>
                    <a:pt x="124952" y="46802"/>
                    <a:pt x="129813" y="47528"/>
                  </a:cubicBezTo>
                  <a:cubicBezTo>
                    <a:pt x="133567" y="48663"/>
                    <a:pt x="136992" y="50686"/>
                    <a:pt x="139798" y="53426"/>
                  </a:cubicBezTo>
                  <a:cubicBezTo>
                    <a:pt x="143429" y="56488"/>
                    <a:pt x="147287" y="59777"/>
                    <a:pt x="150351" y="59210"/>
                  </a:cubicBezTo>
                  <a:cubicBezTo>
                    <a:pt x="149159" y="57096"/>
                    <a:pt x="147793" y="55085"/>
                    <a:pt x="146266" y="53199"/>
                  </a:cubicBezTo>
                  <a:cubicBezTo>
                    <a:pt x="142164" y="48959"/>
                    <a:pt x="139538" y="43510"/>
                    <a:pt x="138777" y="37661"/>
                  </a:cubicBezTo>
                  <a:lnTo>
                    <a:pt x="138096" y="37661"/>
                  </a:lnTo>
                  <a:cubicBezTo>
                    <a:pt x="131628" y="35166"/>
                    <a:pt x="126749" y="33465"/>
                    <a:pt x="126749" y="29382"/>
                  </a:cubicBezTo>
                  <a:cubicBezTo>
                    <a:pt x="122165" y="23987"/>
                    <a:pt x="115646" y="20607"/>
                    <a:pt x="108593" y="19969"/>
                  </a:cubicBezTo>
                  <a:cubicBezTo>
                    <a:pt x="104150" y="20434"/>
                    <a:pt x="99836" y="21742"/>
                    <a:pt x="95884" y="23825"/>
                  </a:cubicBezTo>
                  <a:cubicBezTo>
                    <a:pt x="93750" y="25032"/>
                    <a:pt x="91397" y="25803"/>
                    <a:pt x="88963" y="26093"/>
                  </a:cubicBezTo>
                  <a:cubicBezTo>
                    <a:pt x="84197" y="26093"/>
                    <a:pt x="78183" y="19969"/>
                    <a:pt x="74097" y="14752"/>
                  </a:cubicBezTo>
                  <a:cubicBezTo>
                    <a:pt x="67180" y="9512"/>
                    <a:pt x="58827" y="6505"/>
                    <a:pt x="50155" y="6133"/>
                  </a:cubicBezTo>
                  <a:lnTo>
                    <a:pt x="47204" y="6133"/>
                  </a:lnTo>
                  <a:cubicBezTo>
                    <a:pt x="38789" y="7102"/>
                    <a:pt x="30274" y="5605"/>
                    <a:pt x="22694" y="1824"/>
                  </a:cubicBezTo>
                  <a:cubicBezTo>
                    <a:pt x="15325" y="-608"/>
                    <a:pt x="7369" y="-608"/>
                    <a:pt x="0" y="1824"/>
                  </a:cubicBezTo>
                  <a:cubicBezTo>
                    <a:pt x="3278" y="4476"/>
                    <a:pt x="7187" y="6235"/>
                    <a:pt x="11347" y="6927"/>
                  </a:cubicBezTo>
                  <a:cubicBezTo>
                    <a:pt x="25750" y="10588"/>
                    <a:pt x="37143" y="21587"/>
                    <a:pt x="41304" y="358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5" name="Freeform 334">
              <a:extLst>
                <a:ext uri="{FF2B5EF4-FFF2-40B4-BE49-F238E27FC236}">
                  <a16:creationId xmlns:a16="http://schemas.microsoft.com/office/drawing/2014/main" id="{070A729D-937D-9446-8A28-C0449D3ED06A}"/>
                </a:ext>
              </a:extLst>
            </p:cNvPr>
            <p:cNvSpPr/>
            <p:nvPr/>
          </p:nvSpPr>
          <p:spPr>
            <a:xfrm>
              <a:off x="7347284" y="2795311"/>
              <a:ext cx="1396493" cy="1008037"/>
            </a:xfrm>
            <a:custGeom>
              <a:avLst/>
              <a:gdLst>
                <a:gd name="connsiteX0" fmla="*/ 1118268 w 1225499"/>
                <a:gd name="connsiteY0" fmla="*/ 343302 h 884608"/>
                <a:gd name="connsiteX1" fmla="*/ 1127346 w 1225499"/>
                <a:gd name="connsiteY1" fmla="*/ 338311 h 884608"/>
                <a:gd name="connsiteX2" fmla="*/ 1140168 w 1225499"/>
                <a:gd name="connsiteY2" fmla="*/ 326970 h 884608"/>
                <a:gd name="connsiteX3" fmla="*/ 1142438 w 1225499"/>
                <a:gd name="connsiteY3" fmla="*/ 319712 h 884608"/>
                <a:gd name="connsiteX4" fmla="*/ 1149927 w 1225499"/>
                <a:gd name="connsiteY4" fmla="*/ 309278 h 884608"/>
                <a:gd name="connsiteX5" fmla="*/ 1167628 w 1225499"/>
                <a:gd name="connsiteY5" fmla="*/ 311546 h 884608"/>
                <a:gd name="connsiteX6" fmla="*/ 1178181 w 1225499"/>
                <a:gd name="connsiteY6" fmla="*/ 313588 h 884608"/>
                <a:gd name="connsiteX7" fmla="*/ 1178181 w 1225499"/>
                <a:gd name="connsiteY7" fmla="*/ 310526 h 884608"/>
                <a:gd name="connsiteX8" fmla="*/ 1179770 w 1225499"/>
                <a:gd name="connsiteY8" fmla="*/ 302247 h 884608"/>
                <a:gd name="connsiteX9" fmla="*/ 1184422 w 1225499"/>
                <a:gd name="connsiteY9" fmla="*/ 300432 h 884608"/>
                <a:gd name="connsiteX10" fmla="*/ 1191684 w 1225499"/>
                <a:gd name="connsiteY10" fmla="*/ 289091 h 884608"/>
                <a:gd name="connsiteX11" fmla="*/ 1199173 w 1225499"/>
                <a:gd name="connsiteY11" fmla="*/ 276843 h 884608"/>
                <a:gd name="connsiteX12" fmla="*/ 1213357 w 1225499"/>
                <a:gd name="connsiteY12" fmla="*/ 276843 h 884608"/>
                <a:gd name="connsiteX13" fmla="*/ 1216535 w 1225499"/>
                <a:gd name="connsiteY13" fmla="*/ 274348 h 884608"/>
                <a:gd name="connsiteX14" fmla="*/ 1221300 w 1225499"/>
                <a:gd name="connsiteY14" fmla="*/ 270492 h 884608"/>
                <a:gd name="connsiteX15" fmla="*/ 1215287 w 1225499"/>
                <a:gd name="connsiteY15" fmla="*/ 257790 h 884608"/>
                <a:gd name="connsiteX16" fmla="*/ 1210067 w 1225499"/>
                <a:gd name="connsiteY16" fmla="*/ 249737 h 884608"/>
                <a:gd name="connsiteX17" fmla="*/ 1200989 w 1225499"/>
                <a:gd name="connsiteY17" fmla="*/ 239644 h 884608"/>
                <a:gd name="connsiteX18" fmla="*/ 1192592 w 1225499"/>
                <a:gd name="connsiteY18" fmla="*/ 228303 h 884608"/>
                <a:gd name="connsiteX19" fmla="*/ 1194521 w 1225499"/>
                <a:gd name="connsiteY19" fmla="*/ 225127 h 884608"/>
                <a:gd name="connsiteX20" fmla="*/ 1198492 w 1225499"/>
                <a:gd name="connsiteY20" fmla="*/ 219230 h 884608"/>
                <a:gd name="connsiteX21" fmla="*/ 1206436 w 1225499"/>
                <a:gd name="connsiteY21" fmla="*/ 210043 h 884608"/>
                <a:gd name="connsiteX22" fmla="*/ 1223116 w 1225499"/>
                <a:gd name="connsiteY22" fmla="*/ 212879 h 884608"/>
                <a:gd name="connsiteX23" fmla="*/ 1232420 w 1225499"/>
                <a:gd name="connsiteY23" fmla="*/ 215714 h 884608"/>
                <a:gd name="connsiteX24" fmla="*/ 1231399 w 1225499"/>
                <a:gd name="connsiteY24" fmla="*/ 198589 h 884608"/>
                <a:gd name="connsiteX25" fmla="*/ 1230037 w 1225499"/>
                <a:gd name="connsiteY25" fmla="*/ 185546 h 884608"/>
                <a:gd name="connsiteX26" fmla="*/ 1226293 w 1225499"/>
                <a:gd name="connsiteY26" fmla="*/ 174205 h 884608"/>
                <a:gd name="connsiteX27" fmla="*/ 1221640 w 1225499"/>
                <a:gd name="connsiteY27" fmla="*/ 158328 h 884608"/>
                <a:gd name="connsiteX28" fmla="*/ 1209273 w 1225499"/>
                <a:gd name="connsiteY28" fmla="*/ 131790 h 884608"/>
                <a:gd name="connsiteX29" fmla="*/ 1200308 w 1225499"/>
                <a:gd name="connsiteY29" fmla="*/ 135532 h 884608"/>
                <a:gd name="connsiteX30" fmla="*/ 1188961 w 1225499"/>
                <a:gd name="connsiteY30" fmla="*/ 141770 h 884608"/>
                <a:gd name="connsiteX31" fmla="*/ 1177614 w 1225499"/>
                <a:gd name="connsiteY31" fmla="*/ 145853 h 884608"/>
                <a:gd name="connsiteX32" fmla="*/ 1152083 w 1225499"/>
                <a:gd name="connsiteY32" fmla="*/ 152771 h 884608"/>
                <a:gd name="connsiteX33" fmla="*/ 1134381 w 1225499"/>
                <a:gd name="connsiteY33" fmla="*/ 139842 h 884608"/>
                <a:gd name="connsiteX34" fmla="*/ 1131544 w 1225499"/>
                <a:gd name="connsiteY34" fmla="*/ 133717 h 884608"/>
                <a:gd name="connsiteX35" fmla="*/ 1107942 w 1225499"/>
                <a:gd name="connsiteY35" fmla="*/ 118747 h 884608"/>
                <a:gd name="connsiteX36" fmla="*/ 1096595 w 1225499"/>
                <a:gd name="connsiteY36" fmla="*/ 113077 h 884608"/>
                <a:gd name="connsiteX37" fmla="*/ 1062553 w 1225499"/>
                <a:gd name="connsiteY37" fmla="*/ 103663 h 884608"/>
                <a:gd name="connsiteX38" fmla="*/ 1040880 w 1225499"/>
                <a:gd name="connsiteY38" fmla="*/ 96745 h 884608"/>
                <a:gd name="connsiteX39" fmla="*/ 1007860 w 1225499"/>
                <a:gd name="connsiteY39" fmla="*/ 66805 h 884608"/>
                <a:gd name="connsiteX40" fmla="*/ 955549 w 1225499"/>
                <a:gd name="connsiteY40" fmla="*/ 18718 h 884608"/>
                <a:gd name="connsiteX41" fmla="*/ 926841 w 1225499"/>
                <a:gd name="connsiteY41" fmla="*/ 8398 h 884608"/>
                <a:gd name="connsiteX42" fmla="*/ 910160 w 1225499"/>
                <a:gd name="connsiteY42" fmla="*/ 3748 h 884608"/>
                <a:gd name="connsiteX43" fmla="*/ 864771 w 1225499"/>
                <a:gd name="connsiteY43" fmla="*/ 1366 h 884608"/>
                <a:gd name="connsiteX44" fmla="*/ 861140 w 1225499"/>
                <a:gd name="connsiteY44" fmla="*/ 2274 h 884608"/>
                <a:gd name="connsiteX45" fmla="*/ 837311 w 1225499"/>
                <a:gd name="connsiteY45" fmla="*/ 13615 h 884608"/>
                <a:gd name="connsiteX46" fmla="*/ 838559 w 1225499"/>
                <a:gd name="connsiteY46" fmla="*/ 17357 h 884608"/>
                <a:gd name="connsiteX47" fmla="*/ 852176 w 1225499"/>
                <a:gd name="connsiteY47" fmla="*/ 21894 h 884608"/>
                <a:gd name="connsiteX48" fmla="*/ 861026 w 1225499"/>
                <a:gd name="connsiteY48" fmla="*/ 29379 h 884608"/>
                <a:gd name="connsiteX49" fmla="*/ 858870 w 1225499"/>
                <a:gd name="connsiteY49" fmla="*/ 42308 h 884608"/>
                <a:gd name="connsiteX50" fmla="*/ 856828 w 1225499"/>
                <a:gd name="connsiteY50" fmla="*/ 66691 h 884608"/>
                <a:gd name="connsiteX51" fmla="*/ 856828 w 1225499"/>
                <a:gd name="connsiteY51" fmla="*/ 72475 h 884608"/>
                <a:gd name="connsiteX52" fmla="*/ 858984 w 1225499"/>
                <a:gd name="connsiteY52" fmla="*/ 79393 h 884608"/>
                <a:gd name="connsiteX53" fmla="*/ 860572 w 1225499"/>
                <a:gd name="connsiteY53" fmla="*/ 90735 h 884608"/>
                <a:gd name="connsiteX54" fmla="*/ 856488 w 1225499"/>
                <a:gd name="connsiteY54" fmla="*/ 93230 h 884608"/>
                <a:gd name="connsiteX55" fmla="*/ 851949 w 1225499"/>
                <a:gd name="connsiteY55" fmla="*/ 97993 h 884608"/>
                <a:gd name="connsiteX56" fmla="*/ 842530 w 1225499"/>
                <a:gd name="connsiteY56" fmla="*/ 105705 h 884608"/>
                <a:gd name="connsiteX57" fmla="*/ 835268 w 1225499"/>
                <a:gd name="connsiteY57" fmla="*/ 103210 h 884608"/>
                <a:gd name="connsiteX58" fmla="*/ 816658 w 1225499"/>
                <a:gd name="connsiteY58" fmla="*/ 96065 h 884608"/>
                <a:gd name="connsiteX59" fmla="*/ 816659 w 1225499"/>
                <a:gd name="connsiteY59" fmla="*/ 136099 h 884608"/>
                <a:gd name="connsiteX60" fmla="*/ 825851 w 1225499"/>
                <a:gd name="connsiteY60" fmla="*/ 147440 h 884608"/>
                <a:gd name="connsiteX61" fmla="*/ 828006 w 1225499"/>
                <a:gd name="connsiteY61" fmla="*/ 147440 h 884608"/>
                <a:gd name="connsiteX62" fmla="*/ 832432 w 1225499"/>
                <a:gd name="connsiteY62" fmla="*/ 145512 h 884608"/>
                <a:gd name="connsiteX63" fmla="*/ 840375 w 1225499"/>
                <a:gd name="connsiteY63" fmla="*/ 141543 h 884608"/>
                <a:gd name="connsiteX64" fmla="*/ 849452 w 1225499"/>
                <a:gd name="connsiteY64" fmla="*/ 145853 h 884608"/>
                <a:gd name="connsiteX65" fmla="*/ 855466 w 1225499"/>
                <a:gd name="connsiteY65" fmla="*/ 149141 h 884608"/>
                <a:gd name="connsiteX66" fmla="*/ 861480 w 1225499"/>
                <a:gd name="connsiteY66" fmla="*/ 143698 h 884608"/>
                <a:gd name="connsiteX67" fmla="*/ 870672 w 1225499"/>
                <a:gd name="connsiteY67" fmla="*/ 136439 h 884608"/>
                <a:gd name="connsiteX68" fmla="*/ 890529 w 1225499"/>
                <a:gd name="connsiteY68" fmla="*/ 146193 h 884608"/>
                <a:gd name="connsiteX69" fmla="*/ 899494 w 1225499"/>
                <a:gd name="connsiteY69" fmla="*/ 151977 h 884608"/>
                <a:gd name="connsiteX70" fmla="*/ 924685 w 1225499"/>
                <a:gd name="connsiteY70" fmla="*/ 175680 h 884608"/>
                <a:gd name="connsiteX71" fmla="*/ 922075 w 1225499"/>
                <a:gd name="connsiteY71" fmla="*/ 180670 h 884608"/>
                <a:gd name="connsiteX72" fmla="*/ 909706 w 1225499"/>
                <a:gd name="connsiteY72" fmla="*/ 178855 h 884608"/>
                <a:gd name="connsiteX73" fmla="*/ 903692 w 1225499"/>
                <a:gd name="connsiteY73" fmla="*/ 176700 h 884608"/>
                <a:gd name="connsiteX74" fmla="*/ 897338 w 1225499"/>
                <a:gd name="connsiteY74" fmla="*/ 178288 h 884608"/>
                <a:gd name="connsiteX75" fmla="*/ 882132 w 1225499"/>
                <a:gd name="connsiteY75" fmla="*/ 181804 h 884608"/>
                <a:gd name="connsiteX76" fmla="*/ 862956 w 1225499"/>
                <a:gd name="connsiteY76" fmla="*/ 194166 h 884608"/>
                <a:gd name="connsiteX77" fmla="*/ 849236 w 1225499"/>
                <a:gd name="connsiteY77" fmla="*/ 212149 h 884608"/>
                <a:gd name="connsiteX78" fmla="*/ 845368 w 1225499"/>
                <a:gd name="connsiteY78" fmla="*/ 212198 h 884608"/>
                <a:gd name="connsiteX79" fmla="*/ 832772 w 1225499"/>
                <a:gd name="connsiteY79" fmla="*/ 220364 h 884608"/>
                <a:gd name="connsiteX80" fmla="*/ 815751 w 1225499"/>
                <a:gd name="connsiteY80" fmla="*/ 230344 h 884608"/>
                <a:gd name="connsiteX81" fmla="*/ 795553 w 1225499"/>
                <a:gd name="connsiteY81" fmla="*/ 223993 h 884608"/>
                <a:gd name="connsiteX82" fmla="*/ 782731 w 1225499"/>
                <a:gd name="connsiteY82" fmla="*/ 219343 h 884608"/>
                <a:gd name="connsiteX83" fmla="*/ 777624 w 1225499"/>
                <a:gd name="connsiteY83" fmla="*/ 232159 h 884608"/>
                <a:gd name="connsiteX84" fmla="*/ 784546 w 1225499"/>
                <a:gd name="connsiteY84" fmla="*/ 239190 h 884608"/>
                <a:gd name="connsiteX85" fmla="*/ 795894 w 1225499"/>
                <a:gd name="connsiteY85" fmla="*/ 253480 h 884608"/>
                <a:gd name="connsiteX86" fmla="*/ 784546 w 1225499"/>
                <a:gd name="connsiteY86" fmla="*/ 274348 h 884608"/>
                <a:gd name="connsiteX87" fmla="*/ 776263 w 1225499"/>
                <a:gd name="connsiteY87" fmla="*/ 282967 h 884608"/>
                <a:gd name="connsiteX88" fmla="*/ 713626 w 1225499"/>
                <a:gd name="connsiteY88" fmla="*/ 294988 h 884608"/>
                <a:gd name="connsiteX89" fmla="*/ 687754 w 1225499"/>
                <a:gd name="connsiteY89" fmla="*/ 306330 h 884608"/>
                <a:gd name="connsiteX90" fmla="*/ 666762 w 1225499"/>
                <a:gd name="connsiteY90" fmla="*/ 315629 h 884608"/>
                <a:gd name="connsiteX91" fmla="*/ 649174 w 1225499"/>
                <a:gd name="connsiteY91" fmla="*/ 312794 h 884608"/>
                <a:gd name="connsiteX92" fmla="*/ 636692 w 1225499"/>
                <a:gd name="connsiteY92" fmla="*/ 310526 h 884608"/>
                <a:gd name="connsiteX93" fmla="*/ 607303 w 1225499"/>
                <a:gd name="connsiteY93" fmla="*/ 299979 h 884608"/>
                <a:gd name="connsiteX94" fmla="*/ 582906 w 1225499"/>
                <a:gd name="connsiteY94" fmla="*/ 290679 h 884608"/>
                <a:gd name="connsiteX95" fmla="*/ 566566 w 1225499"/>
                <a:gd name="connsiteY95" fmla="*/ 287503 h 884608"/>
                <a:gd name="connsiteX96" fmla="*/ 553063 w 1225499"/>
                <a:gd name="connsiteY96" fmla="*/ 284781 h 884608"/>
                <a:gd name="connsiteX97" fmla="*/ 548297 w 1225499"/>
                <a:gd name="connsiteY97" fmla="*/ 286709 h 884608"/>
                <a:gd name="connsiteX98" fmla="*/ 536950 w 1225499"/>
                <a:gd name="connsiteY98" fmla="*/ 290679 h 884608"/>
                <a:gd name="connsiteX99" fmla="*/ 509830 w 1225499"/>
                <a:gd name="connsiteY99" fmla="*/ 288751 h 884608"/>
                <a:gd name="connsiteX100" fmla="*/ 479533 w 1225499"/>
                <a:gd name="connsiteY100" fmla="*/ 286483 h 884608"/>
                <a:gd name="connsiteX101" fmla="*/ 442428 w 1225499"/>
                <a:gd name="connsiteY101" fmla="*/ 259944 h 884608"/>
                <a:gd name="connsiteX102" fmla="*/ 438116 w 1225499"/>
                <a:gd name="connsiteY102" fmla="*/ 255181 h 884608"/>
                <a:gd name="connsiteX103" fmla="*/ 368217 w 1225499"/>
                <a:gd name="connsiteY103" fmla="*/ 225694 h 884608"/>
                <a:gd name="connsiteX104" fmla="*/ 317721 w 1225499"/>
                <a:gd name="connsiteY104" fmla="*/ 212879 h 884608"/>
                <a:gd name="connsiteX105" fmla="*/ 312729 w 1225499"/>
                <a:gd name="connsiteY105" fmla="*/ 198022 h 884608"/>
                <a:gd name="connsiteX106" fmla="*/ 312729 w 1225499"/>
                <a:gd name="connsiteY106" fmla="*/ 192918 h 884608"/>
                <a:gd name="connsiteX107" fmla="*/ 303991 w 1225499"/>
                <a:gd name="connsiteY107" fmla="*/ 177494 h 884608"/>
                <a:gd name="connsiteX108" fmla="*/ 297977 w 1225499"/>
                <a:gd name="connsiteY108" fmla="*/ 169442 h 884608"/>
                <a:gd name="connsiteX109" fmla="*/ 255539 w 1225499"/>
                <a:gd name="connsiteY109" fmla="*/ 142450 h 884608"/>
                <a:gd name="connsiteX110" fmla="*/ 225242 w 1225499"/>
                <a:gd name="connsiteY110" fmla="*/ 126799 h 884608"/>
                <a:gd name="connsiteX111" fmla="*/ 221497 w 1225499"/>
                <a:gd name="connsiteY111" fmla="*/ 122943 h 884608"/>
                <a:gd name="connsiteX112" fmla="*/ 210150 w 1225499"/>
                <a:gd name="connsiteY112" fmla="*/ 116366 h 884608"/>
                <a:gd name="connsiteX113" fmla="*/ 198803 w 1225499"/>
                <a:gd name="connsiteY113" fmla="*/ 110922 h 884608"/>
                <a:gd name="connsiteX114" fmla="*/ 197101 w 1225499"/>
                <a:gd name="connsiteY114" fmla="*/ 120448 h 884608"/>
                <a:gd name="connsiteX115" fmla="*/ 194264 w 1225499"/>
                <a:gd name="connsiteY115" fmla="*/ 131789 h 884608"/>
                <a:gd name="connsiteX116" fmla="*/ 188590 w 1225499"/>
                <a:gd name="connsiteY116" fmla="*/ 134171 h 884608"/>
                <a:gd name="connsiteX117" fmla="*/ 183938 w 1225499"/>
                <a:gd name="connsiteY117" fmla="*/ 137120 h 884608"/>
                <a:gd name="connsiteX118" fmla="*/ 183257 w 1225499"/>
                <a:gd name="connsiteY118" fmla="*/ 140182 h 884608"/>
                <a:gd name="connsiteX119" fmla="*/ 185867 w 1225499"/>
                <a:gd name="connsiteY119" fmla="*/ 144605 h 884608"/>
                <a:gd name="connsiteX120" fmla="*/ 191540 w 1225499"/>
                <a:gd name="connsiteY120" fmla="*/ 156967 h 884608"/>
                <a:gd name="connsiteX121" fmla="*/ 191540 w 1225499"/>
                <a:gd name="connsiteY121" fmla="*/ 159008 h 884608"/>
                <a:gd name="connsiteX122" fmla="*/ 190633 w 1225499"/>
                <a:gd name="connsiteY122" fmla="*/ 169442 h 884608"/>
                <a:gd name="connsiteX123" fmla="*/ 182803 w 1225499"/>
                <a:gd name="connsiteY123" fmla="*/ 172391 h 884608"/>
                <a:gd name="connsiteX124" fmla="*/ 161584 w 1225499"/>
                <a:gd name="connsiteY124" fmla="*/ 169442 h 884608"/>
                <a:gd name="connsiteX125" fmla="*/ 147400 w 1225499"/>
                <a:gd name="connsiteY125" fmla="*/ 167401 h 884608"/>
                <a:gd name="connsiteX126" fmla="*/ 142634 w 1225499"/>
                <a:gd name="connsiteY126" fmla="*/ 167401 h 884608"/>
                <a:gd name="connsiteX127" fmla="*/ 138208 w 1225499"/>
                <a:gd name="connsiteY127" fmla="*/ 167401 h 884608"/>
                <a:gd name="connsiteX128" fmla="*/ 138209 w 1225499"/>
                <a:gd name="connsiteY128" fmla="*/ 170009 h 884608"/>
                <a:gd name="connsiteX129" fmla="*/ 141272 w 1225499"/>
                <a:gd name="connsiteY129" fmla="*/ 203352 h 884608"/>
                <a:gd name="connsiteX130" fmla="*/ 144449 w 1225499"/>
                <a:gd name="connsiteY130" fmla="*/ 206187 h 884608"/>
                <a:gd name="connsiteX131" fmla="*/ 148421 w 1225499"/>
                <a:gd name="connsiteY131" fmla="*/ 214920 h 884608"/>
                <a:gd name="connsiteX132" fmla="*/ 146379 w 1225499"/>
                <a:gd name="connsiteY132" fmla="*/ 220023 h 884608"/>
                <a:gd name="connsiteX133" fmla="*/ 135826 w 1225499"/>
                <a:gd name="connsiteY133" fmla="*/ 221838 h 884608"/>
                <a:gd name="connsiteX134" fmla="*/ 133443 w 1225499"/>
                <a:gd name="connsiteY134" fmla="*/ 221838 h 884608"/>
                <a:gd name="connsiteX135" fmla="*/ 126748 w 1225499"/>
                <a:gd name="connsiteY135" fmla="*/ 219003 h 884608"/>
                <a:gd name="connsiteX136" fmla="*/ 122890 w 1225499"/>
                <a:gd name="connsiteY136" fmla="*/ 217188 h 884608"/>
                <a:gd name="connsiteX137" fmla="*/ 116309 w 1225499"/>
                <a:gd name="connsiteY137" fmla="*/ 219116 h 884608"/>
                <a:gd name="connsiteX138" fmla="*/ 100990 w 1225499"/>
                <a:gd name="connsiteY138" fmla="*/ 222178 h 884608"/>
                <a:gd name="connsiteX139" fmla="*/ 94522 w 1225499"/>
                <a:gd name="connsiteY139" fmla="*/ 222178 h 884608"/>
                <a:gd name="connsiteX140" fmla="*/ 94522 w 1225499"/>
                <a:gd name="connsiteY140" fmla="*/ 222972 h 884608"/>
                <a:gd name="connsiteX141" fmla="*/ 99968 w 1225499"/>
                <a:gd name="connsiteY141" fmla="*/ 227849 h 884608"/>
                <a:gd name="connsiteX142" fmla="*/ 106663 w 1225499"/>
                <a:gd name="connsiteY142" fmla="*/ 234427 h 884608"/>
                <a:gd name="connsiteX143" fmla="*/ 119145 w 1225499"/>
                <a:gd name="connsiteY143" fmla="*/ 257109 h 884608"/>
                <a:gd name="connsiteX144" fmla="*/ 123003 w 1225499"/>
                <a:gd name="connsiteY144" fmla="*/ 261305 h 884608"/>
                <a:gd name="connsiteX145" fmla="*/ 125727 w 1225499"/>
                <a:gd name="connsiteY145" fmla="*/ 269244 h 884608"/>
                <a:gd name="connsiteX146" fmla="*/ 121869 w 1225499"/>
                <a:gd name="connsiteY146" fmla="*/ 278771 h 884608"/>
                <a:gd name="connsiteX147" fmla="*/ 118351 w 1225499"/>
                <a:gd name="connsiteY147" fmla="*/ 289091 h 884608"/>
                <a:gd name="connsiteX148" fmla="*/ 123911 w 1225499"/>
                <a:gd name="connsiteY148" fmla="*/ 296009 h 884608"/>
                <a:gd name="connsiteX149" fmla="*/ 114606 w 1225499"/>
                <a:gd name="connsiteY149" fmla="*/ 307350 h 884608"/>
                <a:gd name="connsiteX150" fmla="*/ 110862 w 1225499"/>
                <a:gd name="connsiteY150" fmla="*/ 309392 h 884608"/>
                <a:gd name="connsiteX151" fmla="*/ 103259 w 1225499"/>
                <a:gd name="connsiteY151" fmla="*/ 312907 h 884608"/>
                <a:gd name="connsiteX152" fmla="*/ 91912 w 1225499"/>
                <a:gd name="connsiteY152" fmla="*/ 319258 h 884608"/>
                <a:gd name="connsiteX153" fmla="*/ 91912 w 1225499"/>
                <a:gd name="connsiteY153" fmla="*/ 319599 h 884608"/>
                <a:gd name="connsiteX154" fmla="*/ 81813 w 1225499"/>
                <a:gd name="connsiteY154" fmla="*/ 330940 h 884608"/>
                <a:gd name="connsiteX155" fmla="*/ 57530 w 1225499"/>
                <a:gd name="connsiteY155" fmla="*/ 337518 h 884608"/>
                <a:gd name="connsiteX156" fmla="*/ 57530 w 1225499"/>
                <a:gd name="connsiteY156" fmla="*/ 339673 h 884608"/>
                <a:gd name="connsiteX157" fmla="*/ 56055 w 1225499"/>
                <a:gd name="connsiteY157" fmla="*/ 347385 h 884608"/>
                <a:gd name="connsiteX158" fmla="*/ 39374 w 1225499"/>
                <a:gd name="connsiteY158" fmla="*/ 346704 h 884608"/>
                <a:gd name="connsiteX159" fmla="*/ 27119 w 1225499"/>
                <a:gd name="connsiteY159" fmla="*/ 344209 h 884608"/>
                <a:gd name="connsiteX160" fmla="*/ 7602 w 1225499"/>
                <a:gd name="connsiteY160" fmla="*/ 356571 h 884608"/>
                <a:gd name="connsiteX161" fmla="*/ 3290 w 1225499"/>
                <a:gd name="connsiteY161" fmla="*/ 365303 h 884608"/>
                <a:gd name="connsiteX162" fmla="*/ 226 w 1225499"/>
                <a:gd name="connsiteY162" fmla="*/ 372335 h 884608"/>
                <a:gd name="connsiteX163" fmla="*/ 2496 w 1225499"/>
                <a:gd name="connsiteY163" fmla="*/ 379140 h 884608"/>
                <a:gd name="connsiteX164" fmla="*/ 10439 w 1225499"/>
                <a:gd name="connsiteY164" fmla="*/ 394564 h 884608"/>
                <a:gd name="connsiteX165" fmla="*/ 15432 w 1225499"/>
                <a:gd name="connsiteY165" fmla="*/ 392862 h 884608"/>
                <a:gd name="connsiteX166" fmla="*/ 28844 w 1225499"/>
                <a:gd name="connsiteY166" fmla="*/ 394210 h 884608"/>
                <a:gd name="connsiteX167" fmla="*/ 29842 w 1225499"/>
                <a:gd name="connsiteY167" fmla="*/ 395698 h 884608"/>
                <a:gd name="connsiteX168" fmla="*/ 33247 w 1225499"/>
                <a:gd name="connsiteY168" fmla="*/ 399781 h 884608"/>
                <a:gd name="connsiteX169" fmla="*/ 42551 w 1225499"/>
                <a:gd name="connsiteY169" fmla="*/ 427793 h 884608"/>
                <a:gd name="connsiteX170" fmla="*/ 37445 w 1225499"/>
                <a:gd name="connsiteY170" fmla="*/ 436412 h 884608"/>
                <a:gd name="connsiteX171" fmla="*/ 36424 w 1225499"/>
                <a:gd name="connsiteY171" fmla="*/ 438114 h 884608"/>
                <a:gd name="connsiteX172" fmla="*/ 41644 w 1225499"/>
                <a:gd name="connsiteY172" fmla="*/ 438114 h 884608"/>
                <a:gd name="connsiteX173" fmla="*/ 46182 w 1225499"/>
                <a:gd name="connsiteY173" fmla="*/ 439021 h 884608"/>
                <a:gd name="connsiteX174" fmla="*/ 71033 w 1225499"/>
                <a:gd name="connsiteY174" fmla="*/ 451723 h 884608"/>
                <a:gd name="connsiteX175" fmla="*/ 83515 w 1225499"/>
                <a:gd name="connsiteY175" fmla="*/ 464879 h 884608"/>
                <a:gd name="connsiteX176" fmla="*/ 104507 w 1225499"/>
                <a:gd name="connsiteY176" fmla="*/ 477240 h 884608"/>
                <a:gd name="connsiteX177" fmla="*/ 121528 w 1225499"/>
                <a:gd name="connsiteY177" fmla="*/ 478261 h 884608"/>
                <a:gd name="connsiteX178" fmla="*/ 145130 w 1225499"/>
                <a:gd name="connsiteY178" fmla="*/ 460682 h 884608"/>
                <a:gd name="connsiteX179" fmla="*/ 176789 w 1225499"/>
                <a:gd name="connsiteY179" fmla="*/ 483365 h 884608"/>
                <a:gd name="connsiteX180" fmla="*/ 170208 w 1225499"/>
                <a:gd name="connsiteY180" fmla="*/ 506047 h 884608"/>
                <a:gd name="connsiteX181" fmla="*/ 167484 w 1225499"/>
                <a:gd name="connsiteY181" fmla="*/ 507975 h 884608"/>
                <a:gd name="connsiteX182" fmla="*/ 152846 w 1225499"/>
                <a:gd name="connsiteY182" fmla="*/ 521017 h 884608"/>
                <a:gd name="connsiteX183" fmla="*/ 152846 w 1225499"/>
                <a:gd name="connsiteY183" fmla="*/ 522832 h 884608"/>
                <a:gd name="connsiteX184" fmla="*/ 160563 w 1225499"/>
                <a:gd name="connsiteY184" fmla="*/ 534853 h 884608"/>
                <a:gd name="connsiteX185" fmla="*/ 166350 w 1225499"/>
                <a:gd name="connsiteY185" fmla="*/ 541885 h 884608"/>
                <a:gd name="connsiteX186" fmla="*/ 168960 w 1225499"/>
                <a:gd name="connsiteY186" fmla="*/ 564567 h 884608"/>
                <a:gd name="connsiteX187" fmla="*/ 159428 w 1225499"/>
                <a:gd name="connsiteY187" fmla="*/ 561845 h 884608"/>
                <a:gd name="connsiteX188" fmla="*/ 154321 w 1225499"/>
                <a:gd name="connsiteY188" fmla="*/ 558556 h 884608"/>
                <a:gd name="connsiteX189" fmla="*/ 152165 w 1225499"/>
                <a:gd name="connsiteY189" fmla="*/ 560484 h 884608"/>
                <a:gd name="connsiteX190" fmla="*/ 155797 w 1225499"/>
                <a:gd name="connsiteY190" fmla="*/ 567402 h 884608"/>
                <a:gd name="connsiteX191" fmla="*/ 161924 w 1225499"/>
                <a:gd name="connsiteY191" fmla="*/ 579878 h 884608"/>
                <a:gd name="connsiteX192" fmla="*/ 168506 w 1225499"/>
                <a:gd name="connsiteY192" fmla="*/ 590085 h 884608"/>
                <a:gd name="connsiteX193" fmla="*/ 199030 w 1225499"/>
                <a:gd name="connsiteY193" fmla="*/ 604601 h 884608"/>
                <a:gd name="connsiteX194" fmla="*/ 211058 w 1225499"/>
                <a:gd name="connsiteY194" fmla="*/ 611406 h 884608"/>
                <a:gd name="connsiteX195" fmla="*/ 222972 w 1225499"/>
                <a:gd name="connsiteY195" fmla="*/ 619231 h 884608"/>
                <a:gd name="connsiteX196" fmla="*/ 226263 w 1225499"/>
                <a:gd name="connsiteY196" fmla="*/ 618438 h 884608"/>
                <a:gd name="connsiteX197" fmla="*/ 232163 w 1225499"/>
                <a:gd name="connsiteY197" fmla="*/ 615262 h 884608"/>
                <a:gd name="connsiteX198" fmla="*/ 258035 w 1225499"/>
                <a:gd name="connsiteY198" fmla="*/ 626603 h 884608"/>
                <a:gd name="connsiteX199" fmla="*/ 286857 w 1225499"/>
                <a:gd name="connsiteY199" fmla="*/ 645997 h 884608"/>
                <a:gd name="connsiteX200" fmla="*/ 315112 w 1225499"/>
                <a:gd name="connsiteY200" fmla="*/ 662895 h 884608"/>
                <a:gd name="connsiteX201" fmla="*/ 318062 w 1225499"/>
                <a:gd name="connsiteY201" fmla="*/ 665730 h 884608"/>
                <a:gd name="connsiteX202" fmla="*/ 340756 w 1225499"/>
                <a:gd name="connsiteY202" fmla="*/ 678772 h 884608"/>
                <a:gd name="connsiteX203" fmla="*/ 352671 w 1225499"/>
                <a:gd name="connsiteY203" fmla="*/ 678092 h 884608"/>
                <a:gd name="connsiteX204" fmla="*/ 366060 w 1225499"/>
                <a:gd name="connsiteY204" fmla="*/ 679113 h 884608"/>
                <a:gd name="connsiteX205" fmla="*/ 392953 w 1225499"/>
                <a:gd name="connsiteY205" fmla="*/ 684897 h 884608"/>
                <a:gd name="connsiteX206" fmla="*/ 417463 w 1225499"/>
                <a:gd name="connsiteY206" fmla="*/ 688753 h 884608"/>
                <a:gd name="connsiteX207" fmla="*/ 419279 w 1225499"/>
                <a:gd name="connsiteY207" fmla="*/ 685350 h 884608"/>
                <a:gd name="connsiteX208" fmla="*/ 435506 w 1225499"/>
                <a:gd name="connsiteY208" fmla="*/ 672648 h 884608"/>
                <a:gd name="connsiteX209" fmla="*/ 445151 w 1225499"/>
                <a:gd name="connsiteY209" fmla="*/ 673782 h 884608"/>
                <a:gd name="connsiteX210" fmla="*/ 475902 w 1225499"/>
                <a:gd name="connsiteY210" fmla="*/ 682061 h 884608"/>
                <a:gd name="connsiteX211" fmla="*/ 478171 w 1225499"/>
                <a:gd name="connsiteY211" fmla="*/ 684556 h 884608"/>
                <a:gd name="connsiteX212" fmla="*/ 490540 w 1225499"/>
                <a:gd name="connsiteY212" fmla="*/ 686825 h 884608"/>
                <a:gd name="connsiteX213" fmla="*/ 505405 w 1225499"/>
                <a:gd name="connsiteY213" fmla="*/ 673896 h 884608"/>
                <a:gd name="connsiteX214" fmla="*/ 522993 w 1225499"/>
                <a:gd name="connsiteY214" fmla="*/ 659039 h 884608"/>
                <a:gd name="connsiteX215" fmla="*/ 532070 w 1225499"/>
                <a:gd name="connsiteY215" fmla="*/ 651554 h 884608"/>
                <a:gd name="connsiteX216" fmla="*/ 549886 w 1225499"/>
                <a:gd name="connsiteY216" fmla="*/ 646110 h 884608"/>
                <a:gd name="connsiteX217" fmla="*/ 556240 w 1225499"/>
                <a:gd name="connsiteY217" fmla="*/ 646110 h 884608"/>
                <a:gd name="connsiteX218" fmla="*/ 567587 w 1225499"/>
                <a:gd name="connsiteY218" fmla="*/ 642367 h 884608"/>
                <a:gd name="connsiteX219" fmla="*/ 591303 w 1225499"/>
                <a:gd name="connsiteY219" fmla="*/ 656204 h 884608"/>
                <a:gd name="connsiteX220" fmla="*/ 591303 w 1225499"/>
                <a:gd name="connsiteY220" fmla="*/ 659719 h 884608"/>
                <a:gd name="connsiteX221" fmla="*/ 592211 w 1225499"/>
                <a:gd name="connsiteY221" fmla="*/ 668225 h 884608"/>
                <a:gd name="connsiteX222" fmla="*/ 593800 w 1225499"/>
                <a:gd name="connsiteY222" fmla="*/ 668225 h 884608"/>
                <a:gd name="connsiteX223" fmla="*/ 605147 w 1225499"/>
                <a:gd name="connsiteY223" fmla="*/ 671401 h 884608"/>
                <a:gd name="connsiteX224" fmla="*/ 607757 w 1225499"/>
                <a:gd name="connsiteY224" fmla="*/ 666524 h 884608"/>
                <a:gd name="connsiteX225" fmla="*/ 615473 w 1225499"/>
                <a:gd name="connsiteY225" fmla="*/ 666524 h 884608"/>
                <a:gd name="connsiteX226" fmla="*/ 638167 w 1225499"/>
                <a:gd name="connsiteY226" fmla="*/ 687278 h 884608"/>
                <a:gd name="connsiteX227" fmla="*/ 644181 w 1225499"/>
                <a:gd name="connsiteY227" fmla="*/ 695330 h 884608"/>
                <a:gd name="connsiteX228" fmla="*/ 650762 w 1225499"/>
                <a:gd name="connsiteY228" fmla="*/ 706672 h 884608"/>
                <a:gd name="connsiteX229" fmla="*/ 653372 w 1225499"/>
                <a:gd name="connsiteY229" fmla="*/ 718013 h 884608"/>
                <a:gd name="connsiteX230" fmla="*/ 655755 w 1225499"/>
                <a:gd name="connsiteY230" fmla="*/ 728106 h 884608"/>
                <a:gd name="connsiteX231" fmla="*/ 646678 w 1225499"/>
                <a:gd name="connsiteY231" fmla="*/ 752376 h 884608"/>
                <a:gd name="connsiteX232" fmla="*/ 645997 w 1225499"/>
                <a:gd name="connsiteY232" fmla="*/ 753170 h 884608"/>
                <a:gd name="connsiteX233" fmla="*/ 636238 w 1225499"/>
                <a:gd name="connsiteY233" fmla="*/ 771089 h 884608"/>
                <a:gd name="connsiteX234" fmla="*/ 637486 w 1225499"/>
                <a:gd name="connsiteY234" fmla="*/ 779935 h 884608"/>
                <a:gd name="connsiteX235" fmla="*/ 639075 w 1225499"/>
                <a:gd name="connsiteY235" fmla="*/ 788781 h 884608"/>
                <a:gd name="connsiteX236" fmla="*/ 644748 w 1225499"/>
                <a:gd name="connsiteY236" fmla="*/ 787988 h 884608"/>
                <a:gd name="connsiteX237" fmla="*/ 652918 w 1225499"/>
                <a:gd name="connsiteY237" fmla="*/ 786287 h 884608"/>
                <a:gd name="connsiteX238" fmla="*/ 669712 w 1225499"/>
                <a:gd name="connsiteY238" fmla="*/ 798422 h 884608"/>
                <a:gd name="connsiteX239" fmla="*/ 676294 w 1225499"/>
                <a:gd name="connsiteY239" fmla="*/ 807495 h 884608"/>
                <a:gd name="connsiteX240" fmla="*/ 685712 w 1225499"/>
                <a:gd name="connsiteY240" fmla="*/ 823372 h 884608"/>
                <a:gd name="connsiteX241" fmla="*/ 692974 w 1225499"/>
                <a:gd name="connsiteY241" fmla="*/ 841518 h 884608"/>
                <a:gd name="connsiteX242" fmla="*/ 702846 w 1225499"/>
                <a:gd name="connsiteY242" fmla="*/ 848663 h 884608"/>
                <a:gd name="connsiteX243" fmla="*/ 721683 w 1225499"/>
                <a:gd name="connsiteY243" fmla="*/ 858303 h 884608"/>
                <a:gd name="connsiteX244" fmla="*/ 723612 w 1225499"/>
                <a:gd name="connsiteY244" fmla="*/ 857168 h 884608"/>
                <a:gd name="connsiteX245" fmla="*/ 730761 w 1225499"/>
                <a:gd name="connsiteY245" fmla="*/ 859096 h 884608"/>
                <a:gd name="connsiteX246" fmla="*/ 735980 w 1225499"/>
                <a:gd name="connsiteY246" fmla="*/ 865447 h 884608"/>
                <a:gd name="connsiteX247" fmla="*/ 735980 w 1225499"/>
                <a:gd name="connsiteY247" fmla="*/ 866355 h 884608"/>
                <a:gd name="connsiteX248" fmla="*/ 738023 w 1225499"/>
                <a:gd name="connsiteY248" fmla="*/ 866355 h 884608"/>
                <a:gd name="connsiteX249" fmla="*/ 741994 w 1225499"/>
                <a:gd name="connsiteY249" fmla="*/ 865221 h 884608"/>
                <a:gd name="connsiteX250" fmla="*/ 742561 w 1225499"/>
                <a:gd name="connsiteY250" fmla="*/ 860004 h 884608"/>
                <a:gd name="connsiteX251" fmla="*/ 738363 w 1225499"/>
                <a:gd name="connsiteY251" fmla="*/ 851725 h 884608"/>
                <a:gd name="connsiteX252" fmla="*/ 732803 w 1225499"/>
                <a:gd name="connsiteY252" fmla="*/ 836528 h 884608"/>
                <a:gd name="connsiteX253" fmla="*/ 735413 w 1225499"/>
                <a:gd name="connsiteY253" fmla="*/ 832218 h 884608"/>
                <a:gd name="connsiteX254" fmla="*/ 744037 w 1225499"/>
                <a:gd name="connsiteY254" fmla="*/ 832218 h 884608"/>
                <a:gd name="connsiteX255" fmla="*/ 748916 w 1225499"/>
                <a:gd name="connsiteY255" fmla="*/ 832218 h 884608"/>
                <a:gd name="connsiteX256" fmla="*/ 772631 w 1225499"/>
                <a:gd name="connsiteY256" fmla="*/ 827568 h 884608"/>
                <a:gd name="connsiteX257" fmla="*/ 773993 w 1225499"/>
                <a:gd name="connsiteY257" fmla="*/ 827568 h 884608"/>
                <a:gd name="connsiteX258" fmla="*/ 789199 w 1225499"/>
                <a:gd name="connsiteY258" fmla="*/ 827568 h 884608"/>
                <a:gd name="connsiteX259" fmla="*/ 795667 w 1225499"/>
                <a:gd name="connsiteY259" fmla="*/ 824166 h 884608"/>
                <a:gd name="connsiteX260" fmla="*/ 809056 w 1225499"/>
                <a:gd name="connsiteY260" fmla="*/ 815093 h 884608"/>
                <a:gd name="connsiteX261" fmla="*/ 817453 w 1225499"/>
                <a:gd name="connsiteY261" fmla="*/ 807948 h 884608"/>
                <a:gd name="connsiteX262" fmla="*/ 828120 w 1225499"/>
                <a:gd name="connsiteY262" fmla="*/ 812484 h 884608"/>
                <a:gd name="connsiteX263" fmla="*/ 839467 w 1225499"/>
                <a:gd name="connsiteY263" fmla="*/ 817021 h 884608"/>
                <a:gd name="connsiteX264" fmla="*/ 856601 w 1225499"/>
                <a:gd name="connsiteY264" fmla="*/ 826888 h 884608"/>
                <a:gd name="connsiteX265" fmla="*/ 870104 w 1225499"/>
                <a:gd name="connsiteY265" fmla="*/ 848322 h 884608"/>
                <a:gd name="connsiteX266" fmla="*/ 886671 w 1225499"/>
                <a:gd name="connsiteY266" fmla="*/ 864767 h 884608"/>
                <a:gd name="connsiteX267" fmla="*/ 898018 w 1225499"/>
                <a:gd name="connsiteY267" fmla="*/ 855240 h 884608"/>
                <a:gd name="connsiteX268" fmla="*/ 930245 w 1225499"/>
                <a:gd name="connsiteY268" fmla="*/ 859777 h 884608"/>
                <a:gd name="connsiteX269" fmla="*/ 935351 w 1225499"/>
                <a:gd name="connsiteY269" fmla="*/ 876448 h 884608"/>
                <a:gd name="connsiteX270" fmla="*/ 947606 w 1225499"/>
                <a:gd name="connsiteY270" fmla="*/ 894254 h 884608"/>
                <a:gd name="connsiteX271" fmla="*/ 952031 w 1225499"/>
                <a:gd name="connsiteY271" fmla="*/ 866468 h 884608"/>
                <a:gd name="connsiteX272" fmla="*/ 992654 w 1225499"/>
                <a:gd name="connsiteY272" fmla="*/ 851952 h 884608"/>
                <a:gd name="connsiteX273" fmla="*/ 1011037 w 1225499"/>
                <a:gd name="connsiteY273" fmla="*/ 841971 h 884608"/>
                <a:gd name="connsiteX274" fmla="*/ 1017164 w 1225499"/>
                <a:gd name="connsiteY274" fmla="*/ 811804 h 884608"/>
                <a:gd name="connsiteX275" fmla="*/ 1025562 w 1225499"/>
                <a:gd name="connsiteY275" fmla="*/ 838002 h 884608"/>
                <a:gd name="connsiteX276" fmla="*/ 1048256 w 1225499"/>
                <a:gd name="connsiteY276" fmla="*/ 825187 h 884608"/>
                <a:gd name="connsiteX277" fmla="*/ 1083999 w 1225499"/>
                <a:gd name="connsiteY277" fmla="*/ 817928 h 884608"/>
                <a:gd name="connsiteX278" fmla="*/ 1123488 w 1225499"/>
                <a:gd name="connsiteY278" fmla="*/ 774492 h 884608"/>
                <a:gd name="connsiteX279" fmla="*/ 1139147 w 1225499"/>
                <a:gd name="connsiteY279" fmla="*/ 736726 h 884608"/>
                <a:gd name="connsiteX280" fmla="*/ 1146863 w 1225499"/>
                <a:gd name="connsiteY280" fmla="*/ 714951 h 884608"/>
                <a:gd name="connsiteX281" fmla="*/ 1161955 w 1225499"/>
                <a:gd name="connsiteY281" fmla="*/ 679907 h 884608"/>
                <a:gd name="connsiteX282" fmla="*/ 1161955 w 1225499"/>
                <a:gd name="connsiteY282" fmla="*/ 644749 h 884608"/>
                <a:gd name="connsiteX283" fmla="*/ 1149132 w 1225499"/>
                <a:gd name="connsiteY283" fmla="*/ 621386 h 884608"/>
                <a:gd name="connsiteX284" fmla="*/ 1131885 w 1225499"/>
                <a:gd name="connsiteY284" fmla="*/ 619231 h 884608"/>
                <a:gd name="connsiteX285" fmla="*/ 1154579 w 1225499"/>
                <a:gd name="connsiteY285" fmla="*/ 600859 h 884608"/>
                <a:gd name="connsiteX286" fmla="*/ 1131885 w 1225499"/>
                <a:gd name="connsiteY286" fmla="*/ 579084 h 884608"/>
                <a:gd name="connsiteX287" fmla="*/ 1104538 w 1225499"/>
                <a:gd name="connsiteY287" fmla="*/ 571826 h 884608"/>
                <a:gd name="connsiteX288" fmla="*/ 1138579 w 1225499"/>
                <a:gd name="connsiteY288" fmla="*/ 571826 h 884608"/>
                <a:gd name="connsiteX289" fmla="*/ 1112935 w 1225499"/>
                <a:gd name="connsiteY289" fmla="*/ 546195 h 884608"/>
                <a:gd name="connsiteX290" fmla="*/ 1082298 w 1225499"/>
                <a:gd name="connsiteY290" fmla="*/ 507295 h 884608"/>
                <a:gd name="connsiteX291" fmla="*/ 1061078 w 1225499"/>
                <a:gd name="connsiteY291" fmla="*/ 486654 h 884608"/>
                <a:gd name="connsiteX292" fmla="*/ 1077872 w 1225499"/>
                <a:gd name="connsiteY292" fmla="*/ 452630 h 884608"/>
                <a:gd name="connsiteX293" fmla="*/ 1111914 w 1225499"/>
                <a:gd name="connsiteY293" fmla="*/ 432556 h 884608"/>
                <a:gd name="connsiteX294" fmla="*/ 1091829 w 1225499"/>
                <a:gd name="connsiteY294" fmla="*/ 424731 h 884608"/>
                <a:gd name="connsiteX295" fmla="*/ 1065730 w 1225499"/>
                <a:gd name="connsiteY295" fmla="*/ 415885 h 884608"/>
                <a:gd name="connsiteX296" fmla="*/ 1041221 w 1225499"/>
                <a:gd name="connsiteY296" fmla="*/ 434258 h 884608"/>
                <a:gd name="connsiteX297" fmla="*/ 1018186 w 1225499"/>
                <a:gd name="connsiteY297" fmla="*/ 409080 h 884608"/>
                <a:gd name="connsiteX298" fmla="*/ 981988 w 1225499"/>
                <a:gd name="connsiteY298" fmla="*/ 390141 h 884608"/>
                <a:gd name="connsiteX299" fmla="*/ 1009902 w 1225499"/>
                <a:gd name="connsiteY299" fmla="*/ 370634 h 884608"/>
                <a:gd name="connsiteX300" fmla="*/ 1027150 w 1225499"/>
                <a:gd name="connsiteY300" fmla="*/ 349426 h 884608"/>
                <a:gd name="connsiteX301" fmla="*/ 1052794 w 1225499"/>
                <a:gd name="connsiteY301" fmla="*/ 331620 h 884608"/>
                <a:gd name="connsiteX302" fmla="*/ 1061646 w 1225499"/>
                <a:gd name="connsiteY302" fmla="*/ 358385 h 884608"/>
                <a:gd name="connsiteX303" fmla="*/ 1068907 w 1225499"/>
                <a:gd name="connsiteY303" fmla="*/ 378459 h 884608"/>
                <a:gd name="connsiteX304" fmla="*/ 1070941 w 1225499"/>
                <a:gd name="connsiteY304" fmla="*/ 387701 h 884608"/>
                <a:gd name="connsiteX305" fmla="*/ 1077872 w 1225499"/>
                <a:gd name="connsiteY305" fmla="*/ 387872 h 884608"/>
                <a:gd name="connsiteX306" fmla="*/ 1110779 w 1225499"/>
                <a:gd name="connsiteY306" fmla="*/ 361674 h 884608"/>
                <a:gd name="connsiteX307" fmla="*/ 1112708 w 1225499"/>
                <a:gd name="connsiteY307" fmla="*/ 361674 h 884608"/>
                <a:gd name="connsiteX308" fmla="*/ 1118268 w 1225499"/>
                <a:gd name="connsiteY308" fmla="*/ 343302 h 88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1225499" h="884608">
                  <a:moveTo>
                    <a:pt x="1118268" y="343302"/>
                  </a:moveTo>
                  <a:cubicBezTo>
                    <a:pt x="1121185" y="341446"/>
                    <a:pt x="1124217" y="339779"/>
                    <a:pt x="1127346" y="338311"/>
                  </a:cubicBezTo>
                  <a:cubicBezTo>
                    <a:pt x="1133360" y="335363"/>
                    <a:pt x="1138693" y="332981"/>
                    <a:pt x="1140168" y="326970"/>
                  </a:cubicBezTo>
                  <a:cubicBezTo>
                    <a:pt x="1141190" y="324135"/>
                    <a:pt x="1141871" y="321754"/>
                    <a:pt x="1142438" y="319712"/>
                  </a:cubicBezTo>
                  <a:cubicBezTo>
                    <a:pt x="1143686" y="314835"/>
                    <a:pt x="1144707" y="310979"/>
                    <a:pt x="1149927" y="309278"/>
                  </a:cubicBezTo>
                  <a:cubicBezTo>
                    <a:pt x="1155924" y="308641"/>
                    <a:pt x="1161987" y="309418"/>
                    <a:pt x="1167628" y="311546"/>
                  </a:cubicBezTo>
                  <a:cubicBezTo>
                    <a:pt x="1171077" y="312544"/>
                    <a:pt x="1174609" y="313228"/>
                    <a:pt x="1178181" y="313588"/>
                  </a:cubicBezTo>
                  <a:cubicBezTo>
                    <a:pt x="1178103" y="312569"/>
                    <a:pt x="1178103" y="311545"/>
                    <a:pt x="1178181" y="310526"/>
                  </a:cubicBezTo>
                  <a:cubicBezTo>
                    <a:pt x="1177536" y="307665"/>
                    <a:pt x="1178112" y="304666"/>
                    <a:pt x="1179770" y="302247"/>
                  </a:cubicBezTo>
                  <a:cubicBezTo>
                    <a:pt x="1180966" y="300970"/>
                    <a:pt x="1182677" y="300303"/>
                    <a:pt x="1184422" y="300432"/>
                  </a:cubicBezTo>
                  <a:cubicBezTo>
                    <a:pt x="1186805" y="300432"/>
                    <a:pt x="1189755" y="293401"/>
                    <a:pt x="1191684" y="289091"/>
                  </a:cubicBezTo>
                  <a:cubicBezTo>
                    <a:pt x="1193116" y="284446"/>
                    <a:pt x="1195691" y="280235"/>
                    <a:pt x="1199173" y="276843"/>
                  </a:cubicBezTo>
                  <a:cubicBezTo>
                    <a:pt x="1203319" y="273525"/>
                    <a:pt x="1209211" y="273525"/>
                    <a:pt x="1213357" y="276843"/>
                  </a:cubicBezTo>
                  <a:cubicBezTo>
                    <a:pt x="1214354" y="275934"/>
                    <a:pt x="1215416" y="275100"/>
                    <a:pt x="1216535" y="274348"/>
                  </a:cubicBezTo>
                  <a:cubicBezTo>
                    <a:pt x="1218387" y="273428"/>
                    <a:pt x="1220015" y="272111"/>
                    <a:pt x="1221300" y="270492"/>
                  </a:cubicBezTo>
                  <a:cubicBezTo>
                    <a:pt x="1222776" y="268223"/>
                    <a:pt x="1218464" y="262213"/>
                    <a:pt x="1215287" y="257790"/>
                  </a:cubicBezTo>
                  <a:cubicBezTo>
                    <a:pt x="1213471" y="255068"/>
                    <a:pt x="1211429" y="252346"/>
                    <a:pt x="1210067" y="249737"/>
                  </a:cubicBezTo>
                  <a:cubicBezTo>
                    <a:pt x="1207536" y="245959"/>
                    <a:pt x="1204479" y="242560"/>
                    <a:pt x="1200989" y="239644"/>
                  </a:cubicBezTo>
                  <a:cubicBezTo>
                    <a:pt x="1195996" y="234994"/>
                    <a:pt x="1192365" y="231591"/>
                    <a:pt x="1192592" y="228303"/>
                  </a:cubicBezTo>
                  <a:cubicBezTo>
                    <a:pt x="1192706" y="227002"/>
                    <a:pt x="1193419" y="225828"/>
                    <a:pt x="1194521" y="225127"/>
                  </a:cubicBezTo>
                  <a:cubicBezTo>
                    <a:pt x="1196193" y="223419"/>
                    <a:pt x="1197539" y="221421"/>
                    <a:pt x="1198492" y="219230"/>
                  </a:cubicBezTo>
                  <a:cubicBezTo>
                    <a:pt x="1200052" y="215375"/>
                    <a:pt x="1202845" y="212145"/>
                    <a:pt x="1206436" y="210043"/>
                  </a:cubicBezTo>
                  <a:cubicBezTo>
                    <a:pt x="1212156" y="209210"/>
                    <a:pt x="1217993" y="210202"/>
                    <a:pt x="1223116" y="212879"/>
                  </a:cubicBezTo>
                  <a:cubicBezTo>
                    <a:pt x="1226125" y="214103"/>
                    <a:pt x="1229239" y="215052"/>
                    <a:pt x="1232420" y="215714"/>
                  </a:cubicBezTo>
                  <a:cubicBezTo>
                    <a:pt x="1232796" y="209985"/>
                    <a:pt x="1232453" y="204232"/>
                    <a:pt x="1231399" y="198589"/>
                  </a:cubicBezTo>
                  <a:cubicBezTo>
                    <a:pt x="1230677" y="194273"/>
                    <a:pt x="1230222" y="189918"/>
                    <a:pt x="1230037" y="185546"/>
                  </a:cubicBezTo>
                  <a:cubicBezTo>
                    <a:pt x="1229730" y="181518"/>
                    <a:pt x="1228445" y="177625"/>
                    <a:pt x="1226293" y="174205"/>
                  </a:cubicBezTo>
                  <a:cubicBezTo>
                    <a:pt x="1223458" y="169376"/>
                    <a:pt x="1221860" y="163922"/>
                    <a:pt x="1221640" y="158328"/>
                  </a:cubicBezTo>
                  <a:cubicBezTo>
                    <a:pt x="1221641" y="146987"/>
                    <a:pt x="1216308" y="133944"/>
                    <a:pt x="1209273" y="131790"/>
                  </a:cubicBezTo>
                  <a:cubicBezTo>
                    <a:pt x="1205982" y="130882"/>
                    <a:pt x="1203940" y="131790"/>
                    <a:pt x="1200308" y="135532"/>
                  </a:cubicBezTo>
                  <a:cubicBezTo>
                    <a:pt x="1197246" y="138713"/>
                    <a:pt x="1193288" y="140888"/>
                    <a:pt x="1188961" y="141770"/>
                  </a:cubicBezTo>
                  <a:cubicBezTo>
                    <a:pt x="1185018" y="142634"/>
                    <a:pt x="1181204" y="144006"/>
                    <a:pt x="1177614" y="145853"/>
                  </a:cubicBezTo>
                  <a:cubicBezTo>
                    <a:pt x="1169686" y="149929"/>
                    <a:pt x="1160986" y="152287"/>
                    <a:pt x="1152083" y="152771"/>
                  </a:cubicBezTo>
                  <a:cubicBezTo>
                    <a:pt x="1143706" y="153756"/>
                    <a:pt x="1135986" y="148118"/>
                    <a:pt x="1134381" y="139842"/>
                  </a:cubicBezTo>
                  <a:cubicBezTo>
                    <a:pt x="1133713" y="137683"/>
                    <a:pt x="1132759" y="135623"/>
                    <a:pt x="1131544" y="133717"/>
                  </a:cubicBezTo>
                  <a:cubicBezTo>
                    <a:pt x="1124656" y="127331"/>
                    <a:pt x="1116657" y="122257"/>
                    <a:pt x="1107942" y="118747"/>
                  </a:cubicBezTo>
                  <a:cubicBezTo>
                    <a:pt x="1103857" y="116706"/>
                    <a:pt x="1099999" y="114778"/>
                    <a:pt x="1096595" y="113077"/>
                  </a:cubicBezTo>
                  <a:cubicBezTo>
                    <a:pt x="1086084" y="107461"/>
                    <a:pt x="1074457" y="104246"/>
                    <a:pt x="1062553" y="103663"/>
                  </a:cubicBezTo>
                  <a:cubicBezTo>
                    <a:pt x="1053475" y="103663"/>
                    <a:pt x="1046326" y="103663"/>
                    <a:pt x="1040880" y="96745"/>
                  </a:cubicBezTo>
                  <a:cubicBezTo>
                    <a:pt x="1038951" y="94364"/>
                    <a:pt x="1023178" y="80301"/>
                    <a:pt x="1007860" y="66805"/>
                  </a:cubicBezTo>
                  <a:cubicBezTo>
                    <a:pt x="986300" y="47638"/>
                    <a:pt x="961790" y="25977"/>
                    <a:pt x="955549" y="18718"/>
                  </a:cubicBezTo>
                  <a:cubicBezTo>
                    <a:pt x="947329" y="12300"/>
                    <a:pt x="937268" y="8683"/>
                    <a:pt x="926841" y="8398"/>
                  </a:cubicBezTo>
                  <a:cubicBezTo>
                    <a:pt x="920987" y="8215"/>
                    <a:pt x="915264" y="6620"/>
                    <a:pt x="910160" y="3748"/>
                  </a:cubicBezTo>
                  <a:cubicBezTo>
                    <a:pt x="905054" y="-675"/>
                    <a:pt x="873508" y="-788"/>
                    <a:pt x="864771" y="1366"/>
                  </a:cubicBezTo>
                  <a:lnTo>
                    <a:pt x="861140" y="2274"/>
                  </a:lnTo>
                  <a:cubicBezTo>
                    <a:pt x="853537" y="3975"/>
                    <a:pt x="837878" y="7604"/>
                    <a:pt x="837311" y="13615"/>
                  </a:cubicBezTo>
                  <a:cubicBezTo>
                    <a:pt x="837166" y="14984"/>
                    <a:pt x="837621" y="16349"/>
                    <a:pt x="838559" y="17357"/>
                  </a:cubicBezTo>
                  <a:cubicBezTo>
                    <a:pt x="842487" y="20302"/>
                    <a:pt x="847265" y="21894"/>
                    <a:pt x="852176" y="21894"/>
                  </a:cubicBezTo>
                  <a:cubicBezTo>
                    <a:pt x="856275" y="22581"/>
                    <a:pt x="859670" y="25452"/>
                    <a:pt x="861026" y="29379"/>
                  </a:cubicBezTo>
                  <a:cubicBezTo>
                    <a:pt x="863125" y="33709"/>
                    <a:pt x="862260" y="38892"/>
                    <a:pt x="858870" y="42308"/>
                  </a:cubicBezTo>
                  <a:cubicBezTo>
                    <a:pt x="855126" y="46051"/>
                    <a:pt x="856261" y="59546"/>
                    <a:pt x="856828" y="66691"/>
                  </a:cubicBezTo>
                  <a:cubicBezTo>
                    <a:pt x="856828" y="69186"/>
                    <a:pt x="856828" y="71114"/>
                    <a:pt x="856828" y="72475"/>
                  </a:cubicBezTo>
                  <a:cubicBezTo>
                    <a:pt x="857186" y="74879"/>
                    <a:pt x="857913" y="77212"/>
                    <a:pt x="858984" y="79393"/>
                  </a:cubicBezTo>
                  <a:cubicBezTo>
                    <a:pt x="860686" y="83590"/>
                    <a:pt x="862275" y="87559"/>
                    <a:pt x="860572" y="90735"/>
                  </a:cubicBezTo>
                  <a:cubicBezTo>
                    <a:pt x="859710" y="92192"/>
                    <a:pt x="858179" y="93127"/>
                    <a:pt x="856488" y="93230"/>
                  </a:cubicBezTo>
                  <a:cubicBezTo>
                    <a:pt x="855240" y="93230"/>
                    <a:pt x="853424" y="95951"/>
                    <a:pt x="851949" y="97993"/>
                  </a:cubicBezTo>
                  <a:cubicBezTo>
                    <a:pt x="850474" y="100034"/>
                    <a:pt x="846729" y="105138"/>
                    <a:pt x="842530" y="105705"/>
                  </a:cubicBezTo>
                  <a:cubicBezTo>
                    <a:pt x="839874" y="105874"/>
                    <a:pt x="837260" y="104976"/>
                    <a:pt x="835268" y="103210"/>
                  </a:cubicBezTo>
                  <a:cubicBezTo>
                    <a:pt x="829791" y="99254"/>
                    <a:pt x="823377" y="96791"/>
                    <a:pt x="816658" y="96065"/>
                  </a:cubicBezTo>
                  <a:lnTo>
                    <a:pt x="816659" y="136099"/>
                  </a:lnTo>
                  <a:cubicBezTo>
                    <a:pt x="816063" y="141768"/>
                    <a:pt x="820179" y="146845"/>
                    <a:pt x="825851" y="147440"/>
                  </a:cubicBezTo>
                  <a:cubicBezTo>
                    <a:pt x="826567" y="147515"/>
                    <a:pt x="827290" y="147515"/>
                    <a:pt x="828006" y="147440"/>
                  </a:cubicBezTo>
                  <a:cubicBezTo>
                    <a:pt x="829715" y="147600"/>
                    <a:pt x="831386" y="146872"/>
                    <a:pt x="832432" y="145512"/>
                  </a:cubicBezTo>
                  <a:cubicBezTo>
                    <a:pt x="834430" y="143166"/>
                    <a:pt x="837297" y="141733"/>
                    <a:pt x="840375" y="141543"/>
                  </a:cubicBezTo>
                  <a:cubicBezTo>
                    <a:pt x="843988" y="141052"/>
                    <a:pt x="847550" y="142743"/>
                    <a:pt x="849452" y="145853"/>
                  </a:cubicBezTo>
                  <a:cubicBezTo>
                    <a:pt x="850751" y="147917"/>
                    <a:pt x="853027" y="149162"/>
                    <a:pt x="855466" y="149141"/>
                  </a:cubicBezTo>
                  <a:cubicBezTo>
                    <a:pt x="858303" y="149141"/>
                    <a:pt x="859551" y="147100"/>
                    <a:pt x="861480" y="143698"/>
                  </a:cubicBezTo>
                  <a:cubicBezTo>
                    <a:pt x="863409" y="140295"/>
                    <a:pt x="865679" y="136439"/>
                    <a:pt x="870672" y="136439"/>
                  </a:cubicBezTo>
                  <a:cubicBezTo>
                    <a:pt x="878007" y="137967"/>
                    <a:pt x="884838" y="141322"/>
                    <a:pt x="890529" y="146193"/>
                  </a:cubicBezTo>
                  <a:cubicBezTo>
                    <a:pt x="893408" y="148285"/>
                    <a:pt x="896401" y="150216"/>
                    <a:pt x="899494" y="151977"/>
                  </a:cubicBezTo>
                  <a:cubicBezTo>
                    <a:pt x="916628" y="160936"/>
                    <a:pt x="925025" y="168988"/>
                    <a:pt x="924685" y="175680"/>
                  </a:cubicBezTo>
                  <a:cubicBezTo>
                    <a:pt x="924785" y="177693"/>
                    <a:pt x="923786" y="179603"/>
                    <a:pt x="922075" y="180670"/>
                  </a:cubicBezTo>
                  <a:cubicBezTo>
                    <a:pt x="918897" y="182711"/>
                    <a:pt x="914472" y="180670"/>
                    <a:pt x="909706" y="178855"/>
                  </a:cubicBezTo>
                  <a:cubicBezTo>
                    <a:pt x="907776" y="177943"/>
                    <a:pt x="905762" y="177221"/>
                    <a:pt x="903692" y="176700"/>
                  </a:cubicBezTo>
                  <a:cubicBezTo>
                    <a:pt x="901477" y="176709"/>
                    <a:pt x="899297" y="177254"/>
                    <a:pt x="897338" y="178288"/>
                  </a:cubicBezTo>
                  <a:cubicBezTo>
                    <a:pt x="892600" y="180594"/>
                    <a:pt x="887402" y="181796"/>
                    <a:pt x="882132" y="181804"/>
                  </a:cubicBezTo>
                  <a:cubicBezTo>
                    <a:pt x="872941" y="181804"/>
                    <a:pt x="862956" y="185660"/>
                    <a:pt x="862956" y="194166"/>
                  </a:cubicBezTo>
                  <a:cubicBezTo>
                    <a:pt x="864135" y="202918"/>
                    <a:pt x="857993" y="210970"/>
                    <a:pt x="849236" y="212149"/>
                  </a:cubicBezTo>
                  <a:cubicBezTo>
                    <a:pt x="847953" y="212322"/>
                    <a:pt x="846654" y="212338"/>
                    <a:pt x="845368" y="212198"/>
                  </a:cubicBezTo>
                  <a:cubicBezTo>
                    <a:pt x="841282" y="212198"/>
                    <a:pt x="837197" y="216168"/>
                    <a:pt x="832772" y="220364"/>
                  </a:cubicBezTo>
                  <a:cubicBezTo>
                    <a:pt x="828576" y="225735"/>
                    <a:pt x="822489" y="229304"/>
                    <a:pt x="815751" y="230344"/>
                  </a:cubicBezTo>
                  <a:cubicBezTo>
                    <a:pt x="808656" y="229625"/>
                    <a:pt x="801782" y="227464"/>
                    <a:pt x="795553" y="223993"/>
                  </a:cubicBezTo>
                  <a:cubicBezTo>
                    <a:pt x="791588" y="221696"/>
                    <a:pt x="787247" y="220122"/>
                    <a:pt x="782731" y="219343"/>
                  </a:cubicBezTo>
                  <a:cubicBezTo>
                    <a:pt x="778305" y="219343"/>
                    <a:pt x="777624" y="221271"/>
                    <a:pt x="777624" y="232159"/>
                  </a:cubicBezTo>
                  <a:cubicBezTo>
                    <a:pt x="777624" y="234654"/>
                    <a:pt x="780234" y="236468"/>
                    <a:pt x="784546" y="239190"/>
                  </a:cubicBezTo>
                  <a:cubicBezTo>
                    <a:pt x="788858" y="241912"/>
                    <a:pt x="795894" y="246108"/>
                    <a:pt x="795894" y="253480"/>
                  </a:cubicBezTo>
                  <a:cubicBezTo>
                    <a:pt x="796574" y="262780"/>
                    <a:pt x="790674" y="268337"/>
                    <a:pt x="784546" y="274348"/>
                  </a:cubicBezTo>
                  <a:cubicBezTo>
                    <a:pt x="781589" y="277025"/>
                    <a:pt x="778821" y="279905"/>
                    <a:pt x="776263" y="282967"/>
                  </a:cubicBezTo>
                  <a:cubicBezTo>
                    <a:pt x="766504" y="294988"/>
                    <a:pt x="732122" y="294988"/>
                    <a:pt x="713626" y="294988"/>
                  </a:cubicBezTo>
                  <a:cubicBezTo>
                    <a:pt x="704148" y="296408"/>
                    <a:pt x="695219" y="300322"/>
                    <a:pt x="687754" y="306330"/>
                  </a:cubicBezTo>
                  <a:cubicBezTo>
                    <a:pt x="681670" y="311177"/>
                    <a:pt x="674441" y="314379"/>
                    <a:pt x="666762" y="315629"/>
                  </a:cubicBezTo>
                  <a:cubicBezTo>
                    <a:pt x="660796" y="315508"/>
                    <a:pt x="654876" y="314554"/>
                    <a:pt x="649174" y="312794"/>
                  </a:cubicBezTo>
                  <a:cubicBezTo>
                    <a:pt x="645131" y="311492"/>
                    <a:pt x="640934" y="310729"/>
                    <a:pt x="636692" y="310526"/>
                  </a:cubicBezTo>
                  <a:cubicBezTo>
                    <a:pt x="626437" y="308447"/>
                    <a:pt x="616538" y="304894"/>
                    <a:pt x="607303" y="299979"/>
                  </a:cubicBezTo>
                  <a:cubicBezTo>
                    <a:pt x="599504" y="296068"/>
                    <a:pt x="591330" y="292952"/>
                    <a:pt x="582906" y="290679"/>
                  </a:cubicBezTo>
                  <a:cubicBezTo>
                    <a:pt x="577367" y="290171"/>
                    <a:pt x="571893" y="289108"/>
                    <a:pt x="566566" y="287503"/>
                  </a:cubicBezTo>
                  <a:cubicBezTo>
                    <a:pt x="562176" y="286115"/>
                    <a:pt x="557649" y="285202"/>
                    <a:pt x="553063" y="284781"/>
                  </a:cubicBezTo>
                  <a:cubicBezTo>
                    <a:pt x="551266" y="284679"/>
                    <a:pt x="549517" y="285386"/>
                    <a:pt x="548297" y="286709"/>
                  </a:cubicBezTo>
                  <a:cubicBezTo>
                    <a:pt x="545214" y="289523"/>
                    <a:pt x="541115" y="290956"/>
                    <a:pt x="536950" y="290679"/>
                  </a:cubicBezTo>
                  <a:cubicBezTo>
                    <a:pt x="531503" y="290679"/>
                    <a:pt x="520950" y="289772"/>
                    <a:pt x="509830" y="288751"/>
                  </a:cubicBezTo>
                  <a:cubicBezTo>
                    <a:pt x="498710" y="287730"/>
                    <a:pt x="485887" y="286483"/>
                    <a:pt x="479533" y="286483"/>
                  </a:cubicBezTo>
                  <a:cubicBezTo>
                    <a:pt x="466597" y="286483"/>
                    <a:pt x="457973" y="277069"/>
                    <a:pt x="442428" y="259944"/>
                  </a:cubicBezTo>
                  <a:lnTo>
                    <a:pt x="438116" y="255181"/>
                  </a:lnTo>
                  <a:cubicBezTo>
                    <a:pt x="419060" y="237366"/>
                    <a:pt x="394281" y="226913"/>
                    <a:pt x="368217" y="225694"/>
                  </a:cubicBezTo>
                  <a:cubicBezTo>
                    <a:pt x="350657" y="225114"/>
                    <a:pt x="333431" y="220742"/>
                    <a:pt x="317721" y="212879"/>
                  </a:cubicBezTo>
                  <a:cubicBezTo>
                    <a:pt x="313056" y="209498"/>
                    <a:pt x="311050" y="203532"/>
                    <a:pt x="312729" y="198022"/>
                  </a:cubicBezTo>
                  <a:cubicBezTo>
                    <a:pt x="312729" y="196434"/>
                    <a:pt x="312729" y="194733"/>
                    <a:pt x="312729" y="192918"/>
                  </a:cubicBezTo>
                  <a:cubicBezTo>
                    <a:pt x="311328" y="187057"/>
                    <a:pt x="308300" y="181710"/>
                    <a:pt x="303991" y="177494"/>
                  </a:cubicBezTo>
                  <a:cubicBezTo>
                    <a:pt x="301949" y="174886"/>
                    <a:pt x="299907" y="172277"/>
                    <a:pt x="297977" y="169442"/>
                  </a:cubicBezTo>
                  <a:cubicBezTo>
                    <a:pt x="291737" y="160369"/>
                    <a:pt x="272333" y="142450"/>
                    <a:pt x="255539" y="142450"/>
                  </a:cubicBezTo>
                  <a:cubicBezTo>
                    <a:pt x="243569" y="142169"/>
                    <a:pt x="232395" y="136396"/>
                    <a:pt x="225242" y="126799"/>
                  </a:cubicBezTo>
                  <a:cubicBezTo>
                    <a:pt x="223994" y="125438"/>
                    <a:pt x="222745" y="124078"/>
                    <a:pt x="221497" y="122943"/>
                  </a:cubicBezTo>
                  <a:cubicBezTo>
                    <a:pt x="218158" y="120064"/>
                    <a:pt x="214309" y="117833"/>
                    <a:pt x="210150" y="116366"/>
                  </a:cubicBezTo>
                  <a:cubicBezTo>
                    <a:pt x="206211" y="114898"/>
                    <a:pt x="202412" y="113076"/>
                    <a:pt x="198803" y="110922"/>
                  </a:cubicBezTo>
                  <a:cubicBezTo>
                    <a:pt x="197784" y="114000"/>
                    <a:pt x="197211" y="117208"/>
                    <a:pt x="197101" y="120448"/>
                  </a:cubicBezTo>
                  <a:cubicBezTo>
                    <a:pt x="197599" y="124450"/>
                    <a:pt x="196587" y="128493"/>
                    <a:pt x="194264" y="131789"/>
                  </a:cubicBezTo>
                  <a:cubicBezTo>
                    <a:pt x="192777" y="133324"/>
                    <a:pt x="190728" y="134184"/>
                    <a:pt x="188590" y="134171"/>
                  </a:cubicBezTo>
                  <a:cubicBezTo>
                    <a:pt x="186654" y="134345"/>
                    <a:pt x="184921" y="135443"/>
                    <a:pt x="183938" y="137120"/>
                  </a:cubicBezTo>
                  <a:cubicBezTo>
                    <a:pt x="183312" y="138009"/>
                    <a:pt x="183067" y="139111"/>
                    <a:pt x="183257" y="140182"/>
                  </a:cubicBezTo>
                  <a:cubicBezTo>
                    <a:pt x="183824" y="141429"/>
                    <a:pt x="184846" y="142904"/>
                    <a:pt x="185867" y="144605"/>
                  </a:cubicBezTo>
                  <a:cubicBezTo>
                    <a:pt x="188489" y="148350"/>
                    <a:pt x="190411" y="152538"/>
                    <a:pt x="191540" y="156967"/>
                  </a:cubicBezTo>
                  <a:cubicBezTo>
                    <a:pt x="191540" y="157647"/>
                    <a:pt x="191540" y="158328"/>
                    <a:pt x="191540" y="159008"/>
                  </a:cubicBezTo>
                  <a:cubicBezTo>
                    <a:pt x="192849" y="162442"/>
                    <a:pt x="192515" y="166286"/>
                    <a:pt x="190633" y="169442"/>
                  </a:cubicBezTo>
                  <a:cubicBezTo>
                    <a:pt x="188659" y="171640"/>
                    <a:pt x="185738" y="172740"/>
                    <a:pt x="182803" y="172391"/>
                  </a:cubicBezTo>
                  <a:cubicBezTo>
                    <a:pt x="175664" y="171966"/>
                    <a:pt x="168569" y="170980"/>
                    <a:pt x="161584" y="169442"/>
                  </a:cubicBezTo>
                  <a:cubicBezTo>
                    <a:pt x="156900" y="168485"/>
                    <a:pt x="152164" y="167804"/>
                    <a:pt x="147400" y="167401"/>
                  </a:cubicBezTo>
                  <a:cubicBezTo>
                    <a:pt x="145811" y="167401"/>
                    <a:pt x="144223" y="167401"/>
                    <a:pt x="142634" y="167401"/>
                  </a:cubicBezTo>
                  <a:cubicBezTo>
                    <a:pt x="141173" y="167110"/>
                    <a:pt x="139669" y="167110"/>
                    <a:pt x="138208" y="167401"/>
                  </a:cubicBezTo>
                  <a:cubicBezTo>
                    <a:pt x="138209" y="167401"/>
                    <a:pt x="138209" y="168308"/>
                    <a:pt x="138209" y="170009"/>
                  </a:cubicBezTo>
                  <a:cubicBezTo>
                    <a:pt x="138209" y="194052"/>
                    <a:pt x="139911" y="201424"/>
                    <a:pt x="141272" y="203352"/>
                  </a:cubicBezTo>
                  <a:cubicBezTo>
                    <a:pt x="142212" y="204422"/>
                    <a:pt x="143279" y="205374"/>
                    <a:pt x="144449" y="206187"/>
                  </a:cubicBezTo>
                  <a:cubicBezTo>
                    <a:pt x="147195" y="208216"/>
                    <a:pt x="148697" y="211519"/>
                    <a:pt x="148421" y="214920"/>
                  </a:cubicBezTo>
                  <a:cubicBezTo>
                    <a:pt x="148518" y="216838"/>
                    <a:pt x="147772" y="218702"/>
                    <a:pt x="146379" y="220023"/>
                  </a:cubicBezTo>
                  <a:cubicBezTo>
                    <a:pt x="143256" y="222043"/>
                    <a:pt x="139444" y="222699"/>
                    <a:pt x="135826" y="221838"/>
                  </a:cubicBezTo>
                  <a:lnTo>
                    <a:pt x="133443" y="221838"/>
                  </a:lnTo>
                  <a:cubicBezTo>
                    <a:pt x="130960" y="221652"/>
                    <a:pt x="128608" y="220656"/>
                    <a:pt x="126748" y="219003"/>
                  </a:cubicBezTo>
                  <a:cubicBezTo>
                    <a:pt x="125689" y="218001"/>
                    <a:pt x="124337" y="217365"/>
                    <a:pt x="122890" y="217188"/>
                  </a:cubicBezTo>
                  <a:cubicBezTo>
                    <a:pt x="120645" y="217643"/>
                    <a:pt x="118443" y="218288"/>
                    <a:pt x="116309" y="219116"/>
                  </a:cubicBezTo>
                  <a:cubicBezTo>
                    <a:pt x="111477" y="221212"/>
                    <a:pt x="106256" y="222256"/>
                    <a:pt x="100990" y="222178"/>
                  </a:cubicBezTo>
                  <a:cubicBezTo>
                    <a:pt x="98862" y="221684"/>
                    <a:pt x="96649" y="221684"/>
                    <a:pt x="94522" y="222178"/>
                  </a:cubicBezTo>
                  <a:cubicBezTo>
                    <a:pt x="94522" y="222178"/>
                    <a:pt x="94522" y="222178"/>
                    <a:pt x="94522" y="222972"/>
                  </a:cubicBezTo>
                  <a:cubicBezTo>
                    <a:pt x="94522" y="223766"/>
                    <a:pt x="97585" y="226375"/>
                    <a:pt x="99968" y="227849"/>
                  </a:cubicBezTo>
                  <a:cubicBezTo>
                    <a:pt x="102867" y="229240"/>
                    <a:pt x="105221" y="231554"/>
                    <a:pt x="106663" y="234427"/>
                  </a:cubicBezTo>
                  <a:cubicBezTo>
                    <a:pt x="109925" y="242448"/>
                    <a:pt x="114114" y="250060"/>
                    <a:pt x="119145" y="257109"/>
                  </a:cubicBezTo>
                  <a:cubicBezTo>
                    <a:pt x="120202" y="258702"/>
                    <a:pt x="121504" y="260118"/>
                    <a:pt x="123003" y="261305"/>
                  </a:cubicBezTo>
                  <a:cubicBezTo>
                    <a:pt x="125499" y="263233"/>
                    <a:pt x="125727" y="264594"/>
                    <a:pt x="125727" y="269244"/>
                  </a:cubicBezTo>
                  <a:cubicBezTo>
                    <a:pt x="125477" y="272746"/>
                    <a:pt x="124126" y="276080"/>
                    <a:pt x="121869" y="278771"/>
                  </a:cubicBezTo>
                  <a:cubicBezTo>
                    <a:pt x="119409" y="281629"/>
                    <a:pt x="118149" y="285326"/>
                    <a:pt x="118351" y="289091"/>
                  </a:cubicBezTo>
                  <a:cubicBezTo>
                    <a:pt x="121641" y="290565"/>
                    <a:pt x="123911" y="292607"/>
                    <a:pt x="123911" y="296009"/>
                  </a:cubicBezTo>
                  <a:cubicBezTo>
                    <a:pt x="123911" y="302247"/>
                    <a:pt x="118918" y="304855"/>
                    <a:pt x="114606" y="307350"/>
                  </a:cubicBezTo>
                  <a:cubicBezTo>
                    <a:pt x="113300" y="307918"/>
                    <a:pt x="112046" y="308601"/>
                    <a:pt x="110862" y="309392"/>
                  </a:cubicBezTo>
                  <a:cubicBezTo>
                    <a:pt x="108422" y="310758"/>
                    <a:pt x="105880" y="311933"/>
                    <a:pt x="103259" y="312907"/>
                  </a:cubicBezTo>
                  <a:cubicBezTo>
                    <a:pt x="100082" y="314268"/>
                    <a:pt x="92479" y="317557"/>
                    <a:pt x="91912" y="319258"/>
                  </a:cubicBezTo>
                  <a:lnTo>
                    <a:pt x="91912" y="319599"/>
                  </a:lnTo>
                  <a:cubicBezTo>
                    <a:pt x="91912" y="323908"/>
                    <a:pt x="91345" y="330940"/>
                    <a:pt x="81813" y="330940"/>
                  </a:cubicBezTo>
                  <a:cubicBezTo>
                    <a:pt x="73298" y="331083"/>
                    <a:pt x="64952" y="333344"/>
                    <a:pt x="57530" y="337518"/>
                  </a:cubicBezTo>
                  <a:cubicBezTo>
                    <a:pt x="57604" y="338234"/>
                    <a:pt x="57604" y="338956"/>
                    <a:pt x="57530" y="339673"/>
                  </a:cubicBezTo>
                  <a:cubicBezTo>
                    <a:pt x="58201" y="342335"/>
                    <a:pt x="57661" y="345158"/>
                    <a:pt x="56055" y="347385"/>
                  </a:cubicBezTo>
                  <a:cubicBezTo>
                    <a:pt x="53218" y="350447"/>
                    <a:pt x="46636" y="349312"/>
                    <a:pt x="39374" y="346704"/>
                  </a:cubicBezTo>
                  <a:cubicBezTo>
                    <a:pt x="35555" y="344883"/>
                    <a:pt x="31347" y="344026"/>
                    <a:pt x="27119" y="344209"/>
                  </a:cubicBezTo>
                  <a:cubicBezTo>
                    <a:pt x="19063" y="346817"/>
                    <a:pt x="7716" y="353395"/>
                    <a:pt x="7602" y="356571"/>
                  </a:cubicBezTo>
                  <a:cubicBezTo>
                    <a:pt x="6988" y="359820"/>
                    <a:pt x="5497" y="362840"/>
                    <a:pt x="3290" y="365303"/>
                  </a:cubicBezTo>
                  <a:cubicBezTo>
                    <a:pt x="794" y="368479"/>
                    <a:pt x="-568" y="370520"/>
                    <a:pt x="226" y="372335"/>
                  </a:cubicBezTo>
                  <a:cubicBezTo>
                    <a:pt x="1020" y="374150"/>
                    <a:pt x="1702" y="376418"/>
                    <a:pt x="2496" y="379140"/>
                  </a:cubicBezTo>
                  <a:cubicBezTo>
                    <a:pt x="4084" y="384243"/>
                    <a:pt x="7262" y="394564"/>
                    <a:pt x="10439" y="394564"/>
                  </a:cubicBezTo>
                  <a:cubicBezTo>
                    <a:pt x="12225" y="394449"/>
                    <a:pt x="13947" y="393862"/>
                    <a:pt x="15432" y="392862"/>
                  </a:cubicBezTo>
                  <a:cubicBezTo>
                    <a:pt x="19508" y="389533"/>
                    <a:pt x="25512" y="390136"/>
                    <a:pt x="28844" y="394210"/>
                  </a:cubicBezTo>
                  <a:cubicBezTo>
                    <a:pt x="29223" y="394674"/>
                    <a:pt x="29557" y="395172"/>
                    <a:pt x="29842" y="395698"/>
                  </a:cubicBezTo>
                  <a:lnTo>
                    <a:pt x="33247" y="399781"/>
                  </a:lnTo>
                  <a:cubicBezTo>
                    <a:pt x="40055" y="407492"/>
                    <a:pt x="48338" y="417246"/>
                    <a:pt x="42551" y="427793"/>
                  </a:cubicBezTo>
                  <a:cubicBezTo>
                    <a:pt x="40282" y="431989"/>
                    <a:pt x="38580" y="434598"/>
                    <a:pt x="37445" y="436412"/>
                  </a:cubicBezTo>
                  <a:lnTo>
                    <a:pt x="36424" y="438114"/>
                  </a:lnTo>
                  <a:lnTo>
                    <a:pt x="41644" y="438114"/>
                  </a:lnTo>
                  <a:cubicBezTo>
                    <a:pt x="43138" y="438503"/>
                    <a:pt x="44653" y="438806"/>
                    <a:pt x="46182" y="439021"/>
                  </a:cubicBezTo>
                  <a:cubicBezTo>
                    <a:pt x="56282" y="441062"/>
                    <a:pt x="68877" y="443557"/>
                    <a:pt x="71033" y="451723"/>
                  </a:cubicBezTo>
                  <a:cubicBezTo>
                    <a:pt x="72588" y="457997"/>
                    <a:pt x="77328" y="462993"/>
                    <a:pt x="83515" y="464879"/>
                  </a:cubicBezTo>
                  <a:cubicBezTo>
                    <a:pt x="91696" y="466545"/>
                    <a:pt x="99084" y="470896"/>
                    <a:pt x="104507" y="477240"/>
                  </a:cubicBezTo>
                  <a:cubicBezTo>
                    <a:pt x="110119" y="475523"/>
                    <a:pt x="116162" y="475886"/>
                    <a:pt x="121528" y="478261"/>
                  </a:cubicBezTo>
                  <a:cubicBezTo>
                    <a:pt x="126521" y="471683"/>
                    <a:pt x="137414" y="458754"/>
                    <a:pt x="145130" y="460682"/>
                  </a:cubicBezTo>
                  <a:cubicBezTo>
                    <a:pt x="152846" y="462610"/>
                    <a:pt x="174974" y="474405"/>
                    <a:pt x="176789" y="483365"/>
                  </a:cubicBezTo>
                  <a:cubicBezTo>
                    <a:pt x="179465" y="491559"/>
                    <a:pt x="176855" y="500555"/>
                    <a:pt x="170208" y="506047"/>
                  </a:cubicBezTo>
                  <a:lnTo>
                    <a:pt x="167484" y="507975"/>
                  </a:lnTo>
                  <a:cubicBezTo>
                    <a:pt x="163967" y="510357"/>
                    <a:pt x="153868" y="517275"/>
                    <a:pt x="152846" y="521017"/>
                  </a:cubicBezTo>
                  <a:lnTo>
                    <a:pt x="152846" y="522832"/>
                  </a:lnTo>
                  <a:cubicBezTo>
                    <a:pt x="152846" y="527255"/>
                    <a:pt x="156704" y="531111"/>
                    <a:pt x="160563" y="534853"/>
                  </a:cubicBezTo>
                  <a:cubicBezTo>
                    <a:pt x="162879" y="536850"/>
                    <a:pt x="164837" y="539228"/>
                    <a:pt x="166350" y="541885"/>
                  </a:cubicBezTo>
                  <a:cubicBezTo>
                    <a:pt x="166350" y="541885"/>
                    <a:pt x="174633" y="559464"/>
                    <a:pt x="168960" y="564567"/>
                  </a:cubicBezTo>
                  <a:cubicBezTo>
                    <a:pt x="165782" y="567289"/>
                    <a:pt x="162265" y="564567"/>
                    <a:pt x="159428" y="561845"/>
                  </a:cubicBezTo>
                  <a:cubicBezTo>
                    <a:pt x="158293" y="560825"/>
                    <a:pt x="155229" y="558216"/>
                    <a:pt x="154321" y="558556"/>
                  </a:cubicBezTo>
                  <a:cubicBezTo>
                    <a:pt x="153325" y="558798"/>
                    <a:pt x="152516" y="559522"/>
                    <a:pt x="152165" y="560484"/>
                  </a:cubicBezTo>
                  <a:cubicBezTo>
                    <a:pt x="152165" y="562072"/>
                    <a:pt x="153187" y="564681"/>
                    <a:pt x="155797" y="567402"/>
                  </a:cubicBezTo>
                  <a:cubicBezTo>
                    <a:pt x="158702" y="571079"/>
                    <a:pt x="160791" y="575332"/>
                    <a:pt x="161924" y="579878"/>
                  </a:cubicBezTo>
                  <a:cubicBezTo>
                    <a:pt x="163967" y="586002"/>
                    <a:pt x="165442" y="589745"/>
                    <a:pt x="168506" y="590085"/>
                  </a:cubicBezTo>
                  <a:cubicBezTo>
                    <a:pt x="179773" y="592180"/>
                    <a:pt x="190296" y="597184"/>
                    <a:pt x="199030" y="604601"/>
                  </a:cubicBezTo>
                  <a:cubicBezTo>
                    <a:pt x="202668" y="607470"/>
                    <a:pt x="206724" y="609765"/>
                    <a:pt x="211058" y="611406"/>
                  </a:cubicBezTo>
                  <a:cubicBezTo>
                    <a:pt x="215676" y="612864"/>
                    <a:pt x="219800" y="615573"/>
                    <a:pt x="222972" y="619231"/>
                  </a:cubicBezTo>
                  <a:lnTo>
                    <a:pt x="226263" y="618438"/>
                  </a:lnTo>
                  <a:cubicBezTo>
                    <a:pt x="228110" y="617171"/>
                    <a:pt x="230089" y="616107"/>
                    <a:pt x="232163" y="615262"/>
                  </a:cubicBezTo>
                  <a:cubicBezTo>
                    <a:pt x="240447" y="611973"/>
                    <a:pt x="248844" y="615262"/>
                    <a:pt x="258035" y="626603"/>
                  </a:cubicBezTo>
                  <a:cubicBezTo>
                    <a:pt x="265249" y="636058"/>
                    <a:pt x="275378" y="642873"/>
                    <a:pt x="286857" y="645997"/>
                  </a:cubicBezTo>
                  <a:cubicBezTo>
                    <a:pt x="296843" y="645997"/>
                    <a:pt x="308757" y="657338"/>
                    <a:pt x="315112" y="662895"/>
                  </a:cubicBezTo>
                  <a:lnTo>
                    <a:pt x="318062" y="665730"/>
                  </a:lnTo>
                  <a:cubicBezTo>
                    <a:pt x="323674" y="672825"/>
                    <a:pt x="331798" y="677494"/>
                    <a:pt x="340756" y="678772"/>
                  </a:cubicBezTo>
                  <a:cubicBezTo>
                    <a:pt x="344737" y="678752"/>
                    <a:pt x="348714" y="678525"/>
                    <a:pt x="352671" y="678092"/>
                  </a:cubicBezTo>
                  <a:cubicBezTo>
                    <a:pt x="357144" y="677209"/>
                    <a:pt x="361773" y="677562"/>
                    <a:pt x="366060" y="679113"/>
                  </a:cubicBezTo>
                  <a:cubicBezTo>
                    <a:pt x="374661" y="682453"/>
                    <a:pt x="383739" y="684406"/>
                    <a:pt x="392953" y="684897"/>
                  </a:cubicBezTo>
                  <a:cubicBezTo>
                    <a:pt x="401298" y="682596"/>
                    <a:pt x="410229" y="684001"/>
                    <a:pt x="417463" y="688753"/>
                  </a:cubicBezTo>
                  <a:cubicBezTo>
                    <a:pt x="418031" y="687845"/>
                    <a:pt x="418712" y="686484"/>
                    <a:pt x="419279" y="685350"/>
                  </a:cubicBezTo>
                  <a:cubicBezTo>
                    <a:pt x="422116" y="679793"/>
                    <a:pt x="426541" y="671401"/>
                    <a:pt x="435506" y="672648"/>
                  </a:cubicBezTo>
                  <a:cubicBezTo>
                    <a:pt x="438342" y="672648"/>
                    <a:pt x="441747" y="673442"/>
                    <a:pt x="445151" y="673782"/>
                  </a:cubicBezTo>
                  <a:cubicBezTo>
                    <a:pt x="457633" y="674916"/>
                    <a:pt x="470455" y="676164"/>
                    <a:pt x="475902" y="682061"/>
                  </a:cubicBezTo>
                  <a:lnTo>
                    <a:pt x="478171" y="684556"/>
                  </a:lnTo>
                  <a:cubicBezTo>
                    <a:pt x="482710" y="689773"/>
                    <a:pt x="483845" y="690907"/>
                    <a:pt x="490540" y="686825"/>
                  </a:cubicBezTo>
                  <a:cubicBezTo>
                    <a:pt x="495927" y="683039"/>
                    <a:pt x="500909" y="678706"/>
                    <a:pt x="505405" y="673896"/>
                  </a:cubicBezTo>
                  <a:cubicBezTo>
                    <a:pt x="510782" y="668397"/>
                    <a:pt x="516671" y="663422"/>
                    <a:pt x="522993" y="659039"/>
                  </a:cubicBezTo>
                  <a:cubicBezTo>
                    <a:pt x="526320" y="656934"/>
                    <a:pt x="529370" y="654419"/>
                    <a:pt x="532070" y="651554"/>
                  </a:cubicBezTo>
                  <a:cubicBezTo>
                    <a:pt x="537177" y="646677"/>
                    <a:pt x="542397" y="641574"/>
                    <a:pt x="549886" y="646110"/>
                  </a:cubicBezTo>
                  <a:cubicBezTo>
                    <a:pt x="552949" y="648038"/>
                    <a:pt x="553744" y="647471"/>
                    <a:pt x="556240" y="646110"/>
                  </a:cubicBezTo>
                  <a:cubicBezTo>
                    <a:pt x="559431" y="643505"/>
                    <a:pt x="563473" y="642172"/>
                    <a:pt x="567587" y="642367"/>
                  </a:cubicBezTo>
                  <a:cubicBezTo>
                    <a:pt x="582906" y="643048"/>
                    <a:pt x="591303" y="647925"/>
                    <a:pt x="591303" y="656204"/>
                  </a:cubicBezTo>
                  <a:lnTo>
                    <a:pt x="591303" y="659719"/>
                  </a:lnTo>
                  <a:cubicBezTo>
                    <a:pt x="591303" y="663235"/>
                    <a:pt x="591303" y="667091"/>
                    <a:pt x="592211" y="668225"/>
                  </a:cubicBezTo>
                  <a:cubicBezTo>
                    <a:pt x="593119" y="669359"/>
                    <a:pt x="592211" y="668225"/>
                    <a:pt x="593800" y="668225"/>
                  </a:cubicBezTo>
                  <a:cubicBezTo>
                    <a:pt x="597811" y="668153"/>
                    <a:pt x="601756" y="669257"/>
                    <a:pt x="605147" y="671401"/>
                  </a:cubicBezTo>
                  <a:cubicBezTo>
                    <a:pt x="605432" y="669524"/>
                    <a:pt x="606353" y="667802"/>
                    <a:pt x="607757" y="666524"/>
                  </a:cubicBezTo>
                  <a:cubicBezTo>
                    <a:pt x="610124" y="665072"/>
                    <a:pt x="613106" y="665072"/>
                    <a:pt x="615473" y="666524"/>
                  </a:cubicBezTo>
                  <a:cubicBezTo>
                    <a:pt x="625487" y="670169"/>
                    <a:pt x="633647" y="677632"/>
                    <a:pt x="638167" y="687278"/>
                  </a:cubicBezTo>
                  <a:cubicBezTo>
                    <a:pt x="639456" y="690429"/>
                    <a:pt x="641526" y="693199"/>
                    <a:pt x="644181" y="695330"/>
                  </a:cubicBezTo>
                  <a:cubicBezTo>
                    <a:pt x="647885" y="698007"/>
                    <a:pt x="650277" y="702129"/>
                    <a:pt x="650762" y="706672"/>
                  </a:cubicBezTo>
                  <a:cubicBezTo>
                    <a:pt x="650929" y="710580"/>
                    <a:pt x="651813" y="714425"/>
                    <a:pt x="653372" y="718013"/>
                  </a:cubicBezTo>
                  <a:cubicBezTo>
                    <a:pt x="654740" y="721216"/>
                    <a:pt x="655545" y="724630"/>
                    <a:pt x="655755" y="728106"/>
                  </a:cubicBezTo>
                  <a:cubicBezTo>
                    <a:pt x="654969" y="736865"/>
                    <a:pt x="651833" y="745250"/>
                    <a:pt x="646678" y="752376"/>
                  </a:cubicBezTo>
                  <a:lnTo>
                    <a:pt x="645997" y="753170"/>
                  </a:lnTo>
                  <a:cubicBezTo>
                    <a:pt x="642933" y="757140"/>
                    <a:pt x="634650" y="767347"/>
                    <a:pt x="636238" y="771089"/>
                  </a:cubicBezTo>
                  <a:cubicBezTo>
                    <a:pt x="636996" y="773980"/>
                    <a:pt x="637414" y="776948"/>
                    <a:pt x="637486" y="779935"/>
                  </a:cubicBezTo>
                  <a:cubicBezTo>
                    <a:pt x="637486" y="782204"/>
                    <a:pt x="637486" y="788441"/>
                    <a:pt x="639075" y="788781"/>
                  </a:cubicBezTo>
                  <a:cubicBezTo>
                    <a:pt x="640664" y="789122"/>
                    <a:pt x="642138" y="788781"/>
                    <a:pt x="644748" y="787988"/>
                  </a:cubicBezTo>
                  <a:cubicBezTo>
                    <a:pt x="647356" y="786964"/>
                    <a:pt x="650119" y="786389"/>
                    <a:pt x="652918" y="786287"/>
                  </a:cubicBezTo>
                  <a:cubicBezTo>
                    <a:pt x="660503" y="786428"/>
                    <a:pt x="667201" y="791267"/>
                    <a:pt x="669712" y="798422"/>
                  </a:cubicBezTo>
                  <a:cubicBezTo>
                    <a:pt x="671492" y="801726"/>
                    <a:pt x="673705" y="804777"/>
                    <a:pt x="676294" y="807495"/>
                  </a:cubicBezTo>
                  <a:cubicBezTo>
                    <a:pt x="681173" y="813392"/>
                    <a:pt x="685712" y="818836"/>
                    <a:pt x="685712" y="823372"/>
                  </a:cubicBezTo>
                  <a:cubicBezTo>
                    <a:pt x="685712" y="827908"/>
                    <a:pt x="686506" y="841518"/>
                    <a:pt x="692974" y="841518"/>
                  </a:cubicBezTo>
                  <a:cubicBezTo>
                    <a:pt x="699442" y="841518"/>
                    <a:pt x="700690" y="845374"/>
                    <a:pt x="702846" y="848663"/>
                  </a:cubicBezTo>
                  <a:cubicBezTo>
                    <a:pt x="706328" y="855659"/>
                    <a:pt x="713968" y="859568"/>
                    <a:pt x="721683" y="858303"/>
                  </a:cubicBezTo>
                  <a:cubicBezTo>
                    <a:pt x="722257" y="857819"/>
                    <a:pt x="722909" y="857436"/>
                    <a:pt x="723612" y="857168"/>
                  </a:cubicBezTo>
                  <a:cubicBezTo>
                    <a:pt x="726162" y="856214"/>
                    <a:pt x="729037" y="856989"/>
                    <a:pt x="730761" y="859096"/>
                  </a:cubicBezTo>
                  <a:cubicBezTo>
                    <a:pt x="732763" y="860984"/>
                    <a:pt x="734517" y="863118"/>
                    <a:pt x="735980" y="865447"/>
                  </a:cubicBezTo>
                  <a:lnTo>
                    <a:pt x="735980" y="866355"/>
                  </a:lnTo>
                  <a:cubicBezTo>
                    <a:pt x="735980" y="866355"/>
                    <a:pt x="735980" y="866355"/>
                    <a:pt x="738023" y="866355"/>
                  </a:cubicBezTo>
                  <a:cubicBezTo>
                    <a:pt x="740065" y="866355"/>
                    <a:pt x="741200" y="866355"/>
                    <a:pt x="741994" y="865221"/>
                  </a:cubicBezTo>
                  <a:cubicBezTo>
                    <a:pt x="742873" y="863627"/>
                    <a:pt x="743078" y="861749"/>
                    <a:pt x="742561" y="860004"/>
                  </a:cubicBezTo>
                  <a:cubicBezTo>
                    <a:pt x="741626" y="857032"/>
                    <a:pt x="740208" y="854235"/>
                    <a:pt x="738363" y="851725"/>
                  </a:cubicBezTo>
                  <a:cubicBezTo>
                    <a:pt x="734792" y="847463"/>
                    <a:pt x="732825" y="842087"/>
                    <a:pt x="732803" y="836528"/>
                  </a:cubicBezTo>
                  <a:cubicBezTo>
                    <a:pt x="733028" y="834788"/>
                    <a:pt x="733976" y="833224"/>
                    <a:pt x="735413" y="832218"/>
                  </a:cubicBezTo>
                  <a:cubicBezTo>
                    <a:pt x="738176" y="831084"/>
                    <a:pt x="741274" y="831084"/>
                    <a:pt x="744037" y="832218"/>
                  </a:cubicBezTo>
                  <a:cubicBezTo>
                    <a:pt x="745512" y="832218"/>
                    <a:pt x="748349" y="833239"/>
                    <a:pt x="748916" y="832218"/>
                  </a:cubicBezTo>
                  <a:cubicBezTo>
                    <a:pt x="756086" y="828083"/>
                    <a:pt x="764429" y="826447"/>
                    <a:pt x="772631" y="827568"/>
                  </a:cubicBezTo>
                  <a:lnTo>
                    <a:pt x="773993" y="827568"/>
                  </a:lnTo>
                  <a:cubicBezTo>
                    <a:pt x="778984" y="828826"/>
                    <a:pt x="784208" y="828826"/>
                    <a:pt x="789199" y="827568"/>
                  </a:cubicBezTo>
                  <a:cubicBezTo>
                    <a:pt x="791070" y="825960"/>
                    <a:pt x="793281" y="824797"/>
                    <a:pt x="795667" y="824166"/>
                  </a:cubicBezTo>
                  <a:cubicBezTo>
                    <a:pt x="801025" y="822735"/>
                    <a:pt x="805743" y="819538"/>
                    <a:pt x="809056" y="815093"/>
                  </a:cubicBezTo>
                  <a:cubicBezTo>
                    <a:pt x="810635" y="811568"/>
                    <a:pt x="813720" y="808943"/>
                    <a:pt x="817453" y="807948"/>
                  </a:cubicBezTo>
                  <a:cubicBezTo>
                    <a:pt x="821513" y="807764"/>
                    <a:pt x="825437" y="809433"/>
                    <a:pt x="828120" y="812484"/>
                  </a:cubicBezTo>
                  <a:cubicBezTo>
                    <a:pt x="831717" y="814423"/>
                    <a:pt x="835524" y="815945"/>
                    <a:pt x="839467" y="817021"/>
                  </a:cubicBezTo>
                  <a:cubicBezTo>
                    <a:pt x="849906" y="820537"/>
                    <a:pt x="855920" y="822805"/>
                    <a:pt x="856601" y="826888"/>
                  </a:cubicBezTo>
                  <a:cubicBezTo>
                    <a:pt x="859036" y="835141"/>
                    <a:pt x="863710" y="842560"/>
                    <a:pt x="870104" y="848322"/>
                  </a:cubicBezTo>
                  <a:cubicBezTo>
                    <a:pt x="876441" y="852919"/>
                    <a:pt x="882029" y="858466"/>
                    <a:pt x="886671" y="864767"/>
                  </a:cubicBezTo>
                  <a:cubicBezTo>
                    <a:pt x="890681" y="861743"/>
                    <a:pt x="894463" y="858567"/>
                    <a:pt x="898018" y="855240"/>
                  </a:cubicBezTo>
                  <a:cubicBezTo>
                    <a:pt x="906869" y="847529"/>
                    <a:pt x="925252" y="859777"/>
                    <a:pt x="930245" y="859777"/>
                  </a:cubicBezTo>
                  <a:cubicBezTo>
                    <a:pt x="935237" y="859777"/>
                    <a:pt x="930812" y="869757"/>
                    <a:pt x="935351" y="876448"/>
                  </a:cubicBezTo>
                  <a:cubicBezTo>
                    <a:pt x="939890" y="883140"/>
                    <a:pt x="942499" y="894254"/>
                    <a:pt x="947606" y="894254"/>
                  </a:cubicBezTo>
                  <a:cubicBezTo>
                    <a:pt x="952712" y="894254"/>
                    <a:pt x="948741" y="876448"/>
                    <a:pt x="952031" y="866468"/>
                  </a:cubicBezTo>
                  <a:cubicBezTo>
                    <a:pt x="955322" y="856488"/>
                    <a:pt x="983236" y="851385"/>
                    <a:pt x="992654" y="851952"/>
                  </a:cubicBezTo>
                  <a:cubicBezTo>
                    <a:pt x="1002073" y="852519"/>
                    <a:pt x="1010470" y="848096"/>
                    <a:pt x="1011037" y="841971"/>
                  </a:cubicBezTo>
                  <a:cubicBezTo>
                    <a:pt x="1011604" y="835847"/>
                    <a:pt x="1011037" y="811804"/>
                    <a:pt x="1017164" y="811804"/>
                  </a:cubicBezTo>
                  <a:cubicBezTo>
                    <a:pt x="1023292" y="811804"/>
                    <a:pt x="1020001" y="838002"/>
                    <a:pt x="1025562" y="838002"/>
                  </a:cubicBezTo>
                  <a:cubicBezTo>
                    <a:pt x="1031122" y="838002"/>
                    <a:pt x="1038951" y="829156"/>
                    <a:pt x="1048256" y="825187"/>
                  </a:cubicBezTo>
                  <a:cubicBezTo>
                    <a:pt x="1057560" y="821217"/>
                    <a:pt x="1070042" y="826888"/>
                    <a:pt x="1083999" y="817928"/>
                  </a:cubicBezTo>
                  <a:cubicBezTo>
                    <a:pt x="1097957" y="808969"/>
                    <a:pt x="1106694" y="783905"/>
                    <a:pt x="1123488" y="774492"/>
                  </a:cubicBezTo>
                  <a:cubicBezTo>
                    <a:pt x="1136389" y="766662"/>
                    <a:pt x="1142725" y="751380"/>
                    <a:pt x="1139147" y="736726"/>
                  </a:cubicBezTo>
                  <a:cubicBezTo>
                    <a:pt x="1137338" y="728590"/>
                    <a:pt x="1140334" y="720135"/>
                    <a:pt x="1146863" y="714951"/>
                  </a:cubicBezTo>
                  <a:cubicBezTo>
                    <a:pt x="1152991" y="708259"/>
                    <a:pt x="1153558" y="686031"/>
                    <a:pt x="1161955" y="679907"/>
                  </a:cubicBezTo>
                  <a:cubicBezTo>
                    <a:pt x="1170351" y="673782"/>
                    <a:pt x="1160253" y="658699"/>
                    <a:pt x="1161955" y="644749"/>
                  </a:cubicBezTo>
                  <a:cubicBezTo>
                    <a:pt x="1163657" y="630799"/>
                    <a:pt x="1159118" y="619231"/>
                    <a:pt x="1149132" y="621386"/>
                  </a:cubicBezTo>
                  <a:cubicBezTo>
                    <a:pt x="1139147" y="623541"/>
                    <a:pt x="1133587" y="623087"/>
                    <a:pt x="1131885" y="619231"/>
                  </a:cubicBezTo>
                  <a:cubicBezTo>
                    <a:pt x="1130183" y="615376"/>
                    <a:pt x="1154579" y="609138"/>
                    <a:pt x="1154579" y="600859"/>
                  </a:cubicBezTo>
                  <a:cubicBezTo>
                    <a:pt x="1151816" y="589853"/>
                    <a:pt x="1143000" y="581395"/>
                    <a:pt x="1131885" y="579084"/>
                  </a:cubicBezTo>
                  <a:cubicBezTo>
                    <a:pt x="1122353" y="577950"/>
                    <a:pt x="1104538" y="574661"/>
                    <a:pt x="1104538" y="571826"/>
                  </a:cubicBezTo>
                  <a:cubicBezTo>
                    <a:pt x="1104538" y="568990"/>
                    <a:pt x="1135743" y="577383"/>
                    <a:pt x="1138579" y="571826"/>
                  </a:cubicBezTo>
                  <a:cubicBezTo>
                    <a:pt x="1141416" y="566268"/>
                    <a:pt x="1122353" y="560484"/>
                    <a:pt x="1112935" y="546195"/>
                  </a:cubicBezTo>
                  <a:cubicBezTo>
                    <a:pt x="1103517" y="531905"/>
                    <a:pt x="1091148" y="512171"/>
                    <a:pt x="1082298" y="507295"/>
                  </a:cubicBezTo>
                  <a:cubicBezTo>
                    <a:pt x="1073446" y="502418"/>
                    <a:pt x="1060510" y="496634"/>
                    <a:pt x="1061078" y="486654"/>
                  </a:cubicBezTo>
                  <a:cubicBezTo>
                    <a:pt x="1063172" y="473898"/>
                    <a:pt x="1069019" y="462053"/>
                    <a:pt x="1077872" y="452630"/>
                  </a:cubicBezTo>
                  <a:cubicBezTo>
                    <a:pt x="1085021" y="446506"/>
                    <a:pt x="1111233" y="441970"/>
                    <a:pt x="1111914" y="432556"/>
                  </a:cubicBezTo>
                  <a:cubicBezTo>
                    <a:pt x="1112595" y="423143"/>
                    <a:pt x="1098524" y="425298"/>
                    <a:pt x="1091829" y="424731"/>
                  </a:cubicBezTo>
                  <a:cubicBezTo>
                    <a:pt x="1085134" y="424164"/>
                    <a:pt x="1074014" y="415885"/>
                    <a:pt x="1065730" y="415885"/>
                  </a:cubicBezTo>
                  <a:cubicBezTo>
                    <a:pt x="1057447" y="415885"/>
                    <a:pt x="1048369" y="434258"/>
                    <a:pt x="1041221" y="434258"/>
                  </a:cubicBezTo>
                  <a:cubicBezTo>
                    <a:pt x="1034072" y="434258"/>
                    <a:pt x="1029533" y="409080"/>
                    <a:pt x="1018186" y="409080"/>
                  </a:cubicBezTo>
                  <a:cubicBezTo>
                    <a:pt x="1006838" y="409080"/>
                    <a:pt x="981988" y="398420"/>
                    <a:pt x="981988" y="390141"/>
                  </a:cubicBezTo>
                  <a:cubicBezTo>
                    <a:pt x="981988" y="381861"/>
                    <a:pt x="1007065" y="378799"/>
                    <a:pt x="1009902" y="370634"/>
                  </a:cubicBezTo>
                  <a:cubicBezTo>
                    <a:pt x="1012739" y="362468"/>
                    <a:pt x="1026582" y="358385"/>
                    <a:pt x="1027150" y="349426"/>
                  </a:cubicBezTo>
                  <a:cubicBezTo>
                    <a:pt x="1027718" y="340466"/>
                    <a:pt x="1043263" y="326744"/>
                    <a:pt x="1052794" y="331620"/>
                  </a:cubicBezTo>
                  <a:cubicBezTo>
                    <a:pt x="1062423" y="336747"/>
                    <a:pt x="1066321" y="348533"/>
                    <a:pt x="1061646" y="358385"/>
                  </a:cubicBezTo>
                  <a:cubicBezTo>
                    <a:pt x="1056653" y="367231"/>
                    <a:pt x="1072993" y="370634"/>
                    <a:pt x="1068907" y="378459"/>
                  </a:cubicBezTo>
                  <a:cubicBezTo>
                    <a:pt x="1066915" y="381572"/>
                    <a:pt x="1067825" y="385710"/>
                    <a:pt x="1070941" y="387701"/>
                  </a:cubicBezTo>
                  <a:cubicBezTo>
                    <a:pt x="1073039" y="389043"/>
                    <a:pt x="1075710" y="389109"/>
                    <a:pt x="1077872" y="387872"/>
                  </a:cubicBezTo>
                  <a:cubicBezTo>
                    <a:pt x="1082865" y="385150"/>
                    <a:pt x="1092850" y="362808"/>
                    <a:pt x="1110779" y="361674"/>
                  </a:cubicBezTo>
                  <a:lnTo>
                    <a:pt x="1112708" y="361674"/>
                  </a:lnTo>
                  <a:cubicBezTo>
                    <a:pt x="1109873" y="355012"/>
                    <a:pt x="1112214" y="347276"/>
                    <a:pt x="1118268" y="343302"/>
                  </a:cubicBezTo>
                  <a:close/>
                </a:path>
              </a:pathLst>
            </a:custGeom>
            <a:solidFill>
              <a:schemeClr val="accent4"/>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6" name="Freeform 335">
              <a:extLst>
                <a:ext uri="{FF2B5EF4-FFF2-40B4-BE49-F238E27FC236}">
                  <a16:creationId xmlns:a16="http://schemas.microsoft.com/office/drawing/2014/main" id="{D878C770-9E7C-5E47-B005-8373B022181A}"/>
                </a:ext>
              </a:extLst>
            </p:cNvPr>
            <p:cNvSpPr/>
            <p:nvPr/>
          </p:nvSpPr>
          <p:spPr>
            <a:xfrm>
              <a:off x="8097385" y="3809687"/>
              <a:ext cx="219819" cy="439401"/>
            </a:xfrm>
            <a:custGeom>
              <a:avLst/>
              <a:gdLst>
                <a:gd name="connsiteX0" fmla="*/ 131851 w 192902"/>
                <a:gd name="connsiteY0" fmla="*/ 205048 h 385598"/>
                <a:gd name="connsiteX1" fmla="*/ 125383 w 192902"/>
                <a:gd name="connsiteY1" fmla="*/ 187809 h 385598"/>
                <a:gd name="connsiteX2" fmla="*/ 143652 w 192902"/>
                <a:gd name="connsiteY2" fmla="*/ 167168 h 385598"/>
                <a:gd name="connsiteX3" fmla="*/ 150120 w 192902"/>
                <a:gd name="connsiteY3" fmla="*/ 161951 h 385598"/>
                <a:gd name="connsiteX4" fmla="*/ 189948 w 192902"/>
                <a:gd name="connsiteY4" fmla="*/ 160591 h 385598"/>
                <a:gd name="connsiteX5" fmla="*/ 191424 w 192902"/>
                <a:gd name="connsiteY5" fmla="*/ 160591 h 385598"/>
                <a:gd name="connsiteX6" fmla="*/ 195395 w 192902"/>
                <a:gd name="connsiteY6" fmla="*/ 161498 h 385598"/>
                <a:gd name="connsiteX7" fmla="*/ 200388 w 192902"/>
                <a:gd name="connsiteY7" fmla="*/ 151858 h 385598"/>
                <a:gd name="connsiteX8" fmla="*/ 198118 w 192902"/>
                <a:gd name="connsiteY8" fmla="*/ 146754 h 385598"/>
                <a:gd name="connsiteX9" fmla="*/ 193920 w 192902"/>
                <a:gd name="connsiteY9" fmla="*/ 133712 h 385598"/>
                <a:gd name="connsiteX10" fmla="*/ 182573 w 192902"/>
                <a:gd name="connsiteY10" fmla="*/ 115793 h 385598"/>
                <a:gd name="connsiteX11" fmla="*/ 171226 w 192902"/>
                <a:gd name="connsiteY11" fmla="*/ 80182 h 385598"/>
                <a:gd name="connsiteX12" fmla="*/ 166233 w 192902"/>
                <a:gd name="connsiteY12" fmla="*/ 71449 h 385598"/>
                <a:gd name="connsiteX13" fmla="*/ 143538 w 192902"/>
                <a:gd name="connsiteY13" fmla="*/ 58634 h 385598"/>
                <a:gd name="connsiteX14" fmla="*/ 134233 w 192902"/>
                <a:gd name="connsiteY14" fmla="*/ 65438 h 385598"/>
                <a:gd name="connsiteX15" fmla="*/ 128447 w 192902"/>
                <a:gd name="connsiteY15" fmla="*/ 70315 h 385598"/>
                <a:gd name="connsiteX16" fmla="*/ 121298 w 192902"/>
                <a:gd name="connsiteY16" fmla="*/ 68047 h 385598"/>
                <a:gd name="connsiteX17" fmla="*/ 107795 w 192902"/>
                <a:gd name="connsiteY17" fmla="*/ 64304 h 385598"/>
                <a:gd name="connsiteX18" fmla="*/ 98944 w 192902"/>
                <a:gd name="connsiteY18" fmla="*/ 70996 h 385598"/>
                <a:gd name="connsiteX19" fmla="*/ 87597 w 192902"/>
                <a:gd name="connsiteY19" fmla="*/ 78481 h 385598"/>
                <a:gd name="connsiteX20" fmla="*/ 84079 w 192902"/>
                <a:gd name="connsiteY20" fmla="*/ 76893 h 385598"/>
                <a:gd name="connsiteX21" fmla="*/ 81015 w 192902"/>
                <a:gd name="connsiteY21" fmla="*/ 39354 h 385598"/>
                <a:gd name="connsiteX22" fmla="*/ 81015 w 192902"/>
                <a:gd name="connsiteY22" fmla="*/ 31755 h 385598"/>
                <a:gd name="connsiteX23" fmla="*/ 66604 w 192902"/>
                <a:gd name="connsiteY23" fmla="*/ 25064 h 385598"/>
                <a:gd name="connsiteX24" fmla="*/ 60590 w 192902"/>
                <a:gd name="connsiteY24" fmla="*/ 12929 h 385598"/>
                <a:gd name="connsiteX25" fmla="*/ 59796 w 192902"/>
                <a:gd name="connsiteY25" fmla="*/ 6238 h 385598"/>
                <a:gd name="connsiteX26" fmla="*/ 49924 w 192902"/>
                <a:gd name="connsiteY26" fmla="*/ 0 h 385598"/>
                <a:gd name="connsiteX27" fmla="*/ 49016 w 192902"/>
                <a:gd name="connsiteY27" fmla="*/ 794 h 385598"/>
                <a:gd name="connsiteX28" fmla="*/ 37669 w 192902"/>
                <a:gd name="connsiteY28" fmla="*/ 10774 h 385598"/>
                <a:gd name="connsiteX29" fmla="*/ 14974 w 192902"/>
                <a:gd name="connsiteY29" fmla="*/ 19847 h 385598"/>
                <a:gd name="connsiteX30" fmla="*/ 5329 w 192902"/>
                <a:gd name="connsiteY30" fmla="*/ 21888 h 385598"/>
                <a:gd name="connsiteX31" fmla="*/ 1471 w 192902"/>
                <a:gd name="connsiteY31" fmla="*/ 40148 h 385598"/>
                <a:gd name="connsiteX32" fmla="*/ 223 w 192902"/>
                <a:gd name="connsiteY32" fmla="*/ 51489 h 385598"/>
                <a:gd name="connsiteX33" fmla="*/ 2379 w 192902"/>
                <a:gd name="connsiteY33" fmla="*/ 60675 h 385598"/>
                <a:gd name="connsiteX34" fmla="*/ 4989 w 192902"/>
                <a:gd name="connsiteY34" fmla="*/ 68047 h 385598"/>
                <a:gd name="connsiteX35" fmla="*/ 20194 w 192902"/>
                <a:gd name="connsiteY35" fmla="*/ 86306 h 385598"/>
                <a:gd name="connsiteX36" fmla="*/ 29840 w 192902"/>
                <a:gd name="connsiteY36" fmla="*/ 97647 h 385598"/>
                <a:gd name="connsiteX37" fmla="*/ 34606 w 192902"/>
                <a:gd name="connsiteY37" fmla="*/ 120329 h 385598"/>
                <a:gd name="connsiteX38" fmla="*/ 34038 w 192902"/>
                <a:gd name="connsiteY38" fmla="*/ 128835 h 385598"/>
                <a:gd name="connsiteX39" fmla="*/ 34946 w 192902"/>
                <a:gd name="connsiteY39" fmla="*/ 135073 h 385598"/>
                <a:gd name="connsiteX40" fmla="*/ 29159 w 192902"/>
                <a:gd name="connsiteY40" fmla="*/ 142104 h 385598"/>
                <a:gd name="connsiteX41" fmla="*/ 25187 w 192902"/>
                <a:gd name="connsiteY41" fmla="*/ 147548 h 385598"/>
                <a:gd name="connsiteX42" fmla="*/ 33811 w 192902"/>
                <a:gd name="connsiteY42" fmla="*/ 158889 h 385598"/>
                <a:gd name="connsiteX43" fmla="*/ 42435 w 192902"/>
                <a:gd name="connsiteY43" fmla="*/ 166375 h 385598"/>
                <a:gd name="connsiteX44" fmla="*/ 56619 w 192902"/>
                <a:gd name="connsiteY44" fmla="*/ 197223 h 385598"/>
                <a:gd name="connsiteX45" fmla="*/ 61612 w 192902"/>
                <a:gd name="connsiteY45" fmla="*/ 215822 h 385598"/>
                <a:gd name="connsiteX46" fmla="*/ 66491 w 192902"/>
                <a:gd name="connsiteY46" fmla="*/ 234762 h 385598"/>
                <a:gd name="connsiteX47" fmla="*/ 59115 w 192902"/>
                <a:gd name="connsiteY47" fmla="*/ 252000 h 385598"/>
                <a:gd name="connsiteX48" fmla="*/ 53101 w 192902"/>
                <a:gd name="connsiteY48" fmla="*/ 263341 h 385598"/>
                <a:gd name="connsiteX49" fmla="*/ 45952 w 192902"/>
                <a:gd name="connsiteY49" fmla="*/ 278198 h 385598"/>
                <a:gd name="connsiteX50" fmla="*/ 43910 w 192902"/>
                <a:gd name="connsiteY50" fmla="*/ 276157 h 385598"/>
                <a:gd name="connsiteX51" fmla="*/ 41980 w 192902"/>
                <a:gd name="connsiteY51" fmla="*/ 300880 h 385598"/>
                <a:gd name="connsiteX52" fmla="*/ 61498 w 192902"/>
                <a:gd name="connsiteY52" fmla="*/ 344884 h 385598"/>
                <a:gd name="connsiteX53" fmla="*/ 85441 w 192902"/>
                <a:gd name="connsiteY53" fmla="*/ 376753 h 385598"/>
                <a:gd name="connsiteX54" fmla="*/ 85441 w 192902"/>
                <a:gd name="connsiteY54" fmla="*/ 373804 h 385598"/>
                <a:gd name="connsiteX55" fmla="*/ 106887 w 192902"/>
                <a:gd name="connsiteY55" fmla="*/ 379361 h 385598"/>
                <a:gd name="connsiteX56" fmla="*/ 110291 w 192902"/>
                <a:gd name="connsiteY56" fmla="*/ 389568 h 385598"/>
                <a:gd name="connsiteX57" fmla="*/ 112561 w 192902"/>
                <a:gd name="connsiteY57" fmla="*/ 395579 h 385598"/>
                <a:gd name="connsiteX58" fmla="*/ 116759 w 192902"/>
                <a:gd name="connsiteY58" fmla="*/ 395579 h 385598"/>
                <a:gd name="connsiteX59" fmla="*/ 124362 w 192902"/>
                <a:gd name="connsiteY59" fmla="*/ 395579 h 385598"/>
                <a:gd name="connsiteX60" fmla="*/ 127539 w 192902"/>
                <a:gd name="connsiteY60" fmla="*/ 395579 h 385598"/>
                <a:gd name="connsiteX61" fmla="*/ 129922 w 192902"/>
                <a:gd name="connsiteY61" fmla="*/ 385372 h 385598"/>
                <a:gd name="connsiteX62" fmla="*/ 132985 w 192902"/>
                <a:gd name="connsiteY62" fmla="*/ 385372 h 385598"/>
                <a:gd name="connsiteX63" fmla="*/ 123908 w 192902"/>
                <a:gd name="connsiteY63" fmla="*/ 375278 h 385598"/>
                <a:gd name="connsiteX64" fmla="*/ 94859 w 192902"/>
                <a:gd name="connsiteY64" fmla="*/ 360308 h 385598"/>
                <a:gd name="connsiteX65" fmla="*/ 74888 w 192902"/>
                <a:gd name="connsiteY65" fmla="*/ 305077 h 385598"/>
                <a:gd name="connsiteX66" fmla="*/ 57526 w 192902"/>
                <a:gd name="connsiteY66" fmla="*/ 277858 h 385598"/>
                <a:gd name="connsiteX67" fmla="*/ 72051 w 192902"/>
                <a:gd name="connsiteY67" fmla="*/ 230565 h 385598"/>
                <a:gd name="connsiteX68" fmla="*/ 82604 w 192902"/>
                <a:gd name="connsiteY68" fmla="*/ 187696 h 385598"/>
                <a:gd name="connsiteX69" fmla="*/ 100419 w 192902"/>
                <a:gd name="connsiteY69" fmla="*/ 210378 h 385598"/>
                <a:gd name="connsiteX70" fmla="*/ 133326 w 192902"/>
                <a:gd name="connsiteY70" fmla="*/ 225915 h 385598"/>
                <a:gd name="connsiteX71" fmla="*/ 139680 w 192902"/>
                <a:gd name="connsiteY71" fmla="*/ 233968 h 385598"/>
                <a:gd name="connsiteX72" fmla="*/ 136957 w 192902"/>
                <a:gd name="connsiteY72" fmla="*/ 218997 h 385598"/>
                <a:gd name="connsiteX73" fmla="*/ 131851 w 192902"/>
                <a:gd name="connsiteY73" fmla="*/ 205048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92902" h="385598">
                  <a:moveTo>
                    <a:pt x="131851" y="205048"/>
                  </a:moveTo>
                  <a:cubicBezTo>
                    <a:pt x="128417" y="199865"/>
                    <a:pt x="126205" y="193971"/>
                    <a:pt x="125383" y="187809"/>
                  </a:cubicBezTo>
                  <a:cubicBezTo>
                    <a:pt x="125383" y="180438"/>
                    <a:pt x="135482" y="173066"/>
                    <a:pt x="143652" y="167168"/>
                  </a:cubicBezTo>
                  <a:cubicBezTo>
                    <a:pt x="145963" y="165631"/>
                    <a:pt x="148128" y="163885"/>
                    <a:pt x="150120" y="161951"/>
                  </a:cubicBezTo>
                  <a:cubicBezTo>
                    <a:pt x="153751" y="157528"/>
                    <a:pt x="166914" y="158095"/>
                    <a:pt x="189948" y="160591"/>
                  </a:cubicBezTo>
                  <a:lnTo>
                    <a:pt x="191424" y="160591"/>
                  </a:lnTo>
                  <a:cubicBezTo>
                    <a:pt x="192772" y="160773"/>
                    <a:pt x="194101" y="161077"/>
                    <a:pt x="195395" y="161498"/>
                  </a:cubicBezTo>
                  <a:cubicBezTo>
                    <a:pt x="197696" y="158656"/>
                    <a:pt x="199394" y="155376"/>
                    <a:pt x="200388" y="151858"/>
                  </a:cubicBezTo>
                  <a:cubicBezTo>
                    <a:pt x="199975" y="150024"/>
                    <a:pt x="199204" y="148290"/>
                    <a:pt x="198118" y="146754"/>
                  </a:cubicBezTo>
                  <a:cubicBezTo>
                    <a:pt x="195665" y="142819"/>
                    <a:pt x="194222" y="138339"/>
                    <a:pt x="193920" y="133712"/>
                  </a:cubicBezTo>
                  <a:cubicBezTo>
                    <a:pt x="193336" y="126231"/>
                    <a:pt x="189088" y="119522"/>
                    <a:pt x="182573" y="115793"/>
                  </a:cubicBezTo>
                  <a:cubicBezTo>
                    <a:pt x="173495" y="109102"/>
                    <a:pt x="171226" y="90843"/>
                    <a:pt x="171226" y="80182"/>
                  </a:cubicBezTo>
                  <a:cubicBezTo>
                    <a:pt x="170675" y="76762"/>
                    <a:pt x="168901" y="73659"/>
                    <a:pt x="166233" y="71449"/>
                  </a:cubicBezTo>
                  <a:cubicBezTo>
                    <a:pt x="160250" y="64841"/>
                    <a:pt x="152289" y="60345"/>
                    <a:pt x="143538" y="58634"/>
                  </a:cubicBezTo>
                  <a:cubicBezTo>
                    <a:pt x="138319" y="58634"/>
                    <a:pt x="136163" y="62149"/>
                    <a:pt x="134233" y="65438"/>
                  </a:cubicBezTo>
                  <a:cubicBezTo>
                    <a:pt x="132305" y="68727"/>
                    <a:pt x="131283" y="70315"/>
                    <a:pt x="128447" y="70315"/>
                  </a:cubicBezTo>
                  <a:cubicBezTo>
                    <a:pt x="125951" y="69975"/>
                    <a:pt x="123532" y="69208"/>
                    <a:pt x="121298" y="68047"/>
                  </a:cubicBezTo>
                  <a:cubicBezTo>
                    <a:pt x="117089" y="65918"/>
                    <a:pt x="112499" y="64646"/>
                    <a:pt x="107795" y="64304"/>
                  </a:cubicBezTo>
                  <a:cubicBezTo>
                    <a:pt x="104617" y="64304"/>
                    <a:pt x="101667" y="67707"/>
                    <a:pt x="98944" y="70996"/>
                  </a:cubicBezTo>
                  <a:cubicBezTo>
                    <a:pt x="96221" y="74284"/>
                    <a:pt x="92589" y="78481"/>
                    <a:pt x="87597" y="78481"/>
                  </a:cubicBezTo>
                  <a:cubicBezTo>
                    <a:pt x="86255" y="78457"/>
                    <a:pt x="84983" y="77883"/>
                    <a:pt x="84079" y="76893"/>
                  </a:cubicBezTo>
                  <a:cubicBezTo>
                    <a:pt x="80221" y="72810"/>
                    <a:pt x="79994" y="60562"/>
                    <a:pt x="81015" y="39354"/>
                  </a:cubicBezTo>
                  <a:cubicBezTo>
                    <a:pt x="81015" y="36065"/>
                    <a:pt x="81015" y="33343"/>
                    <a:pt x="81015" y="31755"/>
                  </a:cubicBezTo>
                  <a:cubicBezTo>
                    <a:pt x="81015" y="25971"/>
                    <a:pt x="71937" y="25064"/>
                    <a:pt x="66604" y="25064"/>
                  </a:cubicBezTo>
                  <a:cubicBezTo>
                    <a:pt x="61271" y="25064"/>
                    <a:pt x="60817" y="18373"/>
                    <a:pt x="60590" y="12929"/>
                  </a:cubicBezTo>
                  <a:cubicBezTo>
                    <a:pt x="60629" y="10673"/>
                    <a:pt x="60362" y="8422"/>
                    <a:pt x="59796" y="6238"/>
                  </a:cubicBezTo>
                  <a:cubicBezTo>
                    <a:pt x="55828" y="5498"/>
                    <a:pt x="52294" y="3265"/>
                    <a:pt x="49924" y="0"/>
                  </a:cubicBezTo>
                  <a:lnTo>
                    <a:pt x="49016" y="794"/>
                  </a:lnTo>
                  <a:cubicBezTo>
                    <a:pt x="44664" y="3411"/>
                    <a:pt x="40820" y="6792"/>
                    <a:pt x="37669" y="10774"/>
                  </a:cubicBezTo>
                  <a:cubicBezTo>
                    <a:pt x="33697" y="17239"/>
                    <a:pt x="23712" y="18599"/>
                    <a:pt x="14974" y="19847"/>
                  </a:cubicBezTo>
                  <a:cubicBezTo>
                    <a:pt x="11686" y="20121"/>
                    <a:pt x="8446" y="20807"/>
                    <a:pt x="5329" y="21888"/>
                  </a:cubicBezTo>
                  <a:cubicBezTo>
                    <a:pt x="2606" y="23249"/>
                    <a:pt x="1925" y="34250"/>
                    <a:pt x="1471" y="40148"/>
                  </a:cubicBezTo>
                  <a:cubicBezTo>
                    <a:pt x="1407" y="43958"/>
                    <a:pt x="989" y="47755"/>
                    <a:pt x="223" y="51489"/>
                  </a:cubicBezTo>
                  <a:cubicBezTo>
                    <a:pt x="-427" y="54719"/>
                    <a:pt x="360" y="58071"/>
                    <a:pt x="2379" y="60675"/>
                  </a:cubicBezTo>
                  <a:cubicBezTo>
                    <a:pt x="3716" y="62941"/>
                    <a:pt x="4602" y="65444"/>
                    <a:pt x="4989" y="68047"/>
                  </a:cubicBezTo>
                  <a:cubicBezTo>
                    <a:pt x="9316" y="74713"/>
                    <a:pt x="14421" y="80843"/>
                    <a:pt x="20194" y="86306"/>
                  </a:cubicBezTo>
                  <a:cubicBezTo>
                    <a:pt x="23736" y="89797"/>
                    <a:pt x="26963" y="93592"/>
                    <a:pt x="29840" y="97647"/>
                  </a:cubicBezTo>
                  <a:cubicBezTo>
                    <a:pt x="35250" y="103873"/>
                    <a:pt x="37053" y="112454"/>
                    <a:pt x="34606" y="120329"/>
                  </a:cubicBezTo>
                  <a:cubicBezTo>
                    <a:pt x="33199" y="122950"/>
                    <a:pt x="32992" y="126051"/>
                    <a:pt x="34038" y="128835"/>
                  </a:cubicBezTo>
                  <a:cubicBezTo>
                    <a:pt x="34620" y="130864"/>
                    <a:pt x="34926" y="132962"/>
                    <a:pt x="34946" y="135073"/>
                  </a:cubicBezTo>
                  <a:cubicBezTo>
                    <a:pt x="34829" y="138455"/>
                    <a:pt x="32456" y="141337"/>
                    <a:pt x="29159" y="142104"/>
                  </a:cubicBezTo>
                  <a:cubicBezTo>
                    <a:pt x="26662" y="143125"/>
                    <a:pt x="25187" y="143692"/>
                    <a:pt x="25187" y="147548"/>
                  </a:cubicBezTo>
                  <a:cubicBezTo>
                    <a:pt x="25187" y="151404"/>
                    <a:pt x="28364" y="155033"/>
                    <a:pt x="33811" y="158889"/>
                  </a:cubicBezTo>
                  <a:cubicBezTo>
                    <a:pt x="36977" y="161028"/>
                    <a:pt x="39872" y="163541"/>
                    <a:pt x="42435" y="166375"/>
                  </a:cubicBezTo>
                  <a:cubicBezTo>
                    <a:pt x="50665" y="174656"/>
                    <a:pt x="55691" y="185586"/>
                    <a:pt x="56619" y="197223"/>
                  </a:cubicBezTo>
                  <a:cubicBezTo>
                    <a:pt x="57417" y="203623"/>
                    <a:pt x="59098" y="209882"/>
                    <a:pt x="61612" y="215822"/>
                  </a:cubicBezTo>
                  <a:cubicBezTo>
                    <a:pt x="64277" y="221821"/>
                    <a:pt x="65926" y="228222"/>
                    <a:pt x="66491" y="234762"/>
                  </a:cubicBezTo>
                  <a:cubicBezTo>
                    <a:pt x="65934" y="241147"/>
                    <a:pt x="63350" y="247187"/>
                    <a:pt x="59115" y="252000"/>
                  </a:cubicBezTo>
                  <a:cubicBezTo>
                    <a:pt x="56483" y="255413"/>
                    <a:pt x="54450" y="259248"/>
                    <a:pt x="53101" y="263341"/>
                  </a:cubicBezTo>
                  <a:cubicBezTo>
                    <a:pt x="52063" y="268835"/>
                    <a:pt x="49598" y="273958"/>
                    <a:pt x="45952" y="278198"/>
                  </a:cubicBezTo>
                  <a:lnTo>
                    <a:pt x="43910" y="276157"/>
                  </a:lnTo>
                  <a:cubicBezTo>
                    <a:pt x="44846" y="284446"/>
                    <a:pt x="44192" y="292837"/>
                    <a:pt x="41980" y="300880"/>
                  </a:cubicBezTo>
                  <a:cubicBezTo>
                    <a:pt x="36988" y="312221"/>
                    <a:pt x="51966" y="334904"/>
                    <a:pt x="61498" y="344884"/>
                  </a:cubicBezTo>
                  <a:cubicBezTo>
                    <a:pt x="70425" y="354763"/>
                    <a:pt x="78438" y="365429"/>
                    <a:pt x="85441" y="376753"/>
                  </a:cubicBezTo>
                  <a:lnTo>
                    <a:pt x="85441" y="373804"/>
                  </a:lnTo>
                  <a:cubicBezTo>
                    <a:pt x="87143" y="373804"/>
                    <a:pt x="101894" y="372103"/>
                    <a:pt x="106887" y="379361"/>
                  </a:cubicBezTo>
                  <a:cubicBezTo>
                    <a:pt x="108673" y="382510"/>
                    <a:pt x="109830" y="385977"/>
                    <a:pt x="110291" y="389568"/>
                  </a:cubicBezTo>
                  <a:cubicBezTo>
                    <a:pt x="110972" y="393651"/>
                    <a:pt x="111539" y="395579"/>
                    <a:pt x="112561" y="395579"/>
                  </a:cubicBezTo>
                  <a:cubicBezTo>
                    <a:pt x="113955" y="395743"/>
                    <a:pt x="115364" y="395743"/>
                    <a:pt x="116759" y="395579"/>
                  </a:cubicBezTo>
                  <a:cubicBezTo>
                    <a:pt x="119275" y="395152"/>
                    <a:pt x="121845" y="395152"/>
                    <a:pt x="124362" y="395579"/>
                  </a:cubicBezTo>
                  <a:cubicBezTo>
                    <a:pt x="126517" y="395579"/>
                    <a:pt x="127312" y="395579"/>
                    <a:pt x="127539" y="395579"/>
                  </a:cubicBezTo>
                  <a:cubicBezTo>
                    <a:pt x="129695" y="393878"/>
                    <a:pt x="129808" y="387527"/>
                    <a:pt x="129922" y="385372"/>
                  </a:cubicBezTo>
                  <a:lnTo>
                    <a:pt x="132985" y="385372"/>
                  </a:lnTo>
                  <a:cubicBezTo>
                    <a:pt x="129383" y="382574"/>
                    <a:pt x="126309" y="379156"/>
                    <a:pt x="123908" y="375278"/>
                  </a:cubicBezTo>
                  <a:cubicBezTo>
                    <a:pt x="122205" y="370288"/>
                    <a:pt x="102688" y="371422"/>
                    <a:pt x="94859" y="360308"/>
                  </a:cubicBezTo>
                  <a:cubicBezTo>
                    <a:pt x="87029" y="349194"/>
                    <a:pt x="84306" y="314036"/>
                    <a:pt x="74888" y="305077"/>
                  </a:cubicBezTo>
                  <a:cubicBezTo>
                    <a:pt x="65469" y="296117"/>
                    <a:pt x="57526" y="288972"/>
                    <a:pt x="57526" y="277858"/>
                  </a:cubicBezTo>
                  <a:cubicBezTo>
                    <a:pt x="57526" y="266744"/>
                    <a:pt x="71483" y="241680"/>
                    <a:pt x="72051" y="230565"/>
                  </a:cubicBezTo>
                  <a:cubicBezTo>
                    <a:pt x="72618" y="219451"/>
                    <a:pt x="74320" y="188716"/>
                    <a:pt x="82604" y="187696"/>
                  </a:cubicBezTo>
                  <a:cubicBezTo>
                    <a:pt x="90887" y="186675"/>
                    <a:pt x="92135" y="210378"/>
                    <a:pt x="100419" y="210378"/>
                  </a:cubicBezTo>
                  <a:cubicBezTo>
                    <a:pt x="112831" y="211686"/>
                    <a:pt x="124432" y="217164"/>
                    <a:pt x="133326" y="225915"/>
                  </a:cubicBezTo>
                  <a:lnTo>
                    <a:pt x="139680" y="233968"/>
                  </a:lnTo>
                  <a:cubicBezTo>
                    <a:pt x="138479" y="229036"/>
                    <a:pt x="137569" y="224037"/>
                    <a:pt x="136957" y="218997"/>
                  </a:cubicBezTo>
                  <a:cubicBezTo>
                    <a:pt x="136108" y="214078"/>
                    <a:pt x="134378" y="209353"/>
                    <a:pt x="131851" y="20504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7" name="Freeform 336">
              <a:extLst>
                <a:ext uri="{FF2B5EF4-FFF2-40B4-BE49-F238E27FC236}">
                  <a16:creationId xmlns:a16="http://schemas.microsoft.com/office/drawing/2014/main" id="{FA5A8DCF-EE59-FB4B-8204-1B1E2564EC67}"/>
                </a:ext>
              </a:extLst>
            </p:cNvPr>
            <p:cNvSpPr/>
            <p:nvPr/>
          </p:nvSpPr>
          <p:spPr>
            <a:xfrm>
              <a:off x="8197203" y="4241084"/>
              <a:ext cx="116374" cy="155083"/>
            </a:xfrm>
            <a:custGeom>
              <a:avLst/>
              <a:gdLst>
                <a:gd name="connsiteX0" fmla="*/ 38354 w 102124"/>
                <a:gd name="connsiteY0" fmla="*/ 21994 h 136093"/>
                <a:gd name="connsiteX1" fmla="*/ 36198 w 102124"/>
                <a:gd name="connsiteY1" fmla="*/ 21994 h 136093"/>
                <a:gd name="connsiteX2" fmla="*/ 30297 w 102124"/>
                <a:gd name="connsiteY2" fmla="*/ 21994 h 136093"/>
                <a:gd name="connsiteX3" fmla="*/ 25304 w 102124"/>
                <a:gd name="connsiteY3" fmla="*/ 21994 h 136093"/>
                <a:gd name="connsiteX4" fmla="*/ 17475 w 102124"/>
                <a:gd name="connsiteY4" fmla="*/ 11333 h 136093"/>
                <a:gd name="connsiteX5" fmla="*/ 14978 w 102124"/>
                <a:gd name="connsiteY5" fmla="*/ 3281 h 136093"/>
                <a:gd name="connsiteX6" fmla="*/ 0 w 102124"/>
                <a:gd name="connsiteY6" fmla="*/ 105 h 136093"/>
                <a:gd name="connsiteX7" fmla="*/ 5220 w 102124"/>
                <a:gd name="connsiteY7" fmla="*/ 14055 h 136093"/>
                <a:gd name="connsiteX8" fmla="*/ 23602 w 102124"/>
                <a:gd name="connsiteY8" fmla="*/ 80287 h 136093"/>
                <a:gd name="connsiteX9" fmla="*/ 61502 w 102124"/>
                <a:gd name="connsiteY9" fmla="*/ 122136 h 136093"/>
                <a:gd name="connsiteX10" fmla="*/ 97699 w 102124"/>
                <a:gd name="connsiteY10" fmla="*/ 136539 h 136093"/>
                <a:gd name="connsiteX11" fmla="*/ 97699 w 102124"/>
                <a:gd name="connsiteY11" fmla="*/ 113857 h 136093"/>
                <a:gd name="connsiteX12" fmla="*/ 80905 w 102124"/>
                <a:gd name="connsiteY12" fmla="*/ 71555 h 136093"/>
                <a:gd name="connsiteX13" fmla="*/ 68651 w 102124"/>
                <a:gd name="connsiteY13" fmla="*/ 26190 h 136093"/>
                <a:gd name="connsiteX14" fmla="*/ 48226 w 102124"/>
                <a:gd name="connsiteY14" fmla="*/ 8044 h 136093"/>
                <a:gd name="connsiteX15" fmla="*/ 43914 w 102124"/>
                <a:gd name="connsiteY15" fmla="*/ 20179 h 136093"/>
                <a:gd name="connsiteX16" fmla="*/ 38354 w 102124"/>
                <a:gd name="connsiteY16" fmla="*/ 21994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2124" h="136093">
                  <a:moveTo>
                    <a:pt x="38354" y="21994"/>
                  </a:moveTo>
                  <a:lnTo>
                    <a:pt x="36198" y="21994"/>
                  </a:lnTo>
                  <a:cubicBezTo>
                    <a:pt x="34254" y="21570"/>
                    <a:pt x="32241" y="21570"/>
                    <a:pt x="30297" y="21994"/>
                  </a:cubicBezTo>
                  <a:cubicBezTo>
                    <a:pt x="28635" y="22101"/>
                    <a:pt x="26967" y="22101"/>
                    <a:pt x="25304" y="21994"/>
                  </a:cubicBezTo>
                  <a:cubicBezTo>
                    <a:pt x="19290" y="21994"/>
                    <a:pt x="18269" y="16097"/>
                    <a:pt x="17475" y="11333"/>
                  </a:cubicBezTo>
                  <a:cubicBezTo>
                    <a:pt x="17153" y="8517"/>
                    <a:pt x="16307" y="5786"/>
                    <a:pt x="14978" y="3281"/>
                  </a:cubicBezTo>
                  <a:cubicBezTo>
                    <a:pt x="12709" y="105"/>
                    <a:pt x="4652" y="-235"/>
                    <a:pt x="0" y="105"/>
                  </a:cubicBezTo>
                  <a:cubicBezTo>
                    <a:pt x="2749" y="4313"/>
                    <a:pt x="4532" y="9077"/>
                    <a:pt x="5220" y="14055"/>
                  </a:cubicBezTo>
                  <a:cubicBezTo>
                    <a:pt x="7889" y="36949"/>
                    <a:pt x="14090" y="59291"/>
                    <a:pt x="23602" y="80287"/>
                  </a:cubicBezTo>
                  <a:cubicBezTo>
                    <a:pt x="33816" y="96249"/>
                    <a:pt x="46625" y="110393"/>
                    <a:pt x="61502" y="122136"/>
                  </a:cubicBezTo>
                  <a:cubicBezTo>
                    <a:pt x="72055" y="128827"/>
                    <a:pt x="86579" y="137673"/>
                    <a:pt x="97699" y="136539"/>
                  </a:cubicBezTo>
                  <a:cubicBezTo>
                    <a:pt x="108820" y="135405"/>
                    <a:pt x="104395" y="119301"/>
                    <a:pt x="97699" y="113857"/>
                  </a:cubicBezTo>
                  <a:cubicBezTo>
                    <a:pt x="87511" y="102039"/>
                    <a:pt x="81596" y="87139"/>
                    <a:pt x="80905" y="71555"/>
                  </a:cubicBezTo>
                  <a:cubicBezTo>
                    <a:pt x="81473" y="56471"/>
                    <a:pt x="79317" y="36511"/>
                    <a:pt x="68651" y="26190"/>
                  </a:cubicBezTo>
                  <a:cubicBezTo>
                    <a:pt x="63091" y="20973"/>
                    <a:pt x="54921" y="14055"/>
                    <a:pt x="48226" y="8044"/>
                  </a:cubicBezTo>
                  <a:cubicBezTo>
                    <a:pt x="48399" y="12492"/>
                    <a:pt x="46855" y="16837"/>
                    <a:pt x="43914" y="20179"/>
                  </a:cubicBezTo>
                  <a:cubicBezTo>
                    <a:pt x="42328" y="21413"/>
                    <a:pt x="40362" y="22055"/>
                    <a:pt x="38354" y="219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8" name="Freeform 337">
              <a:extLst>
                <a:ext uri="{FF2B5EF4-FFF2-40B4-BE49-F238E27FC236}">
                  <a16:creationId xmlns:a16="http://schemas.microsoft.com/office/drawing/2014/main" id="{E076CFBB-02CE-B144-93BD-15E55A100537}"/>
                </a:ext>
              </a:extLst>
            </p:cNvPr>
            <p:cNvSpPr/>
            <p:nvPr/>
          </p:nvSpPr>
          <p:spPr>
            <a:xfrm>
              <a:off x="8707182" y="3247384"/>
              <a:ext cx="90514" cy="116312"/>
            </a:xfrm>
            <a:custGeom>
              <a:avLst/>
              <a:gdLst>
                <a:gd name="connsiteX0" fmla="*/ 13050 w 79430"/>
                <a:gd name="connsiteY0" fmla="*/ 6918 h 102070"/>
                <a:gd name="connsiteX1" fmla="*/ 12255 w 79430"/>
                <a:gd name="connsiteY1" fmla="*/ 6918 h 102070"/>
                <a:gd name="connsiteX2" fmla="*/ 2723 w 79430"/>
                <a:gd name="connsiteY2" fmla="*/ 20414 h 102070"/>
                <a:gd name="connsiteX3" fmla="*/ 0 w 79430"/>
                <a:gd name="connsiteY3" fmla="*/ 19620 h 102070"/>
                <a:gd name="connsiteX4" fmla="*/ 11347 w 79430"/>
                <a:gd name="connsiteY4" fmla="*/ 42983 h 102070"/>
                <a:gd name="connsiteX5" fmla="*/ 23602 w 79430"/>
                <a:gd name="connsiteY5" fmla="*/ 70202 h 102070"/>
                <a:gd name="connsiteX6" fmla="*/ 34950 w 79430"/>
                <a:gd name="connsiteY6" fmla="*/ 109782 h 102070"/>
                <a:gd name="connsiteX7" fmla="*/ 71260 w 79430"/>
                <a:gd name="connsiteY7" fmla="*/ 95833 h 102070"/>
                <a:gd name="connsiteX8" fmla="*/ 89643 w 79430"/>
                <a:gd name="connsiteY8" fmla="*/ 69181 h 102070"/>
                <a:gd name="connsiteX9" fmla="*/ 72849 w 79430"/>
                <a:gd name="connsiteY9" fmla="*/ 41282 h 102070"/>
                <a:gd name="connsiteX10" fmla="*/ 35063 w 79430"/>
                <a:gd name="connsiteY10" fmla="*/ 0 h 102070"/>
                <a:gd name="connsiteX11" fmla="*/ 36538 w 79430"/>
                <a:gd name="connsiteY11" fmla="*/ 2041 h 102070"/>
                <a:gd name="connsiteX12" fmla="*/ 13049 w 79430"/>
                <a:gd name="connsiteY12" fmla="*/ 6918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9430" h="102070">
                  <a:moveTo>
                    <a:pt x="13050" y="6918"/>
                  </a:moveTo>
                  <a:lnTo>
                    <a:pt x="12255" y="6918"/>
                  </a:lnTo>
                  <a:cubicBezTo>
                    <a:pt x="8964" y="6918"/>
                    <a:pt x="4539" y="14743"/>
                    <a:pt x="2723" y="20414"/>
                  </a:cubicBezTo>
                  <a:lnTo>
                    <a:pt x="0" y="19620"/>
                  </a:lnTo>
                  <a:cubicBezTo>
                    <a:pt x="6695" y="24610"/>
                    <a:pt x="14524" y="37993"/>
                    <a:pt x="11347" y="42983"/>
                  </a:cubicBezTo>
                  <a:cubicBezTo>
                    <a:pt x="8170" y="47973"/>
                    <a:pt x="23602" y="65665"/>
                    <a:pt x="23602" y="70202"/>
                  </a:cubicBezTo>
                  <a:cubicBezTo>
                    <a:pt x="25441" y="83876"/>
                    <a:pt x="29264" y="97210"/>
                    <a:pt x="34950" y="109782"/>
                  </a:cubicBezTo>
                  <a:cubicBezTo>
                    <a:pt x="39488" y="115906"/>
                    <a:pt x="60594" y="97534"/>
                    <a:pt x="71260" y="95833"/>
                  </a:cubicBezTo>
                  <a:cubicBezTo>
                    <a:pt x="81927" y="94131"/>
                    <a:pt x="91231" y="89141"/>
                    <a:pt x="89643" y="69181"/>
                  </a:cubicBezTo>
                  <a:cubicBezTo>
                    <a:pt x="88055" y="49220"/>
                    <a:pt x="82948" y="57840"/>
                    <a:pt x="72849" y="41282"/>
                  </a:cubicBezTo>
                  <a:cubicBezTo>
                    <a:pt x="62464" y="25651"/>
                    <a:pt x="49718" y="11725"/>
                    <a:pt x="35063" y="0"/>
                  </a:cubicBezTo>
                  <a:lnTo>
                    <a:pt x="36538" y="2041"/>
                  </a:lnTo>
                  <a:cubicBezTo>
                    <a:pt x="29440" y="6158"/>
                    <a:pt x="21200" y="7869"/>
                    <a:pt x="13049" y="691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9" name="Freeform 338">
              <a:extLst>
                <a:ext uri="{FF2B5EF4-FFF2-40B4-BE49-F238E27FC236}">
                  <a16:creationId xmlns:a16="http://schemas.microsoft.com/office/drawing/2014/main" id="{EE474EC0-1BD5-FB4F-8CAE-32A01FAB7EAF}"/>
                </a:ext>
              </a:extLst>
            </p:cNvPr>
            <p:cNvSpPr/>
            <p:nvPr/>
          </p:nvSpPr>
          <p:spPr>
            <a:xfrm>
              <a:off x="8208195" y="3722772"/>
              <a:ext cx="219819" cy="439401"/>
            </a:xfrm>
            <a:custGeom>
              <a:avLst/>
              <a:gdLst>
                <a:gd name="connsiteX0" fmla="*/ 112451 w 192902"/>
                <a:gd name="connsiteY0" fmla="*/ 39527 h 385598"/>
                <a:gd name="connsiteX1" fmla="*/ 96451 w 192902"/>
                <a:gd name="connsiteY1" fmla="*/ 14349 h 385598"/>
                <a:gd name="connsiteX2" fmla="*/ 83175 w 192902"/>
                <a:gd name="connsiteY2" fmla="*/ 8906 h 385598"/>
                <a:gd name="connsiteX3" fmla="*/ 69785 w 192902"/>
                <a:gd name="connsiteY3" fmla="*/ 3122 h 385598"/>
                <a:gd name="connsiteX4" fmla="*/ 63771 w 192902"/>
                <a:gd name="connsiteY4" fmla="*/ 59 h 385598"/>
                <a:gd name="connsiteX5" fmla="*/ 59346 w 192902"/>
                <a:gd name="connsiteY5" fmla="*/ 4369 h 385598"/>
                <a:gd name="connsiteX6" fmla="*/ 43119 w 192902"/>
                <a:gd name="connsiteY6" fmla="*/ 15710 h 385598"/>
                <a:gd name="connsiteX7" fmla="*/ 38694 w 192902"/>
                <a:gd name="connsiteY7" fmla="*/ 17752 h 385598"/>
                <a:gd name="connsiteX8" fmla="*/ 18609 w 192902"/>
                <a:gd name="connsiteY8" fmla="*/ 18999 h 385598"/>
                <a:gd name="connsiteX9" fmla="*/ 17248 w 192902"/>
                <a:gd name="connsiteY9" fmla="*/ 18999 h 385598"/>
                <a:gd name="connsiteX10" fmla="*/ 0 w 192902"/>
                <a:gd name="connsiteY10" fmla="*/ 21040 h 385598"/>
                <a:gd name="connsiteX11" fmla="*/ 9418 w 192902"/>
                <a:gd name="connsiteY11" fmla="*/ 33176 h 385598"/>
                <a:gd name="connsiteX12" fmla="*/ 17815 w 192902"/>
                <a:gd name="connsiteY12" fmla="*/ 48486 h 385598"/>
                <a:gd name="connsiteX13" fmla="*/ 17815 w 192902"/>
                <a:gd name="connsiteY13" fmla="*/ 50074 h 385598"/>
                <a:gd name="connsiteX14" fmla="*/ 28141 w 192902"/>
                <a:gd name="connsiteY14" fmla="*/ 62776 h 385598"/>
                <a:gd name="connsiteX15" fmla="*/ 35176 w 192902"/>
                <a:gd name="connsiteY15" fmla="*/ 59033 h 385598"/>
                <a:gd name="connsiteX16" fmla="*/ 51743 w 192902"/>
                <a:gd name="connsiteY16" fmla="*/ 56879 h 385598"/>
                <a:gd name="connsiteX17" fmla="*/ 58325 w 192902"/>
                <a:gd name="connsiteY17" fmla="*/ 66745 h 385598"/>
                <a:gd name="connsiteX18" fmla="*/ 66608 w 192902"/>
                <a:gd name="connsiteY18" fmla="*/ 76839 h 385598"/>
                <a:gd name="connsiteX19" fmla="*/ 72622 w 192902"/>
                <a:gd name="connsiteY19" fmla="*/ 88180 h 385598"/>
                <a:gd name="connsiteX20" fmla="*/ 62977 w 192902"/>
                <a:gd name="connsiteY20" fmla="*/ 97026 h 385598"/>
                <a:gd name="connsiteX21" fmla="*/ 61729 w 192902"/>
                <a:gd name="connsiteY21" fmla="*/ 97026 h 385598"/>
                <a:gd name="connsiteX22" fmla="*/ 52538 w 192902"/>
                <a:gd name="connsiteY22" fmla="*/ 100202 h 385598"/>
                <a:gd name="connsiteX23" fmla="*/ 58779 w 192902"/>
                <a:gd name="connsiteY23" fmla="*/ 105419 h 385598"/>
                <a:gd name="connsiteX24" fmla="*/ 69445 w 192902"/>
                <a:gd name="connsiteY24" fmla="*/ 113698 h 385598"/>
                <a:gd name="connsiteX25" fmla="*/ 101444 w 192902"/>
                <a:gd name="connsiteY25" fmla="*/ 147721 h 385598"/>
                <a:gd name="connsiteX26" fmla="*/ 108593 w 192902"/>
                <a:gd name="connsiteY26" fmla="*/ 155887 h 385598"/>
                <a:gd name="connsiteX27" fmla="*/ 121075 w 192902"/>
                <a:gd name="connsiteY27" fmla="*/ 174146 h 385598"/>
                <a:gd name="connsiteX28" fmla="*/ 132422 w 192902"/>
                <a:gd name="connsiteY28" fmla="*/ 185487 h 385598"/>
                <a:gd name="connsiteX29" fmla="*/ 145925 w 192902"/>
                <a:gd name="connsiteY29" fmla="*/ 190137 h 385598"/>
                <a:gd name="connsiteX30" fmla="*/ 147741 w 192902"/>
                <a:gd name="connsiteY30" fmla="*/ 195467 h 385598"/>
                <a:gd name="connsiteX31" fmla="*/ 151258 w 192902"/>
                <a:gd name="connsiteY31" fmla="*/ 210097 h 385598"/>
                <a:gd name="connsiteX32" fmla="*/ 152393 w 192902"/>
                <a:gd name="connsiteY32" fmla="*/ 232780 h 385598"/>
                <a:gd name="connsiteX33" fmla="*/ 151599 w 192902"/>
                <a:gd name="connsiteY33" fmla="*/ 244121 h 385598"/>
                <a:gd name="connsiteX34" fmla="*/ 154776 w 192902"/>
                <a:gd name="connsiteY34" fmla="*/ 252740 h 385598"/>
                <a:gd name="connsiteX35" fmla="*/ 158974 w 192902"/>
                <a:gd name="connsiteY35" fmla="*/ 268164 h 385598"/>
                <a:gd name="connsiteX36" fmla="*/ 160109 w 192902"/>
                <a:gd name="connsiteY36" fmla="*/ 277350 h 385598"/>
                <a:gd name="connsiteX37" fmla="*/ 158294 w 192902"/>
                <a:gd name="connsiteY37" fmla="*/ 293001 h 385598"/>
                <a:gd name="connsiteX38" fmla="*/ 144904 w 192902"/>
                <a:gd name="connsiteY38" fmla="*/ 301847 h 385598"/>
                <a:gd name="connsiteX39" fmla="*/ 122209 w 192902"/>
                <a:gd name="connsiteY39" fmla="*/ 318292 h 385598"/>
                <a:gd name="connsiteX40" fmla="*/ 124365 w 192902"/>
                <a:gd name="connsiteY40" fmla="*/ 323735 h 385598"/>
                <a:gd name="connsiteX41" fmla="*/ 125727 w 192902"/>
                <a:gd name="connsiteY41" fmla="*/ 329859 h 385598"/>
                <a:gd name="connsiteX42" fmla="*/ 120734 w 192902"/>
                <a:gd name="connsiteY42" fmla="*/ 333715 h 385598"/>
                <a:gd name="connsiteX43" fmla="*/ 116195 w 192902"/>
                <a:gd name="connsiteY43" fmla="*/ 335190 h 385598"/>
                <a:gd name="connsiteX44" fmla="*/ 91005 w 192902"/>
                <a:gd name="connsiteY44" fmla="*/ 349480 h 385598"/>
                <a:gd name="connsiteX45" fmla="*/ 88168 w 192902"/>
                <a:gd name="connsiteY45" fmla="*/ 349480 h 385598"/>
                <a:gd name="connsiteX46" fmla="*/ 97699 w 192902"/>
                <a:gd name="connsiteY46" fmla="*/ 351748 h 385598"/>
                <a:gd name="connsiteX47" fmla="*/ 97699 w 192902"/>
                <a:gd name="connsiteY47" fmla="*/ 371822 h 385598"/>
                <a:gd name="connsiteX48" fmla="*/ 104394 w 192902"/>
                <a:gd name="connsiteY48" fmla="*/ 395752 h 385598"/>
                <a:gd name="connsiteX49" fmla="*/ 125614 w 192902"/>
                <a:gd name="connsiteY49" fmla="*/ 375678 h 385598"/>
                <a:gd name="connsiteX50" fmla="*/ 139457 w 192902"/>
                <a:gd name="connsiteY50" fmla="*/ 364337 h 385598"/>
                <a:gd name="connsiteX51" fmla="*/ 149556 w 192902"/>
                <a:gd name="connsiteY51" fmla="*/ 344830 h 385598"/>
                <a:gd name="connsiteX52" fmla="*/ 167939 w 192902"/>
                <a:gd name="connsiteY52" fmla="*/ 339840 h 385598"/>
                <a:gd name="connsiteX53" fmla="*/ 197442 w 192902"/>
                <a:gd name="connsiteY53" fmla="*/ 314209 h 385598"/>
                <a:gd name="connsiteX54" fmla="*/ 193584 w 192902"/>
                <a:gd name="connsiteY54" fmla="*/ 256256 h 385598"/>
                <a:gd name="connsiteX55" fmla="*/ 166237 w 192902"/>
                <a:gd name="connsiteY55" fmla="*/ 197849 h 385598"/>
                <a:gd name="connsiteX56" fmla="*/ 111657 w 192902"/>
                <a:gd name="connsiteY56" fmla="*/ 145453 h 385598"/>
                <a:gd name="connsiteX57" fmla="*/ 91572 w 192902"/>
                <a:gd name="connsiteY57" fmla="*/ 106553 h 385598"/>
                <a:gd name="connsiteX58" fmla="*/ 114947 w 192902"/>
                <a:gd name="connsiteY58" fmla="*/ 61188 h 385598"/>
                <a:gd name="connsiteX59" fmla="*/ 129585 w 192902"/>
                <a:gd name="connsiteY59" fmla="*/ 51775 h 385598"/>
                <a:gd name="connsiteX60" fmla="*/ 126975 w 192902"/>
                <a:gd name="connsiteY60" fmla="*/ 52796 h 385598"/>
                <a:gd name="connsiteX61" fmla="*/ 112451 w 192902"/>
                <a:gd name="connsiteY61" fmla="*/ 39527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92902" h="385598">
                  <a:moveTo>
                    <a:pt x="112451" y="39527"/>
                  </a:moveTo>
                  <a:cubicBezTo>
                    <a:pt x="104770" y="32878"/>
                    <a:pt x="99207" y="24125"/>
                    <a:pt x="96451" y="14349"/>
                  </a:cubicBezTo>
                  <a:cubicBezTo>
                    <a:pt x="92283" y="11962"/>
                    <a:pt x="87820" y="10132"/>
                    <a:pt x="83175" y="8906"/>
                  </a:cubicBezTo>
                  <a:cubicBezTo>
                    <a:pt x="78435" y="7693"/>
                    <a:pt x="73917" y="5741"/>
                    <a:pt x="69785" y="3122"/>
                  </a:cubicBezTo>
                  <a:cubicBezTo>
                    <a:pt x="67175" y="853"/>
                    <a:pt x="65360" y="-281"/>
                    <a:pt x="63771" y="59"/>
                  </a:cubicBezTo>
                  <a:cubicBezTo>
                    <a:pt x="62183" y="400"/>
                    <a:pt x="60367" y="2554"/>
                    <a:pt x="59346" y="4369"/>
                  </a:cubicBezTo>
                  <a:cubicBezTo>
                    <a:pt x="55475" y="9975"/>
                    <a:pt x="49715" y="14000"/>
                    <a:pt x="43119" y="15710"/>
                  </a:cubicBezTo>
                  <a:cubicBezTo>
                    <a:pt x="41579" y="16240"/>
                    <a:pt x="40097" y="16924"/>
                    <a:pt x="38694" y="17752"/>
                  </a:cubicBezTo>
                  <a:cubicBezTo>
                    <a:pt x="35517" y="21267"/>
                    <a:pt x="27347" y="20360"/>
                    <a:pt x="18609" y="18999"/>
                  </a:cubicBezTo>
                  <a:lnTo>
                    <a:pt x="17248" y="18999"/>
                  </a:lnTo>
                  <a:cubicBezTo>
                    <a:pt x="11418" y="18399"/>
                    <a:pt x="5528" y="19097"/>
                    <a:pt x="0" y="21040"/>
                  </a:cubicBezTo>
                  <a:cubicBezTo>
                    <a:pt x="2307" y="25667"/>
                    <a:pt x="5507" y="29792"/>
                    <a:pt x="9418" y="33176"/>
                  </a:cubicBezTo>
                  <a:cubicBezTo>
                    <a:pt x="14700" y="36463"/>
                    <a:pt x="17883" y="42267"/>
                    <a:pt x="17815" y="48486"/>
                  </a:cubicBezTo>
                  <a:lnTo>
                    <a:pt x="17815" y="50074"/>
                  </a:lnTo>
                  <a:cubicBezTo>
                    <a:pt x="18723" y="56312"/>
                    <a:pt x="22808" y="62776"/>
                    <a:pt x="28141" y="62776"/>
                  </a:cubicBezTo>
                  <a:cubicBezTo>
                    <a:pt x="30757" y="62123"/>
                    <a:pt x="33174" y="60838"/>
                    <a:pt x="35176" y="59033"/>
                  </a:cubicBezTo>
                  <a:cubicBezTo>
                    <a:pt x="39829" y="55631"/>
                    <a:pt x="46524" y="51095"/>
                    <a:pt x="51743" y="56879"/>
                  </a:cubicBezTo>
                  <a:cubicBezTo>
                    <a:pt x="54372" y="59856"/>
                    <a:pt x="56587" y="63175"/>
                    <a:pt x="58325" y="66745"/>
                  </a:cubicBezTo>
                  <a:cubicBezTo>
                    <a:pt x="59913" y="70921"/>
                    <a:pt x="62821" y="74465"/>
                    <a:pt x="66608" y="76839"/>
                  </a:cubicBezTo>
                  <a:cubicBezTo>
                    <a:pt x="70977" y="78794"/>
                    <a:pt x="73456" y="83469"/>
                    <a:pt x="72622" y="88180"/>
                  </a:cubicBezTo>
                  <a:cubicBezTo>
                    <a:pt x="71604" y="92872"/>
                    <a:pt x="67741" y="96415"/>
                    <a:pt x="62977" y="97026"/>
                  </a:cubicBezTo>
                  <a:lnTo>
                    <a:pt x="61729" y="97026"/>
                  </a:lnTo>
                  <a:cubicBezTo>
                    <a:pt x="54807" y="97933"/>
                    <a:pt x="52538" y="98501"/>
                    <a:pt x="52538" y="100202"/>
                  </a:cubicBezTo>
                  <a:cubicBezTo>
                    <a:pt x="52538" y="101903"/>
                    <a:pt x="56055" y="103604"/>
                    <a:pt x="58779" y="105419"/>
                  </a:cubicBezTo>
                  <a:cubicBezTo>
                    <a:pt x="62593" y="107828"/>
                    <a:pt x="66165" y="110601"/>
                    <a:pt x="69445" y="113698"/>
                  </a:cubicBezTo>
                  <a:cubicBezTo>
                    <a:pt x="77955" y="122203"/>
                    <a:pt x="94295" y="138988"/>
                    <a:pt x="101444" y="147721"/>
                  </a:cubicBezTo>
                  <a:cubicBezTo>
                    <a:pt x="103600" y="150443"/>
                    <a:pt x="106097" y="153165"/>
                    <a:pt x="108593" y="155887"/>
                  </a:cubicBezTo>
                  <a:cubicBezTo>
                    <a:pt x="114256" y="160798"/>
                    <a:pt x="118555" y="167087"/>
                    <a:pt x="121075" y="174146"/>
                  </a:cubicBezTo>
                  <a:cubicBezTo>
                    <a:pt x="121075" y="178569"/>
                    <a:pt x="126862" y="185487"/>
                    <a:pt x="132422" y="185487"/>
                  </a:cubicBezTo>
                  <a:cubicBezTo>
                    <a:pt x="137359" y="185205"/>
                    <a:pt x="142209" y="186875"/>
                    <a:pt x="145925" y="190137"/>
                  </a:cubicBezTo>
                  <a:cubicBezTo>
                    <a:pt x="147313" y="191543"/>
                    <a:pt x="147982" y="193507"/>
                    <a:pt x="147741" y="195467"/>
                  </a:cubicBezTo>
                  <a:cubicBezTo>
                    <a:pt x="146983" y="200615"/>
                    <a:pt x="148243" y="205856"/>
                    <a:pt x="151258" y="210097"/>
                  </a:cubicBezTo>
                  <a:cubicBezTo>
                    <a:pt x="153865" y="217381"/>
                    <a:pt x="154260" y="225272"/>
                    <a:pt x="152393" y="232780"/>
                  </a:cubicBezTo>
                  <a:cubicBezTo>
                    <a:pt x="151707" y="236519"/>
                    <a:pt x="151441" y="240323"/>
                    <a:pt x="151599" y="244121"/>
                  </a:cubicBezTo>
                  <a:cubicBezTo>
                    <a:pt x="152322" y="247106"/>
                    <a:pt x="153389" y="249999"/>
                    <a:pt x="154776" y="252740"/>
                  </a:cubicBezTo>
                  <a:cubicBezTo>
                    <a:pt x="157277" y="257516"/>
                    <a:pt x="158710" y="262779"/>
                    <a:pt x="158974" y="268164"/>
                  </a:cubicBezTo>
                  <a:cubicBezTo>
                    <a:pt x="159058" y="271255"/>
                    <a:pt x="159438" y="274331"/>
                    <a:pt x="160109" y="277350"/>
                  </a:cubicBezTo>
                  <a:cubicBezTo>
                    <a:pt x="162064" y="282555"/>
                    <a:pt x="161388" y="288382"/>
                    <a:pt x="158294" y="293001"/>
                  </a:cubicBezTo>
                  <a:cubicBezTo>
                    <a:pt x="154112" y="296355"/>
                    <a:pt x="149630" y="299316"/>
                    <a:pt x="144904" y="301847"/>
                  </a:cubicBezTo>
                  <a:cubicBezTo>
                    <a:pt x="137869" y="306157"/>
                    <a:pt x="123004" y="315003"/>
                    <a:pt x="122209" y="318292"/>
                  </a:cubicBezTo>
                  <a:cubicBezTo>
                    <a:pt x="122506" y="320246"/>
                    <a:pt x="123243" y="322108"/>
                    <a:pt x="124365" y="323735"/>
                  </a:cubicBezTo>
                  <a:cubicBezTo>
                    <a:pt x="125709" y="325472"/>
                    <a:pt x="126208" y="327717"/>
                    <a:pt x="125727" y="329859"/>
                  </a:cubicBezTo>
                  <a:cubicBezTo>
                    <a:pt x="124712" y="331817"/>
                    <a:pt x="122885" y="333228"/>
                    <a:pt x="120734" y="333715"/>
                  </a:cubicBezTo>
                  <a:lnTo>
                    <a:pt x="116195" y="335190"/>
                  </a:lnTo>
                  <a:cubicBezTo>
                    <a:pt x="108479" y="337572"/>
                    <a:pt x="90551" y="343015"/>
                    <a:pt x="91005" y="349480"/>
                  </a:cubicBezTo>
                  <a:lnTo>
                    <a:pt x="88168" y="349480"/>
                  </a:lnTo>
                  <a:cubicBezTo>
                    <a:pt x="91098" y="351038"/>
                    <a:pt x="94381" y="351819"/>
                    <a:pt x="97699" y="351748"/>
                  </a:cubicBezTo>
                  <a:cubicBezTo>
                    <a:pt x="106664" y="351181"/>
                    <a:pt x="95430" y="363996"/>
                    <a:pt x="97699" y="371822"/>
                  </a:cubicBezTo>
                  <a:cubicBezTo>
                    <a:pt x="99969" y="379647"/>
                    <a:pt x="98834" y="395752"/>
                    <a:pt x="104394" y="395752"/>
                  </a:cubicBezTo>
                  <a:cubicBezTo>
                    <a:pt x="109955" y="395752"/>
                    <a:pt x="120507" y="381235"/>
                    <a:pt x="125614" y="375678"/>
                  </a:cubicBezTo>
                  <a:cubicBezTo>
                    <a:pt x="130720" y="370121"/>
                    <a:pt x="138890" y="372843"/>
                    <a:pt x="139457" y="364337"/>
                  </a:cubicBezTo>
                  <a:cubicBezTo>
                    <a:pt x="140025" y="355831"/>
                    <a:pt x="140025" y="344830"/>
                    <a:pt x="149556" y="344830"/>
                  </a:cubicBezTo>
                  <a:cubicBezTo>
                    <a:pt x="156055" y="345130"/>
                    <a:pt x="162485" y="343385"/>
                    <a:pt x="167939" y="339840"/>
                  </a:cubicBezTo>
                  <a:cubicBezTo>
                    <a:pt x="176222" y="335870"/>
                    <a:pt x="197442" y="323168"/>
                    <a:pt x="197442" y="314209"/>
                  </a:cubicBezTo>
                  <a:cubicBezTo>
                    <a:pt x="197424" y="294828"/>
                    <a:pt x="196135" y="275468"/>
                    <a:pt x="193584" y="256256"/>
                  </a:cubicBezTo>
                  <a:cubicBezTo>
                    <a:pt x="188561" y="235122"/>
                    <a:pt x="179254" y="215243"/>
                    <a:pt x="166237" y="197849"/>
                  </a:cubicBezTo>
                  <a:cubicBezTo>
                    <a:pt x="151712" y="181631"/>
                    <a:pt x="112791" y="153278"/>
                    <a:pt x="111657" y="145453"/>
                  </a:cubicBezTo>
                  <a:cubicBezTo>
                    <a:pt x="110522" y="137627"/>
                    <a:pt x="92139" y="119822"/>
                    <a:pt x="91572" y="106553"/>
                  </a:cubicBezTo>
                  <a:cubicBezTo>
                    <a:pt x="93501" y="89068"/>
                    <a:pt x="101826" y="72912"/>
                    <a:pt x="114947" y="61188"/>
                  </a:cubicBezTo>
                  <a:cubicBezTo>
                    <a:pt x="120061" y="58430"/>
                    <a:pt x="124954" y="55283"/>
                    <a:pt x="129585" y="51775"/>
                  </a:cubicBezTo>
                  <a:lnTo>
                    <a:pt x="126975" y="52796"/>
                  </a:lnTo>
                  <a:cubicBezTo>
                    <a:pt x="122739" y="47754"/>
                    <a:pt x="117855" y="43292"/>
                    <a:pt x="112451" y="3952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0" name="Freeform 339">
              <a:extLst>
                <a:ext uri="{FF2B5EF4-FFF2-40B4-BE49-F238E27FC236}">
                  <a16:creationId xmlns:a16="http://schemas.microsoft.com/office/drawing/2014/main" id="{968C3130-9409-484C-8079-E0B8DD36026F}"/>
                </a:ext>
              </a:extLst>
            </p:cNvPr>
            <p:cNvSpPr/>
            <p:nvPr/>
          </p:nvSpPr>
          <p:spPr>
            <a:xfrm>
              <a:off x="6041821" y="3075888"/>
              <a:ext cx="142235" cy="77542"/>
            </a:xfrm>
            <a:custGeom>
              <a:avLst/>
              <a:gdLst>
                <a:gd name="connsiteX0" fmla="*/ 127429 w 124819"/>
                <a:gd name="connsiteY0" fmla="*/ 11341 h 68046"/>
                <a:gd name="connsiteX1" fmla="*/ 112224 w 124819"/>
                <a:gd name="connsiteY1" fmla="*/ 7145 h 68046"/>
                <a:gd name="connsiteX2" fmla="*/ 93501 w 124819"/>
                <a:gd name="connsiteY2" fmla="*/ 2722 h 68046"/>
                <a:gd name="connsiteX3" fmla="*/ 73984 w 124819"/>
                <a:gd name="connsiteY3" fmla="*/ 8619 h 68046"/>
                <a:gd name="connsiteX4" fmla="*/ 50609 w 124819"/>
                <a:gd name="connsiteY4" fmla="*/ 15197 h 68046"/>
                <a:gd name="connsiteX5" fmla="*/ 32226 w 124819"/>
                <a:gd name="connsiteY5" fmla="*/ 11908 h 68046"/>
                <a:gd name="connsiteX6" fmla="*/ 20085 w 124819"/>
                <a:gd name="connsiteY6" fmla="*/ 9527 h 68046"/>
                <a:gd name="connsiteX7" fmla="*/ 3972 w 124819"/>
                <a:gd name="connsiteY7" fmla="*/ 0 h 68046"/>
                <a:gd name="connsiteX8" fmla="*/ 0 w 124819"/>
                <a:gd name="connsiteY8" fmla="*/ 5897 h 68046"/>
                <a:gd name="connsiteX9" fmla="*/ 6354 w 124819"/>
                <a:gd name="connsiteY9" fmla="*/ 13269 h 68046"/>
                <a:gd name="connsiteX10" fmla="*/ 14411 w 124819"/>
                <a:gd name="connsiteY10" fmla="*/ 25858 h 68046"/>
                <a:gd name="connsiteX11" fmla="*/ 9078 w 124819"/>
                <a:gd name="connsiteY11" fmla="*/ 31755 h 68046"/>
                <a:gd name="connsiteX12" fmla="*/ 2723 w 124819"/>
                <a:gd name="connsiteY12" fmla="*/ 44004 h 68046"/>
                <a:gd name="connsiteX13" fmla="*/ 7149 w 124819"/>
                <a:gd name="connsiteY13" fmla="*/ 48994 h 68046"/>
                <a:gd name="connsiteX14" fmla="*/ 14411 w 124819"/>
                <a:gd name="connsiteY14" fmla="*/ 61469 h 68046"/>
                <a:gd name="connsiteX15" fmla="*/ 12936 w 124819"/>
                <a:gd name="connsiteY15" fmla="*/ 71563 h 68046"/>
                <a:gd name="connsiteX16" fmla="*/ 16000 w 124819"/>
                <a:gd name="connsiteY16" fmla="*/ 70202 h 68046"/>
                <a:gd name="connsiteX17" fmla="*/ 45616 w 124819"/>
                <a:gd name="connsiteY17" fmla="*/ 63510 h 68046"/>
                <a:gd name="connsiteX18" fmla="*/ 54353 w 124819"/>
                <a:gd name="connsiteY18" fmla="*/ 67707 h 68046"/>
                <a:gd name="connsiteX19" fmla="*/ 71941 w 124819"/>
                <a:gd name="connsiteY19" fmla="*/ 74625 h 68046"/>
                <a:gd name="connsiteX20" fmla="*/ 85671 w 124819"/>
                <a:gd name="connsiteY20" fmla="*/ 65438 h 68046"/>
                <a:gd name="connsiteX21" fmla="*/ 115969 w 124819"/>
                <a:gd name="connsiteY21" fmla="*/ 54097 h 68046"/>
                <a:gd name="connsiteX22" fmla="*/ 113018 w 124819"/>
                <a:gd name="connsiteY22" fmla="*/ 44911 h 68046"/>
                <a:gd name="connsiteX23" fmla="*/ 127429 w 124819"/>
                <a:gd name="connsiteY23" fmla="*/ 11341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4819" h="68046">
                  <a:moveTo>
                    <a:pt x="127429" y="11341"/>
                  </a:moveTo>
                  <a:cubicBezTo>
                    <a:pt x="122155" y="10840"/>
                    <a:pt x="117009" y="9420"/>
                    <a:pt x="112224" y="7145"/>
                  </a:cubicBezTo>
                  <a:cubicBezTo>
                    <a:pt x="106359" y="4386"/>
                    <a:pt x="99982" y="2880"/>
                    <a:pt x="93501" y="2722"/>
                  </a:cubicBezTo>
                  <a:cubicBezTo>
                    <a:pt x="86753" y="3771"/>
                    <a:pt x="80184" y="5756"/>
                    <a:pt x="73984" y="8619"/>
                  </a:cubicBezTo>
                  <a:cubicBezTo>
                    <a:pt x="66629" y="12139"/>
                    <a:pt x="58721" y="14364"/>
                    <a:pt x="50609" y="15197"/>
                  </a:cubicBezTo>
                  <a:cubicBezTo>
                    <a:pt x="44351" y="15027"/>
                    <a:pt x="38155" y="13918"/>
                    <a:pt x="32226" y="11908"/>
                  </a:cubicBezTo>
                  <a:cubicBezTo>
                    <a:pt x="28307" y="10564"/>
                    <a:pt x="24222" y="9763"/>
                    <a:pt x="20085" y="9527"/>
                  </a:cubicBezTo>
                  <a:cubicBezTo>
                    <a:pt x="13246" y="10046"/>
                    <a:pt x="6810" y="6241"/>
                    <a:pt x="3972" y="0"/>
                  </a:cubicBezTo>
                  <a:cubicBezTo>
                    <a:pt x="1861" y="1303"/>
                    <a:pt x="413" y="3452"/>
                    <a:pt x="0" y="5897"/>
                  </a:cubicBezTo>
                  <a:cubicBezTo>
                    <a:pt x="0" y="7599"/>
                    <a:pt x="3858" y="11001"/>
                    <a:pt x="6354" y="13269"/>
                  </a:cubicBezTo>
                  <a:cubicBezTo>
                    <a:pt x="11007" y="17465"/>
                    <a:pt x="15319" y="21321"/>
                    <a:pt x="14411" y="25858"/>
                  </a:cubicBezTo>
                  <a:cubicBezTo>
                    <a:pt x="13606" y="28522"/>
                    <a:pt x="11649" y="30686"/>
                    <a:pt x="9078" y="31755"/>
                  </a:cubicBezTo>
                  <a:cubicBezTo>
                    <a:pt x="4433" y="33933"/>
                    <a:pt x="1827" y="38954"/>
                    <a:pt x="2723" y="44004"/>
                  </a:cubicBezTo>
                  <a:cubicBezTo>
                    <a:pt x="4074" y="45773"/>
                    <a:pt x="5553" y="47441"/>
                    <a:pt x="7149" y="48994"/>
                  </a:cubicBezTo>
                  <a:cubicBezTo>
                    <a:pt x="11151" y="52006"/>
                    <a:pt x="13769" y="56503"/>
                    <a:pt x="14411" y="61469"/>
                  </a:cubicBezTo>
                  <a:cubicBezTo>
                    <a:pt x="14310" y="64879"/>
                    <a:pt x="13815" y="68266"/>
                    <a:pt x="12936" y="71563"/>
                  </a:cubicBezTo>
                  <a:lnTo>
                    <a:pt x="16000" y="70202"/>
                  </a:lnTo>
                  <a:cubicBezTo>
                    <a:pt x="25205" y="65666"/>
                    <a:pt x="35354" y="63373"/>
                    <a:pt x="45616" y="63510"/>
                  </a:cubicBezTo>
                  <a:cubicBezTo>
                    <a:pt x="48700" y="64519"/>
                    <a:pt x="51638" y="65930"/>
                    <a:pt x="54353" y="67707"/>
                  </a:cubicBezTo>
                  <a:cubicBezTo>
                    <a:pt x="59626" y="71295"/>
                    <a:pt x="65636" y="73658"/>
                    <a:pt x="71941" y="74625"/>
                  </a:cubicBezTo>
                  <a:cubicBezTo>
                    <a:pt x="80225" y="74625"/>
                    <a:pt x="84423" y="71903"/>
                    <a:pt x="85671" y="65438"/>
                  </a:cubicBezTo>
                  <a:cubicBezTo>
                    <a:pt x="87487" y="56706"/>
                    <a:pt x="108366" y="54097"/>
                    <a:pt x="115969" y="54097"/>
                  </a:cubicBezTo>
                  <a:cubicBezTo>
                    <a:pt x="114199" y="51346"/>
                    <a:pt x="113181" y="48178"/>
                    <a:pt x="113018" y="44911"/>
                  </a:cubicBezTo>
                  <a:cubicBezTo>
                    <a:pt x="113586" y="35725"/>
                    <a:pt x="125954" y="26992"/>
                    <a:pt x="127429" y="1134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1" name="Freeform 340">
              <a:extLst>
                <a:ext uri="{FF2B5EF4-FFF2-40B4-BE49-F238E27FC236}">
                  <a16:creationId xmlns:a16="http://schemas.microsoft.com/office/drawing/2014/main" id="{A59B7AF5-5A43-014C-A017-559A2EA65953}"/>
                </a:ext>
              </a:extLst>
            </p:cNvPr>
            <p:cNvSpPr/>
            <p:nvPr/>
          </p:nvSpPr>
          <p:spPr>
            <a:xfrm>
              <a:off x="8618220" y="3114809"/>
              <a:ext cx="116374" cy="142158"/>
            </a:xfrm>
            <a:custGeom>
              <a:avLst/>
              <a:gdLst>
                <a:gd name="connsiteX0" fmla="*/ 97246 w 102124"/>
                <a:gd name="connsiteY0" fmla="*/ 4405 h 124752"/>
                <a:gd name="connsiteX1" fmla="*/ 86579 w 102124"/>
                <a:gd name="connsiteY1" fmla="*/ 1343 h 124752"/>
                <a:gd name="connsiteX2" fmla="*/ 81133 w 102124"/>
                <a:gd name="connsiteY2" fmla="*/ 11210 h 124752"/>
                <a:gd name="connsiteX3" fmla="*/ 68651 w 102124"/>
                <a:gd name="connsiteY3" fmla="*/ 26180 h 124752"/>
                <a:gd name="connsiteX4" fmla="*/ 68083 w 102124"/>
                <a:gd name="connsiteY4" fmla="*/ 30149 h 124752"/>
                <a:gd name="connsiteX5" fmla="*/ 66835 w 102124"/>
                <a:gd name="connsiteY5" fmla="*/ 37748 h 124752"/>
                <a:gd name="connsiteX6" fmla="*/ 62864 w 102124"/>
                <a:gd name="connsiteY6" fmla="*/ 39336 h 124752"/>
                <a:gd name="connsiteX7" fmla="*/ 50836 w 102124"/>
                <a:gd name="connsiteY7" fmla="*/ 37067 h 124752"/>
                <a:gd name="connsiteX8" fmla="*/ 36311 w 102124"/>
                <a:gd name="connsiteY8" fmla="*/ 34799 h 124752"/>
                <a:gd name="connsiteX9" fmla="*/ 32566 w 102124"/>
                <a:gd name="connsiteY9" fmla="*/ 41264 h 124752"/>
                <a:gd name="connsiteX10" fmla="*/ 30183 w 102124"/>
                <a:gd name="connsiteY10" fmla="*/ 48976 h 124752"/>
                <a:gd name="connsiteX11" fmla="*/ 14524 w 102124"/>
                <a:gd name="connsiteY11" fmla="*/ 63039 h 124752"/>
                <a:gd name="connsiteX12" fmla="*/ 6127 w 102124"/>
                <a:gd name="connsiteY12" fmla="*/ 67575 h 124752"/>
                <a:gd name="connsiteX13" fmla="*/ 2610 w 102124"/>
                <a:gd name="connsiteY13" fmla="*/ 79937 h 124752"/>
                <a:gd name="connsiteX14" fmla="*/ 0 w 102124"/>
                <a:gd name="connsiteY14" fmla="*/ 81298 h 124752"/>
                <a:gd name="connsiteX15" fmla="*/ 34609 w 102124"/>
                <a:gd name="connsiteY15" fmla="*/ 92639 h 124752"/>
                <a:gd name="connsiteX16" fmla="*/ 42438 w 102124"/>
                <a:gd name="connsiteY16" fmla="*/ 131085 h 124752"/>
                <a:gd name="connsiteX17" fmla="*/ 75459 w 102124"/>
                <a:gd name="connsiteY17" fmla="*/ 134374 h 124752"/>
                <a:gd name="connsiteX18" fmla="*/ 90324 w 102124"/>
                <a:gd name="connsiteY18" fmla="*/ 117249 h 124752"/>
                <a:gd name="connsiteX19" fmla="*/ 91231 w 102124"/>
                <a:gd name="connsiteY19" fmla="*/ 117249 h 124752"/>
                <a:gd name="connsiteX20" fmla="*/ 110408 w 102124"/>
                <a:gd name="connsiteY20" fmla="*/ 114074 h 124752"/>
                <a:gd name="connsiteX21" fmla="*/ 103146 w 102124"/>
                <a:gd name="connsiteY21" fmla="*/ 109991 h 124752"/>
                <a:gd name="connsiteX22" fmla="*/ 79771 w 102124"/>
                <a:gd name="connsiteY22" fmla="*/ 88216 h 124752"/>
                <a:gd name="connsiteX23" fmla="*/ 104848 w 102124"/>
                <a:gd name="connsiteY23" fmla="*/ 55440 h 124752"/>
                <a:gd name="connsiteX24" fmla="*/ 99288 w 102124"/>
                <a:gd name="connsiteY24" fmla="*/ 24819 h 124752"/>
                <a:gd name="connsiteX25" fmla="*/ 109955 w 102124"/>
                <a:gd name="connsiteY25" fmla="*/ 14839 h 124752"/>
                <a:gd name="connsiteX26" fmla="*/ 97246 w 102124"/>
                <a:gd name="connsiteY26" fmla="*/ 4405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2124" h="124752">
                  <a:moveTo>
                    <a:pt x="97246" y="4405"/>
                  </a:moveTo>
                  <a:cubicBezTo>
                    <a:pt x="92139" y="-1266"/>
                    <a:pt x="89075" y="-472"/>
                    <a:pt x="86579" y="1343"/>
                  </a:cubicBezTo>
                  <a:cubicBezTo>
                    <a:pt x="84162" y="4262"/>
                    <a:pt x="82314" y="7609"/>
                    <a:pt x="81133" y="11210"/>
                  </a:cubicBezTo>
                  <a:cubicBezTo>
                    <a:pt x="78069" y="18468"/>
                    <a:pt x="74778" y="26180"/>
                    <a:pt x="68651" y="26180"/>
                  </a:cubicBezTo>
                  <a:cubicBezTo>
                    <a:pt x="67856" y="26180"/>
                    <a:pt x="67970" y="28902"/>
                    <a:pt x="68083" y="30149"/>
                  </a:cubicBezTo>
                  <a:cubicBezTo>
                    <a:pt x="68756" y="32745"/>
                    <a:pt x="68302" y="35503"/>
                    <a:pt x="66835" y="37748"/>
                  </a:cubicBezTo>
                  <a:cubicBezTo>
                    <a:pt x="65817" y="38846"/>
                    <a:pt x="64359" y="39429"/>
                    <a:pt x="62864" y="39336"/>
                  </a:cubicBezTo>
                  <a:cubicBezTo>
                    <a:pt x="58782" y="39036"/>
                    <a:pt x="54747" y="38275"/>
                    <a:pt x="50836" y="37067"/>
                  </a:cubicBezTo>
                  <a:cubicBezTo>
                    <a:pt x="46141" y="35565"/>
                    <a:pt x="41241" y="34800"/>
                    <a:pt x="36311" y="34799"/>
                  </a:cubicBezTo>
                  <a:cubicBezTo>
                    <a:pt x="34269" y="35480"/>
                    <a:pt x="33928" y="36387"/>
                    <a:pt x="32566" y="41264"/>
                  </a:cubicBezTo>
                  <a:cubicBezTo>
                    <a:pt x="31905" y="43873"/>
                    <a:pt x="31109" y="46447"/>
                    <a:pt x="30183" y="48976"/>
                  </a:cubicBezTo>
                  <a:cubicBezTo>
                    <a:pt x="27159" y="55644"/>
                    <a:pt x="21481" y="60744"/>
                    <a:pt x="14524" y="63039"/>
                  </a:cubicBezTo>
                  <a:cubicBezTo>
                    <a:pt x="11621" y="64350"/>
                    <a:pt x="8814" y="65866"/>
                    <a:pt x="6127" y="67575"/>
                  </a:cubicBezTo>
                  <a:cubicBezTo>
                    <a:pt x="1977" y="70200"/>
                    <a:pt x="462" y="75522"/>
                    <a:pt x="2610" y="79937"/>
                  </a:cubicBezTo>
                  <a:lnTo>
                    <a:pt x="0" y="81298"/>
                  </a:lnTo>
                  <a:cubicBezTo>
                    <a:pt x="16681" y="81298"/>
                    <a:pt x="34609" y="85948"/>
                    <a:pt x="34609" y="92639"/>
                  </a:cubicBezTo>
                  <a:cubicBezTo>
                    <a:pt x="34609" y="99330"/>
                    <a:pt x="29616" y="125528"/>
                    <a:pt x="42438" y="131085"/>
                  </a:cubicBezTo>
                  <a:cubicBezTo>
                    <a:pt x="55261" y="136643"/>
                    <a:pt x="67856" y="131766"/>
                    <a:pt x="75459" y="134374"/>
                  </a:cubicBezTo>
                  <a:cubicBezTo>
                    <a:pt x="76707" y="130972"/>
                    <a:pt x="81814" y="117249"/>
                    <a:pt x="90324" y="117249"/>
                  </a:cubicBezTo>
                  <a:lnTo>
                    <a:pt x="91231" y="117249"/>
                  </a:lnTo>
                  <a:cubicBezTo>
                    <a:pt x="97789" y="117829"/>
                    <a:pt x="104388" y="116736"/>
                    <a:pt x="110408" y="114074"/>
                  </a:cubicBezTo>
                  <a:cubicBezTo>
                    <a:pt x="108164" y="112421"/>
                    <a:pt x="105725" y="111050"/>
                    <a:pt x="103146" y="109991"/>
                  </a:cubicBezTo>
                  <a:cubicBezTo>
                    <a:pt x="89756" y="105001"/>
                    <a:pt x="77502" y="98650"/>
                    <a:pt x="79771" y="88216"/>
                  </a:cubicBezTo>
                  <a:cubicBezTo>
                    <a:pt x="82040" y="77782"/>
                    <a:pt x="104281" y="65534"/>
                    <a:pt x="104848" y="55440"/>
                  </a:cubicBezTo>
                  <a:cubicBezTo>
                    <a:pt x="105415" y="45347"/>
                    <a:pt x="97586" y="30376"/>
                    <a:pt x="99288" y="24819"/>
                  </a:cubicBezTo>
                  <a:cubicBezTo>
                    <a:pt x="100196" y="21757"/>
                    <a:pt x="105303" y="18581"/>
                    <a:pt x="109955" y="14839"/>
                  </a:cubicBezTo>
                  <a:cubicBezTo>
                    <a:pt x="105153" y="12112"/>
                    <a:pt x="100855" y="8583"/>
                    <a:pt x="97246" y="440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2" name="Freeform 341">
              <a:extLst>
                <a:ext uri="{FF2B5EF4-FFF2-40B4-BE49-F238E27FC236}">
                  <a16:creationId xmlns:a16="http://schemas.microsoft.com/office/drawing/2014/main" id="{2A051C6D-40FF-A642-ACBC-EE0CA920D8F1}"/>
                </a:ext>
              </a:extLst>
            </p:cNvPr>
            <p:cNvSpPr/>
            <p:nvPr/>
          </p:nvSpPr>
          <p:spPr>
            <a:xfrm>
              <a:off x="5988160" y="2950400"/>
              <a:ext cx="219819" cy="129235"/>
            </a:xfrm>
            <a:custGeom>
              <a:avLst/>
              <a:gdLst>
                <a:gd name="connsiteX0" fmla="*/ 193697 w 192902"/>
                <a:gd name="connsiteY0" fmla="*/ 89935 h 113411"/>
                <a:gd name="connsiteX1" fmla="*/ 195399 w 192902"/>
                <a:gd name="connsiteY1" fmla="*/ 73491 h 113411"/>
                <a:gd name="connsiteX2" fmla="*/ 174861 w 192902"/>
                <a:gd name="connsiteY2" fmla="*/ 81883 h 113411"/>
                <a:gd name="connsiteX3" fmla="*/ 174861 w 192902"/>
                <a:gd name="connsiteY3" fmla="*/ 81883 h 113411"/>
                <a:gd name="connsiteX4" fmla="*/ 168393 w 192902"/>
                <a:gd name="connsiteY4" fmla="*/ 79048 h 113411"/>
                <a:gd name="connsiteX5" fmla="*/ 160109 w 192902"/>
                <a:gd name="connsiteY5" fmla="*/ 47746 h 113411"/>
                <a:gd name="connsiteX6" fmla="*/ 152847 w 192902"/>
                <a:gd name="connsiteY6" fmla="*/ 32549 h 113411"/>
                <a:gd name="connsiteX7" fmla="*/ 147854 w 192902"/>
                <a:gd name="connsiteY7" fmla="*/ 25064 h 113411"/>
                <a:gd name="connsiteX8" fmla="*/ 127315 w 192902"/>
                <a:gd name="connsiteY8" fmla="*/ 0 h 113411"/>
                <a:gd name="connsiteX9" fmla="*/ 109841 w 192902"/>
                <a:gd name="connsiteY9" fmla="*/ 8619 h 113411"/>
                <a:gd name="connsiteX10" fmla="*/ 91345 w 192902"/>
                <a:gd name="connsiteY10" fmla="*/ 16671 h 113411"/>
                <a:gd name="connsiteX11" fmla="*/ 70466 w 192902"/>
                <a:gd name="connsiteY11" fmla="*/ 9640 h 113411"/>
                <a:gd name="connsiteX12" fmla="*/ 66381 w 192902"/>
                <a:gd name="connsiteY12" fmla="*/ 7485 h 113411"/>
                <a:gd name="connsiteX13" fmla="*/ 48339 w 192902"/>
                <a:gd name="connsiteY13" fmla="*/ 9640 h 113411"/>
                <a:gd name="connsiteX14" fmla="*/ 36992 w 192902"/>
                <a:gd name="connsiteY14" fmla="*/ 19847 h 113411"/>
                <a:gd name="connsiteX15" fmla="*/ 28482 w 192902"/>
                <a:gd name="connsiteY15" fmla="*/ 26652 h 113411"/>
                <a:gd name="connsiteX16" fmla="*/ 10666 w 192902"/>
                <a:gd name="connsiteY16" fmla="*/ 55231 h 113411"/>
                <a:gd name="connsiteX17" fmla="*/ 2950 w 192902"/>
                <a:gd name="connsiteY17" fmla="*/ 56479 h 113411"/>
                <a:gd name="connsiteX18" fmla="*/ 0 w 192902"/>
                <a:gd name="connsiteY18" fmla="*/ 56479 h 113411"/>
                <a:gd name="connsiteX19" fmla="*/ 3858 w 192902"/>
                <a:gd name="connsiteY19" fmla="*/ 61129 h 113411"/>
                <a:gd name="connsiteX20" fmla="*/ 5674 w 192902"/>
                <a:gd name="connsiteY20" fmla="*/ 63624 h 113411"/>
                <a:gd name="connsiteX21" fmla="*/ 13049 w 192902"/>
                <a:gd name="connsiteY21" fmla="*/ 71109 h 113411"/>
                <a:gd name="connsiteX22" fmla="*/ 26439 w 192902"/>
                <a:gd name="connsiteY22" fmla="*/ 86419 h 113411"/>
                <a:gd name="connsiteX23" fmla="*/ 37786 w 192902"/>
                <a:gd name="connsiteY23" fmla="*/ 94698 h 113411"/>
                <a:gd name="connsiteX24" fmla="*/ 55374 w 192902"/>
                <a:gd name="connsiteY24" fmla="*/ 104906 h 113411"/>
                <a:gd name="connsiteX25" fmla="*/ 67629 w 192902"/>
                <a:gd name="connsiteY25" fmla="*/ 113978 h 113411"/>
                <a:gd name="connsiteX26" fmla="*/ 81359 w 192902"/>
                <a:gd name="connsiteY26" fmla="*/ 116587 h 113411"/>
                <a:gd name="connsiteX27" fmla="*/ 98153 w 192902"/>
                <a:gd name="connsiteY27" fmla="*/ 119649 h 113411"/>
                <a:gd name="connsiteX28" fmla="*/ 119372 w 192902"/>
                <a:gd name="connsiteY28" fmla="*/ 113525 h 113411"/>
                <a:gd name="connsiteX29" fmla="*/ 140705 w 192902"/>
                <a:gd name="connsiteY29" fmla="*/ 107174 h 113411"/>
                <a:gd name="connsiteX30" fmla="*/ 161811 w 192902"/>
                <a:gd name="connsiteY30" fmla="*/ 112050 h 113411"/>
                <a:gd name="connsiteX31" fmla="*/ 175314 w 192902"/>
                <a:gd name="connsiteY31" fmla="*/ 115793 h 113411"/>
                <a:gd name="connsiteX32" fmla="*/ 175314 w 192902"/>
                <a:gd name="connsiteY32" fmla="*/ 118628 h 113411"/>
                <a:gd name="connsiteX33" fmla="*/ 193697 w 192902"/>
                <a:gd name="connsiteY33" fmla="*/ 89935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2902" h="113411">
                  <a:moveTo>
                    <a:pt x="193697" y="89935"/>
                  </a:moveTo>
                  <a:cubicBezTo>
                    <a:pt x="194982" y="84552"/>
                    <a:pt x="195554" y="79023"/>
                    <a:pt x="195399" y="73491"/>
                  </a:cubicBezTo>
                  <a:cubicBezTo>
                    <a:pt x="189255" y="77765"/>
                    <a:pt x="182242" y="80631"/>
                    <a:pt x="174861" y="81883"/>
                  </a:cubicBezTo>
                  <a:lnTo>
                    <a:pt x="174861" y="81883"/>
                  </a:lnTo>
                  <a:cubicBezTo>
                    <a:pt x="172413" y="81837"/>
                    <a:pt x="170085" y="80816"/>
                    <a:pt x="168393" y="79048"/>
                  </a:cubicBezTo>
                  <a:cubicBezTo>
                    <a:pt x="162321" y="69782"/>
                    <a:pt x="159414" y="58800"/>
                    <a:pt x="160109" y="47746"/>
                  </a:cubicBezTo>
                  <a:cubicBezTo>
                    <a:pt x="159403" y="42027"/>
                    <a:pt x="156854" y="36692"/>
                    <a:pt x="152847" y="32549"/>
                  </a:cubicBezTo>
                  <a:cubicBezTo>
                    <a:pt x="150858" y="30286"/>
                    <a:pt x="149180" y="27769"/>
                    <a:pt x="147854" y="25064"/>
                  </a:cubicBezTo>
                  <a:cubicBezTo>
                    <a:pt x="141779" y="16107"/>
                    <a:pt x="134904" y="7718"/>
                    <a:pt x="127315" y="0"/>
                  </a:cubicBezTo>
                  <a:cubicBezTo>
                    <a:pt x="121349" y="2576"/>
                    <a:pt x="115516" y="5453"/>
                    <a:pt x="109841" y="8619"/>
                  </a:cubicBezTo>
                  <a:cubicBezTo>
                    <a:pt x="104192" y="12361"/>
                    <a:pt x="97933" y="15086"/>
                    <a:pt x="91345" y="16671"/>
                  </a:cubicBezTo>
                  <a:cubicBezTo>
                    <a:pt x="83913" y="16077"/>
                    <a:pt x="76742" y="13662"/>
                    <a:pt x="70466" y="9640"/>
                  </a:cubicBezTo>
                  <a:lnTo>
                    <a:pt x="66381" y="7485"/>
                  </a:lnTo>
                  <a:cubicBezTo>
                    <a:pt x="60281" y="6771"/>
                    <a:pt x="54099" y="7509"/>
                    <a:pt x="48339" y="9640"/>
                  </a:cubicBezTo>
                  <a:cubicBezTo>
                    <a:pt x="46977" y="14176"/>
                    <a:pt x="41871" y="17238"/>
                    <a:pt x="36992" y="19847"/>
                  </a:cubicBezTo>
                  <a:cubicBezTo>
                    <a:pt x="32112" y="22455"/>
                    <a:pt x="28482" y="24383"/>
                    <a:pt x="28482" y="26652"/>
                  </a:cubicBezTo>
                  <a:cubicBezTo>
                    <a:pt x="25623" y="37782"/>
                    <a:pt x="19402" y="47761"/>
                    <a:pt x="10666" y="55231"/>
                  </a:cubicBezTo>
                  <a:cubicBezTo>
                    <a:pt x="8224" y="56232"/>
                    <a:pt x="5584" y="56659"/>
                    <a:pt x="2950" y="56479"/>
                  </a:cubicBezTo>
                  <a:lnTo>
                    <a:pt x="0" y="56479"/>
                  </a:lnTo>
                  <a:cubicBezTo>
                    <a:pt x="1413" y="57919"/>
                    <a:pt x="2703" y="59475"/>
                    <a:pt x="3858" y="61129"/>
                  </a:cubicBezTo>
                  <a:cubicBezTo>
                    <a:pt x="4539" y="61923"/>
                    <a:pt x="5106" y="62830"/>
                    <a:pt x="5674" y="63624"/>
                  </a:cubicBezTo>
                  <a:cubicBezTo>
                    <a:pt x="6241" y="64418"/>
                    <a:pt x="10099" y="68274"/>
                    <a:pt x="13049" y="71109"/>
                  </a:cubicBezTo>
                  <a:cubicBezTo>
                    <a:pt x="18105" y="75663"/>
                    <a:pt x="22600" y="80802"/>
                    <a:pt x="26439" y="86419"/>
                  </a:cubicBezTo>
                  <a:cubicBezTo>
                    <a:pt x="30637" y="93564"/>
                    <a:pt x="32680" y="94698"/>
                    <a:pt x="37786" y="94698"/>
                  </a:cubicBezTo>
                  <a:cubicBezTo>
                    <a:pt x="45214" y="94059"/>
                    <a:pt x="52248" y="98141"/>
                    <a:pt x="55374" y="104906"/>
                  </a:cubicBezTo>
                  <a:cubicBezTo>
                    <a:pt x="56514" y="110632"/>
                    <a:pt x="61817" y="114558"/>
                    <a:pt x="67629" y="113978"/>
                  </a:cubicBezTo>
                  <a:cubicBezTo>
                    <a:pt x="72307" y="114186"/>
                    <a:pt x="76931" y="115065"/>
                    <a:pt x="81359" y="116587"/>
                  </a:cubicBezTo>
                  <a:cubicBezTo>
                    <a:pt x="86781" y="118407"/>
                    <a:pt x="92437" y="119438"/>
                    <a:pt x="98153" y="119649"/>
                  </a:cubicBezTo>
                  <a:cubicBezTo>
                    <a:pt x="105516" y="118792"/>
                    <a:pt x="112686" y="116722"/>
                    <a:pt x="119372" y="113525"/>
                  </a:cubicBezTo>
                  <a:cubicBezTo>
                    <a:pt x="126121" y="110343"/>
                    <a:pt x="133314" y="108202"/>
                    <a:pt x="140705" y="107174"/>
                  </a:cubicBezTo>
                  <a:cubicBezTo>
                    <a:pt x="148012" y="107243"/>
                    <a:pt x="155215" y="108908"/>
                    <a:pt x="161811" y="112050"/>
                  </a:cubicBezTo>
                  <a:cubicBezTo>
                    <a:pt x="166061" y="114070"/>
                    <a:pt x="170630" y="115337"/>
                    <a:pt x="175314" y="115793"/>
                  </a:cubicBezTo>
                  <a:lnTo>
                    <a:pt x="175314" y="118628"/>
                  </a:lnTo>
                  <a:cubicBezTo>
                    <a:pt x="174747" y="101163"/>
                    <a:pt x="190293" y="99235"/>
                    <a:pt x="193697" y="8993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3" name="Freeform 342">
              <a:extLst>
                <a:ext uri="{FF2B5EF4-FFF2-40B4-BE49-F238E27FC236}">
                  <a16:creationId xmlns:a16="http://schemas.microsoft.com/office/drawing/2014/main" id="{276E166F-5BDD-E641-BB73-E53BEEA7D39F}"/>
                </a:ext>
              </a:extLst>
            </p:cNvPr>
            <p:cNvSpPr/>
            <p:nvPr/>
          </p:nvSpPr>
          <p:spPr>
            <a:xfrm>
              <a:off x="6029408" y="2828810"/>
              <a:ext cx="413775" cy="232623"/>
            </a:xfrm>
            <a:custGeom>
              <a:avLst/>
              <a:gdLst>
                <a:gd name="connsiteX0" fmla="*/ 195399 w 363111"/>
                <a:gd name="connsiteY0" fmla="*/ 149571 h 204140"/>
                <a:gd name="connsiteX1" fmla="*/ 218774 w 363111"/>
                <a:gd name="connsiteY1" fmla="*/ 159779 h 204140"/>
                <a:gd name="connsiteX2" fmla="*/ 245554 w 363111"/>
                <a:gd name="connsiteY2" fmla="*/ 165563 h 204140"/>
                <a:gd name="connsiteX3" fmla="*/ 228987 w 363111"/>
                <a:gd name="connsiteY3" fmla="*/ 181667 h 204140"/>
                <a:gd name="connsiteX4" fmla="*/ 246235 w 363111"/>
                <a:gd name="connsiteY4" fmla="*/ 195730 h 204140"/>
                <a:gd name="connsiteX5" fmla="*/ 255766 w 363111"/>
                <a:gd name="connsiteY5" fmla="*/ 209339 h 204140"/>
                <a:gd name="connsiteX6" fmla="*/ 276645 w 363111"/>
                <a:gd name="connsiteY6" fmla="*/ 199586 h 204140"/>
                <a:gd name="connsiteX7" fmla="*/ 287993 w 363111"/>
                <a:gd name="connsiteY7" fmla="*/ 184502 h 204140"/>
                <a:gd name="connsiteX8" fmla="*/ 271879 w 363111"/>
                <a:gd name="connsiteY8" fmla="*/ 159211 h 204140"/>
                <a:gd name="connsiteX9" fmla="*/ 324417 w 363111"/>
                <a:gd name="connsiteY9" fmla="*/ 136529 h 204140"/>
                <a:gd name="connsiteX10" fmla="*/ 337580 w 363111"/>
                <a:gd name="connsiteY10" fmla="*/ 131426 h 204140"/>
                <a:gd name="connsiteX11" fmla="*/ 334516 w 363111"/>
                <a:gd name="connsiteY11" fmla="*/ 131426 h 204140"/>
                <a:gd name="connsiteX12" fmla="*/ 366402 w 363111"/>
                <a:gd name="connsiteY12" fmla="*/ 112032 h 204140"/>
                <a:gd name="connsiteX13" fmla="*/ 368671 w 363111"/>
                <a:gd name="connsiteY13" fmla="*/ 112032 h 204140"/>
                <a:gd name="connsiteX14" fmla="*/ 366175 w 363111"/>
                <a:gd name="connsiteY14" fmla="*/ 100691 h 204140"/>
                <a:gd name="connsiteX15" fmla="*/ 364700 w 363111"/>
                <a:gd name="connsiteY15" fmla="*/ 83906 h 204140"/>
                <a:gd name="connsiteX16" fmla="*/ 363551 w 363111"/>
                <a:gd name="connsiteY16" fmla="*/ 73706 h 204140"/>
                <a:gd name="connsiteX17" fmla="*/ 361522 w 363111"/>
                <a:gd name="connsiteY17" fmla="*/ 72565 h 204140"/>
                <a:gd name="connsiteX18" fmla="*/ 345636 w 363111"/>
                <a:gd name="connsiteY18" fmla="*/ 69049 h 204140"/>
                <a:gd name="connsiteX19" fmla="*/ 320219 w 363111"/>
                <a:gd name="connsiteY19" fmla="*/ 61451 h 204140"/>
                <a:gd name="connsiteX20" fmla="*/ 286177 w 363111"/>
                <a:gd name="connsiteY20" fmla="*/ 55213 h 204140"/>
                <a:gd name="connsiteX21" fmla="*/ 260305 w 363111"/>
                <a:gd name="connsiteY21" fmla="*/ 35026 h 204140"/>
                <a:gd name="connsiteX22" fmla="*/ 259171 w 363111"/>
                <a:gd name="connsiteY22" fmla="*/ 33211 h 204140"/>
                <a:gd name="connsiteX23" fmla="*/ 247823 w 363111"/>
                <a:gd name="connsiteY23" fmla="*/ 26747 h 204140"/>
                <a:gd name="connsiteX24" fmla="*/ 235341 w 363111"/>
                <a:gd name="connsiteY24" fmla="*/ 16767 h 204140"/>
                <a:gd name="connsiteX25" fmla="*/ 229554 w 363111"/>
                <a:gd name="connsiteY25" fmla="*/ 4065 h 204140"/>
                <a:gd name="connsiteX26" fmla="*/ 202321 w 363111"/>
                <a:gd name="connsiteY26" fmla="*/ 1229 h 204140"/>
                <a:gd name="connsiteX27" fmla="*/ 176222 w 363111"/>
                <a:gd name="connsiteY27" fmla="*/ 10189 h 204140"/>
                <a:gd name="connsiteX28" fmla="*/ 167826 w 363111"/>
                <a:gd name="connsiteY28" fmla="*/ 13932 h 204140"/>
                <a:gd name="connsiteX29" fmla="*/ 148195 w 363111"/>
                <a:gd name="connsiteY29" fmla="*/ 25273 h 204140"/>
                <a:gd name="connsiteX30" fmla="*/ 138549 w 363111"/>
                <a:gd name="connsiteY30" fmla="*/ 22437 h 204140"/>
                <a:gd name="connsiteX31" fmla="*/ 131060 w 363111"/>
                <a:gd name="connsiteY31" fmla="*/ 20396 h 204140"/>
                <a:gd name="connsiteX32" fmla="*/ 119713 w 363111"/>
                <a:gd name="connsiteY32" fmla="*/ 20396 h 204140"/>
                <a:gd name="connsiteX33" fmla="*/ 110295 w 363111"/>
                <a:gd name="connsiteY33" fmla="*/ 20396 h 204140"/>
                <a:gd name="connsiteX34" fmla="*/ 92934 w 363111"/>
                <a:gd name="connsiteY34" fmla="*/ 17334 h 204140"/>
                <a:gd name="connsiteX35" fmla="*/ 82721 w 363111"/>
                <a:gd name="connsiteY35" fmla="*/ 15292 h 204140"/>
                <a:gd name="connsiteX36" fmla="*/ 68764 w 363111"/>
                <a:gd name="connsiteY36" fmla="*/ 12571 h 204140"/>
                <a:gd name="connsiteX37" fmla="*/ 58098 w 363111"/>
                <a:gd name="connsiteY37" fmla="*/ 10075 h 204140"/>
                <a:gd name="connsiteX38" fmla="*/ 34382 w 363111"/>
                <a:gd name="connsiteY38" fmla="*/ 16880 h 204140"/>
                <a:gd name="connsiteX39" fmla="*/ 20765 w 363111"/>
                <a:gd name="connsiteY39" fmla="*/ 20283 h 204140"/>
                <a:gd name="connsiteX40" fmla="*/ 24964 w 363111"/>
                <a:gd name="connsiteY40" fmla="*/ 25726 h 204140"/>
                <a:gd name="connsiteX41" fmla="*/ 33474 w 363111"/>
                <a:gd name="connsiteY41" fmla="*/ 42284 h 204140"/>
                <a:gd name="connsiteX42" fmla="*/ 22127 w 363111"/>
                <a:gd name="connsiteY42" fmla="*/ 57708 h 204140"/>
                <a:gd name="connsiteX43" fmla="*/ 14751 w 363111"/>
                <a:gd name="connsiteY43" fmla="*/ 62925 h 204140"/>
                <a:gd name="connsiteX44" fmla="*/ 10666 w 363111"/>
                <a:gd name="connsiteY44" fmla="*/ 76194 h 204140"/>
                <a:gd name="connsiteX45" fmla="*/ 10666 w 363111"/>
                <a:gd name="connsiteY45" fmla="*/ 80844 h 204140"/>
                <a:gd name="connsiteX46" fmla="*/ 6695 w 363111"/>
                <a:gd name="connsiteY46" fmla="*/ 88556 h 204140"/>
                <a:gd name="connsiteX47" fmla="*/ 3291 w 363111"/>
                <a:gd name="connsiteY47" fmla="*/ 88556 h 204140"/>
                <a:gd name="connsiteX48" fmla="*/ 0 w 363111"/>
                <a:gd name="connsiteY48" fmla="*/ 94227 h 204140"/>
                <a:gd name="connsiteX49" fmla="*/ 4879 w 363111"/>
                <a:gd name="connsiteY49" fmla="*/ 101712 h 204140"/>
                <a:gd name="connsiteX50" fmla="*/ 11460 w 363111"/>
                <a:gd name="connsiteY50" fmla="*/ 110445 h 204140"/>
                <a:gd name="connsiteX51" fmla="*/ 31885 w 363111"/>
                <a:gd name="connsiteY51" fmla="*/ 109084 h 204140"/>
                <a:gd name="connsiteX52" fmla="*/ 36198 w 363111"/>
                <a:gd name="connsiteY52" fmla="*/ 111352 h 204140"/>
                <a:gd name="connsiteX53" fmla="*/ 53672 w 363111"/>
                <a:gd name="connsiteY53" fmla="*/ 117703 h 204140"/>
                <a:gd name="connsiteX54" fmla="*/ 54240 w 363111"/>
                <a:gd name="connsiteY54" fmla="*/ 117703 h 204140"/>
                <a:gd name="connsiteX55" fmla="*/ 70239 w 363111"/>
                <a:gd name="connsiteY55" fmla="*/ 110331 h 204140"/>
                <a:gd name="connsiteX56" fmla="*/ 101898 w 363111"/>
                <a:gd name="connsiteY56" fmla="*/ 97969 h 204140"/>
                <a:gd name="connsiteX57" fmla="*/ 142975 w 363111"/>
                <a:gd name="connsiteY57" fmla="*/ 111012 h 204140"/>
                <a:gd name="connsiteX58" fmla="*/ 147173 w 363111"/>
                <a:gd name="connsiteY58" fmla="*/ 117476 h 204140"/>
                <a:gd name="connsiteX59" fmla="*/ 157953 w 363111"/>
                <a:gd name="connsiteY59" fmla="*/ 136302 h 204140"/>
                <a:gd name="connsiteX60" fmla="*/ 178832 w 363111"/>
                <a:gd name="connsiteY60" fmla="*/ 158077 h 204140"/>
                <a:gd name="connsiteX61" fmla="*/ 177130 w 363111"/>
                <a:gd name="connsiteY61" fmla="*/ 160459 h 204140"/>
                <a:gd name="connsiteX62" fmla="*/ 195399 w 363111"/>
                <a:gd name="connsiteY62" fmla="*/ 149571 h 20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63111" h="204140">
                  <a:moveTo>
                    <a:pt x="195399" y="149571"/>
                  </a:moveTo>
                  <a:cubicBezTo>
                    <a:pt x="208108" y="149571"/>
                    <a:pt x="206746" y="159779"/>
                    <a:pt x="218774" y="159779"/>
                  </a:cubicBezTo>
                  <a:cubicBezTo>
                    <a:pt x="230802" y="159779"/>
                    <a:pt x="250433" y="159779"/>
                    <a:pt x="245554" y="165563"/>
                  </a:cubicBezTo>
                  <a:cubicBezTo>
                    <a:pt x="240674" y="171346"/>
                    <a:pt x="221725" y="175316"/>
                    <a:pt x="228987" y="181667"/>
                  </a:cubicBezTo>
                  <a:cubicBezTo>
                    <a:pt x="236249" y="188018"/>
                    <a:pt x="245100" y="189379"/>
                    <a:pt x="246235" y="195730"/>
                  </a:cubicBezTo>
                  <a:cubicBezTo>
                    <a:pt x="247369" y="202081"/>
                    <a:pt x="247937" y="210814"/>
                    <a:pt x="255766" y="209339"/>
                  </a:cubicBezTo>
                  <a:cubicBezTo>
                    <a:pt x="263596" y="207865"/>
                    <a:pt x="266433" y="200040"/>
                    <a:pt x="276645" y="199586"/>
                  </a:cubicBezTo>
                  <a:cubicBezTo>
                    <a:pt x="286858" y="199132"/>
                    <a:pt x="293212" y="190853"/>
                    <a:pt x="287993" y="184502"/>
                  </a:cubicBezTo>
                  <a:cubicBezTo>
                    <a:pt x="282773" y="178151"/>
                    <a:pt x="266092" y="164655"/>
                    <a:pt x="271879" y="159211"/>
                  </a:cubicBezTo>
                  <a:cubicBezTo>
                    <a:pt x="277667" y="153768"/>
                    <a:pt x="321467" y="142313"/>
                    <a:pt x="324417" y="136529"/>
                  </a:cubicBezTo>
                  <a:cubicBezTo>
                    <a:pt x="328031" y="133274"/>
                    <a:pt x="332715" y="131458"/>
                    <a:pt x="337580" y="131426"/>
                  </a:cubicBezTo>
                  <a:lnTo>
                    <a:pt x="334516" y="131426"/>
                  </a:lnTo>
                  <a:cubicBezTo>
                    <a:pt x="335083" y="112259"/>
                    <a:pt x="358686" y="112032"/>
                    <a:pt x="366402" y="112032"/>
                  </a:cubicBezTo>
                  <a:lnTo>
                    <a:pt x="368671" y="112032"/>
                  </a:lnTo>
                  <a:cubicBezTo>
                    <a:pt x="368710" y="108112"/>
                    <a:pt x="367856" y="104233"/>
                    <a:pt x="366175" y="100691"/>
                  </a:cubicBezTo>
                  <a:cubicBezTo>
                    <a:pt x="363372" y="95544"/>
                    <a:pt x="362837" y="89463"/>
                    <a:pt x="364700" y="83906"/>
                  </a:cubicBezTo>
                  <a:cubicBezTo>
                    <a:pt x="367201" y="80773"/>
                    <a:pt x="366687" y="76206"/>
                    <a:pt x="363551" y="73706"/>
                  </a:cubicBezTo>
                  <a:cubicBezTo>
                    <a:pt x="362941" y="73219"/>
                    <a:pt x="362255" y="72834"/>
                    <a:pt x="361522" y="72565"/>
                  </a:cubicBezTo>
                  <a:cubicBezTo>
                    <a:pt x="356428" y="70619"/>
                    <a:pt x="351076" y="69435"/>
                    <a:pt x="345636" y="69049"/>
                  </a:cubicBezTo>
                  <a:cubicBezTo>
                    <a:pt x="336620" y="68941"/>
                    <a:pt x="327814" y="66309"/>
                    <a:pt x="320219" y="61451"/>
                  </a:cubicBezTo>
                  <a:cubicBezTo>
                    <a:pt x="314205" y="55213"/>
                    <a:pt x="297524" y="55213"/>
                    <a:pt x="286177" y="55213"/>
                  </a:cubicBezTo>
                  <a:cubicBezTo>
                    <a:pt x="274830" y="55213"/>
                    <a:pt x="264844" y="42058"/>
                    <a:pt x="260305" y="35026"/>
                  </a:cubicBezTo>
                  <a:lnTo>
                    <a:pt x="259171" y="33211"/>
                  </a:lnTo>
                  <a:cubicBezTo>
                    <a:pt x="255828" y="30363"/>
                    <a:pt x="251978" y="28170"/>
                    <a:pt x="247823" y="26747"/>
                  </a:cubicBezTo>
                  <a:cubicBezTo>
                    <a:pt x="240901" y="23571"/>
                    <a:pt x="235341" y="21190"/>
                    <a:pt x="235341" y="16767"/>
                  </a:cubicBezTo>
                  <a:cubicBezTo>
                    <a:pt x="234738" y="12046"/>
                    <a:pt x="232721" y="7618"/>
                    <a:pt x="229554" y="4065"/>
                  </a:cubicBezTo>
                  <a:cubicBezTo>
                    <a:pt x="221105" y="-96"/>
                    <a:pt x="211446" y="-1102"/>
                    <a:pt x="202321" y="1229"/>
                  </a:cubicBezTo>
                  <a:cubicBezTo>
                    <a:pt x="194377" y="6077"/>
                    <a:pt x="185470" y="9135"/>
                    <a:pt x="176222" y="10189"/>
                  </a:cubicBezTo>
                  <a:cubicBezTo>
                    <a:pt x="170435" y="10189"/>
                    <a:pt x="168393" y="11550"/>
                    <a:pt x="167826" y="13932"/>
                  </a:cubicBezTo>
                  <a:cubicBezTo>
                    <a:pt x="166010" y="20509"/>
                    <a:pt x="154663" y="25273"/>
                    <a:pt x="148195" y="25273"/>
                  </a:cubicBezTo>
                  <a:cubicBezTo>
                    <a:pt x="144812" y="25034"/>
                    <a:pt x="141522" y="24067"/>
                    <a:pt x="138549" y="22437"/>
                  </a:cubicBezTo>
                  <a:cubicBezTo>
                    <a:pt x="136315" y="21020"/>
                    <a:pt x="133705" y="20308"/>
                    <a:pt x="131060" y="20396"/>
                  </a:cubicBezTo>
                  <a:cubicBezTo>
                    <a:pt x="127299" y="20960"/>
                    <a:pt x="123474" y="20960"/>
                    <a:pt x="119713" y="20396"/>
                  </a:cubicBezTo>
                  <a:cubicBezTo>
                    <a:pt x="116576" y="20211"/>
                    <a:pt x="113432" y="20211"/>
                    <a:pt x="110295" y="20396"/>
                  </a:cubicBezTo>
                  <a:cubicBezTo>
                    <a:pt x="104390" y="20223"/>
                    <a:pt x="98541" y="19192"/>
                    <a:pt x="92934" y="17334"/>
                  </a:cubicBezTo>
                  <a:cubicBezTo>
                    <a:pt x="89650" y="16151"/>
                    <a:pt x="86208" y="15463"/>
                    <a:pt x="82721" y="15292"/>
                  </a:cubicBezTo>
                  <a:cubicBezTo>
                    <a:pt x="77956" y="15111"/>
                    <a:pt x="73248" y="14193"/>
                    <a:pt x="68764" y="12571"/>
                  </a:cubicBezTo>
                  <a:cubicBezTo>
                    <a:pt x="65297" y="11397"/>
                    <a:pt x="61725" y="10561"/>
                    <a:pt x="58098" y="10075"/>
                  </a:cubicBezTo>
                  <a:cubicBezTo>
                    <a:pt x="49743" y="10301"/>
                    <a:pt x="41584" y="12642"/>
                    <a:pt x="34382" y="16880"/>
                  </a:cubicBezTo>
                  <a:cubicBezTo>
                    <a:pt x="30461" y="19747"/>
                    <a:pt x="25575" y="20968"/>
                    <a:pt x="20765" y="20283"/>
                  </a:cubicBezTo>
                  <a:cubicBezTo>
                    <a:pt x="22040" y="22190"/>
                    <a:pt x="23442" y="24009"/>
                    <a:pt x="24964" y="25726"/>
                  </a:cubicBezTo>
                  <a:cubicBezTo>
                    <a:pt x="29691" y="30050"/>
                    <a:pt x="32711" y="35925"/>
                    <a:pt x="33474" y="42284"/>
                  </a:cubicBezTo>
                  <a:cubicBezTo>
                    <a:pt x="33474" y="50677"/>
                    <a:pt x="27347" y="54419"/>
                    <a:pt x="22127" y="57708"/>
                  </a:cubicBezTo>
                  <a:cubicBezTo>
                    <a:pt x="19475" y="59157"/>
                    <a:pt x="17000" y="60908"/>
                    <a:pt x="14751" y="62925"/>
                  </a:cubicBezTo>
                  <a:cubicBezTo>
                    <a:pt x="10952" y="66196"/>
                    <a:pt x="9364" y="71354"/>
                    <a:pt x="10666" y="76194"/>
                  </a:cubicBezTo>
                  <a:cubicBezTo>
                    <a:pt x="10666" y="77669"/>
                    <a:pt x="10666" y="79143"/>
                    <a:pt x="10666" y="80844"/>
                  </a:cubicBezTo>
                  <a:cubicBezTo>
                    <a:pt x="11276" y="84022"/>
                    <a:pt x="9636" y="87205"/>
                    <a:pt x="6695" y="88556"/>
                  </a:cubicBezTo>
                  <a:cubicBezTo>
                    <a:pt x="5571" y="88779"/>
                    <a:pt x="4415" y="88779"/>
                    <a:pt x="3291" y="88556"/>
                  </a:cubicBezTo>
                  <a:cubicBezTo>
                    <a:pt x="3291" y="88556"/>
                    <a:pt x="567" y="89464"/>
                    <a:pt x="0" y="94227"/>
                  </a:cubicBezTo>
                  <a:cubicBezTo>
                    <a:pt x="0" y="96608"/>
                    <a:pt x="1702" y="98650"/>
                    <a:pt x="4879" y="101712"/>
                  </a:cubicBezTo>
                  <a:cubicBezTo>
                    <a:pt x="7724" y="104070"/>
                    <a:pt x="9978" y="107061"/>
                    <a:pt x="11460" y="110445"/>
                  </a:cubicBezTo>
                  <a:cubicBezTo>
                    <a:pt x="17982" y="107970"/>
                    <a:pt x="25093" y="107497"/>
                    <a:pt x="31885" y="109084"/>
                  </a:cubicBezTo>
                  <a:lnTo>
                    <a:pt x="36198" y="111352"/>
                  </a:lnTo>
                  <a:cubicBezTo>
                    <a:pt x="41499" y="114698"/>
                    <a:pt x="47459" y="116864"/>
                    <a:pt x="53672" y="117703"/>
                  </a:cubicBezTo>
                  <a:lnTo>
                    <a:pt x="54240" y="117703"/>
                  </a:lnTo>
                  <a:cubicBezTo>
                    <a:pt x="59853" y="115906"/>
                    <a:pt x="65226" y="113430"/>
                    <a:pt x="70239" y="110331"/>
                  </a:cubicBezTo>
                  <a:cubicBezTo>
                    <a:pt x="79801" y="104023"/>
                    <a:pt x="90590" y="99810"/>
                    <a:pt x="101898" y="97969"/>
                  </a:cubicBezTo>
                  <a:cubicBezTo>
                    <a:pt x="115174" y="97969"/>
                    <a:pt x="137528" y="102166"/>
                    <a:pt x="142975" y="111012"/>
                  </a:cubicBezTo>
                  <a:cubicBezTo>
                    <a:pt x="144223" y="113166"/>
                    <a:pt x="145585" y="115208"/>
                    <a:pt x="147173" y="117476"/>
                  </a:cubicBezTo>
                  <a:cubicBezTo>
                    <a:pt x="151330" y="123412"/>
                    <a:pt x="154938" y="129714"/>
                    <a:pt x="157953" y="136302"/>
                  </a:cubicBezTo>
                  <a:cubicBezTo>
                    <a:pt x="163490" y="144802"/>
                    <a:pt x="170572" y="152188"/>
                    <a:pt x="178832" y="158077"/>
                  </a:cubicBezTo>
                  <a:lnTo>
                    <a:pt x="177130" y="160459"/>
                  </a:lnTo>
                  <a:cubicBezTo>
                    <a:pt x="181568" y="154590"/>
                    <a:pt x="188123" y="150684"/>
                    <a:pt x="195399" y="14957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4" name="Freeform 343">
              <a:extLst>
                <a:ext uri="{FF2B5EF4-FFF2-40B4-BE49-F238E27FC236}">
                  <a16:creationId xmlns:a16="http://schemas.microsoft.com/office/drawing/2014/main" id="{542A8CD2-4BDD-5648-A77E-A4C6DE9145A2}"/>
                </a:ext>
              </a:extLst>
            </p:cNvPr>
            <p:cNvSpPr/>
            <p:nvPr/>
          </p:nvSpPr>
          <p:spPr>
            <a:xfrm>
              <a:off x="6182635" y="3005817"/>
              <a:ext cx="38792" cy="25847"/>
            </a:xfrm>
            <a:custGeom>
              <a:avLst/>
              <a:gdLst>
                <a:gd name="connsiteX0" fmla="*/ 41190 w 34041"/>
                <a:gd name="connsiteY0" fmla="*/ 7166 h 22682"/>
                <a:gd name="connsiteX1" fmla="*/ 33134 w 34041"/>
                <a:gd name="connsiteY1" fmla="*/ 475 h 22682"/>
                <a:gd name="connsiteX2" fmla="*/ 24056 w 34041"/>
                <a:gd name="connsiteY2" fmla="*/ 475 h 22682"/>
                <a:gd name="connsiteX3" fmla="*/ 13503 w 34041"/>
                <a:gd name="connsiteY3" fmla="*/ 3764 h 22682"/>
                <a:gd name="connsiteX4" fmla="*/ 0 w 34041"/>
                <a:gd name="connsiteY4" fmla="*/ 24972 h 22682"/>
                <a:gd name="connsiteX5" fmla="*/ 1248 w 34041"/>
                <a:gd name="connsiteY5" fmla="*/ 26673 h 22682"/>
                <a:gd name="connsiteX6" fmla="*/ 3971 w 34041"/>
                <a:gd name="connsiteY6" fmla="*/ 27921 h 22682"/>
                <a:gd name="connsiteX7" fmla="*/ 26666 w 34041"/>
                <a:gd name="connsiteY7" fmla="*/ 16580 h 22682"/>
                <a:gd name="connsiteX8" fmla="*/ 28368 w 34041"/>
                <a:gd name="connsiteY8" fmla="*/ 18848 h 22682"/>
                <a:gd name="connsiteX9" fmla="*/ 35176 w 34041"/>
                <a:gd name="connsiteY9" fmla="*/ 14992 h 22682"/>
                <a:gd name="connsiteX10" fmla="*/ 41190 w 34041"/>
                <a:gd name="connsiteY10" fmla="*/ 716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41" h="22682">
                  <a:moveTo>
                    <a:pt x="41190" y="7166"/>
                  </a:moveTo>
                  <a:cubicBezTo>
                    <a:pt x="38385" y="5084"/>
                    <a:pt x="35695" y="2850"/>
                    <a:pt x="33134" y="475"/>
                  </a:cubicBezTo>
                  <a:cubicBezTo>
                    <a:pt x="30123" y="899"/>
                    <a:pt x="27067" y="899"/>
                    <a:pt x="24056" y="475"/>
                  </a:cubicBezTo>
                  <a:cubicBezTo>
                    <a:pt x="15092" y="-772"/>
                    <a:pt x="14411" y="475"/>
                    <a:pt x="13503" y="3764"/>
                  </a:cubicBezTo>
                  <a:cubicBezTo>
                    <a:pt x="10390" y="11626"/>
                    <a:pt x="5808" y="18824"/>
                    <a:pt x="0" y="24972"/>
                  </a:cubicBezTo>
                  <a:cubicBezTo>
                    <a:pt x="322" y="25603"/>
                    <a:pt x="743" y="26177"/>
                    <a:pt x="1248" y="26673"/>
                  </a:cubicBezTo>
                  <a:cubicBezTo>
                    <a:pt x="1971" y="27410"/>
                    <a:pt x="2941" y="27854"/>
                    <a:pt x="3971" y="27921"/>
                  </a:cubicBezTo>
                  <a:cubicBezTo>
                    <a:pt x="12296" y="25901"/>
                    <a:pt x="20054" y="22024"/>
                    <a:pt x="26666" y="16580"/>
                  </a:cubicBezTo>
                  <a:lnTo>
                    <a:pt x="28368" y="18848"/>
                  </a:lnTo>
                  <a:lnTo>
                    <a:pt x="35176" y="14992"/>
                  </a:lnTo>
                  <a:cubicBezTo>
                    <a:pt x="37041" y="12279"/>
                    <a:pt x="39048" y="9667"/>
                    <a:pt x="41190" y="716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5" name="Freeform 344">
              <a:extLst>
                <a:ext uri="{FF2B5EF4-FFF2-40B4-BE49-F238E27FC236}">
                  <a16:creationId xmlns:a16="http://schemas.microsoft.com/office/drawing/2014/main" id="{5BAEFC0F-5B94-C249-A94B-C6ECF80C4DCC}"/>
                </a:ext>
              </a:extLst>
            </p:cNvPr>
            <p:cNvSpPr/>
            <p:nvPr/>
          </p:nvSpPr>
          <p:spPr>
            <a:xfrm>
              <a:off x="8246469" y="3994236"/>
              <a:ext cx="129305" cy="116312"/>
            </a:xfrm>
            <a:custGeom>
              <a:avLst/>
              <a:gdLst>
                <a:gd name="connsiteX0" fmla="*/ 81587 w 113472"/>
                <a:gd name="connsiteY0" fmla="*/ 92544 h 102070"/>
                <a:gd name="connsiteX1" fmla="*/ 86012 w 113472"/>
                <a:gd name="connsiteY1" fmla="*/ 91183 h 102070"/>
                <a:gd name="connsiteX2" fmla="*/ 87260 w 113472"/>
                <a:gd name="connsiteY2" fmla="*/ 91183 h 102070"/>
                <a:gd name="connsiteX3" fmla="*/ 86579 w 113472"/>
                <a:gd name="connsiteY3" fmla="*/ 89935 h 102070"/>
                <a:gd name="connsiteX4" fmla="*/ 83629 w 113472"/>
                <a:gd name="connsiteY4" fmla="*/ 82337 h 102070"/>
                <a:gd name="connsiteX5" fmla="*/ 108593 w 113472"/>
                <a:gd name="connsiteY5" fmla="*/ 60335 h 102070"/>
                <a:gd name="connsiteX6" fmla="*/ 120621 w 113472"/>
                <a:gd name="connsiteY6" fmla="*/ 52509 h 102070"/>
                <a:gd name="connsiteX7" fmla="*/ 120621 w 113472"/>
                <a:gd name="connsiteY7" fmla="*/ 41735 h 102070"/>
                <a:gd name="connsiteX8" fmla="*/ 119373 w 113472"/>
                <a:gd name="connsiteY8" fmla="*/ 31528 h 102070"/>
                <a:gd name="connsiteX9" fmla="*/ 115629 w 113472"/>
                <a:gd name="connsiteY9" fmla="*/ 18486 h 102070"/>
                <a:gd name="connsiteX10" fmla="*/ 112111 w 113472"/>
                <a:gd name="connsiteY10" fmla="*/ 8393 h 102070"/>
                <a:gd name="connsiteX11" fmla="*/ 112111 w 113472"/>
                <a:gd name="connsiteY11" fmla="*/ 0 h 102070"/>
                <a:gd name="connsiteX12" fmla="*/ 98381 w 113472"/>
                <a:gd name="connsiteY12" fmla="*/ 2041 h 102070"/>
                <a:gd name="connsiteX13" fmla="*/ 93161 w 113472"/>
                <a:gd name="connsiteY13" fmla="*/ 5444 h 102070"/>
                <a:gd name="connsiteX14" fmla="*/ 85331 w 113472"/>
                <a:gd name="connsiteY14" fmla="*/ 11908 h 102070"/>
                <a:gd name="connsiteX15" fmla="*/ 72168 w 113472"/>
                <a:gd name="connsiteY15" fmla="*/ 9073 h 102070"/>
                <a:gd name="connsiteX16" fmla="*/ 59800 w 113472"/>
                <a:gd name="connsiteY16" fmla="*/ 5103 h 102070"/>
                <a:gd name="connsiteX17" fmla="*/ 58211 w 113472"/>
                <a:gd name="connsiteY17" fmla="*/ 5103 h 102070"/>
                <a:gd name="connsiteX18" fmla="*/ 23489 w 113472"/>
                <a:gd name="connsiteY18" fmla="*/ 4423 h 102070"/>
                <a:gd name="connsiteX19" fmla="*/ 16000 w 113472"/>
                <a:gd name="connsiteY19" fmla="*/ 10547 h 102070"/>
                <a:gd name="connsiteX20" fmla="*/ 0 w 113472"/>
                <a:gd name="connsiteY20" fmla="*/ 26652 h 102070"/>
                <a:gd name="connsiteX21" fmla="*/ 5787 w 113472"/>
                <a:gd name="connsiteY21" fmla="*/ 41168 h 102070"/>
                <a:gd name="connsiteX22" fmla="*/ 11688 w 113472"/>
                <a:gd name="connsiteY22" fmla="*/ 55571 h 102070"/>
                <a:gd name="connsiteX23" fmla="*/ 15772 w 113472"/>
                <a:gd name="connsiteY23" fmla="*/ 75986 h 102070"/>
                <a:gd name="connsiteX24" fmla="*/ 12936 w 113472"/>
                <a:gd name="connsiteY24" fmla="*/ 76666 h 102070"/>
                <a:gd name="connsiteX25" fmla="*/ 24283 w 113472"/>
                <a:gd name="connsiteY25" fmla="*/ 91069 h 102070"/>
                <a:gd name="connsiteX26" fmla="*/ 42098 w 113472"/>
                <a:gd name="connsiteY26" fmla="*/ 108308 h 102070"/>
                <a:gd name="connsiteX27" fmla="*/ 52197 w 113472"/>
                <a:gd name="connsiteY27" fmla="*/ 111937 h 102070"/>
                <a:gd name="connsiteX28" fmla="*/ 81587 w 113472"/>
                <a:gd name="connsiteY28" fmla="*/ 92544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3472" h="102070">
                  <a:moveTo>
                    <a:pt x="81587" y="92544"/>
                  </a:moveTo>
                  <a:lnTo>
                    <a:pt x="86012" y="91183"/>
                  </a:lnTo>
                  <a:cubicBezTo>
                    <a:pt x="86426" y="91243"/>
                    <a:pt x="86846" y="91243"/>
                    <a:pt x="87260" y="91183"/>
                  </a:cubicBezTo>
                  <a:lnTo>
                    <a:pt x="86579" y="89935"/>
                  </a:lnTo>
                  <a:cubicBezTo>
                    <a:pt x="85056" y="87646"/>
                    <a:pt x="84049" y="85053"/>
                    <a:pt x="83629" y="82337"/>
                  </a:cubicBezTo>
                  <a:cubicBezTo>
                    <a:pt x="82948" y="76212"/>
                    <a:pt x="93047" y="69634"/>
                    <a:pt x="108593" y="60335"/>
                  </a:cubicBezTo>
                  <a:cubicBezTo>
                    <a:pt x="112799" y="58042"/>
                    <a:pt x="116820" y="55425"/>
                    <a:pt x="120621" y="52509"/>
                  </a:cubicBezTo>
                  <a:cubicBezTo>
                    <a:pt x="122550" y="50354"/>
                    <a:pt x="122096" y="47179"/>
                    <a:pt x="120621" y="41735"/>
                  </a:cubicBezTo>
                  <a:cubicBezTo>
                    <a:pt x="119885" y="38380"/>
                    <a:pt x="119467" y="34962"/>
                    <a:pt x="119373" y="31528"/>
                  </a:cubicBezTo>
                  <a:cubicBezTo>
                    <a:pt x="119120" y="26955"/>
                    <a:pt x="117840" y="22497"/>
                    <a:pt x="115629" y="18486"/>
                  </a:cubicBezTo>
                  <a:cubicBezTo>
                    <a:pt x="113986" y="15304"/>
                    <a:pt x="112802" y="11906"/>
                    <a:pt x="112111" y="8393"/>
                  </a:cubicBezTo>
                  <a:cubicBezTo>
                    <a:pt x="111775" y="5605"/>
                    <a:pt x="111775" y="2788"/>
                    <a:pt x="112111" y="0"/>
                  </a:cubicBezTo>
                  <a:cubicBezTo>
                    <a:pt x="107811" y="1935"/>
                    <a:pt x="103058" y="2641"/>
                    <a:pt x="98381" y="2041"/>
                  </a:cubicBezTo>
                  <a:cubicBezTo>
                    <a:pt x="95997" y="2041"/>
                    <a:pt x="95203" y="2608"/>
                    <a:pt x="93161" y="5444"/>
                  </a:cubicBezTo>
                  <a:cubicBezTo>
                    <a:pt x="91531" y="8567"/>
                    <a:pt x="88707" y="10898"/>
                    <a:pt x="85331" y="11908"/>
                  </a:cubicBezTo>
                  <a:cubicBezTo>
                    <a:pt x="80744" y="12595"/>
                    <a:pt x="76065" y="11587"/>
                    <a:pt x="72168" y="9073"/>
                  </a:cubicBezTo>
                  <a:cubicBezTo>
                    <a:pt x="68299" y="7063"/>
                    <a:pt x="64117" y="5721"/>
                    <a:pt x="59800" y="5103"/>
                  </a:cubicBezTo>
                  <a:lnTo>
                    <a:pt x="58211" y="5103"/>
                  </a:lnTo>
                  <a:cubicBezTo>
                    <a:pt x="37332" y="2835"/>
                    <a:pt x="25531" y="2608"/>
                    <a:pt x="23489" y="4423"/>
                  </a:cubicBezTo>
                  <a:cubicBezTo>
                    <a:pt x="21218" y="6725"/>
                    <a:pt x="18707" y="8778"/>
                    <a:pt x="16000" y="10547"/>
                  </a:cubicBezTo>
                  <a:cubicBezTo>
                    <a:pt x="9986" y="14857"/>
                    <a:pt x="0" y="21888"/>
                    <a:pt x="0" y="26652"/>
                  </a:cubicBezTo>
                  <a:cubicBezTo>
                    <a:pt x="905" y="31838"/>
                    <a:pt x="2876" y="36781"/>
                    <a:pt x="5787" y="41168"/>
                  </a:cubicBezTo>
                  <a:cubicBezTo>
                    <a:pt x="8558" y="45600"/>
                    <a:pt x="10553" y="50470"/>
                    <a:pt x="11688" y="55571"/>
                  </a:cubicBezTo>
                  <a:cubicBezTo>
                    <a:pt x="12599" y="62459"/>
                    <a:pt x="13963" y="69278"/>
                    <a:pt x="15772" y="75986"/>
                  </a:cubicBezTo>
                  <a:lnTo>
                    <a:pt x="12936" y="76666"/>
                  </a:lnTo>
                  <a:lnTo>
                    <a:pt x="24283" y="91069"/>
                  </a:lnTo>
                  <a:cubicBezTo>
                    <a:pt x="29843" y="98327"/>
                    <a:pt x="34836" y="108308"/>
                    <a:pt x="42098" y="108308"/>
                  </a:cubicBezTo>
                  <a:cubicBezTo>
                    <a:pt x="45706" y="108693"/>
                    <a:pt x="49169" y="109938"/>
                    <a:pt x="52197" y="111937"/>
                  </a:cubicBezTo>
                  <a:cubicBezTo>
                    <a:pt x="53332" y="101276"/>
                    <a:pt x="70239" y="95379"/>
                    <a:pt x="81587" y="9254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6" name="Freeform 345">
              <a:extLst>
                <a:ext uri="{FF2B5EF4-FFF2-40B4-BE49-F238E27FC236}">
                  <a16:creationId xmlns:a16="http://schemas.microsoft.com/office/drawing/2014/main" id="{937078D9-C07A-B14C-9680-9DDEC69FD69B}"/>
                </a:ext>
              </a:extLst>
            </p:cNvPr>
            <p:cNvSpPr/>
            <p:nvPr/>
          </p:nvSpPr>
          <p:spPr>
            <a:xfrm>
              <a:off x="5888594" y="2942386"/>
              <a:ext cx="142235" cy="77542"/>
            </a:xfrm>
            <a:custGeom>
              <a:avLst/>
              <a:gdLst>
                <a:gd name="connsiteX0" fmla="*/ 73190 w 124819"/>
                <a:gd name="connsiteY0" fmla="*/ 55686 h 68046"/>
                <a:gd name="connsiteX1" fmla="*/ 77615 w 124819"/>
                <a:gd name="connsiteY1" fmla="*/ 56934 h 68046"/>
                <a:gd name="connsiteX2" fmla="*/ 77615 w 124819"/>
                <a:gd name="connsiteY2" fmla="*/ 56934 h 68046"/>
                <a:gd name="connsiteX3" fmla="*/ 94636 w 124819"/>
                <a:gd name="connsiteY3" fmla="*/ 57614 h 68046"/>
                <a:gd name="connsiteX4" fmla="*/ 109841 w 124819"/>
                <a:gd name="connsiteY4" fmla="*/ 33798 h 68046"/>
                <a:gd name="connsiteX5" fmla="*/ 121189 w 124819"/>
                <a:gd name="connsiteY5" fmla="*/ 22457 h 68046"/>
                <a:gd name="connsiteX6" fmla="*/ 130153 w 124819"/>
                <a:gd name="connsiteY6" fmla="*/ 14972 h 68046"/>
                <a:gd name="connsiteX7" fmla="*/ 124593 w 124819"/>
                <a:gd name="connsiteY7" fmla="*/ 6693 h 68046"/>
                <a:gd name="connsiteX8" fmla="*/ 124593 w 124819"/>
                <a:gd name="connsiteY8" fmla="*/ 6693 h 68046"/>
                <a:gd name="connsiteX9" fmla="*/ 108139 w 124819"/>
                <a:gd name="connsiteY9" fmla="*/ 2837 h 68046"/>
                <a:gd name="connsiteX10" fmla="*/ 97813 w 124819"/>
                <a:gd name="connsiteY10" fmla="*/ 2 h 68046"/>
                <a:gd name="connsiteX11" fmla="*/ 97813 w 124819"/>
                <a:gd name="connsiteY11" fmla="*/ 1 h 68046"/>
                <a:gd name="connsiteX12" fmla="*/ 79657 w 124819"/>
                <a:gd name="connsiteY12" fmla="*/ 8734 h 68046"/>
                <a:gd name="connsiteX13" fmla="*/ 62637 w 124819"/>
                <a:gd name="connsiteY13" fmla="*/ 14858 h 68046"/>
                <a:gd name="connsiteX14" fmla="*/ 47772 w 124819"/>
                <a:gd name="connsiteY14" fmla="*/ 19622 h 68046"/>
                <a:gd name="connsiteX15" fmla="*/ 35403 w 124819"/>
                <a:gd name="connsiteY15" fmla="*/ 24612 h 68046"/>
                <a:gd name="connsiteX16" fmla="*/ 33928 w 124819"/>
                <a:gd name="connsiteY16" fmla="*/ 24612 h 68046"/>
                <a:gd name="connsiteX17" fmla="*/ 25418 w 124819"/>
                <a:gd name="connsiteY17" fmla="*/ 21096 h 68046"/>
                <a:gd name="connsiteX18" fmla="*/ 14071 w 124819"/>
                <a:gd name="connsiteY18" fmla="*/ 19168 h 68046"/>
                <a:gd name="connsiteX19" fmla="*/ 6808 w 124819"/>
                <a:gd name="connsiteY19" fmla="*/ 25179 h 68046"/>
                <a:gd name="connsiteX20" fmla="*/ 2042 w 124819"/>
                <a:gd name="connsiteY20" fmla="*/ 34252 h 68046"/>
                <a:gd name="connsiteX21" fmla="*/ 0 w 124819"/>
                <a:gd name="connsiteY21" fmla="*/ 39242 h 68046"/>
                <a:gd name="connsiteX22" fmla="*/ 0 w 124819"/>
                <a:gd name="connsiteY22" fmla="*/ 48768 h 68046"/>
                <a:gd name="connsiteX23" fmla="*/ 15886 w 124819"/>
                <a:gd name="connsiteY23" fmla="*/ 58182 h 68046"/>
                <a:gd name="connsiteX24" fmla="*/ 18269 w 124819"/>
                <a:gd name="connsiteY24" fmla="*/ 62491 h 68046"/>
                <a:gd name="connsiteX25" fmla="*/ 27687 w 124819"/>
                <a:gd name="connsiteY25" fmla="*/ 68162 h 68046"/>
                <a:gd name="connsiteX26" fmla="*/ 37559 w 124819"/>
                <a:gd name="connsiteY26" fmla="*/ 66347 h 68046"/>
                <a:gd name="connsiteX27" fmla="*/ 52538 w 124819"/>
                <a:gd name="connsiteY27" fmla="*/ 66347 h 68046"/>
                <a:gd name="connsiteX28" fmla="*/ 73190 w 124819"/>
                <a:gd name="connsiteY28" fmla="*/ 55686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4819" h="68046">
                  <a:moveTo>
                    <a:pt x="73190" y="55686"/>
                  </a:moveTo>
                  <a:cubicBezTo>
                    <a:pt x="74703" y="55952"/>
                    <a:pt x="76186" y="56370"/>
                    <a:pt x="77615" y="56934"/>
                  </a:cubicBezTo>
                  <a:lnTo>
                    <a:pt x="77615" y="56934"/>
                  </a:lnTo>
                  <a:cubicBezTo>
                    <a:pt x="83223" y="58005"/>
                    <a:pt x="88960" y="58235"/>
                    <a:pt x="94636" y="57614"/>
                  </a:cubicBezTo>
                  <a:cubicBezTo>
                    <a:pt x="101700" y="51141"/>
                    <a:pt x="106943" y="42929"/>
                    <a:pt x="109841" y="33798"/>
                  </a:cubicBezTo>
                  <a:cubicBezTo>
                    <a:pt x="109841" y="28241"/>
                    <a:pt x="115742" y="25065"/>
                    <a:pt x="121189" y="22457"/>
                  </a:cubicBezTo>
                  <a:cubicBezTo>
                    <a:pt x="126635" y="19848"/>
                    <a:pt x="130153" y="17580"/>
                    <a:pt x="130153" y="14972"/>
                  </a:cubicBezTo>
                  <a:cubicBezTo>
                    <a:pt x="130153" y="12363"/>
                    <a:pt x="127429" y="9415"/>
                    <a:pt x="124593" y="6693"/>
                  </a:cubicBezTo>
                  <a:lnTo>
                    <a:pt x="124593" y="6693"/>
                  </a:lnTo>
                  <a:cubicBezTo>
                    <a:pt x="118892" y="6624"/>
                    <a:pt x="113276" y="5308"/>
                    <a:pt x="108139" y="2837"/>
                  </a:cubicBezTo>
                  <a:cubicBezTo>
                    <a:pt x="104947" y="1146"/>
                    <a:pt x="101421" y="178"/>
                    <a:pt x="97813" y="2"/>
                  </a:cubicBezTo>
                  <a:lnTo>
                    <a:pt x="97813" y="1"/>
                  </a:lnTo>
                  <a:cubicBezTo>
                    <a:pt x="90729" y="-79"/>
                    <a:pt x="84014" y="3151"/>
                    <a:pt x="79657" y="8734"/>
                  </a:cubicBezTo>
                  <a:cubicBezTo>
                    <a:pt x="74673" y="12336"/>
                    <a:pt x="68774" y="14458"/>
                    <a:pt x="62637" y="14858"/>
                  </a:cubicBezTo>
                  <a:cubicBezTo>
                    <a:pt x="57400" y="15378"/>
                    <a:pt x="52334" y="17002"/>
                    <a:pt x="47772" y="19622"/>
                  </a:cubicBezTo>
                  <a:cubicBezTo>
                    <a:pt x="44564" y="22992"/>
                    <a:pt x="40054" y="24812"/>
                    <a:pt x="35403" y="24612"/>
                  </a:cubicBezTo>
                  <a:lnTo>
                    <a:pt x="33928" y="24612"/>
                  </a:lnTo>
                  <a:cubicBezTo>
                    <a:pt x="30722" y="24695"/>
                    <a:pt x="27630" y="23417"/>
                    <a:pt x="25418" y="21096"/>
                  </a:cubicBezTo>
                  <a:cubicBezTo>
                    <a:pt x="21790" y="19748"/>
                    <a:pt x="17941" y="19094"/>
                    <a:pt x="14071" y="19168"/>
                  </a:cubicBezTo>
                  <a:cubicBezTo>
                    <a:pt x="12068" y="21629"/>
                    <a:pt x="9601" y="23671"/>
                    <a:pt x="6808" y="25179"/>
                  </a:cubicBezTo>
                  <a:cubicBezTo>
                    <a:pt x="4453" y="27734"/>
                    <a:pt x="2809" y="30863"/>
                    <a:pt x="2042" y="34252"/>
                  </a:cubicBezTo>
                  <a:cubicBezTo>
                    <a:pt x="1362" y="35953"/>
                    <a:pt x="794" y="37654"/>
                    <a:pt x="0" y="39242"/>
                  </a:cubicBezTo>
                  <a:cubicBezTo>
                    <a:pt x="413" y="42404"/>
                    <a:pt x="413" y="45606"/>
                    <a:pt x="0" y="48768"/>
                  </a:cubicBezTo>
                  <a:cubicBezTo>
                    <a:pt x="6255" y="49896"/>
                    <a:pt x="11895" y="53237"/>
                    <a:pt x="15886" y="58182"/>
                  </a:cubicBezTo>
                  <a:cubicBezTo>
                    <a:pt x="16762" y="59571"/>
                    <a:pt x="17558" y="61010"/>
                    <a:pt x="18269" y="62491"/>
                  </a:cubicBezTo>
                  <a:cubicBezTo>
                    <a:pt x="20538" y="66687"/>
                    <a:pt x="21333" y="68162"/>
                    <a:pt x="27687" y="68162"/>
                  </a:cubicBezTo>
                  <a:cubicBezTo>
                    <a:pt x="31045" y="68008"/>
                    <a:pt x="34366" y="67398"/>
                    <a:pt x="37559" y="66347"/>
                  </a:cubicBezTo>
                  <a:cubicBezTo>
                    <a:pt x="42280" y="64016"/>
                    <a:pt x="47817" y="64016"/>
                    <a:pt x="52538" y="66347"/>
                  </a:cubicBezTo>
                  <a:cubicBezTo>
                    <a:pt x="57534" y="59950"/>
                    <a:pt x="65078" y="56055"/>
                    <a:pt x="73190" y="5568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7" name="Freeform 346">
              <a:extLst>
                <a:ext uri="{FF2B5EF4-FFF2-40B4-BE49-F238E27FC236}">
                  <a16:creationId xmlns:a16="http://schemas.microsoft.com/office/drawing/2014/main" id="{9AAD25F9-964C-7946-BDEF-56B8CEC44E12}"/>
                </a:ext>
              </a:extLst>
            </p:cNvPr>
            <p:cNvSpPr/>
            <p:nvPr/>
          </p:nvSpPr>
          <p:spPr>
            <a:xfrm>
              <a:off x="5640847" y="2968514"/>
              <a:ext cx="90514" cy="38770"/>
            </a:xfrm>
            <a:custGeom>
              <a:avLst/>
              <a:gdLst>
                <a:gd name="connsiteX0" fmla="*/ 73530 w 79430"/>
                <a:gd name="connsiteY0" fmla="*/ 20170 h 34023"/>
                <a:gd name="connsiteX1" fmla="*/ 67743 w 79430"/>
                <a:gd name="connsiteY1" fmla="*/ 16767 h 34023"/>
                <a:gd name="connsiteX2" fmla="*/ 67743 w 79430"/>
                <a:gd name="connsiteY2" fmla="*/ 7694 h 34023"/>
                <a:gd name="connsiteX3" fmla="*/ 68310 w 79430"/>
                <a:gd name="connsiteY3" fmla="*/ 3158 h 34023"/>
                <a:gd name="connsiteX4" fmla="*/ 65247 w 79430"/>
                <a:gd name="connsiteY4" fmla="*/ 1003 h 34023"/>
                <a:gd name="connsiteX5" fmla="*/ 51403 w 79430"/>
                <a:gd name="connsiteY5" fmla="*/ 2364 h 34023"/>
                <a:gd name="connsiteX6" fmla="*/ 29957 w 79430"/>
                <a:gd name="connsiteY6" fmla="*/ 3838 h 34023"/>
                <a:gd name="connsiteX7" fmla="*/ 12822 w 79430"/>
                <a:gd name="connsiteY7" fmla="*/ 19149 h 34023"/>
                <a:gd name="connsiteX8" fmla="*/ 0 w 79430"/>
                <a:gd name="connsiteY8" fmla="*/ 29809 h 34023"/>
                <a:gd name="connsiteX9" fmla="*/ 3518 w 79430"/>
                <a:gd name="connsiteY9" fmla="*/ 29129 h 34023"/>
                <a:gd name="connsiteX10" fmla="*/ 9872 w 79430"/>
                <a:gd name="connsiteY10" fmla="*/ 28108 h 34023"/>
                <a:gd name="connsiteX11" fmla="*/ 16680 w 79430"/>
                <a:gd name="connsiteY11" fmla="*/ 42965 h 34023"/>
                <a:gd name="connsiteX12" fmla="*/ 31659 w 79430"/>
                <a:gd name="connsiteY12" fmla="*/ 42965 h 34023"/>
                <a:gd name="connsiteX13" fmla="*/ 36652 w 79430"/>
                <a:gd name="connsiteY13" fmla="*/ 36841 h 34023"/>
                <a:gd name="connsiteX14" fmla="*/ 43233 w 79430"/>
                <a:gd name="connsiteY14" fmla="*/ 30603 h 34023"/>
                <a:gd name="connsiteX15" fmla="*/ 48339 w 79430"/>
                <a:gd name="connsiteY15" fmla="*/ 32758 h 34023"/>
                <a:gd name="connsiteX16" fmla="*/ 57530 w 79430"/>
                <a:gd name="connsiteY16" fmla="*/ 39109 h 34023"/>
                <a:gd name="connsiteX17" fmla="*/ 59119 w 79430"/>
                <a:gd name="connsiteY17" fmla="*/ 38429 h 34023"/>
                <a:gd name="connsiteX18" fmla="*/ 70466 w 79430"/>
                <a:gd name="connsiteY18" fmla="*/ 32418 h 34023"/>
                <a:gd name="connsiteX19" fmla="*/ 79317 w 79430"/>
                <a:gd name="connsiteY19" fmla="*/ 29242 h 34023"/>
                <a:gd name="connsiteX20" fmla="*/ 82154 w 79430"/>
                <a:gd name="connsiteY20" fmla="*/ 27768 h 34023"/>
                <a:gd name="connsiteX21" fmla="*/ 73530 w 79430"/>
                <a:gd name="connsiteY21" fmla="*/ 20170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9430" h="34023">
                  <a:moveTo>
                    <a:pt x="73530" y="20170"/>
                  </a:moveTo>
                  <a:cubicBezTo>
                    <a:pt x="71207" y="19903"/>
                    <a:pt x="69105" y="18667"/>
                    <a:pt x="67743" y="16767"/>
                  </a:cubicBezTo>
                  <a:cubicBezTo>
                    <a:pt x="66480" y="13875"/>
                    <a:pt x="66480" y="10587"/>
                    <a:pt x="67743" y="7694"/>
                  </a:cubicBezTo>
                  <a:cubicBezTo>
                    <a:pt x="68178" y="6223"/>
                    <a:pt x="68370" y="4691"/>
                    <a:pt x="68310" y="3158"/>
                  </a:cubicBezTo>
                  <a:cubicBezTo>
                    <a:pt x="68310" y="3158"/>
                    <a:pt x="67403" y="1910"/>
                    <a:pt x="65247" y="1003"/>
                  </a:cubicBezTo>
                  <a:cubicBezTo>
                    <a:pt x="60670" y="-711"/>
                    <a:pt x="55557" y="-209"/>
                    <a:pt x="51403" y="2364"/>
                  </a:cubicBezTo>
                  <a:cubicBezTo>
                    <a:pt x="45729" y="7581"/>
                    <a:pt x="34950" y="5313"/>
                    <a:pt x="29957" y="3838"/>
                  </a:cubicBezTo>
                  <a:cubicBezTo>
                    <a:pt x="25111" y="9833"/>
                    <a:pt x="19324" y="15004"/>
                    <a:pt x="12822" y="19149"/>
                  </a:cubicBezTo>
                  <a:cubicBezTo>
                    <a:pt x="8300" y="22392"/>
                    <a:pt x="4015" y="25955"/>
                    <a:pt x="0" y="29809"/>
                  </a:cubicBezTo>
                  <a:lnTo>
                    <a:pt x="3518" y="29129"/>
                  </a:lnTo>
                  <a:cubicBezTo>
                    <a:pt x="5572" y="28470"/>
                    <a:pt x="7714" y="28125"/>
                    <a:pt x="9872" y="28108"/>
                  </a:cubicBezTo>
                  <a:cubicBezTo>
                    <a:pt x="14071" y="28108"/>
                    <a:pt x="16340" y="33665"/>
                    <a:pt x="16680" y="42965"/>
                  </a:cubicBezTo>
                  <a:cubicBezTo>
                    <a:pt x="21497" y="44839"/>
                    <a:pt x="26842" y="44839"/>
                    <a:pt x="31659" y="42965"/>
                  </a:cubicBezTo>
                  <a:cubicBezTo>
                    <a:pt x="33706" y="41268"/>
                    <a:pt x="35402" y="39188"/>
                    <a:pt x="36652" y="36841"/>
                  </a:cubicBezTo>
                  <a:cubicBezTo>
                    <a:pt x="38467" y="33779"/>
                    <a:pt x="40283" y="30944"/>
                    <a:pt x="43233" y="30603"/>
                  </a:cubicBezTo>
                  <a:cubicBezTo>
                    <a:pt x="45169" y="30535"/>
                    <a:pt x="47038" y="31324"/>
                    <a:pt x="48339" y="32758"/>
                  </a:cubicBezTo>
                  <a:cubicBezTo>
                    <a:pt x="50041" y="34573"/>
                    <a:pt x="54694" y="39109"/>
                    <a:pt x="57530" y="39109"/>
                  </a:cubicBezTo>
                  <a:cubicBezTo>
                    <a:pt x="57530" y="39109"/>
                    <a:pt x="58438" y="39109"/>
                    <a:pt x="59119" y="38429"/>
                  </a:cubicBezTo>
                  <a:cubicBezTo>
                    <a:pt x="62339" y="35508"/>
                    <a:pt x="66240" y="33441"/>
                    <a:pt x="70466" y="32418"/>
                  </a:cubicBezTo>
                  <a:cubicBezTo>
                    <a:pt x="73472" y="31519"/>
                    <a:pt x="76426" y="30459"/>
                    <a:pt x="79317" y="29242"/>
                  </a:cubicBezTo>
                  <a:lnTo>
                    <a:pt x="82154" y="27768"/>
                  </a:lnTo>
                  <a:cubicBezTo>
                    <a:pt x="81473" y="23118"/>
                    <a:pt x="79771" y="20963"/>
                    <a:pt x="73530" y="2017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8" name="Freeform 347">
              <a:extLst>
                <a:ext uri="{FF2B5EF4-FFF2-40B4-BE49-F238E27FC236}">
                  <a16:creationId xmlns:a16="http://schemas.microsoft.com/office/drawing/2014/main" id="{1F3409A3-A9BA-3C43-B107-51F5970F5A99}"/>
                </a:ext>
              </a:extLst>
            </p:cNvPr>
            <p:cNvSpPr/>
            <p:nvPr/>
          </p:nvSpPr>
          <p:spPr>
            <a:xfrm>
              <a:off x="5993994" y="3128081"/>
              <a:ext cx="51722" cy="38770"/>
            </a:xfrm>
            <a:custGeom>
              <a:avLst/>
              <a:gdLst>
                <a:gd name="connsiteX0" fmla="*/ 15759 w 45388"/>
                <a:gd name="connsiteY0" fmla="*/ 40504 h 34023"/>
                <a:gd name="connsiteX1" fmla="*/ 19276 w 45388"/>
                <a:gd name="connsiteY1" fmla="*/ 38803 h 34023"/>
                <a:gd name="connsiteX2" fmla="*/ 48325 w 45388"/>
                <a:gd name="connsiteY2" fmla="*/ 28369 h 34023"/>
                <a:gd name="connsiteX3" fmla="*/ 50708 w 45388"/>
                <a:gd name="connsiteY3" fmla="*/ 15667 h 34023"/>
                <a:gd name="connsiteX4" fmla="*/ 45148 w 45388"/>
                <a:gd name="connsiteY4" fmla="*/ 7161 h 34023"/>
                <a:gd name="connsiteX5" fmla="*/ 39588 w 45388"/>
                <a:gd name="connsiteY5" fmla="*/ 696 h 34023"/>
                <a:gd name="connsiteX6" fmla="*/ 29149 w 45388"/>
                <a:gd name="connsiteY6" fmla="*/ 2738 h 34023"/>
                <a:gd name="connsiteX7" fmla="*/ 17801 w 45388"/>
                <a:gd name="connsiteY7" fmla="*/ 6027 h 34023"/>
                <a:gd name="connsiteX8" fmla="*/ 6454 w 45388"/>
                <a:gd name="connsiteY8" fmla="*/ 9656 h 34023"/>
                <a:gd name="connsiteX9" fmla="*/ 2256 w 45388"/>
                <a:gd name="connsiteY9" fmla="*/ 20317 h 34023"/>
                <a:gd name="connsiteX10" fmla="*/ 213 w 45388"/>
                <a:gd name="connsiteY10" fmla="*/ 26327 h 34023"/>
                <a:gd name="connsiteX11" fmla="*/ 7476 w 45388"/>
                <a:gd name="connsiteY11" fmla="*/ 32792 h 34023"/>
                <a:gd name="connsiteX12" fmla="*/ 15759 w 45388"/>
                <a:gd name="connsiteY12" fmla="*/ 40504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388" h="34023">
                  <a:moveTo>
                    <a:pt x="15759" y="40504"/>
                  </a:moveTo>
                  <a:cubicBezTo>
                    <a:pt x="16849" y="39781"/>
                    <a:pt x="18033" y="39209"/>
                    <a:pt x="19276" y="38803"/>
                  </a:cubicBezTo>
                  <a:cubicBezTo>
                    <a:pt x="26198" y="36534"/>
                    <a:pt x="38907" y="31998"/>
                    <a:pt x="48325" y="28369"/>
                  </a:cubicBezTo>
                  <a:cubicBezTo>
                    <a:pt x="49659" y="24254"/>
                    <a:pt x="50460" y="19985"/>
                    <a:pt x="50708" y="15667"/>
                  </a:cubicBezTo>
                  <a:cubicBezTo>
                    <a:pt x="50708" y="12945"/>
                    <a:pt x="47985" y="10109"/>
                    <a:pt x="45148" y="7161"/>
                  </a:cubicBezTo>
                  <a:cubicBezTo>
                    <a:pt x="43085" y="5196"/>
                    <a:pt x="41222" y="3030"/>
                    <a:pt x="39588" y="696"/>
                  </a:cubicBezTo>
                  <a:cubicBezTo>
                    <a:pt x="38340" y="-1005"/>
                    <a:pt x="33234" y="696"/>
                    <a:pt x="29149" y="2738"/>
                  </a:cubicBezTo>
                  <a:cubicBezTo>
                    <a:pt x="25611" y="4549"/>
                    <a:pt x="21759" y="5665"/>
                    <a:pt x="17801" y="6027"/>
                  </a:cubicBezTo>
                  <a:cubicBezTo>
                    <a:pt x="13794" y="6369"/>
                    <a:pt x="9916" y="7610"/>
                    <a:pt x="6454" y="9656"/>
                  </a:cubicBezTo>
                  <a:cubicBezTo>
                    <a:pt x="5866" y="13477"/>
                    <a:pt x="4432" y="17120"/>
                    <a:pt x="2256" y="20317"/>
                  </a:cubicBezTo>
                  <a:cubicBezTo>
                    <a:pt x="554" y="23265"/>
                    <a:pt x="-468" y="25080"/>
                    <a:pt x="213" y="26327"/>
                  </a:cubicBezTo>
                  <a:cubicBezTo>
                    <a:pt x="2303" y="28827"/>
                    <a:pt x="4750" y="31006"/>
                    <a:pt x="7476" y="32792"/>
                  </a:cubicBezTo>
                  <a:cubicBezTo>
                    <a:pt x="10586" y="34960"/>
                    <a:pt x="13375" y="37556"/>
                    <a:pt x="15759" y="4050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9" name="Freeform 348">
              <a:extLst>
                <a:ext uri="{FF2B5EF4-FFF2-40B4-BE49-F238E27FC236}">
                  <a16:creationId xmlns:a16="http://schemas.microsoft.com/office/drawing/2014/main" id="{8BFB2D18-2D3A-A443-BD4C-5D82CF822B69}"/>
                </a:ext>
              </a:extLst>
            </p:cNvPr>
            <p:cNvSpPr/>
            <p:nvPr/>
          </p:nvSpPr>
          <p:spPr>
            <a:xfrm>
              <a:off x="5821356" y="2994986"/>
              <a:ext cx="51722" cy="25847"/>
            </a:xfrm>
            <a:custGeom>
              <a:avLst/>
              <a:gdLst>
                <a:gd name="connsiteX0" fmla="*/ 17361 w 45388"/>
                <a:gd name="connsiteY0" fmla="*/ 9186 h 22682"/>
                <a:gd name="connsiteX1" fmla="*/ 10893 w 45388"/>
                <a:gd name="connsiteY1" fmla="*/ 11455 h 22682"/>
                <a:gd name="connsiteX2" fmla="*/ 7376 w 45388"/>
                <a:gd name="connsiteY2" fmla="*/ 10320 h 22682"/>
                <a:gd name="connsiteX3" fmla="*/ 0 w 45388"/>
                <a:gd name="connsiteY3" fmla="*/ 8393 h 22682"/>
                <a:gd name="connsiteX4" fmla="*/ 0 w 45388"/>
                <a:gd name="connsiteY4" fmla="*/ 11455 h 22682"/>
                <a:gd name="connsiteX5" fmla="*/ 794 w 45388"/>
                <a:gd name="connsiteY5" fmla="*/ 25404 h 22682"/>
                <a:gd name="connsiteX6" fmla="*/ 10212 w 45388"/>
                <a:gd name="connsiteY6" fmla="*/ 30167 h 22682"/>
                <a:gd name="connsiteX7" fmla="*/ 14070 w 45388"/>
                <a:gd name="connsiteY7" fmla="*/ 28353 h 22682"/>
                <a:gd name="connsiteX8" fmla="*/ 20538 w 45388"/>
                <a:gd name="connsiteY8" fmla="*/ 25291 h 22682"/>
                <a:gd name="connsiteX9" fmla="*/ 27460 w 45388"/>
                <a:gd name="connsiteY9" fmla="*/ 27672 h 22682"/>
                <a:gd name="connsiteX10" fmla="*/ 32680 w 45388"/>
                <a:gd name="connsiteY10" fmla="*/ 28920 h 22682"/>
                <a:gd name="connsiteX11" fmla="*/ 35744 w 45388"/>
                <a:gd name="connsiteY11" fmla="*/ 23136 h 22682"/>
                <a:gd name="connsiteX12" fmla="*/ 43006 w 45388"/>
                <a:gd name="connsiteY12" fmla="*/ 12589 h 22682"/>
                <a:gd name="connsiteX13" fmla="*/ 53105 w 45388"/>
                <a:gd name="connsiteY13" fmla="*/ 0 h 22682"/>
                <a:gd name="connsiteX14" fmla="*/ 25985 w 45388"/>
                <a:gd name="connsiteY14" fmla="*/ 6238 h 22682"/>
                <a:gd name="connsiteX15" fmla="*/ 17361 w 45388"/>
                <a:gd name="connsiteY15" fmla="*/ 918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388" h="22682">
                  <a:moveTo>
                    <a:pt x="17361" y="9186"/>
                  </a:moveTo>
                  <a:cubicBezTo>
                    <a:pt x="15430" y="10472"/>
                    <a:pt x="13205" y="11252"/>
                    <a:pt x="10893" y="11455"/>
                  </a:cubicBezTo>
                  <a:cubicBezTo>
                    <a:pt x="9635" y="11427"/>
                    <a:pt x="8413" y="11032"/>
                    <a:pt x="7376" y="10320"/>
                  </a:cubicBezTo>
                  <a:cubicBezTo>
                    <a:pt x="5104" y="9106"/>
                    <a:pt x="2576" y="8445"/>
                    <a:pt x="0" y="8393"/>
                  </a:cubicBezTo>
                  <a:cubicBezTo>
                    <a:pt x="0" y="9413"/>
                    <a:pt x="0" y="10434"/>
                    <a:pt x="0" y="11455"/>
                  </a:cubicBezTo>
                  <a:cubicBezTo>
                    <a:pt x="716" y="16068"/>
                    <a:pt x="982" y="20740"/>
                    <a:pt x="794" y="25404"/>
                  </a:cubicBezTo>
                  <a:cubicBezTo>
                    <a:pt x="3380" y="27906"/>
                    <a:pt x="6664" y="29567"/>
                    <a:pt x="10212" y="30167"/>
                  </a:cubicBezTo>
                  <a:cubicBezTo>
                    <a:pt x="11709" y="30186"/>
                    <a:pt x="13131" y="29517"/>
                    <a:pt x="14070" y="28353"/>
                  </a:cubicBezTo>
                  <a:cubicBezTo>
                    <a:pt x="15708" y="26479"/>
                    <a:pt x="18051" y="25370"/>
                    <a:pt x="20538" y="25291"/>
                  </a:cubicBezTo>
                  <a:cubicBezTo>
                    <a:pt x="23012" y="25476"/>
                    <a:pt x="25397" y="26296"/>
                    <a:pt x="27460" y="27672"/>
                  </a:cubicBezTo>
                  <a:cubicBezTo>
                    <a:pt x="30524" y="29260"/>
                    <a:pt x="31545" y="29714"/>
                    <a:pt x="32680" y="28920"/>
                  </a:cubicBezTo>
                  <a:cubicBezTo>
                    <a:pt x="34132" y="27252"/>
                    <a:pt x="35180" y="25273"/>
                    <a:pt x="35744" y="23136"/>
                  </a:cubicBezTo>
                  <a:cubicBezTo>
                    <a:pt x="36640" y="18784"/>
                    <a:pt x="39259" y="14980"/>
                    <a:pt x="43006" y="12589"/>
                  </a:cubicBezTo>
                  <a:cubicBezTo>
                    <a:pt x="48540" y="10720"/>
                    <a:pt x="52483" y="5806"/>
                    <a:pt x="53105" y="0"/>
                  </a:cubicBezTo>
                  <a:cubicBezTo>
                    <a:pt x="44766" y="4411"/>
                    <a:pt x="35415" y="6562"/>
                    <a:pt x="25985" y="6238"/>
                  </a:cubicBezTo>
                  <a:cubicBezTo>
                    <a:pt x="22911" y="6491"/>
                    <a:pt x="19947" y="7504"/>
                    <a:pt x="17361" y="918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0" name="Freeform 349">
              <a:extLst>
                <a:ext uri="{FF2B5EF4-FFF2-40B4-BE49-F238E27FC236}">
                  <a16:creationId xmlns:a16="http://schemas.microsoft.com/office/drawing/2014/main" id="{299F2A3B-F092-4B4F-94D8-FA9129F7409F}"/>
                </a:ext>
              </a:extLst>
            </p:cNvPr>
            <p:cNvSpPr/>
            <p:nvPr/>
          </p:nvSpPr>
          <p:spPr>
            <a:xfrm>
              <a:off x="5724282" y="2929335"/>
              <a:ext cx="168096" cy="64618"/>
            </a:xfrm>
            <a:custGeom>
              <a:avLst/>
              <a:gdLst>
                <a:gd name="connsiteX0" fmla="*/ 148051 w 147513"/>
                <a:gd name="connsiteY0" fmla="*/ 30848 h 56705"/>
                <a:gd name="connsiteX1" fmla="*/ 154633 w 147513"/>
                <a:gd name="connsiteY1" fmla="*/ 23476 h 56705"/>
                <a:gd name="connsiteX2" fmla="*/ 152590 w 147513"/>
                <a:gd name="connsiteY2" fmla="*/ 18826 h 56705"/>
                <a:gd name="connsiteX3" fmla="*/ 148619 w 147513"/>
                <a:gd name="connsiteY3" fmla="*/ 6805 h 56705"/>
                <a:gd name="connsiteX4" fmla="*/ 134548 w 147513"/>
                <a:gd name="connsiteY4" fmla="*/ 6805 h 56705"/>
                <a:gd name="connsiteX5" fmla="*/ 122406 w 147513"/>
                <a:gd name="connsiteY5" fmla="*/ 2722 h 56705"/>
                <a:gd name="connsiteX6" fmla="*/ 115257 w 147513"/>
                <a:gd name="connsiteY6" fmla="*/ 0 h 56705"/>
                <a:gd name="connsiteX7" fmla="*/ 109357 w 147513"/>
                <a:gd name="connsiteY7" fmla="*/ 3856 h 56705"/>
                <a:gd name="connsiteX8" fmla="*/ 95741 w 147513"/>
                <a:gd name="connsiteY8" fmla="*/ 10661 h 56705"/>
                <a:gd name="connsiteX9" fmla="*/ 85528 w 147513"/>
                <a:gd name="connsiteY9" fmla="*/ 9073 h 56705"/>
                <a:gd name="connsiteX10" fmla="*/ 76677 w 147513"/>
                <a:gd name="connsiteY10" fmla="*/ 16331 h 56705"/>
                <a:gd name="connsiteX11" fmla="*/ 71117 w 147513"/>
                <a:gd name="connsiteY11" fmla="*/ 20981 h 56705"/>
                <a:gd name="connsiteX12" fmla="*/ 61018 w 147513"/>
                <a:gd name="connsiteY12" fmla="*/ 32322 h 56705"/>
                <a:gd name="connsiteX13" fmla="*/ 57841 w 147513"/>
                <a:gd name="connsiteY13" fmla="*/ 33456 h 56705"/>
                <a:gd name="connsiteX14" fmla="*/ 52054 w 147513"/>
                <a:gd name="connsiteY14" fmla="*/ 35611 h 56705"/>
                <a:gd name="connsiteX15" fmla="*/ 37870 w 147513"/>
                <a:gd name="connsiteY15" fmla="*/ 41168 h 56705"/>
                <a:gd name="connsiteX16" fmla="*/ 26522 w 147513"/>
                <a:gd name="connsiteY16" fmla="*/ 41168 h 56705"/>
                <a:gd name="connsiteX17" fmla="*/ 21530 w 147513"/>
                <a:gd name="connsiteY17" fmla="*/ 40374 h 56705"/>
                <a:gd name="connsiteX18" fmla="*/ 15856 w 147513"/>
                <a:gd name="connsiteY18" fmla="*/ 42076 h 56705"/>
                <a:gd name="connsiteX19" fmla="*/ 11204 w 147513"/>
                <a:gd name="connsiteY19" fmla="*/ 43437 h 56705"/>
                <a:gd name="connsiteX20" fmla="*/ 6551 w 147513"/>
                <a:gd name="connsiteY20" fmla="*/ 40601 h 56705"/>
                <a:gd name="connsiteX21" fmla="*/ 310 w 147513"/>
                <a:gd name="connsiteY21" fmla="*/ 38787 h 56705"/>
                <a:gd name="connsiteX22" fmla="*/ 310 w 147513"/>
                <a:gd name="connsiteY22" fmla="*/ 42189 h 56705"/>
                <a:gd name="connsiteX23" fmla="*/ 310 w 147513"/>
                <a:gd name="connsiteY23" fmla="*/ 46952 h 56705"/>
                <a:gd name="connsiteX24" fmla="*/ 2466 w 147513"/>
                <a:gd name="connsiteY24" fmla="*/ 47860 h 56705"/>
                <a:gd name="connsiteX25" fmla="*/ 15062 w 147513"/>
                <a:gd name="connsiteY25" fmla="*/ 57840 h 56705"/>
                <a:gd name="connsiteX26" fmla="*/ 17331 w 147513"/>
                <a:gd name="connsiteY26" fmla="*/ 56365 h 56705"/>
                <a:gd name="connsiteX27" fmla="*/ 35600 w 147513"/>
                <a:gd name="connsiteY27" fmla="*/ 48427 h 56705"/>
                <a:gd name="connsiteX28" fmla="*/ 42068 w 147513"/>
                <a:gd name="connsiteY28" fmla="*/ 48427 h 56705"/>
                <a:gd name="connsiteX29" fmla="*/ 61699 w 147513"/>
                <a:gd name="connsiteY29" fmla="*/ 52283 h 56705"/>
                <a:gd name="connsiteX30" fmla="*/ 70890 w 147513"/>
                <a:gd name="connsiteY30" fmla="*/ 54551 h 56705"/>
                <a:gd name="connsiteX31" fmla="*/ 83826 w 147513"/>
                <a:gd name="connsiteY31" fmla="*/ 59995 h 56705"/>
                <a:gd name="connsiteX32" fmla="*/ 95173 w 147513"/>
                <a:gd name="connsiteY32" fmla="*/ 63057 h 56705"/>
                <a:gd name="connsiteX33" fmla="*/ 99145 w 147513"/>
                <a:gd name="connsiteY33" fmla="*/ 61582 h 56705"/>
                <a:gd name="connsiteX34" fmla="*/ 110492 w 147513"/>
                <a:gd name="connsiteY34" fmla="*/ 57953 h 56705"/>
                <a:gd name="connsiteX35" fmla="*/ 135796 w 147513"/>
                <a:gd name="connsiteY35" fmla="*/ 51375 h 56705"/>
                <a:gd name="connsiteX36" fmla="*/ 139995 w 147513"/>
                <a:gd name="connsiteY36" fmla="*/ 42529 h 56705"/>
                <a:gd name="connsiteX37" fmla="*/ 148051 w 147513"/>
                <a:gd name="connsiteY37" fmla="*/ 30848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513" h="56705">
                  <a:moveTo>
                    <a:pt x="148051" y="30848"/>
                  </a:moveTo>
                  <a:cubicBezTo>
                    <a:pt x="153271" y="27559"/>
                    <a:pt x="154633" y="26425"/>
                    <a:pt x="154633" y="23476"/>
                  </a:cubicBezTo>
                  <a:cubicBezTo>
                    <a:pt x="154197" y="21830"/>
                    <a:pt x="153508" y="20261"/>
                    <a:pt x="152590" y="18826"/>
                  </a:cubicBezTo>
                  <a:cubicBezTo>
                    <a:pt x="150195" y="15256"/>
                    <a:pt x="148822" y="11099"/>
                    <a:pt x="148619" y="6805"/>
                  </a:cubicBezTo>
                  <a:lnTo>
                    <a:pt x="134548" y="6805"/>
                  </a:lnTo>
                  <a:cubicBezTo>
                    <a:pt x="130218" y="6502"/>
                    <a:pt x="126038" y="5096"/>
                    <a:pt x="122406" y="2722"/>
                  </a:cubicBezTo>
                  <a:cubicBezTo>
                    <a:pt x="120242" y="1320"/>
                    <a:pt x="117806" y="393"/>
                    <a:pt x="115257" y="0"/>
                  </a:cubicBezTo>
                  <a:cubicBezTo>
                    <a:pt x="113783" y="0"/>
                    <a:pt x="111513" y="1928"/>
                    <a:pt x="109357" y="3856"/>
                  </a:cubicBezTo>
                  <a:cubicBezTo>
                    <a:pt x="105817" y="7729"/>
                    <a:pt x="100965" y="10154"/>
                    <a:pt x="95741" y="10661"/>
                  </a:cubicBezTo>
                  <a:cubicBezTo>
                    <a:pt x="92270" y="10720"/>
                    <a:pt x="88816" y="10183"/>
                    <a:pt x="85528" y="9073"/>
                  </a:cubicBezTo>
                  <a:cubicBezTo>
                    <a:pt x="83470" y="12411"/>
                    <a:pt x="80355" y="14966"/>
                    <a:pt x="76677" y="16331"/>
                  </a:cubicBezTo>
                  <a:cubicBezTo>
                    <a:pt x="73160" y="18032"/>
                    <a:pt x="71117" y="19166"/>
                    <a:pt x="71117" y="20981"/>
                  </a:cubicBezTo>
                  <a:cubicBezTo>
                    <a:pt x="71117" y="29373"/>
                    <a:pt x="66465" y="30961"/>
                    <a:pt x="61018" y="32322"/>
                  </a:cubicBezTo>
                  <a:lnTo>
                    <a:pt x="57841" y="33456"/>
                  </a:lnTo>
                  <a:lnTo>
                    <a:pt x="52054" y="35611"/>
                  </a:lnTo>
                  <a:cubicBezTo>
                    <a:pt x="47401" y="37312"/>
                    <a:pt x="43203" y="38900"/>
                    <a:pt x="37870" y="41168"/>
                  </a:cubicBezTo>
                  <a:cubicBezTo>
                    <a:pt x="34271" y="42834"/>
                    <a:pt x="30121" y="42834"/>
                    <a:pt x="26522" y="41168"/>
                  </a:cubicBezTo>
                  <a:cubicBezTo>
                    <a:pt x="24947" y="40503"/>
                    <a:pt x="23234" y="40231"/>
                    <a:pt x="21530" y="40374"/>
                  </a:cubicBezTo>
                  <a:cubicBezTo>
                    <a:pt x="19567" y="40668"/>
                    <a:pt x="17656" y="41240"/>
                    <a:pt x="15856" y="42076"/>
                  </a:cubicBezTo>
                  <a:cubicBezTo>
                    <a:pt x="14421" y="42859"/>
                    <a:pt x="12834" y="43323"/>
                    <a:pt x="11204" y="43437"/>
                  </a:cubicBezTo>
                  <a:cubicBezTo>
                    <a:pt x="9243" y="43440"/>
                    <a:pt x="7446" y="42345"/>
                    <a:pt x="6551" y="40601"/>
                  </a:cubicBezTo>
                  <a:cubicBezTo>
                    <a:pt x="5984" y="39581"/>
                    <a:pt x="3147" y="39013"/>
                    <a:pt x="310" y="38787"/>
                  </a:cubicBezTo>
                  <a:cubicBezTo>
                    <a:pt x="310" y="39921"/>
                    <a:pt x="310" y="41055"/>
                    <a:pt x="310" y="42189"/>
                  </a:cubicBezTo>
                  <a:cubicBezTo>
                    <a:pt x="-103" y="43750"/>
                    <a:pt x="-103" y="45391"/>
                    <a:pt x="310" y="46952"/>
                  </a:cubicBezTo>
                  <a:cubicBezTo>
                    <a:pt x="918" y="47470"/>
                    <a:pt x="1671" y="47787"/>
                    <a:pt x="2466" y="47860"/>
                  </a:cubicBezTo>
                  <a:cubicBezTo>
                    <a:pt x="10523" y="49561"/>
                    <a:pt x="13814" y="52963"/>
                    <a:pt x="15062" y="57840"/>
                  </a:cubicBezTo>
                  <a:lnTo>
                    <a:pt x="17331" y="56365"/>
                  </a:lnTo>
                  <a:cubicBezTo>
                    <a:pt x="22525" y="52009"/>
                    <a:pt x="28871" y="49252"/>
                    <a:pt x="35600" y="48427"/>
                  </a:cubicBezTo>
                  <a:cubicBezTo>
                    <a:pt x="37754" y="48546"/>
                    <a:pt x="39914" y="48546"/>
                    <a:pt x="42068" y="48427"/>
                  </a:cubicBezTo>
                  <a:cubicBezTo>
                    <a:pt x="48864" y="47129"/>
                    <a:pt x="55899" y="48511"/>
                    <a:pt x="61699" y="52283"/>
                  </a:cubicBezTo>
                  <a:cubicBezTo>
                    <a:pt x="64525" y="53795"/>
                    <a:pt x="67685" y="54574"/>
                    <a:pt x="70890" y="54551"/>
                  </a:cubicBezTo>
                  <a:cubicBezTo>
                    <a:pt x="75656" y="54551"/>
                    <a:pt x="82237" y="54551"/>
                    <a:pt x="83826" y="59995"/>
                  </a:cubicBezTo>
                  <a:cubicBezTo>
                    <a:pt x="87798" y="60098"/>
                    <a:pt x="91689" y="61148"/>
                    <a:pt x="95173" y="63057"/>
                  </a:cubicBezTo>
                  <a:cubicBezTo>
                    <a:pt x="95173" y="63057"/>
                    <a:pt x="97669" y="62376"/>
                    <a:pt x="99145" y="61582"/>
                  </a:cubicBezTo>
                  <a:cubicBezTo>
                    <a:pt x="102548" y="59409"/>
                    <a:pt x="106458" y="58158"/>
                    <a:pt x="110492" y="57953"/>
                  </a:cubicBezTo>
                  <a:cubicBezTo>
                    <a:pt x="119426" y="58660"/>
                    <a:pt x="128339" y="56343"/>
                    <a:pt x="135796" y="51375"/>
                  </a:cubicBezTo>
                  <a:cubicBezTo>
                    <a:pt x="137595" y="48633"/>
                    <a:pt x="139008" y="45657"/>
                    <a:pt x="139995" y="42529"/>
                  </a:cubicBezTo>
                  <a:cubicBezTo>
                    <a:pt x="141361" y="37875"/>
                    <a:pt x="144185" y="33780"/>
                    <a:pt x="148051" y="3084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1" name="Freeform 350">
              <a:extLst>
                <a:ext uri="{FF2B5EF4-FFF2-40B4-BE49-F238E27FC236}">
                  <a16:creationId xmlns:a16="http://schemas.microsoft.com/office/drawing/2014/main" id="{7EB73590-DD5F-AE47-A043-AE9A3E98CCA0}"/>
                </a:ext>
              </a:extLst>
            </p:cNvPr>
            <p:cNvSpPr/>
            <p:nvPr/>
          </p:nvSpPr>
          <p:spPr>
            <a:xfrm>
              <a:off x="5986091" y="3138826"/>
              <a:ext cx="633594" cy="180930"/>
            </a:xfrm>
            <a:custGeom>
              <a:avLst/>
              <a:gdLst>
                <a:gd name="connsiteX0" fmla="*/ 368671 w 556013"/>
                <a:gd name="connsiteY0" fmla="*/ 160364 h 158775"/>
                <a:gd name="connsiteX1" fmla="*/ 370941 w 556013"/>
                <a:gd name="connsiteY1" fmla="*/ 154013 h 158775"/>
                <a:gd name="connsiteX2" fmla="*/ 382288 w 556013"/>
                <a:gd name="connsiteY2" fmla="*/ 141537 h 158775"/>
                <a:gd name="connsiteX3" fmla="*/ 406571 w 556013"/>
                <a:gd name="connsiteY3" fmla="*/ 136661 h 158775"/>
                <a:gd name="connsiteX4" fmla="*/ 424500 w 556013"/>
                <a:gd name="connsiteY4" fmla="*/ 137795 h 158775"/>
                <a:gd name="connsiteX5" fmla="*/ 434826 w 556013"/>
                <a:gd name="connsiteY5" fmla="*/ 139950 h 158775"/>
                <a:gd name="connsiteX6" fmla="*/ 452414 w 556013"/>
                <a:gd name="connsiteY6" fmla="*/ 135640 h 158775"/>
                <a:gd name="connsiteX7" fmla="*/ 469208 w 556013"/>
                <a:gd name="connsiteY7" fmla="*/ 131557 h 158775"/>
                <a:gd name="connsiteX8" fmla="*/ 482938 w 556013"/>
                <a:gd name="connsiteY8" fmla="*/ 128722 h 158775"/>
                <a:gd name="connsiteX9" fmla="*/ 497916 w 556013"/>
                <a:gd name="connsiteY9" fmla="*/ 125887 h 158775"/>
                <a:gd name="connsiteX10" fmla="*/ 506994 w 556013"/>
                <a:gd name="connsiteY10" fmla="*/ 131103 h 158775"/>
                <a:gd name="connsiteX11" fmla="*/ 526625 w 556013"/>
                <a:gd name="connsiteY11" fmla="*/ 125887 h 158775"/>
                <a:gd name="connsiteX12" fmla="*/ 529688 w 556013"/>
                <a:gd name="connsiteY12" fmla="*/ 125887 h 158775"/>
                <a:gd name="connsiteX13" fmla="*/ 556127 w 556013"/>
                <a:gd name="connsiteY13" fmla="*/ 129176 h 158775"/>
                <a:gd name="connsiteX14" fmla="*/ 548071 w 556013"/>
                <a:gd name="connsiteY14" fmla="*/ 113865 h 158775"/>
                <a:gd name="connsiteX15" fmla="*/ 543759 w 556013"/>
                <a:gd name="connsiteY15" fmla="*/ 100823 h 158775"/>
                <a:gd name="connsiteX16" fmla="*/ 538199 w 556013"/>
                <a:gd name="connsiteY16" fmla="*/ 85399 h 158775"/>
                <a:gd name="connsiteX17" fmla="*/ 537518 w 556013"/>
                <a:gd name="connsiteY17" fmla="*/ 84265 h 158775"/>
                <a:gd name="connsiteX18" fmla="*/ 540355 w 556013"/>
                <a:gd name="connsiteY18" fmla="*/ 65098 h 158775"/>
                <a:gd name="connsiteX19" fmla="*/ 540922 w 556013"/>
                <a:gd name="connsiteY19" fmla="*/ 62603 h 158775"/>
                <a:gd name="connsiteX20" fmla="*/ 533433 w 556013"/>
                <a:gd name="connsiteY20" fmla="*/ 58747 h 158775"/>
                <a:gd name="connsiteX21" fmla="*/ 519703 w 556013"/>
                <a:gd name="connsiteY21" fmla="*/ 50014 h 158775"/>
                <a:gd name="connsiteX22" fmla="*/ 519022 w 556013"/>
                <a:gd name="connsiteY22" fmla="*/ 39581 h 158775"/>
                <a:gd name="connsiteX23" fmla="*/ 514483 w 556013"/>
                <a:gd name="connsiteY23" fmla="*/ 30848 h 158775"/>
                <a:gd name="connsiteX24" fmla="*/ 508129 w 556013"/>
                <a:gd name="connsiteY24" fmla="*/ 23476 h 158775"/>
                <a:gd name="connsiteX25" fmla="*/ 491221 w 556013"/>
                <a:gd name="connsiteY25" fmla="*/ 18146 h 158775"/>
                <a:gd name="connsiteX26" fmla="*/ 465236 w 556013"/>
                <a:gd name="connsiteY26" fmla="*/ 18146 h 158775"/>
                <a:gd name="connsiteX27" fmla="*/ 465236 w 556013"/>
                <a:gd name="connsiteY27" fmla="*/ 15197 h 158775"/>
                <a:gd name="connsiteX28" fmla="*/ 451166 w 556013"/>
                <a:gd name="connsiteY28" fmla="*/ 26538 h 158775"/>
                <a:gd name="connsiteX29" fmla="*/ 423478 w 556013"/>
                <a:gd name="connsiteY29" fmla="*/ 23136 h 158775"/>
                <a:gd name="connsiteX30" fmla="*/ 399195 w 556013"/>
                <a:gd name="connsiteY30" fmla="*/ 31302 h 158775"/>
                <a:gd name="connsiteX31" fmla="*/ 321353 w 556013"/>
                <a:gd name="connsiteY31" fmla="*/ 680 h 158775"/>
                <a:gd name="connsiteX32" fmla="*/ 274716 w 556013"/>
                <a:gd name="connsiteY32" fmla="*/ 3629 h 158775"/>
                <a:gd name="connsiteX33" fmla="*/ 232845 w 556013"/>
                <a:gd name="connsiteY33" fmla="*/ 26311 h 158775"/>
                <a:gd name="connsiteX34" fmla="*/ 191541 w 556013"/>
                <a:gd name="connsiteY34" fmla="*/ 18486 h 158775"/>
                <a:gd name="connsiteX35" fmla="*/ 165896 w 556013"/>
                <a:gd name="connsiteY35" fmla="*/ 0 h 158775"/>
                <a:gd name="connsiteX36" fmla="*/ 165896 w 556013"/>
                <a:gd name="connsiteY36" fmla="*/ 3062 h 158775"/>
                <a:gd name="connsiteX37" fmla="*/ 139344 w 556013"/>
                <a:gd name="connsiteY37" fmla="*/ 10434 h 158775"/>
                <a:gd name="connsiteX38" fmla="*/ 120053 w 556013"/>
                <a:gd name="connsiteY38" fmla="*/ 24157 h 158775"/>
                <a:gd name="connsiteX39" fmla="*/ 99629 w 556013"/>
                <a:gd name="connsiteY39" fmla="*/ 16445 h 158775"/>
                <a:gd name="connsiteX40" fmla="*/ 92480 w 556013"/>
                <a:gd name="connsiteY40" fmla="*/ 12815 h 158775"/>
                <a:gd name="connsiteX41" fmla="*/ 66608 w 556013"/>
                <a:gd name="connsiteY41" fmla="*/ 19053 h 158775"/>
                <a:gd name="connsiteX42" fmla="*/ 27233 w 556013"/>
                <a:gd name="connsiteY42" fmla="*/ 33797 h 158775"/>
                <a:gd name="connsiteX43" fmla="*/ 18836 w 556013"/>
                <a:gd name="connsiteY43" fmla="*/ 43210 h 158775"/>
                <a:gd name="connsiteX44" fmla="*/ 13844 w 556013"/>
                <a:gd name="connsiteY44" fmla="*/ 51035 h 158775"/>
                <a:gd name="connsiteX45" fmla="*/ 2496 w 556013"/>
                <a:gd name="connsiteY45" fmla="*/ 67933 h 158775"/>
                <a:gd name="connsiteX46" fmla="*/ 0 w 556013"/>
                <a:gd name="connsiteY46" fmla="*/ 66686 h 158775"/>
                <a:gd name="connsiteX47" fmla="*/ 19177 w 556013"/>
                <a:gd name="connsiteY47" fmla="*/ 85966 h 158775"/>
                <a:gd name="connsiteX48" fmla="*/ 51403 w 556013"/>
                <a:gd name="connsiteY48" fmla="*/ 98895 h 158775"/>
                <a:gd name="connsiteX49" fmla="*/ 85445 w 556013"/>
                <a:gd name="connsiteY49" fmla="*/ 109329 h 158775"/>
                <a:gd name="connsiteX50" fmla="*/ 89137 w 556013"/>
                <a:gd name="connsiteY50" fmla="*/ 95373 h 158775"/>
                <a:gd name="connsiteX51" fmla="*/ 82835 w 556013"/>
                <a:gd name="connsiteY51" fmla="*/ 90616 h 158775"/>
                <a:gd name="connsiteX52" fmla="*/ 68084 w 556013"/>
                <a:gd name="connsiteY52" fmla="*/ 72810 h 158775"/>
                <a:gd name="connsiteX53" fmla="*/ 56736 w 556013"/>
                <a:gd name="connsiteY53" fmla="*/ 42189 h 158775"/>
                <a:gd name="connsiteX54" fmla="*/ 77501 w 556013"/>
                <a:gd name="connsiteY54" fmla="*/ 51035 h 158775"/>
                <a:gd name="connsiteX55" fmla="*/ 98267 w 556013"/>
                <a:gd name="connsiteY55" fmla="*/ 29714 h 158775"/>
                <a:gd name="connsiteX56" fmla="*/ 130493 w 556013"/>
                <a:gd name="connsiteY56" fmla="*/ 34931 h 158775"/>
                <a:gd name="connsiteX57" fmla="*/ 157499 w 556013"/>
                <a:gd name="connsiteY57" fmla="*/ 36972 h 158775"/>
                <a:gd name="connsiteX58" fmla="*/ 185527 w 556013"/>
                <a:gd name="connsiteY58" fmla="*/ 30167 h 158775"/>
                <a:gd name="connsiteX59" fmla="*/ 194945 w 556013"/>
                <a:gd name="connsiteY59" fmla="*/ 42643 h 158775"/>
                <a:gd name="connsiteX60" fmla="*/ 137301 w 556013"/>
                <a:gd name="connsiteY60" fmla="*/ 55685 h 158775"/>
                <a:gd name="connsiteX61" fmla="*/ 155457 w 556013"/>
                <a:gd name="connsiteY61" fmla="*/ 82110 h 158775"/>
                <a:gd name="connsiteX62" fmla="*/ 165329 w 556013"/>
                <a:gd name="connsiteY62" fmla="*/ 117494 h 158775"/>
                <a:gd name="connsiteX63" fmla="*/ 185073 w 556013"/>
                <a:gd name="connsiteY63" fmla="*/ 137228 h 158775"/>
                <a:gd name="connsiteX64" fmla="*/ 215143 w 556013"/>
                <a:gd name="connsiteY64" fmla="*/ 155941 h 158775"/>
                <a:gd name="connsiteX65" fmla="*/ 244306 w 556013"/>
                <a:gd name="connsiteY65" fmla="*/ 139836 h 158775"/>
                <a:gd name="connsiteX66" fmla="*/ 291056 w 556013"/>
                <a:gd name="connsiteY66" fmla="*/ 160023 h 158775"/>
                <a:gd name="connsiteX67" fmla="*/ 324303 w 556013"/>
                <a:gd name="connsiteY67" fmla="*/ 148115 h 158775"/>
                <a:gd name="connsiteX68" fmla="*/ 344048 w 556013"/>
                <a:gd name="connsiteY68" fmla="*/ 145507 h 158775"/>
                <a:gd name="connsiteX69" fmla="*/ 364813 w 556013"/>
                <a:gd name="connsiteY69" fmla="*/ 140290 h 158775"/>
                <a:gd name="connsiteX70" fmla="*/ 359140 w 556013"/>
                <a:gd name="connsiteY70" fmla="*/ 159570 h 158775"/>
                <a:gd name="connsiteX71" fmla="*/ 361182 w 556013"/>
                <a:gd name="connsiteY71" fmla="*/ 168869 h 158775"/>
                <a:gd name="connsiteX72" fmla="*/ 361182 w 556013"/>
                <a:gd name="connsiteY72" fmla="*/ 166148 h 158775"/>
                <a:gd name="connsiteX73" fmla="*/ 368671 w 556013"/>
                <a:gd name="connsiteY73" fmla="*/ 160364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56013" h="158775">
                  <a:moveTo>
                    <a:pt x="368671" y="160364"/>
                  </a:moveTo>
                  <a:cubicBezTo>
                    <a:pt x="369564" y="158298"/>
                    <a:pt x="370322" y="156176"/>
                    <a:pt x="370941" y="154013"/>
                  </a:cubicBezTo>
                  <a:cubicBezTo>
                    <a:pt x="372529" y="148455"/>
                    <a:pt x="374572" y="141537"/>
                    <a:pt x="382288" y="141537"/>
                  </a:cubicBezTo>
                  <a:cubicBezTo>
                    <a:pt x="390618" y="141462"/>
                    <a:pt x="398858" y="139808"/>
                    <a:pt x="406571" y="136661"/>
                  </a:cubicBezTo>
                  <a:cubicBezTo>
                    <a:pt x="412502" y="134983"/>
                    <a:pt x="418828" y="135383"/>
                    <a:pt x="424500" y="137795"/>
                  </a:cubicBezTo>
                  <a:cubicBezTo>
                    <a:pt x="427816" y="139020"/>
                    <a:pt x="431296" y="139746"/>
                    <a:pt x="434826" y="139950"/>
                  </a:cubicBezTo>
                  <a:cubicBezTo>
                    <a:pt x="440849" y="139270"/>
                    <a:pt x="446759" y="137822"/>
                    <a:pt x="452414" y="135640"/>
                  </a:cubicBezTo>
                  <a:cubicBezTo>
                    <a:pt x="457802" y="133530"/>
                    <a:pt x="463451" y="132157"/>
                    <a:pt x="469208" y="131557"/>
                  </a:cubicBezTo>
                  <a:cubicBezTo>
                    <a:pt x="473873" y="131104"/>
                    <a:pt x="478475" y="130154"/>
                    <a:pt x="482938" y="128722"/>
                  </a:cubicBezTo>
                  <a:cubicBezTo>
                    <a:pt x="487776" y="127092"/>
                    <a:pt x="492817" y="126138"/>
                    <a:pt x="497916" y="125887"/>
                  </a:cubicBezTo>
                  <a:cubicBezTo>
                    <a:pt x="501556" y="126226"/>
                    <a:pt x="504869" y="128130"/>
                    <a:pt x="506994" y="131103"/>
                  </a:cubicBezTo>
                  <a:cubicBezTo>
                    <a:pt x="512917" y="127556"/>
                    <a:pt x="519721" y="125748"/>
                    <a:pt x="526625" y="125887"/>
                  </a:cubicBezTo>
                  <a:lnTo>
                    <a:pt x="529688" y="125887"/>
                  </a:lnTo>
                  <a:cubicBezTo>
                    <a:pt x="538632" y="125232"/>
                    <a:pt x="547617" y="126350"/>
                    <a:pt x="556127" y="129176"/>
                  </a:cubicBezTo>
                  <a:cubicBezTo>
                    <a:pt x="554360" y="123639"/>
                    <a:pt x="551633" y="118457"/>
                    <a:pt x="548071" y="113865"/>
                  </a:cubicBezTo>
                  <a:cubicBezTo>
                    <a:pt x="544213" y="108194"/>
                    <a:pt x="541376" y="104225"/>
                    <a:pt x="543759" y="100823"/>
                  </a:cubicBezTo>
                  <a:cubicBezTo>
                    <a:pt x="546142" y="97420"/>
                    <a:pt x="541263" y="90843"/>
                    <a:pt x="538199" y="85399"/>
                  </a:cubicBezTo>
                  <a:lnTo>
                    <a:pt x="537518" y="84265"/>
                  </a:lnTo>
                  <a:cubicBezTo>
                    <a:pt x="533960" y="77980"/>
                    <a:pt x="535129" y="70084"/>
                    <a:pt x="540355" y="65098"/>
                  </a:cubicBezTo>
                  <a:cubicBezTo>
                    <a:pt x="541149" y="64191"/>
                    <a:pt x="541376" y="63624"/>
                    <a:pt x="540922" y="62603"/>
                  </a:cubicBezTo>
                  <a:cubicBezTo>
                    <a:pt x="539223" y="60152"/>
                    <a:pt x="536416" y="58707"/>
                    <a:pt x="533433" y="58747"/>
                  </a:cubicBezTo>
                  <a:cubicBezTo>
                    <a:pt x="527703" y="58255"/>
                    <a:pt x="522576" y="54994"/>
                    <a:pt x="519703" y="50014"/>
                  </a:cubicBezTo>
                  <a:cubicBezTo>
                    <a:pt x="517576" y="46926"/>
                    <a:pt x="517314" y="42919"/>
                    <a:pt x="519022" y="39581"/>
                  </a:cubicBezTo>
                  <a:cubicBezTo>
                    <a:pt x="520270" y="37426"/>
                    <a:pt x="519022" y="35838"/>
                    <a:pt x="514483" y="30848"/>
                  </a:cubicBezTo>
                  <a:cubicBezTo>
                    <a:pt x="512207" y="28531"/>
                    <a:pt x="510084" y="26069"/>
                    <a:pt x="508129" y="23476"/>
                  </a:cubicBezTo>
                  <a:cubicBezTo>
                    <a:pt x="504868" y="17415"/>
                    <a:pt x="497371" y="15052"/>
                    <a:pt x="491221" y="18146"/>
                  </a:cubicBezTo>
                  <a:cubicBezTo>
                    <a:pt x="482655" y="19961"/>
                    <a:pt x="473803" y="19961"/>
                    <a:pt x="465236" y="18146"/>
                  </a:cubicBezTo>
                  <a:lnTo>
                    <a:pt x="465236" y="15197"/>
                  </a:lnTo>
                  <a:cubicBezTo>
                    <a:pt x="462320" y="20762"/>
                    <a:pt x="457225" y="24868"/>
                    <a:pt x="451166" y="26538"/>
                  </a:cubicBezTo>
                  <a:cubicBezTo>
                    <a:pt x="441854" y="26224"/>
                    <a:pt x="432589" y="25085"/>
                    <a:pt x="423478" y="23136"/>
                  </a:cubicBezTo>
                  <a:cubicBezTo>
                    <a:pt x="416216" y="23136"/>
                    <a:pt x="412131" y="31302"/>
                    <a:pt x="399195" y="31302"/>
                  </a:cubicBezTo>
                  <a:cubicBezTo>
                    <a:pt x="386260" y="31302"/>
                    <a:pt x="334970" y="680"/>
                    <a:pt x="321353" y="680"/>
                  </a:cubicBezTo>
                  <a:cubicBezTo>
                    <a:pt x="307737" y="680"/>
                    <a:pt x="281979" y="-1701"/>
                    <a:pt x="274716" y="3629"/>
                  </a:cubicBezTo>
                  <a:cubicBezTo>
                    <a:pt x="267454" y="8960"/>
                    <a:pt x="248958" y="26311"/>
                    <a:pt x="232845" y="26311"/>
                  </a:cubicBezTo>
                  <a:cubicBezTo>
                    <a:pt x="219796" y="26311"/>
                    <a:pt x="205158" y="18486"/>
                    <a:pt x="191541" y="18486"/>
                  </a:cubicBezTo>
                  <a:cubicBezTo>
                    <a:pt x="180682" y="16410"/>
                    <a:pt x="171295" y="9644"/>
                    <a:pt x="165896" y="0"/>
                  </a:cubicBezTo>
                  <a:lnTo>
                    <a:pt x="165896" y="3062"/>
                  </a:lnTo>
                  <a:cubicBezTo>
                    <a:pt x="152393" y="3969"/>
                    <a:pt x="140025" y="7372"/>
                    <a:pt x="139344" y="10434"/>
                  </a:cubicBezTo>
                  <a:cubicBezTo>
                    <a:pt x="137528" y="19620"/>
                    <a:pt x="131060" y="24157"/>
                    <a:pt x="120053" y="24157"/>
                  </a:cubicBezTo>
                  <a:cubicBezTo>
                    <a:pt x="112712" y="23313"/>
                    <a:pt x="105695" y="20663"/>
                    <a:pt x="99629" y="16445"/>
                  </a:cubicBezTo>
                  <a:cubicBezTo>
                    <a:pt x="97367" y="15010"/>
                    <a:pt x="94973" y="13795"/>
                    <a:pt x="92480" y="12815"/>
                  </a:cubicBezTo>
                  <a:cubicBezTo>
                    <a:pt x="83525" y="13146"/>
                    <a:pt x="74729" y="15267"/>
                    <a:pt x="66608" y="19053"/>
                  </a:cubicBezTo>
                  <a:cubicBezTo>
                    <a:pt x="59006" y="22909"/>
                    <a:pt x="35630" y="31075"/>
                    <a:pt x="27233" y="33797"/>
                  </a:cubicBezTo>
                  <a:cubicBezTo>
                    <a:pt x="22694" y="35271"/>
                    <a:pt x="20879" y="38900"/>
                    <a:pt x="18836" y="43210"/>
                  </a:cubicBezTo>
                  <a:cubicBezTo>
                    <a:pt x="17581" y="46057"/>
                    <a:pt x="15897" y="48696"/>
                    <a:pt x="13844" y="51035"/>
                  </a:cubicBezTo>
                  <a:cubicBezTo>
                    <a:pt x="9513" y="56280"/>
                    <a:pt x="5712" y="61941"/>
                    <a:pt x="2496" y="67933"/>
                  </a:cubicBezTo>
                  <a:lnTo>
                    <a:pt x="0" y="66686"/>
                  </a:lnTo>
                  <a:cubicBezTo>
                    <a:pt x="7862" y="71463"/>
                    <a:pt x="14443" y="78080"/>
                    <a:pt x="19177" y="85966"/>
                  </a:cubicBezTo>
                  <a:cubicBezTo>
                    <a:pt x="22808" y="93678"/>
                    <a:pt x="39942" y="98895"/>
                    <a:pt x="51403" y="98895"/>
                  </a:cubicBezTo>
                  <a:cubicBezTo>
                    <a:pt x="62864" y="98895"/>
                    <a:pt x="78977" y="113411"/>
                    <a:pt x="85445" y="109329"/>
                  </a:cubicBezTo>
                  <a:cubicBezTo>
                    <a:pt x="90320" y="106494"/>
                    <a:pt x="91973" y="100246"/>
                    <a:pt x="89137" y="95373"/>
                  </a:cubicBezTo>
                  <a:cubicBezTo>
                    <a:pt x="87760" y="93007"/>
                    <a:pt x="85489" y="91293"/>
                    <a:pt x="82835" y="90616"/>
                  </a:cubicBezTo>
                  <a:cubicBezTo>
                    <a:pt x="74895" y="88018"/>
                    <a:pt x="69156" y="81091"/>
                    <a:pt x="68084" y="72810"/>
                  </a:cubicBezTo>
                  <a:cubicBezTo>
                    <a:pt x="68083" y="65552"/>
                    <a:pt x="51403" y="46272"/>
                    <a:pt x="56736" y="42189"/>
                  </a:cubicBezTo>
                  <a:cubicBezTo>
                    <a:pt x="62069" y="38106"/>
                    <a:pt x="69672" y="52056"/>
                    <a:pt x="77501" y="51035"/>
                  </a:cubicBezTo>
                  <a:cubicBezTo>
                    <a:pt x="85331" y="50014"/>
                    <a:pt x="85331" y="29714"/>
                    <a:pt x="98267" y="29714"/>
                  </a:cubicBezTo>
                  <a:cubicBezTo>
                    <a:pt x="111203" y="29714"/>
                    <a:pt x="125273" y="27559"/>
                    <a:pt x="130493" y="34931"/>
                  </a:cubicBezTo>
                  <a:cubicBezTo>
                    <a:pt x="137814" y="42055"/>
                    <a:pt x="149190" y="42915"/>
                    <a:pt x="157499" y="36972"/>
                  </a:cubicBezTo>
                  <a:cubicBezTo>
                    <a:pt x="164657" y="29335"/>
                    <a:pt x="175662" y="26664"/>
                    <a:pt x="185527" y="30167"/>
                  </a:cubicBezTo>
                  <a:cubicBezTo>
                    <a:pt x="201186" y="34364"/>
                    <a:pt x="204817" y="41509"/>
                    <a:pt x="194945" y="42643"/>
                  </a:cubicBezTo>
                  <a:cubicBezTo>
                    <a:pt x="185073" y="43777"/>
                    <a:pt x="137301" y="45251"/>
                    <a:pt x="137301" y="55685"/>
                  </a:cubicBezTo>
                  <a:cubicBezTo>
                    <a:pt x="137301" y="66119"/>
                    <a:pt x="154890" y="68160"/>
                    <a:pt x="155457" y="82110"/>
                  </a:cubicBezTo>
                  <a:cubicBezTo>
                    <a:pt x="156024" y="96059"/>
                    <a:pt x="165329" y="109669"/>
                    <a:pt x="165329" y="117494"/>
                  </a:cubicBezTo>
                  <a:cubicBezTo>
                    <a:pt x="167463" y="127376"/>
                    <a:pt x="175186" y="135095"/>
                    <a:pt x="185073" y="137228"/>
                  </a:cubicBezTo>
                  <a:cubicBezTo>
                    <a:pt x="192903" y="137228"/>
                    <a:pt x="200619" y="155941"/>
                    <a:pt x="215143" y="155941"/>
                  </a:cubicBezTo>
                  <a:cubicBezTo>
                    <a:pt x="229668" y="155941"/>
                    <a:pt x="233866" y="145507"/>
                    <a:pt x="244306" y="139836"/>
                  </a:cubicBezTo>
                  <a:cubicBezTo>
                    <a:pt x="254745" y="134166"/>
                    <a:pt x="279142" y="161044"/>
                    <a:pt x="291056" y="160023"/>
                  </a:cubicBezTo>
                  <a:cubicBezTo>
                    <a:pt x="302831" y="158345"/>
                    <a:pt x="314142" y="154294"/>
                    <a:pt x="324303" y="148115"/>
                  </a:cubicBezTo>
                  <a:cubicBezTo>
                    <a:pt x="330131" y="144252"/>
                    <a:pt x="337416" y="143289"/>
                    <a:pt x="344048" y="145507"/>
                  </a:cubicBezTo>
                  <a:cubicBezTo>
                    <a:pt x="353466" y="147095"/>
                    <a:pt x="363792" y="135640"/>
                    <a:pt x="364813" y="140290"/>
                  </a:cubicBezTo>
                  <a:cubicBezTo>
                    <a:pt x="365834" y="144940"/>
                    <a:pt x="359140" y="153786"/>
                    <a:pt x="359140" y="159570"/>
                  </a:cubicBezTo>
                  <a:cubicBezTo>
                    <a:pt x="359537" y="162725"/>
                    <a:pt x="360221" y="165838"/>
                    <a:pt x="361182" y="168869"/>
                  </a:cubicBezTo>
                  <a:lnTo>
                    <a:pt x="361182" y="166148"/>
                  </a:lnTo>
                  <a:cubicBezTo>
                    <a:pt x="364500" y="165619"/>
                    <a:pt x="367322" y="163440"/>
                    <a:pt x="368671" y="1603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2" name="Freeform 351">
              <a:extLst>
                <a:ext uri="{FF2B5EF4-FFF2-40B4-BE49-F238E27FC236}">
                  <a16:creationId xmlns:a16="http://schemas.microsoft.com/office/drawing/2014/main" id="{7B7518D3-F8FC-254C-ABAE-CDF0DD20CD4C}"/>
                </a:ext>
              </a:extLst>
            </p:cNvPr>
            <p:cNvSpPr/>
            <p:nvPr/>
          </p:nvSpPr>
          <p:spPr>
            <a:xfrm>
              <a:off x="5951826" y="3011707"/>
              <a:ext cx="90514" cy="116312"/>
            </a:xfrm>
            <a:custGeom>
              <a:avLst/>
              <a:gdLst>
                <a:gd name="connsiteX0" fmla="*/ 42552 w 79430"/>
                <a:gd name="connsiteY0" fmla="*/ 105770 h 102070"/>
                <a:gd name="connsiteX1" fmla="*/ 55147 w 79430"/>
                <a:gd name="connsiteY1" fmla="*/ 102481 h 102070"/>
                <a:gd name="connsiteX2" fmla="*/ 63998 w 79430"/>
                <a:gd name="connsiteY2" fmla="*/ 99645 h 102070"/>
                <a:gd name="connsiteX3" fmla="*/ 76253 w 79430"/>
                <a:gd name="connsiteY3" fmla="*/ 96583 h 102070"/>
                <a:gd name="connsiteX4" fmla="*/ 85104 w 79430"/>
                <a:gd name="connsiteY4" fmla="*/ 83201 h 102070"/>
                <a:gd name="connsiteX5" fmla="*/ 87827 w 79430"/>
                <a:gd name="connsiteY5" fmla="*/ 80932 h 102070"/>
                <a:gd name="connsiteX6" fmla="*/ 81587 w 79430"/>
                <a:gd name="connsiteY6" fmla="*/ 73901 h 102070"/>
                <a:gd name="connsiteX7" fmla="*/ 73303 w 79430"/>
                <a:gd name="connsiteY7" fmla="*/ 62560 h 102070"/>
                <a:gd name="connsiteX8" fmla="*/ 80225 w 79430"/>
                <a:gd name="connsiteY8" fmla="*/ 51219 h 102070"/>
                <a:gd name="connsiteX9" fmla="*/ 68877 w 79430"/>
                <a:gd name="connsiteY9" fmla="*/ 46455 h 102070"/>
                <a:gd name="connsiteX10" fmla="*/ 52765 w 79430"/>
                <a:gd name="connsiteY10" fmla="*/ 35114 h 102070"/>
                <a:gd name="connsiteX11" fmla="*/ 40282 w 79430"/>
                <a:gd name="connsiteY11" fmla="*/ 21051 h 102070"/>
                <a:gd name="connsiteX12" fmla="*/ 32453 w 79430"/>
                <a:gd name="connsiteY12" fmla="*/ 12886 h 102070"/>
                <a:gd name="connsiteX13" fmla="*/ 30524 w 79430"/>
                <a:gd name="connsiteY13" fmla="*/ 10391 h 102070"/>
                <a:gd name="connsiteX14" fmla="*/ 16567 w 79430"/>
                <a:gd name="connsiteY14" fmla="*/ 70 h 102070"/>
                <a:gd name="connsiteX15" fmla="*/ 0 w 79430"/>
                <a:gd name="connsiteY15" fmla="*/ 9143 h 102070"/>
                <a:gd name="connsiteX16" fmla="*/ 7716 w 79430"/>
                <a:gd name="connsiteY16" fmla="*/ 38517 h 102070"/>
                <a:gd name="connsiteX17" fmla="*/ 7716 w 79430"/>
                <a:gd name="connsiteY17" fmla="*/ 40671 h 102070"/>
                <a:gd name="connsiteX18" fmla="*/ 10893 w 79430"/>
                <a:gd name="connsiteY18" fmla="*/ 52013 h 102070"/>
                <a:gd name="connsiteX19" fmla="*/ 14297 w 79430"/>
                <a:gd name="connsiteY19" fmla="*/ 72880 h 102070"/>
                <a:gd name="connsiteX20" fmla="*/ 22581 w 79430"/>
                <a:gd name="connsiteY20" fmla="*/ 77757 h 102070"/>
                <a:gd name="connsiteX21" fmla="*/ 25758 w 79430"/>
                <a:gd name="connsiteY21" fmla="*/ 79798 h 102070"/>
                <a:gd name="connsiteX22" fmla="*/ 31205 w 79430"/>
                <a:gd name="connsiteY22" fmla="*/ 95676 h 102070"/>
                <a:gd name="connsiteX23" fmla="*/ 38921 w 79430"/>
                <a:gd name="connsiteY23" fmla="*/ 100326 h 102070"/>
                <a:gd name="connsiteX24" fmla="*/ 42552 w 79430"/>
                <a:gd name="connsiteY24" fmla="*/ 105770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9430" h="102070">
                  <a:moveTo>
                    <a:pt x="42552" y="105770"/>
                  </a:moveTo>
                  <a:cubicBezTo>
                    <a:pt x="46460" y="103767"/>
                    <a:pt x="50759" y="102645"/>
                    <a:pt x="55147" y="102481"/>
                  </a:cubicBezTo>
                  <a:cubicBezTo>
                    <a:pt x="58231" y="102016"/>
                    <a:pt x="61219" y="101059"/>
                    <a:pt x="63998" y="99645"/>
                  </a:cubicBezTo>
                  <a:cubicBezTo>
                    <a:pt x="67795" y="97702"/>
                    <a:pt x="71988" y="96655"/>
                    <a:pt x="76253" y="96583"/>
                  </a:cubicBezTo>
                  <a:cubicBezTo>
                    <a:pt x="76566" y="90851"/>
                    <a:pt x="79950" y="85734"/>
                    <a:pt x="85104" y="83201"/>
                  </a:cubicBezTo>
                  <a:cubicBezTo>
                    <a:pt x="86920" y="82180"/>
                    <a:pt x="87714" y="81613"/>
                    <a:pt x="87827" y="80932"/>
                  </a:cubicBezTo>
                  <a:cubicBezTo>
                    <a:pt x="87941" y="80252"/>
                    <a:pt x="83743" y="75716"/>
                    <a:pt x="81587" y="73901"/>
                  </a:cubicBezTo>
                  <a:cubicBezTo>
                    <a:pt x="77275" y="70045"/>
                    <a:pt x="73303" y="66416"/>
                    <a:pt x="73303" y="62560"/>
                  </a:cubicBezTo>
                  <a:cubicBezTo>
                    <a:pt x="73525" y="57847"/>
                    <a:pt x="76134" y="53572"/>
                    <a:pt x="80225" y="51219"/>
                  </a:cubicBezTo>
                  <a:cubicBezTo>
                    <a:pt x="77417" y="47916"/>
                    <a:pt x="73203" y="46147"/>
                    <a:pt x="68877" y="46455"/>
                  </a:cubicBezTo>
                  <a:cubicBezTo>
                    <a:pt x="60594" y="46455"/>
                    <a:pt x="57530" y="42826"/>
                    <a:pt x="52765" y="35114"/>
                  </a:cubicBezTo>
                  <a:cubicBezTo>
                    <a:pt x="49168" y="29956"/>
                    <a:pt x="44978" y="25236"/>
                    <a:pt x="40282" y="21051"/>
                  </a:cubicBezTo>
                  <a:cubicBezTo>
                    <a:pt x="37491" y="18510"/>
                    <a:pt x="34875" y="15782"/>
                    <a:pt x="32453" y="12886"/>
                  </a:cubicBezTo>
                  <a:lnTo>
                    <a:pt x="30524" y="10391"/>
                  </a:lnTo>
                  <a:cubicBezTo>
                    <a:pt x="27639" y="5047"/>
                    <a:pt x="22523" y="1265"/>
                    <a:pt x="16567" y="70"/>
                  </a:cubicBezTo>
                  <a:cubicBezTo>
                    <a:pt x="10780" y="-724"/>
                    <a:pt x="3631" y="5401"/>
                    <a:pt x="0" y="9143"/>
                  </a:cubicBezTo>
                  <a:cubicBezTo>
                    <a:pt x="5872" y="17757"/>
                    <a:pt x="8597" y="28130"/>
                    <a:pt x="7716" y="38517"/>
                  </a:cubicBezTo>
                  <a:lnTo>
                    <a:pt x="7716" y="40671"/>
                  </a:lnTo>
                  <a:cubicBezTo>
                    <a:pt x="7110" y="44732"/>
                    <a:pt x="8266" y="48858"/>
                    <a:pt x="10893" y="52013"/>
                  </a:cubicBezTo>
                  <a:cubicBezTo>
                    <a:pt x="14490" y="58337"/>
                    <a:pt x="15698" y="65741"/>
                    <a:pt x="14297" y="72880"/>
                  </a:cubicBezTo>
                  <a:cubicBezTo>
                    <a:pt x="17177" y="74295"/>
                    <a:pt x="19946" y="75925"/>
                    <a:pt x="22581" y="77757"/>
                  </a:cubicBezTo>
                  <a:lnTo>
                    <a:pt x="25758" y="79798"/>
                  </a:lnTo>
                  <a:cubicBezTo>
                    <a:pt x="31487" y="82820"/>
                    <a:pt x="33873" y="89776"/>
                    <a:pt x="31205" y="95676"/>
                  </a:cubicBezTo>
                  <a:cubicBezTo>
                    <a:pt x="34046" y="96729"/>
                    <a:pt x="36663" y="98306"/>
                    <a:pt x="38921" y="100326"/>
                  </a:cubicBezTo>
                  <a:cubicBezTo>
                    <a:pt x="40546" y="101827"/>
                    <a:pt x="41791" y="103693"/>
                    <a:pt x="42552" y="10577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3" name="Freeform 352">
              <a:extLst>
                <a:ext uri="{FF2B5EF4-FFF2-40B4-BE49-F238E27FC236}">
                  <a16:creationId xmlns:a16="http://schemas.microsoft.com/office/drawing/2014/main" id="{097FA12F-620F-5941-8272-795A14C5C054}"/>
                </a:ext>
              </a:extLst>
            </p:cNvPr>
            <p:cNvSpPr/>
            <p:nvPr/>
          </p:nvSpPr>
          <p:spPr>
            <a:xfrm>
              <a:off x="6386418" y="3367572"/>
              <a:ext cx="25860" cy="38770"/>
            </a:xfrm>
            <a:custGeom>
              <a:avLst/>
              <a:gdLst>
                <a:gd name="connsiteX0" fmla="*/ 15546 w 22694"/>
                <a:gd name="connsiteY0" fmla="*/ 27446 h 34023"/>
                <a:gd name="connsiteX1" fmla="*/ 22581 w 22694"/>
                <a:gd name="connsiteY1" fmla="*/ 18940 h 34023"/>
                <a:gd name="connsiteX2" fmla="*/ 27801 w 22694"/>
                <a:gd name="connsiteY2" fmla="*/ 10094 h 34023"/>
                <a:gd name="connsiteX3" fmla="*/ 22694 w 22694"/>
                <a:gd name="connsiteY3" fmla="*/ 2268 h 34023"/>
                <a:gd name="connsiteX4" fmla="*/ 17021 w 22694"/>
                <a:gd name="connsiteY4" fmla="*/ 2268 h 34023"/>
                <a:gd name="connsiteX5" fmla="*/ 15319 w 22694"/>
                <a:gd name="connsiteY5" fmla="*/ 0 h 34023"/>
                <a:gd name="connsiteX6" fmla="*/ 15319 w 22694"/>
                <a:gd name="connsiteY6" fmla="*/ 0 h 34023"/>
                <a:gd name="connsiteX7" fmla="*/ 2383 w 22694"/>
                <a:gd name="connsiteY7" fmla="*/ 31642 h 34023"/>
                <a:gd name="connsiteX8" fmla="*/ 0 w 22694"/>
                <a:gd name="connsiteY8" fmla="*/ 38220 h 34023"/>
                <a:gd name="connsiteX9" fmla="*/ 15546 w 22694"/>
                <a:gd name="connsiteY9" fmla="*/ 27446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34023">
                  <a:moveTo>
                    <a:pt x="15546" y="27446"/>
                  </a:moveTo>
                  <a:cubicBezTo>
                    <a:pt x="17675" y="24439"/>
                    <a:pt x="20027" y="21596"/>
                    <a:pt x="22581" y="18940"/>
                  </a:cubicBezTo>
                  <a:cubicBezTo>
                    <a:pt x="26099" y="15084"/>
                    <a:pt x="27801" y="13156"/>
                    <a:pt x="27801" y="10094"/>
                  </a:cubicBezTo>
                  <a:cubicBezTo>
                    <a:pt x="27541" y="6787"/>
                    <a:pt x="25617" y="3839"/>
                    <a:pt x="22694" y="2268"/>
                  </a:cubicBezTo>
                  <a:cubicBezTo>
                    <a:pt x="20977" y="1121"/>
                    <a:pt x="18738" y="1121"/>
                    <a:pt x="17021" y="2268"/>
                  </a:cubicBezTo>
                  <a:lnTo>
                    <a:pt x="15319" y="0"/>
                  </a:lnTo>
                  <a:lnTo>
                    <a:pt x="15319" y="0"/>
                  </a:lnTo>
                  <a:cubicBezTo>
                    <a:pt x="11890" y="10887"/>
                    <a:pt x="7563" y="21470"/>
                    <a:pt x="2383" y="31642"/>
                  </a:cubicBezTo>
                  <a:cubicBezTo>
                    <a:pt x="1416" y="33768"/>
                    <a:pt x="620" y="35968"/>
                    <a:pt x="0" y="38220"/>
                  </a:cubicBezTo>
                  <a:cubicBezTo>
                    <a:pt x="6096" y="36168"/>
                    <a:pt x="11486" y="32433"/>
                    <a:pt x="15546" y="2744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4" name="Freeform 353">
              <a:extLst>
                <a:ext uri="{FF2B5EF4-FFF2-40B4-BE49-F238E27FC236}">
                  <a16:creationId xmlns:a16="http://schemas.microsoft.com/office/drawing/2014/main" id="{279C4321-D834-084D-ADE1-0179883949D4}"/>
                </a:ext>
              </a:extLst>
            </p:cNvPr>
            <p:cNvSpPr/>
            <p:nvPr/>
          </p:nvSpPr>
          <p:spPr>
            <a:xfrm>
              <a:off x="5719982" y="3409315"/>
              <a:ext cx="400845" cy="413553"/>
            </a:xfrm>
            <a:custGeom>
              <a:avLst/>
              <a:gdLst>
                <a:gd name="connsiteX0" fmla="*/ 38694 w 351763"/>
                <a:gd name="connsiteY0" fmla="*/ 29033 h 362916"/>
                <a:gd name="connsiteX1" fmla="*/ 35517 w 351763"/>
                <a:gd name="connsiteY1" fmla="*/ 31982 h 362916"/>
                <a:gd name="connsiteX2" fmla="*/ 29502 w 351763"/>
                <a:gd name="connsiteY2" fmla="*/ 37085 h 362916"/>
                <a:gd name="connsiteX3" fmla="*/ 16113 w 351763"/>
                <a:gd name="connsiteY3" fmla="*/ 51375 h 362916"/>
                <a:gd name="connsiteX4" fmla="*/ 17588 w 351763"/>
                <a:gd name="connsiteY4" fmla="*/ 57273 h 362916"/>
                <a:gd name="connsiteX5" fmla="*/ 20425 w 351763"/>
                <a:gd name="connsiteY5" fmla="*/ 67933 h 362916"/>
                <a:gd name="connsiteX6" fmla="*/ 908 w 351763"/>
                <a:gd name="connsiteY6" fmla="*/ 85852 h 362916"/>
                <a:gd name="connsiteX7" fmla="*/ 3518 w 351763"/>
                <a:gd name="connsiteY7" fmla="*/ 97987 h 362916"/>
                <a:gd name="connsiteX8" fmla="*/ 11347 w 351763"/>
                <a:gd name="connsiteY8" fmla="*/ 121917 h 362916"/>
                <a:gd name="connsiteX9" fmla="*/ 11347 w 351763"/>
                <a:gd name="connsiteY9" fmla="*/ 126794 h 362916"/>
                <a:gd name="connsiteX10" fmla="*/ 9758 w 351763"/>
                <a:gd name="connsiteY10" fmla="*/ 148115 h 362916"/>
                <a:gd name="connsiteX11" fmla="*/ 6241 w 351763"/>
                <a:gd name="connsiteY11" fmla="*/ 163539 h 362916"/>
                <a:gd name="connsiteX12" fmla="*/ 7830 w 351763"/>
                <a:gd name="connsiteY12" fmla="*/ 167962 h 362916"/>
                <a:gd name="connsiteX13" fmla="*/ 9759 w 351763"/>
                <a:gd name="connsiteY13" fmla="*/ 173633 h 362916"/>
                <a:gd name="connsiteX14" fmla="*/ 6014 w 351763"/>
                <a:gd name="connsiteY14" fmla="*/ 181345 h 362916"/>
                <a:gd name="connsiteX15" fmla="*/ 0 w 351763"/>
                <a:gd name="connsiteY15" fmla="*/ 193933 h 362916"/>
                <a:gd name="connsiteX16" fmla="*/ 7149 w 351763"/>
                <a:gd name="connsiteY16" fmla="*/ 206295 h 362916"/>
                <a:gd name="connsiteX17" fmla="*/ 14638 w 351763"/>
                <a:gd name="connsiteY17" fmla="*/ 220358 h 362916"/>
                <a:gd name="connsiteX18" fmla="*/ 20311 w 351763"/>
                <a:gd name="connsiteY18" fmla="*/ 234988 h 362916"/>
                <a:gd name="connsiteX19" fmla="*/ 52424 w 351763"/>
                <a:gd name="connsiteY19" fmla="*/ 248144 h 362916"/>
                <a:gd name="connsiteX20" fmla="*/ 70126 w 351763"/>
                <a:gd name="connsiteY20" fmla="*/ 268331 h 362916"/>
                <a:gd name="connsiteX21" fmla="*/ 101557 w 351763"/>
                <a:gd name="connsiteY21" fmla="*/ 278085 h 362916"/>
                <a:gd name="connsiteX22" fmla="*/ 106777 w 351763"/>
                <a:gd name="connsiteY22" fmla="*/ 284322 h 362916"/>
                <a:gd name="connsiteX23" fmla="*/ 110862 w 351763"/>
                <a:gd name="connsiteY23" fmla="*/ 287725 h 362916"/>
                <a:gd name="connsiteX24" fmla="*/ 130493 w 351763"/>
                <a:gd name="connsiteY24" fmla="*/ 275023 h 362916"/>
                <a:gd name="connsiteX25" fmla="*/ 169074 w 351763"/>
                <a:gd name="connsiteY25" fmla="*/ 275023 h 362916"/>
                <a:gd name="connsiteX26" fmla="*/ 251227 w 351763"/>
                <a:gd name="connsiteY26" fmla="*/ 320387 h 362916"/>
                <a:gd name="connsiteX27" fmla="*/ 339395 w 351763"/>
                <a:gd name="connsiteY27" fmla="*/ 371989 h 362916"/>
                <a:gd name="connsiteX28" fmla="*/ 339395 w 351763"/>
                <a:gd name="connsiteY28" fmla="*/ 359060 h 362916"/>
                <a:gd name="connsiteX29" fmla="*/ 359707 w 351763"/>
                <a:gd name="connsiteY29" fmla="*/ 359060 h 362916"/>
                <a:gd name="connsiteX30" fmla="*/ 359140 w 351763"/>
                <a:gd name="connsiteY30" fmla="*/ 190418 h 362916"/>
                <a:gd name="connsiteX31" fmla="*/ 354714 w 351763"/>
                <a:gd name="connsiteY31" fmla="*/ 181798 h 362916"/>
                <a:gd name="connsiteX32" fmla="*/ 355281 w 351763"/>
                <a:gd name="connsiteY32" fmla="*/ 105813 h 362916"/>
                <a:gd name="connsiteX33" fmla="*/ 349608 w 351763"/>
                <a:gd name="connsiteY33" fmla="*/ 90956 h 362916"/>
                <a:gd name="connsiteX34" fmla="*/ 351537 w 351763"/>
                <a:gd name="connsiteY34" fmla="*/ 79615 h 362916"/>
                <a:gd name="connsiteX35" fmla="*/ 353353 w 351763"/>
                <a:gd name="connsiteY35" fmla="*/ 72356 h 362916"/>
                <a:gd name="connsiteX36" fmla="*/ 351423 w 351763"/>
                <a:gd name="connsiteY36" fmla="*/ 61015 h 362916"/>
                <a:gd name="connsiteX37" fmla="*/ 349494 w 351763"/>
                <a:gd name="connsiteY37" fmla="*/ 49674 h 362916"/>
                <a:gd name="connsiteX38" fmla="*/ 356870 w 351763"/>
                <a:gd name="connsiteY38" fmla="*/ 43550 h 362916"/>
                <a:gd name="connsiteX39" fmla="*/ 316360 w 351763"/>
                <a:gd name="connsiteY39" fmla="*/ 29033 h 362916"/>
                <a:gd name="connsiteX40" fmla="*/ 285155 w 351763"/>
                <a:gd name="connsiteY40" fmla="*/ 9300 h 362916"/>
                <a:gd name="connsiteX41" fmla="*/ 237384 w 351763"/>
                <a:gd name="connsiteY41" fmla="*/ 37879 h 362916"/>
                <a:gd name="connsiteX42" fmla="*/ 239994 w 351763"/>
                <a:gd name="connsiteY42" fmla="*/ 66913 h 362916"/>
                <a:gd name="connsiteX43" fmla="*/ 218094 w 351763"/>
                <a:gd name="connsiteY43" fmla="*/ 85059 h 362916"/>
                <a:gd name="connsiteX44" fmla="*/ 179172 w 351763"/>
                <a:gd name="connsiteY44" fmla="*/ 60221 h 362916"/>
                <a:gd name="connsiteX45" fmla="*/ 134464 w 351763"/>
                <a:gd name="connsiteY45" fmla="*/ 40942 h 362916"/>
                <a:gd name="connsiteX46" fmla="*/ 100423 w 351763"/>
                <a:gd name="connsiteY46" fmla="*/ 14517 h 362916"/>
                <a:gd name="connsiteX47" fmla="*/ 77728 w 351763"/>
                <a:gd name="connsiteY47" fmla="*/ 12929 h 362916"/>
                <a:gd name="connsiteX48" fmla="*/ 55828 w 351763"/>
                <a:gd name="connsiteY48" fmla="*/ 11341 h 362916"/>
                <a:gd name="connsiteX49" fmla="*/ 43346 w 351763"/>
                <a:gd name="connsiteY49" fmla="*/ 0 h 362916"/>
                <a:gd name="connsiteX50" fmla="*/ 45616 w 351763"/>
                <a:gd name="connsiteY50" fmla="*/ 17465 h 362916"/>
                <a:gd name="connsiteX51" fmla="*/ 38694 w 351763"/>
                <a:gd name="connsiteY51" fmla="*/ 29033 h 362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51763" h="362916">
                  <a:moveTo>
                    <a:pt x="38694" y="29033"/>
                  </a:moveTo>
                  <a:cubicBezTo>
                    <a:pt x="37529" y="29896"/>
                    <a:pt x="36463" y="30885"/>
                    <a:pt x="35517" y="31982"/>
                  </a:cubicBezTo>
                  <a:cubicBezTo>
                    <a:pt x="34155" y="33343"/>
                    <a:pt x="31999" y="35044"/>
                    <a:pt x="29502" y="37085"/>
                  </a:cubicBezTo>
                  <a:cubicBezTo>
                    <a:pt x="24396" y="41168"/>
                    <a:pt x="16794" y="47406"/>
                    <a:pt x="16113" y="51375"/>
                  </a:cubicBezTo>
                  <a:cubicBezTo>
                    <a:pt x="15789" y="53459"/>
                    <a:pt x="16321" y="55586"/>
                    <a:pt x="17588" y="57273"/>
                  </a:cubicBezTo>
                  <a:cubicBezTo>
                    <a:pt x="19618" y="60446"/>
                    <a:pt x="20609" y="64172"/>
                    <a:pt x="20425" y="67933"/>
                  </a:cubicBezTo>
                  <a:cubicBezTo>
                    <a:pt x="19858" y="76553"/>
                    <a:pt x="6581" y="83357"/>
                    <a:pt x="908" y="85852"/>
                  </a:cubicBezTo>
                  <a:cubicBezTo>
                    <a:pt x="805" y="90047"/>
                    <a:pt x="1700" y="94205"/>
                    <a:pt x="3518" y="97987"/>
                  </a:cubicBezTo>
                  <a:cubicBezTo>
                    <a:pt x="8140" y="105160"/>
                    <a:pt x="10837" y="113401"/>
                    <a:pt x="11347" y="121917"/>
                  </a:cubicBezTo>
                  <a:lnTo>
                    <a:pt x="11347" y="126794"/>
                  </a:lnTo>
                  <a:cubicBezTo>
                    <a:pt x="12029" y="133940"/>
                    <a:pt x="11492" y="141149"/>
                    <a:pt x="9758" y="148115"/>
                  </a:cubicBezTo>
                  <a:cubicBezTo>
                    <a:pt x="7870" y="153067"/>
                    <a:pt x="6687" y="158259"/>
                    <a:pt x="6241" y="163539"/>
                  </a:cubicBezTo>
                  <a:cubicBezTo>
                    <a:pt x="6456" y="165108"/>
                    <a:pt x="6997" y="166615"/>
                    <a:pt x="7830" y="167962"/>
                  </a:cubicBezTo>
                  <a:cubicBezTo>
                    <a:pt x="8969" y="169645"/>
                    <a:pt x="9636" y="171604"/>
                    <a:pt x="9759" y="173633"/>
                  </a:cubicBezTo>
                  <a:cubicBezTo>
                    <a:pt x="9758" y="175447"/>
                    <a:pt x="8510" y="177375"/>
                    <a:pt x="6014" y="181345"/>
                  </a:cubicBezTo>
                  <a:cubicBezTo>
                    <a:pt x="3161" y="185081"/>
                    <a:pt x="1113" y="189367"/>
                    <a:pt x="0" y="193933"/>
                  </a:cubicBezTo>
                  <a:cubicBezTo>
                    <a:pt x="1587" y="198465"/>
                    <a:pt x="4012" y="202658"/>
                    <a:pt x="7149" y="206295"/>
                  </a:cubicBezTo>
                  <a:cubicBezTo>
                    <a:pt x="10699" y="210341"/>
                    <a:pt x="13263" y="215155"/>
                    <a:pt x="14638" y="220358"/>
                  </a:cubicBezTo>
                  <a:cubicBezTo>
                    <a:pt x="14638" y="227163"/>
                    <a:pt x="17474" y="234988"/>
                    <a:pt x="20311" y="234988"/>
                  </a:cubicBezTo>
                  <a:cubicBezTo>
                    <a:pt x="25531" y="234988"/>
                    <a:pt x="48453" y="239184"/>
                    <a:pt x="52424" y="248144"/>
                  </a:cubicBezTo>
                  <a:cubicBezTo>
                    <a:pt x="55828" y="255402"/>
                    <a:pt x="66949" y="268218"/>
                    <a:pt x="70126" y="268331"/>
                  </a:cubicBezTo>
                  <a:cubicBezTo>
                    <a:pt x="81404" y="267947"/>
                    <a:pt x="92480" y="271384"/>
                    <a:pt x="101557" y="278085"/>
                  </a:cubicBezTo>
                  <a:cubicBezTo>
                    <a:pt x="103436" y="280044"/>
                    <a:pt x="105180" y="282128"/>
                    <a:pt x="106777" y="284322"/>
                  </a:cubicBezTo>
                  <a:cubicBezTo>
                    <a:pt x="108933" y="287271"/>
                    <a:pt x="109387" y="287725"/>
                    <a:pt x="110862" y="287725"/>
                  </a:cubicBezTo>
                  <a:cubicBezTo>
                    <a:pt x="117968" y="284429"/>
                    <a:pt x="124576" y="280153"/>
                    <a:pt x="130493" y="275023"/>
                  </a:cubicBezTo>
                  <a:cubicBezTo>
                    <a:pt x="134351" y="270373"/>
                    <a:pt x="149329" y="262547"/>
                    <a:pt x="169074" y="275023"/>
                  </a:cubicBezTo>
                  <a:cubicBezTo>
                    <a:pt x="188818" y="287498"/>
                    <a:pt x="250547" y="319593"/>
                    <a:pt x="251227" y="320387"/>
                  </a:cubicBezTo>
                  <a:lnTo>
                    <a:pt x="339395" y="371989"/>
                  </a:lnTo>
                  <a:lnTo>
                    <a:pt x="339395" y="359060"/>
                  </a:lnTo>
                  <a:lnTo>
                    <a:pt x="359707" y="359060"/>
                  </a:lnTo>
                  <a:lnTo>
                    <a:pt x="359140" y="190418"/>
                  </a:lnTo>
                  <a:cubicBezTo>
                    <a:pt x="356621" y="188212"/>
                    <a:pt x="355038" y="185130"/>
                    <a:pt x="354714" y="181798"/>
                  </a:cubicBezTo>
                  <a:cubicBezTo>
                    <a:pt x="354714" y="178169"/>
                    <a:pt x="355281" y="113071"/>
                    <a:pt x="355281" y="105813"/>
                  </a:cubicBezTo>
                  <a:cubicBezTo>
                    <a:pt x="352923" y="101051"/>
                    <a:pt x="351024" y="96077"/>
                    <a:pt x="349608" y="90956"/>
                  </a:cubicBezTo>
                  <a:cubicBezTo>
                    <a:pt x="349228" y="87071"/>
                    <a:pt x="349894" y="83156"/>
                    <a:pt x="351537" y="79615"/>
                  </a:cubicBezTo>
                  <a:cubicBezTo>
                    <a:pt x="352502" y="77300"/>
                    <a:pt x="353114" y="74853"/>
                    <a:pt x="353353" y="72356"/>
                  </a:cubicBezTo>
                  <a:cubicBezTo>
                    <a:pt x="353020" y="68530"/>
                    <a:pt x="352375" y="64737"/>
                    <a:pt x="351423" y="61015"/>
                  </a:cubicBezTo>
                  <a:cubicBezTo>
                    <a:pt x="350387" y="57312"/>
                    <a:pt x="349741" y="53511"/>
                    <a:pt x="349494" y="49674"/>
                  </a:cubicBezTo>
                  <a:cubicBezTo>
                    <a:pt x="349494" y="45932"/>
                    <a:pt x="353125" y="44004"/>
                    <a:pt x="356870" y="43550"/>
                  </a:cubicBezTo>
                  <a:cubicBezTo>
                    <a:pt x="352104" y="35725"/>
                    <a:pt x="324644" y="32209"/>
                    <a:pt x="316360" y="29033"/>
                  </a:cubicBezTo>
                  <a:cubicBezTo>
                    <a:pt x="308077" y="25858"/>
                    <a:pt x="296049" y="8733"/>
                    <a:pt x="285155" y="9300"/>
                  </a:cubicBezTo>
                  <a:cubicBezTo>
                    <a:pt x="274262" y="9867"/>
                    <a:pt x="237384" y="27446"/>
                    <a:pt x="237384" y="37879"/>
                  </a:cubicBezTo>
                  <a:cubicBezTo>
                    <a:pt x="237384" y="48313"/>
                    <a:pt x="244646" y="61696"/>
                    <a:pt x="239994" y="66913"/>
                  </a:cubicBezTo>
                  <a:cubicBezTo>
                    <a:pt x="235341" y="72130"/>
                    <a:pt x="229554" y="86646"/>
                    <a:pt x="218094" y="85059"/>
                  </a:cubicBezTo>
                  <a:cubicBezTo>
                    <a:pt x="206633" y="83471"/>
                    <a:pt x="190520" y="60221"/>
                    <a:pt x="179172" y="60221"/>
                  </a:cubicBezTo>
                  <a:cubicBezTo>
                    <a:pt x="167825" y="60221"/>
                    <a:pt x="138663" y="56592"/>
                    <a:pt x="134464" y="40942"/>
                  </a:cubicBezTo>
                  <a:cubicBezTo>
                    <a:pt x="128811" y="26570"/>
                    <a:pt x="115753" y="16434"/>
                    <a:pt x="100423" y="14517"/>
                  </a:cubicBezTo>
                  <a:cubicBezTo>
                    <a:pt x="89075" y="13383"/>
                    <a:pt x="85331" y="6691"/>
                    <a:pt x="77728" y="12929"/>
                  </a:cubicBezTo>
                  <a:cubicBezTo>
                    <a:pt x="70126" y="19166"/>
                    <a:pt x="62069" y="14517"/>
                    <a:pt x="55828" y="11341"/>
                  </a:cubicBezTo>
                  <a:cubicBezTo>
                    <a:pt x="51265" y="8029"/>
                    <a:pt x="47079" y="4226"/>
                    <a:pt x="43346" y="0"/>
                  </a:cubicBezTo>
                  <a:cubicBezTo>
                    <a:pt x="44141" y="4763"/>
                    <a:pt x="45275" y="12929"/>
                    <a:pt x="45616" y="17465"/>
                  </a:cubicBezTo>
                  <a:cubicBezTo>
                    <a:pt x="45310" y="22211"/>
                    <a:pt x="42733" y="26519"/>
                    <a:pt x="38694" y="2903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5" name="Freeform 354">
              <a:extLst>
                <a:ext uri="{FF2B5EF4-FFF2-40B4-BE49-F238E27FC236}">
                  <a16:creationId xmlns:a16="http://schemas.microsoft.com/office/drawing/2014/main" id="{99FF9288-9159-3D40-B4A4-A211CE64CFB6}"/>
                </a:ext>
              </a:extLst>
            </p:cNvPr>
            <p:cNvSpPr/>
            <p:nvPr/>
          </p:nvSpPr>
          <p:spPr>
            <a:xfrm>
              <a:off x="6373296" y="3436713"/>
              <a:ext cx="12930" cy="64618"/>
            </a:xfrm>
            <a:custGeom>
              <a:avLst/>
              <a:gdLst>
                <a:gd name="connsiteX0" fmla="*/ 622 w 11347"/>
                <a:gd name="connsiteY0" fmla="*/ 41395 h 56705"/>
                <a:gd name="connsiteX1" fmla="*/ 12650 w 11347"/>
                <a:gd name="connsiteY1" fmla="*/ 66459 h 56705"/>
                <a:gd name="connsiteX2" fmla="*/ 14012 w 11347"/>
                <a:gd name="connsiteY2" fmla="*/ 58634 h 56705"/>
                <a:gd name="connsiteX3" fmla="*/ 17643 w 11347"/>
                <a:gd name="connsiteY3" fmla="*/ 32436 h 56705"/>
                <a:gd name="connsiteX4" fmla="*/ 13331 w 11347"/>
                <a:gd name="connsiteY4" fmla="*/ 21095 h 56705"/>
                <a:gd name="connsiteX5" fmla="*/ 8906 w 11347"/>
                <a:gd name="connsiteY5" fmla="*/ 9753 h 56705"/>
                <a:gd name="connsiteX6" fmla="*/ 6409 w 11347"/>
                <a:gd name="connsiteY6" fmla="*/ 0 h 56705"/>
                <a:gd name="connsiteX7" fmla="*/ 4367 w 11347"/>
                <a:gd name="connsiteY7" fmla="*/ 7258 h 56705"/>
                <a:gd name="connsiteX8" fmla="*/ 1190 w 11347"/>
                <a:gd name="connsiteY8" fmla="*/ 15424 h 56705"/>
                <a:gd name="connsiteX9" fmla="*/ 3800 w 11347"/>
                <a:gd name="connsiteY9" fmla="*/ 16445 h 56705"/>
                <a:gd name="connsiteX10" fmla="*/ 622 w 11347"/>
                <a:gd name="connsiteY10" fmla="*/ 41395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47" h="56705">
                  <a:moveTo>
                    <a:pt x="622" y="41395"/>
                  </a:moveTo>
                  <a:cubicBezTo>
                    <a:pt x="3913" y="47746"/>
                    <a:pt x="9814" y="60335"/>
                    <a:pt x="12650" y="66459"/>
                  </a:cubicBezTo>
                  <a:cubicBezTo>
                    <a:pt x="13104" y="64040"/>
                    <a:pt x="13558" y="61431"/>
                    <a:pt x="14012" y="58634"/>
                  </a:cubicBezTo>
                  <a:cubicBezTo>
                    <a:pt x="15713" y="49976"/>
                    <a:pt x="16926" y="41229"/>
                    <a:pt x="17643" y="32436"/>
                  </a:cubicBezTo>
                  <a:cubicBezTo>
                    <a:pt x="17162" y="28358"/>
                    <a:pt x="15680" y="24463"/>
                    <a:pt x="13331" y="21095"/>
                  </a:cubicBezTo>
                  <a:cubicBezTo>
                    <a:pt x="11029" y="17691"/>
                    <a:pt x="9517" y="13816"/>
                    <a:pt x="8906" y="9753"/>
                  </a:cubicBezTo>
                  <a:cubicBezTo>
                    <a:pt x="8521" y="6404"/>
                    <a:pt x="7681" y="3123"/>
                    <a:pt x="6409" y="0"/>
                  </a:cubicBezTo>
                  <a:cubicBezTo>
                    <a:pt x="5970" y="2481"/>
                    <a:pt x="5286" y="4912"/>
                    <a:pt x="4367" y="7258"/>
                  </a:cubicBezTo>
                  <a:cubicBezTo>
                    <a:pt x="3573" y="9300"/>
                    <a:pt x="2552" y="12248"/>
                    <a:pt x="1190" y="15424"/>
                  </a:cubicBezTo>
                  <a:lnTo>
                    <a:pt x="3800" y="16445"/>
                  </a:lnTo>
                  <a:cubicBezTo>
                    <a:pt x="275" y="24259"/>
                    <a:pt x="-831" y="32948"/>
                    <a:pt x="622" y="4139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6" name="Freeform 355">
              <a:extLst>
                <a:ext uri="{FF2B5EF4-FFF2-40B4-BE49-F238E27FC236}">
                  <a16:creationId xmlns:a16="http://schemas.microsoft.com/office/drawing/2014/main" id="{0DF7E8EB-44C9-ED49-BE9F-6F91227BD430}"/>
                </a:ext>
              </a:extLst>
            </p:cNvPr>
            <p:cNvSpPr/>
            <p:nvPr/>
          </p:nvSpPr>
          <p:spPr>
            <a:xfrm>
              <a:off x="6384350" y="3288351"/>
              <a:ext cx="168096" cy="142158"/>
            </a:xfrm>
            <a:custGeom>
              <a:avLst/>
              <a:gdLst>
                <a:gd name="connsiteX0" fmla="*/ 8170 w 147513"/>
                <a:gd name="connsiteY0" fmla="*/ 119989 h 124752"/>
                <a:gd name="connsiteX1" fmla="*/ 24624 w 147513"/>
                <a:gd name="connsiteY1" fmla="*/ 122711 h 124752"/>
                <a:gd name="connsiteX2" fmla="*/ 46637 w 147513"/>
                <a:gd name="connsiteY2" fmla="*/ 122711 h 124752"/>
                <a:gd name="connsiteX3" fmla="*/ 67403 w 147513"/>
                <a:gd name="connsiteY3" fmla="*/ 110576 h 124752"/>
                <a:gd name="connsiteX4" fmla="*/ 106777 w 147513"/>
                <a:gd name="connsiteY4" fmla="*/ 86193 h 124752"/>
                <a:gd name="connsiteX5" fmla="*/ 116877 w 147513"/>
                <a:gd name="connsiteY5" fmla="*/ 79728 h 124752"/>
                <a:gd name="connsiteX6" fmla="*/ 132195 w 147513"/>
                <a:gd name="connsiteY6" fmla="*/ 64418 h 124752"/>
                <a:gd name="connsiteX7" fmla="*/ 132195 w 147513"/>
                <a:gd name="connsiteY7" fmla="*/ 53077 h 124752"/>
                <a:gd name="connsiteX8" fmla="*/ 141387 w 147513"/>
                <a:gd name="connsiteY8" fmla="*/ 13269 h 124752"/>
                <a:gd name="connsiteX9" fmla="*/ 152734 w 147513"/>
                <a:gd name="connsiteY9" fmla="*/ 2722 h 124752"/>
                <a:gd name="connsiteX10" fmla="*/ 147741 w 147513"/>
                <a:gd name="connsiteY10" fmla="*/ 0 h 124752"/>
                <a:gd name="connsiteX11" fmla="*/ 134805 w 147513"/>
                <a:gd name="connsiteY11" fmla="*/ 2608 h 124752"/>
                <a:gd name="connsiteX12" fmla="*/ 119600 w 147513"/>
                <a:gd name="connsiteY12" fmla="*/ 5671 h 124752"/>
                <a:gd name="connsiteX13" fmla="*/ 104621 w 147513"/>
                <a:gd name="connsiteY13" fmla="*/ 9413 h 124752"/>
                <a:gd name="connsiteX14" fmla="*/ 85218 w 147513"/>
                <a:gd name="connsiteY14" fmla="*/ 14063 h 124752"/>
                <a:gd name="connsiteX15" fmla="*/ 73303 w 147513"/>
                <a:gd name="connsiteY15" fmla="*/ 11681 h 124752"/>
                <a:gd name="connsiteX16" fmla="*/ 59119 w 147513"/>
                <a:gd name="connsiteY16" fmla="*/ 10434 h 124752"/>
                <a:gd name="connsiteX17" fmla="*/ 32680 w 147513"/>
                <a:gd name="connsiteY17" fmla="*/ 15651 h 124752"/>
                <a:gd name="connsiteX18" fmla="*/ 27120 w 147513"/>
                <a:gd name="connsiteY18" fmla="*/ 23930 h 124752"/>
                <a:gd name="connsiteX19" fmla="*/ 24510 w 147513"/>
                <a:gd name="connsiteY19" fmla="*/ 31302 h 124752"/>
                <a:gd name="connsiteX20" fmla="*/ 13163 w 147513"/>
                <a:gd name="connsiteY20" fmla="*/ 40148 h 124752"/>
                <a:gd name="connsiteX21" fmla="*/ 18042 w 147513"/>
                <a:gd name="connsiteY21" fmla="*/ 66119 h 124752"/>
                <a:gd name="connsiteX22" fmla="*/ 27574 w 147513"/>
                <a:gd name="connsiteY22" fmla="*/ 66119 h 124752"/>
                <a:gd name="connsiteX23" fmla="*/ 35857 w 147513"/>
                <a:gd name="connsiteY23" fmla="*/ 78934 h 124752"/>
                <a:gd name="connsiteX24" fmla="*/ 29049 w 147513"/>
                <a:gd name="connsiteY24" fmla="*/ 91636 h 124752"/>
                <a:gd name="connsiteX25" fmla="*/ 22581 w 147513"/>
                <a:gd name="connsiteY25" fmla="*/ 99575 h 124752"/>
                <a:gd name="connsiteX26" fmla="*/ 2269 w 147513"/>
                <a:gd name="connsiteY26" fmla="*/ 113752 h 124752"/>
                <a:gd name="connsiteX27" fmla="*/ 1475 w 147513"/>
                <a:gd name="connsiteY27" fmla="*/ 111030 h 124752"/>
                <a:gd name="connsiteX28" fmla="*/ 0 w 147513"/>
                <a:gd name="connsiteY28" fmla="*/ 117267 h 124752"/>
                <a:gd name="connsiteX29" fmla="*/ 1248 w 147513"/>
                <a:gd name="connsiteY29" fmla="*/ 114772 h 124752"/>
                <a:gd name="connsiteX30" fmla="*/ 8170 w 147513"/>
                <a:gd name="connsiteY30" fmla="*/ 119989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7513" h="124752">
                  <a:moveTo>
                    <a:pt x="8170" y="119989"/>
                  </a:moveTo>
                  <a:cubicBezTo>
                    <a:pt x="13804" y="119107"/>
                    <a:pt x="19574" y="120061"/>
                    <a:pt x="24624" y="122711"/>
                  </a:cubicBezTo>
                  <a:cubicBezTo>
                    <a:pt x="33361" y="127021"/>
                    <a:pt x="38467" y="128495"/>
                    <a:pt x="46637" y="122711"/>
                  </a:cubicBezTo>
                  <a:cubicBezTo>
                    <a:pt x="50155" y="120443"/>
                    <a:pt x="57984" y="115793"/>
                    <a:pt x="67403" y="110576"/>
                  </a:cubicBezTo>
                  <a:cubicBezTo>
                    <a:pt x="81120" y="103446"/>
                    <a:pt x="94282" y="95295"/>
                    <a:pt x="106777" y="86193"/>
                  </a:cubicBezTo>
                  <a:cubicBezTo>
                    <a:pt x="109611" y="83302"/>
                    <a:pt x="113064" y="81092"/>
                    <a:pt x="116877" y="79728"/>
                  </a:cubicBezTo>
                  <a:cubicBezTo>
                    <a:pt x="124366" y="76212"/>
                    <a:pt x="132082" y="72470"/>
                    <a:pt x="132195" y="64418"/>
                  </a:cubicBezTo>
                  <a:cubicBezTo>
                    <a:pt x="132195" y="60902"/>
                    <a:pt x="132195" y="57273"/>
                    <a:pt x="132195" y="53077"/>
                  </a:cubicBezTo>
                  <a:cubicBezTo>
                    <a:pt x="129282" y="39102"/>
                    <a:pt x="132641" y="24554"/>
                    <a:pt x="141387" y="13269"/>
                  </a:cubicBezTo>
                  <a:cubicBezTo>
                    <a:pt x="144836" y="9411"/>
                    <a:pt x="148634" y="5880"/>
                    <a:pt x="152734" y="2722"/>
                  </a:cubicBezTo>
                  <a:cubicBezTo>
                    <a:pt x="151501" y="1184"/>
                    <a:pt x="149702" y="204"/>
                    <a:pt x="147741" y="0"/>
                  </a:cubicBezTo>
                  <a:cubicBezTo>
                    <a:pt x="143333" y="296"/>
                    <a:pt x="138983" y="1173"/>
                    <a:pt x="134805" y="2608"/>
                  </a:cubicBezTo>
                  <a:cubicBezTo>
                    <a:pt x="129873" y="4217"/>
                    <a:pt x="124770" y="5244"/>
                    <a:pt x="119600" y="5671"/>
                  </a:cubicBezTo>
                  <a:cubicBezTo>
                    <a:pt x="114483" y="6356"/>
                    <a:pt x="109459" y="7611"/>
                    <a:pt x="104621" y="9413"/>
                  </a:cubicBezTo>
                  <a:cubicBezTo>
                    <a:pt x="98389" y="11817"/>
                    <a:pt x="91863" y="13381"/>
                    <a:pt x="85218" y="14063"/>
                  </a:cubicBezTo>
                  <a:cubicBezTo>
                    <a:pt x="81146" y="13896"/>
                    <a:pt x="77126" y="13092"/>
                    <a:pt x="73303" y="11681"/>
                  </a:cubicBezTo>
                  <a:cubicBezTo>
                    <a:pt x="68832" y="9756"/>
                    <a:pt x="63859" y="9318"/>
                    <a:pt x="59119" y="10434"/>
                  </a:cubicBezTo>
                  <a:cubicBezTo>
                    <a:pt x="50709" y="13806"/>
                    <a:pt x="41742" y="15576"/>
                    <a:pt x="32680" y="15651"/>
                  </a:cubicBezTo>
                  <a:cubicBezTo>
                    <a:pt x="29843" y="15651"/>
                    <a:pt x="28822" y="18146"/>
                    <a:pt x="27120" y="23930"/>
                  </a:cubicBezTo>
                  <a:cubicBezTo>
                    <a:pt x="26489" y="26465"/>
                    <a:pt x="25615" y="28934"/>
                    <a:pt x="24510" y="31302"/>
                  </a:cubicBezTo>
                  <a:cubicBezTo>
                    <a:pt x="22388" y="35916"/>
                    <a:pt x="18157" y="39214"/>
                    <a:pt x="13163" y="40148"/>
                  </a:cubicBezTo>
                  <a:cubicBezTo>
                    <a:pt x="15908" y="48557"/>
                    <a:pt x="17549" y="57287"/>
                    <a:pt x="18042" y="66119"/>
                  </a:cubicBezTo>
                  <a:cubicBezTo>
                    <a:pt x="21038" y="64603"/>
                    <a:pt x="24578" y="64603"/>
                    <a:pt x="27574" y="66119"/>
                  </a:cubicBezTo>
                  <a:cubicBezTo>
                    <a:pt x="32452" y="68577"/>
                    <a:pt x="35620" y="73479"/>
                    <a:pt x="35857" y="78934"/>
                  </a:cubicBezTo>
                  <a:cubicBezTo>
                    <a:pt x="35480" y="83938"/>
                    <a:pt x="33008" y="88550"/>
                    <a:pt x="29049" y="91636"/>
                  </a:cubicBezTo>
                  <a:cubicBezTo>
                    <a:pt x="26719" y="94136"/>
                    <a:pt x="24558" y="96788"/>
                    <a:pt x="22581" y="99575"/>
                  </a:cubicBezTo>
                  <a:cubicBezTo>
                    <a:pt x="17452" y="106299"/>
                    <a:pt x="10352" y="111255"/>
                    <a:pt x="2269" y="113752"/>
                  </a:cubicBezTo>
                  <a:lnTo>
                    <a:pt x="1475" y="111030"/>
                  </a:lnTo>
                  <a:cubicBezTo>
                    <a:pt x="908" y="113071"/>
                    <a:pt x="454" y="115113"/>
                    <a:pt x="0" y="117267"/>
                  </a:cubicBezTo>
                  <a:lnTo>
                    <a:pt x="1248" y="114772"/>
                  </a:lnTo>
                  <a:cubicBezTo>
                    <a:pt x="3727" y="116272"/>
                    <a:pt x="6046" y="118020"/>
                    <a:pt x="8170" y="11998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7" name="Freeform 356">
              <a:extLst>
                <a:ext uri="{FF2B5EF4-FFF2-40B4-BE49-F238E27FC236}">
                  <a16:creationId xmlns:a16="http://schemas.microsoft.com/office/drawing/2014/main" id="{38AF3380-8848-5543-AD23-37B143CB13B2}"/>
                </a:ext>
              </a:extLst>
            </p:cNvPr>
            <p:cNvSpPr/>
            <p:nvPr/>
          </p:nvSpPr>
          <p:spPr>
            <a:xfrm>
              <a:off x="5556282" y="2847788"/>
              <a:ext cx="77583" cy="51695"/>
            </a:xfrm>
            <a:custGeom>
              <a:avLst/>
              <a:gdLst>
                <a:gd name="connsiteX0" fmla="*/ 44141 w 68083"/>
                <a:gd name="connsiteY0" fmla="*/ 40828 h 45364"/>
                <a:gd name="connsiteX1" fmla="*/ 51970 w 68083"/>
                <a:gd name="connsiteY1" fmla="*/ 45705 h 45364"/>
                <a:gd name="connsiteX2" fmla="*/ 60481 w 68083"/>
                <a:gd name="connsiteY2" fmla="*/ 49674 h 45364"/>
                <a:gd name="connsiteX3" fmla="*/ 62410 w 68083"/>
                <a:gd name="connsiteY3" fmla="*/ 43437 h 45364"/>
                <a:gd name="connsiteX4" fmla="*/ 71715 w 68083"/>
                <a:gd name="connsiteY4" fmla="*/ 36859 h 45364"/>
                <a:gd name="connsiteX5" fmla="*/ 69786 w 68083"/>
                <a:gd name="connsiteY5" fmla="*/ 31528 h 45364"/>
                <a:gd name="connsiteX6" fmla="*/ 68878 w 68083"/>
                <a:gd name="connsiteY6" fmla="*/ 26765 h 45364"/>
                <a:gd name="connsiteX7" fmla="*/ 68878 w 68083"/>
                <a:gd name="connsiteY7" fmla="*/ 26765 h 45364"/>
                <a:gd name="connsiteX8" fmla="*/ 62637 w 68083"/>
                <a:gd name="connsiteY8" fmla="*/ 18826 h 45364"/>
                <a:gd name="connsiteX9" fmla="*/ 53105 w 68083"/>
                <a:gd name="connsiteY9" fmla="*/ 5557 h 45364"/>
                <a:gd name="connsiteX10" fmla="*/ 27460 w 68083"/>
                <a:gd name="connsiteY10" fmla="*/ 2835 h 45364"/>
                <a:gd name="connsiteX11" fmla="*/ 27460 w 68083"/>
                <a:gd name="connsiteY11" fmla="*/ 0 h 45364"/>
                <a:gd name="connsiteX12" fmla="*/ 13957 w 68083"/>
                <a:gd name="connsiteY12" fmla="*/ 8733 h 45364"/>
                <a:gd name="connsiteX13" fmla="*/ 0 w 68083"/>
                <a:gd name="connsiteY13" fmla="*/ 14970 h 45364"/>
                <a:gd name="connsiteX14" fmla="*/ 27801 w 68083"/>
                <a:gd name="connsiteY14" fmla="*/ 32095 h 45364"/>
                <a:gd name="connsiteX15" fmla="*/ 44141 w 68083"/>
                <a:gd name="connsiteY15" fmla="*/ 40828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083" h="45364">
                  <a:moveTo>
                    <a:pt x="44141" y="40828"/>
                  </a:moveTo>
                  <a:cubicBezTo>
                    <a:pt x="46532" y="42781"/>
                    <a:pt x="49163" y="44420"/>
                    <a:pt x="51970" y="45705"/>
                  </a:cubicBezTo>
                  <a:cubicBezTo>
                    <a:pt x="54926" y="46757"/>
                    <a:pt x="57775" y="48086"/>
                    <a:pt x="60481" y="49674"/>
                  </a:cubicBezTo>
                  <a:cubicBezTo>
                    <a:pt x="60653" y="47478"/>
                    <a:pt x="61312" y="45347"/>
                    <a:pt x="62410" y="43437"/>
                  </a:cubicBezTo>
                  <a:cubicBezTo>
                    <a:pt x="64695" y="40272"/>
                    <a:pt x="67969" y="37958"/>
                    <a:pt x="71715" y="36859"/>
                  </a:cubicBezTo>
                  <a:cubicBezTo>
                    <a:pt x="70920" y="34477"/>
                    <a:pt x="70240" y="32662"/>
                    <a:pt x="69786" y="31528"/>
                  </a:cubicBezTo>
                  <a:cubicBezTo>
                    <a:pt x="69299" y="29981"/>
                    <a:pt x="68994" y="28383"/>
                    <a:pt x="68878" y="26765"/>
                  </a:cubicBezTo>
                  <a:lnTo>
                    <a:pt x="68878" y="26765"/>
                  </a:lnTo>
                  <a:cubicBezTo>
                    <a:pt x="67085" y="23905"/>
                    <a:pt x="64993" y="21243"/>
                    <a:pt x="62637" y="18826"/>
                  </a:cubicBezTo>
                  <a:cubicBezTo>
                    <a:pt x="58683" y="15016"/>
                    <a:pt x="55453" y="10520"/>
                    <a:pt x="53105" y="5557"/>
                  </a:cubicBezTo>
                  <a:cubicBezTo>
                    <a:pt x="44981" y="2265"/>
                    <a:pt x="36095" y="1322"/>
                    <a:pt x="27460" y="2835"/>
                  </a:cubicBezTo>
                  <a:lnTo>
                    <a:pt x="27460" y="0"/>
                  </a:lnTo>
                  <a:cubicBezTo>
                    <a:pt x="24029" y="4301"/>
                    <a:pt x="19289" y="7367"/>
                    <a:pt x="13957" y="8733"/>
                  </a:cubicBezTo>
                  <a:cubicBezTo>
                    <a:pt x="8995" y="10036"/>
                    <a:pt x="4280" y="12143"/>
                    <a:pt x="0" y="14970"/>
                  </a:cubicBezTo>
                  <a:cubicBezTo>
                    <a:pt x="8412" y="21961"/>
                    <a:pt x="17772" y="27726"/>
                    <a:pt x="27801" y="32095"/>
                  </a:cubicBezTo>
                  <a:cubicBezTo>
                    <a:pt x="33774" y="33893"/>
                    <a:pt x="39328" y="36862"/>
                    <a:pt x="44141" y="4082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8" name="Freeform 357">
              <a:extLst>
                <a:ext uri="{FF2B5EF4-FFF2-40B4-BE49-F238E27FC236}">
                  <a16:creationId xmlns:a16="http://schemas.microsoft.com/office/drawing/2014/main" id="{7B88AAEC-E1A7-624E-A0ED-4C4641AF95AB}"/>
                </a:ext>
              </a:extLst>
            </p:cNvPr>
            <p:cNvSpPr/>
            <p:nvPr/>
          </p:nvSpPr>
          <p:spPr>
            <a:xfrm>
              <a:off x="6381893" y="3425728"/>
              <a:ext cx="12930" cy="25847"/>
            </a:xfrm>
            <a:custGeom>
              <a:avLst/>
              <a:gdLst>
                <a:gd name="connsiteX0" fmla="*/ 7149 w 11347"/>
                <a:gd name="connsiteY0" fmla="*/ 18826 h 22682"/>
                <a:gd name="connsiteX1" fmla="*/ 9986 w 11347"/>
                <a:gd name="connsiteY1" fmla="*/ 25971 h 22682"/>
                <a:gd name="connsiteX2" fmla="*/ 13163 w 11347"/>
                <a:gd name="connsiteY2" fmla="*/ 13042 h 22682"/>
                <a:gd name="connsiteX3" fmla="*/ 1022 w 11347"/>
                <a:gd name="connsiteY3" fmla="*/ 0 h 22682"/>
                <a:gd name="connsiteX4" fmla="*/ 0 w 11347"/>
                <a:gd name="connsiteY4" fmla="*/ 4650 h 22682"/>
                <a:gd name="connsiteX5" fmla="*/ 2610 w 11347"/>
                <a:gd name="connsiteY5" fmla="*/ 3402 h 22682"/>
                <a:gd name="connsiteX6" fmla="*/ 7149 w 11347"/>
                <a:gd name="connsiteY6" fmla="*/ 1882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22682">
                  <a:moveTo>
                    <a:pt x="7149" y="18826"/>
                  </a:moveTo>
                  <a:cubicBezTo>
                    <a:pt x="7619" y="21370"/>
                    <a:pt x="8583" y="23797"/>
                    <a:pt x="9986" y="25971"/>
                  </a:cubicBezTo>
                  <a:cubicBezTo>
                    <a:pt x="12044" y="21970"/>
                    <a:pt x="13133" y="17541"/>
                    <a:pt x="13163" y="13042"/>
                  </a:cubicBezTo>
                  <a:cubicBezTo>
                    <a:pt x="13163" y="7485"/>
                    <a:pt x="4766" y="1701"/>
                    <a:pt x="1022" y="0"/>
                  </a:cubicBezTo>
                  <a:lnTo>
                    <a:pt x="0" y="4650"/>
                  </a:lnTo>
                  <a:lnTo>
                    <a:pt x="2610" y="3402"/>
                  </a:lnTo>
                  <a:cubicBezTo>
                    <a:pt x="4908" y="8280"/>
                    <a:pt x="6439" y="13482"/>
                    <a:pt x="7149" y="1882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9" name="Freeform 358">
              <a:extLst>
                <a:ext uri="{FF2B5EF4-FFF2-40B4-BE49-F238E27FC236}">
                  <a16:creationId xmlns:a16="http://schemas.microsoft.com/office/drawing/2014/main" id="{72917AEB-7BEF-3944-8763-85998A7F0B08}"/>
                </a:ext>
              </a:extLst>
            </p:cNvPr>
            <p:cNvSpPr/>
            <p:nvPr/>
          </p:nvSpPr>
          <p:spPr>
            <a:xfrm>
              <a:off x="5817995" y="3002999"/>
              <a:ext cx="129305" cy="90465"/>
            </a:xfrm>
            <a:custGeom>
              <a:avLst/>
              <a:gdLst>
                <a:gd name="connsiteX0" fmla="*/ 46183 w 113472"/>
                <a:gd name="connsiteY0" fmla="*/ 41962 h 79387"/>
                <a:gd name="connsiteX1" fmla="*/ 61389 w 113472"/>
                <a:gd name="connsiteY1" fmla="*/ 32322 h 79387"/>
                <a:gd name="connsiteX2" fmla="*/ 63885 w 113472"/>
                <a:gd name="connsiteY2" fmla="*/ 32322 h 79387"/>
                <a:gd name="connsiteX3" fmla="*/ 110409 w 113472"/>
                <a:gd name="connsiteY3" fmla="*/ 35611 h 79387"/>
                <a:gd name="connsiteX4" fmla="*/ 114380 w 113472"/>
                <a:gd name="connsiteY4" fmla="*/ 36405 h 79387"/>
                <a:gd name="connsiteX5" fmla="*/ 119373 w 113472"/>
                <a:gd name="connsiteY5" fmla="*/ 37766 h 79387"/>
                <a:gd name="connsiteX6" fmla="*/ 112224 w 113472"/>
                <a:gd name="connsiteY6" fmla="*/ 18826 h 79387"/>
                <a:gd name="connsiteX7" fmla="*/ 112224 w 113472"/>
                <a:gd name="connsiteY7" fmla="*/ 18146 h 79387"/>
                <a:gd name="connsiteX8" fmla="*/ 100877 w 113472"/>
                <a:gd name="connsiteY8" fmla="*/ 17465 h 79387"/>
                <a:gd name="connsiteX9" fmla="*/ 89530 w 113472"/>
                <a:gd name="connsiteY9" fmla="*/ 19507 h 79387"/>
                <a:gd name="connsiteX10" fmla="*/ 75119 w 113472"/>
                <a:gd name="connsiteY10" fmla="*/ 10774 h 79387"/>
                <a:gd name="connsiteX11" fmla="*/ 72963 w 113472"/>
                <a:gd name="connsiteY11" fmla="*/ 6918 h 79387"/>
                <a:gd name="connsiteX12" fmla="*/ 60368 w 113472"/>
                <a:gd name="connsiteY12" fmla="*/ 0 h 79387"/>
                <a:gd name="connsiteX13" fmla="*/ 49020 w 113472"/>
                <a:gd name="connsiteY13" fmla="*/ 10320 h 79387"/>
                <a:gd name="connsiteX14" fmla="*/ 44368 w 113472"/>
                <a:gd name="connsiteY14" fmla="*/ 17805 h 79387"/>
                <a:gd name="connsiteX15" fmla="*/ 39148 w 113472"/>
                <a:gd name="connsiteY15" fmla="*/ 26425 h 79387"/>
                <a:gd name="connsiteX16" fmla="*/ 27801 w 113472"/>
                <a:gd name="connsiteY16" fmla="*/ 25517 h 79387"/>
                <a:gd name="connsiteX17" fmla="*/ 23602 w 113472"/>
                <a:gd name="connsiteY17" fmla="*/ 23816 h 79387"/>
                <a:gd name="connsiteX18" fmla="*/ 20992 w 113472"/>
                <a:gd name="connsiteY18" fmla="*/ 25291 h 79387"/>
                <a:gd name="connsiteX19" fmla="*/ 13276 w 113472"/>
                <a:gd name="connsiteY19" fmla="*/ 28693 h 79387"/>
                <a:gd name="connsiteX20" fmla="*/ 2837 w 113472"/>
                <a:gd name="connsiteY20" fmla="*/ 24610 h 79387"/>
                <a:gd name="connsiteX21" fmla="*/ 2837 w 113472"/>
                <a:gd name="connsiteY21" fmla="*/ 24610 h 79387"/>
                <a:gd name="connsiteX22" fmla="*/ 0 w 113472"/>
                <a:gd name="connsiteY22" fmla="*/ 23930 h 79387"/>
                <a:gd name="connsiteX23" fmla="*/ 0 w 113472"/>
                <a:gd name="connsiteY23" fmla="*/ 23930 h 79387"/>
                <a:gd name="connsiteX24" fmla="*/ 17702 w 113472"/>
                <a:gd name="connsiteY24" fmla="*/ 40488 h 79387"/>
                <a:gd name="connsiteX25" fmla="*/ 36878 w 113472"/>
                <a:gd name="connsiteY25" fmla="*/ 55004 h 79387"/>
                <a:gd name="connsiteX26" fmla="*/ 54013 w 113472"/>
                <a:gd name="connsiteY26" fmla="*/ 77687 h 79387"/>
                <a:gd name="connsiteX27" fmla="*/ 81019 w 113472"/>
                <a:gd name="connsiteY27" fmla="*/ 90729 h 79387"/>
                <a:gd name="connsiteX28" fmla="*/ 81019 w 113472"/>
                <a:gd name="connsiteY28" fmla="*/ 90729 h 79387"/>
                <a:gd name="connsiteX29" fmla="*/ 63317 w 113472"/>
                <a:gd name="connsiteY29" fmla="*/ 69748 h 79387"/>
                <a:gd name="connsiteX30" fmla="*/ 46183 w 113472"/>
                <a:gd name="connsiteY30" fmla="*/ 41962 h 7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3472" h="79387">
                  <a:moveTo>
                    <a:pt x="46183" y="41962"/>
                  </a:moveTo>
                  <a:cubicBezTo>
                    <a:pt x="46183" y="31868"/>
                    <a:pt x="55942" y="32095"/>
                    <a:pt x="61389" y="32322"/>
                  </a:cubicBezTo>
                  <a:lnTo>
                    <a:pt x="63885" y="32322"/>
                  </a:lnTo>
                  <a:cubicBezTo>
                    <a:pt x="79445" y="32470"/>
                    <a:pt x="94982" y="33568"/>
                    <a:pt x="110409" y="35611"/>
                  </a:cubicBezTo>
                  <a:lnTo>
                    <a:pt x="114380" y="36405"/>
                  </a:lnTo>
                  <a:lnTo>
                    <a:pt x="119373" y="37766"/>
                  </a:lnTo>
                  <a:cubicBezTo>
                    <a:pt x="118805" y="30910"/>
                    <a:pt x="116329" y="24349"/>
                    <a:pt x="112224" y="18826"/>
                  </a:cubicBezTo>
                  <a:lnTo>
                    <a:pt x="112224" y="18146"/>
                  </a:lnTo>
                  <a:cubicBezTo>
                    <a:pt x="110409" y="15310"/>
                    <a:pt x="107685" y="15651"/>
                    <a:pt x="100877" y="17465"/>
                  </a:cubicBezTo>
                  <a:cubicBezTo>
                    <a:pt x="97197" y="18625"/>
                    <a:pt x="93384" y="19311"/>
                    <a:pt x="89530" y="19507"/>
                  </a:cubicBezTo>
                  <a:cubicBezTo>
                    <a:pt x="83266" y="20361"/>
                    <a:pt x="77257" y="16720"/>
                    <a:pt x="75119" y="10774"/>
                  </a:cubicBezTo>
                  <a:cubicBezTo>
                    <a:pt x="74483" y="9444"/>
                    <a:pt x="73762" y="8156"/>
                    <a:pt x="72963" y="6918"/>
                  </a:cubicBezTo>
                  <a:cubicBezTo>
                    <a:pt x="69722" y="3187"/>
                    <a:pt x="65256" y="734"/>
                    <a:pt x="60368" y="0"/>
                  </a:cubicBezTo>
                  <a:cubicBezTo>
                    <a:pt x="58006" y="4734"/>
                    <a:pt x="53958" y="8415"/>
                    <a:pt x="49020" y="10320"/>
                  </a:cubicBezTo>
                  <a:cubicBezTo>
                    <a:pt x="46524" y="11568"/>
                    <a:pt x="45502" y="14630"/>
                    <a:pt x="44368" y="17805"/>
                  </a:cubicBezTo>
                  <a:cubicBezTo>
                    <a:pt x="43595" y="21163"/>
                    <a:pt x="41765" y="24184"/>
                    <a:pt x="39148" y="26425"/>
                  </a:cubicBezTo>
                  <a:cubicBezTo>
                    <a:pt x="35547" y="28518"/>
                    <a:pt x="31023" y="28156"/>
                    <a:pt x="27801" y="25517"/>
                  </a:cubicBezTo>
                  <a:cubicBezTo>
                    <a:pt x="26530" y="24674"/>
                    <a:pt x="25102" y="24095"/>
                    <a:pt x="23602" y="23816"/>
                  </a:cubicBezTo>
                  <a:cubicBezTo>
                    <a:pt x="22581" y="23816"/>
                    <a:pt x="22127" y="23816"/>
                    <a:pt x="20992" y="25291"/>
                  </a:cubicBezTo>
                  <a:cubicBezTo>
                    <a:pt x="19040" y="27495"/>
                    <a:pt x="16222" y="28738"/>
                    <a:pt x="13276" y="28693"/>
                  </a:cubicBezTo>
                  <a:cubicBezTo>
                    <a:pt x="9453" y="28467"/>
                    <a:pt x="5799" y="27038"/>
                    <a:pt x="2837" y="24610"/>
                  </a:cubicBezTo>
                  <a:lnTo>
                    <a:pt x="2837" y="24610"/>
                  </a:lnTo>
                  <a:lnTo>
                    <a:pt x="0" y="23930"/>
                  </a:lnTo>
                  <a:lnTo>
                    <a:pt x="0" y="23930"/>
                  </a:lnTo>
                  <a:cubicBezTo>
                    <a:pt x="4652" y="30167"/>
                    <a:pt x="7830" y="40488"/>
                    <a:pt x="17702" y="40488"/>
                  </a:cubicBezTo>
                  <a:cubicBezTo>
                    <a:pt x="27574" y="40488"/>
                    <a:pt x="31205" y="45138"/>
                    <a:pt x="36878" y="55004"/>
                  </a:cubicBezTo>
                  <a:cubicBezTo>
                    <a:pt x="42552" y="64871"/>
                    <a:pt x="50382" y="77687"/>
                    <a:pt x="54013" y="77687"/>
                  </a:cubicBezTo>
                  <a:cubicBezTo>
                    <a:pt x="57644" y="77687"/>
                    <a:pt x="73757" y="90729"/>
                    <a:pt x="81019" y="90729"/>
                  </a:cubicBezTo>
                  <a:lnTo>
                    <a:pt x="81019" y="90729"/>
                  </a:lnTo>
                  <a:cubicBezTo>
                    <a:pt x="76594" y="85172"/>
                    <a:pt x="67857" y="74284"/>
                    <a:pt x="63317" y="69748"/>
                  </a:cubicBezTo>
                  <a:cubicBezTo>
                    <a:pt x="56736" y="63057"/>
                    <a:pt x="45389" y="51715"/>
                    <a:pt x="46183" y="4196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0" name="Freeform 359">
              <a:extLst>
                <a:ext uri="{FF2B5EF4-FFF2-40B4-BE49-F238E27FC236}">
                  <a16:creationId xmlns:a16="http://schemas.microsoft.com/office/drawing/2014/main" id="{620D0AC3-FD06-D545-AF04-2DD934619B6C}"/>
                </a:ext>
              </a:extLst>
            </p:cNvPr>
            <p:cNvSpPr/>
            <p:nvPr/>
          </p:nvSpPr>
          <p:spPr>
            <a:xfrm>
              <a:off x="5876957" y="3046551"/>
              <a:ext cx="77583" cy="64618"/>
            </a:xfrm>
            <a:custGeom>
              <a:avLst/>
              <a:gdLst>
                <a:gd name="connsiteX0" fmla="*/ 66835 w 68083"/>
                <a:gd name="connsiteY0" fmla="*/ 39694 h 56705"/>
                <a:gd name="connsiteX1" fmla="*/ 74892 w 68083"/>
                <a:gd name="connsiteY1" fmla="*/ 40601 h 56705"/>
                <a:gd name="connsiteX2" fmla="*/ 72395 w 68083"/>
                <a:gd name="connsiteY2" fmla="*/ 24837 h 56705"/>
                <a:gd name="connsiteX3" fmla="*/ 68083 w 68083"/>
                <a:gd name="connsiteY3" fmla="*/ 10320 h 56705"/>
                <a:gd name="connsiteX4" fmla="*/ 68083 w 68083"/>
                <a:gd name="connsiteY4" fmla="*/ 8392 h 56705"/>
                <a:gd name="connsiteX5" fmla="*/ 61389 w 68083"/>
                <a:gd name="connsiteY5" fmla="*/ 3969 h 56705"/>
                <a:gd name="connsiteX6" fmla="*/ 57417 w 68083"/>
                <a:gd name="connsiteY6" fmla="*/ 3176 h 56705"/>
                <a:gd name="connsiteX7" fmla="*/ 12028 w 68083"/>
                <a:gd name="connsiteY7" fmla="*/ 0 h 56705"/>
                <a:gd name="connsiteX8" fmla="*/ 9418 w 68083"/>
                <a:gd name="connsiteY8" fmla="*/ 0 h 56705"/>
                <a:gd name="connsiteX9" fmla="*/ 0 w 68083"/>
                <a:gd name="connsiteY9" fmla="*/ 4196 h 56705"/>
                <a:gd name="connsiteX10" fmla="*/ 16113 w 68083"/>
                <a:gd name="connsiteY10" fmla="*/ 27899 h 56705"/>
                <a:gd name="connsiteX11" fmla="*/ 36992 w 68083"/>
                <a:gd name="connsiteY11" fmla="*/ 52736 h 56705"/>
                <a:gd name="connsiteX12" fmla="*/ 34722 w 68083"/>
                <a:gd name="connsiteY12" fmla="*/ 54437 h 56705"/>
                <a:gd name="connsiteX13" fmla="*/ 49587 w 68083"/>
                <a:gd name="connsiteY13" fmla="*/ 65212 h 56705"/>
                <a:gd name="connsiteX14" fmla="*/ 66835 w 68083"/>
                <a:gd name="connsiteY14" fmla="*/ 39694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083" h="56705">
                  <a:moveTo>
                    <a:pt x="66835" y="39694"/>
                  </a:moveTo>
                  <a:cubicBezTo>
                    <a:pt x="69550" y="39620"/>
                    <a:pt x="72262" y="39925"/>
                    <a:pt x="74892" y="40601"/>
                  </a:cubicBezTo>
                  <a:cubicBezTo>
                    <a:pt x="75826" y="35215"/>
                    <a:pt x="74948" y="29671"/>
                    <a:pt x="72395" y="24837"/>
                  </a:cubicBezTo>
                  <a:cubicBezTo>
                    <a:pt x="69037" y="20788"/>
                    <a:pt x="67480" y="15545"/>
                    <a:pt x="68083" y="10320"/>
                  </a:cubicBezTo>
                  <a:lnTo>
                    <a:pt x="68083" y="8392"/>
                  </a:lnTo>
                  <a:cubicBezTo>
                    <a:pt x="68083" y="5671"/>
                    <a:pt x="68083" y="5330"/>
                    <a:pt x="61389" y="3969"/>
                  </a:cubicBezTo>
                  <a:lnTo>
                    <a:pt x="57417" y="3176"/>
                  </a:lnTo>
                  <a:cubicBezTo>
                    <a:pt x="42364" y="1213"/>
                    <a:pt x="27208" y="152"/>
                    <a:pt x="12028" y="0"/>
                  </a:cubicBezTo>
                  <a:lnTo>
                    <a:pt x="9418" y="0"/>
                  </a:lnTo>
                  <a:cubicBezTo>
                    <a:pt x="2270" y="0"/>
                    <a:pt x="227" y="0"/>
                    <a:pt x="0" y="4196"/>
                  </a:cubicBezTo>
                  <a:cubicBezTo>
                    <a:pt x="0" y="11454"/>
                    <a:pt x="10326" y="22115"/>
                    <a:pt x="16113" y="27899"/>
                  </a:cubicBezTo>
                  <a:cubicBezTo>
                    <a:pt x="21900" y="33683"/>
                    <a:pt x="36424" y="51942"/>
                    <a:pt x="36992" y="52736"/>
                  </a:cubicBezTo>
                  <a:lnTo>
                    <a:pt x="34722" y="54437"/>
                  </a:lnTo>
                  <a:cubicBezTo>
                    <a:pt x="39488" y="57273"/>
                    <a:pt x="44368" y="62716"/>
                    <a:pt x="49587" y="65212"/>
                  </a:cubicBezTo>
                  <a:cubicBezTo>
                    <a:pt x="50382" y="61015"/>
                    <a:pt x="54467" y="40148"/>
                    <a:pt x="66835" y="396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1" name="Freeform 360">
              <a:extLst>
                <a:ext uri="{FF2B5EF4-FFF2-40B4-BE49-F238E27FC236}">
                  <a16:creationId xmlns:a16="http://schemas.microsoft.com/office/drawing/2014/main" id="{3574B732-B8B3-6D4C-B9F9-F418C72B40F9}"/>
                </a:ext>
              </a:extLst>
            </p:cNvPr>
            <p:cNvSpPr/>
            <p:nvPr/>
          </p:nvSpPr>
          <p:spPr>
            <a:xfrm>
              <a:off x="5937213" y="3097728"/>
              <a:ext cx="38792" cy="25847"/>
            </a:xfrm>
            <a:custGeom>
              <a:avLst/>
              <a:gdLst>
                <a:gd name="connsiteX0" fmla="*/ 33247 w 34041"/>
                <a:gd name="connsiteY0" fmla="*/ 18146 h 22682"/>
                <a:gd name="connsiteX1" fmla="*/ 38694 w 34041"/>
                <a:gd name="connsiteY1" fmla="*/ 18146 h 22682"/>
                <a:gd name="connsiteX2" fmla="*/ 35982 w 34041"/>
                <a:gd name="connsiteY2" fmla="*/ 8912 h 22682"/>
                <a:gd name="connsiteX3" fmla="*/ 35857 w 34041"/>
                <a:gd name="connsiteY3" fmla="*/ 8846 h 22682"/>
                <a:gd name="connsiteX4" fmla="*/ 32566 w 34041"/>
                <a:gd name="connsiteY4" fmla="*/ 6578 h 22682"/>
                <a:gd name="connsiteX5" fmla="*/ 14184 w 34041"/>
                <a:gd name="connsiteY5" fmla="*/ 0 h 22682"/>
                <a:gd name="connsiteX6" fmla="*/ 2837 w 34041"/>
                <a:gd name="connsiteY6" fmla="*/ 21095 h 22682"/>
                <a:gd name="connsiteX7" fmla="*/ 0 w 34041"/>
                <a:gd name="connsiteY7" fmla="*/ 21095 h 22682"/>
                <a:gd name="connsiteX8" fmla="*/ 19858 w 34041"/>
                <a:gd name="connsiteY8" fmla="*/ 32436 h 22682"/>
                <a:gd name="connsiteX9" fmla="*/ 33247 w 34041"/>
                <a:gd name="connsiteY9" fmla="*/ 1814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1" h="22682">
                  <a:moveTo>
                    <a:pt x="33247" y="18146"/>
                  </a:moveTo>
                  <a:cubicBezTo>
                    <a:pt x="35057" y="17935"/>
                    <a:pt x="36884" y="17935"/>
                    <a:pt x="38694" y="18146"/>
                  </a:cubicBezTo>
                  <a:cubicBezTo>
                    <a:pt x="40496" y="14848"/>
                    <a:pt x="39282" y="10714"/>
                    <a:pt x="35982" y="8912"/>
                  </a:cubicBezTo>
                  <a:cubicBezTo>
                    <a:pt x="35940" y="8890"/>
                    <a:pt x="35899" y="8868"/>
                    <a:pt x="35857" y="8846"/>
                  </a:cubicBezTo>
                  <a:lnTo>
                    <a:pt x="32566" y="6578"/>
                  </a:lnTo>
                  <a:cubicBezTo>
                    <a:pt x="27396" y="2306"/>
                    <a:pt x="20892" y="-21"/>
                    <a:pt x="14184" y="0"/>
                  </a:cubicBezTo>
                  <a:cubicBezTo>
                    <a:pt x="7149" y="0"/>
                    <a:pt x="2837" y="15651"/>
                    <a:pt x="2837" y="21095"/>
                  </a:cubicBezTo>
                  <a:lnTo>
                    <a:pt x="0" y="21095"/>
                  </a:lnTo>
                  <a:cubicBezTo>
                    <a:pt x="7252" y="23641"/>
                    <a:pt x="13981" y="27484"/>
                    <a:pt x="19858" y="32436"/>
                  </a:cubicBezTo>
                  <a:cubicBezTo>
                    <a:pt x="20198" y="28920"/>
                    <a:pt x="24964" y="18486"/>
                    <a:pt x="33247" y="1814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2" name="Freeform 361">
              <a:extLst>
                <a:ext uri="{FF2B5EF4-FFF2-40B4-BE49-F238E27FC236}">
                  <a16:creationId xmlns:a16="http://schemas.microsoft.com/office/drawing/2014/main" id="{EDE80EB1-35EE-F04D-9738-8AC711EA8308}"/>
                </a:ext>
              </a:extLst>
            </p:cNvPr>
            <p:cNvSpPr/>
            <p:nvPr/>
          </p:nvSpPr>
          <p:spPr>
            <a:xfrm>
              <a:off x="5656953" y="2990808"/>
              <a:ext cx="284471" cy="271395"/>
            </a:xfrm>
            <a:custGeom>
              <a:avLst/>
              <a:gdLst>
                <a:gd name="connsiteX0" fmla="*/ 138940 w 249638"/>
                <a:gd name="connsiteY0" fmla="*/ 15802 h 238163"/>
                <a:gd name="connsiteX1" fmla="*/ 138259 w 249638"/>
                <a:gd name="connsiteY1" fmla="*/ 9338 h 238163"/>
                <a:gd name="connsiteX2" fmla="*/ 130089 w 249638"/>
                <a:gd name="connsiteY2" fmla="*/ 6503 h 238163"/>
                <a:gd name="connsiteX3" fmla="*/ 116359 w 249638"/>
                <a:gd name="connsiteY3" fmla="*/ 3214 h 238163"/>
                <a:gd name="connsiteX4" fmla="*/ 100586 w 249638"/>
                <a:gd name="connsiteY4" fmla="*/ 492 h 238163"/>
                <a:gd name="connsiteX5" fmla="*/ 93664 w 249638"/>
                <a:gd name="connsiteY5" fmla="*/ 492 h 238163"/>
                <a:gd name="connsiteX6" fmla="*/ 78573 w 249638"/>
                <a:gd name="connsiteY6" fmla="*/ 7410 h 238163"/>
                <a:gd name="connsiteX7" fmla="*/ 67225 w 249638"/>
                <a:gd name="connsiteY7" fmla="*/ 13988 h 238163"/>
                <a:gd name="connsiteX8" fmla="*/ 57920 w 249638"/>
                <a:gd name="connsiteY8" fmla="*/ 17390 h 238163"/>
                <a:gd name="connsiteX9" fmla="*/ 48615 w 249638"/>
                <a:gd name="connsiteY9" fmla="*/ 21927 h 238163"/>
                <a:gd name="connsiteX10" fmla="*/ 42942 w 249638"/>
                <a:gd name="connsiteY10" fmla="*/ 24308 h 238163"/>
                <a:gd name="connsiteX11" fmla="*/ 42942 w 249638"/>
                <a:gd name="connsiteY11" fmla="*/ 24308 h 238163"/>
                <a:gd name="connsiteX12" fmla="*/ 29779 w 249638"/>
                <a:gd name="connsiteY12" fmla="*/ 16369 h 238163"/>
                <a:gd name="connsiteX13" fmla="*/ 29098 w 249638"/>
                <a:gd name="connsiteY13" fmla="*/ 16369 h 238163"/>
                <a:gd name="connsiteX14" fmla="*/ 26942 w 249638"/>
                <a:gd name="connsiteY14" fmla="*/ 19885 h 238163"/>
                <a:gd name="connsiteX15" fmla="*/ 20475 w 249638"/>
                <a:gd name="connsiteY15" fmla="*/ 27711 h 238163"/>
                <a:gd name="connsiteX16" fmla="*/ 3113 w 249638"/>
                <a:gd name="connsiteY16" fmla="*/ 29298 h 238163"/>
                <a:gd name="connsiteX17" fmla="*/ 3908 w 249638"/>
                <a:gd name="connsiteY17" fmla="*/ 31453 h 238163"/>
                <a:gd name="connsiteX18" fmla="*/ 3908 w 249638"/>
                <a:gd name="connsiteY18" fmla="*/ 42794 h 238163"/>
                <a:gd name="connsiteX19" fmla="*/ 276 w 249638"/>
                <a:gd name="connsiteY19" fmla="*/ 56744 h 238163"/>
                <a:gd name="connsiteX20" fmla="*/ 5836 w 249638"/>
                <a:gd name="connsiteY20" fmla="*/ 62641 h 238163"/>
                <a:gd name="connsiteX21" fmla="*/ 18319 w 249638"/>
                <a:gd name="connsiteY21" fmla="*/ 80674 h 238163"/>
                <a:gd name="connsiteX22" fmla="*/ 36815 w 249638"/>
                <a:gd name="connsiteY22" fmla="*/ 67064 h 238163"/>
                <a:gd name="connsiteX23" fmla="*/ 70856 w 249638"/>
                <a:gd name="connsiteY23" fmla="*/ 83169 h 238163"/>
                <a:gd name="connsiteX24" fmla="*/ 87537 w 249638"/>
                <a:gd name="connsiteY24" fmla="*/ 113790 h 238163"/>
                <a:gd name="connsiteX25" fmla="*/ 132926 w 249638"/>
                <a:gd name="connsiteY25" fmla="*/ 150648 h 238163"/>
                <a:gd name="connsiteX26" fmla="*/ 164584 w 249638"/>
                <a:gd name="connsiteY26" fmla="*/ 166753 h 238163"/>
                <a:gd name="connsiteX27" fmla="*/ 185917 w 249638"/>
                <a:gd name="connsiteY27" fmla="*/ 183878 h 238163"/>
                <a:gd name="connsiteX28" fmla="*/ 201462 w 249638"/>
                <a:gd name="connsiteY28" fmla="*/ 209396 h 238163"/>
                <a:gd name="connsiteX29" fmla="*/ 191137 w 249638"/>
                <a:gd name="connsiteY29" fmla="*/ 239449 h 238163"/>
                <a:gd name="connsiteX30" fmla="*/ 204640 w 249638"/>
                <a:gd name="connsiteY30" fmla="*/ 235820 h 238163"/>
                <a:gd name="connsiteX31" fmla="*/ 219164 w 249638"/>
                <a:gd name="connsiteY31" fmla="*/ 214612 h 238163"/>
                <a:gd name="connsiteX32" fmla="*/ 220753 w 249638"/>
                <a:gd name="connsiteY32" fmla="*/ 202137 h 238163"/>
                <a:gd name="connsiteX33" fmla="*/ 213491 w 249638"/>
                <a:gd name="connsiteY33" fmla="*/ 178207 h 238163"/>
                <a:gd name="connsiteX34" fmla="*/ 233263 w 249638"/>
                <a:gd name="connsiteY34" fmla="*/ 174832 h 238163"/>
                <a:gd name="connsiteX35" fmla="*/ 233689 w 249638"/>
                <a:gd name="connsiteY35" fmla="*/ 175145 h 238163"/>
                <a:gd name="connsiteX36" fmla="*/ 247759 w 249638"/>
                <a:gd name="connsiteY36" fmla="*/ 187054 h 238163"/>
                <a:gd name="connsiteX37" fmla="*/ 247774 w 249638"/>
                <a:gd name="connsiteY37" fmla="*/ 172298 h 238163"/>
                <a:gd name="connsiteX38" fmla="*/ 244128 w 249638"/>
                <a:gd name="connsiteY38" fmla="*/ 169928 h 238163"/>
                <a:gd name="connsiteX39" fmla="*/ 208271 w 249638"/>
                <a:gd name="connsiteY39" fmla="*/ 150195 h 238163"/>
                <a:gd name="connsiteX40" fmla="*/ 199128 w 249638"/>
                <a:gd name="connsiteY40" fmla="*/ 137014 h 238163"/>
                <a:gd name="connsiteX41" fmla="*/ 199874 w 249638"/>
                <a:gd name="connsiteY41" fmla="*/ 134544 h 238163"/>
                <a:gd name="connsiteX42" fmla="*/ 166627 w 249638"/>
                <a:gd name="connsiteY42" fmla="*/ 127853 h 238163"/>
                <a:gd name="connsiteX43" fmla="*/ 140188 w 249638"/>
                <a:gd name="connsiteY43" fmla="*/ 85210 h 238163"/>
                <a:gd name="connsiteX44" fmla="*/ 120443 w 249638"/>
                <a:gd name="connsiteY44" fmla="*/ 81581 h 238163"/>
                <a:gd name="connsiteX45" fmla="*/ 113635 w 249638"/>
                <a:gd name="connsiteY45" fmla="*/ 58218 h 238163"/>
                <a:gd name="connsiteX46" fmla="*/ 116812 w 249638"/>
                <a:gd name="connsiteY46" fmla="*/ 40072 h 238163"/>
                <a:gd name="connsiteX47" fmla="*/ 138712 w 249638"/>
                <a:gd name="connsiteY47" fmla="*/ 33608 h 238163"/>
                <a:gd name="connsiteX48" fmla="*/ 138939 w 249638"/>
                <a:gd name="connsiteY48" fmla="*/ 15802 h 23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49638" h="238163">
                  <a:moveTo>
                    <a:pt x="138940" y="15802"/>
                  </a:moveTo>
                  <a:cubicBezTo>
                    <a:pt x="138940" y="13648"/>
                    <a:pt x="138372" y="11493"/>
                    <a:pt x="138259" y="9338"/>
                  </a:cubicBezTo>
                  <a:cubicBezTo>
                    <a:pt x="138145" y="7183"/>
                    <a:pt x="136670" y="6843"/>
                    <a:pt x="130089" y="6503"/>
                  </a:cubicBezTo>
                  <a:cubicBezTo>
                    <a:pt x="125283" y="6840"/>
                    <a:pt x="120490" y="5691"/>
                    <a:pt x="116359" y="3214"/>
                  </a:cubicBezTo>
                  <a:cubicBezTo>
                    <a:pt x="111658" y="283"/>
                    <a:pt x="105997" y="-694"/>
                    <a:pt x="100586" y="492"/>
                  </a:cubicBezTo>
                  <a:cubicBezTo>
                    <a:pt x="98280" y="608"/>
                    <a:pt x="95970" y="608"/>
                    <a:pt x="93664" y="492"/>
                  </a:cubicBezTo>
                  <a:cubicBezTo>
                    <a:pt x="88089" y="1354"/>
                    <a:pt x="82863" y="3749"/>
                    <a:pt x="78573" y="7410"/>
                  </a:cubicBezTo>
                  <a:cubicBezTo>
                    <a:pt x="75007" y="9956"/>
                    <a:pt x="71207" y="12159"/>
                    <a:pt x="67225" y="13988"/>
                  </a:cubicBezTo>
                  <a:cubicBezTo>
                    <a:pt x="63707" y="15462"/>
                    <a:pt x="60644" y="16483"/>
                    <a:pt x="57920" y="17390"/>
                  </a:cubicBezTo>
                  <a:cubicBezTo>
                    <a:pt x="54510" y="18166"/>
                    <a:pt x="51326" y="19718"/>
                    <a:pt x="48615" y="21927"/>
                  </a:cubicBezTo>
                  <a:cubicBezTo>
                    <a:pt x="47129" y="23461"/>
                    <a:pt x="45079" y="24322"/>
                    <a:pt x="42942" y="24308"/>
                  </a:cubicBezTo>
                  <a:lnTo>
                    <a:pt x="42942" y="24308"/>
                  </a:lnTo>
                  <a:cubicBezTo>
                    <a:pt x="37731" y="23358"/>
                    <a:pt x="33049" y="20534"/>
                    <a:pt x="29779" y="16369"/>
                  </a:cubicBezTo>
                  <a:lnTo>
                    <a:pt x="29098" y="16369"/>
                  </a:lnTo>
                  <a:cubicBezTo>
                    <a:pt x="29098" y="16369"/>
                    <a:pt x="27737" y="18638"/>
                    <a:pt x="26942" y="19885"/>
                  </a:cubicBezTo>
                  <a:cubicBezTo>
                    <a:pt x="25294" y="22874"/>
                    <a:pt x="23100" y="25529"/>
                    <a:pt x="20475" y="27711"/>
                  </a:cubicBezTo>
                  <a:cubicBezTo>
                    <a:pt x="15130" y="30529"/>
                    <a:pt x="8881" y="31100"/>
                    <a:pt x="3113" y="29298"/>
                  </a:cubicBezTo>
                  <a:cubicBezTo>
                    <a:pt x="3309" y="30040"/>
                    <a:pt x="3575" y="30762"/>
                    <a:pt x="3908" y="31453"/>
                  </a:cubicBezTo>
                  <a:cubicBezTo>
                    <a:pt x="5269" y="35196"/>
                    <a:pt x="6858" y="39392"/>
                    <a:pt x="3908" y="42794"/>
                  </a:cubicBezTo>
                  <a:cubicBezTo>
                    <a:pt x="703" y="46684"/>
                    <a:pt x="-625" y="51787"/>
                    <a:pt x="276" y="56744"/>
                  </a:cubicBezTo>
                  <a:cubicBezTo>
                    <a:pt x="1922" y="58895"/>
                    <a:pt x="3786" y="60871"/>
                    <a:pt x="5836" y="62641"/>
                  </a:cubicBezTo>
                  <a:cubicBezTo>
                    <a:pt x="11826" y="67157"/>
                    <a:pt x="16202" y="73480"/>
                    <a:pt x="18319" y="80674"/>
                  </a:cubicBezTo>
                  <a:cubicBezTo>
                    <a:pt x="26942" y="78519"/>
                    <a:pt x="27396" y="67064"/>
                    <a:pt x="36815" y="67064"/>
                  </a:cubicBezTo>
                  <a:cubicBezTo>
                    <a:pt x="46233" y="67064"/>
                    <a:pt x="70175" y="75343"/>
                    <a:pt x="70856" y="83169"/>
                  </a:cubicBezTo>
                  <a:cubicBezTo>
                    <a:pt x="71797" y="95285"/>
                    <a:pt x="77865" y="106425"/>
                    <a:pt x="87537" y="113790"/>
                  </a:cubicBezTo>
                  <a:cubicBezTo>
                    <a:pt x="98884" y="121048"/>
                    <a:pt x="117607" y="150195"/>
                    <a:pt x="132926" y="150648"/>
                  </a:cubicBezTo>
                  <a:cubicBezTo>
                    <a:pt x="148244" y="151102"/>
                    <a:pt x="157889" y="164711"/>
                    <a:pt x="164584" y="166753"/>
                  </a:cubicBezTo>
                  <a:cubicBezTo>
                    <a:pt x="171279" y="168794"/>
                    <a:pt x="178087" y="183878"/>
                    <a:pt x="185917" y="183878"/>
                  </a:cubicBezTo>
                  <a:cubicBezTo>
                    <a:pt x="193746" y="183878"/>
                    <a:pt x="203618" y="201116"/>
                    <a:pt x="201462" y="209396"/>
                  </a:cubicBezTo>
                  <a:cubicBezTo>
                    <a:pt x="199306" y="217675"/>
                    <a:pt x="187959" y="235820"/>
                    <a:pt x="191137" y="239449"/>
                  </a:cubicBezTo>
                  <a:cubicBezTo>
                    <a:pt x="194314" y="243079"/>
                    <a:pt x="201009" y="242058"/>
                    <a:pt x="204640" y="235820"/>
                  </a:cubicBezTo>
                  <a:cubicBezTo>
                    <a:pt x="208271" y="229583"/>
                    <a:pt x="212356" y="216654"/>
                    <a:pt x="219164" y="214612"/>
                  </a:cubicBezTo>
                  <a:cubicBezTo>
                    <a:pt x="225973" y="212571"/>
                    <a:pt x="226427" y="206220"/>
                    <a:pt x="220753" y="202137"/>
                  </a:cubicBezTo>
                  <a:cubicBezTo>
                    <a:pt x="215079" y="198054"/>
                    <a:pt x="205661" y="186486"/>
                    <a:pt x="213491" y="178207"/>
                  </a:cubicBezTo>
                  <a:cubicBezTo>
                    <a:pt x="218018" y="171818"/>
                    <a:pt x="226871" y="170307"/>
                    <a:pt x="233263" y="174832"/>
                  </a:cubicBezTo>
                  <a:cubicBezTo>
                    <a:pt x="233407" y="174934"/>
                    <a:pt x="233549" y="175038"/>
                    <a:pt x="233689" y="175145"/>
                  </a:cubicBezTo>
                  <a:cubicBezTo>
                    <a:pt x="238909" y="178774"/>
                    <a:pt x="243107" y="191250"/>
                    <a:pt x="247759" y="187054"/>
                  </a:cubicBezTo>
                  <a:cubicBezTo>
                    <a:pt x="251840" y="182983"/>
                    <a:pt x="251847" y="176377"/>
                    <a:pt x="247774" y="172298"/>
                  </a:cubicBezTo>
                  <a:cubicBezTo>
                    <a:pt x="246738" y="171261"/>
                    <a:pt x="245496" y="170454"/>
                    <a:pt x="244128" y="169928"/>
                  </a:cubicBezTo>
                  <a:cubicBezTo>
                    <a:pt x="232711" y="162422"/>
                    <a:pt x="220722" y="155824"/>
                    <a:pt x="208271" y="150195"/>
                  </a:cubicBezTo>
                  <a:cubicBezTo>
                    <a:pt x="202105" y="149078"/>
                    <a:pt x="198011" y="143177"/>
                    <a:pt x="199128" y="137014"/>
                  </a:cubicBezTo>
                  <a:cubicBezTo>
                    <a:pt x="199282" y="136165"/>
                    <a:pt x="199532" y="135336"/>
                    <a:pt x="199874" y="134544"/>
                  </a:cubicBezTo>
                  <a:cubicBezTo>
                    <a:pt x="203618" y="128873"/>
                    <a:pt x="177180" y="136132"/>
                    <a:pt x="166627" y="127853"/>
                  </a:cubicBezTo>
                  <a:cubicBezTo>
                    <a:pt x="156074" y="119574"/>
                    <a:pt x="145861" y="85777"/>
                    <a:pt x="140188" y="85210"/>
                  </a:cubicBezTo>
                  <a:cubicBezTo>
                    <a:pt x="133415" y="85528"/>
                    <a:pt x="126660" y="84286"/>
                    <a:pt x="120443" y="81581"/>
                  </a:cubicBezTo>
                  <a:cubicBezTo>
                    <a:pt x="116812" y="78519"/>
                    <a:pt x="109096" y="64002"/>
                    <a:pt x="113635" y="58218"/>
                  </a:cubicBezTo>
                  <a:cubicBezTo>
                    <a:pt x="118174" y="52434"/>
                    <a:pt x="109550" y="43134"/>
                    <a:pt x="116812" y="40072"/>
                  </a:cubicBezTo>
                  <a:cubicBezTo>
                    <a:pt x="124075" y="37010"/>
                    <a:pt x="132926" y="31340"/>
                    <a:pt x="138712" y="33608"/>
                  </a:cubicBezTo>
                  <a:cubicBezTo>
                    <a:pt x="139802" y="27729"/>
                    <a:pt x="139878" y="21707"/>
                    <a:pt x="138939" y="1580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3" name="Freeform 362">
              <a:extLst>
                <a:ext uri="{FF2B5EF4-FFF2-40B4-BE49-F238E27FC236}">
                  <a16:creationId xmlns:a16="http://schemas.microsoft.com/office/drawing/2014/main" id="{1D87DB9C-C64A-9B40-ABE3-B7E320277BF4}"/>
                </a:ext>
              </a:extLst>
            </p:cNvPr>
            <p:cNvSpPr/>
            <p:nvPr/>
          </p:nvSpPr>
          <p:spPr>
            <a:xfrm>
              <a:off x="5238237" y="3137016"/>
              <a:ext cx="77583" cy="142158"/>
            </a:xfrm>
            <a:custGeom>
              <a:avLst/>
              <a:gdLst>
                <a:gd name="connsiteX0" fmla="*/ 43534 w 68083"/>
                <a:gd name="connsiteY0" fmla="*/ 115113 h 124752"/>
                <a:gd name="connsiteX1" fmla="*/ 46597 w 68083"/>
                <a:gd name="connsiteY1" fmla="*/ 107741 h 124752"/>
                <a:gd name="connsiteX2" fmla="*/ 45917 w 68083"/>
                <a:gd name="connsiteY2" fmla="*/ 104565 h 124752"/>
                <a:gd name="connsiteX3" fmla="*/ 45917 w 68083"/>
                <a:gd name="connsiteY3" fmla="*/ 88801 h 124752"/>
                <a:gd name="connsiteX4" fmla="*/ 45917 w 68083"/>
                <a:gd name="connsiteY4" fmla="*/ 73944 h 124752"/>
                <a:gd name="connsiteX5" fmla="*/ 45917 w 68083"/>
                <a:gd name="connsiteY5" fmla="*/ 70769 h 124752"/>
                <a:gd name="connsiteX6" fmla="*/ 49888 w 68083"/>
                <a:gd name="connsiteY6" fmla="*/ 63964 h 124752"/>
                <a:gd name="connsiteX7" fmla="*/ 53179 w 68083"/>
                <a:gd name="connsiteY7" fmla="*/ 60902 h 124752"/>
                <a:gd name="connsiteX8" fmla="*/ 59647 w 68083"/>
                <a:gd name="connsiteY8" fmla="*/ 34023 h 124752"/>
                <a:gd name="connsiteX9" fmla="*/ 66228 w 68083"/>
                <a:gd name="connsiteY9" fmla="*/ 20868 h 124752"/>
                <a:gd name="connsiteX10" fmla="*/ 71335 w 68083"/>
                <a:gd name="connsiteY10" fmla="*/ 14970 h 124752"/>
                <a:gd name="connsiteX11" fmla="*/ 72469 w 68083"/>
                <a:gd name="connsiteY11" fmla="*/ 11568 h 124752"/>
                <a:gd name="connsiteX12" fmla="*/ 62030 w 68083"/>
                <a:gd name="connsiteY12" fmla="*/ 4877 h 124752"/>
                <a:gd name="connsiteX13" fmla="*/ 54200 w 68083"/>
                <a:gd name="connsiteY13" fmla="*/ 6805 h 124752"/>
                <a:gd name="connsiteX14" fmla="*/ 46030 w 68083"/>
                <a:gd name="connsiteY14" fmla="*/ 10207 h 124752"/>
                <a:gd name="connsiteX15" fmla="*/ 37520 w 68083"/>
                <a:gd name="connsiteY15" fmla="*/ 4083 h 124752"/>
                <a:gd name="connsiteX16" fmla="*/ 32754 w 68083"/>
                <a:gd name="connsiteY16" fmla="*/ 0 h 124752"/>
                <a:gd name="connsiteX17" fmla="*/ 29009 w 68083"/>
                <a:gd name="connsiteY17" fmla="*/ 2041 h 124752"/>
                <a:gd name="connsiteX18" fmla="*/ 23790 w 68083"/>
                <a:gd name="connsiteY18" fmla="*/ 5784 h 124752"/>
                <a:gd name="connsiteX19" fmla="*/ 23790 w 68083"/>
                <a:gd name="connsiteY19" fmla="*/ 2949 h 124752"/>
                <a:gd name="connsiteX20" fmla="*/ 20612 w 68083"/>
                <a:gd name="connsiteY20" fmla="*/ 25631 h 124752"/>
                <a:gd name="connsiteX21" fmla="*/ 8130 w 68083"/>
                <a:gd name="connsiteY21" fmla="*/ 68841 h 124752"/>
                <a:gd name="connsiteX22" fmla="*/ 1436 w 68083"/>
                <a:gd name="connsiteY22" fmla="*/ 90049 h 124752"/>
                <a:gd name="connsiteX23" fmla="*/ 11762 w 68083"/>
                <a:gd name="connsiteY23" fmla="*/ 113978 h 124752"/>
                <a:gd name="connsiteX24" fmla="*/ 15393 w 68083"/>
                <a:gd name="connsiteY24" fmla="*/ 133145 h 124752"/>
                <a:gd name="connsiteX25" fmla="*/ 42967 w 68083"/>
                <a:gd name="connsiteY25" fmla="*/ 129629 h 124752"/>
                <a:gd name="connsiteX26" fmla="*/ 38655 w 68083"/>
                <a:gd name="connsiteY26" fmla="*/ 129629 h 124752"/>
                <a:gd name="connsiteX27" fmla="*/ 43534 w 68083"/>
                <a:gd name="connsiteY27" fmla="*/ 115113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8083" h="124752">
                  <a:moveTo>
                    <a:pt x="43534" y="115113"/>
                  </a:moveTo>
                  <a:cubicBezTo>
                    <a:pt x="45093" y="112915"/>
                    <a:pt x="46140" y="110396"/>
                    <a:pt x="46597" y="107741"/>
                  </a:cubicBezTo>
                  <a:lnTo>
                    <a:pt x="45917" y="104565"/>
                  </a:lnTo>
                  <a:cubicBezTo>
                    <a:pt x="44031" y="99480"/>
                    <a:pt x="44031" y="93887"/>
                    <a:pt x="45917" y="88801"/>
                  </a:cubicBezTo>
                  <a:cubicBezTo>
                    <a:pt x="46642" y="83875"/>
                    <a:pt x="46642" y="78870"/>
                    <a:pt x="45917" y="73944"/>
                  </a:cubicBezTo>
                  <a:cubicBezTo>
                    <a:pt x="45839" y="72887"/>
                    <a:pt x="45839" y="71826"/>
                    <a:pt x="45917" y="70769"/>
                  </a:cubicBezTo>
                  <a:cubicBezTo>
                    <a:pt x="45842" y="67931"/>
                    <a:pt x="47380" y="65296"/>
                    <a:pt x="49888" y="63964"/>
                  </a:cubicBezTo>
                  <a:cubicBezTo>
                    <a:pt x="51117" y="63095"/>
                    <a:pt x="52224" y="62065"/>
                    <a:pt x="53179" y="60902"/>
                  </a:cubicBezTo>
                  <a:cubicBezTo>
                    <a:pt x="56722" y="52334"/>
                    <a:pt x="58905" y="43265"/>
                    <a:pt x="59647" y="34023"/>
                  </a:cubicBezTo>
                  <a:cubicBezTo>
                    <a:pt x="59990" y="28935"/>
                    <a:pt x="62361" y="24196"/>
                    <a:pt x="66228" y="20868"/>
                  </a:cubicBezTo>
                  <a:cubicBezTo>
                    <a:pt x="68046" y="19005"/>
                    <a:pt x="69751" y="17035"/>
                    <a:pt x="71335" y="14970"/>
                  </a:cubicBezTo>
                  <a:cubicBezTo>
                    <a:pt x="72809" y="12929"/>
                    <a:pt x="72583" y="11908"/>
                    <a:pt x="72469" y="11568"/>
                  </a:cubicBezTo>
                  <a:cubicBezTo>
                    <a:pt x="71561" y="8619"/>
                    <a:pt x="64413" y="5784"/>
                    <a:pt x="62030" y="4877"/>
                  </a:cubicBezTo>
                  <a:cubicBezTo>
                    <a:pt x="59647" y="3969"/>
                    <a:pt x="56810" y="4877"/>
                    <a:pt x="54200" y="6805"/>
                  </a:cubicBezTo>
                  <a:cubicBezTo>
                    <a:pt x="51927" y="8809"/>
                    <a:pt x="49055" y="10005"/>
                    <a:pt x="46030" y="10207"/>
                  </a:cubicBezTo>
                  <a:cubicBezTo>
                    <a:pt x="42299" y="9841"/>
                    <a:pt x="39050" y="7504"/>
                    <a:pt x="37520" y="4083"/>
                  </a:cubicBezTo>
                  <a:cubicBezTo>
                    <a:pt x="35818" y="1248"/>
                    <a:pt x="34797" y="0"/>
                    <a:pt x="32754" y="0"/>
                  </a:cubicBezTo>
                  <a:cubicBezTo>
                    <a:pt x="30711" y="0"/>
                    <a:pt x="29804" y="680"/>
                    <a:pt x="29009" y="2041"/>
                  </a:cubicBezTo>
                  <a:cubicBezTo>
                    <a:pt x="28161" y="4209"/>
                    <a:pt x="26116" y="5675"/>
                    <a:pt x="23790" y="5784"/>
                  </a:cubicBezTo>
                  <a:lnTo>
                    <a:pt x="23790" y="2949"/>
                  </a:lnTo>
                  <a:cubicBezTo>
                    <a:pt x="22073" y="10403"/>
                    <a:pt x="21010" y="17992"/>
                    <a:pt x="20612" y="25631"/>
                  </a:cubicBezTo>
                  <a:cubicBezTo>
                    <a:pt x="19718" y="40783"/>
                    <a:pt x="15454" y="55544"/>
                    <a:pt x="8130" y="68841"/>
                  </a:cubicBezTo>
                  <a:cubicBezTo>
                    <a:pt x="1436" y="76099"/>
                    <a:pt x="-2196" y="85966"/>
                    <a:pt x="1436" y="90049"/>
                  </a:cubicBezTo>
                  <a:cubicBezTo>
                    <a:pt x="7235" y="96789"/>
                    <a:pt x="10837" y="105137"/>
                    <a:pt x="11762" y="113978"/>
                  </a:cubicBezTo>
                  <a:cubicBezTo>
                    <a:pt x="11762" y="121804"/>
                    <a:pt x="8130" y="133145"/>
                    <a:pt x="15393" y="133145"/>
                  </a:cubicBezTo>
                  <a:cubicBezTo>
                    <a:pt x="22655" y="133145"/>
                    <a:pt x="34456" y="129743"/>
                    <a:pt x="42967" y="129629"/>
                  </a:cubicBezTo>
                  <a:lnTo>
                    <a:pt x="38655" y="129629"/>
                  </a:lnTo>
                  <a:cubicBezTo>
                    <a:pt x="39081" y="124467"/>
                    <a:pt x="40755" y="119485"/>
                    <a:pt x="43534" y="11511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4" name="Freeform 363">
              <a:extLst>
                <a:ext uri="{FF2B5EF4-FFF2-40B4-BE49-F238E27FC236}">
                  <a16:creationId xmlns:a16="http://schemas.microsoft.com/office/drawing/2014/main" id="{FFB071CC-BC34-DB49-9A87-48866F7E5419}"/>
                </a:ext>
              </a:extLst>
            </p:cNvPr>
            <p:cNvSpPr/>
            <p:nvPr/>
          </p:nvSpPr>
          <p:spPr>
            <a:xfrm>
              <a:off x="5380039" y="2867818"/>
              <a:ext cx="297401" cy="245548"/>
            </a:xfrm>
            <a:custGeom>
              <a:avLst/>
              <a:gdLst>
                <a:gd name="connsiteX0" fmla="*/ 245100 w 260986"/>
                <a:gd name="connsiteY0" fmla="*/ 174200 h 215481"/>
                <a:gd name="connsiteX1" fmla="*/ 238519 w 260986"/>
                <a:gd name="connsiteY1" fmla="*/ 166942 h 215481"/>
                <a:gd name="connsiteX2" fmla="*/ 242944 w 260986"/>
                <a:gd name="connsiteY2" fmla="*/ 146527 h 215481"/>
                <a:gd name="connsiteX3" fmla="*/ 241696 w 260986"/>
                <a:gd name="connsiteY3" fmla="*/ 141197 h 215481"/>
                <a:gd name="connsiteX4" fmla="*/ 239653 w 260986"/>
                <a:gd name="connsiteY4" fmla="*/ 133145 h 215481"/>
                <a:gd name="connsiteX5" fmla="*/ 237611 w 260986"/>
                <a:gd name="connsiteY5" fmla="*/ 121804 h 215481"/>
                <a:gd name="connsiteX6" fmla="*/ 237611 w 260986"/>
                <a:gd name="connsiteY6" fmla="*/ 121804 h 215481"/>
                <a:gd name="connsiteX7" fmla="*/ 233412 w 260986"/>
                <a:gd name="connsiteY7" fmla="*/ 122711 h 215481"/>
                <a:gd name="connsiteX8" fmla="*/ 222065 w 260986"/>
                <a:gd name="connsiteY8" fmla="*/ 122711 h 215481"/>
                <a:gd name="connsiteX9" fmla="*/ 222065 w 260986"/>
                <a:gd name="connsiteY9" fmla="*/ 116814 h 215481"/>
                <a:gd name="connsiteX10" fmla="*/ 237157 w 260986"/>
                <a:gd name="connsiteY10" fmla="*/ 103431 h 215481"/>
                <a:gd name="connsiteX11" fmla="*/ 253156 w 260986"/>
                <a:gd name="connsiteY11" fmla="*/ 88914 h 215481"/>
                <a:gd name="connsiteX12" fmla="*/ 264504 w 260986"/>
                <a:gd name="connsiteY12" fmla="*/ 54891 h 215481"/>
                <a:gd name="connsiteX13" fmla="*/ 264504 w 260986"/>
                <a:gd name="connsiteY13" fmla="*/ 53870 h 215481"/>
                <a:gd name="connsiteX14" fmla="*/ 244532 w 260986"/>
                <a:gd name="connsiteY14" fmla="*/ 50241 h 215481"/>
                <a:gd name="connsiteX15" fmla="*/ 211398 w 260986"/>
                <a:gd name="connsiteY15" fmla="*/ 38106 h 215481"/>
                <a:gd name="connsiteX16" fmla="*/ 203796 w 260986"/>
                <a:gd name="connsiteY16" fmla="*/ 34477 h 215481"/>
                <a:gd name="connsiteX17" fmla="*/ 193924 w 260986"/>
                <a:gd name="connsiteY17" fmla="*/ 28693 h 215481"/>
                <a:gd name="connsiteX18" fmla="*/ 179853 w 260986"/>
                <a:gd name="connsiteY18" fmla="*/ 20981 h 215481"/>
                <a:gd name="connsiteX19" fmla="*/ 148648 w 260986"/>
                <a:gd name="connsiteY19" fmla="*/ 2041 h 215481"/>
                <a:gd name="connsiteX20" fmla="*/ 150237 w 260986"/>
                <a:gd name="connsiteY20" fmla="*/ 0 h 215481"/>
                <a:gd name="connsiteX21" fmla="*/ 122663 w 260986"/>
                <a:gd name="connsiteY21" fmla="*/ 26311 h 215481"/>
                <a:gd name="connsiteX22" fmla="*/ 66495 w 260986"/>
                <a:gd name="connsiteY22" fmla="*/ 36178 h 215481"/>
                <a:gd name="connsiteX23" fmla="*/ 61842 w 260986"/>
                <a:gd name="connsiteY23" fmla="*/ 50695 h 215481"/>
                <a:gd name="connsiteX24" fmla="*/ 36878 w 260986"/>
                <a:gd name="connsiteY24" fmla="*/ 61129 h 215481"/>
                <a:gd name="connsiteX25" fmla="*/ 0 w 260986"/>
                <a:gd name="connsiteY25" fmla="*/ 67366 h 215481"/>
                <a:gd name="connsiteX26" fmla="*/ 28028 w 260986"/>
                <a:gd name="connsiteY26" fmla="*/ 85852 h 215481"/>
                <a:gd name="connsiteX27" fmla="*/ 50722 w 260986"/>
                <a:gd name="connsiteY27" fmla="*/ 101390 h 215481"/>
                <a:gd name="connsiteX28" fmla="*/ 67289 w 260986"/>
                <a:gd name="connsiteY28" fmla="*/ 126340 h 215481"/>
                <a:gd name="connsiteX29" fmla="*/ 75119 w 260986"/>
                <a:gd name="connsiteY29" fmla="*/ 148115 h 215481"/>
                <a:gd name="connsiteX30" fmla="*/ 62637 w 260986"/>
                <a:gd name="connsiteY30" fmla="*/ 161611 h 215481"/>
                <a:gd name="connsiteX31" fmla="*/ 56623 w 260986"/>
                <a:gd name="connsiteY31" fmla="*/ 200738 h 215481"/>
                <a:gd name="connsiteX32" fmla="*/ 58892 w 260986"/>
                <a:gd name="connsiteY32" fmla="*/ 198924 h 215481"/>
                <a:gd name="connsiteX33" fmla="*/ 72963 w 260986"/>
                <a:gd name="connsiteY33" fmla="*/ 211059 h 215481"/>
                <a:gd name="connsiteX34" fmla="*/ 77955 w 260986"/>
                <a:gd name="connsiteY34" fmla="*/ 212646 h 215481"/>
                <a:gd name="connsiteX35" fmla="*/ 95997 w 260986"/>
                <a:gd name="connsiteY35" fmla="*/ 216616 h 215481"/>
                <a:gd name="connsiteX36" fmla="*/ 102011 w 260986"/>
                <a:gd name="connsiteY36" fmla="*/ 215141 h 215481"/>
                <a:gd name="connsiteX37" fmla="*/ 113359 w 260986"/>
                <a:gd name="connsiteY37" fmla="*/ 214234 h 215481"/>
                <a:gd name="connsiteX38" fmla="*/ 125841 w 260986"/>
                <a:gd name="connsiteY38" fmla="*/ 220585 h 215481"/>
                <a:gd name="connsiteX39" fmla="*/ 138095 w 260986"/>
                <a:gd name="connsiteY39" fmla="*/ 226142 h 215481"/>
                <a:gd name="connsiteX40" fmla="*/ 155003 w 260986"/>
                <a:gd name="connsiteY40" fmla="*/ 223080 h 215481"/>
                <a:gd name="connsiteX41" fmla="*/ 155797 w 260986"/>
                <a:gd name="connsiteY41" fmla="*/ 225915 h 215481"/>
                <a:gd name="connsiteX42" fmla="*/ 162719 w 260986"/>
                <a:gd name="connsiteY42" fmla="*/ 205728 h 215481"/>
                <a:gd name="connsiteX43" fmla="*/ 203682 w 260986"/>
                <a:gd name="connsiteY43" fmla="*/ 200058 h 215481"/>
                <a:gd name="connsiteX44" fmla="*/ 229667 w 260986"/>
                <a:gd name="connsiteY44" fmla="*/ 208337 h 215481"/>
                <a:gd name="connsiteX45" fmla="*/ 258830 w 260986"/>
                <a:gd name="connsiteY45" fmla="*/ 188149 h 215481"/>
                <a:gd name="connsiteX46" fmla="*/ 255993 w 260986"/>
                <a:gd name="connsiteY46" fmla="*/ 188149 h 215481"/>
                <a:gd name="connsiteX47" fmla="*/ 245100 w 260986"/>
                <a:gd name="connsiteY47" fmla="*/ 174200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60986" h="215481">
                  <a:moveTo>
                    <a:pt x="245100" y="174200"/>
                  </a:moveTo>
                  <a:cubicBezTo>
                    <a:pt x="242605" y="172072"/>
                    <a:pt x="240393" y="169632"/>
                    <a:pt x="238519" y="166942"/>
                  </a:cubicBezTo>
                  <a:cubicBezTo>
                    <a:pt x="236585" y="159822"/>
                    <a:pt x="238236" y="152208"/>
                    <a:pt x="242944" y="146527"/>
                  </a:cubicBezTo>
                  <a:cubicBezTo>
                    <a:pt x="242944" y="146527"/>
                    <a:pt x="242376" y="142898"/>
                    <a:pt x="241696" y="141197"/>
                  </a:cubicBezTo>
                  <a:cubicBezTo>
                    <a:pt x="240565" y="138647"/>
                    <a:pt x="239875" y="135925"/>
                    <a:pt x="239653" y="133145"/>
                  </a:cubicBezTo>
                  <a:cubicBezTo>
                    <a:pt x="239653" y="125433"/>
                    <a:pt x="238292" y="121804"/>
                    <a:pt x="237611" y="121804"/>
                  </a:cubicBezTo>
                  <a:lnTo>
                    <a:pt x="237611" y="121804"/>
                  </a:lnTo>
                  <a:lnTo>
                    <a:pt x="233412" y="122711"/>
                  </a:lnTo>
                  <a:cubicBezTo>
                    <a:pt x="228646" y="123845"/>
                    <a:pt x="224562" y="124866"/>
                    <a:pt x="222065" y="122711"/>
                  </a:cubicBezTo>
                  <a:cubicBezTo>
                    <a:pt x="220814" y="120944"/>
                    <a:pt x="220814" y="118581"/>
                    <a:pt x="222065" y="116814"/>
                  </a:cubicBezTo>
                  <a:cubicBezTo>
                    <a:pt x="226364" y="111591"/>
                    <a:pt x="231457" y="107076"/>
                    <a:pt x="237157" y="103431"/>
                  </a:cubicBezTo>
                  <a:cubicBezTo>
                    <a:pt x="242944" y="99008"/>
                    <a:pt x="252816" y="92090"/>
                    <a:pt x="253156" y="88914"/>
                  </a:cubicBezTo>
                  <a:cubicBezTo>
                    <a:pt x="254766" y="76961"/>
                    <a:pt x="258615" y="65419"/>
                    <a:pt x="264504" y="54891"/>
                  </a:cubicBezTo>
                  <a:cubicBezTo>
                    <a:pt x="264504" y="54891"/>
                    <a:pt x="264504" y="54097"/>
                    <a:pt x="264504" y="53870"/>
                  </a:cubicBezTo>
                  <a:cubicBezTo>
                    <a:pt x="264504" y="53644"/>
                    <a:pt x="257695" y="50241"/>
                    <a:pt x="244532" y="50241"/>
                  </a:cubicBezTo>
                  <a:cubicBezTo>
                    <a:pt x="232751" y="48594"/>
                    <a:pt x="221455" y="44457"/>
                    <a:pt x="211398" y="38106"/>
                  </a:cubicBezTo>
                  <a:cubicBezTo>
                    <a:pt x="208959" y="36707"/>
                    <a:pt x="206418" y="35494"/>
                    <a:pt x="203796" y="34477"/>
                  </a:cubicBezTo>
                  <a:cubicBezTo>
                    <a:pt x="200190" y="33144"/>
                    <a:pt x="196848" y="31186"/>
                    <a:pt x="193924" y="28693"/>
                  </a:cubicBezTo>
                  <a:cubicBezTo>
                    <a:pt x="189729" y="25308"/>
                    <a:pt x="184964" y="22696"/>
                    <a:pt x="179853" y="20981"/>
                  </a:cubicBezTo>
                  <a:cubicBezTo>
                    <a:pt x="168556" y="16276"/>
                    <a:pt x="158036" y="9890"/>
                    <a:pt x="148648" y="2041"/>
                  </a:cubicBezTo>
                  <a:lnTo>
                    <a:pt x="150237" y="0"/>
                  </a:lnTo>
                  <a:cubicBezTo>
                    <a:pt x="139995" y="7600"/>
                    <a:pt x="130734" y="16438"/>
                    <a:pt x="122663" y="26311"/>
                  </a:cubicBezTo>
                  <a:cubicBezTo>
                    <a:pt x="102352" y="49674"/>
                    <a:pt x="72168" y="37653"/>
                    <a:pt x="66495" y="36178"/>
                  </a:cubicBezTo>
                  <a:cubicBezTo>
                    <a:pt x="60821" y="34704"/>
                    <a:pt x="59233" y="42416"/>
                    <a:pt x="61842" y="50695"/>
                  </a:cubicBezTo>
                  <a:cubicBezTo>
                    <a:pt x="64452" y="58974"/>
                    <a:pt x="46183" y="66232"/>
                    <a:pt x="36878" y="61129"/>
                  </a:cubicBezTo>
                  <a:cubicBezTo>
                    <a:pt x="27574" y="56025"/>
                    <a:pt x="0" y="57953"/>
                    <a:pt x="0" y="67366"/>
                  </a:cubicBezTo>
                  <a:cubicBezTo>
                    <a:pt x="0" y="76779"/>
                    <a:pt x="21219" y="85852"/>
                    <a:pt x="28028" y="85852"/>
                  </a:cubicBezTo>
                  <a:cubicBezTo>
                    <a:pt x="34836" y="85852"/>
                    <a:pt x="48906" y="90956"/>
                    <a:pt x="50722" y="101390"/>
                  </a:cubicBezTo>
                  <a:cubicBezTo>
                    <a:pt x="53680" y="111149"/>
                    <a:pt x="59441" y="119825"/>
                    <a:pt x="67289" y="126340"/>
                  </a:cubicBezTo>
                  <a:cubicBezTo>
                    <a:pt x="75119" y="134619"/>
                    <a:pt x="79771" y="146527"/>
                    <a:pt x="75119" y="148115"/>
                  </a:cubicBezTo>
                  <a:cubicBezTo>
                    <a:pt x="70466" y="149703"/>
                    <a:pt x="62637" y="152311"/>
                    <a:pt x="62637" y="161611"/>
                  </a:cubicBezTo>
                  <a:cubicBezTo>
                    <a:pt x="63165" y="174919"/>
                    <a:pt x="61123" y="188203"/>
                    <a:pt x="56623" y="200738"/>
                  </a:cubicBezTo>
                  <a:lnTo>
                    <a:pt x="58892" y="198924"/>
                  </a:lnTo>
                  <a:cubicBezTo>
                    <a:pt x="62605" y="203979"/>
                    <a:pt x="67416" y="208128"/>
                    <a:pt x="72963" y="211059"/>
                  </a:cubicBezTo>
                  <a:lnTo>
                    <a:pt x="77955" y="212646"/>
                  </a:lnTo>
                  <a:cubicBezTo>
                    <a:pt x="83740" y="214852"/>
                    <a:pt x="89820" y="216189"/>
                    <a:pt x="95997" y="216616"/>
                  </a:cubicBezTo>
                  <a:cubicBezTo>
                    <a:pt x="98097" y="216657"/>
                    <a:pt x="100170" y="216149"/>
                    <a:pt x="102011" y="215141"/>
                  </a:cubicBezTo>
                  <a:cubicBezTo>
                    <a:pt x="105471" y="213167"/>
                    <a:pt x="109629" y="212834"/>
                    <a:pt x="113359" y="214234"/>
                  </a:cubicBezTo>
                  <a:cubicBezTo>
                    <a:pt x="117757" y="215847"/>
                    <a:pt x="121948" y="217979"/>
                    <a:pt x="125841" y="220585"/>
                  </a:cubicBezTo>
                  <a:cubicBezTo>
                    <a:pt x="129463" y="223322"/>
                    <a:pt x="133649" y="225221"/>
                    <a:pt x="138095" y="226142"/>
                  </a:cubicBezTo>
                  <a:cubicBezTo>
                    <a:pt x="143826" y="225736"/>
                    <a:pt x="149494" y="224709"/>
                    <a:pt x="155003" y="223080"/>
                  </a:cubicBezTo>
                  <a:lnTo>
                    <a:pt x="155797" y="225915"/>
                  </a:lnTo>
                  <a:cubicBezTo>
                    <a:pt x="154930" y="218486"/>
                    <a:pt x="157475" y="211064"/>
                    <a:pt x="162719" y="205728"/>
                  </a:cubicBezTo>
                  <a:cubicBezTo>
                    <a:pt x="175001" y="198256"/>
                    <a:pt x="189831" y="196203"/>
                    <a:pt x="203682" y="200058"/>
                  </a:cubicBezTo>
                  <a:cubicBezTo>
                    <a:pt x="211290" y="205415"/>
                    <a:pt x="220361" y="208305"/>
                    <a:pt x="229667" y="208337"/>
                  </a:cubicBezTo>
                  <a:cubicBezTo>
                    <a:pt x="241696" y="208337"/>
                    <a:pt x="247369" y="188149"/>
                    <a:pt x="258830" y="188149"/>
                  </a:cubicBezTo>
                  <a:lnTo>
                    <a:pt x="255993" y="188149"/>
                  </a:lnTo>
                  <a:cubicBezTo>
                    <a:pt x="255653" y="184407"/>
                    <a:pt x="249525" y="178509"/>
                    <a:pt x="245100" y="17420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5" name="Freeform 364">
              <a:extLst>
                <a:ext uri="{FF2B5EF4-FFF2-40B4-BE49-F238E27FC236}">
                  <a16:creationId xmlns:a16="http://schemas.microsoft.com/office/drawing/2014/main" id="{7961A1FC-CAFB-A946-84BF-024E48636A2E}"/>
                </a:ext>
              </a:extLst>
            </p:cNvPr>
            <p:cNvSpPr/>
            <p:nvPr/>
          </p:nvSpPr>
          <p:spPr>
            <a:xfrm>
              <a:off x="6044587" y="2720926"/>
              <a:ext cx="206888" cy="129235"/>
            </a:xfrm>
            <a:custGeom>
              <a:avLst/>
              <a:gdLst>
                <a:gd name="connsiteX0" fmla="*/ 17658 w 181555"/>
                <a:gd name="connsiteY0" fmla="*/ 106904 h 113411"/>
                <a:gd name="connsiteX1" fmla="*/ 45118 w 181555"/>
                <a:gd name="connsiteY1" fmla="*/ 98739 h 113411"/>
                <a:gd name="connsiteX2" fmla="*/ 57373 w 181555"/>
                <a:gd name="connsiteY2" fmla="*/ 101461 h 113411"/>
                <a:gd name="connsiteX3" fmla="*/ 68720 w 181555"/>
                <a:gd name="connsiteY3" fmla="*/ 103956 h 113411"/>
                <a:gd name="connsiteX4" fmla="*/ 80975 w 181555"/>
                <a:gd name="connsiteY4" fmla="*/ 106111 h 113411"/>
                <a:gd name="connsiteX5" fmla="*/ 96748 w 181555"/>
                <a:gd name="connsiteY5" fmla="*/ 109059 h 113411"/>
                <a:gd name="connsiteX6" fmla="*/ 106734 w 181555"/>
                <a:gd name="connsiteY6" fmla="*/ 109059 h 113411"/>
                <a:gd name="connsiteX7" fmla="*/ 115925 w 181555"/>
                <a:gd name="connsiteY7" fmla="*/ 109059 h 113411"/>
                <a:gd name="connsiteX8" fmla="*/ 127272 w 181555"/>
                <a:gd name="connsiteY8" fmla="*/ 111554 h 113411"/>
                <a:gd name="connsiteX9" fmla="*/ 134535 w 181555"/>
                <a:gd name="connsiteY9" fmla="*/ 113823 h 113411"/>
                <a:gd name="connsiteX10" fmla="*/ 148605 w 181555"/>
                <a:gd name="connsiteY10" fmla="*/ 106564 h 113411"/>
                <a:gd name="connsiteX11" fmla="*/ 162222 w 181555"/>
                <a:gd name="connsiteY11" fmla="*/ 98625 h 113411"/>
                <a:gd name="connsiteX12" fmla="*/ 168917 w 181555"/>
                <a:gd name="connsiteY12" fmla="*/ 97378 h 113411"/>
                <a:gd name="connsiteX13" fmla="*/ 160406 w 181555"/>
                <a:gd name="connsiteY13" fmla="*/ 76283 h 113411"/>
                <a:gd name="connsiteX14" fmla="*/ 160406 w 181555"/>
                <a:gd name="connsiteY14" fmla="*/ 70613 h 113411"/>
                <a:gd name="connsiteX15" fmla="*/ 171073 w 181555"/>
                <a:gd name="connsiteY15" fmla="*/ 69252 h 113411"/>
                <a:gd name="connsiteX16" fmla="*/ 176633 w 181555"/>
                <a:gd name="connsiteY16" fmla="*/ 69252 h 113411"/>
                <a:gd name="connsiteX17" fmla="*/ 181739 w 181555"/>
                <a:gd name="connsiteY17" fmla="*/ 62107 h 113411"/>
                <a:gd name="connsiteX18" fmla="*/ 166080 w 181555"/>
                <a:gd name="connsiteY18" fmla="*/ 50085 h 113411"/>
                <a:gd name="connsiteX19" fmla="*/ 154733 w 181555"/>
                <a:gd name="connsiteY19" fmla="*/ 41806 h 113411"/>
                <a:gd name="connsiteX20" fmla="*/ 143385 w 181555"/>
                <a:gd name="connsiteY20" fmla="*/ 16516 h 113411"/>
                <a:gd name="connsiteX21" fmla="*/ 131471 w 181555"/>
                <a:gd name="connsiteY21" fmla="*/ 5175 h 113411"/>
                <a:gd name="connsiteX22" fmla="*/ 117287 w 181555"/>
                <a:gd name="connsiteY22" fmla="*/ 3587 h 113411"/>
                <a:gd name="connsiteX23" fmla="*/ 98450 w 181555"/>
                <a:gd name="connsiteY23" fmla="*/ 1092 h 113411"/>
                <a:gd name="connsiteX24" fmla="*/ 83018 w 181555"/>
                <a:gd name="connsiteY24" fmla="*/ 1092 h 113411"/>
                <a:gd name="connsiteX25" fmla="*/ 75302 w 181555"/>
                <a:gd name="connsiteY25" fmla="*/ 2453 h 113411"/>
                <a:gd name="connsiteX26" fmla="*/ 60891 w 181555"/>
                <a:gd name="connsiteY26" fmla="*/ 10505 h 113411"/>
                <a:gd name="connsiteX27" fmla="*/ 50565 w 181555"/>
                <a:gd name="connsiteY27" fmla="*/ 27857 h 113411"/>
                <a:gd name="connsiteX28" fmla="*/ 39218 w 181555"/>
                <a:gd name="connsiteY28" fmla="*/ 39198 h 113411"/>
                <a:gd name="connsiteX29" fmla="*/ 29686 w 181555"/>
                <a:gd name="connsiteY29" fmla="*/ 49292 h 113411"/>
                <a:gd name="connsiteX30" fmla="*/ 5630 w 181555"/>
                <a:gd name="connsiteY30" fmla="*/ 54849 h 113411"/>
                <a:gd name="connsiteX31" fmla="*/ 11644 w 181555"/>
                <a:gd name="connsiteY31" fmla="*/ 79232 h 113411"/>
                <a:gd name="connsiteX32" fmla="*/ 3134 w 181555"/>
                <a:gd name="connsiteY32" fmla="*/ 90573 h 113411"/>
                <a:gd name="connsiteX33" fmla="*/ 70 w 181555"/>
                <a:gd name="connsiteY33" fmla="*/ 92388 h 113411"/>
                <a:gd name="connsiteX34" fmla="*/ 2680 w 181555"/>
                <a:gd name="connsiteY34" fmla="*/ 100100 h 113411"/>
                <a:gd name="connsiteX35" fmla="*/ 6424 w 181555"/>
                <a:gd name="connsiteY35" fmla="*/ 108606 h 113411"/>
                <a:gd name="connsiteX36" fmla="*/ 17658 w 181555"/>
                <a:gd name="connsiteY36" fmla="*/ 106904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81555" h="113411">
                  <a:moveTo>
                    <a:pt x="17658" y="106904"/>
                  </a:moveTo>
                  <a:cubicBezTo>
                    <a:pt x="25918" y="101782"/>
                    <a:pt x="35400" y="98963"/>
                    <a:pt x="45118" y="98739"/>
                  </a:cubicBezTo>
                  <a:cubicBezTo>
                    <a:pt x="49293" y="99180"/>
                    <a:pt x="53404" y="100093"/>
                    <a:pt x="57373" y="101461"/>
                  </a:cubicBezTo>
                  <a:cubicBezTo>
                    <a:pt x="61038" y="102757"/>
                    <a:pt x="64850" y="103595"/>
                    <a:pt x="68720" y="103956"/>
                  </a:cubicBezTo>
                  <a:cubicBezTo>
                    <a:pt x="72890" y="104058"/>
                    <a:pt x="77021" y="104785"/>
                    <a:pt x="80975" y="106111"/>
                  </a:cubicBezTo>
                  <a:cubicBezTo>
                    <a:pt x="86064" y="107846"/>
                    <a:pt x="91376" y="108839"/>
                    <a:pt x="96748" y="109059"/>
                  </a:cubicBezTo>
                  <a:cubicBezTo>
                    <a:pt x="100074" y="108871"/>
                    <a:pt x="103408" y="108871"/>
                    <a:pt x="106734" y="109059"/>
                  </a:cubicBezTo>
                  <a:cubicBezTo>
                    <a:pt x="109784" y="109475"/>
                    <a:pt x="112875" y="109475"/>
                    <a:pt x="115925" y="109059"/>
                  </a:cubicBezTo>
                  <a:cubicBezTo>
                    <a:pt x="119881" y="108582"/>
                    <a:pt x="123882" y="109462"/>
                    <a:pt x="127272" y="111554"/>
                  </a:cubicBezTo>
                  <a:cubicBezTo>
                    <a:pt x="129536" y="112744"/>
                    <a:pt x="131996" y="113512"/>
                    <a:pt x="134535" y="113823"/>
                  </a:cubicBezTo>
                  <a:cubicBezTo>
                    <a:pt x="139641" y="113823"/>
                    <a:pt x="147811" y="109626"/>
                    <a:pt x="148605" y="106564"/>
                  </a:cubicBezTo>
                  <a:cubicBezTo>
                    <a:pt x="150534" y="99419"/>
                    <a:pt x="158137" y="98966"/>
                    <a:pt x="162222" y="98625"/>
                  </a:cubicBezTo>
                  <a:cubicBezTo>
                    <a:pt x="164490" y="98434"/>
                    <a:pt x="166732" y="98016"/>
                    <a:pt x="168917" y="97378"/>
                  </a:cubicBezTo>
                  <a:cubicBezTo>
                    <a:pt x="167131" y="89967"/>
                    <a:pt x="164263" y="82860"/>
                    <a:pt x="160406" y="76283"/>
                  </a:cubicBezTo>
                  <a:cubicBezTo>
                    <a:pt x="159289" y="74558"/>
                    <a:pt x="159289" y="72338"/>
                    <a:pt x="160406" y="70613"/>
                  </a:cubicBezTo>
                  <a:cubicBezTo>
                    <a:pt x="162335" y="67891"/>
                    <a:pt x="166193" y="68458"/>
                    <a:pt x="171073" y="69252"/>
                  </a:cubicBezTo>
                  <a:cubicBezTo>
                    <a:pt x="172925" y="69352"/>
                    <a:pt x="174781" y="69352"/>
                    <a:pt x="176633" y="69252"/>
                  </a:cubicBezTo>
                  <a:cubicBezTo>
                    <a:pt x="177881" y="69252"/>
                    <a:pt x="181739" y="69252"/>
                    <a:pt x="181739" y="62107"/>
                  </a:cubicBezTo>
                  <a:cubicBezTo>
                    <a:pt x="177053" y="57450"/>
                    <a:pt x="171790" y="53410"/>
                    <a:pt x="166080" y="50085"/>
                  </a:cubicBezTo>
                  <a:cubicBezTo>
                    <a:pt x="162143" y="47544"/>
                    <a:pt x="158354" y="44780"/>
                    <a:pt x="154733" y="41806"/>
                  </a:cubicBezTo>
                  <a:cubicBezTo>
                    <a:pt x="148231" y="34879"/>
                    <a:pt x="144236" y="25976"/>
                    <a:pt x="143385" y="16516"/>
                  </a:cubicBezTo>
                  <a:cubicBezTo>
                    <a:pt x="143385" y="14361"/>
                    <a:pt x="137144" y="7896"/>
                    <a:pt x="131471" y="5175"/>
                  </a:cubicBezTo>
                  <a:cubicBezTo>
                    <a:pt x="126813" y="4141"/>
                    <a:pt x="122058" y="3608"/>
                    <a:pt x="117287" y="3587"/>
                  </a:cubicBezTo>
                  <a:cubicBezTo>
                    <a:pt x="110915" y="3756"/>
                    <a:pt x="104557" y="2914"/>
                    <a:pt x="98450" y="1092"/>
                  </a:cubicBezTo>
                  <a:cubicBezTo>
                    <a:pt x="93409" y="-364"/>
                    <a:pt x="88059" y="-364"/>
                    <a:pt x="83018" y="1092"/>
                  </a:cubicBezTo>
                  <a:cubicBezTo>
                    <a:pt x="80408" y="1092"/>
                    <a:pt x="77912" y="2112"/>
                    <a:pt x="75302" y="2453"/>
                  </a:cubicBezTo>
                  <a:cubicBezTo>
                    <a:pt x="65997" y="3587"/>
                    <a:pt x="62366" y="4607"/>
                    <a:pt x="60891" y="10505"/>
                  </a:cubicBezTo>
                  <a:cubicBezTo>
                    <a:pt x="60194" y="17533"/>
                    <a:pt x="56411" y="23889"/>
                    <a:pt x="50565" y="27857"/>
                  </a:cubicBezTo>
                  <a:cubicBezTo>
                    <a:pt x="46384" y="31216"/>
                    <a:pt x="42579" y="35019"/>
                    <a:pt x="39218" y="39198"/>
                  </a:cubicBezTo>
                  <a:cubicBezTo>
                    <a:pt x="36154" y="42714"/>
                    <a:pt x="32864" y="46229"/>
                    <a:pt x="29686" y="49292"/>
                  </a:cubicBezTo>
                  <a:cubicBezTo>
                    <a:pt x="22646" y="54087"/>
                    <a:pt x="14062" y="56070"/>
                    <a:pt x="5630" y="54849"/>
                  </a:cubicBezTo>
                  <a:cubicBezTo>
                    <a:pt x="9092" y="62547"/>
                    <a:pt x="11130" y="70808"/>
                    <a:pt x="11644" y="79232"/>
                  </a:cubicBezTo>
                  <a:cubicBezTo>
                    <a:pt x="11644" y="88532"/>
                    <a:pt x="6311" y="89666"/>
                    <a:pt x="3134" y="90573"/>
                  </a:cubicBezTo>
                  <a:cubicBezTo>
                    <a:pt x="-44" y="91481"/>
                    <a:pt x="410" y="91254"/>
                    <a:pt x="70" y="92388"/>
                  </a:cubicBezTo>
                  <a:cubicBezTo>
                    <a:pt x="-270" y="93522"/>
                    <a:pt x="637" y="96811"/>
                    <a:pt x="2680" y="100100"/>
                  </a:cubicBezTo>
                  <a:cubicBezTo>
                    <a:pt x="4445" y="102678"/>
                    <a:pt x="5715" y="105563"/>
                    <a:pt x="6424" y="108606"/>
                  </a:cubicBezTo>
                  <a:cubicBezTo>
                    <a:pt x="10246" y="109560"/>
                    <a:pt x="14291" y="108948"/>
                    <a:pt x="17658" y="10690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6" name="Freeform 365">
              <a:extLst>
                <a:ext uri="{FF2B5EF4-FFF2-40B4-BE49-F238E27FC236}">
                  <a16:creationId xmlns:a16="http://schemas.microsoft.com/office/drawing/2014/main" id="{5CE2A9D7-52A0-4845-AE32-D9B50C973A27}"/>
                </a:ext>
              </a:extLst>
            </p:cNvPr>
            <p:cNvSpPr/>
            <p:nvPr/>
          </p:nvSpPr>
          <p:spPr>
            <a:xfrm>
              <a:off x="5962040" y="3125116"/>
              <a:ext cx="38792" cy="77542"/>
            </a:xfrm>
            <a:custGeom>
              <a:avLst/>
              <a:gdLst>
                <a:gd name="connsiteX0" fmla="*/ 35630 w 34041"/>
                <a:gd name="connsiteY0" fmla="*/ 53653 h 68046"/>
                <a:gd name="connsiteX1" fmla="*/ 39602 w 34041"/>
                <a:gd name="connsiteY1" fmla="*/ 46962 h 68046"/>
                <a:gd name="connsiteX2" fmla="*/ 31886 w 34041"/>
                <a:gd name="connsiteY2" fmla="*/ 39930 h 68046"/>
                <a:gd name="connsiteX3" fmla="*/ 23148 w 34041"/>
                <a:gd name="connsiteY3" fmla="*/ 31651 h 68046"/>
                <a:gd name="connsiteX4" fmla="*/ 25304 w 34041"/>
                <a:gd name="connsiteY4" fmla="*/ 20310 h 68046"/>
                <a:gd name="connsiteX5" fmla="*/ 28822 w 34041"/>
                <a:gd name="connsiteY5" fmla="*/ 10784 h 68046"/>
                <a:gd name="connsiteX6" fmla="*/ 26099 w 34041"/>
                <a:gd name="connsiteY6" fmla="*/ 5113 h 68046"/>
                <a:gd name="connsiteX7" fmla="*/ 11688 w 34041"/>
                <a:gd name="connsiteY7" fmla="*/ 10 h 68046"/>
                <a:gd name="connsiteX8" fmla="*/ 2723 w 34041"/>
                <a:gd name="connsiteY8" fmla="*/ 11351 h 68046"/>
                <a:gd name="connsiteX9" fmla="*/ 0 w 34041"/>
                <a:gd name="connsiteY9" fmla="*/ 10557 h 68046"/>
                <a:gd name="connsiteX10" fmla="*/ 6808 w 34041"/>
                <a:gd name="connsiteY10" fmla="*/ 20424 h 68046"/>
                <a:gd name="connsiteX11" fmla="*/ 3177 w 34041"/>
                <a:gd name="connsiteY11" fmla="*/ 52632 h 68046"/>
                <a:gd name="connsiteX12" fmla="*/ 20198 w 34041"/>
                <a:gd name="connsiteY12" fmla="*/ 77696 h 68046"/>
                <a:gd name="connsiteX13" fmla="*/ 31545 w 34041"/>
                <a:gd name="connsiteY13" fmla="*/ 60118 h 68046"/>
                <a:gd name="connsiteX14" fmla="*/ 35630 w 34041"/>
                <a:gd name="connsiteY14" fmla="*/ 53653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041" h="68046">
                  <a:moveTo>
                    <a:pt x="35630" y="53653"/>
                  </a:moveTo>
                  <a:cubicBezTo>
                    <a:pt x="36694" y="51278"/>
                    <a:pt x="38026" y="49033"/>
                    <a:pt x="39602" y="46962"/>
                  </a:cubicBezTo>
                  <a:cubicBezTo>
                    <a:pt x="37437" y="44207"/>
                    <a:pt x="34829" y="41831"/>
                    <a:pt x="31886" y="39930"/>
                  </a:cubicBezTo>
                  <a:cubicBezTo>
                    <a:pt x="28484" y="37737"/>
                    <a:pt x="25521" y="34930"/>
                    <a:pt x="23148" y="31651"/>
                  </a:cubicBezTo>
                  <a:cubicBezTo>
                    <a:pt x="21744" y="27761"/>
                    <a:pt x="22570" y="23415"/>
                    <a:pt x="25304" y="20310"/>
                  </a:cubicBezTo>
                  <a:cubicBezTo>
                    <a:pt x="27344" y="17525"/>
                    <a:pt x="28562" y="14225"/>
                    <a:pt x="28822" y="10784"/>
                  </a:cubicBezTo>
                  <a:cubicBezTo>
                    <a:pt x="28762" y="8593"/>
                    <a:pt x="27771" y="6531"/>
                    <a:pt x="26099" y="5113"/>
                  </a:cubicBezTo>
                  <a:cubicBezTo>
                    <a:pt x="22102" y="1672"/>
                    <a:pt x="16961" y="-149"/>
                    <a:pt x="11688" y="10"/>
                  </a:cubicBezTo>
                  <a:cubicBezTo>
                    <a:pt x="7148" y="9"/>
                    <a:pt x="3631" y="8629"/>
                    <a:pt x="2723" y="11351"/>
                  </a:cubicBezTo>
                  <a:lnTo>
                    <a:pt x="0" y="10557"/>
                  </a:lnTo>
                  <a:cubicBezTo>
                    <a:pt x="3392" y="12911"/>
                    <a:pt x="5812" y="16418"/>
                    <a:pt x="6808" y="20424"/>
                  </a:cubicBezTo>
                  <a:cubicBezTo>
                    <a:pt x="6808" y="27682"/>
                    <a:pt x="113" y="46962"/>
                    <a:pt x="3177" y="52632"/>
                  </a:cubicBezTo>
                  <a:cubicBezTo>
                    <a:pt x="7887" y="61602"/>
                    <a:pt x="13597" y="70010"/>
                    <a:pt x="20198" y="77696"/>
                  </a:cubicBezTo>
                  <a:cubicBezTo>
                    <a:pt x="23372" y="71466"/>
                    <a:pt x="27174" y="65576"/>
                    <a:pt x="31545" y="60118"/>
                  </a:cubicBezTo>
                  <a:cubicBezTo>
                    <a:pt x="33180" y="58148"/>
                    <a:pt x="34553" y="55975"/>
                    <a:pt x="35630" y="5365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7" name="Freeform 366">
              <a:extLst>
                <a:ext uri="{FF2B5EF4-FFF2-40B4-BE49-F238E27FC236}">
                  <a16:creationId xmlns:a16="http://schemas.microsoft.com/office/drawing/2014/main" id="{86DD47E6-4BEE-B14F-B06A-08BB115332C5}"/>
                </a:ext>
              </a:extLst>
            </p:cNvPr>
            <p:cNvSpPr/>
            <p:nvPr/>
          </p:nvSpPr>
          <p:spPr>
            <a:xfrm>
              <a:off x="5900102" y="2913363"/>
              <a:ext cx="116374" cy="38770"/>
            </a:xfrm>
            <a:custGeom>
              <a:avLst/>
              <a:gdLst>
                <a:gd name="connsiteX0" fmla="*/ 21106 w 102124"/>
                <a:gd name="connsiteY0" fmla="*/ 12769 h 34023"/>
                <a:gd name="connsiteX1" fmla="*/ 14978 w 102124"/>
                <a:gd name="connsiteY1" fmla="*/ 18893 h 34023"/>
                <a:gd name="connsiteX2" fmla="*/ 0 w 102124"/>
                <a:gd name="connsiteY2" fmla="*/ 20821 h 34023"/>
                <a:gd name="connsiteX3" fmla="*/ 3177 w 102124"/>
                <a:gd name="connsiteY3" fmla="*/ 30121 h 34023"/>
                <a:gd name="connsiteX4" fmla="*/ 6014 w 102124"/>
                <a:gd name="connsiteY4" fmla="*/ 37492 h 34023"/>
                <a:gd name="connsiteX5" fmla="*/ 6014 w 102124"/>
                <a:gd name="connsiteY5" fmla="*/ 37492 h 34023"/>
                <a:gd name="connsiteX6" fmla="*/ 19858 w 102124"/>
                <a:gd name="connsiteY6" fmla="*/ 41802 h 34023"/>
                <a:gd name="connsiteX7" fmla="*/ 25418 w 102124"/>
                <a:gd name="connsiteY7" fmla="*/ 42823 h 34023"/>
                <a:gd name="connsiteX8" fmla="*/ 33248 w 102124"/>
                <a:gd name="connsiteY8" fmla="*/ 39874 h 34023"/>
                <a:gd name="connsiteX9" fmla="*/ 51290 w 102124"/>
                <a:gd name="connsiteY9" fmla="*/ 33296 h 34023"/>
                <a:gd name="connsiteX10" fmla="*/ 65020 w 102124"/>
                <a:gd name="connsiteY10" fmla="*/ 28987 h 34023"/>
                <a:gd name="connsiteX11" fmla="*/ 87714 w 102124"/>
                <a:gd name="connsiteY11" fmla="*/ 18326 h 34023"/>
                <a:gd name="connsiteX12" fmla="*/ 87714 w 102124"/>
                <a:gd name="connsiteY12" fmla="*/ 18326 h 34023"/>
                <a:gd name="connsiteX13" fmla="*/ 100309 w 102124"/>
                <a:gd name="connsiteY13" fmla="*/ 21615 h 34023"/>
                <a:gd name="connsiteX14" fmla="*/ 109501 w 102124"/>
                <a:gd name="connsiteY14" fmla="*/ 24677 h 34023"/>
                <a:gd name="connsiteX15" fmla="*/ 108139 w 102124"/>
                <a:gd name="connsiteY15" fmla="*/ 18893 h 34023"/>
                <a:gd name="connsiteX16" fmla="*/ 110862 w 102124"/>
                <a:gd name="connsiteY16" fmla="*/ 11635 h 34023"/>
                <a:gd name="connsiteX17" fmla="*/ 103259 w 102124"/>
                <a:gd name="connsiteY17" fmla="*/ 5170 h 34023"/>
                <a:gd name="connsiteX18" fmla="*/ 83402 w 102124"/>
                <a:gd name="connsiteY18" fmla="*/ 3356 h 34023"/>
                <a:gd name="connsiteX19" fmla="*/ 67743 w 102124"/>
                <a:gd name="connsiteY19" fmla="*/ 4943 h 34023"/>
                <a:gd name="connsiteX20" fmla="*/ 52651 w 102124"/>
                <a:gd name="connsiteY20" fmla="*/ 1881 h 34023"/>
                <a:gd name="connsiteX21" fmla="*/ 43687 w 102124"/>
                <a:gd name="connsiteY21" fmla="*/ 2675 h 34023"/>
                <a:gd name="connsiteX22" fmla="*/ 41872 w 102124"/>
                <a:gd name="connsiteY22" fmla="*/ 3696 h 34023"/>
                <a:gd name="connsiteX23" fmla="*/ 36879 w 102124"/>
                <a:gd name="connsiteY23" fmla="*/ 3696 h 34023"/>
                <a:gd name="connsiteX24" fmla="*/ 34042 w 102124"/>
                <a:gd name="connsiteY24" fmla="*/ 1428 h 34023"/>
                <a:gd name="connsiteX25" fmla="*/ 21106 w 102124"/>
                <a:gd name="connsiteY25" fmla="*/ 1276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2124" h="34023">
                  <a:moveTo>
                    <a:pt x="21106" y="12769"/>
                  </a:moveTo>
                  <a:cubicBezTo>
                    <a:pt x="19476" y="15185"/>
                    <a:pt x="17396" y="17264"/>
                    <a:pt x="14978" y="18893"/>
                  </a:cubicBezTo>
                  <a:cubicBezTo>
                    <a:pt x="10152" y="20474"/>
                    <a:pt x="5070" y="21128"/>
                    <a:pt x="0" y="20821"/>
                  </a:cubicBezTo>
                  <a:cubicBezTo>
                    <a:pt x="153" y="24160"/>
                    <a:pt x="1255" y="27386"/>
                    <a:pt x="3177" y="30121"/>
                  </a:cubicBezTo>
                  <a:cubicBezTo>
                    <a:pt x="4751" y="32288"/>
                    <a:pt x="5730" y="34830"/>
                    <a:pt x="6014" y="37492"/>
                  </a:cubicBezTo>
                  <a:cubicBezTo>
                    <a:pt x="6014" y="37492"/>
                    <a:pt x="6014" y="37492"/>
                    <a:pt x="6014" y="37492"/>
                  </a:cubicBezTo>
                  <a:cubicBezTo>
                    <a:pt x="11120" y="37492"/>
                    <a:pt x="17362" y="38853"/>
                    <a:pt x="19858" y="41802"/>
                  </a:cubicBezTo>
                  <a:cubicBezTo>
                    <a:pt x="21578" y="42658"/>
                    <a:pt x="23505" y="43012"/>
                    <a:pt x="25418" y="42823"/>
                  </a:cubicBezTo>
                  <a:cubicBezTo>
                    <a:pt x="28327" y="42988"/>
                    <a:pt x="31171" y="41917"/>
                    <a:pt x="33248" y="39874"/>
                  </a:cubicBezTo>
                  <a:cubicBezTo>
                    <a:pt x="38529" y="36040"/>
                    <a:pt x="44779" y="33762"/>
                    <a:pt x="51290" y="33296"/>
                  </a:cubicBezTo>
                  <a:cubicBezTo>
                    <a:pt x="56121" y="32854"/>
                    <a:pt x="60803" y="31385"/>
                    <a:pt x="65020" y="28987"/>
                  </a:cubicBezTo>
                  <a:cubicBezTo>
                    <a:pt x="70506" y="22089"/>
                    <a:pt x="78899" y="18146"/>
                    <a:pt x="87714" y="18326"/>
                  </a:cubicBezTo>
                  <a:lnTo>
                    <a:pt x="87714" y="18326"/>
                  </a:lnTo>
                  <a:cubicBezTo>
                    <a:pt x="92101" y="18497"/>
                    <a:pt x="96399" y="19619"/>
                    <a:pt x="100309" y="21615"/>
                  </a:cubicBezTo>
                  <a:cubicBezTo>
                    <a:pt x="103223" y="23040"/>
                    <a:pt x="106314" y="24070"/>
                    <a:pt x="109501" y="24677"/>
                  </a:cubicBezTo>
                  <a:cubicBezTo>
                    <a:pt x="108470" y="22932"/>
                    <a:pt x="107995" y="20914"/>
                    <a:pt x="108139" y="18893"/>
                  </a:cubicBezTo>
                  <a:cubicBezTo>
                    <a:pt x="108372" y="16271"/>
                    <a:pt x="109313" y="13763"/>
                    <a:pt x="110862" y="11635"/>
                  </a:cubicBezTo>
                  <a:cubicBezTo>
                    <a:pt x="107994" y="9906"/>
                    <a:pt x="105426" y="7723"/>
                    <a:pt x="103259" y="5170"/>
                  </a:cubicBezTo>
                  <a:cubicBezTo>
                    <a:pt x="99743" y="1201"/>
                    <a:pt x="90665" y="2448"/>
                    <a:pt x="83402" y="3356"/>
                  </a:cubicBezTo>
                  <a:cubicBezTo>
                    <a:pt x="76140" y="4263"/>
                    <a:pt x="72055" y="4149"/>
                    <a:pt x="67743" y="4943"/>
                  </a:cubicBezTo>
                  <a:cubicBezTo>
                    <a:pt x="63431" y="5737"/>
                    <a:pt x="56396" y="6985"/>
                    <a:pt x="52651" y="1881"/>
                  </a:cubicBezTo>
                  <a:cubicBezTo>
                    <a:pt x="50382" y="-954"/>
                    <a:pt x="48907" y="-500"/>
                    <a:pt x="43687" y="2675"/>
                  </a:cubicBezTo>
                  <a:lnTo>
                    <a:pt x="41872" y="3696"/>
                  </a:lnTo>
                  <a:cubicBezTo>
                    <a:pt x="40305" y="4503"/>
                    <a:pt x="38445" y="4503"/>
                    <a:pt x="36879" y="3696"/>
                  </a:cubicBezTo>
                  <a:cubicBezTo>
                    <a:pt x="35745" y="3211"/>
                    <a:pt x="34765" y="2427"/>
                    <a:pt x="34042" y="1428"/>
                  </a:cubicBezTo>
                  <a:cubicBezTo>
                    <a:pt x="28595" y="3676"/>
                    <a:pt x="24046" y="7664"/>
                    <a:pt x="21106" y="1276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8" name="Freeform 367">
              <a:extLst>
                <a:ext uri="{FF2B5EF4-FFF2-40B4-BE49-F238E27FC236}">
                  <a16:creationId xmlns:a16="http://schemas.microsoft.com/office/drawing/2014/main" id="{3E98844A-B72E-4F4D-AD27-77ECBB128A53}"/>
                </a:ext>
              </a:extLst>
            </p:cNvPr>
            <p:cNvSpPr/>
            <p:nvPr/>
          </p:nvSpPr>
          <p:spPr>
            <a:xfrm>
              <a:off x="5631723" y="2896251"/>
              <a:ext cx="12930" cy="12923"/>
            </a:xfrm>
            <a:custGeom>
              <a:avLst/>
              <a:gdLst>
                <a:gd name="connsiteX0" fmla="*/ 972 w 0"/>
                <a:gd name="connsiteY0" fmla="*/ 4196 h 11341"/>
                <a:gd name="connsiteX1" fmla="*/ 291 w 0"/>
                <a:gd name="connsiteY1" fmla="*/ 10434 h 11341"/>
                <a:gd name="connsiteX2" fmla="*/ 9709 w 0"/>
                <a:gd name="connsiteY2" fmla="*/ 14970 h 11341"/>
                <a:gd name="connsiteX3" fmla="*/ 7099 w 0"/>
                <a:gd name="connsiteY3" fmla="*/ 0 h 11341"/>
                <a:gd name="connsiteX4" fmla="*/ 972 w 0"/>
                <a:gd name="connsiteY4" fmla="*/ 4196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h="11341">
                  <a:moveTo>
                    <a:pt x="972" y="4196"/>
                  </a:moveTo>
                  <a:cubicBezTo>
                    <a:pt x="-21" y="6119"/>
                    <a:pt x="-263" y="8342"/>
                    <a:pt x="291" y="10434"/>
                  </a:cubicBezTo>
                  <a:cubicBezTo>
                    <a:pt x="3241" y="12022"/>
                    <a:pt x="6419" y="13496"/>
                    <a:pt x="9709" y="14970"/>
                  </a:cubicBezTo>
                  <a:cubicBezTo>
                    <a:pt x="9279" y="9914"/>
                    <a:pt x="8405" y="4904"/>
                    <a:pt x="7099" y="0"/>
                  </a:cubicBezTo>
                  <a:cubicBezTo>
                    <a:pt x="4644" y="672"/>
                    <a:pt x="2485" y="2150"/>
                    <a:pt x="972" y="419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9" name="Freeform 368">
              <a:extLst>
                <a:ext uri="{FF2B5EF4-FFF2-40B4-BE49-F238E27FC236}">
                  <a16:creationId xmlns:a16="http://schemas.microsoft.com/office/drawing/2014/main" id="{DD77AAD0-C223-3745-A3C0-D53E32AD7A79}"/>
                </a:ext>
              </a:extLst>
            </p:cNvPr>
            <p:cNvSpPr/>
            <p:nvPr/>
          </p:nvSpPr>
          <p:spPr>
            <a:xfrm>
              <a:off x="6139576" y="2946782"/>
              <a:ext cx="64652" cy="77542"/>
            </a:xfrm>
            <a:custGeom>
              <a:avLst/>
              <a:gdLst>
                <a:gd name="connsiteX0" fmla="*/ 24170 w 56736"/>
                <a:gd name="connsiteY0" fmla="*/ 32322 h 68046"/>
                <a:gd name="connsiteX1" fmla="*/ 32680 w 56736"/>
                <a:gd name="connsiteY1" fmla="*/ 50922 h 68046"/>
                <a:gd name="connsiteX2" fmla="*/ 35290 w 56736"/>
                <a:gd name="connsiteY2" fmla="*/ 70769 h 68046"/>
                <a:gd name="connsiteX3" fmla="*/ 45956 w 56736"/>
                <a:gd name="connsiteY3" fmla="*/ 53757 h 68046"/>
                <a:gd name="connsiteX4" fmla="*/ 62750 w 56736"/>
                <a:gd name="connsiteY4" fmla="*/ 46272 h 68046"/>
                <a:gd name="connsiteX5" fmla="*/ 65020 w 56736"/>
                <a:gd name="connsiteY5" fmla="*/ 46272 h 68046"/>
                <a:gd name="connsiteX6" fmla="*/ 56623 w 56736"/>
                <a:gd name="connsiteY6" fmla="*/ 34931 h 68046"/>
                <a:gd name="connsiteX7" fmla="*/ 46183 w 56736"/>
                <a:gd name="connsiteY7" fmla="*/ 17012 h 68046"/>
                <a:gd name="connsiteX8" fmla="*/ 41871 w 56736"/>
                <a:gd name="connsiteY8" fmla="*/ 10320 h 68046"/>
                <a:gd name="connsiteX9" fmla="*/ 5674 w 56736"/>
                <a:gd name="connsiteY9" fmla="*/ 0 h 68046"/>
                <a:gd name="connsiteX10" fmla="*/ 0 w 56736"/>
                <a:gd name="connsiteY10" fmla="*/ 1021 h 68046"/>
                <a:gd name="connsiteX11" fmla="*/ 19858 w 56736"/>
                <a:gd name="connsiteY11" fmla="*/ 25858 h 68046"/>
                <a:gd name="connsiteX12" fmla="*/ 24170 w 56736"/>
                <a:gd name="connsiteY12" fmla="*/ 32322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36" h="68046">
                  <a:moveTo>
                    <a:pt x="24170" y="32322"/>
                  </a:moveTo>
                  <a:cubicBezTo>
                    <a:pt x="29033" y="37380"/>
                    <a:pt x="32033" y="43937"/>
                    <a:pt x="32680" y="50922"/>
                  </a:cubicBezTo>
                  <a:cubicBezTo>
                    <a:pt x="32665" y="57624"/>
                    <a:pt x="33543" y="64298"/>
                    <a:pt x="35290" y="70769"/>
                  </a:cubicBezTo>
                  <a:cubicBezTo>
                    <a:pt x="39830" y="65777"/>
                    <a:pt x="43442" y="60016"/>
                    <a:pt x="45956" y="53757"/>
                  </a:cubicBezTo>
                  <a:cubicBezTo>
                    <a:pt x="48339" y="44344"/>
                    <a:pt x="55715" y="45365"/>
                    <a:pt x="62750" y="46272"/>
                  </a:cubicBezTo>
                  <a:lnTo>
                    <a:pt x="65020" y="46272"/>
                  </a:lnTo>
                  <a:cubicBezTo>
                    <a:pt x="61626" y="42970"/>
                    <a:pt x="58790" y="39140"/>
                    <a:pt x="56623" y="34931"/>
                  </a:cubicBezTo>
                  <a:cubicBezTo>
                    <a:pt x="53683" y="28659"/>
                    <a:pt x="50190" y="22663"/>
                    <a:pt x="46183" y="17012"/>
                  </a:cubicBezTo>
                  <a:cubicBezTo>
                    <a:pt x="44594" y="14743"/>
                    <a:pt x="43120" y="12475"/>
                    <a:pt x="41871" y="10320"/>
                  </a:cubicBezTo>
                  <a:cubicBezTo>
                    <a:pt x="38354" y="4536"/>
                    <a:pt x="19177" y="0"/>
                    <a:pt x="5674" y="0"/>
                  </a:cubicBezTo>
                  <a:cubicBezTo>
                    <a:pt x="3747" y="98"/>
                    <a:pt x="1840" y="441"/>
                    <a:pt x="0" y="1021"/>
                  </a:cubicBezTo>
                  <a:cubicBezTo>
                    <a:pt x="7458" y="8594"/>
                    <a:pt x="14112" y="16917"/>
                    <a:pt x="19858" y="25858"/>
                  </a:cubicBezTo>
                  <a:cubicBezTo>
                    <a:pt x="21107" y="28132"/>
                    <a:pt x="22550" y="30295"/>
                    <a:pt x="24170" y="3232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0" name="Freeform 369">
              <a:extLst>
                <a:ext uri="{FF2B5EF4-FFF2-40B4-BE49-F238E27FC236}">
                  <a16:creationId xmlns:a16="http://schemas.microsoft.com/office/drawing/2014/main" id="{BEFF6024-15B1-7648-A67B-42389BD08F43}"/>
                </a:ext>
              </a:extLst>
            </p:cNvPr>
            <p:cNvSpPr/>
            <p:nvPr/>
          </p:nvSpPr>
          <p:spPr>
            <a:xfrm>
              <a:off x="5786056" y="2869011"/>
              <a:ext cx="142235" cy="64618"/>
            </a:xfrm>
            <a:custGeom>
              <a:avLst/>
              <a:gdLst>
                <a:gd name="connsiteX0" fmla="*/ 31659 w 124819"/>
                <a:gd name="connsiteY0" fmla="*/ 55886 h 56705"/>
                <a:gd name="connsiteX1" fmla="*/ 41531 w 124819"/>
                <a:gd name="connsiteY1" fmla="*/ 57814 h 56705"/>
                <a:gd name="connsiteX2" fmla="*/ 51403 w 124819"/>
                <a:gd name="connsiteY2" fmla="*/ 52371 h 56705"/>
                <a:gd name="connsiteX3" fmla="*/ 61048 w 124819"/>
                <a:gd name="connsiteY3" fmla="*/ 47154 h 56705"/>
                <a:gd name="connsiteX4" fmla="*/ 70920 w 124819"/>
                <a:gd name="connsiteY4" fmla="*/ 50556 h 56705"/>
                <a:gd name="connsiteX5" fmla="*/ 80338 w 124819"/>
                <a:gd name="connsiteY5" fmla="*/ 53958 h 56705"/>
                <a:gd name="connsiteX6" fmla="*/ 85785 w 124819"/>
                <a:gd name="connsiteY6" fmla="*/ 53958 h 56705"/>
                <a:gd name="connsiteX7" fmla="*/ 112451 w 124819"/>
                <a:gd name="connsiteY7" fmla="*/ 52711 h 56705"/>
                <a:gd name="connsiteX8" fmla="*/ 116877 w 124819"/>
                <a:gd name="connsiteY8" fmla="*/ 48061 h 56705"/>
                <a:gd name="connsiteX9" fmla="*/ 131401 w 124819"/>
                <a:gd name="connsiteY9" fmla="*/ 36720 h 56705"/>
                <a:gd name="connsiteX10" fmla="*/ 130493 w 124819"/>
                <a:gd name="connsiteY10" fmla="*/ 34452 h 56705"/>
                <a:gd name="connsiteX11" fmla="*/ 128564 w 124819"/>
                <a:gd name="connsiteY11" fmla="*/ 29915 h 56705"/>
                <a:gd name="connsiteX12" fmla="*/ 120054 w 124819"/>
                <a:gd name="connsiteY12" fmla="*/ 25719 h 56705"/>
                <a:gd name="connsiteX13" fmla="*/ 107118 w 124819"/>
                <a:gd name="connsiteY13" fmla="*/ 19254 h 56705"/>
                <a:gd name="connsiteX14" fmla="*/ 95771 w 124819"/>
                <a:gd name="connsiteY14" fmla="*/ 21069 h 56705"/>
                <a:gd name="connsiteX15" fmla="*/ 92934 w 124819"/>
                <a:gd name="connsiteY15" fmla="*/ 22884 h 56705"/>
                <a:gd name="connsiteX16" fmla="*/ 84650 w 124819"/>
                <a:gd name="connsiteY16" fmla="*/ 24698 h 56705"/>
                <a:gd name="connsiteX17" fmla="*/ 79090 w 124819"/>
                <a:gd name="connsiteY17" fmla="*/ 15399 h 56705"/>
                <a:gd name="connsiteX18" fmla="*/ 79090 w 124819"/>
                <a:gd name="connsiteY18" fmla="*/ 14151 h 56705"/>
                <a:gd name="connsiteX19" fmla="*/ 63317 w 124819"/>
                <a:gd name="connsiteY19" fmla="*/ 4624 h 56705"/>
                <a:gd name="connsiteX20" fmla="*/ 55261 w 124819"/>
                <a:gd name="connsiteY20" fmla="*/ 882 h 56705"/>
                <a:gd name="connsiteX21" fmla="*/ 55261 w 124819"/>
                <a:gd name="connsiteY21" fmla="*/ 882 h 56705"/>
                <a:gd name="connsiteX22" fmla="*/ 35857 w 124819"/>
                <a:gd name="connsiteY22" fmla="*/ 5645 h 56705"/>
                <a:gd name="connsiteX23" fmla="*/ 14070 w 124819"/>
                <a:gd name="connsiteY23" fmla="*/ 15739 h 56705"/>
                <a:gd name="connsiteX24" fmla="*/ 0 w 124819"/>
                <a:gd name="connsiteY24" fmla="*/ 21069 h 56705"/>
                <a:gd name="connsiteX25" fmla="*/ 0 w 124819"/>
                <a:gd name="connsiteY25" fmla="*/ 21069 h 56705"/>
                <a:gd name="connsiteX26" fmla="*/ 1475 w 124819"/>
                <a:gd name="connsiteY26" fmla="*/ 22657 h 56705"/>
                <a:gd name="connsiteX27" fmla="*/ 8738 w 124819"/>
                <a:gd name="connsiteY27" fmla="*/ 36266 h 56705"/>
                <a:gd name="connsiteX28" fmla="*/ 20084 w 124819"/>
                <a:gd name="connsiteY28" fmla="*/ 46246 h 56705"/>
                <a:gd name="connsiteX29" fmla="*/ 31659 w 124819"/>
                <a:gd name="connsiteY29" fmla="*/ 55886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4819" h="56705">
                  <a:moveTo>
                    <a:pt x="31659" y="55886"/>
                  </a:moveTo>
                  <a:cubicBezTo>
                    <a:pt x="34737" y="57341"/>
                    <a:pt x="38131" y="58004"/>
                    <a:pt x="41531" y="57814"/>
                  </a:cubicBezTo>
                  <a:cubicBezTo>
                    <a:pt x="45364" y="57228"/>
                    <a:pt x="48863" y="55298"/>
                    <a:pt x="51403" y="52371"/>
                  </a:cubicBezTo>
                  <a:cubicBezTo>
                    <a:pt x="53909" y="49558"/>
                    <a:pt x="57322" y="47712"/>
                    <a:pt x="61048" y="47154"/>
                  </a:cubicBezTo>
                  <a:cubicBezTo>
                    <a:pt x="64553" y="47529"/>
                    <a:pt x="67928" y="48692"/>
                    <a:pt x="70920" y="50556"/>
                  </a:cubicBezTo>
                  <a:cubicBezTo>
                    <a:pt x="73733" y="52445"/>
                    <a:pt x="76967" y="53614"/>
                    <a:pt x="80338" y="53958"/>
                  </a:cubicBezTo>
                  <a:lnTo>
                    <a:pt x="85785" y="53958"/>
                  </a:lnTo>
                  <a:cubicBezTo>
                    <a:pt x="94693" y="54496"/>
                    <a:pt x="103632" y="54078"/>
                    <a:pt x="112451" y="52711"/>
                  </a:cubicBezTo>
                  <a:cubicBezTo>
                    <a:pt x="114116" y="51353"/>
                    <a:pt x="115603" y="49791"/>
                    <a:pt x="116877" y="48061"/>
                  </a:cubicBezTo>
                  <a:cubicBezTo>
                    <a:pt x="120556" y="42992"/>
                    <a:pt x="125590" y="39062"/>
                    <a:pt x="131401" y="36720"/>
                  </a:cubicBezTo>
                  <a:cubicBezTo>
                    <a:pt x="131050" y="35984"/>
                    <a:pt x="130747" y="35226"/>
                    <a:pt x="130493" y="34452"/>
                  </a:cubicBezTo>
                  <a:cubicBezTo>
                    <a:pt x="129975" y="32889"/>
                    <a:pt x="129330" y="31372"/>
                    <a:pt x="128564" y="29915"/>
                  </a:cubicBezTo>
                  <a:cubicBezTo>
                    <a:pt x="126044" y="27950"/>
                    <a:pt x="123148" y="26521"/>
                    <a:pt x="120054" y="25719"/>
                  </a:cubicBezTo>
                  <a:cubicBezTo>
                    <a:pt x="115381" y="24376"/>
                    <a:pt x="110996" y="22185"/>
                    <a:pt x="107118" y="19254"/>
                  </a:cubicBezTo>
                  <a:cubicBezTo>
                    <a:pt x="103600" y="16306"/>
                    <a:pt x="101785" y="17213"/>
                    <a:pt x="95771" y="21069"/>
                  </a:cubicBezTo>
                  <a:lnTo>
                    <a:pt x="92934" y="22884"/>
                  </a:lnTo>
                  <a:cubicBezTo>
                    <a:pt x="90601" y="24734"/>
                    <a:pt x="87544" y="25404"/>
                    <a:pt x="84650" y="24698"/>
                  </a:cubicBezTo>
                  <a:cubicBezTo>
                    <a:pt x="81360" y="23337"/>
                    <a:pt x="80338" y="19708"/>
                    <a:pt x="79090" y="15399"/>
                  </a:cubicBezTo>
                  <a:lnTo>
                    <a:pt x="79090" y="14151"/>
                  </a:lnTo>
                  <a:cubicBezTo>
                    <a:pt x="78183" y="10749"/>
                    <a:pt x="69218" y="7006"/>
                    <a:pt x="63317" y="4624"/>
                  </a:cubicBezTo>
                  <a:cubicBezTo>
                    <a:pt x="60566" y="3525"/>
                    <a:pt x="57876" y="2275"/>
                    <a:pt x="55261" y="882"/>
                  </a:cubicBezTo>
                  <a:lnTo>
                    <a:pt x="55261" y="882"/>
                  </a:lnTo>
                  <a:cubicBezTo>
                    <a:pt x="48410" y="-1263"/>
                    <a:pt x="40934" y="572"/>
                    <a:pt x="35857" y="5645"/>
                  </a:cubicBezTo>
                  <a:cubicBezTo>
                    <a:pt x="29540" y="10755"/>
                    <a:pt x="22055" y="14222"/>
                    <a:pt x="14070" y="15739"/>
                  </a:cubicBezTo>
                  <a:cubicBezTo>
                    <a:pt x="9208" y="17024"/>
                    <a:pt x="4493" y="18810"/>
                    <a:pt x="0" y="21069"/>
                  </a:cubicBezTo>
                  <a:lnTo>
                    <a:pt x="0" y="21069"/>
                  </a:lnTo>
                  <a:lnTo>
                    <a:pt x="1475" y="22657"/>
                  </a:lnTo>
                  <a:cubicBezTo>
                    <a:pt x="5519" y="26122"/>
                    <a:pt x="8111" y="30980"/>
                    <a:pt x="8738" y="36266"/>
                  </a:cubicBezTo>
                  <a:cubicBezTo>
                    <a:pt x="8737" y="40689"/>
                    <a:pt x="14865" y="43525"/>
                    <a:pt x="20084" y="46246"/>
                  </a:cubicBezTo>
                  <a:cubicBezTo>
                    <a:pt x="25304" y="48968"/>
                    <a:pt x="30410" y="50783"/>
                    <a:pt x="31659" y="5588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1" name="Freeform 370">
              <a:extLst>
                <a:ext uri="{FF2B5EF4-FFF2-40B4-BE49-F238E27FC236}">
                  <a16:creationId xmlns:a16="http://schemas.microsoft.com/office/drawing/2014/main" id="{0FA6D0E6-0F79-E645-B1C8-BF1CDEB10A18}"/>
                </a:ext>
              </a:extLst>
            </p:cNvPr>
            <p:cNvSpPr/>
            <p:nvPr/>
          </p:nvSpPr>
          <p:spPr>
            <a:xfrm>
              <a:off x="5256529" y="3086165"/>
              <a:ext cx="297401" cy="232623"/>
            </a:xfrm>
            <a:custGeom>
              <a:avLst/>
              <a:gdLst>
                <a:gd name="connsiteX0" fmla="*/ 231732 w 260986"/>
                <a:gd name="connsiteY0" fmla="*/ 34305 h 204140"/>
                <a:gd name="connsiteX1" fmla="*/ 220384 w 260986"/>
                <a:gd name="connsiteY1" fmla="*/ 28521 h 204140"/>
                <a:gd name="connsiteX2" fmla="*/ 213349 w 260986"/>
                <a:gd name="connsiteY2" fmla="*/ 28521 h 204140"/>
                <a:gd name="connsiteX3" fmla="*/ 204839 w 260986"/>
                <a:gd name="connsiteY3" fmla="*/ 30563 h 204140"/>
                <a:gd name="connsiteX4" fmla="*/ 184981 w 260986"/>
                <a:gd name="connsiteY4" fmla="*/ 26253 h 204140"/>
                <a:gd name="connsiteX5" fmla="*/ 180215 w 260986"/>
                <a:gd name="connsiteY5" fmla="*/ 24779 h 204140"/>
                <a:gd name="connsiteX6" fmla="*/ 163648 w 260986"/>
                <a:gd name="connsiteY6" fmla="*/ 11169 h 204140"/>
                <a:gd name="connsiteX7" fmla="*/ 160585 w 260986"/>
                <a:gd name="connsiteY7" fmla="*/ 12530 h 204140"/>
                <a:gd name="connsiteX8" fmla="*/ 65495 w 260986"/>
                <a:gd name="connsiteY8" fmla="*/ 55 h 204140"/>
                <a:gd name="connsiteX9" fmla="*/ 17156 w 260986"/>
                <a:gd name="connsiteY9" fmla="*/ 6293 h 204140"/>
                <a:gd name="connsiteX10" fmla="*/ 21 w 260986"/>
                <a:gd name="connsiteY10" fmla="*/ 19789 h 204140"/>
                <a:gd name="connsiteX11" fmla="*/ 8872 w 260986"/>
                <a:gd name="connsiteY11" fmla="*/ 42471 h 204140"/>
                <a:gd name="connsiteX12" fmla="*/ 8872 w 260986"/>
                <a:gd name="connsiteY12" fmla="*/ 42471 h 204140"/>
                <a:gd name="connsiteX13" fmla="*/ 17042 w 260986"/>
                <a:gd name="connsiteY13" fmla="*/ 38388 h 204140"/>
                <a:gd name="connsiteX14" fmla="*/ 26687 w 260986"/>
                <a:gd name="connsiteY14" fmla="*/ 45079 h 204140"/>
                <a:gd name="connsiteX15" fmla="*/ 30319 w 260986"/>
                <a:gd name="connsiteY15" fmla="*/ 48595 h 204140"/>
                <a:gd name="connsiteX16" fmla="*/ 35085 w 260986"/>
                <a:gd name="connsiteY16" fmla="*/ 46327 h 204140"/>
                <a:gd name="connsiteX17" fmla="*/ 48361 w 260986"/>
                <a:gd name="connsiteY17" fmla="*/ 43718 h 204140"/>
                <a:gd name="connsiteX18" fmla="*/ 62204 w 260986"/>
                <a:gd name="connsiteY18" fmla="*/ 54039 h 204140"/>
                <a:gd name="connsiteX19" fmla="*/ 60275 w 260986"/>
                <a:gd name="connsiteY19" fmla="*/ 62318 h 204140"/>
                <a:gd name="connsiteX20" fmla="*/ 54601 w 260986"/>
                <a:gd name="connsiteY20" fmla="*/ 68896 h 204140"/>
                <a:gd name="connsiteX21" fmla="*/ 48815 w 260986"/>
                <a:gd name="connsiteY21" fmla="*/ 78082 h 204140"/>
                <a:gd name="connsiteX22" fmla="*/ 41325 w 260986"/>
                <a:gd name="connsiteY22" fmla="*/ 108023 h 204140"/>
                <a:gd name="connsiteX23" fmla="*/ 36900 w 260986"/>
                <a:gd name="connsiteY23" fmla="*/ 112559 h 204140"/>
                <a:gd name="connsiteX24" fmla="*/ 35085 w 260986"/>
                <a:gd name="connsiteY24" fmla="*/ 114374 h 204140"/>
                <a:gd name="connsiteX25" fmla="*/ 35085 w 260986"/>
                <a:gd name="connsiteY25" fmla="*/ 117322 h 204140"/>
                <a:gd name="connsiteX26" fmla="*/ 35085 w 260986"/>
                <a:gd name="connsiteY26" fmla="*/ 136035 h 204140"/>
                <a:gd name="connsiteX27" fmla="*/ 36106 w 260986"/>
                <a:gd name="connsiteY27" fmla="*/ 147376 h 204140"/>
                <a:gd name="connsiteX28" fmla="*/ 36900 w 260986"/>
                <a:gd name="connsiteY28" fmla="*/ 150665 h 204140"/>
                <a:gd name="connsiteX29" fmla="*/ 33155 w 260986"/>
                <a:gd name="connsiteY29" fmla="*/ 162007 h 204140"/>
                <a:gd name="connsiteX30" fmla="*/ 28730 w 260986"/>
                <a:gd name="connsiteY30" fmla="*/ 173348 h 204140"/>
                <a:gd name="connsiteX31" fmla="*/ 32021 w 260986"/>
                <a:gd name="connsiteY31" fmla="*/ 173348 h 204140"/>
                <a:gd name="connsiteX32" fmla="*/ 49722 w 260986"/>
                <a:gd name="connsiteY32" fmla="*/ 186277 h 204140"/>
                <a:gd name="connsiteX33" fmla="*/ 62771 w 260986"/>
                <a:gd name="connsiteY33" fmla="*/ 205556 h 204140"/>
                <a:gd name="connsiteX34" fmla="*/ 96813 w 260986"/>
                <a:gd name="connsiteY34" fmla="*/ 188431 h 204140"/>
                <a:gd name="connsiteX35" fmla="*/ 149238 w 260986"/>
                <a:gd name="connsiteY35" fmla="*/ 182194 h 204140"/>
                <a:gd name="connsiteX36" fmla="*/ 168982 w 260986"/>
                <a:gd name="connsiteY36" fmla="*/ 166543 h 204140"/>
                <a:gd name="connsiteX37" fmla="*/ 189293 w 260986"/>
                <a:gd name="connsiteY37" fmla="*/ 142727 h 204140"/>
                <a:gd name="connsiteX38" fmla="*/ 193946 w 260986"/>
                <a:gd name="connsiteY38" fmla="*/ 129231 h 204140"/>
                <a:gd name="connsiteX39" fmla="*/ 190314 w 260986"/>
                <a:gd name="connsiteY39" fmla="*/ 105301 h 204140"/>
                <a:gd name="connsiteX40" fmla="*/ 226739 w 260986"/>
                <a:gd name="connsiteY40" fmla="*/ 68896 h 204140"/>
                <a:gd name="connsiteX41" fmla="*/ 265206 w 260986"/>
                <a:gd name="connsiteY41" fmla="*/ 49729 h 204140"/>
                <a:gd name="connsiteX42" fmla="*/ 264525 w 260986"/>
                <a:gd name="connsiteY42" fmla="*/ 36347 h 204140"/>
                <a:gd name="connsiteX43" fmla="*/ 246824 w 260986"/>
                <a:gd name="connsiteY43" fmla="*/ 39409 h 204140"/>
                <a:gd name="connsiteX44" fmla="*/ 231732 w 260986"/>
                <a:gd name="connsiteY44" fmla="*/ 34305 h 20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60986" h="204140">
                  <a:moveTo>
                    <a:pt x="231732" y="34305"/>
                  </a:moveTo>
                  <a:cubicBezTo>
                    <a:pt x="228199" y="31924"/>
                    <a:pt x="224388" y="29981"/>
                    <a:pt x="220384" y="28521"/>
                  </a:cubicBezTo>
                  <a:cubicBezTo>
                    <a:pt x="218171" y="27409"/>
                    <a:pt x="215562" y="27409"/>
                    <a:pt x="213349" y="28521"/>
                  </a:cubicBezTo>
                  <a:cubicBezTo>
                    <a:pt x="210726" y="29898"/>
                    <a:pt x="207801" y="30600"/>
                    <a:pt x="204839" y="30563"/>
                  </a:cubicBezTo>
                  <a:cubicBezTo>
                    <a:pt x="198034" y="30181"/>
                    <a:pt x="191332" y="28726"/>
                    <a:pt x="184981" y="26253"/>
                  </a:cubicBezTo>
                  <a:lnTo>
                    <a:pt x="180215" y="24779"/>
                  </a:lnTo>
                  <a:cubicBezTo>
                    <a:pt x="173629" y="21718"/>
                    <a:pt x="167929" y="17035"/>
                    <a:pt x="163648" y="11169"/>
                  </a:cubicBezTo>
                  <a:cubicBezTo>
                    <a:pt x="162826" y="11979"/>
                    <a:pt x="161737" y="12463"/>
                    <a:pt x="160585" y="12530"/>
                  </a:cubicBezTo>
                  <a:cubicBezTo>
                    <a:pt x="150712" y="12530"/>
                    <a:pt x="81154" y="-966"/>
                    <a:pt x="65495" y="55"/>
                  </a:cubicBezTo>
                  <a:cubicBezTo>
                    <a:pt x="49836" y="1076"/>
                    <a:pt x="23964" y="-966"/>
                    <a:pt x="17156" y="6293"/>
                  </a:cubicBezTo>
                  <a:cubicBezTo>
                    <a:pt x="10347" y="13551"/>
                    <a:pt x="-546" y="9922"/>
                    <a:pt x="21" y="19789"/>
                  </a:cubicBezTo>
                  <a:cubicBezTo>
                    <a:pt x="589" y="29655"/>
                    <a:pt x="9894" y="36347"/>
                    <a:pt x="8872" y="42471"/>
                  </a:cubicBezTo>
                  <a:lnTo>
                    <a:pt x="8872" y="42471"/>
                  </a:lnTo>
                  <a:cubicBezTo>
                    <a:pt x="10591" y="39662"/>
                    <a:pt x="13762" y="38077"/>
                    <a:pt x="17042" y="38388"/>
                  </a:cubicBezTo>
                  <a:cubicBezTo>
                    <a:pt x="21252" y="38654"/>
                    <a:pt x="24966" y="41231"/>
                    <a:pt x="26687" y="45079"/>
                  </a:cubicBezTo>
                  <a:cubicBezTo>
                    <a:pt x="28276" y="47574"/>
                    <a:pt x="28957" y="48595"/>
                    <a:pt x="30319" y="48595"/>
                  </a:cubicBezTo>
                  <a:cubicBezTo>
                    <a:pt x="32119" y="48404"/>
                    <a:pt x="33801" y="47604"/>
                    <a:pt x="35085" y="46327"/>
                  </a:cubicBezTo>
                  <a:cubicBezTo>
                    <a:pt x="38614" y="42928"/>
                    <a:pt x="43807" y="41907"/>
                    <a:pt x="48361" y="43718"/>
                  </a:cubicBezTo>
                  <a:cubicBezTo>
                    <a:pt x="54715" y="46100"/>
                    <a:pt x="60729" y="49049"/>
                    <a:pt x="62204" y="54039"/>
                  </a:cubicBezTo>
                  <a:cubicBezTo>
                    <a:pt x="62935" y="56948"/>
                    <a:pt x="62216" y="60031"/>
                    <a:pt x="60275" y="62318"/>
                  </a:cubicBezTo>
                  <a:cubicBezTo>
                    <a:pt x="58522" y="64626"/>
                    <a:pt x="56627" y="66822"/>
                    <a:pt x="54601" y="68896"/>
                  </a:cubicBezTo>
                  <a:cubicBezTo>
                    <a:pt x="50971" y="72638"/>
                    <a:pt x="48815" y="74907"/>
                    <a:pt x="48815" y="78082"/>
                  </a:cubicBezTo>
                  <a:cubicBezTo>
                    <a:pt x="48129" y="88429"/>
                    <a:pt x="45592" y="98570"/>
                    <a:pt x="41325" y="108023"/>
                  </a:cubicBezTo>
                  <a:cubicBezTo>
                    <a:pt x="40117" y="109774"/>
                    <a:pt x="38621" y="111308"/>
                    <a:pt x="36900" y="112559"/>
                  </a:cubicBezTo>
                  <a:cubicBezTo>
                    <a:pt x="35198" y="113693"/>
                    <a:pt x="34971" y="114033"/>
                    <a:pt x="35085" y="114374"/>
                  </a:cubicBezTo>
                  <a:cubicBezTo>
                    <a:pt x="35198" y="114714"/>
                    <a:pt x="35085" y="116075"/>
                    <a:pt x="35085" y="117322"/>
                  </a:cubicBezTo>
                  <a:cubicBezTo>
                    <a:pt x="36891" y="123429"/>
                    <a:pt x="36891" y="129928"/>
                    <a:pt x="35085" y="136035"/>
                  </a:cubicBezTo>
                  <a:cubicBezTo>
                    <a:pt x="33950" y="137623"/>
                    <a:pt x="35085" y="143974"/>
                    <a:pt x="36106" y="147376"/>
                  </a:cubicBezTo>
                  <a:cubicBezTo>
                    <a:pt x="36106" y="148511"/>
                    <a:pt x="36673" y="149645"/>
                    <a:pt x="36900" y="150665"/>
                  </a:cubicBezTo>
                  <a:cubicBezTo>
                    <a:pt x="36977" y="154761"/>
                    <a:pt x="35656" y="158761"/>
                    <a:pt x="33155" y="162007"/>
                  </a:cubicBezTo>
                  <a:cubicBezTo>
                    <a:pt x="30849" y="165408"/>
                    <a:pt x="29337" y="169284"/>
                    <a:pt x="28730" y="173348"/>
                  </a:cubicBezTo>
                  <a:cubicBezTo>
                    <a:pt x="29823" y="173214"/>
                    <a:pt x="30928" y="173214"/>
                    <a:pt x="32021" y="173348"/>
                  </a:cubicBezTo>
                  <a:cubicBezTo>
                    <a:pt x="39283" y="175389"/>
                    <a:pt x="49269" y="181173"/>
                    <a:pt x="49722" y="186277"/>
                  </a:cubicBezTo>
                  <a:cubicBezTo>
                    <a:pt x="50176" y="191380"/>
                    <a:pt x="53921" y="205556"/>
                    <a:pt x="62771" y="205556"/>
                  </a:cubicBezTo>
                  <a:cubicBezTo>
                    <a:pt x="71623" y="205556"/>
                    <a:pt x="84558" y="188431"/>
                    <a:pt x="96813" y="188431"/>
                  </a:cubicBezTo>
                  <a:cubicBezTo>
                    <a:pt x="109068" y="188431"/>
                    <a:pt x="143564" y="188431"/>
                    <a:pt x="149238" y="182194"/>
                  </a:cubicBezTo>
                  <a:cubicBezTo>
                    <a:pt x="154904" y="175917"/>
                    <a:pt x="161576" y="170628"/>
                    <a:pt x="168982" y="166543"/>
                  </a:cubicBezTo>
                  <a:cubicBezTo>
                    <a:pt x="177378" y="161439"/>
                    <a:pt x="182485" y="145789"/>
                    <a:pt x="189293" y="142727"/>
                  </a:cubicBezTo>
                  <a:cubicBezTo>
                    <a:pt x="196101" y="139664"/>
                    <a:pt x="198598" y="131385"/>
                    <a:pt x="193946" y="129231"/>
                  </a:cubicBezTo>
                  <a:cubicBezTo>
                    <a:pt x="187944" y="122751"/>
                    <a:pt x="186505" y="113268"/>
                    <a:pt x="190314" y="105301"/>
                  </a:cubicBezTo>
                  <a:cubicBezTo>
                    <a:pt x="198983" y="90131"/>
                    <a:pt x="211561" y="77560"/>
                    <a:pt x="226739" y="68896"/>
                  </a:cubicBezTo>
                  <a:cubicBezTo>
                    <a:pt x="247505" y="58575"/>
                    <a:pt x="265206" y="60163"/>
                    <a:pt x="265206" y="49729"/>
                  </a:cubicBezTo>
                  <a:cubicBezTo>
                    <a:pt x="265206" y="45987"/>
                    <a:pt x="265206" y="41223"/>
                    <a:pt x="264525" y="36347"/>
                  </a:cubicBezTo>
                  <a:cubicBezTo>
                    <a:pt x="258758" y="38024"/>
                    <a:pt x="252820" y="39051"/>
                    <a:pt x="246824" y="39409"/>
                  </a:cubicBezTo>
                  <a:cubicBezTo>
                    <a:pt x="241447" y="38987"/>
                    <a:pt x="236260" y="37233"/>
                    <a:pt x="231732" y="3430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2" name="Freeform 371">
              <a:extLst>
                <a:ext uri="{FF2B5EF4-FFF2-40B4-BE49-F238E27FC236}">
                  <a16:creationId xmlns:a16="http://schemas.microsoft.com/office/drawing/2014/main" id="{C587CD19-BCF2-9443-9B28-79DB0782BAE2}"/>
                </a:ext>
              </a:extLst>
            </p:cNvPr>
            <p:cNvSpPr/>
            <p:nvPr/>
          </p:nvSpPr>
          <p:spPr>
            <a:xfrm>
              <a:off x="7192117" y="3175437"/>
              <a:ext cx="193957" cy="116312"/>
            </a:xfrm>
            <a:custGeom>
              <a:avLst/>
              <a:gdLst>
                <a:gd name="connsiteX0" fmla="*/ 165896 w 170208"/>
                <a:gd name="connsiteY0" fmla="*/ 69260 h 102070"/>
                <a:gd name="connsiteX1" fmla="*/ 162378 w 170208"/>
                <a:gd name="connsiteY1" fmla="*/ 65064 h 102070"/>
                <a:gd name="connsiteX2" fmla="*/ 155230 w 170208"/>
                <a:gd name="connsiteY2" fmla="*/ 63590 h 102070"/>
                <a:gd name="connsiteX3" fmla="*/ 147400 w 170208"/>
                <a:gd name="connsiteY3" fmla="*/ 66085 h 102070"/>
                <a:gd name="connsiteX4" fmla="*/ 134124 w 170208"/>
                <a:gd name="connsiteY4" fmla="*/ 46692 h 102070"/>
                <a:gd name="connsiteX5" fmla="*/ 131968 w 170208"/>
                <a:gd name="connsiteY5" fmla="*/ 40567 h 102070"/>
                <a:gd name="connsiteX6" fmla="*/ 131968 w 170208"/>
                <a:gd name="connsiteY6" fmla="*/ 37619 h 102070"/>
                <a:gd name="connsiteX7" fmla="*/ 112905 w 170208"/>
                <a:gd name="connsiteY7" fmla="*/ 42722 h 102070"/>
                <a:gd name="connsiteX8" fmla="*/ 100877 w 170208"/>
                <a:gd name="connsiteY8" fmla="*/ 46351 h 102070"/>
                <a:gd name="connsiteX9" fmla="*/ 89529 w 170208"/>
                <a:gd name="connsiteY9" fmla="*/ 41021 h 102070"/>
                <a:gd name="connsiteX10" fmla="*/ 83402 w 170208"/>
                <a:gd name="connsiteY10" fmla="*/ 37505 h 102070"/>
                <a:gd name="connsiteX11" fmla="*/ 78977 w 170208"/>
                <a:gd name="connsiteY11" fmla="*/ 39433 h 102070"/>
                <a:gd name="connsiteX12" fmla="*/ 69559 w 170208"/>
                <a:gd name="connsiteY12" fmla="*/ 40341 h 102070"/>
                <a:gd name="connsiteX13" fmla="*/ 46183 w 170208"/>
                <a:gd name="connsiteY13" fmla="*/ 36031 h 102070"/>
                <a:gd name="connsiteX14" fmla="*/ 38013 w 170208"/>
                <a:gd name="connsiteY14" fmla="*/ 33196 h 102070"/>
                <a:gd name="connsiteX15" fmla="*/ 33815 w 170208"/>
                <a:gd name="connsiteY15" fmla="*/ 21174 h 102070"/>
                <a:gd name="connsiteX16" fmla="*/ 35517 w 170208"/>
                <a:gd name="connsiteY16" fmla="*/ 17318 h 102070"/>
                <a:gd name="connsiteX17" fmla="*/ 51743 w 170208"/>
                <a:gd name="connsiteY17" fmla="*/ 13462 h 102070"/>
                <a:gd name="connsiteX18" fmla="*/ 52538 w 170208"/>
                <a:gd name="connsiteY18" fmla="*/ 7678 h 102070"/>
                <a:gd name="connsiteX19" fmla="*/ 53218 w 170208"/>
                <a:gd name="connsiteY19" fmla="*/ 193 h 102070"/>
                <a:gd name="connsiteX20" fmla="*/ 43460 w 170208"/>
                <a:gd name="connsiteY20" fmla="*/ 3936 h 102070"/>
                <a:gd name="connsiteX21" fmla="*/ 34949 w 170208"/>
                <a:gd name="connsiteY21" fmla="*/ 7565 h 102070"/>
                <a:gd name="connsiteX22" fmla="*/ 24283 w 170208"/>
                <a:gd name="connsiteY22" fmla="*/ 30247 h 102070"/>
                <a:gd name="connsiteX23" fmla="*/ 6581 w 170208"/>
                <a:gd name="connsiteY23" fmla="*/ 36485 h 102070"/>
                <a:gd name="connsiteX24" fmla="*/ 0 w 170208"/>
                <a:gd name="connsiteY24" fmla="*/ 36485 h 102070"/>
                <a:gd name="connsiteX25" fmla="*/ 6014 w 170208"/>
                <a:gd name="connsiteY25" fmla="*/ 46692 h 102070"/>
                <a:gd name="connsiteX26" fmla="*/ 18723 w 170208"/>
                <a:gd name="connsiteY26" fmla="*/ 62002 h 102070"/>
                <a:gd name="connsiteX27" fmla="*/ 19971 w 170208"/>
                <a:gd name="connsiteY27" fmla="*/ 65064 h 102070"/>
                <a:gd name="connsiteX28" fmla="*/ 21560 w 170208"/>
                <a:gd name="connsiteY28" fmla="*/ 87747 h 102070"/>
                <a:gd name="connsiteX29" fmla="*/ 18382 w 170208"/>
                <a:gd name="connsiteY29" fmla="*/ 97727 h 102070"/>
                <a:gd name="connsiteX30" fmla="*/ 21333 w 170208"/>
                <a:gd name="connsiteY30" fmla="*/ 101016 h 102070"/>
                <a:gd name="connsiteX31" fmla="*/ 22468 w 170208"/>
                <a:gd name="connsiteY31" fmla="*/ 102036 h 102070"/>
                <a:gd name="connsiteX32" fmla="*/ 26098 w 170208"/>
                <a:gd name="connsiteY32" fmla="*/ 100108 h 102070"/>
                <a:gd name="connsiteX33" fmla="*/ 29276 w 170208"/>
                <a:gd name="connsiteY33" fmla="*/ 98180 h 102070"/>
                <a:gd name="connsiteX34" fmla="*/ 38240 w 170208"/>
                <a:gd name="connsiteY34" fmla="*/ 96479 h 102070"/>
                <a:gd name="connsiteX35" fmla="*/ 48793 w 170208"/>
                <a:gd name="connsiteY35" fmla="*/ 93644 h 102070"/>
                <a:gd name="connsiteX36" fmla="*/ 54921 w 170208"/>
                <a:gd name="connsiteY36" fmla="*/ 87747 h 102070"/>
                <a:gd name="connsiteX37" fmla="*/ 63998 w 170208"/>
                <a:gd name="connsiteY37" fmla="*/ 77199 h 102070"/>
                <a:gd name="connsiteX38" fmla="*/ 83742 w 170208"/>
                <a:gd name="connsiteY38" fmla="*/ 63590 h 102070"/>
                <a:gd name="connsiteX39" fmla="*/ 100877 w 170208"/>
                <a:gd name="connsiteY39" fmla="*/ 79241 h 102070"/>
                <a:gd name="connsiteX40" fmla="*/ 102465 w 170208"/>
                <a:gd name="connsiteY40" fmla="*/ 91602 h 102070"/>
                <a:gd name="connsiteX41" fmla="*/ 106096 w 170208"/>
                <a:gd name="connsiteY41" fmla="*/ 107820 h 102070"/>
                <a:gd name="connsiteX42" fmla="*/ 118124 w 170208"/>
                <a:gd name="connsiteY42" fmla="*/ 109181 h 102070"/>
                <a:gd name="connsiteX43" fmla="*/ 123571 w 170208"/>
                <a:gd name="connsiteY43" fmla="*/ 105666 h 102070"/>
                <a:gd name="connsiteX44" fmla="*/ 137415 w 170208"/>
                <a:gd name="connsiteY44" fmla="*/ 91376 h 102070"/>
                <a:gd name="connsiteX45" fmla="*/ 146946 w 170208"/>
                <a:gd name="connsiteY45" fmla="*/ 92623 h 102070"/>
                <a:gd name="connsiteX46" fmla="*/ 152506 w 170208"/>
                <a:gd name="connsiteY46" fmla="*/ 93757 h 102070"/>
                <a:gd name="connsiteX47" fmla="*/ 158066 w 170208"/>
                <a:gd name="connsiteY47" fmla="*/ 92396 h 102070"/>
                <a:gd name="connsiteX48" fmla="*/ 173498 w 170208"/>
                <a:gd name="connsiteY48" fmla="*/ 93531 h 102070"/>
                <a:gd name="connsiteX49" fmla="*/ 175314 w 170208"/>
                <a:gd name="connsiteY49" fmla="*/ 90468 h 102070"/>
                <a:gd name="connsiteX50" fmla="*/ 165896 w 170208"/>
                <a:gd name="connsiteY50" fmla="*/ 69260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70208" h="102070">
                  <a:moveTo>
                    <a:pt x="165896" y="69260"/>
                  </a:moveTo>
                  <a:lnTo>
                    <a:pt x="162378" y="65064"/>
                  </a:lnTo>
                  <a:cubicBezTo>
                    <a:pt x="159315" y="61322"/>
                    <a:pt x="158407" y="61889"/>
                    <a:pt x="155230" y="63590"/>
                  </a:cubicBezTo>
                  <a:cubicBezTo>
                    <a:pt x="152891" y="65108"/>
                    <a:pt x="150187" y="65970"/>
                    <a:pt x="147400" y="66085"/>
                  </a:cubicBezTo>
                  <a:cubicBezTo>
                    <a:pt x="140024" y="66085"/>
                    <a:pt x="136734" y="54744"/>
                    <a:pt x="134124" y="46692"/>
                  </a:cubicBezTo>
                  <a:cubicBezTo>
                    <a:pt x="133517" y="44613"/>
                    <a:pt x="132797" y="42568"/>
                    <a:pt x="131968" y="40567"/>
                  </a:cubicBezTo>
                  <a:cubicBezTo>
                    <a:pt x="131763" y="39595"/>
                    <a:pt x="131763" y="38591"/>
                    <a:pt x="131968" y="37619"/>
                  </a:cubicBezTo>
                  <a:cubicBezTo>
                    <a:pt x="125325" y="37962"/>
                    <a:pt x="118829" y="39701"/>
                    <a:pt x="112905" y="42722"/>
                  </a:cubicBezTo>
                  <a:cubicBezTo>
                    <a:pt x="109175" y="44714"/>
                    <a:pt x="105086" y="45948"/>
                    <a:pt x="100877" y="46351"/>
                  </a:cubicBezTo>
                  <a:cubicBezTo>
                    <a:pt x="96556" y="46071"/>
                    <a:pt x="92502" y="44167"/>
                    <a:pt x="89529" y="41021"/>
                  </a:cubicBezTo>
                  <a:cubicBezTo>
                    <a:pt x="87033" y="38866"/>
                    <a:pt x="85444" y="37505"/>
                    <a:pt x="83402" y="37505"/>
                  </a:cubicBezTo>
                  <a:cubicBezTo>
                    <a:pt x="81359" y="37505"/>
                    <a:pt x="80338" y="38299"/>
                    <a:pt x="78977" y="39433"/>
                  </a:cubicBezTo>
                  <a:cubicBezTo>
                    <a:pt x="76625" y="42281"/>
                    <a:pt x="72411" y="42687"/>
                    <a:pt x="69559" y="40341"/>
                  </a:cubicBezTo>
                  <a:cubicBezTo>
                    <a:pt x="62246" y="36987"/>
                    <a:pt x="54212" y="35505"/>
                    <a:pt x="46183" y="36031"/>
                  </a:cubicBezTo>
                  <a:cubicBezTo>
                    <a:pt x="43182" y="36281"/>
                    <a:pt x="40214" y="35251"/>
                    <a:pt x="38013" y="33196"/>
                  </a:cubicBezTo>
                  <a:cubicBezTo>
                    <a:pt x="35088" y="29895"/>
                    <a:pt x="33580" y="25577"/>
                    <a:pt x="33815" y="21174"/>
                  </a:cubicBezTo>
                  <a:cubicBezTo>
                    <a:pt x="33800" y="19704"/>
                    <a:pt x="34420" y="18298"/>
                    <a:pt x="35517" y="17318"/>
                  </a:cubicBezTo>
                  <a:cubicBezTo>
                    <a:pt x="40414" y="14430"/>
                    <a:pt x="46070" y="13086"/>
                    <a:pt x="51743" y="13462"/>
                  </a:cubicBezTo>
                  <a:cubicBezTo>
                    <a:pt x="51807" y="11512"/>
                    <a:pt x="52074" y="9574"/>
                    <a:pt x="52538" y="7678"/>
                  </a:cubicBezTo>
                  <a:cubicBezTo>
                    <a:pt x="53105" y="5410"/>
                    <a:pt x="54013" y="1214"/>
                    <a:pt x="53218" y="193"/>
                  </a:cubicBezTo>
                  <a:cubicBezTo>
                    <a:pt x="52424" y="-828"/>
                    <a:pt x="46410" y="2461"/>
                    <a:pt x="43460" y="3936"/>
                  </a:cubicBezTo>
                  <a:cubicBezTo>
                    <a:pt x="40728" y="5378"/>
                    <a:pt x="37881" y="6592"/>
                    <a:pt x="34949" y="7565"/>
                  </a:cubicBezTo>
                  <a:cubicBezTo>
                    <a:pt x="30978" y="8585"/>
                    <a:pt x="25644" y="21855"/>
                    <a:pt x="24283" y="30247"/>
                  </a:cubicBezTo>
                  <a:cubicBezTo>
                    <a:pt x="23262" y="36485"/>
                    <a:pt x="14411" y="36485"/>
                    <a:pt x="6581" y="36485"/>
                  </a:cubicBezTo>
                  <a:cubicBezTo>
                    <a:pt x="4389" y="36361"/>
                    <a:pt x="2192" y="36361"/>
                    <a:pt x="0" y="36485"/>
                  </a:cubicBezTo>
                  <a:cubicBezTo>
                    <a:pt x="567" y="40341"/>
                    <a:pt x="3177" y="46465"/>
                    <a:pt x="6014" y="46692"/>
                  </a:cubicBezTo>
                  <a:cubicBezTo>
                    <a:pt x="12255" y="46692"/>
                    <a:pt x="15999" y="55765"/>
                    <a:pt x="18723" y="62002"/>
                  </a:cubicBezTo>
                  <a:cubicBezTo>
                    <a:pt x="18723" y="63250"/>
                    <a:pt x="19630" y="64270"/>
                    <a:pt x="19971" y="65064"/>
                  </a:cubicBezTo>
                  <a:cubicBezTo>
                    <a:pt x="22467" y="69828"/>
                    <a:pt x="27574" y="81736"/>
                    <a:pt x="21560" y="87747"/>
                  </a:cubicBezTo>
                  <a:cubicBezTo>
                    <a:pt x="19314" y="90573"/>
                    <a:pt x="18184" y="94124"/>
                    <a:pt x="18382" y="97727"/>
                  </a:cubicBezTo>
                  <a:cubicBezTo>
                    <a:pt x="19533" y="98661"/>
                    <a:pt x="20529" y="99771"/>
                    <a:pt x="21333" y="101016"/>
                  </a:cubicBezTo>
                  <a:cubicBezTo>
                    <a:pt x="21626" y="101440"/>
                    <a:pt x="22014" y="101790"/>
                    <a:pt x="22468" y="102036"/>
                  </a:cubicBezTo>
                  <a:cubicBezTo>
                    <a:pt x="23035" y="102036"/>
                    <a:pt x="24964" y="101016"/>
                    <a:pt x="26098" y="100108"/>
                  </a:cubicBezTo>
                  <a:cubicBezTo>
                    <a:pt x="27116" y="99400"/>
                    <a:pt x="28177" y="98756"/>
                    <a:pt x="29276" y="98180"/>
                  </a:cubicBezTo>
                  <a:cubicBezTo>
                    <a:pt x="32118" y="97013"/>
                    <a:pt x="35167" y="96434"/>
                    <a:pt x="38240" y="96479"/>
                  </a:cubicBezTo>
                  <a:cubicBezTo>
                    <a:pt x="42211" y="96479"/>
                    <a:pt x="47091" y="95799"/>
                    <a:pt x="48793" y="93644"/>
                  </a:cubicBezTo>
                  <a:cubicBezTo>
                    <a:pt x="50608" y="91455"/>
                    <a:pt x="52664" y="89477"/>
                    <a:pt x="54921" y="87747"/>
                  </a:cubicBezTo>
                  <a:cubicBezTo>
                    <a:pt x="58760" y="85022"/>
                    <a:pt x="61876" y="81401"/>
                    <a:pt x="63998" y="77199"/>
                  </a:cubicBezTo>
                  <a:cubicBezTo>
                    <a:pt x="68197" y="66539"/>
                    <a:pt x="75345" y="61322"/>
                    <a:pt x="83742" y="63590"/>
                  </a:cubicBezTo>
                  <a:cubicBezTo>
                    <a:pt x="92306" y="64405"/>
                    <a:pt x="99296" y="70789"/>
                    <a:pt x="100877" y="79241"/>
                  </a:cubicBezTo>
                  <a:cubicBezTo>
                    <a:pt x="101765" y="83307"/>
                    <a:pt x="102296" y="87444"/>
                    <a:pt x="102465" y="91602"/>
                  </a:cubicBezTo>
                  <a:cubicBezTo>
                    <a:pt x="102465" y="97160"/>
                    <a:pt x="103600" y="107480"/>
                    <a:pt x="106096" y="107820"/>
                  </a:cubicBezTo>
                  <a:lnTo>
                    <a:pt x="118124" y="109181"/>
                  </a:lnTo>
                  <a:cubicBezTo>
                    <a:pt x="119498" y="107437"/>
                    <a:pt x="121415" y="106199"/>
                    <a:pt x="123571" y="105666"/>
                  </a:cubicBezTo>
                  <a:cubicBezTo>
                    <a:pt x="125046" y="101810"/>
                    <a:pt x="129358" y="92170"/>
                    <a:pt x="137415" y="91376"/>
                  </a:cubicBezTo>
                  <a:cubicBezTo>
                    <a:pt x="140646" y="90955"/>
                    <a:pt x="143932" y="91385"/>
                    <a:pt x="146946" y="92623"/>
                  </a:cubicBezTo>
                  <a:cubicBezTo>
                    <a:pt x="148674" y="93466"/>
                    <a:pt x="150587" y="93856"/>
                    <a:pt x="152506" y="93757"/>
                  </a:cubicBezTo>
                  <a:cubicBezTo>
                    <a:pt x="154422" y="93614"/>
                    <a:pt x="156301" y="93154"/>
                    <a:pt x="158066" y="92396"/>
                  </a:cubicBezTo>
                  <a:cubicBezTo>
                    <a:pt x="162968" y="89629"/>
                    <a:pt x="169054" y="90076"/>
                    <a:pt x="173498" y="93531"/>
                  </a:cubicBezTo>
                  <a:lnTo>
                    <a:pt x="175314" y="90468"/>
                  </a:lnTo>
                  <a:cubicBezTo>
                    <a:pt x="178492" y="84344"/>
                    <a:pt x="173499" y="78107"/>
                    <a:pt x="165896" y="6926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3" name="Freeform 372">
              <a:extLst>
                <a:ext uri="{FF2B5EF4-FFF2-40B4-BE49-F238E27FC236}">
                  <a16:creationId xmlns:a16="http://schemas.microsoft.com/office/drawing/2014/main" id="{46B75B01-3D07-0E4D-8767-CDDA93B5215C}"/>
                </a:ext>
              </a:extLst>
            </p:cNvPr>
            <p:cNvSpPr/>
            <p:nvPr/>
          </p:nvSpPr>
          <p:spPr>
            <a:xfrm>
              <a:off x="6865234" y="3034226"/>
              <a:ext cx="439637" cy="245548"/>
            </a:xfrm>
            <a:custGeom>
              <a:avLst/>
              <a:gdLst>
                <a:gd name="connsiteX0" fmla="*/ 277553 w 385805"/>
                <a:gd name="connsiteY0" fmla="*/ 205089 h 215481"/>
                <a:gd name="connsiteX1" fmla="*/ 275851 w 385805"/>
                <a:gd name="connsiteY1" fmla="*/ 216431 h 215481"/>
                <a:gd name="connsiteX2" fmla="*/ 291624 w 385805"/>
                <a:gd name="connsiteY2" fmla="*/ 219379 h 215481"/>
                <a:gd name="connsiteX3" fmla="*/ 299000 w 385805"/>
                <a:gd name="connsiteY3" fmla="*/ 219379 h 215481"/>
                <a:gd name="connsiteX4" fmla="*/ 303539 w 385805"/>
                <a:gd name="connsiteY4" fmla="*/ 208038 h 215481"/>
                <a:gd name="connsiteX5" fmla="*/ 301155 w 385805"/>
                <a:gd name="connsiteY5" fmla="*/ 191367 h 215481"/>
                <a:gd name="connsiteX6" fmla="*/ 299680 w 385805"/>
                <a:gd name="connsiteY6" fmla="*/ 187964 h 215481"/>
                <a:gd name="connsiteX7" fmla="*/ 291851 w 385805"/>
                <a:gd name="connsiteY7" fmla="*/ 176056 h 215481"/>
                <a:gd name="connsiteX8" fmla="*/ 280503 w 385805"/>
                <a:gd name="connsiteY8" fmla="*/ 158818 h 215481"/>
                <a:gd name="connsiteX9" fmla="*/ 292872 w 385805"/>
                <a:gd name="connsiteY9" fmla="*/ 154281 h 215481"/>
                <a:gd name="connsiteX10" fmla="*/ 305013 w 385805"/>
                <a:gd name="connsiteY10" fmla="*/ 152807 h 215481"/>
                <a:gd name="connsiteX11" fmla="*/ 319878 w 385805"/>
                <a:gd name="connsiteY11" fmla="*/ 125815 h 215481"/>
                <a:gd name="connsiteX12" fmla="*/ 327254 w 385805"/>
                <a:gd name="connsiteY12" fmla="*/ 122526 h 215481"/>
                <a:gd name="connsiteX13" fmla="*/ 343934 w 385805"/>
                <a:gd name="connsiteY13" fmla="*/ 120371 h 215481"/>
                <a:gd name="connsiteX14" fmla="*/ 343934 w 385805"/>
                <a:gd name="connsiteY14" fmla="*/ 132620 h 215481"/>
                <a:gd name="connsiteX15" fmla="*/ 343253 w 385805"/>
                <a:gd name="connsiteY15" fmla="*/ 138177 h 215481"/>
                <a:gd name="connsiteX16" fmla="*/ 353353 w 385805"/>
                <a:gd name="connsiteY16" fmla="*/ 138177 h 215481"/>
                <a:gd name="connsiteX17" fmla="*/ 364700 w 385805"/>
                <a:gd name="connsiteY17" fmla="*/ 136022 h 215481"/>
                <a:gd name="connsiteX18" fmla="*/ 371735 w 385805"/>
                <a:gd name="connsiteY18" fmla="*/ 136022 h 215481"/>
                <a:gd name="connsiteX19" fmla="*/ 392274 w 385805"/>
                <a:gd name="connsiteY19" fmla="*/ 124681 h 215481"/>
                <a:gd name="connsiteX20" fmla="*/ 380926 w 385805"/>
                <a:gd name="connsiteY20" fmla="*/ 117763 h 215481"/>
                <a:gd name="connsiteX21" fmla="*/ 374458 w 385805"/>
                <a:gd name="connsiteY21" fmla="*/ 115948 h 215481"/>
                <a:gd name="connsiteX22" fmla="*/ 360501 w 385805"/>
                <a:gd name="connsiteY22" fmla="*/ 115948 h 215481"/>
                <a:gd name="connsiteX23" fmla="*/ 354487 w 385805"/>
                <a:gd name="connsiteY23" fmla="*/ 115948 h 215481"/>
                <a:gd name="connsiteX24" fmla="*/ 340757 w 385805"/>
                <a:gd name="connsiteY24" fmla="*/ 109484 h 215481"/>
                <a:gd name="connsiteX25" fmla="*/ 332814 w 385805"/>
                <a:gd name="connsiteY25" fmla="*/ 104947 h 215481"/>
                <a:gd name="connsiteX26" fmla="*/ 332814 w 385805"/>
                <a:gd name="connsiteY26" fmla="*/ 104947 h 215481"/>
                <a:gd name="connsiteX27" fmla="*/ 328616 w 385805"/>
                <a:gd name="connsiteY27" fmla="*/ 103586 h 215481"/>
                <a:gd name="connsiteX28" fmla="*/ 327254 w 385805"/>
                <a:gd name="connsiteY28" fmla="*/ 97008 h 215481"/>
                <a:gd name="connsiteX29" fmla="*/ 327254 w 385805"/>
                <a:gd name="connsiteY29" fmla="*/ 97008 h 215481"/>
                <a:gd name="connsiteX30" fmla="*/ 323623 w 385805"/>
                <a:gd name="connsiteY30" fmla="*/ 98029 h 215481"/>
                <a:gd name="connsiteX31" fmla="*/ 302063 w 385805"/>
                <a:gd name="connsiteY31" fmla="*/ 122753 h 215481"/>
                <a:gd name="connsiteX32" fmla="*/ 299794 w 385805"/>
                <a:gd name="connsiteY32" fmla="*/ 125928 h 215481"/>
                <a:gd name="connsiteX33" fmla="*/ 292531 w 385805"/>
                <a:gd name="connsiteY33" fmla="*/ 128877 h 215481"/>
                <a:gd name="connsiteX34" fmla="*/ 285269 w 385805"/>
                <a:gd name="connsiteY34" fmla="*/ 119577 h 215481"/>
                <a:gd name="connsiteX35" fmla="*/ 271199 w 385805"/>
                <a:gd name="connsiteY35" fmla="*/ 119577 h 215481"/>
                <a:gd name="connsiteX36" fmla="*/ 264844 w 385805"/>
                <a:gd name="connsiteY36" fmla="*/ 119577 h 215481"/>
                <a:gd name="connsiteX37" fmla="*/ 247142 w 385805"/>
                <a:gd name="connsiteY37" fmla="*/ 103473 h 215481"/>
                <a:gd name="connsiteX38" fmla="*/ 239426 w 385805"/>
                <a:gd name="connsiteY38" fmla="*/ 93039 h 215481"/>
                <a:gd name="connsiteX39" fmla="*/ 225356 w 385805"/>
                <a:gd name="connsiteY39" fmla="*/ 72058 h 215481"/>
                <a:gd name="connsiteX40" fmla="*/ 199258 w 385805"/>
                <a:gd name="connsiteY40" fmla="*/ 50510 h 215481"/>
                <a:gd name="connsiteX41" fmla="*/ 193017 w 385805"/>
                <a:gd name="connsiteY41" fmla="*/ 53232 h 215481"/>
                <a:gd name="connsiteX42" fmla="*/ 180308 w 385805"/>
                <a:gd name="connsiteY42" fmla="*/ 55387 h 215481"/>
                <a:gd name="connsiteX43" fmla="*/ 171457 w 385805"/>
                <a:gd name="connsiteY43" fmla="*/ 52778 h 215481"/>
                <a:gd name="connsiteX44" fmla="*/ 165443 w 385805"/>
                <a:gd name="connsiteY44" fmla="*/ 51417 h 215481"/>
                <a:gd name="connsiteX45" fmla="*/ 152848 w 385805"/>
                <a:gd name="connsiteY45" fmla="*/ 54706 h 215481"/>
                <a:gd name="connsiteX46" fmla="*/ 140253 w 385805"/>
                <a:gd name="connsiteY46" fmla="*/ 58222 h 215481"/>
                <a:gd name="connsiteX47" fmla="*/ 110863 w 385805"/>
                <a:gd name="connsiteY47" fmla="*/ 34859 h 215481"/>
                <a:gd name="connsiteX48" fmla="*/ 100650 w 385805"/>
                <a:gd name="connsiteY48" fmla="*/ 24312 h 215481"/>
                <a:gd name="connsiteX49" fmla="*/ 77955 w 385805"/>
                <a:gd name="connsiteY49" fmla="*/ 11723 h 215481"/>
                <a:gd name="connsiteX50" fmla="*/ 59913 w 385805"/>
                <a:gd name="connsiteY50" fmla="*/ 2197 h 215481"/>
                <a:gd name="connsiteX51" fmla="*/ 25872 w 385805"/>
                <a:gd name="connsiteY51" fmla="*/ 6053 h 215481"/>
                <a:gd name="connsiteX52" fmla="*/ 17475 w 385805"/>
                <a:gd name="connsiteY52" fmla="*/ 9001 h 215481"/>
                <a:gd name="connsiteX53" fmla="*/ 0 w 385805"/>
                <a:gd name="connsiteY53" fmla="*/ 17734 h 215481"/>
                <a:gd name="connsiteX54" fmla="*/ 6014 w 385805"/>
                <a:gd name="connsiteY54" fmla="*/ 44045 h 215481"/>
                <a:gd name="connsiteX55" fmla="*/ 12142 w 385805"/>
                <a:gd name="connsiteY55" fmla="*/ 67975 h 215481"/>
                <a:gd name="connsiteX56" fmla="*/ 16454 w 385805"/>
                <a:gd name="connsiteY56" fmla="*/ 89637 h 215481"/>
                <a:gd name="connsiteX57" fmla="*/ 20538 w 385805"/>
                <a:gd name="connsiteY57" fmla="*/ 110958 h 215481"/>
                <a:gd name="connsiteX58" fmla="*/ 23148 w 385805"/>
                <a:gd name="connsiteY58" fmla="*/ 110958 h 215481"/>
                <a:gd name="connsiteX59" fmla="*/ 39488 w 385805"/>
                <a:gd name="connsiteY59" fmla="*/ 111865 h 215481"/>
                <a:gd name="connsiteX60" fmla="*/ 37900 w 385805"/>
                <a:gd name="connsiteY60" fmla="*/ 106989 h 215481"/>
                <a:gd name="connsiteX61" fmla="*/ 35630 w 385805"/>
                <a:gd name="connsiteY61" fmla="*/ 97235 h 215481"/>
                <a:gd name="connsiteX62" fmla="*/ 46070 w 385805"/>
                <a:gd name="connsiteY62" fmla="*/ 87369 h 215481"/>
                <a:gd name="connsiteX63" fmla="*/ 55148 w 385805"/>
                <a:gd name="connsiteY63" fmla="*/ 79997 h 215481"/>
                <a:gd name="connsiteX64" fmla="*/ 69105 w 385805"/>
                <a:gd name="connsiteY64" fmla="*/ 69790 h 215481"/>
                <a:gd name="connsiteX65" fmla="*/ 81587 w 385805"/>
                <a:gd name="connsiteY65" fmla="*/ 74893 h 215481"/>
                <a:gd name="connsiteX66" fmla="*/ 92367 w 385805"/>
                <a:gd name="connsiteY66" fmla="*/ 79770 h 215481"/>
                <a:gd name="connsiteX67" fmla="*/ 103714 w 385805"/>
                <a:gd name="connsiteY67" fmla="*/ 93379 h 215481"/>
                <a:gd name="connsiteX68" fmla="*/ 115061 w 385805"/>
                <a:gd name="connsiteY68" fmla="*/ 108236 h 215481"/>
                <a:gd name="connsiteX69" fmla="*/ 116309 w 385805"/>
                <a:gd name="connsiteY69" fmla="*/ 108236 h 215481"/>
                <a:gd name="connsiteX70" fmla="*/ 153187 w 385805"/>
                <a:gd name="connsiteY70" fmla="*/ 116515 h 215481"/>
                <a:gd name="connsiteX71" fmla="*/ 164535 w 385805"/>
                <a:gd name="connsiteY71" fmla="*/ 133073 h 215481"/>
                <a:gd name="connsiteX72" fmla="*/ 177244 w 385805"/>
                <a:gd name="connsiteY72" fmla="*/ 149518 h 215481"/>
                <a:gd name="connsiteX73" fmla="*/ 210037 w 385805"/>
                <a:gd name="connsiteY73" fmla="*/ 167323 h 215481"/>
                <a:gd name="connsiteX74" fmla="*/ 230235 w 385805"/>
                <a:gd name="connsiteY74" fmla="*/ 178665 h 215481"/>
                <a:gd name="connsiteX75" fmla="*/ 239994 w 385805"/>
                <a:gd name="connsiteY75" fmla="*/ 183995 h 215481"/>
                <a:gd name="connsiteX76" fmla="*/ 260078 w 385805"/>
                <a:gd name="connsiteY76" fmla="*/ 192954 h 215481"/>
                <a:gd name="connsiteX77" fmla="*/ 277553 w 385805"/>
                <a:gd name="connsiteY77" fmla="*/ 205089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85805" h="215481">
                  <a:moveTo>
                    <a:pt x="277553" y="205089"/>
                  </a:moveTo>
                  <a:cubicBezTo>
                    <a:pt x="277862" y="208950"/>
                    <a:pt x="277280" y="212830"/>
                    <a:pt x="275851" y="216431"/>
                  </a:cubicBezTo>
                  <a:cubicBezTo>
                    <a:pt x="280994" y="217948"/>
                    <a:pt x="286279" y="218936"/>
                    <a:pt x="291624" y="219379"/>
                  </a:cubicBezTo>
                  <a:cubicBezTo>
                    <a:pt x="294076" y="219128"/>
                    <a:pt x="296548" y="219128"/>
                    <a:pt x="299000" y="219379"/>
                  </a:cubicBezTo>
                  <a:cubicBezTo>
                    <a:pt x="299210" y="215200"/>
                    <a:pt x="300807" y="211209"/>
                    <a:pt x="303539" y="208038"/>
                  </a:cubicBezTo>
                  <a:cubicBezTo>
                    <a:pt x="306489" y="204863"/>
                    <a:pt x="304106" y="196697"/>
                    <a:pt x="301155" y="191367"/>
                  </a:cubicBezTo>
                  <a:cubicBezTo>
                    <a:pt x="301155" y="190459"/>
                    <a:pt x="300248" y="189325"/>
                    <a:pt x="299680" y="187964"/>
                  </a:cubicBezTo>
                  <a:cubicBezTo>
                    <a:pt x="298092" y="184449"/>
                    <a:pt x="294574" y="176623"/>
                    <a:pt x="291851" y="176056"/>
                  </a:cubicBezTo>
                  <a:cubicBezTo>
                    <a:pt x="283908" y="176056"/>
                    <a:pt x="280503" y="163354"/>
                    <a:pt x="280503" y="158818"/>
                  </a:cubicBezTo>
                  <a:cubicBezTo>
                    <a:pt x="280503" y="154281"/>
                    <a:pt x="285950" y="154281"/>
                    <a:pt x="292872" y="154281"/>
                  </a:cubicBezTo>
                  <a:cubicBezTo>
                    <a:pt x="296163" y="154281"/>
                    <a:pt x="304219" y="154281"/>
                    <a:pt x="305013" y="152807"/>
                  </a:cubicBezTo>
                  <a:cubicBezTo>
                    <a:pt x="305808" y="147930"/>
                    <a:pt x="310914" y="127970"/>
                    <a:pt x="319878" y="125815"/>
                  </a:cubicBezTo>
                  <a:cubicBezTo>
                    <a:pt x="322416" y="124905"/>
                    <a:pt x="324881" y="123806"/>
                    <a:pt x="327254" y="122526"/>
                  </a:cubicBezTo>
                  <a:cubicBezTo>
                    <a:pt x="333722" y="119237"/>
                    <a:pt x="340417" y="115948"/>
                    <a:pt x="343934" y="120371"/>
                  </a:cubicBezTo>
                  <a:cubicBezTo>
                    <a:pt x="347452" y="124794"/>
                    <a:pt x="345409" y="128083"/>
                    <a:pt x="343934" y="132620"/>
                  </a:cubicBezTo>
                  <a:cubicBezTo>
                    <a:pt x="343423" y="134426"/>
                    <a:pt x="343193" y="136300"/>
                    <a:pt x="343253" y="138177"/>
                  </a:cubicBezTo>
                  <a:cubicBezTo>
                    <a:pt x="346289" y="140285"/>
                    <a:pt x="350316" y="140285"/>
                    <a:pt x="353353" y="138177"/>
                  </a:cubicBezTo>
                  <a:cubicBezTo>
                    <a:pt x="356538" y="135610"/>
                    <a:pt x="360795" y="134802"/>
                    <a:pt x="364700" y="136022"/>
                  </a:cubicBezTo>
                  <a:cubicBezTo>
                    <a:pt x="367035" y="136326"/>
                    <a:pt x="369400" y="136326"/>
                    <a:pt x="371735" y="136022"/>
                  </a:cubicBezTo>
                  <a:cubicBezTo>
                    <a:pt x="378997" y="136022"/>
                    <a:pt x="392274" y="130918"/>
                    <a:pt x="392274" y="124681"/>
                  </a:cubicBezTo>
                  <a:cubicBezTo>
                    <a:pt x="392274" y="120598"/>
                    <a:pt x="387962" y="119237"/>
                    <a:pt x="380926" y="117763"/>
                  </a:cubicBezTo>
                  <a:cubicBezTo>
                    <a:pt x="378724" y="117338"/>
                    <a:pt x="376560" y="116731"/>
                    <a:pt x="374458" y="115948"/>
                  </a:cubicBezTo>
                  <a:cubicBezTo>
                    <a:pt x="369870" y="114854"/>
                    <a:pt x="365089" y="114854"/>
                    <a:pt x="360501" y="115948"/>
                  </a:cubicBezTo>
                  <a:lnTo>
                    <a:pt x="354487" y="115948"/>
                  </a:lnTo>
                  <a:cubicBezTo>
                    <a:pt x="349410" y="115074"/>
                    <a:pt x="344665" y="112840"/>
                    <a:pt x="340757" y="109484"/>
                  </a:cubicBezTo>
                  <a:cubicBezTo>
                    <a:pt x="338358" y="107574"/>
                    <a:pt x="335679" y="106044"/>
                    <a:pt x="332814" y="104947"/>
                  </a:cubicBezTo>
                  <a:lnTo>
                    <a:pt x="332814" y="104947"/>
                  </a:lnTo>
                  <a:cubicBezTo>
                    <a:pt x="331271" y="105298"/>
                    <a:pt x="329659" y="104776"/>
                    <a:pt x="328616" y="103586"/>
                  </a:cubicBezTo>
                  <a:cubicBezTo>
                    <a:pt x="327278" y="101673"/>
                    <a:pt x="326786" y="99295"/>
                    <a:pt x="327254" y="97008"/>
                  </a:cubicBezTo>
                  <a:lnTo>
                    <a:pt x="327254" y="97008"/>
                  </a:lnTo>
                  <a:lnTo>
                    <a:pt x="323623" y="98029"/>
                  </a:lnTo>
                  <a:cubicBezTo>
                    <a:pt x="317382" y="99730"/>
                    <a:pt x="306262" y="116402"/>
                    <a:pt x="302063" y="122753"/>
                  </a:cubicBezTo>
                  <a:lnTo>
                    <a:pt x="299794" y="125928"/>
                  </a:lnTo>
                  <a:cubicBezTo>
                    <a:pt x="298262" y="128373"/>
                    <a:pt x="295335" y="129561"/>
                    <a:pt x="292531" y="128877"/>
                  </a:cubicBezTo>
                  <a:cubicBezTo>
                    <a:pt x="288561" y="127378"/>
                    <a:pt x="285759" y="123791"/>
                    <a:pt x="285269" y="119577"/>
                  </a:cubicBezTo>
                  <a:cubicBezTo>
                    <a:pt x="284248" y="117990"/>
                    <a:pt x="275738" y="118783"/>
                    <a:pt x="271199" y="119577"/>
                  </a:cubicBezTo>
                  <a:lnTo>
                    <a:pt x="264844" y="119577"/>
                  </a:lnTo>
                  <a:cubicBezTo>
                    <a:pt x="256901" y="120485"/>
                    <a:pt x="251682" y="111298"/>
                    <a:pt x="247142" y="103473"/>
                  </a:cubicBezTo>
                  <a:cubicBezTo>
                    <a:pt x="245340" y="99488"/>
                    <a:pt x="242709" y="95931"/>
                    <a:pt x="239426" y="93039"/>
                  </a:cubicBezTo>
                  <a:cubicBezTo>
                    <a:pt x="231836" y="88497"/>
                    <a:pt x="226675" y="80801"/>
                    <a:pt x="225356" y="72058"/>
                  </a:cubicBezTo>
                  <a:cubicBezTo>
                    <a:pt x="218779" y="62637"/>
                    <a:pt x="209755" y="55187"/>
                    <a:pt x="199258" y="50510"/>
                  </a:cubicBezTo>
                  <a:cubicBezTo>
                    <a:pt x="197024" y="51016"/>
                    <a:pt x="194906" y="51939"/>
                    <a:pt x="193017" y="53232"/>
                  </a:cubicBezTo>
                  <a:cubicBezTo>
                    <a:pt x="189078" y="55163"/>
                    <a:pt x="184663" y="55911"/>
                    <a:pt x="180308" y="55387"/>
                  </a:cubicBezTo>
                  <a:cubicBezTo>
                    <a:pt x="177203" y="55169"/>
                    <a:pt x="174183" y="54279"/>
                    <a:pt x="171457" y="52778"/>
                  </a:cubicBezTo>
                  <a:cubicBezTo>
                    <a:pt x="169638" y="51723"/>
                    <a:pt x="167539" y="51248"/>
                    <a:pt x="165443" y="51417"/>
                  </a:cubicBezTo>
                  <a:cubicBezTo>
                    <a:pt x="161088" y="51790"/>
                    <a:pt x="156829" y="52902"/>
                    <a:pt x="152848" y="54706"/>
                  </a:cubicBezTo>
                  <a:cubicBezTo>
                    <a:pt x="148818" y="56414"/>
                    <a:pt x="144585" y="57595"/>
                    <a:pt x="140253" y="58222"/>
                  </a:cubicBezTo>
                  <a:cubicBezTo>
                    <a:pt x="133784" y="58222"/>
                    <a:pt x="124366" y="49376"/>
                    <a:pt x="110863" y="34859"/>
                  </a:cubicBezTo>
                  <a:cubicBezTo>
                    <a:pt x="107005" y="30663"/>
                    <a:pt x="103260" y="26693"/>
                    <a:pt x="100650" y="24312"/>
                  </a:cubicBezTo>
                  <a:cubicBezTo>
                    <a:pt x="93628" y="19204"/>
                    <a:pt x="86007" y="14976"/>
                    <a:pt x="77955" y="11723"/>
                  </a:cubicBezTo>
                  <a:cubicBezTo>
                    <a:pt x="71697" y="9033"/>
                    <a:pt x="65663" y="5848"/>
                    <a:pt x="59913" y="2197"/>
                  </a:cubicBezTo>
                  <a:cubicBezTo>
                    <a:pt x="52651" y="-3020"/>
                    <a:pt x="32340" y="2197"/>
                    <a:pt x="25872" y="6053"/>
                  </a:cubicBezTo>
                  <a:cubicBezTo>
                    <a:pt x="23133" y="7199"/>
                    <a:pt x="20329" y="8184"/>
                    <a:pt x="17475" y="9001"/>
                  </a:cubicBezTo>
                  <a:cubicBezTo>
                    <a:pt x="11574" y="10929"/>
                    <a:pt x="681" y="14332"/>
                    <a:pt x="0" y="17734"/>
                  </a:cubicBezTo>
                  <a:cubicBezTo>
                    <a:pt x="853" y="26728"/>
                    <a:pt x="2874" y="35573"/>
                    <a:pt x="6014" y="44045"/>
                  </a:cubicBezTo>
                  <a:cubicBezTo>
                    <a:pt x="8544" y="51889"/>
                    <a:pt x="10590" y="59881"/>
                    <a:pt x="12142" y="67975"/>
                  </a:cubicBezTo>
                  <a:cubicBezTo>
                    <a:pt x="13050" y="73873"/>
                    <a:pt x="14752" y="81925"/>
                    <a:pt x="16454" y="89637"/>
                  </a:cubicBezTo>
                  <a:cubicBezTo>
                    <a:pt x="18212" y="96662"/>
                    <a:pt x="19576" y="103780"/>
                    <a:pt x="20538" y="110958"/>
                  </a:cubicBezTo>
                  <a:lnTo>
                    <a:pt x="23148" y="110958"/>
                  </a:lnTo>
                  <a:cubicBezTo>
                    <a:pt x="28538" y="111925"/>
                    <a:pt x="34025" y="112230"/>
                    <a:pt x="39488" y="111865"/>
                  </a:cubicBezTo>
                  <a:cubicBezTo>
                    <a:pt x="39383" y="110131"/>
                    <a:pt x="38836" y="108453"/>
                    <a:pt x="37900" y="106989"/>
                  </a:cubicBezTo>
                  <a:cubicBezTo>
                    <a:pt x="36054" y="104091"/>
                    <a:pt x="35253" y="100650"/>
                    <a:pt x="35630" y="97235"/>
                  </a:cubicBezTo>
                  <a:cubicBezTo>
                    <a:pt x="36425" y="93266"/>
                    <a:pt x="41190" y="90431"/>
                    <a:pt x="46070" y="87369"/>
                  </a:cubicBezTo>
                  <a:cubicBezTo>
                    <a:pt x="50949" y="84306"/>
                    <a:pt x="54694" y="82152"/>
                    <a:pt x="55148" y="79997"/>
                  </a:cubicBezTo>
                  <a:cubicBezTo>
                    <a:pt x="56623" y="70924"/>
                    <a:pt x="63091" y="69790"/>
                    <a:pt x="69105" y="69790"/>
                  </a:cubicBezTo>
                  <a:cubicBezTo>
                    <a:pt x="73610" y="70480"/>
                    <a:pt x="77888" y="72229"/>
                    <a:pt x="81587" y="74893"/>
                  </a:cubicBezTo>
                  <a:cubicBezTo>
                    <a:pt x="84823" y="77214"/>
                    <a:pt x="88486" y="78871"/>
                    <a:pt x="92367" y="79770"/>
                  </a:cubicBezTo>
                  <a:cubicBezTo>
                    <a:pt x="97132" y="79770"/>
                    <a:pt x="100083" y="85781"/>
                    <a:pt x="103714" y="93379"/>
                  </a:cubicBezTo>
                  <a:cubicBezTo>
                    <a:pt x="107345" y="100978"/>
                    <a:pt x="111089" y="108236"/>
                    <a:pt x="115061" y="108236"/>
                  </a:cubicBezTo>
                  <a:lnTo>
                    <a:pt x="116309" y="108236"/>
                  </a:lnTo>
                  <a:cubicBezTo>
                    <a:pt x="127656" y="108236"/>
                    <a:pt x="144110" y="108236"/>
                    <a:pt x="153187" y="116515"/>
                  </a:cubicBezTo>
                  <a:cubicBezTo>
                    <a:pt x="157704" y="121494"/>
                    <a:pt x="161522" y="127065"/>
                    <a:pt x="164535" y="133073"/>
                  </a:cubicBezTo>
                  <a:cubicBezTo>
                    <a:pt x="168847" y="140218"/>
                    <a:pt x="173613" y="148384"/>
                    <a:pt x="177244" y="149518"/>
                  </a:cubicBezTo>
                  <a:cubicBezTo>
                    <a:pt x="188544" y="154748"/>
                    <a:pt x="199497" y="160695"/>
                    <a:pt x="210037" y="167323"/>
                  </a:cubicBezTo>
                  <a:cubicBezTo>
                    <a:pt x="218774" y="172427"/>
                    <a:pt x="227058" y="177304"/>
                    <a:pt x="230235" y="178665"/>
                  </a:cubicBezTo>
                  <a:cubicBezTo>
                    <a:pt x="233412" y="180026"/>
                    <a:pt x="236363" y="181954"/>
                    <a:pt x="239994" y="183995"/>
                  </a:cubicBezTo>
                  <a:cubicBezTo>
                    <a:pt x="246016" y="188304"/>
                    <a:pt x="252848" y="191352"/>
                    <a:pt x="260078" y="192954"/>
                  </a:cubicBezTo>
                  <a:cubicBezTo>
                    <a:pt x="265185" y="193295"/>
                    <a:pt x="277553" y="193295"/>
                    <a:pt x="277553" y="20508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4" name="Freeform 373">
              <a:extLst>
                <a:ext uri="{FF2B5EF4-FFF2-40B4-BE49-F238E27FC236}">
                  <a16:creationId xmlns:a16="http://schemas.microsoft.com/office/drawing/2014/main" id="{E25BC2C2-60F5-C34B-A7AA-8885A73F5E33}"/>
                </a:ext>
              </a:extLst>
            </p:cNvPr>
            <p:cNvSpPr/>
            <p:nvPr/>
          </p:nvSpPr>
          <p:spPr>
            <a:xfrm>
              <a:off x="7046778" y="3254505"/>
              <a:ext cx="271541" cy="258471"/>
            </a:xfrm>
            <a:custGeom>
              <a:avLst/>
              <a:gdLst>
                <a:gd name="connsiteX0" fmla="*/ 223654 w 238291"/>
                <a:gd name="connsiteY0" fmla="*/ 23011 h 226822"/>
                <a:gd name="connsiteX1" fmla="*/ 222292 w 238291"/>
                <a:gd name="connsiteY1" fmla="*/ 11670 h 226822"/>
                <a:gd name="connsiteX2" fmla="*/ 209129 w 238291"/>
                <a:gd name="connsiteY2" fmla="*/ 329 h 226822"/>
                <a:gd name="connsiteX3" fmla="*/ 196080 w 238291"/>
                <a:gd name="connsiteY3" fmla="*/ 10649 h 226822"/>
                <a:gd name="connsiteX4" fmla="*/ 185414 w 238291"/>
                <a:gd name="connsiteY4" fmla="*/ 23351 h 226822"/>
                <a:gd name="connsiteX5" fmla="*/ 180080 w 238291"/>
                <a:gd name="connsiteY5" fmla="*/ 28455 h 226822"/>
                <a:gd name="connsiteX6" fmla="*/ 165442 w 238291"/>
                <a:gd name="connsiteY6" fmla="*/ 33331 h 226822"/>
                <a:gd name="connsiteX7" fmla="*/ 158861 w 238291"/>
                <a:gd name="connsiteY7" fmla="*/ 34352 h 226822"/>
                <a:gd name="connsiteX8" fmla="*/ 156251 w 238291"/>
                <a:gd name="connsiteY8" fmla="*/ 36167 h 226822"/>
                <a:gd name="connsiteX9" fmla="*/ 148422 w 238291"/>
                <a:gd name="connsiteY9" fmla="*/ 39002 h 226822"/>
                <a:gd name="connsiteX10" fmla="*/ 143542 w 238291"/>
                <a:gd name="connsiteY10" fmla="*/ 35486 h 226822"/>
                <a:gd name="connsiteX11" fmla="*/ 132195 w 238291"/>
                <a:gd name="connsiteY11" fmla="*/ 31517 h 226822"/>
                <a:gd name="connsiteX12" fmla="*/ 110295 w 238291"/>
                <a:gd name="connsiteY12" fmla="*/ 27094 h 226822"/>
                <a:gd name="connsiteX13" fmla="*/ 104962 w 238291"/>
                <a:gd name="connsiteY13" fmla="*/ 26300 h 226822"/>
                <a:gd name="connsiteX14" fmla="*/ 83629 w 238291"/>
                <a:gd name="connsiteY14" fmla="*/ 29475 h 226822"/>
                <a:gd name="connsiteX15" fmla="*/ 81473 w 238291"/>
                <a:gd name="connsiteY15" fmla="*/ 32651 h 226822"/>
                <a:gd name="connsiteX16" fmla="*/ 68083 w 238291"/>
                <a:gd name="connsiteY16" fmla="*/ 60777 h 226822"/>
                <a:gd name="connsiteX17" fmla="*/ 49587 w 238291"/>
                <a:gd name="connsiteY17" fmla="*/ 75974 h 226822"/>
                <a:gd name="connsiteX18" fmla="*/ 49587 w 238291"/>
                <a:gd name="connsiteY18" fmla="*/ 76655 h 226822"/>
                <a:gd name="connsiteX19" fmla="*/ 34382 w 238291"/>
                <a:gd name="connsiteY19" fmla="*/ 87996 h 226822"/>
                <a:gd name="connsiteX20" fmla="*/ 31886 w 238291"/>
                <a:gd name="connsiteY20" fmla="*/ 87996 h 226822"/>
                <a:gd name="connsiteX21" fmla="*/ 7943 w 238291"/>
                <a:gd name="connsiteY21" fmla="*/ 74953 h 226822"/>
                <a:gd name="connsiteX22" fmla="*/ 7943 w 238291"/>
                <a:gd name="connsiteY22" fmla="*/ 74953 h 226822"/>
                <a:gd name="connsiteX23" fmla="*/ 9872 w 238291"/>
                <a:gd name="connsiteY23" fmla="*/ 87088 h 226822"/>
                <a:gd name="connsiteX24" fmla="*/ 5447 w 238291"/>
                <a:gd name="connsiteY24" fmla="*/ 99450 h 226822"/>
                <a:gd name="connsiteX25" fmla="*/ 0 w 238291"/>
                <a:gd name="connsiteY25" fmla="*/ 115782 h 226822"/>
                <a:gd name="connsiteX26" fmla="*/ 5900 w 238291"/>
                <a:gd name="connsiteY26" fmla="*/ 128030 h 226822"/>
                <a:gd name="connsiteX27" fmla="*/ 9872 w 238291"/>
                <a:gd name="connsiteY27" fmla="*/ 135629 h 226822"/>
                <a:gd name="connsiteX28" fmla="*/ 8056 w 238291"/>
                <a:gd name="connsiteY28" fmla="*/ 140959 h 226822"/>
                <a:gd name="connsiteX29" fmla="*/ 8056 w 238291"/>
                <a:gd name="connsiteY29" fmla="*/ 151620 h 226822"/>
                <a:gd name="connsiteX30" fmla="*/ 14070 w 238291"/>
                <a:gd name="connsiteY30" fmla="*/ 170899 h 226822"/>
                <a:gd name="connsiteX31" fmla="*/ 14070 w 238291"/>
                <a:gd name="connsiteY31" fmla="*/ 172147 h 226822"/>
                <a:gd name="connsiteX32" fmla="*/ 25418 w 238291"/>
                <a:gd name="connsiteY32" fmla="*/ 179972 h 226822"/>
                <a:gd name="connsiteX33" fmla="*/ 36765 w 238291"/>
                <a:gd name="connsiteY33" fmla="*/ 187458 h 226822"/>
                <a:gd name="connsiteX34" fmla="*/ 39602 w 238291"/>
                <a:gd name="connsiteY34" fmla="*/ 210140 h 226822"/>
                <a:gd name="connsiteX35" fmla="*/ 38127 w 238291"/>
                <a:gd name="connsiteY35" fmla="*/ 211728 h 226822"/>
                <a:gd name="connsiteX36" fmla="*/ 29843 w 238291"/>
                <a:gd name="connsiteY36" fmla="*/ 231915 h 226822"/>
                <a:gd name="connsiteX37" fmla="*/ 49134 w 238291"/>
                <a:gd name="connsiteY37" fmla="*/ 235204 h 226822"/>
                <a:gd name="connsiteX38" fmla="*/ 108820 w 238291"/>
                <a:gd name="connsiteY38" fmla="*/ 233503 h 226822"/>
                <a:gd name="connsiteX39" fmla="*/ 127316 w 238291"/>
                <a:gd name="connsiteY39" fmla="*/ 231575 h 226822"/>
                <a:gd name="connsiteX40" fmla="*/ 139571 w 238291"/>
                <a:gd name="connsiteY40" fmla="*/ 230554 h 226822"/>
                <a:gd name="connsiteX41" fmla="*/ 140365 w 238291"/>
                <a:gd name="connsiteY41" fmla="*/ 228399 h 226822"/>
                <a:gd name="connsiteX42" fmla="*/ 154663 w 238291"/>
                <a:gd name="connsiteY42" fmla="*/ 188025 h 226822"/>
                <a:gd name="connsiteX43" fmla="*/ 167599 w 238291"/>
                <a:gd name="connsiteY43" fmla="*/ 180880 h 226822"/>
                <a:gd name="connsiteX44" fmla="*/ 185300 w 238291"/>
                <a:gd name="connsiteY44" fmla="*/ 172601 h 226822"/>
                <a:gd name="connsiteX45" fmla="*/ 193697 w 238291"/>
                <a:gd name="connsiteY45" fmla="*/ 174075 h 226822"/>
                <a:gd name="connsiteX46" fmla="*/ 202775 w 238291"/>
                <a:gd name="connsiteY46" fmla="*/ 174075 h 226822"/>
                <a:gd name="connsiteX47" fmla="*/ 200732 w 238291"/>
                <a:gd name="connsiteY47" fmla="*/ 166590 h 226822"/>
                <a:gd name="connsiteX48" fmla="*/ 200732 w 238291"/>
                <a:gd name="connsiteY48" fmla="*/ 151960 h 226822"/>
                <a:gd name="connsiteX49" fmla="*/ 208335 w 238291"/>
                <a:gd name="connsiteY49" fmla="*/ 146403 h 226822"/>
                <a:gd name="connsiteX50" fmla="*/ 220817 w 238291"/>
                <a:gd name="connsiteY50" fmla="*/ 134381 h 226822"/>
                <a:gd name="connsiteX51" fmla="*/ 216505 w 238291"/>
                <a:gd name="connsiteY51" fmla="*/ 128030 h 226822"/>
                <a:gd name="connsiteX52" fmla="*/ 210945 w 238291"/>
                <a:gd name="connsiteY52" fmla="*/ 116008 h 226822"/>
                <a:gd name="connsiteX53" fmla="*/ 225810 w 238291"/>
                <a:gd name="connsiteY53" fmla="*/ 112039 h 226822"/>
                <a:gd name="connsiteX54" fmla="*/ 236249 w 238291"/>
                <a:gd name="connsiteY54" fmla="*/ 112039 h 226822"/>
                <a:gd name="connsiteX55" fmla="*/ 236249 w 238291"/>
                <a:gd name="connsiteY55" fmla="*/ 110678 h 226822"/>
                <a:gd name="connsiteX56" fmla="*/ 235001 w 238291"/>
                <a:gd name="connsiteY56" fmla="*/ 101945 h 226822"/>
                <a:gd name="connsiteX57" fmla="*/ 236476 w 238291"/>
                <a:gd name="connsiteY57" fmla="*/ 84367 h 226822"/>
                <a:gd name="connsiteX58" fmla="*/ 230689 w 238291"/>
                <a:gd name="connsiteY58" fmla="*/ 71211 h 226822"/>
                <a:gd name="connsiteX59" fmla="*/ 224221 w 238291"/>
                <a:gd name="connsiteY59" fmla="*/ 59870 h 226822"/>
                <a:gd name="connsiteX60" fmla="*/ 236703 w 238291"/>
                <a:gd name="connsiteY60" fmla="*/ 48529 h 226822"/>
                <a:gd name="connsiteX61" fmla="*/ 240561 w 238291"/>
                <a:gd name="connsiteY61" fmla="*/ 46601 h 226822"/>
                <a:gd name="connsiteX62" fmla="*/ 232278 w 238291"/>
                <a:gd name="connsiteY62" fmla="*/ 45693 h 226822"/>
                <a:gd name="connsiteX63" fmla="*/ 223654 w 238291"/>
                <a:gd name="connsiteY63" fmla="*/ 23011 h 226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8291" h="226822">
                  <a:moveTo>
                    <a:pt x="223654" y="23011"/>
                  </a:moveTo>
                  <a:cubicBezTo>
                    <a:pt x="223424" y="19207"/>
                    <a:pt x="222969" y="15420"/>
                    <a:pt x="222292" y="11670"/>
                  </a:cubicBezTo>
                  <a:cubicBezTo>
                    <a:pt x="220250" y="3277"/>
                    <a:pt x="216051" y="2143"/>
                    <a:pt x="209129" y="329"/>
                  </a:cubicBezTo>
                  <a:cubicBezTo>
                    <a:pt x="202208" y="-1486"/>
                    <a:pt x="198463" y="4525"/>
                    <a:pt x="196080" y="10649"/>
                  </a:cubicBezTo>
                  <a:cubicBezTo>
                    <a:pt x="193668" y="15724"/>
                    <a:pt x="189996" y="20097"/>
                    <a:pt x="185414" y="23351"/>
                  </a:cubicBezTo>
                  <a:cubicBezTo>
                    <a:pt x="183504" y="24909"/>
                    <a:pt x="181720" y="26615"/>
                    <a:pt x="180080" y="28455"/>
                  </a:cubicBezTo>
                  <a:cubicBezTo>
                    <a:pt x="176114" y="32082"/>
                    <a:pt x="170793" y="33855"/>
                    <a:pt x="165442" y="33331"/>
                  </a:cubicBezTo>
                  <a:cubicBezTo>
                    <a:pt x="163215" y="33396"/>
                    <a:pt x="161004" y="33738"/>
                    <a:pt x="158861" y="34352"/>
                  </a:cubicBezTo>
                  <a:cubicBezTo>
                    <a:pt x="157947" y="34891"/>
                    <a:pt x="157075" y="35498"/>
                    <a:pt x="156251" y="36167"/>
                  </a:cubicBezTo>
                  <a:cubicBezTo>
                    <a:pt x="154095" y="38069"/>
                    <a:pt x="151297" y="39083"/>
                    <a:pt x="148422" y="39002"/>
                  </a:cubicBezTo>
                  <a:cubicBezTo>
                    <a:pt x="146369" y="38576"/>
                    <a:pt x="144595" y="37298"/>
                    <a:pt x="143542" y="35486"/>
                  </a:cubicBezTo>
                  <a:cubicBezTo>
                    <a:pt x="140819" y="31517"/>
                    <a:pt x="138890" y="31517"/>
                    <a:pt x="132195" y="31517"/>
                  </a:cubicBezTo>
                  <a:cubicBezTo>
                    <a:pt x="124760" y="30818"/>
                    <a:pt x="117419" y="29335"/>
                    <a:pt x="110295" y="27094"/>
                  </a:cubicBezTo>
                  <a:cubicBezTo>
                    <a:pt x="108481" y="27197"/>
                    <a:pt x="106667" y="26926"/>
                    <a:pt x="104962" y="26300"/>
                  </a:cubicBezTo>
                  <a:cubicBezTo>
                    <a:pt x="97705" y="24618"/>
                    <a:pt x="90080" y="25753"/>
                    <a:pt x="83629" y="29475"/>
                  </a:cubicBezTo>
                  <a:cubicBezTo>
                    <a:pt x="82487" y="30174"/>
                    <a:pt x="81701" y="31332"/>
                    <a:pt x="81473" y="32651"/>
                  </a:cubicBezTo>
                  <a:cubicBezTo>
                    <a:pt x="81083" y="43471"/>
                    <a:pt x="76238" y="53649"/>
                    <a:pt x="68083" y="60777"/>
                  </a:cubicBezTo>
                  <a:cubicBezTo>
                    <a:pt x="61040" y="64670"/>
                    <a:pt x="54771" y="69821"/>
                    <a:pt x="49587" y="75974"/>
                  </a:cubicBezTo>
                  <a:lnTo>
                    <a:pt x="49587" y="76655"/>
                  </a:lnTo>
                  <a:cubicBezTo>
                    <a:pt x="46183" y="81758"/>
                    <a:pt x="42325" y="87996"/>
                    <a:pt x="34382" y="87996"/>
                  </a:cubicBezTo>
                  <a:lnTo>
                    <a:pt x="31886" y="87996"/>
                  </a:lnTo>
                  <a:cubicBezTo>
                    <a:pt x="23062" y="85415"/>
                    <a:pt x="14896" y="80966"/>
                    <a:pt x="7943" y="74953"/>
                  </a:cubicBezTo>
                  <a:lnTo>
                    <a:pt x="7943" y="74953"/>
                  </a:lnTo>
                  <a:cubicBezTo>
                    <a:pt x="8939" y="78934"/>
                    <a:pt x="9585" y="82995"/>
                    <a:pt x="9872" y="87088"/>
                  </a:cubicBezTo>
                  <a:cubicBezTo>
                    <a:pt x="9265" y="91470"/>
                    <a:pt x="7759" y="95678"/>
                    <a:pt x="5447" y="99450"/>
                  </a:cubicBezTo>
                  <a:cubicBezTo>
                    <a:pt x="2359" y="104384"/>
                    <a:pt x="492" y="109983"/>
                    <a:pt x="0" y="115782"/>
                  </a:cubicBezTo>
                  <a:cubicBezTo>
                    <a:pt x="668" y="120371"/>
                    <a:pt x="2727" y="124646"/>
                    <a:pt x="5900" y="128030"/>
                  </a:cubicBezTo>
                  <a:cubicBezTo>
                    <a:pt x="8022" y="130059"/>
                    <a:pt x="9418" y="132729"/>
                    <a:pt x="9872" y="135629"/>
                  </a:cubicBezTo>
                  <a:cubicBezTo>
                    <a:pt x="9725" y="137530"/>
                    <a:pt x="9100" y="139363"/>
                    <a:pt x="8056" y="140959"/>
                  </a:cubicBezTo>
                  <a:cubicBezTo>
                    <a:pt x="5552" y="144072"/>
                    <a:pt x="5552" y="148507"/>
                    <a:pt x="8056" y="151620"/>
                  </a:cubicBezTo>
                  <a:cubicBezTo>
                    <a:pt x="12278" y="157134"/>
                    <a:pt x="14409" y="163964"/>
                    <a:pt x="14070" y="170899"/>
                  </a:cubicBezTo>
                  <a:lnTo>
                    <a:pt x="14070" y="172147"/>
                  </a:lnTo>
                  <a:cubicBezTo>
                    <a:pt x="14070" y="173962"/>
                    <a:pt x="21446" y="177931"/>
                    <a:pt x="25418" y="179972"/>
                  </a:cubicBezTo>
                  <a:cubicBezTo>
                    <a:pt x="29487" y="182004"/>
                    <a:pt x="33296" y="184517"/>
                    <a:pt x="36765" y="187458"/>
                  </a:cubicBezTo>
                  <a:cubicBezTo>
                    <a:pt x="43409" y="193162"/>
                    <a:pt x="44637" y="202976"/>
                    <a:pt x="39602" y="210140"/>
                  </a:cubicBezTo>
                  <a:lnTo>
                    <a:pt x="38127" y="211728"/>
                  </a:lnTo>
                  <a:cubicBezTo>
                    <a:pt x="31999" y="217852"/>
                    <a:pt x="26098" y="224997"/>
                    <a:pt x="29843" y="231915"/>
                  </a:cubicBezTo>
                  <a:cubicBezTo>
                    <a:pt x="36460" y="230848"/>
                    <a:pt x="43244" y="232005"/>
                    <a:pt x="49134" y="235204"/>
                  </a:cubicBezTo>
                  <a:cubicBezTo>
                    <a:pt x="54580" y="239173"/>
                    <a:pt x="98948" y="238833"/>
                    <a:pt x="108820" y="233503"/>
                  </a:cubicBezTo>
                  <a:cubicBezTo>
                    <a:pt x="114721" y="231301"/>
                    <a:pt x="121087" y="230638"/>
                    <a:pt x="127316" y="231575"/>
                  </a:cubicBezTo>
                  <a:cubicBezTo>
                    <a:pt x="132195" y="231574"/>
                    <a:pt x="137755" y="232255"/>
                    <a:pt x="139571" y="230554"/>
                  </a:cubicBezTo>
                  <a:cubicBezTo>
                    <a:pt x="141386" y="228853"/>
                    <a:pt x="140365" y="229760"/>
                    <a:pt x="140365" y="228399"/>
                  </a:cubicBezTo>
                  <a:cubicBezTo>
                    <a:pt x="140365" y="220007"/>
                    <a:pt x="142748" y="192448"/>
                    <a:pt x="154663" y="188025"/>
                  </a:cubicBezTo>
                  <a:cubicBezTo>
                    <a:pt x="159174" y="186022"/>
                    <a:pt x="163502" y="183632"/>
                    <a:pt x="167599" y="180880"/>
                  </a:cubicBezTo>
                  <a:cubicBezTo>
                    <a:pt x="172759" y="176756"/>
                    <a:pt x="178826" y="173918"/>
                    <a:pt x="185300" y="172601"/>
                  </a:cubicBezTo>
                  <a:cubicBezTo>
                    <a:pt x="188152" y="172723"/>
                    <a:pt x="190975" y="173219"/>
                    <a:pt x="193697" y="174075"/>
                  </a:cubicBezTo>
                  <a:cubicBezTo>
                    <a:pt x="198463" y="175209"/>
                    <a:pt x="202094" y="176003"/>
                    <a:pt x="202775" y="174075"/>
                  </a:cubicBezTo>
                  <a:cubicBezTo>
                    <a:pt x="202835" y="171435"/>
                    <a:pt x="202126" y="168834"/>
                    <a:pt x="200732" y="166590"/>
                  </a:cubicBezTo>
                  <a:cubicBezTo>
                    <a:pt x="198690" y="162280"/>
                    <a:pt x="195966" y="156269"/>
                    <a:pt x="200732" y="151960"/>
                  </a:cubicBezTo>
                  <a:cubicBezTo>
                    <a:pt x="203111" y="149903"/>
                    <a:pt x="205654" y="148045"/>
                    <a:pt x="208335" y="146403"/>
                  </a:cubicBezTo>
                  <a:cubicBezTo>
                    <a:pt x="213328" y="143000"/>
                    <a:pt x="220817" y="137897"/>
                    <a:pt x="220817" y="134381"/>
                  </a:cubicBezTo>
                  <a:cubicBezTo>
                    <a:pt x="220817" y="130865"/>
                    <a:pt x="218774" y="130185"/>
                    <a:pt x="216505" y="128030"/>
                  </a:cubicBezTo>
                  <a:cubicBezTo>
                    <a:pt x="214236" y="125875"/>
                    <a:pt x="209470" y="121339"/>
                    <a:pt x="210945" y="116008"/>
                  </a:cubicBezTo>
                  <a:cubicBezTo>
                    <a:pt x="212420" y="110678"/>
                    <a:pt x="219569" y="111245"/>
                    <a:pt x="225810" y="112039"/>
                  </a:cubicBezTo>
                  <a:cubicBezTo>
                    <a:pt x="229554" y="112039"/>
                    <a:pt x="234774" y="113060"/>
                    <a:pt x="236249" y="112039"/>
                  </a:cubicBezTo>
                  <a:cubicBezTo>
                    <a:pt x="237724" y="111018"/>
                    <a:pt x="236249" y="112039"/>
                    <a:pt x="236249" y="110678"/>
                  </a:cubicBezTo>
                  <a:cubicBezTo>
                    <a:pt x="236195" y="107727"/>
                    <a:pt x="235775" y="104794"/>
                    <a:pt x="235001" y="101945"/>
                  </a:cubicBezTo>
                  <a:cubicBezTo>
                    <a:pt x="233100" y="96127"/>
                    <a:pt x="233632" y="89787"/>
                    <a:pt x="236476" y="84367"/>
                  </a:cubicBezTo>
                  <a:cubicBezTo>
                    <a:pt x="238632" y="79376"/>
                    <a:pt x="235682" y="76088"/>
                    <a:pt x="230689" y="71211"/>
                  </a:cubicBezTo>
                  <a:cubicBezTo>
                    <a:pt x="225696" y="66334"/>
                    <a:pt x="223654" y="64293"/>
                    <a:pt x="224221" y="59870"/>
                  </a:cubicBezTo>
                  <a:cubicBezTo>
                    <a:pt x="224788" y="55447"/>
                    <a:pt x="231256" y="51251"/>
                    <a:pt x="236703" y="48529"/>
                  </a:cubicBezTo>
                  <a:cubicBezTo>
                    <a:pt x="238033" y="47978"/>
                    <a:pt x="239322" y="47333"/>
                    <a:pt x="240561" y="46601"/>
                  </a:cubicBezTo>
                  <a:lnTo>
                    <a:pt x="232278" y="45693"/>
                  </a:lnTo>
                  <a:cubicBezTo>
                    <a:pt x="225129" y="43652"/>
                    <a:pt x="224334" y="33218"/>
                    <a:pt x="223654" y="2301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5" name="Freeform 374">
              <a:extLst>
                <a:ext uri="{FF2B5EF4-FFF2-40B4-BE49-F238E27FC236}">
                  <a16:creationId xmlns:a16="http://schemas.microsoft.com/office/drawing/2014/main" id="{DBCE06DD-6948-B243-B27D-B8877149B162}"/>
                </a:ext>
              </a:extLst>
            </p:cNvPr>
            <p:cNvSpPr/>
            <p:nvPr/>
          </p:nvSpPr>
          <p:spPr>
            <a:xfrm>
              <a:off x="7339913" y="3286040"/>
              <a:ext cx="38792" cy="12923"/>
            </a:xfrm>
            <a:custGeom>
              <a:avLst/>
              <a:gdLst>
                <a:gd name="connsiteX0" fmla="*/ 29730 w 34041"/>
                <a:gd name="connsiteY0" fmla="*/ 1007 h 0"/>
                <a:gd name="connsiteX1" fmla="*/ 22127 w 34041"/>
                <a:gd name="connsiteY1" fmla="*/ 2821 h 0"/>
                <a:gd name="connsiteX2" fmla="*/ 14411 w 34041"/>
                <a:gd name="connsiteY2" fmla="*/ 1347 h 0"/>
                <a:gd name="connsiteX3" fmla="*/ 7602 w 34041"/>
                <a:gd name="connsiteY3" fmla="*/ 440 h 0"/>
                <a:gd name="connsiteX4" fmla="*/ 0 w 34041"/>
                <a:gd name="connsiteY4" fmla="*/ 7698 h 0"/>
                <a:gd name="connsiteX5" fmla="*/ 11347 w 34041"/>
                <a:gd name="connsiteY5" fmla="*/ 7698 h 0"/>
                <a:gd name="connsiteX6" fmla="*/ 12709 w 34041"/>
                <a:gd name="connsiteY6" fmla="*/ 7698 h 0"/>
                <a:gd name="connsiteX7" fmla="*/ 20765 w 34041"/>
                <a:gd name="connsiteY7" fmla="*/ 7698 h 0"/>
                <a:gd name="connsiteX8" fmla="*/ 38013 w 34041"/>
                <a:gd name="connsiteY8" fmla="*/ 7698 h 0"/>
                <a:gd name="connsiteX9" fmla="*/ 40282 w 34041"/>
                <a:gd name="connsiteY9" fmla="*/ 3162 h 0"/>
                <a:gd name="connsiteX10" fmla="*/ 40282 w 34041"/>
                <a:gd name="connsiteY10" fmla="*/ 3162 h 0"/>
                <a:gd name="connsiteX11" fmla="*/ 29730 w 34041"/>
                <a:gd name="connsiteY11" fmla="*/ 1007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41">
                  <a:moveTo>
                    <a:pt x="29730" y="1007"/>
                  </a:moveTo>
                  <a:cubicBezTo>
                    <a:pt x="27338" y="2101"/>
                    <a:pt x="24755" y="2717"/>
                    <a:pt x="22127" y="2821"/>
                  </a:cubicBezTo>
                  <a:cubicBezTo>
                    <a:pt x="19479" y="2881"/>
                    <a:pt x="16849" y="2378"/>
                    <a:pt x="14411" y="1347"/>
                  </a:cubicBezTo>
                  <a:cubicBezTo>
                    <a:pt x="12276" y="396"/>
                    <a:pt x="9912" y="81"/>
                    <a:pt x="7602" y="440"/>
                  </a:cubicBezTo>
                  <a:cubicBezTo>
                    <a:pt x="4425" y="440"/>
                    <a:pt x="1702" y="4409"/>
                    <a:pt x="0" y="7698"/>
                  </a:cubicBezTo>
                  <a:cubicBezTo>
                    <a:pt x="3744" y="7698"/>
                    <a:pt x="7716" y="7698"/>
                    <a:pt x="11347" y="7698"/>
                  </a:cubicBezTo>
                  <a:lnTo>
                    <a:pt x="12709" y="7698"/>
                  </a:lnTo>
                  <a:lnTo>
                    <a:pt x="20765" y="7698"/>
                  </a:lnTo>
                  <a:cubicBezTo>
                    <a:pt x="25985" y="7698"/>
                    <a:pt x="32112" y="7698"/>
                    <a:pt x="38013" y="7698"/>
                  </a:cubicBezTo>
                  <a:cubicBezTo>
                    <a:pt x="38537" y="6080"/>
                    <a:pt x="39302" y="4551"/>
                    <a:pt x="40282" y="3162"/>
                  </a:cubicBezTo>
                  <a:lnTo>
                    <a:pt x="40282" y="3162"/>
                  </a:lnTo>
                  <a:cubicBezTo>
                    <a:pt x="37750" y="-14"/>
                    <a:pt x="33305" y="-921"/>
                    <a:pt x="29730" y="10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6" name="Freeform 375">
              <a:extLst>
                <a:ext uri="{FF2B5EF4-FFF2-40B4-BE49-F238E27FC236}">
                  <a16:creationId xmlns:a16="http://schemas.microsoft.com/office/drawing/2014/main" id="{0BE8EE84-1CD3-7E41-9498-499CE9727B01}"/>
                </a:ext>
              </a:extLst>
            </p:cNvPr>
            <p:cNvSpPr/>
            <p:nvPr/>
          </p:nvSpPr>
          <p:spPr>
            <a:xfrm>
              <a:off x="7236192" y="3105353"/>
              <a:ext cx="245679" cy="116312"/>
            </a:xfrm>
            <a:custGeom>
              <a:avLst/>
              <a:gdLst>
                <a:gd name="connsiteX0" fmla="*/ 19306 w 215597"/>
                <a:gd name="connsiteY0" fmla="*/ 43096 h 102070"/>
                <a:gd name="connsiteX1" fmla="*/ 29519 w 215597"/>
                <a:gd name="connsiteY1" fmla="*/ 48540 h 102070"/>
                <a:gd name="connsiteX2" fmla="*/ 29519 w 215597"/>
                <a:gd name="connsiteY2" fmla="*/ 48540 h 102070"/>
                <a:gd name="connsiteX3" fmla="*/ 35079 w 215597"/>
                <a:gd name="connsiteY3" fmla="*/ 48540 h 102070"/>
                <a:gd name="connsiteX4" fmla="*/ 51986 w 215597"/>
                <a:gd name="connsiteY4" fmla="*/ 49334 h 102070"/>
                <a:gd name="connsiteX5" fmla="*/ 57433 w 215597"/>
                <a:gd name="connsiteY5" fmla="*/ 50808 h 102070"/>
                <a:gd name="connsiteX6" fmla="*/ 72865 w 215597"/>
                <a:gd name="connsiteY6" fmla="*/ 63284 h 102070"/>
                <a:gd name="connsiteX7" fmla="*/ 46993 w 215597"/>
                <a:gd name="connsiteY7" fmla="*/ 80862 h 102070"/>
                <a:gd name="connsiteX8" fmla="*/ 38597 w 215597"/>
                <a:gd name="connsiteY8" fmla="*/ 80182 h 102070"/>
                <a:gd name="connsiteX9" fmla="*/ 31901 w 215597"/>
                <a:gd name="connsiteY9" fmla="*/ 80976 h 102070"/>
                <a:gd name="connsiteX10" fmla="*/ 15221 w 215597"/>
                <a:gd name="connsiteY10" fmla="*/ 80976 h 102070"/>
                <a:gd name="connsiteX11" fmla="*/ 16 w 215597"/>
                <a:gd name="connsiteY11" fmla="*/ 83131 h 102070"/>
                <a:gd name="connsiteX12" fmla="*/ 2512 w 215597"/>
                <a:gd name="connsiteY12" fmla="*/ 90843 h 102070"/>
                <a:gd name="connsiteX13" fmla="*/ 6484 w 215597"/>
                <a:gd name="connsiteY13" fmla="*/ 92090 h 102070"/>
                <a:gd name="connsiteX14" fmla="*/ 33263 w 215597"/>
                <a:gd name="connsiteY14" fmla="*/ 97307 h 102070"/>
                <a:gd name="connsiteX15" fmla="*/ 35987 w 215597"/>
                <a:gd name="connsiteY15" fmla="*/ 97307 h 102070"/>
                <a:gd name="connsiteX16" fmla="*/ 44043 w 215597"/>
                <a:gd name="connsiteY16" fmla="*/ 94018 h 102070"/>
                <a:gd name="connsiteX17" fmla="*/ 53915 w 215597"/>
                <a:gd name="connsiteY17" fmla="*/ 98895 h 102070"/>
                <a:gd name="connsiteX18" fmla="*/ 61631 w 215597"/>
                <a:gd name="connsiteY18" fmla="*/ 102864 h 102070"/>
                <a:gd name="connsiteX19" fmla="*/ 71389 w 215597"/>
                <a:gd name="connsiteY19" fmla="*/ 99689 h 102070"/>
                <a:gd name="connsiteX20" fmla="*/ 94084 w 215597"/>
                <a:gd name="connsiteY20" fmla="*/ 94018 h 102070"/>
                <a:gd name="connsiteX21" fmla="*/ 96921 w 215597"/>
                <a:gd name="connsiteY21" fmla="*/ 89935 h 102070"/>
                <a:gd name="connsiteX22" fmla="*/ 100098 w 215597"/>
                <a:gd name="connsiteY22" fmla="*/ 84265 h 102070"/>
                <a:gd name="connsiteX23" fmla="*/ 123587 w 215597"/>
                <a:gd name="connsiteY23" fmla="*/ 66913 h 102070"/>
                <a:gd name="connsiteX24" fmla="*/ 139473 w 215597"/>
                <a:gd name="connsiteY24" fmla="*/ 69408 h 102070"/>
                <a:gd name="connsiteX25" fmla="*/ 148324 w 215597"/>
                <a:gd name="connsiteY25" fmla="*/ 71789 h 102070"/>
                <a:gd name="connsiteX26" fmla="*/ 150140 w 215597"/>
                <a:gd name="connsiteY26" fmla="*/ 71789 h 102070"/>
                <a:gd name="connsiteX27" fmla="*/ 150140 w 215597"/>
                <a:gd name="connsiteY27" fmla="*/ 68500 h 102070"/>
                <a:gd name="connsiteX28" fmla="*/ 150140 w 215597"/>
                <a:gd name="connsiteY28" fmla="*/ 65438 h 102070"/>
                <a:gd name="connsiteX29" fmla="*/ 179983 w 215597"/>
                <a:gd name="connsiteY29" fmla="*/ 54097 h 102070"/>
                <a:gd name="connsiteX30" fmla="*/ 184408 w 215597"/>
                <a:gd name="connsiteY30" fmla="*/ 48427 h 102070"/>
                <a:gd name="connsiteX31" fmla="*/ 184408 w 215597"/>
                <a:gd name="connsiteY31" fmla="*/ 47293 h 102070"/>
                <a:gd name="connsiteX32" fmla="*/ 198932 w 215597"/>
                <a:gd name="connsiteY32" fmla="*/ 35951 h 102070"/>
                <a:gd name="connsiteX33" fmla="*/ 205627 w 215597"/>
                <a:gd name="connsiteY33" fmla="*/ 32776 h 102070"/>
                <a:gd name="connsiteX34" fmla="*/ 209826 w 215597"/>
                <a:gd name="connsiteY34" fmla="*/ 30508 h 102070"/>
                <a:gd name="connsiteX35" fmla="*/ 216067 w 215597"/>
                <a:gd name="connsiteY35" fmla="*/ 24497 h 102070"/>
                <a:gd name="connsiteX36" fmla="*/ 205741 w 215597"/>
                <a:gd name="connsiteY36" fmla="*/ 20301 h 102070"/>
                <a:gd name="connsiteX37" fmla="*/ 195301 w 215597"/>
                <a:gd name="connsiteY37" fmla="*/ 16785 h 102070"/>
                <a:gd name="connsiteX38" fmla="*/ 175670 w 215597"/>
                <a:gd name="connsiteY38" fmla="*/ 9753 h 102070"/>
                <a:gd name="connsiteX39" fmla="*/ 126991 w 215597"/>
                <a:gd name="connsiteY39" fmla="*/ 9073 h 102070"/>
                <a:gd name="connsiteX40" fmla="*/ 122566 w 215597"/>
                <a:gd name="connsiteY40" fmla="*/ 9073 h 102070"/>
                <a:gd name="connsiteX41" fmla="*/ 118481 w 215597"/>
                <a:gd name="connsiteY41" fmla="*/ 11341 h 102070"/>
                <a:gd name="connsiteX42" fmla="*/ 110651 w 215597"/>
                <a:gd name="connsiteY42" fmla="*/ 14517 h 102070"/>
                <a:gd name="connsiteX43" fmla="*/ 104183 w 215597"/>
                <a:gd name="connsiteY43" fmla="*/ 11001 h 102070"/>
                <a:gd name="connsiteX44" fmla="*/ 101687 w 215597"/>
                <a:gd name="connsiteY44" fmla="*/ 9753 h 102070"/>
                <a:gd name="connsiteX45" fmla="*/ 90340 w 215597"/>
                <a:gd name="connsiteY45" fmla="*/ 4877 h 102070"/>
                <a:gd name="connsiteX46" fmla="*/ 78993 w 215597"/>
                <a:gd name="connsiteY46" fmla="*/ 0 h 102070"/>
                <a:gd name="connsiteX47" fmla="*/ 69575 w 215597"/>
                <a:gd name="connsiteY47" fmla="*/ 8619 h 102070"/>
                <a:gd name="connsiteX48" fmla="*/ 61405 w 215597"/>
                <a:gd name="connsiteY48" fmla="*/ 19960 h 102070"/>
                <a:gd name="connsiteX49" fmla="*/ 55958 w 215597"/>
                <a:gd name="connsiteY49" fmla="*/ 20868 h 102070"/>
                <a:gd name="connsiteX50" fmla="*/ 26342 w 215597"/>
                <a:gd name="connsiteY50" fmla="*/ 13496 h 102070"/>
                <a:gd name="connsiteX51" fmla="*/ 19306 w 215597"/>
                <a:gd name="connsiteY51" fmla="*/ 14517 h 102070"/>
                <a:gd name="connsiteX52" fmla="*/ 17604 w 215597"/>
                <a:gd name="connsiteY52" fmla="*/ 23363 h 102070"/>
                <a:gd name="connsiteX53" fmla="*/ 8299 w 215597"/>
                <a:gd name="connsiteY53" fmla="*/ 33683 h 102070"/>
                <a:gd name="connsiteX54" fmla="*/ 8299 w 215597"/>
                <a:gd name="connsiteY54" fmla="*/ 37766 h 102070"/>
                <a:gd name="connsiteX55" fmla="*/ 8299 w 215597"/>
                <a:gd name="connsiteY55" fmla="*/ 37766 h 102070"/>
                <a:gd name="connsiteX56" fmla="*/ 19306 w 215597"/>
                <a:gd name="connsiteY56" fmla="*/ 43096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15597" h="102070">
                  <a:moveTo>
                    <a:pt x="19306" y="43096"/>
                  </a:moveTo>
                  <a:cubicBezTo>
                    <a:pt x="22312" y="45575"/>
                    <a:pt x="25785" y="47426"/>
                    <a:pt x="29519" y="48540"/>
                  </a:cubicBezTo>
                  <a:lnTo>
                    <a:pt x="29519" y="48540"/>
                  </a:lnTo>
                  <a:lnTo>
                    <a:pt x="35079" y="48540"/>
                  </a:lnTo>
                  <a:cubicBezTo>
                    <a:pt x="40691" y="47378"/>
                    <a:pt x="46507" y="47651"/>
                    <a:pt x="51986" y="49334"/>
                  </a:cubicBezTo>
                  <a:cubicBezTo>
                    <a:pt x="53761" y="49964"/>
                    <a:pt x="55582" y="50457"/>
                    <a:pt x="57433" y="50808"/>
                  </a:cubicBezTo>
                  <a:cubicBezTo>
                    <a:pt x="64014" y="52283"/>
                    <a:pt x="72865" y="54324"/>
                    <a:pt x="72865" y="63284"/>
                  </a:cubicBezTo>
                  <a:cubicBezTo>
                    <a:pt x="72865" y="74625"/>
                    <a:pt x="55731" y="80409"/>
                    <a:pt x="46993" y="80862"/>
                  </a:cubicBezTo>
                  <a:cubicBezTo>
                    <a:pt x="44176" y="81025"/>
                    <a:pt x="41351" y="80796"/>
                    <a:pt x="38597" y="80182"/>
                  </a:cubicBezTo>
                  <a:cubicBezTo>
                    <a:pt x="35079" y="80182"/>
                    <a:pt x="33604" y="79501"/>
                    <a:pt x="31901" y="80976"/>
                  </a:cubicBezTo>
                  <a:cubicBezTo>
                    <a:pt x="26965" y="84700"/>
                    <a:pt x="20157" y="84700"/>
                    <a:pt x="15221" y="80976"/>
                  </a:cubicBezTo>
                  <a:cubicBezTo>
                    <a:pt x="10052" y="80397"/>
                    <a:pt x="4820" y="81139"/>
                    <a:pt x="16" y="83131"/>
                  </a:cubicBezTo>
                  <a:cubicBezTo>
                    <a:pt x="-131" y="85921"/>
                    <a:pt x="758" y="88667"/>
                    <a:pt x="2512" y="90843"/>
                  </a:cubicBezTo>
                  <a:cubicBezTo>
                    <a:pt x="3598" y="91803"/>
                    <a:pt x="5042" y="92257"/>
                    <a:pt x="6484" y="92090"/>
                  </a:cubicBezTo>
                  <a:cubicBezTo>
                    <a:pt x="15705" y="91574"/>
                    <a:pt x="24910" y="93368"/>
                    <a:pt x="33263" y="97307"/>
                  </a:cubicBezTo>
                  <a:cubicBezTo>
                    <a:pt x="34511" y="98101"/>
                    <a:pt x="34511" y="98101"/>
                    <a:pt x="35987" y="97307"/>
                  </a:cubicBezTo>
                  <a:cubicBezTo>
                    <a:pt x="38173" y="95253"/>
                    <a:pt x="41043" y="94082"/>
                    <a:pt x="44043" y="94018"/>
                  </a:cubicBezTo>
                  <a:cubicBezTo>
                    <a:pt x="47819" y="94385"/>
                    <a:pt x="51330" y="96120"/>
                    <a:pt x="53915" y="98895"/>
                  </a:cubicBezTo>
                  <a:cubicBezTo>
                    <a:pt x="55859" y="101187"/>
                    <a:pt x="58635" y="102615"/>
                    <a:pt x="61631" y="102864"/>
                  </a:cubicBezTo>
                  <a:cubicBezTo>
                    <a:pt x="65047" y="102393"/>
                    <a:pt x="68351" y="101318"/>
                    <a:pt x="71389" y="99689"/>
                  </a:cubicBezTo>
                  <a:cubicBezTo>
                    <a:pt x="78425" y="96099"/>
                    <a:pt x="86186" y="94160"/>
                    <a:pt x="94084" y="94018"/>
                  </a:cubicBezTo>
                  <a:cubicBezTo>
                    <a:pt x="94937" y="92595"/>
                    <a:pt x="95885" y="91231"/>
                    <a:pt x="96921" y="89935"/>
                  </a:cubicBezTo>
                  <a:cubicBezTo>
                    <a:pt x="98395" y="88309"/>
                    <a:pt x="99481" y="86371"/>
                    <a:pt x="100098" y="84265"/>
                  </a:cubicBezTo>
                  <a:cubicBezTo>
                    <a:pt x="100098" y="74738"/>
                    <a:pt x="123360" y="66913"/>
                    <a:pt x="123587" y="66913"/>
                  </a:cubicBezTo>
                  <a:cubicBezTo>
                    <a:pt x="129013" y="66127"/>
                    <a:pt x="134550" y="66997"/>
                    <a:pt x="139473" y="69408"/>
                  </a:cubicBezTo>
                  <a:cubicBezTo>
                    <a:pt x="142305" y="70589"/>
                    <a:pt x="145281" y="71390"/>
                    <a:pt x="148324" y="71789"/>
                  </a:cubicBezTo>
                  <a:cubicBezTo>
                    <a:pt x="148923" y="71909"/>
                    <a:pt x="149540" y="71909"/>
                    <a:pt x="150140" y="71789"/>
                  </a:cubicBezTo>
                  <a:cubicBezTo>
                    <a:pt x="150255" y="70696"/>
                    <a:pt x="150255" y="69594"/>
                    <a:pt x="150140" y="68500"/>
                  </a:cubicBezTo>
                  <a:cubicBezTo>
                    <a:pt x="150083" y="67481"/>
                    <a:pt x="150083" y="66458"/>
                    <a:pt x="150140" y="65438"/>
                  </a:cubicBezTo>
                  <a:cubicBezTo>
                    <a:pt x="150140" y="56819"/>
                    <a:pt x="175557" y="54097"/>
                    <a:pt x="179983" y="54097"/>
                  </a:cubicBezTo>
                  <a:cubicBezTo>
                    <a:pt x="184408" y="54097"/>
                    <a:pt x="184181" y="53077"/>
                    <a:pt x="184408" y="48427"/>
                  </a:cubicBezTo>
                  <a:lnTo>
                    <a:pt x="184408" y="47293"/>
                  </a:lnTo>
                  <a:cubicBezTo>
                    <a:pt x="184408" y="42076"/>
                    <a:pt x="191897" y="39014"/>
                    <a:pt x="198932" y="35951"/>
                  </a:cubicBezTo>
                  <a:cubicBezTo>
                    <a:pt x="201234" y="35047"/>
                    <a:pt x="203471" y="33986"/>
                    <a:pt x="205627" y="32776"/>
                  </a:cubicBezTo>
                  <a:lnTo>
                    <a:pt x="209826" y="30508"/>
                  </a:lnTo>
                  <a:cubicBezTo>
                    <a:pt x="214251" y="28239"/>
                    <a:pt x="216067" y="27105"/>
                    <a:pt x="216067" y="24497"/>
                  </a:cubicBezTo>
                  <a:cubicBezTo>
                    <a:pt x="216067" y="21888"/>
                    <a:pt x="209145" y="21095"/>
                    <a:pt x="205741" y="20301"/>
                  </a:cubicBezTo>
                  <a:cubicBezTo>
                    <a:pt x="202121" y="19595"/>
                    <a:pt x="198611" y="18412"/>
                    <a:pt x="195301" y="16785"/>
                  </a:cubicBezTo>
                  <a:cubicBezTo>
                    <a:pt x="189270" y="13204"/>
                    <a:pt x="182605" y="10817"/>
                    <a:pt x="175670" y="9753"/>
                  </a:cubicBezTo>
                  <a:cubicBezTo>
                    <a:pt x="169884" y="8960"/>
                    <a:pt x="138679" y="8960"/>
                    <a:pt x="126991" y="9073"/>
                  </a:cubicBezTo>
                  <a:lnTo>
                    <a:pt x="122566" y="9073"/>
                  </a:lnTo>
                  <a:cubicBezTo>
                    <a:pt x="120895" y="9041"/>
                    <a:pt x="119336" y="9907"/>
                    <a:pt x="118481" y="11341"/>
                  </a:cubicBezTo>
                  <a:cubicBezTo>
                    <a:pt x="116664" y="13771"/>
                    <a:pt x="113649" y="14994"/>
                    <a:pt x="110651" y="14517"/>
                  </a:cubicBezTo>
                  <a:cubicBezTo>
                    <a:pt x="108140" y="14169"/>
                    <a:pt x="105841" y="12919"/>
                    <a:pt x="104183" y="11001"/>
                  </a:cubicBezTo>
                  <a:cubicBezTo>
                    <a:pt x="103162" y="10094"/>
                    <a:pt x="102821" y="9753"/>
                    <a:pt x="101687" y="9753"/>
                  </a:cubicBezTo>
                  <a:cubicBezTo>
                    <a:pt x="97606" y="8936"/>
                    <a:pt x="93741" y="7275"/>
                    <a:pt x="90340" y="4877"/>
                  </a:cubicBezTo>
                  <a:cubicBezTo>
                    <a:pt x="86854" y="2635"/>
                    <a:pt x="83019" y="987"/>
                    <a:pt x="78993" y="0"/>
                  </a:cubicBezTo>
                  <a:cubicBezTo>
                    <a:pt x="74380" y="667"/>
                    <a:pt x="70645" y="4086"/>
                    <a:pt x="69575" y="8619"/>
                  </a:cubicBezTo>
                  <a:cubicBezTo>
                    <a:pt x="68356" y="13283"/>
                    <a:pt x="65443" y="17326"/>
                    <a:pt x="61405" y="19960"/>
                  </a:cubicBezTo>
                  <a:cubicBezTo>
                    <a:pt x="59794" y="21005"/>
                    <a:pt x="57821" y="21334"/>
                    <a:pt x="55958" y="20868"/>
                  </a:cubicBezTo>
                  <a:cubicBezTo>
                    <a:pt x="46304" y="17605"/>
                    <a:pt x="36399" y="15139"/>
                    <a:pt x="26342" y="13496"/>
                  </a:cubicBezTo>
                  <a:cubicBezTo>
                    <a:pt x="23953" y="12917"/>
                    <a:pt x="21432" y="13282"/>
                    <a:pt x="19306" y="14517"/>
                  </a:cubicBezTo>
                  <a:cubicBezTo>
                    <a:pt x="17604" y="16104"/>
                    <a:pt x="17604" y="19620"/>
                    <a:pt x="17604" y="23363"/>
                  </a:cubicBezTo>
                  <a:cubicBezTo>
                    <a:pt x="17604" y="29147"/>
                    <a:pt x="13405" y="31982"/>
                    <a:pt x="8299" y="33683"/>
                  </a:cubicBezTo>
                  <a:cubicBezTo>
                    <a:pt x="8110" y="35038"/>
                    <a:pt x="8110" y="36412"/>
                    <a:pt x="8299" y="37766"/>
                  </a:cubicBezTo>
                  <a:lnTo>
                    <a:pt x="8299" y="37766"/>
                  </a:lnTo>
                  <a:cubicBezTo>
                    <a:pt x="12355" y="38599"/>
                    <a:pt x="16139" y="40431"/>
                    <a:pt x="19306" y="4309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7" name="Freeform 376">
              <a:extLst>
                <a:ext uri="{FF2B5EF4-FFF2-40B4-BE49-F238E27FC236}">
                  <a16:creationId xmlns:a16="http://schemas.microsoft.com/office/drawing/2014/main" id="{D582AB88-8B62-9940-BA52-DE54852E1A81}"/>
                </a:ext>
              </a:extLst>
            </p:cNvPr>
            <p:cNvSpPr/>
            <p:nvPr/>
          </p:nvSpPr>
          <p:spPr>
            <a:xfrm>
              <a:off x="7912862" y="3709271"/>
              <a:ext cx="25860" cy="77542"/>
            </a:xfrm>
            <a:custGeom>
              <a:avLst/>
              <a:gdLst>
                <a:gd name="connsiteX0" fmla="*/ 28595 w 22694"/>
                <a:gd name="connsiteY0" fmla="*/ 50582 h 68046"/>
                <a:gd name="connsiteX1" fmla="*/ 32453 w 22694"/>
                <a:gd name="connsiteY1" fmla="*/ 44911 h 68046"/>
                <a:gd name="connsiteX2" fmla="*/ 24283 w 22694"/>
                <a:gd name="connsiteY2" fmla="*/ 26652 h 68046"/>
                <a:gd name="connsiteX3" fmla="*/ 19176 w 22694"/>
                <a:gd name="connsiteY3" fmla="*/ 15311 h 68046"/>
                <a:gd name="connsiteX4" fmla="*/ 15318 w 22694"/>
                <a:gd name="connsiteY4" fmla="*/ 0 h 68046"/>
                <a:gd name="connsiteX5" fmla="*/ 12595 w 22694"/>
                <a:gd name="connsiteY5" fmla="*/ 0 h 68046"/>
                <a:gd name="connsiteX6" fmla="*/ 11914 w 22694"/>
                <a:gd name="connsiteY6" fmla="*/ 5897 h 68046"/>
                <a:gd name="connsiteX7" fmla="*/ 2837 w 22694"/>
                <a:gd name="connsiteY7" fmla="*/ 19280 h 68046"/>
                <a:gd name="connsiteX8" fmla="*/ 2837 w 22694"/>
                <a:gd name="connsiteY8" fmla="*/ 26878 h 68046"/>
                <a:gd name="connsiteX9" fmla="*/ 0 w 22694"/>
                <a:gd name="connsiteY9" fmla="*/ 26879 h 68046"/>
                <a:gd name="connsiteX10" fmla="*/ 6922 w 22694"/>
                <a:gd name="connsiteY10" fmla="*/ 34250 h 68046"/>
                <a:gd name="connsiteX11" fmla="*/ 19176 w 22694"/>
                <a:gd name="connsiteY11" fmla="*/ 66459 h 68046"/>
                <a:gd name="connsiteX12" fmla="*/ 20538 w 22694"/>
                <a:gd name="connsiteY12" fmla="*/ 68387 h 68046"/>
                <a:gd name="connsiteX13" fmla="*/ 28595 w 22694"/>
                <a:gd name="connsiteY13" fmla="*/ 50581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694" h="68046">
                  <a:moveTo>
                    <a:pt x="28595" y="50582"/>
                  </a:moveTo>
                  <a:cubicBezTo>
                    <a:pt x="30059" y="48818"/>
                    <a:pt x="31351" y="46920"/>
                    <a:pt x="32453" y="44911"/>
                  </a:cubicBezTo>
                  <a:cubicBezTo>
                    <a:pt x="31000" y="38333"/>
                    <a:pt x="28219" y="32120"/>
                    <a:pt x="24283" y="26652"/>
                  </a:cubicBezTo>
                  <a:cubicBezTo>
                    <a:pt x="21557" y="23421"/>
                    <a:pt x="19788" y="19493"/>
                    <a:pt x="19176" y="15311"/>
                  </a:cubicBezTo>
                  <a:cubicBezTo>
                    <a:pt x="19177" y="6011"/>
                    <a:pt x="16907" y="0"/>
                    <a:pt x="15318" y="0"/>
                  </a:cubicBezTo>
                  <a:lnTo>
                    <a:pt x="12595" y="0"/>
                  </a:lnTo>
                  <a:cubicBezTo>
                    <a:pt x="12595" y="0"/>
                    <a:pt x="12595" y="3062"/>
                    <a:pt x="11914" y="5897"/>
                  </a:cubicBezTo>
                  <a:cubicBezTo>
                    <a:pt x="11171" y="11540"/>
                    <a:pt x="7806" y="16501"/>
                    <a:pt x="2837" y="19280"/>
                  </a:cubicBezTo>
                  <a:cubicBezTo>
                    <a:pt x="3194" y="21800"/>
                    <a:pt x="3194" y="24358"/>
                    <a:pt x="2837" y="26878"/>
                  </a:cubicBezTo>
                  <a:lnTo>
                    <a:pt x="0" y="26879"/>
                  </a:lnTo>
                  <a:cubicBezTo>
                    <a:pt x="3336" y="28115"/>
                    <a:pt x="5899" y="30844"/>
                    <a:pt x="6922" y="34250"/>
                  </a:cubicBezTo>
                  <a:cubicBezTo>
                    <a:pt x="9496" y="45501"/>
                    <a:pt x="13621" y="56341"/>
                    <a:pt x="19176" y="66459"/>
                  </a:cubicBezTo>
                  <a:cubicBezTo>
                    <a:pt x="19581" y="67136"/>
                    <a:pt x="20036" y="67780"/>
                    <a:pt x="20538" y="68387"/>
                  </a:cubicBezTo>
                  <a:cubicBezTo>
                    <a:pt x="21047" y="61690"/>
                    <a:pt x="23899" y="55386"/>
                    <a:pt x="28595" y="505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8" name="Freeform 377">
              <a:extLst>
                <a:ext uri="{FF2B5EF4-FFF2-40B4-BE49-F238E27FC236}">
                  <a16:creationId xmlns:a16="http://schemas.microsoft.com/office/drawing/2014/main" id="{5BD5BCFE-D085-5941-A18A-F00AB789C9C8}"/>
                </a:ext>
              </a:extLst>
            </p:cNvPr>
            <p:cNvSpPr/>
            <p:nvPr/>
          </p:nvSpPr>
          <p:spPr>
            <a:xfrm>
              <a:off x="8159964" y="3748652"/>
              <a:ext cx="206888" cy="245548"/>
            </a:xfrm>
            <a:custGeom>
              <a:avLst/>
              <a:gdLst>
                <a:gd name="connsiteX0" fmla="*/ 0 w 181555"/>
                <a:gd name="connsiteY0" fmla="*/ 50046 h 215481"/>
                <a:gd name="connsiteX1" fmla="*/ 6354 w 181555"/>
                <a:gd name="connsiteY1" fmla="*/ 54469 h 215481"/>
                <a:gd name="connsiteX2" fmla="*/ 11801 w 181555"/>
                <a:gd name="connsiteY2" fmla="*/ 66377 h 215481"/>
                <a:gd name="connsiteX3" fmla="*/ 12709 w 181555"/>
                <a:gd name="connsiteY3" fmla="*/ 73182 h 215481"/>
                <a:gd name="connsiteX4" fmla="*/ 32226 w 181555"/>
                <a:gd name="connsiteY4" fmla="*/ 85317 h 215481"/>
                <a:gd name="connsiteX5" fmla="*/ 32226 w 181555"/>
                <a:gd name="connsiteY5" fmla="*/ 93256 h 215481"/>
                <a:gd name="connsiteX6" fmla="*/ 33701 w 181555"/>
                <a:gd name="connsiteY6" fmla="*/ 126485 h 215481"/>
                <a:gd name="connsiteX7" fmla="*/ 39715 w 181555"/>
                <a:gd name="connsiteY7" fmla="*/ 120815 h 215481"/>
                <a:gd name="connsiteX8" fmla="*/ 52992 w 181555"/>
                <a:gd name="connsiteY8" fmla="*/ 112195 h 215481"/>
                <a:gd name="connsiteX9" fmla="*/ 68764 w 181555"/>
                <a:gd name="connsiteY9" fmla="*/ 116392 h 215481"/>
                <a:gd name="connsiteX10" fmla="*/ 73644 w 181555"/>
                <a:gd name="connsiteY10" fmla="*/ 118206 h 215481"/>
                <a:gd name="connsiteX11" fmla="*/ 74551 w 181555"/>
                <a:gd name="connsiteY11" fmla="*/ 116165 h 215481"/>
                <a:gd name="connsiteX12" fmla="*/ 88735 w 181555"/>
                <a:gd name="connsiteY12" fmla="*/ 106525 h 215481"/>
                <a:gd name="connsiteX13" fmla="*/ 116196 w 181555"/>
                <a:gd name="connsiteY13" fmla="*/ 121155 h 215481"/>
                <a:gd name="connsiteX14" fmla="*/ 122664 w 181555"/>
                <a:gd name="connsiteY14" fmla="*/ 134084 h 215481"/>
                <a:gd name="connsiteX15" fmla="*/ 131401 w 181555"/>
                <a:gd name="connsiteY15" fmla="*/ 164818 h 215481"/>
                <a:gd name="connsiteX16" fmla="*/ 145018 w 181555"/>
                <a:gd name="connsiteY16" fmla="*/ 187500 h 215481"/>
                <a:gd name="connsiteX17" fmla="*/ 148535 w 181555"/>
                <a:gd name="connsiteY17" fmla="*/ 197821 h 215481"/>
                <a:gd name="connsiteX18" fmla="*/ 151486 w 181555"/>
                <a:gd name="connsiteY18" fmla="*/ 205646 h 215481"/>
                <a:gd name="connsiteX19" fmla="*/ 146493 w 181555"/>
                <a:gd name="connsiteY19" fmla="*/ 216987 h 215481"/>
                <a:gd name="connsiteX20" fmla="*/ 151031 w 181555"/>
                <a:gd name="connsiteY20" fmla="*/ 218915 h 215481"/>
                <a:gd name="connsiteX21" fmla="*/ 160450 w 181555"/>
                <a:gd name="connsiteY21" fmla="*/ 221410 h 215481"/>
                <a:gd name="connsiteX22" fmla="*/ 164989 w 181555"/>
                <a:gd name="connsiteY22" fmla="*/ 217214 h 215481"/>
                <a:gd name="connsiteX23" fmla="*/ 175769 w 181555"/>
                <a:gd name="connsiteY23" fmla="*/ 211430 h 215481"/>
                <a:gd name="connsiteX24" fmla="*/ 189386 w 181555"/>
                <a:gd name="connsiteY24" fmla="*/ 208482 h 215481"/>
                <a:gd name="connsiteX25" fmla="*/ 189386 w 181555"/>
                <a:gd name="connsiteY25" fmla="*/ 190790 h 215481"/>
                <a:gd name="connsiteX26" fmla="*/ 185187 w 181555"/>
                <a:gd name="connsiteY26" fmla="*/ 172644 h 215481"/>
                <a:gd name="connsiteX27" fmla="*/ 185187 w 181555"/>
                <a:gd name="connsiteY27" fmla="*/ 171736 h 215481"/>
                <a:gd name="connsiteX28" fmla="*/ 175882 w 181555"/>
                <a:gd name="connsiteY28" fmla="*/ 168901 h 215481"/>
                <a:gd name="connsiteX29" fmla="*/ 157500 w 181555"/>
                <a:gd name="connsiteY29" fmla="*/ 152116 h 215481"/>
                <a:gd name="connsiteX30" fmla="*/ 146152 w 181555"/>
                <a:gd name="connsiteY30" fmla="*/ 137259 h 215481"/>
                <a:gd name="connsiteX31" fmla="*/ 138777 w 181555"/>
                <a:gd name="connsiteY31" fmla="*/ 128867 h 215481"/>
                <a:gd name="connsiteX32" fmla="*/ 107118 w 181555"/>
                <a:gd name="connsiteY32" fmla="*/ 94843 h 215481"/>
                <a:gd name="connsiteX33" fmla="*/ 97359 w 181555"/>
                <a:gd name="connsiteY33" fmla="*/ 87358 h 215481"/>
                <a:gd name="connsiteX34" fmla="*/ 88622 w 181555"/>
                <a:gd name="connsiteY34" fmla="*/ 77378 h 215481"/>
                <a:gd name="connsiteX35" fmla="*/ 102806 w 181555"/>
                <a:gd name="connsiteY35" fmla="*/ 68532 h 215481"/>
                <a:gd name="connsiteX36" fmla="*/ 104054 w 181555"/>
                <a:gd name="connsiteY36" fmla="*/ 68532 h 215481"/>
                <a:gd name="connsiteX37" fmla="*/ 108820 w 181555"/>
                <a:gd name="connsiteY37" fmla="*/ 64336 h 215481"/>
                <a:gd name="connsiteX38" fmla="*/ 105643 w 181555"/>
                <a:gd name="connsiteY38" fmla="*/ 59346 h 215481"/>
                <a:gd name="connsiteX39" fmla="*/ 94976 w 181555"/>
                <a:gd name="connsiteY39" fmla="*/ 46757 h 215481"/>
                <a:gd name="connsiteX40" fmla="*/ 89416 w 181555"/>
                <a:gd name="connsiteY40" fmla="*/ 38251 h 215481"/>
                <a:gd name="connsiteX41" fmla="*/ 80225 w 181555"/>
                <a:gd name="connsiteY41" fmla="*/ 41087 h 215481"/>
                <a:gd name="connsiteX42" fmla="*/ 69899 w 181555"/>
                <a:gd name="connsiteY42" fmla="*/ 45850 h 215481"/>
                <a:gd name="connsiteX43" fmla="*/ 54013 w 181555"/>
                <a:gd name="connsiteY43" fmla="*/ 28384 h 215481"/>
                <a:gd name="connsiteX44" fmla="*/ 54013 w 181555"/>
                <a:gd name="connsiteY44" fmla="*/ 26683 h 215481"/>
                <a:gd name="connsiteX45" fmla="*/ 47772 w 181555"/>
                <a:gd name="connsiteY45" fmla="*/ 15342 h 215481"/>
                <a:gd name="connsiteX46" fmla="*/ 36424 w 181555"/>
                <a:gd name="connsiteY46" fmla="*/ 1279 h 215481"/>
                <a:gd name="connsiteX47" fmla="*/ 29616 w 181555"/>
                <a:gd name="connsiteY47" fmla="*/ 599 h 215481"/>
                <a:gd name="connsiteX48" fmla="*/ 25418 w 181555"/>
                <a:gd name="connsiteY48" fmla="*/ 31 h 215481"/>
                <a:gd name="connsiteX49" fmla="*/ 30070 w 181555"/>
                <a:gd name="connsiteY49" fmla="*/ 11373 h 215481"/>
                <a:gd name="connsiteX50" fmla="*/ 35063 w 181555"/>
                <a:gd name="connsiteY50" fmla="*/ 21806 h 215481"/>
                <a:gd name="connsiteX51" fmla="*/ 33361 w 181555"/>
                <a:gd name="connsiteY51" fmla="*/ 31560 h 215481"/>
                <a:gd name="connsiteX52" fmla="*/ 24964 w 181555"/>
                <a:gd name="connsiteY52" fmla="*/ 34735 h 215481"/>
                <a:gd name="connsiteX53" fmla="*/ 17588 w 181555"/>
                <a:gd name="connsiteY53" fmla="*/ 31220 h 215481"/>
                <a:gd name="connsiteX54" fmla="*/ 13163 w 181555"/>
                <a:gd name="connsiteY54" fmla="*/ 25776 h 215481"/>
                <a:gd name="connsiteX55" fmla="*/ 11915 w 181555"/>
                <a:gd name="connsiteY55" fmla="*/ 25209 h 215481"/>
                <a:gd name="connsiteX56" fmla="*/ 4766 w 181555"/>
                <a:gd name="connsiteY56" fmla="*/ 42221 h 215481"/>
                <a:gd name="connsiteX57" fmla="*/ 0 w 181555"/>
                <a:gd name="connsiteY57" fmla="*/ 50046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81555" h="215481">
                  <a:moveTo>
                    <a:pt x="0" y="50046"/>
                  </a:moveTo>
                  <a:cubicBezTo>
                    <a:pt x="1534" y="52219"/>
                    <a:pt x="3783" y="53785"/>
                    <a:pt x="6354" y="54469"/>
                  </a:cubicBezTo>
                  <a:cubicBezTo>
                    <a:pt x="11461" y="54469"/>
                    <a:pt x="11574" y="60934"/>
                    <a:pt x="11801" y="66377"/>
                  </a:cubicBezTo>
                  <a:cubicBezTo>
                    <a:pt x="11717" y="68680"/>
                    <a:pt x="12024" y="70981"/>
                    <a:pt x="12709" y="73182"/>
                  </a:cubicBezTo>
                  <a:cubicBezTo>
                    <a:pt x="29843" y="73182"/>
                    <a:pt x="32226" y="80667"/>
                    <a:pt x="32226" y="85317"/>
                  </a:cubicBezTo>
                  <a:cubicBezTo>
                    <a:pt x="32226" y="87018"/>
                    <a:pt x="32226" y="89853"/>
                    <a:pt x="32226" y="93256"/>
                  </a:cubicBezTo>
                  <a:cubicBezTo>
                    <a:pt x="32226" y="100741"/>
                    <a:pt x="30751" y="123763"/>
                    <a:pt x="33701" y="126485"/>
                  </a:cubicBezTo>
                  <a:cubicBezTo>
                    <a:pt x="35063" y="126485"/>
                    <a:pt x="37446" y="123536"/>
                    <a:pt x="39715" y="120815"/>
                  </a:cubicBezTo>
                  <a:cubicBezTo>
                    <a:pt x="42636" y="116110"/>
                    <a:pt x="47503" y="112950"/>
                    <a:pt x="52992" y="112195"/>
                  </a:cubicBezTo>
                  <a:cubicBezTo>
                    <a:pt x="58478" y="112519"/>
                    <a:pt x="63843" y="113947"/>
                    <a:pt x="68764" y="116392"/>
                  </a:cubicBezTo>
                  <a:cubicBezTo>
                    <a:pt x="70323" y="117165"/>
                    <a:pt x="71959" y="117773"/>
                    <a:pt x="73644" y="118206"/>
                  </a:cubicBezTo>
                  <a:cubicBezTo>
                    <a:pt x="73643" y="118206"/>
                    <a:pt x="73643" y="116959"/>
                    <a:pt x="74551" y="116165"/>
                  </a:cubicBezTo>
                  <a:cubicBezTo>
                    <a:pt x="76988" y="110457"/>
                    <a:pt x="82529" y="106692"/>
                    <a:pt x="88735" y="106525"/>
                  </a:cubicBezTo>
                  <a:cubicBezTo>
                    <a:pt x="99286" y="108142"/>
                    <a:pt x="108971" y="113302"/>
                    <a:pt x="116196" y="121155"/>
                  </a:cubicBezTo>
                  <a:cubicBezTo>
                    <a:pt x="119929" y="124478"/>
                    <a:pt x="122244" y="129105"/>
                    <a:pt x="122664" y="134084"/>
                  </a:cubicBezTo>
                  <a:cubicBezTo>
                    <a:pt x="122663" y="143837"/>
                    <a:pt x="124593" y="159828"/>
                    <a:pt x="131401" y="164818"/>
                  </a:cubicBezTo>
                  <a:cubicBezTo>
                    <a:pt x="139451" y="169626"/>
                    <a:pt x="144561" y="178139"/>
                    <a:pt x="145018" y="187500"/>
                  </a:cubicBezTo>
                  <a:cubicBezTo>
                    <a:pt x="145360" y="191170"/>
                    <a:pt x="146565" y="194706"/>
                    <a:pt x="148535" y="197821"/>
                  </a:cubicBezTo>
                  <a:cubicBezTo>
                    <a:pt x="150134" y="200154"/>
                    <a:pt x="151146" y="202839"/>
                    <a:pt x="151486" y="205646"/>
                  </a:cubicBezTo>
                  <a:cubicBezTo>
                    <a:pt x="150793" y="209783"/>
                    <a:pt x="149077" y="213682"/>
                    <a:pt x="146493" y="216987"/>
                  </a:cubicBezTo>
                  <a:lnTo>
                    <a:pt x="151031" y="218915"/>
                  </a:lnTo>
                  <a:cubicBezTo>
                    <a:pt x="153850" y="220672"/>
                    <a:pt x="157131" y="221541"/>
                    <a:pt x="160450" y="221410"/>
                  </a:cubicBezTo>
                  <a:cubicBezTo>
                    <a:pt x="162492" y="220843"/>
                    <a:pt x="163627" y="219142"/>
                    <a:pt x="164989" y="217214"/>
                  </a:cubicBezTo>
                  <a:cubicBezTo>
                    <a:pt x="166983" y="213189"/>
                    <a:pt x="171310" y="210867"/>
                    <a:pt x="175769" y="211430"/>
                  </a:cubicBezTo>
                  <a:cubicBezTo>
                    <a:pt x="180498" y="211798"/>
                    <a:pt x="185232" y="210773"/>
                    <a:pt x="189386" y="208482"/>
                  </a:cubicBezTo>
                  <a:cubicBezTo>
                    <a:pt x="191044" y="202701"/>
                    <a:pt x="191044" y="196571"/>
                    <a:pt x="189386" y="190790"/>
                  </a:cubicBezTo>
                  <a:cubicBezTo>
                    <a:pt x="185695" y="185509"/>
                    <a:pt x="184191" y="179007"/>
                    <a:pt x="185187" y="172644"/>
                  </a:cubicBezTo>
                  <a:cubicBezTo>
                    <a:pt x="185301" y="172352"/>
                    <a:pt x="185301" y="172028"/>
                    <a:pt x="185187" y="171736"/>
                  </a:cubicBezTo>
                  <a:cubicBezTo>
                    <a:pt x="182567" y="169628"/>
                    <a:pt x="179234" y="168612"/>
                    <a:pt x="175882" y="168901"/>
                  </a:cubicBezTo>
                  <a:cubicBezTo>
                    <a:pt x="166553" y="168360"/>
                    <a:pt x="158880" y="161354"/>
                    <a:pt x="157500" y="152116"/>
                  </a:cubicBezTo>
                  <a:cubicBezTo>
                    <a:pt x="157499" y="149168"/>
                    <a:pt x="151259" y="142590"/>
                    <a:pt x="146152" y="137259"/>
                  </a:cubicBezTo>
                  <a:cubicBezTo>
                    <a:pt x="143656" y="134424"/>
                    <a:pt x="141046" y="131589"/>
                    <a:pt x="138777" y="128867"/>
                  </a:cubicBezTo>
                  <a:cubicBezTo>
                    <a:pt x="131741" y="120134"/>
                    <a:pt x="116082" y="103463"/>
                    <a:pt x="107118" y="94843"/>
                  </a:cubicBezTo>
                  <a:cubicBezTo>
                    <a:pt x="104172" y="91973"/>
                    <a:pt x="100896" y="89460"/>
                    <a:pt x="97359" y="87358"/>
                  </a:cubicBezTo>
                  <a:cubicBezTo>
                    <a:pt x="92707" y="84296"/>
                    <a:pt x="88622" y="81574"/>
                    <a:pt x="88622" y="77378"/>
                  </a:cubicBezTo>
                  <a:cubicBezTo>
                    <a:pt x="88622" y="70346"/>
                    <a:pt x="95771" y="69439"/>
                    <a:pt x="102806" y="68532"/>
                  </a:cubicBezTo>
                  <a:lnTo>
                    <a:pt x="104054" y="68532"/>
                  </a:lnTo>
                  <a:cubicBezTo>
                    <a:pt x="106351" y="68236"/>
                    <a:pt x="108237" y="66576"/>
                    <a:pt x="108820" y="64336"/>
                  </a:cubicBezTo>
                  <a:cubicBezTo>
                    <a:pt x="108820" y="62294"/>
                    <a:pt x="108026" y="60593"/>
                    <a:pt x="105643" y="59346"/>
                  </a:cubicBezTo>
                  <a:cubicBezTo>
                    <a:pt x="100840" y="56389"/>
                    <a:pt x="97103" y="51979"/>
                    <a:pt x="94976" y="46757"/>
                  </a:cubicBezTo>
                  <a:cubicBezTo>
                    <a:pt x="93540" y="43670"/>
                    <a:pt x="91668" y="40805"/>
                    <a:pt x="89416" y="38251"/>
                  </a:cubicBezTo>
                  <a:cubicBezTo>
                    <a:pt x="87601" y="36323"/>
                    <a:pt x="85558" y="37230"/>
                    <a:pt x="80225" y="41087"/>
                  </a:cubicBezTo>
                  <a:cubicBezTo>
                    <a:pt x="77344" y="43681"/>
                    <a:pt x="73744" y="45342"/>
                    <a:pt x="69899" y="45850"/>
                  </a:cubicBezTo>
                  <a:cubicBezTo>
                    <a:pt x="61162" y="45850"/>
                    <a:pt x="55261" y="37004"/>
                    <a:pt x="54013" y="28384"/>
                  </a:cubicBezTo>
                  <a:lnTo>
                    <a:pt x="54013" y="26683"/>
                  </a:lnTo>
                  <a:cubicBezTo>
                    <a:pt x="53105" y="20332"/>
                    <a:pt x="52878" y="18858"/>
                    <a:pt x="47772" y="15342"/>
                  </a:cubicBezTo>
                  <a:cubicBezTo>
                    <a:pt x="43122" y="11425"/>
                    <a:pt x="39270" y="6650"/>
                    <a:pt x="36424" y="1279"/>
                  </a:cubicBezTo>
                  <a:cubicBezTo>
                    <a:pt x="34133" y="1452"/>
                    <a:pt x="31828" y="1222"/>
                    <a:pt x="29616" y="599"/>
                  </a:cubicBezTo>
                  <a:cubicBezTo>
                    <a:pt x="28273" y="112"/>
                    <a:pt x="26842" y="-82"/>
                    <a:pt x="25418" y="31"/>
                  </a:cubicBezTo>
                  <a:cubicBezTo>
                    <a:pt x="25798" y="4192"/>
                    <a:pt x="27418" y="8143"/>
                    <a:pt x="30070" y="11373"/>
                  </a:cubicBezTo>
                  <a:cubicBezTo>
                    <a:pt x="32370" y="14509"/>
                    <a:pt x="34064" y="18048"/>
                    <a:pt x="35063" y="21806"/>
                  </a:cubicBezTo>
                  <a:cubicBezTo>
                    <a:pt x="36020" y="25147"/>
                    <a:pt x="35393" y="28741"/>
                    <a:pt x="33361" y="31560"/>
                  </a:cubicBezTo>
                  <a:cubicBezTo>
                    <a:pt x="31183" y="33829"/>
                    <a:pt x="28099" y="34995"/>
                    <a:pt x="24964" y="34735"/>
                  </a:cubicBezTo>
                  <a:cubicBezTo>
                    <a:pt x="20538" y="34735"/>
                    <a:pt x="19290" y="33942"/>
                    <a:pt x="17588" y="31220"/>
                  </a:cubicBezTo>
                  <a:cubicBezTo>
                    <a:pt x="16345" y="29228"/>
                    <a:pt x="14859" y="27400"/>
                    <a:pt x="13163" y="25776"/>
                  </a:cubicBezTo>
                  <a:cubicBezTo>
                    <a:pt x="12368" y="24982"/>
                    <a:pt x="12028" y="25095"/>
                    <a:pt x="11915" y="25209"/>
                  </a:cubicBezTo>
                  <a:cubicBezTo>
                    <a:pt x="8964" y="26229"/>
                    <a:pt x="5106" y="37117"/>
                    <a:pt x="4766" y="42221"/>
                  </a:cubicBezTo>
                  <a:cubicBezTo>
                    <a:pt x="4196" y="45327"/>
                    <a:pt x="2499" y="48113"/>
                    <a:pt x="0" y="5004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9" name="Freeform 378">
              <a:extLst>
                <a:ext uri="{FF2B5EF4-FFF2-40B4-BE49-F238E27FC236}">
                  <a16:creationId xmlns:a16="http://schemas.microsoft.com/office/drawing/2014/main" id="{F506CD16-F795-0748-9355-02380807190C}"/>
                </a:ext>
              </a:extLst>
            </p:cNvPr>
            <p:cNvSpPr/>
            <p:nvPr/>
          </p:nvSpPr>
          <p:spPr>
            <a:xfrm>
              <a:off x="7593091" y="2840033"/>
              <a:ext cx="801690" cy="297242"/>
            </a:xfrm>
            <a:custGeom>
              <a:avLst/>
              <a:gdLst>
                <a:gd name="connsiteX0" fmla="*/ 13730 w 703527"/>
                <a:gd name="connsiteY0" fmla="*/ 83471 h 260846"/>
                <a:gd name="connsiteX1" fmla="*/ 40282 w 703527"/>
                <a:gd name="connsiteY1" fmla="*/ 97194 h 260846"/>
                <a:gd name="connsiteX2" fmla="*/ 87487 w 703527"/>
                <a:gd name="connsiteY2" fmla="*/ 126680 h 260846"/>
                <a:gd name="connsiteX3" fmla="*/ 93161 w 703527"/>
                <a:gd name="connsiteY3" fmla="*/ 134392 h 260846"/>
                <a:gd name="connsiteX4" fmla="*/ 103146 w 703527"/>
                <a:gd name="connsiteY4" fmla="*/ 153332 h 260846"/>
                <a:gd name="connsiteX5" fmla="*/ 103146 w 703527"/>
                <a:gd name="connsiteY5" fmla="*/ 159116 h 260846"/>
                <a:gd name="connsiteX6" fmla="*/ 105643 w 703527"/>
                <a:gd name="connsiteY6" fmla="*/ 168643 h 260846"/>
                <a:gd name="connsiteX7" fmla="*/ 153074 w 703527"/>
                <a:gd name="connsiteY7" fmla="*/ 179984 h 260846"/>
                <a:gd name="connsiteX8" fmla="*/ 226717 w 703527"/>
                <a:gd name="connsiteY8" fmla="*/ 212306 h 260846"/>
                <a:gd name="connsiteX9" fmla="*/ 231030 w 703527"/>
                <a:gd name="connsiteY9" fmla="*/ 217069 h 260846"/>
                <a:gd name="connsiteX10" fmla="*/ 263936 w 703527"/>
                <a:gd name="connsiteY10" fmla="*/ 241793 h 260846"/>
                <a:gd name="connsiteX11" fmla="*/ 294801 w 703527"/>
                <a:gd name="connsiteY11" fmla="*/ 244061 h 260846"/>
                <a:gd name="connsiteX12" fmla="*/ 321353 w 703527"/>
                <a:gd name="connsiteY12" fmla="*/ 245989 h 260846"/>
                <a:gd name="connsiteX13" fmla="*/ 329523 w 703527"/>
                <a:gd name="connsiteY13" fmla="*/ 243381 h 260846"/>
                <a:gd name="connsiteX14" fmla="*/ 337920 w 703527"/>
                <a:gd name="connsiteY14" fmla="*/ 240092 h 260846"/>
                <a:gd name="connsiteX15" fmla="*/ 352899 w 703527"/>
                <a:gd name="connsiteY15" fmla="*/ 243041 h 260846"/>
                <a:gd name="connsiteX16" fmla="*/ 367990 w 703527"/>
                <a:gd name="connsiteY16" fmla="*/ 245989 h 260846"/>
                <a:gd name="connsiteX17" fmla="*/ 394429 w 703527"/>
                <a:gd name="connsiteY17" fmla="*/ 255856 h 260846"/>
                <a:gd name="connsiteX18" fmla="*/ 421549 w 703527"/>
                <a:gd name="connsiteY18" fmla="*/ 265836 h 260846"/>
                <a:gd name="connsiteX19" fmla="*/ 435506 w 703527"/>
                <a:gd name="connsiteY19" fmla="*/ 268331 h 260846"/>
                <a:gd name="connsiteX20" fmla="*/ 451620 w 703527"/>
                <a:gd name="connsiteY20" fmla="*/ 270940 h 260846"/>
                <a:gd name="connsiteX21" fmla="*/ 469548 w 703527"/>
                <a:gd name="connsiteY21" fmla="*/ 262547 h 260846"/>
                <a:gd name="connsiteX22" fmla="*/ 498483 w 703527"/>
                <a:gd name="connsiteY22" fmla="*/ 251206 h 260846"/>
                <a:gd name="connsiteX23" fmla="*/ 556695 w 703527"/>
                <a:gd name="connsiteY23" fmla="*/ 241339 h 260846"/>
                <a:gd name="connsiteX24" fmla="*/ 565432 w 703527"/>
                <a:gd name="connsiteY24" fmla="*/ 232153 h 260846"/>
                <a:gd name="connsiteX25" fmla="*/ 575191 w 703527"/>
                <a:gd name="connsiteY25" fmla="*/ 215822 h 260846"/>
                <a:gd name="connsiteX26" fmla="*/ 566113 w 703527"/>
                <a:gd name="connsiteY26" fmla="*/ 205842 h 260846"/>
                <a:gd name="connsiteX27" fmla="*/ 556581 w 703527"/>
                <a:gd name="connsiteY27" fmla="*/ 194500 h 260846"/>
                <a:gd name="connsiteX28" fmla="*/ 567361 w 703527"/>
                <a:gd name="connsiteY28" fmla="*/ 176014 h 260846"/>
                <a:gd name="connsiteX29" fmla="*/ 582566 w 703527"/>
                <a:gd name="connsiteY29" fmla="*/ 181231 h 260846"/>
                <a:gd name="connsiteX30" fmla="*/ 600382 w 703527"/>
                <a:gd name="connsiteY30" fmla="*/ 187015 h 260846"/>
                <a:gd name="connsiteX31" fmla="*/ 613544 w 703527"/>
                <a:gd name="connsiteY31" fmla="*/ 178623 h 260846"/>
                <a:gd name="connsiteX32" fmla="*/ 629998 w 703527"/>
                <a:gd name="connsiteY32" fmla="*/ 166942 h 260846"/>
                <a:gd name="connsiteX33" fmla="*/ 641912 w 703527"/>
                <a:gd name="connsiteY33" fmla="*/ 154580 h 260846"/>
                <a:gd name="connsiteX34" fmla="*/ 666763 w 703527"/>
                <a:gd name="connsiteY34" fmla="*/ 136547 h 260846"/>
                <a:gd name="connsiteX35" fmla="*/ 679812 w 703527"/>
                <a:gd name="connsiteY35" fmla="*/ 133485 h 260846"/>
                <a:gd name="connsiteX36" fmla="*/ 689117 w 703527"/>
                <a:gd name="connsiteY36" fmla="*/ 131557 h 260846"/>
                <a:gd name="connsiteX37" fmla="*/ 696606 w 703527"/>
                <a:gd name="connsiteY37" fmla="*/ 134052 h 260846"/>
                <a:gd name="connsiteX38" fmla="*/ 703755 w 703527"/>
                <a:gd name="connsiteY38" fmla="*/ 136320 h 260846"/>
                <a:gd name="connsiteX39" fmla="*/ 681060 w 703527"/>
                <a:gd name="connsiteY39" fmla="*/ 117381 h 260846"/>
                <a:gd name="connsiteX40" fmla="*/ 671529 w 703527"/>
                <a:gd name="connsiteY40" fmla="*/ 111257 h 260846"/>
                <a:gd name="connsiteX41" fmla="*/ 654848 w 703527"/>
                <a:gd name="connsiteY41" fmla="*/ 102524 h 260846"/>
                <a:gd name="connsiteX42" fmla="*/ 650650 w 703527"/>
                <a:gd name="connsiteY42" fmla="*/ 106947 h 260846"/>
                <a:gd name="connsiteX43" fmla="*/ 639302 w 703527"/>
                <a:gd name="connsiteY43" fmla="*/ 115226 h 260846"/>
                <a:gd name="connsiteX44" fmla="*/ 628976 w 703527"/>
                <a:gd name="connsiteY44" fmla="*/ 109896 h 260846"/>
                <a:gd name="connsiteX45" fmla="*/ 624892 w 703527"/>
                <a:gd name="connsiteY45" fmla="*/ 107514 h 260846"/>
                <a:gd name="connsiteX46" fmla="*/ 620353 w 703527"/>
                <a:gd name="connsiteY46" fmla="*/ 109896 h 260846"/>
                <a:gd name="connsiteX47" fmla="*/ 611842 w 703527"/>
                <a:gd name="connsiteY47" fmla="*/ 113525 h 260846"/>
                <a:gd name="connsiteX48" fmla="*/ 595048 w 703527"/>
                <a:gd name="connsiteY48" fmla="*/ 98610 h 260846"/>
                <a:gd name="connsiteX49" fmla="*/ 595048 w 703527"/>
                <a:gd name="connsiteY49" fmla="*/ 96740 h 260846"/>
                <a:gd name="connsiteX50" fmla="*/ 595048 w 703527"/>
                <a:gd name="connsiteY50" fmla="*/ 56365 h 260846"/>
                <a:gd name="connsiteX51" fmla="*/ 570311 w 703527"/>
                <a:gd name="connsiteY51" fmla="*/ 49901 h 260846"/>
                <a:gd name="connsiteX52" fmla="*/ 544553 w 703527"/>
                <a:gd name="connsiteY52" fmla="*/ 43663 h 260846"/>
                <a:gd name="connsiteX53" fmla="*/ 530369 w 703527"/>
                <a:gd name="connsiteY53" fmla="*/ 52850 h 260846"/>
                <a:gd name="connsiteX54" fmla="*/ 512100 w 703527"/>
                <a:gd name="connsiteY54" fmla="*/ 64191 h 260846"/>
                <a:gd name="connsiteX55" fmla="*/ 492129 w 703527"/>
                <a:gd name="connsiteY55" fmla="*/ 69521 h 260846"/>
                <a:gd name="connsiteX56" fmla="*/ 470115 w 703527"/>
                <a:gd name="connsiteY56" fmla="*/ 75532 h 260846"/>
                <a:gd name="connsiteX57" fmla="*/ 468186 w 703527"/>
                <a:gd name="connsiteY57" fmla="*/ 75532 h 260846"/>
                <a:gd name="connsiteX58" fmla="*/ 409408 w 703527"/>
                <a:gd name="connsiteY58" fmla="*/ 54664 h 260846"/>
                <a:gd name="connsiteX59" fmla="*/ 354941 w 703527"/>
                <a:gd name="connsiteY59" fmla="*/ 40942 h 260846"/>
                <a:gd name="connsiteX60" fmla="*/ 336105 w 703527"/>
                <a:gd name="connsiteY60" fmla="*/ 45251 h 260846"/>
                <a:gd name="connsiteX61" fmla="*/ 319651 w 703527"/>
                <a:gd name="connsiteY61" fmla="*/ 49447 h 260846"/>
                <a:gd name="connsiteX62" fmla="*/ 277553 w 703527"/>
                <a:gd name="connsiteY62" fmla="*/ 26765 h 260846"/>
                <a:gd name="connsiteX63" fmla="*/ 256674 w 703527"/>
                <a:gd name="connsiteY63" fmla="*/ 15424 h 260846"/>
                <a:gd name="connsiteX64" fmla="*/ 224108 w 703527"/>
                <a:gd name="connsiteY64" fmla="*/ 6691 h 260846"/>
                <a:gd name="connsiteX65" fmla="*/ 201413 w 703527"/>
                <a:gd name="connsiteY65" fmla="*/ 0 h 260846"/>
                <a:gd name="connsiteX66" fmla="*/ 188024 w 703527"/>
                <a:gd name="connsiteY66" fmla="*/ 15311 h 260846"/>
                <a:gd name="connsiteX67" fmla="*/ 204477 w 703527"/>
                <a:gd name="connsiteY67" fmla="*/ 34364 h 260846"/>
                <a:gd name="connsiteX68" fmla="*/ 206406 w 703527"/>
                <a:gd name="connsiteY68" fmla="*/ 36065 h 260846"/>
                <a:gd name="connsiteX69" fmla="*/ 209129 w 703527"/>
                <a:gd name="connsiteY69" fmla="*/ 43096 h 260846"/>
                <a:gd name="connsiteX70" fmla="*/ 200052 w 703527"/>
                <a:gd name="connsiteY70" fmla="*/ 54437 h 260846"/>
                <a:gd name="connsiteX71" fmla="*/ 177357 w 703527"/>
                <a:gd name="connsiteY71" fmla="*/ 55458 h 260846"/>
                <a:gd name="connsiteX72" fmla="*/ 158294 w 703527"/>
                <a:gd name="connsiteY72" fmla="*/ 54778 h 260846"/>
                <a:gd name="connsiteX73" fmla="*/ 108025 w 703527"/>
                <a:gd name="connsiteY73" fmla="*/ 37539 h 260846"/>
                <a:gd name="connsiteX74" fmla="*/ 73417 w 703527"/>
                <a:gd name="connsiteY74" fmla="*/ 34704 h 260846"/>
                <a:gd name="connsiteX75" fmla="*/ 68310 w 703527"/>
                <a:gd name="connsiteY75" fmla="*/ 34704 h 260846"/>
                <a:gd name="connsiteX76" fmla="*/ 35517 w 703527"/>
                <a:gd name="connsiteY76" fmla="*/ 54324 h 260846"/>
                <a:gd name="connsiteX77" fmla="*/ 21332 w 703527"/>
                <a:gd name="connsiteY77" fmla="*/ 61129 h 260846"/>
                <a:gd name="connsiteX78" fmla="*/ 9986 w 703527"/>
                <a:gd name="connsiteY78" fmla="*/ 66232 h 260846"/>
                <a:gd name="connsiteX79" fmla="*/ 0 w 703527"/>
                <a:gd name="connsiteY79" fmla="*/ 73037 h 260846"/>
                <a:gd name="connsiteX80" fmla="*/ 9645 w 703527"/>
                <a:gd name="connsiteY80" fmla="*/ 79275 h 260846"/>
                <a:gd name="connsiteX81" fmla="*/ 13730 w 703527"/>
                <a:gd name="connsiteY81" fmla="*/ 83471 h 260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703527" h="260846">
                  <a:moveTo>
                    <a:pt x="13730" y="83471"/>
                  </a:moveTo>
                  <a:cubicBezTo>
                    <a:pt x="19991" y="91892"/>
                    <a:pt x="29788" y="96956"/>
                    <a:pt x="40282" y="97194"/>
                  </a:cubicBezTo>
                  <a:cubicBezTo>
                    <a:pt x="59346" y="97194"/>
                    <a:pt x="80452" y="116360"/>
                    <a:pt x="87487" y="126680"/>
                  </a:cubicBezTo>
                  <a:cubicBezTo>
                    <a:pt x="89189" y="129402"/>
                    <a:pt x="91232" y="131897"/>
                    <a:pt x="93161" y="134392"/>
                  </a:cubicBezTo>
                  <a:cubicBezTo>
                    <a:pt x="98397" y="139501"/>
                    <a:pt x="101891" y="146127"/>
                    <a:pt x="103146" y="153332"/>
                  </a:cubicBezTo>
                  <a:cubicBezTo>
                    <a:pt x="103146" y="155374"/>
                    <a:pt x="103146" y="157302"/>
                    <a:pt x="103146" y="159116"/>
                  </a:cubicBezTo>
                  <a:cubicBezTo>
                    <a:pt x="103146" y="164220"/>
                    <a:pt x="102465" y="166488"/>
                    <a:pt x="105643" y="168643"/>
                  </a:cubicBezTo>
                  <a:cubicBezTo>
                    <a:pt x="120505" y="175642"/>
                    <a:pt x="136651" y="179503"/>
                    <a:pt x="153074" y="179984"/>
                  </a:cubicBezTo>
                  <a:cubicBezTo>
                    <a:pt x="180691" y="181642"/>
                    <a:pt x="206808" y="193105"/>
                    <a:pt x="226717" y="212306"/>
                  </a:cubicBezTo>
                  <a:lnTo>
                    <a:pt x="231030" y="217069"/>
                  </a:lnTo>
                  <a:cubicBezTo>
                    <a:pt x="246008" y="233514"/>
                    <a:pt x="253724" y="241793"/>
                    <a:pt x="263936" y="241793"/>
                  </a:cubicBezTo>
                  <a:cubicBezTo>
                    <a:pt x="270631" y="241793"/>
                    <a:pt x="282886" y="242927"/>
                    <a:pt x="294801" y="244061"/>
                  </a:cubicBezTo>
                  <a:cubicBezTo>
                    <a:pt x="306715" y="245195"/>
                    <a:pt x="316247" y="245989"/>
                    <a:pt x="321353" y="245989"/>
                  </a:cubicBezTo>
                  <a:cubicBezTo>
                    <a:pt x="324324" y="246315"/>
                    <a:pt x="327292" y="245367"/>
                    <a:pt x="329523" y="243381"/>
                  </a:cubicBezTo>
                  <a:cubicBezTo>
                    <a:pt x="331748" y="241172"/>
                    <a:pt x="334787" y="239982"/>
                    <a:pt x="337920" y="240092"/>
                  </a:cubicBezTo>
                  <a:cubicBezTo>
                    <a:pt x="343017" y="240442"/>
                    <a:pt x="348050" y="241433"/>
                    <a:pt x="352899" y="243041"/>
                  </a:cubicBezTo>
                  <a:cubicBezTo>
                    <a:pt x="357817" y="244528"/>
                    <a:pt x="362874" y="245516"/>
                    <a:pt x="367990" y="245989"/>
                  </a:cubicBezTo>
                  <a:cubicBezTo>
                    <a:pt x="377205" y="248083"/>
                    <a:pt x="386097" y="251401"/>
                    <a:pt x="394429" y="255856"/>
                  </a:cubicBezTo>
                  <a:cubicBezTo>
                    <a:pt x="403041" y="260247"/>
                    <a:pt x="412145" y="263597"/>
                    <a:pt x="421549" y="265836"/>
                  </a:cubicBezTo>
                  <a:cubicBezTo>
                    <a:pt x="426293" y="266030"/>
                    <a:pt x="430989" y="266869"/>
                    <a:pt x="435506" y="268331"/>
                  </a:cubicBezTo>
                  <a:cubicBezTo>
                    <a:pt x="440740" y="269905"/>
                    <a:pt x="446157" y="270782"/>
                    <a:pt x="451620" y="270940"/>
                  </a:cubicBezTo>
                  <a:cubicBezTo>
                    <a:pt x="458170" y="269582"/>
                    <a:pt x="464311" y="266707"/>
                    <a:pt x="469548" y="262547"/>
                  </a:cubicBezTo>
                  <a:cubicBezTo>
                    <a:pt x="477989" y="256221"/>
                    <a:pt x="487989" y="252301"/>
                    <a:pt x="498483" y="251206"/>
                  </a:cubicBezTo>
                  <a:cubicBezTo>
                    <a:pt x="513575" y="251206"/>
                    <a:pt x="548752" y="251206"/>
                    <a:pt x="556695" y="241339"/>
                  </a:cubicBezTo>
                  <a:cubicBezTo>
                    <a:pt x="559438" y="238120"/>
                    <a:pt x="562354" y="235054"/>
                    <a:pt x="565432" y="232153"/>
                  </a:cubicBezTo>
                  <a:cubicBezTo>
                    <a:pt x="571333" y="226482"/>
                    <a:pt x="575645" y="222400"/>
                    <a:pt x="575191" y="215822"/>
                  </a:cubicBezTo>
                  <a:cubicBezTo>
                    <a:pt x="575191" y="211285"/>
                    <a:pt x="570652" y="208677"/>
                    <a:pt x="566113" y="205842"/>
                  </a:cubicBezTo>
                  <a:cubicBezTo>
                    <a:pt x="561574" y="203006"/>
                    <a:pt x="556581" y="199831"/>
                    <a:pt x="556581" y="194500"/>
                  </a:cubicBezTo>
                  <a:cubicBezTo>
                    <a:pt x="556581" y="185881"/>
                    <a:pt x="556581" y="176014"/>
                    <a:pt x="567361" y="176014"/>
                  </a:cubicBezTo>
                  <a:cubicBezTo>
                    <a:pt x="572732" y="176699"/>
                    <a:pt x="577907" y="178475"/>
                    <a:pt x="582566" y="181231"/>
                  </a:cubicBezTo>
                  <a:cubicBezTo>
                    <a:pt x="588075" y="184291"/>
                    <a:pt x="594125" y="186255"/>
                    <a:pt x="600382" y="187015"/>
                  </a:cubicBezTo>
                  <a:cubicBezTo>
                    <a:pt x="604807" y="187015"/>
                    <a:pt x="609232" y="182819"/>
                    <a:pt x="613544" y="178623"/>
                  </a:cubicBezTo>
                  <a:cubicBezTo>
                    <a:pt x="617211" y="172654"/>
                    <a:pt x="623152" y="168436"/>
                    <a:pt x="629998" y="166942"/>
                  </a:cubicBezTo>
                  <a:cubicBezTo>
                    <a:pt x="638395" y="166942"/>
                    <a:pt x="641912" y="163426"/>
                    <a:pt x="641912" y="154580"/>
                  </a:cubicBezTo>
                  <a:cubicBezTo>
                    <a:pt x="641912" y="143919"/>
                    <a:pt x="652125" y="136547"/>
                    <a:pt x="666763" y="136547"/>
                  </a:cubicBezTo>
                  <a:cubicBezTo>
                    <a:pt x="671289" y="136529"/>
                    <a:pt x="675751" y="135482"/>
                    <a:pt x="679812" y="133485"/>
                  </a:cubicBezTo>
                  <a:cubicBezTo>
                    <a:pt x="682652" y="131929"/>
                    <a:pt x="685892" y="131257"/>
                    <a:pt x="689117" y="131557"/>
                  </a:cubicBezTo>
                  <a:cubicBezTo>
                    <a:pt x="691715" y="132043"/>
                    <a:pt x="694235" y="132883"/>
                    <a:pt x="696606" y="134052"/>
                  </a:cubicBezTo>
                  <a:cubicBezTo>
                    <a:pt x="698834" y="135229"/>
                    <a:pt x="701255" y="135997"/>
                    <a:pt x="703755" y="136320"/>
                  </a:cubicBezTo>
                  <a:cubicBezTo>
                    <a:pt x="703755" y="132691"/>
                    <a:pt x="698081" y="126113"/>
                    <a:pt x="681060" y="117381"/>
                  </a:cubicBezTo>
                  <a:cubicBezTo>
                    <a:pt x="677746" y="115560"/>
                    <a:pt x="674561" y="113514"/>
                    <a:pt x="671529" y="111257"/>
                  </a:cubicBezTo>
                  <a:cubicBezTo>
                    <a:pt x="666640" y="107212"/>
                    <a:pt x="660958" y="104237"/>
                    <a:pt x="654848" y="102524"/>
                  </a:cubicBezTo>
                  <a:cubicBezTo>
                    <a:pt x="653260" y="102524"/>
                    <a:pt x="652352" y="103885"/>
                    <a:pt x="650650" y="106947"/>
                  </a:cubicBezTo>
                  <a:cubicBezTo>
                    <a:pt x="648876" y="111735"/>
                    <a:pt x="644406" y="114997"/>
                    <a:pt x="639302" y="115226"/>
                  </a:cubicBezTo>
                  <a:cubicBezTo>
                    <a:pt x="635192" y="115257"/>
                    <a:pt x="631331" y="113263"/>
                    <a:pt x="628976" y="109896"/>
                  </a:cubicBezTo>
                  <a:cubicBezTo>
                    <a:pt x="627388" y="107968"/>
                    <a:pt x="626820" y="107401"/>
                    <a:pt x="624892" y="107514"/>
                  </a:cubicBezTo>
                  <a:cubicBezTo>
                    <a:pt x="623107" y="107622"/>
                    <a:pt x="621455" y="108489"/>
                    <a:pt x="620353" y="109896"/>
                  </a:cubicBezTo>
                  <a:cubicBezTo>
                    <a:pt x="618226" y="112350"/>
                    <a:pt x="615087" y="113689"/>
                    <a:pt x="611842" y="113525"/>
                  </a:cubicBezTo>
                  <a:cubicBezTo>
                    <a:pt x="603084" y="114041"/>
                    <a:pt x="595565" y="107363"/>
                    <a:pt x="595048" y="98610"/>
                  </a:cubicBezTo>
                  <a:cubicBezTo>
                    <a:pt x="595012" y="97987"/>
                    <a:pt x="595012" y="97363"/>
                    <a:pt x="595048" y="96740"/>
                  </a:cubicBezTo>
                  <a:lnTo>
                    <a:pt x="595048" y="56365"/>
                  </a:lnTo>
                  <a:cubicBezTo>
                    <a:pt x="586650" y="54845"/>
                    <a:pt x="578380" y="52684"/>
                    <a:pt x="570311" y="49901"/>
                  </a:cubicBezTo>
                  <a:cubicBezTo>
                    <a:pt x="562014" y="46772"/>
                    <a:pt x="553363" y="44677"/>
                    <a:pt x="544553" y="43663"/>
                  </a:cubicBezTo>
                  <a:cubicBezTo>
                    <a:pt x="539333" y="43663"/>
                    <a:pt x="535021" y="48200"/>
                    <a:pt x="530369" y="52850"/>
                  </a:cubicBezTo>
                  <a:cubicBezTo>
                    <a:pt x="526122" y="59005"/>
                    <a:pt x="519503" y="63115"/>
                    <a:pt x="512100" y="64191"/>
                  </a:cubicBezTo>
                  <a:cubicBezTo>
                    <a:pt x="505186" y="64807"/>
                    <a:pt x="498430" y="66610"/>
                    <a:pt x="492129" y="69521"/>
                  </a:cubicBezTo>
                  <a:cubicBezTo>
                    <a:pt x="485083" y="72471"/>
                    <a:pt x="477683" y="74491"/>
                    <a:pt x="470115" y="75532"/>
                  </a:cubicBezTo>
                  <a:lnTo>
                    <a:pt x="468186" y="75532"/>
                  </a:lnTo>
                  <a:cubicBezTo>
                    <a:pt x="447356" y="72733"/>
                    <a:pt x="427337" y="65626"/>
                    <a:pt x="409408" y="54664"/>
                  </a:cubicBezTo>
                  <a:cubicBezTo>
                    <a:pt x="392180" y="46986"/>
                    <a:pt x="373753" y="42344"/>
                    <a:pt x="354941" y="40942"/>
                  </a:cubicBezTo>
                  <a:cubicBezTo>
                    <a:pt x="348477" y="41394"/>
                    <a:pt x="342122" y="42848"/>
                    <a:pt x="336105" y="45251"/>
                  </a:cubicBezTo>
                  <a:cubicBezTo>
                    <a:pt x="330781" y="47218"/>
                    <a:pt x="325267" y="48624"/>
                    <a:pt x="319651" y="49447"/>
                  </a:cubicBezTo>
                  <a:cubicBezTo>
                    <a:pt x="306942" y="50468"/>
                    <a:pt x="282319" y="34023"/>
                    <a:pt x="277553" y="26765"/>
                  </a:cubicBezTo>
                  <a:cubicBezTo>
                    <a:pt x="273062" y="19590"/>
                    <a:pt x="265141" y="15288"/>
                    <a:pt x="256674" y="15424"/>
                  </a:cubicBezTo>
                  <a:cubicBezTo>
                    <a:pt x="245511" y="13811"/>
                    <a:pt x="234579" y="10880"/>
                    <a:pt x="224108" y="6691"/>
                  </a:cubicBezTo>
                  <a:cubicBezTo>
                    <a:pt x="216767" y="3760"/>
                    <a:pt x="209170" y="1520"/>
                    <a:pt x="201413" y="0"/>
                  </a:cubicBezTo>
                  <a:cubicBezTo>
                    <a:pt x="194605" y="0"/>
                    <a:pt x="188024" y="9640"/>
                    <a:pt x="188024" y="15311"/>
                  </a:cubicBezTo>
                  <a:cubicBezTo>
                    <a:pt x="188024" y="20981"/>
                    <a:pt x="201073" y="30848"/>
                    <a:pt x="204477" y="34364"/>
                  </a:cubicBezTo>
                  <a:lnTo>
                    <a:pt x="206406" y="36065"/>
                  </a:lnTo>
                  <a:cubicBezTo>
                    <a:pt x="208440" y="37801"/>
                    <a:pt x="209464" y="40444"/>
                    <a:pt x="209129" y="43096"/>
                  </a:cubicBezTo>
                  <a:cubicBezTo>
                    <a:pt x="207981" y="48057"/>
                    <a:pt x="204642" y="52229"/>
                    <a:pt x="200052" y="54437"/>
                  </a:cubicBezTo>
                  <a:cubicBezTo>
                    <a:pt x="192684" y="56628"/>
                    <a:pt x="184892" y="56979"/>
                    <a:pt x="177357" y="55458"/>
                  </a:cubicBezTo>
                  <a:cubicBezTo>
                    <a:pt x="171026" y="54794"/>
                    <a:pt x="164656" y="54567"/>
                    <a:pt x="158294" y="54778"/>
                  </a:cubicBezTo>
                  <a:cubicBezTo>
                    <a:pt x="148422" y="55458"/>
                    <a:pt x="131855" y="49901"/>
                    <a:pt x="108025" y="37539"/>
                  </a:cubicBezTo>
                  <a:cubicBezTo>
                    <a:pt x="96736" y="34626"/>
                    <a:pt x="85030" y="33667"/>
                    <a:pt x="73417" y="34704"/>
                  </a:cubicBezTo>
                  <a:lnTo>
                    <a:pt x="68310" y="34704"/>
                  </a:lnTo>
                  <a:cubicBezTo>
                    <a:pt x="56110" y="38844"/>
                    <a:pt x="44931" y="45532"/>
                    <a:pt x="35517" y="54324"/>
                  </a:cubicBezTo>
                  <a:cubicBezTo>
                    <a:pt x="31363" y="57633"/>
                    <a:pt x="26514" y="59960"/>
                    <a:pt x="21332" y="61129"/>
                  </a:cubicBezTo>
                  <a:cubicBezTo>
                    <a:pt x="16680" y="62490"/>
                    <a:pt x="11801" y="63964"/>
                    <a:pt x="9986" y="66232"/>
                  </a:cubicBezTo>
                  <a:cubicBezTo>
                    <a:pt x="7472" y="69511"/>
                    <a:pt x="3972" y="71896"/>
                    <a:pt x="0" y="73037"/>
                  </a:cubicBezTo>
                  <a:cubicBezTo>
                    <a:pt x="3560" y="74528"/>
                    <a:pt x="6825" y="76641"/>
                    <a:pt x="9645" y="79275"/>
                  </a:cubicBezTo>
                  <a:cubicBezTo>
                    <a:pt x="11007" y="80560"/>
                    <a:pt x="12368" y="81959"/>
                    <a:pt x="13730" y="8347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0" name="Freeform 379">
              <a:extLst>
                <a:ext uri="{FF2B5EF4-FFF2-40B4-BE49-F238E27FC236}">
                  <a16:creationId xmlns:a16="http://schemas.microsoft.com/office/drawing/2014/main" id="{EB231C2B-2A96-DA4E-8F24-881AFE3FC90F}"/>
                </a:ext>
              </a:extLst>
            </p:cNvPr>
            <p:cNvSpPr/>
            <p:nvPr/>
          </p:nvSpPr>
          <p:spPr>
            <a:xfrm>
              <a:off x="7802178" y="3531299"/>
              <a:ext cx="232749" cy="219700"/>
            </a:xfrm>
            <a:custGeom>
              <a:avLst/>
              <a:gdLst>
                <a:gd name="connsiteX0" fmla="*/ 136053 w 204249"/>
                <a:gd name="connsiteY0" fmla="*/ 192473 h 192799"/>
                <a:gd name="connsiteX1" fmla="*/ 139344 w 204249"/>
                <a:gd name="connsiteY1" fmla="*/ 186802 h 192799"/>
                <a:gd name="connsiteX2" fmla="*/ 137188 w 204249"/>
                <a:gd name="connsiteY2" fmla="*/ 179430 h 192799"/>
                <a:gd name="connsiteX3" fmla="*/ 137188 w 204249"/>
                <a:gd name="connsiteY3" fmla="*/ 165934 h 192799"/>
                <a:gd name="connsiteX4" fmla="*/ 137755 w 204249"/>
                <a:gd name="connsiteY4" fmla="*/ 155841 h 192799"/>
                <a:gd name="connsiteX5" fmla="*/ 136734 w 204249"/>
                <a:gd name="connsiteY5" fmla="*/ 146087 h 192799"/>
                <a:gd name="connsiteX6" fmla="*/ 139230 w 204249"/>
                <a:gd name="connsiteY6" fmla="*/ 140303 h 192799"/>
                <a:gd name="connsiteX7" fmla="*/ 149670 w 204249"/>
                <a:gd name="connsiteY7" fmla="*/ 141664 h 192799"/>
                <a:gd name="connsiteX8" fmla="*/ 155570 w 204249"/>
                <a:gd name="connsiteY8" fmla="*/ 143479 h 192799"/>
                <a:gd name="connsiteX9" fmla="*/ 164535 w 204249"/>
                <a:gd name="connsiteY9" fmla="*/ 120797 h 192799"/>
                <a:gd name="connsiteX10" fmla="*/ 162265 w 204249"/>
                <a:gd name="connsiteY10" fmla="*/ 116941 h 192799"/>
                <a:gd name="connsiteX11" fmla="*/ 162265 w 204249"/>
                <a:gd name="connsiteY11" fmla="*/ 103331 h 192799"/>
                <a:gd name="connsiteX12" fmla="*/ 166010 w 204249"/>
                <a:gd name="connsiteY12" fmla="*/ 84505 h 192799"/>
                <a:gd name="connsiteX13" fmla="*/ 166010 w 204249"/>
                <a:gd name="connsiteY13" fmla="*/ 82690 h 192799"/>
                <a:gd name="connsiteX14" fmla="*/ 182236 w 204249"/>
                <a:gd name="connsiteY14" fmla="*/ 60008 h 192799"/>
                <a:gd name="connsiteX15" fmla="*/ 189385 w 204249"/>
                <a:gd name="connsiteY15" fmla="*/ 54564 h 192799"/>
                <a:gd name="connsiteX16" fmla="*/ 207200 w 204249"/>
                <a:gd name="connsiteY16" fmla="*/ 55245 h 192799"/>
                <a:gd name="connsiteX17" fmla="*/ 207768 w 204249"/>
                <a:gd name="connsiteY17" fmla="*/ 55245 h 192799"/>
                <a:gd name="connsiteX18" fmla="*/ 207768 w 204249"/>
                <a:gd name="connsiteY18" fmla="*/ 40842 h 192799"/>
                <a:gd name="connsiteX19" fmla="*/ 207768 w 204249"/>
                <a:gd name="connsiteY19" fmla="*/ 35284 h 192799"/>
                <a:gd name="connsiteX20" fmla="*/ 205952 w 204249"/>
                <a:gd name="connsiteY20" fmla="*/ 29954 h 192799"/>
                <a:gd name="connsiteX21" fmla="*/ 196307 w 204249"/>
                <a:gd name="connsiteY21" fmla="*/ 26325 h 192799"/>
                <a:gd name="connsiteX22" fmla="*/ 190633 w 204249"/>
                <a:gd name="connsiteY22" fmla="*/ 24170 h 192799"/>
                <a:gd name="connsiteX23" fmla="*/ 188137 w 204249"/>
                <a:gd name="connsiteY23" fmla="*/ 11581 h 192799"/>
                <a:gd name="connsiteX24" fmla="*/ 188137 w 204249"/>
                <a:gd name="connsiteY24" fmla="*/ 8179 h 192799"/>
                <a:gd name="connsiteX25" fmla="*/ 169868 w 204249"/>
                <a:gd name="connsiteY25" fmla="*/ 13 h 192799"/>
                <a:gd name="connsiteX26" fmla="*/ 161925 w 204249"/>
                <a:gd name="connsiteY26" fmla="*/ 2735 h 192799"/>
                <a:gd name="connsiteX27" fmla="*/ 149329 w 204249"/>
                <a:gd name="connsiteY27" fmla="*/ 3416 h 192799"/>
                <a:gd name="connsiteX28" fmla="*/ 137982 w 204249"/>
                <a:gd name="connsiteY28" fmla="*/ 8066 h 192799"/>
                <a:gd name="connsiteX29" fmla="*/ 127883 w 204249"/>
                <a:gd name="connsiteY29" fmla="*/ 16345 h 192799"/>
                <a:gd name="connsiteX30" fmla="*/ 111316 w 204249"/>
                <a:gd name="connsiteY30" fmla="*/ 30408 h 192799"/>
                <a:gd name="connsiteX31" fmla="*/ 95430 w 204249"/>
                <a:gd name="connsiteY31" fmla="*/ 44017 h 192799"/>
                <a:gd name="connsiteX32" fmla="*/ 89756 w 204249"/>
                <a:gd name="connsiteY32" fmla="*/ 46626 h 192799"/>
                <a:gd name="connsiteX33" fmla="*/ 94182 w 204249"/>
                <a:gd name="connsiteY33" fmla="*/ 55018 h 192799"/>
                <a:gd name="connsiteX34" fmla="*/ 98040 w 204249"/>
                <a:gd name="connsiteY34" fmla="*/ 67040 h 192799"/>
                <a:gd name="connsiteX35" fmla="*/ 92480 w 204249"/>
                <a:gd name="connsiteY35" fmla="*/ 71803 h 192799"/>
                <a:gd name="connsiteX36" fmla="*/ 79657 w 204249"/>
                <a:gd name="connsiteY36" fmla="*/ 73731 h 192799"/>
                <a:gd name="connsiteX37" fmla="*/ 63544 w 204249"/>
                <a:gd name="connsiteY37" fmla="*/ 70896 h 192799"/>
                <a:gd name="connsiteX38" fmla="*/ 53899 w 204249"/>
                <a:gd name="connsiteY38" fmla="*/ 70328 h 192799"/>
                <a:gd name="connsiteX39" fmla="*/ 46523 w 204249"/>
                <a:gd name="connsiteY39" fmla="*/ 71236 h 192799"/>
                <a:gd name="connsiteX40" fmla="*/ 18836 w 204249"/>
                <a:gd name="connsiteY40" fmla="*/ 60802 h 192799"/>
                <a:gd name="connsiteX41" fmla="*/ 15092 w 204249"/>
                <a:gd name="connsiteY41" fmla="*/ 45038 h 192799"/>
                <a:gd name="connsiteX42" fmla="*/ 0 w 204249"/>
                <a:gd name="connsiteY42" fmla="*/ 42202 h 192799"/>
                <a:gd name="connsiteX43" fmla="*/ 2950 w 204249"/>
                <a:gd name="connsiteY43" fmla="*/ 53544 h 192799"/>
                <a:gd name="connsiteX44" fmla="*/ 4085 w 204249"/>
                <a:gd name="connsiteY44" fmla="*/ 60348 h 192799"/>
                <a:gd name="connsiteX45" fmla="*/ 5446 w 204249"/>
                <a:gd name="connsiteY45" fmla="*/ 78040 h 192799"/>
                <a:gd name="connsiteX46" fmla="*/ 6808 w 204249"/>
                <a:gd name="connsiteY46" fmla="*/ 83484 h 192799"/>
                <a:gd name="connsiteX47" fmla="*/ 8056 w 204249"/>
                <a:gd name="connsiteY47" fmla="*/ 88361 h 192799"/>
                <a:gd name="connsiteX48" fmla="*/ 12028 w 204249"/>
                <a:gd name="connsiteY48" fmla="*/ 77700 h 192799"/>
                <a:gd name="connsiteX49" fmla="*/ 18269 w 204249"/>
                <a:gd name="connsiteY49" fmla="*/ 75545 h 192799"/>
                <a:gd name="connsiteX50" fmla="*/ 45161 w 204249"/>
                <a:gd name="connsiteY50" fmla="*/ 89268 h 192799"/>
                <a:gd name="connsiteX51" fmla="*/ 65247 w 204249"/>
                <a:gd name="connsiteY51" fmla="*/ 111950 h 192799"/>
                <a:gd name="connsiteX52" fmla="*/ 72963 w 204249"/>
                <a:gd name="connsiteY52" fmla="*/ 111950 h 192799"/>
                <a:gd name="connsiteX53" fmla="*/ 113699 w 204249"/>
                <a:gd name="connsiteY53" fmla="*/ 113992 h 192799"/>
                <a:gd name="connsiteX54" fmla="*/ 115401 w 204249"/>
                <a:gd name="connsiteY54" fmla="*/ 117734 h 192799"/>
                <a:gd name="connsiteX55" fmla="*/ 107231 w 204249"/>
                <a:gd name="connsiteY55" fmla="*/ 133045 h 192799"/>
                <a:gd name="connsiteX56" fmla="*/ 102011 w 204249"/>
                <a:gd name="connsiteY56" fmla="*/ 139396 h 192799"/>
                <a:gd name="connsiteX57" fmla="*/ 95430 w 204249"/>
                <a:gd name="connsiteY57" fmla="*/ 147108 h 192799"/>
                <a:gd name="connsiteX58" fmla="*/ 88962 w 204249"/>
                <a:gd name="connsiteY58" fmla="*/ 156068 h 192799"/>
                <a:gd name="connsiteX59" fmla="*/ 90778 w 204249"/>
                <a:gd name="connsiteY59" fmla="*/ 158222 h 192799"/>
                <a:gd name="connsiteX60" fmla="*/ 98267 w 204249"/>
                <a:gd name="connsiteY60" fmla="*/ 169563 h 192799"/>
                <a:gd name="connsiteX61" fmla="*/ 103600 w 204249"/>
                <a:gd name="connsiteY61" fmla="*/ 161171 h 192799"/>
                <a:gd name="connsiteX62" fmla="*/ 112564 w 204249"/>
                <a:gd name="connsiteY62" fmla="*/ 149830 h 192799"/>
                <a:gd name="connsiteX63" fmla="*/ 122096 w 204249"/>
                <a:gd name="connsiteY63" fmla="*/ 170811 h 192799"/>
                <a:gd name="connsiteX64" fmla="*/ 126181 w 204249"/>
                <a:gd name="connsiteY64" fmla="*/ 179204 h 192799"/>
                <a:gd name="connsiteX65" fmla="*/ 134010 w 204249"/>
                <a:gd name="connsiteY65" fmla="*/ 194287 h 192799"/>
                <a:gd name="connsiteX66" fmla="*/ 136053 w 204249"/>
                <a:gd name="connsiteY66" fmla="*/ 192473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04249" h="192799">
                  <a:moveTo>
                    <a:pt x="136053" y="192473"/>
                  </a:moveTo>
                  <a:cubicBezTo>
                    <a:pt x="138436" y="190545"/>
                    <a:pt x="139457" y="189637"/>
                    <a:pt x="139344" y="186802"/>
                  </a:cubicBezTo>
                  <a:cubicBezTo>
                    <a:pt x="139010" y="184248"/>
                    <a:pt x="138283" y="181762"/>
                    <a:pt x="137188" y="179430"/>
                  </a:cubicBezTo>
                  <a:cubicBezTo>
                    <a:pt x="134844" y="175237"/>
                    <a:pt x="134844" y="170128"/>
                    <a:pt x="137188" y="165934"/>
                  </a:cubicBezTo>
                  <a:cubicBezTo>
                    <a:pt x="139003" y="163439"/>
                    <a:pt x="138549" y="160717"/>
                    <a:pt x="137755" y="155841"/>
                  </a:cubicBezTo>
                  <a:cubicBezTo>
                    <a:pt x="137143" y="152624"/>
                    <a:pt x="136801" y="149361"/>
                    <a:pt x="136734" y="146087"/>
                  </a:cubicBezTo>
                  <a:cubicBezTo>
                    <a:pt x="136528" y="143860"/>
                    <a:pt x="137469" y="141682"/>
                    <a:pt x="139230" y="140303"/>
                  </a:cubicBezTo>
                  <a:cubicBezTo>
                    <a:pt x="142181" y="138375"/>
                    <a:pt x="146039" y="140303"/>
                    <a:pt x="149670" y="141664"/>
                  </a:cubicBezTo>
                  <a:cubicBezTo>
                    <a:pt x="151500" y="142646"/>
                    <a:pt x="153504" y="143263"/>
                    <a:pt x="155570" y="143479"/>
                  </a:cubicBezTo>
                  <a:cubicBezTo>
                    <a:pt x="160859" y="137042"/>
                    <a:pt x="163995" y="129108"/>
                    <a:pt x="164535" y="120797"/>
                  </a:cubicBezTo>
                  <a:cubicBezTo>
                    <a:pt x="164535" y="119209"/>
                    <a:pt x="163740" y="118415"/>
                    <a:pt x="162265" y="116941"/>
                  </a:cubicBezTo>
                  <a:cubicBezTo>
                    <a:pt x="160790" y="115466"/>
                    <a:pt x="156818" y="110476"/>
                    <a:pt x="162265" y="103331"/>
                  </a:cubicBezTo>
                  <a:cubicBezTo>
                    <a:pt x="167081" y="98323"/>
                    <a:pt x="168542" y="90973"/>
                    <a:pt x="166010" y="84505"/>
                  </a:cubicBezTo>
                  <a:lnTo>
                    <a:pt x="166010" y="82690"/>
                  </a:lnTo>
                  <a:cubicBezTo>
                    <a:pt x="164194" y="73731"/>
                    <a:pt x="173839" y="66699"/>
                    <a:pt x="182236" y="60008"/>
                  </a:cubicBezTo>
                  <a:cubicBezTo>
                    <a:pt x="184846" y="58080"/>
                    <a:pt x="187342" y="56266"/>
                    <a:pt x="189385" y="54564"/>
                  </a:cubicBezTo>
                  <a:cubicBezTo>
                    <a:pt x="195172" y="49347"/>
                    <a:pt x="202661" y="53090"/>
                    <a:pt x="207200" y="55245"/>
                  </a:cubicBezTo>
                  <a:lnTo>
                    <a:pt x="207768" y="55245"/>
                  </a:lnTo>
                  <a:cubicBezTo>
                    <a:pt x="206980" y="50476"/>
                    <a:pt x="206980" y="45610"/>
                    <a:pt x="207768" y="40842"/>
                  </a:cubicBezTo>
                  <a:cubicBezTo>
                    <a:pt x="207768" y="39140"/>
                    <a:pt x="207768" y="37326"/>
                    <a:pt x="207768" y="35284"/>
                  </a:cubicBezTo>
                  <a:cubicBezTo>
                    <a:pt x="207961" y="33329"/>
                    <a:pt x="207299" y="31386"/>
                    <a:pt x="205952" y="29954"/>
                  </a:cubicBezTo>
                  <a:cubicBezTo>
                    <a:pt x="203337" y="27528"/>
                    <a:pt x="199874" y="26225"/>
                    <a:pt x="196307" y="26325"/>
                  </a:cubicBezTo>
                  <a:cubicBezTo>
                    <a:pt x="194203" y="26398"/>
                    <a:pt x="192158" y="25622"/>
                    <a:pt x="190633" y="24170"/>
                  </a:cubicBezTo>
                  <a:cubicBezTo>
                    <a:pt x="188142" y="20480"/>
                    <a:pt x="187242" y="15942"/>
                    <a:pt x="188137" y="11581"/>
                  </a:cubicBezTo>
                  <a:lnTo>
                    <a:pt x="188137" y="8179"/>
                  </a:lnTo>
                  <a:cubicBezTo>
                    <a:pt x="188137" y="1374"/>
                    <a:pt x="174180" y="240"/>
                    <a:pt x="169868" y="13"/>
                  </a:cubicBezTo>
                  <a:cubicBezTo>
                    <a:pt x="166969" y="-128"/>
                    <a:pt x="164127" y="846"/>
                    <a:pt x="161925" y="2735"/>
                  </a:cubicBezTo>
                  <a:cubicBezTo>
                    <a:pt x="158477" y="6055"/>
                    <a:pt x="153115" y="6344"/>
                    <a:pt x="149329" y="3416"/>
                  </a:cubicBezTo>
                  <a:cubicBezTo>
                    <a:pt x="145925" y="1374"/>
                    <a:pt x="143883" y="3416"/>
                    <a:pt x="137982" y="8066"/>
                  </a:cubicBezTo>
                  <a:cubicBezTo>
                    <a:pt x="134983" y="11245"/>
                    <a:pt x="131589" y="14028"/>
                    <a:pt x="127883" y="16345"/>
                  </a:cubicBezTo>
                  <a:cubicBezTo>
                    <a:pt x="121916" y="20483"/>
                    <a:pt x="116367" y="25193"/>
                    <a:pt x="111316" y="30408"/>
                  </a:cubicBezTo>
                  <a:cubicBezTo>
                    <a:pt x="106501" y="35476"/>
                    <a:pt x="101177" y="40036"/>
                    <a:pt x="95430" y="44017"/>
                  </a:cubicBezTo>
                  <a:cubicBezTo>
                    <a:pt x="93683" y="45172"/>
                    <a:pt x="91770" y="46052"/>
                    <a:pt x="89756" y="46626"/>
                  </a:cubicBezTo>
                  <a:cubicBezTo>
                    <a:pt x="90586" y="49718"/>
                    <a:pt x="92098" y="52586"/>
                    <a:pt x="94182" y="55018"/>
                  </a:cubicBezTo>
                  <a:cubicBezTo>
                    <a:pt x="96905" y="58761"/>
                    <a:pt x="99742" y="62503"/>
                    <a:pt x="98040" y="67040"/>
                  </a:cubicBezTo>
                  <a:cubicBezTo>
                    <a:pt x="96961" y="69355"/>
                    <a:pt x="94934" y="71092"/>
                    <a:pt x="92480" y="71803"/>
                  </a:cubicBezTo>
                  <a:cubicBezTo>
                    <a:pt x="88343" y="73153"/>
                    <a:pt x="84009" y="73805"/>
                    <a:pt x="79657" y="73731"/>
                  </a:cubicBezTo>
                  <a:cubicBezTo>
                    <a:pt x="74149" y="73901"/>
                    <a:pt x="68664" y="72935"/>
                    <a:pt x="63544" y="70896"/>
                  </a:cubicBezTo>
                  <a:cubicBezTo>
                    <a:pt x="60495" y="69584"/>
                    <a:pt x="57081" y="69384"/>
                    <a:pt x="53899" y="70328"/>
                  </a:cubicBezTo>
                  <a:cubicBezTo>
                    <a:pt x="51481" y="70899"/>
                    <a:pt x="49008" y="71203"/>
                    <a:pt x="46523" y="71236"/>
                  </a:cubicBezTo>
                  <a:cubicBezTo>
                    <a:pt x="39829" y="71236"/>
                    <a:pt x="23829" y="68627"/>
                    <a:pt x="18836" y="60802"/>
                  </a:cubicBezTo>
                  <a:cubicBezTo>
                    <a:pt x="16250" y="55957"/>
                    <a:pt x="14960" y="50527"/>
                    <a:pt x="15092" y="45038"/>
                  </a:cubicBezTo>
                  <a:cubicBezTo>
                    <a:pt x="10527" y="42412"/>
                    <a:pt x="5206" y="41413"/>
                    <a:pt x="0" y="42202"/>
                  </a:cubicBezTo>
                  <a:cubicBezTo>
                    <a:pt x="1448" y="45847"/>
                    <a:pt x="2439" y="49656"/>
                    <a:pt x="2950" y="53544"/>
                  </a:cubicBezTo>
                  <a:cubicBezTo>
                    <a:pt x="2950" y="56379"/>
                    <a:pt x="3744" y="58534"/>
                    <a:pt x="4085" y="60348"/>
                  </a:cubicBezTo>
                  <a:cubicBezTo>
                    <a:pt x="5283" y="66165"/>
                    <a:pt x="5741" y="72109"/>
                    <a:pt x="5446" y="78040"/>
                  </a:cubicBezTo>
                  <a:cubicBezTo>
                    <a:pt x="6140" y="79787"/>
                    <a:pt x="6598" y="81617"/>
                    <a:pt x="6808" y="83484"/>
                  </a:cubicBezTo>
                  <a:cubicBezTo>
                    <a:pt x="6820" y="85187"/>
                    <a:pt x="7248" y="86862"/>
                    <a:pt x="8056" y="88361"/>
                  </a:cubicBezTo>
                  <a:cubicBezTo>
                    <a:pt x="8144" y="84462"/>
                    <a:pt x="9543" y="80707"/>
                    <a:pt x="12028" y="77700"/>
                  </a:cubicBezTo>
                  <a:cubicBezTo>
                    <a:pt x="13719" y="76148"/>
                    <a:pt x="15980" y="75368"/>
                    <a:pt x="18269" y="75545"/>
                  </a:cubicBezTo>
                  <a:cubicBezTo>
                    <a:pt x="28762" y="76144"/>
                    <a:pt x="38522" y="81124"/>
                    <a:pt x="45161" y="89268"/>
                  </a:cubicBezTo>
                  <a:cubicBezTo>
                    <a:pt x="53105" y="102084"/>
                    <a:pt x="61615" y="111950"/>
                    <a:pt x="65247" y="111950"/>
                  </a:cubicBezTo>
                  <a:lnTo>
                    <a:pt x="72963" y="111950"/>
                  </a:lnTo>
                  <a:cubicBezTo>
                    <a:pt x="95657" y="110249"/>
                    <a:pt x="109387" y="109909"/>
                    <a:pt x="113699" y="113992"/>
                  </a:cubicBezTo>
                  <a:cubicBezTo>
                    <a:pt x="114791" y="114928"/>
                    <a:pt x="115413" y="116297"/>
                    <a:pt x="115401" y="117734"/>
                  </a:cubicBezTo>
                  <a:cubicBezTo>
                    <a:pt x="114701" y="123683"/>
                    <a:pt x="111784" y="129150"/>
                    <a:pt x="107231" y="133045"/>
                  </a:cubicBezTo>
                  <a:cubicBezTo>
                    <a:pt x="105336" y="135030"/>
                    <a:pt x="103592" y="137153"/>
                    <a:pt x="102011" y="139396"/>
                  </a:cubicBezTo>
                  <a:cubicBezTo>
                    <a:pt x="100047" y="142154"/>
                    <a:pt x="97845" y="144734"/>
                    <a:pt x="95430" y="147108"/>
                  </a:cubicBezTo>
                  <a:cubicBezTo>
                    <a:pt x="92820" y="149830"/>
                    <a:pt x="87941" y="154820"/>
                    <a:pt x="88962" y="156068"/>
                  </a:cubicBezTo>
                  <a:lnTo>
                    <a:pt x="90778" y="158222"/>
                  </a:lnTo>
                  <a:cubicBezTo>
                    <a:pt x="93873" y="161572"/>
                    <a:pt x="96402" y="165402"/>
                    <a:pt x="98267" y="169563"/>
                  </a:cubicBezTo>
                  <a:cubicBezTo>
                    <a:pt x="101142" y="167635"/>
                    <a:pt x="103076" y="164591"/>
                    <a:pt x="103600" y="161171"/>
                  </a:cubicBezTo>
                  <a:cubicBezTo>
                    <a:pt x="104508" y="152552"/>
                    <a:pt x="104735" y="149830"/>
                    <a:pt x="112564" y="149830"/>
                  </a:cubicBezTo>
                  <a:cubicBezTo>
                    <a:pt x="120394" y="149830"/>
                    <a:pt x="122096" y="165821"/>
                    <a:pt x="122096" y="170811"/>
                  </a:cubicBezTo>
                  <a:cubicBezTo>
                    <a:pt x="122817" y="173877"/>
                    <a:pt x="124213" y="176744"/>
                    <a:pt x="126181" y="179204"/>
                  </a:cubicBezTo>
                  <a:cubicBezTo>
                    <a:pt x="129490" y="183837"/>
                    <a:pt x="132125" y="188915"/>
                    <a:pt x="134010" y="194287"/>
                  </a:cubicBezTo>
                  <a:cubicBezTo>
                    <a:pt x="134640" y="193627"/>
                    <a:pt x="135323" y="193020"/>
                    <a:pt x="136053" y="19247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1" name="Freeform 380">
              <a:extLst>
                <a:ext uri="{FF2B5EF4-FFF2-40B4-BE49-F238E27FC236}">
                  <a16:creationId xmlns:a16="http://schemas.microsoft.com/office/drawing/2014/main" id="{73F62900-FEDF-2C4A-889A-10482CEB8978}"/>
                </a:ext>
              </a:extLst>
            </p:cNvPr>
            <p:cNvSpPr/>
            <p:nvPr/>
          </p:nvSpPr>
          <p:spPr>
            <a:xfrm>
              <a:off x="7817224" y="3624510"/>
              <a:ext cx="103444" cy="129235"/>
            </a:xfrm>
            <a:custGeom>
              <a:avLst/>
              <a:gdLst>
                <a:gd name="connsiteX0" fmla="*/ 71219 w 90777"/>
                <a:gd name="connsiteY0" fmla="*/ 78012 h 113411"/>
                <a:gd name="connsiteX1" fmla="*/ 78027 w 90777"/>
                <a:gd name="connsiteY1" fmla="*/ 61454 h 113411"/>
                <a:gd name="connsiteX2" fmla="*/ 84041 w 90777"/>
                <a:gd name="connsiteY2" fmla="*/ 54536 h 113411"/>
                <a:gd name="connsiteX3" fmla="*/ 89715 w 90777"/>
                <a:gd name="connsiteY3" fmla="*/ 47618 h 113411"/>
                <a:gd name="connsiteX4" fmla="*/ 96409 w 90777"/>
                <a:gd name="connsiteY4" fmla="*/ 36276 h 113411"/>
                <a:gd name="connsiteX5" fmla="*/ 60098 w 90777"/>
                <a:gd name="connsiteY5" fmla="*/ 36276 h 113411"/>
                <a:gd name="connsiteX6" fmla="*/ 51928 w 90777"/>
                <a:gd name="connsiteY6" fmla="*/ 36276 h 113411"/>
                <a:gd name="connsiteX7" fmla="*/ 26964 w 90777"/>
                <a:gd name="connsiteY7" fmla="*/ 11553 h 113411"/>
                <a:gd name="connsiteX8" fmla="*/ 4270 w 90777"/>
                <a:gd name="connsiteY8" fmla="*/ 212 h 113411"/>
                <a:gd name="connsiteX9" fmla="*/ 2568 w 90777"/>
                <a:gd name="connsiteY9" fmla="*/ 212 h 113411"/>
                <a:gd name="connsiteX10" fmla="*/ 72 w 90777"/>
                <a:gd name="connsiteY10" fmla="*/ 11553 h 113411"/>
                <a:gd name="connsiteX11" fmla="*/ 7901 w 90777"/>
                <a:gd name="connsiteY11" fmla="*/ 15522 h 113411"/>
                <a:gd name="connsiteX12" fmla="*/ 17320 w 90777"/>
                <a:gd name="connsiteY12" fmla="*/ 25843 h 113411"/>
                <a:gd name="connsiteX13" fmla="*/ 9603 w 90777"/>
                <a:gd name="connsiteY13" fmla="*/ 33441 h 113411"/>
                <a:gd name="connsiteX14" fmla="*/ 4384 w 90777"/>
                <a:gd name="connsiteY14" fmla="*/ 37978 h 113411"/>
                <a:gd name="connsiteX15" fmla="*/ 9376 w 90777"/>
                <a:gd name="connsiteY15" fmla="*/ 46597 h 113411"/>
                <a:gd name="connsiteX16" fmla="*/ 17320 w 90777"/>
                <a:gd name="connsiteY16" fmla="*/ 62248 h 113411"/>
                <a:gd name="connsiteX17" fmla="*/ 21745 w 90777"/>
                <a:gd name="connsiteY17" fmla="*/ 74610 h 113411"/>
                <a:gd name="connsiteX18" fmla="*/ 26398 w 90777"/>
                <a:gd name="connsiteY18" fmla="*/ 87652 h 113411"/>
                <a:gd name="connsiteX19" fmla="*/ 27532 w 90777"/>
                <a:gd name="connsiteY19" fmla="*/ 98426 h 113411"/>
                <a:gd name="connsiteX20" fmla="*/ 28780 w 90777"/>
                <a:gd name="connsiteY20" fmla="*/ 119180 h 113411"/>
                <a:gd name="connsiteX21" fmla="*/ 36610 w 90777"/>
                <a:gd name="connsiteY21" fmla="*/ 115438 h 113411"/>
                <a:gd name="connsiteX22" fmla="*/ 54992 w 90777"/>
                <a:gd name="connsiteY22" fmla="*/ 115438 h 113411"/>
                <a:gd name="connsiteX23" fmla="*/ 72240 w 90777"/>
                <a:gd name="connsiteY23" fmla="*/ 99900 h 113411"/>
                <a:gd name="connsiteX24" fmla="*/ 81431 w 90777"/>
                <a:gd name="connsiteY24" fmla="*/ 98312 h 113411"/>
                <a:gd name="connsiteX25" fmla="*/ 73034 w 90777"/>
                <a:gd name="connsiteY25" fmla="*/ 78919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0777" h="113411">
                  <a:moveTo>
                    <a:pt x="71219" y="78012"/>
                  </a:moveTo>
                  <a:cubicBezTo>
                    <a:pt x="67134" y="72795"/>
                    <a:pt x="72694" y="66671"/>
                    <a:pt x="78027" y="61454"/>
                  </a:cubicBezTo>
                  <a:cubicBezTo>
                    <a:pt x="80195" y="59295"/>
                    <a:pt x="82205" y="56983"/>
                    <a:pt x="84041" y="54536"/>
                  </a:cubicBezTo>
                  <a:cubicBezTo>
                    <a:pt x="85709" y="52055"/>
                    <a:pt x="87608" y="49739"/>
                    <a:pt x="89715" y="47618"/>
                  </a:cubicBezTo>
                  <a:cubicBezTo>
                    <a:pt x="93346" y="43535"/>
                    <a:pt x="96409" y="40132"/>
                    <a:pt x="96409" y="36276"/>
                  </a:cubicBezTo>
                  <a:cubicBezTo>
                    <a:pt x="93686" y="33441"/>
                    <a:pt x="68382" y="35483"/>
                    <a:pt x="60098" y="36276"/>
                  </a:cubicBezTo>
                  <a:lnTo>
                    <a:pt x="51928" y="36276"/>
                  </a:lnTo>
                  <a:cubicBezTo>
                    <a:pt x="43758" y="36276"/>
                    <a:pt x="32752" y="20739"/>
                    <a:pt x="26964" y="11553"/>
                  </a:cubicBezTo>
                  <a:cubicBezTo>
                    <a:pt x="21313" y="4775"/>
                    <a:pt x="13086" y="664"/>
                    <a:pt x="4270" y="212"/>
                  </a:cubicBezTo>
                  <a:cubicBezTo>
                    <a:pt x="3738" y="-71"/>
                    <a:pt x="3100" y="-71"/>
                    <a:pt x="2568" y="212"/>
                  </a:cubicBezTo>
                  <a:cubicBezTo>
                    <a:pt x="603" y="3651"/>
                    <a:pt x="-267" y="7607"/>
                    <a:pt x="72" y="11553"/>
                  </a:cubicBezTo>
                  <a:cubicBezTo>
                    <a:pt x="2575" y="13076"/>
                    <a:pt x="5193" y="14403"/>
                    <a:pt x="7901" y="15522"/>
                  </a:cubicBezTo>
                  <a:cubicBezTo>
                    <a:pt x="12780" y="17677"/>
                    <a:pt x="17773" y="19945"/>
                    <a:pt x="17320" y="25843"/>
                  </a:cubicBezTo>
                  <a:cubicBezTo>
                    <a:pt x="16866" y="31740"/>
                    <a:pt x="12667" y="32194"/>
                    <a:pt x="9603" y="33441"/>
                  </a:cubicBezTo>
                  <a:cubicBezTo>
                    <a:pt x="6540" y="34689"/>
                    <a:pt x="4384" y="35823"/>
                    <a:pt x="4384" y="37978"/>
                  </a:cubicBezTo>
                  <a:cubicBezTo>
                    <a:pt x="4384" y="40132"/>
                    <a:pt x="6766" y="43421"/>
                    <a:pt x="9376" y="46597"/>
                  </a:cubicBezTo>
                  <a:cubicBezTo>
                    <a:pt x="13817" y="50693"/>
                    <a:pt x="16635" y="56247"/>
                    <a:pt x="17320" y="62248"/>
                  </a:cubicBezTo>
                  <a:cubicBezTo>
                    <a:pt x="17696" y="66683"/>
                    <a:pt x="19221" y="70943"/>
                    <a:pt x="21745" y="74610"/>
                  </a:cubicBezTo>
                  <a:cubicBezTo>
                    <a:pt x="24363" y="78499"/>
                    <a:pt x="25963" y="82984"/>
                    <a:pt x="26398" y="87652"/>
                  </a:cubicBezTo>
                  <a:cubicBezTo>
                    <a:pt x="26397" y="90941"/>
                    <a:pt x="27078" y="94570"/>
                    <a:pt x="27532" y="98426"/>
                  </a:cubicBezTo>
                  <a:cubicBezTo>
                    <a:pt x="28533" y="105296"/>
                    <a:pt x="28951" y="112239"/>
                    <a:pt x="28780" y="119180"/>
                  </a:cubicBezTo>
                  <a:cubicBezTo>
                    <a:pt x="31228" y="117618"/>
                    <a:pt x="33857" y="116362"/>
                    <a:pt x="36610" y="115438"/>
                  </a:cubicBezTo>
                  <a:cubicBezTo>
                    <a:pt x="45460" y="112716"/>
                    <a:pt x="47162" y="117706"/>
                    <a:pt x="54992" y="115438"/>
                  </a:cubicBezTo>
                  <a:cubicBezTo>
                    <a:pt x="62822" y="113169"/>
                    <a:pt x="64978" y="104890"/>
                    <a:pt x="72240" y="99900"/>
                  </a:cubicBezTo>
                  <a:cubicBezTo>
                    <a:pt x="74935" y="98079"/>
                    <a:pt x="78281" y="97500"/>
                    <a:pt x="81431" y="98312"/>
                  </a:cubicBezTo>
                  <a:cubicBezTo>
                    <a:pt x="81412" y="90971"/>
                    <a:pt x="78376" y="83959"/>
                    <a:pt x="73034" y="7891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2" name="Freeform 381">
              <a:extLst>
                <a:ext uri="{FF2B5EF4-FFF2-40B4-BE49-F238E27FC236}">
                  <a16:creationId xmlns:a16="http://schemas.microsoft.com/office/drawing/2014/main" id="{483C0772-8E54-A94F-AFA5-8C0B2D3D6C7E}"/>
                </a:ext>
              </a:extLst>
            </p:cNvPr>
            <p:cNvSpPr/>
            <p:nvPr/>
          </p:nvSpPr>
          <p:spPr>
            <a:xfrm>
              <a:off x="7491588" y="3326572"/>
              <a:ext cx="25860" cy="12923"/>
            </a:xfrm>
            <a:custGeom>
              <a:avLst/>
              <a:gdLst>
                <a:gd name="connsiteX0" fmla="*/ 24624 w 22694"/>
                <a:gd name="connsiteY0" fmla="*/ 2637 h 11341"/>
                <a:gd name="connsiteX1" fmla="*/ 17929 w 22694"/>
                <a:gd name="connsiteY1" fmla="*/ 28 h 11341"/>
                <a:gd name="connsiteX2" fmla="*/ 0 w 22694"/>
                <a:gd name="connsiteY2" fmla="*/ 15906 h 11341"/>
                <a:gd name="connsiteX3" fmla="*/ 1248 w 22694"/>
                <a:gd name="connsiteY3" fmla="*/ 17607 h 11341"/>
                <a:gd name="connsiteX4" fmla="*/ 3745 w 22694"/>
                <a:gd name="connsiteY4" fmla="*/ 22257 h 11341"/>
                <a:gd name="connsiteX5" fmla="*/ 24624 w 22694"/>
                <a:gd name="connsiteY5" fmla="*/ 263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94" h="11341">
                  <a:moveTo>
                    <a:pt x="24624" y="2637"/>
                  </a:moveTo>
                  <a:cubicBezTo>
                    <a:pt x="22480" y="1557"/>
                    <a:pt x="20238" y="683"/>
                    <a:pt x="17929" y="28"/>
                  </a:cubicBezTo>
                  <a:cubicBezTo>
                    <a:pt x="14978" y="-539"/>
                    <a:pt x="6582" y="7513"/>
                    <a:pt x="0" y="15906"/>
                  </a:cubicBezTo>
                  <a:cubicBezTo>
                    <a:pt x="0" y="15906"/>
                    <a:pt x="908" y="16927"/>
                    <a:pt x="1248" y="17607"/>
                  </a:cubicBezTo>
                  <a:cubicBezTo>
                    <a:pt x="1989" y="19204"/>
                    <a:pt x="2823" y="20757"/>
                    <a:pt x="3745" y="22257"/>
                  </a:cubicBezTo>
                  <a:cubicBezTo>
                    <a:pt x="12255" y="14545"/>
                    <a:pt x="20879" y="6606"/>
                    <a:pt x="24624" y="263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3" name="Freeform 382">
              <a:extLst>
                <a:ext uri="{FF2B5EF4-FFF2-40B4-BE49-F238E27FC236}">
                  <a16:creationId xmlns:a16="http://schemas.microsoft.com/office/drawing/2014/main" id="{EE572A2C-08E7-9F42-AFBB-30E56CB1FB89}"/>
                </a:ext>
              </a:extLst>
            </p:cNvPr>
            <p:cNvSpPr/>
            <p:nvPr/>
          </p:nvSpPr>
          <p:spPr>
            <a:xfrm>
              <a:off x="7825838" y="3566983"/>
              <a:ext cx="77583" cy="38770"/>
            </a:xfrm>
            <a:custGeom>
              <a:avLst/>
              <a:gdLst>
                <a:gd name="connsiteX0" fmla="*/ 25647 w 68083"/>
                <a:gd name="connsiteY0" fmla="*/ 35384 h 34023"/>
                <a:gd name="connsiteX1" fmla="*/ 31888 w 68083"/>
                <a:gd name="connsiteY1" fmla="*/ 34590 h 34023"/>
                <a:gd name="connsiteX2" fmla="*/ 45164 w 68083"/>
                <a:gd name="connsiteY2" fmla="*/ 35725 h 34023"/>
                <a:gd name="connsiteX3" fmla="*/ 69561 w 68083"/>
                <a:gd name="connsiteY3" fmla="*/ 35725 h 34023"/>
                <a:gd name="connsiteX4" fmla="*/ 71830 w 68083"/>
                <a:gd name="connsiteY4" fmla="*/ 34250 h 34023"/>
                <a:gd name="connsiteX5" fmla="*/ 68766 w 68083"/>
                <a:gd name="connsiteY5" fmla="*/ 27672 h 34023"/>
                <a:gd name="connsiteX6" fmla="*/ 63206 w 68083"/>
                <a:gd name="connsiteY6" fmla="*/ 16331 h 34023"/>
                <a:gd name="connsiteX7" fmla="*/ 54923 w 68083"/>
                <a:gd name="connsiteY7" fmla="*/ 9980 h 34023"/>
                <a:gd name="connsiteX8" fmla="*/ 52767 w 68083"/>
                <a:gd name="connsiteY8" fmla="*/ 7599 h 34023"/>
                <a:gd name="connsiteX9" fmla="*/ 25760 w 68083"/>
                <a:gd name="connsiteY9" fmla="*/ 1021 h 34023"/>
                <a:gd name="connsiteX10" fmla="*/ 15775 w 68083"/>
                <a:gd name="connsiteY10" fmla="*/ 0 h 34023"/>
                <a:gd name="connsiteX11" fmla="*/ 5449 w 68083"/>
                <a:gd name="connsiteY11" fmla="*/ 9640 h 34023"/>
                <a:gd name="connsiteX12" fmla="*/ 2 w 68083"/>
                <a:gd name="connsiteY12" fmla="*/ 16331 h 34023"/>
                <a:gd name="connsiteX13" fmla="*/ 2725 w 68083"/>
                <a:gd name="connsiteY13" fmla="*/ 27672 h 34023"/>
                <a:gd name="connsiteX14" fmla="*/ 25647 w 68083"/>
                <a:gd name="connsiteY14" fmla="*/ 35384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083" h="34023">
                  <a:moveTo>
                    <a:pt x="25647" y="35384"/>
                  </a:moveTo>
                  <a:cubicBezTo>
                    <a:pt x="27751" y="35366"/>
                    <a:pt x="29846" y="35099"/>
                    <a:pt x="31888" y="34590"/>
                  </a:cubicBezTo>
                  <a:cubicBezTo>
                    <a:pt x="36306" y="33370"/>
                    <a:pt x="41017" y="33773"/>
                    <a:pt x="45164" y="35725"/>
                  </a:cubicBezTo>
                  <a:cubicBezTo>
                    <a:pt x="53127" y="38072"/>
                    <a:pt x="61598" y="38072"/>
                    <a:pt x="69561" y="35725"/>
                  </a:cubicBezTo>
                  <a:cubicBezTo>
                    <a:pt x="71036" y="35725"/>
                    <a:pt x="71717" y="34590"/>
                    <a:pt x="71830" y="34250"/>
                  </a:cubicBezTo>
                  <a:cubicBezTo>
                    <a:pt x="71943" y="33910"/>
                    <a:pt x="71036" y="30734"/>
                    <a:pt x="68766" y="27672"/>
                  </a:cubicBezTo>
                  <a:cubicBezTo>
                    <a:pt x="66007" y="24407"/>
                    <a:pt x="64097" y="20511"/>
                    <a:pt x="63206" y="16331"/>
                  </a:cubicBezTo>
                  <a:cubicBezTo>
                    <a:pt x="59862" y="15107"/>
                    <a:pt x="56972" y="12891"/>
                    <a:pt x="54923" y="9980"/>
                  </a:cubicBezTo>
                  <a:lnTo>
                    <a:pt x="52767" y="7599"/>
                  </a:lnTo>
                  <a:cubicBezTo>
                    <a:pt x="44478" y="3128"/>
                    <a:pt x="35178" y="862"/>
                    <a:pt x="25760" y="1021"/>
                  </a:cubicBezTo>
                  <a:lnTo>
                    <a:pt x="15775" y="0"/>
                  </a:lnTo>
                  <a:cubicBezTo>
                    <a:pt x="10895" y="0"/>
                    <a:pt x="8399" y="3743"/>
                    <a:pt x="5449" y="9640"/>
                  </a:cubicBezTo>
                  <a:cubicBezTo>
                    <a:pt x="3746" y="12929"/>
                    <a:pt x="2385" y="15537"/>
                    <a:pt x="2" y="16331"/>
                  </a:cubicBezTo>
                  <a:cubicBezTo>
                    <a:pt x="-50" y="20279"/>
                    <a:pt x="887" y="24178"/>
                    <a:pt x="2725" y="27672"/>
                  </a:cubicBezTo>
                  <a:cubicBezTo>
                    <a:pt x="9164" y="32961"/>
                    <a:pt x="17319" y="35705"/>
                    <a:pt x="25647" y="3538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4" name="Freeform 383">
              <a:extLst>
                <a:ext uri="{FF2B5EF4-FFF2-40B4-BE49-F238E27FC236}">
                  <a16:creationId xmlns:a16="http://schemas.microsoft.com/office/drawing/2014/main" id="{C8734BD8-8121-7844-914C-ECF133749F5B}"/>
                </a:ext>
              </a:extLst>
            </p:cNvPr>
            <p:cNvSpPr/>
            <p:nvPr/>
          </p:nvSpPr>
          <p:spPr>
            <a:xfrm>
              <a:off x="7939887" y="3559575"/>
              <a:ext cx="219819" cy="555713"/>
            </a:xfrm>
            <a:custGeom>
              <a:avLst/>
              <a:gdLst>
                <a:gd name="connsiteX0" fmla="*/ 125160 w 192902"/>
                <a:gd name="connsiteY0" fmla="*/ 315774 h 487668"/>
                <a:gd name="connsiteX1" fmla="*/ 130720 w 192902"/>
                <a:gd name="connsiteY1" fmla="*/ 304433 h 487668"/>
                <a:gd name="connsiteX2" fmla="*/ 153414 w 192902"/>
                <a:gd name="connsiteY2" fmla="*/ 357849 h 487668"/>
                <a:gd name="connsiteX3" fmla="*/ 171797 w 192902"/>
                <a:gd name="connsiteY3" fmla="*/ 407977 h 487668"/>
                <a:gd name="connsiteX4" fmla="*/ 180761 w 192902"/>
                <a:gd name="connsiteY4" fmla="*/ 464683 h 487668"/>
                <a:gd name="connsiteX5" fmla="*/ 182463 w 192902"/>
                <a:gd name="connsiteY5" fmla="*/ 489973 h 487668"/>
                <a:gd name="connsiteX6" fmla="*/ 186435 w 192902"/>
                <a:gd name="connsiteY6" fmla="*/ 480220 h 487668"/>
                <a:gd name="connsiteX7" fmla="*/ 193243 w 192902"/>
                <a:gd name="connsiteY7" fmla="*/ 467291 h 487668"/>
                <a:gd name="connsiteX8" fmla="*/ 199598 w 192902"/>
                <a:gd name="connsiteY8" fmla="*/ 453342 h 487668"/>
                <a:gd name="connsiteX9" fmla="*/ 195059 w 192902"/>
                <a:gd name="connsiteY9" fmla="*/ 436330 h 487668"/>
                <a:gd name="connsiteX10" fmla="*/ 189726 w 192902"/>
                <a:gd name="connsiteY10" fmla="*/ 416143 h 487668"/>
                <a:gd name="connsiteX11" fmla="*/ 176903 w 192902"/>
                <a:gd name="connsiteY11" fmla="*/ 388697 h 487668"/>
                <a:gd name="connsiteX12" fmla="*/ 169187 w 192902"/>
                <a:gd name="connsiteY12" fmla="*/ 382006 h 487668"/>
                <a:gd name="connsiteX13" fmla="*/ 157840 w 192902"/>
                <a:gd name="connsiteY13" fmla="*/ 365902 h 487668"/>
                <a:gd name="connsiteX14" fmla="*/ 165329 w 192902"/>
                <a:gd name="connsiteY14" fmla="*/ 355128 h 487668"/>
                <a:gd name="connsiteX15" fmla="*/ 167598 w 192902"/>
                <a:gd name="connsiteY15" fmla="*/ 353426 h 487668"/>
                <a:gd name="connsiteX16" fmla="*/ 166804 w 192902"/>
                <a:gd name="connsiteY16" fmla="*/ 348436 h 487668"/>
                <a:gd name="connsiteX17" fmla="*/ 167939 w 192902"/>
                <a:gd name="connsiteY17" fmla="*/ 336188 h 487668"/>
                <a:gd name="connsiteX18" fmla="*/ 163627 w 192902"/>
                <a:gd name="connsiteY18" fmla="*/ 319630 h 487668"/>
                <a:gd name="connsiteX19" fmla="*/ 154436 w 192902"/>
                <a:gd name="connsiteY19" fmla="*/ 309196 h 487668"/>
                <a:gd name="connsiteX20" fmla="*/ 137642 w 192902"/>
                <a:gd name="connsiteY20" fmla="*/ 287534 h 487668"/>
                <a:gd name="connsiteX21" fmla="*/ 135599 w 192902"/>
                <a:gd name="connsiteY21" fmla="*/ 282317 h 487668"/>
                <a:gd name="connsiteX22" fmla="*/ 133103 w 192902"/>
                <a:gd name="connsiteY22" fmla="*/ 269161 h 487668"/>
                <a:gd name="connsiteX23" fmla="*/ 134124 w 192902"/>
                <a:gd name="connsiteY23" fmla="*/ 259181 h 487668"/>
                <a:gd name="connsiteX24" fmla="*/ 141159 w 192902"/>
                <a:gd name="connsiteY24" fmla="*/ 236499 h 487668"/>
                <a:gd name="connsiteX25" fmla="*/ 152507 w 192902"/>
                <a:gd name="connsiteY25" fmla="*/ 234004 h 487668"/>
                <a:gd name="connsiteX26" fmla="*/ 171230 w 192902"/>
                <a:gd name="connsiteY26" fmla="*/ 227540 h 487668"/>
                <a:gd name="connsiteX27" fmla="*/ 183825 w 192902"/>
                <a:gd name="connsiteY27" fmla="*/ 216199 h 487668"/>
                <a:gd name="connsiteX28" fmla="*/ 192562 w 192902"/>
                <a:gd name="connsiteY28" fmla="*/ 208146 h 487668"/>
                <a:gd name="connsiteX29" fmla="*/ 197215 w 192902"/>
                <a:gd name="connsiteY29" fmla="*/ 192836 h 487668"/>
                <a:gd name="connsiteX30" fmla="*/ 177924 w 192902"/>
                <a:gd name="connsiteY30" fmla="*/ 180814 h 487668"/>
                <a:gd name="connsiteX31" fmla="*/ 172818 w 192902"/>
                <a:gd name="connsiteY31" fmla="*/ 176164 h 487668"/>
                <a:gd name="connsiteX32" fmla="*/ 159882 w 192902"/>
                <a:gd name="connsiteY32" fmla="*/ 152348 h 487668"/>
                <a:gd name="connsiteX33" fmla="*/ 151712 w 192902"/>
                <a:gd name="connsiteY33" fmla="*/ 140099 h 487668"/>
                <a:gd name="connsiteX34" fmla="*/ 144110 w 192902"/>
                <a:gd name="connsiteY34" fmla="*/ 128758 h 487668"/>
                <a:gd name="connsiteX35" fmla="*/ 132762 w 192902"/>
                <a:gd name="connsiteY35" fmla="*/ 120479 h 487668"/>
                <a:gd name="connsiteX36" fmla="*/ 126408 w 192902"/>
                <a:gd name="connsiteY36" fmla="*/ 121840 h 487668"/>
                <a:gd name="connsiteX37" fmla="*/ 117103 w 192902"/>
                <a:gd name="connsiteY37" fmla="*/ 122747 h 487668"/>
                <a:gd name="connsiteX38" fmla="*/ 111657 w 192902"/>
                <a:gd name="connsiteY38" fmla="*/ 108798 h 487668"/>
                <a:gd name="connsiteX39" fmla="*/ 110749 w 192902"/>
                <a:gd name="connsiteY39" fmla="*/ 101540 h 487668"/>
                <a:gd name="connsiteX40" fmla="*/ 121415 w 192902"/>
                <a:gd name="connsiteY40" fmla="*/ 78177 h 487668"/>
                <a:gd name="connsiteX41" fmla="*/ 121983 w 192902"/>
                <a:gd name="connsiteY41" fmla="*/ 77383 h 487668"/>
                <a:gd name="connsiteX42" fmla="*/ 129926 w 192902"/>
                <a:gd name="connsiteY42" fmla="*/ 56629 h 487668"/>
                <a:gd name="connsiteX43" fmla="*/ 127883 w 192902"/>
                <a:gd name="connsiteY43" fmla="*/ 48576 h 487668"/>
                <a:gd name="connsiteX44" fmla="*/ 124933 w 192902"/>
                <a:gd name="connsiteY44" fmla="*/ 35648 h 487668"/>
                <a:gd name="connsiteX45" fmla="*/ 120053 w 192902"/>
                <a:gd name="connsiteY45" fmla="*/ 27822 h 487668"/>
                <a:gd name="connsiteX46" fmla="*/ 112678 w 192902"/>
                <a:gd name="connsiteY46" fmla="*/ 17502 h 487668"/>
                <a:gd name="connsiteX47" fmla="*/ 93501 w 192902"/>
                <a:gd name="connsiteY47" fmla="*/ 150 h 487668"/>
                <a:gd name="connsiteX48" fmla="*/ 91572 w 192902"/>
                <a:gd name="connsiteY48" fmla="*/ 150 h 487668"/>
                <a:gd name="connsiteX49" fmla="*/ 90777 w 192902"/>
                <a:gd name="connsiteY49" fmla="*/ 6841 h 487668"/>
                <a:gd name="connsiteX50" fmla="*/ 91572 w 192902"/>
                <a:gd name="connsiteY50" fmla="*/ 12285 h 487668"/>
                <a:gd name="connsiteX51" fmla="*/ 91572 w 192902"/>
                <a:gd name="connsiteY51" fmla="*/ 18069 h 487668"/>
                <a:gd name="connsiteX52" fmla="*/ 91572 w 192902"/>
                <a:gd name="connsiteY52" fmla="*/ 32472 h 487668"/>
                <a:gd name="connsiteX53" fmla="*/ 90324 w 192902"/>
                <a:gd name="connsiteY53" fmla="*/ 37802 h 487668"/>
                <a:gd name="connsiteX54" fmla="*/ 82608 w 192902"/>
                <a:gd name="connsiteY54" fmla="*/ 36782 h 487668"/>
                <a:gd name="connsiteX55" fmla="*/ 71261 w 192902"/>
                <a:gd name="connsiteY55" fmla="*/ 35194 h 487668"/>
                <a:gd name="connsiteX56" fmla="*/ 63771 w 192902"/>
                <a:gd name="connsiteY56" fmla="*/ 41091 h 487668"/>
                <a:gd name="connsiteX57" fmla="*/ 49701 w 192902"/>
                <a:gd name="connsiteY57" fmla="*/ 57423 h 487668"/>
                <a:gd name="connsiteX58" fmla="*/ 49701 w 192902"/>
                <a:gd name="connsiteY58" fmla="*/ 59237 h 487668"/>
                <a:gd name="connsiteX59" fmla="*/ 45048 w 192902"/>
                <a:gd name="connsiteY59" fmla="*/ 82600 h 487668"/>
                <a:gd name="connsiteX60" fmla="*/ 45048 w 192902"/>
                <a:gd name="connsiteY60" fmla="*/ 88838 h 487668"/>
                <a:gd name="connsiteX61" fmla="*/ 48906 w 192902"/>
                <a:gd name="connsiteY61" fmla="*/ 96663 h 487668"/>
                <a:gd name="connsiteX62" fmla="*/ 36765 w 192902"/>
                <a:gd name="connsiteY62" fmla="*/ 124109 h 487668"/>
                <a:gd name="connsiteX63" fmla="*/ 26098 w 192902"/>
                <a:gd name="connsiteY63" fmla="*/ 122407 h 487668"/>
                <a:gd name="connsiteX64" fmla="*/ 21106 w 192902"/>
                <a:gd name="connsiteY64" fmla="*/ 120593 h 487668"/>
                <a:gd name="connsiteX65" fmla="*/ 21106 w 192902"/>
                <a:gd name="connsiteY65" fmla="*/ 121613 h 487668"/>
                <a:gd name="connsiteX66" fmla="*/ 22127 w 192902"/>
                <a:gd name="connsiteY66" fmla="*/ 130459 h 487668"/>
                <a:gd name="connsiteX67" fmla="*/ 20652 w 192902"/>
                <a:gd name="connsiteY67" fmla="*/ 144636 h 487668"/>
                <a:gd name="connsiteX68" fmla="*/ 21560 w 192902"/>
                <a:gd name="connsiteY68" fmla="*/ 152915 h 487668"/>
                <a:gd name="connsiteX69" fmla="*/ 24056 w 192902"/>
                <a:gd name="connsiteY69" fmla="*/ 161988 h 487668"/>
                <a:gd name="connsiteX70" fmla="*/ 18609 w 192902"/>
                <a:gd name="connsiteY70" fmla="*/ 172422 h 487668"/>
                <a:gd name="connsiteX71" fmla="*/ 14297 w 192902"/>
                <a:gd name="connsiteY71" fmla="*/ 177639 h 487668"/>
                <a:gd name="connsiteX72" fmla="*/ 9191 w 192902"/>
                <a:gd name="connsiteY72" fmla="*/ 185351 h 487668"/>
                <a:gd name="connsiteX73" fmla="*/ 2836 w 192902"/>
                <a:gd name="connsiteY73" fmla="*/ 202022 h 487668"/>
                <a:gd name="connsiteX74" fmla="*/ 0 w 192902"/>
                <a:gd name="connsiteY74" fmla="*/ 202022 h 487668"/>
                <a:gd name="connsiteX75" fmla="*/ 42552 w 192902"/>
                <a:gd name="connsiteY75" fmla="*/ 240469 h 487668"/>
                <a:gd name="connsiteX76" fmla="*/ 42552 w 192902"/>
                <a:gd name="connsiteY76" fmla="*/ 258274 h 487668"/>
                <a:gd name="connsiteX77" fmla="*/ 61502 w 192902"/>
                <a:gd name="connsiteY77" fmla="*/ 274492 h 487668"/>
                <a:gd name="connsiteX78" fmla="*/ 68197 w 192902"/>
                <a:gd name="connsiteY78" fmla="*/ 320650 h 487668"/>
                <a:gd name="connsiteX79" fmla="*/ 74892 w 192902"/>
                <a:gd name="connsiteY79" fmla="*/ 343333 h 487668"/>
                <a:gd name="connsiteX80" fmla="*/ 90437 w 192902"/>
                <a:gd name="connsiteY80" fmla="*/ 336074 h 487668"/>
                <a:gd name="connsiteX81" fmla="*/ 109387 w 192902"/>
                <a:gd name="connsiteY81" fmla="*/ 329383 h 487668"/>
                <a:gd name="connsiteX82" fmla="*/ 125160 w 192902"/>
                <a:gd name="connsiteY82" fmla="*/ 315774 h 48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92902" h="487668">
                  <a:moveTo>
                    <a:pt x="125160" y="315774"/>
                  </a:moveTo>
                  <a:cubicBezTo>
                    <a:pt x="125160" y="309649"/>
                    <a:pt x="127883" y="301824"/>
                    <a:pt x="130720" y="304433"/>
                  </a:cubicBezTo>
                  <a:cubicBezTo>
                    <a:pt x="141863" y="320498"/>
                    <a:pt x="149588" y="338679"/>
                    <a:pt x="153414" y="357849"/>
                  </a:cubicBezTo>
                  <a:cubicBezTo>
                    <a:pt x="154549" y="376222"/>
                    <a:pt x="168506" y="399698"/>
                    <a:pt x="171797" y="407977"/>
                  </a:cubicBezTo>
                  <a:cubicBezTo>
                    <a:pt x="176598" y="426548"/>
                    <a:pt x="179600" y="445537"/>
                    <a:pt x="180761" y="464683"/>
                  </a:cubicBezTo>
                  <a:cubicBezTo>
                    <a:pt x="180761" y="469673"/>
                    <a:pt x="181896" y="479653"/>
                    <a:pt x="182463" y="489973"/>
                  </a:cubicBezTo>
                  <a:cubicBezTo>
                    <a:pt x="184195" y="486904"/>
                    <a:pt x="185529" y="483626"/>
                    <a:pt x="186435" y="480220"/>
                  </a:cubicBezTo>
                  <a:cubicBezTo>
                    <a:pt x="187921" y="475542"/>
                    <a:pt x="190227" y="471165"/>
                    <a:pt x="193243" y="467291"/>
                  </a:cubicBezTo>
                  <a:cubicBezTo>
                    <a:pt x="196760" y="463414"/>
                    <a:pt x="198982" y="458539"/>
                    <a:pt x="199598" y="453342"/>
                  </a:cubicBezTo>
                  <a:cubicBezTo>
                    <a:pt x="198962" y="447473"/>
                    <a:pt x="197431" y="441736"/>
                    <a:pt x="195059" y="436330"/>
                  </a:cubicBezTo>
                  <a:cubicBezTo>
                    <a:pt x="192321" y="429891"/>
                    <a:pt x="190525" y="423093"/>
                    <a:pt x="189726" y="416143"/>
                  </a:cubicBezTo>
                  <a:cubicBezTo>
                    <a:pt x="188836" y="405766"/>
                    <a:pt x="184292" y="396041"/>
                    <a:pt x="176903" y="388697"/>
                  </a:cubicBezTo>
                  <a:cubicBezTo>
                    <a:pt x="174576" y="386199"/>
                    <a:pt x="171990" y="383956"/>
                    <a:pt x="169187" y="382006"/>
                  </a:cubicBezTo>
                  <a:cubicBezTo>
                    <a:pt x="162863" y="378972"/>
                    <a:pt x="158567" y="372875"/>
                    <a:pt x="157840" y="365902"/>
                  </a:cubicBezTo>
                  <a:cubicBezTo>
                    <a:pt x="157526" y="361007"/>
                    <a:pt x="160630" y="356542"/>
                    <a:pt x="165329" y="355128"/>
                  </a:cubicBezTo>
                  <a:cubicBezTo>
                    <a:pt x="167598" y="354220"/>
                    <a:pt x="167598" y="354107"/>
                    <a:pt x="167598" y="353426"/>
                  </a:cubicBezTo>
                  <a:cubicBezTo>
                    <a:pt x="167574" y="351733"/>
                    <a:pt x="167306" y="350053"/>
                    <a:pt x="166804" y="348436"/>
                  </a:cubicBezTo>
                  <a:cubicBezTo>
                    <a:pt x="165424" y="344378"/>
                    <a:pt x="165836" y="339924"/>
                    <a:pt x="167939" y="336188"/>
                  </a:cubicBezTo>
                  <a:cubicBezTo>
                    <a:pt x="170549" y="330857"/>
                    <a:pt x="166577" y="324847"/>
                    <a:pt x="163627" y="319630"/>
                  </a:cubicBezTo>
                  <a:cubicBezTo>
                    <a:pt x="160832" y="315924"/>
                    <a:pt x="157759" y="312436"/>
                    <a:pt x="154436" y="309196"/>
                  </a:cubicBezTo>
                  <a:cubicBezTo>
                    <a:pt x="144223" y="298535"/>
                    <a:pt x="137982" y="291617"/>
                    <a:pt x="137642" y="287534"/>
                  </a:cubicBezTo>
                  <a:cubicBezTo>
                    <a:pt x="137306" y="285679"/>
                    <a:pt x="136613" y="283907"/>
                    <a:pt x="135599" y="282317"/>
                  </a:cubicBezTo>
                  <a:cubicBezTo>
                    <a:pt x="133063" y="278433"/>
                    <a:pt x="132166" y="273704"/>
                    <a:pt x="133103" y="269161"/>
                  </a:cubicBezTo>
                  <a:cubicBezTo>
                    <a:pt x="133702" y="265866"/>
                    <a:pt x="134043" y="262529"/>
                    <a:pt x="134124" y="259181"/>
                  </a:cubicBezTo>
                  <a:cubicBezTo>
                    <a:pt x="134805" y="249201"/>
                    <a:pt x="135486" y="238994"/>
                    <a:pt x="141159" y="236499"/>
                  </a:cubicBezTo>
                  <a:cubicBezTo>
                    <a:pt x="144814" y="235167"/>
                    <a:pt x="148630" y="234328"/>
                    <a:pt x="152507" y="234004"/>
                  </a:cubicBezTo>
                  <a:cubicBezTo>
                    <a:pt x="159769" y="232983"/>
                    <a:pt x="168620" y="231736"/>
                    <a:pt x="171230" y="227540"/>
                  </a:cubicBezTo>
                  <a:cubicBezTo>
                    <a:pt x="174727" y="223047"/>
                    <a:pt x="178991" y="219208"/>
                    <a:pt x="183825" y="216199"/>
                  </a:cubicBezTo>
                  <a:cubicBezTo>
                    <a:pt x="187342" y="213703"/>
                    <a:pt x="192449" y="209847"/>
                    <a:pt x="192562" y="208146"/>
                  </a:cubicBezTo>
                  <a:cubicBezTo>
                    <a:pt x="193287" y="202827"/>
                    <a:pt x="194857" y="197659"/>
                    <a:pt x="197215" y="192836"/>
                  </a:cubicBezTo>
                  <a:cubicBezTo>
                    <a:pt x="189095" y="192568"/>
                    <a:pt x="181738" y="187983"/>
                    <a:pt x="177924" y="180814"/>
                  </a:cubicBezTo>
                  <a:cubicBezTo>
                    <a:pt x="175768" y="177412"/>
                    <a:pt x="174747" y="176164"/>
                    <a:pt x="172818" y="176164"/>
                  </a:cubicBezTo>
                  <a:cubicBezTo>
                    <a:pt x="168052" y="176164"/>
                    <a:pt x="159882" y="173102"/>
                    <a:pt x="159882" y="152348"/>
                  </a:cubicBezTo>
                  <a:cubicBezTo>
                    <a:pt x="158005" y="147760"/>
                    <a:pt x="155227" y="143596"/>
                    <a:pt x="151712" y="140099"/>
                  </a:cubicBezTo>
                  <a:cubicBezTo>
                    <a:pt x="148620" y="136724"/>
                    <a:pt x="146057" y="132900"/>
                    <a:pt x="144110" y="128758"/>
                  </a:cubicBezTo>
                  <a:cubicBezTo>
                    <a:pt x="142414" y="123911"/>
                    <a:pt x="137898" y="120616"/>
                    <a:pt x="132762" y="120479"/>
                  </a:cubicBezTo>
                  <a:cubicBezTo>
                    <a:pt x="130584" y="120581"/>
                    <a:pt x="128437" y="121041"/>
                    <a:pt x="126408" y="121840"/>
                  </a:cubicBezTo>
                  <a:cubicBezTo>
                    <a:pt x="123510" y="123231"/>
                    <a:pt x="120215" y="123552"/>
                    <a:pt x="117103" y="122747"/>
                  </a:cubicBezTo>
                  <a:cubicBezTo>
                    <a:pt x="112337" y="121160"/>
                    <a:pt x="111997" y="114809"/>
                    <a:pt x="111657" y="108798"/>
                  </a:cubicBezTo>
                  <a:cubicBezTo>
                    <a:pt x="111595" y="106354"/>
                    <a:pt x="111291" y="103923"/>
                    <a:pt x="110749" y="101540"/>
                  </a:cubicBezTo>
                  <a:cubicBezTo>
                    <a:pt x="108479" y="95415"/>
                    <a:pt x="114720" y="86683"/>
                    <a:pt x="121415" y="78177"/>
                  </a:cubicBezTo>
                  <a:lnTo>
                    <a:pt x="121983" y="77383"/>
                  </a:lnTo>
                  <a:cubicBezTo>
                    <a:pt x="126424" y="71291"/>
                    <a:pt x="129165" y="64128"/>
                    <a:pt x="129926" y="56629"/>
                  </a:cubicBezTo>
                  <a:cubicBezTo>
                    <a:pt x="129663" y="53856"/>
                    <a:pt x="128974" y="51140"/>
                    <a:pt x="127883" y="48576"/>
                  </a:cubicBezTo>
                  <a:cubicBezTo>
                    <a:pt x="126135" y="44477"/>
                    <a:pt x="125136" y="40099"/>
                    <a:pt x="124933" y="35648"/>
                  </a:cubicBezTo>
                  <a:cubicBezTo>
                    <a:pt x="124933" y="32585"/>
                    <a:pt x="123117" y="30771"/>
                    <a:pt x="120053" y="27822"/>
                  </a:cubicBezTo>
                  <a:cubicBezTo>
                    <a:pt x="116746" y="25075"/>
                    <a:pt x="114206" y="21520"/>
                    <a:pt x="112678" y="17502"/>
                  </a:cubicBezTo>
                  <a:cubicBezTo>
                    <a:pt x="108819" y="9421"/>
                    <a:pt x="101929" y="3186"/>
                    <a:pt x="93501" y="150"/>
                  </a:cubicBezTo>
                  <a:cubicBezTo>
                    <a:pt x="92874" y="-50"/>
                    <a:pt x="92199" y="-50"/>
                    <a:pt x="91572" y="150"/>
                  </a:cubicBezTo>
                  <a:cubicBezTo>
                    <a:pt x="90590" y="2236"/>
                    <a:pt x="90312" y="4584"/>
                    <a:pt x="90777" y="6841"/>
                  </a:cubicBezTo>
                  <a:cubicBezTo>
                    <a:pt x="91390" y="8588"/>
                    <a:pt x="91659" y="10436"/>
                    <a:pt x="91572" y="12285"/>
                  </a:cubicBezTo>
                  <a:cubicBezTo>
                    <a:pt x="91572" y="14440"/>
                    <a:pt x="91572" y="16254"/>
                    <a:pt x="91572" y="18069"/>
                  </a:cubicBezTo>
                  <a:cubicBezTo>
                    <a:pt x="90622" y="22823"/>
                    <a:pt x="90622" y="27718"/>
                    <a:pt x="91572" y="32472"/>
                  </a:cubicBezTo>
                  <a:cubicBezTo>
                    <a:pt x="92225" y="34340"/>
                    <a:pt x="91739" y="36418"/>
                    <a:pt x="90324" y="37802"/>
                  </a:cubicBezTo>
                  <a:cubicBezTo>
                    <a:pt x="88168" y="39504"/>
                    <a:pt x="85558" y="37802"/>
                    <a:pt x="82608" y="36782"/>
                  </a:cubicBezTo>
                  <a:cubicBezTo>
                    <a:pt x="77955" y="34513"/>
                    <a:pt x="73870" y="32812"/>
                    <a:pt x="71261" y="35194"/>
                  </a:cubicBezTo>
                  <a:cubicBezTo>
                    <a:pt x="68651" y="37576"/>
                    <a:pt x="66495" y="39050"/>
                    <a:pt x="63771" y="41091"/>
                  </a:cubicBezTo>
                  <a:cubicBezTo>
                    <a:pt x="56623" y="46195"/>
                    <a:pt x="48566" y="52432"/>
                    <a:pt x="49701" y="57423"/>
                  </a:cubicBezTo>
                  <a:lnTo>
                    <a:pt x="49701" y="59237"/>
                  </a:lnTo>
                  <a:cubicBezTo>
                    <a:pt x="52512" y="67291"/>
                    <a:pt x="50731" y="76235"/>
                    <a:pt x="45048" y="82600"/>
                  </a:cubicBezTo>
                  <a:cubicBezTo>
                    <a:pt x="42098" y="86456"/>
                    <a:pt x="42665" y="86910"/>
                    <a:pt x="45048" y="88838"/>
                  </a:cubicBezTo>
                  <a:cubicBezTo>
                    <a:pt x="47404" y="90767"/>
                    <a:pt x="48811" y="93620"/>
                    <a:pt x="48906" y="96663"/>
                  </a:cubicBezTo>
                  <a:cubicBezTo>
                    <a:pt x="48393" y="106997"/>
                    <a:pt x="44068" y="116775"/>
                    <a:pt x="36765" y="124109"/>
                  </a:cubicBezTo>
                  <a:cubicBezTo>
                    <a:pt x="33701" y="125696"/>
                    <a:pt x="29843" y="124108"/>
                    <a:pt x="26098" y="122407"/>
                  </a:cubicBezTo>
                  <a:cubicBezTo>
                    <a:pt x="24511" y="121609"/>
                    <a:pt x="22835" y="121000"/>
                    <a:pt x="21106" y="120593"/>
                  </a:cubicBezTo>
                  <a:cubicBezTo>
                    <a:pt x="21106" y="120593"/>
                    <a:pt x="21106" y="120593"/>
                    <a:pt x="21106" y="121613"/>
                  </a:cubicBezTo>
                  <a:cubicBezTo>
                    <a:pt x="21146" y="124589"/>
                    <a:pt x="21488" y="127553"/>
                    <a:pt x="22127" y="130459"/>
                  </a:cubicBezTo>
                  <a:cubicBezTo>
                    <a:pt x="23577" y="135189"/>
                    <a:pt x="23045" y="140305"/>
                    <a:pt x="20652" y="144636"/>
                  </a:cubicBezTo>
                  <a:cubicBezTo>
                    <a:pt x="19177" y="146791"/>
                    <a:pt x="19971" y="148945"/>
                    <a:pt x="21560" y="152915"/>
                  </a:cubicBezTo>
                  <a:cubicBezTo>
                    <a:pt x="22858" y="155791"/>
                    <a:pt x="23700" y="158852"/>
                    <a:pt x="24056" y="161988"/>
                  </a:cubicBezTo>
                  <a:cubicBezTo>
                    <a:pt x="24329" y="166209"/>
                    <a:pt x="22230" y="170231"/>
                    <a:pt x="18609" y="172422"/>
                  </a:cubicBezTo>
                  <a:cubicBezTo>
                    <a:pt x="16674" y="173682"/>
                    <a:pt x="15170" y="175502"/>
                    <a:pt x="14297" y="177639"/>
                  </a:cubicBezTo>
                  <a:cubicBezTo>
                    <a:pt x="12945" y="180424"/>
                    <a:pt x="11227" y="183018"/>
                    <a:pt x="9191" y="185351"/>
                  </a:cubicBezTo>
                  <a:cubicBezTo>
                    <a:pt x="4683" y="189677"/>
                    <a:pt x="2351" y="195794"/>
                    <a:pt x="2836" y="202022"/>
                  </a:cubicBezTo>
                  <a:lnTo>
                    <a:pt x="0" y="202022"/>
                  </a:lnTo>
                  <a:cubicBezTo>
                    <a:pt x="11347" y="213363"/>
                    <a:pt x="39261" y="233891"/>
                    <a:pt x="42552" y="240469"/>
                  </a:cubicBezTo>
                  <a:cubicBezTo>
                    <a:pt x="45843" y="247046"/>
                    <a:pt x="38694" y="252717"/>
                    <a:pt x="42552" y="258274"/>
                  </a:cubicBezTo>
                  <a:cubicBezTo>
                    <a:pt x="46410" y="263831"/>
                    <a:pt x="57644" y="262243"/>
                    <a:pt x="61502" y="274492"/>
                  </a:cubicBezTo>
                  <a:cubicBezTo>
                    <a:pt x="65360" y="286740"/>
                    <a:pt x="71033" y="313505"/>
                    <a:pt x="68197" y="320650"/>
                  </a:cubicBezTo>
                  <a:cubicBezTo>
                    <a:pt x="65360" y="327795"/>
                    <a:pt x="66495" y="341858"/>
                    <a:pt x="74892" y="343333"/>
                  </a:cubicBezTo>
                  <a:cubicBezTo>
                    <a:pt x="83289" y="344807"/>
                    <a:pt x="84877" y="336074"/>
                    <a:pt x="90437" y="336074"/>
                  </a:cubicBezTo>
                  <a:cubicBezTo>
                    <a:pt x="97415" y="336610"/>
                    <a:pt x="104295" y="334181"/>
                    <a:pt x="109387" y="329383"/>
                  </a:cubicBezTo>
                  <a:cubicBezTo>
                    <a:pt x="114039" y="324166"/>
                    <a:pt x="125160" y="321898"/>
                    <a:pt x="125160" y="31577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5" name="Freeform 384">
              <a:extLst>
                <a:ext uri="{FF2B5EF4-FFF2-40B4-BE49-F238E27FC236}">
                  <a16:creationId xmlns:a16="http://schemas.microsoft.com/office/drawing/2014/main" id="{3F2EFF7E-74D0-854B-889D-0D75377AA6CB}"/>
                </a:ext>
              </a:extLst>
            </p:cNvPr>
            <p:cNvSpPr/>
            <p:nvPr/>
          </p:nvSpPr>
          <p:spPr>
            <a:xfrm>
              <a:off x="7499604" y="3332679"/>
              <a:ext cx="25860" cy="25847"/>
            </a:xfrm>
            <a:custGeom>
              <a:avLst/>
              <a:gdLst>
                <a:gd name="connsiteX0" fmla="*/ 27801 w 22694"/>
                <a:gd name="connsiteY0" fmla="*/ 3176 h 22682"/>
                <a:gd name="connsiteX1" fmla="*/ 22694 w 22694"/>
                <a:gd name="connsiteY1" fmla="*/ 0 h 22682"/>
                <a:gd name="connsiteX2" fmla="*/ 0 w 22694"/>
                <a:gd name="connsiteY2" fmla="*/ 22002 h 22682"/>
                <a:gd name="connsiteX3" fmla="*/ 4539 w 22694"/>
                <a:gd name="connsiteY3" fmla="*/ 27786 h 22682"/>
                <a:gd name="connsiteX4" fmla="*/ 27801 w 22694"/>
                <a:gd name="connsiteY4" fmla="*/ 3176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 h="22682">
                  <a:moveTo>
                    <a:pt x="27801" y="3176"/>
                  </a:moveTo>
                  <a:cubicBezTo>
                    <a:pt x="26212" y="2041"/>
                    <a:pt x="24397" y="1021"/>
                    <a:pt x="22694" y="0"/>
                  </a:cubicBezTo>
                  <a:cubicBezTo>
                    <a:pt x="18383" y="4990"/>
                    <a:pt x="7489" y="14857"/>
                    <a:pt x="0" y="22002"/>
                  </a:cubicBezTo>
                  <a:cubicBezTo>
                    <a:pt x="1337" y="24061"/>
                    <a:pt x="2856" y="25997"/>
                    <a:pt x="4539" y="27786"/>
                  </a:cubicBezTo>
                  <a:cubicBezTo>
                    <a:pt x="9532" y="21888"/>
                    <a:pt x="22127" y="8846"/>
                    <a:pt x="27801" y="317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6" name="Freeform 385">
              <a:extLst>
                <a:ext uri="{FF2B5EF4-FFF2-40B4-BE49-F238E27FC236}">
                  <a16:creationId xmlns:a16="http://schemas.microsoft.com/office/drawing/2014/main" id="{0374A303-B761-5742-BB20-7A0EED3E3A5B}"/>
                </a:ext>
              </a:extLst>
            </p:cNvPr>
            <p:cNvSpPr/>
            <p:nvPr/>
          </p:nvSpPr>
          <p:spPr>
            <a:xfrm>
              <a:off x="7509302" y="3340433"/>
              <a:ext cx="25860" cy="25847"/>
            </a:xfrm>
            <a:custGeom>
              <a:avLst/>
              <a:gdLst>
                <a:gd name="connsiteX0" fmla="*/ 23943 w 22694"/>
                <a:gd name="connsiteY0" fmla="*/ 0 h 22682"/>
                <a:gd name="connsiteX1" fmla="*/ 0 w 22694"/>
                <a:gd name="connsiteY1" fmla="*/ 24724 h 22682"/>
                <a:gd name="connsiteX2" fmla="*/ 2383 w 22694"/>
                <a:gd name="connsiteY2" fmla="*/ 25971 h 22682"/>
                <a:gd name="connsiteX3" fmla="*/ 5220 w 22694"/>
                <a:gd name="connsiteY3" fmla="*/ 26992 h 22682"/>
                <a:gd name="connsiteX4" fmla="*/ 29162 w 22694"/>
                <a:gd name="connsiteY4" fmla="*/ 5444 h 22682"/>
                <a:gd name="connsiteX5" fmla="*/ 23943 w 22694"/>
                <a:gd name="connsiteY5" fmla="*/ 0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94" h="22682">
                  <a:moveTo>
                    <a:pt x="23943" y="0"/>
                  </a:moveTo>
                  <a:cubicBezTo>
                    <a:pt x="19971" y="3516"/>
                    <a:pt x="9759" y="14176"/>
                    <a:pt x="0" y="24724"/>
                  </a:cubicBezTo>
                  <a:cubicBezTo>
                    <a:pt x="770" y="25184"/>
                    <a:pt x="1566" y="25600"/>
                    <a:pt x="2383" y="25971"/>
                  </a:cubicBezTo>
                  <a:cubicBezTo>
                    <a:pt x="3358" y="26224"/>
                    <a:pt x="4307" y="26566"/>
                    <a:pt x="5220" y="26992"/>
                  </a:cubicBezTo>
                  <a:lnTo>
                    <a:pt x="29162" y="5444"/>
                  </a:lnTo>
                  <a:cubicBezTo>
                    <a:pt x="27772" y="3324"/>
                    <a:pt x="26002" y="1479"/>
                    <a:pt x="23943"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7" name="Freeform 386">
              <a:extLst>
                <a:ext uri="{FF2B5EF4-FFF2-40B4-BE49-F238E27FC236}">
                  <a16:creationId xmlns:a16="http://schemas.microsoft.com/office/drawing/2014/main" id="{D78073DF-F252-694D-ACFF-9B78986F669C}"/>
                </a:ext>
              </a:extLst>
            </p:cNvPr>
            <p:cNvSpPr/>
            <p:nvPr/>
          </p:nvSpPr>
          <p:spPr>
            <a:xfrm>
              <a:off x="7520292" y="3354132"/>
              <a:ext cx="12930" cy="12923"/>
            </a:xfrm>
            <a:custGeom>
              <a:avLst/>
              <a:gdLst>
                <a:gd name="connsiteX0" fmla="*/ 15886 w 11347"/>
                <a:gd name="connsiteY0" fmla="*/ 11341 h 11341"/>
                <a:gd name="connsiteX1" fmla="*/ 20652 w 11347"/>
                <a:gd name="connsiteY1" fmla="*/ 0 h 11341"/>
                <a:gd name="connsiteX2" fmla="*/ 0 w 11347"/>
                <a:gd name="connsiteY2" fmla="*/ 18599 h 11341"/>
                <a:gd name="connsiteX3" fmla="*/ 1475 w 11347"/>
                <a:gd name="connsiteY3" fmla="*/ 22342 h 11341"/>
                <a:gd name="connsiteX4" fmla="*/ 12822 w 11347"/>
                <a:gd name="connsiteY4" fmla="*/ 13269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47" h="11341">
                  <a:moveTo>
                    <a:pt x="15886" y="11341"/>
                  </a:moveTo>
                  <a:cubicBezTo>
                    <a:pt x="19271" y="8594"/>
                    <a:pt x="21059" y="4339"/>
                    <a:pt x="20652" y="0"/>
                  </a:cubicBezTo>
                  <a:lnTo>
                    <a:pt x="0" y="18599"/>
                  </a:lnTo>
                  <a:cubicBezTo>
                    <a:pt x="711" y="19749"/>
                    <a:pt x="1211" y="21017"/>
                    <a:pt x="1475" y="22342"/>
                  </a:cubicBezTo>
                  <a:cubicBezTo>
                    <a:pt x="5030" y="19044"/>
                    <a:pt x="8823" y="16012"/>
                    <a:pt x="12822" y="1326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8" name="Freeform 387">
              <a:extLst>
                <a:ext uri="{FF2B5EF4-FFF2-40B4-BE49-F238E27FC236}">
                  <a16:creationId xmlns:a16="http://schemas.microsoft.com/office/drawing/2014/main" id="{672821DD-6CF5-9F46-9D3F-D9A8B5D990D8}"/>
                </a:ext>
              </a:extLst>
            </p:cNvPr>
            <p:cNvSpPr/>
            <p:nvPr/>
          </p:nvSpPr>
          <p:spPr>
            <a:xfrm>
              <a:off x="7582081" y="3501965"/>
              <a:ext cx="206888" cy="116312"/>
            </a:xfrm>
            <a:custGeom>
              <a:avLst/>
              <a:gdLst>
                <a:gd name="connsiteX0" fmla="*/ 190423 w 181555"/>
                <a:gd name="connsiteY0" fmla="*/ 81327 h 102070"/>
                <a:gd name="connsiteX1" fmla="*/ 187246 w 181555"/>
                <a:gd name="connsiteY1" fmla="*/ 69986 h 102070"/>
                <a:gd name="connsiteX2" fmla="*/ 158424 w 181555"/>
                <a:gd name="connsiteY2" fmla="*/ 63408 h 102070"/>
                <a:gd name="connsiteX3" fmla="*/ 148098 w 181555"/>
                <a:gd name="connsiteY3" fmla="*/ 63408 h 102070"/>
                <a:gd name="connsiteX4" fmla="*/ 135730 w 181555"/>
                <a:gd name="connsiteY4" fmla="*/ 64088 h 102070"/>
                <a:gd name="connsiteX5" fmla="*/ 108837 w 181555"/>
                <a:gd name="connsiteY5" fmla="*/ 49458 h 102070"/>
                <a:gd name="connsiteX6" fmla="*/ 106000 w 181555"/>
                <a:gd name="connsiteY6" fmla="*/ 46736 h 102070"/>
                <a:gd name="connsiteX7" fmla="*/ 81603 w 181555"/>
                <a:gd name="connsiteY7" fmla="*/ 31312 h 102070"/>
                <a:gd name="connsiteX8" fmla="*/ 48470 w 181555"/>
                <a:gd name="connsiteY8" fmla="*/ 9991 h 102070"/>
                <a:gd name="connsiteX9" fmla="*/ 29066 w 181555"/>
                <a:gd name="connsiteY9" fmla="*/ 578 h 102070"/>
                <a:gd name="connsiteX10" fmla="*/ 23733 w 181555"/>
                <a:gd name="connsiteY10" fmla="*/ 3527 h 102070"/>
                <a:gd name="connsiteX11" fmla="*/ 16924 w 181555"/>
                <a:gd name="connsiteY11" fmla="*/ 5908 h 102070"/>
                <a:gd name="connsiteX12" fmla="*/ 7506 w 181555"/>
                <a:gd name="connsiteY12" fmla="*/ 13620 h 102070"/>
                <a:gd name="connsiteX13" fmla="*/ 3194 w 181555"/>
                <a:gd name="connsiteY13" fmla="*/ 26436 h 102070"/>
                <a:gd name="connsiteX14" fmla="*/ 925 w 181555"/>
                <a:gd name="connsiteY14" fmla="*/ 36983 h 102070"/>
                <a:gd name="connsiteX15" fmla="*/ 12272 w 181555"/>
                <a:gd name="connsiteY15" fmla="*/ 43447 h 102070"/>
                <a:gd name="connsiteX16" fmla="*/ 23619 w 181555"/>
                <a:gd name="connsiteY16" fmla="*/ 49572 h 102070"/>
                <a:gd name="connsiteX17" fmla="*/ 40754 w 181555"/>
                <a:gd name="connsiteY17" fmla="*/ 57737 h 102070"/>
                <a:gd name="connsiteX18" fmla="*/ 65264 w 181555"/>
                <a:gd name="connsiteY18" fmla="*/ 70326 h 102070"/>
                <a:gd name="connsiteX19" fmla="*/ 97036 w 181555"/>
                <a:gd name="connsiteY19" fmla="*/ 77244 h 102070"/>
                <a:gd name="connsiteX20" fmla="*/ 126765 w 181555"/>
                <a:gd name="connsiteY20" fmla="*/ 88585 h 102070"/>
                <a:gd name="connsiteX21" fmla="*/ 134255 w 181555"/>
                <a:gd name="connsiteY21" fmla="*/ 92668 h 102070"/>
                <a:gd name="connsiteX22" fmla="*/ 173516 w 181555"/>
                <a:gd name="connsiteY22" fmla="*/ 102988 h 102070"/>
                <a:gd name="connsiteX23" fmla="*/ 179416 w 181555"/>
                <a:gd name="connsiteY23" fmla="*/ 101854 h 102070"/>
                <a:gd name="connsiteX24" fmla="*/ 192579 w 181555"/>
                <a:gd name="connsiteY24" fmla="*/ 100834 h 102070"/>
                <a:gd name="connsiteX25" fmla="*/ 191331 w 181555"/>
                <a:gd name="connsiteY25" fmla="*/ 89493 h 102070"/>
                <a:gd name="connsiteX26" fmla="*/ 190423 w 181555"/>
                <a:gd name="connsiteY26" fmla="*/ 81327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1555" h="102070">
                  <a:moveTo>
                    <a:pt x="190423" y="81327"/>
                  </a:moveTo>
                  <a:cubicBezTo>
                    <a:pt x="189934" y="77410"/>
                    <a:pt x="188864" y="73587"/>
                    <a:pt x="187246" y="69986"/>
                  </a:cubicBezTo>
                  <a:cubicBezTo>
                    <a:pt x="177358" y="69285"/>
                    <a:pt x="167637" y="67066"/>
                    <a:pt x="158424" y="63408"/>
                  </a:cubicBezTo>
                  <a:cubicBezTo>
                    <a:pt x="155023" y="62661"/>
                    <a:pt x="151500" y="62661"/>
                    <a:pt x="148098" y="63408"/>
                  </a:cubicBezTo>
                  <a:cubicBezTo>
                    <a:pt x="143990" y="63850"/>
                    <a:pt x="139861" y="64077"/>
                    <a:pt x="135730" y="64088"/>
                  </a:cubicBezTo>
                  <a:cubicBezTo>
                    <a:pt x="125173" y="62988"/>
                    <a:pt x="115492" y="57722"/>
                    <a:pt x="108837" y="49458"/>
                  </a:cubicBezTo>
                  <a:lnTo>
                    <a:pt x="106000" y="46736"/>
                  </a:lnTo>
                  <a:cubicBezTo>
                    <a:pt x="100553" y="41746"/>
                    <a:pt x="89433" y="31312"/>
                    <a:pt x="81603" y="31312"/>
                  </a:cubicBezTo>
                  <a:cubicBezTo>
                    <a:pt x="70256" y="31312"/>
                    <a:pt x="55845" y="18497"/>
                    <a:pt x="48470" y="9991"/>
                  </a:cubicBezTo>
                  <a:cubicBezTo>
                    <a:pt x="41094" y="1485"/>
                    <a:pt x="34739" y="-1350"/>
                    <a:pt x="29066" y="578"/>
                  </a:cubicBezTo>
                  <a:cubicBezTo>
                    <a:pt x="27167" y="1325"/>
                    <a:pt x="25375" y="2316"/>
                    <a:pt x="23733" y="3527"/>
                  </a:cubicBezTo>
                  <a:cubicBezTo>
                    <a:pt x="21920" y="5277"/>
                    <a:pt x="19433" y="6147"/>
                    <a:pt x="16924" y="5908"/>
                  </a:cubicBezTo>
                  <a:cubicBezTo>
                    <a:pt x="12272" y="7609"/>
                    <a:pt x="7506" y="10218"/>
                    <a:pt x="7506" y="13620"/>
                  </a:cubicBezTo>
                  <a:cubicBezTo>
                    <a:pt x="7073" y="18166"/>
                    <a:pt x="5598" y="22552"/>
                    <a:pt x="3194" y="26436"/>
                  </a:cubicBezTo>
                  <a:cubicBezTo>
                    <a:pt x="244" y="32106"/>
                    <a:pt x="-1004" y="35055"/>
                    <a:pt x="925" y="36983"/>
                  </a:cubicBezTo>
                  <a:cubicBezTo>
                    <a:pt x="4276" y="39818"/>
                    <a:pt x="8124" y="42010"/>
                    <a:pt x="12272" y="43447"/>
                  </a:cubicBezTo>
                  <a:cubicBezTo>
                    <a:pt x="16268" y="45066"/>
                    <a:pt x="20074" y="47120"/>
                    <a:pt x="23619" y="49572"/>
                  </a:cubicBezTo>
                  <a:cubicBezTo>
                    <a:pt x="29103" y="52748"/>
                    <a:pt x="34832" y="55478"/>
                    <a:pt x="40754" y="57737"/>
                  </a:cubicBezTo>
                  <a:cubicBezTo>
                    <a:pt x="49472" y="60769"/>
                    <a:pt x="57722" y="65006"/>
                    <a:pt x="65264" y="70326"/>
                  </a:cubicBezTo>
                  <a:cubicBezTo>
                    <a:pt x="74697" y="76329"/>
                    <a:pt x="85959" y="78782"/>
                    <a:pt x="97036" y="77244"/>
                  </a:cubicBezTo>
                  <a:cubicBezTo>
                    <a:pt x="107703" y="78624"/>
                    <a:pt x="117891" y="82511"/>
                    <a:pt x="126765" y="88585"/>
                  </a:cubicBezTo>
                  <a:cubicBezTo>
                    <a:pt x="129943" y="90400"/>
                    <a:pt x="132666" y="91988"/>
                    <a:pt x="134255" y="92668"/>
                  </a:cubicBezTo>
                  <a:cubicBezTo>
                    <a:pt x="146824" y="97838"/>
                    <a:pt x="160028" y="101308"/>
                    <a:pt x="173516" y="102988"/>
                  </a:cubicBezTo>
                  <a:cubicBezTo>
                    <a:pt x="175332" y="102988"/>
                    <a:pt x="177374" y="102308"/>
                    <a:pt x="179416" y="101854"/>
                  </a:cubicBezTo>
                  <a:cubicBezTo>
                    <a:pt x="183692" y="100641"/>
                    <a:pt x="188168" y="100294"/>
                    <a:pt x="192579" y="100834"/>
                  </a:cubicBezTo>
                  <a:cubicBezTo>
                    <a:pt x="192599" y="97018"/>
                    <a:pt x="192181" y="93213"/>
                    <a:pt x="191331" y="89493"/>
                  </a:cubicBezTo>
                  <a:cubicBezTo>
                    <a:pt x="191218" y="86430"/>
                    <a:pt x="190764" y="84276"/>
                    <a:pt x="190423" y="8132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9" name="Freeform 388">
              <a:extLst>
                <a:ext uri="{FF2B5EF4-FFF2-40B4-BE49-F238E27FC236}">
                  <a16:creationId xmlns:a16="http://schemas.microsoft.com/office/drawing/2014/main" id="{555702D1-D48D-C941-A04C-2E5AC3D2B993}"/>
                </a:ext>
              </a:extLst>
            </p:cNvPr>
            <p:cNvSpPr/>
            <p:nvPr/>
          </p:nvSpPr>
          <p:spPr>
            <a:xfrm>
              <a:off x="6578954" y="3163535"/>
              <a:ext cx="51722" cy="51695"/>
            </a:xfrm>
            <a:custGeom>
              <a:avLst/>
              <a:gdLst>
                <a:gd name="connsiteX0" fmla="*/ 25304 w 45388"/>
                <a:gd name="connsiteY0" fmla="*/ 38424 h 45364"/>
                <a:gd name="connsiteX1" fmla="*/ 26098 w 45388"/>
                <a:gd name="connsiteY1" fmla="*/ 42733 h 45364"/>
                <a:gd name="connsiteX2" fmla="*/ 31886 w 45388"/>
                <a:gd name="connsiteY2" fmla="*/ 45682 h 45364"/>
                <a:gd name="connsiteX3" fmla="*/ 49701 w 45388"/>
                <a:gd name="connsiteY3" fmla="*/ 37857 h 45364"/>
                <a:gd name="connsiteX4" fmla="*/ 42892 w 45388"/>
                <a:gd name="connsiteY4" fmla="*/ 24361 h 45364"/>
                <a:gd name="connsiteX5" fmla="*/ 38467 w 45388"/>
                <a:gd name="connsiteY5" fmla="*/ 15061 h 45364"/>
                <a:gd name="connsiteX6" fmla="*/ 34155 w 45388"/>
                <a:gd name="connsiteY6" fmla="*/ 7576 h 45364"/>
                <a:gd name="connsiteX7" fmla="*/ 29276 w 45388"/>
                <a:gd name="connsiteY7" fmla="*/ 2586 h 45364"/>
                <a:gd name="connsiteX8" fmla="*/ 10666 w 45388"/>
                <a:gd name="connsiteY8" fmla="*/ 2586 h 45364"/>
                <a:gd name="connsiteX9" fmla="*/ 0 w 45388"/>
                <a:gd name="connsiteY9" fmla="*/ 6782 h 45364"/>
                <a:gd name="connsiteX10" fmla="*/ 3404 w 45388"/>
                <a:gd name="connsiteY10" fmla="*/ 20051 h 45364"/>
                <a:gd name="connsiteX11" fmla="*/ 3971 w 45388"/>
                <a:gd name="connsiteY11" fmla="*/ 24928 h 45364"/>
                <a:gd name="connsiteX12" fmla="*/ 12822 w 45388"/>
                <a:gd name="connsiteY12" fmla="*/ 30825 h 45364"/>
                <a:gd name="connsiteX13" fmla="*/ 25304 w 45388"/>
                <a:gd name="connsiteY13" fmla="*/ 38424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388" h="45364">
                  <a:moveTo>
                    <a:pt x="25304" y="38424"/>
                  </a:moveTo>
                  <a:cubicBezTo>
                    <a:pt x="26045" y="39730"/>
                    <a:pt x="26325" y="41248"/>
                    <a:pt x="26098" y="42733"/>
                  </a:cubicBezTo>
                  <a:cubicBezTo>
                    <a:pt x="28146" y="43464"/>
                    <a:pt x="30091" y="44455"/>
                    <a:pt x="31886" y="45682"/>
                  </a:cubicBezTo>
                  <a:cubicBezTo>
                    <a:pt x="36538" y="43754"/>
                    <a:pt x="45389" y="40011"/>
                    <a:pt x="49701" y="37857"/>
                  </a:cubicBezTo>
                  <a:cubicBezTo>
                    <a:pt x="48801" y="32789"/>
                    <a:pt x="46434" y="28097"/>
                    <a:pt x="42892" y="24361"/>
                  </a:cubicBezTo>
                  <a:cubicBezTo>
                    <a:pt x="40225" y="21982"/>
                    <a:pt x="38629" y="18630"/>
                    <a:pt x="38467" y="15061"/>
                  </a:cubicBezTo>
                  <a:cubicBezTo>
                    <a:pt x="38467" y="11318"/>
                    <a:pt x="36878" y="9957"/>
                    <a:pt x="34155" y="7576"/>
                  </a:cubicBezTo>
                  <a:cubicBezTo>
                    <a:pt x="32390" y="6053"/>
                    <a:pt x="30758" y="4384"/>
                    <a:pt x="29276" y="2586"/>
                  </a:cubicBezTo>
                  <a:cubicBezTo>
                    <a:pt x="26212" y="-1611"/>
                    <a:pt x="15092" y="-23"/>
                    <a:pt x="10666" y="2586"/>
                  </a:cubicBezTo>
                  <a:cubicBezTo>
                    <a:pt x="7425" y="4679"/>
                    <a:pt x="3799" y="6105"/>
                    <a:pt x="0" y="6782"/>
                  </a:cubicBezTo>
                  <a:cubicBezTo>
                    <a:pt x="3631" y="10865"/>
                    <a:pt x="6241" y="14947"/>
                    <a:pt x="3404" y="20051"/>
                  </a:cubicBezTo>
                  <a:cubicBezTo>
                    <a:pt x="2725" y="21664"/>
                    <a:pt x="2940" y="23514"/>
                    <a:pt x="3971" y="24928"/>
                  </a:cubicBezTo>
                  <a:cubicBezTo>
                    <a:pt x="5870" y="28137"/>
                    <a:pt x="9128" y="30308"/>
                    <a:pt x="12822" y="30825"/>
                  </a:cubicBezTo>
                  <a:cubicBezTo>
                    <a:pt x="18069" y="30856"/>
                    <a:pt x="22870" y="33778"/>
                    <a:pt x="25304" y="3842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0" name="Freeform 389">
              <a:extLst>
                <a:ext uri="{FF2B5EF4-FFF2-40B4-BE49-F238E27FC236}">
                  <a16:creationId xmlns:a16="http://schemas.microsoft.com/office/drawing/2014/main" id="{3962EBDB-E28E-664E-BCBF-40B5801B9B8D}"/>
                </a:ext>
              </a:extLst>
            </p:cNvPr>
            <p:cNvSpPr/>
            <p:nvPr/>
          </p:nvSpPr>
          <p:spPr>
            <a:xfrm>
              <a:off x="6634684" y="3211068"/>
              <a:ext cx="12930" cy="12923"/>
            </a:xfrm>
            <a:custGeom>
              <a:avLst/>
              <a:gdLst>
                <a:gd name="connsiteX0" fmla="*/ 9532 w 11347"/>
                <a:gd name="connsiteY0" fmla="*/ 9640 h 11341"/>
                <a:gd name="connsiteX1" fmla="*/ 18042 w 11347"/>
                <a:gd name="connsiteY1" fmla="*/ 16671 h 11341"/>
                <a:gd name="connsiteX2" fmla="*/ 22127 w 11347"/>
                <a:gd name="connsiteY2" fmla="*/ 14176 h 11341"/>
                <a:gd name="connsiteX3" fmla="*/ 16113 w 11347"/>
                <a:gd name="connsiteY3" fmla="*/ 6124 h 11341"/>
                <a:gd name="connsiteX4" fmla="*/ 4766 w 11347"/>
                <a:gd name="connsiteY4" fmla="*/ 0 h 11341"/>
                <a:gd name="connsiteX5" fmla="*/ 0 w 11347"/>
                <a:gd name="connsiteY5" fmla="*/ 2495 h 11341"/>
                <a:gd name="connsiteX6" fmla="*/ 9532 w 11347"/>
                <a:gd name="connsiteY6" fmla="*/ 964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11341">
                  <a:moveTo>
                    <a:pt x="9532" y="9640"/>
                  </a:moveTo>
                  <a:cubicBezTo>
                    <a:pt x="12009" y="12388"/>
                    <a:pt x="14876" y="14757"/>
                    <a:pt x="18042" y="16671"/>
                  </a:cubicBezTo>
                  <a:lnTo>
                    <a:pt x="22127" y="14176"/>
                  </a:lnTo>
                  <a:cubicBezTo>
                    <a:pt x="20905" y="10989"/>
                    <a:pt x="18823" y="8202"/>
                    <a:pt x="16113" y="6124"/>
                  </a:cubicBezTo>
                  <a:cubicBezTo>
                    <a:pt x="13077" y="2931"/>
                    <a:pt x="9103" y="786"/>
                    <a:pt x="4766" y="0"/>
                  </a:cubicBezTo>
                  <a:cubicBezTo>
                    <a:pt x="3231" y="930"/>
                    <a:pt x="1639" y="1763"/>
                    <a:pt x="0" y="2495"/>
                  </a:cubicBezTo>
                  <a:cubicBezTo>
                    <a:pt x="3699" y="4088"/>
                    <a:pt x="6966" y="6537"/>
                    <a:pt x="9532" y="964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1" name="Freeform 390">
              <a:extLst>
                <a:ext uri="{FF2B5EF4-FFF2-40B4-BE49-F238E27FC236}">
                  <a16:creationId xmlns:a16="http://schemas.microsoft.com/office/drawing/2014/main" id="{2286F877-274B-194D-9824-A99A8D6BC772}"/>
                </a:ext>
              </a:extLst>
            </p:cNvPr>
            <p:cNvSpPr/>
            <p:nvPr/>
          </p:nvSpPr>
          <p:spPr>
            <a:xfrm>
              <a:off x="6484820" y="3289256"/>
              <a:ext cx="245679" cy="245548"/>
            </a:xfrm>
            <a:custGeom>
              <a:avLst/>
              <a:gdLst>
                <a:gd name="connsiteX0" fmla="*/ 205271 w 215597"/>
                <a:gd name="connsiteY0" fmla="*/ 153106 h 215481"/>
                <a:gd name="connsiteX1" fmla="*/ 180194 w 215597"/>
                <a:gd name="connsiteY1" fmla="*/ 124639 h 215481"/>
                <a:gd name="connsiteX2" fmla="*/ 179513 w 215597"/>
                <a:gd name="connsiteY2" fmla="*/ 124639 h 215481"/>
                <a:gd name="connsiteX3" fmla="*/ 174634 w 215597"/>
                <a:gd name="connsiteY3" fmla="*/ 121237 h 215481"/>
                <a:gd name="connsiteX4" fmla="*/ 160904 w 215597"/>
                <a:gd name="connsiteY4" fmla="*/ 105586 h 215481"/>
                <a:gd name="connsiteX5" fmla="*/ 152847 w 215597"/>
                <a:gd name="connsiteY5" fmla="*/ 92997 h 215481"/>
                <a:gd name="connsiteX6" fmla="*/ 143542 w 215597"/>
                <a:gd name="connsiteY6" fmla="*/ 79048 h 215481"/>
                <a:gd name="connsiteX7" fmla="*/ 149443 w 215597"/>
                <a:gd name="connsiteY7" fmla="*/ 60222 h 215481"/>
                <a:gd name="connsiteX8" fmla="*/ 153868 w 215597"/>
                <a:gd name="connsiteY8" fmla="*/ 53190 h 215481"/>
                <a:gd name="connsiteX9" fmla="*/ 152734 w 215597"/>
                <a:gd name="connsiteY9" fmla="*/ 42870 h 215481"/>
                <a:gd name="connsiteX10" fmla="*/ 144450 w 215597"/>
                <a:gd name="connsiteY10" fmla="*/ 36972 h 215481"/>
                <a:gd name="connsiteX11" fmla="*/ 123911 w 215597"/>
                <a:gd name="connsiteY11" fmla="*/ 13610 h 215481"/>
                <a:gd name="connsiteX12" fmla="*/ 119032 w 215597"/>
                <a:gd name="connsiteY12" fmla="*/ 5104 h 215481"/>
                <a:gd name="connsiteX13" fmla="*/ 91685 w 215597"/>
                <a:gd name="connsiteY13" fmla="*/ 0 h 215481"/>
                <a:gd name="connsiteX14" fmla="*/ 88622 w 215597"/>
                <a:gd name="connsiteY14" fmla="*/ 0 h 215481"/>
                <a:gd name="connsiteX15" fmla="*/ 57077 w 215597"/>
                <a:gd name="connsiteY15" fmla="*/ 17125 h 215481"/>
                <a:gd name="connsiteX16" fmla="*/ 49247 w 215597"/>
                <a:gd name="connsiteY16" fmla="*/ 52736 h 215481"/>
                <a:gd name="connsiteX17" fmla="*/ 49247 w 215597"/>
                <a:gd name="connsiteY17" fmla="*/ 64078 h 215481"/>
                <a:gd name="connsiteX18" fmla="*/ 30751 w 215597"/>
                <a:gd name="connsiteY18" fmla="*/ 84378 h 215481"/>
                <a:gd name="connsiteX19" fmla="*/ 22694 w 215597"/>
                <a:gd name="connsiteY19" fmla="*/ 89142 h 215481"/>
                <a:gd name="connsiteX20" fmla="*/ 0 w 215597"/>
                <a:gd name="connsiteY20" fmla="*/ 104339 h 215481"/>
                <a:gd name="connsiteX21" fmla="*/ 4312 w 215597"/>
                <a:gd name="connsiteY21" fmla="*/ 117041 h 215481"/>
                <a:gd name="connsiteX22" fmla="*/ 8851 w 215597"/>
                <a:gd name="connsiteY22" fmla="*/ 126114 h 215481"/>
                <a:gd name="connsiteX23" fmla="*/ 14411 w 215597"/>
                <a:gd name="connsiteY23" fmla="*/ 136547 h 215481"/>
                <a:gd name="connsiteX24" fmla="*/ 19404 w 215597"/>
                <a:gd name="connsiteY24" fmla="*/ 136547 h 215481"/>
                <a:gd name="connsiteX25" fmla="*/ 55601 w 215597"/>
                <a:gd name="connsiteY25" fmla="*/ 150951 h 215481"/>
                <a:gd name="connsiteX26" fmla="*/ 56736 w 215597"/>
                <a:gd name="connsiteY26" fmla="*/ 151631 h 215481"/>
                <a:gd name="connsiteX27" fmla="*/ 121642 w 215597"/>
                <a:gd name="connsiteY27" fmla="*/ 196996 h 215481"/>
                <a:gd name="connsiteX28" fmla="*/ 122663 w 215597"/>
                <a:gd name="connsiteY28" fmla="*/ 197903 h 215481"/>
                <a:gd name="connsiteX29" fmla="*/ 151031 w 215597"/>
                <a:gd name="connsiteY29" fmla="*/ 215935 h 215481"/>
                <a:gd name="connsiteX30" fmla="*/ 165102 w 215597"/>
                <a:gd name="connsiteY30" fmla="*/ 215935 h 215481"/>
                <a:gd name="connsiteX31" fmla="*/ 185868 w 215597"/>
                <a:gd name="connsiteY31" fmla="*/ 215142 h 215481"/>
                <a:gd name="connsiteX32" fmla="*/ 189158 w 215597"/>
                <a:gd name="connsiteY32" fmla="*/ 203007 h 215481"/>
                <a:gd name="connsiteX33" fmla="*/ 198122 w 215597"/>
                <a:gd name="connsiteY33" fmla="*/ 192346 h 215481"/>
                <a:gd name="connsiteX34" fmla="*/ 224448 w 215597"/>
                <a:gd name="connsiteY34" fmla="*/ 195748 h 215481"/>
                <a:gd name="connsiteX35" fmla="*/ 222859 w 215597"/>
                <a:gd name="connsiteY35" fmla="*/ 198583 h 215481"/>
                <a:gd name="connsiteX36" fmla="*/ 225696 w 215597"/>
                <a:gd name="connsiteY36" fmla="*/ 196315 h 215481"/>
                <a:gd name="connsiteX37" fmla="*/ 205271 w 215597"/>
                <a:gd name="connsiteY37" fmla="*/ 153106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15597" h="215481">
                  <a:moveTo>
                    <a:pt x="205271" y="153106"/>
                  </a:moveTo>
                  <a:cubicBezTo>
                    <a:pt x="205271" y="151518"/>
                    <a:pt x="204250" y="144940"/>
                    <a:pt x="180194" y="124639"/>
                  </a:cubicBezTo>
                  <a:lnTo>
                    <a:pt x="179513" y="124639"/>
                  </a:lnTo>
                  <a:cubicBezTo>
                    <a:pt x="177966" y="123395"/>
                    <a:pt x="176336" y="122259"/>
                    <a:pt x="174634" y="121237"/>
                  </a:cubicBezTo>
                  <a:cubicBezTo>
                    <a:pt x="168506" y="117381"/>
                    <a:pt x="160904" y="112504"/>
                    <a:pt x="160904" y="105586"/>
                  </a:cubicBezTo>
                  <a:cubicBezTo>
                    <a:pt x="160904" y="102637"/>
                    <a:pt x="156705" y="97534"/>
                    <a:pt x="152847" y="92997"/>
                  </a:cubicBezTo>
                  <a:cubicBezTo>
                    <a:pt x="148967" y="88916"/>
                    <a:pt x="145819" y="84198"/>
                    <a:pt x="143542" y="79048"/>
                  </a:cubicBezTo>
                  <a:cubicBezTo>
                    <a:pt x="142187" y="72178"/>
                    <a:pt x="144408" y="65091"/>
                    <a:pt x="149443" y="60222"/>
                  </a:cubicBezTo>
                  <a:cubicBezTo>
                    <a:pt x="151109" y="58003"/>
                    <a:pt x="152589" y="55651"/>
                    <a:pt x="153868" y="53190"/>
                  </a:cubicBezTo>
                  <a:cubicBezTo>
                    <a:pt x="155056" y="49754"/>
                    <a:pt x="154639" y="45966"/>
                    <a:pt x="152734" y="42870"/>
                  </a:cubicBezTo>
                  <a:cubicBezTo>
                    <a:pt x="151058" y="39708"/>
                    <a:pt x="147987" y="37522"/>
                    <a:pt x="144450" y="36972"/>
                  </a:cubicBezTo>
                  <a:cubicBezTo>
                    <a:pt x="136053" y="36065"/>
                    <a:pt x="129358" y="23590"/>
                    <a:pt x="123911" y="13610"/>
                  </a:cubicBezTo>
                  <a:cubicBezTo>
                    <a:pt x="122443" y="10687"/>
                    <a:pt x="120814" y="7847"/>
                    <a:pt x="119032" y="5104"/>
                  </a:cubicBezTo>
                  <a:cubicBezTo>
                    <a:pt x="115174" y="-113"/>
                    <a:pt x="101557" y="0"/>
                    <a:pt x="91685" y="0"/>
                  </a:cubicBezTo>
                  <a:lnTo>
                    <a:pt x="88622" y="0"/>
                  </a:lnTo>
                  <a:cubicBezTo>
                    <a:pt x="78409" y="0"/>
                    <a:pt x="70353" y="2722"/>
                    <a:pt x="57077" y="17125"/>
                  </a:cubicBezTo>
                  <a:cubicBezTo>
                    <a:pt x="49424" y="27299"/>
                    <a:pt x="46567" y="40293"/>
                    <a:pt x="49247" y="52736"/>
                  </a:cubicBezTo>
                  <a:cubicBezTo>
                    <a:pt x="49457" y="56514"/>
                    <a:pt x="49457" y="60300"/>
                    <a:pt x="49247" y="64078"/>
                  </a:cubicBezTo>
                  <a:cubicBezTo>
                    <a:pt x="49247" y="75419"/>
                    <a:pt x="38467" y="80749"/>
                    <a:pt x="30751" y="84378"/>
                  </a:cubicBezTo>
                  <a:cubicBezTo>
                    <a:pt x="27788" y="85442"/>
                    <a:pt x="25054" y="87058"/>
                    <a:pt x="22694" y="89142"/>
                  </a:cubicBezTo>
                  <a:cubicBezTo>
                    <a:pt x="15752" y="95080"/>
                    <a:pt x="8135" y="100181"/>
                    <a:pt x="0" y="104339"/>
                  </a:cubicBezTo>
                  <a:cubicBezTo>
                    <a:pt x="2458" y="108155"/>
                    <a:pt x="3939" y="112517"/>
                    <a:pt x="4312" y="117041"/>
                  </a:cubicBezTo>
                  <a:cubicBezTo>
                    <a:pt x="5120" y="120369"/>
                    <a:pt x="6672" y="123471"/>
                    <a:pt x="8851" y="126114"/>
                  </a:cubicBezTo>
                  <a:cubicBezTo>
                    <a:pt x="11289" y="129247"/>
                    <a:pt x="13170" y="132776"/>
                    <a:pt x="14411" y="136547"/>
                  </a:cubicBezTo>
                  <a:lnTo>
                    <a:pt x="19404" y="136547"/>
                  </a:lnTo>
                  <a:cubicBezTo>
                    <a:pt x="32488" y="138238"/>
                    <a:pt x="44935" y="143191"/>
                    <a:pt x="55601" y="150951"/>
                  </a:cubicBezTo>
                  <a:lnTo>
                    <a:pt x="56736" y="151631"/>
                  </a:lnTo>
                  <a:cubicBezTo>
                    <a:pt x="64793" y="156508"/>
                    <a:pt x="115628" y="192119"/>
                    <a:pt x="121642" y="196996"/>
                  </a:cubicBezTo>
                  <a:lnTo>
                    <a:pt x="122663" y="197903"/>
                  </a:lnTo>
                  <a:cubicBezTo>
                    <a:pt x="128223" y="202666"/>
                    <a:pt x="142975" y="215595"/>
                    <a:pt x="151031" y="215935"/>
                  </a:cubicBezTo>
                  <a:cubicBezTo>
                    <a:pt x="155719" y="216174"/>
                    <a:pt x="160415" y="216174"/>
                    <a:pt x="165102" y="215935"/>
                  </a:cubicBezTo>
                  <a:cubicBezTo>
                    <a:pt x="173045" y="215935"/>
                    <a:pt x="179967" y="215142"/>
                    <a:pt x="185868" y="215142"/>
                  </a:cubicBezTo>
                  <a:cubicBezTo>
                    <a:pt x="186662" y="212646"/>
                    <a:pt x="188137" y="207883"/>
                    <a:pt x="189158" y="203007"/>
                  </a:cubicBezTo>
                  <a:cubicBezTo>
                    <a:pt x="190296" y="198239"/>
                    <a:pt x="193619" y="194287"/>
                    <a:pt x="198122" y="192346"/>
                  </a:cubicBezTo>
                  <a:cubicBezTo>
                    <a:pt x="206915" y="189012"/>
                    <a:pt x="216793" y="190289"/>
                    <a:pt x="224448" y="195748"/>
                  </a:cubicBezTo>
                  <a:lnTo>
                    <a:pt x="222859" y="198583"/>
                  </a:lnTo>
                  <a:cubicBezTo>
                    <a:pt x="223754" y="197766"/>
                    <a:pt x="224702" y="197008"/>
                    <a:pt x="225696" y="196315"/>
                  </a:cubicBezTo>
                  <a:cubicBezTo>
                    <a:pt x="202321" y="176128"/>
                    <a:pt x="204136" y="161725"/>
                    <a:pt x="205271" y="15310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2" name="Freeform 391">
              <a:extLst>
                <a:ext uri="{FF2B5EF4-FFF2-40B4-BE49-F238E27FC236}">
                  <a16:creationId xmlns:a16="http://schemas.microsoft.com/office/drawing/2014/main" id="{4691991F-9B0A-1E42-A514-667A1917C92D}"/>
                </a:ext>
              </a:extLst>
            </p:cNvPr>
            <p:cNvSpPr/>
            <p:nvPr/>
          </p:nvSpPr>
          <p:spPr>
            <a:xfrm>
              <a:off x="6620590" y="3217401"/>
              <a:ext cx="25860" cy="12923"/>
            </a:xfrm>
            <a:custGeom>
              <a:avLst/>
              <a:gdLst>
                <a:gd name="connsiteX0" fmla="*/ 17248 w 22694"/>
                <a:gd name="connsiteY0" fmla="*/ 7032 h 11341"/>
                <a:gd name="connsiteX1" fmla="*/ 5900 w 22694"/>
                <a:gd name="connsiteY1" fmla="*/ 0 h 11341"/>
                <a:gd name="connsiteX2" fmla="*/ 5900 w 22694"/>
                <a:gd name="connsiteY2" fmla="*/ 0 h 11341"/>
                <a:gd name="connsiteX3" fmla="*/ 0 w 22694"/>
                <a:gd name="connsiteY3" fmla="*/ 2608 h 11341"/>
                <a:gd name="connsiteX4" fmla="*/ 1135 w 22694"/>
                <a:gd name="connsiteY4" fmla="*/ 3856 h 11341"/>
                <a:gd name="connsiteX5" fmla="*/ 23829 w 22694"/>
                <a:gd name="connsiteY5" fmla="*/ 13383 h 11341"/>
                <a:gd name="connsiteX6" fmla="*/ 17248 w 22694"/>
                <a:gd name="connsiteY6" fmla="*/ 7032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94" h="11341">
                  <a:moveTo>
                    <a:pt x="17248" y="7032"/>
                  </a:moveTo>
                  <a:cubicBezTo>
                    <a:pt x="14038" y="3870"/>
                    <a:pt x="10160" y="1468"/>
                    <a:pt x="5900" y="0"/>
                  </a:cubicBezTo>
                  <a:lnTo>
                    <a:pt x="5900" y="0"/>
                  </a:lnTo>
                  <a:lnTo>
                    <a:pt x="0" y="2608"/>
                  </a:lnTo>
                  <a:cubicBezTo>
                    <a:pt x="433" y="2971"/>
                    <a:pt x="815" y="3391"/>
                    <a:pt x="1135" y="3856"/>
                  </a:cubicBezTo>
                  <a:cubicBezTo>
                    <a:pt x="7359" y="9575"/>
                    <a:pt x="15385" y="12945"/>
                    <a:pt x="23829" y="13383"/>
                  </a:cubicBezTo>
                  <a:cubicBezTo>
                    <a:pt x="21333" y="11603"/>
                    <a:pt x="19115" y="9462"/>
                    <a:pt x="17248" y="703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3" name="Freeform 392">
              <a:extLst>
                <a:ext uri="{FF2B5EF4-FFF2-40B4-BE49-F238E27FC236}">
                  <a16:creationId xmlns:a16="http://schemas.microsoft.com/office/drawing/2014/main" id="{BD239D7E-3475-184A-AD2E-99F96B320BDB}"/>
                </a:ext>
              </a:extLst>
            </p:cNvPr>
            <p:cNvSpPr/>
            <p:nvPr/>
          </p:nvSpPr>
          <p:spPr>
            <a:xfrm>
              <a:off x="7289872" y="3346141"/>
              <a:ext cx="556011" cy="840031"/>
            </a:xfrm>
            <a:custGeom>
              <a:avLst/>
              <a:gdLst>
                <a:gd name="connsiteX0" fmla="*/ 484753 w 487930"/>
                <a:gd name="connsiteY0" fmla="*/ 344751 h 737173"/>
                <a:gd name="connsiteX1" fmla="*/ 483619 w 487930"/>
                <a:gd name="connsiteY1" fmla="*/ 333410 h 737173"/>
                <a:gd name="connsiteX2" fmla="*/ 479761 w 487930"/>
                <a:gd name="connsiteY2" fmla="*/ 322976 h 737173"/>
                <a:gd name="connsiteX3" fmla="*/ 474541 w 487930"/>
                <a:gd name="connsiteY3" fmla="*/ 308006 h 737173"/>
                <a:gd name="connsiteX4" fmla="*/ 467960 w 487930"/>
                <a:gd name="connsiteY4" fmla="*/ 295871 h 737173"/>
                <a:gd name="connsiteX5" fmla="*/ 461606 w 487930"/>
                <a:gd name="connsiteY5" fmla="*/ 283509 h 737173"/>
                <a:gd name="connsiteX6" fmla="*/ 470342 w 487930"/>
                <a:gd name="connsiteY6" fmla="*/ 273756 h 737173"/>
                <a:gd name="connsiteX7" fmla="*/ 474541 w 487930"/>
                <a:gd name="connsiteY7" fmla="*/ 270920 h 737173"/>
                <a:gd name="connsiteX8" fmla="*/ 468527 w 487930"/>
                <a:gd name="connsiteY8" fmla="*/ 266270 h 737173"/>
                <a:gd name="connsiteX9" fmla="*/ 458541 w 487930"/>
                <a:gd name="connsiteY9" fmla="*/ 261053 h 737173"/>
                <a:gd name="connsiteX10" fmla="*/ 450598 w 487930"/>
                <a:gd name="connsiteY10" fmla="*/ 247784 h 737173"/>
                <a:gd name="connsiteX11" fmla="*/ 449577 w 487930"/>
                <a:gd name="connsiteY11" fmla="*/ 243361 h 737173"/>
                <a:gd name="connsiteX12" fmla="*/ 437208 w 487930"/>
                <a:gd name="connsiteY12" fmla="*/ 243361 h 737173"/>
                <a:gd name="connsiteX13" fmla="*/ 430854 w 487930"/>
                <a:gd name="connsiteY13" fmla="*/ 244495 h 737173"/>
                <a:gd name="connsiteX14" fmla="*/ 388756 w 487930"/>
                <a:gd name="connsiteY14" fmla="*/ 233835 h 737173"/>
                <a:gd name="connsiteX15" fmla="*/ 380586 w 487930"/>
                <a:gd name="connsiteY15" fmla="*/ 229525 h 737173"/>
                <a:gd name="connsiteX16" fmla="*/ 354260 w 487930"/>
                <a:gd name="connsiteY16" fmla="*/ 218751 h 737173"/>
                <a:gd name="connsiteX17" fmla="*/ 318063 w 487930"/>
                <a:gd name="connsiteY17" fmla="*/ 210359 h 737173"/>
                <a:gd name="connsiteX18" fmla="*/ 295368 w 487930"/>
                <a:gd name="connsiteY18" fmla="*/ 199017 h 737173"/>
                <a:gd name="connsiteX19" fmla="*/ 277099 w 487930"/>
                <a:gd name="connsiteY19" fmla="*/ 190285 h 737173"/>
                <a:gd name="connsiteX20" fmla="*/ 266433 w 487930"/>
                <a:gd name="connsiteY20" fmla="*/ 184841 h 737173"/>
                <a:gd name="connsiteX21" fmla="*/ 253156 w 487930"/>
                <a:gd name="connsiteY21" fmla="*/ 177016 h 737173"/>
                <a:gd name="connsiteX22" fmla="*/ 254405 w 487930"/>
                <a:gd name="connsiteY22" fmla="*/ 159777 h 737173"/>
                <a:gd name="connsiteX23" fmla="*/ 258036 w 487930"/>
                <a:gd name="connsiteY23" fmla="*/ 149683 h 737173"/>
                <a:gd name="connsiteX24" fmla="*/ 268702 w 487930"/>
                <a:gd name="connsiteY24" fmla="*/ 137662 h 737173"/>
                <a:gd name="connsiteX25" fmla="*/ 260078 w 487930"/>
                <a:gd name="connsiteY25" fmla="*/ 132899 h 737173"/>
                <a:gd name="connsiteX26" fmla="*/ 246689 w 487930"/>
                <a:gd name="connsiteY26" fmla="*/ 125300 h 737173"/>
                <a:gd name="connsiteX27" fmla="*/ 219228 w 487930"/>
                <a:gd name="connsiteY27" fmla="*/ 112144 h 737173"/>
                <a:gd name="connsiteX28" fmla="*/ 207881 w 487930"/>
                <a:gd name="connsiteY28" fmla="*/ 98081 h 737173"/>
                <a:gd name="connsiteX29" fmla="*/ 202888 w 487930"/>
                <a:gd name="connsiteY29" fmla="*/ 87647 h 737173"/>
                <a:gd name="connsiteX30" fmla="*/ 197896 w 487930"/>
                <a:gd name="connsiteY30" fmla="*/ 75626 h 737173"/>
                <a:gd name="connsiteX31" fmla="*/ 203456 w 487930"/>
                <a:gd name="connsiteY31" fmla="*/ 69729 h 737173"/>
                <a:gd name="connsiteX32" fmla="*/ 214803 w 487930"/>
                <a:gd name="connsiteY32" fmla="*/ 73925 h 737173"/>
                <a:gd name="connsiteX33" fmla="*/ 217186 w 487930"/>
                <a:gd name="connsiteY33" fmla="*/ 75853 h 737173"/>
                <a:gd name="connsiteX34" fmla="*/ 213101 w 487930"/>
                <a:gd name="connsiteY34" fmla="*/ 61109 h 737173"/>
                <a:gd name="connsiteX35" fmla="*/ 208222 w 487930"/>
                <a:gd name="connsiteY35" fmla="*/ 55552 h 737173"/>
                <a:gd name="connsiteX36" fmla="*/ 199031 w 487930"/>
                <a:gd name="connsiteY36" fmla="*/ 40242 h 737173"/>
                <a:gd name="connsiteX37" fmla="*/ 199030 w 487930"/>
                <a:gd name="connsiteY37" fmla="*/ 40242 h 737173"/>
                <a:gd name="connsiteX38" fmla="*/ 199030 w 487930"/>
                <a:gd name="connsiteY38" fmla="*/ 40242 h 737173"/>
                <a:gd name="connsiteX39" fmla="*/ 199030 w 487930"/>
                <a:gd name="connsiteY39" fmla="*/ 40242 h 737173"/>
                <a:gd name="connsiteX40" fmla="*/ 199030 w 487930"/>
                <a:gd name="connsiteY40" fmla="*/ 40242 h 737173"/>
                <a:gd name="connsiteX41" fmla="*/ 199030 w 487930"/>
                <a:gd name="connsiteY41" fmla="*/ 38427 h 737173"/>
                <a:gd name="connsiteX42" fmla="*/ 199030 w 487930"/>
                <a:gd name="connsiteY42" fmla="*/ 37406 h 737173"/>
                <a:gd name="connsiteX43" fmla="*/ 194151 w 487930"/>
                <a:gd name="connsiteY43" fmla="*/ 27313 h 737173"/>
                <a:gd name="connsiteX44" fmla="*/ 173840 w 487930"/>
                <a:gd name="connsiteY44" fmla="*/ 4630 h 737173"/>
                <a:gd name="connsiteX45" fmla="*/ 158067 w 487930"/>
                <a:gd name="connsiteY45" fmla="*/ 888 h 737173"/>
                <a:gd name="connsiteX46" fmla="*/ 157159 w 487930"/>
                <a:gd name="connsiteY46" fmla="*/ 4857 h 737173"/>
                <a:gd name="connsiteX47" fmla="*/ 131628 w 487930"/>
                <a:gd name="connsiteY47" fmla="*/ 25158 h 737173"/>
                <a:gd name="connsiteX48" fmla="*/ 112565 w 487930"/>
                <a:gd name="connsiteY48" fmla="*/ 21869 h 737173"/>
                <a:gd name="connsiteX49" fmla="*/ 99856 w 487930"/>
                <a:gd name="connsiteY49" fmla="*/ 19714 h 737173"/>
                <a:gd name="connsiteX50" fmla="*/ 97133 w 487930"/>
                <a:gd name="connsiteY50" fmla="*/ 20395 h 737173"/>
                <a:gd name="connsiteX51" fmla="*/ 85785 w 487930"/>
                <a:gd name="connsiteY51" fmla="*/ 24477 h 737173"/>
                <a:gd name="connsiteX52" fmla="*/ 85785 w 487930"/>
                <a:gd name="connsiteY52" fmla="*/ 25385 h 737173"/>
                <a:gd name="connsiteX53" fmla="*/ 88055 w 487930"/>
                <a:gd name="connsiteY53" fmla="*/ 28447 h 737173"/>
                <a:gd name="connsiteX54" fmla="*/ 96338 w 487930"/>
                <a:gd name="connsiteY54" fmla="*/ 46706 h 737173"/>
                <a:gd name="connsiteX55" fmla="*/ 110182 w 487930"/>
                <a:gd name="connsiteY55" fmla="*/ 69388 h 737173"/>
                <a:gd name="connsiteX56" fmla="*/ 111203 w 487930"/>
                <a:gd name="connsiteY56" fmla="*/ 69388 h 737173"/>
                <a:gd name="connsiteX57" fmla="*/ 131628 w 487930"/>
                <a:gd name="connsiteY57" fmla="*/ 86287 h 737173"/>
                <a:gd name="connsiteX58" fmla="*/ 129131 w 487930"/>
                <a:gd name="connsiteY58" fmla="*/ 90936 h 737173"/>
                <a:gd name="connsiteX59" fmla="*/ 126522 w 487930"/>
                <a:gd name="connsiteY59" fmla="*/ 92638 h 737173"/>
                <a:gd name="connsiteX60" fmla="*/ 120735 w 487930"/>
                <a:gd name="connsiteY60" fmla="*/ 102845 h 737173"/>
                <a:gd name="connsiteX61" fmla="*/ 115288 w 487930"/>
                <a:gd name="connsiteY61" fmla="*/ 121784 h 737173"/>
                <a:gd name="connsiteX62" fmla="*/ 110295 w 487930"/>
                <a:gd name="connsiteY62" fmla="*/ 137095 h 737173"/>
                <a:gd name="connsiteX63" fmla="*/ 91799 w 487930"/>
                <a:gd name="connsiteY63" fmla="*/ 172026 h 737173"/>
                <a:gd name="connsiteX64" fmla="*/ 84764 w 487930"/>
                <a:gd name="connsiteY64" fmla="*/ 183367 h 737173"/>
                <a:gd name="connsiteX65" fmla="*/ 62069 w 487930"/>
                <a:gd name="connsiteY65" fmla="*/ 208657 h 737173"/>
                <a:gd name="connsiteX66" fmla="*/ 53672 w 487930"/>
                <a:gd name="connsiteY66" fmla="*/ 209451 h 737173"/>
                <a:gd name="connsiteX67" fmla="*/ 40736 w 487930"/>
                <a:gd name="connsiteY67" fmla="*/ 208090 h 737173"/>
                <a:gd name="connsiteX68" fmla="*/ 33247 w 487930"/>
                <a:gd name="connsiteY68" fmla="*/ 205822 h 737173"/>
                <a:gd name="connsiteX69" fmla="*/ 31318 w 487930"/>
                <a:gd name="connsiteY69" fmla="*/ 208090 h 737173"/>
                <a:gd name="connsiteX70" fmla="*/ 26893 w 487930"/>
                <a:gd name="connsiteY70" fmla="*/ 216823 h 737173"/>
                <a:gd name="connsiteX71" fmla="*/ 21786 w 487930"/>
                <a:gd name="connsiteY71" fmla="*/ 229412 h 737173"/>
                <a:gd name="connsiteX72" fmla="*/ 28936 w 487930"/>
                <a:gd name="connsiteY72" fmla="*/ 236670 h 737173"/>
                <a:gd name="connsiteX73" fmla="*/ 43346 w 487930"/>
                <a:gd name="connsiteY73" fmla="*/ 255723 h 737173"/>
                <a:gd name="connsiteX74" fmla="*/ 54694 w 487930"/>
                <a:gd name="connsiteY74" fmla="*/ 271601 h 737173"/>
                <a:gd name="connsiteX75" fmla="*/ 66722 w 487930"/>
                <a:gd name="connsiteY75" fmla="*/ 290087 h 737173"/>
                <a:gd name="connsiteX76" fmla="*/ 62977 w 487930"/>
                <a:gd name="connsiteY76" fmla="*/ 300634 h 737173"/>
                <a:gd name="connsiteX77" fmla="*/ 50609 w 487930"/>
                <a:gd name="connsiteY77" fmla="*/ 300634 h 737173"/>
                <a:gd name="connsiteX78" fmla="*/ 41531 w 487930"/>
                <a:gd name="connsiteY78" fmla="*/ 303923 h 737173"/>
                <a:gd name="connsiteX79" fmla="*/ 31091 w 487930"/>
                <a:gd name="connsiteY79" fmla="*/ 307892 h 737173"/>
                <a:gd name="connsiteX80" fmla="*/ 24510 w 487930"/>
                <a:gd name="connsiteY80" fmla="*/ 306985 h 737173"/>
                <a:gd name="connsiteX81" fmla="*/ 9759 w 487930"/>
                <a:gd name="connsiteY81" fmla="*/ 305737 h 737173"/>
                <a:gd name="connsiteX82" fmla="*/ 4426 w 487930"/>
                <a:gd name="connsiteY82" fmla="*/ 317079 h 737173"/>
                <a:gd name="connsiteX83" fmla="*/ 2724 w 487930"/>
                <a:gd name="connsiteY83" fmla="*/ 319914 h 737173"/>
                <a:gd name="connsiteX84" fmla="*/ 568 w 487930"/>
                <a:gd name="connsiteY84" fmla="*/ 319007 h 737173"/>
                <a:gd name="connsiteX85" fmla="*/ 0 w 487930"/>
                <a:gd name="connsiteY85" fmla="*/ 319007 h 737173"/>
                <a:gd name="connsiteX86" fmla="*/ 5787 w 487930"/>
                <a:gd name="connsiteY86" fmla="*/ 325131 h 737173"/>
                <a:gd name="connsiteX87" fmla="*/ 33134 w 487930"/>
                <a:gd name="connsiteY87" fmla="*/ 342936 h 737173"/>
                <a:gd name="connsiteX88" fmla="*/ 54353 w 487930"/>
                <a:gd name="connsiteY88" fmla="*/ 332389 h 737173"/>
                <a:gd name="connsiteX89" fmla="*/ 34269 w 487930"/>
                <a:gd name="connsiteY89" fmla="*/ 353030 h 737173"/>
                <a:gd name="connsiteX90" fmla="*/ 22014 w 487930"/>
                <a:gd name="connsiteY90" fmla="*/ 360175 h 737173"/>
                <a:gd name="connsiteX91" fmla="*/ 67403 w 487930"/>
                <a:gd name="connsiteY91" fmla="*/ 397487 h 737173"/>
                <a:gd name="connsiteX92" fmla="*/ 96905 w 487930"/>
                <a:gd name="connsiteY92" fmla="*/ 378548 h 737173"/>
                <a:gd name="connsiteX93" fmla="*/ 101331 w 487930"/>
                <a:gd name="connsiteY93" fmla="*/ 355865 h 737173"/>
                <a:gd name="connsiteX94" fmla="*/ 113586 w 487930"/>
                <a:gd name="connsiteY94" fmla="*/ 371970 h 737173"/>
                <a:gd name="connsiteX95" fmla="*/ 117444 w 487930"/>
                <a:gd name="connsiteY95" fmla="*/ 394652 h 737173"/>
                <a:gd name="connsiteX96" fmla="*/ 111317 w 487930"/>
                <a:gd name="connsiteY96" fmla="*/ 419149 h 737173"/>
                <a:gd name="connsiteX97" fmla="*/ 131401 w 487930"/>
                <a:gd name="connsiteY97" fmla="*/ 484814 h 737173"/>
                <a:gd name="connsiteX98" fmla="*/ 145358 w 487930"/>
                <a:gd name="connsiteY98" fmla="*/ 531086 h 737173"/>
                <a:gd name="connsiteX99" fmla="*/ 177130 w 487930"/>
                <a:gd name="connsiteY99" fmla="*/ 597318 h 737173"/>
                <a:gd name="connsiteX100" fmla="*/ 213328 w 487930"/>
                <a:gd name="connsiteY100" fmla="*/ 675232 h 737173"/>
                <a:gd name="connsiteX101" fmla="*/ 236703 w 487930"/>
                <a:gd name="connsiteY101" fmla="*/ 729896 h 737173"/>
                <a:gd name="connsiteX102" fmla="*/ 261780 w 487930"/>
                <a:gd name="connsiteY102" fmla="*/ 730917 h 737173"/>
                <a:gd name="connsiteX103" fmla="*/ 301383 w 487930"/>
                <a:gd name="connsiteY103" fmla="*/ 680789 h 737173"/>
                <a:gd name="connsiteX104" fmla="*/ 301383 w 487930"/>
                <a:gd name="connsiteY104" fmla="*/ 630774 h 737173"/>
                <a:gd name="connsiteX105" fmla="*/ 306262 w 487930"/>
                <a:gd name="connsiteY105" fmla="*/ 574069 h 737173"/>
                <a:gd name="connsiteX106" fmla="*/ 314659 w 487930"/>
                <a:gd name="connsiteY106" fmla="*/ 529498 h 737173"/>
                <a:gd name="connsiteX107" fmla="*/ 349835 w 487930"/>
                <a:gd name="connsiteY107" fmla="*/ 505001 h 737173"/>
                <a:gd name="connsiteX108" fmla="*/ 372529 w 487930"/>
                <a:gd name="connsiteY108" fmla="*/ 480504 h 737173"/>
                <a:gd name="connsiteX109" fmla="*/ 414287 w 487930"/>
                <a:gd name="connsiteY109" fmla="*/ 425954 h 737173"/>
                <a:gd name="connsiteX110" fmla="*/ 444471 w 487930"/>
                <a:gd name="connsiteY110" fmla="*/ 405313 h 737173"/>
                <a:gd name="connsiteX111" fmla="*/ 455024 w 487930"/>
                <a:gd name="connsiteY111" fmla="*/ 374124 h 737173"/>
                <a:gd name="connsiteX112" fmla="*/ 478966 w 487930"/>
                <a:gd name="connsiteY112" fmla="*/ 368567 h 737173"/>
                <a:gd name="connsiteX113" fmla="*/ 488952 w 487930"/>
                <a:gd name="connsiteY113" fmla="*/ 367207 h 737173"/>
                <a:gd name="connsiteX114" fmla="*/ 486115 w 487930"/>
                <a:gd name="connsiteY114" fmla="*/ 367207 h 737173"/>
                <a:gd name="connsiteX115" fmla="*/ 484754 w 487930"/>
                <a:gd name="connsiteY115" fmla="*/ 344751 h 737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487930" h="737173">
                  <a:moveTo>
                    <a:pt x="484753" y="344751"/>
                  </a:moveTo>
                  <a:cubicBezTo>
                    <a:pt x="484753" y="340782"/>
                    <a:pt x="483846" y="337039"/>
                    <a:pt x="483619" y="333410"/>
                  </a:cubicBezTo>
                  <a:cubicBezTo>
                    <a:pt x="483175" y="329676"/>
                    <a:pt x="481853" y="326101"/>
                    <a:pt x="479761" y="322976"/>
                  </a:cubicBezTo>
                  <a:cubicBezTo>
                    <a:pt x="476746" y="318526"/>
                    <a:pt x="474946" y="313365"/>
                    <a:pt x="474541" y="308006"/>
                  </a:cubicBezTo>
                  <a:cubicBezTo>
                    <a:pt x="473815" y="303323"/>
                    <a:pt x="471489" y="299035"/>
                    <a:pt x="467960" y="295871"/>
                  </a:cubicBezTo>
                  <a:cubicBezTo>
                    <a:pt x="464460" y="292620"/>
                    <a:pt x="462212" y="288245"/>
                    <a:pt x="461606" y="283509"/>
                  </a:cubicBezTo>
                  <a:cubicBezTo>
                    <a:pt x="461605" y="277271"/>
                    <a:pt x="466938" y="275116"/>
                    <a:pt x="470342" y="273756"/>
                  </a:cubicBezTo>
                  <a:cubicBezTo>
                    <a:pt x="473747" y="272395"/>
                    <a:pt x="474428" y="271828"/>
                    <a:pt x="474541" y="270920"/>
                  </a:cubicBezTo>
                  <a:cubicBezTo>
                    <a:pt x="474654" y="270013"/>
                    <a:pt x="473406" y="268425"/>
                    <a:pt x="468527" y="266270"/>
                  </a:cubicBezTo>
                  <a:cubicBezTo>
                    <a:pt x="465056" y="264819"/>
                    <a:pt x="461715" y="263074"/>
                    <a:pt x="458541" y="261053"/>
                  </a:cubicBezTo>
                  <a:cubicBezTo>
                    <a:pt x="453803" y="258273"/>
                    <a:pt x="450809" y="253272"/>
                    <a:pt x="450598" y="247784"/>
                  </a:cubicBezTo>
                  <a:cubicBezTo>
                    <a:pt x="450514" y="246262"/>
                    <a:pt x="450169" y="244766"/>
                    <a:pt x="449577" y="243361"/>
                  </a:cubicBezTo>
                  <a:cubicBezTo>
                    <a:pt x="448442" y="241320"/>
                    <a:pt x="441861" y="242681"/>
                    <a:pt x="437208" y="243361"/>
                  </a:cubicBezTo>
                  <a:cubicBezTo>
                    <a:pt x="434939" y="243361"/>
                    <a:pt x="432783" y="244269"/>
                    <a:pt x="430854" y="244495"/>
                  </a:cubicBezTo>
                  <a:cubicBezTo>
                    <a:pt x="416368" y="243062"/>
                    <a:pt x="402177" y="239469"/>
                    <a:pt x="388756" y="233835"/>
                  </a:cubicBezTo>
                  <a:cubicBezTo>
                    <a:pt x="386714" y="232927"/>
                    <a:pt x="383877" y="231340"/>
                    <a:pt x="380586" y="229525"/>
                  </a:cubicBezTo>
                  <a:cubicBezTo>
                    <a:pt x="372695" y="224071"/>
                    <a:pt x="363713" y="220395"/>
                    <a:pt x="354260" y="218751"/>
                  </a:cubicBezTo>
                  <a:cubicBezTo>
                    <a:pt x="341576" y="220412"/>
                    <a:pt x="328719" y="217431"/>
                    <a:pt x="318063" y="210359"/>
                  </a:cubicBezTo>
                  <a:cubicBezTo>
                    <a:pt x="311056" y="205553"/>
                    <a:pt x="303419" y="201736"/>
                    <a:pt x="295368" y="199017"/>
                  </a:cubicBezTo>
                  <a:cubicBezTo>
                    <a:pt x="289047" y="196618"/>
                    <a:pt x="282936" y="193697"/>
                    <a:pt x="277099" y="190285"/>
                  </a:cubicBezTo>
                  <a:cubicBezTo>
                    <a:pt x="273800" y="188007"/>
                    <a:pt x="270213" y="186177"/>
                    <a:pt x="266433" y="184841"/>
                  </a:cubicBezTo>
                  <a:cubicBezTo>
                    <a:pt x="261548" y="183103"/>
                    <a:pt x="257042" y="180447"/>
                    <a:pt x="253156" y="177016"/>
                  </a:cubicBezTo>
                  <a:cubicBezTo>
                    <a:pt x="248050" y="171912"/>
                    <a:pt x="251454" y="165675"/>
                    <a:pt x="254405" y="159777"/>
                  </a:cubicBezTo>
                  <a:cubicBezTo>
                    <a:pt x="256353" y="156725"/>
                    <a:pt x="257594" y="153277"/>
                    <a:pt x="258036" y="149683"/>
                  </a:cubicBezTo>
                  <a:cubicBezTo>
                    <a:pt x="258036" y="143673"/>
                    <a:pt x="263483" y="139930"/>
                    <a:pt x="268702" y="137662"/>
                  </a:cubicBezTo>
                  <a:cubicBezTo>
                    <a:pt x="266041" y="135715"/>
                    <a:pt x="263143" y="134115"/>
                    <a:pt x="260078" y="132899"/>
                  </a:cubicBezTo>
                  <a:cubicBezTo>
                    <a:pt x="255274" y="131021"/>
                    <a:pt x="250764" y="128462"/>
                    <a:pt x="246689" y="125300"/>
                  </a:cubicBezTo>
                  <a:cubicBezTo>
                    <a:pt x="238845" y="118589"/>
                    <a:pt x="229376" y="114053"/>
                    <a:pt x="219228" y="112144"/>
                  </a:cubicBezTo>
                  <a:cubicBezTo>
                    <a:pt x="212420" y="111350"/>
                    <a:pt x="210037" y="104319"/>
                    <a:pt x="207881" y="98081"/>
                  </a:cubicBezTo>
                  <a:cubicBezTo>
                    <a:pt x="206914" y="94311"/>
                    <a:pt x="205218" y="90766"/>
                    <a:pt x="202888" y="87647"/>
                  </a:cubicBezTo>
                  <a:cubicBezTo>
                    <a:pt x="199341" y="84709"/>
                    <a:pt x="197473" y="80211"/>
                    <a:pt x="197896" y="75626"/>
                  </a:cubicBezTo>
                  <a:cubicBezTo>
                    <a:pt x="198669" y="72868"/>
                    <a:pt x="200747" y="70664"/>
                    <a:pt x="203456" y="69729"/>
                  </a:cubicBezTo>
                  <a:cubicBezTo>
                    <a:pt x="207427" y="68141"/>
                    <a:pt x="211286" y="71316"/>
                    <a:pt x="214803" y="73925"/>
                  </a:cubicBezTo>
                  <a:lnTo>
                    <a:pt x="217186" y="75853"/>
                  </a:lnTo>
                  <a:cubicBezTo>
                    <a:pt x="216748" y="70728"/>
                    <a:pt x="215362" y="65729"/>
                    <a:pt x="213101" y="61109"/>
                  </a:cubicBezTo>
                  <a:cubicBezTo>
                    <a:pt x="211760" y="59025"/>
                    <a:pt x="210115" y="57152"/>
                    <a:pt x="208222" y="55552"/>
                  </a:cubicBezTo>
                  <a:cubicBezTo>
                    <a:pt x="203413" y="51721"/>
                    <a:pt x="200150" y="46285"/>
                    <a:pt x="199031" y="40242"/>
                  </a:cubicBezTo>
                  <a:lnTo>
                    <a:pt x="199030" y="40242"/>
                  </a:lnTo>
                  <a:lnTo>
                    <a:pt x="199030" y="40242"/>
                  </a:lnTo>
                  <a:cubicBezTo>
                    <a:pt x="199030" y="40242"/>
                    <a:pt x="199030" y="40242"/>
                    <a:pt x="199030" y="40242"/>
                  </a:cubicBezTo>
                  <a:lnTo>
                    <a:pt x="199030" y="40242"/>
                  </a:lnTo>
                  <a:cubicBezTo>
                    <a:pt x="198973" y="39638"/>
                    <a:pt x="198973" y="39030"/>
                    <a:pt x="199030" y="38427"/>
                  </a:cubicBezTo>
                  <a:lnTo>
                    <a:pt x="199030" y="37406"/>
                  </a:lnTo>
                  <a:cubicBezTo>
                    <a:pt x="199030" y="30375"/>
                    <a:pt x="199030" y="28674"/>
                    <a:pt x="194151" y="27313"/>
                  </a:cubicBezTo>
                  <a:cubicBezTo>
                    <a:pt x="184846" y="24704"/>
                    <a:pt x="179400" y="15291"/>
                    <a:pt x="173840" y="4630"/>
                  </a:cubicBezTo>
                  <a:cubicBezTo>
                    <a:pt x="170776" y="-1494"/>
                    <a:pt x="162492" y="-133"/>
                    <a:pt x="158067" y="888"/>
                  </a:cubicBezTo>
                  <a:cubicBezTo>
                    <a:pt x="158105" y="2266"/>
                    <a:pt x="157792" y="3632"/>
                    <a:pt x="157159" y="4857"/>
                  </a:cubicBezTo>
                  <a:cubicBezTo>
                    <a:pt x="150464" y="18353"/>
                    <a:pt x="141840" y="25158"/>
                    <a:pt x="131628" y="25158"/>
                  </a:cubicBezTo>
                  <a:cubicBezTo>
                    <a:pt x="125169" y="24790"/>
                    <a:pt x="118773" y="23687"/>
                    <a:pt x="112565" y="21869"/>
                  </a:cubicBezTo>
                  <a:cubicBezTo>
                    <a:pt x="108451" y="20557"/>
                    <a:pt x="104172" y="19832"/>
                    <a:pt x="99856" y="19714"/>
                  </a:cubicBezTo>
                  <a:lnTo>
                    <a:pt x="97133" y="20395"/>
                  </a:lnTo>
                  <a:cubicBezTo>
                    <a:pt x="94636" y="20962"/>
                    <a:pt x="86807" y="22663"/>
                    <a:pt x="85785" y="24477"/>
                  </a:cubicBezTo>
                  <a:cubicBezTo>
                    <a:pt x="85759" y="24779"/>
                    <a:pt x="85759" y="25083"/>
                    <a:pt x="85785" y="25385"/>
                  </a:cubicBezTo>
                  <a:lnTo>
                    <a:pt x="88055" y="28447"/>
                  </a:lnTo>
                  <a:cubicBezTo>
                    <a:pt x="92765" y="33446"/>
                    <a:pt x="95680" y="39870"/>
                    <a:pt x="96338" y="46706"/>
                  </a:cubicBezTo>
                  <a:cubicBezTo>
                    <a:pt x="98137" y="55660"/>
                    <a:pt x="103039" y="63692"/>
                    <a:pt x="110182" y="69388"/>
                  </a:cubicBezTo>
                  <a:lnTo>
                    <a:pt x="111203" y="69388"/>
                  </a:lnTo>
                  <a:cubicBezTo>
                    <a:pt x="123571" y="76080"/>
                    <a:pt x="131287" y="80729"/>
                    <a:pt x="131628" y="86287"/>
                  </a:cubicBezTo>
                  <a:cubicBezTo>
                    <a:pt x="131699" y="88174"/>
                    <a:pt x="130744" y="89952"/>
                    <a:pt x="129131" y="90936"/>
                  </a:cubicBezTo>
                  <a:lnTo>
                    <a:pt x="126522" y="92638"/>
                  </a:lnTo>
                  <a:cubicBezTo>
                    <a:pt x="121983" y="95586"/>
                    <a:pt x="120394" y="96607"/>
                    <a:pt x="120735" y="102845"/>
                  </a:cubicBezTo>
                  <a:cubicBezTo>
                    <a:pt x="120244" y="109465"/>
                    <a:pt x="118389" y="115913"/>
                    <a:pt x="115288" y="121784"/>
                  </a:cubicBezTo>
                  <a:cubicBezTo>
                    <a:pt x="112801" y="126582"/>
                    <a:pt x="111115" y="131754"/>
                    <a:pt x="110295" y="137095"/>
                  </a:cubicBezTo>
                  <a:cubicBezTo>
                    <a:pt x="107174" y="150110"/>
                    <a:pt x="100812" y="162126"/>
                    <a:pt x="91799" y="172026"/>
                  </a:cubicBezTo>
                  <a:cubicBezTo>
                    <a:pt x="89188" y="175635"/>
                    <a:pt x="86837" y="179425"/>
                    <a:pt x="84764" y="183367"/>
                  </a:cubicBezTo>
                  <a:cubicBezTo>
                    <a:pt x="76027" y="198224"/>
                    <a:pt x="69332" y="208657"/>
                    <a:pt x="62069" y="208657"/>
                  </a:cubicBezTo>
                  <a:cubicBezTo>
                    <a:pt x="59256" y="208742"/>
                    <a:pt x="56451" y="209007"/>
                    <a:pt x="53672" y="209451"/>
                  </a:cubicBezTo>
                  <a:cubicBezTo>
                    <a:pt x="49341" y="210621"/>
                    <a:pt x="44729" y="210136"/>
                    <a:pt x="40736" y="208090"/>
                  </a:cubicBezTo>
                  <a:cubicBezTo>
                    <a:pt x="38588" y="206471"/>
                    <a:pt x="35934" y="205667"/>
                    <a:pt x="33247" y="205822"/>
                  </a:cubicBezTo>
                  <a:cubicBezTo>
                    <a:pt x="32255" y="206194"/>
                    <a:pt x="31526" y="207052"/>
                    <a:pt x="31318" y="208090"/>
                  </a:cubicBezTo>
                  <a:cubicBezTo>
                    <a:pt x="30048" y="211100"/>
                    <a:pt x="28569" y="214018"/>
                    <a:pt x="26893" y="216823"/>
                  </a:cubicBezTo>
                  <a:cubicBezTo>
                    <a:pt x="24069" y="220472"/>
                    <a:pt x="22302" y="224827"/>
                    <a:pt x="21786" y="229412"/>
                  </a:cubicBezTo>
                  <a:cubicBezTo>
                    <a:pt x="21787" y="231113"/>
                    <a:pt x="25758" y="234062"/>
                    <a:pt x="28936" y="236670"/>
                  </a:cubicBezTo>
                  <a:cubicBezTo>
                    <a:pt x="36029" y="240914"/>
                    <a:pt x="41196" y="247745"/>
                    <a:pt x="43346" y="255723"/>
                  </a:cubicBezTo>
                  <a:cubicBezTo>
                    <a:pt x="45497" y="262009"/>
                    <a:pt x="49442" y="267529"/>
                    <a:pt x="54694" y="271601"/>
                  </a:cubicBezTo>
                  <a:cubicBezTo>
                    <a:pt x="60935" y="277611"/>
                    <a:pt x="66722" y="282942"/>
                    <a:pt x="66722" y="290087"/>
                  </a:cubicBezTo>
                  <a:cubicBezTo>
                    <a:pt x="67417" y="294016"/>
                    <a:pt x="65995" y="298022"/>
                    <a:pt x="62977" y="300634"/>
                  </a:cubicBezTo>
                  <a:cubicBezTo>
                    <a:pt x="59573" y="303129"/>
                    <a:pt x="55148" y="301881"/>
                    <a:pt x="50609" y="300634"/>
                  </a:cubicBezTo>
                  <a:cubicBezTo>
                    <a:pt x="47885" y="299727"/>
                    <a:pt x="44822" y="301768"/>
                    <a:pt x="41531" y="303923"/>
                  </a:cubicBezTo>
                  <a:cubicBezTo>
                    <a:pt x="38567" y="306330"/>
                    <a:pt x="34907" y="307722"/>
                    <a:pt x="31091" y="307892"/>
                  </a:cubicBezTo>
                  <a:lnTo>
                    <a:pt x="24510" y="306985"/>
                  </a:lnTo>
                  <a:cubicBezTo>
                    <a:pt x="19683" y="305835"/>
                    <a:pt x="14710" y="305415"/>
                    <a:pt x="9759" y="305737"/>
                  </a:cubicBezTo>
                  <a:cubicBezTo>
                    <a:pt x="8814" y="309856"/>
                    <a:pt x="6996" y="313724"/>
                    <a:pt x="4426" y="317079"/>
                  </a:cubicBezTo>
                  <a:lnTo>
                    <a:pt x="2724" y="319914"/>
                  </a:lnTo>
                  <a:lnTo>
                    <a:pt x="568" y="319007"/>
                  </a:lnTo>
                  <a:lnTo>
                    <a:pt x="0" y="319007"/>
                  </a:lnTo>
                  <a:cubicBezTo>
                    <a:pt x="1774" y="321189"/>
                    <a:pt x="3709" y="323236"/>
                    <a:pt x="5787" y="325131"/>
                  </a:cubicBezTo>
                  <a:cubicBezTo>
                    <a:pt x="13050" y="331255"/>
                    <a:pt x="24283" y="342936"/>
                    <a:pt x="33134" y="342936"/>
                  </a:cubicBezTo>
                  <a:cubicBezTo>
                    <a:pt x="41985" y="342936"/>
                    <a:pt x="49247" y="326265"/>
                    <a:pt x="54353" y="332389"/>
                  </a:cubicBezTo>
                  <a:cubicBezTo>
                    <a:pt x="59460" y="338513"/>
                    <a:pt x="45956" y="353030"/>
                    <a:pt x="34269" y="353030"/>
                  </a:cubicBezTo>
                  <a:cubicBezTo>
                    <a:pt x="22581" y="353030"/>
                    <a:pt x="16454" y="353597"/>
                    <a:pt x="22014" y="360175"/>
                  </a:cubicBezTo>
                  <a:cubicBezTo>
                    <a:pt x="27574" y="366753"/>
                    <a:pt x="56055" y="397487"/>
                    <a:pt x="67403" y="397487"/>
                  </a:cubicBezTo>
                  <a:cubicBezTo>
                    <a:pt x="78750" y="397487"/>
                    <a:pt x="95771" y="388074"/>
                    <a:pt x="96905" y="378548"/>
                  </a:cubicBezTo>
                  <a:cubicBezTo>
                    <a:pt x="98040" y="369021"/>
                    <a:pt x="94636" y="355865"/>
                    <a:pt x="101331" y="355865"/>
                  </a:cubicBezTo>
                  <a:cubicBezTo>
                    <a:pt x="108026" y="355865"/>
                    <a:pt x="117444" y="368114"/>
                    <a:pt x="113586" y="371970"/>
                  </a:cubicBezTo>
                  <a:cubicBezTo>
                    <a:pt x="109728" y="375826"/>
                    <a:pt x="114721" y="384785"/>
                    <a:pt x="117444" y="394652"/>
                  </a:cubicBezTo>
                  <a:cubicBezTo>
                    <a:pt x="120167" y="404519"/>
                    <a:pt x="110863" y="410756"/>
                    <a:pt x="111317" y="419149"/>
                  </a:cubicBezTo>
                  <a:cubicBezTo>
                    <a:pt x="111770" y="427541"/>
                    <a:pt x="129245" y="470865"/>
                    <a:pt x="131401" y="484814"/>
                  </a:cubicBezTo>
                  <a:cubicBezTo>
                    <a:pt x="133804" y="500828"/>
                    <a:pt x="138504" y="516413"/>
                    <a:pt x="145358" y="531086"/>
                  </a:cubicBezTo>
                  <a:cubicBezTo>
                    <a:pt x="151485" y="541633"/>
                    <a:pt x="172705" y="573955"/>
                    <a:pt x="177130" y="597318"/>
                  </a:cubicBezTo>
                  <a:cubicBezTo>
                    <a:pt x="181556" y="620681"/>
                    <a:pt x="211172" y="664684"/>
                    <a:pt x="213328" y="675232"/>
                  </a:cubicBezTo>
                  <a:cubicBezTo>
                    <a:pt x="215484" y="685779"/>
                    <a:pt x="222179" y="717080"/>
                    <a:pt x="236703" y="729896"/>
                  </a:cubicBezTo>
                  <a:cubicBezTo>
                    <a:pt x="251228" y="742711"/>
                    <a:pt x="254518" y="739309"/>
                    <a:pt x="261780" y="730917"/>
                  </a:cubicBezTo>
                  <a:cubicBezTo>
                    <a:pt x="269043" y="722524"/>
                    <a:pt x="286858" y="683057"/>
                    <a:pt x="301383" y="680789"/>
                  </a:cubicBezTo>
                  <a:cubicBezTo>
                    <a:pt x="315907" y="678521"/>
                    <a:pt x="292985" y="643023"/>
                    <a:pt x="301383" y="630774"/>
                  </a:cubicBezTo>
                  <a:cubicBezTo>
                    <a:pt x="309779" y="618526"/>
                    <a:pt x="308985" y="583369"/>
                    <a:pt x="306262" y="574069"/>
                  </a:cubicBezTo>
                  <a:cubicBezTo>
                    <a:pt x="303538" y="564769"/>
                    <a:pt x="300248" y="538911"/>
                    <a:pt x="314659" y="529498"/>
                  </a:cubicBezTo>
                  <a:cubicBezTo>
                    <a:pt x="329069" y="520085"/>
                    <a:pt x="344842" y="518951"/>
                    <a:pt x="349835" y="505001"/>
                  </a:cubicBezTo>
                  <a:cubicBezTo>
                    <a:pt x="354828" y="491052"/>
                    <a:pt x="363225" y="488897"/>
                    <a:pt x="372529" y="480504"/>
                  </a:cubicBezTo>
                  <a:cubicBezTo>
                    <a:pt x="388057" y="463609"/>
                    <a:pt x="402032" y="445351"/>
                    <a:pt x="414287" y="425954"/>
                  </a:cubicBezTo>
                  <a:cubicBezTo>
                    <a:pt x="419394" y="415860"/>
                    <a:pt x="439932" y="416994"/>
                    <a:pt x="444471" y="405313"/>
                  </a:cubicBezTo>
                  <a:cubicBezTo>
                    <a:pt x="449010" y="393631"/>
                    <a:pt x="446627" y="378548"/>
                    <a:pt x="455024" y="374124"/>
                  </a:cubicBezTo>
                  <a:cubicBezTo>
                    <a:pt x="463421" y="369701"/>
                    <a:pt x="474541" y="364144"/>
                    <a:pt x="478966" y="368567"/>
                  </a:cubicBezTo>
                  <a:cubicBezTo>
                    <a:pt x="481463" y="371062"/>
                    <a:pt x="484867" y="369475"/>
                    <a:pt x="488952" y="367207"/>
                  </a:cubicBezTo>
                  <a:lnTo>
                    <a:pt x="486115" y="367207"/>
                  </a:lnTo>
                  <a:cubicBezTo>
                    <a:pt x="486470" y="359694"/>
                    <a:pt x="486013" y="352166"/>
                    <a:pt x="484754" y="34475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4" name="Freeform 393">
              <a:extLst>
                <a:ext uri="{FF2B5EF4-FFF2-40B4-BE49-F238E27FC236}">
                  <a16:creationId xmlns:a16="http://schemas.microsoft.com/office/drawing/2014/main" id="{6159066B-AC11-4849-89F1-0EF4A41C31ED}"/>
                </a:ext>
              </a:extLst>
            </p:cNvPr>
            <p:cNvSpPr/>
            <p:nvPr/>
          </p:nvSpPr>
          <p:spPr>
            <a:xfrm>
              <a:off x="6704250" y="3512218"/>
              <a:ext cx="38792" cy="38770"/>
            </a:xfrm>
            <a:custGeom>
              <a:avLst/>
              <a:gdLst>
                <a:gd name="connsiteX0" fmla="*/ 8737 w 34041"/>
                <a:gd name="connsiteY0" fmla="*/ 1106 h 34023"/>
                <a:gd name="connsiteX1" fmla="*/ 2950 w 34041"/>
                <a:gd name="connsiteY1" fmla="*/ 7797 h 34023"/>
                <a:gd name="connsiteX2" fmla="*/ 0 w 34041"/>
                <a:gd name="connsiteY2" fmla="*/ 19138 h 34023"/>
                <a:gd name="connsiteX3" fmla="*/ 12142 w 34041"/>
                <a:gd name="connsiteY3" fmla="*/ 21860 h 34023"/>
                <a:gd name="connsiteX4" fmla="*/ 16567 w 34041"/>
                <a:gd name="connsiteY4" fmla="*/ 26283 h 34023"/>
                <a:gd name="connsiteX5" fmla="*/ 35290 w 34041"/>
                <a:gd name="connsiteY5" fmla="*/ 34903 h 34023"/>
                <a:gd name="connsiteX6" fmla="*/ 35290 w 34041"/>
                <a:gd name="connsiteY6" fmla="*/ 34109 h 34023"/>
                <a:gd name="connsiteX7" fmla="*/ 26893 w 34041"/>
                <a:gd name="connsiteY7" fmla="*/ 6210 h 34023"/>
                <a:gd name="connsiteX8" fmla="*/ 29276 w 34041"/>
                <a:gd name="connsiteY8" fmla="*/ 4168 h 34023"/>
                <a:gd name="connsiteX9" fmla="*/ 8737 w 34041"/>
                <a:gd name="connsiteY9" fmla="*/ 1106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1" h="34023">
                  <a:moveTo>
                    <a:pt x="8737" y="1106"/>
                  </a:moveTo>
                  <a:cubicBezTo>
                    <a:pt x="5871" y="2314"/>
                    <a:pt x="3731" y="4788"/>
                    <a:pt x="2950" y="7797"/>
                  </a:cubicBezTo>
                  <a:cubicBezTo>
                    <a:pt x="2042" y="12107"/>
                    <a:pt x="908" y="16076"/>
                    <a:pt x="0" y="19138"/>
                  </a:cubicBezTo>
                  <a:cubicBezTo>
                    <a:pt x="4219" y="18938"/>
                    <a:pt x="8413" y="19879"/>
                    <a:pt x="12142" y="21860"/>
                  </a:cubicBezTo>
                  <a:cubicBezTo>
                    <a:pt x="13755" y="23189"/>
                    <a:pt x="15237" y="24670"/>
                    <a:pt x="16567" y="26283"/>
                  </a:cubicBezTo>
                  <a:cubicBezTo>
                    <a:pt x="20825" y="32287"/>
                    <a:pt x="27958" y="35570"/>
                    <a:pt x="35290" y="34903"/>
                  </a:cubicBezTo>
                  <a:cubicBezTo>
                    <a:pt x="35290" y="34903"/>
                    <a:pt x="35290" y="34903"/>
                    <a:pt x="35290" y="34109"/>
                  </a:cubicBezTo>
                  <a:cubicBezTo>
                    <a:pt x="34722" y="27417"/>
                    <a:pt x="19177" y="14602"/>
                    <a:pt x="26893" y="6210"/>
                  </a:cubicBezTo>
                  <a:cubicBezTo>
                    <a:pt x="27687" y="5416"/>
                    <a:pt x="28481" y="4849"/>
                    <a:pt x="29276" y="4168"/>
                  </a:cubicBezTo>
                  <a:cubicBezTo>
                    <a:pt x="23271" y="31"/>
                    <a:pt x="15689" y="-1100"/>
                    <a:pt x="8737" y="110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5" name="Freeform 394">
              <a:extLst>
                <a:ext uri="{FF2B5EF4-FFF2-40B4-BE49-F238E27FC236}">
                  <a16:creationId xmlns:a16="http://schemas.microsoft.com/office/drawing/2014/main" id="{0F38FD2F-EF02-5541-BB00-6A8E7DDAAA94}"/>
                </a:ext>
              </a:extLst>
            </p:cNvPr>
            <p:cNvSpPr/>
            <p:nvPr/>
          </p:nvSpPr>
          <p:spPr>
            <a:xfrm>
              <a:off x="6386692" y="3449120"/>
              <a:ext cx="556011" cy="491095"/>
            </a:xfrm>
            <a:custGeom>
              <a:avLst/>
              <a:gdLst>
                <a:gd name="connsiteX0" fmla="*/ 311695 w 487930"/>
                <a:gd name="connsiteY0" fmla="*/ 95946 h 430963"/>
                <a:gd name="connsiteX1" fmla="*/ 291043 w 487930"/>
                <a:gd name="connsiteY1" fmla="*/ 84605 h 430963"/>
                <a:gd name="connsiteX2" fmla="*/ 287299 w 487930"/>
                <a:gd name="connsiteY2" fmla="*/ 80862 h 430963"/>
                <a:gd name="connsiteX3" fmla="*/ 252350 w 487930"/>
                <a:gd name="connsiteY3" fmla="*/ 80068 h 430963"/>
                <a:gd name="connsiteX4" fmla="*/ 237711 w 487930"/>
                <a:gd name="connsiteY4" fmla="*/ 80068 h 430963"/>
                <a:gd name="connsiteX5" fmla="*/ 205826 w 487930"/>
                <a:gd name="connsiteY5" fmla="*/ 60562 h 430963"/>
                <a:gd name="connsiteX6" fmla="*/ 204804 w 487930"/>
                <a:gd name="connsiteY6" fmla="*/ 59654 h 430963"/>
                <a:gd name="connsiteX7" fmla="*/ 140693 w 487930"/>
                <a:gd name="connsiteY7" fmla="*/ 14290 h 430963"/>
                <a:gd name="connsiteX8" fmla="*/ 139558 w 487930"/>
                <a:gd name="connsiteY8" fmla="*/ 13496 h 430963"/>
                <a:gd name="connsiteX9" fmla="*/ 106311 w 487930"/>
                <a:gd name="connsiteY9" fmla="*/ 0 h 430963"/>
                <a:gd name="connsiteX10" fmla="*/ 78737 w 487930"/>
                <a:gd name="connsiteY10" fmla="*/ 5103 h 430963"/>
                <a:gd name="connsiteX11" fmla="*/ 69773 w 487930"/>
                <a:gd name="connsiteY11" fmla="*/ 7258 h 430963"/>
                <a:gd name="connsiteX12" fmla="*/ 53659 w 487930"/>
                <a:gd name="connsiteY12" fmla="*/ 14517 h 430963"/>
                <a:gd name="connsiteX13" fmla="*/ 65007 w 487930"/>
                <a:gd name="connsiteY13" fmla="*/ 28580 h 430963"/>
                <a:gd name="connsiteX14" fmla="*/ 63160 w 487930"/>
                <a:gd name="connsiteY14" fmla="*/ 50797 h 430963"/>
                <a:gd name="connsiteX15" fmla="*/ 60695 w 487930"/>
                <a:gd name="connsiteY15" fmla="*/ 52510 h 430963"/>
                <a:gd name="connsiteX16" fmla="*/ 36639 w 487930"/>
                <a:gd name="connsiteY16" fmla="*/ 71676 h 430963"/>
                <a:gd name="connsiteX17" fmla="*/ 25291 w 487930"/>
                <a:gd name="connsiteY17" fmla="*/ 77347 h 430963"/>
                <a:gd name="connsiteX18" fmla="*/ 16894 w 487930"/>
                <a:gd name="connsiteY18" fmla="*/ 73604 h 430963"/>
                <a:gd name="connsiteX19" fmla="*/ 2597 w 487930"/>
                <a:gd name="connsiteY19" fmla="*/ 74511 h 430963"/>
                <a:gd name="connsiteX20" fmla="*/ 1803 w 487930"/>
                <a:gd name="connsiteY20" fmla="*/ 71789 h 430963"/>
                <a:gd name="connsiteX21" fmla="*/ 4753 w 487930"/>
                <a:gd name="connsiteY21" fmla="*/ 105813 h 430963"/>
                <a:gd name="connsiteX22" fmla="*/ 46511 w 487930"/>
                <a:gd name="connsiteY22" fmla="*/ 162518 h 430963"/>
                <a:gd name="connsiteX23" fmla="*/ 63305 w 487930"/>
                <a:gd name="connsiteY23" fmla="*/ 194841 h 430963"/>
                <a:gd name="connsiteX24" fmla="*/ 87247 w 487930"/>
                <a:gd name="connsiteY24" fmla="*/ 216049 h 430963"/>
                <a:gd name="connsiteX25" fmla="*/ 109942 w 487930"/>
                <a:gd name="connsiteY25" fmla="*/ 277291 h 430963"/>
                <a:gd name="connsiteX26" fmla="*/ 132636 w 487930"/>
                <a:gd name="connsiteY26" fmla="*/ 315624 h 430963"/>
                <a:gd name="connsiteX27" fmla="*/ 168948 w 487930"/>
                <a:gd name="connsiteY27" fmla="*/ 365185 h 430963"/>
                <a:gd name="connsiteX28" fmla="*/ 202989 w 487930"/>
                <a:gd name="connsiteY28" fmla="*/ 415879 h 430963"/>
                <a:gd name="connsiteX29" fmla="*/ 204350 w 487930"/>
                <a:gd name="connsiteY29" fmla="*/ 423591 h 430963"/>
                <a:gd name="connsiteX30" fmla="*/ 204350 w 487930"/>
                <a:gd name="connsiteY30" fmla="*/ 422344 h 430963"/>
                <a:gd name="connsiteX31" fmla="*/ 204350 w 487930"/>
                <a:gd name="connsiteY31" fmla="*/ 419509 h 430963"/>
                <a:gd name="connsiteX32" fmla="*/ 210705 w 487930"/>
                <a:gd name="connsiteY32" fmla="*/ 413952 h 430963"/>
                <a:gd name="connsiteX33" fmla="*/ 210705 w 487930"/>
                <a:gd name="connsiteY33" fmla="*/ 408281 h 430963"/>
                <a:gd name="connsiteX34" fmla="*/ 217513 w 487930"/>
                <a:gd name="connsiteY34" fmla="*/ 391609 h 430963"/>
                <a:gd name="connsiteX35" fmla="*/ 230790 w 487930"/>
                <a:gd name="connsiteY35" fmla="*/ 392857 h 430963"/>
                <a:gd name="connsiteX36" fmla="*/ 240435 w 487930"/>
                <a:gd name="connsiteY36" fmla="*/ 394105 h 430963"/>
                <a:gd name="connsiteX37" fmla="*/ 268689 w 487930"/>
                <a:gd name="connsiteY37" fmla="*/ 404311 h 430963"/>
                <a:gd name="connsiteX38" fmla="*/ 280037 w 487930"/>
                <a:gd name="connsiteY38" fmla="*/ 408054 h 430963"/>
                <a:gd name="connsiteX39" fmla="*/ 293313 w 487930"/>
                <a:gd name="connsiteY39" fmla="*/ 417240 h 430963"/>
                <a:gd name="connsiteX40" fmla="*/ 292405 w 487930"/>
                <a:gd name="connsiteY40" fmla="*/ 425406 h 430963"/>
                <a:gd name="connsiteX41" fmla="*/ 291270 w 487930"/>
                <a:gd name="connsiteY41" fmla="*/ 437541 h 430963"/>
                <a:gd name="connsiteX42" fmla="*/ 300348 w 487930"/>
                <a:gd name="connsiteY42" fmla="*/ 425179 h 430963"/>
                <a:gd name="connsiteX43" fmla="*/ 307043 w 487930"/>
                <a:gd name="connsiteY43" fmla="*/ 415653 h 430963"/>
                <a:gd name="connsiteX44" fmla="*/ 316007 w 487930"/>
                <a:gd name="connsiteY44" fmla="*/ 403631 h 430963"/>
                <a:gd name="connsiteX45" fmla="*/ 346758 w 487930"/>
                <a:gd name="connsiteY45" fmla="*/ 367453 h 430963"/>
                <a:gd name="connsiteX46" fmla="*/ 371949 w 487930"/>
                <a:gd name="connsiteY46" fmla="*/ 361329 h 430963"/>
                <a:gd name="connsiteX47" fmla="*/ 388743 w 487930"/>
                <a:gd name="connsiteY47" fmla="*/ 357246 h 430963"/>
                <a:gd name="connsiteX48" fmla="*/ 432997 w 487930"/>
                <a:gd name="connsiteY48" fmla="*/ 343863 h 430963"/>
                <a:gd name="connsiteX49" fmla="*/ 463635 w 487930"/>
                <a:gd name="connsiteY49" fmla="*/ 331048 h 430963"/>
                <a:gd name="connsiteX50" fmla="*/ 487691 w 487930"/>
                <a:gd name="connsiteY50" fmla="*/ 318686 h 430963"/>
                <a:gd name="connsiteX51" fmla="*/ 493931 w 487930"/>
                <a:gd name="connsiteY51" fmla="*/ 284662 h 430963"/>
                <a:gd name="connsiteX52" fmla="*/ 494726 w 487930"/>
                <a:gd name="connsiteY52" fmla="*/ 282961 h 430963"/>
                <a:gd name="connsiteX53" fmla="*/ 496882 w 487930"/>
                <a:gd name="connsiteY53" fmla="*/ 267197 h 430963"/>
                <a:gd name="connsiteX54" fmla="*/ 481563 w 487930"/>
                <a:gd name="connsiteY54" fmla="*/ 255856 h 430963"/>
                <a:gd name="connsiteX55" fmla="*/ 472372 w 487930"/>
                <a:gd name="connsiteY55" fmla="*/ 253588 h 430963"/>
                <a:gd name="connsiteX56" fmla="*/ 456486 w 487930"/>
                <a:gd name="connsiteY56" fmla="*/ 250186 h 430963"/>
                <a:gd name="connsiteX57" fmla="*/ 455692 w 487930"/>
                <a:gd name="connsiteY57" fmla="*/ 250186 h 430963"/>
                <a:gd name="connsiteX58" fmla="*/ 422558 w 487930"/>
                <a:gd name="connsiteY58" fmla="*/ 243948 h 430963"/>
                <a:gd name="connsiteX59" fmla="*/ 399863 w 487930"/>
                <a:gd name="connsiteY59" fmla="*/ 212760 h 430963"/>
                <a:gd name="connsiteX60" fmla="*/ 402814 w 487930"/>
                <a:gd name="connsiteY60" fmla="*/ 212760 h 430963"/>
                <a:gd name="connsiteX61" fmla="*/ 399069 w 487930"/>
                <a:gd name="connsiteY61" fmla="*/ 210151 h 430963"/>
                <a:gd name="connsiteX62" fmla="*/ 396459 w 487930"/>
                <a:gd name="connsiteY62" fmla="*/ 203233 h 430963"/>
                <a:gd name="connsiteX63" fmla="*/ 395665 w 487930"/>
                <a:gd name="connsiteY63" fmla="*/ 203233 h 430963"/>
                <a:gd name="connsiteX64" fmla="*/ 369112 w 487930"/>
                <a:gd name="connsiteY64" fmla="*/ 180551 h 430963"/>
                <a:gd name="connsiteX65" fmla="*/ 371836 w 487930"/>
                <a:gd name="connsiteY65" fmla="*/ 179644 h 430963"/>
                <a:gd name="connsiteX66" fmla="*/ 361736 w 487930"/>
                <a:gd name="connsiteY66" fmla="*/ 154126 h 430963"/>
                <a:gd name="connsiteX67" fmla="*/ 341765 w 487930"/>
                <a:gd name="connsiteY67" fmla="*/ 123505 h 430963"/>
                <a:gd name="connsiteX68" fmla="*/ 315099 w 487930"/>
                <a:gd name="connsiteY68" fmla="*/ 90276 h 430963"/>
                <a:gd name="connsiteX69" fmla="*/ 315099 w 487930"/>
                <a:gd name="connsiteY69" fmla="*/ 93224 h 43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930" h="430963">
                  <a:moveTo>
                    <a:pt x="311695" y="95946"/>
                  </a:moveTo>
                  <a:cubicBezTo>
                    <a:pt x="303399" y="95664"/>
                    <a:pt x="295731" y="91453"/>
                    <a:pt x="291043" y="84605"/>
                  </a:cubicBezTo>
                  <a:cubicBezTo>
                    <a:pt x="289882" y="83274"/>
                    <a:pt x="288631" y="82023"/>
                    <a:pt x="287299" y="80862"/>
                  </a:cubicBezTo>
                  <a:cubicBezTo>
                    <a:pt x="275747" y="78931"/>
                    <a:pt x="263977" y="78664"/>
                    <a:pt x="252350" y="80068"/>
                  </a:cubicBezTo>
                  <a:cubicBezTo>
                    <a:pt x="246108" y="80068"/>
                    <a:pt x="241002" y="80068"/>
                    <a:pt x="237711" y="80068"/>
                  </a:cubicBezTo>
                  <a:cubicBezTo>
                    <a:pt x="228860" y="80068"/>
                    <a:pt x="216606" y="69975"/>
                    <a:pt x="205826" y="60562"/>
                  </a:cubicBezTo>
                  <a:lnTo>
                    <a:pt x="204804" y="59654"/>
                  </a:lnTo>
                  <a:cubicBezTo>
                    <a:pt x="199698" y="55231"/>
                    <a:pt x="149430" y="19847"/>
                    <a:pt x="140693" y="14290"/>
                  </a:cubicBezTo>
                  <a:lnTo>
                    <a:pt x="139558" y="13496"/>
                  </a:lnTo>
                  <a:cubicBezTo>
                    <a:pt x="129703" y="6426"/>
                    <a:pt x="118307" y="1800"/>
                    <a:pt x="106311" y="0"/>
                  </a:cubicBezTo>
                  <a:cubicBezTo>
                    <a:pt x="96955" y="644"/>
                    <a:pt x="87703" y="2356"/>
                    <a:pt x="78737" y="5103"/>
                  </a:cubicBezTo>
                  <a:cubicBezTo>
                    <a:pt x="74992" y="6124"/>
                    <a:pt x="71815" y="6918"/>
                    <a:pt x="69773" y="7258"/>
                  </a:cubicBezTo>
                  <a:cubicBezTo>
                    <a:pt x="62397" y="8506"/>
                    <a:pt x="54454" y="12135"/>
                    <a:pt x="53659" y="14517"/>
                  </a:cubicBezTo>
                  <a:cubicBezTo>
                    <a:pt x="52865" y="16898"/>
                    <a:pt x="60808" y="25858"/>
                    <a:pt x="65007" y="28580"/>
                  </a:cubicBezTo>
                  <a:cubicBezTo>
                    <a:pt x="70635" y="35224"/>
                    <a:pt x="69809" y="45172"/>
                    <a:pt x="63160" y="50797"/>
                  </a:cubicBezTo>
                  <a:cubicBezTo>
                    <a:pt x="62395" y="51445"/>
                    <a:pt x="61569" y="52018"/>
                    <a:pt x="60695" y="52510"/>
                  </a:cubicBezTo>
                  <a:cubicBezTo>
                    <a:pt x="51582" y="57391"/>
                    <a:pt x="43431" y="63885"/>
                    <a:pt x="36639" y="71676"/>
                  </a:cubicBezTo>
                  <a:cubicBezTo>
                    <a:pt x="33883" y="75153"/>
                    <a:pt x="29727" y="77230"/>
                    <a:pt x="25291" y="77347"/>
                  </a:cubicBezTo>
                  <a:cubicBezTo>
                    <a:pt x="22070" y="77431"/>
                    <a:pt x="18984" y="76055"/>
                    <a:pt x="16894" y="73604"/>
                  </a:cubicBezTo>
                  <a:cubicBezTo>
                    <a:pt x="15873" y="72243"/>
                    <a:pt x="8838" y="72697"/>
                    <a:pt x="2597" y="74511"/>
                  </a:cubicBezTo>
                  <a:lnTo>
                    <a:pt x="1803" y="71789"/>
                  </a:lnTo>
                  <a:cubicBezTo>
                    <a:pt x="554" y="84492"/>
                    <a:pt x="-2736" y="102637"/>
                    <a:pt x="4753" y="105813"/>
                  </a:cubicBezTo>
                  <a:cubicBezTo>
                    <a:pt x="16100" y="111370"/>
                    <a:pt x="38795" y="149703"/>
                    <a:pt x="46511" y="162518"/>
                  </a:cubicBezTo>
                  <a:cubicBezTo>
                    <a:pt x="53379" y="172584"/>
                    <a:pt x="59017" y="183435"/>
                    <a:pt x="63305" y="194841"/>
                  </a:cubicBezTo>
                  <a:cubicBezTo>
                    <a:pt x="68297" y="210492"/>
                    <a:pt x="82255" y="210945"/>
                    <a:pt x="87247" y="216049"/>
                  </a:cubicBezTo>
                  <a:cubicBezTo>
                    <a:pt x="99478" y="234419"/>
                    <a:pt x="107249" y="255390"/>
                    <a:pt x="109942" y="277291"/>
                  </a:cubicBezTo>
                  <a:cubicBezTo>
                    <a:pt x="110095" y="293208"/>
                    <a:pt x="118751" y="307828"/>
                    <a:pt x="132636" y="315624"/>
                  </a:cubicBezTo>
                  <a:cubicBezTo>
                    <a:pt x="148915" y="328641"/>
                    <a:pt x="161445" y="345744"/>
                    <a:pt x="168948" y="365185"/>
                  </a:cubicBezTo>
                  <a:cubicBezTo>
                    <a:pt x="179500" y="390816"/>
                    <a:pt x="200038" y="406466"/>
                    <a:pt x="202989" y="415879"/>
                  </a:cubicBezTo>
                  <a:cubicBezTo>
                    <a:pt x="203672" y="418404"/>
                    <a:pt x="204127" y="420985"/>
                    <a:pt x="204350" y="423591"/>
                  </a:cubicBezTo>
                  <a:lnTo>
                    <a:pt x="204350" y="422344"/>
                  </a:lnTo>
                  <a:lnTo>
                    <a:pt x="204350" y="419509"/>
                  </a:lnTo>
                  <a:cubicBezTo>
                    <a:pt x="205031" y="419509"/>
                    <a:pt x="210364" y="418828"/>
                    <a:pt x="210705" y="413952"/>
                  </a:cubicBezTo>
                  <a:cubicBezTo>
                    <a:pt x="210705" y="412137"/>
                    <a:pt x="210705" y="410209"/>
                    <a:pt x="210705" y="408281"/>
                  </a:cubicBezTo>
                  <a:cubicBezTo>
                    <a:pt x="210705" y="400909"/>
                    <a:pt x="210705" y="392630"/>
                    <a:pt x="217513" y="391609"/>
                  </a:cubicBezTo>
                  <a:cubicBezTo>
                    <a:pt x="221977" y="391346"/>
                    <a:pt x="226454" y="391766"/>
                    <a:pt x="230790" y="392857"/>
                  </a:cubicBezTo>
                  <a:cubicBezTo>
                    <a:pt x="233972" y="393495"/>
                    <a:pt x="237195" y="393912"/>
                    <a:pt x="240435" y="394105"/>
                  </a:cubicBezTo>
                  <a:cubicBezTo>
                    <a:pt x="250474" y="395451"/>
                    <a:pt x="260109" y="398931"/>
                    <a:pt x="268689" y="404311"/>
                  </a:cubicBezTo>
                  <a:cubicBezTo>
                    <a:pt x="272254" y="406142"/>
                    <a:pt x="276082" y="407405"/>
                    <a:pt x="280037" y="408054"/>
                  </a:cubicBezTo>
                  <a:cubicBezTo>
                    <a:pt x="286618" y="409755"/>
                    <a:pt x="293313" y="411456"/>
                    <a:pt x="293313" y="417240"/>
                  </a:cubicBezTo>
                  <a:cubicBezTo>
                    <a:pt x="293219" y="419982"/>
                    <a:pt x="292916" y="422711"/>
                    <a:pt x="292405" y="425406"/>
                  </a:cubicBezTo>
                  <a:cubicBezTo>
                    <a:pt x="291619" y="429402"/>
                    <a:pt x="291238" y="433468"/>
                    <a:pt x="291270" y="437541"/>
                  </a:cubicBezTo>
                  <a:cubicBezTo>
                    <a:pt x="294678" y="433715"/>
                    <a:pt x="297718" y="429576"/>
                    <a:pt x="300348" y="425179"/>
                  </a:cubicBezTo>
                  <a:cubicBezTo>
                    <a:pt x="302353" y="421850"/>
                    <a:pt x="304590" y="418667"/>
                    <a:pt x="307043" y="415653"/>
                  </a:cubicBezTo>
                  <a:cubicBezTo>
                    <a:pt x="308405" y="414065"/>
                    <a:pt x="311922" y="409188"/>
                    <a:pt x="316007" y="403631"/>
                  </a:cubicBezTo>
                  <a:cubicBezTo>
                    <a:pt x="333028" y="380041"/>
                    <a:pt x="341992" y="368700"/>
                    <a:pt x="346758" y="367453"/>
                  </a:cubicBezTo>
                  <a:lnTo>
                    <a:pt x="371949" y="361329"/>
                  </a:lnTo>
                  <a:lnTo>
                    <a:pt x="388743" y="357246"/>
                  </a:lnTo>
                  <a:cubicBezTo>
                    <a:pt x="403792" y="353836"/>
                    <a:pt x="418581" y="349364"/>
                    <a:pt x="432997" y="343863"/>
                  </a:cubicBezTo>
                  <a:cubicBezTo>
                    <a:pt x="442664" y="338390"/>
                    <a:pt x="452949" y="334088"/>
                    <a:pt x="463635" y="331048"/>
                  </a:cubicBezTo>
                  <a:cubicBezTo>
                    <a:pt x="477478" y="327759"/>
                    <a:pt x="487350" y="322655"/>
                    <a:pt x="487691" y="318686"/>
                  </a:cubicBezTo>
                  <a:cubicBezTo>
                    <a:pt x="488428" y="307139"/>
                    <a:pt x="490523" y="295720"/>
                    <a:pt x="493931" y="284662"/>
                  </a:cubicBezTo>
                  <a:lnTo>
                    <a:pt x="494726" y="282961"/>
                  </a:lnTo>
                  <a:cubicBezTo>
                    <a:pt x="497449" y="277291"/>
                    <a:pt x="500059" y="271620"/>
                    <a:pt x="496882" y="267197"/>
                  </a:cubicBezTo>
                  <a:cubicBezTo>
                    <a:pt x="493689" y="261353"/>
                    <a:pt x="488087" y="257206"/>
                    <a:pt x="481563" y="255856"/>
                  </a:cubicBezTo>
                  <a:cubicBezTo>
                    <a:pt x="478391" y="255640"/>
                    <a:pt x="475280" y="254872"/>
                    <a:pt x="472372" y="253588"/>
                  </a:cubicBezTo>
                  <a:cubicBezTo>
                    <a:pt x="467362" y="251390"/>
                    <a:pt x="461957" y="250233"/>
                    <a:pt x="456486" y="250186"/>
                  </a:cubicBezTo>
                  <a:lnTo>
                    <a:pt x="455692" y="250186"/>
                  </a:lnTo>
                  <a:cubicBezTo>
                    <a:pt x="444264" y="251709"/>
                    <a:pt x="432648" y="249523"/>
                    <a:pt x="422558" y="243948"/>
                  </a:cubicBezTo>
                  <a:cubicBezTo>
                    <a:pt x="412573" y="235546"/>
                    <a:pt x="404785" y="224842"/>
                    <a:pt x="399863" y="212760"/>
                  </a:cubicBezTo>
                  <a:lnTo>
                    <a:pt x="402814" y="212760"/>
                  </a:lnTo>
                  <a:cubicBezTo>
                    <a:pt x="401366" y="212219"/>
                    <a:pt x="400078" y="211322"/>
                    <a:pt x="399069" y="210151"/>
                  </a:cubicBezTo>
                  <a:cubicBezTo>
                    <a:pt x="397572" y="208133"/>
                    <a:pt x="396668" y="205737"/>
                    <a:pt x="396459" y="203233"/>
                  </a:cubicBezTo>
                  <a:lnTo>
                    <a:pt x="395665" y="203233"/>
                  </a:lnTo>
                  <a:cubicBezTo>
                    <a:pt x="382891" y="202079"/>
                    <a:pt x="372242" y="192982"/>
                    <a:pt x="369112" y="180551"/>
                  </a:cubicBezTo>
                  <a:lnTo>
                    <a:pt x="371836" y="179644"/>
                  </a:lnTo>
                  <a:cubicBezTo>
                    <a:pt x="364440" y="173341"/>
                    <a:pt x="360656" y="163780"/>
                    <a:pt x="361736" y="154126"/>
                  </a:cubicBezTo>
                  <a:cubicBezTo>
                    <a:pt x="364006" y="144600"/>
                    <a:pt x="351184" y="131444"/>
                    <a:pt x="341765" y="123505"/>
                  </a:cubicBezTo>
                  <a:cubicBezTo>
                    <a:pt x="331139" y="113942"/>
                    <a:pt x="322133" y="102720"/>
                    <a:pt x="315099" y="90276"/>
                  </a:cubicBezTo>
                  <a:lnTo>
                    <a:pt x="315099" y="93224"/>
                  </a:ln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6" name="Freeform 395">
              <a:extLst>
                <a:ext uri="{FF2B5EF4-FFF2-40B4-BE49-F238E27FC236}">
                  <a16:creationId xmlns:a16="http://schemas.microsoft.com/office/drawing/2014/main" id="{CA40A4CF-2F4D-5440-8DF2-EC5DAE1204B6}"/>
                </a:ext>
              </a:extLst>
            </p:cNvPr>
            <p:cNvSpPr/>
            <p:nvPr/>
          </p:nvSpPr>
          <p:spPr>
            <a:xfrm>
              <a:off x="6601914" y="3217013"/>
              <a:ext cx="530150" cy="439401"/>
            </a:xfrm>
            <a:custGeom>
              <a:avLst/>
              <a:gdLst>
                <a:gd name="connsiteX0" fmla="*/ 468235 w 465236"/>
                <a:gd name="connsiteY0" fmla="*/ 349194 h 385598"/>
                <a:gd name="connsiteX1" fmla="*/ 473001 w 465236"/>
                <a:gd name="connsiteY1" fmla="*/ 343863 h 385598"/>
                <a:gd name="connsiteX2" fmla="*/ 473001 w 465236"/>
                <a:gd name="connsiteY2" fmla="*/ 339327 h 385598"/>
                <a:gd name="connsiteX3" fmla="*/ 468122 w 465236"/>
                <a:gd name="connsiteY3" fmla="*/ 330708 h 385598"/>
                <a:gd name="connsiteX4" fmla="*/ 461994 w 465236"/>
                <a:gd name="connsiteY4" fmla="*/ 318686 h 385598"/>
                <a:gd name="connsiteX5" fmla="*/ 446902 w 465236"/>
                <a:gd name="connsiteY5" fmla="*/ 301901 h 385598"/>
                <a:gd name="connsiteX6" fmla="*/ 418421 w 465236"/>
                <a:gd name="connsiteY6" fmla="*/ 271960 h 385598"/>
                <a:gd name="connsiteX7" fmla="*/ 415811 w 465236"/>
                <a:gd name="connsiteY7" fmla="*/ 268445 h 385598"/>
                <a:gd name="connsiteX8" fmla="*/ 423867 w 465236"/>
                <a:gd name="connsiteY8" fmla="*/ 239525 h 385598"/>
                <a:gd name="connsiteX9" fmla="*/ 425229 w 465236"/>
                <a:gd name="connsiteY9" fmla="*/ 238050 h 385598"/>
                <a:gd name="connsiteX10" fmla="*/ 422392 w 465236"/>
                <a:gd name="connsiteY10" fmla="*/ 223534 h 385598"/>
                <a:gd name="connsiteX11" fmla="*/ 412407 w 465236"/>
                <a:gd name="connsiteY11" fmla="*/ 217069 h 385598"/>
                <a:gd name="connsiteX12" fmla="*/ 398336 w 465236"/>
                <a:gd name="connsiteY12" fmla="*/ 204254 h 385598"/>
                <a:gd name="connsiteX13" fmla="*/ 398336 w 465236"/>
                <a:gd name="connsiteY13" fmla="*/ 203006 h 385598"/>
                <a:gd name="connsiteX14" fmla="*/ 393343 w 465236"/>
                <a:gd name="connsiteY14" fmla="*/ 186902 h 385598"/>
                <a:gd name="connsiteX15" fmla="*/ 393343 w 465236"/>
                <a:gd name="connsiteY15" fmla="*/ 170344 h 385598"/>
                <a:gd name="connsiteX16" fmla="*/ 394478 w 465236"/>
                <a:gd name="connsiteY16" fmla="*/ 167735 h 385598"/>
                <a:gd name="connsiteX17" fmla="*/ 391755 w 465236"/>
                <a:gd name="connsiteY17" fmla="*/ 163653 h 385598"/>
                <a:gd name="connsiteX18" fmla="*/ 384606 w 465236"/>
                <a:gd name="connsiteY18" fmla="*/ 148229 h 385598"/>
                <a:gd name="connsiteX19" fmla="*/ 390620 w 465236"/>
                <a:gd name="connsiteY19" fmla="*/ 129062 h 385598"/>
                <a:gd name="connsiteX20" fmla="*/ 394478 w 465236"/>
                <a:gd name="connsiteY20" fmla="*/ 119195 h 385598"/>
                <a:gd name="connsiteX21" fmla="*/ 392663 w 465236"/>
                <a:gd name="connsiteY21" fmla="*/ 107854 h 385598"/>
                <a:gd name="connsiteX22" fmla="*/ 389826 w 465236"/>
                <a:gd name="connsiteY22" fmla="*/ 86646 h 385598"/>
                <a:gd name="connsiteX23" fmla="*/ 381656 w 465236"/>
                <a:gd name="connsiteY23" fmla="*/ 79275 h 385598"/>
                <a:gd name="connsiteX24" fmla="*/ 377457 w 465236"/>
                <a:gd name="connsiteY24" fmla="*/ 79275 h 385598"/>
                <a:gd name="connsiteX25" fmla="*/ 346366 w 465236"/>
                <a:gd name="connsiteY25" fmla="*/ 59428 h 385598"/>
                <a:gd name="connsiteX26" fmla="*/ 343416 w 465236"/>
                <a:gd name="connsiteY26" fmla="*/ 56592 h 385598"/>
                <a:gd name="connsiteX27" fmla="*/ 320721 w 465236"/>
                <a:gd name="connsiteY27" fmla="*/ 49561 h 385598"/>
                <a:gd name="connsiteX28" fmla="*/ 299275 w 465236"/>
                <a:gd name="connsiteY28" fmla="*/ 43663 h 385598"/>
                <a:gd name="connsiteX29" fmla="*/ 273403 w 465236"/>
                <a:gd name="connsiteY29" fmla="*/ 37653 h 385598"/>
                <a:gd name="connsiteX30" fmla="*/ 264439 w 465236"/>
                <a:gd name="connsiteY30" fmla="*/ 36745 h 385598"/>
                <a:gd name="connsiteX31" fmla="*/ 239135 w 465236"/>
                <a:gd name="connsiteY31" fmla="*/ 55458 h 385598"/>
                <a:gd name="connsiteX32" fmla="*/ 221773 w 465236"/>
                <a:gd name="connsiteY32" fmla="*/ 72130 h 385598"/>
                <a:gd name="connsiteX33" fmla="*/ 219844 w 465236"/>
                <a:gd name="connsiteY33" fmla="*/ 69748 h 385598"/>
                <a:gd name="connsiteX34" fmla="*/ 179335 w 465236"/>
                <a:gd name="connsiteY34" fmla="*/ 79728 h 385598"/>
                <a:gd name="connsiteX35" fmla="*/ 158229 w 465236"/>
                <a:gd name="connsiteY35" fmla="*/ 72697 h 385598"/>
                <a:gd name="connsiteX36" fmla="*/ 125662 w 465236"/>
                <a:gd name="connsiteY36" fmla="*/ 56706 h 385598"/>
                <a:gd name="connsiteX37" fmla="*/ 107847 w 465236"/>
                <a:gd name="connsiteY37" fmla="*/ 33230 h 385598"/>
                <a:gd name="connsiteX38" fmla="*/ 108868 w 465236"/>
                <a:gd name="connsiteY38" fmla="*/ 36292 h 385598"/>
                <a:gd name="connsiteX39" fmla="*/ 105124 w 465236"/>
                <a:gd name="connsiteY39" fmla="*/ 36292 h 385598"/>
                <a:gd name="connsiteX40" fmla="*/ 92756 w 465236"/>
                <a:gd name="connsiteY40" fmla="*/ 28466 h 385598"/>
                <a:gd name="connsiteX41" fmla="*/ 88784 w 465236"/>
                <a:gd name="connsiteY41" fmla="*/ 24497 h 385598"/>
                <a:gd name="connsiteX42" fmla="*/ 84472 w 465236"/>
                <a:gd name="connsiteY42" fmla="*/ 12362 h 385598"/>
                <a:gd name="connsiteX43" fmla="*/ 79366 w 465236"/>
                <a:gd name="connsiteY43" fmla="*/ 0 h 385598"/>
                <a:gd name="connsiteX44" fmla="*/ 79366 w 465236"/>
                <a:gd name="connsiteY44" fmla="*/ 0 h 385598"/>
                <a:gd name="connsiteX45" fmla="*/ 58600 w 465236"/>
                <a:gd name="connsiteY45" fmla="*/ 10207 h 385598"/>
                <a:gd name="connsiteX46" fmla="*/ 41239 w 465236"/>
                <a:gd name="connsiteY46" fmla="*/ 18826 h 385598"/>
                <a:gd name="connsiteX47" fmla="*/ 13325 w 465236"/>
                <a:gd name="connsiteY47" fmla="*/ 7485 h 385598"/>
                <a:gd name="connsiteX48" fmla="*/ 3226 w 465236"/>
                <a:gd name="connsiteY48" fmla="*/ 794 h 385598"/>
                <a:gd name="connsiteX49" fmla="*/ 1410 w 465236"/>
                <a:gd name="connsiteY49" fmla="*/ 12135 h 385598"/>
                <a:gd name="connsiteX50" fmla="*/ 2091 w 465236"/>
                <a:gd name="connsiteY50" fmla="*/ 13269 h 385598"/>
                <a:gd name="connsiteX51" fmla="*/ 7424 w 465236"/>
                <a:gd name="connsiteY51" fmla="*/ 34817 h 385598"/>
                <a:gd name="connsiteX52" fmla="*/ 11736 w 465236"/>
                <a:gd name="connsiteY52" fmla="*/ 41395 h 385598"/>
                <a:gd name="connsiteX53" fmla="*/ 21154 w 465236"/>
                <a:gd name="connsiteY53" fmla="*/ 64985 h 385598"/>
                <a:gd name="connsiteX54" fmla="*/ 25920 w 465236"/>
                <a:gd name="connsiteY54" fmla="*/ 73150 h 385598"/>
                <a:gd name="connsiteX55" fmla="*/ 42033 w 465236"/>
                <a:gd name="connsiteY55" fmla="*/ 93678 h 385598"/>
                <a:gd name="connsiteX56" fmla="*/ 54628 w 465236"/>
                <a:gd name="connsiteY56" fmla="*/ 102297 h 385598"/>
                <a:gd name="connsiteX57" fmla="*/ 56104 w 465236"/>
                <a:gd name="connsiteY57" fmla="*/ 117721 h 385598"/>
                <a:gd name="connsiteX58" fmla="*/ 50997 w 465236"/>
                <a:gd name="connsiteY58" fmla="*/ 125773 h 385598"/>
                <a:gd name="connsiteX59" fmla="*/ 45892 w 465236"/>
                <a:gd name="connsiteY59" fmla="*/ 139496 h 385598"/>
                <a:gd name="connsiteX60" fmla="*/ 54288 w 465236"/>
                <a:gd name="connsiteY60" fmla="*/ 151631 h 385598"/>
                <a:gd name="connsiteX61" fmla="*/ 63593 w 465236"/>
                <a:gd name="connsiteY61" fmla="*/ 167849 h 385598"/>
                <a:gd name="connsiteX62" fmla="*/ 74940 w 465236"/>
                <a:gd name="connsiteY62" fmla="*/ 179190 h 385598"/>
                <a:gd name="connsiteX63" fmla="*/ 80387 w 465236"/>
                <a:gd name="connsiteY63" fmla="*/ 182933 h 385598"/>
                <a:gd name="connsiteX64" fmla="*/ 81068 w 465236"/>
                <a:gd name="connsiteY64" fmla="*/ 183500 h 385598"/>
                <a:gd name="connsiteX65" fmla="*/ 108188 w 465236"/>
                <a:gd name="connsiteY65" fmla="*/ 216956 h 385598"/>
                <a:gd name="connsiteX66" fmla="*/ 127818 w 465236"/>
                <a:gd name="connsiteY66" fmla="*/ 254949 h 385598"/>
                <a:gd name="connsiteX67" fmla="*/ 126003 w 465236"/>
                <a:gd name="connsiteY67" fmla="*/ 257217 h 385598"/>
                <a:gd name="connsiteX68" fmla="*/ 137350 w 465236"/>
                <a:gd name="connsiteY68" fmla="*/ 245309 h 385598"/>
                <a:gd name="connsiteX69" fmla="*/ 152442 w 465236"/>
                <a:gd name="connsiteY69" fmla="*/ 255402 h 385598"/>
                <a:gd name="connsiteX70" fmla="*/ 167987 w 465236"/>
                <a:gd name="connsiteY70" fmla="*/ 260960 h 385598"/>
                <a:gd name="connsiteX71" fmla="*/ 202029 w 465236"/>
                <a:gd name="connsiteY71" fmla="*/ 313242 h 385598"/>
                <a:gd name="connsiteX72" fmla="*/ 236071 w 465236"/>
                <a:gd name="connsiteY72" fmla="*/ 335924 h 385598"/>
                <a:gd name="connsiteX73" fmla="*/ 274538 w 465236"/>
                <a:gd name="connsiteY73" fmla="*/ 350895 h 385598"/>
                <a:gd name="connsiteX74" fmla="*/ 310736 w 465236"/>
                <a:gd name="connsiteY74" fmla="*/ 335924 h 385598"/>
                <a:gd name="connsiteX75" fmla="*/ 332419 w 465236"/>
                <a:gd name="connsiteY75" fmla="*/ 342385 h 385598"/>
                <a:gd name="connsiteX76" fmla="*/ 334111 w 465236"/>
                <a:gd name="connsiteY76" fmla="*/ 347266 h 385598"/>
                <a:gd name="connsiteX77" fmla="*/ 362025 w 465236"/>
                <a:gd name="connsiteY77" fmla="*/ 378454 h 385598"/>
                <a:gd name="connsiteX78" fmla="*/ 402648 w 465236"/>
                <a:gd name="connsiteY78" fmla="*/ 384578 h 385598"/>
                <a:gd name="connsiteX79" fmla="*/ 432151 w 465236"/>
                <a:gd name="connsiteY79" fmla="*/ 389568 h 385598"/>
                <a:gd name="connsiteX80" fmla="*/ 442931 w 465236"/>
                <a:gd name="connsiteY80" fmla="*/ 389568 h 385598"/>
                <a:gd name="connsiteX81" fmla="*/ 442136 w 465236"/>
                <a:gd name="connsiteY81" fmla="*/ 365298 h 385598"/>
                <a:gd name="connsiteX82" fmla="*/ 468235 w 465236"/>
                <a:gd name="connsiteY82" fmla="*/ 349194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465236" h="385598">
                  <a:moveTo>
                    <a:pt x="468235" y="349194"/>
                  </a:moveTo>
                  <a:cubicBezTo>
                    <a:pt x="473001" y="349194"/>
                    <a:pt x="473001" y="348513"/>
                    <a:pt x="473001" y="343863"/>
                  </a:cubicBezTo>
                  <a:cubicBezTo>
                    <a:pt x="472893" y="342353"/>
                    <a:pt x="472893" y="340837"/>
                    <a:pt x="473001" y="339327"/>
                  </a:cubicBezTo>
                  <a:cubicBezTo>
                    <a:pt x="473001" y="337285"/>
                    <a:pt x="470504" y="333770"/>
                    <a:pt x="468122" y="330708"/>
                  </a:cubicBezTo>
                  <a:cubicBezTo>
                    <a:pt x="464906" y="327414"/>
                    <a:pt x="462769" y="323222"/>
                    <a:pt x="461994" y="318686"/>
                  </a:cubicBezTo>
                  <a:cubicBezTo>
                    <a:pt x="461994" y="312902"/>
                    <a:pt x="456320" y="306664"/>
                    <a:pt x="446902" y="301901"/>
                  </a:cubicBezTo>
                  <a:cubicBezTo>
                    <a:pt x="435383" y="294063"/>
                    <a:pt x="425672" y="283855"/>
                    <a:pt x="418421" y="271960"/>
                  </a:cubicBezTo>
                  <a:lnTo>
                    <a:pt x="415811" y="268445"/>
                  </a:lnTo>
                  <a:cubicBezTo>
                    <a:pt x="407073" y="257104"/>
                    <a:pt x="418875" y="244628"/>
                    <a:pt x="423867" y="239525"/>
                  </a:cubicBezTo>
                  <a:lnTo>
                    <a:pt x="425229" y="238050"/>
                  </a:lnTo>
                  <a:cubicBezTo>
                    <a:pt x="428520" y="234648"/>
                    <a:pt x="426477" y="227730"/>
                    <a:pt x="422392" y="223534"/>
                  </a:cubicBezTo>
                  <a:cubicBezTo>
                    <a:pt x="419338" y="220983"/>
                    <a:pt x="415985" y="218812"/>
                    <a:pt x="412407" y="217069"/>
                  </a:cubicBezTo>
                  <a:cubicBezTo>
                    <a:pt x="404804" y="212873"/>
                    <a:pt x="398336" y="209244"/>
                    <a:pt x="398336" y="204254"/>
                  </a:cubicBezTo>
                  <a:lnTo>
                    <a:pt x="398336" y="203006"/>
                  </a:lnTo>
                  <a:cubicBezTo>
                    <a:pt x="398692" y="197209"/>
                    <a:pt x="396917" y="191482"/>
                    <a:pt x="393343" y="186902"/>
                  </a:cubicBezTo>
                  <a:cubicBezTo>
                    <a:pt x="389748" y="181968"/>
                    <a:pt x="389748" y="175278"/>
                    <a:pt x="393343" y="170344"/>
                  </a:cubicBezTo>
                  <a:cubicBezTo>
                    <a:pt x="393811" y="169516"/>
                    <a:pt x="394191" y="168642"/>
                    <a:pt x="394478" y="167735"/>
                  </a:cubicBezTo>
                  <a:cubicBezTo>
                    <a:pt x="393735" y="166272"/>
                    <a:pt x="392821" y="164901"/>
                    <a:pt x="391755" y="163653"/>
                  </a:cubicBezTo>
                  <a:cubicBezTo>
                    <a:pt x="387831" y="159375"/>
                    <a:pt x="385333" y="153986"/>
                    <a:pt x="384606" y="148229"/>
                  </a:cubicBezTo>
                  <a:cubicBezTo>
                    <a:pt x="385033" y="141448"/>
                    <a:pt x="387097" y="134872"/>
                    <a:pt x="390620" y="129062"/>
                  </a:cubicBezTo>
                  <a:cubicBezTo>
                    <a:pt x="392460" y="126017"/>
                    <a:pt x="393765" y="122680"/>
                    <a:pt x="394478" y="119195"/>
                  </a:cubicBezTo>
                  <a:cubicBezTo>
                    <a:pt x="394162" y="115374"/>
                    <a:pt x="393555" y="111583"/>
                    <a:pt x="392663" y="107854"/>
                  </a:cubicBezTo>
                  <a:cubicBezTo>
                    <a:pt x="391035" y="100893"/>
                    <a:pt x="390086" y="93790"/>
                    <a:pt x="389826" y="86646"/>
                  </a:cubicBezTo>
                  <a:cubicBezTo>
                    <a:pt x="389826" y="79501"/>
                    <a:pt x="389826" y="79501"/>
                    <a:pt x="381656" y="79275"/>
                  </a:cubicBezTo>
                  <a:lnTo>
                    <a:pt x="377457" y="79275"/>
                  </a:lnTo>
                  <a:cubicBezTo>
                    <a:pt x="366677" y="79275"/>
                    <a:pt x="355444" y="67933"/>
                    <a:pt x="346366" y="59428"/>
                  </a:cubicBezTo>
                  <a:lnTo>
                    <a:pt x="343416" y="56592"/>
                  </a:lnTo>
                  <a:cubicBezTo>
                    <a:pt x="336504" y="52509"/>
                    <a:pt x="328732" y="50101"/>
                    <a:pt x="320721" y="49561"/>
                  </a:cubicBezTo>
                  <a:cubicBezTo>
                    <a:pt x="313282" y="48868"/>
                    <a:pt x="306022" y="46872"/>
                    <a:pt x="299275" y="43663"/>
                  </a:cubicBezTo>
                  <a:cubicBezTo>
                    <a:pt x="291170" y="39864"/>
                    <a:pt x="282354" y="37816"/>
                    <a:pt x="273403" y="37653"/>
                  </a:cubicBezTo>
                  <a:cubicBezTo>
                    <a:pt x="270112" y="37653"/>
                    <a:pt x="267049" y="37653"/>
                    <a:pt x="264439" y="36745"/>
                  </a:cubicBezTo>
                  <a:cubicBezTo>
                    <a:pt x="257063" y="35384"/>
                    <a:pt x="245149" y="45591"/>
                    <a:pt x="239135" y="55458"/>
                  </a:cubicBezTo>
                  <a:cubicBezTo>
                    <a:pt x="234781" y="62336"/>
                    <a:pt x="228824" y="68056"/>
                    <a:pt x="221773" y="72130"/>
                  </a:cubicBezTo>
                  <a:lnTo>
                    <a:pt x="219844" y="69748"/>
                  </a:lnTo>
                  <a:cubicBezTo>
                    <a:pt x="218823" y="77233"/>
                    <a:pt x="188866" y="79728"/>
                    <a:pt x="179335" y="79728"/>
                  </a:cubicBezTo>
                  <a:cubicBezTo>
                    <a:pt x="171726" y="79712"/>
                    <a:pt x="164325" y="77246"/>
                    <a:pt x="158229" y="72697"/>
                  </a:cubicBezTo>
                  <a:cubicBezTo>
                    <a:pt x="153236" y="69181"/>
                    <a:pt x="136215" y="56706"/>
                    <a:pt x="125662" y="56706"/>
                  </a:cubicBezTo>
                  <a:cubicBezTo>
                    <a:pt x="118400" y="56706"/>
                    <a:pt x="111478" y="43777"/>
                    <a:pt x="107847" y="33230"/>
                  </a:cubicBezTo>
                  <a:lnTo>
                    <a:pt x="108868" y="36292"/>
                  </a:lnTo>
                  <a:cubicBezTo>
                    <a:pt x="107629" y="36499"/>
                    <a:pt x="106363" y="36499"/>
                    <a:pt x="105124" y="36292"/>
                  </a:cubicBezTo>
                  <a:cubicBezTo>
                    <a:pt x="100065" y="35589"/>
                    <a:pt x="95556" y="32736"/>
                    <a:pt x="92756" y="28466"/>
                  </a:cubicBezTo>
                  <a:cubicBezTo>
                    <a:pt x="91549" y="27031"/>
                    <a:pt x="90220" y="25703"/>
                    <a:pt x="88784" y="24497"/>
                  </a:cubicBezTo>
                  <a:cubicBezTo>
                    <a:pt x="85607" y="22569"/>
                    <a:pt x="85039" y="17806"/>
                    <a:pt x="84472" y="12362"/>
                  </a:cubicBezTo>
                  <a:cubicBezTo>
                    <a:pt x="83678" y="5217"/>
                    <a:pt x="82883" y="113"/>
                    <a:pt x="79366" y="0"/>
                  </a:cubicBezTo>
                  <a:lnTo>
                    <a:pt x="79366" y="0"/>
                  </a:lnTo>
                  <a:cubicBezTo>
                    <a:pt x="71826" y="1967"/>
                    <a:pt x="64762" y="5439"/>
                    <a:pt x="58600" y="10207"/>
                  </a:cubicBezTo>
                  <a:cubicBezTo>
                    <a:pt x="53580" y="14416"/>
                    <a:pt x="47629" y="17370"/>
                    <a:pt x="41239" y="18826"/>
                  </a:cubicBezTo>
                  <a:cubicBezTo>
                    <a:pt x="30846" y="18650"/>
                    <a:pt x="20893" y="14606"/>
                    <a:pt x="13325" y="7485"/>
                  </a:cubicBezTo>
                  <a:cubicBezTo>
                    <a:pt x="10668" y="4336"/>
                    <a:pt x="7163" y="2014"/>
                    <a:pt x="3226" y="794"/>
                  </a:cubicBezTo>
                  <a:cubicBezTo>
                    <a:pt x="49" y="5104"/>
                    <a:pt x="-1200" y="7939"/>
                    <a:pt x="1410" y="12135"/>
                  </a:cubicBezTo>
                  <a:lnTo>
                    <a:pt x="2091" y="13269"/>
                  </a:lnTo>
                  <a:cubicBezTo>
                    <a:pt x="6630" y="21208"/>
                    <a:pt x="11396" y="29260"/>
                    <a:pt x="7424" y="34817"/>
                  </a:cubicBezTo>
                  <a:cubicBezTo>
                    <a:pt x="7424" y="34817"/>
                    <a:pt x="10034" y="38900"/>
                    <a:pt x="11736" y="41395"/>
                  </a:cubicBezTo>
                  <a:cubicBezTo>
                    <a:pt x="17391" y="48006"/>
                    <a:pt x="20701" y="56299"/>
                    <a:pt x="21154" y="64985"/>
                  </a:cubicBezTo>
                  <a:cubicBezTo>
                    <a:pt x="22913" y="67604"/>
                    <a:pt x="24504" y="70331"/>
                    <a:pt x="25920" y="73150"/>
                  </a:cubicBezTo>
                  <a:cubicBezTo>
                    <a:pt x="30232" y="81089"/>
                    <a:pt x="36700" y="92997"/>
                    <a:pt x="42033" y="93678"/>
                  </a:cubicBezTo>
                  <a:cubicBezTo>
                    <a:pt x="47371" y="94368"/>
                    <a:pt x="52054" y="97573"/>
                    <a:pt x="54628" y="102297"/>
                  </a:cubicBezTo>
                  <a:cubicBezTo>
                    <a:pt x="57450" y="106944"/>
                    <a:pt x="57993" y="112624"/>
                    <a:pt x="56104" y="117721"/>
                  </a:cubicBezTo>
                  <a:cubicBezTo>
                    <a:pt x="54727" y="120598"/>
                    <a:pt x="53013" y="123301"/>
                    <a:pt x="50997" y="125773"/>
                  </a:cubicBezTo>
                  <a:cubicBezTo>
                    <a:pt x="47594" y="130536"/>
                    <a:pt x="44416" y="134960"/>
                    <a:pt x="45892" y="139496"/>
                  </a:cubicBezTo>
                  <a:cubicBezTo>
                    <a:pt x="48020" y="143966"/>
                    <a:pt x="50855" y="148063"/>
                    <a:pt x="54288" y="151631"/>
                  </a:cubicBezTo>
                  <a:cubicBezTo>
                    <a:pt x="58965" y="155968"/>
                    <a:pt x="62210" y="161624"/>
                    <a:pt x="63593" y="167849"/>
                  </a:cubicBezTo>
                  <a:cubicBezTo>
                    <a:pt x="63593" y="171705"/>
                    <a:pt x="70061" y="175788"/>
                    <a:pt x="74940" y="179190"/>
                  </a:cubicBezTo>
                  <a:cubicBezTo>
                    <a:pt x="76829" y="180327"/>
                    <a:pt x="78648" y="181577"/>
                    <a:pt x="80387" y="182933"/>
                  </a:cubicBezTo>
                  <a:lnTo>
                    <a:pt x="81068" y="183500"/>
                  </a:lnTo>
                  <a:cubicBezTo>
                    <a:pt x="100358" y="199717"/>
                    <a:pt x="108982" y="210378"/>
                    <a:pt x="108188" y="216956"/>
                  </a:cubicBezTo>
                  <a:cubicBezTo>
                    <a:pt x="107393" y="223534"/>
                    <a:pt x="105578" y="237143"/>
                    <a:pt x="127818" y="254949"/>
                  </a:cubicBezTo>
                  <a:lnTo>
                    <a:pt x="126003" y="257217"/>
                  </a:lnTo>
                  <a:cubicBezTo>
                    <a:pt x="130961" y="254561"/>
                    <a:pt x="134938" y="250388"/>
                    <a:pt x="137350" y="245309"/>
                  </a:cubicBezTo>
                  <a:cubicBezTo>
                    <a:pt x="140641" y="236463"/>
                    <a:pt x="146768" y="255402"/>
                    <a:pt x="152442" y="255402"/>
                  </a:cubicBezTo>
                  <a:cubicBezTo>
                    <a:pt x="158115" y="255402"/>
                    <a:pt x="162995" y="250299"/>
                    <a:pt x="167987" y="260960"/>
                  </a:cubicBezTo>
                  <a:cubicBezTo>
                    <a:pt x="172980" y="271620"/>
                    <a:pt x="191930" y="307685"/>
                    <a:pt x="202029" y="313242"/>
                  </a:cubicBezTo>
                  <a:cubicBezTo>
                    <a:pt x="214405" y="319133"/>
                    <a:pt x="225870" y="326772"/>
                    <a:pt x="236071" y="335924"/>
                  </a:cubicBezTo>
                  <a:cubicBezTo>
                    <a:pt x="246170" y="346472"/>
                    <a:pt x="261716" y="347266"/>
                    <a:pt x="274538" y="350895"/>
                  </a:cubicBezTo>
                  <a:cubicBezTo>
                    <a:pt x="287360" y="354524"/>
                    <a:pt x="298480" y="340347"/>
                    <a:pt x="310736" y="335924"/>
                  </a:cubicBezTo>
                  <a:cubicBezTo>
                    <a:pt x="318508" y="331724"/>
                    <a:pt x="328217" y="334617"/>
                    <a:pt x="332419" y="342385"/>
                  </a:cubicBezTo>
                  <a:cubicBezTo>
                    <a:pt x="333244" y="343910"/>
                    <a:pt x="333815" y="345558"/>
                    <a:pt x="334111" y="347266"/>
                  </a:cubicBezTo>
                  <a:cubicBezTo>
                    <a:pt x="335813" y="357246"/>
                    <a:pt x="345458" y="376753"/>
                    <a:pt x="362025" y="378454"/>
                  </a:cubicBezTo>
                  <a:cubicBezTo>
                    <a:pt x="378592" y="380155"/>
                    <a:pt x="391528" y="386166"/>
                    <a:pt x="402648" y="384578"/>
                  </a:cubicBezTo>
                  <a:cubicBezTo>
                    <a:pt x="413768" y="382990"/>
                    <a:pt x="421598" y="389568"/>
                    <a:pt x="432151" y="389568"/>
                  </a:cubicBezTo>
                  <a:lnTo>
                    <a:pt x="442931" y="389568"/>
                  </a:lnTo>
                  <a:cubicBezTo>
                    <a:pt x="442931" y="388207"/>
                    <a:pt x="442136" y="371762"/>
                    <a:pt x="442136" y="365298"/>
                  </a:cubicBezTo>
                  <a:cubicBezTo>
                    <a:pt x="441796" y="357019"/>
                    <a:pt x="458136" y="349194"/>
                    <a:pt x="468235" y="3491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7" name="Freeform 396">
              <a:extLst>
                <a:ext uri="{FF2B5EF4-FFF2-40B4-BE49-F238E27FC236}">
                  <a16:creationId xmlns:a16="http://schemas.microsoft.com/office/drawing/2014/main" id="{FB9ADAD9-15E1-A443-AA93-722972CBEC3E}"/>
                </a:ext>
              </a:extLst>
            </p:cNvPr>
            <p:cNvSpPr/>
            <p:nvPr/>
          </p:nvSpPr>
          <p:spPr>
            <a:xfrm>
              <a:off x="7084794" y="3301182"/>
              <a:ext cx="374984" cy="400630"/>
            </a:xfrm>
            <a:custGeom>
              <a:avLst/>
              <a:gdLst>
                <a:gd name="connsiteX0" fmla="*/ 184619 w 329069"/>
                <a:gd name="connsiteY0" fmla="*/ 342697 h 351575"/>
                <a:gd name="connsiteX1" fmla="*/ 186321 w 329069"/>
                <a:gd name="connsiteY1" fmla="*/ 339181 h 351575"/>
                <a:gd name="connsiteX2" fmla="*/ 206066 w 329069"/>
                <a:gd name="connsiteY2" fmla="*/ 339181 h 351575"/>
                <a:gd name="connsiteX3" fmla="*/ 212080 w 329069"/>
                <a:gd name="connsiteY3" fmla="*/ 340089 h 351575"/>
                <a:gd name="connsiteX4" fmla="*/ 218888 w 329069"/>
                <a:gd name="connsiteY4" fmla="*/ 337027 h 351575"/>
                <a:gd name="connsiteX5" fmla="*/ 232845 w 329069"/>
                <a:gd name="connsiteY5" fmla="*/ 333057 h 351575"/>
                <a:gd name="connsiteX6" fmla="*/ 240221 w 329069"/>
                <a:gd name="connsiteY6" fmla="*/ 334191 h 351575"/>
                <a:gd name="connsiteX7" fmla="*/ 241582 w 329069"/>
                <a:gd name="connsiteY7" fmla="*/ 328181 h 351575"/>
                <a:gd name="connsiteX8" fmla="*/ 231256 w 329069"/>
                <a:gd name="connsiteY8" fmla="*/ 313777 h 351575"/>
                <a:gd name="connsiteX9" fmla="*/ 218207 w 329069"/>
                <a:gd name="connsiteY9" fmla="*/ 294497 h 351575"/>
                <a:gd name="connsiteX10" fmla="*/ 205838 w 329069"/>
                <a:gd name="connsiteY10" fmla="*/ 279187 h 351575"/>
                <a:gd name="connsiteX11" fmla="*/ 196647 w 329069"/>
                <a:gd name="connsiteY11" fmla="*/ 267846 h 351575"/>
                <a:gd name="connsiteX12" fmla="*/ 202434 w 329069"/>
                <a:gd name="connsiteY12" fmla="*/ 251514 h 351575"/>
                <a:gd name="connsiteX13" fmla="*/ 206406 w 329069"/>
                <a:gd name="connsiteY13" fmla="*/ 243803 h 351575"/>
                <a:gd name="connsiteX14" fmla="*/ 212080 w 329069"/>
                <a:gd name="connsiteY14" fmla="*/ 238019 h 351575"/>
                <a:gd name="connsiteX15" fmla="*/ 224562 w 329069"/>
                <a:gd name="connsiteY15" fmla="*/ 241194 h 351575"/>
                <a:gd name="connsiteX16" fmla="*/ 233412 w 329069"/>
                <a:gd name="connsiteY16" fmla="*/ 241194 h 351575"/>
                <a:gd name="connsiteX17" fmla="*/ 242490 w 329069"/>
                <a:gd name="connsiteY17" fmla="*/ 240400 h 351575"/>
                <a:gd name="connsiteX18" fmla="*/ 259851 w 329069"/>
                <a:gd name="connsiteY18" fmla="*/ 217718 h 351575"/>
                <a:gd name="connsiteX19" fmla="*/ 267681 w 329069"/>
                <a:gd name="connsiteY19" fmla="*/ 205583 h 351575"/>
                <a:gd name="connsiteX20" fmla="*/ 284702 w 329069"/>
                <a:gd name="connsiteY20" fmla="*/ 174055 h 351575"/>
                <a:gd name="connsiteX21" fmla="*/ 290149 w 329069"/>
                <a:gd name="connsiteY21" fmla="*/ 156816 h 351575"/>
                <a:gd name="connsiteX22" fmla="*/ 295141 w 329069"/>
                <a:gd name="connsiteY22" fmla="*/ 140372 h 351575"/>
                <a:gd name="connsiteX23" fmla="*/ 303538 w 329069"/>
                <a:gd name="connsiteY23" fmla="*/ 125174 h 351575"/>
                <a:gd name="connsiteX24" fmla="*/ 305921 w 329069"/>
                <a:gd name="connsiteY24" fmla="*/ 123587 h 351575"/>
                <a:gd name="connsiteX25" fmla="*/ 288560 w 329069"/>
                <a:gd name="connsiteY25" fmla="*/ 112245 h 351575"/>
                <a:gd name="connsiteX26" fmla="*/ 287539 w 329069"/>
                <a:gd name="connsiteY26" fmla="*/ 112245 h 351575"/>
                <a:gd name="connsiteX27" fmla="*/ 270745 w 329069"/>
                <a:gd name="connsiteY27" fmla="*/ 84913 h 351575"/>
                <a:gd name="connsiteX28" fmla="*/ 263596 w 329069"/>
                <a:gd name="connsiteY28" fmla="*/ 70056 h 351575"/>
                <a:gd name="connsiteX29" fmla="*/ 261213 w 329069"/>
                <a:gd name="connsiteY29" fmla="*/ 66881 h 351575"/>
                <a:gd name="connsiteX30" fmla="*/ 260078 w 329069"/>
                <a:gd name="connsiteY30" fmla="*/ 60643 h 351575"/>
                <a:gd name="connsiteX31" fmla="*/ 275170 w 329069"/>
                <a:gd name="connsiteY31" fmla="*/ 53045 h 351575"/>
                <a:gd name="connsiteX32" fmla="*/ 277667 w 329069"/>
                <a:gd name="connsiteY32" fmla="*/ 53045 h 351575"/>
                <a:gd name="connsiteX33" fmla="*/ 293212 w 329069"/>
                <a:gd name="connsiteY33" fmla="*/ 55086 h 351575"/>
                <a:gd name="connsiteX34" fmla="*/ 310914 w 329069"/>
                <a:gd name="connsiteY34" fmla="*/ 58262 h 351575"/>
                <a:gd name="connsiteX35" fmla="*/ 331339 w 329069"/>
                <a:gd name="connsiteY35" fmla="*/ 41136 h 351575"/>
                <a:gd name="connsiteX36" fmla="*/ 331339 w 329069"/>
                <a:gd name="connsiteY36" fmla="*/ 37847 h 351575"/>
                <a:gd name="connsiteX37" fmla="*/ 313978 w 329069"/>
                <a:gd name="connsiteY37" fmla="*/ 27527 h 351575"/>
                <a:gd name="connsiteX38" fmla="*/ 296843 w 329069"/>
                <a:gd name="connsiteY38" fmla="*/ 10062 h 351575"/>
                <a:gd name="connsiteX39" fmla="*/ 276305 w 329069"/>
                <a:gd name="connsiteY39" fmla="*/ 1669 h 351575"/>
                <a:gd name="connsiteX40" fmla="*/ 271653 w 329069"/>
                <a:gd name="connsiteY40" fmla="*/ 649 h 351575"/>
                <a:gd name="connsiteX41" fmla="*/ 244646 w 329069"/>
                <a:gd name="connsiteY41" fmla="*/ 649 h 351575"/>
                <a:gd name="connsiteX42" fmla="*/ 236362 w 329069"/>
                <a:gd name="connsiteY42" fmla="*/ 649 h 351575"/>
                <a:gd name="connsiteX43" fmla="*/ 234093 w 329069"/>
                <a:gd name="connsiteY43" fmla="*/ 649 h 351575"/>
                <a:gd name="connsiteX44" fmla="*/ 216278 w 329069"/>
                <a:gd name="connsiteY44" fmla="*/ 3484 h 351575"/>
                <a:gd name="connsiteX45" fmla="*/ 205952 w 329069"/>
                <a:gd name="connsiteY45" fmla="*/ 12330 h 351575"/>
                <a:gd name="connsiteX46" fmla="*/ 196647 w 329069"/>
                <a:gd name="connsiteY46" fmla="*/ 19248 h 351575"/>
                <a:gd name="connsiteX47" fmla="*/ 201413 w 329069"/>
                <a:gd name="connsiteY47" fmla="*/ 25939 h 351575"/>
                <a:gd name="connsiteX48" fmla="*/ 208448 w 329069"/>
                <a:gd name="connsiteY48" fmla="*/ 45446 h 351575"/>
                <a:gd name="connsiteX49" fmla="*/ 207200 w 329069"/>
                <a:gd name="connsiteY49" fmla="*/ 59396 h 351575"/>
                <a:gd name="connsiteX50" fmla="*/ 208676 w 329069"/>
                <a:gd name="connsiteY50" fmla="*/ 69489 h 351575"/>
                <a:gd name="connsiteX51" fmla="*/ 206293 w 329069"/>
                <a:gd name="connsiteY51" fmla="*/ 75160 h 351575"/>
                <a:gd name="connsiteX52" fmla="*/ 191428 w 329069"/>
                <a:gd name="connsiteY52" fmla="*/ 76634 h 351575"/>
                <a:gd name="connsiteX53" fmla="*/ 182690 w 329069"/>
                <a:gd name="connsiteY53" fmla="*/ 76634 h 351575"/>
                <a:gd name="connsiteX54" fmla="*/ 186662 w 329069"/>
                <a:gd name="connsiteY54" fmla="*/ 83099 h 351575"/>
                <a:gd name="connsiteX55" fmla="*/ 192790 w 329069"/>
                <a:gd name="connsiteY55" fmla="*/ 93532 h 351575"/>
                <a:gd name="connsiteX56" fmla="*/ 177811 w 329069"/>
                <a:gd name="connsiteY56" fmla="*/ 110204 h 351575"/>
                <a:gd name="connsiteX57" fmla="*/ 170889 w 329069"/>
                <a:gd name="connsiteY57" fmla="*/ 115307 h 351575"/>
                <a:gd name="connsiteX58" fmla="*/ 172251 w 329069"/>
                <a:gd name="connsiteY58" fmla="*/ 123360 h 351575"/>
                <a:gd name="connsiteX59" fmla="*/ 174520 w 329069"/>
                <a:gd name="connsiteY59" fmla="*/ 134701 h 351575"/>
                <a:gd name="connsiteX60" fmla="*/ 158634 w 329069"/>
                <a:gd name="connsiteY60" fmla="*/ 137763 h 351575"/>
                <a:gd name="connsiteX61" fmla="*/ 151713 w 329069"/>
                <a:gd name="connsiteY61" fmla="*/ 136515 h 351575"/>
                <a:gd name="connsiteX62" fmla="*/ 136961 w 329069"/>
                <a:gd name="connsiteY62" fmla="*/ 143887 h 351575"/>
                <a:gd name="connsiteX63" fmla="*/ 123004 w 329069"/>
                <a:gd name="connsiteY63" fmla="*/ 151599 h 351575"/>
                <a:gd name="connsiteX64" fmla="*/ 112451 w 329069"/>
                <a:gd name="connsiteY64" fmla="*/ 186870 h 351575"/>
                <a:gd name="connsiteX65" fmla="*/ 109841 w 329069"/>
                <a:gd name="connsiteY65" fmla="*/ 192994 h 351575"/>
                <a:gd name="connsiteX66" fmla="*/ 93387 w 329069"/>
                <a:gd name="connsiteY66" fmla="*/ 195489 h 351575"/>
                <a:gd name="connsiteX67" fmla="*/ 77955 w 329069"/>
                <a:gd name="connsiteY67" fmla="*/ 196737 h 351575"/>
                <a:gd name="connsiteX68" fmla="*/ 12255 w 329069"/>
                <a:gd name="connsiteY68" fmla="*/ 198098 h 351575"/>
                <a:gd name="connsiteX69" fmla="*/ 0 w 329069"/>
                <a:gd name="connsiteY69" fmla="*/ 195716 h 351575"/>
                <a:gd name="connsiteX70" fmla="*/ 25985 w 329069"/>
                <a:gd name="connsiteY70" fmla="*/ 223275 h 351575"/>
                <a:gd name="connsiteX71" fmla="*/ 44254 w 329069"/>
                <a:gd name="connsiteY71" fmla="*/ 245163 h 351575"/>
                <a:gd name="connsiteX72" fmla="*/ 49247 w 329069"/>
                <a:gd name="connsiteY72" fmla="*/ 253669 h 351575"/>
                <a:gd name="connsiteX73" fmla="*/ 55147 w 329069"/>
                <a:gd name="connsiteY73" fmla="*/ 266598 h 351575"/>
                <a:gd name="connsiteX74" fmla="*/ 55147 w 329069"/>
                <a:gd name="connsiteY74" fmla="*/ 270454 h 351575"/>
                <a:gd name="connsiteX75" fmla="*/ 44708 w 329069"/>
                <a:gd name="connsiteY75" fmla="*/ 281795 h 351575"/>
                <a:gd name="connsiteX76" fmla="*/ 23942 w 329069"/>
                <a:gd name="connsiteY76" fmla="*/ 293136 h 351575"/>
                <a:gd name="connsiteX77" fmla="*/ 24737 w 329069"/>
                <a:gd name="connsiteY77" fmla="*/ 317406 h 351575"/>
                <a:gd name="connsiteX78" fmla="*/ 22014 w 329069"/>
                <a:gd name="connsiteY78" fmla="*/ 317406 h 351575"/>
                <a:gd name="connsiteX79" fmla="*/ 63998 w 329069"/>
                <a:gd name="connsiteY79" fmla="*/ 314911 h 351575"/>
                <a:gd name="connsiteX80" fmla="*/ 94636 w 329069"/>
                <a:gd name="connsiteY80" fmla="*/ 311055 h 351575"/>
                <a:gd name="connsiteX81" fmla="*/ 126976 w 329069"/>
                <a:gd name="connsiteY81" fmla="*/ 306519 h 351575"/>
                <a:gd name="connsiteX82" fmla="*/ 146493 w 329069"/>
                <a:gd name="connsiteY82" fmla="*/ 327160 h 351575"/>
                <a:gd name="connsiteX83" fmla="*/ 166010 w 329069"/>
                <a:gd name="connsiteY83" fmla="*/ 351657 h 351575"/>
                <a:gd name="connsiteX84" fmla="*/ 178605 w 329069"/>
                <a:gd name="connsiteY84" fmla="*/ 355966 h 351575"/>
                <a:gd name="connsiteX85" fmla="*/ 180307 w 329069"/>
                <a:gd name="connsiteY85" fmla="*/ 353018 h 351575"/>
                <a:gd name="connsiteX86" fmla="*/ 184619 w 329069"/>
                <a:gd name="connsiteY86" fmla="*/ 342697 h 35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29069" h="351575">
                  <a:moveTo>
                    <a:pt x="184619" y="342697"/>
                  </a:moveTo>
                  <a:cubicBezTo>
                    <a:pt x="184658" y="341336"/>
                    <a:pt x="185277" y="340056"/>
                    <a:pt x="186321" y="339181"/>
                  </a:cubicBezTo>
                  <a:cubicBezTo>
                    <a:pt x="189499" y="336460"/>
                    <a:pt x="196194" y="337367"/>
                    <a:pt x="206066" y="339181"/>
                  </a:cubicBezTo>
                  <a:lnTo>
                    <a:pt x="212080" y="340089"/>
                  </a:lnTo>
                  <a:cubicBezTo>
                    <a:pt x="214576" y="339673"/>
                    <a:pt x="216921" y="338618"/>
                    <a:pt x="218888" y="337027"/>
                  </a:cubicBezTo>
                  <a:cubicBezTo>
                    <a:pt x="222665" y="333598"/>
                    <a:pt x="227828" y="332130"/>
                    <a:pt x="232845" y="333057"/>
                  </a:cubicBezTo>
                  <a:cubicBezTo>
                    <a:pt x="234888" y="333738"/>
                    <a:pt x="238972" y="335099"/>
                    <a:pt x="240221" y="334191"/>
                  </a:cubicBezTo>
                  <a:cubicBezTo>
                    <a:pt x="241469" y="333284"/>
                    <a:pt x="241582" y="332717"/>
                    <a:pt x="241582" y="328181"/>
                  </a:cubicBezTo>
                  <a:cubicBezTo>
                    <a:pt x="241582" y="323644"/>
                    <a:pt x="236362" y="318654"/>
                    <a:pt x="231256" y="313777"/>
                  </a:cubicBezTo>
                  <a:cubicBezTo>
                    <a:pt x="224913" y="308951"/>
                    <a:pt x="220329" y="302178"/>
                    <a:pt x="218207" y="294497"/>
                  </a:cubicBezTo>
                  <a:cubicBezTo>
                    <a:pt x="217413" y="288487"/>
                    <a:pt x="211285" y="283156"/>
                    <a:pt x="205838" y="279187"/>
                  </a:cubicBezTo>
                  <a:cubicBezTo>
                    <a:pt x="200392" y="275218"/>
                    <a:pt x="197215" y="272155"/>
                    <a:pt x="196647" y="267846"/>
                  </a:cubicBezTo>
                  <a:cubicBezTo>
                    <a:pt x="196737" y="261916"/>
                    <a:pt x="198770" y="256179"/>
                    <a:pt x="202434" y="251514"/>
                  </a:cubicBezTo>
                  <a:cubicBezTo>
                    <a:pt x="203978" y="249063"/>
                    <a:pt x="205307" y="246483"/>
                    <a:pt x="206406" y="243803"/>
                  </a:cubicBezTo>
                  <a:cubicBezTo>
                    <a:pt x="207180" y="241030"/>
                    <a:pt x="209321" y="238846"/>
                    <a:pt x="212080" y="238019"/>
                  </a:cubicBezTo>
                  <a:cubicBezTo>
                    <a:pt x="216506" y="237177"/>
                    <a:pt x="221077" y="238340"/>
                    <a:pt x="224562" y="241194"/>
                  </a:cubicBezTo>
                  <a:cubicBezTo>
                    <a:pt x="227450" y="242051"/>
                    <a:pt x="230524" y="242051"/>
                    <a:pt x="233412" y="241194"/>
                  </a:cubicBezTo>
                  <a:cubicBezTo>
                    <a:pt x="236418" y="240736"/>
                    <a:pt x="239450" y="240471"/>
                    <a:pt x="242490" y="240400"/>
                  </a:cubicBezTo>
                  <a:cubicBezTo>
                    <a:pt x="246688" y="240400"/>
                    <a:pt x="255312" y="225770"/>
                    <a:pt x="259851" y="217718"/>
                  </a:cubicBezTo>
                  <a:cubicBezTo>
                    <a:pt x="262111" y="213457"/>
                    <a:pt x="264730" y="209398"/>
                    <a:pt x="267681" y="205583"/>
                  </a:cubicBezTo>
                  <a:cubicBezTo>
                    <a:pt x="275748" y="196552"/>
                    <a:pt x="281579" y="185752"/>
                    <a:pt x="284702" y="174055"/>
                  </a:cubicBezTo>
                  <a:cubicBezTo>
                    <a:pt x="285547" y="168046"/>
                    <a:pt x="287388" y="162220"/>
                    <a:pt x="290149" y="156816"/>
                  </a:cubicBezTo>
                  <a:cubicBezTo>
                    <a:pt x="292846" y="151703"/>
                    <a:pt x="294541" y="146121"/>
                    <a:pt x="295141" y="140372"/>
                  </a:cubicBezTo>
                  <a:cubicBezTo>
                    <a:pt x="294188" y="133992"/>
                    <a:pt x="297628" y="127766"/>
                    <a:pt x="303538" y="125174"/>
                  </a:cubicBezTo>
                  <a:lnTo>
                    <a:pt x="305921" y="123587"/>
                  </a:lnTo>
                  <a:cubicBezTo>
                    <a:pt x="305921" y="122679"/>
                    <a:pt x="303311" y="119617"/>
                    <a:pt x="288560" y="112245"/>
                  </a:cubicBezTo>
                  <a:lnTo>
                    <a:pt x="287539" y="112245"/>
                  </a:lnTo>
                  <a:cubicBezTo>
                    <a:pt x="278568" y="105691"/>
                    <a:pt x="272536" y="95874"/>
                    <a:pt x="270745" y="84913"/>
                  </a:cubicBezTo>
                  <a:cubicBezTo>
                    <a:pt x="269978" y="79335"/>
                    <a:pt x="267477" y="74138"/>
                    <a:pt x="263596" y="70056"/>
                  </a:cubicBezTo>
                  <a:lnTo>
                    <a:pt x="261213" y="66881"/>
                  </a:lnTo>
                  <a:cubicBezTo>
                    <a:pt x="259829" y="65116"/>
                    <a:pt x="259405" y="62782"/>
                    <a:pt x="260078" y="60643"/>
                  </a:cubicBezTo>
                  <a:cubicBezTo>
                    <a:pt x="261894" y="55993"/>
                    <a:pt x="269270" y="54406"/>
                    <a:pt x="275170" y="53045"/>
                  </a:cubicBezTo>
                  <a:lnTo>
                    <a:pt x="277667" y="53045"/>
                  </a:lnTo>
                  <a:cubicBezTo>
                    <a:pt x="282933" y="52661"/>
                    <a:pt x="288223" y="53356"/>
                    <a:pt x="293212" y="55086"/>
                  </a:cubicBezTo>
                  <a:cubicBezTo>
                    <a:pt x="298972" y="56817"/>
                    <a:pt x="304911" y="57882"/>
                    <a:pt x="310914" y="58262"/>
                  </a:cubicBezTo>
                  <a:cubicBezTo>
                    <a:pt x="318857" y="58262"/>
                    <a:pt x="325665" y="52478"/>
                    <a:pt x="331339" y="41136"/>
                  </a:cubicBezTo>
                  <a:cubicBezTo>
                    <a:pt x="331905" y="40113"/>
                    <a:pt x="331905" y="38871"/>
                    <a:pt x="331339" y="37847"/>
                  </a:cubicBezTo>
                  <a:cubicBezTo>
                    <a:pt x="326916" y="32509"/>
                    <a:pt x="320782" y="28863"/>
                    <a:pt x="313978" y="27527"/>
                  </a:cubicBezTo>
                  <a:cubicBezTo>
                    <a:pt x="305470" y="25328"/>
                    <a:pt x="298876" y="18607"/>
                    <a:pt x="296843" y="10062"/>
                  </a:cubicBezTo>
                  <a:cubicBezTo>
                    <a:pt x="295595" y="5412"/>
                    <a:pt x="283567" y="3030"/>
                    <a:pt x="276305" y="1669"/>
                  </a:cubicBezTo>
                  <a:lnTo>
                    <a:pt x="271653" y="649"/>
                  </a:lnTo>
                  <a:cubicBezTo>
                    <a:pt x="262671" y="-216"/>
                    <a:pt x="253627" y="-216"/>
                    <a:pt x="244646" y="649"/>
                  </a:cubicBezTo>
                  <a:lnTo>
                    <a:pt x="236362" y="649"/>
                  </a:lnTo>
                  <a:lnTo>
                    <a:pt x="234093" y="649"/>
                  </a:lnTo>
                  <a:cubicBezTo>
                    <a:pt x="218434" y="649"/>
                    <a:pt x="216392" y="2690"/>
                    <a:pt x="216278" y="3484"/>
                  </a:cubicBezTo>
                  <a:cubicBezTo>
                    <a:pt x="215597" y="7680"/>
                    <a:pt x="210945" y="9835"/>
                    <a:pt x="205952" y="12330"/>
                  </a:cubicBezTo>
                  <a:cubicBezTo>
                    <a:pt x="200959" y="14825"/>
                    <a:pt x="196988" y="16640"/>
                    <a:pt x="196647" y="19248"/>
                  </a:cubicBezTo>
                  <a:cubicBezTo>
                    <a:pt x="196307" y="21857"/>
                    <a:pt x="199030" y="23558"/>
                    <a:pt x="201413" y="25939"/>
                  </a:cubicBezTo>
                  <a:cubicBezTo>
                    <a:pt x="206066" y="30476"/>
                    <a:pt x="212760" y="36600"/>
                    <a:pt x="208448" y="45446"/>
                  </a:cubicBezTo>
                  <a:cubicBezTo>
                    <a:pt x="206090" y="49714"/>
                    <a:pt x="205637" y="54777"/>
                    <a:pt x="207200" y="59396"/>
                  </a:cubicBezTo>
                  <a:cubicBezTo>
                    <a:pt x="208143" y="62679"/>
                    <a:pt x="208639" y="66074"/>
                    <a:pt x="208676" y="69489"/>
                  </a:cubicBezTo>
                  <a:cubicBezTo>
                    <a:pt x="208761" y="71639"/>
                    <a:pt x="207888" y="73716"/>
                    <a:pt x="206293" y="75160"/>
                  </a:cubicBezTo>
                  <a:cubicBezTo>
                    <a:pt x="203002" y="78109"/>
                    <a:pt x="197101" y="77428"/>
                    <a:pt x="191428" y="76634"/>
                  </a:cubicBezTo>
                  <a:cubicBezTo>
                    <a:pt x="188543" y="76069"/>
                    <a:pt x="185575" y="76069"/>
                    <a:pt x="182690" y="76634"/>
                  </a:cubicBezTo>
                  <a:cubicBezTo>
                    <a:pt x="182123" y="78562"/>
                    <a:pt x="183598" y="80150"/>
                    <a:pt x="186662" y="83099"/>
                  </a:cubicBezTo>
                  <a:cubicBezTo>
                    <a:pt x="190104" y="85540"/>
                    <a:pt x="192335" y="89339"/>
                    <a:pt x="192790" y="93532"/>
                  </a:cubicBezTo>
                  <a:cubicBezTo>
                    <a:pt x="192789" y="99997"/>
                    <a:pt x="184846" y="105441"/>
                    <a:pt x="177811" y="110204"/>
                  </a:cubicBezTo>
                  <a:cubicBezTo>
                    <a:pt x="175387" y="111741"/>
                    <a:pt x="173074" y="113446"/>
                    <a:pt x="170889" y="115307"/>
                  </a:cubicBezTo>
                  <a:cubicBezTo>
                    <a:pt x="169414" y="116555"/>
                    <a:pt x="170095" y="118710"/>
                    <a:pt x="172251" y="123360"/>
                  </a:cubicBezTo>
                  <a:cubicBezTo>
                    <a:pt x="174386" y="126729"/>
                    <a:pt x="175195" y="130770"/>
                    <a:pt x="174520" y="134701"/>
                  </a:cubicBezTo>
                  <a:cubicBezTo>
                    <a:pt x="172024" y="141165"/>
                    <a:pt x="164308" y="139237"/>
                    <a:pt x="158634" y="137763"/>
                  </a:cubicBezTo>
                  <a:cubicBezTo>
                    <a:pt x="156387" y="137067"/>
                    <a:pt x="154062" y="136648"/>
                    <a:pt x="151713" y="136515"/>
                  </a:cubicBezTo>
                  <a:cubicBezTo>
                    <a:pt x="146381" y="138037"/>
                    <a:pt x="141378" y="140537"/>
                    <a:pt x="136961" y="143887"/>
                  </a:cubicBezTo>
                  <a:cubicBezTo>
                    <a:pt x="132567" y="146898"/>
                    <a:pt x="127893" y="149481"/>
                    <a:pt x="123004" y="151599"/>
                  </a:cubicBezTo>
                  <a:cubicBezTo>
                    <a:pt x="116990" y="153867"/>
                    <a:pt x="113132" y="170992"/>
                    <a:pt x="112451" y="186870"/>
                  </a:cubicBezTo>
                  <a:cubicBezTo>
                    <a:pt x="112450" y="189181"/>
                    <a:pt x="111507" y="191392"/>
                    <a:pt x="109841" y="192994"/>
                  </a:cubicBezTo>
                  <a:cubicBezTo>
                    <a:pt x="104870" y="195878"/>
                    <a:pt x="98990" y="196770"/>
                    <a:pt x="93387" y="195489"/>
                  </a:cubicBezTo>
                  <a:cubicBezTo>
                    <a:pt x="88217" y="194681"/>
                    <a:pt x="82928" y="195109"/>
                    <a:pt x="77955" y="196737"/>
                  </a:cubicBezTo>
                  <a:cubicBezTo>
                    <a:pt x="66608" y="202748"/>
                    <a:pt x="20198" y="203768"/>
                    <a:pt x="12255" y="198098"/>
                  </a:cubicBezTo>
                  <a:cubicBezTo>
                    <a:pt x="8521" y="196038"/>
                    <a:pt x="4234" y="195204"/>
                    <a:pt x="0" y="195716"/>
                  </a:cubicBezTo>
                  <a:cubicBezTo>
                    <a:pt x="6732" y="206546"/>
                    <a:pt x="15567" y="215917"/>
                    <a:pt x="25985" y="223275"/>
                  </a:cubicBezTo>
                  <a:cubicBezTo>
                    <a:pt x="37332" y="229059"/>
                    <a:pt x="44254" y="237111"/>
                    <a:pt x="44254" y="245163"/>
                  </a:cubicBezTo>
                  <a:cubicBezTo>
                    <a:pt x="45138" y="248390"/>
                    <a:pt x="46860" y="251324"/>
                    <a:pt x="49247" y="253669"/>
                  </a:cubicBezTo>
                  <a:cubicBezTo>
                    <a:pt x="52424" y="257866"/>
                    <a:pt x="55828" y="262062"/>
                    <a:pt x="55147" y="266598"/>
                  </a:cubicBezTo>
                  <a:cubicBezTo>
                    <a:pt x="55147" y="267846"/>
                    <a:pt x="55147" y="269207"/>
                    <a:pt x="55147" y="270454"/>
                  </a:cubicBezTo>
                  <a:cubicBezTo>
                    <a:pt x="55147" y="274764"/>
                    <a:pt x="55147" y="281795"/>
                    <a:pt x="44708" y="281795"/>
                  </a:cubicBezTo>
                  <a:cubicBezTo>
                    <a:pt x="34268" y="281795"/>
                    <a:pt x="23942" y="288827"/>
                    <a:pt x="23942" y="293136"/>
                  </a:cubicBezTo>
                  <a:cubicBezTo>
                    <a:pt x="23942" y="299601"/>
                    <a:pt x="24737" y="317180"/>
                    <a:pt x="24737" y="317406"/>
                  </a:cubicBezTo>
                  <a:lnTo>
                    <a:pt x="22014" y="317406"/>
                  </a:lnTo>
                  <a:cubicBezTo>
                    <a:pt x="36057" y="318400"/>
                    <a:pt x="50171" y="317561"/>
                    <a:pt x="63998" y="314911"/>
                  </a:cubicBezTo>
                  <a:cubicBezTo>
                    <a:pt x="73710" y="311018"/>
                    <a:pt x="84262" y="309690"/>
                    <a:pt x="94636" y="311055"/>
                  </a:cubicBezTo>
                  <a:cubicBezTo>
                    <a:pt x="105578" y="311100"/>
                    <a:pt x="116469" y="309572"/>
                    <a:pt x="126976" y="306519"/>
                  </a:cubicBezTo>
                  <a:cubicBezTo>
                    <a:pt x="136507" y="304931"/>
                    <a:pt x="138323" y="327160"/>
                    <a:pt x="146493" y="327160"/>
                  </a:cubicBezTo>
                  <a:cubicBezTo>
                    <a:pt x="154663" y="327160"/>
                    <a:pt x="153187" y="351657"/>
                    <a:pt x="166010" y="351657"/>
                  </a:cubicBezTo>
                  <a:cubicBezTo>
                    <a:pt x="170625" y="351284"/>
                    <a:pt x="175187" y="352845"/>
                    <a:pt x="178605" y="355966"/>
                  </a:cubicBezTo>
                  <a:lnTo>
                    <a:pt x="180307" y="353018"/>
                  </a:lnTo>
                  <a:cubicBezTo>
                    <a:pt x="182465" y="349924"/>
                    <a:pt x="183935" y="346405"/>
                    <a:pt x="184619" y="34269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8" name="Freeform 397">
              <a:extLst>
                <a:ext uri="{FF2B5EF4-FFF2-40B4-BE49-F238E27FC236}">
                  <a16:creationId xmlns:a16="http://schemas.microsoft.com/office/drawing/2014/main" id="{1348EB1E-FF12-1B41-9E8D-343B06CF6FF0}"/>
                </a:ext>
              </a:extLst>
            </p:cNvPr>
            <p:cNvSpPr/>
            <p:nvPr/>
          </p:nvSpPr>
          <p:spPr>
            <a:xfrm>
              <a:off x="3194126" y="3723505"/>
              <a:ext cx="258609" cy="90465"/>
            </a:xfrm>
            <a:custGeom>
              <a:avLst/>
              <a:gdLst>
                <a:gd name="connsiteX0" fmla="*/ 220490 w 226944"/>
                <a:gd name="connsiteY0" fmla="*/ 87764 h 79387"/>
                <a:gd name="connsiteX1" fmla="*/ 224007 w 226944"/>
                <a:gd name="connsiteY1" fmla="*/ 69391 h 79387"/>
                <a:gd name="connsiteX2" fmla="*/ 188490 w 226944"/>
                <a:gd name="connsiteY2" fmla="*/ 53400 h 79387"/>
                <a:gd name="connsiteX3" fmla="*/ 142307 w 226944"/>
                <a:gd name="connsiteY3" fmla="*/ 20284 h 79387"/>
                <a:gd name="connsiteX4" fmla="*/ 112691 w 226944"/>
                <a:gd name="connsiteY4" fmla="*/ 8376 h 79387"/>
                <a:gd name="connsiteX5" fmla="*/ 51075 w 226944"/>
                <a:gd name="connsiteY5" fmla="*/ 97 h 79387"/>
                <a:gd name="connsiteX6" fmla="*/ 694 w 226944"/>
                <a:gd name="connsiteY6" fmla="*/ 33327 h 79387"/>
                <a:gd name="connsiteX7" fmla="*/ 47558 w 226944"/>
                <a:gd name="connsiteY7" fmla="*/ 14273 h 79387"/>
                <a:gd name="connsiteX8" fmla="*/ 80692 w 226944"/>
                <a:gd name="connsiteY8" fmla="*/ 27316 h 79387"/>
                <a:gd name="connsiteX9" fmla="*/ 130506 w 226944"/>
                <a:gd name="connsiteY9" fmla="*/ 42173 h 79387"/>
                <a:gd name="connsiteX10" fmla="*/ 158307 w 226944"/>
                <a:gd name="connsiteY10" fmla="*/ 69391 h 79387"/>
                <a:gd name="connsiteX11" fmla="*/ 160690 w 226944"/>
                <a:gd name="connsiteY11" fmla="*/ 82434 h 79387"/>
                <a:gd name="connsiteX12" fmla="*/ 220490 w 226944"/>
                <a:gd name="connsiteY12" fmla="*/ 87764 h 7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6944" h="79387">
                  <a:moveTo>
                    <a:pt x="220490" y="87764"/>
                  </a:moveTo>
                  <a:cubicBezTo>
                    <a:pt x="231156" y="85949"/>
                    <a:pt x="234674" y="69958"/>
                    <a:pt x="224007" y="69391"/>
                  </a:cubicBezTo>
                  <a:cubicBezTo>
                    <a:pt x="213341" y="68824"/>
                    <a:pt x="201313" y="53400"/>
                    <a:pt x="188490" y="53400"/>
                  </a:cubicBezTo>
                  <a:cubicBezTo>
                    <a:pt x="175668" y="53400"/>
                    <a:pt x="152973" y="20284"/>
                    <a:pt x="142307" y="20284"/>
                  </a:cubicBezTo>
                  <a:cubicBezTo>
                    <a:pt x="131435" y="19496"/>
                    <a:pt x="121080" y="15333"/>
                    <a:pt x="112691" y="8376"/>
                  </a:cubicBezTo>
                  <a:cubicBezTo>
                    <a:pt x="102024" y="1344"/>
                    <a:pt x="68891" y="-470"/>
                    <a:pt x="51075" y="97"/>
                  </a:cubicBezTo>
                  <a:cubicBezTo>
                    <a:pt x="33260" y="664"/>
                    <a:pt x="-5661" y="30037"/>
                    <a:pt x="694" y="33327"/>
                  </a:cubicBezTo>
                  <a:cubicBezTo>
                    <a:pt x="12041" y="39224"/>
                    <a:pt x="37459" y="19037"/>
                    <a:pt x="47558" y="14273"/>
                  </a:cubicBezTo>
                  <a:cubicBezTo>
                    <a:pt x="57657" y="9510"/>
                    <a:pt x="70252" y="27996"/>
                    <a:pt x="80692" y="27316"/>
                  </a:cubicBezTo>
                  <a:cubicBezTo>
                    <a:pt x="91131" y="26635"/>
                    <a:pt x="123357" y="42173"/>
                    <a:pt x="130506" y="42173"/>
                  </a:cubicBezTo>
                  <a:cubicBezTo>
                    <a:pt x="137655" y="42173"/>
                    <a:pt x="148208" y="66443"/>
                    <a:pt x="158307" y="69391"/>
                  </a:cubicBezTo>
                  <a:cubicBezTo>
                    <a:pt x="168406" y="72340"/>
                    <a:pt x="160690" y="73474"/>
                    <a:pt x="160690" y="82434"/>
                  </a:cubicBezTo>
                  <a:cubicBezTo>
                    <a:pt x="160690" y="91393"/>
                    <a:pt x="209823" y="89465"/>
                    <a:pt x="220490" y="877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9" name="Freeform 398">
              <a:extLst>
                <a:ext uri="{FF2B5EF4-FFF2-40B4-BE49-F238E27FC236}">
                  <a16:creationId xmlns:a16="http://schemas.microsoft.com/office/drawing/2014/main" id="{B7DCABAE-7C49-3F48-8FAB-9000EBF0D7F8}"/>
                </a:ext>
              </a:extLst>
            </p:cNvPr>
            <p:cNvSpPr/>
            <p:nvPr/>
          </p:nvSpPr>
          <p:spPr>
            <a:xfrm>
              <a:off x="3347570" y="3867265"/>
              <a:ext cx="38792" cy="12923"/>
            </a:xfrm>
            <a:custGeom>
              <a:avLst/>
              <a:gdLst>
                <a:gd name="connsiteX0" fmla="*/ 17750 w 34041"/>
                <a:gd name="connsiteY0" fmla="*/ 620 h 11341"/>
                <a:gd name="connsiteX1" fmla="*/ 2317 w 34041"/>
                <a:gd name="connsiteY1" fmla="*/ 11281 h 11341"/>
                <a:gd name="connsiteX2" fmla="*/ 25012 w 34041"/>
                <a:gd name="connsiteY2" fmla="*/ 21942 h 11341"/>
                <a:gd name="connsiteX3" fmla="*/ 42713 w 34041"/>
                <a:gd name="connsiteY3" fmla="*/ 14230 h 11341"/>
                <a:gd name="connsiteX4" fmla="*/ 17750 w 34041"/>
                <a:gd name="connsiteY4" fmla="*/ 620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17750" y="620"/>
                  </a:moveTo>
                  <a:cubicBezTo>
                    <a:pt x="10033" y="3682"/>
                    <a:pt x="-5966" y="2435"/>
                    <a:pt x="2317" y="11281"/>
                  </a:cubicBezTo>
                  <a:cubicBezTo>
                    <a:pt x="7698" y="18311"/>
                    <a:pt x="16163" y="22287"/>
                    <a:pt x="25012" y="21942"/>
                  </a:cubicBezTo>
                  <a:cubicBezTo>
                    <a:pt x="32614" y="21942"/>
                    <a:pt x="42713" y="18993"/>
                    <a:pt x="42713" y="14230"/>
                  </a:cubicBezTo>
                  <a:cubicBezTo>
                    <a:pt x="42713" y="9467"/>
                    <a:pt x="26600" y="-2895"/>
                    <a:pt x="17750" y="62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0" name="Freeform 399">
              <a:extLst>
                <a:ext uri="{FF2B5EF4-FFF2-40B4-BE49-F238E27FC236}">
                  <a16:creationId xmlns:a16="http://schemas.microsoft.com/office/drawing/2014/main" id="{4FF9E9CE-1774-3B47-9AA7-2DBCE89C6B19}"/>
                </a:ext>
              </a:extLst>
            </p:cNvPr>
            <p:cNvSpPr/>
            <p:nvPr/>
          </p:nvSpPr>
          <p:spPr>
            <a:xfrm>
              <a:off x="3487662" y="3825487"/>
              <a:ext cx="38792" cy="51695"/>
            </a:xfrm>
            <a:custGeom>
              <a:avLst/>
              <a:gdLst>
                <a:gd name="connsiteX0" fmla="*/ 32793 w 34041"/>
                <a:gd name="connsiteY0" fmla="*/ 18911 h 45364"/>
                <a:gd name="connsiteX1" fmla="*/ 34269 w 34041"/>
                <a:gd name="connsiteY1" fmla="*/ 16756 h 45364"/>
                <a:gd name="connsiteX2" fmla="*/ 34269 w 34041"/>
                <a:gd name="connsiteY2" fmla="*/ 1559 h 45364"/>
                <a:gd name="connsiteX3" fmla="*/ 16567 w 34041"/>
                <a:gd name="connsiteY3" fmla="*/ 2353 h 45364"/>
                <a:gd name="connsiteX4" fmla="*/ 0 w 34041"/>
                <a:gd name="connsiteY4" fmla="*/ 3033 h 45364"/>
                <a:gd name="connsiteX5" fmla="*/ 12369 w 34041"/>
                <a:gd name="connsiteY5" fmla="*/ 22540 h 45364"/>
                <a:gd name="connsiteX6" fmla="*/ 4652 w 34041"/>
                <a:gd name="connsiteY6" fmla="*/ 39098 h 45364"/>
                <a:gd name="connsiteX7" fmla="*/ 21900 w 34041"/>
                <a:gd name="connsiteY7" fmla="*/ 44995 h 45364"/>
                <a:gd name="connsiteX8" fmla="*/ 28935 w 34041"/>
                <a:gd name="connsiteY8" fmla="*/ 52140 h 45364"/>
                <a:gd name="connsiteX9" fmla="*/ 27233 w 34041"/>
                <a:gd name="connsiteY9" fmla="*/ 37737 h 45364"/>
                <a:gd name="connsiteX10" fmla="*/ 32793 w 34041"/>
                <a:gd name="connsiteY10" fmla="*/ 18911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41" h="45364">
                  <a:moveTo>
                    <a:pt x="32793" y="18911"/>
                  </a:moveTo>
                  <a:lnTo>
                    <a:pt x="34269" y="16756"/>
                  </a:lnTo>
                  <a:cubicBezTo>
                    <a:pt x="34932" y="11712"/>
                    <a:pt x="34932" y="6603"/>
                    <a:pt x="34269" y="1559"/>
                  </a:cubicBezTo>
                  <a:cubicBezTo>
                    <a:pt x="28525" y="3285"/>
                    <a:pt x="22442" y="3558"/>
                    <a:pt x="16567" y="2353"/>
                  </a:cubicBezTo>
                  <a:cubicBezTo>
                    <a:pt x="7603" y="-29"/>
                    <a:pt x="0" y="-1730"/>
                    <a:pt x="0" y="3033"/>
                  </a:cubicBezTo>
                  <a:cubicBezTo>
                    <a:pt x="0" y="7796"/>
                    <a:pt x="12936" y="15395"/>
                    <a:pt x="12369" y="22540"/>
                  </a:cubicBezTo>
                  <a:cubicBezTo>
                    <a:pt x="12622" y="28981"/>
                    <a:pt x="9749" y="35147"/>
                    <a:pt x="4652" y="39098"/>
                  </a:cubicBezTo>
                  <a:cubicBezTo>
                    <a:pt x="-1248" y="43861"/>
                    <a:pt x="17134" y="48511"/>
                    <a:pt x="21900" y="44995"/>
                  </a:cubicBezTo>
                  <a:cubicBezTo>
                    <a:pt x="24737" y="42840"/>
                    <a:pt x="26326" y="47717"/>
                    <a:pt x="28935" y="52140"/>
                  </a:cubicBezTo>
                  <a:cubicBezTo>
                    <a:pt x="29145" y="47279"/>
                    <a:pt x="28570" y="42416"/>
                    <a:pt x="27233" y="37737"/>
                  </a:cubicBezTo>
                  <a:cubicBezTo>
                    <a:pt x="24170" y="31046"/>
                    <a:pt x="29503" y="23447"/>
                    <a:pt x="32793" y="1891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1" name="Freeform 400">
              <a:extLst>
                <a:ext uri="{FF2B5EF4-FFF2-40B4-BE49-F238E27FC236}">
                  <a16:creationId xmlns:a16="http://schemas.microsoft.com/office/drawing/2014/main" id="{716020F6-DF6C-F64A-ABC1-C85355C80F8C}"/>
                </a:ext>
              </a:extLst>
            </p:cNvPr>
            <p:cNvSpPr/>
            <p:nvPr/>
          </p:nvSpPr>
          <p:spPr>
            <a:xfrm>
              <a:off x="3523480" y="3825445"/>
              <a:ext cx="77583" cy="64618"/>
            </a:xfrm>
            <a:custGeom>
              <a:avLst/>
              <a:gdLst>
                <a:gd name="connsiteX0" fmla="*/ 7830 w 68083"/>
                <a:gd name="connsiteY0" fmla="*/ 19514 h 56705"/>
                <a:gd name="connsiteX1" fmla="*/ 5901 w 68083"/>
                <a:gd name="connsiteY1" fmla="*/ 22236 h 56705"/>
                <a:gd name="connsiteX2" fmla="*/ 681 w 68083"/>
                <a:gd name="connsiteY2" fmla="*/ 35619 h 56705"/>
                <a:gd name="connsiteX3" fmla="*/ 2723 w 68083"/>
                <a:gd name="connsiteY3" fmla="*/ 56260 h 56705"/>
                <a:gd name="connsiteX4" fmla="*/ 0 w 68083"/>
                <a:gd name="connsiteY4" fmla="*/ 56260 h 56705"/>
                <a:gd name="connsiteX5" fmla="*/ 4312 w 68083"/>
                <a:gd name="connsiteY5" fmla="*/ 58982 h 56705"/>
                <a:gd name="connsiteX6" fmla="*/ 26212 w 68083"/>
                <a:gd name="connsiteY6" fmla="*/ 41176 h 56705"/>
                <a:gd name="connsiteX7" fmla="*/ 48906 w 68083"/>
                <a:gd name="connsiteY7" fmla="*/ 36980 h 56705"/>
                <a:gd name="connsiteX8" fmla="*/ 68991 w 68083"/>
                <a:gd name="connsiteY8" fmla="*/ 48321 h 56705"/>
                <a:gd name="connsiteX9" fmla="*/ 78523 w 68083"/>
                <a:gd name="connsiteY9" fmla="*/ 29835 h 56705"/>
                <a:gd name="connsiteX10" fmla="*/ 52424 w 68083"/>
                <a:gd name="connsiteY10" fmla="*/ 15999 h 56705"/>
                <a:gd name="connsiteX11" fmla="*/ 11574 w 68083"/>
                <a:gd name="connsiteY11" fmla="*/ 348 h 56705"/>
                <a:gd name="connsiteX12" fmla="*/ 4879 w 68083"/>
                <a:gd name="connsiteY12" fmla="*/ 1595 h 56705"/>
                <a:gd name="connsiteX13" fmla="*/ 7716 w 68083"/>
                <a:gd name="connsiteY13" fmla="*/ 1595 h 56705"/>
                <a:gd name="connsiteX14" fmla="*/ 7829 w 68083"/>
                <a:gd name="connsiteY14" fmla="*/ 19514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083" h="56705">
                  <a:moveTo>
                    <a:pt x="7830" y="19514"/>
                  </a:moveTo>
                  <a:cubicBezTo>
                    <a:pt x="7830" y="20195"/>
                    <a:pt x="6808" y="21102"/>
                    <a:pt x="5901" y="22236"/>
                  </a:cubicBezTo>
                  <a:cubicBezTo>
                    <a:pt x="3518" y="25638"/>
                    <a:pt x="-908" y="31876"/>
                    <a:pt x="681" y="35619"/>
                  </a:cubicBezTo>
                  <a:cubicBezTo>
                    <a:pt x="2509" y="42337"/>
                    <a:pt x="3200" y="49313"/>
                    <a:pt x="2723" y="56260"/>
                  </a:cubicBezTo>
                  <a:lnTo>
                    <a:pt x="0" y="56260"/>
                  </a:lnTo>
                  <a:cubicBezTo>
                    <a:pt x="1115" y="57597"/>
                    <a:pt x="2624" y="58550"/>
                    <a:pt x="4312" y="58982"/>
                  </a:cubicBezTo>
                  <a:cubicBezTo>
                    <a:pt x="12595" y="60683"/>
                    <a:pt x="19744" y="41176"/>
                    <a:pt x="26212" y="41176"/>
                  </a:cubicBezTo>
                  <a:cubicBezTo>
                    <a:pt x="33911" y="40639"/>
                    <a:pt x="41525" y="39231"/>
                    <a:pt x="48906" y="36980"/>
                  </a:cubicBezTo>
                  <a:cubicBezTo>
                    <a:pt x="57757" y="34598"/>
                    <a:pt x="60254" y="48321"/>
                    <a:pt x="68991" y="48321"/>
                  </a:cubicBezTo>
                  <a:cubicBezTo>
                    <a:pt x="77728" y="48321"/>
                    <a:pt x="79090" y="36980"/>
                    <a:pt x="78523" y="29835"/>
                  </a:cubicBezTo>
                  <a:cubicBezTo>
                    <a:pt x="77955" y="22690"/>
                    <a:pt x="56623" y="23144"/>
                    <a:pt x="52424" y="15999"/>
                  </a:cubicBezTo>
                  <a:cubicBezTo>
                    <a:pt x="42252" y="4326"/>
                    <a:pt x="26946" y="-1538"/>
                    <a:pt x="11574" y="348"/>
                  </a:cubicBezTo>
                  <a:lnTo>
                    <a:pt x="4879" y="1595"/>
                  </a:lnTo>
                  <a:lnTo>
                    <a:pt x="7716" y="1595"/>
                  </a:lnTo>
                  <a:cubicBezTo>
                    <a:pt x="8804" y="7516"/>
                    <a:pt x="8842" y="13581"/>
                    <a:pt x="7829" y="1951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2" name="Freeform 401">
              <a:extLst>
                <a:ext uri="{FF2B5EF4-FFF2-40B4-BE49-F238E27FC236}">
                  <a16:creationId xmlns:a16="http://schemas.microsoft.com/office/drawing/2014/main" id="{FBD0B355-C476-604B-AB3E-62AC7145FDAF}"/>
                </a:ext>
              </a:extLst>
            </p:cNvPr>
            <p:cNvSpPr/>
            <p:nvPr/>
          </p:nvSpPr>
          <p:spPr>
            <a:xfrm>
              <a:off x="3645909" y="3870217"/>
              <a:ext cx="38792" cy="12923"/>
            </a:xfrm>
            <a:custGeom>
              <a:avLst/>
              <a:gdLst>
                <a:gd name="connsiteX0" fmla="*/ 13523 w 34041"/>
                <a:gd name="connsiteY0" fmla="*/ 72 h 11341"/>
                <a:gd name="connsiteX1" fmla="*/ 20 w 34041"/>
                <a:gd name="connsiteY1" fmla="*/ 4721 h 11341"/>
                <a:gd name="connsiteX2" fmla="*/ 19083 w 34041"/>
                <a:gd name="connsiteY2" fmla="*/ 14361 h 11341"/>
                <a:gd name="connsiteX3" fmla="*/ 34856 w 34041"/>
                <a:gd name="connsiteY3" fmla="*/ 7216 h 11341"/>
                <a:gd name="connsiteX4" fmla="*/ 13523 w 34041"/>
                <a:gd name="connsiteY4" fmla="*/ 72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13523" y="72"/>
                  </a:moveTo>
                  <a:cubicBezTo>
                    <a:pt x="7055" y="72"/>
                    <a:pt x="-434" y="-949"/>
                    <a:pt x="20" y="4721"/>
                  </a:cubicBezTo>
                  <a:cubicBezTo>
                    <a:pt x="473" y="10392"/>
                    <a:pt x="9324" y="14361"/>
                    <a:pt x="19083" y="14361"/>
                  </a:cubicBezTo>
                  <a:cubicBezTo>
                    <a:pt x="28842" y="14361"/>
                    <a:pt x="34856" y="11980"/>
                    <a:pt x="34856" y="7216"/>
                  </a:cubicBezTo>
                  <a:cubicBezTo>
                    <a:pt x="34856" y="2453"/>
                    <a:pt x="24416" y="72"/>
                    <a:pt x="13523" y="7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3" name="Freeform 402">
              <a:extLst>
                <a:ext uri="{FF2B5EF4-FFF2-40B4-BE49-F238E27FC236}">
                  <a16:creationId xmlns:a16="http://schemas.microsoft.com/office/drawing/2014/main" id="{6BF84221-6FF8-5B44-AB0B-B479DE968AA6}"/>
                </a:ext>
              </a:extLst>
            </p:cNvPr>
            <p:cNvSpPr/>
            <p:nvPr/>
          </p:nvSpPr>
          <p:spPr>
            <a:xfrm>
              <a:off x="3452774" y="3866867"/>
              <a:ext cx="12930" cy="12923"/>
            </a:xfrm>
            <a:custGeom>
              <a:avLst/>
              <a:gdLst>
                <a:gd name="connsiteX0" fmla="*/ 13595 w 11347"/>
                <a:gd name="connsiteY0" fmla="*/ 11404 h 11341"/>
                <a:gd name="connsiteX1" fmla="*/ 9510 w 11347"/>
                <a:gd name="connsiteY1" fmla="*/ 62 h 11341"/>
                <a:gd name="connsiteX2" fmla="*/ 1114 w 11347"/>
                <a:gd name="connsiteY2" fmla="*/ 6073 h 11341"/>
                <a:gd name="connsiteX3" fmla="*/ 13595 w 11347"/>
                <a:gd name="connsiteY3" fmla="*/ 11404 h 11341"/>
              </a:gdLst>
              <a:ahLst/>
              <a:cxnLst>
                <a:cxn ang="0">
                  <a:pos x="connsiteX0" y="connsiteY0"/>
                </a:cxn>
                <a:cxn ang="0">
                  <a:pos x="connsiteX1" y="connsiteY1"/>
                </a:cxn>
                <a:cxn ang="0">
                  <a:pos x="connsiteX2" y="connsiteY2"/>
                </a:cxn>
                <a:cxn ang="0">
                  <a:pos x="connsiteX3" y="connsiteY3"/>
                </a:cxn>
              </a:cxnLst>
              <a:rect l="l" t="t" r="r" b="b"/>
              <a:pathLst>
                <a:path w="11347" h="11341">
                  <a:moveTo>
                    <a:pt x="13595" y="11404"/>
                  </a:moveTo>
                  <a:cubicBezTo>
                    <a:pt x="20631" y="11404"/>
                    <a:pt x="22900" y="1196"/>
                    <a:pt x="9510" y="62"/>
                  </a:cubicBezTo>
                  <a:cubicBezTo>
                    <a:pt x="1114" y="-505"/>
                    <a:pt x="-1837" y="2898"/>
                    <a:pt x="1114" y="6073"/>
                  </a:cubicBezTo>
                  <a:cubicBezTo>
                    <a:pt x="4124" y="9820"/>
                    <a:pt x="8806" y="11819"/>
                    <a:pt x="13595" y="1140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4" name="Freeform 403">
              <a:extLst>
                <a:ext uri="{FF2B5EF4-FFF2-40B4-BE49-F238E27FC236}">
                  <a16:creationId xmlns:a16="http://schemas.microsoft.com/office/drawing/2014/main" id="{93DA5359-BA97-954B-BCD1-9AED0A3D2E26}"/>
                </a:ext>
              </a:extLst>
            </p:cNvPr>
            <p:cNvSpPr/>
            <p:nvPr/>
          </p:nvSpPr>
          <p:spPr>
            <a:xfrm>
              <a:off x="3130862" y="2218035"/>
              <a:ext cx="232749" cy="77542"/>
            </a:xfrm>
            <a:custGeom>
              <a:avLst/>
              <a:gdLst>
                <a:gd name="connsiteX0" fmla="*/ 11844 w 204249"/>
                <a:gd name="connsiteY0" fmla="*/ 62593 h 68046"/>
                <a:gd name="connsiteX1" fmla="*/ 25801 w 204249"/>
                <a:gd name="connsiteY1" fmla="*/ 71892 h 68046"/>
                <a:gd name="connsiteX2" fmla="*/ 62452 w 204249"/>
                <a:gd name="connsiteY2" fmla="*/ 66335 h 68046"/>
                <a:gd name="connsiteX3" fmla="*/ 81175 w 204249"/>
                <a:gd name="connsiteY3" fmla="*/ 55561 h 68046"/>
                <a:gd name="connsiteX4" fmla="*/ 150507 w 204249"/>
                <a:gd name="connsiteY4" fmla="*/ 32879 h 68046"/>
                <a:gd name="connsiteX5" fmla="*/ 204860 w 204249"/>
                <a:gd name="connsiteY5" fmla="*/ 24827 h 68046"/>
                <a:gd name="connsiteX6" fmla="*/ 201569 w 204249"/>
                <a:gd name="connsiteY6" fmla="*/ 9856 h 68046"/>
                <a:gd name="connsiteX7" fmla="*/ 163443 w 204249"/>
                <a:gd name="connsiteY7" fmla="*/ 9289 h 68046"/>
                <a:gd name="connsiteX8" fmla="*/ 142450 w 204249"/>
                <a:gd name="connsiteY8" fmla="*/ 897 h 68046"/>
                <a:gd name="connsiteX9" fmla="*/ 100579 w 204249"/>
                <a:gd name="connsiteY9" fmla="*/ 897 h 68046"/>
                <a:gd name="connsiteX10" fmla="*/ 78565 w 204249"/>
                <a:gd name="connsiteY10" fmla="*/ 8949 h 68046"/>
                <a:gd name="connsiteX11" fmla="*/ 53261 w 204249"/>
                <a:gd name="connsiteY11" fmla="*/ 25054 h 68046"/>
                <a:gd name="connsiteX12" fmla="*/ 2766 w 204249"/>
                <a:gd name="connsiteY12" fmla="*/ 49210 h 68046"/>
                <a:gd name="connsiteX13" fmla="*/ 11844 w 204249"/>
                <a:gd name="connsiteY13" fmla="*/ 62593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4249" h="68046">
                  <a:moveTo>
                    <a:pt x="11844" y="62593"/>
                  </a:moveTo>
                  <a:cubicBezTo>
                    <a:pt x="15702" y="67923"/>
                    <a:pt x="14000" y="73934"/>
                    <a:pt x="25801" y="71892"/>
                  </a:cubicBezTo>
                  <a:cubicBezTo>
                    <a:pt x="37915" y="69418"/>
                    <a:pt x="50148" y="67563"/>
                    <a:pt x="62452" y="66335"/>
                  </a:cubicBezTo>
                  <a:cubicBezTo>
                    <a:pt x="62452" y="66335"/>
                    <a:pt x="73800" y="60438"/>
                    <a:pt x="81175" y="55561"/>
                  </a:cubicBezTo>
                  <a:cubicBezTo>
                    <a:pt x="88551" y="50685"/>
                    <a:pt x="141429" y="36281"/>
                    <a:pt x="150507" y="32879"/>
                  </a:cubicBezTo>
                  <a:cubicBezTo>
                    <a:pt x="168361" y="28646"/>
                    <a:pt x="186545" y="25952"/>
                    <a:pt x="204860" y="24827"/>
                  </a:cubicBezTo>
                  <a:cubicBezTo>
                    <a:pt x="213938" y="24827"/>
                    <a:pt x="208605" y="14166"/>
                    <a:pt x="201569" y="9856"/>
                  </a:cubicBezTo>
                  <a:cubicBezTo>
                    <a:pt x="194534" y="5547"/>
                    <a:pt x="171499" y="7702"/>
                    <a:pt x="163443" y="9289"/>
                  </a:cubicBezTo>
                  <a:cubicBezTo>
                    <a:pt x="155386" y="10877"/>
                    <a:pt x="150507" y="3392"/>
                    <a:pt x="142450" y="897"/>
                  </a:cubicBezTo>
                  <a:cubicBezTo>
                    <a:pt x="128519" y="-299"/>
                    <a:pt x="114510" y="-299"/>
                    <a:pt x="100579" y="897"/>
                  </a:cubicBezTo>
                  <a:cubicBezTo>
                    <a:pt x="93544" y="897"/>
                    <a:pt x="84920" y="-1825"/>
                    <a:pt x="78565" y="8949"/>
                  </a:cubicBezTo>
                  <a:cubicBezTo>
                    <a:pt x="72211" y="19723"/>
                    <a:pt x="62452" y="17568"/>
                    <a:pt x="53261" y="25054"/>
                  </a:cubicBezTo>
                  <a:cubicBezTo>
                    <a:pt x="44070" y="32539"/>
                    <a:pt x="11390" y="41158"/>
                    <a:pt x="2766" y="49210"/>
                  </a:cubicBezTo>
                  <a:cubicBezTo>
                    <a:pt x="-5858" y="57262"/>
                    <a:pt x="8099" y="57149"/>
                    <a:pt x="11844" y="6259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5" name="Freeform 404">
              <a:extLst>
                <a:ext uri="{FF2B5EF4-FFF2-40B4-BE49-F238E27FC236}">
                  <a16:creationId xmlns:a16="http://schemas.microsoft.com/office/drawing/2014/main" id="{02576BAE-B7B4-9C42-9FCD-DA599F74C583}"/>
                </a:ext>
              </a:extLst>
            </p:cNvPr>
            <p:cNvSpPr/>
            <p:nvPr/>
          </p:nvSpPr>
          <p:spPr>
            <a:xfrm>
              <a:off x="3219743" y="2248117"/>
              <a:ext cx="310331" cy="116312"/>
            </a:xfrm>
            <a:custGeom>
              <a:avLst/>
              <a:gdLst>
                <a:gd name="connsiteX0" fmla="*/ 99969 w 272333"/>
                <a:gd name="connsiteY0" fmla="*/ 104354 h 102070"/>
                <a:gd name="connsiteX1" fmla="*/ 161698 w 272333"/>
                <a:gd name="connsiteY1" fmla="*/ 89384 h 102070"/>
                <a:gd name="connsiteX2" fmla="*/ 184392 w 272333"/>
                <a:gd name="connsiteY2" fmla="*/ 92559 h 102070"/>
                <a:gd name="connsiteX3" fmla="*/ 237497 w 272333"/>
                <a:gd name="connsiteY3" fmla="*/ 99591 h 102070"/>
                <a:gd name="connsiteX4" fmla="*/ 252022 w 272333"/>
                <a:gd name="connsiteY4" fmla="*/ 87229 h 102070"/>
                <a:gd name="connsiteX5" fmla="*/ 265525 w 272333"/>
                <a:gd name="connsiteY5" fmla="*/ 79176 h 102070"/>
                <a:gd name="connsiteX6" fmla="*/ 282659 w 272333"/>
                <a:gd name="connsiteY6" fmla="*/ 70557 h 102070"/>
                <a:gd name="connsiteX7" fmla="*/ 253157 w 272333"/>
                <a:gd name="connsiteY7" fmla="*/ 56608 h 102070"/>
                <a:gd name="connsiteX8" fmla="*/ 255814 w 272333"/>
                <a:gd name="connsiteY8" fmla="*/ 43727 h 102070"/>
                <a:gd name="connsiteX9" fmla="*/ 256901 w 272333"/>
                <a:gd name="connsiteY9" fmla="*/ 43112 h 102070"/>
                <a:gd name="connsiteX10" fmla="*/ 277894 w 272333"/>
                <a:gd name="connsiteY10" fmla="*/ 9769 h 102070"/>
                <a:gd name="connsiteX11" fmla="*/ 257922 w 272333"/>
                <a:gd name="connsiteY11" fmla="*/ 129 h 102070"/>
                <a:gd name="connsiteX12" fmla="*/ 224675 w 272333"/>
                <a:gd name="connsiteY12" fmla="*/ 29162 h 102070"/>
                <a:gd name="connsiteX13" fmla="*/ 205839 w 272333"/>
                <a:gd name="connsiteY13" fmla="*/ 34606 h 102070"/>
                <a:gd name="connsiteX14" fmla="*/ 211172 w 272333"/>
                <a:gd name="connsiteY14" fmla="*/ 9769 h 102070"/>
                <a:gd name="connsiteX15" fmla="*/ 191314 w 272333"/>
                <a:gd name="connsiteY15" fmla="*/ 16800 h 102070"/>
                <a:gd name="connsiteX16" fmla="*/ 170889 w 272333"/>
                <a:gd name="connsiteY16" fmla="*/ 17367 h 102070"/>
                <a:gd name="connsiteX17" fmla="*/ 158521 w 272333"/>
                <a:gd name="connsiteY17" fmla="*/ 4438 h 102070"/>
                <a:gd name="connsiteX18" fmla="*/ 130039 w 272333"/>
                <a:gd name="connsiteY18" fmla="*/ 16347 h 102070"/>
                <a:gd name="connsiteX19" fmla="*/ 138663 w 272333"/>
                <a:gd name="connsiteY19" fmla="*/ 129 h 102070"/>
                <a:gd name="connsiteX20" fmla="*/ 58552 w 272333"/>
                <a:gd name="connsiteY20" fmla="*/ 16347 h 102070"/>
                <a:gd name="connsiteX21" fmla="*/ 27347 w 272333"/>
                <a:gd name="connsiteY21" fmla="*/ 31317 h 102070"/>
                <a:gd name="connsiteX22" fmla="*/ 58552 w 272333"/>
                <a:gd name="connsiteY22" fmla="*/ 38802 h 102070"/>
                <a:gd name="connsiteX23" fmla="*/ 57530 w 272333"/>
                <a:gd name="connsiteY23" fmla="*/ 45834 h 102070"/>
                <a:gd name="connsiteX24" fmla="*/ 10213 w 272333"/>
                <a:gd name="connsiteY24" fmla="*/ 55133 h 102070"/>
                <a:gd name="connsiteX25" fmla="*/ 107458 w 272333"/>
                <a:gd name="connsiteY25" fmla="*/ 63526 h 102070"/>
                <a:gd name="connsiteX26" fmla="*/ 33361 w 272333"/>
                <a:gd name="connsiteY26" fmla="*/ 67835 h 102070"/>
                <a:gd name="connsiteX27" fmla="*/ 0 w 272333"/>
                <a:gd name="connsiteY27" fmla="*/ 79176 h 102070"/>
                <a:gd name="connsiteX28" fmla="*/ 42439 w 272333"/>
                <a:gd name="connsiteY28" fmla="*/ 88816 h 102070"/>
                <a:gd name="connsiteX29" fmla="*/ 39829 w 272333"/>
                <a:gd name="connsiteY29" fmla="*/ 107076 h 102070"/>
                <a:gd name="connsiteX30" fmla="*/ 99969 w 272333"/>
                <a:gd name="connsiteY30" fmla="*/ 104354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72333" h="102070">
                  <a:moveTo>
                    <a:pt x="99969" y="104354"/>
                  </a:moveTo>
                  <a:cubicBezTo>
                    <a:pt x="121097" y="101998"/>
                    <a:pt x="141839" y="96967"/>
                    <a:pt x="161698" y="89384"/>
                  </a:cubicBezTo>
                  <a:cubicBezTo>
                    <a:pt x="171457" y="84507"/>
                    <a:pt x="176790" y="89384"/>
                    <a:pt x="184392" y="92559"/>
                  </a:cubicBezTo>
                  <a:cubicBezTo>
                    <a:pt x="201808" y="96705"/>
                    <a:pt x="219602" y="99061"/>
                    <a:pt x="237497" y="99591"/>
                  </a:cubicBezTo>
                  <a:cubicBezTo>
                    <a:pt x="248845" y="99591"/>
                    <a:pt x="250433" y="93693"/>
                    <a:pt x="252022" y="87229"/>
                  </a:cubicBezTo>
                  <a:cubicBezTo>
                    <a:pt x="253610" y="80764"/>
                    <a:pt x="256334" y="79176"/>
                    <a:pt x="265525" y="79176"/>
                  </a:cubicBezTo>
                  <a:cubicBezTo>
                    <a:pt x="274716" y="79176"/>
                    <a:pt x="282659" y="78609"/>
                    <a:pt x="282659" y="70557"/>
                  </a:cubicBezTo>
                  <a:cubicBezTo>
                    <a:pt x="282659" y="62505"/>
                    <a:pt x="254745" y="58195"/>
                    <a:pt x="253157" y="56608"/>
                  </a:cubicBezTo>
                  <a:cubicBezTo>
                    <a:pt x="250331" y="52317"/>
                    <a:pt x="251521" y="46550"/>
                    <a:pt x="255814" y="43727"/>
                  </a:cubicBezTo>
                  <a:cubicBezTo>
                    <a:pt x="256162" y="43498"/>
                    <a:pt x="256525" y="43292"/>
                    <a:pt x="256901" y="43112"/>
                  </a:cubicBezTo>
                  <a:cubicBezTo>
                    <a:pt x="266443" y="33817"/>
                    <a:pt x="273638" y="22388"/>
                    <a:pt x="277894" y="9769"/>
                  </a:cubicBezTo>
                  <a:cubicBezTo>
                    <a:pt x="277894" y="4325"/>
                    <a:pt x="272447" y="-892"/>
                    <a:pt x="257922" y="129"/>
                  </a:cubicBezTo>
                  <a:cubicBezTo>
                    <a:pt x="243398" y="1149"/>
                    <a:pt x="229441" y="20089"/>
                    <a:pt x="224675" y="29162"/>
                  </a:cubicBezTo>
                  <a:cubicBezTo>
                    <a:pt x="219909" y="38235"/>
                    <a:pt x="201981" y="38348"/>
                    <a:pt x="205839" y="34606"/>
                  </a:cubicBezTo>
                  <a:cubicBezTo>
                    <a:pt x="209697" y="30863"/>
                    <a:pt x="218774" y="11924"/>
                    <a:pt x="211172" y="9769"/>
                  </a:cubicBezTo>
                  <a:cubicBezTo>
                    <a:pt x="203752" y="8121"/>
                    <a:pt x="196041" y="10851"/>
                    <a:pt x="191314" y="16800"/>
                  </a:cubicBezTo>
                  <a:cubicBezTo>
                    <a:pt x="186548" y="22244"/>
                    <a:pt x="164989" y="20543"/>
                    <a:pt x="170889" y="17367"/>
                  </a:cubicBezTo>
                  <a:cubicBezTo>
                    <a:pt x="176790" y="14192"/>
                    <a:pt x="166577" y="4438"/>
                    <a:pt x="158521" y="4438"/>
                  </a:cubicBezTo>
                  <a:cubicBezTo>
                    <a:pt x="150464" y="4438"/>
                    <a:pt x="140252" y="16800"/>
                    <a:pt x="130039" y="16347"/>
                  </a:cubicBezTo>
                  <a:cubicBezTo>
                    <a:pt x="119827" y="15893"/>
                    <a:pt x="147287" y="-1459"/>
                    <a:pt x="138663" y="129"/>
                  </a:cubicBezTo>
                  <a:cubicBezTo>
                    <a:pt x="130039" y="1717"/>
                    <a:pt x="65587" y="13625"/>
                    <a:pt x="58552" y="16347"/>
                  </a:cubicBezTo>
                  <a:cubicBezTo>
                    <a:pt x="51516" y="19068"/>
                    <a:pt x="27914" y="23832"/>
                    <a:pt x="27347" y="31317"/>
                  </a:cubicBezTo>
                  <a:cubicBezTo>
                    <a:pt x="26779" y="38802"/>
                    <a:pt x="42439" y="38008"/>
                    <a:pt x="58552" y="38802"/>
                  </a:cubicBezTo>
                  <a:cubicBezTo>
                    <a:pt x="83289" y="40276"/>
                    <a:pt x="63998" y="45834"/>
                    <a:pt x="57530" y="45834"/>
                  </a:cubicBezTo>
                  <a:cubicBezTo>
                    <a:pt x="51062" y="45834"/>
                    <a:pt x="10213" y="47421"/>
                    <a:pt x="10213" y="55133"/>
                  </a:cubicBezTo>
                  <a:cubicBezTo>
                    <a:pt x="10213" y="62845"/>
                    <a:pt x="108026" y="55133"/>
                    <a:pt x="107458" y="63526"/>
                  </a:cubicBezTo>
                  <a:cubicBezTo>
                    <a:pt x="106891" y="71918"/>
                    <a:pt x="41417" y="67835"/>
                    <a:pt x="33361" y="67835"/>
                  </a:cubicBezTo>
                  <a:cubicBezTo>
                    <a:pt x="25304" y="67835"/>
                    <a:pt x="0" y="69990"/>
                    <a:pt x="0" y="79176"/>
                  </a:cubicBezTo>
                  <a:cubicBezTo>
                    <a:pt x="0" y="88363"/>
                    <a:pt x="35517" y="88816"/>
                    <a:pt x="42439" y="88816"/>
                  </a:cubicBezTo>
                  <a:cubicBezTo>
                    <a:pt x="49360" y="88816"/>
                    <a:pt x="39829" y="98456"/>
                    <a:pt x="39829" y="107076"/>
                  </a:cubicBezTo>
                  <a:cubicBezTo>
                    <a:pt x="39829" y="115695"/>
                    <a:pt x="87033" y="104354"/>
                    <a:pt x="99969" y="10435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6" name="Freeform 405">
              <a:extLst>
                <a:ext uri="{FF2B5EF4-FFF2-40B4-BE49-F238E27FC236}">
                  <a16:creationId xmlns:a16="http://schemas.microsoft.com/office/drawing/2014/main" id="{7E58A162-D5A4-B84F-8652-4705338CC938}"/>
                </a:ext>
              </a:extLst>
            </p:cNvPr>
            <p:cNvSpPr/>
            <p:nvPr/>
          </p:nvSpPr>
          <p:spPr>
            <a:xfrm>
              <a:off x="3531403" y="2235738"/>
              <a:ext cx="25860" cy="12923"/>
            </a:xfrm>
            <a:custGeom>
              <a:avLst/>
              <a:gdLst>
                <a:gd name="connsiteX0" fmla="*/ 14494 w 22694"/>
                <a:gd name="connsiteY0" fmla="*/ 20632 h 11341"/>
                <a:gd name="connsiteX1" fmla="*/ 23685 w 22694"/>
                <a:gd name="connsiteY1" fmla="*/ 331 h 11341"/>
                <a:gd name="connsiteX2" fmla="*/ 990 w 22694"/>
                <a:gd name="connsiteY2" fmla="*/ 5662 h 11341"/>
                <a:gd name="connsiteX3" fmla="*/ 14494 w 22694"/>
                <a:gd name="connsiteY3" fmla="*/ 20632 h 11341"/>
              </a:gdLst>
              <a:ahLst/>
              <a:cxnLst>
                <a:cxn ang="0">
                  <a:pos x="connsiteX0" y="connsiteY0"/>
                </a:cxn>
                <a:cxn ang="0">
                  <a:pos x="connsiteX1" y="connsiteY1"/>
                </a:cxn>
                <a:cxn ang="0">
                  <a:pos x="connsiteX2" y="connsiteY2"/>
                </a:cxn>
                <a:cxn ang="0">
                  <a:pos x="connsiteX3" y="connsiteY3"/>
                </a:cxn>
              </a:cxnLst>
              <a:rect l="l" t="t" r="r" b="b"/>
              <a:pathLst>
                <a:path w="22694" h="11341">
                  <a:moveTo>
                    <a:pt x="14494" y="20632"/>
                  </a:moveTo>
                  <a:cubicBezTo>
                    <a:pt x="20962" y="20632"/>
                    <a:pt x="47287" y="1919"/>
                    <a:pt x="23685" y="331"/>
                  </a:cubicBezTo>
                  <a:cubicBezTo>
                    <a:pt x="12338" y="-462"/>
                    <a:pt x="-4229" y="-236"/>
                    <a:pt x="990" y="5662"/>
                  </a:cubicBezTo>
                  <a:cubicBezTo>
                    <a:pt x="6210" y="11559"/>
                    <a:pt x="8139" y="21086"/>
                    <a:pt x="14494" y="2063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7" name="Freeform 406">
              <a:extLst>
                <a:ext uri="{FF2B5EF4-FFF2-40B4-BE49-F238E27FC236}">
                  <a16:creationId xmlns:a16="http://schemas.microsoft.com/office/drawing/2014/main" id="{F94C635E-DAC4-D144-90B6-4606F0BA58D0}"/>
                </a:ext>
              </a:extLst>
            </p:cNvPr>
            <p:cNvSpPr/>
            <p:nvPr/>
          </p:nvSpPr>
          <p:spPr>
            <a:xfrm>
              <a:off x="3556582" y="2338538"/>
              <a:ext cx="51722" cy="25847"/>
            </a:xfrm>
            <a:custGeom>
              <a:avLst/>
              <a:gdLst>
                <a:gd name="connsiteX0" fmla="*/ 26326 w 45388"/>
                <a:gd name="connsiteY0" fmla="*/ 28633 h 22682"/>
                <a:gd name="connsiteX1" fmla="*/ 51516 w 45388"/>
                <a:gd name="connsiteY1" fmla="*/ 22736 h 22682"/>
                <a:gd name="connsiteX2" fmla="*/ 34950 w 45388"/>
                <a:gd name="connsiteY2" fmla="*/ 54 h 22682"/>
                <a:gd name="connsiteX3" fmla="*/ 8510 w 45388"/>
                <a:gd name="connsiteY3" fmla="*/ 12869 h 22682"/>
                <a:gd name="connsiteX4" fmla="*/ 0 w 45388"/>
                <a:gd name="connsiteY4" fmla="*/ 17179 h 22682"/>
                <a:gd name="connsiteX5" fmla="*/ 26326 w 45388"/>
                <a:gd name="connsiteY5" fmla="*/ 2863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388" h="22682">
                  <a:moveTo>
                    <a:pt x="26326" y="28633"/>
                  </a:moveTo>
                  <a:cubicBezTo>
                    <a:pt x="33815" y="32376"/>
                    <a:pt x="49020" y="29654"/>
                    <a:pt x="51516" y="22736"/>
                  </a:cubicBezTo>
                  <a:cubicBezTo>
                    <a:pt x="54013" y="15818"/>
                    <a:pt x="67630" y="4477"/>
                    <a:pt x="34950" y="54"/>
                  </a:cubicBezTo>
                  <a:cubicBezTo>
                    <a:pt x="27347" y="-967"/>
                    <a:pt x="17134" y="12869"/>
                    <a:pt x="8510" y="12869"/>
                  </a:cubicBezTo>
                  <a:cubicBezTo>
                    <a:pt x="-113" y="12869"/>
                    <a:pt x="0" y="12869"/>
                    <a:pt x="0" y="17179"/>
                  </a:cubicBezTo>
                  <a:cubicBezTo>
                    <a:pt x="0" y="21489"/>
                    <a:pt x="18723" y="24437"/>
                    <a:pt x="26326" y="2863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8" name="Freeform 407">
              <a:extLst>
                <a:ext uri="{FF2B5EF4-FFF2-40B4-BE49-F238E27FC236}">
                  <a16:creationId xmlns:a16="http://schemas.microsoft.com/office/drawing/2014/main" id="{6BC7A4FA-53FF-9942-9B15-6A4ED918F057}"/>
                </a:ext>
              </a:extLst>
            </p:cNvPr>
            <p:cNvSpPr/>
            <p:nvPr/>
          </p:nvSpPr>
          <p:spPr>
            <a:xfrm>
              <a:off x="3636411" y="2283804"/>
              <a:ext cx="90514" cy="51695"/>
            </a:xfrm>
            <a:custGeom>
              <a:avLst/>
              <a:gdLst>
                <a:gd name="connsiteX0" fmla="*/ 75530 w 79430"/>
                <a:gd name="connsiteY0" fmla="*/ 0 h 45364"/>
                <a:gd name="connsiteX1" fmla="*/ 54538 w 79430"/>
                <a:gd name="connsiteY1" fmla="*/ 2155 h 45364"/>
                <a:gd name="connsiteX2" fmla="*/ 35815 w 79430"/>
                <a:gd name="connsiteY2" fmla="*/ 14176 h 45364"/>
                <a:gd name="connsiteX3" fmla="*/ 14256 w 79430"/>
                <a:gd name="connsiteY3" fmla="*/ 28466 h 45364"/>
                <a:gd name="connsiteX4" fmla="*/ 1433 w 79430"/>
                <a:gd name="connsiteY4" fmla="*/ 45138 h 45364"/>
                <a:gd name="connsiteX5" fmla="*/ 26624 w 79430"/>
                <a:gd name="connsiteY5" fmla="*/ 52623 h 45364"/>
                <a:gd name="connsiteX6" fmla="*/ 57261 w 79430"/>
                <a:gd name="connsiteY6" fmla="*/ 44004 h 45364"/>
                <a:gd name="connsiteX7" fmla="*/ 81431 w 79430"/>
                <a:gd name="connsiteY7" fmla="*/ 33683 h 45364"/>
                <a:gd name="connsiteX8" fmla="*/ 81431 w 79430"/>
                <a:gd name="connsiteY8" fmla="*/ 14517 h 45364"/>
                <a:gd name="connsiteX9" fmla="*/ 75530 w 79430"/>
                <a:gd name="connsiteY9" fmla="*/ 0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430" h="45364">
                  <a:moveTo>
                    <a:pt x="75530" y="0"/>
                  </a:moveTo>
                  <a:cubicBezTo>
                    <a:pt x="63162" y="0"/>
                    <a:pt x="58396" y="0"/>
                    <a:pt x="54538" y="2155"/>
                  </a:cubicBezTo>
                  <a:cubicBezTo>
                    <a:pt x="49202" y="7420"/>
                    <a:pt x="42825" y="11515"/>
                    <a:pt x="35815" y="14176"/>
                  </a:cubicBezTo>
                  <a:cubicBezTo>
                    <a:pt x="27347" y="16648"/>
                    <a:pt x="19829" y="21631"/>
                    <a:pt x="14256" y="28466"/>
                  </a:cubicBezTo>
                  <a:cubicBezTo>
                    <a:pt x="7334" y="35498"/>
                    <a:pt x="-4014" y="38673"/>
                    <a:pt x="1433" y="45138"/>
                  </a:cubicBezTo>
                  <a:cubicBezTo>
                    <a:pt x="8024" y="51729"/>
                    <a:pt x="17501" y="54545"/>
                    <a:pt x="26624" y="52623"/>
                  </a:cubicBezTo>
                  <a:cubicBezTo>
                    <a:pt x="34113" y="50468"/>
                    <a:pt x="50340" y="45138"/>
                    <a:pt x="57261" y="44004"/>
                  </a:cubicBezTo>
                  <a:cubicBezTo>
                    <a:pt x="64183" y="42869"/>
                    <a:pt x="81431" y="41622"/>
                    <a:pt x="81431" y="33683"/>
                  </a:cubicBezTo>
                  <a:cubicBezTo>
                    <a:pt x="81431" y="25744"/>
                    <a:pt x="76665" y="19960"/>
                    <a:pt x="81431" y="14517"/>
                  </a:cubicBezTo>
                  <a:cubicBezTo>
                    <a:pt x="86197" y="9073"/>
                    <a:pt x="87558" y="0"/>
                    <a:pt x="75530"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9" name="Freeform 408">
              <a:extLst>
                <a:ext uri="{FF2B5EF4-FFF2-40B4-BE49-F238E27FC236}">
                  <a16:creationId xmlns:a16="http://schemas.microsoft.com/office/drawing/2014/main" id="{3A640B66-1406-6C4E-895F-0F248A969479}"/>
                </a:ext>
              </a:extLst>
            </p:cNvPr>
            <p:cNvSpPr/>
            <p:nvPr/>
          </p:nvSpPr>
          <p:spPr>
            <a:xfrm>
              <a:off x="3592554" y="2227959"/>
              <a:ext cx="116374" cy="64618"/>
            </a:xfrm>
            <a:custGeom>
              <a:avLst/>
              <a:gdLst>
                <a:gd name="connsiteX0" fmla="*/ 2814 w 102124"/>
                <a:gd name="connsiteY0" fmla="*/ 23602 h 56705"/>
                <a:gd name="connsiteX1" fmla="*/ 8714 w 102124"/>
                <a:gd name="connsiteY1" fmla="*/ 40160 h 56705"/>
                <a:gd name="connsiteX2" fmla="*/ 27551 w 102124"/>
                <a:gd name="connsiteY2" fmla="*/ 62842 h 56705"/>
                <a:gd name="connsiteX3" fmla="*/ 56032 w 102124"/>
                <a:gd name="connsiteY3" fmla="*/ 50821 h 56705"/>
                <a:gd name="connsiteX4" fmla="*/ 71578 w 102124"/>
                <a:gd name="connsiteY4" fmla="*/ 48666 h 56705"/>
                <a:gd name="connsiteX5" fmla="*/ 85535 w 102124"/>
                <a:gd name="connsiteY5" fmla="*/ 31428 h 56705"/>
                <a:gd name="connsiteX6" fmla="*/ 74188 w 102124"/>
                <a:gd name="connsiteY6" fmla="*/ 24509 h 56705"/>
                <a:gd name="connsiteX7" fmla="*/ 91890 w 102124"/>
                <a:gd name="connsiteY7" fmla="*/ 17251 h 56705"/>
                <a:gd name="connsiteX8" fmla="*/ 103237 w 102124"/>
                <a:gd name="connsiteY8" fmla="*/ 3075 h 56705"/>
                <a:gd name="connsiteX9" fmla="*/ 72032 w 102124"/>
                <a:gd name="connsiteY9" fmla="*/ 3075 h 56705"/>
                <a:gd name="connsiteX10" fmla="*/ 47295 w 102124"/>
                <a:gd name="connsiteY10" fmla="*/ 14416 h 56705"/>
                <a:gd name="connsiteX11" fmla="*/ 31749 w 102124"/>
                <a:gd name="connsiteY11" fmla="*/ 29500 h 56705"/>
                <a:gd name="connsiteX12" fmla="*/ 2814 w 102124"/>
                <a:gd name="connsiteY12" fmla="*/ 23602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124" h="56705">
                  <a:moveTo>
                    <a:pt x="2814" y="23602"/>
                  </a:moveTo>
                  <a:cubicBezTo>
                    <a:pt x="-2633" y="25190"/>
                    <a:pt x="90" y="40160"/>
                    <a:pt x="8714" y="40160"/>
                  </a:cubicBezTo>
                  <a:cubicBezTo>
                    <a:pt x="17338" y="40160"/>
                    <a:pt x="18927" y="62275"/>
                    <a:pt x="27551" y="62842"/>
                  </a:cubicBezTo>
                  <a:cubicBezTo>
                    <a:pt x="36175" y="63410"/>
                    <a:pt x="48430" y="50821"/>
                    <a:pt x="56032" y="50821"/>
                  </a:cubicBezTo>
                  <a:cubicBezTo>
                    <a:pt x="61283" y="50739"/>
                    <a:pt x="66503" y="50016"/>
                    <a:pt x="71578" y="48666"/>
                  </a:cubicBezTo>
                  <a:cubicBezTo>
                    <a:pt x="79402" y="46437"/>
                    <a:pt x="84985" y="39540"/>
                    <a:pt x="85535" y="31428"/>
                  </a:cubicBezTo>
                  <a:cubicBezTo>
                    <a:pt x="85535" y="22695"/>
                    <a:pt x="74188" y="27685"/>
                    <a:pt x="74188" y="24509"/>
                  </a:cubicBezTo>
                  <a:cubicBezTo>
                    <a:pt x="74188" y="21334"/>
                    <a:pt x="81223" y="20200"/>
                    <a:pt x="91890" y="17251"/>
                  </a:cubicBezTo>
                  <a:cubicBezTo>
                    <a:pt x="102556" y="14302"/>
                    <a:pt x="111747" y="9993"/>
                    <a:pt x="103237" y="3075"/>
                  </a:cubicBezTo>
                  <a:cubicBezTo>
                    <a:pt x="94726" y="-3843"/>
                    <a:pt x="77932" y="3075"/>
                    <a:pt x="72032" y="3075"/>
                  </a:cubicBezTo>
                  <a:cubicBezTo>
                    <a:pt x="66131" y="3075"/>
                    <a:pt x="50018" y="7271"/>
                    <a:pt x="47295" y="14416"/>
                  </a:cubicBezTo>
                  <a:cubicBezTo>
                    <a:pt x="44572" y="21561"/>
                    <a:pt x="42529" y="27798"/>
                    <a:pt x="31749" y="29500"/>
                  </a:cubicBezTo>
                  <a:cubicBezTo>
                    <a:pt x="20969" y="31201"/>
                    <a:pt x="8147" y="22128"/>
                    <a:pt x="2814" y="2360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0" name="Freeform 409">
              <a:extLst>
                <a:ext uri="{FF2B5EF4-FFF2-40B4-BE49-F238E27FC236}">
                  <a16:creationId xmlns:a16="http://schemas.microsoft.com/office/drawing/2014/main" id="{3BBDC575-1B46-8A47-8797-19375DDB2895}"/>
                </a:ext>
              </a:extLst>
            </p:cNvPr>
            <p:cNvSpPr/>
            <p:nvPr/>
          </p:nvSpPr>
          <p:spPr>
            <a:xfrm>
              <a:off x="3720748" y="2228199"/>
              <a:ext cx="116374" cy="38770"/>
            </a:xfrm>
            <a:custGeom>
              <a:avLst/>
              <a:gdLst>
                <a:gd name="connsiteX0" fmla="*/ 24896 w 102124"/>
                <a:gd name="connsiteY0" fmla="*/ 31558 h 34023"/>
                <a:gd name="connsiteX1" fmla="*/ 42030 w 102124"/>
                <a:gd name="connsiteY1" fmla="*/ 27248 h 34023"/>
                <a:gd name="connsiteX2" fmla="*/ 68923 w 102124"/>
                <a:gd name="connsiteY2" fmla="*/ 27248 h 34023"/>
                <a:gd name="connsiteX3" fmla="*/ 97405 w 102124"/>
                <a:gd name="connsiteY3" fmla="*/ 12278 h 34023"/>
                <a:gd name="connsiteX4" fmla="*/ 90937 w 102124"/>
                <a:gd name="connsiteY4" fmla="*/ 2638 h 34023"/>
                <a:gd name="connsiteX5" fmla="*/ 44186 w 102124"/>
                <a:gd name="connsiteY5" fmla="*/ 30 h 34023"/>
                <a:gd name="connsiteX6" fmla="*/ 8215 w 102124"/>
                <a:gd name="connsiteY6" fmla="*/ 21918 h 34023"/>
                <a:gd name="connsiteX7" fmla="*/ 6059 w 102124"/>
                <a:gd name="connsiteY7" fmla="*/ 42899 h 34023"/>
                <a:gd name="connsiteX8" fmla="*/ 24896 w 102124"/>
                <a:gd name="connsiteY8" fmla="*/ 31558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124" h="34023">
                  <a:moveTo>
                    <a:pt x="24896" y="31558"/>
                  </a:moveTo>
                  <a:cubicBezTo>
                    <a:pt x="27506" y="26001"/>
                    <a:pt x="31818" y="27815"/>
                    <a:pt x="42030" y="27248"/>
                  </a:cubicBezTo>
                  <a:cubicBezTo>
                    <a:pt x="50987" y="27760"/>
                    <a:pt x="59966" y="27760"/>
                    <a:pt x="68923" y="27248"/>
                  </a:cubicBezTo>
                  <a:cubicBezTo>
                    <a:pt x="77547" y="25547"/>
                    <a:pt x="86171" y="14433"/>
                    <a:pt x="97405" y="12278"/>
                  </a:cubicBezTo>
                  <a:cubicBezTo>
                    <a:pt x="108638" y="10123"/>
                    <a:pt x="100128" y="5360"/>
                    <a:pt x="90937" y="2638"/>
                  </a:cubicBezTo>
                  <a:cubicBezTo>
                    <a:pt x="75432" y="695"/>
                    <a:pt x="59811" y="-177"/>
                    <a:pt x="44186" y="30"/>
                  </a:cubicBezTo>
                  <a:cubicBezTo>
                    <a:pt x="37264" y="30"/>
                    <a:pt x="17861" y="15000"/>
                    <a:pt x="8215" y="21918"/>
                  </a:cubicBezTo>
                  <a:cubicBezTo>
                    <a:pt x="-1430" y="28836"/>
                    <a:pt x="-3132" y="42899"/>
                    <a:pt x="6059" y="42899"/>
                  </a:cubicBezTo>
                  <a:cubicBezTo>
                    <a:pt x="14220" y="43991"/>
                    <a:pt x="22047" y="39279"/>
                    <a:pt x="24896" y="3155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1" name="Freeform 410">
              <a:extLst>
                <a:ext uri="{FF2B5EF4-FFF2-40B4-BE49-F238E27FC236}">
                  <a16:creationId xmlns:a16="http://schemas.microsoft.com/office/drawing/2014/main" id="{024C2796-C711-184B-9F89-30BB67F9AFD3}"/>
                </a:ext>
              </a:extLst>
            </p:cNvPr>
            <p:cNvSpPr/>
            <p:nvPr/>
          </p:nvSpPr>
          <p:spPr>
            <a:xfrm>
              <a:off x="3684722" y="2444888"/>
              <a:ext cx="129305" cy="64618"/>
            </a:xfrm>
            <a:custGeom>
              <a:avLst/>
              <a:gdLst>
                <a:gd name="connsiteX0" fmla="*/ 124593 w 113472"/>
                <a:gd name="connsiteY0" fmla="*/ 45088 h 56705"/>
                <a:gd name="connsiteX1" fmla="*/ 104509 w 113472"/>
                <a:gd name="connsiteY1" fmla="*/ 33746 h 56705"/>
                <a:gd name="connsiteX2" fmla="*/ 95658 w 113472"/>
                <a:gd name="connsiteY2" fmla="*/ 20477 h 56705"/>
                <a:gd name="connsiteX3" fmla="*/ 74779 w 113472"/>
                <a:gd name="connsiteY3" fmla="*/ 10497 h 56705"/>
                <a:gd name="connsiteX4" fmla="*/ 70807 w 113472"/>
                <a:gd name="connsiteY4" fmla="*/ 63 h 56705"/>
                <a:gd name="connsiteX5" fmla="*/ 49134 w 113472"/>
                <a:gd name="connsiteY5" fmla="*/ 7662 h 56705"/>
                <a:gd name="connsiteX6" fmla="*/ 17362 w 113472"/>
                <a:gd name="connsiteY6" fmla="*/ 38169 h 56705"/>
                <a:gd name="connsiteX7" fmla="*/ 1 w 113472"/>
                <a:gd name="connsiteY7" fmla="*/ 49511 h 56705"/>
                <a:gd name="connsiteX8" fmla="*/ 22128 w 113472"/>
                <a:gd name="connsiteY8" fmla="*/ 49511 h 56705"/>
                <a:gd name="connsiteX9" fmla="*/ 17703 w 113472"/>
                <a:gd name="connsiteY9" fmla="*/ 61986 h 56705"/>
                <a:gd name="connsiteX10" fmla="*/ 44709 w 113472"/>
                <a:gd name="connsiteY10" fmla="*/ 50645 h 56705"/>
                <a:gd name="connsiteX11" fmla="*/ 76027 w 113472"/>
                <a:gd name="connsiteY11" fmla="*/ 36128 h 56705"/>
                <a:gd name="connsiteX12" fmla="*/ 104168 w 113472"/>
                <a:gd name="connsiteY12" fmla="*/ 51892 h 56705"/>
                <a:gd name="connsiteX13" fmla="*/ 124593 w 113472"/>
                <a:gd name="connsiteY13" fmla="*/ 45088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472" h="56705">
                  <a:moveTo>
                    <a:pt x="124593" y="45088"/>
                  </a:moveTo>
                  <a:cubicBezTo>
                    <a:pt x="124593" y="39077"/>
                    <a:pt x="103261" y="38737"/>
                    <a:pt x="104509" y="33746"/>
                  </a:cubicBezTo>
                  <a:cubicBezTo>
                    <a:pt x="105757" y="28756"/>
                    <a:pt x="107346" y="22972"/>
                    <a:pt x="95658" y="20477"/>
                  </a:cubicBezTo>
                  <a:cubicBezTo>
                    <a:pt x="83970" y="17982"/>
                    <a:pt x="84311" y="12879"/>
                    <a:pt x="74779" y="10497"/>
                  </a:cubicBezTo>
                  <a:cubicBezTo>
                    <a:pt x="65247" y="8115"/>
                    <a:pt x="78751" y="-50"/>
                    <a:pt x="70807" y="63"/>
                  </a:cubicBezTo>
                  <a:cubicBezTo>
                    <a:pt x="62849" y="-460"/>
                    <a:pt x="55022" y="2284"/>
                    <a:pt x="49134" y="7662"/>
                  </a:cubicBezTo>
                  <a:cubicBezTo>
                    <a:pt x="41078" y="14920"/>
                    <a:pt x="24624" y="35788"/>
                    <a:pt x="17362" y="38169"/>
                  </a:cubicBezTo>
                  <a:cubicBezTo>
                    <a:pt x="10100" y="40551"/>
                    <a:pt x="-113" y="45768"/>
                    <a:pt x="1" y="49511"/>
                  </a:cubicBezTo>
                  <a:cubicBezTo>
                    <a:pt x="114" y="53253"/>
                    <a:pt x="21334" y="45088"/>
                    <a:pt x="22128" y="49511"/>
                  </a:cubicBezTo>
                  <a:cubicBezTo>
                    <a:pt x="22922" y="53934"/>
                    <a:pt x="10781" y="58697"/>
                    <a:pt x="17703" y="61986"/>
                  </a:cubicBezTo>
                  <a:cubicBezTo>
                    <a:pt x="24624" y="65275"/>
                    <a:pt x="36199" y="54274"/>
                    <a:pt x="44709" y="50645"/>
                  </a:cubicBezTo>
                  <a:cubicBezTo>
                    <a:pt x="53219" y="47016"/>
                    <a:pt x="65134" y="35788"/>
                    <a:pt x="76027" y="36128"/>
                  </a:cubicBezTo>
                  <a:cubicBezTo>
                    <a:pt x="86921" y="36468"/>
                    <a:pt x="87375" y="51892"/>
                    <a:pt x="104168" y="51892"/>
                  </a:cubicBezTo>
                  <a:cubicBezTo>
                    <a:pt x="120962" y="51892"/>
                    <a:pt x="124593" y="51098"/>
                    <a:pt x="124593" y="4508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2" name="Freeform 411">
              <a:extLst>
                <a:ext uri="{FF2B5EF4-FFF2-40B4-BE49-F238E27FC236}">
                  <a16:creationId xmlns:a16="http://schemas.microsoft.com/office/drawing/2014/main" id="{A682AE62-337F-C54F-B6F2-EF56192F3E00}"/>
                </a:ext>
              </a:extLst>
            </p:cNvPr>
            <p:cNvSpPr/>
            <p:nvPr/>
          </p:nvSpPr>
          <p:spPr>
            <a:xfrm>
              <a:off x="3725981" y="2523172"/>
              <a:ext cx="38792" cy="12923"/>
            </a:xfrm>
            <a:custGeom>
              <a:avLst/>
              <a:gdLst>
                <a:gd name="connsiteX0" fmla="*/ 30289 w 34041"/>
                <a:gd name="connsiteY0" fmla="*/ 91 h 11341"/>
                <a:gd name="connsiteX1" fmla="*/ 559 w 34041"/>
                <a:gd name="connsiteY1" fmla="*/ 9391 h 11341"/>
                <a:gd name="connsiteX2" fmla="*/ 9750 w 34041"/>
                <a:gd name="connsiteY2" fmla="*/ 18577 h 11341"/>
                <a:gd name="connsiteX3" fmla="*/ 30289 w 34041"/>
                <a:gd name="connsiteY3" fmla="*/ 91 h 11341"/>
              </a:gdLst>
              <a:ahLst/>
              <a:cxnLst>
                <a:cxn ang="0">
                  <a:pos x="connsiteX0" y="connsiteY0"/>
                </a:cxn>
                <a:cxn ang="0">
                  <a:pos x="connsiteX1" y="connsiteY1"/>
                </a:cxn>
                <a:cxn ang="0">
                  <a:pos x="connsiteX2" y="connsiteY2"/>
                </a:cxn>
                <a:cxn ang="0">
                  <a:pos x="connsiteX3" y="connsiteY3"/>
                </a:cxn>
              </a:cxnLst>
              <a:rect l="l" t="t" r="r" b="b"/>
              <a:pathLst>
                <a:path w="34041" h="11341">
                  <a:moveTo>
                    <a:pt x="30289" y="91"/>
                  </a:moveTo>
                  <a:cubicBezTo>
                    <a:pt x="18942" y="772"/>
                    <a:pt x="2488" y="4174"/>
                    <a:pt x="559" y="9391"/>
                  </a:cubicBezTo>
                  <a:cubicBezTo>
                    <a:pt x="-1370" y="14608"/>
                    <a:pt x="1694" y="19031"/>
                    <a:pt x="9750" y="18577"/>
                  </a:cubicBezTo>
                  <a:cubicBezTo>
                    <a:pt x="17807" y="18124"/>
                    <a:pt x="56728" y="-1496"/>
                    <a:pt x="30289" y="9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3" name="Freeform 412">
              <a:extLst>
                <a:ext uri="{FF2B5EF4-FFF2-40B4-BE49-F238E27FC236}">
                  <a16:creationId xmlns:a16="http://schemas.microsoft.com/office/drawing/2014/main" id="{11F92CAF-5468-3A43-A034-6A77E8E53D16}"/>
                </a:ext>
              </a:extLst>
            </p:cNvPr>
            <p:cNvSpPr/>
            <p:nvPr/>
          </p:nvSpPr>
          <p:spPr>
            <a:xfrm>
              <a:off x="3792578" y="2535123"/>
              <a:ext cx="12930" cy="12923"/>
            </a:xfrm>
            <a:custGeom>
              <a:avLst/>
              <a:gdLst>
                <a:gd name="connsiteX0" fmla="*/ 782 w 11347"/>
                <a:gd name="connsiteY0" fmla="*/ 16484 h 11341"/>
                <a:gd name="connsiteX1" fmla="*/ 19164 w 11347"/>
                <a:gd name="connsiteY1" fmla="*/ 493 h 11341"/>
                <a:gd name="connsiteX2" fmla="*/ 782 w 11347"/>
                <a:gd name="connsiteY2" fmla="*/ 16484 h 11341"/>
              </a:gdLst>
              <a:ahLst/>
              <a:cxnLst>
                <a:cxn ang="0">
                  <a:pos x="connsiteX0" y="connsiteY0"/>
                </a:cxn>
                <a:cxn ang="0">
                  <a:pos x="connsiteX1" y="connsiteY1"/>
                </a:cxn>
                <a:cxn ang="0">
                  <a:pos x="connsiteX2" y="connsiteY2"/>
                </a:cxn>
              </a:cxnLst>
              <a:rect l="l" t="t" r="r" b="b"/>
              <a:pathLst>
                <a:path w="11347" h="11341">
                  <a:moveTo>
                    <a:pt x="782" y="16484"/>
                  </a:moveTo>
                  <a:cubicBezTo>
                    <a:pt x="6001" y="21701"/>
                    <a:pt x="28015" y="7751"/>
                    <a:pt x="19164" y="493"/>
                  </a:cubicBezTo>
                  <a:cubicBezTo>
                    <a:pt x="15306" y="-2796"/>
                    <a:pt x="-4098" y="11267"/>
                    <a:pt x="782" y="1648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4" name="Freeform 413">
              <a:extLst>
                <a:ext uri="{FF2B5EF4-FFF2-40B4-BE49-F238E27FC236}">
                  <a16:creationId xmlns:a16="http://schemas.microsoft.com/office/drawing/2014/main" id="{55BF6728-8479-B841-88D3-0780E3E58FCD}"/>
                </a:ext>
              </a:extLst>
            </p:cNvPr>
            <p:cNvSpPr/>
            <p:nvPr/>
          </p:nvSpPr>
          <p:spPr>
            <a:xfrm>
              <a:off x="3858896" y="2503729"/>
              <a:ext cx="12930" cy="12923"/>
            </a:xfrm>
            <a:custGeom>
              <a:avLst/>
              <a:gdLst>
                <a:gd name="connsiteX0" fmla="*/ 0 w 11347"/>
                <a:gd name="connsiteY0" fmla="*/ 6381 h 11341"/>
                <a:gd name="connsiteX1" fmla="*/ 8851 w 11347"/>
                <a:gd name="connsiteY1" fmla="*/ 11371 h 11341"/>
                <a:gd name="connsiteX2" fmla="*/ 8851 w 11347"/>
                <a:gd name="connsiteY2" fmla="*/ 30 h 11341"/>
                <a:gd name="connsiteX3" fmla="*/ 0 w 11347"/>
                <a:gd name="connsiteY3" fmla="*/ 6381 h 11341"/>
              </a:gdLst>
              <a:ahLst/>
              <a:cxnLst>
                <a:cxn ang="0">
                  <a:pos x="connsiteX0" y="connsiteY0"/>
                </a:cxn>
                <a:cxn ang="0">
                  <a:pos x="connsiteX1" y="connsiteY1"/>
                </a:cxn>
                <a:cxn ang="0">
                  <a:pos x="connsiteX2" y="connsiteY2"/>
                </a:cxn>
                <a:cxn ang="0">
                  <a:pos x="connsiteX3" y="connsiteY3"/>
                </a:cxn>
              </a:cxnLst>
              <a:rect l="l" t="t" r="r" b="b"/>
              <a:pathLst>
                <a:path w="11347" h="11341">
                  <a:moveTo>
                    <a:pt x="0" y="6381"/>
                  </a:moveTo>
                  <a:cubicBezTo>
                    <a:pt x="0" y="10350"/>
                    <a:pt x="2383" y="11938"/>
                    <a:pt x="8851" y="11371"/>
                  </a:cubicBezTo>
                  <a:cubicBezTo>
                    <a:pt x="15319" y="10804"/>
                    <a:pt x="20198" y="1958"/>
                    <a:pt x="8851" y="30"/>
                  </a:cubicBezTo>
                  <a:cubicBezTo>
                    <a:pt x="4085" y="-310"/>
                    <a:pt x="0" y="2298"/>
                    <a:pt x="0" y="63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5" name="Freeform 414">
              <a:extLst>
                <a:ext uri="{FF2B5EF4-FFF2-40B4-BE49-F238E27FC236}">
                  <a16:creationId xmlns:a16="http://schemas.microsoft.com/office/drawing/2014/main" id="{57A4892D-A51F-9049-AD2D-F5F76E6D25F0}"/>
                </a:ext>
              </a:extLst>
            </p:cNvPr>
            <p:cNvSpPr/>
            <p:nvPr/>
          </p:nvSpPr>
          <p:spPr>
            <a:xfrm>
              <a:off x="3323574" y="2146615"/>
              <a:ext cx="168096" cy="25847"/>
            </a:xfrm>
            <a:custGeom>
              <a:avLst/>
              <a:gdLst>
                <a:gd name="connsiteX0" fmla="*/ 38467 w 147513"/>
                <a:gd name="connsiteY0" fmla="*/ 32270 h 22682"/>
                <a:gd name="connsiteX1" fmla="*/ 71601 w 147513"/>
                <a:gd name="connsiteY1" fmla="*/ 20929 h 22682"/>
                <a:gd name="connsiteX2" fmla="*/ 108933 w 147513"/>
                <a:gd name="connsiteY2" fmla="*/ 20929 h 22682"/>
                <a:gd name="connsiteX3" fmla="*/ 142975 w 147513"/>
                <a:gd name="connsiteY3" fmla="*/ 62 h 22682"/>
                <a:gd name="connsiteX4" fmla="*/ 99856 w 147513"/>
                <a:gd name="connsiteY4" fmla="*/ 6413 h 22682"/>
                <a:gd name="connsiteX5" fmla="*/ 47772 w 147513"/>
                <a:gd name="connsiteY5" fmla="*/ 19228 h 22682"/>
                <a:gd name="connsiteX6" fmla="*/ 0 w 147513"/>
                <a:gd name="connsiteY6" fmla="*/ 29549 h 22682"/>
                <a:gd name="connsiteX7" fmla="*/ 38467 w 147513"/>
                <a:gd name="connsiteY7" fmla="*/ 32270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13" h="22682">
                  <a:moveTo>
                    <a:pt x="38467" y="32270"/>
                  </a:moveTo>
                  <a:cubicBezTo>
                    <a:pt x="49814" y="33972"/>
                    <a:pt x="63318" y="23765"/>
                    <a:pt x="71601" y="20929"/>
                  </a:cubicBezTo>
                  <a:cubicBezTo>
                    <a:pt x="84001" y="19445"/>
                    <a:pt x="96534" y="19445"/>
                    <a:pt x="108933" y="20929"/>
                  </a:cubicBezTo>
                  <a:cubicBezTo>
                    <a:pt x="121302" y="20929"/>
                    <a:pt x="163173" y="1309"/>
                    <a:pt x="142975" y="62"/>
                  </a:cubicBezTo>
                  <a:cubicBezTo>
                    <a:pt x="129812" y="-732"/>
                    <a:pt x="116536" y="6413"/>
                    <a:pt x="99856" y="6413"/>
                  </a:cubicBezTo>
                  <a:cubicBezTo>
                    <a:pt x="83175" y="6413"/>
                    <a:pt x="57984" y="19228"/>
                    <a:pt x="47772" y="19228"/>
                  </a:cubicBezTo>
                  <a:cubicBezTo>
                    <a:pt x="37559" y="19228"/>
                    <a:pt x="0" y="24332"/>
                    <a:pt x="0" y="29549"/>
                  </a:cubicBezTo>
                  <a:cubicBezTo>
                    <a:pt x="0" y="34765"/>
                    <a:pt x="27460" y="30569"/>
                    <a:pt x="38467" y="3227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6" name="Freeform 415">
              <a:extLst>
                <a:ext uri="{FF2B5EF4-FFF2-40B4-BE49-F238E27FC236}">
                  <a16:creationId xmlns:a16="http://schemas.microsoft.com/office/drawing/2014/main" id="{560F7CD6-A2E9-6241-96A8-89F419B6D527}"/>
                </a:ext>
              </a:extLst>
            </p:cNvPr>
            <p:cNvSpPr/>
            <p:nvPr/>
          </p:nvSpPr>
          <p:spPr>
            <a:xfrm>
              <a:off x="3404406" y="2165373"/>
              <a:ext cx="206888" cy="51695"/>
            </a:xfrm>
            <a:custGeom>
              <a:avLst/>
              <a:gdLst>
                <a:gd name="connsiteX0" fmla="*/ 62282 w 181555"/>
                <a:gd name="connsiteY0" fmla="*/ 6849 h 45364"/>
                <a:gd name="connsiteX1" fmla="*/ 34141 w 181555"/>
                <a:gd name="connsiteY1" fmla="*/ 18758 h 45364"/>
                <a:gd name="connsiteX2" fmla="*/ 99 w 181555"/>
                <a:gd name="connsiteY2" fmla="*/ 28965 h 45364"/>
                <a:gd name="connsiteX3" fmla="*/ 25631 w 181555"/>
                <a:gd name="connsiteY3" fmla="*/ 32027 h 45364"/>
                <a:gd name="connsiteX4" fmla="*/ 51275 w 181555"/>
                <a:gd name="connsiteY4" fmla="*/ 32934 h 45364"/>
                <a:gd name="connsiteX5" fmla="*/ 22227 w 181555"/>
                <a:gd name="connsiteY5" fmla="*/ 43141 h 45364"/>
                <a:gd name="connsiteX6" fmla="*/ 73062 w 181555"/>
                <a:gd name="connsiteY6" fmla="*/ 43141 h 45364"/>
                <a:gd name="connsiteX7" fmla="*/ 114026 w 181555"/>
                <a:gd name="connsiteY7" fmla="*/ 34975 h 45364"/>
                <a:gd name="connsiteX8" fmla="*/ 150677 w 181555"/>
                <a:gd name="connsiteY8" fmla="*/ 38378 h 45364"/>
                <a:gd name="connsiteX9" fmla="*/ 182676 w 181555"/>
                <a:gd name="connsiteY9" fmla="*/ 27037 h 45364"/>
                <a:gd name="connsiteX10" fmla="*/ 190506 w 181555"/>
                <a:gd name="connsiteY10" fmla="*/ 15015 h 45364"/>
                <a:gd name="connsiteX11" fmla="*/ 162251 w 181555"/>
                <a:gd name="connsiteY11" fmla="*/ 20119 h 45364"/>
                <a:gd name="connsiteX12" fmla="*/ 168265 w 181555"/>
                <a:gd name="connsiteY12" fmla="*/ 45 h 45364"/>
                <a:gd name="connsiteX13" fmla="*/ 134224 w 181555"/>
                <a:gd name="connsiteY13" fmla="*/ 16489 h 45364"/>
                <a:gd name="connsiteX14" fmla="*/ 90310 w 181555"/>
                <a:gd name="connsiteY14" fmla="*/ 16489 h 45364"/>
                <a:gd name="connsiteX15" fmla="*/ 62282 w 181555"/>
                <a:gd name="connsiteY15" fmla="*/ 6849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555" h="45364">
                  <a:moveTo>
                    <a:pt x="62282" y="6849"/>
                  </a:moveTo>
                  <a:cubicBezTo>
                    <a:pt x="52183" y="8210"/>
                    <a:pt x="46510" y="18758"/>
                    <a:pt x="34141" y="18758"/>
                  </a:cubicBezTo>
                  <a:cubicBezTo>
                    <a:pt x="21773" y="18758"/>
                    <a:pt x="-1716" y="22614"/>
                    <a:pt x="99" y="28965"/>
                  </a:cubicBezTo>
                  <a:cubicBezTo>
                    <a:pt x="1915" y="35316"/>
                    <a:pt x="18368" y="32027"/>
                    <a:pt x="25631" y="32027"/>
                  </a:cubicBezTo>
                  <a:cubicBezTo>
                    <a:pt x="32893" y="32027"/>
                    <a:pt x="55928" y="29078"/>
                    <a:pt x="51275" y="32934"/>
                  </a:cubicBezTo>
                  <a:cubicBezTo>
                    <a:pt x="46623" y="36790"/>
                    <a:pt x="20978" y="38831"/>
                    <a:pt x="22227" y="43141"/>
                  </a:cubicBezTo>
                  <a:cubicBezTo>
                    <a:pt x="23475" y="47451"/>
                    <a:pt x="58538" y="47337"/>
                    <a:pt x="73062" y="43141"/>
                  </a:cubicBezTo>
                  <a:cubicBezTo>
                    <a:pt x="86290" y="38602"/>
                    <a:pt x="100067" y="35855"/>
                    <a:pt x="114026" y="34975"/>
                  </a:cubicBezTo>
                  <a:cubicBezTo>
                    <a:pt x="125940" y="34975"/>
                    <a:pt x="136720" y="38378"/>
                    <a:pt x="150677" y="38378"/>
                  </a:cubicBezTo>
                  <a:cubicBezTo>
                    <a:pt x="164634" y="38378"/>
                    <a:pt x="172464" y="27037"/>
                    <a:pt x="182676" y="27037"/>
                  </a:cubicBezTo>
                  <a:cubicBezTo>
                    <a:pt x="192889" y="27037"/>
                    <a:pt x="194024" y="15015"/>
                    <a:pt x="190506" y="15015"/>
                  </a:cubicBezTo>
                  <a:cubicBezTo>
                    <a:pt x="186988" y="15015"/>
                    <a:pt x="170762" y="20119"/>
                    <a:pt x="162251" y="20119"/>
                  </a:cubicBezTo>
                  <a:cubicBezTo>
                    <a:pt x="153741" y="20119"/>
                    <a:pt x="179726" y="1065"/>
                    <a:pt x="168265" y="45"/>
                  </a:cubicBezTo>
                  <a:cubicBezTo>
                    <a:pt x="156805" y="-976"/>
                    <a:pt x="148408" y="15809"/>
                    <a:pt x="134224" y="16489"/>
                  </a:cubicBezTo>
                  <a:cubicBezTo>
                    <a:pt x="120040" y="17170"/>
                    <a:pt x="102338" y="20912"/>
                    <a:pt x="90310" y="16489"/>
                  </a:cubicBezTo>
                  <a:cubicBezTo>
                    <a:pt x="78282" y="12066"/>
                    <a:pt x="75558" y="5148"/>
                    <a:pt x="62282" y="684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7" name="Freeform 416">
              <a:extLst>
                <a:ext uri="{FF2B5EF4-FFF2-40B4-BE49-F238E27FC236}">
                  <a16:creationId xmlns:a16="http://schemas.microsoft.com/office/drawing/2014/main" id="{C2986044-A537-404E-AEDB-B6EF28A1288E}"/>
                </a:ext>
              </a:extLst>
            </p:cNvPr>
            <p:cNvSpPr/>
            <p:nvPr/>
          </p:nvSpPr>
          <p:spPr>
            <a:xfrm>
              <a:off x="3550199" y="2120708"/>
              <a:ext cx="77583" cy="25847"/>
            </a:xfrm>
            <a:custGeom>
              <a:avLst/>
              <a:gdLst>
                <a:gd name="connsiteX0" fmla="*/ 43274 w 68083"/>
                <a:gd name="connsiteY0" fmla="*/ 14403 h 22682"/>
                <a:gd name="connsiteX1" fmla="*/ 63926 w 68083"/>
                <a:gd name="connsiteY1" fmla="*/ 0 h 22682"/>
                <a:gd name="connsiteX2" fmla="*/ 19331 w 68083"/>
                <a:gd name="connsiteY2" fmla="*/ 10207 h 22682"/>
                <a:gd name="connsiteX3" fmla="*/ 5260 w 68083"/>
                <a:gd name="connsiteY3" fmla="*/ 24270 h 22682"/>
                <a:gd name="connsiteX4" fmla="*/ 43274 w 68083"/>
                <a:gd name="connsiteY4" fmla="*/ 14403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83" h="22682">
                  <a:moveTo>
                    <a:pt x="43274" y="14403"/>
                  </a:moveTo>
                  <a:cubicBezTo>
                    <a:pt x="50082" y="14403"/>
                    <a:pt x="97967" y="794"/>
                    <a:pt x="63926" y="0"/>
                  </a:cubicBezTo>
                  <a:cubicBezTo>
                    <a:pt x="52578" y="0"/>
                    <a:pt x="34650" y="9753"/>
                    <a:pt x="19331" y="10207"/>
                  </a:cubicBezTo>
                  <a:cubicBezTo>
                    <a:pt x="4012" y="10661"/>
                    <a:pt x="-6995" y="24270"/>
                    <a:pt x="5260" y="24270"/>
                  </a:cubicBezTo>
                  <a:cubicBezTo>
                    <a:pt x="17515" y="24270"/>
                    <a:pt x="36465" y="14403"/>
                    <a:pt x="43274" y="1440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8" name="Freeform 417">
              <a:extLst>
                <a:ext uri="{FF2B5EF4-FFF2-40B4-BE49-F238E27FC236}">
                  <a16:creationId xmlns:a16="http://schemas.microsoft.com/office/drawing/2014/main" id="{733464A5-CA68-AA45-9925-124204F13394}"/>
                </a:ext>
              </a:extLst>
            </p:cNvPr>
            <p:cNvSpPr/>
            <p:nvPr/>
          </p:nvSpPr>
          <p:spPr>
            <a:xfrm>
              <a:off x="3660477" y="2164465"/>
              <a:ext cx="116374" cy="38770"/>
            </a:xfrm>
            <a:custGeom>
              <a:avLst/>
              <a:gdLst>
                <a:gd name="connsiteX0" fmla="*/ 7093 w 102124"/>
                <a:gd name="connsiteY0" fmla="*/ 27267 h 34023"/>
                <a:gd name="connsiteX1" fmla="*/ 39205 w 102124"/>
                <a:gd name="connsiteY1" fmla="*/ 31917 h 34023"/>
                <a:gd name="connsiteX2" fmla="*/ 73247 w 102124"/>
                <a:gd name="connsiteY2" fmla="*/ 31917 h 34023"/>
                <a:gd name="connsiteX3" fmla="*/ 103658 w 102124"/>
                <a:gd name="connsiteY3" fmla="*/ 11503 h 34023"/>
                <a:gd name="connsiteX4" fmla="*/ 77899 w 102124"/>
                <a:gd name="connsiteY4" fmla="*/ 162 h 34023"/>
                <a:gd name="connsiteX5" fmla="*/ 60878 w 102124"/>
                <a:gd name="connsiteY5" fmla="*/ 12977 h 34023"/>
                <a:gd name="connsiteX6" fmla="*/ 46127 w 102124"/>
                <a:gd name="connsiteY6" fmla="*/ 9121 h 34023"/>
                <a:gd name="connsiteX7" fmla="*/ 27518 w 102124"/>
                <a:gd name="connsiteY7" fmla="*/ 18534 h 34023"/>
                <a:gd name="connsiteX8" fmla="*/ 6639 w 102124"/>
                <a:gd name="connsiteY8" fmla="*/ 5719 h 34023"/>
                <a:gd name="connsiteX9" fmla="*/ 7093 w 102124"/>
                <a:gd name="connsiteY9" fmla="*/ 27267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124" h="34023">
                  <a:moveTo>
                    <a:pt x="7093" y="27267"/>
                  </a:moveTo>
                  <a:cubicBezTo>
                    <a:pt x="16057" y="27267"/>
                    <a:pt x="31149" y="25112"/>
                    <a:pt x="39205" y="31917"/>
                  </a:cubicBezTo>
                  <a:cubicBezTo>
                    <a:pt x="47262" y="38721"/>
                    <a:pt x="64737" y="34072"/>
                    <a:pt x="73247" y="31917"/>
                  </a:cubicBezTo>
                  <a:cubicBezTo>
                    <a:pt x="85318" y="28560"/>
                    <a:pt x="95983" y="21401"/>
                    <a:pt x="103658" y="11503"/>
                  </a:cubicBezTo>
                  <a:cubicBezTo>
                    <a:pt x="106494" y="3791"/>
                    <a:pt x="94580" y="4244"/>
                    <a:pt x="77899" y="162"/>
                  </a:cubicBezTo>
                  <a:cubicBezTo>
                    <a:pt x="69616" y="-1766"/>
                    <a:pt x="65985" y="14225"/>
                    <a:pt x="60878" y="12977"/>
                  </a:cubicBezTo>
                  <a:cubicBezTo>
                    <a:pt x="55772" y="11729"/>
                    <a:pt x="54411" y="8667"/>
                    <a:pt x="46127" y="9121"/>
                  </a:cubicBezTo>
                  <a:cubicBezTo>
                    <a:pt x="37844" y="9575"/>
                    <a:pt x="36482" y="18534"/>
                    <a:pt x="27518" y="18534"/>
                  </a:cubicBezTo>
                  <a:cubicBezTo>
                    <a:pt x="18553" y="18534"/>
                    <a:pt x="16171" y="1409"/>
                    <a:pt x="6639" y="5719"/>
                  </a:cubicBezTo>
                  <a:cubicBezTo>
                    <a:pt x="-2893" y="10028"/>
                    <a:pt x="-1645" y="27267"/>
                    <a:pt x="7093" y="272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9" name="Freeform 418">
              <a:extLst>
                <a:ext uri="{FF2B5EF4-FFF2-40B4-BE49-F238E27FC236}">
                  <a16:creationId xmlns:a16="http://schemas.microsoft.com/office/drawing/2014/main" id="{46959024-CB2F-A746-B9FA-21A787163F35}"/>
                </a:ext>
              </a:extLst>
            </p:cNvPr>
            <p:cNvSpPr/>
            <p:nvPr/>
          </p:nvSpPr>
          <p:spPr>
            <a:xfrm>
              <a:off x="3735482" y="2107526"/>
              <a:ext cx="64652" cy="25847"/>
            </a:xfrm>
            <a:custGeom>
              <a:avLst/>
              <a:gdLst>
                <a:gd name="connsiteX0" fmla="*/ 2774 w 56736"/>
                <a:gd name="connsiteY0" fmla="*/ 16671 h 22682"/>
                <a:gd name="connsiteX1" fmla="*/ 24902 w 56736"/>
                <a:gd name="connsiteY1" fmla="*/ 18373 h 22682"/>
                <a:gd name="connsiteX2" fmla="*/ 48390 w 56736"/>
                <a:gd name="connsiteY2" fmla="*/ 28126 h 22682"/>
                <a:gd name="connsiteX3" fmla="*/ 65865 w 56736"/>
                <a:gd name="connsiteY3" fmla="*/ 18826 h 22682"/>
                <a:gd name="connsiteX4" fmla="*/ 54518 w 56736"/>
                <a:gd name="connsiteY4" fmla="*/ 5104 h 22682"/>
                <a:gd name="connsiteX5" fmla="*/ 21611 w 56736"/>
                <a:gd name="connsiteY5" fmla="*/ 0 h 22682"/>
                <a:gd name="connsiteX6" fmla="*/ 2774 w 56736"/>
                <a:gd name="connsiteY6" fmla="*/ 16671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736" h="22682">
                  <a:moveTo>
                    <a:pt x="2774" y="16671"/>
                  </a:moveTo>
                  <a:cubicBezTo>
                    <a:pt x="9991" y="18543"/>
                    <a:pt x="17483" y="19119"/>
                    <a:pt x="24902" y="18373"/>
                  </a:cubicBezTo>
                  <a:cubicBezTo>
                    <a:pt x="35114" y="18373"/>
                    <a:pt x="41582" y="28353"/>
                    <a:pt x="48390" y="28126"/>
                  </a:cubicBezTo>
                  <a:cubicBezTo>
                    <a:pt x="55462" y="28380"/>
                    <a:pt x="62128" y="24832"/>
                    <a:pt x="65865" y="18826"/>
                  </a:cubicBezTo>
                  <a:cubicBezTo>
                    <a:pt x="69723" y="14970"/>
                    <a:pt x="68475" y="5104"/>
                    <a:pt x="54518" y="5104"/>
                  </a:cubicBezTo>
                  <a:cubicBezTo>
                    <a:pt x="40561" y="5104"/>
                    <a:pt x="36135" y="0"/>
                    <a:pt x="21611" y="0"/>
                  </a:cubicBezTo>
                  <a:cubicBezTo>
                    <a:pt x="7086" y="0"/>
                    <a:pt x="-5850" y="14063"/>
                    <a:pt x="2774" y="1667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0" name="Freeform 419">
              <a:extLst>
                <a:ext uri="{FF2B5EF4-FFF2-40B4-BE49-F238E27FC236}">
                  <a16:creationId xmlns:a16="http://schemas.microsoft.com/office/drawing/2014/main" id="{EDEF972F-4622-9542-A177-85C6C26BA5D3}"/>
                </a:ext>
              </a:extLst>
            </p:cNvPr>
            <p:cNvSpPr/>
            <p:nvPr/>
          </p:nvSpPr>
          <p:spPr>
            <a:xfrm>
              <a:off x="3778871" y="2193612"/>
              <a:ext cx="38792" cy="12923"/>
            </a:xfrm>
            <a:custGeom>
              <a:avLst/>
              <a:gdLst>
                <a:gd name="connsiteX0" fmla="*/ 34257 w 34041"/>
                <a:gd name="connsiteY0" fmla="*/ 11442 h 11341"/>
                <a:gd name="connsiteX1" fmla="*/ 34257 w 34041"/>
                <a:gd name="connsiteY1" fmla="*/ 101 h 11341"/>
                <a:gd name="connsiteX2" fmla="*/ 215 w 34041"/>
                <a:gd name="connsiteY2" fmla="*/ 10081 h 11341"/>
                <a:gd name="connsiteX3" fmla="*/ 10428 w 34041"/>
                <a:gd name="connsiteY3" fmla="*/ 17566 h 11341"/>
                <a:gd name="connsiteX4" fmla="*/ 34257 w 34041"/>
                <a:gd name="connsiteY4" fmla="*/ 11442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34257" y="11442"/>
                  </a:moveTo>
                  <a:cubicBezTo>
                    <a:pt x="36299" y="7699"/>
                    <a:pt x="44696" y="-1033"/>
                    <a:pt x="34257" y="101"/>
                  </a:cubicBezTo>
                  <a:cubicBezTo>
                    <a:pt x="21434" y="1235"/>
                    <a:pt x="1123" y="5885"/>
                    <a:pt x="215" y="10081"/>
                  </a:cubicBezTo>
                  <a:cubicBezTo>
                    <a:pt x="-693" y="14277"/>
                    <a:pt x="1009" y="17566"/>
                    <a:pt x="10428" y="17566"/>
                  </a:cubicBezTo>
                  <a:cubicBezTo>
                    <a:pt x="19846" y="17566"/>
                    <a:pt x="32101" y="15298"/>
                    <a:pt x="34257" y="1144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1" name="Freeform 420">
              <a:extLst>
                <a:ext uri="{FF2B5EF4-FFF2-40B4-BE49-F238E27FC236}">
                  <a16:creationId xmlns:a16="http://schemas.microsoft.com/office/drawing/2014/main" id="{B0A4BA42-7AC4-F74D-A3DA-E22028AD8D18}"/>
                </a:ext>
              </a:extLst>
            </p:cNvPr>
            <p:cNvSpPr/>
            <p:nvPr/>
          </p:nvSpPr>
          <p:spPr>
            <a:xfrm>
              <a:off x="3816883" y="2158997"/>
              <a:ext cx="38792" cy="12923"/>
            </a:xfrm>
            <a:custGeom>
              <a:avLst/>
              <a:gdLst>
                <a:gd name="connsiteX0" fmla="*/ 21777 w 34041"/>
                <a:gd name="connsiteY0" fmla="*/ 12445 h 11341"/>
                <a:gd name="connsiteX1" fmla="*/ 41408 w 34041"/>
                <a:gd name="connsiteY1" fmla="*/ 9042 h 11341"/>
                <a:gd name="connsiteX2" fmla="*/ 30742 w 34041"/>
                <a:gd name="connsiteY2" fmla="*/ 83 h 11341"/>
                <a:gd name="connsiteX3" fmla="*/ 445 w 34041"/>
                <a:gd name="connsiteY3" fmla="*/ 5073 h 11341"/>
                <a:gd name="connsiteX4" fmla="*/ 21777 w 34041"/>
                <a:gd name="connsiteY4" fmla="*/ 12445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21777" y="12445"/>
                  </a:moveTo>
                  <a:cubicBezTo>
                    <a:pt x="31990" y="12445"/>
                    <a:pt x="37096" y="15393"/>
                    <a:pt x="41408" y="9042"/>
                  </a:cubicBezTo>
                  <a:cubicBezTo>
                    <a:pt x="45720" y="2691"/>
                    <a:pt x="39706" y="83"/>
                    <a:pt x="30742" y="83"/>
                  </a:cubicBezTo>
                  <a:cubicBezTo>
                    <a:pt x="17465" y="83"/>
                    <a:pt x="-3300" y="-1051"/>
                    <a:pt x="445" y="5073"/>
                  </a:cubicBezTo>
                  <a:cubicBezTo>
                    <a:pt x="4189" y="11197"/>
                    <a:pt x="11565" y="12445"/>
                    <a:pt x="21777" y="1244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2" name="Freeform 421">
              <a:extLst>
                <a:ext uri="{FF2B5EF4-FFF2-40B4-BE49-F238E27FC236}">
                  <a16:creationId xmlns:a16="http://schemas.microsoft.com/office/drawing/2014/main" id="{160F483B-9477-8343-A166-E5C00D33CE1E}"/>
                </a:ext>
              </a:extLst>
            </p:cNvPr>
            <p:cNvSpPr/>
            <p:nvPr/>
          </p:nvSpPr>
          <p:spPr>
            <a:xfrm>
              <a:off x="3841252" y="2121250"/>
              <a:ext cx="38792" cy="12923"/>
            </a:xfrm>
            <a:custGeom>
              <a:avLst/>
              <a:gdLst>
                <a:gd name="connsiteX0" fmla="*/ 17867 w 34041"/>
                <a:gd name="connsiteY0" fmla="*/ 18238 h 11341"/>
                <a:gd name="connsiteX1" fmla="*/ 41810 w 34041"/>
                <a:gd name="connsiteY1" fmla="*/ 6896 h 11341"/>
                <a:gd name="connsiteX2" fmla="*/ 16165 w 34041"/>
                <a:gd name="connsiteY2" fmla="*/ 92 h 11341"/>
                <a:gd name="connsiteX3" fmla="*/ 52 w 34041"/>
                <a:gd name="connsiteY3" fmla="*/ 6896 h 11341"/>
                <a:gd name="connsiteX4" fmla="*/ 17867 w 34041"/>
                <a:gd name="connsiteY4" fmla="*/ 18238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11341">
                  <a:moveTo>
                    <a:pt x="17867" y="18238"/>
                  </a:moveTo>
                  <a:cubicBezTo>
                    <a:pt x="39654" y="18238"/>
                    <a:pt x="47370" y="10526"/>
                    <a:pt x="41810" y="6896"/>
                  </a:cubicBezTo>
                  <a:cubicBezTo>
                    <a:pt x="34239" y="1879"/>
                    <a:pt x="25229" y="-512"/>
                    <a:pt x="16165" y="92"/>
                  </a:cubicBezTo>
                  <a:cubicBezTo>
                    <a:pt x="7655" y="886"/>
                    <a:pt x="846" y="886"/>
                    <a:pt x="52" y="6896"/>
                  </a:cubicBezTo>
                  <a:cubicBezTo>
                    <a:pt x="-742" y="12907"/>
                    <a:pt x="7655" y="18238"/>
                    <a:pt x="17867" y="1823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3" name="Freeform 422">
              <a:extLst>
                <a:ext uri="{FF2B5EF4-FFF2-40B4-BE49-F238E27FC236}">
                  <a16:creationId xmlns:a16="http://schemas.microsoft.com/office/drawing/2014/main" id="{CDCB69E5-79A5-1743-82A7-7ED9334B3812}"/>
                </a:ext>
              </a:extLst>
            </p:cNvPr>
            <p:cNvSpPr/>
            <p:nvPr/>
          </p:nvSpPr>
          <p:spPr>
            <a:xfrm>
              <a:off x="3847170" y="2169746"/>
              <a:ext cx="232749" cy="38770"/>
            </a:xfrm>
            <a:custGeom>
              <a:avLst/>
              <a:gdLst>
                <a:gd name="connsiteX0" fmla="*/ 16078 w 204249"/>
                <a:gd name="connsiteY0" fmla="*/ 13219 h 34023"/>
                <a:gd name="connsiteX1" fmla="*/ 1554 w 204249"/>
                <a:gd name="connsiteY1" fmla="*/ 27736 h 34023"/>
                <a:gd name="connsiteX2" fmla="*/ 8022 w 204249"/>
                <a:gd name="connsiteY2" fmla="*/ 36695 h 34023"/>
                <a:gd name="connsiteX3" fmla="*/ 48078 w 204249"/>
                <a:gd name="connsiteY3" fmla="*/ 38396 h 34023"/>
                <a:gd name="connsiteX4" fmla="*/ 79736 w 204249"/>
                <a:gd name="connsiteY4" fmla="*/ 43046 h 34023"/>
                <a:gd name="connsiteX5" fmla="*/ 107424 w 204249"/>
                <a:gd name="connsiteY5" fmla="*/ 40551 h 34023"/>
                <a:gd name="connsiteX6" fmla="*/ 129551 w 204249"/>
                <a:gd name="connsiteY6" fmla="*/ 40664 h 34023"/>
                <a:gd name="connsiteX7" fmla="*/ 145777 w 204249"/>
                <a:gd name="connsiteY7" fmla="*/ 43613 h 34023"/>
                <a:gd name="connsiteX8" fmla="*/ 185946 w 204249"/>
                <a:gd name="connsiteY8" fmla="*/ 36355 h 34023"/>
                <a:gd name="connsiteX9" fmla="*/ 205123 w 204249"/>
                <a:gd name="connsiteY9" fmla="*/ 24447 h 34023"/>
                <a:gd name="connsiteX10" fmla="*/ 184585 w 204249"/>
                <a:gd name="connsiteY10" fmla="*/ 15827 h 34023"/>
                <a:gd name="connsiteX11" fmla="*/ 135565 w 204249"/>
                <a:gd name="connsiteY11" fmla="*/ 20477 h 34023"/>
                <a:gd name="connsiteX12" fmla="*/ 94147 w 204249"/>
                <a:gd name="connsiteY12" fmla="*/ 20477 h 34023"/>
                <a:gd name="connsiteX13" fmla="*/ 59084 w 204249"/>
                <a:gd name="connsiteY13" fmla="*/ 12879 h 34023"/>
                <a:gd name="connsiteX14" fmla="*/ 63850 w 204249"/>
                <a:gd name="connsiteY14" fmla="*/ 63 h 34023"/>
                <a:gd name="connsiteX15" fmla="*/ 38773 w 204249"/>
                <a:gd name="connsiteY15" fmla="*/ 63 h 34023"/>
                <a:gd name="connsiteX16" fmla="*/ 16078 w 204249"/>
                <a:gd name="connsiteY16" fmla="*/ 1321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4249" h="34023">
                  <a:moveTo>
                    <a:pt x="16078" y="13219"/>
                  </a:moveTo>
                  <a:cubicBezTo>
                    <a:pt x="13128" y="20477"/>
                    <a:pt x="4731" y="23880"/>
                    <a:pt x="1554" y="27736"/>
                  </a:cubicBezTo>
                  <a:cubicBezTo>
                    <a:pt x="-1623" y="31592"/>
                    <a:pt x="-148" y="36695"/>
                    <a:pt x="8022" y="36695"/>
                  </a:cubicBezTo>
                  <a:cubicBezTo>
                    <a:pt x="16192" y="36695"/>
                    <a:pt x="42063" y="33293"/>
                    <a:pt x="48078" y="38396"/>
                  </a:cubicBezTo>
                  <a:cubicBezTo>
                    <a:pt x="57859" y="43296"/>
                    <a:pt x="68958" y="44926"/>
                    <a:pt x="79736" y="43046"/>
                  </a:cubicBezTo>
                  <a:cubicBezTo>
                    <a:pt x="88247" y="41799"/>
                    <a:pt x="100161" y="36241"/>
                    <a:pt x="107424" y="40551"/>
                  </a:cubicBezTo>
                  <a:cubicBezTo>
                    <a:pt x="114073" y="45136"/>
                    <a:pt x="122854" y="45181"/>
                    <a:pt x="129551" y="40664"/>
                  </a:cubicBezTo>
                  <a:cubicBezTo>
                    <a:pt x="134657" y="36355"/>
                    <a:pt x="136359" y="44520"/>
                    <a:pt x="145777" y="43613"/>
                  </a:cubicBezTo>
                  <a:cubicBezTo>
                    <a:pt x="155195" y="42706"/>
                    <a:pt x="176982" y="36355"/>
                    <a:pt x="185946" y="36355"/>
                  </a:cubicBezTo>
                  <a:cubicBezTo>
                    <a:pt x="194911" y="36355"/>
                    <a:pt x="205123" y="28303"/>
                    <a:pt x="205123" y="24447"/>
                  </a:cubicBezTo>
                  <a:cubicBezTo>
                    <a:pt x="205123" y="20591"/>
                    <a:pt x="194457" y="15827"/>
                    <a:pt x="184585" y="15827"/>
                  </a:cubicBezTo>
                  <a:cubicBezTo>
                    <a:pt x="174713" y="15827"/>
                    <a:pt x="147479" y="21271"/>
                    <a:pt x="135565" y="20477"/>
                  </a:cubicBezTo>
                  <a:cubicBezTo>
                    <a:pt x="121772" y="21329"/>
                    <a:pt x="107940" y="21329"/>
                    <a:pt x="94147" y="20477"/>
                  </a:cubicBezTo>
                  <a:cubicBezTo>
                    <a:pt x="84275" y="17982"/>
                    <a:pt x="69410" y="15487"/>
                    <a:pt x="59084" y="12879"/>
                  </a:cubicBezTo>
                  <a:cubicBezTo>
                    <a:pt x="48758" y="10270"/>
                    <a:pt x="69410" y="63"/>
                    <a:pt x="63850" y="63"/>
                  </a:cubicBezTo>
                  <a:lnTo>
                    <a:pt x="38773" y="63"/>
                  </a:lnTo>
                  <a:cubicBezTo>
                    <a:pt x="29219" y="-640"/>
                    <a:pt x="20211" y="4582"/>
                    <a:pt x="16078" y="1321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4" name="Freeform 423">
              <a:extLst>
                <a:ext uri="{FF2B5EF4-FFF2-40B4-BE49-F238E27FC236}">
                  <a16:creationId xmlns:a16="http://schemas.microsoft.com/office/drawing/2014/main" id="{31CA461E-1810-E448-8FD0-147494FE7321}"/>
                </a:ext>
              </a:extLst>
            </p:cNvPr>
            <p:cNvSpPr/>
            <p:nvPr/>
          </p:nvSpPr>
          <p:spPr>
            <a:xfrm>
              <a:off x="3800966" y="2235117"/>
              <a:ext cx="129305" cy="64618"/>
            </a:xfrm>
            <a:custGeom>
              <a:avLst/>
              <a:gdLst>
                <a:gd name="connsiteX0" fmla="*/ 106099 w 113472"/>
                <a:gd name="connsiteY0" fmla="*/ 10289 h 56705"/>
                <a:gd name="connsiteX1" fmla="*/ 106099 w 113472"/>
                <a:gd name="connsiteY1" fmla="*/ 423 h 56705"/>
                <a:gd name="connsiteX2" fmla="*/ 66724 w 113472"/>
                <a:gd name="connsiteY2" fmla="*/ 5753 h 56705"/>
                <a:gd name="connsiteX3" fmla="*/ 3860 w 113472"/>
                <a:gd name="connsiteY3" fmla="*/ 46354 h 56705"/>
                <a:gd name="connsiteX4" fmla="*/ 5903 w 113472"/>
                <a:gd name="connsiteY4" fmla="*/ 56902 h 56705"/>
                <a:gd name="connsiteX5" fmla="*/ 47660 w 113472"/>
                <a:gd name="connsiteY5" fmla="*/ 60758 h 56705"/>
                <a:gd name="connsiteX6" fmla="*/ 72170 w 113472"/>
                <a:gd name="connsiteY6" fmla="*/ 52138 h 56705"/>
                <a:gd name="connsiteX7" fmla="*/ 72170 w 113472"/>
                <a:gd name="connsiteY7" fmla="*/ 34786 h 56705"/>
                <a:gd name="connsiteX8" fmla="*/ 106099 w 113472"/>
                <a:gd name="connsiteY8" fmla="*/ 10289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72" h="56705">
                  <a:moveTo>
                    <a:pt x="106099" y="10289"/>
                  </a:moveTo>
                  <a:cubicBezTo>
                    <a:pt x="112680" y="5413"/>
                    <a:pt x="120963" y="423"/>
                    <a:pt x="106099" y="423"/>
                  </a:cubicBezTo>
                  <a:cubicBezTo>
                    <a:pt x="92737" y="-909"/>
                    <a:pt x="79249" y="917"/>
                    <a:pt x="66724" y="5753"/>
                  </a:cubicBezTo>
                  <a:cubicBezTo>
                    <a:pt x="44892" y="17879"/>
                    <a:pt x="23891" y="31443"/>
                    <a:pt x="3860" y="46354"/>
                  </a:cubicBezTo>
                  <a:cubicBezTo>
                    <a:pt x="-1587" y="52138"/>
                    <a:pt x="-1587" y="56334"/>
                    <a:pt x="5903" y="56902"/>
                  </a:cubicBezTo>
                  <a:cubicBezTo>
                    <a:pt x="13392" y="57469"/>
                    <a:pt x="37334" y="61211"/>
                    <a:pt x="47660" y="60758"/>
                  </a:cubicBezTo>
                  <a:cubicBezTo>
                    <a:pt x="57986" y="60304"/>
                    <a:pt x="72170" y="57922"/>
                    <a:pt x="72170" y="52138"/>
                  </a:cubicBezTo>
                  <a:cubicBezTo>
                    <a:pt x="72170" y="46354"/>
                    <a:pt x="65929" y="41364"/>
                    <a:pt x="72170" y="34786"/>
                  </a:cubicBezTo>
                  <a:cubicBezTo>
                    <a:pt x="78411" y="28208"/>
                    <a:pt x="99404" y="15280"/>
                    <a:pt x="106099" y="1028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5" name="Freeform 424">
              <a:extLst>
                <a:ext uri="{FF2B5EF4-FFF2-40B4-BE49-F238E27FC236}">
                  <a16:creationId xmlns:a16="http://schemas.microsoft.com/office/drawing/2014/main" id="{12777D6C-F957-A445-B2D2-C6C35E6E3C9E}"/>
                </a:ext>
              </a:extLst>
            </p:cNvPr>
            <p:cNvSpPr/>
            <p:nvPr/>
          </p:nvSpPr>
          <p:spPr>
            <a:xfrm>
              <a:off x="3791787" y="2237254"/>
              <a:ext cx="465498" cy="219700"/>
            </a:xfrm>
            <a:custGeom>
              <a:avLst/>
              <a:gdLst>
                <a:gd name="connsiteX0" fmla="*/ 376841 w 408499"/>
                <a:gd name="connsiteY0" fmla="*/ 182387 h 192799"/>
                <a:gd name="connsiteX1" fmla="*/ 413039 w 408499"/>
                <a:gd name="connsiteY1" fmla="*/ 159705 h 192799"/>
                <a:gd name="connsiteX2" fmla="*/ 388869 w 408499"/>
                <a:gd name="connsiteY2" fmla="*/ 150858 h 192799"/>
                <a:gd name="connsiteX3" fmla="*/ 350743 w 408499"/>
                <a:gd name="connsiteY3" fmla="*/ 129084 h 192799"/>
                <a:gd name="connsiteX4" fmla="*/ 328048 w 408499"/>
                <a:gd name="connsiteY4" fmla="*/ 106401 h 192799"/>
                <a:gd name="connsiteX5" fmla="*/ 350175 w 408499"/>
                <a:gd name="connsiteY5" fmla="*/ 83719 h 192799"/>
                <a:gd name="connsiteX6" fmla="*/ 332927 w 408499"/>
                <a:gd name="connsiteY6" fmla="*/ 68068 h 192799"/>
                <a:gd name="connsiteX7" fmla="*/ 303992 w 408499"/>
                <a:gd name="connsiteY7" fmla="*/ 62511 h 192799"/>
                <a:gd name="connsiteX8" fmla="*/ 292645 w 408499"/>
                <a:gd name="connsiteY8" fmla="*/ 48788 h 192799"/>
                <a:gd name="connsiteX9" fmla="*/ 266887 w 408499"/>
                <a:gd name="connsiteY9" fmla="*/ 40736 h 192799"/>
                <a:gd name="connsiteX10" fmla="*/ 265298 w 408499"/>
                <a:gd name="connsiteY10" fmla="*/ 13064 h 192799"/>
                <a:gd name="connsiteX11" fmla="*/ 232277 w 408499"/>
                <a:gd name="connsiteY11" fmla="*/ 248 h 192799"/>
                <a:gd name="connsiteX12" fmla="*/ 203796 w 408499"/>
                <a:gd name="connsiteY12" fmla="*/ 9435 h 192799"/>
                <a:gd name="connsiteX13" fmla="*/ 222632 w 408499"/>
                <a:gd name="connsiteY13" fmla="*/ 28261 h 192799"/>
                <a:gd name="connsiteX14" fmla="*/ 202548 w 408499"/>
                <a:gd name="connsiteY14" fmla="*/ 37107 h 192799"/>
                <a:gd name="connsiteX15" fmla="*/ 172024 w 408499"/>
                <a:gd name="connsiteY15" fmla="*/ 34498 h 192799"/>
                <a:gd name="connsiteX16" fmla="*/ 191314 w 408499"/>
                <a:gd name="connsiteY16" fmla="*/ 13064 h 192799"/>
                <a:gd name="connsiteX17" fmla="*/ 173613 w 408499"/>
                <a:gd name="connsiteY17" fmla="*/ 248 h 192799"/>
                <a:gd name="connsiteX18" fmla="*/ 140252 w 408499"/>
                <a:gd name="connsiteY18" fmla="*/ 7847 h 192799"/>
                <a:gd name="connsiteX19" fmla="*/ 124592 w 408499"/>
                <a:gd name="connsiteY19" fmla="*/ 21456 h 192799"/>
                <a:gd name="connsiteX20" fmla="*/ 105189 w 408499"/>
                <a:gd name="connsiteY20" fmla="*/ 34498 h 192799"/>
                <a:gd name="connsiteX21" fmla="*/ 90664 w 408499"/>
                <a:gd name="connsiteY21" fmla="*/ 43118 h 192799"/>
                <a:gd name="connsiteX22" fmla="*/ 83629 w 408499"/>
                <a:gd name="connsiteY22" fmla="*/ 60583 h 192799"/>
                <a:gd name="connsiteX23" fmla="*/ 34042 w 408499"/>
                <a:gd name="connsiteY23" fmla="*/ 62965 h 192799"/>
                <a:gd name="connsiteX24" fmla="*/ 0 w 408499"/>
                <a:gd name="connsiteY24" fmla="*/ 62965 h 192799"/>
                <a:gd name="connsiteX25" fmla="*/ 21673 w 408499"/>
                <a:gd name="connsiteY25" fmla="*/ 74306 h 192799"/>
                <a:gd name="connsiteX26" fmla="*/ 46751 w 408499"/>
                <a:gd name="connsiteY26" fmla="*/ 76687 h 192799"/>
                <a:gd name="connsiteX27" fmla="*/ 83516 w 408499"/>
                <a:gd name="connsiteY27" fmla="*/ 82131 h 192799"/>
                <a:gd name="connsiteX28" fmla="*/ 112111 w 408499"/>
                <a:gd name="connsiteY28" fmla="*/ 80090 h 192799"/>
                <a:gd name="connsiteX29" fmla="*/ 141046 w 408499"/>
                <a:gd name="connsiteY29" fmla="*/ 85874 h 192799"/>
                <a:gd name="connsiteX30" fmla="*/ 162946 w 408499"/>
                <a:gd name="connsiteY30" fmla="*/ 81678 h 192799"/>
                <a:gd name="connsiteX31" fmla="*/ 175428 w 408499"/>
                <a:gd name="connsiteY31" fmla="*/ 66707 h 192799"/>
                <a:gd name="connsiteX32" fmla="*/ 201527 w 408499"/>
                <a:gd name="connsiteY32" fmla="*/ 96988 h 192799"/>
                <a:gd name="connsiteX33" fmla="*/ 220136 w 408499"/>
                <a:gd name="connsiteY33" fmla="*/ 113546 h 192799"/>
                <a:gd name="connsiteX34" fmla="*/ 237838 w 408499"/>
                <a:gd name="connsiteY34" fmla="*/ 130104 h 192799"/>
                <a:gd name="connsiteX35" fmla="*/ 227739 w 408499"/>
                <a:gd name="connsiteY35" fmla="*/ 154488 h 192799"/>
                <a:gd name="connsiteX36" fmla="*/ 246235 w 408499"/>
                <a:gd name="connsiteY36" fmla="*/ 151652 h 192799"/>
                <a:gd name="connsiteX37" fmla="*/ 270404 w 408499"/>
                <a:gd name="connsiteY37" fmla="*/ 159705 h 192799"/>
                <a:gd name="connsiteX38" fmla="*/ 297751 w 408499"/>
                <a:gd name="connsiteY38" fmla="*/ 172974 h 192799"/>
                <a:gd name="connsiteX39" fmla="*/ 319424 w 408499"/>
                <a:gd name="connsiteY39" fmla="*/ 161633 h 192799"/>
                <a:gd name="connsiteX40" fmla="*/ 338261 w 408499"/>
                <a:gd name="connsiteY40" fmla="*/ 179778 h 192799"/>
                <a:gd name="connsiteX41" fmla="*/ 354374 w 408499"/>
                <a:gd name="connsiteY41" fmla="*/ 199852 h 192799"/>
                <a:gd name="connsiteX42" fmla="*/ 376841 w 408499"/>
                <a:gd name="connsiteY42" fmla="*/ 182387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408499" h="192799">
                  <a:moveTo>
                    <a:pt x="376841" y="182387"/>
                  </a:moveTo>
                  <a:cubicBezTo>
                    <a:pt x="391706" y="181026"/>
                    <a:pt x="414968" y="173768"/>
                    <a:pt x="413039" y="159705"/>
                  </a:cubicBezTo>
                  <a:cubicBezTo>
                    <a:pt x="411110" y="145642"/>
                    <a:pt x="400557" y="155282"/>
                    <a:pt x="388869" y="150858"/>
                  </a:cubicBezTo>
                  <a:cubicBezTo>
                    <a:pt x="377182" y="146435"/>
                    <a:pt x="369239" y="136795"/>
                    <a:pt x="350743" y="129084"/>
                  </a:cubicBezTo>
                  <a:cubicBezTo>
                    <a:pt x="332247" y="121372"/>
                    <a:pt x="321353" y="112299"/>
                    <a:pt x="328048" y="106401"/>
                  </a:cubicBezTo>
                  <a:cubicBezTo>
                    <a:pt x="334743" y="100504"/>
                    <a:pt x="354260" y="98803"/>
                    <a:pt x="350175" y="83719"/>
                  </a:cubicBezTo>
                  <a:cubicBezTo>
                    <a:pt x="346090" y="68635"/>
                    <a:pt x="345409" y="70110"/>
                    <a:pt x="332927" y="68068"/>
                  </a:cubicBezTo>
                  <a:cubicBezTo>
                    <a:pt x="320445" y="66027"/>
                    <a:pt x="297524" y="68862"/>
                    <a:pt x="303992" y="62511"/>
                  </a:cubicBezTo>
                  <a:cubicBezTo>
                    <a:pt x="310460" y="56160"/>
                    <a:pt x="303992" y="51170"/>
                    <a:pt x="292645" y="48788"/>
                  </a:cubicBezTo>
                  <a:cubicBezTo>
                    <a:pt x="281298" y="46407"/>
                    <a:pt x="263256" y="51964"/>
                    <a:pt x="266887" y="40736"/>
                  </a:cubicBezTo>
                  <a:cubicBezTo>
                    <a:pt x="270518" y="29508"/>
                    <a:pt x="272901" y="22704"/>
                    <a:pt x="265298" y="13064"/>
                  </a:cubicBezTo>
                  <a:cubicBezTo>
                    <a:pt x="257077" y="3614"/>
                    <a:pt x="244725" y="-1180"/>
                    <a:pt x="232277" y="248"/>
                  </a:cubicBezTo>
                  <a:cubicBezTo>
                    <a:pt x="217413" y="248"/>
                    <a:pt x="203796" y="1836"/>
                    <a:pt x="203796" y="9435"/>
                  </a:cubicBezTo>
                  <a:cubicBezTo>
                    <a:pt x="203796" y="17033"/>
                    <a:pt x="229100" y="23724"/>
                    <a:pt x="222632" y="28261"/>
                  </a:cubicBezTo>
                  <a:cubicBezTo>
                    <a:pt x="216165" y="32797"/>
                    <a:pt x="209016" y="39602"/>
                    <a:pt x="202548" y="37107"/>
                  </a:cubicBezTo>
                  <a:cubicBezTo>
                    <a:pt x="196080" y="34612"/>
                    <a:pt x="172024" y="39489"/>
                    <a:pt x="172024" y="34498"/>
                  </a:cubicBezTo>
                  <a:cubicBezTo>
                    <a:pt x="172024" y="29508"/>
                    <a:pt x="191314" y="23157"/>
                    <a:pt x="191314" y="13064"/>
                  </a:cubicBezTo>
                  <a:cubicBezTo>
                    <a:pt x="191314" y="2970"/>
                    <a:pt x="184052" y="588"/>
                    <a:pt x="173613" y="248"/>
                  </a:cubicBezTo>
                  <a:cubicBezTo>
                    <a:pt x="161975" y="-711"/>
                    <a:pt x="150325" y="1943"/>
                    <a:pt x="140252" y="7847"/>
                  </a:cubicBezTo>
                  <a:cubicBezTo>
                    <a:pt x="134238" y="13404"/>
                    <a:pt x="135486" y="21456"/>
                    <a:pt x="124592" y="21456"/>
                  </a:cubicBezTo>
                  <a:cubicBezTo>
                    <a:pt x="113699" y="21456"/>
                    <a:pt x="103487" y="27807"/>
                    <a:pt x="105189" y="34498"/>
                  </a:cubicBezTo>
                  <a:cubicBezTo>
                    <a:pt x="107345" y="42891"/>
                    <a:pt x="89870" y="36540"/>
                    <a:pt x="90664" y="43118"/>
                  </a:cubicBezTo>
                  <a:cubicBezTo>
                    <a:pt x="91459" y="49696"/>
                    <a:pt x="90664" y="60583"/>
                    <a:pt x="83629" y="60583"/>
                  </a:cubicBezTo>
                  <a:cubicBezTo>
                    <a:pt x="76594" y="60583"/>
                    <a:pt x="40169" y="62965"/>
                    <a:pt x="34042" y="62965"/>
                  </a:cubicBezTo>
                  <a:cubicBezTo>
                    <a:pt x="27914" y="62965"/>
                    <a:pt x="0" y="56840"/>
                    <a:pt x="0" y="62965"/>
                  </a:cubicBezTo>
                  <a:cubicBezTo>
                    <a:pt x="0" y="69089"/>
                    <a:pt x="14411" y="75780"/>
                    <a:pt x="21673" y="74306"/>
                  </a:cubicBezTo>
                  <a:cubicBezTo>
                    <a:pt x="30108" y="73413"/>
                    <a:pt x="38635" y="74223"/>
                    <a:pt x="46751" y="76687"/>
                  </a:cubicBezTo>
                  <a:cubicBezTo>
                    <a:pt x="58767" y="79854"/>
                    <a:pt x="71097" y="81680"/>
                    <a:pt x="83516" y="82131"/>
                  </a:cubicBezTo>
                  <a:cubicBezTo>
                    <a:pt x="92948" y="80439"/>
                    <a:pt x="102534" y="79754"/>
                    <a:pt x="112111" y="80090"/>
                  </a:cubicBezTo>
                  <a:cubicBezTo>
                    <a:pt x="121642" y="82551"/>
                    <a:pt x="131301" y="84482"/>
                    <a:pt x="141046" y="85874"/>
                  </a:cubicBezTo>
                  <a:cubicBezTo>
                    <a:pt x="149783" y="86668"/>
                    <a:pt x="161811" y="85874"/>
                    <a:pt x="162946" y="81678"/>
                  </a:cubicBezTo>
                  <a:cubicBezTo>
                    <a:pt x="164081" y="77481"/>
                    <a:pt x="169187" y="63305"/>
                    <a:pt x="175428" y="66707"/>
                  </a:cubicBezTo>
                  <a:cubicBezTo>
                    <a:pt x="185293" y="75736"/>
                    <a:pt x="194054" y="85900"/>
                    <a:pt x="201527" y="96988"/>
                  </a:cubicBezTo>
                  <a:cubicBezTo>
                    <a:pt x="205847" y="104314"/>
                    <a:pt x="212355" y="110105"/>
                    <a:pt x="220136" y="113546"/>
                  </a:cubicBezTo>
                  <a:cubicBezTo>
                    <a:pt x="225923" y="114794"/>
                    <a:pt x="238745" y="121825"/>
                    <a:pt x="237838" y="130104"/>
                  </a:cubicBezTo>
                  <a:cubicBezTo>
                    <a:pt x="236930" y="138383"/>
                    <a:pt x="220590" y="146095"/>
                    <a:pt x="227739" y="154488"/>
                  </a:cubicBezTo>
                  <a:cubicBezTo>
                    <a:pt x="234887" y="162880"/>
                    <a:pt x="239086" y="152106"/>
                    <a:pt x="246235" y="151652"/>
                  </a:cubicBezTo>
                  <a:cubicBezTo>
                    <a:pt x="254884" y="152036"/>
                    <a:pt x="263254" y="154825"/>
                    <a:pt x="270404" y="159705"/>
                  </a:cubicBezTo>
                  <a:cubicBezTo>
                    <a:pt x="275964" y="163787"/>
                    <a:pt x="293099" y="175809"/>
                    <a:pt x="297751" y="172974"/>
                  </a:cubicBezTo>
                  <a:cubicBezTo>
                    <a:pt x="302403" y="170138"/>
                    <a:pt x="312616" y="159364"/>
                    <a:pt x="319424" y="161633"/>
                  </a:cubicBezTo>
                  <a:cubicBezTo>
                    <a:pt x="327514" y="165468"/>
                    <a:pt x="334128" y="171840"/>
                    <a:pt x="338261" y="179778"/>
                  </a:cubicBezTo>
                  <a:cubicBezTo>
                    <a:pt x="341551" y="186129"/>
                    <a:pt x="345523" y="199852"/>
                    <a:pt x="354374" y="199852"/>
                  </a:cubicBezTo>
                  <a:cubicBezTo>
                    <a:pt x="363225" y="199852"/>
                    <a:pt x="361976" y="183748"/>
                    <a:pt x="376841" y="18238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6" name="Freeform 425">
              <a:extLst>
                <a:ext uri="{FF2B5EF4-FFF2-40B4-BE49-F238E27FC236}">
                  <a16:creationId xmlns:a16="http://schemas.microsoft.com/office/drawing/2014/main" id="{9AF82E00-310C-5F42-9A10-62B685E1B67D}"/>
                </a:ext>
              </a:extLst>
            </p:cNvPr>
            <p:cNvSpPr/>
            <p:nvPr/>
          </p:nvSpPr>
          <p:spPr>
            <a:xfrm>
              <a:off x="3965107" y="2376105"/>
              <a:ext cx="38792" cy="25847"/>
            </a:xfrm>
            <a:custGeom>
              <a:avLst/>
              <a:gdLst>
                <a:gd name="connsiteX0" fmla="*/ 43187 w 34041"/>
                <a:gd name="connsiteY0" fmla="*/ 8823 h 22682"/>
                <a:gd name="connsiteX1" fmla="*/ 32862 w 34041"/>
                <a:gd name="connsiteY1" fmla="*/ 90 h 22682"/>
                <a:gd name="connsiteX2" fmla="*/ 409 w 34041"/>
                <a:gd name="connsiteY2" fmla="*/ 14607 h 22682"/>
                <a:gd name="connsiteX3" fmla="*/ 9940 w 34041"/>
                <a:gd name="connsiteY3" fmla="*/ 25948 h 22682"/>
                <a:gd name="connsiteX4" fmla="*/ 43187 w 34041"/>
                <a:gd name="connsiteY4" fmla="*/ 8823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41" h="22682">
                  <a:moveTo>
                    <a:pt x="43187" y="8823"/>
                  </a:moveTo>
                  <a:cubicBezTo>
                    <a:pt x="46592" y="3152"/>
                    <a:pt x="40464" y="770"/>
                    <a:pt x="32862" y="90"/>
                  </a:cubicBezTo>
                  <a:cubicBezTo>
                    <a:pt x="21514" y="-1044"/>
                    <a:pt x="749" y="8823"/>
                    <a:pt x="409" y="14607"/>
                  </a:cubicBezTo>
                  <a:cubicBezTo>
                    <a:pt x="68" y="20391"/>
                    <a:pt x="-2315" y="25948"/>
                    <a:pt x="9940" y="25948"/>
                  </a:cubicBezTo>
                  <a:cubicBezTo>
                    <a:pt x="22698" y="24341"/>
                    <a:pt x="34475" y="18274"/>
                    <a:pt x="43187" y="882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7" name="Freeform 426">
              <a:extLst>
                <a:ext uri="{FF2B5EF4-FFF2-40B4-BE49-F238E27FC236}">
                  <a16:creationId xmlns:a16="http://schemas.microsoft.com/office/drawing/2014/main" id="{3C825FD7-5233-0B48-836B-9BC62CF23F34}"/>
                </a:ext>
              </a:extLst>
            </p:cNvPr>
            <p:cNvSpPr/>
            <p:nvPr/>
          </p:nvSpPr>
          <p:spPr>
            <a:xfrm>
              <a:off x="3887215" y="2418691"/>
              <a:ext cx="258609" cy="129235"/>
            </a:xfrm>
            <a:custGeom>
              <a:avLst/>
              <a:gdLst>
                <a:gd name="connsiteX0" fmla="*/ 161244 w 226944"/>
                <a:gd name="connsiteY0" fmla="*/ 70912 h 113411"/>
                <a:gd name="connsiteX1" fmla="*/ 191541 w 226944"/>
                <a:gd name="connsiteY1" fmla="*/ 85996 h 113411"/>
                <a:gd name="connsiteX2" fmla="*/ 218888 w 226944"/>
                <a:gd name="connsiteY2" fmla="*/ 88945 h 113411"/>
                <a:gd name="connsiteX3" fmla="*/ 228987 w 226944"/>
                <a:gd name="connsiteY3" fmla="*/ 62066 h 113411"/>
                <a:gd name="connsiteX4" fmla="*/ 210491 w 226944"/>
                <a:gd name="connsiteY4" fmla="*/ 32126 h 113411"/>
                <a:gd name="connsiteX5" fmla="*/ 189045 w 226944"/>
                <a:gd name="connsiteY5" fmla="*/ 11485 h 113411"/>
                <a:gd name="connsiteX6" fmla="*/ 153982 w 226944"/>
                <a:gd name="connsiteY6" fmla="*/ 15227 h 113411"/>
                <a:gd name="connsiteX7" fmla="*/ 135032 w 226944"/>
                <a:gd name="connsiteY7" fmla="*/ 144 h 113411"/>
                <a:gd name="connsiteX8" fmla="*/ 98040 w 226944"/>
                <a:gd name="connsiteY8" fmla="*/ 14434 h 113411"/>
                <a:gd name="connsiteX9" fmla="*/ 92480 w 226944"/>
                <a:gd name="connsiteY9" fmla="*/ 29971 h 113411"/>
                <a:gd name="connsiteX10" fmla="*/ 58438 w 226944"/>
                <a:gd name="connsiteY10" fmla="*/ 32579 h 113411"/>
                <a:gd name="connsiteX11" fmla="*/ 22694 w 226944"/>
                <a:gd name="connsiteY11" fmla="*/ 32579 h 113411"/>
                <a:gd name="connsiteX12" fmla="*/ 0 w 226944"/>
                <a:gd name="connsiteY12" fmla="*/ 49364 h 113411"/>
                <a:gd name="connsiteX13" fmla="*/ 29389 w 226944"/>
                <a:gd name="connsiteY13" fmla="*/ 54581 h 113411"/>
                <a:gd name="connsiteX14" fmla="*/ 67743 w 226944"/>
                <a:gd name="connsiteY14" fmla="*/ 44714 h 113411"/>
                <a:gd name="connsiteX15" fmla="*/ 91005 w 226944"/>
                <a:gd name="connsiteY15" fmla="*/ 60365 h 113411"/>
                <a:gd name="connsiteX16" fmla="*/ 100196 w 226944"/>
                <a:gd name="connsiteY16" fmla="*/ 74882 h 113411"/>
                <a:gd name="connsiteX17" fmla="*/ 113018 w 226944"/>
                <a:gd name="connsiteY17" fmla="*/ 94842 h 113411"/>
                <a:gd name="connsiteX18" fmla="*/ 158407 w 226944"/>
                <a:gd name="connsiteY18" fmla="*/ 110266 h 113411"/>
                <a:gd name="connsiteX19" fmla="*/ 184960 w 226944"/>
                <a:gd name="connsiteY19" fmla="*/ 111060 h 113411"/>
                <a:gd name="connsiteX20" fmla="*/ 171003 w 226944"/>
                <a:gd name="connsiteY20" fmla="*/ 91667 h 113411"/>
                <a:gd name="connsiteX21" fmla="*/ 161244 w 226944"/>
                <a:gd name="connsiteY21" fmla="*/ 70912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944" h="113411">
                  <a:moveTo>
                    <a:pt x="161244" y="70912"/>
                  </a:moveTo>
                  <a:cubicBezTo>
                    <a:pt x="167485" y="68758"/>
                    <a:pt x="180988" y="82934"/>
                    <a:pt x="191541" y="85996"/>
                  </a:cubicBezTo>
                  <a:cubicBezTo>
                    <a:pt x="202094" y="89058"/>
                    <a:pt x="208789" y="95749"/>
                    <a:pt x="218888" y="88945"/>
                  </a:cubicBezTo>
                  <a:cubicBezTo>
                    <a:pt x="228821" y="84050"/>
                    <a:pt x="233241" y="72286"/>
                    <a:pt x="228987" y="62066"/>
                  </a:cubicBezTo>
                  <a:cubicBezTo>
                    <a:pt x="224448" y="51519"/>
                    <a:pt x="210491" y="40065"/>
                    <a:pt x="210491" y="32126"/>
                  </a:cubicBezTo>
                  <a:cubicBezTo>
                    <a:pt x="210491" y="24187"/>
                    <a:pt x="194945" y="11485"/>
                    <a:pt x="189045" y="11485"/>
                  </a:cubicBezTo>
                  <a:cubicBezTo>
                    <a:pt x="183144" y="11485"/>
                    <a:pt x="157840" y="21578"/>
                    <a:pt x="153982" y="15227"/>
                  </a:cubicBezTo>
                  <a:cubicBezTo>
                    <a:pt x="150124" y="8876"/>
                    <a:pt x="145244" y="-1331"/>
                    <a:pt x="135032" y="144"/>
                  </a:cubicBezTo>
                  <a:cubicBezTo>
                    <a:pt x="124819" y="1618"/>
                    <a:pt x="98040" y="7742"/>
                    <a:pt x="98040" y="14434"/>
                  </a:cubicBezTo>
                  <a:cubicBezTo>
                    <a:pt x="98040" y="21125"/>
                    <a:pt x="100536" y="30425"/>
                    <a:pt x="92480" y="29971"/>
                  </a:cubicBezTo>
                  <a:cubicBezTo>
                    <a:pt x="84423" y="29517"/>
                    <a:pt x="66381" y="32920"/>
                    <a:pt x="58438" y="32579"/>
                  </a:cubicBezTo>
                  <a:cubicBezTo>
                    <a:pt x="50495" y="32239"/>
                    <a:pt x="29843" y="27136"/>
                    <a:pt x="22694" y="32579"/>
                  </a:cubicBezTo>
                  <a:cubicBezTo>
                    <a:pt x="15546" y="38023"/>
                    <a:pt x="0" y="43921"/>
                    <a:pt x="0" y="49364"/>
                  </a:cubicBezTo>
                  <a:cubicBezTo>
                    <a:pt x="0" y="54808"/>
                    <a:pt x="20992" y="58097"/>
                    <a:pt x="29389" y="54581"/>
                  </a:cubicBezTo>
                  <a:cubicBezTo>
                    <a:pt x="37786" y="51065"/>
                    <a:pt x="61502" y="41425"/>
                    <a:pt x="67743" y="44714"/>
                  </a:cubicBezTo>
                  <a:cubicBezTo>
                    <a:pt x="73984" y="48003"/>
                    <a:pt x="88849" y="52313"/>
                    <a:pt x="91005" y="60365"/>
                  </a:cubicBezTo>
                  <a:cubicBezTo>
                    <a:pt x="93161" y="68417"/>
                    <a:pt x="100196" y="65355"/>
                    <a:pt x="100196" y="74882"/>
                  </a:cubicBezTo>
                  <a:cubicBezTo>
                    <a:pt x="100196" y="84408"/>
                    <a:pt x="101898" y="92347"/>
                    <a:pt x="113018" y="94842"/>
                  </a:cubicBezTo>
                  <a:cubicBezTo>
                    <a:pt x="128571" y="98644"/>
                    <a:pt x="143759" y="103805"/>
                    <a:pt x="158407" y="110266"/>
                  </a:cubicBezTo>
                  <a:cubicBezTo>
                    <a:pt x="166601" y="114835"/>
                    <a:pt x="176507" y="115131"/>
                    <a:pt x="184960" y="111060"/>
                  </a:cubicBezTo>
                  <a:cubicBezTo>
                    <a:pt x="189158" y="107091"/>
                    <a:pt x="176903" y="97791"/>
                    <a:pt x="171003" y="91667"/>
                  </a:cubicBezTo>
                  <a:cubicBezTo>
                    <a:pt x="165102" y="85542"/>
                    <a:pt x="154890" y="72954"/>
                    <a:pt x="161244" y="7091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8" name="Freeform 427">
              <a:extLst>
                <a:ext uri="{FF2B5EF4-FFF2-40B4-BE49-F238E27FC236}">
                  <a16:creationId xmlns:a16="http://schemas.microsoft.com/office/drawing/2014/main" id="{88DCD14B-584A-DF46-AF18-F711CC3A4386}"/>
                </a:ext>
              </a:extLst>
            </p:cNvPr>
            <p:cNvSpPr/>
            <p:nvPr/>
          </p:nvSpPr>
          <p:spPr>
            <a:xfrm>
              <a:off x="6623563" y="4819303"/>
              <a:ext cx="206888" cy="400630"/>
            </a:xfrm>
            <a:custGeom>
              <a:avLst/>
              <a:gdLst>
                <a:gd name="connsiteX0" fmla="*/ 166804 w 181555"/>
                <a:gd name="connsiteY0" fmla="*/ 16306 h 351575"/>
                <a:gd name="connsiteX1" fmla="*/ 155457 w 181555"/>
                <a:gd name="connsiteY1" fmla="*/ 89 h 351575"/>
                <a:gd name="connsiteX2" fmla="*/ 143429 w 181555"/>
                <a:gd name="connsiteY2" fmla="*/ 29916 h 351575"/>
                <a:gd name="connsiteX3" fmla="*/ 121869 w 181555"/>
                <a:gd name="connsiteY3" fmla="*/ 47835 h 351575"/>
                <a:gd name="connsiteX4" fmla="*/ 117671 w 181555"/>
                <a:gd name="connsiteY4" fmla="*/ 69837 h 351575"/>
                <a:gd name="connsiteX5" fmla="*/ 94977 w 181555"/>
                <a:gd name="connsiteY5" fmla="*/ 89230 h 351575"/>
                <a:gd name="connsiteX6" fmla="*/ 70807 w 181555"/>
                <a:gd name="connsiteY6" fmla="*/ 104994 h 351575"/>
                <a:gd name="connsiteX7" fmla="*/ 41418 w 181555"/>
                <a:gd name="connsiteY7" fmla="*/ 112366 h 351575"/>
                <a:gd name="connsiteX8" fmla="*/ 23035 w 181555"/>
                <a:gd name="connsiteY8" fmla="*/ 146389 h 351575"/>
                <a:gd name="connsiteX9" fmla="*/ 27801 w 181555"/>
                <a:gd name="connsiteY9" fmla="*/ 185743 h 351575"/>
                <a:gd name="connsiteX10" fmla="*/ 28822 w 181555"/>
                <a:gd name="connsiteY10" fmla="*/ 217725 h 351575"/>
                <a:gd name="connsiteX11" fmla="*/ 0 w 181555"/>
                <a:gd name="connsiteY11" fmla="*/ 271255 h 351575"/>
                <a:gd name="connsiteX12" fmla="*/ 8964 w 181555"/>
                <a:gd name="connsiteY12" fmla="*/ 312197 h 351575"/>
                <a:gd name="connsiteX13" fmla="*/ 28822 w 181555"/>
                <a:gd name="connsiteY13" fmla="*/ 357561 h 351575"/>
                <a:gd name="connsiteX14" fmla="*/ 61389 w 181555"/>
                <a:gd name="connsiteY14" fmla="*/ 357561 h 351575"/>
                <a:gd name="connsiteX15" fmla="*/ 87147 w 181555"/>
                <a:gd name="connsiteY15" fmla="*/ 346220 h 351575"/>
                <a:gd name="connsiteX16" fmla="*/ 113926 w 181555"/>
                <a:gd name="connsiteY16" fmla="*/ 271709 h 351575"/>
                <a:gd name="connsiteX17" fmla="*/ 155911 w 181555"/>
                <a:gd name="connsiteY17" fmla="*/ 147977 h 351575"/>
                <a:gd name="connsiteX18" fmla="*/ 164308 w 181555"/>
                <a:gd name="connsiteY18" fmla="*/ 128470 h 351575"/>
                <a:gd name="connsiteX19" fmla="*/ 161698 w 181555"/>
                <a:gd name="connsiteY19" fmla="*/ 106469 h 351575"/>
                <a:gd name="connsiteX20" fmla="*/ 172138 w 181555"/>
                <a:gd name="connsiteY20" fmla="*/ 96035 h 351575"/>
                <a:gd name="connsiteX21" fmla="*/ 181669 w 181555"/>
                <a:gd name="connsiteY21" fmla="*/ 88096 h 351575"/>
                <a:gd name="connsiteX22" fmla="*/ 175882 w 181555"/>
                <a:gd name="connsiteY22" fmla="*/ 56114 h 351575"/>
                <a:gd name="connsiteX23" fmla="*/ 166804 w 181555"/>
                <a:gd name="connsiteY23" fmla="*/ 16307 h 35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1555" h="351575">
                  <a:moveTo>
                    <a:pt x="166804" y="16306"/>
                  </a:moveTo>
                  <a:cubicBezTo>
                    <a:pt x="164194" y="8935"/>
                    <a:pt x="166804" y="-1045"/>
                    <a:pt x="155457" y="89"/>
                  </a:cubicBezTo>
                  <a:cubicBezTo>
                    <a:pt x="146039" y="883"/>
                    <a:pt x="150237" y="24132"/>
                    <a:pt x="143429" y="29916"/>
                  </a:cubicBezTo>
                  <a:cubicBezTo>
                    <a:pt x="136621" y="35700"/>
                    <a:pt x="121869" y="39442"/>
                    <a:pt x="121869" y="47835"/>
                  </a:cubicBezTo>
                  <a:cubicBezTo>
                    <a:pt x="121869" y="56227"/>
                    <a:pt x="122891" y="65640"/>
                    <a:pt x="117671" y="69837"/>
                  </a:cubicBezTo>
                  <a:cubicBezTo>
                    <a:pt x="112451" y="74033"/>
                    <a:pt x="102919" y="90251"/>
                    <a:pt x="94977" y="89230"/>
                  </a:cubicBezTo>
                  <a:cubicBezTo>
                    <a:pt x="87033" y="88209"/>
                    <a:pt x="78183" y="104994"/>
                    <a:pt x="70807" y="104994"/>
                  </a:cubicBezTo>
                  <a:cubicBezTo>
                    <a:pt x="63431" y="104994"/>
                    <a:pt x="48112" y="103406"/>
                    <a:pt x="41418" y="112366"/>
                  </a:cubicBezTo>
                  <a:cubicBezTo>
                    <a:pt x="34413" y="123211"/>
                    <a:pt x="28267" y="134587"/>
                    <a:pt x="23035" y="146389"/>
                  </a:cubicBezTo>
                  <a:cubicBezTo>
                    <a:pt x="19404" y="154782"/>
                    <a:pt x="27801" y="173608"/>
                    <a:pt x="27801" y="185743"/>
                  </a:cubicBezTo>
                  <a:cubicBezTo>
                    <a:pt x="27801" y="197878"/>
                    <a:pt x="37219" y="207745"/>
                    <a:pt x="28822" y="217725"/>
                  </a:cubicBezTo>
                  <a:cubicBezTo>
                    <a:pt x="20425" y="227705"/>
                    <a:pt x="0" y="261842"/>
                    <a:pt x="0" y="271255"/>
                  </a:cubicBezTo>
                  <a:cubicBezTo>
                    <a:pt x="0" y="280668"/>
                    <a:pt x="8964" y="300629"/>
                    <a:pt x="8964" y="312197"/>
                  </a:cubicBezTo>
                  <a:cubicBezTo>
                    <a:pt x="8964" y="323765"/>
                    <a:pt x="17361" y="354159"/>
                    <a:pt x="28822" y="357561"/>
                  </a:cubicBezTo>
                  <a:cubicBezTo>
                    <a:pt x="40283" y="360964"/>
                    <a:pt x="48339" y="365387"/>
                    <a:pt x="61389" y="357561"/>
                  </a:cubicBezTo>
                  <a:cubicBezTo>
                    <a:pt x="74438" y="349736"/>
                    <a:pt x="80793" y="355407"/>
                    <a:pt x="87147" y="346220"/>
                  </a:cubicBezTo>
                  <a:cubicBezTo>
                    <a:pt x="98297" y="322238"/>
                    <a:pt x="107260" y="297300"/>
                    <a:pt x="113926" y="271709"/>
                  </a:cubicBezTo>
                  <a:cubicBezTo>
                    <a:pt x="119146" y="251862"/>
                    <a:pt x="155911" y="161019"/>
                    <a:pt x="155911" y="147977"/>
                  </a:cubicBezTo>
                  <a:cubicBezTo>
                    <a:pt x="155911" y="134935"/>
                    <a:pt x="159088" y="127450"/>
                    <a:pt x="164308" y="128470"/>
                  </a:cubicBezTo>
                  <a:cubicBezTo>
                    <a:pt x="169528" y="129491"/>
                    <a:pt x="163287" y="114861"/>
                    <a:pt x="161698" y="106469"/>
                  </a:cubicBezTo>
                  <a:cubicBezTo>
                    <a:pt x="160109" y="98076"/>
                    <a:pt x="166918" y="90704"/>
                    <a:pt x="172138" y="96035"/>
                  </a:cubicBezTo>
                  <a:cubicBezTo>
                    <a:pt x="177357" y="101365"/>
                    <a:pt x="181669" y="99664"/>
                    <a:pt x="181669" y="88096"/>
                  </a:cubicBezTo>
                  <a:cubicBezTo>
                    <a:pt x="181669" y="76528"/>
                    <a:pt x="175882" y="66661"/>
                    <a:pt x="175882" y="56114"/>
                  </a:cubicBezTo>
                  <a:cubicBezTo>
                    <a:pt x="174473" y="42528"/>
                    <a:pt x="171424" y="29161"/>
                    <a:pt x="166804" y="163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9" name="Freeform 428">
              <a:extLst>
                <a:ext uri="{FF2B5EF4-FFF2-40B4-BE49-F238E27FC236}">
                  <a16:creationId xmlns:a16="http://schemas.microsoft.com/office/drawing/2014/main" id="{19644845-C3B6-ED43-A0E5-DBB16740EB50}"/>
                </a:ext>
              </a:extLst>
            </p:cNvPr>
            <p:cNvSpPr/>
            <p:nvPr/>
          </p:nvSpPr>
          <p:spPr>
            <a:xfrm>
              <a:off x="7640868" y="4142632"/>
              <a:ext cx="51722" cy="103388"/>
            </a:xfrm>
            <a:custGeom>
              <a:avLst/>
              <a:gdLst>
                <a:gd name="connsiteX0" fmla="*/ 9477 w 45388"/>
                <a:gd name="connsiteY0" fmla="*/ 311 h 90729"/>
                <a:gd name="connsiteX1" fmla="*/ 853 w 45388"/>
                <a:gd name="connsiteY1" fmla="*/ 36149 h 90729"/>
                <a:gd name="connsiteX2" fmla="*/ 853 w 45388"/>
                <a:gd name="connsiteY2" fmla="*/ 62573 h 90729"/>
                <a:gd name="connsiteX3" fmla="*/ 20143 w 45388"/>
                <a:gd name="connsiteY3" fmla="*/ 101133 h 90729"/>
                <a:gd name="connsiteX4" fmla="*/ 49759 w 45388"/>
                <a:gd name="connsiteY4" fmla="*/ 73575 h 90729"/>
                <a:gd name="connsiteX5" fmla="*/ 24795 w 45388"/>
                <a:gd name="connsiteY5" fmla="*/ 14487 h 90729"/>
                <a:gd name="connsiteX6" fmla="*/ 9477 w 45388"/>
                <a:gd name="connsiteY6" fmla="*/ 311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88" h="90729">
                  <a:moveTo>
                    <a:pt x="9477" y="311"/>
                  </a:moveTo>
                  <a:cubicBezTo>
                    <a:pt x="3009" y="2012"/>
                    <a:pt x="1193" y="27870"/>
                    <a:pt x="853" y="36149"/>
                  </a:cubicBezTo>
                  <a:cubicBezTo>
                    <a:pt x="-284" y="44920"/>
                    <a:pt x="-284" y="53802"/>
                    <a:pt x="853" y="62573"/>
                  </a:cubicBezTo>
                  <a:cubicBezTo>
                    <a:pt x="2782" y="72327"/>
                    <a:pt x="2782" y="102267"/>
                    <a:pt x="20143" y="101133"/>
                  </a:cubicBezTo>
                  <a:cubicBezTo>
                    <a:pt x="35504" y="100599"/>
                    <a:pt x="48130" y="88850"/>
                    <a:pt x="49759" y="73575"/>
                  </a:cubicBezTo>
                  <a:cubicBezTo>
                    <a:pt x="49759" y="61326"/>
                    <a:pt x="29788" y="22312"/>
                    <a:pt x="24795" y="14487"/>
                  </a:cubicBezTo>
                  <a:cubicBezTo>
                    <a:pt x="19803" y="6662"/>
                    <a:pt x="16966" y="-1731"/>
                    <a:pt x="9477" y="31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0" name="Freeform 429">
              <a:extLst>
                <a:ext uri="{FF2B5EF4-FFF2-40B4-BE49-F238E27FC236}">
                  <a16:creationId xmlns:a16="http://schemas.microsoft.com/office/drawing/2014/main" id="{D6A62399-3E50-3143-B2C0-BFF719167B9F}"/>
                </a:ext>
              </a:extLst>
            </p:cNvPr>
            <p:cNvSpPr/>
            <p:nvPr/>
          </p:nvSpPr>
          <p:spPr>
            <a:xfrm>
              <a:off x="8062290" y="4266981"/>
              <a:ext cx="284471" cy="348936"/>
            </a:xfrm>
            <a:custGeom>
              <a:avLst/>
              <a:gdLst>
                <a:gd name="connsiteX0" fmla="*/ 257172 w 249638"/>
                <a:gd name="connsiteY0" fmla="*/ 294364 h 306210"/>
                <a:gd name="connsiteX1" fmla="*/ 257172 w 249638"/>
                <a:gd name="connsiteY1" fmla="*/ 255577 h 306210"/>
                <a:gd name="connsiteX2" fmla="*/ 256037 w 249638"/>
                <a:gd name="connsiteY2" fmla="*/ 229606 h 306210"/>
                <a:gd name="connsiteX3" fmla="*/ 232321 w 249638"/>
                <a:gd name="connsiteY3" fmla="*/ 216904 h 306210"/>
                <a:gd name="connsiteX4" fmla="*/ 225967 w 249638"/>
                <a:gd name="connsiteY4" fmla="*/ 181747 h 306210"/>
                <a:gd name="connsiteX5" fmla="*/ 203272 w 249638"/>
                <a:gd name="connsiteY5" fmla="*/ 161673 h 306210"/>
                <a:gd name="connsiteX6" fmla="*/ 200208 w 249638"/>
                <a:gd name="connsiteY6" fmla="*/ 141486 h 306210"/>
                <a:gd name="connsiteX7" fmla="*/ 178875 w 249638"/>
                <a:gd name="connsiteY7" fmla="*/ 131619 h 306210"/>
                <a:gd name="connsiteX8" fmla="*/ 152323 w 249638"/>
                <a:gd name="connsiteY8" fmla="*/ 100771 h 306210"/>
                <a:gd name="connsiteX9" fmla="*/ 129629 w 249638"/>
                <a:gd name="connsiteY9" fmla="*/ 91358 h 306210"/>
                <a:gd name="connsiteX10" fmla="*/ 89913 w 249638"/>
                <a:gd name="connsiteY10" fmla="*/ 48261 h 306210"/>
                <a:gd name="connsiteX11" fmla="*/ 68580 w 249638"/>
                <a:gd name="connsiteY11" fmla="*/ 25579 h 306210"/>
                <a:gd name="connsiteX12" fmla="*/ 39305 w 249638"/>
                <a:gd name="connsiteY12" fmla="*/ 8908 h 306210"/>
                <a:gd name="connsiteX13" fmla="*/ 8440 w 249638"/>
                <a:gd name="connsiteY13" fmla="*/ 629 h 306210"/>
                <a:gd name="connsiteX14" fmla="*/ 1745 w 249638"/>
                <a:gd name="connsiteY14" fmla="*/ 14125 h 306210"/>
                <a:gd name="connsiteX15" fmla="*/ 28298 w 249638"/>
                <a:gd name="connsiteY15" fmla="*/ 46447 h 306210"/>
                <a:gd name="connsiteX16" fmla="*/ 51560 w 249638"/>
                <a:gd name="connsiteY16" fmla="*/ 66974 h 306210"/>
                <a:gd name="connsiteX17" fmla="*/ 72552 w 249638"/>
                <a:gd name="connsiteY17" fmla="*/ 93059 h 306210"/>
                <a:gd name="connsiteX18" fmla="*/ 90254 w 249638"/>
                <a:gd name="connsiteY18" fmla="*/ 112452 h 306210"/>
                <a:gd name="connsiteX19" fmla="*/ 100580 w 249638"/>
                <a:gd name="connsiteY19" fmla="*/ 140125 h 306210"/>
                <a:gd name="connsiteX20" fmla="*/ 129856 w 249638"/>
                <a:gd name="connsiteY20" fmla="*/ 181520 h 306210"/>
                <a:gd name="connsiteX21" fmla="*/ 138933 w 249638"/>
                <a:gd name="connsiteY21" fmla="*/ 215543 h 306210"/>
                <a:gd name="connsiteX22" fmla="*/ 172067 w 249638"/>
                <a:gd name="connsiteY22" fmla="*/ 255010 h 306210"/>
                <a:gd name="connsiteX23" fmla="*/ 199414 w 249638"/>
                <a:gd name="connsiteY23" fmla="*/ 287446 h 306210"/>
                <a:gd name="connsiteX24" fmla="*/ 221087 w 249638"/>
                <a:gd name="connsiteY24" fmla="*/ 308767 h 306210"/>
                <a:gd name="connsiteX25" fmla="*/ 247526 w 249638"/>
                <a:gd name="connsiteY25" fmla="*/ 305932 h 306210"/>
                <a:gd name="connsiteX26" fmla="*/ 257172 w 249638"/>
                <a:gd name="connsiteY26" fmla="*/ 294364 h 30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9638" h="306210">
                  <a:moveTo>
                    <a:pt x="257172" y="294364"/>
                  </a:moveTo>
                  <a:cubicBezTo>
                    <a:pt x="257966" y="281447"/>
                    <a:pt x="257966" y="268494"/>
                    <a:pt x="257172" y="255577"/>
                  </a:cubicBezTo>
                  <a:cubicBezTo>
                    <a:pt x="255583" y="246164"/>
                    <a:pt x="263526" y="238225"/>
                    <a:pt x="256037" y="229606"/>
                  </a:cubicBezTo>
                  <a:cubicBezTo>
                    <a:pt x="248548" y="220987"/>
                    <a:pt x="239016" y="220533"/>
                    <a:pt x="232321" y="216904"/>
                  </a:cubicBezTo>
                  <a:cubicBezTo>
                    <a:pt x="225626" y="213275"/>
                    <a:pt x="235044" y="181747"/>
                    <a:pt x="225967" y="181747"/>
                  </a:cubicBezTo>
                  <a:cubicBezTo>
                    <a:pt x="216889" y="181747"/>
                    <a:pt x="201457" y="171086"/>
                    <a:pt x="203272" y="161673"/>
                  </a:cubicBezTo>
                  <a:cubicBezTo>
                    <a:pt x="205088" y="152260"/>
                    <a:pt x="205315" y="142620"/>
                    <a:pt x="200208" y="141486"/>
                  </a:cubicBezTo>
                  <a:cubicBezTo>
                    <a:pt x="195102" y="140352"/>
                    <a:pt x="183982" y="141486"/>
                    <a:pt x="178875" y="131619"/>
                  </a:cubicBezTo>
                  <a:cubicBezTo>
                    <a:pt x="172597" y="119378"/>
                    <a:pt x="163495" y="108804"/>
                    <a:pt x="152323" y="100771"/>
                  </a:cubicBezTo>
                  <a:cubicBezTo>
                    <a:pt x="144493" y="97595"/>
                    <a:pt x="138479" y="100771"/>
                    <a:pt x="129629" y="91358"/>
                  </a:cubicBezTo>
                  <a:cubicBezTo>
                    <a:pt x="120778" y="81945"/>
                    <a:pt x="100920" y="54159"/>
                    <a:pt x="89913" y="48261"/>
                  </a:cubicBezTo>
                  <a:cubicBezTo>
                    <a:pt x="81114" y="42485"/>
                    <a:pt x="73805" y="34714"/>
                    <a:pt x="68580" y="25579"/>
                  </a:cubicBezTo>
                  <a:cubicBezTo>
                    <a:pt x="62041" y="15672"/>
                    <a:pt x="51166" y="9479"/>
                    <a:pt x="39305" y="8908"/>
                  </a:cubicBezTo>
                  <a:cubicBezTo>
                    <a:pt x="28664" y="7688"/>
                    <a:pt x="18262" y="4898"/>
                    <a:pt x="8440" y="629"/>
                  </a:cubicBezTo>
                  <a:cubicBezTo>
                    <a:pt x="-184" y="-2547"/>
                    <a:pt x="-1772" y="6980"/>
                    <a:pt x="1745" y="14125"/>
                  </a:cubicBezTo>
                  <a:cubicBezTo>
                    <a:pt x="8845" y="26224"/>
                    <a:pt x="17806" y="37131"/>
                    <a:pt x="28298" y="46447"/>
                  </a:cubicBezTo>
                  <a:cubicBezTo>
                    <a:pt x="37100" y="52003"/>
                    <a:pt x="44954" y="58933"/>
                    <a:pt x="51560" y="66974"/>
                  </a:cubicBezTo>
                  <a:cubicBezTo>
                    <a:pt x="58255" y="76047"/>
                    <a:pt x="64269" y="90677"/>
                    <a:pt x="72552" y="93059"/>
                  </a:cubicBezTo>
                  <a:cubicBezTo>
                    <a:pt x="81555" y="95805"/>
                    <a:pt x="88342" y="103241"/>
                    <a:pt x="90254" y="112452"/>
                  </a:cubicBezTo>
                  <a:cubicBezTo>
                    <a:pt x="91344" y="122390"/>
                    <a:pt x="94893" y="131900"/>
                    <a:pt x="100580" y="140125"/>
                  </a:cubicBezTo>
                  <a:cubicBezTo>
                    <a:pt x="105686" y="147156"/>
                    <a:pt x="129856" y="174148"/>
                    <a:pt x="129856" y="181520"/>
                  </a:cubicBezTo>
                  <a:cubicBezTo>
                    <a:pt x="129667" y="193483"/>
                    <a:pt x="132810" y="205262"/>
                    <a:pt x="138933" y="215543"/>
                  </a:cubicBezTo>
                  <a:cubicBezTo>
                    <a:pt x="150633" y="228136"/>
                    <a:pt x="161691" y="241308"/>
                    <a:pt x="172067" y="255010"/>
                  </a:cubicBezTo>
                  <a:cubicBezTo>
                    <a:pt x="178686" y="267701"/>
                    <a:pt x="188023" y="278775"/>
                    <a:pt x="199414" y="287446"/>
                  </a:cubicBezTo>
                  <a:cubicBezTo>
                    <a:pt x="208038" y="291302"/>
                    <a:pt x="213144" y="308767"/>
                    <a:pt x="221087" y="308767"/>
                  </a:cubicBezTo>
                  <a:cubicBezTo>
                    <a:pt x="229030" y="308767"/>
                    <a:pt x="243782" y="303210"/>
                    <a:pt x="247526" y="305932"/>
                  </a:cubicBezTo>
                  <a:cubicBezTo>
                    <a:pt x="251271" y="308654"/>
                    <a:pt x="257172" y="302983"/>
                    <a:pt x="257172" y="2943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1" name="Freeform 430">
              <a:extLst>
                <a:ext uri="{FF2B5EF4-FFF2-40B4-BE49-F238E27FC236}">
                  <a16:creationId xmlns:a16="http://schemas.microsoft.com/office/drawing/2014/main" id="{61639D8C-4A34-0A41-AA74-30F7A029571A}"/>
                </a:ext>
              </a:extLst>
            </p:cNvPr>
            <p:cNvSpPr/>
            <p:nvPr/>
          </p:nvSpPr>
          <p:spPr>
            <a:xfrm>
              <a:off x="8344740" y="4624323"/>
              <a:ext cx="232749" cy="77542"/>
            </a:xfrm>
            <a:custGeom>
              <a:avLst/>
              <a:gdLst>
                <a:gd name="connsiteX0" fmla="*/ 140933 w 204249"/>
                <a:gd name="connsiteY0" fmla="*/ 66855 h 68046"/>
                <a:gd name="connsiteX1" fmla="*/ 174974 w 204249"/>
                <a:gd name="connsiteY1" fmla="*/ 66855 h 68046"/>
                <a:gd name="connsiteX2" fmla="*/ 197669 w 204249"/>
                <a:gd name="connsiteY2" fmla="*/ 74227 h 68046"/>
                <a:gd name="connsiteX3" fmla="*/ 211398 w 204249"/>
                <a:gd name="connsiteY3" fmla="*/ 74227 h 68046"/>
                <a:gd name="connsiteX4" fmla="*/ 200846 w 204249"/>
                <a:gd name="connsiteY4" fmla="*/ 50637 h 68046"/>
                <a:gd name="connsiteX5" fmla="*/ 171002 w 204249"/>
                <a:gd name="connsiteY5" fmla="*/ 39296 h 68046"/>
                <a:gd name="connsiteX6" fmla="*/ 143883 w 204249"/>
                <a:gd name="connsiteY6" fmla="*/ 21151 h 68046"/>
                <a:gd name="connsiteX7" fmla="*/ 112678 w 204249"/>
                <a:gd name="connsiteY7" fmla="*/ 27842 h 68046"/>
                <a:gd name="connsiteX8" fmla="*/ 68651 w 204249"/>
                <a:gd name="connsiteY8" fmla="*/ 12418 h 68046"/>
                <a:gd name="connsiteX9" fmla="*/ 37786 w 204249"/>
                <a:gd name="connsiteY9" fmla="*/ 1077 h 68046"/>
                <a:gd name="connsiteX10" fmla="*/ 22694 w 204249"/>
                <a:gd name="connsiteY10" fmla="*/ 1077 h 68046"/>
                <a:gd name="connsiteX11" fmla="*/ 0 w 204249"/>
                <a:gd name="connsiteY11" fmla="*/ 19676 h 68046"/>
                <a:gd name="connsiteX12" fmla="*/ 19404 w 204249"/>
                <a:gd name="connsiteY12" fmla="*/ 28749 h 68046"/>
                <a:gd name="connsiteX13" fmla="*/ 42098 w 204249"/>
                <a:gd name="connsiteY13" fmla="*/ 45307 h 68046"/>
                <a:gd name="connsiteX14" fmla="*/ 102919 w 204249"/>
                <a:gd name="connsiteY14" fmla="*/ 53019 h 68046"/>
                <a:gd name="connsiteX15" fmla="*/ 140933 w 204249"/>
                <a:gd name="connsiteY15" fmla="*/ 66855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4249" h="68046">
                  <a:moveTo>
                    <a:pt x="140933" y="66855"/>
                  </a:moveTo>
                  <a:cubicBezTo>
                    <a:pt x="152961" y="66855"/>
                    <a:pt x="167371" y="70711"/>
                    <a:pt x="174974" y="66855"/>
                  </a:cubicBezTo>
                  <a:cubicBezTo>
                    <a:pt x="182577" y="62999"/>
                    <a:pt x="189726" y="72753"/>
                    <a:pt x="197669" y="74227"/>
                  </a:cubicBezTo>
                  <a:cubicBezTo>
                    <a:pt x="205612" y="75701"/>
                    <a:pt x="209016" y="81599"/>
                    <a:pt x="211398" y="74227"/>
                  </a:cubicBezTo>
                  <a:cubicBezTo>
                    <a:pt x="213782" y="66855"/>
                    <a:pt x="210037" y="51545"/>
                    <a:pt x="200846" y="50637"/>
                  </a:cubicBezTo>
                  <a:cubicBezTo>
                    <a:pt x="191654" y="49730"/>
                    <a:pt x="172705" y="47916"/>
                    <a:pt x="171002" y="39296"/>
                  </a:cubicBezTo>
                  <a:cubicBezTo>
                    <a:pt x="169301" y="30677"/>
                    <a:pt x="151258" y="21151"/>
                    <a:pt x="143883" y="21151"/>
                  </a:cubicBezTo>
                  <a:cubicBezTo>
                    <a:pt x="136507" y="21151"/>
                    <a:pt x="121189" y="28182"/>
                    <a:pt x="112678" y="27842"/>
                  </a:cubicBezTo>
                  <a:cubicBezTo>
                    <a:pt x="96677" y="27837"/>
                    <a:pt x="81153" y="22399"/>
                    <a:pt x="68651" y="12418"/>
                  </a:cubicBezTo>
                  <a:cubicBezTo>
                    <a:pt x="55715" y="-624"/>
                    <a:pt x="41304" y="-1305"/>
                    <a:pt x="37786" y="1077"/>
                  </a:cubicBezTo>
                  <a:cubicBezTo>
                    <a:pt x="34268" y="3458"/>
                    <a:pt x="29276" y="1077"/>
                    <a:pt x="22694" y="1077"/>
                  </a:cubicBezTo>
                  <a:cubicBezTo>
                    <a:pt x="12621" y="3359"/>
                    <a:pt x="4212" y="10250"/>
                    <a:pt x="0" y="19676"/>
                  </a:cubicBezTo>
                  <a:cubicBezTo>
                    <a:pt x="0" y="25233"/>
                    <a:pt x="16226" y="23532"/>
                    <a:pt x="19404" y="28749"/>
                  </a:cubicBezTo>
                  <a:cubicBezTo>
                    <a:pt x="24522" y="37012"/>
                    <a:pt x="32664" y="42952"/>
                    <a:pt x="42098" y="45307"/>
                  </a:cubicBezTo>
                  <a:cubicBezTo>
                    <a:pt x="51176" y="46328"/>
                    <a:pt x="96565" y="48142"/>
                    <a:pt x="102919" y="53019"/>
                  </a:cubicBezTo>
                  <a:cubicBezTo>
                    <a:pt x="114368" y="60470"/>
                    <a:pt x="127371" y="65203"/>
                    <a:pt x="140933" y="6685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2" name="Freeform 431">
              <a:extLst>
                <a:ext uri="{FF2B5EF4-FFF2-40B4-BE49-F238E27FC236}">
                  <a16:creationId xmlns:a16="http://schemas.microsoft.com/office/drawing/2014/main" id="{C077A3C1-D4C3-3F42-BB87-022106E9A177}"/>
                </a:ext>
              </a:extLst>
            </p:cNvPr>
            <p:cNvSpPr/>
            <p:nvPr/>
          </p:nvSpPr>
          <p:spPr>
            <a:xfrm>
              <a:off x="8545034" y="4653540"/>
              <a:ext cx="25860" cy="12923"/>
            </a:xfrm>
            <a:custGeom>
              <a:avLst/>
              <a:gdLst>
                <a:gd name="connsiteX0" fmla="*/ 0 w 22694"/>
                <a:gd name="connsiteY0" fmla="*/ 3564 h 0"/>
                <a:gd name="connsiteX1" fmla="*/ 13049 w 22694"/>
                <a:gd name="connsiteY1" fmla="*/ 10595 h 0"/>
                <a:gd name="connsiteX2" fmla="*/ 18269 w 22694"/>
                <a:gd name="connsiteY2" fmla="*/ 48 h 0"/>
                <a:gd name="connsiteX3" fmla="*/ 0 w 22694"/>
                <a:gd name="connsiteY3" fmla="*/ 3564 h 0"/>
              </a:gdLst>
              <a:ahLst/>
              <a:cxnLst>
                <a:cxn ang="0">
                  <a:pos x="connsiteX0" y="connsiteY0"/>
                </a:cxn>
                <a:cxn ang="0">
                  <a:pos x="connsiteX1" y="connsiteY1"/>
                </a:cxn>
                <a:cxn ang="0">
                  <a:pos x="connsiteX2" y="connsiteY2"/>
                </a:cxn>
                <a:cxn ang="0">
                  <a:pos x="connsiteX3" y="connsiteY3"/>
                </a:cxn>
              </a:cxnLst>
              <a:rect l="l" t="t" r="r" b="b"/>
              <a:pathLst>
                <a:path w="22694">
                  <a:moveTo>
                    <a:pt x="0" y="3564"/>
                  </a:moveTo>
                  <a:cubicBezTo>
                    <a:pt x="0" y="8214"/>
                    <a:pt x="4538" y="10595"/>
                    <a:pt x="13049" y="10595"/>
                  </a:cubicBezTo>
                  <a:cubicBezTo>
                    <a:pt x="21559" y="10595"/>
                    <a:pt x="30864" y="48"/>
                    <a:pt x="18269" y="48"/>
                  </a:cubicBezTo>
                  <a:cubicBezTo>
                    <a:pt x="8397" y="161"/>
                    <a:pt x="0" y="-973"/>
                    <a:pt x="0" y="35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3" name="Freeform 432">
              <a:extLst>
                <a:ext uri="{FF2B5EF4-FFF2-40B4-BE49-F238E27FC236}">
                  <a16:creationId xmlns:a16="http://schemas.microsoft.com/office/drawing/2014/main" id="{0EACE3CD-0D21-CC47-8C45-2CC853D9B095}"/>
                </a:ext>
              </a:extLst>
            </p:cNvPr>
            <p:cNvSpPr/>
            <p:nvPr/>
          </p:nvSpPr>
          <p:spPr>
            <a:xfrm>
              <a:off x="8594300" y="4694038"/>
              <a:ext cx="12930" cy="12923"/>
            </a:xfrm>
            <a:custGeom>
              <a:avLst/>
              <a:gdLst>
                <a:gd name="connsiteX0" fmla="*/ 0 w 11347"/>
                <a:gd name="connsiteY0" fmla="*/ 4543 h 11341"/>
                <a:gd name="connsiteX1" fmla="*/ 10553 w 11347"/>
                <a:gd name="connsiteY1" fmla="*/ 13389 h 11341"/>
                <a:gd name="connsiteX2" fmla="*/ 14070 w 11347"/>
                <a:gd name="connsiteY2" fmla="*/ 6 h 11341"/>
                <a:gd name="connsiteX3" fmla="*/ 0 w 11347"/>
                <a:gd name="connsiteY3" fmla="*/ 4543 h 11341"/>
              </a:gdLst>
              <a:ahLst/>
              <a:cxnLst>
                <a:cxn ang="0">
                  <a:pos x="connsiteX0" y="connsiteY0"/>
                </a:cxn>
                <a:cxn ang="0">
                  <a:pos x="connsiteX1" y="connsiteY1"/>
                </a:cxn>
                <a:cxn ang="0">
                  <a:pos x="connsiteX2" y="connsiteY2"/>
                </a:cxn>
                <a:cxn ang="0">
                  <a:pos x="connsiteX3" y="connsiteY3"/>
                </a:cxn>
              </a:cxnLst>
              <a:rect l="l" t="t" r="r" b="b"/>
              <a:pathLst>
                <a:path w="11347" h="11341">
                  <a:moveTo>
                    <a:pt x="0" y="4543"/>
                  </a:moveTo>
                  <a:cubicBezTo>
                    <a:pt x="0" y="10213"/>
                    <a:pt x="3177" y="13389"/>
                    <a:pt x="10553" y="13389"/>
                  </a:cubicBezTo>
                  <a:cubicBezTo>
                    <a:pt x="17928" y="13389"/>
                    <a:pt x="24170" y="-334"/>
                    <a:pt x="14070" y="6"/>
                  </a:cubicBezTo>
                  <a:cubicBezTo>
                    <a:pt x="7716" y="233"/>
                    <a:pt x="0" y="-1015"/>
                    <a:pt x="0" y="454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4" name="Freeform 433">
              <a:extLst>
                <a:ext uri="{FF2B5EF4-FFF2-40B4-BE49-F238E27FC236}">
                  <a16:creationId xmlns:a16="http://schemas.microsoft.com/office/drawing/2014/main" id="{6132BC9C-6019-6449-9562-6F01868FC74D}"/>
                </a:ext>
              </a:extLst>
            </p:cNvPr>
            <p:cNvSpPr/>
            <p:nvPr/>
          </p:nvSpPr>
          <p:spPr>
            <a:xfrm>
              <a:off x="8629494" y="4701160"/>
              <a:ext cx="12930" cy="12923"/>
            </a:xfrm>
            <a:custGeom>
              <a:avLst/>
              <a:gdLst>
                <a:gd name="connsiteX0" fmla="*/ 92 w 11347"/>
                <a:gd name="connsiteY0" fmla="*/ 8046 h 11341"/>
                <a:gd name="connsiteX1" fmla="*/ 5880 w 11347"/>
                <a:gd name="connsiteY1" fmla="*/ 12923 h 11341"/>
                <a:gd name="connsiteX2" fmla="*/ 11326 w 11347"/>
                <a:gd name="connsiteY2" fmla="*/ 1581 h 11341"/>
                <a:gd name="connsiteX3" fmla="*/ 1582 w 11347"/>
                <a:gd name="connsiteY3" fmla="*/ 2516 h 11341"/>
                <a:gd name="connsiteX4" fmla="*/ 92 w 11347"/>
                <a:gd name="connsiteY4" fmla="*/ 8046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47" h="11341">
                  <a:moveTo>
                    <a:pt x="92" y="8046"/>
                  </a:moveTo>
                  <a:cubicBezTo>
                    <a:pt x="543" y="10882"/>
                    <a:pt x="3007" y="12958"/>
                    <a:pt x="5880" y="12923"/>
                  </a:cubicBezTo>
                  <a:cubicBezTo>
                    <a:pt x="10759" y="12923"/>
                    <a:pt x="15752" y="5778"/>
                    <a:pt x="11326" y="1581"/>
                  </a:cubicBezTo>
                  <a:cubicBezTo>
                    <a:pt x="8377" y="-850"/>
                    <a:pt x="4015" y="-431"/>
                    <a:pt x="1582" y="2516"/>
                  </a:cubicBezTo>
                  <a:cubicBezTo>
                    <a:pt x="310" y="4058"/>
                    <a:pt x="-233" y="6074"/>
                    <a:pt x="92" y="804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5" name="Freeform 434">
              <a:extLst>
                <a:ext uri="{FF2B5EF4-FFF2-40B4-BE49-F238E27FC236}">
                  <a16:creationId xmlns:a16="http://schemas.microsoft.com/office/drawing/2014/main" id="{677BFB57-940B-2C47-B866-1AA27DBB2AAC}"/>
                </a:ext>
              </a:extLst>
            </p:cNvPr>
            <p:cNvSpPr/>
            <p:nvPr/>
          </p:nvSpPr>
          <p:spPr>
            <a:xfrm>
              <a:off x="8648322" y="4704997"/>
              <a:ext cx="25860" cy="12923"/>
            </a:xfrm>
            <a:custGeom>
              <a:avLst/>
              <a:gdLst>
                <a:gd name="connsiteX0" fmla="*/ 20788 w 22694"/>
                <a:gd name="connsiteY0" fmla="*/ 937 h 11341"/>
                <a:gd name="connsiteX1" fmla="*/ 4789 w 22694"/>
                <a:gd name="connsiteY1" fmla="*/ 937 h 11341"/>
                <a:gd name="connsiteX2" fmla="*/ 23 w 22694"/>
                <a:gd name="connsiteY2" fmla="*/ 8082 h 11341"/>
                <a:gd name="connsiteX3" fmla="*/ 3654 w 22694"/>
                <a:gd name="connsiteY3" fmla="*/ 12618 h 11341"/>
                <a:gd name="connsiteX4" fmla="*/ 9442 w 22694"/>
                <a:gd name="connsiteY4" fmla="*/ 14319 h 11341"/>
                <a:gd name="connsiteX5" fmla="*/ 18633 w 22694"/>
                <a:gd name="connsiteY5" fmla="*/ 14319 h 11341"/>
                <a:gd name="connsiteX6" fmla="*/ 24079 w 22694"/>
                <a:gd name="connsiteY6" fmla="*/ 13639 h 11341"/>
                <a:gd name="connsiteX7" fmla="*/ 28164 w 22694"/>
                <a:gd name="connsiteY7" fmla="*/ 10236 h 11341"/>
                <a:gd name="connsiteX8" fmla="*/ 27030 w 22694"/>
                <a:gd name="connsiteY8" fmla="*/ 3545 h 11341"/>
                <a:gd name="connsiteX9" fmla="*/ 20789 w 22694"/>
                <a:gd name="connsiteY9" fmla="*/ 93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11341">
                  <a:moveTo>
                    <a:pt x="20788" y="937"/>
                  </a:moveTo>
                  <a:cubicBezTo>
                    <a:pt x="15528" y="-312"/>
                    <a:pt x="10048" y="-312"/>
                    <a:pt x="4789" y="937"/>
                  </a:cubicBezTo>
                  <a:cubicBezTo>
                    <a:pt x="1735" y="1926"/>
                    <a:pt x="-239" y="4884"/>
                    <a:pt x="23" y="8082"/>
                  </a:cubicBezTo>
                  <a:cubicBezTo>
                    <a:pt x="480" y="10068"/>
                    <a:pt x="1816" y="11738"/>
                    <a:pt x="3654" y="12618"/>
                  </a:cubicBezTo>
                  <a:cubicBezTo>
                    <a:pt x="5467" y="13525"/>
                    <a:pt x="7426" y="14101"/>
                    <a:pt x="9442" y="14319"/>
                  </a:cubicBezTo>
                  <a:cubicBezTo>
                    <a:pt x="12503" y="14488"/>
                    <a:pt x="15572" y="14488"/>
                    <a:pt x="18633" y="14319"/>
                  </a:cubicBezTo>
                  <a:cubicBezTo>
                    <a:pt x="20473" y="14386"/>
                    <a:pt x="22313" y="14157"/>
                    <a:pt x="24079" y="13639"/>
                  </a:cubicBezTo>
                  <a:cubicBezTo>
                    <a:pt x="25846" y="13105"/>
                    <a:pt x="27321" y="11877"/>
                    <a:pt x="28164" y="10236"/>
                  </a:cubicBezTo>
                  <a:cubicBezTo>
                    <a:pt x="29170" y="7981"/>
                    <a:pt x="28722" y="5343"/>
                    <a:pt x="27030" y="3545"/>
                  </a:cubicBezTo>
                  <a:cubicBezTo>
                    <a:pt x="25288" y="2022"/>
                    <a:pt x="23097" y="1106"/>
                    <a:pt x="20789" y="93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6" name="Freeform 435">
              <a:extLst>
                <a:ext uri="{FF2B5EF4-FFF2-40B4-BE49-F238E27FC236}">
                  <a16:creationId xmlns:a16="http://schemas.microsoft.com/office/drawing/2014/main" id="{7A7037AD-3933-584A-8929-D9148995AE6F}"/>
                </a:ext>
              </a:extLst>
            </p:cNvPr>
            <p:cNvSpPr/>
            <p:nvPr/>
          </p:nvSpPr>
          <p:spPr>
            <a:xfrm>
              <a:off x="8678086" y="4698029"/>
              <a:ext cx="25860" cy="12923"/>
            </a:xfrm>
            <a:custGeom>
              <a:avLst/>
              <a:gdLst>
                <a:gd name="connsiteX0" fmla="*/ 9193 w 22694"/>
                <a:gd name="connsiteY0" fmla="*/ 10000 h 11341"/>
                <a:gd name="connsiteX1" fmla="*/ 14413 w 22694"/>
                <a:gd name="connsiteY1" fmla="*/ 14423 h 11341"/>
                <a:gd name="connsiteX2" fmla="*/ 20541 w 22694"/>
                <a:gd name="connsiteY2" fmla="*/ 16692 h 11341"/>
                <a:gd name="connsiteX3" fmla="*/ 19066 w 22694"/>
                <a:gd name="connsiteY3" fmla="*/ 2742 h 11341"/>
                <a:gd name="connsiteX4" fmla="*/ 683 w 22694"/>
                <a:gd name="connsiteY4" fmla="*/ 1495 h 11341"/>
                <a:gd name="connsiteX5" fmla="*/ 683 w 22694"/>
                <a:gd name="connsiteY5" fmla="*/ 5804 h 11341"/>
                <a:gd name="connsiteX6" fmla="*/ 4541 w 22694"/>
                <a:gd name="connsiteY6" fmla="*/ 8299 h 11341"/>
                <a:gd name="connsiteX7" fmla="*/ 9193 w 22694"/>
                <a:gd name="connsiteY7" fmla="*/ 1000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94" h="11341">
                  <a:moveTo>
                    <a:pt x="9193" y="10000"/>
                  </a:moveTo>
                  <a:cubicBezTo>
                    <a:pt x="11039" y="11346"/>
                    <a:pt x="12783" y="12824"/>
                    <a:pt x="14413" y="14423"/>
                  </a:cubicBezTo>
                  <a:cubicBezTo>
                    <a:pt x="16010" y="16063"/>
                    <a:pt x="18261" y="16896"/>
                    <a:pt x="20541" y="16692"/>
                  </a:cubicBezTo>
                  <a:cubicBezTo>
                    <a:pt x="28143" y="15104"/>
                    <a:pt x="24058" y="4784"/>
                    <a:pt x="19066" y="2742"/>
                  </a:cubicBezTo>
                  <a:cubicBezTo>
                    <a:pt x="14073" y="701"/>
                    <a:pt x="3066" y="-1567"/>
                    <a:pt x="683" y="1495"/>
                  </a:cubicBezTo>
                  <a:cubicBezTo>
                    <a:pt x="-228" y="2787"/>
                    <a:pt x="-228" y="4512"/>
                    <a:pt x="683" y="5804"/>
                  </a:cubicBezTo>
                  <a:cubicBezTo>
                    <a:pt x="1723" y="6965"/>
                    <a:pt x="3055" y="7827"/>
                    <a:pt x="4541" y="8299"/>
                  </a:cubicBezTo>
                  <a:cubicBezTo>
                    <a:pt x="6137" y="8736"/>
                    <a:pt x="7693" y="9305"/>
                    <a:pt x="9193" y="1000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7" name="Freeform 436">
              <a:extLst>
                <a:ext uri="{FF2B5EF4-FFF2-40B4-BE49-F238E27FC236}">
                  <a16:creationId xmlns:a16="http://schemas.microsoft.com/office/drawing/2014/main" id="{F25FA75A-3E59-584C-9E9F-49D93B4D8A27}"/>
                </a:ext>
              </a:extLst>
            </p:cNvPr>
            <p:cNvSpPr/>
            <p:nvPr/>
          </p:nvSpPr>
          <p:spPr>
            <a:xfrm>
              <a:off x="8712218" y="4733154"/>
              <a:ext cx="38792" cy="25847"/>
            </a:xfrm>
            <a:custGeom>
              <a:avLst/>
              <a:gdLst>
                <a:gd name="connsiteX0" fmla="*/ 2843 w 34041"/>
                <a:gd name="connsiteY0" fmla="*/ 10477 h 22682"/>
                <a:gd name="connsiteX1" fmla="*/ 11013 w 34041"/>
                <a:gd name="connsiteY1" fmla="*/ 14447 h 22682"/>
                <a:gd name="connsiteX2" fmla="*/ 18275 w 34041"/>
                <a:gd name="connsiteY2" fmla="*/ 21592 h 22682"/>
                <a:gd name="connsiteX3" fmla="*/ 26786 w 34041"/>
                <a:gd name="connsiteY3" fmla="*/ 26922 h 22682"/>
                <a:gd name="connsiteX4" fmla="*/ 34030 w 34041"/>
                <a:gd name="connsiteY4" fmla="*/ 21606 h 22682"/>
                <a:gd name="connsiteX5" fmla="*/ 34048 w 34041"/>
                <a:gd name="connsiteY5" fmla="*/ 21478 h 22682"/>
                <a:gd name="connsiteX6" fmla="*/ 30303 w 34041"/>
                <a:gd name="connsiteY6" fmla="*/ 15581 h 22682"/>
                <a:gd name="connsiteX7" fmla="*/ 25310 w 34041"/>
                <a:gd name="connsiteY7" fmla="*/ 10477 h 22682"/>
                <a:gd name="connsiteX8" fmla="*/ 20659 w 34041"/>
                <a:gd name="connsiteY8" fmla="*/ 724 h 22682"/>
                <a:gd name="connsiteX9" fmla="*/ 6247 w 34041"/>
                <a:gd name="connsiteY9" fmla="*/ 724 h 22682"/>
                <a:gd name="connsiteX10" fmla="*/ 687 w 34041"/>
                <a:gd name="connsiteY10" fmla="*/ 2765 h 22682"/>
                <a:gd name="connsiteX11" fmla="*/ 2843 w 34041"/>
                <a:gd name="connsiteY11" fmla="*/ 10477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41" h="22682">
                  <a:moveTo>
                    <a:pt x="2843" y="10477"/>
                  </a:moveTo>
                  <a:cubicBezTo>
                    <a:pt x="5339" y="12292"/>
                    <a:pt x="8403" y="12859"/>
                    <a:pt x="11013" y="14447"/>
                  </a:cubicBezTo>
                  <a:cubicBezTo>
                    <a:pt x="13760" y="16473"/>
                    <a:pt x="16205" y="18879"/>
                    <a:pt x="18275" y="21592"/>
                  </a:cubicBezTo>
                  <a:cubicBezTo>
                    <a:pt x="20427" y="24280"/>
                    <a:pt x="23427" y="26160"/>
                    <a:pt x="26786" y="26922"/>
                  </a:cubicBezTo>
                  <a:cubicBezTo>
                    <a:pt x="30255" y="27453"/>
                    <a:pt x="33498" y="25074"/>
                    <a:pt x="34030" y="21606"/>
                  </a:cubicBezTo>
                  <a:cubicBezTo>
                    <a:pt x="34036" y="21564"/>
                    <a:pt x="34042" y="21521"/>
                    <a:pt x="34048" y="21478"/>
                  </a:cubicBezTo>
                  <a:cubicBezTo>
                    <a:pt x="33762" y="19045"/>
                    <a:pt x="32384" y="16875"/>
                    <a:pt x="30303" y="15581"/>
                  </a:cubicBezTo>
                  <a:cubicBezTo>
                    <a:pt x="28285" y="14265"/>
                    <a:pt x="26580" y="12523"/>
                    <a:pt x="25310" y="10477"/>
                  </a:cubicBezTo>
                  <a:cubicBezTo>
                    <a:pt x="23836" y="7188"/>
                    <a:pt x="24516" y="2539"/>
                    <a:pt x="20659" y="724"/>
                  </a:cubicBezTo>
                  <a:cubicBezTo>
                    <a:pt x="15903" y="-241"/>
                    <a:pt x="11003" y="-241"/>
                    <a:pt x="6247" y="724"/>
                  </a:cubicBezTo>
                  <a:cubicBezTo>
                    <a:pt x="4190" y="598"/>
                    <a:pt x="2174" y="1338"/>
                    <a:pt x="687" y="2765"/>
                  </a:cubicBezTo>
                  <a:cubicBezTo>
                    <a:pt x="-778" y="5498"/>
                    <a:pt x="173" y="8900"/>
                    <a:pt x="2843" y="1047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8" name="Freeform 437">
              <a:extLst>
                <a:ext uri="{FF2B5EF4-FFF2-40B4-BE49-F238E27FC236}">
                  <a16:creationId xmlns:a16="http://schemas.microsoft.com/office/drawing/2014/main" id="{6601DCDD-4330-AC4E-A344-559ADA27C8DA}"/>
                </a:ext>
              </a:extLst>
            </p:cNvPr>
            <p:cNvSpPr/>
            <p:nvPr/>
          </p:nvSpPr>
          <p:spPr>
            <a:xfrm>
              <a:off x="8730716" y="4700216"/>
              <a:ext cx="64652" cy="12923"/>
            </a:xfrm>
            <a:custGeom>
              <a:avLst/>
              <a:gdLst>
                <a:gd name="connsiteX0" fmla="*/ 35403 w 56736"/>
                <a:gd name="connsiteY0" fmla="*/ 16020 h 11341"/>
                <a:gd name="connsiteX1" fmla="*/ 55488 w 56736"/>
                <a:gd name="connsiteY1" fmla="*/ 13298 h 11341"/>
                <a:gd name="connsiteX2" fmla="*/ 58325 w 56736"/>
                <a:gd name="connsiteY2" fmla="*/ 8194 h 11341"/>
                <a:gd name="connsiteX3" fmla="*/ 54580 w 56736"/>
                <a:gd name="connsiteY3" fmla="*/ 6040 h 11341"/>
                <a:gd name="connsiteX4" fmla="*/ 34836 w 56736"/>
                <a:gd name="connsiteY4" fmla="*/ 1616 h 11341"/>
                <a:gd name="connsiteX5" fmla="*/ 4312 w 56736"/>
                <a:gd name="connsiteY5" fmla="*/ 4905 h 11341"/>
                <a:gd name="connsiteX6" fmla="*/ 0 w 56736"/>
                <a:gd name="connsiteY6" fmla="*/ 11937 h 11341"/>
                <a:gd name="connsiteX7" fmla="*/ 6354 w 56736"/>
                <a:gd name="connsiteY7" fmla="*/ 16813 h 11341"/>
                <a:gd name="connsiteX8" fmla="*/ 14865 w 56736"/>
                <a:gd name="connsiteY8" fmla="*/ 15452 h 11341"/>
                <a:gd name="connsiteX9" fmla="*/ 35403 w 56736"/>
                <a:gd name="connsiteY9" fmla="*/ 1602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36" h="11341">
                  <a:moveTo>
                    <a:pt x="35403" y="16020"/>
                  </a:moveTo>
                  <a:cubicBezTo>
                    <a:pt x="42220" y="17172"/>
                    <a:pt x="49225" y="16222"/>
                    <a:pt x="55488" y="13298"/>
                  </a:cubicBezTo>
                  <a:cubicBezTo>
                    <a:pt x="57303" y="12277"/>
                    <a:pt x="59232" y="10122"/>
                    <a:pt x="58325" y="8194"/>
                  </a:cubicBezTo>
                  <a:cubicBezTo>
                    <a:pt x="57417" y="6266"/>
                    <a:pt x="56055" y="6380"/>
                    <a:pt x="54580" y="6040"/>
                  </a:cubicBezTo>
                  <a:lnTo>
                    <a:pt x="34836" y="1616"/>
                  </a:lnTo>
                  <a:cubicBezTo>
                    <a:pt x="24627" y="-1370"/>
                    <a:pt x="13649" y="-187"/>
                    <a:pt x="4312" y="4905"/>
                  </a:cubicBezTo>
                  <a:cubicBezTo>
                    <a:pt x="1674" y="6261"/>
                    <a:pt x="11" y="8972"/>
                    <a:pt x="0" y="11937"/>
                  </a:cubicBezTo>
                  <a:cubicBezTo>
                    <a:pt x="735" y="14836"/>
                    <a:pt x="3362" y="16852"/>
                    <a:pt x="6354" y="16813"/>
                  </a:cubicBezTo>
                  <a:cubicBezTo>
                    <a:pt x="9235" y="16693"/>
                    <a:pt x="12091" y="16236"/>
                    <a:pt x="14865" y="15452"/>
                  </a:cubicBezTo>
                  <a:cubicBezTo>
                    <a:pt x="21706" y="14738"/>
                    <a:pt x="28612" y="14928"/>
                    <a:pt x="35403" y="1602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9" name="Freeform 438">
              <a:extLst>
                <a:ext uri="{FF2B5EF4-FFF2-40B4-BE49-F238E27FC236}">
                  <a16:creationId xmlns:a16="http://schemas.microsoft.com/office/drawing/2014/main" id="{3A7F2701-7383-5E46-8951-3226CEC00731}"/>
                </a:ext>
              </a:extLst>
            </p:cNvPr>
            <p:cNvSpPr/>
            <p:nvPr/>
          </p:nvSpPr>
          <p:spPr>
            <a:xfrm>
              <a:off x="8860925" y="4695206"/>
              <a:ext cx="12930" cy="12923"/>
            </a:xfrm>
            <a:custGeom>
              <a:avLst/>
              <a:gdLst>
                <a:gd name="connsiteX0" fmla="*/ 1 w 11347"/>
                <a:gd name="connsiteY0" fmla="*/ 4538 h 0"/>
                <a:gd name="connsiteX1" fmla="*/ 6696 w 11347"/>
                <a:gd name="connsiteY1" fmla="*/ 10776 h 0"/>
                <a:gd name="connsiteX2" fmla="*/ 11689 w 11347"/>
                <a:gd name="connsiteY2" fmla="*/ 8394 h 0"/>
                <a:gd name="connsiteX3" fmla="*/ 11689 w 11347"/>
                <a:gd name="connsiteY3" fmla="*/ 3064 h 0"/>
                <a:gd name="connsiteX4" fmla="*/ 6582 w 11347"/>
                <a:gd name="connsiteY4" fmla="*/ 2043 h 0"/>
                <a:gd name="connsiteX5" fmla="*/ 6582 w 11347"/>
                <a:gd name="connsiteY5" fmla="*/ 229 h 0"/>
                <a:gd name="connsiteX6" fmla="*/ 196 w 11347"/>
                <a:gd name="connsiteY6" fmla="*/ 3599 h 0"/>
                <a:gd name="connsiteX7" fmla="*/ 0 w 11347"/>
                <a:gd name="connsiteY7" fmla="*/ 4538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a:moveTo>
                    <a:pt x="1" y="4538"/>
                  </a:moveTo>
                  <a:cubicBezTo>
                    <a:pt x="184" y="8082"/>
                    <a:pt x="3146" y="10842"/>
                    <a:pt x="6696" y="10776"/>
                  </a:cubicBezTo>
                  <a:cubicBezTo>
                    <a:pt x="8644" y="10821"/>
                    <a:pt x="10498" y="9936"/>
                    <a:pt x="11689" y="8394"/>
                  </a:cubicBezTo>
                  <a:cubicBezTo>
                    <a:pt x="12809" y="6794"/>
                    <a:pt x="12809" y="4664"/>
                    <a:pt x="11689" y="3064"/>
                  </a:cubicBezTo>
                  <a:cubicBezTo>
                    <a:pt x="10540" y="1403"/>
                    <a:pt x="8281" y="951"/>
                    <a:pt x="6582" y="2043"/>
                  </a:cubicBezTo>
                  <a:lnTo>
                    <a:pt x="6582" y="229"/>
                  </a:lnTo>
                  <a:cubicBezTo>
                    <a:pt x="3887" y="-603"/>
                    <a:pt x="1028" y="906"/>
                    <a:pt x="196" y="3599"/>
                  </a:cubicBezTo>
                  <a:cubicBezTo>
                    <a:pt x="101" y="3905"/>
                    <a:pt x="36" y="4220"/>
                    <a:pt x="0" y="453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0" name="Freeform 439">
              <a:extLst>
                <a:ext uri="{FF2B5EF4-FFF2-40B4-BE49-F238E27FC236}">
                  <a16:creationId xmlns:a16="http://schemas.microsoft.com/office/drawing/2014/main" id="{BB7C9C3F-107A-0D40-938A-CA9A86B0B1B3}"/>
                </a:ext>
              </a:extLst>
            </p:cNvPr>
            <p:cNvSpPr/>
            <p:nvPr/>
          </p:nvSpPr>
          <p:spPr>
            <a:xfrm>
              <a:off x="8838624" y="4703739"/>
              <a:ext cx="90514" cy="51695"/>
            </a:xfrm>
            <a:custGeom>
              <a:avLst/>
              <a:gdLst>
                <a:gd name="connsiteX0" fmla="*/ 11515 w 79430"/>
                <a:gd name="connsiteY0" fmla="*/ 51148 h 45364"/>
                <a:gd name="connsiteX1" fmla="*/ 22862 w 79430"/>
                <a:gd name="connsiteY1" fmla="*/ 42755 h 45364"/>
                <a:gd name="connsiteX2" fmla="*/ 72335 w 79430"/>
                <a:gd name="connsiteY2" fmla="*/ 14516 h 45364"/>
                <a:gd name="connsiteX3" fmla="*/ 80846 w 79430"/>
                <a:gd name="connsiteY3" fmla="*/ 10773 h 45364"/>
                <a:gd name="connsiteX4" fmla="*/ 82775 w 79430"/>
                <a:gd name="connsiteY4" fmla="*/ 2494 h 45364"/>
                <a:gd name="connsiteX5" fmla="*/ 66095 w 79430"/>
                <a:gd name="connsiteY5" fmla="*/ 1360 h 45364"/>
                <a:gd name="connsiteX6" fmla="*/ 43400 w 79430"/>
                <a:gd name="connsiteY6" fmla="*/ 8845 h 45364"/>
                <a:gd name="connsiteX7" fmla="*/ 20706 w 79430"/>
                <a:gd name="connsiteY7" fmla="*/ 24723 h 45364"/>
                <a:gd name="connsiteX8" fmla="*/ 6522 w 79430"/>
                <a:gd name="connsiteY8" fmla="*/ 34023 h 45364"/>
                <a:gd name="connsiteX9" fmla="*/ 54 w 79430"/>
                <a:gd name="connsiteY9" fmla="*/ 48880 h 45364"/>
                <a:gd name="connsiteX10" fmla="*/ 11515 w 79430"/>
                <a:gd name="connsiteY10" fmla="*/ 51148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430" h="45364">
                  <a:moveTo>
                    <a:pt x="11515" y="51148"/>
                  </a:moveTo>
                  <a:cubicBezTo>
                    <a:pt x="15782" y="49074"/>
                    <a:pt x="19629" y="46228"/>
                    <a:pt x="22862" y="42755"/>
                  </a:cubicBezTo>
                  <a:cubicBezTo>
                    <a:pt x="36738" y="29365"/>
                    <a:pt x="53746" y="19657"/>
                    <a:pt x="72335" y="14516"/>
                  </a:cubicBezTo>
                  <a:cubicBezTo>
                    <a:pt x="75400" y="13868"/>
                    <a:pt x="78298" y="12594"/>
                    <a:pt x="80846" y="10773"/>
                  </a:cubicBezTo>
                  <a:cubicBezTo>
                    <a:pt x="83386" y="8829"/>
                    <a:pt x="84194" y="5360"/>
                    <a:pt x="82775" y="2494"/>
                  </a:cubicBezTo>
                  <a:cubicBezTo>
                    <a:pt x="79711" y="-2042"/>
                    <a:pt x="70634" y="907"/>
                    <a:pt x="66095" y="1360"/>
                  </a:cubicBezTo>
                  <a:cubicBezTo>
                    <a:pt x="58032" y="1964"/>
                    <a:pt x="50239" y="4534"/>
                    <a:pt x="43400" y="8845"/>
                  </a:cubicBezTo>
                  <a:cubicBezTo>
                    <a:pt x="35457" y="13722"/>
                    <a:pt x="28535" y="20186"/>
                    <a:pt x="20706" y="24723"/>
                  </a:cubicBezTo>
                  <a:cubicBezTo>
                    <a:pt x="15703" y="27382"/>
                    <a:pt x="10955" y="30495"/>
                    <a:pt x="6522" y="34023"/>
                  </a:cubicBezTo>
                  <a:cubicBezTo>
                    <a:pt x="2026" y="37591"/>
                    <a:pt x="-399" y="43160"/>
                    <a:pt x="54" y="48880"/>
                  </a:cubicBezTo>
                  <a:cubicBezTo>
                    <a:pt x="3069" y="51873"/>
                    <a:pt x="7586" y="52767"/>
                    <a:pt x="11515" y="5114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1" name="Freeform 440">
              <a:extLst>
                <a:ext uri="{FF2B5EF4-FFF2-40B4-BE49-F238E27FC236}">
                  <a16:creationId xmlns:a16="http://schemas.microsoft.com/office/drawing/2014/main" id="{53644CF1-B7F9-8E42-A4C0-3F3BA06C6143}"/>
                </a:ext>
              </a:extLst>
            </p:cNvPr>
            <p:cNvSpPr/>
            <p:nvPr/>
          </p:nvSpPr>
          <p:spPr>
            <a:xfrm>
              <a:off x="8347139" y="4494175"/>
              <a:ext cx="12930" cy="12923"/>
            </a:xfrm>
            <a:custGeom>
              <a:avLst/>
              <a:gdLst>
                <a:gd name="connsiteX0" fmla="*/ 18094 w 11347"/>
                <a:gd name="connsiteY0" fmla="*/ 11517 h 11341"/>
                <a:gd name="connsiteX1" fmla="*/ 17073 w 11347"/>
                <a:gd name="connsiteY1" fmla="*/ 4372 h 11341"/>
                <a:gd name="connsiteX2" fmla="*/ 3796 w 11347"/>
                <a:gd name="connsiteY2" fmla="*/ 857 h 11341"/>
                <a:gd name="connsiteX3" fmla="*/ 52 w 11347"/>
                <a:gd name="connsiteY3" fmla="*/ 6414 h 11341"/>
                <a:gd name="connsiteX4" fmla="*/ 3569 w 11347"/>
                <a:gd name="connsiteY4" fmla="*/ 10270 h 11341"/>
                <a:gd name="connsiteX5" fmla="*/ 9583 w 11347"/>
                <a:gd name="connsiteY5" fmla="*/ 14239 h 11341"/>
                <a:gd name="connsiteX6" fmla="*/ 13215 w 11347"/>
                <a:gd name="connsiteY6" fmla="*/ 15827 h 11341"/>
                <a:gd name="connsiteX7" fmla="*/ 18094 w 11347"/>
                <a:gd name="connsiteY7" fmla="*/ 1151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h="11341">
                  <a:moveTo>
                    <a:pt x="18094" y="11517"/>
                  </a:moveTo>
                  <a:cubicBezTo>
                    <a:pt x="18785" y="9099"/>
                    <a:pt x="18414" y="6501"/>
                    <a:pt x="17073" y="4372"/>
                  </a:cubicBezTo>
                  <a:cubicBezTo>
                    <a:pt x="13940" y="353"/>
                    <a:pt x="8509" y="-1085"/>
                    <a:pt x="3796" y="857"/>
                  </a:cubicBezTo>
                  <a:cubicBezTo>
                    <a:pt x="1304" y="1472"/>
                    <a:pt x="-315" y="3875"/>
                    <a:pt x="52" y="6414"/>
                  </a:cubicBezTo>
                  <a:cubicBezTo>
                    <a:pt x="676" y="8109"/>
                    <a:pt x="1938" y="9493"/>
                    <a:pt x="3569" y="10270"/>
                  </a:cubicBezTo>
                  <a:lnTo>
                    <a:pt x="9583" y="14239"/>
                  </a:lnTo>
                  <a:cubicBezTo>
                    <a:pt x="10640" y="15067"/>
                    <a:pt x="11889" y="15613"/>
                    <a:pt x="13215" y="15827"/>
                  </a:cubicBezTo>
                  <a:cubicBezTo>
                    <a:pt x="15600" y="15592"/>
                    <a:pt x="17567" y="13855"/>
                    <a:pt x="18094" y="1151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2" name="Freeform 441">
              <a:extLst>
                <a:ext uri="{FF2B5EF4-FFF2-40B4-BE49-F238E27FC236}">
                  <a16:creationId xmlns:a16="http://schemas.microsoft.com/office/drawing/2014/main" id="{9908165D-1282-D94D-83D9-4827EDEE4E63}"/>
                </a:ext>
              </a:extLst>
            </p:cNvPr>
            <p:cNvSpPr/>
            <p:nvPr/>
          </p:nvSpPr>
          <p:spPr>
            <a:xfrm>
              <a:off x="8360902" y="4518268"/>
              <a:ext cx="12930" cy="12923"/>
            </a:xfrm>
            <a:custGeom>
              <a:avLst/>
              <a:gdLst>
                <a:gd name="connsiteX0" fmla="*/ 8852 w 11347"/>
                <a:gd name="connsiteY0" fmla="*/ 15098 h 11341"/>
                <a:gd name="connsiteX1" fmla="*/ 14866 w 11347"/>
                <a:gd name="connsiteY1" fmla="*/ 15098 h 11341"/>
                <a:gd name="connsiteX2" fmla="*/ 19632 w 11347"/>
                <a:gd name="connsiteY2" fmla="*/ 11810 h 11341"/>
                <a:gd name="connsiteX3" fmla="*/ 20199 w 11347"/>
                <a:gd name="connsiteY3" fmla="*/ 10222 h 11341"/>
                <a:gd name="connsiteX4" fmla="*/ 18611 w 11347"/>
                <a:gd name="connsiteY4" fmla="*/ 4098 h 11341"/>
                <a:gd name="connsiteX5" fmla="*/ 6469 w 11347"/>
                <a:gd name="connsiteY5" fmla="*/ 15 h 11341"/>
                <a:gd name="connsiteX6" fmla="*/ 909 w 11347"/>
                <a:gd name="connsiteY6" fmla="*/ 2737 h 11341"/>
                <a:gd name="connsiteX7" fmla="*/ 1703 w 11347"/>
                <a:gd name="connsiteY7" fmla="*/ 10562 h 11341"/>
                <a:gd name="connsiteX8" fmla="*/ 8852 w 11347"/>
                <a:gd name="connsiteY8" fmla="*/ 1509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7" h="11341">
                  <a:moveTo>
                    <a:pt x="8852" y="15098"/>
                  </a:moveTo>
                  <a:cubicBezTo>
                    <a:pt x="10825" y="15607"/>
                    <a:pt x="12894" y="15607"/>
                    <a:pt x="14866" y="15098"/>
                  </a:cubicBezTo>
                  <a:cubicBezTo>
                    <a:pt x="16878" y="14797"/>
                    <a:pt x="18637" y="13583"/>
                    <a:pt x="19632" y="11810"/>
                  </a:cubicBezTo>
                  <a:cubicBezTo>
                    <a:pt x="19936" y="11329"/>
                    <a:pt x="20130" y="10787"/>
                    <a:pt x="20199" y="10222"/>
                  </a:cubicBezTo>
                  <a:cubicBezTo>
                    <a:pt x="20542" y="8049"/>
                    <a:pt x="19966" y="5831"/>
                    <a:pt x="18611" y="4098"/>
                  </a:cubicBezTo>
                  <a:cubicBezTo>
                    <a:pt x="15204" y="1289"/>
                    <a:pt x="10881" y="-165"/>
                    <a:pt x="6469" y="15"/>
                  </a:cubicBezTo>
                  <a:cubicBezTo>
                    <a:pt x="4294" y="15"/>
                    <a:pt x="2242" y="1019"/>
                    <a:pt x="909" y="2737"/>
                  </a:cubicBezTo>
                  <a:cubicBezTo>
                    <a:pt x="-550" y="5242"/>
                    <a:pt x="-229" y="8401"/>
                    <a:pt x="1703" y="10562"/>
                  </a:cubicBezTo>
                  <a:cubicBezTo>
                    <a:pt x="3548" y="12789"/>
                    <a:pt x="6050" y="14377"/>
                    <a:pt x="8852" y="1509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3" name="Freeform 442">
              <a:extLst>
                <a:ext uri="{FF2B5EF4-FFF2-40B4-BE49-F238E27FC236}">
                  <a16:creationId xmlns:a16="http://schemas.microsoft.com/office/drawing/2014/main" id="{9880F7EF-3E5C-A24F-94D9-7BE55B629248}"/>
                </a:ext>
              </a:extLst>
            </p:cNvPr>
            <p:cNvSpPr/>
            <p:nvPr/>
          </p:nvSpPr>
          <p:spPr>
            <a:xfrm>
              <a:off x="8401786" y="4520175"/>
              <a:ext cx="12930" cy="12923"/>
            </a:xfrm>
            <a:custGeom>
              <a:avLst/>
              <a:gdLst>
                <a:gd name="connsiteX0" fmla="*/ 435 w 11347"/>
                <a:gd name="connsiteY0" fmla="*/ 5827 h 11341"/>
                <a:gd name="connsiteX1" fmla="*/ 2591 w 11347"/>
                <a:gd name="connsiteY1" fmla="*/ 16147 h 11341"/>
                <a:gd name="connsiteX2" fmla="*/ 12803 w 11347"/>
                <a:gd name="connsiteY2" fmla="*/ 19096 h 11341"/>
                <a:gd name="connsiteX3" fmla="*/ 19384 w 11347"/>
                <a:gd name="connsiteY3" fmla="*/ 10817 h 11341"/>
                <a:gd name="connsiteX4" fmla="*/ 15640 w 11347"/>
                <a:gd name="connsiteY4" fmla="*/ 4126 h 11341"/>
                <a:gd name="connsiteX5" fmla="*/ 435 w 11347"/>
                <a:gd name="connsiteY5" fmla="*/ 582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435" y="5827"/>
                  </a:moveTo>
                  <a:cubicBezTo>
                    <a:pt x="-588" y="9412"/>
                    <a:pt x="218" y="13270"/>
                    <a:pt x="2591" y="16147"/>
                  </a:cubicBezTo>
                  <a:cubicBezTo>
                    <a:pt x="5295" y="18761"/>
                    <a:pt x="9120" y="19866"/>
                    <a:pt x="12803" y="19096"/>
                  </a:cubicBezTo>
                  <a:cubicBezTo>
                    <a:pt x="16609" y="18128"/>
                    <a:pt x="19301" y="14741"/>
                    <a:pt x="19384" y="10817"/>
                  </a:cubicBezTo>
                  <a:cubicBezTo>
                    <a:pt x="18951" y="8219"/>
                    <a:pt x="17627" y="5854"/>
                    <a:pt x="15640" y="4126"/>
                  </a:cubicBezTo>
                  <a:cubicBezTo>
                    <a:pt x="10420" y="-751"/>
                    <a:pt x="3271" y="-2566"/>
                    <a:pt x="435" y="582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4" name="Freeform 443">
              <a:extLst>
                <a:ext uri="{FF2B5EF4-FFF2-40B4-BE49-F238E27FC236}">
                  <a16:creationId xmlns:a16="http://schemas.microsoft.com/office/drawing/2014/main" id="{772CF0E2-2FBB-614B-9817-3534AA4A305C}"/>
                </a:ext>
              </a:extLst>
            </p:cNvPr>
            <p:cNvSpPr/>
            <p:nvPr/>
          </p:nvSpPr>
          <p:spPr>
            <a:xfrm>
              <a:off x="8465124" y="4229710"/>
              <a:ext cx="245679" cy="168006"/>
            </a:xfrm>
            <a:custGeom>
              <a:avLst/>
              <a:gdLst>
                <a:gd name="connsiteX0" fmla="*/ 203456 w 215597"/>
                <a:gd name="connsiteY0" fmla="*/ 52956 h 147434"/>
                <a:gd name="connsiteX1" fmla="*/ 221838 w 215597"/>
                <a:gd name="connsiteY1" fmla="*/ 43657 h 147434"/>
                <a:gd name="connsiteX2" fmla="*/ 198463 w 215597"/>
                <a:gd name="connsiteY2" fmla="*/ 27439 h 147434"/>
                <a:gd name="connsiteX3" fmla="*/ 182918 w 215597"/>
                <a:gd name="connsiteY3" fmla="*/ 16098 h 147434"/>
                <a:gd name="connsiteX4" fmla="*/ 175088 w 215597"/>
                <a:gd name="connsiteY4" fmla="*/ 560 h 147434"/>
                <a:gd name="connsiteX5" fmla="*/ 136281 w 215597"/>
                <a:gd name="connsiteY5" fmla="*/ 39460 h 147434"/>
                <a:gd name="connsiteX6" fmla="*/ 122096 w 215597"/>
                <a:gd name="connsiteY6" fmla="*/ 62823 h 147434"/>
                <a:gd name="connsiteX7" fmla="*/ 103260 w 215597"/>
                <a:gd name="connsiteY7" fmla="*/ 62823 h 147434"/>
                <a:gd name="connsiteX8" fmla="*/ 105416 w 215597"/>
                <a:gd name="connsiteY8" fmla="*/ 62823 h 147434"/>
                <a:gd name="connsiteX9" fmla="*/ 112791 w 215597"/>
                <a:gd name="connsiteY9" fmla="*/ 72236 h 147434"/>
                <a:gd name="connsiteX10" fmla="*/ 119259 w 215597"/>
                <a:gd name="connsiteY10" fmla="*/ 62823 h 147434"/>
                <a:gd name="connsiteX11" fmla="*/ 124933 w 215597"/>
                <a:gd name="connsiteY11" fmla="*/ 63730 h 147434"/>
                <a:gd name="connsiteX12" fmla="*/ 112791 w 215597"/>
                <a:gd name="connsiteY12" fmla="*/ 77907 h 147434"/>
                <a:gd name="connsiteX13" fmla="*/ 100196 w 215597"/>
                <a:gd name="connsiteY13" fmla="*/ 64978 h 147434"/>
                <a:gd name="connsiteX14" fmla="*/ 94522 w 215597"/>
                <a:gd name="connsiteY14" fmla="*/ 70989 h 147434"/>
                <a:gd name="connsiteX15" fmla="*/ 64112 w 215597"/>
                <a:gd name="connsiteY15" fmla="*/ 105012 h 147434"/>
                <a:gd name="connsiteX16" fmla="*/ 30070 w 215597"/>
                <a:gd name="connsiteY16" fmla="*/ 143912 h 147434"/>
                <a:gd name="connsiteX17" fmla="*/ 0 w 215597"/>
                <a:gd name="connsiteY17" fmla="*/ 135407 h 147434"/>
                <a:gd name="connsiteX18" fmla="*/ 19290 w 215597"/>
                <a:gd name="connsiteY18" fmla="*/ 156614 h 147434"/>
                <a:gd name="connsiteX19" fmla="*/ 31885 w 215597"/>
                <a:gd name="connsiteY19" fmla="*/ 153439 h 147434"/>
                <a:gd name="connsiteX20" fmla="*/ 45276 w 215597"/>
                <a:gd name="connsiteY20" fmla="*/ 152645 h 147434"/>
                <a:gd name="connsiteX21" fmla="*/ 51744 w 215597"/>
                <a:gd name="connsiteY21" fmla="*/ 147088 h 147434"/>
                <a:gd name="connsiteX22" fmla="*/ 71147 w 215597"/>
                <a:gd name="connsiteY22" fmla="*/ 137902 h 147434"/>
                <a:gd name="connsiteX23" fmla="*/ 77729 w 215597"/>
                <a:gd name="connsiteY23" fmla="*/ 140850 h 147434"/>
                <a:gd name="connsiteX24" fmla="*/ 100423 w 215597"/>
                <a:gd name="connsiteY24" fmla="*/ 144593 h 147434"/>
                <a:gd name="connsiteX25" fmla="*/ 117444 w 215597"/>
                <a:gd name="connsiteY25" fmla="*/ 128375 h 147434"/>
                <a:gd name="connsiteX26" fmla="*/ 125273 w 215597"/>
                <a:gd name="connsiteY26" fmla="*/ 117034 h 147434"/>
                <a:gd name="connsiteX27" fmla="*/ 132081 w 215597"/>
                <a:gd name="connsiteY27" fmla="*/ 94352 h 147434"/>
                <a:gd name="connsiteX28" fmla="*/ 145245 w 215597"/>
                <a:gd name="connsiteY28" fmla="*/ 66339 h 147434"/>
                <a:gd name="connsiteX29" fmla="*/ 150464 w 215597"/>
                <a:gd name="connsiteY29" fmla="*/ 66339 h 147434"/>
                <a:gd name="connsiteX30" fmla="*/ 192108 w 215597"/>
                <a:gd name="connsiteY30" fmla="*/ 72577 h 147434"/>
                <a:gd name="connsiteX31" fmla="*/ 191201 w 215597"/>
                <a:gd name="connsiteY31" fmla="*/ 73938 h 147434"/>
                <a:gd name="connsiteX32" fmla="*/ 197442 w 215597"/>
                <a:gd name="connsiteY32" fmla="*/ 69288 h 147434"/>
                <a:gd name="connsiteX33" fmla="*/ 203456 w 215597"/>
                <a:gd name="connsiteY33" fmla="*/ 52956 h 1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5597" h="147434">
                  <a:moveTo>
                    <a:pt x="203456" y="52956"/>
                  </a:moveTo>
                  <a:cubicBezTo>
                    <a:pt x="214009" y="48647"/>
                    <a:pt x="221838" y="54998"/>
                    <a:pt x="221838" y="43657"/>
                  </a:cubicBezTo>
                  <a:cubicBezTo>
                    <a:pt x="221838" y="32316"/>
                    <a:pt x="210491" y="30955"/>
                    <a:pt x="198463" y="27439"/>
                  </a:cubicBezTo>
                  <a:cubicBezTo>
                    <a:pt x="186435" y="23923"/>
                    <a:pt x="178718" y="24604"/>
                    <a:pt x="182918" y="16098"/>
                  </a:cubicBezTo>
                  <a:cubicBezTo>
                    <a:pt x="187116" y="7592"/>
                    <a:pt x="183711" y="-2502"/>
                    <a:pt x="175088" y="560"/>
                  </a:cubicBezTo>
                  <a:cubicBezTo>
                    <a:pt x="158511" y="9303"/>
                    <a:pt x="144979" y="22867"/>
                    <a:pt x="136281" y="39460"/>
                  </a:cubicBezTo>
                  <a:cubicBezTo>
                    <a:pt x="134124" y="48647"/>
                    <a:pt x="126294" y="64978"/>
                    <a:pt x="122096" y="62823"/>
                  </a:cubicBezTo>
                  <a:cubicBezTo>
                    <a:pt x="116047" y="60424"/>
                    <a:pt x="109309" y="60424"/>
                    <a:pt x="103260" y="62823"/>
                  </a:cubicBezTo>
                  <a:lnTo>
                    <a:pt x="105416" y="62823"/>
                  </a:lnTo>
                  <a:cubicBezTo>
                    <a:pt x="105416" y="65205"/>
                    <a:pt x="108593" y="72236"/>
                    <a:pt x="112791" y="72236"/>
                  </a:cubicBezTo>
                  <a:cubicBezTo>
                    <a:pt x="116990" y="72236"/>
                    <a:pt x="119259" y="62937"/>
                    <a:pt x="119259" y="62823"/>
                  </a:cubicBezTo>
                  <a:lnTo>
                    <a:pt x="124933" y="63730"/>
                  </a:lnTo>
                  <a:cubicBezTo>
                    <a:pt x="124025" y="68947"/>
                    <a:pt x="120621" y="77907"/>
                    <a:pt x="112791" y="77907"/>
                  </a:cubicBezTo>
                  <a:cubicBezTo>
                    <a:pt x="104961" y="77907"/>
                    <a:pt x="101444" y="68040"/>
                    <a:pt x="100196" y="64978"/>
                  </a:cubicBezTo>
                  <a:cubicBezTo>
                    <a:pt x="97867" y="66519"/>
                    <a:pt x="95925" y="68576"/>
                    <a:pt x="94522" y="70989"/>
                  </a:cubicBezTo>
                  <a:cubicBezTo>
                    <a:pt x="87373" y="83804"/>
                    <a:pt x="76821" y="105012"/>
                    <a:pt x="64112" y="105012"/>
                  </a:cubicBezTo>
                  <a:cubicBezTo>
                    <a:pt x="51403" y="105012"/>
                    <a:pt x="37900" y="141758"/>
                    <a:pt x="30070" y="143912"/>
                  </a:cubicBezTo>
                  <a:cubicBezTo>
                    <a:pt x="22240" y="146067"/>
                    <a:pt x="9418" y="136427"/>
                    <a:pt x="0" y="135407"/>
                  </a:cubicBezTo>
                  <a:cubicBezTo>
                    <a:pt x="4312" y="144139"/>
                    <a:pt x="12709" y="156614"/>
                    <a:pt x="19290" y="156614"/>
                  </a:cubicBezTo>
                  <a:cubicBezTo>
                    <a:pt x="23657" y="156394"/>
                    <a:pt x="27937" y="155315"/>
                    <a:pt x="31885" y="153439"/>
                  </a:cubicBezTo>
                  <a:cubicBezTo>
                    <a:pt x="36652" y="151511"/>
                    <a:pt x="41077" y="149696"/>
                    <a:pt x="45276" y="152645"/>
                  </a:cubicBezTo>
                  <a:cubicBezTo>
                    <a:pt x="47672" y="151092"/>
                    <a:pt x="49847" y="149222"/>
                    <a:pt x="51744" y="147088"/>
                  </a:cubicBezTo>
                  <a:cubicBezTo>
                    <a:pt x="57190" y="141758"/>
                    <a:pt x="64112" y="135180"/>
                    <a:pt x="71147" y="137902"/>
                  </a:cubicBezTo>
                  <a:cubicBezTo>
                    <a:pt x="73389" y="138773"/>
                    <a:pt x="75586" y="139757"/>
                    <a:pt x="77729" y="140850"/>
                  </a:cubicBezTo>
                  <a:cubicBezTo>
                    <a:pt x="84557" y="144897"/>
                    <a:pt x="92656" y="146233"/>
                    <a:pt x="100423" y="144593"/>
                  </a:cubicBezTo>
                  <a:cubicBezTo>
                    <a:pt x="109387" y="143345"/>
                    <a:pt x="113359" y="136087"/>
                    <a:pt x="117444" y="128375"/>
                  </a:cubicBezTo>
                  <a:cubicBezTo>
                    <a:pt x="119495" y="124239"/>
                    <a:pt x="122133" y="120419"/>
                    <a:pt x="125273" y="117034"/>
                  </a:cubicBezTo>
                  <a:cubicBezTo>
                    <a:pt x="129072" y="110018"/>
                    <a:pt x="131389" y="102298"/>
                    <a:pt x="132081" y="94352"/>
                  </a:cubicBezTo>
                  <a:cubicBezTo>
                    <a:pt x="134805" y="79608"/>
                    <a:pt x="137188" y="66906"/>
                    <a:pt x="145245" y="66339"/>
                  </a:cubicBezTo>
                  <a:lnTo>
                    <a:pt x="150464" y="66339"/>
                  </a:lnTo>
                  <a:cubicBezTo>
                    <a:pt x="164650" y="63581"/>
                    <a:pt x="179354" y="65783"/>
                    <a:pt x="192108" y="72577"/>
                  </a:cubicBezTo>
                  <a:lnTo>
                    <a:pt x="191201" y="73938"/>
                  </a:lnTo>
                  <a:cubicBezTo>
                    <a:pt x="192819" y="71849"/>
                    <a:pt x="194977" y="70241"/>
                    <a:pt x="197442" y="69288"/>
                  </a:cubicBezTo>
                  <a:cubicBezTo>
                    <a:pt x="206293" y="64184"/>
                    <a:pt x="192790" y="57153"/>
                    <a:pt x="203456" y="5295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5" name="Freeform 444">
              <a:extLst>
                <a:ext uri="{FF2B5EF4-FFF2-40B4-BE49-F238E27FC236}">
                  <a16:creationId xmlns:a16="http://schemas.microsoft.com/office/drawing/2014/main" id="{E5393680-4633-064D-B564-20FF9CA76D26}"/>
                </a:ext>
              </a:extLst>
            </p:cNvPr>
            <p:cNvSpPr/>
            <p:nvPr/>
          </p:nvSpPr>
          <p:spPr>
            <a:xfrm>
              <a:off x="8441331" y="4309086"/>
              <a:ext cx="258609" cy="245548"/>
            </a:xfrm>
            <a:custGeom>
              <a:avLst/>
              <a:gdLst>
                <a:gd name="connsiteX0" fmla="*/ 171570 w 226944"/>
                <a:gd name="connsiteY0" fmla="*/ 1558 h 215481"/>
                <a:gd name="connsiteX1" fmla="*/ 166237 w 226944"/>
                <a:gd name="connsiteY1" fmla="*/ 1558 h 215481"/>
                <a:gd name="connsiteX2" fmla="*/ 158180 w 226944"/>
                <a:gd name="connsiteY2" fmla="*/ 24921 h 215481"/>
                <a:gd name="connsiteX3" fmla="*/ 149783 w 226944"/>
                <a:gd name="connsiteY3" fmla="*/ 50325 h 215481"/>
                <a:gd name="connsiteX4" fmla="*/ 142975 w 226944"/>
                <a:gd name="connsiteY4" fmla="*/ 60419 h 215481"/>
                <a:gd name="connsiteX5" fmla="*/ 121755 w 226944"/>
                <a:gd name="connsiteY5" fmla="*/ 79585 h 215481"/>
                <a:gd name="connsiteX6" fmla="*/ 96111 w 226944"/>
                <a:gd name="connsiteY6" fmla="*/ 75275 h 215481"/>
                <a:gd name="connsiteX7" fmla="*/ 89983 w 226944"/>
                <a:gd name="connsiteY7" fmla="*/ 72553 h 215481"/>
                <a:gd name="connsiteX8" fmla="*/ 76594 w 226944"/>
                <a:gd name="connsiteY8" fmla="*/ 80492 h 215481"/>
                <a:gd name="connsiteX9" fmla="*/ 62750 w 226944"/>
                <a:gd name="connsiteY9" fmla="*/ 86617 h 215481"/>
                <a:gd name="connsiteX10" fmla="*/ 54920 w 226944"/>
                <a:gd name="connsiteY10" fmla="*/ 88091 h 215481"/>
                <a:gd name="connsiteX11" fmla="*/ 40169 w 226944"/>
                <a:gd name="connsiteY11" fmla="*/ 91607 h 215481"/>
                <a:gd name="connsiteX12" fmla="*/ 15205 w 226944"/>
                <a:gd name="connsiteY12" fmla="*/ 65862 h 215481"/>
                <a:gd name="connsiteX13" fmla="*/ 17702 w 226944"/>
                <a:gd name="connsiteY13" fmla="*/ 64728 h 215481"/>
                <a:gd name="connsiteX14" fmla="*/ 0 w 226944"/>
                <a:gd name="connsiteY14" fmla="*/ 92287 h 215481"/>
                <a:gd name="connsiteX15" fmla="*/ 12028 w 226944"/>
                <a:gd name="connsiteY15" fmla="*/ 129713 h 215481"/>
                <a:gd name="connsiteX16" fmla="*/ 29049 w 226944"/>
                <a:gd name="connsiteY16" fmla="*/ 162149 h 215481"/>
                <a:gd name="connsiteX17" fmla="*/ 45275 w 226944"/>
                <a:gd name="connsiteY17" fmla="*/ 194357 h 215481"/>
                <a:gd name="connsiteX18" fmla="*/ 68651 w 226944"/>
                <a:gd name="connsiteY18" fmla="*/ 198780 h 215481"/>
                <a:gd name="connsiteX19" fmla="*/ 91345 w 226944"/>
                <a:gd name="connsiteY19" fmla="*/ 208307 h 215481"/>
                <a:gd name="connsiteX20" fmla="*/ 107912 w 226944"/>
                <a:gd name="connsiteY20" fmla="*/ 203997 h 215481"/>
                <a:gd name="connsiteX21" fmla="*/ 134805 w 226944"/>
                <a:gd name="connsiteY21" fmla="*/ 208307 h 215481"/>
                <a:gd name="connsiteX22" fmla="*/ 148989 w 226944"/>
                <a:gd name="connsiteY22" fmla="*/ 225205 h 215481"/>
                <a:gd name="connsiteX23" fmla="*/ 183031 w 226944"/>
                <a:gd name="connsiteY23" fmla="*/ 183470 h 215481"/>
                <a:gd name="connsiteX24" fmla="*/ 186548 w 226944"/>
                <a:gd name="connsiteY24" fmla="*/ 155911 h 215481"/>
                <a:gd name="connsiteX25" fmla="*/ 209243 w 226944"/>
                <a:gd name="connsiteY25" fmla="*/ 130507 h 215481"/>
                <a:gd name="connsiteX26" fmla="*/ 215597 w 226944"/>
                <a:gd name="connsiteY26" fmla="*/ 93648 h 215481"/>
                <a:gd name="connsiteX27" fmla="*/ 236136 w 226944"/>
                <a:gd name="connsiteY27" fmla="*/ 92968 h 215481"/>
                <a:gd name="connsiteX28" fmla="*/ 221271 w 226944"/>
                <a:gd name="connsiteY28" fmla="*/ 66883 h 215481"/>
                <a:gd name="connsiteX29" fmla="*/ 217753 w 226944"/>
                <a:gd name="connsiteY29" fmla="*/ 47036 h 215481"/>
                <a:gd name="connsiteX30" fmla="*/ 206406 w 226944"/>
                <a:gd name="connsiteY30" fmla="*/ 14487 h 215481"/>
                <a:gd name="connsiteX31" fmla="*/ 211852 w 226944"/>
                <a:gd name="connsiteY31" fmla="*/ 3146 h 215481"/>
                <a:gd name="connsiteX32" fmla="*/ 210151 w 226944"/>
                <a:gd name="connsiteY32" fmla="*/ 5868 h 215481"/>
                <a:gd name="connsiteX33" fmla="*/ 171570 w 226944"/>
                <a:gd name="connsiteY33" fmla="*/ 1558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26944" h="215481">
                  <a:moveTo>
                    <a:pt x="171570" y="1558"/>
                  </a:moveTo>
                  <a:lnTo>
                    <a:pt x="166237" y="1558"/>
                  </a:lnTo>
                  <a:cubicBezTo>
                    <a:pt x="162492" y="1558"/>
                    <a:pt x="159769" y="16302"/>
                    <a:pt x="158180" y="24921"/>
                  </a:cubicBezTo>
                  <a:cubicBezTo>
                    <a:pt x="157493" y="33946"/>
                    <a:pt x="154611" y="42667"/>
                    <a:pt x="149783" y="50325"/>
                  </a:cubicBezTo>
                  <a:cubicBezTo>
                    <a:pt x="147001" y="53314"/>
                    <a:pt x="144704" y="56720"/>
                    <a:pt x="142975" y="60419"/>
                  </a:cubicBezTo>
                  <a:cubicBezTo>
                    <a:pt x="138550" y="68584"/>
                    <a:pt x="133557" y="77770"/>
                    <a:pt x="121755" y="79585"/>
                  </a:cubicBezTo>
                  <a:cubicBezTo>
                    <a:pt x="112967" y="81267"/>
                    <a:pt x="103866" y="79737"/>
                    <a:pt x="96111" y="75275"/>
                  </a:cubicBezTo>
                  <a:cubicBezTo>
                    <a:pt x="94119" y="74258"/>
                    <a:pt x="92074" y="73350"/>
                    <a:pt x="89983" y="72553"/>
                  </a:cubicBezTo>
                  <a:cubicBezTo>
                    <a:pt x="86125" y="71079"/>
                    <a:pt x="80906" y="76296"/>
                    <a:pt x="76594" y="80492"/>
                  </a:cubicBezTo>
                  <a:cubicBezTo>
                    <a:pt x="72282" y="84689"/>
                    <a:pt x="67062" y="89679"/>
                    <a:pt x="62750" y="86617"/>
                  </a:cubicBezTo>
                  <a:cubicBezTo>
                    <a:pt x="61388" y="85483"/>
                    <a:pt x="59006" y="86617"/>
                    <a:pt x="54920" y="88091"/>
                  </a:cubicBezTo>
                  <a:cubicBezTo>
                    <a:pt x="50284" y="90227"/>
                    <a:pt x="45270" y="91422"/>
                    <a:pt x="40169" y="91607"/>
                  </a:cubicBezTo>
                  <a:cubicBezTo>
                    <a:pt x="27347" y="91607"/>
                    <a:pt x="16340" y="68924"/>
                    <a:pt x="15205" y="65862"/>
                  </a:cubicBezTo>
                  <a:lnTo>
                    <a:pt x="17702" y="64728"/>
                  </a:lnTo>
                  <a:cubicBezTo>
                    <a:pt x="8510" y="66202"/>
                    <a:pt x="0" y="80946"/>
                    <a:pt x="0" y="92287"/>
                  </a:cubicBezTo>
                  <a:cubicBezTo>
                    <a:pt x="0" y="103628"/>
                    <a:pt x="11347" y="119846"/>
                    <a:pt x="12028" y="129713"/>
                  </a:cubicBezTo>
                  <a:cubicBezTo>
                    <a:pt x="12709" y="139580"/>
                    <a:pt x="28368" y="148539"/>
                    <a:pt x="29049" y="162149"/>
                  </a:cubicBezTo>
                  <a:cubicBezTo>
                    <a:pt x="29730" y="175758"/>
                    <a:pt x="35403" y="193223"/>
                    <a:pt x="45275" y="194357"/>
                  </a:cubicBezTo>
                  <a:cubicBezTo>
                    <a:pt x="55147" y="195492"/>
                    <a:pt x="62296" y="189254"/>
                    <a:pt x="68651" y="198780"/>
                  </a:cubicBezTo>
                  <a:cubicBezTo>
                    <a:pt x="73894" y="205877"/>
                    <a:pt x="82605" y="209533"/>
                    <a:pt x="91345" y="208307"/>
                  </a:cubicBezTo>
                  <a:cubicBezTo>
                    <a:pt x="97359" y="208307"/>
                    <a:pt x="100877" y="201956"/>
                    <a:pt x="107912" y="203997"/>
                  </a:cubicBezTo>
                  <a:cubicBezTo>
                    <a:pt x="114947" y="206039"/>
                    <a:pt x="131287" y="202636"/>
                    <a:pt x="134805" y="208307"/>
                  </a:cubicBezTo>
                  <a:cubicBezTo>
                    <a:pt x="138323" y="213978"/>
                    <a:pt x="142635" y="225205"/>
                    <a:pt x="148989" y="225205"/>
                  </a:cubicBezTo>
                  <a:cubicBezTo>
                    <a:pt x="155343" y="225205"/>
                    <a:pt x="183031" y="195492"/>
                    <a:pt x="183031" y="183470"/>
                  </a:cubicBezTo>
                  <a:cubicBezTo>
                    <a:pt x="183031" y="171448"/>
                    <a:pt x="178832" y="165097"/>
                    <a:pt x="186548" y="155911"/>
                  </a:cubicBezTo>
                  <a:cubicBezTo>
                    <a:pt x="194264" y="146725"/>
                    <a:pt x="212080" y="138219"/>
                    <a:pt x="209243" y="130507"/>
                  </a:cubicBezTo>
                  <a:cubicBezTo>
                    <a:pt x="206406" y="122795"/>
                    <a:pt x="209924" y="95122"/>
                    <a:pt x="215597" y="93648"/>
                  </a:cubicBezTo>
                  <a:cubicBezTo>
                    <a:pt x="221271" y="92174"/>
                    <a:pt x="229781" y="98638"/>
                    <a:pt x="236136" y="92968"/>
                  </a:cubicBezTo>
                  <a:cubicBezTo>
                    <a:pt x="242490" y="87297"/>
                    <a:pt x="229781" y="69605"/>
                    <a:pt x="221271" y="66883"/>
                  </a:cubicBezTo>
                  <a:cubicBezTo>
                    <a:pt x="212760" y="64161"/>
                    <a:pt x="222632" y="49191"/>
                    <a:pt x="217753" y="47036"/>
                  </a:cubicBezTo>
                  <a:cubicBezTo>
                    <a:pt x="212874" y="44881"/>
                    <a:pt x="200732" y="22312"/>
                    <a:pt x="206406" y="14487"/>
                  </a:cubicBezTo>
                  <a:cubicBezTo>
                    <a:pt x="208568" y="10883"/>
                    <a:pt x="210391" y="7086"/>
                    <a:pt x="211852" y="3146"/>
                  </a:cubicBezTo>
                  <a:lnTo>
                    <a:pt x="210151" y="5868"/>
                  </a:lnTo>
                  <a:cubicBezTo>
                    <a:pt x="198182" y="-2"/>
                    <a:pt x="184541" y="-1526"/>
                    <a:pt x="171570" y="155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6" name="Freeform 445">
              <a:extLst>
                <a:ext uri="{FF2B5EF4-FFF2-40B4-BE49-F238E27FC236}">
                  <a16:creationId xmlns:a16="http://schemas.microsoft.com/office/drawing/2014/main" id="{5041E146-50C7-A44A-A2F9-2A86DBCB81CB}"/>
                </a:ext>
              </a:extLst>
            </p:cNvPr>
            <p:cNvSpPr/>
            <p:nvPr/>
          </p:nvSpPr>
          <p:spPr>
            <a:xfrm>
              <a:off x="3919524" y="2062258"/>
              <a:ext cx="155166" cy="51695"/>
            </a:xfrm>
            <a:custGeom>
              <a:avLst/>
              <a:gdLst>
                <a:gd name="connsiteX0" fmla="*/ 15447 w 136166"/>
                <a:gd name="connsiteY0" fmla="*/ 39726 h 45364"/>
                <a:gd name="connsiteX1" fmla="*/ 23163 w 136166"/>
                <a:gd name="connsiteY1" fmla="*/ 53789 h 45364"/>
                <a:gd name="connsiteX2" fmla="*/ 62084 w 136166"/>
                <a:gd name="connsiteY2" fmla="*/ 53789 h 45364"/>
                <a:gd name="connsiteX3" fmla="*/ 106452 w 136166"/>
                <a:gd name="connsiteY3" fmla="*/ 44262 h 45364"/>
                <a:gd name="connsiteX4" fmla="*/ 136522 w 136166"/>
                <a:gd name="connsiteY4" fmla="*/ 35076 h 45364"/>
                <a:gd name="connsiteX5" fmla="*/ 113827 w 136166"/>
                <a:gd name="connsiteY5" fmla="*/ 22487 h 45364"/>
                <a:gd name="connsiteX6" fmla="*/ 73545 w 136166"/>
                <a:gd name="connsiteY6" fmla="*/ 826 h 45364"/>
                <a:gd name="connsiteX7" fmla="*/ 35759 w 136166"/>
                <a:gd name="connsiteY7" fmla="*/ 16930 h 45364"/>
                <a:gd name="connsiteX8" fmla="*/ 15 w 136166"/>
                <a:gd name="connsiteY8" fmla="*/ 28271 h 45364"/>
                <a:gd name="connsiteX9" fmla="*/ 15447 w 136166"/>
                <a:gd name="connsiteY9" fmla="*/ 39726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166" h="45364">
                  <a:moveTo>
                    <a:pt x="15447" y="39726"/>
                  </a:moveTo>
                  <a:cubicBezTo>
                    <a:pt x="15447" y="46304"/>
                    <a:pt x="14085" y="52201"/>
                    <a:pt x="23163" y="53789"/>
                  </a:cubicBezTo>
                  <a:cubicBezTo>
                    <a:pt x="32241" y="55377"/>
                    <a:pt x="47787" y="50840"/>
                    <a:pt x="62084" y="53789"/>
                  </a:cubicBezTo>
                  <a:cubicBezTo>
                    <a:pt x="76382" y="56738"/>
                    <a:pt x="93062" y="44262"/>
                    <a:pt x="106452" y="44262"/>
                  </a:cubicBezTo>
                  <a:cubicBezTo>
                    <a:pt x="119841" y="44262"/>
                    <a:pt x="140493" y="48458"/>
                    <a:pt x="136522" y="35076"/>
                  </a:cubicBezTo>
                  <a:cubicBezTo>
                    <a:pt x="132550" y="21693"/>
                    <a:pt x="123927" y="30199"/>
                    <a:pt x="113827" y="22487"/>
                  </a:cubicBezTo>
                  <a:cubicBezTo>
                    <a:pt x="103728" y="14775"/>
                    <a:pt x="88750" y="-4164"/>
                    <a:pt x="73545" y="826"/>
                  </a:cubicBezTo>
                  <a:cubicBezTo>
                    <a:pt x="55503" y="6610"/>
                    <a:pt x="49035" y="16930"/>
                    <a:pt x="35759" y="16930"/>
                  </a:cubicBezTo>
                  <a:cubicBezTo>
                    <a:pt x="22482" y="16930"/>
                    <a:pt x="-666" y="18291"/>
                    <a:pt x="15" y="28271"/>
                  </a:cubicBezTo>
                  <a:cubicBezTo>
                    <a:pt x="696" y="38251"/>
                    <a:pt x="15447" y="32921"/>
                    <a:pt x="15447" y="3972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7" name="Freeform 446">
              <a:extLst>
                <a:ext uri="{FF2B5EF4-FFF2-40B4-BE49-F238E27FC236}">
                  <a16:creationId xmlns:a16="http://schemas.microsoft.com/office/drawing/2014/main" id="{670B0E8D-A139-6C4E-956E-4BDBAB7A3546}"/>
                </a:ext>
              </a:extLst>
            </p:cNvPr>
            <p:cNvSpPr/>
            <p:nvPr/>
          </p:nvSpPr>
          <p:spPr>
            <a:xfrm>
              <a:off x="3952047" y="2034516"/>
              <a:ext cx="594802" cy="142158"/>
            </a:xfrm>
            <a:custGeom>
              <a:avLst/>
              <a:gdLst>
                <a:gd name="connsiteX0" fmla="*/ 112747 w 521972"/>
                <a:gd name="connsiteY0" fmla="*/ 32883 h 124752"/>
                <a:gd name="connsiteX1" fmla="*/ 158136 w 521972"/>
                <a:gd name="connsiteY1" fmla="*/ 35037 h 124752"/>
                <a:gd name="connsiteX2" fmla="*/ 208518 w 521972"/>
                <a:gd name="connsiteY2" fmla="*/ 32883 h 124752"/>
                <a:gd name="connsiteX3" fmla="*/ 272289 w 521972"/>
                <a:gd name="connsiteY3" fmla="*/ 28006 h 124752"/>
                <a:gd name="connsiteX4" fmla="*/ 226900 w 521972"/>
                <a:gd name="connsiteY4" fmla="*/ 43430 h 124752"/>
                <a:gd name="connsiteX5" fmla="*/ 186958 w 521972"/>
                <a:gd name="connsiteY5" fmla="*/ 51482 h 124752"/>
                <a:gd name="connsiteX6" fmla="*/ 156888 w 521972"/>
                <a:gd name="connsiteY6" fmla="*/ 46832 h 124752"/>
                <a:gd name="connsiteX7" fmla="*/ 124094 w 521972"/>
                <a:gd name="connsiteY7" fmla="*/ 56699 h 124752"/>
                <a:gd name="connsiteX8" fmla="*/ 138732 w 521972"/>
                <a:gd name="connsiteY8" fmla="*/ 75412 h 124752"/>
                <a:gd name="connsiteX9" fmla="*/ 100946 w 521972"/>
                <a:gd name="connsiteY9" fmla="*/ 75412 h 124752"/>
                <a:gd name="connsiteX10" fmla="*/ 81315 w 521972"/>
                <a:gd name="connsiteY10" fmla="*/ 92197 h 124752"/>
                <a:gd name="connsiteX11" fmla="*/ 55557 w 521972"/>
                <a:gd name="connsiteY11" fmla="*/ 92197 h 124752"/>
                <a:gd name="connsiteX12" fmla="*/ 30933 w 521972"/>
                <a:gd name="connsiteY12" fmla="*/ 109208 h 124752"/>
                <a:gd name="connsiteX13" fmla="*/ 2338 w 521972"/>
                <a:gd name="connsiteY13" fmla="*/ 94352 h 124752"/>
                <a:gd name="connsiteX14" fmla="*/ 2338 w 521972"/>
                <a:gd name="connsiteY14" fmla="*/ 109208 h 124752"/>
                <a:gd name="connsiteX15" fmla="*/ 19813 w 521972"/>
                <a:gd name="connsiteY15" fmla="*/ 122364 h 124752"/>
                <a:gd name="connsiteX16" fmla="*/ 58167 w 521972"/>
                <a:gd name="connsiteY16" fmla="*/ 122364 h 124752"/>
                <a:gd name="connsiteX17" fmla="*/ 119896 w 521972"/>
                <a:gd name="connsiteY17" fmla="*/ 122364 h 124752"/>
                <a:gd name="connsiteX18" fmla="*/ 142590 w 521972"/>
                <a:gd name="connsiteY18" fmla="*/ 122364 h 124752"/>
                <a:gd name="connsiteX19" fmla="*/ 168462 w 521972"/>
                <a:gd name="connsiteY19" fmla="*/ 102857 h 124752"/>
                <a:gd name="connsiteX20" fmla="*/ 221680 w 521972"/>
                <a:gd name="connsiteY20" fmla="*/ 84938 h 124752"/>
                <a:gd name="connsiteX21" fmla="*/ 256630 w 521972"/>
                <a:gd name="connsiteY21" fmla="*/ 75412 h 124752"/>
                <a:gd name="connsiteX22" fmla="*/ 263325 w 521972"/>
                <a:gd name="connsiteY22" fmla="*/ 57266 h 124752"/>
                <a:gd name="connsiteX23" fmla="*/ 327663 w 521972"/>
                <a:gd name="connsiteY23" fmla="*/ 52049 h 124752"/>
                <a:gd name="connsiteX24" fmla="*/ 389279 w 521972"/>
                <a:gd name="connsiteY24" fmla="*/ 36285 h 124752"/>
                <a:gd name="connsiteX25" fmla="*/ 429788 w 521972"/>
                <a:gd name="connsiteY25" fmla="*/ 24944 h 124752"/>
                <a:gd name="connsiteX26" fmla="*/ 501843 w 521972"/>
                <a:gd name="connsiteY26" fmla="*/ 15984 h 124752"/>
                <a:gd name="connsiteX27" fmla="*/ 525672 w 521972"/>
                <a:gd name="connsiteY27" fmla="*/ 7592 h 124752"/>
                <a:gd name="connsiteX28" fmla="*/ 467574 w 521972"/>
                <a:gd name="connsiteY28" fmla="*/ 2715 h 124752"/>
                <a:gd name="connsiteX29" fmla="*/ 389279 w 521972"/>
                <a:gd name="connsiteY29" fmla="*/ 1354 h 124752"/>
                <a:gd name="connsiteX30" fmla="*/ 325507 w 521972"/>
                <a:gd name="connsiteY30" fmla="*/ 5664 h 124752"/>
                <a:gd name="connsiteX31" fmla="*/ 272516 w 521972"/>
                <a:gd name="connsiteY31" fmla="*/ 5664 h 124752"/>
                <a:gd name="connsiteX32" fmla="*/ 223382 w 521972"/>
                <a:gd name="connsiteY32" fmla="*/ 14737 h 124752"/>
                <a:gd name="connsiteX33" fmla="*/ 191156 w 521972"/>
                <a:gd name="connsiteY33" fmla="*/ 7705 h 124752"/>
                <a:gd name="connsiteX34" fmla="*/ 154845 w 521972"/>
                <a:gd name="connsiteY34" fmla="*/ 16098 h 124752"/>
                <a:gd name="connsiteX35" fmla="*/ 98109 w 521972"/>
                <a:gd name="connsiteY35" fmla="*/ 20294 h 124752"/>
                <a:gd name="connsiteX36" fmla="*/ 112747 w 521972"/>
                <a:gd name="connsiteY36" fmla="*/ 32883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21972" h="124752">
                  <a:moveTo>
                    <a:pt x="112747" y="32883"/>
                  </a:moveTo>
                  <a:cubicBezTo>
                    <a:pt x="127317" y="38138"/>
                    <a:pt x="143133" y="38889"/>
                    <a:pt x="158136" y="35037"/>
                  </a:cubicBezTo>
                  <a:cubicBezTo>
                    <a:pt x="174477" y="30073"/>
                    <a:pt x="191812" y="29331"/>
                    <a:pt x="208518" y="32883"/>
                  </a:cubicBezTo>
                  <a:cubicBezTo>
                    <a:pt x="222475" y="37079"/>
                    <a:pt x="283523" y="22449"/>
                    <a:pt x="272289" y="28006"/>
                  </a:cubicBezTo>
                  <a:cubicBezTo>
                    <a:pt x="258031" y="35422"/>
                    <a:pt x="242726" y="40623"/>
                    <a:pt x="226900" y="43430"/>
                  </a:cubicBezTo>
                  <a:cubicBezTo>
                    <a:pt x="214305" y="44110"/>
                    <a:pt x="188433" y="44224"/>
                    <a:pt x="186958" y="51482"/>
                  </a:cubicBezTo>
                  <a:cubicBezTo>
                    <a:pt x="185483" y="58740"/>
                    <a:pt x="172320" y="46152"/>
                    <a:pt x="156888" y="46832"/>
                  </a:cubicBezTo>
                  <a:cubicBezTo>
                    <a:pt x="141455" y="47513"/>
                    <a:pt x="119101" y="48307"/>
                    <a:pt x="124094" y="56699"/>
                  </a:cubicBezTo>
                  <a:cubicBezTo>
                    <a:pt x="129087" y="65091"/>
                    <a:pt x="146789" y="76092"/>
                    <a:pt x="138732" y="75412"/>
                  </a:cubicBezTo>
                  <a:cubicBezTo>
                    <a:pt x="130676" y="74731"/>
                    <a:pt x="110704" y="69061"/>
                    <a:pt x="100946" y="75412"/>
                  </a:cubicBezTo>
                  <a:cubicBezTo>
                    <a:pt x="91187" y="81763"/>
                    <a:pt x="89031" y="93558"/>
                    <a:pt x="81315" y="92197"/>
                  </a:cubicBezTo>
                  <a:cubicBezTo>
                    <a:pt x="73599" y="90836"/>
                    <a:pt x="59982" y="87887"/>
                    <a:pt x="55557" y="92197"/>
                  </a:cubicBezTo>
                  <a:cubicBezTo>
                    <a:pt x="51131" y="96506"/>
                    <a:pt x="37288" y="109208"/>
                    <a:pt x="30933" y="109208"/>
                  </a:cubicBezTo>
                  <a:cubicBezTo>
                    <a:pt x="24579" y="109208"/>
                    <a:pt x="12097" y="88001"/>
                    <a:pt x="2338" y="94352"/>
                  </a:cubicBezTo>
                  <a:cubicBezTo>
                    <a:pt x="-5037" y="99115"/>
                    <a:pt x="7899" y="100816"/>
                    <a:pt x="2338" y="109208"/>
                  </a:cubicBezTo>
                  <a:cubicBezTo>
                    <a:pt x="-3222" y="117601"/>
                    <a:pt x="10735" y="118168"/>
                    <a:pt x="19813" y="122364"/>
                  </a:cubicBezTo>
                  <a:cubicBezTo>
                    <a:pt x="28891" y="126560"/>
                    <a:pt x="41373" y="121570"/>
                    <a:pt x="58167" y="122364"/>
                  </a:cubicBezTo>
                  <a:cubicBezTo>
                    <a:pt x="74961" y="123158"/>
                    <a:pt x="109343" y="115333"/>
                    <a:pt x="119896" y="122364"/>
                  </a:cubicBezTo>
                  <a:cubicBezTo>
                    <a:pt x="130449" y="129396"/>
                    <a:pt x="126817" y="129282"/>
                    <a:pt x="142590" y="122364"/>
                  </a:cubicBezTo>
                  <a:cubicBezTo>
                    <a:pt x="158363" y="115446"/>
                    <a:pt x="153029" y="102857"/>
                    <a:pt x="168462" y="102857"/>
                  </a:cubicBezTo>
                  <a:cubicBezTo>
                    <a:pt x="183894" y="102857"/>
                    <a:pt x="202503" y="85846"/>
                    <a:pt x="221680" y="84938"/>
                  </a:cubicBezTo>
                  <a:cubicBezTo>
                    <a:pt x="240857" y="84031"/>
                    <a:pt x="257991" y="84938"/>
                    <a:pt x="256630" y="75412"/>
                  </a:cubicBezTo>
                  <a:cubicBezTo>
                    <a:pt x="255268" y="65885"/>
                    <a:pt x="253112" y="57266"/>
                    <a:pt x="263325" y="57266"/>
                  </a:cubicBezTo>
                  <a:cubicBezTo>
                    <a:pt x="273537" y="57266"/>
                    <a:pt x="313706" y="57266"/>
                    <a:pt x="327663" y="52049"/>
                  </a:cubicBezTo>
                  <a:cubicBezTo>
                    <a:pt x="341620" y="46832"/>
                    <a:pt x="379407" y="42523"/>
                    <a:pt x="389279" y="36285"/>
                  </a:cubicBezTo>
                  <a:cubicBezTo>
                    <a:pt x="401707" y="29386"/>
                    <a:pt x="415583" y="25502"/>
                    <a:pt x="429788" y="24944"/>
                  </a:cubicBezTo>
                  <a:cubicBezTo>
                    <a:pt x="441136" y="24944"/>
                    <a:pt x="494921" y="20181"/>
                    <a:pt x="501843" y="15984"/>
                  </a:cubicBezTo>
                  <a:cubicBezTo>
                    <a:pt x="508765" y="11788"/>
                    <a:pt x="525672" y="13830"/>
                    <a:pt x="525672" y="7592"/>
                  </a:cubicBezTo>
                  <a:cubicBezTo>
                    <a:pt x="525672" y="1354"/>
                    <a:pt x="487205" y="1241"/>
                    <a:pt x="467574" y="2715"/>
                  </a:cubicBezTo>
                  <a:cubicBezTo>
                    <a:pt x="447944" y="4190"/>
                    <a:pt x="406753" y="-2842"/>
                    <a:pt x="389279" y="1354"/>
                  </a:cubicBezTo>
                  <a:cubicBezTo>
                    <a:pt x="371804" y="5551"/>
                    <a:pt x="339578" y="11902"/>
                    <a:pt x="325507" y="5664"/>
                  </a:cubicBezTo>
                  <a:cubicBezTo>
                    <a:pt x="311437" y="-574"/>
                    <a:pt x="283750" y="7705"/>
                    <a:pt x="272516" y="5664"/>
                  </a:cubicBezTo>
                  <a:cubicBezTo>
                    <a:pt x="261282" y="3623"/>
                    <a:pt x="233935" y="14737"/>
                    <a:pt x="223382" y="14737"/>
                  </a:cubicBezTo>
                  <a:cubicBezTo>
                    <a:pt x="212829" y="14737"/>
                    <a:pt x="200688" y="4870"/>
                    <a:pt x="191156" y="7705"/>
                  </a:cubicBezTo>
                  <a:cubicBezTo>
                    <a:pt x="179401" y="11840"/>
                    <a:pt x="167223" y="14655"/>
                    <a:pt x="154845" y="16098"/>
                  </a:cubicBezTo>
                  <a:cubicBezTo>
                    <a:pt x="145767" y="16098"/>
                    <a:pt x="98109" y="12582"/>
                    <a:pt x="98109" y="20294"/>
                  </a:cubicBezTo>
                  <a:cubicBezTo>
                    <a:pt x="98109" y="28006"/>
                    <a:pt x="104237" y="28006"/>
                    <a:pt x="112747" y="328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8" name="Freeform 447">
              <a:extLst>
                <a:ext uri="{FF2B5EF4-FFF2-40B4-BE49-F238E27FC236}">
                  <a16:creationId xmlns:a16="http://schemas.microsoft.com/office/drawing/2014/main" id="{D617B3CA-E73C-F440-BA7A-DE6E9CD3C5FE}"/>
                </a:ext>
              </a:extLst>
            </p:cNvPr>
            <p:cNvSpPr/>
            <p:nvPr/>
          </p:nvSpPr>
          <p:spPr>
            <a:xfrm>
              <a:off x="4284827" y="2021887"/>
              <a:ext cx="1060300" cy="568636"/>
            </a:xfrm>
            <a:custGeom>
              <a:avLst/>
              <a:gdLst>
                <a:gd name="connsiteX0" fmla="*/ 682876 w 930472"/>
                <a:gd name="connsiteY0" fmla="*/ 278274 h 499009"/>
                <a:gd name="connsiteX1" fmla="*/ 646451 w 930472"/>
                <a:gd name="connsiteY1" fmla="*/ 268407 h 499009"/>
                <a:gd name="connsiteX2" fmla="*/ 619785 w 930472"/>
                <a:gd name="connsiteY2" fmla="*/ 257066 h 499009"/>
                <a:gd name="connsiteX3" fmla="*/ 651331 w 930472"/>
                <a:gd name="connsiteY3" fmla="*/ 248673 h 499009"/>
                <a:gd name="connsiteX4" fmla="*/ 643614 w 930472"/>
                <a:gd name="connsiteY4" fmla="*/ 231095 h 499009"/>
                <a:gd name="connsiteX5" fmla="*/ 683784 w 930472"/>
                <a:gd name="connsiteY5" fmla="*/ 247879 h 499009"/>
                <a:gd name="connsiteX6" fmla="*/ 701712 w 930472"/>
                <a:gd name="connsiteY6" fmla="*/ 264437 h 499009"/>
                <a:gd name="connsiteX7" fmla="*/ 722024 w 930472"/>
                <a:gd name="connsiteY7" fmla="*/ 246518 h 499009"/>
                <a:gd name="connsiteX8" fmla="*/ 703187 w 930472"/>
                <a:gd name="connsiteY8" fmla="*/ 226218 h 499009"/>
                <a:gd name="connsiteX9" fmla="*/ 659728 w 930472"/>
                <a:gd name="connsiteY9" fmla="*/ 207392 h 499009"/>
                <a:gd name="connsiteX10" fmla="*/ 677997 w 930472"/>
                <a:gd name="connsiteY10" fmla="*/ 201721 h 499009"/>
                <a:gd name="connsiteX11" fmla="*/ 703868 w 930472"/>
                <a:gd name="connsiteY11" fmla="*/ 191968 h 499009"/>
                <a:gd name="connsiteX12" fmla="*/ 735981 w 930472"/>
                <a:gd name="connsiteY12" fmla="*/ 184936 h 499009"/>
                <a:gd name="connsiteX13" fmla="*/ 766732 w 930472"/>
                <a:gd name="connsiteY13" fmla="*/ 164976 h 499009"/>
                <a:gd name="connsiteX14" fmla="*/ 787724 w 930472"/>
                <a:gd name="connsiteY14" fmla="*/ 150232 h 499009"/>
                <a:gd name="connsiteX15" fmla="*/ 780689 w 930472"/>
                <a:gd name="connsiteY15" fmla="*/ 127550 h 499009"/>
                <a:gd name="connsiteX16" fmla="*/ 825510 w 930472"/>
                <a:gd name="connsiteY16" fmla="*/ 121993 h 499009"/>
                <a:gd name="connsiteX17" fmla="*/ 775129 w 930472"/>
                <a:gd name="connsiteY17" fmla="*/ 107249 h 499009"/>
                <a:gd name="connsiteX18" fmla="*/ 818475 w 930472"/>
                <a:gd name="connsiteY18" fmla="*/ 79237 h 499009"/>
                <a:gd name="connsiteX19" fmla="*/ 839468 w 930472"/>
                <a:gd name="connsiteY19" fmla="*/ 53379 h 499009"/>
                <a:gd name="connsiteX20" fmla="*/ 912203 w 930472"/>
                <a:gd name="connsiteY20" fmla="*/ 40790 h 499009"/>
                <a:gd name="connsiteX21" fmla="*/ 931153 w 930472"/>
                <a:gd name="connsiteY21" fmla="*/ 27521 h 499009"/>
                <a:gd name="connsiteX22" fmla="*/ 887693 w 930472"/>
                <a:gd name="connsiteY22" fmla="*/ 27521 h 499009"/>
                <a:gd name="connsiteX23" fmla="*/ 821993 w 930472"/>
                <a:gd name="connsiteY23" fmla="*/ 33872 h 499009"/>
                <a:gd name="connsiteX24" fmla="*/ 775810 w 930472"/>
                <a:gd name="connsiteY24" fmla="*/ 47141 h 499009"/>
                <a:gd name="connsiteX25" fmla="*/ 814958 w 930472"/>
                <a:gd name="connsiteY25" fmla="*/ 17768 h 499009"/>
                <a:gd name="connsiteX26" fmla="*/ 768774 w 930472"/>
                <a:gd name="connsiteY26" fmla="*/ 10736 h 499009"/>
                <a:gd name="connsiteX27" fmla="*/ 730421 w 930472"/>
                <a:gd name="connsiteY27" fmla="*/ 302 h 499009"/>
                <a:gd name="connsiteX28" fmla="*/ 645770 w 930472"/>
                <a:gd name="connsiteY28" fmla="*/ 302 h 499009"/>
                <a:gd name="connsiteX29" fmla="*/ 563163 w 930472"/>
                <a:gd name="connsiteY29" fmla="*/ 10623 h 499009"/>
                <a:gd name="connsiteX30" fmla="*/ 495079 w 930472"/>
                <a:gd name="connsiteY30" fmla="*/ 10623 h 499009"/>
                <a:gd name="connsiteX31" fmla="*/ 444698 w 930472"/>
                <a:gd name="connsiteY31" fmla="*/ 19809 h 499009"/>
                <a:gd name="connsiteX32" fmla="*/ 398515 w 930472"/>
                <a:gd name="connsiteY32" fmla="*/ 18448 h 499009"/>
                <a:gd name="connsiteX33" fmla="*/ 383196 w 930472"/>
                <a:gd name="connsiteY33" fmla="*/ 26160 h 499009"/>
                <a:gd name="connsiteX34" fmla="*/ 355849 w 930472"/>
                <a:gd name="connsiteY34" fmla="*/ 24799 h 499009"/>
                <a:gd name="connsiteX35" fmla="*/ 304106 w 930472"/>
                <a:gd name="connsiteY35" fmla="*/ 21284 h 499009"/>
                <a:gd name="connsiteX36" fmla="*/ 285156 w 930472"/>
                <a:gd name="connsiteY36" fmla="*/ 29676 h 499009"/>
                <a:gd name="connsiteX37" fmla="*/ 259965 w 930472"/>
                <a:gd name="connsiteY37" fmla="*/ 26841 h 499009"/>
                <a:gd name="connsiteX38" fmla="*/ 210378 w 930472"/>
                <a:gd name="connsiteY38" fmla="*/ 42265 h 499009"/>
                <a:gd name="connsiteX39" fmla="*/ 162038 w 930472"/>
                <a:gd name="connsiteY39" fmla="*/ 49183 h 499009"/>
                <a:gd name="connsiteX40" fmla="*/ 120054 w 930472"/>
                <a:gd name="connsiteY40" fmla="*/ 58369 h 499009"/>
                <a:gd name="connsiteX41" fmla="*/ 147400 w 930472"/>
                <a:gd name="connsiteY41" fmla="*/ 63926 h 499009"/>
                <a:gd name="connsiteX42" fmla="*/ 111657 w 930472"/>
                <a:gd name="connsiteY42" fmla="*/ 74473 h 499009"/>
                <a:gd name="connsiteX43" fmla="*/ 51857 w 930472"/>
                <a:gd name="connsiteY43" fmla="*/ 88083 h 499009"/>
                <a:gd name="connsiteX44" fmla="*/ 0 w 930472"/>
                <a:gd name="connsiteY44" fmla="*/ 95001 h 499009"/>
                <a:gd name="connsiteX45" fmla="*/ 31545 w 930472"/>
                <a:gd name="connsiteY45" fmla="*/ 106342 h 499009"/>
                <a:gd name="connsiteX46" fmla="*/ 73530 w 930472"/>
                <a:gd name="connsiteY46" fmla="*/ 106342 h 499009"/>
                <a:gd name="connsiteX47" fmla="*/ 58098 w 930472"/>
                <a:gd name="connsiteY47" fmla="*/ 118250 h 499009"/>
                <a:gd name="connsiteX48" fmla="*/ 3518 w 930472"/>
                <a:gd name="connsiteY48" fmla="*/ 123127 h 499009"/>
                <a:gd name="connsiteX49" fmla="*/ 38581 w 930472"/>
                <a:gd name="connsiteY49" fmla="*/ 130158 h 499009"/>
                <a:gd name="connsiteX50" fmla="*/ 62977 w 930472"/>
                <a:gd name="connsiteY50" fmla="*/ 135035 h 499009"/>
                <a:gd name="connsiteX51" fmla="*/ 140706 w 930472"/>
                <a:gd name="connsiteY51" fmla="*/ 135602 h 499009"/>
                <a:gd name="connsiteX52" fmla="*/ 184733 w 930472"/>
                <a:gd name="connsiteY52" fmla="*/ 162934 h 499009"/>
                <a:gd name="connsiteX53" fmla="*/ 186889 w 930472"/>
                <a:gd name="connsiteY53" fmla="*/ 197978 h 499009"/>
                <a:gd name="connsiteX54" fmla="*/ 167939 w 930472"/>
                <a:gd name="connsiteY54" fmla="*/ 232002 h 499009"/>
                <a:gd name="connsiteX55" fmla="*/ 188931 w 930472"/>
                <a:gd name="connsiteY55" fmla="*/ 232002 h 499009"/>
                <a:gd name="connsiteX56" fmla="*/ 211626 w 930472"/>
                <a:gd name="connsiteY56" fmla="*/ 229167 h 499009"/>
                <a:gd name="connsiteX57" fmla="*/ 228420 w 930472"/>
                <a:gd name="connsiteY57" fmla="*/ 253663 h 499009"/>
                <a:gd name="connsiteX58" fmla="*/ 216505 w 930472"/>
                <a:gd name="connsiteY58" fmla="*/ 265572 h 499009"/>
                <a:gd name="connsiteX59" fmla="*/ 177357 w 930472"/>
                <a:gd name="connsiteY59" fmla="*/ 252983 h 499009"/>
                <a:gd name="connsiteX60" fmla="*/ 161244 w 930472"/>
                <a:gd name="connsiteY60" fmla="*/ 259221 h 499009"/>
                <a:gd name="connsiteX61" fmla="*/ 187797 w 930472"/>
                <a:gd name="connsiteY61" fmla="*/ 268974 h 499009"/>
                <a:gd name="connsiteX62" fmla="*/ 223540 w 930472"/>
                <a:gd name="connsiteY62" fmla="*/ 277366 h 499009"/>
                <a:gd name="connsiteX63" fmla="*/ 188024 w 930472"/>
                <a:gd name="connsiteY63" fmla="*/ 309008 h 499009"/>
                <a:gd name="connsiteX64" fmla="*/ 159996 w 930472"/>
                <a:gd name="connsiteY64" fmla="*/ 312524 h 499009"/>
                <a:gd name="connsiteX65" fmla="*/ 146039 w 930472"/>
                <a:gd name="connsiteY65" fmla="*/ 334185 h 499009"/>
                <a:gd name="connsiteX66" fmla="*/ 134124 w 930472"/>
                <a:gd name="connsiteY66" fmla="*/ 359363 h 499009"/>
                <a:gd name="connsiteX67" fmla="*/ 136961 w 930472"/>
                <a:gd name="connsiteY67" fmla="*/ 389303 h 499009"/>
                <a:gd name="connsiteX68" fmla="*/ 138323 w 930472"/>
                <a:gd name="connsiteY68" fmla="*/ 420265 h 499009"/>
                <a:gd name="connsiteX69" fmla="*/ 146039 w 930472"/>
                <a:gd name="connsiteY69" fmla="*/ 439771 h 499009"/>
                <a:gd name="connsiteX70" fmla="*/ 149556 w 930472"/>
                <a:gd name="connsiteY70" fmla="*/ 458711 h 499009"/>
                <a:gd name="connsiteX71" fmla="*/ 160904 w 930472"/>
                <a:gd name="connsiteY71" fmla="*/ 476630 h 499009"/>
                <a:gd name="connsiteX72" fmla="*/ 179059 w 930472"/>
                <a:gd name="connsiteY72" fmla="*/ 487971 h 499009"/>
                <a:gd name="connsiteX73" fmla="*/ 213101 w 930472"/>
                <a:gd name="connsiteY73" fmla="*/ 480940 h 499009"/>
                <a:gd name="connsiteX74" fmla="*/ 229214 w 930472"/>
                <a:gd name="connsiteY74" fmla="*/ 500560 h 499009"/>
                <a:gd name="connsiteX75" fmla="*/ 257128 w 930472"/>
                <a:gd name="connsiteY75" fmla="*/ 492848 h 499009"/>
                <a:gd name="connsiteX76" fmla="*/ 285156 w 930472"/>
                <a:gd name="connsiteY76" fmla="*/ 453608 h 499009"/>
                <a:gd name="connsiteX77" fmla="*/ 301950 w 930472"/>
                <a:gd name="connsiteY77" fmla="*/ 431946 h 499009"/>
                <a:gd name="connsiteX78" fmla="*/ 329977 w 930472"/>
                <a:gd name="connsiteY78" fmla="*/ 415161 h 499009"/>
                <a:gd name="connsiteX79" fmla="*/ 342573 w 930472"/>
                <a:gd name="connsiteY79" fmla="*/ 389870 h 499009"/>
                <a:gd name="connsiteX80" fmla="*/ 375480 w 930472"/>
                <a:gd name="connsiteY80" fmla="*/ 371158 h 499009"/>
                <a:gd name="connsiteX81" fmla="*/ 406911 w 930472"/>
                <a:gd name="connsiteY81" fmla="*/ 356414 h 499009"/>
                <a:gd name="connsiteX82" fmla="*/ 421663 w 930472"/>
                <a:gd name="connsiteY82" fmla="*/ 364807 h 499009"/>
                <a:gd name="connsiteX83" fmla="*/ 461492 w 930472"/>
                <a:gd name="connsiteY83" fmla="*/ 353465 h 499009"/>
                <a:gd name="connsiteX84" fmla="*/ 505632 w 930472"/>
                <a:gd name="connsiteY84" fmla="*/ 325453 h 499009"/>
                <a:gd name="connsiteX85" fmla="*/ 524469 w 930472"/>
                <a:gd name="connsiteY85" fmla="*/ 305833 h 499009"/>
                <a:gd name="connsiteX86" fmla="*/ 547163 w 930472"/>
                <a:gd name="connsiteY86" fmla="*/ 316380 h 499009"/>
                <a:gd name="connsiteX87" fmla="*/ 603899 w 930472"/>
                <a:gd name="connsiteY87" fmla="*/ 304472 h 499009"/>
                <a:gd name="connsiteX88" fmla="*/ 682876 w 930472"/>
                <a:gd name="connsiteY88" fmla="*/ 278274 h 499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30472" h="499009">
                  <a:moveTo>
                    <a:pt x="682876" y="278274"/>
                  </a:moveTo>
                  <a:cubicBezTo>
                    <a:pt x="689117" y="267726"/>
                    <a:pt x="661203" y="268407"/>
                    <a:pt x="646451" y="268407"/>
                  </a:cubicBezTo>
                  <a:cubicBezTo>
                    <a:pt x="631700" y="268407"/>
                    <a:pt x="614793" y="266365"/>
                    <a:pt x="619785" y="257066"/>
                  </a:cubicBezTo>
                  <a:cubicBezTo>
                    <a:pt x="624778" y="247766"/>
                    <a:pt x="651331" y="258427"/>
                    <a:pt x="651331" y="248673"/>
                  </a:cubicBezTo>
                  <a:cubicBezTo>
                    <a:pt x="651331" y="238920"/>
                    <a:pt x="633175" y="234610"/>
                    <a:pt x="643614" y="231095"/>
                  </a:cubicBezTo>
                  <a:cubicBezTo>
                    <a:pt x="654054" y="227579"/>
                    <a:pt x="680493" y="235291"/>
                    <a:pt x="683784" y="247879"/>
                  </a:cubicBezTo>
                  <a:cubicBezTo>
                    <a:pt x="687074" y="260468"/>
                    <a:pt x="689798" y="267046"/>
                    <a:pt x="701712" y="264437"/>
                  </a:cubicBezTo>
                  <a:cubicBezTo>
                    <a:pt x="713627" y="261829"/>
                    <a:pt x="713060" y="253096"/>
                    <a:pt x="722024" y="246518"/>
                  </a:cubicBezTo>
                  <a:cubicBezTo>
                    <a:pt x="730988" y="239941"/>
                    <a:pt x="712946" y="228373"/>
                    <a:pt x="703187" y="226218"/>
                  </a:cubicBezTo>
                  <a:cubicBezTo>
                    <a:pt x="693429" y="224063"/>
                    <a:pt x="659728" y="216464"/>
                    <a:pt x="659728" y="207392"/>
                  </a:cubicBezTo>
                  <a:cubicBezTo>
                    <a:pt x="659728" y="198319"/>
                    <a:pt x="673798" y="205917"/>
                    <a:pt x="677997" y="201721"/>
                  </a:cubicBezTo>
                  <a:cubicBezTo>
                    <a:pt x="682195" y="197525"/>
                    <a:pt x="693996" y="197525"/>
                    <a:pt x="703868" y="191968"/>
                  </a:cubicBezTo>
                  <a:cubicBezTo>
                    <a:pt x="713740" y="186410"/>
                    <a:pt x="730421" y="191287"/>
                    <a:pt x="735981" y="184936"/>
                  </a:cubicBezTo>
                  <a:cubicBezTo>
                    <a:pt x="744364" y="175775"/>
                    <a:pt x="754949" y="168905"/>
                    <a:pt x="766732" y="164976"/>
                  </a:cubicBezTo>
                  <a:cubicBezTo>
                    <a:pt x="778079" y="162140"/>
                    <a:pt x="778079" y="150232"/>
                    <a:pt x="787724" y="150232"/>
                  </a:cubicBezTo>
                  <a:cubicBezTo>
                    <a:pt x="797369" y="150232"/>
                    <a:pt x="775129" y="128571"/>
                    <a:pt x="780689" y="127550"/>
                  </a:cubicBezTo>
                  <a:cubicBezTo>
                    <a:pt x="786249" y="126529"/>
                    <a:pt x="825510" y="133788"/>
                    <a:pt x="825510" y="121993"/>
                  </a:cubicBezTo>
                  <a:cubicBezTo>
                    <a:pt x="825510" y="110198"/>
                    <a:pt x="769455" y="116322"/>
                    <a:pt x="775129" y="107249"/>
                  </a:cubicBezTo>
                  <a:cubicBezTo>
                    <a:pt x="780802" y="98176"/>
                    <a:pt x="813596" y="91145"/>
                    <a:pt x="818475" y="79237"/>
                  </a:cubicBezTo>
                  <a:cubicBezTo>
                    <a:pt x="823354" y="67329"/>
                    <a:pt x="824035" y="54853"/>
                    <a:pt x="839468" y="53379"/>
                  </a:cubicBezTo>
                  <a:cubicBezTo>
                    <a:pt x="854900" y="51905"/>
                    <a:pt x="897565" y="42945"/>
                    <a:pt x="912203" y="40790"/>
                  </a:cubicBezTo>
                  <a:cubicBezTo>
                    <a:pt x="926841" y="38635"/>
                    <a:pt x="931153" y="32398"/>
                    <a:pt x="931153" y="27521"/>
                  </a:cubicBezTo>
                  <a:cubicBezTo>
                    <a:pt x="931153" y="22644"/>
                    <a:pt x="899608" y="22644"/>
                    <a:pt x="887693" y="27521"/>
                  </a:cubicBezTo>
                  <a:cubicBezTo>
                    <a:pt x="866249" y="32996"/>
                    <a:pt x="844090" y="35138"/>
                    <a:pt x="821993" y="33872"/>
                  </a:cubicBezTo>
                  <a:cubicBezTo>
                    <a:pt x="811440" y="31717"/>
                    <a:pt x="780008" y="51338"/>
                    <a:pt x="775810" y="47141"/>
                  </a:cubicBezTo>
                  <a:cubicBezTo>
                    <a:pt x="771611" y="42945"/>
                    <a:pt x="815638" y="24459"/>
                    <a:pt x="814958" y="17768"/>
                  </a:cubicBezTo>
                  <a:cubicBezTo>
                    <a:pt x="814277" y="11077"/>
                    <a:pt x="777852" y="14932"/>
                    <a:pt x="768774" y="10736"/>
                  </a:cubicBezTo>
                  <a:cubicBezTo>
                    <a:pt x="756963" y="4356"/>
                    <a:pt x="743838" y="785"/>
                    <a:pt x="730421" y="302"/>
                  </a:cubicBezTo>
                  <a:cubicBezTo>
                    <a:pt x="714308" y="302"/>
                    <a:pt x="661203" y="-378"/>
                    <a:pt x="645770" y="302"/>
                  </a:cubicBezTo>
                  <a:cubicBezTo>
                    <a:pt x="630338" y="983"/>
                    <a:pt x="579276" y="9149"/>
                    <a:pt x="563163" y="10623"/>
                  </a:cubicBezTo>
                  <a:cubicBezTo>
                    <a:pt x="547050" y="12097"/>
                    <a:pt x="507221" y="10623"/>
                    <a:pt x="495079" y="10623"/>
                  </a:cubicBezTo>
                  <a:cubicBezTo>
                    <a:pt x="482938" y="10623"/>
                    <a:pt x="455251" y="22644"/>
                    <a:pt x="444698" y="19809"/>
                  </a:cubicBezTo>
                  <a:cubicBezTo>
                    <a:pt x="434145" y="16974"/>
                    <a:pt x="398515" y="13572"/>
                    <a:pt x="398515" y="18448"/>
                  </a:cubicBezTo>
                  <a:cubicBezTo>
                    <a:pt x="398515" y="23325"/>
                    <a:pt x="388075" y="33192"/>
                    <a:pt x="383196" y="26160"/>
                  </a:cubicBezTo>
                  <a:cubicBezTo>
                    <a:pt x="378317" y="19129"/>
                    <a:pt x="360501" y="26160"/>
                    <a:pt x="355849" y="24799"/>
                  </a:cubicBezTo>
                  <a:cubicBezTo>
                    <a:pt x="338677" y="22701"/>
                    <a:pt x="321404" y="21527"/>
                    <a:pt x="304106" y="21284"/>
                  </a:cubicBezTo>
                  <a:cubicBezTo>
                    <a:pt x="293553" y="21284"/>
                    <a:pt x="295028" y="28996"/>
                    <a:pt x="285156" y="29676"/>
                  </a:cubicBezTo>
                  <a:cubicBezTo>
                    <a:pt x="276678" y="29690"/>
                    <a:pt x="268227" y="28738"/>
                    <a:pt x="259965" y="26841"/>
                  </a:cubicBezTo>
                  <a:cubicBezTo>
                    <a:pt x="238973" y="27521"/>
                    <a:pt x="228533" y="42265"/>
                    <a:pt x="210378" y="42265"/>
                  </a:cubicBezTo>
                  <a:cubicBezTo>
                    <a:pt x="192222" y="42265"/>
                    <a:pt x="173953" y="49183"/>
                    <a:pt x="162038" y="49183"/>
                  </a:cubicBezTo>
                  <a:cubicBezTo>
                    <a:pt x="150124" y="49183"/>
                    <a:pt x="120054" y="52698"/>
                    <a:pt x="120054" y="58369"/>
                  </a:cubicBezTo>
                  <a:cubicBezTo>
                    <a:pt x="120054" y="64040"/>
                    <a:pt x="151599" y="56214"/>
                    <a:pt x="147400" y="63926"/>
                  </a:cubicBezTo>
                  <a:cubicBezTo>
                    <a:pt x="143202" y="71638"/>
                    <a:pt x="127089" y="71752"/>
                    <a:pt x="111657" y="74473"/>
                  </a:cubicBezTo>
                  <a:cubicBezTo>
                    <a:pt x="96225" y="77195"/>
                    <a:pt x="64339" y="88083"/>
                    <a:pt x="51857" y="88083"/>
                  </a:cubicBezTo>
                  <a:cubicBezTo>
                    <a:pt x="39375" y="88083"/>
                    <a:pt x="0" y="88083"/>
                    <a:pt x="0" y="95001"/>
                  </a:cubicBezTo>
                  <a:cubicBezTo>
                    <a:pt x="0" y="101919"/>
                    <a:pt x="22694" y="106342"/>
                    <a:pt x="31545" y="106342"/>
                  </a:cubicBezTo>
                  <a:cubicBezTo>
                    <a:pt x="40396" y="106342"/>
                    <a:pt x="72849" y="98630"/>
                    <a:pt x="73530" y="106342"/>
                  </a:cubicBezTo>
                  <a:cubicBezTo>
                    <a:pt x="74211" y="114054"/>
                    <a:pt x="74211" y="118250"/>
                    <a:pt x="58098" y="118250"/>
                  </a:cubicBezTo>
                  <a:cubicBezTo>
                    <a:pt x="41985" y="118250"/>
                    <a:pt x="2837" y="115415"/>
                    <a:pt x="3518" y="123127"/>
                  </a:cubicBezTo>
                  <a:cubicBezTo>
                    <a:pt x="4199" y="130839"/>
                    <a:pt x="38581" y="124488"/>
                    <a:pt x="38581" y="130158"/>
                  </a:cubicBezTo>
                  <a:cubicBezTo>
                    <a:pt x="38581" y="135829"/>
                    <a:pt x="46183" y="136396"/>
                    <a:pt x="62977" y="135035"/>
                  </a:cubicBezTo>
                  <a:cubicBezTo>
                    <a:pt x="79771" y="133674"/>
                    <a:pt x="127429" y="129251"/>
                    <a:pt x="140706" y="135602"/>
                  </a:cubicBezTo>
                  <a:cubicBezTo>
                    <a:pt x="153982" y="141953"/>
                    <a:pt x="184733" y="150346"/>
                    <a:pt x="184733" y="162934"/>
                  </a:cubicBezTo>
                  <a:cubicBezTo>
                    <a:pt x="184733" y="175523"/>
                    <a:pt x="190407" y="190947"/>
                    <a:pt x="186889" y="197978"/>
                  </a:cubicBezTo>
                  <a:cubicBezTo>
                    <a:pt x="183371" y="205010"/>
                    <a:pt x="164194" y="223156"/>
                    <a:pt x="167939" y="232002"/>
                  </a:cubicBezTo>
                  <a:cubicBezTo>
                    <a:pt x="171684" y="240848"/>
                    <a:pt x="182690" y="238239"/>
                    <a:pt x="188931" y="232002"/>
                  </a:cubicBezTo>
                  <a:cubicBezTo>
                    <a:pt x="194935" y="225935"/>
                    <a:pt x="204313" y="224764"/>
                    <a:pt x="211626" y="229167"/>
                  </a:cubicBezTo>
                  <a:cubicBezTo>
                    <a:pt x="216505" y="234043"/>
                    <a:pt x="230462" y="247993"/>
                    <a:pt x="228420" y="253663"/>
                  </a:cubicBezTo>
                  <a:cubicBezTo>
                    <a:pt x="226377" y="259334"/>
                    <a:pt x="223540" y="266933"/>
                    <a:pt x="216505" y="265572"/>
                  </a:cubicBezTo>
                  <a:cubicBezTo>
                    <a:pt x="209470" y="264211"/>
                    <a:pt x="182463" y="248787"/>
                    <a:pt x="177357" y="252983"/>
                  </a:cubicBezTo>
                  <a:cubicBezTo>
                    <a:pt x="172251" y="257179"/>
                    <a:pt x="158407" y="254344"/>
                    <a:pt x="161244" y="259221"/>
                  </a:cubicBezTo>
                  <a:cubicBezTo>
                    <a:pt x="164081" y="264097"/>
                    <a:pt x="175882" y="264778"/>
                    <a:pt x="187797" y="268974"/>
                  </a:cubicBezTo>
                  <a:cubicBezTo>
                    <a:pt x="199711" y="273170"/>
                    <a:pt x="223540" y="269768"/>
                    <a:pt x="223540" y="277366"/>
                  </a:cubicBezTo>
                  <a:cubicBezTo>
                    <a:pt x="223540" y="284965"/>
                    <a:pt x="198690" y="306513"/>
                    <a:pt x="188024" y="309008"/>
                  </a:cubicBezTo>
                  <a:cubicBezTo>
                    <a:pt x="177357" y="311503"/>
                    <a:pt x="160790" y="301296"/>
                    <a:pt x="159996" y="312524"/>
                  </a:cubicBezTo>
                  <a:cubicBezTo>
                    <a:pt x="159202" y="323752"/>
                    <a:pt x="152393" y="326473"/>
                    <a:pt x="146039" y="334185"/>
                  </a:cubicBezTo>
                  <a:cubicBezTo>
                    <a:pt x="139684" y="341897"/>
                    <a:pt x="131401" y="350290"/>
                    <a:pt x="134124" y="359363"/>
                  </a:cubicBezTo>
                  <a:cubicBezTo>
                    <a:pt x="137788" y="368897"/>
                    <a:pt x="138769" y="379252"/>
                    <a:pt x="136961" y="389303"/>
                  </a:cubicBezTo>
                  <a:cubicBezTo>
                    <a:pt x="134805" y="404160"/>
                    <a:pt x="132082" y="413914"/>
                    <a:pt x="138323" y="420265"/>
                  </a:cubicBezTo>
                  <a:cubicBezTo>
                    <a:pt x="144564" y="426616"/>
                    <a:pt x="148195" y="434895"/>
                    <a:pt x="146039" y="439771"/>
                  </a:cubicBezTo>
                  <a:cubicBezTo>
                    <a:pt x="143721" y="446258"/>
                    <a:pt x="145064" y="453488"/>
                    <a:pt x="149556" y="458711"/>
                  </a:cubicBezTo>
                  <a:cubicBezTo>
                    <a:pt x="154464" y="463894"/>
                    <a:pt x="158317" y="469979"/>
                    <a:pt x="160904" y="476630"/>
                  </a:cubicBezTo>
                  <a:cubicBezTo>
                    <a:pt x="164132" y="483707"/>
                    <a:pt x="171279" y="488172"/>
                    <a:pt x="179059" y="487971"/>
                  </a:cubicBezTo>
                  <a:cubicBezTo>
                    <a:pt x="187456" y="487971"/>
                    <a:pt x="204931" y="475383"/>
                    <a:pt x="213101" y="480940"/>
                  </a:cubicBezTo>
                  <a:cubicBezTo>
                    <a:pt x="221271" y="486497"/>
                    <a:pt x="220136" y="500560"/>
                    <a:pt x="229214" y="500560"/>
                  </a:cubicBezTo>
                  <a:cubicBezTo>
                    <a:pt x="238292" y="500560"/>
                    <a:pt x="244533" y="505437"/>
                    <a:pt x="257128" y="492848"/>
                  </a:cubicBezTo>
                  <a:cubicBezTo>
                    <a:pt x="269724" y="480259"/>
                    <a:pt x="286517" y="462794"/>
                    <a:pt x="285156" y="453608"/>
                  </a:cubicBezTo>
                  <a:cubicBezTo>
                    <a:pt x="283794" y="444421"/>
                    <a:pt x="295709" y="433420"/>
                    <a:pt x="301950" y="431946"/>
                  </a:cubicBezTo>
                  <a:cubicBezTo>
                    <a:pt x="308191" y="430472"/>
                    <a:pt x="330658" y="423554"/>
                    <a:pt x="329977" y="415161"/>
                  </a:cubicBezTo>
                  <a:cubicBezTo>
                    <a:pt x="329296" y="406769"/>
                    <a:pt x="336218" y="398830"/>
                    <a:pt x="342573" y="389870"/>
                  </a:cubicBezTo>
                  <a:cubicBezTo>
                    <a:pt x="350184" y="379021"/>
                    <a:pt x="362260" y="372154"/>
                    <a:pt x="375480" y="371158"/>
                  </a:cubicBezTo>
                  <a:cubicBezTo>
                    <a:pt x="388756" y="371158"/>
                    <a:pt x="396472" y="359816"/>
                    <a:pt x="406911" y="356414"/>
                  </a:cubicBezTo>
                  <a:cubicBezTo>
                    <a:pt x="417351" y="353012"/>
                    <a:pt x="411791" y="364807"/>
                    <a:pt x="421663" y="364807"/>
                  </a:cubicBezTo>
                  <a:cubicBezTo>
                    <a:pt x="431535" y="364807"/>
                    <a:pt x="450258" y="353465"/>
                    <a:pt x="461492" y="353465"/>
                  </a:cubicBezTo>
                  <a:cubicBezTo>
                    <a:pt x="472725" y="353465"/>
                    <a:pt x="495533" y="325453"/>
                    <a:pt x="505632" y="325453"/>
                  </a:cubicBezTo>
                  <a:cubicBezTo>
                    <a:pt x="515731" y="325453"/>
                    <a:pt x="518909" y="305833"/>
                    <a:pt x="524469" y="305833"/>
                  </a:cubicBezTo>
                  <a:cubicBezTo>
                    <a:pt x="530029" y="305833"/>
                    <a:pt x="535022" y="316380"/>
                    <a:pt x="547163" y="316380"/>
                  </a:cubicBezTo>
                  <a:cubicBezTo>
                    <a:pt x="559305" y="316380"/>
                    <a:pt x="586311" y="304472"/>
                    <a:pt x="603899" y="304472"/>
                  </a:cubicBezTo>
                  <a:cubicBezTo>
                    <a:pt x="621487" y="304472"/>
                    <a:pt x="676521" y="288708"/>
                    <a:pt x="682876" y="27827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9" name="Freeform 448">
              <a:extLst>
                <a:ext uri="{FF2B5EF4-FFF2-40B4-BE49-F238E27FC236}">
                  <a16:creationId xmlns:a16="http://schemas.microsoft.com/office/drawing/2014/main" id="{62483DB7-D8C3-9748-9045-6BA1F9763ED6}"/>
                </a:ext>
              </a:extLst>
            </p:cNvPr>
            <p:cNvSpPr/>
            <p:nvPr/>
          </p:nvSpPr>
          <p:spPr>
            <a:xfrm>
              <a:off x="2416056" y="2773458"/>
              <a:ext cx="25860" cy="38770"/>
            </a:xfrm>
            <a:custGeom>
              <a:avLst/>
              <a:gdLst>
                <a:gd name="connsiteX0" fmla="*/ 22631 w 22694"/>
                <a:gd name="connsiteY0" fmla="*/ 22018 h 34023"/>
                <a:gd name="connsiteX1" fmla="*/ 22631 w 22694"/>
                <a:gd name="connsiteY1" fmla="*/ 16 h 34023"/>
                <a:gd name="connsiteX2" fmla="*/ 3228 w 22694"/>
                <a:gd name="connsiteY2" fmla="*/ 16461 h 34023"/>
                <a:gd name="connsiteX3" fmla="*/ 3228 w 22694"/>
                <a:gd name="connsiteY3" fmla="*/ 44133 h 34023"/>
                <a:gd name="connsiteX4" fmla="*/ 22631 w 22694"/>
                <a:gd name="connsiteY4" fmla="*/ 22018 h 34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 h="34023">
                  <a:moveTo>
                    <a:pt x="22631" y="22018"/>
                  </a:moveTo>
                  <a:cubicBezTo>
                    <a:pt x="30348" y="19977"/>
                    <a:pt x="43170" y="-664"/>
                    <a:pt x="22631" y="16"/>
                  </a:cubicBezTo>
                  <a:cubicBezTo>
                    <a:pt x="11284" y="16"/>
                    <a:pt x="3228" y="5233"/>
                    <a:pt x="3228" y="16461"/>
                  </a:cubicBezTo>
                  <a:cubicBezTo>
                    <a:pt x="3228" y="27689"/>
                    <a:pt x="-4035" y="43566"/>
                    <a:pt x="3228" y="44133"/>
                  </a:cubicBezTo>
                  <a:cubicBezTo>
                    <a:pt x="10490" y="44701"/>
                    <a:pt x="14915" y="24173"/>
                    <a:pt x="22631" y="2201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0" name="Freeform 449">
              <a:extLst>
                <a:ext uri="{FF2B5EF4-FFF2-40B4-BE49-F238E27FC236}">
                  <a16:creationId xmlns:a16="http://schemas.microsoft.com/office/drawing/2014/main" id="{B5B5B55C-20BD-AF4C-957C-12C995FCCCF4}"/>
                </a:ext>
              </a:extLst>
            </p:cNvPr>
            <p:cNvSpPr/>
            <p:nvPr/>
          </p:nvSpPr>
          <p:spPr>
            <a:xfrm>
              <a:off x="2460384" y="2874251"/>
              <a:ext cx="64652" cy="64618"/>
            </a:xfrm>
            <a:custGeom>
              <a:avLst/>
              <a:gdLst>
                <a:gd name="connsiteX0" fmla="*/ 22652 w 56736"/>
                <a:gd name="connsiteY0" fmla="*/ 36998 h 56705"/>
                <a:gd name="connsiteX1" fmla="*/ 32411 w 56736"/>
                <a:gd name="connsiteY1" fmla="*/ 50267 h 56705"/>
                <a:gd name="connsiteX2" fmla="*/ 45687 w 56736"/>
                <a:gd name="connsiteY2" fmla="*/ 57526 h 56705"/>
                <a:gd name="connsiteX3" fmla="*/ 57034 w 56736"/>
                <a:gd name="connsiteY3" fmla="*/ 39040 h 56705"/>
                <a:gd name="connsiteX4" fmla="*/ 41602 w 56736"/>
                <a:gd name="connsiteY4" fmla="*/ 12161 h 56705"/>
                <a:gd name="connsiteX5" fmla="*/ 13007 w 56736"/>
                <a:gd name="connsiteY5" fmla="*/ 820 h 56705"/>
                <a:gd name="connsiteX6" fmla="*/ 2681 w 56736"/>
                <a:gd name="connsiteY6" fmla="*/ 12161 h 56705"/>
                <a:gd name="connsiteX7" fmla="*/ 22652 w 56736"/>
                <a:gd name="connsiteY7" fmla="*/ 36998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36" h="56705">
                  <a:moveTo>
                    <a:pt x="22652" y="36998"/>
                  </a:moveTo>
                  <a:cubicBezTo>
                    <a:pt x="24695" y="46752"/>
                    <a:pt x="26737" y="49814"/>
                    <a:pt x="32411" y="50267"/>
                  </a:cubicBezTo>
                  <a:cubicBezTo>
                    <a:pt x="38084" y="50721"/>
                    <a:pt x="35928" y="59000"/>
                    <a:pt x="45687" y="57526"/>
                  </a:cubicBezTo>
                  <a:cubicBezTo>
                    <a:pt x="55446" y="56051"/>
                    <a:pt x="65204" y="46185"/>
                    <a:pt x="57034" y="39040"/>
                  </a:cubicBezTo>
                  <a:cubicBezTo>
                    <a:pt x="48864" y="31895"/>
                    <a:pt x="51361" y="14543"/>
                    <a:pt x="41602" y="12161"/>
                  </a:cubicBezTo>
                  <a:cubicBezTo>
                    <a:pt x="31843" y="9780"/>
                    <a:pt x="24695" y="-3376"/>
                    <a:pt x="13007" y="820"/>
                  </a:cubicBezTo>
                  <a:cubicBezTo>
                    <a:pt x="1319" y="5016"/>
                    <a:pt x="-3447" y="5356"/>
                    <a:pt x="2681" y="12161"/>
                  </a:cubicBezTo>
                  <a:cubicBezTo>
                    <a:pt x="8808" y="18966"/>
                    <a:pt x="20610" y="27245"/>
                    <a:pt x="22652" y="3699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1" name="Freeform 450">
              <a:extLst>
                <a:ext uri="{FF2B5EF4-FFF2-40B4-BE49-F238E27FC236}">
                  <a16:creationId xmlns:a16="http://schemas.microsoft.com/office/drawing/2014/main" id="{12708E5D-CCC5-BF48-B14E-1A2ABEA17BF4}"/>
                </a:ext>
              </a:extLst>
            </p:cNvPr>
            <p:cNvSpPr/>
            <p:nvPr/>
          </p:nvSpPr>
          <p:spPr>
            <a:xfrm>
              <a:off x="3040970" y="3865652"/>
              <a:ext cx="51722" cy="77542"/>
            </a:xfrm>
            <a:custGeom>
              <a:avLst/>
              <a:gdLst>
                <a:gd name="connsiteX0" fmla="*/ 28660 w 45388"/>
                <a:gd name="connsiteY0" fmla="*/ 4984 h 68046"/>
                <a:gd name="connsiteX1" fmla="*/ 20717 w 45388"/>
                <a:gd name="connsiteY1" fmla="*/ 13377 h 68046"/>
                <a:gd name="connsiteX2" fmla="*/ 13568 w 45388"/>
                <a:gd name="connsiteY2" fmla="*/ 28120 h 68046"/>
                <a:gd name="connsiteX3" fmla="*/ 5511 w 45388"/>
                <a:gd name="connsiteY3" fmla="*/ 50235 h 68046"/>
                <a:gd name="connsiteX4" fmla="*/ 292 w 45388"/>
                <a:gd name="connsiteY4" fmla="*/ 64979 h 68046"/>
                <a:gd name="connsiteX5" fmla="*/ 3469 w 45388"/>
                <a:gd name="connsiteY5" fmla="*/ 69175 h 68046"/>
                <a:gd name="connsiteX6" fmla="*/ 11866 w 45388"/>
                <a:gd name="connsiteY6" fmla="*/ 69175 h 68046"/>
                <a:gd name="connsiteX7" fmla="*/ 11866 w 45388"/>
                <a:gd name="connsiteY7" fmla="*/ 65999 h 68046"/>
                <a:gd name="connsiteX8" fmla="*/ 30589 w 45388"/>
                <a:gd name="connsiteY8" fmla="*/ 37874 h 68046"/>
                <a:gd name="connsiteX9" fmla="*/ 47723 w 45388"/>
                <a:gd name="connsiteY9" fmla="*/ 561 h 68046"/>
                <a:gd name="connsiteX10" fmla="*/ 28660 w 45388"/>
                <a:gd name="connsiteY10" fmla="*/ 4984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388" h="68046">
                  <a:moveTo>
                    <a:pt x="28660" y="4984"/>
                  </a:moveTo>
                  <a:cubicBezTo>
                    <a:pt x="26487" y="8195"/>
                    <a:pt x="23804" y="11030"/>
                    <a:pt x="20717" y="13377"/>
                  </a:cubicBezTo>
                  <a:cubicBezTo>
                    <a:pt x="15703" y="16516"/>
                    <a:pt x="12926" y="22243"/>
                    <a:pt x="13568" y="28120"/>
                  </a:cubicBezTo>
                  <a:cubicBezTo>
                    <a:pt x="13017" y="36103"/>
                    <a:pt x="10225" y="43768"/>
                    <a:pt x="5511" y="50235"/>
                  </a:cubicBezTo>
                  <a:cubicBezTo>
                    <a:pt x="1994" y="56019"/>
                    <a:pt x="-957" y="61577"/>
                    <a:pt x="292" y="64979"/>
                  </a:cubicBezTo>
                  <a:cubicBezTo>
                    <a:pt x="733" y="66753"/>
                    <a:pt x="1881" y="68269"/>
                    <a:pt x="3469" y="69175"/>
                  </a:cubicBezTo>
                  <a:cubicBezTo>
                    <a:pt x="6179" y="70173"/>
                    <a:pt x="9156" y="70173"/>
                    <a:pt x="11866" y="69175"/>
                  </a:cubicBezTo>
                  <a:cubicBezTo>
                    <a:pt x="11674" y="68125"/>
                    <a:pt x="11674" y="67049"/>
                    <a:pt x="11866" y="65999"/>
                  </a:cubicBezTo>
                  <a:cubicBezTo>
                    <a:pt x="11866" y="55906"/>
                    <a:pt x="30021" y="57040"/>
                    <a:pt x="30589" y="37874"/>
                  </a:cubicBezTo>
                  <a:cubicBezTo>
                    <a:pt x="31156" y="18707"/>
                    <a:pt x="43411" y="12696"/>
                    <a:pt x="47723" y="561"/>
                  </a:cubicBezTo>
                  <a:cubicBezTo>
                    <a:pt x="46588" y="901"/>
                    <a:pt x="33652" y="-2728"/>
                    <a:pt x="28660" y="498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2" name="Freeform 451">
              <a:extLst>
                <a:ext uri="{FF2B5EF4-FFF2-40B4-BE49-F238E27FC236}">
                  <a16:creationId xmlns:a16="http://schemas.microsoft.com/office/drawing/2014/main" id="{612CAB73-C0F3-E546-8153-BEEC0E3E9CCE}"/>
                </a:ext>
              </a:extLst>
            </p:cNvPr>
            <p:cNvSpPr/>
            <p:nvPr/>
          </p:nvSpPr>
          <p:spPr>
            <a:xfrm>
              <a:off x="3120608" y="4052439"/>
              <a:ext cx="491358" cy="504018"/>
            </a:xfrm>
            <a:custGeom>
              <a:avLst/>
              <a:gdLst>
                <a:gd name="connsiteX0" fmla="*/ 182766 w 431194"/>
                <a:gd name="connsiteY0" fmla="*/ 318870 h 442304"/>
                <a:gd name="connsiteX1" fmla="*/ 195135 w 431194"/>
                <a:gd name="connsiteY1" fmla="*/ 326469 h 442304"/>
                <a:gd name="connsiteX2" fmla="*/ 205234 w 431194"/>
                <a:gd name="connsiteY2" fmla="*/ 330778 h 442304"/>
                <a:gd name="connsiteX3" fmla="*/ 232354 w 431194"/>
                <a:gd name="connsiteY3" fmla="*/ 338377 h 442304"/>
                <a:gd name="connsiteX4" fmla="*/ 240410 w 431194"/>
                <a:gd name="connsiteY4" fmla="*/ 341325 h 442304"/>
                <a:gd name="connsiteX5" fmla="*/ 261516 w 431194"/>
                <a:gd name="connsiteY5" fmla="*/ 353801 h 442304"/>
                <a:gd name="connsiteX6" fmla="*/ 271275 w 431194"/>
                <a:gd name="connsiteY6" fmla="*/ 365709 h 442304"/>
                <a:gd name="connsiteX7" fmla="*/ 288409 w 431194"/>
                <a:gd name="connsiteY7" fmla="*/ 389752 h 442304"/>
                <a:gd name="connsiteX8" fmla="*/ 291019 w 431194"/>
                <a:gd name="connsiteY8" fmla="*/ 395423 h 442304"/>
                <a:gd name="connsiteX9" fmla="*/ 306564 w 431194"/>
                <a:gd name="connsiteY9" fmla="*/ 406764 h 442304"/>
                <a:gd name="connsiteX10" fmla="*/ 320975 w 431194"/>
                <a:gd name="connsiteY10" fmla="*/ 403135 h 442304"/>
                <a:gd name="connsiteX11" fmla="*/ 340833 w 431194"/>
                <a:gd name="connsiteY11" fmla="*/ 399279 h 442304"/>
                <a:gd name="connsiteX12" fmla="*/ 366137 w 431194"/>
                <a:gd name="connsiteY12" fmla="*/ 418786 h 442304"/>
                <a:gd name="connsiteX13" fmla="*/ 359669 w 431194"/>
                <a:gd name="connsiteY13" fmla="*/ 430127 h 442304"/>
                <a:gd name="connsiteX14" fmla="*/ 356038 w 431194"/>
                <a:gd name="connsiteY14" fmla="*/ 435570 h 442304"/>
                <a:gd name="connsiteX15" fmla="*/ 370563 w 431194"/>
                <a:gd name="connsiteY15" fmla="*/ 448159 h 442304"/>
                <a:gd name="connsiteX16" fmla="*/ 373173 w 431194"/>
                <a:gd name="connsiteY16" fmla="*/ 420033 h 442304"/>
                <a:gd name="connsiteX17" fmla="*/ 374534 w 431194"/>
                <a:gd name="connsiteY17" fmla="*/ 398145 h 442304"/>
                <a:gd name="connsiteX18" fmla="*/ 376009 w 431194"/>
                <a:gd name="connsiteY18" fmla="*/ 364688 h 442304"/>
                <a:gd name="connsiteX19" fmla="*/ 368180 w 431194"/>
                <a:gd name="connsiteY19" fmla="*/ 350739 h 442304"/>
                <a:gd name="connsiteX20" fmla="*/ 360123 w 431194"/>
                <a:gd name="connsiteY20" fmla="*/ 335315 h 442304"/>
                <a:gd name="connsiteX21" fmla="*/ 375669 w 431194"/>
                <a:gd name="connsiteY21" fmla="*/ 321138 h 442304"/>
                <a:gd name="connsiteX22" fmla="*/ 380889 w 431194"/>
                <a:gd name="connsiteY22" fmla="*/ 318757 h 442304"/>
                <a:gd name="connsiteX23" fmla="*/ 383612 w 431194"/>
                <a:gd name="connsiteY23" fmla="*/ 316488 h 442304"/>
                <a:gd name="connsiteX24" fmla="*/ 380435 w 431194"/>
                <a:gd name="connsiteY24" fmla="*/ 316488 h 442304"/>
                <a:gd name="connsiteX25" fmla="*/ 365116 w 431194"/>
                <a:gd name="connsiteY25" fmla="*/ 301291 h 442304"/>
                <a:gd name="connsiteX26" fmla="*/ 366932 w 431194"/>
                <a:gd name="connsiteY26" fmla="*/ 297209 h 442304"/>
                <a:gd name="connsiteX27" fmla="*/ 386903 w 431194"/>
                <a:gd name="connsiteY27" fmla="*/ 294487 h 442304"/>
                <a:gd name="connsiteX28" fmla="*/ 391555 w 431194"/>
                <a:gd name="connsiteY28" fmla="*/ 294487 h 442304"/>
                <a:gd name="connsiteX29" fmla="*/ 415044 w 431194"/>
                <a:gd name="connsiteY29" fmla="*/ 288136 h 442304"/>
                <a:gd name="connsiteX30" fmla="*/ 433199 w 431194"/>
                <a:gd name="connsiteY30" fmla="*/ 283826 h 442304"/>
                <a:gd name="connsiteX31" fmla="*/ 428207 w 431194"/>
                <a:gd name="connsiteY31" fmla="*/ 274186 h 442304"/>
                <a:gd name="connsiteX32" fmla="*/ 422079 w 431194"/>
                <a:gd name="connsiteY32" fmla="*/ 264433 h 442304"/>
                <a:gd name="connsiteX33" fmla="*/ 427866 w 431194"/>
                <a:gd name="connsiteY33" fmla="*/ 251731 h 442304"/>
                <a:gd name="connsiteX34" fmla="*/ 424348 w 431194"/>
                <a:gd name="connsiteY34" fmla="*/ 242998 h 442304"/>
                <a:gd name="connsiteX35" fmla="*/ 419129 w 431194"/>
                <a:gd name="connsiteY35" fmla="*/ 231657 h 442304"/>
                <a:gd name="connsiteX36" fmla="*/ 425824 w 431194"/>
                <a:gd name="connsiteY36" fmla="*/ 186292 h 442304"/>
                <a:gd name="connsiteX37" fmla="*/ 427753 w 431194"/>
                <a:gd name="connsiteY37" fmla="*/ 173023 h 442304"/>
                <a:gd name="connsiteX38" fmla="*/ 424348 w 431194"/>
                <a:gd name="connsiteY38" fmla="*/ 170188 h 442304"/>
                <a:gd name="connsiteX39" fmla="*/ 418561 w 431194"/>
                <a:gd name="connsiteY39" fmla="*/ 172570 h 442304"/>
                <a:gd name="connsiteX40" fmla="*/ 401654 w 431194"/>
                <a:gd name="connsiteY40" fmla="*/ 177220 h 442304"/>
                <a:gd name="connsiteX41" fmla="*/ 371017 w 431194"/>
                <a:gd name="connsiteY41" fmla="*/ 160661 h 442304"/>
                <a:gd name="connsiteX42" fmla="*/ 336975 w 431194"/>
                <a:gd name="connsiteY42" fmla="*/ 151475 h 442304"/>
                <a:gd name="connsiteX43" fmla="*/ 331188 w 431194"/>
                <a:gd name="connsiteY43" fmla="*/ 151475 h 442304"/>
                <a:gd name="connsiteX44" fmla="*/ 312351 w 431194"/>
                <a:gd name="connsiteY44" fmla="*/ 121761 h 442304"/>
                <a:gd name="connsiteX45" fmla="*/ 301912 w 431194"/>
                <a:gd name="connsiteY45" fmla="*/ 99079 h 442304"/>
                <a:gd name="connsiteX46" fmla="*/ 294877 w 431194"/>
                <a:gd name="connsiteY46" fmla="*/ 85016 h 442304"/>
                <a:gd name="connsiteX47" fmla="*/ 329599 w 431194"/>
                <a:gd name="connsiteY47" fmla="*/ 30919 h 442304"/>
                <a:gd name="connsiteX48" fmla="*/ 330847 w 431194"/>
                <a:gd name="connsiteY48" fmla="*/ 33414 h 442304"/>
                <a:gd name="connsiteX49" fmla="*/ 330847 w 431194"/>
                <a:gd name="connsiteY49" fmla="*/ 33414 h 442304"/>
                <a:gd name="connsiteX50" fmla="*/ 354336 w 431194"/>
                <a:gd name="connsiteY50" fmla="*/ 10731 h 442304"/>
                <a:gd name="connsiteX51" fmla="*/ 333571 w 431194"/>
                <a:gd name="connsiteY51" fmla="*/ 4380 h 442304"/>
                <a:gd name="connsiteX52" fmla="*/ 293628 w 431194"/>
                <a:gd name="connsiteY52" fmla="*/ 36816 h 442304"/>
                <a:gd name="connsiteX53" fmla="*/ 258452 w 431194"/>
                <a:gd name="connsiteY53" fmla="*/ 42146 h 442304"/>
                <a:gd name="connsiteX54" fmla="*/ 232354 w 431194"/>
                <a:gd name="connsiteY54" fmla="*/ 90573 h 442304"/>
                <a:gd name="connsiteX55" fmla="*/ 202510 w 431194"/>
                <a:gd name="connsiteY55" fmla="*/ 121988 h 442304"/>
                <a:gd name="connsiteX56" fmla="*/ 171079 w 431194"/>
                <a:gd name="connsiteY56" fmla="*/ 84789 h 442304"/>
                <a:gd name="connsiteX57" fmla="*/ 128526 w 431194"/>
                <a:gd name="connsiteY57" fmla="*/ 92161 h 442304"/>
                <a:gd name="connsiteX58" fmla="*/ 76439 w 431194"/>
                <a:gd name="connsiteY58" fmla="*/ 84592 h 442304"/>
                <a:gd name="connsiteX59" fmla="*/ 75762 w 431194"/>
                <a:gd name="connsiteY59" fmla="*/ 83655 h 442304"/>
                <a:gd name="connsiteX60" fmla="*/ 52046 w 431194"/>
                <a:gd name="connsiteY60" fmla="*/ 50539 h 442304"/>
                <a:gd name="connsiteX61" fmla="*/ 52046 w 431194"/>
                <a:gd name="connsiteY61" fmla="*/ 53601 h 442304"/>
                <a:gd name="connsiteX62" fmla="*/ 32189 w 431194"/>
                <a:gd name="connsiteY62" fmla="*/ 45322 h 442304"/>
                <a:gd name="connsiteX63" fmla="*/ 189 w 431194"/>
                <a:gd name="connsiteY63" fmla="*/ 44074 h 442304"/>
                <a:gd name="connsiteX64" fmla="*/ 189 w 431194"/>
                <a:gd name="connsiteY64" fmla="*/ 44074 h 442304"/>
                <a:gd name="connsiteX65" fmla="*/ 189 w 431194"/>
                <a:gd name="connsiteY65" fmla="*/ 50199 h 442304"/>
                <a:gd name="connsiteX66" fmla="*/ 22203 w 431194"/>
                <a:gd name="connsiteY66" fmla="*/ 78892 h 442304"/>
                <a:gd name="connsiteX67" fmla="*/ 62940 w 431194"/>
                <a:gd name="connsiteY67" fmla="*/ 106904 h 442304"/>
                <a:gd name="connsiteX68" fmla="*/ 101066 w 431194"/>
                <a:gd name="connsiteY68" fmla="*/ 126978 h 442304"/>
                <a:gd name="connsiteX69" fmla="*/ 121037 w 431194"/>
                <a:gd name="connsiteY69" fmla="*/ 139000 h 442304"/>
                <a:gd name="connsiteX70" fmla="*/ 129775 w 431194"/>
                <a:gd name="connsiteY70" fmla="*/ 113596 h 442304"/>
                <a:gd name="connsiteX71" fmla="*/ 156441 w 431194"/>
                <a:gd name="connsiteY71" fmla="*/ 96244 h 442304"/>
                <a:gd name="connsiteX72" fmla="*/ 177206 w 431194"/>
                <a:gd name="connsiteY72" fmla="*/ 120287 h 442304"/>
                <a:gd name="connsiteX73" fmla="*/ 187192 w 431194"/>
                <a:gd name="connsiteY73" fmla="*/ 151702 h 442304"/>
                <a:gd name="connsiteX74" fmla="*/ 189234 w 431194"/>
                <a:gd name="connsiteY74" fmla="*/ 207047 h 442304"/>
                <a:gd name="connsiteX75" fmla="*/ 191163 w 431194"/>
                <a:gd name="connsiteY75" fmla="*/ 249122 h 442304"/>
                <a:gd name="connsiteX76" fmla="*/ 160526 w 431194"/>
                <a:gd name="connsiteY76" fmla="*/ 282465 h 442304"/>
                <a:gd name="connsiteX77" fmla="*/ 154398 w 431194"/>
                <a:gd name="connsiteY77" fmla="*/ 301291 h 442304"/>
                <a:gd name="connsiteX78" fmla="*/ 156327 w 431194"/>
                <a:gd name="connsiteY78" fmla="*/ 299137 h 442304"/>
                <a:gd name="connsiteX79" fmla="*/ 182766 w 431194"/>
                <a:gd name="connsiteY79" fmla="*/ 318870 h 4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431194" h="442304">
                  <a:moveTo>
                    <a:pt x="182766" y="318870"/>
                  </a:moveTo>
                  <a:cubicBezTo>
                    <a:pt x="187254" y="320755"/>
                    <a:pt x="191425" y="323318"/>
                    <a:pt x="195135" y="326469"/>
                  </a:cubicBezTo>
                  <a:cubicBezTo>
                    <a:pt x="200468" y="330552"/>
                    <a:pt x="202964" y="332139"/>
                    <a:pt x="205234" y="330778"/>
                  </a:cubicBezTo>
                  <a:cubicBezTo>
                    <a:pt x="214538" y="325108"/>
                    <a:pt x="227928" y="335088"/>
                    <a:pt x="232354" y="338377"/>
                  </a:cubicBezTo>
                  <a:cubicBezTo>
                    <a:pt x="234827" y="339863"/>
                    <a:pt x="237561" y="340864"/>
                    <a:pt x="240410" y="341325"/>
                  </a:cubicBezTo>
                  <a:cubicBezTo>
                    <a:pt x="248752" y="342719"/>
                    <a:pt x="256275" y="347166"/>
                    <a:pt x="261516" y="353801"/>
                  </a:cubicBezTo>
                  <a:cubicBezTo>
                    <a:pt x="264580" y="357884"/>
                    <a:pt x="267984" y="361853"/>
                    <a:pt x="271275" y="365709"/>
                  </a:cubicBezTo>
                  <a:cubicBezTo>
                    <a:pt x="277978" y="372969"/>
                    <a:pt x="283736" y="381047"/>
                    <a:pt x="288409" y="389752"/>
                  </a:cubicBezTo>
                  <a:cubicBezTo>
                    <a:pt x="289317" y="391907"/>
                    <a:pt x="290224" y="393722"/>
                    <a:pt x="291019" y="395423"/>
                  </a:cubicBezTo>
                  <a:cubicBezTo>
                    <a:pt x="294990" y="404496"/>
                    <a:pt x="296238" y="406764"/>
                    <a:pt x="306564" y="406764"/>
                  </a:cubicBezTo>
                  <a:cubicBezTo>
                    <a:pt x="311577" y="406630"/>
                    <a:pt x="316498" y="405391"/>
                    <a:pt x="320975" y="403135"/>
                  </a:cubicBezTo>
                  <a:cubicBezTo>
                    <a:pt x="327091" y="399983"/>
                    <a:pt x="333981" y="398645"/>
                    <a:pt x="340833" y="399279"/>
                  </a:cubicBezTo>
                  <a:cubicBezTo>
                    <a:pt x="357286" y="400980"/>
                    <a:pt x="366818" y="408238"/>
                    <a:pt x="366137" y="418786"/>
                  </a:cubicBezTo>
                  <a:cubicBezTo>
                    <a:pt x="365680" y="423309"/>
                    <a:pt x="363330" y="427428"/>
                    <a:pt x="359669" y="430127"/>
                  </a:cubicBezTo>
                  <a:cubicBezTo>
                    <a:pt x="357286" y="432282"/>
                    <a:pt x="355925" y="433642"/>
                    <a:pt x="356038" y="435570"/>
                  </a:cubicBezTo>
                  <a:cubicBezTo>
                    <a:pt x="356038" y="440561"/>
                    <a:pt x="363641" y="446912"/>
                    <a:pt x="370563" y="448159"/>
                  </a:cubicBezTo>
                  <a:cubicBezTo>
                    <a:pt x="372753" y="438953"/>
                    <a:pt x="373632" y="429485"/>
                    <a:pt x="373173" y="420033"/>
                  </a:cubicBezTo>
                  <a:cubicBezTo>
                    <a:pt x="372987" y="412711"/>
                    <a:pt x="373442" y="405387"/>
                    <a:pt x="374534" y="398145"/>
                  </a:cubicBezTo>
                  <a:cubicBezTo>
                    <a:pt x="376582" y="387116"/>
                    <a:pt x="377079" y="375855"/>
                    <a:pt x="376009" y="364688"/>
                  </a:cubicBezTo>
                  <a:cubicBezTo>
                    <a:pt x="374433" y="359531"/>
                    <a:pt x="371762" y="354773"/>
                    <a:pt x="368180" y="350739"/>
                  </a:cubicBezTo>
                  <a:cubicBezTo>
                    <a:pt x="364235" y="346359"/>
                    <a:pt x="361464" y="341053"/>
                    <a:pt x="360123" y="335315"/>
                  </a:cubicBezTo>
                  <a:cubicBezTo>
                    <a:pt x="360123" y="327603"/>
                    <a:pt x="368974" y="323974"/>
                    <a:pt x="375669" y="321138"/>
                  </a:cubicBezTo>
                  <a:cubicBezTo>
                    <a:pt x="377711" y="320231"/>
                    <a:pt x="379527" y="319551"/>
                    <a:pt x="380889" y="318757"/>
                  </a:cubicBezTo>
                  <a:cubicBezTo>
                    <a:pt x="381917" y="318158"/>
                    <a:pt x="382837" y="317391"/>
                    <a:pt x="383612" y="316488"/>
                  </a:cubicBezTo>
                  <a:cubicBezTo>
                    <a:pt x="382554" y="316425"/>
                    <a:pt x="381493" y="316425"/>
                    <a:pt x="380435" y="316488"/>
                  </a:cubicBezTo>
                  <a:cubicBezTo>
                    <a:pt x="372141" y="316200"/>
                    <a:pt x="365467" y="309579"/>
                    <a:pt x="365116" y="301291"/>
                  </a:cubicBezTo>
                  <a:cubicBezTo>
                    <a:pt x="365137" y="299739"/>
                    <a:pt x="365793" y="298264"/>
                    <a:pt x="366932" y="297209"/>
                  </a:cubicBezTo>
                  <a:cubicBezTo>
                    <a:pt x="370222" y="294033"/>
                    <a:pt x="377598" y="294146"/>
                    <a:pt x="386903" y="294487"/>
                  </a:cubicBezTo>
                  <a:lnTo>
                    <a:pt x="391555" y="294487"/>
                  </a:lnTo>
                  <a:cubicBezTo>
                    <a:pt x="399801" y="294426"/>
                    <a:pt x="407892" y="292239"/>
                    <a:pt x="415044" y="288136"/>
                  </a:cubicBezTo>
                  <a:cubicBezTo>
                    <a:pt x="420696" y="285356"/>
                    <a:pt x="426901" y="283883"/>
                    <a:pt x="433199" y="283826"/>
                  </a:cubicBezTo>
                  <a:cubicBezTo>
                    <a:pt x="432811" y="280098"/>
                    <a:pt x="431028" y="276655"/>
                    <a:pt x="428207" y="274186"/>
                  </a:cubicBezTo>
                  <a:cubicBezTo>
                    <a:pt x="424709" y="272114"/>
                    <a:pt x="422427" y="268482"/>
                    <a:pt x="422079" y="264433"/>
                  </a:cubicBezTo>
                  <a:cubicBezTo>
                    <a:pt x="421890" y="259522"/>
                    <a:pt x="424036" y="254812"/>
                    <a:pt x="427866" y="251731"/>
                  </a:cubicBezTo>
                  <a:cubicBezTo>
                    <a:pt x="429341" y="250483"/>
                    <a:pt x="427866" y="247988"/>
                    <a:pt x="424348" y="242998"/>
                  </a:cubicBezTo>
                  <a:cubicBezTo>
                    <a:pt x="421581" y="239780"/>
                    <a:pt x="419773" y="235851"/>
                    <a:pt x="419129" y="231657"/>
                  </a:cubicBezTo>
                  <a:cubicBezTo>
                    <a:pt x="418334" y="218955"/>
                    <a:pt x="418108" y="196272"/>
                    <a:pt x="425824" y="186292"/>
                  </a:cubicBezTo>
                  <a:cubicBezTo>
                    <a:pt x="429104" y="182672"/>
                    <a:pt x="429867" y="177427"/>
                    <a:pt x="427753" y="173023"/>
                  </a:cubicBezTo>
                  <a:cubicBezTo>
                    <a:pt x="427123" y="171599"/>
                    <a:pt x="425864" y="170550"/>
                    <a:pt x="424348" y="170188"/>
                  </a:cubicBezTo>
                  <a:cubicBezTo>
                    <a:pt x="422301" y="170656"/>
                    <a:pt x="420345" y="171461"/>
                    <a:pt x="418561" y="172570"/>
                  </a:cubicBezTo>
                  <a:cubicBezTo>
                    <a:pt x="413568" y="175887"/>
                    <a:pt x="407642" y="177517"/>
                    <a:pt x="401654" y="177220"/>
                  </a:cubicBezTo>
                  <a:cubicBezTo>
                    <a:pt x="389412" y="176795"/>
                    <a:pt x="378075" y="170667"/>
                    <a:pt x="371017" y="160661"/>
                  </a:cubicBezTo>
                  <a:cubicBezTo>
                    <a:pt x="361420" y="153043"/>
                    <a:pt x="349104" y="149719"/>
                    <a:pt x="336975" y="151475"/>
                  </a:cubicBezTo>
                  <a:lnTo>
                    <a:pt x="331188" y="151475"/>
                  </a:lnTo>
                  <a:cubicBezTo>
                    <a:pt x="324606" y="151475"/>
                    <a:pt x="313486" y="146825"/>
                    <a:pt x="312351" y="121761"/>
                  </a:cubicBezTo>
                  <a:cubicBezTo>
                    <a:pt x="311411" y="113273"/>
                    <a:pt x="307749" y="105316"/>
                    <a:pt x="301912" y="99079"/>
                  </a:cubicBezTo>
                  <a:cubicBezTo>
                    <a:pt x="298056" y="95312"/>
                    <a:pt x="295579" y="90359"/>
                    <a:pt x="294877" y="85016"/>
                  </a:cubicBezTo>
                  <a:cubicBezTo>
                    <a:pt x="296972" y="62417"/>
                    <a:pt x="309920" y="42243"/>
                    <a:pt x="329599" y="30919"/>
                  </a:cubicBezTo>
                  <a:lnTo>
                    <a:pt x="330847" y="33414"/>
                  </a:lnTo>
                  <a:lnTo>
                    <a:pt x="330847" y="33414"/>
                  </a:lnTo>
                  <a:cubicBezTo>
                    <a:pt x="327103" y="17990"/>
                    <a:pt x="356492" y="23320"/>
                    <a:pt x="354336" y="10731"/>
                  </a:cubicBezTo>
                  <a:cubicBezTo>
                    <a:pt x="352180" y="-1857"/>
                    <a:pt x="341514" y="-2538"/>
                    <a:pt x="333571" y="4380"/>
                  </a:cubicBezTo>
                  <a:cubicBezTo>
                    <a:pt x="325628" y="11299"/>
                    <a:pt x="306905" y="35795"/>
                    <a:pt x="293628" y="36816"/>
                  </a:cubicBezTo>
                  <a:cubicBezTo>
                    <a:pt x="280352" y="37837"/>
                    <a:pt x="266963" y="44868"/>
                    <a:pt x="258452" y="42146"/>
                  </a:cubicBezTo>
                  <a:cubicBezTo>
                    <a:pt x="249942" y="39425"/>
                    <a:pt x="247105" y="83201"/>
                    <a:pt x="232354" y="90573"/>
                  </a:cubicBezTo>
                  <a:cubicBezTo>
                    <a:pt x="217602" y="97945"/>
                    <a:pt x="211021" y="136958"/>
                    <a:pt x="202510" y="121988"/>
                  </a:cubicBezTo>
                  <a:cubicBezTo>
                    <a:pt x="194000" y="107018"/>
                    <a:pt x="184922" y="87965"/>
                    <a:pt x="171079" y="84789"/>
                  </a:cubicBezTo>
                  <a:cubicBezTo>
                    <a:pt x="156517" y="80533"/>
                    <a:pt x="140805" y="83255"/>
                    <a:pt x="128526" y="92161"/>
                  </a:cubicBezTo>
                  <a:cubicBezTo>
                    <a:pt x="112051" y="104447"/>
                    <a:pt x="88731" y="101058"/>
                    <a:pt x="76439" y="84592"/>
                  </a:cubicBezTo>
                  <a:cubicBezTo>
                    <a:pt x="76208" y="84283"/>
                    <a:pt x="75983" y="83971"/>
                    <a:pt x="75762" y="83655"/>
                  </a:cubicBezTo>
                  <a:cubicBezTo>
                    <a:pt x="66619" y="73556"/>
                    <a:pt x="58662" y="62445"/>
                    <a:pt x="52046" y="50539"/>
                  </a:cubicBezTo>
                  <a:lnTo>
                    <a:pt x="52046" y="53601"/>
                  </a:lnTo>
                  <a:cubicBezTo>
                    <a:pt x="44764" y="52823"/>
                    <a:pt x="37865" y="49947"/>
                    <a:pt x="32189" y="45322"/>
                  </a:cubicBezTo>
                  <a:cubicBezTo>
                    <a:pt x="25494" y="40105"/>
                    <a:pt x="6884" y="42600"/>
                    <a:pt x="189" y="44074"/>
                  </a:cubicBezTo>
                  <a:lnTo>
                    <a:pt x="189" y="44074"/>
                  </a:lnTo>
                  <a:cubicBezTo>
                    <a:pt x="530" y="46102"/>
                    <a:pt x="530" y="48171"/>
                    <a:pt x="189" y="50199"/>
                  </a:cubicBezTo>
                  <a:cubicBezTo>
                    <a:pt x="-1059" y="58931"/>
                    <a:pt x="3594" y="70953"/>
                    <a:pt x="22203" y="78892"/>
                  </a:cubicBezTo>
                  <a:cubicBezTo>
                    <a:pt x="40812" y="86831"/>
                    <a:pt x="54316" y="103615"/>
                    <a:pt x="62940" y="106904"/>
                  </a:cubicBezTo>
                  <a:cubicBezTo>
                    <a:pt x="71563" y="110193"/>
                    <a:pt x="96981" y="120287"/>
                    <a:pt x="101066" y="126978"/>
                  </a:cubicBezTo>
                  <a:cubicBezTo>
                    <a:pt x="105151" y="133669"/>
                    <a:pt x="110371" y="140928"/>
                    <a:pt x="121037" y="139000"/>
                  </a:cubicBezTo>
                  <a:cubicBezTo>
                    <a:pt x="131704" y="137072"/>
                    <a:pt x="120470" y="119606"/>
                    <a:pt x="129775" y="113596"/>
                  </a:cubicBezTo>
                  <a:cubicBezTo>
                    <a:pt x="139079" y="107585"/>
                    <a:pt x="143845" y="94883"/>
                    <a:pt x="156441" y="96244"/>
                  </a:cubicBezTo>
                  <a:cubicBezTo>
                    <a:pt x="169036" y="97605"/>
                    <a:pt x="181858" y="113596"/>
                    <a:pt x="177206" y="120287"/>
                  </a:cubicBezTo>
                  <a:cubicBezTo>
                    <a:pt x="172554" y="126978"/>
                    <a:pt x="178568" y="139680"/>
                    <a:pt x="187192" y="151702"/>
                  </a:cubicBezTo>
                  <a:cubicBezTo>
                    <a:pt x="195815" y="163723"/>
                    <a:pt x="190596" y="197066"/>
                    <a:pt x="189234" y="207047"/>
                  </a:cubicBezTo>
                  <a:cubicBezTo>
                    <a:pt x="187872" y="217027"/>
                    <a:pt x="199900" y="238461"/>
                    <a:pt x="191163" y="249122"/>
                  </a:cubicBezTo>
                  <a:cubicBezTo>
                    <a:pt x="182426" y="259783"/>
                    <a:pt x="164497" y="270444"/>
                    <a:pt x="160526" y="282465"/>
                  </a:cubicBezTo>
                  <a:cubicBezTo>
                    <a:pt x="158860" y="288857"/>
                    <a:pt x="156813" y="295143"/>
                    <a:pt x="154398" y="301291"/>
                  </a:cubicBezTo>
                  <a:lnTo>
                    <a:pt x="156327" y="299137"/>
                  </a:lnTo>
                  <a:cubicBezTo>
                    <a:pt x="164183" y="306907"/>
                    <a:pt x="173081" y="313549"/>
                    <a:pt x="182766" y="31887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3" name="Freeform 452">
              <a:extLst>
                <a:ext uri="{FF2B5EF4-FFF2-40B4-BE49-F238E27FC236}">
                  <a16:creationId xmlns:a16="http://schemas.microsoft.com/office/drawing/2014/main" id="{839C5796-276D-9D40-827C-B486D272D71E}"/>
                </a:ext>
              </a:extLst>
            </p:cNvPr>
            <p:cNvSpPr/>
            <p:nvPr/>
          </p:nvSpPr>
          <p:spPr>
            <a:xfrm>
              <a:off x="3081646" y="3978210"/>
              <a:ext cx="116374" cy="116312"/>
            </a:xfrm>
            <a:custGeom>
              <a:avLst/>
              <a:gdLst>
                <a:gd name="connsiteX0" fmla="*/ 36425 w 102124"/>
                <a:gd name="connsiteY0" fmla="*/ 72356 h 102070"/>
                <a:gd name="connsiteX1" fmla="*/ 62069 w 102124"/>
                <a:gd name="connsiteY1" fmla="*/ 103318 h 102070"/>
                <a:gd name="connsiteX2" fmla="*/ 69218 w 102124"/>
                <a:gd name="connsiteY2" fmla="*/ 106493 h 102070"/>
                <a:gd name="connsiteX3" fmla="*/ 84537 w 102124"/>
                <a:gd name="connsiteY3" fmla="*/ 113298 h 102070"/>
                <a:gd name="connsiteX4" fmla="*/ 81700 w 102124"/>
                <a:gd name="connsiteY4" fmla="*/ 99235 h 102070"/>
                <a:gd name="connsiteX5" fmla="*/ 91799 w 102124"/>
                <a:gd name="connsiteY5" fmla="*/ 47066 h 102070"/>
                <a:gd name="connsiteX6" fmla="*/ 104621 w 102124"/>
                <a:gd name="connsiteY6" fmla="*/ 2382 h 102070"/>
                <a:gd name="connsiteX7" fmla="*/ 104621 w 102124"/>
                <a:gd name="connsiteY7" fmla="*/ 0 h 102070"/>
                <a:gd name="connsiteX8" fmla="*/ 67856 w 102124"/>
                <a:gd name="connsiteY8" fmla="*/ 10320 h 102070"/>
                <a:gd name="connsiteX9" fmla="*/ 56509 w 102124"/>
                <a:gd name="connsiteY9" fmla="*/ 19280 h 102070"/>
                <a:gd name="connsiteX10" fmla="*/ 45162 w 102124"/>
                <a:gd name="connsiteY10" fmla="*/ 28806 h 102070"/>
                <a:gd name="connsiteX11" fmla="*/ 38581 w 102124"/>
                <a:gd name="connsiteY11" fmla="*/ 30848 h 102070"/>
                <a:gd name="connsiteX12" fmla="*/ 21560 w 102124"/>
                <a:gd name="connsiteY12" fmla="*/ 42189 h 102070"/>
                <a:gd name="connsiteX13" fmla="*/ 0 w 102124"/>
                <a:gd name="connsiteY13" fmla="*/ 56365 h 102070"/>
                <a:gd name="connsiteX14" fmla="*/ 22694 w 102124"/>
                <a:gd name="connsiteY14" fmla="*/ 92203 h 102070"/>
                <a:gd name="connsiteX15" fmla="*/ 26099 w 102124"/>
                <a:gd name="connsiteY15" fmla="*/ 95606 h 102070"/>
                <a:gd name="connsiteX16" fmla="*/ 31432 w 102124"/>
                <a:gd name="connsiteY16" fmla="*/ 73944 h 102070"/>
                <a:gd name="connsiteX17" fmla="*/ 36425 w 102124"/>
                <a:gd name="connsiteY17" fmla="*/ 72356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2124" h="102070">
                  <a:moveTo>
                    <a:pt x="36425" y="72356"/>
                  </a:moveTo>
                  <a:cubicBezTo>
                    <a:pt x="50059" y="77121"/>
                    <a:pt x="59931" y="89041"/>
                    <a:pt x="62069" y="103318"/>
                  </a:cubicBezTo>
                  <a:cubicBezTo>
                    <a:pt x="64641" y="103886"/>
                    <a:pt x="67072" y="104966"/>
                    <a:pt x="69218" y="106493"/>
                  </a:cubicBezTo>
                  <a:cubicBezTo>
                    <a:pt x="73623" y="110091"/>
                    <a:pt x="78913" y="112441"/>
                    <a:pt x="84537" y="113298"/>
                  </a:cubicBezTo>
                  <a:cubicBezTo>
                    <a:pt x="82673" y="108843"/>
                    <a:pt x="81709" y="104064"/>
                    <a:pt x="81700" y="99235"/>
                  </a:cubicBezTo>
                  <a:cubicBezTo>
                    <a:pt x="81700" y="81656"/>
                    <a:pt x="90664" y="66799"/>
                    <a:pt x="91799" y="47066"/>
                  </a:cubicBezTo>
                  <a:cubicBezTo>
                    <a:pt x="92934" y="27332"/>
                    <a:pt x="105075" y="26878"/>
                    <a:pt x="104621" y="2382"/>
                  </a:cubicBezTo>
                  <a:cubicBezTo>
                    <a:pt x="104621" y="1474"/>
                    <a:pt x="104621" y="794"/>
                    <a:pt x="104621" y="0"/>
                  </a:cubicBezTo>
                  <a:cubicBezTo>
                    <a:pt x="95997" y="8959"/>
                    <a:pt x="68197" y="10320"/>
                    <a:pt x="67856" y="10320"/>
                  </a:cubicBezTo>
                  <a:cubicBezTo>
                    <a:pt x="63658" y="10320"/>
                    <a:pt x="60140" y="14743"/>
                    <a:pt x="56509" y="19280"/>
                  </a:cubicBezTo>
                  <a:cubicBezTo>
                    <a:pt x="53630" y="23397"/>
                    <a:pt x="49716" y="26683"/>
                    <a:pt x="45162" y="28806"/>
                  </a:cubicBezTo>
                  <a:cubicBezTo>
                    <a:pt x="43006" y="29602"/>
                    <a:pt x="40809" y="30284"/>
                    <a:pt x="38581" y="30848"/>
                  </a:cubicBezTo>
                  <a:cubicBezTo>
                    <a:pt x="31318" y="32889"/>
                    <a:pt x="23716" y="34931"/>
                    <a:pt x="21560" y="42189"/>
                  </a:cubicBezTo>
                  <a:cubicBezTo>
                    <a:pt x="17702" y="54778"/>
                    <a:pt x="2043" y="56139"/>
                    <a:pt x="0" y="56365"/>
                  </a:cubicBezTo>
                  <a:cubicBezTo>
                    <a:pt x="4746" y="69878"/>
                    <a:pt x="12507" y="82133"/>
                    <a:pt x="22694" y="92203"/>
                  </a:cubicBezTo>
                  <a:cubicBezTo>
                    <a:pt x="23913" y="93251"/>
                    <a:pt x="25051" y="94388"/>
                    <a:pt x="26099" y="95606"/>
                  </a:cubicBezTo>
                  <a:cubicBezTo>
                    <a:pt x="25716" y="88019"/>
                    <a:pt x="27570" y="80487"/>
                    <a:pt x="31432" y="73944"/>
                  </a:cubicBezTo>
                  <a:cubicBezTo>
                    <a:pt x="32782" y="72709"/>
                    <a:pt x="34608" y="72128"/>
                    <a:pt x="36425" y="7235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4" name="Freeform 453">
              <a:extLst>
                <a:ext uri="{FF2B5EF4-FFF2-40B4-BE49-F238E27FC236}">
                  <a16:creationId xmlns:a16="http://schemas.microsoft.com/office/drawing/2014/main" id="{C18BCBA2-4D51-4448-BD91-0FF468B968A8}"/>
                </a:ext>
              </a:extLst>
            </p:cNvPr>
            <p:cNvSpPr/>
            <p:nvPr/>
          </p:nvSpPr>
          <p:spPr>
            <a:xfrm>
              <a:off x="3014019" y="3999533"/>
              <a:ext cx="51722" cy="25847"/>
            </a:xfrm>
            <a:custGeom>
              <a:avLst/>
              <a:gdLst>
                <a:gd name="connsiteX0" fmla="*/ 47658 w 45388"/>
                <a:gd name="connsiteY0" fmla="*/ 10547 h 22682"/>
                <a:gd name="connsiteX1" fmla="*/ 36992 w 45388"/>
                <a:gd name="connsiteY1" fmla="*/ 8393 h 22682"/>
                <a:gd name="connsiteX2" fmla="*/ 15092 w 45388"/>
                <a:gd name="connsiteY2" fmla="*/ 0 h 22682"/>
                <a:gd name="connsiteX3" fmla="*/ 0 w 45388"/>
                <a:gd name="connsiteY3" fmla="*/ 17465 h 22682"/>
                <a:gd name="connsiteX4" fmla="*/ 29049 w 45388"/>
                <a:gd name="connsiteY4" fmla="*/ 28126 h 22682"/>
                <a:gd name="connsiteX5" fmla="*/ 53105 w 45388"/>
                <a:gd name="connsiteY5" fmla="*/ 28126 h 22682"/>
                <a:gd name="connsiteX6" fmla="*/ 50041 w 45388"/>
                <a:gd name="connsiteY6" fmla="*/ 27105 h 22682"/>
                <a:gd name="connsiteX7" fmla="*/ 47658 w 45388"/>
                <a:gd name="connsiteY7" fmla="*/ 10547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8" h="22682">
                  <a:moveTo>
                    <a:pt x="47658" y="10547"/>
                  </a:moveTo>
                  <a:cubicBezTo>
                    <a:pt x="44245" y="9250"/>
                    <a:pt x="40642" y="8522"/>
                    <a:pt x="36992" y="8393"/>
                  </a:cubicBezTo>
                  <a:cubicBezTo>
                    <a:pt x="28896" y="8444"/>
                    <a:pt x="21078" y="5448"/>
                    <a:pt x="15092" y="0"/>
                  </a:cubicBezTo>
                  <a:cubicBezTo>
                    <a:pt x="11210" y="6722"/>
                    <a:pt x="6089" y="12648"/>
                    <a:pt x="0" y="17465"/>
                  </a:cubicBezTo>
                  <a:cubicBezTo>
                    <a:pt x="8934" y="22796"/>
                    <a:pt x="18786" y="26412"/>
                    <a:pt x="29049" y="28126"/>
                  </a:cubicBezTo>
                  <a:cubicBezTo>
                    <a:pt x="37052" y="27432"/>
                    <a:pt x="45101" y="27432"/>
                    <a:pt x="53105" y="28126"/>
                  </a:cubicBezTo>
                  <a:lnTo>
                    <a:pt x="50041" y="27105"/>
                  </a:lnTo>
                  <a:cubicBezTo>
                    <a:pt x="50041" y="27105"/>
                    <a:pt x="54126" y="14063"/>
                    <a:pt x="47658" y="105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5" name="Freeform 454">
              <a:extLst>
                <a:ext uri="{FF2B5EF4-FFF2-40B4-BE49-F238E27FC236}">
                  <a16:creationId xmlns:a16="http://schemas.microsoft.com/office/drawing/2014/main" id="{0616894F-4AFD-D345-B057-2DE0B5D24760}"/>
                </a:ext>
              </a:extLst>
            </p:cNvPr>
            <p:cNvSpPr/>
            <p:nvPr/>
          </p:nvSpPr>
          <p:spPr>
            <a:xfrm>
              <a:off x="3239841" y="4398613"/>
              <a:ext cx="142235" cy="180930"/>
            </a:xfrm>
            <a:custGeom>
              <a:avLst/>
              <a:gdLst>
                <a:gd name="connsiteX0" fmla="*/ 16632 w 124819"/>
                <a:gd name="connsiteY0" fmla="*/ 154693 h 158775"/>
                <a:gd name="connsiteX1" fmla="*/ 16632 w 124819"/>
                <a:gd name="connsiteY1" fmla="*/ 156054 h 158775"/>
                <a:gd name="connsiteX2" fmla="*/ 22306 w 124819"/>
                <a:gd name="connsiteY2" fmla="*/ 156054 h 158775"/>
                <a:gd name="connsiteX3" fmla="*/ 39326 w 124819"/>
                <a:gd name="connsiteY3" fmla="*/ 161384 h 158775"/>
                <a:gd name="connsiteX4" fmla="*/ 49312 w 124819"/>
                <a:gd name="connsiteY4" fmla="*/ 165467 h 158775"/>
                <a:gd name="connsiteX5" fmla="*/ 53964 w 124819"/>
                <a:gd name="connsiteY5" fmla="*/ 157755 h 158775"/>
                <a:gd name="connsiteX6" fmla="*/ 77680 w 124819"/>
                <a:gd name="connsiteY6" fmla="*/ 116247 h 158775"/>
                <a:gd name="connsiteX7" fmla="*/ 84829 w 124819"/>
                <a:gd name="connsiteY7" fmla="*/ 112164 h 158775"/>
                <a:gd name="connsiteX8" fmla="*/ 122161 w 124819"/>
                <a:gd name="connsiteY8" fmla="*/ 80976 h 158775"/>
                <a:gd name="connsiteX9" fmla="*/ 126246 w 124819"/>
                <a:gd name="connsiteY9" fmla="*/ 72583 h 158775"/>
                <a:gd name="connsiteX10" fmla="*/ 124204 w 124819"/>
                <a:gd name="connsiteY10" fmla="*/ 38560 h 158775"/>
                <a:gd name="connsiteX11" fmla="*/ 103892 w 124819"/>
                <a:gd name="connsiteY11" fmla="*/ 31642 h 158775"/>
                <a:gd name="connsiteX12" fmla="*/ 87439 w 124819"/>
                <a:gd name="connsiteY12" fmla="*/ 26992 h 158775"/>
                <a:gd name="connsiteX13" fmla="*/ 76091 w 124819"/>
                <a:gd name="connsiteY13" fmla="*/ 20187 h 158775"/>
                <a:gd name="connsiteX14" fmla="*/ 47723 w 124819"/>
                <a:gd name="connsiteY14" fmla="*/ 0 h 158775"/>
                <a:gd name="connsiteX15" fmla="*/ 35128 w 124819"/>
                <a:gd name="connsiteY15" fmla="*/ 10094 h 158775"/>
                <a:gd name="connsiteX16" fmla="*/ 13114 w 124819"/>
                <a:gd name="connsiteY16" fmla="*/ 44798 h 158775"/>
                <a:gd name="connsiteX17" fmla="*/ 405 w 124819"/>
                <a:gd name="connsiteY17" fmla="*/ 86193 h 158775"/>
                <a:gd name="connsiteX18" fmla="*/ 15724 w 124819"/>
                <a:gd name="connsiteY18" fmla="*/ 102184 h 158775"/>
                <a:gd name="connsiteX19" fmla="*/ 23100 w 124819"/>
                <a:gd name="connsiteY19" fmla="*/ 122825 h 158775"/>
                <a:gd name="connsiteX20" fmla="*/ 17199 w 124819"/>
                <a:gd name="connsiteY20" fmla="*/ 128722 h 158775"/>
                <a:gd name="connsiteX21" fmla="*/ 20150 w 124819"/>
                <a:gd name="connsiteY21" fmla="*/ 128722 h 158775"/>
                <a:gd name="connsiteX22" fmla="*/ 16632 w 124819"/>
                <a:gd name="connsiteY22" fmla="*/ 154693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4819" h="158775">
                  <a:moveTo>
                    <a:pt x="16632" y="154693"/>
                  </a:moveTo>
                  <a:cubicBezTo>
                    <a:pt x="16493" y="155136"/>
                    <a:pt x="16493" y="155611"/>
                    <a:pt x="16632" y="156054"/>
                  </a:cubicBezTo>
                  <a:lnTo>
                    <a:pt x="22306" y="156054"/>
                  </a:lnTo>
                  <a:cubicBezTo>
                    <a:pt x="28469" y="155435"/>
                    <a:pt x="34618" y="157360"/>
                    <a:pt x="39326" y="161384"/>
                  </a:cubicBezTo>
                  <a:cubicBezTo>
                    <a:pt x="41551" y="164604"/>
                    <a:pt x="45468" y="166205"/>
                    <a:pt x="49312" y="165467"/>
                  </a:cubicBezTo>
                  <a:cubicBezTo>
                    <a:pt x="51922" y="164673"/>
                    <a:pt x="53624" y="161838"/>
                    <a:pt x="53964" y="157755"/>
                  </a:cubicBezTo>
                  <a:cubicBezTo>
                    <a:pt x="54942" y="140974"/>
                    <a:pt x="63716" y="125616"/>
                    <a:pt x="77680" y="116247"/>
                  </a:cubicBezTo>
                  <a:lnTo>
                    <a:pt x="84829" y="112164"/>
                  </a:lnTo>
                  <a:cubicBezTo>
                    <a:pt x="98786" y="104339"/>
                    <a:pt x="116147" y="94585"/>
                    <a:pt x="122161" y="80976"/>
                  </a:cubicBezTo>
                  <a:cubicBezTo>
                    <a:pt x="123523" y="77914"/>
                    <a:pt x="124884" y="75078"/>
                    <a:pt x="126246" y="72583"/>
                  </a:cubicBezTo>
                  <a:cubicBezTo>
                    <a:pt x="132033" y="61242"/>
                    <a:pt x="135097" y="55005"/>
                    <a:pt x="124204" y="38560"/>
                  </a:cubicBezTo>
                  <a:cubicBezTo>
                    <a:pt x="112856" y="29827"/>
                    <a:pt x="106615" y="29941"/>
                    <a:pt x="103892" y="31642"/>
                  </a:cubicBezTo>
                  <a:cubicBezTo>
                    <a:pt x="98105" y="35158"/>
                    <a:pt x="92545" y="30961"/>
                    <a:pt x="87439" y="26992"/>
                  </a:cubicBezTo>
                  <a:cubicBezTo>
                    <a:pt x="84049" y="24126"/>
                    <a:pt x="80217" y="21828"/>
                    <a:pt x="76091" y="20187"/>
                  </a:cubicBezTo>
                  <a:cubicBezTo>
                    <a:pt x="65695" y="14887"/>
                    <a:pt x="56136" y="8085"/>
                    <a:pt x="47723" y="0"/>
                  </a:cubicBezTo>
                  <a:cubicBezTo>
                    <a:pt x="44905" y="4794"/>
                    <a:pt x="40422" y="8386"/>
                    <a:pt x="35128" y="10094"/>
                  </a:cubicBezTo>
                  <a:cubicBezTo>
                    <a:pt x="19809" y="15424"/>
                    <a:pt x="17767" y="32776"/>
                    <a:pt x="13114" y="44798"/>
                  </a:cubicBezTo>
                  <a:cubicBezTo>
                    <a:pt x="8462" y="56819"/>
                    <a:pt x="-2204" y="70769"/>
                    <a:pt x="405" y="86193"/>
                  </a:cubicBezTo>
                  <a:cubicBezTo>
                    <a:pt x="3015" y="101617"/>
                    <a:pt x="5739" y="108875"/>
                    <a:pt x="15724" y="102184"/>
                  </a:cubicBezTo>
                  <a:cubicBezTo>
                    <a:pt x="25710" y="95493"/>
                    <a:pt x="32518" y="111484"/>
                    <a:pt x="23100" y="122825"/>
                  </a:cubicBezTo>
                  <a:cubicBezTo>
                    <a:pt x="21278" y="124930"/>
                    <a:pt x="19306" y="126901"/>
                    <a:pt x="17199" y="128722"/>
                  </a:cubicBezTo>
                  <a:lnTo>
                    <a:pt x="20150" y="128722"/>
                  </a:lnTo>
                  <a:cubicBezTo>
                    <a:pt x="20624" y="137523"/>
                    <a:pt x="19431" y="146335"/>
                    <a:pt x="16632" y="15469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6" name="Freeform 455">
              <a:extLst>
                <a:ext uri="{FF2B5EF4-FFF2-40B4-BE49-F238E27FC236}">
                  <a16:creationId xmlns:a16="http://schemas.microsoft.com/office/drawing/2014/main" id="{43E00908-26E2-564B-9BC0-AF2B6C1A2F45}"/>
                </a:ext>
              </a:extLst>
            </p:cNvPr>
            <p:cNvSpPr/>
            <p:nvPr/>
          </p:nvSpPr>
          <p:spPr>
            <a:xfrm>
              <a:off x="3034448" y="3947581"/>
              <a:ext cx="155166" cy="90465"/>
            </a:xfrm>
            <a:custGeom>
              <a:avLst/>
              <a:gdLst>
                <a:gd name="connsiteX0" fmla="*/ 57757 w 136166"/>
                <a:gd name="connsiteY0" fmla="*/ 67366 h 79387"/>
                <a:gd name="connsiteX1" fmla="*/ 78750 w 136166"/>
                <a:gd name="connsiteY1" fmla="*/ 52283 h 79387"/>
                <a:gd name="connsiteX2" fmla="*/ 84764 w 136166"/>
                <a:gd name="connsiteY2" fmla="*/ 50355 h 79387"/>
                <a:gd name="connsiteX3" fmla="*/ 93161 w 136166"/>
                <a:gd name="connsiteY3" fmla="*/ 42529 h 79387"/>
                <a:gd name="connsiteX4" fmla="*/ 108820 w 136166"/>
                <a:gd name="connsiteY4" fmla="*/ 31188 h 79387"/>
                <a:gd name="connsiteX5" fmla="*/ 142862 w 136166"/>
                <a:gd name="connsiteY5" fmla="*/ 21548 h 79387"/>
                <a:gd name="connsiteX6" fmla="*/ 145358 w 136166"/>
                <a:gd name="connsiteY6" fmla="*/ 22682 h 79387"/>
                <a:gd name="connsiteX7" fmla="*/ 104281 w 136166"/>
                <a:gd name="connsiteY7" fmla="*/ 0 h 79387"/>
                <a:gd name="connsiteX8" fmla="*/ 43006 w 136166"/>
                <a:gd name="connsiteY8" fmla="*/ 3743 h 79387"/>
                <a:gd name="connsiteX9" fmla="*/ 27574 w 136166"/>
                <a:gd name="connsiteY9" fmla="*/ 3743 h 79387"/>
                <a:gd name="connsiteX10" fmla="*/ 28935 w 136166"/>
                <a:gd name="connsiteY10" fmla="*/ 6238 h 79387"/>
                <a:gd name="connsiteX11" fmla="*/ 0 w 136166"/>
                <a:gd name="connsiteY11" fmla="*/ 40261 h 79387"/>
                <a:gd name="connsiteX12" fmla="*/ 19971 w 136166"/>
                <a:gd name="connsiteY12" fmla="*/ 49107 h 79387"/>
                <a:gd name="connsiteX13" fmla="*/ 32680 w 136166"/>
                <a:gd name="connsiteY13" fmla="*/ 51942 h 79387"/>
                <a:gd name="connsiteX14" fmla="*/ 37900 w 136166"/>
                <a:gd name="connsiteY14" fmla="*/ 75419 h 79387"/>
                <a:gd name="connsiteX15" fmla="*/ 36879 w 136166"/>
                <a:gd name="connsiteY15" fmla="*/ 75419 h 79387"/>
                <a:gd name="connsiteX16" fmla="*/ 41531 w 136166"/>
                <a:gd name="connsiteY16" fmla="*/ 81543 h 79387"/>
                <a:gd name="connsiteX17" fmla="*/ 41531 w 136166"/>
                <a:gd name="connsiteY17" fmla="*/ 78708 h 79387"/>
                <a:gd name="connsiteX18" fmla="*/ 57757 w 136166"/>
                <a:gd name="connsiteY18" fmla="*/ 67366 h 7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6166" h="79387">
                  <a:moveTo>
                    <a:pt x="57757" y="67366"/>
                  </a:moveTo>
                  <a:cubicBezTo>
                    <a:pt x="60821" y="57159"/>
                    <a:pt x="70807" y="54437"/>
                    <a:pt x="78750" y="52283"/>
                  </a:cubicBezTo>
                  <a:lnTo>
                    <a:pt x="84764" y="50355"/>
                  </a:lnTo>
                  <a:cubicBezTo>
                    <a:pt x="88151" y="48458"/>
                    <a:pt x="91031" y="45774"/>
                    <a:pt x="93161" y="42529"/>
                  </a:cubicBezTo>
                  <a:cubicBezTo>
                    <a:pt x="97246" y="37539"/>
                    <a:pt x="101898" y="31755"/>
                    <a:pt x="108820" y="31188"/>
                  </a:cubicBezTo>
                  <a:cubicBezTo>
                    <a:pt x="120961" y="31188"/>
                    <a:pt x="140138" y="26879"/>
                    <a:pt x="142862" y="21548"/>
                  </a:cubicBezTo>
                  <a:lnTo>
                    <a:pt x="145358" y="22682"/>
                  </a:lnTo>
                  <a:cubicBezTo>
                    <a:pt x="139798" y="3629"/>
                    <a:pt x="111316" y="0"/>
                    <a:pt x="104281" y="0"/>
                  </a:cubicBezTo>
                  <a:cubicBezTo>
                    <a:pt x="97246" y="0"/>
                    <a:pt x="56282" y="3743"/>
                    <a:pt x="43006" y="3743"/>
                  </a:cubicBezTo>
                  <a:cubicBezTo>
                    <a:pt x="37866" y="4041"/>
                    <a:pt x="32713" y="4041"/>
                    <a:pt x="27574" y="3743"/>
                  </a:cubicBezTo>
                  <a:lnTo>
                    <a:pt x="28935" y="6238"/>
                  </a:lnTo>
                  <a:cubicBezTo>
                    <a:pt x="15869" y="14161"/>
                    <a:pt x="5719" y="26096"/>
                    <a:pt x="0" y="40261"/>
                  </a:cubicBezTo>
                  <a:cubicBezTo>
                    <a:pt x="4199" y="47406"/>
                    <a:pt x="12142" y="48313"/>
                    <a:pt x="19971" y="49107"/>
                  </a:cubicBezTo>
                  <a:cubicBezTo>
                    <a:pt x="24350" y="49226"/>
                    <a:pt x="28666" y="50189"/>
                    <a:pt x="32680" y="51942"/>
                  </a:cubicBezTo>
                  <a:cubicBezTo>
                    <a:pt x="44027" y="57727"/>
                    <a:pt x="38127" y="74625"/>
                    <a:pt x="37900" y="75419"/>
                  </a:cubicBezTo>
                  <a:lnTo>
                    <a:pt x="36879" y="75419"/>
                  </a:lnTo>
                  <a:cubicBezTo>
                    <a:pt x="39731" y="76030"/>
                    <a:pt x="41708" y="78633"/>
                    <a:pt x="41531" y="81543"/>
                  </a:cubicBezTo>
                  <a:lnTo>
                    <a:pt x="41531" y="78708"/>
                  </a:lnTo>
                  <a:cubicBezTo>
                    <a:pt x="41531" y="78708"/>
                    <a:pt x="54921" y="76666"/>
                    <a:pt x="57757" y="6736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7" name="Freeform 456">
              <a:extLst>
                <a:ext uri="{FF2B5EF4-FFF2-40B4-BE49-F238E27FC236}">
                  <a16:creationId xmlns:a16="http://schemas.microsoft.com/office/drawing/2014/main" id="{ED850F8E-7648-4A4E-A9D8-DAA08C8643A8}"/>
                </a:ext>
              </a:extLst>
            </p:cNvPr>
            <p:cNvSpPr/>
            <p:nvPr/>
          </p:nvSpPr>
          <p:spPr>
            <a:xfrm>
              <a:off x="3229377" y="4448498"/>
              <a:ext cx="349123" cy="555713"/>
            </a:xfrm>
            <a:custGeom>
              <a:avLst/>
              <a:gdLst>
                <a:gd name="connsiteX0" fmla="*/ 298828 w 306374"/>
                <a:gd name="connsiteY0" fmla="*/ 471791 h 487668"/>
                <a:gd name="connsiteX1" fmla="*/ 305637 w 306374"/>
                <a:gd name="connsiteY1" fmla="*/ 455800 h 487668"/>
                <a:gd name="connsiteX2" fmla="*/ 305637 w 306374"/>
                <a:gd name="connsiteY2" fmla="*/ 427334 h 487668"/>
                <a:gd name="connsiteX3" fmla="*/ 305637 w 306374"/>
                <a:gd name="connsiteY3" fmla="*/ 370628 h 487668"/>
                <a:gd name="connsiteX4" fmla="*/ 308587 w 306374"/>
                <a:gd name="connsiteY4" fmla="*/ 339553 h 487668"/>
                <a:gd name="connsiteX5" fmla="*/ 292587 w 306374"/>
                <a:gd name="connsiteY5" fmla="*/ 298839 h 487668"/>
                <a:gd name="connsiteX6" fmla="*/ 275566 w 306374"/>
                <a:gd name="connsiteY6" fmla="*/ 298839 h 487668"/>
                <a:gd name="connsiteX7" fmla="*/ 270914 w 306374"/>
                <a:gd name="connsiteY7" fmla="*/ 298839 h 487668"/>
                <a:gd name="connsiteX8" fmla="*/ 263652 w 306374"/>
                <a:gd name="connsiteY8" fmla="*/ 274682 h 487668"/>
                <a:gd name="connsiteX9" fmla="*/ 261950 w 306374"/>
                <a:gd name="connsiteY9" fmla="*/ 257784 h 487668"/>
                <a:gd name="connsiteX10" fmla="*/ 255255 w 306374"/>
                <a:gd name="connsiteY10" fmla="*/ 263681 h 487668"/>
                <a:gd name="connsiteX11" fmla="*/ 238915 w 306374"/>
                <a:gd name="connsiteY11" fmla="*/ 274115 h 487668"/>
                <a:gd name="connsiteX12" fmla="*/ 221667 w 306374"/>
                <a:gd name="connsiteY12" fmla="*/ 261640 h 487668"/>
                <a:gd name="connsiteX13" fmla="*/ 219625 w 306374"/>
                <a:gd name="connsiteY13" fmla="*/ 258805 h 487668"/>
                <a:gd name="connsiteX14" fmla="*/ 211909 w 306374"/>
                <a:gd name="connsiteY14" fmla="*/ 254268 h 487668"/>
                <a:gd name="connsiteX15" fmla="*/ 201242 w 306374"/>
                <a:gd name="connsiteY15" fmla="*/ 244742 h 487668"/>
                <a:gd name="connsiteX16" fmla="*/ 184221 w 306374"/>
                <a:gd name="connsiteY16" fmla="*/ 215028 h 487668"/>
                <a:gd name="connsiteX17" fmla="*/ 181611 w 306374"/>
                <a:gd name="connsiteY17" fmla="*/ 211172 h 487668"/>
                <a:gd name="connsiteX18" fmla="*/ 179909 w 306374"/>
                <a:gd name="connsiteY18" fmla="*/ 193707 h 487668"/>
                <a:gd name="connsiteX19" fmla="*/ 191257 w 306374"/>
                <a:gd name="connsiteY19" fmla="*/ 174427 h 487668"/>
                <a:gd name="connsiteX20" fmla="*/ 201469 w 306374"/>
                <a:gd name="connsiteY20" fmla="*/ 138248 h 487668"/>
                <a:gd name="connsiteX21" fmla="*/ 201469 w 306374"/>
                <a:gd name="connsiteY21" fmla="*/ 137455 h 487668"/>
                <a:gd name="connsiteX22" fmla="*/ 238575 w 306374"/>
                <a:gd name="connsiteY22" fmla="*/ 114772 h 487668"/>
                <a:gd name="connsiteX23" fmla="*/ 246745 w 306374"/>
                <a:gd name="connsiteY23" fmla="*/ 110916 h 487668"/>
                <a:gd name="connsiteX24" fmla="*/ 260588 w 306374"/>
                <a:gd name="connsiteY24" fmla="*/ 106380 h 487668"/>
                <a:gd name="connsiteX25" fmla="*/ 269893 w 306374"/>
                <a:gd name="connsiteY25" fmla="*/ 106380 h 487668"/>
                <a:gd name="connsiteX26" fmla="*/ 254574 w 306374"/>
                <a:gd name="connsiteY26" fmla="*/ 89822 h 487668"/>
                <a:gd name="connsiteX27" fmla="*/ 260021 w 306374"/>
                <a:gd name="connsiteY27" fmla="*/ 79728 h 487668"/>
                <a:gd name="connsiteX28" fmla="*/ 264673 w 306374"/>
                <a:gd name="connsiteY28" fmla="*/ 72470 h 487668"/>
                <a:gd name="connsiteX29" fmla="*/ 244362 w 306374"/>
                <a:gd name="connsiteY29" fmla="*/ 58974 h 487668"/>
                <a:gd name="connsiteX30" fmla="*/ 227454 w 306374"/>
                <a:gd name="connsiteY30" fmla="*/ 62376 h 487668"/>
                <a:gd name="connsiteX31" fmla="*/ 210774 w 306374"/>
                <a:gd name="connsiteY31" fmla="*/ 66459 h 487668"/>
                <a:gd name="connsiteX32" fmla="*/ 190008 w 306374"/>
                <a:gd name="connsiteY32" fmla="*/ 51262 h 487668"/>
                <a:gd name="connsiteX33" fmla="*/ 187512 w 306374"/>
                <a:gd name="connsiteY33" fmla="*/ 45705 h 487668"/>
                <a:gd name="connsiteX34" fmla="*/ 171172 w 306374"/>
                <a:gd name="connsiteY34" fmla="*/ 23022 h 487668"/>
                <a:gd name="connsiteX35" fmla="*/ 161187 w 306374"/>
                <a:gd name="connsiteY35" fmla="*/ 10887 h 487668"/>
                <a:gd name="connsiteX36" fmla="*/ 143144 w 306374"/>
                <a:gd name="connsiteY36" fmla="*/ 567 h 487668"/>
                <a:gd name="connsiteX37" fmla="*/ 141556 w 306374"/>
                <a:gd name="connsiteY37" fmla="*/ 0 h 487668"/>
                <a:gd name="connsiteX38" fmla="*/ 139740 w 306374"/>
                <a:gd name="connsiteY38" fmla="*/ 32889 h 487668"/>
                <a:gd name="connsiteX39" fmla="*/ 135882 w 306374"/>
                <a:gd name="connsiteY39" fmla="*/ 41055 h 487668"/>
                <a:gd name="connsiteX40" fmla="*/ 96167 w 306374"/>
                <a:gd name="connsiteY40" fmla="*/ 75078 h 487668"/>
                <a:gd name="connsiteX41" fmla="*/ 89018 w 306374"/>
                <a:gd name="connsiteY41" fmla="*/ 79161 h 487668"/>
                <a:gd name="connsiteX42" fmla="*/ 68139 w 306374"/>
                <a:gd name="connsiteY42" fmla="*/ 116133 h 487668"/>
                <a:gd name="connsiteX43" fmla="*/ 59515 w 306374"/>
                <a:gd name="connsiteY43" fmla="*/ 128835 h 487668"/>
                <a:gd name="connsiteX44" fmla="*/ 55884 w 306374"/>
                <a:gd name="connsiteY44" fmla="*/ 129402 h 487668"/>
                <a:gd name="connsiteX45" fmla="*/ 43516 w 306374"/>
                <a:gd name="connsiteY45" fmla="*/ 123051 h 487668"/>
                <a:gd name="connsiteX46" fmla="*/ 30694 w 306374"/>
                <a:gd name="connsiteY46" fmla="*/ 119649 h 487668"/>
                <a:gd name="connsiteX47" fmla="*/ 20254 w 306374"/>
                <a:gd name="connsiteY47" fmla="*/ 116473 h 487668"/>
                <a:gd name="connsiteX48" fmla="*/ 20254 w 306374"/>
                <a:gd name="connsiteY48" fmla="*/ 110009 h 487668"/>
                <a:gd name="connsiteX49" fmla="*/ 23545 w 306374"/>
                <a:gd name="connsiteY49" fmla="*/ 88914 h 487668"/>
                <a:gd name="connsiteX50" fmla="*/ 56 w 306374"/>
                <a:gd name="connsiteY50" fmla="*/ 120670 h 487668"/>
                <a:gd name="connsiteX51" fmla="*/ 7999 w 306374"/>
                <a:gd name="connsiteY51" fmla="*/ 156734 h 487668"/>
                <a:gd name="connsiteX52" fmla="*/ 32055 w 306374"/>
                <a:gd name="connsiteY52" fmla="*/ 176128 h 487668"/>
                <a:gd name="connsiteX53" fmla="*/ 94238 w 306374"/>
                <a:gd name="connsiteY53" fmla="*/ 288859 h 487668"/>
                <a:gd name="connsiteX54" fmla="*/ 138946 w 306374"/>
                <a:gd name="connsiteY54" fmla="*/ 363030 h 487668"/>
                <a:gd name="connsiteX55" fmla="*/ 170945 w 306374"/>
                <a:gd name="connsiteY55" fmla="*/ 416333 h 487668"/>
                <a:gd name="connsiteX56" fmla="*/ 233128 w 306374"/>
                <a:gd name="connsiteY56" fmla="*/ 452398 h 487668"/>
                <a:gd name="connsiteX57" fmla="*/ 288502 w 306374"/>
                <a:gd name="connsiteY57" fmla="*/ 493113 h 487668"/>
                <a:gd name="connsiteX58" fmla="*/ 286914 w 306374"/>
                <a:gd name="connsiteY58" fmla="*/ 490731 h 487668"/>
                <a:gd name="connsiteX59" fmla="*/ 298828 w 306374"/>
                <a:gd name="connsiteY59" fmla="*/ 471791 h 48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06374" h="487668">
                  <a:moveTo>
                    <a:pt x="298828" y="471791"/>
                  </a:moveTo>
                  <a:cubicBezTo>
                    <a:pt x="300354" y="466174"/>
                    <a:pt x="302645" y="460793"/>
                    <a:pt x="305637" y="455800"/>
                  </a:cubicBezTo>
                  <a:cubicBezTo>
                    <a:pt x="314034" y="442418"/>
                    <a:pt x="313012" y="439923"/>
                    <a:pt x="305637" y="427334"/>
                  </a:cubicBezTo>
                  <a:cubicBezTo>
                    <a:pt x="300076" y="417921"/>
                    <a:pt x="303140" y="393310"/>
                    <a:pt x="305637" y="370628"/>
                  </a:cubicBezTo>
                  <a:cubicBezTo>
                    <a:pt x="307206" y="360334"/>
                    <a:pt x="308191" y="349959"/>
                    <a:pt x="308587" y="339553"/>
                  </a:cubicBezTo>
                  <a:cubicBezTo>
                    <a:pt x="307375" y="324705"/>
                    <a:pt x="301810" y="310543"/>
                    <a:pt x="292587" y="298839"/>
                  </a:cubicBezTo>
                  <a:cubicBezTo>
                    <a:pt x="286006" y="298839"/>
                    <a:pt x="279878" y="298839"/>
                    <a:pt x="275566" y="298839"/>
                  </a:cubicBezTo>
                  <a:lnTo>
                    <a:pt x="270914" y="298839"/>
                  </a:lnTo>
                  <a:cubicBezTo>
                    <a:pt x="265014" y="298839"/>
                    <a:pt x="264560" y="289199"/>
                    <a:pt x="263652" y="274682"/>
                  </a:cubicBezTo>
                  <a:cubicBezTo>
                    <a:pt x="263577" y="269011"/>
                    <a:pt x="263008" y="263357"/>
                    <a:pt x="261950" y="257784"/>
                  </a:cubicBezTo>
                  <a:cubicBezTo>
                    <a:pt x="259520" y="259512"/>
                    <a:pt x="257276" y="261489"/>
                    <a:pt x="255255" y="263681"/>
                  </a:cubicBezTo>
                  <a:cubicBezTo>
                    <a:pt x="250262" y="268558"/>
                    <a:pt x="244702" y="274115"/>
                    <a:pt x="238915" y="274115"/>
                  </a:cubicBezTo>
                  <a:cubicBezTo>
                    <a:pt x="230405" y="274115"/>
                    <a:pt x="225298" y="266857"/>
                    <a:pt x="221667" y="261640"/>
                  </a:cubicBezTo>
                  <a:cubicBezTo>
                    <a:pt x="221041" y="260657"/>
                    <a:pt x="220359" y="259710"/>
                    <a:pt x="219625" y="258805"/>
                  </a:cubicBezTo>
                  <a:cubicBezTo>
                    <a:pt x="217393" y="256778"/>
                    <a:pt x="214766" y="255233"/>
                    <a:pt x="211909" y="254268"/>
                  </a:cubicBezTo>
                  <a:cubicBezTo>
                    <a:pt x="206689" y="252000"/>
                    <a:pt x="201242" y="249618"/>
                    <a:pt x="201242" y="244742"/>
                  </a:cubicBezTo>
                  <a:cubicBezTo>
                    <a:pt x="196690" y="234236"/>
                    <a:pt x="190982" y="224270"/>
                    <a:pt x="184221" y="215028"/>
                  </a:cubicBezTo>
                  <a:lnTo>
                    <a:pt x="181611" y="211172"/>
                  </a:lnTo>
                  <a:cubicBezTo>
                    <a:pt x="178818" y="205785"/>
                    <a:pt x="178208" y="199531"/>
                    <a:pt x="179909" y="193707"/>
                  </a:cubicBezTo>
                  <a:cubicBezTo>
                    <a:pt x="181217" y="186114"/>
                    <a:pt x="185252" y="179258"/>
                    <a:pt x="191257" y="174427"/>
                  </a:cubicBezTo>
                  <a:cubicBezTo>
                    <a:pt x="195228" y="171818"/>
                    <a:pt x="198632" y="159683"/>
                    <a:pt x="201469" y="138248"/>
                  </a:cubicBezTo>
                  <a:lnTo>
                    <a:pt x="201469" y="137455"/>
                  </a:lnTo>
                  <a:cubicBezTo>
                    <a:pt x="202831" y="126113"/>
                    <a:pt x="231312" y="114772"/>
                    <a:pt x="238575" y="114772"/>
                  </a:cubicBezTo>
                  <a:cubicBezTo>
                    <a:pt x="241586" y="114215"/>
                    <a:pt x="244401" y="112886"/>
                    <a:pt x="246745" y="110916"/>
                  </a:cubicBezTo>
                  <a:cubicBezTo>
                    <a:pt x="250470" y="107448"/>
                    <a:pt x="255531" y="105790"/>
                    <a:pt x="260588" y="106380"/>
                  </a:cubicBezTo>
                  <a:cubicBezTo>
                    <a:pt x="264900" y="107627"/>
                    <a:pt x="267283" y="107967"/>
                    <a:pt x="269893" y="106380"/>
                  </a:cubicBezTo>
                  <a:cubicBezTo>
                    <a:pt x="262271" y="103871"/>
                    <a:pt x="256481" y="97612"/>
                    <a:pt x="254574" y="89822"/>
                  </a:cubicBezTo>
                  <a:cubicBezTo>
                    <a:pt x="254624" y="85768"/>
                    <a:pt x="256659" y="81996"/>
                    <a:pt x="260021" y="79728"/>
                  </a:cubicBezTo>
                  <a:cubicBezTo>
                    <a:pt x="262467" y="78015"/>
                    <a:pt x="264139" y="75407"/>
                    <a:pt x="264673" y="72470"/>
                  </a:cubicBezTo>
                  <a:cubicBezTo>
                    <a:pt x="264673" y="65325"/>
                    <a:pt x="257524" y="60335"/>
                    <a:pt x="244362" y="58974"/>
                  </a:cubicBezTo>
                  <a:cubicBezTo>
                    <a:pt x="238512" y="58400"/>
                    <a:pt x="232625" y="59584"/>
                    <a:pt x="227454" y="62376"/>
                  </a:cubicBezTo>
                  <a:cubicBezTo>
                    <a:pt x="222255" y="64927"/>
                    <a:pt x="216564" y="66319"/>
                    <a:pt x="210774" y="66459"/>
                  </a:cubicBezTo>
                  <a:cubicBezTo>
                    <a:pt x="196817" y="66459"/>
                    <a:pt x="194207" y="60675"/>
                    <a:pt x="190008" y="51262"/>
                  </a:cubicBezTo>
                  <a:lnTo>
                    <a:pt x="187512" y="45705"/>
                  </a:lnTo>
                  <a:cubicBezTo>
                    <a:pt x="183038" y="37489"/>
                    <a:pt x="177548" y="29869"/>
                    <a:pt x="171172" y="23022"/>
                  </a:cubicBezTo>
                  <a:cubicBezTo>
                    <a:pt x="167768" y="19166"/>
                    <a:pt x="164364" y="15197"/>
                    <a:pt x="161187" y="10887"/>
                  </a:cubicBezTo>
                  <a:cubicBezTo>
                    <a:pt x="156711" y="5272"/>
                    <a:pt x="150256" y="1580"/>
                    <a:pt x="143144" y="567"/>
                  </a:cubicBezTo>
                  <a:lnTo>
                    <a:pt x="141556" y="0"/>
                  </a:lnTo>
                  <a:cubicBezTo>
                    <a:pt x="147551" y="10348"/>
                    <a:pt x="146838" y="23263"/>
                    <a:pt x="139740" y="32889"/>
                  </a:cubicBezTo>
                  <a:cubicBezTo>
                    <a:pt x="138492" y="35384"/>
                    <a:pt x="137130" y="38106"/>
                    <a:pt x="135882" y="41055"/>
                  </a:cubicBezTo>
                  <a:cubicBezTo>
                    <a:pt x="129074" y="56479"/>
                    <a:pt x="110805" y="66686"/>
                    <a:pt x="96167" y="75078"/>
                  </a:cubicBezTo>
                  <a:lnTo>
                    <a:pt x="89018" y="79161"/>
                  </a:lnTo>
                  <a:cubicBezTo>
                    <a:pt x="76658" y="87545"/>
                    <a:pt x="68933" y="101224"/>
                    <a:pt x="68139" y="116133"/>
                  </a:cubicBezTo>
                  <a:cubicBezTo>
                    <a:pt x="68156" y="121738"/>
                    <a:pt x="64733" y="126780"/>
                    <a:pt x="59515" y="128835"/>
                  </a:cubicBezTo>
                  <a:cubicBezTo>
                    <a:pt x="58339" y="129197"/>
                    <a:pt x="57116" y="129388"/>
                    <a:pt x="55884" y="129402"/>
                  </a:cubicBezTo>
                  <a:cubicBezTo>
                    <a:pt x="51045" y="129142"/>
                    <a:pt x="46546" y="126832"/>
                    <a:pt x="43516" y="123051"/>
                  </a:cubicBezTo>
                  <a:cubicBezTo>
                    <a:pt x="39834" y="120320"/>
                    <a:pt x="35246" y="119103"/>
                    <a:pt x="30694" y="119649"/>
                  </a:cubicBezTo>
                  <a:cubicBezTo>
                    <a:pt x="26041" y="119649"/>
                    <a:pt x="22070" y="119649"/>
                    <a:pt x="20254" y="116473"/>
                  </a:cubicBezTo>
                  <a:cubicBezTo>
                    <a:pt x="19099" y="114473"/>
                    <a:pt x="19099" y="112009"/>
                    <a:pt x="20254" y="110009"/>
                  </a:cubicBezTo>
                  <a:cubicBezTo>
                    <a:pt x="22576" y="103224"/>
                    <a:pt x="23690" y="96084"/>
                    <a:pt x="23545" y="88914"/>
                  </a:cubicBezTo>
                  <a:cubicBezTo>
                    <a:pt x="12197" y="97987"/>
                    <a:pt x="-965" y="107967"/>
                    <a:pt x="56" y="120670"/>
                  </a:cubicBezTo>
                  <a:cubicBezTo>
                    <a:pt x="1304" y="137341"/>
                    <a:pt x="11403" y="146754"/>
                    <a:pt x="7999" y="156734"/>
                  </a:cubicBezTo>
                  <a:cubicBezTo>
                    <a:pt x="4595" y="166715"/>
                    <a:pt x="25360" y="166715"/>
                    <a:pt x="32055" y="176128"/>
                  </a:cubicBezTo>
                  <a:cubicBezTo>
                    <a:pt x="38750" y="185541"/>
                    <a:pt x="82210" y="272187"/>
                    <a:pt x="94238" y="288859"/>
                  </a:cubicBezTo>
                  <a:cubicBezTo>
                    <a:pt x="106266" y="305530"/>
                    <a:pt x="137584" y="352256"/>
                    <a:pt x="138946" y="363030"/>
                  </a:cubicBezTo>
                  <a:cubicBezTo>
                    <a:pt x="141995" y="384379"/>
                    <a:pt x="153532" y="403597"/>
                    <a:pt x="170945" y="416333"/>
                  </a:cubicBezTo>
                  <a:cubicBezTo>
                    <a:pt x="192959" y="429716"/>
                    <a:pt x="217015" y="445026"/>
                    <a:pt x="233128" y="452398"/>
                  </a:cubicBezTo>
                  <a:cubicBezTo>
                    <a:pt x="249241" y="459770"/>
                    <a:pt x="277155" y="491071"/>
                    <a:pt x="288502" y="493113"/>
                  </a:cubicBezTo>
                  <a:lnTo>
                    <a:pt x="286914" y="490731"/>
                  </a:lnTo>
                  <a:cubicBezTo>
                    <a:pt x="293375" y="486375"/>
                    <a:pt x="297701" y="479499"/>
                    <a:pt x="298828" y="47179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8" name="Freeform 457">
              <a:extLst>
                <a:ext uri="{FF2B5EF4-FFF2-40B4-BE49-F238E27FC236}">
                  <a16:creationId xmlns:a16="http://schemas.microsoft.com/office/drawing/2014/main" id="{30AD5032-EDED-364A-92C7-02C704C32541}"/>
                </a:ext>
              </a:extLst>
            </p:cNvPr>
            <p:cNvSpPr/>
            <p:nvPr/>
          </p:nvSpPr>
          <p:spPr>
            <a:xfrm>
              <a:off x="3571194" y="4746773"/>
              <a:ext cx="323263" cy="400630"/>
            </a:xfrm>
            <a:custGeom>
              <a:avLst/>
              <a:gdLst>
                <a:gd name="connsiteX0" fmla="*/ 187456 w 283680"/>
                <a:gd name="connsiteY0" fmla="*/ 286250 h 351575"/>
                <a:gd name="connsiteX1" fmla="*/ 188137 w 283680"/>
                <a:gd name="connsiteY1" fmla="*/ 285116 h 351575"/>
                <a:gd name="connsiteX2" fmla="*/ 226491 w 283680"/>
                <a:gd name="connsiteY2" fmla="*/ 255856 h 351575"/>
                <a:gd name="connsiteX3" fmla="*/ 284815 w 283680"/>
                <a:gd name="connsiteY3" fmla="*/ 267764 h 351575"/>
                <a:gd name="connsiteX4" fmla="*/ 287539 w 283680"/>
                <a:gd name="connsiteY4" fmla="*/ 250072 h 351575"/>
                <a:gd name="connsiteX5" fmla="*/ 290262 w 283680"/>
                <a:gd name="connsiteY5" fmla="*/ 229431 h 351575"/>
                <a:gd name="connsiteX6" fmla="*/ 276419 w 283680"/>
                <a:gd name="connsiteY6" fmla="*/ 204708 h 351575"/>
                <a:gd name="connsiteX7" fmla="*/ 265071 w 283680"/>
                <a:gd name="connsiteY7" fmla="*/ 190644 h 351575"/>
                <a:gd name="connsiteX8" fmla="*/ 233185 w 283680"/>
                <a:gd name="connsiteY8" fmla="*/ 177489 h 351575"/>
                <a:gd name="connsiteX9" fmla="*/ 217072 w 283680"/>
                <a:gd name="connsiteY9" fmla="*/ 140857 h 351575"/>
                <a:gd name="connsiteX10" fmla="*/ 216391 w 283680"/>
                <a:gd name="connsiteY10" fmla="*/ 130536 h 351575"/>
                <a:gd name="connsiteX11" fmla="*/ 190179 w 283680"/>
                <a:gd name="connsiteY11" fmla="*/ 102978 h 351575"/>
                <a:gd name="connsiteX12" fmla="*/ 164535 w 283680"/>
                <a:gd name="connsiteY12" fmla="*/ 89595 h 351575"/>
                <a:gd name="connsiteX13" fmla="*/ 135372 w 283680"/>
                <a:gd name="connsiteY13" fmla="*/ 74852 h 351575"/>
                <a:gd name="connsiteX14" fmla="*/ 92366 w 283680"/>
                <a:gd name="connsiteY14" fmla="*/ 46272 h 351575"/>
                <a:gd name="connsiteX15" fmla="*/ 92366 w 283680"/>
                <a:gd name="connsiteY15" fmla="*/ 45478 h 351575"/>
                <a:gd name="connsiteX16" fmla="*/ 88849 w 283680"/>
                <a:gd name="connsiteY16" fmla="*/ 25177 h 351575"/>
                <a:gd name="connsiteX17" fmla="*/ 80792 w 283680"/>
                <a:gd name="connsiteY17" fmla="*/ 0 h 351575"/>
                <a:gd name="connsiteX18" fmla="*/ 32907 w 283680"/>
                <a:gd name="connsiteY18" fmla="*/ 24724 h 351575"/>
                <a:gd name="connsiteX19" fmla="*/ 24396 w 283680"/>
                <a:gd name="connsiteY19" fmla="*/ 30394 h 351575"/>
                <a:gd name="connsiteX20" fmla="*/ 0 w 283680"/>
                <a:gd name="connsiteY20" fmla="*/ 36292 h 351575"/>
                <a:gd name="connsiteX21" fmla="*/ 14865 w 283680"/>
                <a:gd name="connsiteY21" fmla="*/ 77233 h 351575"/>
                <a:gd name="connsiteX22" fmla="*/ 11915 w 283680"/>
                <a:gd name="connsiteY22" fmla="*/ 108988 h 351575"/>
                <a:gd name="connsiteX23" fmla="*/ 10666 w 283680"/>
                <a:gd name="connsiteY23" fmla="*/ 162745 h 351575"/>
                <a:gd name="connsiteX24" fmla="*/ 10666 w 283680"/>
                <a:gd name="connsiteY24" fmla="*/ 196769 h 351575"/>
                <a:gd name="connsiteX25" fmla="*/ 19517 w 283680"/>
                <a:gd name="connsiteY25" fmla="*/ 223080 h 351575"/>
                <a:gd name="connsiteX26" fmla="*/ 28822 w 283680"/>
                <a:gd name="connsiteY26" fmla="*/ 240205 h 351575"/>
                <a:gd name="connsiteX27" fmla="*/ 31659 w 283680"/>
                <a:gd name="connsiteY27" fmla="*/ 250412 h 351575"/>
                <a:gd name="connsiteX28" fmla="*/ 39375 w 283680"/>
                <a:gd name="connsiteY28" fmla="*/ 289993 h 351575"/>
                <a:gd name="connsiteX29" fmla="*/ 47999 w 283680"/>
                <a:gd name="connsiteY29" fmla="*/ 308819 h 351575"/>
                <a:gd name="connsiteX30" fmla="*/ 58438 w 283680"/>
                <a:gd name="connsiteY30" fmla="*/ 329573 h 351575"/>
                <a:gd name="connsiteX31" fmla="*/ 75232 w 283680"/>
                <a:gd name="connsiteY31" fmla="*/ 354977 h 351575"/>
                <a:gd name="connsiteX32" fmla="*/ 84083 w 283680"/>
                <a:gd name="connsiteY32" fmla="*/ 344884 h 351575"/>
                <a:gd name="connsiteX33" fmla="*/ 105756 w 283680"/>
                <a:gd name="connsiteY33" fmla="*/ 327986 h 351575"/>
                <a:gd name="connsiteX34" fmla="*/ 141500 w 283680"/>
                <a:gd name="connsiteY34" fmla="*/ 338533 h 351575"/>
                <a:gd name="connsiteX35" fmla="*/ 144564 w 283680"/>
                <a:gd name="connsiteY35" fmla="*/ 343750 h 351575"/>
                <a:gd name="connsiteX36" fmla="*/ 147060 w 283680"/>
                <a:gd name="connsiteY36" fmla="*/ 339553 h 351575"/>
                <a:gd name="connsiteX37" fmla="*/ 179740 w 283680"/>
                <a:gd name="connsiteY37" fmla="*/ 328212 h 351575"/>
                <a:gd name="connsiteX38" fmla="*/ 181442 w 283680"/>
                <a:gd name="connsiteY38" fmla="*/ 328212 h 351575"/>
                <a:gd name="connsiteX39" fmla="*/ 182917 w 283680"/>
                <a:gd name="connsiteY39" fmla="*/ 328212 h 351575"/>
                <a:gd name="connsiteX40" fmla="*/ 184052 w 283680"/>
                <a:gd name="connsiteY40" fmla="*/ 312221 h 351575"/>
                <a:gd name="connsiteX41" fmla="*/ 187456 w 283680"/>
                <a:gd name="connsiteY41" fmla="*/ 286250 h 35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3680" h="351575">
                  <a:moveTo>
                    <a:pt x="187456" y="286250"/>
                  </a:moveTo>
                  <a:lnTo>
                    <a:pt x="188137" y="285116"/>
                  </a:lnTo>
                  <a:cubicBezTo>
                    <a:pt x="195788" y="270027"/>
                    <a:pt x="209910" y="259253"/>
                    <a:pt x="226491" y="255856"/>
                  </a:cubicBezTo>
                  <a:cubicBezTo>
                    <a:pt x="246708" y="253451"/>
                    <a:pt x="267161" y="257628"/>
                    <a:pt x="284815" y="267764"/>
                  </a:cubicBezTo>
                  <a:cubicBezTo>
                    <a:pt x="285334" y="261813"/>
                    <a:pt x="286243" y="255903"/>
                    <a:pt x="287539" y="250072"/>
                  </a:cubicBezTo>
                  <a:cubicBezTo>
                    <a:pt x="289106" y="243295"/>
                    <a:pt x="290018" y="236383"/>
                    <a:pt x="290262" y="229431"/>
                  </a:cubicBezTo>
                  <a:cubicBezTo>
                    <a:pt x="288889" y="219754"/>
                    <a:pt x="283953" y="210938"/>
                    <a:pt x="276419" y="204708"/>
                  </a:cubicBezTo>
                  <a:cubicBezTo>
                    <a:pt x="271994" y="200576"/>
                    <a:pt x="268174" y="195842"/>
                    <a:pt x="265071" y="190644"/>
                  </a:cubicBezTo>
                  <a:cubicBezTo>
                    <a:pt x="259397" y="179303"/>
                    <a:pt x="248277" y="177489"/>
                    <a:pt x="233185" y="177489"/>
                  </a:cubicBezTo>
                  <a:cubicBezTo>
                    <a:pt x="218094" y="177489"/>
                    <a:pt x="217753" y="157188"/>
                    <a:pt x="217072" y="140857"/>
                  </a:cubicBezTo>
                  <a:cubicBezTo>
                    <a:pt x="217072" y="137114"/>
                    <a:pt x="217072" y="133599"/>
                    <a:pt x="216391" y="130536"/>
                  </a:cubicBezTo>
                  <a:cubicBezTo>
                    <a:pt x="216185" y="115922"/>
                    <a:pt x="204772" y="103923"/>
                    <a:pt x="190179" y="102978"/>
                  </a:cubicBezTo>
                  <a:cubicBezTo>
                    <a:pt x="180462" y="101245"/>
                    <a:pt x="171511" y="96574"/>
                    <a:pt x="164535" y="89595"/>
                  </a:cubicBezTo>
                  <a:cubicBezTo>
                    <a:pt x="156570" y="81789"/>
                    <a:pt x="146383" y="76638"/>
                    <a:pt x="135372" y="74852"/>
                  </a:cubicBezTo>
                  <a:cubicBezTo>
                    <a:pt x="112678" y="74058"/>
                    <a:pt x="98948" y="55231"/>
                    <a:pt x="92366" y="46272"/>
                  </a:cubicBezTo>
                  <a:lnTo>
                    <a:pt x="92366" y="45478"/>
                  </a:lnTo>
                  <a:cubicBezTo>
                    <a:pt x="89547" y="39101"/>
                    <a:pt x="88339" y="32130"/>
                    <a:pt x="88849" y="25177"/>
                  </a:cubicBezTo>
                  <a:cubicBezTo>
                    <a:pt x="88168" y="10887"/>
                    <a:pt x="87147" y="0"/>
                    <a:pt x="80792" y="0"/>
                  </a:cubicBezTo>
                  <a:cubicBezTo>
                    <a:pt x="69445" y="0"/>
                    <a:pt x="46750" y="15424"/>
                    <a:pt x="32907" y="24724"/>
                  </a:cubicBezTo>
                  <a:lnTo>
                    <a:pt x="24396" y="30394"/>
                  </a:lnTo>
                  <a:cubicBezTo>
                    <a:pt x="16873" y="34336"/>
                    <a:pt x="8494" y="36362"/>
                    <a:pt x="0" y="36292"/>
                  </a:cubicBezTo>
                  <a:cubicBezTo>
                    <a:pt x="8794" y="48225"/>
                    <a:pt x="13955" y="62441"/>
                    <a:pt x="14865" y="77233"/>
                  </a:cubicBezTo>
                  <a:cubicBezTo>
                    <a:pt x="14478" y="87865"/>
                    <a:pt x="13493" y="98467"/>
                    <a:pt x="11915" y="108988"/>
                  </a:cubicBezTo>
                  <a:cubicBezTo>
                    <a:pt x="9305" y="129516"/>
                    <a:pt x="6127" y="154353"/>
                    <a:pt x="10666" y="162745"/>
                  </a:cubicBezTo>
                  <a:cubicBezTo>
                    <a:pt x="18950" y="176695"/>
                    <a:pt x="19971" y="181798"/>
                    <a:pt x="10666" y="196769"/>
                  </a:cubicBezTo>
                  <a:cubicBezTo>
                    <a:pt x="10666" y="203120"/>
                    <a:pt x="12141" y="218544"/>
                    <a:pt x="19517" y="223080"/>
                  </a:cubicBezTo>
                  <a:cubicBezTo>
                    <a:pt x="25289" y="226874"/>
                    <a:pt x="28781" y="233301"/>
                    <a:pt x="28822" y="240205"/>
                  </a:cubicBezTo>
                  <a:cubicBezTo>
                    <a:pt x="29098" y="243759"/>
                    <a:pt x="30062" y="247225"/>
                    <a:pt x="31659" y="250412"/>
                  </a:cubicBezTo>
                  <a:cubicBezTo>
                    <a:pt x="37125" y="262874"/>
                    <a:pt x="39760" y="276391"/>
                    <a:pt x="39375" y="289993"/>
                  </a:cubicBezTo>
                  <a:cubicBezTo>
                    <a:pt x="40484" y="296935"/>
                    <a:pt x="43465" y="303444"/>
                    <a:pt x="47999" y="308819"/>
                  </a:cubicBezTo>
                  <a:cubicBezTo>
                    <a:pt x="52632" y="315095"/>
                    <a:pt x="56162" y="322113"/>
                    <a:pt x="58438" y="329573"/>
                  </a:cubicBezTo>
                  <a:cubicBezTo>
                    <a:pt x="62296" y="345564"/>
                    <a:pt x="65020" y="355318"/>
                    <a:pt x="75232" y="354977"/>
                  </a:cubicBezTo>
                  <a:cubicBezTo>
                    <a:pt x="78977" y="354977"/>
                    <a:pt x="81019" y="351121"/>
                    <a:pt x="84083" y="344884"/>
                  </a:cubicBezTo>
                  <a:cubicBezTo>
                    <a:pt x="87147" y="338646"/>
                    <a:pt x="92707" y="327078"/>
                    <a:pt x="105756" y="327986"/>
                  </a:cubicBezTo>
                  <a:cubicBezTo>
                    <a:pt x="126975" y="329120"/>
                    <a:pt x="137755" y="331048"/>
                    <a:pt x="141500" y="338533"/>
                  </a:cubicBezTo>
                  <a:cubicBezTo>
                    <a:pt x="142298" y="340393"/>
                    <a:pt x="143328" y="342146"/>
                    <a:pt x="144564" y="343750"/>
                  </a:cubicBezTo>
                  <a:cubicBezTo>
                    <a:pt x="144563" y="343750"/>
                    <a:pt x="145585" y="342502"/>
                    <a:pt x="147060" y="339553"/>
                  </a:cubicBezTo>
                  <a:cubicBezTo>
                    <a:pt x="152961" y="328212"/>
                    <a:pt x="167145" y="328212"/>
                    <a:pt x="179740" y="328212"/>
                  </a:cubicBezTo>
                  <a:lnTo>
                    <a:pt x="181442" y="328212"/>
                  </a:lnTo>
                  <a:cubicBezTo>
                    <a:pt x="181912" y="328421"/>
                    <a:pt x="182448" y="328421"/>
                    <a:pt x="182917" y="328212"/>
                  </a:cubicBezTo>
                  <a:cubicBezTo>
                    <a:pt x="184960" y="326171"/>
                    <a:pt x="184506" y="318686"/>
                    <a:pt x="184052" y="312221"/>
                  </a:cubicBezTo>
                  <a:cubicBezTo>
                    <a:pt x="182425" y="303422"/>
                    <a:pt x="183616" y="294334"/>
                    <a:pt x="187456" y="28625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9" name="Freeform 458">
              <a:extLst>
                <a:ext uri="{FF2B5EF4-FFF2-40B4-BE49-F238E27FC236}">
                  <a16:creationId xmlns:a16="http://schemas.microsoft.com/office/drawing/2014/main" id="{8CF195B0-20AB-DF4E-AB56-63729E4DA1EA}"/>
                </a:ext>
              </a:extLst>
            </p:cNvPr>
            <p:cNvSpPr/>
            <p:nvPr/>
          </p:nvSpPr>
          <p:spPr>
            <a:xfrm>
              <a:off x="2955314" y="3888674"/>
              <a:ext cx="103444" cy="129235"/>
            </a:xfrm>
            <a:custGeom>
              <a:avLst/>
              <a:gdLst>
                <a:gd name="connsiteX0" fmla="*/ 63204 w 90777"/>
                <a:gd name="connsiteY0" fmla="*/ 90708 h 113411"/>
                <a:gd name="connsiteX1" fmla="*/ 92820 w 90777"/>
                <a:gd name="connsiteY1" fmla="*/ 54189 h 113411"/>
                <a:gd name="connsiteX2" fmla="*/ 88622 w 90777"/>
                <a:gd name="connsiteY2" fmla="*/ 52035 h 113411"/>
                <a:gd name="connsiteX3" fmla="*/ 89530 w 90777"/>
                <a:gd name="connsiteY3" fmla="*/ 54643 h 113411"/>
                <a:gd name="connsiteX4" fmla="*/ 83175 w 90777"/>
                <a:gd name="connsiteY4" fmla="*/ 55550 h 113411"/>
                <a:gd name="connsiteX5" fmla="*/ 75913 w 90777"/>
                <a:gd name="connsiteY5" fmla="*/ 53963 h 113411"/>
                <a:gd name="connsiteX6" fmla="*/ 70012 w 90777"/>
                <a:gd name="connsiteY6" fmla="*/ 46364 h 113411"/>
                <a:gd name="connsiteX7" fmla="*/ 75800 w 90777"/>
                <a:gd name="connsiteY7" fmla="*/ 27198 h 113411"/>
                <a:gd name="connsiteX8" fmla="*/ 83062 w 90777"/>
                <a:gd name="connsiteY8" fmla="*/ 8031 h 113411"/>
                <a:gd name="connsiteX9" fmla="*/ 83062 w 90777"/>
                <a:gd name="connsiteY9" fmla="*/ 1793 h 113411"/>
                <a:gd name="connsiteX10" fmla="*/ 57304 w 90777"/>
                <a:gd name="connsiteY10" fmla="*/ 92 h 113411"/>
                <a:gd name="connsiteX11" fmla="*/ 35403 w 90777"/>
                <a:gd name="connsiteY11" fmla="*/ 17104 h 113411"/>
                <a:gd name="connsiteX12" fmla="*/ 40623 w 90777"/>
                <a:gd name="connsiteY12" fmla="*/ 23568 h 113411"/>
                <a:gd name="connsiteX13" fmla="*/ 51062 w 90777"/>
                <a:gd name="connsiteY13" fmla="*/ 38879 h 113411"/>
                <a:gd name="connsiteX14" fmla="*/ 47999 w 90777"/>
                <a:gd name="connsiteY14" fmla="*/ 47498 h 113411"/>
                <a:gd name="connsiteX15" fmla="*/ 32567 w 90777"/>
                <a:gd name="connsiteY15" fmla="*/ 49539 h 113411"/>
                <a:gd name="connsiteX16" fmla="*/ 23375 w 90777"/>
                <a:gd name="connsiteY16" fmla="*/ 49539 h 113411"/>
                <a:gd name="connsiteX17" fmla="*/ 7603 w 90777"/>
                <a:gd name="connsiteY17" fmla="*/ 75171 h 113411"/>
                <a:gd name="connsiteX18" fmla="*/ 1929 w 90777"/>
                <a:gd name="connsiteY18" fmla="*/ 93657 h 113411"/>
                <a:gd name="connsiteX19" fmla="*/ 0 w 90777"/>
                <a:gd name="connsiteY19" fmla="*/ 92182 h 113411"/>
                <a:gd name="connsiteX20" fmla="*/ 20765 w 90777"/>
                <a:gd name="connsiteY20" fmla="*/ 105111 h 113411"/>
                <a:gd name="connsiteX21" fmla="*/ 48226 w 90777"/>
                <a:gd name="connsiteY21" fmla="*/ 113957 h 113411"/>
                <a:gd name="connsiteX22" fmla="*/ 46524 w 90777"/>
                <a:gd name="connsiteY22" fmla="*/ 111575 h 113411"/>
                <a:gd name="connsiteX23" fmla="*/ 63204 w 90777"/>
                <a:gd name="connsiteY23" fmla="*/ 90708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777" h="113411">
                  <a:moveTo>
                    <a:pt x="63204" y="90708"/>
                  </a:moveTo>
                  <a:cubicBezTo>
                    <a:pt x="68910" y="75680"/>
                    <a:pt x="79292" y="62880"/>
                    <a:pt x="92820" y="54189"/>
                  </a:cubicBezTo>
                  <a:cubicBezTo>
                    <a:pt x="91293" y="53752"/>
                    <a:pt x="89867" y="53020"/>
                    <a:pt x="88622" y="52035"/>
                  </a:cubicBezTo>
                  <a:lnTo>
                    <a:pt x="89530" y="54643"/>
                  </a:lnTo>
                  <a:cubicBezTo>
                    <a:pt x="87469" y="55264"/>
                    <a:pt x="85327" y="55570"/>
                    <a:pt x="83175" y="55550"/>
                  </a:cubicBezTo>
                  <a:cubicBezTo>
                    <a:pt x="80662" y="55612"/>
                    <a:pt x="78171" y="55067"/>
                    <a:pt x="75913" y="53963"/>
                  </a:cubicBezTo>
                  <a:cubicBezTo>
                    <a:pt x="72916" y="52430"/>
                    <a:pt x="70754" y="49646"/>
                    <a:pt x="70012" y="46364"/>
                  </a:cubicBezTo>
                  <a:cubicBezTo>
                    <a:pt x="69166" y="39447"/>
                    <a:pt x="71266" y="32492"/>
                    <a:pt x="75800" y="27198"/>
                  </a:cubicBezTo>
                  <a:cubicBezTo>
                    <a:pt x="79926" y="21591"/>
                    <a:pt x="82438" y="14963"/>
                    <a:pt x="83062" y="8031"/>
                  </a:cubicBezTo>
                  <a:cubicBezTo>
                    <a:pt x="82815" y="5959"/>
                    <a:pt x="82815" y="3865"/>
                    <a:pt x="83062" y="1793"/>
                  </a:cubicBezTo>
                  <a:cubicBezTo>
                    <a:pt x="74559" y="329"/>
                    <a:pt x="65926" y="-241"/>
                    <a:pt x="57304" y="92"/>
                  </a:cubicBezTo>
                  <a:cubicBezTo>
                    <a:pt x="46982" y="126"/>
                    <a:pt x="37984" y="7116"/>
                    <a:pt x="35403" y="17104"/>
                  </a:cubicBezTo>
                  <a:cubicBezTo>
                    <a:pt x="35403" y="19486"/>
                    <a:pt x="36425" y="20733"/>
                    <a:pt x="40623" y="23568"/>
                  </a:cubicBezTo>
                  <a:cubicBezTo>
                    <a:pt x="46595" y="26435"/>
                    <a:pt x="50577" y="32275"/>
                    <a:pt x="51062" y="38879"/>
                  </a:cubicBezTo>
                  <a:cubicBezTo>
                    <a:pt x="51297" y="42054"/>
                    <a:pt x="50185" y="45182"/>
                    <a:pt x="47999" y="47498"/>
                  </a:cubicBezTo>
                  <a:cubicBezTo>
                    <a:pt x="43351" y="50262"/>
                    <a:pt x="37773" y="51000"/>
                    <a:pt x="32567" y="49539"/>
                  </a:cubicBezTo>
                  <a:cubicBezTo>
                    <a:pt x="29509" y="49265"/>
                    <a:pt x="26433" y="49265"/>
                    <a:pt x="23375" y="49539"/>
                  </a:cubicBezTo>
                  <a:cubicBezTo>
                    <a:pt x="14638" y="50220"/>
                    <a:pt x="7603" y="65644"/>
                    <a:pt x="7603" y="75171"/>
                  </a:cubicBezTo>
                  <a:cubicBezTo>
                    <a:pt x="7751" y="81782"/>
                    <a:pt x="5761" y="88265"/>
                    <a:pt x="1929" y="93657"/>
                  </a:cubicBezTo>
                  <a:lnTo>
                    <a:pt x="0" y="92182"/>
                  </a:lnTo>
                  <a:cubicBezTo>
                    <a:pt x="5330" y="98636"/>
                    <a:pt x="12620" y="103175"/>
                    <a:pt x="20765" y="105111"/>
                  </a:cubicBezTo>
                  <a:cubicBezTo>
                    <a:pt x="30430" y="106142"/>
                    <a:pt x="39778" y="109153"/>
                    <a:pt x="48226" y="113957"/>
                  </a:cubicBezTo>
                  <a:lnTo>
                    <a:pt x="46524" y="111575"/>
                  </a:lnTo>
                  <a:cubicBezTo>
                    <a:pt x="53858" y="106243"/>
                    <a:pt x="59620" y="99035"/>
                    <a:pt x="63204" y="9070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0" name="Freeform 459">
              <a:extLst>
                <a:ext uri="{FF2B5EF4-FFF2-40B4-BE49-F238E27FC236}">
                  <a16:creationId xmlns:a16="http://schemas.microsoft.com/office/drawing/2014/main" id="{589160FB-4BE3-BE48-A710-2F9E10400AB0}"/>
                </a:ext>
              </a:extLst>
            </p:cNvPr>
            <p:cNvSpPr/>
            <p:nvPr/>
          </p:nvSpPr>
          <p:spPr>
            <a:xfrm>
              <a:off x="3440555" y="4284757"/>
              <a:ext cx="1060300" cy="1201891"/>
            </a:xfrm>
            <a:custGeom>
              <a:avLst/>
              <a:gdLst>
                <a:gd name="connsiteX0" fmla="*/ 907246 w 930472"/>
                <a:gd name="connsiteY0" fmla="*/ 274115 h 1054725"/>
                <a:gd name="connsiteX1" fmla="*/ 845858 w 930472"/>
                <a:gd name="connsiteY1" fmla="*/ 241906 h 1054725"/>
                <a:gd name="connsiteX2" fmla="*/ 775845 w 930472"/>
                <a:gd name="connsiteY2" fmla="*/ 220698 h 1054725"/>
                <a:gd name="connsiteX3" fmla="*/ 745094 w 930472"/>
                <a:gd name="connsiteY3" fmla="*/ 208110 h 1054725"/>
                <a:gd name="connsiteX4" fmla="*/ 699706 w 930472"/>
                <a:gd name="connsiteY4" fmla="*/ 222967 h 1054725"/>
                <a:gd name="connsiteX5" fmla="*/ 695734 w 930472"/>
                <a:gd name="connsiteY5" fmla="*/ 193933 h 1054725"/>
                <a:gd name="connsiteX6" fmla="*/ 639906 w 930472"/>
                <a:gd name="connsiteY6" fmla="*/ 159910 h 1054725"/>
                <a:gd name="connsiteX7" fmla="*/ 608360 w 930472"/>
                <a:gd name="connsiteY7" fmla="*/ 165467 h 1054725"/>
                <a:gd name="connsiteX8" fmla="*/ 583170 w 930472"/>
                <a:gd name="connsiteY8" fmla="*/ 198470 h 1054725"/>
                <a:gd name="connsiteX9" fmla="*/ 580106 w 930472"/>
                <a:gd name="connsiteY9" fmla="*/ 183613 h 1054725"/>
                <a:gd name="connsiteX10" fmla="*/ 602800 w 930472"/>
                <a:gd name="connsiteY10" fmla="*/ 152878 h 1054725"/>
                <a:gd name="connsiteX11" fmla="*/ 572049 w 930472"/>
                <a:gd name="connsiteY11" fmla="*/ 140290 h 1054725"/>
                <a:gd name="connsiteX12" fmla="*/ 548447 w 930472"/>
                <a:gd name="connsiteY12" fmla="*/ 155260 h 1054725"/>
                <a:gd name="connsiteX13" fmla="*/ 530291 w 930472"/>
                <a:gd name="connsiteY13" fmla="*/ 175674 h 1054725"/>
                <a:gd name="connsiteX14" fmla="*/ 531086 w 930472"/>
                <a:gd name="connsiteY14" fmla="*/ 148115 h 1054725"/>
                <a:gd name="connsiteX15" fmla="*/ 565127 w 930472"/>
                <a:gd name="connsiteY15" fmla="*/ 111937 h 1054725"/>
                <a:gd name="connsiteX16" fmla="*/ 554915 w 930472"/>
                <a:gd name="connsiteY16" fmla="*/ 78934 h 1054725"/>
                <a:gd name="connsiteX17" fmla="*/ 536759 w 930472"/>
                <a:gd name="connsiteY17" fmla="*/ 27786 h 1054725"/>
                <a:gd name="connsiteX18" fmla="*/ 535398 w 930472"/>
                <a:gd name="connsiteY18" fmla="*/ 23022 h 1054725"/>
                <a:gd name="connsiteX19" fmla="*/ 529838 w 930472"/>
                <a:gd name="connsiteY19" fmla="*/ 33683 h 1054725"/>
                <a:gd name="connsiteX20" fmla="*/ 497385 w 930472"/>
                <a:gd name="connsiteY20" fmla="*/ 79048 h 1054725"/>
                <a:gd name="connsiteX21" fmla="*/ 491711 w 930472"/>
                <a:gd name="connsiteY21" fmla="*/ 79842 h 1054725"/>
                <a:gd name="connsiteX22" fmla="*/ 465158 w 930472"/>
                <a:gd name="connsiteY22" fmla="*/ 82223 h 1054725"/>
                <a:gd name="connsiteX23" fmla="*/ 451769 w 930472"/>
                <a:gd name="connsiteY23" fmla="*/ 76553 h 1054725"/>
                <a:gd name="connsiteX24" fmla="*/ 440422 w 930472"/>
                <a:gd name="connsiteY24" fmla="*/ 72130 h 1054725"/>
                <a:gd name="connsiteX25" fmla="*/ 426691 w 930472"/>
                <a:gd name="connsiteY25" fmla="*/ 81883 h 1054725"/>
                <a:gd name="connsiteX26" fmla="*/ 413188 w 930472"/>
                <a:gd name="connsiteY26" fmla="*/ 90842 h 1054725"/>
                <a:gd name="connsiteX27" fmla="*/ 407515 w 930472"/>
                <a:gd name="connsiteY27" fmla="*/ 90842 h 1054725"/>
                <a:gd name="connsiteX28" fmla="*/ 378693 w 930472"/>
                <a:gd name="connsiteY28" fmla="*/ 95833 h 1054725"/>
                <a:gd name="connsiteX29" fmla="*/ 352934 w 930472"/>
                <a:gd name="connsiteY29" fmla="*/ 104906 h 1054725"/>
                <a:gd name="connsiteX30" fmla="*/ 335006 w 930472"/>
                <a:gd name="connsiteY30" fmla="*/ 95039 h 1054725"/>
                <a:gd name="connsiteX31" fmla="*/ 332736 w 930472"/>
                <a:gd name="connsiteY31" fmla="*/ 36292 h 1054725"/>
                <a:gd name="connsiteX32" fmla="*/ 330580 w 930472"/>
                <a:gd name="connsiteY32" fmla="*/ 20187 h 1054725"/>
                <a:gd name="connsiteX33" fmla="*/ 326495 w 930472"/>
                <a:gd name="connsiteY33" fmla="*/ 6238 h 1054725"/>
                <a:gd name="connsiteX34" fmla="*/ 317531 w 930472"/>
                <a:gd name="connsiteY34" fmla="*/ 0 h 1054725"/>
                <a:gd name="connsiteX35" fmla="*/ 315829 w 930472"/>
                <a:gd name="connsiteY35" fmla="*/ 0 h 1054725"/>
                <a:gd name="connsiteX36" fmla="*/ 310042 w 930472"/>
                <a:gd name="connsiteY36" fmla="*/ 14290 h 1054725"/>
                <a:gd name="connsiteX37" fmla="*/ 272256 w 930472"/>
                <a:gd name="connsiteY37" fmla="*/ 27899 h 1054725"/>
                <a:gd name="connsiteX38" fmla="*/ 263972 w 930472"/>
                <a:gd name="connsiteY38" fmla="*/ 35157 h 1054725"/>
                <a:gd name="connsiteX39" fmla="*/ 254781 w 930472"/>
                <a:gd name="connsiteY39" fmla="*/ 42756 h 1054725"/>
                <a:gd name="connsiteX40" fmla="*/ 239916 w 930472"/>
                <a:gd name="connsiteY40" fmla="*/ 35271 h 1054725"/>
                <a:gd name="connsiteX41" fmla="*/ 223122 w 930472"/>
                <a:gd name="connsiteY41" fmla="*/ 26992 h 1054725"/>
                <a:gd name="connsiteX42" fmla="*/ 220966 w 930472"/>
                <a:gd name="connsiteY42" fmla="*/ 28126 h 1054725"/>
                <a:gd name="connsiteX43" fmla="*/ 224938 w 930472"/>
                <a:gd name="connsiteY43" fmla="*/ 38446 h 1054725"/>
                <a:gd name="connsiteX44" fmla="*/ 229931 w 930472"/>
                <a:gd name="connsiteY44" fmla="*/ 52623 h 1054725"/>
                <a:gd name="connsiteX45" fmla="*/ 237193 w 930472"/>
                <a:gd name="connsiteY45" fmla="*/ 70315 h 1054725"/>
                <a:gd name="connsiteX46" fmla="*/ 244682 w 930472"/>
                <a:gd name="connsiteY46" fmla="*/ 76893 h 1054725"/>
                <a:gd name="connsiteX47" fmla="*/ 239235 w 930472"/>
                <a:gd name="connsiteY47" fmla="*/ 88234 h 1054725"/>
                <a:gd name="connsiteX48" fmla="*/ 238554 w 930472"/>
                <a:gd name="connsiteY48" fmla="*/ 88801 h 1054725"/>
                <a:gd name="connsiteX49" fmla="*/ 198045 w 930472"/>
                <a:gd name="connsiteY49" fmla="*/ 116360 h 1054725"/>
                <a:gd name="connsiteX50" fmla="*/ 189761 w 930472"/>
                <a:gd name="connsiteY50" fmla="*/ 117154 h 1054725"/>
                <a:gd name="connsiteX51" fmla="*/ 177279 w 930472"/>
                <a:gd name="connsiteY51" fmla="*/ 119876 h 1054725"/>
                <a:gd name="connsiteX52" fmla="*/ 173989 w 930472"/>
                <a:gd name="connsiteY52" fmla="*/ 120783 h 1054725"/>
                <a:gd name="connsiteX53" fmla="*/ 168769 w 930472"/>
                <a:gd name="connsiteY53" fmla="*/ 119309 h 1054725"/>
                <a:gd name="connsiteX54" fmla="*/ 153337 w 930472"/>
                <a:gd name="connsiteY54" fmla="*/ 96626 h 1054725"/>
                <a:gd name="connsiteX55" fmla="*/ 153337 w 930472"/>
                <a:gd name="connsiteY55" fmla="*/ 86419 h 1054725"/>
                <a:gd name="connsiteX56" fmla="*/ 136883 w 930472"/>
                <a:gd name="connsiteY56" fmla="*/ 90162 h 1054725"/>
                <a:gd name="connsiteX57" fmla="*/ 110898 w 930472"/>
                <a:gd name="connsiteY57" fmla="*/ 97080 h 1054725"/>
                <a:gd name="connsiteX58" fmla="*/ 106019 w 930472"/>
                <a:gd name="connsiteY58" fmla="*/ 97080 h 1054725"/>
                <a:gd name="connsiteX59" fmla="*/ 90133 w 930472"/>
                <a:gd name="connsiteY59" fmla="*/ 98328 h 1054725"/>
                <a:gd name="connsiteX60" fmla="*/ 100345 w 930472"/>
                <a:gd name="connsiteY60" fmla="*/ 107741 h 1054725"/>
                <a:gd name="connsiteX61" fmla="*/ 108629 w 930472"/>
                <a:gd name="connsiteY61" fmla="*/ 112731 h 1054725"/>
                <a:gd name="connsiteX62" fmla="*/ 103069 w 930472"/>
                <a:gd name="connsiteY62" fmla="*/ 121010 h 1054725"/>
                <a:gd name="connsiteX63" fmla="*/ 97168 w 930472"/>
                <a:gd name="connsiteY63" fmla="*/ 123732 h 1054725"/>
                <a:gd name="connsiteX64" fmla="*/ 85140 w 930472"/>
                <a:gd name="connsiteY64" fmla="*/ 132351 h 1054725"/>
                <a:gd name="connsiteX65" fmla="*/ 92175 w 930472"/>
                <a:gd name="connsiteY65" fmla="*/ 144826 h 1054725"/>
                <a:gd name="connsiteX66" fmla="*/ 100913 w 930472"/>
                <a:gd name="connsiteY66" fmla="*/ 161611 h 1054725"/>
                <a:gd name="connsiteX67" fmla="*/ 99324 w 930472"/>
                <a:gd name="connsiteY67" fmla="*/ 196882 h 1054725"/>
                <a:gd name="connsiteX68" fmla="*/ 98189 w 930472"/>
                <a:gd name="connsiteY68" fmla="*/ 217523 h 1054725"/>
                <a:gd name="connsiteX69" fmla="*/ 93197 w 930472"/>
                <a:gd name="connsiteY69" fmla="*/ 250752 h 1054725"/>
                <a:gd name="connsiteX70" fmla="*/ 74247 w 930472"/>
                <a:gd name="connsiteY70" fmla="*/ 255289 h 1054725"/>
                <a:gd name="connsiteX71" fmla="*/ 65055 w 930472"/>
                <a:gd name="connsiteY71" fmla="*/ 259031 h 1054725"/>
                <a:gd name="connsiteX72" fmla="*/ 53708 w 930472"/>
                <a:gd name="connsiteY72" fmla="*/ 263908 h 1054725"/>
                <a:gd name="connsiteX73" fmla="*/ 22163 w 930472"/>
                <a:gd name="connsiteY73" fmla="*/ 281487 h 1054725"/>
                <a:gd name="connsiteX74" fmla="*/ 22163 w 930472"/>
                <a:gd name="connsiteY74" fmla="*/ 282394 h 1054725"/>
                <a:gd name="connsiteX75" fmla="*/ 9454 w 930472"/>
                <a:gd name="connsiteY75" fmla="*/ 322542 h 1054725"/>
                <a:gd name="connsiteX76" fmla="*/ 830 w 930472"/>
                <a:gd name="connsiteY76" fmla="*/ 338306 h 1054725"/>
                <a:gd name="connsiteX77" fmla="*/ 1738 w 930472"/>
                <a:gd name="connsiteY77" fmla="*/ 351348 h 1054725"/>
                <a:gd name="connsiteX78" fmla="*/ 4348 w 930472"/>
                <a:gd name="connsiteY78" fmla="*/ 355204 h 1054725"/>
                <a:gd name="connsiteX79" fmla="*/ 22276 w 930472"/>
                <a:gd name="connsiteY79" fmla="*/ 388093 h 1054725"/>
                <a:gd name="connsiteX80" fmla="*/ 29539 w 930472"/>
                <a:gd name="connsiteY80" fmla="*/ 392403 h 1054725"/>
                <a:gd name="connsiteX81" fmla="*/ 39524 w 930472"/>
                <a:gd name="connsiteY81" fmla="*/ 398641 h 1054725"/>
                <a:gd name="connsiteX82" fmla="*/ 41680 w 930472"/>
                <a:gd name="connsiteY82" fmla="*/ 401703 h 1054725"/>
                <a:gd name="connsiteX83" fmla="*/ 54276 w 930472"/>
                <a:gd name="connsiteY83" fmla="*/ 411797 h 1054725"/>
                <a:gd name="connsiteX84" fmla="*/ 66531 w 930472"/>
                <a:gd name="connsiteY84" fmla="*/ 403064 h 1054725"/>
                <a:gd name="connsiteX85" fmla="*/ 77878 w 930472"/>
                <a:gd name="connsiteY85" fmla="*/ 395238 h 1054725"/>
                <a:gd name="connsiteX86" fmla="*/ 84232 w 930472"/>
                <a:gd name="connsiteY86" fmla="*/ 417921 h 1054725"/>
                <a:gd name="connsiteX87" fmla="*/ 86502 w 930472"/>
                <a:gd name="connsiteY87" fmla="*/ 436747 h 1054725"/>
                <a:gd name="connsiteX88" fmla="*/ 90700 w 930472"/>
                <a:gd name="connsiteY88" fmla="*/ 436747 h 1054725"/>
                <a:gd name="connsiteX89" fmla="*/ 136089 w 930472"/>
                <a:gd name="connsiteY89" fmla="*/ 431984 h 1054725"/>
                <a:gd name="connsiteX90" fmla="*/ 144372 w 930472"/>
                <a:gd name="connsiteY90" fmla="*/ 426427 h 1054725"/>
                <a:gd name="connsiteX91" fmla="*/ 195548 w 930472"/>
                <a:gd name="connsiteY91" fmla="*/ 400682 h 1054725"/>
                <a:gd name="connsiteX92" fmla="*/ 209279 w 930472"/>
                <a:gd name="connsiteY92" fmla="*/ 431303 h 1054725"/>
                <a:gd name="connsiteX93" fmla="*/ 211775 w 930472"/>
                <a:gd name="connsiteY93" fmla="*/ 448542 h 1054725"/>
                <a:gd name="connsiteX94" fmla="*/ 212342 w 930472"/>
                <a:gd name="connsiteY94" fmla="*/ 449222 h 1054725"/>
                <a:gd name="connsiteX95" fmla="*/ 250923 w 930472"/>
                <a:gd name="connsiteY95" fmla="*/ 475534 h 1054725"/>
                <a:gd name="connsiteX96" fmla="*/ 283376 w 930472"/>
                <a:gd name="connsiteY96" fmla="*/ 491525 h 1054725"/>
                <a:gd name="connsiteX97" fmla="*/ 306070 w 930472"/>
                <a:gd name="connsiteY97" fmla="*/ 503660 h 1054725"/>
                <a:gd name="connsiteX98" fmla="*/ 337729 w 930472"/>
                <a:gd name="connsiteY98" fmla="*/ 536322 h 1054725"/>
                <a:gd name="connsiteX99" fmla="*/ 338410 w 930472"/>
                <a:gd name="connsiteY99" fmla="*/ 546869 h 1054725"/>
                <a:gd name="connsiteX100" fmla="*/ 348849 w 930472"/>
                <a:gd name="connsiteY100" fmla="*/ 578171 h 1054725"/>
                <a:gd name="connsiteX101" fmla="*/ 385728 w 930472"/>
                <a:gd name="connsiteY101" fmla="*/ 594389 h 1054725"/>
                <a:gd name="connsiteX102" fmla="*/ 395827 w 930472"/>
                <a:gd name="connsiteY102" fmla="*/ 607204 h 1054725"/>
                <a:gd name="connsiteX103" fmla="*/ 411146 w 930472"/>
                <a:gd name="connsiteY103" fmla="*/ 635784 h 1054725"/>
                <a:gd name="connsiteX104" fmla="*/ 408309 w 930472"/>
                <a:gd name="connsiteY104" fmla="*/ 657559 h 1054725"/>
                <a:gd name="connsiteX105" fmla="*/ 406493 w 930472"/>
                <a:gd name="connsiteY105" fmla="*/ 686706 h 1054725"/>
                <a:gd name="connsiteX106" fmla="*/ 409103 w 930472"/>
                <a:gd name="connsiteY106" fmla="*/ 702810 h 1054725"/>
                <a:gd name="connsiteX107" fmla="*/ 424195 w 930472"/>
                <a:gd name="connsiteY107" fmla="*/ 742504 h 1054725"/>
                <a:gd name="connsiteX108" fmla="*/ 474236 w 930472"/>
                <a:gd name="connsiteY108" fmla="*/ 765186 h 1054725"/>
                <a:gd name="connsiteX109" fmla="*/ 476733 w 930472"/>
                <a:gd name="connsiteY109" fmla="*/ 776527 h 1054725"/>
                <a:gd name="connsiteX110" fmla="*/ 483314 w 930472"/>
                <a:gd name="connsiteY110" fmla="*/ 791498 h 1054725"/>
                <a:gd name="connsiteX111" fmla="*/ 490917 w 930472"/>
                <a:gd name="connsiteY111" fmla="*/ 789683 h 1054725"/>
                <a:gd name="connsiteX112" fmla="*/ 502264 w 930472"/>
                <a:gd name="connsiteY112" fmla="*/ 789683 h 1054725"/>
                <a:gd name="connsiteX113" fmla="*/ 505328 w 930472"/>
                <a:gd name="connsiteY113" fmla="*/ 796715 h 1054725"/>
                <a:gd name="connsiteX114" fmla="*/ 504647 w 930472"/>
                <a:gd name="connsiteY114" fmla="*/ 807148 h 1054725"/>
                <a:gd name="connsiteX115" fmla="*/ 510434 w 930472"/>
                <a:gd name="connsiteY115" fmla="*/ 832666 h 1054725"/>
                <a:gd name="connsiteX116" fmla="*/ 529270 w 930472"/>
                <a:gd name="connsiteY116" fmla="*/ 860452 h 1054725"/>
                <a:gd name="connsiteX117" fmla="*/ 521781 w 930472"/>
                <a:gd name="connsiteY117" fmla="*/ 883134 h 1054725"/>
                <a:gd name="connsiteX118" fmla="*/ 480023 w 930472"/>
                <a:gd name="connsiteY118" fmla="*/ 920106 h 1054725"/>
                <a:gd name="connsiteX119" fmla="*/ 466974 w 930472"/>
                <a:gd name="connsiteY119" fmla="*/ 939273 h 1054725"/>
                <a:gd name="connsiteX120" fmla="*/ 455627 w 930472"/>
                <a:gd name="connsiteY120" fmla="*/ 955718 h 1054725"/>
                <a:gd name="connsiteX121" fmla="*/ 461527 w 930472"/>
                <a:gd name="connsiteY121" fmla="*/ 956738 h 1054725"/>
                <a:gd name="connsiteX122" fmla="*/ 479796 w 930472"/>
                <a:gd name="connsiteY122" fmla="*/ 963430 h 1054725"/>
                <a:gd name="connsiteX123" fmla="*/ 491144 w 930472"/>
                <a:gd name="connsiteY123" fmla="*/ 970801 h 1054725"/>
                <a:gd name="connsiteX124" fmla="*/ 506009 w 930472"/>
                <a:gd name="connsiteY124" fmla="*/ 980214 h 1054725"/>
                <a:gd name="connsiteX125" fmla="*/ 527114 w 930472"/>
                <a:gd name="connsiteY125" fmla="*/ 994277 h 1054725"/>
                <a:gd name="connsiteX126" fmla="*/ 564900 w 930472"/>
                <a:gd name="connsiteY126" fmla="*/ 1023764 h 1054725"/>
                <a:gd name="connsiteX127" fmla="*/ 563312 w 930472"/>
                <a:gd name="connsiteY127" fmla="*/ 1047127 h 1054725"/>
                <a:gd name="connsiteX128" fmla="*/ 563312 w 930472"/>
                <a:gd name="connsiteY128" fmla="*/ 1056313 h 1054725"/>
                <a:gd name="connsiteX129" fmla="*/ 568759 w 930472"/>
                <a:gd name="connsiteY129" fmla="*/ 1057674 h 1054725"/>
                <a:gd name="connsiteX130" fmla="*/ 568759 w 930472"/>
                <a:gd name="connsiteY130" fmla="*/ 1060509 h 1054725"/>
                <a:gd name="connsiteX131" fmla="*/ 580106 w 930472"/>
                <a:gd name="connsiteY131" fmla="*/ 1040436 h 1054725"/>
                <a:gd name="connsiteX132" fmla="*/ 616530 w 930472"/>
                <a:gd name="connsiteY132" fmla="*/ 982483 h 1054725"/>
                <a:gd name="connsiteX133" fmla="*/ 646147 w 930472"/>
                <a:gd name="connsiteY133" fmla="*/ 912508 h 1054725"/>
                <a:gd name="connsiteX134" fmla="*/ 656926 w 930472"/>
                <a:gd name="connsiteY134" fmla="*/ 818263 h 1054725"/>
                <a:gd name="connsiteX135" fmla="*/ 705379 w 930472"/>
                <a:gd name="connsiteY135" fmla="*/ 788549 h 1054725"/>
                <a:gd name="connsiteX136" fmla="*/ 743165 w 930472"/>
                <a:gd name="connsiteY136" fmla="*/ 764392 h 1054725"/>
                <a:gd name="connsiteX137" fmla="*/ 788554 w 930472"/>
                <a:gd name="connsiteY137" fmla="*/ 764392 h 1054725"/>
                <a:gd name="connsiteX138" fmla="*/ 807391 w 930472"/>
                <a:gd name="connsiteY138" fmla="*/ 742844 h 1054725"/>
                <a:gd name="connsiteX139" fmla="*/ 831674 w 930472"/>
                <a:gd name="connsiteY139" fmla="*/ 675478 h 1054725"/>
                <a:gd name="connsiteX140" fmla="*/ 831674 w 930472"/>
                <a:gd name="connsiteY140" fmla="*/ 637712 h 1054725"/>
                <a:gd name="connsiteX141" fmla="*/ 845063 w 930472"/>
                <a:gd name="connsiteY141" fmla="*/ 575789 h 1054725"/>
                <a:gd name="connsiteX142" fmla="*/ 845063 w 930472"/>
                <a:gd name="connsiteY142" fmla="*/ 489597 h 1054725"/>
                <a:gd name="connsiteX143" fmla="*/ 866623 w 930472"/>
                <a:gd name="connsiteY143" fmla="*/ 481545 h 1054725"/>
                <a:gd name="connsiteX144" fmla="*/ 909289 w 930472"/>
                <a:gd name="connsiteY144" fmla="*/ 411116 h 1054725"/>
                <a:gd name="connsiteX145" fmla="*/ 931983 w 930472"/>
                <a:gd name="connsiteY145" fmla="*/ 323789 h 1054725"/>
                <a:gd name="connsiteX146" fmla="*/ 907246 w 930472"/>
                <a:gd name="connsiteY146" fmla="*/ 274115 h 105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930472" h="1054725">
                  <a:moveTo>
                    <a:pt x="907246" y="274115"/>
                  </a:moveTo>
                  <a:cubicBezTo>
                    <a:pt x="890793" y="271847"/>
                    <a:pt x="877403" y="274909"/>
                    <a:pt x="845858" y="241906"/>
                  </a:cubicBezTo>
                  <a:cubicBezTo>
                    <a:pt x="814312" y="208904"/>
                    <a:pt x="781292" y="217523"/>
                    <a:pt x="775845" y="220698"/>
                  </a:cubicBezTo>
                  <a:cubicBezTo>
                    <a:pt x="764763" y="218922"/>
                    <a:pt x="754239" y="214614"/>
                    <a:pt x="745094" y="208110"/>
                  </a:cubicBezTo>
                  <a:cubicBezTo>
                    <a:pt x="729435" y="196769"/>
                    <a:pt x="705039" y="219451"/>
                    <a:pt x="699706" y="222967"/>
                  </a:cubicBezTo>
                  <a:cubicBezTo>
                    <a:pt x="694372" y="226482"/>
                    <a:pt x="703677" y="208904"/>
                    <a:pt x="695734" y="193933"/>
                  </a:cubicBezTo>
                  <a:cubicBezTo>
                    <a:pt x="687791" y="178963"/>
                    <a:pt x="648529" y="159910"/>
                    <a:pt x="639906" y="159910"/>
                  </a:cubicBezTo>
                  <a:cubicBezTo>
                    <a:pt x="631282" y="159910"/>
                    <a:pt x="613126" y="153672"/>
                    <a:pt x="608360" y="165467"/>
                  </a:cubicBezTo>
                  <a:cubicBezTo>
                    <a:pt x="603595" y="177262"/>
                    <a:pt x="597013" y="198470"/>
                    <a:pt x="583170" y="198470"/>
                  </a:cubicBezTo>
                  <a:cubicBezTo>
                    <a:pt x="569326" y="198470"/>
                    <a:pt x="576929" y="187129"/>
                    <a:pt x="580106" y="183613"/>
                  </a:cubicBezTo>
                  <a:cubicBezTo>
                    <a:pt x="583283" y="180097"/>
                    <a:pt x="602800" y="169436"/>
                    <a:pt x="602800" y="152878"/>
                  </a:cubicBezTo>
                  <a:cubicBezTo>
                    <a:pt x="602800" y="136320"/>
                    <a:pt x="582262" y="138702"/>
                    <a:pt x="572049" y="140290"/>
                  </a:cubicBezTo>
                  <a:cubicBezTo>
                    <a:pt x="561837" y="141878"/>
                    <a:pt x="550036" y="144259"/>
                    <a:pt x="548447" y="155260"/>
                  </a:cubicBezTo>
                  <a:cubicBezTo>
                    <a:pt x="546858" y="166261"/>
                    <a:pt x="542887" y="174086"/>
                    <a:pt x="530291" y="175674"/>
                  </a:cubicBezTo>
                  <a:cubicBezTo>
                    <a:pt x="517696" y="177262"/>
                    <a:pt x="524845" y="157642"/>
                    <a:pt x="531086" y="148115"/>
                  </a:cubicBezTo>
                  <a:cubicBezTo>
                    <a:pt x="537327" y="138589"/>
                    <a:pt x="561042" y="133258"/>
                    <a:pt x="565127" y="111937"/>
                  </a:cubicBezTo>
                  <a:cubicBezTo>
                    <a:pt x="569212" y="90616"/>
                    <a:pt x="563539" y="87553"/>
                    <a:pt x="554915" y="78934"/>
                  </a:cubicBezTo>
                  <a:cubicBezTo>
                    <a:pt x="544701" y="63659"/>
                    <a:pt x="538461" y="46079"/>
                    <a:pt x="536759" y="27786"/>
                  </a:cubicBezTo>
                  <a:cubicBezTo>
                    <a:pt x="536662" y="26117"/>
                    <a:pt x="536197" y="24490"/>
                    <a:pt x="535398" y="23022"/>
                  </a:cubicBezTo>
                  <a:cubicBezTo>
                    <a:pt x="534376" y="24610"/>
                    <a:pt x="531994" y="29373"/>
                    <a:pt x="529838" y="33683"/>
                  </a:cubicBezTo>
                  <a:cubicBezTo>
                    <a:pt x="518490" y="56365"/>
                    <a:pt x="507143" y="77573"/>
                    <a:pt x="497385" y="79048"/>
                  </a:cubicBezTo>
                  <a:lnTo>
                    <a:pt x="491711" y="79842"/>
                  </a:lnTo>
                  <a:cubicBezTo>
                    <a:pt x="482925" y="81240"/>
                    <a:pt x="474053" y="82036"/>
                    <a:pt x="465158" y="82223"/>
                  </a:cubicBezTo>
                  <a:cubicBezTo>
                    <a:pt x="460181" y="81904"/>
                    <a:pt x="455460" y="79904"/>
                    <a:pt x="451769" y="76553"/>
                  </a:cubicBezTo>
                  <a:cubicBezTo>
                    <a:pt x="448746" y="73597"/>
                    <a:pt x="444648" y="72000"/>
                    <a:pt x="440422" y="72130"/>
                  </a:cubicBezTo>
                  <a:cubicBezTo>
                    <a:pt x="435996" y="72129"/>
                    <a:pt x="431003" y="77460"/>
                    <a:pt x="426691" y="81883"/>
                  </a:cubicBezTo>
                  <a:cubicBezTo>
                    <a:pt x="422379" y="86306"/>
                    <a:pt x="417841" y="90842"/>
                    <a:pt x="413188" y="90842"/>
                  </a:cubicBezTo>
                  <a:cubicBezTo>
                    <a:pt x="411300" y="91000"/>
                    <a:pt x="409403" y="91000"/>
                    <a:pt x="407515" y="90842"/>
                  </a:cubicBezTo>
                  <a:cubicBezTo>
                    <a:pt x="397619" y="89127"/>
                    <a:pt x="387434" y="90891"/>
                    <a:pt x="378693" y="95833"/>
                  </a:cubicBezTo>
                  <a:cubicBezTo>
                    <a:pt x="370922" y="100802"/>
                    <a:pt x="362106" y="103908"/>
                    <a:pt x="352934" y="104906"/>
                  </a:cubicBezTo>
                  <a:cubicBezTo>
                    <a:pt x="345699" y="104762"/>
                    <a:pt x="338996" y="101073"/>
                    <a:pt x="335006" y="95039"/>
                  </a:cubicBezTo>
                  <a:cubicBezTo>
                    <a:pt x="324544" y="77046"/>
                    <a:pt x="323694" y="55038"/>
                    <a:pt x="332736" y="36292"/>
                  </a:cubicBezTo>
                  <a:cubicBezTo>
                    <a:pt x="335914" y="31982"/>
                    <a:pt x="334098" y="27332"/>
                    <a:pt x="330580" y="20187"/>
                  </a:cubicBezTo>
                  <a:cubicBezTo>
                    <a:pt x="327974" y="15996"/>
                    <a:pt x="326561" y="11172"/>
                    <a:pt x="326495" y="6238"/>
                  </a:cubicBezTo>
                  <a:cubicBezTo>
                    <a:pt x="326495" y="1474"/>
                    <a:pt x="325928" y="1021"/>
                    <a:pt x="317531" y="0"/>
                  </a:cubicBezTo>
                  <a:lnTo>
                    <a:pt x="315829" y="0"/>
                  </a:lnTo>
                  <a:cubicBezTo>
                    <a:pt x="316691" y="5466"/>
                    <a:pt x="314465" y="10962"/>
                    <a:pt x="310042" y="14290"/>
                  </a:cubicBezTo>
                  <a:cubicBezTo>
                    <a:pt x="298543" y="21429"/>
                    <a:pt x="285668" y="26066"/>
                    <a:pt x="272256" y="27899"/>
                  </a:cubicBezTo>
                  <a:cubicBezTo>
                    <a:pt x="268965" y="27899"/>
                    <a:pt x="266923" y="30734"/>
                    <a:pt x="263972" y="35157"/>
                  </a:cubicBezTo>
                  <a:cubicBezTo>
                    <a:pt x="261022" y="39580"/>
                    <a:pt x="259093" y="42756"/>
                    <a:pt x="254781" y="42756"/>
                  </a:cubicBezTo>
                  <a:cubicBezTo>
                    <a:pt x="249304" y="41469"/>
                    <a:pt x="244210" y="38904"/>
                    <a:pt x="239916" y="35271"/>
                  </a:cubicBezTo>
                  <a:cubicBezTo>
                    <a:pt x="234469" y="31755"/>
                    <a:pt x="226186" y="26311"/>
                    <a:pt x="223122" y="26992"/>
                  </a:cubicBezTo>
                  <a:cubicBezTo>
                    <a:pt x="222328" y="26992"/>
                    <a:pt x="221193" y="27559"/>
                    <a:pt x="220966" y="28126"/>
                  </a:cubicBezTo>
                  <a:cubicBezTo>
                    <a:pt x="220739" y="28693"/>
                    <a:pt x="223576" y="36178"/>
                    <a:pt x="224938" y="38446"/>
                  </a:cubicBezTo>
                  <a:cubicBezTo>
                    <a:pt x="227096" y="42983"/>
                    <a:pt x="228770" y="47735"/>
                    <a:pt x="229931" y="52623"/>
                  </a:cubicBezTo>
                  <a:cubicBezTo>
                    <a:pt x="231633" y="58520"/>
                    <a:pt x="234696" y="69635"/>
                    <a:pt x="237193" y="70315"/>
                  </a:cubicBezTo>
                  <a:cubicBezTo>
                    <a:pt x="240741" y="70899"/>
                    <a:pt x="243646" y="73451"/>
                    <a:pt x="244682" y="76893"/>
                  </a:cubicBezTo>
                  <a:cubicBezTo>
                    <a:pt x="244682" y="79161"/>
                    <a:pt x="244682" y="83471"/>
                    <a:pt x="239235" y="88234"/>
                  </a:cubicBezTo>
                  <a:lnTo>
                    <a:pt x="238554" y="88801"/>
                  </a:lnTo>
                  <a:cubicBezTo>
                    <a:pt x="224597" y="100936"/>
                    <a:pt x="207350" y="115112"/>
                    <a:pt x="198045" y="116360"/>
                  </a:cubicBezTo>
                  <a:cubicBezTo>
                    <a:pt x="194868" y="116360"/>
                    <a:pt x="192258" y="116360"/>
                    <a:pt x="189761" y="117154"/>
                  </a:cubicBezTo>
                  <a:cubicBezTo>
                    <a:pt x="185441" y="117028"/>
                    <a:pt x="181155" y="117962"/>
                    <a:pt x="177279" y="119876"/>
                  </a:cubicBezTo>
                  <a:cubicBezTo>
                    <a:pt x="176302" y="120509"/>
                    <a:pt x="175153" y="120825"/>
                    <a:pt x="173989" y="120783"/>
                  </a:cubicBezTo>
                  <a:cubicBezTo>
                    <a:pt x="172149" y="120760"/>
                    <a:pt x="170349" y="120251"/>
                    <a:pt x="168769" y="119309"/>
                  </a:cubicBezTo>
                  <a:cubicBezTo>
                    <a:pt x="160597" y="114322"/>
                    <a:pt x="154973" y="106055"/>
                    <a:pt x="153337" y="96626"/>
                  </a:cubicBezTo>
                  <a:cubicBezTo>
                    <a:pt x="153337" y="94245"/>
                    <a:pt x="153337" y="90502"/>
                    <a:pt x="153337" y="86419"/>
                  </a:cubicBezTo>
                  <a:cubicBezTo>
                    <a:pt x="147641" y="86423"/>
                    <a:pt x="142019" y="87702"/>
                    <a:pt x="136883" y="90162"/>
                  </a:cubicBezTo>
                  <a:cubicBezTo>
                    <a:pt x="128951" y="94639"/>
                    <a:pt x="120008" y="97020"/>
                    <a:pt x="110898" y="97080"/>
                  </a:cubicBezTo>
                  <a:lnTo>
                    <a:pt x="106019" y="97080"/>
                  </a:lnTo>
                  <a:cubicBezTo>
                    <a:pt x="102047" y="97080"/>
                    <a:pt x="91494" y="96400"/>
                    <a:pt x="90133" y="98328"/>
                  </a:cubicBezTo>
                  <a:cubicBezTo>
                    <a:pt x="90601" y="103627"/>
                    <a:pt x="95022" y="107703"/>
                    <a:pt x="100345" y="107741"/>
                  </a:cubicBezTo>
                  <a:cubicBezTo>
                    <a:pt x="105225" y="107741"/>
                    <a:pt x="108061" y="109895"/>
                    <a:pt x="108629" y="112731"/>
                  </a:cubicBezTo>
                  <a:cubicBezTo>
                    <a:pt x="109196" y="115566"/>
                    <a:pt x="107267" y="118515"/>
                    <a:pt x="103069" y="121010"/>
                  </a:cubicBezTo>
                  <a:cubicBezTo>
                    <a:pt x="101152" y="122022"/>
                    <a:pt x="99182" y="122930"/>
                    <a:pt x="97168" y="123732"/>
                  </a:cubicBezTo>
                  <a:cubicBezTo>
                    <a:pt x="91948" y="125773"/>
                    <a:pt x="84913" y="128722"/>
                    <a:pt x="85140" y="132351"/>
                  </a:cubicBezTo>
                  <a:cubicBezTo>
                    <a:pt x="86573" y="136961"/>
                    <a:pt x="88971" y="141214"/>
                    <a:pt x="92175" y="144826"/>
                  </a:cubicBezTo>
                  <a:cubicBezTo>
                    <a:pt x="96410" y="149628"/>
                    <a:pt x="99409" y="155389"/>
                    <a:pt x="100913" y="161611"/>
                  </a:cubicBezTo>
                  <a:cubicBezTo>
                    <a:pt x="102106" y="173383"/>
                    <a:pt x="101571" y="185265"/>
                    <a:pt x="99324" y="196882"/>
                  </a:cubicBezTo>
                  <a:cubicBezTo>
                    <a:pt x="98420" y="203723"/>
                    <a:pt x="98040" y="210624"/>
                    <a:pt x="98189" y="217523"/>
                  </a:cubicBezTo>
                  <a:cubicBezTo>
                    <a:pt x="98189" y="234761"/>
                    <a:pt x="97395" y="246443"/>
                    <a:pt x="93197" y="250752"/>
                  </a:cubicBezTo>
                  <a:cubicBezTo>
                    <a:pt x="88705" y="256487"/>
                    <a:pt x="80850" y="258367"/>
                    <a:pt x="74247" y="255289"/>
                  </a:cubicBezTo>
                  <a:cubicBezTo>
                    <a:pt x="71750" y="254495"/>
                    <a:pt x="68460" y="256763"/>
                    <a:pt x="65055" y="259031"/>
                  </a:cubicBezTo>
                  <a:cubicBezTo>
                    <a:pt x="61820" y="261712"/>
                    <a:pt x="57880" y="263405"/>
                    <a:pt x="53708" y="263908"/>
                  </a:cubicBezTo>
                  <a:cubicBezTo>
                    <a:pt x="47127" y="263908"/>
                    <a:pt x="23071" y="275249"/>
                    <a:pt x="22163" y="281487"/>
                  </a:cubicBezTo>
                  <a:lnTo>
                    <a:pt x="22163" y="282394"/>
                  </a:lnTo>
                  <a:cubicBezTo>
                    <a:pt x="19893" y="299633"/>
                    <a:pt x="16716" y="317892"/>
                    <a:pt x="9454" y="322542"/>
                  </a:cubicBezTo>
                  <a:cubicBezTo>
                    <a:pt x="4870" y="326664"/>
                    <a:pt x="1828" y="332224"/>
                    <a:pt x="830" y="338306"/>
                  </a:cubicBezTo>
                  <a:cubicBezTo>
                    <a:pt x="-533" y="342611"/>
                    <a:pt x="-208" y="347273"/>
                    <a:pt x="1738" y="351348"/>
                  </a:cubicBezTo>
                  <a:lnTo>
                    <a:pt x="4348" y="355204"/>
                  </a:lnTo>
                  <a:cubicBezTo>
                    <a:pt x="15695" y="372896"/>
                    <a:pt x="22276" y="383330"/>
                    <a:pt x="22276" y="388093"/>
                  </a:cubicBezTo>
                  <a:cubicBezTo>
                    <a:pt x="22276" y="389228"/>
                    <a:pt x="27156" y="391383"/>
                    <a:pt x="29539" y="392403"/>
                  </a:cubicBezTo>
                  <a:cubicBezTo>
                    <a:pt x="33294" y="393706"/>
                    <a:pt x="36707" y="395838"/>
                    <a:pt x="39524" y="398641"/>
                  </a:cubicBezTo>
                  <a:lnTo>
                    <a:pt x="41680" y="401703"/>
                  </a:lnTo>
                  <a:cubicBezTo>
                    <a:pt x="44971" y="406466"/>
                    <a:pt x="48715" y="411797"/>
                    <a:pt x="54276" y="411797"/>
                  </a:cubicBezTo>
                  <a:cubicBezTo>
                    <a:pt x="57680" y="411797"/>
                    <a:pt x="62673" y="406920"/>
                    <a:pt x="66531" y="403064"/>
                  </a:cubicBezTo>
                  <a:cubicBezTo>
                    <a:pt x="70389" y="399208"/>
                    <a:pt x="74587" y="394898"/>
                    <a:pt x="77878" y="395238"/>
                  </a:cubicBezTo>
                  <a:cubicBezTo>
                    <a:pt x="81168" y="395579"/>
                    <a:pt x="83438" y="402724"/>
                    <a:pt x="84232" y="417921"/>
                  </a:cubicBezTo>
                  <a:cubicBezTo>
                    <a:pt x="84253" y="424263"/>
                    <a:pt x="85015" y="430581"/>
                    <a:pt x="86502" y="436747"/>
                  </a:cubicBezTo>
                  <a:lnTo>
                    <a:pt x="90700" y="436747"/>
                  </a:lnTo>
                  <a:cubicBezTo>
                    <a:pt x="101140" y="437314"/>
                    <a:pt x="125423" y="438562"/>
                    <a:pt x="136089" y="431984"/>
                  </a:cubicBezTo>
                  <a:cubicBezTo>
                    <a:pt x="138472" y="430509"/>
                    <a:pt x="141195" y="428581"/>
                    <a:pt x="144372" y="426427"/>
                  </a:cubicBezTo>
                  <a:cubicBezTo>
                    <a:pt x="160259" y="415085"/>
                    <a:pt x="182045" y="400682"/>
                    <a:pt x="195548" y="400682"/>
                  </a:cubicBezTo>
                  <a:cubicBezTo>
                    <a:pt x="209052" y="400682"/>
                    <a:pt x="208598" y="416900"/>
                    <a:pt x="209279" y="431303"/>
                  </a:cubicBezTo>
                  <a:cubicBezTo>
                    <a:pt x="209054" y="437154"/>
                    <a:pt x="209900" y="442995"/>
                    <a:pt x="211775" y="448542"/>
                  </a:cubicBezTo>
                  <a:lnTo>
                    <a:pt x="212342" y="449222"/>
                  </a:lnTo>
                  <a:cubicBezTo>
                    <a:pt x="218356" y="457501"/>
                    <a:pt x="230838" y="474853"/>
                    <a:pt x="250923" y="475534"/>
                  </a:cubicBezTo>
                  <a:cubicBezTo>
                    <a:pt x="263147" y="477343"/>
                    <a:pt x="274496" y="482935"/>
                    <a:pt x="283376" y="491525"/>
                  </a:cubicBezTo>
                  <a:cubicBezTo>
                    <a:pt x="289562" y="497739"/>
                    <a:pt x="297465" y="501964"/>
                    <a:pt x="306070" y="503660"/>
                  </a:cubicBezTo>
                  <a:cubicBezTo>
                    <a:pt x="323567" y="504550"/>
                    <a:pt x="337394" y="518815"/>
                    <a:pt x="337729" y="536322"/>
                  </a:cubicBezTo>
                  <a:cubicBezTo>
                    <a:pt x="337729" y="539498"/>
                    <a:pt x="337729" y="543127"/>
                    <a:pt x="338410" y="546869"/>
                  </a:cubicBezTo>
                  <a:cubicBezTo>
                    <a:pt x="338977" y="560819"/>
                    <a:pt x="339772" y="578171"/>
                    <a:pt x="348849" y="578171"/>
                  </a:cubicBezTo>
                  <a:cubicBezTo>
                    <a:pt x="363601" y="578171"/>
                    <a:pt x="378352" y="580099"/>
                    <a:pt x="385728" y="594389"/>
                  </a:cubicBezTo>
                  <a:cubicBezTo>
                    <a:pt x="388519" y="599084"/>
                    <a:pt x="391914" y="603393"/>
                    <a:pt x="395827" y="607204"/>
                  </a:cubicBezTo>
                  <a:cubicBezTo>
                    <a:pt x="404351" y="614464"/>
                    <a:pt x="409821" y="624670"/>
                    <a:pt x="411146" y="635784"/>
                  </a:cubicBezTo>
                  <a:cubicBezTo>
                    <a:pt x="410879" y="643115"/>
                    <a:pt x="409929" y="650404"/>
                    <a:pt x="408309" y="657559"/>
                  </a:cubicBezTo>
                  <a:cubicBezTo>
                    <a:pt x="405659" y="667039"/>
                    <a:pt x="405041" y="676971"/>
                    <a:pt x="406493" y="686706"/>
                  </a:cubicBezTo>
                  <a:cubicBezTo>
                    <a:pt x="407515" y="690902"/>
                    <a:pt x="408195" y="696686"/>
                    <a:pt x="409103" y="702810"/>
                  </a:cubicBezTo>
                  <a:cubicBezTo>
                    <a:pt x="411259" y="719595"/>
                    <a:pt x="414323" y="742504"/>
                    <a:pt x="424195" y="742504"/>
                  </a:cubicBezTo>
                  <a:cubicBezTo>
                    <a:pt x="441897" y="742504"/>
                    <a:pt x="469584" y="748515"/>
                    <a:pt x="474236" y="765186"/>
                  </a:cubicBezTo>
                  <a:cubicBezTo>
                    <a:pt x="475257" y="769269"/>
                    <a:pt x="476052" y="773239"/>
                    <a:pt x="476733" y="776527"/>
                  </a:cubicBezTo>
                  <a:cubicBezTo>
                    <a:pt x="478548" y="785827"/>
                    <a:pt x="479796" y="791498"/>
                    <a:pt x="483314" y="791498"/>
                  </a:cubicBezTo>
                  <a:cubicBezTo>
                    <a:pt x="485927" y="791288"/>
                    <a:pt x="488491" y="790676"/>
                    <a:pt x="490917" y="789683"/>
                  </a:cubicBezTo>
                  <a:cubicBezTo>
                    <a:pt x="495229" y="788209"/>
                    <a:pt x="499314" y="786961"/>
                    <a:pt x="502264" y="789683"/>
                  </a:cubicBezTo>
                  <a:cubicBezTo>
                    <a:pt x="504375" y="791384"/>
                    <a:pt x="505520" y="794011"/>
                    <a:pt x="505328" y="796715"/>
                  </a:cubicBezTo>
                  <a:cubicBezTo>
                    <a:pt x="505355" y="800205"/>
                    <a:pt x="505128" y="803692"/>
                    <a:pt x="504647" y="807148"/>
                  </a:cubicBezTo>
                  <a:cubicBezTo>
                    <a:pt x="503285" y="820304"/>
                    <a:pt x="502831" y="830511"/>
                    <a:pt x="510434" y="832666"/>
                  </a:cubicBezTo>
                  <a:cubicBezTo>
                    <a:pt x="521016" y="838141"/>
                    <a:pt x="528105" y="848599"/>
                    <a:pt x="529270" y="860452"/>
                  </a:cubicBezTo>
                  <a:cubicBezTo>
                    <a:pt x="531282" y="868820"/>
                    <a:pt x="528381" y="877606"/>
                    <a:pt x="521781" y="883134"/>
                  </a:cubicBezTo>
                  <a:cubicBezTo>
                    <a:pt x="504193" y="894475"/>
                    <a:pt x="481499" y="914209"/>
                    <a:pt x="480023" y="920106"/>
                  </a:cubicBezTo>
                  <a:cubicBezTo>
                    <a:pt x="476733" y="927155"/>
                    <a:pt x="472326" y="933627"/>
                    <a:pt x="466974" y="939273"/>
                  </a:cubicBezTo>
                  <a:cubicBezTo>
                    <a:pt x="462700" y="944399"/>
                    <a:pt x="458902" y="949903"/>
                    <a:pt x="455627" y="955718"/>
                  </a:cubicBezTo>
                  <a:cubicBezTo>
                    <a:pt x="457546" y="956290"/>
                    <a:pt x="459527" y="956633"/>
                    <a:pt x="461527" y="956738"/>
                  </a:cubicBezTo>
                  <a:cubicBezTo>
                    <a:pt x="468211" y="956775"/>
                    <a:pt x="474672" y="959142"/>
                    <a:pt x="479796" y="963430"/>
                  </a:cubicBezTo>
                  <a:cubicBezTo>
                    <a:pt x="483083" y="966576"/>
                    <a:pt x="486932" y="969077"/>
                    <a:pt x="491144" y="970801"/>
                  </a:cubicBezTo>
                  <a:cubicBezTo>
                    <a:pt x="496458" y="973332"/>
                    <a:pt x="501449" y="976492"/>
                    <a:pt x="506009" y="980214"/>
                  </a:cubicBezTo>
                  <a:cubicBezTo>
                    <a:pt x="509980" y="983390"/>
                    <a:pt x="518263" y="988720"/>
                    <a:pt x="527114" y="994277"/>
                  </a:cubicBezTo>
                  <a:cubicBezTo>
                    <a:pt x="548901" y="1008113"/>
                    <a:pt x="563198" y="1017640"/>
                    <a:pt x="564900" y="1023764"/>
                  </a:cubicBezTo>
                  <a:cubicBezTo>
                    <a:pt x="566665" y="1031540"/>
                    <a:pt x="566113" y="1039661"/>
                    <a:pt x="563312" y="1047127"/>
                  </a:cubicBezTo>
                  <a:cubicBezTo>
                    <a:pt x="561837" y="1051437"/>
                    <a:pt x="561723" y="1054839"/>
                    <a:pt x="563312" y="1056313"/>
                  </a:cubicBezTo>
                  <a:cubicBezTo>
                    <a:pt x="564809" y="1057603"/>
                    <a:pt x="566830" y="1058108"/>
                    <a:pt x="568759" y="1057674"/>
                  </a:cubicBezTo>
                  <a:lnTo>
                    <a:pt x="568759" y="1060509"/>
                  </a:lnTo>
                  <a:cubicBezTo>
                    <a:pt x="573751" y="1052344"/>
                    <a:pt x="578290" y="1044632"/>
                    <a:pt x="580106" y="1040436"/>
                  </a:cubicBezTo>
                  <a:cubicBezTo>
                    <a:pt x="585439" y="1029094"/>
                    <a:pt x="600304" y="995979"/>
                    <a:pt x="616530" y="982483"/>
                  </a:cubicBezTo>
                  <a:cubicBezTo>
                    <a:pt x="632757" y="968987"/>
                    <a:pt x="619140" y="942108"/>
                    <a:pt x="646147" y="912508"/>
                  </a:cubicBezTo>
                  <a:cubicBezTo>
                    <a:pt x="673153" y="882907"/>
                    <a:pt x="619140" y="855802"/>
                    <a:pt x="656926" y="818263"/>
                  </a:cubicBezTo>
                  <a:cubicBezTo>
                    <a:pt x="694713" y="780724"/>
                    <a:pt x="691989" y="783219"/>
                    <a:pt x="705379" y="788549"/>
                  </a:cubicBezTo>
                  <a:cubicBezTo>
                    <a:pt x="705379" y="788549"/>
                    <a:pt x="724329" y="764392"/>
                    <a:pt x="743165" y="764392"/>
                  </a:cubicBezTo>
                  <a:lnTo>
                    <a:pt x="788554" y="764392"/>
                  </a:lnTo>
                  <a:cubicBezTo>
                    <a:pt x="790589" y="754391"/>
                    <a:pt x="797747" y="746202"/>
                    <a:pt x="807391" y="742844"/>
                  </a:cubicBezTo>
                  <a:cubicBezTo>
                    <a:pt x="823504" y="737400"/>
                    <a:pt x="804667" y="710522"/>
                    <a:pt x="831674" y="675478"/>
                  </a:cubicBezTo>
                  <a:cubicBezTo>
                    <a:pt x="833193" y="662935"/>
                    <a:pt x="833193" y="650255"/>
                    <a:pt x="831674" y="637712"/>
                  </a:cubicBezTo>
                  <a:cubicBezTo>
                    <a:pt x="828950" y="618886"/>
                    <a:pt x="845063" y="624329"/>
                    <a:pt x="845063" y="575789"/>
                  </a:cubicBezTo>
                  <a:cubicBezTo>
                    <a:pt x="845063" y="527249"/>
                    <a:pt x="837007" y="503093"/>
                    <a:pt x="845063" y="489597"/>
                  </a:cubicBezTo>
                  <a:cubicBezTo>
                    <a:pt x="853120" y="476101"/>
                    <a:pt x="861290" y="495040"/>
                    <a:pt x="866623" y="481545"/>
                  </a:cubicBezTo>
                  <a:cubicBezTo>
                    <a:pt x="874861" y="454931"/>
                    <a:pt x="889512" y="430746"/>
                    <a:pt x="909289" y="411116"/>
                  </a:cubicBezTo>
                  <a:cubicBezTo>
                    <a:pt x="939245" y="382083"/>
                    <a:pt x="933685" y="340347"/>
                    <a:pt x="931983" y="323789"/>
                  </a:cubicBezTo>
                  <a:cubicBezTo>
                    <a:pt x="930281" y="307231"/>
                    <a:pt x="923813" y="276497"/>
                    <a:pt x="907246" y="274115"/>
                  </a:cubicBezTo>
                  <a:close/>
                </a:path>
              </a:pathLst>
            </a:custGeom>
            <a:solidFill>
              <a:schemeClr val="accent2"/>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1" name="Freeform 460">
              <a:extLst>
                <a:ext uri="{FF2B5EF4-FFF2-40B4-BE49-F238E27FC236}">
                  <a16:creationId xmlns:a16="http://schemas.microsoft.com/office/drawing/2014/main" id="{846948F7-D8CC-AD4A-9CB6-C0282D05D4E6}"/>
                </a:ext>
              </a:extLst>
            </p:cNvPr>
            <p:cNvSpPr/>
            <p:nvPr/>
          </p:nvSpPr>
          <p:spPr>
            <a:xfrm>
              <a:off x="3784158" y="5043997"/>
              <a:ext cx="219819" cy="245548"/>
            </a:xfrm>
            <a:custGeom>
              <a:avLst/>
              <a:gdLst>
                <a:gd name="connsiteX0" fmla="*/ 190633 w 192902"/>
                <a:gd name="connsiteY0" fmla="*/ 128058 h 215481"/>
                <a:gd name="connsiteX1" fmla="*/ 181215 w 192902"/>
                <a:gd name="connsiteY1" fmla="*/ 130212 h 215481"/>
                <a:gd name="connsiteX2" fmla="*/ 169074 w 192902"/>
                <a:gd name="connsiteY2" fmla="*/ 110592 h 215481"/>
                <a:gd name="connsiteX3" fmla="*/ 166691 w 192902"/>
                <a:gd name="connsiteY3" fmla="*/ 99251 h 215481"/>
                <a:gd name="connsiteX4" fmla="*/ 122096 w 192902"/>
                <a:gd name="connsiteY4" fmla="*/ 80992 h 215481"/>
                <a:gd name="connsiteX5" fmla="*/ 101331 w 192902"/>
                <a:gd name="connsiteY5" fmla="*/ 36308 h 215481"/>
                <a:gd name="connsiteX6" fmla="*/ 98834 w 192902"/>
                <a:gd name="connsiteY6" fmla="*/ 20884 h 215481"/>
                <a:gd name="connsiteX7" fmla="*/ 98040 w 192902"/>
                <a:gd name="connsiteY7" fmla="*/ 14533 h 215481"/>
                <a:gd name="connsiteX8" fmla="*/ 40396 w 192902"/>
                <a:gd name="connsiteY8" fmla="*/ 583 h 215481"/>
                <a:gd name="connsiteX9" fmla="*/ 6354 w 192902"/>
                <a:gd name="connsiteY9" fmla="*/ 27462 h 215481"/>
                <a:gd name="connsiteX10" fmla="*/ 5674 w 192902"/>
                <a:gd name="connsiteY10" fmla="*/ 28596 h 215481"/>
                <a:gd name="connsiteX11" fmla="*/ 3631 w 192902"/>
                <a:gd name="connsiteY11" fmla="*/ 50257 h 215481"/>
                <a:gd name="connsiteX12" fmla="*/ 1021 w 192902"/>
                <a:gd name="connsiteY12" fmla="*/ 70445 h 215481"/>
                <a:gd name="connsiteX13" fmla="*/ 0 w 192902"/>
                <a:gd name="connsiteY13" fmla="*/ 71125 h 215481"/>
                <a:gd name="connsiteX14" fmla="*/ 21446 w 192902"/>
                <a:gd name="connsiteY14" fmla="*/ 95962 h 215481"/>
                <a:gd name="connsiteX15" fmla="*/ 23148 w 192902"/>
                <a:gd name="connsiteY15" fmla="*/ 97777 h 215481"/>
                <a:gd name="connsiteX16" fmla="*/ 54580 w 192902"/>
                <a:gd name="connsiteY16" fmla="*/ 122387 h 215481"/>
                <a:gd name="connsiteX17" fmla="*/ 83629 w 192902"/>
                <a:gd name="connsiteY17" fmla="*/ 135429 h 215481"/>
                <a:gd name="connsiteX18" fmla="*/ 90097 w 192902"/>
                <a:gd name="connsiteY18" fmla="*/ 139512 h 215481"/>
                <a:gd name="connsiteX19" fmla="*/ 101444 w 192902"/>
                <a:gd name="connsiteY19" fmla="*/ 145069 h 215481"/>
                <a:gd name="connsiteX20" fmla="*/ 126521 w 192902"/>
                <a:gd name="connsiteY20" fmla="*/ 162988 h 215481"/>
                <a:gd name="connsiteX21" fmla="*/ 121188 w 192902"/>
                <a:gd name="connsiteY21" fmla="*/ 189300 h 215481"/>
                <a:gd name="connsiteX22" fmla="*/ 118124 w 192902"/>
                <a:gd name="connsiteY22" fmla="*/ 197125 h 215481"/>
                <a:gd name="connsiteX23" fmla="*/ 118124 w 192902"/>
                <a:gd name="connsiteY23" fmla="*/ 208466 h 215481"/>
                <a:gd name="connsiteX24" fmla="*/ 124138 w 192902"/>
                <a:gd name="connsiteY24" fmla="*/ 211642 h 215481"/>
                <a:gd name="connsiteX25" fmla="*/ 134011 w 192902"/>
                <a:gd name="connsiteY25" fmla="*/ 213570 h 215481"/>
                <a:gd name="connsiteX26" fmla="*/ 169754 w 192902"/>
                <a:gd name="connsiteY26" fmla="*/ 215838 h 215481"/>
                <a:gd name="connsiteX27" fmla="*/ 175315 w 192902"/>
                <a:gd name="connsiteY27" fmla="*/ 213570 h 215481"/>
                <a:gd name="connsiteX28" fmla="*/ 196080 w 192902"/>
                <a:gd name="connsiteY28" fmla="*/ 156864 h 215481"/>
                <a:gd name="connsiteX29" fmla="*/ 196080 w 192902"/>
                <a:gd name="connsiteY29" fmla="*/ 156864 h 215481"/>
                <a:gd name="connsiteX30" fmla="*/ 196080 w 192902"/>
                <a:gd name="connsiteY30" fmla="*/ 138491 h 215481"/>
                <a:gd name="connsiteX31" fmla="*/ 196080 w 192902"/>
                <a:gd name="connsiteY31" fmla="*/ 128851 h 215481"/>
                <a:gd name="connsiteX32" fmla="*/ 196080 w 192902"/>
                <a:gd name="connsiteY32" fmla="*/ 126243 h 215481"/>
                <a:gd name="connsiteX33" fmla="*/ 190633 w 192902"/>
                <a:gd name="connsiteY33" fmla="*/ 128058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2902" h="215481">
                  <a:moveTo>
                    <a:pt x="190633" y="128058"/>
                  </a:moveTo>
                  <a:cubicBezTo>
                    <a:pt x="187631" y="129280"/>
                    <a:pt x="184450" y="130008"/>
                    <a:pt x="181215" y="130212"/>
                  </a:cubicBezTo>
                  <a:cubicBezTo>
                    <a:pt x="172818" y="130212"/>
                    <a:pt x="171116" y="121140"/>
                    <a:pt x="169074" y="110592"/>
                  </a:cubicBezTo>
                  <a:cubicBezTo>
                    <a:pt x="168393" y="107076"/>
                    <a:pt x="167712" y="103221"/>
                    <a:pt x="166691" y="99251"/>
                  </a:cubicBezTo>
                  <a:cubicBezTo>
                    <a:pt x="163287" y="86663"/>
                    <a:pt x="138549" y="80992"/>
                    <a:pt x="122096" y="80992"/>
                  </a:cubicBezTo>
                  <a:cubicBezTo>
                    <a:pt x="105643" y="80992"/>
                    <a:pt x="103940" y="56268"/>
                    <a:pt x="101331" y="36308"/>
                  </a:cubicBezTo>
                  <a:cubicBezTo>
                    <a:pt x="100773" y="31126"/>
                    <a:pt x="99940" y="25977"/>
                    <a:pt x="98834" y="20884"/>
                  </a:cubicBezTo>
                  <a:cubicBezTo>
                    <a:pt x="98395" y="18792"/>
                    <a:pt x="98130" y="16668"/>
                    <a:pt x="98040" y="14533"/>
                  </a:cubicBezTo>
                  <a:cubicBezTo>
                    <a:pt x="88168" y="3759"/>
                    <a:pt x="58779" y="-1912"/>
                    <a:pt x="40396" y="583"/>
                  </a:cubicBezTo>
                  <a:cubicBezTo>
                    <a:pt x="22013" y="3078"/>
                    <a:pt x="13730" y="16007"/>
                    <a:pt x="6354" y="27462"/>
                  </a:cubicBezTo>
                  <a:lnTo>
                    <a:pt x="5674" y="28596"/>
                  </a:lnTo>
                  <a:cubicBezTo>
                    <a:pt x="3072" y="35505"/>
                    <a:pt x="2367" y="42984"/>
                    <a:pt x="3631" y="50257"/>
                  </a:cubicBezTo>
                  <a:cubicBezTo>
                    <a:pt x="3631" y="58990"/>
                    <a:pt x="4652" y="66589"/>
                    <a:pt x="1021" y="70445"/>
                  </a:cubicBezTo>
                  <a:lnTo>
                    <a:pt x="0" y="71125"/>
                  </a:lnTo>
                  <a:cubicBezTo>
                    <a:pt x="4879" y="77023"/>
                    <a:pt x="15886" y="90065"/>
                    <a:pt x="21446" y="95962"/>
                  </a:cubicBezTo>
                  <a:lnTo>
                    <a:pt x="23148" y="97777"/>
                  </a:lnTo>
                  <a:cubicBezTo>
                    <a:pt x="29957" y="105148"/>
                    <a:pt x="45843" y="122387"/>
                    <a:pt x="54580" y="122387"/>
                  </a:cubicBezTo>
                  <a:cubicBezTo>
                    <a:pt x="65244" y="124100"/>
                    <a:pt x="75265" y="128599"/>
                    <a:pt x="83629" y="135429"/>
                  </a:cubicBezTo>
                  <a:lnTo>
                    <a:pt x="90097" y="139512"/>
                  </a:lnTo>
                  <a:cubicBezTo>
                    <a:pt x="93756" y="141606"/>
                    <a:pt x="97546" y="143462"/>
                    <a:pt x="101444" y="145069"/>
                  </a:cubicBezTo>
                  <a:cubicBezTo>
                    <a:pt x="112110" y="149379"/>
                    <a:pt x="124138" y="154369"/>
                    <a:pt x="126521" y="162988"/>
                  </a:cubicBezTo>
                  <a:cubicBezTo>
                    <a:pt x="127440" y="172096"/>
                    <a:pt x="125581" y="181268"/>
                    <a:pt x="121188" y="189300"/>
                  </a:cubicBezTo>
                  <a:cubicBezTo>
                    <a:pt x="119964" y="191824"/>
                    <a:pt x="118940" y="194441"/>
                    <a:pt x="118124" y="197125"/>
                  </a:cubicBezTo>
                  <a:cubicBezTo>
                    <a:pt x="116636" y="200759"/>
                    <a:pt x="116636" y="204832"/>
                    <a:pt x="118124" y="208466"/>
                  </a:cubicBezTo>
                  <a:cubicBezTo>
                    <a:pt x="119572" y="210348"/>
                    <a:pt x="121767" y="211507"/>
                    <a:pt x="124138" y="211642"/>
                  </a:cubicBezTo>
                  <a:lnTo>
                    <a:pt x="134011" y="213570"/>
                  </a:lnTo>
                  <a:cubicBezTo>
                    <a:pt x="145358" y="215951"/>
                    <a:pt x="162606" y="219694"/>
                    <a:pt x="169754" y="215838"/>
                  </a:cubicBezTo>
                  <a:cubicBezTo>
                    <a:pt x="171549" y="214946"/>
                    <a:pt x="173408" y="214188"/>
                    <a:pt x="175315" y="213570"/>
                  </a:cubicBezTo>
                  <a:cubicBezTo>
                    <a:pt x="185414" y="210054"/>
                    <a:pt x="198009" y="205518"/>
                    <a:pt x="196080" y="156864"/>
                  </a:cubicBezTo>
                  <a:lnTo>
                    <a:pt x="196080" y="156864"/>
                  </a:lnTo>
                  <a:cubicBezTo>
                    <a:pt x="195286" y="150766"/>
                    <a:pt x="195286" y="144590"/>
                    <a:pt x="196080" y="138491"/>
                  </a:cubicBezTo>
                  <a:cubicBezTo>
                    <a:pt x="196275" y="135281"/>
                    <a:pt x="196275" y="132062"/>
                    <a:pt x="196080" y="128851"/>
                  </a:cubicBezTo>
                  <a:cubicBezTo>
                    <a:pt x="196080" y="126583"/>
                    <a:pt x="196080" y="126243"/>
                    <a:pt x="196080" y="126243"/>
                  </a:cubicBezTo>
                  <a:cubicBezTo>
                    <a:pt x="196080" y="126243"/>
                    <a:pt x="192789" y="127377"/>
                    <a:pt x="190633" y="12805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2" name="Freeform 461">
              <a:extLst>
                <a:ext uri="{FF2B5EF4-FFF2-40B4-BE49-F238E27FC236}">
                  <a16:creationId xmlns:a16="http://schemas.microsoft.com/office/drawing/2014/main" id="{D76B3D94-D5F8-7E40-B78E-AB0049215C05}"/>
                </a:ext>
              </a:extLst>
            </p:cNvPr>
            <p:cNvSpPr/>
            <p:nvPr/>
          </p:nvSpPr>
          <p:spPr>
            <a:xfrm>
              <a:off x="3561108" y="4981078"/>
              <a:ext cx="439637" cy="1150196"/>
            </a:xfrm>
            <a:custGeom>
              <a:avLst/>
              <a:gdLst>
                <a:gd name="connsiteX0" fmla="*/ 272560 w 385805"/>
                <a:gd name="connsiteY0" fmla="*/ 941881 h 1009360"/>
                <a:gd name="connsiteX1" fmla="*/ 257582 w 385805"/>
                <a:gd name="connsiteY1" fmla="*/ 939046 h 1009360"/>
                <a:gd name="connsiteX2" fmla="*/ 223540 w 385805"/>
                <a:gd name="connsiteY2" fmla="*/ 936324 h 1009360"/>
                <a:gd name="connsiteX3" fmla="*/ 199825 w 385805"/>
                <a:gd name="connsiteY3" fmla="*/ 913642 h 1009360"/>
                <a:gd name="connsiteX4" fmla="*/ 196874 w 385805"/>
                <a:gd name="connsiteY4" fmla="*/ 908085 h 1009360"/>
                <a:gd name="connsiteX5" fmla="*/ 185527 w 385805"/>
                <a:gd name="connsiteY5" fmla="*/ 902754 h 1009360"/>
                <a:gd name="connsiteX6" fmla="*/ 180534 w 385805"/>
                <a:gd name="connsiteY6" fmla="*/ 902754 h 1009360"/>
                <a:gd name="connsiteX7" fmla="*/ 151145 w 385805"/>
                <a:gd name="connsiteY7" fmla="*/ 872587 h 1009360"/>
                <a:gd name="connsiteX8" fmla="*/ 154209 w 385805"/>
                <a:gd name="connsiteY8" fmla="*/ 859658 h 1009360"/>
                <a:gd name="connsiteX9" fmla="*/ 160904 w 385805"/>
                <a:gd name="connsiteY9" fmla="*/ 837656 h 1009360"/>
                <a:gd name="connsiteX10" fmla="*/ 159088 w 385805"/>
                <a:gd name="connsiteY10" fmla="*/ 815881 h 1009360"/>
                <a:gd name="connsiteX11" fmla="*/ 156138 w 385805"/>
                <a:gd name="connsiteY11" fmla="*/ 790590 h 1009360"/>
                <a:gd name="connsiteX12" fmla="*/ 145585 w 385805"/>
                <a:gd name="connsiteY12" fmla="*/ 749195 h 1009360"/>
                <a:gd name="connsiteX13" fmla="*/ 139117 w 385805"/>
                <a:gd name="connsiteY13" fmla="*/ 733998 h 1009360"/>
                <a:gd name="connsiteX14" fmla="*/ 123458 w 385805"/>
                <a:gd name="connsiteY14" fmla="*/ 711883 h 1009360"/>
                <a:gd name="connsiteX15" fmla="*/ 107118 w 385805"/>
                <a:gd name="connsiteY15" fmla="*/ 682169 h 1009360"/>
                <a:gd name="connsiteX16" fmla="*/ 98154 w 385805"/>
                <a:gd name="connsiteY16" fmla="*/ 649507 h 1009360"/>
                <a:gd name="connsiteX17" fmla="*/ 91686 w 385805"/>
                <a:gd name="connsiteY17" fmla="*/ 628072 h 1009360"/>
                <a:gd name="connsiteX18" fmla="*/ 88622 w 385805"/>
                <a:gd name="connsiteY18" fmla="*/ 610607 h 1009360"/>
                <a:gd name="connsiteX19" fmla="*/ 85898 w 385805"/>
                <a:gd name="connsiteY19" fmla="*/ 594729 h 1009360"/>
                <a:gd name="connsiteX20" fmla="*/ 92366 w 385805"/>
                <a:gd name="connsiteY20" fmla="*/ 583388 h 1009360"/>
                <a:gd name="connsiteX21" fmla="*/ 96452 w 385805"/>
                <a:gd name="connsiteY21" fmla="*/ 577264 h 1009360"/>
                <a:gd name="connsiteX22" fmla="*/ 91459 w 385805"/>
                <a:gd name="connsiteY22" fmla="*/ 567057 h 1009360"/>
                <a:gd name="connsiteX23" fmla="*/ 85558 w 385805"/>
                <a:gd name="connsiteY23" fmla="*/ 559345 h 1009360"/>
                <a:gd name="connsiteX24" fmla="*/ 76367 w 385805"/>
                <a:gd name="connsiteY24" fmla="*/ 529291 h 1009360"/>
                <a:gd name="connsiteX25" fmla="*/ 82381 w 385805"/>
                <a:gd name="connsiteY25" fmla="*/ 512733 h 1009360"/>
                <a:gd name="connsiteX26" fmla="*/ 86239 w 385805"/>
                <a:gd name="connsiteY26" fmla="*/ 503887 h 1009360"/>
                <a:gd name="connsiteX27" fmla="*/ 82154 w 385805"/>
                <a:gd name="connsiteY27" fmla="*/ 495835 h 1009360"/>
                <a:gd name="connsiteX28" fmla="*/ 76367 w 385805"/>
                <a:gd name="connsiteY28" fmla="*/ 482906 h 1009360"/>
                <a:gd name="connsiteX29" fmla="*/ 78069 w 385805"/>
                <a:gd name="connsiteY29" fmla="*/ 473606 h 1009360"/>
                <a:gd name="connsiteX30" fmla="*/ 81473 w 385805"/>
                <a:gd name="connsiteY30" fmla="*/ 450924 h 1009360"/>
                <a:gd name="connsiteX31" fmla="*/ 53899 w 385805"/>
                <a:gd name="connsiteY31" fmla="*/ 392630 h 1009360"/>
                <a:gd name="connsiteX32" fmla="*/ 52424 w 385805"/>
                <a:gd name="connsiteY32" fmla="*/ 359968 h 1009360"/>
                <a:gd name="connsiteX33" fmla="*/ 53672 w 385805"/>
                <a:gd name="connsiteY33" fmla="*/ 354411 h 1009360"/>
                <a:gd name="connsiteX34" fmla="*/ 55261 w 385805"/>
                <a:gd name="connsiteY34" fmla="*/ 348513 h 1009360"/>
                <a:gd name="connsiteX35" fmla="*/ 52651 w 385805"/>
                <a:gd name="connsiteY35" fmla="*/ 337172 h 1009360"/>
                <a:gd name="connsiteX36" fmla="*/ 50722 w 385805"/>
                <a:gd name="connsiteY36" fmla="*/ 316985 h 1009360"/>
                <a:gd name="connsiteX37" fmla="*/ 52197 w 385805"/>
                <a:gd name="connsiteY37" fmla="*/ 307004 h 1009360"/>
                <a:gd name="connsiteX38" fmla="*/ 58552 w 385805"/>
                <a:gd name="connsiteY38" fmla="*/ 284322 h 1009360"/>
                <a:gd name="connsiteX39" fmla="*/ 62750 w 385805"/>
                <a:gd name="connsiteY39" fmla="*/ 271620 h 1009360"/>
                <a:gd name="connsiteX40" fmla="*/ 71942 w 385805"/>
                <a:gd name="connsiteY40" fmla="*/ 261867 h 1009360"/>
                <a:gd name="connsiteX41" fmla="*/ 77048 w 385805"/>
                <a:gd name="connsiteY41" fmla="*/ 258238 h 1009360"/>
                <a:gd name="connsiteX42" fmla="*/ 75573 w 385805"/>
                <a:gd name="connsiteY42" fmla="*/ 256877 h 1009360"/>
                <a:gd name="connsiteX43" fmla="*/ 67857 w 385805"/>
                <a:gd name="connsiteY43" fmla="*/ 238391 h 1009360"/>
                <a:gd name="connsiteX44" fmla="*/ 67857 w 385805"/>
                <a:gd name="connsiteY44" fmla="*/ 232493 h 1009360"/>
                <a:gd name="connsiteX45" fmla="*/ 66381 w 385805"/>
                <a:gd name="connsiteY45" fmla="*/ 226142 h 1009360"/>
                <a:gd name="connsiteX46" fmla="*/ 62977 w 385805"/>
                <a:gd name="connsiteY46" fmla="*/ 205161 h 1009360"/>
                <a:gd name="connsiteX47" fmla="*/ 81019 w 385805"/>
                <a:gd name="connsiteY47" fmla="*/ 183273 h 1009360"/>
                <a:gd name="connsiteX48" fmla="*/ 92367 w 385805"/>
                <a:gd name="connsiteY48" fmla="*/ 163086 h 1009360"/>
                <a:gd name="connsiteX49" fmla="*/ 90438 w 385805"/>
                <a:gd name="connsiteY49" fmla="*/ 151744 h 1009360"/>
                <a:gd name="connsiteX50" fmla="*/ 84424 w 385805"/>
                <a:gd name="connsiteY50" fmla="*/ 154013 h 1009360"/>
                <a:gd name="connsiteX51" fmla="*/ 83516 w 385805"/>
                <a:gd name="connsiteY51" fmla="*/ 154013 h 1009360"/>
                <a:gd name="connsiteX52" fmla="*/ 61842 w 385805"/>
                <a:gd name="connsiteY52" fmla="*/ 124299 h 1009360"/>
                <a:gd name="connsiteX53" fmla="*/ 52197 w 385805"/>
                <a:gd name="connsiteY53" fmla="*/ 105359 h 1009360"/>
                <a:gd name="connsiteX54" fmla="*/ 42666 w 385805"/>
                <a:gd name="connsiteY54" fmla="*/ 83357 h 1009360"/>
                <a:gd name="connsiteX55" fmla="*/ 35630 w 385805"/>
                <a:gd name="connsiteY55" fmla="*/ 46499 h 1009360"/>
                <a:gd name="connsiteX56" fmla="*/ 32113 w 385805"/>
                <a:gd name="connsiteY56" fmla="*/ 34364 h 1009360"/>
                <a:gd name="connsiteX57" fmla="*/ 25418 w 385805"/>
                <a:gd name="connsiteY57" fmla="*/ 21321 h 1009360"/>
                <a:gd name="connsiteX58" fmla="*/ 14752 w 385805"/>
                <a:gd name="connsiteY58" fmla="*/ 0 h 1009360"/>
                <a:gd name="connsiteX59" fmla="*/ 12822 w 385805"/>
                <a:gd name="connsiteY59" fmla="*/ 5671 h 1009360"/>
                <a:gd name="connsiteX60" fmla="*/ 0 w 385805"/>
                <a:gd name="connsiteY60" fmla="*/ 25518 h 1009360"/>
                <a:gd name="connsiteX61" fmla="*/ 11347 w 385805"/>
                <a:gd name="connsiteY61" fmla="*/ 91296 h 1009360"/>
                <a:gd name="connsiteX62" fmla="*/ 14638 w 385805"/>
                <a:gd name="connsiteY62" fmla="*/ 182025 h 1009360"/>
                <a:gd name="connsiteX63" fmla="*/ 19971 w 385805"/>
                <a:gd name="connsiteY63" fmla="*/ 302808 h 1009360"/>
                <a:gd name="connsiteX64" fmla="*/ 26666 w 385805"/>
                <a:gd name="connsiteY64" fmla="*/ 340801 h 1009360"/>
                <a:gd name="connsiteX65" fmla="*/ 18610 w 385805"/>
                <a:gd name="connsiteY65" fmla="*/ 361555 h 1009360"/>
                <a:gd name="connsiteX66" fmla="*/ 40056 w 385805"/>
                <a:gd name="connsiteY66" fmla="*/ 414972 h 1009360"/>
                <a:gd name="connsiteX67" fmla="*/ 33361 w 385805"/>
                <a:gd name="connsiteY67" fmla="*/ 537797 h 1009360"/>
                <a:gd name="connsiteX68" fmla="*/ 32680 w 385805"/>
                <a:gd name="connsiteY68" fmla="*/ 558438 h 1009360"/>
                <a:gd name="connsiteX69" fmla="*/ 56055 w 385805"/>
                <a:gd name="connsiteY69" fmla="*/ 601761 h 1009360"/>
                <a:gd name="connsiteX70" fmla="*/ 47999 w 385805"/>
                <a:gd name="connsiteY70" fmla="*/ 631134 h 1009360"/>
                <a:gd name="connsiteX71" fmla="*/ 67403 w 385805"/>
                <a:gd name="connsiteY71" fmla="*/ 659827 h 1009360"/>
                <a:gd name="connsiteX72" fmla="*/ 96368 w 385805"/>
                <a:gd name="connsiteY72" fmla="*/ 683204 h 1009360"/>
                <a:gd name="connsiteX73" fmla="*/ 96451 w 385805"/>
                <a:gd name="connsiteY73" fmla="*/ 687840 h 1009360"/>
                <a:gd name="connsiteX74" fmla="*/ 111316 w 385805"/>
                <a:gd name="connsiteY74" fmla="*/ 743071 h 1009360"/>
                <a:gd name="connsiteX75" fmla="*/ 113813 w 385805"/>
                <a:gd name="connsiteY75" fmla="*/ 792405 h 1009360"/>
                <a:gd name="connsiteX76" fmla="*/ 83289 w 385805"/>
                <a:gd name="connsiteY76" fmla="*/ 792405 h 1009360"/>
                <a:gd name="connsiteX77" fmla="*/ 116309 w 385805"/>
                <a:gd name="connsiteY77" fmla="*/ 812139 h 1009360"/>
                <a:gd name="connsiteX78" fmla="*/ 126975 w 385805"/>
                <a:gd name="connsiteY78" fmla="*/ 841739 h 1009360"/>
                <a:gd name="connsiteX79" fmla="*/ 134465 w 385805"/>
                <a:gd name="connsiteY79" fmla="*/ 871453 h 1009360"/>
                <a:gd name="connsiteX80" fmla="*/ 159088 w 385805"/>
                <a:gd name="connsiteY80" fmla="*/ 901053 h 1009360"/>
                <a:gd name="connsiteX81" fmla="*/ 191314 w 385805"/>
                <a:gd name="connsiteY81" fmla="*/ 929066 h 1009360"/>
                <a:gd name="connsiteX82" fmla="*/ 215143 w 385805"/>
                <a:gd name="connsiteY82" fmla="*/ 966152 h 1009360"/>
                <a:gd name="connsiteX83" fmla="*/ 243171 w 385805"/>
                <a:gd name="connsiteY83" fmla="*/ 966152 h 1009360"/>
                <a:gd name="connsiteX84" fmla="*/ 248958 w 385805"/>
                <a:gd name="connsiteY84" fmla="*/ 982596 h 1009360"/>
                <a:gd name="connsiteX85" fmla="*/ 296843 w 385805"/>
                <a:gd name="connsiteY85" fmla="*/ 999154 h 1009360"/>
                <a:gd name="connsiteX86" fmla="*/ 385011 w 385805"/>
                <a:gd name="connsiteY86" fmla="*/ 1011516 h 1009360"/>
                <a:gd name="connsiteX87" fmla="*/ 355282 w 385805"/>
                <a:gd name="connsiteY87" fmla="*/ 996659 h 1009360"/>
                <a:gd name="connsiteX88" fmla="*/ 282206 w 385805"/>
                <a:gd name="connsiteY88" fmla="*/ 935644 h 1009360"/>
                <a:gd name="connsiteX89" fmla="*/ 284248 w 385805"/>
                <a:gd name="connsiteY89" fmla="*/ 938252 h 1009360"/>
                <a:gd name="connsiteX90" fmla="*/ 272560 w 385805"/>
                <a:gd name="connsiteY90" fmla="*/ 941881 h 1009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85805" h="1009360">
                  <a:moveTo>
                    <a:pt x="272560" y="941881"/>
                  </a:moveTo>
                  <a:cubicBezTo>
                    <a:pt x="267437" y="941848"/>
                    <a:pt x="262363" y="940887"/>
                    <a:pt x="257582" y="939046"/>
                  </a:cubicBezTo>
                  <a:cubicBezTo>
                    <a:pt x="246420" y="936537"/>
                    <a:pt x="234959" y="935621"/>
                    <a:pt x="223540" y="936324"/>
                  </a:cubicBezTo>
                  <a:cubicBezTo>
                    <a:pt x="211058" y="936324"/>
                    <a:pt x="204591" y="923395"/>
                    <a:pt x="199825" y="913642"/>
                  </a:cubicBezTo>
                  <a:cubicBezTo>
                    <a:pt x="198803" y="911600"/>
                    <a:pt x="197782" y="909673"/>
                    <a:pt x="196874" y="908085"/>
                  </a:cubicBezTo>
                  <a:cubicBezTo>
                    <a:pt x="193584" y="902414"/>
                    <a:pt x="192222" y="902528"/>
                    <a:pt x="185527" y="902754"/>
                  </a:cubicBezTo>
                  <a:lnTo>
                    <a:pt x="180534" y="902754"/>
                  </a:lnTo>
                  <a:cubicBezTo>
                    <a:pt x="169187" y="902754"/>
                    <a:pt x="154663" y="883247"/>
                    <a:pt x="151145" y="872587"/>
                  </a:cubicBezTo>
                  <a:cubicBezTo>
                    <a:pt x="149565" y="868049"/>
                    <a:pt x="150760" y="863006"/>
                    <a:pt x="154209" y="859658"/>
                  </a:cubicBezTo>
                  <a:cubicBezTo>
                    <a:pt x="159173" y="853450"/>
                    <a:pt x="161569" y="845576"/>
                    <a:pt x="160904" y="837656"/>
                  </a:cubicBezTo>
                  <a:cubicBezTo>
                    <a:pt x="161178" y="830351"/>
                    <a:pt x="160569" y="823040"/>
                    <a:pt x="159088" y="815881"/>
                  </a:cubicBezTo>
                  <a:cubicBezTo>
                    <a:pt x="157382" y="807551"/>
                    <a:pt x="156395" y="799090"/>
                    <a:pt x="156138" y="790590"/>
                  </a:cubicBezTo>
                  <a:cubicBezTo>
                    <a:pt x="155789" y="776173"/>
                    <a:pt x="152181" y="762021"/>
                    <a:pt x="145585" y="749195"/>
                  </a:cubicBezTo>
                  <a:cubicBezTo>
                    <a:pt x="143429" y="744659"/>
                    <a:pt x="141273" y="739782"/>
                    <a:pt x="139117" y="733998"/>
                  </a:cubicBezTo>
                  <a:cubicBezTo>
                    <a:pt x="135381" y="725682"/>
                    <a:pt x="130063" y="718171"/>
                    <a:pt x="123458" y="711883"/>
                  </a:cubicBezTo>
                  <a:cubicBezTo>
                    <a:pt x="114446" y="704402"/>
                    <a:pt x="108607" y="693784"/>
                    <a:pt x="107118" y="682169"/>
                  </a:cubicBezTo>
                  <a:cubicBezTo>
                    <a:pt x="106123" y="670831"/>
                    <a:pt x="103086" y="659766"/>
                    <a:pt x="98154" y="649507"/>
                  </a:cubicBezTo>
                  <a:cubicBezTo>
                    <a:pt x="94967" y="642714"/>
                    <a:pt x="92789" y="635493"/>
                    <a:pt x="91686" y="628072"/>
                  </a:cubicBezTo>
                  <a:cubicBezTo>
                    <a:pt x="91348" y="622151"/>
                    <a:pt x="90319" y="616290"/>
                    <a:pt x="88622" y="610607"/>
                  </a:cubicBezTo>
                  <a:cubicBezTo>
                    <a:pt x="87056" y="605448"/>
                    <a:pt x="86141" y="600114"/>
                    <a:pt x="85898" y="594729"/>
                  </a:cubicBezTo>
                  <a:cubicBezTo>
                    <a:pt x="86171" y="590149"/>
                    <a:pt x="88562" y="585956"/>
                    <a:pt x="92366" y="583388"/>
                  </a:cubicBezTo>
                  <a:cubicBezTo>
                    <a:pt x="94976" y="581233"/>
                    <a:pt x="96452" y="579872"/>
                    <a:pt x="96452" y="577264"/>
                  </a:cubicBezTo>
                  <a:cubicBezTo>
                    <a:pt x="96298" y="573311"/>
                    <a:pt x="94485" y="569606"/>
                    <a:pt x="91459" y="567057"/>
                  </a:cubicBezTo>
                  <a:cubicBezTo>
                    <a:pt x="89265" y="564668"/>
                    <a:pt x="87290" y="562087"/>
                    <a:pt x="85558" y="559345"/>
                  </a:cubicBezTo>
                  <a:cubicBezTo>
                    <a:pt x="79756" y="550377"/>
                    <a:pt x="76573" y="539969"/>
                    <a:pt x="76367" y="529291"/>
                  </a:cubicBezTo>
                  <a:cubicBezTo>
                    <a:pt x="76883" y="523340"/>
                    <a:pt x="78957" y="517629"/>
                    <a:pt x="82381" y="512733"/>
                  </a:cubicBezTo>
                  <a:cubicBezTo>
                    <a:pt x="84257" y="510079"/>
                    <a:pt x="85570" y="507068"/>
                    <a:pt x="86239" y="503887"/>
                  </a:cubicBezTo>
                  <a:cubicBezTo>
                    <a:pt x="85732" y="500849"/>
                    <a:pt x="84306" y="498039"/>
                    <a:pt x="82154" y="495835"/>
                  </a:cubicBezTo>
                  <a:cubicBezTo>
                    <a:pt x="78999" y="492185"/>
                    <a:pt x="76987" y="487689"/>
                    <a:pt x="76367" y="482906"/>
                  </a:cubicBezTo>
                  <a:cubicBezTo>
                    <a:pt x="76242" y="479719"/>
                    <a:pt x="76824" y="476543"/>
                    <a:pt x="78069" y="473606"/>
                  </a:cubicBezTo>
                  <a:cubicBezTo>
                    <a:pt x="80672" y="466339"/>
                    <a:pt x="81829" y="458634"/>
                    <a:pt x="81473" y="450924"/>
                  </a:cubicBezTo>
                  <a:cubicBezTo>
                    <a:pt x="81473" y="430736"/>
                    <a:pt x="63431" y="403971"/>
                    <a:pt x="53899" y="392630"/>
                  </a:cubicBezTo>
                  <a:cubicBezTo>
                    <a:pt x="46637" y="384011"/>
                    <a:pt x="50041" y="369948"/>
                    <a:pt x="52424" y="359968"/>
                  </a:cubicBezTo>
                  <a:cubicBezTo>
                    <a:pt x="52424" y="357926"/>
                    <a:pt x="53332" y="356112"/>
                    <a:pt x="53672" y="354411"/>
                  </a:cubicBezTo>
                  <a:cubicBezTo>
                    <a:pt x="54048" y="352406"/>
                    <a:pt x="54579" y="350435"/>
                    <a:pt x="55261" y="348513"/>
                  </a:cubicBezTo>
                  <a:cubicBezTo>
                    <a:pt x="56509" y="344203"/>
                    <a:pt x="56850" y="342842"/>
                    <a:pt x="52651" y="337172"/>
                  </a:cubicBezTo>
                  <a:cubicBezTo>
                    <a:pt x="48867" y="331121"/>
                    <a:pt x="48152" y="323642"/>
                    <a:pt x="50722" y="316985"/>
                  </a:cubicBezTo>
                  <a:cubicBezTo>
                    <a:pt x="51570" y="313720"/>
                    <a:pt x="52065" y="310374"/>
                    <a:pt x="52197" y="307004"/>
                  </a:cubicBezTo>
                  <a:cubicBezTo>
                    <a:pt x="52992" y="299134"/>
                    <a:pt x="55141" y="291460"/>
                    <a:pt x="58552" y="284322"/>
                  </a:cubicBezTo>
                  <a:cubicBezTo>
                    <a:pt x="60526" y="280300"/>
                    <a:pt x="61938" y="276026"/>
                    <a:pt x="62750" y="271620"/>
                  </a:cubicBezTo>
                  <a:cubicBezTo>
                    <a:pt x="62750" y="266970"/>
                    <a:pt x="67743" y="264248"/>
                    <a:pt x="71942" y="261867"/>
                  </a:cubicBezTo>
                  <a:cubicBezTo>
                    <a:pt x="73813" y="260915"/>
                    <a:pt x="75534" y="259692"/>
                    <a:pt x="77048" y="258238"/>
                  </a:cubicBezTo>
                  <a:cubicBezTo>
                    <a:pt x="76605" y="257733"/>
                    <a:pt x="76111" y="257277"/>
                    <a:pt x="75573" y="256877"/>
                  </a:cubicBezTo>
                  <a:cubicBezTo>
                    <a:pt x="69908" y="252514"/>
                    <a:pt x="66973" y="245483"/>
                    <a:pt x="67857" y="238391"/>
                  </a:cubicBezTo>
                  <a:cubicBezTo>
                    <a:pt x="68090" y="236432"/>
                    <a:pt x="68090" y="234452"/>
                    <a:pt x="67857" y="232493"/>
                  </a:cubicBezTo>
                  <a:cubicBezTo>
                    <a:pt x="67857" y="230565"/>
                    <a:pt x="66949" y="228410"/>
                    <a:pt x="66381" y="226142"/>
                  </a:cubicBezTo>
                  <a:cubicBezTo>
                    <a:pt x="64494" y="219291"/>
                    <a:pt x="63353" y="212257"/>
                    <a:pt x="62977" y="205161"/>
                  </a:cubicBezTo>
                  <a:cubicBezTo>
                    <a:pt x="62977" y="193820"/>
                    <a:pt x="76821" y="185541"/>
                    <a:pt x="81019" y="183273"/>
                  </a:cubicBezTo>
                  <a:cubicBezTo>
                    <a:pt x="87773" y="178707"/>
                    <a:pt x="91978" y="171226"/>
                    <a:pt x="92367" y="163086"/>
                  </a:cubicBezTo>
                  <a:cubicBezTo>
                    <a:pt x="92284" y="159231"/>
                    <a:pt x="91634" y="155410"/>
                    <a:pt x="90438" y="151744"/>
                  </a:cubicBezTo>
                  <a:cubicBezTo>
                    <a:pt x="88693" y="153064"/>
                    <a:pt x="86605" y="153852"/>
                    <a:pt x="84424" y="154013"/>
                  </a:cubicBezTo>
                  <a:lnTo>
                    <a:pt x="83516" y="154013"/>
                  </a:lnTo>
                  <a:cubicBezTo>
                    <a:pt x="69105" y="154013"/>
                    <a:pt x="65587" y="139609"/>
                    <a:pt x="61842" y="124299"/>
                  </a:cubicBezTo>
                  <a:cubicBezTo>
                    <a:pt x="59735" y="117481"/>
                    <a:pt x="56473" y="111075"/>
                    <a:pt x="52197" y="105359"/>
                  </a:cubicBezTo>
                  <a:cubicBezTo>
                    <a:pt x="46986" y="99084"/>
                    <a:pt x="43678" y="91450"/>
                    <a:pt x="42666" y="83357"/>
                  </a:cubicBezTo>
                  <a:cubicBezTo>
                    <a:pt x="43080" y="70702"/>
                    <a:pt x="40677" y="58113"/>
                    <a:pt x="35630" y="46499"/>
                  </a:cubicBezTo>
                  <a:cubicBezTo>
                    <a:pt x="33690" y="42717"/>
                    <a:pt x="32495" y="38597"/>
                    <a:pt x="32113" y="34364"/>
                  </a:cubicBezTo>
                  <a:cubicBezTo>
                    <a:pt x="32309" y="29147"/>
                    <a:pt x="29772" y="24205"/>
                    <a:pt x="25418" y="21321"/>
                  </a:cubicBezTo>
                  <a:cubicBezTo>
                    <a:pt x="19127" y="15946"/>
                    <a:pt x="15280" y="8255"/>
                    <a:pt x="14752" y="0"/>
                  </a:cubicBezTo>
                  <a:cubicBezTo>
                    <a:pt x="14071" y="1928"/>
                    <a:pt x="13390" y="3856"/>
                    <a:pt x="12822" y="5671"/>
                  </a:cubicBezTo>
                  <a:cubicBezTo>
                    <a:pt x="11057" y="13605"/>
                    <a:pt x="6509" y="20645"/>
                    <a:pt x="0" y="25518"/>
                  </a:cubicBezTo>
                  <a:cubicBezTo>
                    <a:pt x="8964" y="34931"/>
                    <a:pt x="9645" y="84605"/>
                    <a:pt x="11347" y="91296"/>
                  </a:cubicBezTo>
                  <a:cubicBezTo>
                    <a:pt x="13049" y="97987"/>
                    <a:pt x="14638" y="170684"/>
                    <a:pt x="14638" y="182025"/>
                  </a:cubicBezTo>
                  <a:cubicBezTo>
                    <a:pt x="14638" y="193366"/>
                    <a:pt x="24624" y="290106"/>
                    <a:pt x="19971" y="302808"/>
                  </a:cubicBezTo>
                  <a:cubicBezTo>
                    <a:pt x="15319" y="315510"/>
                    <a:pt x="26666" y="331501"/>
                    <a:pt x="26666" y="340801"/>
                  </a:cubicBezTo>
                  <a:cubicBezTo>
                    <a:pt x="26666" y="350101"/>
                    <a:pt x="17929" y="354864"/>
                    <a:pt x="18610" y="361555"/>
                  </a:cubicBezTo>
                  <a:cubicBezTo>
                    <a:pt x="19290" y="368247"/>
                    <a:pt x="40056" y="398868"/>
                    <a:pt x="40056" y="414972"/>
                  </a:cubicBezTo>
                  <a:cubicBezTo>
                    <a:pt x="40056" y="431076"/>
                    <a:pt x="40056" y="531105"/>
                    <a:pt x="33361" y="537797"/>
                  </a:cubicBezTo>
                  <a:cubicBezTo>
                    <a:pt x="26666" y="544488"/>
                    <a:pt x="25985" y="547096"/>
                    <a:pt x="32680" y="558438"/>
                  </a:cubicBezTo>
                  <a:cubicBezTo>
                    <a:pt x="39375" y="569779"/>
                    <a:pt x="56055" y="593141"/>
                    <a:pt x="56055" y="601761"/>
                  </a:cubicBezTo>
                  <a:cubicBezTo>
                    <a:pt x="56055" y="610380"/>
                    <a:pt x="46751" y="621834"/>
                    <a:pt x="47999" y="631134"/>
                  </a:cubicBezTo>
                  <a:cubicBezTo>
                    <a:pt x="49247" y="640434"/>
                    <a:pt x="56736" y="659827"/>
                    <a:pt x="67403" y="659827"/>
                  </a:cubicBezTo>
                  <a:cubicBezTo>
                    <a:pt x="81860" y="658288"/>
                    <a:pt x="94828" y="668754"/>
                    <a:pt x="96368" y="683204"/>
                  </a:cubicBezTo>
                  <a:cubicBezTo>
                    <a:pt x="96533" y="684744"/>
                    <a:pt x="96560" y="686295"/>
                    <a:pt x="96451" y="687840"/>
                  </a:cubicBezTo>
                  <a:cubicBezTo>
                    <a:pt x="96452" y="711770"/>
                    <a:pt x="107799" y="725719"/>
                    <a:pt x="111316" y="743071"/>
                  </a:cubicBezTo>
                  <a:cubicBezTo>
                    <a:pt x="114834" y="760423"/>
                    <a:pt x="124479" y="793312"/>
                    <a:pt x="113813" y="792405"/>
                  </a:cubicBezTo>
                  <a:cubicBezTo>
                    <a:pt x="103146" y="791498"/>
                    <a:pt x="83289" y="785034"/>
                    <a:pt x="83289" y="792405"/>
                  </a:cubicBezTo>
                  <a:cubicBezTo>
                    <a:pt x="83289" y="799777"/>
                    <a:pt x="113813" y="803746"/>
                    <a:pt x="116309" y="812139"/>
                  </a:cubicBezTo>
                  <a:cubicBezTo>
                    <a:pt x="118805" y="820531"/>
                    <a:pt x="128678" y="827790"/>
                    <a:pt x="126975" y="841739"/>
                  </a:cubicBezTo>
                  <a:cubicBezTo>
                    <a:pt x="125273" y="855689"/>
                    <a:pt x="123685" y="864422"/>
                    <a:pt x="134465" y="871453"/>
                  </a:cubicBezTo>
                  <a:cubicBezTo>
                    <a:pt x="145158" y="878958"/>
                    <a:pt x="153658" y="889175"/>
                    <a:pt x="159088" y="901053"/>
                  </a:cubicBezTo>
                  <a:cubicBezTo>
                    <a:pt x="165783" y="914322"/>
                    <a:pt x="179740" y="928272"/>
                    <a:pt x="191314" y="929066"/>
                  </a:cubicBezTo>
                  <a:cubicBezTo>
                    <a:pt x="202888" y="929860"/>
                    <a:pt x="203683" y="963089"/>
                    <a:pt x="215143" y="966152"/>
                  </a:cubicBezTo>
                  <a:cubicBezTo>
                    <a:pt x="224258" y="969068"/>
                    <a:pt x="234056" y="969068"/>
                    <a:pt x="243171" y="966152"/>
                  </a:cubicBezTo>
                  <a:cubicBezTo>
                    <a:pt x="251454" y="963656"/>
                    <a:pt x="243171" y="982596"/>
                    <a:pt x="248958" y="982596"/>
                  </a:cubicBezTo>
                  <a:cubicBezTo>
                    <a:pt x="265748" y="985346"/>
                    <a:pt x="281943" y="990946"/>
                    <a:pt x="296843" y="999154"/>
                  </a:cubicBezTo>
                  <a:cubicBezTo>
                    <a:pt x="311595" y="1008227"/>
                    <a:pt x="380019" y="1025465"/>
                    <a:pt x="385011" y="1011516"/>
                  </a:cubicBezTo>
                  <a:cubicBezTo>
                    <a:pt x="390004" y="997566"/>
                    <a:pt x="375934" y="1003237"/>
                    <a:pt x="355282" y="996659"/>
                  </a:cubicBezTo>
                  <a:cubicBezTo>
                    <a:pt x="338715" y="991328"/>
                    <a:pt x="299794" y="956738"/>
                    <a:pt x="282206" y="935644"/>
                  </a:cubicBezTo>
                  <a:lnTo>
                    <a:pt x="284248" y="938252"/>
                  </a:lnTo>
                  <a:cubicBezTo>
                    <a:pt x="280846" y="940690"/>
                    <a:pt x="276746" y="941963"/>
                    <a:pt x="272560" y="9418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3" name="Freeform 462">
              <a:extLst>
                <a:ext uri="{FF2B5EF4-FFF2-40B4-BE49-F238E27FC236}">
                  <a16:creationId xmlns:a16="http://schemas.microsoft.com/office/drawing/2014/main" id="{39839B15-6168-2643-8FE8-D7F7ED424AB6}"/>
                </a:ext>
              </a:extLst>
            </p:cNvPr>
            <p:cNvSpPr/>
            <p:nvPr/>
          </p:nvSpPr>
          <p:spPr>
            <a:xfrm>
              <a:off x="3624267" y="5127320"/>
              <a:ext cx="452567" cy="917572"/>
            </a:xfrm>
            <a:custGeom>
              <a:avLst/>
              <a:gdLst>
                <a:gd name="connsiteX0" fmla="*/ 395626 w 397152"/>
                <a:gd name="connsiteY0" fmla="*/ 305008 h 805220"/>
                <a:gd name="connsiteX1" fmla="*/ 397215 w 397152"/>
                <a:gd name="connsiteY1" fmla="*/ 284934 h 805220"/>
                <a:gd name="connsiteX2" fmla="*/ 361811 w 397152"/>
                <a:gd name="connsiteY2" fmla="*/ 258736 h 805220"/>
                <a:gd name="connsiteX3" fmla="*/ 340251 w 397152"/>
                <a:gd name="connsiteY3" fmla="*/ 244219 h 805220"/>
                <a:gd name="connsiteX4" fmla="*/ 326408 w 397152"/>
                <a:gd name="connsiteY4" fmla="*/ 235600 h 805220"/>
                <a:gd name="connsiteX5" fmla="*/ 313585 w 397152"/>
                <a:gd name="connsiteY5" fmla="*/ 227094 h 805220"/>
                <a:gd name="connsiteX6" fmla="*/ 298834 w 397152"/>
                <a:gd name="connsiteY6" fmla="*/ 222104 h 805220"/>
                <a:gd name="connsiteX7" fmla="*/ 288622 w 397152"/>
                <a:gd name="connsiteY7" fmla="*/ 218589 h 805220"/>
                <a:gd name="connsiteX8" fmla="*/ 300877 w 397152"/>
                <a:gd name="connsiteY8" fmla="*/ 195906 h 805220"/>
                <a:gd name="connsiteX9" fmla="*/ 312905 w 397152"/>
                <a:gd name="connsiteY9" fmla="*/ 178781 h 805220"/>
                <a:gd name="connsiteX10" fmla="*/ 357045 w 397152"/>
                <a:gd name="connsiteY10" fmla="*/ 138520 h 805220"/>
                <a:gd name="connsiteX11" fmla="*/ 361925 w 397152"/>
                <a:gd name="connsiteY11" fmla="*/ 121055 h 805220"/>
                <a:gd name="connsiteX12" fmla="*/ 347173 w 397152"/>
                <a:gd name="connsiteY12" fmla="*/ 98373 h 805220"/>
                <a:gd name="connsiteX13" fmla="*/ 342748 w 397152"/>
                <a:gd name="connsiteY13" fmla="*/ 96218 h 805220"/>
                <a:gd name="connsiteX14" fmla="*/ 318124 w 397152"/>
                <a:gd name="connsiteY14" fmla="*/ 147140 h 805220"/>
                <a:gd name="connsiteX15" fmla="*/ 313359 w 397152"/>
                <a:gd name="connsiteY15" fmla="*/ 149068 h 805220"/>
                <a:gd name="connsiteX16" fmla="*/ 301331 w 397152"/>
                <a:gd name="connsiteY16" fmla="*/ 151449 h 805220"/>
                <a:gd name="connsiteX17" fmla="*/ 273643 w 397152"/>
                <a:gd name="connsiteY17" fmla="*/ 147366 h 805220"/>
                <a:gd name="connsiteX18" fmla="*/ 264112 w 397152"/>
                <a:gd name="connsiteY18" fmla="*/ 145552 h 805220"/>
                <a:gd name="connsiteX19" fmla="*/ 254239 w 397152"/>
                <a:gd name="connsiteY19" fmla="*/ 139881 h 805220"/>
                <a:gd name="connsiteX20" fmla="*/ 252991 w 397152"/>
                <a:gd name="connsiteY20" fmla="*/ 123663 h 805220"/>
                <a:gd name="connsiteX21" fmla="*/ 256169 w 397152"/>
                <a:gd name="connsiteY21" fmla="*/ 114817 h 805220"/>
                <a:gd name="connsiteX22" fmla="*/ 261388 w 397152"/>
                <a:gd name="connsiteY22" fmla="*/ 92135 h 805220"/>
                <a:gd name="connsiteX23" fmla="*/ 239715 w 397152"/>
                <a:gd name="connsiteY23" fmla="*/ 78072 h 805220"/>
                <a:gd name="connsiteX24" fmla="*/ 227006 w 397152"/>
                <a:gd name="connsiteY24" fmla="*/ 72174 h 805220"/>
                <a:gd name="connsiteX25" fmla="*/ 220311 w 397152"/>
                <a:gd name="connsiteY25" fmla="*/ 67978 h 805220"/>
                <a:gd name="connsiteX26" fmla="*/ 194440 w 397152"/>
                <a:gd name="connsiteY26" fmla="*/ 55843 h 805220"/>
                <a:gd name="connsiteX27" fmla="*/ 158809 w 397152"/>
                <a:gd name="connsiteY27" fmla="*/ 29419 h 805220"/>
                <a:gd name="connsiteX28" fmla="*/ 157221 w 397152"/>
                <a:gd name="connsiteY28" fmla="*/ 27604 h 805220"/>
                <a:gd name="connsiteX29" fmla="*/ 133845 w 397152"/>
                <a:gd name="connsiteY29" fmla="*/ 499 h 805220"/>
                <a:gd name="connsiteX30" fmla="*/ 133845 w 397152"/>
                <a:gd name="connsiteY30" fmla="*/ 499 h 805220"/>
                <a:gd name="connsiteX31" fmla="*/ 106272 w 397152"/>
                <a:gd name="connsiteY31" fmla="*/ 8551 h 805220"/>
                <a:gd name="connsiteX32" fmla="*/ 98442 w 397152"/>
                <a:gd name="connsiteY32" fmla="*/ 15923 h 805220"/>
                <a:gd name="connsiteX33" fmla="*/ 98442 w 397152"/>
                <a:gd name="connsiteY33" fmla="*/ 15923 h 805220"/>
                <a:gd name="connsiteX34" fmla="*/ 90953 w 397152"/>
                <a:gd name="connsiteY34" fmla="*/ 7870 h 805220"/>
                <a:gd name="connsiteX35" fmla="*/ 59635 w 397152"/>
                <a:gd name="connsiteY35" fmla="*/ 45 h 805220"/>
                <a:gd name="connsiteX36" fmla="*/ 43408 w 397152"/>
                <a:gd name="connsiteY36" fmla="*/ 13881 h 805220"/>
                <a:gd name="connsiteX37" fmla="*/ 40004 w 397152"/>
                <a:gd name="connsiteY37" fmla="*/ 19892 h 805220"/>
                <a:gd name="connsiteX38" fmla="*/ 43295 w 397152"/>
                <a:gd name="connsiteY38" fmla="*/ 36110 h 805220"/>
                <a:gd name="connsiteX39" fmla="*/ 28883 w 397152"/>
                <a:gd name="connsiteY39" fmla="*/ 61287 h 805220"/>
                <a:gd name="connsiteX40" fmla="*/ 13905 w 397152"/>
                <a:gd name="connsiteY40" fmla="*/ 78185 h 805220"/>
                <a:gd name="connsiteX41" fmla="*/ 17196 w 397152"/>
                <a:gd name="connsiteY41" fmla="*/ 97806 h 805220"/>
                <a:gd name="connsiteX42" fmla="*/ 18671 w 397152"/>
                <a:gd name="connsiteY42" fmla="*/ 104383 h 805220"/>
                <a:gd name="connsiteX43" fmla="*/ 18671 w 397152"/>
                <a:gd name="connsiteY43" fmla="*/ 111415 h 805220"/>
                <a:gd name="connsiteX44" fmla="*/ 24231 w 397152"/>
                <a:gd name="connsiteY44" fmla="*/ 125364 h 805220"/>
                <a:gd name="connsiteX45" fmla="*/ 27749 w 397152"/>
                <a:gd name="connsiteY45" fmla="*/ 131602 h 805220"/>
                <a:gd name="connsiteX46" fmla="*/ 19919 w 397152"/>
                <a:gd name="connsiteY46" fmla="*/ 139768 h 805220"/>
                <a:gd name="connsiteX47" fmla="*/ 13565 w 397152"/>
                <a:gd name="connsiteY47" fmla="*/ 144985 h 805220"/>
                <a:gd name="connsiteX48" fmla="*/ 9026 w 397152"/>
                <a:gd name="connsiteY48" fmla="*/ 159501 h 805220"/>
                <a:gd name="connsiteX49" fmla="*/ 3012 w 397152"/>
                <a:gd name="connsiteY49" fmla="*/ 179915 h 805220"/>
                <a:gd name="connsiteX50" fmla="*/ 1310 w 397152"/>
                <a:gd name="connsiteY50" fmla="*/ 191257 h 805220"/>
                <a:gd name="connsiteX51" fmla="*/ 2445 w 397152"/>
                <a:gd name="connsiteY51" fmla="*/ 206907 h 805220"/>
                <a:gd name="connsiteX52" fmla="*/ 5735 w 397152"/>
                <a:gd name="connsiteY52" fmla="*/ 223352 h 805220"/>
                <a:gd name="connsiteX53" fmla="*/ 4374 w 397152"/>
                <a:gd name="connsiteY53" fmla="*/ 228796 h 805220"/>
                <a:gd name="connsiteX54" fmla="*/ 3125 w 397152"/>
                <a:gd name="connsiteY54" fmla="*/ 234580 h 805220"/>
                <a:gd name="connsiteX55" fmla="*/ 3125 w 397152"/>
                <a:gd name="connsiteY55" fmla="*/ 262252 h 805220"/>
                <a:gd name="connsiteX56" fmla="*/ 31947 w 397152"/>
                <a:gd name="connsiteY56" fmla="*/ 324175 h 805220"/>
                <a:gd name="connsiteX57" fmla="*/ 28203 w 397152"/>
                <a:gd name="connsiteY57" fmla="*/ 348558 h 805220"/>
                <a:gd name="connsiteX58" fmla="*/ 26841 w 397152"/>
                <a:gd name="connsiteY58" fmla="*/ 355817 h 805220"/>
                <a:gd name="connsiteX59" fmla="*/ 31607 w 397152"/>
                <a:gd name="connsiteY59" fmla="*/ 365570 h 805220"/>
                <a:gd name="connsiteX60" fmla="*/ 36713 w 397152"/>
                <a:gd name="connsiteY60" fmla="*/ 376911 h 805220"/>
                <a:gd name="connsiteX61" fmla="*/ 32061 w 397152"/>
                <a:gd name="connsiteY61" fmla="*/ 388252 h 805220"/>
                <a:gd name="connsiteX62" fmla="*/ 26841 w 397152"/>
                <a:gd name="connsiteY62" fmla="*/ 401975 h 805220"/>
                <a:gd name="connsiteX63" fmla="*/ 35124 w 397152"/>
                <a:gd name="connsiteY63" fmla="*/ 428967 h 805220"/>
                <a:gd name="connsiteX64" fmla="*/ 40571 w 397152"/>
                <a:gd name="connsiteY64" fmla="*/ 435998 h 805220"/>
                <a:gd name="connsiteX65" fmla="*/ 46926 w 397152"/>
                <a:gd name="connsiteY65" fmla="*/ 449948 h 805220"/>
                <a:gd name="connsiteX66" fmla="*/ 40912 w 397152"/>
                <a:gd name="connsiteY66" fmla="*/ 460382 h 805220"/>
                <a:gd name="connsiteX67" fmla="*/ 36373 w 397152"/>
                <a:gd name="connsiteY67" fmla="*/ 467867 h 805220"/>
                <a:gd name="connsiteX68" fmla="*/ 38869 w 397152"/>
                <a:gd name="connsiteY68" fmla="*/ 482383 h 805220"/>
                <a:gd name="connsiteX69" fmla="*/ 42160 w 397152"/>
                <a:gd name="connsiteY69" fmla="*/ 500983 h 805220"/>
                <a:gd name="connsiteX70" fmla="*/ 48287 w 397152"/>
                <a:gd name="connsiteY70" fmla="*/ 520490 h 805220"/>
                <a:gd name="connsiteX71" fmla="*/ 57592 w 397152"/>
                <a:gd name="connsiteY71" fmla="*/ 555307 h 805220"/>
                <a:gd name="connsiteX72" fmla="*/ 72457 w 397152"/>
                <a:gd name="connsiteY72" fmla="*/ 581278 h 805220"/>
                <a:gd name="connsiteX73" fmla="*/ 89251 w 397152"/>
                <a:gd name="connsiteY73" fmla="*/ 605208 h 805220"/>
                <a:gd name="connsiteX74" fmla="*/ 95492 w 397152"/>
                <a:gd name="connsiteY74" fmla="*/ 619951 h 805220"/>
                <a:gd name="connsiteX75" fmla="*/ 106839 w 397152"/>
                <a:gd name="connsiteY75" fmla="*/ 663501 h 805220"/>
                <a:gd name="connsiteX76" fmla="*/ 109676 w 397152"/>
                <a:gd name="connsiteY76" fmla="*/ 687885 h 805220"/>
                <a:gd name="connsiteX77" fmla="*/ 111605 w 397152"/>
                <a:gd name="connsiteY77" fmla="*/ 710567 h 805220"/>
                <a:gd name="connsiteX78" fmla="*/ 103662 w 397152"/>
                <a:gd name="connsiteY78" fmla="*/ 735971 h 805220"/>
                <a:gd name="connsiteX79" fmla="*/ 101619 w 397152"/>
                <a:gd name="connsiteY79" fmla="*/ 743683 h 805220"/>
                <a:gd name="connsiteX80" fmla="*/ 125562 w 397152"/>
                <a:gd name="connsiteY80" fmla="*/ 769995 h 805220"/>
                <a:gd name="connsiteX81" fmla="*/ 130328 w 397152"/>
                <a:gd name="connsiteY81" fmla="*/ 769995 h 805220"/>
                <a:gd name="connsiteX82" fmla="*/ 146327 w 397152"/>
                <a:gd name="connsiteY82" fmla="*/ 778160 h 805220"/>
                <a:gd name="connsiteX83" fmla="*/ 149391 w 397152"/>
                <a:gd name="connsiteY83" fmla="*/ 783944 h 805220"/>
                <a:gd name="connsiteX84" fmla="*/ 168114 w 397152"/>
                <a:gd name="connsiteY84" fmla="*/ 803111 h 805220"/>
                <a:gd name="connsiteX85" fmla="*/ 204312 w 397152"/>
                <a:gd name="connsiteY85" fmla="*/ 806286 h 805220"/>
                <a:gd name="connsiteX86" fmla="*/ 225758 w 397152"/>
                <a:gd name="connsiteY86" fmla="*/ 806286 h 805220"/>
                <a:gd name="connsiteX87" fmla="*/ 218723 w 397152"/>
                <a:gd name="connsiteY87" fmla="*/ 795739 h 805220"/>
                <a:gd name="connsiteX88" fmla="*/ 212936 w 397152"/>
                <a:gd name="connsiteY88" fmla="*/ 758767 h 805220"/>
                <a:gd name="connsiteX89" fmla="*/ 223715 w 397152"/>
                <a:gd name="connsiteY89" fmla="*/ 722475 h 805220"/>
                <a:gd name="connsiteX90" fmla="*/ 240169 w 397152"/>
                <a:gd name="connsiteY90" fmla="*/ 684596 h 805220"/>
                <a:gd name="connsiteX91" fmla="*/ 195688 w 397152"/>
                <a:gd name="connsiteY91" fmla="*/ 663161 h 805220"/>
                <a:gd name="connsiteX92" fmla="*/ 197276 w 397152"/>
                <a:gd name="connsiteY92" fmla="*/ 626076 h 805220"/>
                <a:gd name="connsiteX93" fmla="*/ 217928 w 397152"/>
                <a:gd name="connsiteY93" fmla="*/ 602146 h 805220"/>
                <a:gd name="connsiteX94" fmla="*/ 222013 w 397152"/>
                <a:gd name="connsiteY94" fmla="*/ 565968 h 805220"/>
                <a:gd name="connsiteX95" fmla="*/ 192397 w 397152"/>
                <a:gd name="connsiteY95" fmla="*/ 509943 h 805220"/>
                <a:gd name="connsiteX96" fmla="*/ 234382 w 397152"/>
                <a:gd name="connsiteY96" fmla="*/ 520603 h 805220"/>
                <a:gd name="connsiteX97" fmla="*/ 247545 w 397152"/>
                <a:gd name="connsiteY97" fmla="*/ 480228 h 805220"/>
                <a:gd name="connsiteX98" fmla="*/ 263204 w 397152"/>
                <a:gd name="connsiteY98" fmla="*/ 459701 h 805220"/>
                <a:gd name="connsiteX99" fmla="*/ 339117 w 397152"/>
                <a:gd name="connsiteY99" fmla="*/ 425678 h 805220"/>
                <a:gd name="connsiteX100" fmla="*/ 339117 w 397152"/>
                <a:gd name="connsiteY100" fmla="*/ 385303 h 805220"/>
                <a:gd name="connsiteX101" fmla="*/ 311089 w 397152"/>
                <a:gd name="connsiteY101" fmla="*/ 348218 h 805220"/>
                <a:gd name="connsiteX102" fmla="*/ 296224 w 397152"/>
                <a:gd name="connsiteY102" fmla="*/ 327577 h 805220"/>
                <a:gd name="connsiteX103" fmla="*/ 342521 w 397152"/>
                <a:gd name="connsiteY103" fmla="*/ 348558 h 805220"/>
                <a:gd name="connsiteX104" fmla="*/ 347854 w 397152"/>
                <a:gd name="connsiteY104" fmla="*/ 348558 h 805220"/>
                <a:gd name="connsiteX105" fmla="*/ 385640 w 397152"/>
                <a:gd name="connsiteY105" fmla="*/ 348558 h 805220"/>
                <a:gd name="connsiteX106" fmla="*/ 404590 w 397152"/>
                <a:gd name="connsiteY106" fmla="*/ 322927 h 805220"/>
                <a:gd name="connsiteX107" fmla="*/ 396193 w 397152"/>
                <a:gd name="connsiteY107" fmla="*/ 319411 h 805220"/>
                <a:gd name="connsiteX108" fmla="*/ 395626 w 397152"/>
                <a:gd name="connsiteY108" fmla="*/ 305008 h 805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397152" h="805220">
                  <a:moveTo>
                    <a:pt x="395626" y="305008"/>
                  </a:moveTo>
                  <a:cubicBezTo>
                    <a:pt x="398122" y="298619"/>
                    <a:pt x="398675" y="291636"/>
                    <a:pt x="397215" y="284934"/>
                  </a:cubicBezTo>
                  <a:cubicBezTo>
                    <a:pt x="395966" y="280398"/>
                    <a:pt x="374520" y="266902"/>
                    <a:pt x="361811" y="258736"/>
                  </a:cubicBezTo>
                  <a:cubicBezTo>
                    <a:pt x="354378" y="254273"/>
                    <a:pt x="347182" y="249428"/>
                    <a:pt x="340251" y="244219"/>
                  </a:cubicBezTo>
                  <a:cubicBezTo>
                    <a:pt x="335999" y="240802"/>
                    <a:pt x="331351" y="237909"/>
                    <a:pt x="326408" y="235600"/>
                  </a:cubicBezTo>
                  <a:cubicBezTo>
                    <a:pt x="321653" y="233565"/>
                    <a:pt x="317308" y="230683"/>
                    <a:pt x="313585" y="227094"/>
                  </a:cubicBezTo>
                  <a:cubicBezTo>
                    <a:pt x="309375" y="223811"/>
                    <a:pt x="304174" y="222052"/>
                    <a:pt x="298834" y="222104"/>
                  </a:cubicBezTo>
                  <a:cubicBezTo>
                    <a:pt x="294409" y="222104"/>
                    <a:pt x="290664" y="221197"/>
                    <a:pt x="288622" y="218589"/>
                  </a:cubicBezTo>
                  <a:cubicBezTo>
                    <a:pt x="286579" y="215980"/>
                    <a:pt x="290210" y="208835"/>
                    <a:pt x="300877" y="195906"/>
                  </a:cubicBezTo>
                  <a:cubicBezTo>
                    <a:pt x="305527" y="190676"/>
                    <a:pt x="309563" y="184930"/>
                    <a:pt x="312905" y="178781"/>
                  </a:cubicBezTo>
                  <a:cubicBezTo>
                    <a:pt x="315401" y="168915"/>
                    <a:pt x="346038" y="145779"/>
                    <a:pt x="357045" y="138520"/>
                  </a:cubicBezTo>
                  <a:cubicBezTo>
                    <a:pt x="363286" y="134324"/>
                    <a:pt x="362606" y="124911"/>
                    <a:pt x="361925" y="121055"/>
                  </a:cubicBezTo>
                  <a:cubicBezTo>
                    <a:pt x="360954" y="111559"/>
                    <a:pt x="355462" y="103114"/>
                    <a:pt x="347173" y="98373"/>
                  </a:cubicBezTo>
                  <a:cubicBezTo>
                    <a:pt x="345578" y="97934"/>
                    <a:pt x="344077" y="97203"/>
                    <a:pt x="342748" y="96218"/>
                  </a:cubicBezTo>
                  <a:cubicBezTo>
                    <a:pt x="342748" y="138520"/>
                    <a:pt x="328450" y="143510"/>
                    <a:pt x="318124" y="147140"/>
                  </a:cubicBezTo>
                  <a:cubicBezTo>
                    <a:pt x="316422" y="147820"/>
                    <a:pt x="314720" y="148387"/>
                    <a:pt x="313359" y="149068"/>
                  </a:cubicBezTo>
                  <a:cubicBezTo>
                    <a:pt x="309594" y="150801"/>
                    <a:pt x="305472" y="151617"/>
                    <a:pt x="301331" y="151449"/>
                  </a:cubicBezTo>
                  <a:cubicBezTo>
                    <a:pt x="291988" y="151019"/>
                    <a:pt x="282712" y="149651"/>
                    <a:pt x="273643" y="147366"/>
                  </a:cubicBezTo>
                  <a:cubicBezTo>
                    <a:pt x="270012" y="146572"/>
                    <a:pt x="266722" y="145892"/>
                    <a:pt x="264112" y="145552"/>
                  </a:cubicBezTo>
                  <a:cubicBezTo>
                    <a:pt x="260159" y="145164"/>
                    <a:pt x="256564" y="143099"/>
                    <a:pt x="254239" y="139881"/>
                  </a:cubicBezTo>
                  <a:cubicBezTo>
                    <a:pt x="251593" y="134882"/>
                    <a:pt x="251141" y="129009"/>
                    <a:pt x="252991" y="123663"/>
                  </a:cubicBezTo>
                  <a:cubicBezTo>
                    <a:pt x="253876" y="120655"/>
                    <a:pt x="254937" y="117701"/>
                    <a:pt x="256169" y="114817"/>
                  </a:cubicBezTo>
                  <a:cubicBezTo>
                    <a:pt x="260014" y="107900"/>
                    <a:pt x="261823" y="100037"/>
                    <a:pt x="261388" y="92135"/>
                  </a:cubicBezTo>
                  <a:cubicBezTo>
                    <a:pt x="259800" y="86351"/>
                    <a:pt x="248679" y="81701"/>
                    <a:pt x="239715" y="78072"/>
                  </a:cubicBezTo>
                  <a:cubicBezTo>
                    <a:pt x="235323" y="76461"/>
                    <a:pt x="231072" y="74489"/>
                    <a:pt x="227006" y="72174"/>
                  </a:cubicBezTo>
                  <a:lnTo>
                    <a:pt x="220311" y="67978"/>
                  </a:lnTo>
                  <a:cubicBezTo>
                    <a:pt x="212828" y="61852"/>
                    <a:pt x="203937" y="57681"/>
                    <a:pt x="194440" y="55843"/>
                  </a:cubicBezTo>
                  <a:cubicBezTo>
                    <a:pt x="184227" y="55843"/>
                    <a:pt x="170724" y="42234"/>
                    <a:pt x="158809" y="29419"/>
                  </a:cubicBezTo>
                  <a:lnTo>
                    <a:pt x="157221" y="27604"/>
                  </a:lnTo>
                  <a:cubicBezTo>
                    <a:pt x="150639" y="20686"/>
                    <a:pt x="137363" y="4922"/>
                    <a:pt x="133845" y="499"/>
                  </a:cubicBezTo>
                  <a:lnTo>
                    <a:pt x="133845" y="499"/>
                  </a:lnTo>
                  <a:cubicBezTo>
                    <a:pt x="122498" y="499"/>
                    <a:pt x="110470" y="499"/>
                    <a:pt x="106272" y="8551"/>
                  </a:cubicBezTo>
                  <a:cubicBezTo>
                    <a:pt x="104343" y="12180"/>
                    <a:pt x="101846" y="15923"/>
                    <a:pt x="98442" y="15923"/>
                  </a:cubicBezTo>
                  <a:lnTo>
                    <a:pt x="98442" y="15923"/>
                  </a:lnTo>
                  <a:cubicBezTo>
                    <a:pt x="94925" y="15923"/>
                    <a:pt x="92995" y="12180"/>
                    <a:pt x="90953" y="7870"/>
                  </a:cubicBezTo>
                  <a:cubicBezTo>
                    <a:pt x="88910" y="3561"/>
                    <a:pt x="77790" y="952"/>
                    <a:pt x="59635" y="45"/>
                  </a:cubicBezTo>
                  <a:cubicBezTo>
                    <a:pt x="50557" y="-635"/>
                    <a:pt x="47039" y="6509"/>
                    <a:pt x="43408" y="13881"/>
                  </a:cubicBezTo>
                  <a:cubicBezTo>
                    <a:pt x="42273" y="15923"/>
                    <a:pt x="41252" y="17964"/>
                    <a:pt x="40004" y="19892"/>
                  </a:cubicBezTo>
                  <a:cubicBezTo>
                    <a:pt x="42022" y="25070"/>
                    <a:pt x="43135" y="30555"/>
                    <a:pt x="43295" y="36110"/>
                  </a:cubicBezTo>
                  <a:cubicBezTo>
                    <a:pt x="42925" y="46360"/>
                    <a:pt x="37537" y="55774"/>
                    <a:pt x="28883" y="61287"/>
                  </a:cubicBezTo>
                  <a:cubicBezTo>
                    <a:pt x="21962" y="64916"/>
                    <a:pt x="13905" y="71608"/>
                    <a:pt x="13905" y="78185"/>
                  </a:cubicBezTo>
                  <a:cubicBezTo>
                    <a:pt x="14318" y="84822"/>
                    <a:pt x="15421" y="91397"/>
                    <a:pt x="17196" y="97806"/>
                  </a:cubicBezTo>
                  <a:cubicBezTo>
                    <a:pt x="17763" y="100187"/>
                    <a:pt x="18217" y="102455"/>
                    <a:pt x="18671" y="104383"/>
                  </a:cubicBezTo>
                  <a:cubicBezTo>
                    <a:pt x="18951" y="106719"/>
                    <a:pt x="18951" y="109079"/>
                    <a:pt x="18671" y="111415"/>
                  </a:cubicBezTo>
                  <a:cubicBezTo>
                    <a:pt x="17761" y="116739"/>
                    <a:pt x="19908" y="122124"/>
                    <a:pt x="24231" y="125364"/>
                  </a:cubicBezTo>
                  <a:cubicBezTo>
                    <a:pt x="26357" y="126741"/>
                    <a:pt x="27672" y="129072"/>
                    <a:pt x="27749" y="131602"/>
                  </a:cubicBezTo>
                  <a:cubicBezTo>
                    <a:pt x="27749" y="135345"/>
                    <a:pt x="23891" y="137500"/>
                    <a:pt x="19919" y="139768"/>
                  </a:cubicBezTo>
                  <a:cubicBezTo>
                    <a:pt x="15948" y="142036"/>
                    <a:pt x="13678" y="143397"/>
                    <a:pt x="13565" y="144985"/>
                  </a:cubicBezTo>
                  <a:cubicBezTo>
                    <a:pt x="12786" y="150023"/>
                    <a:pt x="11256" y="154916"/>
                    <a:pt x="9026" y="159501"/>
                  </a:cubicBezTo>
                  <a:cubicBezTo>
                    <a:pt x="5893" y="165922"/>
                    <a:pt x="3860" y="172822"/>
                    <a:pt x="3012" y="179915"/>
                  </a:cubicBezTo>
                  <a:cubicBezTo>
                    <a:pt x="2894" y="183750"/>
                    <a:pt x="2323" y="187556"/>
                    <a:pt x="1310" y="191257"/>
                  </a:cubicBezTo>
                  <a:cubicBezTo>
                    <a:pt x="-774" y="196365"/>
                    <a:pt x="-354" y="202153"/>
                    <a:pt x="2445" y="206907"/>
                  </a:cubicBezTo>
                  <a:cubicBezTo>
                    <a:pt x="6799" y="211203"/>
                    <a:pt x="8102" y="217713"/>
                    <a:pt x="5735" y="223352"/>
                  </a:cubicBezTo>
                  <a:cubicBezTo>
                    <a:pt x="5735" y="224826"/>
                    <a:pt x="4828" y="226527"/>
                    <a:pt x="4374" y="228796"/>
                  </a:cubicBezTo>
                  <a:cubicBezTo>
                    <a:pt x="3920" y="231064"/>
                    <a:pt x="3579" y="232425"/>
                    <a:pt x="3125" y="234580"/>
                  </a:cubicBezTo>
                  <a:cubicBezTo>
                    <a:pt x="969" y="243539"/>
                    <a:pt x="-1981" y="255788"/>
                    <a:pt x="3125" y="262252"/>
                  </a:cubicBezTo>
                  <a:cubicBezTo>
                    <a:pt x="4260" y="263726"/>
                    <a:pt x="31947" y="296956"/>
                    <a:pt x="31947" y="324175"/>
                  </a:cubicBezTo>
                  <a:cubicBezTo>
                    <a:pt x="32327" y="332470"/>
                    <a:pt x="31054" y="340758"/>
                    <a:pt x="28203" y="348558"/>
                  </a:cubicBezTo>
                  <a:cubicBezTo>
                    <a:pt x="27259" y="350860"/>
                    <a:pt x="26796" y="353329"/>
                    <a:pt x="26841" y="355817"/>
                  </a:cubicBezTo>
                  <a:cubicBezTo>
                    <a:pt x="27456" y="359459"/>
                    <a:pt x="29111" y="362846"/>
                    <a:pt x="31607" y="365570"/>
                  </a:cubicBezTo>
                  <a:cubicBezTo>
                    <a:pt x="34523" y="368678"/>
                    <a:pt x="36320" y="372668"/>
                    <a:pt x="36713" y="376911"/>
                  </a:cubicBezTo>
                  <a:cubicBezTo>
                    <a:pt x="36038" y="380994"/>
                    <a:pt x="34447" y="384871"/>
                    <a:pt x="32061" y="388252"/>
                  </a:cubicBezTo>
                  <a:cubicBezTo>
                    <a:pt x="29155" y="392294"/>
                    <a:pt x="27356" y="397024"/>
                    <a:pt x="26841" y="401975"/>
                  </a:cubicBezTo>
                  <a:cubicBezTo>
                    <a:pt x="27026" y="411569"/>
                    <a:pt x="29896" y="420919"/>
                    <a:pt x="35124" y="428967"/>
                  </a:cubicBezTo>
                  <a:cubicBezTo>
                    <a:pt x="36723" y="431470"/>
                    <a:pt x="38547" y="433824"/>
                    <a:pt x="40571" y="435998"/>
                  </a:cubicBezTo>
                  <a:cubicBezTo>
                    <a:pt x="44483" y="439602"/>
                    <a:pt x="46775" y="444632"/>
                    <a:pt x="46926" y="449948"/>
                  </a:cubicBezTo>
                  <a:cubicBezTo>
                    <a:pt x="46743" y="454198"/>
                    <a:pt x="44499" y="458092"/>
                    <a:pt x="40912" y="460382"/>
                  </a:cubicBezTo>
                  <a:cubicBezTo>
                    <a:pt x="38075" y="462763"/>
                    <a:pt x="36373" y="464464"/>
                    <a:pt x="36373" y="467867"/>
                  </a:cubicBezTo>
                  <a:cubicBezTo>
                    <a:pt x="36689" y="472780"/>
                    <a:pt x="37526" y="477646"/>
                    <a:pt x="38869" y="482383"/>
                  </a:cubicBezTo>
                  <a:cubicBezTo>
                    <a:pt x="40717" y="488427"/>
                    <a:pt x="41822" y="494672"/>
                    <a:pt x="42160" y="500983"/>
                  </a:cubicBezTo>
                  <a:cubicBezTo>
                    <a:pt x="43292" y="507737"/>
                    <a:pt x="45354" y="514301"/>
                    <a:pt x="48287" y="520490"/>
                  </a:cubicBezTo>
                  <a:cubicBezTo>
                    <a:pt x="53461" y="531441"/>
                    <a:pt x="56613" y="543236"/>
                    <a:pt x="57592" y="555307"/>
                  </a:cubicBezTo>
                  <a:cubicBezTo>
                    <a:pt x="59206" y="565488"/>
                    <a:pt x="64494" y="574727"/>
                    <a:pt x="72457" y="581278"/>
                  </a:cubicBezTo>
                  <a:cubicBezTo>
                    <a:pt x="79597" y="588055"/>
                    <a:pt x="85307" y="596191"/>
                    <a:pt x="89251" y="605208"/>
                  </a:cubicBezTo>
                  <a:cubicBezTo>
                    <a:pt x="91293" y="610879"/>
                    <a:pt x="93449" y="615528"/>
                    <a:pt x="95492" y="619951"/>
                  </a:cubicBezTo>
                  <a:cubicBezTo>
                    <a:pt x="102542" y="633415"/>
                    <a:pt x="106423" y="648310"/>
                    <a:pt x="106839" y="663501"/>
                  </a:cubicBezTo>
                  <a:cubicBezTo>
                    <a:pt x="107021" y="671700"/>
                    <a:pt x="107971" y="679863"/>
                    <a:pt x="109676" y="687885"/>
                  </a:cubicBezTo>
                  <a:cubicBezTo>
                    <a:pt x="111210" y="695343"/>
                    <a:pt x="111857" y="702957"/>
                    <a:pt x="111605" y="710567"/>
                  </a:cubicBezTo>
                  <a:cubicBezTo>
                    <a:pt x="112295" y="719737"/>
                    <a:pt x="109453" y="728825"/>
                    <a:pt x="103662" y="735971"/>
                  </a:cubicBezTo>
                  <a:cubicBezTo>
                    <a:pt x="101392" y="739033"/>
                    <a:pt x="100485" y="740281"/>
                    <a:pt x="101619" y="743683"/>
                  </a:cubicBezTo>
                  <a:cubicBezTo>
                    <a:pt x="105364" y="755024"/>
                    <a:pt x="117846" y="769995"/>
                    <a:pt x="125562" y="769995"/>
                  </a:cubicBezTo>
                  <a:lnTo>
                    <a:pt x="130328" y="769995"/>
                  </a:lnTo>
                  <a:cubicBezTo>
                    <a:pt x="136938" y="768468"/>
                    <a:pt x="143689" y="771914"/>
                    <a:pt x="146327" y="778160"/>
                  </a:cubicBezTo>
                  <a:cubicBezTo>
                    <a:pt x="147311" y="779899"/>
                    <a:pt x="148332" y="781827"/>
                    <a:pt x="149391" y="783944"/>
                  </a:cubicBezTo>
                  <a:cubicBezTo>
                    <a:pt x="153703" y="792450"/>
                    <a:pt x="159150" y="803111"/>
                    <a:pt x="168114" y="803111"/>
                  </a:cubicBezTo>
                  <a:cubicBezTo>
                    <a:pt x="180272" y="802300"/>
                    <a:pt x="192481" y="803372"/>
                    <a:pt x="204312" y="806286"/>
                  </a:cubicBezTo>
                  <a:cubicBezTo>
                    <a:pt x="211168" y="809179"/>
                    <a:pt x="218902" y="809179"/>
                    <a:pt x="225758" y="806286"/>
                  </a:cubicBezTo>
                  <a:cubicBezTo>
                    <a:pt x="222940" y="803110"/>
                    <a:pt x="220573" y="799561"/>
                    <a:pt x="218723" y="795739"/>
                  </a:cubicBezTo>
                  <a:cubicBezTo>
                    <a:pt x="212936" y="780996"/>
                    <a:pt x="202269" y="766139"/>
                    <a:pt x="212936" y="758767"/>
                  </a:cubicBezTo>
                  <a:cubicBezTo>
                    <a:pt x="223602" y="751395"/>
                    <a:pt x="212936" y="734837"/>
                    <a:pt x="223715" y="722475"/>
                  </a:cubicBezTo>
                  <a:cubicBezTo>
                    <a:pt x="234330" y="712755"/>
                    <a:pt x="240312" y="698984"/>
                    <a:pt x="240169" y="684596"/>
                  </a:cubicBezTo>
                  <a:cubicBezTo>
                    <a:pt x="240169" y="667244"/>
                    <a:pt x="201475" y="677111"/>
                    <a:pt x="195688" y="663161"/>
                  </a:cubicBezTo>
                  <a:cubicBezTo>
                    <a:pt x="189901" y="649212"/>
                    <a:pt x="182525" y="631860"/>
                    <a:pt x="197276" y="626076"/>
                  </a:cubicBezTo>
                  <a:cubicBezTo>
                    <a:pt x="212028" y="620292"/>
                    <a:pt x="217928" y="621086"/>
                    <a:pt x="217928" y="602146"/>
                  </a:cubicBezTo>
                  <a:cubicBezTo>
                    <a:pt x="217928" y="583206"/>
                    <a:pt x="228595" y="579463"/>
                    <a:pt x="222013" y="565968"/>
                  </a:cubicBezTo>
                  <a:cubicBezTo>
                    <a:pt x="215432" y="552472"/>
                    <a:pt x="187972" y="523098"/>
                    <a:pt x="192397" y="509943"/>
                  </a:cubicBezTo>
                  <a:cubicBezTo>
                    <a:pt x="196823" y="496787"/>
                    <a:pt x="219517" y="523892"/>
                    <a:pt x="234382" y="520603"/>
                  </a:cubicBezTo>
                  <a:cubicBezTo>
                    <a:pt x="249247" y="517314"/>
                    <a:pt x="252537" y="501663"/>
                    <a:pt x="247545" y="480228"/>
                  </a:cubicBezTo>
                  <a:cubicBezTo>
                    <a:pt x="242552" y="458794"/>
                    <a:pt x="250041" y="461289"/>
                    <a:pt x="263204" y="459701"/>
                  </a:cubicBezTo>
                  <a:cubicBezTo>
                    <a:pt x="276367" y="458113"/>
                    <a:pt x="331287" y="452216"/>
                    <a:pt x="339117" y="425678"/>
                  </a:cubicBezTo>
                  <a:cubicBezTo>
                    <a:pt x="346946" y="399139"/>
                    <a:pt x="349783" y="395170"/>
                    <a:pt x="339117" y="385303"/>
                  </a:cubicBezTo>
                  <a:cubicBezTo>
                    <a:pt x="328450" y="375436"/>
                    <a:pt x="326748" y="354002"/>
                    <a:pt x="311089" y="348218"/>
                  </a:cubicBezTo>
                  <a:cubicBezTo>
                    <a:pt x="295430" y="342434"/>
                    <a:pt x="282267" y="323494"/>
                    <a:pt x="296224" y="327577"/>
                  </a:cubicBezTo>
                  <a:cubicBezTo>
                    <a:pt x="310181" y="331660"/>
                    <a:pt x="326181" y="347764"/>
                    <a:pt x="342521" y="348558"/>
                  </a:cubicBezTo>
                  <a:cubicBezTo>
                    <a:pt x="347854" y="348558"/>
                    <a:pt x="347854" y="348558"/>
                    <a:pt x="347854" y="348558"/>
                  </a:cubicBezTo>
                  <a:cubicBezTo>
                    <a:pt x="360415" y="349877"/>
                    <a:pt x="373080" y="349877"/>
                    <a:pt x="385640" y="348558"/>
                  </a:cubicBezTo>
                  <a:cubicBezTo>
                    <a:pt x="393027" y="340859"/>
                    <a:pt x="399396" y="332245"/>
                    <a:pt x="404590" y="322927"/>
                  </a:cubicBezTo>
                  <a:cubicBezTo>
                    <a:pt x="401403" y="323084"/>
                    <a:pt x="398316" y="321792"/>
                    <a:pt x="396193" y="319411"/>
                  </a:cubicBezTo>
                  <a:cubicBezTo>
                    <a:pt x="393613" y="315005"/>
                    <a:pt x="393400" y="309603"/>
                    <a:pt x="395626" y="30500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4" name="Freeform 463">
              <a:extLst>
                <a:ext uri="{FF2B5EF4-FFF2-40B4-BE49-F238E27FC236}">
                  <a16:creationId xmlns:a16="http://schemas.microsoft.com/office/drawing/2014/main" id="{903A6F33-C989-9146-A576-35CBC0ABFD1F}"/>
                </a:ext>
              </a:extLst>
            </p:cNvPr>
            <p:cNvSpPr/>
            <p:nvPr/>
          </p:nvSpPr>
          <p:spPr>
            <a:xfrm>
              <a:off x="3115523" y="4067124"/>
              <a:ext cx="25860" cy="25847"/>
            </a:xfrm>
            <a:custGeom>
              <a:avLst/>
              <a:gdLst>
                <a:gd name="connsiteX0" fmla="*/ 26552 w 22694"/>
                <a:gd name="connsiteY0" fmla="*/ 24383 h 22682"/>
                <a:gd name="connsiteX1" fmla="*/ 6127 w 22694"/>
                <a:gd name="connsiteY1" fmla="*/ 0 h 22682"/>
                <a:gd name="connsiteX2" fmla="*/ 2496 w 22694"/>
                <a:gd name="connsiteY2" fmla="*/ 20981 h 22682"/>
                <a:gd name="connsiteX3" fmla="*/ 0 w 22694"/>
                <a:gd name="connsiteY3" fmla="*/ 20981 h 22682"/>
                <a:gd name="connsiteX4" fmla="*/ 4312 w 22694"/>
                <a:gd name="connsiteY4" fmla="*/ 30394 h 22682"/>
                <a:gd name="connsiteX5" fmla="*/ 3404 w 22694"/>
                <a:gd name="connsiteY5" fmla="*/ 26084 h 22682"/>
                <a:gd name="connsiteX6" fmla="*/ 26553 w 22694"/>
                <a:gd name="connsiteY6" fmla="*/ 2438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94" h="22682">
                  <a:moveTo>
                    <a:pt x="26552" y="24383"/>
                  </a:moveTo>
                  <a:cubicBezTo>
                    <a:pt x="24197" y="13380"/>
                    <a:pt x="16551" y="4252"/>
                    <a:pt x="6127" y="0"/>
                  </a:cubicBezTo>
                  <a:cubicBezTo>
                    <a:pt x="3000" y="6524"/>
                    <a:pt x="1743" y="13786"/>
                    <a:pt x="2496" y="20981"/>
                  </a:cubicBezTo>
                  <a:lnTo>
                    <a:pt x="0" y="20981"/>
                  </a:lnTo>
                  <a:cubicBezTo>
                    <a:pt x="2092" y="23776"/>
                    <a:pt x="3562" y="26985"/>
                    <a:pt x="4312" y="30394"/>
                  </a:cubicBezTo>
                  <a:lnTo>
                    <a:pt x="3404" y="26084"/>
                  </a:lnTo>
                  <a:cubicBezTo>
                    <a:pt x="11006" y="24458"/>
                    <a:pt x="18795" y="23885"/>
                    <a:pt x="26553" y="2438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5" name="Freeform 464">
              <a:extLst>
                <a:ext uri="{FF2B5EF4-FFF2-40B4-BE49-F238E27FC236}">
                  <a16:creationId xmlns:a16="http://schemas.microsoft.com/office/drawing/2014/main" id="{CDDEC445-8F54-C647-B8E0-FABA5331F2CE}"/>
                </a:ext>
              </a:extLst>
            </p:cNvPr>
            <p:cNvSpPr/>
            <p:nvPr/>
          </p:nvSpPr>
          <p:spPr>
            <a:xfrm>
              <a:off x="2414574" y="3427433"/>
              <a:ext cx="711177" cy="555713"/>
            </a:xfrm>
            <a:custGeom>
              <a:avLst/>
              <a:gdLst>
                <a:gd name="connsiteX0" fmla="*/ 497904 w 624097"/>
                <a:gd name="connsiteY0" fmla="*/ 448180 h 487668"/>
                <a:gd name="connsiteX1" fmla="*/ 508117 w 624097"/>
                <a:gd name="connsiteY1" fmla="*/ 448180 h 487668"/>
                <a:gd name="connsiteX2" fmla="*/ 519464 w 624097"/>
                <a:gd name="connsiteY2" fmla="*/ 448180 h 487668"/>
                <a:gd name="connsiteX3" fmla="*/ 520712 w 624097"/>
                <a:gd name="connsiteY3" fmla="*/ 443870 h 487668"/>
                <a:gd name="connsiteX4" fmla="*/ 512769 w 624097"/>
                <a:gd name="connsiteY4" fmla="*/ 432529 h 487668"/>
                <a:gd name="connsiteX5" fmla="*/ 505167 w 624097"/>
                <a:gd name="connsiteY5" fmla="*/ 420281 h 487668"/>
                <a:gd name="connsiteX6" fmla="*/ 532627 w 624097"/>
                <a:gd name="connsiteY6" fmla="*/ 398733 h 487668"/>
                <a:gd name="connsiteX7" fmla="*/ 560201 w 624097"/>
                <a:gd name="connsiteY7" fmla="*/ 400887 h 487668"/>
                <a:gd name="connsiteX8" fmla="*/ 567122 w 624097"/>
                <a:gd name="connsiteY8" fmla="*/ 393062 h 487668"/>
                <a:gd name="connsiteX9" fmla="*/ 573931 w 624097"/>
                <a:gd name="connsiteY9" fmla="*/ 386031 h 487668"/>
                <a:gd name="connsiteX10" fmla="*/ 598781 w 624097"/>
                <a:gd name="connsiteY10" fmla="*/ 379680 h 487668"/>
                <a:gd name="connsiteX11" fmla="*/ 616256 w 624097"/>
                <a:gd name="connsiteY11" fmla="*/ 330119 h 487668"/>
                <a:gd name="connsiteX12" fmla="*/ 629419 w 624097"/>
                <a:gd name="connsiteY12" fmla="*/ 309138 h 487668"/>
                <a:gd name="connsiteX13" fmla="*/ 579377 w 624097"/>
                <a:gd name="connsiteY13" fmla="*/ 305509 h 487668"/>
                <a:gd name="connsiteX14" fmla="*/ 538301 w 624097"/>
                <a:gd name="connsiteY14" fmla="*/ 332614 h 487668"/>
                <a:gd name="connsiteX15" fmla="*/ 498812 w 624097"/>
                <a:gd name="connsiteY15" fmla="*/ 385123 h 487668"/>
                <a:gd name="connsiteX16" fmla="*/ 448317 w 624097"/>
                <a:gd name="connsiteY16" fmla="*/ 391701 h 487668"/>
                <a:gd name="connsiteX17" fmla="*/ 431977 w 624097"/>
                <a:gd name="connsiteY17" fmla="*/ 394536 h 487668"/>
                <a:gd name="connsiteX18" fmla="*/ 401566 w 624097"/>
                <a:gd name="connsiteY18" fmla="*/ 382175 h 487668"/>
                <a:gd name="connsiteX19" fmla="*/ 371950 w 624097"/>
                <a:gd name="connsiteY19" fmla="*/ 288270 h 487668"/>
                <a:gd name="connsiteX20" fmla="*/ 388177 w 624097"/>
                <a:gd name="connsiteY20" fmla="*/ 225894 h 487668"/>
                <a:gd name="connsiteX21" fmla="*/ 403722 w 624097"/>
                <a:gd name="connsiteY21" fmla="*/ 190056 h 487668"/>
                <a:gd name="connsiteX22" fmla="*/ 401226 w 624097"/>
                <a:gd name="connsiteY22" fmla="*/ 190056 h 487668"/>
                <a:gd name="connsiteX23" fmla="*/ 383411 w 624097"/>
                <a:gd name="connsiteY23" fmla="*/ 182344 h 487668"/>
                <a:gd name="connsiteX24" fmla="*/ 374106 w 624097"/>
                <a:gd name="connsiteY24" fmla="*/ 177013 h 487668"/>
                <a:gd name="connsiteX25" fmla="*/ 359809 w 624097"/>
                <a:gd name="connsiteY25" fmla="*/ 146733 h 487668"/>
                <a:gd name="connsiteX26" fmla="*/ 351752 w 624097"/>
                <a:gd name="connsiteY26" fmla="*/ 121782 h 487668"/>
                <a:gd name="connsiteX27" fmla="*/ 345171 w 624097"/>
                <a:gd name="connsiteY27" fmla="*/ 102729 h 487668"/>
                <a:gd name="connsiteX28" fmla="*/ 320774 w 624097"/>
                <a:gd name="connsiteY28" fmla="*/ 79366 h 487668"/>
                <a:gd name="connsiteX29" fmla="*/ 299668 w 624097"/>
                <a:gd name="connsiteY29" fmla="*/ 96265 h 487668"/>
                <a:gd name="connsiteX30" fmla="*/ 276974 w 624097"/>
                <a:gd name="connsiteY30" fmla="*/ 97512 h 487668"/>
                <a:gd name="connsiteX31" fmla="*/ 273683 w 624097"/>
                <a:gd name="connsiteY31" fmla="*/ 95244 h 487668"/>
                <a:gd name="connsiteX32" fmla="*/ 260974 w 624097"/>
                <a:gd name="connsiteY32" fmla="*/ 63035 h 487668"/>
                <a:gd name="connsiteX33" fmla="*/ 245202 w 624097"/>
                <a:gd name="connsiteY33" fmla="*/ 36950 h 487668"/>
                <a:gd name="connsiteX34" fmla="*/ 214224 w 624097"/>
                <a:gd name="connsiteY34" fmla="*/ 25609 h 487668"/>
                <a:gd name="connsiteX35" fmla="*/ 197997 w 624097"/>
                <a:gd name="connsiteY35" fmla="*/ 30940 h 487668"/>
                <a:gd name="connsiteX36" fmla="*/ 157261 w 624097"/>
                <a:gd name="connsiteY36" fmla="*/ 40580 h 487668"/>
                <a:gd name="connsiteX37" fmla="*/ 75334 w 624097"/>
                <a:gd name="connsiteY37" fmla="*/ 17897 h 487668"/>
                <a:gd name="connsiteX38" fmla="*/ 71135 w 624097"/>
                <a:gd name="connsiteY38" fmla="*/ 15175 h 487668"/>
                <a:gd name="connsiteX39" fmla="*/ 63646 w 624097"/>
                <a:gd name="connsiteY39" fmla="*/ 10185 h 487668"/>
                <a:gd name="connsiteX40" fmla="*/ 38682 w 624097"/>
                <a:gd name="connsiteY40" fmla="*/ 1679 h 487668"/>
                <a:gd name="connsiteX41" fmla="*/ 1350 w 624097"/>
                <a:gd name="connsiteY41" fmla="*/ 6783 h 487668"/>
                <a:gd name="connsiteX42" fmla="*/ 1350 w 624097"/>
                <a:gd name="connsiteY42" fmla="*/ 4401 h 487668"/>
                <a:gd name="connsiteX43" fmla="*/ 2371 w 624097"/>
                <a:gd name="connsiteY43" fmla="*/ 40013 h 487668"/>
                <a:gd name="connsiteX44" fmla="*/ 14399 w 624097"/>
                <a:gd name="connsiteY44" fmla="*/ 87419 h 487668"/>
                <a:gd name="connsiteX45" fmla="*/ 31760 w 624097"/>
                <a:gd name="connsiteY45" fmla="*/ 124844 h 487668"/>
                <a:gd name="connsiteX46" fmla="*/ 17690 w 624097"/>
                <a:gd name="connsiteY46" fmla="*/ 130855 h 487668"/>
                <a:gd name="connsiteX47" fmla="*/ 1690 w 624097"/>
                <a:gd name="connsiteY47" fmla="*/ 116112 h 487668"/>
                <a:gd name="connsiteX48" fmla="*/ 16328 w 624097"/>
                <a:gd name="connsiteY48" fmla="*/ 148207 h 487668"/>
                <a:gd name="connsiteX49" fmla="*/ 38342 w 624097"/>
                <a:gd name="connsiteY49" fmla="*/ 160229 h 487668"/>
                <a:gd name="connsiteX50" fmla="*/ 57746 w 624097"/>
                <a:gd name="connsiteY50" fmla="*/ 184272 h 487668"/>
                <a:gd name="connsiteX51" fmla="*/ 49689 w 624097"/>
                <a:gd name="connsiteY51" fmla="*/ 217615 h 487668"/>
                <a:gd name="connsiteX52" fmla="*/ 86454 w 624097"/>
                <a:gd name="connsiteY52" fmla="*/ 254247 h 487668"/>
                <a:gd name="connsiteX53" fmla="*/ 105858 w 624097"/>
                <a:gd name="connsiteY53" fmla="*/ 254927 h 487668"/>
                <a:gd name="connsiteX54" fmla="*/ 91106 w 624097"/>
                <a:gd name="connsiteY54" fmla="*/ 228275 h 487668"/>
                <a:gd name="connsiteX55" fmla="*/ 79078 w 624097"/>
                <a:gd name="connsiteY55" fmla="*/ 193572 h 487668"/>
                <a:gd name="connsiteX56" fmla="*/ 66483 w 624097"/>
                <a:gd name="connsiteY56" fmla="*/ 147527 h 487668"/>
                <a:gd name="connsiteX57" fmla="*/ 49122 w 624097"/>
                <a:gd name="connsiteY57" fmla="*/ 100801 h 487668"/>
                <a:gd name="connsiteX58" fmla="*/ 35051 w 624097"/>
                <a:gd name="connsiteY58" fmla="*/ 57364 h 487668"/>
                <a:gd name="connsiteX59" fmla="*/ 45718 w 624097"/>
                <a:gd name="connsiteY59" fmla="*/ 22661 h 487668"/>
                <a:gd name="connsiteX60" fmla="*/ 77149 w 624097"/>
                <a:gd name="connsiteY60" fmla="*/ 45343 h 487668"/>
                <a:gd name="connsiteX61" fmla="*/ 81802 w 624097"/>
                <a:gd name="connsiteY61" fmla="*/ 102842 h 487668"/>
                <a:gd name="connsiteX62" fmla="*/ 110510 w 624097"/>
                <a:gd name="connsiteY62" fmla="*/ 146166 h 487668"/>
                <a:gd name="connsiteX63" fmla="*/ 129233 w 624097"/>
                <a:gd name="connsiteY63" fmla="*/ 174859 h 487668"/>
                <a:gd name="connsiteX64" fmla="*/ 129914 w 624097"/>
                <a:gd name="connsiteY64" fmla="*/ 194932 h 487668"/>
                <a:gd name="connsiteX65" fmla="*/ 188579 w 624097"/>
                <a:gd name="connsiteY65" fmla="*/ 278290 h 487668"/>
                <a:gd name="connsiteX66" fmla="*/ 194593 w 624097"/>
                <a:gd name="connsiteY66" fmla="*/ 315716 h 487668"/>
                <a:gd name="connsiteX67" fmla="*/ 181998 w 624097"/>
                <a:gd name="connsiteY67" fmla="*/ 345089 h 487668"/>
                <a:gd name="connsiteX68" fmla="*/ 226706 w 624097"/>
                <a:gd name="connsiteY68" fmla="*/ 392495 h 487668"/>
                <a:gd name="connsiteX69" fmla="*/ 258705 w 624097"/>
                <a:gd name="connsiteY69" fmla="*/ 403836 h 487668"/>
                <a:gd name="connsiteX70" fmla="*/ 304094 w 624097"/>
                <a:gd name="connsiteY70" fmla="*/ 431849 h 487668"/>
                <a:gd name="connsiteX71" fmla="*/ 348121 w 624097"/>
                <a:gd name="connsiteY71" fmla="*/ 452490 h 487668"/>
                <a:gd name="connsiteX72" fmla="*/ 386134 w 624097"/>
                <a:gd name="connsiteY72" fmla="*/ 459181 h 487668"/>
                <a:gd name="connsiteX73" fmla="*/ 426871 w 624097"/>
                <a:gd name="connsiteY73" fmla="*/ 446479 h 487668"/>
                <a:gd name="connsiteX74" fmla="*/ 472260 w 624097"/>
                <a:gd name="connsiteY74" fmla="*/ 493998 h 487668"/>
                <a:gd name="connsiteX75" fmla="*/ 476572 w 624097"/>
                <a:gd name="connsiteY75" fmla="*/ 479255 h 487668"/>
                <a:gd name="connsiteX76" fmla="*/ 497904 w 624097"/>
                <a:gd name="connsiteY76" fmla="*/ 448180 h 48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24097" h="487668">
                  <a:moveTo>
                    <a:pt x="497904" y="448180"/>
                  </a:moveTo>
                  <a:cubicBezTo>
                    <a:pt x="501300" y="447843"/>
                    <a:pt x="504721" y="447843"/>
                    <a:pt x="508117" y="448180"/>
                  </a:cubicBezTo>
                  <a:cubicBezTo>
                    <a:pt x="512656" y="448180"/>
                    <a:pt x="517308" y="449201"/>
                    <a:pt x="519464" y="448180"/>
                  </a:cubicBezTo>
                  <a:cubicBezTo>
                    <a:pt x="520411" y="446953"/>
                    <a:pt x="520857" y="445413"/>
                    <a:pt x="520712" y="443870"/>
                  </a:cubicBezTo>
                  <a:cubicBezTo>
                    <a:pt x="520712" y="438313"/>
                    <a:pt x="516854" y="435818"/>
                    <a:pt x="512769" y="432529"/>
                  </a:cubicBezTo>
                  <a:cubicBezTo>
                    <a:pt x="508684" y="429240"/>
                    <a:pt x="503918" y="426632"/>
                    <a:pt x="505167" y="420281"/>
                  </a:cubicBezTo>
                  <a:cubicBezTo>
                    <a:pt x="508361" y="407699"/>
                    <a:pt x="519639" y="398849"/>
                    <a:pt x="532627" y="398733"/>
                  </a:cubicBezTo>
                  <a:cubicBezTo>
                    <a:pt x="541871" y="398334"/>
                    <a:pt x="551130" y="399057"/>
                    <a:pt x="560201" y="400887"/>
                  </a:cubicBezTo>
                  <a:cubicBezTo>
                    <a:pt x="561985" y="397860"/>
                    <a:pt x="564335" y="395204"/>
                    <a:pt x="567122" y="393062"/>
                  </a:cubicBezTo>
                  <a:cubicBezTo>
                    <a:pt x="569749" y="391092"/>
                    <a:pt x="572047" y="388719"/>
                    <a:pt x="573931" y="386031"/>
                  </a:cubicBezTo>
                  <a:cubicBezTo>
                    <a:pt x="581079" y="374689"/>
                    <a:pt x="597306" y="379226"/>
                    <a:pt x="598781" y="379680"/>
                  </a:cubicBezTo>
                  <a:cubicBezTo>
                    <a:pt x="602072" y="364936"/>
                    <a:pt x="607745" y="337831"/>
                    <a:pt x="616256" y="330119"/>
                  </a:cubicBezTo>
                  <a:cubicBezTo>
                    <a:pt x="624766" y="322407"/>
                    <a:pt x="629419" y="320252"/>
                    <a:pt x="629419" y="309138"/>
                  </a:cubicBezTo>
                  <a:cubicBezTo>
                    <a:pt x="629419" y="298023"/>
                    <a:pt x="592427" y="301766"/>
                    <a:pt x="579377" y="305509"/>
                  </a:cubicBezTo>
                  <a:cubicBezTo>
                    <a:pt x="566328" y="309251"/>
                    <a:pt x="541137" y="312427"/>
                    <a:pt x="538301" y="332614"/>
                  </a:cubicBezTo>
                  <a:cubicBezTo>
                    <a:pt x="535464" y="352801"/>
                    <a:pt x="515606" y="385123"/>
                    <a:pt x="498812" y="385123"/>
                  </a:cubicBezTo>
                  <a:cubicBezTo>
                    <a:pt x="482018" y="385123"/>
                    <a:pt x="456600" y="386711"/>
                    <a:pt x="448317" y="391701"/>
                  </a:cubicBezTo>
                  <a:cubicBezTo>
                    <a:pt x="440034" y="396691"/>
                    <a:pt x="436970" y="401114"/>
                    <a:pt x="431977" y="394536"/>
                  </a:cubicBezTo>
                  <a:cubicBezTo>
                    <a:pt x="423434" y="387254"/>
                    <a:pt x="412770" y="382919"/>
                    <a:pt x="401566" y="382175"/>
                  </a:cubicBezTo>
                  <a:cubicBezTo>
                    <a:pt x="389652" y="380587"/>
                    <a:pt x="371156" y="298477"/>
                    <a:pt x="371950" y="288270"/>
                  </a:cubicBezTo>
                  <a:cubicBezTo>
                    <a:pt x="375854" y="267115"/>
                    <a:pt x="381276" y="246269"/>
                    <a:pt x="388177" y="225894"/>
                  </a:cubicBezTo>
                  <a:cubicBezTo>
                    <a:pt x="391921" y="215573"/>
                    <a:pt x="399524" y="203211"/>
                    <a:pt x="403722" y="190056"/>
                  </a:cubicBezTo>
                  <a:lnTo>
                    <a:pt x="401226" y="190056"/>
                  </a:lnTo>
                  <a:cubicBezTo>
                    <a:pt x="394723" y="189060"/>
                    <a:pt x="388587" y="186403"/>
                    <a:pt x="383411" y="182344"/>
                  </a:cubicBezTo>
                  <a:cubicBezTo>
                    <a:pt x="380485" y="180277"/>
                    <a:pt x="377369" y="178493"/>
                    <a:pt x="374106" y="177013"/>
                  </a:cubicBezTo>
                  <a:cubicBezTo>
                    <a:pt x="361851" y="173271"/>
                    <a:pt x="360036" y="157847"/>
                    <a:pt x="359809" y="146733"/>
                  </a:cubicBezTo>
                  <a:cubicBezTo>
                    <a:pt x="358739" y="137979"/>
                    <a:pt x="356004" y="129510"/>
                    <a:pt x="351752" y="121782"/>
                  </a:cubicBezTo>
                  <a:cubicBezTo>
                    <a:pt x="348438" y="115875"/>
                    <a:pt x="346208" y="109422"/>
                    <a:pt x="345171" y="102729"/>
                  </a:cubicBezTo>
                  <a:cubicBezTo>
                    <a:pt x="341752" y="91173"/>
                    <a:pt x="332472" y="82286"/>
                    <a:pt x="320774" y="79366"/>
                  </a:cubicBezTo>
                  <a:cubicBezTo>
                    <a:pt x="312377" y="79366"/>
                    <a:pt x="307271" y="85831"/>
                    <a:pt x="299668" y="96265"/>
                  </a:cubicBezTo>
                  <a:cubicBezTo>
                    <a:pt x="292066" y="106698"/>
                    <a:pt x="282421" y="101595"/>
                    <a:pt x="276974" y="97512"/>
                  </a:cubicBezTo>
                  <a:lnTo>
                    <a:pt x="273683" y="95244"/>
                  </a:lnTo>
                  <a:cubicBezTo>
                    <a:pt x="266081" y="90481"/>
                    <a:pt x="262336" y="80047"/>
                    <a:pt x="260974" y="63035"/>
                  </a:cubicBezTo>
                  <a:cubicBezTo>
                    <a:pt x="259003" y="52736"/>
                    <a:pt x="253408" y="43483"/>
                    <a:pt x="245202" y="36950"/>
                  </a:cubicBezTo>
                  <a:cubicBezTo>
                    <a:pt x="236843" y="29127"/>
                    <a:pt x="225662" y="25033"/>
                    <a:pt x="214224" y="25609"/>
                  </a:cubicBezTo>
                  <a:cubicBezTo>
                    <a:pt x="208343" y="25332"/>
                    <a:pt x="202567" y="27229"/>
                    <a:pt x="197997" y="30940"/>
                  </a:cubicBezTo>
                  <a:cubicBezTo>
                    <a:pt x="193004" y="34909"/>
                    <a:pt x="187444" y="39445"/>
                    <a:pt x="157261" y="40580"/>
                  </a:cubicBezTo>
                  <a:cubicBezTo>
                    <a:pt x="128178" y="42433"/>
                    <a:pt x="99318" y="34443"/>
                    <a:pt x="75334" y="17897"/>
                  </a:cubicBezTo>
                  <a:lnTo>
                    <a:pt x="71135" y="15175"/>
                  </a:lnTo>
                  <a:cubicBezTo>
                    <a:pt x="68979" y="13928"/>
                    <a:pt x="66369" y="12113"/>
                    <a:pt x="63646" y="10185"/>
                  </a:cubicBezTo>
                  <a:cubicBezTo>
                    <a:pt x="55136" y="4175"/>
                    <a:pt x="44469" y="-3424"/>
                    <a:pt x="38682" y="1679"/>
                  </a:cubicBezTo>
                  <a:cubicBezTo>
                    <a:pt x="28129" y="10752"/>
                    <a:pt x="2371" y="6896"/>
                    <a:pt x="1350" y="6783"/>
                  </a:cubicBezTo>
                  <a:lnTo>
                    <a:pt x="1350" y="4401"/>
                  </a:lnTo>
                  <a:cubicBezTo>
                    <a:pt x="-704" y="16220"/>
                    <a:pt x="-357" y="28331"/>
                    <a:pt x="2371" y="40013"/>
                  </a:cubicBezTo>
                  <a:cubicBezTo>
                    <a:pt x="5662" y="62695"/>
                    <a:pt x="4300" y="78119"/>
                    <a:pt x="14399" y="87419"/>
                  </a:cubicBezTo>
                  <a:cubicBezTo>
                    <a:pt x="24498" y="96718"/>
                    <a:pt x="36413" y="117472"/>
                    <a:pt x="31760" y="124844"/>
                  </a:cubicBezTo>
                  <a:cubicBezTo>
                    <a:pt x="27108" y="132216"/>
                    <a:pt x="24385" y="133463"/>
                    <a:pt x="17690" y="130855"/>
                  </a:cubicBezTo>
                  <a:cubicBezTo>
                    <a:pt x="10995" y="128247"/>
                    <a:pt x="7024" y="114751"/>
                    <a:pt x="1690" y="116112"/>
                  </a:cubicBezTo>
                  <a:cubicBezTo>
                    <a:pt x="-3643" y="117472"/>
                    <a:pt x="4300" y="142877"/>
                    <a:pt x="16328" y="148207"/>
                  </a:cubicBezTo>
                  <a:cubicBezTo>
                    <a:pt x="28356" y="153537"/>
                    <a:pt x="26995" y="159548"/>
                    <a:pt x="38342" y="160229"/>
                  </a:cubicBezTo>
                  <a:cubicBezTo>
                    <a:pt x="49689" y="160909"/>
                    <a:pt x="57746" y="178828"/>
                    <a:pt x="57746" y="184272"/>
                  </a:cubicBezTo>
                  <a:cubicBezTo>
                    <a:pt x="57746" y="189716"/>
                    <a:pt x="45718" y="210243"/>
                    <a:pt x="49689" y="217615"/>
                  </a:cubicBezTo>
                  <a:cubicBezTo>
                    <a:pt x="53661" y="224987"/>
                    <a:pt x="86454" y="244266"/>
                    <a:pt x="86454" y="254247"/>
                  </a:cubicBezTo>
                  <a:cubicBezTo>
                    <a:pt x="86454" y="264227"/>
                    <a:pt x="103815" y="265588"/>
                    <a:pt x="105858" y="254927"/>
                  </a:cubicBezTo>
                  <a:cubicBezTo>
                    <a:pt x="107253" y="243784"/>
                    <a:pt x="101292" y="233015"/>
                    <a:pt x="91106" y="228275"/>
                  </a:cubicBezTo>
                  <a:cubicBezTo>
                    <a:pt x="82483" y="225553"/>
                    <a:pt x="79078" y="210923"/>
                    <a:pt x="79078" y="193572"/>
                  </a:cubicBezTo>
                  <a:cubicBezTo>
                    <a:pt x="78929" y="177394"/>
                    <a:pt x="74589" y="161530"/>
                    <a:pt x="66483" y="147527"/>
                  </a:cubicBezTo>
                  <a:cubicBezTo>
                    <a:pt x="59107" y="134824"/>
                    <a:pt x="55136" y="109420"/>
                    <a:pt x="49122" y="100801"/>
                  </a:cubicBezTo>
                  <a:cubicBezTo>
                    <a:pt x="43108" y="92182"/>
                    <a:pt x="31760" y="69386"/>
                    <a:pt x="35051" y="57364"/>
                  </a:cubicBezTo>
                  <a:cubicBezTo>
                    <a:pt x="38342" y="45343"/>
                    <a:pt x="36413" y="18691"/>
                    <a:pt x="45718" y="22661"/>
                  </a:cubicBezTo>
                  <a:cubicBezTo>
                    <a:pt x="55022" y="26630"/>
                    <a:pt x="77149" y="34002"/>
                    <a:pt x="77149" y="45343"/>
                  </a:cubicBezTo>
                  <a:cubicBezTo>
                    <a:pt x="77149" y="56684"/>
                    <a:pt x="75107" y="94110"/>
                    <a:pt x="81802" y="102842"/>
                  </a:cubicBezTo>
                  <a:cubicBezTo>
                    <a:pt x="88497" y="111575"/>
                    <a:pt x="110510" y="136866"/>
                    <a:pt x="110510" y="146166"/>
                  </a:cubicBezTo>
                  <a:cubicBezTo>
                    <a:pt x="110510" y="155465"/>
                    <a:pt x="135928" y="170209"/>
                    <a:pt x="129233" y="174859"/>
                  </a:cubicBezTo>
                  <a:cubicBezTo>
                    <a:pt x="122538" y="179508"/>
                    <a:pt x="121857" y="187561"/>
                    <a:pt x="129914" y="194932"/>
                  </a:cubicBezTo>
                  <a:cubicBezTo>
                    <a:pt x="137970" y="202304"/>
                    <a:pt x="188579" y="261618"/>
                    <a:pt x="188579" y="278290"/>
                  </a:cubicBezTo>
                  <a:cubicBezTo>
                    <a:pt x="188579" y="294961"/>
                    <a:pt x="197997" y="310385"/>
                    <a:pt x="194593" y="315716"/>
                  </a:cubicBezTo>
                  <a:cubicBezTo>
                    <a:pt x="191189" y="321046"/>
                    <a:pt x="180636" y="334428"/>
                    <a:pt x="181998" y="345089"/>
                  </a:cubicBezTo>
                  <a:cubicBezTo>
                    <a:pt x="183359" y="355750"/>
                    <a:pt x="216720" y="388412"/>
                    <a:pt x="226706" y="392495"/>
                  </a:cubicBezTo>
                  <a:cubicBezTo>
                    <a:pt x="236691" y="396578"/>
                    <a:pt x="251443" y="399753"/>
                    <a:pt x="258705" y="403836"/>
                  </a:cubicBezTo>
                  <a:cubicBezTo>
                    <a:pt x="265967" y="407919"/>
                    <a:pt x="291498" y="427879"/>
                    <a:pt x="304094" y="431849"/>
                  </a:cubicBezTo>
                  <a:cubicBezTo>
                    <a:pt x="319407" y="437280"/>
                    <a:pt x="334152" y="444194"/>
                    <a:pt x="348121" y="452490"/>
                  </a:cubicBezTo>
                  <a:cubicBezTo>
                    <a:pt x="359572" y="459224"/>
                    <a:pt x="373070" y="461600"/>
                    <a:pt x="386134" y="459181"/>
                  </a:cubicBezTo>
                  <a:cubicBezTo>
                    <a:pt x="398162" y="455892"/>
                    <a:pt x="414843" y="442509"/>
                    <a:pt x="426871" y="446479"/>
                  </a:cubicBezTo>
                  <a:cubicBezTo>
                    <a:pt x="434927" y="449201"/>
                    <a:pt x="454898" y="476306"/>
                    <a:pt x="472260" y="493998"/>
                  </a:cubicBezTo>
                  <a:cubicBezTo>
                    <a:pt x="475192" y="489649"/>
                    <a:pt x="476698" y="484497"/>
                    <a:pt x="476572" y="479255"/>
                  </a:cubicBezTo>
                  <a:cubicBezTo>
                    <a:pt x="476912" y="468027"/>
                    <a:pt x="485309" y="449314"/>
                    <a:pt x="497904" y="44818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6" name="Freeform 465">
              <a:extLst>
                <a:ext uri="{FF2B5EF4-FFF2-40B4-BE49-F238E27FC236}">
                  <a16:creationId xmlns:a16="http://schemas.microsoft.com/office/drawing/2014/main" id="{8B6F7403-1EB2-0943-9FB7-BDE7D356A300}"/>
                </a:ext>
              </a:extLst>
            </p:cNvPr>
            <p:cNvSpPr/>
            <p:nvPr/>
          </p:nvSpPr>
          <p:spPr>
            <a:xfrm>
              <a:off x="2443914" y="2318562"/>
              <a:ext cx="1745616" cy="801260"/>
            </a:xfrm>
            <a:custGeom>
              <a:avLst/>
              <a:gdLst>
                <a:gd name="connsiteX0" fmla="*/ 680720 w 1531874"/>
                <a:gd name="connsiteY0" fmla="*/ 520223 h 703150"/>
                <a:gd name="connsiteX1" fmla="*/ 686167 w 1531874"/>
                <a:gd name="connsiteY1" fmla="*/ 521697 h 703150"/>
                <a:gd name="connsiteX2" fmla="*/ 688209 w 1531874"/>
                <a:gd name="connsiteY2" fmla="*/ 525326 h 703150"/>
                <a:gd name="connsiteX3" fmla="*/ 684124 w 1531874"/>
                <a:gd name="connsiteY3" fmla="*/ 533492 h 703150"/>
                <a:gd name="connsiteX4" fmla="*/ 681174 w 1531874"/>
                <a:gd name="connsiteY4" fmla="*/ 537915 h 703150"/>
                <a:gd name="connsiteX5" fmla="*/ 685032 w 1531874"/>
                <a:gd name="connsiteY5" fmla="*/ 539389 h 703150"/>
                <a:gd name="connsiteX6" fmla="*/ 701939 w 1531874"/>
                <a:gd name="connsiteY6" fmla="*/ 542111 h 703150"/>
                <a:gd name="connsiteX7" fmla="*/ 727016 w 1531874"/>
                <a:gd name="connsiteY7" fmla="*/ 548122 h 703150"/>
                <a:gd name="connsiteX8" fmla="*/ 773767 w 1531874"/>
                <a:gd name="connsiteY8" fmla="*/ 556855 h 703150"/>
                <a:gd name="connsiteX9" fmla="*/ 785795 w 1531874"/>
                <a:gd name="connsiteY9" fmla="*/ 549596 h 703150"/>
                <a:gd name="connsiteX10" fmla="*/ 824716 w 1531874"/>
                <a:gd name="connsiteY10" fmla="*/ 533152 h 703150"/>
                <a:gd name="connsiteX11" fmla="*/ 837085 w 1531874"/>
                <a:gd name="connsiteY11" fmla="*/ 533152 h 703150"/>
                <a:gd name="connsiteX12" fmla="*/ 855240 w 1531874"/>
                <a:gd name="connsiteY12" fmla="*/ 542451 h 703150"/>
                <a:gd name="connsiteX13" fmla="*/ 865566 w 1531874"/>
                <a:gd name="connsiteY13" fmla="*/ 558896 h 703150"/>
                <a:gd name="connsiteX14" fmla="*/ 873055 w 1531874"/>
                <a:gd name="connsiteY14" fmla="*/ 562298 h 703150"/>
                <a:gd name="connsiteX15" fmla="*/ 873055 w 1531874"/>
                <a:gd name="connsiteY15" fmla="*/ 584981 h 703150"/>
                <a:gd name="connsiteX16" fmla="*/ 874871 w 1531874"/>
                <a:gd name="connsiteY16" fmla="*/ 599044 h 703150"/>
                <a:gd name="connsiteX17" fmla="*/ 886218 w 1531874"/>
                <a:gd name="connsiteY17" fmla="*/ 604147 h 703150"/>
                <a:gd name="connsiteX18" fmla="*/ 894161 w 1531874"/>
                <a:gd name="connsiteY18" fmla="*/ 604147 h 703150"/>
                <a:gd name="connsiteX19" fmla="*/ 930699 w 1531874"/>
                <a:gd name="connsiteY19" fmla="*/ 611065 h 703150"/>
                <a:gd name="connsiteX20" fmla="*/ 949536 w 1531874"/>
                <a:gd name="connsiteY20" fmla="*/ 638964 h 703150"/>
                <a:gd name="connsiteX21" fmla="*/ 932855 w 1531874"/>
                <a:gd name="connsiteY21" fmla="*/ 655069 h 703150"/>
                <a:gd name="connsiteX22" fmla="*/ 920146 w 1531874"/>
                <a:gd name="connsiteY22" fmla="*/ 648151 h 703150"/>
                <a:gd name="connsiteX23" fmla="*/ 915153 w 1531874"/>
                <a:gd name="connsiteY23" fmla="*/ 644748 h 703150"/>
                <a:gd name="connsiteX24" fmla="*/ 907210 w 1531874"/>
                <a:gd name="connsiteY24" fmla="*/ 657450 h 703150"/>
                <a:gd name="connsiteX25" fmla="*/ 893821 w 1531874"/>
                <a:gd name="connsiteY25" fmla="*/ 677524 h 703150"/>
                <a:gd name="connsiteX26" fmla="*/ 883608 w 1531874"/>
                <a:gd name="connsiteY26" fmla="*/ 685236 h 703150"/>
                <a:gd name="connsiteX27" fmla="*/ 865680 w 1531874"/>
                <a:gd name="connsiteY27" fmla="*/ 701681 h 703150"/>
                <a:gd name="connsiteX28" fmla="*/ 868062 w 1531874"/>
                <a:gd name="connsiteY28" fmla="*/ 705650 h 703150"/>
                <a:gd name="connsiteX29" fmla="*/ 875892 w 1531874"/>
                <a:gd name="connsiteY29" fmla="*/ 703836 h 703150"/>
                <a:gd name="connsiteX30" fmla="*/ 897452 w 1531874"/>
                <a:gd name="connsiteY30" fmla="*/ 700774 h 703150"/>
                <a:gd name="connsiteX31" fmla="*/ 905054 w 1531874"/>
                <a:gd name="connsiteY31" fmla="*/ 700774 h 703150"/>
                <a:gd name="connsiteX32" fmla="*/ 928430 w 1531874"/>
                <a:gd name="connsiteY32" fmla="*/ 682855 h 703150"/>
                <a:gd name="connsiteX33" fmla="*/ 931153 w 1531874"/>
                <a:gd name="connsiteY33" fmla="*/ 679906 h 703150"/>
                <a:gd name="connsiteX34" fmla="*/ 983010 w 1531874"/>
                <a:gd name="connsiteY34" fmla="*/ 662554 h 703150"/>
                <a:gd name="connsiteX35" fmla="*/ 1044625 w 1531874"/>
                <a:gd name="connsiteY35" fmla="*/ 638964 h 703150"/>
                <a:gd name="connsiteX36" fmla="*/ 1045306 w 1531874"/>
                <a:gd name="connsiteY36" fmla="*/ 638964 h 703150"/>
                <a:gd name="connsiteX37" fmla="*/ 1125418 w 1531874"/>
                <a:gd name="connsiteY37" fmla="*/ 638964 h 703150"/>
                <a:gd name="connsiteX38" fmla="*/ 1151176 w 1531874"/>
                <a:gd name="connsiteY38" fmla="*/ 622633 h 703150"/>
                <a:gd name="connsiteX39" fmla="*/ 1165246 w 1531874"/>
                <a:gd name="connsiteY39" fmla="*/ 606302 h 703150"/>
                <a:gd name="connsiteX40" fmla="*/ 1189075 w 1531874"/>
                <a:gd name="connsiteY40" fmla="*/ 580558 h 703150"/>
                <a:gd name="connsiteX41" fmla="*/ 1207117 w 1531874"/>
                <a:gd name="connsiteY41" fmla="*/ 578289 h 703150"/>
                <a:gd name="connsiteX42" fmla="*/ 1209160 w 1531874"/>
                <a:gd name="connsiteY42" fmla="*/ 577269 h 703150"/>
                <a:gd name="connsiteX43" fmla="*/ 1218124 w 1531874"/>
                <a:gd name="connsiteY43" fmla="*/ 574093 h 703150"/>
                <a:gd name="connsiteX44" fmla="*/ 1230266 w 1531874"/>
                <a:gd name="connsiteY44" fmla="*/ 581238 h 703150"/>
                <a:gd name="connsiteX45" fmla="*/ 1228450 w 1531874"/>
                <a:gd name="connsiteY45" fmla="*/ 595414 h 703150"/>
                <a:gd name="connsiteX46" fmla="*/ 1221415 w 1531874"/>
                <a:gd name="connsiteY46" fmla="*/ 618097 h 703150"/>
                <a:gd name="connsiteX47" fmla="*/ 1227542 w 1531874"/>
                <a:gd name="connsiteY47" fmla="*/ 640099 h 703150"/>
                <a:gd name="connsiteX48" fmla="*/ 1225273 w 1531874"/>
                <a:gd name="connsiteY48" fmla="*/ 642367 h 703150"/>
                <a:gd name="connsiteX49" fmla="*/ 1255003 w 1531874"/>
                <a:gd name="connsiteY49" fmla="*/ 631819 h 703150"/>
                <a:gd name="connsiteX50" fmla="*/ 1273953 w 1531874"/>
                <a:gd name="connsiteY50" fmla="*/ 631819 h 703150"/>
                <a:gd name="connsiteX51" fmla="*/ 1243882 w 1531874"/>
                <a:gd name="connsiteY51" fmla="*/ 652460 h 703150"/>
                <a:gd name="connsiteX52" fmla="*/ 1239571 w 1531874"/>
                <a:gd name="connsiteY52" fmla="*/ 677978 h 703150"/>
                <a:gd name="connsiteX53" fmla="*/ 1290066 w 1531874"/>
                <a:gd name="connsiteY53" fmla="*/ 652120 h 703150"/>
                <a:gd name="connsiteX54" fmla="*/ 1334547 w 1531874"/>
                <a:gd name="connsiteY54" fmla="*/ 638738 h 703150"/>
                <a:gd name="connsiteX55" fmla="*/ 1374489 w 1531874"/>
                <a:gd name="connsiteY55" fmla="*/ 621386 h 703150"/>
                <a:gd name="connsiteX56" fmla="*/ 1384021 w 1531874"/>
                <a:gd name="connsiteY56" fmla="*/ 605621 h 703150"/>
                <a:gd name="connsiteX57" fmla="*/ 1382999 w 1531874"/>
                <a:gd name="connsiteY57" fmla="*/ 591218 h 703150"/>
                <a:gd name="connsiteX58" fmla="*/ 1354858 w 1531874"/>
                <a:gd name="connsiteY58" fmla="*/ 612540 h 703150"/>
                <a:gd name="connsiteX59" fmla="*/ 1332164 w 1531874"/>
                <a:gd name="connsiteY59" fmla="*/ 623881 h 703150"/>
                <a:gd name="connsiteX60" fmla="*/ 1286775 w 1531874"/>
                <a:gd name="connsiteY60" fmla="*/ 603580 h 703150"/>
                <a:gd name="connsiteX61" fmla="*/ 1303455 w 1531874"/>
                <a:gd name="connsiteY61" fmla="*/ 566948 h 703150"/>
                <a:gd name="connsiteX62" fmla="*/ 1309015 w 1531874"/>
                <a:gd name="connsiteY62" fmla="*/ 551864 h 703150"/>
                <a:gd name="connsiteX63" fmla="*/ 1321838 w 1531874"/>
                <a:gd name="connsiteY63" fmla="*/ 536214 h 703150"/>
                <a:gd name="connsiteX64" fmla="*/ 1272024 w 1531874"/>
                <a:gd name="connsiteY64" fmla="*/ 533945 h 703150"/>
                <a:gd name="connsiteX65" fmla="*/ 1196791 w 1531874"/>
                <a:gd name="connsiteY65" fmla="*/ 570577 h 703150"/>
                <a:gd name="connsiteX66" fmla="*/ 1168877 w 1531874"/>
                <a:gd name="connsiteY66" fmla="*/ 580331 h 703150"/>
                <a:gd name="connsiteX67" fmla="*/ 1221302 w 1531874"/>
                <a:gd name="connsiteY67" fmla="*/ 539843 h 703150"/>
                <a:gd name="connsiteX68" fmla="*/ 1268733 w 1531874"/>
                <a:gd name="connsiteY68" fmla="*/ 518522 h 703150"/>
                <a:gd name="connsiteX69" fmla="*/ 1301867 w 1531874"/>
                <a:gd name="connsiteY69" fmla="*/ 499582 h 703150"/>
                <a:gd name="connsiteX70" fmla="*/ 1379482 w 1531874"/>
                <a:gd name="connsiteY70" fmla="*/ 499582 h 703150"/>
                <a:gd name="connsiteX71" fmla="*/ 1403311 w 1531874"/>
                <a:gd name="connsiteY71" fmla="*/ 506046 h 703150"/>
                <a:gd name="connsiteX72" fmla="*/ 1454714 w 1531874"/>
                <a:gd name="connsiteY72" fmla="*/ 485859 h 703150"/>
                <a:gd name="connsiteX73" fmla="*/ 1501351 w 1531874"/>
                <a:gd name="connsiteY73" fmla="*/ 471116 h 703150"/>
                <a:gd name="connsiteX74" fmla="*/ 1535393 w 1531874"/>
                <a:gd name="connsiteY74" fmla="*/ 437092 h 703150"/>
                <a:gd name="connsiteX75" fmla="*/ 1532556 w 1531874"/>
                <a:gd name="connsiteY75" fmla="*/ 409760 h 703150"/>
                <a:gd name="connsiteX76" fmla="*/ 1506344 w 1531874"/>
                <a:gd name="connsiteY76" fmla="*/ 399893 h 703150"/>
                <a:gd name="connsiteX77" fmla="*/ 1465153 w 1531874"/>
                <a:gd name="connsiteY77" fmla="*/ 412936 h 703150"/>
                <a:gd name="connsiteX78" fmla="*/ 1519279 w 1531874"/>
                <a:gd name="connsiteY78" fmla="*/ 390253 h 703150"/>
                <a:gd name="connsiteX79" fmla="*/ 1485238 w 1531874"/>
                <a:gd name="connsiteY79" fmla="*/ 376757 h 703150"/>
                <a:gd name="connsiteX80" fmla="*/ 1460387 w 1531874"/>
                <a:gd name="connsiteY80" fmla="*/ 336383 h 703150"/>
                <a:gd name="connsiteX81" fmla="*/ 1470373 w 1531874"/>
                <a:gd name="connsiteY81" fmla="*/ 320505 h 703150"/>
                <a:gd name="connsiteX82" fmla="*/ 1465040 w 1531874"/>
                <a:gd name="connsiteY82" fmla="*/ 303040 h 703150"/>
                <a:gd name="connsiteX83" fmla="*/ 1460323 w 1531874"/>
                <a:gd name="connsiteY83" fmla="*/ 289227 h 703150"/>
                <a:gd name="connsiteX84" fmla="*/ 1462770 w 1531874"/>
                <a:gd name="connsiteY84" fmla="*/ 286028 h 703150"/>
                <a:gd name="connsiteX85" fmla="*/ 1456302 w 1531874"/>
                <a:gd name="connsiteY85" fmla="*/ 271398 h 703150"/>
                <a:gd name="connsiteX86" fmla="*/ 1450175 w 1531874"/>
                <a:gd name="connsiteY86" fmla="*/ 247582 h 703150"/>
                <a:gd name="connsiteX87" fmla="*/ 1402517 w 1531874"/>
                <a:gd name="connsiteY87" fmla="*/ 286482 h 703150"/>
                <a:gd name="connsiteX88" fmla="*/ 1363482 w 1531874"/>
                <a:gd name="connsiteY88" fmla="*/ 297823 h 703150"/>
                <a:gd name="connsiteX89" fmla="*/ 1334887 w 1531874"/>
                <a:gd name="connsiteY89" fmla="*/ 303153 h 703150"/>
                <a:gd name="connsiteX90" fmla="*/ 1361213 w 1531874"/>
                <a:gd name="connsiteY90" fmla="*/ 285575 h 703150"/>
                <a:gd name="connsiteX91" fmla="*/ 1332845 w 1531874"/>
                <a:gd name="connsiteY91" fmla="*/ 283306 h 703150"/>
                <a:gd name="connsiteX92" fmla="*/ 1349639 w 1531874"/>
                <a:gd name="connsiteY92" fmla="*/ 263006 h 703150"/>
                <a:gd name="connsiteX93" fmla="*/ 1362234 w 1531874"/>
                <a:gd name="connsiteY93" fmla="*/ 240323 h 703150"/>
                <a:gd name="connsiteX94" fmla="*/ 1359420 w 1531874"/>
                <a:gd name="connsiteY94" fmla="*/ 226329 h 703150"/>
                <a:gd name="connsiteX95" fmla="*/ 1356106 w 1531874"/>
                <a:gd name="connsiteY95" fmla="*/ 224900 h 703150"/>
                <a:gd name="connsiteX96" fmla="*/ 1326036 w 1531874"/>
                <a:gd name="connsiteY96" fmla="*/ 200743 h 703150"/>
                <a:gd name="connsiteX97" fmla="*/ 1267939 w 1531874"/>
                <a:gd name="connsiteY97" fmla="*/ 194052 h 703150"/>
                <a:gd name="connsiteX98" fmla="*/ 1230720 w 1531874"/>
                <a:gd name="connsiteY98" fmla="*/ 196206 h 703150"/>
                <a:gd name="connsiteX99" fmla="*/ 1213245 w 1531874"/>
                <a:gd name="connsiteY99" fmla="*/ 227962 h 703150"/>
                <a:gd name="connsiteX100" fmla="*/ 1200649 w 1531874"/>
                <a:gd name="connsiteY100" fmla="*/ 259377 h 703150"/>
                <a:gd name="connsiteX101" fmla="*/ 1167289 w 1531874"/>
                <a:gd name="connsiteY101" fmla="*/ 287049 h 703150"/>
                <a:gd name="connsiteX102" fmla="*/ 1179430 w 1531874"/>
                <a:gd name="connsiteY102" fmla="*/ 315175 h 703150"/>
                <a:gd name="connsiteX103" fmla="*/ 1111347 w 1531874"/>
                <a:gd name="connsiteY103" fmla="*/ 376190 h 703150"/>
                <a:gd name="connsiteX104" fmla="*/ 1079802 w 1531874"/>
                <a:gd name="connsiteY104" fmla="*/ 396378 h 703150"/>
                <a:gd name="connsiteX105" fmla="*/ 1066412 w 1531874"/>
                <a:gd name="connsiteY105" fmla="*/ 449681 h 703150"/>
                <a:gd name="connsiteX106" fmla="*/ 1043717 w 1531874"/>
                <a:gd name="connsiteY106" fmla="*/ 471002 h 703150"/>
                <a:gd name="connsiteX107" fmla="*/ 1027491 w 1531874"/>
                <a:gd name="connsiteY107" fmla="*/ 478147 h 703150"/>
                <a:gd name="connsiteX108" fmla="*/ 1017619 w 1531874"/>
                <a:gd name="connsiteY108" fmla="*/ 475085 h 703150"/>
                <a:gd name="connsiteX109" fmla="*/ 1008314 w 1531874"/>
                <a:gd name="connsiteY109" fmla="*/ 473157 h 703150"/>
                <a:gd name="connsiteX110" fmla="*/ 1010810 w 1531874"/>
                <a:gd name="connsiteY110" fmla="*/ 454671 h 703150"/>
                <a:gd name="connsiteX111" fmla="*/ 1001846 w 1531874"/>
                <a:gd name="connsiteY111" fmla="*/ 443330 h 703150"/>
                <a:gd name="connsiteX112" fmla="*/ 1005818 w 1531874"/>
                <a:gd name="connsiteY112" fmla="*/ 418833 h 703150"/>
                <a:gd name="connsiteX113" fmla="*/ 1017165 w 1531874"/>
                <a:gd name="connsiteY113" fmla="*/ 394676 h 703150"/>
                <a:gd name="connsiteX114" fmla="*/ 1031463 w 1531874"/>
                <a:gd name="connsiteY114" fmla="*/ 378572 h 703150"/>
                <a:gd name="connsiteX115" fmla="*/ 977223 w 1531874"/>
                <a:gd name="connsiteY115" fmla="*/ 371087 h 703150"/>
                <a:gd name="connsiteX116" fmla="*/ 973138 w 1531874"/>
                <a:gd name="connsiteY116" fmla="*/ 362467 h 703150"/>
                <a:gd name="connsiteX117" fmla="*/ 940004 w 1531874"/>
                <a:gd name="connsiteY117" fmla="*/ 341713 h 703150"/>
                <a:gd name="connsiteX118" fmla="*/ 888487 w 1531874"/>
                <a:gd name="connsiteY118" fmla="*/ 321526 h 703150"/>
                <a:gd name="connsiteX119" fmla="*/ 859325 w 1531874"/>
                <a:gd name="connsiteY119" fmla="*/ 324928 h 703150"/>
                <a:gd name="connsiteX120" fmla="*/ 873963 w 1531874"/>
                <a:gd name="connsiteY120" fmla="*/ 296122 h 703150"/>
                <a:gd name="connsiteX121" fmla="*/ 856261 w 1531874"/>
                <a:gd name="connsiteY121" fmla="*/ 283987 h 703150"/>
                <a:gd name="connsiteX122" fmla="*/ 852517 w 1531874"/>
                <a:gd name="connsiteY122" fmla="*/ 271965 h 703150"/>
                <a:gd name="connsiteX123" fmla="*/ 904600 w 1531874"/>
                <a:gd name="connsiteY123" fmla="*/ 223312 h 703150"/>
                <a:gd name="connsiteX124" fmla="*/ 981194 w 1531874"/>
                <a:gd name="connsiteY124" fmla="*/ 179535 h 703150"/>
                <a:gd name="connsiteX125" fmla="*/ 1010470 w 1531874"/>
                <a:gd name="connsiteY125" fmla="*/ 169215 h 703150"/>
                <a:gd name="connsiteX126" fmla="*/ 972797 w 1531874"/>
                <a:gd name="connsiteY126" fmla="*/ 151069 h 703150"/>
                <a:gd name="connsiteX127" fmla="*/ 1023973 w 1531874"/>
                <a:gd name="connsiteY127" fmla="*/ 159575 h 703150"/>
                <a:gd name="connsiteX128" fmla="*/ 1061192 w 1531874"/>
                <a:gd name="connsiteY128" fmla="*/ 151863 h 703150"/>
                <a:gd name="connsiteX129" fmla="*/ 1109304 w 1531874"/>
                <a:gd name="connsiteY129" fmla="*/ 129180 h 703150"/>
                <a:gd name="connsiteX130" fmla="*/ 1099319 w 1531874"/>
                <a:gd name="connsiteY130" fmla="*/ 121468 h 703150"/>
                <a:gd name="connsiteX131" fmla="*/ 1071972 w 1531874"/>
                <a:gd name="connsiteY131" fmla="*/ 105704 h 703150"/>
                <a:gd name="connsiteX132" fmla="*/ 1096255 w 1531874"/>
                <a:gd name="connsiteY132" fmla="*/ 113416 h 703150"/>
                <a:gd name="connsiteX133" fmla="*/ 1118950 w 1531874"/>
                <a:gd name="connsiteY133" fmla="*/ 118406 h 703150"/>
                <a:gd name="connsiteX134" fmla="*/ 1146637 w 1531874"/>
                <a:gd name="connsiteY134" fmla="*/ 100034 h 703150"/>
                <a:gd name="connsiteX135" fmla="*/ 1151630 w 1531874"/>
                <a:gd name="connsiteY135" fmla="*/ 90394 h 703150"/>
                <a:gd name="connsiteX136" fmla="*/ 1170920 w 1531874"/>
                <a:gd name="connsiteY136" fmla="*/ 97312 h 703150"/>
                <a:gd name="connsiteX137" fmla="*/ 1189302 w 1531874"/>
                <a:gd name="connsiteY137" fmla="*/ 112622 h 703150"/>
                <a:gd name="connsiteX138" fmla="*/ 1200649 w 1531874"/>
                <a:gd name="connsiteY138" fmla="*/ 95384 h 703150"/>
                <a:gd name="connsiteX139" fmla="*/ 1254889 w 1531874"/>
                <a:gd name="connsiteY139" fmla="*/ 72701 h 703150"/>
                <a:gd name="connsiteX140" fmla="*/ 1271456 w 1531874"/>
                <a:gd name="connsiteY140" fmla="*/ 39359 h 703150"/>
                <a:gd name="connsiteX141" fmla="*/ 1276562 w 1531874"/>
                <a:gd name="connsiteY141" fmla="*/ 23254 h 703150"/>
                <a:gd name="connsiteX142" fmla="*/ 1228791 w 1531874"/>
                <a:gd name="connsiteY142" fmla="*/ 16903 h 703150"/>
                <a:gd name="connsiteX143" fmla="*/ 1215061 w 1531874"/>
                <a:gd name="connsiteY143" fmla="*/ 39585 h 703150"/>
                <a:gd name="connsiteX144" fmla="*/ 1168991 w 1531874"/>
                <a:gd name="connsiteY144" fmla="*/ 68846 h 703150"/>
                <a:gd name="connsiteX145" fmla="*/ 1144367 w 1531874"/>
                <a:gd name="connsiteY145" fmla="*/ 73609 h 703150"/>
                <a:gd name="connsiteX146" fmla="*/ 1154126 w 1531874"/>
                <a:gd name="connsiteY146" fmla="*/ 49679 h 703150"/>
                <a:gd name="connsiteX147" fmla="*/ 1162863 w 1531874"/>
                <a:gd name="connsiteY147" fmla="*/ 34255 h 703150"/>
                <a:gd name="connsiteX148" fmla="*/ 1138353 w 1531874"/>
                <a:gd name="connsiteY148" fmla="*/ 37998 h 703150"/>
                <a:gd name="connsiteX149" fmla="*/ 1117474 w 1531874"/>
                <a:gd name="connsiteY149" fmla="*/ 52741 h 703150"/>
                <a:gd name="connsiteX150" fmla="*/ 1123942 w 1531874"/>
                <a:gd name="connsiteY150" fmla="*/ 29492 h 703150"/>
                <a:gd name="connsiteX151" fmla="*/ 1088993 w 1531874"/>
                <a:gd name="connsiteY151" fmla="*/ 24842 h 703150"/>
                <a:gd name="connsiteX152" fmla="*/ 1028058 w 1531874"/>
                <a:gd name="connsiteY152" fmla="*/ 56370 h 703150"/>
                <a:gd name="connsiteX153" fmla="*/ 986527 w 1531874"/>
                <a:gd name="connsiteY153" fmla="*/ 85517 h 703150"/>
                <a:gd name="connsiteX154" fmla="*/ 1000371 w 1531874"/>
                <a:gd name="connsiteY154" fmla="*/ 55690 h 703150"/>
                <a:gd name="connsiteX155" fmla="*/ 984713 w 1531874"/>
                <a:gd name="connsiteY155" fmla="*/ 49468 h 703150"/>
                <a:gd name="connsiteX156" fmla="*/ 982216 w 1531874"/>
                <a:gd name="connsiteY156" fmla="*/ 50927 h 703150"/>
                <a:gd name="connsiteX157" fmla="*/ 977109 w 1531874"/>
                <a:gd name="connsiteY157" fmla="*/ 65330 h 703150"/>
                <a:gd name="connsiteX158" fmla="*/ 928089 w 1531874"/>
                <a:gd name="connsiteY158" fmla="*/ 61020 h 703150"/>
                <a:gd name="connsiteX159" fmla="*/ 886672 w 1531874"/>
                <a:gd name="connsiteY159" fmla="*/ 62381 h 703150"/>
                <a:gd name="connsiteX160" fmla="*/ 850361 w 1531874"/>
                <a:gd name="connsiteY160" fmla="*/ 46163 h 703150"/>
                <a:gd name="connsiteX161" fmla="*/ 796915 w 1531874"/>
                <a:gd name="connsiteY161" fmla="*/ 61927 h 703150"/>
                <a:gd name="connsiteX162" fmla="*/ 781824 w 1531874"/>
                <a:gd name="connsiteY162" fmla="*/ 84610 h 703150"/>
                <a:gd name="connsiteX163" fmla="*/ 764349 w 1531874"/>
                <a:gd name="connsiteY163" fmla="*/ 65103 h 703150"/>
                <a:gd name="connsiteX164" fmla="*/ 721002 w 1531874"/>
                <a:gd name="connsiteY164" fmla="*/ 65783 h 703150"/>
                <a:gd name="connsiteX165" fmla="*/ 669259 w 1531874"/>
                <a:gd name="connsiteY165" fmla="*/ 61814 h 703150"/>
                <a:gd name="connsiteX166" fmla="*/ 701145 w 1531874"/>
                <a:gd name="connsiteY166" fmla="*/ 46390 h 703150"/>
                <a:gd name="connsiteX167" fmla="*/ 654394 w 1531874"/>
                <a:gd name="connsiteY167" fmla="*/ 36637 h 703150"/>
                <a:gd name="connsiteX168" fmla="*/ 593914 w 1531874"/>
                <a:gd name="connsiteY168" fmla="*/ 17810 h 703150"/>
                <a:gd name="connsiteX169" fmla="*/ 551929 w 1531874"/>
                <a:gd name="connsiteY169" fmla="*/ 27904 h 703150"/>
                <a:gd name="connsiteX170" fmla="*/ 562028 w 1531874"/>
                <a:gd name="connsiteY170" fmla="*/ 10439 h 703150"/>
                <a:gd name="connsiteX171" fmla="*/ 527078 w 1531874"/>
                <a:gd name="connsiteY171" fmla="*/ 26203 h 703150"/>
                <a:gd name="connsiteX172" fmla="*/ 514597 w 1531874"/>
                <a:gd name="connsiteY172" fmla="*/ 5 h 703150"/>
                <a:gd name="connsiteX173" fmla="*/ 481349 w 1531874"/>
                <a:gd name="connsiteY173" fmla="*/ 17470 h 703150"/>
                <a:gd name="connsiteX174" fmla="*/ 450712 w 1531874"/>
                <a:gd name="connsiteY174" fmla="*/ 10892 h 703150"/>
                <a:gd name="connsiteX175" fmla="*/ 425294 w 1531874"/>
                <a:gd name="connsiteY175" fmla="*/ 25522 h 703150"/>
                <a:gd name="connsiteX176" fmla="*/ 395791 w 1531874"/>
                <a:gd name="connsiteY176" fmla="*/ 23481 h 703150"/>
                <a:gd name="connsiteX177" fmla="*/ 383423 w 1531874"/>
                <a:gd name="connsiteY177" fmla="*/ 33234 h 703150"/>
                <a:gd name="connsiteX178" fmla="*/ 360728 w 1531874"/>
                <a:gd name="connsiteY178" fmla="*/ 21893 h 703150"/>
                <a:gd name="connsiteX179" fmla="*/ 339849 w 1531874"/>
                <a:gd name="connsiteY179" fmla="*/ 37431 h 703150"/>
                <a:gd name="connsiteX180" fmla="*/ 299340 w 1531874"/>
                <a:gd name="connsiteY180" fmla="*/ 31080 h 703150"/>
                <a:gd name="connsiteX181" fmla="*/ 260646 w 1531874"/>
                <a:gd name="connsiteY181" fmla="*/ 20986 h 703150"/>
                <a:gd name="connsiteX182" fmla="*/ 260646 w 1531874"/>
                <a:gd name="connsiteY182" fmla="*/ 20986 h 703150"/>
                <a:gd name="connsiteX183" fmla="*/ 262461 w 1531874"/>
                <a:gd name="connsiteY183" fmla="*/ 23141 h 703150"/>
                <a:gd name="connsiteX184" fmla="*/ 0 w 1531874"/>
                <a:gd name="connsiteY184" fmla="*/ 240777 h 703150"/>
                <a:gd name="connsiteX185" fmla="*/ 19063 w 1531874"/>
                <a:gd name="connsiteY185" fmla="*/ 241798 h 703150"/>
                <a:gd name="connsiteX186" fmla="*/ 27233 w 1531874"/>
                <a:gd name="connsiteY186" fmla="*/ 243045 h 703150"/>
                <a:gd name="connsiteX187" fmla="*/ 29843 w 1531874"/>
                <a:gd name="connsiteY187" fmla="*/ 260624 h 703150"/>
                <a:gd name="connsiteX188" fmla="*/ 30978 w 1531874"/>
                <a:gd name="connsiteY188" fmla="*/ 274801 h 703150"/>
                <a:gd name="connsiteX189" fmla="*/ 58552 w 1531874"/>
                <a:gd name="connsiteY189" fmla="*/ 259150 h 703150"/>
                <a:gd name="connsiteX190" fmla="*/ 78750 w 1531874"/>
                <a:gd name="connsiteY190" fmla="*/ 255294 h 703150"/>
                <a:gd name="connsiteX191" fmla="*/ 86125 w 1531874"/>
                <a:gd name="connsiteY191" fmla="*/ 263686 h 703150"/>
                <a:gd name="connsiteX192" fmla="*/ 83289 w 1531874"/>
                <a:gd name="connsiteY192" fmla="*/ 317330 h 703150"/>
                <a:gd name="connsiteX193" fmla="*/ 88168 w 1531874"/>
                <a:gd name="connsiteY193" fmla="*/ 333888 h 703150"/>
                <a:gd name="connsiteX194" fmla="*/ 94409 w 1531874"/>
                <a:gd name="connsiteY194" fmla="*/ 351693 h 703150"/>
                <a:gd name="connsiteX195" fmla="*/ 61729 w 1531874"/>
                <a:gd name="connsiteY195" fmla="*/ 390480 h 703150"/>
                <a:gd name="connsiteX196" fmla="*/ 60254 w 1531874"/>
                <a:gd name="connsiteY196" fmla="*/ 387985 h 703150"/>
                <a:gd name="connsiteX197" fmla="*/ 60254 w 1531874"/>
                <a:gd name="connsiteY197" fmla="*/ 387985 h 703150"/>
                <a:gd name="connsiteX198" fmla="*/ 54580 w 1531874"/>
                <a:gd name="connsiteY198" fmla="*/ 396718 h 703150"/>
                <a:gd name="connsiteX199" fmla="*/ 52992 w 1531874"/>
                <a:gd name="connsiteY199" fmla="*/ 398419 h 703150"/>
                <a:gd name="connsiteX200" fmla="*/ 39942 w 1531874"/>
                <a:gd name="connsiteY200" fmla="*/ 415998 h 703150"/>
                <a:gd name="connsiteX201" fmla="*/ 59913 w 1531874"/>
                <a:gd name="connsiteY201" fmla="*/ 418720 h 703150"/>
                <a:gd name="connsiteX202" fmla="*/ 49928 w 1531874"/>
                <a:gd name="connsiteY202" fmla="*/ 440041 h 703150"/>
                <a:gd name="connsiteX203" fmla="*/ 67970 w 1531874"/>
                <a:gd name="connsiteY203" fmla="*/ 443443 h 703150"/>
                <a:gd name="connsiteX204" fmla="*/ 83969 w 1531874"/>
                <a:gd name="connsiteY204" fmla="*/ 435391 h 703150"/>
                <a:gd name="connsiteX205" fmla="*/ 44595 w 1531874"/>
                <a:gd name="connsiteY205" fmla="*/ 463404 h 703150"/>
                <a:gd name="connsiteX206" fmla="*/ 74665 w 1531874"/>
                <a:gd name="connsiteY206" fmla="*/ 490736 h 703150"/>
                <a:gd name="connsiteX207" fmla="*/ 94636 w 1531874"/>
                <a:gd name="connsiteY207" fmla="*/ 518862 h 703150"/>
                <a:gd name="connsiteX208" fmla="*/ 93161 w 1531874"/>
                <a:gd name="connsiteY208" fmla="*/ 530997 h 703150"/>
                <a:gd name="connsiteX209" fmla="*/ 666422 w 1531874"/>
                <a:gd name="connsiteY209" fmla="*/ 530997 h 703150"/>
                <a:gd name="connsiteX210" fmla="*/ 680720 w 1531874"/>
                <a:gd name="connsiteY210" fmla="*/ 520223 h 70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Lst>
              <a:rect l="l" t="t" r="r" b="b"/>
              <a:pathLst>
                <a:path w="1531874" h="703150">
                  <a:moveTo>
                    <a:pt x="680720" y="520223"/>
                  </a:moveTo>
                  <a:cubicBezTo>
                    <a:pt x="682662" y="519933"/>
                    <a:pt x="684636" y="520467"/>
                    <a:pt x="686167" y="521697"/>
                  </a:cubicBezTo>
                  <a:cubicBezTo>
                    <a:pt x="687302" y="522588"/>
                    <a:pt x="688036" y="523894"/>
                    <a:pt x="688209" y="525326"/>
                  </a:cubicBezTo>
                  <a:cubicBezTo>
                    <a:pt x="688209" y="528275"/>
                    <a:pt x="686280" y="530883"/>
                    <a:pt x="684124" y="533492"/>
                  </a:cubicBezTo>
                  <a:cubicBezTo>
                    <a:pt x="682895" y="534787"/>
                    <a:pt x="681898" y="536283"/>
                    <a:pt x="681174" y="537915"/>
                  </a:cubicBezTo>
                  <a:cubicBezTo>
                    <a:pt x="681174" y="537915"/>
                    <a:pt x="681855" y="538709"/>
                    <a:pt x="685032" y="539389"/>
                  </a:cubicBezTo>
                  <a:cubicBezTo>
                    <a:pt x="690932" y="540637"/>
                    <a:pt x="696379" y="541431"/>
                    <a:pt x="701939" y="542111"/>
                  </a:cubicBezTo>
                  <a:cubicBezTo>
                    <a:pt x="710558" y="542810"/>
                    <a:pt x="719017" y="544838"/>
                    <a:pt x="727016" y="548122"/>
                  </a:cubicBezTo>
                  <a:cubicBezTo>
                    <a:pt x="741800" y="554327"/>
                    <a:pt x="757739" y="557305"/>
                    <a:pt x="773767" y="556855"/>
                  </a:cubicBezTo>
                  <a:cubicBezTo>
                    <a:pt x="778008" y="554841"/>
                    <a:pt x="782037" y="552410"/>
                    <a:pt x="785795" y="549596"/>
                  </a:cubicBezTo>
                  <a:cubicBezTo>
                    <a:pt x="797142" y="542224"/>
                    <a:pt x="812007" y="532131"/>
                    <a:pt x="824716" y="533152"/>
                  </a:cubicBezTo>
                  <a:cubicBezTo>
                    <a:pt x="829482" y="533152"/>
                    <a:pt x="833567" y="533152"/>
                    <a:pt x="837085" y="533152"/>
                  </a:cubicBezTo>
                  <a:cubicBezTo>
                    <a:pt x="846503" y="533152"/>
                    <a:pt x="853992" y="533152"/>
                    <a:pt x="855240" y="542451"/>
                  </a:cubicBezTo>
                  <a:cubicBezTo>
                    <a:pt x="856602" y="553792"/>
                    <a:pt x="860119" y="558896"/>
                    <a:pt x="865566" y="558896"/>
                  </a:cubicBezTo>
                  <a:cubicBezTo>
                    <a:pt x="868466" y="558751"/>
                    <a:pt x="871258" y="560019"/>
                    <a:pt x="873055" y="562298"/>
                  </a:cubicBezTo>
                  <a:cubicBezTo>
                    <a:pt x="876119" y="566381"/>
                    <a:pt x="875892" y="573639"/>
                    <a:pt x="873055" y="584981"/>
                  </a:cubicBezTo>
                  <a:cubicBezTo>
                    <a:pt x="871434" y="589695"/>
                    <a:pt x="872106" y="594895"/>
                    <a:pt x="874871" y="599044"/>
                  </a:cubicBezTo>
                  <a:cubicBezTo>
                    <a:pt x="877632" y="602444"/>
                    <a:pt x="881841" y="604336"/>
                    <a:pt x="886218" y="604147"/>
                  </a:cubicBezTo>
                  <a:lnTo>
                    <a:pt x="894161" y="604147"/>
                  </a:lnTo>
                  <a:cubicBezTo>
                    <a:pt x="906770" y="602373"/>
                    <a:pt x="919613" y="604804"/>
                    <a:pt x="930699" y="611065"/>
                  </a:cubicBezTo>
                  <a:cubicBezTo>
                    <a:pt x="942046" y="618777"/>
                    <a:pt x="952372" y="627396"/>
                    <a:pt x="949536" y="638964"/>
                  </a:cubicBezTo>
                  <a:cubicBezTo>
                    <a:pt x="947607" y="646450"/>
                    <a:pt x="944089" y="655069"/>
                    <a:pt x="932855" y="655069"/>
                  </a:cubicBezTo>
                  <a:cubicBezTo>
                    <a:pt x="927902" y="654432"/>
                    <a:pt x="923368" y="651964"/>
                    <a:pt x="920146" y="648151"/>
                  </a:cubicBezTo>
                  <a:cubicBezTo>
                    <a:pt x="918444" y="646676"/>
                    <a:pt x="915834" y="644181"/>
                    <a:pt x="915153" y="644748"/>
                  </a:cubicBezTo>
                  <a:cubicBezTo>
                    <a:pt x="911970" y="648623"/>
                    <a:pt x="909301" y="652893"/>
                    <a:pt x="907210" y="657450"/>
                  </a:cubicBezTo>
                  <a:cubicBezTo>
                    <a:pt x="903703" y="664732"/>
                    <a:pt x="899196" y="671488"/>
                    <a:pt x="893821" y="677524"/>
                  </a:cubicBezTo>
                  <a:cubicBezTo>
                    <a:pt x="890551" y="680269"/>
                    <a:pt x="887143" y="682843"/>
                    <a:pt x="883608" y="685236"/>
                  </a:cubicBezTo>
                  <a:cubicBezTo>
                    <a:pt x="877254" y="689886"/>
                    <a:pt x="865453" y="698279"/>
                    <a:pt x="865680" y="701681"/>
                  </a:cubicBezTo>
                  <a:cubicBezTo>
                    <a:pt x="865662" y="703347"/>
                    <a:pt x="866584" y="704881"/>
                    <a:pt x="868062" y="705650"/>
                  </a:cubicBezTo>
                  <a:cubicBezTo>
                    <a:pt x="870809" y="706483"/>
                    <a:pt x="873792" y="705791"/>
                    <a:pt x="875892" y="703836"/>
                  </a:cubicBezTo>
                  <a:cubicBezTo>
                    <a:pt x="882478" y="700260"/>
                    <a:pt x="890130" y="699174"/>
                    <a:pt x="897452" y="700774"/>
                  </a:cubicBezTo>
                  <a:lnTo>
                    <a:pt x="905054" y="700774"/>
                  </a:lnTo>
                  <a:cubicBezTo>
                    <a:pt x="912090" y="700774"/>
                    <a:pt x="920827" y="691247"/>
                    <a:pt x="928430" y="682855"/>
                  </a:cubicBezTo>
                  <a:lnTo>
                    <a:pt x="931153" y="679906"/>
                  </a:lnTo>
                  <a:cubicBezTo>
                    <a:pt x="941139" y="668565"/>
                    <a:pt x="965195" y="662554"/>
                    <a:pt x="983010" y="662554"/>
                  </a:cubicBezTo>
                  <a:cubicBezTo>
                    <a:pt x="998442" y="662554"/>
                    <a:pt x="1035321" y="644975"/>
                    <a:pt x="1044625" y="638964"/>
                  </a:cubicBezTo>
                  <a:lnTo>
                    <a:pt x="1045306" y="638964"/>
                  </a:lnTo>
                  <a:lnTo>
                    <a:pt x="1125418" y="638964"/>
                  </a:lnTo>
                  <a:cubicBezTo>
                    <a:pt x="1135276" y="635847"/>
                    <a:pt x="1144153" y="630219"/>
                    <a:pt x="1151176" y="622633"/>
                  </a:cubicBezTo>
                  <a:cubicBezTo>
                    <a:pt x="1155601" y="617756"/>
                    <a:pt x="1160367" y="611972"/>
                    <a:pt x="1165246" y="606302"/>
                  </a:cubicBezTo>
                  <a:cubicBezTo>
                    <a:pt x="1172431" y="597049"/>
                    <a:pt x="1180404" y="588435"/>
                    <a:pt x="1189075" y="580558"/>
                  </a:cubicBezTo>
                  <a:cubicBezTo>
                    <a:pt x="1198040" y="573753"/>
                    <a:pt x="1202011" y="573186"/>
                    <a:pt x="1207117" y="578289"/>
                  </a:cubicBezTo>
                  <a:cubicBezTo>
                    <a:pt x="1207117" y="578289"/>
                    <a:pt x="1208479" y="577722"/>
                    <a:pt x="1209160" y="577269"/>
                  </a:cubicBezTo>
                  <a:cubicBezTo>
                    <a:pt x="1211760" y="575333"/>
                    <a:pt x="1214884" y="574226"/>
                    <a:pt x="1218124" y="574093"/>
                  </a:cubicBezTo>
                  <a:cubicBezTo>
                    <a:pt x="1223165" y="574108"/>
                    <a:pt x="1227807" y="576840"/>
                    <a:pt x="1230266" y="581238"/>
                  </a:cubicBezTo>
                  <a:cubicBezTo>
                    <a:pt x="1232476" y="585913"/>
                    <a:pt x="1231767" y="591446"/>
                    <a:pt x="1228450" y="595414"/>
                  </a:cubicBezTo>
                  <a:cubicBezTo>
                    <a:pt x="1223455" y="601885"/>
                    <a:pt x="1220958" y="609937"/>
                    <a:pt x="1221415" y="618097"/>
                  </a:cubicBezTo>
                  <a:cubicBezTo>
                    <a:pt x="1221027" y="625900"/>
                    <a:pt x="1223177" y="633618"/>
                    <a:pt x="1227542" y="640099"/>
                  </a:cubicBezTo>
                  <a:lnTo>
                    <a:pt x="1225273" y="642367"/>
                  </a:lnTo>
                  <a:cubicBezTo>
                    <a:pt x="1234364" y="636871"/>
                    <a:pt x="1244479" y="633283"/>
                    <a:pt x="1255003" y="631819"/>
                  </a:cubicBezTo>
                  <a:cubicBezTo>
                    <a:pt x="1264194" y="631819"/>
                    <a:pt x="1274633" y="625582"/>
                    <a:pt x="1273953" y="631819"/>
                  </a:cubicBezTo>
                  <a:cubicBezTo>
                    <a:pt x="1273272" y="638057"/>
                    <a:pt x="1250464" y="644295"/>
                    <a:pt x="1243882" y="652460"/>
                  </a:cubicBezTo>
                  <a:cubicBezTo>
                    <a:pt x="1237301" y="660626"/>
                    <a:pt x="1232535" y="672081"/>
                    <a:pt x="1239571" y="677978"/>
                  </a:cubicBezTo>
                  <a:cubicBezTo>
                    <a:pt x="1246606" y="683875"/>
                    <a:pt x="1274293" y="653141"/>
                    <a:pt x="1290066" y="652120"/>
                  </a:cubicBezTo>
                  <a:cubicBezTo>
                    <a:pt x="1305550" y="650239"/>
                    <a:pt x="1320596" y="645712"/>
                    <a:pt x="1334547" y="638738"/>
                  </a:cubicBezTo>
                  <a:cubicBezTo>
                    <a:pt x="1348444" y="634399"/>
                    <a:pt x="1361834" y="628581"/>
                    <a:pt x="1374489" y="621386"/>
                  </a:cubicBezTo>
                  <a:cubicBezTo>
                    <a:pt x="1382659" y="614468"/>
                    <a:pt x="1388559" y="610044"/>
                    <a:pt x="1384021" y="605621"/>
                  </a:cubicBezTo>
                  <a:cubicBezTo>
                    <a:pt x="1379482" y="601198"/>
                    <a:pt x="1388900" y="595528"/>
                    <a:pt x="1382999" y="591218"/>
                  </a:cubicBezTo>
                  <a:cubicBezTo>
                    <a:pt x="1377099" y="586909"/>
                    <a:pt x="1362121" y="604374"/>
                    <a:pt x="1354858" y="612540"/>
                  </a:cubicBezTo>
                  <a:cubicBezTo>
                    <a:pt x="1349992" y="620244"/>
                    <a:pt x="1341250" y="624612"/>
                    <a:pt x="1332164" y="623881"/>
                  </a:cubicBezTo>
                  <a:cubicBezTo>
                    <a:pt x="1319795" y="623881"/>
                    <a:pt x="1288704" y="614468"/>
                    <a:pt x="1286775" y="603580"/>
                  </a:cubicBezTo>
                  <a:cubicBezTo>
                    <a:pt x="1287483" y="589696"/>
                    <a:pt x="1293446" y="576601"/>
                    <a:pt x="1303455" y="566948"/>
                  </a:cubicBezTo>
                  <a:cubicBezTo>
                    <a:pt x="1311058" y="561391"/>
                    <a:pt x="1301867" y="554586"/>
                    <a:pt x="1309015" y="551864"/>
                  </a:cubicBezTo>
                  <a:cubicBezTo>
                    <a:pt x="1316266" y="550030"/>
                    <a:pt x="1321468" y="543680"/>
                    <a:pt x="1321838" y="536214"/>
                  </a:cubicBezTo>
                  <a:cubicBezTo>
                    <a:pt x="1321838" y="528048"/>
                    <a:pt x="1285186" y="525780"/>
                    <a:pt x="1272024" y="533945"/>
                  </a:cubicBezTo>
                  <a:cubicBezTo>
                    <a:pt x="1258861" y="542111"/>
                    <a:pt x="1227543" y="545287"/>
                    <a:pt x="1196791" y="570577"/>
                  </a:cubicBezTo>
                  <a:cubicBezTo>
                    <a:pt x="1166041" y="595868"/>
                    <a:pt x="1158097" y="590878"/>
                    <a:pt x="1168877" y="580331"/>
                  </a:cubicBezTo>
                  <a:cubicBezTo>
                    <a:pt x="1185295" y="565520"/>
                    <a:pt x="1202821" y="551985"/>
                    <a:pt x="1221302" y="539843"/>
                  </a:cubicBezTo>
                  <a:cubicBezTo>
                    <a:pt x="1233783" y="532244"/>
                    <a:pt x="1262265" y="526120"/>
                    <a:pt x="1268733" y="518522"/>
                  </a:cubicBezTo>
                  <a:cubicBezTo>
                    <a:pt x="1276456" y="507648"/>
                    <a:pt x="1288574" y="500721"/>
                    <a:pt x="1301867" y="499582"/>
                  </a:cubicBezTo>
                  <a:cubicBezTo>
                    <a:pt x="1318547" y="499582"/>
                    <a:pt x="1373581" y="498901"/>
                    <a:pt x="1379482" y="499582"/>
                  </a:cubicBezTo>
                  <a:cubicBezTo>
                    <a:pt x="1385382" y="500262"/>
                    <a:pt x="1390829" y="507067"/>
                    <a:pt x="1403311" y="506046"/>
                  </a:cubicBezTo>
                  <a:cubicBezTo>
                    <a:pt x="1421077" y="501049"/>
                    <a:pt x="1438297" y="494286"/>
                    <a:pt x="1454714" y="485859"/>
                  </a:cubicBezTo>
                  <a:cubicBezTo>
                    <a:pt x="1469570" y="478987"/>
                    <a:pt x="1485242" y="474032"/>
                    <a:pt x="1501351" y="471116"/>
                  </a:cubicBezTo>
                  <a:cubicBezTo>
                    <a:pt x="1517010" y="470208"/>
                    <a:pt x="1533691" y="448433"/>
                    <a:pt x="1535393" y="437092"/>
                  </a:cubicBezTo>
                  <a:cubicBezTo>
                    <a:pt x="1537095" y="425751"/>
                    <a:pt x="1539591" y="414410"/>
                    <a:pt x="1532556" y="409760"/>
                  </a:cubicBezTo>
                  <a:cubicBezTo>
                    <a:pt x="1525520" y="405110"/>
                    <a:pt x="1514854" y="394903"/>
                    <a:pt x="1506344" y="399893"/>
                  </a:cubicBezTo>
                  <a:cubicBezTo>
                    <a:pt x="1497833" y="404883"/>
                    <a:pt x="1470486" y="420534"/>
                    <a:pt x="1465153" y="412936"/>
                  </a:cubicBezTo>
                  <a:cubicBezTo>
                    <a:pt x="1459820" y="405337"/>
                    <a:pt x="1518826" y="397058"/>
                    <a:pt x="1519279" y="390253"/>
                  </a:cubicBezTo>
                  <a:cubicBezTo>
                    <a:pt x="1519733" y="383449"/>
                    <a:pt x="1491138" y="380160"/>
                    <a:pt x="1485238" y="376757"/>
                  </a:cubicBezTo>
                  <a:cubicBezTo>
                    <a:pt x="1479337" y="373355"/>
                    <a:pt x="1457324" y="341600"/>
                    <a:pt x="1460387" y="336383"/>
                  </a:cubicBezTo>
                  <a:cubicBezTo>
                    <a:pt x="1463451" y="331166"/>
                    <a:pt x="1473210" y="328898"/>
                    <a:pt x="1470373" y="320505"/>
                  </a:cubicBezTo>
                  <a:cubicBezTo>
                    <a:pt x="1467536" y="312113"/>
                    <a:pt x="1471735" y="305648"/>
                    <a:pt x="1465040" y="303040"/>
                  </a:cubicBezTo>
                  <a:cubicBezTo>
                    <a:pt x="1459921" y="300527"/>
                    <a:pt x="1457809" y="294343"/>
                    <a:pt x="1460323" y="289227"/>
                  </a:cubicBezTo>
                  <a:cubicBezTo>
                    <a:pt x="1460921" y="288010"/>
                    <a:pt x="1461752" y="286924"/>
                    <a:pt x="1462770" y="286028"/>
                  </a:cubicBezTo>
                  <a:cubicBezTo>
                    <a:pt x="1468104" y="282626"/>
                    <a:pt x="1459366" y="277522"/>
                    <a:pt x="1456302" y="271398"/>
                  </a:cubicBezTo>
                  <a:cubicBezTo>
                    <a:pt x="1453239" y="265274"/>
                    <a:pt x="1458799" y="247809"/>
                    <a:pt x="1450175" y="247582"/>
                  </a:cubicBezTo>
                  <a:cubicBezTo>
                    <a:pt x="1441551" y="247355"/>
                    <a:pt x="1412275" y="284894"/>
                    <a:pt x="1402517" y="286482"/>
                  </a:cubicBezTo>
                  <a:cubicBezTo>
                    <a:pt x="1392758" y="288070"/>
                    <a:pt x="1370744" y="297823"/>
                    <a:pt x="1363482" y="297823"/>
                  </a:cubicBezTo>
                  <a:cubicBezTo>
                    <a:pt x="1356220" y="297823"/>
                    <a:pt x="1335114" y="307350"/>
                    <a:pt x="1334887" y="303153"/>
                  </a:cubicBezTo>
                  <a:cubicBezTo>
                    <a:pt x="1334660" y="298957"/>
                    <a:pt x="1364050" y="296122"/>
                    <a:pt x="1361213" y="285575"/>
                  </a:cubicBezTo>
                  <a:cubicBezTo>
                    <a:pt x="1358376" y="275027"/>
                    <a:pt x="1332845" y="286368"/>
                    <a:pt x="1332845" y="283306"/>
                  </a:cubicBezTo>
                  <a:cubicBezTo>
                    <a:pt x="1332845" y="280244"/>
                    <a:pt x="1349639" y="269130"/>
                    <a:pt x="1349639" y="263006"/>
                  </a:cubicBezTo>
                  <a:cubicBezTo>
                    <a:pt x="1349639" y="256882"/>
                    <a:pt x="1358036" y="246107"/>
                    <a:pt x="1362234" y="240323"/>
                  </a:cubicBezTo>
                  <a:cubicBezTo>
                    <a:pt x="1365324" y="235682"/>
                    <a:pt x="1364064" y="229417"/>
                    <a:pt x="1359420" y="226329"/>
                  </a:cubicBezTo>
                  <a:cubicBezTo>
                    <a:pt x="1358410" y="225657"/>
                    <a:pt x="1357288" y="225173"/>
                    <a:pt x="1356106" y="224900"/>
                  </a:cubicBezTo>
                  <a:cubicBezTo>
                    <a:pt x="1343051" y="221590"/>
                    <a:pt x="1332078" y="212775"/>
                    <a:pt x="1326036" y="200743"/>
                  </a:cubicBezTo>
                  <a:cubicBezTo>
                    <a:pt x="1319001" y="185092"/>
                    <a:pt x="1276676" y="197341"/>
                    <a:pt x="1267939" y="194052"/>
                  </a:cubicBezTo>
                  <a:cubicBezTo>
                    <a:pt x="1259201" y="190763"/>
                    <a:pt x="1241046" y="184752"/>
                    <a:pt x="1230720" y="196206"/>
                  </a:cubicBezTo>
                  <a:cubicBezTo>
                    <a:pt x="1220394" y="207661"/>
                    <a:pt x="1222323" y="220703"/>
                    <a:pt x="1213245" y="227962"/>
                  </a:cubicBezTo>
                  <a:cubicBezTo>
                    <a:pt x="1204167" y="235220"/>
                    <a:pt x="1209046" y="254046"/>
                    <a:pt x="1200649" y="259377"/>
                  </a:cubicBezTo>
                  <a:cubicBezTo>
                    <a:pt x="1192253" y="264707"/>
                    <a:pt x="1164225" y="274233"/>
                    <a:pt x="1167289" y="287049"/>
                  </a:cubicBezTo>
                  <a:cubicBezTo>
                    <a:pt x="1170352" y="299864"/>
                    <a:pt x="1179430" y="298844"/>
                    <a:pt x="1179430" y="315175"/>
                  </a:cubicBezTo>
                  <a:cubicBezTo>
                    <a:pt x="1179430" y="331506"/>
                    <a:pt x="1145389" y="368138"/>
                    <a:pt x="1111347" y="376190"/>
                  </a:cubicBezTo>
                  <a:cubicBezTo>
                    <a:pt x="1077305" y="384242"/>
                    <a:pt x="1081617" y="384242"/>
                    <a:pt x="1079802" y="396378"/>
                  </a:cubicBezTo>
                  <a:cubicBezTo>
                    <a:pt x="1077986" y="408513"/>
                    <a:pt x="1073220" y="439134"/>
                    <a:pt x="1066412" y="449681"/>
                  </a:cubicBezTo>
                  <a:cubicBezTo>
                    <a:pt x="1059604" y="460228"/>
                    <a:pt x="1048483" y="477807"/>
                    <a:pt x="1043717" y="471002"/>
                  </a:cubicBezTo>
                  <a:cubicBezTo>
                    <a:pt x="1038952" y="464197"/>
                    <a:pt x="1028172" y="471683"/>
                    <a:pt x="1027491" y="478147"/>
                  </a:cubicBezTo>
                  <a:cubicBezTo>
                    <a:pt x="1026810" y="484612"/>
                    <a:pt x="1022612" y="475425"/>
                    <a:pt x="1017619" y="475085"/>
                  </a:cubicBezTo>
                  <a:cubicBezTo>
                    <a:pt x="1012626" y="474745"/>
                    <a:pt x="1001846" y="479395"/>
                    <a:pt x="1008314" y="473157"/>
                  </a:cubicBezTo>
                  <a:cubicBezTo>
                    <a:pt x="1014782" y="466919"/>
                    <a:pt x="1016030" y="458300"/>
                    <a:pt x="1010810" y="454671"/>
                  </a:cubicBezTo>
                  <a:cubicBezTo>
                    <a:pt x="1005591" y="451042"/>
                    <a:pt x="999463" y="448433"/>
                    <a:pt x="1001846" y="443330"/>
                  </a:cubicBezTo>
                  <a:cubicBezTo>
                    <a:pt x="1004229" y="438226"/>
                    <a:pt x="997421" y="425978"/>
                    <a:pt x="1005818" y="418833"/>
                  </a:cubicBezTo>
                  <a:cubicBezTo>
                    <a:pt x="1012551" y="412527"/>
                    <a:pt x="1016612" y="403882"/>
                    <a:pt x="1017165" y="394676"/>
                  </a:cubicBezTo>
                  <a:cubicBezTo>
                    <a:pt x="1017846" y="388098"/>
                    <a:pt x="1031463" y="384129"/>
                    <a:pt x="1031463" y="378572"/>
                  </a:cubicBezTo>
                  <a:cubicBezTo>
                    <a:pt x="1031463" y="373015"/>
                    <a:pt x="984031" y="368025"/>
                    <a:pt x="977223" y="371087"/>
                  </a:cubicBezTo>
                  <a:cubicBezTo>
                    <a:pt x="970414" y="374149"/>
                    <a:pt x="974386" y="366097"/>
                    <a:pt x="973138" y="362467"/>
                  </a:cubicBezTo>
                  <a:cubicBezTo>
                    <a:pt x="971890" y="358838"/>
                    <a:pt x="947380" y="353395"/>
                    <a:pt x="940004" y="341713"/>
                  </a:cubicBezTo>
                  <a:cubicBezTo>
                    <a:pt x="932628" y="330032"/>
                    <a:pt x="901537" y="319031"/>
                    <a:pt x="888487" y="321526"/>
                  </a:cubicBezTo>
                  <a:cubicBezTo>
                    <a:pt x="875438" y="324021"/>
                    <a:pt x="860006" y="330485"/>
                    <a:pt x="859325" y="324928"/>
                  </a:cubicBezTo>
                  <a:cubicBezTo>
                    <a:pt x="858644" y="319371"/>
                    <a:pt x="873963" y="313587"/>
                    <a:pt x="873963" y="296122"/>
                  </a:cubicBezTo>
                  <a:cubicBezTo>
                    <a:pt x="873963" y="278657"/>
                    <a:pt x="860573" y="280925"/>
                    <a:pt x="856261" y="283987"/>
                  </a:cubicBezTo>
                  <a:cubicBezTo>
                    <a:pt x="851949" y="287049"/>
                    <a:pt x="848545" y="278089"/>
                    <a:pt x="852517" y="271965"/>
                  </a:cubicBezTo>
                  <a:cubicBezTo>
                    <a:pt x="867570" y="253443"/>
                    <a:pt x="885094" y="237072"/>
                    <a:pt x="904600" y="223312"/>
                  </a:cubicBezTo>
                  <a:cubicBezTo>
                    <a:pt x="921735" y="213672"/>
                    <a:pt x="965081" y="181463"/>
                    <a:pt x="981194" y="179535"/>
                  </a:cubicBezTo>
                  <a:cubicBezTo>
                    <a:pt x="997307" y="177607"/>
                    <a:pt x="1010470" y="176927"/>
                    <a:pt x="1010470" y="169215"/>
                  </a:cubicBezTo>
                  <a:cubicBezTo>
                    <a:pt x="1010470" y="161503"/>
                    <a:pt x="971209" y="156172"/>
                    <a:pt x="972797" y="151069"/>
                  </a:cubicBezTo>
                  <a:cubicBezTo>
                    <a:pt x="974386" y="145965"/>
                    <a:pt x="1010810" y="163771"/>
                    <a:pt x="1023973" y="159575"/>
                  </a:cubicBezTo>
                  <a:cubicBezTo>
                    <a:pt x="1035376" y="153470"/>
                    <a:pt x="1048301" y="150792"/>
                    <a:pt x="1061192" y="151863"/>
                  </a:cubicBezTo>
                  <a:cubicBezTo>
                    <a:pt x="1085135" y="152656"/>
                    <a:pt x="1102836" y="134170"/>
                    <a:pt x="1109304" y="129180"/>
                  </a:cubicBezTo>
                  <a:cubicBezTo>
                    <a:pt x="1115772" y="124190"/>
                    <a:pt x="1105900" y="122716"/>
                    <a:pt x="1099319" y="121468"/>
                  </a:cubicBezTo>
                  <a:cubicBezTo>
                    <a:pt x="1092737" y="120221"/>
                    <a:pt x="1067774" y="113076"/>
                    <a:pt x="1071972" y="105704"/>
                  </a:cubicBezTo>
                  <a:cubicBezTo>
                    <a:pt x="1076170" y="98332"/>
                    <a:pt x="1089333" y="108880"/>
                    <a:pt x="1096255" y="113416"/>
                  </a:cubicBezTo>
                  <a:cubicBezTo>
                    <a:pt x="1103177" y="117953"/>
                    <a:pt x="1114751" y="121922"/>
                    <a:pt x="1118950" y="118406"/>
                  </a:cubicBezTo>
                  <a:cubicBezTo>
                    <a:pt x="1123148" y="114891"/>
                    <a:pt x="1146637" y="103890"/>
                    <a:pt x="1146637" y="100034"/>
                  </a:cubicBezTo>
                  <a:cubicBezTo>
                    <a:pt x="1146637" y="96178"/>
                    <a:pt x="1143913" y="90394"/>
                    <a:pt x="1151630" y="90394"/>
                  </a:cubicBezTo>
                  <a:cubicBezTo>
                    <a:pt x="1158795" y="89501"/>
                    <a:pt x="1165957" y="92070"/>
                    <a:pt x="1170920" y="97312"/>
                  </a:cubicBezTo>
                  <a:cubicBezTo>
                    <a:pt x="1177388" y="103890"/>
                    <a:pt x="1182834" y="113076"/>
                    <a:pt x="1189302" y="112622"/>
                  </a:cubicBezTo>
                  <a:cubicBezTo>
                    <a:pt x="1195770" y="112169"/>
                    <a:pt x="1188621" y="95724"/>
                    <a:pt x="1200649" y="95384"/>
                  </a:cubicBezTo>
                  <a:cubicBezTo>
                    <a:pt x="1212678" y="95044"/>
                    <a:pt x="1253414" y="79960"/>
                    <a:pt x="1254889" y="72701"/>
                  </a:cubicBezTo>
                  <a:cubicBezTo>
                    <a:pt x="1256364" y="65443"/>
                    <a:pt x="1257045" y="41060"/>
                    <a:pt x="1271456" y="39359"/>
                  </a:cubicBezTo>
                  <a:cubicBezTo>
                    <a:pt x="1285867" y="37657"/>
                    <a:pt x="1282803" y="26997"/>
                    <a:pt x="1276562" y="23254"/>
                  </a:cubicBezTo>
                  <a:cubicBezTo>
                    <a:pt x="1270321" y="19512"/>
                    <a:pt x="1233783" y="11913"/>
                    <a:pt x="1228791" y="16903"/>
                  </a:cubicBezTo>
                  <a:cubicBezTo>
                    <a:pt x="1223798" y="21893"/>
                    <a:pt x="1224479" y="34709"/>
                    <a:pt x="1215061" y="39585"/>
                  </a:cubicBezTo>
                  <a:cubicBezTo>
                    <a:pt x="1199152" y="48442"/>
                    <a:pt x="1183769" y="58211"/>
                    <a:pt x="1168991" y="68846"/>
                  </a:cubicBezTo>
                  <a:cubicBezTo>
                    <a:pt x="1164225" y="73609"/>
                    <a:pt x="1146296" y="80187"/>
                    <a:pt x="1144367" y="73609"/>
                  </a:cubicBezTo>
                  <a:cubicBezTo>
                    <a:pt x="1142438" y="67031"/>
                    <a:pt x="1144367" y="53081"/>
                    <a:pt x="1154126" y="49679"/>
                  </a:cubicBezTo>
                  <a:cubicBezTo>
                    <a:pt x="1163885" y="46277"/>
                    <a:pt x="1165473" y="38905"/>
                    <a:pt x="1162863" y="34255"/>
                  </a:cubicBezTo>
                  <a:cubicBezTo>
                    <a:pt x="1160253" y="29605"/>
                    <a:pt x="1148112" y="30512"/>
                    <a:pt x="1138353" y="37998"/>
                  </a:cubicBezTo>
                  <a:cubicBezTo>
                    <a:pt x="1128595" y="45483"/>
                    <a:pt x="1127006" y="53081"/>
                    <a:pt x="1117474" y="52741"/>
                  </a:cubicBezTo>
                  <a:cubicBezTo>
                    <a:pt x="1107943" y="52401"/>
                    <a:pt x="1129616" y="35956"/>
                    <a:pt x="1123942" y="29492"/>
                  </a:cubicBezTo>
                  <a:cubicBezTo>
                    <a:pt x="1115205" y="19222"/>
                    <a:pt x="1100114" y="17215"/>
                    <a:pt x="1088993" y="24842"/>
                  </a:cubicBezTo>
                  <a:cubicBezTo>
                    <a:pt x="1074468" y="35276"/>
                    <a:pt x="1039859" y="56143"/>
                    <a:pt x="1028058" y="56370"/>
                  </a:cubicBezTo>
                  <a:cubicBezTo>
                    <a:pt x="1016257" y="56597"/>
                    <a:pt x="996513" y="91528"/>
                    <a:pt x="986527" y="85517"/>
                  </a:cubicBezTo>
                  <a:cubicBezTo>
                    <a:pt x="976542" y="79506"/>
                    <a:pt x="1002640" y="62041"/>
                    <a:pt x="1000371" y="55690"/>
                  </a:cubicBezTo>
                  <a:cubicBezTo>
                    <a:pt x="997766" y="49650"/>
                    <a:pt x="990756" y="46865"/>
                    <a:pt x="984713" y="49468"/>
                  </a:cubicBezTo>
                  <a:cubicBezTo>
                    <a:pt x="983825" y="49851"/>
                    <a:pt x="982986" y="50341"/>
                    <a:pt x="982216" y="50927"/>
                  </a:cubicBezTo>
                  <a:cubicBezTo>
                    <a:pt x="976769" y="56257"/>
                    <a:pt x="984144" y="65670"/>
                    <a:pt x="977109" y="65330"/>
                  </a:cubicBezTo>
                  <a:cubicBezTo>
                    <a:pt x="970074" y="64990"/>
                    <a:pt x="938529" y="61020"/>
                    <a:pt x="928089" y="61020"/>
                  </a:cubicBezTo>
                  <a:cubicBezTo>
                    <a:pt x="917650" y="61020"/>
                    <a:pt x="901877" y="67031"/>
                    <a:pt x="886672" y="62381"/>
                  </a:cubicBezTo>
                  <a:cubicBezTo>
                    <a:pt x="871467" y="57731"/>
                    <a:pt x="865453" y="45256"/>
                    <a:pt x="850361" y="46163"/>
                  </a:cubicBezTo>
                  <a:cubicBezTo>
                    <a:pt x="835269" y="47071"/>
                    <a:pt x="804064" y="53535"/>
                    <a:pt x="796915" y="61927"/>
                  </a:cubicBezTo>
                  <a:cubicBezTo>
                    <a:pt x="789767" y="70320"/>
                    <a:pt x="790220" y="83362"/>
                    <a:pt x="781824" y="84610"/>
                  </a:cubicBezTo>
                  <a:cubicBezTo>
                    <a:pt x="773427" y="85857"/>
                    <a:pt x="770476" y="68505"/>
                    <a:pt x="764349" y="65103"/>
                  </a:cubicBezTo>
                  <a:cubicBezTo>
                    <a:pt x="750052" y="61881"/>
                    <a:pt x="735191" y="62114"/>
                    <a:pt x="721002" y="65783"/>
                  </a:cubicBezTo>
                  <a:cubicBezTo>
                    <a:pt x="710563" y="69526"/>
                    <a:pt x="668578" y="69186"/>
                    <a:pt x="669259" y="61814"/>
                  </a:cubicBezTo>
                  <a:cubicBezTo>
                    <a:pt x="669940" y="54442"/>
                    <a:pt x="701145" y="54102"/>
                    <a:pt x="701145" y="46390"/>
                  </a:cubicBezTo>
                  <a:cubicBezTo>
                    <a:pt x="701145" y="38678"/>
                    <a:pt x="675954" y="39245"/>
                    <a:pt x="654394" y="36637"/>
                  </a:cubicBezTo>
                  <a:cubicBezTo>
                    <a:pt x="632835" y="34028"/>
                    <a:pt x="616154" y="17810"/>
                    <a:pt x="593914" y="17810"/>
                  </a:cubicBezTo>
                  <a:cubicBezTo>
                    <a:pt x="571673" y="17810"/>
                    <a:pt x="563617" y="29152"/>
                    <a:pt x="551929" y="27904"/>
                  </a:cubicBezTo>
                  <a:cubicBezTo>
                    <a:pt x="540241" y="26656"/>
                    <a:pt x="565659" y="14748"/>
                    <a:pt x="562028" y="10439"/>
                  </a:cubicBezTo>
                  <a:cubicBezTo>
                    <a:pt x="558397" y="6129"/>
                    <a:pt x="535135" y="25863"/>
                    <a:pt x="527078" y="26203"/>
                  </a:cubicBezTo>
                  <a:cubicBezTo>
                    <a:pt x="519022" y="26543"/>
                    <a:pt x="520951" y="345"/>
                    <a:pt x="514597" y="5"/>
                  </a:cubicBezTo>
                  <a:cubicBezTo>
                    <a:pt x="508242" y="-335"/>
                    <a:pt x="491902" y="17470"/>
                    <a:pt x="481349" y="17470"/>
                  </a:cubicBezTo>
                  <a:cubicBezTo>
                    <a:pt x="470796" y="17470"/>
                    <a:pt x="462059" y="9305"/>
                    <a:pt x="450712" y="10892"/>
                  </a:cubicBezTo>
                  <a:cubicBezTo>
                    <a:pt x="439364" y="12480"/>
                    <a:pt x="434485" y="24842"/>
                    <a:pt x="425294" y="25522"/>
                  </a:cubicBezTo>
                  <a:cubicBezTo>
                    <a:pt x="416103" y="26203"/>
                    <a:pt x="400784" y="23481"/>
                    <a:pt x="395791" y="23481"/>
                  </a:cubicBezTo>
                  <a:cubicBezTo>
                    <a:pt x="390798" y="23481"/>
                    <a:pt x="386827" y="34142"/>
                    <a:pt x="383423" y="33234"/>
                  </a:cubicBezTo>
                  <a:cubicBezTo>
                    <a:pt x="380018" y="32327"/>
                    <a:pt x="367536" y="21213"/>
                    <a:pt x="360728" y="21893"/>
                  </a:cubicBezTo>
                  <a:cubicBezTo>
                    <a:pt x="353920" y="22574"/>
                    <a:pt x="347452" y="37431"/>
                    <a:pt x="339849" y="37431"/>
                  </a:cubicBezTo>
                  <a:cubicBezTo>
                    <a:pt x="332247" y="37431"/>
                    <a:pt x="305013" y="35843"/>
                    <a:pt x="299340" y="31080"/>
                  </a:cubicBezTo>
                  <a:cubicBezTo>
                    <a:pt x="287365" y="24849"/>
                    <a:pt x="274139" y="21399"/>
                    <a:pt x="260646" y="20986"/>
                  </a:cubicBezTo>
                  <a:lnTo>
                    <a:pt x="260646" y="20986"/>
                  </a:lnTo>
                  <a:lnTo>
                    <a:pt x="262461" y="23141"/>
                  </a:lnTo>
                  <a:lnTo>
                    <a:pt x="0" y="240777"/>
                  </a:lnTo>
                  <a:cubicBezTo>
                    <a:pt x="6233" y="242318"/>
                    <a:pt x="12701" y="242664"/>
                    <a:pt x="19063" y="241798"/>
                  </a:cubicBezTo>
                  <a:cubicBezTo>
                    <a:pt x="22921" y="241798"/>
                    <a:pt x="25418" y="241798"/>
                    <a:pt x="27233" y="243045"/>
                  </a:cubicBezTo>
                  <a:cubicBezTo>
                    <a:pt x="29049" y="244293"/>
                    <a:pt x="29957" y="251551"/>
                    <a:pt x="29843" y="260624"/>
                  </a:cubicBezTo>
                  <a:cubicBezTo>
                    <a:pt x="29331" y="265379"/>
                    <a:pt x="29716" y="270188"/>
                    <a:pt x="30978" y="274801"/>
                  </a:cubicBezTo>
                  <a:cubicBezTo>
                    <a:pt x="41111" y="271450"/>
                    <a:pt x="50482" y="266131"/>
                    <a:pt x="58552" y="259150"/>
                  </a:cubicBezTo>
                  <a:cubicBezTo>
                    <a:pt x="64354" y="254878"/>
                    <a:pt x="71780" y="253460"/>
                    <a:pt x="78750" y="255294"/>
                  </a:cubicBezTo>
                  <a:cubicBezTo>
                    <a:pt x="82512" y="256603"/>
                    <a:pt x="85311" y="259789"/>
                    <a:pt x="86125" y="263686"/>
                  </a:cubicBezTo>
                  <a:cubicBezTo>
                    <a:pt x="87787" y="281610"/>
                    <a:pt x="86831" y="299681"/>
                    <a:pt x="83289" y="317330"/>
                  </a:cubicBezTo>
                  <a:cubicBezTo>
                    <a:pt x="81927" y="327877"/>
                    <a:pt x="84764" y="330712"/>
                    <a:pt x="88168" y="333888"/>
                  </a:cubicBezTo>
                  <a:cubicBezTo>
                    <a:pt x="93329" y="338250"/>
                    <a:pt x="95718" y="345066"/>
                    <a:pt x="94409" y="351693"/>
                  </a:cubicBezTo>
                  <a:cubicBezTo>
                    <a:pt x="92366" y="372221"/>
                    <a:pt x="62977" y="389686"/>
                    <a:pt x="61729" y="390480"/>
                  </a:cubicBezTo>
                  <a:lnTo>
                    <a:pt x="60254" y="387985"/>
                  </a:lnTo>
                  <a:lnTo>
                    <a:pt x="60254" y="387985"/>
                  </a:lnTo>
                  <a:cubicBezTo>
                    <a:pt x="58571" y="391026"/>
                    <a:pt x="56676" y="393945"/>
                    <a:pt x="54580" y="396718"/>
                  </a:cubicBezTo>
                  <a:cubicBezTo>
                    <a:pt x="53960" y="397193"/>
                    <a:pt x="53423" y="397768"/>
                    <a:pt x="52992" y="398419"/>
                  </a:cubicBezTo>
                  <a:cubicBezTo>
                    <a:pt x="45729" y="406017"/>
                    <a:pt x="36198" y="406131"/>
                    <a:pt x="39942" y="415998"/>
                  </a:cubicBezTo>
                  <a:cubicBezTo>
                    <a:pt x="43687" y="425864"/>
                    <a:pt x="59232" y="412028"/>
                    <a:pt x="59913" y="418720"/>
                  </a:cubicBezTo>
                  <a:cubicBezTo>
                    <a:pt x="60594" y="425411"/>
                    <a:pt x="46524" y="433350"/>
                    <a:pt x="49928" y="440041"/>
                  </a:cubicBezTo>
                  <a:cubicBezTo>
                    <a:pt x="53332" y="446732"/>
                    <a:pt x="61275" y="445371"/>
                    <a:pt x="67970" y="443443"/>
                  </a:cubicBezTo>
                  <a:cubicBezTo>
                    <a:pt x="74665" y="441515"/>
                    <a:pt x="81927" y="431422"/>
                    <a:pt x="83969" y="435391"/>
                  </a:cubicBezTo>
                  <a:cubicBezTo>
                    <a:pt x="86012" y="439360"/>
                    <a:pt x="59232" y="458073"/>
                    <a:pt x="44595" y="463404"/>
                  </a:cubicBezTo>
                  <a:cubicBezTo>
                    <a:pt x="29957" y="468734"/>
                    <a:pt x="63998" y="490736"/>
                    <a:pt x="74665" y="490736"/>
                  </a:cubicBezTo>
                  <a:cubicBezTo>
                    <a:pt x="85331" y="490736"/>
                    <a:pt x="94636" y="503438"/>
                    <a:pt x="94636" y="518862"/>
                  </a:cubicBezTo>
                  <a:cubicBezTo>
                    <a:pt x="94501" y="522942"/>
                    <a:pt x="94007" y="527003"/>
                    <a:pt x="93161" y="530997"/>
                  </a:cubicBezTo>
                  <a:lnTo>
                    <a:pt x="666422" y="530997"/>
                  </a:lnTo>
                  <a:cubicBezTo>
                    <a:pt x="669905" y="525963"/>
                    <a:pt x="674919" y="522184"/>
                    <a:pt x="680720" y="52022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7" name="Freeform 466">
              <a:extLst>
                <a:ext uri="{FF2B5EF4-FFF2-40B4-BE49-F238E27FC236}">
                  <a16:creationId xmlns:a16="http://schemas.microsoft.com/office/drawing/2014/main" id="{91F68348-07EC-EA45-A6F1-C3735FD108D0}"/>
                </a:ext>
              </a:extLst>
            </p:cNvPr>
            <p:cNvSpPr/>
            <p:nvPr/>
          </p:nvSpPr>
          <p:spPr>
            <a:xfrm>
              <a:off x="1861232" y="2299571"/>
              <a:ext cx="866343" cy="452325"/>
            </a:xfrm>
            <a:custGeom>
              <a:avLst/>
              <a:gdLst>
                <a:gd name="connsiteX0" fmla="*/ 600072 w 760263"/>
                <a:gd name="connsiteY0" fmla="*/ 367793 h 396939"/>
                <a:gd name="connsiteX1" fmla="*/ 595533 w 760263"/>
                <a:gd name="connsiteY1" fmla="*/ 354637 h 396939"/>
                <a:gd name="connsiteX2" fmla="*/ 588951 w 760263"/>
                <a:gd name="connsiteY2" fmla="*/ 333316 h 396939"/>
                <a:gd name="connsiteX3" fmla="*/ 591902 w 760263"/>
                <a:gd name="connsiteY3" fmla="*/ 281600 h 396939"/>
                <a:gd name="connsiteX4" fmla="*/ 588157 w 760263"/>
                <a:gd name="connsiteY4" fmla="*/ 277291 h 396939"/>
                <a:gd name="connsiteX5" fmla="*/ 573292 w 760263"/>
                <a:gd name="connsiteY5" fmla="*/ 280353 h 396939"/>
                <a:gd name="connsiteX6" fmla="*/ 541066 w 760263"/>
                <a:gd name="connsiteY6" fmla="*/ 296798 h 396939"/>
                <a:gd name="connsiteX7" fmla="*/ 535506 w 760263"/>
                <a:gd name="connsiteY7" fmla="*/ 277177 h 396939"/>
                <a:gd name="connsiteX8" fmla="*/ 534598 w 760263"/>
                <a:gd name="connsiteY8" fmla="*/ 263681 h 396939"/>
                <a:gd name="connsiteX9" fmla="*/ 530627 w 760263"/>
                <a:gd name="connsiteY9" fmla="*/ 263681 h 396939"/>
                <a:gd name="connsiteX10" fmla="*/ 504868 w 760263"/>
                <a:gd name="connsiteY10" fmla="*/ 256763 h 396939"/>
                <a:gd name="connsiteX11" fmla="*/ 504868 w 760263"/>
                <a:gd name="connsiteY11" fmla="*/ 255176 h 396939"/>
                <a:gd name="connsiteX12" fmla="*/ 506003 w 760263"/>
                <a:gd name="connsiteY12" fmla="*/ 254155 h 396939"/>
                <a:gd name="connsiteX13" fmla="*/ 768805 w 760263"/>
                <a:gd name="connsiteY13" fmla="*/ 37653 h 396939"/>
                <a:gd name="connsiteX14" fmla="*/ 741912 w 760263"/>
                <a:gd name="connsiteY14" fmla="*/ 23249 h 396939"/>
                <a:gd name="connsiteX15" fmla="*/ 692892 w 760263"/>
                <a:gd name="connsiteY15" fmla="*/ 23249 h 396939"/>
                <a:gd name="connsiteX16" fmla="*/ 613461 w 760263"/>
                <a:gd name="connsiteY16" fmla="*/ 13836 h 396939"/>
                <a:gd name="connsiteX17" fmla="*/ 559222 w 760263"/>
                <a:gd name="connsiteY17" fmla="*/ 0 h 396939"/>
                <a:gd name="connsiteX18" fmla="*/ 488869 w 760263"/>
                <a:gd name="connsiteY18" fmla="*/ 9073 h 396939"/>
                <a:gd name="connsiteX19" fmla="*/ 430771 w 760263"/>
                <a:gd name="connsiteY19" fmla="*/ 23703 h 396939"/>
                <a:gd name="connsiteX20" fmla="*/ 346234 w 760263"/>
                <a:gd name="connsiteY20" fmla="*/ 53757 h 396939"/>
                <a:gd name="connsiteX21" fmla="*/ 294037 w 760263"/>
                <a:gd name="connsiteY21" fmla="*/ 63170 h 396939"/>
                <a:gd name="connsiteX22" fmla="*/ 298009 w 760263"/>
                <a:gd name="connsiteY22" fmla="*/ 74511 h 396939"/>
                <a:gd name="connsiteX23" fmla="*/ 298009 w 760263"/>
                <a:gd name="connsiteY23" fmla="*/ 92317 h 396939"/>
                <a:gd name="connsiteX24" fmla="*/ 324107 w 760263"/>
                <a:gd name="connsiteY24" fmla="*/ 96626 h 396939"/>
                <a:gd name="connsiteX25" fmla="*/ 337156 w 760263"/>
                <a:gd name="connsiteY25" fmla="*/ 105359 h 396939"/>
                <a:gd name="connsiteX26" fmla="*/ 317753 w 760263"/>
                <a:gd name="connsiteY26" fmla="*/ 112504 h 396939"/>
                <a:gd name="connsiteX27" fmla="*/ 283711 w 760263"/>
                <a:gd name="connsiteY27" fmla="*/ 122031 h 396939"/>
                <a:gd name="connsiteX28" fmla="*/ 255230 w 760263"/>
                <a:gd name="connsiteY28" fmla="*/ 106947 h 396939"/>
                <a:gd name="connsiteX29" fmla="*/ 197926 w 760263"/>
                <a:gd name="connsiteY29" fmla="*/ 121237 h 396939"/>
                <a:gd name="connsiteX30" fmla="*/ 165133 w 760263"/>
                <a:gd name="connsiteY30" fmla="*/ 129516 h 396939"/>
                <a:gd name="connsiteX31" fmla="*/ 186125 w 760263"/>
                <a:gd name="connsiteY31" fmla="*/ 137001 h 396939"/>
                <a:gd name="connsiteX32" fmla="*/ 162750 w 760263"/>
                <a:gd name="connsiteY32" fmla="*/ 153219 h 396939"/>
                <a:gd name="connsiteX33" fmla="*/ 227656 w 760263"/>
                <a:gd name="connsiteY33" fmla="*/ 153219 h 396939"/>
                <a:gd name="connsiteX34" fmla="*/ 267485 w 760263"/>
                <a:gd name="connsiteY34" fmla="*/ 148115 h 396939"/>
                <a:gd name="connsiteX35" fmla="*/ 209387 w 760263"/>
                <a:gd name="connsiteY35" fmla="*/ 182139 h 396939"/>
                <a:gd name="connsiteX36" fmla="*/ 166721 w 760263"/>
                <a:gd name="connsiteY36" fmla="*/ 191665 h 396939"/>
                <a:gd name="connsiteX37" fmla="*/ 148906 w 760263"/>
                <a:gd name="connsiteY37" fmla="*/ 185314 h 396939"/>
                <a:gd name="connsiteX38" fmla="*/ 110666 w 760263"/>
                <a:gd name="connsiteY38" fmla="*/ 205842 h 396939"/>
                <a:gd name="connsiteX39" fmla="*/ 65277 w 760263"/>
                <a:gd name="connsiteY39" fmla="*/ 233174 h 396939"/>
                <a:gd name="connsiteX40" fmla="*/ 90581 w 760263"/>
                <a:gd name="connsiteY40" fmla="*/ 244515 h 396939"/>
                <a:gd name="connsiteX41" fmla="*/ 67887 w 760263"/>
                <a:gd name="connsiteY41" fmla="*/ 248825 h 396939"/>
                <a:gd name="connsiteX42" fmla="*/ 50866 w 760263"/>
                <a:gd name="connsiteY42" fmla="*/ 258238 h 396939"/>
                <a:gd name="connsiteX43" fmla="*/ 78553 w 760263"/>
                <a:gd name="connsiteY43" fmla="*/ 267424 h 396939"/>
                <a:gd name="connsiteX44" fmla="*/ 112595 w 760263"/>
                <a:gd name="connsiteY44" fmla="*/ 248825 h 396939"/>
                <a:gd name="connsiteX45" fmla="*/ 84908 w 760263"/>
                <a:gd name="connsiteY45" fmla="*/ 275703 h 396939"/>
                <a:gd name="connsiteX46" fmla="*/ 56767 w 760263"/>
                <a:gd name="connsiteY46" fmla="*/ 298612 h 396939"/>
                <a:gd name="connsiteX47" fmla="*/ 90808 w 760263"/>
                <a:gd name="connsiteY47" fmla="*/ 289879 h 396939"/>
                <a:gd name="connsiteX48" fmla="*/ 107489 w 760263"/>
                <a:gd name="connsiteY48" fmla="*/ 301221 h 396939"/>
                <a:gd name="connsiteX49" fmla="*/ 131999 w 760263"/>
                <a:gd name="connsiteY49" fmla="*/ 289879 h 396939"/>
                <a:gd name="connsiteX50" fmla="*/ 137105 w 760263"/>
                <a:gd name="connsiteY50" fmla="*/ 301221 h 396939"/>
                <a:gd name="connsiteX51" fmla="*/ 161955 w 760263"/>
                <a:gd name="connsiteY51" fmla="*/ 289879 h 396939"/>
                <a:gd name="connsiteX52" fmla="*/ 108737 w 760263"/>
                <a:gd name="connsiteY52" fmla="*/ 323109 h 396939"/>
                <a:gd name="connsiteX53" fmla="*/ 30 w 760263"/>
                <a:gd name="connsiteY53" fmla="*/ 369948 h 396939"/>
                <a:gd name="connsiteX54" fmla="*/ 47235 w 760263"/>
                <a:gd name="connsiteY54" fmla="*/ 363710 h 396939"/>
                <a:gd name="connsiteX55" fmla="*/ 127914 w 760263"/>
                <a:gd name="connsiteY55" fmla="*/ 329006 h 396939"/>
                <a:gd name="connsiteX56" fmla="*/ 166835 w 760263"/>
                <a:gd name="connsiteY56" fmla="*/ 317665 h 396939"/>
                <a:gd name="connsiteX57" fmla="*/ 216876 w 760263"/>
                <a:gd name="connsiteY57" fmla="*/ 294983 h 396939"/>
                <a:gd name="connsiteX58" fmla="*/ 202805 w 760263"/>
                <a:gd name="connsiteY58" fmla="*/ 282961 h 396939"/>
                <a:gd name="connsiteX59" fmla="*/ 242067 w 760263"/>
                <a:gd name="connsiteY59" fmla="*/ 272641 h 396939"/>
                <a:gd name="connsiteX60" fmla="*/ 300505 w 760263"/>
                <a:gd name="connsiteY60" fmla="*/ 250753 h 396939"/>
                <a:gd name="connsiteX61" fmla="*/ 356674 w 760263"/>
                <a:gd name="connsiteY61" fmla="*/ 232947 h 396939"/>
                <a:gd name="connsiteX62" fmla="*/ 352135 w 760263"/>
                <a:gd name="connsiteY62" fmla="*/ 244288 h 396939"/>
                <a:gd name="connsiteX63" fmla="*/ 280193 w 760263"/>
                <a:gd name="connsiteY63" fmla="*/ 278311 h 396939"/>
                <a:gd name="connsiteX64" fmla="*/ 326490 w 760263"/>
                <a:gd name="connsiteY64" fmla="*/ 271280 h 396939"/>
                <a:gd name="connsiteX65" fmla="*/ 368702 w 760263"/>
                <a:gd name="connsiteY65" fmla="*/ 255176 h 396939"/>
                <a:gd name="connsiteX66" fmla="*/ 403424 w 760263"/>
                <a:gd name="connsiteY66" fmla="*/ 237370 h 396939"/>
                <a:gd name="connsiteX67" fmla="*/ 443593 w 760263"/>
                <a:gd name="connsiteY67" fmla="*/ 265496 h 396939"/>
                <a:gd name="connsiteX68" fmla="*/ 508953 w 760263"/>
                <a:gd name="connsiteY68" fmla="*/ 276837 h 396939"/>
                <a:gd name="connsiteX69" fmla="*/ 535506 w 760263"/>
                <a:gd name="connsiteY69" fmla="*/ 309046 h 396939"/>
                <a:gd name="connsiteX70" fmla="*/ 523137 w 760263"/>
                <a:gd name="connsiteY70" fmla="*/ 335924 h 396939"/>
                <a:gd name="connsiteX71" fmla="*/ 514967 w 760263"/>
                <a:gd name="connsiteY71" fmla="*/ 365185 h 396939"/>
                <a:gd name="connsiteX72" fmla="*/ 535619 w 760263"/>
                <a:gd name="connsiteY72" fmla="*/ 372329 h 396939"/>
                <a:gd name="connsiteX73" fmla="*/ 548669 w 760263"/>
                <a:gd name="connsiteY73" fmla="*/ 384238 h 396939"/>
                <a:gd name="connsiteX74" fmla="*/ 568867 w 760263"/>
                <a:gd name="connsiteY74" fmla="*/ 377773 h 396939"/>
                <a:gd name="connsiteX75" fmla="*/ 571704 w 760263"/>
                <a:gd name="connsiteY75" fmla="*/ 401136 h 396939"/>
                <a:gd name="connsiteX76" fmla="*/ 600072 w 760263"/>
                <a:gd name="connsiteY76" fmla="*/ 367793 h 39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60263" h="396939">
                  <a:moveTo>
                    <a:pt x="600072" y="367793"/>
                  </a:moveTo>
                  <a:cubicBezTo>
                    <a:pt x="601221" y="362900"/>
                    <a:pt x="599456" y="357782"/>
                    <a:pt x="595533" y="354637"/>
                  </a:cubicBezTo>
                  <a:cubicBezTo>
                    <a:pt x="589473" y="349351"/>
                    <a:pt x="586925" y="341095"/>
                    <a:pt x="588951" y="333316"/>
                  </a:cubicBezTo>
                  <a:cubicBezTo>
                    <a:pt x="592232" y="316285"/>
                    <a:pt x="593224" y="298893"/>
                    <a:pt x="591902" y="281600"/>
                  </a:cubicBezTo>
                  <a:cubicBezTo>
                    <a:pt x="591543" y="279584"/>
                    <a:pt x="590104" y="277928"/>
                    <a:pt x="588157" y="277291"/>
                  </a:cubicBezTo>
                  <a:cubicBezTo>
                    <a:pt x="582992" y="276197"/>
                    <a:pt x="577604" y="277307"/>
                    <a:pt x="573292" y="280353"/>
                  </a:cubicBezTo>
                  <a:cubicBezTo>
                    <a:pt x="562626" y="288405"/>
                    <a:pt x="548328" y="297932"/>
                    <a:pt x="541066" y="296798"/>
                  </a:cubicBezTo>
                  <a:cubicBezTo>
                    <a:pt x="533804" y="295663"/>
                    <a:pt x="535392" y="287271"/>
                    <a:pt x="535506" y="277177"/>
                  </a:cubicBezTo>
                  <a:cubicBezTo>
                    <a:pt x="535950" y="272659"/>
                    <a:pt x="535643" y="268099"/>
                    <a:pt x="534598" y="263681"/>
                  </a:cubicBezTo>
                  <a:cubicBezTo>
                    <a:pt x="533281" y="263872"/>
                    <a:pt x="531944" y="263872"/>
                    <a:pt x="530627" y="263681"/>
                  </a:cubicBezTo>
                  <a:cubicBezTo>
                    <a:pt x="520187" y="263681"/>
                    <a:pt x="506003" y="264816"/>
                    <a:pt x="504868" y="256763"/>
                  </a:cubicBezTo>
                  <a:lnTo>
                    <a:pt x="504868" y="255176"/>
                  </a:lnTo>
                  <a:lnTo>
                    <a:pt x="506003" y="254155"/>
                  </a:lnTo>
                  <a:lnTo>
                    <a:pt x="768805" y="37653"/>
                  </a:lnTo>
                  <a:cubicBezTo>
                    <a:pt x="760521" y="34817"/>
                    <a:pt x="752919" y="22909"/>
                    <a:pt x="741912" y="23249"/>
                  </a:cubicBezTo>
                  <a:cubicBezTo>
                    <a:pt x="725693" y="26061"/>
                    <a:pt x="709111" y="26061"/>
                    <a:pt x="692892" y="23249"/>
                  </a:cubicBezTo>
                  <a:cubicBezTo>
                    <a:pt x="662935" y="18599"/>
                    <a:pt x="621404" y="23249"/>
                    <a:pt x="613461" y="13836"/>
                  </a:cubicBezTo>
                  <a:cubicBezTo>
                    <a:pt x="605518" y="4423"/>
                    <a:pt x="568072" y="0"/>
                    <a:pt x="559222" y="0"/>
                  </a:cubicBezTo>
                  <a:cubicBezTo>
                    <a:pt x="550371" y="0"/>
                    <a:pt x="511450" y="9073"/>
                    <a:pt x="488869" y="9073"/>
                  </a:cubicBezTo>
                  <a:cubicBezTo>
                    <a:pt x="466288" y="9073"/>
                    <a:pt x="460501" y="23703"/>
                    <a:pt x="430771" y="23703"/>
                  </a:cubicBezTo>
                  <a:cubicBezTo>
                    <a:pt x="401041" y="23703"/>
                    <a:pt x="367567" y="56139"/>
                    <a:pt x="346234" y="53757"/>
                  </a:cubicBezTo>
                  <a:cubicBezTo>
                    <a:pt x="328307" y="52202"/>
                    <a:pt x="310290" y="55451"/>
                    <a:pt x="294037" y="63170"/>
                  </a:cubicBezTo>
                  <a:cubicBezTo>
                    <a:pt x="284959" y="67933"/>
                    <a:pt x="294037" y="70655"/>
                    <a:pt x="298009" y="74511"/>
                  </a:cubicBezTo>
                  <a:cubicBezTo>
                    <a:pt x="301590" y="79907"/>
                    <a:pt x="301590" y="86921"/>
                    <a:pt x="298009" y="92317"/>
                  </a:cubicBezTo>
                  <a:cubicBezTo>
                    <a:pt x="294831" y="97874"/>
                    <a:pt x="324107" y="92317"/>
                    <a:pt x="324107" y="96626"/>
                  </a:cubicBezTo>
                  <a:cubicBezTo>
                    <a:pt x="324107" y="100936"/>
                    <a:pt x="327284" y="104906"/>
                    <a:pt x="337156" y="105359"/>
                  </a:cubicBezTo>
                  <a:cubicBezTo>
                    <a:pt x="347029" y="105813"/>
                    <a:pt x="329100" y="118401"/>
                    <a:pt x="317753" y="112504"/>
                  </a:cubicBezTo>
                  <a:cubicBezTo>
                    <a:pt x="306405" y="106607"/>
                    <a:pt x="298462" y="122825"/>
                    <a:pt x="283711" y="122031"/>
                  </a:cubicBezTo>
                  <a:cubicBezTo>
                    <a:pt x="268960" y="121237"/>
                    <a:pt x="266690" y="106607"/>
                    <a:pt x="255230" y="106947"/>
                  </a:cubicBezTo>
                  <a:cubicBezTo>
                    <a:pt x="243769" y="107287"/>
                    <a:pt x="211770" y="121237"/>
                    <a:pt x="197926" y="121237"/>
                  </a:cubicBezTo>
                  <a:cubicBezTo>
                    <a:pt x="184082" y="121237"/>
                    <a:pt x="165133" y="125546"/>
                    <a:pt x="165133" y="129516"/>
                  </a:cubicBezTo>
                  <a:cubicBezTo>
                    <a:pt x="165133" y="133485"/>
                    <a:pt x="186125" y="133825"/>
                    <a:pt x="186125" y="137001"/>
                  </a:cubicBezTo>
                  <a:cubicBezTo>
                    <a:pt x="186125" y="140176"/>
                    <a:pt x="162409" y="146868"/>
                    <a:pt x="162750" y="153219"/>
                  </a:cubicBezTo>
                  <a:cubicBezTo>
                    <a:pt x="163090" y="159570"/>
                    <a:pt x="217330" y="155941"/>
                    <a:pt x="227656" y="153219"/>
                  </a:cubicBezTo>
                  <a:cubicBezTo>
                    <a:pt x="237982" y="150497"/>
                    <a:pt x="267485" y="140970"/>
                    <a:pt x="267485" y="148115"/>
                  </a:cubicBezTo>
                  <a:cubicBezTo>
                    <a:pt x="267485" y="155260"/>
                    <a:pt x="224819" y="182139"/>
                    <a:pt x="209387" y="182139"/>
                  </a:cubicBezTo>
                  <a:cubicBezTo>
                    <a:pt x="193955" y="182139"/>
                    <a:pt x="176593" y="191665"/>
                    <a:pt x="166721" y="191665"/>
                  </a:cubicBezTo>
                  <a:cubicBezTo>
                    <a:pt x="156849" y="191665"/>
                    <a:pt x="152878" y="184180"/>
                    <a:pt x="148906" y="185314"/>
                  </a:cubicBezTo>
                  <a:cubicBezTo>
                    <a:pt x="144935" y="186448"/>
                    <a:pt x="122467" y="206635"/>
                    <a:pt x="110666" y="205842"/>
                  </a:cubicBezTo>
                  <a:cubicBezTo>
                    <a:pt x="98865" y="205048"/>
                    <a:pt x="65277" y="227617"/>
                    <a:pt x="65277" y="233174"/>
                  </a:cubicBezTo>
                  <a:cubicBezTo>
                    <a:pt x="65277" y="238731"/>
                    <a:pt x="91035" y="240659"/>
                    <a:pt x="90581" y="244515"/>
                  </a:cubicBezTo>
                  <a:cubicBezTo>
                    <a:pt x="90127" y="248371"/>
                    <a:pt x="76738" y="250412"/>
                    <a:pt x="67887" y="248825"/>
                  </a:cubicBezTo>
                  <a:cubicBezTo>
                    <a:pt x="59036" y="247237"/>
                    <a:pt x="50866" y="252794"/>
                    <a:pt x="50866" y="258238"/>
                  </a:cubicBezTo>
                  <a:cubicBezTo>
                    <a:pt x="50866" y="263681"/>
                    <a:pt x="61532" y="269579"/>
                    <a:pt x="78553" y="267424"/>
                  </a:cubicBezTo>
                  <a:cubicBezTo>
                    <a:pt x="95574" y="265269"/>
                    <a:pt x="105446" y="248371"/>
                    <a:pt x="112595" y="248825"/>
                  </a:cubicBezTo>
                  <a:cubicBezTo>
                    <a:pt x="119744" y="249278"/>
                    <a:pt x="92056" y="272074"/>
                    <a:pt x="84908" y="275703"/>
                  </a:cubicBezTo>
                  <a:cubicBezTo>
                    <a:pt x="77759" y="279332"/>
                    <a:pt x="51093" y="294189"/>
                    <a:pt x="56767" y="298612"/>
                  </a:cubicBezTo>
                  <a:cubicBezTo>
                    <a:pt x="62440" y="303035"/>
                    <a:pt x="84113" y="293849"/>
                    <a:pt x="90808" y="289879"/>
                  </a:cubicBezTo>
                  <a:cubicBezTo>
                    <a:pt x="97503" y="285910"/>
                    <a:pt x="97163" y="301221"/>
                    <a:pt x="107489" y="301221"/>
                  </a:cubicBezTo>
                  <a:cubicBezTo>
                    <a:pt x="117815" y="301221"/>
                    <a:pt x="123602" y="289879"/>
                    <a:pt x="131999" y="289879"/>
                  </a:cubicBezTo>
                  <a:cubicBezTo>
                    <a:pt x="140396" y="289879"/>
                    <a:pt x="130410" y="301221"/>
                    <a:pt x="137105" y="301221"/>
                  </a:cubicBezTo>
                  <a:cubicBezTo>
                    <a:pt x="143800" y="301221"/>
                    <a:pt x="158778" y="287044"/>
                    <a:pt x="161955" y="289879"/>
                  </a:cubicBezTo>
                  <a:cubicBezTo>
                    <a:pt x="165133" y="292715"/>
                    <a:pt x="118269" y="317325"/>
                    <a:pt x="108737" y="323109"/>
                  </a:cubicBezTo>
                  <a:cubicBezTo>
                    <a:pt x="99205" y="328893"/>
                    <a:pt x="-2012" y="362122"/>
                    <a:pt x="30" y="369948"/>
                  </a:cubicBezTo>
                  <a:cubicBezTo>
                    <a:pt x="2073" y="377773"/>
                    <a:pt x="40654" y="367906"/>
                    <a:pt x="47235" y="363710"/>
                  </a:cubicBezTo>
                  <a:cubicBezTo>
                    <a:pt x="53816" y="359514"/>
                    <a:pt x="120084" y="336038"/>
                    <a:pt x="127914" y="329006"/>
                  </a:cubicBezTo>
                  <a:cubicBezTo>
                    <a:pt x="135743" y="321975"/>
                    <a:pt x="156055" y="319026"/>
                    <a:pt x="166835" y="317665"/>
                  </a:cubicBezTo>
                  <a:cubicBezTo>
                    <a:pt x="177615" y="316304"/>
                    <a:pt x="216422" y="300654"/>
                    <a:pt x="216876" y="294983"/>
                  </a:cubicBezTo>
                  <a:cubicBezTo>
                    <a:pt x="217330" y="289312"/>
                    <a:pt x="200309" y="287951"/>
                    <a:pt x="202805" y="282961"/>
                  </a:cubicBezTo>
                  <a:cubicBezTo>
                    <a:pt x="205302" y="277971"/>
                    <a:pt x="228904" y="272641"/>
                    <a:pt x="242067" y="272641"/>
                  </a:cubicBezTo>
                  <a:cubicBezTo>
                    <a:pt x="255230" y="272641"/>
                    <a:pt x="287456" y="258124"/>
                    <a:pt x="300505" y="250753"/>
                  </a:cubicBezTo>
                  <a:cubicBezTo>
                    <a:pt x="317884" y="241205"/>
                    <a:pt x="336966" y="235156"/>
                    <a:pt x="356674" y="232947"/>
                  </a:cubicBezTo>
                  <a:cubicBezTo>
                    <a:pt x="373241" y="232947"/>
                    <a:pt x="357581" y="244288"/>
                    <a:pt x="352135" y="244288"/>
                  </a:cubicBezTo>
                  <a:cubicBezTo>
                    <a:pt x="346688" y="244288"/>
                    <a:pt x="280193" y="270032"/>
                    <a:pt x="280193" y="278311"/>
                  </a:cubicBezTo>
                  <a:cubicBezTo>
                    <a:pt x="280193" y="286590"/>
                    <a:pt x="319909" y="275023"/>
                    <a:pt x="326490" y="271280"/>
                  </a:cubicBezTo>
                  <a:cubicBezTo>
                    <a:pt x="333071" y="267537"/>
                    <a:pt x="360532" y="262207"/>
                    <a:pt x="368702" y="255176"/>
                  </a:cubicBezTo>
                  <a:cubicBezTo>
                    <a:pt x="376872" y="248144"/>
                    <a:pt x="391396" y="236236"/>
                    <a:pt x="403424" y="237370"/>
                  </a:cubicBezTo>
                  <a:cubicBezTo>
                    <a:pt x="415452" y="238504"/>
                    <a:pt x="427934" y="266744"/>
                    <a:pt x="443593" y="265496"/>
                  </a:cubicBezTo>
                  <a:cubicBezTo>
                    <a:pt x="459253" y="264248"/>
                    <a:pt x="495791" y="265496"/>
                    <a:pt x="508953" y="276837"/>
                  </a:cubicBezTo>
                  <a:cubicBezTo>
                    <a:pt x="522116" y="288178"/>
                    <a:pt x="520981" y="309500"/>
                    <a:pt x="535506" y="309046"/>
                  </a:cubicBezTo>
                  <a:cubicBezTo>
                    <a:pt x="543222" y="310293"/>
                    <a:pt x="531875" y="329347"/>
                    <a:pt x="523137" y="335924"/>
                  </a:cubicBezTo>
                  <a:cubicBezTo>
                    <a:pt x="514400" y="342502"/>
                    <a:pt x="505209" y="357586"/>
                    <a:pt x="514967" y="365185"/>
                  </a:cubicBezTo>
                  <a:cubicBezTo>
                    <a:pt x="524726" y="372783"/>
                    <a:pt x="535619" y="365185"/>
                    <a:pt x="535619" y="372329"/>
                  </a:cubicBezTo>
                  <a:cubicBezTo>
                    <a:pt x="535619" y="379474"/>
                    <a:pt x="536754" y="395692"/>
                    <a:pt x="548669" y="384238"/>
                  </a:cubicBezTo>
                  <a:cubicBezTo>
                    <a:pt x="560583" y="372783"/>
                    <a:pt x="568867" y="360875"/>
                    <a:pt x="568867" y="377773"/>
                  </a:cubicBezTo>
                  <a:cubicBezTo>
                    <a:pt x="568867" y="387640"/>
                    <a:pt x="571590" y="394898"/>
                    <a:pt x="571704" y="401136"/>
                  </a:cubicBezTo>
                  <a:cubicBezTo>
                    <a:pt x="577491" y="397507"/>
                    <a:pt x="598596" y="382990"/>
                    <a:pt x="600072" y="36779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8" name="Freeform 467">
              <a:extLst>
                <a:ext uri="{FF2B5EF4-FFF2-40B4-BE49-F238E27FC236}">
                  <a16:creationId xmlns:a16="http://schemas.microsoft.com/office/drawing/2014/main" id="{4FC81235-B339-4F43-A8B2-C93956F419DA}"/>
                </a:ext>
              </a:extLst>
            </p:cNvPr>
            <p:cNvSpPr/>
            <p:nvPr/>
          </p:nvSpPr>
          <p:spPr>
            <a:xfrm>
              <a:off x="3783443" y="4186538"/>
              <a:ext cx="116374" cy="206777"/>
            </a:xfrm>
            <a:custGeom>
              <a:avLst/>
              <a:gdLst>
                <a:gd name="connsiteX0" fmla="*/ 24344 w 102124"/>
                <a:gd name="connsiteY0" fmla="*/ 24157 h 181458"/>
                <a:gd name="connsiteX1" fmla="*/ 26273 w 102124"/>
                <a:gd name="connsiteY1" fmla="*/ 29600 h 181458"/>
                <a:gd name="connsiteX2" fmla="*/ 14926 w 102124"/>
                <a:gd name="connsiteY2" fmla="*/ 40942 h 181458"/>
                <a:gd name="connsiteX3" fmla="*/ 1990 w 102124"/>
                <a:gd name="connsiteY3" fmla="*/ 51602 h 181458"/>
                <a:gd name="connsiteX4" fmla="*/ 1990 w 102124"/>
                <a:gd name="connsiteY4" fmla="*/ 68501 h 181458"/>
                <a:gd name="connsiteX5" fmla="*/ 11862 w 102124"/>
                <a:gd name="connsiteY5" fmla="*/ 78934 h 181458"/>
                <a:gd name="connsiteX6" fmla="*/ 17195 w 102124"/>
                <a:gd name="connsiteY6" fmla="*/ 79728 h 181458"/>
                <a:gd name="connsiteX7" fmla="*/ 31039 w 102124"/>
                <a:gd name="connsiteY7" fmla="*/ 92090 h 181458"/>
                <a:gd name="connsiteX8" fmla="*/ 34670 w 102124"/>
                <a:gd name="connsiteY8" fmla="*/ 103431 h 181458"/>
                <a:gd name="connsiteX9" fmla="*/ 36372 w 102124"/>
                <a:gd name="connsiteY9" fmla="*/ 125320 h 181458"/>
                <a:gd name="connsiteX10" fmla="*/ 38528 w 102124"/>
                <a:gd name="connsiteY10" fmla="*/ 177262 h 181458"/>
                <a:gd name="connsiteX11" fmla="*/ 75066 w 102124"/>
                <a:gd name="connsiteY11" fmla="*/ 176581 h 181458"/>
                <a:gd name="connsiteX12" fmla="*/ 107065 w 102124"/>
                <a:gd name="connsiteY12" fmla="*/ 171024 h 181458"/>
                <a:gd name="connsiteX13" fmla="*/ 108200 w 102124"/>
                <a:gd name="connsiteY13" fmla="*/ 171024 h 181458"/>
                <a:gd name="connsiteX14" fmla="*/ 88229 w 102124"/>
                <a:gd name="connsiteY14" fmla="*/ 139609 h 181458"/>
                <a:gd name="connsiteX15" fmla="*/ 72003 w 102124"/>
                <a:gd name="connsiteY15" fmla="*/ 114659 h 181458"/>
                <a:gd name="connsiteX16" fmla="*/ 88115 w 102124"/>
                <a:gd name="connsiteY16" fmla="*/ 80635 h 181458"/>
                <a:gd name="connsiteX17" fmla="*/ 94016 w 102124"/>
                <a:gd name="connsiteY17" fmla="*/ 60221 h 181458"/>
                <a:gd name="connsiteX18" fmla="*/ 96739 w 102124"/>
                <a:gd name="connsiteY18" fmla="*/ 60221 h 181458"/>
                <a:gd name="connsiteX19" fmla="*/ 66783 w 102124"/>
                <a:gd name="connsiteY19" fmla="*/ 39807 h 181458"/>
                <a:gd name="connsiteX20" fmla="*/ 58159 w 102124"/>
                <a:gd name="connsiteY20" fmla="*/ 13042 h 181458"/>
                <a:gd name="connsiteX21" fmla="*/ 33989 w 102124"/>
                <a:gd name="connsiteY21" fmla="*/ 0 h 181458"/>
                <a:gd name="connsiteX22" fmla="*/ 35351 w 102124"/>
                <a:gd name="connsiteY22" fmla="*/ 2382 h 181458"/>
                <a:gd name="connsiteX23" fmla="*/ 24344 w 102124"/>
                <a:gd name="connsiteY23" fmla="*/ 24157 h 18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2124" h="181458">
                  <a:moveTo>
                    <a:pt x="24344" y="24157"/>
                  </a:moveTo>
                  <a:cubicBezTo>
                    <a:pt x="25446" y="25775"/>
                    <a:pt x="26111" y="27650"/>
                    <a:pt x="26273" y="29600"/>
                  </a:cubicBezTo>
                  <a:cubicBezTo>
                    <a:pt x="26273" y="33683"/>
                    <a:pt x="21621" y="36859"/>
                    <a:pt x="14926" y="40942"/>
                  </a:cubicBezTo>
                  <a:cubicBezTo>
                    <a:pt x="10133" y="43868"/>
                    <a:pt x="5778" y="47457"/>
                    <a:pt x="1990" y="51602"/>
                  </a:cubicBezTo>
                  <a:cubicBezTo>
                    <a:pt x="-663" y="56923"/>
                    <a:pt x="-663" y="63180"/>
                    <a:pt x="1990" y="68501"/>
                  </a:cubicBezTo>
                  <a:cubicBezTo>
                    <a:pt x="4373" y="74398"/>
                    <a:pt x="8118" y="78367"/>
                    <a:pt x="11862" y="78934"/>
                  </a:cubicBezTo>
                  <a:lnTo>
                    <a:pt x="17195" y="79728"/>
                  </a:lnTo>
                  <a:cubicBezTo>
                    <a:pt x="24571" y="80522"/>
                    <a:pt x="32174" y="81429"/>
                    <a:pt x="31039" y="92090"/>
                  </a:cubicBezTo>
                  <a:cubicBezTo>
                    <a:pt x="31264" y="96118"/>
                    <a:pt x="32514" y="100021"/>
                    <a:pt x="34670" y="103431"/>
                  </a:cubicBezTo>
                  <a:cubicBezTo>
                    <a:pt x="37847" y="109896"/>
                    <a:pt x="41819" y="117948"/>
                    <a:pt x="36372" y="125320"/>
                  </a:cubicBezTo>
                  <a:cubicBezTo>
                    <a:pt x="28640" y="141963"/>
                    <a:pt x="29443" y="161316"/>
                    <a:pt x="38528" y="177262"/>
                  </a:cubicBezTo>
                  <a:cubicBezTo>
                    <a:pt x="47492" y="188603"/>
                    <a:pt x="56570" y="186448"/>
                    <a:pt x="75066" y="176581"/>
                  </a:cubicBezTo>
                  <a:cubicBezTo>
                    <a:pt x="84769" y="171087"/>
                    <a:pt x="96077" y="169123"/>
                    <a:pt x="107065" y="171024"/>
                  </a:cubicBezTo>
                  <a:lnTo>
                    <a:pt x="108200" y="171024"/>
                  </a:lnTo>
                  <a:cubicBezTo>
                    <a:pt x="102626" y="159903"/>
                    <a:pt x="95935" y="149377"/>
                    <a:pt x="88229" y="139609"/>
                  </a:cubicBezTo>
                  <a:cubicBezTo>
                    <a:pt x="82101" y="131782"/>
                    <a:pt x="76672" y="123433"/>
                    <a:pt x="72003" y="114659"/>
                  </a:cubicBezTo>
                  <a:cubicBezTo>
                    <a:pt x="65308" y="98668"/>
                    <a:pt x="79038" y="87894"/>
                    <a:pt x="88115" y="80635"/>
                  </a:cubicBezTo>
                  <a:cubicBezTo>
                    <a:pt x="93347" y="75229"/>
                    <a:pt x="95557" y="67583"/>
                    <a:pt x="94016" y="60221"/>
                  </a:cubicBezTo>
                  <a:lnTo>
                    <a:pt x="96739" y="60221"/>
                  </a:lnTo>
                  <a:cubicBezTo>
                    <a:pt x="83350" y="51602"/>
                    <a:pt x="76314" y="39807"/>
                    <a:pt x="66783" y="39807"/>
                  </a:cubicBezTo>
                  <a:cubicBezTo>
                    <a:pt x="57251" y="39807"/>
                    <a:pt x="73137" y="28466"/>
                    <a:pt x="58159" y="13042"/>
                  </a:cubicBezTo>
                  <a:cubicBezTo>
                    <a:pt x="51251" y="6841"/>
                    <a:pt x="42967" y="2370"/>
                    <a:pt x="33989" y="0"/>
                  </a:cubicBezTo>
                  <a:lnTo>
                    <a:pt x="35351" y="2382"/>
                  </a:lnTo>
                  <a:cubicBezTo>
                    <a:pt x="17649" y="12362"/>
                    <a:pt x="21394" y="18826"/>
                    <a:pt x="24344" y="2415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9" name="Freeform 468">
              <a:extLst>
                <a:ext uri="{FF2B5EF4-FFF2-40B4-BE49-F238E27FC236}">
                  <a16:creationId xmlns:a16="http://schemas.microsoft.com/office/drawing/2014/main" id="{5A873B8B-7525-0949-8BBB-9C1E7AB30FC1}"/>
                </a:ext>
              </a:extLst>
            </p:cNvPr>
            <p:cNvSpPr/>
            <p:nvPr/>
          </p:nvSpPr>
          <p:spPr>
            <a:xfrm>
              <a:off x="3462448" y="4086098"/>
              <a:ext cx="349123" cy="323088"/>
            </a:xfrm>
            <a:custGeom>
              <a:avLst/>
              <a:gdLst>
                <a:gd name="connsiteX0" fmla="*/ 0 w 306374"/>
                <a:gd name="connsiteY0" fmla="*/ 55593 h 283528"/>
                <a:gd name="connsiteX1" fmla="*/ 5787 w 306374"/>
                <a:gd name="connsiteY1" fmla="*/ 66140 h 283528"/>
                <a:gd name="connsiteX2" fmla="*/ 17134 w 306374"/>
                <a:gd name="connsiteY2" fmla="*/ 92452 h 283528"/>
                <a:gd name="connsiteX3" fmla="*/ 30524 w 306374"/>
                <a:gd name="connsiteY3" fmla="*/ 116835 h 283528"/>
                <a:gd name="connsiteX4" fmla="*/ 35971 w 306374"/>
                <a:gd name="connsiteY4" fmla="*/ 116835 h 283528"/>
                <a:gd name="connsiteX5" fmla="*/ 74778 w 306374"/>
                <a:gd name="connsiteY5" fmla="*/ 128176 h 283528"/>
                <a:gd name="connsiteX6" fmla="*/ 101785 w 306374"/>
                <a:gd name="connsiteY6" fmla="*/ 143033 h 283528"/>
                <a:gd name="connsiteX7" fmla="*/ 115515 w 306374"/>
                <a:gd name="connsiteY7" fmla="*/ 139177 h 283528"/>
                <a:gd name="connsiteX8" fmla="*/ 123571 w 306374"/>
                <a:gd name="connsiteY8" fmla="*/ 136002 h 283528"/>
                <a:gd name="connsiteX9" fmla="*/ 132422 w 306374"/>
                <a:gd name="connsiteY9" fmla="*/ 141786 h 283528"/>
                <a:gd name="connsiteX10" fmla="*/ 129926 w 306374"/>
                <a:gd name="connsiteY10" fmla="*/ 161292 h 283528"/>
                <a:gd name="connsiteX11" fmla="*/ 124366 w 306374"/>
                <a:gd name="connsiteY11" fmla="*/ 202801 h 283528"/>
                <a:gd name="connsiteX12" fmla="*/ 128678 w 306374"/>
                <a:gd name="connsiteY12" fmla="*/ 210626 h 283528"/>
                <a:gd name="connsiteX13" fmla="*/ 131287 w 306374"/>
                <a:gd name="connsiteY13" fmla="*/ 226958 h 283528"/>
                <a:gd name="connsiteX14" fmla="*/ 127429 w 306374"/>
                <a:gd name="connsiteY14" fmla="*/ 234896 h 283528"/>
                <a:gd name="connsiteX15" fmla="*/ 130947 w 306374"/>
                <a:gd name="connsiteY15" fmla="*/ 240227 h 283528"/>
                <a:gd name="connsiteX16" fmla="*/ 139684 w 306374"/>
                <a:gd name="connsiteY16" fmla="*/ 270621 h 283528"/>
                <a:gd name="connsiteX17" fmla="*/ 152166 w 306374"/>
                <a:gd name="connsiteY17" fmla="*/ 288767 h 283528"/>
                <a:gd name="connsiteX18" fmla="*/ 155003 w 306374"/>
                <a:gd name="connsiteY18" fmla="*/ 289561 h 283528"/>
                <a:gd name="connsiteX19" fmla="*/ 169982 w 306374"/>
                <a:gd name="connsiteY19" fmla="*/ 285931 h 283528"/>
                <a:gd name="connsiteX20" fmla="*/ 177924 w 306374"/>
                <a:gd name="connsiteY20" fmla="*/ 285251 h 283528"/>
                <a:gd name="connsiteX21" fmla="*/ 215484 w 306374"/>
                <a:gd name="connsiteY21" fmla="*/ 258939 h 283528"/>
                <a:gd name="connsiteX22" fmla="*/ 216165 w 306374"/>
                <a:gd name="connsiteY22" fmla="*/ 258372 h 283528"/>
                <a:gd name="connsiteX23" fmla="*/ 219796 w 306374"/>
                <a:gd name="connsiteY23" fmla="*/ 252248 h 283528"/>
                <a:gd name="connsiteX24" fmla="*/ 216391 w 306374"/>
                <a:gd name="connsiteY24" fmla="*/ 249753 h 283528"/>
                <a:gd name="connsiteX25" fmla="*/ 205044 w 306374"/>
                <a:gd name="connsiteY25" fmla="*/ 228092 h 283528"/>
                <a:gd name="connsiteX26" fmla="*/ 200619 w 306374"/>
                <a:gd name="connsiteY26" fmla="*/ 215276 h 283528"/>
                <a:gd name="connsiteX27" fmla="*/ 196307 w 306374"/>
                <a:gd name="connsiteY27" fmla="*/ 199966 h 283528"/>
                <a:gd name="connsiteX28" fmla="*/ 202434 w 306374"/>
                <a:gd name="connsiteY28" fmla="*/ 195429 h 283528"/>
                <a:gd name="connsiteX29" fmla="*/ 223654 w 306374"/>
                <a:gd name="connsiteY29" fmla="*/ 204502 h 283528"/>
                <a:gd name="connsiteX30" fmla="*/ 235001 w 306374"/>
                <a:gd name="connsiteY30" fmla="*/ 211080 h 283528"/>
                <a:gd name="connsiteX31" fmla="*/ 239540 w 306374"/>
                <a:gd name="connsiteY31" fmla="*/ 206090 h 283528"/>
                <a:gd name="connsiteX32" fmla="*/ 252476 w 306374"/>
                <a:gd name="connsiteY32" fmla="*/ 196223 h 283528"/>
                <a:gd name="connsiteX33" fmla="*/ 286517 w 306374"/>
                <a:gd name="connsiteY33" fmla="*/ 183634 h 283528"/>
                <a:gd name="connsiteX34" fmla="*/ 289581 w 306374"/>
                <a:gd name="connsiteY34" fmla="*/ 172860 h 283528"/>
                <a:gd name="connsiteX35" fmla="*/ 277440 w 306374"/>
                <a:gd name="connsiteY35" fmla="*/ 159591 h 283528"/>
                <a:gd name="connsiteX36" fmla="*/ 277440 w 306374"/>
                <a:gd name="connsiteY36" fmla="*/ 136909 h 283528"/>
                <a:gd name="connsiteX37" fmla="*/ 291737 w 306374"/>
                <a:gd name="connsiteY37" fmla="*/ 125001 h 283528"/>
                <a:gd name="connsiteX38" fmla="*/ 300474 w 306374"/>
                <a:gd name="connsiteY38" fmla="*/ 117856 h 283528"/>
                <a:gd name="connsiteX39" fmla="*/ 299113 w 306374"/>
                <a:gd name="connsiteY39" fmla="*/ 115247 h 283528"/>
                <a:gd name="connsiteX40" fmla="*/ 310460 w 306374"/>
                <a:gd name="connsiteY40" fmla="*/ 86894 h 283528"/>
                <a:gd name="connsiteX41" fmla="*/ 280276 w 306374"/>
                <a:gd name="connsiteY41" fmla="*/ 82925 h 283528"/>
                <a:gd name="connsiteX42" fmla="*/ 292872 w 306374"/>
                <a:gd name="connsiteY42" fmla="*/ 54572 h 283528"/>
                <a:gd name="connsiteX43" fmla="*/ 258830 w 306374"/>
                <a:gd name="connsiteY43" fmla="*/ 43231 h 283528"/>
                <a:gd name="connsiteX44" fmla="*/ 236816 w 306374"/>
                <a:gd name="connsiteY44" fmla="*/ 22704 h 283528"/>
                <a:gd name="connsiteX45" fmla="*/ 188818 w 306374"/>
                <a:gd name="connsiteY45" fmla="*/ 39262 h 283528"/>
                <a:gd name="connsiteX46" fmla="*/ 154776 w 306374"/>
                <a:gd name="connsiteY46" fmla="*/ 18848 h 283528"/>
                <a:gd name="connsiteX47" fmla="*/ 136620 w 306374"/>
                <a:gd name="connsiteY47" fmla="*/ 26673 h 283528"/>
                <a:gd name="connsiteX48" fmla="*/ 111430 w 306374"/>
                <a:gd name="connsiteY48" fmla="*/ 10115 h 283528"/>
                <a:gd name="connsiteX49" fmla="*/ 78409 w 306374"/>
                <a:gd name="connsiteY49" fmla="*/ 1496 h 283528"/>
                <a:gd name="connsiteX50" fmla="*/ 39829 w 306374"/>
                <a:gd name="connsiteY50" fmla="*/ 27467 h 283528"/>
                <a:gd name="connsiteX51" fmla="*/ 39034 w 306374"/>
                <a:gd name="connsiteY51" fmla="*/ 67615 h 283528"/>
                <a:gd name="connsiteX52" fmla="*/ 26439 w 306374"/>
                <a:gd name="connsiteY52" fmla="*/ 34612 h 283528"/>
                <a:gd name="connsiteX53" fmla="*/ 28935 w 306374"/>
                <a:gd name="connsiteY53" fmla="*/ 7620 h 283528"/>
                <a:gd name="connsiteX54" fmla="*/ 0 w 306374"/>
                <a:gd name="connsiteY54" fmla="*/ 55593 h 283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6374" h="283528">
                  <a:moveTo>
                    <a:pt x="0" y="55593"/>
                  </a:moveTo>
                  <a:cubicBezTo>
                    <a:pt x="882" y="59589"/>
                    <a:pt x="2890" y="63249"/>
                    <a:pt x="5787" y="66140"/>
                  </a:cubicBezTo>
                  <a:cubicBezTo>
                    <a:pt x="12314" y="73455"/>
                    <a:pt x="16295" y="82686"/>
                    <a:pt x="17134" y="92452"/>
                  </a:cubicBezTo>
                  <a:cubicBezTo>
                    <a:pt x="17815" y="107762"/>
                    <a:pt x="22581" y="116381"/>
                    <a:pt x="30524" y="116835"/>
                  </a:cubicBezTo>
                  <a:lnTo>
                    <a:pt x="35971" y="116835"/>
                  </a:lnTo>
                  <a:cubicBezTo>
                    <a:pt x="46410" y="116835"/>
                    <a:pt x="63885" y="116155"/>
                    <a:pt x="74778" y="128176"/>
                  </a:cubicBezTo>
                  <a:cubicBezTo>
                    <a:pt x="80892" y="137152"/>
                    <a:pt x="90926" y="142672"/>
                    <a:pt x="101785" y="143033"/>
                  </a:cubicBezTo>
                  <a:cubicBezTo>
                    <a:pt x="106647" y="143171"/>
                    <a:pt x="111436" y="141827"/>
                    <a:pt x="115515" y="139177"/>
                  </a:cubicBezTo>
                  <a:cubicBezTo>
                    <a:pt x="117950" y="137570"/>
                    <a:pt x="120694" y="136489"/>
                    <a:pt x="123571" y="136002"/>
                  </a:cubicBezTo>
                  <a:cubicBezTo>
                    <a:pt x="127438" y="135904"/>
                    <a:pt x="130961" y="138206"/>
                    <a:pt x="132422" y="141786"/>
                  </a:cubicBezTo>
                  <a:cubicBezTo>
                    <a:pt x="135584" y="148199"/>
                    <a:pt x="134601" y="155881"/>
                    <a:pt x="129926" y="161292"/>
                  </a:cubicBezTo>
                  <a:cubicBezTo>
                    <a:pt x="124077" y="174295"/>
                    <a:pt x="122145" y="188719"/>
                    <a:pt x="124366" y="202801"/>
                  </a:cubicBezTo>
                  <a:cubicBezTo>
                    <a:pt x="125270" y="205669"/>
                    <a:pt x="126735" y="208329"/>
                    <a:pt x="128678" y="210626"/>
                  </a:cubicBezTo>
                  <a:cubicBezTo>
                    <a:pt x="132195" y="215503"/>
                    <a:pt x="136847" y="221967"/>
                    <a:pt x="131287" y="226958"/>
                  </a:cubicBezTo>
                  <a:cubicBezTo>
                    <a:pt x="128823" y="228849"/>
                    <a:pt x="127393" y="231791"/>
                    <a:pt x="127429" y="234896"/>
                  </a:cubicBezTo>
                  <a:cubicBezTo>
                    <a:pt x="127623" y="237154"/>
                    <a:pt x="128947" y="239160"/>
                    <a:pt x="130947" y="240227"/>
                  </a:cubicBezTo>
                  <a:cubicBezTo>
                    <a:pt x="138663" y="245103"/>
                    <a:pt x="139684" y="258259"/>
                    <a:pt x="139684" y="270621"/>
                  </a:cubicBezTo>
                  <a:cubicBezTo>
                    <a:pt x="141229" y="278103"/>
                    <a:pt x="145729" y="284646"/>
                    <a:pt x="152166" y="288767"/>
                  </a:cubicBezTo>
                  <a:cubicBezTo>
                    <a:pt x="152980" y="289375"/>
                    <a:pt x="153992" y="289658"/>
                    <a:pt x="155003" y="289561"/>
                  </a:cubicBezTo>
                  <a:cubicBezTo>
                    <a:pt x="159607" y="287100"/>
                    <a:pt x="164761" y="285851"/>
                    <a:pt x="169982" y="285931"/>
                  </a:cubicBezTo>
                  <a:lnTo>
                    <a:pt x="177924" y="285251"/>
                  </a:lnTo>
                  <a:cubicBezTo>
                    <a:pt x="183825" y="284457"/>
                    <a:pt x="196534" y="275611"/>
                    <a:pt x="215484" y="258939"/>
                  </a:cubicBezTo>
                  <a:lnTo>
                    <a:pt x="216165" y="258372"/>
                  </a:lnTo>
                  <a:cubicBezTo>
                    <a:pt x="219228" y="255651"/>
                    <a:pt x="220023" y="253382"/>
                    <a:pt x="219796" y="252248"/>
                  </a:cubicBezTo>
                  <a:cubicBezTo>
                    <a:pt x="219569" y="251114"/>
                    <a:pt x="218321" y="250320"/>
                    <a:pt x="216391" y="249753"/>
                  </a:cubicBezTo>
                  <a:cubicBezTo>
                    <a:pt x="211172" y="248392"/>
                    <a:pt x="208675" y="240680"/>
                    <a:pt x="205044" y="228092"/>
                  </a:cubicBezTo>
                  <a:cubicBezTo>
                    <a:pt x="203964" y="223694"/>
                    <a:pt x="202482" y="219404"/>
                    <a:pt x="200619" y="215276"/>
                  </a:cubicBezTo>
                  <a:cubicBezTo>
                    <a:pt x="197328" y="209719"/>
                    <a:pt x="194491" y="203935"/>
                    <a:pt x="196307" y="199966"/>
                  </a:cubicBezTo>
                  <a:cubicBezTo>
                    <a:pt x="197475" y="197535"/>
                    <a:pt x="199768" y="195837"/>
                    <a:pt x="202434" y="195429"/>
                  </a:cubicBezTo>
                  <a:cubicBezTo>
                    <a:pt x="207881" y="194182"/>
                    <a:pt x="215484" y="199172"/>
                    <a:pt x="223654" y="204502"/>
                  </a:cubicBezTo>
                  <a:cubicBezTo>
                    <a:pt x="227091" y="207242"/>
                    <a:pt x="230915" y="209458"/>
                    <a:pt x="235001" y="211080"/>
                  </a:cubicBezTo>
                  <a:cubicBezTo>
                    <a:pt x="236249" y="211080"/>
                    <a:pt x="238065" y="208245"/>
                    <a:pt x="239540" y="206090"/>
                  </a:cubicBezTo>
                  <a:cubicBezTo>
                    <a:pt x="242377" y="201667"/>
                    <a:pt x="245894" y="196223"/>
                    <a:pt x="252476" y="196223"/>
                  </a:cubicBezTo>
                  <a:cubicBezTo>
                    <a:pt x="264540" y="194304"/>
                    <a:pt x="276108" y="190026"/>
                    <a:pt x="286517" y="183634"/>
                  </a:cubicBezTo>
                  <a:cubicBezTo>
                    <a:pt x="289496" y="180912"/>
                    <a:pt x="290682" y="176742"/>
                    <a:pt x="289581" y="172860"/>
                  </a:cubicBezTo>
                  <a:cubicBezTo>
                    <a:pt x="283819" y="170380"/>
                    <a:pt x="279398" y="165548"/>
                    <a:pt x="277440" y="159591"/>
                  </a:cubicBezTo>
                  <a:cubicBezTo>
                    <a:pt x="273726" y="152486"/>
                    <a:pt x="273726" y="144014"/>
                    <a:pt x="277440" y="136909"/>
                  </a:cubicBezTo>
                  <a:cubicBezTo>
                    <a:pt x="281548" y="132211"/>
                    <a:pt x="286373" y="128192"/>
                    <a:pt x="291737" y="125001"/>
                  </a:cubicBezTo>
                  <a:cubicBezTo>
                    <a:pt x="294991" y="123070"/>
                    <a:pt x="297936" y="120661"/>
                    <a:pt x="300474" y="117856"/>
                  </a:cubicBezTo>
                  <a:cubicBezTo>
                    <a:pt x="300085" y="116954"/>
                    <a:pt x="299630" y="116082"/>
                    <a:pt x="299113" y="115247"/>
                  </a:cubicBezTo>
                  <a:cubicBezTo>
                    <a:pt x="295936" y="109690"/>
                    <a:pt x="290262" y="99370"/>
                    <a:pt x="310460" y="86894"/>
                  </a:cubicBezTo>
                  <a:cubicBezTo>
                    <a:pt x="300592" y="84379"/>
                    <a:pt x="290460" y="83047"/>
                    <a:pt x="280276" y="82925"/>
                  </a:cubicBezTo>
                  <a:cubicBezTo>
                    <a:pt x="267681" y="82925"/>
                    <a:pt x="296730" y="64779"/>
                    <a:pt x="292872" y="54572"/>
                  </a:cubicBezTo>
                  <a:cubicBezTo>
                    <a:pt x="289014" y="44365"/>
                    <a:pt x="271539" y="48221"/>
                    <a:pt x="258830" y="43231"/>
                  </a:cubicBezTo>
                  <a:cubicBezTo>
                    <a:pt x="246121" y="38241"/>
                    <a:pt x="247483" y="22704"/>
                    <a:pt x="236816" y="22704"/>
                  </a:cubicBezTo>
                  <a:cubicBezTo>
                    <a:pt x="226150" y="22704"/>
                    <a:pt x="202775" y="40849"/>
                    <a:pt x="188818" y="39262"/>
                  </a:cubicBezTo>
                  <a:cubicBezTo>
                    <a:pt x="174861" y="37674"/>
                    <a:pt x="161244" y="18848"/>
                    <a:pt x="154776" y="18848"/>
                  </a:cubicBezTo>
                  <a:cubicBezTo>
                    <a:pt x="148308" y="18848"/>
                    <a:pt x="147627" y="26673"/>
                    <a:pt x="136620" y="26673"/>
                  </a:cubicBezTo>
                  <a:cubicBezTo>
                    <a:pt x="125418" y="27579"/>
                    <a:pt x="115035" y="20754"/>
                    <a:pt x="111430" y="10115"/>
                  </a:cubicBezTo>
                  <a:cubicBezTo>
                    <a:pt x="107572" y="-1226"/>
                    <a:pt x="89416" y="-1226"/>
                    <a:pt x="78409" y="1496"/>
                  </a:cubicBezTo>
                  <a:cubicBezTo>
                    <a:pt x="67403" y="4218"/>
                    <a:pt x="33020" y="14878"/>
                    <a:pt x="39829" y="27467"/>
                  </a:cubicBezTo>
                  <a:cubicBezTo>
                    <a:pt x="46637" y="40056"/>
                    <a:pt x="49247" y="67615"/>
                    <a:pt x="39034" y="67615"/>
                  </a:cubicBezTo>
                  <a:cubicBezTo>
                    <a:pt x="28822" y="67615"/>
                    <a:pt x="22467" y="43231"/>
                    <a:pt x="26439" y="34612"/>
                  </a:cubicBezTo>
                  <a:cubicBezTo>
                    <a:pt x="30728" y="26275"/>
                    <a:pt x="31623" y="16602"/>
                    <a:pt x="28935" y="7620"/>
                  </a:cubicBezTo>
                  <a:cubicBezTo>
                    <a:pt x="12475" y="18363"/>
                    <a:pt x="1820" y="36028"/>
                    <a:pt x="0" y="5559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0" name="Freeform 469">
              <a:extLst>
                <a:ext uri="{FF2B5EF4-FFF2-40B4-BE49-F238E27FC236}">
                  <a16:creationId xmlns:a16="http://schemas.microsoft.com/office/drawing/2014/main" id="{8CE067F4-E985-8849-A05D-23609727605C}"/>
                </a:ext>
              </a:extLst>
            </p:cNvPr>
            <p:cNvSpPr/>
            <p:nvPr/>
          </p:nvSpPr>
          <p:spPr>
            <a:xfrm>
              <a:off x="2338747" y="2918738"/>
              <a:ext cx="1499937" cy="736643"/>
            </a:xfrm>
            <a:custGeom>
              <a:avLst/>
              <a:gdLst>
                <a:gd name="connsiteX0" fmla="*/ 101027 w 1316277"/>
                <a:gd name="connsiteY0" fmla="*/ 444005 h 646444"/>
                <a:gd name="connsiteX1" fmla="*/ 133026 w 1316277"/>
                <a:gd name="connsiteY1" fmla="*/ 452171 h 646444"/>
                <a:gd name="connsiteX2" fmla="*/ 139948 w 1316277"/>
                <a:gd name="connsiteY2" fmla="*/ 456934 h 646444"/>
                <a:gd name="connsiteX3" fmla="*/ 144600 w 1316277"/>
                <a:gd name="connsiteY3" fmla="*/ 459770 h 646444"/>
                <a:gd name="connsiteX4" fmla="*/ 223123 w 1316277"/>
                <a:gd name="connsiteY4" fmla="*/ 481658 h 646444"/>
                <a:gd name="connsiteX5" fmla="*/ 260569 w 1316277"/>
                <a:gd name="connsiteY5" fmla="*/ 473266 h 646444"/>
                <a:gd name="connsiteX6" fmla="*/ 279859 w 1316277"/>
                <a:gd name="connsiteY6" fmla="*/ 466688 h 646444"/>
                <a:gd name="connsiteX7" fmla="*/ 314922 w 1316277"/>
                <a:gd name="connsiteY7" fmla="*/ 479276 h 646444"/>
                <a:gd name="connsiteX8" fmla="*/ 332737 w 1316277"/>
                <a:gd name="connsiteY8" fmla="*/ 509444 h 646444"/>
                <a:gd name="connsiteX9" fmla="*/ 342836 w 1316277"/>
                <a:gd name="connsiteY9" fmla="*/ 537116 h 646444"/>
                <a:gd name="connsiteX10" fmla="*/ 346354 w 1316277"/>
                <a:gd name="connsiteY10" fmla="*/ 539498 h 646444"/>
                <a:gd name="connsiteX11" fmla="*/ 361446 w 1316277"/>
                <a:gd name="connsiteY11" fmla="*/ 539498 h 646444"/>
                <a:gd name="connsiteX12" fmla="*/ 387204 w 1316277"/>
                <a:gd name="connsiteY12" fmla="*/ 520218 h 646444"/>
                <a:gd name="connsiteX13" fmla="*/ 417274 w 1316277"/>
                <a:gd name="connsiteY13" fmla="*/ 549024 h 646444"/>
                <a:gd name="connsiteX14" fmla="*/ 423288 w 1316277"/>
                <a:gd name="connsiteY14" fmla="*/ 565923 h 646444"/>
                <a:gd name="connsiteX15" fmla="*/ 431912 w 1316277"/>
                <a:gd name="connsiteY15" fmla="*/ 593028 h 646444"/>
                <a:gd name="connsiteX16" fmla="*/ 442238 w 1316277"/>
                <a:gd name="connsiteY16" fmla="*/ 618205 h 646444"/>
                <a:gd name="connsiteX17" fmla="*/ 453018 w 1316277"/>
                <a:gd name="connsiteY17" fmla="*/ 624103 h 646444"/>
                <a:gd name="connsiteX18" fmla="*/ 469925 w 1316277"/>
                <a:gd name="connsiteY18" fmla="*/ 630454 h 646444"/>
                <a:gd name="connsiteX19" fmla="*/ 471173 w 1316277"/>
                <a:gd name="connsiteY19" fmla="*/ 632949 h 646444"/>
                <a:gd name="connsiteX20" fmla="*/ 473556 w 1316277"/>
                <a:gd name="connsiteY20" fmla="*/ 619339 h 646444"/>
                <a:gd name="connsiteX21" fmla="*/ 486265 w 1316277"/>
                <a:gd name="connsiteY21" fmla="*/ 580326 h 646444"/>
                <a:gd name="connsiteX22" fmla="*/ 530633 w 1316277"/>
                <a:gd name="connsiteY22" fmla="*/ 553221 h 646444"/>
                <a:gd name="connsiteX23" fmla="*/ 564674 w 1316277"/>
                <a:gd name="connsiteY23" fmla="*/ 530538 h 646444"/>
                <a:gd name="connsiteX24" fmla="*/ 598716 w 1316277"/>
                <a:gd name="connsiteY24" fmla="*/ 530538 h 646444"/>
                <a:gd name="connsiteX25" fmla="*/ 621410 w 1316277"/>
                <a:gd name="connsiteY25" fmla="*/ 527816 h 646444"/>
                <a:gd name="connsiteX26" fmla="*/ 648871 w 1316277"/>
                <a:gd name="connsiteY26" fmla="*/ 542446 h 646444"/>
                <a:gd name="connsiteX27" fmla="*/ 677239 w 1316277"/>
                <a:gd name="connsiteY27" fmla="*/ 543694 h 646444"/>
                <a:gd name="connsiteX28" fmla="*/ 676444 w 1316277"/>
                <a:gd name="connsiteY28" fmla="*/ 527363 h 646444"/>
                <a:gd name="connsiteX29" fmla="*/ 695735 w 1316277"/>
                <a:gd name="connsiteY29" fmla="*/ 507175 h 646444"/>
                <a:gd name="connsiteX30" fmla="*/ 729776 w 1316277"/>
                <a:gd name="connsiteY30" fmla="*/ 510464 h 646444"/>
                <a:gd name="connsiteX31" fmla="*/ 768357 w 1316277"/>
                <a:gd name="connsiteY31" fmla="*/ 515341 h 646444"/>
                <a:gd name="connsiteX32" fmla="*/ 790030 w 1316277"/>
                <a:gd name="connsiteY32" fmla="*/ 523167 h 646444"/>
                <a:gd name="connsiteX33" fmla="*/ 818852 w 1316277"/>
                <a:gd name="connsiteY33" fmla="*/ 527590 h 646444"/>
                <a:gd name="connsiteX34" fmla="*/ 823731 w 1316277"/>
                <a:gd name="connsiteY34" fmla="*/ 569552 h 646444"/>
                <a:gd name="connsiteX35" fmla="*/ 830313 w 1316277"/>
                <a:gd name="connsiteY35" fmla="*/ 610947 h 646444"/>
                <a:gd name="connsiteX36" fmla="*/ 854936 w 1316277"/>
                <a:gd name="connsiteY36" fmla="*/ 651095 h 646444"/>
                <a:gd name="connsiteX37" fmla="*/ 876723 w 1316277"/>
                <a:gd name="connsiteY37" fmla="*/ 607658 h 646444"/>
                <a:gd name="connsiteX38" fmla="*/ 871390 w 1316277"/>
                <a:gd name="connsiteY38" fmla="*/ 544488 h 646444"/>
                <a:gd name="connsiteX39" fmla="*/ 867305 w 1316277"/>
                <a:gd name="connsiteY39" fmla="*/ 499123 h 646444"/>
                <a:gd name="connsiteX40" fmla="*/ 912694 w 1316277"/>
                <a:gd name="connsiteY40" fmla="*/ 448655 h 646444"/>
                <a:gd name="connsiteX41" fmla="*/ 962848 w 1316277"/>
                <a:gd name="connsiteY41" fmla="*/ 415426 h 646444"/>
                <a:gd name="connsiteX42" fmla="*/ 1005968 w 1316277"/>
                <a:gd name="connsiteY42" fmla="*/ 389568 h 646444"/>
                <a:gd name="connsiteX43" fmla="*/ 1022762 w 1316277"/>
                <a:gd name="connsiteY43" fmla="*/ 372556 h 646444"/>
                <a:gd name="connsiteX44" fmla="*/ 1032180 w 1316277"/>
                <a:gd name="connsiteY44" fmla="*/ 359401 h 646444"/>
                <a:gd name="connsiteX45" fmla="*/ 1039102 w 1316277"/>
                <a:gd name="connsiteY45" fmla="*/ 348967 h 646444"/>
                <a:gd name="connsiteX46" fmla="*/ 1031953 w 1316277"/>
                <a:gd name="connsiteY46" fmla="*/ 327645 h 646444"/>
                <a:gd name="connsiteX47" fmla="*/ 1036832 w 1316277"/>
                <a:gd name="connsiteY47" fmla="*/ 310634 h 646444"/>
                <a:gd name="connsiteX48" fmla="*/ 1040463 w 1316277"/>
                <a:gd name="connsiteY48" fmla="*/ 288745 h 646444"/>
                <a:gd name="connsiteX49" fmla="*/ 1054534 w 1316277"/>
                <a:gd name="connsiteY49" fmla="*/ 291354 h 646444"/>
                <a:gd name="connsiteX50" fmla="*/ 1046250 w 1316277"/>
                <a:gd name="connsiteY50" fmla="*/ 320500 h 646444"/>
                <a:gd name="connsiteX51" fmla="*/ 1067923 w 1316277"/>
                <a:gd name="connsiteY51" fmla="*/ 302128 h 646444"/>
                <a:gd name="connsiteX52" fmla="*/ 1089143 w 1316277"/>
                <a:gd name="connsiteY52" fmla="*/ 275590 h 646444"/>
                <a:gd name="connsiteX53" fmla="*/ 1123185 w 1316277"/>
                <a:gd name="connsiteY53" fmla="*/ 232720 h 646444"/>
                <a:gd name="connsiteX54" fmla="*/ 1174928 w 1316277"/>
                <a:gd name="connsiteY54" fmla="*/ 215482 h 646444"/>
                <a:gd name="connsiteX55" fmla="*/ 1200459 w 1316277"/>
                <a:gd name="connsiteY55" fmla="*/ 209584 h 646444"/>
                <a:gd name="connsiteX56" fmla="*/ 1215891 w 1316277"/>
                <a:gd name="connsiteY56" fmla="*/ 198243 h 646444"/>
                <a:gd name="connsiteX57" fmla="*/ 1213622 w 1316277"/>
                <a:gd name="connsiteY57" fmla="*/ 172045 h 646444"/>
                <a:gd name="connsiteX58" fmla="*/ 1261734 w 1316277"/>
                <a:gd name="connsiteY58" fmla="*/ 135753 h 646444"/>
                <a:gd name="connsiteX59" fmla="*/ 1313477 w 1316277"/>
                <a:gd name="connsiteY59" fmla="*/ 118628 h 646444"/>
                <a:gd name="connsiteX60" fmla="*/ 1315406 w 1316277"/>
                <a:gd name="connsiteY60" fmla="*/ 116814 h 646444"/>
                <a:gd name="connsiteX61" fmla="*/ 1307917 w 1316277"/>
                <a:gd name="connsiteY61" fmla="*/ 91183 h 646444"/>
                <a:gd name="connsiteX62" fmla="*/ 1315974 w 1316277"/>
                <a:gd name="connsiteY62" fmla="*/ 65552 h 646444"/>
                <a:gd name="connsiteX63" fmla="*/ 1317335 w 1316277"/>
                <a:gd name="connsiteY63" fmla="*/ 57273 h 646444"/>
                <a:gd name="connsiteX64" fmla="*/ 1310300 w 1316277"/>
                <a:gd name="connsiteY64" fmla="*/ 53190 h 646444"/>
                <a:gd name="connsiteX65" fmla="*/ 1304400 w 1316277"/>
                <a:gd name="connsiteY65" fmla="*/ 55458 h 646444"/>
                <a:gd name="connsiteX66" fmla="*/ 1295208 w 1316277"/>
                <a:gd name="connsiteY66" fmla="*/ 55458 h 646444"/>
                <a:gd name="connsiteX67" fmla="*/ 1284655 w 1316277"/>
                <a:gd name="connsiteY67" fmla="*/ 58293 h 646444"/>
                <a:gd name="connsiteX68" fmla="*/ 1261961 w 1316277"/>
                <a:gd name="connsiteY68" fmla="*/ 83131 h 646444"/>
                <a:gd name="connsiteX69" fmla="*/ 1247777 w 1316277"/>
                <a:gd name="connsiteY69" fmla="*/ 99575 h 646444"/>
                <a:gd name="connsiteX70" fmla="*/ 1218501 w 1316277"/>
                <a:gd name="connsiteY70" fmla="*/ 117721 h 646444"/>
                <a:gd name="connsiteX71" fmla="*/ 1139071 w 1316277"/>
                <a:gd name="connsiteY71" fmla="*/ 117721 h 646444"/>
                <a:gd name="connsiteX72" fmla="*/ 1075072 w 1316277"/>
                <a:gd name="connsiteY72" fmla="*/ 141764 h 646444"/>
                <a:gd name="connsiteX73" fmla="*/ 1027414 w 1316277"/>
                <a:gd name="connsiteY73" fmla="*/ 157188 h 646444"/>
                <a:gd name="connsiteX74" fmla="*/ 1024691 w 1316277"/>
                <a:gd name="connsiteY74" fmla="*/ 160250 h 646444"/>
                <a:gd name="connsiteX75" fmla="*/ 997117 w 1316277"/>
                <a:gd name="connsiteY75" fmla="*/ 179984 h 646444"/>
                <a:gd name="connsiteX76" fmla="*/ 989060 w 1316277"/>
                <a:gd name="connsiteY76" fmla="*/ 179984 h 646444"/>
                <a:gd name="connsiteX77" fmla="*/ 971359 w 1316277"/>
                <a:gd name="connsiteY77" fmla="*/ 181912 h 646444"/>
                <a:gd name="connsiteX78" fmla="*/ 962167 w 1316277"/>
                <a:gd name="connsiteY78" fmla="*/ 185201 h 646444"/>
                <a:gd name="connsiteX79" fmla="*/ 957629 w 1316277"/>
                <a:gd name="connsiteY79" fmla="*/ 184293 h 646444"/>
                <a:gd name="connsiteX80" fmla="*/ 952068 w 1316277"/>
                <a:gd name="connsiteY80" fmla="*/ 175561 h 646444"/>
                <a:gd name="connsiteX81" fmla="*/ 972380 w 1316277"/>
                <a:gd name="connsiteY81" fmla="*/ 154239 h 646444"/>
                <a:gd name="connsiteX82" fmla="*/ 982139 w 1316277"/>
                <a:gd name="connsiteY82" fmla="*/ 146754 h 646444"/>
                <a:gd name="connsiteX83" fmla="*/ 994280 w 1316277"/>
                <a:gd name="connsiteY83" fmla="*/ 128268 h 646444"/>
                <a:gd name="connsiteX84" fmla="*/ 1003812 w 1316277"/>
                <a:gd name="connsiteY84" fmla="*/ 113752 h 646444"/>
                <a:gd name="connsiteX85" fmla="*/ 1016067 w 1316277"/>
                <a:gd name="connsiteY85" fmla="*/ 117608 h 646444"/>
                <a:gd name="connsiteX86" fmla="*/ 1024918 w 1316277"/>
                <a:gd name="connsiteY86" fmla="*/ 122938 h 646444"/>
                <a:gd name="connsiteX87" fmla="*/ 1036265 w 1316277"/>
                <a:gd name="connsiteY87" fmla="*/ 111597 h 646444"/>
                <a:gd name="connsiteX88" fmla="*/ 1019811 w 1316277"/>
                <a:gd name="connsiteY88" fmla="*/ 89822 h 646444"/>
                <a:gd name="connsiteX89" fmla="*/ 986791 w 1316277"/>
                <a:gd name="connsiteY89" fmla="*/ 83811 h 646444"/>
                <a:gd name="connsiteX90" fmla="*/ 978507 w 1316277"/>
                <a:gd name="connsiteY90" fmla="*/ 83811 h 646444"/>
                <a:gd name="connsiteX91" fmla="*/ 962167 w 1316277"/>
                <a:gd name="connsiteY91" fmla="*/ 76439 h 646444"/>
                <a:gd name="connsiteX92" fmla="*/ 959444 w 1316277"/>
                <a:gd name="connsiteY92" fmla="*/ 57386 h 646444"/>
                <a:gd name="connsiteX93" fmla="*/ 960919 w 1316277"/>
                <a:gd name="connsiteY93" fmla="*/ 39694 h 646444"/>
                <a:gd name="connsiteX94" fmla="*/ 957969 w 1316277"/>
                <a:gd name="connsiteY94" fmla="*/ 38560 h 646444"/>
                <a:gd name="connsiteX95" fmla="*/ 941969 w 1316277"/>
                <a:gd name="connsiteY95" fmla="*/ 17238 h 646444"/>
                <a:gd name="connsiteX96" fmla="*/ 929374 w 1316277"/>
                <a:gd name="connsiteY96" fmla="*/ 12815 h 646444"/>
                <a:gd name="connsiteX97" fmla="*/ 916665 w 1316277"/>
                <a:gd name="connsiteY97" fmla="*/ 12815 h 646444"/>
                <a:gd name="connsiteX98" fmla="*/ 881375 w 1316277"/>
                <a:gd name="connsiteY98" fmla="*/ 28466 h 646444"/>
                <a:gd name="connsiteX99" fmla="*/ 867872 w 1316277"/>
                <a:gd name="connsiteY99" fmla="*/ 36405 h 646444"/>
                <a:gd name="connsiteX100" fmla="*/ 817036 w 1316277"/>
                <a:gd name="connsiteY100" fmla="*/ 27332 h 646444"/>
                <a:gd name="connsiteX101" fmla="*/ 793548 w 1316277"/>
                <a:gd name="connsiteY101" fmla="*/ 21888 h 646444"/>
                <a:gd name="connsiteX102" fmla="*/ 776186 w 1316277"/>
                <a:gd name="connsiteY102" fmla="*/ 19053 h 646444"/>
                <a:gd name="connsiteX103" fmla="*/ 768130 w 1316277"/>
                <a:gd name="connsiteY103" fmla="*/ 13836 h 646444"/>
                <a:gd name="connsiteX104" fmla="*/ 772215 w 1316277"/>
                <a:gd name="connsiteY104" fmla="*/ 3969 h 646444"/>
                <a:gd name="connsiteX105" fmla="*/ 774938 w 1316277"/>
                <a:gd name="connsiteY105" fmla="*/ 0 h 646444"/>
                <a:gd name="connsiteX106" fmla="*/ 773804 w 1316277"/>
                <a:gd name="connsiteY106" fmla="*/ 0 h 646444"/>
                <a:gd name="connsiteX107" fmla="*/ 762456 w 1316277"/>
                <a:gd name="connsiteY107" fmla="*/ 9640 h 646444"/>
                <a:gd name="connsiteX108" fmla="*/ 761549 w 1316277"/>
                <a:gd name="connsiteY108" fmla="*/ 10774 h 646444"/>
                <a:gd name="connsiteX109" fmla="*/ 184769 w 1316277"/>
                <a:gd name="connsiteY109" fmla="*/ 10774 h 646444"/>
                <a:gd name="connsiteX110" fmla="*/ 184769 w 1316277"/>
                <a:gd name="connsiteY110" fmla="*/ 7145 h 646444"/>
                <a:gd name="connsiteX111" fmla="*/ 164912 w 1316277"/>
                <a:gd name="connsiteY111" fmla="*/ 49561 h 646444"/>
                <a:gd name="connsiteX112" fmla="*/ 162188 w 1316277"/>
                <a:gd name="connsiteY112" fmla="*/ 34817 h 646444"/>
                <a:gd name="connsiteX113" fmla="*/ 126218 w 1316277"/>
                <a:gd name="connsiteY113" fmla="*/ 36178 h 646444"/>
                <a:gd name="connsiteX114" fmla="*/ 108176 w 1316277"/>
                <a:gd name="connsiteY114" fmla="*/ 87553 h 646444"/>
                <a:gd name="connsiteX115" fmla="*/ 44745 w 1316277"/>
                <a:gd name="connsiteY115" fmla="*/ 165013 h 646444"/>
                <a:gd name="connsiteX116" fmla="*/ 28632 w 1316277"/>
                <a:gd name="connsiteY116" fmla="*/ 211059 h 646444"/>
                <a:gd name="connsiteX117" fmla="*/ 4689 w 1316277"/>
                <a:gd name="connsiteY117" fmla="*/ 251093 h 646444"/>
                <a:gd name="connsiteX118" fmla="*/ 604 w 1316277"/>
                <a:gd name="connsiteY118" fmla="*/ 285797 h 646444"/>
                <a:gd name="connsiteX119" fmla="*/ 14674 w 1316277"/>
                <a:gd name="connsiteY119" fmla="*/ 305190 h 646444"/>
                <a:gd name="connsiteX120" fmla="*/ 3327 w 1316277"/>
                <a:gd name="connsiteY120" fmla="*/ 322542 h 646444"/>
                <a:gd name="connsiteX121" fmla="*/ 8660 w 1316277"/>
                <a:gd name="connsiteY121" fmla="*/ 338533 h 646444"/>
                <a:gd name="connsiteX122" fmla="*/ 13313 w 1316277"/>
                <a:gd name="connsiteY122" fmla="*/ 369267 h 646444"/>
                <a:gd name="connsiteX123" fmla="*/ 11270 w 1316277"/>
                <a:gd name="connsiteY123" fmla="*/ 392630 h 646444"/>
                <a:gd name="connsiteX124" fmla="*/ 38731 w 1316277"/>
                <a:gd name="connsiteY124" fmla="*/ 405899 h 646444"/>
                <a:gd name="connsiteX125" fmla="*/ 70049 w 1316277"/>
                <a:gd name="connsiteY125" fmla="*/ 441964 h 646444"/>
                <a:gd name="connsiteX126" fmla="*/ 68460 w 1316277"/>
                <a:gd name="connsiteY126" fmla="*/ 447861 h 646444"/>
                <a:gd name="connsiteX127" fmla="*/ 101027 w 1316277"/>
                <a:gd name="connsiteY127" fmla="*/ 444005 h 646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316277" h="646444">
                  <a:moveTo>
                    <a:pt x="101027" y="444005"/>
                  </a:moveTo>
                  <a:cubicBezTo>
                    <a:pt x="110218" y="436067"/>
                    <a:pt x="123721" y="445366"/>
                    <a:pt x="133026" y="452171"/>
                  </a:cubicBezTo>
                  <a:lnTo>
                    <a:pt x="139948" y="456934"/>
                  </a:lnTo>
                  <a:lnTo>
                    <a:pt x="144600" y="459770"/>
                  </a:lnTo>
                  <a:cubicBezTo>
                    <a:pt x="167627" y="475556"/>
                    <a:pt x="195246" y="483255"/>
                    <a:pt x="223123" y="481658"/>
                  </a:cubicBezTo>
                  <a:cubicBezTo>
                    <a:pt x="251491" y="480637"/>
                    <a:pt x="256257" y="476781"/>
                    <a:pt x="260569" y="473266"/>
                  </a:cubicBezTo>
                  <a:cubicBezTo>
                    <a:pt x="265983" y="468798"/>
                    <a:pt x="272842" y="466459"/>
                    <a:pt x="279859" y="466688"/>
                  </a:cubicBezTo>
                  <a:cubicBezTo>
                    <a:pt x="292768" y="465981"/>
                    <a:pt x="305414" y="470522"/>
                    <a:pt x="314922" y="479276"/>
                  </a:cubicBezTo>
                  <a:cubicBezTo>
                    <a:pt x="324329" y="486836"/>
                    <a:pt x="330661" y="497559"/>
                    <a:pt x="332737" y="509444"/>
                  </a:cubicBezTo>
                  <a:cubicBezTo>
                    <a:pt x="333531" y="524187"/>
                    <a:pt x="336936" y="533487"/>
                    <a:pt x="342836" y="537116"/>
                  </a:cubicBezTo>
                  <a:lnTo>
                    <a:pt x="346354" y="539498"/>
                  </a:lnTo>
                  <a:cubicBezTo>
                    <a:pt x="353162" y="544261"/>
                    <a:pt x="356680" y="546302"/>
                    <a:pt x="361446" y="539498"/>
                  </a:cubicBezTo>
                  <a:cubicBezTo>
                    <a:pt x="369842" y="528157"/>
                    <a:pt x="376197" y="520218"/>
                    <a:pt x="387204" y="520218"/>
                  </a:cubicBezTo>
                  <a:cubicBezTo>
                    <a:pt x="402053" y="523016"/>
                    <a:pt x="413848" y="534315"/>
                    <a:pt x="417274" y="549024"/>
                  </a:cubicBezTo>
                  <a:cubicBezTo>
                    <a:pt x="418385" y="554936"/>
                    <a:pt x="420415" y="560637"/>
                    <a:pt x="423288" y="565923"/>
                  </a:cubicBezTo>
                  <a:cubicBezTo>
                    <a:pt x="427864" y="574326"/>
                    <a:pt x="430791" y="583526"/>
                    <a:pt x="431912" y="593028"/>
                  </a:cubicBezTo>
                  <a:cubicBezTo>
                    <a:pt x="431912" y="608338"/>
                    <a:pt x="435429" y="615710"/>
                    <a:pt x="442238" y="618205"/>
                  </a:cubicBezTo>
                  <a:cubicBezTo>
                    <a:pt x="446063" y="619713"/>
                    <a:pt x="449685" y="621695"/>
                    <a:pt x="453018" y="624103"/>
                  </a:cubicBezTo>
                  <a:cubicBezTo>
                    <a:pt x="459032" y="627959"/>
                    <a:pt x="465840" y="632382"/>
                    <a:pt x="469925" y="630454"/>
                  </a:cubicBezTo>
                  <a:lnTo>
                    <a:pt x="471173" y="632949"/>
                  </a:lnTo>
                  <a:cubicBezTo>
                    <a:pt x="472470" y="628515"/>
                    <a:pt x="473269" y="623950"/>
                    <a:pt x="473556" y="619339"/>
                  </a:cubicBezTo>
                  <a:cubicBezTo>
                    <a:pt x="472623" y="605186"/>
                    <a:pt x="477174" y="591217"/>
                    <a:pt x="486265" y="580326"/>
                  </a:cubicBezTo>
                  <a:cubicBezTo>
                    <a:pt x="498602" y="567786"/>
                    <a:pt x="513840" y="558476"/>
                    <a:pt x="530633" y="553221"/>
                  </a:cubicBezTo>
                  <a:cubicBezTo>
                    <a:pt x="542888" y="550726"/>
                    <a:pt x="558093" y="535642"/>
                    <a:pt x="564674" y="530538"/>
                  </a:cubicBezTo>
                  <a:cubicBezTo>
                    <a:pt x="575734" y="526927"/>
                    <a:pt x="587656" y="526927"/>
                    <a:pt x="598716" y="530538"/>
                  </a:cubicBezTo>
                  <a:cubicBezTo>
                    <a:pt x="606320" y="532940"/>
                    <a:pt x="614591" y="531948"/>
                    <a:pt x="621410" y="527816"/>
                  </a:cubicBezTo>
                  <a:cubicBezTo>
                    <a:pt x="625155" y="523960"/>
                    <a:pt x="639906" y="544488"/>
                    <a:pt x="648871" y="542446"/>
                  </a:cubicBezTo>
                  <a:cubicBezTo>
                    <a:pt x="657835" y="540405"/>
                    <a:pt x="671565" y="538364"/>
                    <a:pt x="677239" y="543694"/>
                  </a:cubicBezTo>
                  <a:cubicBezTo>
                    <a:pt x="682912" y="549024"/>
                    <a:pt x="683026" y="534848"/>
                    <a:pt x="676444" y="527363"/>
                  </a:cubicBezTo>
                  <a:cubicBezTo>
                    <a:pt x="669863" y="519878"/>
                    <a:pt x="678487" y="507175"/>
                    <a:pt x="695735" y="507175"/>
                  </a:cubicBezTo>
                  <a:cubicBezTo>
                    <a:pt x="712982" y="507175"/>
                    <a:pt x="718429" y="516135"/>
                    <a:pt x="729776" y="510464"/>
                  </a:cubicBezTo>
                  <a:cubicBezTo>
                    <a:pt x="742547" y="504818"/>
                    <a:pt x="757395" y="506694"/>
                    <a:pt x="768357" y="515341"/>
                  </a:cubicBezTo>
                  <a:cubicBezTo>
                    <a:pt x="773620" y="521694"/>
                    <a:pt x="781919" y="524691"/>
                    <a:pt x="790030" y="523167"/>
                  </a:cubicBezTo>
                  <a:cubicBezTo>
                    <a:pt x="795817" y="522259"/>
                    <a:pt x="808526" y="513640"/>
                    <a:pt x="818852" y="527590"/>
                  </a:cubicBezTo>
                  <a:cubicBezTo>
                    <a:pt x="828058" y="539623"/>
                    <a:pt x="829931" y="555729"/>
                    <a:pt x="823731" y="569552"/>
                  </a:cubicBezTo>
                  <a:cubicBezTo>
                    <a:pt x="817944" y="577717"/>
                    <a:pt x="823731" y="603575"/>
                    <a:pt x="830313" y="610947"/>
                  </a:cubicBezTo>
                  <a:cubicBezTo>
                    <a:pt x="836894" y="618319"/>
                    <a:pt x="840525" y="651095"/>
                    <a:pt x="854936" y="651095"/>
                  </a:cubicBezTo>
                  <a:cubicBezTo>
                    <a:pt x="869347" y="651095"/>
                    <a:pt x="877631" y="626144"/>
                    <a:pt x="876723" y="607658"/>
                  </a:cubicBezTo>
                  <a:cubicBezTo>
                    <a:pt x="875815" y="589172"/>
                    <a:pt x="871390" y="557190"/>
                    <a:pt x="871390" y="544488"/>
                  </a:cubicBezTo>
                  <a:cubicBezTo>
                    <a:pt x="871390" y="531786"/>
                    <a:pt x="865603" y="515795"/>
                    <a:pt x="867305" y="499123"/>
                  </a:cubicBezTo>
                  <a:cubicBezTo>
                    <a:pt x="869007" y="482452"/>
                    <a:pt x="902935" y="450243"/>
                    <a:pt x="912694" y="448655"/>
                  </a:cubicBezTo>
                  <a:cubicBezTo>
                    <a:pt x="922452" y="447068"/>
                    <a:pt x="947983" y="416560"/>
                    <a:pt x="962848" y="415426"/>
                  </a:cubicBezTo>
                  <a:cubicBezTo>
                    <a:pt x="977713" y="414292"/>
                    <a:pt x="992351" y="389568"/>
                    <a:pt x="1005968" y="389568"/>
                  </a:cubicBezTo>
                  <a:cubicBezTo>
                    <a:pt x="1019584" y="389568"/>
                    <a:pt x="1012890" y="372556"/>
                    <a:pt x="1022762" y="372556"/>
                  </a:cubicBezTo>
                  <a:cubicBezTo>
                    <a:pt x="1032634" y="372556"/>
                    <a:pt x="1035130" y="365978"/>
                    <a:pt x="1032180" y="359401"/>
                  </a:cubicBezTo>
                  <a:cubicBezTo>
                    <a:pt x="1029229" y="352823"/>
                    <a:pt x="1035470" y="352823"/>
                    <a:pt x="1039102" y="348967"/>
                  </a:cubicBezTo>
                  <a:cubicBezTo>
                    <a:pt x="1042733" y="345111"/>
                    <a:pt x="1037740" y="332635"/>
                    <a:pt x="1031953" y="327645"/>
                  </a:cubicBezTo>
                  <a:cubicBezTo>
                    <a:pt x="1026166" y="322655"/>
                    <a:pt x="1032861" y="314263"/>
                    <a:pt x="1036832" y="310634"/>
                  </a:cubicBezTo>
                  <a:cubicBezTo>
                    <a:pt x="1040804" y="307005"/>
                    <a:pt x="1043640" y="291013"/>
                    <a:pt x="1040463" y="288745"/>
                  </a:cubicBezTo>
                  <a:cubicBezTo>
                    <a:pt x="1037286" y="286477"/>
                    <a:pt x="1050562" y="279899"/>
                    <a:pt x="1054534" y="291354"/>
                  </a:cubicBezTo>
                  <a:cubicBezTo>
                    <a:pt x="1058505" y="302808"/>
                    <a:pt x="1041371" y="317211"/>
                    <a:pt x="1046250" y="320500"/>
                  </a:cubicBezTo>
                  <a:cubicBezTo>
                    <a:pt x="1051130" y="323789"/>
                    <a:pt x="1066902" y="309159"/>
                    <a:pt x="1067923" y="302128"/>
                  </a:cubicBezTo>
                  <a:cubicBezTo>
                    <a:pt x="1071521" y="290991"/>
                    <a:pt x="1079068" y="281553"/>
                    <a:pt x="1089143" y="275590"/>
                  </a:cubicBezTo>
                  <a:cubicBezTo>
                    <a:pt x="1099355" y="270373"/>
                    <a:pt x="1117965" y="243267"/>
                    <a:pt x="1123185" y="232720"/>
                  </a:cubicBezTo>
                  <a:cubicBezTo>
                    <a:pt x="1128404" y="222173"/>
                    <a:pt x="1169368" y="222626"/>
                    <a:pt x="1174928" y="215482"/>
                  </a:cubicBezTo>
                  <a:cubicBezTo>
                    <a:pt x="1180488" y="208337"/>
                    <a:pt x="1190020" y="209584"/>
                    <a:pt x="1200459" y="209584"/>
                  </a:cubicBezTo>
                  <a:cubicBezTo>
                    <a:pt x="1210899" y="209584"/>
                    <a:pt x="1215891" y="204254"/>
                    <a:pt x="1215891" y="198243"/>
                  </a:cubicBezTo>
                  <a:cubicBezTo>
                    <a:pt x="1215891" y="192232"/>
                    <a:pt x="1203409" y="185768"/>
                    <a:pt x="1213622" y="172045"/>
                  </a:cubicBezTo>
                  <a:cubicBezTo>
                    <a:pt x="1226036" y="155777"/>
                    <a:pt x="1242677" y="143224"/>
                    <a:pt x="1261734" y="135753"/>
                  </a:cubicBezTo>
                  <a:cubicBezTo>
                    <a:pt x="1278414" y="130763"/>
                    <a:pt x="1309846" y="124412"/>
                    <a:pt x="1313477" y="118628"/>
                  </a:cubicBezTo>
                  <a:cubicBezTo>
                    <a:pt x="1314067" y="117969"/>
                    <a:pt x="1314713" y="117362"/>
                    <a:pt x="1315406" y="116814"/>
                  </a:cubicBezTo>
                  <a:cubicBezTo>
                    <a:pt x="1310236" y="109288"/>
                    <a:pt x="1307612" y="100306"/>
                    <a:pt x="1307917" y="91183"/>
                  </a:cubicBezTo>
                  <a:cubicBezTo>
                    <a:pt x="1307531" y="81961"/>
                    <a:pt x="1310380" y="72895"/>
                    <a:pt x="1315974" y="65552"/>
                  </a:cubicBezTo>
                  <a:cubicBezTo>
                    <a:pt x="1318021" y="63302"/>
                    <a:pt x="1318555" y="60059"/>
                    <a:pt x="1317335" y="57273"/>
                  </a:cubicBezTo>
                  <a:cubicBezTo>
                    <a:pt x="1315866" y="54775"/>
                    <a:pt x="1313198" y="53227"/>
                    <a:pt x="1310300" y="53190"/>
                  </a:cubicBezTo>
                  <a:cubicBezTo>
                    <a:pt x="1308158" y="53372"/>
                    <a:pt x="1306112" y="54159"/>
                    <a:pt x="1304400" y="55458"/>
                  </a:cubicBezTo>
                  <a:cubicBezTo>
                    <a:pt x="1302244" y="56819"/>
                    <a:pt x="1298613" y="59087"/>
                    <a:pt x="1295208" y="55458"/>
                  </a:cubicBezTo>
                  <a:cubicBezTo>
                    <a:pt x="1291804" y="51829"/>
                    <a:pt x="1292258" y="52509"/>
                    <a:pt x="1284655" y="58293"/>
                  </a:cubicBezTo>
                  <a:cubicBezTo>
                    <a:pt x="1276420" y="65934"/>
                    <a:pt x="1268829" y="74242"/>
                    <a:pt x="1261961" y="83131"/>
                  </a:cubicBezTo>
                  <a:cubicBezTo>
                    <a:pt x="1257082" y="88914"/>
                    <a:pt x="1252202" y="94472"/>
                    <a:pt x="1247777" y="99575"/>
                  </a:cubicBezTo>
                  <a:cubicBezTo>
                    <a:pt x="1239935" y="108273"/>
                    <a:pt x="1229782" y="114566"/>
                    <a:pt x="1218501" y="117721"/>
                  </a:cubicBezTo>
                  <a:lnTo>
                    <a:pt x="1139071" y="117721"/>
                  </a:lnTo>
                  <a:cubicBezTo>
                    <a:pt x="1130106" y="123165"/>
                    <a:pt x="1092888" y="141764"/>
                    <a:pt x="1075072" y="141764"/>
                  </a:cubicBezTo>
                  <a:cubicBezTo>
                    <a:pt x="1057257" y="141764"/>
                    <a:pt x="1036151" y="147662"/>
                    <a:pt x="1027414" y="157188"/>
                  </a:cubicBezTo>
                  <a:lnTo>
                    <a:pt x="1024691" y="160250"/>
                  </a:lnTo>
                  <a:cubicBezTo>
                    <a:pt x="1015840" y="170004"/>
                    <a:pt x="1006649" y="179984"/>
                    <a:pt x="997117" y="179984"/>
                  </a:cubicBezTo>
                  <a:lnTo>
                    <a:pt x="989060" y="179984"/>
                  </a:lnTo>
                  <a:cubicBezTo>
                    <a:pt x="983108" y="178661"/>
                    <a:pt x="976886" y="179339"/>
                    <a:pt x="971359" y="181912"/>
                  </a:cubicBezTo>
                  <a:cubicBezTo>
                    <a:pt x="968732" y="183973"/>
                    <a:pt x="965507" y="185127"/>
                    <a:pt x="962167" y="185201"/>
                  </a:cubicBezTo>
                  <a:cubicBezTo>
                    <a:pt x="960606" y="185242"/>
                    <a:pt x="959055" y="184931"/>
                    <a:pt x="957629" y="184293"/>
                  </a:cubicBezTo>
                  <a:cubicBezTo>
                    <a:pt x="954255" y="182687"/>
                    <a:pt x="952096" y="179295"/>
                    <a:pt x="952068" y="175561"/>
                  </a:cubicBezTo>
                  <a:cubicBezTo>
                    <a:pt x="952068" y="169550"/>
                    <a:pt x="959898" y="163199"/>
                    <a:pt x="972380" y="154239"/>
                  </a:cubicBezTo>
                  <a:cubicBezTo>
                    <a:pt x="975768" y="151925"/>
                    <a:pt x="979026" y="149427"/>
                    <a:pt x="982139" y="146754"/>
                  </a:cubicBezTo>
                  <a:cubicBezTo>
                    <a:pt x="987021" y="141182"/>
                    <a:pt x="991107" y="134961"/>
                    <a:pt x="994280" y="128268"/>
                  </a:cubicBezTo>
                  <a:cubicBezTo>
                    <a:pt x="996600" y="122919"/>
                    <a:pt x="999825" y="118008"/>
                    <a:pt x="1003812" y="113752"/>
                  </a:cubicBezTo>
                  <a:cubicBezTo>
                    <a:pt x="1008237" y="110463"/>
                    <a:pt x="1012549" y="114432"/>
                    <a:pt x="1016067" y="117608"/>
                  </a:cubicBezTo>
                  <a:cubicBezTo>
                    <a:pt x="1019584" y="120783"/>
                    <a:pt x="1021854" y="122938"/>
                    <a:pt x="1024918" y="122938"/>
                  </a:cubicBezTo>
                  <a:cubicBezTo>
                    <a:pt x="1030932" y="122938"/>
                    <a:pt x="1033882" y="119762"/>
                    <a:pt x="1036265" y="111597"/>
                  </a:cubicBezTo>
                  <a:cubicBezTo>
                    <a:pt x="1037626" y="106040"/>
                    <a:pt x="1035357" y="100256"/>
                    <a:pt x="1019811" y="89822"/>
                  </a:cubicBezTo>
                  <a:cubicBezTo>
                    <a:pt x="1009764" y="84248"/>
                    <a:pt x="998160" y="82135"/>
                    <a:pt x="986791" y="83811"/>
                  </a:cubicBezTo>
                  <a:lnTo>
                    <a:pt x="978507" y="83811"/>
                  </a:lnTo>
                  <a:cubicBezTo>
                    <a:pt x="972187" y="84147"/>
                    <a:pt x="966096" y="81399"/>
                    <a:pt x="962167" y="76439"/>
                  </a:cubicBezTo>
                  <a:cubicBezTo>
                    <a:pt x="958315" y="70869"/>
                    <a:pt x="957306" y="63812"/>
                    <a:pt x="959444" y="57386"/>
                  </a:cubicBezTo>
                  <a:cubicBezTo>
                    <a:pt x="962848" y="46045"/>
                    <a:pt x="962167" y="41395"/>
                    <a:pt x="960919" y="39694"/>
                  </a:cubicBezTo>
                  <a:cubicBezTo>
                    <a:pt x="960194" y="38838"/>
                    <a:pt x="959082" y="38410"/>
                    <a:pt x="957969" y="38560"/>
                  </a:cubicBezTo>
                  <a:cubicBezTo>
                    <a:pt x="951955" y="38560"/>
                    <a:pt x="944239" y="34931"/>
                    <a:pt x="941969" y="17238"/>
                  </a:cubicBezTo>
                  <a:cubicBezTo>
                    <a:pt x="941969" y="13609"/>
                    <a:pt x="939927" y="13042"/>
                    <a:pt x="929374" y="12815"/>
                  </a:cubicBezTo>
                  <a:cubicBezTo>
                    <a:pt x="925743" y="12815"/>
                    <a:pt x="921544" y="12815"/>
                    <a:pt x="916665" y="12815"/>
                  </a:cubicBezTo>
                  <a:cubicBezTo>
                    <a:pt x="905318" y="11908"/>
                    <a:pt x="891701" y="21435"/>
                    <a:pt x="881375" y="28466"/>
                  </a:cubicBezTo>
                  <a:cubicBezTo>
                    <a:pt x="877213" y="31650"/>
                    <a:pt x="872679" y="34316"/>
                    <a:pt x="867872" y="36405"/>
                  </a:cubicBezTo>
                  <a:cubicBezTo>
                    <a:pt x="857546" y="39467"/>
                    <a:pt x="827022" y="32095"/>
                    <a:pt x="817036" y="27332"/>
                  </a:cubicBezTo>
                  <a:cubicBezTo>
                    <a:pt x="809533" y="24323"/>
                    <a:pt x="801610" y="22487"/>
                    <a:pt x="793548" y="21888"/>
                  </a:cubicBezTo>
                  <a:cubicBezTo>
                    <a:pt x="787988" y="21095"/>
                    <a:pt x="782201" y="20301"/>
                    <a:pt x="776186" y="19053"/>
                  </a:cubicBezTo>
                  <a:cubicBezTo>
                    <a:pt x="773350" y="18373"/>
                    <a:pt x="769378" y="17125"/>
                    <a:pt x="768130" y="13836"/>
                  </a:cubicBezTo>
                  <a:cubicBezTo>
                    <a:pt x="766882" y="10547"/>
                    <a:pt x="769719" y="6918"/>
                    <a:pt x="772215" y="3969"/>
                  </a:cubicBezTo>
                  <a:cubicBezTo>
                    <a:pt x="773337" y="2807"/>
                    <a:pt x="774258" y="1465"/>
                    <a:pt x="774938" y="0"/>
                  </a:cubicBezTo>
                  <a:lnTo>
                    <a:pt x="773804" y="0"/>
                  </a:lnTo>
                  <a:cubicBezTo>
                    <a:pt x="770286" y="0"/>
                    <a:pt x="764612" y="6691"/>
                    <a:pt x="762456" y="9640"/>
                  </a:cubicBezTo>
                  <a:lnTo>
                    <a:pt x="761549" y="10774"/>
                  </a:lnTo>
                  <a:lnTo>
                    <a:pt x="184769" y="10774"/>
                  </a:lnTo>
                  <a:lnTo>
                    <a:pt x="184769" y="7145"/>
                  </a:lnTo>
                  <a:cubicBezTo>
                    <a:pt x="180798" y="24497"/>
                    <a:pt x="171947" y="46499"/>
                    <a:pt x="164912" y="49561"/>
                  </a:cubicBezTo>
                  <a:cubicBezTo>
                    <a:pt x="155607" y="53530"/>
                    <a:pt x="158898" y="44230"/>
                    <a:pt x="162188" y="34817"/>
                  </a:cubicBezTo>
                  <a:cubicBezTo>
                    <a:pt x="165479" y="25404"/>
                    <a:pt x="130189" y="24837"/>
                    <a:pt x="126218" y="36178"/>
                  </a:cubicBezTo>
                  <a:cubicBezTo>
                    <a:pt x="122246" y="47519"/>
                    <a:pt x="117480" y="74171"/>
                    <a:pt x="108176" y="87553"/>
                  </a:cubicBezTo>
                  <a:cubicBezTo>
                    <a:pt x="88709" y="114701"/>
                    <a:pt x="67522" y="140574"/>
                    <a:pt x="44745" y="165013"/>
                  </a:cubicBezTo>
                  <a:cubicBezTo>
                    <a:pt x="31355" y="176355"/>
                    <a:pt x="36688" y="199717"/>
                    <a:pt x="28632" y="211059"/>
                  </a:cubicBezTo>
                  <a:cubicBezTo>
                    <a:pt x="20575" y="222400"/>
                    <a:pt x="4689" y="241793"/>
                    <a:pt x="4689" y="251093"/>
                  </a:cubicBezTo>
                  <a:cubicBezTo>
                    <a:pt x="4689" y="260392"/>
                    <a:pt x="-2006" y="275816"/>
                    <a:pt x="604" y="285797"/>
                  </a:cubicBezTo>
                  <a:cubicBezTo>
                    <a:pt x="3214" y="295777"/>
                    <a:pt x="16036" y="297818"/>
                    <a:pt x="14674" y="305190"/>
                  </a:cubicBezTo>
                  <a:cubicBezTo>
                    <a:pt x="13313" y="312562"/>
                    <a:pt x="1966" y="315851"/>
                    <a:pt x="3327" y="322542"/>
                  </a:cubicBezTo>
                  <a:cubicBezTo>
                    <a:pt x="4689" y="329233"/>
                    <a:pt x="10703" y="329800"/>
                    <a:pt x="8660" y="338533"/>
                  </a:cubicBezTo>
                  <a:cubicBezTo>
                    <a:pt x="6310" y="348999"/>
                    <a:pt x="7969" y="359965"/>
                    <a:pt x="13313" y="369267"/>
                  </a:cubicBezTo>
                  <a:cubicBezTo>
                    <a:pt x="19327" y="379248"/>
                    <a:pt x="11951" y="384578"/>
                    <a:pt x="11270" y="392630"/>
                  </a:cubicBezTo>
                  <a:cubicBezTo>
                    <a:pt x="10589" y="400682"/>
                    <a:pt x="26702" y="403291"/>
                    <a:pt x="38731" y="405899"/>
                  </a:cubicBezTo>
                  <a:cubicBezTo>
                    <a:pt x="50759" y="408508"/>
                    <a:pt x="74815" y="425973"/>
                    <a:pt x="70049" y="441964"/>
                  </a:cubicBezTo>
                  <a:cubicBezTo>
                    <a:pt x="69481" y="444119"/>
                    <a:pt x="68914" y="446047"/>
                    <a:pt x="68460" y="447861"/>
                  </a:cubicBezTo>
                  <a:cubicBezTo>
                    <a:pt x="75382" y="449449"/>
                    <a:pt x="93991" y="450130"/>
                    <a:pt x="101027" y="444005"/>
                  </a:cubicBezTo>
                  <a:close/>
                </a:path>
              </a:pathLst>
            </a:custGeom>
            <a:solidFill>
              <a:schemeClr val="accent1"/>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1" name="Freeform 470">
              <a:extLst>
                <a:ext uri="{FF2B5EF4-FFF2-40B4-BE49-F238E27FC236}">
                  <a16:creationId xmlns:a16="http://schemas.microsoft.com/office/drawing/2014/main" id="{8BA8C9D2-24D3-1A4D-91F4-490583B98216}"/>
                </a:ext>
              </a:extLst>
            </p:cNvPr>
            <p:cNvSpPr/>
            <p:nvPr/>
          </p:nvSpPr>
          <p:spPr>
            <a:xfrm>
              <a:off x="3870330" y="4256454"/>
              <a:ext cx="103444" cy="116312"/>
            </a:xfrm>
            <a:custGeom>
              <a:avLst/>
              <a:gdLst>
                <a:gd name="connsiteX0" fmla="*/ 15724 w 90777"/>
                <a:gd name="connsiteY0" fmla="*/ 24043 h 102070"/>
                <a:gd name="connsiteX1" fmla="*/ 1313 w 90777"/>
                <a:gd name="connsiteY1" fmla="*/ 51262 h 102070"/>
                <a:gd name="connsiteX2" fmla="*/ 16972 w 90777"/>
                <a:gd name="connsiteY2" fmla="*/ 75192 h 102070"/>
                <a:gd name="connsiteX3" fmla="*/ 38191 w 90777"/>
                <a:gd name="connsiteY3" fmla="*/ 109215 h 102070"/>
                <a:gd name="connsiteX4" fmla="*/ 45794 w 90777"/>
                <a:gd name="connsiteY4" fmla="*/ 102524 h 102070"/>
                <a:gd name="connsiteX5" fmla="*/ 63042 w 90777"/>
                <a:gd name="connsiteY5" fmla="*/ 91183 h 102070"/>
                <a:gd name="connsiteX6" fmla="*/ 77793 w 90777"/>
                <a:gd name="connsiteY6" fmla="*/ 96740 h 102070"/>
                <a:gd name="connsiteX7" fmla="*/ 79155 w 90777"/>
                <a:gd name="connsiteY7" fmla="*/ 97761 h 102070"/>
                <a:gd name="connsiteX8" fmla="*/ 87779 w 90777"/>
                <a:gd name="connsiteY8" fmla="*/ 77233 h 102070"/>
                <a:gd name="connsiteX9" fmla="*/ 92772 w 90777"/>
                <a:gd name="connsiteY9" fmla="*/ 66572 h 102070"/>
                <a:gd name="connsiteX10" fmla="*/ 88914 w 90777"/>
                <a:gd name="connsiteY10" fmla="*/ 57840 h 102070"/>
                <a:gd name="connsiteX11" fmla="*/ 81878 w 90777"/>
                <a:gd name="connsiteY11" fmla="*/ 38673 h 102070"/>
                <a:gd name="connsiteX12" fmla="*/ 92658 w 90777"/>
                <a:gd name="connsiteY12" fmla="*/ 8959 h 102070"/>
                <a:gd name="connsiteX13" fmla="*/ 23894 w 90777"/>
                <a:gd name="connsiteY13" fmla="*/ 0 h 102070"/>
                <a:gd name="connsiteX14" fmla="*/ 15724 w 90777"/>
                <a:gd name="connsiteY14" fmla="*/ 24043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0777" h="102070">
                  <a:moveTo>
                    <a:pt x="15724" y="24043"/>
                  </a:moveTo>
                  <a:cubicBezTo>
                    <a:pt x="5058" y="32436"/>
                    <a:pt x="-3339" y="40148"/>
                    <a:pt x="1313" y="51262"/>
                  </a:cubicBezTo>
                  <a:cubicBezTo>
                    <a:pt x="5812" y="59687"/>
                    <a:pt x="11052" y="67696"/>
                    <a:pt x="16972" y="75192"/>
                  </a:cubicBezTo>
                  <a:cubicBezTo>
                    <a:pt x="25429" y="85610"/>
                    <a:pt x="32557" y="97039"/>
                    <a:pt x="38191" y="109215"/>
                  </a:cubicBezTo>
                  <a:cubicBezTo>
                    <a:pt x="40982" y="107293"/>
                    <a:pt x="43534" y="105047"/>
                    <a:pt x="45794" y="102524"/>
                  </a:cubicBezTo>
                  <a:cubicBezTo>
                    <a:pt x="50108" y="96917"/>
                    <a:pt x="56183" y="92922"/>
                    <a:pt x="63042" y="91183"/>
                  </a:cubicBezTo>
                  <a:cubicBezTo>
                    <a:pt x="68497" y="91037"/>
                    <a:pt x="73792" y="93032"/>
                    <a:pt x="77793" y="96740"/>
                  </a:cubicBezTo>
                  <a:lnTo>
                    <a:pt x="79155" y="97761"/>
                  </a:lnTo>
                  <a:cubicBezTo>
                    <a:pt x="80829" y="90474"/>
                    <a:pt x="83746" y="83530"/>
                    <a:pt x="87779" y="77233"/>
                  </a:cubicBezTo>
                  <a:cubicBezTo>
                    <a:pt x="90122" y="74039"/>
                    <a:pt x="91818" y="70417"/>
                    <a:pt x="92772" y="66572"/>
                  </a:cubicBezTo>
                  <a:cubicBezTo>
                    <a:pt x="92305" y="63365"/>
                    <a:pt x="90971" y="60345"/>
                    <a:pt x="88914" y="57840"/>
                  </a:cubicBezTo>
                  <a:cubicBezTo>
                    <a:pt x="84821" y="52235"/>
                    <a:pt x="82383" y="45594"/>
                    <a:pt x="81878" y="38673"/>
                  </a:cubicBezTo>
                  <a:cubicBezTo>
                    <a:pt x="82694" y="27971"/>
                    <a:pt x="86422" y="17696"/>
                    <a:pt x="92658" y="8959"/>
                  </a:cubicBezTo>
                  <a:cubicBezTo>
                    <a:pt x="68489" y="4763"/>
                    <a:pt x="36830" y="4877"/>
                    <a:pt x="23894" y="0"/>
                  </a:cubicBezTo>
                  <a:cubicBezTo>
                    <a:pt x="25521" y="8888"/>
                    <a:pt x="22430" y="17984"/>
                    <a:pt x="15724" y="2404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2" name="Freeform 471">
              <a:extLst>
                <a:ext uri="{FF2B5EF4-FFF2-40B4-BE49-F238E27FC236}">
                  <a16:creationId xmlns:a16="http://schemas.microsoft.com/office/drawing/2014/main" id="{E186DEBB-89DB-5D4A-BA76-3D7109EB37BC}"/>
                </a:ext>
              </a:extLst>
            </p:cNvPr>
            <p:cNvSpPr/>
            <p:nvPr/>
          </p:nvSpPr>
          <p:spPr>
            <a:xfrm>
              <a:off x="3966737" y="4267051"/>
              <a:ext cx="77583" cy="103388"/>
            </a:xfrm>
            <a:custGeom>
              <a:avLst/>
              <a:gdLst>
                <a:gd name="connsiteX0" fmla="*/ 2950 w 68083"/>
                <a:gd name="connsiteY0" fmla="*/ 29260 h 90729"/>
                <a:gd name="connsiteX1" fmla="*/ 9191 w 68083"/>
                <a:gd name="connsiteY1" fmla="*/ 45591 h 90729"/>
                <a:gd name="connsiteX2" fmla="*/ 13844 w 68083"/>
                <a:gd name="connsiteY2" fmla="*/ 56932 h 90729"/>
                <a:gd name="connsiteX3" fmla="*/ 8170 w 68083"/>
                <a:gd name="connsiteY3" fmla="*/ 70542 h 90729"/>
                <a:gd name="connsiteX4" fmla="*/ 0 w 68083"/>
                <a:gd name="connsiteY4" fmla="*/ 91069 h 90729"/>
                <a:gd name="connsiteX5" fmla="*/ 3177 w 68083"/>
                <a:gd name="connsiteY5" fmla="*/ 91636 h 90729"/>
                <a:gd name="connsiteX6" fmla="*/ 28935 w 68083"/>
                <a:gd name="connsiteY6" fmla="*/ 89255 h 90729"/>
                <a:gd name="connsiteX7" fmla="*/ 34609 w 68083"/>
                <a:gd name="connsiteY7" fmla="*/ 88574 h 90729"/>
                <a:gd name="connsiteX8" fmla="*/ 62864 w 68083"/>
                <a:gd name="connsiteY8" fmla="*/ 46499 h 90729"/>
                <a:gd name="connsiteX9" fmla="*/ 70012 w 68083"/>
                <a:gd name="connsiteY9" fmla="*/ 33570 h 90729"/>
                <a:gd name="connsiteX10" fmla="*/ 29957 w 68083"/>
                <a:gd name="connsiteY10" fmla="*/ 6124 h 90729"/>
                <a:gd name="connsiteX11" fmla="*/ 11120 w 68083"/>
                <a:gd name="connsiteY11" fmla="*/ 0 h 90729"/>
                <a:gd name="connsiteX12" fmla="*/ 13390 w 68083"/>
                <a:gd name="connsiteY12" fmla="*/ 1588 h 90729"/>
                <a:gd name="connsiteX13" fmla="*/ 2950 w 68083"/>
                <a:gd name="connsiteY13" fmla="*/ 29260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8083" h="90729">
                  <a:moveTo>
                    <a:pt x="2950" y="29260"/>
                  </a:moveTo>
                  <a:cubicBezTo>
                    <a:pt x="3529" y="35164"/>
                    <a:pt x="5685" y="40804"/>
                    <a:pt x="9191" y="45591"/>
                  </a:cubicBezTo>
                  <a:cubicBezTo>
                    <a:pt x="11754" y="48873"/>
                    <a:pt x="13363" y="52797"/>
                    <a:pt x="13844" y="56932"/>
                  </a:cubicBezTo>
                  <a:cubicBezTo>
                    <a:pt x="13019" y="61843"/>
                    <a:pt x="11078" y="66499"/>
                    <a:pt x="8170" y="70542"/>
                  </a:cubicBezTo>
                  <a:cubicBezTo>
                    <a:pt x="3897" y="76662"/>
                    <a:pt x="1101" y="83688"/>
                    <a:pt x="0" y="91069"/>
                  </a:cubicBezTo>
                  <a:cubicBezTo>
                    <a:pt x="1018" y="91442"/>
                    <a:pt x="2093" y="91634"/>
                    <a:pt x="3177" y="91636"/>
                  </a:cubicBezTo>
                  <a:cubicBezTo>
                    <a:pt x="11808" y="91437"/>
                    <a:pt x="20414" y="90641"/>
                    <a:pt x="28935" y="89255"/>
                  </a:cubicBezTo>
                  <a:lnTo>
                    <a:pt x="34609" y="88574"/>
                  </a:lnTo>
                  <a:cubicBezTo>
                    <a:pt x="42665" y="87553"/>
                    <a:pt x="56282" y="59881"/>
                    <a:pt x="62864" y="46499"/>
                  </a:cubicBezTo>
                  <a:cubicBezTo>
                    <a:pt x="64653" y="41887"/>
                    <a:pt x="67057" y="37538"/>
                    <a:pt x="70012" y="33570"/>
                  </a:cubicBezTo>
                  <a:cubicBezTo>
                    <a:pt x="57950" y="22670"/>
                    <a:pt x="44478" y="13439"/>
                    <a:pt x="29957" y="6124"/>
                  </a:cubicBezTo>
                  <a:cubicBezTo>
                    <a:pt x="24018" y="3157"/>
                    <a:pt x="17669" y="1093"/>
                    <a:pt x="11120" y="0"/>
                  </a:cubicBezTo>
                  <a:lnTo>
                    <a:pt x="13390" y="1588"/>
                  </a:lnTo>
                  <a:cubicBezTo>
                    <a:pt x="7522" y="9726"/>
                    <a:pt x="3920" y="19275"/>
                    <a:pt x="2950" y="2926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3" name="Freeform 472">
              <a:extLst>
                <a:ext uri="{FF2B5EF4-FFF2-40B4-BE49-F238E27FC236}">
                  <a16:creationId xmlns:a16="http://schemas.microsoft.com/office/drawing/2014/main" id="{5CADA78A-C3FC-DC43-B5A9-7828C02415AA}"/>
                </a:ext>
              </a:extLst>
            </p:cNvPr>
            <p:cNvSpPr/>
            <p:nvPr/>
          </p:nvSpPr>
          <p:spPr>
            <a:xfrm>
              <a:off x="4059816" y="2855817"/>
              <a:ext cx="142235" cy="129235"/>
            </a:xfrm>
            <a:custGeom>
              <a:avLst/>
              <a:gdLst>
                <a:gd name="connsiteX0" fmla="*/ 83080 w 124819"/>
                <a:gd name="connsiteY0" fmla="*/ 115779 h 113411"/>
                <a:gd name="connsiteX1" fmla="*/ 114398 w 124819"/>
                <a:gd name="connsiteY1" fmla="*/ 87993 h 113411"/>
                <a:gd name="connsiteX2" fmla="*/ 123816 w 124819"/>
                <a:gd name="connsiteY2" fmla="*/ 61795 h 113411"/>
                <a:gd name="connsiteX3" fmla="*/ 123816 w 124819"/>
                <a:gd name="connsiteY3" fmla="*/ 46371 h 113411"/>
                <a:gd name="connsiteX4" fmla="*/ 95902 w 124819"/>
                <a:gd name="connsiteY4" fmla="*/ 53176 h 113411"/>
                <a:gd name="connsiteX5" fmla="*/ 86938 w 124819"/>
                <a:gd name="connsiteY5" fmla="*/ 39906 h 113411"/>
                <a:gd name="connsiteX6" fmla="*/ 82172 w 124819"/>
                <a:gd name="connsiteY6" fmla="*/ 27431 h 113411"/>
                <a:gd name="connsiteX7" fmla="*/ 94654 w 124819"/>
                <a:gd name="connsiteY7" fmla="*/ 893 h 113411"/>
                <a:gd name="connsiteX8" fmla="*/ 57776 w 124819"/>
                <a:gd name="connsiteY8" fmla="*/ 32194 h 113411"/>
                <a:gd name="connsiteX9" fmla="*/ 32017 w 124819"/>
                <a:gd name="connsiteY9" fmla="*/ 64403 h 113411"/>
                <a:gd name="connsiteX10" fmla="*/ 17379 w 124819"/>
                <a:gd name="connsiteY10" fmla="*/ 72456 h 113411"/>
                <a:gd name="connsiteX11" fmla="*/ 245 w 124819"/>
                <a:gd name="connsiteY11" fmla="*/ 91849 h 113411"/>
                <a:gd name="connsiteX12" fmla="*/ 20443 w 124819"/>
                <a:gd name="connsiteY12" fmla="*/ 95705 h 113411"/>
                <a:gd name="connsiteX13" fmla="*/ 54485 w 124819"/>
                <a:gd name="connsiteY13" fmla="*/ 100808 h 113411"/>
                <a:gd name="connsiteX14" fmla="*/ 78087 w 124819"/>
                <a:gd name="connsiteY14" fmla="*/ 96045 h 113411"/>
                <a:gd name="connsiteX15" fmla="*/ 90569 w 124819"/>
                <a:gd name="connsiteY15" fmla="*/ 100922 h 113411"/>
                <a:gd name="connsiteX16" fmla="*/ 83080 w 124819"/>
                <a:gd name="connsiteY16" fmla="*/ 115779 h 11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819" h="113411">
                  <a:moveTo>
                    <a:pt x="83080" y="115779"/>
                  </a:moveTo>
                  <a:cubicBezTo>
                    <a:pt x="89548" y="116686"/>
                    <a:pt x="110086" y="87993"/>
                    <a:pt x="114398" y="87993"/>
                  </a:cubicBezTo>
                  <a:cubicBezTo>
                    <a:pt x="118710" y="87993"/>
                    <a:pt x="116554" y="64744"/>
                    <a:pt x="123816" y="61795"/>
                  </a:cubicBezTo>
                  <a:cubicBezTo>
                    <a:pt x="131079" y="58846"/>
                    <a:pt x="131532" y="46371"/>
                    <a:pt x="123816" y="46371"/>
                  </a:cubicBezTo>
                  <a:cubicBezTo>
                    <a:pt x="116100" y="46371"/>
                    <a:pt x="102824" y="58733"/>
                    <a:pt x="95902" y="53176"/>
                  </a:cubicBezTo>
                  <a:cubicBezTo>
                    <a:pt x="88980" y="47618"/>
                    <a:pt x="96810" y="42515"/>
                    <a:pt x="86938" y="39906"/>
                  </a:cubicBezTo>
                  <a:cubicBezTo>
                    <a:pt x="77066" y="37298"/>
                    <a:pt x="75591" y="34349"/>
                    <a:pt x="82172" y="27431"/>
                  </a:cubicBezTo>
                  <a:cubicBezTo>
                    <a:pt x="88754" y="20513"/>
                    <a:pt x="107136" y="7357"/>
                    <a:pt x="94654" y="893"/>
                  </a:cubicBezTo>
                  <a:cubicBezTo>
                    <a:pt x="82172" y="-5571"/>
                    <a:pt x="64130" y="24936"/>
                    <a:pt x="57776" y="32194"/>
                  </a:cubicBezTo>
                  <a:cubicBezTo>
                    <a:pt x="51421" y="39453"/>
                    <a:pt x="40982" y="64403"/>
                    <a:pt x="32017" y="64403"/>
                  </a:cubicBezTo>
                  <a:cubicBezTo>
                    <a:pt x="23053" y="64403"/>
                    <a:pt x="12727" y="68259"/>
                    <a:pt x="17379" y="72456"/>
                  </a:cubicBezTo>
                  <a:cubicBezTo>
                    <a:pt x="22032" y="76652"/>
                    <a:pt x="-2705" y="85384"/>
                    <a:pt x="245" y="91849"/>
                  </a:cubicBezTo>
                  <a:cubicBezTo>
                    <a:pt x="3195" y="98313"/>
                    <a:pt x="7507" y="97746"/>
                    <a:pt x="20443" y="95705"/>
                  </a:cubicBezTo>
                  <a:cubicBezTo>
                    <a:pt x="33379" y="93663"/>
                    <a:pt x="46542" y="101716"/>
                    <a:pt x="54485" y="100808"/>
                  </a:cubicBezTo>
                  <a:cubicBezTo>
                    <a:pt x="62126" y="98254"/>
                    <a:pt x="70053" y="96654"/>
                    <a:pt x="78087" y="96045"/>
                  </a:cubicBezTo>
                  <a:cubicBezTo>
                    <a:pt x="87619" y="96952"/>
                    <a:pt x="92725" y="99221"/>
                    <a:pt x="90569" y="100922"/>
                  </a:cubicBezTo>
                  <a:cubicBezTo>
                    <a:pt x="88413" y="102623"/>
                    <a:pt x="76612" y="114985"/>
                    <a:pt x="83080" y="11577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4" name="Freeform 473">
              <a:extLst>
                <a:ext uri="{FF2B5EF4-FFF2-40B4-BE49-F238E27FC236}">
                  <a16:creationId xmlns:a16="http://schemas.microsoft.com/office/drawing/2014/main" id="{FA3F56B0-3424-2648-AE30-284587E86E3D}"/>
                </a:ext>
              </a:extLst>
            </p:cNvPr>
            <p:cNvSpPr/>
            <p:nvPr/>
          </p:nvSpPr>
          <p:spPr>
            <a:xfrm>
              <a:off x="4188703" y="2972601"/>
              <a:ext cx="12930" cy="12923"/>
            </a:xfrm>
            <a:custGeom>
              <a:avLst/>
              <a:gdLst>
                <a:gd name="connsiteX0" fmla="*/ 8554 w 11347"/>
                <a:gd name="connsiteY0" fmla="*/ 18510 h 11341"/>
                <a:gd name="connsiteX1" fmla="*/ 8554 w 11347"/>
                <a:gd name="connsiteY1" fmla="*/ 24 h 11341"/>
                <a:gd name="connsiteX2" fmla="*/ 1745 w 11347"/>
                <a:gd name="connsiteY2" fmla="*/ 11365 h 11341"/>
                <a:gd name="connsiteX3" fmla="*/ 8554 w 11347"/>
                <a:gd name="connsiteY3" fmla="*/ 18510 h 11341"/>
              </a:gdLst>
              <a:ahLst/>
              <a:cxnLst>
                <a:cxn ang="0">
                  <a:pos x="connsiteX0" y="connsiteY0"/>
                </a:cxn>
                <a:cxn ang="0">
                  <a:pos x="connsiteX1" y="connsiteY1"/>
                </a:cxn>
                <a:cxn ang="0">
                  <a:pos x="connsiteX2" y="connsiteY2"/>
                </a:cxn>
                <a:cxn ang="0">
                  <a:pos x="connsiteX3" y="connsiteY3"/>
                </a:cxn>
              </a:cxnLst>
              <a:rect l="l" t="t" r="r" b="b"/>
              <a:pathLst>
                <a:path w="11347" h="11341">
                  <a:moveTo>
                    <a:pt x="8554" y="18510"/>
                  </a:moveTo>
                  <a:cubicBezTo>
                    <a:pt x="14114" y="18510"/>
                    <a:pt x="23192" y="-770"/>
                    <a:pt x="8554" y="24"/>
                  </a:cubicBezTo>
                  <a:cubicBezTo>
                    <a:pt x="-1886" y="24"/>
                    <a:pt x="-864" y="5127"/>
                    <a:pt x="1745" y="11365"/>
                  </a:cubicBezTo>
                  <a:cubicBezTo>
                    <a:pt x="4355" y="17603"/>
                    <a:pt x="2994" y="18510"/>
                    <a:pt x="8554" y="1851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5" name="Freeform 474">
              <a:extLst>
                <a:ext uri="{FF2B5EF4-FFF2-40B4-BE49-F238E27FC236}">
                  <a16:creationId xmlns:a16="http://schemas.microsoft.com/office/drawing/2014/main" id="{4788D8B3-3907-5944-865E-8EA48B0D2936}"/>
                </a:ext>
              </a:extLst>
            </p:cNvPr>
            <p:cNvSpPr/>
            <p:nvPr/>
          </p:nvSpPr>
          <p:spPr>
            <a:xfrm>
              <a:off x="3966082" y="2899343"/>
              <a:ext cx="38792" cy="12923"/>
            </a:xfrm>
            <a:custGeom>
              <a:avLst/>
              <a:gdLst>
                <a:gd name="connsiteX0" fmla="*/ 15100 w 34041"/>
                <a:gd name="connsiteY0" fmla="*/ 2956 h 11341"/>
                <a:gd name="connsiteX1" fmla="*/ 121 w 34041"/>
                <a:gd name="connsiteY1" fmla="*/ 2956 h 11341"/>
                <a:gd name="connsiteX2" fmla="*/ 15100 w 34041"/>
                <a:gd name="connsiteY2" fmla="*/ 17133 h 11341"/>
                <a:gd name="connsiteX3" fmla="*/ 28830 w 34041"/>
                <a:gd name="connsiteY3" fmla="*/ 19741 h 11341"/>
                <a:gd name="connsiteX4" fmla="*/ 34844 w 34041"/>
                <a:gd name="connsiteY4" fmla="*/ 13730 h 11341"/>
                <a:gd name="connsiteX5" fmla="*/ 15100 w 34041"/>
                <a:gd name="connsiteY5" fmla="*/ 2956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41" h="11341">
                  <a:moveTo>
                    <a:pt x="15100" y="2956"/>
                  </a:moveTo>
                  <a:cubicBezTo>
                    <a:pt x="7497" y="1028"/>
                    <a:pt x="-1127" y="-2601"/>
                    <a:pt x="121" y="2956"/>
                  </a:cubicBezTo>
                  <a:cubicBezTo>
                    <a:pt x="1369" y="8514"/>
                    <a:pt x="9086" y="17133"/>
                    <a:pt x="15100" y="17133"/>
                  </a:cubicBezTo>
                  <a:cubicBezTo>
                    <a:pt x="21114" y="17133"/>
                    <a:pt x="17709" y="19401"/>
                    <a:pt x="28830" y="19741"/>
                  </a:cubicBezTo>
                  <a:cubicBezTo>
                    <a:pt x="39950" y="20081"/>
                    <a:pt x="40177" y="17586"/>
                    <a:pt x="34844" y="13730"/>
                  </a:cubicBezTo>
                  <a:cubicBezTo>
                    <a:pt x="28996" y="8934"/>
                    <a:pt x="22298" y="5280"/>
                    <a:pt x="15100" y="295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6" name="Freeform 475">
              <a:extLst>
                <a:ext uri="{FF2B5EF4-FFF2-40B4-BE49-F238E27FC236}">
                  <a16:creationId xmlns:a16="http://schemas.microsoft.com/office/drawing/2014/main" id="{71A0F724-6DD8-EA48-B1E6-96D7E782C67F}"/>
                </a:ext>
              </a:extLst>
            </p:cNvPr>
            <p:cNvSpPr/>
            <p:nvPr/>
          </p:nvSpPr>
          <p:spPr>
            <a:xfrm>
              <a:off x="5035798" y="2425477"/>
              <a:ext cx="193957" cy="77542"/>
            </a:xfrm>
            <a:custGeom>
              <a:avLst/>
              <a:gdLst>
                <a:gd name="connsiteX0" fmla="*/ 51884 w 170208"/>
                <a:gd name="connsiteY0" fmla="*/ 69267 h 68046"/>
                <a:gd name="connsiteX1" fmla="*/ 96025 w 170208"/>
                <a:gd name="connsiteY1" fmla="*/ 69267 h 68046"/>
                <a:gd name="connsiteX2" fmla="*/ 150038 w 170208"/>
                <a:gd name="connsiteY2" fmla="*/ 50100 h 68046"/>
                <a:gd name="connsiteX3" fmla="*/ 176817 w 170208"/>
                <a:gd name="connsiteY3" fmla="*/ 28665 h 68046"/>
                <a:gd name="connsiteX4" fmla="*/ 158548 w 170208"/>
                <a:gd name="connsiteY4" fmla="*/ 6777 h 68046"/>
                <a:gd name="connsiteX5" fmla="*/ 142889 w 170208"/>
                <a:gd name="connsiteY5" fmla="*/ 1447 h 68046"/>
                <a:gd name="connsiteX6" fmla="*/ 124166 w 170208"/>
                <a:gd name="connsiteY6" fmla="*/ 7231 h 68046"/>
                <a:gd name="connsiteX7" fmla="*/ 96933 w 170208"/>
                <a:gd name="connsiteY7" fmla="*/ 13468 h 68046"/>
                <a:gd name="connsiteX8" fmla="*/ 77756 w 170208"/>
                <a:gd name="connsiteY8" fmla="*/ 8592 h 68046"/>
                <a:gd name="connsiteX9" fmla="*/ 65274 w 170208"/>
                <a:gd name="connsiteY9" fmla="*/ 15283 h 68046"/>
                <a:gd name="connsiteX10" fmla="*/ 44735 w 170208"/>
                <a:gd name="connsiteY10" fmla="*/ 25150 h 68046"/>
                <a:gd name="connsiteX11" fmla="*/ 38948 w 170208"/>
                <a:gd name="connsiteY11" fmla="*/ 10860 h 68046"/>
                <a:gd name="connsiteX12" fmla="*/ 27601 w 170208"/>
                <a:gd name="connsiteY12" fmla="*/ 1447 h 68046"/>
                <a:gd name="connsiteX13" fmla="*/ 27 w 170208"/>
                <a:gd name="connsiteY13" fmla="*/ 17098 h 68046"/>
                <a:gd name="connsiteX14" fmla="*/ 23629 w 170208"/>
                <a:gd name="connsiteY14" fmla="*/ 23335 h 68046"/>
                <a:gd name="connsiteX15" fmla="*/ 13757 w 170208"/>
                <a:gd name="connsiteY15" fmla="*/ 39780 h 68046"/>
                <a:gd name="connsiteX16" fmla="*/ 27601 w 170208"/>
                <a:gd name="connsiteY16" fmla="*/ 59400 h 68046"/>
                <a:gd name="connsiteX17" fmla="*/ 51884 w 170208"/>
                <a:gd name="connsiteY17" fmla="*/ 69267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0208" h="68046">
                  <a:moveTo>
                    <a:pt x="51884" y="69267"/>
                  </a:moveTo>
                  <a:cubicBezTo>
                    <a:pt x="61189" y="75504"/>
                    <a:pt x="86606" y="71989"/>
                    <a:pt x="96025" y="69267"/>
                  </a:cubicBezTo>
                  <a:cubicBezTo>
                    <a:pt x="105443" y="66545"/>
                    <a:pt x="138917" y="50554"/>
                    <a:pt x="150038" y="50100"/>
                  </a:cubicBezTo>
                  <a:cubicBezTo>
                    <a:pt x="161158" y="49647"/>
                    <a:pt x="176363" y="39326"/>
                    <a:pt x="176817" y="28665"/>
                  </a:cubicBezTo>
                  <a:cubicBezTo>
                    <a:pt x="177271" y="18005"/>
                    <a:pt x="157186" y="13015"/>
                    <a:pt x="158548" y="6777"/>
                  </a:cubicBezTo>
                  <a:cubicBezTo>
                    <a:pt x="159910" y="539"/>
                    <a:pt x="145952" y="6777"/>
                    <a:pt x="142889" y="1447"/>
                  </a:cubicBezTo>
                  <a:cubicBezTo>
                    <a:pt x="139825" y="-3884"/>
                    <a:pt x="129953" y="7231"/>
                    <a:pt x="124166" y="7231"/>
                  </a:cubicBezTo>
                  <a:cubicBezTo>
                    <a:pt x="118379" y="7231"/>
                    <a:pt x="101471" y="17098"/>
                    <a:pt x="96933" y="13468"/>
                  </a:cubicBezTo>
                  <a:cubicBezTo>
                    <a:pt x="92394" y="9839"/>
                    <a:pt x="81727" y="5983"/>
                    <a:pt x="77756" y="8592"/>
                  </a:cubicBezTo>
                  <a:cubicBezTo>
                    <a:pt x="73784" y="11200"/>
                    <a:pt x="69245" y="16190"/>
                    <a:pt x="65274" y="15283"/>
                  </a:cubicBezTo>
                  <a:cubicBezTo>
                    <a:pt x="61302" y="14376"/>
                    <a:pt x="50068" y="26624"/>
                    <a:pt x="44735" y="25150"/>
                  </a:cubicBezTo>
                  <a:cubicBezTo>
                    <a:pt x="39402" y="23675"/>
                    <a:pt x="37133" y="18005"/>
                    <a:pt x="38948" y="10860"/>
                  </a:cubicBezTo>
                  <a:cubicBezTo>
                    <a:pt x="40764" y="3715"/>
                    <a:pt x="38948" y="-2069"/>
                    <a:pt x="27601" y="1447"/>
                  </a:cubicBezTo>
                  <a:cubicBezTo>
                    <a:pt x="21247" y="3488"/>
                    <a:pt x="-881" y="12788"/>
                    <a:pt x="27" y="17098"/>
                  </a:cubicBezTo>
                  <a:cubicBezTo>
                    <a:pt x="935" y="21407"/>
                    <a:pt x="23629" y="18005"/>
                    <a:pt x="23629" y="23335"/>
                  </a:cubicBezTo>
                  <a:cubicBezTo>
                    <a:pt x="23629" y="28665"/>
                    <a:pt x="2183" y="31841"/>
                    <a:pt x="13757" y="39780"/>
                  </a:cubicBezTo>
                  <a:cubicBezTo>
                    <a:pt x="25332" y="47719"/>
                    <a:pt x="30324" y="54523"/>
                    <a:pt x="27601" y="59400"/>
                  </a:cubicBezTo>
                  <a:cubicBezTo>
                    <a:pt x="24878" y="64277"/>
                    <a:pt x="42466" y="63029"/>
                    <a:pt x="51884" y="692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7" name="Freeform 476">
              <a:extLst>
                <a:ext uri="{FF2B5EF4-FFF2-40B4-BE49-F238E27FC236}">
                  <a16:creationId xmlns:a16="http://schemas.microsoft.com/office/drawing/2014/main" id="{7502CEBD-6227-EA44-949F-0594F01CBACB}"/>
                </a:ext>
              </a:extLst>
            </p:cNvPr>
            <p:cNvSpPr/>
            <p:nvPr/>
          </p:nvSpPr>
          <p:spPr>
            <a:xfrm>
              <a:off x="5375585" y="2641011"/>
              <a:ext cx="155166" cy="245548"/>
            </a:xfrm>
            <a:custGeom>
              <a:avLst/>
              <a:gdLst>
                <a:gd name="connsiteX0" fmla="*/ 16050 w 136166"/>
                <a:gd name="connsiteY0" fmla="*/ 196315 h 215481"/>
                <a:gd name="connsiteX1" fmla="*/ 1071 w 136166"/>
                <a:gd name="connsiteY1" fmla="*/ 218997 h 215481"/>
                <a:gd name="connsiteX2" fmla="*/ 29780 w 136166"/>
                <a:gd name="connsiteY2" fmla="*/ 212079 h 215481"/>
                <a:gd name="connsiteX3" fmla="*/ 65524 w 136166"/>
                <a:gd name="connsiteY3" fmla="*/ 202666 h 215481"/>
                <a:gd name="connsiteX4" fmla="*/ 110005 w 136166"/>
                <a:gd name="connsiteY4" fmla="*/ 200851 h 215481"/>
                <a:gd name="connsiteX5" fmla="*/ 129408 w 136166"/>
                <a:gd name="connsiteY5" fmla="*/ 189510 h 215481"/>
                <a:gd name="connsiteX6" fmla="*/ 134401 w 136166"/>
                <a:gd name="connsiteY6" fmla="*/ 170684 h 215481"/>
                <a:gd name="connsiteX7" fmla="*/ 139394 w 136166"/>
                <a:gd name="connsiteY7" fmla="*/ 150724 h 215481"/>
                <a:gd name="connsiteX8" fmla="*/ 113068 w 136166"/>
                <a:gd name="connsiteY8" fmla="*/ 139383 h 215481"/>
                <a:gd name="connsiteX9" fmla="*/ 98658 w 136166"/>
                <a:gd name="connsiteY9" fmla="*/ 109329 h 215481"/>
                <a:gd name="connsiteX10" fmla="*/ 81183 w 136166"/>
                <a:gd name="connsiteY10" fmla="*/ 88688 h 215481"/>
                <a:gd name="connsiteX11" fmla="*/ 55538 w 136166"/>
                <a:gd name="connsiteY11" fmla="*/ 66799 h 215481"/>
                <a:gd name="connsiteX12" fmla="*/ 75509 w 136166"/>
                <a:gd name="connsiteY12" fmla="*/ 36178 h 215481"/>
                <a:gd name="connsiteX13" fmla="*/ 56105 w 136166"/>
                <a:gd name="connsiteY13" fmla="*/ 23590 h 215481"/>
                <a:gd name="connsiteX14" fmla="*/ 36701 w 136166"/>
                <a:gd name="connsiteY14" fmla="*/ 22342 h 215481"/>
                <a:gd name="connsiteX15" fmla="*/ 53042 w 136166"/>
                <a:gd name="connsiteY15" fmla="*/ 3629 h 215481"/>
                <a:gd name="connsiteX16" fmla="*/ 39198 w 136166"/>
                <a:gd name="connsiteY16" fmla="*/ 3629 h 215481"/>
                <a:gd name="connsiteX17" fmla="*/ 6064 w 136166"/>
                <a:gd name="connsiteY17" fmla="*/ 28013 h 215481"/>
                <a:gd name="connsiteX18" fmla="*/ 2887 w 136166"/>
                <a:gd name="connsiteY18" fmla="*/ 53077 h 215481"/>
                <a:gd name="connsiteX19" fmla="*/ 13553 w 136166"/>
                <a:gd name="connsiteY19" fmla="*/ 71222 h 215481"/>
                <a:gd name="connsiteX20" fmla="*/ 12873 w 136166"/>
                <a:gd name="connsiteY20" fmla="*/ 96173 h 215481"/>
                <a:gd name="connsiteX21" fmla="*/ 45439 w 136166"/>
                <a:gd name="connsiteY21" fmla="*/ 96173 h 215481"/>
                <a:gd name="connsiteX22" fmla="*/ 45439 w 136166"/>
                <a:gd name="connsiteY22" fmla="*/ 116927 h 215481"/>
                <a:gd name="connsiteX23" fmla="*/ 34886 w 136166"/>
                <a:gd name="connsiteY23" fmla="*/ 138135 h 215481"/>
                <a:gd name="connsiteX24" fmla="*/ 24333 w 136166"/>
                <a:gd name="connsiteY24" fmla="*/ 153219 h 215481"/>
                <a:gd name="connsiteX25" fmla="*/ 3568 w 136166"/>
                <a:gd name="connsiteY25" fmla="*/ 175901 h 215481"/>
                <a:gd name="connsiteX26" fmla="*/ 24333 w 136166"/>
                <a:gd name="connsiteY26" fmla="*/ 182819 h 215481"/>
                <a:gd name="connsiteX27" fmla="*/ 52361 w 136166"/>
                <a:gd name="connsiteY27" fmla="*/ 179644 h 215481"/>
                <a:gd name="connsiteX28" fmla="*/ 16050 w 136166"/>
                <a:gd name="connsiteY28" fmla="*/ 196315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6166" h="215481">
                  <a:moveTo>
                    <a:pt x="16050" y="196315"/>
                  </a:moveTo>
                  <a:cubicBezTo>
                    <a:pt x="4135" y="205161"/>
                    <a:pt x="-2787" y="213894"/>
                    <a:pt x="1071" y="218997"/>
                  </a:cubicBezTo>
                  <a:cubicBezTo>
                    <a:pt x="4929" y="224101"/>
                    <a:pt x="23766" y="217750"/>
                    <a:pt x="29780" y="212079"/>
                  </a:cubicBezTo>
                  <a:cubicBezTo>
                    <a:pt x="40640" y="205808"/>
                    <a:pt x="52982" y="202558"/>
                    <a:pt x="65524" y="202666"/>
                  </a:cubicBezTo>
                  <a:cubicBezTo>
                    <a:pt x="75509" y="202666"/>
                    <a:pt x="93665" y="201419"/>
                    <a:pt x="110005" y="200851"/>
                  </a:cubicBezTo>
                  <a:cubicBezTo>
                    <a:pt x="126345" y="200284"/>
                    <a:pt x="129408" y="193253"/>
                    <a:pt x="129408" y="189510"/>
                  </a:cubicBezTo>
                  <a:cubicBezTo>
                    <a:pt x="129408" y="185768"/>
                    <a:pt x="126231" y="176922"/>
                    <a:pt x="134401" y="170684"/>
                  </a:cubicBezTo>
                  <a:cubicBezTo>
                    <a:pt x="142571" y="164446"/>
                    <a:pt x="150060" y="155033"/>
                    <a:pt x="139394" y="150724"/>
                  </a:cubicBezTo>
                  <a:cubicBezTo>
                    <a:pt x="128728" y="146414"/>
                    <a:pt x="113068" y="150724"/>
                    <a:pt x="113068" y="139383"/>
                  </a:cubicBezTo>
                  <a:cubicBezTo>
                    <a:pt x="112381" y="127867"/>
                    <a:pt x="107208" y="117078"/>
                    <a:pt x="98658" y="109329"/>
                  </a:cubicBezTo>
                  <a:cubicBezTo>
                    <a:pt x="92416" y="104338"/>
                    <a:pt x="82431" y="100029"/>
                    <a:pt x="81183" y="88688"/>
                  </a:cubicBezTo>
                  <a:cubicBezTo>
                    <a:pt x="79934" y="77347"/>
                    <a:pt x="55538" y="75532"/>
                    <a:pt x="55538" y="66799"/>
                  </a:cubicBezTo>
                  <a:cubicBezTo>
                    <a:pt x="55538" y="58067"/>
                    <a:pt x="75509" y="48653"/>
                    <a:pt x="75509" y="36178"/>
                  </a:cubicBezTo>
                  <a:cubicBezTo>
                    <a:pt x="75509" y="23703"/>
                    <a:pt x="65524" y="22342"/>
                    <a:pt x="56105" y="23590"/>
                  </a:cubicBezTo>
                  <a:cubicBezTo>
                    <a:pt x="46687" y="24837"/>
                    <a:pt x="33411" y="28693"/>
                    <a:pt x="36701" y="22342"/>
                  </a:cubicBezTo>
                  <a:cubicBezTo>
                    <a:pt x="39992" y="15991"/>
                    <a:pt x="54290" y="11795"/>
                    <a:pt x="53042" y="3629"/>
                  </a:cubicBezTo>
                  <a:cubicBezTo>
                    <a:pt x="51793" y="-4536"/>
                    <a:pt x="39198" y="3629"/>
                    <a:pt x="39198" y="3629"/>
                  </a:cubicBezTo>
                  <a:cubicBezTo>
                    <a:pt x="26716" y="3629"/>
                    <a:pt x="6064" y="16785"/>
                    <a:pt x="6064" y="28013"/>
                  </a:cubicBezTo>
                  <a:cubicBezTo>
                    <a:pt x="6064" y="39240"/>
                    <a:pt x="-2787" y="45591"/>
                    <a:pt x="2887" y="53077"/>
                  </a:cubicBezTo>
                  <a:cubicBezTo>
                    <a:pt x="8561" y="60562"/>
                    <a:pt x="15482" y="58634"/>
                    <a:pt x="13553" y="71222"/>
                  </a:cubicBezTo>
                  <a:cubicBezTo>
                    <a:pt x="11624" y="83811"/>
                    <a:pt x="5383" y="95606"/>
                    <a:pt x="12873" y="96173"/>
                  </a:cubicBezTo>
                  <a:cubicBezTo>
                    <a:pt x="20361" y="96740"/>
                    <a:pt x="45439" y="89935"/>
                    <a:pt x="45439" y="96173"/>
                  </a:cubicBezTo>
                  <a:cubicBezTo>
                    <a:pt x="45439" y="102410"/>
                    <a:pt x="41127" y="106833"/>
                    <a:pt x="45439" y="116927"/>
                  </a:cubicBezTo>
                  <a:cubicBezTo>
                    <a:pt x="49751" y="127021"/>
                    <a:pt x="47935" y="138135"/>
                    <a:pt x="34886" y="138135"/>
                  </a:cubicBezTo>
                  <a:cubicBezTo>
                    <a:pt x="21837" y="138135"/>
                    <a:pt x="24447" y="144373"/>
                    <a:pt x="24333" y="153219"/>
                  </a:cubicBezTo>
                  <a:cubicBezTo>
                    <a:pt x="24220" y="162065"/>
                    <a:pt x="1071" y="167622"/>
                    <a:pt x="3568" y="175901"/>
                  </a:cubicBezTo>
                  <a:cubicBezTo>
                    <a:pt x="6064" y="184180"/>
                    <a:pt x="10603" y="179644"/>
                    <a:pt x="24333" y="182819"/>
                  </a:cubicBezTo>
                  <a:cubicBezTo>
                    <a:pt x="38063" y="185995"/>
                    <a:pt x="48616" y="175901"/>
                    <a:pt x="52361" y="179644"/>
                  </a:cubicBezTo>
                  <a:cubicBezTo>
                    <a:pt x="56105" y="183386"/>
                    <a:pt x="27964" y="187582"/>
                    <a:pt x="16050" y="19631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8" name="Freeform 477">
              <a:extLst>
                <a:ext uri="{FF2B5EF4-FFF2-40B4-BE49-F238E27FC236}">
                  <a16:creationId xmlns:a16="http://schemas.microsoft.com/office/drawing/2014/main" id="{C366B763-0322-3B4A-8D8D-518E3FB3E2B5}"/>
                </a:ext>
              </a:extLst>
            </p:cNvPr>
            <p:cNvSpPr/>
            <p:nvPr/>
          </p:nvSpPr>
          <p:spPr>
            <a:xfrm>
              <a:off x="5260373" y="2740699"/>
              <a:ext cx="103444" cy="103388"/>
            </a:xfrm>
            <a:custGeom>
              <a:avLst/>
              <a:gdLst>
                <a:gd name="connsiteX0" fmla="*/ 45100 w 90777"/>
                <a:gd name="connsiteY0" fmla="*/ 6196 h 90729"/>
                <a:gd name="connsiteX1" fmla="*/ 30122 w 90777"/>
                <a:gd name="connsiteY1" fmla="*/ 26269 h 90729"/>
                <a:gd name="connsiteX2" fmla="*/ 5725 w 90777"/>
                <a:gd name="connsiteY2" fmla="*/ 41240 h 90729"/>
                <a:gd name="connsiteX3" fmla="*/ 21952 w 90777"/>
                <a:gd name="connsiteY3" fmla="*/ 61314 h 90729"/>
                <a:gd name="connsiteX4" fmla="*/ 733 w 90777"/>
                <a:gd name="connsiteY4" fmla="*/ 83996 h 90729"/>
                <a:gd name="connsiteX5" fmla="*/ 37271 w 90777"/>
                <a:gd name="connsiteY5" fmla="*/ 86491 h 90729"/>
                <a:gd name="connsiteX6" fmla="*/ 78915 w 90777"/>
                <a:gd name="connsiteY6" fmla="*/ 72088 h 90729"/>
                <a:gd name="connsiteX7" fmla="*/ 78915 w 90777"/>
                <a:gd name="connsiteY7" fmla="*/ 34548 h 90729"/>
                <a:gd name="connsiteX8" fmla="*/ 96503 w 90777"/>
                <a:gd name="connsiteY8" fmla="*/ 16403 h 90729"/>
                <a:gd name="connsiteX9" fmla="*/ 78884 w 90777"/>
                <a:gd name="connsiteY9" fmla="*/ 11 h 90729"/>
                <a:gd name="connsiteX10" fmla="*/ 74490 w 90777"/>
                <a:gd name="connsiteY10" fmla="*/ 752 h 90729"/>
                <a:gd name="connsiteX11" fmla="*/ 45100 w 90777"/>
                <a:gd name="connsiteY11" fmla="*/ 6196 h 90729"/>
                <a:gd name="connsiteX12" fmla="*/ 81979 w 90777"/>
                <a:gd name="connsiteY12" fmla="*/ 29899 h 90729"/>
                <a:gd name="connsiteX13" fmla="*/ 62348 w 90777"/>
                <a:gd name="connsiteY13" fmla="*/ 28991 h 90729"/>
                <a:gd name="connsiteX14" fmla="*/ 51001 w 90777"/>
                <a:gd name="connsiteY14" fmla="*/ 21733 h 90729"/>
                <a:gd name="connsiteX15" fmla="*/ 68816 w 90777"/>
                <a:gd name="connsiteY15" fmla="*/ 1432 h 90729"/>
                <a:gd name="connsiteX16" fmla="*/ 51001 w 90777"/>
                <a:gd name="connsiteY16" fmla="*/ 21733 h 90729"/>
                <a:gd name="connsiteX17" fmla="*/ 62348 w 90777"/>
                <a:gd name="connsiteY17" fmla="*/ 28991 h 90729"/>
                <a:gd name="connsiteX18" fmla="*/ 81979 w 90777"/>
                <a:gd name="connsiteY18" fmla="*/ 29899 h 9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77" h="90729">
                  <a:moveTo>
                    <a:pt x="45100" y="6196"/>
                  </a:moveTo>
                  <a:cubicBezTo>
                    <a:pt x="42036" y="17537"/>
                    <a:pt x="41356" y="26269"/>
                    <a:pt x="30122" y="26269"/>
                  </a:cubicBezTo>
                  <a:cubicBezTo>
                    <a:pt x="18888" y="26269"/>
                    <a:pt x="-1197" y="31940"/>
                    <a:pt x="5725" y="41240"/>
                  </a:cubicBezTo>
                  <a:cubicBezTo>
                    <a:pt x="12647" y="50539"/>
                    <a:pt x="25129" y="55076"/>
                    <a:pt x="21952" y="61314"/>
                  </a:cubicBezTo>
                  <a:cubicBezTo>
                    <a:pt x="18775" y="67551"/>
                    <a:pt x="-4374" y="76284"/>
                    <a:pt x="733" y="83996"/>
                  </a:cubicBezTo>
                  <a:cubicBezTo>
                    <a:pt x="10609" y="93765"/>
                    <a:pt x="26157" y="94827"/>
                    <a:pt x="37271" y="86491"/>
                  </a:cubicBezTo>
                  <a:cubicBezTo>
                    <a:pt x="48618" y="77191"/>
                    <a:pt x="73355" y="82181"/>
                    <a:pt x="78915" y="72088"/>
                  </a:cubicBezTo>
                  <a:cubicBezTo>
                    <a:pt x="83978" y="60086"/>
                    <a:pt x="83978" y="46550"/>
                    <a:pt x="78915" y="34548"/>
                  </a:cubicBezTo>
                  <a:cubicBezTo>
                    <a:pt x="74603" y="27063"/>
                    <a:pt x="98319" y="29558"/>
                    <a:pt x="96503" y="16403"/>
                  </a:cubicBezTo>
                  <a:cubicBezTo>
                    <a:pt x="96167" y="7013"/>
                    <a:pt x="88278" y="-325"/>
                    <a:pt x="78884" y="11"/>
                  </a:cubicBezTo>
                  <a:cubicBezTo>
                    <a:pt x="77393" y="65"/>
                    <a:pt x="75915" y="314"/>
                    <a:pt x="74490" y="752"/>
                  </a:cubicBezTo>
                  <a:cubicBezTo>
                    <a:pt x="63483" y="3020"/>
                    <a:pt x="48278" y="-5032"/>
                    <a:pt x="45100" y="6196"/>
                  </a:cubicBezTo>
                  <a:close/>
                  <a:moveTo>
                    <a:pt x="81979" y="29899"/>
                  </a:moveTo>
                  <a:cubicBezTo>
                    <a:pt x="76230" y="25630"/>
                    <a:pt x="68466" y="25271"/>
                    <a:pt x="62348" y="28991"/>
                  </a:cubicBezTo>
                  <a:cubicBezTo>
                    <a:pt x="55880" y="32507"/>
                    <a:pt x="46916" y="25135"/>
                    <a:pt x="51001" y="21733"/>
                  </a:cubicBezTo>
                  <a:cubicBezTo>
                    <a:pt x="55086" y="18331"/>
                    <a:pt x="68816" y="1432"/>
                    <a:pt x="68816" y="1432"/>
                  </a:cubicBezTo>
                  <a:cubicBezTo>
                    <a:pt x="68816" y="1432"/>
                    <a:pt x="54859" y="18217"/>
                    <a:pt x="51001" y="21733"/>
                  </a:cubicBezTo>
                  <a:cubicBezTo>
                    <a:pt x="47143" y="25249"/>
                    <a:pt x="56107" y="33074"/>
                    <a:pt x="62348" y="28991"/>
                  </a:cubicBezTo>
                  <a:cubicBezTo>
                    <a:pt x="68466" y="25271"/>
                    <a:pt x="76230" y="25630"/>
                    <a:pt x="81979" y="2989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9" name="Freeform 478">
              <a:extLst>
                <a:ext uri="{FF2B5EF4-FFF2-40B4-BE49-F238E27FC236}">
                  <a16:creationId xmlns:a16="http://schemas.microsoft.com/office/drawing/2014/main" id="{DBA9EFA3-1003-8A45-A992-E70FEF2517F5}"/>
                </a:ext>
              </a:extLst>
            </p:cNvPr>
            <p:cNvSpPr/>
            <p:nvPr/>
          </p:nvSpPr>
          <p:spPr>
            <a:xfrm>
              <a:off x="5733036" y="2733666"/>
              <a:ext cx="12930" cy="12923"/>
            </a:xfrm>
            <a:custGeom>
              <a:avLst/>
              <a:gdLst>
                <a:gd name="connsiteX0" fmla="*/ 2728 w 11347"/>
                <a:gd name="connsiteY0" fmla="*/ 1366 h 11341"/>
                <a:gd name="connsiteX1" fmla="*/ 5 w 11347"/>
                <a:gd name="connsiteY1" fmla="*/ 6810 h 11341"/>
                <a:gd name="connsiteX2" fmla="*/ 6473 w 11347"/>
                <a:gd name="connsiteY2" fmla="*/ 15542 h 11341"/>
                <a:gd name="connsiteX3" fmla="*/ 15438 w 11347"/>
                <a:gd name="connsiteY3" fmla="*/ 9759 h 11341"/>
                <a:gd name="connsiteX4" fmla="*/ 9568 w 11347"/>
                <a:gd name="connsiteY4" fmla="*/ 1532 h 11341"/>
                <a:gd name="connsiteX5" fmla="*/ 9196 w 11347"/>
                <a:gd name="connsiteY5" fmla="*/ 1479 h 11341"/>
                <a:gd name="connsiteX6" fmla="*/ 9196 w 11347"/>
                <a:gd name="connsiteY6" fmla="*/ 686 h 11341"/>
                <a:gd name="connsiteX7" fmla="*/ 2728 w 11347"/>
                <a:gd name="connsiteY7" fmla="*/ 1366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h="11341">
                  <a:moveTo>
                    <a:pt x="2728" y="1366"/>
                  </a:moveTo>
                  <a:cubicBezTo>
                    <a:pt x="1112" y="2731"/>
                    <a:pt x="128" y="4699"/>
                    <a:pt x="5" y="6810"/>
                  </a:cubicBezTo>
                  <a:cubicBezTo>
                    <a:pt x="-134" y="10870"/>
                    <a:pt x="2547" y="14490"/>
                    <a:pt x="6473" y="15542"/>
                  </a:cubicBezTo>
                  <a:cubicBezTo>
                    <a:pt x="10517" y="16263"/>
                    <a:pt x="14430" y="13738"/>
                    <a:pt x="15438" y="9759"/>
                  </a:cubicBezTo>
                  <a:cubicBezTo>
                    <a:pt x="16090" y="5867"/>
                    <a:pt x="13462" y="2183"/>
                    <a:pt x="9568" y="1532"/>
                  </a:cubicBezTo>
                  <a:cubicBezTo>
                    <a:pt x="9444" y="1511"/>
                    <a:pt x="9321" y="1494"/>
                    <a:pt x="9196" y="1479"/>
                  </a:cubicBezTo>
                  <a:lnTo>
                    <a:pt x="9196" y="686"/>
                  </a:lnTo>
                  <a:cubicBezTo>
                    <a:pt x="7104" y="-434"/>
                    <a:pt x="4541" y="-165"/>
                    <a:pt x="2728" y="136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0" name="Freeform 479">
              <a:extLst>
                <a:ext uri="{FF2B5EF4-FFF2-40B4-BE49-F238E27FC236}">
                  <a16:creationId xmlns:a16="http://schemas.microsoft.com/office/drawing/2014/main" id="{75EBFFBD-AD43-0844-835D-8DAEB15731E1}"/>
                </a:ext>
              </a:extLst>
            </p:cNvPr>
            <p:cNvSpPr/>
            <p:nvPr/>
          </p:nvSpPr>
          <p:spPr>
            <a:xfrm>
              <a:off x="5764089" y="2721573"/>
              <a:ext cx="25860" cy="12923"/>
            </a:xfrm>
            <a:custGeom>
              <a:avLst/>
              <a:gdLst>
                <a:gd name="connsiteX0" fmla="*/ 12015 w 22694"/>
                <a:gd name="connsiteY0" fmla="*/ 18216 h 11341"/>
                <a:gd name="connsiteX1" fmla="*/ 14171 w 22694"/>
                <a:gd name="connsiteY1" fmla="*/ 16515 h 11341"/>
                <a:gd name="connsiteX2" fmla="*/ 19163 w 22694"/>
                <a:gd name="connsiteY2" fmla="*/ 12205 h 11341"/>
                <a:gd name="connsiteX3" fmla="*/ 22794 w 22694"/>
                <a:gd name="connsiteY3" fmla="*/ 8009 h 11341"/>
                <a:gd name="connsiteX4" fmla="*/ 22113 w 22694"/>
                <a:gd name="connsiteY4" fmla="*/ 2111 h 11341"/>
                <a:gd name="connsiteX5" fmla="*/ 6454 w 22694"/>
                <a:gd name="connsiteY5" fmla="*/ 5400 h 11341"/>
                <a:gd name="connsiteX6" fmla="*/ 2369 w 22694"/>
                <a:gd name="connsiteY6" fmla="*/ 7215 h 11341"/>
                <a:gd name="connsiteX7" fmla="*/ 1708 w 22694"/>
                <a:gd name="connsiteY7" fmla="*/ 16976 h 11341"/>
                <a:gd name="connsiteX8" fmla="*/ 1802 w 22694"/>
                <a:gd name="connsiteY8" fmla="*/ 17082 h 11341"/>
                <a:gd name="connsiteX9" fmla="*/ 12015 w 22694"/>
                <a:gd name="connsiteY9" fmla="*/ 18216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11341">
                  <a:moveTo>
                    <a:pt x="12015" y="18216"/>
                  </a:moveTo>
                  <a:cubicBezTo>
                    <a:pt x="12781" y="17712"/>
                    <a:pt x="13503" y="17143"/>
                    <a:pt x="14171" y="16515"/>
                  </a:cubicBezTo>
                  <a:lnTo>
                    <a:pt x="19163" y="12205"/>
                  </a:lnTo>
                  <a:cubicBezTo>
                    <a:pt x="20666" y="11088"/>
                    <a:pt x="21905" y="9656"/>
                    <a:pt x="22794" y="8009"/>
                  </a:cubicBezTo>
                  <a:cubicBezTo>
                    <a:pt x="23599" y="6057"/>
                    <a:pt x="23342" y="3828"/>
                    <a:pt x="22113" y="2111"/>
                  </a:cubicBezTo>
                  <a:cubicBezTo>
                    <a:pt x="18142" y="-3559"/>
                    <a:pt x="10766" y="3813"/>
                    <a:pt x="6454" y="5400"/>
                  </a:cubicBezTo>
                  <a:cubicBezTo>
                    <a:pt x="5025" y="5840"/>
                    <a:pt x="3653" y="6449"/>
                    <a:pt x="2369" y="7215"/>
                  </a:cubicBezTo>
                  <a:cubicBezTo>
                    <a:pt x="-510" y="9728"/>
                    <a:pt x="-806" y="14098"/>
                    <a:pt x="1708" y="16976"/>
                  </a:cubicBezTo>
                  <a:cubicBezTo>
                    <a:pt x="1739" y="17012"/>
                    <a:pt x="1770" y="17047"/>
                    <a:pt x="1802" y="17082"/>
                  </a:cubicBezTo>
                  <a:cubicBezTo>
                    <a:pt x="4513" y="19820"/>
                    <a:pt x="8769" y="20292"/>
                    <a:pt x="12015" y="1821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1" name="Freeform 480">
              <a:extLst>
                <a:ext uri="{FF2B5EF4-FFF2-40B4-BE49-F238E27FC236}">
                  <a16:creationId xmlns:a16="http://schemas.microsoft.com/office/drawing/2014/main" id="{A18F21E3-95B2-E846-AC9C-746ACF886309}"/>
                </a:ext>
              </a:extLst>
            </p:cNvPr>
            <p:cNvSpPr/>
            <p:nvPr/>
          </p:nvSpPr>
          <p:spPr>
            <a:xfrm>
              <a:off x="5696619" y="3115634"/>
              <a:ext cx="25860" cy="38770"/>
            </a:xfrm>
            <a:custGeom>
              <a:avLst/>
              <a:gdLst>
                <a:gd name="connsiteX0" fmla="*/ 10630 w 22694"/>
                <a:gd name="connsiteY0" fmla="*/ 35663 h 34023"/>
                <a:gd name="connsiteX1" fmla="*/ 17325 w 22694"/>
                <a:gd name="connsiteY1" fmla="*/ 40199 h 34023"/>
                <a:gd name="connsiteX2" fmla="*/ 21524 w 22694"/>
                <a:gd name="connsiteY2" fmla="*/ 35323 h 34023"/>
                <a:gd name="connsiteX3" fmla="*/ 21524 w 22694"/>
                <a:gd name="connsiteY3" fmla="*/ 28291 h 34023"/>
                <a:gd name="connsiteX4" fmla="*/ 27310 w 22694"/>
                <a:gd name="connsiteY4" fmla="*/ 8898 h 34023"/>
                <a:gd name="connsiteX5" fmla="*/ 24020 w 22694"/>
                <a:gd name="connsiteY5" fmla="*/ 1413 h 34023"/>
                <a:gd name="connsiteX6" fmla="*/ 4276 w 22694"/>
                <a:gd name="connsiteY6" fmla="*/ 7877 h 34023"/>
                <a:gd name="connsiteX7" fmla="*/ 304 w 22694"/>
                <a:gd name="connsiteY7" fmla="*/ 20012 h 34023"/>
                <a:gd name="connsiteX8" fmla="*/ 3027 w 22694"/>
                <a:gd name="connsiteY8" fmla="*/ 25116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34023">
                  <a:moveTo>
                    <a:pt x="10630" y="35663"/>
                  </a:moveTo>
                  <a:cubicBezTo>
                    <a:pt x="12219" y="38044"/>
                    <a:pt x="14488" y="40653"/>
                    <a:pt x="17325" y="40199"/>
                  </a:cubicBezTo>
                  <a:cubicBezTo>
                    <a:pt x="19620" y="39631"/>
                    <a:pt x="21304" y="37675"/>
                    <a:pt x="21524" y="35323"/>
                  </a:cubicBezTo>
                  <a:cubicBezTo>
                    <a:pt x="21524" y="32941"/>
                    <a:pt x="21524" y="30673"/>
                    <a:pt x="21524" y="28291"/>
                  </a:cubicBezTo>
                  <a:cubicBezTo>
                    <a:pt x="22204" y="21600"/>
                    <a:pt x="27424" y="15702"/>
                    <a:pt x="27310" y="8898"/>
                  </a:cubicBezTo>
                  <a:cubicBezTo>
                    <a:pt x="27305" y="6053"/>
                    <a:pt x="26112" y="3340"/>
                    <a:pt x="24020" y="1413"/>
                  </a:cubicBezTo>
                  <a:cubicBezTo>
                    <a:pt x="18687" y="-3010"/>
                    <a:pt x="8361" y="4021"/>
                    <a:pt x="4276" y="7877"/>
                  </a:cubicBezTo>
                  <a:cubicBezTo>
                    <a:pt x="824" y="10887"/>
                    <a:pt x="-700" y="15545"/>
                    <a:pt x="304" y="20012"/>
                  </a:cubicBezTo>
                  <a:cubicBezTo>
                    <a:pt x="868" y="21875"/>
                    <a:pt x="1794" y="23609"/>
                    <a:pt x="3027" y="2511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2" name="Freeform 481">
              <a:extLst>
                <a:ext uri="{FF2B5EF4-FFF2-40B4-BE49-F238E27FC236}">
                  <a16:creationId xmlns:a16="http://schemas.microsoft.com/office/drawing/2014/main" id="{A1EF6611-733E-E34F-98E4-FCA7D7869C21}"/>
                </a:ext>
              </a:extLst>
            </p:cNvPr>
            <p:cNvSpPr/>
            <p:nvPr/>
          </p:nvSpPr>
          <p:spPr>
            <a:xfrm>
              <a:off x="5687821" y="3175561"/>
              <a:ext cx="38792" cy="51695"/>
            </a:xfrm>
            <a:custGeom>
              <a:avLst/>
              <a:gdLst>
                <a:gd name="connsiteX0" fmla="*/ 82 w 34041"/>
                <a:gd name="connsiteY0" fmla="*/ 19933 h 45364"/>
                <a:gd name="connsiteX1" fmla="*/ 4281 w 34041"/>
                <a:gd name="connsiteY1" fmla="*/ 36491 h 45364"/>
                <a:gd name="connsiteX2" fmla="*/ 5302 w 34041"/>
                <a:gd name="connsiteY2" fmla="*/ 49193 h 45364"/>
                <a:gd name="connsiteX3" fmla="*/ 30379 w 34041"/>
                <a:gd name="connsiteY3" fmla="*/ 42728 h 45364"/>
                <a:gd name="connsiteX4" fmla="*/ 34805 w 34041"/>
                <a:gd name="connsiteY4" fmla="*/ 26851 h 45364"/>
                <a:gd name="connsiteX5" fmla="*/ 29358 w 34041"/>
                <a:gd name="connsiteY5" fmla="*/ 10746 h 45364"/>
                <a:gd name="connsiteX6" fmla="*/ 19373 w 34041"/>
                <a:gd name="connsiteY6" fmla="*/ 86 h 45364"/>
                <a:gd name="connsiteX7" fmla="*/ 5756 w 34041"/>
                <a:gd name="connsiteY7" fmla="*/ 8705 h 45364"/>
                <a:gd name="connsiteX8" fmla="*/ 82 w 34041"/>
                <a:gd name="connsiteY8" fmla="*/ 19933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41" h="45364">
                  <a:moveTo>
                    <a:pt x="82" y="19933"/>
                  </a:moveTo>
                  <a:cubicBezTo>
                    <a:pt x="-599" y="25830"/>
                    <a:pt x="3146" y="31274"/>
                    <a:pt x="4281" y="36491"/>
                  </a:cubicBezTo>
                  <a:cubicBezTo>
                    <a:pt x="5188" y="40347"/>
                    <a:pt x="4281" y="45564"/>
                    <a:pt x="5302" y="49193"/>
                  </a:cubicBezTo>
                  <a:cubicBezTo>
                    <a:pt x="8479" y="56905"/>
                    <a:pt x="26067" y="47151"/>
                    <a:pt x="30379" y="42728"/>
                  </a:cubicBezTo>
                  <a:cubicBezTo>
                    <a:pt x="34202" y="38388"/>
                    <a:pt x="35832" y="32541"/>
                    <a:pt x="34805" y="26851"/>
                  </a:cubicBezTo>
                  <a:cubicBezTo>
                    <a:pt x="33833" y="21233"/>
                    <a:pt x="31996" y="15801"/>
                    <a:pt x="29358" y="10746"/>
                  </a:cubicBezTo>
                  <a:cubicBezTo>
                    <a:pt x="27202" y="6096"/>
                    <a:pt x="24365" y="879"/>
                    <a:pt x="19373" y="86"/>
                  </a:cubicBezTo>
                  <a:cubicBezTo>
                    <a:pt x="14380" y="-708"/>
                    <a:pt x="9160" y="4168"/>
                    <a:pt x="5756" y="8705"/>
                  </a:cubicBezTo>
                  <a:cubicBezTo>
                    <a:pt x="2843" y="11838"/>
                    <a:pt x="876" y="15730"/>
                    <a:pt x="82" y="1993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3" name="Freeform 482">
              <a:extLst>
                <a:ext uri="{FF2B5EF4-FFF2-40B4-BE49-F238E27FC236}">
                  <a16:creationId xmlns:a16="http://schemas.microsoft.com/office/drawing/2014/main" id="{20361644-E3CE-8A41-96A7-2CEC655ED7C2}"/>
                </a:ext>
              </a:extLst>
            </p:cNvPr>
            <p:cNvSpPr/>
            <p:nvPr/>
          </p:nvSpPr>
          <p:spPr>
            <a:xfrm>
              <a:off x="5796884" y="3259402"/>
              <a:ext cx="64652" cy="38770"/>
            </a:xfrm>
            <a:custGeom>
              <a:avLst/>
              <a:gdLst>
                <a:gd name="connsiteX0" fmla="*/ 33617 w 56736"/>
                <a:gd name="connsiteY0" fmla="*/ 30961 h 34023"/>
                <a:gd name="connsiteX1" fmla="*/ 50411 w 56736"/>
                <a:gd name="connsiteY1" fmla="*/ 35951 h 34023"/>
                <a:gd name="connsiteX2" fmla="*/ 58014 w 56736"/>
                <a:gd name="connsiteY2" fmla="*/ 18032 h 34023"/>
                <a:gd name="connsiteX3" fmla="*/ 54950 w 56736"/>
                <a:gd name="connsiteY3" fmla="*/ 0 h 34023"/>
                <a:gd name="connsiteX4" fmla="*/ 33617 w 56736"/>
                <a:gd name="connsiteY4" fmla="*/ 2041 h 34023"/>
                <a:gd name="connsiteX5" fmla="*/ 6838 w 56736"/>
                <a:gd name="connsiteY5" fmla="*/ 2041 h 34023"/>
                <a:gd name="connsiteX6" fmla="*/ 6838 w 56736"/>
                <a:gd name="connsiteY6" fmla="*/ 17806 h 34023"/>
                <a:gd name="connsiteX7" fmla="*/ 33617 w 56736"/>
                <a:gd name="connsiteY7" fmla="*/ 30961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36" h="34023">
                  <a:moveTo>
                    <a:pt x="33617" y="30961"/>
                  </a:moveTo>
                  <a:cubicBezTo>
                    <a:pt x="38489" y="34476"/>
                    <a:pt x="44409" y="36235"/>
                    <a:pt x="50411" y="35951"/>
                  </a:cubicBezTo>
                  <a:cubicBezTo>
                    <a:pt x="58014" y="35951"/>
                    <a:pt x="58014" y="27332"/>
                    <a:pt x="58014" y="18032"/>
                  </a:cubicBezTo>
                  <a:cubicBezTo>
                    <a:pt x="58014" y="8733"/>
                    <a:pt x="62553" y="0"/>
                    <a:pt x="54950" y="0"/>
                  </a:cubicBezTo>
                  <a:cubicBezTo>
                    <a:pt x="47807" y="292"/>
                    <a:pt x="40686" y="974"/>
                    <a:pt x="33617" y="2041"/>
                  </a:cubicBezTo>
                  <a:cubicBezTo>
                    <a:pt x="19433" y="2041"/>
                    <a:pt x="13419" y="-2495"/>
                    <a:pt x="6838" y="2041"/>
                  </a:cubicBezTo>
                  <a:cubicBezTo>
                    <a:pt x="257" y="6578"/>
                    <a:pt x="-4509" y="12702"/>
                    <a:pt x="6838" y="17806"/>
                  </a:cubicBezTo>
                  <a:cubicBezTo>
                    <a:pt x="16032" y="21624"/>
                    <a:pt x="24977" y="26018"/>
                    <a:pt x="33617" y="3096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4" name="Freeform 483">
              <a:extLst>
                <a:ext uri="{FF2B5EF4-FFF2-40B4-BE49-F238E27FC236}">
                  <a16:creationId xmlns:a16="http://schemas.microsoft.com/office/drawing/2014/main" id="{8E22CB03-1F9F-AA41-BD0E-03F23B633424}"/>
                </a:ext>
              </a:extLst>
            </p:cNvPr>
            <p:cNvSpPr/>
            <p:nvPr/>
          </p:nvSpPr>
          <p:spPr>
            <a:xfrm>
              <a:off x="5544976" y="3206895"/>
              <a:ext cx="12930" cy="12923"/>
            </a:xfrm>
            <a:custGeom>
              <a:avLst/>
              <a:gdLst>
                <a:gd name="connsiteX0" fmla="*/ 4021 w 11347"/>
                <a:gd name="connsiteY0" fmla="*/ 12735 h 11341"/>
                <a:gd name="connsiteX1" fmla="*/ 13212 w 11347"/>
                <a:gd name="connsiteY1" fmla="*/ 12735 h 11341"/>
                <a:gd name="connsiteX2" fmla="*/ 17297 w 11347"/>
                <a:gd name="connsiteY2" fmla="*/ 8312 h 11341"/>
                <a:gd name="connsiteX3" fmla="*/ 14573 w 11347"/>
                <a:gd name="connsiteY3" fmla="*/ 1734 h 11341"/>
                <a:gd name="connsiteX4" fmla="*/ 49 w 11347"/>
                <a:gd name="connsiteY4" fmla="*/ 5023 h 11341"/>
                <a:gd name="connsiteX5" fmla="*/ 4021 w 11347"/>
                <a:gd name="connsiteY5" fmla="*/ 12735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4021" y="12735"/>
                  </a:moveTo>
                  <a:cubicBezTo>
                    <a:pt x="6907" y="14209"/>
                    <a:pt x="10325" y="14209"/>
                    <a:pt x="13212" y="12735"/>
                  </a:cubicBezTo>
                  <a:cubicBezTo>
                    <a:pt x="15133" y="11897"/>
                    <a:pt x="16614" y="10292"/>
                    <a:pt x="17297" y="8312"/>
                  </a:cubicBezTo>
                  <a:cubicBezTo>
                    <a:pt x="17853" y="5766"/>
                    <a:pt x="16767" y="3143"/>
                    <a:pt x="14573" y="1734"/>
                  </a:cubicBezTo>
                  <a:cubicBezTo>
                    <a:pt x="10602" y="-1102"/>
                    <a:pt x="1411" y="-761"/>
                    <a:pt x="49" y="5023"/>
                  </a:cubicBezTo>
                  <a:cubicBezTo>
                    <a:pt x="-304" y="8159"/>
                    <a:pt x="1262" y="11200"/>
                    <a:pt x="4021" y="1273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5" name="Freeform 484">
              <a:extLst>
                <a:ext uri="{FF2B5EF4-FFF2-40B4-BE49-F238E27FC236}">
                  <a16:creationId xmlns:a16="http://schemas.microsoft.com/office/drawing/2014/main" id="{6DAF1CA4-B869-004E-98E4-0BED191CABE9}"/>
                </a:ext>
              </a:extLst>
            </p:cNvPr>
            <p:cNvSpPr/>
            <p:nvPr/>
          </p:nvSpPr>
          <p:spPr>
            <a:xfrm>
              <a:off x="6021511" y="3255755"/>
              <a:ext cx="38792" cy="38770"/>
            </a:xfrm>
            <a:custGeom>
              <a:avLst/>
              <a:gdLst>
                <a:gd name="connsiteX0" fmla="*/ 37794 w 34041"/>
                <a:gd name="connsiteY0" fmla="*/ 24182 h 34023"/>
                <a:gd name="connsiteX1" fmla="*/ 37794 w 34041"/>
                <a:gd name="connsiteY1" fmla="*/ 13748 h 34023"/>
                <a:gd name="connsiteX2" fmla="*/ 23156 w 34041"/>
                <a:gd name="connsiteY2" fmla="*/ 3201 h 34023"/>
                <a:gd name="connsiteX3" fmla="*/ 3752 w 34041"/>
                <a:gd name="connsiteY3" fmla="*/ 3201 h 34023"/>
                <a:gd name="connsiteX4" fmla="*/ 3752 w 34041"/>
                <a:gd name="connsiteY4" fmla="*/ 19532 h 34023"/>
                <a:gd name="connsiteX5" fmla="*/ 16121 w 34041"/>
                <a:gd name="connsiteY5" fmla="*/ 36204 h 34023"/>
                <a:gd name="connsiteX6" fmla="*/ 33936 w 34041"/>
                <a:gd name="connsiteY6" fmla="*/ 42328 h 34023"/>
                <a:gd name="connsiteX7" fmla="*/ 37794 w 34041"/>
                <a:gd name="connsiteY7" fmla="*/ 24182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41" h="34023">
                  <a:moveTo>
                    <a:pt x="37794" y="24182"/>
                  </a:moveTo>
                  <a:cubicBezTo>
                    <a:pt x="41992" y="22594"/>
                    <a:pt x="40517" y="16130"/>
                    <a:pt x="37794" y="13748"/>
                  </a:cubicBezTo>
                  <a:cubicBezTo>
                    <a:pt x="33683" y="9275"/>
                    <a:pt x="28702" y="5686"/>
                    <a:pt x="23156" y="3201"/>
                  </a:cubicBezTo>
                  <a:cubicBezTo>
                    <a:pt x="14759" y="933"/>
                    <a:pt x="9199" y="-2696"/>
                    <a:pt x="3752" y="3201"/>
                  </a:cubicBezTo>
                  <a:cubicBezTo>
                    <a:pt x="-1694" y="9098"/>
                    <a:pt x="-787" y="12614"/>
                    <a:pt x="3752" y="19532"/>
                  </a:cubicBezTo>
                  <a:cubicBezTo>
                    <a:pt x="7432" y="25404"/>
                    <a:pt x="11568" y="30979"/>
                    <a:pt x="16121" y="36204"/>
                  </a:cubicBezTo>
                  <a:cubicBezTo>
                    <a:pt x="23156" y="44256"/>
                    <a:pt x="30078" y="44596"/>
                    <a:pt x="33936" y="42328"/>
                  </a:cubicBezTo>
                  <a:cubicBezTo>
                    <a:pt x="37794" y="40060"/>
                    <a:pt x="33482" y="25770"/>
                    <a:pt x="37794" y="2418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6" name="Freeform 485">
              <a:extLst>
                <a:ext uri="{FF2B5EF4-FFF2-40B4-BE49-F238E27FC236}">
                  <a16:creationId xmlns:a16="http://schemas.microsoft.com/office/drawing/2014/main" id="{4B6156DD-532B-0E4D-87E0-D032FF010521}"/>
                </a:ext>
              </a:extLst>
            </p:cNvPr>
            <p:cNvSpPr/>
            <p:nvPr/>
          </p:nvSpPr>
          <p:spPr>
            <a:xfrm>
              <a:off x="6081727" y="3340669"/>
              <a:ext cx="51722" cy="12923"/>
            </a:xfrm>
            <a:custGeom>
              <a:avLst/>
              <a:gdLst>
                <a:gd name="connsiteX0" fmla="*/ 44751 w 45388"/>
                <a:gd name="connsiteY0" fmla="*/ 12948 h 11341"/>
                <a:gd name="connsiteX1" fmla="*/ 44751 w 45388"/>
                <a:gd name="connsiteY1" fmla="*/ 4102 h 11341"/>
                <a:gd name="connsiteX2" fmla="*/ 32382 w 45388"/>
                <a:gd name="connsiteY2" fmla="*/ 586 h 11341"/>
                <a:gd name="connsiteX3" fmla="*/ 6510 w 45388"/>
                <a:gd name="connsiteY3" fmla="*/ 586 h 11341"/>
                <a:gd name="connsiteX4" fmla="*/ 723 w 45388"/>
                <a:gd name="connsiteY4" fmla="*/ 7504 h 11341"/>
                <a:gd name="connsiteX5" fmla="*/ 22737 w 45388"/>
                <a:gd name="connsiteY5" fmla="*/ 10226 h 11341"/>
                <a:gd name="connsiteX6" fmla="*/ 44751 w 45388"/>
                <a:gd name="connsiteY6" fmla="*/ 12948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88" h="11341">
                  <a:moveTo>
                    <a:pt x="44751" y="12948"/>
                  </a:moveTo>
                  <a:cubicBezTo>
                    <a:pt x="52126" y="9886"/>
                    <a:pt x="51786" y="4896"/>
                    <a:pt x="44751" y="4102"/>
                  </a:cubicBezTo>
                  <a:cubicBezTo>
                    <a:pt x="37715" y="3308"/>
                    <a:pt x="40893" y="-1682"/>
                    <a:pt x="32382" y="586"/>
                  </a:cubicBezTo>
                  <a:cubicBezTo>
                    <a:pt x="23837" y="2239"/>
                    <a:pt x="15055" y="2239"/>
                    <a:pt x="6510" y="586"/>
                  </a:cubicBezTo>
                  <a:cubicBezTo>
                    <a:pt x="723" y="-548"/>
                    <a:pt x="-1206" y="4896"/>
                    <a:pt x="723" y="7504"/>
                  </a:cubicBezTo>
                  <a:cubicBezTo>
                    <a:pt x="2652" y="10113"/>
                    <a:pt x="19673" y="7504"/>
                    <a:pt x="22737" y="10226"/>
                  </a:cubicBezTo>
                  <a:cubicBezTo>
                    <a:pt x="29351" y="14228"/>
                    <a:pt x="37360" y="15219"/>
                    <a:pt x="44751" y="1294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7" name="Freeform 486">
              <a:extLst>
                <a:ext uri="{FF2B5EF4-FFF2-40B4-BE49-F238E27FC236}">
                  <a16:creationId xmlns:a16="http://schemas.microsoft.com/office/drawing/2014/main" id="{7AFF5CA2-5B58-3943-9364-6F44883224A0}"/>
                </a:ext>
              </a:extLst>
            </p:cNvPr>
            <p:cNvSpPr/>
            <p:nvPr/>
          </p:nvSpPr>
          <p:spPr>
            <a:xfrm>
              <a:off x="6311164" y="3340279"/>
              <a:ext cx="38792" cy="25847"/>
            </a:xfrm>
            <a:custGeom>
              <a:avLst/>
              <a:gdLst>
                <a:gd name="connsiteX0" fmla="*/ 21106 w 34041"/>
                <a:gd name="connsiteY0" fmla="*/ 21342 h 22682"/>
                <a:gd name="connsiteX1" fmla="*/ 30751 w 34041"/>
                <a:gd name="connsiteY1" fmla="*/ 12723 h 22682"/>
                <a:gd name="connsiteX2" fmla="*/ 30751 w 34041"/>
                <a:gd name="connsiteY2" fmla="*/ 361 h 22682"/>
                <a:gd name="connsiteX3" fmla="*/ 12255 w 34041"/>
                <a:gd name="connsiteY3" fmla="*/ 7506 h 22682"/>
                <a:gd name="connsiteX4" fmla="*/ 0 w 34041"/>
                <a:gd name="connsiteY4" fmla="*/ 11702 h 22682"/>
                <a:gd name="connsiteX5" fmla="*/ 8851 w 34041"/>
                <a:gd name="connsiteY5" fmla="*/ 23043 h 22682"/>
                <a:gd name="connsiteX6" fmla="*/ 21106 w 34041"/>
                <a:gd name="connsiteY6" fmla="*/ 21342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041" h="22682">
                  <a:moveTo>
                    <a:pt x="21106" y="21342"/>
                  </a:moveTo>
                  <a:cubicBezTo>
                    <a:pt x="23829" y="17033"/>
                    <a:pt x="24964" y="16466"/>
                    <a:pt x="30751" y="12723"/>
                  </a:cubicBezTo>
                  <a:cubicBezTo>
                    <a:pt x="36538" y="8981"/>
                    <a:pt x="43346" y="-2134"/>
                    <a:pt x="30751" y="361"/>
                  </a:cubicBezTo>
                  <a:cubicBezTo>
                    <a:pt x="21446" y="2176"/>
                    <a:pt x="20765" y="7846"/>
                    <a:pt x="12255" y="7506"/>
                  </a:cubicBezTo>
                  <a:cubicBezTo>
                    <a:pt x="3744" y="7166"/>
                    <a:pt x="0" y="8187"/>
                    <a:pt x="0" y="11702"/>
                  </a:cubicBezTo>
                  <a:cubicBezTo>
                    <a:pt x="0" y="15218"/>
                    <a:pt x="6922" y="20095"/>
                    <a:pt x="8851" y="23043"/>
                  </a:cubicBezTo>
                  <a:cubicBezTo>
                    <a:pt x="10780" y="25992"/>
                    <a:pt x="18496" y="25539"/>
                    <a:pt x="21106" y="2134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8" name="Freeform 487">
              <a:extLst>
                <a:ext uri="{FF2B5EF4-FFF2-40B4-BE49-F238E27FC236}">
                  <a16:creationId xmlns:a16="http://schemas.microsoft.com/office/drawing/2014/main" id="{7C41BB23-3B77-4C46-AE8F-DB46EDF6CA53}"/>
                </a:ext>
              </a:extLst>
            </p:cNvPr>
            <p:cNvSpPr/>
            <p:nvPr/>
          </p:nvSpPr>
          <p:spPr>
            <a:xfrm>
              <a:off x="8456066" y="4778436"/>
              <a:ext cx="1073230" cy="865878"/>
            </a:xfrm>
            <a:custGeom>
              <a:avLst/>
              <a:gdLst>
                <a:gd name="connsiteX0" fmla="*/ 917428 w 941819"/>
                <a:gd name="connsiteY0" fmla="*/ 337172 h 759856"/>
                <a:gd name="connsiteX1" fmla="*/ 912663 w 941819"/>
                <a:gd name="connsiteY1" fmla="*/ 314490 h 759856"/>
                <a:gd name="connsiteX2" fmla="*/ 899613 w 941819"/>
                <a:gd name="connsiteY2" fmla="*/ 318799 h 759856"/>
                <a:gd name="connsiteX3" fmla="*/ 891557 w 941819"/>
                <a:gd name="connsiteY3" fmla="*/ 278538 h 759856"/>
                <a:gd name="connsiteX4" fmla="*/ 883841 w 941819"/>
                <a:gd name="connsiteY4" fmla="*/ 259825 h 759856"/>
                <a:gd name="connsiteX5" fmla="*/ 864777 w 941819"/>
                <a:gd name="connsiteY5" fmla="*/ 244175 h 759856"/>
                <a:gd name="connsiteX6" fmla="*/ 836750 w 941819"/>
                <a:gd name="connsiteY6" fmla="*/ 208110 h 759856"/>
                <a:gd name="connsiteX7" fmla="*/ 837658 w 941819"/>
                <a:gd name="connsiteY7" fmla="*/ 186562 h 759856"/>
                <a:gd name="connsiteX8" fmla="*/ 829147 w 941819"/>
                <a:gd name="connsiteY8" fmla="*/ 145847 h 759856"/>
                <a:gd name="connsiteX9" fmla="*/ 830849 w 941819"/>
                <a:gd name="connsiteY9" fmla="*/ 117834 h 759856"/>
                <a:gd name="connsiteX10" fmla="*/ 811786 w 941819"/>
                <a:gd name="connsiteY10" fmla="*/ 91977 h 759856"/>
                <a:gd name="connsiteX11" fmla="*/ 800438 w 941819"/>
                <a:gd name="connsiteY11" fmla="*/ 98328 h 759856"/>
                <a:gd name="connsiteX12" fmla="*/ 796240 w 941819"/>
                <a:gd name="connsiteY12" fmla="*/ 61469 h 759856"/>
                <a:gd name="connsiteX13" fmla="*/ 789772 w 941819"/>
                <a:gd name="connsiteY13" fmla="*/ 30508 h 759856"/>
                <a:gd name="connsiteX14" fmla="*/ 779673 w 941819"/>
                <a:gd name="connsiteY14" fmla="*/ 0 h 759856"/>
                <a:gd name="connsiteX15" fmla="*/ 761404 w 941819"/>
                <a:gd name="connsiteY15" fmla="*/ 29260 h 759856"/>
                <a:gd name="connsiteX16" fmla="*/ 750057 w 941819"/>
                <a:gd name="connsiteY16" fmla="*/ 69521 h 759856"/>
                <a:gd name="connsiteX17" fmla="*/ 741206 w 941819"/>
                <a:gd name="connsiteY17" fmla="*/ 127588 h 759856"/>
                <a:gd name="connsiteX18" fmla="*/ 719533 w 941819"/>
                <a:gd name="connsiteY18" fmla="*/ 171705 h 759856"/>
                <a:gd name="connsiteX19" fmla="*/ 698767 w 941819"/>
                <a:gd name="connsiteY19" fmla="*/ 186902 h 759856"/>
                <a:gd name="connsiteX20" fmla="*/ 666995 w 941819"/>
                <a:gd name="connsiteY20" fmla="*/ 161951 h 759856"/>
                <a:gd name="connsiteX21" fmla="*/ 628301 w 941819"/>
                <a:gd name="connsiteY21" fmla="*/ 137341 h 759856"/>
                <a:gd name="connsiteX22" fmla="*/ 603337 w 941819"/>
                <a:gd name="connsiteY22" fmla="*/ 117040 h 759856"/>
                <a:gd name="connsiteX23" fmla="*/ 602429 w 941819"/>
                <a:gd name="connsiteY23" fmla="*/ 101730 h 759856"/>
                <a:gd name="connsiteX24" fmla="*/ 613776 w 941819"/>
                <a:gd name="connsiteY24" fmla="*/ 76780 h 759856"/>
                <a:gd name="connsiteX25" fmla="*/ 627393 w 941819"/>
                <a:gd name="connsiteY25" fmla="*/ 61015 h 759856"/>
                <a:gd name="connsiteX26" fmla="*/ 635790 w 941819"/>
                <a:gd name="connsiteY26" fmla="*/ 41962 h 759856"/>
                <a:gd name="connsiteX27" fmla="*/ 624443 w 941819"/>
                <a:gd name="connsiteY27" fmla="*/ 39014 h 759856"/>
                <a:gd name="connsiteX28" fmla="*/ 608330 w 941819"/>
                <a:gd name="connsiteY28" fmla="*/ 30054 h 759856"/>
                <a:gd name="connsiteX29" fmla="*/ 588359 w 941819"/>
                <a:gd name="connsiteY29" fmla="*/ 35611 h 759856"/>
                <a:gd name="connsiteX30" fmla="*/ 553183 w 941819"/>
                <a:gd name="connsiteY30" fmla="*/ 20301 h 759856"/>
                <a:gd name="connsiteX31" fmla="*/ 534459 w 941819"/>
                <a:gd name="connsiteY31" fmla="*/ 12248 h 759856"/>
                <a:gd name="connsiteX32" fmla="*/ 542516 w 941819"/>
                <a:gd name="connsiteY32" fmla="*/ 26765 h 759856"/>
                <a:gd name="connsiteX33" fmla="*/ 532757 w 941819"/>
                <a:gd name="connsiteY33" fmla="*/ 39014 h 759856"/>
                <a:gd name="connsiteX34" fmla="*/ 506091 w 941819"/>
                <a:gd name="connsiteY34" fmla="*/ 33116 h 759856"/>
                <a:gd name="connsiteX35" fmla="*/ 485780 w 941819"/>
                <a:gd name="connsiteY35" fmla="*/ 50014 h 759856"/>
                <a:gd name="connsiteX36" fmla="*/ 458547 w 941819"/>
                <a:gd name="connsiteY36" fmla="*/ 89028 h 759856"/>
                <a:gd name="connsiteX37" fmla="*/ 464561 w 941819"/>
                <a:gd name="connsiteY37" fmla="*/ 108535 h 759856"/>
                <a:gd name="connsiteX38" fmla="*/ 453214 w 941819"/>
                <a:gd name="connsiteY38" fmla="*/ 116133 h 759856"/>
                <a:gd name="connsiteX39" fmla="*/ 435852 w 941819"/>
                <a:gd name="connsiteY39" fmla="*/ 108535 h 759856"/>
                <a:gd name="connsiteX40" fmla="*/ 420987 w 941819"/>
                <a:gd name="connsiteY40" fmla="*/ 123391 h 759856"/>
                <a:gd name="connsiteX41" fmla="*/ 415881 w 941819"/>
                <a:gd name="connsiteY41" fmla="*/ 98781 h 759856"/>
                <a:gd name="connsiteX42" fmla="*/ 386387 w 941819"/>
                <a:gd name="connsiteY42" fmla="*/ 86132 h 759856"/>
                <a:gd name="connsiteX43" fmla="*/ 383654 w 941819"/>
                <a:gd name="connsiteY43" fmla="*/ 87440 h 759856"/>
                <a:gd name="connsiteX44" fmla="*/ 356875 w 941819"/>
                <a:gd name="connsiteY44" fmla="*/ 108194 h 759856"/>
                <a:gd name="connsiteX45" fmla="*/ 341670 w 941819"/>
                <a:gd name="connsiteY45" fmla="*/ 126000 h 759856"/>
                <a:gd name="connsiteX46" fmla="*/ 334749 w 941819"/>
                <a:gd name="connsiteY46" fmla="*/ 148682 h 759856"/>
                <a:gd name="connsiteX47" fmla="*/ 315345 w 941819"/>
                <a:gd name="connsiteY47" fmla="*/ 143125 h 759856"/>
                <a:gd name="connsiteX48" fmla="*/ 310238 w 941819"/>
                <a:gd name="connsiteY48" fmla="*/ 167735 h 759856"/>
                <a:gd name="connsiteX49" fmla="*/ 298891 w 941819"/>
                <a:gd name="connsiteY49" fmla="*/ 166828 h 759856"/>
                <a:gd name="connsiteX50" fmla="*/ 295487 w 941819"/>
                <a:gd name="connsiteY50" fmla="*/ 152425 h 759856"/>
                <a:gd name="connsiteX51" fmla="*/ 275629 w 941819"/>
                <a:gd name="connsiteY51" fmla="*/ 172839 h 759856"/>
                <a:gd name="connsiteX52" fmla="*/ 267119 w 941819"/>
                <a:gd name="connsiteY52" fmla="*/ 202439 h 759856"/>
                <a:gd name="connsiteX53" fmla="*/ 240340 w 941819"/>
                <a:gd name="connsiteY53" fmla="*/ 233401 h 759856"/>
                <a:gd name="connsiteX54" fmla="*/ 184398 w 941819"/>
                <a:gd name="connsiteY54" fmla="*/ 252113 h 759856"/>
                <a:gd name="connsiteX55" fmla="*/ 147973 w 941819"/>
                <a:gd name="connsiteY55" fmla="*/ 269012 h 759856"/>
                <a:gd name="connsiteX56" fmla="*/ 129704 w 941819"/>
                <a:gd name="connsiteY56" fmla="*/ 265609 h 759856"/>
                <a:gd name="connsiteX57" fmla="*/ 86017 w 941819"/>
                <a:gd name="connsiteY57" fmla="*/ 294870 h 759856"/>
                <a:gd name="connsiteX58" fmla="*/ 61394 w 941819"/>
                <a:gd name="connsiteY58" fmla="*/ 314830 h 759856"/>
                <a:gd name="connsiteX59" fmla="*/ 56287 w 941819"/>
                <a:gd name="connsiteY59" fmla="*/ 303489 h 759856"/>
                <a:gd name="connsiteX60" fmla="*/ 44940 w 941819"/>
                <a:gd name="connsiteY60" fmla="*/ 341595 h 759856"/>
                <a:gd name="connsiteX61" fmla="*/ 34727 w 941819"/>
                <a:gd name="connsiteY61" fmla="*/ 368360 h 759856"/>
                <a:gd name="connsiteX62" fmla="*/ 43692 w 941819"/>
                <a:gd name="connsiteY62" fmla="*/ 413725 h 759856"/>
                <a:gd name="connsiteX63" fmla="*/ 31437 w 941819"/>
                <a:gd name="connsiteY63" fmla="*/ 413725 h 759856"/>
                <a:gd name="connsiteX64" fmla="*/ 23381 w 941819"/>
                <a:gd name="connsiteY64" fmla="*/ 402383 h 759856"/>
                <a:gd name="connsiteX65" fmla="*/ 23381 w 941819"/>
                <a:gd name="connsiteY65" fmla="*/ 428581 h 759856"/>
                <a:gd name="connsiteX66" fmla="*/ 30530 w 941819"/>
                <a:gd name="connsiteY66" fmla="*/ 468842 h 759856"/>
                <a:gd name="connsiteX67" fmla="*/ 34728 w 941819"/>
                <a:gd name="connsiteY67" fmla="*/ 521919 h 759856"/>
                <a:gd name="connsiteX68" fmla="*/ 30530 w 941819"/>
                <a:gd name="connsiteY68" fmla="*/ 538817 h 759856"/>
                <a:gd name="connsiteX69" fmla="*/ 30530 w 941819"/>
                <a:gd name="connsiteY69" fmla="*/ 590533 h 759856"/>
                <a:gd name="connsiteX70" fmla="*/ 10104 w 941819"/>
                <a:gd name="connsiteY70" fmla="*/ 618999 h 759856"/>
                <a:gd name="connsiteX71" fmla="*/ 5 w 941819"/>
                <a:gd name="connsiteY71" fmla="*/ 629546 h 759856"/>
                <a:gd name="connsiteX72" fmla="*/ 15210 w 941819"/>
                <a:gd name="connsiteY72" fmla="*/ 646898 h 759856"/>
                <a:gd name="connsiteX73" fmla="*/ 42784 w 941819"/>
                <a:gd name="connsiteY73" fmla="*/ 658239 h 759856"/>
                <a:gd name="connsiteX74" fmla="*/ 85677 w 941819"/>
                <a:gd name="connsiteY74" fmla="*/ 644290 h 759856"/>
                <a:gd name="connsiteX75" fmla="*/ 119151 w 941819"/>
                <a:gd name="connsiteY75" fmla="*/ 629433 h 759856"/>
                <a:gd name="connsiteX76" fmla="*/ 147406 w 941819"/>
                <a:gd name="connsiteY76" fmla="*/ 621834 h 759856"/>
                <a:gd name="connsiteX77" fmla="*/ 182356 w 941819"/>
                <a:gd name="connsiteY77" fmla="*/ 628639 h 759856"/>
                <a:gd name="connsiteX78" fmla="*/ 213333 w 941819"/>
                <a:gd name="connsiteY78" fmla="*/ 611628 h 759856"/>
                <a:gd name="connsiteX79" fmla="*/ 248056 w 941819"/>
                <a:gd name="connsiteY79" fmla="*/ 591781 h 759856"/>
                <a:gd name="connsiteX80" fmla="*/ 283232 w 941819"/>
                <a:gd name="connsiteY80" fmla="*/ 585430 h 759856"/>
                <a:gd name="connsiteX81" fmla="*/ 329982 w 941819"/>
                <a:gd name="connsiteY81" fmla="*/ 570573 h 759856"/>
                <a:gd name="connsiteX82" fmla="*/ 367655 w 941819"/>
                <a:gd name="connsiteY82" fmla="*/ 564562 h 759856"/>
                <a:gd name="connsiteX83" fmla="*/ 409299 w 941819"/>
                <a:gd name="connsiteY83" fmla="*/ 572274 h 759856"/>
                <a:gd name="connsiteX84" fmla="*/ 449128 w 941819"/>
                <a:gd name="connsiteY84" fmla="*/ 583615 h 759856"/>
                <a:gd name="connsiteX85" fmla="*/ 446972 w 941819"/>
                <a:gd name="connsiteY85" fmla="*/ 601420 h 759856"/>
                <a:gd name="connsiteX86" fmla="*/ 458319 w 941819"/>
                <a:gd name="connsiteY86" fmla="*/ 615824 h 759856"/>
                <a:gd name="connsiteX87" fmla="*/ 454007 w 941819"/>
                <a:gd name="connsiteY87" fmla="*/ 643383 h 759856"/>
                <a:gd name="connsiteX88" fmla="*/ 462972 w 941819"/>
                <a:gd name="connsiteY88" fmla="*/ 653590 h 759856"/>
                <a:gd name="connsiteX89" fmla="*/ 494744 w 941819"/>
                <a:gd name="connsiteY89" fmla="*/ 626031 h 759856"/>
                <a:gd name="connsiteX90" fmla="*/ 520275 w 941819"/>
                <a:gd name="connsiteY90" fmla="*/ 608225 h 759856"/>
                <a:gd name="connsiteX91" fmla="*/ 533779 w 941819"/>
                <a:gd name="connsiteY91" fmla="*/ 597678 h 759856"/>
                <a:gd name="connsiteX92" fmla="*/ 519822 w 941819"/>
                <a:gd name="connsiteY92" fmla="*/ 622628 h 759856"/>
                <a:gd name="connsiteX93" fmla="*/ 501552 w 941819"/>
                <a:gd name="connsiteY93" fmla="*/ 647692 h 759856"/>
                <a:gd name="connsiteX94" fmla="*/ 484645 w 941819"/>
                <a:gd name="connsiteY94" fmla="*/ 660848 h 759856"/>
                <a:gd name="connsiteX95" fmla="*/ 502007 w 941819"/>
                <a:gd name="connsiteY95" fmla="*/ 660848 h 759856"/>
                <a:gd name="connsiteX96" fmla="*/ 522772 w 941819"/>
                <a:gd name="connsiteY96" fmla="*/ 638166 h 759856"/>
                <a:gd name="connsiteX97" fmla="*/ 521523 w 941819"/>
                <a:gd name="connsiteY97" fmla="*/ 658580 h 759856"/>
                <a:gd name="connsiteX98" fmla="*/ 499851 w 941819"/>
                <a:gd name="connsiteY98" fmla="*/ 676726 h 759856"/>
                <a:gd name="connsiteX99" fmla="*/ 475681 w 941819"/>
                <a:gd name="connsiteY99" fmla="*/ 676726 h 759856"/>
                <a:gd name="connsiteX100" fmla="*/ 473525 w 941819"/>
                <a:gd name="connsiteY100" fmla="*/ 685118 h 759856"/>
                <a:gd name="connsiteX101" fmla="*/ 487595 w 941819"/>
                <a:gd name="connsiteY101" fmla="*/ 685118 h 759856"/>
                <a:gd name="connsiteX102" fmla="*/ 516871 w 941819"/>
                <a:gd name="connsiteY102" fmla="*/ 672416 h 759856"/>
                <a:gd name="connsiteX103" fmla="*/ 532531 w 941819"/>
                <a:gd name="connsiteY103" fmla="*/ 676612 h 759856"/>
                <a:gd name="connsiteX104" fmla="*/ 527878 w 941819"/>
                <a:gd name="connsiteY104" fmla="*/ 707120 h 759856"/>
                <a:gd name="connsiteX105" fmla="*/ 528672 w 941819"/>
                <a:gd name="connsiteY105" fmla="*/ 734679 h 759856"/>
                <a:gd name="connsiteX106" fmla="*/ 549438 w 941819"/>
                <a:gd name="connsiteY106" fmla="*/ 746587 h 759856"/>
                <a:gd name="connsiteX107" fmla="*/ 575310 w 941819"/>
                <a:gd name="connsiteY107" fmla="*/ 753845 h 759856"/>
                <a:gd name="connsiteX108" fmla="*/ 593124 w 941819"/>
                <a:gd name="connsiteY108" fmla="*/ 758041 h 759856"/>
                <a:gd name="connsiteX109" fmla="*/ 622400 w 941819"/>
                <a:gd name="connsiteY109" fmla="*/ 736040 h 759856"/>
                <a:gd name="connsiteX110" fmla="*/ 636471 w 941819"/>
                <a:gd name="connsiteY110" fmla="*/ 757134 h 759856"/>
                <a:gd name="connsiteX111" fmla="*/ 651222 w 941819"/>
                <a:gd name="connsiteY111" fmla="*/ 759289 h 759856"/>
                <a:gd name="connsiteX112" fmla="*/ 698767 w 941819"/>
                <a:gd name="connsiteY112" fmla="*/ 735586 h 759856"/>
                <a:gd name="connsiteX113" fmla="*/ 732809 w 941819"/>
                <a:gd name="connsiteY113" fmla="*/ 730029 h 759856"/>
                <a:gd name="connsiteX114" fmla="*/ 755503 w 941819"/>
                <a:gd name="connsiteY114" fmla="*/ 711429 h 759856"/>
                <a:gd name="connsiteX115" fmla="*/ 792382 w 941819"/>
                <a:gd name="connsiteY115" fmla="*/ 664364 h 759856"/>
                <a:gd name="connsiteX116" fmla="*/ 824154 w 941819"/>
                <a:gd name="connsiteY116" fmla="*/ 626598 h 759856"/>
                <a:gd name="connsiteX117" fmla="*/ 852182 w 941819"/>
                <a:gd name="connsiteY117" fmla="*/ 598245 h 759856"/>
                <a:gd name="connsiteX118" fmla="*/ 885656 w 941819"/>
                <a:gd name="connsiteY118" fmla="*/ 569778 h 759856"/>
                <a:gd name="connsiteX119" fmla="*/ 917088 w 941819"/>
                <a:gd name="connsiteY119" fmla="*/ 517723 h 759856"/>
                <a:gd name="connsiteX120" fmla="*/ 939783 w 941819"/>
                <a:gd name="connsiteY120" fmla="*/ 472358 h 759856"/>
                <a:gd name="connsiteX121" fmla="*/ 944435 w 941819"/>
                <a:gd name="connsiteY121" fmla="*/ 430056 h 759856"/>
                <a:gd name="connsiteX122" fmla="*/ 949995 w 941819"/>
                <a:gd name="connsiteY122" fmla="*/ 404198 h 759856"/>
                <a:gd name="connsiteX123" fmla="*/ 938647 w 941819"/>
                <a:gd name="connsiteY123" fmla="*/ 374031 h 759856"/>
                <a:gd name="connsiteX124" fmla="*/ 917428 w 941819"/>
                <a:gd name="connsiteY124" fmla="*/ 337172 h 7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941819" h="759856">
                  <a:moveTo>
                    <a:pt x="917428" y="337172"/>
                  </a:moveTo>
                  <a:cubicBezTo>
                    <a:pt x="917428" y="327532"/>
                    <a:pt x="917428" y="315170"/>
                    <a:pt x="912663" y="314490"/>
                  </a:cubicBezTo>
                  <a:cubicBezTo>
                    <a:pt x="907897" y="313809"/>
                    <a:pt x="905967" y="322202"/>
                    <a:pt x="899613" y="318799"/>
                  </a:cubicBezTo>
                  <a:cubicBezTo>
                    <a:pt x="893259" y="315397"/>
                    <a:pt x="893145" y="281033"/>
                    <a:pt x="891557" y="278538"/>
                  </a:cubicBezTo>
                  <a:cubicBezTo>
                    <a:pt x="887061" y="273279"/>
                    <a:pt x="884358" y="266724"/>
                    <a:pt x="883841" y="259825"/>
                  </a:cubicBezTo>
                  <a:cubicBezTo>
                    <a:pt x="883840" y="250526"/>
                    <a:pt x="871586" y="250979"/>
                    <a:pt x="864777" y="244175"/>
                  </a:cubicBezTo>
                  <a:cubicBezTo>
                    <a:pt x="857969" y="237370"/>
                    <a:pt x="836750" y="217410"/>
                    <a:pt x="836750" y="208110"/>
                  </a:cubicBezTo>
                  <a:cubicBezTo>
                    <a:pt x="835757" y="200931"/>
                    <a:pt x="836065" y="193632"/>
                    <a:pt x="837658" y="186562"/>
                  </a:cubicBezTo>
                  <a:cubicBezTo>
                    <a:pt x="840154" y="176808"/>
                    <a:pt x="825289" y="155600"/>
                    <a:pt x="829147" y="145847"/>
                  </a:cubicBezTo>
                  <a:cubicBezTo>
                    <a:pt x="833005" y="136094"/>
                    <a:pt x="829147" y="127588"/>
                    <a:pt x="830849" y="117834"/>
                  </a:cubicBezTo>
                  <a:cubicBezTo>
                    <a:pt x="832551" y="108081"/>
                    <a:pt x="819502" y="91183"/>
                    <a:pt x="811786" y="91977"/>
                  </a:cubicBezTo>
                  <a:cubicBezTo>
                    <a:pt x="804070" y="92770"/>
                    <a:pt x="803729" y="100029"/>
                    <a:pt x="800438" y="98328"/>
                  </a:cubicBezTo>
                  <a:cubicBezTo>
                    <a:pt x="797148" y="96626"/>
                    <a:pt x="793630" y="69521"/>
                    <a:pt x="796240" y="61469"/>
                  </a:cubicBezTo>
                  <a:cubicBezTo>
                    <a:pt x="796833" y="50760"/>
                    <a:pt x="794603" y="40084"/>
                    <a:pt x="789772" y="30508"/>
                  </a:cubicBezTo>
                  <a:cubicBezTo>
                    <a:pt x="786822" y="22909"/>
                    <a:pt x="786027" y="0"/>
                    <a:pt x="779673" y="0"/>
                  </a:cubicBezTo>
                  <a:cubicBezTo>
                    <a:pt x="773318" y="0"/>
                    <a:pt x="764808" y="18713"/>
                    <a:pt x="761404" y="29260"/>
                  </a:cubicBezTo>
                  <a:cubicBezTo>
                    <a:pt x="758602" y="42938"/>
                    <a:pt x="754811" y="56393"/>
                    <a:pt x="750057" y="69521"/>
                  </a:cubicBezTo>
                  <a:cubicBezTo>
                    <a:pt x="744156" y="81429"/>
                    <a:pt x="743702" y="120443"/>
                    <a:pt x="741206" y="127588"/>
                  </a:cubicBezTo>
                  <a:cubicBezTo>
                    <a:pt x="738709" y="134733"/>
                    <a:pt x="725433" y="167055"/>
                    <a:pt x="719533" y="171705"/>
                  </a:cubicBezTo>
                  <a:cubicBezTo>
                    <a:pt x="713632" y="176355"/>
                    <a:pt x="709321" y="187355"/>
                    <a:pt x="698767" y="186902"/>
                  </a:cubicBezTo>
                  <a:cubicBezTo>
                    <a:pt x="688214" y="186448"/>
                    <a:pt x="675392" y="161951"/>
                    <a:pt x="666995" y="161951"/>
                  </a:cubicBezTo>
                  <a:cubicBezTo>
                    <a:pt x="658598" y="161951"/>
                    <a:pt x="634315" y="138248"/>
                    <a:pt x="628301" y="137341"/>
                  </a:cubicBezTo>
                  <a:cubicBezTo>
                    <a:pt x="622287" y="136434"/>
                    <a:pt x="607536" y="119989"/>
                    <a:pt x="603337" y="117040"/>
                  </a:cubicBezTo>
                  <a:cubicBezTo>
                    <a:pt x="599139" y="114092"/>
                    <a:pt x="597777" y="110236"/>
                    <a:pt x="602429" y="101730"/>
                  </a:cubicBezTo>
                  <a:cubicBezTo>
                    <a:pt x="607707" y="94177"/>
                    <a:pt x="611553" y="85720"/>
                    <a:pt x="613776" y="76780"/>
                  </a:cubicBezTo>
                  <a:cubicBezTo>
                    <a:pt x="613776" y="70428"/>
                    <a:pt x="622287" y="68727"/>
                    <a:pt x="627393" y="61015"/>
                  </a:cubicBezTo>
                  <a:cubicBezTo>
                    <a:pt x="632058" y="55661"/>
                    <a:pt x="634987" y="49017"/>
                    <a:pt x="635790" y="41962"/>
                  </a:cubicBezTo>
                  <a:cubicBezTo>
                    <a:pt x="635790" y="35611"/>
                    <a:pt x="632045" y="38560"/>
                    <a:pt x="624443" y="39014"/>
                  </a:cubicBezTo>
                  <a:cubicBezTo>
                    <a:pt x="616840" y="39467"/>
                    <a:pt x="612075" y="29260"/>
                    <a:pt x="608330" y="30054"/>
                  </a:cubicBezTo>
                  <a:cubicBezTo>
                    <a:pt x="604585" y="30848"/>
                    <a:pt x="593919" y="39467"/>
                    <a:pt x="588359" y="35611"/>
                  </a:cubicBezTo>
                  <a:cubicBezTo>
                    <a:pt x="582799" y="31755"/>
                    <a:pt x="560331" y="24270"/>
                    <a:pt x="553183" y="20301"/>
                  </a:cubicBezTo>
                  <a:cubicBezTo>
                    <a:pt x="546034" y="16331"/>
                    <a:pt x="534459" y="6805"/>
                    <a:pt x="534459" y="12248"/>
                  </a:cubicBezTo>
                  <a:cubicBezTo>
                    <a:pt x="534459" y="17692"/>
                    <a:pt x="545126" y="22002"/>
                    <a:pt x="542516" y="26765"/>
                  </a:cubicBezTo>
                  <a:cubicBezTo>
                    <a:pt x="539906" y="31528"/>
                    <a:pt x="546374" y="39014"/>
                    <a:pt x="532757" y="39014"/>
                  </a:cubicBezTo>
                  <a:cubicBezTo>
                    <a:pt x="519141" y="39014"/>
                    <a:pt x="510063" y="31415"/>
                    <a:pt x="506091" y="33116"/>
                  </a:cubicBezTo>
                  <a:cubicBezTo>
                    <a:pt x="498265" y="37344"/>
                    <a:pt x="491360" y="43089"/>
                    <a:pt x="485780" y="50014"/>
                  </a:cubicBezTo>
                  <a:cubicBezTo>
                    <a:pt x="480674" y="57273"/>
                    <a:pt x="463086" y="81769"/>
                    <a:pt x="458547" y="89028"/>
                  </a:cubicBezTo>
                  <a:cubicBezTo>
                    <a:pt x="454008" y="96286"/>
                    <a:pt x="466603" y="104338"/>
                    <a:pt x="464561" y="108535"/>
                  </a:cubicBezTo>
                  <a:cubicBezTo>
                    <a:pt x="462518" y="112731"/>
                    <a:pt x="458206" y="117834"/>
                    <a:pt x="453214" y="116133"/>
                  </a:cubicBezTo>
                  <a:cubicBezTo>
                    <a:pt x="448221" y="114432"/>
                    <a:pt x="441299" y="105926"/>
                    <a:pt x="435852" y="108535"/>
                  </a:cubicBezTo>
                  <a:cubicBezTo>
                    <a:pt x="430406" y="111143"/>
                    <a:pt x="424505" y="126794"/>
                    <a:pt x="420987" y="123391"/>
                  </a:cubicBezTo>
                  <a:cubicBezTo>
                    <a:pt x="417470" y="119989"/>
                    <a:pt x="421782" y="109329"/>
                    <a:pt x="415881" y="98781"/>
                  </a:cubicBezTo>
                  <a:cubicBezTo>
                    <a:pt x="411232" y="87148"/>
                    <a:pt x="398026" y="81484"/>
                    <a:pt x="386387" y="86132"/>
                  </a:cubicBezTo>
                  <a:cubicBezTo>
                    <a:pt x="385448" y="86506"/>
                    <a:pt x="384535" y="86944"/>
                    <a:pt x="383654" y="87440"/>
                  </a:cubicBezTo>
                  <a:cubicBezTo>
                    <a:pt x="370492" y="96286"/>
                    <a:pt x="359485" y="95946"/>
                    <a:pt x="356875" y="108194"/>
                  </a:cubicBezTo>
                  <a:cubicBezTo>
                    <a:pt x="354266" y="120443"/>
                    <a:pt x="352223" y="120896"/>
                    <a:pt x="341670" y="126000"/>
                  </a:cubicBezTo>
                  <a:cubicBezTo>
                    <a:pt x="331117" y="131103"/>
                    <a:pt x="341670" y="147208"/>
                    <a:pt x="334749" y="148682"/>
                  </a:cubicBezTo>
                  <a:cubicBezTo>
                    <a:pt x="327826" y="150157"/>
                    <a:pt x="319997" y="139723"/>
                    <a:pt x="315345" y="143125"/>
                  </a:cubicBezTo>
                  <a:cubicBezTo>
                    <a:pt x="310693" y="146527"/>
                    <a:pt x="316593" y="160477"/>
                    <a:pt x="310238" y="167735"/>
                  </a:cubicBezTo>
                  <a:cubicBezTo>
                    <a:pt x="303884" y="174994"/>
                    <a:pt x="298891" y="174880"/>
                    <a:pt x="298891" y="166828"/>
                  </a:cubicBezTo>
                  <a:cubicBezTo>
                    <a:pt x="298891" y="158776"/>
                    <a:pt x="302182" y="148455"/>
                    <a:pt x="295487" y="152425"/>
                  </a:cubicBezTo>
                  <a:cubicBezTo>
                    <a:pt x="287923" y="158244"/>
                    <a:pt x="281236" y="165119"/>
                    <a:pt x="275629" y="172839"/>
                  </a:cubicBezTo>
                  <a:cubicBezTo>
                    <a:pt x="270977" y="178736"/>
                    <a:pt x="273927" y="197449"/>
                    <a:pt x="267119" y="202439"/>
                  </a:cubicBezTo>
                  <a:cubicBezTo>
                    <a:pt x="260311" y="207429"/>
                    <a:pt x="249304" y="227957"/>
                    <a:pt x="240340" y="233401"/>
                  </a:cubicBezTo>
                  <a:cubicBezTo>
                    <a:pt x="222763" y="242468"/>
                    <a:pt x="203895" y="248779"/>
                    <a:pt x="184398" y="252113"/>
                  </a:cubicBezTo>
                  <a:cubicBezTo>
                    <a:pt x="170440" y="252907"/>
                    <a:pt x="157732" y="269465"/>
                    <a:pt x="147973" y="269012"/>
                  </a:cubicBezTo>
                  <a:cubicBezTo>
                    <a:pt x="138215" y="268558"/>
                    <a:pt x="134811" y="264362"/>
                    <a:pt x="129704" y="265609"/>
                  </a:cubicBezTo>
                  <a:cubicBezTo>
                    <a:pt x="124598" y="266857"/>
                    <a:pt x="97932" y="288292"/>
                    <a:pt x="86017" y="294870"/>
                  </a:cubicBezTo>
                  <a:cubicBezTo>
                    <a:pt x="74103" y="301447"/>
                    <a:pt x="64798" y="316985"/>
                    <a:pt x="61394" y="314830"/>
                  </a:cubicBezTo>
                  <a:cubicBezTo>
                    <a:pt x="57990" y="312675"/>
                    <a:pt x="60599" y="302922"/>
                    <a:pt x="56287" y="303489"/>
                  </a:cubicBezTo>
                  <a:cubicBezTo>
                    <a:pt x="51975" y="304056"/>
                    <a:pt x="49933" y="338193"/>
                    <a:pt x="44940" y="341595"/>
                  </a:cubicBezTo>
                  <a:cubicBezTo>
                    <a:pt x="39060" y="349365"/>
                    <a:pt x="35518" y="358650"/>
                    <a:pt x="34727" y="368360"/>
                  </a:cubicBezTo>
                  <a:cubicBezTo>
                    <a:pt x="34728" y="374711"/>
                    <a:pt x="49593" y="407260"/>
                    <a:pt x="43692" y="413725"/>
                  </a:cubicBezTo>
                  <a:cubicBezTo>
                    <a:pt x="37791" y="420189"/>
                    <a:pt x="33479" y="421890"/>
                    <a:pt x="31437" y="413725"/>
                  </a:cubicBezTo>
                  <a:cubicBezTo>
                    <a:pt x="29395" y="405559"/>
                    <a:pt x="25423" y="402383"/>
                    <a:pt x="23381" y="402383"/>
                  </a:cubicBezTo>
                  <a:cubicBezTo>
                    <a:pt x="19882" y="410766"/>
                    <a:pt x="19882" y="420199"/>
                    <a:pt x="23381" y="428581"/>
                  </a:cubicBezTo>
                  <a:cubicBezTo>
                    <a:pt x="27598" y="441611"/>
                    <a:pt x="30003" y="455158"/>
                    <a:pt x="30530" y="468842"/>
                  </a:cubicBezTo>
                  <a:cubicBezTo>
                    <a:pt x="30530" y="476101"/>
                    <a:pt x="40288" y="514207"/>
                    <a:pt x="34728" y="521919"/>
                  </a:cubicBezTo>
                  <a:cubicBezTo>
                    <a:pt x="30904" y="526657"/>
                    <a:pt x="29367" y="532841"/>
                    <a:pt x="30530" y="538817"/>
                  </a:cubicBezTo>
                  <a:cubicBezTo>
                    <a:pt x="30530" y="542673"/>
                    <a:pt x="36090" y="581687"/>
                    <a:pt x="30530" y="590533"/>
                  </a:cubicBezTo>
                  <a:cubicBezTo>
                    <a:pt x="24969" y="599379"/>
                    <a:pt x="20771" y="617298"/>
                    <a:pt x="10104" y="618999"/>
                  </a:cubicBezTo>
                  <a:cubicBezTo>
                    <a:pt x="-562" y="620700"/>
                    <a:pt x="5" y="624443"/>
                    <a:pt x="5" y="629546"/>
                  </a:cubicBezTo>
                  <a:cubicBezTo>
                    <a:pt x="5" y="634650"/>
                    <a:pt x="13508" y="641795"/>
                    <a:pt x="15210" y="646898"/>
                  </a:cubicBezTo>
                  <a:cubicBezTo>
                    <a:pt x="16913" y="652002"/>
                    <a:pt x="30530" y="658239"/>
                    <a:pt x="42784" y="658239"/>
                  </a:cubicBezTo>
                  <a:cubicBezTo>
                    <a:pt x="57902" y="656648"/>
                    <a:pt x="72517" y="651895"/>
                    <a:pt x="85677" y="644290"/>
                  </a:cubicBezTo>
                  <a:cubicBezTo>
                    <a:pt x="97024" y="637939"/>
                    <a:pt x="108371" y="629433"/>
                    <a:pt x="119151" y="629433"/>
                  </a:cubicBezTo>
                  <a:cubicBezTo>
                    <a:pt x="129931" y="629433"/>
                    <a:pt x="139463" y="621834"/>
                    <a:pt x="147406" y="621834"/>
                  </a:cubicBezTo>
                  <a:cubicBezTo>
                    <a:pt x="155349" y="621834"/>
                    <a:pt x="170100" y="628639"/>
                    <a:pt x="182356" y="628639"/>
                  </a:cubicBezTo>
                  <a:cubicBezTo>
                    <a:pt x="194610" y="628639"/>
                    <a:pt x="204369" y="616731"/>
                    <a:pt x="213333" y="611628"/>
                  </a:cubicBezTo>
                  <a:cubicBezTo>
                    <a:pt x="222297" y="606524"/>
                    <a:pt x="240907" y="592121"/>
                    <a:pt x="248056" y="591781"/>
                  </a:cubicBezTo>
                  <a:cubicBezTo>
                    <a:pt x="255204" y="591440"/>
                    <a:pt x="272225" y="585430"/>
                    <a:pt x="283232" y="585430"/>
                  </a:cubicBezTo>
                  <a:cubicBezTo>
                    <a:pt x="299344" y="582326"/>
                    <a:pt x="315036" y="577340"/>
                    <a:pt x="329982" y="570573"/>
                  </a:cubicBezTo>
                  <a:cubicBezTo>
                    <a:pt x="342141" y="566585"/>
                    <a:pt x="354858" y="564555"/>
                    <a:pt x="367655" y="564562"/>
                  </a:cubicBezTo>
                  <a:cubicBezTo>
                    <a:pt x="381829" y="565177"/>
                    <a:pt x="395847" y="567773"/>
                    <a:pt x="409299" y="572274"/>
                  </a:cubicBezTo>
                  <a:cubicBezTo>
                    <a:pt x="420647" y="575676"/>
                    <a:pt x="445724" y="578171"/>
                    <a:pt x="449128" y="583615"/>
                  </a:cubicBezTo>
                  <a:cubicBezTo>
                    <a:pt x="452533" y="589058"/>
                    <a:pt x="446972" y="596317"/>
                    <a:pt x="446972" y="601420"/>
                  </a:cubicBezTo>
                  <a:cubicBezTo>
                    <a:pt x="446972" y="606524"/>
                    <a:pt x="458319" y="606978"/>
                    <a:pt x="458319" y="615824"/>
                  </a:cubicBezTo>
                  <a:cubicBezTo>
                    <a:pt x="457654" y="625114"/>
                    <a:pt x="456211" y="634333"/>
                    <a:pt x="454007" y="643383"/>
                  </a:cubicBezTo>
                  <a:cubicBezTo>
                    <a:pt x="453214" y="651094"/>
                    <a:pt x="457412" y="654724"/>
                    <a:pt x="462972" y="653590"/>
                  </a:cubicBezTo>
                  <a:cubicBezTo>
                    <a:pt x="468532" y="652455"/>
                    <a:pt x="486687" y="626031"/>
                    <a:pt x="494744" y="626031"/>
                  </a:cubicBezTo>
                  <a:cubicBezTo>
                    <a:pt x="502801" y="626031"/>
                    <a:pt x="516418" y="612081"/>
                    <a:pt x="520275" y="608225"/>
                  </a:cubicBezTo>
                  <a:cubicBezTo>
                    <a:pt x="524134" y="604369"/>
                    <a:pt x="530375" y="595069"/>
                    <a:pt x="533779" y="597678"/>
                  </a:cubicBezTo>
                  <a:cubicBezTo>
                    <a:pt x="537183" y="600286"/>
                    <a:pt x="524928" y="617525"/>
                    <a:pt x="519822" y="622628"/>
                  </a:cubicBezTo>
                  <a:cubicBezTo>
                    <a:pt x="514715" y="627732"/>
                    <a:pt x="508475" y="643042"/>
                    <a:pt x="501552" y="647692"/>
                  </a:cubicBezTo>
                  <a:cubicBezTo>
                    <a:pt x="494631" y="652342"/>
                    <a:pt x="484191" y="658239"/>
                    <a:pt x="484645" y="660848"/>
                  </a:cubicBezTo>
                  <a:cubicBezTo>
                    <a:pt x="485099" y="663456"/>
                    <a:pt x="499397" y="665044"/>
                    <a:pt x="502007" y="660848"/>
                  </a:cubicBezTo>
                  <a:cubicBezTo>
                    <a:pt x="504616" y="656652"/>
                    <a:pt x="518119" y="635784"/>
                    <a:pt x="522772" y="638166"/>
                  </a:cubicBezTo>
                  <a:cubicBezTo>
                    <a:pt x="527424" y="640547"/>
                    <a:pt x="527424" y="652229"/>
                    <a:pt x="521523" y="658580"/>
                  </a:cubicBezTo>
                  <a:cubicBezTo>
                    <a:pt x="515623" y="664931"/>
                    <a:pt x="507113" y="678086"/>
                    <a:pt x="499851" y="676726"/>
                  </a:cubicBezTo>
                  <a:cubicBezTo>
                    <a:pt x="491927" y="674655"/>
                    <a:pt x="483604" y="674655"/>
                    <a:pt x="475681" y="676726"/>
                  </a:cubicBezTo>
                  <a:cubicBezTo>
                    <a:pt x="471823" y="679561"/>
                    <a:pt x="470234" y="682963"/>
                    <a:pt x="473525" y="685118"/>
                  </a:cubicBezTo>
                  <a:cubicBezTo>
                    <a:pt x="477918" y="687477"/>
                    <a:pt x="483202" y="687477"/>
                    <a:pt x="487595" y="685118"/>
                  </a:cubicBezTo>
                  <a:cubicBezTo>
                    <a:pt x="497748" y="681855"/>
                    <a:pt x="507554" y="677601"/>
                    <a:pt x="516871" y="672416"/>
                  </a:cubicBezTo>
                  <a:cubicBezTo>
                    <a:pt x="524020" y="666859"/>
                    <a:pt x="532531" y="670715"/>
                    <a:pt x="532531" y="676612"/>
                  </a:cubicBezTo>
                  <a:cubicBezTo>
                    <a:pt x="532531" y="682510"/>
                    <a:pt x="534232" y="700769"/>
                    <a:pt x="527878" y="707120"/>
                  </a:cubicBezTo>
                  <a:cubicBezTo>
                    <a:pt x="522185" y="715521"/>
                    <a:pt x="522505" y="726619"/>
                    <a:pt x="528672" y="734679"/>
                  </a:cubicBezTo>
                  <a:cubicBezTo>
                    <a:pt x="534232" y="738988"/>
                    <a:pt x="541835" y="746587"/>
                    <a:pt x="549438" y="746587"/>
                  </a:cubicBezTo>
                  <a:cubicBezTo>
                    <a:pt x="558451" y="747309"/>
                    <a:pt x="567238" y="749774"/>
                    <a:pt x="575310" y="753845"/>
                  </a:cubicBezTo>
                  <a:cubicBezTo>
                    <a:pt x="579621" y="756340"/>
                    <a:pt x="586656" y="761898"/>
                    <a:pt x="593124" y="758041"/>
                  </a:cubicBezTo>
                  <a:cubicBezTo>
                    <a:pt x="599592" y="754185"/>
                    <a:pt x="612301" y="734338"/>
                    <a:pt x="622400" y="736040"/>
                  </a:cubicBezTo>
                  <a:cubicBezTo>
                    <a:pt x="632500" y="737741"/>
                    <a:pt x="630911" y="750783"/>
                    <a:pt x="636471" y="757134"/>
                  </a:cubicBezTo>
                  <a:cubicBezTo>
                    <a:pt x="642031" y="763485"/>
                    <a:pt x="645776" y="761898"/>
                    <a:pt x="651222" y="759289"/>
                  </a:cubicBezTo>
                  <a:cubicBezTo>
                    <a:pt x="656669" y="756680"/>
                    <a:pt x="686853" y="735586"/>
                    <a:pt x="698767" y="735586"/>
                  </a:cubicBezTo>
                  <a:cubicBezTo>
                    <a:pt x="710682" y="735586"/>
                    <a:pt x="721461" y="730936"/>
                    <a:pt x="732809" y="730029"/>
                  </a:cubicBezTo>
                  <a:cubicBezTo>
                    <a:pt x="744156" y="729122"/>
                    <a:pt x="749717" y="719481"/>
                    <a:pt x="755503" y="711429"/>
                  </a:cubicBezTo>
                  <a:cubicBezTo>
                    <a:pt x="761290" y="703377"/>
                    <a:pt x="782170" y="671168"/>
                    <a:pt x="792382" y="664364"/>
                  </a:cubicBezTo>
                  <a:cubicBezTo>
                    <a:pt x="802594" y="657559"/>
                    <a:pt x="817006" y="632949"/>
                    <a:pt x="824154" y="626598"/>
                  </a:cubicBezTo>
                  <a:cubicBezTo>
                    <a:pt x="831303" y="620247"/>
                    <a:pt x="841175" y="601194"/>
                    <a:pt x="852182" y="598245"/>
                  </a:cubicBezTo>
                  <a:cubicBezTo>
                    <a:pt x="865720" y="591971"/>
                    <a:pt x="877292" y="582130"/>
                    <a:pt x="885656" y="569778"/>
                  </a:cubicBezTo>
                  <a:cubicBezTo>
                    <a:pt x="892464" y="560025"/>
                    <a:pt x="912435" y="524414"/>
                    <a:pt x="917088" y="517723"/>
                  </a:cubicBezTo>
                  <a:cubicBezTo>
                    <a:pt x="921740" y="511031"/>
                    <a:pt x="939783" y="485514"/>
                    <a:pt x="939783" y="472358"/>
                  </a:cubicBezTo>
                  <a:cubicBezTo>
                    <a:pt x="939454" y="458114"/>
                    <a:pt x="941019" y="443889"/>
                    <a:pt x="944435" y="430056"/>
                  </a:cubicBezTo>
                  <a:cubicBezTo>
                    <a:pt x="947900" y="421863"/>
                    <a:pt x="949786" y="413090"/>
                    <a:pt x="949995" y="404198"/>
                  </a:cubicBezTo>
                  <a:cubicBezTo>
                    <a:pt x="947927" y="393579"/>
                    <a:pt x="944091" y="383382"/>
                    <a:pt x="938647" y="374031"/>
                  </a:cubicBezTo>
                  <a:cubicBezTo>
                    <a:pt x="935130" y="365638"/>
                    <a:pt x="917428" y="346472"/>
                    <a:pt x="917428" y="33717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9" name="Freeform 488">
              <a:extLst>
                <a:ext uri="{FF2B5EF4-FFF2-40B4-BE49-F238E27FC236}">
                  <a16:creationId xmlns:a16="http://schemas.microsoft.com/office/drawing/2014/main" id="{D5D40007-D4BA-0E49-B287-06A6A088B7D5}"/>
                </a:ext>
              </a:extLst>
            </p:cNvPr>
            <p:cNvSpPr/>
            <p:nvPr/>
          </p:nvSpPr>
          <p:spPr>
            <a:xfrm>
              <a:off x="9008245" y="4791938"/>
              <a:ext cx="25860" cy="12923"/>
            </a:xfrm>
            <a:custGeom>
              <a:avLst/>
              <a:gdLst>
                <a:gd name="connsiteX0" fmla="*/ 14489 w 22694"/>
                <a:gd name="connsiteY0" fmla="*/ 14237 h 11341"/>
                <a:gd name="connsiteX1" fmla="*/ 29014 w 22694"/>
                <a:gd name="connsiteY1" fmla="*/ 4029 h 11341"/>
                <a:gd name="connsiteX2" fmla="*/ 20957 w 22694"/>
                <a:gd name="connsiteY2" fmla="*/ 1534 h 11341"/>
                <a:gd name="connsiteX3" fmla="*/ 78 w 22694"/>
                <a:gd name="connsiteY3" fmla="*/ 11628 h 11341"/>
                <a:gd name="connsiteX4" fmla="*/ 14489 w 22694"/>
                <a:gd name="connsiteY4" fmla="*/ 14237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 h="11341">
                  <a:moveTo>
                    <a:pt x="14489" y="14237"/>
                  </a:moveTo>
                  <a:cubicBezTo>
                    <a:pt x="18347" y="15030"/>
                    <a:pt x="29014" y="11288"/>
                    <a:pt x="29014" y="4029"/>
                  </a:cubicBezTo>
                  <a:cubicBezTo>
                    <a:pt x="29014" y="-3229"/>
                    <a:pt x="20957" y="1534"/>
                    <a:pt x="20957" y="1534"/>
                  </a:cubicBezTo>
                  <a:cubicBezTo>
                    <a:pt x="12900" y="1534"/>
                    <a:pt x="-1170" y="5731"/>
                    <a:pt x="78" y="11628"/>
                  </a:cubicBezTo>
                  <a:cubicBezTo>
                    <a:pt x="1326" y="17525"/>
                    <a:pt x="10404" y="13329"/>
                    <a:pt x="14489" y="1423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0" name="Freeform 489">
              <a:extLst>
                <a:ext uri="{FF2B5EF4-FFF2-40B4-BE49-F238E27FC236}">
                  <a16:creationId xmlns:a16="http://schemas.microsoft.com/office/drawing/2014/main" id="{D4C90DC4-5A92-AA49-82A6-3453A9ECFE39}"/>
                </a:ext>
              </a:extLst>
            </p:cNvPr>
            <p:cNvSpPr/>
            <p:nvPr/>
          </p:nvSpPr>
          <p:spPr>
            <a:xfrm>
              <a:off x="9101277" y="5706690"/>
              <a:ext cx="103444" cy="77542"/>
            </a:xfrm>
            <a:custGeom>
              <a:avLst/>
              <a:gdLst>
                <a:gd name="connsiteX0" fmla="*/ 62660 w 90777"/>
                <a:gd name="connsiteY0" fmla="*/ 6844 h 68046"/>
                <a:gd name="connsiteX1" fmla="*/ 35314 w 90777"/>
                <a:gd name="connsiteY1" fmla="*/ 3668 h 68046"/>
                <a:gd name="connsiteX2" fmla="*/ 14207 w 90777"/>
                <a:gd name="connsiteY2" fmla="*/ 5483 h 68046"/>
                <a:gd name="connsiteX3" fmla="*/ 5924 w 90777"/>
                <a:gd name="connsiteY3" fmla="*/ 44383 h 68046"/>
                <a:gd name="connsiteX4" fmla="*/ 3428 w 90777"/>
                <a:gd name="connsiteY4" fmla="*/ 67065 h 68046"/>
                <a:gd name="connsiteX5" fmla="*/ 26122 w 90777"/>
                <a:gd name="connsiteY5" fmla="*/ 73983 h 68046"/>
                <a:gd name="connsiteX6" fmla="*/ 48816 w 90777"/>
                <a:gd name="connsiteY6" fmla="*/ 60034 h 68046"/>
                <a:gd name="connsiteX7" fmla="*/ 83766 w 90777"/>
                <a:gd name="connsiteY7" fmla="*/ 23742 h 68046"/>
                <a:gd name="connsiteX8" fmla="*/ 93979 w 90777"/>
                <a:gd name="connsiteY8" fmla="*/ 5936 h 68046"/>
                <a:gd name="connsiteX9" fmla="*/ 62660 w 90777"/>
                <a:gd name="connsiteY9" fmla="*/ 6844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777" h="68046">
                  <a:moveTo>
                    <a:pt x="62660" y="6844"/>
                  </a:moveTo>
                  <a:cubicBezTo>
                    <a:pt x="51313" y="6844"/>
                    <a:pt x="44845" y="9339"/>
                    <a:pt x="35314" y="3668"/>
                  </a:cubicBezTo>
                  <a:cubicBezTo>
                    <a:pt x="25782" y="-2002"/>
                    <a:pt x="15569" y="-868"/>
                    <a:pt x="14207" y="5483"/>
                  </a:cubicBezTo>
                  <a:cubicBezTo>
                    <a:pt x="12846" y="11834"/>
                    <a:pt x="14888" y="36104"/>
                    <a:pt x="5924" y="44383"/>
                  </a:cubicBezTo>
                  <a:cubicBezTo>
                    <a:pt x="-875" y="50043"/>
                    <a:pt x="-1978" y="60064"/>
                    <a:pt x="3428" y="67065"/>
                  </a:cubicBezTo>
                  <a:cubicBezTo>
                    <a:pt x="6605" y="72736"/>
                    <a:pt x="18747" y="79767"/>
                    <a:pt x="26122" y="73983"/>
                  </a:cubicBezTo>
                  <a:cubicBezTo>
                    <a:pt x="33498" y="68199"/>
                    <a:pt x="38944" y="60034"/>
                    <a:pt x="48816" y="60034"/>
                  </a:cubicBezTo>
                  <a:cubicBezTo>
                    <a:pt x="58689" y="60034"/>
                    <a:pt x="74916" y="29413"/>
                    <a:pt x="83766" y="23742"/>
                  </a:cubicBezTo>
                  <a:cubicBezTo>
                    <a:pt x="92617" y="18071"/>
                    <a:pt x="97156" y="12401"/>
                    <a:pt x="93979" y="5936"/>
                  </a:cubicBezTo>
                  <a:cubicBezTo>
                    <a:pt x="90801" y="-528"/>
                    <a:pt x="62660" y="6844"/>
                    <a:pt x="62660" y="684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1" name="Freeform 490">
              <a:extLst>
                <a:ext uri="{FF2B5EF4-FFF2-40B4-BE49-F238E27FC236}">
                  <a16:creationId xmlns:a16="http://schemas.microsoft.com/office/drawing/2014/main" id="{FD4C1B52-CA79-5943-A8D1-73BE5722B0D0}"/>
                </a:ext>
              </a:extLst>
            </p:cNvPr>
            <p:cNvSpPr/>
            <p:nvPr/>
          </p:nvSpPr>
          <p:spPr>
            <a:xfrm>
              <a:off x="9565493" y="5701594"/>
              <a:ext cx="271541" cy="180930"/>
            </a:xfrm>
            <a:custGeom>
              <a:avLst/>
              <a:gdLst>
                <a:gd name="connsiteX0" fmla="*/ 234334 w 238291"/>
                <a:gd name="connsiteY0" fmla="*/ 15965 h 158775"/>
                <a:gd name="connsiteX1" fmla="*/ 226164 w 238291"/>
                <a:gd name="connsiteY1" fmla="*/ 88 h 158775"/>
                <a:gd name="connsiteX2" fmla="*/ 174421 w 238291"/>
                <a:gd name="connsiteY2" fmla="*/ 36493 h 158775"/>
                <a:gd name="connsiteX3" fmla="*/ 132209 w 238291"/>
                <a:gd name="connsiteY3" fmla="*/ 67001 h 158775"/>
                <a:gd name="connsiteX4" fmla="*/ 52778 w 238291"/>
                <a:gd name="connsiteY4" fmla="*/ 100457 h 158775"/>
                <a:gd name="connsiteX5" fmla="*/ 1035 w 238291"/>
                <a:gd name="connsiteY5" fmla="*/ 145822 h 158775"/>
                <a:gd name="connsiteX6" fmla="*/ 33374 w 238291"/>
                <a:gd name="connsiteY6" fmla="*/ 158637 h 158775"/>
                <a:gd name="connsiteX7" fmla="*/ 104408 w 238291"/>
                <a:gd name="connsiteY7" fmla="*/ 119397 h 158775"/>
                <a:gd name="connsiteX8" fmla="*/ 154336 w 238291"/>
                <a:gd name="connsiteY8" fmla="*/ 87642 h 158775"/>
                <a:gd name="connsiteX9" fmla="*/ 201314 w 238291"/>
                <a:gd name="connsiteY9" fmla="*/ 58835 h 158775"/>
                <a:gd name="connsiteX10" fmla="*/ 245454 w 238291"/>
                <a:gd name="connsiteY10" fmla="*/ 23678 h 158775"/>
                <a:gd name="connsiteX11" fmla="*/ 234334 w 238291"/>
                <a:gd name="connsiteY11" fmla="*/ 15965 h 15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291" h="158775">
                  <a:moveTo>
                    <a:pt x="234334" y="15965"/>
                  </a:moveTo>
                  <a:cubicBezTo>
                    <a:pt x="232632" y="11202"/>
                    <a:pt x="235015" y="-1159"/>
                    <a:pt x="226164" y="88"/>
                  </a:cubicBezTo>
                  <a:cubicBezTo>
                    <a:pt x="217313" y="1336"/>
                    <a:pt x="187357" y="29461"/>
                    <a:pt x="174421" y="36493"/>
                  </a:cubicBezTo>
                  <a:cubicBezTo>
                    <a:pt x="161485" y="43525"/>
                    <a:pt x="153882" y="60536"/>
                    <a:pt x="132209" y="67001"/>
                  </a:cubicBezTo>
                  <a:cubicBezTo>
                    <a:pt x="105008" y="76350"/>
                    <a:pt x="78470" y="87527"/>
                    <a:pt x="52778" y="100457"/>
                  </a:cubicBezTo>
                  <a:cubicBezTo>
                    <a:pt x="41431" y="107262"/>
                    <a:pt x="-7702" y="132779"/>
                    <a:pt x="1035" y="145822"/>
                  </a:cubicBezTo>
                  <a:cubicBezTo>
                    <a:pt x="7292" y="157351"/>
                    <a:pt x="20912" y="162748"/>
                    <a:pt x="33374" y="158637"/>
                  </a:cubicBezTo>
                  <a:cubicBezTo>
                    <a:pt x="59341" y="150208"/>
                    <a:pt x="83452" y="136888"/>
                    <a:pt x="104408" y="119397"/>
                  </a:cubicBezTo>
                  <a:cubicBezTo>
                    <a:pt x="117704" y="104298"/>
                    <a:pt x="135019" y="93285"/>
                    <a:pt x="154336" y="87642"/>
                  </a:cubicBezTo>
                  <a:cubicBezTo>
                    <a:pt x="171357" y="84693"/>
                    <a:pt x="186108" y="67681"/>
                    <a:pt x="201314" y="58835"/>
                  </a:cubicBezTo>
                  <a:cubicBezTo>
                    <a:pt x="216519" y="49989"/>
                    <a:pt x="243639" y="34792"/>
                    <a:pt x="245454" y="23678"/>
                  </a:cubicBezTo>
                  <a:cubicBezTo>
                    <a:pt x="247270" y="12563"/>
                    <a:pt x="236150" y="20615"/>
                    <a:pt x="234334" y="1596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2" name="Freeform 491">
              <a:extLst>
                <a:ext uri="{FF2B5EF4-FFF2-40B4-BE49-F238E27FC236}">
                  <a16:creationId xmlns:a16="http://schemas.microsoft.com/office/drawing/2014/main" id="{BC01B1A1-57DD-954F-A962-5D3F809E4C67}"/>
                </a:ext>
              </a:extLst>
            </p:cNvPr>
            <p:cNvSpPr/>
            <p:nvPr/>
          </p:nvSpPr>
          <p:spPr>
            <a:xfrm>
              <a:off x="9872132" y="5524964"/>
              <a:ext cx="155166" cy="193853"/>
            </a:xfrm>
            <a:custGeom>
              <a:avLst/>
              <a:gdLst>
                <a:gd name="connsiteX0" fmla="*/ 115024 w 136166"/>
                <a:gd name="connsiteY0" fmla="*/ 82281 h 170117"/>
                <a:gd name="connsiteX1" fmla="*/ 93891 w 136166"/>
                <a:gd name="connsiteY1" fmla="*/ 73762 h 170117"/>
                <a:gd name="connsiteX2" fmla="*/ 93350 w 136166"/>
                <a:gd name="connsiteY2" fmla="*/ 72301 h 170117"/>
                <a:gd name="connsiteX3" fmla="*/ 100953 w 136166"/>
                <a:gd name="connsiteY3" fmla="*/ 48257 h 170117"/>
                <a:gd name="connsiteX4" fmla="*/ 85068 w 136166"/>
                <a:gd name="connsiteY4" fmla="*/ 54155 h 170117"/>
                <a:gd name="connsiteX5" fmla="*/ 83365 w 136166"/>
                <a:gd name="connsiteY5" fmla="*/ 25915 h 170117"/>
                <a:gd name="connsiteX6" fmla="*/ 72699 w 136166"/>
                <a:gd name="connsiteY6" fmla="*/ 58 h 170117"/>
                <a:gd name="connsiteX7" fmla="*/ 72699 w 136166"/>
                <a:gd name="connsiteY7" fmla="*/ 42360 h 170117"/>
                <a:gd name="connsiteX8" fmla="*/ 56813 w 136166"/>
                <a:gd name="connsiteY8" fmla="*/ 83415 h 170117"/>
                <a:gd name="connsiteX9" fmla="*/ 20161 w 136166"/>
                <a:gd name="connsiteY9" fmla="*/ 111654 h 170117"/>
                <a:gd name="connsiteX10" fmla="*/ 24473 w 136166"/>
                <a:gd name="connsiteY10" fmla="*/ 138646 h 170117"/>
                <a:gd name="connsiteX11" fmla="*/ 14488 w 136166"/>
                <a:gd name="connsiteY11" fmla="*/ 159741 h 170117"/>
                <a:gd name="connsiteX12" fmla="*/ 2119 w 136166"/>
                <a:gd name="connsiteY12" fmla="*/ 179134 h 170117"/>
                <a:gd name="connsiteX13" fmla="*/ 36161 w 136166"/>
                <a:gd name="connsiteY13" fmla="*/ 163824 h 170117"/>
                <a:gd name="connsiteX14" fmla="*/ 76784 w 136166"/>
                <a:gd name="connsiteY14" fmla="*/ 125717 h 170117"/>
                <a:gd name="connsiteX15" fmla="*/ 112528 w 136166"/>
                <a:gd name="connsiteY15" fmla="*/ 111087 h 170117"/>
                <a:gd name="connsiteX16" fmla="*/ 143165 w 136166"/>
                <a:gd name="connsiteY16" fmla="*/ 77064 h 170117"/>
                <a:gd name="connsiteX17" fmla="*/ 115024 w 136166"/>
                <a:gd name="connsiteY17" fmla="*/ 82281 h 170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166" h="170117">
                  <a:moveTo>
                    <a:pt x="115024" y="82281"/>
                  </a:moveTo>
                  <a:cubicBezTo>
                    <a:pt x="106834" y="85761"/>
                    <a:pt x="97373" y="81947"/>
                    <a:pt x="93891" y="73762"/>
                  </a:cubicBezTo>
                  <a:cubicBezTo>
                    <a:pt x="93687" y="73284"/>
                    <a:pt x="93507" y="72796"/>
                    <a:pt x="93350" y="72301"/>
                  </a:cubicBezTo>
                  <a:cubicBezTo>
                    <a:pt x="88585" y="62887"/>
                    <a:pt x="103337" y="52340"/>
                    <a:pt x="100953" y="48257"/>
                  </a:cubicBezTo>
                  <a:cubicBezTo>
                    <a:pt x="98570" y="44174"/>
                    <a:pt x="90968" y="52340"/>
                    <a:pt x="85068" y="54155"/>
                  </a:cubicBezTo>
                  <a:cubicBezTo>
                    <a:pt x="79167" y="55969"/>
                    <a:pt x="79281" y="37029"/>
                    <a:pt x="83365" y="25915"/>
                  </a:cubicBezTo>
                  <a:cubicBezTo>
                    <a:pt x="87450" y="14801"/>
                    <a:pt x="83365" y="-1077"/>
                    <a:pt x="72699" y="58"/>
                  </a:cubicBezTo>
                  <a:cubicBezTo>
                    <a:pt x="62033" y="1192"/>
                    <a:pt x="68614" y="29998"/>
                    <a:pt x="72699" y="42360"/>
                  </a:cubicBezTo>
                  <a:cubicBezTo>
                    <a:pt x="76784" y="54722"/>
                    <a:pt x="61352" y="69352"/>
                    <a:pt x="56813" y="83415"/>
                  </a:cubicBezTo>
                  <a:cubicBezTo>
                    <a:pt x="52274" y="97478"/>
                    <a:pt x="29806" y="104623"/>
                    <a:pt x="20161" y="111654"/>
                  </a:cubicBezTo>
                  <a:cubicBezTo>
                    <a:pt x="10516" y="118686"/>
                    <a:pt x="20161" y="130367"/>
                    <a:pt x="24473" y="138646"/>
                  </a:cubicBezTo>
                  <a:cubicBezTo>
                    <a:pt x="28785" y="146925"/>
                    <a:pt x="19821" y="155658"/>
                    <a:pt x="14488" y="159741"/>
                  </a:cubicBezTo>
                  <a:cubicBezTo>
                    <a:pt x="14488" y="159741"/>
                    <a:pt x="-6618" y="173237"/>
                    <a:pt x="2119" y="179134"/>
                  </a:cubicBezTo>
                  <a:cubicBezTo>
                    <a:pt x="10856" y="185031"/>
                    <a:pt x="23906" y="169721"/>
                    <a:pt x="36161" y="163824"/>
                  </a:cubicBezTo>
                  <a:cubicBezTo>
                    <a:pt x="48416" y="157926"/>
                    <a:pt x="72585" y="137512"/>
                    <a:pt x="76784" y="125717"/>
                  </a:cubicBezTo>
                  <a:cubicBezTo>
                    <a:pt x="80982" y="113922"/>
                    <a:pt x="104357" y="121067"/>
                    <a:pt x="112528" y="111087"/>
                  </a:cubicBezTo>
                  <a:cubicBezTo>
                    <a:pt x="120698" y="101107"/>
                    <a:pt x="143165" y="89312"/>
                    <a:pt x="143165" y="77064"/>
                  </a:cubicBezTo>
                  <a:cubicBezTo>
                    <a:pt x="143165" y="64815"/>
                    <a:pt x="123875" y="78198"/>
                    <a:pt x="115024" y="82281"/>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3" name="Freeform 492">
              <a:extLst>
                <a:ext uri="{FF2B5EF4-FFF2-40B4-BE49-F238E27FC236}">
                  <a16:creationId xmlns:a16="http://schemas.microsoft.com/office/drawing/2014/main" id="{0B8F6195-FF60-7F42-8597-09990C691960}"/>
                </a:ext>
              </a:extLst>
            </p:cNvPr>
            <p:cNvSpPr/>
            <p:nvPr/>
          </p:nvSpPr>
          <p:spPr>
            <a:xfrm>
              <a:off x="10292470" y="4948558"/>
              <a:ext cx="38792" cy="12923"/>
            </a:xfrm>
            <a:custGeom>
              <a:avLst/>
              <a:gdLst>
                <a:gd name="connsiteX0" fmla="*/ 24955 w 34041"/>
                <a:gd name="connsiteY0" fmla="*/ 2113 h 11341"/>
                <a:gd name="connsiteX1" fmla="*/ 446 w 34041"/>
                <a:gd name="connsiteY1" fmla="*/ 16063 h 11341"/>
                <a:gd name="connsiteX2" fmla="*/ 24955 w 34041"/>
                <a:gd name="connsiteY2" fmla="*/ 12320 h 11341"/>
                <a:gd name="connsiteX3" fmla="*/ 24955 w 34041"/>
                <a:gd name="connsiteY3" fmla="*/ 2113 h 11341"/>
              </a:gdLst>
              <a:ahLst/>
              <a:cxnLst>
                <a:cxn ang="0">
                  <a:pos x="connsiteX0" y="connsiteY0"/>
                </a:cxn>
                <a:cxn ang="0">
                  <a:pos x="connsiteX1" y="connsiteY1"/>
                </a:cxn>
                <a:cxn ang="0">
                  <a:pos x="connsiteX2" y="connsiteY2"/>
                </a:cxn>
                <a:cxn ang="0">
                  <a:pos x="connsiteX3" y="connsiteY3"/>
                </a:cxn>
              </a:cxnLst>
              <a:rect l="l" t="t" r="r" b="b"/>
              <a:pathLst>
                <a:path w="34041" h="11341">
                  <a:moveTo>
                    <a:pt x="24955" y="2113"/>
                  </a:moveTo>
                  <a:cubicBezTo>
                    <a:pt x="17580" y="4949"/>
                    <a:pt x="-3299" y="11186"/>
                    <a:pt x="446" y="16063"/>
                  </a:cubicBezTo>
                  <a:cubicBezTo>
                    <a:pt x="4190" y="20940"/>
                    <a:pt x="15537" y="17197"/>
                    <a:pt x="24955" y="12320"/>
                  </a:cubicBezTo>
                  <a:cubicBezTo>
                    <a:pt x="34374" y="7444"/>
                    <a:pt x="44926" y="-4918"/>
                    <a:pt x="24955" y="211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4" name="Freeform 493">
              <a:extLst>
                <a:ext uri="{FF2B5EF4-FFF2-40B4-BE49-F238E27FC236}">
                  <a16:creationId xmlns:a16="http://schemas.microsoft.com/office/drawing/2014/main" id="{D62D600E-6BA5-7642-8883-F322CAC167D8}"/>
                </a:ext>
              </a:extLst>
            </p:cNvPr>
            <p:cNvSpPr/>
            <p:nvPr/>
          </p:nvSpPr>
          <p:spPr>
            <a:xfrm>
              <a:off x="10251715" y="4981720"/>
              <a:ext cx="38792" cy="25847"/>
            </a:xfrm>
            <a:custGeom>
              <a:avLst/>
              <a:gdLst>
                <a:gd name="connsiteX0" fmla="*/ 21912 w 34041"/>
                <a:gd name="connsiteY0" fmla="*/ 3 h 22682"/>
                <a:gd name="connsiteX1" fmla="*/ 352 w 34041"/>
                <a:gd name="connsiteY1" fmla="*/ 12478 h 22682"/>
                <a:gd name="connsiteX2" fmla="*/ 13175 w 34041"/>
                <a:gd name="connsiteY2" fmla="*/ 23819 h 22682"/>
                <a:gd name="connsiteX3" fmla="*/ 35869 w 34041"/>
                <a:gd name="connsiteY3" fmla="*/ 15994 h 22682"/>
                <a:gd name="connsiteX4" fmla="*/ 24354 w 34041"/>
                <a:gd name="connsiteY4" fmla="*/ 169 h 22682"/>
                <a:gd name="connsiteX5" fmla="*/ 21912 w 34041"/>
                <a:gd name="connsiteY5" fmla="*/ 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41" h="22682">
                  <a:moveTo>
                    <a:pt x="21912" y="3"/>
                  </a:moveTo>
                  <a:cubicBezTo>
                    <a:pt x="15558" y="1364"/>
                    <a:pt x="1827" y="6808"/>
                    <a:pt x="352" y="12478"/>
                  </a:cubicBezTo>
                  <a:cubicBezTo>
                    <a:pt x="-1123" y="18149"/>
                    <a:pt x="1827" y="23819"/>
                    <a:pt x="13175" y="23819"/>
                  </a:cubicBezTo>
                  <a:cubicBezTo>
                    <a:pt x="24522" y="23819"/>
                    <a:pt x="34507" y="24953"/>
                    <a:pt x="35869" y="15994"/>
                  </a:cubicBezTo>
                  <a:cubicBezTo>
                    <a:pt x="37062" y="8446"/>
                    <a:pt x="31905" y="1361"/>
                    <a:pt x="24354" y="169"/>
                  </a:cubicBezTo>
                  <a:cubicBezTo>
                    <a:pt x="23546" y="42"/>
                    <a:pt x="22729" y="-14"/>
                    <a:pt x="21912" y="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5" name="Freeform 494">
              <a:extLst>
                <a:ext uri="{FF2B5EF4-FFF2-40B4-BE49-F238E27FC236}">
                  <a16:creationId xmlns:a16="http://schemas.microsoft.com/office/drawing/2014/main" id="{76322D9F-B5A4-794F-8A9A-D46E38A3F7F8}"/>
                </a:ext>
              </a:extLst>
            </p:cNvPr>
            <p:cNvSpPr/>
            <p:nvPr/>
          </p:nvSpPr>
          <p:spPr>
            <a:xfrm>
              <a:off x="9882727" y="5067831"/>
              <a:ext cx="51722" cy="64618"/>
            </a:xfrm>
            <a:custGeom>
              <a:avLst/>
              <a:gdLst>
                <a:gd name="connsiteX0" fmla="*/ 3034 w 45388"/>
                <a:gd name="connsiteY0" fmla="*/ 762 h 56705"/>
                <a:gd name="connsiteX1" fmla="*/ 10863 w 45388"/>
                <a:gd name="connsiteY1" fmla="*/ 28207 h 56705"/>
                <a:gd name="connsiteX2" fmla="*/ 43657 w 45388"/>
                <a:gd name="connsiteY2" fmla="*/ 56900 h 56705"/>
                <a:gd name="connsiteX3" fmla="*/ 39459 w 45388"/>
                <a:gd name="connsiteY3" fmla="*/ 43178 h 56705"/>
                <a:gd name="connsiteX4" fmla="*/ 3034 w 45388"/>
                <a:gd name="connsiteY4" fmla="*/ 762 h 56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8" h="56705">
                  <a:moveTo>
                    <a:pt x="3034" y="762"/>
                  </a:moveTo>
                  <a:cubicBezTo>
                    <a:pt x="-5023" y="8927"/>
                    <a:pt x="4850" y="21630"/>
                    <a:pt x="10863" y="28207"/>
                  </a:cubicBezTo>
                  <a:cubicBezTo>
                    <a:pt x="16878" y="34785"/>
                    <a:pt x="35260" y="58034"/>
                    <a:pt x="43657" y="56900"/>
                  </a:cubicBezTo>
                  <a:cubicBezTo>
                    <a:pt x="52054" y="55766"/>
                    <a:pt x="46607" y="47374"/>
                    <a:pt x="39459" y="43178"/>
                  </a:cubicBezTo>
                  <a:cubicBezTo>
                    <a:pt x="32310" y="38981"/>
                    <a:pt x="10183" y="-6383"/>
                    <a:pt x="3034" y="76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6" name="Freeform 495">
              <a:extLst>
                <a:ext uri="{FF2B5EF4-FFF2-40B4-BE49-F238E27FC236}">
                  <a16:creationId xmlns:a16="http://schemas.microsoft.com/office/drawing/2014/main" id="{7CB8D094-7B18-884E-9D8C-E540C16AC9DB}"/>
                </a:ext>
              </a:extLst>
            </p:cNvPr>
            <p:cNvSpPr/>
            <p:nvPr/>
          </p:nvSpPr>
          <p:spPr>
            <a:xfrm>
              <a:off x="8391697" y="3820508"/>
              <a:ext cx="51722" cy="51695"/>
            </a:xfrm>
            <a:custGeom>
              <a:avLst/>
              <a:gdLst>
                <a:gd name="connsiteX0" fmla="*/ 50366 w 45388"/>
                <a:gd name="connsiteY0" fmla="*/ 4567 h 45364"/>
                <a:gd name="connsiteX1" fmla="*/ 33345 w 45388"/>
                <a:gd name="connsiteY1" fmla="*/ 1392 h 45364"/>
                <a:gd name="connsiteX2" fmla="*/ 5204 w 45388"/>
                <a:gd name="connsiteY2" fmla="*/ 15568 h 45364"/>
                <a:gd name="connsiteX3" fmla="*/ 1913 w 45388"/>
                <a:gd name="connsiteY3" fmla="*/ 33487 h 45364"/>
                <a:gd name="connsiteX4" fmla="*/ 21430 w 45388"/>
                <a:gd name="connsiteY4" fmla="*/ 48571 h 45364"/>
                <a:gd name="connsiteX5" fmla="*/ 46734 w 45388"/>
                <a:gd name="connsiteY5" fmla="*/ 28610 h 45364"/>
                <a:gd name="connsiteX6" fmla="*/ 50366 w 45388"/>
                <a:gd name="connsiteY6" fmla="*/ 4567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88" h="45364">
                  <a:moveTo>
                    <a:pt x="50366" y="4567"/>
                  </a:moveTo>
                  <a:cubicBezTo>
                    <a:pt x="46734" y="-2351"/>
                    <a:pt x="40266" y="371"/>
                    <a:pt x="33345" y="1392"/>
                  </a:cubicBezTo>
                  <a:cubicBezTo>
                    <a:pt x="22594" y="2683"/>
                    <a:pt x="12637" y="7699"/>
                    <a:pt x="5204" y="15568"/>
                  </a:cubicBezTo>
                  <a:cubicBezTo>
                    <a:pt x="1913" y="21352"/>
                    <a:pt x="-2626" y="25435"/>
                    <a:pt x="1913" y="33487"/>
                  </a:cubicBezTo>
                  <a:cubicBezTo>
                    <a:pt x="6452" y="41539"/>
                    <a:pt x="8835" y="48571"/>
                    <a:pt x="21430" y="48571"/>
                  </a:cubicBezTo>
                  <a:cubicBezTo>
                    <a:pt x="33257" y="47983"/>
                    <a:pt x="43414" y="39971"/>
                    <a:pt x="46734" y="28610"/>
                  </a:cubicBezTo>
                  <a:cubicBezTo>
                    <a:pt x="48777" y="19651"/>
                    <a:pt x="54110" y="11485"/>
                    <a:pt x="50366" y="45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7" name="Freeform 496">
              <a:extLst>
                <a:ext uri="{FF2B5EF4-FFF2-40B4-BE49-F238E27FC236}">
                  <a16:creationId xmlns:a16="http://schemas.microsoft.com/office/drawing/2014/main" id="{D83759D2-3142-114C-BAEB-3DA8987B11C1}"/>
                </a:ext>
              </a:extLst>
            </p:cNvPr>
            <p:cNvSpPr/>
            <p:nvPr/>
          </p:nvSpPr>
          <p:spPr>
            <a:xfrm>
              <a:off x="8677778" y="3659765"/>
              <a:ext cx="38792" cy="77542"/>
            </a:xfrm>
            <a:custGeom>
              <a:avLst/>
              <a:gdLst>
                <a:gd name="connsiteX0" fmla="*/ 29435 w 34041"/>
                <a:gd name="connsiteY0" fmla="*/ 8 h 68046"/>
                <a:gd name="connsiteX1" fmla="*/ 3904 w 34041"/>
                <a:gd name="connsiteY1" fmla="*/ 27567 h 68046"/>
                <a:gd name="connsiteX2" fmla="*/ 2315 w 34041"/>
                <a:gd name="connsiteY2" fmla="*/ 59890 h 68046"/>
                <a:gd name="connsiteX3" fmla="*/ 16840 w 34041"/>
                <a:gd name="connsiteY3" fmla="*/ 79283 h 68046"/>
                <a:gd name="connsiteX4" fmla="*/ 29435 w 34041"/>
                <a:gd name="connsiteY4" fmla="*/ 61931 h 68046"/>
                <a:gd name="connsiteX5" fmla="*/ 29435 w 34041"/>
                <a:gd name="connsiteY5" fmla="*/ 8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41" h="68046">
                  <a:moveTo>
                    <a:pt x="29435" y="8"/>
                  </a:moveTo>
                  <a:cubicBezTo>
                    <a:pt x="20471" y="575"/>
                    <a:pt x="5493" y="17474"/>
                    <a:pt x="3904" y="27567"/>
                  </a:cubicBezTo>
                  <a:cubicBezTo>
                    <a:pt x="2315" y="37661"/>
                    <a:pt x="-3018" y="50249"/>
                    <a:pt x="2315" y="59890"/>
                  </a:cubicBezTo>
                  <a:cubicBezTo>
                    <a:pt x="7649" y="69529"/>
                    <a:pt x="9123" y="79283"/>
                    <a:pt x="16840" y="79283"/>
                  </a:cubicBezTo>
                  <a:cubicBezTo>
                    <a:pt x="24556" y="79283"/>
                    <a:pt x="23307" y="67942"/>
                    <a:pt x="29435" y="61931"/>
                  </a:cubicBezTo>
                  <a:cubicBezTo>
                    <a:pt x="35563" y="55920"/>
                    <a:pt x="42371" y="-786"/>
                    <a:pt x="29435" y="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8" name="Freeform 497">
              <a:extLst>
                <a:ext uri="{FF2B5EF4-FFF2-40B4-BE49-F238E27FC236}">
                  <a16:creationId xmlns:a16="http://schemas.microsoft.com/office/drawing/2014/main" id="{B623004C-E78C-8E43-A1D3-0A28365AB0F2}"/>
                </a:ext>
              </a:extLst>
            </p:cNvPr>
            <p:cNvSpPr/>
            <p:nvPr/>
          </p:nvSpPr>
          <p:spPr>
            <a:xfrm>
              <a:off x="8796667" y="2788578"/>
              <a:ext cx="168096" cy="219700"/>
            </a:xfrm>
            <a:custGeom>
              <a:avLst/>
              <a:gdLst>
                <a:gd name="connsiteX0" fmla="*/ 117098 w 147513"/>
                <a:gd name="connsiteY0" fmla="*/ 110594 h 192799"/>
                <a:gd name="connsiteX1" fmla="*/ 131622 w 147513"/>
                <a:gd name="connsiteY1" fmla="*/ 108666 h 192799"/>
                <a:gd name="connsiteX2" fmla="*/ 96219 w 147513"/>
                <a:gd name="connsiteY2" fmla="*/ 81560 h 192799"/>
                <a:gd name="connsiteX3" fmla="*/ 43908 w 147513"/>
                <a:gd name="connsiteY3" fmla="*/ 34948 h 192799"/>
                <a:gd name="connsiteX4" fmla="*/ 19285 w 147513"/>
                <a:gd name="connsiteY4" fmla="*/ 7163 h 192799"/>
                <a:gd name="connsiteX5" fmla="*/ 5441 w 147513"/>
                <a:gd name="connsiteY5" fmla="*/ 2853 h 192799"/>
                <a:gd name="connsiteX6" fmla="*/ 5441 w 147513"/>
                <a:gd name="connsiteY6" fmla="*/ 24855 h 192799"/>
                <a:gd name="connsiteX7" fmla="*/ 44589 w 147513"/>
                <a:gd name="connsiteY7" fmla="*/ 60126 h 192799"/>
                <a:gd name="connsiteX8" fmla="*/ 76134 w 147513"/>
                <a:gd name="connsiteY8" fmla="*/ 103676 h 192799"/>
                <a:gd name="connsiteX9" fmla="*/ 102006 w 147513"/>
                <a:gd name="connsiteY9" fmla="*/ 145298 h 192799"/>
                <a:gd name="connsiteX10" fmla="*/ 123453 w 147513"/>
                <a:gd name="connsiteY10" fmla="*/ 178640 h 192799"/>
                <a:gd name="connsiteX11" fmla="*/ 138544 w 147513"/>
                <a:gd name="connsiteY11" fmla="*/ 198261 h 192799"/>
                <a:gd name="connsiteX12" fmla="*/ 147962 w 147513"/>
                <a:gd name="connsiteY12" fmla="*/ 185559 h 192799"/>
                <a:gd name="connsiteX13" fmla="*/ 128445 w 147513"/>
                <a:gd name="connsiteY13" fmla="*/ 159134 h 192799"/>
                <a:gd name="connsiteX14" fmla="*/ 107679 w 147513"/>
                <a:gd name="connsiteY14" fmla="*/ 127038 h 192799"/>
                <a:gd name="connsiteX15" fmla="*/ 117098 w 147513"/>
                <a:gd name="connsiteY15" fmla="*/ 110594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7513" h="192799">
                  <a:moveTo>
                    <a:pt x="117098" y="110594"/>
                  </a:moveTo>
                  <a:cubicBezTo>
                    <a:pt x="124700" y="110594"/>
                    <a:pt x="130374" y="113089"/>
                    <a:pt x="131622" y="108666"/>
                  </a:cubicBezTo>
                  <a:cubicBezTo>
                    <a:pt x="132870" y="104243"/>
                    <a:pt x="110743" y="97325"/>
                    <a:pt x="96219" y="81560"/>
                  </a:cubicBezTo>
                  <a:cubicBezTo>
                    <a:pt x="81694" y="65796"/>
                    <a:pt x="48334" y="47537"/>
                    <a:pt x="43908" y="34948"/>
                  </a:cubicBezTo>
                  <a:cubicBezTo>
                    <a:pt x="37808" y="24015"/>
                    <a:pt x="29407" y="14535"/>
                    <a:pt x="19285" y="7163"/>
                  </a:cubicBezTo>
                  <a:cubicBezTo>
                    <a:pt x="11796" y="-323"/>
                    <a:pt x="9185" y="-2251"/>
                    <a:pt x="5441" y="2853"/>
                  </a:cubicBezTo>
                  <a:cubicBezTo>
                    <a:pt x="1697" y="7956"/>
                    <a:pt x="-4658" y="14761"/>
                    <a:pt x="5441" y="24855"/>
                  </a:cubicBezTo>
                  <a:cubicBezTo>
                    <a:pt x="15540" y="34948"/>
                    <a:pt x="33809" y="51393"/>
                    <a:pt x="44589" y="60126"/>
                  </a:cubicBezTo>
                  <a:cubicBezTo>
                    <a:pt x="56951" y="73211"/>
                    <a:pt x="67556" y="87851"/>
                    <a:pt x="76134" y="103676"/>
                  </a:cubicBezTo>
                  <a:cubicBezTo>
                    <a:pt x="83212" y="118452"/>
                    <a:pt x="91888" y="132409"/>
                    <a:pt x="102006" y="145298"/>
                  </a:cubicBezTo>
                  <a:cubicBezTo>
                    <a:pt x="110873" y="155209"/>
                    <a:pt x="118112" y="166463"/>
                    <a:pt x="123453" y="178640"/>
                  </a:cubicBezTo>
                  <a:cubicBezTo>
                    <a:pt x="127764" y="188167"/>
                    <a:pt x="130942" y="199508"/>
                    <a:pt x="138544" y="198261"/>
                  </a:cubicBezTo>
                  <a:cubicBezTo>
                    <a:pt x="146147" y="197013"/>
                    <a:pt x="139792" y="185559"/>
                    <a:pt x="147962" y="185559"/>
                  </a:cubicBezTo>
                  <a:cubicBezTo>
                    <a:pt x="156132" y="185559"/>
                    <a:pt x="141721" y="167299"/>
                    <a:pt x="128445" y="159134"/>
                  </a:cubicBezTo>
                  <a:cubicBezTo>
                    <a:pt x="116993" y="152155"/>
                    <a:pt x="109348" y="140340"/>
                    <a:pt x="107679" y="127038"/>
                  </a:cubicBezTo>
                  <a:cubicBezTo>
                    <a:pt x="107679" y="118192"/>
                    <a:pt x="109382" y="110594"/>
                    <a:pt x="117098" y="1105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9" name="Freeform 498">
              <a:extLst>
                <a:ext uri="{FF2B5EF4-FFF2-40B4-BE49-F238E27FC236}">
                  <a16:creationId xmlns:a16="http://schemas.microsoft.com/office/drawing/2014/main" id="{64C48607-194C-1F48-9D39-0D5511FE5C3E}"/>
                </a:ext>
              </a:extLst>
            </p:cNvPr>
            <p:cNvSpPr/>
            <p:nvPr/>
          </p:nvSpPr>
          <p:spPr>
            <a:xfrm>
              <a:off x="8964726" y="3033704"/>
              <a:ext cx="116374" cy="116312"/>
            </a:xfrm>
            <a:custGeom>
              <a:avLst/>
              <a:gdLst>
                <a:gd name="connsiteX0" fmla="*/ 78097 w 102124"/>
                <a:gd name="connsiteY0" fmla="*/ 38607 h 102070"/>
                <a:gd name="connsiteX1" fmla="*/ 35205 w 102124"/>
                <a:gd name="connsiteY1" fmla="*/ 20914 h 102070"/>
                <a:gd name="connsiteX2" fmla="*/ 2865 w 102124"/>
                <a:gd name="connsiteY2" fmla="*/ 727 h 102070"/>
                <a:gd name="connsiteX3" fmla="*/ 8765 w 102124"/>
                <a:gd name="connsiteY3" fmla="*/ 23410 h 102070"/>
                <a:gd name="connsiteX4" fmla="*/ 23857 w 102124"/>
                <a:gd name="connsiteY4" fmla="*/ 57433 h 102070"/>
                <a:gd name="connsiteX5" fmla="*/ 8085 w 102124"/>
                <a:gd name="connsiteY5" fmla="*/ 70702 h 102070"/>
                <a:gd name="connsiteX6" fmla="*/ 17503 w 102124"/>
                <a:gd name="connsiteY6" fmla="*/ 96560 h 102070"/>
                <a:gd name="connsiteX7" fmla="*/ 37701 w 102124"/>
                <a:gd name="connsiteY7" fmla="*/ 96560 h 102070"/>
                <a:gd name="connsiteX8" fmla="*/ 20113 w 102124"/>
                <a:gd name="connsiteY8" fmla="*/ 84538 h 102070"/>
                <a:gd name="connsiteX9" fmla="*/ 35885 w 102124"/>
                <a:gd name="connsiteY9" fmla="*/ 78868 h 102070"/>
                <a:gd name="connsiteX10" fmla="*/ 74352 w 102124"/>
                <a:gd name="connsiteY10" fmla="*/ 93384 h 102070"/>
                <a:gd name="connsiteX11" fmla="*/ 85018 w 102124"/>
                <a:gd name="connsiteY11" fmla="*/ 77620 h 102070"/>
                <a:gd name="connsiteX12" fmla="*/ 104536 w 102124"/>
                <a:gd name="connsiteY12" fmla="*/ 66279 h 102070"/>
                <a:gd name="connsiteX13" fmla="*/ 97614 w 102124"/>
                <a:gd name="connsiteY13" fmla="*/ 46772 h 102070"/>
                <a:gd name="connsiteX14" fmla="*/ 78097 w 102124"/>
                <a:gd name="connsiteY14" fmla="*/ 38607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124" h="102070">
                  <a:moveTo>
                    <a:pt x="78097" y="38607"/>
                  </a:moveTo>
                  <a:cubicBezTo>
                    <a:pt x="70494" y="38607"/>
                    <a:pt x="44055" y="22842"/>
                    <a:pt x="35205" y="20914"/>
                  </a:cubicBezTo>
                  <a:cubicBezTo>
                    <a:pt x="26353" y="18986"/>
                    <a:pt x="7290" y="-4376"/>
                    <a:pt x="2865" y="727"/>
                  </a:cubicBezTo>
                  <a:cubicBezTo>
                    <a:pt x="-3490" y="8326"/>
                    <a:pt x="1730" y="15244"/>
                    <a:pt x="8765" y="23410"/>
                  </a:cubicBezTo>
                  <a:cubicBezTo>
                    <a:pt x="16215" y="33517"/>
                    <a:pt x="21366" y="45129"/>
                    <a:pt x="23857" y="57433"/>
                  </a:cubicBezTo>
                  <a:cubicBezTo>
                    <a:pt x="25105" y="65599"/>
                    <a:pt x="12510" y="65031"/>
                    <a:pt x="8085" y="70702"/>
                  </a:cubicBezTo>
                  <a:cubicBezTo>
                    <a:pt x="3659" y="76373"/>
                    <a:pt x="6156" y="85219"/>
                    <a:pt x="17503" y="96560"/>
                  </a:cubicBezTo>
                  <a:cubicBezTo>
                    <a:pt x="28850" y="107901"/>
                    <a:pt x="33275" y="100869"/>
                    <a:pt x="37701" y="96560"/>
                  </a:cubicBezTo>
                  <a:cubicBezTo>
                    <a:pt x="42126" y="92250"/>
                    <a:pt x="25105" y="90889"/>
                    <a:pt x="20113" y="84538"/>
                  </a:cubicBezTo>
                  <a:cubicBezTo>
                    <a:pt x="15120" y="78187"/>
                    <a:pt x="26353" y="82610"/>
                    <a:pt x="35885" y="78868"/>
                  </a:cubicBezTo>
                  <a:cubicBezTo>
                    <a:pt x="45417" y="75125"/>
                    <a:pt x="65502" y="93384"/>
                    <a:pt x="74352" y="93384"/>
                  </a:cubicBezTo>
                  <a:cubicBezTo>
                    <a:pt x="83203" y="93384"/>
                    <a:pt x="85018" y="82043"/>
                    <a:pt x="85018" y="77620"/>
                  </a:cubicBezTo>
                  <a:cubicBezTo>
                    <a:pt x="85018" y="73197"/>
                    <a:pt x="95798" y="67527"/>
                    <a:pt x="104536" y="66279"/>
                  </a:cubicBezTo>
                  <a:cubicBezTo>
                    <a:pt x="113274" y="65031"/>
                    <a:pt x="106465" y="58113"/>
                    <a:pt x="97614" y="46772"/>
                  </a:cubicBezTo>
                  <a:cubicBezTo>
                    <a:pt x="88763" y="35431"/>
                    <a:pt x="85699" y="38607"/>
                    <a:pt x="78097" y="3860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0" name="Freeform 499">
              <a:extLst>
                <a:ext uri="{FF2B5EF4-FFF2-40B4-BE49-F238E27FC236}">
                  <a16:creationId xmlns:a16="http://schemas.microsoft.com/office/drawing/2014/main" id="{5977D858-716D-5D4F-A238-1A63B064DBF6}"/>
                </a:ext>
              </a:extLst>
            </p:cNvPr>
            <p:cNvSpPr/>
            <p:nvPr/>
          </p:nvSpPr>
          <p:spPr>
            <a:xfrm>
              <a:off x="8867391" y="3167454"/>
              <a:ext cx="232749" cy="232623"/>
            </a:xfrm>
            <a:custGeom>
              <a:avLst/>
              <a:gdLst>
                <a:gd name="connsiteX0" fmla="*/ 172137 w 204249"/>
                <a:gd name="connsiteY0" fmla="*/ 163140 h 204140"/>
                <a:gd name="connsiteX1" fmla="*/ 189839 w 204249"/>
                <a:gd name="connsiteY1" fmla="*/ 151799 h 204140"/>
                <a:gd name="connsiteX2" fmla="*/ 198236 w 204249"/>
                <a:gd name="connsiteY2" fmla="*/ 165635 h 204140"/>
                <a:gd name="connsiteX3" fmla="*/ 202775 w 204249"/>
                <a:gd name="connsiteY3" fmla="*/ 140458 h 204140"/>
                <a:gd name="connsiteX4" fmla="*/ 191428 w 204249"/>
                <a:gd name="connsiteY4" fmla="*/ 113353 h 204140"/>
                <a:gd name="connsiteX5" fmla="*/ 177130 w 204249"/>
                <a:gd name="connsiteY5" fmla="*/ 82164 h 204140"/>
                <a:gd name="connsiteX6" fmla="*/ 182009 w 204249"/>
                <a:gd name="connsiteY6" fmla="*/ 44739 h 204140"/>
                <a:gd name="connsiteX7" fmla="*/ 155343 w 204249"/>
                <a:gd name="connsiteY7" fmla="*/ 13664 h 204140"/>
                <a:gd name="connsiteX8" fmla="*/ 127770 w 204249"/>
                <a:gd name="connsiteY8" fmla="*/ 849 h 204140"/>
                <a:gd name="connsiteX9" fmla="*/ 123231 w 204249"/>
                <a:gd name="connsiteY9" fmla="*/ 19561 h 204140"/>
                <a:gd name="connsiteX10" fmla="*/ 141500 w 204249"/>
                <a:gd name="connsiteY10" fmla="*/ 54605 h 204140"/>
                <a:gd name="connsiteX11" fmla="*/ 130152 w 204249"/>
                <a:gd name="connsiteY11" fmla="*/ 95093 h 204140"/>
                <a:gd name="connsiteX12" fmla="*/ 106663 w 204249"/>
                <a:gd name="connsiteY12" fmla="*/ 112332 h 204140"/>
                <a:gd name="connsiteX13" fmla="*/ 93841 w 204249"/>
                <a:gd name="connsiteY13" fmla="*/ 102465 h 204140"/>
                <a:gd name="connsiteX14" fmla="*/ 96791 w 204249"/>
                <a:gd name="connsiteY14" fmla="*/ 126168 h 204140"/>
                <a:gd name="connsiteX15" fmla="*/ 93501 w 204249"/>
                <a:gd name="connsiteY15" fmla="*/ 152253 h 204140"/>
                <a:gd name="connsiteX16" fmla="*/ 67629 w 204249"/>
                <a:gd name="connsiteY16" fmla="*/ 147376 h 204140"/>
                <a:gd name="connsiteX17" fmla="*/ 25190 w 204249"/>
                <a:gd name="connsiteY17" fmla="*/ 152366 h 204140"/>
                <a:gd name="connsiteX18" fmla="*/ 14865 w 204249"/>
                <a:gd name="connsiteY18" fmla="*/ 171079 h 204140"/>
                <a:gd name="connsiteX19" fmla="*/ 0 w 204249"/>
                <a:gd name="connsiteY19" fmla="*/ 185822 h 204140"/>
                <a:gd name="connsiteX20" fmla="*/ 18269 w 204249"/>
                <a:gd name="connsiteY20" fmla="*/ 192287 h 204140"/>
                <a:gd name="connsiteX21" fmla="*/ 47431 w 204249"/>
                <a:gd name="connsiteY21" fmla="*/ 181853 h 204140"/>
                <a:gd name="connsiteX22" fmla="*/ 83402 w 204249"/>
                <a:gd name="connsiteY22" fmla="*/ 171079 h 204140"/>
                <a:gd name="connsiteX23" fmla="*/ 97246 w 204249"/>
                <a:gd name="connsiteY23" fmla="*/ 178451 h 204140"/>
                <a:gd name="connsiteX24" fmla="*/ 105188 w 204249"/>
                <a:gd name="connsiteY24" fmla="*/ 201133 h 204140"/>
                <a:gd name="connsiteX25" fmla="*/ 123458 w 204249"/>
                <a:gd name="connsiteY25" fmla="*/ 201133 h 204140"/>
                <a:gd name="connsiteX26" fmla="*/ 130379 w 204249"/>
                <a:gd name="connsiteY26" fmla="*/ 183894 h 204140"/>
                <a:gd name="connsiteX27" fmla="*/ 125387 w 204249"/>
                <a:gd name="connsiteY27" fmla="*/ 165068 h 204140"/>
                <a:gd name="connsiteX28" fmla="*/ 151599 w 204249"/>
                <a:gd name="connsiteY28" fmla="*/ 176409 h 204140"/>
                <a:gd name="connsiteX29" fmla="*/ 172137 w 204249"/>
                <a:gd name="connsiteY29" fmla="*/ 163140 h 20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04249" h="204140">
                  <a:moveTo>
                    <a:pt x="172137" y="163140"/>
                  </a:moveTo>
                  <a:cubicBezTo>
                    <a:pt x="179513" y="163140"/>
                    <a:pt x="189839" y="146355"/>
                    <a:pt x="189839" y="151799"/>
                  </a:cubicBezTo>
                  <a:cubicBezTo>
                    <a:pt x="189839" y="157243"/>
                    <a:pt x="190860" y="165635"/>
                    <a:pt x="198236" y="165635"/>
                  </a:cubicBezTo>
                  <a:cubicBezTo>
                    <a:pt x="205612" y="165635"/>
                    <a:pt x="209583" y="149871"/>
                    <a:pt x="202775" y="140458"/>
                  </a:cubicBezTo>
                  <a:cubicBezTo>
                    <a:pt x="195083" y="133605"/>
                    <a:pt x="190910" y="123638"/>
                    <a:pt x="191428" y="113353"/>
                  </a:cubicBezTo>
                  <a:cubicBezTo>
                    <a:pt x="191428" y="97475"/>
                    <a:pt x="174180" y="89650"/>
                    <a:pt x="177130" y="82164"/>
                  </a:cubicBezTo>
                  <a:cubicBezTo>
                    <a:pt x="180080" y="74679"/>
                    <a:pt x="188477" y="59482"/>
                    <a:pt x="182009" y="44739"/>
                  </a:cubicBezTo>
                  <a:cubicBezTo>
                    <a:pt x="175528" y="32538"/>
                    <a:pt x="166421" y="21925"/>
                    <a:pt x="155343" y="13664"/>
                  </a:cubicBezTo>
                  <a:cubicBezTo>
                    <a:pt x="145017" y="3230"/>
                    <a:pt x="138549" y="-2214"/>
                    <a:pt x="127770" y="849"/>
                  </a:cubicBezTo>
                  <a:cubicBezTo>
                    <a:pt x="116990" y="3911"/>
                    <a:pt x="116423" y="10715"/>
                    <a:pt x="123231" y="19561"/>
                  </a:cubicBezTo>
                  <a:cubicBezTo>
                    <a:pt x="130039" y="28407"/>
                    <a:pt x="141500" y="42244"/>
                    <a:pt x="141500" y="54605"/>
                  </a:cubicBezTo>
                  <a:cubicBezTo>
                    <a:pt x="140275" y="68690"/>
                    <a:pt x="136426" y="82422"/>
                    <a:pt x="130152" y="95093"/>
                  </a:cubicBezTo>
                  <a:cubicBezTo>
                    <a:pt x="125954" y="102919"/>
                    <a:pt x="112111" y="118683"/>
                    <a:pt x="106663" y="112332"/>
                  </a:cubicBezTo>
                  <a:cubicBezTo>
                    <a:pt x="101217" y="105981"/>
                    <a:pt x="95316" y="99516"/>
                    <a:pt x="93841" y="102465"/>
                  </a:cubicBezTo>
                  <a:cubicBezTo>
                    <a:pt x="92366" y="105414"/>
                    <a:pt x="100763" y="118229"/>
                    <a:pt x="96791" y="126168"/>
                  </a:cubicBezTo>
                  <a:cubicBezTo>
                    <a:pt x="92820" y="134107"/>
                    <a:pt x="101103" y="151345"/>
                    <a:pt x="93501" y="152253"/>
                  </a:cubicBezTo>
                  <a:cubicBezTo>
                    <a:pt x="85899" y="153160"/>
                    <a:pt x="75572" y="146355"/>
                    <a:pt x="67629" y="147376"/>
                  </a:cubicBezTo>
                  <a:cubicBezTo>
                    <a:pt x="59686" y="148397"/>
                    <a:pt x="28141" y="147376"/>
                    <a:pt x="25190" y="152366"/>
                  </a:cubicBezTo>
                  <a:cubicBezTo>
                    <a:pt x="22240" y="157356"/>
                    <a:pt x="21219" y="166089"/>
                    <a:pt x="14865" y="171079"/>
                  </a:cubicBezTo>
                  <a:cubicBezTo>
                    <a:pt x="8510" y="176069"/>
                    <a:pt x="0" y="179925"/>
                    <a:pt x="0" y="185822"/>
                  </a:cubicBezTo>
                  <a:cubicBezTo>
                    <a:pt x="0" y="191720"/>
                    <a:pt x="8397" y="195689"/>
                    <a:pt x="18269" y="192287"/>
                  </a:cubicBezTo>
                  <a:cubicBezTo>
                    <a:pt x="27680" y="188000"/>
                    <a:pt x="37435" y="184509"/>
                    <a:pt x="47431" y="181853"/>
                  </a:cubicBezTo>
                  <a:cubicBezTo>
                    <a:pt x="58211" y="179925"/>
                    <a:pt x="72622" y="171079"/>
                    <a:pt x="83402" y="171079"/>
                  </a:cubicBezTo>
                  <a:cubicBezTo>
                    <a:pt x="94182" y="171079"/>
                    <a:pt x="97246" y="171986"/>
                    <a:pt x="97246" y="178451"/>
                  </a:cubicBezTo>
                  <a:cubicBezTo>
                    <a:pt x="97246" y="184915"/>
                    <a:pt x="100195" y="198638"/>
                    <a:pt x="105188" y="201133"/>
                  </a:cubicBezTo>
                  <a:cubicBezTo>
                    <a:pt x="110181" y="203628"/>
                    <a:pt x="121415" y="207030"/>
                    <a:pt x="123458" y="201133"/>
                  </a:cubicBezTo>
                  <a:cubicBezTo>
                    <a:pt x="125500" y="195236"/>
                    <a:pt x="135826" y="190813"/>
                    <a:pt x="130379" y="183894"/>
                  </a:cubicBezTo>
                  <a:cubicBezTo>
                    <a:pt x="124933" y="176976"/>
                    <a:pt x="119032" y="164614"/>
                    <a:pt x="125387" y="165068"/>
                  </a:cubicBezTo>
                  <a:cubicBezTo>
                    <a:pt x="131741" y="165522"/>
                    <a:pt x="140705" y="176409"/>
                    <a:pt x="151599" y="176409"/>
                  </a:cubicBezTo>
                  <a:cubicBezTo>
                    <a:pt x="162492" y="176409"/>
                    <a:pt x="164988" y="163140"/>
                    <a:pt x="172137" y="16314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1" name="Freeform 500">
              <a:extLst>
                <a:ext uri="{FF2B5EF4-FFF2-40B4-BE49-F238E27FC236}">
                  <a16:creationId xmlns:a16="http://schemas.microsoft.com/office/drawing/2014/main" id="{028615E9-4FA2-2841-8F31-FB4E5FC7C643}"/>
                </a:ext>
              </a:extLst>
            </p:cNvPr>
            <p:cNvSpPr/>
            <p:nvPr/>
          </p:nvSpPr>
          <p:spPr>
            <a:xfrm>
              <a:off x="8916891" y="3378945"/>
              <a:ext cx="38792" cy="38770"/>
            </a:xfrm>
            <a:custGeom>
              <a:avLst/>
              <a:gdLst>
                <a:gd name="connsiteX0" fmla="*/ 31680 w 34041"/>
                <a:gd name="connsiteY0" fmla="*/ 20754 h 34023"/>
                <a:gd name="connsiteX1" fmla="*/ 43027 w 34041"/>
                <a:gd name="connsiteY1" fmla="*/ 15311 h 34023"/>
                <a:gd name="connsiteX2" fmla="*/ 30658 w 34041"/>
                <a:gd name="connsiteY2" fmla="*/ 0 h 34023"/>
                <a:gd name="connsiteX3" fmla="*/ 9894 w 34041"/>
                <a:gd name="connsiteY3" fmla="*/ 9413 h 34023"/>
                <a:gd name="connsiteX4" fmla="*/ 22 w 34041"/>
                <a:gd name="connsiteY4" fmla="*/ 23703 h 34023"/>
                <a:gd name="connsiteX5" fmla="*/ 18858 w 34041"/>
                <a:gd name="connsiteY5" fmla="*/ 38446 h 34023"/>
                <a:gd name="connsiteX6" fmla="*/ 31680 w 34041"/>
                <a:gd name="connsiteY6" fmla="*/ 20754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041" h="34023">
                  <a:moveTo>
                    <a:pt x="31680" y="20754"/>
                  </a:moveTo>
                  <a:cubicBezTo>
                    <a:pt x="38034" y="21775"/>
                    <a:pt x="43027" y="22682"/>
                    <a:pt x="43027" y="15311"/>
                  </a:cubicBezTo>
                  <a:cubicBezTo>
                    <a:pt x="43027" y="7939"/>
                    <a:pt x="39510" y="0"/>
                    <a:pt x="30658" y="0"/>
                  </a:cubicBezTo>
                  <a:cubicBezTo>
                    <a:pt x="21808" y="0"/>
                    <a:pt x="14886" y="7258"/>
                    <a:pt x="9894" y="9413"/>
                  </a:cubicBezTo>
                  <a:cubicBezTo>
                    <a:pt x="3728" y="11369"/>
                    <a:pt x="-333" y="17247"/>
                    <a:pt x="22" y="23703"/>
                  </a:cubicBezTo>
                  <a:cubicBezTo>
                    <a:pt x="21" y="31642"/>
                    <a:pt x="10461" y="38446"/>
                    <a:pt x="18858" y="38446"/>
                  </a:cubicBezTo>
                  <a:cubicBezTo>
                    <a:pt x="27254" y="38446"/>
                    <a:pt x="25212" y="19734"/>
                    <a:pt x="31680" y="2075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2" name="Freeform 501">
              <a:extLst>
                <a:ext uri="{FF2B5EF4-FFF2-40B4-BE49-F238E27FC236}">
                  <a16:creationId xmlns:a16="http://schemas.microsoft.com/office/drawing/2014/main" id="{4ACB2CC9-2A2A-8F4F-B147-3217FE51019E}"/>
                </a:ext>
              </a:extLst>
            </p:cNvPr>
            <p:cNvSpPr/>
            <p:nvPr/>
          </p:nvSpPr>
          <p:spPr>
            <a:xfrm>
              <a:off x="8848824" y="3394692"/>
              <a:ext cx="51722" cy="77542"/>
            </a:xfrm>
            <a:custGeom>
              <a:avLst/>
              <a:gdLst>
                <a:gd name="connsiteX0" fmla="*/ 1996 w 45388"/>
                <a:gd name="connsiteY0" fmla="*/ 16802 h 68046"/>
                <a:gd name="connsiteX1" fmla="*/ 22307 w 45388"/>
                <a:gd name="connsiteY1" fmla="*/ 21679 h 68046"/>
                <a:gd name="connsiteX2" fmla="*/ 27640 w 45388"/>
                <a:gd name="connsiteY2" fmla="*/ 45382 h 68046"/>
                <a:gd name="connsiteX3" fmla="*/ 38080 w 45388"/>
                <a:gd name="connsiteY3" fmla="*/ 64662 h 68046"/>
                <a:gd name="connsiteX4" fmla="*/ 52378 w 45388"/>
                <a:gd name="connsiteY4" fmla="*/ 56723 h 68046"/>
                <a:gd name="connsiteX5" fmla="*/ 52378 w 45388"/>
                <a:gd name="connsiteY5" fmla="*/ 31092 h 68046"/>
                <a:gd name="connsiteX6" fmla="*/ 41031 w 45388"/>
                <a:gd name="connsiteY6" fmla="*/ 13286 h 68046"/>
                <a:gd name="connsiteX7" fmla="*/ 11415 w 45388"/>
                <a:gd name="connsiteY7" fmla="*/ 1038 h 68046"/>
                <a:gd name="connsiteX8" fmla="*/ 1996 w 45388"/>
                <a:gd name="connsiteY8" fmla="*/ 16802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388" h="68046">
                  <a:moveTo>
                    <a:pt x="1996" y="16802"/>
                  </a:moveTo>
                  <a:cubicBezTo>
                    <a:pt x="7897" y="21679"/>
                    <a:pt x="19244" y="15328"/>
                    <a:pt x="22307" y="21679"/>
                  </a:cubicBezTo>
                  <a:cubicBezTo>
                    <a:pt x="25751" y="29111"/>
                    <a:pt x="27569" y="37192"/>
                    <a:pt x="27640" y="45382"/>
                  </a:cubicBezTo>
                  <a:cubicBezTo>
                    <a:pt x="27641" y="56723"/>
                    <a:pt x="33655" y="54795"/>
                    <a:pt x="38080" y="64662"/>
                  </a:cubicBezTo>
                  <a:cubicBezTo>
                    <a:pt x="42506" y="74529"/>
                    <a:pt x="52378" y="67157"/>
                    <a:pt x="52378" y="56723"/>
                  </a:cubicBezTo>
                  <a:cubicBezTo>
                    <a:pt x="51389" y="48208"/>
                    <a:pt x="51389" y="39607"/>
                    <a:pt x="52378" y="31092"/>
                  </a:cubicBezTo>
                  <a:cubicBezTo>
                    <a:pt x="54307" y="26215"/>
                    <a:pt x="48974" y="19751"/>
                    <a:pt x="41031" y="13286"/>
                  </a:cubicBezTo>
                  <a:cubicBezTo>
                    <a:pt x="33087" y="6822"/>
                    <a:pt x="18336" y="-3272"/>
                    <a:pt x="11415" y="1038"/>
                  </a:cubicBezTo>
                  <a:cubicBezTo>
                    <a:pt x="4492" y="5348"/>
                    <a:pt x="-3905" y="11812"/>
                    <a:pt x="1996" y="1680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3" name="Freeform 502">
              <a:extLst>
                <a:ext uri="{FF2B5EF4-FFF2-40B4-BE49-F238E27FC236}">
                  <a16:creationId xmlns:a16="http://schemas.microsoft.com/office/drawing/2014/main" id="{3595024D-D1D1-F843-BB14-DCDD136275EF}"/>
                </a:ext>
              </a:extLst>
            </p:cNvPr>
            <p:cNvSpPr/>
            <p:nvPr/>
          </p:nvSpPr>
          <p:spPr>
            <a:xfrm>
              <a:off x="8709182" y="3862442"/>
              <a:ext cx="51722" cy="142158"/>
            </a:xfrm>
            <a:custGeom>
              <a:avLst/>
              <a:gdLst>
                <a:gd name="connsiteX0" fmla="*/ 53506 w 45388"/>
                <a:gd name="connsiteY0" fmla="*/ 35247 h 124752"/>
                <a:gd name="connsiteX1" fmla="*/ 46017 w 45388"/>
                <a:gd name="connsiteY1" fmla="*/ 10183 h 124752"/>
                <a:gd name="connsiteX2" fmla="*/ 32401 w 45388"/>
                <a:gd name="connsiteY2" fmla="*/ 10183 h 124752"/>
                <a:gd name="connsiteX3" fmla="*/ 17989 w 45388"/>
                <a:gd name="connsiteY3" fmla="*/ 543 h 124752"/>
                <a:gd name="connsiteX4" fmla="*/ 7437 w 45388"/>
                <a:gd name="connsiteY4" fmla="*/ 26061 h 124752"/>
                <a:gd name="connsiteX5" fmla="*/ 7437 w 45388"/>
                <a:gd name="connsiteY5" fmla="*/ 69044 h 124752"/>
                <a:gd name="connsiteX6" fmla="*/ 1196 w 45388"/>
                <a:gd name="connsiteY6" fmla="*/ 81746 h 124752"/>
                <a:gd name="connsiteX7" fmla="*/ 15947 w 45388"/>
                <a:gd name="connsiteY7" fmla="*/ 108964 h 124752"/>
                <a:gd name="connsiteX8" fmla="*/ 27294 w 45388"/>
                <a:gd name="connsiteY8" fmla="*/ 115089 h 124752"/>
                <a:gd name="connsiteX9" fmla="*/ 37393 w 45388"/>
                <a:gd name="connsiteY9" fmla="*/ 133575 h 124752"/>
                <a:gd name="connsiteX10" fmla="*/ 51464 w 45388"/>
                <a:gd name="connsiteY10" fmla="*/ 124275 h 124752"/>
                <a:gd name="connsiteX11" fmla="*/ 39095 w 45388"/>
                <a:gd name="connsiteY11" fmla="*/ 95355 h 124752"/>
                <a:gd name="connsiteX12" fmla="*/ 49648 w 45388"/>
                <a:gd name="connsiteY12" fmla="*/ 67116 h 124752"/>
                <a:gd name="connsiteX13" fmla="*/ 53506 w 45388"/>
                <a:gd name="connsiteY13" fmla="*/ 35247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388" h="124752">
                  <a:moveTo>
                    <a:pt x="53506" y="35247"/>
                  </a:moveTo>
                  <a:cubicBezTo>
                    <a:pt x="49081" y="26061"/>
                    <a:pt x="51350" y="10183"/>
                    <a:pt x="46017" y="10183"/>
                  </a:cubicBezTo>
                  <a:cubicBezTo>
                    <a:pt x="40684" y="10183"/>
                    <a:pt x="37733" y="15060"/>
                    <a:pt x="32401" y="10183"/>
                  </a:cubicBezTo>
                  <a:cubicBezTo>
                    <a:pt x="27067" y="5307"/>
                    <a:pt x="27181" y="-2065"/>
                    <a:pt x="17989" y="543"/>
                  </a:cubicBezTo>
                  <a:cubicBezTo>
                    <a:pt x="10954" y="2585"/>
                    <a:pt x="5621" y="14606"/>
                    <a:pt x="7437" y="26061"/>
                  </a:cubicBezTo>
                  <a:cubicBezTo>
                    <a:pt x="9252" y="37515"/>
                    <a:pt x="10727" y="66775"/>
                    <a:pt x="7437" y="69044"/>
                  </a:cubicBezTo>
                  <a:cubicBezTo>
                    <a:pt x="4146" y="71312"/>
                    <a:pt x="-2776" y="72106"/>
                    <a:pt x="1196" y="81746"/>
                  </a:cubicBezTo>
                  <a:cubicBezTo>
                    <a:pt x="5167" y="91386"/>
                    <a:pt x="9139" y="108964"/>
                    <a:pt x="15947" y="108964"/>
                  </a:cubicBezTo>
                  <a:cubicBezTo>
                    <a:pt x="22755" y="108964"/>
                    <a:pt x="27294" y="104995"/>
                    <a:pt x="27294" y="115089"/>
                  </a:cubicBezTo>
                  <a:cubicBezTo>
                    <a:pt x="27294" y="125182"/>
                    <a:pt x="29450" y="133575"/>
                    <a:pt x="37393" y="133575"/>
                  </a:cubicBezTo>
                  <a:cubicBezTo>
                    <a:pt x="45337" y="133575"/>
                    <a:pt x="51464" y="134369"/>
                    <a:pt x="51464" y="124275"/>
                  </a:cubicBezTo>
                  <a:cubicBezTo>
                    <a:pt x="51464" y="114181"/>
                    <a:pt x="39095" y="107604"/>
                    <a:pt x="39095" y="95355"/>
                  </a:cubicBezTo>
                  <a:cubicBezTo>
                    <a:pt x="38350" y="84858"/>
                    <a:pt x="42200" y="74554"/>
                    <a:pt x="49648" y="67116"/>
                  </a:cubicBezTo>
                  <a:cubicBezTo>
                    <a:pt x="56978" y="58126"/>
                    <a:pt x="58479" y="45724"/>
                    <a:pt x="53506" y="352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4" name="Freeform 503">
              <a:extLst>
                <a:ext uri="{FF2B5EF4-FFF2-40B4-BE49-F238E27FC236}">
                  <a16:creationId xmlns:a16="http://schemas.microsoft.com/office/drawing/2014/main" id="{724C5A55-BBA5-BC46-ABB6-71890F248235}"/>
                </a:ext>
              </a:extLst>
            </p:cNvPr>
            <p:cNvSpPr/>
            <p:nvPr/>
          </p:nvSpPr>
          <p:spPr>
            <a:xfrm>
              <a:off x="8732546" y="4023067"/>
              <a:ext cx="25860" cy="25847"/>
            </a:xfrm>
            <a:custGeom>
              <a:avLst/>
              <a:gdLst>
                <a:gd name="connsiteX0" fmla="*/ 12805 w 22694"/>
                <a:gd name="connsiteY0" fmla="*/ 103 h 22682"/>
                <a:gd name="connsiteX1" fmla="*/ 2251 w 22694"/>
                <a:gd name="connsiteY1" fmla="*/ 10196 h 22682"/>
                <a:gd name="connsiteX2" fmla="*/ 16776 w 22694"/>
                <a:gd name="connsiteY2" fmla="*/ 25053 h 22682"/>
                <a:gd name="connsiteX3" fmla="*/ 26421 w 22694"/>
                <a:gd name="connsiteY3" fmla="*/ 20744 h 22682"/>
                <a:gd name="connsiteX4" fmla="*/ 12805 w 22694"/>
                <a:gd name="connsiteY4" fmla="*/ 103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 h="22682">
                  <a:moveTo>
                    <a:pt x="12805" y="103"/>
                  </a:moveTo>
                  <a:cubicBezTo>
                    <a:pt x="6337" y="1350"/>
                    <a:pt x="-4784" y="3619"/>
                    <a:pt x="2251" y="10196"/>
                  </a:cubicBezTo>
                  <a:cubicBezTo>
                    <a:pt x="9286" y="16774"/>
                    <a:pt x="9741" y="20290"/>
                    <a:pt x="16776" y="25053"/>
                  </a:cubicBezTo>
                  <a:cubicBezTo>
                    <a:pt x="23811" y="29817"/>
                    <a:pt x="26421" y="28115"/>
                    <a:pt x="26421" y="20744"/>
                  </a:cubicBezTo>
                  <a:cubicBezTo>
                    <a:pt x="26421" y="13372"/>
                    <a:pt x="20407" y="-1372"/>
                    <a:pt x="12805" y="10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5" name="Freeform 504">
              <a:extLst>
                <a:ext uri="{FF2B5EF4-FFF2-40B4-BE49-F238E27FC236}">
                  <a16:creationId xmlns:a16="http://schemas.microsoft.com/office/drawing/2014/main" id="{3A797599-01D2-EC4F-9498-7E132AEC02EC}"/>
                </a:ext>
              </a:extLst>
            </p:cNvPr>
            <p:cNvSpPr/>
            <p:nvPr/>
          </p:nvSpPr>
          <p:spPr>
            <a:xfrm>
              <a:off x="8783631" y="3999662"/>
              <a:ext cx="38792" cy="38770"/>
            </a:xfrm>
            <a:custGeom>
              <a:avLst/>
              <a:gdLst>
                <a:gd name="connsiteX0" fmla="*/ 33449 w 34041"/>
                <a:gd name="connsiteY0" fmla="*/ 13610 h 34023"/>
                <a:gd name="connsiteX1" fmla="*/ 10754 w 34041"/>
                <a:gd name="connsiteY1" fmla="*/ 1 h 34023"/>
                <a:gd name="connsiteX2" fmla="*/ 655 w 34041"/>
                <a:gd name="connsiteY2" fmla="*/ 7032 h 34023"/>
                <a:gd name="connsiteX3" fmla="*/ 14726 w 34041"/>
                <a:gd name="connsiteY3" fmla="*/ 13610 h 34023"/>
                <a:gd name="connsiteX4" fmla="*/ 31406 w 34041"/>
                <a:gd name="connsiteY4" fmla="*/ 34364 h 34023"/>
                <a:gd name="connsiteX5" fmla="*/ 42753 w 34041"/>
                <a:gd name="connsiteY5" fmla="*/ 26766 h 34023"/>
                <a:gd name="connsiteX6" fmla="*/ 33449 w 34041"/>
                <a:gd name="connsiteY6" fmla="*/ 13610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041" h="34023">
                  <a:moveTo>
                    <a:pt x="33449" y="13610"/>
                  </a:moveTo>
                  <a:cubicBezTo>
                    <a:pt x="26413" y="12249"/>
                    <a:pt x="17903" y="-113"/>
                    <a:pt x="10754" y="1"/>
                  </a:cubicBezTo>
                  <a:cubicBezTo>
                    <a:pt x="3605" y="114"/>
                    <a:pt x="-1955" y="1"/>
                    <a:pt x="655" y="7032"/>
                  </a:cubicBezTo>
                  <a:cubicBezTo>
                    <a:pt x="3265" y="14064"/>
                    <a:pt x="7691" y="3063"/>
                    <a:pt x="14726" y="13610"/>
                  </a:cubicBezTo>
                  <a:cubicBezTo>
                    <a:pt x="21761" y="24157"/>
                    <a:pt x="23917" y="35045"/>
                    <a:pt x="31406" y="34364"/>
                  </a:cubicBezTo>
                  <a:cubicBezTo>
                    <a:pt x="38896" y="33684"/>
                    <a:pt x="44229" y="34364"/>
                    <a:pt x="42753" y="26766"/>
                  </a:cubicBezTo>
                  <a:cubicBezTo>
                    <a:pt x="41278" y="19167"/>
                    <a:pt x="40484" y="14971"/>
                    <a:pt x="33449" y="1361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6" name="Freeform 505">
              <a:extLst>
                <a:ext uri="{FF2B5EF4-FFF2-40B4-BE49-F238E27FC236}">
                  <a16:creationId xmlns:a16="http://schemas.microsoft.com/office/drawing/2014/main" id="{FBCEDF1E-3619-324D-B7D1-11B282DFC3AD}"/>
                </a:ext>
              </a:extLst>
            </p:cNvPr>
            <p:cNvSpPr/>
            <p:nvPr/>
          </p:nvSpPr>
          <p:spPr>
            <a:xfrm>
              <a:off x="8851176" y="4054715"/>
              <a:ext cx="25860" cy="38770"/>
            </a:xfrm>
            <a:custGeom>
              <a:avLst/>
              <a:gdLst>
                <a:gd name="connsiteX0" fmla="*/ 18996 w 22694"/>
                <a:gd name="connsiteY0" fmla="*/ 28468 h 34023"/>
                <a:gd name="connsiteX1" fmla="*/ 27279 w 22694"/>
                <a:gd name="connsiteY1" fmla="*/ 35500 h 34023"/>
                <a:gd name="connsiteX2" fmla="*/ 22400 w 22694"/>
                <a:gd name="connsiteY2" fmla="*/ 15312 h 34023"/>
                <a:gd name="connsiteX3" fmla="*/ 6174 w 22694"/>
                <a:gd name="connsiteY3" fmla="*/ 2 h 34023"/>
                <a:gd name="connsiteX4" fmla="*/ 6174 w 22694"/>
                <a:gd name="connsiteY4" fmla="*/ 11343 h 34023"/>
                <a:gd name="connsiteX5" fmla="*/ 18996 w 22694"/>
                <a:gd name="connsiteY5" fmla="*/ 28468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94" h="34023">
                  <a:moveTo>
                    <a:pt x="18996" y="28468"/>
                  </a:moveTo>
                  <a:cubicBezTo>
                    <a:pt x="18996" y="35046"/>
                    <a:pt x="22060" y="35500"/>
                    <a:pt x="27279" y="35500"/>
                  </a:cubicBezTo>
                  <a:cubicBezTo>
                    <a:pt x="32499" y="35500"/>
                    <a:pt x="22400" y="24159"/>
                    <a:pt x="22400" y="15312"/>
                  </a:cubicBezTo>
                  <a:cubicBezTo>
                    <a:pt x="22032" y="6659"/>
                    <a:pt x="14838" y="-129"/>
                    <a:pt x="6174" y="2"/>
                  </a:cubicBezTo>
                  <a:cubicBezTo>
                    <a:pt x="-3926" y="2"/>
                    <a:pt x="46" y="3858"/>
                    <a:pt x="6174" y="11343"/>
                  </a:cubicBezTo>
                  <a:cubicBezTo>
                    <a:pt x="12301" y="18828"/>
                    <a:pt x="18996" y="21890"/>
                    <a:pt x="18996" y="2846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7" name="Freeform 506">
              <a:extLst>
                <a:ext uri="{FF2B5EF4-FFF2-40B4-BE49-F238E27FC236}">
                  <a16:creationId xmlns:a16="http://schemas.microsoft.com/office/drawing/2014/main" id="{9D9BFACA-9574-F843-AAA9-F4CFBCDA97AD}"/>
                </a:ext>
              </a:extLst>
            </p:cNvPr>
            <p:cNvSpPr/>
            <p:nvPr/>
          </p:nvSpPr>
          <p:spPr>
            <a:xfrm>
              <a:off x="8818893" y="4055064"/>
              <a:ext cx="12930" cy="12923"/>
            </a:xfrm>
            <a:custGeom>
              <a:avLst/>
              <a:gdLst>
                <a:gd name="connsiteX0" fmla="*/ 4320 w 11347"/>
                <a:gd name="connsiteY0" fmla="*/ 263 h 11341"/>
                <a:gd name="connsiteX1" fmla="*/ 8 w 11347"/>
                <a:gd name="connsiteY1" fmla="*/ 5593 h 11341"/>
                <a:gd name="connsiteX2" fmla="*/ 7611 w 11347"/>
                <a:gd name="connsiteY2" fmla="*/ 11264 h 11341"/>
                <a:gd name="connsiteX3" fmla="*/ 10107 w 11347"/>
                <a:gd name="connsiteY3" fmla="*/ 16367 h 11341"/>
                <a:gd name="connsiteX4" fmla="*/ 14646 w 11347"/>
                <a:gd name="connsiteY4" fmla="*/ 18863 h 11341"/>
                <a:gd name="connsiteX5" fmla="*/ 15894 w 11347"/>
                <a:gd name="connsiteY5" fmla="*/ 14666 h 11341"/>
                <a:gd name="connsiteX6" fmla="*/ 4320 w 11347"/>
                <a:gd name="connsiteY6" fmla="*/ 263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11341">
                  <a:moveTo>
                    <a:pt x="4320" y="263"/>
                  </a:moveTo>
                  <a:cubicBezTo>
                    <a:pt x="1725" y="667"/>
                    <a:pt x="-140" y="2973"/>
                    <a:pt x="8" y="5593"/>
                  </a:cubicBezTo>
                  <a:cubicBezTo>
                    <a:pt x="8" y="10016"/>
                    <a:pt x="5001" y="8882"/>
                    <a:pt x="7611" y="11264"/>
                  </a:cubicBezTo>
                  <a:cubicBezTo>
                    <a:pt x="10220" y="13646"/>
                    <a:pt x="9313" y="14666"/>
                    <a:pt x="10107" y="16367"/>
                  </a:cubicBezTo>
                  <a:cubicBezTo>
                    <a:pt x="10901" y="18069"/>
                    <a:pt x="13057" y="19883"/>
                    <a:pt x="14646" y="18863"/>
                  </a:cubicBezTo>
                  <a:cubicBezTo>
                    <a:pt x="16235" y="17842"/>
                    <a:pt x="16008" y="16254"/>
                    <a:pt x="15894" y="14666"/>
                  </a:cubicBezTo>
                  <a:cubicBezTo>
                    <a:pt x="15554" y="8542"/>
                    <a:pt x="12944" y="-1778"/>
                    <a:pt x="4320" y="26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8" name="Freeform 507">
              <a:extLst>
                <a:ext uri="{FF2B5EF4-FFF2-40B4-BE49-F238E27FC236}">
                  <a16:creationId xmlns:a16="http://schemas.microsoft.com/office/drawing/2014/main" id="{8BF0FA34-2D8A-8146-9737-2AA99A8212C6}"/>
                </a:ext>
              </a:extLst>
            </p:cNvPr>
            <p:cNvSpPr/>
            <p:nvPr/>
          </p:nvSpPr>
          <p:spPr>
            <a:xfrm>
              <a:off x="8785248" y="4087260"/>
              <a:ext cx="25860" cy="25847"/>
            </a:xfrm>
            <a:custGeom>
              <a:avLst/>
              <a:gdLst>
                <a:gd name="connsiteX0" fmla="*/ 24880 w 22694"/>
                <a:gd name="connsiteY0" fmla="*/ 15900 h 22682"/>
                <a:gd name="connsiteX1" fmla="*/ 29646 w 22694"/>
                <a:gd name="connsiteY1" fmla="*/ 9208 h 22682"/>
                <a:gd name="connsiteX2" fmla="*/ 8767 w 22694"/>
                <a:gd name="connsiteY2" fmla="*/ 2290 h 22682"/>
                <a:gd name="connsiteX3" fmla="*/ 1732 w 22694"/>
                <a:gd name="connsiteY3" fmla="*/ 14992 h 22682"/>
                <a:gd name="connsiteX4" fmla="*/ 30 w 22694"/>
                <a:gd name="connsiteY4" fmla="*/ 24292 h 22682"/>
                <a:gd name="connsiteX5" fmla="*/ 6384 w 22694"/>
                <a:gd name="connsiteY5" fmla="*/ 30190 h 22682"/>
                <a:gd name="connsiteX6" fmla="*/ 11490 w 22694"/>
                <a:gd name="connsiteY6" fmla="*/ 27354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94" h="22682">
                  <a:moveTo>
                    <a:pt x="24880" y="15900"/>
                  </a:moveTo>
                  <a:cubicBezTo>
                    <a:pt x="27166" y="14258"/>
                    <a:pt x="28842" y="11905"/>
                    <a:pt x="29646" y="9208"/>
                  </a:cubicBezTo>
                  <a:cubicBezTo>
                    <a:pt x="31008" y="-318"/>
                    <a:pt x="13987" y="-2133"/>
                    <a:pt x="8767" y="2290"/>
                  </a:cubicBezTo>
                  <a:cubicBezTo>
                    <a:pt x="5387" y="5864"/>
                    <a:pt x="2968" y="10233"/>
                    <a:pt x="1732" y="14992"/>
                  </a:cubicBezTo>
                  <a:cubicBezTo>
                    <a:pt x="440" y="17915"/>
                    <a:pt x="-143" y="21101"/>
                    <a:pt x="30" y="24292"/>
                  </a:cubicBezTo>
                  <a:cubicBezTo>
                    <a:pt x="460" y="27526"/>
                    <a:pt x="3125" y="30001"/>
                    <a:pt x="6384" y="30190"/>
                  </a:cubicBezTo>
                  <a:cubicBezTo>
                    <a:pt x="8331" y="29774"/>
                    <a:pt x="10109" y="28787"/>
                    <a:pt x="11490" y="2735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9" name="Freeform 508">
              <a:extLst>
                <a:ext uri="{FF2B5EF4-FFF2-40B4-BE49-F238E27FC236}">
                  <a16:creationId xmlns:a16="http://schemas.microsoft.com/office/drawing/2014/main" id="{8B82C866-354C-A24B-9425-6DD5B4BC8D47}"/>
                </a:ext>
              </a:extLst>
            </p:cNvPr>
            <p:cNvSpPr/>
            <p:nvPr/>
          </p:nvSpPr>
          <p:spPr>
            <a:xfrm>
              <a:off x="8850418" y="4093606"/>
              <a:ext cx="12930" cy="25847"/>
            </a:xfrm>
            <a:custGeom>
              <a:avLst/>
              <a:gdLst>
                <a:gd name="connsiteX0" fmla="*/ 5476 w 11347"/>
                <a:gd name="connsiteY0" fmla="*/ 10558 h 22682"/>
                <a:gd name="connsiteX1" fmla="*/ 8540 w 11347"/>
                <a:gd name="connsiteY1" fmla="*/ 16569 h 22682"/>
                <a:gd name="connsiteX2" fmla="*/ 8540 w 11347"/>
                <a:gd name="connsiteY2" fmla="*/ 23487 h 22682"/>
                <a:gd name="connsiteX3" fmla="*/ 11150 w 11347"/>
                <a:gd name="connsiteY3" fmla="*/ 29838 h 22682"/>
                <a:gd name="connsiteX4" fmla="*/ 17391 w 11347"/>
                <a:gd name="connsiteY4" fmla="*/ 29838 h 22682"/>
                <a:gd name="connsiteX5" fmla="*/ 17391 w 11347"/>
                <a:gd name="connsiteY5" fmla="*/ 22239 h 22682"/>
                <a:gd name="connsiteX6" fmla="*/ 15008 w 11347"/>
                <a:gd name="connsiteY6" fmla="*/ 9084 h 22682"/>
                <a:gd name="connsiteX7" fmla="*/ 11264 w 11347"/>
                <a:gd name="connsiteY7" fmla="*/ 578 h 22682"/>
                <a:gd name="connsiteX8" fmla="*/ 1505 w 11347"/>
                <a:gd name="connsiteY8" fmla="*/ 2279 h 22682"/>
                <a:gd name="connsiteX9" fmla="*/ 5476 w 11347"/>
                <a:gd name="connsiteY9" fmla="*/ 10558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47" h="22682">
                  <a:moveTo>
                    <a:pt x="5476" y="10558"/>
                  </a:moveTo>
                  <a:cubicBezTo>
                    <a:pt x="7233" y="12094"/>
                    <a:pt x="8330" y="14246"/>
                    <a:pt x="8540" y="16569"/>
                  </a:cubicBezTo>
                  <a:cubicBezTo>
                    <a:pt x="8540" y="18837"/>
                    <a:pt x="8540" y="21218"/>
                    <a:pt x="8540" y="23487"/>
                  </a:cubicBezTo>
                  <a:cubicBezTo>
                    <a:pt x="8612" y="25850"/>
                    <a:pt x="9539" y="28107"/>
                    <a:pt x="11150" y="29838"/>
                  </a:cubicBezTo>
                  <a:cubicBezTo>
                    <a:pt x="12900" y="31494"/>
                    <a:pt x="15641" y="31494"/>
                    <a:pt x="17391" y="29838"/>
                  </a:cubicBezTo>
                  <a:cubicBezTo>
                    <a:pt x="19433" y="27910"/>
                    <a:pt x="18526" y="24507"/>
                    <a:pt x="17391" y="22239"/>
                  </a:cubicBezTo>
                  <a:cubicBezTo>
                    <a:pt x="14389" y="18554"/>
                    <a:pt x="13489" y="13587"/>
                    <a:pt x="15008" y="9084"/>
                  </a:cubicBezTo>
                  <a:cubicBezTo>
                    <a:pt x="15008" y="5341"/>
                    <a:pt x="15008" y="2279"/>
                    <a:pt x="11264" y="578"/>
                  </a:cubicBezTo>
                  <a:cubicBezTo>
                    <a:pt x="7936" y="-598"/>
                    <a:pt x="4237" y="47"/>
                    <a:pt x="1505" y="2279"/>
                  </a:cubicBezTo>
                  <a:cubicBezTo>
                    <a:pt x="-2580" y="7042"/>
                    <a:pt x="2640" y="8176"/>
                    <a:pt x="5476" y="1055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0" name="Freeform 509">
              <a:extLst>
                <a:ext uri="{FF2B5EF4-FFF2-40B4-BE49-F238E27FC236}">
                  <a16:creationId xmlns:a16="http://schemas.microsoft.com/office/drawing/2014/main" id="{DBC2C16C-0843-F44E-8B5A-716951CB9555}"/>
                </a:ext>
              </a:extLst>
            </p:cNvPr>
            <p:cNvSpPr/>
            <p:nvPr/>
          </p:nvSpPr>
          <p:spPr>
            <a:xfrm>
              <a:off x="8802228" y="4108519"/>
              <a:ext cx="38792" cy="38770"/>
            </a:xfrm>
            <a:custGeom>
              <a:avLst/>
              <a:gdLst>
                <a:gd name="connsiteX0" fmla="*/ 28022 w 34041"/>
                <a:gd name="connsiteY0" fmla="*/ 79 h 34023"/>
                <a:gd name="connsiteX1" fmla="*/ 12703 w 34041"/>
                <a:gd name="connsiteY1" fmla="*/ 6090 h 34023"/>
                <a:gd name="connsiteX2" fmla="*/ 108 w 34041"/>
                <a:gd name="connsiteY2" fmla="*/ 22988 h 34023"/>
                <a:gd name="connsiteX3" fmla="*/ 5215 w 34041"/>
                <a:gd name="connsiteY3" fmla="*/ 36711 h 34023"/>
                <a:gd name="connsiteX4" fmla="*/ 19285 w 34041"/>
                <a:gd name="connsiteY4" fmla="*/ 41248 h 34023"/>
                <a:gd name="connsiteX5" fmla="*/ 24618 w 34041"/>
                <a:gd name="connsiteY5" fmla="*/ 38526 h 34023"/>
                <a:gd name="connsiteX6" fmla="*/ 22802 w 34041"/>
                <a:gd name="connsiteY6" fmla="*/ 28999 h 34023"/>
                <a:gd name="connsiteX7" fmla="*/ 24958 w 34041"/>
                <a:gd name="connsiteY7" fmla="*/ 17658 h 34023"/>
                <a:gd name="connsiteX8" fmla="*/ 34716 w 34041"/>
                <a:gd name="connsiteY8" fmla="*/ 8585 h 34023"/>
                <a:gd name="connsiteX9" fmla="*/ 28358 w 34041"/>
                <a:gd name="connsiteY9" fmla="*/ 119 h 34023"/>
                <a:gd name="connsiteX10" fmla="*/ 28021 w 34041"/>
                <a:gd name="connsiteY10" fmla="*/ 7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41" h="34023">
                  <a:moveTo>
                    <a:pt x="28022" y="79"/>
                  </a:moveTo>
                  <a:cubicBezTo>
                    <a:pt x="22251" y="-459"/>
                    <a:pt x="16566" y="1771"/>
                    <a:pt x="12703" y="6090"/>
                  </a:cubicBezTo>
                  <a:cubicBezTo>
                    <a:pt x="6595" y="10011"/>
                    <a:pt x="2119" y="16016"/>
                    <a:pt x="108" y="22988"/>
                  </a:cubicBezTo>
                  <a:cubicBezTo>
                    <a:pt x="-489" y="28116"/>
                    <a:pt x="1410" y="33219"/>
                    <a:pt x="5215" y="36711"/>
                  </a:cubicBezTo>
                  <a:cubicBezTo>
                    <a:pt x="9083" y="40089"/>
                    <a:pt x="14171" y="41729"/>
                    <a:pt x="19285" y="41248"/>
                  </a:cubicBezTo>
                  <a:cubicBezTo>
                    <a:pt x="21379" y="41180"/>
                    <a:pt x="23334" y="40182"/>
                    <a:pt x="24618" y="38526"/>
                  </a:cubicBezTo>
                  <a:cubicBezTo>
                    <a:pt x="26319" y="35577"/>
                    <a:pt x="23823" y="32175"/>
                    <a:pt x="22802" y="28999"/>
                  </a:cubicBezTo>
                  <a:cubicBezTo>
                    <a:pt x="21602" y="25095"/>
                    <a:pt x="22408" y="20850"/>
                    <a:pt x="24958" y="17658"/>
                  </a:cubicBezTo>
                  <a:cubicBezTo>
                    <a:pt x="27795" y="14369"/>
                    <a:pt x="33923" y="13462"/>
                    <a:pt x="34716" y="8585"/>
                  </a:cubicBezTo>
                  <a:cubicBezTo>
                    <a:pt x="35299" y="4492"/>
                    <a:pt x="32453" y="702"/>
                    <a:pt x="28358" y="119"/>
                  </a:cubicBezTo>
                  <a:cubicBezTo>
                    <a:pt x="28246" y="103"/>
                    <a:pt x="28134" y="90"/>
                    <a:pt x="28021" y="7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1" name="Freeform 510">
              <a:extLst>
                <a:ext uri="{FF2B5EF4-FFF2-40B4-BE49-F238E27FC236}">
                  <a16:creationId xmlns:a16="http://schemas.microsoft.com/office/drawing/2014/main" id="{2688C1F2-5669-424F-A912-C668C4170D49}"/>
                </a:ext>
              </a:extLst>
            </p:cNvPr>
            <p:cNvSpPr/>
            <p:nvPr/>
          </p:nvSpPr>
          <p:spPr>
            <a:xfrm>
              <a:off x="8844006" y="4131871"/>
              <a:ext cx="12930" cy="12923"/>
            </a:xfrm>
            <a:custGeom>
              <a:avLst/>
              <a:gdLst>
                <a:gd name="connsiteX0" fmla="*/ 4182 w 11347"/>
                <a:gd name="connsiteY0" fmla="*/ 454 h 11341"/>
                <a:gd name="connsiteX1" fmla="*/ 127 w 11347"/>
                <a:gd name="connsiteY1" fmla="*/ 6809 h 11341"/>
                <a:gd name="connsiteX2" fmla="*/ 325 w 11347"/>
                <a:gd name="connsiteY2" fmla="*/ 7485 h 11341"/>
                <a:gd name="connsiteX3" fmla="*/ 7700 w 11347"/>
                <a:gd name="connsiteY3" fmla="*/ 11908 h 11341"/>
                <a:gd name="connsiteX4" fmla="*/ 12240 w 11347"/>
                <a:gd name="connsiteY4" fmla="*/ 10093 h 11341"/>
                <a:gd name="connsiteX5" fmla="*/ 13148 w 11347"/>
                <a:gd name="connsiteY5" fmla="*/ 5444 h 11341"/>
                <a:gd name="connsiteX6" fmla="*/ 4182 w 11347"/>
                <a:gd name="connsiteY6" fmla="*/ 0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11341">
                  <a:moveTo>
                    <a:pt x="4182" y="454"/>
                  </a:moveTo>
                  <a:cubicBezTo>
                    <a:pt x="1307" y="1090"/>
                    <a:pt x="-509" y="3935"/>
                    <a:pt x="127" y="6809"/>
                  </a:cubicBezTo>
                  <a:cubicBezTo>
                    <a:pt x="178" y="7039"/>
                    <a:pt x="243" y="7264"/>
                    <a:pt x="325" y="7485"/>
                  </a:cubicBezTo>
                  <a:cubicBezTo>
                    <a:pt x="1632" y="10341"/>
                    <a:pt x="4563" y="12099"/>
                    <a:pt x="7700" y="11908"/>
                  </a:cubicBezTo>
                  <a:cubicBezTo>
                    <a:pt x="9400" y="11959"/>
                    <a:pt x="11044" y="11302"/>
                    <a:pt x="12240" y="10093"/>
                  </a:cubicBezTo>
                  <a:cubicBezTo>
                    <a:pt x="13503" y="8895"/>
                    <a:pt x="13867" y="7029"/>
                    <a:pt x="13148" y="5444"/>
                  </a:cubicBezTo>
                  <a:cubicBezTo>
                    <a:pt x="11445" y="2268"/>
                    <a:pt x="5997" y="3062"/>
                    <a:pt x="4182" y="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2" name="Freeform 511">
              <a:extLst>
                <a:ext uri="{FF2B5EF4-FFF2-40B4-BE49-F238E27FC236}">
                  <a16:creationId xmlns:a16="http://schemas.microsoft.com/office/drawing/2014/main" id="{45E1E82F-D0DC-8D41-B4D0-9A72572FAA11}"/>
                </a:ext>
              </a:extLst>
            </p:cNvPr>
            <p:cNvSpPr/>
            <p:nvPr/>
          </p:nvSpPr>
          <p:spPr>
            <a:xfrm>
              <a:off x="8703457" y="4113732"/>
              <a:ext cx="12930" cy="12923"/>
            </a:xfrm>
            <a:custGeom>
              <a:avLst/>
              <a:gdLst>
                <a:gd name="connsiteX0" fmla="*/ 1341 w 11347"/>
                <a:gd name="connsiteY0" fmla="*/ 16144 h 11341"/>
                <a:gd name="connsiteX1" fmla="*/ 5425 w 11347"/>
                <a:gd name="connsiteY1" fmla="*/ 19547 h 11341"/>
                <a:gd name="connsiteX2" fmla="*/ 9284 w 11347"/>
                <a:gd name="connsiteY2" fmla="*/ 17278 h 11341"/>
                <a:gd name="connsiteX3" fmla="*/ 15865 w 11347"/>
                <a:gd name="connsiteY3" fmla="*/ 40 h 11341"/>
                <a:gd name="connsiteX4" fmla="*/ 1341 w 11347"/>
                <a:gd name="connsiteY4" fmla="*/ 16144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47" h="11341">
                  <a:moveTo>
                    <a:pt x="1341" y="16144"/>
                  </a:moveTo>
                  <a:cubicBezTo>
                    <a:pt x="2248" y="17732"/>
                    <a:pt x="3609" y="19547"/>
                    <a:pt x="5425" y="19547"/>
                  </a:cubicBezTo>
                  <a:cubicBezTo>
                    <a:pt x="6973" y="19364"/>
                    <a:pt x="8372" y="18541"/>
                    <a:pt x="9284" y="17278"/>
                  </a:cubicBezTo>
                  <a:cubicBezTo>
                    <a:pt x="12120" y="14330"/>
                    <a:pt x="27439" y="947"/>
                    <a:pt x="15865" y="40"/>
                  </a:cubicBezTo>
                  <a:cubicBezTo>
                    <a:pt x="7241" y="-641"/>
                    <a:pt x="-3879" y="7525"/>
                    <a:pt x="1341" y="1614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3" name="Freeform 512">
              <a:extLst>
                <a:ext uri="{FF2B5EF4-FFF2-40B4-BE49-F238E27FC236}">
                  <a16:creationId xmlns:a16="http://schemas.microsoft.com/office/drawing/2014/main" id="{4AF19BD7-F498-2F42-8565-020F4B995A20}"/>
                </a:ext>
              </a:extLst>
            </p:cNvPr>
            <p:cNvSpPr/>
            <p:nvPr/>
          </p:nvSpPr>
          <p:spPr>
            <a:xfrm>
              <a:off x="8665780" y="4145802"/>
              <a:ext cx="25860" cy="25847"/>
            </a:xfrm>
            <a:custGeom>
              <a:avLst/>
              <a:gdLst>
                <a:gd name="connsiteX0" fmla="*/ 3085 w 22694"/>
                <a:gd name="connsiteY0" fmla="*/ 19076 h 22682"/>
                <a:gd name="connsiteX1" fmla="*/ 21 w 22694"/>
                <a:gd name="connsiteY1" fmla="*/ 26675 h 22682"/>
                <a:gd name="connsiteX2" fmla="*/ 5336 w 22694"/>
                <a:gd name="connsiteY2" fmla="*/ 30818 h 22682"/>
                <a:gd name="connsiteX3" fmla="*/ 6149 w 22694"/>
                <a:gd name="connsiteY3" fmla="*/ 30644 h 22682"/>
                <a:gd name="connsiteX4" fmla="*/ 10007 w 22694"/>
                <a:gd name="connsiteY4" fmla="*/ 25201 h 22682"/>
                <a:gd name="connsiteX5" fmla="*/ 29070 w 22694"/>
                <a:gd name="connsiteY5" fmla="*/ 6941 h 22682"/>
                <a:gd name="connsiteX6" fmla="*/ 22171 w 22694"/>
                <a:gd name="connsiteY6" fmla="*/ 0 h 22682"/>
                <a:gd name="connsiteX7" fmla="*/ 21580 w 22694"/>
                <a:gd name="connsiteY7" fmla="*/ 23 h 22682"/>
                <a:gd name="connsiteX8" fmla="*/ 9553 w 22694"/>
                <a:gd name="connsiteY8" fmla="*/ 13519 h 22682"/>
                <a:gd name="connsiteX9" fmla="*/ 3085 w 22694"/>
                <a:gd name="connsiteY9" fmla="*/ 19076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22682">
                  <a:moveTo>
                    <a:pt x="3085" y="19076"/>
                  </a:moveTo>
                  <a:cubicBezTo>
                    <a:pt x="957" y="21009"/>
                    <a:pt x="-171" y="23807"/>
                    <a:pt x="21" y="26675"/>
                  </a:cubicBezTo>
                  <a:cubicBezTo>
                    <a:pt x="344" y="29286"/>
                    <a:pt x="2724" y="31141"/>
                    <a:pt x="5336" y="30818"/>
                  </a:cubicBezTo>
                  <a:cubicBezTo>
                    <a:pt x="5612" y="30784"/>
                    <a:pt x="5884" y="30726"/>
                    <a:pt x="6149" y="30644"/>
                  </a:cubicBezTo>
                  <a:cubicBezTo>
                    <a:pt x="8192" y="29624"/>
                    <a:pt x="8872" y="27129"/>
                    <a:pt x="10007" y="25201"/>
                  </a:cubicBezTo>
                  <a:cubicBezTo>
                    <a:pt x="14092" y="18056"/>
                    <a:pt x="29524" y="16695"/>
                    <a:pt x="29070" y="6941"/>
                  </a:cubicBezTo>
                  <a:cubicBezTo>
                    <a:pt x="29083" y="3121"/>
                    <a:pt x="25994" y="13"/>
                    <a:pt x="22171" y="0"/>
                  </a:cubicBezTo>
                  <a:cubicBezTo>
                    <a:pt x="21974" y="-1"/>
                    <a:pt x="21777" y="7"/>
                    <a:pt x="21580" y="23"/>
                  </a:cubicBezTo>
                  <a:cubicBezTo>
                    <a:pt x="16021" y="1044"/>
                    <a:pt x="13071" y="9777"/>
                    <a:pt x="9553" y="13519"/>
                  </a:cubicBezTo>
                  <a:cubicBezTo>
                    <a:pt x="7624" y="15788"/>
                    <a:pt x="5128" y="17375"/>
                    <a:pt x="3085" y="1907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4" name="Freeform 513">
              <a:extLst>
                <a:ext uri="{FF2B5EF4-FFF2-40B4-BE49-F238E27FC236}">
                  <a16:creationId xmlns:a16="http://schemas.microsoft.com/office/drawing/2014/main" id="{02817004-C92E-7649-B3A3-54235B21A0B5}"/>
                </a:ext>
              </a:extLst>
            </p:cNvPr>
            <p:cNvSpPr/>
            <p:nvPr/>
          </p:nvSpPr>
          <p:spPr>
            <a:xfrm>
              <a:off x="8794857" y="4180256"/>
              <a:ext cx="38792" cy="51695"/>
            </a:xfrm>
            <a:custGeom>
              <a:avLst/>
              <a:gdLst>
                <a:gd name="connsiteX0" fmla="*/ 17242 w 34041"/>
                <a:gd name="connsiteY0" fmla="*/ 20596 h 45364"/>
                <a:gd name="connsiteX1" fmla="*/ 22916 w 34041"/>
                <a:gd name="connsiteY1" fmla="*/ 22411 h 45364"/>
                <a:gd name="connsiteX2" fmla="*/ 40631 w 34041"/>
                <a:gd name="connsiteY2" fmla="*/ 15727 h 45364"/>
                <a:gd name="connsiteX3" fmla="*/ 37894 w 34041"/>
                <a:gd name="connsiteY3" fmla="*/ 749 h 45364"/>
                <a:gd name="connsiteX4" fmla="*/ 26547 w 34041"/>
                <a:gd name="connsiteY4" fmla="*/ 1543 h 45364"/>
                <a:gd name="connsiteX5" fmla="*/ 16902 w 34041"/>
                <a:gd name="connsiteY5" fmla="*/ 7327 h 45364"/>
                <a:gd name="connsiteX6" fmla="*/ 5555 w 34041"/>
                <a:gd name="connsiteY6" fmla="*/ 18668 h 45364"/>
                <a:gd name="connsiteX7" fmla="*/ 2378 w 34041"/>
                <a:gd name="connsiteY7" fmla="*/ 27741 h 45364"/>
                <a:gd name="connsiteX8" fmla="*/ 1130 w 34041"/>
                <a:gd name="connsiteY8" fmla="*/ 53599 h 45364"/>
                <a:gd name="connsiteX9" fmla="*/ 4080 w 34041"/>
                <a:gd name="connsiteY9" fmla="*/ 53599 h 45364"/>
                <a:gd name="connsiteX10" fmla="*/ 9526 w 34041"/>
                <a:gd name="connsiteY10" fmla="*/ 41124 h 45364"/>
                <a:gd name="connsiteX11" fmla="*/ 8959 w 34041"/>
                <a:gd name="connsiteY11" fmla="*/ 28988 h 45364"/>
                <a:gd name="connsiteX12" fmla="*/ 17242 w 34041"/>
                <a:gd name="connsiteY12" fmla="*/ 20596 h 4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41" h="45364">
                  <a:moveTo>
                    <a:pt x="17242" y="20596"/>
                  </a:moveTo>
                  <a:cubicBezTo>
                    <a:pt x="19202" y="20960"/>
                    <a:pt x="21108" y="21570"/>
                    <a:pt x="22916" y="22411"/>
                  </a:cubicBezTo>
                  <a:cubicBezTo>
                    <a:pt x="29655" y="25454"/>
                    <a:pt x="37586" y="22462"/>
                    <a:pt x="40631" y="15727"/>
                  </a:cubicBezTo>
                  <a:cubicBezTo>
                    <a:pt x="42926" y="10651"/>
                    <a:pt x="41836" y="4686"/>
                    <a:pt x="37894" y="749"/>
                  </a:cubicBezTo>
                  <a:cubicBezTo>
                    <a:pt x="34153" y="-475"/>
                    <a:pt x="30081" y="-191"/>
                    <a:pt x="26547" y="1543"/>
                  </a:cubicBezTo>
                  <a:cubicBezTo>
                    <a:pt x="23109" y="3072"/>
                    <a:pt x="19870" y="5015"/>
                    <a:pt x="16902" y="7327"/>
                  </a:cubicBezTo>
                  <a:cubicBezTo>
                    <a:pt x="12371" y="10276"/>
                    <a:pt x="8506" y="14139"/>
                    <a:pt x="5555" y="18668"/>
                  </a:cubicBezTo>
                  <a:cubicBezTo>
                    <a:pt x="4111" y="21544"/>
                    <a:pt x="3044" y="24593"/>
                    <a:pt x="2378" y="27741"/>
                  </a:cubicBezTo>
                  <a:cubicBezTo>
                    <a:pt x="-292" y="36104"/>
                    <a:pt x="-722" y="45019"/>
                    <a:pt x="1130" y="53599"/>
                  </a:cubicBezTo>
                  <a:lnTo>
                    <a:pt x="4080" y="53599"/>
                  </a:lnTo>
                  <a:cubicBezTo>
                    <a:pt x="7055" y="50048"/>
                    <a:pt x="8945" y="45718"/>
                    <a:pt x="9526" y="41124"/>
                  </a:cubicBezTo>
                  <a:cubicBezTo>
                    <a:pt x="9114" y="37092"/>
                    <a:pt x="8924" y="33041"/>
                    <a:pt x="8959" y="28988"/>
                  </a:cubicBezTo>
                  <a:cubicBezTo>
                    <a:pt x="10094" y="24792"/>
                    <a:pt x="13158" y="20483"/>
                    <a:pt x="17242" y="2059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5" name="Freeform 514">
              <a:extLst>
                <a:ext uri="{FF2B5EF4-FFF2-40B4-BE49-F238E27FC236}">
                  <a16:creationId xmlns:a16="http://schemas.microsoft.com/office/drawing/2014/main" id="{EFD57CA1-EAC1-2A47-AF57-41E4744B7199}"/>
                </a:ext>
              </a:extLst>
            </p:cNvPr>
            <p:cNvSpPr/>
            <p:nvPr/>
          </p:nvSpPr>
          <p:spPr>
            <a:xfrm>
              <a:off x="8845306" y="4147122"/>
              <a:ext cx="64652" cy="116312"/>
            </a:xfrm>
            <a:custGeom>
              <a:avLst/>
              <a:gdLst>
                <a:gd name="connsiteX0" fmla="*/ 59891 w 56736"/>
                <a:gd name="connsiteY0" fmla="*/ 42076 h 102070"/>
                <a:gd name="connsiteX1" fmla="*/ 53990 w 56736"/>
                <a:gd name="connsiteY1" fmla="*/ 30734 h 102070"/>
                <a:gd name="connsiteX2" fmla="*/ 53990 w 56736"/>
                <a:gd name="connsiteY2" fmla="*/ 18032 h 102070"/>
                <a:gd name="connsiteX3" fmla="*/ 53990 w 56736"/>
                <a:gd name="connsiteY3" fmla="*/ 6691 h 102070"/>
                <a:gd name="connsiteX4" fmla="*/ 46160 w 56736"/>
                <a:gd name="connsiteY4" fmla="*/ 0 h 102070"/>
                <a:gd name="connsiteX5" fmla="*/ 39579 w 56736"/>
                <a:gd name="connsiteY5" fmla="*/ 3629 h 102070"/>
                <a:gd name="connsiteX6" fmla="*/ 21877 w 56736"/>
                <a:gd name="connsiteY6" fmla="*/ 17919 h 102070"/>
                <a:gd name="connsiteX7" fmla="*/ 6104 w 56736"/>
                <a:gd name="connsiteY7" fmla="*/ 36291 h 102070"/>
                <a:gd name="connsiteX8" fmla="*/ 998 w 56736"/>
                <a:gd name="connsiteY8" fmla="*/ 44570 h 102070"/>
                <a:gd name="connsiteX9" fmla="*/ 998 w 56736"/>
                <a:gd name="connsiteY9" fmla="*/ 53870 h 102070"/>
                <a:gd name="connsiteX10" fmla="*/ 4856 w 56736"/>
                <a:gd name="connsiteY10" fmla="*/ 59087 h 102070"/>
                <a:gd name="connsiteX11" fmla="*/ 4289 w 56736"/>
                <a:gd name="connsiteY11" fmla="*/ 71336 h 102070"/>
                <a:gd name="connsiteX12" fmla="*/ 5651 w 56736"/>
                <a:gd name="connsiteY12" fmla="*/ 82677 h 102070"/>
                <a:gd name="connsiteX13" fmla="*/ 26643 w 56736"/>
                <a:gd name="connsiteY13" fmla="*/ 99348 h 102070"/>
                <a:gd name="connsiteX14" fmla="*/ 40827 w 56736"/>
                <a:gd name="connsiteY14" fmla="*/ 102637 h 102070"/>
                <a:gd name="connsiteX15" fmla="*/ 44344 w 56736"/>
                <a:gd name="connsiteY15" fmla="*/ 92430 h 102070"/>
                <a:gd name="connsiteX16" fmla="*/ 40032 w 56736"/>
                <a:gd name="connsiteY16" fmla="*/ 81769 h 102070"/>
                <a:gd name="connsiteX17" fmla="*/ 38671 w 56736"/>
                <a:gd name="connsiteY17" fmla="*/ 71903 h 102070"/>
                <a:gd name="connsiteX18" fmla="*/ 45933 w 56736"/>
                <a:gd name="connsiteY18" fmla="*/ 66232 h 102070"/>
                <a:gd name="connsiteX19" fmla="*/ 52287 w 56736"/>
                <a:gd name="connsiteY19" fmla="*/ 70882 h 102070"/>
                <a:gd name="connsiteX20" fmla="*/ 58755 w 56736"/>
                <a:gd name="connsiteY20" fmla="*/ 75418 h 102070"/>
                <a:gd name="connsiteX21" fmla="*/ 62840 w 56736"/>
                <a:gd name="connsiteY21" fmla="*/ 70428 h 102070"/>
                <a:gd name="connsiteX22" fmla="*/ 59890 w 56736"/>
                <a:gd name="connsiteY22" fmla="*/ 42076 h 10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736" h="102070">
                  <a:moveTo>
                    <a:pt x="59891" y="42076"/>
                  </a:moveTo>
                  <a:cubicBezTo>
                    <a:pt x="58075" y="38106"/>
                    <a:pt x="55579" y="34477"/>
                    <a:pt x="53990" y="30734"/>
                  </a:cubicBezTo>
                  <a:cubicBezTo>
                    <a:pt x="52179" y="26694"/>
                    <a:pt x="52179" y="22073"/>
                    <a:pt x="53990" y="18032"/>
                  </a:cubicBezTo>
                  <a:cubicBezTo>
                    <a:pt x="55235" y="14354"/>
                    <a:pt x="55235" y="10369"/>
                    <a:pt x="53990" y="6691"/>
                  </a:cubicBezTo>
                  <a:cubicBezTo>
                    <a:pt x="53334" y="2867"/>
                    <a:pt x="50042" y="53"/>
                    <a:pt x="46160" y="0"/>
                  </a:cubicBezTo>
                  <a:cubicBezTo>
                    <a:pt x="43618" y="427"/>
                    <a:pt x="41296" y="1707"/>
                    <a:pt x="39579" y="3629"/>
                  </a:cubicBezTo>
                  <a:lnTo>
                    <a:pt x="21877" y="17919"/>
                  </a:lnTo>
                  <a:cubicBezTo>
                    <a:pt x="16052" y="23533"/>
                    <a:pt x="10772" y="29684"/>
                    <a:pt x="6104" y="36291"/>
                  </a:cubicBezTo>
                  <a:cubicBezTo>
                    <a:pt x="4022" y="38798"/>
                    <a:pt x="2303" y="41585"/>
                    <a:pt x="998" y="44570"/>
                  </a:cubicBezTo>
                  <a:cubicBezTo>
                    <a:pt x="-333" y="47528"/>
                    <a:pt x="-333" y="50913"/>
                    <a:pt x="998" y="53870"/>
                  </a:cubicBezTo>
                  <a:cubicBezTo>
                    <a:pt x="2019" y="55798"/>
                    <a:pt x="3835" y="57159"/>
                    <a:pt x="4856" y="59087"/>
                  </a:cubicBezTo>
                  <a:cubicBezTo>
                    <a:pt x="6144" y="63106"/>
                    <a:pt x="5943" y="67453"/>
                    <a:pt x="4289" y="71336"/>
                  </a:cubicBezTo>
                  <a:cubicBezTo>
                    <a:pt x="2844" y="75109"/>
                    <a:pt x="3353" y="79352"/>
                    <a:pt x="5651" y="82677"/>
                  </a:cubicBezTo>
                  <a:cubicBezTo>
                    <a:pt x="12184" y="88793"/>
                    <a:pt x="19205" y="94369"/>
                    <a:pt x="26643" y="99348"/>
                  </a:cubicBezTo>
                  <a:cubicBezTo>
                    <a:pt x="30842" y="102297"/>
                    <a:pt x="36402" y="105246"/>
                    <a:pt x="40827" y="102637"/>
                  </a:cubicBezTo>
                  <a:cubicBezTo>
                    <a:pt x="43923" y="100234"/>
                    <a:pt x="45304" y="96229"/>
                    <a:pt x="44344" y="92430"/>
                  </a:cubicBezTo>
                  <a:cubicBezTo>
                    <a:pt x="43342" y="88716"/>
                    <a:pt x="41894" y="85137"/>
                    <a:pt x="40032" y="81769"/>
                  </a:cubicBezTo>
                  <a:cubicBezTo>
                    <a:pt x="38516" y="78717"/>
                    <a:pt x="38038" y="75252"/>
                    <a:pt x="38671" y="71903"/>
                  </a:cubicBezTo>
                  <a:cubicBezTo>
                    <a:pt x="39387" y="68497"/>
                    <a:pt x="42454" y="66103"/>
                    <a:pt x="45933" y="66232"/>
                  </a:cubicBezTo>
                  <a:cubicBezTo>
                    <a:pt x="48539" y="66974"/>
                    <a:pt x="50793" y="68624"/>
                    <a:pt x="52287" y="70882"/>
                  </a:cubicBezTo>
                  <a:cubicBezTo>
                    <a:pt x="53765" y="73183"/>
                    <a:pt x="56088" y="74812"/>
                    <a:pt x="58755" y="75418"/>
                  </a:cubicBezTo>
                  <a:cubicBezTo>
                    <a:pt x="61366" y="75418"/>
                    <a:pt x="64316" y="72697"/>
                    <a:pt x="62840" y="70428"/>
                  </a:cubicBezTo>
                  <a:cubicBezTo>
                    <a:pt x="64931" y="60906"/>
                    <a:pt x="63896" y="50964"/>
                    <a:pt x="59890" y="4207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6" name="Freeform 515">
              <a:extLst>
                <a:ext uri="{FF2B5EF4-FFF2-40B4-BE49-F238E27FC236}">
                  <a16:creationId xmlns:a16="http://schemas.microsoft.com/office/drawing/2014/main" id="{F892ECF3-180C-864A-8697-3AF48EEEAD42}"/>
                </a:ext>
              </a:extLst>
            </p:cNvPr>
            <p:cNvSpPr/>
            <p:nvPr/>
          </p:nvSpPr>
          <p:spPr>
            <a:xfrm>
              <a:off x="8741707" y="4392753"/>
              <a:ext cx="142235" cy="38770"/>
            </a:xfrm>
            <a:custGeom>
              <a:avLst/>
              <a:gdLst>
                <a:gd name="connsiteX0" fmla="*/ 122437 w 124819"/>
                <a:gd name="connsiteY0" fmla="*/ 19999 h 34023"/>
                <a:gd name="connsiteX1" fmla="*/ 125841 w 124819"/>
                <a:gd name="connsiteY1" fmla="*/ 493 h 34023"/>
                <a:gd name="connsiteX2" fmla="*/ 102466 w 124819"/>
                <a:gd name="connsiteY2" fmla="*/ 17845 h 34023"/>
                <a:gd name="connsiteX3" fmla="*/ 51744 w 124819"/>
                <a:gd name="connsiteY3" fmla="*/ 13535 h 34023"/>
                <a:gd name="connsiteX4" fmla="*/ 36538 w 124819"/>
                <a:gd name="connsiteY4" fmla="*/ 7864 h 34023"/>
                <a:gd name="connsiteX5" fmla="*/ 13844 w 124819"/>
                <a:gd name="connsiteY5" fmla="*/ 20453 h 34023"/>
                <a:gd name="connsiteX6" fmla="*/ 0 w 124819"/>
                <a:gd name="connsiteY6" fmla="*/ 39166 h 34023"/>
                <a:gd name="connsiteX7" fmla="*/ 8170 w 124819"/>
                <a:gd name="connsiteY7" fmla="*/ 40867 h 34023"/>
                <a:gd name="connsiteX8" fmla="*/ 30298 w 124819"/>
                <a:gd name="connsiteY8" fmla="*/ 29526 h 34023"/>
                <a:gd name="connsiteX9" fmla="*/ 50268 w 124819"/>
                <a:gd name="connsiteY9" fmla="*/ 31341 h 34023"/>
                <a:gd name="connsiteX10" fmla="*/ 75005 w 124819"/>
                <a:gd name="connsiteY10" fmla="*/ 30433 h 34023"/>
                <a:gd name="connsiteX11" fmla="*/ 91459 w 124819"/>
                <a:gd name="connsiteY11" fmla="*/ 36898 h 34023"/>
                <a:gd name="connsiteX12" fmla="*/ 122436 w 124819"/>
                <a:gd name="connsiteY12" fmla="*/ 1999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819" h="34023">
                  <a:moveTo>
                    <a:pt x="122437" y="19999"/>
                  </a:moveTo>
                  <a:cubicBezTo>
                    <a:pt x="126749" y="14442"/>
                    <a:pt x="132763" y="4462"/>
                    <a:pt x="125841" y="493"/>
                  </a:cubicBezTo>
                  <a:cubicBezTo>
                    <a:pt x="118919" y="-3477"/>
                    <a:pt x="115515" y="17845"/>
                    <a:pt x="102466" y="17845"/>
                  </a:cubicBezTo>
                  <a:cubicBezTo>
                    <a:pt x="85452" y="18269"/>
                    <a:pt x="68442" y="16824"/>
                    <a:pt x="51744" y="13535"/>
                  </a:cubicBezTo>
                  <a:cubicBezTo>
                    <a:pt x="46070" y="10473"/>
                    <a:pt x="44594" y="4802"/>
                    <a:pt x="36538" y="7864"/>
                  </a:cubicBezTo>
                  <a:cubicBezTo>
                    <a:pt x="28482" y="10926"/>
                    <a:pt x="20879" y="19205"/>
                    <a:pt x="13844" y="20453"/>
                  </a:cubicBezTo>
                  <a:cubicBezTo>
                    <a:pt x="6809" y="21701"/>
                    <a:pt x="0" y="33495"/>
                    <a:pt x="0" y="39166"/>
                  </a:cubicBezTo>
                  <a:cubicBezTo>
                    <a:pt x="0" y="44837"/>
                    <a:pt x="2950" y="45177"/>
                    <a:pt x="8170" y="40867"/>
                  </a:cubicBezTo>
                  <a:cubicBezTo>
                    <a:pt x="13390" y="36557"/>
                    <a:pt x="24283" y="27031"/>
                    <a:pt x="30298" y="29526"/>
                  </a:cubicBezTo>
                  <a:cubicBezTo>
                    <a:pt x="36311" y="32021"/>
                    <a:pt x="40737" y="27825"/>
                    <a:pt x="50268" y="31341"/>
                  </a:cubicBezTo>
                  <a:cubicBezTo>
                    <a:pt x="59800" y="34856"/>
                    <a:pt x="68083" y="26577"/>
                    <a:pt x="75005" y="30433"/>
                  </a:cubicBezTo>
                  <a:cubicBezTo>
                    <a:pt x="81927" y="34289"/>
                    <a:pt x="79771" y="36898"/>
                    <a:pt x="91459" y="36898"/>
                  </a:cubicBezTo>
                  <a:cubicBezTo>
                    <a:pt x="103482" y="35172"/>
                    <a:pt x="114480" y="29173"/>
                    <a:pt x="122436" y="1999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7" name="Freeform 516">
              <a:extLst>
                <a:ext uri="{FF2B5EF4-FFF2-40B4-BE49-F238E27FC236}">
                  <a16:creationId xmlns:a16="http://schemas.microsoft.com/office/drawing/2014/main" id="{A5433C1C-E8A0-CB4B-9EEE-F6242387B165}"/>
                </a:ext>
              </a:extLst>
            </p:cNvPr>
            <p:cNvSpPr/>
            <p:nvPr/>
          </p:nvSpPr>
          <p:spPr>
            <a:xfrm>
              <a:off x="8713648" y="4461899"/>
              <a:ext cx="103444" cy="142158"/>
            </a:xfrm>
            <a:custGeom>
              <a:avLst/>
              <a:gdLst>
                <a:gd name="connsiteX0" fmla="*/ 77161 w 90777"/>
                <a:gd name="connsiteY0" fmla="*/ 105847 h 124752"/>
                <a:gd name="connsiteX1" fmla="*/ 93274 w 90777"/>
                <a:gd name="connsiteY1" fmla="*/ 100744 h 124752"/>
                <a:gd name="connsiteX2" fmla="*/ 80225 w 90777"/>
                <a:gd name="connsiteY2" fmla="*/ 75113 h 124752"/>
                <a:gd name="connsiteX3" fmla="*/ 72395 w 90777"/>
                <a:gd name="connsiteY3" fmla="*/ 49142 h 124752"/>
                <a:gd name="connsiteX4" fmla="*/ 66722 w 90777"/>
                <a:gd name="connsiteY4" fmla="*/ 32243 h 124752"/>
                <a:gd name="connsiteX5" fmla="*/ 93387 w 90777"/>
                <a:gd name="connsiteY5" fmla="*/ 12283 h 124752"/>
                <a:gd name="connsiteX6" fmla="*/ 98040 w 90777"/>
                <a:gd name="connsiteY6" fmla="*/ 942 h 124752"/>
                <a:gd name="connsiteX7" fmla="*/ 68537 w 90777"/>
                <a:gd name="connsiteY7" fmla="*/ 9108 h 124752"/>
                <a:gd name="connsiteX8" fmla="*/ 49247 w 90777"/>
                <a:gd name="connsiteY8" fmla="*/ 21696 h 124752"/>
                <a:gd name="connsiteX9" fmla="*/ 29049 w 90777"/>
                <a:gd name="connsiteY9" fmla="*/ 3437 h 124752"/>
                <a:gd name="connsiteX10" fmla="*/ 12142 w 90777"/>
                <a:gd name="connsiteY10" fmla="*/ 30769 h 124752"/>
                <a:gd name="connsiteX11" fmla="*/ 0 w 90777"/>
                <a:gd name="connsiteY11" fmla="*/ 58555 h 124752"/>
                <a:gd name="connsiteX12" fmla="*/ 8624 w 90777"/>
                <a:gd name="connsiteY12" fmla="*/ 75000 h 124752"/>
                <a:gd name="connsiteX13" fmla="*/ 14524 w 90777"/>
                <a:gd name="connsiteY13" fmla="*/ 89289 h 124752"/>
                <a:gd name="connsiteX14" fmla="*/ 9985 w 90777"/>
                <a:gd name="connsiteY14" fmla="*/ 123993 h 124752"/>
                <a:gd name="connsiteX15" fmla="*/ 20311 w 90777"/>
                <a:gd name="connsiteY15" fmla="*/ 135335 h 124752"/>
                <a:gd name="connsiteX16" fmla="*/ 31658 w 90777"/>
                <a:gd name="connsiteY16" fmla="*/ 129210 h 124752"/>
                <a:gd name="connsiteX17" fmla="*/ 39829 w 90777"/>
                <a:gd name="connsiteY17" fmla="*/ 59462 h 124752"/>
                <a:gd name="connsiteX18" fmla="*/ 53786 w 90777"/>
                <a:gd name="connsiteY18" fmla="*/ 69442 h 124752"/>
                <a:gd name="connsiteX19" fmla="*/ 58098 w 90777"/>
                <a:gd name="connsiteY19" fmla="*/ 86341 h 124752"/>
                <a:gd name="connsiteX20" fmla="*/ 65927 w 90777"/>
                <a:gd name="connsiteY20" fmla="*/ 107095 h 124752"/>
                <a:gd name="connsiteX21" fmla="*/ 77161 w 90777"/>
                <a:gd name="connsiteY21" fmla="*/ 105847 h 12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777" h="124752">
                  <a:moveTo>
                    <a:pt x="77161" y="105847"/>
                  </a:moveTo>
                  <a:cubicBezTo>
                    <a:pt x="81473" y="99837"/>
                    <a:pt x="91118" y="105847"/>
                    <a:pt x="93274" y="100744"/>
                  </a:cubicBezTo>
                  <a:cubicBezTo>
                    <a:pt x="95430" y="95641"/>
                    <a:pt x="78523" y="82031"/>
                    <a:pt x="80225" y="75113"/>
                  </a:cubicBezTo>
                  <a:cubicBezTo>
                    <a:pt x="81445" y="65736"/>
                    <a:pt x="78595" y="56285"/>
                    <a:pt x="72395" y="49142"/>
                  </a:cubicBezTo>
                  <a:cubicBezTo>
                    <a:pt x="65927" y="41316"/>
                    <a:pt x="58551" y="33491"/>
                    <a:pt x="66722" y="32243"/>
                  </a:cubicBezTo>
                  <a:cubicBezTo>
                    <a:pt x="77351" y="28300"/>
                    <a:pt x="86611" y="21368"/>
                    <a:pt x="93387" y="12283"/>
                  </a:cubicBezTo>
                  <a:cubicBezTo>
                    <a:pt x="98494" y="5365"/>
                    <a:pt x="99288" y="5365"/>
                    <a:pt x="98040" y="942"/>
                  </a:cubicBezTo>
                  <a:cubicBezTo>
                    <a:pt x="96791" y="-3481"/>
                    <a:pt x="74551" y="9108"/>
                    <a:pt x="68537" y="9108"/>
                  </a:cubicBezTo>
                  <a:cubicBezTo>
                    <a:pt x="62523" y="9108"/>
                    <a:pt x="54353" y="21696"/>
                    <a:pt x="49247" y="21696"/>
                  </a:cubicBezTo>
                  <a:cubicBezTo>
                    <a:pt x="44141" y="21696"/>
                    <a:pt x="39034" y="1282"/>
                    <a:pt x="29049" y="3437"/>
                  </a:cubicBezTo>
                  <a:cubicBezTo>
                    <a:pt x="19063" y="5592"/>
                    <a:pt x="13843" y="21696"/>
                    <a:pt x="12142" y="30769"/>
                  </a:cubicBezTo>
                  <a:cubicBezTo>
                    <a:pt x="10439" y="39842"/>
                    <a:pt x="0" y="48575"/>
                    <a:pt x="0" y="58555"/>
                  </a:cubicBezTo>
                  <a:cubicBezTo>
                    <a:pt x="0" y="68535"/>
                    <a:pt x="1248" y="76360"/>
                    <a:pt x="8624" y="75000"/>
                  </a:cubicBezTo>
                  <a:cubicBezTo>
                    <a:pt x="15999" y="73639"/>
                    <a:pt x="12936" y="81124"/>
                    <a:pt x="14524" y="89289"/>
                  </a:cubicBezTo>
                  <a:cubicBezTo>
                    <a:pt x="13969" y="100962"/>
                    <a:pt x="12451" y="112570"/>
                    <a:pt x="9985" y="123993"/>
                  </a:cubicBezTo>
                  <a:cubicBezTo>
                    <a:pt x="9986" y="132272"/>
                    <a:pt x="14298" y="135335"/>
                    <a:pt x="20311" y="135335"/>
                  </a:cubicBezTo>
                  <a:cubicBezTo>
                    <a:pt x="26326" y="135335"/>
                    <a:pt x="31658" y="133973"/>
                    <a:pt x="31658" y="129210"/>
                  </a:cubicBezTo>
                  <a:cubicBezTo>
                    <a:pt x="31658" y="124447"/>
                    <a:pt x="27346" y="61163"/>
                    <a:pt x="39829" y="59462"/>
                  </a:cubicBezTo>
                  <a:cubicBezTo>
                    <a:pt x="52311" y="57761"/>
                    <a:pt x="56850" y="63318"/>
                    <a:pt x="53786" y="69442"/>
                  </a:cubicBezTo>
                  <a:cubicBezTo>
                    <a:pt x="50722" y="75567"/>
                    <a:pt x="53786" y="80784"/>
                    <a:pt x="58098" y="86341"/>
                  </a:cubicBezTo>
                  <a:cubicBezTo>
                    <a:pt x="62645" y="92365"/>
                    <a:pt x="65362" y="99570"/>
                    <a:pt x="65927" y="107095"/>
                  </a:cubicBezTo>
                  <a:cubicBezTo>
                    <a:pt x="65927" y="113673"/>
                    <a:pt x="72849" y="111972"/>
                    <a:pt x="77161" y="10584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8" name="Freeform 517">
              <a:extLst>
                <a:ext uri="{FF2B5EF4-FFF2-40B4-BE49-F238E27FC236}">
                  <a16:creationId xmlns:a16="http://schemas.microsoft.com/office/drawing/2014/main" id="{14BBE96D-2314-ED4B-85E7-5448EDAAAAA7}"/>
                </a:ext>
              </a:extLst>
            </p:cNvPr>
            <p:cNvSpPr/>
            <p:nvPr/>
          </p:nvSpPr>
          <p:spPr>
            <a:xfrm>
              <a:off x="8809289" y="4583994"/>
              <a:ext cx="12930" cy="25847"/>
            </a:xfrm>
            <a:custGeom>
              <a:avLst/>
              <a:gdLst>
                <a:gd name="connsiteX0" fmla="*/ 18875 w 11347"/>
                <a:gd name="connsiteY0" fmla="*/ 403 h 22682"/>
                <a:gd name="connsiteX1" fmla="*/ 15471 w 11347"/>
                <a:gd name="connsiteY1" fmla="*/ 403 h 22682"/>
                <a:gd name="connsiteX2" fmla="*/ 1173 w 11347"/>
                <a:gd name="connsiteY2" fmla="*/ 15600 h 22682"/>
                <a:gd name="connsiteX3" fmla="*/ 265 w 11347"/>
                <a:gd name="connsiteY3" fmla="*/ 23766 h 22682"/>
                <a:gd name="connsiteX4" fmla="*/ 5825 w 11347"/>
                <a:gd name="connsiteY4" fmla="*/ 29210 h 22682"/>
                <a:gd name="connsiteX5" fmla="*/ 12860 w 11347"/>
                <a:gd name="connsiteY5" fmla="*/ 25467 h 22682"/>
                <a:gd name="connsiteX6" fmla="*/ 17400 w 11347"/>
                <a:gd name="connsiteY6" fmla="*/ 4373 h 22682"/>
                <a:gd name="connsiteX7" fmla="*/ 18875 w 11347"/>
                <a:gd name="connsiteY7" fmla="*/ 40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h="22682">
                  <a:moveTo>
                    <a:pt x="18875" y="403"/>
                  </a:moveTo>
                  <a:cubicBezTo>
                    <a:pt x="18080" y="-504"/>
                    <a:pt x="16605" y="403"/>
                    <a:pt x="15471" y="403"/>
                  </a:cubicBezTo>
                  <a:cubicBezTo>
                    <a:pt x="8897" y="3401"/>
                    <a:pt x="3763" y="8858"/>
                    <a:pt x="1173" y="15600"/>
                  </a:cubicBezTo>
                  <a:cubicBezTo>
                    <a:pt x="29" y="18162"/>
                    <a:pt x="-288" y="21016"/>
                    <a:pt x="265" y="23766"/>
                  </a:cubicBezTo>
                  <a:cubicBezTo>
                    <a:pt x="854" y="26533"/>
                    <a:pt x="3045" y="28678"/>
                    <a:pt x="5825" y="29210"/>
                  </a:cubicBezTo>
                  <a:cubicBezTo>
                    <a:pt x="8695" y="29416"/>
                    <a:pt x="11430" y="27962"/>
                    <a:pt x="12860" y="25467"/>
                  </a:cubicBezTo>
                  <a:cubicBezTo>
                    <a:pt x="17286" y="18549"/>
                    <a:pt x="11499" y="10837"/>
                    <a:pt x="17400" y="4373"/>
                  </a:cubicBezTo>
                  <a:cubicBezTo>
                    <a:pt x="18875" y="3239"/>
                    <a:pt x="20123" y="1651"/>
                    <a:pt x="18875" y="40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9" name="Freeform 518">
              <a:extLst>
                <a:ext uri="{FF2B5EF4-FFF2-40B4-BE49-F238E27FC236}">
                  <a16:creationId xmlns:a16="http://schemas.microsoft.com/office/drawing/2014/main" id="{ABC4FCFA-F18D-604C-99B9-CAC0DB51F5C8}"/>
                </a:ext>
              </a:extLst>
            </p:cNvPr>
            <p:cNvSpPr/>
            <p:nvPr/>
          </p:nvSpPr>
          <p:spPr>
            <a:xfrm>
              <a:off x="8866195" y="4495669"/>
              <a:ext cx="38792" cy="12923"/>
            </a:xfrm>
            <a:custGeom>
              <a:avLst/>
              <a:gdLst>
                <a:gd name="connsiteX0" fmla="*/ 18979 w 34041"/>
                <a:gd name="connsiteY0" fmla="*/ 8392 h 11341"/>
                <a:gd name="connsiteX1" fmla="*/ 25674 w 34041"/>
                <a:gd name="connsiteY1" fmla="*/ 12702 h 11341"/>
                <a:gd name="connsiteX2" fmla="*/ 31801 w 34041"/>
                <a:gd name="connsiteY2" fmla="*/ 17919 h 11341"/>
                <a:gd name="connsiteX3" fmla="*/ 39290 w 34041"/>
                <a:gd name="connsiteY3" fmla="*/ 16898 h 11341"/>
                <a:gd name="connsiteX4" fmla="*/ 38155 w 34041"/>
                <a:gd name="connsiteY4" fmla="*/ 8733 h 11341"/>
                <a:gd name="connsiteX5" fmla="*/ 29986 w 34041"/>
                <a:gd name="connsiteY5" fmla="*/ 5103 h 11341"/>
                <a:gd name="connsiteX6" fmla="*/ 4682 w 34041"/>
                <a:gd name="connsiteY6" fmla="*/ 0 h 11341"/>
                <a:gd name="connsiteX7" fmla="*/ 142 w 34041"/>
                <a:gd name="connsiteY7" fmla="*/ 7258 h 11341"/>
                <a:gd name="connsiteX8" fmla="*/ 8994 w 34041"/>
                <a:gd name="connsiteY8" fmla="*/ 10207 h 11341"/>
                <a:gd name="connsiteX9" fmla="*/ 18979 w 34041"/>
                <a:gd name="connsiteY9" fmla="*/ 8392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1" h="11341">
                  <a:moveTo>
                    <a:pt x="18979" y="8392"/>
                  </a:moveTo>
                  <a:cubicBezTo>
                    <a:pt x="21574" y="9166"/>
                    <a:pt x="23895" y="10661"/>
                    <a:pt x="25674" y="12702"/>
                  </a:cubicBezTo>
                  <a:cubicBezTo>
                    <a:pt x="27389" y="14792"/>
                    <a:pt x="29464" y="16559"/>
                    <a:pt x="31801" y="17919"/>
                  </a:cubicBezTo>
                  <a:cubicBezTo>
                    <a:pt x="34258" y="19224"/>
                    <a:pt x="37273" y="18813"/>
                    <a:pt x="39290" y="16898"/>
                  </a:cubicBezTo>
                  <a:cubicBezTo>
                    <a:pt x="40971" y="14268"/>
                    <a:pt x="40489" y="10806"/>
                    <a:pt x="38155" y="8733"/>
                  </a:cubicBezTo>
                  <a:cubicBezTo>
                    <a:pt x="35745" y="6914"/>
                    <a:pt x="32951" y="5673"/>
                    <a:pt x="29986" y="5103"/>
                  </a:cubicBezTo>
                  <a:cubicBezTo>
                    <a:pt x="21809" y="2309"/>
                    <a:pt x="13302" y="593"/>
                    <a:pt x="4682" y="0"/>
                  </a:cubicBezTo>
                  <a:cubicBezTo>
                    <a:pt x="1447" y="786"/>
                    <a:pt x="-568" y="4008"/>
                    <a:pt x="142" y="7258"/>
                  </a:cubicBezTo>
                  <a:cubicBezTo>
                    <a:pt x="1390" y="10434"/>
                    <a:pt x="5702" y="11001"/>
                    <a:pt x="8994" y="10207"/>
                  </a:cubicBezTo>
                  <a:cubicBezTo>
                    <a:pt x="12151" y="8885"/>
                    <a:pt x="15559" y="8266"/>
                    <a:pt x="18979" y="839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0" name="Freeform 519">
              <a:extLst>
                <a:ext uri="{FF2B5EF4-FFF2-40B4-BE49-F238E27FC236}">
                  <a16:creationId xmlns:a16="http://schemas.microsoft.com/office/drawing/2014/main" id="{83853FAA-56B5-014E-815D-384CF2A32503}"/>
                </a:ext>
              </a:extLst>
            </p:cNvPr>
            <p:cNvSpPr/>
            <p:nvPr/>
          </p:nvSpPr>
          <p:spPr>
            <a:xfrm>
              <a:off x="8913593" y="4535027"/>
              <a:ext cx="25860" cy="12923"/>
            </a:xfrm>
            <a:custGeom>
              <a:avLst/>
              <a:gdLst>
                <a:gd name="connsiteX0" fmla="*/ 27539 w 22694"/>
                <a:gd name="connsiteY0" fmla="*/ 15475 h 11341"/>
                <a:gd name="connsiteX1" fmla="*/ 23227 w 22694"/>
                <a:gd name="connsiteY1" fmla="*/ 7196 h 11341"/>
                <a:gd name="connsiteX2" fmla="*/ 16759 w 22694"/>
                <a:gd name="connsiteY2" fmla="*/ 1526 h 11341"/>
                <a:gd name="connsiteX3" fmla="*/ 537 w 22694"/>
                <a:gd name="connsiteY3" fmla="*/ 6082 h 11341"/>
                <a:gd name="connsiteX4" fmla="*/ 305 w 22694"/>
                <a:gd name="connsiteY4" fmla="*/ 6516 h 11341"/>
                <a:gd name="connsiteX5" fmla="*/ 4844 w 22694"/>
                <a:gd name="connsiteY5" fmla="*/ 16269 h 11341"/>
                <a:gd name="connsiteX6" fmla="*/ 17099 w 22694"/>
                <a:gd name="connsiteY6" fmla="*/ 18538 h 11341"/>
                <a:gd name="connsiteX7" fmla="*/ 21865 w 22694"/>
                <a:gd name="connsiteY7" fmla="*/ 21373 h 11341"/>
                <a:gd name="connsiteX8" fmla="*/ 27539 w 22694"/>
                <a:gd name="connsiteY8" fmla="*/ 15475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11341">
                  <a:moveTo>
                    <a:pt x="27539" y="15475"/>
                  </a:moveTo>
                  <a:cubicBezTo>
                    <a:pt x="27013" y="12330"/>
                    <a:pt x="25504" y="9431"/>
                    <a:pt x="23227" y="7196"/>
                  </a:cubicBezTo>
                  <a:cubicBezTo>
                    <a:pt x="21376" y="4985"/>
                    <a:pt x="19194" y="3072"/>
                    <a:pt x="16759" y="1526"/>
                  </a:cubicBezTo>
                  <a:cubicBezTo>
                    <a:pt x="11021" y="-1693"/>
                    <a:pt x="3758" y="347"/>
                    <a:pt x="537" y="6082"/>
                  </a:cubicBezTo>
                  <a:cubicBezTo>
                    <a:pt x="457" y="6225"/>
                    <a:pt x="379" y="6370"/>
                    <a:pt x="305" y="6516"/>
                  </a:cubicBezTo>
                  <a:cubicBezTo>
                    <a:pt x="-789" y="10441"/>
                    <a:pt x="1136" y="14577"/>
                    <a:pt x="4844" y="16269"/>
                  </a:cubicBezTo>
                  <a:cubicBezTo>
                    <a:pt x="8702" y="17971"/>
                    <a:pt x="13468" y="16269"/>
                    <a:pt x="17099" y="18538"/>
                  </a:cubicBezTo>
                  <a:cubicBezTo>
                    <a:pt x="18688" y="19445"/>
                    <a:pt x="20049" y="21033"/>
                    <a:pt x="21865" y="21373"/>
                  </a:cubicBezTo>
                  <a:cubicBezTo>
                    <a:pt x="23680" y="21713"/>
                    <a:pt x="27652" y="18651"/>
                    <a:pt x="27539" y="1547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1" name="Freeform 520">
              <a:extLst>
                <a:ext uri="{FF2B5EF4-FFF2-40B4-BE49-F238E27FC236}">
                  <a16:creationId xmlns:a16="http://schemas.microsoft.com/office/drawing/2014/main" id="{63EE4FBB-8364-BD4C-AE8F-E36F7BC6FD88}"/>
                </a:ext>
              </a:extLst>
            </p:cNvPr>
            <p:cNvSpPr/>
            <p:nvPr/>
          </p:nvSpPr>
          <p:spPr>
            <a:xfrm>
              <a:off x="8968938" y="4530195"/>
              <a:ext cx="64652" cy="25847"/>
            </a:xfrm>
            <a:custGeom>
              <a:avLst/>
              <a:gdLst>
                <a:gd name="connsiteX0" fmla="*/ 7225 w 56736"/>
                <a:gd name="connsiteY0" fmla="*/ 17335 h 22682"/>
                <a:gd name="connsiteX1" fmla="*/ 21181 w 56736"/>
                <a:gd name="connsiteY1" fmla="*/ 13932 h 22682"/>
                <a:gd name="connsiteX2" fmla="*/ 45124 w 56736"/>
                <a:gd name="connsiteY2" fmla="*/ 18696 h 22682"/>
                <a:gd name="connsiteX3" fmla="*/ 51025 w 56736"/>
                <a:gd name="connsiteY3" fmla="*/ 24140 h 22682"/>
                <a:gd name="connsiteX4" fmla="*/ 58401 w 56736"/>
                <a:gd name="connsiteY4" fmla="*/ 26181 h 22682"/>
                <a:gd name="connsiteX5" fmla="*/ 62153 w 56736"/>
                <a:gd name="connsiteY5" fmla="*/ 20203 h 22682"/>
                <a:gd name="connsiteX6" fmla="*/ 62145 w 56736"/>
                <a:gd name="connsiteY6" fmla="*/ 20170 h 22682"/>
                <a:gd name="connsiteX7" fmla="*/ 43649 w 56736"/>
                <a:gd name="connsiteY7" fmla="*/ 4746 h 22682"/>
                <a:gd name="connsiteX8" fmla="*/ 28898 w 56736"/>
                <a:gd name="connsiteY8" fmla="*/ 5427 h 22682"/>
                <a:gd name="connsiteX9" fmla="*/ 13012 w 56736"/>
                <a:gd name="connsiteY9" fmla="*/ 1117 h 22682"/>
                <a:gd name="connsiteX10" fmla="*/ 1117 w 56736"/>
                <a:gd name="connsiteY10" fmla="*/ 4464 h 22682"/>
                <a:gd name="connsiteX11" fmla="*/ 4466 w 56736"/>
                <a:gd name="connsiteY11" fmla="*/ 16352 h 22682"/>
                <a:gd name="connsiteX12" fmla="*/ 7225 w 56736"/>
                <a:gd name="connsiteY12" fmla="*/ 17335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36" h="22682">
                  <a:moveTo>
                    <a:pt x="7225" y="17335"/>
                  </a:moveTo>
                  <a:cubicBezTo>
                    <a:pt x="12103" y="17522"/>
                    <a:pt x="16937" y="16344"/>
                    <a:pt x="21181" y="13932"/>
                  </a:cubicBezTo>
                  <a:cubicBezTo>
                    <a:pt x="29448" y="11246"/>
                    <a:pt x="38517" y="13050"/>
                    <a:pt x="45124" y="18696"/>
                  </a:cubicBezTo>
                  <a:cubicBezTo>
                    <a:pt x="47167" y="20510"/>
                    <a:pt x="48869" y="22552"/>
                    <a:pt x="51025" y="24140"/>
                  </a:cubicBezTo>
                  <a:cubicBezTo>
                    <a:pt x="53083" y="25833"/>
                    <a:pt x="55763" y="26575"/>
                    <a:pt x="58401" y="26181"/>
                  </a:cubicBezTo>
                  <a:cubicBezTo>
                    <a:pt x="61089" y="25566"/>
                    <a:pt x="62769" y="22889"/>
                    <a:pt x="62153" y="20203"/>
                  </a:cubicBezTo>
                  <a:cubicBezTo>
                    <a:pt x="62150" y="20192"/>
                    <a:pt x="62148" y="20181"/>
                    <a:pt x="62145" y="20170"/>
                  </a:cubicBezTo>
                  <a:cubicBezTo>
                    <a:pt x="59205" y="12078"/>
                    <a:pt x="52142" y="6188"/>
                    <a:pt x="43649" y="4746"/>
                  </a:cubicBezTo>
                  <a:cubicBezTo>
                    <a:pt x="38722" y="4520"/>
                    <a:pt x="33784" y="4748"/>
                    <a:pt x="28898" y="5427"/>
                  </a:cubicBezTo>
                  <a:cubicBezTo>
                    <a:pt x="23330" y="5310"/>
                    <a:pt x="17875" y="3831"/>
                    <a:pt x="13012" y="1117"/>
                  </a:cubicBezTo>
                  <a:cubicBezTo>
                    <a:pt x="8802" y="-1242"/>
                    <a:pt x="3478" y="257"/>
                    <a:pt x="1117" y="4464"/>
                  </a:cubicBezTo>
                  <a:cubicBezTo>
                    <a:pt x="-1242" y="8671"/>
                    <a:pt x="257" y="13993"/>
                    <a:pt x="4466" y="16352"/>
                  </a:cubicBezTo>
                  <a:cubicBezTo>
                    <a:pt x="5323" y="16832"/>
                    <a:pt x="6256" y="17164"/>
                    <a:pt x="7225" y="1733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2" name="Freeform 521">
              <a:extLst>
                <a:ext uri="{FF2B5EF4-FFF2-40B4-BE49-F238E27FC236}">
                  <a16:creationId xmlns:a16="http://schemas.microsoft.com/office/drawing/2014/main" id="{00D2CE5F-F8BB-7D4A-89D5-35D335BF1971}"/>
                </a:ext>
              </a:extLst>
            </p:cNvPr>
            <p:cNvSpPr/>
            <p:nvPr/>
          </p:nvSpPr>
          <p:spPr>
            <a:xfrm>
              <a:off x="8947320" y="4484052"/>
              <a:ext cx="12930" cy="12923"/>
            </a:xfrm>
            <a:custGeom>
              <a:avLst/>
              <a:gdLst>
                <a:gd name="connsiteX0" fmla="*/ 8948 w 11347"/>
                <a:gd name="connsiteY0" fmla="*/ 555 h 11341"/>
                <a:gd name="connsiteX1" fmla="*/ 553 w 11347"/>
                <a:gd name="connsiteY1" fmla="*/ 3760 h 11341"/>
                <a:gd name="connsiteX2" fmla="*/ 1572 w 11347"/>
                <a:gd name="connsiteY2" fmla="*/ 10535 h 11341"/>
                <a:gd name="connsiteX3" fmla="*/ 9629 w 11347"/>
                <a:gd name="connsiteY3" fmla="*/ 14844 h 11341"/>
                <a:gd name="connsiteX4" fmla="*/ 14395 w 11347"/>
                <a:gd name="connsiteY4" fmla="*/ 14844 h 11341"/>
                <a:gd name="connsiteX5" fmla="*/ 17459 w 11347"/>
                <a:gd name="connsiteY5" fmla="*/ 11556 h 11341"/>
                <a:gd name="connsiteX6" fmla="*/ 15189 w 11347"/>
                <a:gd name="connsiteY6" fmla="*/ 7926 h 11341"/>
                <a:gd name="connsiteX7" fmla="*/ 15189 w 11347"/>
                <a:gd name="connsiteY7" fmla="*/ 5658 h 11341"/>
                <a:gd name="connsiteX8" fmla="*/ 8948 w 11347"/>
                <a:gd name="connsiteY8" fmla="*/ 555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7" h="11341">
                  <a:moveTo>
                    <a:pt x="8948" y="555"/>
                  </a:moveTo>
                  <a:cubicBezTo>
                    <a:pt x="5744" y="-877"/>
                    <a:pt x="1986" y="558"/>
                    <a:pt x="553" y="3760"/>
                  </a:cubicBezTo>
                  <a:cubicBezTo>
                    <a:pt x="-459" y="6024"/>
                    <a:pt x="-61" y="8669"/>
                    <a:pt x="1572" y="10535"/>
                  </a:cubicBezTo>
                  <a:cubicBezTo>
                    <a:pt x="3637" y="12911"/>
                    <a:pt x="6505" y="14445"/>
                    <a:pt x="9629" y="14844"/>
                  </a:cubicBezTo>
                  <a:cubicBezTo>
                    <a:pt x="11193" y="15243"/>
                    <a:pt x="12832" y="15243"/>
                    <a:pt x="14395" y="14844"/>
                  </a:cubicBezTo>
                  <a:cubicBezTo>
                    <a:pt x="15952" y="14409"/>
                    <a:pt x="17135" y="13139"/>
                    <a:pt x="17459" y="11556"/>
                  </a:cubicBezTo>
                  <a:cubicBezTo>
                    <a:pt x="17754" y="9942"/>
                    <a:pt x="16770" y="8368"/>
                    <a:pt x="15189" y="7926"/>
                  </a:cubicBezTo>
                  <a:lnTo>
                    <a:pt x="15189" y="5658"/>
                  </a:lnTo>
                  <a:cubicBezTo>
                    <a:pt x="13586" y="3445"/>
                    <a:pt x="11436" y="1687"/>
                    <a:pt x="8948" y="55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3" name="Freeform 522">
              <a:extLst>
                <a:ext uri="{FF2B5EF4-FFF2-40B4-BE49-F238E27FC236}">
                  <a16:creationId xmlns:a16="http://schemas.microsoft.com/office/drawing/2014/main" id="{65A0856F-CF94-0543-96FE-898DAD3357EE}"/>
                </a:ext>
              </a:extLst>
            </p:cNvPr>
            <p:cNvSpPr/>
            <p:nvPr/>
          </p:nvSpPr>
          <p:spPr>
            <a:xfrm>
              <a:off x="8946743" y="4386212"/>
              <a:ext cx="38792" cy="77542"/>
            </a:xfrm>
            <a:custGeom>
              <a:avLst/>
              <a:gdLst>
                <a:gd name="connsiteX0" fmla="*/ 35779 w 34041"/>
                <a:gd name="connsiteY0" fmla="*/ 16667 h 68046"/>
                <a:gd name="connsiteX1" fmla="*/ 33737 w 34041"/>
                <a:gd name="connsiteY1" fmla="*/ 8728 h 68046"/>
                <a:gd name="connsiteX2" fmla="*/ 27610 w 34041"/>
                <a:gd name="connsiteY2" fmla="*/ 9862 h 68046"/>
                <a:gd name="connsiteX3" fmla="*/ 23979 w 34041"/>
                <a:gd name="connsiteY3" fmla="*/ 15533 h 68046"/>
                <a:gd name="connsiteX4" fmla="*/ 17624 w 34041"/>
                <a:gd name="connsiteY4" fmla="*/ 12244 h 68046"/>
                <a:gd name="connsiteX5" fmla="*/ 16490 w 34041"/>
                <a:gd name="connsiteY5" fmla="*/ 6573 h 68046"/>
                <a:gd name="connsiteX6" fmla="*/ 14447 w 34041"/>
                <a:gd name="connsiteY6" fmla="*/ 1356 h 68046"/>
                <a:gd name="connsiteX7" fmla="*/ 8887 w 34041"/>
                <a:gd name="connsiteY7" fmla="*/ 449 h 68046"/>
                <a:gd name="connsiteX8" fmla="*/ 5256 w 34041"/>
                <a:gd name="connsiteY8" fmla="*/ 5779 h 68046"/>
                <a:gd name="connsiteX9" fmla="*/ 5256 w 34041"/>
                <a:gd name="connsiteY9" fmla="*/ 37648 h 68046"/>
                <a:gd name="connsiteX10" fmla="*/ 5256 w 34041"/>
                <a:gd name="connsiteY10" fmla="*/ 51711 h 68046"/>
                <a:gd name="connsiteX11" fmla="*/ 263 w 34041"/>
                <a:gd name="connsiteY11" fmla="*/ 65320 h 68046"/>
                <a:gd name="connsiteX12" fmla="*/ 5596 w 34041"/>
                <a:gd name="connsiteY12" fmla="*/ 76661 h 68046"/>
                <a:gd name="connsiteX13" fmla="*/ 15241 w 34041"/>
                <a:gd name="connsiteY13" fmla="*/ 74279 h 68046"/>
                <a:gd name="connsiteX14" fmla="*/ 18872 w 34041"/>
                <a:gd name="connsiteY14" fmla="*/ 66000 h 68046"/>
                <a:gd name="connsiteX15" fmla="*/ 19667 w 34041"/>
                <a:gd name="connsiteY15" fmla="*/ 43318 h 68046"/>
                <a:gd name="connsiteX16" fmla="*/ 35779 w 34041"/>
                <a:gd name="connsiteY16" fmla="*/ 16667 h 6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41" h="68046">
                  <a:moveTo>
                    <a:pt x="35779" y="16667"/>
                  </a:moveTo>
                  <a:cubicBezTo>
                    <a:pt x="36949" y="13861"/>
                    <a:pt x="36115" y="10621"/>
                    <a:pt x="33737" y="8728"/>
                  </a:cubicBezTo>
                  <a:cubicBezTo>
                    <a:pt x="31659" y="7785"/>
                    <a:pt x="29212" y="8238"/>
                    <a:pt x="27610" y="9862"/>
                  </a:cubicBezTo>
                  <a:cubicBezTo>
                    <a:pt x="26040" y="11497"/>
                    <a:pt x="24807" y="13424"/>
                    <a:pt x="23979" y="15533"/>
                  </a:cubicBezTo>
                  <a:cubicBezTo>
                    <a:pt x="21462" y="15488"/>
                    <a:pt x="19113" y="14272"/>
                    <a:pt x="17624" y="12244"/>
                  </a:cubicBezTo>
                  <a:cubicBezTo>
                    <a:pt x="16954" y="10424"/>
                    <a:pt x="16571" y="8511"/>
                    <a:pt x="16490" y="6573"/>
                  </a:cubicBezTo>
                  <a:cubicBezTo>
                    <a:pt x="16392" y="4659"/>
                    <a:pt x="15675" y="2828"/>
                    <a:pt x="14447" y="1356"/>
                  </a:cubicBezTo>
                  <a:cubicBezTo>
                    <a:pt x="12944" y="-33"/>
                    <a:pt x="10755" y="-390"/>
                    <a:pt x="8887" y="449"/>
                  </a:cubicBezTo>
                  <a:cubicBezTo>
                    <a:pt x="6967" y="1622"/>
                    <a:pt x="5644" y="3564"/>
                    <a:pt x="5256" y="5779"/>
                  </a:cubicBezTo>
                  <a:cubicBezTo>
                    <a:pt x="-30" y="15745"/>
                    <a:pt x="-30" y="27682"/>
                    <a:pt x="5256" y="37648"/>
                  </a:cubicBezTo>
                  <a:cubicBezTo>
                    <a:pt x="7301" y="42113"/>
                    <a:pt x="7301" y="47246"/>
                    <a:pt x="5256" y="51711"/>
                  </a:cubicBezTo>
                  <a:cubicBezTo>
                    <a:pt x="3159" y="56077"/>
                    <a:pt x="1487" y="60634"/>
                    <a:pt x="263" y="65320"/>
                  </a:cubicBezTo>
                  <a:cubicBezTo>
                    <a:pt x="-532" y="70083"/>
                    <a:pt x="263" y="76094"/>
                    <a:pt x="5596" y="76661"/>
                  </a:cubicBezTo>
                  <a:cubicBezTo>
                    <a:pt x="9006" y="77391"/>
                    <a:pt x="12564" y="76513"/>
                    <a:pt x="15241" y="74279"/>
                  </a:cubicBezTo>
                  <a:cubicBezTo>
                    <a:pt x="17877" y="72393"/>
                    <a:pt x="19270" y="69216"/>
                    <a:pt x="18872" y="66000"/>
                  </a:cubicBezTo>
                  <a:cubicBezTo>
                    <a:pt x="17331" y="58484"/>
                    <a:pt x="17603" y="50709"/>
                    <a:pt x="19667" y="43318"/>
                  </a:cubicBezTo>
                  <a:cubicBezTo>
                    <a:pt x="23071" y="33565"/>
                    <a:pt x="33283" y="26760"/>
                    <a:pt x="35779" y="166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4" name="Freeform 523">
              <a:extLst>
                <a:ext uri="{FF2B5EF4-FFF2-40B4-BE49-F238E27FC236}">
                  <a16:creationId xmlns:a16="http://schemas.microsoft.com/office/drawing/2014/main" id="{99310475-76DF-A44A-87C0-C2D5B5DBA918}"/>
                </a:ext>
              </a:extLst>
            </p:cNvPr>
            <p:cNvSpPr/>
            <p:nvPr/>
          </p:nvSpPr>
          <p:spPr>
            <a:xfrm>
              <a:off x="8967796" y="4364516"/>
              <a:ext cx="12930" cy="12923"/>
            </a:xfrm>
            <a:custGeom>
              <a:avLst/>
              <a:gdLst>
                <a:gd name="connsiteX0" fmla="*/ 4596 w 11347"/>
                <a:gd name="connsiteY0" fmla="*/ 2363 h 11341"/>
                <a:gd name="connsiteX1" fmla="*/ 170 w 11347"/>
                <a:gd name="connsiteY1" fmla="*/ 10415 h 11341"/>
                <a:gd name="connsiteX2" fmla="*/ 170 w 11347"/>
                <a:gd name="connsiteY2" fmla="*/ 14044 h 11341"/>
                <a:gd name="connsiteX3" fmla="*/ 1646 w 11347"/>
                <a:gd name="connsiteY3" fmla="*/ 17333 h 11341"/>
                <a:gd name="connsiteX4" fmla="*/ 6525 w 11347"/>
                <a:gd name="connsiteY4" fmla="*/ 17333 h 11341"/>
                <a:gd name="connsiteX5" fmla="*/ 14014 w 11347"/>
                <a:gd name="connsiteY5" fmla="*/ 10869 h 11341"/>
                <a:gd name="connsiteX6" fmla="*/ 14014 w 11347"/>
                <a:gd name="connsiteY6" fmla="*/ 1115 h 11341"/>
                <a:gd name="connsiteX7" fmla="*/ 4596 w 11347"/>
                <a:gd name="connsiteY7" fmla="*/ 2363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7" h="11341">
                  <a:moveTo>
                    <a:pt x="4596" y="2363"/>
                  </a:moveTo>
                  <a:cubicBezTo>
                    <a:pt x="2433" y="4607"/>
                    <a:pt x="905" y="7386"/>
                    <a:pt x="170" y="10415"/>
                  </a:cubicBezTo>
                  <a:cubicBezTo>
                    <a:pt x="-57" y="11614"/>
                    <a:pt x="-57" y="12845"/>
                    <a:pt x="170" y="14044"/>
                  </a:cubicBezTo>
                  <a:cubicBezTo>
                    <a:pt x="172" y="15300"/>
                    <a:pt x="709" y="16496"/>
                    <a:pt x="1646" y="17333"/>
                  </a:cubicBezTo>
                  <a:cubicBezTo>
                    <a:pt x="3189" y="18068"/>
                    <a:pt x="4982" y="18068"/>
                    <a:pt x="6525" y="17333"/>
                  </a:cubicBezTo>
                  <a:cubicBezTo>
                    <a:pt x="9786" y="16267"/>
                    <a:pt x="12484" y="13938"/>
                    <a:pt x="14014" y="10869"/>
                  </a:cubicBezTo>
                  <a:cubicBezTo>
                    <a:pt x="15376" y="8374"/>
                    <a:pt x="16738" y="3383"/>
                    <a:pt x="14014" y="1115"/>
                  </a:cubicBezTo>
                  <a:cubicBezTo>
                    <a:pt x="11291" y="-1153"/>
                    <a:pt x="6979" y="435"/>
                    <a:pt x="4596" y="236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5" name="Freeform 524">
              <a:extLst>
                <a:ext uri="{FF2B5EF4-FFF2-40B4-BE49-F238E27FC236}">
                  <a16:creationId xmlns:a16="http://schemas.microsoft.com/office/drawing/2014/main" id="{EF439EEA-556E-7F4B-AE46-096251726CEC}"/>
                </a:ext>
              </a:extLst>
            </p:cNvPr>
            <p:cNvSpPr/>
            <p:nvPr/>
          </p:nvSpPr>
          <p:spPr>
            <a:xfrm>
              <a:off x="9029536" y="4441988"/>
              <a:ext cx="25860" cy="12923"/>
            </a:xfrm>
            <a:custGeom>
              <a:avLst/>
              <a:gdLst>
                <a:gd name="connsiteX0" fmla="*/ 2840 w 22694"/>
                <a:gd name="connsiteY0" fmla="*/ 2197 h 11341"/>
                <a:gd name="connsiteX1" fmla="*/ 117 w 22694"/>
                <a:gd name="connsiteY1" fmla="*/ 9115 h 11341"/>
                <a:gd name="connsiteX2" fmla="*/ 5223 w 22694"/>
                <a:gd name="connsiteY2" fmla="*/ 13765 h 11341"/>
                <a:gd name="connsiteX3" fmla="*/ 12372 w 22694"/>
                <a:gd name="connsiteY3" fmla="*/ 13765 h 11341"/>
                <a:gd name="connsiteX4" fmla="*/ 21903 w 22694"/>
                <a:gd name="connsiteY4" fmla="*/ 9569 h 11341"/>
                <a:gd name="connsiteX5" fmla="*/ 2840 w 22694"/>
                <a:gd name="connsiteY5" fmla="*/ 219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94" h="11341">
                  <a:moveTo>
                    <a:pt x="2840" y="2197"/>
                  </a:moveTo>
                  <a:cubicBezTo>
                    <a:pt x="687" y="3795"/>
                    <a:pt x="-369" y="6479"/>
                    <a:pt x="117" y="9115"/>
                  </a:cubicBezTo>
                  <a:cubicBezTo>
                    <a:pt x="925" y="11426"/>
                    <a:pt x="2845" y="13175"/>
                    <a:pt x="5223" y="13765"/>
                  </a:cubicBezTo>
                  <a:cubicBezTo>
                    <a:pt x="7590" y="14162"/>
                    <a:pt x="10005" y="14162"/>
                    <a:pt x="12372" y="13765"/>
                  </a:cubicBezTo>
                  <a:cubicBezTo>
                    <a:pt x="16003" y="13765"/>
                    <a:pt x="20428" y="12857"/>
                    <a:pt x="21903" y="9569"/>
                  </a:cubicBezTo>
                  <a:cubicBezTo>
                    <a:pt x="26782" y="-298"/>
                    <a:pt x="8174" y="-2113"/>
                    <a:pt x="2840" y="219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6" name="Freeform 525">
              <a:extLst>
                <a:ext uri="{FF2B5EF4-FFF2-40B4-BE49-F238E27FC236}">
                  <a16:creationId xmlns:a16="http://schemas.microsoft.com/office/drawing/2014/main" id="{41121235-B126-0A41-9918-FED54904B453}"/>
                </a:ext>
              </a:extLst>
            </p:cNvPr>
            <p:cNvSpPr/>
            <p:nvPr/>
          </p:nvSpPr>
          <p:spPr>
            <a:xfrm>
              <a:off x="9044497" y="4450769"/>
              <a:ext cx="90514" cy="64618"/>
            </a:xfrm>
            <a:custGeom>
              <a:avLst/>
              <a:gdLst>
                <a:gd name="connsiteX0" fmla="*/ 37029 w 79430"/>
                <a:gd name="connsiteY0" fmla="*/ 56753 h 56705"/>
                <a:gd name="connsiteX1" fmla="*/ 63582 w 79430"/>
                <a:gd name="connsiteY1" fmla="*/ 55052 h 56705"/>
                <a:gd name="connsiteX2" fmla="*/ 73114 w 79430"/>
                <a:gd name="connsiteY2" fmla="*/ 50402 h 56705"/>
                <a:gd name="connsiteX3" fmla="*/ 77993 w 79430"/>
                <a:gd name="connsiteY3" fmla="*/ 41329 h 56705"/>
                <a:gd name="connsiteX4" fmla="*/ 80149 w 79430"/>
                <a:gd name="connsiteY4" fmla="*/ 22843 h 56705"/>
                <a:gd name="connsiteX5" fmla="*/ 80149 w 79430"/>
                <a:gd name="connsiteY5" fmla="*/ 15472 h 56705"/>
                <a:gd name="connsiteX6" fmla="*/ 74816 w 79430"/>
                <a:gd name="connsiteY6" fmla="*/ 11275 h 56705"/>
                <a:gd name="connsiteX7" fmla="*/ 65851 w 79430"/>
                <a:gd name="connsiteY7" fmla="*/ 12409 h 56705"/>
                <a:gd name="connsiteX8" fmla="*/ 57682 w 79430"/>
                <a:gd name="connsiteY8" fmla="*/ 10255 h 56705"/>
                <a:gd name="connsiteX9" fmla="*/ 51327 w 79430"/>
                <a:gd name="connsiteY9" fmla="*/ 2316 h 56705"/>
                <a:gd name="connsiteX10" fmla="*/ 39412 w 79430"/>
                <a:gd name="connsiteY10" fmla="*/ 955 h 56705"/>
                <a:gd name="connsiteX11" fmla="*/ 6505 w 79430"/>
                <a:gd name="connsiteY11" fmla="*/ 17967 h 56705"/>
                <a:gd name="connsiteX12" fmla="*/ 38 w 79430"/>
                <a:gd name="connsiteY12" fmla="*/ 25679 h 56705"/>
                <a:gd name="connsiteX13" fmla="*/ 5258 w 79430"/>
                <a:gd name="connsiteY13" fmla="*/ 30555 h 56705"/>
                <a:gd name="connsiteX14" fmla="*/ 12633 w 79430"/>
                <a:gd name="connsiteY14" fmla="*/ 31916 h 56705"/>
                <a:gd name="connsiteX15" fmla="*/ 37029 w 79430"/>
                <a:gd name="connsiteY15" fmla="*/ 56753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430" h="56705">
                  <a:moveTo>
                    <a:pt x="37029" y="56753"/>
                  </a:moveTo>
                  <a:cubicBezTo>
                    <a:pt x="45729" y="59919"/>
                    <a:pt x="55357" y="59302"/>
                    <a:pt x="63582" y="55052"/>
                  </a:cubicBezTo>
                  <a:cubicBezTo>
                    <a:pt x="66993" y="54037"/>
                    <a:pt x="70214" y="52466"/>
                    <a:pt x="73114" y="50402"/>
                  </a:cubicBezTo>
                  <a:cubicBezTo>
                    <a:pt x="76100" y="48333"/>
                    <a:pt x="77914" y="44960"/>
                    <a:pt x="77993" y="41329"/>
                  </a:cubicBezTo>
                  <a:cubicBezTo>
                    <a:pt x="78147" y="35115"/>
                    <a:pt x="78868" y="28927"/>
                    <a:pt x="80149" y="22843"/>
                  </a:cubicBezTo>
                  <a:cubicBezTo>
                    <a:pt x="80715" y="20419"/>
                    <a:pt x="80715" y="17896"/>
                    <a:pt x="80149" y="15472"/>
                  </a:cubicBezTo>
                  <a:cubicBezTo>
                    <a:pt x="79531" y="13025"/>
                    <a:pt x="77341" y="11302"/>
                    <a:pt x="74816" y="11275"/>
                  </a:cubicBezTo>
                  <a:cubicBezTo>
                    <a:pt x="71979" y="11275"/>
                    <a:pt x="68688" y="12183"/>
                    <a:pt x="65851" y="12409"/>
                  </a:cubicBezTo>
                  <a:cubicBezTo>
                    <a:pt x="62952" y="12769"/>
                    <a:pt x="60025" y="11997"/>
                    <a:pt x="57682" y="10255"/>
                  </a:cubicBezTo>
                  <a:cubicBezTo>
                    <a:pt x="55071" y="8100"/>
                    <a:pt x="53937" y="4584"/>
                    <a:pt x="51327" y="2316"/>
                  </a:cubicBezTo>
                  <a:cubicBezTo>
                    <a:pt x="47864" y="-182"/>
                    <a:pt x="43350" y="-697"/>
                    <a:pt x="39412" y="955"/>
                  </a:cubicBezTo>
                  <a:lnTo>
                    <a:pt x="6505" y="17967"/>
                  </a:lnTo>
                  <a:cubicBezTo>
                    <a:pt x="3328" y="19554"/>
                    <a:pt x="-417" y="22049"/>
                    <a:pt x="38" y="25679"/>
                  </a:cubicBezTo>
                  <a:cubicBezTo>
                    <a:pt x="716" y="28159"/>
                    <a:pt x="2735" y="30046"/>
                    <a:pt x="5258" y="30555"/>
                  </a:cubicBezTo>
                  <a:cubicBezTo>
                    <a:pt x="7640" y="31236"/>
                    <a:pt x="10250" y="31236"/>
                    <a:pt x="12633" y="31916"/>
                  </a:cubicBezTo>
                  <a:cubicBezTo>
                    <a:pt x="23639" y="34978"/>
                    <a:pt x="26590" y="51196"/>
                    <a:pt x="37029" y="5675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7" name="Freeform 526">
              <a:extLst>
                <a:ext uri="{FF2B5EF4-FFF2-40B4-BE49-F238E27FC236}">
                  <a16:creationId xmlns:a16="http://schemas.microsoft.com/office/drawing/2014/main" id="{0495A938-39B2-1141-BCFF-18527D87DC50}"/>
                </a:ext>
              </a:extLst>
            </p:cNvPr>
            <p:cNvSpPr/>
            <p:nvPr/>
          </p:nvSpPr>
          <p:spPr>
            <a:xfrm>
              <a:off x="9123890" y="4612949"/>
              <a:ext cx="25860" cy="38770"/>
            </a:xfrm>
            <a:custGeom>
              <a:avLst/>
              <a:gdLst>
                <a:gd name="connsiteX0" fmla="*/ 11158 w 22694"/>
                <a:gd name="connsiteY0" fmla="*/ 38617 h 34023"/>
                <a:gd name="connsiteX1" fmla="*/ 13200 w 22694"/>
                <a:gd name="connsiteY1" fmla="*/ 30678 h 34023"/>
                <a:gd name="connsiteX2" fmla="*/ 19327 w 22694"/>
                <a:gd name="connsiteY2" fmla="*/ 24554 h 34023"/>
                <a:gd name="connsiteX3" fmla="*/ 24887 w 22694"/>
                <a:gd name="connsiteY3" fmla="*/ 10377 h 34023"/>
                <a:gd name="connsiteX4" fmla="*/ 8094 w 22694"/>
                <a:gd name="connsiteY4" fmla="*/ 10377 h 34023"/>
                <a:gd name="connsiteX5" fmla="*/ 6278 w 22694"/>
                <a:gd name="connsiteY5" fmla="*/ 18089 h 34023"/>
                <a:gd name="connsiteX6" fmla="*/ 264 w 22694"/>
                <a:gd name="connsiteY6" fmla="*/ 25348 h 34023"/>
                <a:gd name="connsiteX7" fmla="*/ 4576 w 22694"/>
                <a:gd name="connsiteY7" fmla="*/ 36689 h 34023"/>
                <a:gd name="connsiteX8" fmla="*/ 11158 w 22694"/>
                <a:gd name="connsiteY8" fmla="*/ 38617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34023">
                  <a:moveTo>
                    <a:pt x="11158" y="38617"/>
                  </a:moveTo>
                  <a:cubicBezTo>
                    <a:pt x="13540" y="37142"/>
                    <a:pt x="12406" y="33400"/>
                    <a:pt x="13200" y="30678"/>
                  </a:cubicBezTo>
                  <a:cubicBezTo>
                    <a:pt x="13994" y="27956"/>
                    <a:pt x="17058" y="26482"/>
                    <a:pt x="19327" y="24554"/>
                  </a:cubicBezTo>
                  <a:cubicBezTo>
                    <a:pt x="23440" y="21058"/>
                    <a:pt x="25527" y="15735"/>
                    <a:pt x="24887" y="10377"/>
                  </a:cubicBezTo>
                  <a:cubicBezTo>
                    <a:pt x="23072" y="-3345"/>
                    <a:pt x="9228" y="-3572"/>
                    <a:pt x="8094" y="10377"/>
                  </a:cubicBezTo>
                  <a:cubicBezTo>
                    <a:pt x="8155" y="13061"/>
                    <a:pt x="7531" y="15715"/>
                    <a:pt x="6278" y="18089"/>
                  </a:cubicBezTo>
                  <a:cubicBezTo>
                    <a:pt x="4576" y="20811"/>
                    <a:pt x="1399" y="22399"/>
                    <a:pt x="264" y="25348"/>
                  </a:cubicBezTo>
                  <a:cubicBezTo>
                    <a:pt x="-870" y="28296"/>
                    <a:pt x="1853" y="33173"/>
                    <a:pt x="4576" y="36689"/>
                  </a:cubicBezTo>
                  <a:cubicBezTo>
                    <a:pt x="7299" y="40204"/>
                    <a:pt x="9002" y="40091"/>
                    <a:pt x="11158" y="3861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8" name="Freeform 527">
              <a:extLst>
                <a:ext uri="{FF2B5EF4-FFF2-40B4-BE49-F238E27FC236}">
                  <a16:creationId xmlns:a16="http://schemas.microsoft.com/office/drawing/2014/main" id="{CDB969F4-ACDE-4F49-B69C-FC6E72AEB480}"/>
                </a:ext>
              </a:extLst>
            </p:cNvPr>
            <p:cNvSpPr/>
            <p:nvPr/>
          </p:nvSpPr>
          <p:spPr>
            <a:xfrm>
              <a:off x="9040272" y="4654730"/>
              <a:ext cx="25860" cy="38770"/>
            </a:xfrm>
            <a:custGeom>
              <a:avLst/>
              <a:gdLst>
                <a:gd name="connsiteX0" fmla="*/ 2723 w 22694"/>
                <a:gd name="connsiteY0" fmla="*/ 39605 h 34023"/>
                <a:gd name="connsiteX1" fmla="*/ 9758 w 22694"/>
                <a:gd name="connsiteY1" fmla="*/ 35636 h 34023"/>
                <a:gd name="connsiteX2" fmla="*/ 11347 w 22694"/>
                <a:gd name="connsiteY2" fmla="*/ 26903 h 34023"/>
                <a:gd name="connsiteX3" fmla="*/ 20424 w 22694"/>
                <a:gd name="connsiteY3" fmla="*/ 14768 h 34023"/>
                <a:gd name="connsiteX4" fmla="*/ 29162 w 22694"/>
                <a:gd name="connsiteY4" fmla="*/ 9437 h 34023"/>
                <a:gd name="connsiteX5" fmla="*/ 29162 w 22694"/>
                <a:gd name="connsiteY5" fmla="*/ 592 h 34023"/>
                <a:gd name="connsiteX6" fmla="*/ 24169 w 22694"/>
                <a:gd name="connsiteY6" fmla="*/ 592 h 34023"/>
                <a:gd name="connsiteX7" fmla="*/ 19971 w 22694"/>
                <a:gd name="connsiteY7" fmla="*/ 3540 h 34023"/>
                <a:gd name="connsiteX8" fmla="*/ 13616 w 22694"/>
                <a:gd name="connsiteY8" fmla="*/ 9097 h 34023"/>
                <a:gd name="connsiteX9" fmla="*/ 1134 w 22694"/>
                <a:gd name="connsiteY9" fmla="*/ 29058 h 34023"/>
                <a:gd name="connsiteX10" fmla="*/ 0 w 22694"/>
                <a:gd name="connsiteY10" fmla="*/ 35069 h 34023"/>
                <a:gd name="connsiteX11" fmla="*/ 2723 w 22694"/>
                <a:gd name="connsiteY11" fmla="*/ 39605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94" h="34023">
                  <a:moveTo>
                    <a:pt x="2723" y="39605"/>
                  </a:moveTo>
                  <a:cubicBezTo>
                    <a:pt x="5740" y="40288"/>
                    <a:pt x="8783" y="38570"/>
                    <a:pt x="9758" y="35636"/>
                  </a:cubicBezTo>
                  <a:cubicBezTo>
                    <a:pt x="10581" y="32786"/>
                    <a:pt x="11112" y="29860"/>
                    <a:pt x="11347" y="26903"/>
                  </a:cubicBezTo>
                  <a:cubicBezTo>
                    <a:pt x="12589" y="21789"/>
                    <a:pt x="15868" y="17405"/>
                    <a:pt x="20424" y="14768"/>
                  </a:cubicBezTo>
                  <a:cubicBezTo>
                    <a:pt x="23528" y="13326"/>
                    <a:pt x="26459" y="11538"/>
                    <a:pt x="29162" y="9437"/>
                  </a:cubicBezTo>
                  <a:cubicBezTo>
                    <a:pt x="31431" y="7056"/>
                    <a:pt x="32225" y="2406"/>
                    <a:pt x="29162" y="592"/>
                  </a:cubicBezTo>
                  <a:cubicBezTo>
                    <a:pt x="27591" y="-197"/>
                    <a:pt x="25740" y="-197"/>
                    <a:pt x="24169" y="592"/>
                  </a:cubicBezTo>
                  <a:cubicBezTo>
                    <a:pt x="22615" y="1335"/>
                    <a:pt x="21197" y="2332"/>
                    <a:pt x="19971" y="3540"/>
                  </a:cubicBezTo>
                  <a:lnTo>
                    <a:pt x="13616" y="9097"/>
                  </a:lnTo>
                  <a:cubicBezTo>
                    <a:pt x="6747" y="13618"/>
                    <a:pt x="2190" y="20906"/>
                    <a:pt x="1134" y="29058"/>
                  </a:cubicBezTo>
                  <a:cubicBezTo>
                    <a:pt x="431" y="30986"/>
                    <a:pt x="48" y="33017"/>
                    <a:pt x="0" y="35069"/>
                  </a:cubicBezTo>
                  <a:cubicBezTo>
                    <a:pt x="83" y="36943"/>
                    <a:pt x="1107" y="38649"/>
                    <a:pt x="2723" y="3960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9" name="Freeform 528">
              <a:extLst>
                <a:ext uri="{FF2B5EF4-FFF2-40B4-BE49-F238E27FC236}">
                  <a16:creationId xmlns:a16="http://schemas.microsoft.com/office/drawing/2014/main" id="{7C26DD9A-B0C3-BB4B-B60D-F941761A719F}"/>
                </a:ext>
              </a:extLst>
            </p:cNvPr>
            <p:cNvSpPr/>
            <p:nvPr/>
          </p:nvSpPr>
          <p:spPr>
            <a:xfrm>
              <a:off x="8902377" y="4676499"/>
              <a:ext cx="12930" cy="12923"/>
            </a:xfrm>
            <a:custGeom>
              <a:avLst/>
              <a:gdLst>
                <a:gd name="connsiteX0" fmla="*/ 5269 w 11347"/>
                <a:gd name="connsiteY0" fmla="*/ 12336 h 11341"/>
                <a:gd name="connsiteX1" fmla="*/ 10601 w 11347"/>
                <a:gd name="connsiteY1" fmla="*/ 10408 h 11341"/>
                <a:gd name="connsiteX2" fmla="*/ 19112 w 11347"/>
                <a:gd name="connsiteY2" fmla="*/ 1222 h 11341"/>
                <a:gd name="connsiteX3" fmla="*/ 3680 w 11347"/>
                <a:gd name="connsiteY3" fmla="*/ 2470 h 11341"/>
                <a:gd name="connsiteX4" fmla="*/ 502 w 11347"/>
                <a:gd name="connsiteY4" fmla="*/ 5645 h 11341"/>
                <a:gd name="connsiteX5" fmla="*/ 502 w 11347"/>
                <a:gd name="connsiteY5" fmla="*/ 9955 h 11341"/>
                <a:gd name="connsiteX6" fmla="*/ 5268 w 11347"/>
                <a:gd name="connsiteY6" fmla="*/ 12336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7" h="11341">
                  <a:moveTo>
                    <a:pt x="5269" y="12336"/>
                  </a:moveTo>
                  <a:cubicBezTo>
                    <a:pt x="7152" y="12036"/>
                    <a:pt x="8962" y="11382"/>
                    <a:pt x="10601" y="10408"/>
                  </a:cubicBezTo>
                  <a:cubicBezTo>
                    <a:pt x="13438" y="9047"/>
                    <a:pt x="25013" y="5191"/>
                    <a:pt x="19112" y="1222"/>
                  </a:cubicBezTo>
                  <a:cubicBezTo>
                    <a:pt x="14051" y="-769"/>
                    <a:pt x="8354" y="-309"/>
                    <a:pt x="3680" y="2470"/>
                  </a:cubicBezTo>
                  <a:cubicBezTo>
                    <a:pt x="2355" y="3224"/>
                    <a:pt x="1258" y="4321"/>
                    <a:pt x="502" y="5645"/>
                  </a:cubicBezTo>
                  <a:cubicBezTo>
                    <a:pt x="-167" y="7004"/>
                    <a:pt x="-167" y="8596"/>
                    <a:pt x="502" y="9955"/>
                  </a:cubicBezTo>
                  <a:cubicBezTo>
                    <a:pt x="1552" y="11542"/>
                    <a:pt x="3368" y="12449"/>
                    <a:pt x="5268" y="1233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0" name="Freeform 529">
              <a:extLst>
                <a:ext uri="{FF2B5EF4-FFF2-40B4-BE49-F238E27FC236}">
                  <a16:creationId xmlns:a16="http://schemas.microsoft.com/office/drawing/2014/main" id="{F7D5B1C4-F44C-7148-B988-327572281A11}"/>
                </a:ext>
              </a:extLst>
            </p:cNvPr>
            <p:cNvSpPr/>
            <p:nvPr/>
          </p:nvSpPr>
          <p:spPr>
            <a:xfrm>
              <a:off x="9080144" y="4492685"/>
              <a:ext cx="232749" cy="219700"/>
            </a:xfrm>
            <a:custGeom>
              <a:avLst/>
              <a:gdLst>
                <a:gd name="connsiteX0" fmla="*/ 199897 w 204249"/>
                <a:gd name="connsiteY0" fmla="*/ 162415 h 192799"/>
                <a:gd name="connsiteX1" fmla="*/ 203414 w 204249"/>
                <a:gd name="connsiteY1" fmla="*/ 142115 h 192799"/>
                <a:gd name="connsiteX2" fmla="*/ 202847 w 204249"/>
                <a:gd name="connsiteY2" fmla="*/ 135197 h 192799"/>
                <a:gd name="connsiteX3" fmla="*/ 203527 w 204249"/>
                <a:gd name="connsiteY3" fmla="*/ 94709 h 192799"/>
                <a:gd name="connsiteX4" fmla="*/ 207045 w 204249"/>
                <a:gd name="connsiteY4" fmla="*/ 27910 h 192799"/>
                <a:gd name="connsiteX5" fmla="*/ 209882 w 204249"/>
                <a:gd name="connsiteY5" fmla="*/ 27910 h 192799"/>
                <a:gd name="connsiteX6" fmla="*/ 177656 w 204249"/>
                <a:gd name="connsiteY6" fmla="*/ 17589 h 192799"/>
                <a:gd name="connsiteX7" fmla="*/ 136125 w 204249"/>
                <a:gd name="connsiteY7" fmla="*/ 10 h 192799"/>
                <a:gd name="connsiteX8" fmla="*/ 100381 w 204249"/>
                <a:gd name="connsiteY8" fmla="*/ 21332 h 192799"/>
                <a:gd name="connsiteX9" fmla="*/ 76553 w 204249"/>
                <a:gd name="connsiteY9" fmla="*/ 47983 h 192799"/>
                <a:gd name="connsiteX10" fmla="*/ 50908 w 204249"/>
                <a:gd name="connsiteY10" fmla="*/ 22126 h 192799"/>
                <a:gd name="connsiteX11" fmla="*/ 14143 w 204249"/>
                <a:gd name="connsiteY11" fmla="*/ 28930 h 192799"/>
                <a:gd name="connsiteX12" fmla="*/ 1660 w 204249"/>
                <a:gd name="connsiteY12" fmla="*/ 37323 h 192799"/>
                <a:gd name="connsiteX13" fmla="*/ 16525 w 204249"/>
                <a:gd name="connsiteY13" fmla="*/ 62840 h 192799"/>
                <a:gd name="connsiteX14" fmla="*/ 33206 w 204249"/>
                <a:gd name="connsiteY14" fmla="*/ 58644 h 192799"/>
                <a:gd name="connsiteX15" fmla="*/ 59305 w 204249"/>
                <a:gd name="connsiteY15" fmla="*/ 64541 h 192799"/>
                <a:gd name="connsiteX16" fmla="*/ 106282 w 204249"/>
                <a:gd name="connsiteY16" fmla="*/ 86543 h 192799"/>
                <a:gd name="connsiteX17" fmla="*/ 144409 w 204249"/>
                <a:gd name="connsiteY17" fmla="*/ 120567 h 192799"/>
                <a:gd name="connsiteX18" fmla="*/ 153940 w 204249"/>
                <a:gd name="connsiteY18" fmla="*/ 151528 h 192799"/>
                <a:gd name="connsiteX19" fmla="*/ 125345 w 204249"/>
                <a:gd name="connsiteY19" fmla="*/ 182262 h 192799"/>
                <a:gd name="connsiteX20" fmla="*/ 161657 w 204249"/>
                <a:gd name="connsiteY20" fmla="*/ 173757 h 192799"/>
                <a:gd name="connsiteX21" fmla="*/ 195698 w 204249"/>
                <a:gd name="connsiteY21" fmla="*/ 197233 h 192799"/>
                <a:gd name="connsiteX22" fmla="*/ 199897 w 204249"/>
                <a:gd name="connsiteY22" fmla="*/ 162415 h 19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4249" h="192799">
                  <a:moveTo>
                    <a:pt x="199897" y="162415"/>
                  </a:moveTo>
                  <a:cubicBezTo>
                    <a:pt x="201779" y="155791"/>
                    <a:pt x="202958" y="148986"/>
                    <a:pt x="203414" y="142115"/>
                  </a:cubicBezTo>
                  <a:cubicBezTo>
                    <a:pt x="203414" y="140187"/>
                    <a:pt x="203414" y="137805"/>
                    <a:pt x="202847" y="135197"/>
                  </a:cubicBezTo>
                  <a:cubicBezTo>
                    <a:pt x="200828" y="121756"/>
                    <a:pt x="201059" y="108074"/>
                    <a:pt x="203527" y="94709"/>
                  </a:cubicBezTo>
                  <a:cubicBezTo>
                    <a:pt x="206411" y="72565"/>
                    <a:pt x="207587" y="50233"/>
                    <a:pt x="207045" y="27910"/>
                  </a:cubicBezTo>
                  <a:lnTo>
                    <a:pt x="209882" y="27910"/>
                  </a:lnTo>
                  <a:cubicBezTo>
                    <a:pt x="197741" y="23486"/>
                    <a:pt x="185939" y="19744"/>
                    <a:pt x="177656" y="17589"/>
                  </a:cubicBezTo>
                  <a:cubicBezTo>
                    <a:pt x="164039" y="14073"/>
                    <a:pt x="147359" y="-443"/>
                    <a:pt x="136125" y="10"/>
                  </a:cubicBezTo>
                  <a:cubicBezTo>
                    <a:pt x="124891" y="464"/>
                    <a:pt x="108097" y="18383"/>
                    <a:pt x="100381" y="21332"/>
                  </a:cubicBezTo>
                  <a:cubicBezTo>
                    <a:pt x="92665" y="24280"/>
                    <a:pt x="87332" y="47983"/>
                    <a:pt x="76553" y="47983"/>
                  </a:cubicBezTo>
                  <a:cubicBezTo>
                    <a:pt x="65773" y="47983"/>
                    <a:pt x="67474" y="19517"/>
                    <a:pt x="50908" y="22126"/>
                  </a:cubicBezTo>
                  <a:cubicBezTo>
                    <a:pt x="38786" y="25063"/>
                    <a:pt x="26513" y="27334"/>
                    <a:pt x="14143" y="28930"/>
                  </a:cubicBezTo>
                  <a:cubicBezTo>
                    <a:pt x="2796" y="28930"/>
                    <a:pt x="-3105" y="30178"/>
                    <a:pt x="1660" y="37323"/>
                  </a:cubicBezTo>
                  <a:cubicBezTo>
                    <a:pt x="6426" y="44468"/>
                    <a:pt x="16525" y="50932"/>
                    <a:pt x="16525" y="62840"/>
                  </a:cubicBezTo>
                  <a:cubicBezTo>
                    <a:pt x="16525" y="74748"/>
                    <a:pt x="27192" y="58077"/>
                    <a:pt x="33206" y="58644"/>
                  </a:cubicBezTo>
                  <a:cubicBezTo>
                    <a:pt x="39220" y="59211"/>
                    <a:pt x="53404" y="57510"/>
                    <a:pt x="59305" y="64541"/>
                  </a:cubicBezTo>
                  <a:cubicBezTo>
                    <a:pt x="73145" y="75254"/>
                    <a:pt x="89189" y="82769"/>
                    <a:pt x="106282" y="86543"/>
                  </a:cubicBezTo>
                  <a:cubicBezTo>
                    <a:pt x="123672" y="91197"/>
                    <a:pt x="137820" y="103822"/>
                    <a:pt x="144409" y="120567"/>
                  </a:cubicBezTo>
                  <a:cubicBezTo>
                    <a:pt x="147359" y="133609"/>
                    <a:pt x="159274" y="145517"/>
                    <a:pt x="153940" y="151528"/>
                  </a:cubicBezTo>
                  <a:cubicBezTo>
                    <a:pt x="148607" y="157539"/>
                    <a:pt x="117062" y="174210"/>
                    <a:pt x="125345" y="182262"/>
                  </a:cubicBezTo>
                  <a:cubicBezTo>
                    <a:pt x="133629" y="190315"/>
                    <a:pt x="153373" y="172169"/>
                    <a:pt x="161657" y="173757"/>
                  </a:cubicBezTo>
                  <a:cubicBezTo>
                    <a:pt x="174332" y="179458"/>
                    <a:pt x="185867" y="187413"/>
                    <a:pt x="195698" y="197233"/>
                  </a:cubicBezTo>
                  <a:cubicBezTo>
                    <a:pt x="195381" y="185484"/>
                    <a:pt x="196795" y="173753"/>
                    <a:pt x="199897" y="16241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1" name="Freeform 530">
              <a:extLst>
                <a:ext uri="{FF2B5EF4-FFF2-40B4-BE49-F238E27FC236}">
                  <a16:creationId xmlns:a16="http://schemas.microsoft.com/office/drawing/2014/main" id="{6EADB922-96D9-F74B-9EF1-3FA36F4A48C7}"/>
                </a:ext>
              </a:extLst>
            </p:cNvPr>
            <p:cNvSpPr/>
            <p:nvPr/>
          </p:nvSpPr>
          <p:spPr>
            <a:xfrm>
              <a:off x="9306898" y="4526040"/>
              <a:ext cx="245679" cy="245548"/>
            </a:xfrm>
            <a:custGeom>
              <a:avLst/>
              <a:gdLst>
                <a:gd name="connsiteX0" fmla="*/ 204250 w 215597"/>
                <a:gd name="connsiteY0" fmla="*/ 188036 h 215481"/>
                <a:gd name="connsiteX1" fmla="*/ 179740 w 215597"/>
                <a:gd name="connsiteY1" fmla="*/ 160704 h 215481"/>
                <a:gd name="connsiteX2" fmla="*/ 159542 w 215597"/>
                <a:gd name="connsiteY2" fmla="*/ 132691 h 215481"/>
                <a:gd name="connsiteX3" fmla="*/ 158294 w 215597"/>
                <a:gd name="connsiteY3" fmla="*/ 110009 h 215481"/>
                <a:gd name="connsiteX4" fmla="*/ 168392 w 215597"/>
                <a:gd name="connsiteY4" fmla="*/ 96173 h 215481"/>
                <a:gd name="connsiteX5" fmla="*/ 136961 w 215597"/>
                <a:gd name="connsiteY5" fmla="*/ 79048 h 215481"/>
                <a:gd name="connsiteX6" fmla="*/ 118465 w 215597"/>
                <a:gd name="connsiteY6" fmla="*/ 50581 h 215481"/>
                <a:gd name="connsiteX7" fmla="*/ 34042 w 215597"/>
                <a:gd name="connsiteY7" fmla="*/ 8392 h 215481"/>
                <a:gd name="connsiteX8" fmla="*/ 13730 w 215597"/>
                <a:gd name="connsiteY8" fmla="*/ 0 h 215481"/>
                <a:gd name="connsiteX9" fmla="*/ 9986 w 215597"/>
                <a:gd name="connsiteY9" fmla="*/ 68047 h 215481"/>
                <a:gd name="connsiteX10" fmla="*/ 9986 w 215597"/>
                <a:gd name="connsiteY10" fmla="*/ 106266 h 215481"/>
                <a:gd name="connsiteX11" fmla="*/ 10553 w 215597"/>
                <a:gd name="connsiteY11" fmla="*/ 113184 h 215481"/>
                <a:gd name="connsiteX12" fmla="*/ 6922 w 215597"/>
                <a:gd name="connsiteY12" fmla="*/ 135186 h 215481"/>
                <a:gd name="connsiteX13" fmla="*/ 2723 w 215597"/>
                <a:gd name="connsiteY13" fmla="*/ 170911 h 215481"/>
                <a:gd name="connsiteX14" fmla="*/ 0 w 215597"/>
                <a:gd name="connsiteY14" fmla="*/ 171705 h 215481"/>
                <a:gd name="connsiteX15" fmla="*/ 38694 w 215597"/>
                <a:gd name="connsiteY15" fmla="*/ 178169 h 215481"/>
                <a:gd name="connsiteX16" fmla="*/ 58892 w 215597"/>
                <a:gd name="connsiteY16" fmla="*/ 165127 h 215481"/>
                <a:gd name="connsiteX17" fmla="*/ 61275 w 215597"/>
                <a:gd name="connsiteY17" fmla="*/ 153786 h 215481"/>
                <a:gd name="connsiteX18" fmla="*/ 86239 w 215597"/>
                <a:gd name="connsiteY18" fmla="*/ 132805 h 215481"/>
                <a:gd name="connsiteX19" fmla="*/ 117103 w 215597"/>
                <a:gd name="connsiteY19" fmla="*/ 145280 h 215481"/>
                <a:gd name="connsiteX20" fmla="*/ 166464 w 215597"/>
                <a:gd name="connsiteY20" fmla="*/ 202666 h 215481"/>
                <a:gd name="connsiteX21" fmla="*/ 204704 w 215597"/>
                <a:gd name="connsiteY21" fmla="*/ 209244 h 215481"/>
                <a:gd name="connsiteX22" fmla="*/ 219455 w 215597"/>
                <a:gd name="connsiteY22" fmla="*/ 214574 h 215481"/>
                <a:gd name="connsiteX23" fmla="*/ 204250 w 215597"/>
                <a:gd name="connsiteY23" fmla="*/ 188036 h 21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5597" h="215481">
                  <a:moveTo>
                    <a:pt x="204250" y="188036"/>
                  </a:moveTo>
                  <a:cubicBezTo>
                    <a:pt x="196420" y="181004"/>
                    <a:pt x="188704" y="168529"/>
                    <a:pt x="179740" y="160704"/>
                  </a:cubicBezTo>
                  <a:cubicBezTo>
                    <a:pt x="170776" y="152878"/>
                    <a:pt x="166691" y="138589"/>
                    <a:pt x="159542" y="132691"/>
                  </a:cubicBezTo>
                  <a:cubicBezTo>
                    <a:pt x="152393" y="126794"/>
                    <a:pt x="146379" y="110009"/>
                    <a:pt x="158294" y="110009"/>
                  </a:cubicBezTo>
                  <a:cubicBezTo>
                    <a:pt x="170208" y="110009"/>
                    <a:pt x="170208" y="103204"/>
                    <a:pt x="168392" y="96173"/>
                  </a:cubicBezTo>
                  <a:cubicBezTo>
                    <a:pt x="166577" y="89141"/>
                    <a:pt x="148195" y="83244"/>
                    <a:pt x="136961" y="79048"/>
                  </a:cubicBezTo>
                  <a:cubicBezTo>
                    <a:pt x="125727" y="74851"/>
                    <a:pt x="126181" y="55231"/>
                    <a:pt x="118465" y="50581"/>
                  </a:cubicBezTo>
                  <a:cubicBezTo>
                    <a:pt x="110749" y="45931"/>
                    <a:pt x="52424" y="16558"/>
                    <a:pt x="34042" y="8392"/>
                  </a:cubicBezTo>
                  <a:cubicBezTo>
                    <a:pt x="27574" y="5444"/>
                    <a:pt x="20652" y="2608"/>
                    <a:pt x="13730" y="0"/>
                  </a:cubicBezTo>
                  <a:cubicBezTo>
                    <a:pt x="14244" y="22745"/>
                    <a:pt x="12992" y="45495"/>
                    <a:pt x="9986" y="68047"/>
                  </a:cubicBezTo>
                  <a:cubicBezTo>
                    <a:pt x="7977" y="80708"/>
                    <a:pt x="7977" y="93606"/>
                    <a:pt x="9986" y="106266"/>
                  </a:cubicBezTo>
                  <a:cubicBezTo>
                    <a:pt x="9986" y="108875"/>
                    <a:pt x="9986" y="111257"/>
                    <a:pt x="10553" y="113184"/>
                  </a:cubicBezTo>
                  <a:cubicBezTo>
                    <a:pt x="10252" y="120640"/>
                    <a:pt x="9033" y="128029"/>
                    <a:pt x="6922" y="135186"/>
                  </a:cubicBezTo>
                  <a:cubicBezTo>
                    <a:pt x="3276" y="146722"/>
                    <a:pt x="1851" y="158845"/>
                    <a:pt x="2723" y="170911"/>
                  </a:cubicBezTo>
                  <a:lnTo>
                    <a:pt x="0" y="171705"/>
                  </a:lnTo>
                  <a:cubicBezTo>
                    <a:pt x="8283" y="179984"/>
                    <a:pt x="27914" y="179984"/>
                    <a:pt x="38694" y="178169"/>
                  </a:cubicBezTo>
                  <a:cubicBezTo>
                    <a:pt x="49474" y="176355"/>
                    <a:pt x="58892" y="170457"/>
                    <a:pt x="58892" y="165127"/>
                  </a:cubicBezTo>
                  <a:cubicBezTo>
                    <a:pt x="58892" y="159797"/>
                    <a:pt x="53559" y="157642"/>
                    <a:pt x="61275" y="153786"/>
                  </a:cubicBezTo>
                  <a:cubicBezTo>
                    <a:pt x="68991" y="149930"/>
                    <a:pt x="73190" y="133145"/>
                    <a:pt x="86239" y="132805"/>
                  </a:cubicBezTo>
                  <a:cubicBezTo>
                    <a:pt x="99288" y="132464"/>
                    <a:pt x="108252" y="145507"/>
                    <a:pt x="117103" y="145280"/>
                  </a:cubicBezTo>
                  <a:cubicBezTo>
                    <a:pt x="125954" y="145053"/>
                    <a:pt x="147514" y="198470"/>
                    <a:pt x="166464" y="202666"/>
                  </a:cubicBezTo>
                  <a:cubicBezTo>
                    <a:pt x="185413" y="206862"/>
                    <a:pt x="196420" y="203233"/>
                    <a:pt x="204704" y="209244"/>
                  </a:cubicBezTo>
                  <a:cubicBezTo>
                    <a:pt x="212988" y="215255"/>
                    <a:pt x="212874" y="218770"/>
                    <a:pt x="219455" y="214574"/>
                  </a:cubicBezTo>
                  <a:cubicBezTo>
                    <a:pt x="226036" y="210378"/>
                    <a:pt x="212080" y="195748"/>
                    <a:pt x="204250" y="18803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2" name="Freeform 531">
              <a:extLst>
                <a:ext uri="{FF2B5EF4-FFF2-40B4-BE49-F238E27FC236}">
                  <a16:creationId xmlns:a16="http://schemas.microsoft.com/office/drawing/2014/main" id="{DFA40568-CB7F-F140-BC74-FD36EBD4242A}"/>
                </a:ext>
              </a:extLst>
            </p:cNvPr>
            <p:cNvSpPr/>
            <p:nvPr/>
          </p:nvSpPr>
          <p:spPr>
            <a:xfrm>
              <a:off x="9526071" y="4568140"/>
              <a:ext cx="90514" cy="64618"/>
            </a:xfrm>
            <a:custGeom>
              <a:avLst/>
              <a:gdLst>
                <a:gd name="connsiteX0" fmla="*/ 89303 w 79430"/>
                <a:gd name="connsiteY0" fmla="*/ 17492 h 56705"/>
                <a:gd name="connsiteX1" fmla="*/ 76139 w 79430"/>
                <a:gd name="connsiteY1" fmla="*/ 2068 h 56705"/>
                <a:gd name="connsiteX2" fmla="*/ 60707 w 79430"/>
                <a:gd name="connsiteY2" fmla="*/ 29400 h 56705"/>
                <a:gd name="connsiteX3" fmla="*/ 38013 w 79430"/>
                <a:gd name="connsiteY3" fmla="*/ 39380 h 56705"/>
                <a:gd name="connsiteX4" fmla="*/ 0 w 79430"/>
                <a:gd name="connsiteY4" fmla="*/ 43123 h 56705"/>
                <a:gd name="connsiteX5" fmla="*/ 28368 w 79430"/>
                <a:gd name="connsiteY5" fmla="*/ 58887 h 56705"/>
                <a:gd name="connsiteX6" fmla="*/ 75572 w 79430"/>
                <a:gd name="connsiteY6" fmla="*/ 39380 h 56705"/>
                <a:gd name="connsiteX7" fmla="*/ 89303 w 79430"/>
                <a:gd name="connsiteY7" fmla="*/ 17492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30" h="56705">
                  <a:moveTo>
                    <a:pt x="89303" y="17492"/>
                  </a:moveTo>
                  <a:cubicBezTo>
                    <a:pt x="94635" y="12728"/>
                    <a:pt x="80906" y="-6211"/>
                    <a:pt x="76139" y="2068"/>
                  </a:cubicBezTo>
                  <a:cubicBezTo>
                    <a:pt x="71374" y="10347"/>
                    <a:pt x="67289" y="26451"/>
                    <a:pt x="60707" y="29400"/>
                  </a:cubicBezTo>
                  <a:cubicBezTo>
                    <a:pt x="54216" y="34767"/>
                    <a:pt x="46358" y="38223"/>
                    <a:pt x="38013" y="39380"/>
                  </a:cubicBezTo>
                  <a:cubicBezTo>
                    <a:pt x="27574" y="41535"/>
                    <a:pt x="0" y="35978"/>
                    <a:pt x="0" y="43123"/>
                  </a:cubicBezTo>
                  <a:cubicBezTo>
                    <a:pt x="0" y="50267"/>
                    <a:pt x="14524" y="58547"/>
                    <a:pt x="28368" y="58887"/>
                  </a:cubicBezTo>
                  <a:cubicBezTo>
                    <a:pt x="42211" y="59227"/>
                    <a:pt x="68423" y="38473"/>
                    <a:pt x="75572" y="39380"/>
                  </a:cubicBezTo>
                  <a:cubicBezTo>
                    <a:pt x="82721" y="40287"/>
                    <a:pt x="83855" y="22709"/>
                    <a:pt x="89303" y="1749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3" name="Freeform 532">
              <a:extLst>
                <a:ext uri="{FF2B5EF4-FFF2-40B4-BE49-F238E27FC236}">
                  <a16:creationId xmlns:a16="http://schemas.microsoft.com/office/drawing/2014/main" id="{455C6F65-7774-9A49-A3D2-C696FE17ECE6}"/>
                </a:ext>
              </a:extLst>
            </p:cNvPr>
            <p:cNvSpPr/>
            <p:nvPr/>
          </p:nvSpPr>
          <p:spPr>
            <a:xfrm>
              <a:off x="9637191" y="4566302"/>
              <a:ext cx="12930" cy="12923"/>
            </a:xfrm>
            <a:custGeom>
              <a:avLst/>
              <a:gdLst>
                <a:gd name="connsiteX0" fmla="*/ 1206 w 11347"/>
                <a:gd name="connsiteY0" fmla="*/ 18765 h 11341"/>
                <a:gd name="connsiteX1" fmla="*/ 7107 w 11347"/>
                <a:gd name="connsiteY1" fmla="*/ 22394 h 11341"/>
                <a:gd name="connsiteX2" fmla="*/ 11759 w 11347"/>
                <a:gd name="connsiteY2" fmla="*/ 13208 h 11341"/>
                <a:gd name="connsiteX3" fmla="*/ 9830 w 11347"/>
                <a:gd name="connsiteY3" fmla="*/ 3114 h 11341"/>
                <a:gd name="connsiteX4" fmla="*/ 4691 w 11347"/>
                <a:gd name="connsiteY4" fmla="*/ 143 h 11341"/>
                <a:gd name="connsiteX5" fmla="*/ 4611 w 11347"/>
                <a:gd name="connsiteY5" fmla="*/ 165 h 11341"/>
                <a:gd name="connsiteX6" fmla="*/ 299 w 11347"/>
                <a:gd name="connsiteY6" fmla="*/ 4815 h 11341"/>
                <a:gd name="connsiteX7" fmla="*/ 299 w 11347"/>
                <a:gd name="connsiteY7" fmla="*/ 11620 h 11341"/>
                <a:gd name="connsiteX8" fmla="*/ 1207 w 11347"/>
                <a:gd name="connsiteY8" fmla="*/ 18765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7" h="11341">
                  <a:moveTo>
                    <a:pt x="1206" y="18765"/>
                  </a:moveTo>
                  <a:cubicBezTo>
                    <a:pt x="2234" y="21076"/>
                    <a:pt x="4579" y="22518"/>
                    <a:pt x="7107" y="22394"/>
                  </a:cubicBezTo>
                  <a:cubicBezTo>
                    <a:pt x="10851" y="21827"/>
                    <a:pt x="12213" y="17064"/>
                    <a:pt x="11759" y="13208"/>
                  </a:cubicBezTo>
                  <a:cubicBezTo>
                    <a:pt x="11897" y="9740"/>
                    <a:pt x="11237" y="6287"/>
                    <a:pt x="9830" y="3114"/>
                  </a:cubicBezTo>
                  <a:cubicBezTo>
                    <a:pt x="9232" y="875"/>
                    <a:pt x="6931" y="-455"/>
                    <a:pt x="4691" y="143"/>
                  </a:cubicBezTo>
                  <a:cubicBezTo>
                    <a:pt x="4664" y="150"/>
                    <a:pt x="4638" y="158"/>
                    <a:pt x="4611" y="165"/>
                  </a:cubicBezTo>
                  <a:cubicBezTo>
                    <a:pt x="2495" y="911"/>
                    <a:pt x="882" y="2650"/>
                    <a:pt x="299" y="4815"/>
                  </a:cubicBezTo>
                  <a:cubicBezTo>
                    <a:pt x="-100" y="7066"/>
                    <a:pt x="-100" y="9369"/>
                    <a:pt x="299" y="11620"/>
                  </a:cubicBezTo>
                  <a:cubicBezTo>
                    <a:pt x="91" y="14039"/>
                    <a:pt x="401" y="16475"/>
                    <a:pt x="1207" y="1876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4" name="Freeform 533">
              <a:extLst>
                <a:ext uri="{FF2B5EF4-FFF2-40B4-BE49-F238E27FC236}">
                  <a16:creationId xmlns:a16="http://schemas.microsoft.com/office/drawing/2014/main" id="{916269BF-9487-834A-8497-4CC9A0B93A31}"/>
                </a:ext>
              </a:extLst>
            </p:cNvPr>
            <p:cNvSpPr/>
            <p:nvPr/>
          </p:nvSpPr>
          <p:spPr>
            <a:xfrm>
              <a:off x="9689743" y="4613561"/>
              <a:ext cx="38792" cy="38770"/>
            </a:xfrm>
            <a:custGeom>
              <a:avLst/>
              <a:gdLst>
                <a:gd name="connsiteX0" fmla="*/ 11371 w 34041"/>
                <a:gd name="connsiteY0" fmla="*/ 26739 h 34023"/>
                <a:gd name="connsiteX1" fmla="*/ 15229 w 34041"/>
                <a:gd name="connsiteY1" fmla="*/ 35812 h 34023"/>
                <a:gd name="connsiteX2" fmla="*/ 21130 w 34041"/>
                <a:gd name="connsiteY2" fmla="*/ 43524 h 34023"/>
                <a:gd name="connsiteX3" fmla="*/ 30208 w 34041"/>
                <a:gd name="connsiteY3" fmla="*/ 42617 h 34023"/>
                <a:gd name="connsiteX4" fmla="*/ 34292 w 34041"/>
                <a:gd name="connsiteY4" fmla="*/ 30482 h 34023"/>
                <a:gd name="connsiteX5" fmla="*/ 27257 w 34041"/>
                <a:gd name="connsiteY5" fmla="*/ 19141 h 34023"/>
                <a:gd name="connsiteX6" fmla="*/ 15910 w 34041"/>
                <a:gd name="connsiteY6" fmla="*/ 5872 h 34023"/>
                <a:gd name="connsiteX7" fmla="*/ 5811 w 34041"/>
                <a:gd name="connsiteY7" fmla="*/ 88 h 34023"/>
                <a:gd name="connsiteX8" fmla="*/ 24 w 34041"/>
                <a:gd name="connsiteY8" fmla="*/ 8253 h 34023"/>
                <a:gd name="connsiteX9" fmla="*/ 4449 w 34041"/>
                <a:gd name="connsiteY9" fmla="*/ 18120 h 34023"/>
                <a:gd name="connsiteX10" fmla="*/ 11371 w 34041"/>
                <a:gd name="connsiteY10" fmla="*/ 26739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41" h="34023">
                  <a:moveTo>
                    <a:pt x="11371" y="26739"/>
                  </a:moveTo>
                  <a:cubicBezTo>
                    <a:pt x="12868" y="29670"/>
                    <a:pt x="14157" y="32701"/>
                    <a:pt x="15229" y="35812"/>
                  </a:cubicBezTo>
                  <a:cubicBezTo>
                    <a:pt x="16355" y="38928"/>
                    <a:pt x="18416" y="41621"/>
                    <a:pt x="21130" y="43524"/>
                  </a:cubicBezTo>
                  <a:cubicBezTo>
                    <a:pt x="24013" y="45311"/>
                    <a:pt x="27737" y="44939"/>
                    <a:pt x="30208" y="42617"/>
                  </a:cubicBezTo>
                  <a:cubicBezTo>
                    <a:pt x="33319" y="39387"/>
                    <a:pt x="34817" y="34934"/>
                    <a:pt x="34292" y="30482"/>
                  </a:cubicBezTo>
                  <a:cubicBezTo>
                    <a:pt x="33138" y="26082"/>
                    <a:pt x="30687" y="22130"/>
                    <a:pt x="27257" y="19141"/>
                  </a:cubicBezTo>
                  <a:lnTo>
                    <a:pt x="15910" y="5872"/>
                  </a:lnTo>
                  <a:cubicBezTo>
                    <a:pt x="13300" y="2810"/>
                    <a:pt x="9896" y="-593"/>
                    <a:pt x="5811" y="88"/>
                  </a:cubicBezTo>
                  <a:cubicBezTo>
                    <a:pt x="2165" y="1060"/>
                    <a:pt x="-268" y="4493"/>
                    <a:pt x="24" y="8253"/>
                  </a:cubicBezTo>
                  <a:cubicBezTo>
                    <a:pt x="394" y="11934"/>
                    <a:pt x="1946" y="15395"/>
                    <a:pt x="4449" y="18120"/>
                  </a:cubicBezTo>
                  <a:cubicBezTo>
                    <a:pt x="7011" y="20779"/>
                    <a:pt x="9328" y="23664"/>
                    <a:pt x="11371" y="2673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5" name="Freeform 534">
              <a:extLst>
                <a:ext uri="{FF2B5EF4-FFF2-40B4-BE49-F238E27FC236}">
                  <a16:creationId xmlns:a16="http://schemas.microsoft.com/office/drawing/2014/main" id="{10F53739-7EEA-084D-8391-3F8390B17962}"/>
                </a:ext>
              </a:extLst>
            </p:cNvPr>
            <p:cNvSpPr/>
            <p:nvPr/>
          </p:nvSpPr>
          <p:spPr>
            <a:xfrm>
              <a:off x="9741277" y="4652811"/>
              <a:ext cx="12930" cy="12923"/>
            </a:xfrm>
            <a:custGeom>
              <a:avLst/>
              <a:gdLst>
                <a:gd name="connsiteX0" fmla="*/ 14599 w 11347"/>
                <a:gd name="connsiteY0" fmla="*/ 21328 h 11341"/>
                <a:gd name="connsiteX1" fmla="*/ 6428 w 11347"/>
                <a:gd name="connsiteY1" fmla="*/ 1255 h 11341"/>
                <a:gd name="connsiteX2" fmla="*/ 3138 w 11347"/>
                <a:gd name="connsiteY2" fmla="*/ 7 h 11341"/>
                <a:gd name="connsiteX3" fmla="*/ 301 w 11347"/>
                <a:gd name="connsiteY3" fmla="*/ 3750 h 11341"/>
                <a:gd name="connsiteX4" fmla="*/ 3252 w 11347"/>
                <a:gd name="connsiteY4" fmla="*/ 15998 h 11341"/>
                <a:gd name="connsiteX5" fmla="*/ 14599 w 11347"/>
                <a:gd name="connsiteY5" fmla="*/ 2132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14599" y="21328"/>
                  </a:moveTo>
                  <a:cubicBezTo>
                    <a:pt x="27535" y="21328"/>
                    <a:pt x="10060" y="3636"/>
                    <a:pt x="6428" y="1255"/>
                  </a:cubicBezTo>
                  <a:cubicBezTo>
                    <a:pt x="5559" y="390"/>
                    <a:pt x="4362" y="-64"/>
                    <a:pt x="3138" y="7"/>
                  </a:cubicBezTo>
                  <a:cubicBezTo>
                    <a:pt x="1517" y="560"/>
                    <a:pt x="395" y="2041"/>
                    <a:pt x="301" y="3750"/>
                  </a:cubicBezTo>
                  <a:cubicBezTo>
                    <a:pt x="-582" y="8068"/>
                    <a:pt x="499" y="12555"/>
                    <a:pt x="3252" y="15998"/>
                  </a:cubicBezTo>
                  <a:cubicBezTo>
                    <a:pt x="6072" y="19348"/>
                    <a:pt x="10218" y="21296"/>
                    <a:pt x="14599" y="2132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6" name="Freeform 535">
              <a:extLst>
                <a:ext uri="{FF2B5EF4-FFF2-40B4-BE49-F238E27FC236}">
                  <a16:creationId xmlns:a16="http://schemas.microsoft.com/office/drawing/2014/main" id="{2B372B58-AC77-BE43-9317-EA6C9229208E}"/>
                </a:ext>
              </a:extLst>
            </p:cNvPr>
            <p:cNvSpPr/>
            <p:nvPr/>
          </p:nvSpPr>
          <p:spPr>
            <a:xfrm>
              <a:off x="9744443" y="4688326"/>
              <a:ext cx="25860" cy="25847"/>
            </a:xfrm>
            <a:custGeom>
              <a:avLst/>
              <a:gdLst>
                <a:gd name="connsiteX0" fmla="*/ 3197 w 22694"/>
                <a:gd name="connsiteY0" fmla="*/ 29 h 22682"/>
                <a:gd name="connsiteX1" fmla="*/ 19 w 22694"/>
                <a:gd name="connsiteY1" fmla="*/ 3318 h 22682"/>
                <a:gd name="connsiteX2" fmla="*/ 1041 w 22694"/>
                <a:gd name="connsiteY2" fmla="*/ 7968 h 22682"/>
                <a:gd name="connsiteX3" fmla="*/ 20558 w 22694"/>
                <a:gd name="connsiteY3" fmla="*/ 24640 h 22682"/>
                <a:gd name="connsiteX4" fmla="*/ 25778 w 22694"/>
                <a:gd name="connsiteY4" fmla="*/ 24640 h 22682"/>
                <a:gd name="connsiteX5" fmla="*/ 30090 w 22694"/>
                <a:gd name="connsiteY5" fmla="*/ 21918 h 22682"/>
                <a:gd name="connsiteX6" fmla="*/ 28728 w 22694"/>
                <a:gd name="connsiteY6" fmla="*/ 13979 h 22682"/>
                <a:gd name="connsiteX7" fmla="*/ 6034 w 22694"/>
                <a:gd name="connsiteY7" fmla="*/ 483 h 22682"/>
                <a:gd name="connsiteX8" fmla="*/ 3197 w 22694"/>
                <a:gd name="connsiteY8" fmla="*/ 29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22682">
                  <a:moveTo>
                    <a:pt x="3197" y="29"/>
                  </a:moveTo>
                  <a:cubicBezTo>
                    <a:pt x="1513" y="277"/>
                    <a:pt x="208" y="1628"/>
                    <a:pt x="19" y="3318"/>
                  </a:cubicBezTo>
                  <a:cubicBezTo>
                    <a:pt x="-90" y="4934"/>
                    <a:pt x="265" y="6547"/>
                    <a:pt x="1041" y="7968"/>
                  </a:cubicBezTo>
                  <a:cubicBezTo>
                    <a:pt x="4803" y="16104"/>
                    <a:pt x="11932" y="22192"/>
                    <a:pt x="20558" y="24640"/>
                  </a:cubicBezTo>
                  <a:cubicBezTo>
                    <a:pt x="22274" y="25045"/>
                    <a:pt x="24062" y="25045"/>
                    <a:pt x="25778" y="24640"/>
                  </a:cubicBezTo>
                  <a:cubicBezTo>
                    <a:pt x="27559" y="24448"/>
                    <a:pt x="29151" y="23443"/>
                    <a:pt x="30090" y="21918"/>
                  </a:cubicBezTo>
                  <a:cubicBezTo>
                    <a:pt x="31113" y="19221"/>
                    <a:pt x="30591" y="16181"/>
                    <a:pt x="28728" y="13979"/>
                  </a:cubicBezTo>
                  <a:cubicBezTo>
                    <a:pt x="23622" y="6380"/>
                    <a:pt x="13750" y="4452"/>
                    <a:pt x="6034" y="483"/>
                  </a:cubicBezTo>
                  <a:cubicBezTo>
                    <a:pt x="5145" y="86"/>
                    <a:pt x="4166" y="-71"/>
                    <a:pt x="3197" y="2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7" name="Freeform 536">
              <a:extLst>
                <a:ext uri="{FF2B5EF4-FFF2-40B4-BE49-F238E27FC236}">
                  <a16:creationId xmlns:a16="http://schemas.microsoft.com/office/drawing/2014/main" id="{8E2AF9C3-629B-F747-9B01-D68CD8E2B3A6}"/>
                </a:ext>
              </a:extLst>
            </p:cNvPr>
            <p:cNvSpPr/>
            <p:nvPr/>
          </p:nvSpPr>
          <p:spPr>
            <a:xfrm>
              <a:off x="9790450" y="4678570"/>
              <a:ext cx="25860" cy="25847"/>
            </a:xfrm>
            <a:custGeom>
              <a:avLst/>
              <a:gdLst>
                <a:gd name="connsiteX0" fmla="*/ 3673 w 22694"/>
                <a:gd name="connsiteY0" fmla="*/ 11652 h 22682"/>
                <a:gd name="connsiteX1" fmla="*/ 26367 w 22694"/>
                <a:gd name="connsiteY1" fmla="*/ 25602 h 22682"/>
                <a:gd name="connsiteX2" fmla="*/ 31360 w 22694"/>
                <a:gd name="connsiteY2" fmla="*/ 25035 h 22682"/>
                <a:gd name="connsiteX3" fmla="*/ 30112 w 22694"/>
                <a:gd name="connsiteY3" fmla="*/ 19024 h 22682"/>
                <a:gd name="connsiteX4" fmla="*/ 8893 w 22694"/>
                <a:gd name="connsiteY4" fmla="*/ 1559 h 22682"/>
                <a:gd name="connsiteX5" fmla="*/ 2765 w 22694"/>
                <a:gd name="connsiteY5" fmla="*/ 198 h 22682"/>
                <a:gd name="connsiteX6" fmla="*/ 156 w 22694"/>
                <a:gd name="connsiteY6" fmla="*/ 5982 h 22682"/>
                <a:gd name="connsiteX7" fmla="*/ 3673 w 22694"/>
                <a:gd name="connsiteY7" fmla="*/ 11652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94" h="22682">
                  <a:moveTo>
                    <a:pt x="3673" y="11652"/>
                  </a:moveTo>
                  <a:cubicBezTo>
                    <a:pt x="9925" y="18158"/>
                    <a:pt x="17737" y="22960"/>
                    <a:pt x="26367" y="25602"/>
                  </a:cubicBezTo>
                  <a:cubicBezTo>
                    <a:pt x="28070" y="25602"/>
                    <a:pt x="30226" y="26396"/>
                    <a:pt x="31360" y="25035"/>
                  </a:cubicBezTo>
                  <a:cubicBezTo>
                    <a:pt x="32495" y="23674"/>
                    <a:pt x="31360" y="20839"/>
                    <a:pt x="30112" y="19024"/>
                  </a:cubicBezTo>
                  <a:cubicBezTo>
                    <a:pt x="24485" y="11640"/>
                    <a:pt x="17222" y="5662"/>
                    <a:pt x="8893" y="1559"/>
                  </a:cubicBezTo>
                  <a:cubicBezTo>
                    <a:pt x="7170" y="185"/>
                    <a:pt x="4908" y="-317"/>
                    <a:pt x="2765" y="198"/>
                  </a:cubicBezTo>
                  <a:cubicBezTo>
                    <a:pt x="657" y="1286"/>
                    <a:pt x="-425" y="3682"/>
                    <a:pt x="156" y="5982"/>
                  </a:cubicBezTo>
                  <a:cubicBezTo>
                    <a:pt x="812" y="8147"/>
                    <a:pt x="2024" y="10102"/>
                    <a:pt x="3673" y="1165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8" name="Freeform 537">
              <a:extLst>
                <a:ext uri="{FF2B5EF4-FFF2-40B4-BE49-F238E27FC236}">
                  <a16:creationId xmlns:a16="http://schemas.microsoft.com/office/drawing/2014/main" id="{3883DC1B-5E70-9F48-9003-11A960055AA5}"/>
                </a:ext>
              </a:extLst>
            </p:cNvPr>
            <p:cNvSpPr/>
            <p:nvPr/>
          </p:nvSpPr>
          <p:spPr>
            <a:xfrm>
              <a:off x="9844850" y="4708261"/>
              <a:ext cx="25860" cy="38770"/>
            </a:xfrm>
            <a:custGeom>
              <a:avLst/>
              <a:gdLst>
                <a:gd name="connsiteX0" fmla="*/ 7224 w 22694"/>
                <a:gd name="connsiteY0" fmla="*/ 20868 h 34023"/>
                <a:gd name="connsiteX1" fmla="*/ 18571 w 22694"/>
                <a:gd name="connsiteY1" fmla="*/ 32209 h 34023"/>
                <a:gd name="connsiteX2" fmla="*/ 23450 w 22694"/>
                <a:gd name="connsiteY2" fmla="*/ 34477 h 34023"/>
                <a:gd name="connsiteX3" fmla="*/ 25606 w 22694"/>
                <a:gd name="connsiteY3" fmla="*/ 31075 h 34023"/>
                <a:gd name="connsiteX4" fmla="*/ 24358 w 22694"/>
                <a:gd name="connsiteY4" fmla="*/ 26992 h 34023"/>
                <a:gd name="connsiteX5" fmla="*/ 6202 w 22694"/>
                <a:gd name="connsiteY5" fmla="*/ 0 h 34023"/>
                <a:gd name="connsiteX6" fmla="*/ 1096 w 22694"/>
                <a:gd name="connsiteY6" fmla="*/ 3743 h 34023"/>
                <a:gd name="connsiteX7" fmla="*/ 1096 w 22694"/>
                <a:gd name="connsiteY7" fmla="*/ 13156 h 34023"/>
                <a:gd name="connsiteX8" fmla="*/ 7223 w 22694"/>
                <a:gd name="connsiteY8" fmla="*/ 20868 h 34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34023">
                  <a:moveTo>
                    <a:pt x="7224" y="20868"/>
                  </a:moveTo>
                  <a:lnTo>
                    <a:pt x="18571" y="32209"/>
                  </a:lnTo>
                  <a:cubicBezTo>
                    <a:pt x="19819" y="33570"/>
                    <a:pt x="21635" y="35044"/>
                    <a:pt x="23450" y="34477"/>
                  </a:cubicBezTo>
                  <a:cubicBezTo>
                    <a:pt x="24791" y="33882"/>
                    <a:pt x="25641" y="32540"/>
                    <a:pt x="25606" y="31075"/>
                  </a:cubicBezTo>
                  <a:cubicBezTo>
                    <a:pt x="25470" y="29644"/>
                    <a:pt x="25045" y="28255"/>
                    <a:pt x="24358" y="26992"/>
                  </a:cubicBezTo>
                  <a:cubicBezTo>
                    <a:pt x="21408" y="20301"/>
                    <a:pt x="16075" y="0"/>
                    <a:pt x="6202" y="0"/>
                  </a:cubicBezTo>
                  <a:cubicBezTo>
                    <a:pt x="3937" y="204"/>
                    <a:pt x="1971" y="1645"/>
                    <a:pt x="1096" y="3743"/>
                  </a:cubicBezTo>
                  <a:cubicBezTo>
                    <a:pt x="-365" y="6710"/>
                    <a:pt x="-365" y="10188"/>
                    <a:pt x="1096" y="13156"/>
                  </a:cubicBezTo>
                  <a:cubicBezTo>
                    <a:pt x="2717" y="16034"/>
                    <a:pt x="4785" y="18638"/>
                    <a:pt x="7223" y="2086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9" name="Freeform 538">
              <a:extLst>
                <a:ext uri="{FF2B5EF4-FFF2-40B4-BE49-F238E27FC236}">
                  <a16:creationId xmlns:a16="http://schemas.microsoft.com/office/drawing/2014/main" id="{D1A33138-0DD5-894A-A0E6-0E4FF8FD0372}"/>
                </a:ext>
              </a:extLst>
            </p:cNvPr>
            <p:cNvSpPr/>
            <p:nvPr/>
          </p:nvSpPr>
          <p:spPr>
            <a:xfrm>
              <a:off x="9820462" y="4731523"/>
              <a:ext cx="25860" cy="12923"/>
            </a:xfrm>
            <a:custGeom>
              <a:avLst/>
              <a:gdLst>
                <a:gd name="connsiteX0" fmla="*/ 28626 w 22694"/>
                <a:gd name="connsiteY0" fmla="*/ 6465 h 11341"/>
                <a:gd name="connsiteX1" fmla="*/ 19207 w 22694"/>
                <a:gd name="connsiteY1" fmla="*/ 0 h 11341"/>
                <a:gd name="connsiteX2" fmla="*/ 7860 w 22694"/>
                <a:gd name="connsiteY2" fmla="*/ 0 h 11341"/>
                <a:gd name="connsiteX3" fmla="*/ 144 w 22694"/>
                <a:gd name="connsiteY3" fmla="*/ 4196 h 11341"/>
                <a:gd name="connsiteX4" fmla="*/ 2867 w 22694"/>
                <a:gd name="connsiteY4" fmla="*/ 10774 h 11341"/>
                <a:gd name="connsiteX5" fmla="*/ 10016 w 22694"/>
                <a:gd name="connsiteY5" fmla="*/ 13156 h 11341"/>
                <a:gd name="connsiteX6" fmla="*/ 22385 w 22694"/>
                <a:gd name="connsiteY6" fmla="*/ 15537 h 11341"/>
                <a:gd name="connsiteX7" fmla="*/ 26924 w 22694"/>
                <a:gd name="connsiteY7" fmla="*/ 15537 h 11341"/>
                <a:gd name="connsiteX8" fmla="*/ 30555 w 22694"/>
                <a:gd name="connsiteY8" fmla="*/ 13269 h 11341"/>
                <a:gd name="connsiteX9" fmla="*/ 30555 w 22694"/>
                <a:gd name="connsiteY9" fmla="*/ 9186 h 11341"/>
                <a:gd name="connsiteX10" fmla="*/ 28626 w 22694"/>
                <a:gd name="connsiteY10" fmla="*/ 6464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4" h="11341">
                  <a:moveTo>
                    <a:pt x="28626" y="6465"/>
                  </a:moveTo>
                  <a:cubicBezTo>
                    <a:pt x="26564" y="3055"/>
                    <a:pt x="23131" y="699"/>
                    <a:pt x="19207" y="0"/>
                  </a:cubicBezTo>
                  <a:cubicBezTo>
                    <a:pt x="15690" y="0"/>
                    <a:pt x="11832" y="0"/>
                    <a:pt x="7860" y="0"/>
                  </a:cubicBezTo>
                  <a:cubicBezTo>
                    <a:pt x="3889" y="0"/>
                    <a:pt x="1052" y="1134"/>
                    <a:pt x="144" y="4196"/>
                  </a:cubicBezTo>
                  <a:cubicBezTo>
                    <a:pt x="-412" y="6742"/>
                    <a:pt x="674" y="9365"/>
                    <a:pt x="2867" y="10774"/>
                  </a:cubicBezTo>
                  <a:cubicBezTo>
                    <a:pt x="5053" y="12068"/>
                    <a:pt x="7490" y="12880"/>
                    <a:pt x="10016" y="13156"/>
                  </a:cubicBezTo>
                  <a:lnTo>
                    <a:pt x="22385" y="15537"/>
                  </a:lnTo>
                  <a:cubicBezTo>
                    <a:pt x="23885" y="15817"/>
                    <a:pt x="25424" y="15817"/>
                    <a:pt x="26924" y="15537"/>
                  </a:cubicBezTo>
                  <a:cubicBezTo>
                    <a:pt x="28431" y="15416"/>
                    <a:pt x="29786" y="14570"/>
                    <a:pt x="30555" y="13269"/>
                  </a:cubicBezTo>
                  <a:cubicBezTo>
                    <a:pt x="31124" y="11967"/>
                    <a:pt x="31124" y="10488"/>
                    <a:pt x="30555" y="9186"/>
                  </a:cubicBezTo>
                  <a:cubicBezTo>
                    <a:pt x="30034" y="8199"/>
                    <a:pt x="29385" y="7284"/>
                    <a:pt x="28626" y="64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0" name="Freeform 539">
              <a:extLst>
                <a:ext uri="{FF2B5EF4-FFF2-40B4-BE49-F238E27FC236}">
                  <a16:creationId xmlns:a16="http://schemas.microsoft.com/office/drawing/2014/main" id="{7D489D5E-0A06-B54A-8987-83899A7FFD63}"/>
                </a:ext>
              </a:extLst>
            </p:cNvPr>
            <p:cNvSpPr/>
            <p:nvPr/>
          </p:nvSpPr>
          <p:spPr>
            <a:xfrm>
              <a:off x="9863458" y="4761245"/>
              <a:ext cx="12930" cy="12923"/>
            </a:xfrm>
            <a:custGeom>
              <a:avLst/>
              <a:gdLst>
                <a:gd name="connsiteX0" fmla="*/ 12909 w 11347"/>
                <a:gd name="connsiteY0" fmla="*/ 2497 h 11341"/>
                <a:gd name="connsiteX1" fmla="*/ 2498 w 11347"/>
                <a:gd name="connsiteY1" fmla="*/ 1842 h 11341"/>
                <a:gd name="connsiteX2" fmla="*/ 200 w 11347"/>
                <a:gd name="connsiteY2" fmla="*/ 9075 h 11341"/>
                <a:gd name="connsiteX3" fmla="*/ 6668 w 11347"/>
                <a:gd name="connsiteY3" fmla="*/ 16106 h 11341"/>
                <a:gd name="connsiteX4" fmla="*/ 16200 w 11347"/>
                <a:gd name="connsiteY4" fmla="*/ 18374 h 11341"/>
                <a:gd name="connsiteX5" fmla="*/ 12909 w 11347"/>
                <a:gd name="connsiteY5" fmla="*/ 2497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12909" y="2497"/>
                  </a:moveTo>
                  <a:cubicBezTo>
                    <a:pt x="10215" y="-557"/>
                    <a:pt x="5554" y="-850"/>
                    <a:pt x="2498" y="1842"/>
                  </a:cubicBezTo>
                  <a:cubicBezTo>
                    <a:pt x="454" y="3643"/>
                    <a:pt x="-430" y="6425"/>
                    <a:pt x="200" y="9075"/>
                  </a:cubicBezTo>
                  <a:cubicBezTo>
                    <a:pt x="1215" y="12256"/>
                    <a:pt x="3581" y="14828"/>
                    <a:pt x="6668" y="16106"/>
                  </a:cubicBezTo>
                  <a:cubicBezTo>
                    <a:pt x="9719" y="17318"/>
                    <a:pt x="12929" y="18082"/>
                    <a:pt x="16200" y="18374"/>
                  </a:cubicBezTo>
                  <a:cubicBezTo>
                    <a:pt x="28454" y="20189"/>
                    <a:pt x="16653" y="5899"/>
                    <a:pt x="12909" y="249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1" name="Freeform 540">
              <a:extLst>
                <a:ext uri="{FF2B5EF4-FFF2-40B4-BE49-F238E27FC236}">
                  <a16:creationId xmlns:a16="http://schemas.microsoft.com/office/drawing/2014/main" id="{B7E5517B-BE49-C24D-8A38-F82FAC4C18FD}"/>
                </a:ext>
              </a:extLst>
            </p:cNvPr>
            <p:cNvSpPr/>
            <p:nvPr/>
          </p:nvSpPr>
          <p:spPr>
            <a:xfrm>
              <a:off x="9983406" y="4910380"/>
              <a:ext cx="12930" cy="12923"/>
            </a:xfrm>
            <a:custGeom>
              <a:avLst/>
              <a:gdLst>
                <a:gd name="connsiteX0" fmla="*/ 7957 w 11347"/>
                <a:gd name="connsiteY0" fmla="*/ 22574 h 11341"/>
                <a:gd name="connsiteX1" fmla="*/ 11474 w 11347"/>
                <a:gd name="connsiteY1" fmla="*/ 21099 h 11341"/>
                <a:gd name="connsiteX2" fmla="*/ 11474 w 11347"/>
                <a:gd name="connsiteY2" fmla="*/ 1933 h 11341"/>
                <a:gd name="connsiteX3" fmla="*/ 127 w 11347"/>
                <a:gd name="connsiteY3" fmla="*/ 12367 h 11341"/>
                <a:gd name="connsiteX4" fmla="*/ 5006 w 11347"/>
                <a:gd name="connsiteY4" fmla="*/ 20986 h 11341"/>
                <a:gd name="connsiteX5" fmla="*/ 7957 w 11347"/>
                <a:gd name="connsiteY5" fmla="*/ 22574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47" h="11341">
                  <a:moveTo>
                    <a:pt x="7957" y="22574"/>
                  </a:moveTo>
                  <a:cubicBezTo>
                    <a:pt x="9311" y="22761"/>
                    <a:pt x="10659" y="22196"/>
                    <a:pt x="11474" y="21099"/>
                  </a:cubicBezTo>
                  <a:cubicBezTo>
                    <a:pt x="13853" y="14932"/>
                    <a:pt x="13853" y="8101"/>
                    <a:pt x="11474" y="1933"/>
                  </a:cubicBezTo>
                  <a:cubicBezTo>
                    <a:pt x="5687" y="-4645"/>
                    <a:pt x="-1008" y="7263"/>
                    <a:pt x="127" y="12367"/>
                  </a:cubicBezTo>
                  <a:cubicBezTo>
                    <a:pt x="494" y="15790"/>
                    <a:pt x="2259" y="18909"/>
                    <a:pt x="5006" y="20986"/>
                  </a:cubicBezTo>
                  <a:cubicBezTo>
                    <a:pt x="5866" y="21719"/>
                    <a:pt x="6871" y="22260"/>
                    <a:pt x="7957" y="2257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2" name="Freeform 541">
              <a:extLst>
                <a:ext uri="{FF2B5EF4-FFF2-40B4-BE49-F238E27FC236}">
                  <a16:creationId xmlns:a16="http://schemas.microsoft.com/office/drawing/2014/main" id="{3C91B8AF-0F81-EC45-80CD-C06E57357A35}"/>
                </a:ext>
              </a:extLst>
            </p:cNvPr>
            <p:cNvSpPr/>
            <p:nvPr/>
          </p:nvSpPr>
          <p:spPr>
            <a:xfrm>
              <a:off x="9994184" y="4942707"/>
              <a:ext cx="12930" cy="12923"/>
            </a:xfrm>
            <a:custGeom>
              <a:avLst/>
              <a:gdLst>
                <a:gd name="connsiteX0" fmla="*/ 314 w 11347"/>
                <a:gd name="connsiteY0" fmla="*/ 6567 h 11341"/>
                <a:gd name="connsiteX1" fmla="*/ 1902 w 11347"/>
                <a:gd name="connsiteY1" fmla="*/ 14959 h 11341"/>
                <a:gd name="connsiteX2" fmla="*/ 16313 w 11347"/>
                <a:gd name="connsiteY2" fmla="*/ 6454 h 11341"/>
                <a:gd name="connsiteX3" fmla="*/ 6610 w 11347"/>
                <a:gd name="connsiteY3" fmla="*/ 184 h 11341"/>
                <a:gd name="connsiteX4" fmla="*/ 313 w 11347"/>
                <a:gd name="connsiteY4" fmla="*/ 6567 h 1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47" h="11341">
                  <a:moveTo>
                    <a:pt x="314" y="6567"/>
                  </a:moveTo>
                  <a:cubicBezTo>
                    <a:pt x="-425" y="9462"/>
                    <a:pt x="156" y="12535"/>
                    <a:pt x="1902" y="14959"/>
                  </a:cubicBezTo>
                  <a:cubicBezTo>
                    <a:pt x="8143" y="22445"/>
                    <a:pt x="18129" y="14959"/>
                    <a:pt x="16313" y="6454"/>
                  </a:cubicBezTo>
                  <a:cubicBezTo>
                    <a:pt x="15366" y="2044"/>
                    <a:pt x="11022" y="-763"/>
                    <a:pt x="6610" y="184"/>
                  </a:cubicBezTo>
                  <a:cubicBezTo>
                    <a:pt x="3425" y="867"/>
                    <a:pt x="951" y="3375"/>
                    <a:pt x="313" y="656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3" name="Freeform 542">
              <a:extLst>
                <a:ext uri="{FF2B5EF4-FFF2-40B4-BE49-F238E27FC236}">
                  <a16:creationId xmlns:a16="http://schemas.microsoft.com/office/drawing/2014/main" id="{015E02A6-C99F-8C45-9566-74EACAEF88B6}"/>
                </a:ext>
              </a:extLst>
            </p:cNvPr>
            <p:cNvSpPr/>
            <p:nvPr/>
          </p:nvSpPr>
          <p:spPr>
            <a:xfrm>
              <a:off x="5754748" y="2093524"/>
              <a:ext cx="219819" cy="64618"/>
            </a:xfrm>
            <a:custGeom>
              <a:avLst/>
              <a:gdLst>
                <a:gd name="connsiteX0" fmla="*/ 11930 w 192902"/>
                <a:gd name="connsiteY0" fmla="*/ 28165 h 56705"/>
                <a:gd name="connsiteX1" fmla="*/ 40979 w 192902"/>
                <a:gd name="connsiteY1" fmla="*/ 36103 h 56705"/>
                <a:gd name="connsiteX2" fmla="*/ 58226 w 192902"/>
                <a:gd name="connsiteY2" fmla="*/ 30660 h 56705"/>
                <a:gd name="connsiteX3" fmla="*/ 55730 w 192902"/>
                <a:gd name="connsiteY3" fmla="*/ 48805 h 56705"/>
                <a:gd name="connsiteX4" fmla="*/ 76382 w 192902"/>
                <a:gd name="connsiteY4" fmla="*/ 62642 h 56705"/>
                <a:gd name="connsiteX5" fmla="*/ 102481 w 192902"/>
                <a:gd name="connsiteY5" fmla="*/ 44382 h 56705"/>
                <a:gd name="connsiteX6" fmla="*/ 134026 w 192902"/>
                <a:gd name="connsiteY6" fmla="*/ 25670 h 56705"/>
                <a:gd name="connsiteX7" fmla="*/ 156720 w 192902"/>
                <a:gd name="connsiteY7" fmla="*/ 44382 h 56705"/>
                <a:gd name="connsiteX8" fmla="*/ 192691 w 192902"/>
                <a:gd name="connsiteY8" fmla="*/ 47331 h 56705"/>
                <a:gd name="connsiteX9" fmla="*/ 175897 w 192902"/>
                <a:gd name="connsiteY9" fmla="*/ 30093 h 56705"/>
                <a:gd name="connsiteX10" fmla="*/ 127104 w 192902"/>
                <a:gd name="connsiteY10" fmla="*/ 16823 h 56705"/>
                <a:gd name="connsiteX11" fmla="*/ 93630 w 192902"/>
                <a:gd name="connsiteY11" fmla="*/ 2987 h 56705"/>
                <a:gd name="connsiteX12" fmla="*/ 68098 w 192902"/>
                <a:gd name="connsiteY12" fmla="*/ 6957 h 56705"/>
                <a:gd name="connsiteX13" fmla="*/ 55730 w 192902"/>
                <a:gd name="connsiteY13" fmla="*/ 2987 h 56705"/>
                <a:gd name="connsiteX14" fmla="*/ 26227 w 192902"/>
                <a:gd name="connsiteY14" fmla="*/ 8885 h 56705"/>
                <a:gd name="connsiteX15" fmla="*/ 129 w 192902"/>
                <a:gd name="connsiteY15" fmla="*/ 8885 h 56705"/>
                <a:gd name="connsiteX16" fmla="*/ 11930 w 192902"/>
                <a:gd name="connsiteY16" fmla="*/ 28165 h 5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2902" h="56705">
                  <a:moveTo>
                    <a:pt x="11930" y="28165"/>
                  </a:moveTo>
                  <a:cubicBezTo>
                    <a:pt x="21802" y="31680"/>
                    <a:pt x="34624" y="38031"/>
                    <a:pt x="40979" y="36103"/>
                  </a:cubicBezTo>
                  <a:cubicBezTo>
                    <a:pt x="47333" y="34175"/>
                    <a:pt x="53801" y="25670"/>
                    <a:pt x="58226" y="30660"/>
                  </a:cubicBezTo>
                  <a:cubicBezTo>
                    <a:pt x="62652" y="35650"/>
                    <a:pt x="59248" y="37011"/>
                    <a:pt x="55730" y="48805"/>
                  </a:cubicBezTo>
                  <a:cubicBezTo>
                    <a:pt x="52212" y="60600"/>
                    <a:pt x="71503" y="57198"/>
                    <a:pt x="76382" y="62642"/>
                  </a:cubicBezTo>
                  <a:cubicBezTo>
                    <a:pt x="81261" y="68085"/>
                    <a:pt x="92155" y="52775"/>
                    <a:pt x="102481" y="44382"/>
                  </a:cubicBezTo>
                  <a:cubicBezTo>
                    <a:pt x="112806" y="35990"/>
                    <a:pt x="125175" y="22721"/>
                    <a:pt x="134026" y="25670"/>
                  </a:cubicBezTo>
                  <a:cubicBezTo>
                    <a:pt x="142877" y="28618"/>
                    <a:pt x="145373" y="44382"/>
                    <a:pt x="156720" y="44382"/>
                  </a:cubicBezTo>
                  <a:cubicBezTo>
                    <a:pt x="168068" y="44382"/>
                    <a:pt x="182365" y="54703"/>
                    <a:pt x="192691" y="47331"/>
                  </a:cubicBezTo>
                  <a:cubicBezTo>
                    <a:pt x="203017" y="39959"/>
                    <a:pt x="192124" y="30660"/>
                    <a:pt x="175897" y="30093"/>
                  </a:cubicBezTo>
                  <a:cubicBezTo>
                    <a:pt x="159001" y="28448"/>
                    <a:pt x="142504" y="23962"/>
                    <a:pt x="127104" y="16823"/>
                  </a:cubicBezTo>
                  <a:cubicBezTo>
                    <a:pt x="124721" y="14328"/>
                    <a:pt x="104410" y="11380"/>
                    <a:pt x="93630" y="2987"/>
                  </a:cubicBezTo>
                  <a:cubicBezTo>
                    <a:pt x="82850" y="-5405"/>
                    <a:pt x="74453" y="6503"/>
                    <a:pt x="68098" y="6957"/>
                  </a:cubicBezTo>
                  <a:cubicBezTo>
                    <a:pt x="61744" y="7410"/>
                    <a:pt x="63900" y="2080"/>
                    <a:pt x="55730" y="2987"/>
                  </a:cubicBezTo>
                  <a:cubicBezTo>
                    <a:pt x="46048" y="5649"/>
                    <a:pt x="36189" y="7620"/>
                    <a:pt x="26227" y="8885"/>
                  </a:cubicBezTo>
                  <a:cubicBezTo>
                    <a:pt x="19305" y="7977"/>
                    <a:pt x="129" y="265"/>
                    <a:pt x="129" y="8885"/>
                  </a:cubicBezTo>
                  <a:cubicBezTo>
                    <a:pt x="-868" y="17265"/>
                    <a:pt x="4011" y="25236"/>
                    <a:pt x="11930" y="2816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4" name="Freeform 543">
              <a:extLst>
                <a:ext uri="{FF2B5EF4-FFF2-40B4-BE49-F238E27FC236}">
                  <a16:creationId xmlns:a16="http://schemas.microsoft.com/office/drawing/2014/main" id="{87AAD9EE-124B-4B4A-9378-85841E07CF9B}"/>
                </a:ext>
              </a:extLst>
            </p:cNvPr>
            <p:cNvSpPr/>
            <p:nvPr/>
          </p:nvSpPr>
          <p:spPr>
            <a:xfrm>
              <a:off x="5893558" y="2079458"/>
              <a:ext cx="116374" cy="25847"/>
            </a:xfrm>
            <a:custGeom>
              <a:avLst/>
              <a:gdLst>
                <a:gd name="connsiteX0" fmla="*/ 18112 w 102124"/>
                <a:gd name="connsiteY0" fmla="*/ 17827 h 22682"/>
                <a:gd name="connsiteX1" fmla="*/ 51586 w 102124"/>
                <a:gd name="connsiteY1" fmla="*/ 23157 h 22682"/>
                <a:gd name="connsiteX2" fmla="*/ 95387 w 102124"/>
                <a:gd name="connsiteY2" fmla="*/ 20776 h 22682"/>
                <a:gd name="connsiteX3" fmla="*/ 108663 w 102124"/>
                <a:gd name="connsiteY3" fmla="*/ 21 h 22682"/>
                <a:gd name="connsiteX4" fmla="*/ 78706 w 102124"/>
                <a:gd name="connsiteY4" fmla="*/ 6486 h 22682"/>
                <a:gd name="connsiteX5" fmla="*/ 25488 w 102124"/>
                <a:gd name="connsiteY5" fmla="*/ 588 h 22682"/>
                <a:gd name="connsiteX6" fmla="*/ 410 w 102124"/>
                <a:gd name="connsiteY6" fmla="*/ 7507 h 22682"/>
                <a:gd name="connsiteX7" fmla="*/ 18112 w 102124"/>
                <a:gd name="connsiteY7" fmla="*/ 17827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124" h="22682">
                  <a:moveTo>
                    <a:pt x="18112" y="17827"/>
                  </a:moveTo>
                  <a:cubicBezTo>
                    <a:pt x="18112" y="26673"/>
                    <a:pt x="40806" y="22250"/>
                    <a:pt x="51586" y="23157"/>
                  </a:cubicBezTo>
                  <a:cubicBezTo>
                    <a:pt x="62366" y="24065"/>
                    <a:pt x="84607" y="29622"/>
                    <a:pt x="95387" y="20776"/>
                  </a:cubicBezTo>
                  <a:cubicBezTo>
                    <a:pt x="106167" y="11930"/>
                    <a:pt x="120010" y="475"/>
                    <a:pt x="108663" y="21"/>
                  </a:cubicBezTo>
                  <a:cubicBezTo>
                    <a:pt x="97316" y="-432"/>
                    <a:pt x="92550" y="6486"/>
                    <a:pt x="78706" y="6486"/>
                  </a:cubicBezTo>
                  <a:cubicBezTo>
                    <a:pt x="64863" y="6486"/>
                    <a:pt x="43076" y="135"/>
                    <a:pt x="25488" y="588"/>
                  </a:cubicBezTo>
                  <a:cubicBezTo>
                    <a:pt x="15616" y="588"/>
                    <a:pt x="-2994" y="-319"/>
                    <a:pt x="410" y="7507"/>
                  </a:cubicBezTo>
                  <a:cubicBezTo>
                    <a:pt x="3814" y="15332"/>
                    <a:pt x="18112" y="9321"/>
                    <a:pt x="18112" y="1782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5" name="Freeform 544">
              <a:extLst>
                <a:ext uri="{FF2B5EF4-FFF2-40B4-BE49-F238E27FC236}">
                  <a16:creationId xmlns:a16="http://schemas.microsoft.com/office/drawing/2014/main" id="{BF368947-3BB5-AB4E-94B4-0A653CF3A650}"/>
                </a:ext>
              </a:extLst>
            </p:cNvPr>
            <p:cNvSpPr/>
            <p:nvPr/>
          </p:nvSpPr>
          <p:spPr>
            <a:xfrm>
              <a:off x="6372837" y="2068087"/>
              <a:ext cx="38792" cy="12923"/>
            </a:xfrm>
            <a:custGeom>
              <a:avLst/>
              <a:gdLst>
                <a:gd name="connsiteX0" fmla="*/ 6245 w 34041"/>
                <a:gd name="connsiteY0" fmla="*/ 22589 h 11341"/>
                <a:gd name="connsiteX1" fmla="*/ 14755 w 34041"/>
                <a:gd name="connsiteY1" fmla="*/ 17939 h 11341"/>
                <a:gd name="connsiteX2" fmla="*/ 22585 w 34041"/>
                <a:gd name="connsiteY2" fmla="*/ 11928 h 11341"/>
                <a:gd name="connsiteX3" fmla="*/ 33932 w 34041"/>
                <a:gd name="connsiteY3" fmla="*/ 9887 h 11341"/>
                <a:gd name="connsiteX4" fmla="*/ 24060 w 34041"/>
                <a:gd name="connsiteY4" fmla="*/ 20 h 11341"/>
                <a:gd name="connsiteX5" fmla="*/ 3521 w 34041"/>
                <a:gd name="connsiteY5" fmla="*/ 7618 h 11341"/>
                <a:gd name="connsiteX6" fmla="*/ 4 w 34041"/>
                <a:gd name="connsiteY6" fmla="*/ 16124 h 11341"/>
                <a:gd name="connsiteX7" fmla="*/ 6245 w 34041"/>
                <a:gd name="connsiteY7" fmla="*/ 2258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41" h="11341">
                  <a:moveTo>
                    <a:pt x="6245" y="22589"/>
                  </a:moveTo>
                  <a:cubicBezTo>
                    <a:pt x="9635" y="22390"/>
                    <a:pt x="12757" y="20683"/>
                    <a:pt x="14755" y="17939"/>
                  </a:cubicBezTo>
                  <a:cubicBezTo>
                    <a:pt x="16733" y="15225"/>
                    <a:pt x="19451" y="13138"/>
                    <a:pt x="22585" y="11928"/>
                  </a:cubicBezTo>
                  <a:cubicBezTo>
                    <a:pt x="26556" y="11021"/>
                    <a:pt x="31549" y="12949"/>
                    <a:pt x="33932" y="9887"/>
                  </a:cubicBezTo>
                  <a:cubicBezTo>
                    <a:pt x="39038" y="3762"/>
                    <a:pt x="28372" y="-320"/>
                    <a:pt x="24060" y="20"/>
                  </a:cubicBezTo>
                  <a:cubicBezTo>
                    <a:pt x="16636" y="579"/>
                    <a:pt x="9520" y="3212"/>
                    <a:pt x="3521" y="7618"/>
                  </a:cubicBezTo>
                  <a:cubicBezTo>
                    <a:pt x="1199" y="9829"/>
                    <a:pt x="-79" y="12919"/>
                    <a:pt x="4" y="16124"/>
                  </a:cubicBezTo>
                  <a:cubicBezTo>
                    <a:pt x="340" y="19461"/>
                    <a:pt x="2920" y="22134"/>
                    <a:pt x="6245" y="2258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6" name="Freeform 545">
              <a:extLst>
                <a:ext uri="{FF2B5EF4-FFF2-40B4-BE49-F238E27FC236}">
                  <a16:creationId xmlns:a16="http://schemas.microsoft.com/office/drawing/2014/main" id="{E48D23A9-5D39-FB4D-9920-4C71647BCA3A}"/>
                </a:ext>
              </a:extLst>
            </p:cNvPr>
            <p:cNvSpPr/>
            <p:nvPr/>
          </p:nvSpPr>
          <p:spPr>
            <a:xfrm>
              <a:off x="6467990" y="2061783"/>
              <a:ext cx="142235" cy="25847"/>
            </a:xfrm>
            <a:custGeom>
              <a:avLst/>
              <a:gdLst>
                <a:gd name="connsiteX0" fmla="*/ 35988 w 124819"/>
                <a:gd name="connsiteY0" fmla="*/ 28688 h 22682"/>
                <a:gd name="connsiteX1" fmla="*/ 74455 w 124819"/>
                <a:gd name="connsiteY1" fmla="*/ 21883 h 22682"/>
                <a:gd name="connsiteX2" fmla="*/ 105206 w 124819"/>
                <a:gd name="connsiteY2" fmla="*/ 19501 h 22682"/>
                <a:gd name="connsiteX3" fmla="*/ 121546 w 124819"/>
                <a:gd name="connsiteY3" fmla="*/ 23017 h 22682"/>
                <a:gd name="connsiteX4" fmla="*/ 132893 w 124819"/>
                <a:gd name="connsiteY4" fmla="*/ 13377 h 22682"/>
                <a:gd name="connsiteX5" fmla="*/ 120638 w 124819"/>
                <a:gd name="connsiteY5" fmla="*/ 4304 h 22682"/>
                <a:gd name="connsiteX6" fmla="*/ 85916 w 124819"/>
                <a:gd name="connsiteY6" fmla="*/ 7707 h 22682"/>
                <a:gd name="connsiteX7" fmla="*/ 63221 w 124819"/>
                <a:gd name="connsiteY7" fmla="*/ 221 h 22682"/>
                <a:gd name="connsiteX8" fmla="*/ 43704 w 124819"/>
                <a:gd name="connsiteY8" fmla="*/ 2263 h 22682"/>
                <a:gd name="connsiteX9" fmla="*/ 357 w 124819"/>
                <a:gd name="connsiteY9" fmla="*/ 20749 h 22682"/>
                <a:gd name="connsiteX10" fmla="*/ 35988 w 124819"/>
                <a:gd name="connsiteY10" fmla="*/ 28688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19" h="22682">
                  <a:moveTo>
                    <a:pt x="35988" y="28688"/>
                  </a:moveTo>
                  <a:cubicBezTo>
                    <a:pt x="48924" y="26797"/>
                    <a:pt x="61746" y="24529"/>
                    <a:pt x="74455" y="21883"/>
                  </a:cubicBezTo>
                  <a:cubicBezTo>
                    <a:pt x="84428" y="18959"/>
                    <a:pt x="94902" y="18148"/>
                    <a:pt x="105206" y="19501"/>
                  </a:cubicBezTo>
                  <a:cubicBezTo>
                    <a:pt x="110505" y="21277"/>
                    <a:pt x="115985" y="22456"/>
                    <a:pt x="121546" y="23017"/>
                  </a:cubicBezTo>
                  <a:cubicBezTo>
                    <a:pt x="127106" y="23017"/>
                    <a:pt x="132893" y="18934"/>
                    <a:pt x="132893" y="13377"/>
                  </a:cubicBezTo>
                  <a:cubicBezTo>
                    <a:pt x="132893" y="7820"/>
                    <a:pt x="126198" y="4644"/>
                    <a:pt x="120638" y="4304"/>
                  </a:cubicBezTo>
                  <a:cubicBezTo>
                    <a:pt x="109291" y="3510"/>
                    <a:pt x="97944" y="9635"/>
                    <a:pt x="85916" y="7707"/>
                  </a:cubicBezTo>
                  <a:cubicBezTo>
                    <a:pt x="77973" y="6459"/>
                    <a:pt x="71051" y="1582"/>
                    <a:pt x="63221" y="221"/>
                  </a:cubicBezTo>
                  <a:cubicBezTo>
                    <a:pt x="56644" y="-401"/>
                    <a:pt x="50009" y="293"/>
                    <a:pt x="43704" y="2263"/>
                  </a:cubicBezTo>
                  <a:cubicBezTo>
                    <a:pt x="34059" y="4758"/>
                    <a:pt x="2967" y="9635"/>
                    <a:pt x="357" y="20749"/>
                  </a:cubicBezTo>
                  <a:cubicBezTo>
                    <a:pt x="-3727" y="37761"/>
                    <a:pt x="28385" y="29822"/>
                    <a:pt x="35988" y="28688"/>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7" name="Freeform 546">
              <a:extLst>
                <a:ext uri="{FF2B5EF4-FFF2-40B4-BE49-F238E27FC236}">
                  <a16:creationId xmlns:a16="http://schemas.microsoft.com/office/drawing/2014/main" id="{7F457E9A-92E3-E140-B33E-9A3E4B2FCD8C}"/>
                </a:ext>
              </a:extLst>
            </p:cNvPr>
            <p:cNvSpPr/>
            <p:nvPr/>
          </p:nvSpPr>
          <p:spPr>
            <a:xfrm>
              <a:off x="6495077" y="2342130"/>
              <a:ext cx="25860" cy="12923"/>
            </a:xfrm>
            <a:custGeom>
              <a:avLst/>
              <a:gdLst>
                <a:gd name="connsiteX0" fmla="*/ 24814 w 22694"/>
                <a:gd name="connsiteY0" fmla="*/ 7449 h 11341"/>
                <a:gd name="connsiteX1" fmla="*/ 17551 w 22694"/>
                <a:gd name="connsiteY1" fmla="*/ 4047 h 11341"/>
                <a:gd name="connsiteX2" fmla="*/ 5524 w 22694"/>
                <a:gd name="connsiteY2" fmla="*/ 417 h 11341"/>
                <a:gd name="connsiteX3" fmla="*/ 190 w 22694"/>
                <a:gd name="connsiteY3" fmla="*/ 11759 h 11341"/>
                <a:gd name="connsiteX4" fmla="*/ 8133 w 22694"/>
                <a:gd name="connsiteY4" fmla="*/ 22079 h 11341"/>
                <a:gd name="connsiteX5" fmla="*/ 15849 w 22694"/>
                <a:gd name="connsiteY5" fmla="*/ 19924 h 11341"/>
                <a:gd name="connsiteX6" fmla="*/ 27991 w 22694"/>
                <a:gd name="connsiteY6" fmla="*/ 13573 h 11341"/>
                <a:gd name="connsiteX7" fmla="*/ 30260 w 22694"/>
                <a:gd name="connsiteY7" fmla="*/ 6542 h 11341"/>
                <a:gd name="connsiteX8" fmla="*/ 24814 w 22694"/>
                <a:gd name="connsiteY8" fmla="*/ 7449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94" h="11341">
                  <a:moveTo>
                    <a:pt x="24814" y="7449"/>
                  </a:moveTo>
                  <a:cubicBezTo>
                    <a:pt x="22166" y="6881"/>
                    <a:pt x="19682" y="5718"/>
                    <a:pt x="17551" y="4047"/>
                  </a:cubicBezTo>
                  <a:cubicBezTo>
                    <a:pt x="13920" y="1665"/>
                    <a:pt x="9608" y="-1057"/>
                    <a:pt x="5524" y="417"/>
                  </a:cubicBezTo>
                  <a:cubicBezTo>
                    <a:pt x="1476" y="2644"/>
                    <a:pt x="-677" y="7223"/>
                    <a:pt x="190" y="11759"/>
                  </a:cubicBezTo>
                  <a:cubicBezTo>
                    <a:pt x="758" y="16408"/>
                    <a:pt x="3481" y="21625"/>
                    <a:pt x="8133" y="22079"/>
                  </a:cubicBezTo>
                  <a:cubicBezTo>
                    <a:pt x="10864" y="22157"/>
                    <a:pt x="13555" y="21406"/>
                    <a:pt x="15849" y="19924"/>
                  </a:cubicBezTo>
                  <a:lnTo>
                    <a:pt x="27991" y="13573"/>
                  </a:lnTo>
                  <a:cubicBezTo>
                    <a:pt x="31622" y="11759"/>
                    <a:pt x="34118" y="8583"/>
                    <a:pt x="30260" y="6542"/>
                  </a:cubicBezTo>
                  <a:cubicBezTo>
                    <a:pt x="29920" y="6542"/>
                    <a:pt x="25722" y="7562"/>
                    <a:pt x="24814" y="7449"/>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8" name="Freeform 547">
              <a:extLst>
                <a:ext uri="{FF2B5EF4-FFF2-40B4-BE49-F238E27FC236}">
                  <a16:creationId xmlns:a16="http://schemas.microsoft.com/office/drawing/2014/main" id="{0FE5AD74-0C7F-5141-839A-F95E2F5AE1ED}"/>
                </a:ext>
              </a:extLst>
            </p:cNvPr>
            <p:cNvSpPr/>
            <p:nvPr/>
          </p:nvSpPr>
          <p:spPr>
            <a:xfrm>
              <a:off x="6530491" y="2156621"/>
              <a:ext cx="245679" cy="155083"/>
            </a:xfrm>
            <a:custGeom>
              <a:avLst/>
              <a:gdLst>
                <a:gd name="connsiteX0" fmla="*/ 49451 w 215597"/>
                <a:gd name="connsiteY0" fmla="*/ 45264 h 136093"/>
                <a:gd name="connsiteX1" fmla="*/ 40600 w 215597"/>
                <a:gd name="connsiteY1" fmla="*/ 64204 h 136093"/>
                <a:gd name="connsiteX2" fmla="*/ 21082 w 215597"/>
                <a:gd name="connsiteY2" fmla="*/ 84845 h 136093"/>
                <a:gd name="connsiteX3" fmla="*/ 1112 w 215597"/>
                <a:gd name="connsiteY3" fmla="*/ 113197 h 136093"/>
                <a:gd name="connsiteX4" fmla="*/ 46500 w 215597"/>
                <a:gd name="connsiteY4" fmla="*/ 126240 h 136093"/>
                <a:gd name="connsiteX5" fmla="*/ 80542 w 215597"/>
                <a:gd name="connsiteY5" fmla="*/ 138602 h 136093"/>
                <a:gd name="connsiteX6" fmla="*/ 110612 w 215597"/>
                <a:gd name="connsiteY6" fmla="*/ 135086 h 136093"/>
                <a:gd name="connsiteX7" fmla="*/ 62159 w 215597"/>
                <a:gd name="connsiteY7" fmla="*/ 103784 h 136093"/>
                <a:gd name="connsiteX8" fmla="*/ 98811 w 215597"/>
                <a:gd name="connsiteY8" fmla="*/ 55358 h 136093"/>
                <a:gd name="connsiteX9" fmla="*/ 152597 w 215597"/>
                <a:gd name="connsiteY9" fmla="*/ 31088 h 136093"/>
                <a:gd name="connsiteX10" fmla="*/ 225332 w 215597"/>
                <a:gd name="connsiteY10" fmla="*/ 11581 h 136093"/>
                <a:gd name="connsiteX11" fmla="*/ 208766 w 215597"/>
                <a:gd name="connsiteY11" fmla="*/ 1034 h 136093"/>
                <a:gd name="connsiteX12" fmla="*/ 157363 w 215597"/>
                <a:gd name="connsiteY12" fmla="*/ 16344 h 136093"/>
                <a:gd name="connsiteX13" fmla="*/ 89960 w 215597"/>
                <a:gd name="connsiteY13" fmla="*/ 21107 h 136093"/>
                <a:gd name="connsiteX14" fmla="*/ 49451 w 215597"/>
                <a:gd name="connsiteY14" fmla="*/ 45264 h 13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5597" h="136093">
                  <a:moveTo>
                    <a:pt x="49451" y="45264"/>
                  </a:moveTo>
                  <a:cubicBezTo>
                    <a:pt x="50154" y="52714"/>
                    <a:pt x="46767" y="59961"/>
                    <a:pt x="40600" y="64204"/>
                  </a:cubicBezTo>
                  <a:cubicBezTo>
                    <a:pt x="34018" y="68854"/>
                    <a:pt x="24600" y="71916"/>
                    <a:pt x="21082" y="84845"/>
                  </a:cubicBezTo>
                  <a:cubicBezTo>
                    <a:pt x="17565" y="97774"/>
                    <a:pt x="-5243" y="104351"/>
                    <a:pt x="1112" y="113197"/>
                  </a:cubicBezTo>
                  <a:cubicBezTo>
                    <a:pt x="7466" y="122044"/>
                    <a:pt x="41167" y="121476"/>
                    <a:pt x="46500" y="126240"/>
                  </a:cubicBezTo>
                  <a:cubicBezTo>
                    <a:pt x="56569" y="133269"/>
                    <a:pt x="68308" y="137531"/>
                    <a:pt x="80542" y="138602"/>
                  </a:cubicBezTo>
                  <a:cubicBezTo>
                    <a:pt x="91889" y="138602"/>
                    <a:pt x="110612" y="140983"/>
                    <a:pt x="110612" y="135086"/>
                  </a:cubicBezTo>
                  <a:cubicBezTo>
                    <a:pt x="110612" y="129188"/>
                    <a:pt x="63408" y="126807"/>
                    <a:pt x="62159" y="103784"/>
                  </a:cubicBezTo>
                  <a:cubicBezTo>
                    <a:pt x="60911" y="80762"/>
                    <a:pt x="89393" y="61255"/>
                    <a:pt x="98811" y="55358"/>
                  </a:cubicBezTo>
                  <a:cubicBezTo>
                    <a:pt x="108229" y="49460"/>
                    <a:pt x="134895" y="31088"/>
                    <a:pt x="152597" y="31088"/>
                  </a:cubicBezTo>
                  <a:cubicBezTo>
                    <a:pt x="170298" y="31088"/>
                    <a:pt x="219999" y="24056"/>
                    <a:pt x="225332" y="11581"/>
                  </a:cubicBezTo>
                  <a:cubicBezTo>
                    <a:pt x="230666" y="-894"/>
                    <a:pt x="219659" y="-1121"/>
                    <a:pt x="208766" y="1034"/>
                  </a:cubicBezTo>
                  <a:cubicBezTo>
                    <a:pt x="194241" y="3755"/>
                    <a:pt x="174724" y="15777"/>
                    <a:pt x="157363" y="16344"/>
                  </a:cubicBezTo>
                  <a:cubicBezTo>
                    <a:pt x="140001" y="16911"/>
                    <a:pt x="103577" y="15210"/>
                    <a:pt x="89960" y="21107"/>
                  </a:cubicBezTo>
                  <a:cubicBezTo>
                    <a:pt x="76343" y="27005"/>
                    <a:pt x="49451" y="36418"/>
                    <a:pt x="49451" y="4526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9" name="Freeform 548">
              <a:extLst>
                <a:ext uri="{FF2B5EF4-FFF2-40B4-BE49-F238E27FC236}">
                  <a16:creationId xmlns:a16="http://schemas.microsoft.com/office/drawing/2014/main" id="{EF9B116A-4218-7548-8837-D42AB7D68DF4}"/>
                </a:ext>
              </a:extLst>
            </p:cNvPr>
            <p:cNvSpPr/>
            <p:nvPr/>
          </p:nvSpPr>
          <p:spPr>
            <a:xfrm>
              <a:off x="6860187" y="2242415"/>
              <a:ext cx="25860" cy="12923"/>
            </a:xfrm>
            <a:custGeom>
              <a:avLst/>
              <a:gdLst>
                <a:gd name="connsiteX0" fmla="*/ 5110 w 22694"/>
                <a:gd name="connsiteY0" fmla="*/ 10916 h 0"/>
                <a:gd name="connsiteX1" fmla="*/ 10897 w 22694"/>
                <a:gd name="connsiteY1" fmla="*/ 10916 h 0"/>
                <a:gd name="connsiteX2" fmla="*/ 19408 w 22694"/>
                <a:gd name="connsiteY2" fmla="*/ 9555 h 0"/>
                <a:gd name="connsiteX3" fmla="*/ 25308 w 22694"/>
                <a:gd name="connsiteY3" fmla="*/ 6153 h 0"/>
                <a:gd name="connsiteX4" fmla="*/ 22358 w 22694"/>
                <a:gd name="connsiteY4" fmla="*/ 1276 h 0"/>
                <a:gd name="connsiteX5" fmla="*/ 15777 w 22694"/>
                <a:gd name="connsiteY5" fmla="*/ 1276 h 0"/>
                <a:gd name="connsiteX6" fmla="*/ 8515 w 22694"/>
                <a:gd name="connsiteY6" fmla="*/ 29 h 0"/>
                <a:gd name="connsiteX7" fmla="*/ 1933 w 22694"/>
                <a:gd name="connsiteY7" fmla="*/ 2070 h 0"/>
                <a:gd name="connsiteX8" fmla="*/ 345 w 22694"/>
                <a:gd name="connsiteY8" fmla="*/ 8421 h 0"/>
                <a:gd name="connsiteX9" fmla="*/ 5111 w 22694"/>
                <a:gd name="connsiteY9" fmla="*/ 10916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a:moveTo>
                    <a:pt x="5110" y="10916"/>
                  </a:moveTo>
                  <a:cubicBezTo>
                    <a:pt x="7029" y="11197"/>
                    <a:pt x="8979" y="11197"/>
                    <a:pt x="10897" y="10916"/>
                  </a:cubicBezTo>
                  <a:lnTo>
                    <a:pt x="19408" y="9555"/>
                  </a:lnTo>
                  <a:cubicBezTo>
                    <a:pt x="21791" y="9555"/>
                    <a:pt x="24627" y="8534"/>
                    <a:pt x="25308" y="6153"/>
                  </a:cubicBezTo>
                  <a:cubicBezTo>
                    <a:pt x="25694" y="4017"/>
                    <a:pt x="24430" y="1927"/>
                    <a:pt x="22358" y="1276"/>
                  </a:cubicBezTo>
                  <a:cubicBezTo>
                    <a:pt x="20177" y="934"/>
                    <a:pt x="17957" y="934"/>
                    <a:pt x="15777" y="1276"/>
                  </a:cubicBezTo>
                  <a:cubicBezTo>
                    <a:pt x="13280" y="1276"/>
                    <a:pt x="11011" y="142"/>
                    <a:pt x="8515" y="29"/>
                  </a:cubicBezTo>
                  <a:cubicBezTo>
                    <a:pt x="6140" y="-158"/>
                    <a:pt x="3785" y="573"/>
                    <a:pt x="1933" y="2070"/>
                  </a:cubicBezTo>
                  <a:cubicBezTo>
                    <a:pt x="169" y="3672"/>
                    <a:pt x="-458" y="6178"/>
                    <a:pt x="345" y="8421"/>
                  </a:cubicBezTo>
                  <a:cubicBezTo>
                    <a:pt x="1495" y="9905"/>
                    <a:pt x="3235" y="10816"/>
                    <a:pt x="5111" y="10916"/>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0" name="Freeform 549">
              <a:extLst>
                <a:ext uri="{FF2B5EF4-FFF2-40B4-BE49-F238E27FC236}">
                  <a16:creationId xmlns:a16="http://schemas.microsoft.com/office/drawing/2014/main" id="{C5E7B556-2531-3C47-83AB-11B376D1013B}"/>
                </a:ext>
              </a:extLst>
            </p:cNvPr>
            <p:cNvSpPr/>
            <p:nvPr/>
          </p:nvSpPr>
          <p:spPr>
            <a:xfrm>
              <a:off x="7124973" y="2062103"/>
              <a:ext cx="64652" cy="25847"/>
            </a:xfrm>
            <a:custGeom>
              <a:avLst/>
              <a:gdLst>
                <a:gd name="connsiteX0" fmla="*/ 25902 w 56736"/>
                <a:gd name="connsiteY0" fmla="*/ 24665 h 22682"/>
                <a:gd name="connsiteX1" fmla="*/ 66412 w 56736"/>
                <a:gd name="connsiteY1" fmla="*/ 17633 h 22682"/>
                <a:gd name="connsiteX2" fmla="*/ 33164 w 56736"/>
                <a:gd name="connsiteY2" fmla="*/ 508 h 22682"/>
                <a:gd name="connsiteX3" fmla="*/ 144 w 56736"/>
                <a:gd name="connsiteY3" fmla="*/ 19788 h 22682"/>
                <a:gd name="connsiteX4" fmla="*/ 25902 w 56736"/>
                <a:gd name="connsiteY4" fmla="*/ 24665 h 2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36" h="22682">
                  <a:moveTo>
                    <a:pt x="25902" y="24665"/>
                  </a:moveTo>
                  <a:cubicBezTo>
                    <a:pt x="39519" y="24665"/>
                    <a:pt x="66412" y="27273"/>
                    <a:pt x="66412" y="17633"/>
                  </a:cubicBezTo>
                  <a:cubicBezTo>
                    <a:pt x="66412" y="7993"/>
                    <a:pt x="49618" y="-2441"/>
                    <a:pt x="33164" y="508"/>
                  </a:cubicBezTo>
                  <a:cubicBezTo>
                    <a:pt x="20569" y="2663"/>
                    <a:pt x="-2012" y="7086"/>
                    <a:pt x="144" y="19788"/>
                  </a:cubicBezTo>
                  <a:cubicBezTo>
                    <a:pt x="2300" y="32490"/>
                    <a:pt x="12286" y="24665"/>
                    <a:pt x="25902" y="2466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1" name="Freeform 550">
              <a:extLst>
                <a:ext uri="{FF2B5EF4-FFF2-40B4-BE49-F238E27FC236}">
                  <a16:creationId xmlns:a16="http://schemas.microsoft.com/office/drawing/2014/main" id="{916DD03F-4582-4444-855C-AAA434BAC8E5}"/>
                </a:ext>
              </a:extLst>
            </p:cNvPr>
            <p:cNvSpPr/>
            <p:nvPr/>
          </p:nvSpPr>
          <p:spPr>
            <a:xfrm>
              <a:off x="7180280" y="2090047"/>
              <a:ext cx="103444" cy="25847"/>
            </a:xfrm>
            <a:custGeom>
              <a:avLst/>
              <a:gdLst>
                <a:gd name="connsiteX0" fmla="*/ 289 w 90777"/>
                <a:gd name="connsiteY0" fmla="*/ 11143 h 22682"/>
                <a:gd name="connsiteX1" fmla="*/ 34330 w 90777"/>
                <a:gd name="connsiteY1" fmla="*/ 19876 h 22682"/>
                <a:gd name="connsiteX2" fmla="*/ 72797 w 90777"/>
                <a:gd name="connsiteY2" fmla="*/ 26454 h 22682"/>
                <a:gd name="connsiteX3" fmla="*/ 92088 w 90777"/>
                <a:gd name="connsiteY3" fmla="*/ 20330 h 22682"/>
                <a:gd name="connsiteX4" fmla="*/ 68372 w 90777"/>
                <a:gd name="connsiteY4" fmla="*/ 142 h 22682"/>
                <a:gd name="connsiteX5" fmla="*/ 44543 w 90777"/>
                <a:gd name="connsiteY5" fmla="*/ 7627 h 22682"/>
                <a:gd name="connsiteX6" fmla="*/ 22643 w 90777"/>
                <a:gd name="connsiteY6" fmla="*/ 142 h 22682"/>
                <a:gd name="connsiteX7" fmla="*/ 289 w 90777"/>
                <a:gd name="connsiteY7" fmla="*/ 11143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777" h="22682">
                  <a:moveTo>
                    <a:pt x="289" y="11143"/>
                  </a:moveTo>
                  <a:cubicBezTo>
                    <a:pt x="2898" y="15907"/>
                    <a:pt x="22983" y="19876"/>
                    <a:pt x="34330" y="19876"/>
                  </a:cubicBezTo>
                  <a:cubicBezTo>
                    <a:pt x="45677" y="19876"/>
                    <a:pt x="61790" y="26454"/>
                    <a:pt x="72797" y="26454"/>
                  </a:cubicBezTo>
                  <a:cubicBezTo>
                    <a:pt x="83804" y="26454"/>
                    <a:pt x="92088" y="26454"/>
                    <a:pt x="92088" y="20330"/>
                  </a:cubicBezTo>
                  <a:cubicBezTo>
                    <a:pt x="89681" y="9002"/>
                    <a:pt x="79945" y="713"/>
                    <a:pt x="68372" y="142"/>
                  </a:cubicBezTo>
                  <a:cubicBezTo>
                    <a:pt x="57025" y="142"/>
                    <a:pt x="51578" y="7627"/>
                    <a:pt x="44543" y="7627"/>
                  </a:cubicBezTo>
                  <a:cubicBezTo>
                    <a:pt x="37507" y="7627"/>
                    <a:pt x="30472" y="-1219"/>
                    <a:pt x="22643" y="142"/>
                  </a:cubicBezTo>
                  <a:cubicBezTo>
                    <a:pt x="14813" y="1503"/>
                    <a:pt x="-2435" y="6267"/>
                    <a:pt x="289" y="11143"/>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2" name="Freeform 551">
              <a:extLst>
                <a:ext uri="{FF2B5EF4-FFF2-40B4-BE49-F238E27FC236}">
                  <a16:creationId xmlns:a16="http://schemas.microsoft.com/office/drawing/2014/main" id="{58B28CB7-6F29-6C46-9656-2E7734F4C366}"/>
                </a:ext>
              </a:extLst>
            </p:cNvPr>
            <p:cNvSpPr/>
            <p:nvPr/>
          </p:nvSpPr>
          <p:spPr>
            <a:xfrm>
              <a:off x="7308831" y="2106168"/>
              <a:ext cx="77583" cy="25847"/>
            </a:xfrm>
            <a:custGeom>
              <a:avLst/>
              <a:gdLst>
                <a:gd name="connsiteX0" fmla="*/ 11957 w 68083"/>
                <a:gd name="connsiteY0" fmla="*/ 26030 h 22682"/>
                <a:gd name="connsiteX1" fmla="*/ 33970 w 68083"/>
                <a:gd name="connsiteY1" fmla="*/ 20699 h 22682"/>
                <a:gd name="connsiteX2" fmla="*/ 58594 w 68083"/>
                <a:gd name="connsiteY2" fmla="*/ 22060 h 22682"/>
                <a:gd name="connsiteX3" fmla="*/ 71756 w 68083"/>
                <a:gd name="connsiteY3" fmla="*/ 13214 h 22682"/>
                <a:gd name="connsiteX4" fmla="*/ 45771 w 68083"/>
                <a:gd name="connsiteY4" fmla="*/ 5729 h 22682"/>
                <a:gd name="connsiteX5" fmla="*/ 24665 w 68083"/>
                <a:gd name="connsiteY5" fmla="*/ 2213 h 22682"/>
                <a:gd name="connsiteX6" fmla="*/ 1404 w 68083"/>
                <a:gd name="connsiteY6" fmla="*/ 9245 h 22682"/>
                <a:gd name="connsiteX7" fmla="*/ 5886 w 68083"/>
                <a:gd name="connsiteY7" fmla="*/ 24645 h 22682"/>
                <a:gd name="connsiteX8" fmla="*/ 11957 w 68083"/>
                <a:gd name="connsiteY8" fmla="*/ 26030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083" h="22682">
                  <a:moveTo>
                    <a:pt x="11957" y="26030"/>
                  </a:moveTo>
                  <a:cubicBezTo>
                    <a:pt x="19597" y="25889"/>
                    <a:pt x="27112" y="24069"/>
                    <a:pt x="33970" y="20699"/>
                  </a:cubicBezTo>
                  <a:cubicBezTo>
                    <a:pt x="38395" y="19792"/>
                    <a:pt x="48495" y="22060"/>
                    <a:pt x="58594" y="22060"/>
                  </a:cubicBezTo>
                  <a:cubicBezTo>
                    <a:pt x="68693" y="22060"/>
                    <a:pt x="74026" y="17637"/>
                    <a:pt x="71756" y="13214"/>
                  </a:cubicBezTo>
                  <a:cubicBezTo>
                    <a:pt x="69487" y="8791"/>
                    <a:pt x="53374" y="5729"/>
                    <a:pt x="45771" y="5729"/>
                  </a:cubicBezTo>
                  <a:cubicBezTo>
                    <a:pt x="38169" y="5729"/>
                    <a:pt x="32155" y="7997"/>
                    <a:pt x="24665" y="2213"/>
                  </a:cubicBezTo>
                  <a:cubicBezTo>
                    <a:pt x="17176" y="-3571"/>
                    <a:pt x="5829" y="3121"/>
                    <a:pt x="1404" y="9245"/>
                  </a:cubicBezTo>
                  <a:cubicBezTo>
                    <a:pt x="-1613" y="14735"/>
                    <a:pt x="394" y="21630"/>
                    <a:pt x="5886" y="24645"/>
                  </a:cubicBezTo>
                  <a:cubicBezTo>
                    <a:pt x="7741" y="25663"/>
                    <a:pt x="9844" y="26143"/>
                    <a:pt x="11957" y="26030"/>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3" name="Freeform 552">
              <a:extLst>
                <a:ext uri="{FF2B5EF4-FFF2-40B4-BE49-F238E27FC236}">
                  <a16:creationId xmlns:a16="http://schemas.microsoft.com/office/drawing/2014/main" id="{C5C969F3-82E5-2C4A-9C19-EFB51A40F757}"/>
                </a:ext>
              </a:extLst>
            </p:cNvPr>
            <p:cNvSpPr/>
            <p:nvPr/>
          </p:nvSpPr>
          <p:spPr>
            <a:xfrm>
              <a:off x="8065396" y="2178983"/>
              <a:ext cx="90514" cy="25847"/>
            </a:xfrm>
            <a:custGeom>
              <a:avLst/>
              <a:gdLst>
                <a:gd name="connsiteX0" fmla="*/ 11615 w 79430"/>
                <a:gd name="connsiteY0" fmla="*/ 21217 h 22682"/>
                <a:gd name="connsiteX1" fmla="*/ 31813 w 79430"/>
                <a:gd name="connsiteY1" fmla="*/ 25186 h 22682"/>
                <a:gd name="connsiteX2" fmla="*/ 62904 w 79430"/>
                <a:gd name="connsiteY2" fmla="*/ 31537 h 22682"/>
                <a:gd name="connsiteX3" fmla="*/ 74252 w 79430"/>
                <a:gd name="connsiteY3" fmla="*/ 32218 h 22682"/>
                <a:gd name="connsiteX4" fmla="*/ 82081 w 79430"/>
                <a:gd name="connsiteY4" fmla="*/ 24732 h 22682"/>
                <a:gd name="connsiteX5" fmla="*/ 75386 w 79430"/>
                <a:gd name="connsiteY5" fmla="*/ 13391 h 22682"/>
                <a:gd name="connsiteX6" fmla="*/ 63131 w 79430"/>
                <a:gd name="connsiteY6" fmla="*/ 2957 h 22682"/>
                <a:gd name="connsiteX7" fmla="*/ 50195 w 79430"/>
                <a:gd name="connsiteY7" fmla="*/ 4545 h 22682"/>
                <a:gd name="connsiteX8" fmla="*/ 30905 w 79430"/>
                <a:gd name="connsiteY8" fmla="*/ 6133 h 22682"/>
                <a:gd name="connsiteX9" fmla="*/ 9459 w 79430"/>
                <a:gd name="connsiteY9" fmla="*/ 3184 h 22682"/>
                <a:gd name="connsiteX10" fmla="*/ 154 w 79430"/>
                <a:gd name="connsiteY10" fmla="*/ 13391 h 22682"/>
                <a:gd name="connsiteX11" fmla="*/ 11615 w 79430"/>
                <a:gd name="connsiteY11" fmla="*/ 21217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430" h="22682">
                  <a:moveTo>
                    <a:pt x="11615" y="21217"/>
                  </a:moveTo>
                  <a:lnTo>
                    <a:pt x="31813" y="25186"/>
                  </a:lnTo>
                  <a:lnTo>
                    <a:pt x="62904" y="31537"/>
                  </a:lnTo>
                  <a:cubicBezTo>
                    <a:pt x="66607" y="32494"/>
                    <a:pt x="70461" y="32725"/>
                    <a:pt x="74252" y="32218"/>
                  </a:cubicBezTo>
                  <a:cubicBezTo>
                    <a:pt x="78121" y="31505"/>
                    <a:pt x="81197" y="28564"/>
                    <a:pt x="82081" y="24732"/>
                  </a:cubicBezTo>
                  <a:cubicBezTo>
                    <a:pt x="82081" y="20309"/>
                    <a:pt x="78790" y="16567"/>
                    <a:pt x="75386" y="13391"/>
                  </a:cubicBezTo>
                  <a:lnTo>
                    <a:pt x="63131" y="2957"/>
                  </a:lnTo>
                  <a:cubicBezTo>
                    <a:pt x="56777" y="-2600"/>
                    <a:pt x="55188" y="689"/>
                    <a:pt x="50195" y="4545"/>
                  </a:cubicBezTo>
                  <a:cubicBezTo>
                    <a:pt x="44284" y="7792"/>
                    <a:pt x="37268" y="8370"/>
                    <a:pt x="30905" y="6133"/>
                  </a:cubicBezTo>
                  <a:cubicBezTo>
                    <a:pt x="24031" y="3704"/>
                    <a:pt x="16734" y="2701"/>
                    <a:pt x="9459" y="3184"/>
                  </a:cubicBezTo>
                  <a:cubicBezTo>
                    <a:pt x="4353" y="3978"/>
                    <a:pt x="-981" y="8288"/>
                    <a:pt x="154" y="13391"/>
                  </a:cubicBezTo>
                  <a:cubicBezTo>
                    <a:pt x="1289" y="18495"/>
                    <a:pt x="6849" y="20083"/>
                    <a:pt x="11615" y="21217"/>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4" name="Freeform 553">
              <a:extLst>
                <a:ext uri="{FF2B5EF4-FFF2-40B4-BE49-F238E27FC236}">
                  <a16:creationId xmlns:a16="http://schemas.microsoft.com/office/drawing/2014/main" id="{640E71F0-CFFA-7748-AD4B-1ADEF86E34EE}"/>
                </a:ext>
              </a:extLst>
            </p:cNvPr>
            <p:cNvSpPr/>
            <p:nvPr/>
          </p:nvSpPr>
          <p:spPr>
            <a:xfrm>
              <a:off x="8166281" y="2185425"/>
              <a:ext cx="25860" cy="25847"/>
            </a:xfrm>
            <a:custGeom>
              <a:avLst/>
              <a:gdLst>
                <a:gd name="connsiteX0" fmla="*/ 6031 w 22694"/>
                <a:gd name="connsiteY0" fmla="*/ 12275 h 22682"/>
                <a:gd name="connsiteX1" fmla="*/ 14087 w 22694"/>
                <a:gd name="connsiteY1" fmla="*/ 14430 h 22682"/>
                <a:gd name="connsiteX2" fmla="*/ 19647 w 22694"/>
                <a:gd name="connsiteY2" fmla="*/ 19420 h 22682"/>
                <a:gd name="connsiteX3" fmla="*/ 26115 w 22694"/>
                <a:gd name="connsiteY3" fmla="*/ 23049 h 22682"/>
                <a:gd name="connsiteX4" fmla="*/ 32129 w 22694"/>
                <a:gd name="connsiteY4" fmla="*/ 18853 h 22682"/>
                <a:gd name="connsiteX5" fmla="*/ 30540 w 22694"/>
                <a:gd name="connsiteY5" fmla="*/ 11935 h 22682"/>
                <a:gd name="connsiteX6" fmla="*/ 12271 w 22694"/>
                <a:gd name="connsiteY6" fmla="*/ 594 h 22682"/>
                <a:gd name="connsiteX7" fmla="*/ 4215 w 22694"/>
                <a:gd name="connsiteY7" fmla="*/ 594 h 22682"/>
                <a:gd name="connsiteX8" fmla="*/ 16 w 22694"/>
                <a:gd name="connsiteY8" fmla="*/ 6945 h 22682"/>
                <a:gd name="connsiteX9" fmla="*/ 6031 w 22694"/>
                <a:gd name="connsiteY9" fmla="*/ 12275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4" h="22682">
                  <a:moveTo>
                    <a:pt x="6031" y="12275"/>
                  </a:moveTo>
                  <a:cubicBezTo>
                    <a:pt x="8798" y="12644"/>
                    <a:pt x="11505" y="13368"/>
                    <a:pt x="14087" y="14430"/>
                  </a:cubicBezTo>
                  <a:cubicBezTo>
                    <a:pt x="16221" y="15751"/>
                    <a:pt x="18104" y="17441"/>
                    <a:pt x="19647" y="19420"/>
                  </a:cubicBezTo>
                  <a:cubicBezTo>
                    <a:pt x="21286" y="21380"/>
                    <a:pt x="23587" y="22671"/>
                    <a:pt x="26115" y="23049"/>
                  </a:cubicBezTo>
                  <a:cubicBezTo>
                    <a:pt x="28817" y="23099"/>
                    <a:pt x="31245" y="21406"/>
                    <a:pt x="32129" y="18853"/>
                  </a:cubicBezTo>
                  <a:cubicBezTo>
                    <a:pt x="32700" y="16425"/>
                    <a:pt x="32113" y="13871"/>
                    <a:pt x="30540" y="11935"/>
                  </a:cubicBezTo>
                  <a:cubicBezTo>
                    <a:pt x="25837" y="6281"/>
                    <a:pt x="19427" y="2302"/>
                    <a:pt x="12271" y="594"/>
                  </a:cubicBezTo>
                  <a:cubicBezTo>
                    <a:pt x="9644" y="-198"/>
                    <a:pt x="6842" y="-198"/>
                    <a:pt x="4215" y="594"/>
                  </a:cubicBezTo>
                  <a:cubicBezTo>
                    <a:pt x="1535" y="1513"/>
                    <a:pt x="-189" y="4121"/>
                    <a:pt x="16" y="6945"/>
                  </a:cubicBezTo>
                  <a:cubicBezTo>
                    <a:pt x="791" y="9753"/>
                    <a:pt x="3148" y="11842"/>
                    <a:pt x="6031" y="1227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5" name="Freeform 554">
              <a:extLst>
                <a:ext uri="{FF2B5EF4-FFF2-40B4-BE49-F238E27FC236}">
                  <a16:creationId xmlns:a16="http://schemas.microsoft.com/office/drawing/2014/main" id="{21647B66-2D66-3F43-B373-BBC8118BDBDE}"/>
                </a:ext>
              </a:extLst>
            </p:cNvPr>
            <p:cNvSpPr/>
            <p:nvPr/>
          </p:nvSpPr>
          <p:spPr>
            <a:xfrm>
              <a:off x="8191571" y="2229699"/>
              <a:ext cx="51722" cy="12923"/>
            </a:xfrm>
            <a:custGeom>
              <a:avLst/>
              <a:gdLst>
                <a:gd name="connsiteX0" fmla="*/ 3014 w 45388"/>
                <a:gd name="connsiteY0" fmla="*/ 1094 h 11341"/>
                <a:gd name="connsiteX1" fmla="*/ 858 w 45388"/>
                <a:gd name="connsiteY1" fmla="*/ 3249 h 11341"/>
                <a:gd name="connsiteX2" fmla="*/ 4704 w 45388"/>
                <a:gd name="connsiteY2" fmla="*/ 14478 h 11341"/>
                <a:gd name="connsiteX3" fmla="*/ 4943 w 45388"/>
                <a:gd name="connsiteY3" fmla="*/ 14590 h 11341"/>
                <a:gd name="connsiteX4" fmla="*/ 17879 w 45388"/>
                <a:gd name="connsiteY4" fmla="*/ 15724 h 11341"/>
                <a:gd name="connsiteX5" fmla="*/ 30928 w 45388"/>
                <a:gd name="connsiteY5" fmla="*/ 15044 h 11341"/>
                <a:gd name="connsiteX6" fmla="*/ 38872 w 45388"/>
                <a:gd name="connsiteY6" fmla="*/ 17766 h 11341"/>
                <a:gd name="connsiteX7" fmla="*/ 46928 w 45388"/>
                <a:gd name="connsiteY7" fmla="*/ 17766 h 11341"/>
                <a:gd name="connsiteX8" fmla="*/ 48744 w 45388"/>
                <a:gd name="connsiteY8" fmla="*/ 7332 h 11341"/>
                <a:gd name="connsiteX9" fmla="*/ 38985 w 45388"/>
                <a:gd name="connsiteY9" fmla="*/ 1661 h 11341"/>
                <a:gd name="connsiteX10" fmla="*/ 27638 w 45388"/>
                <a:gd name="connsiteY10" fmla="*/ 2228 h 11341"/>
                <a:gd name="connsiteX11" fmla="*/ 15156 w 45388"/>
                <a:gd name="connsiteY11" fmla="*/ 2228 h 11341"/>
                <a:gd name="connsiteX12" fmla="*/ 3014 w 45388"/>
                <a:gd name="connsiteY12" fmla="*/ 1094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388" h="11341">
                  <a:moveTo>
                    <a:pt x="3014" y="1094"/>
                  </a:moveTo>
                  <a:cubicBezTo>
                    <a:pt x="2112" y="1602"/>
                    <a:pt x="1367" y="2348"/>
                    <a:pt x="858" y="3249"/>
                  </a:cubicBezTo>
                  <a:cubicBezTo>
                    <a:pt x="-1182" y="7411"/>
                    <a:pt x="540" y="12439"/>
                    <a:pt x="4704" y="14478"/>
                  </a:cubicBezTo>
                  <a:cubicBezTo>
                    <a:pt x="4783" y="14516"/>
                    <a:pt x="4863" y="14554"/>
                    <a:pt x="4943" y="14590"/>
                  </a:cubicBezTo>
                  <a:cubicBezTo>
                    <a:pt x="9010" y="16389"/>
                    <a:pt x="13560" y="16788"/>
                    <a:pt x="17879" y="15724"/>
                  </a:cubicBezTo>
                  <a:cubicBezTo>
                    <a:pt x="22160" y="14764"/>
                    <a:pt x="26571" y="14534"/>
                    <a:pt x="30928" y="15044"/>
                  </a:cubicBezTo>
                  <a:cubicBezTo>
                    <a:pt x="33652" y="15724"/>
                    <a:pt x="36148" y="16972"/>
                    <a:pt x="38872" y="17766"/>
                  </a:cubicBezTo>
                  <a:cubicBezTo>
                    <a:pt x="41438" y="18896"/>
                    <a:pt x="44362" y="18896"/>
                    <a:pt x="46928" y="17766"/>
                  </a:cubicBezTo>
                  <a:cubicBezTo>
                    <a:pt x="50154" y="15287"/>
                    <a:pt x="50942" y="10753"/>
                    <a:pt x="48744" y="7332"/>
                  </a:cubicBezTo>
                  <a:cubicBezTo>
                    <a:pt x="46465" y="4120"/>
                    <a:pt x="42905" y="2051"/>
                    <a:pt x="38985" y="1661"/>
                  </a:cubicBezTo>
                  <a:cubicBezTo>
                    <a:pt x="35194" y="1415"/>
                    <a:pt x="31386" y="1605"/>
                    <a:pt x="27638" y="2228"/>
                  </a:cubicBezTo>
                  <a:cubicBezTo>
                    <a:pt x="23501" y="2852"/>
                    <a:pt x="19293" y="2852"/>
                    <a:pt x="15156" y="2228"/>
                  </a:cubicBezTo>
                  <a:cubicBezTo>
                    <a:pt x="10844" y="981"/>
                    <a:pt x="7099" y="-1401"/>
                    <a:pt x="3014" y="1094"/>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6" name="Freeform 555">
              <a:extLst>
                <a:ext uri="{FF2B5EF4-FFF2-40B4-BE49-F238E27FC236}">
                  <a16:creationId xmlns:a16="http://schemas.microsoft.com/office/drawing/2014/main" id="{60B0C8A1-2EA1-4448-9205-95EFCDD94401}"/>
                </a:ext>
              </a:extLst>
            </p:cNvPr>
            <p:cNvSpPr/>
            <p:nvPr/>
          </p:nvSpPr>
          <p:spPr>
            <a:xfrm>
              <a:off x="8247245" y="2195822"/>
              <a:ext cx="64652" cy="12923"/>
            </a:xfrm>
            <a:custGeom>
              <a:avLst/>
              <a:gdLst>
                <a:gd name="connsiteX0" fmla="*/ 5220 w 56736"/>
                <a:gd name="connsiteY0" fmla="*/ 14492 h 11341"/>
                <a:gd name="connsiteX1" fmla="*/ 14071 w 56736"/>
                <a:gd name="connsiteY1" fmla="*/ 13131 h 11341"/>
                <a:gd name="connsiteX2" fmla="*/ 22581 w 56736"/>
                <a:gd name="connsiteY2" fmla="*/ 9955 h 11341"/>
                <a:gd name="connsiteX3" fmla="*/ 51971 w 56736"/>
                <a:gd name="connsiteY3" fmla="*/ 17100 h 11341"/>
                <a:gd name="connsiteX4" fmla="*/ 61389 w 56736"/>
                <a:gd name="connsiteY4" fmla="*/ 14946 h 11341"/>
                <a:gd name="connsiteX5" fmla="*/ 64226 w 56736"/>
                <a:gd name="connsiteY5" fmla="*/ 8368 h 11341"/>
                <a:gd name="connsiteX6" fmla="*/ 56850 w 56736"/>
                <a:gd name="connsiteY6" fmla="*/ 6893 h 11341"/>
                <a:gd name="connsiteX7" fmla="*/ 34836 w 56736"/>
                <a:gd name="connsiteY7" fmla="*/ 2697 h 11341"/>
                <a:gd name="connsiteX8" fmla="*/ 5674 w 56736"/>
                <a:gd name="connsiteY8" fmla="*/ 2130 h 11341"/>
                <a:gd name="connsiteX9" fmla="*/ 0 w 56736"/>
                <a:gd name="connsiteY9" fmla="*/ 7914 h 11341"/>
                <a:gd name="connsiteX10" fmla="*/ 5220 w 56736"/>
                <a:gd name="connsiteY10" fmla="*/ 14492 h 1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736" h="11341">
                  <a:moveTo>
                    <a:pt x="5220" y="14492"/>
                  </a:moveTo>
                  <a:cubicBezTo>
                    <a:pt x="8240" y="14944"/>
                    <a:pt x="11326" y="14469"/>
                    <a:pt x="14071" y="13131"/>
                  </a:cubicBezTo>
                  <a:cubicBezTo>
                    <a:pt x="16801" y="11807"/>
                    <a:pt x="19651" y="10744"/>
                    <a:pt x="22581" y="9955"/>
                  </a:cubicBezTo>
                  <a:cubicBezTo>
                    <a:pt x="32680" y="7914"/>
                    <a:pt x="41871" y="16080"/>
                    <a:pt x="51971" y="17100"/>
                  </a:cubicBezTo>
                  <a:cubicBezTo>
                    <a:pt x="55272" y="17675"/>
                    <a:pt x="58666" y="16898"/>
                    <a:pt x="61389" y="14946"/>
                  </a:cubicBezTo>
                  <a:cubicBezTo>
                    <a:pt x="62977" y="13698"/>
                    <a:pt x="65020" y="10523"/>
                    <a:pt x="64226" y="8368"/>
                  </a:cubicBezTo>
                  <a:cubicBezTo>
                    <a:pt x="63431" y="6213"/>
                    <a:pt x="59687" y="7007"/>
                    <a:pt x="56850" y="6893"/>
                  </a:cubicBezTo>
                  <a:cubicBezTo>
                    <a:pt x="49367" y="6409"/>
                    <a:pt x="41973" y="4999"/>
                    <a:pt x="34836" y="2697"/>
                  </a:cubicBezTo>
                  <a:cubicBezTo>
                    <a:pt x="25443" y="-693"/>
                    <a:pt x="15192" y="-893"/>
                    <a:pt x="5674" y="2130"/>
                  </a:cubicBezTo>
                  <a:cubicBezTo>
                    <a:pt x="2879" y="2898"/>
                    <a:pt x="713" y="5107"/>
                    <a:pt x="0" y="7914"/>
                  </a:cubicBezTo>
                  <a:cubicBezTo>
                    <a:pt x="-24" y="11061"/>
                    <a:pt x="2149" y="13799"/>
                    <a:pt x="5220" y="14492"/>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7" name="Freeform 556">
              <a:extLst>
                <a:ext uri="{FF2B5EF4-FFF2-40B4-BE49-F238E27FC236}">
                  <a16:creationId xmlns:a16="http://schemas.microsoft.com/office/drawing/2014/main" id="{0E14731E-7DB9-724D-A38D-7184BAC03689}"/>
                </a:ext>
              </a:extLst>
            </p:cNvPr>
            <p:cNvSpPr/>
            <p:nvPr/>
          </p:nvSpPr>
          <p:spPr>
            <a:xfrm>
              <a:off x="9009292" y="2289594"/>
              <a:ext cx="64652" cy="25847"/>
            </a:xfrm>
            <a:custGeom>
              <a:avLst/>
              <a:gdLst>
                <a:gd name="connsiteX0" fmla="*/ 16633 w 56736"/>
                <a:gd name="connsiteY0" fmla="*/ 19755 h 22682"/>
                <a:gd name="connsiteX1" fmla="*/ 30931 w 56736"/>
                <a:gd name="connsiteY1" fmla="*/ 14425 h 22682"/>
                <a:gd name="connsiteX2" fmla="*/ 51582 w 56736"/>
                <a:gd name="connsiteY2" fmla="*/ 22704 h 22682"/>
                <a:gd name="connsiteX3" fmla="*/ 58807 w 56736"/>
                <a:gd name="connsiteY3" fmla="*/ 10391 h 22682"/>
                <a:gd name="connsiteX4" fmla="*/ 58731 w 56736"/>
                <a:gd name="connsiteY4" fmla="*/ 10115 h 22682"/>
                <a:gd name="connsiteX5" fmla="*/ 46817 w 56736"/>
                <a:gd name="connsiteY5" fmla="*/ 135 h 22682"/>
                <a:gd name="connsiteX6" fmla="*/ 31385 w 56736"/>
                <a:gd name="connsiteY6" fmla="*/ 1383 h 22682"/>
                <a:gd name="connsiteX7" fmla="*/ 13797 w 56736"/>
                <a:gd name="connsiteY7" fmla="*/ 2630 h 22682"/>
                <a:gd name="connsiteX8" fmla="*/ 2449 w 56736"/>
                <a:gd name="connsiteY8" fmla="*/ 8187 h 22682"/>
                <a:gd name="connsiteX9" fmla="*/ 1655 w 56736"/>
                <a:gd name="connsiteY9" fmla="*/ 19529 h 22682"/>
                <a:gd name="connsiteX10" fmla="*/ 16633 w 56736"/>
                <a:gd name="connsiteY10" fmla="*/ 19755 h 2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736" h="22682">
                  <a:moveTo>
                    <a:pt x="16633" y="19755"/>
                  </a:moveTo>
                  <a:cubicBezTo>
                    <a:pt x="20805" y="16675"/>
                    <a:pt x="25760" y="14828"/>
                    <a:pt x="30931" y="14425"/>
                  </a:cubicBezTo>
                  <a:cubicBezTo>
                    <a:pt x="38533" y="15105"/>
                    <a:pt x="44207" y="23952"/>
                    <a:pt x="51582" y="22704"/>
                  </a:cubicBezTo>
                  <a:cubicBezTo>
                    <a:pt x="56980" y="21298"/>
                    <a:pt x="60214" y="15785"/>
                    <a:pt x="58807" y="10391"/>
                  </a:cubicBezTo>
                  <a:cubicBezTo>
                    <a:pt x="58783" y="10298"/>
                    <a:pt x="58758" y="10207"/>
                    <a:pt x="58731" y="10115"/>
                  </a:cubicBezTo>
                  <a:cubicBezTo>
                    <a:pt x="56849" y="4886"/>
                    <a:pt x="52297" y="1074"/>
                    <a:pt x="46817" y="135"/>
                  </a:cubicBezTo>
                  <a:cubicBezTo>
                    <a:pt x="41639" y="-244"/>
                    <a:pt x="36434" y="176"/>
                    <a:pt x="31385" y="1383"/>
                  </a:cubicBezTo>
                  <a:cubicBezTo>
                    <a:pt x="25500" y="1403"/>
                    <a:pt x="19625" y="1820"/>
                    <a:pt x="13797" y="2630"/>
                  </a:cubicBezTo>
                  <a:cubicBezTo>
                    <a:pt x="9492" y="3139"/>
                    <a:pt x="5490" y="5100"/>
                    <a:pt x="2449" y="8187"/>
                  </a:cubicBezTo>
                  <a:cubicBezTo>
                    <a:pt x="-489" y="11294"/>
                    <a:pt x="-821" y="16043"/>
                    <a:pt x="1655" y="19529"/>
                  </a:cubicBezTo>
                  <a:cubicBezTo>
                    <a:pt x="5626" y="23498"/>
                    <a:pt x="11981" y="22250"/>
                    <a:pt x="16633" y="19755"/>
                  </a:cubicBezTo>
                  <a:close/>
                </a:path>
              </a:pathLst>
            </a:custGeom>
            <a:solidFill>
              <a:schemeClr val="tx2">
                <a:lumMod val="10000"/>
                <a:lumOff val="90000"/>
              </a:schemeClr>
            </a:solidFill>
            <a:ln w="9525" cap="flat">
              <a:solidFill>
                <a:schemeClr val="bg1"/>
              </a:solidFill>
              <a:prstDash val="solid"/>
              <a:miter/>
            </a:ln>
          </p:spPr>
          <p:txBody>
            <a:bodyPr rtlCol="0" anchor="ctr"/>
            <a:lstStyle/>
            <a:p>
              <a:endParaRPr lang="en-US" dirty="0">
                <a:latin typeface="Roboto" panose="02000000000000000000" pitchFamily="2" charset="0"/>
              </a:endParaRPr>
            </a:p>
          </p:txBody>
        </p:sp>
      </p:grpSp>
      <p:sp>
        <p:nvSpPr>
          <p:cNvPr id="559" name="TextBox 558">
            <a:extLst>
              <a:ext uri="{FF2B5EF4-FFF2-40B4-BE49-F238E27FC236}">
                <a16:creationId xmlns:a16="http://schemas.microsoft.com/office/drawing/2014/main" id="{77B47E43-581D-0246-8038-079AD30594B0}"/>
              </a:ext>
            </a:extLst>
          </p:cNvPr>
          <p:cNvSpPr txBox="1"/>
          <p:nvPr/>
        </p:nvSpPr>
        <p:spPr>
          <a:xfrm>
            <a:off x="10264772" y="3036332"/>
            <a:ext cx="1236238" cy="988669"/>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000">
                <a:solidFill>
                  <a:schemeClr val="accent1"/>
                </a:solidFill>
                <a:latin typeface="Inter" panose="020B0502030000000004" pitchFamily="34" charset="0"/>
                <a:ea typeface="Inter" panose="020B0502030000000004" pitchFamily="34" charset="0"/>
              </a:rPr>
              <a:t>Country Name</a:t>
            </a:r>
          </a:p>
          <a:p>
            <a:pPr marL="171450" indent="-171450">
              <a:lnSpc>
                <a:spcPct val="150000"/>
              </a:lnSpc>
              <a:buFont typeface="Arial" panose="020B0604020202020204" pitchFamily="34" charset="0"/>
              <a:buChar char="•"/>
            </a:pPr>
            <a:r>
              <a:rPr lang="en-US" sz="1000">
                <a:solidFill>
                  <a:schemeClr val="accent2"/>
                </a:solidFill>
                <a:latin typeface="Inter" panose="020B0502030000000004" pitchFamily="34" charset="0"/>
                <a:ea typeface="Inter" panose="020B0502030000000004" pitchFamily="34" charset="0"/>
              </a:rPr>
              <a:t>Country Name</a:t>
            </a:r>
          </a:p>
          <a:p>
            <a:pPr marL="171450" indent="-171450">
              <a:lnSpc>
                <a:spcPct val="150000"/>
              </a:lnSpc>
              <a:buFont typeface="Arial" panose="020B0604020202020204" pitchFamily="34" charset="0"/>
              <a:buChar char="•"/>
            </a:pPr>
            <a:r>
              <a:rPr lang="en-US" sz="1000">
                <a:solidFill>
                  <a:schemeClr val="accent3"/>
                </a:solidFill>
                <a:latin typeface="Inter" panose="020B0502030000000004" pitchFamily="34" charset="0"/>
                <a:ea typeface="Inter" panose="020B0502030000000004" pitchFamily="34" charset="0"/>
              </a:rPr>
              <a:t>Country Name</a:t>
            </a:r>
          </a:p>
          <a:p>
            <a:pPr marL="171450" indent="-171450">
              <a:lnSpc>
                <a:spcPct val="150000"/>
              </a:lnSpc>
              <a:buFont typeface="Arial" panose="020B0604020202020204" pitchFamily="34" charset="0"/>
              <a:buChar char="•"/>
            </a:pPr>
            <a:r>
              <a:rPr lang="en-US" sz="1000">
                <a:solidFill>
                  <a:schemeClr val="accent4"/>
                </a:solidFill>
                <a:latin typeface="Inter" panose="020B0502030000000004" pitchFamily="34" charset="0"/>
                <a:ea typeface="Inter" panose="020B0502030000000004" pitchFamily="34" charset="0"/>
              </a:rPr>
              <a:t>Country Name</a:t>
            </a:r>
          </a:p>
        </p:txBody>
      </p:sp>
      <p:sp>
        <p:nvSpPr>
          <p:cNvPr id="568" name="TextBox 567">
            <a:extLst>
              <a:ext uri="{FF2B5EF4-FFF2-40B4-BE49-F238E27FC236}">
                <a16:creationId xmlns:a16="http://schemas.microsoft.com/office/drawing/2014/main" id="{46B1BDFD-FE57-BB49-871E-C3A56012BC9B}"/>
              </a:ext>
            </a:extLst>
          </p:cNvPr>
          <p:cNvSpPr txBox="1"/>
          <p:nvPr/>
        </p:nvSpPr>
        <p:spPr>
          <a:xfrm>
            <a:off x="68732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572" name="TextBox 571">
            <a:extLst>
              <a:ext uri="{FF2B5EF4-FFF2-40B4-BE49-F238E27FC236}">
                <a16:creationId xmlns:a16="http://schemas.microsoft.com/office/drawing/2014/main" id="{7AEAF36A-8037-9540-80AD-AE7074A31868}"/>
              </a:ext>
            </a:extLst>
          </p:cNvPr>
          <p:cNvSpPr txBox="1"/>
          <p:nvPr/>
        </p:nvSpPr>
        <p:spPr>
          <a:xfrm>
            <a:off x="103022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575" name="TextBox 574">
            <a:extLst>
              <a:ext uri="{FF2B5EF4-FFF2-40B4-BE49-F238E27FC236}">
                <a16:creationId xmlns:a16="http://schemas.microsoft.com/office/drawing/2014/main" id="{A9A3E9BA-5EDE-D144-9179-DF053900DB1C}"/>
              </a:ext>
            </a:extLst>
          </p:cNvPr>
          <p:cNvSpPr txBox="1"/>
          <p:nvPr/>
        </p:nvSpPr>
        <p:spPr>
          <a:xfrm>
            <a:off x="137312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578" name="TextBox 577">
            <a:extLst>
              <a:ext uri="{FF2B5EF4-FFF2-40B4-BE49-F238E27FC236}">
                <a16:creationId xmlns:a16="http://schemas.microsoft.com/office/drawing/2014/main" id="{D4982848-55F4-6E4E-88F1-9C5C9DCE8344}"/>
              </a:ext>
            </a:extLst>
          </p:cNvPr>
          <p:cNvSpPr txBox="1"/>
          <p:nvPr/>
        </p:nvSpPr>
        <p:spPr>
          <a:xfrm>
            <a:off x="171602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580" name="Straight Connector 579">
            <a:extLst>
              <a:ext uri="{FF2B5EF4-FFF2-40B4-BE49-F238E27FC236}">
                <a16:creationId xmlns:a16="http://schemas.microsoft.com/office/drawing/2014/main" id="{BD8E686C-922A-CB45-BB64-185E54E823E1}"/>
              </a:ext>
            </a:extLst>
          </p:cNvPr>
          <p:cNvCxnSpPr>
            <a:cxnSpLocks/>
          </p:cNvCxnSpPr>
          <p:nvPr/>
        </p:nvCxnSpPr>
        <p:spPr>
          <a:xfrm>
            <a:off x="224809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586" name="Freeform 57">
            <a:extLst>
              <a:ext uri="{FF2B5EF4-FFF2-40B4-BE49-F238E27FC236}">
                <a16:creationId xmlns:a16="http://schemas.microsoft.com/office/drawing/2014/main" id="{061011B0-C9AF-2F4B-AFD6-3F7E0E42E0CB}"/>
              </a:ext>
            </a:extLst>
          </p:cNvPr>
          <p:cNvSpPr>
            <a:spLocks noChangeArrowheads="1"/>
          </p:cNvSpPr>
          <p:nvPr/>
        </p:nvSpPr>
        <p:spPr bwMode="auto">
          <a:xfrm>
            <a:off x="243647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87" name="Freeform 101">
            <a:extLst>
              <a:ext uri="{FF2B5EF4-FFF2-40B4-BE49-F238E27FC236}">
                <a16:creationId xmlns:a16="http://schemas.microsoft.com/office/drawing/2014/main" id="{9A6DB5B6-2152-0841-8780-DF685415DF0A}"/>
              </a:ext>
            </a:extLst>
          </p:cNvPr>
          <p:cNvSpPr>
            <a:spLocks noChangeArrowheads="1"/>
          </p:cNvSpPr>
          <p:nvPr/>
        </p:nvSpPr>
        <p:spPr bwMode="auto">
          <a:xfrm>
            <a:off x="2435890"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88" name="Freeform 106">
            <a:extLst>
              <a:ext uri="{FF2B5EF4-FFF2-40B4-BE49-F238E27FC236}">
                <a16:creationId xmlns:a16="http://schemas.microsoft.com/office/drawing/2014/main" id="{D6E008C3-197D-C641-BDC9-311B04842D20}"/>
              </a:ext>
            </a:extLst>
          </p:cNvPr>
          <p:cNvSpPr>
            <a:spLocks noChangeArrowheads="1"/>
          </p:cNvSpPr>
          <p:nvPr/>
        </p:nvSpPr>
        <p:spPr bwMode="auto">
          <a:xfrm>
            <a:off x="243647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89" name="Freeform 113">
            <a:extLst>
              <a:ext uri="{FF2B5EF4-FFF2-40B4-BE49-F238E27FC236}">
                <a16:creationId xmlns:a16="http://schemas.microsoft.com/office/drawing/2014/main" id="{7AEE0E9E-8BF6-0F49-9B35-7538A0CB824D}"/>
              </a:ext>
            </a:extLst>
          </p:cNvPr>
          <p:cNvSpPr>
            <a:spLocks noChangeArrowheads="1"/>
          </p:cNvSpPr>
          <p:nvPr/>
        </p:nvSpPr>
        <p:spPr bwMode="auto">
          <a:xfrm>
            <a:off x="2435889"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145931334"/>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79771D7-4899-3C4B-A53E-FA4FA40BD5EB}"/>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United States Map</a:t>
            </a:r>
          </a:p>
        </p:txBody>
      </p:sp>
      <p:sp>
        <p:nvSpPr>
          <p:cNvPr id="5" name="TextBox 4">
            <a:extLst>
              <a:ext uri="{FF2B5EF4-FFF2-40B4-BE49-F238E27FC236}">
                <a16:creationId xmlns:a16="http://schemas.microsoft.com/office/drawing/2014/main" id="{E4C7F1E0-4F09-BB46-ADC4-5739A9BDA34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64" name="Group 163">
            <a:extLst>
              <a:ext uri="{FF2B5EF4-FFF2-40B4-BE49-F238E27FC236}">
                <a16:creationId xmlns:a16="http://schemas.microsoft.com/office/drawing/2014/main" id="{7BF21F66-821C-B342-8ED2-A86D833C6BEC}"/>
              </a:ext>
            </a:extLst>
          </p:cNvPr>
          <p:cNvGrpSpPr/>
          <p:nvPr/>
        </p:nvGrpSpPr>
        <p:grpSpPr>
          <a:xfrm>
            <a:off x="2840184" y="1998996"/>
            <a:ext cx="6507089" cy="4161707"/>
            <a:chOff x="2840184" y="1998996"/>
            <a:chExt cx="6507089" cy="4161707"/>
          </a:xfrm>
        </p:grpSpPr>
        <p:sp>
          <p:nvSpPr>
            <p:cNvPr id="9" name="Freeform 8">
              <a:extLst>
                <a:ext uri="{FF2B5EF4-FFF2-40B4-BE49-F238E27FC236}">
                  <a16:creationId xmlns:a16="http://schemas.microsoft.com/office/drawing/2014/main" id="{76CF0FDE-91E6-6B4C-B748-9C0CEFE251D5}"/>
                </a:ext>
              </a:extLst>
            </p:cNvPr>
            <p:cNvSpPr/>
            <p:nvPr/>
          </p:nvSpPr>
          <p:spPr>
            <a:xfrm>
              <a:off x="7444278" y="3214232"/>
              <a:ext cx="337868" cy="595583"/>
            </a:xfrm>
            <a:custGeom>
              <a:avLst/>
              <a:gdLst>
                <a:gd name="connsiteX0" fmla="*/ 322451 w 332111"/>
                <a:gd name="connsiteY0" fmla="*/ 418738 h 585437"/>
                <a:gd name="connsiteX1" fmla="*/ 294010 w 332111"/>
                <a:gd name="connsiteY1" fmla="*/ 425981 h 585437"/>
                <a:gd name="connsiteX2" fmla="*/ 283865 w 332111"/>
                <a:gd name="connsiteY2" fmla="*/ 433706 h 585437"/>
                <a:gd name="connsiteX3" fmla="*/ 269856 w 332111"/>
                <a:gd name="connsiteY3" fmla="*/ 434974 h 585437"/>
                <a:gd name="connsiteX4" fmla="*/ 258383 w 332111"/>
                <a:gd name="connsiteY4" fmla="*/ 455373 h 585437"/>
                <a:gd name="connsiteX5" fmla="*/ 251801 w 332111"/>
                <a:gd name="connsiteY5" fmla="*/ 485551 h 585437"/>
                <a:gd name="connsiteX6" fmla="*/ 230365 w 332111"/>
                <a:gd name="connsiteY6" fmla="*/ 509994 h 585437"/>
                <a:gd name="connsiteX7" fmla="*/ 228855 w 332111"/>
                <a:gd name="connsiteY7" fmla="*/ 529066 h 585437"/>
                <a:gd name="connsiteX8" fmla="*/ 213880 w 332111"/>
                <a:gd name="connsiteY8" fmla="*/ 531541 h 585437"/>
                <a:gd name="connsiteX9" fmla="*/ 199509 w 332111"/>
                <a:gd name="connsiteY9" fmla="*/ 537033 h 585437"/>
                <a:gd name="connsiteX10" fmla="*/ 182179 w 332111"/>
                <a:gd name="connsiteY10" fmla="*/ 524962 h 585437"/>
                <a:gd name="connsiteX11" fmla="*/ 167928 w 332111"/>
                <a:gd name="connsiteY11" fmla="*/ 517538 h 585437"/>
                <a:gd name="connsiteX12" fmla="*/ 156636 w 332111"/>
                <a:gd name="connsiteY12" fmla="*/ 531420 h 585437"/>
                <a:gd name="connsiteX13" fmla="*/ 161346 w 332111"/>
                <a:gd name="connsiteY13" fmla="*/ 531842 h 585437"/>
                <a:gd name="connsiteX14" fmla="*/ 132181 w 332111"/>
                <a:gd name="connsiteY14" fmla="*/ 562020 h 585437"/>
                <a:gd name="connsiteX15" fmla="*/ 110261 w 332111"/>
                <a:gd name="connsiteY15" fmla="*/ 560631 h 585437"/>
                <a:gd name="connsiteX16" fmla="*/ 100358 w 332111"/>
                <a:gd name="connsiteY16" fmla="*/ 567029 h 585437"/>
                <a:gd name="connsiteX17" fmla="*/ 87617 w 332111"/>
                <a:gd name="connsiteY17" fmla="*/ 564192 h 585437"/>
                <a:gd name="connsiteX18" fmla="*/ 41726 w 332111"/>
                <a:gd name="connsiteY18" fmla="*/ 561959 h 585437"/>
                <a:gd name="connsiteX19" fmla="*/ 9178 w 332111"/>
                <a:gd name="connsiteY19" fmla="*/ 581454 h 585437"/>
                <a:gd name="connsiteX20" fmla="*/ 8756 w 332111"/>
                <a:gd name="connsiteY20" fmla="*/ 588757 h 585437"/>
                <a:gd name="connsiteX21" fmla="*/ 5072 w 332111"/>
                <a:gd name="connsiteY21" fmla="*/ 559424 h 585437"/>
                <a:gd name="connsiteX22" fmla="*/ 10809 w 332111"/>
                <a:gd name="connsiteY22" fmla="*/ 539387 h 585437"/>
                <a:gd name="connsiteX23" fmla="*/ 6341 w 332111"/>
                <a:gd name="connsiteY23" fmla="*/ 522789 h 585437"/>
                <a:gd name="connsiteX24" fmla="*/ 17813 w 332111"/>
                <a:gd name="connsiteY24" fmla="*/ 504683 h 585437"/>
                <a:gd name="connsiteX25" fmla="*/ 24214 w 332111"/>
                <a:gd name="connsiteY25" fmla="*/ 485852 h 585437"/>
                <a:gd name="connsiteX26" fmla="*/ 35566 w 332111"/>
                <a:gd name="connsiteY26" fmla="*/ 447527 h 585437"/>
                <a:gd name="connsiteX27" fmla="*/ 40759 w 332111"/>
                <a:gd name="connsiteY27" fmla="*/ 438052 h 585437"/>
                <a:gd name="connsiteX28" fmla="*/ 41846 w 332111"/>
                <a:gd name="connsiteY28" fmla="*/ 425558 h 585437"/>
                <a:gd name="connsiteX29" fmla="*/ 26509 w 332111"/>
                <a:gd name="connsiteY29" fmla="*/ 406486 h 585437"/>
                <a:gd name="connsiteX30" fmla="*/ 31219 w 332111"/>
                <a:gd name="connsiteY30" fmla="*/ 382345 h 585437"/>
                <a:gd name="connsiteX31" fmla="*/ 27294 w 332111"/>
                <a:gd name="connsiteY31" fmla="*/ 300565 h 585437"/>
                <a:gd name="connsiteX32" fmla="*/ 0 w 332111"/>
                <a:gd name="connsiteY32" fmla="*/ 12735 h 585437"/>
                <a:gd name="connsiteX33" fmla="*/ 12077 w 332111"/>
                <a:gd name="connsiteY33" fmla="*/ 35669 h 585437"/>
                <a:gd name="connsiteX34" fmla="*/ 72461 w 332111"/>
                <a:gd name="connsiteY34" fmla="*/ 34583 h 585437"/>
                <a:gd name="connsiteX35" fmla="*/ 86228 w 332111"/>
                <a:gd name="connsiteY35" fmla="*/ 24685 h 585437"/>
                <a:gd name="connsiteX36" fmla="*/ 92267 w 332111"/>
                <a:gd name="connsiteY36" fmla="*/ 18649 h 585437"/>
                <a:gd name="connsiteX37" fmla="*/ 277344 w 332111"/>
                <a:gd name="connsiteY37" fmla="*/ 0 h 585437"/>
                <a:gd name="connsiteX38" fmla="*/ 277766 w 332111"/>
                <a:gd name="connsiteY38" fmla="*/ 10441 h 585437"/>
                <a:gd name="connsiteX39" fmla="*/ 279095 w 332111"/>
                <a:gd name="connsiteY39" fmla="*/ 10441 h 585437"/>
                <a:gd name="connsiteX40" fmla="*/ 332836 w 332111"/>
                <a:gd name="connsiteY40" fmla="*/ 384155 h 585437"/>
                <a:gd name="connsiteX41" fmla="*/ 323175 w 332111"/>
                <a:gd name="connsiteY41" fmla="*/ 392786 h 585437"/>
                <a:gd name="connsiteX42" fmla="*/ 322451 w 332111"/>
                <a:gd name="connsiteY42" fmla="*/ 418738 h 58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32111" h="585437">
                  <a:moveTo>
                    <a:pt x="322451" y="418738"/>
                  </a:moveTo>
                  <a:cubicBezTo>
                    <a:pt x="314359" y="427550"/>
                    <a:pt x="303671" y="422360"/>
                    <a:pt x="294010" y="425981"/>
                  </a:cubicBezTo>
                  <a:cubicBezTo>
                    <a:pt x="289481" y="427671"/>
                    <a:pt x="287971" y="432016"/>
                    <a:pt x="283865" y="433706"/>
                  </a:cubicBezTo>
                  <a:cubicBezTo>
                    <a:pt x="279759" y="435396"/>
                    <a:pt x="274385" y="433706"/>
                    <a:pt x="269856" y="434974"/>
                  </a:cubicBezTo>
                  <a:cubicBezTo>
                    <a:pt x="258564" y="438655"/>
                    <a:pt x="259531" y="443182"/>
                    <a:pt x="258383" y="455373"/>
                  </a:cubicBezTo>
                  <a:cubicBezTo>
                    <a:pt x="256829" y="465561"/>
                    <a:pt x="254631" y="475641"/>
                    <a:pt x="251801" y="485551"/>
                  </a:cubicBezTo>
                  <a:cubicBezTo>
                    <a:pt x="237369" y="491586"/>
                    <a:pt x="231331" y="493034"/>
                    <a:pt x="230365" y="509994"/>
                  </a:cubicBezTo>
                  <a:cubicBezTo>
                    <a:pt x="230365" y="515728"/>
                    <a:pt x="231754" y="524177"/>
                    <a:pt x="228855" y="529066"/>
                  </a:cubicBezTo>
                  <a:cubicBezTo>
                    <a:pt x="222092" y="540594"/>
                    <a:pt x="222092" y="530997"/>
                    <a:pt x="213880" y="531541"/>
                  </a:cubicBezTo>
                  <a:cubicBezTo>
                    <a:pt x="207842" y="532024"/>
                    <a:pt x="204762" y="537576"/>
                    <a:pt x="199509" y="537033"/>
                  </a:cubicBezTo>
                  <a:cubicBezTo>
                    <a:pt x="194256" y="536490"/>
                    <a:pt x="186285" y="527919"/>
                    <a:pt x="182179" y="524962"/>
                  </a:cubicBezTo>
                  <a:cubicBezTo>
                    <a:pt x="176744" y="520979"/>
                    <a:pt x="176140" y="516211"/>
                    <a:pt x="167928" y="517538"/>
                  </a:cubicBezTo>
                  <a:cubicBezTo>
                    <a:pt x="161389" y="518972"/>
                    <a:pt x="156706" y="524729"/>
                    <a:pt x="156636" y="531420"/>
                  </a:cubicBezTo>
                  <a:cubicBezTo>
                    <a:pt x="158146" y="531420"/>
                    <a:pt x="159837" y="531782"/>
                    <a:pt x="161346" y="531842"/>
                  </a:cubicBezTo>
                  <a:cubicBezTo>
                    <a:pt x="162795" y="549104"/>
                    <a:pt x="149269" y="564856"/>
                    <a:pt x="132181" y="562020"/>
                  </a:cubicBezTo>
                  <a:cubicBezTo>
                    <a:pt x="123002" y="560692"/>
                    <a:pt x="119742" y="556829"/>
                    <a:pt x="110261" y="560631"/>
                  </a:cubicBezTo>
                  <a:cubicBezTo>
                    <a:pt x="105431" y="562563"/>
                    <a:pt x="107121" y="566003"/>
                    <a:pt x="100358" y="567029"/>
                  </a:cubicBezTo>
                  <a:cubicBezTo>
                    <a:pt x="95347" y="567814"/>
                    <a:pt x="92146" y="565279"/>
                    <a:pt x="87617" y="564192"/>
                  </a:cubicBezTo>
                  <a:cubicBezTo>
                    <a:pt x="72730" y="559725"/>
                    <a:pt x="56976" y="558958"/>
                    <a:pt x="41726" y="561959"/>
                  </a:cubicBezTo>
                  <a:cubicBezTo>
                    <a:pt x="26267" y="564917"/>
                    <a:pt x="12862" y="563347"/>
                    <a:pt x="9178" y="581454"/>
                  </a:cubicBezTo>
                  <a:cubicBezTo>
                    <a:pt x="8725" y="583860"/>
                    <a:pt x="8583" y="586314"/>
                    <a:pt x="8756" y="588757"/>
                  </a:cubicBezTo>
                  <a:cubicBezTo>
                    <a:pt x="3767" y="579827"/>
                    <a:pt x="2446" y="569309"/>
                    <a:pt x="5072" y="559424"/>
                  </a:cubicBezTo>
                  <a:cubicBezTo>
                    <a:pt x="6884" y="552001"/>
                    <a:pt x="11715" y="545784"/>
                    <a:pt x="10809" y="539387"/>
                  </a:cubicBezTo>
                  <a:cubicBezTo>
                    <a:pt x="9601" y="531601"/>
                    <a:pt x="3804" y="532024"/>
                    <a:pt x="6341" y="522789"/>
                  </a:cubicBezTo>
                  <a:cubicBezTo>
                    <a:pt x="7910" y="516754"/>
                    <a:pt x="15277" y="510718"/>
                    <a:pt x="17813" y="504683"/>
                  </a:cubicBezTo>
                  <a:cubicBezTo>
                    <a:pt x="20349" y="498648"/>
                    <a:pt x="21014" y="492250"/>
                    <a:pt x="24214" y="485852"/>
                  </a:cubicBezTo>
                  <a:cubicBezTo>
                    <a:pt x="31702" y="470764"/>
                    <a:pt x="34660" y="465392"/>
                    <a:pt x="35566" y="447527"/>
                  </a:cubicBezTo>
                  <a:cubicBezTo>
                    <a:pt x="43477" y="446682"/>
                    <a:pt x="39612" y="442578"/>
                    <a:pt x="40759" y="438052"/>
                  </a:cubicBezTo>
                  <a:cubicBezTo>
                    <a:pt x="40759" y="437629"/>
                    <a:pt x="41786" y="425558"/>
                    <a:pt x="41846" y="425558"/>
                  </a:cubicBezTo>
                  <a:cubicBezTo>
                    <a:pt x="38585" y="417350"/>
                    <a:pt x="29769" y="415358"/>
                    <a:pt x="26509" y="406486"/>
                  </a:cubicBezTo>
                  <a:cubicBezTo>
                    <a:pt x="22221" y="394416"/>
                    <a:pt x="28441" y="393027"/>
                    <a:pt x="31219" y="382345"/>
                  </a:cubicBezTo>
                  <a:cubicBezTo>
                    <a:pt x="37257" y="358686"/>
                    <a:pt x="29588" y="325129"/>
                    <a:pt x="27294" y="300565"/>
                  </a:cubicBezTo>
                  <a:cubicBezTo>
                    <a:pt x="19625" y="217819"/>
                    <a:pt x="8273" y="100852"/>
                    <a:pt x="0" y="12735"/>
                  </a:cubicBezTo>
                  <a:cubicBezTo>
                    <a:pt x="2857" y="20940"/>
                    <a:pt x="6928" y="28670"/>
                    <a:pt x="12077" y="35669"/>
                  </a:cubicBezTo>
                  <a:cubicBezTo>
                    <a:pt x="27958" y="54922"/>
                    <a:pt x="54950" y="46111"/>
                    <a:pt x="72461" y="34583"/>
                  </a:cubicBezTo>
                  <a:cubicBezTo>
                    <a:pt x="77231" y="31505"/>
                    <a:pt x="81700" y="28125"/>
                    <a:pt x="86228" y="24685"/>
                  </a:cubicBezTo>
                  <a:cubicBezTo>
                    <a:pt x="88414" y="22854"/>
                    <a:pt x="90435" y="20834"/>
                    <a:pt x="92267" y="18649"/>
                  </a:cubicBezTo>
                  <a:cubicBezTo>
                    <a:pt x="141359" y="14304"/>
                    <a:pt x="249929" y="4527"/>
                    <a:pt x="277344" y="0"/>
                  </a:cubicBezTo>
                  <a:lnTo>
                    <a:pt x="277766" y="10441"/>
                  </a:lnTo>
                  <a:cubicBezTo>
                    <a:pt x="277766" y="10441"/>
                    <a:pt x="276679" y="10441"/>
                    <a:pt x="279095" y="10441"/>
                  </a:cubicBezTo>
                  <a:lnTo>
                    <a:pt x="332836" y="384155"/>
                  </a:lnTo>
                  <a:cubicBezTo>
                    <a:pt x="328778" y="385929"/>
                    <a:pt x="325392" y="388953"/>
                    <a:pt x="323175" y="392786"/>
                  </a:cubicBezTo>
                  <a:cubicBezTo>
                    <a:pt x="319371" y="403529"/>
                    <a:pt x="332897" y="407392"/>
                    <a:pt x="322451" y="41873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B3C5AA3B-D727-DD40-87E0-7D119FAF5607}"/>
                </a:ext>
              </a:extLst>
            </p:cNvPr>
            <p:cNvSpPr/>
            <p:nvPr/>
          </p:nvSpPr>
          <p:spPr>
            <a:xfrm>
              <a:off x="8015731" y="4083108"/>
              <a:ext cx="522160" cy="405243"/>
            </a:xfrm>
            <a:custGeom>
              <a:avLst/>
              <a:gdLst>
                <a:gd name="connsiteX0" fmla="*/ 518492 w 513263"/>
                <a:gd name="connsiteY0" fmla="*/ 117148 h 398338"/>
                <a:gd name="connsiteX1" fmla="*/ 495486 w 513263"/>
                <a:gd name="connsiteY1" fmla="*/ 146178 h 398338"/>
                <a:gd name="connsiteX2" fmla="*/ 480028 w 513263"/>
                <a:gd name="connsiteY2" fmla="*/ 181787 h 398338"/>
                <a:gd name="connsiteX3" fmla="*/ 455270 w 513263"/>
                <a:gd name="connsiteY3" fmla="*/ 222225 h 398338"/>
                <a:gd name="connsiteX4" fmla="*/ 449956 w 513263"/>
                <a:gd name="connsiteY4" fmla="*/ 210999 h 398338"/>
                <a:gd name="connsiteX5" fmla="*/ 449956 w 513263"/>
                <a:gd name="connsiteY5" fmla="*/ 248901 h 398338"/>
                <a:gd name="connsiteX6" fmla="*/ 422481 w 513263"/>
                <a:gd name="connsiteY6" fmla="*/ 262240 h 398338"/>
                <a:gd name="connsiteX7" fmla="*/ 402917 w 513263"/>
                <a:gd name="connsiteY7" fmla="*/ 292417 h 398338"/>
                <a:gd name="connsiteX8" fmla="*/ 387640 w 513263"/>
                <a:gd name="connsiteY8" fmla="*/ 283545 h 398338"/>
                <a:gd name="connsiteX9" fmla="*/ 383353 w 513263"/>
                <a:gd name="connsiteY9" fmla="*/ 297547 h 398338"/>
                <a:gd name="connsiteX10" fmla="*/ 357267 w 513263"/>
                <a:gd name="connsiteY10" fmla="*/ 317886 h 398338"/>
                <a:gd name="connsiteX11" fmla="*/ 355818 w 513263"/>
                <a:gd name="connsiteY11" fmla="*/ 309557 h 398338"/>
                <a:gd name="connsiteX12" fmla="*/ 347726 w 513263"/>
                <a:gd name="connsiteY12" fmla="*/ 329354 h 398338"/>
                <a:gd name="connsiteX13" fmla="*/ 329189 w 513263"/>
                <a:gd name="connsiteY13" fmla="*/ 337019 h 398338"/>
                <a:gd name="connsiteX14" fmla="*/ 334562 w 513263"/>
                <a:gd name="connsiteY14" fmla="*/ 356875 h 398338"/>
                <a:gd name="connsiteX15" fmla="*/ 316025 w 513263"/>
                <a:gd name="connsiteY15" fmla="*/ 348727 h 398338"/>
                <a:gd name="connsiteX16" fmla="*/ 322426 w 513263"/>
                <a:gd name="connsiteY16" fmla="*/ 375163 h 398338"/>
                <a:gd name="connsiteX17" fmla="*/ 317595 w 513263"/>
                <a:gd name="connsiteY17" fmla="*/ 389466 h 398338"/>
                <a:gd name="connsiteX18" fmla="*/ 309503 w 513263"/>
                <a:gd name="connsiteY18" fmla="*/ 403288 h 398338"/>
                <a:gd name="connsiteX19" fmla="*/ 297426 w 513263"/>
                <a:gd name="connsiteY19" fmla="*/ 392545 h 398338"/>
                <a:gd name="connsiteX20" fmla="*/ 291025 w 513263"/>
                <a:gd name="connsiteY20" fmla="*/ 387475 h 398338"/>
                <a:gd name="connsiteX21" fmla="*/ 272910 w 513263"/>
                <a:gd name="connsiteY21" fmla="*/ 376008 h 398338"/>
                <a:gd name="connsiteX22" fmla="*/ 266872 w 513263"/>
                <a:gd name="connsiteY22" fmla="*/ 362005 h 398338"/>
                <a:gd name="connsiteX23" fmla="*/ 264276 w 513263"/>
                <a:gd name="connsiteY23" fmla="*/ 353073 h 398338"/>
                <a:gd name="connsiteX24" fmla="*/ 255399 w 513263"/>
                <a:gd name="connsiteY24" fmla="*/ 347037 h 398338"/>
                <a:gd name="connsiteX25" fmla="*/ 250267 w 513263"/>
                <a:gd name="connsiteY25" fmla="*/ 338105 h 398338"/>
                <a:gd name="connsiteX26" fmla="*/ 242598 w 513263"/>
                <a:gd name="connsiteY26" fmla="*/ 331708 h 398338"/>
                <a:gd name="connsiteX27" fmla="*/ 236257 w 513263"/>
                <a:gd name="connsiteY27" fmla="*/ 316438 h 398338"/>
                <a:gd name="connsiteX28" fmla="*/ 232453 w 513263"/>
                <a:gd name="connsiteY28" fmla="*/ 308773 h 398338"/>
                <a:gd name="connsiteX29" fmla="*/ 229857 w 513263"/>
                <a:gd name="connsiteY29" fmla="*/ 298633 h 398338"/>
                <a:gd name="connsiteX30" fmla="*/ 220980 w 513263"/>
                <a:gd name="connsiteY30" fmla="*/ 282036 h 398338"/>
                <a:gd name="connsiteX31" fmla="*/ 202865 w 513263"/>
                <a:gd name="connsiteY31" fmla="*/ 270569 h 398338"/>
                <a:gd name="connsiteX32" fmla="*/ 187588 w 513263"/>
                <a:gd name="connsiteY32" fmla="*/ 260429 h 398338"/>
                <a:gd name="connsiteX33" fmla="*/ 149667 w 513263"/>
                <a:gd name="connsiteY33" fmla="*/ 228260 h 398338"/>
                <a:gd name="connsiteX34" fmla="*/ 125513 w 513263"/>
                <a:gd name="connsiteY34" fmla="*/ 210154 h 398338"/>
                <a:gd name="connsiteX35" fmla="*/ 106070 w 513263"/>
                <a:gd name="connsiteY35" fmla="*/ 192651 h 398338"/>
                <a:gd name="connsiteX36" fmla="*/ 84935 w 513263"/>
                <a:gd name="connsiteY36" fmla="*/ 169777 h 398338"/>
                <a:gd name="connsiteX37" fmla="*/ 63982 w 513263"/>
                <a:gd name="connsiteY37" fmla="*/ 141652 h 398338"/>
                <a:gd name="connsiteX38" fmla="*/ 51241 w 513263"/>
                <a:gd name="connsiteY38" fmla="*/ 125115 h 398338"/>
                <a:gd name="connsiteX39" fmla="*/ 42365 w 513263"/>
                <a:gd name="connsiteY39" fmla="*/ 122580 h 398338"/>
                <a:gd name="connsiteX40" fmla="*/ 34696 w 513263"/>
                <a:gd name="connsiteY40" fmla="*/ 113647 h 398338"/>
                <a:gd name="connsiteX41" fmla="*/ 16581 w 513263"/>
                <a:gd name="connsiteY41" fmla="*/ 112380 h 398338"/>
                <a:gd name="connsiteX42" fmla="*/ 1243 w 513263"/>
                <a:gd name="connsiteY42" fmla="*/ 89445 h 398338"/>
                <a:gd name="connsiteX43" fmla="*/ 3779 w 513263"/>
                <a:gd name="connsiteY43" fmla="*/ 72908 h 398338"/>
                <a:gd name="connsiteX44" fmla="*/ 6376 w 513263"/>
                <a:gd name="connsiteY44" fmla="*/ 61380 h 398338"/>
                <a:gd name="connsiteX45" fmla="*/ 15735 w 513263"/>
                <a:gd name="connsiteY45" fmla="*/ 45568 h 398338"/>
                <a:gd name="connsiteX46" fmla="*/ 21773 w 513263"/>
                <a:gd name="connsiteY46" fmla="*/ 39532 h 398338"/>
                <a:gd name="connsiteX47" fmla="*/ 38319 w 513263"/>
                <a:gd name="connsiteY47" fmla="*/ 31867 h 398338"/>
                <a:gd name="connsiteX48" fmla="*/ 47255 w 513263"/>
                <a:gd name="connsiteY48" fmla="*/ 30600 h 398338"/>
                <a:gd name="connsiteX49" fmla="*/ 54924 w 513263"/>
                <a:gd name="connsiteY49" fmla="*/ 26797 h 398338"/>
                <a:gd name="connsiteX50" fmla="*/ 72738 w 513263"/>
                <a:gd name="connsiteY50" fmla="*/ 24202 h 398338"/>
                <a:gd name="connsiteX51" fmla="*/ 88075 w 513263"/>
                <a:gd name="connsiteY51" fmla="*/ 14063 h 398338"/>
                <a:gd name="connsiteX52" fmla="*/ 105889 w 513263"/>
                <a:gd name="connsiteY52" fmla="*/ 12735 h 398338"/>
                <a:gd name="connsiteX53" fmla="*/ 122434 w 513263"/>
                <a:gd name="connsiteY53" fmla="*/ 6398 h 398338"/>
                <a:gd name="connsiteX54" fmla="*/ 219048 w 513263"/>
                <a:gd name="connsiteY54" fmla="*/ 0 h 398338"/>
                <a:gd name="connsiteX55" fmla="*/ 225449 w 513263"/>
                <a:gd name="connsiteY55" fmla="*/ 14063 h 398338"/>
                <a:gd name="connsiteX56" fmla="*/ 236922 w 513263"/>
                <a:gd name="connsiteY56" fmla="*/ 12735 h 398338"/>
                <a:gd name="connsiteX57" fmla="*/ 257331 w 513263"/>
                <a:gd name="connsiteY57" fmla="*/ 39532 h 398338"/>
                <a:gd name="connsiteX58" fmla="*/ 374597 w 513263"/>
                <a:gd name="connsiteY58" fmla="*/ 20400 h 398338"/>
                <a:gd name="connsiteX59" fmla="*/ 374597 w 513263"/>
                <a:gd name="connsiteY59" fmla="*/ 17865 h 39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13263" h="398338">
                  <a:moveTo>
                    <a:pt x="518492" y="117148"/>
                  </a:moveTo>
                  <a:cubicBezTo>
                    <a:pt x="509090" y="125316"/>
                    <a:pt x="501289" y="135160"/>
                    <a:pt x="495486" y="146178"/>
                  </a:cubicBezTo>
                  <a:cubicBezTo>
                    <a:pt x="490112" y="158249"/>
                    <a:pt x="485583" y="169837"/>
                    <a:pt x="480028" y="181787"/>
                  </a:cubicBezTo>
                  <a:cubicBezTo>
                    <a:pt x="474472" y="193737"/>
                    <a:pt x="470185" y="216310"/>
                    <a:pt x="455270" y="222225"/>
                  </a:cubicBezTo>
                  <a:cubicBezTo>
                    <a:pt x="454007" y="218263"/>
                    <a:pt x="452220" y="214488"/>
                    <a:pt x="449956" y="210999"/>
                  </a:cubicBezTo>
                  <a:cubicBezTo>
                    <a:pt x="435585" y="217638"/>
                    <a:pt x="448205" y="239003"/>
                    <a:pt x="449956" y="248901"/>
                  </a:cubicBezTo>
                  <a:cubicBezTo>
                    <a:pt x="435464" y="249686"/>
                    <a:pt x="427071" y="245039"/>
                    <a:pt x="422481" y="262240"/>
                  </a:cubicBezTo>
                  <a:cubicBezTo>
                    <a:pt x="419342" y="274311"/>
                    <a:pt x="417228" y="286381"/>
                    <a:pt x="402917" y="292417"/>
                  </a:cubicBezTo>
                  <a:cubicBezTo>
                    <a:pt x="399475" y="287407"/>
                    <a:pt x="394705" y="281613"/>
                    <a:pt x="387640" y="283545"/>
                  </a:cubicBezTo>
                  <a:cubicBezTo>
                    <a:pt x="377677" y="286200"/>
                    <a:pt x="383232" y="290666"/>
                    <a:pt x="383353" y="297547"/>
                  </a:cubicBezTo>
                  <a:cubicBezTo>
                    <a:pt x="383353" y="308049"/>
                    <a:pt x="369766" y="318007"/>
                    <a:pt x="357267" y="317886"/>
                  </a:cubicBezTo>
                  <a:cubicBezTo>
                    <a:pt x="356460" y="315176"/>
                    <a:pt x="355974" y="312381"/>
                    <a:pt x="355818" y="309557"/>
                  </a:cubicBezTo>
                  <a:cubicBezTo>
                    <a:pt x="353946" y="315593"/>
                    <a:pt x="352678" y="325310"/>
                    <a:pt x="347726" y="329354"/>
                  </a:cubicBezTo>
                  <a:cubicBezTo>
                    <a:pt x="342775" y="333397"/>
                    <a:pt x="332449" y="328931"/>
                    <a:pt x="329189" y="337019"/>
                  </a:cubicBezTo>
                  <a:cubicBezTo>
                    <a:pt x="325928" y="345106"/>
                    <a:pt x="339876" y="349089"/>
                    <a:pt x="334562" y="356875"/>
                  </a:cubicBezTo>
                  <a:cubicBezTo>
                    <a:pt x="329249" y="364661"/>
                    <a:pt x="317293" y="355608"/>
                    <a:pt x="316025" y="348727"/>
                  </a:cubicBezTo>
                  <a:cubicBezTo>
                    <a:pt x="306363" y="355608"/>
                    <a:pt x="325022" y="366170"/>
                    <a:pt x="322426" y="375163"/>
                  </a:cubicBezTo>
                  <a:cubicBezTo>
                    <a:pt x="316387" y="377154"/>
                    <a:pt x="319044" y="384457"/>
                    <a:pt x="317595" y="389466"/>
                  </a:cubicBezTo>
                  <a:cubicBezTo>
                    <a:pt x="315963" y="394619"/>
                    <a:pt x="313198" y="399342"/>
                    <a:pt x="309503" y="403288"/>
                  </a:cubicBezTo>
                  <a:cubicBezTo>
                    <a:pt x="305783" y="399377"/>
                    <a:pt x="301744" y="395784"/>
                    <a:pt x="297426" y="392545"/>
                  </a:cubicBezTo>
                  <a:cubicBezTo>
                    <a:pt x="294805" y="391583"/>
                    <a:pt x="292561" y="389806"/>
                    <a:pt x="291025" y="387475"/>
                  </a:cubicBezTo>
                  <a:cubicBezTo>
                    <a:pt x="286199" y="382011"/>
                    <a:pt x="279915" y="378033"/>
                    <a:pt x="272910" y="376008"/>
                  </a:cubicBezTo>
                  <a:cubicBezTo>
                    <a:pt x="265242" y="373473"/>
                    <a:pt x="267838" y="368342"/>
                    <a:pt x="266872" y="362005"/>
                  </a:cubicBezTo>
                  <a:cubicBezTo>
                    <a:pt x="266594" y="358888"/>
                    <a:pt x="265712" y="355854"/>
                    <a:pt x="264276" y="353073"/>
                  </a:cubicBezTo>
                  <a:cubicBezTo>
                    <a:pt x="261739" y="350538"/>
                    <a:pt x="257935" y="349270"/>
                    <a:pt x="255399" y="347037"/>
                  </a:cubicBezTo>
                  <a:cubicBezTo>
                    <a:pt x="254481" y="343670"/>
                    <a:pt x="252714" y="340595"/>
                    <a:pt x="250267" y="338105"/>
                  </a:cubicBezTo>
                  <a:cubicBezTo>
                    <a:pt x="248998" y="334242"/>
                    <a:pt x="245194" y="334242"/>
                    <a:pt x="242598" y="331708"/>
                  </a:cubicBezTo>
                  <a:cubicBezTo>
                    <a:pt x="238794" y="327905"/>
                    <a:pt x="238794" y="321568"/>
                    <a:pt x="236257" y="316438"/>
                  </a:cubicBezTo>
                  <a:cubicBezTo>
                    <a:pt x="234989" y="313903"/>
                    <a:pt x="232453" y="311368"/>
                    <a:pt x="232453" y="308773"/>
                  </a:cubicBezTo>
                  <a:cubicBezTo>
                    <a:pt x="231125" y="304970"/>
                    <a:pt x="231125" y="301168"/>
                    <a:pt x="229857" y="298633"/>
                  </a:cubicBezTo>
                  <a:cubicBezTo>
                    <a:pt x="227321" y="293503"/>
                    <a:pt x="224784" y="284571"/>
                    <a:pt x="220980" y="282036"/>
                  </a:cubicBezTo>
                  <a:cubicBezTo>
                    <a:pt x="214475" y="279005"/>
                    <a:pt x="208387" y="275151"/>
                    <a:pt x="202865" y="270569"/>
                  </a:cubicBezTo>
                  <a:cubicBezTo>
                    <a:pt x="198285" y="266474"/>
                    <a:pt x="193140" y="263059"/>
                    <a:pt x="187588" y="260429"/>
                  </a:cubicBezTo>
                  <a:cubicBezTo>
                    <a:pt x="168869" y="252945"/>
                    <a:pt x="164280" y="239245"/>
                    <a:pt x="149667" y="228260"/>
                  </a:cubicBezTo>
                  <a:cubicBezTo>
                    <a:pt x="141334" y="222225"/>
                    <a:pt x="133786" y="215827"/>
                    <a:pt x="125513" y="210154"/>
                  </a:cubicBezTo>
                  <a:cubicBezTo>
                    <a:pt x="118267" y="205507"/>
                    <a:pt x="113436" y="197298"/>
                    <a:pt x="106070" y="192651"/>
                  </a:cubicBezTo>
                  <a:cubicBezTo>
                    <a:pt x="91034" y="183356"/>
                    <a:pt x="90249" y="186616"/>
                    <a:pt x="84935" y="169777"/>
                  </a:cubicBezTo>
                  <a:cubicBezTo>
                    <a:pt x="80950" y="156921"/>
                    <a:pt x="69960" y="153602"/>
                    <a:pt x="63982" y="141652"/>
                  </a:cubicBezTo>
                  <a:cubicBezTo>
                    <a:pt x="61234" y="135133"/>
                    <a:pt x="56845" y="129435"/>
                    <a:pt x="51241" y="125115"/>
                  </a:cubicBezTo>
                  <a:cubicBezTo>
                    <a:pt x="47437" y="123847"/>
                    <a:pt x="46169" y="126382"/>
                    <a:pt x="42365" y="122580"/>
                  </a:cubicBezTo>
                  <a:cubicBezTo>
                    <a:pt x="40518" y="119060"/>
                    <a:pt x="37896" y="116006"/>
                    <a:pt x="34696" y="113647"/>
                  </a:cubicBezTo>
                  <a:cubicBezTo>
                    <a:pt x="28295" y="111112"/>
                    <a:pt x="23223" y="113647"/>
                    <a:pt x="16581" y="112380"/>
                  </a:cubicBezTo>
                  <a:cubicBezTo>
                    <a:pt x="6376" y="109845"/>
                    <a:pt x="3779" y="97110"/>
                    <a:pt x="1243" y="89445"/>
                  </a:cubicBezTo>
                  <a:cubicBezTo>
                    <a:pt x="-1079" y="83893"/>
                    <a:pt x="-100" y="77510"/>
                    <a:pt x="3779" y="72908"/>
                  </a:cubicBezTo>
                  <a:cubicBezTo>
                    <a:pt x="5107" y="69045"/>
                    <a:pt x="5107" y="66511"/>
                    <a:pt x="6376" y="61380"/>
                  </a:cubicBezTo>
                  <a:cubicBezTo>
                    <a:pt x="8503" y="55583"/>
                    <a:pt x="11675" y="50223"/>
                    <a:pt x="15735" y="45568"/>
                  </a:cubicBezTo>
                  <a:cubicBezTo>
                    <a:pt x="17549" y="43366"/>
                    <a:pt x="19571" y="41345"/>
                    <a:pt x="21773" y="39532"/>
                  </a:cubicBezTo>
                  <a:cubicBezTo>
                    <a:pt x="26618" y="35728"/>
                    <a:pt x="32283" y="33103"/>
                    <a:pt x="38319" y="31867"/>
                  </a:cubicBezTo>
                  <a:cubicBezTo>
                    <a:pt x="41356" y="32170"/>
                    <a:pt x="44422" y="31735"/>
                    <a:pt x="47255" y="30600"/>
                  </a:cubicBezTo>
                  <a:cubicBezTo>
                    <a:pt x="49792" y="30600"/>
                    <a:pt x="52328" y="28065"/>
                    <a:pt x="54924" y="26797"/>
                  </a:cubicBezTo>
                  <a:cubicBezTo>
                    <a:pt x="60963" y="24202"/>
                    <a:pt x="66397" y="28065"/>
                    <a:pt x="72738" y="24202"/>
                  </a:cubicBezTo>
                  <a:cubicBezTo>
                    <a:pt x="77870" y="21667"/>
                    <a:pt x="81675" y="15330"/>
                    <a:pt x="88075" y="14063"/>
                  </a:cubicBezTo>
                  <a:cubicBezTo>
                    <a:pt x="93945" y="12961"/>
                    <a:pt x="99920" y="12516"/>
                    <a:pt x="105889" y="12735"/>
                  </a:cubicBezTo>
                  <a:cubicBezTo>
                    <a:pt x="112008" y="12794"/>
                    <a:pt x="117921" y="10529"/>
                    <a:pt x="122434" y="6398"/>
                  </a:cubicBezTo>
                  <a:lnTo>
                    <a:pt x="219048" y="0"/>
                  </a:lnTo>
                  <a:cubicBezTo>
                    <a:pt x="221645" y="5130"/>
                    <a:pt x="220376" y="12735"/>
                    <a:pt x="225449" y="14063"/>
                  </a:cubicBezTo>
                  <a:cubicBezTo>
                    <a:pt x="229253" y="14063"/>
                    <a:pt x="233117" y="12735"/>
                    <a:pt x="236922" y="12735"/>
                  </a:cubicBezTo>
                  <a:lnTo>
                    <a:pt x="257331" y="39532"/>
                  </a:lnTo>
                  <a:lnTo>
                    <a:pt x="374597" y="20400"/>
                  </a:lnTo>
                  <a:lnTo>
                    <a:pt x="374597" y="1786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6A36670D-E825-AF47-8232-BA2681109096}"/>
                </a:ext>
              </a:extLst>
            </p:cNvPr>
            <p:cNvSpPr/>
            <p:nvPr/>
          </p:nvSpPr>
          <p:spPr>
            <a:xfrm>
              <a:off x="7441391" y="4825746"/>
              <a:ext cx="6143" cy="6140"/>
            </a:xfrm>
            <a:custGeom>
              <a:avLst/>
              <a:gdLst>
                <a:gd name="connsiteX0" fmla="*/ 1268 w 0"/>
                <a:gd name="connsiteY0" fmla="*/ 0 h 0"/>
                <a:gd name="connsiteX1" fmla="*/ 1268 w 0"/>
                <a:gd name="connsiteY1" fmla="*/ 664 h 0"/>
                <a:gd name="connsiteX2" fmla="*/ 0 w 0"/>
                <a:gd name="connsiteY2" fmla="*/ 1267 h 0"/>
                <a:gd name="connsiteX3" fmla="*/ 0 w 0"/>
                <a:gd name="connsiteY3" fmla="*/ 0 h 0"/>
                <a:gd name="connsiteX4" fmla="*/ 1268 w 0"/>
                <a:gd name="connsiteY4" fmla="*/ 0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1268" y="0"/>
                  </a:moveTo>
                  <a:lnTo>
                    <a:pt x="1268" y="664"/>
                  </a:lnTo>
                  <a:lnTo>
                    <a:pt x="0" y="1267"/>
                  </a:lnTo>
                  <a:lnTo>
                    <a:pt x="0" y="0"/>
                  </a:lnTo>
                  <a:lnTo>
                    <a:pt x="1268"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6E145404-5F34-F44C-9414-5D4E425E2EF5}"/>
                </a:ext>
              </a:extLst>
            </p:cNvPr>
            <p:cNvSpPr/>
            <p:nvPr/>
          </p:nvSpPr>
          <p:spPr>
            <a:xfrm>
              <a:off x="6835870" y="4488964"/>
              <a:ext cx="565161" cy="521903"/>
            </a:xfrm>
            <a:custGeom>
              <a:avLst/>
              <a:gdLst>
                <a:gd name="connsiteX0" fmla="*/ 527031 w 555532"/>
                <a:gd name="connsiteY0" fmla="*/ 443423 h 513011"/>
                <a:gd name="connsiteX1" fmla="*/ 518879 w 555532"/>
                <a:gd name="connsiteY1" fmla="*/ 460202 h 513011"/>
                <a:gd name="connsiteX2" fmla="*/ 540497 w 555532"/>
                <a:gd name="connsiteY2" fmla="*/ 478308 h 513011"/>
                <a:gd name="connsiteX3" fmla="*/ 542671 w 555532"/>
                <a:gd name="connsiteY3" fmla="*/ 492431 h 513011"/>
                <a:gd name="connsiteX4" fmla="*/ 522080 w 555532"/>
                <a:gd name="connsiteY4" fmla="*/ 471971 h 513011"/>
                <a:gd name="connsiteX5" fmla="*/ 494665 w 555532"/>
                <a:gd name="connsiteY5" fmla="*/ 475652 h 513011"/>
                <a:gd name="connsiteX6" fmla="*/ 487661 w 555532"/>
                <a:gd name="connsiteY6" fmla="*/ 453744 h 513011"/>
                <a:gd name="connsiteX7" fmla="*/ 476188 w 555532"/>
                <a:gd name="connsiteY7" fmla="*/ 479998 h 513011"/>
                <a:gd name="connsiteX8" fmla="*/ 472686 w 555532"/>
                <a:gd name="connsiteY8" fmla="*/ 493578 h 513011"/>
                <a:gd name="connsiteX9" fmla="*/ 460186 w 555532"/>
                <a:gd name="connsiteY9" fmla="*/ 498647 h 513011"/>
                <a:gd name="connsiteX10" fmla="*/ 443037 w 555532"/>
                <a:gd name="connsiteY10" fmla="*/ 508425 h 513011"/>
                <a:gd name="connsiteX11" fmla="*/ 443037 w 555532"/>
                <a:gd name="connsiteY11" fmla="*/ 498165 h 513011"/>
                <a:gd name="connsiteX12" fmla="*/ 426552 w 555532"/>
                <a:gd name="connsiteY12" fmla="*/ 501484 h 513011"/>
                <a:gd name="connsiteX13" fmla="*/ 401010 w 555532"/>
                <a:gd name="connsiteY13" fmla="*/ 500156 h 513011"/>
                <a:gd name="connsiteX14" fmla="*/ 381385 w 555532"/>
                <a:gd name="connsiteY14" fmla="*/ 511020 h 513011"/>
                <a:gd name="connsiteX15" fmla="*/ 357231 w 555532"/>
                <a:gd name="connsiteY15" fmla="*/ 502872 h 513011"/>
                <a:gd name="connsiteX16" fmla="*/ 327644 w 555532"/>
                <a:gd name="connsiteY16" fmla="*/ 495811 h 513011"/>
                <a:gd name="connsiteX17" fmla="*/ 335131 w 555532"/>
                <a:gd name="connsiteY17" fmla="*/ 473721 h 513011"/>
                <a:gd name="connsiteX18" fmla="*/ 290568 w 555532"/>
                <a:gd name="connsiteY18" fmla="*/ 460262 h 513011"/>
                <a:gd name="connsiteX19" fmla="*/ 291534 w 555532"/>
                <a:gd name="connsiteY19" fmla="*/ 450605 h 513011"/>
                <a:gd name="connsiteX20" fmla="*/ 257236 w 555532"/>
                <a:gd name="connsiteY20" fmla="*/ 452597 h 513011"/>
                <a:gd name="connsiteX21" fmla="*/ 243710 w 555532"/>
                <a:gd name="connsiteY21" fmla="*/ 446562 h 513011"/>
                <a:gd name="connsiteX22" fmla="*/ 230486 w 555532"/>
                <a:gd name="connsiteY22" fmla="*/ 453442 h 513011"/>
                <a:gd name="connsiteX23" fmla="*/ 211646 w 555532"/>
                <a:gd name="connsiteY23" fmla="*/ 449821 h 513011"/>
                <a:gd name="connsiteX24" fmla="*/ 190813 w 555532"/>
                <a:gd name="connsiteY24" fmla="*/ 449821 h 513011"/>
                <a:gd name="connsiteX25" fmla="*/ 153315 w 555532"/>
                <a:gd name="connsiteY25" fmla="*/ 448131 h 513011"/>
                <a:gd name="connsiteX26" fmla="*/ 135199 w 555532"/>
                <a:gd name="connsiteY26" fmla="*/ 443665 h 513011"/>
                <a:gd name="connsiteX27" fmla="*/ 121493 w 555532"/>
                <a:gd name="connsiteY27" fmla="*/ 433163 h 513011"/>
                <a:gd name="connsiteX28" fmla="*/ 82968 w 555532"/>
                <a:gd name="connsiteY28" fmla="*/ 439198 h 513011"/>
                <a:gd name="connsiteX29" fmla="*/ 36472 w 555532"/>
                <a:gd name="connsiteY29" fmla="*/ 446200 h 513011"/>
                <a:gd name="connsiteX30" fmla="*/ 37680 w 555532"/>
                <a:gd name="connsiteY30" fmla="*/ 444630 h 513011"/>
                <a:gd name="connsiteX31" fmla="*/ 41906 w 555532"/>
                <a:gd name="connsiteY31" fmla="*/ 439561 h 513011"/>
                <a:gd name="connsiteX32" fmla="*/ 43597 w 555532"/>
                <a:gd name="connsiteY32" fmla="*/ 436603 h 513011"/>
                <a:gd name="connsiteX33" fmla="*/ 46133 w 555532"/>
                <a:gd name="connsiteY33" fmla="*/ 434068 h 513011"/>
                <a:gd name="connsiteX34" fmla="*/ 48247 w 555532"/>
                <a:gd name="connsiteY34" fmla="*/ 420851 h 513011"/>
                <a:gd name="connsiteX35" fmla="*/ 48247 w 555532"/>
                <a:gd name="connsiteY35" fmla="*/ 414815 h 513011"/>
                <a:gd name="connsiteX36" fmla="*/ 52534 w 555532"/>
                <a:gd name="connsiteY36" fmla="*/ 408478 h 513011"/>
                <a:gd name="connsiteX37" fmla="*/ 55070 w 555532"/>
                <a:gd name="connsiteY37" fmla="*/ 394838 h 513011"/>
                <a:gd name="connsiteX38" fmla="*/ 47401 w 555532"/>
                <a:gd name="connsiteY38" fmla="*/ 381681 h 513011"/>
                <a:gd name="connsiteX39" fmla="*/ 42752 w 555532"/>
                <a:gd name="connsiteY39" fmla="*/ 368524 h 513011"/>
                <a:gd name="connsiteX40" fmla="*/ 50843 w 555532"/>
                <a:gd name="connsiteY40" fmla="*/ 356453 h 513011"/>
                <a:gd name="connsiteX41" fmla="*/ 48669 w 555532"/>
                <a:gd name="connsiteY41" fmla="*/ 342873 h 513011"/>
                <a:gd name="connsiteX42" fmla="*/ 49998 w 555532"/>
                <a:gd name="connsiteY42" fmla="*/ 328026 h 513011"/>
                <a:gd name="connsiteX43" fmla="*/ 52956 w 555532"/>
                <a:gd name="connsiteY43" fmla="*/ 320361 h 513011"/>
                <a:gd name="connsiteX44" fmla="*/ 56761 w 555532"/>
                <a:gd name="connsiteY44" fmla="*/ 313179 h 513011"/>
                <a:gd name="connsiteX45" fmla="*/ 58029 w 555532"/>
                <a:gd name="connsiteY45" fmla="*/ 299116 h 513011"/>
                <a:gd name="connsiteX46" fmla="*/ 62316 w 555532"/>
                <a:gd name="connsiteY46" fmla="*/ 293624 h 513011"/>
                <a:gd name="connsiteX47" fmla="*/ 62739 w 555532"/>
                <a:gd name="connsiteY47" fmla="*/ 286381 h 513011"/>
                <a:gd name="connsiteX48" fmla="*/ 57184 w 555532"/>
                <a:gd name="connsiteY48" fmla="*/ 272801 h 513011"/>
                <a:gd name="connsiteX49" fmla="*/ 54648 w 555532"/>
                <a:gd name="connsiteY49" fmla="*/ 266042 h 513011"/>
                <a:gd name="connsiteX50" fmla="*/ 55071 w 555532"/>
                <a:gd name="connsiteY50" fmla="*/ 258799 h 513011"/>
                <a:gd name="connsiteX51" fmla="*/ 57183 w 555532"/>
                <a:gd name="connsiteY51" fmla="*/ 237132 h 513011"/>
                <a:gd name="connsiteX52" fmla="*/ 51145 w 555532"/>
                <a:gd name="connsiteY52" fmla="*/ 223975 h 513011"/>
                <a:gd name="connsiteX53" fmla="*/ 42269 w 555532"/>
                <a:gd name="connsiteY53" fmla="*/ 212508 h 513011"/>
                <a:gd name="connsiteX54" fmla="*/ 38404 w 555532"/>
                <a:gd name="connsiteY54" fmla="*/ 205687 h 513011"/>
                <a:gd name="connsiteX55" fmla="*/ 34177 w 555532"/>
                <a:gd name="connsiteY55" fmla="*/ 200195 h 513011"/>
                <a:gd name="connsiteX56" fmla="*/ 29950 w 555532"/>
                <a:gd name="connsiteY56" fmla="*/ 189150 h 513011"/>
                <a:gd name="connsiteX57" fmla="*/ 27837 w 555532"/>
                <a:gd name="connsiteY57" fmla="*/ 178528 h 513011"/>
                <a:gd name="connsiteX58" fmla="*/ 20228 w 555532"/>
                <a:gd name="connsiteY58" fmla="*/ 165371 h 513011"/>
                <a:gd name="connsiteX59" fmla="*/ 14190 w 555532"/>
                <a:gd name="connsiteY59" fmla="*/ 155956 h 513011"/>
                <a:gd name="connsiteX60" fmla="*/ 3925 w 555532"/>
                <a:gd name="connsiteY60" fmla="*/ 135194 h 513011"/>
                <a:gd name="connsiteX61" fmla="*/ 0 w 555532"/>
                <a:gd name="connsiteY61" fmla="*/ 13097 h 513011"/>
                <a:gd name="connsiteX62" fmla="*/ 320035 w 555532"/>
                <a:gd name="connsiteY62" fmla="*/ 0 h 513011"/>
                <a:gd name="connsiteX63" fmla="*/ 323417 w 555532"/>
                <a:gd name="connsiteY63" fmla="*/ 8691 h 513011"/>
                <a:gd name="connsiteX64" fmla="*/ 334587 w 555532"/>
                <a:gd name="connsiteY64" fmla="*/ 12071 h 513011"/>
                <a:gd name="connsiteX65" fmla="*/ 325107 w 555532"/>
                <a:gd name="connsiteY65" fmla="*/ 24806 h 513011"/>
                <a:gd name="connsiteX66" fmla="*/ 327100 w 555532"/>
                <a:gd name="connsiteY66" fmla="*/ 51603 h 513011"/>
                <a:gd name="connsiteX67" fmla="*/ 346604 w 555532"/>
                <a:gd name="connsiteY67" fmla="*/ 53474 h 513011"/>
                <a:gd name="connsiteX68" fmla="*/ 342196 w 555532"/>
                <a:gd name="connsiteY68" fmla="*/ 73210 h 513011"/>
                <a:gd name="connsiteX69" fmla="*/ 339599 w 555532"/>
                <a:gd name="connsiteY69" fmla="*/ 83410 h 513011"/>
                <a:gd name="connsiteX70" fmla="*/ 344491 w 555532"/>
                <a:gd name="connsiteY70" fmla="*/ 91075 h 513011"/>
                <a:gd name="connsiteX71" fmla="*/ 340264 w 555532"/>
                <a:gd name="connsiteY71" fmla="*/ 107853 h 513011"/>
                <a:gd name="connsiteX72" fmla="*/ 333440 w 555532"/>
                <a:gd name="connsiteY72" fmla="*/ 114794 h 513011"/>
                <a:gd name="connsiteX73" fmla="*/ 333440 w 555532"/>
                <a:gd name="connsiteY73" fmla="*/ 125054 h 513011"/>
                <a:gd name="connsiteX74" fmla="*/ 323477 w 555532"/>
                <a:gd name="connsiteY74" fmla="*/ 136099 h 513011"/>
                <a:gd name="connsiteX75" fmla="*/ 314782 w 555532"/>
                <a:gd name="connsiteY75" fmla="*/ 152033 h 513011"/>
                <a:gd name="connsiteX76" fmla="*/ 302161 w 555532"/>
                <a:gd name="connsiteY76" fmla="*/ 161508 h 513011"/>
                <a:gd name="connsiteX77" fmla="*/ 302161 w 555532"/>
                <a:gd name="connsiteY77" fmla="*/ 168207 h 513011"/>
                <a:gd name="connsiteX78" fmla="*/ 305422 w 555532"/>
                <a:gd name="connsiteY78" fmla="*/ 175329 h 513011"/>
                <a:gd name="connsiteX79" fmla="*/ 292621 w 555532"/>
                <a:gd name="connsiteY79" fmla="*/ 188728 h 513011"/>
                <a:gd name="connsiteX80" fmla="*/ 297150 w 555532"/>
                <a:gd name="connsiteY80" fmla="*/ 199109 h 513011"/>
                <a:gd name="connsiteX81" fmla="*/ 289299 w 555532"/>
                <a:gd name="connsiteY81" fmla="*/ 213051 h 513011"/>
                <a:gd name="connsiteX82" fmla="*/ 290990 w 555532"/>
                <a:gd name="connsiteY82" fmla="*/ 225846 h 513011"/>
                <a:gd name="connsiteX83" fmla="*/ 280846 w 555532"/>
                <a:gd name="connsiteY83" fmla="*/ 246487 h 513011"/>
                <a:gd name="connsiteX84" fmla="*/ 284288 w 555532"/>
                <a:gd name="connsiteY84" fmla="*/ 273526 h 513011"/>
                <a:gd name="connsiteX85" fmla="*/ 306268 w 555532"/>
                <a:gd name="connsiteY85" fmla="*/ 271957 h 513011"/>
                <a:gd name="connsiteX86" fmla="*/ 381265 w 555532"/>
                <a:gd name="connsiteY86" fmla="*/ 267068 h 513011"/>
                <a:gd name="connsiteX87" fmla="*/ 439777 w 555532"/>
                <a:gd name="connsiteY87" fmla="*/ 263205 h 513011"/>
                <a:gd name="connsiteX88" fmla="*/ 481260 w 555532"/>
                <a:gd name="connsiteY88" fmla="*/ 260489 h 513011"/>
                <a:gd name="connsiteX89" fmla="*/ 480234 w 555532"/>
                <a:gd name="connsiteY89" fmla="*/ 287890 h 513011"/>
                <a:gd name="connsiteX90" fmla="*/ 477033 w 555532"/>
                <a:gd name="connsiteY90" fmla="*/ 305997 h 513011"/>
                <a:gd name="connsiteX91" fmla="*/ 484702 w 555532"/>
                <a:gd name="connsiteY91" fmla="*/ 318067 h 513011"/>
                <a:gd name="connsiteX92" fmla="*/ 491707 w 555532"/>
                <a:gd name="connsiteY92" fmla="*/ 329716 h 513011"/>
                <a:gd name="connsiteX93" fmla="*/ 504931 w 555532"/>
                <a:gd name="connsiteY93" fmla="*/ 338648 h 513011"/>
                <a:gd name="connsiteX94" fmla="*/ 514230 w 555532"/>
                <a:gd name="connsiteY94" fmla="*/ 356755 h 513011"/>
                <a:gd name="connsiteX95" fmla="*/ 514713 w 555532"/>
                <a:gd name="connsiteY95" fmla="*/ 366773 h 513011"/>
                <a:gd name="connsiteX96" fmla="*/ 524193 w 555532"/>
                <a:gd name="connsiteY96" fmla="*/ 370455 h 513011"/>
                <a:gd name="connsiteX97" fmla="*/ 538565 w 555532"/>
                <a:gd name="connsiteY97" fmla="*/ 381198 h 513011"/>
                <a:gd name="connsiteX98" fmla="*/ 531138 w 555532"/>
                <a:gd name="connsiteY98" fmla="*/ 393269 h 513011"/>
                <a:gd name="connsiteX99" fmla="*/ 554204 w 555532"/>
                <a:gd name="connsiteY99" fmla="*/ 403348 h 513011"/>
                <a:gd name="connsiteX100" fmla="*/ 540135 w 555532"/>
                <a:gd name="connsiteY100" fmla="*/ 423386 h 513011"/>
                <a:gd name="connsiteX101" fmla="*/ 527031 w 555532"/>
                <a:gd name="connsiteY101" fmla="*/ 443423 h 51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55532" h="513011">
                  <a:moveTo>
                    <a:pt x="527031" y="443423"/>
                  </a:moveTo>
                  <a:cubicBezTo>
                    <a:pt x="523348" y="449459"/>
                    <a:pt x="516464" y="451873"/>
                    <a:pt x="518879" y="460202"/>
                  </a:cubicBezTo>
                  <a:cubicBezTo>
                    <a:pt x="526649" y="465531"/>
                    <a:pt x="533888" y="471595"/>
                    <a:pt x="540497" y="478308"/>
                  </a:cubicBezTo>
                  <a:cubicBezTo>
                    <a:pt x="545086" y="482171"/>
                    <a:pt x="558612" y="495026"/>
                    <a:pt x="542671" y="492431"/>
                  </a:cubicBezTo>
                  <a:cubicBezTo>
                    <a:pt x="533734" y="491043"/>
                    <a:pt x="529266" y="476498"/>
                    <a:pt x="522080" y="471971"/>
                  </a:cubicBezTo>
                  <a:cubicBezTo>
                    <a:pt x="512298" y="465936"/>
                    <a:pt x="505897" y="474747"/>
                    <a:pt x="494665" y="475652"/>
                  </a:cubicBezTo>
                  <a:cubicBezTo>
                    <a:pt x="493639" y="469617"/>
                    <a:pt x="499858" y="452054"/>
                    <a:pt x="487661" y="453744"/>
                  </a:cubicBezTo>
                  <a:cubicBezTo>
                    <a:pt x="479328" y="454891"/>
                    <a:pt x="477517" y="473661"/>
                    <a:pt x="476188" y="479998"/>
                  </a:cubicBezTo>
                  <a:cubicBezTo>
                    <a:pt x="475934" y="484712"/>
                    <a:pt x="474744" y="489329"/>
                    <a:pt x="472686" y="493578"/>
                  </a:cubicBezTo>
                  <a:cubicBezTo>
                    <a:pt x="468338" y="499311"/>
                    <a:pt x="465319" y="495630"/>
                    <a:pt x="460186" y="498647"/>
                  </a:cubicBezTo>
                  <a:cubicBezTo>
                    <a:pt x="455054" y="501665"/>
                    <a:pt x="450102" y="520254"/>
                    <a:pt x="443037" y="508425"/>
                  </a:cubicBezTo>
                  <a:cubicBezTo>
                    <a:pt x="440984" y="504924"/>
                    <a:pt x="446781" y="500760"/>
                    <a:pt x="443037" y="498165"/>
                  </a:cubicBezTo>
                  <a:cubicBezTo>
                    <a:pt x="440924" y="496595"/>
                    <a:pt x="429511" y="501303"/>
                    <a:pt x="426552" y="501484"/>
                  </a:cubicBezTo>
                  <a:cubicBezTo>
                    <a:pt x="419427" y="502088"/>
                    <a:pt x="407048" y="496233"/>
                    <a:pt x="401010" y="500156"/>
                  </a:cubicBezTo>
                  <a:cubicBezTo>
                    <a:pt x="390745" y="506795"/>
                    <a:pt x="398534" y="518746"/>
                    <a:pt x="381385" y="511020"/>
                  </a:cubicBezTo>
                  <a:cubicBezTo>
                    <a:pt x="373844" y="506977"/>
                    <a:pt x="365681" y="504224"/>
                    <a:pt x="357231" y="502872"/>
                  </a:cubicBezTo>
                  <a:cubicBezTo>
                    <a:pt x="346483" y="501424"/>
                    <a:pt x="337365" y="501484"/>
                    <a:pt x="327644" y="495811"/>
                  </a:cubicBezTo>
                  <a:cubicBezTo>
                    <a:pt x="312064" y="486637"/>
                    <a:pt x="325772" y="482835"/>
                    <a:pt x="335131" y="473721"/>
                  </a:cubicBezTo>
                  <a:cubicBezTo>
                    <a:pt x="324503" y="463340"/>
                    <a:pt x="306570" y="461288"/>
                    <a:pt x="290568" y="460262"/>
                  </a:cubicBezTo>
                  <a:cubicBezTo>
                    <a:pt x="289931" y="457018"/>
                    <a:pt x="290267" y="453659"/>
                    <a:pt x="291534" y="450605"/>
                  </a:cubicBezTo>
                  <a:cubicBezTo>
                    <a:pt x="279457" y="445475"/>
                    <a:pt x="268830" y="456641"/>
                    <a:pt x="257236" y="452597"/>
                  </a:cubicBezTo>
                  <a:cubicBezTo>
                    <a:pt x="251197" y="450666"/>
                    <a:pt x="251197" y="445777"/>
                    <a:pt x="243710" y="446562"/>
                  </a:cubicBezTo>
                  <a:cubicBezTo>
                    <a:pt x="238939" y="447045"/>
                    <a:pt x="234954" y="451933"/>
                    <a:pt x="230486" y="453442"/>
                  </a:cubicBezTo>
                  <a:cubicBezTo>
                    <a:pt x="221609" y="456399"/>
                    <a:pt x="219979" y="453080"/>
                    <a:pt x="211646" y="449821"/>
                  </a:cubicBezTo>
                  <a:cubicBezTo>
                    <a:pt x="203313" y="446562"/>
                    <a:pt x="199569" y="448674"/>
                    <a:pt x="190813" y="449821"/>
                  </a:cubicBezTo>
                  <a:cubicBezTo>
                    <a:pt x="178294" y="450917"/>
                    <a:pt x="165684" y="450349"/>
                    <a:pt x="153315" y="448131"/>
                  </a:cubicBezTo>
                  <a:cubicBezTo>
                    <a:pt x="147138" y="447275"/>
                    <a:pt x="141066" y="445778"/>
                    <a:pt x="135199" y="443665"/>
                  </a:cubicBezTo>
                  <a:cubicBezTo>
                    <a:pt x="129161" y="441371"/>
                    <a:pt x="126263" y="435275"/>
                    <a:pt x="121493" y="433163"/>
                  </a:cubicBezTo>
                  <a:cubicBezTo>
                    <a:pt x="112737" y="429240"/>
                    <a:pt x="92750" y="437388"/>
                    <a:pt x="82968" y="439198"/>
                  </a:cubicBezTo>
                  <a:cubicBezTo>
                    <a:pt x="66845" y="442035"/>
                    <a:pt x="51689" y="443182"/>
                    <a:pt x="36472" y="446200"/>
                  </a:cubicBezTo>
                  <a:cubicBezTo>
                    <a:pt x="36840" y="445651"/>
                    <a:pt x="37244" y="445127"/>
                    <a:pt x="37680" y="444630"/>
                  </a:cubicBezTo>
                  <a:cubicBezTo>
                    <a:pt x="38948" y="443001"/>
                    <a:pt x="40638" y="441251"/>
                    <a:pt x="41906" y="439561"/>
                  </a:cubicBezTo>
                  <a:cubicBezTo>
                    <a:pt x="43175" y="437871"/>
                    <a:pt x="43175" y="437448"/>
                    <a:pt x="43597" y="436603"/>
                  </a:cubicBezTo>
                  <a:lnTo>
                    <a:pt x="46133" y="434068"/>
                  </a:lnTo>
                  <a:cubicBezTo>
                    <a:pt x="48093" y="429957"/>
                    <a:pt x="48826" y="425368"/>
                    <a:pt x="48247" y="420851"/>
                  </a:cubicBezTo>
                  <a:cubicBezTo>
                    <a:pt x="48026" y="418845"/>
                    <a:pt x="48026" y="416821"/>
                    <a:pt x="48247" y="414815"/>
                  </a:cubicBezTo>
                  <a:cubicBezTo>
                    <a:pt x="48669" y="412280"/>
                    <a:pt x="51205" y="410591"/>
                    <a:pt x="52534" y="408478"/>
                  </a:cubicBezTo>
                  <a:cubicBezTo>
                    <a:pt x="54827" y="404323"/>
                    <a:pt x="55717" y="399539"/>
                    <a:pt x="55070" y="394838"/>
                  </a:cubicBezTo>
                  <a:cubicBezTo>
                    <a:pt x="54647" y="389768"/>
                    <a:pt x="49998" y="385906"/>
                    <a:pt x="47401" y="381681"/>
                  </a:cubicBezTo>
                  <a:cubicBezTo>
                    <a:pt x="44615" y="377835"/>
                    <a:pt x="43000" y="373266"/>
                    <a:pt x="42752" y="368524"/>
                  </a:cubicBezTo>
                  <a:cubicBezTo>
                    <a:pt x="43175" y="363876"/>
                    <a:pt x="49092" y="360919"/>
                    <a:pt x="50843" y="356453"/>
                  </a:cubicBezTo>
                  <a:cubicBezTo>
                    <a:pt x="51222" y="351817"/>
                    <a:pt x="50476" y="347159"/>
                    <a:pt x="48669" y="342873"/>
                  </a:cubicBezTo>
                  <a:cubicBezTo>
                    <a:pt x="47373" y="337920"/>
                    <a:pt x="47842" y="332670"/>
                    <a:pt x="49998" y="328026"/>
                  </a:cubicBezTo>
                  <a:cubicBezTo>
                    <a:pt x="50789" y="325400"/>
                    <a:pt x="51778" y="322837"/>
                    <a:pt x="52956" y="320361"/>
                  </a:cubicBezTo>
                  <a:cubicBezTo>
                    <a:pt x="54474" y="318107"/>
                    <a:pt x="55749" y="315700"/>
                    <a:pt x="56761" y="313179"/>
                  </a:cubicBezTo>
                  <a:cubicBezTo>
                    <a:pt x="57602" y="308538"/>
                    <a:pt x="58026" y="303832"/>
                    <a:pt x="58029" y="299116"/>
                  </a:cubicBezTo>
                  <a:cubicBezTo>
                    <a:pt x="58452" y="296581"/>
                    <a:pt x="60988" y="295736"/>
                    <a:pt x="62316" y="293624"/>
                  </a:cubicBezTo>
                  <a:cubicBezTo>
                    <a:pt x="63308" y="291335"/>
                    <a:pt x="63458" y="288770"/>
                    <a:pt x="62739" y="286381"/>
                  </a:cubicBezTo>
                  <a:cubicBezTo>
                    <a:pt x="61563" y="281607"/>
                    <a:pt x="59691" y="277031"/>
                    <a:pt x="57184" y="272801"/>
                  </a:cubicBezTo>
                  <a:cubicBezTo>
                    <a:pt x="56154" y="270621"/>
                    <a:pt x="55306" y="268361"/>
                    <a:pt x="54648" y="266042"/>
                  </a:cubicBezTo>
                  <a:cubicBezTo>
                    <a:pt x="54365" y="263621"/>
                    <a:pt x="54508" y="261170"/>
                    <a:pt x="55071" y="258799"/>
                  </a:cubicBezTo>
                  <a:cubicBezTo>
                    <a:pt x="55916" y="251557"/>
                    <a:pt x="58874" y="244375"/>
                    <a:pt x="57183" y="237132"/>
                  </a:cubicBezTo>
                  <a:cubicBezTo>
                    <a:pt x="56066" y="232389"/>
                    <a:pt x="54014" y="227916"/>
                    <a:pt x="51145" y="223975"/>
                  </a:cubicBezTo>
                  <a:cubicBezTo>
                    <a:pt x="48609" y="219750"/>
                    <a:pt x="44805" y="216732"/>
                    <a:pt x="42269" y="212508"/>
                  </a:cubicBezTo>
                  <a:cubicBezTo>
                    <a:pt x="41001" y="210395"/>
                    <a:pt x="39733" y="207800"/>
                    <a:pt x="38404" y="205687"/>
                  </a:cubicBezTo>
                  <a:cubicBezTo>
                    <a:pt x="36894" y="203937"/>
                    <a:pt x="35483" y="202103"/>
                    <a:pt x="34177" y="200195"/>
                  </a:cubicBezTo>
                  <a:cubicBezTo>
                    <a:pt x="32334" y="196695"/>
                    <a:pt x="30915" y="192987"/>
                    <a:pt x="29950" y="189150"/>
                  </a:cubicBezTo>
                  <a:cubicBezTo>
                    <a:pt x="29105" y="185771"/>
                    <a:pt x="29951" y="181123"/>
                    <a:pt x="27837" y="178528"/>
                  </a:cubicBezTo>
                  <a:cubicBezTo>
                    <a:pt x="23731" y="173639"/>
                    <a:pt x="20953" y="172493"/>
                    <a:pt x="20228" y="165371"/>
                  </a:cubicBezTo>
                  <a:cubicBezTo>
                    <a:pt x="19685" y="159335"/>
                    <a:pt x="18357" y="159999"/>
                    <a:pt x="14190" y="155956"/>
                  </a:cubicBezTo>
                  <a:cubicBezTo>
                    <a:pt x="8350" y="150518"/>
                    <a:pt x="4699" y="143134"/>
                    <a:pt x="3925" y="135194"/>
                  </a:cubicBezTo>
                  <a:lnTo>
                    <a:pt x="0" y="13097"/>
                  </a:lnTo>
                  <a:lnTo>
                    <a:pt x="320035" y="0"/>
                  </a:lnTo>
                  <a:cubicBezTo>
                    <a:pt x="320635" y="3075"/>
                    <a:pt x="321781" y="6018"/>
                    <a:pt x="323417" y="8691"/>
                  </a:cubicBezTo>
                  <a:cubicBezTo>
                    <a:pt x="326617" y="11105"/>
                    <a:pt x="333802" y="4466"/>
                    <a:pt x="334587" y="12071"/>
                  </a:cubicBezTo>
                  <a:cubicBezTo>
                    <a:pt x="335010" y="16296"/>
                    <a:pt x="326194" y="21486"/>
                    <a:pt x="325107" y="24806"/>
                  </a:cubicBezTo>
                  <a:cubicBezTo>
                    <a:pt x="323908" y="33780"/>
                    <a:pt x="324586" y="42905"/>
                    <a:pt x="327100" y="51603"/>
                  </a:cubicBezTo>
                  <a:cubicBezTo>
                    <a:pt x="332474" y="60173"/>
                    <a:pt x="340988" y="49310"/>
                    <a:pt x="346604" y="53474"/>
                  </a:cubicBezTo>
                  <a:cubicBezTo>
                    <a:pt x="352220" y="57638"/>
                    <a:pt x="343525" y="69830"/>
                    <a:pt x="342196" y="73210"/>
                  </a:cubicBezTo>
                  <a:cubicBezTo>
                    <a:pt x="340478" y="76334"/>
                    <a:pt x="339585" y="79845"/>
                    <a:pt x="339599" y="83410"/>
                  </a:cubicBezTo>
                  <a:cubicBezTo>
                    <a:pt x="340324" y="88238"/>
                    <a:pt x="343223" y="87695"/>
                    <a:pt x="344491" y="91075"/>
                  </a:cubicBezTo>
                  <a:cubicBezTo>
                    <a:pt x="346429" y="97015"/>
                    <a:pt x="344785" y="103539"/>
                    <a:pt x="340264" y="107853"/>
                  </a:cubicBezTo>
                  <a:cubicBezTo>
                    <a:pt x="338392" y="110267"/>
                    <a:pt x="334950" y="111837"/>
                    <a:pt x="333440" y="114794"/>
                  </a:cubicBezTo>
                  <a:cubicBezTo>
                    <a:pt x="331206" y="119381"/>
                    <a:pt x="333440" y="120829"/>
                    <a:pt x="333440" y="125054"/>
                  </a:cubicBezTo>
                  <a:cubicBezTo>
                    <a:pt x="333440" y="133685"/>
                    <a:pt x="330240" y="131633"/>
                    <a:pt x="323477" y="136099"/>
                  </a:cubicBezTo>
                  <a:cubicBezTo>
                    <a:pt x="316714" y="140565"/>
                    <a:pt x="319673" y="147506"/>
                    <a:pt x="314782" y="152033"/>
                  </a:cubicBezTo>
                  <a:cubicBezTo>
                    <a:pt x="309891" y="156559"/>
                    <a:pt x="303309" y="153421"/>
                    <a:pt x="302161" y="161508"/>
                  </a:cubicBezTo>
                  <a:cubicBezTo>
                    <a:pt x="301858" y="163731"/>
                    <a:pt x="301858" y="165985"/>
                    <a:pt x="302161" y="168207"/>
                  </a:cubicBezTo>
                  <a:cubicBezTo>
                    <a:pt x="310736" y="166940"/>
                    <a:pt x="309407" y="171467"/>
                    <a:pt x="305422" y="175329"/>
                  </a:cubicBezTo>
                  <a:cubicBezTo>
                    <a:pt x="301437" y="179192"/>
                    <a:pt x="291594" y="181365"/>
                    <a:pt x="292621" y="188728"/>
                  </a:cubicBezTo>
                  <a:cubicBezTo>
                    <a:pt x="293466" y="194763"/>
                    <a:pt x="302222" y="192470"/>
                    <a:pt x="297150" y="199109"/>
                  </a:cubicBezTo>
                  <a:cubicBezTo>
                    <a:pt x="292077" y="205748"/>
                    <a:pt x="284167" y="202368"/>
                    <a:pt x="289299" y="213051"/>
                  </a:cubicBezTo>
                  <a:cubicBezTo>
                    <a:pt x="292077" y="219086"/>
                    <a:pt x="297995" y="219086"/>
                    <a:pt x="290990" y="225846"/>
                  </a:cubicBezTo>
                  <a:cubicBezTo>
                    <a:pt x="282174" y="234477"/>
                    <a:pt x="277706" y="233632"/>
                    <a:pt x="280846" y="246487"/>
                  </a:cubicBezTo>
                  <a:cubicBezTo>
                    <a:pt x="282841" y="255372"/>
                    <a:pt x="283993" y="264425"/>
                    <a:pt x="284288" y="273526"/>
                  </a:cubicBezTo>
                  <a:cubicBezTo>
                    <a:pt x="291652" y="274064"/>
                    <a:pt x="299055" y="273535"/>
                    <a:pt x="306268" y="271957"/>
                  </a:cubicBezTo>
                  <a:lnTo>
                    <a:pt x="381265" y="267068"/>
                  </a:lnTo>
                  <a:lnTo>
                    <a:pt x="439777" y="263205"/>
                  </a:lnTo>
                  <a:cubicBezTo>
                    <a:pt x="451853" y="262481"/>
                    <a:pt x="469485" y="257834"/>
                    <a:pt x="481260" y="260489"/>
                  </a:cubicBezTo>
                  <a:cubicBezTo>
                    <a:pt x="494122" y="263447"/>
                    <a:pt x="484581" y="278897"/>
                    <a:pt x="480234" y="287890"/>
                  </a:cubicBezTo>
                  <a:cubicBezTo>
                    <a:pt x="477059" y="293358"/>
                    <a:pt x="475925" y="299773"/>
                    <a:pt x="477033" y="305997"/>
                  </a:cubicBezTo>
                  <a:cubicBezTo>
                    <a:pt x="478664" y="310402"/>
                    <a:pt x="482710" y="313360"/>
                    <a:pt x="484702" y="318067"/>
                  </a:cubicBezTo>
                  <a:cubicBezTo>
                    <a:pt x="486695" y="322775"/>
                    <a:pt x="486332" y="325612"/>
                    <a:pt x="491707" y="329716"/>
                  </a:cubicBezTo>
                  <a:cubicBezTo>
                    <a:pt x="495873" y="332915"/>
                    <a:pt x="501006" y="335087"/>
                    <a:pt x="504931" y="338648"/>
                  </a:cubicBezTo>
                  <a:cubicBezTo>
                    <a:pt x="510035" y="343425"/>
                    <a:pt x="513321" y="349825"/>
                    <a:pt x="514230" y="356755"/>
                  </a:cubicBezTo>
                  <a:cubicBezTo>
                    <a:pt x="514652" y="359289"/>
                    <a:pt x="513505" y="364661"/>
                    <a:pt x="514713" y="366773"/>
                  </a:cubicBezTo>
                  <a:cubicBezTo>
                    <a:pt x="515921" y="368886"/>
                    <a:pt x="521778" y="369489"/>
                    <a:pt x="524193" y="370455"/>
                  </a:cubicBezTo>
                  <a:cubicBezTo>
                    <a:pt x="529732" y="372908"/>
                    <a:pt x="534645" y="376581"/>
                    <a:pt x="538565" y="381198"/>
                  </a:cubicBezTo>
                  <a:cubicBezTo>
                    <a:pt x="537175" y="385796"/>
                    <a:pt x="534616" y="389955"/>
                    <a:pt x="531138" y="393269"/>
                  </a:cubicBezTo>
                  <a:cubicBezTo>
                    <a:pt x="536331" y="399968"/>
                    <a:pt x="550038" y="397554"/>
                    <a:pt x="554204" y="403348"/>
                  </a:cubicBezTo>
                  <a:cubicBezTo>
                    <a:pt x="560242" y="411798"/>
                    <a:pt x="545630" y="419040"/>
                    <a:pt x="540135" y="423386"/>
                  </a:cubicBezTo>
                  <a:cubicBezTo>
                    <a:pt x="532647" y="429481"/>
                    <a:pt x="531923" y="435396"/>
                    <a:pt x="527031" y="443423"/>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7144C4CC-E789-7C4F-B3E4-DA8B769902E6}"/>
                </a:ext>
              </a:extLst>
            </p:cNvPr>
            <p:cNvSpPr/>
            <p:nvPr/>
          </p:nvSpPr>
          <p:spPr>
            <a:xfrm>
              <a:off x="4780974" y="2141200"/>
              <a:ext cx="1087320" cy="681544"/>
            </a:xfrm>
            <a:custGeom>
              <a:avLst/>
              <a:gdLst>
                <a:gd name="connsiteX0" fmla="*/ 1071679 w 1068796"/>
                <a:gd name="connsiteY0" fmla="*/ 134349 h 669933"/>
                <a:gd name="connsiteX1" fmla="*/ 1042755 w 1068796"/>
                <a:gd name="connsiteY1" fmla="*/ 544275 h 669933"/>
                <a:gd name="connsiteX2" fmla="*/ 1033818 w 1068796"/>
                <a:gd name="connsiteY2" fmla="*/ 671623 h 669933"/>
                <a:gd name="connsiteX3" fmla="*/ 374787 w 1068796"/>
                <a:gd name="connsiteY3" fmla="*/ 604388 h 669933"/>
                <a:gd name="connsiteX4" fmla="*/ 367662 w 1068796"/>
                <a:gd name="connsiteY4" fmla="*/ 652672 h 669933"/>
                <a:gd name="connsiteX5" fmla="*/ 334390 w 1068796"/>
                <a:gd name="connsiteY5" fmla="*/ 646636 h 669933"/>
                <a:gd name="connsiteX6" fmla="*/ 302568 w 1068796"/>
                <a:gd name="connsiteY6" fmla="*/ 650197 h 669933"/>
                <a:gd name="connsiteX7" fmla="*/ 242909 w 1068796"/>
                <a:gd name="connsiteY7" fmla="*/ 651163 h 669933"/>
                <a:gd name="connsiteX8" fmla="*/ 192850 w 1068796"/>
                <a:gd name="connsiteY8" fmla="*/ 637764 h 669933"/>
                <a:gd name="connsiteX9" fmla="*/ 174373 w 1068796"/>
                <a:gd name="connsiteY9" fmla="*/ 613200 h 669933"/>
                <a:gd name="connsiteX10" fmla="*/ 153661 w 1068796"/>
                <a:gd name="connsiteY10" fmla="*/ 597689 h 669933"/>
                <a:gd name="connsiteX11" fmla="*/ 147623 w 1068796"/>
                <a:gd name="connsiteY11" fmla="*/ 562744 h 669933"/>
                <a:gd name="connsiteX12" fmla="*/ 142732 w 1068796"/>
                <a:gd name="connsiteY12" fmla="*/ 526531 h 669933"/>
                <a:gd name="connsiteX13" fmla="*/ 138626 w 1068796"/>
                <a:gd name="connsiteY13" fmla="*/ 500096 h 669933"/>
                <a:gd name="connsiteX14" fmla="*/ 107709 w 1068796"/>
                <a:gd name="connsiteY14" fmla="*/ 478127 h 669933"/>
                <a:gd name="connsiteX15" fmla="*/ 86333 w 1068796"/>
                <a:gd name="connsiteY15" fmla="*/ 482291 h 669933"/>
                <a:gd name="connsiteX16" fmla="*/ 65682 w 1068796"/>
                <a:gd name="connsiteY16" fmla="*/ 463461 h 669933"/>
                <a:gd name="connsiteX17" fmla="*/ 64046 w 1068796"/>
                <a:gd name="connsiteY17" fmla="*/ 418167 h 669933"/>
                <a:gd name="connsiteX18" fmla="*/ 68158 w 1068796"/>
                <a:gd name="connsiteY18" fmla="*/ 414453 h 669933"/>
                <a:gd name="connsiteX19" fmla="*/ 87360 w 1068796"/>
                <a:gd name="connsiteY19" fmla="*/ 397856 h 669933"/>
                <a:gd name="connsiteX20" fmla="*/ 88930 w 1068796"/>
                <a:gd name="connsiteY20" fmla="*/ 368886 h 669933"/>
                <a:gd name="connsiteX21" fmla="*/ 94968 w 1068796"/>
                <a:gd name="connsiteY21" fmla="*/ 343416 h 669933"/>
                <a:gd name="connsiteX22" fmla="*/ 47506 w 1068796"/>
                <a:gd name="connsiteY22" fmla="*/ 318248 h 669933"/>
                <a:gd name="connsiteX23" fmla="*/ 17314 w 1068796"/>
                <a:gd name="connsiteY23" fmla="*/ 274673 h 669933"/>
                <a:gd name="connsiteX24" fmla="*/ 1735 w 1068796"/>
                <a:gd name="connsiteY24" fmla="*/ 221078 h 669933"/>
                <a:gd name="connsiteX25" fmla="*/ 13510 w 1068796"/>
                <a:gd name="connsiteY25" fmla="*/ 199773 h 669933"/>
                <a:gd name="connsiteX26" fmla="*/ 11880 w 1068796"/>
                <a:gd name="connsiteY26" fmla="*/ 177804 h 669933"/>
                <a:gd name="connsiteX27" fmla="*/ 10672 w 1068796"/>
                <a:gd name="connsiteY27" fmla="*/ 162534 h 669933"/>
                <a:gd name="connsiteX28" fmla="*/ 1977 w 1068796"/>
                <a:gd name="connsiteY28" fmla="*/ 154628 h 669933"/>
                <a:gd name="connsiteX29" fmla="*/ 8015 w 1068796"/>
                <a:gd name="connsiteY29" fmla="*/ 106344 h 669933"/>
                <a:gd name="connsiteX30" fmla="*/ 16710 w 1068796"/>
                <a:gd name="connsiteY30" fmla="*/ 61018 h 669933"/>
                <a:gd name="connsiteX31" fmla="*/ 28787 w 1068796"/>
                <a:gd name="connsiteY31" fmla="*/ 0 h 669933"/>
                <a:gd name="connsiteX32" fmla="*/ 1071679 w 1068796"/>
                <a:gd name="connsiteY32" fmla="*/ 134349 h 669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068796" h="669933">
                  <a:moveTo>
                    <a:pt x="1071679" y="134349"/>
                  </a:moveTo>
                  <a:lnTo>
                    <a:pt x="1042755" y="544275"/>
                  </a:lnTo>
                  <a:lnTo>
                    <a:pt x="1033818" y="671623"/>
                  </a:lnTo>
                  <a:lnTo>
                    <a:pt x="374787" y="604388"/>
                  </a:lnTo>
                  <a:lnTo>
                    <a:pt x="367662" y="652672"/>
                  </a:lnTo>
                  <a:cubicBezTo>
                    <a:pt x="361624" y="651525"/>
                    <a:pt x="340368" y="647481"/>
                    <a:pt x="334390" y="646636"/>
                  </a:cubicBezTo>
                  <a:cubicBezTo>
                    <a:pt x="323656" y="644912"/>
                    <a:pt x="312655" y="646143"/>
                    <a:pt x="302568" y="650197"/>
                  </a:cubicBezTo>
                  <a:cubicBezTo>
                    <a:pt x="282460" y="657621"/>
                    <a:pt x="263319" y="649171"/>
                    <a:pt x="242909" y="651163"/>
                  </a:cubicBezTo>
                  <a:cubicBezTo>
                    <a:pt x="220567" y="653336"/>
                    <a:pt x="211026" y="652310"/>
                    <a:pt x="192850" y="637764"/>
                  </a:cubicBezTo>
                  <a:cubicBezTo>
                    <a:pt x="184276" y="630884"/>
                    <a:pt x="180774" y="621710"/>
                    <a:pt x="174373" y="613200"/>
                  </a:cubicBezTo>
                  <a:cubicBezTo>
                    <a:pt x="167972" y="604690"/>
                    <a:pt x="162296" y="602879"/>
                    <a:pt x="153661" y="597689"/>
                  </a:cubicBezTo>
                  <a:cubicBezTo>
                    <a:pt x="139169" y="589119"/>
                    <a:pt x="145389" y="575961"/>
                    <a:pt x="147623" y="562744"/>
                  </a:cubicBezTo>
                  <a:cubicBezTo>
                    <a:pt x="149414" y="550453"/>
                    <a:pt x="147719" y="537907"/>
                    <a:pt x="142732" y="526531"/>
                  </a:cubicBezTo>
                  <a:cubicBezTo>
                    <a:pt x="139859" y="518019"/>
                    <a:pt x="138470" y="509078"/>
                    <a:pt x="138626" y="500096"/>
                  </a:cubicBezTo>
                  <a:cubicBezTo>
                    <a:pt x="137297" y="478731"/>
                    <a:pt x="127998" y="460926"/>
                    <a:pt x="107709" y="478127"/>
                  </a:cubicBezTo>
                  <a:cubicBezTo>
                    <a:pt x="98289" y="486033"/>
                    <a:pt x="97444" y="489172"/>
                    <a:pt x="86333" y="482291"/>
                  </a:cubicBezTo>
                  <a:cubicBezTo>
                    <a:pt x="78735" y="476845"/>
                    <a:pt x="71804" y="470524"/>
                    <a:pt x="65682" y="463461"/>
                  </a:cubicBezTo>
                  <a:cubicBezTo>
                    <a:pt x="52717" y="451405"/>
                    <a:pt x="51984" y="431126"/>
                    <a:pt x="64046" y="418167"/>
                  </a:cubicBezTo>
                  <a:cubicBezTo>
                    <a:pt x="65307" y="416813"/>
                    <a:pt x="66682" y="415570"/>
                    <a:pt x="68158" y="414453"/>
                  </a:cubicBezTo>
                  <a:cubicBezTo>
                    <a:pt x="74981" y="408961"/>
                    <a:pt x="82952" y="406366"/>
                    <a:pt x="87360" y="397856"/>
                  </a:cubicBezTo>
                  <a:cubicBezTo>
                    <a:pt x="92372" y="388078"/>
                    <a:pt x="88145" y="379749"/>
                    <a:pt x="88930" y="368886"/>
                  </a:cubicBezTo>
                  <a:cubicBezTo>
                    <a:pt x="89534" y="360074"/>
                    <a:pt x="96236" y="352711"/>
                    <a:pt x="94968" y="343416"/>
                  </a:cubicBezTo>
                  <a:cubicBezTo>
                    <a:pt x="93156" y="325310"/>
                    <a:pt x="59643" y="328026"/>
                    <a:pt x="47506" y="318248"/>
                  </a:cubicBezTo>
                  <a:cubicBezTo>
                    <a:pt x="33997" y="306437"/>
                    <a:pt x="23624" y="291467"/>
                    <a:pt x="17314" y="274673"/>
                  </a:cubicBezTo>
                  <a:cubicBezTo>
                    <a:pt x="9525" y="256566"/>
                    <a:pt x="527" y="241598"/>
                    <a:pt x="1735" y="221078"/>
                  </a:cubicBezTo>
                  <a:cubicBezTo>
                    <a:pt x="2399" y="209007"/>
                    <a:pt x="7774" y="209007"/>
                    <a:pt x="13510" y="199773"/>
                  </a:cubicBezTo>
                  <a:cubicBezTo>
                    <a:pt x="20696" y="188547"/>
                    <a:pt x="15201" y="188426"/>
                    <a:pt x="11880" y="177804"/>
                  </a:cubicBezTo>
                  <a:cubicBezTo>
                    <a:pt x="10551" y="173398"/>
                    <a:pt x="12423" y="166638"/>
                    <a:pt x="10672" y="162534"/>
                  </a:cubicBezTo>
                  <a:cubicBezTo>
                    <a:pt x="8921" y="158430"/>
                    <a:pt x="2943" y="156499"/>
                    <a:pt x="1977" y="154628"/>
                  </a:cubicBezTo>
                  <a:cubicBezTo>
                    <a:pt x="-4062" y="142557"/>
                    <a:pt x="5419" y="119079"/>
                    <a:pt x="8015" y="106344"/>
                  </a:cubicBezTo>
                  <a:lnTo>
                    <a:pt x="16710" y="61018"/>
                  </a:lnTo>
                  <a:cubicBezTo>
                    <a:pt x="20635" y="40739"/>
                    <a:pt x="24560" y="20339"/>
                    <a:pt x="28787" y="0"/>
                  </a:cubicBezTo>
                  <a:cubicBezTo>
                    <a:pt x="373546" y="64776"/>
                    <a:pt x="721754" y="109634"/>
                    <a:pt x="1071679" y="134349"/>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F42E09CE-F55C-784E-B24E-186FF331DB06}"/>
                </a:ext>
              </a:extLst>
            </p:cNvPr>
            <p:cNvSpPr/>
            <p:nvPr/>
          </p:nvSpPr>
          <p:spPr>
            <a:xfrm>
              <a:off x="7999057" y="3313270"/>
              <a:ext cx="417728" cy="503483"/>
            </a:xfrm>
            <a:custGeom>
              <a:avLst/>
              <a:gdLst>
                <a:gd name="connsiteX0" fmla="*/ 413932 w 410611"/>
                <a:gd name="connsiteY0" fmla="*/ 115216 h 494905"/>
                <a:gd name="connsiteX1" fmla="*/ 406505 w 410611"/>
                <a:gd name="connsiteY1" fmla="*/ 139358 h 494905"/>
                <a:gd name="connsiteX2" fmla="*/ 406505 w 410611"/>
                <a:gd name="connsiteY2" fmla="*/ 140022 h 494905"/>
                <a:gd name="connsiteX3" fmla="*/ 406505 w 410611"/>
                <a:gd name="connsiteY3" fmla="*/ 140686 h 494905"/>
                <a:gd name="connsiteX4" fmla="*/ 406505 w 410611"/>
                <a:gd name="connsiteY4" fmla="*/ 141410 h 494905"/>
                <a:gd name="connsiteX5" fmla="*/ 406505 w 410611"/>
                <a:gd name="connsiteY5" fmla="*/ 148230 h 494905"/>
                <a:gd name="connsiteX6" fmla="*/ 406505 w 410611"/>
                <a:gd name="connsiteY6" fmla="*/ 151731 h 494905"/>
                <a:gd name="connsiteX7" fmla="*/ 406143 w 410611"/>
                <a:gd name="connsiteY7" fmla="*/ 155111 h 494905"/>
                <a:gd name="connsiteX8" fmla="*/ 403969 w 410611"/>
                <a:gd name="connsiteY8" fmla="*/ 163681 h 494905"/>
                <a:gd name="connsiteX9" fmla="*/ 403969 w 410611"/>
                <a:gd name="connsiteY9" fmla="*/ 163681 h 494905"/>
                <a:gd name="connsiteX10" fmla="*/ 402580 w 410611"/>
                <a:gd name="connsiteY10" fmla="*/ 166819 h 494905"/>
                <a:gd name="connsiteX11" fmla="*/ 402580 w 410611"/>
                <a:gd name="connsiteY11" fmla="*/ 166819 h 494905"/>
                <a:gd name="connsiteX12" fmla="*/ 401614 w 410611"/>
                <a:gd name="connsiteY12" fmla="*/ 169113 h 494905"/>
                <a:gd name="connsiteX13" fmla="*/ 400950 w 410611"/>
                <a:gd name="connsiteY13" fmla="*/ 170863 h 494905"/>
                <a:gd name="connsiteX14" fmla="*/ 400950 w 410611"/>
                <a:gd name="connsiteY14" fmla="*/ 171648 h 494905"/>
                <a:gd name="connsiteX15" fmla="*/ 399742 w 410611"/>
                <a:gd name="connsiteY15" fmla="*/ 175450 h 494905"/>
                <a:gd name="connsiteX16" fmla="*/ 399380 w 410611"/>
                <a:gd name="connsiteY16" fmla="*/ 176536 h 494905"/>
                <a:gd name="connsiteX17" fmla="*/ 399078 w 410611"/>
                <a:gd name="connsiteY17" fmla="*/ 177442 h 494905"/>
                <a:gd name="connsiteX18" fmla="*/ 398595 w 410611"/>
                <a:gd name="connsiteY18" fmla="*/ 178649 h 494905"/>
                <a:gd name="connsiteX19" fmla="*/ 397327 w 410611"/>
                <a:gd name="connsiteY19" fmla="*/ 180158 h 494905"/>
                <a:gd name="connsiteX20" fmla="*/ 389296 w 410611"/>
                <a:gd name="connsiteY20" fmla="*/ 190539 h 494905"/>
                <a:gd name="connsiteX21" fmla="*/ 385008 w 410611"/>
                <a:gd name="connsiteY21" fmla="*/ 202609 h 494905"/>
                <a:gd name="connsiteX22" fmla="*/ 385008 w 410611"/>
                <a:gd name="connsiteY22" fmla="*/ 202609 h 494905"/>
                <a:gd name="connsiteX23" fmla="*/ 385008 w 410611"/>
                <a:gd name="connsiteY23" fmla="*/ 207196 h 494905"/>
                <a:gd name="connsiteX24" fmla="*/ 385008 w 410611"/>
                <a:gd name="connsiteY24" fmla="*/ 208766 h 494905"/>
                <a:gd name="connsiteX25" fmla="*/ 385008 w 410611"/>
                <a:gd name="connsiteY25" fmla="*/ 209731 h 494905"/>
                <a:gd name="connsiteX26" fmla="*/ 384586 w 410611"/>
                <a:gd name="connsiteY26" fmla="*/ 211482 h 494905"/>
                <a:gd name="connsiteX27" fmla="*/ 383620 w 410611"/>
                <a:gd name="connsiteY27" fmla="*/ 214016 h 494905"/>
                <a:gd name="connsiteX28" fmla="*/ 382050 w 410611"/>
                <a:gd name="connsiteY28" fmla="*/ 216189 h 494905"/>
                <a:gd name="connsiteX29" fmla="*/ 379151 w 410611"/>
                <a:gd name="connsiteY29" fmla="*/ 217517 h 494905"/>
                <a:gd name="connsiteX30" fmla="*/ 377460 w 410611"/>
                <a:gd name="connsiteY30" fmla="*/ 217879 h 494905"/>
                <a:gd name="connsiteX31" fmla="*/ 376313 w 410611"/>
                <a:gd name="connsiteY31" fmla="*/ 217879 h 494905"/>
                <a:gd name="connsiteX32" fmla="*/ 375105 w 410611"/>
                <a:gd name="connsiteY32" fmla="*/ 218241 h 494905"/>
                <a:gd name="connsiteX33" fmla="*/ 373656 w 410611"/>
                <a:gd name="connsiteY33" fmla="*/ 218784 h 494905"/>
                <a:gd name="connsiteX34" fmla="*/ 373656 w 410611"/>
                <a:gd name="connsiteY34" fmla="*/ 218784 h 494905"/>
                <a:gd name="connsiteX35" fmla="*/ 373173 w 410611"/>
                <a:gd name="connsiteY35" fmla="*/ 218784 h 494905"/>
                <a:gd name="connsiteX36" fmla="*/ 371603 w 410611"/>
                <a:gd name="connsiteY36" fmla="*/ 220052 h 494905"/>
                <a:gd name="connsiteX37" fmla="*/ 370999 w 410611"/>
                <a:gd name="connsiteY37" fmla="*/ 220716 h 494905"/>
                <a:gd name="connsiteX38" fmla="*/ 369429 w 410611"/>
                <a:gd name="connsiteY38" fmla="*/ 223130 h 494905"/>
                <a:gd name="connsiteX39" fmla="*/ 368101 w 410611"/>
                <a:gd name="connsiteY39" fmla="*/ 225725 h 494905"/>
                <a:gd name="connsiteX40" fmla="*/ 368101 w 410611"/>
                <a:gd name="connsiteY40" fmla="*/ 225725 h 494905"/>
                <a:gd name="connsiteX41" fmla="*/ 366833 w 410611"/>
                <a:gd name="connsiteY41" fmla="*/ 228562 h 494905"/>
                <a:gd name="connsiteX42" fmla="*/ 365685 w 410611"/>
                <a:gd name="connsiteY42" fmla="*/ 231459 h 494905"/>
                <a:gd name="connsiteX43" fmla="*/ 363572 w 410611"/>
                <a:gd name="connsiteY43" fmla="*/ 235080 h 494905"/>
                <a:gd name="connsiteX44" fmla="*/ 363572 w 410611"/>
                <a:gd name="connsiteY44" fmla="*/ 235080 h 494905"/>
                <a:gd name="connsiteX45" fmla="*/ 362546 w 410611"/>
                <a:gd name="connsiteY45" fmla="*/ 237977 h 494905"/>
                <a:gd name="connsiteX46" fmla="*/ 360613 w 410611"/>
                <a:gd name="connsiteY46" fmla="*/ 243469 h 494905"/>
                <a:gd name="connsiteX47" fmla="*/ 353790 w 410611"/>
                <a:gd name="connsiteY47" fmla="*/ 255842 h 494905"/>
                <a:gd name="connsiteX48" fmla="*/ 351918 w 410611"/>
                <a:gd name="connsiteY48" fmla="*/ 258739 h 494905"/>
                <a:gd name="connsiteX49" fmla="*/ 351073 w 410611"/>
                <a:gd name="connsiteY49" fmla="*/ 260006 h 494905"/>
                <a:gd name="connsiteX50" fmla="*/ 346665 w 410611"/>
                <a:gd name="connsiteY50" fmla="*/ 266042 h 494905"/>
                <a:gd name="connsiteX51" fmla="*/ 344491 w 410611"/>
                <a:gd name="connsiteY51" fmla="*/ 268939 h 494905"/>
                <a:gd name="connsiteX52" fmla="*/ 339600 w 410611"/>
                <a:gd name="connsiteY52" fmla="*/ 275880 h 494905"/>
                <a:gd name="connsiteX53" fmla="*/ 338633 w 410611"/>
                <a:gd name="connsiteY53" fmla="*/ 276725 h 494905"/>
                <a:gd name="connsiteX54" fmla="*/ 338633 w 410611"/>
                <a:gd name="connsiteY54" fmla="*/ 276725 h 494905"/>
                <a:gd name="connsiteX55" fmla="*/ 337667 w 410611"/>
                <a:gd name="connsiteY55" fmla="*/ 277449 h 494905"/>
                <a:gd name="connsiteX56" fmla="*/ 336158 w 410611"/>
                <a:gd name="connsiteY56" fmla="*/ 278958 h 494905"/>
                <a:gd name="connsiteX57" fmla="*/ 335856 w 410611"/>
                <a:gd name="connsiteY57" fmla="*/ 278958 h 494905"/>
                <a:gd name="connsiteX58" fmla="*/ 335011 w 410611"/>
                <a:gd name="connsiteY58" fmla="*/ 279441 h 494905"/>
                <a:gd name="connsiteX59" fmla="*/ 335011 w 410611"/>
                <a:gd name="connsiteY59" fmla="*/ 279441 h 494905"/>
                <a:gd name="connsiteX60" fmla="*/ 334708 w 410611"/>
                <a:gd name="connsiteY60" fmla="*/ 279441 h 494905"/>
                <a:gd name="connsiteX61" fmla="*/ 333803 w 410611"/>
                <a:gd name="connsiteY61" fmla="*/ 279441 h 494905"/>
                <a:gd name="connsiteX62" fmla="*/ 331146 w 410611"/>
                <a:gd name="connsiteY62" fmla="*/ 279441 h 494905"/>
                <a:gd name="connsiteX63" fmla="*/ 331146 w 410611"/>
                <a:gd name="connsiteY63" fmla="*/ 278535 h 494905"/>
                <a:gd name="connsiteX64" fmla="*/ 323477 w 410611"/>
                <a:gd name="connsiteY64" fmla="*/ 275155 h 494905"/>
                <a:gd name="connsiteX65" fmla="*/ 320639 w 410611"/>
                <a:gd name="connsiteY65" fmla="*/ 275155 h 494905"/>
                <a:gd name="connsiteX66" fmla="*/ 319492 w 410611"/>
                <a:gd name="connsiteY66" fmla="*/ 275155 h 494905"/>
                <a:gd name="connsiteX67" fmla="*/ 317137 w 410611"/>
                <a:gd name="connsiteY67" fmla="*/ 275518 h 494905"/>
                <a:gd name="connsiteX68" fmla="*/ 312487 w 410611"/>
                <a:gd name="connsiteY68" fmla="*/ 276544 h 494905"/>
                <a:gd name="connsiteX69" fmla="*/ 310011 w 410611"/>
                <a:gd name="connsiteY69" fmla="*/ 277328 h 494905"/>
                <a:gd name="connsiteX70" fmla="*/ 310011 w 410611"/>
                <a:gd name="connsiteY70" fmla="*/ 277328 h 494905"/>
                <a:gd name="connsiteX71" fmla="*/ 309226 w 410611"/>
                <a:gd name="connsiteY71" fmla="*/ 277630 h 494905"/>
                <a:gd name="connsiteX72" fmla="*/ 307838 w 410611"/>
                <a:gd name="connsiteY72" fmla="*/ 278233 h 494905"/>
                <a:gd name="connsiteX73" fmla="*/ 307234 w 410611"/>
                <a:gd name="connsiteY73" fmla="*/ 278596 h 494905"/>
                <a:gd name="connsiteX74" fmla="*/ 306570 w 410611"/>
                <a:gd name="connsiteY74" fmla="*/ 279018 h 494905"/>
                <a:gd name="connsiteX75" fmla="*/ 304577 w 410611"/>
                <a:gd name="connsiteY75" fmla="*/ 280527 h 494905"/>
                <a:gd name="connsiteX76" fmla="*/ 303671 w 410611"/>
                <a:gd name="connsiteY76" fmla="*/ 281372 h 494905"/>
                <a:gd name="connsiteX77" fmla="*/ 302826 w 410611"/>
                <a:gd name="connsiteY77" fmla="*/ 282156 h 494905"/>
                <a:gd name="connsiteX78" fmla="*/ 296123 w 410611"/>
                <a:gd name="connsiteY78" fmla="*/ 294227 h 494905"/>
                <a:gd name="connsiteX79" fmla="*/ 294855 w 410611"/>
                <a:gd name="connsiteY79" fmla="*/ 298694 h 494905"/>
                <a:gd name="connsiteX80" fmla="*/ 292077 w 410611"/>
                <a:gd name="connsiteY80" fmla="*/ 312394 h 494905"/>
                <a:gd name="connsiteX81" fmla="*/ 290809 w 410611"/>
                <a:gd name="connsiteY81" fmla="*/ 317524 h 494905"/>
                <a:gd name="connsiteX82" fmla="*/ 290809 w 410611"/>
                <a:gd name="connsiteY82" fmla="*/ 318490 h 494905"/>
                <a:gd name="connsiteX83" fmla="*/ 290326 w 410611"/>
                <a:gd name="connsiteY83" fmla="*/ 319637 h 494905"/>
                <a:gd name="connsiteX84" fmla="*/ 289783 w 410611"/>
                <a:gd name="connsiteY84" fmla="*/ 320904 h 494905"/>
                <a:gd name="connsiteX85" fmla="*/ 284711 w 410611"/>
                <a:gd name="connsiteY85" fmla="*/ 328509 h 494905"/>
                <a:gd name="connsiteX86" fmla="*/ 284711 w 410611"/>
                <a:gd name="connsiteY86" fmla="*/ 328509 h 494905"/>
                <a:gd name="connsiteX87" fmla="*/ 284711 w 410611"/>
                <a:gd name="connsiteY87" fmla="*/ 329112 h 494905"/>
                <a:gd name="connsiteX88" fmla="*/ 284711 w 410611"/>
                <a:gd name="connsiteY88" fmla="*/ 329655 h 494905"/>
                <a:gd name="connsiteX89" fmla="*/ 284711 w 410611"/>
                <a:gd name="connsiteY89" fmla="*/ 330681 h 494905"/>
                <a:gd name="connsiteX90" fmla="*/ 284711 w 410611"/>
                <a:gd name="connsiteY90" fmla="*/ 340459 h 494905"/>
                <a:gd name="connsiteX91" fmla="*/ 284711 w 410611"/>
                <a:gd name="connsiteY91" fmla="*/ 342390 h 494905"/>
                <a:gd name="connsiteX92" fmla="*/ 283865 w 410611"/>
                <a:gd name="connsiteY92" fmla="*/ 344684 h 494905"/>
                <a:gd name="connsiteX93" fmla="*/ 282597 w 410611"/>
                <a:gd name="connsiteY93" fmla="*/ 346675 h 494905"/>
                <a:gd name="connsiteX94" fmla="*/ 281269 w 410611"/>
                <a:gd name="connsiteY94" fmla="*/ 348667 h 494905"/>
                <a:gd name="connsiteX95" fmla="*/ 279276 w 410611"/>
                <a:gd name="connsiteY95" fmla="*/ 350719 h 494905"/>
                <a:gd name="connsiteX96" fmla="*/ 278430 w 410611"/>
                <a:gd name="connsiteY96" fmla="*/ 351262 h 494905"/>
                <a:gd name="connsiteX97" fmla="*/ 277948 w 410611"/>
                <a:gd name="connsiteY97" fmla="*/ 351262 h 494905"/>
                <a:gd name="connsiteX98" fmla="*/ 277948 w 410611"/>
                <a:gd name="connsiteY98" fmla="*/ 351262 h 494905"/>
                <a:gd name="connsiteX99" fmla="*/ 276740 w 410611"/>
                <a:gd name="connsiteY99" fmla="*/ 351866 h 494905"/>
                <a:gd name="connsiteX100" fmla="*/ 276740 w 410611"/>
                <a:gd name="connsiteY100" fmla="*/ 351866 h 494905"/>
                <a:gd name="connsiteX101" fmla="*/ 272875 w 410611"/>
                <a:gd name="connsiteY101" fmla="*/ 353133 h 494905"/>
                <a:gd name="connsiteX102" fmla="*/ 272392 w 410611"/>
                <a:gd name="connsiteY102" fmla="*/ 353133 h 494905"/>
                <a:gd name="connsiteX103" fmla="*/ 270581 w 410611"/>
                <a:gd name="connsiteY103" fmla="*/ 353857 h 494905"/>
                <a:gd name="connsiteX104" fmla="*/ 269977 w 410611"/>
                <a:gd name="connsiteY104" fmla="*/ 354159 h 494905"/>
                <a:gd name="connsiteX105" fmla="*/ 269494 w 410611"/>
                <a:gd name="connsiteY105" fmla="*/ 354461 h 494905"/>
                <a:gd name="connsiteX106" fmla="*/ 265871 w 410611"/>
                <a:gd name="connsiteY106" fmla="*/ 358927 h 494905"/>
                <a:gd name="connsiteX107" fmla="*/ 265388 w 410611"/>
                <a:gd name="connsiteY107" fmla="*/ 360859 h 494905"/>
                <a:gd name="connsiteX108" fmla="*/ 265388 w 410611"/>
                <a:gd name="connsiteY108" fmla="*/ 362971 h 494905"/>
                <a:gd name="connsiteX109" fmla="*/ 264482 w 410611"/>
                <a:gd name="connsiteY109" fmla="*/ 362971 h 494905"/>
                <a:gd name="connsiteX110" fmla="*/ 263576 w 410611"/>
                <a:gd name="connsiteY110" fmla="*/ 366532 h 494905"/>
                <a:gd name="connsiteX111" fmla="*/ 256994 w 410611"/>
                <a:gd name="connsiteY111" fmla="*/ 388984 h 494905"/>
                <a:gd name="connsiteX112" fmla="*/ 255364 w 410611"/>
                <a:gd name="connsiteY112" fmla="*/ 393571 h 494905"/>
                <a:gd name="connsiteX113" fmla="*/ 255364 w 410611"/>
                <a:gd name="connsiteY113" fmla="*/ 393571 h 494905"/>
                <a:gd name="connsiteX114" fmla="*/ 253613 w 410611"/>
                <a:gd name="connsiteY114" fmla="*/ 398097 h 494905"/>
                <a:gd name="connsiteX115" fmla="*/ 252647 w 410611"/>
                <a:gd name="connsiteY115" fmla="*/ 400330 h 494905"/>
                <a:gd name="connsiteX116" fmla="*/ 243287 w 410611"/>
                <a:gd name="connsiteY116" fmla="*/ 419885 h 494905"/>
                <a:gd name="connsiteX117" fmla="*/ 240630 w 410611"/>
                <a:gd name="connsiteY117" fmla="*/ 424472 h 494905"/>
                <a:gd name="connsiteX118" fmla="*/ 240027 w 410611"/>
                <a:gd name="connsiteY118" fmla="*/ 425498 h 494905"/>
                <a:gd name="connsiteX119" fmla="*/ 239061 w 410611"/>
                <a:gd name="connsiteY119" fmla="*/ 427188 h 494905"/>
                <a:gd name="connsiteX120" fmla="*/ 238517 w 410611"/>
                <a:gd name="connsiteY120" fmla="*/ 428033 h 494905"/>
                <a:gd name="connsiteX121" fmla="*/ 237369 w 410611"/>
                <a:gd name="connsiteY121" fmla="*/ 429542 h 494905"/>
                <a:gd name="connsiteX122" fmla="*/ 236826 w 410611"/>
                <a:gd name="connsiteY122" fmla="*/ 430145 h 494905"/>
                <a:gd name="connsiteX123" fmla="*/ 235739 w 410611"/>
                <a:gd name="connsiteY123" fmla="*/ 431171 h 494905"/>
                <a:gd name="connsiteX124" fmla="*/ 235015 w 410611"/>
                <a:gd name="connsiteY124" fmla="*/ 431654 h 494905"/>
                <a:gd name="connsiteX125" fmla="*/ 230546 w 410611"/>
                <a:gd name="connsiteY125" fmla="*/ 432680 h 494905"/>
                <a:gd name="connsiteX126" fmla="*/ 223059 w 410611"/>
                <a:gd name="connsiteY126" fmla="*/ 442397 h 494905"/>
                <a:gd name="connsiteX127" fmla="*/ 222032 w 410611"/>
                <a:gd name="connsiteY127" fmla="*/ 443665 h 494905"/>
                <a:gd name="connsiteX128" fmla="*/ 221368 w 410611"/>
                <a:gd name="connsiteY128" fmla="*/ 444449 h 494905"/>
                <a:gd name="connsiteX129" fmla="*/ 219979 w 410611"/>
                <a:gd name="connsiteY129" fmla="*/ 446019 h 494905"/>
                <a:gd name="connsiteX130" fmla="*/ 219194 w 410611"/>
                <a:gd name="connsiteY130" fmla="*/ 446803 h 494905"/>
                <a:gd name="connsiteX131" fmla="*/ 216779 w 410611"/>
                <a:gd name="connsiteY131" fmla="*/ 449036 h 494905"/>
                <a:gd name="connsiteX132" fmla="*/ 214122 w 410611"/>
                <a:gd name="connsiteY132" fmla="*/ 451028 h 494905"/>
                <a:gd name="connsiteX133" fmla="*/ 214122 w 410611"/>
                <a:gd name="connsiteY133" fmla="*/ 451028 h 494905"/>
                <a:gd name="connsiteX134" fmla="*/ 211404 w 410611"/>
                <a:gd name="connsiteY134" fmla="*/ 452657 h 494905"/>
                <a:gd name="connsiteX135" fmla="*/ 208506 w 410611"/>
                <a:gd name="connsiteY135" fmla="*/ 453865 h 494905"/>
                <a:gd name="connsiteX136" fmla="*/ 208506 w 410611"/>
                <a:gd name="connsiteY136" fmla="*/ 453865 h 494905"/>
                <a:gd name="connsiteX137" fmla="*/ 206634 w 410611"/>
                <a:gd name="connsiteY137" fmla="*/ 454468 h 494905"/>
                <a:gd name="connsiteX138" fmla="*/ 204943 w 410611"/>
                <a:gd name="connsiteY138" fmla="*/ 455011 h 494905"/>
                <a:gd name="connsiteX139" fmla="*/ 204158 w 410611"/>
                <a:gd name="connsiteY139" fmla="*/ 455011 h 494905"/>
                <a:gd name="connsiteX140" fmla="*/ 203373 w 410611"/>
                <a:gd name="connsiteY140" fmla="*/ 455313 h 494905"/>
                <a:gd name="connsiteX141" fmla="*/ 198844 w 410611"/>
                <a:gd name="connsiteY141" fmla="*/ 457063 h 494905"/>
                <a:gd name="connsiteX142" fmla="*/ 195765 w 410611"/>
                <a:gd name="connsiteY142" fmla="*/ 458693 h 494905"/>
                <a:gd name="connsiteX143" fmla="*/ 188579 w 410611"/>
                <a:gd name="connsiteY143" fmla="*/ 464728 h 494905"/>
                <a:gd name="connsiteX144" fmla="*/ 185983 w 410611"/>
                <a:gd name="connsiteY144" fmla="*/ 467022 h 494905"/>
                <a:gd name="connsiteX145" fmla="*/ 185983 w 410611"/>
                <a:gd name="connsiteY145" fmla="*/ 467022 h 494905"/>
                <a:gd name="connsiteX146" fmla="*/ 184715 w 410611"/>
                <a:gd name="connsiteY146" fmla="*/ 468229 h 494905"/>
                <a:gd name="connsiteX147" fmla="*/ 183145 w 410611"/>
                <a:gd name="connsiteY147" fmla="*/ 469436 h 494905"/>
                <a:gd name="connsiteX148" fmla="*/ 183145 w 410611"/>
                <a:gd name="connsiteY148" fmla="*/ 469436 h 494905"/>
                <a:gd name="connsiteX149" fmla="*/ 180005 w 410611"/>
                <a:gd name="connsiteY149" fmla="*/ 471488 h 494905"/>
                <a:gd name="connsiteX150" fmla="*/ 180005 w 410611"/>
                <a:gd name="connsiteY150" fmla="*/ 471488 h 494905"/>
                <a:gd name="connsiteX151" fmla="*/ 172034 w 410611"/>
                <a:gd name="connsiteY151" fmla="*/ 475894 h 494905"/>
                <a:gd name="connsiteX152" fmla="*/ 157602 w 410611"/>
                <a:gd name="connsiteY152" fmla="*/ 485249 h 494905"/>
                <a:gd name="connsiteX153" fmla="*/ 146552 w 410611"/>
                <a:gd name="connsiteY153" fmla="*/ 486094 h 494905"/>
                <a:gd name="connsiteX154" fmla="*/ 133811 w 410611"/>
                <a:gd name="connsiteY154" fmla="*/ 488629 h 494905"/>
                <a:gd name="connsiteX155" fmla="*/ 121070 w 410611"/>
                <a:gd name="connsiteY155" fmla="*/ 490319 h 494905"/>
                <a:gd name="connsiteX156" fmla="*/ 115817 w 410611"/>
                <a:gd name="connsiteY156" fmla="*/ 492190 h 494905"/>
                <a:gd name="connsiteX157" fmla="*/ 115816 w 410611"/>
                <a:gd name="connsiteY157" fmla="*/ 492190 h 494905"/>
                <a:gd name="connsiteX158" fmla="*/ 113703 w 410611"/>
                <a:gd name="connsiteY158" fmla="*/ 493276 h 494905"/>
                <a:gd name="connsiteX159" fmla="*/ 113703 w 410611"/>
                <a:gd name="connsiteY159" fmla="*/ 493276 h 494905"/>
                <a:gd name="connsiteX160" fmla="*/ 109235 w 410611"/>
                <a:gd name="connsiteY160" fmla="*/ 495449 h 494905"/>
                <a:gd name="connsiteX161" fmla="*/ 97158 w 410611"/>
                <a:gd name="connsiteY161" fmla="*/ 493698 h 494905"/>
                <a:gd name="connsiteX162" fmla="*/ 94622 w 410611"/>
                <a:gd name="connsiteY162" fmla="*/ 487663 h 494905"/>
                <a:gd name="connsiteX163" fmla="*/ 94622 w 410611"/>
                <a:gd name="connsiteY163" fmla="*/ 485490 h 494905"/>
                <a:gd name="connsiteX164" fmla="*/ 94622 w 410611"/>
                <a:gd name="connsiteY164" fmla="*/ 484404 h 494905"/>
                <a:gd name="connsiteX165" fmla="*/ 93173 w 410611"/>
                <a:gd name="connsiteY165" fmla="*/ 482593 h 494905"/>
                <a:gd name="connsiteX166" fmla="*/ 84115 w 410611"/>
                <a:gd name="connsiteY166" fmla="*/ 469014 h 494905"/>
                <a:gd name="connsiteX167" fmla="*/ 84115 w 410611"/>
                <a:gd name="connsiteY167" fmla="*/ 469014 h 494905"/>
                <a:gd name="connsiteX168" fmla="*/ 83330 w 410611"/>
                <a:gd name="connsiteY168" fmla="*/ 467686 h 494905"/>
                <a:gd name="connsiteX169" fmla="*/ 82424 w 410611"/>
                <a:gd name="connsiteY169" fmla="*/ 466418 h 494905"/>
                <a:gd name="connsiteX170" fmla="*/ 82424 w 410611"/>
                <a:gd name="connsiteY170" fmla="*/ 466418 h 494905"/>
                <a:gd name="connsiteX171" fmla="*/ 81518 w 410611"/>
                <a:gd name="connsiteY171" fmla="*/ 465332 h 494905"/>
                <a:gd name="connsiteX172" fmla="*/ 75480 w 410611"/>
                <a:gd name="connsiteY172" fmla="*/ 462193 h 494905"/>
                <a:gd name="connsiteX173" fmla="*/ 68717 w 410611"/>
                <a:gd name="connsiteY173" fmla="*/ 464064 h 494905"/>
                <a:gd name="connsiteX174" fmla="*/ 68717 w 410611"/>
                <a:gd name="connsiteY174" fmla="*/ 464064 h 494905"/>
                <a:gd name="connsiteX175" fmla="*/ 56278 w 410611"/>
                <a:gd name="connsiteY175" fmla="*/ 439923 h 494905"/>
                <a:gd name="connsiteX176" fmla="*/ 27294 w 410611"/>
                <a:gd name="connsiteY176" fmla="*/ 400089 h 494905"/>
                <a:gd name="connsiteX177" fmla="*/ 4348 w 410611"/>
                <a:gd name="connsiteY177" fmla="*/ 350417 h 494905"/>
                <a:gd name="connsiteX178" fmla="*/ 3442 w 410611"/>
                <a:gd name="connsiteY178" fmla="*/ 345891 h 494905"/>
                <a:gd name="connsiteX179" fmla="*/ 2959 w 410611"/>
                <a:gd name="connsiteY179" fmla="*/ 343839 h 494905"/>
                <a:gd name="connsiteX180" fmla="*/ 2959 w 410611"/>
                <a:gd name="connsiteY180" fmla="*/ 342933 h 494905"/>
                <a:gd name="connsiteX181" fmla="*/ 2596 w 410611"/>
                <a:gd name="connsiteY181" fmla="*/ 341424 h 494905"/>
                <a:gd name="connsiteX182" fmla="*/ 1932 w 410611"/>
                <a:gd name="connsiteY182" fmla="*/ 339312 h 494905"/>
                <a:gd name="connsiteX183" fmla="*/ 1329 w 410611"/>
                <a:gd name="connsiteY183" fmla="*/ 337562 h 494905"/>
                <a:gd name="connsiteX184" fmla="*/ 1329 w 410611"/>
                <a:gd name="connsiteY184" fmla="*/ 337260 h 494905"/>
                <a:gd name="connsiteX185" fmla="*/ 725 w 410611"/>
                <a:gd name="connsiteY185" fmla="*/ 335691 h 494905"/>
                <a:gd name="connsiteX186" fmla="*/ 0 w 410611"/>
                <a:gd name="connsiteY186" fmla="*/ 334001 h 494905"/>
                <a:gd name="connsiteX187" fmla="*/ 23791 w 410611"/>
                <a:gd name="connsiteY187" fmla="*/ 331345 h 494905"/>
                <a:gd name="connsiteX188" fmla="*/ 31460 w 410611"/>
                <a:gd name="connsiteY188" fmla="*/ 316015 h 494905"/>
                <a:gd name="connsiteX189" fmla="*/ 40397 w 410611"/>
                <a:gd name="connsiteY189" fmla="*/ 312213 h 494905"/>
                <a:gd name="connsiteX190" fmla="*/ 44201 w 410611"/>
                <a:gd name="connsiteY190" fmla="*/ 305876 h 494905"/>
                <a:gd name="connsiteX191" fmla="*/ 36533 w 410611"/>
                <a:gd name="connsiteY191" fmla="*/ 289278 h 494905"/>
                <a:gd name="connsiteX192" fmla="*/ 39129 w 410611"/>
                <a:gd name="connsiteY192" fmla="*/ 272741 h 494905"/>
                <a:gd name="connsiteX193" fmla="*/ 46738 w 410611"/>
                <a:gd name="connsiteY193" fmla="*/ 247272 h 494905"/>
                <a:gd name="connsiteX194" fmla="*/ 60807 w 410611"/>
                <a:gd name="connsiteY194" fmla="*/ 251074 h 494905"/>
                <a:gd name="connsiteX195" fmla="*/ 73548 w 410611"/>
                <a:gd name="connsiteY195" fmla="*/ 249806 h 494905"/>
                <a:gd name="connsiteX196" fmla="*/ 76084 w 410611"/>
                <a:gd name="connsiteY196" fmla="*/ 239607 h 494905"/>
                <a:gd name="connsiteX197" fmla="*/ 77352 w 410611"/>
                <a:gd name="connsiteY197" fmla="*/ 220474 h 494905"/>
                <a:gd name="connsiteX198" fmla="*/ 92629 w 410611"/>
                <a:gd name="connsiteY198" fmla="*/ 207740 h 494905"/>
                <a:gd name="connsiteX199" fmla="*/ 114307 w 410611"/>
                <a:gd name="connsiteY199" fmla="*/ 195005 h 494905"/>
                <a:gd name="connsiteX200" fmla="*/ 123244 w 410611"/>
                <a:gd name="connsiteY200" fmla="*/ 186072 h 494905"/>
                <a:gd name="connsiteX201" fmla="*/ 130912 w 410611"/>
                <a:gd name="connsiteY201" fmla="*/ 174665 h 494905"/>
                <a:gd name="connsiteX202" fmla="*/ 135985 w 410611"/>
                <a:gd name="connsiteY202" fmla="*/ 161931 h 494905"/>
                <a:gd name="connsiteX203" fmla="*/ 138521 w 410611"/>
                <a:gd name="connsiteY203" fmla="*/ 156801 h 494905"/>
                <a:gd name="connsiteX204" fmla="*/ 149994 w 410611"/>
                <a:gd name="connsiteY204" fmla="*/ 145333 h 494905"/>
                <a:gd name="connsiteX205" fmla="*/ 160199 w 410611"/>
                <a:gd name="connsiteY205" fmla="*/ 138996 h 494905"/>
                <a:gd name="connsiteX206" fmla="*/ 161467 w 410611"/>
                <a:gd name="connsiteY206" fmla="*/ 127468 h 494905"/>
                <a:gd name="connsiteX207" fmla="*/ 157663 w 410611"/>
                <a:gd name="connsiteY207" fmla="*/ 105861 h 494905"/>
                <a:gd name="connsiteX208" fmla="*/ 160199 w 410611"/>
                <a:gd name="connsiteY208" fmla="*/ 81720 h 494905"/>
                <a:gd name="connsiteX209" fmla="*/ 167807 w 410611"/>
                <a:gd name="connsiteY209" fmla="*/ 60053 h 494905"/>
                <a:gd name="connsiteX210" fmla="*/ 164969 w 410611"/>
                <a:gd name="connsiteY210" fmla="*/ 29875 h 494905"/>
                <a:gd name="connsiteX211" fmla="*/ 161467 w 410611"/>
                <a:gd name="connsiteY211" fmla="*/ 22935 h 494905"/>
                <a:gd name="connsiteX212" fmla="*/ 164003 w 410611"/>
                <a:gd name="connsiteY212" fmla="*/ 8932 h 494905"/>
                <a:gd name="connsiteX213" fmla="*/ 174208 w 410611"/>
                <a:gd name="connsiteY213" fmla="*/ 0 h 494905"/>
                <a:gd name="connsiteX214" fmla="*/ 177650 w 410611"/>
                <a:gd name="connsiteY214" fmla="*/ 0 h 494905"/>
                <a:gd name="connsiteX215" fmla="*/ 198422 w 410611"/>
                <a:gd name="connsiteY215" fmla="*/ 123787 h 494905"/>
                <a:gd name="connsiteX216" fmla="*/ 292379 w 410611"/>
                <a:gd name="connsiteY216" fmla="*/ 106887 h 494905"/>
                <a:gd name="connsiteX217" fmla="*/ 293406 w 410611"/>
                <a:gd name="connsiteY217" fmla="*/ 117449 h 494905"/>
                <a:gd name="connsiteX218" fmla="*/ 295278 w 410611"/>
                <a:gd name="connsiteY218" fmla="*/ 139720 h 494905"/>
                <a:gd name="connsiteX219" fmla="*/ 297874 w 410611"/>
                <a:gd name="connsiteY219" fmla="*/ 163258 h 494905"/>
                <a:gd name="connsiteX220" fmla="*/ 300410 w 410611"/>
                <a:gd name="connsiteY220" fmla="*/ 181365 h 494905"/>
                <a:gd name="connsiteX221" fmla="*/ 304879 w 410611"/>
                <a:gd name="connsiteY221" fmla="*/ 178166 h 494905"/>
                <a:gd name="connsiteX222" fmla="*/ 313574 w 410611"/>
                <a:gd name="connsiteY222" fmla="*/ 167845 h 494905"/>
                <a:gd name="connsiteX223" fmla="*/ 317137 w 410611"/>
                <a:gd name="connsiteY223" fmla="*/ 153541 h 494905"/>
                <a:gd name="connsiteX224" fmla="*/ 339720 w 410611"/>
                <a:gd name="connsiteY224" fmla="*/ 143643 h 494905"/>
                <a:gd name="connsiteX225" fmla="*/ 346906 w 410611"/>
                <a:gd name="connsiteY225" fmla="*/ 130426 h 494905"/>
                <a:gd name="connsiteX226" fmla="*/ 359768 w 410611"/>
                <a:gd name="connsiteY226" fmla="*/ 121674 h 494905"/>
                <a:gd name="connsiteX227" fmla="*/ 389960 w 410611"/>
                <a:gd name="connsiteY227" fmla="*/ 112561 h 494905"/>
                <a:gd name="connsiteX228" fmla="*/ 391168 w 410611"/>
                <a:gd name="connsiteY228" fmla="*/ 112561 h 494905"/>
                <a:gd name="connsiteX229" fmla="*/ 392738 w 410611"/>
                <a:gd name="connsiteY229" fmla="*/ 112561 h 494905"/>
                <a:gd name="connsiteX230" fmla="*/ 394489 w 410611"/>
                <a:gd name="connsiteY230" fmla="*/ 112561 h 494905"/>
                <a:gd name="connsiteX231" fmla="*/ 395696 w 410611"/>
                <a:gd name="connsiteY231" fmla="*/ 112561 h 494905"/>
                <a:gd name="connsiteX232" fmla="*/ 401010 w 410611"/>
                <a:gd name="connsiteY232" fmla="*/ 113225 h 494905"/>
                <a:gd name="connsiteX233" fmla="*/ 404210 w 410611"/>
                <a:gd name="connsiteY233" fmla="*/ 113587 h 494905"/>
                <a:gd name="connsiteX234" fmla="*/ 405780 w 410611"/>
                <a:gd name="connsiteY234" fmla="*/ 113587 h 494905"/>
                <a:gd name="connsiteX235" fmla="*/ 408196 w 410611"/>
                <a:gd name="connsiteY235" fmla="*/ 113587 h 494905"/>
                <a:gd name="connsiteX236" fmla="*/ 410128 w 410611"/>
                <a:gd name="connsiteY236" fmla="*/ 113587 h 494905"/>
                <a:gd name="connsiteX237" fmla="*/ 412061 w 410611"/>
                <a:gd name="connsiteY237" fmla="*/ 113587 h 494905"/>
                <a:gd name="connsiteX238" fmla="*/ 414355 w 410611"/>
                <a:gd name="connsiteY238" fmla="*/ 113587 h 494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410611" h="494905">
                  <a:moveTo>
                    <a:pt x="413932" y="115216"/>
                  </a:moveTo>
                  <a:cubicBezTo>
                    <a:pt x="407109" y="120407"/>
                    <a:pt x="406505" y="130728"/>
                    <a:pt x="406505" y="139358"/>
                  </a:cubicBezTo>
                  <a:cubicBezTo>
                    <a:pt x="406443" y="139575"/>
                    <a:pt x="406443" y="139805"/>
                    <a:pt x="406505" y="140022"/>
                  </a:cubicBezTo>
                  <a:cubicBezTo>
                    <a:pt x="406475" y="140242"/>
                    <a:pt x="406475" y="140466"/>
                    <a:pt x="406505" y="140686"/>
                  </a:cubicBezTo>
                  <a:lnTo>
                    <a:pt x="406505" y="141410"/>
                  </a:lnTo>
                  <a:cubicBezTo>
                    <a:pt x="406505" y="143643"/>
                    <a:pt x="406505" y="145937"/>
                    <a:pt x="406505" y="148230"/>
                  </a:cubicBezTo>
                  <a:cubicBezTo>
                    <a:pt x="406505" y="149377"/>
                    <a:pt x="406505" y="150584"/>
                    <a:pt x="406505" y="151731"/>
                  </a:cubicBezTo>
                  <a:cubicBezTo>
                    <a:pt x="406441" y="152863"/>
                    <a:pt x="406320" y="153991"/>
                    <a:pt x="406143" y="155111"/>
                  </a:cubicBezTo>
                  <a:cubicBezTo>
                    <a:pt x="405732" y="158038"/>
                    <a:pt x="405003" y="160912"/>
                    <a:pt x="403969" y="163681"/>
                  </a:cubicBezTo>
                  <a:lnTo>
                    <a:pt x="403969" y="163681"/>
                  </a:lnTo>
                  <a:cubicBezTo>
                    <a:pt x="403546" y="164767"/>
                    <a:pt x="403063" y="165793"/>
                    <a:pt x="402580" y="166819"/>
                  </a:cubicBezTo>
                  <a:lnTo>
                    <a:pt x="402580" y="166819"/>
                  </a:lnTo>
                  <a:cubicBezTo>
                    <a:pt x="402197" y="167556"/>
                    <a:pt x="401873" y="168323"/>
                    <a:pt x="401614" y="169113"/>
                  </a:cubicBezTo>
                  <a:lnTo>
                    <a:pt x="400950" y="170863"/>
                  </a:lnTo>
                  <a:cubicBezTo>
                    <a:pt x="400976" y="171124"/>
                    <a:pt x="400976" y="171387"/>
                    <a:pt x="400950" y="171648"/>
                  </a:cubicBezTo>
                  <a:cubicBezTo>
                    <a:pt x="400587" y="172855"/>
                    <a:pt x="400165" y="174122"/>
                    <a:pt x="399742" y="175450"/>
                  </a:cubicBezTo>
                  <a:lnTo>
                    <a:pt x="399380" y="176536"/>
                  </a:lnTo>
                  <a:cubicBezTo>
                    <a:pt x="399252" y="176829"/>
                    <a:pt x="399151" y="177132"/>
                    <a:pt x="399078" y="177442"/>
                  </a:cubicBezTo>
                  <a:lnTo>
                    <a:pt x="398595" y="178649"/>
                  </a:lnTo>
                  <a:lnTo>
                    <a:pt x="397327" y="180158"/>
                  </a:lnTo>
                  <a:cubicBezTo>
                    <a:pt x="394383" y="183404"/>
                    <a:pt x="391698" y="186874"/>
                    <a:pt x="389296" y="190539"/>
                  </a:cubicBezTo>
                  <a:cubicBezTo>
                    <a:pt x="387454" y="194404"/>
                    <a:pt x="386017" y="198449"/>
                    <a:pt x="385008" y="202609"/>
                  </a:cubicBezTo>
                  <a:lnTo>
                    <a:pt x="385008" y="202609"/>
                  </a:lnTo>
                  <a:cubicBezTo>
                    <a:pt x="385008" y="203998"/>
                    <a:pt x="385008" y="205567"/>
                    <a:pt x="385008" y="207196"/>
                  </a:cubicBezTo>
                  <a:cubicBezTo>
                    <a:pt x="385068" y="207718"/>
                    <a:pt x="385068" y="208244"/>
                    <a:pt x="385008" y="208766"/>
                  </a:cubicBezTo>
                  <a:cubicBezTo>
                    <a:pt x="385038" y="209087"/>
                    <a:pt x="385038" y="209410"/>
                    <a:pt x="385008" y="209731"/>
                  </a:cubicBezTo>
                  <a:cubicBezTo>
                    <a:pt x="384903" y="210323"/>
                    <a:pt x="384762" y="210907"/>
                    <a:pt x="384586" y="211482"/>
                  </a:cubicBezTo>
                  <a:cubicBezTo>
                    <a:pt x="384364" y="212361"/>
                    <a:pt x="384040" y="213212"/>
                    <a:pt x="383620" y="214016"/>
                  </a:cubicBezTo>
                  <a:cubicBezTo>
                    <a:pt x="383187" y="214802"/>
                    <a:pt x="382659" y="215531"/>
                    <a:pt x="382050" y="216189"/>
                  </a:cubicBezTo>
                  <a:cubicBezTo>
                    <a:pt x="381170" y="216801"/>
                    <a:pt x="380189" y="217250"/>
                    <a:pt x="379151" y="217517"/>
                  </a:cubicBezTo>
                  <a:lnTo>
                    <a:pt x="377460" y="217879"/>
                  </a:lnTo>
                  <a:lnTo>
                    <a:pt x="376313" y="217879"/>
                  </a:lnTo>
                  <a:lnTo>
                    <a:pt x="375105" y="218241"/>
                  </a:lnTo>
                  <a:cubicBezTo>
                    <a:pt x="374604" y="218369"/>
                    <a:pt x="374118" y="218551"/>
                    <a:pt x="373656" y="218784"/>
                  </a:cubicBezTo>
                  <a:lnTo>
                    <a:pt x="373656" y="218784"/>
                  </a:lnTo>
                  <a:lnTo>
                    <a:pt x="373173" y="218784"/>
                  </a:lnTo>
                  <a:cubicBezTo>
                    <a:pt x="372596" y="219135"/>
                    <a:pt x="372068" y="219562"/>
                    <a:pt x="371603" y="220052"/>
                  </a:cubicBezTo>
                  <a:lnTo>
                    <a:pt x="370999" y="220716"/>
                  </a:lnTo>
                  <a:cubicBezTo>
                    <a:pt x="370456" y="221440"/>
                    <a:pt x="369973" y="222285"/>
                    <a:pt x="369429" y="223130"/>
                  </a:cubicBezTo>
                  <a:cubicBezTo>
                    <a:pt x="368886" y="223975"/>
                    <a:pt x="368524" y="224820"/>
                    <a:pt x="368101" y="225725"/>
                  </a:cubicBezTo>
                  <a:lnTo>
                    <a:pt x="368101" y="225725"/>
                  </a:lnTo>
                  <a:cubicBezTo>
                    <a:pt x="367618" y="226631"/>
                    <a:pt x="367255" y="227596"/>
                    <a:pt x="366833" y="228562"/>
                  </a:cubicBezTo>
                  <a:lnTo>
                    <a:pt x="365685" y="231459"/>
                  </a:lnTo>
                  <a:lnTo>
                    <a:pt x="363572" y="235080"/>
                  </a:lnTo>
                  <a:lnTo>
                    <a:pt x="363572" y="235080"/>
                  </a:lnTo>
                  <a:cubicBezTo>
                    <a:pt x="363572" y="236046"/>
                    <a:pt x="362908" y="237011"/>
                    <a:pt x="362546" y="237977"/>
                  </a:cubicBezTo>
                  <a:cubicBezTo>
                    <a:pt x="361881" y="239908"/>
                    <a:pt x="361277" y="241779"/>
                    <a:pt x="360613" y="243469"/>
                  </a:cubicBezTo>
                  <a:cubicBezTo>
                    <a:pt x="358650" y="247758"/>
                    <a:pt x="356369" y="251893"/>
                    <a:pt x="353790" y="255842"/>
                  </a:cubicBezTo>
                  <a:cubicBezTo>
                    <a:pt x="353186" y="256868"/>
                    <a:pt x="352582" y="257773"/>
                    <a:pt x="351918" y="258739"/>
                  </a:cubicBezTo>
                  <a:cubicBezTo>
                    <a:pt x="351254" y="259705"/>
                    <a:pt x="351374" y="259584"/>
                    <a:pt x="351073" y="260006"/>
                  </a:cubicBezTo>
                  <a:cubicBezTo>
                    <a:pt x="349623" y="262058"/>
                    <a:pt x="348174" y="264050"/>
                    <a:pt x="346665" y="266042"/>
                  </a:cubicBezTo>
                  <a:lnTo>
                    <a:pt x="344491" y="268939"/>
                  </a:lnTo>
                  <a:cubicBezTo>
                    <a:pt x="343243" y="271500"/>
                    <a:pt x="341592" y="273843"/>
                    <a:pt x="339600" y="275880"/>
                  </a:cubicBezTo>
                  <a:lnTo>
                    <a:pt x="338633" y="276725"/>
                  </a:lnTo>
                  <a:lnTo>
                    <a:pt x="338633" y="276725"/>
                  </a:lnTo>
                  <a:cubicBezTo>
                    <a:pt x="338342" y="277004"/>
                    <a:pt x="338017" y="277247"/>
                    <a:pt x="337667" y="277449"/>
                  </a:cubicBezTo>
                  <a:lnTo>
                    <a:pt x="336158" y="278958"/>
                  </a:lnTo>
                  <a:cubicBezTo>
                    <a:pt x="336059" y="278932"/>
                    <a:pt x="335955" y="278932"/>
                    <a:pt x="335856" y="278958"/>
                  </a:cubicBezTo>
                  <a:lnTo>
                    <a:pt x="335011" y="279441"/>
                  </a:lnTo>
                  <a:lnTo>
                    <a:pt x="335011" y="279441"/>
                  </a:lnTo>
                  <a:lnTo>
                    <a:pt x="334708" y="279441"/>
                  </a:lnTo>
                  <a:lnTo>
                    <a:pt x="333803" y="279441"/>
                  </a:lnTo>
                  <a:lnTo>
                    <a:pt x="331146" y="279441"/>
                  </a:lnTo>
                  <a:lnTo>
                    <a:pt x="331146" y="278535"/>
                  </a:lnTo>
                  <a:cubicBezTo>
                    <a:pt x="328549" y="279441"/>
                    <a:pt x="326013" y="276000"/>
                    <a:pt x="323477" y="275155"/>
                  </a:cubicBezTo>
                  <a:lnTo>
                    <a:pt x="320639" y="275155"/>
                  </a:lnTo>
                  <a:lnTo>
                    <a:pt x="319492" y="275155"/>
                  </a:lnTo>
                  <a:lnTo>
                    <a:pt x="317137" y="275518"/>
                  </a:lnTo>
                  <a:cubicBezTo>
                    <a:pt x="315567" y="275819"/>
                    <a:pt x="313997" y="276121"/>
                    <a:pt x="312487" y="276544"/>
                  </a:cubicBezTo>
                  <a:lnTo>
                    <a:pt x="310011" y="277328"/>
                  </a:lnTo>
                  <a:lnTo>
                    <a:pt x="310011" y="277328"/>
                  </a:lnTo>
                  <a:lnTo>
                    <a:pt x="309226" y="277630"/>
                  </a:lnTo>
                  <a:lnTo>
                    <a:pt x="307838" y="278233"/>
                  </a:lnTo>
                  <a:lnTo>
                    <a:pt x="307234" y="278596"/>
                  </a:lnTo>
                  <a:lnTo>
                    <a:pt x="306570" y="279018"/>
                  </a:lnTo>
                  <a:cubicBezTo>
                    <a:pt x="305845" y="279501"/>
                    <a:pt x="305181" y="280044"/>
                    <a:pt x="304577" y="280527"/>
                  </a:cubicBezTo>
                  <a:lnTo>
                    <a:pt x="303671" y="281372"/>
                  </a:lnTo>
                  <a:lnTo>
                    <a:pt x="302826" y="282156"/>
                  </a:lnTo>
                  <a:cubicBezTo>
                    <a:pt x="299688" y="285608"/>
                    <a:pt x="297394" y="289740"/>
                    <a:pt x="296123" y="294227"/>
                  </a:cubicBezTo>
                  <a:cubicBezTo>
                    <a:pt x="295640" y="295676"/>
                    <a:pt x="295278" y="297185"/>
                    <a:pt x="294855" y="298694"/>
                  </a:cubicBezTo>
                  <a:cubicBezTo>
                    <a:pt x="293768" y="303220"/>
                    <a:pt x="293044" y="307928"/>
                    <a:pt x="292077" y="312394"/>
                  </a:cubicBezTo>
                  <a:cubicBezTo>
                    <a:pt x="291534" y="314023"/>
                    <a:pt x="291353" y="315653"/>
                    <a:pt x="290809" y="317524"/>
                  </a:cubicBezTo>
                  <a:cubicBezTo>
                    <a:pt x="290809" y="317826"/>
                    <a:pt x="290809" y="318128"/>
                    <a:pt x="290809" y="318490"/>
                  </a:cubicBezTo>
                  <a:cubicBezTo>
                    <a:pt x="290674" y="318883"/>
                    <a:pt x="290513" y="319265"/>
                    <a:pt x="290326" y="319637"/>
                  </a:cubicBezTo>
                  <a:cubicBezTo>
                    <a:pt x="290194" y="320078"/>
                    <a:pt x="290012" y="320504"/>
                    <a:pt x="289783" y="320904"/>
                  </a:cubicBezTo>
                  <a:cubicBezTo>
                    <a:pt x="288938" y="323439"/>
                    <a:pt x="286401" y="325129"/>
                    <a:pt x="284711" y="328509"/>
                  </a:cubicBezTo>
                  <a:lnTo>
                    <a:pt x="284711" y="328509"/>
                  </a:lnTo>
                  <a:lnTo>
                    <a:pt x="284711" y="329112"/>
                  </a:lnTo>
                  <a:cubicBezTo>
                    <a:pt x="284682" y="329292"/>
                    <a:pt x="284682" y="329475"/>
                    <a:pt x="284711" y="329655"/>
                  </a:cubicBezTo>
                  <a:lnTo>
                    <a:pt x="284711" y="330681"/>
                  </a:lnTo>
                  <a:cubicBezTo>
                    <a:pt x="284288" y="333820"/>
                    <a:pt x="284711" y="337200"/>
                    <a:pt x="284711" y="340459"/>
                  </a:cubicBezTo>
                  <a:cubicBezTo>
                    <a:pt x="284769" y="341101"/>
                    <a:pt x="284769" y="341748"/>
                    <a:pt x="284711" y="342390"/>
                  </a:cubicBezTo>
                  <a:cubicBezTo>
                    <a:pt x="284519" y="343185"/>
                    <a:pt x="284236" y="343955"/>
                    <a:pt x="283865" y="344684"/>
                  </a:cubicBezTo>
                  <a:lnTo>
                    <a:pt x="282597" y="346675"/>
                  </a:lnTo>
                  <a:cubicBezTo>
                    <a:pt x="282175" y="347399"/>
                    <a:pt x="281691" y="348063"/>
                    <a:pt x="281269" y="348667"/>
                  </a:cubicBezTo>
                  <a:cubicBezTo>
                    <a:pt x="280732" y="349464"/>
                    <a:pt x="280057" y="350159"/>
                    <a:pt x="279276" y="350719"/>
                  </a:cubicBezTo>
                  <a:cubicBezTo>
                    <a:pt x="279033" y="350955"/>
                    <a:pt x="278746" y="351139"/>
                    <a:pt x="278430" y="351262"/>
                  </a:cubicBezTo>
                  <a:lnTo>
                    <a:pt x="277948" y="351262"/>
                  </a:lnTo>
                  <a:lnTo>
                    <a:pt x="277948" y="351262"/>
                  </a:lnTo>
                  <a:lnTo>
                    <a:pt x="276740" y="351866"/>
                  </a:lnTo>
                  <a:lnTo>
                    <a:pt x="276740" y="351866"/>
                  </a:lnTo>
                  <a:cubicBezTo>
                    <a:pt x="275480" y="352370"/>
                    <a:pt x="274189" y="352794"/>
                    <a:pt x="272875" y="353133"/>
                  </a:cubicBezTo>
                  <a:lnTo>
                    <a:pt x="272392" y="353133"/>
                  </a:lnTo>
                  <a:lnTo>
                    <a:pt x="270581" y="353857"/>
                  </a:lnTo>
                  <a:lnTo>
                    <a:pt x="269977" y="354159"/>
                  </a:lnTo>
                  <a:lnTo>
                    <a:pt x="269494" y="354461"/>
                  </a:lnTo>
                  <a:cubicBezTo>
                    <a:pt x="267880" y="355569"/>
                    <a:pt x="266622" y="357120"/>
                    <a:pt x="265871" y="358927"/>
                  </a:cubicBezTo>
                  <a:cubicBezTo>
                    <a:pt x="265646" y="359553"/>
                    <a:pt x="265485" y="360200"/>
                    <a:pt x="265388" y="360859"/>
                  </a:cubicBezTo>
                  <a:cubicBezTo>
                    <a:pt x="265388" y="361523"/>
                    <a:pt x="265388" y="362247"/>
                    <a:pt x="265388" y="362971"/>
                  </a:cubicBezTo>
                  <a:lnTo>
                    <a:pt x="264482" y="362971"/>
                  </a:lnTo>
                  <a:lnTo>
                    <a:pt x="263576" y="366532"/>
                  </a:lnTo>
                  <a:cubicBezTo>
                    <a:pt x="261583" y="374076"/>
                    <a:pt x="259470" y="381620"/>
                    <a:pt x="256994" y="388984"/>
                  </a:cubicBezTo>
                  <a:lnTo>
                    <a:pt x="255364" y="393571"/>
                  </a:lnTo>
                  <a:lnTo>
                    <a:pt x="255364" y="393571"/>
                  </a:lnTo>
                  <a:lnTo>
                    <a:pt x="253613" y="398097"/>
                  </a:lnTo>
                  <a:lnTo>
                    <a:pt x="252647" y="400330"/>
                  </a:lnTo>
                  <a:cubicBezTo>
                    <a:pt x="249265" y="407150"/>
                    <a:pt x="246608" y="413970"/>
                    <a:pt x="243287" y="419885"/>
                  </a:cubicBezTo>
                  <a:cubicBezTo>
                    <a:pt x="242381" y="421273"/>
                    <a:pt x="241536" y="422842"/>
                    <a:pt x="240630" y="424472"/>
                  </a:cubicBezTo>
                  <a:cubicBezTo>
                    <a:pt x="240463" y="424833"/>
                    <a:pt x="240261" y="425177"/>
                    <a:pt x="240027" y="425498"/>
                  </a:cubicBezTo>
                  <a:cubicBezTo>
                    <a:pt x="239741" y="426081"/>
                    <a:pt x="239418" y="426646"/>
                    <a:pt x="239061" y="427188"/>
                  </a:cubicBezTo>
                  <a:lnTo>
                    <a:pt x="238517" y="428033"/>
                  </a:lnTo>
                  <a:cubicBezTo>
                    <a:pt x="238168" y="428561"/>
                    <a:pt x="237785" y="429065"/>
                    <a:pt x="237369" y="429542"/>
                  </a:cubicBezTo>
                  <a:lnTo>
                    <a:pt x="236826" y="430145"/>
                  </a:lnTo>
                  <a:lnTo>
                    <a:pt x="235739" y="431171"/>
                  </a:lnTo>
                  <a:lnTo>
                    <a:pt x="235015" y="431654"/>
                  </a:lnTo>
                  <a:cubicBezTo>
                    <a:pt x="233686" y="432496"/>
                    <a:pt x="232109" y="432859"/>
                    <a:pt x="230546" y="432680"/>
                  </a:cubicBezTo>
                  <a:cubicBezTo>
                    <a:pt x="228334" y="436128"/>
                    <a:pt x="225829" y="439379"/>
                    <a:pt x="223059" y="442397"/>
                  </a:cubicBezTo>
                  <a:lnTo>
                    <a:pt x="222032" y="443665"/>
                  </a:lnTo>
                  <a:cubicBezTo>
                    <a:pt x="221862" y="443966"/>
                    <a:pt x="221637" y="444232"/>
                    <a:pt x="221368" y="444449"/>
                  </a:cubicBezTo>
                  <a:cubicBezTo>
                    <a:pt x="220945" y="444992"/>
                    <a:pt x="220462" y="445475"/>
                    <a:pt x="219979" y="446019"/>
                  </a:cubicBezTo>
                  <a:lnTo>
                    <a:pt x="219194" y="446803"/>
                  </a:lnTo>
                  <a:lnTo>
                    <a:pt x="216779" y="449036"/>
                  </a:lnTo>
                  <a:cubicBezTo>
                    <a:pt x="215873" y="449761"/>
                    <a:pt x="215028" y="450424"/>
                    <a:pt x="214122" y="451028"/>
                  </a:cubicBezTo>
                  <a:lnTo>
                    <a:pt x="214122" y="451028"/>
                  </a:lnTo>
                  <a:cubicBezTo>
                    <a:pt x="213252" y="451628"/>
                    <a:pt x="212344" y="452173"/>
                    <a:pt x="211404" y="452657"/>
                  </a:cubicBezTo>
                  <a:cubicBezTo>
                    <a:pt x="210460" y="453111"/>
                    <a:pt x="209493" y="453514"/>
                    <a:pt x="208506" y="453865"/>
                  </a:cubicBezTo>
                  <a:lnTo>
                    <a:pt x="208506" y="453865"/>
                  </a:lnTo>
                  <a:lnTo>
                    <a:pt x="206634" y="454468"/>
                  </a:lnTo>
                  <a:lnTo>
                    <a:pt x="204943" y="455011"/>
                  </a:lnTo>
                  <a:lnTo>
                    <a:pt x="204158" y="455011"/>
                  </a:lnTo>
                  <a:lnTo>
                    <a:pt x="203373" y="455313"/>
                  </a:lnTo>
                  <a:cubicBezTo>
                    <a:pt x="201804" y="455856"/>
                    <a:pt x="200294" y="456400"/>
                    <a:pt x="198844" y="457063"/>
                  </a:cubicBezTo>
                  <a:lnTo>
                    <a:pt x="195765" y="458693"/>
                  </a:lnTo>
                  <a:cubicBezTo>
                    <a:pt x="193108" y="460805"/>
                    <a:pt x="190753" y="462616"/>
                    <a:pt x="188579" y="464728"/>
                  </a:cubicBezTo>
                  <a:cubicBezTo>
                    <a:pt x="187671" y="465443"/>
                    <a:pt x="186804" y="466209"/>
                    <a:pt x="185983" y="467022"/>
                  </a:cubicBezTo>
                  <a:lnTo>
                    <a:pt x="185983" y="467022"/>
                  </a:lnTo>
                  <a:lnTo>
                    <a:pt x="184715" y="468229"/>
                  </a:lnTo>
                  <a:lnTo>
                    <a:pt x="183145" y="469436"/>
                  </a:lnTo>
                  <a:lnTo>
                    <a:pt x="183145" y="469436"/>
                  </a:lnTo>
                  <a:cubicBezTo>
                    <a:pt x="182136" y="470175"/>
                    <a:pt x="181087" y="470861"/>
                    <a:pt x="180005" y="471488"/>
                  </a:cubicBezTo>
                  <a:lnTo>
                    <a:pt x="180005" y="471488"/>
                  </a:lnTo>
                  <a:cubicBezTo>
                    <a:pt x="177348" y="473057"/>
                    <a:pt x="174691" y="474325"/>
                    <a:pt x="172034" y="475894"/>
                  </a:cubicBezTo>
                  <a:cubicBezTo>
                    <a:pt x="166901" y="478429"/>
                    <a:pt x="162674" y="482714"/>
                    <a:pt x="157602" y="485249"/>
                  </a:cubicBezTo>
                  <a:cubicBezTo>
                    <a:pt x="154037" y="486398"/>
                    <a:pt x="150250" y="486688"/>
                    <a:pt x="146552" y="486094"/>
                  </a:cubicBezTo>
                  <a:cubicBezTo>
                    <a:pt x="142233" y="486525"/>
                    <a:pt x="137966" y="487373"/>
                    <a:pt x="133811" y="488629"/>
                  </a:cubicBezTo>
                  <a:cubicBezTo>
                    <a:pt x="129524" y="489474"/>
                    <a:pt x="125297" y="489474"/>
                    <a:pt x="121070" y="490319"/>
                  </a:cubicBezTo>
                  <a:cubicBezTo>
                    <a:pt x="119249" y="490724"/>
                    <a:pt x="117484" y="491352"/>
                    <a:pt x="115817" y="492190"/>
                  </a:cubicBezTo>
                  <a:lnTo>
                    <a:pt x="115816" y="492190"/>
                  </a:lnTo>
                  <a:lnTo>
                    <a:pt x="113703" y="493276"/>
                  </a:lnTo>
                  <a:lnTo>
                    <a:pt x="113703" y="493276"/>
                  </a:lnTo>
                  <a:cubicBezTo>
                    <a:pt x="112254" y="494061"/>
                    <a:pt x="110805" y="494785"/>
                    <a:pt x="109235" y="495449"/>
                  </a:cubicBezTo>
                  <a:cubicBezTo>
                    <a:pt x="105150" y="496705"/>
                    <a:pt x="100717" y="496062"/>
                    <a:pt x="97158" y="493698"/>
                  </a:cubicBezTo>
                  <a:cubicBezTo>
                    <a:pt x="95568" y="492087"/>
                    <a:pt x="94661" y="489926"/>
                    <a:pt x="94622" y="487663"/>
                  </a:cubicBezTo>
                  <a:cubicBezTo>
                    <a:pt x="94511" y="486943"/>
                    <a:pt x="94511" y="486210"/>
                    <a:pt x="94622" y="485490"/>
                  </a:cubicBezTo>
                  <a:cubicBezTo>
                    <a:pt x="94714" y="485134"/>
                    <a:pt x="94714" y="484760"/>
                    <a:pt x="94622" y="484404"/>
                  </a:cubicBezTo>
                  <a:cubicBezTo>
                    <a:pt x="94260" y="483713"/>
                    <a:pt x="93768" y="483098"/>
                    <a:pt x="93173" y="482593"/>
                  </a:cubicBezTo>
                  <a:cubicBezTo>
                    <a:pt x="89388" y="478626"/>
                    <a:pt x="86324" y="474031"/>
                    <a:pt x="84115" y="469014"/>
                  </a:cubicBezTo>
                  <a:lnTo>
                    <a:pt x="84115" y="469014"/>
                  </a:lnTo>
                  <a:cubicBezTo>
                    <a:pt x="84115" y="468531"/>
                    <a:pt x="83572" y="468108"/>
                    <a:pt x="83330" y="467686"/>
                  </a:cubicBezTo>
                  <a:lnTo>
                    <a:pt x="82424" y="466418"/>
                  </a:lnTo>
                  <a:lnTo>
                    <a:pt x="82424" y="466418"/>
                  </a:lnTo>
                  <a:lnTo>
                    <a:pt x="81518" y="465332"/>
                  </a:lnTo>
                  <a:cubicBezTo>
                    <a:pt x="80003" y="463525"/>
                    <a:pt x="77830" y="462396"/>
                    <a:pt x="75480" y="462193"/>
                  </a:cubicBezTo>
                  <a:cubicBezTo>
                    <a:pt x="73078" y="462029"/>
                    <a:pt x="70692" y="462689"/>
                    <a:pt x="68717" y="464064"/>
                  </a:cubicBezTo>
                  <a:lnTo>
                    <a:pt x="68717" y="464064"/>
                  </a:lnTo>
                  <a:cubicBezTo>
                    <a:pt x="66502" y="455161"/>
                    <a:pt x="62243" y="446896"/>
                    <a:pt x="56278" y="439923"/>
                  </a:cubicBezTo>
                  <a:cubicBezTo>
                    <a:pt x="44624" y="425498"/>
                    <a:pt x="35445" y="416264"/>
                    <a:pt x="27294" y="400089"/>
                  </a:cubicBezTo>
                  <a:cubicBezTo>
                    <a:pt x="19142" y="383914"/>
                    <a:pt x="7307" y="367558"/>
                    <a:pt x="4348" y="350417"/>
                  </a:cubicBezTo>
                  <a:cubicBezTo>
                    <a:pt x="4026" y="348848"/>
                    <a:pt x="3724" y="347339"/>
                    <a:pt x="3442" y="345891"/>
                  </a:cubicBezTo>
                  <a:cubicBezTo>
                    <a:pt x="3442" y="345227"/>
                    <a:pt x="3442" y="344503"/>
                    <a:pt x="2959" y="343839"/>
                  </a:cubicBezTo>
                  <a:cubicBezTo>
                    <a:pt x="2986" y="343537"/>
                    <a:pt x="2986" y="343234"/>
                    <a:pt x="2959" y="342933"/>
                  </a:cubicBezTo>
                  <a:lnTo>
                    <a:pt x="2596" y="341424"/>
                  </a:lnTo>
                  <a:cubicBezTo>
                    <a:pt x="2596" y="340700"/>
                    <a:pt x="2174" y="339976"/>
                    <a:pt x="1932" y="339312"/>
                  </a:cubicBezTo>
                  <a:cubicBezTo>
                    <a:pt x="1691" y="338648"/>
                    <a:pt x="1570" y="338165"/>
                    <a:pt x="1329" y="337562"/>
                  </a:cubicBezTo>
                  <a:lnTo>
                    <a:pt x="1329" y="337260"/>
                  </a:lnTo>
                  <a:cubicBezTo>
                    <a:pt x="1329" y="336717"/>
                    <a:pt x="906" y="336174"/>
                    <a:pt x="725" y="335691"/>
                  </a:cubicBezTo>
                  <a:lnTo>
                    <a:pt x="0" y="334001"/>
                  </a:lnTo>
                  <a:cubicBezTo>
                    <a:pt x="6038" y="332371"/>
                    <a:pt x="19746" y="334363"/>
                    <a:pt x="23791" y="331345"/>
                  </a:cubicBezTo>
                  <a:cubicBezTo>
                    <a:pt x="28924" y="327483"/>
                    <a:pt x="26388" y="319878"/>
                    <a:pt x="31460" y="316015"/>
                  </a:cubicBezTo>
                  <a:cubicBezTo>
                    <a:pt x="35325" y="314748"/>
                    <a:pt x="36533" y="316015"/>
                    <a:pt x="40397" y="312213"/>
                  </a:cubicBezTo>
                  <a:cubicBezTo>
                    <a:pt x="42371" y="310613"/>
                    <a:pt x="43718" y="308370"/>
                    <a:pt x="44201" y="305876"/>
                  </a:cubicBezTo>
                  <a:cubicBezTo>
                    <a:pt x="45469" y="299478"/>
                    <a:pt x="37861" y="294348"/>
                    <a:pt x="36533" y="289278"/>
                  </a:cubicBezTo>
                  <a:cubicBezTo>
                    <a:pt x="33996" y="281613"/>
                    <a:pt x="36533" y="279078"/>
                    <a:pt x="39129" y="272741"/>
                  </a:cubicBezTo>
                  <a:cubicBezTo>
                    <a:pt x="42933" y="265076"/>
                    <a:pt x="40397" y="252341"/>
                    <a:pt x="46738" y="247272"/>
                  </a:cubicBezTo>
                  <a:cubicBezTo>
                    <a:pt x="53138" y="240874"/>
                    <a:pt x="55674" y="248539"/>
                    <a:pt x="60807" y="251074"/>
                  </a:cubicBezTo>
                  <a:cubicBezTo>
                    <a:pt x="65082" y="251982"/>
                    <a:pt x="69535" y="251539"/>
                    <a:pt x="73548" y="249806"/>
                  </a:cubicBezTo>
                  <a:cubicBezTo>
                    <a:pt x="77352" y="245944"/>
                    <a:pt x="76084" y="243409"/>
                    <a:pt x="76084" y="239607"/>
                  </a:cubicBezTo>
                  <a:cubicBezTo>
                    <a:pt x="76084" y="233209"/>
                    <a:pt x="74816" y="225604"/>
                    <a:pt x="77352" y="220474"/>
                  </a:cubicBezTo>
                  <a:cubicBezTo>
                    <a:pt x="81561" y="215271"/>
                    <a:pt x="86752" y="210944"/>
                    <a:pt x="92629" y="207740"/>
                  </a:cubicBezTo>
                  <a:cubicBezTo>
                    <a:pt x="97762" y="201704"/>
                    <a:pt x="107967" y="200135"/>
                    <a:pt x="114307" y="195005"/>
                  </a:cubicBezTo>
                  <a:cubicBezTo>
                    <a:pt x="117623" y="192385"/>
                    <a:pt x="120622" y="189387"/>
                    <a:pt x="123244" y="186072"/>
                  </a:cubicBezTo>
                  <a:cubicBezTo>
                    <a:pt x="124512" y="182270"/>
                    <a:pt x="129282" y="178468"/>
                    <a:pt x="130912" y="174665"/>
                  </a:cubicBezTo>
                  <a:cubicBezTo>
                    <a:pt x="132543" y="170863"/>
                    <a:pt x="132181" y="164466"/>
                    <a:pt x="135985" y="161931"/>
                  </a:cubicBezTo>
                  <a:cubicBezTo>
                    <a:pt x="135985" y="159335"/>
                    <a:pt x="137253" y="159335"/>
                    <a:pt x="138521" y="156801"/>
                  </a:cubicBezTo>
                  <a:cubicBezTo>
                    <a:pt x="140971" y="151815"/>
                    <a:pt x="145006" y="147782"/>
                    <a:pt x="149994" y="145333"/>
                  </a:cubicBezTo>
                  <a:cubicBezTo>
                    <a:pt x="153665" y="143688"/>
                    <a:pt x="157097" y="141557"/>
                    <a:pt x="160199" y="138996"/>
                  </a:cubicBezTo>
                  <a:cubicBezTo>
                    <a:pt x="161246" y="135248"/>
                    <a:pt x="161674" y="131354"/>
                    <a:pt x="161467" y="127468"/>
                  </a:cubicBezTo>
                  <a:cubicBezTo>
                    <a:pt x="161467" y="119864"/>
                    <a:pt x="157663" y="113526"/>
                    <a:pt x="157663" y="105861"/>
                  </a:cubicBezTo>
                  <a:cubicBezTo>
                    <a:pt x="157185" y="97730"/>
                    <a:pt x="158042" y="89575"/>
                    <a:pt x="160199" y="81720"/>
                  </a:cubicBezTo>
                  <a:cubicBezTo>
                    <a:pt x="163118" y="74637"/>
                    <a:pt x="165658" y="67405"/>
                    <a:pt x="167807" y="60053"/>
                  </a:cubicBezTo>
                  <a:cubicBezTo>
                    <a:pt x="170594" y="49986"/>
                    <a:pt x="169584" y="39247"/>
                    <a:pt x="164969" y="29875"/>
                  </a:cubicBezTo>
                  <a:cubicBezTo>
                    <a:pt x="163936" y="27497"/>
                    <a:pt x="162766" y="25180"/>
                    <a:pt x="161467" y="22935"/>
                  </a:cubicBezTo>
                  <a:cubicBezTo>
                    <a:pt x="164003" y="19072"/>
                    <a:pt x="162735" y="12735"/>
                    <a:pt x="164003" y="8932"/>
                  </a:cubicBezTo>
                  <a:cubicBezTo>
                    <a:pt x="166600" y="5070"/>
                    <a:pt x="172940" y="3802"/>
                    <a:pt x="174208" y="0"/>
                  </a:cubicBezTo>
                  <a:cubicBezTo>
                    <a:pt x="175331" y="334"/>
                    <a:pt x="176527" y="334"/>
                    <a:pt x="177650" y="0"/>
                  </a:cubicBezTo>
                  <a:lnTo>
                    <a:pt x="198422" y="123787"/>
                  </a:lnTo>
                  <a:lnTo>
                    <a:pt x="292379" y="106887"/>
                  </a:lnTo>
                  <a:cubicBezTo>
                    <a:pt x="292742" y="110448"/>
                    <a:pt x="292862" y="113708"/>
                    <a:pt x="293406" y="117449"/>
                  </a:cubicBezTo>
                  <a:cubicBezTo>
                    <a:pt x="294010" y="124451"/>
                    <a:pt x="294674" y="132055"/>
                    <a:pt x="295278" y="139720"/>
                  </a:cubicBezTo>
                  <a:cubicBezTo>
                    <a:pt x="295881" y="147385"/>
                    <a:pt x="296546" y="155654"/>
                    <a:pt x="297874" y="163258"/>
                  </a:cubicBezTo>
                  <a:cubicBezTo>
                    <a:pt x="298478" y="168992"/>
                    <a:pt x="300410" y="175329"/>
                    <a:pt x="300410" y="181365"/>
                  </a:cubicBezTo>
                  <a:cubicBezTo>
                    <a:pt x="301678" y="180701"/>
                    <a:pt x="304879" y="180097"/>
                    <a:pt x="304879" y="178166"/>
                  </a:cubicBezTo>
                  <a:cubicBezTo>
                    <a:pt x="308548" y="175456"/>
                    <a:pt x="311527" y="171920"/>
                    <a:pt x="313574" y="167845"/>
                  </a:cubicBezTo>
                  <a:cubicBezTo>
                    <a:pt x="315567" y="163319"/>
                    <a:pt x="314601" y="157645"/>
                    <a:pt x="317137" y="153541"/>
                  </a:cubicBezTo>
                  <a:cubicBezTo>
                    <a:pt x="323175" y="143221"/>
                    <a:pt x="334105" y="153541"/>
                    <a:pt x="339720" y="143643"/>
                  </a:cubicBezTo>
                  <a:cubicBezTo>
                    <a:pt x="342559" y="138875"/>
                    <a:pt x="342800" y="134711"/>
                    <a:pt x="346906" y="130426"/>
                  </a:cubicBezTo>
                  <a:cubicBezTo>
                    <a:pt x="350814" y="126987"/>
                    <a:pt x="355134" y="124047"/>
                    <a:pt x="359768" y="121674"/>
                  </a:cubicBezTo>
                  <a:cubicBezTo>
                    <a:pt x="368567" y="115424"/>
                    <a:pt x="379170" y="112224"/>
                    <a:pt x="389960" y="112561"/>
                  </a:cubicBezTo>
                  <a:lnTo>
                    <a:pt x="391168" y="112561"/>
                  </a:lnTo>
                  <a:lnTo>
                    <a:pt x="392738" y="112561"/>
                  </a:lnTo>
                  <a:lnTo>
                    <a:pt x="394489" y="112561"/>
                  </a:lnTo>
                  <a:lnTo>
                    <a:pt x="395696" y="112561"/>
                  </a:lnTo>
                  <a:lnTo>
                    <a:pt x="401010" y="113225"/>
                  </a:lnTo>
                  <a:lnTo>
                    <a:pt x="404210" y="113587"/>
                  </a:lnTo>
                  <a:lnTo>
                    <a:pt x="405780" y="113587"/>
                  </a:lnTo>
                  <a:lnTo>
                    <a:pt x="408196" y="113587"/>
                  </a:lnTo>
                  <a:lnTo>
                    <a:pt x="410128" y="113587"/>
                  </a:lnTo>
                  <a:lnTo>
                    <a:pt x="412061" y="113587"/>
                  </a:lnTo>
                  <a:lnTo>
                    <a:pt x="414355" y="11358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5" name="Freeform 14">
              <a:extLst>
                <a:ext uri="{FF2B5EF4-FFF2-40B4-BE49-F238E27FC236}">
                  <a16:creationId xmlns:a16="http://schemas.microsoft.com/office/drawing/2014/main" id="{9510B1B4-B896-1D4E-8BDC-EBA529A487A8}"/>
                </a:ext>
              </a:extLst>
            </p:cNvPr>
            <p:cNvSpPr/>
            <p:nvPr/>
          </p:nvSpPr>
          <p:spPr>
            <a:xfrm>
              <a:off x="8702805" y="3110833"/>
              <a:ext cx="122861" cy="325422"/>
            </a:xfrm>
            <a:custGeom>
              <a:avLst/>
              <a:gdLst>
                <a:gd name="connsiteX0" fmla="*/ 119621 w 120767"/>
                <a:gd name="connsiteY0" fmla="*/ 168147 h 319877"/>
                <a:gd name="connsiteX1" fmla="*/ 122217 w 120767"/>
                <a:gd name="connsiteY1" fmla="*/ 197781 h 319877"/>
                <a:gd name="connsiteX2" fmla="*/ 113280 w 120767"/>
                <a:gd name="connsiteY2" fmla="*/ 222828 h 319877"/>
                <a:gd name="connsiteX3" fmla="*/ 107242 w 120767"/>
                <a:gd name="connsiteY3" fmla="*/ 254937 h 319877"/>
                <a:gd name="connsiteX4" fmla="*/ 97460 w 120767"/>
                <a:gd name="connsiteY4" fmla="*/ 280768 h 319877"/>
                <a:gd name="connsiteX5" fmla="*/ 87134 w 120767"/>
                <a:gd name="connsiteY5" fmla="*/ 303884 h 319877"/>
                <a:gd name="connsiteX6" fmla="*/ 75058 w 120767"/>
                <a:gd name="connsiteY6" fmla="*/ 319455 h 319877"/>
                <a:gd name="connsiteX7" fmla="*/ 62377 w 120767"/>
                <a:gd name="connsiteY7" fmla="*/ 280467 h 319877"/>
                <a:gd name="connsiteX8" fmla="*/ 51810 w 120767"/>
                <a:gd name="connsiteY8" fmla="*/ 288433 h 319877"/>
                <a:gd name="connsiteX9" fmla="*/ 43778 w 120767"/>
                <a:gd name="connsiteY9" fmla="*/ 281553 h 319877"/>
                <a:gd name="connsiteX10" fmla="*/ 21919 w 120767"/>
                <a:gd name="connsiteY10" fmla="*/ 272198 h 319877"/>
                <a:gd name="connsiteX11" fmla="*/ 11111 w 120767"/>
                <a:gd name="connsiteY11" fmla="*/ 260550 h 319877"/>
                <a:gd name="connsiteX12" fmla="*/ 11111 w 120767"/>
                <a:gd name="connsiteY12" fmla="*/ 260188 h 319877"/>
                <a:gd name="connsiteX13" fmla="*/ 6038 w 120767"/>
                <a:gd name="connsiteY13" fmla="*/ 249988 h 319877"/>
                <a:gd name="connsiteX14" fmla="*/ 6038 w 120767"/>
                <a:gd name="connsiteY14" fmla="*/ 242987 h 319877"/>
                <a:gd name="connsiteX15" fmla="*/ 0 w 120767"/>
                <a:gd name="connsiteY15" fmla="*/ 228924 h 319877"/>
                <a:gd name="connsiteX16" fmla="*/ 3865 w 120767"/>
                <a:gd name="connsiteY16" fmla="*/ 220655 h 319877"/>
                <a:gd name="connsiteX17" fmla="*/ 8575 w 120767"/>
                <a:gd name="connsiteY17" fmla="*/ 216250 h 319877"/>
                <a:gd name="connsiteX18" fmla="*/ 18236 w 120767"/>
                <a:gd name="connsiteY18" fmla="*/ 207317 h 319877"/>
                <a:gd name="connsiteX19" fmla="*/ 25905 w 120767"/>
                <a:gd name="connsiteY19" fmla="*/ 198264 h 319877"/>
                <a:gd name="connsiteX20" fmla="*/ 35989 w 120767"/>
                <a:gd name="connsiteY20" fmla="*/ 188849 h 319877"/>
                <a:gd name="connsiteX21" fmla="*/ 36774 w 120767"/>
                <a:gd name="connsiteY21" fmla="*/ 181908 h 319877"/>
                <a:gd name="connsiteX22" fmla="*/ 41001 w 120767"/>
                <a:gd name="connsiteY22" fmla="*/ 175873 h 319877"/>
                <a:gd name="connsiteX23" fmla="*/ 39129 w 120767"/>
                <a:gd name="connsiteY23" fmla="*/ 161991 h 319877"/>
                <a:gd name="connsiteX24" fmla="*/ 33091 w 120767"/>
                <a:gd name="connsiteY24" fmla="*/ 135254 h 319877"/>
                <a:gd name="connsiteX25" fmla="*/ 17089 w 120767"/>
                <a:gd name="connsiteY25" fmla="*/ 116001 h 319877"/>
                <a:gd name="connsiteX26" fmla="*/ 6944 w 120767"/>
                <a:gd name="connsiteY26" fmla="*/ 107672 h 319877"/>
                <a:gd name="connsiteX27" fmla="*/ 4046 w 120767"/>
                <a:gd name="connsiteY27" fmla="*/ 93670 h 319877"/>
                <a:gd name="connsiteX28" fmla="*/ 1993 w 120767"/>
                <a:gd name="connsiteY28" fmla="*/ 61863 h 319877"/>
                <a:gd name="connsiteX29" fmla="*/ 5133 w 120767"/>
                <a:gd name="connsiteY29" fmla="*/ 48947 h 319877"/>
                <a:gd name="connsiteX30" fmla="*/ 11534 w 120767"/>
                <a:gd name="connsiteY30" fmla="*/ 35730 h 319877"/>
                <a:gd name="connsiteX31" fmla="*/ 17934 w 120767"/>
                <a:gd name="connsiteY31" fmla="*/ 28125 h 319877"/>
                <a:gd name="connsiteX32" fmla="*/ 20289 w 120767"/>
                <a:gd name="connsiteY32" fmla="*/ 15330 h 319877"/>
                <a:gd name="connsiteX33" fmla="*/ 29891 w 120767"/>
                <a:gd name="connsiteY33" fmla="*/ 0 h 319877"/>
                <a:gd name="connsiteX34" fmla="*/ 30676 w 120767"/>
                <a:gd name="connsiteY34" fmla="*/ 1328 h 319877"/>
                <a:gd name="connsiteX35" fmla="*/ 36412 w 120767"/>
                <a:gd name="connsiteY35" fmla="*/ 3863 h 319877"/>
                <a:gd name="connsiteX36" fmla="*/ 52957 w 120767"/>
                <a:gd name="connsiteY36" fmla="*/ 6458 h 319877"/>
                <a:gd name="connsiteX37" fmla="*/ 61290 w 120767"/>
                <a:gd name="connsiteY37" fmla="*/ 8329 h 319877"/>
                <a:gd name="connsiteX38" fmla="*/ 70166 w 120767"/>
                <a:gd name="connsiteY38" fmla="*/ 12131 h 319877"/>
                <a:gd name="connsiteX39" fmla="*/ 88281 w 120767"/>
                <a:gd name="connsiteY39" fmla="*/ 18167 h 319877"/>
                <a:gd name="connsiteX40" fmla="*/ 112435 w 120767"/>
                <a:gd name="connsiteY40" fmla="*/ 32833 h 319877"/>
                <a:gd name="connsiteX41" fmla="*/ 116601 w 120767"/>
                <a:gd name="connsiteY41" fmla="*/ 53353 h 319877"/>
                <a:gd name="connsiteX42" fmla="*/ 114609 w 120767"/>
                <a:gd name="connsiteY42" fmla="*/ 65424 h 319877"/>
                <a:gd name="connsiteX43" fmla="*/ 119742 w 120767"/>
                <a:gd name="connsiteY43" fmla="*/ 74356 h 319877"/>
                <a:gd name="connsiteX44" fmla="*/ 117689 w 120767"/>
                <a:gd name="connsiteY44" fmla="*/ 86427 h 319877"/>
                <a:gd name="connsiteX45" fmla="*/ 103680 w 120767"/>
                <a:gd name="connsiteY45" fmla="*/ 93610 h 319877"/>
                <a:gd name="connsiteX46" fmla="*/ 112073 w 120767"/>
                <a:gd name="connsiteY46" fmla="*/ 113104 h 319877"/>
                <a:gd name="connsiteX47" fmla="*/ 121432 w 120767"/>
                <a:gd name="connsiteY47" fmla="*/ 137910 h 319877"/>
                <a:gd name="connsiteX48" fmla="*/ 119621 w 120767"/>
                <a:gd name="connsiteY48" fmla="*/ 168147 h 31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20767" h="319877">
                  <a:moveTo>
                    <a:pt x="119621" y="168147"/>
                  </a:moveTo>
                  <a:cubicBezTo>
                    <a:pt x="121570" y="177900"/>
                    <a:pt x="122441" y="187838"/>
                    <a:pt x="122217" y="197781"/>
                  </a:cubicBezTo>
                  <a:cubicBezTo>
                    <a:pt x="121825" y="206838"/>
                    <a:pt x="118711" y="215567"/>
                    <a:pt x="113280" y="222828"/>
                  </a:cubicBezTo>
                  <a:cubicBezTo>
                    <a:pt x="107242" y="232847"/>
                    <a:pt x="107967" y="243771"/>
                    <a:pt x="107242" y="254937"/>
                  </a:cubicBezTo>
                  <a:cubicBezTo>
                    <a:pt x="106664" y="264337"/>
                    <a:pt x="103254" y="273342"/>
                    <a:pt x="97460" y="280768"/>
                  </a:cubicBezTo>
                  <a:cubicBezTo>
                    <a:pt x="92324" y="287600"/>
                    <a:pt x="88794" y="295501"/>
                    <a:pt x="87134" y="303884"/>
                  </a:cubicBezTo>
                  <a:cubicBezTo>
                    <a:pt x="86168" y="308290"/>
                    <a:pt x="82002" y="328026"/>
                    <a:pt x="75058" y="319455"/>
                  </a:cubicBezTo>
                  <a:cubicBezTo>
                    <a:pt x="69442" y="312696"/>
                    <a:pt x="81096" y="265800"/>
                    <a:pt x="62377" y="280467"/>
                  </a:cubicBezTo>
                  <a:cubicBezTo>
                    <a:pt x="59539" y="282700"/>
                    <a:pt x="55795" y="288373"/>
                    <a:pt x="51810" y="288433"/>
                  </a:cubicBezTo>
                  <a:cubicBezTo>
                    <a:pt x="47824" y="288494"/>
                    <a:pt x="45771" y="284209"/>
                    <a:pt x="43778" y="281553"/>
                  </a:cubicBezTo>
                  <a:cubicBezTo>
                    <a:pt x="37136" y="273888"/>
                    <a:pt x="29528" y="277087"/>
                    <a:pt x="21919" y="272198"/>
                  </a:cubicBezTo>
                  <a:cubicBezTo>
                    <a:pt x="19625" y="270689"/>
                    <a:pt x="15338" y="264231"/>
                    <a:pt x="11111" y="260550"/>
                  </a:cubicBezTo>
                  <a:cubicBezTo>
                    <a:pt x="11137" y="260430"/>
                    <a:pt x="11137" y="260307"/>
                    <a:pt x="11111" y="260188"/>
                  </a:cubicBezTo>
                  <a:cubicBezTo>
                    <a:pt x="9239" y="255721"/>
                    <a:pt x="6038" y="254454"/>
                    <a:pt x="6038" y="249988"/>
                  </a:cubicBezTo>
                  <a:lnTo>
                    <a:pt x="6038" y="242987"/>
                  </a:lnTo>
                  <a:cubicBezTo>
                    <a:pt x="6038" y="238158"/>
                    <a:pt x="0" y="234658"/>
                    <a:pt x="0" y="228924"/>
                  </a:cubicBezTo>
                  <a:cubicBezTo>
                    <a:pt x="156" y="225768"/>
                    <a:pt x="1544" y="222800"/>
                    <a:pt x="3865" y="220655"/>
                  </a:cubicBezTo>
                  <a:cubicBezTo>
                    <a:pt x="5253" y="219147"/>
                    <a:pt x="6944" y="217758"/>
                    <a:pt x="8575" y="216250"/>
                  </a:cubicBezTo>
                  <a:cubicBezTo>
                    <a:pt x="11992" y="213492"/>
                    <a:pt x="15220" y="210508"/>
                    <a:pt x="18236" y="207317"/>
                  </a:cubicBezTo>
                  <a:cubicBezTo>
                    <a:pt x="20515" y="204075"/>
                    <a:pt x="23082" y="201045"/>
                    <a:pt x="25905" y="198264"/>
                  </a:cubicBezTo>
                  <a:cubicBezTo>
                    <a:pt x="29226" y="195307"/>
                    <a:pt x="34117" y="192892"/>
                    <a:pt x="35989" y="188849"/>
                  </a:cubicBezTo>
                  <a:cubicBezTo>
                    <a:pt x="36895" y="186797"/>
                    <a:pt x="35989" y="184020"/>
                    <a:pt x="36774" y="181908"/>
                  </a:cubicBezTo>
                  <a:cubicBezTo>
                    <a:pt x="37559" y="179796"/>
                    <a:pt x="40035" y="178528"/>
                    <a:pt x="41001" y="175873"/>
                  </a:cubicBezTo>
                  <a:cubicBezTo>
                    <a:pt x="42662" y="171215"/>
                    <a:pt x="41965" y="166042"/>
                    <a:pt x="39129" y="161991"/>
                  </a:cubicBezTo>
                  <a:cubicBezTo>
                    <a:pt x="35506" y="154266"/>
                    <a:pt x="37740" y="143160"/>
                    <a:pt x="33091" y="135254"/>
                  </a:cubicBezTo>
                  <a:cubicBezTo>
                    <a:pt x="21678" y="134590"/>
                    <a:pt x="22886" y="122519"/>
                    <a:pt x="17089" y="116001"/>
                  </a:cubicBezTo>
                  <a:cubicBezTo>
                    <a:pt x="13889" y="112319"/>
                    <a:pt x="9601" y="111897"/>
                    <a:pt x="6944" y="107672"/>
                  </a:cubicBezTo>
                  <a:cubicBezTo>
                    <a:pt x="4586" y="103404"/>
                    <a:pt x="3575" y="98523"/>
                    <a:pt x="4046" y="93670"/>
                  </a:cubicBezTo>
                  <a:cubicBezTo>
                    <a:pt x="4988" y="83025"/>
                    <a:pt x="4295" y="72299"/>
                    <a:pt x="1993" y="61863"/>
                  </a:cubicBezTo>
                  <a:cubicBezTo>
                    <a:pt x="725" y="55043"/>
                    <a:pt x="665" y="54319"/>
                    <a:pt x="5133" y="48947"/>
                  </a:cubicBezTo>
                  <a:cubicBezTo>
                    <a:pt x="8121" y="45009"/>
                    <a:pt x="10297" y="40516"/>
                    <a:pt x="11534" y="35730"/>
                  </a:cubicBezTo>
                  <a:cubicBezTo>
                    <a:pt x="13104" y="31565"/>
                    <a:pt x="15821" y="31082"/>
                    <a:pt x="17934" y="28125"/>
                  </a:cubicBezTo>
                  <a:cubicBezTo>
                    <a:pt x="20652" y="24262"/>
                    <a:pt x="19142" y="19977"/>
                    <a:pt x="20289" y="15330"/>
                  </a:cubicBezTo>
                  <a:cubicBezTo>
                    <a:pt x="22446" y="9637"/>
                    <a:pt x="25709" y="4426"/>
                    <a:pt x="29891" y="0"/>
                  </a:cubicBezTo>
                  <a:cubicBezTo>
                    <a:pt x="30094" y="474"/>
                    <a:pt x="30358" y="921"/>
                    <a:pt x="30676" y="1328"/>
                  </a:cubicBezTo>
                  <a:cubicBezTo>
                    <a:pt x="32607" y="3863"/>
                    <a:pt x="33211" y="3863"/>
                    <a:pt x="36412" y="3863"/>
                  </a:cubicBezTo>
                  <a:cubicBezTo>
                    <a:pt x="42034" y="3779"/>
                    <a:pt x="47630" y="4657"/>
                    <a:pt x="52957" y="6458"/>
                  </a:cubicBezTo>
                  <a:lnTo>
                    <a:pt x="61290" y="8329"/>
                  </a:lnTo>
                  <a:cubicBezTo>
                    <a:pt x="64063" y="9991"/>
                    <a:pt x="67049" y="11270"/>
                    <a:pt x="70166" y="12131"/>
                  </a:cubicBezTo>
                  <a:cubicBezTo>
                    <a:pt x="76317" y="13788"/>
                    <a:pt x="82366" y="15803"/>
                    <a:pt x="88281" y="18167"/>
                  </a:cubicBezTo>
                  <a:cubicBezTo>
                    <a:pt x="98184" y="21546"/>
                    <a:pt x="107423" y="21667"/>
                    <a:pt x="112435" y="32833"/>
                  </a:cubicBezTo>
                  <a:cubicBezTo>
                    <a:pt x="115756" y="40437"/>
                    <a:pt x="119077" y="45507"/>
                    <a:pt x="116601" y="53353"/>
                  </a:cubicBezTo>
                  <a:cubicBezTo>
                    <a:pt x="114629" y="57049"/>
                    <a:pt x="113929" y="61291"/>
                    <a:pt x="114609" y="65424"/>
                  </a:cubicBezTo>
                  <a:cubicBezTo>
                    <a:pt x="115635" y="68804"/>
                    <a:pt x="118957" y="70916"/>
                    <a:pt x="119742" y="74356"/>
                  </a:cubicBezTo>
                  <a:cubicBezTo>
                    <a:pt x="120949" y="79125"/>
                    <a:pt x="117809" y="82082"/>
                    <a:pt x="117689" y="86427"/>
                  </a:cubicBezTo>
                  <a:cubicBezTo>
                    <a:pt x="111650" y="83108"/>
                    <a:pt x="107423" y="85582"/>
                    <a:pt x="103680" y="93610"/>
                  </a:cubicBezTo>
                  <a:cubicBezTo>
                    <a:pt x="98728" y="104534"/>
                    <a:pt x="102653" y="107793"/>
                    <a:pt x="112073" y="113104"/>
                  </a:cubicBezTo>
                  <a:cubicBezTo>
                    <a:pt x="123304" y="119441"/>
                    <a:pt x="126203" y="125959"/>
                    <a:pt x="121432" y="137910"/>
                  </a:cubicBezTo>
                  <a:cubicBezTo>
                    <a:pt x="117439" y="147497"/>
                    <a:pt x="116801" y="158152"/>
                    <a:pt x="119621" y="16814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6" name="Freeform 15">
              <a:extLst>
                <a:ext uri="{FF2B5EF4-FFF2-40B4-BE49-F238E27FC236}">
                  <a16:creationId xmlns:a16="http://schemas.microsoft.com/office/drawing/2014/main" id="{15053808-6E30-EC4A-BCC9-55C4A44CCBAC}"/>
                </a:ext>
              </a:extLst>
            </p:cNvPr>
            <p:cNvSpPr/>
            <p:nvPr/>
          </p:nvSpPr>
          <p:spPr>
            <a:xfrm>
              <a:off x="8766570" y="2554485"/>
              <a:ext cx="141290" cy="343842"/>
            </a:xfrm>
            <a:custGeom>
              <a:avLst/>
              <a:gdLst>
                <a:gd name="connsiteX0" fmla="*/ 141420 w 138883"/>
                <a:gd name="connsiteY0" fmla="*/ 29936 h 337984"/>
                <a:gd name="connsiteX1" fmla="*/ 141420 w 138883"/>
                <a:gd name="connsiteY1" fmla="*/ 42671 h 337984"/>
                <a:gd name="connsiteX2" fmla="*/ 143352 w 138883"/>
                <a:gd name="connsiteY2" fmla="*/ 49068 h 337984"/>
                <a:gd name="connsiteX3" fmla="*/ 143351 w 138883"/>
                <a:gd name="connsiteY3" fmla="*/ 56069 h 337984"/>
                <a:gd name="connsiteX4" fmla="*/ 125236 w 138883"/>
                <a:gd name="connsiteY4" fmla="*/ 94937 h 337984"/>
                <a:gd name="connsiteX5" fmla="*/ 113945 w 138883"/>
                <a:gd name="connsiteY5" fmla="*/ 103689 h 337984"/>
                <a:gd name="connsiteX6" fmla="*/ 115092 w 138883"/>
                <a:gd name="connsiteY6" fmla="*/ 121795 h 337984"/>
                <a:gd name="connsiteX7" fmla="*/ 119621 w 138883"/>
                <a:gd name="connsiteY7" fmla="*/ 135797 h 337984"/>
                <a:gd name="connsiteX8" fmla="*/ 114911 w 138883"/>
                <a:gd name="connsiteY8" fmla="*/ 164466 h 337984"/>
                <a:gd name="connsiteX9" fmla="*/ 118292 w 138883"/>
                <a:gd name="connsiteY9" fmla="*/ 178468 h 337984"/>
                <a:gd name="connsiteX10" fmla="*/ 116360 w 138883"/>
                <a:gd name="connsiteY10" fmla="*/ 195729 h 337984"/>
                <a:gd name="connsiteX11" fmla="*/ 113824 w 138883"/>
                <a:gd name="connsiteY11" fmla="*/ 209731 h 337984"/>
                <a:gd name="connsiteX12" fmla="*/ 120225 w 138883"/>
                <a:gd name="connsiteY12" fmla="*/ 221802 h 337984"/>
                <a:gd name="connsiteX13" fmla="*/ 116481 w 138883"/>
                <a:gd name="connsiteY13" fmla="*/ 235804 h 337984"/>
                <a:gd name="connsiteX14" fmla="*/ 121493 w 138883"/>
                <a:gd name="connsiteY14" fmla="*/ 252402 h 337984"/>
                <a:gd name="connsiteX15" fmla="*/ 117688 w 138883"/>
                <a:gd name="connsiteY15" fmla="*/ 282941 h 337984"/>
                <a:gd name="connsiteX16" fmla="*/ 129161 w 138883"/>
                <a:gd name="connsiteY16" fmla="*/ 311609 h 337984"/>
                <a:gd name="connsiteX17" fmla="*/ 129161 w 138883"/>
                <a:gd name="connsiteY17" fmla="*/ 322232 h 337984"/>
                <a:gd name="connsiteX18" fmla="*/ 53802 w 138883"/>
                <a:gd name="connsiteY18" fmla="*/ 338165 h 337984"/>
                <a:gd name="connsiteX19" fmla="*/ 51870 w 138883"/>
                <a:gd name="connsiteY19" fmla="*/ 328207 h 337984"/>
                <a:gd name="connsiteX20" fmla="*/ 51266 w 138883"/>
                <a:gd name="connsiteY20" fmla="*/ 318611 h 337984"/>
                <a:gd name="connsiteX21" fmla="*/ 50662 w 138883"/>
                <a:gd name="connsiteY21" fmla="*/ 297607 h 337984"/>
                <a:gd name="connsiteX22" fmla="*/ 44624 w 138883"/>
                <a:gd name="connsiteY22" fmla="*/ 277871 h 337984"/>
                <a:gd name="connsiteX23" fmla="*/ 41484 w 138883"/>
                <a:gd name="connsiteY23" fmla="*/ 267671 h 337984"/>
                <a:gd name="connsiteX24" fmla="*/ 40820 w 138883"/>
                <a:gd name="connsiteY24" fmla="*/ 262541 h 337984"/>
                <a:gd name="connsiteX25" fmla="*/ 37680 w 138883"/>
                <a:gd name="connsiteY25" fmla="*/ 257472 h 337984"/>
                <a:gd name="connsiteX26" fmla="*/ 29347 w 138883"/>
                <a:gd name="connsiteY26" fmla="*/ 239003 h 337984"/>
                <a:gd name="connsiteX27" fmla="*/ 17874 w 138883"/>
                <a:gd name="connsiteY27" fmla="*/ 220535 h 337984"/>
                <a:gd name="connsiteX28" fmla="*/ 16002 w 138883"/>
                <a:gd name="connsiteY28" fmla="*/ 209067 h 337984"/>
                <a:gd name="connsiteX29" fmla="*/ 16002 w 138883"/>
                <a:gd name="connsiteY29" fmla="*/ 198747 h 337984"/>
                <a:gd name="connsiteX30" fmla="*/ 16002 w 138883"/>
                <a:gd name="connsiteY30" fmla="*/ 187279 h 337984"/>
                <a:gd name="connsiteX31" fmla="*/ 15338 w 138883"/>
                <a:gd name="connsiteY31" fmla="*/ 176476 h 337984"/>
                <a:gd name="connsiteX32" fmla="*/ 11534 w 138883"/>
                <a:gd name="connsiteY32" fmla="*/ 136944 h 337984"/>
                <a:gd name="connsiteX33" fmla="*/ 13405 w 138883"/>
                <a:gd name="connsiteY33" fmla="*/ 127408 h 337984"/>
                <a:gd name="connsiteX34" fmla="*/ 14734 w 138883"/>
                <a:gd name="connsiteY34" fmla="*/ 119139 h 337984"/>
                <a:gd name="connsiteX35" fmla="*/ 17270 w 138883"/>
                <a:gd name="connsiteY35" fmla="*/ 114070 h 337984"/>
                <a:gd name="connsiteX36" fmla="*/ 17874 w 138883"/>
                <a:gd name="connsiteY36" fmla="*/ 108940 h 337984"/>
                <a:gd name="connsiteX37" fmla="*/ 15338 w 138883"/>
                <a:gd name="connsiteY37" fmla="*/ 100671 h 337984"/>
                <a:gd name="connsiteX38" fmla="*/ 9299 w 138883"/>
                <a:gd name="connsiteY38" fmla="*/ 89807 h 337984"/>
                <a:gd name="connsiteX39" fmla="*/ 8696 w 138883"/>
                <a:gd name="connsiteY39" fmla="*/ 80935 h 337984"/>
                <a:gd name="connsiteX40" fmla="*/ 4831 w 138883"/>
                <a:gd name="connsiteY40" fmla="*/ 66933 h 337984"/>
                <a:gd name="connsiteX41" fmla="*/ 2295 w 138883"/>
                <a:gd name="connsiteY41" fmla="*/ 47801 h 337984"/>
                <a:gd name="connsiteX42" fmla="*/ 0 w 138883"/>
                <a:gd name="connsiteY42" fmla="*/ 31082 h 337984"/>
                <a:gd name="connsiteX43" fmla="*/ 24154 w 138883"/>
                <a:gd name="connsiteY43" fmla="*/ 25771 h 337984"/>
                <a:gd name="connsiteX44" fmla="*/ 97943 w 138883"/>
                <a:gd name="connsiteY44" fmla="*/ 9536 h 337984"/>
                <a:gd name="connsiteX45" fmla="*/ 136891 w 138883"/>
                <a:gd name="connsiteY45" fmla="*/ 362 h 337984"/>
                <a:gd name="connsiteX46" fmla="*/ 137555 w 138883"/>
                <a:gd name="connsiteY46" fmla="*/ 0 h 337984"/>
                <a:gd name="connsiteX47" fmla="*/ 137555 w 138883"/>
                <a:gd name="connsiteY47" fmla="*/ 5130 h 337984"/>
                <a:gd name="connsiteX48" fmla="*/ 143956 w 138883"/>
                <a:gd name="connsiteY48" fmla="*/ 16597 h 337984"/>
                <a:gd name="connsiteX49" fmla="*/ 143956 w 138883"/>
                <a:gd name="connsiteY49" fmla="*/ 23599 h 337984"/>
                <a:gd name="connsiteX50" fmla="*/ 141420 w 138883"/>
                <a:gd name="connsiteY50" fmla="*/ 29936 h 337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38883" h="337984">
                  <a:moveTo>
                    <a:pt x="141420" y="29936"/>
                  </a:moveTo>
                  <a:cubicBezTo>
                    <a:pt x="139820" y="34030"/>
                    <a:pt x="139820" y="38576"/>
                    <a:pt x="141420" y="42671"/>
                  </a:cubicBezTo>
                  <a:cubicBezTo>
                    <a:pt x="142276" y="44733"/>
                    <a:pt x="142924" y="46876"/>
                    <a:pt x="143352" y="49068"/>
                  </a:cubicBezTo>
                  <a:lnTo>
                    <a:pt x="143351" y="56069"/>
                  </a:lnTo>
                  <a:cubicBezTo>
                    <a:pt x="143351" y="70615"/>
                    <a:pt x="134173" y="83832"/>
                    <a:pt x="125236" y="94937"/>
                  </a:cubicBezTo>
                  <a:cubicBezTo>
                    <a:pt x="122157" y="98860"/>
                    <a:pt x="116601" y="99283"/>
                    <a:pt x="113945" y="103689"/>
                  </a:cubicBezTo>
                  <a:cubicBezTo>
                    <a:pt x="110623" y="109241"/>
                    <a:pt x="113945" y="115760"/>
                    <a:pt x="115092" y="121795"/>
                  </a:cubicBezTo>
                  <a:cubicBezTo>
                    <a:pt x="116239" y="126623"/>
                    <a:pt x="118534" y="130969"/>
                    <a:pt x="119621" y="135797"/>
                  </a:cubicBezTo>
                  <a:cubicBezTo>
                    <a:pt x="121613" y="145213"/>
                    <a:pt x="116843" y="155714"/>
                    <a:pt x="114911" y="164466"/>
                  </a:cubicBezTo>
                  <a:cubicBezTo>
                    <a:pt x="113703" y="170501"/>
                    <a:pt x="117326" y="173217"/>
                    <a:pt x="118292" y="178468"/>
                  </a:cubicBezTo>
                  <a:cubicBezTo>
                    <a:pt x="118617" y="184289"/>
                    <a:pt x="117964" y="190124"/>
                    <a:pt x="116360" y="195729"/>
                  </a:cubicBezTo>
                  <a:cubicBezTo>
                    <a:pt x="115454" y="200437"/>
                    <a:pt x="112194" y="205084"/>
                    <a:pt x="113824" y="209731"/>
                  </a:cubicBezTo>
                  <a:cubicBezTo>
                    <a:pt x="115454" y="214379"/>
                    <a:pt x="120406" y="215767"/>
                    <a:pt x="120225" y="221802"/>
                  </a:cubicBezTo>
                  <a:cubicBezTo>
                    <a:pt x="120225" y="226510"/>
                    <a:pt x="116420" y="230795"/>
                    <a:pt x="116481" y="235804"/>
                  </a:cubicBezTo>
                  <a:cubicBezTo>
                    <a:pt x="116481" y="241840"/>
                    <a:pt x="120587" y="246306"/>
                    <a:pt x="121493" y="252402"/>
                  </a:cubicBezTo>
                  <a:cubicBezTo>
                    <a:pt x="123183" y="263688"/>
                    <a:pt x="115454" y="271836"/>
                    <a:pt x="117688" y="282941"/>
                  </a:cubicBezTo>
                  <a:cubicBezTo>
                    <a:pt x="119923" y="292839"/>
                    <a:pt x="127833" y="301832"/>
                    <a:pt x="129161" y="311609"/>
                  </a:cubicBezTo>
                  <a:cubicBezTo>
                    <a:pt x="129495" y="315142"/>
                    <a:pt x="129495" y="318699"/>
                    <a:pt x="129161" y="322232"/>
                  </a:cubicBezTo>
                  <a:cubicBezTo>
                    <a:pt x="96313" y="329414"/>
                    <a:pt x="66000" y="335691"/>
                    <a:pt x="53802" y="338165"/>
                  </a:cubicBezTo>
                  <a:cubicBezTo>
                    <a:pt x="52834" y="334917"/>
                    <a:pt x="52187" y="331581"/>
                    <a:pt x="51870" y="328207"/>
                  </a:cubicBezTo>
                  <a:cubicBezTo>
                    <a:pt x="51970" y="324996"/>
                    <a:pt x="51768" y="321783"/>
                    <a:pt x="51266" y="318611"/>
                  </a:cubicBezTo>
                  <a:cubicBezTo>
                    <a:pt x="50662" y="311609"/>
                    <a:pt x="51870" y="304608"/>
                    <a:pt x="50662" y="297607"/>
                  </a:cubicBezTo>
                  <a:cubicBezTo>
                    <a:pt x="49247" y="290861"/>
                    <a:pt x="47226" y="284255"/>
                    <a:pt x="44624" y="277871"/>
                  </a:cubicBezTo>
                  <a:cubicBezTo>
                    <a:pt x="43192" y="274602"/>
                    <a:pt x="42139" y="271180"/>
                    <a:pt x="41484" y="267671"/>
                  </a:cubicBezTo>
                  <a:cubicBezTo>
                    <a:pt x="40820" y="266404"/>
                    <a:pt x="41484" y="264473"/>
                    <a:pt x="40820" y="262541"/>
                  </a:cubicBezTo>
                  <a:cubicBezTo>
                    <a:pt x="40005" y="260718"/>
                    <a:pt x="38949" y="259013"/>
                    <a:pt x="37680" y="257472"/>
                  </a:cubicBezTo>
                  <a:cubicBezTo>
                    <a:pt x="35083" y="251134"/>
                    <a:pt x="31279" y="245401"/>
                    <a:pt x="29347" y="239003"/>
                  </a:cubicBezTo>
                  <a:cubicBezTo>
                    <a:pt x="26147" y="232481"/>
                    <a:pt x="22303" y="226294"/>
                    <a:pt x="17874" y="220535"/>
                  </a:cubicBezTo>
                  <a:cubicBezTo>
                    <a:pt x="16299" y="216929"/>
                    <a:pt x="15655" y="212986"/>
                    <a:pt x="16002" y="209067"/>
                  </a:cubicBezTo>
                  <a:lnTo>
                    <a:pt x="16002" y="198747"/>
                  </a:lnTo>
                  <a:cubicBezTo>
                    <a:pt x="15671" y="194932"/>
                    <a:pt x="15671" y="191095"/>
                    <a:pt x="16002" y="187279"/>
                  </a:cubicBezTo>
                  <a:cubicBezTo>
                    <a:pt x="16434" y="183668"/>
                    <a:pt x="16209" y="180008"/>
                    <a:pt x="15338" y="176476"/>
                  </a:cubicBezTo>
                  <a:cubicBezTo>
                    <a:pt x="12137" y="163741"/>
                    <a:pt x="7065" y="150343"/>
                    <a:pt x="11534" y="136944"/>
                  </a:cubicBezTo>
                  <a:cubicBezTo>
                    <a:pt x="12510" y="133845"/>
                    <a:pt x="13137" y="130646"/>
                    <a:pt x="13405" y="127408"/>
                  </a:cubicBezTo>
                  <a:cubicBezTo>
                    <a:pt x="13139" y="124584"/>
                    <a:pt x="13596" y="121738"/>
                    <a:pt x="14734" y="119139"/>
                  </a:cubicBezTo>
                  <a:cubicBezTo>
                    <a:pt x="15338" y="117208"/>
                    <a:pt x="16606" y="115941"/>
                    <a:pt x="17270" y="114070"/>
                  </a:cubicBezTo>
                  <a:cubicBezTo>
                    <a:pt x="17934" y="112199"/>
                    <a:pt x="17874" y="110871"/>
                    <a:pt x="17874" y="108940"/>
                  </a:cubicBezTo>
                  <a:cubicBezTo>
                    <a:pt x="17709" y="106019"/>
                    <a:pt x="16839" y="103182"/>
                    <a:pt x="15338" y="100671"/>
                  </a:cubicBezTo>
                  <a:cubicBezTo>
                    <a:pt x="13052" y="97208"/>
                    <a:pt x="11034" y="93576"/>
                    <a:pt x="9299" y="89807"/>
                  </a:cubicBezTo>
                  <a:cubicBezTo>
                    <a:pt x="8469" y="86926"/>
                    <a:pt x="8263" y="83902"/>
                    <a:pt x="8696" y="80935"/>
                  </a:cubicBezTo>
                  <a:cubicBezTo>
                    <a:pt x="8494" y="76034"/>
                    <a:pt x="7172" y="71244"/>
                    <a:pt x="4831" y="66933"/>
                  </a:cubicBezTo>
                  <a:cubicBezTo>
                    <a:pt x="3045" y="60716"/>
                    <a:pt x="2190" y="54268"/>
                    <a:pt x="2295" y="47801"/>
                  </a:cubicBezTo>
                  <a:cubicBezTo>
                    <a:pt x="1691" y="42429"/>
                    <a:pt x="1087" y="36514"/>
                    <a:pt x="0" y="31082"/>
                  </a:cubicBezTo>
                  <a:lnTo>
                    <a:pt x="24154" y="25771"/>
                  </a:lnTo>
                  <a:cubicBezTo>
                    <a:pt x="48790" y="20339"/>
                    <a:pt x="73427" y="15209"/>
                    <a:pt x="97943" y="9536"/>
                  </a:cubicBezTo>
                  <a:cubicBezTo>
                    <a:pt x="110865" y="6518"/>
                    <a:pt x="124753" y="6216"/>
                    <a:pt x="136891" y="362"/>
                  </a:cubicBezTo>
                  <a:cubicBezTo>
                    <a:pt x="137135" y="289"/>
                    <a:pt x="137361" y="166"/>
                    <a:pt x="137555" y="0"/>
                  </a:cubicBezTo>
                  <a:cubicBezTo>
                    <a:pt x="137311" y="1701"/>
                    <a:pt x="137311" y="3429"/>
                    <a:pt x="137555" y="5130"/>
                  </a:cubicBezTo>
                  <a:cubicBezTo>
                    <a:pt x="138823" y="9596"/>
                    <a:pt x="142687" y="12131"/>
                    <a:pt x="143956" y="16597"/>
                  </a:cubicBezTo>
                  <a:cubicBezTo>
                    <a:pt x="144923" y="18831"/>
                    <a:pt x="144923" y="21365"/>
                    <a:pt x="143956" y="23599"/>
                  </a:cubicBezTo>
                  <a:cubicBezTo>
                    <a:pt x="142881" y="25612"/>
                    <a:pt x="142031" y="27737"/>
                    <a:pt x="141420" y="2993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 name="Freeform 16">
              <a:extLst>
                <a:ext uri="{FF2B5EF4-FFF2-40B4-BE49-F238E27FC236}">
                  <a16:creationId xmlns:a16="http://schemas.microsoft.com/office/drawing/2014/main" id="{07DCA343-4201-0A4A-9F68-339BC704D8F3}"/>
                </a:ext>
              </a:extLst>
            </p:cNvPr>
            <p:cNvSpPr/>
            <p:nvPr/>
          </p:nvSpPr>
          <p:spPr>
            <a:xfrm>
              <a:off x="7063747" y="3152278"/>
              <a:ext cx="417728" cy="779784"/>
            </a:xfrm>
            <a:custGeom>
              <a:avLst/>
              <a:gdLst>
                <a:gd name="connsiteX0" fmla="*/ 414807 w 410611"/>
                <a:gd name="connsiteY0" fmla="*/ 499372 h 766499"/>
                <a:gd name="connsiteX1" fmla="*/ 409614 w 410611"/>
                <a:gd name="connsiteY1" fmla="*/ 508847 h 766499"/>
                <a:gd name="connsiteX2" fmla="*/ 398262 w 410611"/>
                <a:gd name="connsiteY2" fmla="*/ 547172 h 766499"/>
                <a:gd name="connsiteX3" fmla="*/ 391861 w 410611"/>
                <a:gd name="connsiteY3" fmla="*/ 566003 h 766499"/>
                <a:gd name="connsiteX4" fmla="*/ 380389 w 410611"/>
                <a:gd name="connsiteY4" fmla="*/ 584109 h 766499"/>
                <a:gd name="connsiteX5" fmla="*/ 384857 w 410611"/>
                <a:gd name="connsiteY5" fmla="*/ 600707 h 766499"/>
                <a:gd name="connsiteX6" fmla="*/ 379120 w 410611"/>
                <a:gd name="connsiteY6" fmla="*/ 620744 h 766499"/>
                <a:gd name="connsiteX7" fmla="*/ 382804 w 410611"/>
                <a:gd name="connsiteY7" fmla="*/ 650076 h 766499"/>
                <a:gd name="connsiteX8" fmla="*/ 379966 w 410611"/>
                <a:gd name="connsiteY8" fmla="*/ 660759 h 766499"/>
                <a:gd name="connsiteX9" fmla="*/ 368614 w 410611"/>
                <a:gd name="connsiteY9" fmla="*/ 672830 h 766499"/>
                <a:gd name="connsiteX10" fmla="*/ 375014 w 410611"/>
                <a:gd name="connsiteY10" fmla="*/ 690936 h 766499"/>
                <a:gd name="connsiteX11" fmla="*/ 343131 w 410611"/>
                <a:gd name="connsiteY11" fmla="*/ 703671 h 766499"/>
                <a:gd name="connsiteX12" fmla="*/ 349532 w 410611"/>
                <a:gd name="connsiteY12" fmla="*/ 713811 h 766499"/>
                <a:gd name="connsiteX13" fmla="*/ 348264 w 410611"/>
                <a:gd name="connsiteY13" fmla="*/ 722743 h 766499"/>
                <a:gd name="connsiteX14" fmla="*/ 329122 w 410611"/>
                <a:gd name="connsiteY14" fmla="*/ 740849 h 766499"/>
                <a:gd name="connsiteX15" fmla="*/ 299836 w 410611"/>
                <a:gd name="connsiteY15" fmla="*/ 736987 h 766499"/>
                <a:gd name="connsiteX16" fmla="*/ 278158 w 410611"/>
                <a:gd name="connsiteY16" fmla="*/ 756119 h 766499"/>
                <a:gd name="connsiteX17" fmla="*/ 266565 w 410611"/>
                <a:gd name="connsiteY17" fmla="*/ 768793 h 766499"/>
                <a:gd name="connsiteX18" fmla="*/ 259500 w 410611"/>
                <a:gd name="connsiteY18" fmla="*/ 763724 h 766499"/>
                <a:gd name="connsiteX19" fmla="*/ 245853 w 410611"/>
                <a:gd name="connsiteY19" fmla="*/ 755335 h 766499"/>
                <a:gd name="connsiteX20" fmla="*/ 233052 w 410611"/>
                <a:gd name="connsiteY20" fmla="*/ 740849 h 766499"/>
                <a:gd name="connsiteX21" fmla="*/ 229731 w 410611"/>
                <a:gd name="connsiteY21" fmla="*/ 700955 h 766499"/>
                <a:gd name="connsiteX22" fmla="*/ 223692 w 410611"/>
                <a:gd name="connsiteY22" fmla="*/ 682185 h 766499"/>
                <a:gd name="connsiteX23" fmla="*/ 210528 w 410611"/>
                <a:gd name="connsiteY23" fmla="*/ 666976 h 766499"/>
                <a:gd name="connsiteX24" fmla="*/ 204490 w 410611"/>
                <a:gd name="connsiteY24" fmla="*/ 649352 h 766499"/>
                <a:gd name="connsiteX25" fmla="*/ 184261 w 410611"/>
                <a:gd name="connsiteY25" fmla="*/ 648447 h 766499"/>
                <a:gd name="connsiteX26" fmla="*/ 155579 w 410611"/>
                <a:gd name="connsiteY26" fmla="*/ 620201 h 766499"/>
                <a:gd name="connsiteX27" fmla="*/ 134988 w 410611"/>
                <a:gd name="connsiteY27" fmla="*/ 593042 h 766499"/>
                <a:gd name="connsiteX28" fmla="*/ 139215 w 410611"/>
                <a:gd name="connsiteY28" fmla="*/ 584532 h 766499"/>
                <a:gd name="connsiteX29" fmla="*/ 140966 w 410611"/>
                <a:gd name="connsiteY29" fmla="*/ 575237 h 766499"/>
                <a:gd name="connsiteX30" fmla="*/ 146280 w 410611"/>
                <a:gd name="connsiteY30" fmla="*/ 557432 h 766499"/>
                <a:gd name="connsiteX31" fmla="*/ 145918 w 410611"/>
                <a:gd name="connsiteY31" fmla="*/ 517659 h 766499"/>
                <a:gd name="connsiteX32" fmla="*/ 123683 w 410611"/>
                <a:gd name="connsiteY32" fmla="*/ 508640 h 766499"/>
                <a:gd name="connsiteX33" fmla="*/ 116571 w 410611"/>
                <a:gd name="connsiteY33" fmla="*/ 514279 h 766499"/>
                <a:gd name="connsiteX34" fmla="*/ 102562 w 410611"/>
                <a:gd name="connsiteY34" fmla="*/ 514279 h 766499"/>
                <a:gd name="connsiteX35" fmla="*/ 92538 w 410611"/>
                <a:gd name="connsiteY35" fmla="*/ 497078 h 766499"/>
                <a:gd name="connsiteX36" fmla="*/ 81246 w 410611"/>
                <a:gd name="connsiteY36" fmla="*/ 462314 h 766499"/>
                <a:gd name="connsiteX37" fmla="*/ 65426 w 410611"/>
                <a:gd name="connsiteY37" fmla="*/ 453623 h 766499"/>
                <a:gd name="connsiteX38" fmla="*/ 53349 w 410611"/>
                <a:gd name="connsiteY38" fmla="*/ 438716 h 766499"/>
                <a:gd name="connsiteX39" fmla="*/ 26176 w 410611"/>
                <a:gd name="connsiteY39" fmla="*/ 415781 h 766499"/>
                <a:gd name="connsiteX40" fmla="*/ 10174 w 410611"/>
                <a:gd name="connsiteY40" fmla="*/ 383672 h 766499"/>
                <a:gd name="connsiteX41" fmla="*/ 1962 w 410611"/>
                <a:gd name="connsiteY41" fmla="*/ 347822 h 766499"/>
                <a:gd name="connsiteX42" fmla="*/ 4498 w 410611"/>
                <a:gd name="connsiteY42" fmla="*/ 328931 h 766499"/>
                <a:gd name="connsiteX43" fmla="*/ 30 w 410611"/>
                <a:gd name="connsiteY43" fmla="*/ 310221 h 766499"/>
                <a:gd name="connsiteX44" fmla="*/ 452 w 410611"/>
                <a:gd name="connsiteY44" fmla="*/ 307988 h 766499"/>
                <a:gd name="connsiteX45" fmla="*/ 22734 w 410611"/>
                <a:gd name="connsiteY45" fmla="*/ 282036 h 766499"/>
                <a:gd name="connsiteX46" fmla="*/ 41695 w 410611"/>
                <a:gd name="connsiteY46" fmla="*/ 251859 h 766499"/>
                <a:gd name="connsiteX47" fmla="*/ 34992 w 410611"/>
                <a:gd name="connsiteY47" fmla="*/ 216008 h 766499"/>
                <a:gd name="connsiteX48" fmla="*/ 72249 w 410611"/>
                <a:gd name="connsiteY48" fmla="*/ 176235 h 766499"/>
                <a:gd name="connsiteX49" fmla="*/ 95376 w 410611"/>
                <a:gd name="connsiteY49" fmla="*/ 161991 h 766499"/>
                <a:gd name="connsiteX50" fmla="*/ 110472 w 410611"/>
                <a:gd name="connsiteY50" fmla="*/ 140565 h 766499"/>
                <a:gd name="connsiteX51" fmla="*/ 117296 w 410611"/>
                <a:gd name="connsiteY51" fmla="*/ 124451 h 766499"/>
                <a:gd name="connsiteX52" fmla="*/ 114760 w 410611"/>
                <a:gd name="connsiteY52" fmla="*/ 103206 h 766499"/>
                <a:gd name="connsiteX53" fmla="*/ 114759 w 410611"/>
                <a:gd name="connsiteY53" fmla="*/ 82022 h 766499"/>
                <a:gd name="connsiteX54" fmla="*/ 100871 w 410611"/>
                <a:gd name="connsiteY54" fmla="*/ 68623 h 766499"/>
                <a:gd name="connsiteX55" fmla="*/ 93202 w 410611"/>
                <a:gd name="connsiteY55" fmla="*/ 51663 h 766499"/>
                <a:gd name="connsiteX56" fmla="*/ 78771 w 410611"/>
                <a:gd name="connsiteY56" fmla="*/ 39592 h 766499"/>
                <a:gd name="connsiteX57" fmla="*/ 70257 w 410611"/>
                <a:gd name="connsiteY57" fmla="*/ 25892 h 766499"/>
                <a:gd name="connsiteX58" fmla="*/ 349713 w 410611"/>
                <a:gd name="connsiteY58" fmla="*/ 0 h 766499"/>
                <a:gd name="connsiteX59" fmla="*/ 357443 w 410611"/>
                <a:gd name="connsiteY59" fmla="*/ 41222 h 766499"/>
                <a:gd name="connsiteX60" fmla="*/ 371512 w 410611"/>
                <a:gd name="connsiteY60" fmla="*/ 68864 h 766499"/>
                <a:gd name="connsiteX61" fmla="*/ 373746 w 410611"/>
                <a:gd name="connsiteY61" fmla="*/ 74175 h 766499"/>
                <a:gd name="connsiteX62" fmla="*/ 401040 w 410611"/>
                <a:gd name="connsiteY62" fmla="*/ 362005 h 766499"/>
                <a:gd name="connsiteX63" fmla="*/ 404965 w 410611"/>
                <a:gd name="connsiteY63" fmla="*/ 443785 h 766499"/>
                <a:gd name="connsiteX64" fmla="*/ 400255 w 410611"/>
                <a:gd name="connsiteY64" fmla="*/ 467927 h 766499"/>
                <a:gd name="connsiteX65" fmla="*/ 415592 w 410611"/>
                <a:gd name="connsiteY65" fmla="*/ 486999 h 766499"/>
                <a:gd name="connsiteX66" fmla="*/ 414807 w 410611"/>
                <a:gd name="connsiteY66" fmla="*/ 499372 h 76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10611" h="766499">
                  <a:moveTo>
                    <a:pt x="414807" y="499372"/>
                  </a:moveTo>
                  <a:cubicBezTo>
                    <a:pt x="413660" y="503898"/>
                    <a:pt x="417525" y="508002"/>
                    <a:pt x="409614" y="508847"/>
                  </a:cubicBezTo>
                  <a:cubicBezTo>
                    <a:pt x="408708" y="526954"/>
                    <a:pt x="405750" y="532084"/>
                    <a:pt x="398262" y="547172"/>
                  </a:cubicBezTo>
                  <a:cubicBezTo>
                    <a:pt x="395062" y="553570"/>
                    <a:pt x="394518" y="559243"/>
                    <a:pt x="391861" y="566003"/>
                  </a:cubicBezTo>
                  <a:cubicBezTo>
                    <a:pt x="389204" y="572763"/>
                    <a:pt x="381958" y="578074"/>
                    <a:pt x="380389" y="584109"/>
                  </a:cubicBezTo>
                  <a:cubicBezTo>
                    <a:pt x="377852" y="593344"/>
                    <a:pt x="383649" y="592921"/>
                    <a:pt x="384857" y="600707"/>
                  </a:cubicBezTo>
                  <a:cubicBezTo>
                    <a:pt x="385763" y="607104"/>
                    <a:pt x="380932" y="613321"/>
                    <a:pt x="379120" y="620744"/>
                  </a:cubicBezTo>
                  <a:cubicBezTo>
                    <a:pt x="376494" y="630629"/>
                    <a:pt x="377815" y="641147"/>
                    <a:pt x="382804" y="650076"/>
                  </a:cubicBezTo>
                  <a:cubicBezTo>
                    <a:pt x="383174" y="653863"/>
                    <a:pt x="382167" y="657655"/>
                    <a:pt x="379966" y="660759"/>
                  </a:cubicBezTo>
                  <a:cubicBezTo>
                    <a:pt x="376403" y="666070"/>
                    <a:pt x="368614" y="665286"/>
                    <a:pt x="368614" y="672830"/>
                  </a:cubicBezTo>
                  <a:cubicBezTo>
                    <a:pt x="368614" y="678866"/>
                    <a:pt x="373746" y="684237"/>
                    <a:pt x="375014" y="690936"/>
                  </a:cubicBezTo>
                  <a:cubicBezTo>
                    <a:pt x="373746" y="707473"/>
                    <a:pt x="343131" y="690936"/>
                    <a:pt x="343131" y="703671"/>
                  </a:cubicBezTo>
                  <a:cubicBezTo>
                    <a:pt x="343131" y="707473"/>
                    <a:pt x="348264" y="710008"/>
                    <a:pt x="349532" y="713811"/>
                  </a:cubicBezTo>
                  <a:cubicBezTo>
                    <a:pt x="350800" y="716406"/>
                    <a:pt x="348264" y="720208"/>
                    <a:pt x="348264" y="722743"/>
                  </a:cubicBezTo>
                  <a:cubicBezTo>
                    <a:pt x="344400" y="734211"/>
                    <a:pt x="341864" y="743143"/>
                    <a:pt x="329122" y="740849"/>
                  </a:cubicBezTo>
                  <a:cubicBezTo>
                    <a:pt x="318917" y="739582"/>
                    <a:pt x="309981" y="735719"/>
                    <a:pt x="299836" y="736987"/>
                  </a:cubicBezTo>
                  <a:cubicBezTo>
                    <a:pt x="288363" y="738254"/>
                    <a:pt x="284499" y="747187"/>
                    <a:pt x="278158" y="756119"/>
                  </a:cubicBezTo>
                  <a:cubicBezTo>
                    <a:pt x="275424" y="761252"/>
                    <a:pt x="271435" y="765612"/>
                    <a:pt x="266565" y="768793"/>
                  </a:cubicBezTo>
                  <a:cubicBezTo>
                    <a:pt x="264921" y="766285"/>
                    <a:pt x="262403" y="764478"/>
                    <a:pt x="259500" y="763724"/>
                  </a:cubicBezTo>
                  <a:cubicBezTo>
                    <a:pt x="250865" y="761310"/>
                    <a:pt x="250321" y="763724"/>
                    <a:pt x="245853" y="755335"/>
                  </a:cubicBezTo>
                  <a:cubicBezTo>
                    <a:pt x="242049" y="748394"/>
                    <a:pt x="237701" y="746643"/>
                    <a:pt x="233052" y="740849"/>
                  </a:cubicBezTo>
                  <a:cubicBezTo>
                    <a:pt x="226168" y="732219"/>
                    <a:pt x="230817" y="712060"/>
                    <a:pt x="229731" y="700955"/>
                  </a:cubicBezTo>
                  <a:cubicBezTo>
                    <a:pt x="229640" y="694236"/>
                    <a:pt x="227537" y="687698"/>
                    <a:pt x="223692" y="682185"/>
                  </a:cubicBezTo>
                  <a:cubicBezTo>
                    <a:pt x="219344" y="676451"/>
                    <a:pt x="213608" y="673796"/>
                    <a:pt x="210528" y="666976"/>
                  </a:cubicBezTo>
                  <a:cubicBezTo>
                    <a:pt x="208354" y="662027"/>
                    <a:pt x="209562" y="652611"/>
                    <a:pt x="204490" y="649352"/>
                  </a:cubicBezTo>
                  <a:cubicBezTo>
                    <a:pt x="199418" y="646093"/>
                    <a:pt x="190843" y="651042"/>
                    <a:pt x="184261" y="648447"/>
                  </a:cubicBezTo>
                  <a:cubicBezTo>
                    <a:pt x="174117" y="644524"/>
                    <a:pt x="163308" y="628771"/>
                    <a:pt x="155579" y="620201"/>
                  </a:cubicBezTo>
                  <a:cubicBezTo>
                    <a:pt x="147850" y="611631"/>
                    <a:pt x="132392" y="608432"/>
                    <a:pt x="134988" y="593042"/>
                  </a:cubicBezTo>
                  <a:cubicBezTo>
                    <a:pt x="135652" y="589300"/>
                    <a:pt x="138007" y="587791"/>
                    <a:pt x="139215" y="584532"/>
                  </a:cubicBezTo>
                  <a:cubicBezTo>
                    <a:pt x="140167" y="581514"/>
                    <a:pt x="140754" y="578394"/>
                    <a:pt x="140966" y="575237"/>
                  </a:cubicBezTo>
                  <a:cubicBezTo>
                    <a:pt x="141730" y="569047"/>
                    <a:pt x="143526" y="563029"/>
                    <a:pt x="146280" y="557432"/>
                  </a:cubicBezTo>
                  <a:cubicBezTo>
                    <a:pt x="152504" y="544874"/>
                    <a:pt x="152369" y="530102"/>
                    <a:pt x="145918" y="517659"/>
                  </a:cubicBezTo>
                  <a:cubicBezTo>
                    <a:pt x="142269" y="509031"/>
                    <a:pt x="132314" y="504993"/>
                    <a:pt x="123683" y="508640"/>
                  </a:cubicBezTo>
                  <a:cubicBezTo>
                    <a:pt x="120844" y="509839"/>
                    <a:pt x="118385" y="511789"/>
                    <a:pt x="116571" y="514279"/>
                  </a:cubicBezTo>
                  <a:cubicBezTo>
                    <a:pt x="110533" y="520858"/>
                    <a:pt x="109566" y="520315"/>
                    <a:pt x="102562" y="514279"/>
                  </a:cubicBezTo>
                  <a:cubicBezTo>
                    <a:pt x="97389" y="509829"/>
                    <a:pt x="93859" y="503772"/>
                    <a:pt x="92538" y="497078"/>
                  </a:cubicBezTo>
                  <a:cubicBezTo>
                    <a:pt x="90243" y="486154"/>
                    <a:pt x="89579" y="470885"/>
                    <a:pt x="81246" y="462314"/>
                  </a:cubicBezTo>
                  <a:cubicBezTo>
                    <a:pt x="77140" y="457969"/>
                    <a:pt x="70498" y="457486"/>
                    <a:pt x="65426" y="453623"/>
                  </a:cubicBezTo>
                  <a:cubicBezTo>
                    <a:pt x="60547" y="449409"/>
                    <a:pt x="56458" y="444361"/>
                    <a:pt x="53349" y="438716"/>
                  </a:cubicBezTo>
                  <a:cubicBezTo>
                    <a:pt x="46163" y="428033"/>
                    <a:pt x="34750" y="426645"/>
                    <a:pt x="26176" y="415781"/>
                  </a:cubicBezTo>
                  <a:cubicBezTo>
                    <a:pt x="17905" y="406811"/>
                    <a:pt x="12355" y="395675"/>
                    <a:pt x="10174" y="383672"/>
                  </a:cubicBezTo>
                  <a:cubicBezTo>
                    <a:pt x="8182" y="372084"/>
                    <a:pt x="996" y="359531"/>
                    <a:pt x="1962" y="347822"/>
                  </a:cubicBezTo>
                  <a:cubicBezTo>
                    <a:pt x="3447" y="341627"/>
                    <a:pt x="4296" y="335298"/>
                    <a:pt x="4498" y="328931"/>
                  </a:cubicBezTo>
                  <a:cubicBezTo>
                    <a:pt x="3834" y="322896"/>
                    <a:pt x="-393" y="316196"/>
                    <a:pt x="30" y="310221"/>
                  </a:cubicBezTo>
                  <a:cubicBezTo>
                    <a:pt x="118" y="309468"/>
                    <a:pt x="259" y="308722"/>
                    <a:pt x="452" y="307988"/>
                  </a:cubicBezTo>
                  <a:cubicBezTo>
                    <a:pt x="3109" y="298875"/>
                    <a:pt x="16333" y="287226"/>
                    <a:pt x="22734" y="282036"/>
                  </a:cubicBezTo>
                  <a:cubicBezTo>
                    <a:pt x="35415" y="271715"/>
                    <a:pt x="42359" y="270267"/>
                    <a:pt x="41695" y="251859"/>
                  </a:cubicBezTo>
                  <a:cubicBezTo>
                    <a:pt x="41091" y="237193"/>
                    <a:pt x="49967" y="226449"/>
                    <a:pt x="34992" y="216008"/>
                  </a:cubicBezTo>
                  <a:cubicBezTo>
                    <a:pt x="38434" y="193013"/>
                    <a:pt x="51115" y="182330"/>
                    <a:pt x="72249" y="176235"/>
                  </a:cubicBezTo>
                  <a:cubicBezTo>
                    <a:pt x="81790" y="173458"/>
                    <a:pt x="86137" y="165733"/>
                    <a:pt x="95376" y="161991"/>
                  </a:cubicBezTo>
                  <a:cubicBezTo>
                    <a:pt x="106245" y="157645"/>
                    <a:pt x="106185" y="151188"/>
                    <a:pt x="110472" y="140565"/>
                  </a:cubicBezTo>
                  <a:cubicBezTo>
                    <a:pt x="113603" y="135597"/>
                    <a:pt x="115907" y="130155"/>
                    <a:pt x="117296" y="124451"/>
                  </a:cubicBezTo>
                  <a:cubicBezTo>
                    <a:pt x="116920" y="117321"/>
                    <a:pt x="116073" y="110224"/>
                    <a:pt x="114760" y="103206"/>
                  </a:cubicBezTo>
                  <a:cubicBezTo>
                    <a:pt x="114457" y="97170"/>
                    <a:pt x="116873" y="87453"/>
                    <a:pt x="114759" y="82022"/>
                  </a:cubicBezTo>
                  <a:cubicBezTo>
                    <a:pt x="112646" y="76590"/>
                    <a:pt x="104796" y="73693"/>
                    <a:pt x="100871" y="68623"/>
                  </a:cubicBezTo>
                  <a:cubicBezTo>
                    <a:pt x="96946" y="63553"/>
                    <a:pt x="96463" y="57156"/>
                    <a:pt x="93202" y="51663"/>
                  </a:cubicBezTo>
                  <a:cubicBezTo>
                    <a:pt x="89941" y="46171"/>
                    <a:pt x="83662" y="43938"/>
                    <a:pt x="78771" y="39592"/>
                  </a:cubicBezTo>
                  <a:cubicBezTo>
                    <a:pt x="74920" y="35738"/>
                    <a:pt x="72007" y="31050"/>
                    <a:pt x="70257" y="25892"/>
                  </a:cubicBezTo>
                  <a:lnTo>
                    <a:pt x="349713" y="0"/>
                  </a:lnTo>
                  <a:cubicBezTo>
                    <a:pt x="349237" y="14141"/>
                    <a:pt x="351876" y="28213"/>
                    <a:pt x="357443" y="41222"/>
                  </a:cubicBezTo>
                  <a:cubicBezTo>
                    <a:pt x="361851" y="50577"/>
                    <a:pt x="367285" y="59328"/>
                    <a:pt x="371512" y="68864"/>
                  </a:cubicBezTo>
                  <a:cubicBezTo>
                    <a:pt x="372237" y="70615"/>
                    <a:pt x="373022" y="72365"/>
                    <a:pt x="373746" y="74175"/>
                  </a:cubicBezTo>
                  <a:cubicBezTo>
                    <a:pt x="382019" y="162293"/>
                    <a:pt x="393371" y="279380"/>
                    <a:pt x="401040" y="362005"/>
                  </a:cubicBezTo>
                  <a:cubicBezTo>
                    <a:pt x="403334" y="386570"/>
                    <a:pt x="411003" y="420127"/>
                    <a:pt x="404965" y="443785"/>
                  </a:cubicBezTo>
                  <a:cubicBezTo>
                    <a:pt x="402187" y="454770"/>
                    <a:pt x="395967" y="456218"/>
                    <a:pt x="400255" y="467927"/>
                  </a:cubicBezTo>
                  <a:cubicBezTo>
                    <a:pt x="403334" y="476799"/>
                    <a:pt x="412332" y="478791"/>
                    <a:pt x="415592" y="486999"/>
                  </a:cubicBezTo>
                  <a:cubicBezTo>
                    <a:pt x="415834" y="486878"/>
                    <a:pt x="414807" y="498949"/>
                    <a:pt x="414807" y="49937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 name="Freeform 17">
              <a:extLst>
                <a:ext uri="{FF2B5EF4-FFF2-40B4-BE49-F238E27FC236}">
                  <a16:creationId xmlns:a16="http://schemas.microsoft.com/office/drawing/2014/main" id="{8EAB82A3-9C22-E447-BF99-523CABA3D004}"/>
                </a:ext>
              </a:extLst>
            </p:cNvPr>
            <p:cNvSpPr/>
            <p:nvPr/>
          </p:nvSpPr>
          <p:spPr>
            <a:xfrm>
              <a:off x="6491429" y="2298950"/>
              <a:ext cx="675736" cy="761365"/>
            </a:xfrm>
            <a:custGeom>
              <a:avLst/>
              <a:gdLst>
                <a:gd name="connsiteX0" fmla="*/ 664345 w 664223"/>
                <a:gd name="connsiteY0" fmla="*/ 125645 h 748393"/>
                <a:gd name="connsiteX1" fmla="*/ 586630 w 664223"/>
                <a:gd name="connsiteY1" fmla="*/ 171574 h 748393"/>
                <a:gd name="connsiteX2" fmla="*/ 560243 w 664223"/>
                <a:gd name="connsiteY2" fmla="*/ 201751 h 748393"/>
                <a:gd name="connsiteX3" fmla="*/ 531560 w 664223"/>
                <a:gd name="connsiteY3" fmla="*/ 226617 h 748393"/>
                <a:gd name="connsiteX4" fmla="*/ 473290 w 664223"/>
                <a:gd name="connsiteY4" fmla="*/ 280936 h 748393"/>
                <a:gd name="connsiteX5" fmla="*/ 469546 w 664223"/>
                <a:gd name="connsiteY5" fmla="*/ 296447 h 748393"/>
                <a:gd name="connsiteX6" fmla="*/ 465138 w 664223"/>
                <a:gd name="connsiteY6" fmla="*/ 296447 h 748393"/>
                <a:gd name="connsiteX7" fmla="*/ 451008 w 664223"/>
                <a:gd name="connsiteY7" fmla="*/ 332660 h 748393"/>
                <a:gd name="connsiteX8" fmla="*/ 452638 w 664223"/>
                <a:gd name="connsiteY8" fmla="*/ 372614 h 748393"/>
                <a:gd name="connsiteX9" fmla="*/ 443822 w 664223"/>
                <a:gd name="connsiteY9" fmla="*/ 399714 h 748393"/>
                <a:gd name="connsiteX10" fmla="*/ 408377 w 664223"/>
                <a:gd name="connsiteY10" fmla="*/ 446126 h 748393"/>
                <a:gd name="connsiteX11" fmla="*/ 408800 w 664223"/>
                <a:gd name="connsiteY11" fmla="*/ 464836 h 748393"/>
                <a:gd name="connsiteX12" fmla="*/ 422869 w 664223"/>
                <a:gd name="connsiteY12" fmla="*/ 475398 h 748393"/>
                <a:gd name="connsiteX13" fmla="*/ 420997 w 664223"/>
                <a:gd name="connsiteY13" fmla="*/ 492840 h 748393"/>
                <a:gd name="connsiteX14" fmla="*/ 414959 w 664223"/>
                <a:gd name="connsiteY14" fmla="*/ 511309 h 748393"/>
                <a:gd name="connsiteX15" fmla="*/ 410852 w 664223"/>
                <a:gd name="connsiteY15" fmla="*/ 552953 h 748393"/>
                <a:gd name="connsiteX16" fmla="*/ 411698 w 664223"/>
                <a:gd name="connsiteY16" fmla="*/ 572267 h 748393"/>
                <a:gd name="connsiteX17" fmla="*/ 427941 w 664223"/>
                <a:gd name="connsiteY17" fmla="*/ 583251 h 748393"/>
                <a:gd name="connsiteX18" fmla="*/ 443762 w 664223"/>
                <a:gd name="connsiteY18" fmla="*/ 593692 h 748393"/>
                <a:gd name="connsiteX19" fmla="*/ 462722 w 664223"/>
                <a:gd name="connsiteY19" fmla="*/ 598400 h 748393"/>
                <a:gd name="connsiteX20" fmla="*/ 480536 w 664223"/>
                <a:gd name="connsiteY20" fmla="*/ 602866 h 748393"/>
                <a:gd name="connsiteX21" fmla="*/ 498168 w 664223"/>
                <a:gd name="connsiteY21" fmla="*/ 605582 h 748393"/>
                <a:gd name="connsiteX22" fmla="*/ 508373 w 664223"/>
                <a:gd name="connsiteY22" fmla="*/ 620912 h 748393"/>
                <a:gd name="connsiteX23" fmla="*/ 519423 w 664223"/>
                <a:gd name="connsiteY23" fmla="*/ 637027 h 748393"/>
                <a:gd name="connsiteX24" fmla="*/ 534096 w 664223"/>
                <a:gd name="connsiteY24" fmla="*/ 650425 h 748393"/>
                <a:gd name="connsiteX25" fmla="*/ 544482 w 664223"/>
                <a:gd name="connsiteY25" fmla="*/ 664850 h 748393"/>
                <a:gd name="connsiteX26" fmla="*/ 573829 w 664223"/>
                <a:gd name="connsiteY26" fmla="*/ 687121 h 748393"/>
                <a:gd name="connsiteX27" fmla="*/ 579264 w 664223"/>
                <a:gd name="connsiteY27" fmla="*/ 705650 h 748393"/>
                <a:gd name="connsiteX28" fmla="*/ 581437 w 664223"/>
                <a:gd name="connsiteY28" fmla="*/ 713013 h 748393"/>
                <a:gd name="connsiteX29" fmla="*/ 575399 w 664223"/>
                <a:gd name="connsiteY29" fmla="*/ 721463 h 748393"/>
                <a:gd name="connsiteX30" fmla="*/ 574976 w 664223"/>
                <a:gd name="connsiteY30" fmla="*/ 734499 h 748393"/>
                <a:gd name="connsiteX31" fmla="*/ 574976 w 664223"/>
                <a:gd name="connsiteY31" fmla="*/ 737034 h 748393"/>
                <a:gd name="connsiteX32" fmla="*/ 84598 w 664223"/>
                <a:gd name="connsiteY32" fmla="*/ 750252 h 748393"/>
                <a:gd name="connsiteX33" fmla="*/ 82183 w 664223"/>
                <a:gd name="connsiteY33" fmla="*/ 508834 h 748393"/>
                <a:gd name="connsiteX34" fmla="*/ 55855 w 664223"/>
                <a:gd name="connsiteY34" fmla="*/ 477390 h 748393"/>
                <a:gd name="connsiteX35" fmla="*/ 50723 w 664223"/>
                <a:gd name="connsiteY35" fmla="*/ 451920 h 748393"/>
                <a:gd name="connsiteX36" fmla="*/ 61290 w 664223"/>
                <a:gd name="connsiteY36" fmla="*/ 417458 h 748393"/>
                <a:gd name="connsiteX37" fmla="*/ 59237 w 664223"/>
                <a:gd name="connsiteY37" fmla="*/ 395851 h 748393"/>
                <a:gd name="connsiteX38" fmla="*/ 48790 w 664223"/>
                <a:gd name="connsiteY38" fmla="*/ 375089 h 748393"/>
                <a:gd name="connsiteX39" fmla="*/ 45409 w 664223"/>
                <a:gd name="connsiteY39" fmla="*/ 364889 h 748393"/>
                <a:gd name="connsiteX40" fmla="*/ 44503 w 664223"/>
                <a:gd name="connsiteY40" fmla="*/ 355534 h 748393"/>
                <a:gd name="connsiteX41" fmla="*/ 43657 w 664223"/>
                <a:gd name="connsiteY41" fmla="*/ 344489 h 748393"/>
                <a:gd name="connsiteX42" fmla="*/ 37619 w 664223"/>
                <a:gd name="connsiteY42" fmla="*/ 333444 h 748393"/>
                <a:gd name="connsiteX43" fmla="*/ 37619 w 664223"/>
                <a:gd name="connsiteY43" fmla="*/ 313045 h 748393"/>
                <a:gd name="connsiteX44" fmla="*/ 41001 w 664223"/>
                <a:gd name="connsiteY44" fmla="*/ 302000 h 748393"/>
                <a:gd name="connsiteX45" fmla="*/ 39310 w 664223"/>
                <a:gd name="connsiteY45" fmla="*/ 292645 h 748393"/>
                <a:gd name="connsiteX46" fmla="*/ 40155 w 664223"/>
                <a:gd name="connsiteY46" fmla="*/ 275685 h 748393"/>
                <a:gd name="connsiteX47" fmla="*/ 35929 w 664223"/>
                <a:gd name="connsiteY47" fmla="*/ 250216 h 748393"/>
                <a:gd name="connsiteX48" fmla="*/ 40155 w 664223"/>
                <a:gd name="connsiteY48" fmla="*/ 238145 h 748393"/>
                <a:gd name="connsiteX49" fmla="*/ 43537 w 664223"/>
                <a:gd name="connsiteY49" fmla="*/ 227100 h 748393"/>
                <a:gd name="connsiteX50" fmla="*/ 40155 w 664223"/>
                <a:gd name="connsiteY50" fmla="*/ 215029 h 748393"/>
                <a:gd name="connsiteX51" fmla="*/ 36774 w 664223"/>
                <a:gd name="connsiteY51" fmla="*/ 208994 h 748393"/>
                <a:gd name="connsiteX52" fmla="*/ 33332 w 664223"/>
                <a:gd name="connsiteY52" fmla="*/ 203864 h 748393"/>
                <a:gd name="connsiteX53" fmla="*/ 25845 w 664223"/>
                <a:gd name="connsiteY53" fmla="*/ 194026 h 748393"/>
                <a:gd name="connsiteX54" fmla="*/ 24999 w 664223"/>
                <a:gd name="connsiteY54" fmla="*/ 181955 h 748393"/>
                <a:gd name="connsiteX55" fmla="*/ 16485 w 664223"/>
                <a:gd name="connsiteY55" fmla="*/ 169884 h 748393"/>
                <a:gd name="connsiteX56" fmla="*/ 14794 w 664223"/>
                <a:gd name="connsiteY56" fmla="*/ 157813 h 748393"/>
                <a:gd name="connsiteX57" fmla="*/ 13948 w 664223"/>
                <a:gd name="connsiteY57" fmla="*/ 130654 h 748393"/>
                <a:gd name="connsiteX58" fmla="*/ 14794 w 664223"/>
                <a:gd name="connsiteY58" fmla="*/ 107719 h 748393"/>
                <a:gd name="connsiteX59" fmla="*/ 11412 w 664223"/>
                <a:gd name="connsiteY59" fmla="*/ 99209 h 748393"/>
                <a:gd name="connsiteX60" fmla="*/ 9722 w 664223"/>
                <a:gd name="connsiteY60" fmla="*/ 97519 h 748393"/>
                <a:gd name="connsiteX61" fmla="*/ 7186 w 664223"/>
                <a:gd name="connsiteY61" fmla="*/ 93295 h 748393"/>
                <a:gd name="connsiteX62" fmla="*/ 7186 w 664223"/>
                <a:gd name="connsiteY62" fmla="*/ 77965 h 748393"/>
                <a:gd name="connsiteX63" fmla="*/ 7971 w 664223"/>
                <a:gd name="connsiteY63" fmla="*/ 64385 h 748393"/>
                <a:gd name="connsiteX64" fmla="*/ 12258 w 664223"/>
                <a:gd name="connsiteY64" fmla="*/ 49960 h 748393"/>
                <a:gd name="connsiteX65" fmla="*/ 10567 w 664223"/>
                <a:gd name="connsiteY65" fmla="*/ 37889 h 748393"/>
                <a:gd name="connsiteX66" fmla="*/ 6280 w 664223"/>
                <a:gd name="connsiteY66" fmla="*/ 26844 h 748393"/>
                <a:gd name="connsiteX67" fmla="*/ 2898 w 664223"/>
                <a:gd name="connsiteY67" fmla="*/ 19179 h 748393"/>
                <a:gd name="connsiteX68" fmla="*/ 2898 w 664223"/>
                <a:gd name="connsiteY68" fmla="*/ 12963 h 748393"/>
                <a:gd name="connsiteX69" fmla="*/ 0 w 664223"/>
                <a:gd name="connsiteY69" fmla="*/ 892 h 748393"/>
                <a:gd name="connsiteX70" fmla="*/ 98909 w 664223"/>
                <a:gd name="connsiteY70" fmla="*/ 228 h 748393"/>
                <a:gd name="connsiteX71" fmla="*/ 135139 w 664223"/>
                <a:gd name="connsiteY71" fmla="*/ 228 h 748393"/>
                <a:gd name="connsiteX72" fmla="*/ 159293 w 664223"/>
                <a:gd name="connsiteY72" fmla="*/ 228 h 748393"/>
                <a:gd name="connsiteX73" fmla="*/ 171370 w 664223"/>
                <a:gd name="connsiteY73" fmla="*/ 7773 h 748393"/>
                <a:gd name="connsiteX74" fmla="*/ 180306 w 664223"/>
                <a:gd name="connsiteY74" fmla="*/ 19542 h 748393"/>
                <a:gd name="connsiteX75" fmla="*/ 195886 w 664223"/>
                <a:gd name="connsiteY75" fmla="*/ 3065 h 748393"/>
                <a:gd name="connsiteX76" fmla="*/ 218952 w 664223"/>
                <a:gd name="connsiteY76" fmla="*/ 6867 h 748393"/>
                <a:gd name="connsiteX77" fmla="*/ 229520 w 664223"/>
                <a:gd name="connsiteY77" fmla="*/ 24974 h 748393"/>
                <a:gd name="connsiteX78" fmla="*/ 253009 w 664223"/>
                <a:gd name="connsiteY78" fmla="*/ 28534 h 748393"/>
                <a:gd name="connsiteX79" fmla="*/ 274143 w 664223"/>
                <a:gd name="connsiteY79" fmla="*/ 30345 h 748393"/>
                <a:gd name="connsiteX80" fmla="*/ 295821 w 664223"/>
                <a:gd name="connsiteY80" fmla="*/ 44227 h 748393"/>
                <a:gd name="connsiteX81" fmla="*/ 309166 w 664223"/>
                <a:gd name="connsiteY81" fmla="*/ 59255 h 748393"/>
                <a:gd name="connsiteX82" fmla="*/ 320639 w 664223"/>
                <a:gd name="connsiteY82" fmla="*/ 52435 h 748393"/>
                <a:gd name="connsiteX83" fmla="*/ 345276 w 664223"/>
                <a:gd name="connsiteY83" fmla="*/ 43563 h 748393"/>
                <a:gd name="connsiteX84" fmla="*/ 369429 w 664223"/>
                <a:gd name="connsiteY84" fmla="*/ 51047 h 748393"/>
                <a:gd name="connsiteX85" fmla="*/ 387544 w 664223"/>
                <a:gd name="connsiteY85" fmla="*/ 54125 h 748393"/>
                <a:gd name="connsiteX86" fmla="*/ 400829 w 664223"/>
                <a:gd name="connsiteY86" fmla="*/ 63902 h 748393"/>
                <a:gd name="connsiteX87" fmla="*/ 416348 w 664223"/>
                <a:gd name="connsiteY87" fmla="*/ 69937 h 748393"/>
                <a:gd name="connsiteX88" fmla="*/ 425345 w 664223"/>
                <a:gd name="connsiteY88" fmla="*/ 86354 h 748393"/>
                <a:gd name="connsiteX89" fmla="*/ 438690 w 664223"/>
                <a:gd name="connsiteY89" fmla="*/ 85871 h 748393"/>
                <a:gd name="connsiteX90" fmla="*/ 471599 w 664223"/>
                <a:gd name="connsiteY90" fmla="*/ 99934 h 748393"/>
                <a:gd name="connsiteX91" fmla="*/ 486876 w 664223"/>
                <a:gd name="connsiteY91" fmla="*/ 109530 h 748393"/>
                <a:gd name="connsiteX92" fmla="*/ 504568 w 664223"/>
                <a:gd name="connsiteY92" fmla="*/ 113212 h 748393"/>
                <a:gd name="connsiteX93" fmla="*/ 518759 w 664223"/>
                <a:gd name="connsiteY93" fmla="*/ 113212 h 748393"/>
                <a:gd name="connsiteX94" fmla="*/ 526971 w 664223"/>
                <a:gd name="connsiteY94" fmla="*/ 101141 h 748393"/>
                <a:gd name="connsiteX95" fmla="*/ 544241 w 664223"/>
                <a:gd name="connsiteY95" fmla="*/ 98123 h 748393"/>
                <a:gd name="connsiteX96" fmla="*/ 560545 w 664223"/>
                <a:gd name="connsiteY96" fmla="*/ 93053 h 748393"/>
                <a:gd name="connsiteX97" fmla="*/ 576667 w 664223"/>
                <a:gd name="connsiteY97" fmla="*/ 92389 h 748393"/>
                <a:gd name="connsiteX98" fmla="*/ 583792 w 664223"/>
                <a:gd name="connsiteY98" fmla="*/ 89311 h 748393"/>
                <a:gd name="connsiteX99" fmla="*/ 593635 w 664223"/>
                <a:gd name="connsiteY99" fmla="*/ 94803 h 748393"/>
                <a:gd name="connsiteX100" fmla="*/ 615132 w 664223"/>
                <a:gd name="connsiteY100" fmla="*/ 96011 h 748393"/>
                <a:gd name="connsiteX101" fmla="*/ 636085 w 664223"/>
                <a:gd name="connsiteY101" fmla="*/ 99511 h 748393"/>
                <a:gd name="connsiteX102" fmla="*/ 654804 w 664223"/>
                <a:gd name="connsiteY102" fmla="*/ 108021 h 748393"/>
                <a:gd name="connsiteX103" fmla="*/ 664345 w 664223"/>
                <a:gd name="connsiteY103" fmla="*/ 125645 h 74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64223" h="748393">
                  <a:moveTo>
                    <a:pt x="664345" y="125645"/>
                  </a:moveTo>
                  <a:cubicBezTo>
                    <a:pt x="640191" y="144415"/>
                    <a:pt x="608429" y="148217"/>
                    <a:pt x="586630" y="171574"/>
                  </a:cubicBezTo>
                  <a:cubicBezTo>
                    <a:pt x="577452" y="181352"/>
                    <a:pt x="569663" y="192396"/>
                    <a:pt x="560243" y="201751"/>
                  </a:cubicBezTo>
                  <a:cubicBezTo>
                    <a:pt x="550823" y="211106"/>
                    <a:pt x="541222" y="218470"/>
                    <a:pt x="531560" y="226617"/>
                  </a:cubicBezTo>
                  <a:cubicBezTo>
                    <a:pt x="511392" y="243758"/>
                    <a:pt x="492854" y="263252"/>
                    <a:pt x="473290" y="280936"/>
                  </a:cubicBezTo>
                  <a:cubicBezTo>
                    <a:pt x="464172" y="289265"/>
                    <a:pt x="464715" y="293973"/>
                    <a:pt x="469546" y="296447"/>
                  </a:cubicBezTo>
                  <a:cubicBezTo>
                    <a:pt x="468079" y="296566"/>
                    <a:pt x="466605" y="296566"/>
                    <a:pt x="465138" y="296447"/>
                  </a:cubicBezTo>
                  <a:cubicBezTo>
                    <a:pt x="443339" y="296447"/>
                    <a:pt x="450162" y="319080"/>
                    <a:pt x="451008" y="332660"/>
                  </a:cubicBezTo>
                  <a:cubicBezTo>
                    <a:pt x="451853" y="346240"/>
                    <a:pt x="452276" y="359276"/>
                    <a:pt x="452638" y="372614"/>
                  </a:cubicBezTo>
                  <a:cubicBezTo>
                    <a:pt x="453001" y="385953"/>
                    <a:pt x="455356" y="391686"/>
                    <a:pt x="443822" y="399714"/>
                  </a:cubicBezTo>
                  <a:cubicBezTo>
                    <a:pt x="428002" y="410577"/>
                    <a:pt x="410671" y="425847"/>
                    <a:pt x="408377" y="446126"/>
                  </a:cubicBezTo>
                  <a:cubicBezTo>
                    <a:pt x="407773" y="451558"/>
                    <a:pt x="405418" y="459826"/>
                    <a:pt x="408800" y="464836"/>
                  </a:cubicBezTo>
                  <a:cubicBezTo>
                    <a:pt x="412181" y="469845"/>
                    <a:pt x="419669" y="470871"/>
                    <a:pt x="422869" y="475398"/>
                  </a:cubicBezTo>
                  <a:cubicBezTo>
                    <a:pt x="427881" y="482640"/>
                    <a:pt x="425043" y="486624"/>
                    <a:pt x="420997" y="492840"/>
                  </a:cubicBezTo>
                  <a:cubicBezTo>
                    <a:pt x="417193" y="498260"/>
                    <a:pt x="415091" y="504690"/>
                    <a:pt x="414959" y="511309"/>
                  </a:cubicBezTo>
                  <a:cubicBezTo>
                    <a:pt x="413509" y="525130"/>
                    <a:pt x="412906" y="539313"/>
                    <a:pt x="410852" y="552953"/>
                  </a:cubicBezTo>
                  <a:cubicBezTo>
                    <a:pt x="410128" y="558023"/>
                    <a:pt x="408800" y="567619"/>
                    <a:pt x="411698" y="572267"/>
                  </a:cubicBezTo>
                  <a:cubicBezTo>
                    <a:pt x="414597" y="576914"/>
                    <a:pt x="423775" y="579630"/>
                    <a:pt x="427941" y="583251"/>
                  </a:cubicBezTo>
                  <a:cubicBezTo>
                    <a:pt x="433980" y="588502"/>
                    <a:pt x="435791" y="592184"/>
                    <a:pt x="443762" y="593692"/>
                  </a:cubicBezTo>
                  <a:cubicBezTo>
                    <a:pt x="450158" y="594939"/>
                    <a:pt x="456486" y="596510"/>
                    <a:pt x="462722" y="598400"/>
                  </a:cubicBezTo>
                  <a:cubicBezTo>
                    <a:pt x="468441" y="600656"/>
                    <a:pt x="474429" y="602158"/>
                    <a:pt x="480536" y="602866"/>
                  </a:cubicBezTo>
                  <a:cubicBezTo>
                    <a:pt x="487480" y="603168"/>
                    <a:pt x="492613" y="599909"/>
                    <a:pt x="498168" y="605582"/>
                  </a:cubicBezTo>
                  <a:cubicBezTo>
                    <a:pt x="501853" y="610498"/>
                    <a:pt x="505260" y="615616"/>
                    <a:pt x="508373" y="620912"/>
                  </a:cubicBezTo>
                  <a:cubicBezTo>
                    <a:pt x="512298" y="626103"/>
                    <a:pt x="516102" y="631595"/>
                    <a:pt x="519423" y="637027"/>
                  </a:cubicBezTo>
                  <a:cubicBezTo>
                    <a:pt x="523033" y="642719"/>
                    <a:pt x="528099" y="647345"/>
                    <a:pt x="534096" y="650425"/>
                  </a:cubicBezTo>
                  <a:cubicBezTo>
                    <a:pt x="541342" y="655012"/>
                    <a:pt x="540135" y="657909"/>
                    <a:pt x="544482" y="664850"/>
                  </a:cubicBezTo>
                  <a:cubicBezTo>
                    <a:pt x="551427" y="676136"/>
                    <a:pt x="566281" y="677223"/>
                    <a:pt x="573829" y="687121"/>
                  </a:cubicBezTo>
                  <a:cubicBezTo>
                    <a:pt x="577100" y="692773"/>
                    <a:pt x="578964" y="699127"/>
                    <a:pt x="579264" y="705650"/>
                  </a:cubicBezTo>
                  <a:cubicBezTo>
                    <a:pt x="580048" y="709573"/>
                    <a:pt x="582404" y="709030"/>
                    <a:pt x="581437" y="713013"/>
                  </a:cubicBezTo>
                  <a:cubicBezTo>
                    <a:pt x="580471" y="716996"/>
                    <a:pt x="576426" y="718143"/>
                    <a:pt x="575399" y="721463"/>
                  </a:cubicBezTo>
                  <a:cubicBezTo>
                    <a:pt x="574260" y="725718"/>
                    <a:pt x="574115" y="730179"/>
                    <a:pt x="574976" y="734499"/>
                  </a:cubicBezTo>
                  <a:lnTo>
                    <a:pt x="574976" y="737034"/>
                  </a:lnTo>
                  <a:cubicBezTo>
                    <a:pt x="497685" y="750433"/>
                    <a:pt x="174993" y="750493"/>
                    <a:pt x="84598" y="750252"/>
                  </a:cubicBezTo>
                  <a:lnTo>
                    <a:pt x="82183" y="508834"/>
                  </a:lnTo>
                  <a:cubicBezTo>
                    <a:pt x="71881" y="499729"/>
                    <a:pt x="63007" y="489129"/>
                    <a:pt x="55855" y="477390"/>
                  </a:cubicBezTo>
                  <a:cubicBezTo>
                    <a:pt x="51267" y="469741"/>
                    <a:pt x="49455" y="460747"/>
                    <a:pt x="50723" y="451920"/>
                  </a:cubicBezTo>
                  <a:cubicBezTo>
                    <a:pt x="51326" y="439427"/>
                    <a:pt x="58512" y="428804"/>
                    <a:pt x="61290" y="417458"/>
                  </a:cubicBezTo>
                  <a:cubicBezTo>
                    <a:pt x="63310" y="410250"/>
                    <a:pt x="62578" y="402549"/>
                    <a:pt x="59237" y="395851"/>
                  </a:cubicBezTo>
                  <a:lnTo>
                    <a:pt x="48790" y="375089"/>
                  </a:lnTo>
                  <a:cubicBezTo>
                    <a:pt x="47294" y="371822"/>
                    <a:pt x="46160" y="368402"/>
                    <a:pt x="45409" y="364889"/>
                  </a:cubicBezTo>
                  <a:cubicBezTo>
                    <a:pt x="43855" y="362021"/>
                    <a:pt x="43528" y="358647"/>
                    <a:pt x="44503" y="355534"/>
                  </a:cubicBezTo>
                  <a:cubicBezTo>
                    <a:pt x="44642" y="351832"/>
                    <a:pt x="44359" y="348127"/>
                    <a:pt x="43657" y="344489"/>
                  </a:cubicBezTo>
                  <a:cubicBezTo>
                    <a:pt x="42872" y="340265"/>
                    <a:pt x="39431" y="337669"/>
                    <a:pt x="37619" y="333444"/>
                  </a:cubicBezTo>
                  <a:cubicBezTo>
                    <a:pt x="35930" y="326749"/>
                    <a:pt x="35930" y="319740"/>
                    <a:pt x="37619" y="313045"/>
                  </a:cubicBezTo>
                  <a:cubicBezTo>
                    <a:pt x="38465" y="308820"/>
                    <a:pt x="41001" y="306285"/>
                    <a:pt x="41001" y="302000"/>
                  </a:cubicBezTo>
                  <a:cubicBezTo>
                    <a:pt x="41001" y="298620"/>
                    <a:pt x="39310" y="295964"/>
                    <a:pt x="39310" y="292645"/>
                  </a:cubicBezTo>
                  <a:cubicBezTo>
                    <a:pt x="38465" y="286610"/>
                    <a:pt x="41001" y="281660"/>
                    <a:pt x="40155" y="275685"/>
                  </a:cubicBezTo>
                  <a:cubicBezTo>
                    <a:pt x="37619" y="267175"/>
                    <a:pt x="32547" y="260416"/>
                    <a:pt x="35929" y="250216"/>
                  </a:cubicBezTo>
                  <a:cubicBezTo>
                    <a:pt x="37619" y="246836"/>
                    <a:pt x="38465" y="242551"/>
                    <a:pt x="40155" y="238145"/>
                  </a:cubicBezTo>
                  <a:cubicBezTo>
                    <a:pt x="41783" y="234635"/>
                    <a:pt x="42921" y="230919"/>
                    <a:pt x="43537" y="227100"/>
                  </a:cubicBezTo>
                  <a:cubicBezTo>
                    <a:pt x="43345" y="222871"/>
                    <a:pt x="42188" y="218743"/>
                    <a:pt x="40155" y="215029"/>
                  </a:cubicBezTo>
                  <a:cubicBezTo>
                    <a:pt x="39367" y="212846"/>
                    <a:pt x="38224" y="210807"/>
                    <a:pt x="36774" y="208994"/>
                  </a:cubicBezTo>
                  <a:cubicBezTo>
                    <a:pt x="35083" y="207244"/>
                    <a:pt x="35083" y="205554"/>
                    <a:pt x="33332" y="203864"/>
                  </a:cubicBezTo>
                  <a:cubicBezTo>
                    <a:pt x="30404" y="200937"/>
                    <a:pt x="27885" y="197628"/>
                    <a:pt x="25845" y="194026"/>
                  </a:cubicBezTo>
                  <a:cubicBezTo>
                    <a:pt x="24999" y="189801"/>
                    <a:pt x="26690" y="185516"/>
                    <a:pt x="24999" y="181955"/>
                  </a:cubicBezTo>
                  <a:cubicBezTo>
                    <a:pt x="23308" y="178394"/>
                    <a:pt x="18176" y="174350"/>
                    <a:pt x="16485" y="169884"/>
                  </a:cubicBezTo>
                  <a:cubicBezTo>
                    <a:pt x="15552" y="165921"/>
                    <a:pt x="14986" y="161880"/>
                    <a:pt x="14794" y="157813"/>
                  </a:cubicBezTo>
                  <a:cubicBezTo>
                    <a:pt x="13246" y="148844"/>
                    <a:pt x="12962" y="139702"/>
                    <a:pt x="13948" y="130654"/>
                  </a:cubicBezTo>
                  <a:cubicBezTo>
                    <a:pt x="15074" y="123063"/>
                    <a:pt x="15357" y="115372"/>
                    <a:pt x="14794" y="107719"/>
                  </a:cubicBezTo>
                  <a:cubicBezTo>
                    <a:pt x="14175" y="104706"/>
                    <a:pt x="13031" y="101826"/>
                    <a:pt x="11412" y="99209"/>
                  </a:cubicBezTo>
                  <a:cubicBezTo>
                    <a:pt x="11413" y="98364"/>
                    <a:pt x="10567" y="98364"/>
                    <a:pt x="9722" y="97519"/>
                  </a:cubicBezTo>
                  <a:cubicBezTo>
                    <a:pt x="9023" y="96028"/>
                    <a:pt x="8173" y="94613"/>
                    <a:pt x="7186" y="93295"/>
                  </a:cubicBezTo>
                  <a:cubicBezTo>
                    <a:pt x="6280" y="90699"/>
                    <a:pt x="4589" y="79715"/>
                    <a:pt x="7186" y="77965"/>
                  </a:cubicBezTo>
                  <a:cubicBezTo>
                    <a:pt x="7186" y="72895"/>
                    <a:pt x="7971" y="68670"/>
                    <a:pt x="7971" y="64385"/>
                  </a:cubicBezTo>
                  <a:cubicBezTo>
                    <a:pt x="10567" y="61005"/>
                    <a:pt x="10567" y="54245"/>
                    <a:pt x="12258" y="49960"/>
                  </a:cubicBezTo>
                  <a:cubicBezTo>
                    <a:pt x="13433" y="45879"/>
                    <a:pt x="12819" y="41491"/>
                    <a:pt x="10567" y="37889"/>
                  </a:cubicBezTo>
                  <a:cubicBezTo>
                    <a:pt x="8816" y="34509"/>
                    <a:pt x="7971" y="30285"/>
                    <a:pt x="6280" y="26844"/>
                  </a:cubicBezTo>
                  <a:cubicBezTo>
                    <a:pt x="4589" y="23404"/>
                    <a:pt x="3744" y="21775"/>
                    <a:pt x="2898" y="19179"/>
                  </a:cubicBezTo>
                  <a:lnTo>
                    <a:pt x="2898" y="12963"/>
                  </a:lnTo>
                  <a:cubicBezTo>
                    <a:pt x="2634" y="8803"/>
                    <a:pt x="1654" y="4719"/>
                    <a:pt x="0" y="892"/>
                  </a:cubicBezTo>
                  <a:cubicBezTo>
                    <a:pt x="32728" y="892"/>
                    <a:pt x="65758" y="892"/>
                    <a:pt x="98909" y="228"/>
                  </a:cubicBezTo>
                  <a:cubicBezTo>
                    <a:pt x="110986" y="228"/>
                    <a:pt x="123063" y="228"/>
                    <a:pt x="135139" y="228"/>
                  </a:cubicBezTo>
                  <a:cubicBezTo>
                    <a:pt x="143231" y="228"/>
                    <a:pt x="151383" y="228"/>
                    <a:pt x="159293" y="228"/>
                  </a:cubicBezTo>
                  <a:cubicBezTo>
                    <a:pt x="167203" y="228"/>
                    <a:pt x="170343" y="-1100"/>
                    <a:pt x="171370" y="7773"/>
                  </a:cubicBezTo>
                  <a:cubicBezTo>
                    <a:pt x="172155" y="13325"/>
                    <a:pt x="170947" y="24853"/>
                    <a:pt x="180306" y="19542"/>
                  </a:cubicBezTo>
                  <a:cubicBezTo>
                    <a:pt x="186828" y="15860"/>
                    <a:pt x="187673" y="6445"/>
                    <a:pt x="195886" y="3065"/>
                  </a:cubicBezTo>
                  <a:cubicBezTo>
                    <a:pt x="204098" y="-315"/>
                    <a:pt x="214303" y="-2971"/>
                    <a:pt x="218952" y="6867"/>
                  </a:cubicBezTo>
                  <a:cubicBezTo>
                    <a:pt x="222455" y="14532"/>
                    <a:pt x="220281" y="22740"/>
                    <a:pt x="229520" y="24974"/>
                  </a:cubicBezTo>
                  <a:cubicBezTo>
                    <a:pt x="236343" y="26663"/>
                    <a:pt x="246427" y="21895"/>
                    <a:pt x="253009" y="28534"/>
                  </a:cubicBezTo>
                  <a:cubicBezTo>
                    <a:pt x="259591" y="35173"/>
                    <a:pt x="265509" y="29198"/>
                    <a:pt x="274143" y="30345"/>
                  </a:cubicBezTo>
                  <a:cubicBezTo>
                    <a:pt x="282778" y="31492"/>
                    <a:pt x="288454" y="40424"/>
                    <a:pt x="295821" y="44227"/>
                  </a:cubicBezTo>
                  <a:cubicBezTo>
                    <a:pt x="302412" y="46823"/>
                    <a:pt x="307369" y="52406"/>
                    <a:pt x="309166" y="59255"/>
                  </a:cubicBezTo>
                  <a:cubicBezTo>
                    <a:pt x="314238" y="60341"/>
                    <a:pt x="316895" y="54607"/>
                    <a:pt x="320639" y="52435"/>
                  </a:cubicBezTo>
                  <a:cubicBezTo>
                    <a:pt x="328164" y="47838"/>
                    <a:pt x="336546" y="44820"/>
                    <a:pt x="345276" y="43563"/>
                  </a:cubicBezTo>
                  <a:cubicBezTo>
                    <a:pt x="354816" y="42537"/>
                    <a:pt x="360734" y="48270"/>
                    <a:pt x="369429" y="51047"/>
                  </a:cubicBezTo>
                  <a:cubicBezTo>
                    <a:pt x="375468" y="53038"/>
                    <a:pt x="381868" y="50322"/>
                    <a:pt x="387544" y="54125"/>
                  </a:cubicBezTo>
                  <a:cubicBezTo>
                    <a:pt x="393220" y="57927"/>
                    <a:pt x="394247" y="62031"/>
                    <a:pt x="400829" y="63902"/>
                  </a:cubicBezTo>
                  <a:cubicBezTo>
                    <a:pt x="407411" y="65773"/>
                    <a:pt x="411396" y="64747"/>
                    <a:pt x="416348" y="69937"/>
                  </a:cubicBezTo>
                  <a:cubicBezTo>
                    <a:pt x="421299" y="75128"/>
                    <a:pt x="421299" y="82008"/>
                    <a:pt x="425345" y="86354"/>
                  </a:cubicBezTo>
                  <a:cubicBezTo>
                    <a:pt x="430779" y="92389"/>
                    <a:pt x="432772" y="87863"/>
                    <a:pt x="438690" y="85871"/>
                  </a:cubicBezTo>
                  <a:cubicBezTo>
                    <a:pt x="448895" y="82431"/>
                    <a:pt x="462843" y="94743"/>
                    <a:pt x="471599" y="99934"/>
                  </a:cubicBezTo>
                  <a:cubicBezTo>
                    <a:pt x="476439" y="103518"/>
                    <a:pt x="481546" y="106726"/>
                    <a:pt x="486876" y="109530"/>
                  </a:cubicBezTo>
                  <a:cubicBezTo>
                    <a:pt x="492552" y="111763"/>
                    <a:pt x="498953" y="110978"/>
                    <a:pt x="504568" y="113212"/>
                  </a:cubicBezTo>
                  <a:cubicBezTo>
                    <a:pt x="511573" y="116048"/>
                    <a:pt x="512056" y="119247"/>
                    <a:pt x="518759" y="113212"/>
                  </a:cubicBezTo>
                  <a:cubicBezTo>
                    <a:pt x="522805" y="109651"/>
                    <a:pt x="523650" y="104883"/>
                    <a:pt x="526971" y="101141"/>
                  </a:cubicBezTo>
                  <a:cubicBezTo>
                    <a:pt x="532164" y="95467"/>
                    <a:pt x="537961" y="99632"/>
                    <a:pt x="544241" y="98123"/>
                  </a:cubicBezTo>
                  <a:cubicBezTo>
                    <a:pt x="550521" y="96614"/>
                    <a:pt x="552876" y="92088"/>
                    <a:pt x="560545" y="93053"/>
                  </a:cubicBezTo>
                  <a:cubicBezTo>
                    <a:pt x="568213" y="94019"/>
                    <a:pt x="569421" y="97278"/>
                    <a:pt x="576667" y="92389"/>
                  </a:cubicBezTo>
                  <a:cubicBezTo>
                    <a:pt x="580109" y="90096"/>
                    <a:pt x="579324" y="88466"/>
                    <a:pt x="583792" y="89311"/>
                  </a:cubicBezTo>
                  <a:cubicBezTo>
                    <a:pt x="587295" y="89915"/>
                    <a:pt x="589831" y="94260"/>
                    <a:pt x="593635" y="94803"/>
                  </a:cubicBezTo>
                  <a:cubicBezTo>
                    <a:pt x="603538" y="96192"/>
                    <a:pt x="605712" y="89191"/>
                    <a:pt x="615132" y="96011"/>
                  </a:cubicBezTo>
                  <a:cubicBezTo>
                    <a:pt x="624551" y="102831"/>
                    <a:pt x="626242" y="99028"/>
                    <a:pt x="636085" y="99511"/>
                  </a:cubicBezTo>
                  <a:cubicBezTo>
                    <a:pt x="643089" y="99873"/>
                    <a:pt x="648524" y="105547"/>
                    <a:pt x="654804" y="108021"/>
                  </a:cubicBezTo>
                  <a:cubicBezTo>
                    <a:pt x="661084" y="110496"/>
                    <a:pt x="674368" y="117859"/>
                    <a:pt x="664345" y="12564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 name="Freeform 18">
              <a:extLst>
                <a:ext uri="{FF2B5EF4-FFF2-40B4-BE49-F238E27FC236}">
                  <a16:creationId xmlns:a16="http://schemas.microsoft.com/office/drawing/2014/main" id="{C54CC9D4-4AEC-0045-9141-15D6FE5810BB}"/>
                </a:ext>
              </a:extLst>
            </p:cNvPr>
            <p:cNvSpPr/>
            <p:nvPr/>
          </p:nvSpPr>
          <p:spPr>
            <a:xfrm>
              <a:off x="4691760" y="3113965"/>
              <a:ext cx="589733" cy="755224"/>
            </a:xfrm>
            <a:custGeom>
              <a:avLst/>
              <a:gdLst>
                <a:gd name="connsiteX0" fmla="*/ 583611 w 579686"/>
                <a:gd name="connsiteY0" fmla="*/ 205084 h 742358"/>
                <a:gd name="connsiteX1" fmla="*/ 515438 w 579686"/>
                <a:gd name="connsiteY1" fmla="*/ 747971 h 742358"/>
                <a:gd name="connsiteX2" fmla="*/ 0 w 579686"/>
                <a:gd name="connsiteY2" fmla="*/ 667459 h 742358"/>
                <a:gd name="connsiteX3" fmla="*/ 112858 w 579686"/>
                <a:gd name="connsiteY3" fmla="*/ 0 h 742358"/>
                <a:gd name="connsiteX4" fmla="*/ 405358 w 579686"/>
                <a:gd name="connsiteY4" fmla="*/ 35368 h 742358"/>
                <a:gd name="connsiteX5" fmla="*/ 384344 w 579686"/>
                <a:gd name="connsiteY5" fmla="*/ 176838 h 742358"/>
                <a:gd name="connsiteX6" fmla="*/ 583611 w 579686"/>
                <a:gd name="connsiteY6" fmla="*/ 205084 h 742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9686" h="742358">
                  <a:moveTo>
                    <a:pt x="583611" y="205084"/>
                  </a:moveTo>
                  <a:lnTo>
                    <a:pt x="515438" y="747971"/>
                  </a:lnTo>
                  <a:cubicBezTo>
                    <a:pt x="341109" y="727089"/>
                    <a:pt x="165210" y="700472"/>
                    <a:pt x="0" y="667459"/>
                  </a:cubicBezTo>
                  <a:lnTo>
                    <a:pt x="112858" y="0"/>
                  </a:lnTo>
                  <a:cubicBezTo>
                    <a:pt x="207238" y="13942"/>
                    <a:pt x="305241" y="26073"/>
                    <a:pt x="405358" y="35368"/>
                  </a:cubicBezTo>
                  <a:lnTo>
                    <a:pt x="384344" y="176838"/>
                  </a:lnTo>
                  <a:cubicBezTo>
                    <a:pt x="384344" y="176838"/>
                    <a:pt x="466828" y="189573"/>
                    <a:pt x="583611" y="205084"/>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 name="Freeform 19">
              <a:extLst>
                <a:ext uri="{FF2B5EF4-FFF2-40B4-BE49-F238E27FC236}">
                  <a16:creationId xmlns:a16="http://schemas.microsoft.com/office/drawing/2014/main" id="{6A5E9BAE-2D55-9847-B3FC-F5A902BA489D}"/>
                </a:ext>
              </a:extLst>
            </p:cNvPr>
            <p:cNvSpPr/>
            <p:nvPr/>
          </p:nvSpPr>
          <p:spPr>
            <a:xfrm>
              <a:off x="7239407" y="3898416"/>
              <a:ext cx="866170" cy="307002"/>
            </a:xfrm>
            <a:custGeom>
              <a:avLst/>
              <a:gdLst>
                <a:gd name="connsiteX0" fmla="*/ 856184 w 851414"/>
                <a:gd name="connsiteY0" fmla="*/ 60535 h 301771"/>
                <a:gd name="connsiteX1" fmla="*/ 850629 w 851414"/>
                <a:gd name="connsiteY1" fmla="*/ 70796 h 301771"/>
                <a:gd name="connsiteX2" fmla="*/ 838552 w 851414"/>
                <a:gd name="connsiteY2" fmla="*/ 77555 h 301771"/>
                <a:gd name="connsiteX3" fmla="*/ 828830 w 851414"/>
                <a:gd name="connsiteY3" fmla="*/ 86669 h 301771"/>
                <a:gd name="connsiteX4" fmla="*/ 821826 w 851414"/>
                <a:gd name="connsiteY4" fmla="*/ 95601 h 301771"/>
                <a:gd name="connsiteX5" fmla="*/ 817056 w 851414"/>
                <a:gd name="connsiteY5" fmla="*/ 98921 h 301771"/>
                <a:gd name="connsiteX6" fmla="*/ 814640 w 851414"/>
                <a:gd name="connsiteY6" fmla="*/ 100248 h 301771"/>
                <a:gd name="connsiteX7" fmla="*/ 812285 w 851414"/>
                <a:gd name="connsiteY7" fmla="*/ 101275 h 301771"/>
                <a:gd name="connsiteX8" fmla="*/ 810715 w 851414"/>
                <a:gd name="connsiteY8" fmla="*/ 102119 h 301771"/>
                <a:gd name="connsiteX9" fmla="*/ 809870 w 851414"/>
                <a:gd name="connsiteY9" fmla="*/ 102482 h 301771"/>
                <a:gd name="connsiteX10" fmla="*/ 808119 w 851414"/>
                <a:gd name="connsiteY10" fmla="*/ 103025 h 301771"/>
                <a:gd name="connsiteX11" fmla="*/ 801416 w 851414"/>
                <a:gd name="connsiteY11" fmla="*/ 101938 h 301771"/>
                <a:gd name="connsiteX12" fmla="*/ 800752 w 851414"/>
                <a:gd name="connsiteY12" fmla="*/ 100973 h 301771"/>
                <a:gd name="connsiteX13" fmla="*/ 800148 w 851414"/>
                <a:gd name="connsiteY13" fmla="*/ 98740 h 301771"/>
                <a:gd name="connsiteX14" fmla="*/ 800148 w 851414"/>
                <a:gd name="connsiteY14" fmla="*/ 97533 h 301771"/>
                <a:gd name="connsiteX15" fmla="*/ 800148 w 851414"/>
                <a:gd name="connsiteY15" fmla="*/ 94756 h 301771"/>
                <a:gd name="connsiteX16" fmla="*/ 800148 w 851414"/>
                <a:gd name="connsiteY16" fmla="*/ 93006 h 301771"/>
                <a:gd name="connsiteX17" fmla="*/ 800148 w 851414"/>
                <a:gd name="connsiteY17" fmla="*/ 92282 h 301771"/>
                <a:gd name="connsiteX18" fmla="*/ 800148 w 851414"/>
                <a:gd name="connsiteY18" fmla="*/ 90773 h 301771"/>
                <a:gd name="connsiteX19" fmla="*/ 800148 w 851414"/>
                <a:gd name="connsiteY19" fmla="*/ 90169 h 301771"/>
                <a:gd name="connsiteX20" fmla="*/ 800148 w 851414"/>
                <a:gd name="connsiteY20" fmla="*/ 88962 h 301771"/>
                <a:gd name="connsiteX21" fmla="*/ 800148 w 851414"/>
                <a:gd name="connsiteY21" fmla="*/ 88298 h 301771"/>
                <a:gd name="connsiteX22" fmla="*/ 800148 w 851414"/>
                <a:gd name="connsiteY22" fmla="*/ 86307 h 301771"/>
                <a:gd name="connsiteX23" fmla="*/ 800148 w 851414"/>
                <a:gd name="connsiteY23" fmla="*/ 85643 h 301771"/>
                <a:gd name="connsiteX24" fmla="*/ 800148 w 851414"/>
                <a:gd name="connsiteY24" fmla="*/ 84375 h 301771"/>
                <a:gd name="connsiteX25" fmla="*/ 799182 w 851414"/>
                <a:gd name="connsiteY25" fmla="*/ 80211 h 301771"/>
                <a:gd name="connsiteX26" fmla="*/ 798638 w 851414"/>
                <a:gd name="connsiteY26" fmla="*/ 79788 h 301771"/>
                <a:gd name="connsiteX27" fmla="*/ 795680 w 851414"/>
                <a:gd name="connsiteY27" fmla="*/ 79788 h 301771"/>
                <a:gd name="connsiteX28" fmla="*/ 787830 w 851414"/>
                <a:gd name="connsiteY28" fmla="*/ 85281 h 301771"/>
                <a:gd name="connsiteX29" fmla="*/ 786139 w 851414"/>
                <a:gd name="connsiteY29" fmla="*/ 87212 h 301771"/>
                <a:gd name="connsiteX30" fmla="*/ 785414 w 851414"/>
                <a:gd name="connsiteY30" fmla="*/ 88178 h 301771"/>
                <a:gd name="connsiteX31" fmla="*/ 782274 w 851414"/>
                <a:gd name="connsiteY31" fmla="*/ 93127 h 301771"/>
                <a:gd name="connsiteX32" fmla="*/ 780402 w 851414"/>
                <a:gd name="connsiteY32" fmla="*/ 98015 h 301771"/>
                <a:gd name="connsiteX33" fmla="*/ 775934 w 851414"/>
                <a:gd name="connsiteY33" fmla="*/ 112923 h 301771"/>
                <a:gd name="connsiteX34" fmla="*/ 774847 w 851414"/>
                <a:gd name="connsiteY34" fmla="*/ 116544 h 301771"/>
                <a:gd name="connsiteX35" fmla="*/ 773700 w 851414"/>
                <a:gd name="connsiteY35" fmla="*/ 119019 h 301771"/>
                <a:gd name="connsiteX36" fmla="*/ 772251 w 851414"/>
                <a:gd name="connsiteY36" fmla="*/ 121433 h 301771"/>
                <a:gd name="connsiteX37" fmla="*/ 769533 w 851414"/>
                <a:gd name="connsiteY37" fmla="*/ 124632 h 301771"/>
                <a:gd name="connsiteX38" fmla="*/ 762589 w 851414"/>
                <a:gd name="connsiteY38" fmla="*/ 128796 h 301771"/>
                <a:gd name="connsiteX39" fmla="*/ 752867 w 851414"/>
                <a:gd name="connsiteY39" fmla="*/ 131934 h 301771"/>
                <a:gd name="connsiteX40" fmla="*/ 750512 w 851414"/>
                <a:gd name="connsiteY40" fmla="*/ 132900 h 301771"/>
                <a:gd name="connsiteX41" fmla="*/ 750512 w 851414"/>
                <a:gd name="connsiteY41" fmla="*/ 132900 h 301771"/>
                <a:gd name="connsiteX42" fmla="*/ 748218 w 851414"/>
                <a:gd name="connsiteY42" fmla="*/ 133926 h 301771"/>
                <a:gd name="connsiteX43" fmla="*/ 746104 w 851414"/>
                <a:gd name="connsiteY43" fmla="*/ 135133 h 301771"/>
                <a:gd name="connsiteX44" fmla="*/ 744051 w 851414"/>
                <a:gd name="connsiteY44" fmla="*/ 136461 h 301771"/>
                <a:gd name="connsiteX45" fmla="*/ 736564 w 851414"/>
                <a:gd name="connsiteY45" fmla="*/ 143764 h 301771"/>
                <a:gd name="connsiteX46" fmla="*/ 735779 w 851414"/>
                <a:gd name="connsiteY46" fmla="*/ 144730 h 301771"/>
                <a:gd name="connsiteX47" fmla="*/ 733424 w 851414"/>
                <a:gd name="connsiteY47" fmla="*/ 148954 h 301771"/>
                <a:gd name="connsiteX48" fmla="*/ 733424 w 851414"/>
                <a:gd name="connsiteY48" fmla="*/ 148954 h 301771"/>
                <a:gd name="connsiteX49" fmla="*/ 732699 w 851414"/>
                <a:gd name="connsiteY49" fmla="*/ 149437 h 301771"/>
                <a:gd name="connsiteX50" fmla="*/ 731310 w 851414"/>
                <a:gd name="connsiteY50" fmla="*/ 150222 h 301771"/>
                <a:gd name="connsiteX51" fmla="*/ 729982 w 851414"/>
                <a:gd name="connsiteY51" fmla="*/ 150946 h 301771"/>
                <a:gd name="connsiteX52" fmla="*/ 728351 w 851414"/>
                <a:gd name="connsiteY52" fmla="*/ 152153 h 301771"/>
                <a:gd name="connsiteX53" fmla="*/ 718147 w 851414"/>
                <a:gd name="connsiteY53" fmla="*/ 155352 h 301771"/>
                <a:gd name="connsiteX54" fmla="*/ 708606 w 851414"/>
                <a:gd name="connsiteY54" fmla="*/ 157223 h 301771"/>
                <a:gd name="connsiteX55" fmla="*/ 707157 w 851414"/>
                <a:gd name="connsiteY55" fmla="*/ 157223 h 301771"/>
                <a:gd name="connsiteX56" fmla="*/ 704500 w 851414"/>
                <a:gd name="connsiteY56" fmla="*/ 157706 h 301771"/>
                <a:gd name="connsiteX57" fmla="*/ 697737 w 851414"/>
                <a:gd name="connsiteY57" fmla="*/ 158309 h 301771"/>
                <a:gd name="connsiteX58" fmla="*/ 688800 w 851414"/>
                <a:gd name="connsiteY58" fmla="*/ 162715 h 301771"/>
                <a:gd name="connsiteX59" fmla="*/ 680527 w 851414"/>
                <a:gd name="connsiteY59" fmla="*/ 170984 h 301771"/>
                <a:gd name="connsiteX60" fmla="*/ 675636 w 851414"/>
                <a:gd name="connsiteY60" fmla="*/ 178589 h 301771"/>
                <a:gd name="connsiteX61" fmla="*/ 674187 w 851414"/>
                <a:gd name="connsiteY61" fmla="*/ 181184 h 301771"/>
                <a:gd name="connsiteX62" fmla="*/ 665130 w 851414"/>
                <a:gd name="connsiteY62" fmla="*/ 195971 h 301771"/>
                <a:gd name="connsiteX63" fmla="*/ 664284 w 851414"/>
                <a:gd name="connsiteY63" fmla="*/ 196936 h 301771"/>
                <a:gd name="connsiteX64" fmla="*/ 663318 w 851414"/>
                <a:gd name="connsiteY64" fmla="*/ 197781 h 301771"/>
                <a:gd name="connsiteX65" fmla="*/ 648041 w 851414"/>
                <a:gd name="connsiteY65" fmla="*/ 211783 h 301771"/>
                <a:gd name="connsiteX66" fmla="*/ 648041 w 851414"/>
                <a:gd name="connsiteY66" fmla="*/ 212387 h 301771"/>
                <a:gd name="connsiteX67" fmla="*/ 648041 w 851414"/>
                <a:gd name="connsiteY67" fmla="*/ 213534 h 301771"/>
                <a:gd name="connsiteX68" fmla="*/ 649067 w 851414"/>
                <a:gd name="connsiteY68" fmla="*/ 221319 h 301771"/>
                <a:gd name="connsiteX69" fmla="*/ 645746 w 851414"/>
                <a:gd name="connsiteY69" fmla="*/ 228079 h 301771"/>
                <a:gd name="connsiteX70" fmla="*/ 644659 w 851414"/>
                <a:gd name="connsiteY70" fmla="*/ 229588 h 301771"/>
                <a:gd name="connsiteX71" fmla="*/ 643573 w 851414"/>
                <a:gd name="connsiteY71" fmla="*/ 231640 h 301771"/>
                <a:gd name="connsiteX72" fmla="*/ 643573 w 851414"/>
                <a:gd name="connsiteY72" fmla="*/ 231640 h 301771"/>
                <a:gd name="connsiteX73" fmla="*/ 643089 w 851414"/>
                <a:gd name="connsiteY73" fmla="*/ 234115 h 301771"/>
                <a:gd name="connsiteX74" fmla="*/ 643089 w 851414"/>
                <a:gd name="connsiteY74" fmla="*/ 242262 h 301771"/>
                <a:gd name="connsiteX75" fmla="*/ 643089 w 851414"/>
                <a:gd name="connsiteY75" fmla="*/ 249384 h 301771"/>
                <a:gd name="connsiteX76" fmla="*/ 643089 w 851414"/>
                <a:gd name="connsiteY76" fmla="*/ 249384 h 301771"/>
                <a:gd name="connsiteX77" fmla="*/ 503844 w 851414"/>
                <a:gd name="connsiteY77" fmla="*/ 266102 h 301771"/>
                <a:gd name="connsiteX78" fmla="*/ 227950 w 851414"/>
                <a:gd name="connsiteY78" fmla="*/ 291330 h 301771"/>
                <a:gd name="connsiteX79" fmla="*/ 0 w 851414"/>
                <a:gd name="connsiteY79" fmla="*/ 307686 h 301771"/>
                <a:gd name="connsiteX80" fmla="*/ 1268 w 851414"/>
                <a:gd name="connsiteY80" fmla="*/ 306117 h 301771"/>
                <a:gd name="connsiteX81" fmla="*/ 17874 w 851414"/>
                <a:gd name="connsiteY81" fmla="*/ 294710 h 301771"/>
                <a:gd name="connsiteX82" fmla="*/ 21014 w 851414"/>
                <a:gd name="connsiteY82" fmla="*/ 277509 h 301771"/>
                <a:gd name="connsiteX83" fmla="*/ 19383 w 851414"/>
                <a:gd name="connsiteY83" fmla="*/ 257954 h 301771"/>
                <a:gd name="connsiteX84" fmla="*/ 27837 w 851414"/>
                <a:gd name="connsiteY84" fmla="*/ 243349 h 301771"/>
                <a:gd name="connsiteX85" fmla="*/ 31641 w 851414"/>
                <a:gd name="connsiteY85" fmla="*/ 221802 h 301771"/>
                <a:gd name="connsiteX86" fmla="*/ 39853 w 851414"/>
                <a:gd name="connsiteY86" fmla="*/ 206170 h 301771"/>
                <a:gd name="connsiteX87" fmla="*/ 59659 w 851414"/>
                <a:gd name="connsiteY87" fmla="*/ 166638 h 301771"/>
                <a:gd name="connsiteX88" fmla="*/ 60143 w 851414"/>
                <a:gd name="connsiteY88" fmla="*/ 160301 h 301771"/>
                <a:gd name="connsiteX89" fmla="*/ 60988 w 851414"/>
                <a:gd name="connsiteY89" fmla="*/ 121191 h 301771"/>
                <a:gd name="connsiteX90" fmla="*/ 68415 w 851414"/>
                <a:gd name="connsiteY90" fmla="*/ 105801 h 301771"/>
                <a:gd name="connsiteX91" fmla="*/ 69743 w 851414"/>
                <a:gd name="connsiteY91" fmla="*/ 102602 h 301771"/>
                <a:gd name="connsiteX92" fmla="*/ 70106 w 851414"/>
                <a:gd name="connsiteY92" fmla="*/ 101456 h 301771"/>
                <a:gd name="connsiteX93" fmla="*/ 70710 w 851414"/>
                <a:gd name="connsiteY93" fmla="*/ 99162 h 301771"/>
                <a:gd name="connsiteX94" fmla="*/ 228372 w 851414"/>
                <a:gd name="connsiteY94" fmla="*/ 94877 h 301771"/>
                <a:gd name="connsiteX95" fmla="*/ 230063 w 851414"/>
                <a:gd name="connsiteY95" fmla="*/ 61803 h 301771"/>
                <a:gd name="connsiteX96" fmla="*/ 269856 w 851414"/>
                <a:gd name="connsiteY96" fmla="*/ 61320 h 301771"/>
                <a:gd name="connsiteX97" fmla="*/ 280423 w 851414"/>
                <a:gd name="connsiteY97" fmla="*/ 61320 h 301771"/>
                <a:gd name="connsiteX98" fmla="*/ 291594 w 851414"/>
                <a:gd name="connsiteY98" fmla="*/ 60897 h 301771"/>
                <a:gd name="connsiteX99" fmla="*/ 302222 w 851414"/>
                <a:gd name="connsiteY99" fmla="*/ 60415 h 301771"/>
                <a:gd name="connsiteX100" fmla="*/ 337124 w 851414"/>
                <a:gd name="connsiteY100" fmla="*/ 58544 h 301771"/>
                <a:gd name="connsiteX101" fmla="*/ 349442 w 851414"/>
                <a:gd name="connsiteY101" fmla="*/ 58242 h 301771"/>
                <a:gd name="connsiteX102" fmla="*/ 356869 w 851414"/>
                <a:gd name="connsiteY102" fmla="*/ 57759 h 301771"/>
                <a:gd name="connsiteX103" fmla="*/ 367557 w 851414"/>
                <a:gd name="connsiteY103" fmla="*/ 57035 h 301771"/>
                <a:gd name="connsiteX104" fmla="*/ 400889 w 851414"/>
                <a:gd name="connsiteY104" fmla="*/ 54440 h 301771"/>
                <a:gd name="connsiteX105" fmla="*/ 411577 w 851414"/>
                <a:gd name="connsiteY105" fmla="*/ 53534 h 301771"/>
                <a:gd name="connsiteX106" fmla="*/ 440501 w 851414"/>
                <a:gd name="connsiteY106" fmla="*/ 50999 h 301771"/>
                <a:gd name="connsiteX107" fmla="*/ 451491 w 851414"/>
                <a:gd name="connsiteY107" fmla="*/ 49913 h 301771"/>
                <a:gd name="connsiteX108" fmla="*/ 453483 w 851414"/>
                <a:gd name="connsiteY108" fmla="*/ 49913 h 301771"/>
                <a:gd name="connsiteX109" fmla="*/ 472263 w 851414"/>
                <a:gd name="connsiteY109" fmla="*/ 48102 h 301771"/>
                <a:gd name="connsiteX110" fmla="*/ 473531 w 851414"/>
                <a:gd name="connsiteY110" fmla="*/ 48102 h 301771"/>
                <a:gd name="connsiteX111" fmla="*/ 485970 w 851414"/>
                <a:gd name="connsiteY111" fmla="*/ 46835 h 301771"/>
                <a:gd name="connsiteX112" fmla="*/ 567911 w 851414"/>
                <a:gd name="connsiteY112" fmla="*/ 37903 h 301771"/>
                <a:gd name="connsiteX113" fmla="*/ 576003 w 851414"/>
                <a:gd name="connsiteY113" fmla="*/ 36937 h 301771"/>
                <a:gd name="connsiteX114" fmla="*/ 589952 w 851414"/>
                <a:gd name="connsiteY114" fmla="*/ 35307 h 301771"/>
                <a:gd name="connsiteX115" fmla="*/ 598888 w 851414"/>
                <a:gd name="connsiteY115" fmla="*/ 34221 h 301771"/>
                <a:gd name="connsiteX116" fmla="*/ 604262 w 851414"/>
                <a:gd name="connsiteY116" fmla="*/ 33557 h 301771"/>
                <a:gd name="connsiteX117" fmla="*/ 622015 w 851414"/>
                <a:gd name="connsiteY117" fmla="*/ 31445 h 301771"/>
                <a:gd name="connsiteX118" fmla="*/ 646169 w 851414"/>
                <a:gd name="connsiteY118" fmla="*/ 28366 h 301771"/>
                <a:gd name="connsiteX119" fmla="*/ 646169 w 851414"/>
                <a:gd name="connsiteY119" fmla="*/ 28366 h 301771"/>
                <a:gd name="connsiteX120" fmla="*/ 851776 w 851414"/>
                <a:gd name="connsiteY120" fmla="*/ 0 h 301771"/>
                <a:gd name="connsiteX121" fmla="*/ 847127 w 851414"/>
                <a:gd name="connsiteY121" fmla="*/ 724 h 30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851414" h="301771">
                  <a:moveTo>
                    <a:pt x="856184" y="60535"/>
                  </a:moveTo>
                  <a:cubicBezTo>
                    <a:pt x="851052" y="63493"/>
                    <a:pt x="853648" y="66571"/>
                    <a:pt x="850629" y="70796"/>
                  </a:cubicBezTo>
                  <a:cubicBezTo>
                    <a:pt x="848455" y="73632"/>
                    <a:pt x="841632" y="75745"/>
                    <a:pt x="838552" y="77555"/>
                  </a:cubicBezTo>
                  <a:cubicBezTo>
                    <a:pt x="834590" y="79718"/>
                    <a:pt x="831244" y="82855"/>
                    <a:pt x="828830" y="86669"/>
                  </a:cubicBezTo>
                  <a:cubicBezTo>
                    <a:pt x="826852" y="89909"/>
                    <a:pt x="824501" y="92907"/>
                    <a:pt x="821826" y="95601"/>
                  </a:cubicBezTo>
                  <a:cubicBezTo>
                    <a:pt x="820308" y="96808"/>
                    <a:pt x="818715" y="97917"/>
                    <a:pt x="817056" y="98921"/>
                  </a:cubicBezTo>
                  <a:lnTo>
                    <a:pt x="814640" y="100248"/>
                  </a:lnTo>
                  <a:cubicBezTo>
                    <a:pt x="813878" y="100641"/>
                    <a:pt x="813091" y="100984"/>
                    <a:pt x="812285" y="101275"/>
                  </a:cubicBezTo>
                  <a:lnTo>
                    <a:pt x="810715" y="102119"/>
                  </a:lnTo>
                  <a:lnTo>
                    <a:pt x="809870" y="102482"/>
                  </a:lnTo>
                  <a:cubicBezTo>
                    <a:pt x="809307" y="102726"/>
                    <a:pt x="808720" y="102908"/>
                    <a:pt x="808119" y="103025"/>
                  </a:cubicBezTo>
                  <a:cubicBezTo>
                    <a:pt x="805847" y="103842"/>
                    <a:pt x="803314" y="103431"/>
                    <a:pt x="801416" y="101938"/>
                  </a:cubicBezTo>
                  <a:cubicBezTo>
                    <a:pt x="801141" y="101657"/>
                    <a:pt x="800917" y="101330"/>
                    <a:pt x="800752" y="100973"/>
                  </a:cubicBezTo>
                  <a:cubicBezTo>
                    <a:pt x="800452" y="100259"/>
                    <a:pt x="800249" y="99507"/>
                    <a:pt x="800148" y="98740"/>
                  </a:cubicBezTo>
                  <a:cubicBezTo>
                    <a:pt x="800148" y="98317"/>
                    <a:pt x="800148" y="97955"/>
                    <a:pt x="800148" y="97533"/>
                  </a:cubicBezTo>
                  <a:cubicBezTo>
                    <a:pt x="800148" y="97110"/>
                    <a:pt x="800148" y="95662"/>
                    <a:pt x="800148" y="94756"/>
                  </a:cubicBezTo>
                  <a:cubicBezTo>
                    <a:pt x="800148" y="93851"/>
                    <a:pt x="800148" y="93549"/>
                    <a:pt x="800148" y="93006"/>
                  </a:cubicBezTo>
                  <a:cubicBezTo>
                    <a:pt x="800148" y="92463"/>
                    <a:pt x="800148" y="92584"/>
                    <a:pt x="800148" y="92282"/>
                  </a:cubicBezTo>
                  <a:cubicBezTo>
                    <a:pt x="800148" y="91980"/>
                    <a:pt x="800148" y="91316"/>
                    <a:pt x="800148" y="90773"/>
                  </a:cubicBezTo>
                  <a:cubicBezTo>
                    <a:pt x="800182" y="90573"/>
                    <a:pt x="800182" y="90369"/>
                    <a:pt x="800148" y="90169"/>
                  </a:cubicBezTo>
                  <a:cubicBezTo>
                    <a:pt x="800125" y="89767"/>
                    <a:pt x="800125" y="89364"/>
                    <a:pt x="800148" y="88962"/>
                  </a:cubicBezTo>
                  <a:cubicBezTo>
                    <a:pt x="800148" y="88962"/>
                    <a:pt x="800148" y="88540"/>
                    <a:pt x="800148" y="88298"/>
                  </a:cubicBezTo>
                  <a:cubicBezTo>
                    <a:pt x="800182" y="87635"/>
                    <a:pt x="800182" y="86970"/>
                    <a:pt x="800148" y="86307"/>
                  </a:cubicBezTo>
                  <a:cubicBezTo>
                    <a:pt x="800148" y="86307"/>
                    <a:pt x="800148" y="85884"/>
                    <a:pt x="800148" y="85643"/>
                  </a:cubicBezTo>
                  <a:cubicBezTo>
                    <a:pt x="800177" y="85221"/>
                    <a:pt x="800177" y="84797"/>
                    <a:pt x="800148" y="84375"/>
                  </a:cubicBezTo>
                  <a:cubicBezTo>
                    <a:pt x="800402" y="82914"/>
                    <a:pt x="800053" y="81412"/>
                    <a:pt x="799182" y="80211"/>
                  </a:cubicBezTo>
                  <a:cubicBezTo>
                    <a:pt x="799041" y="80025"/>
                    <a:pt x="798854" y="79879"/>
                    <a:pt x="798638" y="79788"/>
                  </a:cubicBezTo>
                  <a:cubicBezTo>
                    <a:pt x="797690" y="79403"/>
                    <a:pt x="796628" y="79403"/>
                    <a:pt x="795680" y="79788"/>
                  </a:cubicBezTo>
                  <a:cubicBezTo>
                    <a:pt x="792657" y="80958"/>
                    <a:pt x="789964" y="82843"/>
                    <a:pt x="787830" y="85281"/>
                  </a:cubicBezTo>
                  <a:cubicBezTo>
                    <a:pt x="787226" y="85884"/>
                    <a:pt x="786682" y="86548"/>
                    <a:pt x="786139" y="87212"/>
                  </a:cubicBezTo>
                  <a:lnTo>
                    <a:pt x="785414" y="88178"/>
                  </a:lnTo>
                  <a:cubicBezTo>
                    <a:pt x="784246" y="89747"/>
                    <a:pt x="783196" y="91401"/>
                    <a:pt x="782274" y="93127"/>
                  </a:cubicBezTo>
                  <a:cubicBezTo>
                    <a:pt x="781671" y="94756"/>
                    <a:pt x="781067" y="96386"/>
                    <a:pt x="780402" y="98015"/>
                  </a:cubicBezTo>
                  <a:cubicBezTo>
                    <a:pt x="778552" y="102869"/>
                    <a:pt x="777059" y="107852"/>
                    <a:pt x="775934" y="112923"/>
                  </a:cubicBezTo>
                  <a:cubicBezTo>
                    <a:pt x="775675" y="114159"/>
                    <a:pt x="775311" y="115370"/>
                    <a:pt x="774847" y="116544"/>
                  </a:cubicBezTo>
                  <a:cubicBezTo>
                    <a:pt x="774485" y="117389"/>
                    <a:pt x="774123" y="118234"/>
                    <a:pt x="773700" y="119019"/>
                  </a:cubicBezTo>
                  <a:lnTo>
                    <a:pt x="772251" y="121433"/>
                  </a:lnTo>
                  <a:cubicBezTo>
                    <a:pt x="771462" y="122593"/>
                    <a:pt x="770551" y="123666"/>
                    <a:pt x="769533" y="124632"/>
                  </a:cubicBezTo>
                  <a:cubicBezTo>
                    <a:pt x="767618" y="126596"/>
                    <a:pt x="765225" y="128031"/>
                    <a:pt x="762589" y="128796"/>
                  </a:cubicBezTo>
                  <a:cubicBezTo>
                    <a:pt x="759389" y="129762"/>
                    <a:pt x="756068" y="130728"/>
                    <a:pt x="752867" y="131934"/>
                  </a:cubicBezTo>
                  <a:lnTo>
                    <a:pt x="750512" y="132900"/>
                  </a:lnTo>
                  <a:lnTo>
                    <a:pt x="750512" y="132900"/>
                  </a:lnTo>
                  <a:lnTo>
                    <a:pt x="748218" y="133926"/>
                  </a:lnTo>
                  <a:lnTo>
                    <a:pt x="746104" y="135133"/>
                  </a:lnTo>
                  <a:lnTo>
                    <a:pt x="744051" y="136461"/>
                  </a:lnTo>
                  <a:cubicBezTo>
                    <a:pt x="741170" y="138467"/>
                    <a:pt x="738640" y="140934"/>
                    <a:pt x="736564" y="143764"/>
                  </a:cubicBezTo>
                  <a:cubicBezTo>
                    <a:pt x="736564" y="144126"/>
                    <a:pt x="736020" y="144428"/>
                    <a:pt x="735779" y="144730"/>
                  </a:cubicBezTo>
                  <a:cubicBezTo>
                    <a:pt x="735114" y="146202"/>
                    <a:pt x="734326" y="147615"/>
                    <a:pt x="733424" y="148954"/>
                  </a:cubicBezTo>
                  <a:cubicBezTo>
                    <a:pt x="733424" y="148954"/>
                    <a:pt x="733424" y="148954"/>
                    <a:pt x="733424" y="148954"/>
                  </a:cubicBezTo>
                  <a:lnTo>
                    <a:pt x="732699" y="149437"/>
                  </a:lnTo>
                  <a:lnTo>
                    <a:pt x="731310" y="150222"/>
                  </a:lnTo>
                  <a:lnTo>
                    <a:pt x="729982" y="150946"/>
                  </a:lnTo>
                  <a:cubicBezTo>
                    <a:pt x="729377" y="151258"/>
                    <a:pt x="728827" y="151666"/>
                    <a:pt x="728351" y="152153"/>
                  </a:cubicBezTo>
                  <a:cubicBezTo>
                    <a:pt x="725452" y="154424"/>
                    <a:pt x="721824" y="155561"/>
                    <a:pt x="718147" y="155352"/>
                  </a:cubicBezTo>
                  <a:cubicBezTo>
                    <a:pt x="714870" y="155300"/>
                    <a:pt x="711620" y="155938"/>
                    <a:pt x="708606" y="157223"/>
                  </a:cubicBezTo>
                  <a:lnTo>
                    <a:pt x="707157" y="157223"/>
                  </a:lnTo>
                  <a:lnTo>
                    <a:pt x="704500" y="157706"/>
                  </a:lnTo>
                  <a:cubicBezTo>
                    <a:pt x="702262" y="158065"/>
                    <a:pt x="700002" y="158267"/>
                    <a:pt x="697737" y="158309"/>
                  </a:cubicBezTo>
                  <a:cubicBezTo>
                    <a:pt x="694484" y="159141"/>
                    <a:pt x="691440" y="160642"/>
                    <a:pt x="688800" y="162715"/>
                  </a:cubicBezTo>
                  <a:cubicBezTo>
                    <a:pt x="685636" y="165033"/>
                    <a:pt x="682846" y="167822"/>
                    <a:pt x="680527" y="170984"/>
                  </a:cubicBezTo>
                  <a:cubicBezTo>
                    <a:pt x="678750" y="173421"/>
                    <a:pt x="677117" y="175961"/>
                    <a:pt x="675636" y="178589"/>
                  </a:cubicBezTo>
                  <a:lnTo>
                    <a:pt x="674187" y="181184"/>
                  </a:lnTo>
                  <a:cubicBezTo>
                    <a:pt x="671582" y="186354"/>
                    <a:pt x="668553" y="191300"/>
                    <a:pt x="665130" y="195971"/>
                  </a:cubicBezTo>
                  <a:lnTo>
                    <a:pt x="664284" y="196936"/>
                  </a:lnTo>
                  <a:cubicBezTo>
                    <a:pt x="663935" y="197185"/>
                    <a:pt x="663611" y="197468"/>
                    <a:pt x="663318" y="197781"/>
                  </a:cubicBezTo>
                  <a:cubicBezTo>
                    <a:pt x="658246" y="202851"/>
                    <a:pt x="650577" y="203515"/>
                    <a:pt x="648041" y="211783"/>
                  </a:cubicBezTo>
                  <a:cubicBezTo>
                    <a:pt x="648014" y="211984"/>
                    <a:pt x="648014" y="212187"/>
                    <a:pt x="648041" y="212387"/>
                  </a:cubicBezTo>
                  <a:cubicBezTo>
                    <a:pt x="647951" y="212764"/>
                    <a:pt x="647951" y="213157"/>
                    <a:pt x="648041" y="213534"/>
                  </a:cubicBezTo>
                  <a:cubicBezTo>
                    <a:pt x="648041" y="215948"/>
                    <a:pt x="649067" y="218241"/>
                    <a:pt x="649067" y="221319"/>
                  </a:cubicBezTo>
                  <a:cubicBezTo>
                    <a:pt x="648995" y="223948"/>
                    <a:pt x="647783" y="226415"/>
                    <a:pt x="645746" y="228079"/>
                  </a:cubicBezTo>
                  <a:cubicBezTo>
                    <a:pt x="645336" y="228546"/>
                    <a:pt x="644972" y="229051"/>
                    <a:pt x="644659" y="229588"/>
                  </a:cubicBezTo>
                  <a:cubicBezTo>
                    <a:pt x="644158" y="230189"/>
                    <a:pt x="643788" y="230888"/>
                    <a:pt x="643573" y="231640"/>
                  </a:cubicBezTo>
                  <a:lnTo>
                    <a:pt x="643573" y="231640"/>
                  </a:lnTo>
                  <a:cubicBezTo>
                    <a:pt x="643313" y="232443"/>
                    <a:pt x="643151" y="233273"/>
                    <a:pt x="643089" y="234115"/>
                  </a:cubicBezTo>
                  <a:cubicBezTo>
                    <a:pt x="642950" y="236829"/>
                    <a:pt x="642950" y="239548"/>
                    <a:pt x="643089" y="242262"/>
                  </a:cubicBezTo>
                  <a:cubicBezTo>
                    <a:pt x="643089" y="244677"/>
                    <a:pt x="643089" y="247030"/>
                    <a:pt x="643089" y="249384"/>
                  </a:cubicBezTo>
                  <a:lnTo>
                    <a:pt x="643089" y="249384"/>
                  </a:lnTo>
                  <a:cubicBezTo>
                    <a:pt x="599975" y="255420"/>
                    <a:pt x="552513" y="260851"/>
                    <a:pt x="503844" y="266102"/>
                  </a:cubicBezTo>
                  <a:cubicBezTo>
                    <a:pt x="411154" y="276000"/>
                    <a:pt x="313091" y="284571"/>
                    <a:pt x="227950" y="291330"/>
                  </a:cubicBezTo>
                  <a:cubicBezTo>
                    <a:pt x="114367" y="300383"/>
                    <a:pt x="23852" y="306238"/>
                    <a:pt x="0" y="307686"/>
                  </a:cubicBezTo>
                  <a:lnTo>
                    <a:pt x="1268" y="306117"/>
                  </a:lnTo>
                  <a:cubicBezTo>
                    <a:pt x="5978" y="300565"/>
                    <a:pt x="12983" y="299720"/>
                    <a:pt x="17874" y="294710"/>
                  </a:cubicBezTo>
                  <a:cubicBezTo>
                    <a:pt x="22765" y="289701"/>
                    <a:pt x="21799" y="284752"/>
                    <a:pt x="21014" y="277509"/>
                  </a:cubicBezTo>
                  <a:cubicBezTo>
                    <a:pt x="20021" y="271036"/>
                    <a:pt x="19476" y="264502"/>
                    <a:pt x="19383" y="257954"/>
                  </a:cubicBezTo>
                  <a:cubicBezTo>
                    <a:pt x="19383" y="249505"/>
                    <a:pt x="22825" y="249022"/>
                    <a:pt x="27837" y="243349"/>
                  </a:cubicBezTo>
                  <a:cubicBezTo>
                    <a:pt x="32849" y="237675"/>
                    <a:pt x="30373" y="229588"/>
                    <a:pt x="31641" y="221802"/>
                  </a:cubicBezTo>
                  <a:cubicBezTo>
                    <a:pt x="32863" y="215927"/>
                    <a:pt x="35708" y="210512"/>
                    <a:pt x="39853" y="206170"/>
                  </a:cubicBezTo>
                  <a:cubicBezTo>
                    <a:pt x="48368" y="195005"/>
                    <a:pt x="57546" y="181063"/>
                    <a:pt x="59659" y="166638"/>
                  </a:cubicBezTo>
                  <a:cubicBezTo>
                    <a:pt x="59970" y="164540"/>
                    <a:pt x="60132" y="162422"/>
                    <a:pt x="60143" y="160301"/>
                  </a:cubicBezTo>
                  <a:cubicBezTo>
                    <a:pt x="59397" y="147263"/>
                    <a:pt x="59679" y="134186"/>
                    <a:pt x="60988" y="121191"/>
                  </a:cubicBezTo>
                  <a:cubicBezTo>
                    <a:pt x="62014" y="114009"/>
                    <a:pt x="65154" y="111776"/>
                    <a:pt x="68415" y="105801"/>
                  </a:cubicBezTo>
                  <a:cubicBezTo>
                    <a:pt x="68956" y="104778"/>
                    <a:pt x="69400" y="103707"/>
                    <a:pt x="69743" y="102602"/>
                  </a:cubicBezTo>
                  <a:cubicBezTo>
                    <a:pt x="69900" y="102232"/>
                    <a:pt x="70021" y="101848"/>
                    <a:pt x="70106" y="101456"/>
                  </a:cubicBezTo>
                  <a:cubicBezTo>
                    <a:pt x="70106" y="100671"/>
                    <a:pt x="70528" y="99947"/>
                    <a:pt x="70710" y="99162"/>
                  </a:cubicBezTo>
                  <a:cubicBezTo>
                    <a:pt x="107483" y="99162"/>
                    <a:pt x="228372" y="94877"/>
                    <a:pt x="228372" y="94877"/>
                  </a:cubicBezTo>
                  <a:lnTo>
                    <a:pt x="230063" y="61803"/>
                  </a:lnTo>
                  <a:cubicBezTo>
                    <a:pt x="242562" y="61803"/>
                    <a:pt x="255907" y="61803"/>
                    <a:pt x="269856" y="61320"/>
                  </a:cubicBezTo>
                  <a:lnTo>
                    <a:pt x="280423" y="61320"/>
                  </a:lnTo>
                  <a:lnTo>
                    <a:pt x="291594" y="60897"/>
                  </a:lnTo>
                  <a:lnTo>
                    <a:pt x="302222" y="60415"/>
                  </a:lnTo>
                  <a:cubicBezTo>
                    <a:pt x="313453" y="59932"/>
                    <a:pt x="325107" y="59268"/>
                    <a:pt x="337124" y="58544"/>
                  </a:cubicBezTo>
                  <a:lnTo>
                    <a:pt x="349442" y="58242"/>
                  </a:lnTo>
                  <a:lnTo>
                    <a:pt x="356869" y="57759"/>
                  </a:lnTo>
                  <a:lnTo>
                    <a:pt x="367557" y="57035"/>
                  </a:lnTo>
                  <a:cubicBezTo>
                    <a:pt x="378426" y="56250"/>
                    <a:pt x="389537" y="55345"/>
                    <a:pt x="400889" y="54440"/>
                  </a:cubicBezTo>
                  <a:lnTo>
                    <a:pt x="411577" y="53534"/>
                  </a:lnTo>
                  <a:lnTo>
                    <a:pt x="440501" y="50999"/>
                  </a:lnTo>
                  <a:lnTo>
                    <a:pt x="451491" y="49913"/>
                  </a:lnTo>
                  <a:lnTo>
                    <a:pt x="453483" y="49913"/>
                  </a:lnTo>
                  <a:lnTo>
                    <a:pt x="472263" y="48102"/>
                  </a:lnTo>
                  <a:lnTo>
                    <a:pt x="473531" y="48102"/>
                  </a:lnTo>
                  <a:lnTo>
                    <a:pt x="485970" y="46835"/>
                  </a:lnTo>
                  <a:cubicBezTo>
                    <a:pt x="512579" y="44139"/>
                    <a:pt x="539893" y="41162"/>
                    <a:pt x="567911" y="37903"/>
                  </a:cubicBezTo>
                  <a:lnTo>
                    <a:pt x="576003" y="36937"/>
                  </a:lnTo>
                  <a:lnTo>
                    <a:pt x="589952" y="35307"/>
                  </a:lnTo>
                  <a:lnTo>
                    <a:pt x="598888" y="34221"/>
                  </a:lnTo>
                  <a:lnTo>
                    <a:pt x="604262" y="33557"/>
                  </a:lnTo>
                  <a:lnTo>
                    <a:pt x="622015" y="31445"/>
                  </a:lnTo>
                  <a:lnTo>
                    <a:pt x="646169" y="28366"/>
                  </a:lnTo>
                  <a:lnTo>
                    <a:pt x="646169" y="28366"/>
                  </a:lnTo>
                  <a:cubicBezTo>
                    <a:pt x="679078" y="24202"/>
                    <a:pt x="785052" y="9355"/>
                    <a:pt x="851776" y="0"/>
                  </a:cubicBezTo>
                  <a:lnTo>
                    <a:pt x="847127" y="724"/>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 name="Freeform 20">
              <a:extLst>
                <a:ext uri="{FF2B5EF4-FFF2-40B4-BE49-F238E27FC236}">
                  <a16:creationId xmlns:a16="http://schemas.microsoft.com/office/drawing/2014/main" id="{27FA04DF-A095-3948-A895-246903A91BF9}"/>
                </a:ext>
              </a:extLst>
            </p:cNvPr>
            <p:cNvSpPr/>
            <p:nvPr/>
          </p:nvSpPr>
          <p:spPr>
            <a:xfrm>
              <a:off x="7927798" y="4072731"/>
              <a:ext cx="6143" cy="6140"/>
            </a:xfrm>
            <a:custGeom>
              <a:avLst/>
              <a:gdLst>
                <a:gd name="connsiteX0" fmla="*/ 0 w 0"/>
                <a:gd name="connsiteY0" fmla="*/ 7605 h 6035"/>
                <a:gd name="connsiteX1" fmla="*/ 4891 w 0"/>
                <a:gd name="connsiteY1" fmla="*/ 0 h 6035"/>
                <a:gd name="connsiteX2" fmla="*/ 0 w 0"/>
                <a:gd name="connsiteY2" fmla="*/ 7605 h 6035"/>
              </a:gdLst>
              <a:ahLst/>
              <a:cxnLst>
                <a:cxn ang="0">
                  <a:pos x="connsiteX0" y="connsiteY0"/>
                </a:cxn>
                <a:cxn ang="0">
                  <a:pos x="connsiteX1" y="connsiteY1"/>
                </a:cxn>
                <a:cxn ang="0">
                  <a:pos x="connsiteX2" y="connsiteY2"/>
                </a:cxn>
              </a:cxnLst>
              <a:rect l="l" t="t" r="r" b="b"/>
              <a:pathLst>
                <a:path h="6035">
                  <a:moveTo>
                    <a:pt x="0" y="7605"/>
                  </a:moveTo>
                  <a:cubicBezTo>
                    <a:pt x="1481" y="4977"/>
                    <a:pt x="3114" y="2438"/>
                    <a:pt x="4891" y="0"/>
                  </a:cubicBezTo>
                  <a:cubicBezTo>
                    <a:pt x="3140" y="2414"/>
                    <a:pt x="1510" y="5010"/>
                    <a:pt x="0" y="760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 name="Freeform 21">
              <a:extLst>
                <a:ext uri="{FF2B5EF4-FFF2-40B4-BE49-F238E27FC236}">
                  <a16:creationId xmlns:a16="http://schemas.microsoft.com/office/drawing/2014/main" id="{11A6408C-097F-D145-9BBA-D73EE3C90D51}"/>
                </a:ext>
              </a:extLst>
            </p:cNvPr>
            <p:cNvSpPr/>
            <p:nvPr/>
          </p:nvSpPr>
          <p:spPr>
            <a:xfrm>
              <a:off x="7985850" y="4050074"/>
              <a:ext cx="6143" cy="6140"/>
            </a:xfrm>
            <a:custGeom>
              <a:avLst/>
              <a:gdLst>
                <a:gd name="connsiteX0" fmla="*/ 0 w 0"/>
                <a:gd name="connsiteY0" fmla="*/ 483 h 0"/>
                <a:gd name="connsiteX1" fmla="*/ 725 w 0"/>
                <a:gd name="connsiteY1" fmla="*/ 0 h 0"/>
                <a:gd name="connsiteX2" fmla="*/ 725 w 0"/>
                <a:gd name="connsiteY2" fmla="*/ 0 h 0"/>
              </a:gdLst>
              <a:ahLst/>
              <a:cxnLst>
                <a:cxn ang="0">
                  <a:pos x="connsiteX0" y="connsiteY0"/>
                </a:cxn>
                <a:cxn ang="0">
                  <a:pos x="connsiteX1" y="connsiteY1"/>
                </a:cxn>
                <a:cxn ang="0">
                  <a:pos x="connsiteX2" y="connsiteY2"/>
                </a:cxn>
              </a:cxnLst>
              <a:rect l="l" t="t" r="r" b="b"/>
              <a:pathLst>
                <a:path>
                  <a:moveTo>
                    <a:pt x="0" y="483"/>
                  </a:moveTo>
                  <a:lnTo>
                    <a:pt x="725" y="0"/>
                  </a:lnTo>
                  <a:lnTo>
                    <a:pt x="725"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3" name="Freeform 22">
              <a:extLst>
                <a:ext uri="{FF2B5EF4-FFF2-40B4-BE49-F238E27FC236}">
                  <a16:creationId xmlns:a16="http://schemas.microsoft.com/office/drawing/2014/main" id="{689FD19B-06E8-C946-A893-D99EC955B76E}"/>
                </a:ext>
              </a:extLst>
            </p:cNvPr>
            <p:cNvSpPr/>
            <p:nvPr/>
          </p:nvSpPr>
          <p:spPr>
            <a:xfrm>
              <a:off x="8053343" y="3992297"/>
              <a:ext cx="6143" cy="6140"/>
            </a:xfrm>
            <a:custGeom>
              <a:avLst/>
              <a:gdLst>
                <a:gd name="connsiteX0" fmla="*/ 19 w 0"/>
                <a:gd name="connsiteY0" fmla="*/ 724 h 0"/>
                <a:gd name="connsiteX1" fmla="*/ 19 w 0"/>
                <a:gd name="connsiteY1" fmla="*/ 0 h 0"/>
                <a:gd name="connsiteX2" fmla="*/ 19 w 0"/>
                <a:gd name="connsiteY2" fmla="*/ 724 h 0"/>
                <a:gd name="connsiteX3" fmla="*/ 19 w 0"/>
                <a:gd name="connsiteY3" fmla="*/ 2474 h 0"/>
                <a:gd name="connsiteX4" fmla="*/ 19 w 0"/>
                <a:gd name="connsiteY4" fmla="*/ 724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19" y="724"/>
                  </a:moveTo>
                  <a:cubicBezTo>
                    <a:pt x="-6" y="483"/>
                    <a:pt x="-6" y="241"/>
                    <a:pt x="19" y="0"/>
                  </a:cubicBezTo>
                  <a:cubicBezTo>
                    <a:pt x="19" y="302"/>
                    <a:pt x="19" y="543"/>
                    <a:pt x="19" y="724"/>
                  </a:cubicBezTo>
                  <a:cubicBezTo>
                    <a:pt x="19" y="905"/>
                    <a:pt x="19" y="1811"/>
                    <a:pt x="19" y="2474"/>
                  </a:cubicBezTo>
                  <a:cubicBezTo>
                    <a:pt x="19" y="1811"/>
                    <a:pt x="19" y="1267"/>
                    <a:pt x="19" y="72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4" name="Freeform 23">
              <a:extLst>
                <a:ext uri="{FF2B5EF4-FFF2-40B4-BE49-F238E27FC236}">
                  <a16:creationId xmlns:a16="http://schemas.microsoft.com/office/drawing/2014/main" id="{72B4C5F2-6667-B442-B44A-54B08A7AB2DB}"/>
                </a:ext>
              </a:extLst>
            </p:cNvPr>
            <p:cNvSpPr/>
            <p:nvPr/>
          </p:nvSpPr>
          <p:spPr>
            <a:xfrm>
              <a:off x="8063928" y="4000647"/>
              <a:ext cx="6143" cy="6140"/>
            </a:xfrm>
            <a:custGeom>
              <a:avLst/>
              <a:gdLst>
                <a:gd name="connsiteX0" fmla="*/ 1751 w 0"/>
                <a:gd name="connsiteY0" fmla="*/ 785 h 0"/>
                <a:gd name="connsiteX1" fmla="*/ 3925 w 0"/>
                <a:gd name="connsiteY1" fmla="*/ 0 h 0"/>
                <a:gd name="connsiteX2" fmla="*/ 1570 w 0"/>
                <a:gd name="connsiteY2" fmla="*/ 1086 h 0"/>
                <a:gd name="connsiteX3" fmla="*/ 0 w 0"/>
                <a:gd name="connsiteY3" fmla="*/ 1871 h 0"/>
              </a:gdLst>
              <a:ahLst/>
              <a:cxnLst>
                <a:cxn ang="0">
                  <a:pos x="connsiteX0" y="connsiteY0"/>
                </a:cxn>
                <a:cxn ang="0">
                  <a:pos x="connsiteX1" y="connsiteY1"/>
                </a:cxn>
                <a:cxn ang="0">
                  <a:pos x="connsiteX2" y="connsiteY2"/>
                </a:cxn>
                <a:cxn ang="0">
                  <a:pos x="connsiteX3" y="connsiteY3"/>
                </a:cxn>
              </a:cxnLst>
              <a:rect l="l" t="t" r="r" b="b"/>
              <a:pathLst>
                <a:path>
                  <a:moveTo>
                    <a:pt x="1751" y="785"/>
                  </a:moveTo>
                  <a:cubicBezTo>
                    <a:pt x="2491" y="565"/>
                    <a:pt x="3216" y="304"/>
                    <a:pt x="3925" y="0"/>
                  </a:cubicBezTo>
                  <a:lnTo>
                    <a:pt x="1570" y="1086"/>
                  </a:lnTo>
                  <a:lnTo>
                    <a:pt x="0" y="187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5" name="Freeform 24">
              <a:extLst>
                <a:ext uri="{FF2B5EF4-FFF2-40B4-BE49-F238E27FC236}">
                  <a16:creationId xmlns:a16="http://schemas.microsoft.com/office/drawing/2014/main" id="{E690364F-F3C6-764E-8BA4-75DD21E2F6D7}"/>
                </a:ext>
              </a:extLst>
            </p:cNvPr>
            <p:cNvSpPr/>
            <p:nvPr/>
          </p:nvSpPr>
          <p:spPr>
            <a:xfrm>
              <a:off x="5120607" y="3875022"/>
              <a:ext cx="737167" cy="767504"/>
            </a:xfrm>
            <a:custGeom>
              <a:avLst/>
              <a:gdLst>
                <a:gd name="connsiteX0" fmla="*/ 729619 w 724607"/>
                <a:gd name="connsiteY0" fmla="*/ 55707 h 754429"/>
                <a:gd name="connsiteX1" fmla="*/ 725513 w 724607"/>
                <a:gd name="connsiteY1" fmla="*/ 127348 h 754429"/>
                <a:gd name="connsiteX2" fmla="*/ 691517 w 724607"/>
                <a:gd name="connsiteY2" fmla="*/ 718277 h 754429"/>
                <a:gd name="connsiteX3" fmla="*/ 278914 w 724607"/>
                <a:gd name="connsiteY3" fmla="*/ 693773 h 754429"/>
                <a:gd name="connsiteX4" fmla="*/ 278914 w 724607"/>
                <a:gd name="connsiteY4" fmla="*/ 694377 h 754429"/>
                <a:gd name="connsiteX5" fmla="*/ 280242 w 724607"/>
                <a:gd name="connsiteY5" fmla="*/ 697153 h 754429"/>
                <a:gd name="connsiteX6" fmla="*/ 280242 w 724607"/>
                <a:gd name="connsiteY6" fmla="*/ 697998 h 754429"/>
                <a:gd name="connsiteX7" fmla="*/ 280846 w 724607"/>
                <a:gd name="connsiteY7" fmla="*/ 699084 h 754429"/>
                <a:gd name="connsiteX8" fmla="*/ 281933 w 724607"/>
                <a:gd name="connsiteY8" fmla="*/ 700774 h 754429"/>
                <a:gd name="connsiteX9" fmla="*/ 284046 w 724607"/>
                <a:gd name="connsiteY9" fmla="*/ 701800 h 754429"/>
                <a:gd name="connsiteX10" fmla="*/ 285979 w 724607"/>
                <a:gd name="connsiteY10" fmla="*/ 703309 h 754429"/>
                <a:gd name="connsiteX11" fmla="*/ 288937 w 724607"/>
                <a:gd name="connsiteY11" fmla="*/ 706930 h 754429"/>
                <a:gd name="connsiteX12" fmla="*/ 288575 w 724607"/>
                <a:gd name="connsiteY12" fmla="*/ 708198 h 754429"/>
                <a:gd name="connsiteX13" fmla="*/ 92871 w 724607"/>
                <a:gd name="connsiteY13" fmla="*/ 687617 h 754429"/>
                <a:gd name="connsiteX14" fmla="*/ 92871 w 724607"/>
                <a:gd name="connsiteY14" fmla="*/ 688039 h 754429"/>
                <a:gd name="connsiteX15" fmla="*/ 89066 w 724607"/>
                <a:gd name="connsiteY15" fmla="*/ 754429 h 754429"/>
                <a:gd name="connsiteX16" fmla="*/ 89066 w 724607"/>
                <a:gd name="connsiteY16" fmla="*/ 754851 h 754429"/>
                <a:gd name="connsiteX17" fmla="*/ 0 w 724607"/>
                <a:gd name="connsiteY17" fmla="*/ 743988 h 754429"/>
                <a:gd name="connsiteX18" fmla="*/ 93535 w 724607"/>
                <a:gd name="connsiteY18" fmla="*/ 0 h 754429"/>
                <a:gd name="connsiteX19" fmla="*/ 729619 w 724607"/>
                <a:gd name="connsiteY19" fmla="*/ 55707 h 754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4607" h="754429">
                  <a:moveTo>
                    <a:pt x="729619" y="55707"/>
                  </a:moveTo>
                  <a:lnTo>
                    <a:pt x="725513" y="127348"/>
                  </a:lnTo>
                  <a:lnTo>
                    <a:pt x="691517" y="718277"/>
                  </a:lnTo>
                  <a:lnTo>
                    <a:pt x="278914" y="693773"/>
                  </a:lnTo>
                  <a:lnTo>
                    <a:pt x="278914" y="694377"/>
                  </a:lnTo>
                  <a:cubicBezTo>
                    <a:pt x="279245" y="695351"/>
                    <a:pt x="279691" y="696283"/>
                    <a:pt x="280242" y="697153"/>
                  </a:cubicBezTo>
                  <a:cubicBezTo>
                    <a:pt x="280242" y="697153"/>
                    <a:pt x="280242" y="697817"/>
                    <a:pt x="280242" y="697998"/>
                  </a:cubicBezTo>
                  <a:cubicBezTo>
                    <a:pt x="280242" y="698179"/>
                    <a:pt x="280665" y="698843"/>
                    <a:pt x="280846" y="699084"/>
                  </a:cubicBezTo>
                  <a:cubicBezTo>
                    <a:pt x="281100" y="699710"/>
                    <a:pt x="281469" y="700283"/>
                    <a:pt x="281933" y="700774"/>
                  </a:cubicBezTo>
                  <a:cubicBezTo>
                    <a:pt x="282597" y="701197"/>
                    <a:pt x="283442" y="701378"/>
                    <a:pt x="284046" y="701800"/>
                  </a:cubicBezTo>
                  <a:cubicBezTo>
                    <a:pt x="284733" y="702246"/>
                    <a:pt x="285380" y="702751"/>
                    <a:pt x="285979" y="703309"/>
                  </a:cubicBezTo>
                  <a:cubicBezTo>
                    <a:pt x="287247" y="704154"/>
                    <a:pt x="289360" y="704999"/>
                    <a:pt x="288937" y="706930"/>
                  </a:cubicBezTo>
                  <a:cubicBezTo>
                    <a:pt x="288937" y="707534"/>
                    <a:pt x="288635" y="707896"/>
                    <a:pt x="288575" y="708198"/>
                  </a:cubicBezTo>
                  <a:lnTo>
                    <a:pt x="92871" y="687617"/>
                  </a:lnTo>
                  <a:lnTo>
                    <a:pt x="92871" y="688039"/>
                  </a:lnTo>
                  <a:lnTo>
                    <a:pt x="89066" y="754429"/>
                  </a:lnTo>
                  <a:lnTo>
                    <a:pt x="89066" y="754851"/>
                  </a:lnTo>
                  <a:lnTo>
                    <a:pt x="0" y="743988"/>
                  </a:lnTo>
                  <a:lnTo>
                    <a:pt x="93535" y="0"/>
                  </a:lnTo>
                  <a:cubicBezTo>
                    <a:pt x="311702" y="26013"/>
                    <a:pt x="529507" y="43696"/>
                    <a:pt x="729619" y="5570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6" name="Freeform 25">
              <a:extLst>
                <a:ext uri="{FF2B5EF4-FFF2-40B4-BE49-F238E27FC236}">
                  <a16:creationId xmlns:a16="http://schemas.microsoft.com/office/drawing/2014/main" id="{BBE5C24E-C3B3-CC42-9A1F-74A38BDE5A97}"/>
                </a:ext>
              </a:extLst>
            </p:cNvPr>
            <p:cNvSpPr/>
            <p:nvPr/>
          </p:nvSpPr>
          <p:spPr>
            <a:xfrm>
              <a:off x="8819093" y="2803034"/>
              <a:ext cx="325582" cy="190341"/>
            </a:xfrm>
            <a:custGeom>
              <a:avLst/>
              <a:gdLst>
                <a:gd name="connsiteX0" fmla="*/ 322330 w 320035"/>
                <a:gd name="connsiteY0" fmla="*/ 158068 h 187098"/>
                <a:gd name="connsiteX1" fmla="*/ 308502 w 320035"/>
                <a:gd name="connsiteY1" fmla="*/ 176174 h 187098"/>
                <a:gd name="connsiteX2" fmla="*/ 290870 w 320035"/>
                <a:gd name="connsiteY2" fmla="*/ 164103 h 187098"/>
                <a:gd name="connsiteX3" fmla="*/ 278068 w 320035"/>
                <a:gd name="connsiteY3" fmla="*/ 161267 h 187098"/>
                <a:gd name="connsiteX4" fmla="*/ 263878 w 320035"/>
                <a:gd name="connsiteY4" fmla="*/ 180339 h 187098"/>
                <a:gd name="connsiteX5" fmla="*/ 262489 w 320035"/>
                <a:gd name="connsiteY5" fmla="*/ 190659 h 187098"/>
                <a:gd name="connsiteX6" fmla="*/ 218529 w 320035"/>
                <a:gd name="connsiteY6" fmla="*/ 133806 h 187098"/>
                <a:gd name="connsiteX7" fmla="*/ 171490 w 320035"/>
                <a:gd name="connsiteY7" fmla="*/ 142074 h 187098"/>
                <a:gd name="connsiteX8" fmla="*/ 0 w 320035"/>
                <a:gd name="connsiteY8" fmla="*/ 181425 h 187098"/>
                <a:gd name="connsiteX9" fmla="*/ 725 w 320035"/>
                <a:gd name="connsiteY9" fmla="*/ 175812 h 187098"/>
                <a:gd name="connsiteX10" fmla="*/ 1207 w 320035"/>
                <a:gd name="connsiteY10" fmla="*/ 166276 h 187098"/>
                <a:gd name="connsiteX11" fmla="*/ 3744 w 320035"/>
                <a:gd name="connsiteY11" fmla="*/ 145876 h 187098"/>
                <a:gd name="connsiteX12" fmla="*/ 2476 w 320035"/>
                <a:gd name="connsiteY12" fmla="*/ 94273 h 187098"/>
                <a:gd name="connsiteX13" fmla="*/ 2476 w 320035"/>
                <a:gd name="connsiteY13" fmla="*/ 94274 h 187098"/>
                <a:gd name="connsiteX14" fmla="*/ 2476 w 320035"/>
                <a:gd name="connsiteY14" fmla="*/ 94274 h 187098"/>
                <a:gd name="connsiteX15" fmla="*/ 77835 w 320035"/>
                <a:gd name="connsiteY15" fmla="*/ 78340 h 187098"/>
                <a:gd name="connsiteX16" fmla="*/ 183205 w 320035"/>
                <a:gd name="connsiteY16" fmla="*/ 52448 h 187098"/>
                <a:gd name="connsiteX17" fmla="*/ 194919 w 320035"/>
                <a:gd name="connsiteY17" fmla="*/ 45447 h 187098"/>
                <a:gd name="connsiteX18" fmla="*/ 212129 w 320035"/>
                <a:gd name="connsiteY18" fmla="*/ 28246 h 187098"/>
                <a:gd name="connsiteX19" fmla="*/ 227466 w 320035"/>
                <a:gd name="connsiteY19" fmla="*/ 11648 h 187098"/>
                <a:gd name="connsiteX20" fmla="*/ 242985 w 320035"/>
                <a:gd name="connsiteY20" fmla="*/ 0 h 187098"/>
                <a:gd name="connsiteX21" fmla="*/ 241355 w 320035"/>
                <a:gd name="connsiteY21" fmla="*/ 14847 h 187098"/>
                <a:gd name="connsiteX22" fmla="*/ 252888 w 320035"/>
                <a:gd name="connsiteY22" fmla="*/ 34221 h 187098"/>
                <a:gd name="connsiteX23" fmla="*/ 259349 w 320035"/>
                <a:gd name="connsiteY23" fmla="*/ 44904 h 187098"/>
                <a:gd name="connsiteX24" fmla="*/ 243226 w 320035"/>
                <a:gd name="connsiteY24" fmla="*/ 62346 h 187098"/>
                <a:gd name="connsiteX25" fmla="*/ 241415 w 320035"/>
                <a:gd name="connsiteY25" fmla="*/ 84979 h 187098"/>
                <a:gd name="connsiteX26" fmla="*/ 265569 w 320035"/>
                <a:gd name="connsiteY26" fmla="*/ 92946 h 187098"/>
                <a:gd name="connsiteX27" fmla="*/ 277645 w 320035"/>
                <a:gd name="connsiteY27" fmla="*/ 115096 h 187098"/>
                <a:gd name="connsiteX28" fmla="*/ 295761 w 320035"/>
                <a:gd name="connsiteY28" fmla="*/ 127167 h 187098"/>
                <a:gd name="connsiteX29" fmla="*/ 309649 w 320035"/>
                <a:gd name="connsiteY29" fmla="*/ 144307 h 187098"/>
                <a:gd name="connsiteX30" fmla="*/ 322330 w 320035"/>
                <a:gd name="connsiteY30" fmla="*/ 158068 h 187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20035" h="187098">
                  <a:moveTo>
                    <a:pt x="322330" y="158068"/>
                  </a:moveTo>
                  <a:cubicBezTo>
                    <a:pt x="320426" y="165756"/>
                    <a:pt x="315420" y="172312"/>
                    <a:pt x="308502" y="176174"/>
                  </a:cubicBezTo>
                  <a:cubicBezTo>
                    <a:pt x="298961" y="180942"/>
                    <a:pt x="294191" y="171708"/>
                    <a:pt x="290870" y="164103"/>
                  </a:cubicBezTo>
                  <a:cubicBezTo>
                    <a:pt x="286582" y="154266"/>
                    <a:pt x="284831" y="152033"/>
                    <a:pt x="278068" y="161267"/>
                  </a:cubicBezTo>
                  <a:cubicBezTo>
                    <a:pt x="273660" y="167302"/>
                    <a:pt x="265991" y="173338"/>
                    <a:pt x="263878" y="180339"/>
                  </a:cubicBezTo>
                  <a:cubicBezTo>
                    <a:pt x="263228" y="183751"/>
                    <a:pt x="262765" y="187197"/>
                    <a:pt x="262489" y="190659"/>
                  </a:cubicBezTo>
                  <a:cubicBezTo>
                    <a:pt x="242713" y="176284"/>
                    <a:pt x="227460" y="156558"/>
                    <a:pt x="218529" y="133806"/>
                  </a:cubicBezTo>
                  <a:cubicBezTo>
                    <a:pt x="202678" y="135479"/>
                    <a:pt x="186961" y="138241"/>
                    <a:pt x="171490" y="142074"/>
                  </a:cubicBezTo>
                  <a:cubicBezTo>
                    <a:pt x="112737" y="154507"/>
                    <a:pt x="18598" y="176959"/>
                    <a:pt x="0" y="181425"/>
                  </a:cubicBezTo>
                  <a:cubicBezTo>
                    <a:pt x="362" y="179856"/>
                    <a:pt x="543" y="177381"/>
                    <a:pt x="725" y="175812"/>
                  </a:cubicBezTo>
                  <a:cubicBezTo>
                    <a:pt x="1026" y="172794"/>
                    <a:pt x="1026" y="169475"/>
                    <a:pt x="1207" y="166276"/>
                  </a:cubicBezTo>
                  <a:cubicBezTo>
                    <a:pt x="1630" y="159275"/>
                    <a:pt x="3744" y="153179"/>
                    <a:pt x="3744" y="145876"/>
                  </a:cubicBezTo>
                  <a:cubicBezTo>
                    <a:pt x="4772" y="128670"/>
                    <a:pt x="4347" y="111408"/>
                    <a:pt x="2476" y="94273"/>
                  </a:cubicBezTo>
                  <a:lnTo>
                    <a:pt x="2476" y="94274"/>
                  </a:lnTo>
                  <a:lnTo>
                    <a:pt x="2476" y="94274"/>
                  </a:lnTo>
                  <a:cubicBezTo>
                    <a:pt x="14552" y="91799"/>
                    <a:pt x="44744" y="85522"/>
                    <a:pt x="77835" y="78340"/>
                  </a:cubicBezTo>
                  <a:cubicBezTo>
                    <a:pt x="119621" y="69226"/>
                    <a:pt x="165512" y="58604"/>
                    <a:pt x="183205" y="52448"/>
                  </a:cubicBezTo>
                  <a:cubicBezTo>
                    <a:pt x="187933" y="51900"/>
                    <a:pt x="192199" y="49351"/>
                    <a:pt x="194919" y="45447"/>
                  </a:cubicBezTo>
                  <a:cubicBezTo>
                    <a:pt x="200052" y="39713"/>
                    <a:pt x="206452" y="33980"/>
                    <a:pt x="212129" y="28246"/>
                  </a:cubicBezTo>
                  <a:cubicBezTo>
                    <a:pt x="216894" y="22403"/>
                    <a:pt x="222016" y="16860"/>
                    <a:pt x="227466" y="11648"/>
                  </a:cubicBezTo>
                  <a:cubicBezTo>
                    <a:pt x="231331" y="9234"/>
                    <a:pt x="237852" y="3802"/>
                    <a:pt x="242985" y="0"/>
                  </a:cubicBezTo>
                  <a:cubicBezTo>
                    <a:pt x="241548" y="4810"/>
                    <a:pt x="240996" y="9840"/>
                    <a:pt x="241355" y="14847"/>
                  </a:cubicBezTo>
                  <a:cubicBezTo>
                    <a:pt x="242140" y="23659"/>
                    <a:pt x="244253" y="30720"/>
                    <a:pt x="252888" y="34221"/>
                  </a:cubicBezTo>
                  <a:cubicBezTo>
                    <a:pt x="259228" y="36756"/>
                    <a:pt x="268286" y="38385"/>
                    <a:pt x="259349" y="44904"/>
                  </a:cubicBezTo>
                  <a:cubicBezTo>
                    <a:pt x="251439" y="50939"/>
                    <a:pt x="245582" y="51905"/>
                    <a:pt x="243226" y="62346"/>
                  </a:cubicBezTo>
                  <a:cubicBezTo>
                    <a:pt x="241838" y="68381"/>
                    <a:pt x="236584" y="79909"/>
                    <a:pt x="241415" y="84979"/>
                  </a:cubicBezTo>
                  <a:cubicBezTo>
                    <a:pt x="247453" y="91014"/>
                    <a:pt x="258987" y="88057"/>
                    <a:pt x="265569" y="92946"/>
                  </a:cubicBezTo>
                  <a:cubicBezTo>
                    <a:pt x="272150" y="97834"/>
                    <a:pt x="272815" y="108155"/>
                    <a:pt x="277645" y="115096"/>
                  </a:cubicBezTo>
                  <a:cubicBezTo>
                    <a:pt x="282476" y="122036"/>
                    <a:pt x="290205" y="121916"/>
                    <a:pt x="295761" y="127167"/>
                  </a:cubicBezTo>
                  <a:cubicBezTo>
                    <a:pt x="301316" y="132417"/>
                    <a:pt x="302161" y="140746"/>
                    <a:pt x="309649" y="144307"/>
                  </a:cubicBezTo>
                  <a:cubicBezTo>
                    <a:pt x="317137" y="147868"/>
                    <a:pt x="324383" y="148110"/>
                    <a:pt x="322330" y="15806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7" name="Freeform 26">
              <a:extLst>
                <a:ext uri="{FF2B5EF4-FFF2-40B4-BE49-F238E27FC236}">
                  <a16:creationId xmlns:a16="http://schemas.microsoft.com/office/drawing/2014/main" id="{F52C616D-7FE0-FD48-A35A-951D8633B9D2}"/>
                </a:ext>
              </a:extLst>
            </p:cNvPr>
            <p:cNvSpPr/>
            <p:nvPr/>
          </p:nvSpPr>
          <p:spPr>
            <a:xfrm>
              <a:off x="8143665" y="3036478"/>
              <a:ext cx="595877" cy="399102"/>
            </a:xfrm>
            <a:custGeom>
              <a:avLst/>
              <a:gdLst>
                <a:gd name="connsiteX0" fmla="*/ 590374 w 585724"/>
                <a:gd name="connsiteY0" fmla="*/ 249203 h 392303"/>
                <a:gd name="connsiteX1" fmla="*/ 586147 w 585724"/>
                <a:gd name="connsiteY1" fmla="*/ 255238 h 392303"/>
                <a:gd name="connsiteX2" fmla="*/ 585362 w 585724"/>
                <a:gd name="connsiteY2" fmla="*/ 262179 h 392303"/>
                <a:gd name="connsiteX3" fmla="*/ 575278 w 585724"/>
                <a:gd name="connsiteY3" fmla="*/ 271595 h 392303"/>
                <a:gd name="connsiteX4" fmla="*/ 567609 w 585724"/>
                <a:gd name="connsiteY4" fmla="*/ 280648 h 392303"/>
                <a:gd name="connsiteX5" fmla="*/ 557948 w 585724"/>
                <a:gd name="connsiteY5" fmla="*/ 289580 h 392303"/>
                <a:gd name="connsiteX6" fmla="*/ 553238 w 585724"/>
                <a:gd name="connsiteY6" fmla="*/ 293986 h 392303"/>
                <a:gd name="connsiteX7" fmla="*/ 549796 w 585724"/>
                <a:gd name="connsiteY7" fmla="*/ 292779 h 392303"/>
                <a:gd name="connsiteX8" fmla="*/ 536391 w 585724"/>
                <a:gd name="connsiteY8" fmla="*/ 290184 h 392303"/>
                <a:gd name="connsiteX9" fmla="*/ 524314 w 585724"/>
                <a:gd name="connsiteY9" fmla="*/ 291451 h 392303"/>
                <a:gd name="connsiteX10" fmla="*/ 510909 w 585724"/>
                <a:gd name="connsiteY10" fmla="*/ 298452 h 392303"/>
                <a:gd name="connsiteX11" fmla="*/ 504870 w 585724"/>
                <a:gd name="connsiteY11" fmla="*/ 302315 h 392303"/>
                <a:gd name="connsiteX12" fmla="*/ 503602 w 585724"/>
                <a:gd name="connsiteY12" fmla="*/ 308048 h 392303"/>
                <a:gd name="connsiteX13" fmla="*/ 497866 w 585724"/>
                <a:gd name="connsiteY13" fmla="*/ 312515 h 392303"/>
                <a:gd name="connsiteX14" fmla="*/ 494122 w 585724"/>
                <a:gd name="connsiteY14" fmla="*/ 317826 h 392303"/>
                <a:gd name="connsiteX15" fmla="*/ 147639 w 585724"/>
                <a:gd name="connsiteY15" fmla="*/ 380293 h 392303"/>
                <a:gd name="connsiteX16" fmla="*/ 53681 w 585724"/>
                <a:gd name="connsiteY16" fmla="*/ 397192 h 392303"/>
                <a:gd name="connsiteX17" fmla="*/ 32909 w 585724"/>
                <a:gd name="connsiteY17" fmla="*/ 273405 h 392303"/>
                <a:gd name="connsiteX18" fmla="*/ 0 w 585724"/>
                <a:gd name="connsiteY18" fmla="*/ 77616 h 392303"/>
                <a:gd name="connsiteX19" fmla="*/ 17270 w 585724"/>
                <a:gd name="connsiteY19" fmla="*/ 73632 h 392303"/>
                <a:gd name="connsiteX20" fmla="*/ 33573 w 585724"/>
                <a:gd name="connsiteY20" fmla="*/ 56793 h 392303"/>
                <a:gd name="connsiteX21" fmla="*/ 49454 w 585724"/>
                <a:gd name="connsiteY21" fmla="*/ 42731 h 392303"/>
                <a:gd name="connsiteX22" fmla="*/ 62980 w 585724"/>
                <a:gd name="connsiteY22" fmla="*/ 37299 h 392303"/>
                <a:gd name="connsiteX23" fmla="*/ 70227 w 585724"/>
                <a:gd name="connsiteY23" fmla="*/ 91618 h 392303"/>
                <a:gd name="connsiteX24" fmla="*/ 485910 w 585724"/>
                <a:gd name="connsiteY24" fmla="*/ 0 h 392303"/>
                <a:gd name="connsiteX25" fmla="*/ 488929 w 585724"/>
                <a:gd name="connsiteY25" fmla="*/ 543 h 392303"/>
                <a:gd name="connsiteX26" fmla="*/ 498530 w 585724"/>
                <a:gd name="connsiteY26" fmla="*/ 2475 h 392303"/>
                <a:gd name="connsiteX27" fmla="*/ 507467 w 585724"/>
                <a:gd name="connsiteY27" fmla="*/ 8872 h 392303"/>
                <a:gd name="connsiteX28" fmla="*/ 516343 w 585724"/>
                <a:gd name="connsiteY28" fmla="*/ 11407 h 392303"/>
                <a:gd name="connsiteX29" fmla="*/ 525884 w 585724"/>
                <a:gd name="connsiteY29" fmla="*/ 19012 h 392303"/>
                <a:gd name="connsiteX30" fmla="*/ 527816 w 585724"/>
                <a:gd name="connsiteY30" fmla="*/ 37480 h 392303"/>
                <a:gd name="connsiteX31" fmla="*/ 534217 w 585724"/>
                <a:gd name="connsiteY31" fmla="*/ 45145 h 392303"/>
                <a:gd name="connsiteX32" fmla="*/ 537417 w 585724"/>
                <a:gd name="connsiteY32" fmla="*/ 48344 h 392303"/>
                <a:gd name="connsiteX33" fmla="*/ 541825 w 585724"/>
                <a:gd name="connsiteY33" fmla="*/ 48344 h 392303"/>
                <a:gd name="connsiteX34" fmla="*/ 551427 w 585724"/>
                <a:gd name="connsiteY34" fmla="*/ 50879 h 392303"/>
                <a:gd name="connsiteX35" fmla="*/ 559035 w 585724"/>
                <a:gd name="connsiteY35" fmla="*/ 59147 h 392303"/>
                <a:gd name="connsiteX36" fmla="*/ 576244 w 585724"/>
                <a:gd name="connsiteY36" fmla="*/ 66148 h 392303"/>
                <a:gd name="connsiteX37" fmla="*/ 578659 w 585724"/>
                <a:gd name="connsiteY37" fmla="*/ 73753 h 392303"/>
                <a:gd name="connsiteX38" fmla="*/ 569058 w 585724"/>
                <a:gd name="connsiteY38" fmla="*/ 89083 h 392303"/>
                <a:gd name="connsiteX39" fmla="*/ 566703 w 585724"/>
                <a:gd name="connsiteY39" fmla="*/ 101878 h 392303"/>
                <a:gd name="connsiteX40" fmla="*/ 560303 w 585724"/>
                <a:gd name="connsiteY40" fmla="*/ 109483 h 392303"/>
                <a:gd name="connsiteX41" fmla="*/ 553902 w 585724"/>
                <a:gd name="connsiteY41" fmla="*/ 122700 h 392303"/>
                <a:gd name="connsiteX42" fmla="*/ 550762 w 585724"/>
                <a:gd name="connsiteY42" fmla="*/ 135616 h 392303"/>
                <a:gd name="connsiteX43" fmla="*/ 552815 w 585724"/>
                <a:gd name="connsiteY43" fmla="*/ 167423 h 392303"/>
                <a:gd name="connsiteX44" fmla="*/ 555714 w 585724"/>
                <a:gd name="connsiteY44" fmla="*/ 181425 h 392303"/>
                <a:gd name="connsiteX45" fmla="*/ 565858 w 585724"/>
                <a:gd name="connsiteY45" fmla="*/ 189754 h 392303"/>
                <a:gd name="connsiteX46" fmla="*/ 581860 w 585724"/>
                <a:gd name="connsiteY46" fmla="*/ 209007 h 392303"/>
                <a:gd name="connsiteX47" fmla="*/ 587898 w 585724"/>
                <a:gd name="connsiteY47" fmla="*/ 235744 h 392303"/>
                <a:gd name="connsiteX48" fmla="*/ 590374 w 585724"/>
                <a:gd name="connsiteY48" fmla="*/ 249203 h 392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85724" h="392303">
                  <a:moveTo>
                    <a:pt x="590374" y="249203"/>
                  </a:moveTo>
                  <a:cubicBezTo>
                    <a:pt x="589408" y="251617"/>
                    <a:pt x="587113" y="252643"/>
                    <a:pt x="586147" y="255238"/>
                  </a:cubicBezTo>
                  <a:cubicBezTo>
                    <a:pt x="585181" y="257834"/>
                    <a:pt x="586147" y="260127"/>
                    <a:pt x="585362" y="262179"/>
                  </a:cubicBezTo>
                  <a:cubicBezTo>
                    <a:pt x="583490" y="266223"/>
                    <a:pt x="578599" y="268637"/>
                    <a:pt x="575278" y="271595"/>
                  </a:cubicBezTo>
                  <a:cubicBezTo>
                    <a:pt x="572455" y="274376"/>
                    <a:pt x="569888" y="277406"/>
                    <a:pt x="567609" y="280648"/>
                  </a:cubicBezTo>
                  <a:cubicBezTo>
                    <a:pt x="564593" y="283839"/>
                    <a:pt x="561365" y="286823"/>
                    <a:pt x="557948" y="289580"/>
                  </a:cubicBezTo>
                  <a:cubicBezTo>
                    <a:pt x="556318" y="291089"/>
                    <a:pt x="554627" y="292477"/>
                    <a:pt x="553238" y="293986"/>
                  </a:cubicBezTo>
                  <a:cubicBezTo>
                    <a:pt x="552142" y="293449"/>
                    <a:pt x="550987" y="293044"/>
                    <a:pt x="549796" y="292779"/>
                  </a:cubicBezTo>
                  <a:cubicBezTo>
                    <a:pt x="545484" y="291245"/>
                    <a:pt x="540964" y="290370"/>
                    <a:pt x="536391" y="290184"/>
                  </a:cubicBezTo>
                  <a:cubicBezTo>
                    <a:pt x="532352" y="289036"/>
                    <a:pt x="528026" y="289490"/>
                    <a:pt x="524314" y="291451"/>
                  </a:cubicBezTo>
                  <a:cubicBezTo>
                    <a:pt x="519999" y="294067"/>
                    <a:pt x="515522" y="296406"/>
                    <a:pt x="510909" y="298452"/>
                  </a:cubicBezTo>
                  <a:cubicBezTo>
                    <a:pt x="508373" y="299116"/>
                    <a:pt x="505836" y="299780"/>
                    <a:pt x="504870" y="302315"/>
                  </a:cubicBezTo>
                  <a:cubicBezTo>
                    <a:pt x="503904" y="304850"/>
                    <a:pt x="504267" y="306117"/>
                    <a:pt x="503602" y="308048"/>
                  </a:cubicBezTo>
                  <a:cubicBezTo>
                    <a:pt x="501962" y="309856"/>
                    <a:pt x="500021" y="311367"/>
                    <a:pt x="497866" y="312515"/>
                  </a:cubicBezTo>
                  <a:cubicBezTo>
                    <a:pt x="496377" y="314103"/>
                    <a:pt x="495117" y="315890"/>
                    <a:pt x="494122" y="317826"/>
                  </a:cubicBezTo>
                  <a:lnTo>
                    <a:pt x="147639" y="380293"/>
                  </a:lnTo>
                  <a:lnTo>
                    <a:pt x="53681" y="397192"/>
                  </a:lnTo>
                  <a:lnTo>
                    <a:pt x="32909" y="273405"/>
                  </a:lnTo>
                  <a:lnTo>
                    <a:pt x="0" y="77616"/>
                  </a:lnTo>
                  <a:cubicBezTo>
                    <a:pt x="5555" y="75926"/>
                    <a:pt x="11412" y="75322"/>
                    <a:pt x="17270" y="73632"/>
                  </a:cubicBezTo>
                  <a:cubicBezTo>
                    <a:pt x="26327" y="70977"/>
                    <a:pt x="28381" y="63734"/>
                    <a:pt x="33573" y="56793"/>
                  </a:cubicBezTo>
                  <a:cubicBezTo>
                    <a:pt x="38175" y="51379"/>
                    <a:pt x="43522" y="46644"/>
                    <a:pt x="49454" y="42731"/>
                  </a:cubicBezTo>
                  <a:cubicBezTo>
                    <a:pt x="53561" y="40048"/>
                    <a:pt x="58158" y="38202"/>
                    <a:pt x="62980" y="37299"/>
                  </a:cubicBezTo>
                  <a:lnTo>
                    <a:pt x="70227" y="91618"/>
                  </a:lnTo>
                  <a:cubicBezTo>
                    <a:pt x="70227" y="91618"/>
                    <a:pt x="402338" y="21728"/>
                    <a:pt x="485910" y="0"/>
                  </a:cubicBezTo>
                  <a:cubicBezTo>
                    <a:pt x="486889" y="309"/>
                    <a:pt x="487904" y="491"/>
                    <a:pt x="488929" y="543"/>
                  </a:cubicBezTo>
                  <a:cubicBezTo>
                    <a:pt x="491465" y="1207"/>
                    <a:pt x="495934" y="543"/>
                    <a:pt x="498530" y="2475"/>
                  </a:cubicBezTo>
                  <a:cubicBezTo>
                    <a:pt x="501652" y="4399"/>
                    <a:pt x="504638" y="6537"/>
                    <a:pt x="507467" y="8872"/>
                  </a:cubicBezTo>
                  <a:cubicBezTo>
                    <a:pt x="510309" y="10081"/>
                    <a:pt x="513291" y="10932"/>
                    <a:pt x="516343" y="11407"/>
                  </a:cubicBezTo>
                  <a:cubicBezTo>
                    <a:pt x="521476" y="12011"/>
                    <a:pt x="525884" y="13278"/>
                    <a:pt x="525884" y="19012"/>
                  </a:cubicBezTo>
                  <a:cubicBezTo>
                    <a:pt x="525267" y="25235"/>
                    <a:pt x="525924" y="31519"/>
                    <a:pt x="527816" y="37480"/>
                  </a:cubicBezTo>
                  <a:cubicBezTo>
                    <a:pt x="529369" y="40468"/>
                    <a:pt x="531553" y="43084"/>
                    <a:pt x="534217" y="45145"/>
                  </a:cubicBezTo>
                  <a:cubicBezTo>
                    <a:pt x="535485" y="47076"/>
                    <a:pt x="534821" y="47680"/>
                    <a:pt x="537417" y="48344"/>
                  </a:cubicBezTo>
                  <a:cubicBezTo>
                    <a:pt x="538685" y="48947"/>
                    <a:pt x="540557" y="48344"/>
                    <a:pt x="541825" y="48344"/>
                  </a:cubicBezTo>
                  <a:cubicBezTo>
                    <a:pt x="545229" y="47971"/>
                    <a:pt x="548651" y="48875"/>
                    <a:pt x="551427" y="50879"/>
                  </a:cubicBezTo>
                  <a:cubicBezTo>
                    <a:pt x="554566" y="52810"/>
                    <a:pt x="555231" y="57276"/>
                    <a:pt x="559035" y="59147"/>
                  </a:cubicBezTo>
                  <a:cubicBezTo>
                    <a:pt x="564167" y="61079"/>
                    <a:pt x="573708" y="60415"/>
                    <a:pt x="576244" y="66148"/>
                  </a:cubicBezTo>
                  <a:cubicBezTo>
                    <a:pt x="577331" y="68804"/>
                    <a:pt x="577512" y="71520"/>
                    <a:pt x="578659" y="73753"/>
                  </a:cubicBezTo>
                  <a:cubicBezTo>
                    <a:pt x="574478" y="78179"/>
                    <a:pt x="571215" y="83390"/>
                    <a:pt x="569058" y="89083"/>
                  </a:cubicBezTo>
                  <a:cubicBezTo>
                    <a:pt x="567911" y="93730"/>
                    <a:pt x="569421" y="98015"/>
                    <a:pt x="566703" y="101878"/>
                  </a:cubicBezTo>
                  <a:cubicBezTo>
                    <a:pt x="564590" y="104835"/>
                    <a:pt x="561873" y="105318"/>
                    <a:pt x="560303" y="109483"/>
                  </a:cubicBezTo>
                  <a:cubicBezTo>
                    <a:pt x="559067" y="114269"/>
                    <a:pt x="556891" y="118762"/>
                    <a:pt x="553902" y="122700"/>
                  </a:cubicBezTo>
                  <a:cubicBezTo>
                    <a:pt x="549434" y="128072"/>
                    <a:pt x="549494" y="128736"/>
                    <a:pt x="550762" y="135616"/>
                  </a:cubicBezTo>
                  <a:cubicBezTo>
                    <a:pt x="553064" y="146052"/>
                    <a:pt x="553757" y="156778"/>
                    <a:pt x="552815" y="167423"/>
                  </a:cubicBezTo>
                  <a:cubicBezTo>
                    <a:pt x="552345" y="172276"/>
                    <a:pt x="553355" y="177157"/>
                    <a:pt x="555714" y="181425"/>
                  </a:cubicBezTo>
                  <a:cubicBezTo>
                    <a:pt x="558370" y="185650"/>
                    <a:pt x="562658" y="186072"/>
                    <a:pt x="565858" y="189754"/>
                  </a:cubicBezTo>
                  <a:cubicBezTo>
                    <a:pt x="571896" y="196272"/>
                    <a:pt x="570447" y="208343"/>
                    <a:pt x="581860" y="209007"/>
                  </a:cubicBezTo>
                  <a:cubicBezTo>
                    <a:pt x="586811" y="216913"/>
                    <a:pt x="584577" y="228019"/>
                    <a:pt x="587898" y="235744"/>
                  </a:cubicBezTo>
                  <a:cubicBezTo>
                    <a:pt x="590801" y="239589"/>
                    <a:pt x="591719" y="244578"/>
                    <a:pt x="590374" y="24920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8" name="Freeform 27">
              <a:extLst>
                <a:ext uri="{FF2B5EF4-FFF2-40B4-BE49-F238E27FC236}">
                  <a16:creationId xmlns:a16="http://schemas.microsoft.com/office/drawing/2014/main" id="{9F228F30-1BC7-434E-BE52-BEB7FC9659D7}"/>
                </a:ext>
              </a:extLst>
            </p:cNvPr>
            <p:cNvSpPr/>
            <p:nvPr/>
          </p:nvSpPr>
          <p:spPr>
            <a:xfrm>
              <a:off x="7753151" y="4129466"/>
              <a:ext cx="571304" cy="601723"/>
            </a:xfrm>
            <a:custGeom>
              <a:avLst/>
              <a:gdLst>
                <a:gd name="connsiteX0" fmla="*/ 567428 w 561570"/>
                <a:gd name="connsiteY0" fmla="*/ 357539 h 591472"/>
                <a:gd name="connsiteX1" fmla="*/ 566462 w 561570"/>
                <a:gd name="connsiteY1" fmla="*/ 358565 h 591472"/>
                <a:gd name="connsiteX2" fmla="*/ 559820 w 561570"/>
                <a:gd name="connsiteY2" fmla="*/ 362307 h 591472"/>
                <a:gd name="connsiteX3" fmla="*/ 557465 w 561570"/>
                <a:gd name="connsiteY3" fmla="*/ 369067 h 591472"/>
                <a:gd name="connsiteX4" fmla="*/ 544361 w 561570"/>
                <a:gd name="connsiteY4" fmla="*/ 375404 h 591472"/>
                <a:gd name="connsiteX5" fmla="*/ 529809 w 561570"/>
                <a:gd name="connsiteY5" fmla="*/ 379267 h 591472"/>
                <a:gd name="connsiteX6" fmla="*/ 534338 w 561570"/>
                <a:gd name="connsiteY6" fmla="*/ 390492 h 591472"/>
                <a:gd name="connsiteX7" fmla="*/ 524737 w 561570"/>
                <a:gd name="connsiteY7" fmla="*/ 415238 h 591472"/>
                <a:gd name="connsiteX8" fmla="*/ 528058 w 561570"/>
                <a:gd name="connsiteY8" fmla="*/ 427309 h 591472"/>
                <a:gd name="connsiteX9" fmla="*/ 514472 w 561570"/>
                <a:gd name="connsiteY9" fmla="*/ 441130 h 591472"/>
                <a:gd name="connsiteX10" fmla="*/ 522744 w 561570"/>
                <a:gd name="connsiteY10" fmla="*/ 459236 h 591472"/>
                <a:gd name="connsiteX11" fmla="*/ 509460 w 561570"/>
                <a:gd name="connsiteY11" fmla="*/ 477342 h 591472"/>
                <a:gd name="connsiteX12" fmla="*/ 508071 w 561570"/>
                <a:gd name="connsiteY12" fmla="*/ 485792 h 591472"/>
                <a:gd name="connsiteX13" fmla="*/ 520449 w 561570"/>
                <a:gd name="connsiteY13" fmla="*/ 487542 h 591472"/>
                <a:gd name="connsiteX14" fmla="*/ 517672 w 561570"/>
                <a:gd name="connsiteY14" fmla="*/ 519168 h 591472"/>
                <a:gd name="connsiteX15" fmla="*/ 519906 w 561570"/>
                <a:gd name="connsiteY15" fmla="*/ 524238 h 591472"/>
                <a:gd name="connsiteX16" fmla="*/ 505414 w 561570"/>
                <a:gd name="connsiteY16" fmla="*/ 537636 h 591472"/>
                <a:gd name="connsiteX17" fmla="*/ 482468 w 561570"/>
                <a:gd name="connsiteY17" fmla="*/ 536309 h 591472"/>
                <a:gd name="connsiteX18" fmla="*/ 464728 w 561570"/>
                <a:gd name="connsiteY18" fmla="*/ 540698 h 591472"/>
                <a:gd name="connsiteX19" fmla="*/ 463326 w 561570"/>
                <a:gd name="connsiteY19" fmla="*/ 543973 h 591472"/>
                <a:gd name="connsiteX20" fmla="*/ 463326 w 561570"/>
                <a:gd name="connsiteY20" fmla="*/ 566908 h 591472"/>
                <a:gd name="connsiteX21" fmla="*/ 449317 w 561570"/>
                <a:gd name="connsiteY21" fmla="*/ 582178 h 591472"/>
                <a:gd name="connsiteX22" fmla="*/ 432772 w 561570"/>
                <a:gd name="connsiteY22" fmla="*/ 569443 h 591472"/>
                <a:gd name="connsiteX23" fmla="*/ 420031 w 561570"/>
                <a:gd name="connsiteY23" fmla="*/ 569443 h 591472"/>
                <a:gd name="connsiteX24" fmla="*/ 134294 w 561570"/>
                <a:gd name="connsiteY24" fmla="*/ 592679 h 591472"/>
                <a:gd name="connsiteX25" fmla="*/ 128256 w 561570"/>
                <a:gd name="connsiteY25" fmla="*/ 592679 h 591472"/>
                <a:gd name="connsiteX26" fmla="*/ 130852 w 561570"/>
                <a:gd name="connsiteY26" fmla="*/ 590990 h 591472"/>
                <a:gd name="connsiteX27" fmla="*/ 140453 w 561570"/>
                <a:gd name="connsiteY27" fmla="*/ 589119 h 591472"/>
                <a:gd name="connsiteX28" fmla="*/ 136951 w 561570"/>
                <a:gd name="connsiteY28" fmla="*/ 589119 h 591472"/>
                <a:gd name="connsiteX29" fmla="*/ 117749 w 561570"/>
                <a:gd name="connsiteY29" fmla="*/ 558278 h 591472"/>
                <a:gd name="connsiteX30" fmla="*/ 116662 w 561570"/>
                <a:gd name="connsiteY30" fmla="*/ 550794 h 591472"/>
                <a:gd name="connsiteX31" fmla="*/ 111589 w 561570"/>
                <a:gd name="connsiteY31" fmla="*/ 539326 h 591472"/>
                <a:gd name="connsiteX32" fmla="*/ 106457 w 561570"/>
                <a:gd name="connsiteY32" fmla="*/ 522729 h 591472"/>
                <a:gd name="connsiteX33" fmla="*/ 107725 w 561570"/>
                <a:gd name="connsiteY33" fmla="*/ 513857 h 591472"/>
                <a:gd name="connsiteX34" fmla="*/ 103921 w 561570"/>
                <a:gd name="connsiteY34" fmla="*/ 503657 h 591472"/>
                <a:gd name="connsiteX35" fmla="*/ 101385 w 561570"/>
                <a:gd name="connsiteY35" fmla="*/ 490862 h 591472"/>
                <a:gd name="connsiteX36" fmla="*/ 94984 w 561570"/>
                <a:gd name="connsiteY36" fmla="*/ 474325 h 591472"/>
                <a:gd name="connsiteX37" fmla="*/ 98849 w 561570"/>
                <a:gd name="connsiteY37" fmla="*/ 457788 h 591472"/>
                <a:gd name="connsiteX38" fmla="*/ 102653 w 561570"/>
                <a:gd name="connsiteY38" fmla="*/ 439681 h 591472"/>
                <a:gd name="connsiteX39" fmla="*/ 101385 w 561570"/>
                <a:gd name="connsiteY39" fmla="*/ 420609 h 591472"/>
                <a:gd name="connsiteX40" fmla="*/ 98849 w 561570"/>
                <a:gd name="connsiteY40" fmla="*/ 404012 h 591472"/>
                <a:gd name="connsiteX41" fmla="*/ 102653 w 561570"/>
                <a:gd name="connsiteY41" fmla="*/ 368342 h 591472"/>
                <a:gd name="connsiteX42" fmla="*/ 93716 w 561570"/>
                <a:gd name="connsiteY42" fmla="*/ 362307 h 591472"/>
                <a:gd name="connsiteX43" fmla="*/ 94984 w 561570"/>
                <a:gd name="connsiteY43" fmla="*/ 353375 h 591472"/>
                <a:gd name="connsiteX44" fmla="*/ 83511 w 561570"/>
                <a:gd name="connsiteY44" fmla="*/ 346977 h 591472"/>
                <a:gd name="connsiteX45" fmla="*/ 72038 w 561570"/>
                <a:gd name="connsiteY45" fmla="*/ 322835 h 591472"/>
                <a:gd name="connsiteX46" fmla="*/ 0 w 561570"/>
                <a:gd name="connsiteY46" fmla="*/ 39713 h 591472"/>
                <a:gd name="connsiteX47" fmla="*/ 139245 w 561570"/>
                <a:gd name="connsiteY47" fmla="*/ 22935 h 591472"/>
                <a:gd name="connsiteX48" fmla="*/ 273902 w 561570"/>
                <a:gd name="connsiteY48" fmla="*/ 0 h 591472"/>
                <a:gd name="connsiteX49" fmla="*/ 264542 w 561570"/>
                <a:gd name="connsiteY49" fmla="*/ 15813 h 591472"/>
                <a:gd name="connsiteX50" fmla="*/ 261946 w 561570"/>
                <a:gd name="connsiteY50" fmla="*/ 27341 h 591472"/>
                <a:gd name="connsiteX51" fmla="*/ 259410 w 561570"/>
                <a:gd name="connsiteY51" fmla="*/ 43878 h 591472"/>
                <a:gd name="connsiteX52" fmla="*/ 274747 w 561570"/>
                <a:gd name="connsiteY52" fmla="*/ 66812 h 591472"/>
                <a:gd name="connsiteX53" fmla="*/ 292862 w 561570"/>
                <a:gd name="connsiteY53" fmla="*/ 68080 h 591472"/>
                <a:gd name="connsiteX54" fmla="*/ 300531 w 561570"/>
                <a:gd name="connsiteY54" fmla="*/ 77012 h 591472"/>
                <a:gd name="connsiteX55" fmla="*/ 309407 w 561570"/>
                <a:gd name="connsiteY55" fmla="*/ 79547 h 591472"/>
                <a:gd name="connsiteX56" fmla="*/ 322148 w 561570"/>
                <a:gd name="connsiteY56" fmla="*/ 96084 h 591472"/>
                <a:gd name="connsiteX57" fmla="*/ 343102 w 561570"/>
                <a:gd name="connsiteY57" fmla="*/ 124209 h 591472"/>
                <a:gd name="connsiteX58" fmla="*/ 364236 w 561570"/>
                <a:gd name="connsiteY58" fmla="*/ 147083 h 591472"/>
                <a:gd name="connsiteX59" fmla="*/ 383680 w 561570"/>
                <a:gd name="connsiteY59" fmla="*/ 164586 h 591472"/>
                <a:gd name="connsiteX60" fmla="*/ 407833 w 561570"/>
                <a:gd name="connsiteY60" fmla="*/ 182692 h 591472"/>
                <a:gd name="connsiteX61" fmla="*/ 445755 w 561570"/>
                <a:gd name="connsiteY61" fmla="*/ 214861 h 591472"/>
                <a:gd name="connsiteX62" fmla="*/ 461032 w 561570"/>
                <a:gd name="connsiteY62" fmla="*/ 225001 h 591472"/>
                <a:gd name="connsiteX63" fmla="*/ 479147 w 561570"/>
                <a:gd name="connsiteY63" fmla="*/ 236468 h 591472"/>
                <a:gd name="connsiteX64" fmla="*/ 488023 w 561570"/>
                <a:gd name="connsiteY64" fmla="*/ 253066 h 591472"/>
                <a:gd name="connsiteX65" fmla="*/ 490620 w 561570"/>
                <a:gd name="connsiteY65" fmla="*/ 263205 h 591472"/>
                <a:gd name="connsiteX66" fmla="*/ 494424 w 561570"/>
                <a:gd name="connsiteY66" fmla="*/ 270870 h 591472"/>
                <a:gd name="connsiteX67" fmla="*/ 500764 w 561570"/>
                <a:gd name="connsiteY67" fmla="*/ 286140 h 591472"/>
                <a:gd name="connsiteX68" fmla="*/ 508433 w 561570"/>
                <a:gd name="connsiteY68" fmla="*/ 292537 h 591472"/>
                <a:gd name="connsiteX69" fmla="*/ 513566 w 561570"/>
                <a:gd name="connsiteY69" fmla="*/ 301470 h 591472"/>
                <a:gd name="connsiteX70" fmla="*/ 522442 w 561570"/>
                <a:gd name="connsiteY70" fmla="*/ 307505 h 591472"/>
                <a:gd name="connsiteX71" fmla="*/ 525039 w 561570"/>
                <a:gd name="connsiteY71" fmla="*/ 316438 h 591472"/>
                <a:gd name="connsiteX72" fmla="*/ 531077 w 561570"/>
                <a:gd name="connsiteY72" fmla="*/ 330440 h 591472"/>
                <a:gd name="connsiteX73" fmla="*/ 549192 w 561570"/>
                <a:gd name="connsiteY73" fmla="*/ 341907 h 591472"/>
                <a:gd name="connsiteX74" fmla="*/ 555593 w 561570"/>
                <a:gd name="connsiteY74" fmla="*/ 346977 h 591472"/>
                <a:gd name="connsiteX75" fmla="*/ 567428 w 561570"/>
                <a:gd name="connsiteY75" fmla="*/ 357539 h 59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561570" h="591472">
                  <a:moveTo>
                    <a:pt x="567428" y="357539"/>
                  </a:moveTo>
                  <a:cubicBezTo>
                    <a:pt x="567138" y="357909"/>
                    <a:pt x="566814" y="358253"/>
                    <a:pt x="566462" y="358565"/>
                  </a:cubicBezTo>
                  <a:cubicBezTo>
                    <a:pt x="564651" y="360436"/>
                    <a:pt x="561571" y="360195"/>
                    <a:pt x="559820" y="362307"/>
                  </a:cubicBezTo>
                  <a:cubicBezTo>
                    <a:pt x="558069" y="364419"/>
                    <a:pt x="558733" y="367377"/>
                    <a:pt x="557465" y="369067"/>
                  </a:cubicBezTo>
                  <a:cubicBezTo>
                    <a:pt x="553238" y="375102"/>
                    <a:pt x="551427" y="374740"/>
                    <a:pt x="544361" y="375404"/>
                  </a:cubicBezTo>
                  <a:cubicBezTo>
                    <a:pt x="538806" y="375947"/>
                    <a:pt x="533855" y="371903"/>
                    <a:pt x="529809" y="379267"/>
                  </a:cubicBezTo>
                  <a:cubicBezTo>
                    <a:pt x="525763" y="386630"/>
                    <a:pt x="531741" y="385302"/>
                    <a:pt x="534338" y="390492"/>
                  </a:cubicBezTo>
                  <a:cubicBezTo>
                    <a:pt x="537780" y="397252"/>
                    <a:pt x="532405" y="410651"/>
                    <a:pt x="524737" y="415238"/>
                  </a:cubicBezTo>
                  <a:cubicBezTo>
                    <a:pt x="524737" y="419583"/>
                    <a:pt x="528420" y="422963"/>
                    <a:pt x="528058" y="427309"/>
                  </a:cubicBezTo>
                  <a:cubicBezTo>
                    <a:pt x="522382" y="428938"/>
                    <a:pt x="513566" y="434249"/>
                    <a:pt x="514472" y="441130"/>
                  </a:cubicBezTo>
                  <a:cubicBezTo>
                    <a:pt x="515377" y="448010"/>
                    <a:pt x="523589" y="449459"/>
                    <a:pt x="522744" y="459236"/>
                  </a:cubicBezTo>
                  <a:cubicBezTo>
                    <a:pt x="521899" y="469013"/>
                    <a:pt x="515558" y="471307"/>
                    <a:pt x="509460" y="477342"/>
                  </a:cubicBezTo>
                  <a:cubicBezTo>
                    <a:pt x="505233" y="481627"/>
                    <a:pt x="501247" y="480843"/>
                    <a:pt x="508071" y="485792"/>
                  </a:cubicBezTo>
                  <a:cubicBezTo>
                    <a:pt x="512025" y="487252"/>
                    <a:pt x="516246" y="487849"/>
                    <a:pt x="520449" y="487542"/>
                  </a:cubicBezTo>
                  <a:cubicBezTo>
                    <a:pt x="517128" y="498104"/>
                    <a:pt x="513988" y="508183"/>
                    <a:pt x="517672" y="519168"/>
                  </a:cubicBezTo>
                  <a:cubicBezTo>
                    <a:pt x="518292" y="520910"/>
                    <a:pt x="519039" y="522604"/>
                    <a:pt x="519906" y="524238"/>
                  </a:cubicBezTo>
                  <a:cubicBezTo>
                    <a:pt x="515196" y="528764"/>
                    <a:pt x="510305" y="533291"/>
                    <a:pt x="505414" y="537636"/>
                  </a:cubicBezTo>
                  <a:cubicBezTo>
                    <a:pt x="499013" y="543973"/>
                    <a:pt x="490137" y="538904"/>
                    <a:pt x="482468" y="536309"/>
                  </a:cubicBezTo>
                  <a:cubicBezTo>
                    <a:pt x="476356" y="532624"/>
                    <a:pt x="468414" y="534590"/>
                    <a:pt x="464728" y="540698"/>
                  </a:cubicBezTo>
                  <a:cubicBezTo>
                    <a:pt x="464112" y="541720"/>
                    <a:pt x="463640" y="542822"/>
                    <a:pt x="463326" y="543973"/>
                  </a:cubicBezTo>
                  <a:cubicBezTo>
                    <a:pt x="460790" y="552906"/>
                    <a:pt x="463326" y="559243"/>
                    <a:pt x="463326" y="566908"/>
                  </a:cubicBezTo>
                  <a:cubicBezTo>
                    <a:pt x="462058" y="575841"/>
                    <a:pt x="459522" y="585015"/>
                    <a:pt x="449317" y="582178"/>
                  </a:cubicBezTo>
                  <a:cubicBezTo>
                    <a:pt x="440380" y="580910"/>
                    <a:pt x="440380" y="570711"/>
                    <a:pt x="432772" y="569443"/>
                  </a:cubicBezTo>
                  <a:cubicBezTo>
                    <a:pt x="428549" y="568810"/>
                    <a:pt x="424254" y="568810"/>
                    <a:pt x="420031" y="569443"/>
                  </a:cubicBezTo>
                  <a:lnTo>
                    <a:pt x="134294" y="592679"/>
                  </a:lnTo>
                  <a:cubicBezTo>
                    <a:pt x="132286" y="592876"/>
                    <a:pt x="130263" y="592876"/>
                    <a:pt x="128256" y="592679"/>
                  </a:cubicBezTo>
                  <a:cubicBezTo>
                    <a:pt x="129059" y="592026"/>
                    <a:pt x="129929" y="591460"/>
                    <a:pt x="130852" y="590990"/>
                  </a:cubicBezTo>
                  <a:cubicBezTo>
                    <a:pt x="133993" y="590094"/>
                    <a:pt x="137205" y="589468"/>
                    <a:pt x="140453" y="589119"/>
                  </a:cubicBezTo>
                  <a:lnTo>
                    <a:pt x="136951" y="589119"/>
                  </a:lnTo>
                  <a:cubicBezTo>
                    <a:pt x="127833" y="588696"/>
                    <a:pt x="120345" y="570288"/>
                    <a:pt x="117749" y="558278"/>
                  </a:cubicBezTo>
                  <a:cubicBezTo>
                    <a:pt x="117118" y="555829"/>
                    <a:pt x="116754" y="553320"/>
                    <a:pt x="116662" y="550794"/>
                  </a:cubicBezTo>
                  <a:cubicBezTo>
                    <a:pt x="116662" y="544396"/>
                    <a:pt x="115394" y="544396"/>
                    <a:pt x="111589" y="539326"/>
                  </a:cubicBezTo>
                  <a:cubicBezTo>
                    <a:pt x="106381" y="535547"/>
                    <a:pt x="104290" y="528787"/>
                    <a:pt x="106457" y="522729"/>
                  </a:cubicBezTo>
                  <a:cubicBezTo>
                    <a:pt x="106457" y="520194"/>
                    <a:pt x="107725" y="515124"/>
                    <a:pt x="107725" y="513857"/>
                  </a:cubicBezTo>
                  <a:cubicBezTo>
                    <a:pt x="106457" y="509994"/>
                    <a:pt x="103921" y="507459"/>
                    <a:pt x="103921" y="503657"/>
                  </a:cubicBezTo>
                  <a:cubicBezTo>
                    <a:pt x="102653" y="497259"/>
                    <a:pt x="102653" y="495992"/>
                    <a:pt x="101385" y="490862"/>
                  </a:cubicBezTo>
                  <a:cubicBezTo>
                    <a:pt x="98720" y="485569"/>
                    <a:pt x="96577" y="480031"/>
                    <a:pt x="94984" y="474325"/>
                  </a:cubicBezTo>
                  <a:cubicBezTo>
                    <a:pt x="94285" y="468530"/>
                    <a:pt x="95654" y="462674"/>
                    <a:pt x="98849" y="457788"/>
                  </a:cubicBezTo>
                  <a:cubicBezTo>
                    <a:pt x="101348" y="452078"/>
                    <a:pt x="102644" y="445914"/>
                    <a:pt x="102653" y="439681"/>
                  </a:cubicBezTo>
                  <a:cubicBezTo>
                    <a:pt x="102862" y="433298"/>
                    <a:pt x="102438" y="426909"/>
                    <a:pt x="101385" y="420609"/>
                  </a:cubicBezTo>
                  <a:cubicBezTo>
                    <a:pt x="100117" y="414212"/>
                    <a:pt x="97520" y="410409"/>
                    <a:pt x="98849" y="404012"/>
                  </a:cubicBezTo>
                  <a:cubicBezTo>
                    <a:pt x="100117" y="395079"/>
                    <a:pt x="110322" y="377275"/>
                    <a:pt x="102653" y="368342"/>
                  </a:cubicBezTo>
                  <a:cubicBezTo>
                    <a:pt x="98849" y="365808"/>
                    <a:pt x="94984" y="367075"/>
                    <a:pt x="93716" y="362307"/>
                  </a:cubicBezTo>
                  <a:cubicBezTo>
                    <a:pt x="93716" y="359772"/>
                    <a:pt x="96313" y="355910"/>
                    <a:pt x="94984" y="353375"/>
                  </a:cubicBezTo>
                  <a:cubicBezTo>
                    <a:pt x="93716" y="345710"/>
                    <a:pt x="88945" y="348305"/>
                    <a:pt x="83511" y="346977"/>
                  </a:cubicBezTo>
                  <a:cubicBezTo>
                    <a:pt x="73366" y="344442"/>
                    <a:pt x="69502" y="331707"/>
                    <a:pt x="72038" y="322835"/>
                  </a:cubicBezTo>
                  <a:lnTo>
                    <a:pt x="0" y="39713"/>
                  </a:lnTo>
                  <a:cubicBezTo>
                    <a:pt x="48790" y="34462"/>
                    <a:pt x="96131" y="28849"/>
                    <a:pt x="139245" y="22935"/>
                  </a:cubicBezTo>
                  <a:cubicBezTo>
                    <a:pt x="192081" y="15752"/>
                    <a:pt x="238577" y="8027"/>
                    <a:pt x="273902" y="0"/>
                  </a:cubicBezTo>
                  <a:cubicBezTo>
                    <a:pt x="269842" y="4656"/>
                    <a:pt x="266670" y="10015"/>
                    <a:pt x="264542" y="15813"/>
                  </a:cubicBezTo>
                  <a:cubicBezTo>
                    <a:pt x="263274" y="20943"/>
                    <a:pt x="263274" y="23478"/>
                    <a:pt x="261946" y="27341"/>
                  </a:cubicBezTo>
                  <a:cubicBezTo>
                    <a:pt x="258066" y="31942"/>
                    <a:pt x="257087" y="38326"/>
                    <a:pt x="259410" y="43878"/>
                  </a:cubicBezTo>
                  <a:cubicBezTo>
                    <a:pt x="261946" y="51542"/>
                    <a:pt x="264542" y="64277"/>
                    <a:pt x="274747" y="66812"/>
                  </a:cubicBezTo>
                  <a:cubicBezTo>
                    <a:pt x="280785" y="68080"/>
                    <a:pt x="286160" y="65545"/>
                    <a:pt x="292862" y="68080"/>
                  </a:cubicBezTo>
                  <a:cubicBezTo>
                    <a:pt x="296062" y="70439"/>
                    <a:pt x="298684" y="73493"/>
                    <a:pt x="300531" y="77012"/>
                  </a:cubicBezTo>
                  <a:cubicBezTo>
                    <a:pt x="304335" y="80814"/>
                    <a:pt x="305603" y="78280"/>
                    <a:pt x="309407" y="79547"/>
                  </a:cubicBezTo>
                  <a:cubicBezTo>
                    <a:pt x="315011" y="83868"/>
                    <a:pt x="319401" y="89565"/>
                    <a:pt x="322148" y="96084"/>
                  </a:cubicBezTo>
                  <a:cubicBezTo>
                    <a:pt x="328187" y="108155"/>
                    <a:pt x="339116" y="111354"/>
                    <a:pt x="343102" y="124209"/>
                  </a:cubicBezTo>
                  <a:cubicBezTo>
                    <a:pt x="348416" y="141290"/>
                    <a:pt x="349140" y="137789"/>
                    <a:pt x="364236" y="147083"/>
                  </a:cubicBezTo>
                  <a:cubicBezTo>
                    <a:pt x="371724" y="151731"/>
                    <a:pt x="376313" y="159939"/>
                    <a:pt x="383680" y="164586"/>
                  </a:cubicBezTo>
                  <a:cubicBezTo>
                    <a:pt x="392013" y="170018"/>
                    <a:pt x="399561" y="176235"/>
                    <a:pt x="407833" y="182692"/>
                  </a:cubicBezTo>
                  <a:cubicBezTo>
                    <a:pt x="422446" y="193677"/>
                    <a:pt x="427035" y="207377"/>
                    <a:pt x="445755" y="214861"/>
                  </a:cubicBezTo>
                  <a:cubicBezTo>
                    <a:pt x="451307" y="217491"/>
                    <a:pt x="456452" y="220906"/>
                    <a:pt x="461032" y="225001"/>
                  </a:cubicBezTo>
                  <a:cubicBezTo>
                    <a:pt x="466554" y="229583"/>
                    <a:pt x="472642" y="233437"/>
                    <a:pt x="479147" y="236468"/>
                  </a:cubicBezTo>
                  <a:cubicBezTo>
                    <a:pt x="482951" y="239003"/>
                    <a:pt x="485487" y="247936"/>
                    <a:pt x="488023" y="253066"/>
                  </a:cubicBezTo>
                  <a:cubicBezTo>
                    <a:pt x="489291" y="255600"/>
                    <a:pt x="489291" y="259403"/>
                    <a:pt x="490620" y="263205"/>
                  </a:cubicBezTo>
                  <a:cubicBezTo>
                    <a:pt x="490620" y="265800"/>
                    <a:pt x="493156" y="268335"/>
                    <a:pt x="494424" y="270870"/>
                  </a:cubicBezTo>
                  <a:cubicBezTo>
                    <a:pt x="496960" y="276000"/>
                    <a:pt x="496960" y="282338"/>
                    <a:pt x="500764" y="286140"/>
                  </a:cubicBezTo>
                  <a:cubicBezTo>
                    <a:pt x="503361" y="288675"/>
                    <a:pt x="507165" y="288675"/>
                    <a:pt x="508433" y="292537"/>
                  </a:cubicBezTo>
                  <a:cubicBezTo>
                    <a:pt x="510880" y="295027"/>
                    <a:pt x="512648" y="298103"/>
                    <a:pt x="513566" y="301470"/>
                  </a:cubicBezTo>
                  <a:cubicBezTo>
                    <a:pt x="516102" y="304005"/>
                    <a:pt x="519604" y="305272"/>
                    <a:pt x="522442" y="307505"/>
                  </a:cubicBezTo>
                  <a:cubicBezTo>
                    <a:pt x="523879" y="310286"/>
                    <a:pt x="524761" y="313320"/>
                    <a:pt x="525039" y="316438"/>
                  </a:cubicBezTo>
                  <a:cubicBezTo>
                    <a:pt x="526307" y="322775"/>
                    <a:pt x="523710" y="327905"/>
                    <a:pt x="531077" y="330440"/>
                  </a:cubicBezTo>
                  <a:cubicBezTo>
                    <a:pt x="538082" y="332466"/>
                    <a:pt x="544366" y="336443"/>
                    <a:pt x="549192" y="341907"/>
                  </a:cubicBezTo>
                  <a:cubicBezTo>
                    <a:pt x="550728" y="344239"/>
                    <a:pt x="552971" y="346016"/>
                    <a:pt x="555593" y="346977"/>
                  </a:cubicBezTo>
                  <a:cubicBezTo>
                    <a:pt x="559820" y="350169"/>
                    <a:pt x="563778" y="353701"/>
                    <a:pt x="567428" y="35753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 name="Freeform 28">
              <a:extLst>
                <a:ext uri="{FF2B5EF4-FFF2-40B4-BE49-F238E27FC236}">
                  <a16:creationId xmlns:a16="http://schemas.microsoft.com/office/drawing/2014/main" id="{83B36F69-050C-E645-B3A9-30EBDE48B3B0}"/>
                </a:ext>
              </a:extLst>
            </p:cNvPr>
            <p:cNvSpPr/>
            <p:nvPr/>
          </p:nvSpPr>
          <p:spPr>
            <a:xfrm>
              <a:off x="6551367" y="3048082"/>
              <a:ext cx="626592" cy="411382"/>
            </a:xfrm>
            <a:custGeom>
              <a:avLst/>
              <a:gdLst>
                <a:gd name="connsiteX0" fmla="*/ 621187 w 615916"/>
                <a:gd name="connsiteY0" fmla="*/ 226329 h 404374"/>
                <a:gd name="connsiteX1" fmla="*/ 614364 w 615916"/>
                <a:gd name="connsiteY1" fmla="*/ 242443 h 404374"/>
                <a:gd name="connsiteX2" fmla="*/ 599268 w 615916"/>
                <a:gd name="connsiteY2" fmla="*/ 263869 h 404374"/>
                <a:gd name="connsiteX3" fmla="*/ 576141 w 615916"/>
                <a:gd name="connsiteY3" fmla="*/ 278113 h 404374"/>
                <a:gd name="connsiteX4" fmla="*/ 538884 w 615916"/>
                <a:gd name="connsiteY4" fmla="*/ 317886 h 404374"/>
                <a:gd name="connsiteX5" fmla="*/ 545587 w 615916"/>
                <a:gd name="connsiteY5" fmla="*/ 353737 h 404374"/>
                <a:gd name="connsiteX6" fmla="*/ 526626 w 615916"/>
                <a:gd name="connsiteY6" fmla="*/ 383914 h 404374"/>
                <a:gd name="connsiteX7" fmla="*/ 504345 w 615916"/>
                <a:gd name="connsiteY7" fmla="*/ 409866 h 404374"/>
                <a:gd name="connsiteX8" fmla="*/ 502231 w 615916"/>
                <a:gd name="connsiteY8" fmla="*/ 408720 h 404374"/>
                <a:gd name="connsiteX9" fmla="*/ 495045 w 615916"/>
                <a:gd name="connsiteY9" fmla="*/ 404495 h 404374"/>
                <a:gd name="connsiteX10" fmla="*/ 491181 w 615916"/>
                <a:gd name="connsiteY10" fmla="*/ 400692 h 404374"/>
                <a:gd name="connsiteX11" fmla="*/ 485686 w 615916"/>
                <a:gd name="connsiteY11" fmla="*/ 395562 h 404374"/>
                <a:gd name="connsiteX12" fmla="*/ 483150 w 615916"/>
                <a:gd name="connsiteY12" fmla="*/ 391760 h 404374"/>
                <a:gd name="connsiteX13" fmla="*/ 90654 w 615916"/>
                <a:gd name="connsiteY13" fmla="*/ 404615 h 404374"/>
                <a:gd name="connsiteX14" fmla="*/ 90654 w 615916"/>
                <a:gd name="connsiteY14" fmla="*/ 403227 h 404374"/>
                <a:gd name="connsiteX15" fmla="*/ 77671 w 615916"/>
                <a:gd name="connsiteY15" fmla="*/ 381439 h 404374"/>
                <a:gd name="connsiteX16" fmla="*/ 71633 w 615916"/>
                <a:gd name="connsiteY16" fmla="*/ 356694 h 404374"/>
                <a:gd name="connsiteX17" fmla="*/ 67829 w 615916"/>
                <a:gd name="connsiteY17" fmla="*/ 343959 h 404374"/>
                <a:gd name="connsiteX18" fmla="*/ 65111 w 615916"/>
                <a:gd name="connsiteY18" fmla="*/ 315291 h 404374"/>
                <a:gd name="connsiteX19" fmla="*/ 56356 w 615916"/>
                <a:gd name="connsiteY19" fmla="*/ 302556 h 404374"/>
                <a:gd name="connsiteX20" fmla="*/ 57020 w 615916"/>
                <a:gd name="connsiteY20" fmla="*/ 286623 h 404374"/>
                <a:gd name="connsiteX21" fmla="*/ 41803 w 615916"/>
                <a:gd name="connsiteY21" fmla="*/ 265016 h 404374"/>
                <a:gd name="connsiteX22" fmla="*/ 43132 w 615916"/>
                <a:gd name="connsiteY22" fmla="*/ 241417 h 404374"/>
                <a:gd name="connsiteX23" fmla="*/ 32866 w 615916"/>
                <a:gd name="connsiteY23" fmla="*/ 222828 h 404374"/>
                <a:gd name="connsiteX24" fmla="*/ 32866 w 615916"/>
                <a:gd name="connsiteY24" fmla="*/ 209550 h 404374"/>
                <a:gd name="connsiteX25" fmla="*/ 26828 w 615916"/>
                <a:gd name="connsiteY25" fmla="*/ 201946 h 404374"/>
                <a:gd name="connsiteX26" fmla="*/ 26828 w 615916"/>
                <a:gd name="connsiteY26" fmla="*/ 182693 h 404374"/>
                <a:gd name="connsiteX27" fmla="*/ 16502 w 615916"/>
                <a:gd name="connsiteY27" fmla="*/ 165009 h 404374"/>
                <a:gd name="connsiteX28" fmla="*/ 14027 w 615916"/>
                <a:gd name="connsiteY28" fmla="*/ 146902 h 404374"/>
                <a:gd name="connsiteX29" fmla="*/ 8834 w 615916"/>
                <a:gd name="connsiteY29" fmla="*/ 133564 h 404374"/>
                <a:gd name="connsiteX30" fmla="*/ 6841 w 615916"/>
                <a:gd name="connsiteY30" fmla="*/ 127227 h 404374"/>
                <a:gd name="connsiteX31" fmla="*/ 6841 w 615916"/>
                <a:gd name="connsiteY31" fmla="*/ 127227 h 404374"/>
                <a:gd name="connsiteX32" fmla="*/ 6297 w 615916"/>
                <a:gd name="connsiteY32" fmla="*/ 124028 h 404374"/>
                <a:gd name="connsiteX33" fmla="*/ 3761 w 615916"/>
                <a:gd name="connsiteY33" fmla="*/ 104956 h 404374"/>
                <a:gd name="connsiteX34" fmla="*/ 5633 w 615916"/>
                <a:gd name="connsiteY34" fmla="*/ 95360 h 404374"/>
                <a:gd name="connsiteX35" fmla="*/ 5633 w 615916"/>
                <a:gd name="connsiteY35" fmla="*/ 85824 h 404374"/>
                <a:gd name="connsiteX36" fmla="*/ 2493 w 615916"/>
                <a:gd name="connsiteY36" fmla="*/ 75624 h 404374"/>
                <a:gd name="connsiteX37" fmla="*/ 3097 w 615916"/>
                <a:gd name="connsiteY37" fmla="*/ 66752 h 404374"/>
                <a:gd name="connsiteX38" fmla="*/ 5633 w 615916"/>
                <a:gd name="connsiteY38" fmla="*/ 56552 h 404374"/>
                <a:gd name="connsiteX39" fmla="*/ 8229 w 615916"/>
                <a:gd name="connsiteY39" fmla="*/ 47620 h 404374"/>
                <a:gd name="connsiteX40" fmla="*/ 2191 w 615916"/>
                <a:gd name="connsiteY40" fmla="*/ 39351 h 404374"/>
                <a:gd name="connsiteX41" fmla="*/ 259 w 615916"/>
                <a:gd name="connsiteY41" fmla="*/ 29755 h 404374"/>
                <a:gd name="connsiteX42" fmla="*/ 3459 w 615916"/>
                <a:gd name="connsiteY42" fmla="*/ 20883 h 404374"/>
                <a:gd name="connsiteX43" fmla="*/ 2252 w 615916"/>
                <a:gd name="connsiteY43" fmla="*/ 13218 h 404374"/>
                <a:gd name="connsiteX44" fmla="*/ 25198 w 615916"/>
                <a:gd name="connsiteY44" fmla="*/ 13218 h 404374"/>
                <a:gd name="connsiteX45" fmla="*/ 515576 w 615916"/>
                <a:gd name="connsiteY45" fmla="*/ 0 h 404374"/>
                <a:gd name="connsiteX46" fmla="*/ 522641 w 615916"/>
                <a:gd name="connsiteY46" fmla="*/ 25288 h 404374"/>
                <a:gd name="connsiteX47" fmla="*/ 528317 w 615916"/>
                <a:gd name="connsiteY47" fmla="*/ 44179 h 404374"/>
                <a:gd name="connsiteX48" fmla="*/ 519984 w 615916"/>
                <a:gd name="connsiteY48" fmla="*/ 57940 h 404374"/>
                <a:gd name="connsiteX49" fmla="*/ 533268 w 615916"/>
                <a:gd name="connsiteY49" fmla="*/ 92765 h 404374"/>
                <a:gd name="connsiteX50" fmla="*/ 540454 w 615916"/>
                <a:gd name="connsiteY50" fmla="*/ 110207 h 404374"/>
                <a:gd name="connsiteX51" fmla="*/ 559838 w 615916"/>
                <a:gd name="connsiteY51" fmla="*/ 113768 h 404374"/>
                <a:gd name="connsiteX52" fmla="*/ 573968 w 615916"/>
                <a:gd name="connsiteY52" fmla="*/ 127468 h 404374"/>
                <a:gd name="connsiteX53" fmla="*/ 582482 w 615916"/>
                <a:gd name="connsiteY53" fmla="*/ 141169 h 404374"/>
                <a:gd name="connsiteX54" fmla="*/ 596913 w 615916"/>
                <a:gd name="connsiteY54" fmla="*/ 153240 h 404374"/>
                <a:gd name="connsiteX55" fmla="*/ 604582 w 615916"/>
                <a:gd name="connsiteY55" fmla="*/ 170199 h 404374"/>
                <a:gd name="connsiteX56" fmla="*/ 618470 w 615916"/>
                <a:gd name="connsiteY56" fmla="*/ 183598 h 404374"/>
                <a:gd name="connsiteX57" fmla="*/ 618470 w 615916"/>
                <a:gd name="connsiteY57" fmla="*/ 204782 h 404374"/>
                <a:gd name="connsiteX58" fmla="*/ 621187 w 615916"/>
                <a:gd name="connsiteY58" fmla="*/ 226329 h 404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615916" h="404374">
                  <a:moveTo>
                    <a:pt x="621187" y="226329"/>
                  </a:moveTo>
                  <a:cubicBezTo>
                    <a:pt x="619799" y="232034"/>
                    <a:pt x="617495" y="237476"/>
                    <a:pt x="614364" y="242443"/>
                  </a:cubicBezTo>
                  <a:cubicBezTo>
                    <a:pt x="610077" y="253066"/>
                    <a:pt x="610137" y="259524"/>
                    <a:pt x="599268" y="263869"/>
                  </a:cubicBezTo>
                  <a:cubicBezTo>
                    <a:pt x="590030" y="267611"/>
                    <a:pt x="585682" y="275336"/>
                    <a:pt x="576141" y="278113"/>
                  </a:cubicBezTo>
                  <a:cubicBezTo>
                    <a:pt x="555007" y="284148"/>
                    <a:pt x="542326" y="294891"/>
                    <a:pt x="538884" y="317886"/>
                  </a:cubicBezTo>
                  <a:cubicBezTo>
                    <a:pt x="553859" y="328328"/>
                    <a:pt x="544923" y="339071"/>
                    <a:pt x="545587" y="353737"/>
                  </a:cubicBezTo>
                  <a:cubicBezTo>
                    <a:pt x="546251" y="372326"/>
                    <a:pt x="539548" y="373774"/>
                    <a:pt x="526626" y="383914"/>
                  </a:cubicBezTo>
                  <a:cubicBezTo>
                    <a:pt x="520226" y="389104"/>
                    <a:pt x="507002" y="400753"/>
                    <a:pt x="504345" y="409866"/>
                  </a:cubicBezTo>
                  <a:lnTo>
                    <a:pt x="502231" y="408720"/>
                  </a:lnTo>
                  <a:cubicBezTo>
                    <a:pt x="499695" y="407452"/>
                    <a:pt x="497582" y="405762"/>
                    <a:pt x="495045" y="404495"/>
                  </a:cubicBezTo>
                  <a:cubicBezTo>
                    <a:pt x="493543" y="403465"/>
                    <a:pt x="492235" y="402178"/>
                    <a:pt x="491181" y="400692"/>
                  </a:cubicBezTo>
                  <a:cubicBezTo>
                    <a:pt x="489490" y="399002"/>
                    <a:pt x="487377" y="397252"/>
                    <a:pt x="485686" y="395562"/>
                  </a:cubicBezTo>
                  <a:cubicBezTo>
                    <a:pt x="483995" y="393872"/>
                    <a:pt x="483150" y="393027"/>
                    <a:pt x="483150" y="391760"/>
                  </a:cubicBezTo>
                  <a:lnTo>
                    <a:pt x="90654" y="404615"/>
                  </a:lnTo>
                  <a:cubicBezTo>
                    <a:pt x="90654" y="404133"/>
                    <a:pt x="90654" y="403650"/>
                    <a:pt x="90654" y="403227"/>
                  </a:cubicBezTo>
                  <a:cubicBezTo>
                    <a:pt x="89170" y="394610"/>
                    <a:pt x="84545" y="386848"/>
                    <a:pt x="77671" y="381439"/>
                  </a:cubicBezTo>
                  <a:cubicBezTo>
                    <a:pt x="66742" y="372507"/>
                    <a:pt x="72720" y="368825"/>
                    <a:pt x="71633" y="356694"/>
                  </a:cubicBezTo>
                  <a:cubicBezTo>
                    <a:pt x="70806" y="352330"/>
                    <a:pt x="69531" y="348062"/>
                    <a:pt x="67829" y="343959"/>
                  </a:cubicBezTo>
                  <a:cubicBezTo>
                    <a:pt x="64870" y="334242"/>
                    <a:pt x="71150" y="324646"/>
                    <a:pt x="65111" y="315291"/>
                  </a:cubicBezTo>
                  <a:cubicBezTo>
                    <a:pt x="62334" y="311006"/>
                    <a:pt x="57382" y="307807"/>
                    <a:pt x="56356" y="302556"/>
                  </a:cubicBezTo>
                  <a:cubicBezTo>
                    <a:pt x="56192" y="297236"/>
                    <a:pt x="56413" y="291911"/>
                    <a:pt x="57020" y="286623"/>
                  </a:cubicBezTo>
                  <a:cubicBezTo>
                    <a:pt x="56537" y="274190"/>
                    <a:pt x="50498" y="272379"/>
                    <a:pt x="41803" y="265016"/>
                  </a:cubicBezTo>
                  <a:cubicBezTo>
                    <a:pt x="44943" y="258618"/>
                    <a:pt x="43555" y="248539"/>
                    <a:pt x="43132" y="241417"/>
                  </a:cubicBezTo>
                  <a:cubicBezTo>
                    <a:pt x="43503" y="233779"/>
                    <a:pt x="39530" y="226586"/>
                    <a:pt x="32866" y="222828"/>
                  </a:cubicBezTo>
                  <a:cubicBezTo>
                    <a:pt x="31538" y="218181"/>
                    <a:pt x="33410" y="214017"/>
                    <a:pt x="32866" y="209550"/>
                  </a:cubicBezTo>
                  <a:cubicBezTo>
                    <a:pt x="32081" y="204118"/>
                    <a:pt x="30391" y="205386"/>
                    <a:pt x="26828" y="201946"/>
                  </a:cubicBezTo>
                  <a:cubicBezTo>
                    <a:pt x="20306" y="195186"/>
                    <a:pt x="28338" y="190720"/>
                    <a:pt x="26828" y="182693"/>
                  </a:cubicBezTo>
                  <a:cubicBezTo>
                    <a:pt x="25318" y="174665"/>
                    <a:pt x="18193" y="171768"/>
                    <a:pt x="16502" y="165009"/>
                  </a:cubicBezTo>
                  <a:cubicBezTo>
                    <a:pt x="15278" y="159035"/>
                    <a:pt x="14451" y="152986"/>
                    <a:pt x="14027" y="146902"/>
                  </a:cubicBezTo>
                  <a:cubicBezTo>
                    <a:pt x="13349" y="142115"/>
                    <a:pt x="11571" y="137550"/>
                    <a:pt x="8834" y="133564"/>
                  </a:cubicBezTo>
                  <a:cubicBezTo>
                    <a:pt x="7737" y="131613"/>
                    <a:pt x="7058" y="129455"/>
                    <a:pt x="6841" y="127227"/>
                  </a:cubicBezTo>
                  <a:lnTo>
                    <a:pt x="6841" y="127227"/>
                  </a:lnTo>
                  <a:lnTo>
                    <a:pt x="6297" y="124028"/>
                  </a:lnTo>
                  <a:cubicBezTo>
                    <a:pt x="3891" y="117977"/>
                    <a:pt x="3020" y="111425"/>
                    <a:pt x="3761" y="104956"/>
                  </a:cubicBezTo>
                  <a:cubicBezTo>
                    <a:pt x="4675" y="101821"/>
                    <a:pt x="5302" y="98609"/>
                    <a:pt x="5633" y="95360"/>
                  </a:cubicBezTo>
                  <a:lnTo>
                    <a:pt x="5633" y="85824"/>
                  </a:lnTo>
                  <a:cubicBezTo>
                    <a:pt x="5173" y="82270"/>
                    <a:pt x="4111" y="78821"/>
                    <a:pt x="2493" y="75624"/>
                  </a:cubicBezTo>
                  <a:cubicBezTo>
                    <a:pt x="2060" y="72657"/>
                    <a:pt x="2266" y="69633"/>
                    <a:pt x="3097" y="66752"/>
                  </a:cubicBezTo>
                  <a:cubicBezTo>
                    <a:pt x="3280" y="63221"/>
                    <a:pt x="4141" y="59758"/>
                    <a:pt x="5633" y="56552"/>
                  </a:cubicBezTo>
                  <a:cubicBezTo>
                    <a:pt x="7709" y="54068"/>
                    <a:pt x="8650" y="50829"/>
                    <a:pt x="8229" y="47620"/>
                  </a:cubicBezTo>
                  <a:cubicBezTo>
                    <a:pt x="7566" y="43757"/>
                    <a:pt x="4365" y="41886"/>
                    <a:pt x="2191" y="39351"/>
                  </a:cubicBezTo>
                  <a:cubicBezTo>
                    <a:pt x="268" y="36548"/>
                    <a:pt x="-429" y="33083"/>
                    <a:pt x="259" y="29755"/>
                  </a:cubicBezTo>
                  <a:cubicBezTo>
                    <a:pt x="923" y="25952"/>
                    <a:pt x="4063" y="24685"/>
                    <a:pt x="3459" y="20883"/>
                  </a:cubicBezTo>
                  <a:cubicBezTo>
                    <a:pt x="3189" y="18309"/>
                    <a:pt x="2786" y="15750"/>
                    <a:pt x="2252" y="13218"/>
                  </a:cubicBezTo>
                  <a:lnTo>
                    <a:pt x="25198" y="13218"/>
                  </a:lnTo>
                  <a:cubicBezTo>
                    <a:pt x="115774" y="13218"/>
                    <a:pt x="438285" y="13218"/>
                    <a:pt x="515576" y="0"/>
                  </a:cubicBezTo>
                  <a:cubicBezTo>
                    <a:pt x="516069" y="8842"/>
                    <a:pt x="518480" y="17471"/>
                    <a:pt x="522641" y="25288"/>
                  </a:cubicBezTo>
                  <a:cubicBezTo>
                    <a:pt x="526245" y="30939"/>
                    <a:pt x="528210" y="37479"/>
                    <a:pt x="528317" y="44179"/>
                  </a:cubicBezTo>
                  <a:cubicBezTo>
                    <a:pt x="527894" y="51724"/>
                    <a:pt x="522943" y="52025"/>
                    <a:pt x="519984" y="57940"/>
                  </a:cubicBezTo>
                  <a:cubicBezTo>
                    <a:pt x="513221" y="71822"/>
                    <a:pt x="529162" y="81659"/>
                    <a:pt x="533268" y="92765"/>
                  </a:cubicBezTo>
                  <a:cubicBezTo>
                    <a:pt x="535442" y="98800"/>
                    <a:pt x="534416" y="105861"/>
                    <a:pt x="540454" y="110207"/>
                  </a:cubicBezTo>
                  <a:cubicBezTo>
                    <a:pt x="546493" y="114552"/>
                    <a:pt x="553497" y="112319"/>
                    <a:pt x="559838" y="113768"/>
                  </a:cubicBezTo>
                  <a:cubicBezTo>
                    <a:pt x="566627" y="115539"/>
                    <a:pt x="571990" y="120739"/>
                    <a:pt x="573968" y="127468"/>
                  </a:cubicBezTo>
                  <a:cubicBezTo>
                    <a:pt x="575718" y="132627"/>
                    <a:pt x="578631" y="137314"/>
                    <a:pt x="582482" y="141169"/>
                  </a:cubicBezTo>
                  <a:cubicBezTo>
                    <a:pt x="587373" y="145394"/>
                    <a:pt x="593411" y="147204"/>
                    <a:pt x="596913" y="153240"/>
                  </a:cubicBezTo>
                  <a:cubicBezTo>
                    <a:pt x="600415" y="159275"/>
                    <a:pt x="600415" y="164767"/>
                    <a:pt x="604582" y="170199"/>
                  </a:cubicBezTo>
                  <a:cubicBezTo>
                    <a:pt x="608748" y="175631"/>
                    <a:pt x="616115" y="177442"/>
                    <a:pt x="618470" y="183598"/>
                  </a:cubicBezTo>
                  <a:cubicBezTo>
                    <a:pt x="620825" y="189754"/>
                    <a:pt x="618108" y="198807"/>
                    <a:pt x="618470" y="204782"/>
                  </a:cubicBezTo>
                  <a:cubicBezTo>
                    <a:pt x="619858" y="211895"/>
                    <a:pt x="620766" y="219094"/>
                    <a:pt x="621187" y="226329"/>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 name="Freeform 29">
              <a:extLst>
                <a:ext uri="{FF2B5EF4-FFF2-40B4-BE49-F238E27FC236}">
                  <a16:creationId xmlns:a16="http://schemas.microsoft.com/office/drawing/2014/main" id="{27886B3E-063C-F14B-9906-2222B5858651}"/>
                </a:ext>
              </a:extLst>
            </p:cNvPr>
            <p:cNvSpPr/>
            <p:nvPr/>
          </p:nvSpPr>
          <p:spPr>
            <a:xfrm>
              <a:off x="4120702" y="2999883"/>
              <a:ext cx="681879" cy="1049946"/>
            </a:xfrm>
            <a:custGeom>
              <a:avLst/>
              <a:gdLst>
                <a:gd name="connsiteX0" fmla="*/ 391469 w 670262"/>
                <a:gd name="connsiteY0" fmla="*/ 63614 h 1032059"/>
                <a:gd name="connsiteX1" fmla="*/ 100298 w 670262"/>
                <a:gd name="connsiteY1" fmla="*/ 0 h 1032059"/>
                <a:gd name="connsiteX2" fmla="*/ 11473 w 670262"/>
                <a:gd name="connsiteY2" fmla="*/ 357780 h 1032059"/>
                <a:gd name="connsiteX3" fmla="*/ 0 w 670262"/>
                <a:gd name="connsiteY3" fmla="*/ 392786 h 1032059"/>
                <a:gd name="connsiteX4" fmla="*/ 460367 w 670262"/>
                <a:gd name="connsiteY4" fmla="*/ 1034594 h 1032059"/>
                <a:gd name="connsiteX5" fmla="*/ 460367 w 670262"/>
                <a:gd name="connsiteY5" fmla="*/ 1028981 h 1032059"/>
                <a:gd name="connsiteX6" fmla="*/ 458314 w 670262"/>
                <a:gd name="connsiteY6" fmla="*/ 1020230 h 1032059"/>
                <a:gd name="connsiteX7" fmla="*/ 460247 w 670262"/>
                <a:gd name="connsiteY7" fmla="*/ 1011357 h 1032059"/>
                <a:gd name="connsiteX8" fmla="*/ 458314 w 670262"/>
                <a:gd name="connsiteY8" fmla="*/ 1002365 h 1032059"/>
                <a:gd name="connsiteX9" fmla="*/ 462602 w 670262"/>
                <a:gd name="connsiteY9" fmla="*/ 995183 h 1032059"/>
                <a:gd name="connsiteX10" fmla="*/ 464534 w 670262"/>
                <a:gd name="connsiteY10" fmla="*/ 975748 h 1032059"/>
                <a:gd name="connsiteX11" fmla="*/ 468519 w 670262"/>
                <a:gd name="connsiteY11" fmla="*/ 948227 h 1032059"/>
                <a:gd name="connsiteX12" fmla="*/ 469304 w 670262"/>
                <a:gd name="connsiteY12" fmla="*/ 931690 h 1032059"/>
                <a:gd name="connsiteX13" fmla="*/ 476913 w 670262"/>
                <a:gd name="connsiteY13" fmla="*/ 920223 h 1032059"/>
                <a:gd name="connsiteX14" fmla="*/ 474799 w 670262"/>
                <a:gd name="connsiteY14" fmla="*/ 886424 h 1032059"/>
                <a:gd name="connsiteX15" fmla="*/ 487601 w 670262"/>
                <a:gd name="connsiteY15" fmla="*/ 884553 h 1032059"/>
                <a:gd name="connsiteX16" fmla="*/ 504025 w 670262"/>
                <a:gd name="connsiteY16" fmla="*/ 889623 h 1032059"/>
                <a:gd name="connsiteX17" fmla="*/ 516102 w 670262"/>
                <a:gd name="connsiteY17" fmla="*/ 898072 h 1032059"/>
                <a:gd name="connsiteX18" fmla="*/ 526005 w 670262"/>
                <a:gd name="connsiteY18" fmla="*/ 896624 h 1032059"/>
                <a:gd name="connsiteX19" fmla="*/ 539229 w 670262"/>
                <a:gd name="connsiteY19" fmla="*/ 892822 h 1032059"/>
                <a:gd name="connsiteX20" fmla="*/ 541946 w 670262"/>
                <a:gd name="connsiteY20" fmla="*/ 885519 h 1032059"/>
                <a:gd name="connsiteX21" fmla="*/ 541946 w 670262"/>
                <a:gd name="connsiteY21" fmla="*/ 886243 h 1032059"/>
                <a:gd name="connsiteX22" fmla="*/ 541946 w 670262"/>
                <a:gd name="connsiteY22" fmla="*/ 883165 h 1032059"/>
                <a:gd name="connsiteX23" fmla="*/ 541946 w 670262"/>
                <a:gd name="connsiteY23" fmla="*/ 885519 h 1032059"/>
                <a:gd name="connsiteX24" fmla="*/ 543094 w 670262"/>
                <a:gd name="connsiteY24" fmla="*/ 879001 h 1032059"/>
                <a:gd name="connsiteX25" fmla="*/ 543094 w 670262"/>
                <a:gd name="connsiteY25" fmla="*/ 888356 h 1032059"/>
                <a:gd name="connsiteX26" fmla="*/ 561209 w 670262"/>
                <a:gd name="connsiteY26" fmla="*/ 779718 h 1032059"/>
                <a:gd name="connsiteX27" fmla="*/ 674187 w 670262"/>
                <a:gd name="connsiteY27" fmla="*/ 112138 h 1032059"/>
                <a:gd name="connsiteX28" fmla="*/ 391469 w 670262"/>
                <a:gd name="connsiteY28" fmla="*/ 63614 h 1032059"/>
                <a:gd name="connsiteX29" fmla="*/ 541584 w 670262"/>
                <a:gd name="connsiteY29" fmla="*/ 883044 h 1032059"/>
                <a:gd name="connsiteX30" fmla="*/ 541584 w 670262"/>
                <a:gd name="connsiteY30" fmla="*/ 881294 h 1032059"/>
                <a:gd name="connsiteX31" fmla="*/ 541584 w 670262"/>
                <a:gd name="connsiteY31" fmla="*/ 883044 h 1032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70262" h="1032059">
                  <a:moveTo>
                    <a:pt x="391469" y="63614"/>
                  </a:moveTo>
                  <a:cubicBezTo>
                    <a:pt x="285737" y="42972"/>
                    <a:pt x="187794" y="21365"/>
                    <a:pt x="100298" y="0"/>
                  </a:cubicBezTo>
                  <a:lnTo>
                    <a:pt x="11473" y="357780"/>
                  </a:lnTo>
                  <a:lnTo>
                    <a:pt x="0" y="392786"/>
                  </a:lnTo>
                  <a:lnTo>
                    <a:pt x="460367" y="1034594"/>
                  </a:lnTo>
                  <a:cubicBezTo>
                    <a:pt x="460669" y="1032735"/>
                    <a:pt x="460669" y="1030840"/>
                    <a:pt x="460367" y="1028981"/>
                  </a:cubicBezTo>
                  <a:cubicBezTo>
                    <a:pt x="459422" y="1026131"/>
                    <a:pt x="458735" y="1023202"/>
                    <a:pt x="458314" y="1020230"/>
                  </a:cubicBezTo>
                  <a:cubicBezTo>
                    <a:pt x="458314" y="1016608"/>
                    <a:pt x="460066" y="1014194"/>
                    <a:pt x="460247" y="1011357"/>
                  </a:cubicBezTo>
                  <a:cubicBezTo>
                    <a:pt x="460247" y="1007616"/>
                    <a:pt x="458073" y="1005322"/>
                    <a:pt x="458314" y="1002365"/>
                  </a:cubicBezTo>
                  <a:cubicBezTo>
                    <a:pt x="458556" y="999407"/>
                    <a:pt x="461032" y="997899"/>
                    <a:pt x="462602" y="995183"/>
                  </a:cubicBezTo>
                  <a:cubicBezTo>
                    <a:pt x="465955" y="989266"/>
                    <a:pt x="466657" y="982209"/>
                    <a:pt x="464534" y="975748"/>
                  </a:cubicBezTo>
                  <a:cubicBezTo>
                    <a:pt x="453846" y="971705"/>
                    <a:pt x="467976" y="953538"/>
                    <a:pt x="468519" y="948227"/>
                  </a:cubicBezTo>
                  <a:cubicBezTo>
                    <a:pt x="469123" y="941769"/>
                    <a:pt x="465983" y="937725"/>
                    <a:pt x="469304" y="931690"/>
                  </a:cubicBezTo>
                  <a:cubicBezTo>
                    <a:pt x="471478" y="927646"/>
                    <a:pt x="475343" y="924508"/>
                    <a:pt x="476913" y="920223"/>
                  </a:cubicBezTo>
                  <a:cubicBezTo>
                    <a:pt x="480777" y="909117"/>
                    <a:pt x="470150" y="896564"/>
                    <a:pt x="474799" y="886424"/>
                  </a:cubicBezTo>
                  <a:cubicBezTo>
                    <a:pt x="477335" y="880992"/>
                    <a:pt x="483494" y="882320"/>
                    <a:pt x="487601" y="884553"/>
                  </a:cubicBezTo>
                  <a:cubicBezTo>
                    <a:pt x="492418" y="887903"/>
                    <a:pt x="498157" y="889675"/>
                    <a:pt x="504025" y="889623"/>
                  </a:cubicBezTo>
                  <a:cubicBezTo>
                    <a:pt x="511935" y="889985"/>
                    <a:pt x="511633" y="892822"/>
                    <a:pt x="516102" y="898072"/>
                  </a:cubicBezTo>
                  <a:cubicBezTo>
                    <a:pt x="522140" y="904953"/>
                    <a:pt x="521476" y="900970"/>
                    <a:pt x="526005" y="896624"/>
                  </a:cubicBezTo>
                  <a:cubicBezTo>
                    <a:pt x="530534" y="892279"/>
                    <a:pt x="535002" y="895175"/>
                    <a:pt x="539229" y="892822"/>
                  </a:cubicBezTo>
                  <a:cubicBezTo>
                    <a:pt x="542550" y="890951"/>
                    <a:pt x="542309" y="888235"/>
                    <a:pt x="541946" y="885519"/>
                  </a:cubicBezTo>
                  <a:lnTo>
                    <a:pt x="541946" y="886243"/>
                  </a:lnTo>
                  <a:cubicBezTo>
                    <a:pt x="541946" y="885277"/>
                    <a:pt x="541946" y="884191"/>
                    <a:pt x="541946" y="883165"/>
                  </a:cubicBezTo>
                  <a:cubicBezTo>
                    <a:pt x="541946" y="883950"/>
                    <a:pt x="541946" y="884734"/>
                    <a:pt x="541946" y="885519"/>
                  </a:cubicBezTo>
                  <a:cubicBezTo>
                    <a:pt x="542567" y="883395"/>
                    <a:pt x="542951" y="881209"/>
                    <a:pt x="543094" y="879001"/>
                  </a:cubicBezTo>
                  <a:lnTo>
                    <a:pt x="543094" y="888356"/>
                  </a:lnTo>
                  <a:lnTo>
                    <a:pt x="561209" y="779718"/>
                  </a:lnTo>
                  <a:lnTo>
                    <a:pt x="674187" y="112138"/>
                  </a:lnTo>
                  <a:cubicBezTo>
                    <a:pt x="575459" y="97593"/>
                    <a:pt x="480717" y="81056"/>
                    <a:pt x="391469" y="63614"/>
                  </a:cubicBezTo>
                  <a:close/>
                  <a:moveTo>
                    <a:pt x="541584" y="883044"/>
                  </a:moveTo>
                  <a:cubicBezTo>
                    <a:pt x="541554" y="882461"/>
                    <a:pt x="541554" y="881877"/>
                    <a:pt x="541584" y="881294"/>
                  </a:cubicBezTo>
                  <a:cubicBezTo>
                    <a:pt x="541644" y="881898"/>
                    <a:pt x="541584" y="882501"/>
                    <a:pt x="541584" y="883044"/>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 name="Freeform 30">
              <a:extLst>
                <a:ext uri="{FF2B5EF4-FFF2-40B4-BE49-F238E27FC236}">
                  <a16:creationId xmlns:a16="http://schemas.microsoft.com/office/drawing/2014/main" id="{362FDC74-E444-6548-B0DA-73B5290BC9D8}"/>
                </a:ext>
              </a:extLst>
            </p:cNvPr>
            <p:cNvSpPr/>
            <p:nvPr/>
          </p:nvSpPr>
          <p:spPr>
            <a:xfrm>
              <a:off x="5082766" y="2756062"/>
              <a:ext cx="749452" cy="620144"/>
            </a:xfrm>
            <a:custGeom>
              <a:avLst/>
              <a:gdLst>
                <a:gd name="connsiteX0" fmla="*/ 71253 w 736684"/>
                <a:gd name="connsiteY0" fmla="*/ 48163 h 609578"/>
                <a:gd name="connsiteX1" fmla="*/ 71253 w 736684"/>
                <a:gd name="connsiteY1" fmla="*/ 48163 h 609578"/>
                <a:gd name="connsiteX2" fmla="*/ 21014 w 736684"/>
                <a:gd name="connsiteY2" fmla="*/ 387113 h 609578"/>
                <a:gd name="connsiteX3" fmla="*/ 0 w 736684"/>
                <a:gd name="connsiteY3" fmla="*/ 528583 h 609578"/>
                <a:gd name="connsiteX4" fmla="*/ 199267 w 736684"/>
                <a:gd name="connsiteY4" fmla="*/ 556829 h 609578"/>
                <a:gd name="connsiteX5" fmla="*/ 698824 w 736684"/>
                <a:gd name="connsiteY5" fmla="*/ 611148 h 609578"/>
                <a:gd name="connsiteX6" fmla="*/ 718147 w 736684"/>
                <a:gd name="connsiteY6" fmla="*/ 337139 h 609578"/>
                <a:gd name="connsiteX7" fmla="*/ 737168 w 736684"/>
                <a:gd name="connsiteY7" fmla="*/ 67295 h 609578"/>
                <a:gd name="connsiteX8" fmla="*/ 78137 w 736684"/>
                <a:gd name="connsiteY8" fmla="*/ 0 h 609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684" h="609578">
                  <a:moveTo>
                    <a:pt x="71253" y="48163"/>
                  </a:moveTo>
                  <a:lnTo>
                    <a:pt x="71253" y="48163"/>
                  </a:lnTo>
                  <a:lnTo>
                    <a:pt x="21014" y="387113"/>
                  </a:lnTo>
                  <a:lnTo>
                    <a:pt x="0" y="528583"/>
                  </a:lnTo>
                  <a:cubicBezTo>
                    <a:pt x="0" y="528583"/>
                    <a:pt x="82485" y="541197"/>
                    <a:pt x="199267" y="556829"/>
                  </a:cubicBezTo>
                  <a:cubicBezTo>
                    <a:pt x="343585" y="576203"/>
                    <a:pt x="540316" y="600224"/>
                    <a:pt x="698824" y="611148"/>
                  </a:cubicBezTo>
                  <a:lnTo>
                    <a:pt x="718147" y="337139"/>
                  </a:lnTo>
                  <a:lnTo>
                    <a:pt x="737168" y="67295"/>
                  </a:lnTo>
                  <a:lnTo>
                    <a:pt x="78137"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 name="Freeform 31">
              <a:extLst>
                <a:ext uri="{FF2B5EF4-FFF2-40B4-BE49-F238E27FC236}">
                  <a16:creationId xmlns:a16="http://schemas.microsoft.com/office/drawing/2014/main" id="{A32C89AE-F599-3042-9D2E-10D5C4CF6B57}"/>
                </a:ext>
              </a:extLst>
            </p:cNvPr>
            <p:cNvSpPr/>
            <p:nvPr/>
          </p:nvSpPr>
          <p:spPr>
            <a:xfrm>
              <a:off x="6769648" y="4004209"/>
              <a:ext cx="528302" cy="497343"/>
            </a:xfrm>
            <a:custGeom>
              <a:avLst/>
              <a:gdLst>
                <a:gd name="connsiteX0" fmla="*/ 469969 w 519302"/>
                <a:gd name="connsiteY0" fmla="*/ 32712 h 488870"/>
                <a:gd name="connsiteX1" fmla="*/ 474196 w 519302"/>
                <a:gd name="connsiteY1" fmla="*/ 23357 h 488870"/>
                <a:gd name="connsiteX2" fmla="*/ 475464 w 519302"/>
                <a:gd name="connsiteY2" fmla="*/ 14425 h 488870"/>
                <a:gd name="connsiteX3" fmla="*/ 469425 w 519302"/>
                <a:gd name="connsiteY3" fmla="*/ 0 h 488870"/>
                <a:gd name="connsiteX4" fmla="*/ 469425 w 519302"/>
                <a:gd name="connsiteY4" fmla="*/ 0 h 488870"/>
                <a:gd name="connsiteX5" fmla="*/ 0 w 519302"/>
                <a:gd name="connsiteY5" fmla="*/ 24142 h 488870"/>
                <a:gd name="connsiteX6" fmla="*/ 13768 w 519302"/>
                <a:gd name="connsiteY6" fmla="*/ 401779 h 488870"/>
                <a:gd name="connsiteX7" fmla="*/ 15821 w 519302"/>
                <a:gd name="connsiteY7" fmla="*/ 404072 h 488870"/>
                <a:gd name="connsiteX8" fmla="*/ 22946 w 519302"/>
                <a:gd name="connsiteY8" fmla="*/ 411918 h 488870"/>
                <a:gd name="connsiteX9" fmla="*/ 34419 w 519302"/>
                <a:gd name="connsiteY9" fmla="*/ 407995 h 488870"/>
                <a:gd name="connsiteX10" fmla="*/ 43718 w 519302"/>
                <a:gd name="connsiteY10" fmla="*/ 405400 h 488870"/>
                <a:gd name="connsiteX11" fmla="*/ 62860 w 519302"/>
                <a:gd name="connsiteY11" fmla="*/ 399365 h 488870"/>
                <a:gd name="connsiteX12" fmla="*/ 65758 w 519302"/>
                <a:gd name="connsiteY12" fmla="*/ 489534 h 488870"/>
                <a:gd name="connsiteX13" fmla="*/ 385793 w 519302"/>
                <a:gd name="connsiteY13" fmla="*/ 476437 h 488870"/>
                <a:gd name="connsiteX14" fmla="*/ 385793 w 519302"/>
                <a:gd name="connsiteY14" fmla="*/ 476437 h 488870"/>
                <a:gd name="connsiteX15" fmla="*/ 384948 w 519302"/>
                <a:gd name="connsiteY15" fmla="*/ 472393 h 488870"/>
                <a:gd name="connsiteX16" fmla="*/ 388390 w 519302"/>
                <a:gd name="connsiteY16" fmla="*/ 457305 h 488870"/>
                <a:gd name="connsiteX17" fmla="*/ 376615 w 519302"/>
                <a:gd name="connsiteY17" fmla="*/ 439983 h 488870"/>
                <a:gd name="connsiteX18" fmla="*/ 388390 w 519302"/>
                <a:gd name="connsiteY18" fmla="*/ 410409 h 488870"/>
                <a:gd name="connsiteX19" fmla="*/ 368825 w 519302"/>
                <a:gd name="connsiteY19" fmla="*/ 422480 h 488870"/>
                <a:gd name="connsiteX20" fmla="*/ 373898 w 519302"/>
                <a:gd name="connsiteY20" fmla="*/ 390312 h 488870"/>
                <a:gd name="connsiteX21" fmla="*/ 382593 w 519302"/>
                <a:gd name="connsiteY21" fmla="*/ 376551 h 488870"/>
                <a:gd name="connsiteX22" fmla="*/ 389235 w 519302"/>
                <a:gd name="connsiteY22" fmla="*/ 360376 h 488870"/>
                <a:gd name="connsiteX23" fmla="*/ 389235 w 519302"/>
                <a:gd name="connsiteY23" fmla="*/ 340036 h 488870"/>
                <a:gd name="connsiteX24" fmla="*/ 400346 w 519302"/>
                <a:gd name="connsiteY24" fmla="*/ 330500 h 488870"/>
                <a:gd name="connsiteX25" fmla="*/ 407834 w 519302"/>
                <a:gd name="connsiteY25" fmla="*/ 301651 h 488870"/>
                <a:gd name="connsiteX26" fmla="*/ 421722 w 519302"/>
                <a:gd name="connsiteY26" fmla="*/ 297426 h 488870"/>
                <a:gd name="connsiteX27" fmla="*/ 433799 w 519302"/>
                <a:gd name="connsiteY27" fmla="*/ 266283 h 488870"/>
                <a:gd name="connsiteX28" fmla="*/ 437905 w 519302"/>
                <a:gd name="connsiteY28" fmla="*/ 256748 h 488870"/>
                <a:gd name="connsiteX29" fmla="*/ 444668 w 519302"/>
                <a:gd name="connsiteY29" fmla="*/ 256023 h 488870"/>
                <a:gd name="connsiteX30" fmla="*/ 449740 w 519302"/>
                <a:gd name="connsiteY30" fmla="*/ 238943 h 488870"/>
                <a:gd name="connsiteX31" fmla="*/ 463568 w 519302"/>
                <a:gd name="connsiteY31" fmla="*/ 204601 h 488870"/>
                <a:gd name="connsiteX32" fmla="*/ 464836 w 519302"/>
                <a:gd name="connsiteY32" fmla="*/ 203032 h 488870"/>
                <a:gd name="connsiteX33" fmla="*/ 481442 w 519302"/>
                <a:gd name="connsiteY33" fmla="*/ 191625 h 488870"/>
                <a:gd name="connsiteX34" fmla="*/ 484581 w 519302"/>
                <a:gd name="connsiteY34" fmla="*/ 174424 h 488870"/>
                <a:gd name="connsiteX35" fmla="*/ 482890 w 519302"/>
                <a:gd name="connsiteY35" fmla="*/ 154869 h 488870"/>
                <a:gd name="connsiteX36" fmla="*/ 491345 w 519302"/>
                <a:gd name="connsiteY36" fmla="*/ 140264 h 488870"/>
                <a:gd name="connsiteX37" fmla="*/ 495209 w 519302"/>
                <a:gd name="connsiteY37" fmla="*/ 118717 h 488870"/>
                <a:gd name="connsiteX38" fmla="*/ 503421 w 519302"/>
                <a:gd name="connsiteY38" fmla="*/ 103085 h 488870"/>
                <a:gd name="connsiteX39" fmla="*/ 522563 w 519302"/>
                <a:gd name="connsiteY39" fmla="*/ 62889 h 488870"/>
                <a:gd name="connsiteX40" fmla="*/ 469063 w 519302"/>
                <a:gd name="connsiteY40" fmla="*/ 66933 h 488870"/>
                <a:gd name="connsiteX41" fmla="*/ 469969 w 519302"/>
                <a:gd name="connsiteY41" fmla="*/ 32712 h 488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19302" h="488870">
                  <a:moveTo>
                    <a:pt x="469969" y="32712"/>
                  </a:moveTo>
                  <a:cubicBezTo>
                    <a:pt x="471580" y="29689"/>
                    <a:pt x="472992" y="26564"/>
                    <a:pt x="474196" y="23357"/>
                  </a:cubicBezTo>
                  <a:cubicBezTo>
                    <a:pt x="475264" y="20508"/>
                    <a:pt x="475697" y="17459"/>
                    <a:pt x="475464" y="14425"/>
                  </a:cubicBezTo>
                  <a:cubicBezTo>
                    <a:pt x="474800" y="9157"/>
                    <a:pt x="472712" y="4171"/>
                    <a:pt x="469425" y="0"/>
                  </a:cubicBezTo>
                  <a:lnTo>
                    <a:pt x="469425" y="0"/>
                  </a:lnTo>
                  <a:cubicBezTo>
                    <a:pt x="455416" y="905"/>
                    <a:pt x="82968" y="24142"/>
                    <a:pt x="0" y="24142"/>
                  </a:cubicBezTo>
                  <a:lnTo>
                    <a:pt x="13768" y="401779"/>
                  </a:lnTo>
                  <a:lnTo>
                    <a:pt x="15821" y="404072"/>
                  </a:lnTo>
                  <a:cubicBezTo>
                    <a:pt x="18176" y="406969"/>
                    <a:pt x="19082" y="410711"/>
                    <a:pt x="22946" y="411918"/>
                  </a:cubicBezTo>
                  <a:cubicBezTo>
                    <a:pt x="26810" y="413125"/>
                    <a:pt x="30494" y="408720"/>
                    <a:pt x="34419" y="407995"/>
                  </a:cubicBezTo>
                  <a:cubicBezTo>
                    <a:pt x="37670" y="407810"/>
                    <a:pt x="40842" y="406925"/>
                    <a:pt x="43718" y="405400"/>
                  </a:cubicBezTo>
                  <a:cubicBezTo>
                    <a:pt x="49757" y="401537"/>
                    <a:pt x="56217" y="396287"/>
                    <a:pt x="62860" y="399365"/>
                  </a:cubicBezTo>
                  <a:lnTo>
                    <a:pt x="65758" y="489534"/>
                  </a:lnTo>
                  <a:lnTo>
                    <a:pt x="385793" y="476437"/>
                  </a:lnTo>
                  <a:lnTo>
                    <a:pt x="385793" y="476437"/>
                  </a:lnTo>
                  <a:cubicBezTo>
                    <a:pt x="385371" y="474687"/>
                    <a:pt x="385069" y="473178"/>
                    <a:pt x="384948" y="472393"/>
                  </a:cubicBezTo>
                  <a:cubicBezTo>
                    <a:pt x="384291" y="467116"/>
                    <a:pt x="385509" y="461776"/>
                    <a:pt x="388390" y="457305"/>
                  </a:cubicBezTo>
                  <a:cubicBezTo>
                    <a:pt x="396542" y="440949"/>
                    <a:pt x="386760" y="447588"/>
                    <a:pt x="376615" y="439983"/>
                  </a:cubicBezTo>
                  <a:cubicBezTo>
                    <a:pt x="376615" y="430326"/>
                    <a:pt x="394730" y="421877"/>
                    <a:pt x="388390" y="410409"/>
                  </a:cubicBezTo>
                  <a:cubicBezTo>
                    <a:pt x="382714" y="400029"/>
                    <a:pt x="374502" y="417652"/>
                    <a:pt x="368825" y="422480"/>
                  </a:cubicBezTo>
                  <a:cubicBezTo>
                    <a:pt x="359345" y="413910"/>
                    <a:pt x="371966" y="399606"/>
                    <a:pt x="373898" y="390312"/>
                  </a:cubicBezTo>
                  <a:cubicBezTo>
                    <a:pt x="375830" y="381017"/>
                    <a:pt x="376917" y="382647"/>
                    <a:pt x="382593" y="376551"/>
                  </a:cubicBezTo>
                  <a:cubicBezTo>
                    <a:pt x="386519" y="372031"/>
                    <a:pt x="388852" y="366349"/>
                    <a:pt x="389235" y="360376"/>
                  </a:cubicBezTo>
                  <a:cubicBezTo>
                    <a:pt x="388843" y="353602"/>
                    <a:pt x="388843" y="346810"/>
                    <a:pt x="389235" y="340036"/>
                  </a:cubicBezTo>
                  <a:cubicBezTo>
                    <a:pt x="391288" y="330923"/>
                    <a:pt x="395274" y="334846"/>
                    <a:pt x="400346" y="330500"/>
                  </a:cubicBezTo>
                  <a:cubicBezTo>
                    <a:pt x="408377" y="324042"/>
                    <a:pt x="397387" y="301832"/>
                    <a:pt x="407834" y="301651"/>
                  </a:cubicBezTo>
                  <a:cubicBezTo>
                    <a:pt x="409162" y="297064"/>
                    <a:pt x="419910" y="290063"/>
                    <a:pt x="421722" y="297426"/>
                  </a:cubicBezTo>
                  <a:cubicBezTo>
                    <a:pt x="431685" y="298030"/>
                    <a:pt x="431927" y="272802"/>
                    <a:pt x="433799" y="266283"/>
                  </a:cubicBezTo>
                  <a:cubicBezTo>
                    <a:pt x="434509" y="262860"/>
                    <a:pt x="435906" y="259616"/>
                    <a:pt x="437905" y="256748"/>
                  </a:cubicBezTo>
                  <a:cubicBezTo>
                    <a:pt x="440682" y="254394"/>
                    <a:pt x="443943" y="256325"/>
                    <a:pt x="444668" y="256023"/>
                  </a:cubicBezTo>
                  <a:cubicBezTo>
                    <a:pt x="450102" y="252281"/>
                    <a:pt x="448593" y="245220"/>
                    <a:pt x="449740" y="238943"/>
                  </a:cubicBezTo>
                  <a:cubicBezTo>
                    <a:pt x="451629" y="226581"/>
                    <a:pt x="456362" y="214825"/>
                    <a:pt x="463568" y="204601"/>
                  </a:cubicBezTo>
                  <a:lnTo>
                    <a:pt x="464836" y="203032"/>
                  </a:lnTo>
                  <a:cubicBezTo>
                    <a:pt x="469546" y="197479"/>
                    <a:pt x="476551" y="196635"/>
                    <a:pt x="481442" y="191625"/>
                  </a:cubicBezTo>
                  <a:cubicBezTo>
                    <a:pt x="486333" y="186616"/>
                    <a:pt x="485366" y="181667"/>
                    <a:pt x="484581" y="174424"/>
                  </a:cubicBezTo>
                  <a:cubicBezTo>
                    <a:pt x="483629" y="167945"/>
                    <a:pt x="483064" y="161415"/>
                    <a:pt x="482890" y="154869"/>
                  </a:cubicBezTo>
                  <a:cubicBezTo>
                    <a:pt x="483193" y="146420"/>
                    <a:pt x="486393" y="145937"/>
                    <a:pt x="491345" y="140264"/>
                  </a:cubicBezTo>
                  <a:cubicBezTo>
                    <a:pt x="496296" y="134590"/>
                    <a:pt x="493941" y="126503"/>
                    <a:pt x="495209" y="118717"/>
                  </a:cubicBezTo>
                  <a:cubicBezTo>
                    <a:pt x="496446" y="112847"/>
                    <a:pt x="499289" y="107436"/>
                    <a:pt x="503421" y="103085"/>
                  </a:cubicBezTo>
                  <a:cubicBezTo>
                    <a:pt x="513017" y="91467"/>
                    <a:pt x="519593" y="77660"/>
                    <a:pt x="522563" y="62889"/>
                  </a:cubicBezTo>
                  <a:cubicBezTo>
                    <a:pt x="505052" y="65847"/>
                    <a:pt x="486755" y="65666"/>
                    <a:pt x="469063" y="66933"/>
                  </a:cubicBezTo>
                  <a:cubicBezTo>
                    <a:pt x="451370" y="68201"/>
                    <a:pt x="466527" y="40437"/>
                    <a:pt x="469969" y="32712"/>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 name="Freeform 32">
              <a:extLst>
                <a:ext uri="{FF2B5EF4-FFF2-40B4-BE49-F238E27FC236}">
                  <a16:creationId xmlns:a16="http://schemas.microsoft.com/office/drawing/2014/main" id="{7C14EECE-6200-FE46-B11D-FF41AAD5FEED}"/>
                </a:ext>
              </a:extLst>
            </p:cNvPr>
            <p:cNvSpPr/>
            <p:nvPr/>
          </p:nvSpPr>
          <p:spPr>
            <a:xfrm>
              <a:off x="5966566" y="3526207"/>
              <a:ext cx="798597" cy="429802"/>
            </a:xfrm>
            <a:custGeom>
              <a:avLst/>
              <a:gdLst>
                <a:gd name="connsiteX0" fmla="*/ 759993 w 784991"/>
                <a:gd name="connsiteY0" fmla="*/ 117510 h 422480"/>
                <a:gd name="connsiteX1" fmla="*/ 747252 w 784991"/>
                <a:gd name="connsiteY1" fmla="*/ 104775 h 422480"/>
                <a:gd name="connsiteX2" fmla="*/ 734632 w 784991"/>
                <a:gd name="connsiteY2" fmla="*/ 93911 h 422480"/>
                <a:gd name="connsiteX3" fmla="*/ 733847 w 784991"/>
                <a:gd name="connsiteY3" fmla="*/ 78762 h 422480"/>
                <a:gd name="connsiteX4" fmla="*/ 734450 w 784991"/>
                <a:gd name="connsiteY4" fmla="*/ 64519 h 422480"/>
                <a:gd name="connsiteX5" fmla="*/ 739281 w 784991"/>
                <a:gd name="connsiteY5" fmla="*/ 35187 h 422480"/>
                <a:gd name="connsiteX6" fmla="*/ 712833 w 784991"/>
                <a:gd name="connsiteY6" fmla="*/ 27220 h 422480"/>
                <a:gd name="connsiteX7" fmla="*/ 707519 w 784991"/>
                <a:gd name="connsiteY7" fmla="*/ 18529 h 422480"/>
                <a:gd name="connsiteX8" fmla="*/ 19142 w 784991"/>
                <a:gd name="connsiteY8" fmla="*/ 0 h 422480"/>
                <a:gd name="connsiteX9" fmla="*/ 0 w 784991"/>
                <a:gd name="connsiteY9" fmla="*/ 404374 h 422480"/>
                <a:gd name="connsiteX10" fmla="*/ 786320 w 784991"/>
                <a:gd name="connsiteY10" fmla="*/ 422782 h 422480"/>
                <a:gd name="connsiteX11" fmla="*/ 775934 w 784991"/>
                <a:gd name="connsiteY11" fmla="*/ 139117 h 422480"/>
                <a:gd name="connsiteX12" fmla="*/ 759993 w 784991"/>
                <a:gd name="connsiteY12" fmla="*/ 117510 h 422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4991" h="422480">
                  <a:moveTo>
                    <a:pt x="759993" y="117510"/>
                  </a:moveTo>
                  <a:cubicBezTo>
                    <a:pt x="755524" y="113406"/>
                    <a:pt x="751720" y="108698"/>
                    <a:pt x="747252" y="104775"/>
                  </a:cubicBezTo>
                  <a:cubicBezTo>
                    <a:pt x="742783" y="100852"/>
                    <a:pt x="737228" y="98740"/>
                    <a:pt x="734632" y="93911"/>
                  </a:cubicBezTo>
                  <a:cubicBezTo>
                    <a:pt x="732035" y="89083"/>
                    <a:pt x="734148" y="83893"/>
                    <a:pt x="733847" y="78762"/>
                  </a:cubicBezTo>
                  <a:cubicBezTo>
                    <a:pt x="732815" y="74042"/>
                    <a:pt x="733023" y="69135"/>
                    <a:pt x="734450" y="64519"/>
                  </a:cubicBezTo>
                  <a:cubicBezTo>
                    <a:pt x="738375" y="55526"/>
                    <a:pt x="745863" y="45205"/>
                    <a:pt x="739281" y="35187"/>
                  </a:cubicBezTo>
                  <a:cubicBezTo>
                    <a:pt x="732699" y="25168"/>
                    <a:pt x="721166" y="35187"/>
                    <a:pt x="712833" y="27220"/>
                  </a:cubicBezTo>
                  <a:cubicBezTo>
                    <a:pt x="710394" y="24787"/>
                    <a:pt x="708572" y="21808"/>
                    <a:pt x="707519" y="18529"/>
                  </a:cubicBezTo>
                  <a:cubicBezTo>
                    <a:pt x="517853" y="31203"/>
                    <a:pt x="120466" y="6458"/>
                    <a:pt x="19142" y="0"/>
                  </a:cubicBezTo>
                  <a:lnTo>
                    <a:pt x="0" y="404374"/>
                  </a:lnTo>
                  <a:cubicBezTo>
                    <a:pt x="418823" y="426222"/>
                    <a:pt x="740549" y="423325"/>
                    <a:pt x="786320" y="422782"/>
                  </a:cubicBezTo>
                  <a:lnTo>
                    <a:pt x="775934" y="139117"/>
                  </a:lnTo>
                  <a:cubicBezTo>
                    <a:pt x="777323" y="129460"/>
                    <a:pt x="766091" y="122942"/>
                    <a:pt x="759993" y="117510"/>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 name="Freeform 33">
              <a:extLst>
                <a:ext uri="{FF2B5EF4-FFF2-40B4-BE49-F238E27FC236}">
                  <a16:creationId xmlns:a16="http://schemas.microsoft.com/office/drawing/2014/main" id="{9998F2AB-F4F4-5F4E-AB74-A77DC5DD1171}"/>
                </a:ext>
              </a:extLst>
            </p:cNvPr>
            <p:cNvSpPr/>
            <p:nvPr/>
          </p:nvSpPr>
          <p:spPr>
            <a:xfrm>
              <a:off x="5403679" y="4003718"/>
              <a:ext cx="1492762" cy="1449048"/>
            </a:xfrm>
            <a:custGeom>
              <a:avLst/>
              <a:gdLst>
                <a:gd name="connsiteX0" fmla="*/ 1465096 w 1467330"/>
                <a:gd name="connsiteY0" fmla="*/ 749420 h 1424362"/>
                <a:gd name="connsiteX1" fmla="*/ 1462560 w 1467330"/>
                <a:gd name="connsiteY1" fmla="*/ 742660 h 1424362"/>
                <a:gd name="connsiteX2" fmla="*/ 1462983 w 1467330"/>
                <a:gd name="connsiteY2" fmla="*/ 735418 h 1424362"/>
                <a:gd name="connsiteX3" fmla="*/ 1465096 w 1467330"/>
                <a:gd name="connsiteY3" fmla="*/ 713750 h 1424362"/>
                <a:gd name="connsiteX4" fmla="*/ 1459058 w 1467330"/>
                <a:gd name="connsiteY4" fmla="*/ 700593 h 1424362"/>
                <a:gd name="connsiteX5" fmla="*/ 1450182 w 1467330"/>
                <a:gd name="connsiteY5" fmla="*/ 689126 h 1424362"/>
                <a:gd name="connsiteX6" fmla="*/ 1446317 w 1467330"/>
                <a:gd name="connsiteY6" fmla="*/ 682306 h 1424362"/>
                <a:gd name="connsiteX7" fmla="*/ 1442090 w 1467330"/>
                <a:gd name="connsiteY7" fmla="*/ 676813 h 1424362"/>
                <a:gd name="connsiteX8" fmla="*/ 1437863 w 1467330"/>
                <a:gd name="connsiteY8" fmla="*/ 665769 h 1424362"/>
                <a:gd name="connsiteX9" fmla="*/ 1435750 w 1467330"/>
                <a:gd name="connsiteY9" fmla="*/ 655146 h 1424362"/>
                <a:gd name="connsiteX10" fmla="*/ 1428141 w 1467330"/>
                <a:gd name="connsiteY10" fmla="*/ 641989 h 1424362"/>
                <a:gd name="connsiteX11" fmla="*/ 1422103 w 1467330"/>
                <a:gd name="connsiteY11" fmla="*/ 632574 h 1424362"/>
                <a:gd name="connsiteX12" fmla="*/ 1411838 w 1467330"/>
                <a:gd name="connsiteY12" fmla="*/ 611812 h 1424362"/>
                <a:gd name="connsiteX13" fmla="*/ 1407913 w 1467330"/>
                <a:gd name="connsiteY13" fmla="*/ 489715 h 1424362"/>
                <a:gd name="connsiteX14" fmla="*/ 1405135 w 1467330"/>
                <a:gd name="connsiteY14" fmla="*/ 399546 h 1424362"/>
                <a:gd name="connsiteX15" fmla="*/ 1385994 w 1467330"/>
                <a:gd name="connsiteY15" fmla="*/ 405581 h 1424362"/>
                <a:gd name="connsiteX16" fmla="*/ 1376695 w 1467330"/>
                <a:gd name="connsiteY16" fmla="*/ 408176 h 1424362"/>
                <a:gd name="connsiteX17" fmla="*/ 1365221 w 1467330"/>
                <a:gd name="connsiteY17" fmla="*/ 412099 h 1424362"/>
                <a:gd name="connsiteX18" fmla="*/ 1358096 w 1467330"/>
                <a:gd name="connsiteY18" fmla="*/ 404253 h 1424362"/>
                <a:gd name="connsiteX19" fmla="*/ 1356043 w 1467330"/>
                <a:gd name="connsiteY19" fmla="*/ 401960 h 1424362"/>
                <a:gd name="connsiteX20" fmla="*/ 1352541 w 1467330"/>
                <a:gd name="connsiteY20" fmla="*/ 398339 h 1424362"/>
                <a:gd name="connsiteX21" fmla="*/ 1343966 w 1467330"/>
                <a:gd name="connsiteY21" fmla="*/ 390251 h 1424362"/>
                <a:gd name="connsiteX22" fmla="*/ 1332916 w 1467330"/>
                <a:gd name="connsiteY22" fmla="*/ 388561 h 1424362"/>
                <a:gd name="connsiteX23" fmla="*/ 1316793 w 1467330"/>
                <a:gd name="connsiteY23" fmla="*/ 378482 h 1424362"/>
                <a:gd name="connsiteX24" fmla="*/ 1307011 w 1467330"/>
                <a:gd name="connsiteY24" fmla="*/ 379327 h 1424362"/>
                <a:gd name="connsiteX25" fmla="*/ 1297954 w 1467330"/>
                <a:gd name="connsiteY25" fmla="*/ 373292 h 1424362"/>
                <a:gd name="connsiteX26" fmla="*/ 1280261 w 1467330"/>
                <a:gd name="connsiteY26" fmla="*/ 366411 h 1424362"/>
                <a:gd name="connsiteX27" fmla="*/ 1268788 w 1467330"/>
                <a:gd name="connsiteY27" fmla="*/ 366954 h 1424362"/>
                <a:gd name="connsiteX28" fmla="*/ 1257678 w 1467330"/>
                <a:gd name="connsiteY28" fmla="*/ 373292 h 1424362"/>
                <a:gd name="connsiteX29" fmla="*/ 1238596 w 1467330"/>
                <a:gd name="connsiteY29" fmla="*/ 367679 h 1424362"/>
                <a:gd name="connsiteX30" fmla="*/ 1200796 w 1467330"/>
                <a:gd name="connsiteY30" fmla="*/ 374136 h 1424362"/>
                <a:gd name="connsiteX31" fmla="*/ 1176642 w 1467330"/>
                <a:gd name="connsiteY31" fmla="*/ 376611 h 1424362"/>
                <a:gd name="connsiteX32" fmla="*/ 1151885 w 1467330"/>
                <a:gd name="connsiteY32" fmla="*/ 378240 h 1424362"/>
                <a:gd name="connsiteX33" fmla="*/ 1130267 w 1467330"/>
                <a:gd name="connsiteY33" fmla="*/ 374619 h 1424362"/>
                <a:gd name="connsiteX34" fmla="*/ 1108650 w 1467330"/>
                <a:gd name="connsiteY34" fmla="*/ 372809 h 1424362"/>
                <a:gd name="connsiteX35" fmla="*/ 1096573 w 1467330"/>
                <a:gd name="connsiteY35" fmla="*/ 376732 h 1424362"/>
                <a:gd name="connsiteX36" fmla="*/ 1085885 w 1467330"/>
                <a:gd name="connsiteY36" fmla="*/ 371903 h 1424362"/>
                <a:gd name="connsiteX37" fmla="*/ 1073808 w 1467330"/>
                <a:gd name="connsiteY37" fmla="*/ 371903 h 1424362"/>
                <a:gd name="connsiteX38" fmla="*/ 1064509 w 1467330"/>
                <a:gd name="connsiteY38" fmla="*/ 369912 h 1424362"/>
                <a:gd name="connsiteX39" fmla="*/ 1046394 w 1467330"/>
                <a:gd name="connsiteY39" fmla="*/ 380534 h 1424362"/>
                <a:gd name="connsiteX40" fmla="*/ 1027132 w 1467330"/>
                <a:gd name="connsiteY40" fmla="*/ 377034 h 1424362"/>
                <a:gd name="connsiteX41" fmla="*/ 1019946 w 1467330"/>
                <a:gd name="connsiteY41" fmla="*/ 369006 h 1424362"/>
                <a:gd name="connsiteX42" fmla="*/ 1004306 w 1467330"/>
                <a:gd name="connsiteY42" fmla="*/ 364782 h 1424362"/>
                <a:gd name="connsiteX43" fmla="*/ 985104 w 1467330"/>
                <a:gd name="connsiteY43" fmla="*/ 375887 h 1424362"/>
                <a:gd name="connsiteX44" fmla="*/ 970974 w 1467330"/>
                <a:gd name="connsiteY44" fmla="*/ 356634 h 1424362"/>
                <a:gd name="connsiteX45" fmla="*/ 962279 w 1467330"/>
                <a:gd name="connsiteY45" fmla="*/ 345468 h 1424362"/>
                <a:gd name="connsiteX46" fmla="*/ 953221 w 1467330"/>
                <a:gd name="connsiteY46" fmla="*/ 347822 h 1424362"/>
                <a:gd name="connsiteX47" fmla="*/ 944285 w 1467330"/>
                <a:gd name="connsiteY47" fmla="*/ 345951 h 1424362"/>
                <a:gd name="connsiteX48" fmla="*/ 933355 w 1467330"/>
                <a:gd name="connsiteY48" fmla="*/ 345106 h 1424362"/>
                <a:gd name="connsiteX49" fmla="*/ 918803 w 1467330"/>
                <a:gd name="connsiteY49" fmla="*/ 339071 h 1424362"/>
                <a:gd name="connsiteX50" fmla="*/ 912764 w 1467330"/>
                <a:gd name="connsiteY50" fmla="*/ 333639 h 1424362"/>
                <a:gd name="connsiteX51" fmla="*/ 905095 w 1467330"/>
                <a:gd name="connsiteY51" fmla="*/ 334423 h 1424362"/>
                <a:gd name="connsiteX52" fmla="*/ 884746 w 1467330"/>
                <a:gd name="connsiteY52" fmla="*/ 332251 h 1424362"/>
                <a:gd name="connsiteX53" fmla="*/ 874118 w 1467330"/>
                <a:gd name="connsiteY53" fmla="*/ 330923 h 1424362"/>
                <a:gd name="connsiteX54" fmla="*/ 861558 w 1467330"/>
                <a:gd name="connsiteY54" fmla="*/ 328690 h 1424362"/>
                <a:gd name="connsiteX55" fmla="*/ 852803 w 1467330"/>
                <a:gd name="connsiteY55" fmla="*/ 322654 h 1424362"/>
                <a:gd name="connsiteX56" fmla="*/ 838915 w 1467330"/>
                <a:gd name="connsiteY56" fmla="*/ 299840 h 1424362"/>
                <a:gd name="connsiteX57" fmla="*/ 813795 w 1467330"/>
                <a:gd name="connsiteY57" fmla="*/ 298875 h 1424362"/>
                <a:gd name="connsiteX58" fmla="*/ 795136 w 1467330"/>
                <a:gd name="connsiteY58" fmla="*/ 292115 h 1424362"/>
                <a:gd name="connsiteX59" fmla="*/ 784508 w 1467330"/>
                <a:gd name="connsiteY59" fmla="*/ 292658 h 1424362"/>
                <a:gd name="connsiteX60" fmla="*/ 778470 w 1467330"/>
                <a:gd name="connsiteY60" fmla="*/ 284027 h 1424362"/>
                <a:gd name="connsiteX61" fmla="*/ 771647 w 1467330"/>
                <a:gd name="connsiteY61" fmla="*/ 277207 h 1424362"/>
                <a:gd name="connsiteX62" fmla="*/ 756310 w 1467330"/>
                <a:gd name="connsiteY62" fmla="*/ 267008 h 1424362"/>
                <a:gd name="connsiteX63" fmla="*/ 753774 w 1467330"/>
                <a:gd name="connsiteY63" fmla="*/ 266645 h 1424362"/>
                <a:gd name="connsiteX64" fmla="*/ 752626 w 1467330"/>
                <a:gd name="connsiteY64" fmla="*/ 263809 h 1424362"/>
                <a:gd name="connsiteX65" fmla="*/ 760597 w 1467330"/>
                <a:gd name="connsiteY65" fmla="*/ 11648 h 1424362"/>
                <a:gd name="connsiteX66" fmla="*/ 446600 w 1467330"/>
                <a:gd name="connsiteY66" fmla="*/ 0 h 1424362"/>
                <a:gd name="connsiteX67" fmla="*/ 412604 w 1467330"/>
                <a:gd name="connsiteY67" fmla="*/ 590929 h 1424362"/>
                <a:gd name="connsiteX68" fmla="*/ 0 w 1467330"/>
                <a:gd name="connsiteY68" fmla="*/ 566425 h 1424362"/>
                <a:gd name="connsiteX69" fmla="*/ 0 w 1467330"/>
                <a:gd name="connsiteY69" fmla="*/ 567029 h 1424362"/>
                <a:gd name="connsiteX70" fmla="*/ 1328 w 1467330"/>
                <a:gd name="connsiteY70" fmla="*/ 569805 h 1424362"/>
                <a:gd name="connsiteX71" fmla="*/ 1328 w 1467330"/>
                <a:gd name="connsiteY71" fmla="*/ 570650 h 1424362"/>
                <a:gd name="connsiteX72" fmla="*/ 1932 w 1467330"/>
                <a:gd name="connsiteY72" fmla="*/ 571737 h 1424362"/>
                <a:gd name="connsiteX73" fmla="*/ 3019 w 1467330"/>
                <a:gd name="connsiteY73" fmla="*/ 573427 h 1424362"/>
                <a:gd name="connsiteX74" fmla="*/ 5133 w 1467330"/>
                <a:gd name="connsiteY74" fmla="*/ 574452 h 1424362"/>
                <a:gd name="connsiteX75" fmla="*/ 7065 w 1467330"/>
                <a:gd name="connsiteY75" fmla="*/ 575961 h 1424362"/>
                <a:gd name="connsiteX76" fmla="*/ 10024 w 1467330"/>
                <a:gd name="connsiteY76" fmla="*/ 579583 h 1424362"/>
                <a:gd name="connsiteX77" fmla="*/ 9661 w 1467330"/>
                <a:gd name="connsiteY77" fmla="*/ 580850 h 1424362"/>
                <a:gd name="connsiteX78" fmla="*/ 16183 w 1467330"/>
                <a:gd name="connsiteY78" fmla="*/ 581514 h 1424362"/>
                <a:gd name="connsiteX79" fmla="*/ 19323 w 1467330"/>
                <a:gd name="connsiteY79" fmla="*/ 589058 h 1424362"/>
                <a:gd name="connsiteX80" fmla="*/ 30494 w 1467330"/>
                <a:gd name="connsiteY80" fmla="*/ 599922 h 1424362"/>
                <a:gd name="connsiteX81" fmla="*/ 37136 w 1467330"/>
                <a:gd name="connsiteY81" fmla="*/ 613562 h 1424362"/>
                <a:gd name="connsiteX82" fmla="*/ 55251 w 1467330"/>
                <a:gd name="connsiteY82" fmla="*/ 636738 h 1424362"/>
                <a:gd name="connsiteX83" fmla="*/ 62618 w 1467330"/>
                <a:gd name="connsiteY83" fmla="*/ 647602 h 1424362"/>
                <a:gd name="connsiteX84" fmla="*/ 77775 w 1467330"/>
                <a:gd name="connsiteY84" fmla="*/ 659673 h 1424362"/>
                <a:gd name="connsiteX85" fmla="*/ 94682 w 1467330"/>
                <a:gd name="connsiteY85" fmla="*/ 683392 h 1424362"/>
                <a:gd name="connsiteX86" fmla="*/ 105249 w 1467330"/>
                <a:gd name="connsiteY86" fmla="*/ 691962 h 1424362"/>
                <a:gd name="connsiteX87" fmla="*/ 114549 w 1467330"/>
                <a:gd name="connsiteY87" fmla="*/ 704939 h 1424362"/>
                <a:gd name="connsiteX88" fmla="*/ 120587 w 1467330"/>
                <a:gd name="connsiteY88" fmla="*/ 718277 h 1424362"/>
                <a:gd name="connsiteX89" fmla="*/ 133509 w 1467330"/>
                <a:gd name="connsiteY89" fmla="*/ 727692 h 1424362"/>
                <a:gd name="connsiteX90" fmla="*/ 140755 w 1467330"/>
                <a:gd name="connsiteY90" fmla="*/ 741513 h 1424362"/>
                <a:gd name="connsiteX91" fmla="*/ 154221 w 1467330"/>
                <a:gd name="connsiteY91" fmla="*/ 744169 h 1424362"/>
                <a:gd name="connsiteX92" fmla="*/ 166600 w 1467330"/>
                <a:gd name="connsiteY92" fmla="*/ 755033 h 1424362"/>
                <a:gd name="connsiteX93" fmla="*/ 177469 w 1467330"/>
                <a:gd name="connsiteY93" fmla="*/ 763482 h 1424362"/>
                <a:gd name="connsiteX94" fmla="*/ 177469 w 1467330"/>
                <a:gd name="connsiteY94" fmla="*/ 781589 h 1424362"/>
                <a:gd name="connsiteX95" fmla="*/ 178374 w 1467330"/>
                <a:gd name="connsiteY95" fmla="*/ 800117 h 1424362"/>
                <a:gd name="connsiteX96" fmla="*/ 195282 w 1467330"/>
                <a:gd name="connsiteY96" fmla="*/ 833373 h 1424362"/>
                <a:gd name="connsiteX97" fmla="*/ 208083 w 1467330"/>
                <a:gd name="connsiteY97" fmla="*/ 874655 h 1424362"/>
                <a:gd name="connsiteX98" fmla="*/ 228372 w 1467330"/>
                <a:gd name="connsiteY98" fmla="*/ 905738 h 1424362"/>
                <a:gd name="connsiteX99" fmla="*/ 255726 w 1467330"/>
                <a:gd name="connsiteY99" fmla="*/ 934889 h 1424362"/>
                <a:gd name="connsiteX100" fmla="*/ 273237 w 1467330"/>
                <a:gd name="connsiteY100" fmla="*/ 948649 h 1424362"/>
                <a:gd name="connsiteX101" fmla="*/ 292862 w 1467330"/>
                <a:gd name="connsiteY101" fmla="*/ 956556 h 1424362"/>
                <a:gd name="connsiteX102" fmla="*/ 311944 w 1467330"/>
                <a:gd name="connsiteY102" fmla="*/ 967661 h 1424362"/>
                <a:gd name="connsiteX103" fmla="*/ 325892 w 1467330"/>
                <a:gd name="connsiteY103" fmla="*/ 982146 h 1424362"/>
                <a:gd name="connsiteX104" fmla="*/ 369248 w 1467330"/>
                <a:gd name="connsiteY104" fmla="*/ 992165 h 1424362"/>
                <a:gd name="connsiteX105" fmla="*/ 391107 w 1467330"/>
                <a:gd name="connsiteY105" fmla="*/ 959694 h 1424362"/>
                <a:gd name="connsiteX106" fmla="*/ 405660 w 1467330"/>
                <a:gd name="connsiteY106" fmla="*/ 943640 h 1424362"/>
                <a:gd name="connsiteX107" fmla="*/ 415140 w 1467330"/>
                <a:gd name="connsiteY107" fmla="*/ 925534 h 1424362"/>
                <a:gd name="connsiteX108" fmla="*/ 438086 w 1467330"/>
                <a:gd name="connsiteY108" fmla="*/ 894210 h 1424362"/>
                <a:gd name="connsiteX109" fmla="*/ 472686 w 1467330"/>
                <a:gd name="connsiteY109" fmla="*/ 882139 h 1424362"/>
                <a:gd name="connsiteX110" fmla="*/ 476369 w 1467330"/>
                <a:gd name="connsiteY110" fmla="*/ 880630 h 1424362"/>
                <a:gd name="connsiteX111" fmla="*/ 483736 w 1467330"/>
                <a:gd name="connsiteY111" fmla="*/ 887752 h 1424362"/>
                <a:gd name="connsiteX112" fmla="*/ 495511 w 1467330"/>
                <a:gd name="connsiteY112" fmla="*/ 886484 h 1424362"/>
                <a:gd name="connsiteX113" fmla="*/ 506622 w 1467330"/>
                <a:gd name="connsiteY113" fmla="*/ 887752 h 1424362"/>
                <a:gd name="connsiteX114" fmla="*/ 516525 w 1467330"/>
                <a:gd name="connsiteY114" fmla="*/ 887088 h 1424362"/>
                <a:gd name="connsiteX115" fmla="*/ 524133 w 1467330"/>
                <a:gd name="connsiteY115" fmla="*/ 893123 h 1424362"/>
                <a:gd name="connsiteX116" fmla="*/ 534157 w 1467330"/>
                <a:gd name="connsiteY116" fmla="*/ 892520 h 1424362"/>
                <a:gd name="connsiteX117" fmla="*/ 546234 w 1467330"/>
                <a:gd name="connsiteY117" fmla="*/ 890166 h 1424362"/>
                <a:gd name="connsiteX118" fmla="*/ 554083 w 1467330"/>
                <a:gd name="connsiteY118" fmla="*/ 895296 h 1424362"/>
                <a:gd name="connsiteX119" fmla="*/ 563986 w 1467330"/>
                <a:gd name="connsiteY119" fmla="*/ 896684 h 1424362"/>
                <a:gd name="connsiteX120" fmla="*/ 570448 w 1467330"/>
                <a:gd name="connsiteY120" fmla="*/ 903444 h 1424362"/>
                <a:gd name="connsiteX121" fmla="*/ 583732 w 1467330"/>
                <a:gd name="connsiteY121" fmla="*/ 920404 h 1424362"/>
                <a:gd name="connsiteX122" fmla="*/ 602813 w 1467330"/>
                <a:gd name="connsiteY122" fmla="*/ 930302 h 1424362"/>
                <a:gd name="connsiteX123" fmla="*/ 615916 w 1467330"/>
                <a:gd name="connsiteY123" fmla="*/ 945934 h 1424362"/>
                <a:gd name="connsiteX124" fmla="*/ 623163 w 1467330"/>
                <a:gd name="connsiteY124" fmla="*/ 951969 h 1424362"/>
                <a:gd name="connsiteX125" fmla="*/ 625880 w 1467330"/>
                <a:gd name="connsiteY125" fmla="*/ 961384 h 1424362"/>
                <a:gd name="connsiteX126" fmla="*/ 634938 w 1467330"/>
                <a:gd name="connsiteY126" fmla="*/ 970860 h 1424362"/>
                <a:gd name="connsiteX127" fmla="*/ 645867 w 1467330"/>
                <a:gd name="connsiteY127" fmla="*/ 975568 h 1424362"/>
                <a:gd name="connsiteX128" fmla="*/ 648947 w 1467330"/>
                <a:gd name="connsiteY128" fmla="*/ 988483 h 1424362"/>
                <a:gd name="connsiteX129" fmla="*/ 657400 w 1467330"/>
                <a:gd name="connsiteY129" fmla="*/ 999106 h 1424362"/>
                <a:gd name="connsiteX130" fmla="*/ 660178 w 1467330"/>
                <a:gd name="connsiteY130" fmla="*/ 1005141 h 1424362"/>
                <a:gd name="connsiteX131" fmla="*/ 662473 w 1467330"/>
                <a:gd name="connsiteY131" fmla="*/ 1011720 h 1424362"/>
                <a:gd name="connsiteX132" fmla="*/ 665854 w 1467330"/>
                <a:gd name="connsiteY132" fmla="*/ 1027050 h 1424362"/>
                <a:gd name="connsiteX133" fmla="*/ 680044 w 1467330"/>
                <a:gd name="connsiteY133" fmla="*/ 1045578 h 1424362"/>
                <a:gd name="connsiteX134" fmla="*/ 685660 w 1467330"/>
                <a:gd name="connsiteY134" fmla="*/ 1060908 h 1424362"/>
                <a:gd name="connsiteX135" fmla="*/ 691698 w 1467330"/>
                <a:gd name="connsiteY135" fmla="*/ 1077506 h 1424362"/>
                <a:gd name="connsiteX136" fmla="*/ 701420 w 1467330"/>
                <a:gd name="connsiteY136" fmla="*/ 1091870 h 1424362"/>
                <a:gd name="connsiteX137" fmla="*/ 703474 w 1467330"/>
                <a:gd name="connsiteY137" fmla="*/ 1099113 h 1424362"/>
                <a:gd name="connsiteX138" fmla="*/ 710478 w 1467330"/>
                <a:gd name="connsiteY138" fmla="*/ 1107562 h 1424362"/>
                <a:gd name="connsiteX139" fmla="*/ 725212 w 1467330"/>
                <a:gd name="connsiteY139" fmla="*/ 1119633 h 1424362"/>
                <a:gd name="connsiteX140" fmla="*/ 730465 w 1467330"/>
                <a:gd name="connsiteY140" fmla="*/ 1132549 h 1424362"/>
                <a:gd name="connsiteX141" fmla="*/ 735899 w 1467330"/>
                <a:gd name="connsiteY141" fmla="*/ 1136593 h 1424362"/>
                <a:gd name="connsiteX142" fmla="*/ 738556 w 1467330"/>
                <a:gd name="connsiteY142" fmla="*/ 1143594 h 1424362"/>
                <a:gd name="connsiteX143" fmla="*/ 747433 w 1467330"/>
                <a:gd name="connsiteY143" fmla="*/ 1155665 h 1424362"/>
                <a:gd name="connsiteX144" fmla="*/ 752928 w 1467330"/>
                <a:gd name="connsiteY144" fmla="*/ 1169908 h 1424362"/>
                <a:gd name="connsiteX145" fmla="*/ 762408 w 1467330"/>
                <a:gd name="connsiteY145" fmla="*/ 1180953 h 1424362"/>
                <a:gd name="connsiteX146" fmla="*/ 775330 w 1467330"/>
                <a:gd name="connsiteY146" fmla="*/ 1190670 h 1424362"/>
                <a:gd name="connsiteX147" fmla="*/ 783663 w 1467330"/>
                <a:gd name="connsiteY147" fmla="*/ 1204431 h 1424362"/>
                <a:gd name="connsiteX148" fmla="*/ 791211 w 1467330"/>
                <a:gd name="connsiteY148" fmla="*/ 1217830 h 1424362"/>
                <a:gd name="connsiteX149" fmla="*/ 792781 w 1467330"/>
                <a:gd name="connsiteY149" fmla="*/ 1233582 h 1424362"/>
                <a:gd name="connsiteX150" fmla="*/ 792781 w 1467330"/>
                <a:gd name="connsiteY150" fmla="*/ 1245653 h 1424362"/>
                <a:gd name="connsiteX151" fmla="*/ 794412 w 1467330"/>
                <a:gd name="connsiteY151" fmla="*/ 1252775 h 1424362"/>
                <a:gd name="connsiteX152" fmla="*/ 794834 w 1467330"/>
                <a:gd name="connsiteY152" fmla="*/ 1267864 h 1424362"/>
                <a:gd name="connsiteX153" fmla="*/ 798578 w 1467330"/>
                <a:gd name="connsiteY153" fmla="*/ 1278063 h 1424362"/>
                <a:gd name="connsiteX154" fmla="*/ 807032 w 1467330"/>
                <a:gd name="connsiteY154" fmla="*/ 1286453 h 1424362"/>
                <a:gd name="connsiteX155" fmla="*/ 809628 w 1467330"/>
                <a:gd name="connsiteY155" fmla="*/ 1297558 h 1424362"/>
                <a:gd name="connsiteX156" fmla="*/ 817478 w 1467330"/>
                <a:gd name="connsiteY156" fmla="*/ 1305404 h 1424362"/>
                <a:gd name="connsiteX157" fmla="*/ 826657 w 1467330"/>
                <a:gd name="connsiteY157" fmla="*/ 1328882 h 1424362"/>
                <a:gd name="connsiteX158" fmla="*/ 824423 w 1467330"/>
                <a:gd name="connsiteY158" fmla="*/ 1339142 h 1424362"/>
                <a:gd name="connsiteX159" fmla="*/ 828408 w 1467330"/>
                <a:gd name="connsiteY159" fmla="*/ 1350730 h 1424362"/>
                <a:gd name="connsiteX160" fmla="*/ 830099 w 1467330"/>
                <a:gd name="connsiteY160" fmla="*/ 1349161 h 1424362"/>
                <a:gd name="connsiteX161" fmla="*/ 839277 w 1467330"/>
                <a:gd name="connsiteY161" fmla="*/ 1352782 h 1424362"/>
                <a:gd name="connsiteX162" fmla="*/ 847127 w 1467330"/>
                <a:gd name="connsiteY162" fmla="*/ 1359361 h 1424362"/>
                <a:gd name="connsiteX163" fmla="*/ 856486 w 1467330"/>
                <a:gd name="connsiteY163" fmla="*/ 1364732 h 1424362"/>
                <a:gd name="connsiteX164" fmla="*/ 863068 w 1467330"/>
                <a:gd name="connsiteY164" fmla="*/ 1370043 h 1424362"/>
                <a:gd name="connsiteX165" fmla="*/ 883961 w 1467330"/>
                <a:gd name="connsiteY165" fmla="*/ 1382899 h 1424362"/>
                <a:gd name="connsiteX166" fmla="*/ 891630 w 1467330"/>
                <a:gd name="connsiteY166" fmla="*/ 1386279 h 1424362"/>
                <a:gd name="connsiteX167" fmla="*/ 899782 w 1467330"/>
                <a:gd name="connsiteY167" fmla="*/ 1382838 h 1424362"/>
                <a:gd name="connsiteX168" fmla="*/ 908417 w 1467330"/>
                <a:gd name="connsiteY168" fmla="*/ 1378795 h 1424362"/>
                <a:gd name="connsiteX169" fmla="*/ 919829 w 1467330"/>
                <a:gd name="connsiteY169" fmla="*/ 1378795 h 1424362"/>
                <a:gd name="connsiteX170" fmla="*/ 927739 w 1467330"/>
                <a:gd name="connsiteY170" fmla="*/ 1382356 h 1424362"/>
                <a:gd name="connsiteX171" fmla="*/ 933778 w 1467330"/>
                <a:gd name="connsiteY171" fmla="*/ 1387727 h 1424362"/>
                <a:gd name="connsiteX172" fmla="*/ 939816 w 1467330"/>
                <a:gd name="connsiteY172" fmla="*/ 1392254 h 1424362"/>
                <a:gd name="connsiteX173" fmla="*/ 943983 w 1467330"/>
                <a:gd name="connsiteY173" fmla="*/ 1399375 h 1424362"/>
                <a:gd name="connsiteX174" fmla="*/ 959864 w 1467330"/>
                <a:gd name="connsiteY174" fmla="*/ 1403721 h 1424362"/>
                <a:gd name="connsiteX175" fmla="*/ 968197 w 1467330"/>
                <a:gd name="connsiteY175" fmla="*/ 1403721 h 1424362"/>
                <a:gd name="connsiteX176" fmla="*/ 974597 w 1467330"/>
                <a:gd name="connsiteY176" fmla="*/ 1407342 h 1424362"/>
                <a:gd name="connsiteX177" fmla="*/ 1001649 w 1467330"/>
                <a:gd name="connsiteY177" fmla="*/ 1411507 h 1424362"/>
                <a:gd name="connsiteX178" fmla="*/ 1018980 w 1467330"/>
                <a:gd name="connsiteY178" fmla="*/ 1418991 h 1424362"/>
                <a:gd name="connsiteX179" fmla="*/ 1026044 w 1467330"/>
                <a:gd name="connsiteY179" fmla="*/ 1422552 h 1424362"/>
                <a:gd name="connsiteX180" fmla="*/ 1032868 w 1467330"/>
                <a:gd name="connsiteY180" fmla="*/ 1427863 h 1424362"/>
                <a:gd name="connsiteX181" fmla="*/ 1039571 w 1467330"/>
                <a:gd name="connsiteY181" fmla="*/ 1426233 h 1424362"/>
                <a:gd name="connsiteX182" fmla="*/ 1046454 w 1467330"/>
                <a:gd name="connsiteY182" fmla="*/ 1427199 h 1424362"/>
                <a:gd name="connsiteX183" fmla="*/ 1052493 w 1467330"/>
                <a:gd name="connsiteY183" fmla="*/ 1417421 h 1424362"/>
                <a:gd name="connsiteX184" fmla="*/ 1049534 w 1467330"/>
                <a:gd name="connsiteY184" fmla="*/ 1407041 h 1424362"/>
                <a:gd name="connsiteX185" fmla="*/ 1040476 w 1467330"/>
                <a:gd name="connsiteY185" fmla="*/ 1388270 h 1424362"/>
                <a:gd name="connsiteX186" fmla="*/ 1028399 w 1467330"/>
                <a:gd name="connsiteY186" fmla="*/ 1374570 h 1424362"/>
                <a:gd name="connsiteX187" fmla="*/ 1028822 w 1467330"/>
                <a:gd name="connsiteY187" fmla="*/ 1355256 h 1424362"/>
                <a:gd name="connsiteX188" fmla="*/ 1027494 w 1467330"/>
                <a:gd name="connsiteY188" fmla="*/ 1308723 h 1424362"/>
                <a:gd name="connsiteX189" fmla="*/ 1026950 w 1467330"/>
                <a:gd name="connsiteY189" fmla="*/ 1274804 h 1424362"/>
                <a:gd name="connsiteX190" fmla="*/ 1038182 w 1467330"/>
                <a:gd name="connsiteY190" fmla="*/ 1349101 h 1424362"/>
                <a:gd name="connsiteX191" fmla="*/ 1064569 w 1467330"/>
                <a:gd name="connsiteY191" fmla="*/ 1393883 h 1424362"/>
                <a:gd name="connsiteX192" fmla="*/ 1048809 w 1467330"/>
                <a:gd name="connsiteY192" fmla="*/ 1325804 h 1424362"/>
                <a:gd name="connsiteX193" fmla="*/ 1072963 w 1467330"/>
                <a:gd name="connsiteY193" fmla="*/ 1183066 h 1424362"/>
                <a:gd name="connsiteX194" fmla="*/ 1049896 w 1467330"/>
                <a:gd name="connsiteY194" fmla="*/ 1205578 h 1424362"/>
                <a:gd name="connsiteX195" fmla="*/ 1039148 w 1467330"/>
                <a:gd name="connsiteY195" fmla="*/ 1234307 h 1424362"/>
                <a:gd name="connsiteX196" fmla="*/ 1023931 w 1467330"/>
                <a:gd name="connsiteY196" fmla="*/ 1245955 h 1424362"/>
                <a:gd name="connsiteX197" fmla="*/ 1025260 w 1467330"/>
                <a:gd name="connsiteY197" fmla="*/ 1236962 h 1424362"/>
                <a:gd name="connsiteX198" fmla="*/ 1029728 w 1467330"/>
                <a:gd name="connsiteY198" fmla="*/ 1222658 h 1424362"/>
                <a:gd name="connsiteX199" fmla="*/ 1039933 w 1467330"/>
                <a:gd name="connsiteY199" fmla="*/ 1184454 h 1424362"/>
                <a:gd name="connsiteX200" fmla="*/ 1031781 w 1467330"/>
                <a:gd name="connsiteY200" fmla="*/ 1171477 h 1424362"/>
                <a:gd name="connsiteX201" fmla="*/ 1025260 w 1467330"/>
                <a:gd name="connsiteY201" fmla="*/ 1161881 h 1424362"/>
                <a:gd name="connsiteX202" fmla="*/ 1042529 w 1467330"/>
                <a:gd name="connsiteY202" fmla="*/ 1135567 h 1424362"/>
                <a:gd name="connsiteX203" fmla="*/ 1052553 w 1467330"/>
                <a:gd name="connsiteY203" fmla="*/ 1122470 h 1424362"/>
                <a:gd name="connsiteX204" fmla="*/ 1060524 w 1467330"/>
                <a:gd name="connsiteY204" fmla="*/ 1127479 h 1424362"/>
                <a:gd name="connsiteX205" fmla="*/ 1072601 w 1467330"/>
                <a:gd name="connsiteY205" fmla="*/ 1123737 h 1424362"/>
                <a:gd name="connsiteX206" fmla="*/ 1077733 w 1467330"/>
                <a:gd name="connsiteY206" fmla="*/ 1117219 h 1424362"/>
                <a:gd name="connsiteX207" fmla="*/ 1084798 w 1467330"/>
                <a:gd name="connsiteY207" fmla="*/ 1111666 h 1424362"/>
                <a:gd name="connsiteX208" fmla="*/ 1084798 w 1467330"/>
                <a:gd name="connsiteY208" fmla="*/ 1126695 h 1424362"/>
                <a:gd name="connsiteX209" fmla="*/ 1071695 w 1467330"/>
                <a:gd name="connsiteY209" fmla="*/ 1140938 h 1424362"/>
                <a:gd name="connsiteX210" fmla="*/ 1061852 w 1467330"/>
                <a:gd name="connsiteY210" fmla="*/ 1140938 h 1424362"/>
                <a:gd name="connsiteX211" fmla="*/ 1051164 w 1467330"/>
                <a:gd name="connsiteY211" fmla="*/ 1142387 h 1424362"/>
                <a:gd name="connsiteX212" fmla="*/ 1051587 w 1467330"/>
                <a:gd name="connsiteY212" fmla="*/ 1155001 h 1424362"/>
                <a:gd name="connsiteX213" fmla="*/ 1057203 w 1467330"/>
                <a:gd name="connsiteY213" fmla="*/ 1159347 h 1424362"/>
                <a:gd name="connsiteX214" fmla="*/ 1063966 w 1467330"/>
                <a:gd name="connsiteY214" fmla="*/ 1150595 h 1424362"/>
                <a:gd name="connsiteX215" fmla="*/ 1063181 w 1467330"/>
                <a:gd name="connsiteY215" fmla="*/ 1170995 h 1424362"/>
                <a:gd name="connsiteX216" fmla="*/ 1103940 w 1467330"/>
                <a:gd name="connsiteY216" fmla="*/ 1143473 h 1424362"/>
                <a:gd name="connsiteX217" fmla="*/ 1141801 w 1467330"/>
                <a:gd name="connsiteY217" fmla="*/ 1109011 h 1424362"/>
                <a:gd name="connsiteX218" fmla="*/ 1132989 w 1467330"/>
                <a:gd name="connsiteY218" fmla="*/ 1111731 h 1424362"/>
                <a:gd name="connsiteX219" fmla="*/ 1132321 w 1467330"/>
                <a:gd name="connsiteY219" fmla="*/ 1113719 h 1424362"/>
                <a:gd name="connsiteX220" fmla="*/ 1117708 w 1467330"/>
                <a:gd name="connsiteY220" fmla="*/ 1101648 h 1424362"/>
                <a:gd name="connsiteX221" fmla="*/ 1135823 w 1467330"/>
                <a:gd name="connsiteY221" fmla="*/ 1084688 h 1424362"/>
                <a:gd name="connsiteX222" fmla="*/ 1131837 w 1467330"/>
                <a:gd name="connsiteY222" fmla="*/ 1067608 h 1424362"/>
                <a:gd name="connsiteX223" fmla="*/ 1144760 w 1467330"/>
                <a:gd name="connsiteY223" fmla="*/ 1062900 h 1424362"/>
                <a:gd name="connsiteX224" fmla="*/ 1164686 w 1467330"/>
                <a:gd name="connsiteY224" fmla="*/ 1049320 h 1424362"/>
                <a:gd name="connsiteX225" fmla="*/ 1175737 w 1467330"/>
                <a:gd name="connsiteY225" fmla="*/ 1063866 h 1424362"/>
                <a:gd name="connsiteX226" fmla="*/ 1204298 w 1467330"/>
                <a:gd name="connsiteY226" fmla="*/ 1051795 h 1424362"/>
                <a:gd name="connsiteX227" fmla="*/ 1191376 w 1467330"/>
                <a:gd name="connsiteY227" fmla="*/ 1066642 h 1424362"/>
                <a:gd name="connsiteX228" fmla="*/ 1168551 w 1467330"/>
                <a:gd name="connsiteY228" fmla="*/ 1077687 h 1424362"/>
                <a:gd name="connsiteX229" fmla="*/ 1194455 w 1467330"/>
                <a:gd name="connsiteY229" fmla="*/ 1074730 h 1424362"/>
                <a:gd name="connsiteX230" fmla="*/ 1216073 w 1467330"/>
                <a:gd name="connsiteY230" fmla="*/ 1072376 h 1424362"/>
                <a:gd name="connsiteX231" fmla="*/ 1227425 w 1467330"/>
                <a:gd name="connsiteY231" fmla="*/ 1058977 h 1424362"/>
                <a:gd name="connsiteX232" fmla="*/ 1255987 w 1467330"/>
                <a:gd name="connsiteY232" fmla="*/ 1038095 h 1424362"/>
                <a:gd name="connsiteX233" fmla="*/ 1284488 w 1467330"/>
                <a:gd name="connsiteY233" fmla="*/ 1013470 h 1424362"/>
                <a:gd name="connsiteX234" fmla="*/ 1275974 w 1467330"/>
                <a:gd name="connsiteY234" fmla="*/ 1013047 h 1424362"/>
                <a:gd name="connsiteX235" fmla="*/ 1302362 w 1467330"/>
                <a:gd name="connsiteY235" fmla="*/ 985405 h 1424362"/>
                <a:gd name="connsiteX236" fmla="*/ 1302784 w 1467330"/>
                <a:gd name="connsiteY236" fmla="*/ 1001701 h 1424362"/>
                <a:gd name="connsiteX237" fmla="*/ 1314861 w 1467330"/>
                <a:gd name="connsiteY237" fmla="*/ 988544 h 1424362"/>
                <a:gd name="connsiteX238" fmla="*/ 1317458 w 1467330"/>
                <a:gd name="connsiteY238" fmla="*/ 962108 h 1424362"/>
                <a:gd name="connsiteX239" fmla="*/ 1308702 w 1467330"/>
                <a:gd name="connsiteY239" fmla="*/ 948227 h 1424362"/>
                <a:gd name="connsiteX240" fmla="*/ 1304898 w 1467330"/>
                <a:gd name="connsiteY240" fmla="*/ 931086 h 1424362"/>
                <a:gd name="connsiteX241" fmla="*/ 1293546 w 1467330"/>
                <a:gd name="connsiteY241" fmla="*/ 917748 h 1424362"/>
                <a:gd name="connsiteX242" fmla="*/ 1303509 w 1467330"/>
                <a:gd name="connsiteY242" fmla="*/ 907729 h 1424362"/>
                <a:gd name="connsiteX243" fmla="*/ 1321624 w 1467330"/>
                <a:gd name="connsiteY243" fmla="*/ 915394 h 1424362"/>
                <a:gd name="connsiteX244" fmla="*/ 1336116 w 1467330"/>
                <a:gd name="connsiteY244" fmla="*/ 929819 h 1424362"/>
                <a:gd name="connsiteX245" fmla="*/ 1349280 w 1467330"/>
                <a:gd name="connsiteY245" fmla="*/ 945934 h 1424362"/>
                <a:gd name="connsiteX246" fmla="*/ 1344812 w 1467330"/>
                <a:gd name="connsiteY246" fmla="*/ 960781 h 1424362"/>
                <a:gd name="connsiteX247" fmla="*/ 1376453 w 1467330"/>
                <a:gd name="connsiteY247" fmla="*/ 944545 h 1424362"/>
                <a:gd name="connsiteX248" fmla="*/ 1419990 w 1467330"/>
                <a:gd name="connsiteY248" fmla="*/ 928793 h 1424362"/>
                <a:gd name="connsiteX249" fmla="*/ 1443479 w 1467330"/>
                <a:gd name="connsiteY249" fmla="*/ 922395 h 1424362"/>
                <a:gd name="connsiteX250" fmla="*/ 1444687 w 1467330"/>
                <a:gd name="connsiteY250" fmla="*/ 920826 h 1424362"/>
                <a:gd name="connsiteX251" fmla="*/ 1448914 w 1467330"/>
                <a:gd name="connsiteY251" fmla="*/ 915756 h 1424362"/>
                <a:gd name="connsiteX252" fmla="*/ 1450604 w 1467330"/>
                <a:gd name="connsiteY252" fmla="*/ 912799 h 1424362"/>
                <a:gd name="connsiteX253" fmla="*/ 1453140 w 1467330"/>
                <a:gd name="connsiteY253" fmla="*/ 910264 h 1424362"/>
                <a:gd name="connsiteX254" fmla="*/ 1455254 w 1467330"/>
                <a:gd name="connsiteY254" fmla="*/ 897046 h 1424362"/>
                <a:gd name="connsiteX255" fmla="*/ 1455254 w 1467330"/>
                <a:gd name="connsiteY255" fmla="*/ 891011 h 1424362"/>
                <a:gd name="connsiteX256" fmla="*/ 1459541 w 1467330"/>
                <a:gd name="connsiteY256" fmla="*/ 884674 h 1424362"/>
                <a:gd name="connsiteX257" fmla="*/ 1462077 w 1467330"/>
                <a:gd name="connsiteY257" fmla="*/ 871034 h 1424362"/>
                <a:gd name="connsiteX258" fmla="*/ 1454408 w 1467330"/>
                <a:gd name="connsiteY258" fmla="*/ 857877 h 1424362"/>
                <a:gd name="connsiteX259" fmla="*/ 1449759 w 1467330"/>
                <a:gd name="connsiteY259" fmla="*/ 844719 h 1424362"/>
                <a:gd name="connsiteX260" fmla="*/ 1457850 w 1467330"/>
                <a:gd name="connsiteY260" fmla="*/ 832648 h 1424362"/>
                <a:gd name="connsiteX261" fmla="*/ 1455677 w 1467330"/>
                <a:gd name="connsiteY261" fmla="*/ 819069 h 1424362"/>
                <a:gd name="connsiteX262" fmla="*/ 1457005 w 1467330"/>
                <a:gd name="connsiteY262" fmla="*/ 804221 h 1424362"/>
                <a:gd name="connsiteX263" fmla="*/ 1459964 w 1467330"/>
                <a:gd name="connsiteY263" fmla="*/ 796557 h 1424362"/>
                <a:gd name="connsiteX264" fmla="*/ 1463768 w 1467330"/>
                <a:gd name="connsiteY264" fmla="*/ 789374 h 1424362"/>
                <a:gd name="connsiteX265" fmla="*/ 1465036 w 1467330"/>
                <a:gd name="connsiteY265" fmla="*/ 775312 h 1424362"/>
                <a:gd name="connsiteX266" fmla="*/ 1469323 w 1467330"/>
                <a:gd name="connsiteY266" fmla="*/ 769819 h 1424362"/>
                <a:gd name="connsiteX267" fmla="*/ 1469746 w 1467330"/>
                <a:gd name="connsiteY267" fmla="*/ 762577 h 1424362"/>
                <a:gd name="connsiteX268" fmla="*/ 1465096 w 1467330"/>
                <a:gd name="connsiteY268" fmla="*/ 749420 h 142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Lst>
              <a:rect l="l" t="t" r="r" b="b"/>
              <a:pathLst>
                <a:path w="1467330" h="1424362">
                  <a:moveTo>
                    <a:pt x="1465096" y="749420"/>
                  </a:moveTo>
                  <a:cubicBezTo>
                    <a:pt x="1464067" y="747240"/>
                    <a:pt x="1463219" y="744979"/>
                    <a:pt x="1462560" y="742660"/>
                  </a:cubicBezTo>
                  <a:cubicBezTo>
                    <a:pt x="1462277" y="740240"/>
                    <a:pt x="1462420" y="737789"/>
                    <a:pt x="1462983" y="735418"/>
                  </a:cubicBezTo>
                  <a:cubicBezTo>
                    <a:pt x="1463828" y="728175"/>
                    <a:pt x="1466787" y="720993"/>
                    <a:pt x="1465096" y="713750"/>
                  </a:cubicBezTo>
                  <a:cubicBezTo>
                    <a:pt x="1463979" y="709007"/>
                    <a:pt x="1461926" y="704534"/>
                    <a:pt x="1459058" y="700593"/>
                  </a:cubicBezTo>
                  <a:cubicBezTo>
                    <a:pt x="1456522" y="696368"/>
                    <a:pt x="1452718" y="693351"/>
                    <a:pt x="1450182" y="689126"/>
                  </a:cubicBezTo>
                  <a:cubicBezTo>
                    <a:pt x="1448914" y="687013"/>
                    <a:pt x="1447645" y="684418"/>
                    <a:pt x="1446317" y="682306"/>
                  </a:cubicBezTo>
                  <a:cubicBezTo>
                    <a:pt x="1444807" y="680555"/>
                    <a:pt x="1443396" y="678721"/>
                    <a:pt x="1442090" y="676813"/>
                  </a:cubicBezTo>
                  <a:cubicBezTo>
                    <a:pt x="1440247" y="673313"/>
                    <a:pt x="1438828" y="669605"/>
                    <a:pt x="1437863" y="665769"/>
                  </a:cubicBezTo>
                  <a:cubicBezTo>
                    <a:pt x="1437018" y="662389"/>
                    <a:pt x="1437863" y="657742"/>
                    <a:pt x="1435750" y="655146"/>
                  </a:cubicBezTo>
                  <a:cubicBezTo>
                    <a:pt x="1431644" y="650258"/>
                    <a:pt x="1428866" y="649111"/>
                    <a:pt x="1428141" y="641989"/>
                  </a:cubicBezTo>
                  <a:cubicBezTo>
                    <a:pt x="1427598" y="635954"/>
                    <a:pt x="1426270" y="636618"/>
                    <a:pt x="1422103" y="632574"/>
                  </a:cubicBezTo>
                  <a:cubicBezTo>
                    <a:pt x="1416263" y="627136"/>
                    <a:pt x="1412612" y="619752"/>
                    <a:pt x="1411838" y="611812"/>
                  </a:cubicBezTo>
                  <a:lnTo>
                    <a:pt x="1407913" y="489715"/>
                  </a:lnTo>
                  <a:lnTo>
                    <a:pt x="1405135" y="399546"/>
                  </a:lnTo>
                  <a:cubicBezTo>
                    <a:pt x="1398493" y="396709"/>
                    <a:pt x="1392092" y="401960"/>
                    <a:pt x="1385994" y="405581"/>
                  </a:cubicBezTo>
                  <a:cubicBezTo>
                    <a:pt x="1383117" y="407106"/>
                    <a:pt x="1379945" y="407991"/>
                    <a:pt x="1376695" y="408176"/>
                  </a:cubicBezTo>
                  <a:cubicBezTo>
                    <a:pt x="1372769" y="408901"/>
                    <a:pt x="1369267" y="413488"/>
                    <a:pt x="1365221" y="412099"/>
                  </a:cubicBezTo>
                  <a:cubicBezTo>
                    <a:pt x="1361175" y="410711"/>
                    <a:pt x="1360451" y="407150"/>
                    <a:pt x="1358096" y="404253"/>
                  </a:cubicBezTo>
                  <a:lnTo>
                    <a:pt x="1356043" y="401960"/>
                  </a:lnTo>
                  <a:cubicBezTo>
                    <a:pt x="1354896" y="400753"/>
                    <a:pt x="1353627" y="399546"/>
                    <a:pt x="1352541" y="398339"/>
                  </a:cubicBezTo>
                  <a:cubicBezTo>
                    <a:pt x="1350158" y="395180"/>
                    <a:pt x="1347259" y="392446"/>
                    <a:pt x="1343966" y="390251"/>
                  </a:cubicBezTo>
                  <a:cubicBezTo>
                    <a:pt x="1340568" y="388492"/>
                    <a:pt x="1336685" y="387898"/>
                    <a:pt x="1332916" y="388561"/>
                  </a:cubicBezTo>
                  <a:cubicBezTo>
                    <a:pt x="1325308" y="388561"/>
                    <a:pt x="1323435" y="380112"/>
                    <a:pt x="1316793" y="378482"/>
                  </a:cubicBezTo>
                  <a:cubicBezTo>
                    <a:pt x="1313050" y="377577"/>
                    <a:pt x="1310091" y="379870"/>
                    <a:pt x="1307011" y="379327"/>
                  </a:cubicBezTo>
                  <a:cubicBezTo>
                    <a:pt x="1303932" y="378784"/>
                    <a:pt x="1300973" y="375102"/>
                    <a:pt x="1297954" y="373292"/>
                  </a:cubicBezTo>
                  <a:cubicBezTo>
                    <a:pt x="1292465" y="370062"/>
                    <a:pt x="1286490" y="367739"/>
                    <a:pt x="1280261" y="366411"/>
                  </a:cubicBezTo>
                  <a:cubicBezTo>
                    <a:pt x="1276450" y="365653"/>
                    <a:pt x="1272511" y="365839"/>
                    <a:pt x="1268788" y="366954"/>
                  </a:cubicBezTo>
                  <a:cubicBezTo>
                    <a:pt x="1264380" y="368403"/>
                    <a:pt x="1262387" y="372265"/>
                    <a:pt x="1257678" y="373292"/>
                  </a:cubicBezTo>
                  <a:cubicBezTo>
                    <a:pt x="1250250" y="374981"/>
                    <a:pt x="1246386" y="366954"/>
                    <a:pt x="1238596" y="367679"/>
                  </a:cubicBezTo>
                  <a:cubicBezTo>
                    <a:pt x="1226097" y="368825"/>
                    <a:pt x="1213114" y="371903"/>
                    <a:pt x="1200796" y="374136"/>
                  </a:cubicBezTo>
                  <a:cubicBezTo>
                    <a:pt x="1192858" y="375833"/>
                    <a:pt x="1184759" y="376662"/>
                    <a:pt x="1176642" y="376611"/>
                  </a:cubicBezTo>
                  <a:cubicBezTo>
                    <a:pt x="1168357" y="376368"/>
                    <a:pt x="1160067" y="376913"/>
                    <a:pt x="1151885" y="378240"/>
                  </a:cubicBezTo>
                  <a:cubicBezTo>
                    <a:pt x="1144500" y="380333"/>
                    <a:pt x="1136566" y="379004"/>
                    <a:pt x="1130267" y="374619"/>
                  </a:cubicBezTo>
                  <a:cubicBezTo>
                    <a:pt x="1123656" y="370939"/>
                    <a:pt x="1115781" y="370279"/>
                    <a:pt x="1108650" y="372809"/>
                  </a:cubicBezTo>
                  <a:cubicBezTo>
                    <a:pt x="1104725" y="373714"/>
                    <a:pt x="1100921" y="376852"/>
                    <a:pt x="1096573" y="376732"/>
                  </a:cubicBezTo>
                  <a:cubicBezTo>
                    <a:pt x="1091259" y="376732"/>
                    <a:pt x="1091803" y="371300"/>
                    <a:pt x="1085885" y="371903"/>
                  </a:cubicBezTo>
                  <a:cubicBezTo>
                    <a:pt x="1081894" y="372651"/>
                    <a:pt x="1077799" y="372651"/>
                    <a:pt x="1073808" y="371903"/>
                  </a:cubicBezTo>
                  <a:cubicBezTo>
                    <a:pt x="1070366" y="371119"/>
                    <a:pt x="1067770" y="369308"/>
                    <a:pt x="1064509" y="369912"/>
                  </a:cubicBezTo>
                  <a:cubicBezTo>
                    <a:pt x="1057203" y="371240"/>
                    <a:pt x="1053519" y="378784"/>
                    <a:pt x="1046394" y="380534"/>
                  </a:cubicBezTo>
                  <a:cubicBezTo>
                    <a:pt x="1040356" y="381922"/>
                    <a:pt x="1031056" y="382465"/>
                    <a:pt x="1027132" y="377034"/>
                  </a:cubicBezTo>
                  <a:cubicBezTo>
                    <a:pt x="1024916" y="374202"/>
                    <a:pt x="1022516" y="371520"/>
                    <a:pt x="1019946" y="369006"/>
                  </a:cubicBezTo>
                  <a:cubicBezTo>
                    <a:pt x="1014390" y="362971"/>
                    <a:pt x="1012579" y="357237"/>
                    <a:pt x="1004306" y="364782"/>
                  </a:cubicBezTo>
                  <a:cubicBezTo>
                    <a:pt x="999959" y="368765"/>
                    <a:pt x="992229" y="378301"/>
                    <a:pt x="985104" y="375887"/>
                  </a:cubicBezTo>
                  <a:cubicBezTo>
                    <a:pt x="977979" y="373473"/>
                    <a:pt x="975201" y="361643"/>
                    <a:pt x="970974" y="356634"/>
                  </a:cubicBezTo>
                  <a:cubicBezTo>
                    <a:pt x="968257" y="353435"/>
                    <a:pt x="966204" y="347279"/>
                    <a:pt x="962279" y="345468"/>
                  </a:cubicBezTo>
                  <a:cubicBezTo>
                    <a:pt x="958354" y="343658"/>
                    <a:pt x="956724" y="346313"/>
                    <a:pt x="953221" y="347822"/>
                  </a:cubicBezTo>
                  <a:cubicBezTo>
                    <a:pt x="949719" y="349331"/>
                    <a:pt x="948270" y="347822"/>
                    <a:pt x="944285" y="345951"/>
                  </a:cubicBezTo>
                  <a:cubicBezTo>
                    <a:pt x="940299" y="344080"/>
                    <a:pt x="936737" y="346555"/>
                    <a:pt x="933355" y="345106"/>
                  </a:cubicBezTo>
                  <a:cubicBezTo>
                    <a:pt x="928887" y="347098"/>
                    <a:pt x="921942" y="342390"/>
                    <a:pt x="918803" y="339071"/>
                  </a:cubicBezTo>
                  <a:cubicBezTo>
                    <a:pt x="916870" y="337139"/>
                    <a:pt x="915723" y="334544"/>
                    <a:pt x="912764" y="333639"/>
                  </a:cubicBezTo>
                  <a:cubicBezTo>
                    <a:pt x="909805" y="332733"/>
                    <a:pt x="908115" y="334604"/>
                    <a:pt x="905095" y="334423"/>
                  </a:cubicBezTo>
                  <a:cubicBezTo>
                    <a:pt x="899057" y="330440"/>
                    <a:pt x="891690" y="334423"/>
                    <a:pt x="884746" y="332251"/>
                  </a:cubicBezTo>
                  <a:cubicBezTo>
                    <a:pt x="881240" y="331556"/>
                    <a:pt x="877688" y="331112"/>
                    <a:pt x="874118" y="330923"/>
                  </a:cubicBezTo>
                  <a:cubicBezTo>
                    <a:pt x="869771" y="330078"/>
                    <a:pt x="865906" y="329173"/>
                    <a:pt x="861558" y="328690"/>
                  </a:cubicBezTo>
                  <a:cubicBezTo>
                    <a:pt x="857669" y="328692"/>
                    <a:pt x="854183" y="326289"/>
                    <a:pt x="852803" y="322654"/>
                  </a:cubicBezTo>
                  <a:cubicBezTo>
                    <a:pt x="849059" y="315110"/>
                    <a:pt x="846282" y="304548"/>
                    <a:pt x="838915" y="299840"/>
                  </a:cubicBezTo>
                  <a:cubicBezTo>
                    <a:pt x="830280" y="294167"/>
                    <a:pt x="822853" y="299840"/>
                    <a:pt x="813795" y="298875"/>
                  </a:cubicBezTo>
                  <a:cubicBezTo>
                    <a:pt x="806368" y="298211"/>
                    <a:pt x="803228" y="290848"/>
                    <a:pt x="795136" y="292115"/>
                  </a:cubicBezTo>
                  <a:cubicBezTo>
                    <a:pt x="790849" y="292719"/>
                    <a:pt x="788735" y="294650"/>
                    <a:pt x="784508" y="292658"/>
                  </a:cubicBezTo>
                  <a:cubicBezTo>
                    <a:pt x="780282" y="290666"/>
                    <a:pt x="781429" y="287106"/>
                    <a:pt x="778470" y="284027"/>
                  </a:cubicBezTo>
                  <a:cubicBezTo>
                    <a:pt x="775511" y="280949"/>
                    <a:pt x="773519" y="281674"/>
                    <a:pt x="771647" y="277207"/>
                  </a:cubicBezTo>
                  <a:cubicBezTo>
                    <a:pt x="768904" y="271158"/>
                    <a:pt x="762952" y="267199"/>
                    <a:pt x="756310" y="267008"/>
                  </a:cubicBezTo>
                  <a:cubicBezTo>
                    <a:pt x="755447" y="267098"/>
                    <a:pt x="754576" y="266973"/>
                    <a:pt x="753774" y="266645"/>
                  </a:cubicBezTo>
                  <a:cubicBezTo>
                    <a:pt x="752566" y="265801"/>
                    <a:pt x="753290" y="264654"/>
                    <a:pt x="752626" y="263809"/>
                  </a:cubicBezTo>
                  <a:lnTo>
                    <a:pt x="760597" y="11648"/>
                  </a:lnTo>
                  <a:lnTo>
                    <a:pt x="446600" y="0"/>
                  </a:lnTo>
                  <a:lnTo>
                    <a:pt x="412604" y="590929"/>
                  </a:lnTo>
                  <a:lnTo>
                    <a:pt x="0" y="566425"/>
                  </a:lnTo>
                  <a:lnTo>
                    <a:pt x="0" y="567029"/>
                  </a:lnTo>
                  <a:cubicBezTo>
                    <a:pt x="331" y="568004"/>
                    <a:pt x="777" y="568936"/>
                    <a:pt x="1328" y="569805"/>
                  </a:cubicBezTo>
                  <a:cubicBezTo>
                    <a:pt x="1328" y="569805"/>
                    <a:pt x="1328" y="570469"/>
                    <a:pt x="1328" y="570650"/>
                  </a:cubicBezTo>
                  <a:cubicBezTo>
                    <a:pt x="1328" y="570831"/>
                    <a:pt x="1751" y="571495"/>
                    <a:pt x="1932" y="571737"/>
                  </a:cubicBezTo>
                  <a:cubicBezTo>
                    <a:pt x="2186" y="572363"/>
                    <a:pt x="2555" y="572936"/>
                    <a:pt x="3019" y="573427"/>
                  </a:cubicBezTo>
                  <a:cubicBezTo>
                    <a:pt x="3684" y="573849"/>
                    <a:pt x="4529" y="574030"/>
                    <a:pt x="5133" y="574452"/>
                  </a:cubicBezTo>
                  <a:cubicBezTo>
                    <a:pt x="5819" y="574898"/>
                    <a:pt x="6466" y="575403"/>
                    <a:pt x="7065" y="575961"/>
                  </a:cubicBezTo>
                  <a:cubicBezTo>
                    <a:pt x="8333" y="576806"/>
                    <a:pt x="10446" y="577651"/>
                    <a:pt x="10024" y="579583"/>
                  </a:cubicBezTo>
                  <a:cubicBezTo>
                    <a:pt x="10024" y="580186"/>
                    <a:pt x="9722" y="580548"/>
                    <a:pt x="9661" y="580850"/>
                  </a:cubicBezTo>
                  <a:lnTo>
                    <a:pt x="16183" y="581514"/>
                  </a:lnTo>
                  <a:cubicBezTo>
                    <a:pt x="17068" y="584093"/>
                    <a:pt x="18117" y="586613"/>
                    <a:pt x="19323" y="589058"/>
                  </a:cubicBezTo>
                  <a:cubicBezTo>
                    <a:pt x="21994" y="593624"/>
                    <a:pt x="25855" y="597378"/>
                    <a:pt x="30494" y="599922"/>
                  </a:cubicBezTo>
                  <a:cubicBezTo>
                    <a:pt x="36532" y="603604"/>
                    <a:pt x="34479" y="608009"/>
                    <a:pt x="37136" y="613562"/>
                  </a:cubicBezTo>
                  <a:cubicBezTo>
                    <a:pt x="41605" y="622857"/>
                    <a:pt x="54346" y="625633"/>
                    <a:pt x="55251" y="636738"/>
                  </a:cubicBezTo>
                  <a:cubicBezTo>
                    <a:pt x="54885" y="641630"/>
                    <a:pt x="57937" y="646130"/>
                    <a:pt x="62618" y="647602"/>
                  </a:cubicBezTo>
                  <a:cubicBezTo>
                    <a:pt x="68379" y="650647"/>
                    <a:pt x="73519" y="654740"/>
                    <a:pt x="77775" y="659673"/>
                  </a:cubicBezTo>
                  <a:cubicBezTo>
                    <a:pt x="84221" y="666970"/>
                    <a:pt x="89888" y="674919"/>
                    <a:pt x="94682" y="683392"/>
                  </a:cubicBezTo>
                  <a:cubicBezTo>
                    <a:pt x="97386" y="687131"/>
                    <a:pt x="101032" y="690088"/>
                    <a:pt x="105249" y="691962"/>
                  </a:cubicBezTo>
                  <a:cubicBezTo>
                    <a:pt x="110257" y="694541"/>
                    <a:pt x="113717" y="699370"/>
                    <a:pt x="114549" y="704939"/>
                  </a:cubicBezTo>
                  <a:cubicBezTo>
                    <a:pt x="114745" y="710001"/>
                    <a:pt x="116912" y="714788"/>
                    <a:pt x="120587" y="718277"/>
                  </a:cubicBezTo>
                  <a:cubicBezTo>
                    <a:pt x="124391" y="721174"/>
                    <a:pt x="130913" y="723709"/>
                    <a:pt x="133509" y="727692"/>
                  </a:cubicBezTo>
                  <a:cubicBezTo>
                    <a:pt x="136106" y="731676"/>
                    <a:pt x="137615" y="737289"/>
                    <a:pt x="140755" y="741513"/>
                  </a:cubicBezTo>
                  <a:cubicBezTo>
                    <a:pt x="144620" y="746704"/>
                    <a:pt x="149028" y="745195"/>
                    <a:pt x="154221" y="744169"/>
                  </a:cubicBezTo>
                  <a:cubicBezTo>
                    <a:pt x="162614" y="742419"/>
                    <a:pt x="162373" y="750868"/>
                    <a:pt x="166600" y="755033"/>
                  </a:cubicBezTo>
                  <a:cubicBezTo>
                    <a:pt x="169800" y="758232"/>
                    <a:pt x="175355" y="759197"/>
                    <a:pt x="177469" y="763482"/>
                  </a:cubicBezTo>
                  <a:cubicBezTo>
                    <a:pt x="179582" y="767767"/>
                    <a:pt x="177770" y="776338"/>
                    <a:pt x="177469" y="781589"/>
                  </a:cubicBezTo>
                  <a:cubicBezTo>
                    <a:pt x="176737" y="787772"/>
                    <a:pt x="177043" y="794034"/>
                    <a:pt x="178374" y="800117"/>
                  </a:cubicBezTo>
                  <a:cubicBezTo>
                    <a:pt x="182299" y="811826"/>
                    <a:pt x="191417" y="821362"/>
                    <a:pt x="195282" y="833373"/>
                  </a:cubicBezTo>
                  <a:cubicBezTo>
                    <a:pt x="199750" y="847013"/>
                    <a:pt x="200958" y="861920"/>
                    <a:pt x="208083" y="874655"/>
                  </a:cubicBezTo>
                  <a:cubicBezTo>
                    <a:pt x="214122" y="885338"/>
                    <a:pt x="221730" y="895417"/>
                    <a:pt x="228372" y="905738"/>
                  </a:cubicBezTo>
                  <a:cubicBezTo>
                    <a:pt x="236157" y="916624"/>
                    <a:pt x="245355" y="926427"/>
                    <a:pt x="255726" y="934889"/>
                  </a:cubicBezTo>
                  <a:cubicBezTo>
                    <a:pt x="261038" y="940106"/>
                    <a:pt x="266911" y="944721"/>
                    <a:pt x="273237" y="948649"/>
                  </a:cubicBezTo>
                  <a:cubicBezTo>
                    <a:pt x="279562" y="951795"/>
                    <a:pt x="286123" y="954439"/>
                    <a:pt x="292862" y="956556"/>
                  </a:cubicBezTo>
                  <a:cubicBezTo>
                    <a:pt x="299852" y="959054"/>
                    <a:pt x="306320" y="962818"/>
                    <a:pt x="311944" y="967661"/>
                  </a:cubicBezTo>
                  <a:cubicBezTo>
                    <a:pt x="317016" y="972127"/>
                    <a:pt x="320881" y="977680"/>
                    <a:pt x="325892" y="982146"/>
                  </a:cubicBezTo>
                  <a:cubicBezTo>
                    <a:pt x="337899" y="992244"/>
                    <a:pt x="354025" y="995970"/>
                    <a:pt x="369248" y="992165"/>
                  </a:cubicBezTo>
                  <a:cubicBezTo>
                    <a:pt x="382895" y="987699"/>
                    <a:pt x="383559" y="969954"/>
                    <a:pt x="391107" y="959694"/>
                  </a:cubicBezTo>
                  <a:cubicBezTo>
                    <a:pt x="395394" y="953659"/>
                    <a:pt x="401131" y="949193"/>
                    <a:pt x="405660" y="943640"/>
                  </a:cubicBezTo>
                  <a:cubicBezTo>
                    <a:pt x="409906" y="938238"/>
                    <a:pt x="413120" y="932100"/>
                    <a:pt x="415140" y="925534"/>
                  </a:cubicBezTo>
                  <a:cubicBezTo>
                    <a:pt x="418778" y="912678"/>
                    <a:pt x="426923" y="901559"/>
                    <a:pt x="438086" y="894210"/>
                  </a:cubicBezTo>
                  <a:cubicBezTo>
                    <a:pt x="448437" y="887377"/>
                    <a:pt x="460329" y="883228"/>
                    <a:pt x="472686" y="882139"/>
                  </a:cubicBezTo>
                  <a:cubicBezTo>
                    <a:pt x="473652" y="881354"/>
                    <a:pt x="475101" y="880328"/>
                    <a:pt x="476369" y="880630"/>
                  </a:cubicBezTo>
                  <a:cubicBezTo>
                    <a:pt x="479570" y="881294"/>
                    <a:pt x="480355" y="886666"/>
                    <a:pt x="483736" y="887752"/>
                  </a:cubicBezTo>
                  <a:cubicBezTo>
                    <a:pt x="487118" y="888838"/>
                    <a:pt x="491586" y="886243"/>
                    <a:pt x="495511" y="886484"/>
                  </a:cubicBezTo>
                  <a:cubicBezTo>
                    <a:pt x="499158" y="887306"/>
                    <a:pt x="502883" y="887731"/>
                    <a:pt x="506622" y="887752"/>
                  </a:cubicBezTo>
                  <a:cubicBezTo>
                    <a:pt x="510003" y="887269"/>
                    <a:pt x="513264" y="885338"/>
                    <a:pt x="516525" y="887088"/>
                  </a:cubicBezTo>
                  <a:cubicBezTo>
                    <a:pt x="519785" y="888838"/>
                    <a:pt x="520812" y="891735"/>
                    <a:pt x="524133" y="893123"/>
                  </a:cubicBezTo>
                  <a:cubicBezTo>
                    <a:pt x="527445" y="894071"/>
                    <a:pt x="530982" y="893859"/>
                    <a:pt x="534157" y="892520"/>
                  </a:cubicBezTo>
                  <a:cubicBezTo>
                    <a:pt x="537859" y="890552"/>
                    <a:pt x="542063" y="889732"/>
                    <a:pt x="546234" y="890166"/>
                  </a:cubicBezTo>
                  <a:cubicBezTo>
                    <a:pt x="549313" y="891132"/>
                    <a:pt x="550944" y="894210"/>
                    <a:pt x="554083" y="895296"/>
                  </a:cubicBezTo>
                  <a:cubicBezTo>
                    <a:pt x="557223" y="896382"/>
                    <a:pt x="560846" y="895296"/>
                    <a:pt x="563986" y="896684"/>
                  </a:cubicBezTo>
                  <a:cubicBezTo>
                    <a:pt x="566729" y="898291"/>
                    <a:pt x="568967" y="900632"/>
                    <a:pt x="570448" y="903444"/>
                  </a:cubicBezTo>
                  <a:cubicBezTo>
                    <a:pt x="574735" y="910023"/>
                    <a:pt x="574433" y="919377"/>
                    <a:pt x="583732" y="920404"/>
                  </a:cubicBezTo>
                  <a:cubicBezTo>
                    <a:pt x="591364" y="920238"/>
                    <a:pt x="598555" y="923968"/>
                    <a:pt x="602813" y="930302"/>
                  </a:cubicBezTo>
                  <a:cubicBezTo>
                    <a:pt x="606212" y="936252"/>
                    <a:pt x="610650" y="941547"/>
                    <a:pt x="615916" y="945934"/>
                  </a:cubicBezTo>
                  <a:cubicBezTo>
                    <a:pt x="618573" y="947744"/>
                    <a:pt x="621532" y="948830"/>
                    <a:pt x="623163" y="951969"/>
                  </a:cubicBezTo>
                  <a:cubicBezTo>
                    <a:pt x="624259" y="955049"/>
                    <a:pt x="625167" y="958194"/>
                    <a:pt x="625880" y="961384"/>
                  </a:cubicBezTo>
                  <a:cubicBezTo>
                    <a:pt x="627800" y="965435"/>
                    <a:pt x="630977" y="968758"/>
                    <a:pt x="634938" y="970860"/>
                  </a:cubicBezTo>
                  <a:cubicBezTo>
                    <a:pt x="638440" y="972851"/>
                    <a:pt x="642848" y="972610"/>
                    <a:pt x="645867" y="975568"/>
                  </a:cubicBezTo>
                  <a:cubicBezTo>
                    <a:pt x="648886" y="978525"/>
                    <a:pt x="648524" y="984017"/>
                    <a:pt x="648947" y="988483"/>
                  </a:cubicBezTo>
                  <a:cubicBezTo>
                    <a:pt x="649430" y="993915"/>
                    <a:pt x="656374" y="992708"/>
                    <a:pt x="657400" y="999106"/>
                  </a:cubicBezTo>
                  <a:cubicBezTo>
                    <a:pt x="657669" y="1001359"/>
                    <a:pt x="658641" y="1003471"/>
                    <a:pt x="660178" y="1005141"/>
                  </a:cubicBezTo>
                  <a:cubicBezTo>
                    <a:pt x="661497" y="1007100"/>
                    <a:pt x="662288" y="1009366"/>
                    <a:pt x="662473" y="1011720"/>
                  </a:cubicBezTo>
                  <a:cubicBezTo>
                    <a:pt x="662907" y="1016958"/>
                    <a:pt x="664044" y="1022114"/>
                    <a:pt x="665854" y="1027050"/>
                  </a:cubicBezTo>
                  <a:cubicBezTo>
                    <a:pt x="668572" y="1034353"/>
                    <a:pt x="675636" y="1039121"/>
                    <a:pt x="680044" y="1045578"/>
                  </a:cubicBezTo>
                  <a:cubicBezTo>
                    <a:pt x="683015" y="1050217"/>
                    <a:pt x="684932" y="1055450"/>
                    <a:pt x="685660" y="1060908"/>
                  </a:cubicBezTo>
                  <a:cubicBezTo>
                    <a:pt x="687373" y="1066546"/>
                    <a:pt x="689388" y="1072086"/>
                    <a:pt x="691698" y="1077506"/>
                  </a:cubicBezTo>
                  <a:cubicBezTo>
                    <a:pt x="693691" y="1083903"/>
                    <a:pt x="698039" y="1086499"/>
                    <a:pt x="701420" y="1091870"/>
                  </a:cubicBezTo>
                  <a:cubicBezTo>
                    <a:pt x="702445" y="1094175"/>
                    <a:pt x="703136" y="1096614"/>
                    <a:pt x="703474" y="1099113"/>
                  </a:cubicBezTo>
                  <a:cubicBezTo>
                    <a:pt x="704621" y="1102794"/>
                    <a:pt x="708002" y="1104786"/>
                    <a:pt x="710478" y="1107562"/>
                  </a:cubicBezTo>
                  <a:cubicBezTo>
                    <a:pt x="714826" y="1112270"/>
                    <a:pt x="721468" y="1114322"/>
                    <a:pt x="725212" y="1119633"/>
                  </a:cubicBezTo>
                  <a:cubicBezTo>
                    <a:pt x="728956" y="1124945"/>
                    <a:pt x="725212" y="1128445"/>
                    <a:pt x="730465" y="1132549"/>
                  </a:cubicBezTo>
                  <a:cubicBezTo>
                    <a:pt x="732337" y="1133998"/>
                    <a:pt x="734450" y="1134480"/>
                    <a:pt x="735899" y="1136593"/>
                  </a:cubicBezTo>
                  <a:cubicBezTo>
                    <a:pt x="737059" y="1138813"/>
                    <a:pt x="737951" y="1141163"/>
                    <a:pt x="738556" y="1143594"/>
                  </a:cubicBezTo>
                  <a:cubicBezTo>
                    <a:pt x="740368" y="1148302"/>
                    <a:pt x="745018" y="1151259"/>
                    <a:pt x="747433" y="1155665"/>
                  </a:cubicBezTo>
                  <a:cubicBezTo>
                    <a:pt x="749715" y="1160226"/>
                    <a:pt x="751556" y="1164996"/>
                    <a:pt x="752928" y="1169908"/>
                  </a:cubicBezTo>
                  <a:cubicBezTo>
                    <a:pt x="754290" y="1174815"/>
                    <a:pt x="757764" y="1178862"/>
                    <a:pt x="762408" y="1180953"/>
                  </a:cubicBezTo>
                  <a:cubicBezTo>
                    <a:pt x="767252" y="1183410"/>
                    <a:pt x="771626" y="1186699"/>
                    <a:pt x="775330" y="1190670"/>
                  </a:cubicBezTo>
                  <a:cubicBezTo>
                    <a:pt x="778484" y="1195019"/>
                    <a:pt x="781271" y="1199621"/>
                    <a:pt x="783663" y="1204431"/>
                  </a:cubicBezTo>
                  <a:cubicBezTo>
                    <a:pt x="786721" y="1208570"/>
                    <a:pt x="789257" y="1213070"/>
                    <a:pt x="791211" y="1217830"/>
                  </a:cubicBezTo>
                  <a:cubicBezTo>
                    <a:pt x="792309" y="1223007"/>
                    <a:pt x="792836" y="1228290"/>
                    <a:pt x="792781" y="1233582"/>
                  </a:cubicBezTo>
                  <a:cubicBezTo>
                    <a:pt x="792781" y="1237505"/>
                    <a:pt x="792298" y="1241549"/>
                    <a:pt x="792781" y="1245653"/>
                  </a:cubicBezTo>
                  <a:cubicBezTo>
                    <a:pt x="793553" y="1247969"/>
                    <a:pt x="794099" y="1250354"/>
                    <a:pt x="794412" y="1252775"/>
                  </a:cubicBezTo>
                  <a:cubicBezTo>
                    <a:pt x="794412" y="1259776"/>
                    <a:pt x="788373" y="1261949"/>
                    <a:pt x="794834" y="1267864"/>
                  </a:cubicBezTo>
                  <a:cubicBezTo>
                    <a:pt x="798337" y="1271002"/>
                    <a:pt x="796223" y="1274563"/>
                    <a:pt x="798578" y="1278063"/>
                  </a:cubicBezTo>
                  <a:cubicBezTo>
                    <a:pt x="800933" y="1281564"/>
                    <a:pt x="804616" y="1283254"/>
                    <a:pt x="807032" y="1286453"/>
                  </a:cubicBezTo>
                  <a:cubicBezTo>
                    <a:pt x="808772" y="1289894"/>
                    <a:pt x="809663" y="1293702"/>
                    <a:pt x="809628" y="1297558"/>
                  </a:cubicBezTo>
                  <a:cubicBezTo>
                    <a:pt x="810353" y="1302145"/>
                    <a:pt x="813855" y="1302929"/>
                    <a:pt x="817478" y="1305404"/>
                  </a:cubicBezTo>
                  <a:cubicBezTo>
                    <a:pt x="824639" y="1310936"/>
                    <a:pt x="828167" y="1319962"/>
                    <a:pt x="826657" y="1328882"/>
                  </a:cubicBezTo>
                  <a:cubicBezTo>
                    <a:pt x="826657" y="1332443"/>
                    <a:pt x="824845" y="1335641"/>
                    <a:pt x="824423" y="1339142"/>
                  </a:cubicBezTo>
                  <a:cubicBezTo>
                    <a:pt x="824254" y="1343367"/>
                    <a:pt x="825676" y="1347502"/>
                    <a:pt x="828408" y="1350730"/>
                  </a:cubicBezTo>
                  <a:cubicBezTo>
                    <a:pt x="828770" y="1350187"/>
                    <a:pt x="829736" y="1349764"/>
                    <a:pt x="830099" y="1349161"/>
                  </a:cubicBezTo>
                  <a:cubicBezTo>
                    <a:pt x="833283" y="1350025"/>
                    <a:pt x="836361" y="1351240"/>
                    <a:pt x="839277" y="1352782"/>
                  </a:cubicBezTo>
                  <a:cubicBezTo>
                    <a:pt x="842115" y="1354593"/>
                    <a:pt x="844410" y="1357309"/>
                    <a:pt x="847127" y="1359361"/>
                  </a:cubicBezTo>
                  <a:cubicBezTo>
                    <a:pt x="849844" y="1361413"/>
                    <a:pt x="853165" y="1362740"/>
                    <a:pt x="856486" y="1364732"/>
                  </a:cubicBezTo>
                  <a:cubicBezTo>
                    <a:pt x="859807" y="1366724"/>
                    <a:pt x="860713" y="1368474"/>
                    <a:pt x="863068" y="1370043"/>
                  </a:cubicBezTo>
                  <a:cubicBezTo>
                    <a:pt x="869650" y="1374449"/>
                    <a:pt x="878949" y="1376803"/>
                    <a:pt x="883961" y="1382899"/>
                  </a:cubicBezTo>
                  <a:cubicBezTo>
                    <a:pt x="886256" y="1385675"/>
                    <a:pt x="887584" y="1387425"/>
                    <a:pt x="891630" y="1386279"/>
                  </a:cubicBezTo>
                  <a:cubicBezTo>
                    <a:pt x="894414" y="1385297"/>
                    <a:pt x="897137" y="1384149"/>
                    <a:pt x="899782" y="1382838"/>
                  </a:cubicBezTo>
                  <a:cubicBezTo>
                    <a:pt x="902404" y="1381000"/>
                    <a:pt x="905325" y="1379632"/>
                    <a:pt x="908417" y="1378795"/>
                  </a:cubicBezTo>
                  <a:cubicBezTo>
                    <a:pt x="912186" y="1378069"/>
                    <a:pt x="916060" y="1378069"/>
                    <a:pt x="919829" y="1378795"/>
                  </a:cubicBezTo>
                  <a:cubicBezTo>
                    <a:pt x="922783" y="1379090"/>
                    <a:pt x="925561" y="1380340"/>
                    <a:pt x="927739" y="1382356"/>
                  </a:cubicBezTo>
                  <a:cubicBezTo>
                    <a:pt x="929793" y="1384529"/>
                    <a:pt x="930638" y="1386400"/>
                    <a:pt x="933778" y="1387727"/>
                  </a:cubicBezTo>
                  <a:cubicBezTo>
                    <a:pt x="936918" y="1389055"/>
                    <a:pt x="938065" y="1389176"/>
                    <a:pt x="939816" y="1392254"/>
                  </a:cubicBezTo>
                  <a:cubicBezTo>
                    <a:pt x="940613" y="1394927"/>
                    <a:pt x="942042" y="1397370"/>
                    <a:pt x="943983" y="1399375"/>
                  </a:cubicBezTo>
                  <a:cubicBezTo>
                    <a:pt x="948922" y="1401898"/>
                    <a:pt x="954328" y="1403377"/>
                    <a:pt x="959864" y="1403721"/>
                  </a:cubicBezTo>
                  <a:cubicBezTo>
                    <a:pt x="962639" y="1403540"/>
                    <a:pt x="965422" y="1403540"/>
                    <a:pt x="968197" y="1403721"/>
                  </a:cubicBezTo>
                  <a:cubicBezTo>
                    <a:pt x="970612" y="1404325"/>
                    <a:pt x="972303" y="1406316"/>
                    <a:pt x="974597" y="1407342"/>
                  </a:cubicBezTo>
                  <a:cubicBezTo>
                    <a:pt x="983776" y="1411205"/>
                    <a:pt x="994101" y="1402816"/>
                    <a:pt x="1001649" y="1411507"/>
                  </a:cubicBezTo>
                  <a:cubicBezTo>
                    <a:pt x="1006540" y="1417180"/>
                    <a:pt x="1011733" y="1417542"/>
                    <a:pt x="1018980" y="1418991"/>
                  </a:cubicBezTo>
                  <a:cubicBezTo>
                    <a:pt x="1021617" y="1419506"/>
                    <a:pt x="1024062" y="1420738"/>
                    <a:pt x="1026044" y="1422552"/>
                  </a:cubicBezTo>
                  <a:cubicBezTo>
                    <a:pt x="1027917" y="1424302"/>
                    <a:pt x="1030151" y="1427199"/>
                    <a:pt x="1032868" y="1427863"/>
                  </a:cubicBezTo>
                  <a:cubicBezTo>
                    <a:pt x="1035585" y="1428527"/>
                    <a:pt x="1037216" y="1426535"/>
                    <a:pt x="1039571" y="1426233"/>
                  </a:cubicBezTo>
                  <a:cubicBezTo>
                    <a:pt x="1041925" y="1425932"/>
                    <a:pt x="1044462" y="1427983"/>
                    <a:pt x="1046454" y="1427199"/>
                  </a:cubicBezTo>
                  <a:cubicBezTo>
                    <a:pt x="1049419" y="1424632"/>
                    <a:pt x="1051526" y="1421220"/>
                    <a:pt x="1052493" y="1417421"/>
                  </a:cubicBezTo>
                  <a:cubicBezTo>
                    <a:pt x="1052358" y="1413773"/>
                    <a:pt x="1051343" y="1410212"/>
                    <a:pt x="1049534" y="1407041"/>
                  </a:cubicBezTo>
                  <a:cubicBezTo>
                    <a:pt x="1046930" y="1400592"/>
                    <a:pt x="1043904" y="1394322"/>
                    <a:pt x="1040476" y="1388270"/>
                  </a:cubicBezTo>
                  <a:cubicBezTo>
                    <a:pt x="1036974" y="1382658"/>
                    <a:pt x="1032143" y="1379942"/>
                    <a:pt x="1028399" y="1374570"/>
                  </a:cubicBezTo>
                  <a:cubicBezTo>
                    <a:pt x="1022361" y="1366664"/>
                    <a:pt x="1026407" y="1363767"/>
                    <a:pt x="1028822" y="1355256"/>
                  </a:cubicBezTo>
                  <a:cubicBezTo>
                    <a:pt x="1033456" y="1340014"/>
                    <a:pt x="1032990" y="1323677"/>
                    <a:pt x="1027494" y="1308723"/>
                  </a:cubicBezTo>
                  <a:cubicBezTo>
                    <a:pt x="1025380" y="1302688"/>
                    <a:pt x="1008714" y="1269855"/>
                    <a:pt x="1026950" y="1274804"/>
                  </a:cubicBezTo>
                  <a:cubicBezTo>
                    <a:pt x="1032989" y="1299248"/>
                    <a:pt x="1030392" y="1325140"/>
                    <a:pt x="1038182" y="1349101"/>
                  </a:cubicBezTo>
                  <a:cubicBezTo>
                    <a:pt x="1040356" y="1355800"/>
                    <a:pt x="1056840" y="1400039"/>
                    <a:pt x="1064569" y="1393883"/>
                  </a:cubicBezTo>
                  <a:cubicBezTo>
                    <a:pt x="1075741" y="1385132"/>
                    <a:pt x="1051285" y="1336667"/>
                    <a:pt x="1048809" y="1325804"/>
                  </a:cubicBezTo>
                  <a:cubicBezTo>
                    <a:pt x="1037216" y="1274563"/>
                    <a:pt x="1058169" y="1230263"/>
                    <a:pt x="1072963" y="1183066"/>
                  </a:cubicBezTo>
                  <a:cubicBezTo>
                    <a:pt x="1054848" y="1181677"/>
                    <a:pt x="1055572" y="1191395"/>
                    <a:pt x="1049896" y="1205578"/>
                  </a:cubicBezTo>
                  <a:cubicBezTo>
                    <a:pt x="1046213" y="1214812"/>
                    <a:pt x="1045186" y="1226400"/>
                    <a:pt x="1039148" y="1234307"/>
                  </a:cubicBezTo>
                  <a:cubicBezTo>
                    <a:pt x="1036672" y="1237626"/>
                    <a:pt x="1029366" y="1253137"/>
                    <a:pt x="1023931" y="1245955"/>
                  </a:cubicBezTo>
                  <a:cubicBezTo>
                    <a:pt x="1021878" y="1243239"/>
                    <a:pt x="1023931" y="1239919"/>
                    <a:pt x="1025260" y="1236962"/>
                  </a:cubicBezTo>
                  <a:cubicBezTo>
                    <a:pt x="1027066" y="1232299"/>
                    <a:pt x="1028558" y="1227520"/>
                    <a:pt x="1029728" y="1222658"/>
                  </a:cubicBezTo>
                  <a:cubicBezTo>
                    <a:pt x="1032989" y="1209682"/>
                    <a:pt x="1044280" y="1198516"/>
                    <a:pt x="1039933" y="1184454"/>
                  </a:cubicBezTo>
                  <a:cubicBezTo>
                    <a:pt x="1038813" y="1179311"/>
                    <a:pt x="1035929" y="1174721"/>
                    <a:pt x="1031781" y="1171477"/>
                  </a:cubicBezTo>
                  <a:cubicBezTo>
                    <a:pt x="1027192" y="1168581"/>
                    <a:pt x="1023992" y="1168218"/>
                    <a:pt x="1025260" y="1161881"/>
                  </a:cubicBezTo>
                  <a:cubicBezTo>
                    <a:pt x="1027494" y="1150414"/>
                    <a:pt x="1036491" y="1144861"/>
                    <a:pt x="1042529" y="1135567"/>
                  </a:cubicBezTo>
                  <a:cubicBezTo>
                    <a:pt x="1044803" y="1130480"/>
                    <a:pt x="1048236" y="1125995"/>
                    <a:pt x="1052553" y="1122470"/>
                  </a:cubicBezTo>
                  <a:cubicBezTo>
                    <a:pt x="1057927" y="1119150"/>
                    <a:pt x="1062275" y="1120780"/>
                    <a:pt x="1060524" y="1127479"/>
                  </a:cubicBezTo>
                  <a:cubicBezTo>
                    <a:pt x="1064935" y="1128713"/>
                    <a:pt x="1069661" y="1127249"/>
                    <a:pt x="1072601" y="1123737"/>
                  </a:cubicBezTo>
                  <a:cubicBezTo>
                    <a:pt x="1074472" y="1121685"/>
                    <a:pt x="1075922" y="1119271"/>
                    <a:pt x="1077733" y="1117219"/>
                  </a:cubicBezTo>
                  <a:cubicBezTo>
                    <a:pt x="1079545" y="1115167"/>
                    <a:pt x="1082987" y="1113779"/>
                    <a:pt x="1084798" y="1111666"/>
                  </a:cubicBezTo>
                  <a:cubicBezTo>
                    <a:pt x="1079665" y="1117702"/>
                    <a:pt x="1086912" y="1120599"/>
                    <a:pt x="1084798" y="1126695"/>
                  </a:cubicBezTo>
                  <a:cubicBezTo>
                    <a:pt x="1082399" y="1132933"/>
                    <a:pt x="1077714" y="1138026"/>
                    <a:pt x="1071695" y="1140938"/>
                  </a:cubicBezTo>
                  <a:cubicBezTo>
                    <a:pt x="1068515" y="1142086"/>
                    <a:pt x="1065033" y="1142086"/>
                    <a:pt x="1061852" y="1140938"/>
                  </a:cubicBezTo>
                  <a:cubicBezTo>
                    <a:pt x="1058224" y="1140387"/>
                    <a:pt x="1054515" y="1140890"/>
                    <a:pt x="1051164" y="1142387"/>
                  </a:cubicBezTo>
                  <a:cubicBezTo>
                    <a:pt x="1050802" y="1146370"/>
                    <a:pt x="1051648" y="1150897"/>
                    <a:pt x="1051587" y="1155001"/>
                  </a:cubicBezTo>
                  <a:cubicBezTo>
                    <a:pt x="1051527" y="1159105"/>
                    <a:pt x="1053942" y="1164537"/>
                    <a:pt x="1057203" y="1159347"/>
                  </a:cubicBezTo>
                  <a:cubicBezTo>
                    <a:pt x="1059376" y="1155967"/>
                    <a:pt x="1059437" y="1152164"/>
                    <a:pt x="1063966" y="1150595"/>
                  </a:cubicBezTo>
                  <a:cubicBezTo>
                    <a:pt x="1074533" y="1147034"/>
                    <a:pt x="1062033" y="1170814"/>
                    <a:pt x="1063181" y="1170995"/>
                  </a:cubicBezTo>
                  <a:cubicBezTo>
                    <a:pt x="1079665" y="1174133"/>
                    <a:pt x="1091078" y="1151018"/>
                    <a:pt x="1103940" y="1143473"/>
                  </a:cubicBezTo>
                  <a:cubicBezTo>
                    <a:pt x="1113601" y="1137800"/>
                    <a:pt x="1145182" y="1122289"/>
                    <a:pt x="1141801" y="1109011"/>
                  </a:cubicBezTo>
                  <a:cubicBezTo>
                    <a:pt x="1138616" y="1107330"/>
                    <a:pt x="1134671" y="1108548"/>
                    <a:pt x="1132989" y="1111731"/>
                  </a:cubicBezTo>
                  <a:cubicBezTo>
                    <a:pt x="1132660" y="1112353"/>
                    <a:pt x="1132435" y="1113024"/>
                    <a:pt x="1132321" y="1113719"/>
                  </a:cubicBezTo>
                  <a:cubicBezTo>
                    <a:pt x="1128939" y="1110640"/>
                    <a:pt x="1117647" y="1108468"/>
                    <a:pt x="1117708" y="1101648"/>
                  </a:cubicBezTo>
                  <a:cubicBezTo>
                    <a:pt x="1117708" y="1092715"/>
                    <a:pt x="1131173" y="1089577"/>
                    <a:pt x="1135823" y="1084688"/>
                  </a:cubicBezTo>
                  <a:cubicBezTo>
                    <a:pt x="1144458" y="1075333"/>
                    <a:pt x="1132139" y="1079135"/>
                    <a:pt x="1131837" y="1067608"/>
                  </a:cubicBezTo>
                  <a:cubicBezTo>
                    <a:pt x="1131837" y="1058434"/>
                    <a:pt x="1141318" y="1051554"/>
                    <a:pt x="1144760" y="1062900"/>
                  </a:cubicBezTo>
                  <a:cubicBezTo>
                    <a:pt x="1155870" y="1063504"/>
                    <a:pt x="1154240" y="1047329"/>
                    <a:pt x="1164686" y="1049320"/>
                  </a:cubicBezTo>
                  <a:cubicBezTo>
                    <a:pt x="1165411" y="1059762"/>
                    <a:pt x="1162392" y="1070143"/>
                    <a:pt x="1175737" y="1063866"/>
                  </a:cubicBezTo>
                  <a:cubicBezTo>
                    <a:pt x="1183405" y="1060305"/>
                    <a:pt x="1195180" y="1045759"/>
                    <a:pt x="1204298" y="1051795"/>
                  </a:cubicBezTo>
                  <a:cubicBezTo>
                    <a:pt x="1201087" y="1057600"/>
                    <a:pt x="1196683" y="1062660"/>
                    <a:pt x="1191376" y="1066642"/>
                  </a:cubicBezTo>
                  <a:cubicBezTo>
                    <a:pt x="1185337" y="1070626"/>
                    <a:pt x="1172355" y="1071289"/>
                    <a:pt x="1168551" y="1077687"/>
                  </a:cubicBezTo>
                  <a:cubicBezTo>
                    <a:pt x="1159493" y="1092836"/>
                    <a:pt x="1189927" y="1075876"/>
                    <a:pt x="1194455" y="1074730"/>
                  </a:cubicBezTo>
                  <a:cubicBezTo>
                    <a:pt x="1201279" y="1072979"/>
                    <a:pt x="1209793" y="1075997"/>
                    <a:pt x="1216073" y="1072376"/>
                  </a:cubicBezTo>
                  <a:cubicBezTo>
                    <a:pt x="1221085" y="1069539"/>
                    <a:pt x="1223319" y="1062960"/>
                    <a:pt x="1227425" y="1058977"/>
                  </a:cubicBezTo>
                  <a:cubicBezTo>
                    <a:pt x="1236154" y="1050995"/>
                    <a:pt x="1245732" y="1043992"/>
                    <a:pt x="1255987" y="1038095"/>
                  </a:cubicBezTo>
                  <a:cubicBezTo>
                    <a:pt x="1267520" y="1031274"/>
                    <a:pt x="1282314" y="1029162"/>
                    <a:pt x="1284488" y="1013470"/>
                  </a:cubicBezTo>
                  <a:cubicBezTo>
                    <a:pt x="1281952" y="1013892"/>
                    <a:pt x="1278450" y="1012685"/>
                    <a:pt x="1275974" y="1013047"/>
                  </a:cubicBezTo>
                  <a:cubicBezTo>
                    <a:pt x="1275128" y="1003149"/>
                    <a:pt x="1291794" y="982870"/>
                    <a:pt x="1302362" y="985405"/>
                  </a:cubicBezTo>
                  <a:cubicBezTo>
                    <a:pt x="1300731" y="990716"/>
                    <a:pt x="1291613" y="1003511"/>
                    <a:pt x="1302784" y="1001701"/>
                  </a:cubicBezTo>
                  <a:cubicBezTo>
                    <a:pt x="1306890" y="1000977"/>
                    <a:pt x="1312446" y="991561"/>
                    <a:pt x="1314861" y="988544"/>
                  </a:cubicBezTo>
                  <a:cubicBezTo>
                    <a:pt x="1323677" y="978223"/>
                    <a:pt x="1327542" y="972429"/>
                    <a:pt x="1317458" y="962108"/>
                  </a:cubicBezTo>
                  <a:cubicBezTo>
                    <a:pt x="1312446" y="956858"/>
                    <a:pt x="1309427" y="956073"/>
                    <a:pt x="1308702" y="948227"/>
                  </a:cubicBezTo>
                  <a:cubicBezTo>
                    <a:pt x="1307977" y="940381"/>
                    <a:pt x="1312204" y="937906"/>
                    <a:pt x="1304898" y="931086"/>
                  </a:cubicBezTo>
                  <a:cubicBezTo>
                    <a:pt x="1299645" y="926137"/>
                    <a:pt x="1293243" y="927284"/>
                    <a:pt x="1293546" y="917748"/>
                  </a:cubicBezTo>
                  <a:cubicBezTo>
                    <a:pt x="1293546" y="912437"/>
                    <a:pt x="1297229" y="905979"/>
                    <a:pt x="1303509" y="907729"/>
                  </a:cubicBezTo>
                  <a:cubicBezTo>
                    <a:pt x="1314921" y="910928"/>
                    <a:pt x="1313593" y="940683"/>
                    <a:pt x="1321624" y="915394"/>
                  </a:cubicBezTo>
                  <a:cubicBezTo>
                    <a:pt x="1336418" y="914489"/>
                    <a:pt x="1340766" y="915817"/>
                    <a:pt x="1336116" y="929819"/>
                  </a:cubicBezTo>
                  <a:cubicBezTo>
                    <a:pt x="1331467" y="943821"/>
                    <a:pt x="1333701" y="945149"/>
                    <a:pt x="1349280" y="945934"/>
                  </a:cubicBezTo>
                  <a:cubicBezTo>
                    <a:pt x="1350451" y="951322"/>
                    <a:pt x="1348762" y="956932"/>
                    <a:pt x="1344812" y="960781"/>
                  </a:cubicBezTo>
                  <a:cubicBezTo>
                    <a:pt x="1356888" y="961867"/>
                    <a:pt x="1365644" y="948710"/>
                    <a:pt x="1376453" y="944545"/>
                  </a:cubicBezTo>
                  <a:cubicBezTo>
                    <a:pt x="1390824" y="939113"/>
                    <a:pt x="1405497" y="934104"/>
                    <a:pt x="1419990" y="928793"/>
                  </a:cubicBezTo>
                  <a:cubicBezTo>
                    <a:pt x="1427622" y="925992"/>
                    <a:pt x="1435480" y="923852"/>
                    <a:pt x="1443479" y="922395"/>
                  </a:cubicBezTo>
                  <a:cubicBezTo>
                    <a:pt x="1443848" y="921847"/>
                    <a:pt x="1444251" y="921323"/>
                    <a:pt x="1444687" y="920826"/>
                  </a:cubicBezTo>
                  <a:cubicBezTo>
                    <a:pt x="1445955" y="919196"/>
                    <a:pt x="1447645" y="917446"/>
                    <a:pt x="1448914" y="915756"/>
                  </a:cubicBezTo>
                  <a:cubicBezTo>
                    <a:pt x="1450182" y="914066"/>
                    <a:pt x="1450182" y="913644"/>
                    <a:pt x="1450604" y="912799"/>
                  </a:cubicBezTo>
                  <a:lnTo>
                    <a:pt x="1453140" y="910264"/>
                  </a:lnTo>
                  <a:cubicBezTo>
                    <a:pt x="1455100" y="906152"/>
                    <a:pt x="1455834" y="901564"/>
                    <a:pt x="1455254" y="897046"/>
                  </a:cubicBezTo>
                  <a:cubicBezTo>
                    <a:pt x="1455033" y="895041"/>
                    <a:pt x="1455033" y="893017"/>
                    <a:pt x="1455254" y="891011"/>
                  </a:cubicBezTo>
                  <a:cubicBezTo>
                    <a:pt x="1455677" y="888476"/>
                    <a:pt x="1458213" y="886786"/>
                    <a:pt x="1459541" y="884674"/>
                  </a:cubicBezTo>
                  <a:cubicBezTo>
                    <a:pt x="1461834" y="880519"/>
                    <a:pt x="1462724" y="875735"/>
                    <a:pt x="1462077" y="871034"/>
                  </a:cubicBezTo>
                  <a:cubicBezTo>
                    <a:pt x="1461654" y="865964"/>
                    <a:pt x="1457005" y="862101"/>
                    <a:pt x="1454408" y="857877"/>
                  </a:cubicBezTo>
                  <a:cubicBezTo>
                    <a:pt x="1451622" y="854031"/>
                    <a:pt x="1450007" y="849461"/>
                    <a:pt x="1449759" y="844719"/>
                  </a:cubicBezTo>
                  <a:cubicBezTo>
                    <a:pt x="1450182" y="840072"/>
                    <a:pt x="1456099" y="837115"/>
                    <a:pt x="1457850" y="832648"/>
                  </a:cubicBezTo>
                  <a:cubicBezTo>
                    <a:pt x="1458229" y="828013"/>
                    <a:pt x="1457483" y="823354"/>
                    <a:pt x="1455677" y="819069"/>
                  </a:cubicBezTo>
                  <a:cubicBezTo>
                    <a:pt x="1454380" y="814116"/>
                    <a:pt x="1454849" y="808866"/>
                    <a:pt x="1457005" y="804221"/>
                  </a:cubicBezTo>
                  <a:cubicBezTo>
                    <a:pt x="1457796" y="801596"/>
                    <a:pt x="1458785" y="799033"/>
                    <a:pt x="1459964" y="796557"/>
                  </a:cubicBezTo>
                  <a:cubicBezTo>
                    <a:pt x="1461481" y="794303"/>
                    <a:pt x="1462756" y="791896"/>
                    <a:pt x="1463768" y="789374"/>
                  </a:cubicBezTo>
                  <a:cubicBezTo>
                    <a:pt x="1464609" y="784734"/>
                    <a:pt x="1465033" y="780028"/>
                    <a:pt x="1465036" y="775312"/>
                  </a:cubicBezTo>
                  <a:cubicBezTo>
                    <a:pt x="1465459" y="772777"/>
                    <a:pt x="1467995" y="771932"/>
                    <a:pt x="1469323" y="769819"/>
                  </a:cubicBezTo>
                  <a:cubicBezTo>
                    <a:pt x="1470315" y="767531"/>
                    <a:pt x="1470465" y="764965"/>
                    <a:pt x="1469746" y="762577"/>
                  </a:cubicBezTo>
                  <a:cubicBezTo>
                    <a:pt x="1468817" y="757996"/>
                    <a:pt x="1467252" y="753567"/>
                    <a:pt x="1465096" y="749420"/>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 name="Freeform 34">
              <a:extLst>
                <a:ext uri="{FF2B5EF4-FFF2-40B4-BE49-F238E27FC236}">
                  <a16:creationId xmlns:a16="http://schemas.microsoft.com/office/drawing/2014/main" id="{1C5B6DB0-D62F-B248-81C7-D4379926B816}"/>
                </a:ext>
              </a:extLst>
            </p:cNvPr>
            <p:cNvSpPr/>
            <p:nvPr/>
          </p:nvSpPr>
          <p:spPr>
            <a:xfrm>
              <a:off x="4518895" y="2120139"/>
              <a:ext cx="632735" cy="1025386"/>
            </a:xfrm>
            <a:custGeom>
              <a:avLst/>
              <a:gdLst>
                <a:gd name="connsiteX0" fmla="*/ 560424 w 621954"/>
                <a:gd name="connsiteY0" fmla="*/ 670959 h 1007917"/>
                <a:gd name="connsiteX1" fmla="*/ 500764 w 621954"/>
                <a:gd name="connsiteY1" fmla="*/ 671925 h 1007917"/>
                <a:gd name="connsiteX2" fmla="*/ 450706 w 621954"/>
                <a:gd name="connsiteY2" fmla="*/ 658526 h 1007917"/>
                <a:gd name="connsiteX3" fmla="*/ 432229 w 621954"/>
                <a:gd name="connsiteY3" fmla="*/ 633962 h 1007917"/>
                <a:gd name="connsiteX4" fmla="*/ 411517 w 621954"/>
                <a:gd name="connsiteY4" fmla="*/ 618451 h 1007917"/>
                <a:gd name="connsiteX5" fmla="*/ 405479 w 621954"/>
                <a:gd name="connsiteY5" fmla="*/ 583506 h 1007917"/>
                <a:gd name="connsiteX6" fmla="*/ 400587 w 621954"/>
                <a:gd name="connsiteY6" fmla="*/ 547293 h 1007917"/>
                <a:gd name="connsiteX7" fmla="*/ 396481 w 621954"/>
                <a:gd name="connsiteY7" fmla="*/ 520858 h 1007917"/>
                <a:gd name="connsiteX8" fmla="*/ 365565 w 621954"/>
                <a:gd name="connsiteY8" fmla="*/ 498889 h 1007917"/>
                <a:gd name="connsiteX9" fmla="*/ 344189 w 621954"/>
                <a:gd name="connsiteY9" fmla="*/ 503053 h 1007917"/>
                <a:gd name="connsiteX10" fmla="*/ 323537 w 621954"/>
                <a:gd name="connsiteY10" fmla="*/ 484223 h 1007917"/>
                <a:gd name="connsiteX11" fmla="*/ 321902 w 621954"/>
                <a:gd name="connsiteY11" fmla="*/ 438929 h 1007917"/>
                <a:gd name="connsiteX12" fmla="*/ 326013 w 621954"/>
                <a:gd name="connsiteY12" fmla="*/ 435215 h 1007917"/>
                <a:gd name="connsiteX13" fmla="*/ 345215 w 621954"/>
                <a:gd name="connsiteY13" fmla="*/ 418618 h 1007917"/>
                <a:gd name="connsiteX14" fmla="*/ 346785 w 621954"/>
                <a:gd name="connsiteY14" fmla="*/ 389648 h 1007917"/>
                <a:gd name="connsiteX15" fmla="*/ 352824 w 621954"/>
                <a:gd name="connsiteY15" fmla="*/ 364178 h 1007917"/>
                <a:gd name="connsiteX16" fmla="*/ 305362 w 621954"/>
                <a:gd name="connsiteY16" fmla="*/ 339010 h 1007917"/>
                <a:gd name="connsiteX17" fmla="*/ 275170 w 621954"/>
                <a:gd name="connsiteY17" fmla="*/ 295434 h 1007917"/>
                <a:gd name="connsiteX18" fmla="*/ 259591 w 621954"/>
                <a:gd name="connsiteY18" fmla="*/ 241840 h 1007917"/>
                <a:gd name="connsiteX19" fmla="*/ 271366 w 621954"/>
                <a:gd name="connsiteY19" fmla="*/ 220535 h 1007917"/>
                <a:gd name="connsiteX20" fmla="*/ 269735 w 621954"/>
                <a:gd name="connsiteY20" fmla="*/ 198566 h 1007917"/>
                <a:gd name="connsiteX21" fmla="*/ 268528 w 621954"/>
                <a:gd name="connsiteY21" fmla="*/ 183296 h 1007917"/>
                <a:gd name="connsiteX22" fmla="*/ 259832 w 621954"/>
                <a:gd name="connsiteY22" fmla="*/ 175390 h 1007917"/>
                <a:gd name="connsiteX23" fmla="*/ 265871 w 621954"/>
                <a:gd name="connsiteY23" fmla="*/ 127106 h 1007917"/>
                <a:gd name="connsiteX24" fmla="*/ 274566 w 621954"/>
                <a:gd name="connsiteY24" fmla="*/ 81780 h 1007917"/>
                <a:gd name="connsiteX25" fmla="*/ 286643 w 621954"/>
                <a:gd name="connsiteY25" fmla="*/ 20762 h 1007917"/>
                <a:gd name="connsiteX26" fmla="*/ 180427 w 621954"/>
                <a:gd name="connsiteY26" fmla="*/ 0 h 1007917"/>
                <a:gd name="connsiteX27" fmla="*/ 107423 w 621954"/>
                <a:gd name="connsiteY27" fmla="*/ 388863 h 1007917"/>
                <a:gd name="connsiteX28" fmla="*/ 107423 w 621954"/>
                <a:gd name="connsiteY28" fmla="*/ 388863 h 1007917"/>
                <a:gd name="connsiteX29" fmla="*/ 123485 w 621954"/>
                <a:gd name="connsiteY29" fmla="*/ 417290 h 1007917"/>
                <a:gd name="connsiteX30" fmla="*/ 124331 w 621954"/>
                <a:gd name="connsiteY30" fmla="*/ 426645 h 1007917"/>
                <a:gd name="connsiteX31" fmla="*/ 134535 w 621954"/>
                <a:gd name="connsiteY31" fmla="*/ 433465 h 1007917"/>
                <a:gd name="connsiteX32" fmla="*/ 137917 w 621954"/>
                <a:gd name="connsiteY32" fmla="*/ 443665 h 1007917"/>
                <a:gd name="connsiteX33" fmla="*/ 139608 w 621954"/>
                <a:gd name="connsiteY33" fmla="*/ 452959 h 1007917"/>
                <a:gd name="connsiteX34" fmla="*/ 137072 w 621954"/>
                <a:gd name="connsiteY34" fmla="*/ 463159 h 1007917"/>
                <a:gd name="connsiteX35" fmla="*/ 136226 w 621954"/>
                <a:gd name="connsiteY35" fmla="*/ 466599 h 1007917"/>
                <a:gd name="connsiteX36" fmla="*/ 126867 w 621954"/>
                <a:gd name="connsiteY36" fmla="*/ 472635 h 1007917"/>
                <a:gd name="connsiteX37" fmla="*/ 119258 w 621954"/>
                <a:gd name="connsiteY37" fmla="*/ 481084 h 1007917"/>
                <a:gd name="connsiteX38" fmla="*/ 110744 w 621954"/>
                <a:gd name="connsiteY38" fmla="*/ 496414 h 1007917"/>
                <a:gd name="connsiteX39" fmla="*/ 103075 w 621954"/>
                <a:gd name="connsiteY39" fmla="*/ 514521 h 1007917"/>
                <a:gd name="connsiteX40" fmla="*/ 103075 w 621954"/>
                <a:gd name="connsiteY40" fmla="*/ 515426 h 1007917"/>
                <a:gd name="connsiteX41" fmla="*/ 89489 w 621954"/>
                <a:gd name="connsiteY41" fmla="*/ 529006 h 1007917"/>
                <a:gd name="connsiteX42" fmla="*/ 85262 w 621954"/>
                <a:gd name="connsiteY42" fmla="*/ 547112 h 1007917"/>
                <a:gd name="connsiteX43" fmla="*/ 82726 w 621954"/>
                <a:gd name="connsiteY43" fmla="*/ 552182 h 1007917"/>
                <a:gd name="connsiteX44" fmla="*/ 76688 w 621954"/>
                <a:gd name="connsiteY44" fmla="*/ 555622 h 1007917"/>
                <a:gd name="connsiteX45" fmla="*/ 69925 w 621954"/>
                <a:gd name="connsiteY45" fmla="*/ 560692 h 1007917"/>
                <a:gd name="connsiteX46" fmla="*/ 64792 w 621954"/>
                <a:gd name="connsiteY46" fmla="*/ 567512 h 1007917"/>
                <a:gd name="connsiteX47" fmla="*/ 60565 w 621954"/>
                <a:gd name="connsiteY47" fmla="*/ 574332 h 1007917"/>
                <a:gd name="connsiteX48" fmla="*/ 61411 w 621954"/>
                <a:gd name="connsiteY48" fmla="*/ 587067 h 1007917"/>
                <a:gd name="connsiteX49" fmla="*/ 58814 w 621954"/>
                <a:gd name="connsiteY49" fmla="*/ 607406 h 1007917"/>
                <a:gd name="connsiteX50" fmla="*/ 60565 w 621954"/>
                <a:gd name="connsiteY50" fmla="*/ 617606 h 1007917"/>
                <a:gd name="connsiteX51" fmla="*/ 57123 w 621954"/>
                <a:gd name="connsiteY51" fmla="*/ 629677 h 1007917"/>
                <a:gd name="connsiteX52" fmla="*/ 56278 w 621954"/>
                <a:gd name="connsiteY52" fmla="*/ 636497 h 1007917"/>
                <a:gd name="connsiteX53" fmla="*/ 55433 w 621954"/>
                <a:gd name="connsiteY53" fmla="*/ 646697 h 1007917"/>
                <a:gd name="connsiteX54" fmla="*/ 55433 w 621954"/>
                <a:gd name="connsiteY54" fmla="*/ 656836 h 1007917"/>
                <a:gd name="connsiteX55" fmla="*/ 53742 w 621954"/>
                <a:gd name="connsiteY55" fmla="*/ 662872 h 1007917"/>
                <a:gd name="connsiteX56" fmla="*/ 0 w 621954"/>
                <a:gd name="connsiteY56" fmla="*/ 929215 h 1007917"/>
                <a:gd name="connsiteX57" fmla="*/ 282718 w 621954"/>
                <a:gd name="connsiteY57" fmla="*/ 977499 h 1007917"/>
                <a:gd name="connsiteX58" fmla="*/ 575218 w 621954"/>
                <a:gd name="connsiteY58" fmla="*/ 1012866 h 1007917"/>
                <a:gd name="connsiteX59" fmla="*/ 625457 w 621954"/>
                <a:gd name="connsiteY59" fmla="*/ 673916 h 1007917"/>
                <a:gd name="connsiteX60" fmla="*/ 625457 w 621954"/>
                <a:gd name="connsiteY60" fmla="*/ 673916 h 1007917"/>
                <a:gd name="connsiteX61" fmla="*/ 592186 w 621954"/>
                <a:gd name="connsiteY61" fmla="*/ 667881 h 1007917"/>
                <a:gd name="connsiteX62" fmla="*/ 560424 w 621954"/>
                <a:gd name="connsiteY62" fmla="*/ 670959 h 100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21954" h="1007917">
                  <a:moveTo>
                    <a:pt x="560424" y="670959"/>
                  </a:moveTo>
                  <a:cubicBezTo>
                    <a:pt x="540316" y="678383"/>
                    <a:pt x="521174" y="669933"/>
                    <a:pt x="500764" y="671925"/>
                  </a:cubicBezTo>
                  <a:cubicBezTo>
                    <a:pt x="478422" y="674098"/>
                    <a:pt x="468882" y="673072"/>
                    <a:pt x="450706" y="658526"/>
                  </a:cubicBezTo>
                  <a:cubicBezTo>
                    <a:pt x="442131" y="651646"/>
                    <a:pt x="438629" y="642472"/>
                    <a:pt x="432229" y="633962"/>
                  </a:cubicBezTo>
                  <a:cubicBezTo>
                    <a:pt x="425828" y="625452"/>
                    <a:pt x="420152" y="623641"/>
                    <a:pt x="411517" y="618451"/>
                  </a:cubicBezTo>
                  <a:cubicBezTo>
                    <a:pt x="397025" y="609881"/>
                    <a:pt x="403244" y="596723"/>
                    <a:pt x="405479" y="583506"/>
                  </a:cubicBezTo>
                  <a:cubicBezTo>
                    <a:pt x="407269" y="571215"/>
                    <a:pt x="405575" y="558669"/>
                    <a:pt x="400587" y="547293"/>
                  </a:cubicBezTo>
                  <a:cubicBezTo>
                    <a:pt x="397715" y="538781"/>
                    <a:pt x="396326" y="529840"/>
                    <a:pt x="396481" y="520858"/>
                  </a:cubicBezTo>
                  <a:cubicBezTo>
                    <a:pt x="395153" y="499492"/>
                    <a:pt x="385854" y="481688"/>
                    <a:pt x="365565" y="498889"/>
                  </a:cubicBezTo>
                  <a:cubicBezTo>
                    <a:pt x="356145" y="506795"/>
                    <a:pt x="355299" y="509934"/>
                    <a:pt x="344189" y="503053"/>
                  </a:cubicBezTo>
                  <a:cubicBezTo>
                    <a:pt x="336591" y="497607"/>
                    <a:pt x="329659" y="491286"/>
                    <a:pt x="323537" y="484223"/>
                  </a:cubicBezTo>
                  <a:cubicBezTo>
                    <a:pt x="310572" y="472167"/>
                    <a:pt x="309840" y="451888"/>
                    <a:pt x="321902" y="438929"/>
                  </a:cubicBezTo>
                  <a:cubicBezTo>
                    <a:pt x="323162" y="437575"/>
                    <a:pt x="324538" y="436332"/>
                    <a:pt x="326013" y="435215"/>
                  </a:cubicBezTo>
                  <a:cubicBezTo>
                    <a:pt x="332837" y="429723"/>
                    <a:pt x="340807" y="427128"/>
                    <a:pt x="345215" y="418618"/>
                  </a:cubicBezTo>
                  <a:cubicBezTo>
                    <a:pt x="350227" y="408840"/>
                    <a:pt x="346000" y="400511"/>
                    <a:pt x="346785" y="389648"/>
                  </a:cubicBezTo>
                  <a:cubicBezTo>
                    <a:pt x="347389" y="380836"/>
                    <a:pt x="354092" y="373473"/>
                    <a:pt x="352824" y="364178"/>
                  </a:cubicBezTo>
                  <a:cubicBezTo>
                    <a:pt x="351012" y="346072"/>
                    <a:pt x="317499" y="348788"/>
                    <a:pt x="305362" y="339010"/>
                  </a:cubicBezTo>
                  <a:cubicBezTo>
                    <a:pt x="291853" y="327199"/>
                    <a:pt x="281480" y="312229"/>
                    <a:pt x="275170" y="295434"/>
                  </a:cubicBezTo>
                  <a:cubicBezTo>
                    <a:pt x="267380" y="277328"/>
                    <a:pt x="258383" y="262360"/>
                    <a:pt x="259591" y="241840"/>
                  </a:cubicBezTo>
                  <a:cubicBezTo>
                    <a:pt x="260255" y="229769"/>
                    <a:pt x="265629" y="229769"/>
                    <a:pt x="271366" y="220535"/>
                  </a:cubicBezTo>
                  <a:cubicBezTo>
                    <a:pt x="278551" y="209309"/>
                    <a:pt x="273056" y="209188"/>
                    <a:pt x="269735" y="198566"/>
                  </a:cubicBezTo>
                  <a:cubicBezTo>
                    <a:pt x="268407" y="194160"/>
                    <a:pt x="270279" y="187400"/>
                    <a:pt x="268528" y="183296"/>
                  </a:cubicBezTo>
                  <a:cubicBezTo>
                    <a:pt x="266777" y="179192"/>
                    <a:pt x="260798" y="177261"/>
                    <a:pt x="259832" y="175390"/>
                  </a:cubicBezTo>
                  <a:cubicBezTo>
                    <a:pt x="253794" y="163319"/>
                    <a:pt x="263274" y="139841"/>
                    <a:pt x="265871" y="127106"/>
                  </a:cubicBezTo>
                  <a:lnTo>
                    <a:pt x="274566" y="81780"/>
                  </a:lnTo>
                  <a:cubicBezTo>
                    <a:pt x="278491" y="61501"/>
                    <a:pt x="282416" y="41101"/>
                    <a:pt x="286643" y="20762"/>
                  </a:cubicBezTo>
                  <a:cubicBezTo>
                    <a:pt x="249808" y="13761"/>
                    <a:pt x="214403" y="6840"/>
                    <a:pt x="180427" y="0"/>
                  </a:cubicBezTo>
                  <a:lnTo>
                    <a:pt x="107423" y="388863"/>
                  </a:lnTo>
                  <a:lnTo>
                    <a:pt x="107423" y="388863"/>
                  </a:lnTo>
                  <a:cubicBezTo>
                    <a:pt x="115696" y="394476"/>
                    <a:pt x="122096" y="409746"/>
                    <a:pt x="123485" y="417290"/>
                  </a:cubicBezTo>
                  <a:cubicBezTo>
                    <a:pt x="124331" y="419825"/>
                    <a:pt x="122640" y="423325"/>
                    <a:pt x="124331" y="426645"/>
                  </a:cubicBezTo>
                  <a:cubicBezTo>
                    <a:pt x="126022" y="429964"/>
                    <a:pt x="131154" y="430930"/>
                    <a:pt x="134535" y="433465"/>
                  </a:cubicBezTo>
                  <a:cubicBezTo>
                    <a:pt x="137917" y="436000"/>
                    <a:pt x="137917" y="439500"/>
                    <a:pt x="137917" y="443665"/>
                  </a:cubicBezTo>
                  <a:cubicBezTo>
                    <a:pt x="138816" y="446692"/>
                    <a:pt x="139383" y="449809"/>
                    <a:pt x="139608" y="452959"/>
                  </a:cubicBezTo>
                  <a:cubicBezTo>
                    <a:pt x="139170" y="456448"/>
                    <a:pt x="138319" y="459872"/>
                    <a:pt x="137072" y="463159"/>
                  </a:cubicBezTo>
                  <a:cubicBezTo>
                    <a:pt x="137104" y="464361"/>
                    <a:pt x="136812" y="465549"/>
                    <a:pt x="136226" y="466599"/>
                  </a:cubicBezTo>
                  <a:cubicBezTo>
                    <a:pt x="134535" y="469979"/>
                    <a:pt x="131154" y="470824"/>
                    <a:pt x="126867" y="472635"/>
                  </a:cubicBezTo>
                  <a:cubicBezTo>
                    <a:pt x="122580" y="474445"/>
                    <a:pt x="121795" y="477705"/>
                    <a:pt x="119258" y="481084"/>
                  </a:cubicBezTo>
                  <a:cubicBezTo>
                    <a:pt x="115286" y="485477"/>
                    <a:pt x="112373" y="490721"/>
                    <a:pt x="110744" y="496414"/>
                  </a:cubicBezTo>
                  <a:cubicBezTo>
                    <a:pt x="109899" y="503234"/>
                    <a:pt x="109899" y="510839"/>
                    <a:pt x="103075" y="514521"/>
                  </a:cubicBezTo>
                  <a:lnTo>
                    <a:pt x="103075" y="515426"/>
                  </a:lnTo>
                  <a:cubicBezTo>
                    <a:pt x="98119" y="519503"/>
                    <a:pt x="93568" y="524051"/>
                    <a:pt x="89489" y="529006"/>
                  </a:cubicBezTo>
                  <a:cubicBezTo>
                    <a:pt x="84417" y="534076"/>
                    <a:pt x="85262" y="539990"/>
                    <a:pt x="85262" y="547112"/>
                  </a:cubicBezTo>
                  <a:cubicBezTo>
                    <a:pt x="85262" y="549647"/>
                    <a:pt x="85262" y="550492"/>
                    <a:pt x="82726" y="552182"/>
                  </a:cubicBezTo>
                  <a:cubicBezTo>
                    <a:pt x="80190" y="553872"/>
                    <a:pt x="78439" y="553932"/>
                    <a:pt x="76688" y="555622"/>
                  </a:cubicBezTo>
                  <a:cubicBezTo>
                    <a:pt x="74275" y="557090"/>
                    <a:pt x="72010" y="558788"/>
                    <a:pt x="69925" y="560692"/>
                  </a:cubicBezTo>
                  <a:cubicBezTo>
                    <a:pt x="68174" y="563227"/>
                    <a:pt x="67328" y="565822"/>
                    <a:pt x="64792" y="567512"/>
                  </a:cubicBezTo>
                  <a:cubicBezTo>
                    <a:pt x="62256" y="569202"/>
                    <a:pt x="61411" y="570892"/>
                    <a:pt x="60565" y="574332"/>
                  </a:cubicBezTo>
                  <a:cubicBezTo>
                    <a:pt x="59975" y="578590"/>
                    <a:pt x="60262" y="582924"/>
                    <a:pt x="61411" y="587067"/>
                  </a:cubicBezTo>
                  <a:cubicBezTo>
                    <a:pt x="55999" y="592458"/>
                    <a:pt x="54930" y="600829"/>
                    <a:pt x="58814" y="607406"/>
                  </a:cubicBezTo>
                  <a:cubicBezTo>
                    <a:pt x="59901" y="610700"/>
                    <a:pt x="60491" y="614138"/>
                    <a:pt x="60565" y="617606"/>
                  </a:cubicBezTo>
                  <a:cubicBezTo>
                    <a:pt x="60233" y="621818"/>
                    <a:pt x="59063" y="625922"/>
                    <a:pt x="57123" y="629677"/>
                  </a:cubicBezTo>
                  <a:cubicBezTo>
                    <a:pt x="57123" y="631367"/>
                    <a:pt x="56278" y="633902"/>
                    <a:pt x="56278" y="636497"/>
                  </a:cubicBezTo>
                  <a:cubicBezTo>
                    <a:pt x="56278" y="639092"/>
                    <a:pt x="55433" y="643256"/>
                    <a:pt x="55433" y="646697"/>
                  </a:cubicBezTo>
                  <a:cubicBezTo>
                    <a:pt x="55433" y="650137"/>
                    <a:pt x="58029" y="652732"/>
                    <a:pt x="55433" y="656836"/>
                  </a:cubicBezTo>
                  <a:cubicBezTo>
                    <a:pt x="54589" y="658759"/>
                    <a:pt x="54020" y="660790"/>
                    <a:pt x="53742" y="662872"/>
                  </a:cubicBezTo>
                  <a:lnTo>
                    <a:pt x="0" y="929215"/>
                  </a:lnTo>
                  <a:cubicBezTo>
                    <a:pt x="89248" y="946658"/>
                    <a:pt x="183990" y="963195"/>
                    <a:pt x="282718" y="977499"/>
                  </a:cubicBezTo>
                  <a:cubicBezTo>
                    <a:pt x="377098" y="991441"/>
                    <a:pt x="475101" y="1003572"/>
                    <a:pt x="575218" y="1012866"/>
                  </a:cubicBezTo>
                  <a:lnTo>
                    <a:pt x="625457" y="673916"/>
                  </a:lnTo>
                  <a:lnTo>
                    <a:pt x="625457" y="673916"/>
                  </a:lnTo>
                  <a:cubicBezTo>
                    <a:pt x="619419" y="672770"/>
                    <a:pt x="598164" y="668726"/>
                    <a:pt x="592186" y="667881"/>
                  </a:cubicBezTo>
                  <a:cubicBezTo>
                    <a:pt x="581515" y="666015"/>
                    <a:pt x="570537" y="667078"/>
                    <a:pt x="560424" y="670959"/>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 name="Freeform 35">
              <a:extLst>
                <a:ext uri="{FF2B5EF4-FFF2-40B4-BE49-F238E27FC236}">
                  <a16:creationId xmlns:a16="http://schemas.microsoft.com/office/drawing/2014/main" id="{0A73C91B-AF95-7E45-A28B-C7D91B58C33F}"/>
                </a:ext>
              </a:extLst>
            </p:cNvPr>
            <p:cNvSpPr/>
            <p:nvPr/>
          </p:nvSpPr>
          <p:spPr>
            <a:xfrm>
              <a:off x="8954118" y="2150202"/>
              <a:ext cx="393155" cy="614003"/>
            </a:xfrm>
            <a:custGeom>
              <a:avLst/>
              <a:gdLst>
                <a:gd name="connsiteX0" fmla="*/ 387242 w 386457"/>
                <a:gd name="connsiteY0" fmla="*/ 291956 h 603543"/>
                <a:gd name="connsiteX1" fmla="*/ 370938 w 386457"/>
                <a:gd name="connsiteY1" fmla="*/ 312235 h 603543"/>
                <a:gd name="connsiteX2" fmla="*/ 358862 w 386457"/>
                <a:gd name="connsiteY2" fmla="*/ 309218 h 603543"/>
                <a:gd name="connsiteX3" fmla="*/ 362304 w 386457"/>
                <a:gd name="connsiteY3" fmla="*/ 297509 h 603543"/>
                <a:gd name="connsiteX4" fmla="*/ 358560 w 386457"/>
                <a:gd name="connsiteY4" fmla="*/ 284050 h 603543"/>
                <a:gd name="connsiteX5" fmla="*/ 348657 w 386457"/>
                <a:gd name="connsiteY5" fmla="*/ 278497 h 603543"/>
                <a:gd name="connsiteX6" fmla="*/ 338029 w 386457"/>
                <a:gd name="connsiteY6" fmla="*/ 256709 h 603543"/>
                <a:gd name="connsiteX7" fmla="*/ 324986 w 386457"/>
                <a:gd name="connsiteY7" fmla="*/ 250674 h 603543"/>
                <a:gd name="connsiteX8" fmla="*/ 318948 w 386457"/>
                <a:gd name="connsiteY8" fmla="*/ 239750 h 603543"/>
                <a:gd name="connsiteX9" fmla="*/ 292923 w 386457"/>
                <a:gd name="connsiteY9" fmla="*/ 236008 h 603543"/>
                <a:gd name="connsiteX10" fmla="*/ 277645 w 386457"/>
                <a:gd name="connsiteY10" fmla="*/ 216030 h 603543"/>
                <a:gd name="connsiteX11" fmla="*/ 273540 w 386457"/>
                <a:gd name="connsiteY11" fmla="*/ 205408 h 603543"/>
                <a:gd name="connsiteX12" fmla="*/ 267864 w 386457"/>
                <a:gd name="connsiteY12" fmla="*/ 202270 h 603543"/>
                <a:gd name="connsiteX13" fmla="*/ 261825 w 386457"/>
                <a:gd name="connsiteY13" fmla="*/ 200097 h 603543"/>
                <a:gd name="connsiteX14" fmla="*/ 263032 w 386457"/>
                <a:gd name="connsiteY14" fmla="*/ 174869 h 603543"/>
                <a:gd name="connsiteX15" fmla="*/ 259409 w 386457"/>
                <a:gd name="connsiteY15" fmla="*/ 155555 h 603543"/>
                <a:gd name="connsiteX16" fmla="*/ 244736 w 386457"/>
                <a:gd name="connsiteY16" fmla="*/ 110531 h 603543"/>
                <a:gd name="connsiteX17" fmla="*/ 231271 w 386457"/>
                <a:gd name="connsiteY17" fmla="*/ 66593 h 603543"/>
                <a:gd name="connsiteX18" fmla="*/ 212551 w 386457"/>
                <a:gd name="connsiteY18" fmla="*/ 27484 h 603543"/>
                <a:gd name="connsiteX19" fmla="*/ 190390 w 386457"/>
                <a:gd name="connsiteY19" fmla="*/ 12697 h 603543"/>
                <a:gd name="connsiteX20" fmla="*/ 170162 w 386457"/>
                <a:gd name="connsiteY20" fmla="*/ 3342 h 603543"/>
                <a:gd name="connsiteX21" fmla="*/ 160138 w 386457"/>
                <a:gd name="connsiteY21" fmla="*/ 12093 h 603543"/>
                <a:gd name="connsiteX22" fmla="*/ 150356 w 386457"/>
                <a:gd name="connsiteY22" fmla="*/ 21569 h 603543"/>
                <a:gd name="connsiteX23" fmla="*/ 141963 w 386457"/>
                <a:gd name="connsiteY23" fmla="*/ 30018 h 603543"/>
                <a:gd name="connsiteX24" fmla="*/ 128678 w 386457"/>
                <a:gd name="connsiteY24" fmla="*/ 31467 h 603543"/>
                <a:gd name="connsiteX25" fmla="*/ 118292 w 386457"/>
                <a:gd name="connsiteY25" fmla="*/ 34968 h 603543"/>
                <a:gd name="connsiteX26" fmla="*/ 100177 w 386457"/>
                <a:gd name="connsiteY26" fmla="*/ 17284 h 603543"/>
                <a:gd name="connsiteX27" fmla="*/ 88100 w 386457"/>
                <a:gd name="connsiteY27" fmla="*/ 22 h 603543"/>
                <a:gd name="connsiteX28" fmla="*/ 72098 w 386457"/>
                <a:gd name="connsiteY28" fmla="*/ 18129 h 603543"/>
                <a:gd name="connsiteX29" fmla="*/ 62739 w 386457"/>
                <a:gd name="connsiteY29" fmla="*/ 53013 h 603543"/>
                <a:gd name="connsiteX30" fmla="*/ 56157 w 386457"/>
                <a:gd name="connsiteY30" fmla="*/ 88683 h 603543"/>
                <a:gd name="connsiteX31" fmla="*/ 38042 w 386457"/>
                <a:gd name="connsiteY31" fmla="*/ 153383 h 603543"/>
                <a:gd name="connsiteX32" fmla="*/ 42087 w 386457"/>
                <a:gd name="connsiteY32" fmla="*/ 172636 h 603543"/>
                <a:gd name="connsiteX33" fmla="*/ 41665 w 386457"/>
                <a:gd name="connsiteY33" fmla="*/ 189716 h 603543"/>
                <a:gd name="connsiteX34" fmla="*/ 46314 w 386457"/>
                <a:gd name="connsiteY34" fmla="*/ 203899 h 603543"/>
                <a:gd name="connsiteX35" fmla="*/ 44201 w 386457"/>
                <a:gd name="connsiteY35" fmla="*/ 219772 h 603543"/>
                <a:gd name="connsiteX36" fmla="*/ 51266 w 386457"/>
                <a:gd name="connsiteY36" fmla="*/ 230395 h 603543"/>
                <a:gd name="connsiteX37" fmla="*/ 50783 w 386457"/>
                <a:gd name="connsiteY37" fmla="*/ 248984 h 603543"/>
                <a:gd name="connsiteX38" fmla="*/ 44080 w 386457"/>
                <a:gd name="connsiteY38" fmla="*/ 262986 h 603543"/>
                <a:gd name="connsiteX39" fmla="*/ 36653 w 386457"/>
                <a:gd name="connsiteY39" fmla="*/ 273246 h 603543"/>
                <a:gd name="connsiteX40" fmla="*/ 32366 w 386457"/>
                <a:gd name="connsiteY40" fmla="*/ 284110 h 603543"/>
                <a:gd name="connsiteX41" fmla="*/ 35506 w 386457"/>
                <a:gd name="connsiteY41" fmla="*/ 320323 h 603543"/>
                <a:gd name="connsiteX42" fmla="*/ 28863 w 386457"/>
                <a:gd name="connsiteY42" fmla="*/ 321409 h 603543"/>
                <a:gd name="connsiteX43" fmla="*/ 27716 w 386457"/>
                <a:gd name="connsiteY43" fmla="*/ 329255 h 603543"/>
                <a:gd name="connsiteX44" fmla="*/ 25240 w 386457"/>
                <a:gd name="connsiteY44" fmla="*/ 346275 h 603543"/>
                <a:gd name="connsiteX45" fmla="*/ 14432 w 386457"/>
                <a:gd name="connsiteY45" fmla="*/ 355389 h 603543"/>
                <a:gd name="connsiteX46" fmla="*/ 4227 w 386457"/>
                <a:gd name="connsiteY46" fmla="*/ 345189 h 603543"/>
                <a:gd name="connsiteX47" fmla="*/ 0 w 386457"/>
                <a:gd name="connsiteY47" fmla="*/ 346577 h 603543"/>
                <a:gd name="connsiteX48" fmla="*/ 52715 w 386457"/>
                <a:gd name="connsiteY48" fmla="*/ 536210 h 603543"/>
                <a:gd name="connsiteX49" fmla="*/ 55613 w 386457"/>
                <a:gd name="connsiteY49" fmla="*/ 543936 h 603543"/>
                <a:gd name="connsiteX50" fmla="*/ 58150 w 386457"/>
                <a:gd name="connsiteY50" fmla="*/ 550695 h 603543"/>
                <a:gd name="connsiteX51" fmla="*/ 59056 w 386457"/>
                <a:gd name="connsiteY51" fmla="*/ 558360 h 603543"/>
                <a:gd name="connsiteX52" fmla="*/ 63283 w 386457"/>
                <a:gd name="connsiteY52" fmla="*/ 565120 h 603543"/>
                <a:gd name="connsiteX53" fmla="*/ 75359 w 386457"/>
                <a:gd name="connsiteY53" fmla="*/ 571940 h 603543"/>
                <a:gd name="connsiteX54" fmla="*/ 81397 w 386457"/>
                <a:gd name="connsiteY54" fmla="*/ 588055 h 603543"/>
                <a:gd name="connsiteX55" fmla="*/ 93474 w 386457"/>
                <a:gd name="connsiteY55" fmla="*/ 601634 h 603543"/>
                <a:gd name="connsiteX56" fmla="*/ 113884 w 386457"/>
                <a:gd name="connsiteY56" fmla="*/ 609299 h 603543"/>
                <a:gd name="connsiteX57" fmla="*/ 114548 w 386457"/>
                <a:gd name="connsiteY57" fmla="*/ 593547 h 603543"/>
                <a:gd name="connsiteX58" fmla="*/ 124753 w 386457"/>
                <a:gd name="connsiteY58" fmla="*/ 574837 h 603543"/>
                <a:gd name="connsiteX59" fmla="*/ 133086 w 386457"/>
                <a:gd name="connsiteY59" fmla="*/ 554196 h 603543"/>
                <a:gd name="connsiteX60" fmla="*/ 148424 w 386457"/>
                <a:gd name="connsiteY60" fmla="*/ 536090 h 603543"/>
                <a:gd name="connsiteX61" fmla="*/ 153315 w 386457"/>
                <a:gd name="connsiteY61" fmla="*/ 509292 h 603543"/>
                <a:gd name="connsiteX62" fmla="*/ 165814 w 386457"/>
                <a:gd name="connsiteY62" fmla="*/ 514302 h 603543"/>
                <a:gd name="connsiteX63" fmla="*/ 166841 w 386457"/>
                <a:gd name="connsiteY63" fmla="*/ 502533 h 603543"/>
                <a:gd name="connsiteX64" fmla="*/ 164003 w 386457"/>
                <a:gd name="connsiteY64" fmla="*/ 490824 h 603543"/>
                <a:gd name="connsiteX65" fmla="*/ 174087 w 386457"/>
                <a:gd name="connsiteY65" fmla="*/ 489013 h 603543"/>
                <a:gd name="connsiteX66" fmla="*/ 175475 w 386457"/>
                <a:gd name="connsiteY66" fmla="*/ 501808 h 603543"/>
                <a:gd name="connsiteX67" fmla="*/ 181514 w 386457"/>
                <a:gd name="connsiteY67" fmla="*/ 492031 h 603543"/>
                <a:gd name="connsiteX68" fmla="*/ 183990 w 386457"/>
                <a:gd name="connsiteY68" fmla="*/ 479356 h 603543"/>
                <a:gd name="connsiteX69" fmla="*/ 189485 w 386457"/>
                <a:gd name="connsiteY69" fmla="*/ 467768 h 603543"/>
                <a:gd name="connsiteX70" fmla="*/ 190813 w 386457"/>
                <a:gd name="connsiteY70" fmla="*/ 482495 h 603543"/>
                <a:gd name="connsiteX71" fmla="*/ 194315 w 386457"/>
                <a:gd name="connsiteY71" fmla="*/ 496980 h 603543"/>
                <a:gd name="connsiteX72" fmla="*/ 199388 w 386457"/>
                <a:gd name="connsiteY72" fmla="*/ 484004 h 603543"/>
                <a:gd name="connsiteX73" fmla="*/ 204641 w 386457"/>
                <a:gd name="connsiteY73" fmla="*/ 465897 h 603543"/>
                <a:gd name="connsiteX74" fmla="*/ 212129 w 386457"/>
                <a:gd name="connsiteY74" fmla="*/ 475433 h 603543"/>
                <a:gd name="connsiteX75" fmla="*/ 222877 w 386457"/>
                <a:gd name="connsiteY75" fmla="*/ 453223 h 603543"/>
                <a:gd name="connsiteX76" fmla="*/ 212371 w 386457"/>
                <a:gd name="connsiteY76" fmla="*/ 450930 h 603543"/>
                <a:gd name="connsiteX77" fmla="*/ 219194 w 386457"/>
                <a:gd name="connsiteY77" fmla="*/ 443566 h 603543"/>
                <a:gd name="connsiteX78" fmla="*/ 216416 w 386457"/>
                <a:gd name="connsiteY78" fmla="*/ 420511 h 603543"/>
                <a:gd name="connsiteX79" fmla="*/ 217503 w 386457"/>
                <a:gd name="connsiteY79" fmla="*/ 409285 h 603543"/>
                <a:gd name="connsiteX80" fmla="*/ 223542 w 386457"/>
                <a:gd name="connsiteY80" fmla="*/ 419244 h 603543"/>
                <a:gd name="connsiteX81" fmla="*/ 229580 w 386457"/>
                <a:gd name="connsiteY81" fmla="*/ 411579 h 603543"/>
                <a:gd name="connsiteX82" fmla="*/ 226077 w 386457"/>
                <a:gd name="connsiteY82" fmla="*/ 398602 h 603543"/>
                <a:gd name="connsiteX83" fmla="*/ 243227 w 386457"/>
                <a:gd name="connsiteY83" fmla="*/ 405422 h 603543"/>
                <a:gd name="connsiteX84" fmla="*/ 239785 w 386457"/>
                <a:gd name="connsiteY84" fmla="*/ 416226 h 603543"/>
                <a:gd name="connsiteX85" fmla="*/ 249748 w 386457"/>
                <a:gd name="connsiteY85" fmla="*/ 417191 h 603543"/>
                <a:gd name="connsiteX86" fmla="*/ 268346 w 386457"/>
                <a:gd name="connsiteY86" fmla="*/ 413510 h 603543"/>
                <a:gd name="connsiteX87" fmla="*/ 273117 w 386457"/>
                <a:gd name="connsiteY87" fmla="*/ 390213 h 603543"/>
                <a:gd name="connsiteX88" fmla="*/ 282114 w 386457"/>
                <a:gd name="connsiteY88" fmla="*/ 406750 h 603543"/>
                <a:gd name="connsiteX89" fmla="*/ 295096 w 386457"/>
                <a:gd name="connsiteY89" fmla="*/ 401379 h 603543"/>
                <a:gd name="connsiteX90" fmla="*/ 288695 w 386457"/>
                <a:gd name="connsiteY90" fmla="*/ 391420 h 603543"/>
                <a:gd name="connsiteX91" fmla="*/ 294191 w 386457"/>
                <a:gd name="connsiteY91" fmla="*/ 387739 h 603543"/>
                <a:gd name="connsiteX92" fmla="*/ 301678 w 386457"/>
                <a:gd name="connsiteY92" fmla="*/ 396309 h 603543"/>
                <a:gd name="connsiteX93" fmla="*/ 306871 w 386457"/>
                <a:gd name="connsiteY93" fmla="*/ 388342 h 603543"/>
                <a:gd name="connsiteX94" fmla="*/ 312245 w 386457"/>
                <a:gd name="connsiteY94" fmla="*/ 372952 h 603543"/>
                <a:gd name="connsiteX95" fmla="*/ 322692 w 386457"/>
                <a:gd name="connsiteY95" fmla="*/ 391058 h 603543"/>
                <a:gd name="connsiteX96" fmla="*/ 323236 w 386457"/>
                <a:gd name="connsiteY96" fmla="*/ 365830 h 603543"/>
                <a:gd name="connsiteX97" fmla="*/ 331569 w 386457"/>
                <a:gd name="connsiteY97" fmla="*/ 364200 h 603543"/>
                <a:gd name="connsiteX98" fmla="*/ 338573 w 386457"/>
                <a:gd name="connsiteY98" fmla="*/ 371986 h 603543"/>
                <a:gd name="connsiteX99" fmla="*/ 348717 w 386457"/>
                <a:gd name="connsiteY99" fmla="*/ 367278 h 603543"/>
                <a:gd name="connsiteX100" fmla="*/ 356447 w 386457"/>
                <a:gd name="connsiteY100" fmla="*/ 344706 h 603543"/>
                <a:gd name="connsiteX101" fmla="*/ 365021 w 386457"/>
                <a:gd name="connsiteY101" fmla="*/ 342895 h 603543"/>
                <a:gd name="connsiteX102" fmla="*/ 372992 w 386457"/>
                <a:gd name="connsiteY102" fmla="*/ 350259 h 603543"/>
                <a:gd name="connsiteX103" fmla="*/ 372992 w 386457"/>
                <a:gd name="connsiteY103" fmla="*/ 333782 h 603543"/>
                <a:gd name="connsiteX104" fmla="*/ 382231 w 386457"/>
                <a:gd name="connsiteY104" fmla="*/ 320383 h 603543"/>
                <a:gd name="connsiteX105" fmla="*/ 387242 w 386457"/>
                <a:gd name="connsiteY105" fmla="*/ 291956 h 6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86457" h="603543">
                  <a:moveTo>
                    <a:pt x="387242" y="291956"/>
                  </a:moveTo>
                  <a:cubicBezTo>
                    <a:pt x="381204" y="290568"/>
                    <a:pt x="377037" y="310063"/>
                    <a:pt x="370938" y="312235"/>
                  </a:cubicBezTo>
                  <a:cubicBezTo>
                    <a:pt x="366662" y="313385"/>
                    <a:pt x="362094" y="312244"/>
                    <a:pt x="358862" y="309218"/>
                  </a:cubicBezTo>
                  <a:cubicBezTo>
                    <a:pt x="356627" y="305295"/>
                    <a:pt x="361881" y="301372"/>
                    <a:pt x="362304" y="297509"/>
                  </a:cubicBezTo>
                  <a:cubicBezTo>
                    <a:pt x="362537" y="292737"/>
                    <a:pt x="361224" y="288017"/>
                    <a:pt x="358560" y="284050"/>
                  </a:cubicBezTo>
                  <a:cubicBezTo>
                    <a:pt x="355299" y="281092"/>
                    <a:pt x="350408" y="283748"/>
                    <a:pt x="348657" y="278497"/>
                  </a:cubicBezTo>
                  <a:cubicBezTo>
                    <a:pt x="337123" y="274212"/>
                    <a:pt x="352461" y="257554"/>
                    <a:pt x="338029" y="256709"/>
                  </a:cubicBezTo>
                  <a:cubicBezTo>
                    <a:pt x="332906" y="257223"/>
                    <a:pt x="327909" y="254911"/>
                    <a:pt x="324986" y="250674"/>
                  </a:cubicBezTo>
                  <a:cubicBezTo>
                    <a:pt x="322571" y="247173"/>
                    <a:pt x="322631" y="242104"/>
                    <a:pt x="318948" y="239750"/>
                  </a:cubicBezTo>
                  <a:cubicBezTo>
                    <a:pt x="312366" y="235646"/>
                    <a:pt x="300350" y="238181"/>
                    <a:pt x="292923" y="236008"/>
                  </a:cubicBezTo>
                  <a:cubicBezTo>
                    <a:pt x="281752" y="232628"/>
                    <a:pt x="279518" y="226713"/>
                    <a:pt x="277645" y="216030"/>
                  </a:cubicBezTo>
                  <a:cubicBezTo>
                    <a:pt x="276921" y="211987"/>
                    <a:pt x="276921" y="208245"/>
                    <a:pt x="273540" y="205408"/>
                  </a:cubicBezTo>
                  <a:cubicBezTo>
                    <a:pt x="271731" y="204218"/>
                    <a:pt x="269834" y="203169"/>
                    <a:pt x="267864" y="202270"/>
                  </a:cubicBezTo>
                  <a:cubicBezTo>
                    <a:pt x="265629" y="201123"/>
                    <a:pt x="264602" y="199674"/>
                    <a:pt x="261825" y="200097"/>
                  </a:cubicBezTo>
                  <a:cubicBezTo>
                    <a:pt x="264327" y="191920"/>
                    <a:pt x="264742" y="183247"/>
                    <a:pt x="263032" y="174869"/>
                  </a:cubicBezTo>
                  <a:cubicBezTo>
                    <a:pt x="260979" y="168471"/>
                    <a:pt x="261583" y="161953"/>
                    <a:pt x="259409" y="155555"/>
                  </a:cubicBezTo>
                  <a:cubicBezTo>
                    <a:pt x="254519" y="140889"/>
                    <a:pt x="251379" y="124473"/>
                    <a:pt x="244736" y="110531"/>
                  </a:cubicBezTo>
                  <a:cubicBezTo>
                    <a:pt x="238728" y="96394"/>
                    <a:pt x="234215" y="81668"/>
                    <a:pt x="231271" y="66593"/>
                  </a:cubicBezTo>
                  <a:cubicBezTo>
                    <a:pt x="227467" y="50780"/>
                    <a:pt x="223783" y="39253"/>
                    <a:pt x="212551" y="27484"/>
                  </a:cubicBezTo>
                  <a:cubicBezTo>
                    <a:pt x="205925" y="21502"/>
                    <a:pt x="198459" y="16521"/>
                    <a:pt x="190390" y="12697"/>
                  </a:cubicBezTo>
                  <a:cubicBezTo>
                    <a:pt x="184775" y="9438"/>
                    <a:pt x="177287" y="-38"/>
                    <a:pt x="170162" y="3342"/>
                  </a:cubicBezTo>
                  <a:cubicBezTo>
                    <a:pt x="166539" y="5092"/>
                    <a:pt x="163459" y="9679"/>
                    <a:pt x="160138" y="12093"/>
                  </a:cubicBezTo>
                  <a:cubicBezTo>
                    <a:pt x="156220" y="14494"/>
                    <a:pt x="152879" y="17729"/>
                    <a:pt x="150356" y="21569"/>
                  </a:cubicBezTo>
                  <a:cubicBezTo>
                    <a:pt x="147880" y="25613"/>
                    <a:pt x="146854" y="28691"/>
                    <a:pt x="141963" y="30018"/>
                  </a:cubicBezTo>
                  <a:cubicBezTo>
                    <a:pt x="137072" y="31346"/>
                    <a:pt x="133026" y="30018"/>
                    <a:pt x="128678" y="31467"/>
                  </a:cubicBezTo>
                  <a:cubicBezTo>
                    <a:pt x="125297" y="32372"/>
                    <a:pt x="121915" y="35149"/>
                    <a:pt x="118292" y="34968"/>
                  </a:cubicBezTo>
                  <a:cubicBezTo>
                    <a:pt x="110442" y="34968"/>
                    <a:pt x="103377" y="23440"/>
                    <a:pt x="100177" y="17284"/>
                  </a:cubicBezTo>
                  <a:cubicBezTo>
                    <a:pt x="96977" y="11128"/>
                    <a:pt x="95829" y="566"/>
                    <a:pt x="88100" y="22"/>
                  </a:cubicBezTo>
                  <a:cubicBezTo>
                    <a:pt x="78680" y="-581"/>
                    <a:pt x="73970" y="11188"/>
                    <a:pt x="72098" y="18129"/>
                  </a:cubicBezTo>
                  <a:cubicBezTo>
                    <a:pt x="69019" y="29717"/>
                    <a:pt x="64852" y="41244"/>
                    <a:pt x="62739" y="53013"/>
                  </a:cubicBezTo>
                  <a:cubicBezTo>
                    <a:pt x="61187" y="65013"/>
                    <a:pt x="58990" y="76920"/>
                    <a:pt x="56157" y="88683"/>
                  </a:cubicBezTo>
                  <a:cubicBezTo>
                    <a:pt x="50119" y="110229"/>
                    <a:pt x="42390" y="131474"/>
                    <a:pt x="38042" y="153383"/>
                  </a:cubicBezTo>
                  <a:cubicBezTo>
                    <a:pt x="36834" y="159720"/>
                    <a:pt x="40759" y="166600"/>
                    <a:pt x="42087" y="172636"/>
                  </a:cubicBezTo>
                  <a:cubicBezTo>
                    <a:pt x="43416" y="178671"/>
                    <a:pt x="41061" y="183862"/>
                    <a:pt x="41665" y="189716"/>
                  </a:cubicBezTo>
                  <a:cubicBezTo>
                    <a:pt x="42269" y="195570"/>
                    <a:pt x="46254" y="197985"/>
                    <a:pt x="46314" y="203899"/>
                  </a:cubicBezTo>
                  <a:cubicBezTo>
                    <a:pt x="46375" y="209814"/>
                    <a:pt x="43477" y="214884"/>
                    <a:pt x="44201" y="219772"/>
                  </a:cubicBezTo>
                  <a:cubicBezTo>
                    <a:pt x="44926" y="224661"/>
                    <a:pt x="49877" y="226351"/>
                    <a:pt x="51266" y="230395"/>
                  </a:cubicBezTo>
                  <a:cubicBezTo>
                    <a:pt x="52100" y="236577"/>
                    <a:pt x="51937" y="242853"/>
                    <a:pt x="50783" y="248984"/>
                  </a:cubicBezTo>
                  <a:cubicBezTo>
                    <a:pt x="50973" y="254466"/>
                    <a:pt x="48470" y="259694"/>
                    <a:pt x="44080" y="262986"/>
                  </a:cubicBezTo>
                  <a:cubicBezTo>
                    <a:pt x="39250" y="266366"/>
                    <a:pt x="36774" y="266245"/>
                    <a:pt x="36653" y="273246"/>
                  </a:cubicBezTo>
                  <a:cubicBezTo>
                    <a:pt x="36653" y="276687"/>
                    <a:pt x="39129" y="285317"/>
                    <a:pt x="32366" y="284110"/>
                  </a:cubicBezTo>
                  <a:cubicBezTo>
                    <a:pt x="32969" y="292137"/>
                    <a:pt x="44926" y="315615"/>
                    <a:pt x="35506" y="320323"/>
                  </a:cubicBezTo>
                  <a:cubicBezTo>
                    <a:pt x="33392" y="321409"/>
                    <a:pt x="30856" y="319478"/>
                    <a:pt x="28863" y="321409"/>
                  </a:cubicBezTo>
                  <a:cubicBezTo>
                    <a:pt x="26871" y="323340"/>
                    <a:pt x="27716" y="327022"/>
                    <a:pt x="27716" y="329255"/>
                  </a:cubicBezTo>
                  <a:cubicBezTo>
                    <a:pt x="27708" y="335018"/>
                    <a:pt x="26874" y="340749"/>
                    <a:pt x="25240" y="346275"/>
                  </a:cubicBezTo>
                  <a:cubicBezTo>
                    <a:pt x="23610" y="351345"/>
                    <a:pt x="20833" y="358346"/>
                    <a:pt x="14432" y="355389"/>
                  </a:cubicBezTo>
                  <a:cubicBezTo>
                    <a:pt x="10084" y="353518"/>
                    <a:pt x="9058" y="345611"/>
                    <a:pt x="4227" y="345189"/>
                  </a:cubicBezTo>
                  <a:cubicBezTo>
                    <a:pt x="2693" y="345097"/>
                    <a:pt x="1181" y="345593"/>
                    <a:pt x="0" y="346577"/>
                  </a:cubicBezTo>
                  <a:lnTo>
                    <a:pt x="52715" y="536210"/>
                  </a:lnTo>
                  <a:cubicBezTo>
                    <a:pt x="53802" y="538866"/>
                    <a:pt x="54527" y="541702"/>
                    <a:pt x="55613" y="543936"/>
                  </a:cubicBezTo>
                  <a:cubicBezTo>
                    <a:pt x="56701" y="546169"/>
                    <a:pt x="58150" y="548160"/>
                    <a:pt x="58150" y="550695"/>
                  </a:cubicBezTo>
                  <a:cubicBezTo>
                    <a:pt x="58007" y="553283"/>
                    <a:pt x="58313" y="555877"/>
                    <a:pt x="59056" y="558360"/>
                  </a:cubicBezTo>
                  <a:cubicBezTo>
                    <a:pt x="60348" y="560684"/>
                    <a:pt x="61759" y="562940"/>
                    <a:pt x="63283" y="565120"/>
                  </a:cubicBezTo>
                  <a:cubicBezTo>
                    <a:pt x="66664" y="568500"/>
                    <a:pt x="71797" y="569405"/>
                    <a:pt x="75359" y="571940"/>
                  </a:cubicBezTo>
                  <a:cubicBezTo>
                    <a:pt x="78922" y="574475"/>
                    <a:pt x="79586" y="584011"/>
                    <a:pt x="81397" y="588055"/>
                  </a:cubicBezTo>
                  <a:cubicBezTo>
                    <a:pt x="82303" y="594875"/>
                    <a:pt x="88221" y="597410"/>
                    <a:pt x="93474" y="601634"/>
                  </a:cubicBezTo>
                  <a:cubicBezTo>
                    <a:pt x="98728" y="605859"/>
                    <a:pt x="108027" y="604893"/>
                    <a:pt x="113884" y="609299"/>
                  </a:cubicBezTo>
                  <a:cubicBezTo>
                    <a:pt x="114653" y="604086"/>
                    <a:pt x="114875" y="598806"/>
                    <a:pt x="114548" y="593547"/>
                  </a:cubicBezTo>
                  <a:cubicBezTo>
                    <a:pt x="113160" y="582562"/>
                    <a:pt x="119621" y="583106"/>
                    <a:pt x="124753" y="574837"/>
                  </a:cubicBezTo>
                  <a:cubicBezTo>
                    <a:pt x="128618" y="568802"/>
                    <a:pt x="129826" y="560654"/>
                    <a:pt x="133086" y="554196"/>
                  </a:cubicBezTo>
                  <a:cubicBezTo>
                    <a:pt x="137132" y="547333"/>
                    <a:pt x="142319" y="541210"/>
                    <a:pt x="148424" y="536090"/>
                  </a:cubicBezTo>
                  <a:cubicBezTo>
                    <a:pt x="156153" y="528726"/>
                    <a:pt x="149450" y="518828"/>
                    <a:pt x="153315" y="509292"/>
                  </a:cubicBezTo>
                  <a:cubicBezTo>
                    <a:pt x="156394" y="511284"/>
                    <a:pt x="161889" y="517500"/>
                    <a:pt x="165814" y="514302"/>
                  </a:cubicBezTo>
                  <a:cubicBezTo>
                    <a:pt x="167988" y="512491"/>
                    <a:pt x="167626" y="504947"/>
                    <a:pt x="166841" y="502533"/>
                  </a:cubicBezTo>
                  <a:cubicBezTo>
                    <a:pt x="165573" y="498609"/>
                    <a:pt x="161225" y="495531"/>
                    <a:pt x="164003" y="490824"/>
                  </a:cubicBezTo>
                  <a:cubicBezTo>
                    <a:pt x="166116" y="487323"/>
                    <a:pt x="170041" y="487625"/>
                    <a:pt x="174087" y="489013"/>
                  </a:cubicBezTo>
                  <a:cubicBezTo>
                    <a:pt x="173242" y="492272"/>
                    <a:pt x="171068" y="499877"/>
                    <a:pt x="175475" y="501808"/>
                  </a:cubicBezTo>
                  <a:cubicBezTo>
                    <a:pt x="181514" y="504343"/>
                    <a:pt x="181514" y="495411"/>
                    <a:pt x="181514" y="492031"/>
                  </a:cubicBezTo>
                  <a:cubicBezTo>
                    <a:pt x="181754" y="487713"/>
                    <a:pt x="182587" y="483448"/>
                    <a:pt x="183990" y="479356"/>
                  </a:cubicBezTo>
                  <a:cubicBezTo>
                    <a:pt x="184835" y="476339"/>
                    <a:pt x="184593" y="467286"/>
                    <a:pt x="189485" y="467768"/>
                  </a:cubicBezTo>
                  <a:cubicBezTo>
                    <a:pt x="195523" y="468372"/>
                    <a:pt x="191296" y="479839"/>
                    <a:pt x="190813" y="482495"/>
                  </a:cubicBezTo>
                  <a:cubicBezTo>
                    <a:pt x="190330" y="485150"/>
                    <a:pt x="189062" y="496980"/>
                    <a:pt x="194315" y="496980"/>
                  </a:cubicBezTo>
                  <a:cubicBezTo>
                    <a:pt x="198543" y="496980"/>
                    <a:pt x="199146" y="486599"/>
                    <a:pt x="199388" y="484004"/>
                  </a:cubicBezTo>
                  <a:cubicBezTo>
                    <a:pt x="199871" y="478994"/>
                    <a:pt x="198301" y="468010"/>
                    <a:pt x="204641" y="465897"/>
                  </a:cubicBezTo>
                  <a:cubicBezTo>
                    <a:pt x="210981" y="463785"/>
                    <a:pt x="211465" y="471209"/>
                    <a:pt x="212129" y="475433"/>
                  </a:cubicBezTo>
                  <a:cubicBezTo>
                    <a:pt x="217564" y="510439"/>
                    <a:pt x="242321" y="455335"/>
                    <a:pt x="222877" y="453223"/>
                  </a:cubicBezTo>
                  <a:cubicBezTo>
                    <a:pt x="218892" y="452861"/>
                    <a:pt x="214484" y="456060"/>
                    <a:pt x="212371" y="450930"/>
                  </a:cubicBezTo>
                  <a:cubicBezTo>
                    <a:pt x="210257" y="445799"/>
                    <a:pt x="215994" y="445679"/>
                    <a:pt x="219194" y="443566"/>
                  </a:cubicBezTo>
                  <a:cubicBezTo>
                    <a:pt x="226017" y="438979"/>
                    <a:pt x="219194" y="426607"/>
                    <a:pt x="216416" y="420511"/>
                  </a:cubicBezTo>
                  <a:cubicBezTo>
                    <a:pt x="215088" y="417795"/>
                    <a:pt x="212189" y="410673"/>
                    <a:pt x="217503" y="409285"/>
                  </a:cubicBezTo>
                  <a:cubicBezTo>
                    <a:pt x="222817" y="407897"/>
                    <a:pt x="220402" y="416709"/>
                    <a:pt x="223542" y="419244"/>
                  </a:cubicBezTo>
                  <a:cubicBezTo>
                    <a:pt x="228674" y="423770"/>
                    <a:pt x="230365" y="415864"/>
                    <a:pt x="229580" y="411579"/>
                  </a:cubicBezTo>
                  <a:cubicBezTo>
                    <a:pt x="228795" y="407293"/>
                    <a:pt x="223542" y="403491"/>
                    <a:pt x="226077" y="398602"/>
                  </a:cubicBezTo>
                  <a:cubicBezTo>
                    <a:pt x="231029" y="387980"/>
                    <a:pt x="241173" y="399387"/>
                    <a:pt x="243227" y="405422"/>
                  </a:cubicBezTo>
                  <a:cubicBezTo>
                    <a:pt x="245280" y="411458"/>
                    <a:pt x="239785" y="411458"/>
                    <a:pt x="239785" y="416226"/>
                  </a:cubicBezTo>
                  <a:cubicBezTo>
                    <a:pt x="239785" y="422261"/>
                    <a:pt x="246367" y="417674"/>
                    <a:pt x="249748" y="417191"/>
                  </a:cubicBezTo>
                  <a:cubicBezTo>
                    <a:pt x="257115" y="416105"/>
                    <a:pt x="275109" y="430952"/>
                    <a:pt x="268346" y="413510"/>
                  </a:cubicBezTo>
                  <a:cubicBezTo>
                    <a:pt x="265689" y="406629"/>
                    <a:pt x="263334" y="392808"/>
                    <a:pt x="273117" y="390213"/>
                  </a:cubicBezTo>
                  <a:cubicBezTo>
                    <a:pt x="284590" y="387135"/>
                    <a:pt x="280483" y="401318"/>
                    <a:pt x="282114" y="406750"/>
                  </a:cubicBezTo>
                  <a:cubicBezTo>
                    <a:pt x="285012" y="416165"/>
                    <a:pt x="296485" y="409949"/>
                    <a:pt x="295096" y="401379"/>
                  </a:cubicBezTo>
                  <a:cubicBezTo>
                    <a:pt x="294372" y="397033"/>
                    <a:pt x="289058" y="395343"/>
                    <a:pt x="288695" y="391420"/>
                  </a:cubicBezTo>
                  <a:cubicBezTo>
                    <a:pt x="288333" y="387497"/>
                    <a:pt x="290870" y="385385"/>
                    <a:pt x="294191" y="387739"/>
                  </a:cubicBezTo>
                  <a:cubicBezTo>
                    <a:pt x="297512" y="390092"/>
                    <a:pt x="296787" y="395947"/>
                    <a:pt x="301678" y="396309"/>
                  </a:cubicBezTo>
                  <a:cubicBezTo>
                    <a:pt x="306570" y="396671"/>
                    <a:pt x="307113" y="391903"/>
                    <a:pt x="306871" y="388342"/>
                  </a:cubicBezTo>
                  <a:cubicBezTo>
                    <a:pt x="306630" y="384781"/>
                    <a:pt x="303973" y="364623"/>
                    <a:pt x="312245" y="372952"/>
                  </a:cubicBezTo>
                  <a:cubicBezTo>
                    <a:pt x="317378" y="378082"/>
                    <a:pt x="312245" y="390636"/>
                    <a:pt x="322692" y="391058"/>
                  </a:cubicBezTo>
                  <a:cubicBezTo>
                    <a:pt x="323175" y="383212"/>
                    <a:pt x="320941" y="373314"/>
                    <a:pt x="323236" y="365830"/>
                  </a:cubicBezTo>
                  <a:cubicBezTo>
                    <a:pt x="325107" y="359432"/>
                    <a:pt x="328670" y="357622"/>
                    <a:pt x="331569" y="364200"/>
                  </a:cubicBezTo>
                  <a:cubicBezTo>
                    <a:pt x="333561" y="368667"/>
                    <a:pt x="333621" y="372167"/>
                    <a:pt x="338573" y="371986"/>
                  </a:cubicBezTo>
                  <a:cubicBezTo>
                    <a:pt x="342339" y="371430"/>
                    <a:pt x="345862" y="369795"/>
                    <a:pt x="348717" y="367278"/>
                  </a:cubicBezTo>
                  <a:cubicBezTo>
                    <a:pt x="354333" y="361243"/>
                    <a:pt x="352643" y="351466"/>
                    <a:pt x="356447" y="344706"/>
                  </a:cubicBezTo>
                  <a:cubicBezTo>
                    <a:pt x="359285" y="339576"/>
                    <a:pt x="362062" y="336920"/>
                    <a:pt x="365021" y="342895"/>
                  </a:cubicBezTo>
                  <a:cubicBezTo>
                    <a:pt x="367376" y="347603"/>
                    <a:pt x="366470" y="351285"/>
                    <a:pt x="372992" y="350259"/>
                  </a:cubicBezTo>
                  <a:cubicBezTo>
                    <a:pt x="375166" y="344223"/>
                    <a:pt x="371965" y="339697"/>
                    <a:pt x="372992" y="333782"/>
                  </a:cubicBezTo>
                  <a:cubicBezTo>
                    <a:pt x="374018" y="327867"/>
                    <a:pt x="379030" y="324367"/>
                    <a:pt x="382231" y="320383"/>
                  </a:cubicBezTo>
                  <a:cubicBezTo>
                    <a:pt x="385431" y="316400"/>
                    <a:pt x="398051" y="294491"/>
                    <a:pt x="387242" y="29195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 name="Freeform 36">
              <a:extLst>
                <a:ext uri="{FF2B5EF4-FFF2-40B4-BE49-F238E27FC236}">
                  <a16:creationId xmlns:a16="http://schemas.microsoft.com/office/drawing/2014/main" id="{D95E5962-B242-2145-8BCC-BE29D841FC2D}"/>
                </a:ext>
              </a:extLst>
            </p:cNvPr>
            <p:cNvSpPr/>
            <p:nvPr/>
          </p:nvSpPr>
          <p:spPr>
            <a:xfrm>
              <a:off x="7896837" y="3427427"/>
              <a:ext cx="853884" cy="497343"/>
            </a:xfrm>
            <a:custGeom>
              <a:avLst/>
              <a:gdLst>
                <a:gd name="connsiteX0" fmla="*/ 840907 w 839337"/>
                <a:gd name="connsiteY0" fmla="*/ 358552 h 488870"/>
                <a:gd name="connsiteX1" fmla="*/ 840907 w 839337"/>
                <a:gd name="connsiteY1" fmla="*/ 358552 h 488870"/>
                <a:gd name="connsiteX2" fmla="*/ 840303 w 839337"/>
                <a:gd name="connsiteY2" fmla="*/ 358552 h 488870"/>
                <a:gd name="connsiteX3" fmla="*/ 838854 w 839337"/>
                <a:gd name="connsiteY3" fmla="*/ 358552 h 488870"/>
                <a:gd name="connsiteX4" fmla="*/ 838371 w 839337"/>
                <a:gd name="connsiteY4" fmla="*/ 358552 h 488870"/>
                <a:gd name="connsiteX5" fmla="*/ 630952 w 839337"/>
                <a:gd name="connsiteY5" fmla="*/ 394764 h 488870"/>
                <a:gd name="connsiteX6" fmla="*/ 628597 w 839337"/>
                <a:gd name="connsiteY6" fmla="*/ 395187 h 488870"/>
                <a:gd name="connsiteX7" fmla="*/ 469968 w 839337"/>
                <a:gd name="connsiteY7" fmla="*/ 421381 h 488870"/>
                <a:gd name="connsiteX8" fmla="*/ 469666 w 839337"/>
                <a:gd name="connsiteY8" fmla="*/ 421381 h 488870"/>
                <a:gd name="connsiteX9" fmla="*/ 464836 w 839337"/>
                <a:gd name="connsiteY9" fmla="*/ 422105 h 488870"/>
                <a:gd name="connsiteX10" fmla="*/ 329757 w 839337"/>
                <a:gd name="connsiteY10" fmla="*/ 443350 h 488870"/>
                <a:gd name="connsiteX11" fmla="*/ 321907 w 839337"/>
                <a:gd name="connsiteY11" fmla="*/ 444557 h 488870"/>
                <a:gd name="connsiteX12" fmla="*/ 261704 w 839337"/>
                <a:gd name="connsiteY12" fmla="*/ 454817 h 488870"/>
                <a:gd name="connsiteX13" fmla="*/ 206091 w 839337"/>
                <a:gd name="connsiteY13" fmla="*/ 462663 h 488870"/>
                <a:gd name="connsiteX14" fmla="*/ 205607 w 839337"/>
                <a:gd name="connsiteY14" fmla="*/ 462663 h 488870"/>
                <a:gd name="connsiteX15" fmla="*/ 0 w 839337"/>
                <a:gd name="connsiteY15" fmla="*/ 491030 h 488870"/>
                <a:gd name="connsiteX16" fmla="*/ 845 w 839337"/>
                <a:gd name="connsiteY16" fmla="*/ 489883 h 488870"/>
                <a:gd name="connsiteX17" fmla="*/ 1389 w 839337"/>
                <a:gd name="connsiteY17" fmla="*/ 489098 h 488870"/>
                <a:gd name="connsiteX18" fmla="*/ 3140 w 839337"/>
                <a:gd name="connsiteY18" fmla="*/ 486986 h 488870"/>
                <a:gd name="connsiteX19" fmla="*/ 3140 w 839337"/>
                <a:gd name="connsiteY19" fmla="*/ 486986 h 488870"/>
                <a:gd name="connsiteX20" fmla="*/ 3562 w 839337"/>
                <a:gd name="connsiteY20" fmla="*/ 486503 h 488870"/>
                <a:gd name="connsiteX21" fmla="*/ 3985 w 839337"/>
                <a:gd name="connsiteY21" fmla="*/ 486080 h 488870"/>
                <a:gd name="connsiteX22" fmla="*/ 3985 w 839337"/>
                <a:gd name="connsiteY22" fmla="*/ 486080 h 488870"/>
                <a:gd name="connsiteX23" fmla="*/ 5374 w 839337"/>
                <a:gd name="connsiteY23" fmla="*/ 484572 h 488870"/>
                <a:gd name="connsiteX24" fmla="*/ 6401 w 839337"/>
                <a:gd name="connsiteY24" fmla="*/ 483606 h 488870"/>
                <a:gd name="connsiteX25" fmla="*/ 7789 w 839337"/>
                <a:gd name="connsiteY25" fmla="*/ 482399 h 488870"/>
                <a:gd name="connsiteX26" fmla="*/ 9480 w 839337"/>
                <a:gd name="connsiteY26" fmla="*/ 481011 h 488870"/>
                <a:gd name="connsiteX27" fmla="*/ 10386 w 839337"/>
                <a:gd name="connsiteY27" fmla="*/ 480286 h 488870"/>
                <a:gd name="connsiteX28" fmla="*/ 14794 w 839337"/>
                <a:gd name="connsiteY28" fmla="*/ 477389 h 488870"/>
                <a:gd name="connsiteX29" fmla="*/ 18477 w 839337"/>
                <a:gd name="connsiteY29" fmla="*/ 475458 h 488870"/>
                <a:gd name="connsiteX30" fmla="*/ 24516 w 839337"/>
                <a:gd name="connsiteY30" fmla="*/ 472923 h 488870"/>
                <a:gd name="connsiteX31" fmla="*/ 26750 w 839337"/>
                <a:gd name="connsiteY31" fmla="*/ 472199 h 488870"/>
                <a:gd name="connsiteX32" fmla="*/ 32487 w 839337"/>
                <a:gd name="connsiteY32" fmla="*/ 470328 h 488870"/>
                <a:gd name="connsiteX33" fmla="*/ 33694 w 839337"/>
                <a:gd name="connsiteY33" fmla="*/ 469906 h 488870"/>
                <a:gd name="connsiteX34" fmla="*/ 37075 w 839337"/>
                <a:gd name="connsiteY34" fmla="*/ 468517 h 488870"/>
                <a:gd name="connsiteX35" fmla="*/ 38162 w 839337"/>
                <a:gd name="connsiteY35" fmla="*/ 467974 h 488870"/>
                <a:gd name="connsiteX36" fmla="*/ 46254 w 839337"/>
                <a:gd name="connsiteY36" fmla="*/ 462603 h 488870"/>
                <a:gd name="connsiteX37" fmla="*/ 48911 w 839337"/>
                <a:gd name="connsiteY37" fmla="*/ 460852 h 488870"/>
                <a:gd name="connsiteX38" fmla="*/ 54949 w 839337"/>
                <a:gd name="connsiteY38" fmla="*/ 458016 h 488870"/>
                <a:gd name="connsiteX39" fmla="*/ 59719 w 839337"/>
                <a:gd name="connsiteY39" fmla="*/ 456024 h 488870"/>
                <a:gd name="connsiteX40" fmla="*/ 61531 w 839337"/>
                <a:gd name="connsiteY40" fmla="*/ 455239 h 488870"/>
                <a:gd name="connsiteX41" fmla="*/ 65215 w 839337"/>
                <a:gd name="connsiteY41" fmla="*/ 453429 h 488870"/>
                <a:gd name="connsiteX42" fmla="*/ 66000 w 839337"/>
                <a:gd name="connsiteY42" fmla="*/ 452946 h 488870"/>
                <a:gd name="connsiteX43" fmla="*/ 66845 w 839337"/>
                <a:gd name="connsiteY43" fmla="*/ 452403 h 488870"/>
                <a:gd name="connsiteX44" fmla="*/ 67630 w 839337"/>
                <a:gd name="connsiteY44" fmla="*/ 451799 h 488870"/>
                <a:gd name="connsiteX45" fmla="*/ 68415 w 839337"/>
                <a:gd name="connsiteY45" fmla="*/ 451196 h 488870"/>
                <a:gd name="connsiteX46" fmla="*/ 69200 w 839337"/>
                <a:gd name="connsiteY46" fmla="*/ 450532 h 488870"/>
                <a:gd name="connsiteX47" fmla="*/ 69985 w 839337"/>
                <a:gd name="connsiteY47" fmla="*/ 449808 h 488870"/>
                <a:gd name="connsiteX48" fmla="*/ 74755 w 839337"/>
                <a:gd name="connsiteY48" fmla="*/ 444557 h 488870"/>
                <a:gd name="connsiteX49" fmla="*/ 75480 w 839337"/>
                <a:gd name="connsiteY49" fmla="*/ 443832 h 488870"/>
                <a:gd name="connsiteX50" fmla="*/ 76265 w 839337"/>
                <a:gd name="connsiteY50" fmla="*/ 443108 h 488870"/>
                <a:gd name="connsiteX51" fmla="*/ 76808 w 839337"/>
                <a:gd name="connsiteY51" fmla="*/ 442746 h 488870"/>
                <a:gd name="connsiteX52" fmla="*/ 77412 w 839337"/>
                <a:gd name="connsiteY52" fmla="*/ 442324 h 488870"/>
                <a:gd name="connsiteX53" fmla="*/ 77412 w 839337"/>
                <a:gd name="connsiteY53" fmla="*/ 442324 h 488870"/>
                <a:gd name="connsiteX54" fmla="*/ 77775 w 839337"/>
                <a:gd name="connsiteY54" fmla="*/ 442324 h 488870"/>
                <a:gd name="connsiteX55" fmla="*/ 78801 w 839337"/>
                <a:gd name="connsiteY55" fmla="*/ 441961 h 488870"/>
                <a:gd name="connsiteX56" fmla="*/ 78801 w 839337"/>
                <a:gd name="connsiteY56" fmla="*/ 441961 h 488870"/>
                <a:gd name="connsiteX57" fmla="*/ 79948 w 839337"/>
                <a:gd name="connsiteY57" fmla="*/ 441599 h 488870"/>
                <a:gd name="connsiteX58" fmla="*/ 80552 w 839337"/>
                <a:gd name="connsiteY58" fmla="*/ 441599 h 488870"/>
                <a:gd name="connsiteX59" fmla="*/ 81216 w 839337"/>
                <a:gd name="connsiteY59" fmla="*/ 441599 h 488870"/>
                <a:gd name="connsiteX60" fmla="*/ 81941 w 839337"/>
                <a:gd name="connsiteY60" fmla="*/ 441599 h 488870"/>
                <a:gd name="connsiteX61" fmla="*/ 82726 w 839337"/>
                <a:gd name="connsiteY61" fmla="*/ 441599 h 488870"/>
                <a:gd name="connsiteX62" fmla="*/ 83571 w 839337"/>
                <a:gd name="connsiteY62" fmla="*/ 441599 h 488870"/>
                <a:gd name="connsiteX63" fmla="*/ 89610 w 839337"/>
                <a:gd name="connsiteY63" fmla="*/ 441056 h 488870"/>
                <a:gd name="connsiteX64" fmla="*/ 92750 w 839337"/>
                <a:gd name="connsiteY64" fmla="*/ 440513 h 488870"/>
                <a:gd name="connsiteX65" fmla="*/ 93474 w 839337"/>
                <a:gd name="connsiteY65" fmla="*/ 440513 h 488870"/>
                <a:gd name="connsiteX66" fmla="*/ 94138 w 839337"/>
                <a:gd name="connsiteY66" fmla="*/ 440513 h 488870"/>
                <a:gd name="connsiteX67" fmla="*/ 94138 w 839337"/>
                <a:gd name="connsiteY67" fmla="*/ 440513 h 488870"/>
                <a:gd name="connsiteX68" fmla="*/ 94863 w 839337"/>
                <a:gd name="connsiteY68" fmla="*/ 440513 h 488870"/>
                <a:gd name="connsiteX69" fmla="*/ 97037 w 839337"/>
                <a:gd name="connsiteY69" fmla="*/ 439547 h 488870"/>
                <a:gd name="connsiteX70" fmla="*/ 97822 w 839337"/>
                <a:gd name="connsiteY70" fmla="*/ 439065 h 488870"/>
                <a:gd name="connsiteX71" fmla="*/ 98546 w 839337"/>
                <a:gd name="connsiteY71" fmla="*/ 438521 h 488870"/>
                <a:gd name="connsiteX72" fmla="*/ 99029 w 839337"/>
                <a:gd name="connsiteY72" fmla="*/ 438159 h 488870"/>
                <a:gd name="connsiteX73" fmla="*/ 99392 w 839337"/>
                <a:gd name="connsiteY73" fmla="*/ 438159 h 488870"/>
                <a:gd name="connsiteX74" fmla="*/ 100177 w 839337"/>
                <a:gd name="connsiteY74" fmla="*/ 437435 h 488870"/>
                <a:gd name="connsiteX75" fmla="*/ 100901 w 839337"/>
                <a:gd name="connsiteY75" fmla="*/ 436711 h 488870"/>
                <a:gd name="connsiteX76" fmla="*/ 100901 w 839337"/>
                <a:gd name="connsiteY76" fmla="*/ 436711 h 488870"/>
                <a:gd name="connsiteX77" fmla="*/ 101868 w 839337"/>
                <a:gd name="connsiteY77" fmla="*/ 435745 h 488870"/>
                <a:gd name="connsiteX78" fmla="*/ 104947 w 839337"/>
                <a:gd name="connsiteY78" fmla="*/ 431641 h 488870"/>
                <a:gd name="connsiteX79" fmla="*/ 120708 w 839337"/>
                <a:gd name="connsiteY79" fmla="*/ 398748 h 488870"/>
                <a:gd name="connsiteX80" fmla="*/ 126746 w 839337"/>
                <a:gd name="connsiteY80" fmla="*/ 392048 h 488870"/>
                <a:gd name="connsiteX81" fmla="*/ 127712 w 839337"/>
                <a:gd name="connsiteY81" fmla="*/ 391083 h 488870"/>
                <a:gd name="connsiteX82" fmla="*/ 130369 w 839337"/>
                <a:gd name="connsiteY82" fmla="*/ 388427 h 488870"/>
                <a:gd name="connsiteX83" fmla="*/ 130369 w 839337"/>
                <a:gd name="connsiteY83" fmla="*/ 388427 h 488870"/>
                <a:gd name="connsiteX84" fmla="*/ 131335 w 839337"/>
                <a:gd name="connsiteY84" fmla="*/ 387522 h 488870"/>
                <a:gd name="connsiteX85" fmla="*/ 134898 w 839337"/>
                <a:gd name="connsiteY85" fmla="*/ 383720 h 488870"/>
                <a:gd name="connsiteX86" fmla="*/ 137434 w 839337"/>
                <a:gd name="connsiteY86" fmla="*/ 380883 h 488870"/>
                <a:gd name="connsiteX87" fmla="*/ 137434 w 839337"/>
                <a:gd name="connsiteY87" fmla="*/ 380883 h 488870"/>
                <a:gd name="connsiteX88" fmla="*/ 138098 w 839337"/>
                <a:gd name="connsiteY88" fmla="*/ 380219 h 488870"/>
                <a:gd name="connsiteX89" fmla="*/ 139789 w 839337"/>
                <a:gd name="connsiteY89" fmla="*/ 378710 h 488870"/>
                <a:gd name="connsiteX90" fmla="*/ 140151 w 839337"/>
                <a:gd name="connsiteY90" fmla="*/ 378408 h 488870"/>
                <a:gd name="connsiteX91" fmla="*/ 145344 w 839337"/>
                <a:gd name="connsiteY91" fmla="*/ 375210 h 488870"/>
                <a:gd name="connsiteX92" fmla="*/ 148424 w 839337"/>
                <a:gd name="connsiteY92" fmla="*/ 373761 h 488870"/>
                <a:gd name="connsiteX93" fmla="*/ 150054 w 839337"/>
                <a:gd name="connsiteY93" fmla="*/ 370321 h 488870"/>
                <a:gd name="connsiteX94" fmla="*/ 151745 w 839337"/>
                <a:gd name="connsiteY94" fmla="*/ 369235 h 488870"/>
                <a:gd name="connsiteX95" fmla="*/ 165935 w 839337"/>
                <a:gd name="connsiteY95" fmla="*/ 353723 h 488870"/>
                <a:gd name="connsiteX96" fmla="*/ 165935 w 839337"/>
                <a:gd name="connsiteY96" fmla="*/ 353723 h 488870"/>
                <a:gd name="connsiteX97" fmla="*/ 165935 w 839337"/>
                <a:gd name="connsiteY97" fmla="*/ 353723 h 488870"/>
                <a:gd name="connsiteX98" fmla="*/ 165935 w 839337"/>
                <a:gd name="connsiteY98" fmla="*/ 353723 h 488870"/>
                <a:gd name="connsiteX99" fmla="*/ 165935 w 839337"/>
                <a:gd name="connsiteY99" fmla="*/ 353723 h 488870"/>
                <a:gd name="connsiteX100" fmla="*/ 166418 w 839337"/>
                <a:gd name="connsiteY100" fmla="*/ 353301 h 488870"/>
                <a:gd name="connsiteX101" fmla="*/ 166418 w 839337"/>
                <a:gd name="connsiteY101" fmla="*/ 353301 h 488870"/>
                <a:gd name="connsiteX102" fmla="*/ 173181 w 839337"/>
                <a:gd name="connsiteY102" fmla="*/ 351490 h 488870"/>
                <a:gd name="connsiteX103" fmla="*/ 176442 w 839337"/>
                <a:gd name="connsiteY103" fmla="*/ 352456 h 488870"/>
                <a:gd name="connsiteX104" fmla="*/ 176442 w 839337"/>
                <a:gd name="connsiteY104" fmla="*/ 352456 h 488870"/>
                <a:gd name="connsiteX105" fmla="*/ 178435 w 839337"/>
                <a:gd name="connsiteY105" fmla="*/ 353965 h 488870"/>
                <a:gd name="connsiteX106" fmla="*/ 179099 w 839337"/>
                <a:gd name="connsiteY106" fmla="*/ 354629 h 488870"/>
                <a:gd name="connsiteX107" fmla="*/ 180005 w 839337"/>
                <a:gd name="connsiteY107" fmla="*/ 355715 h 488870"/>
                <a:gd name="connsiteX108" fmla="*/ 180005 w 839337"/>
                <a:gd name="connsiteY108" fmla="*/ 355715 h 488870"/>
                <a:gd name="connsiteX109" fmla="*/ 180910 w 839337"/>
                <a:gd name="connsiteY109" fmla="*/ 356922 h 488870"/>
                <a:gd name="connsiteX110" fmla="*/ 181695 w 839337"/>
                <a:gd name="connsiteY110" fmla="*/ 358250 h 488870"/>
                <a:gd name="connsiteX111" fmla="*/ 190753 w 839337"/>
                <a:gd name="connsiteY111" fmla="*/ 371830 h 488870"/>
                <a:gd name="connsiteX112" fmla="*/ 192202 w 839337"/>
                <a:gd name="connsiteY112" fmla="*/ 373640 h 488870"/>
                <a:gd name="connsiteX113" fmla="*/ 192202 w 839337"/>
                <a:gd name="connsiteY113" fmla="*/ 374727 h 488870"/>
                <a:gd name="connsiteX114" fmla="*/ 192202 w 839337"/>
                <a:gd name="connsiteY114" fmla="*/ 375753 h 488870"/>
                <a:gd name="connsiteX115" fmla="*/ 192202 w 839337"/>
                <a:gd name="connsiteY115" fmla="*/ 376899 h 488870"/>
                <a:gd name="connsiteX116" fmla="*/ 194195 w 839337"/>
                <a:gd name="connsiteY116" fmla="*/ 382150 h 488870"/>
                <a:gd name="connsiteX117" fmla="*/ 194798 w 839337"/>
                <a:gd name="connsiteY117" fmla="*/ 382814 h 488870"/>
                <a:gd name="connsiteX118" fmla="*/ 197093 w 839337"/>
                <a:gd name="connsiteY118" fmla="*/ 384263 h 488870"/>
                <a:gd name="connsiteX119" fmla="*/ 206694 w 839337"/>
                <a:gd name="connsiteY119" fmla="*/ 384564 h 488870"/>
                <a:gd name="connsiteX120" fmla="*/ 211163 w 839337"/>
                <a:gd name="connsiteY120" fmla="*/ 382392 h 488870"/>
                <a:gd name="connsiteX121" fmla="*/ 211163 w 839337"/>
                <a:gd name="connsiteY121" fmla="*/ 382392 h 488870"/>
                <a:gd name="connsiteX122" fmla="*/ 213276 w 839337"/>
                <a:gd name="connsiteY122" fmla="*/ 381305 h 488870"/>
                <a:gd name="connsiteX123" fmla="*/ 213276 w 839337"/>
                <a:gd name="connsiteY123" fmla="*/ 381305 h 488870"/>
                <a:gd name="connsiteX124" fmla="*/ 218529 w 839337"/>
                <a:gd name="connsiteY124" fmla="*/ 379434 h 488870"/>
                <a:gd name="connsiteX125" fmla="*/ 231271 w 839337"/>
                <a:gd name="connsiteY125" fmla="*/ 377745 h 488870"/>
                <a:gd name="connsiteX126" fmla="*/ 232841 w 839337"/>
                <a:gd name="connsiteY126" fmla="*/ 377382 h 488870"/>
                <a:gd name="connsiteX127" fmla="*/ 244011 w 839337"/>
                <a:gd name="connsiteY127" fmla="*/ 375210 h 488870"/>
                <a:gd name="connsiteX128" fmla="*/ 252525 w 839337"/>
                <a:gd name="connsiteY128" fmla="*/ 375210 h 488870"/>
                <a:gd name="connsiteX129" fmla="*/ 253130 w 839337"/>
                <a:gd name="connsiteY129" fmla="*/ 375210 h 488870"/>
                <a:gd name="connsiteX130" fmla="*/ 254398 w 839337"/>
                <a:gd name="connsiteY130" fmla="*/ 374847 h 488870"/>
                <a:gd name="connsiteX131" fmla="*/ 255001 w 839337"/>
                <a:gd name="connsiteY131" fmla="*/ 374546 h 488870"/>
                <a:gd name="connsiteX132" fmla="*/ 256934 w 839337"/>
                <a:gd name="connsiteY132" fmla="*/ 373520 h 488870"/>
                <a:gd name="connsiteX133" fmla="*/ 260496 w 839337"/>
                <a:gd name="connsiteY133" fmla="*/ 371166 h 488870"/>
                <a:gd name="connsiteX134" fmla="*/ 269493 w 839337"/>
                <a:gd name="connsiteY134" fmla="*/ 365130 h 488870"/>
                <a:gd name="connsiteX135" fmla="*/ 269494 w 839337"/>
                <a:gd name="connsiteY135" fmla="*/ 365130 h 488870"/>
                <a:gd name="connsiteX136" fmla="*/ 277464 w 839337"/>
                <a:gd name="connsiteY136" fmla="*/ 360725 h 488870"/>
                <a:gd name="connsiteX137" fmla="*/ 277464 w 839337"/>
                <a:gd name="connsiteY137" fmla="*/ 360725 h 488870"/>
                <a:gd name="connsiteX138" fmla="*/ 280665 w 839337"/>
                <a:gd name="connsiteY138" fmla="*/ 358733 h 488870"/>
                <a:gd name="connsiteX139" fmla="*/ 280665 w 839337"/>
                <a:gd name="connsiteY139" fmla="*/ 358733 h 488870"/>
                <a:gd name="connsiteX140" fmla="*/ 282235 w 839337"/>
                <a:gd name="connsiteY140" fmla="*/ 357526 h 488870"/>
                <a:gd name="connsiteX141" fmla="*/ 283502 w 839337"/>
                <a:gd name="connsiteY141" fmla="*/ 356319 h 488870"/>
                <a:gd name="connsiteX142" fmla="*/ 283502 w 839337"/>
                <a:gd name="connsiteY142" fmla="*/ 356319 h 488870"/>
                <a:gd name="connsiteX143" fmla="*/ 286099 w 839337"/>
                <a:gd name="connsiteY143" fmla="*/ 354025 h 488870"/>
                <a:gd name="connsiteX144" fmla="*/ 293285 w 839337"/>
                <a:gd name="connsiteY144" fmla="*/ 347990 h 488870"/>
                <a:gd name="connsiteX145" fmla="*/ 296364 w 839337"/>
                <a:gd name="connsiteY145" fmla="*/ 346360 h 488870"/>
                <a:gd name="connsiteX146" fmla="*/ 300833 w 839337"/>
                <a:gd name="connsiteY146" fmla="*/ 344610 h 488870"/>
                <a:gd name="connsiteX147" fmla="*/ 301678 w 839337"/>
                <a:gd name="connsiteY147" fmla="*/ 344308 h 488870"/>
                <a:gd name="connsiteX148" fmla="*/ 302463 w 839337"/>
                <a:gd name="connsiteY148" fmla="*/ 344308 h 488870"/>
                <a:gd name="connsiteX149" fmla="*/ 304214 w 839337"/>
                <a:gd name="connsiteY149" fmla="*/ 343765 h 488870"/>
                <a:gd name="connsiteX150" fmla="*/ 306026 w 839337"/>
                <a:gd name="connsiteY150" fmla="*/ 343161 h 488870"/>
                <a:gd name="connsiteX151" fmla="*/ 306026 w 839337"/>
                <a:gd name="connsiteY151" fmla="*/ 343161 h 488870"/>
                <a:gd name="connsiteX152" fmla="*/ 308924 w 839337"/>
                <a:gd name="connsiteY152" fmla="*/ 341954 h 488870"/>
                <a:gd name="connsiteX153" fmla="*/ 311642 w 839337"/>
                <a:gd name="connsiteY153" fmla="*/ 340325 h 488870"/>
                <a:gd name="connsiteX154" fmla="*/ 311642 w 839337"/>
                <a:gd name="connsiteY154" fmla="*/ 340325 h 488870"/>
                <a:gd name="connsiteX155" fmla="*/ 314238 w 839337"/>
                <a:gd name="connsiteY155" fmla="*/ 338333 h 488870"/>
                <a:gd name="connsiteX156" fmla="*/ 316714 w 839337"/>
                <a:gd name="connsiteY156" fmla="*/ 336100 h 488870"/>
                <a:gd name="connsiteX157" fmla="*/ 317499 w 839337"/>
                <a:gd name="connsiteY157" fmla="*/ 335315 h 488870"/>
                <a:gd name="connsiteX158" fmla="*/ 318888 w 839337"/>
                <a:gd name="connsiteY158" fmla="*/ 333746 h 488870"/>
                <a:gd name="connsiteX159" fmla="*/ 319612 w 839337"/>
                <a:gd name="connsiteY159" fmla="*/ 332962 h 488870"/>
                <a:gd name="connsiteX160" fmla="*/ 320095 w 839337"/>
                <a:gd name="connsiteY160" fmla="*/ 332298 h 488870"/>
                <a:gd name="connsiteX161" fmla="*/ 320578 w 839337"/>
                <a:gd name="connsiteY161" fmla="*/ 331694 h 488870"/>
                <a:gd name="connsiteX162" fmla="*/ 328066 w 839337"/>
                <a:gd name="connsiteY162" fmla="*/ 321977 h 488870"/>
                <a:gd name="connsiteX163" fmla="*/ 332534 w 839337"/>
                <a:gd name="connsiteY163" fmla="*/ 320951 h 488870"/>
                <a:gd name="connsiteX164" fmla="*/ 333259 w 839337"/>
                <a:gd name="connsiteY164" fmla="*/ 320468 h 488870"/>
                <a:gd name="connsiteX165" fmla="*/ 334346 w 839337"/>
                <a:gd name="connsiteY165" fmla="*/ 319442 h 488870"/>
                <a:gd name="connsiteX166" fmla="*/ 334889 w 839337"/>
                <a:gd name="connsiteY166" fmla="*/ 318839 h 488870"/>
                <a:gd name="connsiteX167" fmla="*/ 336037 w 839337"/>
                <a:gd name="connsiteY167" fmla="*/ 317330 h 488870"/>
                <a:gd name="connsiteX168" fmla="*/ 336580 w 839337"/>
                <a:gd name="connsiteY168" fmla="*/ 316485 h 488870"/>
                <a:gd name="connsiteX169" fmla="*/ 337546 w 839337"/>
                <a:gd name="connsiteY169" fmla="*/ 314795 h 488870"/>
                <a:gd name="connsiteX170" fmla="*/ 338150 w 839337"/>
                <a:gd name="connsiteY170" fmla="*/ 313769 h 488870"/>
                <a:gd name="connsiteX171" fmla="*/ 340807 w 839337"/>
                <a:gd name="connsiteY171" fmla="*/ 309182 h 488870"/>
                <a:gd name="connsiteX172" fmla="*/ 350167 w 839337"/>
                <a:gd name="connsiteY172" fmla="*/ 289627 h 488870"/>
                <a:gd name="connsiteX173" fmla="*/ 351133 w 839337"/>
                <a:gd name="connsiteY173" fmla="*/ 287394 h 488870"/>
                <a:gd name="connsiteX174" fmla="*/ 352884 w 839337"/>
                <a:gd name="connsiteY174" fmla="*/ 282868 h 488870"/>
                <a:gd name="connsiteX175" fmla="*/ 352884 w 839337"/>
                <a:gd name="connsiteY175" fmla="*/ 282868 h 488870"/>
                <a:gd name="connsiteX176" fmla="*/ 354514 w 839337"/>
                <a:gd name="connsiteY176" fmla="*/ 278281 h 488870"/>
                <a:gd name="connsiteX177" fmla="*/ 361096 w 839337"/>
                <a:gd name="connsiteY177" fmla="*/ 255768 h 488870"/>
                <a:gd name="connsiteX178" fmla="*/ 362062 w 839337"/>
                <a:gd name="connsiteY178" fmla="*/ 252328 h 488870"/>
                <a:gd name="connsiteX179" fmla="*/ 362908 w 839337"/>
                <a:gd name="connsiteY179" fmla="*/ 252328 h 488870"/>
                <a:gd name="connsiteX180" fmla="*/ 362908 w 839337"/>
                <a:gd name="connsiteY180" fmla="*/ 251242 h 488870"/>
                <a:gd name="connsiteX181" fmla="*/ 362908 w 839337"/>
                <a:gd name="connsiteY181" fmla="*/ 250216 h 488870"/>
                <a:gd name="connsiteX182" fmla="*/ 363391 w 839337"/>
                <a:gd name="connsiteY182" fmla="*/ 248284 h 488870"/>
                <a:gd name="connsiteX183" fmla="*/ 367014 w 839337"/>
                <a:gd name="connsiteY183" fmla="*/ 243818 h 488870"/>
                <a:gd name="connsiteX184" fmla="*/ 367497 w 839337"/>
                <a:gd name="connsiteY184" fmla="*/ 243516 h 488870"/>
                <a:gd name="connsiteX185" fmla="*/ 368100 w 839337"/>
                <a:gd name="connsiteY185" fmla="*/ 243215 h 488870"/>
                <a:gd name="connsiteX186" fmla="*/ 369912 w 839337"/>
                <a:gd name="connsiteY186" fmla="*/ 242490 h 488870"/>
                <a:gd name="connsiteX187" fmla="*/ 370395 w 839337"/>
                <a:gd name="connsiteY187" fmla="*/ 242490 h 488870"/>
                <a:gd name="connsiteX188" fmla="*/ 374260 w 839337"/>
                <a:gd name="connsiteY188" fmla="*/ 241223 h 488870"/>
                <a:gd name="connsiteX189" fmla="*/ 374260 w 839337"/>
                <a:gd name="connsiteY189" fmla="*/ 241223 h 488870"/>
                <a:gd name="connsiteX190" fmla="*/ 375468 w 839337"/>
                <a:gd name="connsiteY190" fmla="*/ 240680 h 488870"/>
                <a:gd name="connsiteX191" fmla="*/ 375468 w 839337"/>
                <a:gd name="connsiteY191" fmla="*/ 240680 h 488870"/>
                <a:gd name="connsiteX192" fmla="*/ 375950 w 839337"/>
                <a:gd name="connsiteY192" fmla="*/ 240680 h 488870"/>
                <a:gd name="connsiteX193" fmla="*/ 376796 w 839337"/>
                <a:gd name="connsiteY193" fmla="*/ 240197 h 488870"/>
                <a:gd name="connsiteX194" fmla="*/ 378789 w 839337"/>
                <a:gd name="connsiteY194" fmla="*/ 238085 h 488870"/>
                <a:gd name="connsiteX195" fmla="*/ 380117 w 839337"/>
                <a:gd name="connsiteY195" fmla="*/ 236093 h 488870"/>
                <a:gd name="connsiteX196" fmla="*/ 381385 w 839337"/>
                <a:gd name="connsiteY196" fmla="*/ 234101 h 488870"/>
                <a:gd name="connsiteX197" fmla="*/ 381385 w 839337"/>
                <a:gd name="connsiteY197" fmla="*/ 234101 h 488870"/>
                <a:gd name="connsiteX198" fmla="*/ 381808 w 839337"/>
                <a:gd name="connsiteY198" fmla="*/ 233015 h 488870"/>
                <a:gd name="connsiteX199" fmla="*/ 382170 w 839337"/>
                <a:gd name="connsiteY199" fmla="*/ 231868 h 488870"/>
                <a:gd name="connsiteX200" fmla="*/ 382170 w 839337"/>
                <a:gd name="connsiteY200" fmla="*/ 229876 h 488870"/>
                <a:gd name="connsiteX201" fmla="*/ 382170 w 839337"/>
                <a:gd name="connsiteY201" fmla="*/ 226497 h 488870"/>
                <a:gd name="connsiteX202" fmla="*/ 382170 w 839337"/>
                <a:gd name="connsiteY202" fmla="*/ 221487 h 488870"/>
                <a:gd name="connsiteX203" fmla="*/ 382170 w 839337"/>
                <a:gd name="connsiteY203" fmla="*/ 220159 h 488870"/>
                <a:gd name="connsiteX204" fmla="*/ 382170 w 839337"/>
                <a:gd name="connsiteY204" fmla="*/ 219133 h 488870"/>
                <a:gd name="connsiteX205" fmla="*/ 382170 w 839337"/>
                <a:gd name="connsiteY205" fmla="*/ 218530 h 488870"/>
                <a:gd name="connsiteX206" fmla="*/ 382170 w 839337"/>
                <a:gd name="connsiteY206" fmla="*/ 217987 h 488870"/>
                <a:gd name="connsiteX207" fmla="*/ 387242 w 839337"/>
                <a:gd name="connsiteY207" fmla="*/ 210321 h 488870"/>
                <a:gd name="connsiteX208" fmla="*/ 387786 w 839337"/>
                <a:gd name="connsiteY208" fmla="*/ 209114 h 488870"/>
                <a:gd name="connsiteX209" fmla="*/ 388269 w 839337"/>
                <a:gd name="connsiteY209" fmla="*/ 207968 h 488870"/>
                <a:gd name="connsiteX210" fmla="*/ 388269 w 839337"/>
                <a:gd name="connsiteY210" fmla="*/ 207002 h 488870"/>
                <a:gd name="connsiteX211" fmla="*/ 389537 w 839337"/>
                <a:gd name="connsiteY211" fmla="*/ 201872 h 488870"/>
                <a:gd name="connsiteX212" fmla="*/ 392315 w 839337"/>
                <a:gd name="connsiteY212" fmla="*/ 188172 h 488870"/>
                <a:gd name="connsiteX213" fmla="*/ 393583 w 839337"/>
                <a:gd name="connsiteY213" fmla="*/ 183705 h 488870"/>
                <a:gd name="connsiteX214" fmla="*/ 400285 w 839337"/>
                <a:gd name="connsiteY214" fmla="*/ 171936 h 488870"/>
                <a:gd name="connsiteX215" fmla="*/ 401131 w 839337"/>
                <a:gd name="connsiteY215" fmla="*/ 171091 h 488870"/>
                <a:gd name="connsiteX216" fmla="*/ 402036 w 839337"/>
                <a:gd name="connsiteY216" fmla="*/ 170307 h 488870"/>
                <a:gd name="connsiteX217" fmla="*/ 404029 w 839337"/>
                <a:gd name="connsiteY217" fmla="*/ 168737 h 488870"/>
                <a:gd name="connsiteX218" fmla="*/ 404693 w 839337"/>
                <a:gd name="connsiteY218" fmla="*/ 168315 h 488870"/>
                <a:gd name="connsiteX219" fmla="*/ 405297 w 839337"/>
                <a:gd name="connsiteY219" fmla="*/ 167953 h 488870"/>
                <a:gd name="connsiteX220" fmla="*/ 406686 w 839337"/>
                <a:gd name="connsiteY220" fmla="*/ 167289 h 488870"/>
                <a:gd name="connsiteX221" fmla="*/ 407471 w 839337"/>
                <a:gd name="connsiteY221" fmla="*/ 167289 h 488870"/>
                <a:gd name="connsiteX222" fmla="*/ 407471 w 839337"/>
                <a:gd name="connsiteY222" fmla="*/ 167289 h 488870"/>
                <a:gd name="connsiteX223" fmla="*/ 410007 w 839337"/>
                <a:gd name="connsiteY223" fmla="*/ 166504 h 488870"/>
                <a:gd name="connsiteX224" fmla="*/ 414657 w 839337"/>
                <a:gd name="connsiteY224" fmla="*/ 165478 h 488870"/>
                <a:gd name="connsiteX225" fmla="*/ 417012 w 839337"/>
                <a:gd name="connsiteY225" fmla="*/ 165116 h 488870"/>
                <a:gd name="connsiteX226" fmla="*/ 418159 w 839337"/>
                <a:gd name="connsiteY226" fmla="*/ 165116 h 488870"/>
                <a:gd name="connsiteX227" fmla="*/ 420997 w 839337"/>
                <a:gd name="connsiteY227" fmla="*/ 165116 h 488870"/>
                <a:gd name="connsiteX228" fmla="*/ 428605 w 839337"/>
                <a:gd name="connsiteY228" fmla="*/ 168496 h 488870"/>
                <a:gd name="connsiteX229" fmla="*/ 428605 w 839337"/>
                <a:gd name="connsiteY229" fmla="*/ 169401 h 488870"/>
                <a:gd name="connsiteX230" fmla="*/ 433859 w 839337"/>
                <a:gd name="connsiteY230" fmla="*/ 169401 h 488870"/>
                <a:gd name="connsiteX231" fmla="*/ 434765 w 839337"/>
                <a:gd name="connsiteY231" fmla="*/ 169401 h 488870"/>
                <a:gd name="connsiteX232" fmla="*/ 435066 w 839337"/>
                <a:gd name="connsiteY232" fmla="*/ 169401 h 488870"/>
                <a:gd name="connsiteX233" fmla="*/ 435066 w 839337"/>
                <a:gd name="connsiteY233" fmla="*/ 169401 h 488870"/>
                <a:gd name="connsiteX234" fmla="*/ 435912 w 839337"/>
                <a:gd name="connsiteY234" fmla="*/ 168918 h 488870"/>
                <a:gd name="connsiteX235" fmla="*/ 436214 w 839337"/>
                <a:gd name="connsiteY235" fmla="*/ 168617 h 488870"/>
                <a:gd name="connsiteX236" fmla="*/ 437723 w 839337"/>
                <a:gd name="connsiteY236" fmla="*/ 167168 h 488870"/>
                <a:gd name="connsiteX237" fmla="*/ 438689 w 839337"/>
                <a:gd name="connsiteY237" fmla="*/ 166444 h 488870"/>
                <a:gd name="connsiteX238" fmla="*/ 438689 w 839337"/>
                <a:gd name="connsiteY238" fmla="*/ 166444 h 488870"/>
                <a:gd name="connsiteX239" fmla="*/ 439595 w 839337"/>
                <a:gd name="connsiteY239" fmla="*/ 165599 h 488870"/>
                <a:gd name="connsiteX240" fmla="*/ 444547 w 839337"/>
                <a:gd name="connsiteY240" fmla="*/ 158658 h 488870"/>
                <a:gd name="connsiteX241" fmla="*/ 446781 w 839337"/>
                <a:gd name="connsiteY241" fmla="*/ 155761 h 488870"/>
                <a:gd name="connsiteX242" fmla="*/ 451128 w 839337"/>
                <a:gd name="connsiteY242" fmla="*/ 149726 h 488870"/>
                <a:gd name="connsiteX243" fmla="*/ 451974 w 839337"/>
                <a:gd name="connsiteY243" fmla="*/ 148458 h 488870"/>
                <a:gd name="connsiteX244" fmla="*/ 453846 w 839337"/>
                <a:gd name="connsiteY244" fmla="*/ 145561 h 488870"/>
                <a:gd name="connsiteX245" fmla="*/ 460669 w 839337"/>
                <a:gd name="connsiteY245" fmla="*/ 133189 h 488870"/>
                <a:gd name="connsiteX246" fmla="*/ 462602 w 839337"/>
                <a:gd name="connsiteY246" fmla="*/ 127696 h 488870"/>
                <a:gd name="connsiteX247" fmla="*/ 464051 w 839337"/>
                <a:gd name="connsiteY247" fmla="*/ 122868 h 488870"/>
                <a:gd name="connsiteX248" fmla="*/ 464051 w 839337"/>
                <a:gd name="connsiteY248" fmla="*/ 122868 h 488870"/>
                <a:gd name="connsiteX249" fmla="*/ 465138 w 839337"/>
                <a:gd name="connsiteY249" fmla="*/ 119911 h 488870"/>
                <a:gd name="connsiteX250" fmla="*/ 466285 w 839337"/>
                <a:gd name="connsiteY250" fmla="*/ 117014 h 488870"/>
                <a:gd name="connsiteX251" fmla="*/ 467553 w 839337"/>
                <a:gd name="connsiteY251" fmla="*/ 114177 h 488870"/>
                <a:gd name="connsiteX252" fmla="*/ 467553 w 839337"/>
                <a:gd name="connsiteY252" fmla="*/ 114177 h 488870"/>
                <a:gd name="connsiteX253" fmla="*/ 468881 w 839337"/>
                <a:gd name="connsiteY253" fmla="*/ 111582 h 488870"/>
                <a:gd name="connsiteX254" fmla="*/ 470451 w 839337"/>
                <a:gd name="connsiteY254" fmla="*/ 109168 h 488870"/>
                <a:gd name="connsiteX255" fmla="*/ 471055 w 839337"/>
                <a:gd name="connsiteY255" fmla="*/ 108504 h 488870"/>
                <a:gd name="connsiteX256" fmla="*/ 472625 w 839337"/>
                <a:gd name="connsiteY256" fmla="*/ 107236 h 488870"/>
                <a:gd name="connsiteX257" fmla="*/ 473108 w 839337"/>
                <a:gd name="connsiteY257" fmla="*/ 107236 h 488870"/>
                <a:gd name="connsiteX258" fmla="*/ 473108 w 839337"/>
                <a:gd name="connsiteY258" fmla="*/ 107236 h 488870"/>
                <a:gd name="connsiteX259" fmla="*/ 474557 w 839337"/>
                <a:gd name="connsiteY259" fmla="*/ 106693 h 488870"/>
                <a:gd name="connsiteX260" fmla="*/ 475765 w 839337"/>
                <a:gd name="connsiteY260" fmla="*/ 106331 h 488870"/>
                <a:gd name="connsiteX261" fmla="*/ 476913 w 839337"/>
                <a:gd name="connsiteY261" fmla="*/ 106331 h 488870"/>
                <a:gd name="connsiteX262" fmla="*/ 478664 w 839337"/>
                <a:gd name="connsiteY262" fmla="*/ 105969 h 488870"/>
                <a:gd name="connsiteX263" fmla="*/ 481501 w 839337"/>
                <a:gd name="connsiteY263" fmla="*/ 104641 h 488870"/>
                <a:gd name="connsiteX264" fmla="*/ 483071 w 839337"/>
                <a:gd name="connsiteY264" fmla="*/ 102468 h 488870"/>
                <a:gd name="connsiteX265" fmla="*/ 484037 w 839337"/>
                <a:gd name="connsiteY265" fmla="*/ 99994 h 488870"/>
                <a:gd name="connsiteX266" fmla="*/ 484461 w 839337"/>
                <a:gd name="connsiteY266" fmla="*/ 98183 h 488870"/>
                <a:gd name="connsiteX267" fmla="*/ 484461 w 839337"/>
                <a:gd name="connsiteY267" fmla="*/ 97218 h 488870"/>
                <a:gd name="connsiteX268" fmla="*/ 484461 w 839337"/>
                <a:gd name="connsiteY268" fmla="*/ 95648 h 488870"/>
                <a:gd name="connsiteX269" fmla="*/ 484461 w 839337"/>
                <a:gd name="connsiteY269" fmla="*/ 94441 h 488870"/>
                <a:gd name="connsiteX270" fmla="*/ 484461 w 839337"/>
                <a:gd name="connsiteY270" fmla="*/ 91001 h 488870"/>
                <a:gd name="connsiteX271" fmla="*/ 488748 w 839337"/>
                <a:gd name="connsiteY271" fmla="*/ 78930 h 488870"/>
                <a:gd name="connsiteX272" fmla="*/ 496779 w 839337"/>
                <a:gd name="connsiteY272" fmla="*/ 68610 h 488870"/>
                <a:gd name="connsiteX273" fmla="*/ 498047 w 839337"/>
                <a:gd name="connsiteY273" fmla="*/ 67101 h 488870"/>
                <a:gd name="connsiteX274" fmla="*/ 498530 w 839337"/>
                <a:gd name="connsiteY274" fmla="*/ 65894 h 488870"/>
                <a:gd name="connsiteX275" fmla="*/ 498832 w 839337"/>
                <a:gd name="connsiteY275" fmla="*/ 64988 h 488870"/>
                <a:gd name="connsiteX276" fmla="*/ 499194 w 839337"/>
                <a:gd name="connsiteY276" fmla="*/ 63902 h 488870"/>
                <a:gd name="connsiteX277" fmla="*/ 500402 w 839337"/>
                <a:gd name="connsiteY277" fmla="*/ 60100 h 488870"/>
                <a:gd name="connsiteX278" fmla="*/ 500402 w 839337"/>
                <a:gd name="connsiteY278" fmla="*/ 59315 h 488870"/>
                <a:gd name="connsiteX279" fmla="*/ 501066 w 839337"/>
                <a:gd name="connsiteY279" fmla="*/ 57625 h 488870"/>
                <a:gd name="connsiteX280" fmla="*/ 502032 w 839337"/>
                <a:gd name="connsiteY280" fmla="*/ 55332 h 488870"/>
                <a:gd name="connsiteX281" fmla="*/ 502032 w 839337"/>
                <a:gd name="connsiteY281" fmla="*/ 55332 h 488870"/>
                <a:gd name="connsiteX282" fmla="*/ 503421 w 839337"/>
                <a:gd name="connsiteY282" fmla="*/ 52193 h 488870"/>
                <a:gd name="connsiteX283" fmla="*/ 503421 w 839337"/>
                <a:gd name="connsiteY283" fmla="*/ 52193 h 488870"/>
                <a:gd name="connsiteX284" fmla="*/ 505595 w 839337"/>
                <a:gd name="connsiteY284" fmla="*/ 43683 h 488870"/>
                <a:gd name="connsiteX285" fmla="*/ 506018 w 839337"/>
                <a:gd name="connsiteY285" fmla="*/ 40243 h 488870"/>
                <a:gd name="connsiteX286" fmla="*/ 506018 w 839337"/>
                <a:gd name="connsiteY286" fmla="*/ 36742 h 488870"/>
                <a:gd name="connsiteX287" fmla="*/ 506018 w 839337"/>
                <a:gd name="connsiteY287" fmla="*/ 29862 h 488870"/>
                <a:gd name="connsiteX288" fmla="*/ 506018 w 839337"/>
                <a:gd name="connsiteY288" fmla="*/ 29198 h 488870"/>
                <a:gd name="connsiteX289" fmla="*/ 506018 w 839337"/>
                <a:gd name="connsiteY289" fmla="*/ 28534 h 488870"/>
                <a:gd name="connsiteX290" fmla="*/ 506018 w 839337"/>
                <a:gd name="connsiteY290" fmla="*/ 27870 h 488870"/>
                <a:gd name="connsiteX291" fmla="*/ 513445 w 839337"/>
                <a:gd name="connsiteY291" fmla="*/ 3729 h 488870"/>
                <a:gd name="connsiteX292" fmla="*/ 518094 w 839337"/>
                <a:gd name="connsiteY292" fmla="*/ 1375 h 488870"/>
                <a:gd name="connsiteX293" fmla="*/ 530171 w 839337"/>
                <a:gd name="connsiteY293" fmla="*/ 47 h 488870"/>
                <a:gd name="connsiteX294" fmla="*/ 541282 w 839337"/>
                <a:gd name="connsiteY294" fmla="*/ 1858 h 488870"/>
                <a:gd name="connsiteX295" fmla="*/ 550340 w 839337"/>
                <a:gd name="connsiteY295" fmla="*/ 7893 h 488870"/>
                <a:gd name="connsiteX296" fmla="*/ 550339 w 839337"/>
                <a:gd name="connsiteY296" fmla="*/ 7893 h 488870"/>
                <a:gd name="connsiteX297" fmla="*/ 550822 w 839337"/>
                <a:gd name="connsiteY297" fmla="*/ 7893 h 488870"/>
                <a:gd name="connsiteX298" fmla="*/ 561571 w 839337"/>
                <a:gd name="connsiteY298" fmla="*/ 10850 h 488870"/>
                <a:gd name="connsiteX299" fmla="*/ 561571 w 839337"/>
                <a:gd name="connsiteY299" fmla="*/ 10850 h 488870"/>
                <a:gd name="connsiteX300" fmla="*/ 565013 w 839337"/>
                <a:gd name="connsiteY300" fmla="*/ 11937 h 488870"/>
                <a:gd name="connsiteX301" fmla="*/ 568998 w 839337"/>
                <a:gd name="connsiteY301" fmla="*/ 14713 h 488870"/>
                <a:gd name="connsiteX302" fmla="*/ 569723 w 839337"/>
                <a:gd name="connsiteY302" fmla="*/ 15377 h 488870"/>
                <a:gd name="connsiteX303" fmla="*/ 571655 w 839337"/>
                <a:gd name="connsiteY303" fmla="*/ 17550 h 488870"/>
                <a:gd name="connsiteX304" fmla="*/ 572681 w 839337"/>
                <a:gd name="connsiteY304" fmla="*/ 19059 h 488870"/>
                <a:gd name="connsiteX305" fmla="*/ 573165 w 839337"/>
                <a:gd name="connsiteY305" fmla="*/ 19843 h 488870"/>
                <a:gd name="connsiteX306" fmla="*/ 575097 w 839337"/>
                <a:gd name="connsiteY306" fmla="*/ 23887 h 488870"/>
                <a:gd name="connsiteX307" fmla="*/ 575459 w 839337"/>
                <a:gd name="connsiteY307" fmla="*/ 24249 h 488870"/>
                <a:gd name="connsiteX308" fmla="*/ 575459 w 839337"/>
                <a:gd name="connsiteY308" fmla="*/ 24249 h 488870"/>
                <a:gd name="connsiteX309" fmla="*/ 576365 w 839337"/>
                <a:gd name="connsiteY309" fmla="*/ 24551 h 488870"/>
                <a:gd name="connsiteX310" fmla="*/ 577814 w 839337"/>
                <a:gd name="connsiteY310" fmla="*/ 24551 h 488870"/>
                <a:gd name="connsiteX311" fmla="*/ 578780 w 839337"/>
                <a:gd name="connsiteY311" fmla="*/ 24551 h 488870"/>
                <a:gd name="connsiteX312" fmla="*/ 579505 w 839337"/>
                <a:gd name="connsiteY312" fmla="*/ 24551 h 488870"/>
                <a:gd name="connsiteX313" fmla="*/ 590374 w 839337"/>
                <a:gd name="connsiteY313" fmla="*/ 23887 h 488870"/>
                <a:gd name="connsiteX314" fmla="*/ 592306 w 839337"/>
                <a:gd name="connsiteY314" fmla="*/ 24611 h 488870"/>
                <a:gd name="connsiteX315" fmla="*/ 592306 w 839337"/>
                <a:gd name="connsiteY315" fmla="*/ 24611 h 488870"/>
                <a:gd name="connsiteX316" fmla="*/ 594661 w 839337"/>
                <a:gd name="connsiteY316" fmla="*/ 26241 h 488870"/>
                <a:gd name="connsiteX317" fmla="*/ 594661 w 839337"/>
                <a:gd name="connsiteY317" fmla="*/ 26241 h 488870"/>
                <a:gd name="connsiteX318" fmla="*/ 595325 w 839337"/>
                <a:gd name="connsiteY318" fmla="*/ 26905 h 488870"/>
                <a:gd name="connsiteX319" fmla="*/ 596835 w 839337"/>
                <a:gd name="connsiteY319" fmla="*/ 28836 h 488870"/>
                <a:gd name="connsiteX320" fmla="*/ 597620 w 839337"/>
                <a:gd name="connsiteY320" fmla="*/ 30224 h 488870"/>
                <a:gd name="connsiteX321" fmla="*/ 597620 w 839337"/>
                <a:gd name="connsiteY321" fmla="*/ 30224 h 488870"/>
                <a:gd name="connsiteX322" fmla="*/ 598284 w 839337"/>
                <a:gd name="connsiteY322" fmla="*/ 31733 h 488870"/>
                <a:gd name="connsiteX323" fmla="*/ 598284 w 839337"/>
                <a:gd name="connsiteY323" fmla="*/ 32518 h 488870"/>
                <a:gd name="connsiteX324" fmla="*/ 599009 w 839337"/>
                <a:gd name="connsiteY324" fmla="*/ 35234 h 488870"/>
                <a:gd name="connsiteX325" fmla="*/ 599009 w 839337"/>
                <a:gd name="connsiteY325" fmla="*/ 35234 h 488870"/>
                <a:gd name="connsiteX326" fmla="*/ 599431 w 839337"/>
                <a:gd name="connsiteY326" fmla="*/ 37406 h 488870"/>
                <a:gd name="connsiteX327" fmla="*/ 599431 w 839337"/>
                <a:gd name="connsiteY327" fmla="*/ 38493 h 488870"/>
                <a:gd name="connsiteX328" fmla="*/ 599915 w 839337"/>
                <a:gd name="connsiteY328" fmla="*/ 41088 h 488870"/>
                <a:gd name="connsiteX329" fmla="*/ 601545 w 839337"/>
                <a:gd name="connsiteY329" fmla="*/ 44528 h 488870"/>
                <a:gd name="connsiteX330" fmla="*/ 601545 w 839337"/>
                <a:gd name="connsiteY330" fmla="*/ 44528 h 488870"/>
                <a:gd name="connsiteX331" fmla="*/ 602391 w 839337"/>
                <a:gd name="connsiteY331" fmla="*/ 45373 h 488870"/>
                <a:gd name="connsiteX332" fmla="*/ 602390 w 839337"/>
                <a:gd name="connsiteY332" fmla="*/ 45373 h 488870"/>
                <a:gd name="connsiteX333" fmla="*/ 603900 w 839337"/>
                <a:gd name="connsiteY333" fmla="*/ 46701 h 488870"/>
                <a:gd name="connsiteX334" fmla="*/ 604685 w 839337"/>
                <a:gd name="connsiteY334" fmla="*/ 47546 h 488870"/>
                <a:gd name="connsiteX335" fmla="*/ 606557 w 839337"/>
                <a:gd name="connsiteY335" fmla="*/ 49236 h 488870"/>
                <a:gd name="connsiteX336" fmla="*/ 606557 w 839337"/>
                <a:gd name="connsiteY336" fmla="*/ 49236 h 488870"/>
                <a:gd name="connsiteX337" fmla="*/ 606979 w 839337"/>
                <a:gd name="connsiteY337" fmla="*/ 49598 h 488870"/>
                <a:gd name="connsiteX338" fmla="*/ 606979 w 839337"/>
                <a:gd name="connsiteY338" fmla="*/ 49598 h 488870"/>
                <a:gd name="connsiteX339" fmla="*/ 607463 w 839337"/>
                <a:gd name="connsiteY339" fmla="*/ 49960 h 488870"/>
                <a:gd name="connsiteX340" fmla="*/ 607885 w 839337"/>
                <a:gd name="connsiteY340" fmla="*/ 49960 h 488870"/>
                <a:gd name="connsiteX341" fmla="*/ 612958 w 839337"/>
                <a:gd name="connsiteY341" fmla="*/ 49960 h 488870"/>
                <a:gd name="connsiteX342" fmla="*/ 631435 w 839337"/>
                <a:gd name="connsiteY342" fmla="*/ 62695 h 488870"/>
                <a:gd name="connsiteX343" fmla="*/ 640976 w 839337"/>
                <a:gd name="connsiteY343" fmla="*/ 66558 h 488870"/>
                <a:gd name="connsiteX344" fmla="*/ 643210 w 839337"/>
                <a:gd name="connsiteY344" fmla="*/ 67946 h 488870"/>
                <a:gd name="connsiteX345" fmla="*/ 646470 w 839337"/>
                <a:gd name="connsiteY345" fmla="*/ 70722 h 488870"/>
                <a:gd name="connsiteX346" fmla="*/ 647014 w 839337"/>
                <a:gd name="connsiteY346" fmla="*/ 71205 h 488870"/>
                <a:gd name="connsiteX347" fmla="*/ 647980 w 839337"/>
                <a:gd name="connsiteY347" fmla="*/ 72231 h 488870"/>
                <a:gd name="connsiteX348" fmla="*/ 647980 w 839337"/>
                <a:gd name="connsiteY348" fmla="*/ 72231 h 488870"/>
                <a:gd name="connsiteX349" fmla="*/ 649913 w 839337"/>
                <a:gd name="connsiteY349" fmla="*/ 74826 h 488870"/>
                <a:gd name="connsiteX350" fmla="*/ 650819 w 839337"/>
                <a:gd name="connsiteY350" fmla="*/ 77421 h 488870"/>
                <a:gd name="connsiteX351" fmla="*/ 648645 w 839337"/>
                <a:gd name="connsiteY351" fmla="*/ 83457 h 488870"/>
                <a:gd name="connsiteX352" fmla="*/ 647860 w 839337"/>
                <a:gd name="connsiteY352" fmla="*/ 85388 h 488870"/>
                <a:gd name="connsiteX353" fmla="*/ 647860 w 839337"/>
                <a:gd name="connsiteY353" fmla="*/ 86173 h 488870"/>
                <a:gd name="connsiteX354" fmla="*/ 647860 w 839337"/>
                <a:gd name="connsiteY354" fmla="*/ 86897 h 488870"/>
                <a:gd name="connsiteX355" fmla="*/ 647860 w 839337"/>
                <a:gd name="connsiteY355" fmla="*/ 87561 h 488870"/>
                <a:gd name="connsiteX356" fmla="*/ 647860 w 839337"/>
                <a:gd name="connsiteY356" fmla="*/ 89915 h 488870"/>
                <a:gd name="connsiteX357" fmla="*/ 647860 w 839337"/>
                <a:gd name="connsiteY357" fmla="*/ 89915 h 488870"/>
                <a:gd name="connsiteX358" fmla="*/ 647860 w 839337"/>
                <a:gd name="connsiteY358" fmla="*/ 91544 h 488870"/>
                <a:gd name="connsiteX359" fmla="*/ 648343 w 839337"/>
                <a:gd name="connsiteY359" fmla="*/ 94139 h 488870"/>
                <a:gd name="connsiteX360" fmla="*/ 650275 w 839337"/>
                <a:gd name="connsiteY360" fmla="*/ 103675 h 488870"/>
                <a:gd name="connsiteX361" fmla="*/ 650275 w 839337"/>
                <a:gd name="connsiteY361" fmla="*/ 105788 h 488870"/>
                <a:gd name="connsiteX362" fmla="*/ 647920 w 839337"/>
                <a:gd name="connsiteY362" fmla="*/ 109470 h 488870"/>
                <a:gd name="connsiteX363" fmla="*/ 646109 w 839337"/>
                <a:gd name="connsiteY363" fmla="*/ 111099 h 488870"/>
                <a:gd name="connsiteX364" fmla="*/ 645203 w 839337"/>
                <a:gd name="connsiteY364" fmla="*/ 112004 h 488870"/>
                <a:gd name="connsiteX365" fmla="*/ 636326 w 839337"/>
                <a:gd name="connsiteY365" fmla="*/ 126731 h 488870"/>
                <a:gd name="connsiteX366" fmla="*/ 636326 w 839337"/>
                <a:gd name="connsiteY366" fmla="*/ 128481 h 488870"/>
                <a:gd name="connsiteX367" fmla="*/ 637051 w 839337"/>
                <a:gd name="connsiteY367" fmla="*/ 130714 h 488870"/>
                <a:gd name="connsiteX368" fmla="*/ 637413 w 839337"/>
                <a:gd name="connsiteY368" fmla="*/ 131257 h 488870"/>
                <a:gd name="connsiteX369" fmla="*/ 637413 w 839337"/>
                <a:gd name="connsiteY369" fmla="*/ 131257 h 488870"/>
                <a:gd name="connsiteX370" fmla="*/ 638138 w 839337"/>
                <a:gd name="connsiteY370" fmla="*/ 132042 h 488870"/>
                <a:gd name="connsiteX371" fmla="*/ 645263 w 839337"/>
                <a:gd name="connsiteY371" fmla="*/ 134154 h 488870"/>
                <a:gd name="connsiteX372" fmla="*/ 651301 w 839337"/>
                <a:gd name="connsiteY372" fmla="*/ 134577 h 488870"/>
                <a:gd name="connsiteX373" fmla="*/ 651301 w 839337"/>
                <a:gd name="connsiteY373" fmla="*/ 134577 h 488870"/>
                <a:gd name="connsiteX374" fmla="*/ 678052 w 839337"/>
                <a:gd name="connsiteY374" fmla="*/ 153769 h 488870"/>
                <a:gd name="connsiteX375" fmla="*/ 715369 w 839337"/>
                <a:gd name="connsiteY375" fmla="*/ 156123 h 488870"/>
                <a:gd name="connsiteX376" fmla="*/ 749546 w 839337"/>
                <a:gd name="connsiteY376" fmla="*/ 169884 h 488870"/>
                <a:gd name="connsiteX377" fmla="*/ 746527 w 839337"/>
                <a:gd name="connsiteY377" fmla="*/ 202777 h 488870"/>
                <a:gd name="connsiteX378" fmla="*/ 747131 w 839337"/>
                <a:gd name="connsiteY378" fmla="*/ 227462 h 488870"/>
                <a:gd name="connsiteX379" fmla="*/ 768446 w 839337"/>
                <a:gd name="connsiteY379" fmla="*/ 241826 h 488870"/>
                <a:gd name="connsiteX380" fmla="*/ 746527 w 839337"/>
                <a:gd name="connsiteY380" fmla="*/ 243456 h 488870"/>
                <a:gd name="connsiteX381" fmla="*/ 760355 w 839337"/>
                <a:gd name="connsiteY381" fmla="*/ 269167 h 488870"/>
                <a:gd name="connsiteX382" fmla="*/ 777504 w 839337"/>
                <a:gd name="connsiteY382" fmla="*/ 298378 h 488870"/>
                <a:gd name="connsiteX383" fmla="*/ 793928 w 839337"/>
                <a:gd name="connsiteY383" fmla="*/ 304414 h 488870"/>
                <a:gd name="connsiteX384" fmla="*/ 803892 w 839337"/>
                <a:gd name="connsiteY384" fmla="*/ 301034 h 488870"/>
                <a:gd name="connsiteX385" fmla="*/ 822671 w 839337"/>
                <a:gd name="connsiteY385" fmla="*/ 317450 h 488870"/>
                <a:gd name="connsiteX386" fmla="*/ 824724 w 839337"/>
                <a:gd name="connsiteY386" fmla="*/ 329521 h 488870"/>
                <a:gd name="connsiteX387" fmla="*/ 834265 w 839337"/>
                <a:gd name="connsiteY387" fmla="*/ 336643 h 488870"/>
                <a:gd name="connsiteX388" fmla="*/ 840907 w 839337"/>
                <a:gd name="connsiteY388" fmla="*/ 358552 h 488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839337" h="488870">
                  <a:moveTo>
                    <a:pt x="840907" y="358552"/>
                  </a:moveTo>
                  <a:lnTo>
                    <a:pt x="840907" y="358552"/>
                  </a:lnTo>
                  <a:lnTo>
                    <a:pt x="840303" y="358552"/>
                  </a:lnTo>
                  <a:lnTo>
                    <a:pt x="838854" y="358552"/>
                  </a:lnTo>
                  <a:lnTo>
                    <a:pt x="838371" y="358552"/>
                  </a:lnTo>
                  <a:lnTo>
                    <a:pt x="630952" y="394764"/>
                  </a:lnTo>
                  <a:lnTo>
                    <a:pt x="628597" y="395187"/>
                  </a:lnTo>
                  <a:cubicBezTo>
                    <a:pt x="580290" y="403274"/>
                    <a:pt x="526971" y="412146"/>
                    <a:pt x="469968" y="421381"/>
                  </a:cubicBezTo>
                  <a:lnTo>
                    <a:pt x="469666" y="421381"/>
                  </a:lnTo>
                  <a:lnTo>
                    <a:pt x="464836" y="422105"/>
                  </a:lnTo>
                  <a:lnTo>
                    <a:pt x="329757" y="443350"/>
                  </a:lnTo>
                  <a:lnTo>
                    <a:pt x="321907" y="444557"/>
                  </a:lnTo>
                  <a:lnTo>
                    <a:pt x="261704" y="454817"/>
                  </a:lnTo>
                  <a:lnTo>
                    <a:pt x="206091" y="462663"/>
                  </a:lnTo>
                  <a:lnTo>
                    <a:pt x="205607" y="462663"/>
                  </a:lnTo>
                  <a:cubicBezTo>
                    <a:pt x="139185" y="472018"/>
                    <a:pt x="32909" y="486805"/>
                    <a:pt x="0" y="491030"/>
                  </a:cubicBezTo>
                  <a:lnTo>
                    <a:pt x="845" y="489883"/>
                  </a:lnTo>
                  <a:lnTo>
                    <a:pt x="1389" y="489098"/>
                  </a:lnTo>
                  <a:cubicBezTo>
                    <a:pt x="1992" y="488374"/>
                    <a:pt x="2536" y="487650"/>
                    <a:pt x="3140" y="486986"/>
                  </a:cubicBezTo>
                  <a:lnTo>
                    <a:pt x="3140" y="486986"/>
                  </a:lnTo>
                  <a:lnTo>
                    <a:pt x="3562" y="486503"/>
                  </a:lnTo>
                  <a:lnTo>
                    <a:pt x="3985" y="486080"/>
                  </a:lnTo>
                  <a:lnTo>
                    <a:pt x="3985" y="486080"/>
                  </a:lnTo>
                  <a:cubicBezTo>
                    <a:pt x="4416" y="485549"/>
                    <a:pt x="4880" y="485045"/>
                    <a:pt x="5374" y="484572"/>
                  </a:cubicBezTo>
                  <a:lnTo>
                    <a:pt x="6401" y="483606"/>
                  </a:lnTo>
                  <a:lnTo>
                    <a:pt x="7789" y="482399"/>
                  </a:lnTo>
                  <a:cubicBezTo>
                    <a:pt x="8326" y="481904"/>
                    <a:pt x="8890" y="481440"/>
                    <a:pt x="9480" y="481011"/>
                  </a:cubicBezTo>
                  <a:lnTo>
                    <a:pt x="10386" y="480286"/>
                  </a:lnTo>
                  <a:cubicBezTo>
                    <a:pt x="11799" y="479238"/>
                    <a:pt x="13271" y="478271"/>
                    <a:pt x="14794" y="477389"/>
                  </a:cubicBezTo>
                  <a:cubicBezTo>
                    <a:pt x="15941" y="476726"/>
                    <a:pt x="17209" y="476062"/>
                    <a:pt x="18477" y="475458"/>
                  </a:cubicBezTo>
                  <a:cubicBezTo>
                    <a:pt x="20444" y="474507"/>
                    <a:pt x="22459" y="473660"/>
                    <a:pt x="24516" y="472923"/>
                  </a:cubicBezTo>
                  <a:lnTo>
                    <a:pt x="26750" y="472199"/>
                  </a:lnTo>
                  <a:lnTo>
                    <a:pt x="32487" y="470328"/>
                  </a:lnTo>
                  <a:lnTo>
                    <a:pt x="33694" y="469906"/>
                  </a:lnTo>
                  <a:lnTo>
                    <a:pt x="37075" y="468517"/>
                  </a:lnTo>
                  <a:lnTo>
                    <a:pt x="38162" y="467974"/>
                  </a:lnTo>
                  <a:cubicBezTo>
                    <a:pt x="41040" y="466470"/>
                    <a:pt x="43751" y="464670"/>
                    <a:pt x="46254" y="462603"/>
                  </a:cubicBezTo>
                  <a:cubicBezTo>
                    <a:pt x="47102" y="461964"/>
                    <a:pt x="47989" y="461379"/>
                    <a:pt x="48911" y="460852"/>
                  </a:cubicBezTo>
                  <a:cubicBezTo>
                    <a:pt x="50848" y="459754"/>
                    <a:pt x="52867" y="458805"/>
                    <a:pt x="54949" y="458016"/>
                  </a:cubicBezTo>
                  <a:lnTo>
                    <a:pt x="59719" y="456024"/>
                  </a:lnTo>
                  <a:lnTo>
                    <a:pt x="61531" y="455239"/>
                  </a:lnTo>
                  <a:cubicBezTo>
                    <a:pt x="62794" y="454709"/>
                    <a:pt x="64023" y="454104"/>
                    <a:pt x="65215" y="453429"/>
                  </a:cubicBezTo>
                  <a:lnTo>
                    <a:pt x="66000" y="452946"/>
                  </a:lnTo>
                  <a:lnTo>
                    <a:pt x="66845" y="452403"/>
                  </a:lnTo>
                  <a:lnTo>
                    <a:pt x="67630" y="451799"/>
                  </a:lnTo>
                  <a:lnTo>
                    <a:pt x="68415" y="451196"/>
                  </a:lnTo>
                  <a:cubicBezTo>
                    <a:pt x="68703" y="451008"/>
                    <a:pt x="68967" y="450785"/>
                    <a:pt x="69200" y="450532"/>
                  </a:cubicBezTo>
                  <a:lnTo>
                    <a:pt x="69985" y="449808"/>
                  </a:lnTo>
                  <a:cubicBezTo>
                    <a:pt x="72098" y="447816"/>
                    <a:pt x="73366" y="446005"/>
                    <a:pt x="74755" y="444557"/>
                  </a:cubicBezTo>
                  <a:lnTo>
                    <a:pt x="75480" y="443832"/>
                  </a:lnTo>
                  <a:cubicBezTo>
                    <a:pt x="75726" y="443575"/>
                    <a:pt x="75989" y="443333"/>
                    <a:pt x="76265" y="443108"/>
                  </a:cubicBezTo>
                  <a:lnTo>
                    <a:pt x="76808" y="442746"/>
                  </a:lnTo>
                  <a:lnTo>
                    <a:pt x="77412" y="442324"/>
                  </a:lnTo>
                  <a:lnTo>
                    <a:pt x="77412" y="442324"/>
                  </a:lnTo>
                  <a:lnTo>
                    <a:pt x="77775" y="442324"/>
                  </a:lnTo>
                  <a:lnTo>
                    <a:pt x="78801" y="441961"/>
                  </a:lnTo>
                  <a:lnTo>
                    <a:pt x="78801" y="441961"/>
                  </a:lnTo>
                  <a:cubicBezTo>
                    <a:pt x="79157" y="441769"/>
                    <a:pt x="79546" y="441646"/>
                    <a:pt x="79948" y="441599"/>
                  </a:cubicBezTo>
                  <a:lnTo>
                    <a:pt x="80552" y="441599"/>
                  </a:lnTo>
                  <a:lnTo>
                    <a:pt x="81216" y="441599"/>
                  </a:lnTo>
                  <a:lnTo>
                    <a:pt x="81941" y="441599"/>
                  </a:lnTo>
                  <a:lnTo>
                    <a:pt x="82726" y="441599"/>
                  </a:lnTo>
                  <a:lnTo>
                    <a:pt x="83571" y="441599"/>
                  </a:lnTo>
                  <a:lnTo>
                    <a:pt x="89610" y="441056"/>
                  </a:lnTo>
                  <a:cubicBezTo>
                    <a:pt x="90668" y="440949"/>
                    <a:pt x="91717" y="440768"/>
                    <a:pt x="92750" y="440513"/>
                  </a:cubicBezTo>
                  <a:lnTo>
                    <a:pt x="93474" y="440513"/>
                  </a:lnTo>
                  <a:lnTo>
                    <a:pt x="94138" y="440513"/>
                  </a:lnTo>
                  <a:lnTo>
                    <a:pt x="94138" y="440513"/>
                  </a:lnTo>
                  <a:lnTo>
                    <a:pt x="94863" y="440513"/>
                  </a:lnTo>
                  <a:cubicBezTo>
                    <a:pt x="95609" y="440242"/>
                    <a:pt x="96335" y="439919"/>
                    <a:pt x="97037" y="439547"/>
                  </a:cubicBezTo>
                  <a:lnTo>
                    <a:pt x="97822" y="439065"/>
                  </a:lnTo>
                  <a:lnTo>
                    <a:pt x="98546" y="438521"/>
                  </a:lnTo>
                  <a:lnTo>
                    <a:pt x="99029" y="438159"/>
                  </a:lnTo>
                  <a:lnTo>
                    <a:pt x="99392" y="438159"/>
                  </a:lnTo>
                  <a:lnTo>
                    <a:pt x="100177" y="437435"/>
                  </a:lnTo>
                  <a:cubicBezTo>
                    <a:pt x="100448" y="437225"/>
                    <a:pt x="100691" y="436981"/>
                    <a:pt x="100901" y="436711"/>
                  </a:cubicBezTo>
                  <a:lnTo>
                    <a:pt x="100901" y="436711"/>
                  </a:lnTo>
                  <a:lnTo>
                    <a:pt x="101868" y="435745"/>
                  </a:lnTo>
                  <a:cubicBezTo>
                    <a:pt x="103013" y="434470"/>
                    <a:pt x="104043" y="433097"/>
                    <a:pt x="104947" y="431641"/>
                  </a:cubicBezTo>
                  <a:cubicBezTo>
                    <a:pt x="111408" y="421622"/>
                    <a:pt x="113522" y="407982"/>
                    <a:pt x="120708" y="398748"/>
                  </a:cubicBezTo>
                  <a:cubicBezTo>
                    <a:pt x="122589" y="396400"/>
                    <a:pt x="124605" y="394163"/>
                    <a:pt x="126746" y="392048"/>
                  </a:cubicBezTo>
                  <a:lnTo>
                    <a:pt x="127712" y="391083"/>
                  </a:lnTo>
                  <a:lnTo>
                    <a:pt x="130369" y="388427"/>
                  </a:lnTo>
                  <a:lnTo>
                    <a:pt x="130369" y="388427"/>
                  </a:lnTo>
                  <a:lnTo>
                    <a:pt x="131335" y="387522"/>
                  </a:lnTo>
                  <a:cubicBezTo>
                    <a:pt x="132603" y="386255"/>
                    <a:pt x="133811" y="384987"/>
                    <a:pt x="134898" y="383720"/>
                  </a:cubicBezTo>
                  <a:lnTo>
                    <a:pt x="137434" y="380883"/>
                  </a:lnTo>
                  <a:lnTo>
                    <a:pt x="137434" y="380883"/>
                  </a:lnTo>
                  <a:lnTo>
                    <a:pt x="138098" y="380219"/>
                  </a:lnTo>
                  <a:cubicBezTo>
                    <a:pt x="138630" y="379681"/>
                    <a:pt x="139194" y="379177"/>
                    <a:pt x="139789" y="378710"/>
                  </a:cubicBezTo>
                  <a:lnTo>
                    <a:pt x="140151" y="378408"/>
                  </a:lnTo>
                  <a:cubicBezTo>
                    <a:pt x="141770" y="377169"/>
                    <a:pt x="143509" y="376098"/>
                    <a:pt x="145344" y="375210"/>
                  </a:cubicBezTo>
                  <a:lnTo>
                    <a:pt x="148424" y="373761"/>
                  </a:lnTo>
                  <a:lnTo>
                    <a:pt x="150054" y="370321"/>
                  </a:lnTo>
                  <a:cubicBezTo>
                    <a:pt x="150665" y="370038"/>
                    <a:pt x="151234" y="369673"/>
                    <a:pt x="151745" y="369235"/>
                  </a:cubicBezTo>
                  <a:cubicBezTo>
                    <a:pt x="157783" y="365130"/>
                    <a:pt x="161587" y="357465"/>
                    <a:pt x="165935" y="353723"/>
                  </a:cubicBezTo>
                  <a:lnTo>
                    <a:pt x="165935" y="353723"/>
                  </a:lnTo>
                  <a:lnTo>
                    <a:pt x="165935" y="353723"/>
                  </a:lnTo>
                  <a:lnTo>
                    <a:pt x="165935" y="353723"/>
                  </a:lnTo>
                  <a:lnTo>
                    <a:pt x="165935" y="353723"/>
                  </a:lnTo>
                  <a:cubicBezTo>
                    <a:pt x="166067" y="353552"/>
                    <a:pt x="166231" y="353408"/>
                    <a:pt x="166418" y="353301"/>
                  </a:cubicBezTo>
                  <a:lnTo>
                    <a:pt x="166418" y="353301"/>
                  </a:lnTo>
                  <a:cubicBezTo>
                    <a:pt x="168427" y="352004"/>
                    <a:pt x="170793" y="351371"/>
                    <a:pt x="173181" y="351490"/>
                  </a:cubicBezTo>
                  <a:cubicBezTo>
                    <a:pt x="174329" y="351554"/>
                    <a:pt x="175445" y="351884"/>
                    <a:pt x="176442" y="352456"/>
                  </a:cubicBezTo>
                  <a:lnTo>
                    <a:pt x="176442" y="352456"/>
                  </a:lnTo>
                  <a:cubicBezTo>
                    <a:pt x="177156" y="352889"/>
                    <a:pt x="177824" y="353394"/>
                    <a:pt x="178435" y="353965"/>
                  </a:cubicBezTo>
                  <a:lnTo>
                    <a:pt x="179099" y="354629"/>
                  </a:lnTo>
                  <a:lnTo>
                    <a:pt x="180005" y="355715"/>
                  </a:lnTo>
                  <a:lnTo>
                    <a:pt x="180005" y="355715"/>
                  </a:lnTo>
                  <a:lnTo>
                    <a:pt x="180910" y="356922"/>
                  </a:lnTo>
                  <a:cubicBezTo>
                    <a:pt x="180910" y="357345"/>
                    <a:pt x="181454" y="357767"/>
                    <a:pt x="181695" y="358250"/>
                  </a:cubicBezTo>
                  <a:cubicBezTo>
                    <a:pt x="183922" y="363257"/>
                    <a:pt x="186985" y="367850"/>
                    <a:pt x="190753" y="371830"/>
                  </a:cubicBezTo>
                  <a:cubicBezTo>
                    <a:pt x="191348" y="372334"/>
                    <a:pt x="191840" y="372949"/>
                    <a:pt x="192202" y="373640"/>
                  </a:cubicBezTo>
                  <a:cubicBezTo>
                    <a:pt x="192294" y="373997"/>
                    <a:pt x="192294" y="374370"/>
                    <a:pt x="192202" y="374727"/>
                  </a:cubicBezTo>
                  <a:cubicBezTo>
                    <a:pt x="192177" y="375068"/>
                    <a:pt x="192177" y="375411"/>
                    <a:pt x="192202" y="375753"/>
                  </a:cubicBezTo>
                  <a:cubicBezTo>
                    <a:pt x="192202" y="375753"/>
                    <a:pt x="192202" y="376477"/>
                    <a:pt x="192202" y="376899"/>
                  </a:cubicBezTo>
                  <a:cubicBezTo>
                    <a:pt x="192297" y="378816"/>
                    <a:pt x="192994" y="380653"/>
                    <a:pt x="194195" y="382150"/>
                  </a:cubicBezTo>
                  <a:cubicBezTo>
                    <a:pt x="194363" y="382399"/>
                    <a:pt x="194567" y="382623"/>
                    <a:pt x="194798" y="382814"/>
                  </a:cubicBezTo>
                  <a:cubicBezTo>
                    <a:pt x="195443" y="383465"/>
                    <a:pt x="196228" y="383960"/>
                    <a:pt x="197093" y="384263"/>
                  </a:cubicBezTo>
                  <a:cubicBezTo>
                    <a:pt x="200212" y="385202"/>
                    <a:pt x="203522" y="385306"/>
                    <a:pt x="206694" y="384564"/>
                  </a:cubicBezTo>
                  <a:cubicBezTo>
                    <a:pt x="208264" y="383901"/>
                    <a:pt x="209713" y="383176"/>
                    <a:pt x="211163" y="382392"/>
                  </a:cubicBezTo>
                  <a:lnTo>
                    <a:pt x="211163" y="382392"/>
                  </a:lnTo>
                  <a:lnTo>
                    <a:pt x="213276" y="381305"/>
                  </a:lnTo>
                  <a:lnTo>
                    <a:pt x="213276" y="381305"/>
                  </a:lnTo>
                  <a:cubicBezTo>
                    <a:pt x="214944" y="380468"/>
                    <a:pt x="216708" y="379840"/>
                    <a:pt x="218529" y="379434"/>
                  </a:cubicBezTo>
                  <a:cubicBezTo>
                    <a:pt x="222756" y="378589"/>
                    <a:pt x="226983" y="378589"/>
                    <a:pt x="231271" y="377745"/>
                  </a:cubicBezTo>
                  <a:lnTo>
                    <a:pt x="232841" y="377382"/>
                  </a:lnTo>
                  <a:cubicBezTo>
                    <a:pt x="236474" y="376253"/>
                    <a:pt x="240220" y="375525"/>
                    <a:pt x="244011" y="375210"/>
                  </a:cubicBezTo>
                  <a:cubicBezTo>
                    <a:pt x="246843" y="375484"/>
                    <a:pt x="249694" y="375484"/>
                    <a:pt x="252525" y="375210"/>
                  </a:cubicBezTo>
                  <a:lnTo>
                    <a:pt x="253130" y="375210"/>
                  </a:lnTo>
                  <a:cubicBezTo>
                    <a:pt x="253566" y="375145"/>
                    <a:pt x="253993" y="375024"/>
                    <a:pt x="254398" y="374847"/>
                  </a:cubicBezTo>
                  <a:lnTo>
                    <a:pt x="255001" y="374546"/>
                  </a:lnTo>
                  <a:lnTo>
                    <a:pt x="256934" y="373520"/>
                  </a:lnTo>
                  <a:cubicBezTo>
                    <a:pt x="258141" y="372795"/>
                    <a:pt x="259349" y="372011"/>
                    <a:pt x="260496" y="371166"/>
                  </a:cubicBezTo>
                  <a:cubicBezTo>
                    <a:pt x="263326" y="368913"/>
                    <a:pt x="266335" y="366894"/>
                    <a:pt x="269493" y="365130"/>
                  </a:cubicBezTo>
                  <a:lnTo>
                    <a:pt x="269494" y="365130"/>
                  </a:lnTo>
                  <a:cubicBezTo>
                    <a:pt x="272150" y="363561"/>
                    <a:pt x="274807" y="362294"/>
                    <a:pt x="277464" y="360725"/>
                  </a:cubicBezTo>
                  <a:lnTo>
                    <a:pt x="277464" y="360725"/>
                  </a:lnTo>
                  <a:cubicBezTo>
                    <a:pt x="278583" y="360149"/>
                    <a:pt x="279654" y="359483"/>
                    <a:pt x="280665" y="358733"/>
                  </a:cubicBezTo>
                  <a:lnTo>
                    <a:pt x="280665" y="358733"/>
                  </a:lnTo>
                  <a:lnTo>
                    <a:pt x="282235" y="357526"/>
                  </a:lnTo>
                  <a:lnTo>
                    <a:pt x="283502" y="356319"/>
                  </a:lnTo>
                  <a:lnTo>
                    <a:pt x="283502" y="356319"/>
                  </a:lnTo>
                  <a:cubicBezTo>
                    <a:pt x="284324" y="355506"/>
                    <a:pt x="285191" y="354740"/>
                    <a:pt x="286099" y="354025"/>
                  </a:cubicBezTo>
                  <a:cubicBezTo>
                    <a:pt x="288273" y="352094"/>
                    <a:pt x="290628" y="350283"/>
                    <a:pt x="293285" y="347990"/>
                  </a:cubicBezTo>
                  <a:lnTo>
                    <a:pt x="296364" y="346360"/>
                  </a:lnTo>
                  <a:cubicBezTo>
                    <a:pt x="297874" y="345696"/>
                    <a:pt x="299323" y="345153"/>
                    <a:pt x="300833" y="344610"/>
                  </a:cubicBezTo>
                  <a:lnTo>
                    <a:pt x="301678" y="344308"/>
                  </a:lnTo>
                  <a:lnTo>
                    <a:pt x="302463" y="344308"/>
                  </a:lnTo>
                  <a:lnTo>
                    <a:pt x="304214" y="343765"/>
                  </a:lnTo>
                  <a:lnTo>
                    <a:pt x="306026" y="343161"/>
                  </a:lnTo>
                  <a:lnTo>
                    <a:pt x="306026" y="343161"/>
                  </a:lnTo>
                  <a:lnTo>
                    <a:pt x="308924" y="341954"/>
                  </a:lnTo>
                  <a:cubicBezTo>
                    <a:pt x="309864" y="341469"/>
                    <a:pt x="310771" y="340925"/>
                    <a:pt x="311642" y="340325"/>
                  </a:cubicBezTo>
                  <a:lnTo>
                    <a:pt x="311642" y="340325"/>
                  </a:lnTo>
                  <a:cubicBezTo>
                    <a:pt x="312543" y="339710"/>
                    <a:pt x="313410" y="339045"/>
                    <a:pt x="314238" y="338333"/>
                  </a:cubicBezTo>
                  <a:cubicBezTo>
                    <a:pt x="315132" y="337669"/>
                    <a:pt x="315961" y="336921"/>
                    <a:pt x="316714" y="336100"/>
                  </a:cubicBezTo>
                  <a:lnTo>
                    <a:pt x="317499" y="335315"/>
                  </a:lnTo>
                  <a:cubicBezTo>
                    <a:pt x="317982" y="334772"/>
                    <a:pt x="318465" y="334289"/>
                    <a:pt x="318888" y="333746"/>
                  </a:cubicBezTo>
                  <a:lnTo>
                    <a:pt x="319612" y="332962"/>
                  </a:lnTo>
                  <a:lnTo>
                    <a:pt x="320095" y="332298"/>
                  </a:lnTo>
                  <a:lnTo>
                    <a:pt x="320578" y="331694"/>
                  </a:lnTo>
                  <a:cubicBezTo>
                    <a:pt x="323334" y="328664"/>
                    <a:pt x="325839" y="325414"/>
                    <a:pt x="328066" y="321977"/>
                  </a:cubicBezTo>
                  <a:cubicBezTo>
                    <a:pt x="329629" y="322151"/>
                    <a:pt x="331204" y="321789"/>
                    <a:pt x="332534" y="320951"/>
                  </a:cubicBezTo>
                  <a:lnTo>
                    <a:pt x="333259" y="320468"/>
                  </a:lnTo>
                  <a:lnTo>
                    <a:pt x="334346" y="319442"/>
                  </a:lnTo>
                  <a:lnTo>
                    <a:pt x="334889" y="318839"/>
                  </a:lnTo>
                  <a:cubicBezTo>
                    <a:pt x="335305" y="318362"/>
                    <a:pt x="335688" y="317858"/>
                    <a:pt x="336037" y="317330"/>
                  </a:cubicBezTo>
                  <a:lnTo>
                    <a:pt x="336580" y="316485"/>
                  </a:lnTo>
                  <a:cubicBezTo>
                    <a:pt x="336938" y="315942"/>
                    <a:pt x="337261" y="315378"/>
                    <a:pt x="337546" y="314795"/>
                  </a:cubicBezTo>
                  <a:cubicBezTo>
                    <a:pt x="337781" y="314474"/>
                    <a:pt x="337983" y="314130"/>
                    <a:pt x="338150" y="313769"/>
                  </a:cubicBezTo>
                  <a:cubicBezTo>
                    <a:pt x="339056" y="312139"/>
                    <a:pt x="339901" y="310510"/>
                    <a:pt x="340807" y="309182"/>
                  </a:cubicBezTo>
                  <a:cubicBezTo>
                    <a:pt x="344189" y="303146"/>
                    <a:pt x="346846" y="296447"/>
                    <a:pt x="350167" y="289627"/>
                  </a:cubicBezTo>
                  <a:cubicBezTo>
                    <a:pt x="350167" y="288903"/>
                    <a:pt x="350770" y="288118"/>
                    <a:pt x="351133" y="287394"/>
                  </a:cubicBezTo>
                  <a:cubicBezTo>
                    <a:pt x="351495" y="286670"/>
                    <a:pt x="352280" y="284376"/>
                    <a:pt x="352884" y="282868"/>
                  </a:cubicBezTo>
                  <a:lnTo>
                    <a:pt x="352884" y="282868"/>
                  </a:lnTo>
                  <a:lnTo>
                    <a:pt x="354514" y="278281"/>
                  </a:lnTo>
                  <a:cubicBezTo>
                    <a:pt x="356990" y="270978"/>
                    <a:pt x="359103" y="263373"/>
                    <a:pt x="361096" y="255768"/>
                  </a:cubicBezTo>
                  <a:cubicBezTo>
                    <a:pt x="361398" y="254622"/>
                    <a:pt x="361760" y="253475"/>
                    <a:pt x="362062" y="252328"/>
                  </a:cubicBezTo>
                  <a:lnTo>
                    <a:pt x="362908" y="252328"/>
                  </a:lnTo>
                  <a:cubicBezTo>
                    <a:pt x="362908" y="251966"/>
                    <a:pt x="362908" y="251604"/>
                    <a:pt x="362908" y="251242"/>
                  </a:cubicBezTo>
                  <a:cubicBezTo>
                    <a:pt x="362908" y="250880"/>
                    <a:pt x="362908" y="250578"/>
                    <a:pt x="362908" y="250216"/>
                  </a:cubicBezTo>
                  <a:cubicBezTo>
                    <a:pt x="363004" y="249558"/>
                    <a:pt x="363166" y="248911"/>
                    <a:pt x="363391" y="248284"/>
                  </a:cubicBezTo>
                  <a:cubicBezTo>
                    <a:pt x="364159" y="246488"/>
                    <a:pt x="365414" y="244941"/>
                    <a:pt x="367014" y="243818"/>
                  </a:cubicBezTo>
                  <a:lnTo>
                    <a:pt x="367497" y="243516"/>
                  </a:lnTo>
                  <a:lnTo>
                    <a:pt x="368100" y="243215"/>
                  </a:lnTo>
                  <a:lnTo>
                    <a:pt x="369912" y="242490"/>
                  </a:lnTo>
                  <a:lnTo>
                    <a:pt x="370395" y="242490"/>
                  </a:lnTo>
                  <a:cubicBezTo>
                    <a:pt x="371712" y="242160"/>
                    <a:pt x="373003" y="241736"/>
                    <a:pt x="374260" y="241223"/>
                  </a:cubicBezTo>
                  <a:lnTo>
                    <a:pt x="374260" y="241223"/>
                  </a:lnTo>
                  <a:lnTo>
                    <a:pt x="375468" y="240680"/>
                  </a:lnTo>
                  <a:lnTo>
                    <a:pt x="375468" y="240680"/>
                  </a:lnTo>
                  <a:lnTo>
                    <a:pt x="375950" y="240680"/>
                  </a:lnTo>
                  <a:lnTo>
                    <a:pt x="376796" y="240197"/>
                  </a:lnTo>
                  <a:cubicBezTo>
                    <a:pt x="377563" y="239598"/>
                    <a:pt x="378235" y="238886"/>
                    <a:pt x="378789" y="238085"/>
                  </a:cubicBezTo>
                  <a:cubicBezTo>
                    <a:pt x="379279" y="237454"/>
                    <a:pt x="379724" y="236788"/>
                    <a:pt x="380117" y="236093"/>
                  </a:cubicBezTo>
                  <a:lnTo>
                    <a:pt x="381385" y="234101"/>
                  </a:lnTo>
                  <a:lnTo>
                    <a:pt x="381385" y="234101"/>
                  </a:lnTo>
                  <a:cubicBezTo>
                    <a:pt x="381552" y="233750"/>
                    <a:pt x="381693" y="233386"/>
                    <a:pt x="381808" y="233015"/>
                  </a:cubicBezTo>
                  <a:cubicBezTo>
                    <a:pt x="381992" y="232655"/>
                    <a:pt x="382114" y="232268"/>
                    <a:pt x="382170" y="231868"/>
                  </a:cubicBezTo>
                  <a:cubicBezTo>
                    <a:pt x="382233" y="231206"/>
                    <a:pt x="382233" y="230539"/>
                    <a:pt x="382170" y="229876"/>
                  </a:cubicBezTo>
                  <a:cubicBezTo>
                    <a:pt x="382261" y="228752"/>
                    <a:pt x="382261" y="227621"/>
                    <a:pt x="382170" y="226497"/>
                  </a:cubicBezTo>
                  <a:cubicBezTo>
                    <a:pt x="382170" y="224807"/>
                    <a:pt x="382170" y="223117"/>
                    <a:pt x="382170" y="221487"/>
                  </a:cubicBezTo>
                  <a:cubicBezTo>
                    <a:pt x="382143" y="221045"/>
                    <a:pt x="382143" y="220601"/>
                    <a:pt x="382170" y="220159"/>
                  </a:cubicBezTo>
                  <a:lnTo>
                    <a:pt x="382170" y="219133"/>
                  </a:lnTo>
                  <a:cubicBezTo>
                    <a:pt x="382147" y="218933"/>
                    <a:pt x="382147" y="218730"/>
                    <a:pt x="382170" y="218530"/>
                  </a:cubicBezTo>
                  <a:cubicBezTo>
                    <a:pt x="382188" y="218349"/>
                    <a:pt x="382188" y="218167"/>
                    <a:pt x="382170" y="217987"/>
                  </a:cubicBezTo>
                  <a:cubicBezTo>
                    <a:pt x="383861" y="214607"/>
                    <a:pt x="386397" y="212856"/>
                    <a:pt x="387242" y="210321"/>
                  </a:cubicBezTo>
                  <a:cubicBezTo>
                    <a:pt x="387484" y="209949"/>
                    <a:pt x="387667" y="209542"/>
                    <a:pt x="387786" y="209114"/>
                  </a:cubicBezTo>
                  <a:cubicBezTo>
                    <a:pt x="387786" y="208692"/>
                    <a:pt x="388148" y="208330"/>
                    <a:pt x="388269" y="207968"/>
                  </a:cubicBezTo>
                  <a:lnTo>
                    <a:pt x="388269" y="207002"/>
                  </a:lnTo>
                  <a:cubicBezTo>
                    <a:pt x="388812" y="205131"/>
                    <a:pt x="388993" y="203501"/>
                    <a:pt x="389537" y="201872"/>
                  </a:cubicBezTo>
                  <a:cubicBezTo>
                    <a:pt x="390503" y="197406"/>
                    <a:pt x="391228" y="192698"/>
                    <a:pt x="392315" y="188172"/>
                  </a:cubicBezTo>
                  <a:cubicBezTo>
                    <a:pt x="392737" y="186663"/>
                    <a:pt x="393100" y="185154"/>
                    <a:pt x="393583" y="183705"/>
                  </a:cubicBezTo>
                  <a:cubicBezTo>
                    <a:pt x="394921" y="179336"/>
                    <a:pt x="397210" y="175317"/>
                    <a:pt x="400285" y="171936"/>
                  </a:cubicBezTo>
                  <a:lnTo>
                    <a:pt x="401131" y="171091"/>
                  </a:lnTo>
                  <a:lnTo>
                    <a:pt x="402036" y="170307"/>
                  </a:lnTo>
                  <a:cubicBezTo>
                    <a:pt x="402662" y="169736"/>
                    <a:pt x="403328" y="169212"/>
                    <a:pt x="404029" y="168737"/>
                  </a:cubicBezTo>
                  <a:cubicBezTo>
                    <a:pt x="404227" y="168562"/>
                    <a:pt x="404451" y="168419"/>
                    <a:pt x="404693" y="168315"/>
                  </a:cubicBezTo>
                  <a:lnTo>
                    <a:pt x="405297" y="167953"/>
                  </a:lnTo>
                  <a:lnTo>
                    <a:pt x="406686" y="167289"/>
                  </a:lnTo>
                  <a:lnTo>
                    <a:pt x="407471" y="167289"/>
                  </a:lnTo>
                  <a:lnTo>
                    <a:pt x="407471" y="167289"/>
                  </a:lnTo>
                  <a:lnTo>
                    <a:pt x="410007" y="166504"/>
                  </a:lnTo>
                  <a:cubicBezTo>
                    <a:pt x="411535" y="166070"/>
                    <a:pt x="413088" y="165727"/>
                    <a:pt x="414657" y="165478"/>
                  </a:cubicBezTo>
                  <a:lnTo>
                    <a:pt x="417012" y="165116"/>
                  </a:lnTo>
                  <a:lnTo>
                    <a:pt x="418159" y="165116"/>
                  </a:lnTo>
                  <a:lnTo>
                    <a:pt x="420997" y="165116"/>
                  </a:lnTo>
                  <a:cubicBezTo>
                    <a:pt x="423533" y="165961"/>
                    <a:pt x="426069" y="169401"/>
                    <a:pt x="428605" y="168496"/>
                  </a:cubicBezTo>
                  <a:lnTo>
                    <a:pt x="428605" y="169401"/>
                  </a:lnTo>
                  <a:lnTo>
                    <a:pt x="433859" y="169401"/>
                  </a:lnTo>
                  <a:lnTo>
                    <a:pt x="434765" y="169401"/>
                  </a:lnTo>
                  <a:lnTo>
                    <a:pt x="435066" y="169401"/>
                  </a:lnTo>
                  <a:lnTo>
                    <a:pt x="435066" y="169401"/>
                  </a:lnTo>
                  <a:lnTo>
                    <a:pt x="435912" y="168918"/>
                  </a:lnTo>
                  <a:lnTo>
                    <a:pt x="436214" y="168617"/>
                  </a:lnTo>
                  <a:lnTo>
                    <a:pt x="437723" y="167168"/>
                  </a:lnTo>
                  <a:cubicBezTo>
                    <a:pt x="438073" y="166966"/>
                    <a:pt x="438398" y="166723"/>
                    <a:pt x="438689" y="166444"/>
                  </a:cubicBezTo>
                  <a:lnTo>
                    <a:pt x="438689" y="166444"/>
                  </a:lnTo>
                  <a:lnTo>
                    <a:pt x="439595" y="165599"/>
                  </a:lnTo>
                  <a:cubicBezTo>
                    <a:pt x="441626" y="163581"/>
                    <a:pt x="443300" y="161235"/>
                    <a:pt x="444547" y="158658"/>
                  </a:cubicBezTo>
                  <a:lnTo>
                    <a:pt x="446781" y="155761"/>
                  </a:lnTo>
                  <a:lnTo>
                    <a:pt x="451128" y="149726"/>
                  </a:lnTo>
                  <a:lnTo>
                    <a:pt x="451974" y="148458"/>
                  </a:lnTo>
                  <a:cubicBezTo>
                    <a:pt x="452638" y="147493"/>
                    <a:pt x="453242" y="146527"/>
                    <a:pt x="453846" y="145561"/>
                  </a:cubicBezTo>
                  <a:cubicBezTo>
                    <a:pt x="456425" y="141613"/>
                    <a:pt x="458706" y="137477"/>
                    <a:pt x="460669" y="133189"/>
                  </a:cubicBezTo>
                  <a:lnTo>
                    <a:pt x="462602" y="127696"/>
                  </a:lnTo>
                  <a:lnTo>
                    <a:pt x="464051" y="122868"/>
                  </a:lnTo>
                  <a:lnTo>
                    <a:pt x="464051" y="122868"/>
                  </a:lnTo>
                  <a:lnTo>
                    <a:pt x="465138" y="119911"/>
                  </a:lnTo>
                  <a:lnTo>
                    <a:pt x="466285" y="117014"/>
                  </a:lnTo>
                  <a:lnTo>
                    <a:pt x="467553" y="114177"/>
                  </a:lnTo>
                  <a:lnTo>
                    <a:pt x="467553" y="114177"/>
                  </a:lnTo>
                  <a:cubicBezTo>
                    <a:pt x="467976" y="113272"/>
                    <a:pt x="468459" y="112427"/>
                    <a:pt x="468881" y="111582"/>
                  </a:cubicBezTo>
                  <a:cubicBezTo>
                    <a:pt x="469304" y="110737"/>
                    <a:pt x="469908" y="109892"/>
                    <a:pt x="470451" y="109168"/>
                  </a:cubicBezTo>
                  <a:lnTo>
                    <a:pt x="471055" y="108504"/>
                  </a:lnTo>
                  <a:cubicBezTo>
                    <a:pt x="471533" y="108028"/>
                    <a:pt x="472059" y="107603"/>
                    <a:pt x="472625" y="107236"/>
                  </a:cubicBezTo>
                  <a:lnTo>
                    <a:pt x="473108" y="107236"/>
                  </a:lnTo>
                  <a:lnTo>
                    <a:pt x="473108" y="107236"/>
                  </a:lnTo>
                  <a:cubicBezTo>
                    <a:pt x="473570" y="107003"/>
                    <a:pt x="474056" y="106821"/>
                    <a:pt x="474557" y="106693"/>
                  </a:cubicBezTo>
                  <a:lnTo>
                    <a:pt x="475765" y="106331"/>
                  </a:lnTo>
                  <a:lnTo>
                    <a:pt x="476913" y="106331"/>
                  </a:lnTo>
                  <a:lnTo>
                    <a:pt x="478664" y="105969"/>
                  </a:lnTo>
                  <a:cubicBezTo>
                    <a:pt x="479678" y="105690"/>
                    <a:pt x="480637" y="105241"/>
                    <a:pt x="481501" y="104641"/>
                  </a:cubicBezTo>
                  <a:cubicBezTo>
                    <a:pt x="482111" y="103983"/>
                    <a:pt x="482638" y="103254"/>
                    <a:pt x="483071" y="102468"/>
                  </a:cubicBezTo>
                  <a:cubicBezTo>
                    <a:pt x="483481" y="101681"/>
                    <a:pt x="483805" y="100851"/>
                    <a:pt x="484037" y="99994"/>
                  </a:cubicBezTo>
                  <a:cubicBezTo>
                    <a:pt x="484038" y="99390"/>
                    <a:pt x="484340" y="98787"/>
                    <a:pt x="484461" y="98183"/>
                  </a:cubicBezTo>
                  <a:cubicBezTo>
                    <a:pt x="484494" y="97862"/>
                    <a:pt x="484494" y="97539"/>
                    <a:pt x="484461" y="97218"/>
                  </a:cubicBezTo>
                  <a:cubicBezTo>
                    <a:pt x="484490" y="96695"/>
                    <a:pt x="484490" y="96171"/>
                    <a:pt x="484461" y="95648"/>
                  </a:cubicBezTo>
                  <a:cubicBezTo>
                    <a:pt x="484489" y="95246"/>
                    <a:pt x="484489" y="94843"/>
                    <a:pt x="484461" y="94441"/>
                  </a:cubicBezTo>
                  <a:cubicBezTo>
                    <a:pt x="484461" y="93234"/>
                    <a:pt x="484461" y="92087"/>
                    <a:pt x="484461" y="91001"/>
                  </a:cubicBezTo>
                  <a:cubicBezTo>
                    <a:pt x="485483" y="86845"/>
                    <a:pt x="486919" y="82801"/>
                    <a:pt x="488748" y="78930"/>
                  </a:cubicBezTo>
                  <a:cubicBezTo>
                    <a:pt x="491166" y="75296"/>
                    <a:pt x="493851" y="71847"/>
                    <a:pt x="496779" y="68610"/>
                  </a:cubicBezTo>
                  <a:lnTo>
                    <a:pt x="498047" y="67101"/>
                  </a:lnTo>
                  <a:lnTo>
                    <a:pt x="498530" y="65894"/>
                  </a:lnTo>
                  <a:cubicBezTo>
                    <a:pt x="498603" y="65583"/>
                    <a:pt x="498704" y="65280"/>
                    <a:pt x="498832" y="64988"/>
                  </a:cubicBezTo>
                  <a:lnTo>
                    <a:pt x="499194" y="63902"/>
                  </a:lnTo>
                  <a:cubicBezTo>
                    <a:pt x="499617" y="62635"/>
                    <a:pt x="500040" y="61307"/>
                    <a:pt x="500402" y="60100"/>
                  </a:cubicBezTo>
                  <a:cubicBezTo>
                    <a:pt x="500402" y="60100"/>
                    <a:pt x="500402" y="59617"/>
                    <a:pt x="500402" y="59315"/>
                  </a:cubicBezTo>
                  <a:cubicBezTo>
                    <a:pt x="500402" y="59013"/>
                    <a:pt x="500825" y="58168"/>
                    <a:pt x="501066" y="57625"/>
                  </a:cubicBezTo>
                  <a:cubicBezTo>
                    <a:pt x="501277" y="56819"/>
                    <a:pt x="501603" y="56046"/>
                    <a:pt x="502032" y="55332"/>
                  </a:cubicBezTo>
                  <a:lnTo>
                    <a:pt x="502032" y="55332"/>
                  </a:lnTo>
                  <a:cubicBezTo>
                    <a:pt x="502556" y="54314"/>
                    <a:pt x="503020" y="53266"/>
                    <a:pt x="503421" y="52193"/>
                  </a:cubicBezTo>
                  <a:lnTo>
                    <a:pt x="503421" y="52193"/>
                  </a:lnTo>
                  <a:cubicBezTo>
                    <a:pt x="504448" y="49442"/>
                    <a:pt x="505177" y="46589"/>
                    <a:pt x="505595" y="43683"/>
                  </a:cubicBezTo>
                  <a:cubicBezTo>
                    <a:pt x="505595" y="42476"/>
                    <a:pt x="505595" y="41329"/>
                    <a:pt x="506018" y="40243"/>
                  </a:cubicBezTo>
                  <a:lnTo>
                    <a:pt x="506018" y="36742"/>
                  </a:lnTo>
                  <a:cubicBezTo>
                    <a:pt x="506018" y="34449"/>
                    <a:pt x="506018" y="32156"/>
                    <a:pt x="506018" y="29862"/>
                  </a:cubicBezTo>
                  <a:lnTo>
                    <a:pt x="506018" y="29198"/>
                  </a:lnTo>
                  <a:cubicBezTo>
                    <a:pt x="505988" y="28978"/>
                    <a:pt x="505988" y="28755"/>
                    <a:pt x="506018" y="28534"/>
                  </a:cubicBezTo>
                  <a:cubicBezTo>
                    <a:pt x="505956" y="28317"/>
                    <a:pt x="505956" y="28087"/>
                    <a:pt x="506018" y="27870"/>
                  </a:cubicBezTo>
                  <a:cubicBezTo>
                    <a:pt x="506018" y="19179"/>
                    <a:pt x="506621" y="8859"/>
                    <a:pt x="513445" y="3729"/>
                  </a:cubicBezTo>
                  <a:cubicBezTo>
                    <a:pt x="514841" y="2672"/>
                    <a:pt x="516416" y="1875"/>
                    <a:pt x="518094" y="1375"/>
                  </a:cubicBezTo>
                  <a:cubicBezTo>
                    <a:pt x="522024" y="294"/>
                    <a:pt x="526101" y="-155"/>
                    <a:pt x="530171" y="47"/>
                  </a:cubicBezTo>
                  <a:cubicBezTo>
                    <a:pt x="533963" y="-165"/>
                    <a:pt x="537754" y="453"/>
                    <a:pt x="541282" y="1858"/>
                  </a:cubicBezTo>
                  <a:cubicBezTo>
                    <a:pt x="544477" y="3593"/>
                    <a:pt x="547508" y="5613"/>
                    <a:pt x="550340" y="7893"/>
                  </a:cubicBezTo>
                  <a:lnTo>
                    <a:pt x="550339" y="7893"/>
                  </a:lnTo>
                  <a:lnTo>
                    <a:pt x="550822" y="7893"/>
                  </a:lnTo>
                  <a:cubicBezTo>
                    <a:pt x="554239" y="9407"/>
                    <a:pt x="557861" y="10404"/>
                    <a:pt x="561571" y="10850"/>
                  </a:cubicBezTo>
                  <a:lnTo>
                    <a:pt x="561571" y="10850"/>
                  </a:lnTo>
                  <a:cubicBezTo>
                    <a:pt x="562771" y="11018"/>
                    <a:pt x="563934" y="11386"/>
                    <a:pt x="565013" y="11937"/>
                  </a:cubicBezTo>
                  <a:cubicBezTo>
                    <a:pt x="566442" y="12709"/>
                    <a:pt x="567779" y="13641"/>
                    <a:pt x="568998" y="14713"/>
                  </a:cubicBezTo>
                  <a:lnTo>
                    <a:pt x="569723" y="15377"/>
                  </a:lnTo>
                  <a:lnTo>
                    <a:pt x="571655" y="17550"/>
                  </a:lnTo>
                  <a:cubicBezTo>
                    <a:pt x="572031" y="18029"/>
                    <a:pt x="572374" y="18533"/>
                    <a:pt x="572681" y="19059"/>
                  </a:cubicBezTo>
                  <a:lnTo>
                    <a:pt x="573165" y="19843"/>
                  </a:lnTo>
                  <a:cubicBezTo>
                    <a:pt x="573716" y="21233"/>
                    <a:pt x="574362" y="22584"/>
                    <a:pt x="575097" y="23887"/>
                  </a:cubicBezTo>
                  <a:lnTo>
                    <a:pt x="575459" y="24249"/>
                  </a:lnTo>
                  <a:lnTo>
                    <a:pt x="575459" y="24249"/>
                  </a:lnTo>
                  <a:cubicBezTo>
                    <a:pt x="575744" y="24394"/>
                    <a:pt x="576050" y="24496"/>
                    <a:pt x="576365" y="24551"/>
                  </a:cubicBezTo>
                  <a:lnTo>
                    <a:pt x="577814" y="24551"/>
                  </a:lnTo>
                  <a:lnTo>
                    <a:pt x="578780" y="24551"/>
                  </a:lnTo>
                  <a:lnTo>
                    <a:pt x="579505" y="24551"/>
                  </a:lnTo>
                  <a:cubicBezTo>
                    <a:pt x="583005" y="23370"/>
                    <a:pt x="586756" y="23141"/>
                    <a:pt x="590374" y="23887"/>
                  </a:cubicBezTo>
                  <a:cubicBezTo>
                    <a:pt x="591031" y="24092"/>
                    <a:pt x="591676" y="24333"/>
                    <a:pt x="592306" y="24611"/>
                  </a:cubicBezTo>
                  <a:lnTo>
                    <a:pt x="592306" y="24611"/>
                  </a:lnTo>
                  <a:cubicBezTo>
                    <a:pt x="593160" y="25048"/>
                    <a:pt x="593951" y="25596"/>
                    <a:pt x="594661" y="26241"/>
                  </a:cubicBezTo>
                  <a:lnTo>
                    <a:pt x="594661" y="26241"/>
                  </a:lnTo>
                  <a:lnTo>
                    <a:pt x="595325" y="26905"/>
                  </a:lnTo>
                  <a:cubicBezTo>
                    <a:pt x="595893" y="27496"/>
                    <a:pt x="596399" y="28143"/>
                    <a:pt x="596835" y="28836"/>
                  </a:cubicBezTo>
                  <a:cubicBezTo>
                    <a:pt x="597132" y="29278"/>
                    <a:pt x="597394" y="29742"/>
                    <a:pt x="597620" y="30224"/>
                  </a:cubicBezTo>
                  <a:lnTo>
                    <a:pt x="597620" y="30224"/>
                  </a:lnTo>
                  <a:cubicBezTo>
                    <a:pt x="597867" y="30716"/>
                    <a:pt x="598088" y="31219"/>
                    <a:pt x="598284" y="31733"/>
                  </a:cubicBezTo>
                  <a:lnTo>
                    <a:pt x="598284" y="32518"/>
                  </a:lnTo>
                  <a:cubicBezTo>
                    <a:pt x="598582" y="33407"/>
                    <a:pt x="598824" y="34314"/>
                    <a:pt x="599009" y="35234"/>
                  </a:cubicBezTo>
                  <a:lnTo>
                    <a:pt x="599009" y="35234"/>
                  </a:lnTo>
                  <a:cubicBezTo>
                    <a:pt x="599009" y="35958"/>
                    <a:pt x="599009" y="36682"/>
                    <a:pt x="599431" y="37406"/>
                  </a:cubicBezTo>
                  <a:cubicBezTo>
                    <a:pt x="599402" y="37768"/>
                    <a:pt x="599402" y="38131"/>
                    <a:pt x="599431" y="38493"/>
                  </a:cubicBezTo>
                  <a:cubicBezTo>
                    <a:pt x="599431" y="39458"/>
                    <a:pt x="599431" y="40364"/>
                    <a:pt x="599915" y="41088"/>
                  </a:cubicBezTo>
                  <a:cubicBezTo>
                    <a:pt x="600273" y="42314"/>
                    <a:pt x="600823" y="43475"/>
                    <a:pt x="601545" y="44528"/>
                  </a:cubicBezTo>
                  <a:lnTo>
                    <a:pt x="601545" y="44528"/>
                  </a:lnTo>
                  <a:cubicBezTo>
                    <a:pt x="601812" y="44825"/>
                    <a:pt x="602094" y="45107"/>
                    <a:pt x="602391" y="45373"/>
                  </a:cubicBezTo>
                  <a:lnTo>
                    <a:pt x="602390" y="45373"/>
                  </a:lnTo>
                  <a:cubicBezTo>
                    <a:pt x="602854" y="45858"/>
                    <a:pt x="603360" y="46302"/>
                    <a:pt x="603900" y="46701"/>
                  </a:cubicBezTo>
                  <a:lnTo>
                    <a:pt x="604685" y="47546"/>
                  </a:lnTo>
                  <a:lnTo>
                    <a:pt x="606557" y="49236"/>
                  </a:lnTo>
                  <a:lnTo>
                    <a:pt x="606557" y="49236"/>
                  </a:lnTo>
                  <a:lnTo>
                    <a:pt x="606979" y="49598"/>
                  </a:lnTo>
                  <a:lnTo>
                    <a:pt x="606979" y="49598"/>
                  </a:lnTo>
                  <a:lnTo>
                    <a:pt x="607463" y="49960"/>
                  </a:lnTo>
                  <a:lnTo>
                    <a:pt x="607885" y="49960"/>
                  </a:lnTo>
                  <a:cubicBezTo>
                    <a:pt x="609559" y="50295"/>
                    <a:pt x="611283" y="50295"/>
                    <a:pt x="612958" y="49960"/>
                  </a:cubicBezTo>
                  <a:cubicBezTo>
                    <a:pt x="619962" y="50624"/>
                    <a:pt x="626363" y="58892"/>
                    <a:pt x="631435" y="62695"/>
                  </a:cubicBezTo>
                  <a:cubicBezTo>
                    <a:pt x="634498" y="64255"/>
                    <a:pt x="637690" y="65547"/>
                    <a:pt x="640976" y="66558"/>
                  </a:cubicBezTo>
                  <a:cubicBezTo>
                    <a:pt x="641769" y="66937"/>
                    <a:pt x="642518" y="67403"/>
                    <a:pt x="643210" y="67946"/>
                  </a:cubicBezTo>
                  <a:cubicBezTo>
                    <a:pt x="644343" y="68815"/>
                    <a:pt x="645431" y="69742"/>
                    <a:pt x="646470" y="70722"/>
                  </a:cubicBezTo>
                  <a:lnTo>
                    <a:pt x="647014" y="71205"/>
                  </a:lnTo>
                  <a:cubicBezTo>
                    <a:pt x="647304" y="71575"/>
                    <a:pt x="647628" y="71919"/>
                    <a:pt x="647980" y="72231"/>
                  </a:cubicBezTo>
                  <a:lnTo>
                    <a:pt x="647980" y="72231"/>
                  </a:lnTo>
                  <a:cubicBezTo>
                    <a:pt x="648706" y="73032"/>
                    <a:pt x="649353" y="73901"/>
                    <a:pt x="649913" y="74826"/>
                  </a:cubicBezTo>
                  <a:cubicBezTo>
                    <a:pt x="650365" y="75631"/>
                    <a:pt x="650672" y="76510"/>
                    <a:pt x="650819" y="77421"/>
                  </a:cubicBezTo>
                  <a:cubicBezTo>
                    <a:pt x="651120" y="79473"/>
                    <a:pt x="650033" y="80801"/>
                    <a:pt x="648645" y="83457"/>
                  </a:cubicBezTo>
                  <a:cubicBezTo>
                    <a:pt x="648286" y="84057"/>
                    <a:pt x="648021" y="84708"/>
                    <a:pt x="647860" y="85388"/>
                  </a:cubicBezTo>
                  <a:cubicBezTo>
                    <a:pt x="647831" y="85649"/>
                    <a:pt x="647831" y="85912"/>
                    <a:pt x="647860" y="86173"/>
                  </a:cubicBezTo>
                  <a:cubicBezTo>
                    <a:pt x="647830" y="86413"/>
                    <a:pt x="647830" y="86657"/>
                    <a:pt x="647860" y="86897"/>
                  </a:cubicBezTo>
                  <a:cubicBezTo>
                    <a:pt x="647826" y="87117"/>
                    <a:pt x="647826" y="87341"/>
                    <a:pt x="647860" y="87561"/>
                  </a:cubicBezTo>
                  <a:cubicBezTo>
                    <a:pt x="647800" y="88344"/>
                    <a:pt x="647800" y="89131"/>
                    <a:pt x="647860" y="89915"/>
                  </a:cubicBezTo>
                  <a:lnTo>
                    <a:pt x="647860" y="89915"/>
                  </a:lnTo>
                  <a:cubicBezTo>
                    <a:pt x="647860" y="90458"/>
                    <a:pt x="647860" y="90941"/>
                    <a:pt x="647860" y="91544"/>
                  </a:cubicBezTo>
                  <a:cubicBezTo>
                    <a:pt x="647860" y="92148"/>
                    <a:pt x="648222" y="93234"/>
                    <a:pt x="648343" y="94139"/>
                  </a:cubicBezTo>
                  <a:lnTo>
                    <a:pt x="650275" y="103675"/>
                  </a:lnTo>
                  <a:cubicBezTo>
                    <a:pt x="650429" y="104371"/>
                    <a:pt x="650429" y="105092"/>
                    <a:pt x="650275" y="105788"/>
                  </a:cubicBezTo>
                  <a:cubicBezTo>
                    <a:pt x="649846" y="107209"/>
                    <a:pt x="649030" y="108484"/>
                    <a:pt x="647920" y="109470"/>
                  </a:cubicBezTo>
                  <a:lnTo>
                    <a:pt x="646109" y="111099"/>
                  </a:lnTo>
                  <a:lnTo>
                    <a:pt x="645203" y="112004"/>
                  </a:lnTo>
                  <a:cubicBezTo>
                    <a:pt x="641010" y="116056"/>
                    <a:pt x="637950" y="121133"/>
                    <a:pt x="636326" y="126731"/>
                  </a:cubicBezTo>
                  <a:cubicBezTo>
                    <a:pt x="636236" y="127311"/>
                    <a:pt x="636236" y="127901"/>
                    <a:pt x="636326" y="128481"/>
                  </a:cubicBezTo>
                  <a:cubicBezTo>
                    <a:pt x="636429" y="129263"/>
                    <a:pt x="636675" y="130020"/>
                    <a:pt x="637051" y="130714"/>
                  </a:cubicBezTo>
                  <a:lnTo>
                    <a:pt x="637413" y="131257"/>
                  </a:lnTo>
                  <a:lnTo>
                    <a:pt x="637413" y="131257"/>
                  </a:lnTo>
                  <a:lnTo>
                    <a:pt x="638138" y="132042"/>
                  </a:lnTo>
                  <a:cubicBezTo>
                    <a:pt x="640186" y="133571"/>
                    <a:pt x="642712" y="134320"/>
                    <a:pt x="645263" y="134154"/>
                  </a:cubicBezTo>
                  <a:cubicBezTo>
                    <a:pt x="647285" y="134057"/>
                    <a:pt x="649312" y="134199"/>
                    <a:pt x="651301" y="134577"/>
                  </a:cubicBezTo>
                  <a:lnTo>
                    <a:pt x="651301" y="134577"/>
                  </a:lnTo>
                  <a:cubicBezTo>
                    <a:pt x="657045" y="144519"/>
                    <a:pt x="666790" y="151510"/>
                    <a:pt x="678052" y="153769"/>
                  </a:cubicBezTo>
                  <a:cubicBezTo>
                    <a:pt x="691155" y="155701"/>
                    <a:pt x="701722" y="150873"/>
                    <a:pt x="715369" y="156123"/>
                  </a:cubicBezTo>
                  <a:cubicBezTo>
                    <a:pt x="725695" y="160107"/>
                    <a:pt x="740851" y="163306"/>
                    <a:pt x="749546" y="169884"/>
                  </a:cubicBezTo>
                  <a:cubicBezTo>
                    <a:pt x="765548" y="181955"/>
                    <a:pt x="749909" y="190586"/>
                    <a:pt x="746527" y="202777"/>
                  </a:cubicBezTo>
                  <a:cubicBezTo>
                    <a:pt x="731008" y="200303"/>
                    <a:pt x="739341" y="223600"/>
                    <a:pt x="747131" y="227462"/>
                  </a:cubicBezTo>
                  <a:cubicBezTo>
                    <a:pt x="754920" y="231325"/>
                    <a:pt x="771707" y="222936"/>
                    <a:pt x="768446" y="241826"/>
                  </a:cubicBezTo>
                  <a:cubicBezTo>
                    <a:pt x="765186" y="260717"/>
                    <a:pt x="756369" y="232291"/>
                    <a:pt x="746527" y="243456"/>
                  </a:cubicBezTo>
                  <a:cubicBezTo>
                    <a:pt x="736684" y="254622"/>
                    <a:pt x="754075" y="262709"/>
                    <a:pt x="760355" y="269167"/>
                  </a:cubicBezTo>
                  <a:cubicBezTo>
                    <a:pt x="766635" y="275625"/>
                    <a:pt x="778470" y="287273"/>
                    <a:pt x="777504" y="298378"/>
                  </a:cubicBezTo>
                  <a:cubicBezTo>
                    <a:pt x="784992" y="297896"/>
                    <a:pt x="788856" y="303810"/>
                    <a:pt x="793928" y="304414"/>
                  </a:cubicBezTo>
                  <a:cubicBezTo>
                    <a:pt x="799000" y="305017"/>
                    <a:pt x="799303" y="301155"/>
                    <a:pt x="803892" y="301034"/>
                  </a:cubicBezTo>
                  <a:cubicBezTo>
                    <a:pt x="813060" y="301836"/>
                    <a:pt x="820655" y="308475"/>
                    <a:pt x="822671" y="317450"/>
                  </a:cubicBezTo>
                  <a:cubicBezTo>
                    <a:pt x="823879" y="321615"/>
                    <a:pt x="822671" y="326021"/>
                    <a:pt x="824724" y="329521"/>
                  </a:cubicBezTo>
                  <a:cubicBezTo>
                    <a:pt x="826777" y="333022"/>
                    <a:pt x="831910" y="333686"/>
                    <a:pt x="834265" y="336643"/>
                  </a:cubicBezTo>
                  <a:cubicBezTo>
                    <a:pt x="841571" y="343222"/>
                    <a:pt x="840967" y="351007"/>
                    <a:pt x="840907" y="35855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 name="Freeform 37">
              <a:extLst>
                <a:ext uri="{FF2B5EF4-FFF2-40B4-BE49-F238E27FC236}">
                  <a16:creationId xmlns:a16="http://schemas.microsoft.com/office/drawing/2014/main" id="{5B33F2C6-5CBA-EE42-B041-34F8A137A1E8}"/>
                </a:ext>
              </a:extLst>
            </p:cNvPr>
            <p:cNvSpPr/>
            <p:nvPr/>
          </p:nvSpPr>
          <p:spPr>
            <a:xfrm>
              <a:off x="8067183" y="3784615"/>
              <a:ext cx="12286" cy="6140"/>
            </a:xfrm>
            <a:custGeom>
              <a:avLst/>
              <a:gdLst>
                <a:gd name="connsiteX0" fmla="*/ 6763 w 12076"/>
                <a:gd name="connsiteY0" fmla="*/ 26 h 0"/>
                <a:gd name="connsiteX1" fmla="*/ 12801 w 12076"/>
                <a:gd name="connsiteY1" fmla="*/ 3164 h 0"/>
                <a:gd name="connsiteX2" fmla="*/ 6763 w 12076"/>
                <a:gd name="connsiteY2" fmla="*/ 26 h 0"/>
                <a:gd name="connsiteX3" fmla="*/ 0 w 12076"/>
                <a:gd name="connsiteY3" fmla="*/ 1897 h 0"/>
                <a:gd name="connsiteX4" fmla="*/ 0 w 12076"/>
                <a:gd name="connsiteY4" fmla="*/ 1897 h 0"/>
                <a:gd name="connsiteX5" fmla="*/ 6763 w 12076"/>
                <a:gd name="connsiteY5" fmla="*/ 26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76">
                  <a:moveTo>
                    <a:pt x="6763" y="26"/>
                  </a:moveTo>
                  <a:cubicBezTo>
                    <a:pt x="9129" y="173"/>
                    <a:pt x="11322" y="1313"/>
                    <a:pt x="12801" y="3164"/>
                  </a:cubicBezTo>
                  <a:cubicBezTo>
                    <a:pt x="11286" y="1358"/>
                    <a:pt x="9113" y="229"/>
                    <a:pt x="6763" y="26"/>
                  </a:cubicBezTo>
                  <a:cubicBezTo>
                    <a:pt x="4361" y="-138"/>
                    <a:pt x="1975" y="522"/>
                    <a:pt x="0" y="1897"/>
                  </a:cubicBezTo>
                  <a:lnTo>
                    <a:pt x="0" y="1897"/>
                  </a:lnTo>
                  <a:cubicBezTo>
                    <a:pt x="1973" y="517"/>
                    <a:pt x="4361" y="-143"/>
                    <a:pt x="6763" y="2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 name="Freeform 38">
              <a:extLst>
                <a:ext uri="{FF2B5EF4-FFF2-40B4-BE49-F238E27FC236}">
                  <a16:creationId xmlns:a16="http://schemas.microsoft.com/office/drawing/2014/main" id="{F977102E-F3C2-5747-9A35-02E02F1BB373}"/>
                </a:ext>
              </a:extLst>
            </p:cNvPr>
            <p:cNvSpPr/>
            <p:nvPr/>
          </p:nvSpPr>
          <p:spPr>
            <a:xfrm>
              <a:off x="8082603" y="3791580"/>
              <a:ext cx="6143" cy="12280"/>
            </a:xfrm>
            <a:custGeom>
              <a:avLst/>
              <a:gdLst>
                <a:gd name="connsiteX0" fmla="*/ 9118 w 6038"/>
                <a:gd name="connsiteY0" fmla="*/ 13519 h 12070"/>
                <a:gd name="connsiteX1" fmla="*/ 10507 w 6038"/>
                <a:gd name="connsiteY1" fmla="*/ 15390 h 12070"/>
                <a:gd name="connsiteX2" fmla="*/ 9058 w 6038"/>
                <a:gd name="connsiteY2" fmla="*/ 13580 h 12070"/>
                <a:gd name="connsiteX3" fmla="*/ 0 w 6038"/>
                <a:gd name="connsiteY3" fmla="*/ 0 h 12070"/>
                <a:gd name="connsiteX4" fmla="*/ 9118 w 6038"/>
                <a:gd name="connsiteY4" fmla="*/ 13519 h 12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8" h="12070">
                  <a:moveTo>
                    <a:pt x="9118" y="13519"/>
                  </a:moveTo>
                  <a:cubicBezTo>
                    <a:pt x="10084" y="14545"/>
                    <a:pt x="10446" y="15028"/>
                    <a:pt x="10507" y="15390"/>
                  </a:cubicBezTo>
                  <a:cubicBezTo>
                    <a:pt x="10145" y="14699"/>
                    <a:pt x="9653" y="14084"/>
                    <a:pt x="9058" y="13580"/>
                  </a:cubicBezTo>
                  <a:cubicBezTo>
                    <a:pt x="5273" y="9613"/>
                    <a:pt x="2208" y="5017"/>
                    <a:pt x="0" y="0"/>
                  </a:cubicBezTo>
                  <a:cubicBezTo>
                    <a:pt x="2214" y="5011"/>
                    <a:pt x="5301" y="9588"/>
                    <a:pt x="9118" y="1351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 name="Freeform 39">
              <a:extLst>
                <a:ext uri="{FF2B5EF4-FFF2-40B4-BE49-F238E27FC236}">
                  <a16:creationId xmlns:a16="http://schemas.microsoft.com/office/drawing/2014/main" id="{14ABF73B-BBF4-764F-AA4E-387F9177E0B7}"/>
                </a:ext>
              </a:extLst>
            </p:cNvPr>
            <p:cNvSpPr/>
            <p:nvPr/>
          </p:nvSpPr>
          <p:spPr>
            <a:xfrm>
              <a:off x="8093330" y="3808219"/>
              <a:ext cx="18429" cy="6140"/>
            </a:xfrm>
            <a:custGeom>
              <a:avLst/>
              <a:gdLst>
                <a:gd name="connsiteX0" fmla="*/ 14696 w 18115"/>
                <a:gd name="connsiteY0" fmla="*/ 9898 h 6035"/>
                <a:gd name="connsiteX1" fmla="*/ 19165 w 18115"/>
                <a:gd name="connsiteY1" fmla="*/ 7786 h 6035"/>
                <a:gd name="connsiteX2" fmla="*/ 14696 w 18115"/>
                <a:gd name="connsiteY2" fmla="*/ 9958 h 6035"/>
                <a:gd name="connsiteX3" fmla="*/ 2620 w 18115"/>
                <a:gd name="connsiteY3" fmla="*/ 8208 h 6035"/>
                <a:gd name="connsiteX4" fmla="*/ 83 w 18115"/>
                <a:gd name="connsiteY4" fmla="*/ 2173 h 6035"/>
                <a:gd name="connsiteX5" fmla="*/ 83 w 18115"/>
                <a:gd name="connsiteY5" fmla="*/ 0 h 6035"/>
                <a:gd name="connsiteX6" fmla="*/ 83 w 18115"/>
                <a:gd name="connsiteY6" fmla="*/ 2173 h 6035"/>
                <a:gd name="connsiteX7" fmla="*/ 2620 w 18115"/>
                <a:gd name="connsiteY7" fmla="*/ 8208 h 6035"/>
                <a:gd name="connsiteX8" fmla="*/ 14696 w 18115"/>
                <a:gd name="connsiteY8" fmla="*/ 9898 h 6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15" h="6035">
                  <a:moveTo>
                    <a:pt x="14696" y="9898"/>
                  </a:moveTo>
                  <a:cubicBezTo>
                    <a:pt x="16266" y="9295"/>
                    <a:pt x="17715" y="8510"/>
                    <a:pt x="19165" y="7786"/>
                  </a:cubicBezTo>
                  <a:cubicBezTo>
                    <a:pt x="17715" y="8570"/>
                    <a:pt x="16266" y="9295"/>
                    <a:pt x="14696" y="9958"/>
                  </a:cubicBezTo>
                  <a:cubicBezTo>
                    <a:pt x="10612" y="11214"/>
                    <a:pt x="6179" y="10572"/>
                    <a:pt x="2620" y="8208"/>
                  </a:cubicBezTo>
                  <a:cubicBezTo>
                    <a:pt x="1030" y="6596"/>
                    <a:pt x="122" y="4435"/>
                    <a:pt x="83" y="2173"/>
                  </a:cubicBezTo>
                  <a:cubicBezTo>
                    <a:pt x="-28" y="1453"/>
                    <a:pt x="-28" y="720"/>
                    <a:pt x="83" y="0"/>
                  </a:cubicBezTo>
                  <a:cubicBezTo>
                    <a:pt x="-28" y="720"/>
                    <a:pt x="-28" y="1453"/>
                    <a:pt x="83" y="2173"/>
                  </a:cubicBezTo>
                  <a:cubicBezTo>
                    <a:pt x="152" y="4429"/>
                    <a:pt x="1056" y="6580"/>
                    <a:pt x="2620" y="8208"/>
                  </a:cubicBezTo>
                  <a:cubicBezTo>
                    <a:pt x="6203" y="10511"/>
                    <a:pt x="10617" y="11129"/>
                    <a:pt x="14696" y="989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 name="Freeform 40">
              <a:extLst>
                <a:ext uri="{FF2B5EF4-FFF2-40B4-BE49-F238E27FC236}">
                  <a16:creationId xmlns:a16="http://schemas.microsoft.com/office/drawing/2014/main" id="{2D68DC7C-CA3F-794B-BADF-62D0099DDBD9}"/>
                </a:ext>
              </a:extLst>
            </p:cNvPr>
            <p:cNvSpPr/>
            <p:nvPr/>
          </p:nvSpPr>
          <p:spPr>
            <a:xfrm>
              <a:off x="8115161" y="3793973"/>
              <a:ext cx="61431" cy="18420"/>
            </a:xfrm>
            <a:custGeom>
              <a:avLst/>
              <a:gdLst>
                <a:gd name="connsiteX0" fmla="*/ 56217 w 60383"/>
                <a:gd name="connsiteY0" fmla="*/ 4346 h 18106"/>
                <a:gd name="connsiteX1" fmla="*/ 64188 w 60383"/>
                <a:gd name="connsiteY1" fmla="*/ 0 h 18106"/>
                <a:gd name="connsiteX2" fmla="*/ 56217 w 60383"/>
                <a:gd name="connsiteY2" fmla="*/ 4406 h 18106"/>
                <a:gd name="connsiteX3" fmla="*/ 41786 w 60383"/>
                <a:gd name="connsiteY3" fmla="*/ 13761 h 18106"/>
                <a:gd name="connsiteX4" fmla="*/ 30735 w 60383"/>
                <a:gd name="connsiteY4" fmla="*/ 14606 h 18106"/>
                <a:gd name="connsiteX5" fmla="*/ 17994 w 60383"/>
                <a:gd name="connsiteY5" fmla="*/ 17141 h 18106"/>
                <a:gd name="connsiteX6" fmla="*/ 5253 w 60383"/>
                <a:gd name="connsiteY6" fmla="*/ 18831 h 18106"/>
                <a:gd name="connsiteX7" fmla="*/ 0 w 60383"/>
                <a:gd name="connsiteY7" fmla="*/ 20701 h 18106"/>
                <a:gd name="connsiteX8" fmla="*/ 5253 w 60383"/>
                <a:gd name="connsiteY8" fmla="*/ 18831 h 18106"/>
                <a:gd name="connsiteX9" fmla="*/ 17994 w 60383"/>
                <a:gd name="connsiteY9" fmla="*/ 17141 h 18106"/>
                <a:gd name="connsiteX10" fmla="*/ 30735 w 60383"/>
                <a:gd name="connsiteY10" fmla="*/ 14545 h 18106"/>
                <a:gd name="connsiteX11" fmla="*/ 41786 w 60383"/>
                <a:gd name="connsiteY11" fmla="*/ 13700 h 18106"/>
                <a:gd name="connsiteX12" fmla="*/ 56217 w 60383"/>
                <a:gd name="connsiteY12" fmla="*/ 4346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383" h="18106">
                  <a:moveTo>
                    <a:pt x="56217" y="4346"/>
                  </a:moveTo>
                  <a:cubicBezTo>
                    <a:pt x="58874" y="2776"/>
                    <a:pt x="61531" y="1509"/>
                    <a:pt x="64188" y="0"/>
                  </a:cubicBezTo>
                  <a:cubicBezTo>
                    <a:pt x="61531" y="1569"/>
                    <a:pt x="58874" y="2837"/>
                    <a:pt x="56217" y="4406"/>
                  </a:cubicBezTo>
                  <a:cubicBezTo>
                    <a:pt x="51085" y="6941"/>
                    <a:pt x="46858" y="11226"/>
                    <a:pt x="41786" y="13761"/>
                  </a:cubicBezTo>
                  <a:cubicBezTo>
                    <a:pt x="38221" y="14910"/>
                    <a:pt x="34434" y="15200"/>
                    <a:pt x="30735" y="14606"/>
                  </a:cubicBezTo>
                  <a:cubicBezTo>
                    <a:pt x="26416" y="15036"/>
                    <a:pt x="22149" y="15885"/>
                    <a:pt x="17994" y="17141"/>
                  </a:cubicBezTo>
                  <a:cubicBezTo>
                    <a:pt x="13707" y="17986"/>
                    <a:pt x="9480" y="17986"/>
                    <a:pt x="5253" y="18831"/>
                  </a:cubicBezTo>
                  <a:cubicBezTo>
                    <a:pt x="3432" y="19236"/>
                    <a:pt x="1668" y="19864"/>
                    <a:pt x="0" y="20701"/>
                  </a:cubicBezTo>
                  <a:cubicBezTo>
                    <a:pt x="1656" y="19838"/>
                    <a:pt x="3424" y="19208"/>
                    <a:pt x="5253" y="18831"/>
                  </a:cubicBezTo>
                  <a:cubicBezTo>
                    <a:pt x="9480" y="17986"/>
                    <a:pt x="13707" y="17986"/>
                    <a:pt x="17994" y="17141"/>
                  </a:cubicBezTo>
                  <a:cubicBezTo>
                    <a:pt x="22148" y="15866"/>
                    <a:pt x="26414" y="14997"/>
                    <a:pt x="30735" y="14545"/>
                  </a:cubicBezTo>
                  <a:cubicBezTo>
                    <a:pt x="34434" y="15142"/>
                    <a:pt x="38221" y="14852"/>
                    <a:pt x="41786" y="13700"/>
                  </a:cubicBezTo>
                  <a:cubicBezTo>
                    <a:pt x="46737" y="11166"/>
                    <a:pt x="51025" y="6941"/>
                    <a:pt x="56217" y="434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 name="Freeform 41">
              <a:extLst>
                <a:ext uri="{FF2B5EF4-FFF2-40B4-BE49-F238E27FC236}">
                  <a16:creationId xmlns:a16="http://schemas.microsoft.com/office/drawing/2014/main" id="{792812F6-49F0-3846-B7C5-EDDF45BA2AF3}"/>
                </a:ext>
              </a:extLst>
            </p:cNvPr>
            <p:cNvSpPr/>
            <p:nvPr/>
          </p:nvSpPr>
          <p:spPr>
            <a:xfrm>
              <a:off x="8180339" y="3791886"/>
              <a:ext cx="6143" cy="6140"/>
            </a:xfrm>
            <a:custGeom>
              <a:avLst/>
              <a:gdLst>
                <a:gd name="connsiteX0" fmla="*/ 0 w 0"/>
                <a:gd name="connsiteY0" fmla="*/ 2052 h 0"/>
                <a:gd name="connsiteX1" fmla="*/ 3140 w 0"/>
                <a:gd name="connsiteY1" fmla="*/ 0 h 0"/>
                <a:gd name="connsiteX2" fmla="*/ 0 w 0"/>
                <a:gd name="connsiteY2" fmla="*/ 2052 h 0"/>
              </a:gdLst>
              <a:ahLst/>
              <a:cxnLst>
                <a:cxn ang="0">
                  <a:pos x="connsiteX0" y="connsiteY0"/>
                </a:cxn>
                <a:cxn ang="0">
                  <a:pos x="connsiteX1" y="connsiteY1"/>
                </a:cxn>
                <a:cxn ang="0">
                  <a:pos x="connsiteX2" y="connsiteY2"/>
                </a:cxn>
              </a:cxnLst>
              <a:rect l="l" t="t" r="r" b="b"/>
              <a:pathLst>
                <a:path>
                  <a:moveTo>
                    <a:pt x="0" y="2052"/>
                  </a:moveTo>
                  <a:lnTo>
                    <a:pt x="3140" y="0"/>
                  </a:lnTo>
                  <a:cubicBezTo>
                    <a:pt x="2131" y="740"/>
                    <a:pt x="1083" y="1425"/>
                    <a:pt x="0" y="205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5F60C57A-DB5E-CC4A-A326-EA4FF73B1CC5}"/>
                </a:ext>
              </a:extLst>
            </p:cNvPr>
            <p:cNvSpPr/>
            <p:nvPr/>
          </p:nvSpPr>
          <p:spPr>
            <a:xfrm>
              <a:off x="8183595" y="3789430"/>
              <a:ext cx="6143" cy="6140"/>
            </a:xfrm>
            <a:custGeom>
              <a:avLst/>
              <a:gdLst>
                <a:gd name="connsiteX0" fmla="*/ 1570 w 0"/>
                <a:gd name="connsiteY0" fmla="*/ 1207 h 0"/>
                <a:gd name="connsiteX1" fmla="*/ 2838 w 0"/>
                <a:gd name="connsiteY1" fmla="*/ 0 h 0"/>
                <a:gd name="connsiteX2" fmla="*/ 1570 w 0"/>
                <a:gd name="connsiteY2" fmla="*/ 1207 h 0"/>
                <a:gd name="connsiteX3" fmla="*/ 0 w 0"/>
                <a:gd name="connsiteY3" fmla="*/ 2414 h 0"/>
              </a:gdLst>
              <a:ahLst/>
              <a:cxnLst>
                <a:cxn ang="0">
                  <a:pos x="connsiteX0" y="connsiteY0"/>
                </a:cxn>
                <a:cxn ang="0">
                  <a:pos x="connsiteX1" y="connsiteY1"/>
                </a:cxn>
                <a:cxn ang="0">
                  <a:pos x="connsiteX2" y="connsiteY2"/>
                </a:cxn>
                <a:cxn ang="0">
                  <a:pos x="connsiteX3" y="connsiteY3"/>
                </a:cxn>
              </a:cxnLst>
              <a:rect l="l" t="t" r="r" b="b"/>
              <a:pathLst>
                <a:path>
                  <a:moveTo>
                    <a:pt x="1570" y="1207"/>
                  </a:moveTo>
                  <a:lnTo>
                    <a:pt x="2838" y="0"/>
                  </a:lnTo>
                  <a:lnTo>
                    <a:pt x="1570" y="1207"/>
                  </a:lnTo>
                  <a:lnTo>
                    <a:pt x="0" y="2414"/>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24DC821A-B95C-404F-A556-76B566D0A621}"/>
                </a:ext>
              </a:extLst>
            </p:cNvPr>
            <p:cNvSpPr/>
            <p:nvPr/>
          </p:nvSpPr>
          <p:spPr>
            <a:xfrm>
              <a:off x="8199567" y="3777825"/>
              <a:ext cx="6143" cy="6140"/>
            </a:xfrm>
            <a:custGeom>
              <a:avLst/>
              <a:gdLst>
                <a:gd name="connsiteX0" fmla="*/ 0 w 0"/>
                <a:gd name="connsiteY0" fmla="*/ 1750 h 0"/>
                <a:gd name="connsiteX1" fmla="*/ 4529 w 0"/>
                <a:gd name="connsiteY1" fmla="*/ 0 h 0"/>
                <a:gd name="connsiteX2" fmla="*/ 0 w 0"/>
                <a:gd name="connsiteY2" fmla="*/ 1750 h 0"/>
              </a:gdLst>
              <a:ahLst/>
              <a:cxnLst>
                <a:cxn ang="0">
                  <a:pos x="connsiteX0" y="connsiteY0"/>
                </a:cxn>
                <a:cxn ang="0">
                  <a:pos x="connsiteX1" y="connsiteY1"/>
                </a:cxn>
                <a:cxn ang="0">
                  <a:pos x="connsiteX2" y="connsiteY2"/>
                </a:cxn>
              </a:cxnLst>
              <a:rect l="l" t="t" r="r" b="b"/>
              <a:pathLst>
                <a:path>
                  <a:moveTo>
                    <a:pt x="0" y="1750"/>
                  </a:moveTo>
                  <a:cubicBezTo>
                    <a:pt x="1454" y="1033"/>
                    <a:pt x="2970" y="447"/>
                    <a:pt x="4529" y="0"/>
                  </a:cubicBezTo>
                  <a:cubicBezTo>
                    <a:pt x="2959" y="423"/>
                    <a:pt x="1449" y="966"/>
                    <a:pt x="0" y="175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00AE3A6D-5F2D-1F4C-8A63-5EEA9FC9873B}"/>
                </a:ext>
              </a:extLst>
            </p:cNvPr>
            <p:cNvSpPr/>
            <p:nvPr/>
          </p:nvSpPr>
          <p:spPr>
            <a:xfrm>
              <a:off x="8212344" y="3773098"/>
              <a:ext cx="6143" cy="6140"/>
            </a:xfrm>
            <a:custGeom>
              <a:avLst/>
              <a:gdLst>
                <a:gd name="connsiteX0" fmla="*/ 0 w 0"/>
                <a:gd name="connsiteY0" fmla="*/ 1630 h 0"/>
                <a:gd name="connsiteX1" fmla="*/ 2717 w 0"/>
                <a:gd name="connsiteY1" fmla="*/ 0 h 0"/>
                <a:gd name="connsiteX2" fmla="*/ 0 w 0"/>
                <a:gd name="connsiteY2" fmla="*/ 1630 h 0"/>
              </a:gdLst>
              <a:ahLst/>
              <a:cxnLst>
                <a:cxn ang="0">
                  <a:pos x="connsiteX0" y="connsiteY0"/>
                </a:cxn>
                <a:cxn ang="0">
                  <a:pos x="connsiteX1" y="connsiteY1"/>
                </a:cxn>
                <a:cxn ang="0">
                  <a:pos x="connsiteX2" y="connsiteY2"/>
                </a:cxn>
              </a:cxnLst>
              <a:rect l="l" t="t" r="r" b="b"/>
              <a:pathLst>
                <a:path>
                  <a:moveTo>
                    <a:pt x="0" y="1630"/>
                  </a:moveTo>
                  <a:lnTo>
                    <a:pt x="2717" y="0"/>
                  </a:lnTo>
                  <a:cubicBezTo>
                    <a:pt x="1847" y="600"/>
                    <a:pt x="939" y="1145"/>
                    <a:pt x="0" y="16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DE6A4A7C-4C8A-3248-90A5-5B0F1FEFF676}"/>
                </a:ext>
              </a:extLst>
            </p:cNvPr>
            <p:cNvSpPr/>
            <p:nvPr/>
          </p:nvSpPr>
          <p:spPr>
            <a:xfrm>
              <a:off x="8215355" y="3771071"/>
              <a:ext cx="6143" cy="6140"/>
            </a:xfrm>
            <a:custGeom>
              <a:avLst/>
              <a:gdLst>
                <a:gd name="connsiteX0" fmla="*/ 0 w 0"/>
                <a:gd name="connsiteY0" fmla="*/ 1992 h 0"/>
                <a:gd name="connsiteX1" fmla="*/ 2657 w 0"/>
                <a:gd name="connsiteY1" fmla="*/ 0 h 0"/>
                <a:gd name="connsiteX2" fmla="*/ 0 w 0"/>
                <a:gd name="connsiteY2" fmla="*/ 1992 h 0"/>
              </a:gdLst>
              <a:ahLst/>
              <a:cxnLst>
                <a:cxn ang="0">
                  <a:pos x="connsiteX0" y="connsiteY0"/>
                </a:cxn>
                <a:cxn ang="0">
                  <a:pos x="connsiteX1" y="connsiteY1"/>
                </a:cxn>
                <a:cxn ang="0">
                  <a:pos x="connsiteX2" y="connsiteY2"/>
                </a:cxn>
              </a:cxnLst>
              <a:rect l="l" t="t" r="r" b="b"/>
              <a:pathLst>
                <a:path>
                  <a:moveTo>
                    <a:pt x="0" y="1992"/>
                  </a:moveTo>
                  <a:lnTo>
                    <a:pt x="2657" y="0"/>
                  </a:lnTo>
                  <a:cubicBezTo>
                    <a:pt x="1570" y="724"/>
                    <a:pt x="725" y="1388"/>
                    <a:pt x="0" y="199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9BFF280C-0802-6B46-824E-1CD9BDACE4E5}"/>
                </a:ext>
              </a:extLst>
            </p:cNvPr>
            <p:cNvSpPr/>
            <p:nvPr/>
          </p:nvSpPr>
          <p:spPr>
            <a:xfrm>
              <a:off x="8217873" y="3768800"/>
              <a:ext cx="6143" cy="6140"/>
            </a:xfrm>
            <a:custGeom>
              <a:avLst/>
              <a:gdLst>
                <a:gd name="connsiteX0" fmla="*/ 0 w 0"/>
                <a:gd name="connsiteY0" fmla="*/ 2233 h 0"/>
                <a:gd name="connsiteX1" fmla="*/ 2416 w 0"/>
                <a:gd name="connsiteY1" fmla="*/ 0 h 0"/>
              </a:gdLst>
              <a:ahLst/>
              <a:cxnLst>
                <a:cxn ang="0">
                  <a:pos x="connsiteX0" y="connsiteY0"/>
                </a:cxn>
                <a:cxn ang="0">
                  <a:pos x="connsiteX1" y="connsiteY1"/>
                </a:cxn>
              </a:cxnLst>
              <a:rect l="l" t="t" r="r" b="b"/>
              <a:pathLst>
                <a:path>
                  <a:moveTo>
                    <a:pt x="0" y="2233"/>
                  </a:moveTo>
                  <a:lnTo>
                    <a:pt x="241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5D6B1ABA-68C4-BF44-A514-95A0852261D4}"/>
                </a:ext>
              </a:extLst>
            </p:cNvPr>
            <p:cNvSpPr/>
            <p:nvPr/>
          </p:nvSpPr>
          <p:spPr>
            <a:xfrm>
              <a:off x="8222542" y="3764317"/>
              <a:ext cx="6143" cy="6140"/>
            </a:xfrm>
            <a:custGeom>
              <a:avLst/>
              <a:gdLst>
                <a:gd name="connsiteX0" fmla="*/ 664 w 0"/>
                <a:gd name="connsiteY0" fmla="*/ 1267 h 0"/>
                <a:gd name="connsiteX1" fmla="*/ 1691 w 0"/>
                <a:gd name="connsiteY1" fmla="*/ 0 h 0"/>
                <a:gd name="connsiteX2" fmla="*/ 664 w 0"/>
                <a:gd name="connsiteY2" fmla="*/ 1267 h 0"/>
                <a:gd name="connsiteX3" fmla="*/ 0 w 0"/>
                <a:gd name="connsiteY3" fmla="*/ 2052 h 0"/>
              </a:gdLst>
              <a:ahLst/>
              <a:cxnLst>
                <a:cxn ang="0">
                  <a:pos x="connsiteX0" y="connsiteY0"/>
                </a:cxn>
                <a:cxn ang="0">
                  <a:pos x="connsiteX1" y="connsiteY1"/>
                </a:cxn>
                <a:cxn ang="0">
                  <a:pos x="connsiteX2" y="connsiteY2"/>
                </a:cxn>
                <a:cxn ang="0">
                  <a:pos x="connsiteX3" y="connsiteY3"/>
                </a:cxn>
              </a:cxnLst>
              <a:rect l="l" t="t" r="r" b="b"/>
              <a:pathLst>
                <a:path>
                  <a:moveTo>
                    <a:pt x="664" y="1267"/>
                  </a:moveTo>
                  <a:lnTo>
                    <a:pt x="1691" y="0"/>
                  </a:lnTo>
                  <a:lnTo>
                    <a:pt x="664" y="1267"/>
                  </a:lnTo>
                  <a:cubicBezTo>
                    <a:pt x="495" y="1569"/>
                    <a:pt x="269" y="1835"/>
                    <a:pt x="0" y="205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 name="Freeform 48">
              <a:extLst>
                <a:ext uri="{FF2B5EF4-FFF2-40B4-BE49-F238E27FC236}">
                  <a16:creationId xmlns:a16="http://schemas.microsoft.com/office/drawing/2014/main" id="{5631857C-471D-4145-AD53-37A46009232A}"/>
                </a:ext>
              </a:extLst>
            </p:cNvPr>
            <p:cNvSpPr/>
            <p:nvPr/>
          </p:nvSpPr>
          <p:spPr>
            <a:xfrm>
              <a:off x="8231879" y="3753388"/>
              <a:ext cx="6143" cy="6140"/>
            </a:xfrm>
            <a:custGeom>
              <a:avLst/>
              <a:gdLst>
                <a:gd name="connsiteX0" fmla="*/ 4468 w 0"/>
                <a:gd name="connsiteY0" fmla="*/ 0 h 0"/>
                <a:gd name="connsiteX1" fmla="*/ 0 w 0"/>
                <a:gd name="connsiteY1" fmla="*/ 1026 h 0"/>
                <a:gd name="connsiteX2" fmla="*/ 0 w 0"/>
                <a:gd name="connsiteY2" fmla="*/ 1026 h 0"/>
                <a:gd name="connsiteX3" fmla="*/ 4468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4468" y="0"/>
                  </a:moveTo>
                  <a:cubicBezTo>
                    <a:pt x="3140" y="842"/>
                    <a:pt x="1563" y="1205"/>
                    <a:pt x="0" y="1026"/>
                  </a:cubicBezTo>
                  <a:lnTo>
                    <a:pt x="0" y="1026"/>
                  </a:lnTo>
                  <a:cubicBezTo>
                    <a:pt x="1563" y="1210"/>
                    <a:pt x="3142" y="847"/>
                    <a:pt x="4468"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 name="Freeform 49">
              <a:extLst>
                <a:ext uri="{FF2B5EF4-FFF2-40B4-BE49-F238E27FC236}">
                  <a16:creationId xmlns:a16="http://schemas.microsoft.com/office/drawing/2014/main" id="{42619263-27DC-F84B-9C24-508464DB5260}"/>
                </a:ext>
              </a:extLst>
            </p:cNvPr>
            <p:cNvSpPr/>
            <p:nvPr/>
          </p:nvSpPr>
          <p:spPr>
            <a:xfrm>
              <a:off x="8266464" y="3683515"/>
              <a:ext cx="6143" cy="6140"/>
            </a:xfrm>
            <a:custGeom>
              <a:avLst/>
              <a:gdLst>
                <a:gd name="connsiteX0" fmla="*/ 0 w 0"/>
                <a:gd name="connsiteY0" fmla="*/ 0 h 0"/>
                <a:gd name="connsiteX1" fmla="*/ 846 w 0"/>
                <a:gd name="connsiteY1" fmla="*/ 0 h 0"/>
                <a:gd name="connsiteX2" fmla="*/ 846 w 0"/>
                <a:gd name="connsiteY2" fmla="*/ 0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846" y="0"/>
                  </a:lnTo>
                  <a:lnTo>
                    <a:pt x="846"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62BEC752-BD2C-8843-B061-EBBD037199FC}"/>
                </a:ext>
              </a:extLst>
            </p:cNvPr>
            <p:cNvSpPr/>
            <p:nvPr/>
          </p:nvSpPr>
          <p:spPr>
            <a:xfrm>
              <a:off x="8272730" y="3673506"/>
              <a:ext cx="6143" cy="6140"/>
            </a:xfrm>
            <a:custGeom>
              <a:avLst/>
              <a:gdLst>
                <a:gd name="connsiteX0" fmla="*/ 0 w 0"/>
                <a:gd name="connsiteY0" fmla="*/ 724 h 0"/>
                <a:gd name="connsiteX1" fmla="*/ 1811 w 0"/>
                <a:gd name="connsiteY1" fmla="*/ 0 h 0"/>
              </a:gdLst>
              <a:ahLst/>
              <a:cxnLst>
                <a:cxn ang="0">
                  <a:pos x="connsiteX0" y="connsiteY0"/>
                </a:cxn>
                <a:cxn ang="0">
                  <a:pos x="connsiteX1" y="connsiteY1"/>
                </a:cxn>
              </a:cxnLst>
              <a:rect l="l" t="t" r="r" b="b"/>
              <a:pathLst>
                <a:path>
                  <a:moveTo>
                    <a:pt x="0" y="724"/>
                  </a:moveTo>
                  <a:lnTo>
                    <a:pt x="181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 name="Freeform 51">
              <a:extLst>
                <a:ext uri="{FF2B5EF4-FFF2-40B4-BE49-F238E27FC236}">
                  <a16:creationId xmlns:a16="http://schemas.microsoft.com/office/drawing/2014/main" id="{372AF952-01E2-2644-8109-9240E064E7BE}"/>
                </a:ext>
              </a:extLst>
            </p:cNvPr>
            <p:cNvSpPr/>
            <p:nvPr/>
          </p:nvSpPr>
          <p:spPr>
            <a:xfrm>
              <a:off x="8275065" y="3672033"/>
              <a:ext cx="6143" cy="6140"/>
            </a:xfrm>
            <a:custGeom>
              <a:avLst/>
              <a:gdLst>
                <a:gd name="connsiteX0" fmla="*/ 0 w 0"/>
                <a:gd name="connsiteY0" fmla="*/ 1267 h 0"/>
                <a:gd name="connsiteX1" fmla="*/ 3865 w 0"/>
                <a:gd name="connsiteY1" fmla="*/ 0 h 0"/>
                <a:gd name="connsiteX2" fmla="*/ 0 w 0"/>
                <a:gd name="connsiteY2" fmla="*/ 1267 h 0"/>
              </a:gdLst>
              <a:ahLst/>
              <a:cxnLst>
                <a:cxn ang="0">
                  <a:pos x="connsiteX0" y="connsiteY0"/>
                </a:cxn>
                <a:cxn ang="0">
                  <a:pos x="connsiteX1" y="connsiteY1"/>
                </a:cxn>
                <a:cxn ang="0">
                  <a:pos x="connsiteX2" y="connsiteY2"/>
                </a:cxn>
              </a:cxnLst>
              <a:rect l="l" t="t" r="r" b="b"/>
              <a:pathLst>
                <a:path>
                  <a:moveTo>
                    <a:pt x="0" y="1267"/>
                  </a:moveTo>
                  <a:cubicBezTo>
                    <a:pt x="1208" y="905"/>
                    <a:pt x="2476" y="543"/>
                    <a:pt x="3865" y="0"/>
                  </a:cubicBezTo>
                  <a:cubicBezTo>
                    <a:pt x="2605" y="504"/>
                    <a:pt x="1314" y="928"/>
                    <a:pt x="0" y="126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 name="Freeform 52">
              <a:extLst>
                <a:ext uri="{FF2B5EF4-FFF2-40B4-BE49-F238E27FC236}">
                  <a16:creationId xmlns:a16="http://schemas.microsoft.com/office/drawing/2014/main" id="{37BB9CA7-913E-D148-8EC5-80118F6C784C}"/>
                </a:ext>
              </a:extLst>
            </p:cNvPr>
            <p:cNvSpPr/>
            <p:nvPr/>
          </p:nvSpPr>
          <p:spPr>
            <a:xfrm>
              <a:off x="8316653" y="3594361"/>
              <a:ext cx="6143" cy="6140"/>
            </a:xfrm>
            <a:custGeom>
              <a:avLst/>
              <a:gdLst>
                <a:gd name="connsiteX0" fmla="*/ 0 w 0"/>
                <a:gd name="connsiteY0" fmla="*/ 1026 h 0"/>
                <a:gd name="connsiteX1" fmla="*/ 4650 w 0"/>
                <a:gd name="connsiteY1" fmla="*/ 0 h 0"/>
                <a:gd name="connsiteX2" fmla="*/ 0 w 0"/>
                <a:gd name="connsiteY2" fmla="*/ 1026 h 0"/>
              </a:gdLst>
              <a:ahLst/>
              <a:cxnLst>
                <a:cxn ang="0">
                  <a:pos x="connsiteX0" y="connsiteY0"/>
                </a:cxn>
                <a:cxn ang="0">
                  <a:pos x="connsiteX1" y="connsiteY1"/>
                </a:cxn>
                <a:cxn ang="0">
                  <a:pos x="connsiteX2" y="connsiteY2"/>
                </a:cxn>
              </a:cxnLst>
              <a:rect l="l" t="t" r="r" b="b"/>
              <a:pathLst>
                <a:path>
                  <a:moveTo>
                    <a:pt x="0" y="1026"/>
                  </a:moveTo>
                  <a:cubicBezTo>
                    <a:pt x="1528" y="592"/>
                    <a:pt x="3081" y="249"/>
                    <a:pt x="4650" y="0"/>
                  </a:cubicBezTo>
                  <a:cubicBezTo>
                    <a:pt x="3080" y="302"/>
                    <a:pt x="1510" y="604"/>
                    <a:pt x="0" y="102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 name="Freeform 53">
              <a:extLst>
                <a:ext uri="{FF2B5EF4-FFF2-40B4-BE49-F238E27FC236}">
                  <a16:creationId xmlns:a16="http://schemas.microsoft.com/office/drawing/2014/main" id="{E8763676-AB0A-B045-B5DF-75E36C1985BA}"/>
                </a:ext>
              </a:extLst>
            </p:cNvPr>
            <p:cNvSpPr/>
            <p:nvPr/>
          </p:nvSpPr>
          <p:spPr>
            <a:xfrm>
              <a:off x="8324947" y="3593624"/>
              <a:ext cx="6143" cy="6140"/>
            </a:xfrm>
            <a:custGeom>
              <a:avLst/>
              <a:gdLst>
                <a:gd name="connsiteX0" fmla="*/ 11352 w 6038"/>
                <a:gd name="connsiteY0" fmla="*/ 4285 h 0"/>
                <a:gd name="connsiteX1" fmla="*/ 10507 w 6038"/>
                <a:gd name="connsiteY1" fmla="*/ 4285 h 0"/>
                <a:gd name="connsiteX2" fmla="*/ 10507 w 6038"/>
                <a:gd name="connsiteY2" fmla="*/ 3380 h 0"/>
                <a:gd name="connsiteX3" fmla="*/ 2838 w 6038"/>
                <a:gd name="connsiteY3" fmla="*/ 0 h 0"/>
                <a:gd name="connsiteX4" fmla="*/ 0 w 6038"/>
                <a:gd name="connsiteY4" fmla="*/ 0 h 0"/>
                <a:gd name="connsiteX5" fmla="*/ 2838 w 6038"/>
                <a:gd name="connsiteY5" fmla="*/ 0 h 0"/>
                <a:gd name="connsiteX6" fmla="*/ 10507 w 6038"/>
                <a:gd name="connsiteY6" fmla="*/ 3380 h 0"/>
                <a:gd name="connsiteX7" fmla="*/ 10507 w 6038"/>
                <a:gd name="connsiteY7" fmla="*/ 4225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8">
                  <a:moveTo>
                    <a:pt x="11352" y="4285"/>
                  </a:moveTo>
                  <a:lnTo>
                    <a:pt x="10507" y="4285"/>
                  </a:lnTo>
                  <a:lnTo>
                    <a:pt x="10507" y="3380"/>
                  </a:lnTo>
                  <a:cubicBezTo>
                    <a:pt x="7910" y="4285"/>
                    <a:pt x="5374" y="845"/>
                    <a:pt x="2838" y="0"/>
                  </a:cubicBezTo>
                  <a:lnTo>
                    <a:pt x="0" y="0"/>
                  </a:lnTo>
                  <a:lnTo>
                    <a:pt x="2838" y="0"/>
                  </a:lnTo>
                  <a:cubicBezTo>
                    <a:pt x="5374" y="785"/>
                    <a:pt x="7910" y="4225"/>
                    <a:pt x="10507" y="3380"/>
                  </a:cubicBezTo>
                  <a:lnTo>
                    <a:pt x="10507" y="422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 name="Freeform 54">
              <a:extLst>
                <a:ext uri="{FF2B5EF4-FFF2-40B4-BE49-F238E27FC236}">
                  <a16:creationId xmlns:a16="http://schemas.microsoft.com/office/drawing/2014/main" id="{B88E87D8-3E2C-6249-B7F1-79A482215C02}"/>
                </a:ext>
              </a:extLst>
            </p:cNvPr>
            <p:cNvSpPr/>
            <p:nvPr/>
          </p:nvSpPr>
          <p:spPr>
            <a:xfrm>
              <a:off x="8342515" y="3594668"/>
              <a:ext cx="6143" cy="6140"/>
            </a:xfrm>
            <a:custGeom>
              <a:avLst/>
              <a:gdLst>
                <a:gd name="connsiteX0" fmla="*/ 0 w 0"/>
                <a:gd name="connsiteY0" fmla="*/ 724 h 0"/>
                <a:gd name="connsiteX1" fmla="*/ 966 w 0"/>
                <a:gd name="connsiteY1" fmla="*/ 0 h 0"/>
                <a:gd name="connsiteX2" fmla="*/ 0 w 0"/>
                <a:gd name="connsiteY2" fmla="*/ 724 h 0"/>
              </a:gdLst>
              <a:ahLst/>
              <a:cxnLst>
                <a:cxn ang="0">
                  <a:pos x="connsiteX0" y="connsiteY0"/>
                </a:cxn>
                <a:cxn ang="0">
                  <a:pos x="connsiteX1" y="connsiteY1"/>
                </a:cxn>
                <a:cxn ang="0">
                  <a:pos x="connsiteX2" y="connsiteY2"/>
                </a:cxn>
              </a:cxnLst>
              <a:rect l="l" t="t" r="r" b="b"/>
              <a:pathLst>
                <a:path>
                  <a:moveTo>
                    <a:pt x="0" y="724"/>
                  </a:moveTo>
                  <a:cubicBezTo>
                    <a:pt x="350" y="523"/>
                    <a:pt x="674" y="279"/>
                    <a:pt x="966" y="0"/>
                  </a:cubicBezTo>
                  <a:cubicBezTo>
                    <a:pt x="674" y="279"/>
                    <a:pt x="350" y="523"/>
                    <a:pt x="0" y="72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 name="Freeform 55">
              <a:extLst>
                <a:ext uri="{FF2B5EF4-FFF2-40B4-BE49-F238E27FC236}">
                  <a16:creationId xmlns:a16="http://schemas.microsoft.com/office/drawing/2014/main" id="{487C9B06-B24A-1B43-8251-C5AB07EDF12B}"/>
                </a:ext>
              </a:extLst>
            </p:cNvPr>
            <p:cNvSpPr/>
            <p:nvPr/>
          </p:nvSpPr>
          <p:spPr>
            <a:xfrm>
              <a:off x="8375995" y="3536399"/>
              <a:ext cx="6143" cy="6140"/>
            </a:xfrm>
            <a:custGeom>
              <a:avLst/>
              <a:gdLst>
                <a:gd name="connsiteX0" fmla="*/ 0 w 0"/>
                <a:gd name="connsiteY0" fmla="*/ 1267 h 0"/>
                <a:gd name="connsiteX1" fmla="*/ 1570 w 0"/>
                <a:gd name="connsiteY1" fmla="*/ 0 h 0"/>
                <a:gd name="connsiteX2" fmla="*/ 0 w 0"/>
                <a:gd name="connsiteY2" fmla="*/ 1267 h 0"/>
              </a:gdLst>
              <a:ahLst/>
              <a:cxnLst>
                <a:cxn ang="0">
                  <a:pos x="connsiteX0" y="connsiteY0"/>
                </a:cxn>
                <a:cxn ang="0">
                  <a:pos x="connsiteX1" y="connsiteY1"/>
                </a:cxn>
                <a:cxn ang="0">
                  <a:pos x="connsiteX2" y="connsiteY2"/>
                </a:cxn>
              </a:cxnLst>
              <a:rect l="l" t="t" r="r" b="b"/>
              <a:pathLst>
                <a:path>
                  <a:moveTo>
                    <a:pt x="0" y="1267"/>
                  </a:moveTo>
                  <a:cubicBezTo>
                    <a:pt x="465" y="777"/>
                    <a:pt x="993" y="351"/>
                    <a:pt x="1570" y="0"/>
                  </a:cubicBezTo>
                  <a:cubicBezTo>
                    <a:pt x="993" y="351"/>
                    <a:pt x="465" y="777"/>
                    <a:pt x="0" y="126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 name="Freeform 56">
              <a:extLst>
                <a:ext uri="{FF2B5EF4-FFF2-40B4-BE49-F238E27FC236}">
                  <a16:creationId xmlns:a16="http://schemas.microsoft.com/office/drawing/2014/main" id="{F09D7F8E-5D43-544C-ADA1-0CD0BAC95423}"/>
                </a:ext>
              </a:extLst>
            </p:cNvPr>
            <p:cNvSpPr/>
            <p:nvPr/>
          </p:nvSpPr>
          <p:spPr>
            <a:xfrm>
              <a:off x="8402595" y="3493972"/>
              <a:ext cx="6143" cy="6140"/>
            </a:xfrm>
            <a:custGeom>
              <a:avLst/>
              <a:gdLst>
                <a:gd name="connsiteX0" fmla="*/ 1751 w 0"/>
                <a:gd name="connsiteY0" fmla="*/ 0 h 0"/>
                <a:gd name="connsiteX1" fmla="*/ 1268 w 0"/>
                <a:gd name="connsiteY1" fmla="*/ 1207 h 0"/>
                <a:gd name="connsiteX2" fmla="*/ 0 w 0"/>
                <a:gd name="connsiteY2" fmla="*/ 2716 h 0"/>
                <a:gd name="connsiteX3" fmla="*/ 1268 w 0"/>
                <a:gd name="connsiteY3" fmla="*/ 1147 h 0"/>
                <a:gd name="connsiteX4" fmla="*/ 1751 w 0"/>
                <a:gd name="connsiteY4" fmla="*/ 0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1751" y="0"/>
                  </a:moveTo>
                  <a:lnTo>
                    <a:pt x="1268" y="1207"/>
                  </a:lnTo>
                  <a:lnTo>
                    <a:pt x="0" y="2716"/>
                  </a:lnTo>
                  <a:lnTo>
                    <a:pt x="1268" y="1147"/>
                  </a:lnTo>
                  <a:cubicBezTo>
                    <a:pt x="1449" y="785"/>
                    <a:pt x="1570" y="362"/>
                    <a:pt x="1751"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8" name="Freeform 57">
              <a:extLst>
                <a:ext uri="{FF2B5EF4-FFF2-40B4-BE49-F238E27FC236}">
                  <a16:creationId xmlns:a16="http://schemas.microsoft.com/office/drawing/2014/main" id="{06C07A3F-5195-2149-877F-7A151E716414}"/>
                </a:ext>
              </a:extLst>
            </p:cNvPr>
            <p:cNvSpPr/>
            <p:nvPr/>
          </p:nvSpPr>
          <p:spPr>
            <a:xfrm>
              <a:off x="7564076" y="4662973"/>
              <a:ext cx="989032" cy="749084"/>
            </a:xfrm>
            <a:custGeom>
              <a:avLst/>
              <a:gdLst>
                <a:gd name="connsiteX0" fmla="*/ 967584 w 972181"/>
                <a:gd name="connsiteY0" fmla="*/ 555682 h 736322"/>
                <a:gd name="connsiteX1" fmla="*/ 960519 w 972181"/>
                <a:gd name="connsiteY1" fmla="*/ 521462 h 736322"/>
                <a:gd name="connsiteX2" fmla="*/ 939868 w 972181"/>
                <a:gd name="connsiteY2" fmla="*/ 458089 h 736322"/>
                <a:gd name="connsiteX3" fmla="*/ 914869 w 972181"/>
                <a:gd name="connsiteY3" fmla="*/ 396528 h 736322"/>
                <a:gd name="connsiteX4" fmla="*/ 890715 w 972181"/>
                <a:gd name="connsiteY4" fmla="*/ 371119 h 736322"/>
                <a:gd name="connsiteX5" fmla="*/ 870849 w 972181"/>
                <a:gd name="connsiteY5" fmla="*/ 349270 h 736322"/>
                <a:gd name="connsiteX6" fmla="*/ 903698 w 972181"/>
                <a:gd name="connsiteY6" fmla="*/ 380051 h 736322"/>
                <a:gd name="connsiteX7" fmla="*/ 903698 w 972181"/>
                <a:gd name="connsiteY7" fmla="*/ 363514 h 736322"/>
                <a:gd name="connsiteX8" fmla="*/ 893010 w 972181"/>
                <a:gd name="connsiteY8" fmla="*/ 338045 h 736322"/>
                <a:gd name="connsiteX9" fmla="*/ 864569 w 972181"/>
                <a:gd name="connsiteY9" fmla="*/ 285355 h 736322"/>
                <a:gd name="connsiteX10" fmla="*/ 832082 w 972181"/>
                <a:gd name="connsiteY10" fmla="*/ 243831 h 736322"/>
                <a:gd name="connsiteX11" fmla="*/ 809499 w 972181"/>
                <a:gd name="connsiteY11" fmla="*/ 224277 h 736322"/>
                <a:gd name="connsiteX12" fmla="*/ 791806 w 972181"/>
                <a:gd name="connsiteY12" fmla="*/ 200135 h 736322"/>
                <a:gd name="connsiteX13" fmla="*/ 819764 w 972181"/>
                <a:gd name="connsiteY13" fmla="*/ 195307 h 736322"/>
                <a:gd name="connsiteX14" fmla="*/ 795611 w 972181"/>
                <a:gd name="connsiteY14" fmla="*/ 175450 h 736322"/>
                <a:gd name="connsiteX15" fmla="*/ 755214 w 972181"/>
                <a:gd name="connsiteY15" fmla="*/ 138332 h 736322"/>
                <a:gd name="connsiteX16" fmla="*/ 746941 w 972181"/>
                <a:gd name="connsiteY16" fmla="*/ 108155 h 736322"/>
                <a:gd name="connsiteX17" fmla="*/ 738850 w 972181"/>
                <a:gd name="connsiteY17" fmla="*/ 78400 h 736322"/>
                <a:gd name="connsiteX18" fmla="*/ 719346 w 972181"/>
                <a:gd name="connsiteY18" fmla="*/ 20883 h 736322"/>
                <a:gd name="connsiteX19" fmla="*/ 705578 w 972181"/>
                <a:gd name="connsiteY19" fmla="*/ 0 h 736322"/>
                <a:gd name="connsiteX20" fmla="*/ 691086 w 972181"/>
                <a:gd name="connsiteY20" fmla="*/ 13399 h 736322"/>
                <a:gd name="connsiteX21" fmla="*/ 668140 w 972181"/>
                <a:gd name="connsiteY21" fmla="*/ 12071 h 736322"/>
                <a:gd name="connsiteX22" fmla="*/ 650401 w 972181"/>
                <a:gd name="connsiteY22" fmla="*/ 16460 h 736322"/>
                <a:gd name="connsiteX23" fmla="*/ 648999 w 972181"/>
                <a:gd name="connsiteY23" fmla="*/ 19736 h 736322"/>
                <a:gd name="connsiteX24" fmla="*/ 648999 w 972181"/>
                <a:gd name="connsiteY24" fmla="*/ 42671 h 736322"/>
                <a:gd name="connsiteX25" fmla="*/ 634989 w 972181"/>
                <a:gd name="connsiteY25" fmla="*/ 57940 h 736322"/>
                <a:gd name="connsiteX26" fmla="*/ 618444 w 972181"/>
                <a:gd name="connsiteY26" fmla="*/ 45205 h 736322"/>
                <a:gd name="connsiteX27" fmla="*/ 605703 w 972181"/>
                <a:gd name="connsiteY27" fmla="*/ 45205 h 736322"/>
                <a:gd name="connsiteX28" fmla="*/ 320147 w 972181"/>
                <a:gd name="connsiteY28" fmla="*/ 68261 h 736322"/>
                <a:gd name="connsiteX29" fmla="*/ 314109 w 972181"/>
                <a:gd name="connsiteY29" fmla="*/ 68261 h 736322"/>
                <a:gd name="connsiteX30" fmla="*/ 316705 w 972181"/>
                <a:gd name="connsiteY30" fmla="*/ 66571 h 736322"/>
                <a:gd name="connsiteX31" fmla="*/ 314411 w 972181"/>
                <a:gd name="connsiteY31" fmla="*/ 67355 h 736322"/>
                <a:gd name="connsiteX32" fmla="*/ 322804 w 972181"/>
                <a:gd name="connsiteY32" fmla="*/ 64820 h 736322"/>
                <a:gd name="connsiteX33" fmla="*/ 303602 w 972181"/>
                <a:gd name="connsiteY33" fmla="*/ 33980 h 736322"/>
                <a:gd name="connsiteX34" fmla="*/ 60496 w 972181"/>
                <a:gd name="connsiteY34" fmla="*/ 60475 h 736322"/>
                <a:gd name="connsiteX35" fmla="*/ 535 w 972181"/>
                <a:gd name="connsiteY35" fmla="*/ 64217 h 736322"/>
                <a:gd name="connsiteX36" fmla="*/ 9109 w 972181"/>
                <a:gd name="connsiteY36" fmla="*/ 87695 h 736322"/>
                <a:gd name="connsiteX37" fmla="*/ 18106 w 972181"/>
                <a:gd name="connsiteY37" fmla="*/ 98800 h 736322"/>
                <a:gd name="connsiteX38" fmla="*/ 18106 w 972181"/>
                <a:gd name="connsiteY38" fmla="*/ 115458 h 736322"/>
                <a:gd name="connsiteX39" fmla="*/ 30606 w 972181"/>
                <a:gd name="connsiteY39" fmla="*/ 138332 h 736322"/>
                <a:gd name="connsiteX40" fmla="*/ 31451 w 972181"/>
                <a:gd name="connsiteY40" fmla="*/ 157827 h 736322"/>
                <a:gd name="connsiteX41" fmla="*/ 49083 w 972181"/>
                <a:gd name="connsiteY41" fmla="*/ 148472 h 736322"/>
                <a:gd name="connsiteX42" fmla="*/ 75109 w 972181"/>
                <a:gd name="connsiteY42" fmla="*/ 143100 h 736322"/>
                <a:gd name="connsiteX43" fmla="*/ 106931 w 972181"/>
                <a:gd name="connsiteY43" fmla="*/ 140445 h 736322"/>
                <a:gd name="connsiteX44" fmla="*/ 94492 w 972181"/>
                <a:gd name="connsiteY44" fmla="*/ 141290 h 736322"/>
                <a:gd name="connsiteX45" fmla="*/ 122088 w 972181"/>
                <a:gd name="connsiteY45" fmla="*/ 112742 h 736322"/>
                <a:gd name="connsiteX46" fmla="*/ 162787 w 972181"/>
                <a:gd name="connsiteY46" fmla="*/ 118777 h 736322"/>
                <a:gd name="connsiteX47" fmla="*/ 152823 w 972181"/>
                <a:gd name="connsiteY47" fmla="*/ 123907 h 736322"/>
                <a:gd name="connsiteX48" fmla="*/ 164055 w 972181"/>
                <a:gd name="connsiteY48" fmla="*/ 125658 h 736322"/>
                <a:gd name="connsiteX49" fmla="*/ 192616 w 972181"/>
                <a:gd name="connsiteY49" fmla="*/ 122459 h 736322"/>
                <a:gd name="connsiteX50" fmla="*/ 216770 w 972181"/>
                <a:gd name="connsiteY50" fmla="*/ 132297 h 736322"/>
                <a:gd name="connsiteX51" fmla="*/ 238267 w 972181"/>
                <a:gd name="connsiteY51" fmla="*/ 151610 h 736322"/>
                <a:gd name="connsiteX52" fmla="*/ 235610 w 972181"/>
                <a:gd name="connsiteY52" fmla="*/ 124149 h 736322"/>
                <a:gd name="connsiteX53" fmla="*/ 258676 w 972181"/>
                <a:gd name="connsiteY53" fmla="*/ 155412 h 736322"/>
                <a:gd name="connsiteX54" fmla="*/ 252638 w 972181"/>
                <a:gd name="connsiteY54" fmla="*/ 157163 h 736322"/>
                <a:gd name="connsiteX55" fmla="*/ 269123 w 972181"/>
                <a:gd name="connsiteY55" fmla="*/ 171829 h 736322"/>
                <a:gd name="connsiteX56" fmla="*/ 289533 w 972181"/>
                <a:gd name="connsiteY56" fmla="*/ 180520 h 736322"/>
                <a:gd name="connsiteX57" fmla="*/ 290982 w 972181"/>
                <a:gd name="connsiteY57" fmla="*/ 203817 h 736322"/>
                <a:gd name="connsiteX58" fmla="*/ 301247 w 972181"/>
                <a:gd name="connsiteY58" fmla="*/ 196574 h 736322"/>
                <a:gd name="connsiteX59" fmla="*/ 334156 w 972181"/>
                <a:gd name="connsiteY59" fmla="*/ 186857 h 736322"/>
                <a:gd name="connsiteX60" fmla="*/ 344663 w 972181"/>
                <a:gd name="connsiteY60" fmla="*/ 200075 h 736322"/>
                <a:gd name="connsiteX61" fmla="*/ 354687 w 972181"/>
                <a:gd name="connsiteY61" fmla="*/ 185046 h 736322"/>
                <a:gd name="connsiteX62" fmla="*/ 372802 w 972181"/>
                <a:gd name="connsiteY62" fmla="*/ 175329 h 736322"/>
                <a:gd name="connsiteX63" fmla="*/ 396231 w 972181"/>
                <a:gd name="connsiteY63" fmla="*/ 163259 h 736322"/>
                <a:gd name="connsiteX64" fmla="*/ 390193 w 972181"/>
                <a:gd name="connsiteY64" fmla="*/ 153421 h 736322"/>
                <a:gd name="connsiteX65" fmla="*/ 397197 w 972181"/>
                <a:gd name="connsiteY65" fmla="*/ 144549 h 736322"/>
                <a:gd name="connsiteX66" fmla="*/ 416097 w 972181"/>
                <a:gd name="connsiteY66" fmla="*/ 133021 h 736322"/>
                <a:gd name="connsiteX67" fmla="*/ 479259 w 972181"/>
                <a:gd name="connsiteY67" fmla="*/ 165431 h 736322"/>
                <a:gd name="connsiteX68" fmla="*/ 505345 w 972181"/>
                <a:gd name="connsiteY68" fmla="*/ 186012 h 736322"/>
                <a:gd name="connsiteX69" fmla="*/ 518388 w 972181"/>
                <a:gd name="connsiteY69" fmla="*/ 206895 h 736322"/>
                <a:gd name="connsiteX70" fmla="*/ 529076 w 972181"/>
                <a:gd name="connsiteY70" fmla="*/ 212387 h 736322"/>
                <a:gd name="connsiteX71" fmla="*/ 535779 w 972181"/>
                <a:gd name="connsiteY71" fmla="*/ 226751 h 736322"/>
                <a:gd name="connsiteX72" fmla="*/ 566393 w 972181"/>
                <a:gd name="connsiteY72" fmla="*/ 232787 h 736322"/>
                <a:gd name="connsiteX73" fmla="*/ 598397 w 972181"/>
                <a:gd name="connsiteY73" fmla="*/ 270810 h 736322"/>
                <a:gd name="connsiteX74" fmla="*/ 607333 w 972181"/>
                <a:gd name="connsiteY74" fmla="*/ 315412 h 736322"/>
                <a:gd name="connsiteX75" fmla="*/ 596766 w 972181"/>
                <a:gd name="connsiteY75" fmla="*/ 367196 h 736322"/>
                <a:gd name="connsiteX76" fmla="*/ 600087 w 972181"/>
                <a:gd name="connsiteY76" fmla="*/ 387294 h 736322"/>
                <a:gd name="connsiteX77" fmla="*/ 601174 w 972181"/>
                <a:gd name="connsiteY77" fmla="*/ 408961 h 736322"/>
                <a:gd name="connsiteX78" fmla="*/ 613553 w 972181"/>
                <a:gd name="connsiteY78" fmla="*/ 423567 h 736322"/>
                <a:gd name="connsiteX79" fmla="*/ 621222 w 972181"/>
                <a:gd name="connsiteY79" fmla="*/ 408538 h 736322"/>
                <a:gd name="connsiteX80" fmla="*/ 641209 w 972181"/>
                <a:gd name="connsiteY80" fmla="*/ 397071 h 736322"/>
                <a:gd name="connsiteX81" fmla="*/ 635533 w 972181"/>
                <a:gd name="connsiteY81" fmla="*/ 437629 h 736322"/>
                <a:gd name="connsiteX82" fmla="*/ 640545 w 972181"/>
                <a:gd name="connsiteY82" fmla="*/ 467263 h 736322"/>
                <a:gd name="connsiteX83" fmla="*/ 657633 w 972181"/>
                <a:gd name="connsiteY83" fmla="*/ 493819 h 736322"/>
                <a:gd name="connsiteX84" fmla="*/ 702438 w 972181"/>
                <a:gd name="connsiteY84" fmla="*/ 540594 h 736322"/>
                <a:gd name="connsiteX85" fmla="*/ 708899 w 972181"/>
                <a:gd name="connsiteY85" fmla="*/ 527014 h 736322"/>
                <a:gd name="connsiteX86" fmla="*/ 723995 w 972181"/>
                <a:gd name="connsiteY86" fmla="*/ 564856 h 736322"/>
                <a:gd name="connsiteX87" fmla="*/ 733174 w 972181"/>
                <a:gd name="connsiteY87" fmla="*/ 552242 h 736322"/>
                <a:gd name="connsiteX88" fmla="*/ 734321 w 972181"/>
                <a:gd name="connsiteY88" fmla="*/ 568840 h 736322"/>
                <a:gd name="connsiteX89" fmla="*/ 732872 w 972181"/>
                <a:gd name="connsiteY89" fmla="*/ 576806 h 736322"/>
                <a:gd name="connsiteX90" fmla="*/ 737582 w 972181"/>
                <a:gd name="connsiteY90" fmla="*/ 583325 h 736322"/>
                <a:gd name="connsiteX91" fmla="*/ 739212 w 972181"/>
                <a:gd name="connsiteY91" fmla="*/ 600345 h 736322"/>
                <a:gd name="connsiteX92" fmla="*/ 772665 w 972181"/>
                <a:gd name="connsiteY92" fmla="*/ 645671 h 736322"/>
                <a:gd name="connsiteX93" fmla="*/ 817590 w 972181"/>
                <a:gd name="connsiteY93" fmla="*/ 659673 h 736322"/>
                <a:gd name="connsiteX94" fmla="*/ 853821 w 972181"/>
                <a:gd name="connsiteY94" fmla="*/ 678503 h 736322"/>
                <a:gd name="connsiteX95" fmla="*/ 889206 w 972181"/>
                <a:gd name="connsiteY95" fmla="*/ 693411 h 736322"/>
                <a:gd name="connsiteX96" fmla="*/ 890836 w 972181"/>
                <a:gd name="connsiteY96" fmla="*/ 714173 h 736322"/>
                <a:gd name="connsiteX97" fmla="*/ 846575 w 972181"/>
                <a:gd name="connsiteY97" fmla="*/ 729684 h 736322"/>
                <a:gd name="connsiteX98" fmla="*/ 886911 w 972181"/>
                <a:gd name="connsiteY98" fmla="*/ 735719 h 736322"/>
                <a:gd name="connsiteX99" fmla="*/ 935701 w 972181"/>
                <a:gd name="connsiteY99" fmla="*/ 721596 h 736322"/>
                <a:gd name="connsiteX100" fmla="*/ 962693 w 972181"/>
                <a:gd name="connsiteY100" fmla="*/ 614950 h 736322"/>
                <a:gd name="connsiteX101" fmla="*/ 974287 w 972181"/>
                <a:gd name="connsiteY101" fmla="*/ 625452 h 736322"/>
                <a:gd name="connsiteX102" fmla="*/ 969939 w 972181"/>
                <a:gd name="connsiteY102" fmla="*/ 588817 h 736322"/>
                <a:gd name="connsiteX103" fmla="*/ 967584 w 972181"/>
                <a:gd name="connsiteY103" fmla="*/ 555682 h 73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972181" h="736322">
                  <a:moveTo>
                    <a:pt x="967584" y="555682"/>
                  </a:moveTo>
                  <a:cubicBezTo>
                    <a:pt x="966225" y="544093"/>
                    <a:pt x="963861" y="532642"/>
                    <a:pt x="960519" y="521462"/>
                  </a:cubicBezTo>
                  <a:cubicBezTo>
                    <a:pt x="955568" y="500217"/>
                    <a:pt x="946631" y="479214"/>
                    <a:pt x="939868" y="458089"/>
                  </a:cubicBezTo>
                  <a:cubicBezTo>
                    <a:pt x="933467" y="438112"/>
                    <a:pt x="926946" y="413548"/>
                    <a:pt x="914869" y="396528"/>
                  </a:cubicBezTo>
                  <a:cubicBezTo>
                    <a:pt x="908083" y="386941"/>
                    <a:pt x="899948" y="378383"/>
                    <a:pt x="890715" y="371119"/>
                  </a:cubicBezTo>
                  <a:cubicBezTo>
                    <a:pt x="882745" y="364782"/>
                    <a:pt x="870487" y="361522"/>
                    <a:pt x="870849" y="349270"/>
                  </a:cubicBezTo>
                  <a:cubicBezTo>
                    <a:pt x="881658" y="356755"/>
                    <a:pt x="892165" y="375706"/>
                    <a:pt x="903698" y="380051"/>
                  </a:cubicBezTo>
                  <a:cubicBezTo>
                    <a:pt x="917284" y="385242"/>
                    <a:pt x="906174" y="370455"/>
                    <a:pt x="903698" y="363514"/>
                  </a:cubicBezTo>
                  <a:cubicBezTo>
                    <a:pt x="900317" y="352892"/>
                    <a:pt x="901162" y="346253"/>
                    <a:pt x="893010" y="338045"/>
                  </a:cubicBezTo>
                  <a:cubicBezTo>
                    <a:pt x="878880" y="323861"/>
                    <a:pt x="873204" y="302979"/>
                    <a:pt x="864569" y="285355"/>
                  </a:cubicBezTo>
                  <a:cubicBezTo>
                    <a:pt x="855740" y="270062"/>
                    <a:pt x="844804" y="256084"/>
                    <a:pt x="832082" y="243831"/>
                  </a:cubicBezTo>
                  <a:cubicBezTo>
                    <a:pt x="824535" y="235865"/>
                    <a:pt x="816141" y="233088"/>
                    <a:pt x="809499" y="224277"/>
                  </a:cubicBezTo>
                  <a:cubicBezTo>
                    <a:pt x="802857" y="215465"/>
                    <a:pt x="796456" y="210757"/>
                    <a:pt x="791806" y="200135"/>
                  </a:cubicBezTo>
                  <a:cubicBezTo>
                    <a:pt x="800260" y="200135"/>
                    <a:pt x="821516" y="210697"/>
                    <a:pt x="819764" y="195307"/>
                  </a:cubicBezTo>
                  <a:cubicBezTo>
                    <a:pt x="818556" y="185107"/>
                    <a:pt x="802615" y="180640"/>
                    <a:pt x="795611" y="175450"/>
                  </a:cubicBezTo>
                  <a:cubicBezTo>
                    <a:pt x="782991" y="166216"/>
                    <a:pt x="761977" y="152938"/>
                    <a:pt x="755214" y="138332"/>
                  </a:cubicBezTo>
                  <a:cubicBezTo>
                    <a:pt x="751893" y="128436"/>
                    <a:pt x="749131" y="118361"/>
                    <a:pt x="746941" y="108155"/>
                  </a:cubicBezTo>
                  <a:cubicBezTo>
                    <a:pt x="743922" y="98378"/>
                    <a:pt x="741809" y="88238"/>
                    <a:pt x="738850" y="78400"/>
                  </a:cubicBezTo>
                  <a:cubicBezTo>
                    <a:pt x="733695" y="58798"/>
                    <a:pt x="727178" y="39578"/>
                    <a:pt x="719346" y="20883"/>
                  </a:cubicBezTo>
                  <a:cubicBezTo>
                    <a:pt x="715723" y="13278"/>
                    <a:pt x="709503" y="7303"/>
                    <a:pt x="705578" y="0"/>
                  </a:cubicBezTo>
                  <a:cubicBezTo>
                    <a:pt x="700868" y="4527"/>
                    <a:pt x="695977" y="9053"/>
                    <a:pt x="691086" y="13399"/>
                  </a:cubicBezTo>
                  <a:cubicBezTo>
                    <a:pt x="684685" y="19736"/>
                    <a:pt x="675809" y="14666"/>
                    <a:pt x="668140" y="12071"/>
                  </a:cubicBezTo>
                  <a:cubicBezTo>
                    <a:pt x="662029" y="8387"/>
                    <a:pt x="654087" y="10352"/>
                    <a:pt x="650401" y="16460"/>
                  </a:cubicBezTo>
                  <a:cubicBezTo>
                    <a:pt x="649784" y="17482"/>
                    <a:pt x="649312" y="18584"/>
                    <a:pt x="648999" y="19736"/>
                  </a:cubicBezTo>
                  <a:cubicBezTo>
                    <a:pt x="646462" y="28668"/>
                    <a:pt x="648999" y="35006"/>
                    <a:pt x="648999" y="42671"/>
                  </a:cubicBezTo>
                  <a:cubicBezTo>
                    <a:pt x="647730" y="51603"/>
                    <a:pt x="645194" y="60777"/>
                    <a:pt x="634989" y="57940"/>
                  </a:cubicBezTo>
                  <a:cubicBezTo>
                    <a:pt x="626052" y="56673"/>
                    <a:pt x="626052" y="46473"/>
                    <a:pt x="618444" y="45205"/>
                  </a:cubicBezTo>
                  <a:cubicBezTo>
                    <a:pt x="614221" y="44572"/>
                    <a:pt x="609927" y="44572"/>
                    <a:pt x="605703" y="45205"/>
                  </a:cubicBezTo>
                  <a:lnTo>
                    <a:pt x="320147" y="68261"/>
                  </a:lnTo>
                  <a:cubicBezTo>
                    <a:pt x="318139" y="68458"/>
                    <a:pt x="316117" y="68458"/>
                    <a:pt x="314109" y="68261"/>
                  </a:cubicBezTo>
                  <a:cubicBezTo>
                    <a:pt x="314913" y="67608"/>
                    <a:pt x="315783" y="67041"/>
                    <a:pt x="316705" y="66571"/>
                  </a:cubicBezTo>
                  <a:lnTo>
                    <a:pt x="314411" y="67355"/>
                  </a:lnTo>
                  <a:cubicBezTo>
                    <a:pt x="317047" y="66049"/>
                    <a:pt x="319884" y="65192"/>
                    <a:pt x="322804" y="64820"/>
                  </a:cubicBezTo>
                  <a:cubicBezTo>
                    <a:pt x="313686" y="64398"/>
                    <a:pt x="306199" y="45990"/>
                    <a:pt x="303602" y="33980"/>
                  </a:cubicBezTo>
                  <a:lnTo>
                    <a:pt x="60496" y="60475"/>
                  </a:lnTo>
                  <a:cubicBezTo>
                    <a:pt x="46366" y="62044"/>
                    <a:pt x="13095" y="72063"/>
                    <a:pt x="535" y="64217"/>
                  </a:cubicBezTo>
                  <a:cubicBezTo>
                    <a:pt x="-1699" y="73693"/>
                    <a:pt x="3433" y="80694"/>
                    <a:pt x="9109" y="87695"/>
                  </a:cubicBezTo>
                  <a:cubicBezTo>
                    <a:pt x="12068" y="91316"/>
                    <a:pt x="16536" y="93730"/>
                    <a:pt x="18106" y="98800"/>
                  </a:cubicBezTo>
                  <a:cubicBezTo>
                    <a:pt x="19677" y="103870"/>
                    <a:pt x="16476" y="110388"/>
                    <a:pt x="18106" y="115458"/>
                  </a:cubicBezTo>
                  <a:cubicBezTo>
                    <a:pt x="21488" y="124934"/>
                    <a:pt x="28915" y="127106"/>
                    <a:pt x="30606" y="138332"/>
                  </a:cubicBezTo>
                  <a:cubicBezTo>
                    <a:pt x="31524" y="144787"/>
                    <a:pt x="31807" y="151316"/>
                    <a:pt x="31451" y="157827"/>
                  </a:cubicBezTo>
                  <a:cubicBezTo>
                    <a:pt x="37490" y="158491"/>
                    <a:pt x="44072" y="151791"/>
                    <a:pt x="49083" y="148472"/>
                  </a:cubicBezTo>
                  <a:cubicBezTo>
                    <a:pt x="56231" y="142274"/>
                    <a:pt x="66090" y="140239"/>
                    <a:pt x="75109" y="143100"/>
                  </a:cubicBezTo>
                  <a:cubicBezTo>
                    <a:pt x="65629" y="159577"/>
                    <a:pt x="104758" y="148049"/>
                    <a:pt x="106931" y="140445"/>
                  </a:cubicBezTo>
                  <a:cubicBezTo>
                    <a:pt x="102898" y="141637"/>
                    <a:pt x="98650" y="141925"/>
                    <a:pt x="94492" y="141290"/>
                  </a:cubicBezTo>
                  <a:cubicBezTo>
                    <a:pt x="98055" y="132478"/>
                    <a:pt x="112608" y="116122"/>
                    <a:pt x="122088" y="112742"/>
                  </a:cubicBezTo>
                  <a:cubicBezTo>
                    <a:pt x="134648" y="108155"/>
                    <a:pt x="151314" y="114130"/>
                    <a:pt x="162787" y="118777"/>
                  </a:cubicBezTo>
                  <a:cubicBezTo>
                    <a:pt x="158922" y="117751"/>
                    <a:pt x="152642" y="118777"/>
                    <a:pt x="152823" y="123907"/>
                  </a:cubicBezTo>
                  <a:cubicBezTo>
                    <a:pt x="152823" y="130365"/>
                    <a:pt x="160311" y="126201"/>
                    <a:pt x="164055" y="125658"/>
                  </a:cubicBezTo>
                  <a:cubicBezTo>
                    <a:pt x="173499" y="123996"/>
                    <a:pt x="183038" y="122928"/>
                    <a:pt x="192616" y="122459"/>
                  </a:cubicBezTo>
                  <a:cubicBezTo>
                    <a:pt x="203244" y="122459"/>
                    <a:pt x="208376" y="126322"/>
                    <a:pt x="216770" y="132297"/>
                  </a:cubicBezTo>
                  <a:cubicBezTo>
                    <a:pt x="222386" y="136340"/>
                    <a:pt x="233375" y="151067"/>
                    <a:pt x="238267" y="151610"/>
                  </a:cubicBezTo>
                  <a:cubicBezTo>
                    <a:pt x="240078" y="141833"/>
                    <a:pt x="232228" y="133926"/>
                    <a:pt x="235610" y="124149"/>
                  </a:cubicBezTo>
                  <a:cubicBezTo>
                    <a:pt x="241225" y="133926"/>
                    <a:pt x="260367" y="143100"/>
                    <a:pt x="258676" y="155412"/>
                  </a:cubicBezTo>
                  <a:cubicBezTo>
                    <a:pt x="256080" y="155412"/>
                    <a:pt x="255053" y="156921"/>
                    <a:pt x="252638" y="157163"/>
                  </a:cubicBezTo>
                  <a:cubicBezTo>
                    <a:pt x="257022" y="163172"/>
                    <a:pt x="262643" y="168173"/>
                    <a:pt x="269123" y="171829"/>
                  </a:cubicBezTo>
                  <a:cubicBezTo>
                    <a:pt x="274678" y="174847"/>
                    <a:pt x="286030" y="173941"/>
                    <a:pt x="289533" y="180520"/>
                  </a:cubicBezTo>
                  <a:cubicBezTo>
                    <a:pt x="293035" y="187098"/>
                    <a:pt x="287902" y="197057"/>
                    <a:pt x="290982" y="203817"/>
                  </a:cubicBezTo>
                  <a:cubicBezTo>
                    <a:pt x="295450" y="203817"/>
                    <a:pt x="298349" y="200195"/>
                    <a:pt x="301247" y="196574"/>
                  </a:cubicBezTo>
                  <a:cubicBezTo>
                    <a:pt x="311150" y="201764"/>
                    <a:pt x="321717" y="178468"/>
                    <a:pt x="334156" y="186857"/>
                  </a:cubicBezTo>
                  <a:cubicBezTo>
                    <a:pt x="341342" y="191625"/>
                    <a:pt x="333673" y="200859"/>
                    <a:pt x="344663" y="200075"/>
                  </a:cubicBezTo>
                  <a:cubicBezTo>
                    <a:pt x="352211" y="199531"/>
                    <a:pt x="355049" y="191625"/>
                    <a:pt x="354687" y="185046"/>
                  </a:cubicBezTo>
                  <a:cubicBezTo>
                    <a:pt x="368938" y="191746"/>
                    <a:pt x="368575" y="187702"/>
                    <a:pt x="372802" y="175329"/>
                  </a:cubicBezTo>
                  <a:cubicBezTo>
                    <a:pt x="377029" y="162957"/>
                    <a:pt x="384879" y="163983"/>
                    <a:pt x="396231" y="163259"/>
                  </a:cubicBezTo>
                  <a:cubicBezTo>
                    <a:pt x="396231" y="157223"/>
                    <a:pt x="390193" y="158853"/>
                    <a:pt x="390193" y="153421"/>
                  </a:cubicBezTo>
                  <a:cubicBezTo>
                    <a:pt x="390193" y="151067"/>
                    <a:pt x="395506" y="146299"/>
                    <a:pt x="397197" y="144549"/>
                  </a:cubicBezTo>
                  <a:cubicBezTo>
                    <a:pt x="402330" y="139358"/>
                    <a:pt x="412836" y="138513"/>
                    <a:pt x="416097" y="133021"/>
                  </a:cubicBezTo>
                  <a:cubicBezTo>
                    <a:pt x="437956" y="141350"/>
                    <a:pt x="458366" y="155171"/>
                    <a:pt x="479259" y="165431"/>
                  </a:cubicBezTo>
                  <a:cubicBezTo>
                    <a:pt x="489459" y="170135"/>
                    <a:pt x="498399" y="177188"/>
                    <a:pt x="505345" y="186012"/>
                  </a:cubicBezTo>
                  <a:cubicBezTo>
                    <a:pt x="510719" y="193134"/>
                    <a:pt x="510900" y="201644"/>
                    <a:pt x="518388" y="206895"/>
                  </a:cubicBezTo>
                  <a:cubicBezTo>
                    <a:pt x="522071" y="209430"/>
                    <a:pt x="525755" y="208705"/>
                    <a:pt x="529076" y="212387"/>
                  </a:cubicBezTo>
                  <a:cubicBezTo>
                    <a:pt x="532397" y="216069"/>
                    <a:pt x="532035" y="222949"/>
                    <a:pt x="535779" y="226751"/>
                  </a:cubicBezTo>
                  <a:cubicBezTo>
                    <a:pt x="543930" y="235261"/>
                    <a:pt x="556309" y="228502"/>
                    <a:pt x="566393" y="232787"/>
                  </a:cubicBezTo>
                  <a:cubicBezTo>
                    <a:pt x="580100" y="238158"/>
                    <a:pt x="589037" y="259886"/>
                    <a:pt x="598397" y="270810"/>
                  </a:cubicBezTo>
                  <a:cubicBezTo>
                    <a:pt x="610473" y="284450"/>
                    <a:pt x="609084" y="298512"/>
                    <a:pt x="607333" y="315412"/>
                  </a:cubicBezTo>
                  <a:cubicBezTo>
                    <a:pt x="605462" y="333518"/>
                    <a:pt x="588615" y="347701"/>
                    <a:pt x="596766" y="367196"/>
                  </a:cubicBezTo>
                  <a:cubicBezTo>
                    <a:pt x="600208" y="375344"/>
                    <a:pt x="601959" y="376852"/>
                    <a:pt x="600087" y="387294"/>
                  </a:cubicBezTo>
                  <a:cubicBezTo>
                    <a:pt x="598517" y="395985"/>
                    <a:pt x="596827" y="400934"/>
                    <a:pt x="601174" y="408961"/>
                  </a:cubicBezTo>
                  <a:cubicBezTo>
                    <a:pt x="602805" y="411979"/>
                    <a:pt x="609869" y="422601"/>
                    <a:pt x="613553" y="423567"/>
                  </a:cubicBezTo>
                  <a:cubicBezTo>
                    <a:pt x="623818" y="426403"/>
                    <a:pt x="620678" y="415781"/>
                    <a:pt x="621222" y="408538"/>
                  </a:cubicBezTo>
                  <a:cubicBezTo>
                    <a:pt x="631608" y="410711"/>
                    <a:pt x="628709" y="394476"/>
                    <a:pt x="641209" y="397071"/>
                  </a:cubicBezTo>
                  <a:cubicBezTo>
                    <a:pt x="643066" y="410855"/>
                    <a:pt x="641103" y="424884"/>
                    <a:pt x="635533" y="437629"/>
                  </a:cubicBezTo>
                  <a:cubicBezTo>
                    <a:pt x="628589" y="451451"/>
                    <a:pt x="627683" y="456762"/>
                    <a:pt x="640545" y="467263"/>
                  </a:cubicBezTo>
                  <a:cubicBezTo>
                    <a:pt x="651112" y="475834"/>
                    <a:pt x="650387" y="483076"/>
                    <a:pt x="657633" y="493819"/>
                  </a:cubicBezTo>
                  <a:cubicBezTo>
                    <a:pt x="668563" y="510115"/>
                    <a:pt x="674601" y="549707"/>
                    <a:pt x="702438" y="540594"/>
                  </a:cubicBezTo>
                  <a:cubicBezTo>
                    <a:pt x="696400" y="528161"/>
                    <a:pt x="701593" y="505347"/>
                    <a:pt x="708899" y="527014"/>
                  </a:cubicBezTo>
                  <a:cubicBezTo>
                    <a:pt x="711858" y="536007"/>
                    <a:pt x="709684" y="565581"/>
                    <a:pt x="723995" y="564856"/>
                  </a:cubicBezTo>
                  <a:cubicBezTo>
                    <a:pt x="724659" y="561054"/>
                    <a:pt x="726954" y="549888"/>
                    <a:pt x="733174" y="552242"/>
                  </a:cubicBezTo>
                  <a:cubicBezTo>
                    <a:pt x="739393" y="554596"/>
                    <a:pt x="734925" y="564313"/>
                    <a:pt x="734321" y="568840"/>
                  </a:cubicBezTo>
                  <a:cubicBezTo>
                    <a:pt x="733557" y="571437"/>
                    <a:pt x="733072" y="574107"/>
                    <a:pt x="732872" y="576806"/>
                  </a:cubicBezTo>
                  <a:cubicBezTo>
                    <a:pt x="733536" y="580126"/>
                    <a:pt x="736978" y="580790"/>
                    <a:pt x="737582" y="583325"/>
                  </a:cubicBezTo>
                  <a:cubicBezTo>
                    <a:pt x="739031" y="588817"/>
                    <a:pt x="737582" y="594731"/>
                    <a:pt x="739212" y="600345"/>
                  </a:cubicBezTo>
                  <a:cubicBezTo>
                    <a:pt x="745251" y="618451"/>
                    <a:pt x="761313" y="630522"/>
                    <a:pt x="772665" y="645671"/>
                  </a:cubicBezTo>
                  <a:cubicBezTo>
                    <a:pt x="784017" y="660820"/>
                    <a:pt x="797966" y="660035"/>
                    <a:pt x="817590" y="659673"/>
                  </a:cubicBezTo>
                  <a:cubicBezTo>
                    <a:pt x="837215" y="659311"/>
                    <a:pt x="843254" y="663234"/>
                    <a:pt x="853821" y="678503"/>
                  </a:cubicBezTo>
                  <a:cubicBezTo>
                    <a:pt x="866199" y="696067"/>
                    <a:pt x="868735" y="701438"/>
                    <a:pt x="889206" y="693411"/>
                  </a:cubicBezTo>
                  <a:cubicBezTo>
                    <a:pt x="915594" y="683030"/>
                    <a:pt x="909917" y="707474"/>
                    <a:pt x="890836" y="714173"/>
                  </a:cubicBezTo>
                  <a:cubicBezTo>
                    <a:pt x="881658" y="717372"/>
                    <a:pt x="846273" y="713449"/>
                    <a:pt x="846575" y="729684"/>
                  </a:cubicBezTo>
                  <a:cubicBezTo>
                    <a:pt x="846877" y="745919"/>
                    <a:pt x="878820" y="738737"/>
                    <a:pt x="886911" y="735719"/>
                  </a:cubicBezTo>
                  <a:cubicBezTo>
                    <a:pt x="903034" y="729684"/>
                    <a:pt x="919700" y="727270"/>
                    <a:pt x="935701" y="721596"/>
                  </a:cubicBezTo>
                  <a:cubicBezTo>
                    <a:pt x="969215" y="709526"/>
                    <a:pt x="953092" y="642774"/>
                    <a:pt x="962693" y="614950"/>
                  </a:cubicBezTo>
                  <a:cubicBezTo>
                    <a:pt x="967886" y="620563"/>
                    <a:pt x="970120" y="642774"/>
                    <a:pt x="974287" y="625452"/>
                  </a:cubicBezTo>
                  <a:cubicBezTo>
                    <a:pt x="976883" y="614588"/>
                    <a:pt x="972173" y="599379"/>
                    <a:pt x="969939" y="588817"/>
                  </a:cubicBezTo>
                  <a:cubicBezTo>
                    <a:pt x="968274" y="577852"/>
                    <a:pt x="967486" y="566772"/>
                    <a:pt x="967584" y="55568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9" name="Freeform 58">
              <a:extLst>
                <a:ext uri="{FF2B5EF4-FFF2-40B4-BE49-F238E27FC236}">
                  <a16:creationId xmlns:a16="http://schemas.microsoft.com/office/drawing/2014/main" id="{878036F4-14C5-6049-AB77-C7C5C82677B4}"/>
                </a:ext>
              </a:extLst>
            </p:cNvPr>
            <p:cNvSpPr/>
            <p:nvPr/>
          </p:nvSpPr>
          <p:spPr>
            <a:xfrm>
              <a:off x="6905131" y="2568914"/>
              <a:ext cx="552875" cy="607864"/>
            </a:xfrm>
            <a:custGeom>
              <a:avLst/>
              <a:gdLst>
                <a:gd name="connsiteX0" fmla="*/ 541012 w 543455"/>
                <a:gd name="connsiteY0" fmla="*/ 199230 h 597507"/>
                <a:gd name="connsiteX1" fmla="*/ 525614 w 543455"/>
                <a:gd name="connsiteY1" fmla="*/ 228019 h 597507"/>
                <a:gd name="connsiteX2" fmla="*/ 506412 w 543455"/>
                <a:gd name="connsiteY2" fmla="*/ 258196 h 597507"/>
                <a:gd name="connsiteX3" fmla="*/ 467283 w 543455"/>
                <a:gd name="connsiteY3" fmla="*/ 314989 h 597507"/>
                <a:gd name="connsiteX4" fmla="*/ 468853 w 543455"/>
                <a:gd name="connsiteY4" fmla="*/ 303763 h 597507"/>
                <a:gd name="connsiteX5" fmla="*/ 468431 w 543455"/>
                <a:gd name="connsiteY5" fmla="*/ 293141 h 597507"/>
                <a:gd name="connsiteX6" fmla="*/ 484070 w 543455"/>
                <a:gd name="connsiteY6" fmla="*/ 256928 h 597507"/>
                <a:gd name="connsiteX7" fmla="*/ 499227 w 543455"/>
                <a:gd name="connsiteY7" fmla="*/ 211482 h 597507"/>
                <a:gd name="connsiteX8" fmla="*/ 501099 w 543455"/>
                <a:gd name="connsiteY8" fmla="*/ 207377 h 597507"/>
                <a:gd name="connsiteX9" fmla="*/ 489928 w 543455"/>
                <a:gd name="connsiteY9" fmla="*/ 201946 h 597507"/>
                <a:gd name="connsiteX10" fmla="*/ 479300 w 543455"/>
                <a:gd name="connsiteY10" fmla="*/ 191082 h 597507"/>
                <a:gd name="connsiteX11" fmla="*/ 465411 w 543455"/>
                <a:gd name="connsiteY11" fmla="*/ 192711 h 597507"/>
                <a:gd name="connsiteX12" fmla="*/ 466680 w 543455"/>
                <a:gd name="connsiteY12" fmla="*/ 179494 h 597507"/>
                <a:gd name="connsiteX13" fmla="*/ 469035 w 543455"/>
                <a:gd name="connsiteY13" fmla="*/ 162896 h 597507"/>
                <a:gd name="connsiteX14" fmla="*/ 472959 w 543455"/>
                <a:gd name="connsiteY14" fmla="*/ 150162 h 597507"/>
                <a:gd name="connsiteX15" fmla="*/ 462755 w 543455"/>
                <a:gd name="connsiteY15" fmla="*/ 144126 h 597507"/>
                <a:gd name="connsiteX16" fmla="*/ 449832 w 543455"/>
                <a:gd name="connsiteY16" fmla="*/ 138875 h 597507"/>
                <a:gd name="connsiteX17" fmla="*/ 435824 w 543455"/>
                <a:gd name="connsiteY17" fmla="*/ 136039 h 597507"/>
                <a:gd name="connsiteX18" fmla="*/ 433589 w 543455"/>
                <a:gd name="connsiteY18" fmla="*/ 122338 h 597507"/>
                <a:gd name="connsiteX19" fmla="*/ 418131 w 543455"/>
                <a:gd name="connsiteY19" fmla="*/ 121192 h 597507"/>
                <a:gd name="connsiteX20" fmla="*/ 404122 w 543455"/>
                <a:gd name="connsiteY20" fmla="*/ 116725 h 597507"/>
                <a:gd name="connsiteX21" fmla="*/ 389449 w 543455"/>
                <a:gd name="connsiteY21" fmla="*/ 119924 h 597507"/>
                <a:gd name="connsiteX22" fmla="*/ 376828 w 543455"/>
                <a:gd name="connsiteY22" fmla="*/ 113889 h 597507"/>
                <a:gd name="connsiteX23" fmla="*/ 336552 w 543455"/>
                <a:gd name="connsiteY23" fmla="*/ 99404 h 597507"/>
                <a:gd name="connsiteX24" fmla="*/ 325079 w 543455"/>
                <a:gd name="connsiteY24" fmla="*/ 96808 h 597507"/>
                <a:gd name="connsiteX25" fmla="*/ 316807 w 543455"/>
                <a:gd name="connsiteY25" fmla="*/ 96205 h 597507"/>
                <a:gd name="connsiteX26" fmla="*/ 297665 w 543455"/>
                <a:gd name="connsiteY26" fmla="*/ 93006 h 597507"/>
                <a:gd name="connsiteX27" fmla="*/ 279550 w 543455"/>
                <a:gd name="connsiteY27" fmla="*/ 88540 h 597507"/>
                <a:gd name="connsiteX28" fmla="*/ 263608 w 543455"/>
                <a:gd name="connsiteY28" fmla="*/ 86608 h 597507"/>
                <a:gd name="connsiteX29" fmla="*/ 238730 w 543455"/>
                <a:gd name="connsiteY29" fmla="*/ 61803 h 597507"/>
                <a:gd name="connsiteX30" fmla="*/ 230458 w 543455"/>
                <a:gd name="connsiteY30" fmla="*/ 48404 h 597507"/>
                <a:gd name="connsiteX31" fmla="*/ 221521 w 543455"/>
                <a:gd name="connsiteY31" fmla="*/ 42369 h 597507"/>
                <a:gd name="connsiteX32" fmla="*/ 219830 w 543455"/>
                <a:gd name="connsiteY32" fmla="*/ 41463 h 597507"/>
                <a:gd name="connsiteX33" fmla="*/ 200628 w 543455"/>
                <a:gd name="connsiteY33" fmla="*/ 31867 h 597507"/>
                <a:gd name="connsiteX34" fmla="*/ 180701 w 543455"/>
                <a:gd name="connsiteY34" fmla="*/ 39774 h 597507"/>
                <a:gd name="connsiteX35" fmla="*/ 166994 w 543455"/>
                <a:gd name="connsiteY35" fmla="*/ 47016 h 597507"/>
                <a:gd name="connsiteX36" fmla="*/ 160231 w 543455"/>
                <a:gd name="connsiteY36" fmla="*/ 41463 h 597507"/>
                <a:gd name="connsiteX37" fmla="*/ 167477 w 543455"/>
                <a:gd name="connsiteY37" fmla="*/ 37178 h 597507"/>
                <a:gd name="connsiteX38" fmla="*/ 168745 w 543455"/>
                <a:gd name="connsiteY38" fmla="*/ 19072 h 597507"/>
                <a:gd name="connsiteX39" fmla="*/ 173576 w 543455"/>
                <a:gd name="connsiteY39" fmla="*/ 0 h 597507"/>
                <a:gd name="connsiteX40" fmla="*/ 132635 w 543455"/>
                <a:gd name="connsiteY40" fmla="*/ 11467 h 597507"/>
                <a:gd name="connsiteX41" fmla="*/ 98760 w 543455"/>
                <a:gd name="connsiteY41" fmla="*/ 30660 h 597507"/>
                <a:gd name="connsiteX42" fmla="*/ 62530 w 543455"/>
                <a:gd name="connsiteY42" fmla="*/ 31264 h 597507"/>
                <a:gd name="connsiteX43" fmla="*/ 62530 w 543455"/>
                <a:gd name="connsiteY43" fmla="*/ 31264 h 597507"/>
                <a:gd name="connsiteX44" fmla="*/ 58122 w 543455"/>
                <a:gd name="connsiteY44" fmla="*/ 31264 h 597507"/>
                <a:gd name="connsiteX45" fmla="*/ 43992 w 543455"/>
                <a:gd name="connsiteY45" fmla="*/ 67476 h 597507"/>
                <a:gd name="connsiteX46" fmla="*/ 45622 w 543455"/>
                <a:gd name="connsiteY46" fmla="*/ 107431 h 597507"/>
                <a:gd name="connsiteX47" fmla="*/ 36806 w 543455"/>
                <a:gd name="connsiteY47" fmla="*/ 134530 h 597507"/>
                <a:gd name="connsiteX48" fmla="*/ 1361 w 543455"/>
                <a:gd name="connsiteY48" fmla="*/ 180942 h 597507"/>
                <a:gd name="connsiteX49" fmla="*/ 1783 w 543455"/>
                <a:gd name="connsiteY49" fmla="*/ 199652 h 597507"/>
                <a:gd name="connsiteX50" fmla="*/ 15853 w 543455"/>
                <a:gd name="connsiteY50" fmla="*/ 210214 h 597507"/>
                <a:gd name="connsiteX51" fmla="*/ 13981 w 543455"/>
                <a:gd name="connsiteY51" fmla="*/ 227657 h 597507"/>
                <a:gd name="connsiteX52" fmla="*/ 7943 w 543455"/>
                <a:gd name="connsiteY52" fmla="*/ 246125 h 597507"/>
                <a:gd name="connsiteX53" fmla="*/ 3836 w 543455"/>
                <a:gd name="connsiteY53" fmla="*/ 287769 h 597507"/>
                <a:gd name="connsiteX54" fmla="*/ 4682 w 543455"/>
                <a:gd name="connsiteY54" fmla="*/ 307083 h 597507"/>
                <a:gd name="connsiteX55" fmla="*/ 20925 w 543455"/>
                <a:gd name="connsiteY55" fmla="*/ 318067 h 597507"/>
                <a:gd name="connsiteX56" fmla="*/ 36746 w 543455"/>
                <a:gd name="connsiteY56" fmla="*/ 328509 h 597507"/>
                <a:gd name="connsiteX57" fmla="*/ 56069 w 543455"/>
                <a:gd name="connsiteY57" fmla="*/ 333035 h 597507"/>
                <a:gd name="connsiteX58" fmla="*/ 73882 w 543455"/>
                <a:gd name="connsiteY58" fmla="*/ 337501 h 597507"/>
                <a:gd name="connsiteX59" fmla="*/ 91514 w 543455"/>
                <a:gd name="connsiteY59" fmla="*/ 340217 h 597507"/>
                <a:gd name="connsiteX60" fmla="*/ 101719 w 543455"/>
                <a:gd name="connsiteY60" fmla="*/ 355547 h 597507"/>
                <a:gd name="connsiteX61" fmla="*/ 112769 w 543455"/>
                <a:gd name="connsiteY61" fmla="*/ 371662 h 597507"/>
                <a:gd name="connsiteX62" fmla="*/ 127443 w 543455"/>
                <a:gd name="connsiteY62" fmla="*/ 385061 h 597507"/>
                <a:gd name="connsiteX63" fmla="*/ 137828 w 543455"/>
                <a:gd name="connsiteY63" fmla="*/ 399485 h 597507"/>
                <a:gd name="connsiteX64" fmla="*/ 167175 w 543455"/>
                <a:gd name="connsiteY64" fmla="*/ 421756 h 597507"/>
                <a:gd name="connsiteX65" fmla="*/ 172610 w 543455"/>
                <a:gd name="connsiteY65" fmla="*/ 440285 h 597507"/>
                <a:gd name="connsiteX66" fmla="*/ 174783 w 543455"/>
                <a:gd name="connsiteY66" fmla="*/ 447648 h 597507"/>
                <a:gd name="connsiteX67" fmla="*/ 168745 w 543455"/>
                <a:gd name="connsiteY67" fmla="*/ 456098 h 597507"/>
                <a:gd name="connsiteX68" fmla="*/ 168322 w 543455"/>
                <a:gd name="connsiteY68" fmla="*/ 469134 h 597507"/>
                <a:gd name="connsiteX69" fmla="*/ 168323 w 543455"/>
                <a:gd name="connsiteY69" fmla="*/ 471669 h 597507"/>
                <a:gd name="connsiteX70" fmla="*/ 175387 w 543455"/>
                <a:gd name="connsiteY70" fmla="*/ 496958 h 597507"/>
                <a:gd name="connsiteX71" fmla="*/ 181064 w 543455"/>
                <a:gd name="connsiteY71" fmla="*/ 515849 h 597507"/>
                <a:gd name="connsiteX72" fmla="*/ 172731 w 543455"/>
                <a:gd name="connsiteY72" fmla="*/ 529609 h 597507"/>
                <a:gd name="connsiteX73" fmla="*/ 186015 w 543455"/>
                <a:gd name="connsiteY73" fmla="*/ 564434 h 597507"/>
                <a:gd name="connsiteX74" fmla="*/ 193201 w 543455"/>
                <a:gd name="connsiteY74" fmla="*/ 581876 h 597507"/>
                <a:gd name="connsiteX75" fmla="*/ 212584 w 543455"/>
                <a:gd name="connsiteY75" fmla="*/ 585437 h 597507"/>
                <a:gd name="connsiteX76" fmla="*/ 226714 w 543455"/>
                <a:gd name="connsiteY76" fmla="*/ 599138 h 597507"/>
                <a:gd name="connsiteX77" fmla="*/ 506171 w 543455"/>
                <a:gd name="connsiteY77" fmla="*/ 573245 h 597507"/>
                <a:gd name="connsiteX78" fmla="*/ 505446 w 543455"/>
                <a:gd name="connsiteY78" fmla="*/ 541318 h 597507"/>
                <a:gd name="connsiteX79" fmla="*/ 487814 w 543455"/>
                <a:gd name="connsiteY79" fmla="*/ 467625 h 597507"/>
                <a:gd name="connsiteX80" fmla="*/ 496872 w 543455"/>
                <a:gd name="connsiteY80" fmla="*/ 433827 h 597507"/>
                <a:gd name="connsiteX81" fmla="*/ 501763 w 543455"/>
                <a:gd name="connsiteY81" fmla="*/ 401115 h 597507"/>
                <a:gd name="connsiteX82" fmla="*/ 513840 w 543455"/>
                <a:gd name="connsiteY82" fmla="*/ 328991 h 597507"/>
                <a:gd name="connsiteX83" fmla="*/ 518610 w 543455"/>
                <a:gd name="connsiteY83" fmla="*/ 290123 h 597507"/>
                <a:gd name="connsiteX84" fmla="*/ 535819 w 543455"/>
                <a:gd name="connsiteY84" fmla="*/ 260248 h 597507"/>
                <a:gd name="connsiteX85" fmla="*/ 547896 w 543455"/>
                <a:gd name="connsiteY85" fmla="*/ 220112 h 597507"/>
                <a:gd name="connsiteX86" fmla="*/ 541012 w 543455"/>
                <a:gd name="connsiteY86" fmla="*/ 199230 h 597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43455" h="597507">
                  <a:moveTo>
                    <a:pt x="541012" y="199230"/>
                  </a:moveTo>
                  <a:cubicBezTo>
                    <a:pt x="534068" y="201463"/>
                    <a:pt x="528513" y="222164"/>
                    <a:pt x="525614" y="228019"/>
                  </a:cubicBezTo>
                  <a:cubicBezTo>
                    <a:pt x="520187" y="238664"/>
                    <a:pt x="513757" y="248769"/>
                    <a:pt x="506412" y="258196"/>
                  </a:cubicBezTo>
                  <a:cubicBezTo>
                    <a:pt x="492524" y="276302"/>
                    <a:pt x="481112" y="296581"/>
                    <a:pt x="467283" y="314989"/>
                  </a:cubicBezTo>
                  <a:cubicBezTo>
                    <a:pt x="467344" y="311197"/>
                    <a:pt x="467871" y="307427"/>
                    <a:pt x="468853" y="303763"/>
                  </a:cubicBezTo>
                  <a:cubicBezTo>
                    <a:pt x="468957" y="300217"/>
                    <a:pt x="468816" y="296668"/>
                    <a:pt x="468431" y="293141"/>
                  </a:cubicBezTo>
                  <a:cubicBezTo>
                    <a:pt x="468793" y="278837"/>
                    <a:pt x="477307" y="268637"/>
                    <a:pt x="484070" y="256928"/>
                  </a:cubicBezTo>
                  <a:cubicBezTo>
                    <a:pt x="492403" y="242504"/>
                    <a:pt x="492826" y="226208"/>
                    <a:pt x="499227" y="211482"/>
                  </a:cubicBezTo>
                  <a:cubicBezTo>
                    <a:pt x="499830" y="210093"/>
                    <a:pt x="500495" y="208766"/>
                    <a:pt x="501099" y="207377"/>
                  </a:cubicBezTo>
                  <a:cubicBezTo>
                    <a:pt x="497176" y="206007"/>
                    <a:pt x="493427" y="204184"/>
                    <a:pt x="489928" y="201946"/>
                  </a:cubicBezTo>
                  <a:cubicBezTo>
                    <a:pt x="486365" y="198988"/>
                    <a:pt x="483889" y="193134"/>
                    <a:pt x="479300" y="191082"/>
                  </a:cubicBezTo>
                  <a:cubicBezTo>
                    <a:pt x="474711" y="189030"/>
                    <a:pt x="468431" y="194884"/>
                    <a:pt x="465411" y="192711"/>
                  </a:cubicBezTo>
                  <a:cubicBezTo>
                    <a:pt x="462392" y="190539"/>
                    <a:pt x="466076" y="181908"/>
                    <a:pt x="466680" y="179494"/>
                  </a:cubicBezTo>
                  <a:cubicBezTo>
                    <a:pt x="468068" y="173941"/>
                    <a:pt x="468008" y="168509"/>
                    <a:pt x="469035" y="162896"/>
                  </a:cubicBezTo>
                  <a:cubicBezTo>
                    <a:pt x="469759" y="159335"/>
                    <a:pt x="473322" y="153662"/>
                    <a:pt x="472959" y="150162"/>
                  </a:cubicBezTo>
                  <a:cubicBezTo>
                    <a:pt x="472235" y="143462"/>
                    <a:pt x="467767" y="145997"/>
                    <a:pt x="462755" y="144126"/>
                  </a:cubicBezTo>
                  <a:cubicBezTo>
                    <a:pt x="458615" y="141989"/>
                    <a:pt x="454290" y="140232"/>
                    <a:pt x="449832" y="138875"/>
                  </a:cubicBezTo>
                  <a:cubicBezTo>
                    <a:pt x="444398" y="138030"/>
                    <a:pt x="438480" y="140807"/>
                    <a:pt x="435824" y="136039"/>
                  </a:cubicBezTo>
                  <a:cubicBezTo>
                    <a:pt x="433167" y="131271"/>
                    <a:pt x="437333" y="126080"/>
                    <a:pt x="433589" y="122338"/>
                  </a:cubicBezTo>
                  <a:cubicBezTo>
                    <a:pt x="429846" y="118596"/>
                    <a:pt x="423022" y="121735"/>
                    <a:pt x="418131" y="121192"/>
                  </a:cubicBezTo>
                  <a:cubicBezTo>
                    <a:pt x="413240" y="120648"/>
                    <a:pt x="409315" y="116665"/>
                    <a:pt x="404122" y="116725"/>
                  </a:cubicBezTo>
                  <a:cubicBezTo>
                    <a:pt x="398929" y="116786"/>
                    <a:pt x="395064" y="120105"/>
                    <a:pt x="389449" y="119924"/>
                  </a:cubicBezTo>
                  <a:cubicBezTo>
                    <a:pt x="384593" y="119724"/>
                    <a:pt x="380031" y="117542"/>
                    <a:pt x="376828" y="113889"/>
                  </a:cubicBezTo>
                  <a:cubicBezTo>
                    <a:pt x="366020" y="105017"/>
                    <a:pt x="349837" y="101818"/>
                    <a:pt x="336552" y="99404"/>
                  </a:cubicBezTo>
                  <a:cubicBezTo>
                    <a:pt x="332688" y="98740"/>
                    <a:pt x="328883" y="97472"/>
                    <a:pt x="325079" y="96808"/>
                  </a:cubicBezTo>
                  <a:cubicBezTo>
                    <a:pt x="322308" y="96933"/>
                    <a:pt x="319531" y="96731"/>
                    <a:pt x="316807" y="96205"/>
                  </a:cubicBezTo>
                  <a:cubicBezTo>
                    <a:pt x="310406" y="94937"/>
                    <a:pt x="304066" y="93670"/>
                    <a:pt x="297665" y="93006"/>
                  </a:cubicBezTo>
                  <a:cubicBezTo>
                    <a:pt x="291264" y="92342"/>
                    <a:pt x="286192" y="89204"/>
                    <a:pt x="279550" y="88540"/>
                  </a:cubicBezTo>
                  <a:cubicBezTo>
                    <a:pt x="272907" y="87876"/>
                    <a:pt x="268681" y="87272"/>
                    <a:pt x="263608" y="86608"/>
                  </a:cubicBezTo>
                  <a:cubicBezTo>
                    <a:pt x="250867" y="84737"/>
                    <a:pt x="243199" y="72606"/>
                    <a:pt x="238730" y="61803"/>
                  </a:cubicBezTo>
                  <a:cubicBezTo>
                    <a:pt x="236601" y="56978"/>
                    <a:pt x="233818" y="52469"/>
                    <a:pt x="230458" y="48404"/>
                  </a:cubicBezTo>
                  <a:cubicBezTo>
                    <a:pt x="227640" y="46164"/>
                    <a:pt x="224652" y="44146"/>
                    <a:pt x="221521" y="42369"/>
                  </a:cubicBezTo>
                  <a:cubicBezTo>
                    <a:pt x="220984" y="42021"/>
                    <a:pt x="220418" y="41718"/>
                    <a:pt x="219830" y="41463"/>
                  </a:cubicBezTo>
                  <a:cubicBezTo>
                    <a:pt x="210591" y="45145"/>
                    <a:pt x="208176" y="36514"/>
                    <a:pt x="200628" y="31867"/>
                  </a:cubicBezTo>
                  <a:cubicBezTo>
                    <a:pt x="189155" y="24866"/>
                    <a:pt x="190242" y="40618"/>
                    <a:pt x="180701" y="39774"/>
                  </a:cubicBezTo>
                  <a:cubicBezTo>
                    <a:pt x="177138" y="46352"/>
                    <a:pt x="175508" y="50396"/>
                    <a:pt x="166994" y="47016"/>
                  </a:cubicBezTo>
                  <a:cubicBezTo>
                    <a:pt x="164699" y="46111"/>
                    <a:pt x="160352" y="44602"/>
                    <a:pt x="160231" y="41463"/>
                  </a:cubicBezTo>
                  <a:cubicBezTo>
                    <a:pt x="160231" y="36394"/>
                    <a:pt x="164518" y="39110"/>
                    <a:pt x="167477" y="37178"/>
                  </a:cubicBezTo>
                  <a:cubicBezTo>
                    <a:pt x="175267" y="32169"/>
                    <a:pt x="168685" y="25711"/>
                    <a:pt x="168745" y="19072"/>
                  </a:cubicBezTo>
                  <a:cubicBezTo>
                    <a:pt x="168805" y="12433"/>
                    <a:pt x="174783" y="7906"/>
                    <a:pt x="173576" y="0"/>
                  </a:cubicBezTo>
                  <a:cubicBezTo>
                    <a:pt x="159251" y="762"/>
                    <a:pt x="145271" y="4678"/>
                    <a:pt x="132635" y="11467"/>
                  </a:cubicBezTo>
                  <a:cubicBezTo>
                    <a:pt x="121283" y="18529"/>
                    <a:pt x="111924" y="26858"/>
                    <a:pt x="98760" y="30660"/>
                  </a:cubicBezTo>
                  <a:cubicBezTo>
                    <a:pt x="90367" y="33135"/>
                    <a:pt x="70681" y="35247"/>
                    <a:pt x="62530" y="31264"/>
                  </a:cubicBezTo>
                  <a:lnTo>
                    <a:pt x="62530" y="31264"/>
                  </a:lnTo>
                  <a:cubicBezTo>
                    <a:pt x="61063" y="31382"/>
                    <a:pt x="59589" y="31382"/>
                    <a:pt x="58122" y="31264"/>
                  </a:cubicBezTo>
                  <a:cubicBezTo>
                    <a:pt x="36323" y="31264"/>
                    <a:pt x="43146" y="53896"/>
                    <a:pt x="43992" y="67476"/>
                  </a:cubicBezTo>
                  <a:cubicBezTo>
                    <a:pt x="44837" y="81056"/>
                    <a:pt x="45260" y="94092"/>
                    <a:pt x="45622" y="107431"/>
                  </a:cubicBezTo>
                  <a:cubicBezTo>
                    <a:pt x="45985" y="120769"/>
                    <a:pt x="48339" y="126503"/>
                    <a:pt x="36806" y="134530"/>
                  </a:cubicBezTo>
                  <a:cubicBezTo>
                    <a:pt x="20986" y="145394"/>
                    <a:pt x="3655" y="160663"/>
                    <a:pt x="1361" y="180942"/>
                  </a:cubicBezTo>
                  <a:cubicBezTo>
                    <a:pt x="757" y="186374"/>
                    <a:pt x="-1598" y="194643"/>
                    <a:pt x="1783" y="199652"/>
                  </a:cubicBezTo>
                  <a:cubicBezTo>
                    <a:pt x="5165" y="204662"/>
                    <a:pt x="12653" y="205688"/>
                    <a:pt x="15853" y="210214"/>
                  </a:cubicBezTo>
                  <a:cubicBezTo>
                    <a:pt x="20865" y="217457"/>
                    <a:pt x="18027" y="221440"/>
                    <a:pt x="13981" y="227657"/>
                  </a:cubicBezTo>
                  <a:cubicBezTo>
                    <a:pt x="10177" y="233076"/>
                    <a:pt x="8075" y="239506"/>
                    <a:pt x="7943" y="246125"/>
                  </a:cubicBezTo>
                  <a:cubicBezTo>
                    <a:pt x="6493" y="259946"/>
                    <a:pt x="5890" y="274129"/>
                    <a:pt x="3836" y="287769"/>
                  </a:cubicBezTo>
                  <a:cubicBezTo>
                    <a:pt x="3112" y="292839"/>
                    <a:pt x="1783" y="302436"/>
                    <a:pt x="4682" y="307083"/>
                  </a:cubicBezTo>
                  <a:cubicBezTo>
                    <a:pt x="7580" y="311730"/>
                    <a:pt x="16759" y="314446"/>
                    <a:pt x="20925" y="318067"/>
                  </a:cubicBezTo>
                  <a:cubicBezTo>
                    <a:pt x="26964" y="323318"/>
                    <a:pt x="28775" y="327000"/>
                    <a:pt x="36746" y="328509"/>
                  </a:cubicBezTo>
                  <a:cubicBezTo>
                    <a:pt x="43260" y="329683"/>
                    <a:pt x="49710" y="331194"/>
                    <a:pt x="56069" y="333035"/>
                  </a:cubicBezTo>
                  <a:cubicBezTo>
                    <a:pt x="61787" y="335292"/>
                    <a:pt x="67775" y="336793"/>
                    <a:pt x="73882" y="337501"/>
                  </a:cubicBezTo>
                  <a:cubicBezTo>
                    <a:pt x="80826" y="337803"/>
                    <a:pt x="85959" y="334544"/>
                    <a:pt x="91514" y="340217"/>
                  </a:cubicBezTo>
                  <a:cubicBezTo>
                    <a:pt x="95199" y="345133"/>
                    <a:pt x="98606" y="350251"/>
                    <a:pt x="101719" y="355547"/>
                  </a:cubicBezTo>
                  <a:cubicBezTo>
                    <a:pt x="105644" y="360738"/>
                    <a:pt x="109448" y="366230"/>
                    <a:pt x="112769" y="371662"/>
                  </a:cubicBezTo>
                  <a:cubicBezTo>
                    <a:pt x="116379" y="377355"/>
                    <a:pt x="121445" y="381980"/>
                    <a:pt x="127443" y="385061"/>
                  </a:cubicBezTo>
                  <a:cubicBezTo>
                    <a:pt x="134689" y="389648"/>
                    <a:pt x="133481" y="392545"/>
                    <a:pt x="137828" y="399485"/>
                  </a:cubicBezTo>
                  <a:cubicBezTo>
                    <a:pt x="144773" y="410772"/>
                    <a:pt x="159627" y="411858"/>
                    <a:pt x="167175" y="421756"/>
                  </a:cubicBezTo>
                  <a:cubicBezTo>
                    <a:pt x="170446" y="427408"/>
                    <a:pt x="172310" y="433763"/>
                    <a:pt x="172610" y="440285"/>
                  </a:cubicBezTo>
                  <a:cubicBezTo>
                    <a:pt x="173395" y="444208"/>
                    <a:pt x="175750" y="443665"/>
                    <a:pt x="174783" y="447648"/>
                  </a:cubicBezTo>
                  <a:cubicBezTo>
                    <a:pt x="173817" y="451631"/>
                    <a:pt x="169772" y="452778"/>
                    <a:pt x="168745" y="456098"/>
                  </a:cubicBezTo>
                  <a:cubicBezTo>
                    <a:pt x="167606" y="460353"/>
                    <a:pt x="167461" y="464814"/>
                    <a:pt x="168322" y="469134"/>
                  </a:cubicBezTo>
                  <a:lnTo>
                    <a:pt x="168323" y="471669"/>
                  </a:lnTo>
                  <a:cubicBezTo>
                    <a:pt x="168816" y="480511"/>
                    <a:pt x="171226" y="489140"/>
                    <a:pt x="175387" y="496958"/>
                  </a:cubicBezTo>
                  <a:cubicBezTo>
                    <a:pt x="178992" y="502608"/>
                    <a:pt x="180957" y="509148"/>
                    <a:pt x="181064" y="515849"/>
                  </a:cubicBezTo>
                  <a:cubicBezTo>
                    <a:pt x="180641" y="523393"/>
                    <a:pt x="175689" y="523695"/>
                    <a:pt x="172731" y="529609"/>
                  </a:cubicBezTo>
                  <a:cubicBezTo>
                    <a:pt x="165968" y="543491"/>
                    <a:pt x="181909" y="553329"/>
                    <a:pt x="186015" y="564434"/>
                  </a:cubicBezTo>
                  <a:cubicBezTo>
                    <a:pt x="188189" y="570469"/>
                    <a:pt x="187162" y="577531"/>
                    <a:pt x="193201" y="581876"/>
                  </a:cubicBezTo>
                  <a:cubicBezTo>
                    <a:pt x="199239" y="586222"/>
                    <a:pt x="206244" y="583989"/>
                    <a:pt x="212584" y="585437"/>
                  </a:cubicBezTo>
                  <a:cubicBezTo>
                    <a:pt x="219373" y="587208"/>
                    <a:pt x="224737" y="592408"/>
                    <a:pt x="226714" y="599138"/>
                  </a:cubicBezTo>
                  <a:lnTo>
                    <a:pt x="506171" y="573245"/>
                  </a:lnTo>
                  <a:cubicBezTo>
                    <a:pt x="506171" y="562804"/>
                    <a:pt x="506171" y="552182"/>
                    <a:pt x="505446" y="541318"/>
                  </a:cubicBezTo>
                  <a:cubicBezTo>
                    <a:pt x="503212" y="515667"/>
                    <a:pt x="486003" y="494302"/>
                    <a:pt x="487814" y="467625"/>
                  </a:cubicBezTo>
                  <a:cubicBezTo>
                    <a:pt x="489385" y="456020"/>
                    <a:pt x="492428" y="444663"/>
                    <a:pt x="496872" y="433827"/>
                  </a:cubicBezTo>
                  <a:cubicBezTo>
                    <a:pt x="500069" y="423215"/>
                    <a:pt x="501717" y="412197"/>
                    <a:pt x="501763" y="401115"/>
                  </a:cubicBezTo>
                  <a:cubicBezTo>
                    <a:pt x="502850" y="376309"/>
                    <a:pt x="511243" y="353495"/>
                    <a:pt x="513840" y="328991"/>
                  </a:cubicBezTo>
                  <a:cubicBezTo>
                    <a:pt x="514181" y="315913"/>
                    <a:pt x="515778" y="302897"/>
                    <a:pt x="518610" y="290123"/>
                  </a:cubicBezTo>
                  <a:cubicBezTo>
                    <a:pt x="521991" y="278716"/>
                    <a:pt x="529660" y="270146"/>
                    <a:pt x="535819" y="260248"/>
                  </a:cubicBezTo>
                  <a:cubicBezTo>
                    <a:pt x="543330" y="248174"/>
                    <a:pt x="547498" y="234324"/>
                    <a:pt x="547896" y="220112"/>
                  </a:cubicBezTo>
                  <a:cubicBezTo>
                    <a:pt x="548017" y="216068"/>
                    <a:pt x="548802" y="196695"/>
                    <a:pt x="541012" y="1992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0" name="Freeform 59">
              <a:extLst>
                <a:ext uri="{FF2B5EF4-FFF2-40B4-BE49-F238E27FC236}">
                  <a16:creationId xmlns:a16="http://schemas.microsoft.com/office/drawing/2014/main" id="{1C48BAB6-A4DA-6C4B-80E3-A7717206CA6D}"/>
                </a:ext>
              </a:extLst>
            </p:cNvPr>
            <p:cNvSpPr/>
            <p:nvPr/>
          </p:nvSpPr>
          <p:spPr>
            <a:xfrm>
              <a:off x="3743557" y="2886415"/>
              <a:ext cx="872313" cy="1455189"/>
            </a:xfrm>
            <a:custGeom>
              <a:avLst/>
              <a:gdLst>
                <a:gd name="connsiteX0" fmla="*/ 853731 w 857452"/>
                <a:gd name="connsiteY0" fmla="*/ 1237445 h 1430397"/>
                <a:gd name="connsiteX1" fmla="*/ 853731 w 857452"/>
                <a:gd name="connsiteY1" fmla="*/ 1236962 h 1430397"/>
                <a:gd name="connsiteX2" fmla="*/ 853127 w 857452"/>
                <a:gd name="connsiteY2" fmla="*/ 1235091 h 1430397"/>
                <a:gd name="connsiteX3" fmla="*/ 846727 w 857452"/>
                <a:gd name="connsiteY3" fmla="*/ 1226038 h 1430397"/>
                <a:gd name="connsiteX4" fmla="*/ 838454 w 857452"/>
                <a:gd name="connsiteY4" fmla="*/ 1215174 h 1430397"/>
                <a:gd name="connsiteX5" fmla="*/ 828914 w 857452"/>
                <a:gd name="connsiteY5" fmla="*/ 1204371 h 1430397"/>
                <a:gd name="connsiteX6" fmla="*/ 830785 w 857452"/>
                <a:gd name="connsiteY6" fmla="*/ 1197370 h 1430397"/>
                <a:gd name="connsiteX7" fmla="*/ 832718 w 857452"/>
                <a:gd name="connsiteY7" fmla="*/ 1189041 h 1430397"/>
                <a:gd name="connsiteX8" fmla="*/ 832718 w 857452"/>
                <a:gd name="connsiteY8" fmla="*/ 1182040 h 1430397"/>
                <a:gd name="connsiteX9" fmla="*/ 829517 w 857452"/>
                <a:gd name="connsiteY9" fmla="*/ 1172504 h 1430397"/>
                <a:gd name="connsiteX10" fmla="*/ 830000 w 857452"/>
                <a:gd name="connsiteY10" fmla="*/ 1157838 h 1430397"/>
                <a:gd name="connsiteX11" fmla="*/ 831087 w 857452"/>
                <a:gd name="connsiteY11" fmla="*/ 1146129 h 1430397"/>
                <a:gd name="connsiteX12" fmla="*/ 370720 w 857452"/>
                <a:gd name="connsiteY12" fmla="*/ 504321 h 1430397"/>
                <a:gd name="connsiteX13" fmla="*/ 382193 w 857452"/>
                <a:gd name="connsiteY13" fmla="*/ 469315 h 1430397"/>
                <a:gd name="connsiteX14" fmla="*/ 471018 w 857452"/>
                <a:gd name="connsiteY14" fmla="*/ 111474 h 1430397"/>
                <a:gd name="connsiteX15" fmla="*/ 69042 w 857452"/>
                <a:gd name="connsiteY15" fmla="*/ 0 h 1430397"/>
                <a:gd name="connsiteX16" fmla="*/ 67290 w 857452"/>
                <a:gd name="connsiteY16" fmla="*/ 35247 h 1430397"/>
                <a:gd name="connsiteX17" fmla="*/ 68377 w 857452"/>
                <a:gd name="connsiteY17" fmla="*/ 56069 h 1430397"/>
                <a:gd name="connsiteX18" fmla="*/ 62339 w 857452"/>
                <a:gd name="connsiteY18" fmla="*/ 70313 h 1430397"/>
                <a:gd name="connsiteX19" fmla="*/ 55153 w 857452"/>
                <a:gd name="connsiteY19" fmla="*/ 103206 h 1430397"/>
                <a:gd name="connsiteX20" fmla="*/ 47968 w 857452"/>
                <a:gd name="connsiteY20" fmla="*/ 120286 h 1430397"/>
                <a:gd name="connsiteX21" fmla="*/ 43861 w 857452"/>
                <a:gd name="connsiteY21" fmla="*/ 134771 h 1430397"/>
                <a:gd name="connsiteX22" fmla="*/ 34381 w 857452"/>
                <a:gd name="connsiteY22" fmla="*/ 142979 h 1430397"/>
                <a:gd name="connsiteX23" fmla="*/ 39393 w 857452"/>
                <a:gd name="connsiteY23" fmla="*/ 155050 h 1430397"/>
                <a:gd name="connsiteX24" fmla="*/ 12160 w 857452"/>
                <a:gd name="connsiteY24" fmla="*/ 167121 h 1430397"/>
                <a:gd name="connsiteX25" fmla="*/ 83 w 857452"/>
                <a:gd name="connsiteY25" fmla="*/ 197298 h 1430397"/>
                <a:gd name="connsiteX26" fmla="*/ 11435 w 857452"/>
                <a:gd name="connsiteY26" fmla="*/ 227475 h 1430397"/>
                <a:gd name="connsiteX27" fmla="*/ 22486 w 857452"/>
                <a:gd name="connsiteY27" fmla="*/ 264654 h 1430397"/>
                <a:gd name="connsiteX28" fmla="*/ 31664 w 857452"/>
                <a:gd name="connsiteY28" fmla="*/ 297487 h 1430397"/>
                <a:gd name="connsiteX29" fmla="*/ 27618 w 857452"/>
                <a:gd name="connsiteY29" fmla="*/ 334967 h 1430397"/>
                <a:gd name="connsiteX30" fmla="*/ 18259 w 857452"/>
                <a:gd name="connsiteY30" fmla="*/ 366773 h 1430397"/>
                <a:gd name="connsiteX31" fmla="*/ 25565 w 857452"/>
                <a:gd name="connsiteY31" fmla="*/ 399606 h 1430397"/>
                <a:gd name="connsiteX32" fmla="*/ 17474 w 857452"/>
                <a:gd name="connsiteY32" fmla="*/ 416928 h 1430397"/>
                <a:gd name="connsiteX33" fmla="*/ 20855 w 857452"/>
                <a:gd name="connsiteY33" fmla="*/ 430990 h 1430397"/>
                <a:gd name="connsiteX34" fmla="*/ 39816 w 857452"/>
                <a:gd name="connsiteY34" fmla="*/ 473238 h 1430397"/>
                <a:gd name="connsiteX35" fmla="*/ 51228 w 857452"/>
                <a:gd name="connsiteY35" fmla="*/ 493457 h 1430397"/>
                <a:gd name="connsiteX36" fmla="*/ 57267 w 857452"/>
                <a:gd name="connsiteY36" fmla="*/ 516030 h 1430397"/>
                <a:gd name="connsiteX37" fmla="*/ 51228 w 857452"/>
                <a:gd name="connsiteY37" fmla="*/ 537154 h 1430397"/>
                <a:gd name="connsiteX38" fmla="*/ 47907 w 857452"/>
                <a:gd name="connsiteY38" fmla="*/ 552182 h 1430397"/>
                <a:gd name="connsiteX39" fmla="*/ 64633 w 857452"/>
                <a:gd name="connsiteY39" fmla="*/ 563227 h 1430397"/>
                <a:gd name="connsiteX40" fmla="*/ 71276 w 857452"/>
                <a:gd name="connsiteY40" fmla="*/ 571435 h 1430397"/>
                <a:gd name="connsiteX41" fmla="*/ 80031 w 857452"/>
                <a:gd name="connsiteY41" fmla="*/ 571435 h 1430397"/>
                <a:gd name="connsiteX42" fmla="*/ 82024 w 857452"/>
                <a:gd name="connsiteY42" fmla="*/ 582118 h 1430397"/>
                <a:gd name="connsiteX43" fmla="*/ 90901 w 857452"/>
                <a:gd name="connsiteY43" fmla="*/ 586342 h 1430397"/>
                <a:gd name="connsiteX44" fmla="*/ 86251 w 857452"/>
                <a:gd name="connsiteY44" fmla="*/ 605656 h 1430397"/>
                <a:gd name="connsiteX45" fmla="*/ 83896 w 857452"/>
                <a:gd name="connsiteY45" fmla="*/ 616761 h 1430397"/>
                <a:gd name="connsiteX46" fmla="*/ 76167 w 857452"/>
                <a:gd name="connsiteY46" fmla="*/ 622253 h 1430397"/>
                <a:gd name="connsiteX47" fmla="*/ 83534 w 857452"/>
                <a:gd name="connsiteY47" fmla="*/ 640842 h 1430397"/>
                <a:gd name="connsiteX48" fmla="*/ 86613 w 857452"/>
                <a:gd name="connsiteY48" fmla="*/ 687195 h 1430397"/>
                <a:gd name="connsiteX49" fmla="*/ 98690 w 857452"/>
                <a:gd name="connsiteY49" fmla="*/ 704094 h 1430397"/>
                <a:gd name="connsiteX50" fmla="*/ 116805 w 857452"/>
                <a:gd name="connsiteY50" fmla="*/ 717794 h 1430397"/>
                <a:gd name="connsiteX51" fmla="*/ 123266 w 857452"/>
                <a:gd name="connsiteY51" fmla="*/ 736745 h 1430397"/>
                <a:gd name="connsiteX52" fmla="*/ 114330 w 857452"/>
                <a:gd name="connsiteY52" fmla="*/ 751411 h 1430397"/>
                <a:gd name="connsiteX53" fmla="*/ 105815 w 857452"/>
                <a:gd name="connsiteY53" fmla="*/ 741513 h 1430397"/>
                <a:gd name="connsiteX54" fmla="*/ 102072 w 857452"/>
                <a:gd name="connsiteY54" fmla="*/ 768250 h 1430397"/>
                <a:gd name="connsiteX55" fmla="*/ 97241 w 857452"/>
                <a:gd name="connsiteY55" fmla="*/ 791668 h 1430397"/>
                <a:gd name="connsiteX56" fmla="*/ 121394 w 857452"/>
                <a:gd name="connsiteY56" fmla="*/ 837175 h 1430397"/>
                <a:gd name="connsiteX57" fmla="*/ 128942 w 857452"/>
                <a:gd name="connsiteY57" fmla="*/ 857816 h 1430397"/>
                <a:gd name="connsiteX58" fmla="*/ 132143 w 857452"/>
                <a:gd name="connsiteY58" fmla="*/ 878578 h 1430397"/>
                <a:gd name="connsiteX59" fmla="*/ 142468 w 857452"/>
                <a:gd name="connsiteY59" fmla="*/ 895115 h 1430397"/>
                <a:gd name="connsiteX60" fmla="*/ 153941 w 857452"/>
                <a:gd name="connsiteY60" fmla="*/ 910687 h 1430397"/>
                <a:gd name="connsiteX61" fmla="*/ 158289 w 857452"/>
                <a:gd name="connsiteY61" fmla="*/ 921007 h 1430397"/>
                <a:gd name="connsiteX62" fmla="*/ 167226 w 857452"/>
                <a:gd name="connsiteY62" fmla="*/ 925413 h 1430397"/>
                <a:gd name="connsiteX63" fmla="*/ 178155 w 857452"/>
                <a:gd name="connsiteY63" fmla="*/ 962108 h 1430397"/>
                <a:gd name="connsiteX64" fmla="*/ 174593 w 857452"/>
                <a:gd name="connsiteY64" fmla="*/ 965006 h 1430397"/>
                <a:gd name="connsiteX65" fmla="*/ 173264 w 857452"/>
                <a:gd name="connsiteY65" fmla="*/ 969592 h 1430397"/>
                <a:gd name="connsiteX66" fmla="*/ 168735 w 857452"/>
                <a:gd name="connsiteY66" fmla="*/ 980577 h 1430397"/>
                <a:gd name="connsiteX67" fmla="*/ 179544 w 857452"/>
                <a:gd name="connsiteY67" fmla="*/ 971343 h 1430397"/>
                <a:gd name="connsiteX68" fmla="*/ 179544 w 857452"/>
                <a:gd name="connsiteY68" fmla="*/ 975628 h 1430397"/>
                <a:gd name="connsiteX69" fmla="*/ 190232 w 857452"/>
                <a:gd name="connsiteY69" fmla="*/ 980637 h 1430397"/>
                <a:gd name="connsiteX70" fmla="*/ 185764 w 857452"/>
                <a:gd name="connsiteY70" fmla="*/ 1007254 h 1430397"/>
                <a:gd name="connsiteX71" fmla="*/ 185462 w 857452"/>
                <a:gd name="connsiteY71" fmla="*/ 1020954 h 1430397"/>
                <a:gd name="connsiteX72" fmla="*/ 181295 w 857452"/>
                <a:gd name="connsiteY72" fmla="*/ 1033025 h 1430397"/>
                <a:gd name="connsiteX73" fmla="*/ 179242 w 857452"/>
                <a:gd name="connsiteY73" fmla="*/ 1046363 h 1430397"/>
                <a:gd name="connsiteX74" fmla="*/ 169400 w 857452"/>
                <a:gd name="connsiteY74" fmla="*/ 1055054 h 1430397"/>
                <a:gd name="connsiteX75" fmla="*/ 184375 w 857452"/>
                <a:gd name="connsiteY75" fmla="*/ 1073160 h 1430397"/>
                <a:gd name="connsiteX76" fmla="*/ 209857 w 857452"/>
                <a:gd name="connsiteY76" fmla="*/ 1085593 h 1430397"/>
                <a:gd name="connsiteX77" fmla="*/ 238177 w 857452"/>
                <a:gd name="connsiteY77" fmla="*/ 1090724 h 1430397"/>
                <a:gd name="connsiteX78" fmla="*/ 260700 w 857452"/>
                <a:gd name="connsiteY78" fmla="*/ 1104424 h 1430397"/>
                <a:gd name="connsiteX79" fmla="*/ 288839 w 857452"/>
                <a:gd name="connsiteY79" fmla="*/ 1111485 h 1430397"/>
                <a:gd name="connsiteX80" fmla="*/ 309792 w 857452"/>
                <a:gd name="connsiteY80" fmla="*/ 1132127 h 1430397"/>
                <a:gd name="connsiteX81" fmla="*/ 319695 w 857452"/>
                <a:gd name="connsiteY81" fmla="*/ 1142628 h 1430397"/>
                <a:gd name="connsiteX82" fmla="*/ 327364 w 857452"/>
                <a:gd name="connsiteY82" fmla="*/ 1158381 h 1430397"/>
                <a:gd name="connsiteX83" fmla="*/ 350914 w 857452"/>
                <a:gd name="connsiteY83" fmla="*/ 1173349 h 1430397"/>
                <a:gd name="connsiteX84" fmla="*/ 377906 w 857452"/>
                <a:gd name="connsiteY84" fmla="*/ 1180169 h 1430397"/>
                <a:gd name="connsiteX85" fmla="*/ 393002 w 857452"/>
                <a:gd name="connsiteY85" fmla="*/ 1203284 h 1430397"/>
                <a:gd name="connsiteX86" fmla="*/ 403871 w 857452"/>
                <a:gd name="connsiteY86" fmla="*/ 1225314 h 1430397"/>
                <a:gd name="connsiteX87" fmla="*/ 426273 w 857452"/>
                <a:gd name="connsiteY87" fmla="*/ 1226460 h 1430397"/>
                <a:gd name="connsiteX88" fmla="*/ 440161 w 857452"/>
                <a:gd name="connsiteY88" fmla="*/ 1250059 h 1430397"/>
                <a:gd name="connsiteX89" fmla="*/ 463409 w 857452"/>
                <a:gd name="connsiteY89" fmla="*/ 1269976 h 1430397"/>
                <a:gd name="connsiteX90" fmla="*/ 481162 w 857452"/>
                <a:gd name="connsiteY90" fmla="*/ 1306611 h 1430397"/>
                <a:gd name="connsiteX91" fmla="*/ 484785 w 857452"/>
                <a:gd name="connsiteY91" fmla="*/ 1380002 h 1430397"/>
                <a:gd name="connsiteX92" fmla="*/ 496862 w 857452"/>
                <a:gd name="connsiteY92" fmla="*/ 1372156 h 1430397"/>
                <a:gd name="connsiteX93" fmla="*/ 504048 w 857452"/>
                <a:gd name="connsiteY93" fmla="*/ 1382175 h 1430397"/>
                <a:gd name="connsiteX94" fmla="*/ 490159 w 857452"/>
                <a:gd name="connsiteY94" fmla="*/ 1390986 h 1430397"/>
                <a:gd name="connsiteX95" fmla="*/ 491065 w 857452"/>
                <a:gd name="connsiteY95" fmla="*/ 1403902 h 1430397"/>
                <a:gd name="connsiteX96" fmla="*/ 497647 w 857452"/>
                <a:gd name="connsiteY96" fmla="*/ 1408067 h 1430397"/>
                <a:gd name="connsiteX97" fmla="*/ 505557 w 857452"/>
                <a:gd name="connsiteY97" fmla="*/ 1409213 h 1430397"/>
                <a:gd name="connsiteX98" fmla="*/ 529711 w 857452"/>
                <a:gd name="connsiteY98" fmla="*/ 1411507 h 1430397"/>
                <a:gd name="connsiteX99" fmla="*/ 599273 w 857452"/>
                <a:gd name="connsiteY99" fmla="*/ 1417542 h 1430397"/>
                <a:gd name="connsiteX100" fmla="*/ 677350 w 857452"/>
                <a:gd name="connsiteY100" fmla="*/ 1424845 h 1430397"/>
                <a:gd name="connsiteX101" fmla="*/ 740994 w 857452"/>
                <a:gd name="connsiteY101" fmla="*/ 1430880 h 1430397"/>
                <a:gd name="connsiteX102" fmla="*/ 765148 w 857452"/>
                <a:gd name="connsiteY102" fmla="*/ 1433174 h 1430397"/>
                <a:gd name="connsiteX103" fmla="*/ 770462 w 857452"/>
                <a:gd name="connsiteY103" fmla="*/ 1430156 h 1430397"/>
                <a:gd name="connsiteX104" fmla="*/ 785799 w 857452"/>
                <a:gd name="connsiteY104" fmla="*/ 1427018 h 1430397"/>
                <a:gd name="connsiteX105" fmla="*/ 787671 w 857452"/>
                <a:gd name="connsiteY105" fmla="*/ 1412955 h 1430397"/>
                <a:gd name="connsiteX106" fmla="*/ 792140 w 857452"/>
                <a:gd name="connsiteY106" fmla="*/ 1406618 h 1430397"/>
                <a:gd name="connsiteX107" fmla="*/ 787067 w 857452"/>
                <a:gd name="connsiteY107" fmla="*/ 1405351 h 1430397"/>
                <a:gd name="connsiteX108" fmla="*/ 787067 w 857452"/>
                <a:gd name="connsiteY108" fmla="*/ 1404687 h 1430397"/>
                <a:gd name="connsiteX109" fmla="*/ 785135 w 857452"/>
                <a:gd name="connsiteY109" fmla="*/ 1403419 h 1430397"/>
                <a:gd name="connsiteX110" fmla="*/ 781331 w 857452"/>
                <a:gd name="connsiteY110" fmla="*/ 1400221 h 1430397"/>
                <a:gd name="connsiteX111" fmla="*/ 775594 w 857452"/>
                <a:gd name="connsiteY111" fmla="*/ 1397686 h 1430397"/>
                <a:gd name="connsiteX112" fmla="*/ 769858 w 857452"/>
                <a:gd name="connsiteY112" fmla="*/ 1383683 h 1430397"/>
                <a:gd name="connsiteX113" fmla="*/ 768590 w 857452"/>
                <a:gd name="connsiteY113" fmla="*/ 1377286 h 1430397"/>
                <a:gd name="connsiteX114" fmla="*/ 768590 w 857452"/>
                <a:gd name="connsiteY114" fmla="*/ 1371251 h 1430397"/>
                <a:gd name="connsiteX115" fmla="*/ 778795 w 857452"/>
                <a:gd name="connsiteY115" fmla="*/ 1361714 h 1430397"/>
                <a:gd name="connsiteX116" fmla="*/ 790268 w 857452"/>
                <a:gd name="connsiteY116" fmla="*/ 1355317 h 1430397"/>
                <a:gd name="connsiteX117" fmla="*/ 792140 w 857452"/>
                <a:gd name="connsiteY117" fmla="*/ 1343246 h 1430397"/>
                <a:gd name="connsiteX118" fmla="*/ 804216 w 857452"/>
                <a:gd name="connsiteY118" fmla="*/ 1337512 h 1430397"/>
                <a:gd name="connsiteX119" fmla="*/ 808685 w 857452"/>
                <a:gd name="connsiteY119" fmla="*/ 1327313 h 1430397"/>
                <a:gd name="connsiteX120" fmla="*/ 806753 w 857452"/>
                <a:gd name="connsiteY120" fmla="*/ 1312646 h 1430397"/>
                <a:gd name="connsiteX121" fmla="*/ 809289 w 857452"/>
                <a:gd name="connsiteY121" fmla="*/ 1305645 h 1430397"/>
                <a:gd name="connsiteX122" fmla="*/ 808021 w 857452"/>
                <a:gd name="connsiteY122" fmla="*/ 1301179 h 1430397"/>
                <a:gd name="connsiteX123" fmla="*/ 804216 w 857452"/>
                <a:gd name="connsiteY123" fmla="*/ 1296713 h 1430397"/>
                <a:gd name="connsiteX124" fmla="*/ 809289 w 857452"/>
                <a:gd name="connsiteY124" fmla="*/ 1293514 h 1430397"/>
                <a:gd name="connsiteX125" fmla="*/ 813757 w 857452"/>
                <a:gd name="connsiteY125" fmla="*/ 1289712 h 1430397"/>
                <a:gd name="connsiteX126" fmla="*/ 819796 w 857452"/>
                <a:gd name="connsiteY126" fmla="*/ 1272511 h 1430397"/>
                <a:gd name="connsiteX127" fmla="*/ 837005 w 857452"/>
                <a:gd name="connsiteY127" fmla="*/ 1266113 h 1430397"/>
                <a:gd name="connsiteX128" fmla="*/ 845278 w 857452"/>
                <a:gd name="connsiteY128" fmla="*/ 1262311 h 1430397"/>
                <a:gd name="connsiteX129" fmla="*/ 849746 w 857452"/>
                <a:gd name="connsiteY129" fmla="*/ 1261043 h 1430397"/>
                <a:gd name="connsiteX130" fmla="*/ 851678 w 857452"/>
                <a:gd name="connsiteY130" fmla="*/ 1261043 h 1430397"/>
                <a:gd name="connsiteX131" fmla="*/ 852946 w 857452"/>
                <a:gd name="connsiteY131" fmla="*/ 1258508 h 1430397"/>
                <a:gd name="connsiteX132" fmla="*/ 857415 w 857452"/>
                <a:gd name="connsiteY132" fmla="*/ 1250844 h 1430397"/>
                <a:gd name="connsiteX133" fmla="*/ 857415 w 857452"/>
                <a:gd name="connsiteY133" fmla="*/ 1240644 h 1430397"/>
                <a:gd name="connsiteX134" fmla="*/ 853731 w 857452"/>
                <a:gd name="connsiteY134" fmla="*/ 1237445 h 1430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857452" h="1430397">
                  <a:moveTo>
                    <a:pt x="853731" y="1237445"/>
                  </a:moveTo>
                  <a:lnTo>
                    <a:pt x="853731" y="1236962"/>
                  </a:lnTo>
                  <a:cubicBezTo>
                    <a:pt x="853352" y="1236410"/>
                    <a:pt x="853142" y="1235760"/>
                    <a:pt x="853127" y="1235091"/>
                  </a:cubicBezTo>
                  <a:cubicBezTo>
                    <a:pt x="851014" y="1231832"/>
                    <a:pt x="848659" y="1229056"/>
                    <a:pt x="846727" y="1226038"/>
                  </a:cubicBezTo>
                  <a:cubicBezTo>
                    <a:pt x="844794" y="1223020"/>
                    <a:pt x="842319" y="1215838"/>
                    <a:pt x="838454" y="1215174"/>
                  </a:cubicBezTo>
                  <a:cubicBezTo>
                    <a:pt x="833499" y="1213646"/>
                    <a:pt x="829815" y="1209475"/>
                    <a:pt x="828914" y="1204371"/>
                  </a:cubicBezTo>
                  <a:cubicBezTo>
                    <a:pt x="827645" y="1200508"/>
                    <a:pt x="828913" y="1200508"/>
                    <a:pt x="830785" y="1197370"/>
                  </a:cubicBezTo>
                  <a:cubicBezTo>
                    <a:pt x="832657" y="1194231"/>
                    <a:pt x="832114" y="1191636"/>
                    <a:pt x="832718" y="1189041"/>
                  </a:cubicBezTo>
                  <a:cubicBezTo>
                    <a:pt x="833385" y="1186755"/>
                    <a:pt x="833385" y="1184326"/>
                    <a:pt x="832718" y="1182040"/>
                  </a:cubicBezTo>
                  <a:cubicBezTo>
                    <a:pt x="831450" y="1178901"/>
                    <a:pt x="828913" y="1175702"/>
                    <a:pt x="829517" y="1172504"/>
                  </a:cubicBezTo>
                  <a:cubicBezTo>
                    <a:pt x="830883" y="1167729"/>
                    <a:pt x="831049" y="1162691"/>
                    <a:pt x="830000" y="1157838"/>
                  </a:cubicBezTo>
                  <a:cubicBezTo>
                    <a:pt x="829822" y="1153903"/>
                    <a:pt x="830187" y="1149963"/>
                    <a:pt x="831087" y="1146129"/>
                  </a:cubicBezTo>
                  <a:lnTo>
                    <a:pt x="370720" y="504321"/>
                  </a:lnTo>
                  <a:lnTo>
                    <a:pt x="382193" y="469315"/>
                  </a:lnTo>
                  <a:lnTo>
                    <a:pt x="471018" y="111474"/>
                  </a:lnTo>
                  <a:cubicBezTo>
                    <a:pt x="272777" y="63493"/>
                    <a:pt x="128278" y="19012"/>
                    <a:pt x="69042" y="0"/>
                  </a:cubicBezTo>
                  <a:cubicBezTo>
                    <a:pt x="69645" y="11528"/>
                    <a:pt x="66626" y="23538"/>
                    <a:pt x="67290" y="35247"/>
                  </a:cubicBezTo>
                  <a:cubicBezTo>
                    <a:pt x="68465" y="42121"/>
                    <a:pt x="68829" y="49110"/>
                    <a:pt x="68377" y="56069"/>
                  </a:cubicBezTo>
                  <a:cubicBezTo>
                    <a:pt x="66851" y="61009"/>
                    <a:pt x="64827" y="65781"/>
                    <a:pt x="62339" y="70313"/>
                  </a:cubicBezTo>
                  <a:cubicBezTo>
                    <a:pt x="58293" y="80935"/>
                    <a:pt x="60346" y="92704"/>
                    <a:pt x="55153" y="103206"/>
                  </a:cubicBezTo>
                  <a:cubicBezTo>
                    <a:pt x="51789" y="108442"/>
                    <a:pt x="49358" y="114221"/>
                    <a:pt x="47968" y="120286"/>
                  </a:cubicBezTo>
                  <a:cubicBezTo>
                    <a:pt x="47122" y="126322"/>
                    <a:pt x="48632" y="130426"/>
                    <a:pt x="43861" y="134771"/>
                  </a:cubicBezTo>
                  <a:cubicBezTo>
                    <a:pt x="40359" y="137910"/>
                    <a:pt x="34140" y="137306"/>
                    <a:pt x="34381" y="142979"/>
                  </a:cubicBezTo>
                  <a:cubicBezTo>
                    <a:pt x="34381" y="147627"/>
                    <a:pt x="41869" y="149679"/>
                    <a:pt x="39393" y="155050"/>
                  </a:cubicBezTo>
                  <a:cubicBezTo>
                    <a:pt x="35830" y="163017"/>
                    <a:pt x="18379" y="159456"/>
                    <a:pt x="12160" y="167121"/>
                  </a:cubicBezTo>
                  <a:cubicBezTo>
                    <a:pt x="5985" y="176182"/>
                    <a:pt x="1863" y="186481"/>
                    <a:pt x="83" y="197298"/>
                  </a:cubicBezTo>
                  <a:cubicBezTo>
                    <a:pt x="-944" y="207559"/>
                    <a:pt x="7812" y="218422"/>
                    <a:pt x="11435" y="227475"/>
                  </a:cubicBezTo>
                  <a:cubicBezTo>
                    <a:pt x="16145" y="239546"/>
                    <a:pt x="16206" y="253247"/>
                    <a:pt x="22486" y="264654"/>
                  </a:cubicBezTo>
                  <a:cubicBezTo>
                    <a:pt x="28765" y="276061"/>
                    <a:pt x="32570" y="283424"/>
                    <a:pt x="31664" y="297487"/>
                  </a:cubicBezTo>
                  <a:cubicBezTo>
                    <a:pt x="31438" y="310076"/>
                    <a:pt x="30084" y="322619"/>
                    <a:pt x="27618" y="334967"/>
                  </a:cubicBezTo>
                  <a:cubicBezTo>
                    <a:pt x="24961" y="345408"/>
                    <a:pt x="15541" y="356030"/>
                    <a:pt x="18259" y="366773"/>
                  </a:cubicBezTo>
                  <a:cubicBezTo>
                    <a:pt x="20976" y="377516"/>
                    <a:pt x="25746" y="388199"/>
                    <a:pt x="25565" y="399606"/>
                  </a:cubicBezTo>
                  <a:cubicBezTo>
                    <a:pt x="25565" y="407030"/>
                    <a:pt x="19527" y="410470"/>
                    <a:pt x="17474" y="416928"/>
                  </a:cubicBezTo>
                  <a:cubicBezTo>
                    <a:pt x="15421" y="423386"/>
                    <a:pt x="18379" y="426041"/>
                    <a:pt x="20855" y="430990"/>
                  </a:cubicBezTo>
                  <a:cubicBezTo>
                    <a:pt x="27905" y="444734"/>
                    <a:pt x="34234" y="458836"/>
                    <a:pt x="39816" y="473238"/>
                  </a:cubicBezTo>
                  <a:cubicBezTo>
                    <a:pt x="42955" y="480332"/>
                    <a:pt x="46777" y="487103"/>
                    <a:pt x="51228" y="493457"/>
                  </a:cubicBezTo>
                  <a:cubicBezTo>
                    <a:pt x="55733" y="500084"/>
                    <a:pt x="57861" y="508040"/>
                    <a:pt x="57267" y="516030"/>
                  </a:cubicBezTo>
                  <a:cubicBezTo>
                    <a:pt x="58147" y="523594"/>
                    <a:pt x="55974" y="531196"/>
                    <a:pt x="51228" y="537154"/>
                  </a:cubicBezTo>
                  <a:cubicBezTo>
                    <a:pt x="47001" y="542646"/>
                    <a:pt x="38306" y="546750"/>
                    <a:pt x="47907" y="552182"/>
                  </a:cubicBezTo>
                  <a:cubicBezTo>
                    <a:pt x="55093" y="556286"/>
                    <a:pt x="59440" y="555803"/>
                    <a:pt x="64633" y="563227"/>
                  </a:cubicBezTo>
                  <a:cubicBezTo>
                    <a:pt x="66324" y="565762"/>
                    <a:pt x="68075" y="570530"/>
                    <a:pt x="71276" y="571435"/>
                  </a:cubicBezTo>
                  <a:cubicBezTo>
                    <a:pt x="74476" y="572340"/>
                    <a:pt x="76831" y="567693"/>
                    <a:pt x="80031" y="571435"/>
                  </a:cubicBezTo>
                  <a:cubicBezTo>
                    <a:pt x="82205" y="573849"/>
                    <a:pt x="79609" y="579160"/>
                    <a:pt x="82024" y="582118"/>
                  </a:cubicBezTo>
                  <a:cubicBezTo>
                    <a:pt x="84439" y="585075"/>
                    <a:pt x="88908" y="583747"/>
                    <a:pt x="90901" y="586342"/>
                  </a:cubicBezTo>
                  <a:cubicBezTo>
                    <a:pt x="94765" y="591472"/>
                    <a:pt x="86915" y="600345"/>
                    <a:pt x="86251" y="605656"/>
                  </a:cubicBezTo>
                  <a:cubicBezTo>
                    <a:pt x="85708" y="609699"/>
                    <a:pt x="86976" y="613381"/>
                    <a:pt x="83896" y="616761"/>
                  </a:cubicBezTo>
                  <a:cubicBezTo>
                    <a:pt x="80816" y="620141"/>
                    <a:pt x="77858" y="618149"/>
                    <a:pt x="76167" y="622253"/>
                  </a:cubicBezTo>
                  <a:cubicBezTo>
                    <a:pt x="73450" y="629315"/>
                    <a:pt x="83292" y="634324"/>
                    <a:pt x="83534" y="640842"/>
                  </a:cubicBezTo>
                  <a:cubicBezTo>
                    <a:pt x="84077" y="658949"/>
                    <a:pt x="74053" y="670718"/>
                    <a:pt x="86613" y="687195"/>
                  </a:cubicBezTo>
                  <a:cubicBezTo>
                    <a:pt x="90840" y="692747"/>
                    <a:pt x="93014" y="699265"/>
                    <a:pt x="98690" y="704094"/>
                  </a:cubicBezTo>
                  <a:cubicBezTo>
                    <a:pt x="104366" y="708922"/>
                    <a:pt x="111612" y="711457"/>
                    <a:pt x="116805" y="717794"/>
                  </a:cubicBezTo>
                  <a:cubicBezTo>
                    <a:pt x="122007" y="722625"/>
                    <a:pt x="124435" y="729744"/>
                    <a:pt x="123266" y="736745"/>
                  </a:cubicBezTo>
                  <a:cubicBezTo>
                    <a:pt x="122844" y="741513"/>
                    <a:pt x="122240" y="754429"/>
                    <a:pt x="114330" y="751411"/>
                  </a:cubicBezTo>
                  <a:cubicBezTo>
                    <a:pt x="113363" y="747187"/>
                    <a:pt x="111793" y="739703"/>
                    <a:pt x="105815" y="741513"/>
                  </a:cubicBezTo>
                  <a:cubicBezTo>
                    <a:pt x="105751" y="750552"/>
                    <a:pt x="104492" y="759542"/>
                    <a:pt x="102072" y="768250"/>
                  </a:cubicBezTo>
                  <a:cubicBezTo>
                    <a:pt x="99475" y="776821"/>
                    <a:pt x="94886" y="782253"/>
                    <a:pt x="97241" y="791668"/>
                  </a:cubicBezTo>
                  <a:cubicBezTo>
                    <a:pt x="101589" y="809774"/>
                    <a:pt x="113665" y="821060"/>
                    <a:pt x="121394" y="837175"/>
                  </a:cubicBezTo>
                  <a:cubicBezTo>
                    <a:pt x="124474" y="843814"/>
                    <a:pt x="129426" y="850211"/>
                    <a:pt x="128942" y="857816"/>
                  </a:cubicBezTo>
                  <a:cubicBezTo>
                    <a:pt x="128339" y="866990"/>
                    <a:pt x="122904" y="872241"/>
                    <a:pt x="132143" y="878578"/>
                  </a:cubicBezTo>
                  <a:cubicBezTo>
                    <a:pt x="140597" y="884191"/>
                    <a:pt x="139389" y="885458"/>
                    <a:pt x="142468" y="895115"/>
                  </a:cubicBezTo>
                  <a:cubicBezTo>
                    <a:pt x="144823" y="902539"/>
                    <a:pt x="151526" y="903082"/>
                    <a:pt x="153941" y="910687"/>
                  </a:cubicBezTo>
                  <a:cubicBezTo>
                    <a:pt x="155149" y="914730"/>
                    <a:pt x="154847" y="918110"/>
                    <a:pt x="158289" y="921007"/>
                  </a:cubicBezTo>
                  <a:cubicBezTo>
                    <a:pt x="161731" y="923904"/>
                    <a:pt x="164629" y="923059"/>
                    <a:pt x="167226" y="925413"/>
                  </a:cubicBezTo>
                  <a:cubicBezTo>
                    <a:pt x="173929" y="931448"/>
                    <a:pt x="182624" y="953297"/>
                    <a:pt x="178155" y="962108"/>
                  </a:cubicBezTo>
                  <a:cubicBezTo>
                    <a:pt x="177370" y="963497"/>
                    <a:pt x="175438" y="963678"/>
                    <a:pt x="174593" y="965006"/>
                  </a:cubicBezTo>
                  <a:cubicBezTo>
                    <a:pt x="174051" y="966504"/>
                    <a:pt x="173607" y="968036"/>
                    <a:pt x="173264" y="969592"/>
                  </a:cubicBezTo>
                  <a:cubicBezTo>
                    <a:pt x="171340" y="973069"/>
                    <a:pt x="169820" y="976754"/>
                    <a:pt x="168735" y="980577"/>
                  </a:cubicBezTo>
                  <a:cubicBezTo>
                    <a:pt x="171936" y="978042"/>
                    <a:pt x="174774" y="970377"/>
                    <a:pt x="179544" y="971343"/>
                  </a:cubicBezTo>
                  <a:cubicBezTo>
                    <a:pt x="179544" y="972610"/>
                    <a:pt x="179967" y="974360"/>
                    <a:pt x="179544" y="975628"/>
                  </a:cubicBezTo>
                  <a:cubicBezTo>
                    <a:pt x="183736" y="975325"/>
                    <a:pt x="187784" y="977222"/>
                    <a:pt x="190232" y="980637"/>
                  </a:cubicBezTo>
                  <a:cubicBezTo>
                    <a:pt x="196271" y="989751"/>
                    <a:pt x="186307" y="998140"/>
                    <a:pt x="185764" y="1007254"/>
                  </a:cubicBezTo>
                  <a:cubicBezTo>
                    <a:pt x="186117" y="1011819"/>
                    <a:pt x="186016" y="1016408"/>
                    <a:pt x="185462" y="1020954"/>
                  </a:cubicBezTo>
                  <a:cubicBezTo>
                    <a:pt x="183826" y="1024888"/>
                    <a:pt x="182435" y="1028919"/>
                    <a:pt x="181295" y="1033025"/>
                  </a:cubicBezTo>
                  <a:cubicBezTo>
                    <a:pt x="180571" y="1037431"/>
                    <a:pt x="181658" y="1042380"/>
                    <a:pt x="179242" y="1046363"/>
                  </a:cubicBezTo>
                  <a:cubicBezTo>
                    <a:pt x="176827" y="1050346"/>
                    <a:pt x="171513" y="1051252"/>
                    <a:pt x="169400" y="1055054"/>
                  </a:cubicBezTo>
                  <a:cubicBezTo>
                    <a:pt x="164992" y="1063202"/>
                    <a:pt x="179303" y="1069358"/>
                    <a:pt x="184375" y="1073160"/>
                  </a:cubicBezTo>
                  <a:cubicBezTo>
                    <a:pt x="191618" y="1079486"/>
                    <a:pt x="200412" y="1083776"/>
                    <a:pt x="209857" y="1085593"/>
                  </a:cubicBezTo>
                  <a:cubicBezTo>
                    <a:pt x="218733" y="1087223"/>
                    <a:pt x="230146" y="1086257"/>
                    <a:pt x="238177" y="1090724"/>
                  </a:cubicBezTo>
                  <a:cubicBezTo>
                    <a:pt x="246208" y="1095190"/>
                    <a:pt x="249771" y="1103820"/>
                    <a:pt x="260700" y="1104424"/>
                  </a:cubicBezTo>
                  <a:cubicBezTo>
                    <a:pt x="270324" y="1105669"/>
                    <a:pt x="279768" y="1108039"/>
                    <a:pt x="288839" y="1111485"/>
                  </a:cubicBezTo>
                  <a:cubicBezTo>
                    <a:pt x="301278" y="1115046"/>
                    <a:pt x="302486" y="1122591"/>
                    <a:pt x="309792" y="1132127"/>
                  </a:cubicBezTo>
                  <a:cubicBezTo>
                    <a:pt x="312691" y="1135989"/>
                    <a:pt x="316797" y="1138705"/>
                    <a:pt x="319695" y="1142628"/>
                  </a:cubicBezTo>
                  <a:cubicBezTo>
                    <a:pt x="322594" y="1146551"/>
                    <a:pt x="324345" y="1153371"/>
                    <a:pt x="327364" y="1158381"/>
                  </a:cubicBezTo>
                  <a:cubicBezTo>
                    <a:pt x="331833" y="1165623"/>
                    <a:pt x="343547" y="1169486"/>
                    <a:pt x="350914" y="1173349"/>
                  </a:cubicBezTo>
                  <a:cubicBezTo>
                    <a:pt x="360153" y="1178237"/>
                    <a:pt x="369391" y="1172866"/>
                    <a:pt x="377906" y="1180169"/>
                  </a:cubicBezTo>
                  <a:cubicBezTo>
                    <a:pt x="385152" y="1186204"/>
                    <a:pt x="394209" y="1193205"/>
                    <a:pt x="393002" y="1203284"/>
                  </a:cubicBezTo>
                  <a:cubicBezTo>
                    <a:pt x="392035" y="1212156"/>
                    <a:pt x="391250" y="1224951"/>
                    <a:pt x="403871" y="1225314"/>
                  </a:cubicBezTo>
                  <a:cubicBezTo>
                    <a:pt x="412989" y="1225314"/>
                    <a:pt x="419691" y="1215416"/>
                    <a:pt x="426273" y="1226460"/>
                  </a:cubicBezTo>
                  <a:cubicBezTo>
                    <a:pt x="431345" y="1235031"/>
                    <a:pt x="432312" y="1242937"/>
                    <a:pt x="440161" y="1250059"/>
                  </a:cubicBezTo>
                  <a:cubicBezTo>
                    <a:pt x="448011" y="1257181"/>
                    <a:pt x="457854" y="1260923"/>
                    <a:pt x="463409" y="1269976"/>
                  </a:cubicBezTo>
                  <a:cubicBezTo>
                    <a:pt x="470824" y="1281405"/>
                    <a:pt x="476787" y="1293711"/>
                    <a:pt x="481162" y="1306611"/>
                  </a:cubicBezTo>
                  <a:cubicBezTo>
                    <a:pt x="488469" y="1330753"/>
                    <a:pt x="486838" y="1354894"/>
                    <a:pt x="484785" y="1380002"/>
                  </a:cubicBezTo>
                  <a:cubicBezTo>
                    <a:pt x="490099" y="1377588"/>
                    <a:pt x="490401" y="1372518"/>
                    <a:pt x="496862" y="1372156"/>
                  </a:cubicBezTo>
                  <a:cubicBezTo>
                    <a:pt x="503323" y="1371794"/>
                    <a:pt x="509301" y="1376139"/>
                    <a:pt x="504048" y="1382175"/>
                  </a:cubicBezTo>
                  <a:cubicBezTo>
                    <a:pt x="499821" y="1387003"/>
                    <a:pt x="492454" y="1383683"/>
                    <a:pt x="490159" y="1390986"/>
                  </a:cubicBezTo>
                  <a:cubicBezTo>
                    <a:pt x="489589" y="1395309"/>
                    <a:pt x="489897" y="1399702"/>
                    <a:pt x="491065" y="1403902"/>
                  </a:cubicBezTo>
                  <a:cubicBezTo>
                    <a:pt x="492514" y="1409938"/>
                    <a:pt x="493118" y="1408248"/>
                    <a:pt x="497647" y="1408067"/>
                  </a:cubicBezTo>
                  <a:cubicBezTo>
                    <a:pt x="500326" y="1408062"/>
                    <a:pt x="502990" y="1408449"/>
                    <a:pt x="505557" y="1409213"/>
                  </a:cubicBezTo>
                  <a:cubicBezTo>
                    <a:pt x="513105" y="1410783"/>
                    <a:pt x="522103" y="1410722"/>
                    <a:pt x="529711" y="1411507"/>
                  </a:cubicBezTo>
                  <a:cubicBezTo>
                    <a:pt x="552838" y="1413800"/>
                    <a:pt x="576146" y="1416094"/>
                    <a:pt x="599273" y="1417542"/>
                  </a:cubicBezTo>
                  <a:cubicBezTo>
                    <a:pt x="625299" y="1419413"/>
                    <a:pt x="651385" y="1422371"/>
                    <a:pt x="677350" y="1424845"/>
                  </a:cubicBezTo>
                  <a:cubicBezTo>
                    <a:pt x="698544" y="1426837"/>
                    <a:pt x="719619" y="1428768"/>
                    <a:pt x="740994" y="1430880"/>
                  </a:cubicBezTo>
                  <a:cubicBezTo>
                    <a:pt x="749086" y="1431725"/>
                    <a:pt x="757177" y="1432450"/>
                    <a:pt x="765148" y="1433174"/>
                  </a:cubicBezTo>
                  <a:cubicBezTo>
                    <a:pt x="766492" y="1431554"/>
                    <a:pt x="768382" y="1430481"/>
                    <a:pt x="770462" y="1430156"/>
                  </a:cubicBezTo>
                  <a:cubicBezTo>
                    <a:pt x="774930" y="1429553"/>
                    <a:pt x="782539" y="1431424"/>
                    <a:pt x="785799" y="1427018"/>
                  </a:cubicBezTo>
                  <a:cubicBezTo>
                    <a:pt x="787345" y="1422500"/>
                    <a:pt x="787981" y="1417720"/>
                    <a:pt x="787671" y="1412955"/>
                  </a:cubicBezTo>
                  <a:cubicBezTo>
                    <a:pt x="787671" y="1410420"/>
                    <a:pt x="790268" y="1408549"/>
                    <a:pt x="792140" y="1406618"/>
                  </a:cubicBezTo>
                  <a:cubicBezTo>
                    <a:pt x="791536" y="1407222"/>
                    <a:pt x="788335" y="1405954"/>
                    <a:pt x="787067" y="1405351"/>
                  </a:cubicBezTo>
                  <a:lnTo>
                    <a:pt x="787067" y="1404687"/>
                  </a:lnTo>
                  <a:cubicBezTo>
                    <a:pt x="786403" y="1404687"/>
                    <a:pt x="785799" y="1404083"/>
                    <a:pt x="785135" y="1403419"/>
                  </a:cubicBezTo>
                  <a:cubicBezTo>
                    <a:pt x="784471" y="1402755"/>
                    <a:pt x="782599" y="1401488"/>
                    <a:pt x="781331" y="1400221"/>
                  </a:cubicBezTo>
                  <a:cubicBezTo>
                    <a:pt x="780063" y="1398953"/>
                    <a:pt x="776862" y="1398953"/>
                    <a:pt x="775594" y="1397686"/>
                  </a:cubicBezTo>
                  <a:cubicBezTo>
                    <a:pt x="771790" y="1394487"/>
                    <a:pt x="771126" y="1387486"/>
                    <a:pt x="769858" y="1383683"/>
                  </a:cubicBezTo>
                  <a:cubicBezTo>
                    <a:pt x="769194" y="1381149"/>
                    <a:pt x="769194" y="1379217"/>
                    <a:pt x="768590" y="1377286"/>
                  </a:cubicBezTo>
                  <a:cubicBezTo>
                    <a:pt x="767511" y="1375419"/>
                    <a:pt x="767511" y="1373118"/>
                    <a:pt x="768590" y="1371251"/>
                  </a:cubicBezTo>
                  <a:cubicBezTo>
                    <a:pt x="771126" y="1368052"/>
                    <a:pt x="774326" y="1361714"/>
                    <a:pt x="778795" y="1361714"/>
                  </a:cubicBezTo>
                  <a:cubicBezTo>
                    <a:pt x="783499" y="1361829"/>
                    <a:pt x="787894" y="1359378"/>
                    <a:pt x="790268" y="1355317"/>
                  </a:cubicBezTo>
                  <a:cubicBezTo>
                    <a:pt x="791536" y="1351515"/>
                    <a:pt x="789604" y="1346384"/>
                    <a:pt x="792140" y="1343246"/>
                  </a:cubicBezTo>
                  <a:cubicBezTo>
                    <a:pt x="794676" y="1340108"/>
                    <a:pt x="801741" y="1341315"/>
                    <a:pt x="804216" y="1337512"/>
                  </a:cubicBezTo>
                  <a:cubicBezTo>
                    <a:pt x="806692" y="1333710"/>
                    <a:pt x="809289" y="1331477"/>
                    <a:pt x="808685" y="1327313"/>
                  </a:cubicBezTo>
                  <a:cubicBezTo>
                    <a:pt x="808021" y="1321579"/>
                    <a:pt x="804820" y="1317716"/>
                    <a:pt x="806753" y="1312646"/>
                  </a:cubicBezTo>
                  <a:cubicBezTo>
                    <a:pt x="807417" y="1310112"/>
                    <a:pt x="809289" y="1308180"/>
                    <a:pt x="809289" y="1305645"/>
                  </a:cubicBezTo>
                  <a:cubicBezTo>
                    <a:pt x="809178" y="1304085"/>
                    <a:pt x="808747" y="1302564"/>
                    <a:pt x="808021" y="1301179"/>
                  </a:cubicBezTo>
                  <a:cubicBezTo>
                    <a:pt x="806753" y="1299912"/>
                    <a:pt x="804216" y="1299248"/>
                    <a:pt x="804216" y="1296713"/>
                  </a:cubicBezTo>
                  <a:cubicBezTo>
                    <a:pt x="804216" y="1294178"/>
                    <a:pt x="806753" y="1294781"/>
                    <a:pt x="809289" y="1293514"/>
                  </a:cubicBezTo>
                  <a:cubicBezTo>
                    <a:pt x="810936" y="1292445"/>
                    <a:pt x="812438" y="1291167"/>
                    <a:pt x="813757" y="1289712"/>
                  </a:cubicBezTo>
                  <a:cubicBezTo>
                    <a:pt x="818226" y="1284642"/>
                    <a:pt x="813153" y="1276977"/>
                    <a:pt x="819796" y="1272511"/>
                  </a:cubicBezTo>
                  <a:cubicBezTo>
                    <a:pt x="825029" y="1269215"/>
                    <a:pt x="830889" y="1267037"/>
                    <a:pt x="837005" y="1266113"/>
                  </a:cubicBezTo>
                  <a:cubicBezTo>
                    <a:pt x="840809" y="1265510"/>
                    <a:pt x="842138" y="1263578"/>
                    <a:pt x="845278" y="1262311"/>
                  </a:cubicBezTo>
                  <a:cubicBezTo>
                    <a:pt x="846675" y="1261613"/>
                    <a:pt x="848190" y="1261183"/>
                    <a:pt x="849746" y="1261043"/>
                  </a:cubicBezTo>
                  <a:lnTo>
                    <a:pt x="851678" y="1261043"/>
                  </a:lnTo>
                  <a:cubicBezTo>
                    <a:pt x="853550" y="1260440"/>
                    <a:pt x="852282" y="1259776"/>
                    <a:pt x="852946" y="1258508"/>
                  </a:cubicBezTo>
                  <a:cubicBezTo>
                    <a:pt x="854879" y="1255310"/>
                    <a:pt x="857415" y="1255310"/>
                    <a:pt x="857415" y="1250844"/>
                  </a:cubicBezTo>
                  <a:cubicBezTo>
                    <a:pt x="857415" y="1248309"/>
                    <a:pt x="858683" y="1242575"/>
                    <a:pt x="857415" y="1240644"/>
                  </a:cubicBezTo>
                  <a:cubicBezTo>
                    <a:pt x="856147" y="1238712"/>
                    <a:pt x="855060" y="1238773"/>
                    <a:pt x="853731" y="123744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1" name="Freeform 60">
              <a:extLst>
                <a:ext uri="{FF2B5EF4-FFF2-40B4-BE49-F238E27FC236}">
                  <a16:creationId xmlns:a16="http://schemas.microsoft.com/office/drawing/2014/main" id="{D8DA6DE1-3BB6-054C-99AF-605DA26D57EF}"/>
                </a:ext>
              </a:extLst>
            </p:cNvPr>
            <p:cNvSpPr/>
            <p:nvPr/>
          </p:nvSpPr>
          <p:spPr>
            <a:xfrm>
              <a:off x="5813420" y="2694908"/>
              <a:ext cx="761738" cy="478923"/>
            </a:xfrm>
            <a:custGeom>
              <a:avLst/>
              <a:gdLst>
                <a:gd name="connsiteX0" fmla="*/ 748399 w 748761"/>
                <a:gd name="connsiteY0" fmla="*/ 119139 h 470763"/>
                <a:gd name="connsiteX1" fmla="*/ 722072 w 748761"/>
                <a:gd name="connsiteY1" fmla="*/ 87695 h 470763"/>
                <a:gd name="connsiteX2" fmla="*/ 716939 w 748761"/>
                <a:gd name="connsiteY2" fmla="*/ 62225 h 470763"/>
                <a:gd name="connsiteX3" fmla="*/ 727506 w 748761"/>
                <a:gd name="connsiteY3" fmla="*/ 27763 h 470763"/>
                <a:gd name="connsiteX4" fmla="*/ 27897 w 748761"/>
                <a:gd name="connsiteY4" fmla="*/ 0 h 470763"/>
                <a:gd name="connsiteX5" fmla="*/ 18961 w 748761"/>
                <a:gd name="connsiteY5" fmla="*/ 127348 h 470763"/>
                <a:gd name="connsiteX6" fmla="*/ 0 w 748761"/>
                <a:gd name="connsiteY6" fmla="*/ 397192 h 470763"/>
                <a:gd name="connsiteX7" fmla="*/ 547924 w 748761"/>
                <a:gd name="connsiteY7" fmla="*/ 423205 h 470763"/>
                <a:gd name="connsiteX8" fmla="*/ 551970 w 748761"/>
                <a:gd name="connsiteY8" fmla="*/ 423808 h 470763"/>
                <a:gd name="connsiteX9" fmla="*/ 562778 w 748761"/>
                <a:gd name="connsiteY9" fmla="*/ 427611 h 470763"/>
                <a:gd name="connsiteX10" fmla="*/ 572380 w 748761"/>
                <a:gd name="connsiteY10" fmla="*/ 432077 h 470763"/>
                <a:gd name="connsiteX11" fmla="*/ 579988 w 748761"/>
                <a:gd name="connsiteY11" fmla="*/ 439742 h 470763"/>
                <a:gd name="connsiteX12" fmla="*/ 589589 w 748761"/>
                <a:gd name="connsiteY12" fmla="*/ 442880 h 470763"/>
                <a:gd name="connsiteX13" fmla="*/ 599734 w 748761"/>
                <a:gd name="connsiteY13" fmla="*/ 444811 h 470763"/>
                <a:gd name="connsiteX14" fmla="*/ 619479 w 748761"/>
                <a:gd name="connsiteY14" fmla="*/ 444148 h 470763"/>
                <a:gd name="connsiteX15" fmla="*/ 639889 w 748761"/>
                <a:gd name="connsiteY15" fmla="*/ 443544 h 470763"/>
                <a:gd name="connsiteX16" fmla="*/ 648826 w 748761"/>
                <a:gd name="connsiteY16" fmla="*/ 444148 h 470763"/>
                <a:gd name="connsiteX17" fmla="*/ 658367 w 748761"/>
                <a:gd name="connsiteY17" fmla="*/ 447346 h 470763"/>
                <a:gd name="connsiteX18" fmla="*/ 688559 w 748761"/>
                <a:gd name="connsiteY18" fmla="*/ 452476 h 470763"/>
                <a:gd name="connsiteX19" fmla="*/ 698099 w 748761"/>
                <a:gd name="connsiteY19" fmla="*/ 458210 h 470763"/>
                <a:gd name="connsiteX20" fmla="*/ 708968 w 748761"/>
                <a:gd name="connsiteY20" fmla="*/ 467746 h 470763"/>
                <a:gd name="connsiteX21" fmla="*/ 720442 w 748761"/>
                <a:gd name="connsiteY21" fmla="*/ 472212 h 470763"/>
                <a:gd name="connsiteX22" fmla="*/ 731914 w 748761"/>
                <a:gd name="connsiteY22" fmla="*/ 474747 h 470763"/>
                <a:gd name="connsiteX23" fmla="*/ 732458 w 748761"/>
                <a:gd name="connsiteY23" fmla="*/ 474747 h 470763"/>
                <a:gd name="connsiteX24" fmla="*/ 731914 w 748761"/>
                <a:gd name="connsiteY24" fmla="*/ 471548 h 470763"/>
                <a:gd name="connsiteX25" fmla="*/ 729378 w 748761"/>
                <a:gd name="connsiteY25" fmla="*/ 452476 h 470763"/>
                <a:gd name="connsiteX26" fmla="*/ 731250 w 748761"/>
                <a:gd name="connsiteY26" fmla="*/ 442880 h 470763"/>
                <a:gd name="connsiteX27" fmla="*/ 731250 w 748761"/>
                <a:gd name="connsiteY27" fmla="*/ 433344 h 470763"/>
                <a:gd name="connsiteX28" fmla="*/ 728110 w 748761"/>
                <a:gd name="connsiteY28" fmla="*/ 423144 h 470763"/>
                <a:gd name="connsiteX29" fmla="*/ 728713 w 748761"/>
                <a:gd name="connsiteY29" fmla="*/ 414272 h 470763"/>
                <a:gd name="connsiteX30" fmla="*/ 731249 w 748761"/>
                <a:gd name="connsiteY30" fmla="*/ 404072 h 470763"/>
                <a:gd name="connsiteX31" fmla="*/ 733846 w 748761"/>
                <a:gd name="connsiteY31" fmla="*/ 395140 h 470763"/>
                <a:gd name="connsiteX32" fmla="*/ 727808 w 748761"/>
                <a:gd name="connsiteY32" fmla="*/ 386871 h 470763"/>
                <a:gd name="connsiteX33" fmla="*/ 725876 w 748761"/>
                <a:gd name="connsiteY33" fmla="*/ 377275 h 470763"/>
                <a:gd name="connsiteX34" fmla="*/ 729076 w 748761"/>
                <a:gd name="connsiteY34" fmla="*/ 368403 h 470763"/>
                <a:gd name="connsiteX35" fmla="*/ 727868 w 748761"/>
                <a:gd name="connsiteY35" fmla="*/ 360738 h 470763"/>
                <a:gd name="connsiteX36" fmla="*/ 750814 w 748761"/>
                <a:gd name="connsiteY36" fmla="*/ 360738 h 47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48761" h="470763">
                  <a:moveTo>
                    <a:pt x="748399" y="119139"/>
                  </a:moveTo>
                  <a:cubicBezTo>
                    <a:pt x="738098" y="110034"/>
                    <a:pt x="729223" y="99434"/>
                    <a:pt x="722072" y="87695"/>
                  </a:cubicBezTo>
                  <a:cubicBezTo>
                    <a:pt x="717484" y="80047"/>
                    <a:pt x="715671" y="71052"/>
                    <a:pt x="716939" y="62225"/>
                  </a:cubicBezTo>
                  <a:cubicBezTo>
                    <a:pt x="717543" y="49732"/>
                    <a:pt x="724729" y="39110"/>
                    <a:pt x="727506" y="27763"/>
                  </a:cubicBezTo>
                  <a:cubicBezTo>
                    <a:pt x="561994" y="32591"/>
                    <a:pt x="120225" y="5794"/>
                    <a:pt x="27897" y="0"/>
                  </a:cubicBezTo>
                  <a:lnTo>
                    <a:pt x="18961" y="127348"/>
                  </a:lnTo>
                  <a:lnTo>
                    <a:pt x="0" y="397192"/>
                  </a:lnTo>
                  <a:cubicBezTo>
                    <a:pt x="68475" y="402141"/>
                    <a:pt x="444909" y="428757"/>
                    <a:pt x="547924" y="423205"/>
                  </a:cubicBezTo>
                  <a:cubicBezTo>
                    <a:pt x="549303" y="422958"/>
                    <a:pt x="550724" y="423170"/>
                    <a:pt x="551970" y="423808"/>
                  </a:cubicBezTo>
                  <a:cubicBezTo>
                    <a:pt x="555473" y="425342"/>
                    <a:pt x="559086" y="426613"/>
                    <a:pt x="562778" y="427611"/>
                  </a:cubicBezTo>
                  <a:cubicBezTo>
                    <a:pt x="566200" y="428568"/>
                    <a:pt x="569443" y="430076"/>
                    <a:pt x="572380" y="432077"/>
                  </a:cubicBezTo>
                  <a:cubicBezTo>
                    <a:pt x="575520" y="434008"/>
                    <a:pt x="576788" y="437810"/>
                    <a:pt x="579988" y="439742"/>
                  </a:cubicBezTo>
                  <a:cubicBezTo>
                    <a:pt x="582931" y="441452"/>
                    <a:pt x="586203" y="442522"/>
                    <a:pt x="589589" y="442880"/>
                  </a:cubicBezTo>
                  <a:cubicBezTo>
                    <a:pt x="592729" y="443544"/>
                    <a:pt x="595628" y="444148"/>
                    <a:pt x="599734" y="444811"/>
                  </a:cubicBezTo>
                  <a:cubicBezTo>
                    <a:pt x="606323" y="444923"/>
                    <a:pt x="612913" y="444701"/>
                    <a:pt x="619479" y="444148"/>
                  </a:cubicBezTo>
                  <a:cubicBezTo>
                    <a:pt x="625880" y="444148"/>
                    <a:pt x="632884" y="443544"/>
                    <a:pt x="639889" y="443544"/>
                  </a:cubicBezTo>
                  <a:cubicBezTo>
                    <a:pt x="642425" y="443544"/>
                    <a:pt x="645625" y="444148"/>
                    <a:pt x="648826" y="444148"/>
                  </a:cubicBezTo>
                  <a:cubicBezTo>
                    <a:pt x="652233" y="444353"/>
                    <a:pt x="655525" y="445457"/>
                    <a:pt x="658367" y="447346"/>
                  </a:cubicBezTo>
                  <a:cubicBezTo>
                    <a:pt x="667822" y="451621"/>
                    <a:pt x="678221" y="453388"/>
                    <a:pt x="688559" y="452476"/>
                  </a:cubicBezTo>
                  <a:cubicBezTo>
                    <a:pt x="692512" y="452626"/>
                    <a:pt x="696114" y="454790"/>
                    <a:pt x="698099" y="458210"/>
                  </a:cubicBezTo>
                  <a:cubicBezTo>
                    <a:pt x="700782" y="462322"/>
                    <a:pt x="704542" y="465620"/>
                    <a:pt x="708968" y="467746"/>
                  </a:cubicBezTo>
                  <a:cubicBezTo>
                    <a:pt x="712675" y="469521"/>
                    <a:pt x="716510" y="471014"/>
                    <a:pt x="720442" y="472212"/>
                  </a:cubicBezTo>
                  <a:cubicBezTo>
                    <a:pt x="724245" y="473480"/>
                    <a:pt x="728110" y="473480"/>
                    <a:pt x="731914" y="474747"/>
                  </a:cubicBezTo>
                  <a:lnTo>
                    <a:pt x="732458" y="474747"/>
                  </a:lnTo>
                  <a:lnTo>
                    <a:pt x="731914" y="471548"/>
                  </a:lnTo>
                  <a:cubicBezTo>
                    <a:pt x="729508" y="465498"/>
                    <a:pt x="728637" y="458946"/>
                    <a:pt x="729378" y="452476"/>
                  </a:cubicBezTo>
                  <a:cubicBezTo>
                    <a:pt x="730292" y="449341"/>
                    <a:pt x="730918" y="446129"/>
                    <a:pt x="731250" y="442880"/>
                  </a:cubicBezTo>
                  <a:lnTo>
                    <a:pt x="731250" y="433344"/>
                  </a:lnTo>
                  <a:cubicBezTo>
                    <a:pt x="730790" y="429791"/>
                    <a:pt x="729728" y="426341"/>
                    <a:pt x="728110" y="423144"/>
                  </a:cubicBezTo>
                  <a:cubicBezTo>
                    <a:pt x="727677" y="420178"/>
                    <a:pt x="727883" y="417153"/>
                    <a:pt x="728713" y="414272"/>
                  </a:cubicBezTo>
                  <a:cubicBezTo>
                    <a:pt x="728897" y="410741"/>
                    <a:pt x="729758" y="407278"/>
                    <a:pt x="731249" y="404072"/>
                  </a:cubicBezTo>
                  <a:cubicBezTo>
                    <a:pt x="733325" y="401588"/>
                    <a:pt x="734266" y="398349"/>
                    <a:pt x="733846" y="395140"/>
                  </a:cubicBezTo>
                  <a:cubicBezTo>
                    <a:pt x="733182" y="391277"/>
                    <a:pt x="729982" y="389406"/>
                    <a:pt x="727808" y="386871"/>
                  </a:cubicBezTo>
                  <a:cubicBezTo>
                    <a:pt x="725885" y="384068"/>
                    <a:pt x="725187" y="380603"/>
                    <a:pt x="725876" y="377275"/>
                  </a:cubicBezTo>
                  <a:cubicBezTo>
                    <a:pt x="726540" y="373473"/>
                    <a:pt x="729680" y="372205"/>
                    <a:pt x="729076" y="368403"/>
                  </a:cubicBezTo>
                  <a:cubicBezTo>
                    <a:pt x="728806" y="365829"/>
                    <a:pt x="728402" y="363270"/>
                    <a:pt x="727868" y="360738"/>
                  </a:cubicBezTo>
                  <a:lnTo>
                    <a:pt x="750814" y="360738"/>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2" name="Freeform 61">
              <a:extLst>
                <a:ext uri="{FF2B5EF4-FFF2-40B4-BE49-F238E27FC236}">
                  <a16:creationId xmlns:a16="http://schemas.microsoft.com/office/drawing/2014/main" id="{4558EE28-D517-2849-883E-4CFDA14F3954}"/>
                </a:ext>
              </a:extLst>
            </p:cNvPr>
            <p:cNvSpPr/>
            <p:nvPr/>
          </p:nvSpPr>
          <p:spPr>
            <a:xfrm>
              <a:off x="7728702" y="3115316"/>
              <a:ext cx="448443" cy="534183"/>
            </a:xfrm>
            <a:custGeom>
              <a:avLst/>
              <a:gdLst>
                <a:gd name="connsiteX0" fmla="*/ 398715 w 440802"/>
                <a:gd name="connsiteY0" fmla="*/ 4647 h 525082"/>
                <a:gd name="connsiteX1" fmla="*/ 382170 w 440802"/>
                <a:gd name="connsiteY1" fmla="*/ 21969 h 525082"/>
                <a:gd name="connsiteX2" fmla="*/ 362424 w 440802"/>
                <a:gd name="connsiteY2" fmla="*/ 36877 h 525082"/>
                <a:gd name="connsiteX3" fmla="*/ 348778 w 440802"/>
                <a:gd name="connsiteY3" fmla="*/ 53957 h 525082"/>
                <a:gd name="connsiteX4" fmla="*/ 327341 w 440802"/>
                <a:gd name="connsiteY4" fmla="*/ 67355 h 525082"/>
                <a:gd name="connsiteX5" fmla="*/ 313755 w 440802"/>
                <a:gd name="connsiteY5" fmla="*/ 93972 h 525082"/>
                <a:gd name="connsiteX6" fmla="*/ 289601 w 440802"/>
                <a:gd name="connsiteY6" fmla="*/ 100792 h 525082"/>
                <a:gd name="connsiteX7" fmla="*/ 264663 w 440802"/>
                <a:gd name="connsiteY7" fmla="*/ 101154 h 525082"/>
                <a:gd name="connsiteX8" fmla="*/ 247937 w 440802"/>
                <a:gd name="connsiteY8" fmla="*/ 117570 h 525082"/>
                <a:gd name="connsiteX9" fmla="*/ 224930 w 440802"/>
                <a:gd name="connsiteY9" fmla="*/ 116001 h 525082"/>
                <a:gd name="connsiteX10" fmla="*/ 203373 w 440802"/>
                <a:gd name="connsiteY10" fmla="*/ 116424 h 525082"/>
                <a:gd name="connsiteX11" fmla="*/ 179702 w 440802"/>
                <a:gd name="connsiteY11" fmla="*/ 120347 h 525082"/>
                <a:gd name="connsiteX12" fmla="*/ 198482 w 440802"/>
                <a:gd name="connsiteY12" fmla="*/ 106224 h 525082"/>
                <a:gd name="connsiteX13" fmla="*/ 167203 w 440802"/>
                <a:gd name="connsiteY13" fmla="*/ 99223 h 525082"/>
                <a:gd name="connsiteX14" fmla="*/ 145223 w 440802"/>
                <a:gd name="connsiteY14" fmla="*/ 95239 h 525082"/>
                <a:gd name="connsiteX15" fmla="*/ 127591 w 440802"/>
                <a:gd name="connsiteY15" fmla="*/ 90290 h 525082"/>
                <a:gd name="connsiteX16" fmla="*/ 0 w 440802"/>
                <a:gd name="connsiteY16" fmla="*/ 107612 h 525082"/>
                <a:gd name="connsiteX17" fmla="*/ 53742 w 440802"/>
                <a:gd name="connsiteY17" fmla="*/ 481326 h 525082"/>
                <a:gd name="connsiteX18" fmla="*/ 66603 w 440802"/>
                <a:gd name="connsiteY18" fmla="*/ 477403 h 525082"/>
                <a:gd name="connsiteX19" fmla="*/ 78680 w 440802"/>
                <a:gd name="connsiteY19" fmla="*/ 482291 h 525082"/>
                <a:gd name="connsiteX20" fmla="*/ 94923 w 440802"/>
                <a:gd name="connsiteY20" fmla="*/ 482291 h 525082"/>
                <a:gd name="connsiteX21" fmla="*/ 120466 w 440802"/>
                <a:gd name="connsiteY21" fmla="*/ 496294 h 525082"/>
                <a:gd name="connsiteX22" fmla="*/ 148484 w 440802"/>
                <a:gd name="connsiteY22" fmla="*/ 508365 h 525082"/>
                <a:gd name="connsiteX23" fmla="*/ 177831 w 440802"/>
                <a:gd name="connsiteY23" fmla="*/ 507942 h 525082"/>
                <a:gd name="connsiteX24" fmla="*/ 232599 w 440802"/>
                <a:gd name="connsiteY24" fmla="*/ 508365 h 525082"/>
                <a:gd name="connsiteX25" fmla="*/ 262791 w 440802"/>
                <a:gd name="connsiteY25" fmla="*/ 528221 h 525082"/>
                <a:gd name="connsiteX26" fmla="*/ 263576 w 440802"/>
                <a:gd name="connsiteY26" fmla="*/ 529790 h 525082"/>
                <a:gd name="connsiteX27" fmla="*/ 287729 w 440802"/>
                <a:gd name="connsiteY27" fmla="*/ 527135 h 525082"/>
                <a:gd name="connsiteX28" fmla="*/ 295338 w 440802"/>
                <a:gd name="connsiteY28" fmla="*/ 511805 h 525082"/>
                <a:gd name="connsiteX29" fmla="*/ 304275 w 440802"/>
                <a:gd name="connsiteY29" fmla="*/ 508002 h 525082"/>
                <a:gd name="connsiteX30" fmla="*/ 308079 w 440802"/>
                <a:gd name="connsiteY30" fmla="*/ 501665 h 525082"/>
                <a:gd name="connsiteX31" fmla="*/ 300410 w 440802"/>
                <a:gd name="connsiteY31" fmla="*/ 485068 h 525082"/>
                <a:gd name="connsiteX32" fmla="*/ 303007 w 440802"/>
                <a:gd name="connsiteY32" fmla="*/ 468531 h 525082"/>
                <a:gd name="connsiteX33" fmla="*/ 310615 w 440802"/>
                <a:gd name="connsiteY33" fmla="*/ 443061 h 525082"/>
                <a:gd name="connsiteX34" fmla="*/ 324684 w 440802"/>
                <a:gd name="connsiteY34" fmla="*/ 446864 h 525082"/>
                <a:gd name="connsiteX35" fmla="*/ 337425 w 440802"/>
                <a:gd name="connsiteY35" fmla="*/ 445596 h 525082"/>
                <a:gd name="connsiteX36" fmla="*/ 339962 w 440802"/>
                <a:gd name="connsiteY36" fmla="*/ 435396 h 525082"/>
                <a:gd name="connsiteX37" fmla="*/ 341230 w 440802"/>
                <a:gd name="connsiteY37" fmla="*/ 416264 h 525082"/>
                <a:gd name="connsiteX38" fmla="*/ 356507 w 440802"/>
                <a:gd name="connsiteY38" fmla="*/ 403529 h 525082"/>
                <a:gd name="connsiteX39" fmla="*/ 378184 w 440802"/>
                <a:gd name="connsiteY39" fmla="*/ 390794 h 525082"/>
                <a:gd name="connsiteX40" fmla="*/ 387121 w 440802"/>
                <a:gd name="connsiteY40" fmla="*/ 381862 h 525082"/>
                <a:gd name="connsiteX41" fmla="*/ 394730 w 440802"/>
                <a:gd name="connsiteY41" fmla="*/ 370455 h 525082"/>
                <a:gd name="connsiteX42" fmla="*/ 399862 w 440802"/>
                <a:gd name="connsiteY42" fmla="*/ 357660 h 525082"/>
                <a:gd name="connsiteX43" fmla="*/ 402399 w 440802"/>
                <a:gd name="connsiteY43" fmla="*/ 352590 h 525082"/>
                <a:gd name="connsiteX44" fmla="*/ 413872 w 440802"/>
                <a:gd name="connsiteY44" fmla="*/ 341123 h 525082"/>
                <a:gd name="connsiteX45" fmla="*/ 424077 w 440802"/>
                <a:gd name="connsiteY45" fmla="*/ 334785 h 525082"/>
                <a:gd name="connsiteX46" fmla="*/ 425345 w 440802"/>
                <a:gd name="connsiteY46" fmla="*/ 323318 h 525082"/>
                <a:gd name="connsiteX47" fmla="*/ 421541 w 440802"/>
                <a:gd name="connsiteY47" fmla="*/ 301651 h 525082"/>
                <a:gd name="connsiteX48" fmla="*/ 424077 w 440802"/>
                <a:gd name="connsiteY48" fmla="*/ 277509 h 525082"/>
                <a:gd name="connsiteX49" fmla="*/ 431745 w 440802"/>
                <a:gd name="connsiteY49" fmla="*/ 255842 h 525082"/>
                <a:gd name="connsiteX50" fmla="*/ 428847 w 440802"/>
                <a:gd name="connsiteY50" fmla="*/ 225665 h 525082"/>
                <a:gd name="connsiteX51" fmla="*/ 425345 w 440802"/>
                <a:gd name="connsiteY51" fmla="*/ 218724 h 525082"/>
                <a:gd name="connsiteX52" fmla="*/ 427881 w 440802"/>
                <a:gd name="connsiteY52" fmla="*/ 204722 h 525082"/>
                <a:gd name="connsiteX53" fmla="*/ 438086 w 440802"/>
                <a:gd name="connsiteY53" fmla="*/ 195789 h 525082"/>
                <a:gd name="connsiteX54" fmla="*/ 441528 w 440802"/>
                <a:gd name="connsiteY54" fmla="*/ 195789 h 525082"/>
                <a:gd name="connsiteX55" fmla="*/ 408618 w 440802"/>
                <a:gd name="connsiteY55" fmla="*/ 0 h 525082"/>
                <a:gd name="connsiteX56" fmla="*/ 398715 w 440802"/>
                <a:gd name="connsiteY56" fmla="*/ 4647 h 52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40802" h="525082">
                  <a:moveTo>
                    <a:pt x="398715" y="4647"/>
                  </a:moveTo>
                  <a:cubicBezTo>
                    <a:pt x="392677" y="9536"/>
                    <a:pt x="387967" y="16718"/>
                    <a:pt x="382170" y="21969"/>
                  </a:cubicBezTo>
                  <a:cubicBezTo>
                    <a:pt x="376373" y="27220"/>
                    <a:pt x="368282" y="31143"/>
                    <a:pt x="362424" y="36877"/>
                  </a:cubicBezTo>
                  <a:cubicBezTo>
                    <a:pt x="356567" y="42610"/>
                    <a:pt x="355118" y="49913"/>
                    <a:pt x="348778" y="53957"/>
                  </a:cubicBezTo>
                  <a:cubicBezTo>
                    <a:pt x="341169" y="58725"/>
                    <a:pt x="332534" y="58845"/>
                    <a:pt x="327341" y="67355"/>
                  </a:cubicBezTo>
                  <a:cubicBezTo>
                    <a:pt x="322148" y="75865"/>
                    <a:pt x="321907" y="86488"/>
                    <a:pt x="313755" y="93972"/>
                  </a:cubicBezTo>
                  <a:cubicBezTo>
                    <a:pt x="307211" y="99890"/>
                    <a:pt x="298276" y="102413"/>
                    <a:pt x="289601" y="100792"/>
                  </a:cubicBezTo>
                  <a:cubicBezTo>
                    <a:pt x="281932" y="99947"/>
                    <a:pt x="272090" y="97895"/>
                    <a:pt x="264663" y="101154"/>
                  </a:cubicBezTo>
                  <a:cubicBezTo>
                    <a:pt x="257236" y="104413"/>
                    <a:pt x="255182" y="114009"/>
                    <a:pt x="247937" y="117570"/>
                  </a:cubicBezTo>
                  <a:cubicBezTo>
                    <a:pt x="240690" y="121131"/>
                    <a:pt x="232237" y="115880"/>
                    <a:pt x="224930" y="116001"/>
                  </a:cubicBezTo>
                  <a:cubicBezTo>
                    <a:pt x="217624" y="116122"/>
                    <a:pt x="210679" y="116484"/>
                    <a:pt x="203373" y="116424"/>
                  </a:cubicBezTo>
                  <a:cubicBezTo>
                    <a:pt x="199267" y="116424"/>
                    <a:pt x="182178" y="123304"/>
                    <a:pt x="179702" y="120347"/>
                  </a:cubicBezTo>
                  <a:cubicBezTo>
                    <a:pt x="175355" y="114975"/>
                    <a:pt x="195583" y="107310"/>
                    <a:pt x="198482" y="106224"/>
                  </a:cubicBezTo>
                  <a:cubicBezTo>
                    <a:pt x="189907" y="106827"/>
                    <a:pt x="170464" y="109785"/>
                    <a:pt x="167203" y="99223"/>
                  </a:cubicBezTo>
                  <a:cubicBezTo>
                    <a:pt x="157723" y="102361"/>
                    <a:pt x="153858" y="97714"/>
                    <a:pt x="145223" y="95239"/>
                  </a:cubicBezTo>
                  <a:cubicBezTo>
                    <a:pt x="139185" y="93610"/>
                    <a:pt x="131033" y="95239"/>
                    <a:pt x="127591" y="90290"/>
                  </a:cubicBezTo>
                  <a:cubicBezTo>
                    <a:pt x="95225" y="96326"/>
                    <a:pt x="12861" y="106043"/>
                    <a:pt x="0" y="107612"/>
                  </a:cubicBezTo>
                  <a:lnTo>
                    <a:pt x="53742" y="481326"/>
                  </a:lnTo>
                  <a:cubicBezTo>
                    <a:pt x="57729" y="479184"/>
                    <a:pt x="62099" y="477851"/>
                    <a:pt x="66603" y="477403"/>
                  </a:cubicBezTo>
                  <a:cubicBezTo>
                    <a:pt x="72642" y="477403"/>
                    <a:pt x="73366" y="481265"/>
                    <a:pt x="78680" y="482291"/>
                  </a:cubicBezTo>
                  <a:cubicBezTo>
                    <a:pt x="83994" y="483318"/>
                    <a:pt x="89851" y="481205"/>
                    <a:pt x="94923" y="482291"/>
                  </a:cubicBezTo>
                  <a:cubicBezTo>
                    <a:pt x="103377" y="484525"/>
                    <a:pt x="112073" y="492069"/>
                    <a:pt x="120466" y="496294"/>
                  </a:cubicBezTo>
                  <a:cubicBezTo>
                    <a:pt x="129366" y="501267"/>
                    <a:pt x="138755" y="505312"/>
                    <a:pt x="148484" y="508365"/>
                  </a:cubicBezTo>
                  <a:cubicBezTo>
                    <a:pt x="159413" y="511261"/>
                    <a:pt x="166599" y="508063"/>
                    <a:pt x="177831" y="507942"/>
                  </a:cubicBezTo>
                  <a:cubicBezTo>
                    <a:pt x="197878" y="507942"/>
                    <a:pt x="213216" y="501484"/>
                    <a:pt x="232599" y="508365"/>
                  </a:cubicBezTo>
                  <a:cubicBezTo>
                    <a:pt x="248299" y="513857"/>
                    <a:pt x="257296" y="517780"/>
                    <a:pt x="262791" y="528221"/>
                  </a:cubicBezTo>
                  <a:cubicBezTo>
                    <a:pt x="262791" y="528704"/>
                    <a:pt x="263334" y="529247"/>
                    <a:pt x="263576" y="529790"/>
                  </a:cubicBezTo>
                  <a:cubicBezTo>
                    <a:pt x="269614" y="528161"/>
                    <a:pt x="283322" y="530152"/>
                    <a:pt x="287729" y="527135"/>
                  </a:cubicBezTo>
                  <a:cubicBezTo>
                    <a:pt x="292802" y="523272"/>
                    <a:pt x="290265" y="515667"/>
                    <a:pt x="295338" y="511805"/>
                  </a:cubicBezTo>
                  <a:cubicBezTo>
                    <a:pt x="299203" y="510537"/>
                    <a:pt x="300410" y="511805"/>
                    <a:pt x="304275" y="508002"/>
                  </a:cubicBezTo>
                  <a:cubicBezTo>
                    <a:pt x="306249" y="506403"/>
                    <a:pt x="307596" y="504159"/>
                    <a:pt x="308079" y="501665"/>
                  </a:cubicBezTo>
                  <a:cubicBezTo>
                    <a:pt x="309347" y="495268"/>
                    <a:pt x="301739" y="490198"/>
                    <a:pt x="300410" y="485068"/>
                  </a:cubicBezTo>
                  <a:cubicBezTo>
                    <a:pt x="297874" y="477403"/>
                    <a:pt x="300410" y="474868"/>
                    <a:pt x="303007" y="468531"/>
                  </a:cubicBezTo>
                  <a:cubicBezTo>
                    <a:pt x="306811" y="460866"/>
                    <a:pt x="304275" y="448131"/>
                    <a:pt x="310615" y="443061"/>
                  </a:cubicBezTo>
                  <a:cubicBezTo>
                    <a:pt x="317016" y="436664"/>
                    <a:pt x="319552" y="444329"/>
                    <a:pt x="324684" y="446864"/>
                  </a:cubicBezTo>
                  <a:cubicBezTo>
                    <a:pt x="328960" y="447768"/>
                    <a:pt x="333412" y="447325"/>
                    <a:pt x="337425" y="445596"/>
                  </a:cubicBezTo>
                  <a:cubicBezTo>
                    <a:pt x="341230" y="441794"/>
                    <a:pt x="339962" y="439199"/>
                    <a:pt x="339962" y="435396"/>
                  </a:cubicBezTo>
                  <a:cubicBezTo>
                    <a:pt x="339962" y="428999"/>
                    <a:pt x="338694" y="421394"/>
                    <a:pt x="341230" y="416264"/>
                  </a:cubicBezTo>
                  <a:cubicBezTo>
                    <a:pt x="345439" y="411060"/>
                    <a:pt x="350630" y="406734"/>
                    <a:pt x="356507" y="403529"/>
                  </a:cubicBezTo>
                  <a:cubicBezTo>
                    <a:pt x="361639" y="397494"/>
                    <a:pt x="371844" y="395924"/>
                    <a:pt x="378184" y="390794"/>
                  </a:cubicBezTo>
                  <a:cubicBezTo>
                    <a:pt x="381501" y="388174"/>
                    <a:pt x="384500" y="385177"/>
                    <a:pt x="387121" y="381862"/>
                  </a:cubicBezTo>
                  <a:cubicBezTo>
                    <a:pt x="388389" y="378060"/>
                    <a:pt x="393160" y="374257"/>
                    <a:pt x="394730" y="370455"/>
                  </a:cubicBezTo>
                  <a:cubicBezTo>
                    <a:pt x="396300" y="366653"/>
                    <a:pt x="396058" y="360255"/>
                    <a:pt x="399862" y="357660"/>
                  </a:cubicBezTo>
                  <a:cubicBezTo>
                    <a:pt x="399862" y="355125"/>
                    <a:pt x="401131" y="355125"/>
                    <a:pt x="402399" y="352590"/>
                  </a:cubicBezTo>
                  <a:cubicBezTo>
                    <a:pt x="404848" y="347604"/>
                    <a:pt x="408883" y="343571"/>
                    <a:pt x="413872" y="341123"/>
                  </a:cubicBezTo>
                  <a:cubicBezTo>
                    <a:pt x="417542" y="339478"/>
                    <a:pt x="420975" y="337346"/>
                    <a:pt x="424077" y="334785"/>
                  </a:cubicBezTo>
                  <a:cubicBezTo>
                    <a:pt x="425120" y="331057"/>
                    <a:pt x="425549" y="327184"/>
                    <a:pt x="425345" y="323318"/>
                  </a:cubicBezTo>
                  <a:cubicBezTo>
                    <a:pt x="425344" y="315653"/>
                    <a:pt x="421541" y="309256"/>
                    <a:pt x="421541" y="301651"/>
                  </a:cubicBezTo>
                  <a:cubicBezTo>
                    <a:pt x="421062" y="293519"/>
                    <a:pt x="421919" y="285364"/>
                    <a:pt x="424077" y="277509"/>
                  </a:cubicBezTo>
                  <a:cubicBezTo>
                    <a:pt x="426613" y="269844"/>
                    <a:pt x="430115" y="262179"/>
                    <a:pt x="431745" y="255842"/>
                  </a:cubicBezTo>
                  <a:cubicBezTo>
                    <a:pt x="434485" y="245766"/>
                    <a:pt x="433454" y="235036"/>
                    <a:pt x="428847" y="225665"/>
                  </a:cubicBezTo>
                  <a:cubicBezTo>
                    <a:pt x="427801" y="223292"/>
                    <a:pt x="426632" y="220975"/>
                    <a:pt x="425345" y="218724"/>
                  </a:cubicBezTo>
                  <a:cubicBezTo>
                    <a:pt x="427881" y="214922"/>
                    <a:pt x="426613" y="208524"/>
                    <a:pt x="427881" y="204722"/>
                  </a:cubicBezTo>
                  <a:cubicBezTo>
                    <a:pt x="430417" y="200859"/>
                    <a:pt x="436817" y="199592"/>
                    <a:pt x="438086" y="195789"/>
                  </a:cubicBezTo>
                  <a:cubicBezTo>
                    <a:pt x="439212" y="196098"/>
                    <a:pt x="440401" y="196098"/>
                    <a:pt x="441528" y="195789"/>
                  </a:cubicBezTo>
                  <a:lnTo>
                    <a:pt x="408618" y="0"/>
                  </a:lnTo>
                  <a:cubicBezTo>
                    <a:pt x="405062" y="933"/>
                    <a:pt x="401706" y="2508"/>
                    <a:pt x="398715" y="464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3" name="Freeform 62">
              <a:extLst>
                <a:ext uri="{FF2B5EF4-FFF2-40B4-BE49-F238E27FC236}">
                  <a16:creationId xmlns:a16="http://schemas.microsoft.com/office/drawing/2014/main" id="{9C24DC6B-BAC9-1F4B-8CCD-C2ECDAA920D8}"/>
                </a:ext>
              </a:extLst>
            </p:cNvPr>
            <p:cNvSpPr/>
            <p:nvPr/>
          </p:nvSpPr>
          <p:spPr>
            <a:xfrm>
              <a:off x="6643347" y="3446816"/>
              <a:ext cx="694165" cy="620144"/>
            </a:xfrm>
            <a:custGeom>
              <a:avLst/>
              <a:gdLst>
                <a:gd name="connsiteX0" fmla="*/ 679803 w 682338"/>
                <a:gd name="connsiteY0" fmla="*/ 478912 h 609578"/>
                <a:gd name="connsiteX1" fmla="*/ 672738 w 682338"/>
                <a:gd name="connsiteY1" fmla="*/ 473842 h 609578"/>
                <a:gd name="connsiteX2" fmla="*/ 659091 w 682338"/>
                <a:gd name="connsiteY2" fmla="*/ 465453 h 609578"/>
                <a:gd name="connsiteX3" fmla="*/ 646290 w 682338"/>
                <a:gd name="connsiteY3" fmla="*/ 450967 h 609578"/>
                <a:gd name="connsiteX4" fmla="*/ 642969 w 682338"/>
                <a:gd name="connsiteY4" fmla="*/ 411073 h 609578"/>
                <a:gd name="connsiteX5" fmla="*/ 636930 w 682338"/>
                <a:gd name="connsiteY5" fmla="*/ 392303 h 609578"/>
                <a:gd name="connsiteX6" fmla="*/ 623767 w 682338"/>
                <a:gd name="connsiteY6" fmla="*/ 377094 h 609578"/>
                <a:gd name="connsiteX7" fmla="*/ 617728 w 682338"/>
                <a:gd name="connsiteY7" fmla="*/ 359470 h 609578"/>
                <a:gd name="connsiteX8" fmla="*/ 597500 w 682338"/>
                <a:gd name="connsiteY8" fmla="*/ 358565 h 609578"/>
                <a:gd name="connsiteX9" fmla="*/ 568817 w 682338"/>
                <a:gd name="connsiteY9" fmla="*/ 330319 h 609578"/>
                <a:gd name="connsiteX10" fmla="*/ 548226 w 682338"/>
                <a:gd name="connsiteY10" fmla="*/ 303160 h 609578"/>
                <a:gd name="connsiteX11" fmla="*/ 552453 w 682338"/>
                <a:gd name="connsiteY11" fmla="*/ 294650 h 609578"/>
                <a:gd name="connsiteX12" fmla="*/ 554204 w 682338"/>
                <a:gd name="connsiteY12" fmla="*/ 285355 h 609578"/>
                <a:gd name="connsiteX13" fmla="*/ 559518 w 682338"/>
                <a:gd name="connsiteY13" fmla="*/ 267551 h 609578"/>
                <a:gd name="connsiteX14" fmla="*/ 559156 w 682338"/>
                <a:gd name="connsiteY14" fmla="*/ 227777 h 609578"/>
                <a:gd name="connsiteX15" fmla="*/ 536921 w 682338"/>
                <a:gd name="connsiteY15" fmla="*/ 218758 h 609578"/>
                <a:gd name="connsiteX16" fmla="*/ 529809 w 682338"/>
                <a:gd name="connsiteY16" fmla="*/ 224397 h 609578"/>
                <a:gd name="connsiteX17" fmla="*/ 515800 w 682338"/>
                <a:gd name="connsiteY17" fmla="*/ 224397 h 609578"/>
                <a:gd name="connsiteX18" fmla="*/ 505777 w 682338"/>
                <a:gd name="connsiteY18" fmla="*/ 207196 h 609578"/>
                <a:gd name="connsiteX19" fmla="*/ 494484 w 682338"/>
                <a:gd name="connsiteY19" fmla="*/ 172432 h 609578"/>
                <a:gd name="connsiteX20" fmla="*/ 478664 w 682338"/>
                <a:gd name="connsiteY20" fmla="*/ 163741 h 609578"/>
                <a:gd name="connsiteX21" fmla="*/ 466587 w 682338"/>
                <a:gd name="connsiteY21" fmla="*/ 148834 h 609578"/>
                <a:gd name="connsiteX22" fmla="*/ 439414 w 682338"/>
                <a:gd name="connsiteY22" fmla="*/ 125899 h 609578"/>
                <a:gd name="connsiteX23" fmla="*/ 423412 w 682338"/>
                <a:gd name="connsiteY23" fmla="*/ 93791 h 609578"/>
                <a:gd name="connsiteX24" fmla="*/ 415200 w 682338"/>
                <a:gd name="connsiteY24" fmla="*/ 57940 h 609578"/>
                <a:gd name="connsiteX25" fmla="*/ 417736 w 682338"/>
                <a:gd name="connsiteY25" fmla="*/ 39049 h 609578"/>
                <a:gd name="connsiteX26" fmla="*/ 413268 w 682338"/>
                <a:gd name="connsiteY26" fmla="*/ 20339 h 609578"/>
                <a:gd name="connsiteX27" fmla="*/ 413691 w 682338"/>
                <a:gd name="connsiteY27" fmla="*/ 18106 h 609578"/>
                <a:gd name="connsiteX28" fmla="*/ 411577 w 682338"/>
                <a:gd name="connsiteY28" fmla="*/ 16960 h 609578"/>
                <a:gd name="connsiteX29" fmla="*/ 404392 w 682338"/>
                <a:gd name="connsiteY29" fmla="*/ 12735 h 609578"/>
                <a:gd name="connsiteX30" fmla="*/ 400527 w 682338"/>
                <a:gd name="connsiteY30" fmla="*/ 8932 h 609578"/>
                <a:gd name="connsiteX31" fmla="*/ 395032 w 682338"/>
                <a:gd name="connsiteY31" fmla="*/ 3802 h 609578"/>
                <a:gd name="connsiteX32" fmla="*/ 392496 w 682338"/>
                <a:gd name="connsiteY32" fmla="*/ 0 h 609578"/>
                <a:gd name="connsiteX33" fmla="*/ 0 w 682338"/>
                <a:gd name="connsiteY33" fmla="*/ 12855 h 609578"/>
                <a:gd name="connsiteX34" fmla="*/ 8454 w 682338"/>
                <a:gd name="connsiteY34" fmla="*/ 48404 h 609578"/>
                <a:gd name="connsiteX35" fmla="*/ 32607 w 682338"/>
                <a:gd name="connsiteY35" fmla="*/ 72546 h 609578"/>
                <a:gd name="connsiteX36" fmla="*/ 40276 w 682338"/>
                <a:gd name="connsiteY36" fmla="*/ 89566 h 609578"/>
                <a:gd name="connsiteX37" fmla="*/ 42330 w 682338"/>
                <a:gd name="connsiteY37" fmla="*/ 96507 h 609578"/>
                <a:gd name="connsiteX38" fmla="*/ 47643 w 682338"/>
                <a:gd name="connsiteY38" fmla="*/ 105198 h 609578"/>
                <a:gd name="connsiteX39" fmla="*/ 74091 w 682338"/>
                <a:gd name="connsiteY39" fmla="*/ 113164 h 609578"/>
                <a:gd name="connsiteX40" fmla="*/ 69261 w 682338"/>
                <a:gd name="connsiteY40" fmla="*/ 142497 h 609578"/>
                <a:gd name="connsiteX41" fmla="*/ 68657 w 682338"/>
                <a:gd name="connsiteY41" fmla="*/ 156740 h 609578"/>
                <a:gd name="connsiteX42" fmla="*/ 69442 w 682338"/>
                <a:gd name="connsiteY42" fmla="*/ 171889 h 609578"/>
                <a:gd name="connsiteX43" fmla="*/ 82062 w 682338"/>
                <a:gd name="connsiteY43" fmla="*/ 182753 h 609578"/>
                <a:gd name="connsiteX44" fmla="*/ 94803 w 682338"/>
                <a:gd name="connsiteY44" fmla="*/ 195488 h 609578"/>
                <a:gd name="connsiteX45" fmla="*/ 110865 w 682338"/>
                <a:gd name="connsiteY45" fmla="*/ 217155 h 609578"/>
                <a:gd name="connsiteX46" fmla="*/ 121251 w 682338"/>
                <a:gd name="connsiteY46" fmla="*/ 500820 h 609578"/>
                <a:gd name="connsiteX47" fmla="*/ 123848 w 682338"/>
                <a:gd name="connsiteY47" fmla="*/ 572099 h 609578"/>
                <a:gd name="connsiteX48" fmla="*/ 593273 w 682338"/>
                <a:gd name="connsiteY48" fmla="*/ 547957 h 609578"/>
                <a:gd name="connsiteX49" fmla="*/ 593273 w 682338"/>
                <a:gd name="connsiteY49" fmla="*/ 547957 h 609578"/>
                <a:gd name="connsiteX50" fmla="*/ 592427 w 682338"/>
                <a:gd name="connsiteY50" fmla="*/ 546871 h 609578"/>
                <a:gd name="connsiteX51" fmla="*/ 592850 w 682338"/>
                <a:gd name="connsiteY51" fmla="*/ 547293 h 609578"/>
                <a:gd name="connsiteX52" fmla="*/ 593273 w 682338"/>
                <a:gd name="connsiteY52" fmla="*/ 547293 h 609578"/>
                <a:gd name="connsiteX53" fmla="*/ 593273 w 682338"/>
                <a:gd name="connsiteY53" fmla="*/ 547957 h 609578"/>
                <a:gd name="connsiteX54" fmla="*/ 593273 w 682338"/>
                <a:gd name="connsiteY54" fmla="*/ 547957 h 609578"/>
                <a:gd name="connsiteX55" fmla="*/ 599311 w 682338"/>
                <a:gd name="connsiteY55" fmla="*/ 562382 h 609578"/>
                <a:gd name="connsiteX56" fmla="*/ 598043 w 682338"/>
                <a:gd name="connsiteY56" fmla="*/ 571314 h 609578"/>
                <a:gd name="connsiteX57" fmla="*/ 593816 w 682338"/>
                <a:gd name="connsiteY57" fmla="*/ 580669 h 609578"/>
                <a:gd name="connsiteX58" fmla="*/ 592910 w 682338"/>
                <a:gd name="connsiteY58" fmla="*/ 615252 h 609578"/>
                <a:gd name="connsiteX59" fmla="*/ 646411 w 682338"/>
                <a:gd name="connsiteY59" fmla="*/ 611208 h 609578"/>
                <a:gd name="connsiteX60" fmla="*/ 646894 w 682338"/>
                <a:gd name="connsiteY60" fmla="*/ 604871 h 609578"/>
                <a:gd name="connsiteX61" fmla="*/ 647739 w 682338"/>
                <a:gd name="connsiteY61" fmla="*/ 565762 h 609578"/>
                <a:gd name="connsiteX62" fmla="*/ 655166 w 682338"/>
                <a:gd name="connsiteY62" fmla="*/ 550371 h 609578"/>
                <a:gd name="connsiteX63" fmla="*/ 656495 w 682338"/>
                <a:gd name="connsiteY63" fmla="*/ 547173 h 609578"/>
                <a:gd name="connsiteX64" fmla="*/ 656857 w 682338"/>
                <a:gd name="connsiteY64" fmla="*/ 546026 h 609578"/>
                <a:gd name="connsiteX65" fmla="*/ 657461 w 682338"/>
                <a:gd name="connsiteY65" fmla="*/ 543732 h 609578"/>
                <a:gd name="connsiteX66" fmla="*/ 658488 w 682338"/>
                <a:gd name="connsiteY66" fmla="*/ 539206 h 609578"/>
                <a:gd name="connsiteX67" fmla="*/ 658910 w 682338"/>
                <a:gd name="connsiteY67" fmla="*/ 537757 h 609578"/>
                <a:gd name="connsiteX68" fmla="*/ 658910 w 682338"/>
                <a:gd name="connsiteY68" fmla="*/ 537757 h 609578"/>
                <a:gd name="connsiteX69" fmla="*/ 659393 w 682338"/>
                <a:gd name="connsiteY69" fmla="*/ 536369 h 609578"/>
                <a:gd name="connsiteX70" fmla="*/ 659876 w 682338"/>
                <a:gd name="connsiteY70" fmla="*/ 535222 h 609578"/>
                <a:gd name="connsiteX71" fmla="*/ 660359 w 682338"/>
                <a:gd name="connsiteY71" fmla="*/ 534196 h 609578"/>
                <a:gd name="connsiteX72" fmla="*/ 661325 w 682338"/>
                <a:gd name="connsiteY72" fmla="*/ 532687 h 609578"/>
                <a:gd name="connsiteX73" fmla="*/ 679441 w 682338"/>
                <a:gd name="connsiteY73" fmla="*/ 529307 h 609578"/>
                <a:gd name="connsiteX74" fmla="*/ 683245 w 682338"/>
                <a:gd name="connsiteY74" fmla="*/ 499553 h 609578"/>
                <a:gd name="connsiteX75" fmla="*/ 679803 w 682338"/>
                <a:gd name="connsiteY75" fmla="*/ 478912 h 609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82338" h="609578">
                  <a:moveTo>
                    <a:pt x="679803" y="478912"/>
                  </a:moveTo>
                  <a:cubicBezTo>
                    <a:pt x="678160" y="476403"/>
                    <a:pt x="675641" y="474596"/>
                    <a:pt x="672738" y="473842"/>
                  </a:cubicBezTo>
                  <a:cubicBezTo>
                    <a:pt x="664103" y="471428"/>
                    <a:pt x="663560" y="473842"/>
                    <a:pt x="659091" y="465453"/>
                  </a:cubicBezTo>
                  <a:cubicBezTo>
                    <a:pt x="655287" y="458512"/>
                    <a:pt x="650940" y="456762"/>
                    <a:pt x="646290" y="450967"/>
                  </a:cubicBezTo>
                  <a:cubicBezTo>
                    <a:pt x="639406" y="442337"/>
                    <a:pt x="644056" y="422179"/>
                    <a:pt x="642969" y="411073"/>
                  </a:cubicBezTo>
                  <a:cubicBezTo>
                    <a:pt x="642878" y="404354"/>
                    <a:pt x="640775" y="397816"/>
                    <a:pt x="636930" y="392303"/>
                  </a:cubicBezTo>
                  <a:cubicBezTo>
                    <a:pt x="632583" y="386570"/>
                    <a:pt x="626846" y="383914"/>
                    <a:pt x="623767" y="377094"/>
                  </a:cubicBezTo>
                  <a:cubicBezTo>
                    <a:pt x="621593" y="372145"/>
                    <a:pt x="622800" y="362729"/>
                    <a:pt x="617728" y="359470"/>
                  </a:cubicBezTo>
                  <a:cubicBezTo>
                    <a:pt x="612656" y="356211"/>
                    <a:pt x="604082" y="361160"/>
                    <a:pt x="597500" y="358565"/>
                  </a:cubicBezTo>
                  <a:cubicBezTo>
                    <a:pt x="587355" y="354642"/>
                    <a:pt x="576546" y="338890"/>
                    <a:pt x="568817" y="330319"/>
                  </a:cubicBezTo>
                  <a:cubicBezTo>
                    <a:pt x="561088" y="321749"/>
                    <a:pt x="545630" y="318550"/>
                    <a:pt x="548226" y="303160"/>
                  </a:cubicBezTo>
                  <a:cubicBezTo>
                    <a:pt x="548890" y="299418"/>
                    <a:pt x="551246" y="297909"/>
                    <a:pt x="552453" y="294650"/>
                  </a:cubicBezTo>
                  <a:cubicBezTo>
                    <a:pt x="553405" y="291632"/>
                    <a:pt x="553993" y="288512"/>
                    <a:pt x="554204" y="285355"/>
                  </a:cubicBezTo>
                  <a:cubicBezTo>
                    <a:pt x="554968" y="279165"/>
                    <a:pt x="556764" y="273147"/>
                    <a:pt x="559518" y="267551"/>
                  </a:cubicBezTo>
                  <a:cubicBezTo>
                    <a:pt x="565742" y="254992"/>
                    <a:pt x="565607" y="240221"/>
                    <a:pt x="559156" y="227777"/>
                  </a:cubicBezTo>
                  <a:cubicBezTo>
                    <a:pt x="555508" y="219150"/>
                    <a:pt x="545552" y="215111"/>
                    <a:pt x="536921" y="218758"/>
                  </a:cubicBezTo>
                  <a:cubicBezTo>
                    <a:pt x="534082" y="219957"/>
                    <a:pt x="531623" y="221907"/>
                    <a:pt x="529809" y="224397"/>
                  </a:cubicBezTo>
                  <a:cubicBezTo>
                    <a:pt x="523771" y="230976"/>
                    <a:pt x="522805" y="230433"/>
                    <a:pt x="515800" y="224397"/>
                  </a:cubicBezTo>
                  <a:cubicBezTo>
                    <a:pt x="510627" y="219947"/>
                    <a:pt x="507097" y="213890"/>
                    <a:pt x="505777" y="207196"/>
                  </a:cubicBezTo>
                  <a:cubicBezTo>
                    <a:pt x="503482" y="196272"/>
                    <a:pt x="502817" y="181003"/>
                    <a:pt x="494484" y="172432"/>
                  </a:cubicBezTo>
                  <a:cubicBezTo>
                    <a:pt x="490378" y="168087"/>
                    <a:pt x="483736" y="167604"/>
                    <a:pt x="478664" y="163741"/>
                  </a:cubicBezTo>
                  <a:cubicBezTo>
                    <a:pt x="473785" y="159527"/>
                    <a:pt x="469696" y="154480"/>
                    <a:pt x="466587" y="148834"/>
                  </a:cubicBezTo>
                  <a:cubicBezTo>
                    <a:pt x="459401" y="138151"/>
                    <a:pt x="447989" y="136763"/>
                    <a:pt x="439414" y="125899"/>
                  </a:cubicBezTo>
                  <a:cubicBezTo>
                    <a:pt x="431143" y="116929"/>
                    <a:pt x="425593" y="105793"/>
                    <a:pt x="423412" y="93791"/>
                  </a:cubicBezTo>
                  <a:cubicBezTo>
                    <a:pt x="421420" y="82203"/>
                    <a:pt x="414234" y="69649"/>
                    <a:pt x="415200" y="57940"/>
                  </a:cubicBezTo>
                  <a:cubicBezTo>
                    <a:pt x="416685" y="51745"/>
                    <a:pt x="417535" y="45416"/>
                    <a:pt x="417736" y="39049"/>
                  </a:cubicBezTo>
                  <a:cubicBezTo>
                    <a:pt x="417072" y="33014"/>
                    <a:pt x="412845" y="26314"/>
                    <a:pt x="413268" y="20339"/>
                  </a:cubicBezTo>
                  <a:cubicBezTo>
                    <a:pt x="413356" y="19586"/>
                    <a:pt x="413497" y="18840"/>
                    <a:pt x="413691" y="18106"/>
                  </a:cubicBezTo>
                  <a:lnTo>
                    <a:pt x="411577" y="16960"/>
                  </a:lnTo>
                  <a:cubicBezTo>
                    <a:pt x="409041" y="15692"/>
                    <a:pt x="406928" y="14002"/>
                    <a:pt x="404392" y="12735"/>
                  </a:cubicBezTo>
                  <a:cubicBezTo>
                    <a:pt x="402889" y="11705"/>
                    <a:pt x="401581" y="10418"/>
                    <a:pt x="400527" y="8932"/>
                  </a:cubicBezTo>
                  <a:cubicBezTo>
                    <a:pt x="398836" y="7243"/>
                    <a:pt x="396723" y="5492"/>
                    <a:pt x="395032" y="3802"/>
                  </a:cubicBezTo>
                  <a:cubicBezTo>
                    <a:pt x="393341" y="2112"/>
                    <a:pt x="392496" y="1267"/>
                    <a:pt x="392496" y="0"/>
                  </a:cubicBezTo>
                  <a:lnTo>
                    <a:pt x="0" y="12855"/>
                  </a:lnTo>
                  <a:cubicBezTo>
                    <a:pt x="1895" y="24905"/>
                    <a:pt x="4722" y="36791"/>
                    <a:pt x="8454" y="48404"/>
                  </a:cubicBezTo>
                  <a:cubicBezTo>
                    <a:pt x="12741" y="59087"/>
                    <a:pt x="25845" y="63251"/>
                    <a:pt x="32607" y="72546"/>
                  </a:cubicBezTo>
                  <a:cubicBezTo>
                    <a:pt x="36289" y="77642"/>
                    <a:pt x="38898" y="83433"/>
                    <a:pt x="40276" y="89566"/>
                  </a:cubicBezTo>
                  <a:cubicBezTo>
                    <a:pt x="40821" y="91918"/>
                    <a:pt x="41507" y="94236"/>
                    <a:pt x="42330" y="96507"/>
                  </a:cubicBezTo>
                  <a:cubicBezTo>
                    <a:pt x="43383" y="99786"/>
                    <a:pt x="45205" y="102765"/>
                    <a:pt x="47643" y="105198"/>
                  </a:cubicBezTo>
                  <a:cubicBezTo>
                    <a:pt x="56157" y="113285"/>
                    <a:pt x="67510" y="103146"/>
                    <a:pt x="74091" y="113164"/>
                  </a:cubicBezTo>
                  <a:cubicBezTo>
                    <a:pt x="80673" y="123183"/>
                    <a:pt x="73185" y="133504"/>
                    <a:pt x="69261" y="142497"/>
                  </a:cubicBezTo>
                  <a:cubicBezTo>
                    <a:pt x="67833" y="147113"/>
                    <a:pt x="67625" y="152020"/>
                    <a:pt x="68657" y="156740"/>
                  </a:cubicBezTo>
                  <a:cubicBezTo>
                    <a:pt x="68657" y="161870"/>
                    <a:pt x="67026" y="167302"/>
                    <a:pt x="69442" y="171889"/>
                  </a:cubicBezTo>
                  <a:cubicBezTo>
                    <a:pt x="71857" y="176476"/>
                    <a:pt x="78016" y="179192"/>
                    <a:pt x="82062" y="182753"/>
                  </a:cubicBezTo>
                  <a:cubicBezTo>
                    <a:pt x="86108" y="186314"/>
                    <a:pt x="90335" y="191384"/>
                    <a:pt x="94803" y="195488"/>
                  </a:cubicBezTo>
                  <a:cubicBezTo>
                    <a:pt x="100841" y="200920"/>
                    <a:pt x="112133" y="207559"/>
                    <a:pt x="110865" y="217155"/>
                  </a:cubicBezTo>
                  <a:lnTo>
                    <a:pt x="121251" y="500820"/>
                  </a:lnTo>
                  <a:lnTo>
                    <a:pt x="123848" y="572099"/>
                  </a:lnTo>
                  <a:cubicBezTo>
                    <a:pt x="206755" y="571797"/>
                    <a:pt x="579264" y="548802"/>
                    <a:pt x="593273" y="547957"/>
                  </a:cubicBezTo>
                  <a:lnTo>
                    <a:pt x="593273" y="547957"/>
                  </a:lnTo>
                  <a:lnTo>
                    <a:pt x="592427" y="546871"/>
                  </a:lnTo>
                  <a:cubicBezTo>
                    <a:pt x="592661" y="546871"/>
                    <a:pt x="592850" y="547060"/>
                    <a:pt x="592850" y="547293"/>
                  </a:cubicBezTo>
                  <a:lnTo>
                    <a:pt x="593273" y="547293"/>
                  </a:lnTo>
                  <a:lnTo>
                    <a:pt x="593273" y="547957"/>
                  </a:lnTo>
                  <a:lnTo>
                    <a:pt x="593273" y="547957"/>
                  </a:lnTo>
                  <a:cubicBezTo>
                    <a:pt x="596559" y="552127"/>
                    <a:pt x="598647" y="557114"/>
                    <a:pt x="599311" y="562382"/>
                  </a:cubicBezTo>
                  <a:cubicBezTo>
                    <a:pt x="599545" y="565416"/>
                    <a:pt x="599112" y="568465"/>
                    <a:pt x="598043" y="571314"/>
                  </a:cubicBezTo>
                  <a:cubicBezTo>
                    <a:pt x="596839" y="574521"/>
                    <a:pt x="595427" y="577646"/>
                    <a:pt x="593816" y="580669"/>
                  </a:cubicBezTo>
                  <a:cubicBezTo>
                    <a:pt x="590374" y="588515"/>
                    <a:pt x="574795" y="616580"/>
                    <a:pt x="592910" y="615252"/>
                  </a:cubicBezTo>
                  <a:cubicBezTo>
                    <a:pt x="611025" y="613924"/>
                    <a:pt x="629141" y="614166"/>
                    <a:pt x="646411" y="611208"/>
                  </a:cubicBezTo>
                  <a:cubicBezTo>
                    <a:pt x="646722" y="609110"/>
                    <a:pt x="646883" y="606992"/>
                    <a:pt x="646894" y="604871"/>
                  </a:cubicBezTo>
                  <a:cubicBezTo>
                    <a:pt x="646118" y="591833"/>
                    <a:pt x="646401" y="578754"/>
                    <a:pt x="647739" y="565762"/>
                  </a:cubicBezTo>
                  <a:cubicBezTo>
                    <a:pt x="649003" y="560130"/>
                    <a:pt x="651544" y="554865"/>
                    <a:pt x="655166" y="550371"/>
                  </a:cubicBezTo>
                  <a:cubicBezTo>
                    <a:pt x="655707" y="549348"/>
                    <a:pt x="656152" y="548277"/>
                    <a:pt x="656495" y="547173"/>
                  </a:cubicBezTo>
                  <a:cubicBezTo>
                    <a:pt x="656651" y="546802"/>
                    <a:pt x="656773" y="546419"/>
                    <a:pt x="656857" y="546026"/>
                  </a:cubicBezTo>
                  <a:cubicBezTo>
                    <a:pt x="656857" y="545241"/>
                    <a:pt x="657280" y="544517"/>
                    <a:pt x="657461" y="543732"/>
                  </a:cubicBezTo>
                  <a:cubicBezTo>
                    <a:pt x="657642" y="542948"/>
                    <a:pt x="658125" y="540654"/>
                    <a:pt x="658488" y="539206"/>
                  </a:cubicBezTo>
                  <a:cubicBezTo>
                    <a:pt x="658488" y="538723"/>
                    <a:pt x="658488" y="538240"/>
                    <a:pt x="658910" y="537757"/>
                  </a:cubicBezTo>
                  <a:lnTo>
                    <a:pt x="658910" y="537757"/>
                  </a:lnTo>
                  <a:cubicBezTo>
                    <a:pt x="659034" y="537282"/>
                    <a:pt x="659196" y="536818"/>
                    <a:pt x="659393" y="536369"/>
                  </a:cubicBezTo>
                  <a:cubicBezTo>
                    <a:pt x="659528" y="535976"/>
                    <a:pt x="659690" y="535593"/>
                    <a:pt x="659876" y="535222"/>
                  </a:cubicBezTo>
                  <a:cubicBezTo>
                    <a:pt x="660012" y="534869"/>
                    <a:pt x="660174" y="534526"/>
                    <a:pt x="660359" y="534196"/>
                  </a:cubicBezTo>
                  <a:cubicBezTo>
                    <a:pt x="660638" y="533667"/>
                    <a:pt x="660961" y="533162"/>
                    <a:pt x="661325" y="532687"/>
                  </a:cubicBezTo>
                  <a:cubicBezTo>
                    <a:pt x="667364" y="525083"/>
                    <a:pt x="671832" y="532084"/>
                    <a:pt x="679441" y="529307"/>
                  </a:cubicBezTo>
                  <a:cubicBezTo>
                    <a:pt x="687049" y="526531"/>
                    <a:pt x="683668" y="506312"/>
                    <a:pt x="683245" y="499553"/>
                  </a:cubicBezTo>
                  <a:cubicBezTo>
                    <a:pt x="682822" y="492793"/>
                    <a:pt x="683366" y="484464"/>
                    <a:pt x="679803" y="478912"/>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4" name="Freeform 63">
              <a:extLst>
                <a:ext uri="{FF2B5EF4-FFF2-40B4-BE49-F238E27FC236}">
                  <a16:creationId xmlns:a16="http://schemas.microsoft.com/office/drawing/2014/main" id="{D4B2FD1A-5624-CB46-BEF7-785ABE296819}"/>
                </a:ext>
              </a:extLst>
            </p:cNvPr>
            <p:cNvSpPr/>
            <p:nvPr/>
          </p:nvSpPr>
          <p:spPr>
            <a:xfrm>
              <a:off x="8646597" y="3330813"/>
              <a:ext cx="122861" cy="153501"/>
            </a:xfrm>
            <a:custGeom>
              <a:avLst/>
              <a:gdLst>
                <a:gd name="connsiteX0" fmla="*/ 106457 w 120767"/>
                <a:gd name="connsiteY0" fmla="*/ 116501 h 150885"/>
                <a:gd name="connsiteX1" fmla="*/ 83330 w 120767"/>
                <a:gd name="connsiteY1" fmla="*/ 94532 h 150885"/>
                <a:gd name="connsiteX2" fmla="*/ 72400 w 120767"/>
                <a:gd name="connsiteY2" fmla="*/ 64778 h 150885"/>
                <a:gd name="connsiteX3" fmla="*/ 58452 w 120767"/>
                <a:gd name="connsiteY3" fmla="*/ 43111 h 150885"/>
                <a:gd name="connsiteX4" fmla="*/ 66362 w 120767"/>
                <a:gd name="connsiteY4" fmla="*/ 44318 h 150885"/>
                <a:gd name="connsiteX5" fmla="*/ 66362 w 120767"/>
                <a:gd name="connsiteY5" fmla="*/ 43956 h 150885"/>
                <a:gd name="connsiteX6" fmla="*/ 61290 w 120767"/>
                <a:gd name="connsiteY6" fmla="*/ 33756 h 150885"/>
                <a:gd name="connsiteX7" fmla="*/ 61290 w 120767"/>
                <a:gd name="connsiteY7" fmla="*/ 26754 h 150885"/>
                <a:gd name="connsiteX8" fmla="*/ 55251 w 120767"/>
                <a:gd name="connsiteY8" fmla="*/ 12692 h 150885"/>
                <a:gd name="connsiteX9" fmla="*/ 59116 w 120767"/>
                <a:gd name="connsiteY9" fmla="*/ 4423 h 150885"/>
                <a:gd name="connsiteX10" fmla="*/ 55674 w 120767"/>
                <a:gd name="connsiteY10" fmla="*/ 3216 h 150885"/>
                <a:gd name="connsiteX11" fmla="*/ 42269 w 120767"/>
                <a:gd name="connsiteY11" fmla="*/ 621 h 150885"/>
                <a:gd name="connsiteX12" fmla="*/ 30192 w 120767"/>
                <a:gd name="connsiteY12" fmla="*/ 1889 h 150885"/>
                <a:gd name="connsiteX13" fmla="*/ 16787 w 120767"/>
                <a:gd name="connsiteY13" fmla="*/ 8890 h 150885"/>
                <a:gd name="connsiteX14" fmla="*/ 10748 w 120767"/>
                <a:gd name="connsiteY14" fmla="*/ 12752 h 150885"/>
                <a:gd name="connsiteX15" fmla="*/ 9480 w 120767"/>
                <a:gd name="connsiteY15" fmla="*/ 18486 h 150885"/>
                <a:gd name="connsiteX16" fmla="*/ 3744 w 120767"/>
                <a:gd name="connsiteY16" fmla="*/ 22952 h 150885"/>
                <a:gd name="connsiteX17" fmla="*/ 0 w 120767"/>
                <a:gd name="connsiteY17" fmla="*/ 28263 h 150885"/>
                <a:gd name="connsiteX18" fmla="*/ 26025 w 120767"/>
                <a:gd name="connsiteY18" fmla="*/ 23556 h 150885"/>
                <a:gd name="connsiteX19" fmla="*/ 55372 w 120767"/>
                <a:gd name="connsiteY19" fmla="*/ 156033 h 150885"/>
                <a:gd name="connsiteX20" fmla="*/ 121794 w 120767"/>
                <a:gd name="connsiteY20" fmla="*/ 136056 h 150885"/>
                <a:gd name="connsiteX21" fmla="*/ 121794 w 120767"/>
                <a:gd name="connsiteY21" fmla="*/ 135272 h 150885"/>
                <a:gd name="connsiteX22" fmla="*/ 106457 w 120767"/>
                <a:gd name="connsiteY22" fmla="*/ 116501 h 15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0767" h="150885">
                  <a:moveTo>
                    <a:pt x="106457" y="116501"/>
                  </a:moveTo>
                  <a:cubicBezTo>
                    <a:pt x="97252" y="110933"/>
                    <a:pt x="89362" y="103439"/>
                    <a:pt x="83330" y="94532"/>
                  </a:cubicBezTo>
                  <a:cubicBezTo>
                    <a:pt x="78137" y="85117"/>
                    <a:pt x="79586" y="73107"/>
                    <a:pt x="72400" y="64778"/>
                  </a:cubicBezTo>
                  <a:cubicBezTo>
                    <a:pt x="68898" y="60794"/>
                    <a:pt x="52534" y="50474"/>
                    <a:pt x="58452" y="43111"/>
                  </a:cubicBezTo>
                  <a:cubicBezTo>
                    <a:pt x="60565" y="40515"/>
                    <a:pt x="63464" y="41722"/>
                    <a:pt x="66362" y="44318"/>
                  </a:cubicBezTo>
                  <a:cubicBezTo>
                    <a:pt x="66388" y="44198"/>
                    <a:pt x="66388" y="44075"/>
                    <a:pt x="66362" y="43956"/>
                  </a:cubicBezTo>
                  <a:cubicBezTo>
                    <a:pt x="64490" y="39489"/>
                    <a:pt x="61290" y="38222"/>
                    <a:pt x="61290" y="33756"/>
                  </a:cubicBezTo>
                  <a:lnTo>
                    <a:pt x="61290" y="26754"/>
                  </a:lnTo>
                  <a:cubicBezTo>
                    <a:pt x="61290" y="21926"/>
                    <a:pt x="55251" y="18426"/>
                    <a:pt x="55251" y="12692"/>
                  </a:cubicBezTo>
                  <a:cubicBezTo>
                    <a:pt x="55407" y="9536"/>
                    <a:pt x="56795" y="6568"/>
                    <a:pt x="59116" y="4423"/>
                  </a:cubicBezTo>
                  <a:cubicBezTo>
                    <a:pt x="58020" y="3887"/>
                    <a:pt x="56865" y="3481"/>
                    <a:pt x="55674" y="3216"/>
                  </a:cubicBezTo>
                  <a:cubicBezTo>
                    <a:pt x="51361" y="1683"/>
                    <a:pt x="46842" y="808"/>
                    <a:pt x="42269" y="621"/>
                  </a:cubicBezTo>
                  <a:cubicBezTo>
                    <a:pt x="38230" y="-526"/>
                    <a:pt x="33904" y="-73"/>
                    <a:pt x="30192" y="1889"/>
                  </a:cubicBezTo>
                  <a:cubicBezTo>
                    <a:pt x="25877" y="4505"/>
                    <a:pt x="21399" y="6843"/>
                    <a:pt x="16787" y="8890"/>
                  </a:cubicBezTo>
                  <a:cubicBezTo>
                    <a:pt x="14251" y="9554"/>
                    <a:pt x="11715" y="10217"/>
                    <a:pt x="10748" y="12752"/>
                  </a:cubicBezTo>
                  <a:cubicBezTo>
                    <a:pt x="9782" y="15287"/>
                    <a:pt x="10144" y="16555"/>
                    <a:pt x="9480" y="18486"/>
                  </a:cubicBezTo>
                  <a:cubicBezTo>
                    <a:pt x="7840" y="20294"/>
                    <a:pt x="5899" y="21805"/>
                    <a:pt x="3744" y="22952"/>
                  </a:cubicBezTo>
                  <a:cubicBezTo>
                    <a:pt x="2255" y="24540"/>
                    <a:pt x="995" y="26328"/>
                    <a:pt x="0" y="28263"/>
                  </a:cubicBezTo>
                  <a:lnTo>
                    <a:pt x="26025" y="23556"/>
                  </a:lnTo>
                  <a:lnTo>
                    <a:pt x="55372" y="156033"/>
                  </a:lnTo>
                  <a:lnTo>
                    <a:pt x="121794" y="136056"/>
                  </a:lnTo>
                  <a:cubicBezTo>
                    <a:pt x="121794" y="136056"/>
                    <a:pt x="121794" y="135513"/>
                    <a:pt x="121794" y="135272"/>
                  </a:cubicBezTo>
                  <a:cubicBezTo>
                    <a:pt x="119179" y="127335"/>
                    <a:pt x="113715" y="120648"/>
                    <a:pt x="106457" y="11650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5B4CAD9B-ED3C-C14A-9FEF-DC54A4FBF46A}"/>
                </a:ext>
              </a:extLst>
            </p:cNvPr>
            <p:cNvSpPr/>
            <p:nvPr/>
          </p:nvSpPr>
          <p:spPr>
            <a:xfrm>
              <a:off x="8993556" y="2938789"/>
              <a:ext cx="92146" cy="110521"/>
            </a:xfrm>
            <a:custGeom>
              <a:avLst/>
              <a:gdLst>
                <a:gd name="connsiteX0" fmla="*/ 47039 w 90575"/>
                <a:gd name="connsiteY0" fmla="*/ 0 h 108637"/>
                <a:gd name="connsiteX1" fmla="*/ 0 w 90575"/>
                <a:gd name="connsiteY1" fmla="*/ 8269 h 108637"/>
                <a:gd name="connsiteX2" fmla="*/ 26750 w 90575"/>
                <a:gd name="connsiteY2" fmla="*/ 111474 h 108637"/>
                <a:gd name="connsiteX3" fmla="*/ 32487 w 90575"/>
                <a:gd name="connsiteY3" fmla="*/ 109422 h 108637"/>
                <a:gd name="connsiteX4" fmla="*/ 27656 w 90575"/>
                <a:gd name="connsiteY4" fmla="*/ 102663 h 108637"/>
                <a:gd name="connsiteX5" fmla="*/ 27656 w 90575"/>
                <a:gd name="connsiteY5" fmla="*/ 95662 h 108637"/>
                <a:gd name="connsiteX6" fmla="*/ 37317 w 90575"/>
                <a:gd name="connsiteY6" fmla="*/ 90471 h 108637"/>
                <a:gd name="connsiteX7" fmla="*/ 44865 w 90575"/>
                <a:gd name="connsiteY7" fmla="*/ 85824 h 108637"/>
                <a:gd name="connsiteX8" fmla="*/ 55855 w 90575"/>
                <a:gd name="connsiteY8" fmla="*/ 84436 h 108637"/>
                <a:gd name="connsiteX9" fmla="*/ 53923 w 90575"/>
                <a:gd name="connsiteY9" fmla="*/ 63674 h 108637"/>
                <a:gd name="connsiteX10" fmla="*/ 70830 w 90575"/>
                <a:gd name="connsiteY10" fmla="*/ 52931 h 108637"/>
                <a:gd name="connsiteX11" fmla="*/ 83934 w 90575"/>
                <a:gd name="connsiteY11" fmla="*/ 68140 h 108637"/>
                <a:gd name="connsiteX12" fmla="*/ 91301 w 90575"/>
                <a:gd name="connsiteY12" fmla="*/ 56854 h 108637"/>
                <a:gd name="connsiteX13" fmla="*/ 47039 w 90575"/>
                <a:gd name="connsiteY13" fmla="*/ 0 h 10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575" h="108637">
                  <a:moveTo>
                    <a:pt x="47039" y="0"/>
                  </a:moveTo>
                  <a:cubicBezTo>
                    <a:pt x="31188" y="1673"/>
                    <a:pt x="15471" y="4436"/>
                    <a:pt x="0" y="8269"/>
                  </a:cubicBezTo>
                  <a:lnTo>
                    <a:pt x="26750" y="111474"/>
                  </a:lnTo>
                  <a:cubicBezTo>
                    <a:pt x="29105" y="113164"/>
                    <a:pt x="31460" y="113526"/>
                    <a:pt x="32487" y="109422"/>
                  </a:cubicBezTo>
                  <a:cubicBezTo>
                    <a:pt x="33513" y="105318"/>
                    <a:pt x="28682" y="105017"/>
                    <a:pt x="27656" y="102663"/>
                  </a:cubicBezTo>
                  <a:cubicBezTo>
                    <a:pt x="27171" y="100354"/>
                    <a:pt x="27171" y="97970"/>
                    <a:pt x="27656" y="95662"/>
                  </a:cubicBezTo>
                  <a:cubicBezTo>
                    <a:pt x="31036" y="94245"/>
                    <a:pt x="34271" y="92507"/>
                    <a:pt x="37317" y="90471"/>
                  </a:cubicBezTo>
                  <a:cubicBezTo>
                    <a:pt x="39576" y="88540"/>
                    <a:pt x="42123" y="86972"/>
                    <a:pt x="44865" y="85824"/>
                  </a:cubicBezTo>
                  <a:cubicBezTo>
                    <a:pt x="48307" y="84677"/>
                    <a:pt x="52655" y="85824"/>
                    <a:pt x="55855" y="84436"/>
                  </a:cubicBezTo>
                  <a:cubicBezTo>
                    <a:pt x="63524" y="81116"/>
                    <a:pt x="53862" y="70252"/>
                    <a:pt x="53923" y="63674"/>
                  </a:cubicBezTo>
                  <a:cubicBezTo>
                    <a:pt x="53923" y="56009"/>
                    <a:pt x="63464" y="46473"/>
                    <a:pt x="70830" y="52931"/>
                  </a:cubicBezTo>
                  <a:cubicBezTo>
                    <a:pt x="75420" y="56975"/>
                    <a:pt x="75299" y="69226"/>
                    <a:pt x="83934" y="68140"/>
                  </a:cubicBezTo>
                  <a:cubicBezTo>
                    <a:pt x="89066" y="67476"/>
                    <a:pt x="90576" y="62105"/>
                    <a:pt x="91301" y="56854"/>
                  </a:cubicBezTo>
                  <a:cubicBezTo>
                    <a:pt x="71413" y="42521"/>
                    <a:pt x="56053" y="22790"/>
                    <a:pt x="47039"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FC673042-2DCD-BF4A-A003-BD44CCF9A5C6}"/>
                </a:ext>
              </a:extLst>
            </p:cNvPr>
            <p:cNvSpPr/>
            <p:nvPr/>
          </p:nvSpPr>
          <p:spPr>
            <a:xfrm>
              <a:off x="8208166" y="2586106"/>
              <a:ext cx="804740" cy="614003"/>
            </a:xfrm>
            <a:custGeom>
              <a:avLst/>
              <a:gdLst>
                <a:gd name="connsiteX0" fmla="*/ 754015 w 791030"/>
                <a:gd name="connsiteY0" fmla="*/ 503234 h 603543"/>
                <a:gd name="connsiteX1" fmla="*/ 737832 w 791030"/>
                <a:gd name="connsiteY1" fmla="*/ 515305 h 603543"/>
                <a:gd name="connsiteX2" fmla="*/ 719717 w 791030"/>
                <a:gd name="connsiteY2" fmla="*/ 525384 h 603543"/>
                <a:gd name="connsiteX3" fmla="*/ 735598 w 791030"/>
                <a:gd name="connsiteY3" fmla="*/ 505045 h 603543"/>
                <a:gd name="connsiteX4" fmla="*/ 751358 w 791030"/>
                <a:gd name="connsiteY4" fmla="*/ 481628 h 603543"/>
                <a:gd name="connsiteX5" fmla="*/ 738074 w 791030"/>
                <a:gd name="connsiteY5" fmla="*/ 491103 h 603543"/>
                <a:gd name="connsiteX6" fmla="*/ 723642 w 791030"/>
                <a:gd name="connsiteY6" fmla="*/ 501907 h 603543"/>
                <a:gd name="connsiteX7" fmla="*/ 711565 w 791030"/>
                <a:gd name="connsiteY7" fmla="*/ 509994 h 603543"/>
                <a:gd name="connsiteX8" fmla="*/ 697858 w 791030"/>
                <a:gd name="connsiteY8" fmla="*/ 513434 h 603543"/>
                <a:gd name="connsiteX9" fmla="*/ 682883 w 791030"/>
                <a:gd name="connsiteY9" fmla="*/ 518685 h 603543"/>
                <a:gd name="connsiteX10" fmla="*/ 671228 w 791030"/>
                <a:gd name="connsiteY10" fmla="*/ 529126 h 603543"/>
                <a:gd name="connsiteX11" fmla="*/ 644539 w 791030"/>
                <a:gd name="connsiteY11" fmla="*/ 534196 h 603543"/>
                <a:gd name="connsiteX12" fmla="*/ 621834 w 791030"/>
                <a:gd name="connsiteY12" fmla="*/ 550250 h 603543"/>
                <a:gd name="connsiteX13" fmla="*/ 628779 w 791030"/>
                <a:gd name="connsiteY13" fmla="*/ 533291 h 603543"/>
                <a:gd name="connsiteX14" fmla="*/ 631254 w 791030"/>
                <a:gd name="connsiteY14" fmla="*/ 528040 h 603543"/>
                <a:gd name="connsiteX15" fmla="*/ 600096 w 791030"/>
                <a:gd name="connsiteY15" fmla="*/ 395261 h 603543"/>
                <a:gd name="connsiteX16" fmla="*/ 600760 w 791030"/>
                <a:gd name="connsiteY16" fmla="*/ 393872 h 603543"/>
                <a:gd name="connsiteX17" fmla="*/ 601485 w 791030"/>
                <a:gd name="connsiteY17" fmla="*/ 388259 h 603543"/>
                <a:gd name="connsiteX18" fmla="*/ 601968 w 791030"/>
                <a:gd name="connsiteY18" fmla="*/ 378723 h 603543"/>
                <a:gd name="connsiteX19" fmla="*/ 604504 w 791030"/>
                <a:gd name="connsiteY19" fmla="*/ 358324 h 603543"/>
                <a:gd name="connsiteX20" fmla="*/ 603236 w 791030"/>
                <a:gd name="connsiteY20" fmla="*/ 306721 h 603543"/>
                <a:gd name="connsiteX21" fmla="*/ 603236 w 791030"/>
                <a:gd name="connsiteY21" fmla="*/ 306721 h 603543"/>
                <a:gd name="connsiteX22" fmla="*/ 603236 w 791030"/>
                <a:gd name="connsiteY22" fmla="*/ 306721 h 603543"/>
                <a:gd name="connsiteX23" fmla="*/ 601304 w 791030"/>
                <a:gd name="connsiteY23" fmla="*/ 296762 h 603543"/>
                <a:gd name="connsiteX24" fmla="*/ 600700 w 791030"/>
                <a:gd name="connsiteY24" fmla="*/ 287166 h 603543"/>
                <a:gd name="connsiteX25" fmla="*/ 600096 w 791030"/>
                <a:gd name="connsiteY25" fmla="*/ 266163 h 603543"/>
                <a:gd name="connsiteX26" fmla="*/ 594058 w 791030"/>
                <a:gd name="connsiteY26" fmla="*/ 246427 h 603543"/>
                <a:gd name="connsiteX27" fmla="*/ 590918 w 791030"/>
                <a:gd name="connsiteY27" fmla="*/ 236227 h 603543"/>
                <a:gd name="connsiteX28" fmla="*/ 590254 w 791030"/>
                <a:gd name="connsiteY28" fmla="*/ 231097 h 603543"/>
                <a:gd name="connsiteX29" fmla="*/ 587114 w 791030"/>
                <a:gd name="connsiteY29" fmla="*/ 226027 h 603543"/>
                <a:gd name="connsiteX30" fmla="*/ 578781 w 791030"/>
                <a:gd name="connsiteY30" fmla="*/ 207558 h 603543"/>
                <a:gd name="connsiteX31" fmla="*/ 567308 w 791030"/>
                <a:gd name="connsiteY31" fmla="*/ 189090 h 603543"/>
                <a:gd name="connsiteX32" fmla="*/ 565436 w 791030"/>
                <a:gd name="connsiteY32" fmla="*/ 177623 h 603543"/>
                <a:gd name="connsiteX33" fmla="*/ 565436 w 791030"/>
                <a:gd name="connsiteY33" fmla="*/ 167664 h 603543"/>
                <a:gd name="connsiteX34" fmla="*/ 565436 w 791030"/>
                <a:gd name="connsiteY34" fmla="*/ 156197 h 603543"/>
                <a:gd name="connsiteX35" fmla="*/ 564771 w 791030"/>
                <a:gd name="connsiteY35" fmla="*/ 145394 h 603543"/>
                <a:gd name="connsiteX36" fmla="*/ 560967 w 791030"/>
                <a:gd name="connsiteY36" fmla="*/ 105862 h 603543"/>
                <a:gd name="connsiteX37" fmla="*/ 562839 w 791030"/>
                <a:gd name="connsiteY37" fmla="*/ 96326 h 603543"/>
                <a:gd name="connsiteX38" fmla="*/ 564167 w 791030"/>
                <a:gd name="connsiteY38" fmla="*/ 88057 h 603543"/>
                <a:gd name="connsiteX39" fmla="*/ 566704 w 791030"/>
                <a:gd name="connsiteY39" fmla="*/ 82987 h 603543"/>
                <a:gd name="connsiteX40" fmla="*/ 567308 w 791030"/>
                <a:gd name="connsiteY40" fmla="*/ 77857 h 603543"/>
                <a:gd name="connsiteX41" fmla="*/ 564772 w 791030"/>
                <a:gd name="connsiteY41" fmla="*/ 69588 h 603543"/>
                <a:gd name="connsiteX42" fmla="*/ 558733 w 791030"/>
                <a:gd name="connsiteY42" fmla="*/ 58725 h 603543"/>
                <a:gd name="connsiteX43" fmla="*/ 558130 w 791030"/>
                <a:gd name="connsiteY43" fmla="*/ 49853 h 603543"/>
                <a:gd name="connsiteX44" fmla="*/ 554265 w 791030"/>
                <a:gd name="connsiteY44" fmla="*/ 35850 h 603543"/>
                <a:gd name="connsiteX45" fmla="*/ 551729 w 791030"/>
                <a:gd name="connsiteY45" fmla="*/ 16718 h 603543"/>
                <a:gd name="connsiteX46" fmla="*/ 549434 w 791030"/>
                <a:gd name="connsiteY46" fmla="*/ 0 h 603543"/>
                <a:gd name="connsiteX47" fmla="*/ 493217 w 791030"/>
                <a:gd name="connsiteY47" fmla="*/ 12674 h 603543"/>
                <a:gd name="connsiteX48" fmla="*/ 427519 w 791030"/>
                <a:gd name="connsiteY48" fmla="*/ 27280 h 603543"/>
                <a:gd name="connsiteX49" fmla="*/ 400648 w 791030"/>
                <a:gd name="connsiteY49" fmla="*/ 33316 h 603543"/>
                <a:gd name="connsiteX50" fmla="*/ 391892 w 791030"/>
                <a:gd name="connsiteY50" fmla="*/ 40317 h 603543"/>
                <a:gd name="connsiteX51" fmla="*/ 383499 w 791030"/>
                <a:gd name="connsiteY51" fmla="*/ 51060 h 603543"/>
                <a:gd name="connsiteX52" fmla="*/ 348416 w 791030"/>
                <a:gd name="connsiteY52" fmla="*/ 85643 h 603543"/>
                <a:gd name="connsiteX53" fmla="*/ 330844 w 791030"/>
                <a:gd name="connsiteY53" fmla="*/ 107069 h 603543"/>
                <a:gd name="connsiteX54" fmla="*/ 318767 w 791030"/>
                <a:gd name="connsiteY54" fmla="*/ 124692 h 603543"/>
                <a:gd name="connsiteX55" fmla="*/ 319130 w 791030"/>
                <a:gd name="connsiteY55" fmla="*/ 135194 h 603543"/>
                <a:gd name="connsiteX56" fmla="*/ 304275 w 791030"/>
                <a:gd name="connsiteY56" fmla="*/ 160301 h 603543"/>
                <a:gd name="connsiteX57" fmla="*/ 286160 w 791030"/>
                <a:gd name="connsiteY57" fmla="*/ 176476 h 603543"/>
                <a:gd name="connsiteX58" fmla="*/ 265992 w 791030"/>
                <a:gd name="connsiteY58" fmla="*/ 196031 h 603543"/>
                <a:gd name="connsiteX59" fmla="*/ 285435 w 791030"/>
                <a:gd name="connsiteY59" fmla="*/ 192711 h 603543"/>
                <a:gd name="connsiteX60" fmla="*/ 303550 w 791030"/>
                <a:gd name="connsiteY60" fmla="*/ 182451 h 603543"/>
                <a:gd name="connsiteX61" fmla="*/ 303128 w 791030"/>
                <a:gd name="connsiteY61" fmla="*/ 191263 h 603543"/>
                <a:gd name="connsiteX62" fmla="*/ 293527 w 791030"/>
                <a:gd name="connsiteY62" fmla="*/ 221863 h 603543"/>
                <a:gd name="connsiteX63" fmla="*/ 289239 w 791030"/>
                <a:gd name="connsiteY63" fmla="*/ 252583 h 603543"/>
                <a:gd name="connsiteX64" fmla="*/ 262550 w 791030"/>
                <a:gd name="connsiteY64" fmla="*/ 275276 h 603543"/>
                <a:gd name="connsiteX65" fmla="*/ 239362 w 791030"/>
                <a:gd name="connsiteY65" fmla="*/ 295253 h 603543"/>
                <a:gd name="connsiteX66" fmla="*/ 222092 w 791030"/>
                <a:gd name="connsiteY66" fmla="*/ 294589 h 603543"/>
                <a:gd name="connsiteX67" fmla="*/ 206815 w 791030"/>
                <a:gd name="connsiteY67" fmla="*/ 302194 h 603543"/>
                <a:gd name="connsiteX68" fmla="*/ 171128 w 791030"/>
                <a:gd name="connsiteY68" fmla="*/ 309919 h 603543"/>
                <a:gd name="connsiteX69" fmla="*/ 137072 w 791030"/>
                <a:gd name="connsiteY69" fmla="*/ 306600 h 603543"/>
                <a:gd name="connsiteX70" fmla="*/ 120708 w 791030"/>
                <a:gd name="connsiteY70" fmla="*/ 310583 h 603543"/>
                <a:gd name="connsiteX71" fmla="*/ 104102 w 791030"/>
                <a:gd name="connsiteY71" fmla="*/ 308712 h 603543"/>
                <a:gd name="connsiteX72" fmla="*/ 70227 w 791030"/>
                <a:gd name="connsiteY72" fmla="*/ 319214 h 603543"/>
                <a:gd name="connsiteX73" fmla="*/ 42631 w 791030"/>
                <a:gd name="connsiteY73" fmla="*/ 336475 h 603543"/>
                <a:gd name="connsiteX74" fmla="*/ 53259 w 791030"/>
                <a:gd name="connsiteY74" fmla="*/ 350478 h 603543"/>
                <a:gd name="connsiteX75" fmla="*/ 65698 w 791030"/>
                <a:gd name="connsiteY75" fmla="*/ 361764 h 603543"/>
                <a:gd name="connsiteX76" fmla="*/ 68536 w 791030"/>
                <a:gd name="connsiteY76" fmla="*/ 395442 h 603543"/>
                <a:gd name="connsiteX77" fmla="*/ 52896 w 791030"/>
                <a:gd name="connsiteY77" fmla="*/ 424291 h 603543"/>
                <a:gd name="connsiteX78" fmla="*/ 36110 w 791030"/>
                <a:gd name="connsiteY78" fmla="*/ 443423 h 603543"/>
                <a:gd name="connsiteX79" fmla="*/ 19021 w 791030"/>
                <a:gd name="connsiteY79" fmla="*/ 460021 h 603543"/>
                <a:gd name="connsiteX80" fmla="*/ 6944 w 791030"/>
                <a:gd name="connsiteY80" fmla="*/ 477342 h 603543"/>
                <a:gd name="connsiteX81" fmla="*/ 0 w 791030"/>
                <a:gd name="connsiteY81" fmla="*/ 479757 h 603543"/>
                <a:gd name="connsiteX82" fmla="*/ 7247 w 791030"/>
                <a:gd name="connsiteY82" fmla="*/ 534075 h 603543"/>
                <a:gd name="connsiteX83" fmla="*/ 422930 w 791030"/>
                <a:gd name="connsiteY83" fmla="*/ 442458 h 603543"/>
                <a:gd name="connsiteX84" fmla="*/ 425949 w 791030"/>
                <a:gd name="connsiteY84" fmla="*/ 443001 h 603543"/>
                <a:gd name="connsiteX85" fmla="*/ 435550 w 791030"/>
                <a:gd name="connsiteY85" fmla="*/ 444932 h 603543"/>
                <a:gd name="connsiteX86" fmla="*/ 444487 w 791030"/>
                <a:gd name="connsiteY86" fmla="*/ 451330 h 603543"/>
                <a:gd name="connsiteX87" fmla="*/ 453363 w 791030"/>
                <a:gd name="connsiteY87" fmla="*/ 453865 h 603543"/>
                <a:gd name="connsiteX88" fmla="*/ 462904 w 791030"/>
                <a:gd name="connsiteY88" fmla="*/ 461469 h 603543"/>
                <a:gd name="connsiteX89" fmla="*/ 464836 w 791030"/>
                <a:gd name="connsiteY89" fmla="*/ 479938 h 603543"/>
                <a:gd name="connsiteX90" fmla="*/ 471237 w 791030"/>
                <a:gd name="connsiteY90" fmla="*/ 487603 h 603543"/>
                <a:gd name="connsiteX91" fmla="*/ 474437 w 791030"/>
                <a:gd name="connsiteY91" fmla="*/ 490801 h 603543"/>
                <a:gd name="connsiteX92" fmla="*/ 478845 w 791030"/>
                <a:gd name="connsiteY92" fmla="*/ 490801 h 603543"/>
                <a:gd name="connsiteX93" fmla="*/ 488446 w 791030"/>
                <a:gd name="connsiteY93" fmla="*/ 493336 h 603543"/>
                <a:gd name="connsiteX94" fmla="*/ 496054 w 791030"/>
                <a:gd name="connsiteY94" fmla="*/ 501605 h 603543"/>
                <a:gd name="connsiteX95" fmla="*/ 513264 w 791030"/>
                <a:gd name="connsiteY95" fmla="*/ 508606 h 603543"/>
                <a:gd name="connsiteX96" fmla="*/ 515679 w 791030"/>
                <a:gd name="connsiteY96" fmla="*/ 516211 h 603543"/>
                <a:gd name="connsiteX97" fmla="*/ 516464 w 791030"/>
                <a:gd name="connsiteY97" fmla="*/ 517538 h 603543"/>
                <a:gd name="connsiteX98" fmla="*/ 522201 w 791030"/>
                <a:gd name="connsiteY98" fmla="*/ 520073 h 603543"/>
                <a:gd name="connsiteX99" fmla="*/ 538746 w 791030"/>
                <a:gd name="connsiteY99" fmla="*/ 522668 h 603543"/>
                <a:gd name="connsiteX100" fmla="*/ 547079 w 791030"/>
                <a:gd name="connsiteY100" fmla="*/ 524539 h 603543"/>
                <a:gd name="connsiteX101" fmla="*/ 555955 w 791030"/>
                <a:gd name="connsiteY101" fmla="*/ 528342 h 603543"/>
                <a:gd name="connsiteX102" fmla="*/ 574070 w 791030"/>
                <a:gd name="connsiteY102" fmla="*/ 534377 h 603543"/>
                <a:gd name="connsiteX103" fmla="*/ 598224 w 791030"/>
                <a:gd name="connsiteY103" fmla="*/ 549043 h 603543"/>
                <a:gd name="connsiteX104" fmla="*/ 602391 w 791030"/>
                <a:gd name="connsiteY104" fmla="*/ 569564 h 603543"/>
                <a:gd name="connsiteX105" fmla="*/ 600398 w 791030"/>
                <a:gd name="connsiteY105" fmla="*/ 581635 h 603543"/>
                <a:gd name="connsiteX106" fmla="*/ 605531 w 791030"/>
                <a:gd name="connsiteY106" fmla="*/ 590567 h 603543"/>
                <a:gd name="connsiteX107" fmla="*/ 603478 w 791030"/>
                <a:gd name="connsiteY107" fmla="*/ 602638 h 603543"/>
                <a:gd name="connsiteX108" fmla="*/ 607161 w 791030"/>
                <a:gd name="connsiteY108" fmla="*/ 605173 h 603543"/>
                <a:gd name="connsiteX109" fmla="*/ 616762 w 791030"/>
                <a:gd name="connsiteY109" fmla="*/ 587489 h 603543"/>
                <a:gd name="connsiteX110" fmla="*/ 622136 w 791030"/>
                <a:gd name="connsiteY110" fmla="*/ 596784 h 603543"/>
                <a:gd name="connsiteX111" fmla="*/ 625457 w 791030"/>
                <a:gd name="connsiteY111" fmla="*/ 584713 h 603543"/>
                <a:gd name="connsiteX112" fmla="*/ 635300 w 791030"/>
                <a:gd name="connsiteY112" fmla="*/ 581454 h 603543"/>
                <a:gd name="connsiteX113" fmla="*/ 646290 w 791030"/>
                <a:gd name="connsiteY113" fmla="*/ 575418 h 603543"/>
                <a:gd name="connsiteX114" fmla="*/ 657219 w 791030"/>
                <a:gd name="connsiteY114" fmla="*/ 571073 h 603543"/>
                <a:gd name="connsiteX115" fmla="*/ 675335 w 791030"/>
                <a:gd name="connsiteY115" fmla="*/ 560028 h 603543"/>
                <a:gd name="connsiteX116" fmla="*/ 691034 w 791030"/>
                <a:gd name="connsiteY116" fmla="*/ 550069 h 603543"/>
                <a:gd name="connsiteX117" fmla="*/ 724910 w 791030"/>
                <a:gd name="connsiteY117" fmla="*/ 539387 h 603543"/>
                <a:gd name="connsiteX118" fmla="*/ 740550 w 791030"/>
                <a:gd name="connsiteY118" fmla="*/ 531118 h 603543"/>
                <a:gd name="connsiteX119" fmla="*/ 758182 w 791030"/>
                <a:gd name="connsiteY119" fmla="*/ 522186 h 603543"/>
                <a:gd name="connsiteX120" fmla="*/ 773398 w 791030"/>
                <a:gd name="connsiteY120" fmla="*/ 501001 h 603543"/>
                <a:gd name="connsiteX121" fmla="*/ 792238 w 791030"/>
                <a:gd name="connsiteY121" fmla="*/ 481145 h 603543"/>
                <a:gd name="connsiteX122" fmla="*/ 771949 w 791030"/>
                <a:gd name="connsiteY122" fmla="*/ 490620 h 603543"/>
                <a:gd name="connsiteX123" fmla="*/ 754015 w 791030"/>
                <a:gd name="connsiteY123" fmla="*/ 503234 h 6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791030" h="603543">
                  <a:moveTo>
                    <a:pt x="754015" y="503234"/>
                  </a:moveTo>
                  <a:cubicBezTo>
                    <a:pt x="745984" y="504985"/>
                    <a:pt x="743086" y="508968"/>
                    <a:pt x="737832" y="515305"/>
                  </a:cubicBezTo>
                  <a:cubicBezTo>
                    <a:pt x="733484" y="520616"/>
                    <a:pt x="727144" y="526531"/>
                    <a:pt x="719717" y="525384"/>
                  </a:cubicBezTo>
                  <a:cubicBezTo>
                    <a:pt x="719355" y="517719"/>
                    <a:pt x="730646" y="510115"/>
                    <a:pt x="735598" y="505045"/>
                  </a:cubicBezTo>
                  <a:cubicBezTo>
                    <a:pt x="740549" y="499975"/>
                    <a:pt x="753290" y="490500"/>
                    <a:pt x="751358" y="481628"/>
                  </a:cubicBezTo>
                  <a:cubicBezTo>
                    <a:pt x="746286" y="478972"/>
                    <a:pt x="740972" y="487965"/>
                    <a:pt x="738074" y="491103"/>
                  </a:cubicBezTo>
                  <a:cubicBezTo>
                    <a:pt x="733777" y="495343"/>
                    <a:pt x="728921" y="498978"/>
                    <a:pt x="723642" y="501907"/>
                  </a:cubicBezTo>
                  <a:cubicBezTo>
                    <a:pt x="719894" y="504995"/>
                    <a:pt x="715849" y="507705"/>
                    <a:pt x="711565" y="509994"/>
                  </a:cubicBezTo>
                  <a:cubicBezTo>
                    <a:pt x="707060" y="511381"/>
                    <a:pt x="702484" y="512530"/>
                    <a:pt x="697858" y="513434"/>
                  </a:cubicBezTo>
                  <a:cubicBezTo>
                    <a:pt x="692507" y="513915"/>
                    <a:pt x="687361" y="515720"/>
                    <a:pt x="682883" y="518685"/>
                  </a:cubicBezTo>
                  <a:cubicBezTo>
                    <a:pt x="678776" y="521944"/>
                    <a:pt x="675214" y="525807"/>
                    <a:pt x="671228" y="529126"/>
                  </a:cubicBezTo>
                  <a:cubicBezTo>
                    <a:pt x="662292" y="536610"/>
                    <a:pt x="653113" y="529609"/>
                    <a:pt x="644539" y="534196"/>
                  </a:cubicBezTo>
                  <a:cubicBezTo>
                    <a:pt x="634334" y="539447"/>
                    <a:pt x="636266" y="555139"/>
                    <a:pt x="621834" y="550250"/>
                  </a:cubicBezTo>
                  <a:cubicBezTo>
                    <a:pt x="622378" y="544215"/>
                    <a:pt x="627088" y="538964"/>
                    <a:pt x="628779" y="533291"/>
                  </a:cubicBezTo>
                  <a:cubicBezTo>
                    <a:pt x="629259" y="531398"/>
                    <a:pt x="630100" y="529615"/>
                    <a:pt x="631254" y="528040"/>
                  </a:cubicBezTo>
                  <a:lnTo>
                    <a:pt x="600096" y="395261"/>
                  </a:lnTo>
                  <a:cubicBezTo>
                    <a:pt x="600096" y="395261"/>
                    <a:pt x="600579" y="394898"/>
                    <a:pt x="600760" y="393872"/>
                  </a:cubicBezTo>
                  <a:cubicBezTo>
                    <a:pt x="600941" y="392846"/>
                    <a:pt x="601304" y="389829"/>
                    <a:pt x="601485" y="388259"/>
                  </a:cubicBezTo>
                  <a:cubicBezTo>
                    <a:pt x="601787" y="385242"/>
                    <a:pt x="601787" y="381922"/>
                    <a:pt x="601968" y="378723"/>
                  </a:cubicBezTo>
                  <a:cubicBezTo>
                    <a:pt x="602391" y="371722"/>
                    <a:pt x="604504" y="365627"/>
                    <a:pt x="604504" y="358324"/>
                  </a:cubicBezTo>
                  <a:cubicBezTo>
                    <a:pt x="605532" y="341118"/>
                    <a:pt x="605108" y="323856"/>
                    <a:pt x="603236" y="306721"/>
                  </a:cubicBezTo>
                  <a:lnTo>
                    <a:pt x="603236" y="306721"/>
                  </a:lnTo>
                  <a:lnTo>
                    <a:pt x="603236" y="306721"/>
                  </a:lnTo>
                  <a:cubicBezTo>
                    <a:pt x="602268" y="303472"/>
                    <a:pt x="601621" y="300137"/>
                    <a:pt x="601304" y="296762"/>
                  </a:cubicBezTo>
                  <a:cubicBezTo>
                    <a:pt x="601404" y="293552"/>
                    <a:pt x="601201" y="290339"/>
                    <a:pt x="600700" y="287166"/>
                  </a:cubicBezTo>
                  <a:cubicBezTo>
                    <a:pt x="600096" y="280165"/>
                    <a:pt x="601304" y="273164"/>
                    <a:pt x="600096" y="266163"/>
                  </a:cubicBezTo>
                  <a:cubicBezTo>
                    <a:pt x="598681" y="259416"/>
                    <a:pt x="596660" y="252811"/>
                    <a:pt x="594058" y="246427"/>
                  </a:cubicBezTo>
                  <a:cubicBezTo>
                    <a:pt x="592626" y="243157"/>
                    <a:pt x="591573" y="239735"/>
                    <a:pt x="590918" y="236227"/>
                  </a:cubicBezTo>
                  <a:cubicBezTo>
                    <a:pt x="590254" y="234959"/>
                    <a:pt x="590918" y="233028"/>
                    <a:pt x="590254" y="231097"/>
                  </a:cubicBezTo>
                  <a:cubicBezTo>
                    <a:pt x="589439" y="229274"/>
                    <a:pt x="588383" y="227569"/>
                    <a:pt x="587114" y="226027"/>
                  </a:cubicBezTo>
                  <a:cubicBezTo>
                    <a:pt x="584517" y="219690"/>
                    <a:pt x="580713" y="213956"/>
                    <a:pt x="578781" y="207558"/>
                  </a:cubicBezTo>
                  <a:cubicBezTo>
                    <a:pt x="575580" y="201036"/>
                    <a:pt x="571737" y="194849"/>
                    <a:pt x="567308" y="189090"/>
                  </a:cubicBezTo>
                  <a:cubicBezTo>
                    <a:pt x="565732" y="185485"/>
                    <a:pt x="565088" y="181542"/>
                    <a:pt x="565436" y="177623"/>
                  </a:cubicBezTo>
                  <a:lnTo>
                    <a:pt x="565436" y="167664"/>
                  </a:lnTo>
                  <a:cubicBezTo>
                    <a:pt x="565105" y="163849"/>
                    <a:pt x="565105" y="160012"/>
                    <a:pt x="565436" y="156197"/>
                  </a:cubicBezTo>
                  <a:cubicBezTo>
                    <a:pt x="565868" y="152585"/>
                    <a:pt x="565642" y="148925"/>
                    <a:pt x="564771" y="145394"/>
                  </a:cubicBezTo>
                  <a:cubicBezTo>
                    <a:pt x="561571" y="132659"/>
                    <a:pt x="556499" y="119260"/>
                    <a:pt x="560967" y="105862"/>
                  </a:cubicBezTo>
                  <a:cubicBezTo>
                    <a:pt x="561944" y="102762"/>
                    <a:pt x="562571" y="99564"/>
                    <a:pt x="562839" y="96326"/>
                  </a:cubicBezTo>
                  <a:cubicBezTo>
                    <a:pt x="562573" y="93501"/>
                    <a:pt x="563030" y="90656"/>
                    <a:pt x="564167" y="88057"/>
                  </a:cubicBezTo>
                  <a:cubicBezTo>
                    <a:pt x="564771" y="86126"/>
                    <a:pt x="566040" y="84858"/>
                    <a:pt x="566704" y="82987"/>
                  </a:cubicBezTo>
                  <a:cubicBezTo>
                    <a:pt x="567368" y="81116"/>
                    <a:pt x="567308" y="79788"/>
                    <a:pt x="567308" y="77857"/>
                  </a:cubicBezTo>
                  <a:cubicBezTo>
                    <a:pt x="567143" y="74937"/>
                    <a:pt x="566273" y="72099"/>
                    <a:pt x="564772" y="69588"/>
                  </a:cubicBezTo>
                  <a:cubicBezTo>
                    <a:pt x="562486" y="66125"/>
                    <a:pt x="560468" y="62494"/>
                    <a:pt x="558733" y="58725"/>
                  </a:cubicBezTo>
                  <a:cubicBezTo>
                    <a:pt x="557903" y="55844"/>
                    <a:pt x="557697" y="52819"/>
                    <a:pt x="558130" y="49853"/>
                  </a:cubicBezTo>
                  <a:cubicBezTo>
                    <a:pt x="557929" y="44951"/>
                    <a:pt x="556607" y="40161"/>
                    <a:pt x="554265" y="35850"/>
                  </a:cubicBezTo>
                  <a:cubicBezTo>
                    <a:pt x="552479" y="29633"/>
                    <a:pt x="551624" y="23186"/>
                    <a:pt x="551729" y="16718"/>
                  </a:cubicBezTo>
                  <a:cubicBezTo>
                    <a:pt x="551125" y="11347"/>
                    <a:pt x="550521" y="5432"/>
                    <a:pt x="549434" y="0"/>
                  </a:cubicBezTo>
                  <a:lnTo>
                    <a:pt x="493217" y="12674"/>
                  </a:lnTo>
                  <a:cubicBezTo>
                    <a:pt x="471317" y="17704"/>
                    <a:pt x="449418" y="22573"/>
                    <a:pt x="427519" y="27280"/>
                  </a:cubicBezTo>
                  <a:lnTo>
                    <a:pt x="400648" y="33316"/>
                  </a:lnTo>
                  <a:cubicBezTo>
                    <a:pt x="397931" y="35850"/>
                    <a:pt x="394609" y="37420"/>
                    <a:pt x="391892" y="40317"/>
                  </a:cubicBezTo>
                  <a:cubicBezTo>
                    <a:pt x="389175" y="43214"/>
                    <a:pt x="386699" y="47740"/>
                    <a:pt x="383499" y="51060"/>
                  </a:cubicBezTo>
                  <a:cubicBezTo>
                    <a:pt x="372147" y="62648"/>
                    <a:pt x="358862" y="72908"/>
                    <a:pt x="348416" y="85643"/>
                  </a:cubicBezTo>
                  <a:cubicBezTo>
                    <a:pt x="342378" y="92765"/>
                    <a:pt x="336822" y="100007"/>
                    <a:pt x="330844" y="107069"/>
                  </a:cubicBezTo>
                  <a:cubicBezTo>
                    <a:pt x="325893" y="113104"/>
                    <a:pt x="320277" y="117570"/>
                    <a:pt x="318767" y="124692"/>
                  </a:cubicBezTo>
                  <a:cubicBezTo>
                    <a:pt x="318189" y="128182"/>
                    <a:pt x="318312" y="131752"/>
                    <a:pt x="319130" y="135194"/>
                  </a:cubicBezTo>
                  <a:cubicBezTo>
                    <a:pt x="319613" y="146540"/>
                    <a:pt x="313091" y="154145"/>
                    <a:pt x="304275" y="160301"/>
                  </a:cubicBezTo>
                  <a:cubicBezTo>
                    <a:pt x="297599" y="164935"/>
                    <a:pt x="291516" y="170367"/>
                    <a:pt x="286160" y="176476"/>
                  </a:cubicBezTo>
                  <a:cubicBezTo>
                    <a:pt x="282054" y="180822"/>
                    <a:pt x="264120" y="188547"/>
                    <a:pt x="265992" y="196031"/>
                  </a:cubicBezTo>
                  <a:cubicBezTo>
                    <a:pt x="267864" y="203515"/>
                    <a:pt x="282114" y="196031"/>
                    <a:pt x="285435" y="192711"/>
                  </a:cubicBezTo>
                  <a:cubicBezTo>
                    <a:pt x="291836" y="187098"/>
                    <a:pt x="293044" y="180641"/>
                    <a:pt x="303550" y="182451"/>
                  </a:cubicBezTo>
                  <a:cubicBezTo>
                    <a:pt x="303711" y="185395"/>
                    <a:pt x="303570" y="188348"/>
                    <a:pt x="303128" y="191263"/>
                  </a:cubicBezTo>
                  <a:cubicBezTo>
                    <a:pt x="300652" y="203334"/>
                    <a:pt x="288998" y="207921"/>
                    <a:pt x="293527" y="221863"/>
                  </a:cubicBezTo>
                  <a:cubicBezTo>
                    <a:pt x="298056" y="235804"/>
                    <a:pt x="302886" y="243590"/>
                    <a:pt x="289239" y="252583"/>
                  </a:cubicBezTo>
                  <a:cubicBezTo>
                    <a:pt x="278914" y="259343"/>
                    <a:pt x="268890" y="264111"/>
                    <a:pt x="262550" y="275276"/>
                  </a:cubicBezTo>
                  <a:cubicBezTo>
                    <a:pt x="256210" y="286442"/>
                    <a:pt x="254036" y="296521"/>
                    <a:pt x="239362" y="295253"/>
                  </a:cubicBezTo>
                  <a:cubicBezTo>
                    <a:pt x="233679" y="294099"/>
                    <a:pt x="227847" y="293875"/>
                    <a:pt x="222092" y="294589"/>
                  </a:cubicBezTo>
                  <a:cubicBezTo>
                    <a:pt x="216649" y="296349"/>
                    <a:pt x="211500" y="298912"/>
                    <a:pt x="206815" y="302194"/>
                  </a:cubicBezTo>
                  <a:cubicBezTo>
                    <a:pt x="196067" y="308230"/>
                    <a:pt x="183507" y="313239"/>
                    <a:pt x="171128" y="309919"/>
                  </a:cubicBezTo>
                  <a:cubicBezTo>
                    <a:pt x="158750" y="306600"/>
                    <a:pt x="150477" y="301228"/>
                    <a:pt x="137072" y="306600"/>
                  </a:cubicBezTo>
                  <a:cubicBezTo>
                    <a:pt x="131974" y="309107"/>
                    <a:pt x="126388" y="310466"/>
                    <a:pt x="120708" y="310583"/>
                  </a:cubicBezTo>
                  <a:cubicBezTo>
                    <a:pt x="115092" y="310583"/>
                    <a:pt x="109718" y="308531"/>
                    <a:pt x="104102" y="308712"/>
                  </a:cubicBezTo>
                  <a:cubicBezTo>
                    <a:pt x="92931" y="309075"/>
                    <a:pt x="80794" y="315713"/>
                    <a:pt x="70227" y="319214"/>
                  </a:cubicBezTo>
                  <a:cubicBezTo>
                    <a:pt x="59970" y="323073"/>
                    <a:pt x="50587" y="328941"/>
                    <a:pt x="42631" y="336475"/>
                  </a:cubicBezTo>
                  <a:cubicBezTo>
                    <a:pt x="48308" y="340278"/>
                    <a:pt x="49455" y="345287"/>
                    <a:pt x="53259" y="350478"/>
                  </a:cubicBezTo>
                  <a:cubicBezTo>
                    <a:pt x="57063" y="355668"/>
                    <a:pt x="62558" y="356513"/>
                    <a:pt x="65698" y="361764"/>
                  </a:cubicBezTo>
                  <a:cubicBezTo>
                    <a:pt x="71737" y="371964"/>
                    <a:pt x="70529" y="384397"/>
                    <a:pt x="68536" y="395442"/>
                  </a:cubicBezTo>
                  <a:cubicBezTo>
                    <a:pt x="66958" y="406623"/>
                    <a:pt x="61407" y="416864"/>
                    <a:pt x="52896" y="424291"/>
                  </a:cubicBezTo>
                  <a:cubicBezTo>
                    <a:pt x="46858" y="430326"/>
                    <a:pt x="41846" y="437086"/>
                    <a:pt x="36110" y="443423"/>
                  </a:cubicBezTo>
                  <a:cubicBezTo>
                    <a:pt x="30373" y="449760"/>
                    <a:pt x="23248" y="453382"/>
                    <a:pt x="19021" y="460021"/>
                  </a:cubicBezTo>
                  <a:cubicBezTo>
                    <a:pt x="14795" y="466660"/>
                    <a:pt x="14553" y="473963"/>
                    <a:pt x="6944" y="477342"/>
                  </a:cubicBezTo>
                  <a:cubicBezTo>
                    <a:pt x="4695" y="478325"/>
                    <a:pt x="2374" y="479132"/>
                    <a:pt x="0" y="479757"/>
                  </a:cubicBezTo>
                  <a:lnTo>
                    <a:pt x="7247" y="534075"/>
                  </a:lnTo>
                  <a:cubicBezTo>
                    <a:pt x="7247" y="534075"/>
                    <a:pt x="339358" y="464185"/>
                    <a:pt x="422930" y="442458"/>
                  </a:cubicBezTo>
                  <a:cubicBezTo>
                    <a:pt x="423909" y="442766"/>
                    <a:pt x="424923" y="442949"/>
                    <a:pt x="425949" y="443001"/>
                  </a:cubicBezTo>
                  <a:cubicBezTo>
                    <a:pt x="428485" y="443665"/>
                    <a:pt x="432954" y="443001"/>
                    <a:pt x="435550" y="444932"/>
                  </a:cubicBezTo>
                  <a:cubicBezTo>
                    <a:pt x="438672" y="446857"/>
                    <a:pt x="441658" y="448994"/>
                    <a:pt x="444487" y="451330"/>
                  </a:cubicBezTo>
                  <a:cubicBezTo>
                    <a:pt x="447329" y="452539"/>
                    <a:pt x="450311" y="453390"/>
                    <a:pt x="453363" y="453865"/>
                  </a:cubicBezTo>
                  <a:cubicBezTo>
                    <a:pt x="458496" y="454468"/>
                    <a:pt x="462904" y="455736"/>
                    <a:pt x="462904" y="461469"/>
                  </a:cubicBezTo>
                  <a:cubicBezTo>
                    <a:pt x="462286" y="467693"/>
                    <a:pt x="462944" y="473977"/>
                    <a:pt x="464836" y="479938"/>
                  </a:cubicBezTo>
                  <a:cubicBezTo>
                    <a:pt x="466389" y="482926"/>
                    <a:pt x="468573" y="485541"/>
                    <a:pt x="471237" y="487603"/>
                  </a:cubicBezTo>
                  <a:cubicBezTo>
                    <a:pt x="472505" y="489534"/>
                    <a:pt x="471840" y="490138"/>
                    <a:pt x="474437" y="490801"/>
                  </a:cubicBezTo>
                  <a:cubicBezTo>
                    <a:pt x="475705" y="491405"/>
                    <a:pt x="477577" y="490801"/>
                    <a:pt x="478845" y="490801"/>
                  </a:cubicBezTo>
                  <a:cubicBezTo>
                    <a:pt x="482249" y="490429"/>
                    <a:pt x="485670" y="491332"/>
                    <a:pt x="488446" y="493336"/>
                  </a:cubicBezTo>
                  <a:cubicBezTo>
                    <a:pt x="491586" y="495268"/>
                    <a:pt x="492250" y="499734"/>
                    <a:pt x="496054" y="501605"/>
                  </a:cubicBezTo>
                  <a:cubicBezTo>
                    <a:pt x="501187" y="503536"/>
                    <a:pt x="510728" y="502872"/>
                    <a:pt x="513264" y="508606"/>
                  </a:cubicBezTo>
                  <a:cubicBezTo>
                    <a:pt x="514351" y="511262"/>
                    <a:pt x="514532" y="513977"/>
                    <a:pt x="515679" y="516211"/>
                  </a:cubicBezTo>
                  <a:cubicBezTo>
                    <a:pt x="515883" y="516685"/>
                    <a:pt x="516147" y="517131"/>
                    <a:pt x="516464" y="517538"/>
                  </a:cubicBezTo>
                  <a:cubicBezTo>
                    <a:pt x="518397" y="520073"/>
                    <a:pt x="519001" y="520073"/>
                    <a:pt x="522201" y="520073"/>
                  </a:cubicBezTo>
                  <a:cubicBezTo>
                    <a:pt x="527824" y="519990"/>
                    <a:pt x="533419" y="520867"/>
                    <a:pt x="538746" y="522668"/>
                  </a:cubicBezTo>
                  <a:lnTo>
                    <a:pt x="547079" y="524539"/>
                  </a:lnTo>
                  <a:cubicBezTo>
                    <a:pt x="549852" y="526202"/>
                    <a:pt x="552838" y="527481"/>
                    <a:pt x="555955" y="528342"/>
                  </a:cubicBezTo>
                  <a:cubicBezTo>
                    <a:pt x="562106" y="529998"/>
                    <a:pt x="568155" y="532013"/>
                    <a:pt x="574070" y="534377"/>
                  </a:cubicBezTo>
                  <a:cubicBezTo>
                    <a:pt x="583974" y="537757"/>
                    <a:pt x="593212" y="537878"/>
                    <a:pt x="598224" y="549043"/>
                  </a:cubicBezTo>
                  <a:cubicBezTo>
                    <a:pt x="601545" y="556648"/>
                    <a:pt x="604867" y="561718"/>
                    <a:pt x="602391" y="569564"/>
                  </a:cubicBezTo>
                  <a:cubicBezTo>
                    <a:pt x="600418" y="573260"/>
                    <a:pt x="599718" y="577502"/>
                    <a:pt x="600398" y="581635"/>
                  </a:cubicBezTo>
                  <a:cubicBezTo>
                    <a:pt x="601425" y="585015"/>
                    <a:pt x="604746" y="587127"/>
                    <a:pt x="605531" y="590567"/>
                  </a:cubicBezTo>
                  <a:cubicBezTo>
                    <a:pt x="606738" y="595335"/>
                    <a:pt x="603598" y="598292"/>
                    <a:pt x="603478" y="602638"/>
                  </a:cubicBezTo>
                  <a:cubicBezTo>
                    <a:pt x="604796" y="603344"/>
                    <a:pt x="606031" y="604194"/>
                    <a:pt x="607161" y="605173"/>
                  </a:cubicBezTo>
                  <a:cubicBezTo>
                    <a:pt x="607644" y="599500"/>
                    <a:pt x="607644" y="586222"/>
                    <a:pt x="616762" y="587489"/>
                  </a:cubicBezTo>
                  <a:cubicBezTo>
                    <a:pt x="617728" y="590748"/>
                    <a:pt x="617245" y="599560"/>
                    <a:pt x="622136" y="596784"/>
                  </a:cubicBezTo>
                  <a:cubicBezTo>
                    <a:pt x="627027" y="594007"/>
                    <a:pt x="622921" y="587912"/>
                    <a:pt x="625457" y="584713"/>
                  </a:cubicBezTo>
                  <a:cubicBezTo>
                    <a:pt x="627994" y="581514"/>
                    <a:pt x="632402" y="582480"/>
                    <a:pt x="635300" y="581454"/>
                  </a:cubicBezTo>
                  <a:cubicBezTo>
                    <a:pt x="639225" y="579945"/>
                    <a:pt x="642486" y="577108"/>
                    <a:pt x="646290" y="575418"/>
                  </a:cubicBezTo>
                  <a:cubicBezTo>
                    <a:pt x="650038" y="574248"/>
                    <a:pt x="653691" y="572795"/>
                    <a:pt x="657219" y="571073"/>
                  </a:cubicBezTo>
                  <a:cubicBezTo>
                    <a:pt x="662860" y="566776"/>
                    <a:pt x="668931" y="563074"/>
                    <a:pt x="675335" y="560028"/>
                  </a:cubicBezTo>
                  <a:cubicBezTo>
                    <a:pt x="681045" y="557527"/>
                    <a:pt x="686340" y="554169"/>
                    <a:pt x="691034" y="550069"/>
                  </a:cubicBezTo>
                  <a:cubicBezTo>
                    <a:pt x="701300" y="542646"/>
                    <a:pt x="714524" y="545905"/>
                    <a:pt x="724910" y="539387"/>
                  </a:cubicBezTo>
                  <a:cubicBezTo>
                    <a:pt x="729741" y="535963"/>
                    <a:pt x="734999" y="533183"/>
                    <a:pt x="740550" y="531118"/>
                  </a:cubicBezTo>
                  <a:cubicBezTo>
                    <a:pt x="747038" y="529542"/>
                    <a:pt x="753073" y="526484"/>
                    <a:pt x="758182" y="522186"/>
                  </a:cubicBezTo>
                  <a:cubicBezTo>
                    <a:pt x="764220" y="516150"/>
                    <a:pt x="767300" y="507338"/>
                    <a:pt x="773398" y="501001"/>
                  </a:cubicBezTo>
                  <a:cubicBezTo>
                    <a:pt x="779497" y="494664"/>
                    <a:pt x="788917" y="490801"/>
                    <a:pt x="792238" y="481145"/>
                  </a:cubicBezTo>
                  <a:cubicBezTo>
                    <a:pt x="784510" y="481587"/>
                    <a:pt x="777247" y="484979"/>
                    <a:pt x="771949" y="490620"/>
                  </a:cubicBezTo>
                  <a:cubicBezTo>
                    <a:pt x="765910" y="495328"/>
                    <a:pt x="761865" y="501786"/>
                    <a:pt x="754015" y="50323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53954F5B-B080-224A-96D2-E411EA238B9E}"/>
                </a:ext>
              </a:extLst>
            </p:cNvPr>
            <p:cNvSpPr/>
            <p:nvPr/>
          </p:nvSpPr>
          <p:spPr>
            <a:xfrm>
              <a:off x="7465972" y="4169744"/>
              <a:ext cx="405441" cy="656983"/>
            </a:xfrm>
            <a:custGeom>
              <a:avLst/>
              <a:gdLst>
                <a:gd name="connsiteX0" fmla="*/ 393876 w 398534"/>
                <a:gd name="connsiteY0" fmla="*/ 499613 h 645791"/>
                <a:gd name="connsiteX1" fmla="*/ 388743 w 398534"/>
                <a:gd name="connsiteY1" fmla="*/ 483016 h 645791"/>
                <a:gd name="connsiteX2" fmla="*/ 390011 w 398534"/>
                <a:gd name="connsiteY2" fmla="*/ 474144 h 645791"/>
                <a:gd name="connsiteX3" fmla="*/ 386207 w 398534"/>
                <a:gd name="connsiteY3" fmla="*/ 463944 h 645791"/>
                <a:gd name="connsiteX4" fmla="*/ 383671 w 398534"/>
                <a:gd name="connsiteY4" fmla="*/ 451149 h 645791"/>
                <a:gd name="connsiteX5" fmla="*/ 377270 w 398534"/>
                <a:gd name="connsiteY5" fmla="*/ 434612 h 645791"/>
                <a:gd name="connsiteX6" fmla="*/ 381135 w 398534"/>
                <a:gd name="connsiteY6" fmla="*/ 418075 h 645791"/>
                <a:gd name="connsiteX7" fmla="*/ 384939 w 398534"/>
                <a:gd name="connsiteY7" fmla="*/ 399968 h 645791"/>
                <a:gd name="connsiteX8" fmla="*/ 383671 w 398534"/>
                <a:gd name="connsiteY8" fmla="*/ 380896 h 645791"/>
                <a:gd name="connsiteX9" fmla="*/ 381135 w 398534"/>
                <a:gd name="connsiteY9" fmla="*/ 364299 h 645791"/>
                <a:gd name="connsiteX10" fmla="*/ 384939 w 398534"/>
                <a:gd name="connsiteY10" fmla="*/ 328629 h 645791"/>
                <a:gd name="connsiteX11" fmla="*/ 376003 w 398534"/>
                <a:gd name="connsiteY11" fmla="*/ 322594 h 645791"/>
                <a:gd name="connsiteX12" fmla="*/ 377270 w 398534"/>
                <a:gd name="connsiteY12" fmla="*/ 313661 h 645791"/>
                <a:gd name="connsiteX13" fmla="*/ 365798 w 398534"/>
                <a:gd name="connsiteY13" fmla="*/ 307264 h 645791"/>
                <a:gd name="connsiteX14" fmla="*/ 354325 w 398534"/>
                <a:gd name="connsiteY14" fmla="*/ 283122 h 645791"/>
                <a:gd name="connsiteX15" fmla="*/ 282287 w 398534"/>
                <a:gd name="connsiteY15" fmla="*/ 0 h 645791"/>
                <a:gd name="connsiteX16" fmla="*/ 6392 w 398534"/>
                <a:gd name="connsiteY16" fmla="*/ 25228 h 645791"/>
                <a:gd name="connsiteX17" fmla="*/ 6392 w 398534"/>
                <a:gd name="connsiteY17" fmla="*/ 25832 h 645791"/>
                <a:gd name="connsiteX18" fmla="*/ 5124 w 398534"/>
                <a:gd name="connsiteY18" fmla="*/ 41101 h 645791"/>
                <a:gd name="connsiteX19" fmla="*/ 5124 w 398534"/>
                <a:gd name="connsiteY19" fmla="*/ 61501 h 645791"/>
                <a:gd name="connsiteX20" fmla="*/ 2588 w 398534"/>
                <a:gd name="connsiteY20" fmla="*/ 79607 h 645791"/>
                <a:gd name="connsiteX21" fmla="*/ 5124 w 398534"/>
                <a:gd name="connsiteY21" fmla="*/ 149679 h 645791"/>
                <a:gd name="connsiteX22" fmla="*/ 5124 w 398534"/>
                <a:gd name="connsiteY22" fmla="*/ 186615 h 645791"/>
                <a:gd name="connsiteX23" fmla="*/ 2588 w 398534"/>
                <a:gd name="connsiteY23" fmla="*/ 218483 h 645791"/>
                <a:gd name="connsiteX24" fmla="*/ 3856 w 398534"/>
                <a:gd name="connsiteY24" fmla="*/ 289821 h 645791"/>
                <a:gd name="connsiteX25" fmla="*/ 3856 w 398534"/>
                <a:gd name="connsiteY25" fmla="*/ 330561 h 645791"/>
                <a:gd name="connsiteX26" fmla="*/ 5124 w 398534"/>
                <a:gd name="connsiteY26" fmla="*/ 373895 h 645791"/>
                <a:gd name="connsiteX27" fmla="*/ 7660 w 398534"/>
                <a:gd name="connsiteY27" fmla="*/ 452899 h 645791"/>
                <a:gd name="connsiteX28" fmla="*/ 10257 w 398534"/>
                <a:gd name="connsiteY28" fmla="*/ 491103 h 645791"/>
                <a:gd name="connsiteX29" fmla="*/ 10257 w 398534"/>
                <a:gd name="connsiteY29" fmla="*/ 529307 h 645791"/>
                <a:gd name="connsiteX30" fmla="*/ 6392 w 398534"/>
                <a:gd name="connsiteY30" fmla="*/ 549707 h 645791"/>
                <a:gd name="connsiteX31" fmla="*/ 2588 w 398534"/>
                <a:gd name="connsiteY31" fmla="*/ 563709 h 645791"/>
                <a:gd name="connsiteX32" fmla="*/ 3856 w 398534"/>
                <a:gd name="connsiteY32" fmla="*/ 573909 h 645791"/>
                <a:gd name="connsiteX33" fmla="*/ 2588 w 398534"/>
                <a:gd name="connsiteY33" fmla="*/ 590446 h 645791"/>
                <a:gd name="connsiteX34" fmla="*/ 52 w 398534"/>
                <a:gd name="connsiteY34" fmla="*/ 595577 h 645791"/>
                <a:gd name="connsiteX35" fmla="*/ 1320 w 398534"/>
                <a:gd name="connsiteY35" fmla="*/ 614649 h 645791"/>
                <a:gd name="connsiteX36" fmla="*/ 354 w 398534"/>
                <a:gd name="connsiteY36" fmla="*/ 635229 h 645791"/>
                <a:gd name="connsiteX37" fmla="*/ 1259 w 398534"/>
                <a:gd name="connsiteY37" fmla="*/ 635229 h 645791"/>
                <a:gd name="connsiteX38" fmla="*/ 27828 w 398534"/>
                <a:gd name="connsiteY38" fmla="*/ 649171 h 645791"/>
                <a:gd name="connsiteX39" fmla="*/ 35980 w 398534"/>
                <a:gd name="connsiteY39" fmla="*/ 633238 h 645791"/>
                <a:gd name="connsiteX40" fmla="*/ 50835 w 398534"/>
                <a:gd name="connsiteY40" fmla="*/ 639273 h 645791"/>
                <a:gd name="connsiteX41" fmla="*/ 62911 w 398534"/>
                <a:gd name="connsiteY41" fmla="*/ 611993 h 645791"/>
                <a:gd name="connsiteX42" fmla="*/ 76136 w 398534"/>
                <a:gd name="connsiteY42" fmla="*/ 587489 h 645791"/>
                <a:gd name="connsiteX43" fmla="*/ 87850 w 398534"/>
                <a:gd name="connsiteY43" fmla="*/ 611631 h 645791"/>
                <a:gd name="connsiteX44" fmla="*/ 85374 w 398534"/>
                <a:gd name="connsiteY44" fmla="*/ 641808 h 645791"/>
                <a:gd name="connsiteX45" fmla="*/ 110675 w 398534"/>
                <a:gd name="connsiteY45" fmla="*/ 636859 h 645791"/>
                <a:gd name="connsiteX46" fmla="*/ 120880 w 398534"/>
                <a:gd name="connsiteY46" fmla="*/ 634324 h 645791"/>
                <a:gd name="connsiteX47" fmla="*/ 125650 w 398534"/>
                <a:gd name="connsiteY47" fmla="*/ 642351 h 645791"/>
                <a:gd name="connsiteX48" fmla="*/ 128126 w 398534"/>
                <a:gd name="connsiteY48" fmla="*/ 642955 h 645791"/>
                <a:gd name="connsiteX49" fmla="*/ 127281 w 398534"/>
                <a:gd name="connsiteY49" fmla="*/ 623460 h 645791"/>
                <a:gd name="connsiteX50" fmla="*/ 114781 w 398534"/>
                <a:gd name="connsiteY50" fmla="*/ 600586 h 645791"/>
                <a:gd name="connsiteX51" fmla="*/ 114781 w 398534"/>
                <a:gd name="connsiteY51" fmla="*/ 583928 h 645791"/>
                <a:gd name="connsiteX52" fmla="*/ 105784 w 398534"/>
                <a:gd name="connsiteY52" fmla="*/ 572823 h 645791"/>
                <a:gd name="connsiteX53" fmla="*/ 97209 w 398534"/>
                <a:gd name="connsiteY53" fmla="*/ 549345 h 645791"/>
                <a:gd name="connsiteX54" fmla="*/ 157171 w 398534"/>
                <a:gd name="connsiteY54" fmla="*/ 545603 h 645791"/>
                <a:gd name="connsiteX55" fmla="*/ 400035 w 398534"/>
                <a:gd name="connsiteY55" fmla="*/ 518866 h 645791"/>
                <a:gd name="connsiteX56" fmla="*/ 398948 w 398534"/>
                <a:gd name="connsiteY56" fmla="*/ 511382 h 645791"/>
                <a:gd name="connsiteX57" fmla="*/ 393876 w 398534"/>
                <a:gd name="connsiteY57" fmla="*/ 499613 h 645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98534" h="645791">
                  <a:moveTo>
                    <a:pt x="393876" y="499613"/>
                  </a:moveTo>
                  <a:cubicBezTo>
                    <a:pt x="388668" y="495834"/>
                    <a:pt x="386577" y="489074"/>
                    <a:pt x="388743" y="483016"/>
                  </a:cubicBezTo>
                  <a:cubicBezTo>
                    <a:pt x="388743" y="480481"/>
                    <a:pt x="390011" y="475411"/>
                    <a:pt x="390011" y="474144"/>
                  </a:cubicBezTo>
                  <a:cubicBezTo>
                    <a:pt x="388743" y="470281"/>
                    <a:pt x="386207" y="467746"/>
                    <a:pt x="386207" y="463944"/>
                  </a:cubicBezTo>
                  <a:cubicBezTo>
                    <a:pt x="384939" y="457546"/>
                    <a:pt x="384939" y="456279"/>
                    <a:pt x="383671" y="451149"/>
                  </a:cubicBezTo>
                  <a:cubicBezTo>
                    <a:pt x="381007" y="445856"/>
                    <a:pt x="378863" y="440318"/>
                    <a:pt x="377270" y="434612"/>
                  </a:cubicBezTo>
                  <a:cubicBezTo>
                    <a:pt x="376572" y="428817"/>
                    <a:pt x="377940" y="422961"/>
                    <a:pt x="381135" y="418075"/>
                  </a:cubicBezTo>
                  <a:cubicBezTo>
                    <a:pt x="383635" y="412365"/>
                    <a:pt x="384930" y="406201"/>
                    <a:pt x="384939" y="399968"/>
                  </a:cubicBezTo>
                  <a:cubicBezTo>
                    <a:pt x="385149" y="393585"/>
                    <a:pt x="384724" y="387196"/>
                    <a:pt x="383671" y="380896"/>
                  </a:cubicBezTo>
                  <a:cubicBezTo>
                    <a:pt x="382403" y="374499"/>
                    <a:pt x="379806" y="370696"/>
                    <a:pt x="381135" y="364299"/>
                  </a:cubicBezTo>
                  <a:cubicBezTo>
                    <a:pt x="382403" y="355366"/>
                    <a:pt x="392608" y="337562"/>
                    <a:pt x="384939" y="328629"/>
                  </a:cubicBezTo>
                  <a:cubicBezTo>
                    <a:pt x="381135" y="326094"/>
                    <a:pt x="377270" y="327362"/>
                    <a:pt x="376003" y="322594"/>
                  </a:cubicBezTo>
                  <a:cubicBezTo>
                    <a:pt x="376003" y="320059"/>
                    <a:pt x="378599" y="316196"/>
                    <a:pt x="377270" y="313661"/>
                  </a:cubicBezTo>
                  <a:cubicBezTo>
                    <a:pt x="376003" y="305996"/>
                    <a:pt x="371232" y="308592"/>
                    <a:pt x="365798" y="307264"/>
                  </a:cubicBezTo>
                  <a:cubicBezTo>
                    <a:pt x="355653" y="304729"/>
                    <a:pt x="351789" y="291994"/>
                    <a:pt x="354325" y="283122"/>
                  </a:cubicBezTo>
                  <a:lnTo>
                    <a:pt x="282287" y="0"/>
                  </a:lnTo>
                  <a:cubicBezTo>
                    <a:pt x="189597" y="9898"/>
                    <a:pt x="91533" y="18468"/>
                    <a:pt x="6392" y="25228"/>
                  </a:cubicBezTo>
                  <a:lnTo>
                    <a:pt x="6392" y="25832"/>
                  </a:lnTo>
                  <a:cubicBezTo>
                    <a:pt x="6392" y="30901"/>
                    <a:pt x="5124" y="36032"/>
                    <a:pt x="5124" y="41101"/>
                  </a:cubicBezTo>
                  <a:cubicBezTo>
                    <a:pt x="5758" y="47886"/>
                    <a:pt x="5758" y="54716"/>
                    <a:pt x="5124" y="61501"/>
                  </a:cubicBezTo>
                  <a:cubicBezTo>
                    <a:pt x="3638" y="67430"/>
                    <a:pt x="2788" y="73499"/>
                    <a:pt x="2588" y="79607"/>
                  </a:cubicBezTo>
                  <a:cubicBezTo>
                    <a:pt x="2588" y="102542"/>
                    <a:pt x="5124" y="125477"/>
                    <a:pt x="5124" y="149679"/>
                  </a:cubicBezTo>
                  <a:lnTo>
                    <a:pt x="5124" y="186615"/>
                  </a:lnTo>
                  <a:cubicBezTo>
                    <a:pt x="5124" y="196815"/>
                    <a:pt x="2588" y="207015"/>
                    <a:pt x="2588" y="218483"/>
                  </a:cubicBezTo>
                  <a:cubicBezTo>
                    <a:pt x="1731" y="242268"/>
                    <a:pt x="2154" y="266082"/>
                    <a:pt x="3856" y="289821"/>
                  </a:cubicBezTo>
                  <a:cubicBezTo>
                    <a:pt x="5124" y="303824"/>
                    <a:pt x="3856" y="317826"/>
                    <a:pt x="3856" y="330561"/>
                  </a:cubicBezTo>
                  <a:cubicBezTo>
                    <a:pt x="3856" y="345891"/>
                    <a:pt x="5124" y="359893"/>
                    <a:pt x="5124" y="373895"/>
                  </a:cubicBezTo>
                  <a:cubicBezTo>
                    <a:pt x="5124" y="400632"/>
                    <a:pt x="7660" y="426162"/>
                    <a:pt x="7660" y="452899"/>
                  </a:cubicBezTo>
                  <a:cubicBezTo>
                    <a:pt x="7660" y="465634"/>
                    <a:pt x="10257" y="478368"/>
                    <a:pt x="10257" y="491103"/>
                  </a:cubicBezTo>
                  <a:lnTo>
                    <a:pt x="10257" y="529307"/>
                  </a:lnTo>
                  <a:cubicBezTo>
                    <a:pt x="10257" y="536973"/>
                    <a:pt x="11525" y="544577"/>
                    <a:pt x="6392" y="549707"/>
                  </a:cubicBezTo>
                  <a:cubicBezTo>
                    <a:pt x="1320" y="556045"/>
                    <a:pt x="1320" y="557372"/>
                    <a:pt x="2588" y="563709"/>
                  </a:cubicBezTo>
                  <a:cubicBezTo>
                    <a:pt x="3560" y="567018"/>
                    <a:pt x="3988" y="570463"/>
                    <a:pt x="3856" y="573909"/>
                  </a:cubicBezTo>
                  <a:cubicBezTo>
                    <a:pt x="8928" y="577712"/>
                    <a:pt x="6392" y="586644"/>
                    <a:pt x="2588" y="590446"/>
                  </a:cubicBezTo>
                  <a:cubicBezTo>
                    <a:pt x="1320" y="592981"/>
                    <a:pt x="52" y="592981"/>
                    <a:pt x="52" y="595577"/>
                  </a:cubicBezTo>
                  <a:cubicBezTo>
                    <a:pt x="-157" y="601960"/>
                    <a:pt x="267" y="608349"/>
                    <a:pt x="1320" y="614649"/>
                  </a:cubicBezTo>
                  <a:cubicBezTo>
                    <a:pt x="1814" y="621523"/>
                    <a:pt x="1490" y="628431"/>
                    <a:pt x="354" y="635229"/>
                  </a:cubicBezTo>
                  <a:lnTo>
                    <a:pt x="1259" y="635229"/>
                  </a:lnTo>
                  <a:cubicBezTo>
                    <a:pt x="13819" y="639514"/>
                    <a:pt x="10921" y="652128"/>
                    <a:pt x="27828" y="649171"/>
                  </a:cubicBezTo>
                  <a:cubicBezTo>
                    <a:pt x="30244" y="644705"/>
                    <a:pt x="30727" y="635531"/>
                    <a:pt x="35980" y="633238"/>
                  </a:cubicBezTo>
                  <a:cubicBezTo>
                    <a:pt x="42562" y="630341"/>
                    <a:pt x="46064" y="638187"/>
                    <a:pt x="50835" y="639273"/>
                  </a:cubicBezTo>
                  <a:cubicBezTo>
                    <a:pt x="49869" y="629435"/>
                    <a:pt x="60315" y="621167"/>
                    <a:pt x="62911" y="611993"/>
                  </a:cubicBezTo>
                  <a:cubicBezTo>
                    <a:pt x="64844" y="605535"/>
                    <a:pt x="64240" y="584169"/>
                    <a:pt x="76136" y="587489"/>
                  </a:cubicBezTo>
                  <a:cubicBezTo>
                    <a:pt x="70097" y="603483"/>
                    <a:pt x="79819" y="601129"/>
                    <a:pt x="87850" y="611631"/>
                  </a:cubicBezTo>
                  <a:cubicBezTo>
                    <a:pt x="94673" y="620624"/>
                    <a:pt x="86703" y="632151"/>
                    <a:pt x="85374" y="641808"/>
                  </a:cubicBezTo>
                  <a:cubicBezTo>
                    <a:pt x="91413" y="643075"/>
                    <a:pt x="104214" y="638187"/>
                    <a:pt x="110675" y="636859"/>
                  </a:cubicBezTo>
                  <a:cubicBezTo>
                    <a:pt x="113876" y="636255"/>
                    <a:pt x="117378" y="633057"/>
                    <a:pt x="120880" y="634324"/>
                  </a:cubicBezTo>
                  <a:cubicBezTo>
                    <a:pt x="124382" y="635591"/>
                    <a:pt x="122631" y="641023"/>
                    <a:pt x="125650" y="642351"/>
                  </a:cubicBezTo>
                  <a:cubicBezTo>
                    <a:pt x="126437" y="642687"/>
                    <a:pt x="127274" y="642891"/>
                    <a:pt x="128126" y="642955"/>
                  </a:cubicBezTo>
                  <a:cubicBezTo>
                    <a:pt x="128482" y="636445"/>
                    <a:pt x="128199" y="629915"/>
                    <a:pt x="127281" y="623460"/>
                  </a:cubicBezTo>
                  <a:cubicBezTo>
                    <a:pt x="125590" y="612234"/>
                    <a:pt x="118163" y="610062"/>
                    <a:pt x="114781" y="600586"/>
                  </a:cubicBezTo>
                  <a:cubicBezTo>
                    <a:pt x="112970" y="595516"/>
                    <a:pt x="116231" y="588938"/>
                    <a:pt x="114781" y="583928"/>
                  </a:cubicBezTo>
                  <a:cubicBezTo>
                    <a:pt x="113332" y="578919"/>
                    <a:pt x="108743" y="576444"/>
                    <a:pt x="105784" y="572823"/>
                  </a:cubicBezTo>
                  <a:cubicBezTo>
                    <a:pt x="100108" y="565822"/>
                    <a:pt x="94975" y="558821"/>
                    <a:pt x="97209" y="549345"/>
                  </a:cubicBezTo>
                  <a:cubicBezTo>
                    <a:pt x="109769" y="557191"/>
                    <a:pt x="143041" y="547172"/>
                    <a:pt x="157171" y="545603"/>
                  </a:cubicBezTo>
                  <a:lnTo>
                    <a:pt x="400035" y="518866"/>
                  </a:lnTo>
                  <a:cubicBezTo>
                    <a:pt x="399405" y="516418"/>
                    <a:pt x="399040" y="513909"/>
                    <a:pt x="398948" y="511382"/>
                  </a:cubicBezTo>
                  <a:cubicBezTo>
                    <a:pt x="398948" y="504683"/>
                    <a:pt x="397680" y="504683"/>
                    <a:pt x="393876" y="49961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F1021FA9-5E23-B14C-8DC2-B89D280538D1}"/>
                </a:ext>
              </a:extLst>
            </p:cNvPr>
            <p:cNvSpPr/>
            <p:nvPr/>
          </p:nvSpPr>
          <p:spPr>
            <a:xfrm>
              <a:off x="5841556" y="2277815"/>
              <a:ext cx="712594" cy="442082"/>
            </a:xfrm>
            <a:custGeom>
              <a:avLst/>
              <a:gdLst>
                <a:gd name="connsiteX0" fmla="*/ 687592 w 700454"/>
                <a:gd name="connsiteY0" fmla="*/ 395864 h 434551"/>
                <a:gd name="connsiteX1" fmla="*/ 684211 w 700454"/>
                <a:gd name="connsiteY1" fmla="*/ 385664 h 434551"/>
                <a:gd name="connsiteX2" fmla="*/ 683305 w 700454"/>
                <a:gd name="connsiteY2" fmla="*/ 376309 h 434551"/>
                <a:gd name="connsiteX3" fmla="*/ 682460 w 700454"/>
                <a:gd name="connsiteY3" fmla="*/ 365264 h 434551"/>
                <a:gd name="connsiteX4" fmla="*/ 676421 w 700454"/>
                <a:gd name="connsiteY4" fmla="*/ 354220 h 434551"/>
                <a:gd name="connsiteX5" fmla="*/ 676421 w 700454"/>
                <a:gd name="connsiteY5" fmla="*/ 333820 h 434551"/>
                <a:gd name="connsiteX6" fmla="*/ 679803 w 700454"/>
                <a:gd name="connsiteY6" fmla="*/ 322775 h 434551"/>
                <a:gd name="connsiteX7" fmla="*/ 678112 w 700454"/>
                <a:gd name="connsiteY7" fmla="*/ 313420 h 434551"/>
                <a:gd name="connsiteX8" fmla="*/ 678958 w 700454"/>
                <a:gd name="connsiteY8" fmla="*/ 296460 h 434551"/>
                <a:gd name="connsiteX9" fmla="*/ 674731 w 700454"/>
                <a:gd name="connsiteY9" fmla="*/ 270991 h 434551"/>
                <a:gd name="connsiteX10" fmla="*/ 678958 w 700454"/>
                <a:gd name="connsiteY10" fmla="*/ 258920 h 434551"/>
                <a:gd name="connsiteX11" fmla="*/ 682339 w 700454"/>
                <a:gd name="connsiteY11" fmla="*/ 247875 h 434551"/>
                <a:gd name="connsiteX12" fmla="*/ 678958 w 700454"/>
                <a:gd name="connsiteY12" fmla="*/ 235804 h 434551"/>
                <a:gd name="connsiteX13" fmla="*/ 675576 w 700454"/>
                <a:gd name="connsiteY13" fmla="*/ 229769 h 434551"/>
                <a:gd name="connsiteX14" fmla="*/ 672134 w 700454"/>
                <a:gd name="connsiteY14" fmla="*/ 224639 h 434551"/>
                <a:gd name="connsiteX15" fmla="*/ 664647 w 700454"/>
                <a:gd name="connsiteY15" fmla="*/ 214801 h 434551"/>
                <a:gd name="connsiteX16" fmla="*/ 663801 w 700454"/>
                <a:gd name="connsiteY16" fmla="*/ 202730 h 434551"/>
                <a:gd name="connsiteX17" fmla="*/ 655287 w 700454"/>
                <a:gd name="connsiteY17" fmla="*/ 190659 h 434551"/>
                <a:gd name="connsiteX18" fmla="*/ 653596 w 700454"/>
                <a:gd name="connsiteY18" fmla="*/ 178588 h 434551"/>
                <a:gd name="connsiteX19" fmla="*/ 652750 w 700454"/>
                <a:gd name="connsiteY19" fmla="*/ 151429 h 434551"/>
                <a:gd name="connsiteX20" fmla="*/ 653596 w 700454"/>
                <a:gd name="connsiteY20" fmla="*/ 128494 h 434551"/>
                <a:gd name="connsiteX21" fmla="*/ 650214 w 700454"/>
                <a:gd name="connsiteY21" fmla="*/ 119984 h 434551"/>
                <a:gd name="connsiteX22" fmla="*/ 648524 w 700454"/>
                <a:gd name="connsiteY22" fmla="*/ 118295 h 434551"/>
                <a:gd name="connsiteX23" fmla="*/ 645988 w 700454"/>
                <a:gd name="connsiteY23" fmla="*/ 114070 h 434551"/>
                <a:gd name="connsiteX24" fmla="*/ 645988 w 700454"/>
                <a:gd name="connsiteY24" fmla="*/ 98740 h 434551"/>
                <a:gd name="connsiteX25" fmla="*/ 646773 w 700454"/>
                <a:gd name="connsiteY25" fmla="*/ 85160 h 434551"/>
                <a:gd name="connsiteX26" fmla="*/ 651060 w 700454"/>
                <a:gd name="connsiteY26" fmla="*/ 70735 h 434551"/>
                <a:gd name="connsiteX27" fmla="*/ 649369 w 700454"/>
                <a:gd name="connsiteY27" fmla="*/ 58664 h 434551"/>
                <a:gd name="connsiteX28" fmla="*/ 645082 w 700454"/>
                <a:gd name="connsiteY28" fmla="*/ 47620 h 434551"/>
                <a:gd name="connsiteX29" fmla="*/ 641700 w 700454"/>
                <a:gd name="connsiteY29" fmla="*/ 39955 h 434551"/>
                <a:gd name="connsiteX30" fmla="*/ 641700 w 700454"/>
                <a:gd name="connsiteY30" fmla="*/ 33738 h 434551"/>
                <a:gd name="connsiteX31" fmla="*/ 638802 w 700454"/>
                <a:gd name="connsiteY31" fmla="*/ 21667 h 434551"/>
                <a:gd name="connsiteX32" fmla="*/ 28924 w 700454"/>
                <a:gd name="connsiteY32" fmla="*/ 0 h 434551"/>
                <a:gd name="connsiteX33" fmla="*/ 0 w 700454"/>
                <a:gd name="connsiteY33" fmla="*/ 409927 h 434551"/>
                <a:gd name="connsiteX34" fmla="*/ 699609 w 700454"/>
                <a:gd name="connsiteY34" fmla="*/ 437690 h 434551"/>
                <a:gd name="connsiteX35" fmla="*/ 697556 w 700454"/>
                <a:gd name="connsiteY35" fmla="*/ 416083 h 43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00454" h="434551">
                  <a:moveTo>
                    <a:pt x="687592" y="395864"/>
                  </a:moveTo>
                  <a:cubicBezTo>
                    <a:pt x="686097" y="392598"/>
                    <a:pt x="684962" y="389177"/>
                    <a:pt x="684211" y="385664"/>
                  </a:cubicBezTo>
                  <a:cubicBezTo>
                    <a:pt x="682657" y="382796"/>
                    <a:pt x="682330" y="379422"/>
                    <a:pt x="683305" y="376309"/>
                  </a:cubicBezTo>
                  <a:cubicBezTo>
                    <a:pt x="683444" y="372607"/>
                    <a:pt x="683161" y="368902"/>
                    <a:pt x="682460" y="365264"/>
                  </a:cubicBezTo>
                  <a:cubicBezTo>
                    <a:pt x="681675" y="361040"/>
                    <a:pt x="678233" y="358444"/>
                    <a:pt x="676421" y="354220"/>
                  </a:cubicBezTo>
                  <a:cubicBezTo>
                    <a:pt x="674732" y="347524"/>
                    <a:pt x="674732" y="340515"/>
                    <a:pt x="676421" y="333820"/>
                  </a:cubicBezTo>
                  <a:cubicBezTo>
                    <a:pt x="677267" y="329595"/>
                    <a:pt x="679803" y="327060"/>
                    <a:pt x="679803" y="322775"/>
                  </a:cubicBezTo>
                  <a:cubicBezTo>
                    <a:pt x="679803" y="319395"/>
                    <a:pt x="678112" y="316740"/>
                    <a:pt x="678112" y="313420"/>
                  </a:cubicBezTo>
                  <a:cubicBezTo>
                    <a:pt x="677267" y="307385"/>
                    <a:pt x="679803" y="302436"/>
                    <a:pt x="678958" y="296460"/>
                  </a:cubicBezTo>
                  <a:cubicBezTo>
                    <a:pt x="676421" y="287951"/>
                    <a:pt x="671349" y="281191"/>
                    <a:pt x="674731" y="270991"/>
                  </a:cubicBezTo>
                  <a:cubicBezTo>
                    <a:pt x="676421" y="267611"/>
                    <a:pt x="677267" y="263326"/>
                    <a:pt x="678958" y="258920"/>
                  </a:cubicBezTo>
                  <a:cubicBezTo>
                    <a:pt x="680586" y="255411"/>
                    <a:pt x="681723" y="251694"/>
                    <a:pt x="682339" y="247875"/>
                  </a:cubicBezTo>
                  <a:cubicBezTo>
                    <a:pt x="682147" y="243647"/>
                    <a:pt x="680991" y="239518"/>
                    <a:pt x="678958" y="235804"/>
                  </a:cubicBezTo>
                  <a:cubicBezTo>
                    <a:pt x="678169" y="233621"/>
                    <a:pt x="677026" y="231582"/>
                    <a:pt x="675576" y="229769"/>
                  </a:cubicBezTo>
                  <a:cubicBezTo>
                    <a:pt x="673885" y="228019"/>
                    <a:pt x="673885" y="226329"/>
                    <a:pt x="672134" y="224639"/>
                  </a:cubicBezTo>
                  <a:cubicBezTo>
                    <a:pt x="669206" y="221712"/>
                    <a:pt x="666687" y="218403"/>
                    <a:pt x="664647" y="214801"/>
                  </a:cubicBezTo>
                  <a:cubicBezTo>
                    <a:pt x="663801" y="210576"/>
                    <a:pt x="665492" y="206291"/>
                    <a:pt x="663801" y="202730"/>
                  </a:cubicBezTo>
                  <a:cubicBezTo>
                    <a:pt x="662110" y="199169"/>
                    <a:pt x="656978" y="195126"/>
                    <a:pt x="655287" y="190659"/>
                  </a:cubicBezTo>
                  <a:cubicBezTo>
                    <a:pt x="654354" y="186696"/>
                    <a:pt x="653788" y="182655"/>
                    <a:pt x="653596" y="178588"/>
                  </a:cubicBezTo>
                  <a:cubicBezTo>
                    <a:pt x="652048" y="169619"/>
                    <a:pt x="651764" y="160477"/>
                    <a:pt x="652750" y="151429"/>
                  </a:cubicBezTo>
                  <a:cubicBezTo>
                    <a:pt x="653876" y="143839"/>
                    <a:pt x="654159" y="136147"/>
                    <a:pt x="653596" y="128494"/>
                  </a:cubicBezTo>
                  <a:cubicBezTo>
                    <a:pt x="652977" y="125481"/>
                    <a:pt x="651833" y="122601"/>
                    <a:pt x="650214" y="119984"/>
                  </a:cubicBezTo>
                  <a:cubicBezTo>
                    <a:pt x="650215" y="119139"/>
                    <a:pt x="649369" y="119139"/>
                    <a:pt x="648524" y="118295"/>
                  </a:cubicBezTo>
                  <a:cubicBezTo>
                    <a:pt x="647825" y="116803"/>
                    <a:pt x="646975" y="115388"/>
                    <a:pt x="645988" y="114070"/>
                  </a:cubicBezTo>
                  <a:cubicBezTo>
                    <a:pt x="645082" y="111474"/>
                    <a:pt x="643391" y="100490"/>
                    <a:pt x="645988" y="98740"/>
                  </a:cubicBezTo>
                  <a:cubicBezTo>
                    <a:pt x="645988" y="93670"/>
                    <a:pt x="646773" y="89445"/>
                    <a:pt x="646773" y="85160"/>
                  </a:cubicBezTo>
                  <a:cubicBezTo>
                    <a:pt x="649369" y="81780"/>
                    <a:pt x="649369" y="75020"/>
                    <a:pt x="651060" y="70735"/>
                  </a:cubicBezTo>
                  <a:cubicBezTo>
                    <a:pt x="652236" y="66654"/>
                    <a:pt x="651621" y="62266"/>
                    <a:pt x="649369" y="58664"/>
                  </a:cubicBezTo>
                  <a:cubicBezTo>
                    <a:pt x="647618" y="55285"/>
                    <a:pt x="646773" y="51060"/>
                    <a:pt x="645082" y="47620"/>
                  </a:cubicBezTo>
                  <a:cubicBezTo>
                    <a:pt x="643391" y="44179"/>
                    <a:pt x="642546" y="42550"/>
                    <a:pt x="641700" y="39955"/>
                  </a:cubicBezTo>
                  <a:lnTo>
                    <a:pt x="641700" y="33738"/>
                  </a:lnTo>
                  <a:cubicBezTo>
                    <a:pt x="641437" y="29578"/>
                    <a:pt x="640456" y="25494"/>
                    <a:pt x="638802" y="21667"/>
                  </a:cubicBezTo>
                  <a:cubicBezTo>
                    <a:pt x="426250" y="21667"/>
                    <a:pt x="222153" y="13640"/>
                    <a:pt x="28924" y="0"/>
                  </a:cubicBezTo>
                  <a:lnTo>
                    <a:pt x="0" y="409927"/>
                  </a:lnTo>
                  <a:cubicBezTo>
                    <a:pt x="92327" y="415962"/>
                    <a:pt x="534097" y="442518"/>
                    <a:pt x="699609" y="437690"/>
                  </a:cubicBezTo>
                  <a:cubicBezTo>
                    <a:pt x="701629" y="430482"/>
                    <a:pt x="700897" y="422781"/>
                    <a:pt x="697556" y="41608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60C67FAD-1B50-BB4A-81C9-0DAA7AC97F35}"/>
                </a:ext>
              </a:extLst>
            </p:cNvPr>
            <p:cNvSpPr/>
            <p:nvPr/>
          </p:nvSpPr>
          <p:spPr>
            <a:xfrm>
              <a:off x="3988381" y="1998996"/>
              <a:ext cx="712594" cy="515763"/>
            </a:xfrm>
            <a:custGeom>
              <a:avLst/>
              <a:gdLst>
                <a:gd name="connsiteX0" fmla="*/ 206574 w 700454"/>
                <a:gd name="connsiteY0" fmla="*/ 9596 h 506976"/>
                <a:gd name="connsiteX1" fmla="*/ 208144 w 700454"/>
                <a:gd name="connsiteY1" fmla="*/ 17563 h 506976"/>
                <a:gd name="connsiteX2" fmla="*/ 207238 w 700454"/>
                <a:gd name="connsiteY2" fmla="*/ 26616 h 506976"/>
                <a:gd name="connsiteX3" fmla="*/ 229338 w 700454"/>
                <a:gd name="connsiteY3" fmla="*/ 36997 h 506976"/>
                <a:gd name="connsiteX4" fmla="*/ 233988 w 700454"/>
                <a:gd name="connsiteY4" fmla="*/ 43697 h 506976"/>
                <a:gd name="connsiteX5" fmla="*/ 229399 w 700454"/>
                <a:gd name="connsiteY5" fmla="*/ 51965 h 506976"/>
                <a:gd name="connsiteX6" fmla="*/ 232841 w 700454"/>
                <a:gd name="connsiteY6" fmla="*/ 58001 h 506976"/>
                <a:gd name="connsiteX7" fmla="*/ 232358 w 700454"/>
                <a:gd name="connsiteY7" fmla="*/ 68080 h 506976"/>
                <a:gd name="connsiteX8" fmla="*/ 210740 w 700454"/>
                <a:gd name="connsiteY8" fmla="*/ 64036 h 506976"/>
                <a:gd name="connsiteX9" fmla="*/ 191900 w 700454"/>
                <a:gd name="connsiteY9" fmla="*/ 76107 h 506976"/>
                <a:gd name="connsiteX10" fmla="*/ 193531 w 700454"/>
                <a:gd name="connsiteY10" fmla="*/ 95782 h 506976"/>
                <a:gd name="connsiteX11" fmla="*/ 204943 w 700454"/>
                <a:gd name="connsiteY11" fmla="*/ 87695 h 506976"/>
                <a:gd name="connsiteX12" fmla="*/ 209774 w 700454"/>
                <a:gd name="connsiteY12" fmla="*/ 79969 h 506976"/>
                <a:gd name="connsiteX13" fmla="*/ 213095 w 700454"/>
                <a:gd name="connsiteY13" fmla="*/ 84556 h 506976"/>
                <a:gd name="connsiteX14" fmla="*/ 209291 w 700454"/>
                <a:gd name="connsiteY14" fmla="*/ 93308 h 506976"/>
                <a:gd name="connsiteX15" fmla="*/ 202890 w 700454"/>
                <a:gd name="connsiteY15" fmla="*/ 100852 h 506976"/>
                <a:gd name="connsiteX16" fmla="*/ 215631 w 700454"/>
                <a:gd name="connsiteY16" fmla="*/ 110448 h 506976"/>
                <a:gd name="connsiteX17" fmla="*/ 213337 w 700454"/>
                <a:gd name="connsiteY17" fmla="*/ 123183 h 506976"/>
                <a:gd name="connsiteX18" fmla="*/ 201260 w 700454"/>
                <a:gd name="connsiteY18" fmla="*/ 112138 h 506976"/>
                <a:gd name="connsiteX19" fmla="*/ 185983 w 700454"/>
                <a:gd name="connsiteY19" fmla="*/ 101938 h 506976"/>
                <a:gd name="connsiteX20" fmla="*/ 192021 w 700454"/>
                <a:gd name="connsiteY20" fmla="*/ 110448 h 506976"/>
                <a:gd name="connsiteX21" fmla="*/ 199388 w 700454"/>
                <a:gd name="connsiteY21" fmla="*/ 119683 h 506976"/>
                <a:gd name="connsiteX22" fmla="*/ 205426 w 700454"/>
                <a:gd name="connsiteY22" fmla="*/ 141712 h 506976"/>
                <a:gd name="connsiteX23" fmla="*/ 195765 w 700454"/>
                <a:gd name="connsiteY23" fmla="*/ 134047 h 506976"/>
                <a:gd name="connsiteX24" fmla="*/ 190210 w 700454"/>
                <a:gd name="connsiteY24" fmla="*/ 119321 h 506976"/>
                <a:gd name="connsiteX25" fmla="*/ 184956 w 700454"/>
                <a:gd name="connsiteY25" fmla="*/ 120467 h 506976"/>
                <a:gd name="connsiteX26" fmla="*/ 176140 w 700454"/>
                <a:gd name="connsiteY26" fmla="*/ 114432 h 506976"/>
                <a:gd name="connsiteX27" fmla="*/ 166781 w 700454"/>
                <a:gd name="connsiteY27" fmla="*/ 131874 h 506976"/>
                <a:gd name="connsiteX28" fmla="*/ 163822 w 700454"/>
                <a:gd name="connsiteY28" fmla="*/ 124209 h 506976"/>
                <a:gd name="connsiteX29" fmla="*/ 161286 w 700454"/>
                <a:gd name="connsiteY29" fmla="*/ 114854 h 506976"/>
                <a:gd name="connsiteX30" fmla="*/ 140030 w 700454"/>
                <a:gd name="connsiteY30" fmla="*/ 108095 h 506976"/>
                <a:gd name="connsiteX31" fmla="*/ 120466 w 700454"/>
                <a:gd name="connsiteY31" fmla="*/ 100852 h 506976"/>
                <a:gd name="connsiteX32" fmla="*/ 99271 w 700454"/>
                <a:gd name="connsiteY32" fmla="*/ 93670 h 506976"/>
                <a:gd name="connsiteX33" fmla="*/ 79707 w 700454"/>
                <a:gd name="connsiteY33" fmla="*/ 79668 h 506976"/>
                <a:gd name="connsiteX34" fmla="*/ 60203 w 700454"/>
                <a:gd name="connsiteY34" fmla="*/ 62648 h 506976"/>
                <a:gd name="connsiteX35" fmla="*/ 36834 w 700454"/>
                <a:gd name="connsiteY35" fmla="*/ 36997 h 506976"/>
                <a:gd name="connsiteX36" fmla="*/ 15760 w 700454"/>
                <a:gd name="connsiteY36" fmla="*/ 38808 h 506976"/>
                <a:gd name="connsiteX37" fmla="*/ 13707 w 700454"/>
                <a:gd name="connsiteY37" fmla="*/ 58001 h 506976"/>
                <a:gd name="connsiteX38" fmla="*/ 8635 w 700454"/>
                <a:gd name="connsiteY38" fmla="*/ 75262 h 506976"/>
                <a:gd name="connsiteX39" fmla="*/ 5676 w 700454"/>
                <a:gd name="connsiteY39" fmla="*/ 102120 h 506976"/>
                <a:gd name="connsiteX40" fmla="*/ 12318 w 700454"/>
                <a:gd name="connsiteY40" fmla="*/ 126261 h 506976"/>
                <a:gd name="connsiteX41" fmla="*/ 15941 w 700454"/>
                <a:gd name="connsiteY41" fmla="*/ 175209 h 506976"/>
                <a:gd name="connsiteX42" fmla="*/ 17572 w 700454"/>
                <a:gd name="connsiteY42" fmla="*/ 216431 h 506976"/>
                <a:gd name="connsiteX43" fmla="*/ 16183 w 700454"/>
                <a:gd name="connsiteY43" fmla="*/ 243892 h 506976"/>
                <a:gd name="connsiteX44" fmla="*/ 14915 w 700454"/>
                <a:gd name="connsiteY44" fmla="*/ 264533 h 506976"/>
                <a:gd name="connsiteX45" fmla="*/ 6340 w 700454"/>
                <a:gd name="connsiteY45" fmla="*/ 277690 h 506976"/>
                <a:gd name="connsiteX46" fmla="*/ 0 w 700454"/>
                <a:gd name="connsiteY46" fmla="*/ 291934 h 506976"/>
                <a:gd name="connsiteX47" fmla="*/ 7367 w 700454"/>
                <a:gd name="connsiteY47" fmla="*/ 311972 h 506976"/>
                <a:gd name="connsiteX48" fmla="*/ 24456 w 700454"/>
                <a:gd name="connsiteY48" fmla="*/ 318852 h 506976"/>
                <a:gd name="connsiteX49" fmla="*/ 38465 w 700454"/>
                <a:gd name="connsiteY49" fmla="*/ 330923 h 506976"/>
                <a:gd name="connsiteX50" fmla="*/ 47281 w 700454"/>
                <a:gd name="connsiteY50" fmla="*/ 337984 h 506976"/>
                <a:gd name="connsiteX51" fmla="*/ 47281 w 700454"/>
                <a:gd name="connsiteY51" fmla="*/ 337984 h 506976"/>
                <a:gd name="connsiteX52" fmla="*/ 56217 w 700454"/>
                <a:gd name="connsiteY52" fmla="*/ 341304 h 506976"/>
                <a:gd name="connsiteX53" fmla="*/ 60444 w 700454"/>
                <a:gd name="connsiteY53" fmla="*/ 343054 h 506976"/>
                <a:gd name="connsiteX54" fmla="*/ 65577 w 700454"/>
                <a:gd name="connsiteY54" fmla="*/ 347279 h 506976"/>
                <a:gd name="connsiteX55" fmla="*/ 70649 w 700454"/>
                <a:gd name="connsiteY55" fmla="*/ 349814 h 506976"/>
                <a:gd name="connsiteX56" fmla="*/ 76688 w 700454"/>
                <a:gd name="connsiteY56" fmla="*/ 354039 h 506976"/>
                <a:gd name="connsiteX57" fmla="*/ 85987 w 700454"/>
                <a:gd name="connsiteY57" fmla="*/ 343899 h 506976"/>
                <a:gd name="connsiteX58" fmla="*/ 98788 w 700454"/>
                <a:gd name="connsiteY58" fmla="*/ 351504 h 506976"/>
                <a:gd name="connsiteX59" fmla="*/ 101324 w 700454"/>
                <a:gd name="connsiteY59" fmla="*/ 361704 h 506976"/>
                <a:gd name="connsiteX60" fmla="*/ 97943 w 700454"/>
                <a:gd name="connsiteY60" fmla="*/ 370213 h 506976"/>
                <a:gd name="connsiteX61" fmla="*/ 103981 w 700454"/>
                <a:gd name="connsiteY61" fmla="*/ 380413 h 506976"/>
                <a:gd name="connsiteX62" fmla="*/ 100600 w 700454"/>
                <a:gd name="connsiteY62" fmla="*/ 393148 h 506976"/>
                <a:gd name="connsiteX63" fmla="*/ 97158 w 700454"/>
                <a:gd name="connsiteY63" fmla="*/ 405219 h 506976"/>
                <a:gd name="connsiteX64" fmla="*/ 103981 w 700454"/>
                <a:gd name="connsiteY64" fmla="*/ 417954 h 506976"/>
                <a:gd name="connsiteX65" fmla="*/ 105672 w 700454"/>
                <a:gd name="connsiteY65" fmla="*/ 426403 h 506976"/>
                <a:gd name="connsiteX66" fmla="*/ 104827 w 700454"/>
                <a:gd name="connsiteY66" fmla="*/ 432439 h 506976"/>
                <a:gd name="connsiteX67" fmla="*/ 109053 w 700454"/>
                <a:gd name="connsiteY67" fmla="*/ 437569 h 506976"/>
                <a:gd name="connsiteX68" fmla="*/ 121130 w 700454"/>
                <a:gd name="connsiteY68" fmla="*/ 438414 h 506976"/>
                <a:gd name="connsiteX69" fmla="*/ 133207 w 700454"/>
                <a:gd name="connsiteY69" fmla="*/ 445174 h 506976"/>
                <a:gd name="connsiteX70" fmla="*/ 154402 w 700454"/>
                <a:gd name="connsiteY70" fmla="*/ 447708 h 506976"/>
                <a:gd name="connsiteX71" fmla="*/ 164667 w 700454"/>
                <a:gd name="connsiteY71" fmla="*/ 449459 h 506976"/>
                <a:gd name="connsiteX72" fmla="*/ 184231 w 700454"/>
                <a:gd name="connsiteY72" fmla="*/ 448734 h 506976"/>
                <a:gd name="connsiteX73" fmla="*/ 203735 w 700454"/>
                <a:gd name="connsiteY73" fmla="*/ 453684 h 506976"/>
                <a:gd name="connsiteX74" fmla="*/ 223300 w 700454"/>
                <a:gd name="connsiteY74" fmla="*/ 455132 h 506976"/>
                <a:gd name="connsiteX75" fmla="*/ 240328 w 700454"/>
                <a:gd name="connsiteY75" fmla="*/ 463883 h 506976"/>
                <a:gd name="connsiteX76" fmla="*/ 256451 w 700454"/>
                <a:gd name="connsiteY76" fmla="*/ 468953 h 506976"/>
                <a:gd name="connsiteX77" fmla="*/ 264723 w 700454"/>
                <a:gd name="connsiteY77" fmla="*/ 468953 h 506976"/>
                <a:gd name="connsiteX78" fmla="*/ 286160 w 700454"/>
                <a:gd name="connsiteY78" fmla="*/ 468953 h 506976"/>
                <a:gd name="connsiteX79" fmla="*/ 306630 w 700454"/>
                <a:gd name="connsiteY79" fmla="*/ 474144 h 506976"/>
                <a:gd name="connsiteX80" fmla="*/ 314902 w 700454"/>
                <a:gd name="connsiteY80" fmla="*/ 470884 h 506976"/>
                <a:gd name="connsiteX81" fmla="*/ 322692 w 700454"/>
                <a:gd name="connsiteY81" fmla="*/ 474144 h 506976"/>
                <a:gd name="connsiteX82" fmla="*/ 330965 w 700454"/>
                <a:gd name="connsiteY82" fmla="*/ 469738 h 506976"/>
                <a:gd name="connsiteX83" fmla="*/ 339720 w 700454"/>
                <a:gd name="connsiteY83" fmla="*/ 465634 h 506976"/>
                <a:gd name="connsiteX84" fmla="*/ 359405 w 700454"/>
                <a:gd name="connsiteY84" fmla="*/ 459900 h 506976"/>
                <a:gd name="connsiteX85" fmla="*/ 369490 w 700454"/>
                <a:gd name="connsiteY85" fmla="*/ 464608 h 506976"/>
                <a:gd name="connsiteX86" fmla="*/ 378607 w 700454"/>
                <a:gd name="connsiteY86" fmla="*/ 465754 h 506976"/>
                <a:gd name="connsiteX87" fmla="*/ 384042 w 700454"/>
                <a:gd name="connsiteY87" fmla="*/ 471428 h 506976"/>
                <a:gd name="connsiteX88" fmla="*/ 394911 w 700454"/>
                <a:gd name="connsiteY88" fmla="*/ 473299 h 506976"/>
                <a:gd name="connsiteX89" fmla="*/ 414476 w 700454"/>
                <a:gd name="connsiteY89" fmla="*/ 476678 h 506976"/>
                <a:gd name="connsiteX90" fmla="*/ 448472 w 700454"/>
                <a:gd name="connsiteY90" fmla="*/ 472393 h 506976"/>
                <a:gd name="connsiteX91" fmla="*/ 629624 w 700454"/>
                <a:gd name="connsiteY91" fmla="*/ 508968 h 506976"/>
                <a:gd name="connsiteX92" fmla="*/ 629624 w 700454"/>
                <a:gd name="connsiteY92" fmla="*/ 508063 h 506976"/>
                <a:gd name="connsiteX93" fmla="*/ 702507 w 700454"/>
                <a:gd name="connsiteY93" fmla="*/ 118898 h 506976"/>
                <a:gd name="connsiteX94" fmla="*/ 205849 w 700454"/>
                <a:gd name="connsiteY94" fmla="*/ 0 h 506976"/>
                <a:gd name="connsiteX95" fmla="*/ 206574 w 700454"/>
                <a:gd name="connsiteY95" fmla="*/ 9596 h 50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700454" h="506976">
                  <a:moveTo>
                    <a:pt x="206574" y="9596"/>
                  </a:moveTo>
                  <a:cubicBezTo>
                    <a:pt x="209170" y="12916"/>
                    <a:pt x="210680" y="14123"/>
                    <a:pt x="208144" y="17563"/>
                  </a:cubicBezTo>
                  <a:cubicBezTo>
                    <a:pt x="205607" y="21003"/>
                    <a:pt x="204339" y="23116"/>
                    <a:pt x="207238" y="26616"/>
                  </a:cubicBezTo>
                  <a:cubicBezTo>
                    <a:pt x="212431" y="32652"/>
                    <a:pt x="221971" y="35006"/>
                    <a:pt x="229338" y="36997"/>
                  </a:cubicBezTo>
                  <a:cubicBezTo>
                    <a:pt x="230244" y="39049"/>
                    <a:pt x="233807" y="41584"/>
                    <a:pt x="233988" y="43697"/>
                  </a:cubicBezTo>
                  <a:cubicBezTo>
                    <a:pt x="234169" y="45809"/>
                    <a:pt x="229882" y="49309"/>
                    <a:pt x="229399" y="51965"/>
                  </a:cubicBezTo>
                  <a:cubicBezTo>
                    <a:pt x="228916" y="54621"/>
                    <a:pt x="231633" y="55224"/>
                    <a:pt x="232841" y="58001"/>
                  </a:cubicBezTo>
                  <a:cubicBezTo>
                    <a:pt x="234048" y="60777"/>
                    <a:pt x="232418" y="64881"/>
                    <a:pt x="232358" y="68080"/>
                  </a:cubicBezTo>
                  <a:cubicBezTo>
                    <a:pt x="224628" y="67416"/>
                    <a:pt x="218771" y="62587"/>
                    <a:pt x="210740" y="64036"/>
                  </a:cubicBezTo>
                  <a:cubicBezTo>
                    <a:pt x="203042" y="65234"/>
                    <a:pt x="196204" y="69615"/>
                    <a:pt x="191900" y="76107"/>
                  </a:cubicBezTo>
                  <a:cubicBezTo>
                    <a:pt x="189364" y="80935"/>
                    <a:pt x="188519" y="91980"/>
                    <a:pt x="193531" y="95782"/>
                  </a:cubicBezTo>
                  <a:cubicBezTo>
                    <a:pt x="200052" y="100671"/>
                    <a:pt x="203615" y="92463"/>
                    <a:pt x="204943" y="87695"/>
                  </a:cubicBezTo>
                  <a:cubicBezTo>
                    <a:pt x="205607" y="85401"/>
                    <a:pt x="206815" y="80452"/>
                    <a:pt x="209774" y="79969"/>
                  </a:cubicBezTo>
                  <a:cubicBezTo>
                    <a:pt x="212733" y="79487"/>
                    <a:pt x="213155" y="82263"/>
                    <a:pt x="213095" y="84556"/>
                  </a:cubicBezTo>
                  <a:cubicBezTo>
                    <a:pt x="212857" y="87820"/>
                    <a:pt x="211515" y="90906"/>
                    <a:pt x="209291" y="93308"/>
                  </a:cubicBezTo>
                  <a:cubicBezTo>
                    <a:pt x="207600" y="95420"/>
                    <a:pt x="203252" y="98076"/>
                    <a:pt x="202890" y="100852"/>
                  </a:cubicBezTo>
                  <a:cubicBezTo>
                    <a:pt x="201803" y="105680"/>
                    <a:pt x="212733" y="106888"/>
                    <a:pt x="215631" y="110448"/>
                  </a:cubicBezTo>
                  <a:cubicBezTo>
                    <a:pt x="218530" y="114009"/>
                    <a:pt x="221126" y="123726"/>
                    <a:pt x="213337" y="123183"/>
                  </a:cubicBezTo>
                  <a:cubicBezTo>
                    <a:pt x="207902" y="122821"/>
                    <a:pt x="204822" y="115579"/>
                    <a:pt x="201260" y="112138"/>
                  </a:cubicBezTo>
                  <a:cubicBezTo>
                    <a:pt x="196852" y="107491"/>
                    <a:pt x="192806" y="102180"/>
                    <a:pt x="185983" y="101938"/>
                  </a:cubicBezTo>
                  <a:cubicBezTo>
                    <a:pt x="185983" y="104232"/>
                    <a:pt x="190632" y="108276"/>
                    <a:pt x="192021" y="110448"/>
                  </a:cubicBezTo>
                  <a:cubicBezTo>
                    <a:pt x="194255" y="113647"/>
                    <a:pt x="197033" y="116484"/>
                    <a:pt x="199388" y="119683"/>
                  </a:cubicBezTo>
                  <a:cubicBezTo>
                    <a:pt x="205080" y="125486"/>
                    <a:pt x="207364" y="133819"/>
                    <a:pt x="205426" y="141712"/>
                  </a:cubicBezTo>
                  <a:cubicBezTo>
                    <a:pt x="202769" y="141712"/>
                    <a:pt x="197395" y="136340"/>
                    <a:pt x="195765" y="134047"/>
                  </a:cubicBezTo>
                  <a:cubicBezTo>
                    <a:pt x="192564" y="129641"/>
                    <a:pt x="192625" y="123968"/>
                    <a:pt x="190210" y="119321"/>
                  </a:cubicBezTo>
                  <a:cubicBezTo>
                    <a:pt x="188217" y="123062"/>
                    <a:pt x="188156" y="124632"/>
                    <a:pt x="184956" y="120467"/>
                  </a:cubicBezTo>
                  <a:cubicBezTo>
                    <a:pt x="182662" y="117510"/>
                    <a:pt x="180548" y="114009"/>
                    <a:pt x="176140" y="114432"/>
                  </a:cubicBezTo>
                  <a:cubicBezTo>
                    <a:pt x="166358" y="115699"/>
                    <a:pt x="174027" y="131029"/>
                    <a:pt x="166781" y="131874"/>
                  </a:cubicBezTo>
                  <a:cubicBezTo>
                    <a:pt x="163399" y="131874"/>
                    <a:pt x="163399" y="126382"/>
                    <a:pt x="163822" y="124209"/>
                  </a:cubicBezTo>
                  <a:cubicBezTo>
                    <a:pt x="163822" y="120407"/>
                    <a:pt x="164244" y="117872"/>
                    <a:pt x="161286" y="114854"/>
                  </a:cubicBezTo>
                  <a:cubicBezTo>
                    <a:pt x="155247" y="109362"/>
                    <a:pt x="147699" y="109362"/>
                    <a:pt x="140030" y="108095"/>
                  </a:cubicBezTo>
                  <a:cubicBezTo>
                    <a:pt x="133170" y="106720"/>
                    <a:pt x="126568" y="104276"/>
                    <a:pt x="120466" y="100852"/>
                  </a:cubicBezTo>
                  <a:cubicBezTo>
                    <a:pt x="113605" y="97894"/>
                    <a:pt x="106518" y="95492"/>
                    <a:pt x="99271" y="93670"/>
                  </a:cubicBezTo>
                  <a:cubicBezTo>
                    <a:pt x="91860" y="90390"/>
                    <a:pt x="85201" y="85624"/>
                    <a:pt x="79707" y="79668"/>
                  </a:cubicBezTo>
                  <a:cubicBezTo>
                    <a:pt x="72944" y="74115"/>
                    <a:pt x="66543" y="68200"/>
                    <a:pt x="60203" y="62648"/>
                  </a:cubicBezTo>
                  <a:cubicBezTo>
                    <a:pt x="51447" y="55104"/>
                    <a:pt x="45771" y="44541"/>
                    <a:pt x="36834" y="36997"/>
                  </a:cubicBezTo>
                  <a:cubicBezTo>
                    <a:pt x="31460" y="32471"/>
                    <a:pt x="18719" y="28910"/>
                    <a:pt x="15760" y="38808"/>
                  </a:cubicBezTo>
                  <a:cubicBezTo>
                    <a:pt x="14009" y="44843"/>
                    <a:pt x="15760" y="51603"/>
                    <a:pt x="13707" y="58001"/>
                  </a:cubicBezTo>
                  <a:cubicBezTo>
                    <a:pt x="11561" y="63611"/>
                    <a:pt x="9865" y="69383"/>
                    <a:pt x="8635" y="75262"/>
                  </a:cubicBezTo>
                  <a:cubicBezTo>
                    <a:pt x="6388" y="84030"/>
                    <a:pt x="5392" y="93072"/>
                    <a:pt x="5676" y="102120"/>
                  </a:cubicBezTo>
                  <a:cubicBezTo>
                    <a:pt x="7258" y="110327"/>
                    <a:pt x="9479" y="118399"/>
                    <a:pt x="12318" y="126261"/>
                  </a:cubicBezTo>
                  <a:cubicBezTo>
                    <a:pt x="16123" y="141169"/>
                    <a:pt x="13949" y="159818"/>
                    <a:pt x="15941" y="175209"/>
                  </a:cubicBezTo>
                  <a:cubicBezTo>
                    <a:pt x="17815" y="188865"/>
                    <a:pt x="18361" y="202670"/>
                    <a:pt x="17572" y="216431"/>
                  </a:cubicBezTo>
                  <a:cubicBezTo>
                    <a:pt x="17028" y="225423"/>
                    <a:pt x="16726" y="234899"/>
                    <a:pt x="16183" y="243892"/>
                  </a:cubicBezTo>
                  <a:cubicBezTo>
                    <a:pt x="15881" y="249927"/>
                    <a:pt x="17391" y="258679"/>
                    <a:pt x="14915" y="264533"/>
                  </a:cubicBezTo>
                  <a:cubicBezTo>
                    <a:pt x="12862" y="269301"/>
                    <a:pt x="8876" y="272922"/>
                    <a:pt x="6340" y="277690"/>
                  </a:cubicBezTo>
                  <a:cubicBezTo>
                    <a:pt x="3804" y="282458"/>
                    <a:pt x="3502" y="288433"/>
                    <a:pt x="0" y="291934"/>
                  </a:cubicBezTo>
                  <a:cubicBezTo>
                    <a:pt x="1993" y="300565"/>
                    <a:pt x="1147" y="305333"/>
                    <a:pt x="7367" y="311972"/>
                  </a:cubicBezTo>
                  <a:cubicBezTo>
                    <a:pt x="13586" y="318611"/>
                    <a:pt x="16424" y="317162"/>
                    <a:pt x="24456" y="318852"/>
                  </a:cubicBezTo>
                  <a:cubicBezTo>
                    <a:pt x="32487" y="320542"/>
                    <a:pt x="33694" y="324887"/>
                    <a:pt x="38465" y="330923"/>
                  </a:cubicBezTo>
                  <a:cubicBezTo>
                    <a:pt x="41068" y="333667"/>
                    <a:pt x="44034" y="336043"/>
                    <a:pt x="47281" y="337984"/>
                  </a:cubicBezTo>
                  <a:lnTo>
                    <a:pt x="47281" y="337984"/>
                  </a:lnTo>
                  <a:cubicBezTo>
                    <a:pt x="50455" y="338470"/>
                    <a:pt x="53496" y="339600"/>
                    <a:pt x="56217" y="341304"/>
                  </a:cubicBezTo>
                  <a:cubicBezTo>
                    <a:pt x="57695" y="341706"/>
                    <a:pt x="59115" y="342294"/>
                    <a:pt x="60444" y="343054"/>
                  </a:cubicBezTo>
                  <a:cubicBezTo>
                    <a:pt x="62196" y="344744"/>
                    <a:pt x="63041" y="346434"/>
                    <a:pt x="65577" y="347279"/>
                  </a:cubicBezTo>
                  <a:lnTo>
                    <a:pt x="70649" y="349814"/>
                  </a:lnTo>
                  <a:cubicBezTo>
                    <a:pt x="72340" y="350659"/>
                    <a:pt x="74937" y="354039"/>
                    <a:pt x="76688" y="354039"/>
                  </a:cubicBezTo>
                  <a:cubicBezTo>
                    <a:pt x="81760" y="355789"/>
                    <a:pt x="82726" y="346434"/>
                    <a:pt x="85987" y="343899"/>
                  </a:cubicBezTo>
                  <a:cubicBezTo>
                    <a:pt x="91119" y="340519"/>
                    <a:pt x="96192" y="347279"/>
                    <a:pt x="98788" y="351504"/>
                  </a:cubicBezTo>
                  <a:cubicBezTo>
                    <a:pt x="101272" y="354274"/>
                    <a:pt x="102222" y="358094"/>
                    <a:pt x="101324" y="361704"/>
                  </a:cubicBezTo>
                  <a:cubicBezTo>
                    <a:pt x="100479" y="365083"/>
                    <a:pt x="97943" y="366834"/>
                    <a:pt x="97943" y="370213"/>
                  </a:cubicBezTo>
                  <a:cubicBezTo>
                    <a:pt x="97943" y="373593"/>
                    <a:pt x="102170" y="376249"/>
                    <a:pt x="103981" y="380413"/>
                  </a:cubicBezTo>
                  <a:cubicBezTo>
                    <a:pt x="106517" y="387173"/>
                    <a:pt x="104827" y="388018"/>
                    <a:pt x="100600" y="393148"/>
                  </a:cubicBezTo>
                  <a:cubicBezTo>
                    <a:pt x="97367" y="396262"/>
                    <a:pt x="96053" y="400870"/>
                    <a:pt x="97158" y="405219"/>
                  </a:cubicBezTo>
                  <a:cubicBezTo>
                    <a:pt x="98064" y="410289"/>
                    <a:pt x="102290" y="412824"/>
                    <a:pt x="103981" y="417954"/>
                  </a:cubicBezTo>
                  <a:cubicBezTo>
                    <a:pt x="105030" y="420651"/>
                    <a:pt x="105602" y="423510"/>
                    <a:pt x="105672" y="426403"/>
                  </a:cubicBezTo>
                  <a:cubicBezTo>
                    <a:pt x="105672" y="428154"/>
                    <a:pt x="104827" y="429844"/>
                    <a:pt x="104827" y="432439"/>
                  </a:cubicBezTo>
                  <a:cubicBezTo>
                    <a:pt x="104827" y="435034"/>
                    <a:pt x="105672" y="435819"/>
                    <a:pt x="109053" y="437569"/>
                  </a:cubicBezTo>
                  <a:cubicBezTo>
                    <a:pt x="113038" y="438279"/>
                    <a:pt x="117086" y="438562"/>
                    <a:pt x="121130" y="438414"/>
                  </a:cubicBezTo>
                  <a:cubicBezTo>
                    <a:pt x="127169" y="438414"/>
                    <a:pt x="128739" y="440949"/>
                    <a:pt x="133207" y="445174"/>
                  </a:cubicBezTo>
                  <a:cubicBezTo>
                    <a:pt x="140151" y="452054"/>
                    <a:pt x="146612" y="447950"/>
                    <a:pt x="154402" y="447708"/>
                  </a:cubicBezTo>
                  <a:cubicBezTo>
                    <a:pt x="157869" y="447986"/>
                    <a:pt x="161304" y="448572"/>
                    <a:pt x="164667" y="449459"/>
                  </a:cubicBezTo>
                  <a:cubicBezTo>
                    <a:pt x="170705" y="450002"/>
                    <a:pt x="177529" y="447286"/>
                    <a:pt x="184231" y="448734"/>
                  </a:cubicBezTo>
                  <a:cubicBezTo>
                    <a:pt x="190934" y="450183"/>
                    <a:pt x="195825" y="453623"/>
                    <a:pt x="203735" y="453684"/>
                  </a:cubicBezTo>
                  <a:cubicBezTo>
                    <a:pt x="211646" y="453744"/>
                    <a:pt x="216839" y="451450"/>
                    <a:pt x="223300" y="455132"/>
                  </a:cubicBezTo>
                  <a:cubicBezTo>
                    <a:pt x="230727" y="459478"/>
                    <a:pt x="231029" y="462676"/>
                    <a:pt x="240328" y="463883"/>
                  </a:cubicBezTo>
                  <a:cubicBezTo>
                    <a:pt x="245796" y="465258"/>
                    <a:pt x="251180" y="466951"/>
                    <a:pt x="256451" y="468953"/>
                  </a:cubicBezTo>
                  <a:cubicBezTo>
                    <a:pt x="259142" y="469805"/>
                    <a:pt x="262032" y="469805"/>
                    <a:pt x="264723" y="468953"/>
                  </a:cubicBezTo>
                  <a:cubicBezTo>
                    <a:pt x="271860" y="468440"/>
                    <a:pt x="279023" y="468440"/>
                    <a:pt x="286160" y="468953"/>
                  </a:cubicBezTo>
                  <a:cubicBezTo>
                    <a:pt x="293225" y="470040"/>
                    <a:pt x="299021" y="474989"/>
                    <a:pt x="306630" y="474144"/>
                  </a:cubicBezTo>
                  <a:cubicBezTo>
                    <a:pt x="309770" y="473661"/>
                    <a:pt x="311521" y="470884"/>
                    <a:pt x="314902" y="470884"/>
                  </a:cubicBezTo>
                  <a:cubicBezTo>
                    <a:pt x="316895" y="470884"/>
                    <a:pt x="319129" y="474264"/>
                    <a:pt x="322692" y="474144"/>
                  </a:cubicBezTo>
                  <a:cubicBezTo>
                    <a:pt x="326255" y="474023"/>
                    <a:pt x="327825" y="471548"/>
                    <a:pt x="330965" y="469738"/>
                  </a:cubicBezTo>
                  <a:cubicBezTo>
                    <a:pt x="335373" y="467082"/>
                    <a:pt x="334286" y="466841"/>
                    <a:pt x="339720" y="465634"/>
                  </a:cubicBezTo>
                  <a:cubicBezTo>
                    <a:pt x="346176" y="463376"/>
                    <a:pt x="352747" y="461462"/>
                    <a:pt x="359405" y="459900"/>
                  </a:cubicBezTo>
                  <a:cubicBezTo>
                    <a:pt x="364297" y="459598"/>
                    <a:pt x="365444" y="463038"/>
                    <a:pt x="369490" y="464608"/>
                  </a:cubicBezTo>
                  <a:cubicBezTo>
                    <a:pt x="372448" y="465634"/>
                    <a:pt x="376011" y="464608"/>
                    <a:pt x="378607" y="465754"/>
                  </a:cubicBezTo>
                  <a:cubicBezTo>
                    <a:pt x="381204" y="466901"/>
                    <a:pt x="381929" y="470402"/>
                    <a:pt x="384042" y="471428"/>
                  </a:cubicBezTo>
                  <a:cubicBezTo>
                    <a:pt x="387602" y="472374"/>
                    <a:pt x="391240" y="473000"/>
                    <a:pt x="394911" y="473299"/>
                  </a:cubicBezTo>
                  <a:cubicBezTo>
                    <a:pt x="401251" y="475300"/>
                    <a:pt x="407832" y="476437"/>
                    <a:pt x="414476" y="476678"/>
                  </a:cubicBezTo>
                  <a:cubicBezTo>
                    <a:pt x="423050" y="475834"/>
                    <a:pt x="441226" y="464125"/>
                    <a:pt x="448472" y="472393"/>
                  </a:cubicBezTo>
                  <a:lnTo>
                    <a:pt x="629624" y="508968"/>
                  </a:lnTo>
                  <a:lnTo>
                    <a:pt x="629624" y="508063"/>
                  </a:lnTo>
                  <a:lnTo>
                    <a:pt x="702507" y="118898"/>
                  </a:lnTo>
                  <a:cubicBezTo>
                    <a:pt x="389537" y="55707"/>
                    <a:pt x="205849" y="0"/>
                    <a:pt x="205849" y="0"/>
                  </a:cubicBezTo>
                  <a:cubicBezTo>
                    <a:pt x="201864" y="3682"/>
                    <a:pt x="203735" y="6035"/>
                    <a:pt x="206574" y="959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81B259A9-DE71-9242-886C-07E7A00C0BB2}"/>
                </a:ext>
              </a:extLst>
            </p:cNvPr>
            <p:cNvSpPr/>
            <p:nvPr/>
          </p:nvSpPr>
          <p:spPr>
            <a:xfrm>
              <a:off x="5216132" y="3322481"/>
              <a:ext cx="774025" cy="614003"/>
            </a:xfrm>
            <a:custGeom>
              <a:avLst/>
              <a:gdLst>
                <a:gd name="connsiteX0" fmla="*/ 567730 w 760838"/>
                <a:gd name="connsiteY0" fmla="*/ 54319 h 603543"/>
                <a:gd name="connsiteX1" fmla="*/ 68174 w 760838"/>
                <a:gd name="connsiteY1" fmla="*/ 0 h 603543"/>
                <a:gd name="connsiteX2" fmla="*/ 0 w 760838"/>
                <a:gd name="connsiteY2" fmla="*/ 542887 h 603543"/>
                <a:gd name="connsiteX3" fmla="*/ 635722 w 760838"/>
                <a:gd name="connsiteY3" fmla="*/ 598715 h 603543"/>
                <a:gd name="connsiteX4" fmla="*/ 737772 w 760838"/>
                <a:gd name="connsiteY4" fmla="*/ 604388 h 603543"/>
                <a:gd name="connsiteX5" fmla="*/ 756913 w 760838"/>
                <a:gd name="connsiteY5" fmla="*/ 200014 h 603543"/>
                <a:gd name="connsiteX6" fmla="*/ 763676 w 760838"/>
                <a:gd name="connsiteY6" fmla="*/ 58242 h 603543"/>
                <a:gd name="connsiteX7" fmla="*/ 567730 w 760838"/>
                <a:gd name="connsiteY7" fmla="*/ 54319 h 6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0838" h="603543">
                  <a:moveTo>
                    <a:pt x="567730" y="54319"/>
                  </a:moveTo>
                  <a:cubicBezTo>
                    <a:pt x="409222" y="43515"/>
                    <a:pt x="212491" y="19494"/>
                    <a:pt x="68174" y="0"/>
                  </a:cubicBezTo>
                  <a:lnTo>
                    <a:pt x="0" y="542887"/>
                  </a:lnTo>
                  <a:cubicBezTo>
                    <a:pt x="217805" y="569021"/>
                    <a:pt x="435610" y="586705"/>
                    <a:pt x="635722" y="598715"/>
                  </a:cubicBezTo>
                  <a:cubicBezTo>
                    <a:pt x="670262" y="600767"/>
                    <a:pt x="704278" y="602658"/>
                    <a:pt x="737772" y="604388"/>
                  </a:cubicBezTo>
                  <a:lnTo>
                    <a:pt x="756913" y="200014"/>
                  </a:lnTo>
                  <a:lnTo>
                    <a:pt x="763676" y="58242"/>
                  </a:lnTo>
                  <a:cubicBezTo>
                    <a:pt x="715007" y="61803"/>
                    <a:pt x="646048" y="59690"/>
                    <a:pt x="567730" y="54319"/>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011DB323-B4B7-B24A-847B-D9A9D09E0582}"/>
                </a:ext>
              </a:extLst>
            </p:cNvPr>
            <p:cNvSpPr/>
            <p:nvPr/>
          </p:nvSpPr>
          <p:spPr>
            <a:xfrm>
              <a:off x="7121055" y="4194980"/>
              <a:ext cx="350154" cy="675404"/>
            </a:xfrm>
            <a:custGeom>
              <a:avLst/>
              <a:gdLst>
                <a:gd name="connsiteX0" fmla="*/ 349297 w 344188"/>
                <a:gd name="connsiteY0" fmla="*/ 504079 h 663897"/>
                <a:gd name="connsiteX1" fmla="*/ 349297 w 344188"/>
                <a:gd name="connsiteY1" fmla="*/ 465875 h 663897"/>
                <a:gd name="connsiteX2" fmla="*/ 346701 w 344188"/>
                <a:gd name="connsiteY2" fmla="*/ 427671 h 663897"/>
                <a:gd name="connsiteX3" fmla="*/ 344165 w 344188"/>
                <a:gd name="connsiteY3" fmla="*/ 348667 h 663897"/>
                <a:gd name="connsiteX4" fmla="*/ 342897 w 344188"/>
                <a:gd name="connsiteY4" fmla="*/ 305333 h 663897"/>
                <a:gd name="connsiteX5" fmla="*/ 342897 w 344188"/>
                <a:gd name="connsiteY5" fmla="*/ 264593 h 663897"/>
                <a:gd name="connsiteX6" fmla="*/ 341629 w 344188"/>
                <a:gd name="connsiteY6" fmla="*/ 193255 h 663897"/>
                <a:gd name="connsiteX7" fmla="*/ 344165 w 344188"/>
                <a:gd name="connsiteY7" fmla="*/ 161388 h 663897"/>
                <a:gd name="connsiteX8" fmla="*/ 344165 w 344188"/>
                <a:gd name="connsiteY8" fmla="*/ 124451 h 663897"/>
                <a:gd name="connsiteX9" fmla="*/ 341629 w 344188"/>
                <a:gd name="connsiteY9" fmla="*/ 54379 h 663897"/>
                <a:gd name="connsiteX10" fmla="*/ 344165 w 344188"/>
                <a:gd name="connsiteY10" fmla="*/ 36273 h 663897"/>
                <a:gd name="connsiteX11" fmla="*/ 344165 w 344188"/>
                <a:gd name="connsiteY11" fmla="*/ 15873 h 663897"/>
                <a:gd name="connsiteX12" fmla="*/ 345433 w 344188"/>
                <a:gd name="connsiteY12" fmla="*/ 604 h 663897"/>
                <a:gd name="connsiteX13" fmla="*/ 345433 w 344188"/>
                <a:gd name="connsiteY13" fmla="*/ 0 h 663897"/>
                <a:gd name="connsiteX14" fmla="*/ 117544 w 344188"/>
                <a:gd name="connsiteY14" fmla="*/ 16356 h 663897"/>
                <a:gd name="connsiteX15" fmla="*/ 103655 w 344188"/>
                <a:gd name="connsiteY15" fmla="*/ 50698 h 663897"/>
                <a:gd name="connsiteX16" fmla="*/ 98583 w 344188"/>
                <a:gd name="connsiteY16" fmla="*/ 67778 h 663897"/>
                <a:gd name="connsiteX17" fmla="*/ 91820 w 344188"/>
                <a:gd name="connsiteY17" fmla="*/ 68502 h 663897"/>
                <a:gd name="connsiteX18" fmla="*/ 87714 w 344188"/>
                <a:gd name="connsiteY18" fmla="*/ 78038 h 663897"/>
                <a:gd name="connsiteX19" fmla="*/ 75637 w 344188"/>
                <a:gd name="connsiteY19" fmla="*/ 109181 h 663897"/>
                <a:gd name="connsiteX20" fmla="*/ 61749 w 344188"/>
                <a:gd name="connsiteY20" fmla="*/ 113406 h 663897"/>
                <a:gd name="connsiteX21" fmla="*/ 54261 w 344188"/>
                <a:gd name="connsiteY21" fmla="*/ 142255 h 663897"/>
                <a:gd name="connsiteX22" fmla="*/ 43211 w 344188"/>
                <a:gd name="connsiteY22" fmla="*/ 151791 h 663897"/>
                <a:gd name="connsiteX23" fmla="*/ 43211 w 344188"/>
                <a:gd name="connsiteY23" fmla="*/ 172130 h 663897"/>
                <a:gd name="connsiteX24" fmla="*/ 37052 w 344188"/>
                <a:gd name="connsiteY24" fmla="*/ 188607 h 663897"/>
                <a:gd name="connsiteX25" fmla="*/ 28296 w 344188"/>
                <a:gd name="connsiteY25" fmla="*/ 202368 h 663897"/>
                <a:gd name="connsiteX26" fmla="*/ 23224 w 344188"/>
                <a:gd name="connsiteY26" fmla="*/ 234537 h 663897"/>
                <a:gd name="connsiteX27" fmla="*/ 42788 w 344188"/>
                <a:gd name="connsiteY27" fmla="*/ 222466 h 663897"/>
                <a:gd name="connsiteX28" fmla="*/ 31013 w 344188"/>
                <a:gd name="connsiteY28" fmla="*/ 252040 h 663897"/>
                <a:gd name="connsiteX29" fmla="*/ 42788 w 344188"/>
                <a:gd name="connsiteY29" fmla="*/ 269361 h 663897"/>
                <a:gd name="connsiteX30" fmla="*/ 39346 w 344188"/>
                <a:gd name="connsiteY30" fmla="*/ 284450 h 663897"/>
                <a:gd name="connsiteX31" fmla="*/ 40252 w 344188"/>
                <a:gd name="connsiteY31" fmla="*/ 288494 h 663897"/>
                <a:gd name="connsiteX32" fmla="*/ 40252 w 344188"/>
                <a:gd name="connsiteY32" fmla="*/ 288494 h 663897"/>
                <a:gd name="connsiteX33" fmla="*/ 43634 w 344188"/>
                <a:gd name="connsiteY33" fmla="*/ 297185 h 663897"/>
                <a:gd name="connsiteX34" fmla="*/ 54744 w 344188"/>
                <a:gd name="connsiteY34" fmla="*/ 300565 h 663897"/>
                <a:gd name="connsiteX35" fmla="*/ 45324 w 344188"/>
                <a:gd name="connsiteY35" fmla="*/ 313299 h 663897"/>
                <a:gd name="connsiteX36" fmla="*/ 47257 w 344188"/>
                <a:gd name="connsiteY36" fmla="*/ 340097 h 663897"/>
                <a:gd name="connsiteX37" fmla="*/ 66821 w 344188"/>
                <a:gd name="connsiteY37" fmla="*/ 341968 h 663897"/>
                <a:gd name="connsiteX38" fmla="*/ 62353 w 344188"/>
                <a:gd name="connsiteY38" fmla="*/ 361703 h 663897"/>
                <a:gd name="connsiteX39" fmla="*/ 59756 w 344188"/>
                <a:gd name="connsiteY39" fmla="*/ 371903 h 663897"/>
                <a:gd name="connsiteX40" fmla="*/ 64647 w 344188"/>
                <a:gd name="connsiteY40" fmla="*/ 379568 h 663897"/>
                <a:gd name="connsiteX41" fmla="*/ 60420 w 344188"/>
                <a:gd name="connsiteY41" fmla="*/ 396347 h 663897"/>
                <a:gd name="connsiteX42" fmla="*/ 53597 w 344188"/>
                <a:gd name="connsiteY42" fmla="*/ 403288 h 663897"/>
                <a:gd name="connsiteX43" fmla="*/ 53597 w 344188"/>
                <a:gd name="connsiteY43" fmla="*/ 413548 h 663897"/>
                <a:gd name="connsiteX44" fmla="*/ 43634 w 344188"/>
                <a:gd name="connsiteY44" fmla="*/ 424593 h 663897"/>
                <a:gd name="connsiteX45" fmla="*/ 34938 w 344188"/>
                <a:gd name="connsiteY45" fmla="*/ 440526 h 663897"/>
                <a:gd name="connsiteX46" fmla="*/ 22318 w 344188"/>
                <a:gd name="connsiteY46" fmla="*/ 450002 h 663897"/>
                <a:gd name="connsiteX47" fmla="*/ 22318 w 344188"/>
                <a:gd name="connsiteY47" fmla="*/ 456701 h 663897"/>
                <a:gd name="connsiteX48" fmla="*/ 25579 w 344188"/>
                <a:gd name="connsiteY48" fmla="*/ 463823 h 663897"/>
                <a:gd name="connsiteX49" fmla="*/ 12777 w 344188"/>
                <a:gd name="connsiteY49" fmla="*/ 477222 h 663897"/>
                <a:gd name="connsiteX50" fmla="*/ 17306 w 344188"/>
                <a:gd name="connsiteY50" fmla="*/ 487603 h 663897"/>
                <a:gd name="connsiteX51" fmla="*/ 9456 w 344188"/>
                <a:gd name="connsiteY51" fmla="*/ 501545 h 663897"/>
                <a:gd name="connsiteX52" fmla="*/ 11147 w 344188"/>
                <a:gd name="connsiteY52" fmla="*/ 514340 h 663897"/>
                <a:gd name="connsiteX53" fmla="*/ 1003 w 344188"/>
                <a:gd name="connsiteY53" fmla="*/ 534981 h 663897"/>
                <a:gd name="connsiteX54" fmla="*/ 4505 w 344188"/>
                <a:gd name="connsiteY54" fmla="*/ 562020 h 663897"/>
                <a:gd name="connsiteX55" fmla="*/ 26424 w 344188"/>
                <a:gd name="connsiteY55" fmla="*/ 560450 h 663897"/>
                <a:gd name="connsiteX56" fmla="*/ 101421 w 344188"/>
                <a:gd name="connsiteY56" fmla="*/ 555562 h 663897"/>
                <a:gd name="connsiteX57" fmla="*/ 159933 w 344188"/>
                <a:gd name="connsiteY57" fmla="*/ 551699 h 663897"/>
                <a:gd name="connsiteX58" fmla="*/ 201417 w 344188"/>
                <a:gd name="connsiteY58" fmla="*/ 548983 h 663897"/>
                <a:gd name="connsiteX59" fmla="*/ 200390 w 344188"/>
                <a:gd name="connsiteY59" fmla="*/ 576384 h 663897"/>
                <a:gd name="connsiteX60" fmla="*/ 197250 w 344188"/>
                <a:gd name="connsiteY60" fmla="*/ 594490 h 663897"/>
                <a:gd name="connsiteX61" fmla="*/ 204859 w 344188"/>
                <a:gd name="connsiteY61" fmla="*/ 606561 h 663897"/>
                <a:gd name="connsiteX62" fmla="*/ 211863 w 344188"/>
                <a:gd name="connsiteY62" fmla="*/ 618209 h 663897"/>
                <a:gd name="connsiteX63" fmla="*/ 225088 w 344188"/>
                <a:gd name="connsiteY63" fmla="*/ 627142 h 663897"/>
                <a:gd name="connsiteX64" fmla="*/ 234447 w 344188"/>
                <a:gd name="connsiteY64" fmla="*/ 645248 h 663897"/>
                <a:gd name="connsiteX65" fmla="*/ 234930 w 344188"/>
                <a:gd name="connsiteY65" fmla="*/ 655267 h 663897"/>
                <a:gd name="connsiteX66" fmla="*/ 244410 w 344188"/>
                <a:gd name="connsiteY66" fmla="*/ 658949 h 663897"/>
                <a:gd name="connsiteX67" fmla="*/ 258721 w 344188"/>
                <a:gd name="connsiteY67" fmla="*/ 669692 h 663897"/>
                <a:gd name="connsiteX68" fmla="*/ 258721 w 344188"/>
                <a:gd name="connsiteY68" fmla="*/ 665708 h 663897"/>
                <a:gd name="connsiteX69" fmla="*/ 252019 w 344188"/>
                <a:gd name="connsiteY69" fmla="*/ 649292 h 663897"/>
                <a:gd name="connsiteX70" fmla="*/ 278588 w 344188"/>
                <a:gd name="connsiteY70" fmla="*/ 631608 h 663897"/>
                <a:gd name="connsiteX71" fmla="*/ 309383 w 344188"/>
                <a:gd name="connsiteY71" fmla="*/ 624124 h 663897"/>
                <a:gd name="connsiteX72" fmla="*/ 314637 w 344188"/>
                <a:gd name="connsiteY72" fmla="*/ 620684 h 663897"/>
                <a:gd name="connsiteX73" fmla="*/ 314637 w 344188"/>
                <a:gd name="connsiteY73" fmla="*/ 619899 h 663897"/>
                <a:gd name="connsiteX74" fmla="*/ 315905 w 344188"/>
                <a:gd name="connsiteY74" fmla="*/ 619899 h 663897"/>
                <a:gd name="connsiteX75" fmla="*/ 315905 w 344188"/>
                <a:gd name="connsiteY75" fmla="*/ 621167 h 663897"/>
                <a:gd name="connsiteX76" fmla="*/ 327378 w 344188"/>
                <a:gd name="connsiteY76" fmla="*/ 630099 h 663897"/>
                <a:gd name="connsiteX77" fmla="*/ 338851 w 344188"/>
                <a:gd name="connsiteY77" fmla="*/ 616037 h 663897"/>
                <a:gd name="connsiteX78" fmla="*/ 339153 w 344188"/>
                <a:gd name="connsiteY78" fmla="*/ 610001 h 663897"/>
                <a:gd name="connsiteX79" fmla="*/ 340119 w 344188"/>
                <a:gd name="connsiteY79" fmla="*/ 589420 h 663897"/>
                <a:gd name="connsiteX80" fmla="*/ 338851 w 344188"/>
                <a:gd name="connsiteY80" fmla="*/ 570348 h 663897"/>
                <a:gd name="connsiteX81" fmla="*/ 341387 w 344188"/>
                <a:gd name="connsiteY81" fmla="*/ 565218 h 663897"/>
                <a:gd name="connsiteX82" fmla="*/ 342655 w 344188"/>
                <a:gd name="connsiteY82" fmla="*/ 548681 h 663897"/>
                <a:gd name="connsiteX83" fmla="*/ 341387 w 344188"/>
                <a:gd name="connsiteY83" fmla="*/ 538481 h 663897"/>
                <a:gd name="connsiteX84" fmla="*/ 345191 w 344188"/>
                <a:gd name="connsiteY84" fmla="*/ 524479 h 663897"/>
                <a:gd name="connsiteX85" fmla="*/ 349297 w 344188"/>
                <a:gd name="connsiteY85" fmla="*/ 504079 h 663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344188" h="663897">
                  <a:moveTo>
                    <a:pt x="349297" y="504079"/>
                  </a:moveTo>
                  <a:lnTo>
                    <a:pt x="349297" y="465875"/>
                  </a:lnTo>
                  <a:cubicBezTo>
                    <a:pt x="349297" y="453140"/>
                    <a:pt x="346701" y="440406"/>
                    <a:pt x="346701" y="427671"/>
                  </a:cubicBezTo>
                  <a:cubicBezTo>
                    <a:pt x="346701" y="400934"/>
                    <a:pt x="344165" y="375404"/>
                    <a:pt x="344165" y="348667"/>
                  </a:cubicBezTo>
                  <a:cubicBezTo>
                    <a:pt x="344165" y="334665"/>
                    <a:pt x="342897" y="320663"/>
                    <a:pt x="342897" y="305333"/>
                  </a:cubicBezTo>
                  <a:cubicBezTo>
                    <a:pt x="342897" y="292598"/>
                    <a:pt x="344165" y="278596"/>
                    <a:pt x="342897" y="264593"/>
                  </a:cubicBezTo>
                  <a:cubicBezTo>
                    <a:pt x="341195" y="240854"/>
                    <a:pt x="340772" y="217040"/>
                    <a:pt x="341629" y="193255"/>
                  </a:cubicBezTo>
                  <a:cubicBezTo>
                    <a:pt x="341629" y="181787"/>
                    <a:pt x="344165" y="171587"/>
                    <a:pt x="344165" y="161388"/>
                  </a:cubicBezTo>
                  <a:lnTo>
                    <a:pt x="344165" y="124451"/>
                  </a:lnTo>
                  <a:cubicBezTo>
                    <a:pt x="344165" y="100309"/>
                    <a:pt x="341629" y="77314"/>
                    <a:pt x="341629" y="54379"/>
                  </a:cubicBezTo>
                  <a:cubicBezTo>
                    <a:pt x="341829" y="48271"/>
                    <a:pt x="342679" y="42201"/>
                    <a:pt x="344165" y="36273"/>
                  </a:cubicBezTo>
                  <a:cubicBezTo>
                    <a:pt x="344799" y="29488"/>
                    <a:pt x="344799" y="22658"/>
                    <a:pt x="344165" y="15873"/>
                  </a:cubicBezTo>
                  <a:cubicBezTo>
                    <a:pt x="344165" y="10803"/>
                    <a:pt x="345433" y="5673"/>
                    <a:pt x="345433" y="604"/>
                  </a:cubicBezTo>
                  <a:lnTo>
                    <a:pt x="345433" y="0"/>
                  </a:lnTo>
                  <a:cubicBezTo>
                    <a:pt x="231851" y="9053"/>
                    <a:pt x="141275" y="14908"/>
                    <a:pt x="117544" y="16356"/>
                  </a:cubicBezTo>
                  <a:cubicBezTo>
                    <a:pt x="110295" y="26562"/>
                    <a:pt x="105539" y="38324"/>
                    <a:pt x="103655" y="50698"/>
                  </a:cubicBezTo>
                  <a:cubicBezTo>
                    <a:pt x="102508" y="56733"/>
                    <a:pt x="104078" y="64036"/>
                    <a:pt x="98583" y="67778"/>
                  </a:cubicBezTo>
                  <a:cubicBezTo>
                    <a:pt x="98039" y="68080"/>
                    <a:pt x="94598" y="66148"/>
                    <a:pt x="91820" y="68502"/>
                  </a:cubicBezTo>
                  <a:cubicBezTo>
                    <a:pt x="89821" y="71371"/>
                    <a:pt x="88425" y="74615"/>
                    <a:pt x="87714" y="78038"/>
                  </a:cubicBezTo>
                  <a:cubicBezTo>
                    <a:pt x="86023" y="84556"/>
                    <a:pt x="85782" y="109785"/>
                    <a:pt x="75637" y="109181"/>
                  </a:cubicBezTo>
                  <a:cubicBezTo>
                    <a:pt x="74007" y="101818"/>
                    <a:pt x="63077" y="108819"/>
                    <a:pt x="61749" y="113406"/>
                  </a:cubicBezTo>
                  <a:cubicBezTo>
                    <a:pt x="51302" y="113406"/>
                    <a:pt x="62292" y="135797"/>
                    <a:pt x="54261" y="142255"/>
                  </a:cubicBezTo>
                  <a:cubicBezTo>
                    <a:pt x="48947" y="146601"/>
                    <a:pt x="45203" y="142678"/>
                    <a:pt x="43211" y="151791"/>
                  </a:cubicBezTo>
                  <a:cubicBezTo>
                    <a:pt x="42788" y="158564"/>
                    <a:pt x="42788" y="165357"/>
                    <a:pt x="43211" y="172130"/>
                  </a:cubicBezTo>
                  <a:cubicBezTo>
                    <a:pt x="43067" y="178158"/>
                    <a:pt x="40897" y="183962"/>
                    <a:pt x="37052" y="188607"/>
                  </a:cubicBezTo>
                  <a:cubicBezTo>
                    <a:pt x="31013" y="194643"/>
                    <a:pt x="30228" y="193496"/>
                    <a:pt x="28296" y="202368"/>
                  </a:cubicBezTo>
                  <a:cubicBezTo>
                    <a:pt x="26364" y="211240"/>
                    <a:pt x="13744" y="225967"/>
                    <a:pt x="23224" y="234537"/>
                  </a:cubicBezTo>
                  <a:cubicBezTo>
                    <a:pt x="28900" y="229829"/>
                    <a:pt x="37112" y="212206"/>
                    <a:pt x="42788" y="222466"/>
                  </a:cubicBezTo>
                  <a:cubicBezTo>
                    <a:pt x="48827" y="233933"/>
                    <a:pt x="30712" y="242383"/>
                    <a:pt x="31013" y="252040"/>
                  </a:cubicBezTo>
                  <a:cubicBezTo>
                    <a:pt x="41218" y="259644"/>
                    <a:pt x="50940" y="253005"/>
                    <a:pt x="42788" y="269361"/>
                  </a:cubicBezTo>
                  <a:cubicBezTo>
                    <a:pt x="39936" y="273844"/>
                    <a:pt x="38720" y="279174"/>
                    <a:pt x="39346" y="284450"/>
                  </a:cubicBezTo>
                  <a:cubicBezTo>
                    <a:pt x="39346" y="285235"/>
                    <a:pt x="39830" y="286743"/>
                    <a:pt x="40252" y="288494"/>
                  </a:cubicBezTo>
                  <a:lnTo>
                    <a:pt x="40252" y="288494"/>
                  </a:lnTo>
                  <a:cubicBezTo>
                    <a:pt x="40804" y="291583"/>
                    <a:pt x="41952" y="294535"/>
                    <a:pt x="43634" y="297185"/>
                  </a:cubicBezTo>
                  <a:cubicBezTo>
                    <a:pt x="46773" y="299599"/>
                    <a:pt x="53959" y="292960"/>
                    <a:pt x="54744" y="300565"/>
                  </a:cubicBezTo>
                  <a:cubicBezTo>
                    <a:pt x="55167" y="304789"/>
                    <a:pt x="46351" y="309980"/>
                    <a:pt x="45324" y="313299"/>
                  </a:cubicBezTo>
                  <a:cubicBezTo>
                    <a:pt x="44075" y="322268"/>
                    <a:pt x="44733" y="331400"/>
                    <a:pt x="47257" y="340097"/>
                  </a:cubicBezTo>
                  <a:cubicBezTo>
                    <a:pt x="52631" y="348667"/>
                    <a:pt x="61205" y="337803"/>
                    <a:pt x="66821" y="341968"/>
                  </a:cubicBezTo>
                  <a:cubicBezTo>
                    <a:pt x="72437" y="346132"/>
                    <a:pt x="63681" y="358324"/>
                    <a:pt x="62353" y="361703"/>
                  </a:cubicBezTo>
                  <a:cubicBezTo>
                    <a:pt x="60635" y="364828"/>
                    <a:pt x="59741" y="368338"/>
                    <a:pt x="59756" y="371903"/>
                  </a:cubicBezTo>
                  <a:cubicBezTo>
                    <a:pt x="60481" y="376732"/>
                    <a:pt x="63379" y="376189"/>
                    <a:pt x="64647" y="379568"/>
                  </a:cubicBezTo>
                  <a:cubicBezTo>
                    <a:pt x="66586" y="385508"/>
                    <a:pt x="64942" y="392033"/>
                    <a:pt x="60420" y="396347"/>
                  </a:cubicBezTo>
                  <a:cubicBezTo>
                    <a:pt x="58548" y="398761"/>
                    <a:pt x="55107" y="400330"/>
                    <a:pt x="53597" y="403288"/>
                  </a:cubicBezTo>
                  <a:cubicBezTo>
                    <a:pt x="51363" y="407875"/>
                    <a:pt x="53597" y="409323"/>
                    <a:pt x="53597" y="413548"/>
                  </a:cubicBezTo>
                  <a:cubicBezTo>
                    <a:pt x="53597" y="422179"/>
                    <a:pt x="50397" y="420127"/>
                    <a:pt x="43634" y="424593"/>
                  </a:cubicBezTo>
                  <a:cubicBezTo>
                    <a:pt x="36870" y="429059"/>
                    <a:pt x="39830" y="436000"/>
                    <a:pt x="34938" y="440526"/>
                  </a:cubicBezTo>
                  <a:cubicBezTo>
                    <a:pt x="30047" y="445053"/>
                    <a:pt x="23465" y="441914"/>
                    <a:pt x="22318" y="450002"/>
                  </a:cubicBezTo>
                  <a:cubicBezTo>
                    <a:pt x="22015" y="452225"/>
                    <a:pt x="22015" y="454478"/>
                    <a:pt x="22318" y="456701"/>
                  </a:cubicBezTo>
                  <a:cubicBezTo>
                    <a:pt x="30892" y="455434"/>
                    <a:pt x="29625" y="459960"/>
                    <a:pt x="25579" y="463823"/>
                  </a:cubicBezTo>
                  <a:cubicBezTo>
                    <a:pt x="21533" y="467686"/>
                    <a:pt x="11811" y="469859"/>
                    <a:pt x="12777" y="477222"/>
                  </a:cubicBezTo>
                  <a:cubicBezTo>
                    <a:pt x="13623" y="483257"/>
                    <a:pt x="22439" y="480964"/>
                    <a:pt x="17306" y="487603"/>
                  </a:cubicBezTo>
                  <a:cubicBezTo>
                    <a:pt x="12174" y="494242"/>
                    <a:pt x="4324" y="490862"/>
                    <a:pt x="9456" y="501545"/>
                  </a:cubicBezTo>
                  <a:cubicBezTo>
                    <a:pt x="12234" y="507580"/>
                    <a:pt x="18152" y="507580"/>
                    <a:pt x="11147" y="514340"/>
                  </a:cubicBezTo>
                  <a:cubicBezTo>
                    <a:pt x="2331" y="523031"/>
                    <a:pt x="-2137" y="522125"/>
                    <a:pt x="1003" y="534981"/>
                  </a:cubicBezTo>
                  <a:cubicBezTo>
                    <a:pt x="2989" y="543869"/>
                    <a:pt x="4161" y="552919"/>
                    <a:pt x="4505" y="562020"/>
                  </a:cubicBezTo>
                  <a:cubicBezTo>
                    <a:pt x="11849" y="562555"/>
                    <a:pt x="19232" y="562027"/>
                    <a:pt x="26424" y="560450"/>
                  </a:cubicBezTo>
                  <a:lnTo>
                    <a:pt x="101421" y="555562"/>
                  </a:lnTo>
                  <a:lnTo>
                    <a:pt x="159933" y="551699"/>
                  </a:lnTo>
                  <a:cubicBezTo>
                    <a:pt x="172010" y="550975"/>
                    <a:pt x="189642" y="546328"/>
                    <a:pt x="201417" y="548983"/>
                  </a:cubicBezTo>
                  <a:cubicBezTo>
                    <a:pt x="214279" y="551940"/>
                    <a:pt x="204738" y="567391"/>
                    <a:pt x="200390" y="576384"/>
                  </a:cubicBezTo>
                  <a:cubicBezTo>
                    <a:pt x="197206" y="581848"/>
                    <a:pt x="196092" y="588274"/>
                    <a:pt x="197250" y="594490"/>
                  </a:cubicBezTo>
                  <a:cubicBezTo>
                    <a:pt x="198820" y="598896"/>
                    <a:pt x="202866" y="601853"/>
                    <a:pt x="204859" y="606561"/>
                  </a:cubicBezTo>
                  <a:cubicBezTo>
                    <a:pt x="206851" y="611269"/>
                    <a:pt x="206489" y="614105"/>
                    <a:pt x="211863" y="618209"/>
                  </a:cubicBezTo>
                  <a:cubicBezTo>
                    <a:pt x="216030" y="621408"/>
                    <a:pt x="221223" y="623581"/>
                    <a:pt x="225088" y="627142"/>
                  </a:cubicBezTo>
                  <a:cubicBezTo>
                    <a:pt x="230214" y="631910"/>
                    <a:pt x="233522" y="638311"/>
                    <a:pt x="234447" y="645248"/>
                  </a:cubicBezTo>
                  <a:cubicBezTo>
                    <a:pt x="234809" y="647783"/>
                    <a:pt x="233662" y="653155"/>
                    <a:pt x="234930" y="655267"/>
                  </a:cubicBezTo>
                  <a:cubicBezTo>
                    <a:pt x="236198" y="657379"/>
                    <a:pt x="241935" y="657983"/>
                    <a:pt x="244410" y="658949"/>
                  </a:cubicBezTo>
                  <a:cubicBezTo>
                    <a:pt x="249932" y="661402"/>
                    <a:pt x="254825" y="665076"/>
                    <a:pt x="258721" y="669692"/>
                  </a:cubicBezTo>
                  <a:cubicBezTo>
                    <a:pt x="258930" y="668372"/>
                    <a:pt x="258930" y="667028"/>
                    <a:pt x="258721" y="665708"/>
                  </a:cubicBezTo>
                  <a:cubicBezTo>
                    <a:pt x="258178" y="659673"/>
                    <a:pt x="250932" y="655690"/>
                    <a:pt x="252019" y="649292"/>
                  </a:cubicBezTo>
                  <a:cubicBezTo>
                    <a:pt x="253408" y="641808"/>
                    <a:pt x="272066" y="633902"/>
                    <a:pt x="278588" y="631608"/>
                  </a:cubicBezTo>
                  <a:cubicBezTo>
                    <a:pt x="288732" y="627987"/>
                    <a:pt x="299601" y="629315"/>
                    <a:pt x="309383" y="624124"/>
                  </a:cubicBezTo>
                  <a:cubicBezTo>
                    <a:pt x="311211" y="623099"/>
                    <a:pt x="312966" y="621950"/>
                    <a:pt x="314637" y="620684"/>
                  </a:cubicBezTo>
                  <a:lnTo>
                    <a:pt x="314637" y="619899"/>
                  </a:lnTo>
                  <a:lnTo>
                    <a:pt x="315905" y="619899"/>
                  </a:lnTo>
                  <a:lnTo>
                    <a:pt x="315905" y="621167"/>
                  </a:lnTo>
                  <a:cubicBezTo>
                    <a:pt x="319709" y="623702"/>
                    <a:pt x="321943" y="628832"/>
                    <a:pt x="327378" y="630099"/>
                  </a:cubicBezTo>
                  <a:cubicBezTo>
                    <a:pt x="336315" y="632634"/>
                    <a:pt x="338851" y="623702"/>
                    <a:pt x="338851" y="616037"/>
                  </a:cubicBezTo>
                  <a:cubicBezTo>
                    <a:pt x="338851" y="613985"/>
                    <a:pt x="338851" y="611993"/>
                    <a:pt x="339153" y="610001"/>
                  </a:cubicBezTo>
                  <a:cubicBezTo>
                    <a:pt x="340288" y="603203"/>
                    <a:pt x="340613" y="596295"/>
                    <a:pt x="340119" y="589420"/>
                  </a:cubicBezTo>
                  <a:cubicBezTo>
                    <a:pt x="339066" y="583121"/>
                    <a:pt x="338641" y="576732"/>
                    <a:pt x="338851" y="570348"/>
                  </a:cubicBezTo>
                  <a:cubicBezTo>
                    <a:pt x="338851" y="567753"/>
                    <a:pt x="340119" y="567753"/>
                    <a:pt x="341387" y="565218"/>
                  </a:cubicBezTo>
                  <a:cubicBezTo>
                    <a:pt x="345191" y="561416"/>
                    <a:pt x="347788" y="552484"/>
                    <a:pt x="342655" y="548681"/>
                  </a:cubicBezTo>
                  <a:cubicBezTo>
                    <a:pt x="342787" y="545235"/>
                    <a:pt x="342359" y="541790"/>
                    <a:pt x="341387" y="538481"/>
                  </a:cubicBezTo>
                  <a:cubicBezTo>
                    <a:pt x="340119" y="532144"/>
                    <a:pt x="340119" y="530816"/>
                    <a:pt x="345191" y="524479"/>
                  </a:cubicBezTo>
                  <a:cubicBezTo>
                    <a:pt x="350565" y="519349"/>
                    <a:pt x="349297" y="511744"/>
                    <a:pt x="349297" y="50407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F37B8BF4-38B2-1141-94D9-6E93F2440C37}"/>
                </a:ext>
              </a:extLst>
            </p:cNvPr>
            <p:cNvSpPr/>
            <p:nvPr/>
          </p:nvSpPr>
          <p:spPr>
            <a:xfrm>
              <a:off x="7441329" y="4825746"/>
              <a:ext cx="6143" cy="6140"/>
            </a:xfrm>
            <a:custGeom>
              <a:avLst/>
              <a:gdLst>
                <a:gd name="connsiteX0" fmla="*/ 0 w 0"/>
                <a:gd name="connsiteY0" fmla="*/ 785 h 0"/>
                <a:gd name="connsiteX1" fmla="*/ 1026 w 0"/>
                <a:gd name="connsiteY1" fmla="*/ 0 h 0"/>
                <a:gd name="connsiteX2" fmla="*/ 0 w 0"/>
                <a:gd name="connsiteY2" fmla="*/ 0 h 0"/>
              </a:gdLst>
              <a:ahLst/>
              <a:cxnLst>
                <a:cxn ang="0">
                  <a:pos x="connsiteX0" y="connsiteY0"/>
                </a:cxn>
                <a:cxn ang="0">
                  <a:pos x="connsiteX1" y="connsiteY1"/>
                </a:cxn>
                <a:cxn ang="0">
                  <a:pos x="connsiteX2" y="connsiteY2"/>
                </a:cxn>
              </a:cxnLst>
              <a:rect l="l" t="t" r="r" b="b"/>
              <a:pathLst>
                <a:path>
                  <a:moveTo>
                    <a:pt x="0" y="785"/>
                  </a:moveTo>
                  <a:lnTo>
                    <a:pt x="1026"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3" name="Freeform 72">
              <a:extLst>
                <a:ext uri="{FF2B5EF4-FFF2-40B4-BE49-F238E27FC236}">
                  <a16:creationId xmlns:a16="http://schemas.microsoft.com/office/drawing/2014/main" id="{4383E11C-04B5-E04E-8EE3-DC06E901FF04}"/>
                </a:ext>
              </a:extLst>
            </p:cNvPr>
            <p:cNvSpPr/>
            <p:nvPr/>
          </p:nvSpPr>
          <p:spPr>
            <a:xfrm>
              <a:off x="4505749" y="3792869"/>
              <a:ext cx="706451" cy="835045"/>
            </a:xfrm>
            <a:custGeom>
              <a:avLst/>
              <a:gdLst>
                <a:gd name="connsiteX0" fmla="*/ 164486 w 694415"/>
                <a:gd name="connsiteY0" fmla="*/ 108879 h 820818"/>
                <a:gd name="connsiteX1" fmla="*/ 164486 w 694415"/>
                <a:gd name="connsiteY1" fmla="*/ 99524 h 820818"/>
                <a:gd name="connsiteX2" fmla="*/ 163339 w 694415"/>
                <a:gd name="connsiteY2" fmla="*/ 106042 h 820818"/>
                <a:gd name="connsiteX3" fmla="*/ 160621 w 694415"/>
                <a:gd name="connsiteY3" fmla="*/ 113345 h 820818"/>
                <a:gd name="connsiteX4" fmla="*/ 147397 w 694415"/>
                <a:gd name="connsiteY4" fmla="*/ 117148 h 820818"/>
                <a:gd name="connsiteX5" fmla="*/ 137494 w 694415"/>
                <a:gd name="connsiteY5" fmla="*/ 118596 h 820818"/>
                <a:gd name="connsiteX6" fmla="*/ 125417 w 694415"/>
                <a:gd name="connsiteY6" fmla="*/ 110147 h 820818"/>
                <a:gd name="connsiteX7" fmla="*/ 108993 w 694415"/>
                <a:gd name="connsiteY7" fmla="*/ 105077 h 820818"/>
                <a:gd name="connsiteX8" fmla="*/ 96192 w 694415"/>
                <a:gd name="connsiteY8" fmla="*/ 106948 h 820818"/>
                <a:gd name="connsiteX9" fmla="*/ 98305 w 694415"/>
                <a:gd name="connsiteY9" fmla="*/ 140746 h 820818"/>
                <a:gd name="connsiteX10" fmla="*/ 90697 w 694415"/>
                <a:gd name="connsiteY10" fmla="*/ 152214 h 820818"/>
                <a:gd name="connsiteX11" fmla="*/ 89912 w 694415"/>
                <a:gd name="connsiteY11" fmla="*/ 168751 h 820818"/>
                <a:gd name="connsiteX12" fmla="*/ 85926 w 694415"/>
                <a:gd name="connsiteY12" fmla="*/ 196272 h 820818"/>
                <a:gd name="connsiteX13" fmla="*/ 83994 w 694415"/>
                <a:gd name="connsiteY13" fmla="*/ 215706 h 820818"/>
                <a:gd name="connsiteX14" fmla="*/ 79707 w 694415"/>
                <a:gd name="connsiteY14" fmla="*/ 222889 h 820818"/>
                <a:gd name="connsiteX15" fmla="*/ 81639 w 694415"/>
                <a:gd name="connsiteY15" fmla="*/ 231881 h 820818"/>
                <a:gd name="connsiteX16" fmla="*/ 79707 w 694415"/>
                <a:gd name="connsiteY16" fmla="*/ 240753 h 820818"/>
                <a:gd name="connsiteX17" fmla="*/ 81760 w 694415"/>
                <a:gd name="connsiteY17" fmla="*/ 249505 h 820818"/>
                <a:gd name="connsiteX18" fmla="*/ 81760 w 694415"/>
                <a:gd name="connsiteY18" fmla="*/ 255118 h 820818"/>
                <a:gd name="connsiteX19" fmla="*/ 80673 w 694415"/>
                <a:gd name="connsiteY19" fmla="*/ 266826 h 820818"/>
                <a:gd name="connsiteX20" fmla="*/ 80190 w 694415"/>
                <a:gd name="connsiteY20" fmla="*/ 281493 h 820818"/>
                <a:gd name="connsiteX21" fmla="*/ 83390 w 694415"/>
                <a:gd name="connsiteY21" fmla="*/ 291029 h 820818"/>
                <a:gd name="connsiteX22" fmla="*/ 83390 w 694415"/>
                <a:gd name="connsiteY22" fmla="*/ 298030 h 820818"/>
                <a:gd name="connsiteX23" fmla="*/ 81458 w 694415"/>
                <a:gd name="connsiteY23" fmla="*/ 306359 h 820818"/>
                <a:gd name="connsiteX24" fmla="*/ 79586 w 694415"/>
                <a:gd name="connsiteY24" fmla="*/ 313360 h 820818"/>
                <a:gd name="connsiteX25" fmla="*/ 89127 w 694415"/>
                <a:gd name="connsiteY25" fmla="*/ 324163 h 820818"/>
                <a:gd name="connsiteX26" fmla="*/ 97399 w 694415"/>
                <a:gd name="connsiteY26" fmla="*/ 335027 h 820818"/>
                <a:gd name="connsiteX27" fmla="*/ 103800 w 694415"/>
                <a:gd name="connsiteY27" fmla="*/ 344080 h 820818"/>
                <a:gd name="connsiteX28" fmla="*/ 103800 w 694415"/>
                <a:gd name="connsiteY28" fmla="*/ 344080 h 820818"/>
                <a:gd name="connsiteX29" fmla="*/ 104223 w 694415"/>
                <a:gd name="connsiteY29" fmla="*/ 344865 h 820818"/>
                <a:gd name="connsiteX30" fmla="*/ 105732 w 694415"/>
                <a:gd name="connsiteY30" fmla="*/ 347279 h 820818"/>
                <a:gd name="connsiteX31" fmla="*/ 104404 w 694415"/>
                <a:gd name="connsiteY31" fmla="*/ 346132 h 820818"/>
                <a:gd name="connsiteX32" fmla="*/ 104404 w 694415"/>
                <a:gd name="connsiteY32" fmla="*/ 346615 h 820818"/>
                <a:gd name="connsiteX33" fmla="*/ 108268 w 694415"/>
                <a:gd name="connsiteY33" fmla="*/ 349814 h 820818"/>
                <a:gd name="connsiteX34" fmla="*/ 108268 w 694415"/>
                <a:gd name="connsiteY34" fmla="*/ 360014 h 820818"/>
                <a:gd name="connsiteX35" fmla="*/ 103800 w 694415"/>
                <a:gd name="connsiteY35" fmla="*/ 367678 h 820818"/>
                <a:gd name="connsiteX36" fmla="*/ 102532 w 694415"/>
                <a:gd name="connsiteY36" fmla="*/ 370213 h 820818"/>
                <a:gd name="connsiteX37" fmla="*/ 100600 w 694415"/>
                <a:gd name="connsiteY37" fmla="*/ 370213 h 820818"/>
                <a:gd name="connsiteX38" fmla="*/ 96131 w 694415"/>
                <a:gd name="connsiteY38" fmla="*/ 371481 h 820818"/>
                <a:gd name="connsiteX39" fmla="*/ 87859 w 694415"/>
                <a:gd name="connsiteY39" fmla="*/ 375283 h 820818"/>
                <a:gd name="connsiteX40" fmla="*/ 70649 w 694415"/>
                <a:gd name="connsiteY40" fmla="*/ 381681 h 820818"/>
                <a:gd name="connsiteX41" fmla="*/ 64611 w 694415"/>
                <a:gd name="connsiteY41" fmla="*/ 398882 h 820818"/>
                <a:gd name="connsiteX42" fmla="*/ 60142 w 694415"/>
                <a:gd name="connsiteY42" fmla="*/ 402684 h 820818"/>
                <a:gd name="connsiteX43" fmla="*/ 55070 w 694415"/>
                <a:gd name="connsiteY43" fmla="*/ 405883 h 820818"/>
                <a:gd name="connsiteX44" fmla="*/ 58874 w 694415"/>
                <a:gd name="connsiteY44" fmla="*/ 410349 h 820818"/>
                <a:gd name="connsiteX45" fmla="*/ 60142 w 694415"/>
                <a:gd name="connsiteY45" fmla="*/ 414815 h 820818"/>
                <a:gd name="connsiteX46" fmla="*/ 57606 w 694415"/>
                <a:gd name="connsiteY46" fmla="*/ 421816 h 820818"/>
                <a:gd name="connsiteX47" fmla="*/ 59539 w 694415"/>
                <a:gd name="connsiteY47" fmla="*/ 436483 h 820818"/>
                <a:gd name="connsiteX48" fmla="*/ 55070 w 694415"/>
                <a:gd name="connsiteY48" fmla="*/ 446682 h 820818"/>
                <a:gd name="connsiteX49" fmla="*/ 42993 w 694415"/>
                <a:gd name="connsiteY49" fmla="*/ 452416 h 820818"/>
                <a:gd name="connsiteX50" fmla="*/ 41121 w 694415"/>
                <a:gd name="connsiteY50" fmla="*/ 464487 h 820818"/>
                <a:gd name="connsiteX51" fmla="*/ 29649 w 694415"/>
                <a:gd name="connsiteY51" fmla="*/ 470884 h 820818"/>
                <a:gd name="connsiteX52" fmla="*/ 19444 w 694415"/>
                <a:gd name="connsiteY52" fmla="*/ 480421 h 820818"/>
                <a:gd name="connsiteX53" fmla="*/ 19444 w 694415"/>
                <a:gd name="connsiteY53" fmla="*/ 486456 h 820818"/>
                <a:gd name="connsiteX54" fmla="*/ 20712 w 694415"/>
                <a:gd name="connsiteY54" fmla="*/ 492853 h 820818"/>
                <a:gd name="connsiteX55" fmla="*/ 26448 w 694415"/>
                <a:gd name="connsiteY55" fmla="*/ 506856 h 820818"/>
                <a:gd name="connsiteX56" fmla="*/ 32185 w 694415"/>
                <a:gd name="connsiteY56" fmla="*/ 509391 h 820818"/>
                <a:gd name="connsiteX57" fmla="*/ 35989 w 694415"/>
                <a:gd name="connsiteY57" fmla="*/ 512589 h 820818"/>
                <a:gd name="connsiteX58" fmla="*/ 37921 w 694415"/>
                <a:gd name="connsiteY58" fmla="*/ 513857 h 820818"/>
                <a:gd name="connsiteX59" fmla="*/ 37921 w 694415"/>
                <a:gd name="connsiteY59" fmla="*/ 514521 h 820818"/>
                <a:gd name="connsiteX60" fmla="*/ 42993 w 694415"/>
                <a:gd name="connsiteY60" fmla="*/ 515788 h 820818"/>
                <a:gd name="connsiteX61" fmla="*/ 38525 w 694415"/>
                <a:gd name="connsiteY61" fmla="*/ 522125 h 820818"/>
                <a:gd name="connsiteX62" fmla="*/ 36653 w 694415"/>
                <a:gd name="connsiteY62" fmla="*/ 536188 h 820818"/>
                <a:gd name="connsiteX63" fmla="*/ 21316 w 694415"/>
                <a:gd name="connsiteY63" fmla="*/ 539326 h 820818"/>
                <a:gd name="connsiteX64" fmla="*/ 16002 w 694415"/>
                <a:gd name="connsiteY64" fmla="*/ 542344 h 820818"/>
                <a:gd name="connsiteX65" fmla="*/ 18115 w 694415"/>
                <a:gd name="connsiteY65" fmla="*/ 542344 h 820818"/>
                <a:gd name="connsiteX66" fmla="*/ 0 w 694415"/>
                <a:gd name="connsiteY66" fmla="*/ 578436 h 820818"/>
                <a:gd name="connsiteX67" fmla="*/ 0 w 694415"/>
                <a:gd name="connsiteY67" fmla="*/ 578436 h 820818"/>
                <a:gd name="connsiteX68" fmla="*/ 390443 w 694415"/>
                <a:gd name="connsiteY68" fmla="*/ 797945 h 820818"/>
                <a:gd name="connsiteX69" fmla="*/ 390443 w 694415"/>
                <a:gd name="connsiteY69" fmla="*/ 798428 h 820818"/>
                <a:gd name="connsiteX70" fmla="*/ 604745 w 694415"/>
                <a:gd name="connsiteY70" fmla="*/ 824500 h 820818"/>
                <a:gd name="connsiteX71" fmla="*/ 698280 w 694415"/>
                <a:gd name="connsiteY71" fmla="*/ 80513 h 820818"/>
                <a:gd name="connsiteX72" fmla="*/ 182843 w 694415"/>
                <a:gd name="connsiteY72" fmla="*/ 0 h 820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94415" h="820818">
                  <a:moveTo>
                    <a:pt x="164486" y="108879"/>
                  </a:moveTo>
                  <a:lnTo>
                    <a:pt x="164486" y="99524"/>
                  </a:lnTo>
                  <a:cubicBezTo>
                    <a:pt x="164344" y="101732"/>
                    <a:pt x="163959" y="103918"/>
                    <a:pt x="163339" y="106042"/>
                  </a:cubicBezTo>
                  <a:cubicBezTo>
                    <a:pt x="163701" y="108758"/>
                    <a:pt x="163942" y="111474"/>
                    <a:pt x="160621" y="113345"/>
                  </a:cubicBezTo>
                  <a:cubicBezTo>
                    <a:pt x="156394" y="115699"/>
                    <a:pt x="151564" y="113345"/>
                    <a:pt x="147397" y="117148"/>
                  </a:cubicBezTo>
                  <a:cubicBezTo>
                    <a:pt x="143231" y="120950"/>
                    <a:pt x="143412" y="125477"/>
                    <a:pt x="137494" y="118596"/>
                  </a:cubicBezTo>
                  <a:cubicBezTo>
                    <a:pt x="133026" y="113345"/>
                    <a:pt x="133328" y="110509"/>
                    <a:pt x="125417" y="110147"/>
                  </a:cubicBezTo>
                  <a:cubicBezTo>
                    <a:pt x="119549" y="110198"/>
                    <a:pt x="113810" y="108427"/>
                    <a:pt x="108993" y="105077"/>
                  </a:cubicBezTo>
                  <a:cubicBezTo>
                    <a:pt x="104887" y="102844"/>
                    <a:pt x="98728" y="101516"/>
                    <a:pt x="96192" y="106948"/>
                  </a:cubicBezTo>
                  <a:cubicBezTo>
                    <a:pt x="91542" y="117087"/>
                    <a:pt x="102230" y="129641"/>
                    <a:pt x="98305" y="140746"/>
                  </a:cubicBezTo>
                  <a:cubicBezTo>
                    <a:pt x="96856" y="145031"/>
                    <a:pt x="92871" y="148170"/>
                    <a:pt x="90697" y="152214"/>
                  </a:cubicBezTo>
                  <a:cubicBezTo>
                    <a:pt x="87376" y="158249"/>
                    <a:pt x="90697" y="162293"/>
                    <a:pt x="89912" y="168751"/>
                  </a:cubicBezTo>
                  <a:cubicBezTo>
                    <a:pt x="89368" y="174062"/>
                    <a:pt x="75238" y="192229"/>
                    <a:pt x="85926" y="196272"/>
                  </a:cubicBezTo>
                  <a:cubicBezTo>
                    <a:pt x="88050" y="202733"/>
                    <a:pt x="87348" y="209790"/>
                    <a:pt x="83994" y="215706"/>
                  </a:cubicBezTo>
                  <a:cubicBezTo>
                    <a:pt x="82424" y="218422"/>
                    <a:pt x="79948" y="219629"/>
                    <a:pt x="79707" y="222889"/>
                  </a:cubicBezTo>
                  <a:cubicBezTo>
                    <a:pt x="79465" y="226148"/>
                    <a:pt x="81820" y="228139"/>
                    <a:pt x="81639" y="231881"/>
                  </a:cubicBezTo>
                  <a:cubicBezTo>
                    <a:pt x="81639" y="234597"/>
                    <a:pt x="79526" y="237132"/>
                    <a:pt x="79707" y="240753"/>
                  </a:cubicBezTo>
                  <a:cubicBezTo>
                    <a:pt x="80127" y="243726"/>
                    <a:pt x="80814" y="246655"/>
                    <a:pt x="81760" y="249505"/>
                  </a:cubicBezTo>
                  <a:cubicBezTo>
                    <a:pt x="82062" y="251364"/>
                    <a:pt x="82062" y="253259"/>
                    <a:pt x="81760" y="255118"/>
                  </a:cubicBezTo>
                  <a:cubicBezTo>
                    <a:pt x="80860" y="258952"/>
                    <a:pt x="80494" y="262892"/>
                    <a:pt x="80673" y="266826"/>
                  </a:cubicBezTo>
                  <a:cubicBezTo>
                    <a:pt x="81722" y="271680"/>
                    <a:pt x="81556" y="276718"/>
                    <a:pt x="80190" y="281493"/>
                  </a:cubicBezTo>
                  <a:cubicBezTo>
                    <a:pt x="79586" y="284691"/>
                    <a:pt x="82122" y="287890"/>
                    <a:pt x="83390" y="291029"/>
                  </a:cubicBezTo>
                  <a:cubicBezTo>
                    <a:pt x="84058" y="293315"/>
                    <a:pt x="84058" y="295744"/>
                    <a:pt x="83390" y="298030"/>
                  </a:cubicBezTo>
                  <a:cubicBezTo>
                    <a:pt x="82786" y="300625"/>
                    <a:pt x="83390" y="304065"/>
                    <a:pt x="81458" y="306359"/>
                  </a:cubicBezTo>
                  <a:cubicBezTo>
                    <a:pt x="79526" y="308652"/>
                    <a:pt x="78318" y="309497"/>
                    <a:pt x="79586" y="313360"/>
                  </a:cubicBezTo>
                  <a:cubicBezTo>
                    <a:pt x="80488" y="318464"/>
                    <a:pt x="84171" y="322635"/>
                    <a:pt x="89127" y="324163"/>
                  </a:cubicBezTo>
                  <a:cubicBezTo>
                    <a:pt x="92991" y="324827"/>
                    <a:pt x="95527" y="331828"/>
                    <a:pt x="97399" y="335027"/>
                  </a:cubicBezTo>
                  <a:cubicBezTo>
                    <a:pt x="99271" y="338226"/>
                    <a:pt x="101687" y="341062"/>
                    <a:pt x="103800" y="344080"/>
                  </a:cubicBezTo>
                  <a:lnTo>
                    <a:pt x="103800" y="344080"/>
                  </a:lnTo>
                  <a:cubicBezTo>
                    <a:pt x="103976" y="344321"/>
                    <a:pt x="104118" y="344585"/>
                    <a:pt x="104223" y="344865"/>
                  </a:cubicBezTo>
                  <a:cubicBezTo>
                    <a:pt x="104766" y="345649"/>
                    <a:pt x="105249" y="346494"/>
                    <a:pt x="105732" y="347279"/>
                  </a:cubicBezTo>
                  <a:cubicBezTo>
                    <a:pt x="105211" y="346998"/>
                    <a:pt x="104757" y="346607"/>
                    <a:pt x="104404" y="346132"/>
                  </a:cubicBezTo>
                  <a:lnTo>
                    <a:pt x="104404" y="346615"/>
                  </a:lnTo>
                  <a:cubicBezTo>
                    <a:pt x="105732" y="347943"/>
                    <a:pt x="107000" y="348546"/>
                    <a:pt x="108268" y="349814"/>
                  </a:cubicBezTo>
                  <a:cubicBezTo>
                    <a:pt x="109536" y="351081"/>
                    <a:pt x="108268" y="357479"/>
                    <a:pt x="108268" y="360014"/>
                  </a:cubicBezTo>
                  <a:cubicBezTo>
                    <a:pt x="108268" y="364480"/>
                    <a:pt x="105732" y="364480"/>
                    <a:pt x="103800" y="367678"/>
                  </a:cubicBezTo>
                  <a:cubicBezTo>
                    <a:pt x="103136" y="368946"/>
                    <a:pt x="104404" y="369610"/>
                    <a:pt x="102532" y="370213"/>
                  </a:cubicBezTo>
                  <a:lnTo>
                    <a:pt x="100600" y="370213"/>
                  </a:lnTo>
                  <a:cubicBezTo>
                    <a:pt x="99044" y="370353"/>
                    <a:pt x="97529" y="370783"/>
                    <a:pt x="96131" y="371481"/>
                  </a:cubicBezTo>
                  <a:cubicBezTo>
                    <a:pt x="92991" y="372748"/>
                    <a:pt x="91663" y="374680"/>
                    <a:pt x="87859" y="375283"/>
                  </a:cubicBezTo>
                  <a:cubicBezTo>
                    <a:pt x="81742" y="376207"/>
                    <a:pt x="75883" y="378385"/>
                    <a:pt x="70649" y="381681"/>
                  </a:cubicBezTo>
                  <a:cubicBezTo>
                    <a:pt x="64309" y="386147"/>
                    <a:pt x="69381" y="393752"/>
                    <a:pt x="64611" y="398882"/>
                  </a:cubicBezTo>
                  <a:cubicBezTo>
                    <a:pt x="63292" y="400337"/>
                    <a:pt x="61790" y="401615"/>
                    <a:pt x="60142" y="402684"/>
                  </a:cubicBezTo>
                  <a:cubicBezTo>
                    <a:pt x="57606" y="403952"/>
                    <a:pt x="55070" y="403348"/>
                    <a:pt x="55070" y="405883"/>
                  </a:cubicBezTo>
                  <a:cubicBezTo>
                    <a:pt x="55070" y="408418"/>
                    <a:pt x="57606" y="409082"/>
                    <a:pt x="58874" y="410349"/>
                  </a:cubicBezTo>
                  <a:cubicBezTo>
                    <a:pt x="59600" y="411734"/>
                    <a:pt x="60032" y="413255"/>
                    <a:pt x="60142" y="414815"/>
                  </a:cubicBezTo>
                  <a:cubicBezTo>
                    <a:pt x="60142" y="417350"/>
                    <a:pt x="58270" y="419282"/>
                    <a:pt x="57606" y="421816"/>
                  </a:cubicBezTo>
                  <a:cubicBezTo>
                    <a:pt x="55674" y="426886"/>
                    <a:pt x="58874" y="430749"/>
                    <a:pt x="59539" y="436483"/>
                  </a:cubicBezTo>
                  <a:cubicBezTo>
                    <a:pt x="60142" y="440888"/>
                    <a:pt x="57606" y="443484"/>
                    <a:pt x="55070" y="446682"/>
                  </a:cubicBezTo>
                  <a:cubicBezTo>
                    <a:pt x="52534" y="449881"/>
                    <a:pt x="46133" y="449217"/>
                    <a:pt x="42993" y="452416"/>
                  </a:cubicBezTo>
                  <a:cubicBezTo>
                    <a:pt x="39853" y="455615"/>
                    <a:pt x="42389" y="460685"/>
                    <a:pt x="41121" y="464487"/>
                  </a:cubicBezTo>
                  <a:cubicBezTo>
                    <a:pt x="38748" y="468548"/>
                    <a:pt x="34353" y="470999"/>
                    <a:pt x="29649" y="470884"/>
                  </a:cubicBezTo>
                  <a:cubicBezTo>
                    <a:pt x="25180" y="470884"/>
                    <a:pt x="21980" y="477222"/>
                    <a:pt x="19444" y="480421"/>
                  </a:cubicBezTo>
                  <a:cubicBezTo>
                    <a:pt x="18365" y="482288"/>
                    <a:pt x="18365" y="484589"/>
                    <a:pt x="19444" y="486456"/>
                  </a:cubicBezTo>
                  <a:cubicBezTo>
                    <a:pt x="20048" y="488387"/>
                    <a:pt x="20048" y="490319"/>
                    <a:pt x="20712" y="492853"/>
                  </a:cubicBezTo>
                  <a:cubicBezTo>
                    <a:pt x="21980" y="496656"/>
                    <a:pt x="22644" y="503657"/>
                    <a:pt x="26448" y="506856"/>
                  </a:cubicBezTo>
                  <a:cubicBezTo>
                    <a:pt x="27716" y="508123"/>
                    <a:pt x="30252" y="508123"/>
                    <a:pt x="32185" y="509391"/>
                  </a:cubicBezTo>
                  <a:cubicBezTo>
                    <a:pt x="34117" y="510658"/>
                    <a:pt x="34721" y="511322"/>
                    <a:pt x="35989" y="512589"/>
                  </a:cubicBezTo>
                  <a:cubicBezTo>
                    <a:pt x="37257" y="513857"/>
                    <a:pt x="37257" y="513857"/>
                    <a:pt x="37921" y="513857"/>
                  </a:cubicBezTo>
                  <a:lnTo>
                    <a:pt x="37921" y="514521"/>
                  </a:lnTo>
                  <a:cubicBezTo>
                    <a:pt x="39189" y="515124"/>
                    <a:pt x="42389" y="516392"/>
                    <a:pt x="42993" y="515788"/>
                  </a:cubicBezTo>
                  <a:cubicBezTo>
                    <a:pt x="41121" y="517719"/>
                    <a:pt x="38525" y="519590"/>
                    <a:pt x="38525" y="522125"/>
                  </a:cubicBezTo>
                  <a:cubicBezTo>
                    <a:pt x="38835" y="526890"/>
                    <a:pt x="38199" y="531670"/>
                    <a:pt x="36653" y="536188"/>
                  </a:cubicBezTo>
                  <a:cubicBezTo>
                    <a:pt x="33453" y="540594"/>
                    <a:pt x="25784" y="538723"/>
                    <a:pt x="21316" y="539326"/>
                  </a:cubicBezTo>
                  <a:cubicBezTo>
                    <a:pt x="19235" y="539651"/>
                    <a:pt x="17346" y="540724"/>
                    <a:pt x="16002" y="542344"/>
                  </a:cubicBezTo>
                  <a:lnTo>
                    <a:pt x="18115" y="542344"/>
                  </a:lnTo>
                  <a:lnTo>
                    <a:pt x="0" y="578436"/>
                  </a:lnTo>
                  <a:lnTo>
                    <a:pt x="0" y="578436"/>
                  </a:lnTo>
                  <a:lnTo>
                    <a:pt x="390443" y="797945"/>
                  </a:lnTo>
                  <a:lnTo>
                    <a:pt x="390443" y="798428"/>
                  </a:lnTo>
                  <a:lnTo>
                    <a:pt x="604745" y="824500"/>
                  </a:lnTo>
                  <a:lnTo>
                    <a:pt x="698280" y="80513"/>
                  </a:lnTo>
                  <a:cubicBezTo>
                    <a:pt x="523952" y="59630"/>
                    <a:pt x="348053" y="33014"/>
                    <a:pt x="182843" y="0"/>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4" name="Freeform 73">
              <a:extLst>
                <a:ext uri="{FF2B5EF4-FFF2-40B4-BE49-F238E27FC236}">
                  <a16:creationId xmlns:a16="http://schemas.microsoft.com/office/drawing/2014/main" id="{888B2104-6333-034E-9AA2-4997C40F16E9}"/>
                </a:ext>
              </a:extLst>
            </p:cNvPr>
            <p:cNvSpPr/>
            <p:nvPr/>
          </p:nvSpPr>
          <p:spPr>
            <a:xfrm>
              <a:off x="8294539" y="3355514"/>
              <a:ext cx="491444" cy="337702"/>
            </a:xfrm>
            <a:custGeom>
              <a:avLst/>
              <a:gdLst>
                <a:gd name="connsiteX0" fmla="*/ 483736 w 483071"/>
                <a:gd name="connsiteY0" fmla="*/ 162232 h 331948"/>
                <a:gd name="connsiteX1" fmla="*/ 480717 w 483071"/>
                <a:gd name="connsiteY1" fmla="*/ 171950 h 331948"/>
                <a:gd name="connsiteX2" fmla="*/ 475342 w 483071"/>
                <a:gd name="connsiteY2" fmla="*/ 177985 h 331948"/>
                <a:gd name="connsiteX3" fmla="*/ 473833 w 483071"/>
                <a:gd name="connsiteY3" fmla="*/ 175631 h 331948"/>
                <a:gd name="connsiteX4" fmla="*/ 470150 w 483071"/>
                <a:gd name="connsiteY4" fmla="*/ 181667 h 331948"/>
                <a:gd name="connsiteX5" fmla="*/ 467312 w 483071"/>
                <a:gd name="connsiteY5" fmla="*/ 187702 h 331948"/>
                <a:gd name="connsiteX6" fmla="*/ 462360 w 483071"/>
                <a:gd name="connsiteY6" fmla="*/ 194100 h 331948"/>
                <a:gd name="connsiteX7" fmla="*/ 457529 w 483071"/>
                <a:gd name="connsiteY7" fmla="*/ 198445 h 331948"/>
                <a:gd name="connsiteX8" fmla="*/ 454933 w 483071"/>
                <a:gd name="connsiteY8" fmla="*/ 188969 h 331948"/>
                <a:gd name="connsiteX9" fmla="*/ 446660 w 483071"/>
                <a:gd name="connsiteY9" fmla="*/ 197178 h 331948"/>
                <a:gd name="connsiteX10" fmla="*/ 452276 w 483071"/>
                <a:gd name="connsiteY10" fmla="*/ 206653 h 331948"/>
                <a:gd name="connsiteX11" fmla="*/ 459824 w 483071"/>
                <a:gd name="connsiteY11" fmla="*/ 214379 h 331948"/>
                <a:gd name="connsiteX12" fmla="*/ 464413 w 483071"/>
                <a:gd name="connsiteY12" fmla="*/ 202308 h 331948"/>
                <a:gd name="connsiteX13" fmla="*/ 472203 w 483071"/>
                <a:gd name="connsiteY13" fmla="*/ 206653 h 331948"/>
                <a:gd name="connsiteX14" fmla="*/ 459824 w 483071"/>
                <a:gd name="connsiteY14" fmla="*/ 224277 h 331948"/>
                <a:gd name="connsiteX15" fmla="*/ 455959 w 483071"/>
                <a:gd name="connsiteY15" fmla="*/ 249022 h 331948"/>
                <a:gd name="connsiteX16" fmla="*/ 440380 w 483071"/>
                <a:gd name="connsiteY16" fmla="*/ 265257 h 331948"/>
                <a:gd name="connsiteX17" fmla="*/ 443279 w 483071"/>
                <a:gd name="connsiteY17" fmla="*/ 285898 h 331948"/>
                <a:gd name="connsiteX18" fmla="*/ 431625 w 483071"/>
                <a:gd name="connsiteY18" fmla="*/ 294408 h 331948"/>
                <a:gd name="connsiteX19" fmla="*/ 436093 w 483071"/>
                <a:gd name="connsiteY19" fmla="*/ 305634 h 331948"/>
                <a:gd name="connsiteX20" fmla="*/ 433677 w 483071"/>
                <a:gd name="connsiteY20" fmla="*/ 317162 h 331948"/>
                <a:gd name="connsiteX21" fmla="*/ 420936 w 483071"/>
                <a:gd name="connsiteY21" fmla="*/ 332371 h 331948"/>
                <a:gd name="connsiteX22" fmla="*/ 416408 w 483071"/>
                <a:gd name="connsiteY22" fmla="*/ 312696 h 331948"/>
                <a:gd name="connsiteX23" fmla="*/ 407954 w 483071"/>
                <a:gd name="connsiteY23" fmla="*/ 291693 h 331948"/>
                <a:gd name="connsiteX24" fmla="*/ 412543 w 483071"/>
                <a:gd name="connsiteY24" fmla="*/ 287045 h 331948"/>
                <a:gd name="connsiteX25" fmla="*/ 409766 w 483071"/>
                <a:gd name="connsiteY25" fmla="*/ 279742 h 331948"/>
                <a:gd name="connsiteX26" fmla="*/ 413570 w 483071"/>
                <a:gd name="connsiteY26" fmla="*/ 272862 h 331948"/>
                <a:gd name="connsiteX27" fmla="*/ 409584 w 483071"/>
                <a:gd name="connsiteY27" fmla="*/ 263266 h 331948"/>
                <a:gd name="connsiteX28" fmla="*/ 415079 w 483071"/>
                <a:gd name="connsiteY28" fmla="*/ 256747 h 331948"/>
                <a:gd name="connsiteX29" fmla="*/ 415563 w 483071"/>
                <a:gd name="connsiteY29" fmla="*/ 249746 h 331948"/>
                <a:gd name="connsiteX30" fmla="*/ 419910 w 483071"/>
                <a:gd name="connsiteY30" fmla="*/ 249746 h 331948"/>
                <a:gd name="connsiteX31" fmla="*/ 421842 w 483071"/>
                <a:gd name="connsiteY31" fmla="*/ 244978 h 331948"/>
                <a:gd name="connsiteX32" fmla="*/ 427035 w 483071"/>
                <a:gd name="connsiteY32" fmla="*/ 244073 h 331948"/>
                <a:gd name="connsiteX33" fmla="*/ 429753 w 483071"/>
                <a:gd name="connsiteY33" fmla="*/ 239667 h 331948"/>
                <a:gd name="connsiteX34" fmla="*/ 437904 w 483071"/>
                <a:gd name="connsiteY34" fmla="*/ 231881 h 331948"/>
                <a:gd name="connsiteX35" fmla="*/ 424378 w 483071"/>
                <a:gd name="connsiteY35" fmla="*/ 231881 h 331948"/>
                <a:gd name="connsiteX36" fmla="*/ 425465 w 483071"/>
                <a:gd name="connsiteY36" fmla="*/ 225061 h 331948"/>
                <a:gd name="connsiteX37" fmla="*/ 417797 w 483071"/>
                <a:gd name="connsiteY37" fmla="*/ 228683 h 331948"/>
                <a:gd name="connsiteX38" fmla="*/ 413570 w 483071"/>
                <a:gd name="connsiteY38" fmla="*/ 228683 h 331948"/>
                <a:gd name="connsiteX39" fmla="*/ 411698 w 483071"/>
                <a:gd name="connsiteY39" fmla="*/ 223130 h 331948"/>
                <a:gd name="connsiteX40" fmla="*/ 412241 w 483071"/>
                <a:gd name="connsiteY40" fmla="*/ 217095 h 331948"/>
                <a:gd name="connsiteX41" fmla="*/ 403969 w 483071"/>
                <a:gd name="connsiteY41" fmla="*/ 211602 h 331948"/>
                <a:gd name="connsiteX42" fmla="*/ 405720 w 483071"/>
                <a:gd name="connsiteY42" fmla="*/ 199109 h 331948"/>
                <a:gd name="connsiteX43" fmla="*/ 398897 w 483071"/>
                <a:gd name="connsiteY43" fmla="*/ 199531 h 331948"/>
                <a:gd name="connsiteX44" fmla="*/ 404029 w 483071"/>
                <a:gd name="connsiteY44" fmla="*/ 190659 h 331948"/>
                <a:gd name="connsiteX45" fmla="*/ 401070 w 483071"/>
                <a:gd name="connsiteY45" fmla="*/ 178589 h 331948"/>
                <a:gd name="connsiteX46" fmla="*/ 395032 w 483071"/>
                <a:gd name="connsiteY46" fmla="*/ 171346 h 331948"/>
                <a:gd name="connsiteX47" fmla="*/ 371724 w 483071"/>
                <a:gd name="connsiteY47" fmla="*/ 187521 h 331948"/>
                <a:gd name="connsiteX48" fmla="*/ 361700 w 483071"/>
                <a:gd name="connsiteY48" fmla="*/ 174726 h 331948"/>
                <a:gd name="connsiteX49" fmla="*/ 356265 w 483071"/>
                <a:gd name="connsiteY49" fmla="*/ 162655 h 331948"/>
                <a:gd name="connsiteX50" fmla="*/ 346121 w 483071"/>
                <a:gd name="connsiteY50" fmla="*/ 155956 h 331948"/>
                <a:gd name="connsiteX51" fmla="*/ 343705 w 483071"/>
                <a:gd name="connsiteY51" fmla="*/ 140082 h 331948"/>
                <a:gd name="connsiteX52" fmla="*/ 329153 w 483071"/>
                <a:gd name="connsiteY52" fmla="*/ 114311 h 331948"/>
                <a:gd name="connsiteX53" fmla="*/ 315204 w 483071"/>
                <a:gd name="connsiteY53" fmla="*/ 139660 h 331948"/>
                <a:gd name="connsiteX54" fmla="*/ 342619 w 483071"/>
                <a:gd name="connsiteY54" fmla="*/ 193436 h 331948"/>
                <a:gd name="connsiteX55" fmla="*/ 337365 w 483071"/>
                <a:gd name="connsiteY55" fmla="*/ 213473 h 331948"/>
                <a:gd name="connsiteX56" fmla="*/ 314661 w 483071"/>
                <a:gd name="connsiteY56" fmla="*/ 193375 h 331948"/>
                <a:gd name="connsiteX57" fmla="*/ 300108 w 483071"/>
                <a:gd name="connsiteY57" fmla="*/ 199411 h 331948"/>
                <a:gd name="connsiteX58" fmla="*/ 289299 w 483071"/>
                <a:gd name="connsiteY58" fmla="*/ 196695 h 331948"/>
                <a:gd name="connsiteX59" fmla="*/ 261100 w 483071"/>
                <a:gd name="connsiteY59" fmla="*/ 195548 h 331948"/>
                <a:gd name="connsiteX60" fmla="*/ 262248 w 483071"/>
                <a:gd name="connsiteY60" fmla="*/ 205869 h 331948"/>
                <a:gd name="connsiteX61" fmla="*/ 256209 w 483071"/>
                <a:gd name="connsiteY61" fmla="*/ 205446 h 331948"/>
                <a:gd name="connsiteX62" fmla="*/ 249084 w 483071"/>
                <a:gd name="connsiteY62" fmla="*/ 203273 h 331948"/>
                <a:gd name="connsiteX63" fmla="*/ 248359 w 483071"/>
                <a:gd name="connsiteY63" fmla="*/ 202549 h 331948"/>
                <a:gd name="connsiteX64" fmla="*/ 248359 w 483071"/>
                <a:gd name="connsiteY64" fmla="*/ 202549 h 331948"/>
                <a:gd name="connsiteX65" fmla="*/ 247997 w 483071"/>
                <a:gd name="connsiteY65" fmla="*/ 201946 h 331948"/>
                <a:gd name="connsiteX66" fmla="*/ 247272 w 483071"/>
                <a:gd name="connsiteY66" fmla="*/ 199713 h 331948"/>
                <a:gd name="connsiteX67" fmla="*/ 247272 w 483071"/>
                <a:gd name="connsiteY67" fmla="*/ 198023 h 331948"/>
                <a:gd name="connsiteX68" fmla="*/ 256149 w 483071"/>
                <a:gd name="connsiteY68" fmla="*/ 183236 h 331948"/>
                <a:gd name="connsiteX69" fmla="*/ 257055 w 483071"/>
                <a:gd name="connsiteY69" fmla="*/ 182330 h 331948"/>
                <a:gd name="connsiteX70" fmla="*/ 258806 w 483071"/>
                <a:gd name="connsiteY70" fmla="*/ 180701 h 331948"/>
                <a:gd name="connsiteX71" fmla="*/ 261221 w 483071"/>
                <a:gd name="connsiteY71" fmla="*/ 177019 h 331948"/>
                <a:gd name="connsiteX72" fmla="*/ 261221 w 483071"/>
                <a:gd name="connsiteY72" fmla="*/ 174907 h 331948"/>
                <a:gd name="connsiteX73" fmla="*/ 259289 w 483071"/>
                <a:gd name="connsiteY73" fmla="*/ 165371 h 331948"/>
                <a:gd name="connsiteX74" fmla="*/ 258806 w 483071"/>
                <a:gd name="connsiteY74" fmla="*/ 162776 h 331948"/>
                <a:gd name="connsiteX75" fmla="*/ 258806 w 483071"/>
                <a:gd name="connsiteY75" fmla="*/ 161086 h 331948"/>
                <a:gd name="connsiteX76" fmla="*/ 258806 w 483071"/>
                <a:gd name="connsiteY76" fmla="*/ 161086 h 331948"/>
                <a:gd name="connsiteX77" fmla="*/ 258806 w 483071"/>
                <a:gd name="connsiteY77" fmla="*/ 158732 h 331948"/>
                <a:gd name="connsiteX78" fmla="*/ 258806 w 483071"/>
                <a:gd name="connsiteY78" fmla="*/ 158068 h 331948"/>
                <a:gd name="connsiteX79" fmla="*/ 258806 w 483071"/>
                <a:gd name="connsiteY79" fmla="*/ 157344 h 331948"/>
                <a:gd name="connsiteX80" fmla="*/ 258806 w 483071"/>
                <a:gd name="connsiteY80" fmla="*/ 156559 h 331948"/>
                <a:gd name="connsiteX81" fmla="*/ 259591 w 483071"/>
                <a:gd name="connsiteY81" fmla="*/ 154628 h 331948"/>
                <a:gd name="connsiteX82" fmla="*/ 261764 w 483071"/>
                <a:gd name="connsiteY82" fmla="*/ 148592 h 331948"/>
                <a:gd name="connsiteX83" fmla="*/ 260858 w 483071"/>
                <a:gd name="connsiteY83" fmla="*/ 146058 h 331948"/>
                <a:gd name="connsiteX84" fmla="*/ 258926 w 483071"/>
                <a:gd name="connsiteY84" fmla="*/ 143462 h 331948"/>
                <a:gd name="connsiteX85" fmla="*/ 258927 w 483071"/>
                <a:gd name="connsiteY85" fmla="*/ 143462 h 331948"/>
                <a:gd name="connsiteX86" fmla="*/ 257900 w 483071"/>
                <a:gd name="connsiteY86" fmla="*/ 142436 h 331948"/>
                <a:gd name="connsiteX87" fmla="*/ 257417 w 483071"/>
                <a:gd name="connsiteY87" fmla="*/ 141953 h 331948"/>
                <a:gd name="connsiteX88" fmla="*/ 254156 w 483071"/>
                <a:gd name="connsiteY88" fmla="*/ 139177 h 331948"/>
                <a:gd name="connsiteX89" fmla="*/ 251922 w 483071"/>
                <a:gd name="connsiteY89" fmla="*/ 137789 h 331948"/>
                <a:gd name="connsiteX90" fmla="*/ 242381 w 483071"/>
                <a:gd name="connsiteY90" fmla="*/ 133987 h 331948"/>
                <a:gd name="connsiteX91" fmla="*/ 223904 w 483071"/>
                <a:gd name="connsiteY91" fmla="*/ 121192 h 331948"/>
                <a:gd name="connsiteX92" fmla="*/ 218831 w 483071"/>
                <a:gd name="connsiteY92" fmla="*/ 121192 h 331948"/>
                <a:gd name="connsiteX93" fmla="*/ 218409 w 483071"/>
                <a:gd name="connsiteY93" fmla="*/ 121192 h 331948"/>
                <a:gd name="connsiteX94" fmla="*/ 217926 w 483071"/>
                <a:gd name="connsiteY94" fmla="*/ 120829 h 331948"/>
                <a:gd name="connsiteX95" fmla="*/ 217926 w 483071"/>
                <a:gd name="connsiteY95" fmla="*/ 120829 h 331948"/>
                <a:gd name="connsiteX96" fmla="*/ 217503 w 483071"/>
                <a:gd name="connsiteY96" fmla="*/ 120467 h 331948"/>
                <a:gd name="connsiteX97" fmla="*/ 217503 w 483071"/>
                <a:gd name="connsiteY97" fmla="*/ 120467 h 331948"/>
                <a:gd name="connsiteX98" fmla="*/ 215631 w 483071"/>
                <a:gd name="connsiteY98" fmla="*/ 118777 h 331948"/>
                <a:gd name="connsiteX99" fmla="*/ 214846 w 483071"/>
                <a:gd name="connsiteY99" fmla="*/ 117932 h 331948"/>
                <a:gd name="connsiteX100" fmla="*/ 213276 w 483071"/>
                <a:gd name="connsiteY100" fmla="*/ 116605 h 331948"/>
                <a:gd name="connsiteX101" fmla="*/ 213276 w 483071"/>
                <a:gd name="connsiteY101" fmla="*/ 116605 h 331948"/>
                <a:gd name="connsiteX102" fmla="*/ 212552 w 483071"/>
                <a:gd name="connsiteY102" fmla="*/ 115760 h 331948"/>
                <a:gd name="connsiteX103" fmla="*/ 212552 w 483071"/>
                <a:gd name="connsiteY103" fmla="*/ 115760 h 331948"/>
                <a:gd name="connsiteX104" fmla="*/ 210861 w 483071"/>
                <a:gd name="connsiteY104" fmla="*/ 112380 h 331948"/>
                <a:gd name="connsiteX105" fmla="*/ 210378 w 483071"/>
                <a:gd name="connsiteY105" fmla="*/ 109845 h 331948"/>
                <a:gd name="connsiteX106" fmla="*/ 210378 w 483071"/>
                <a:gd name="connsiteY106" fmla="*/ 108698 h 331948"/>
                <a:gd name="connsiteX107" fmla="*/ 209955 w 483071"/>
                <a:gd name="connsiteY107" fmla="*/ 106525 h 331948"/>
                <a:gd name="connsiteX108" fmla="*/ 209955 w 483071"/>
                <a:gd name="connsiteY108" fmla="*/ 106525 h 331948"/>
                <a:gd name="connsiteX109" fmla="*/ 209230 w 483071"/>
                <a:gd name="connsiteY109" fmla="*/ 103810 h 331948"/>
                <a:gd name="connsiteX110" fmla="*/ 209230 w 483071"/>
                <a:gd name="connsiteY110" fmla="*/ 103025 h 331948"/>
                <a:gd name="connsiteX111" fmla="*/ 208566 w 483071"/>
                <a:gd name="connsiteY111" fmla="*/ 101516 h 331948"/>
                <a:gd name="connsiteX112" fmla="*/ 208566 w 483071"/>
                <a:gd name="connsiteY112" fmla="*/ 101516 h 331948"/>
                <a:gd name="connsiteX113" fmla="*/ 207781 w 483071"/>
                <a:gd name="connsiteY113" fmla="*/ 100128 h 331948"/>
                <a:gd name="connsiteX114" fmla="*/ 207781 w 483071"/>
                <a:gd name="connsiteY114" fmla="*/ 100128 h 331948"/>
                <a:gd name="connsiteX115" fmla="*/ 205970 w 483071"/>
                <a:gd name="connsiteY115" fmla="*/ 96989 h 331948"/>
                <a:gd name="connsiteX116" fmla="*/ 205306 w 483071"/>
                <a:gd name="connsiteY116" fmla="*/ 96326 h 331948"/>
                <a:gd name="connsiteX117" fmla="*/ 205306 w 483071"/>
                <a:gd name="connsiteY117" fmla="*/ 96326 h 331948"/>
                <a:gd name="connsiteX118" fmla="*/ 202890 w 483071"/>
                <a:gd name="connsiteY118" fmla="*/ 94756 h 331948"/>
                <a:gd name="connsiteX119" fmla="*/ 202890 w 483071"/>
                <a:gd name="connsiteY119" fmla="*/ 94756 h 331948"/>
                <a:gd name="connsiteX120" fmla="*/ 200958 w 483071"/>
                <a:gd name="connsiteY120" fmla="*/ 93972 h 331948"/>
                <a:gd name="connsiteX121" fmla="*/ 190089 w 483071"/>
                <a:gd name="connsiteY121" fmla="*/ 94636 h 331948"/>
                <a:gd name="connsiteX122" fmla="*/ 189364 w 483071"/>
                <a:gd name="connsiteY122" fmla="*/ 94636 h 331948"/>
                <a:gd name="connsiteX123" fmla="*/ 188398 w 483071"/>
                <a:gd name="connsiteY123" fmla="*/ 94636 h 331948"/>
                <a:gd name="connsiteX124" fmla="*/ 186949 w 483071"/>
                <a:gd name="connsiteY124" fmla="*/ 94636 h 331948"/>
                <a:gd name="connsiteX125" fmla="*/ 186043 w 483071"/>
                <a:gd name="connsiteY125" fmla="*/ 94213 h 331948"/>
                <a:gd name="connsiteX126" fmla="*/ 186043 w 483071"/>
                <a:gd name="connsiteY126" fmla="*/ 94213 h 331948"/>
                <a:gd name="connsiteX127" fmla="*/ 185681 w 483071"/>
                <a:gd name="connsiteY127" fmla="*/ 94213 h 331948"/>
                <a:gd name="connsiteX128" fmla="*/ 183748 w 483071"/>
                <a:gd name="connsiteY128" fmla="*/ 90109 h 331948"/>
                <a:gd name="connsiteX129" fmla="*/ 183265 w 483071"/>
                <a:gd name="connsiteY129" fmla="*/ 89385 h 331948"/>
                <a:gd name="connsiteX130" fmla="*/ 182239 w 483071"/>
                <a:gd name="connsiteY130" fmla="*/ 87876 h 331948"/>
                <a:gd name="connsiteX131" fmla="*/ 180306 w 483071"/>
                <a:gd name="connsiteY131" fmla="*/ 85703 h 331948"/>
                <a:gd name="connsiteX132" fmla="*/ 179582 w 483071"/>
                <a:gd name="connsiteY132" fmla="*/ 85039 h 331948"/>
                <a:gd name="connsiteX133" fmla="*/ 175597 w 483071"/>
                <a:gd name="connsiteY133" fmla="*/ 82263 h 331948"/>
                <a:gd name="connsiteX134" fmla="*/ 172155 w 483071"/>
                <a:gd name="connsiteY134" fmla="*/ 81177 h 331948"/>
                <a:gd name="connsiteX135" fmla="*/ 172155 w 483071"/>
                <a:gd name="connsiteY135" fmla="*/ 81177 h 331948"/>
                <a:gd name="connsiteX136" fmla="*/ 161406 w 483071"/>
                <a:gd name="connsiteY136" fmla="*/ 78219 h 331948"/>
                <a:gd name="connsiteX137" fmla="*/ 160923 w 483071"/>
                <a:gd name="connsiteY137" fmla="*/ 78219 h 331948"/>
                <a:gd name="connsiteX138" fmla="*/ 160561 w 483071"/>
                <a:gd name="connsiteY138" fmla="*/ 78219 h 331948"/>
                <a:gd name="connsiteX139" fmla="*/ 160561 w 483071"/>
                <a:gd name="connsiteY139" fmla="*/ 78219 h 331948"/>
                <a:gd name="connsiteX140" fmla="*/ 151503 w 483071"/>
                <a:gd name="connsiteY140" fmla="*/ 72184 h 331948"/>
                <a:gd name="connsiteX141" fmla="*/ 140392 w 483071"/>
                <a:gd name="connsiteY141" fmla="*/ 70313 h 331948"/>
                <a:gd name="connsiteX142" fmla="*/ 128316 w 483071"/>
                <a:gd name="connsiteY142" fmla="*/ 71701 h 331948"/>
                <a:gd name="connsiteX143" fmla="*/ 123666 w 483071"/>
                <a:gd name="connsiteY143" fmla="*/ 74055 h 331948"/>
                <a:gd name="connsiteX144" fmla="*/ 122096 w 483071"/>
                <a:gd name="connsiteY144" fmla="*/ 74055 h 331948"/>
                <a:gd name="connsiteX145" fmla="*/ 119802 w 483071"/>
                <a:gd name="connsiteY145" fmla="*/ 74055 h 331948"/>
                <a:gd name="connsiteX146" fmla="*/ 117869 w 483071"/>
                <a:gd name="connsiteY146" fmla="*/ 74055 h 331948"/>
                <a:gd name="connsiteX147" fmla="*/ 113522 w 483071"/>
                <a:gd name="connsiteY147" fmla="*/ 73693 h 331948"/>
                <a:gd name="connsiteX148" fmla="*/ 111952 w 483071"/>
                <a:gd name="connsiteY148" fmla="*/ 73693 h 331948"/>
                <a:gd name="connsiteX149" fmla="*/ 108752 w 483071"/>
                <a:gd name="connsiteY149" fmla="*/ 73331 h 331948"/>
                <a:gd name="connsiteX150" fmla="*/ 103317 w 483071"/>
                <a:gd name="connsiteY150" fmla="*/ 72848 h 331948"/>
                <a:gd name="connsiteX151" fmla="*/ 102109 w 483071"/>
                <a:gd name="connsiteY151" fmla="*/ 72848 h 331948"/>
                <a:gd name="connsiteX152" fmla="*/ 100358 w 483071"/>
                <a:gd name="connsiteY152" fmla="*/ 72848 h 331948"/>
                <a:gd name="connsiteX153" fmla="*/ 98788 w 483071"/>
                <a:gd name="connsiteY153" fmla="*/ 72848 h 331948"/>
                <a:gd name="connsiteX154" fmla="*/ 97580 w 483071"/>
                <a:gd name="connsiteY154" fmla="*/ 72848 h 331948"/>
                <a:gd name="connsiteX155" fmla="*/ 67388 w 483071"/>
                <a:gd name="connsiteY155" fmla="*/ 81961 h 331948"/>
                <a:gd name="connsiteX156" fmla="*/ 54527 w 483071"/>
                <a:gd name="connsiteY156" fmla="*/ 90713 h 331948"/>
                <a:gd name="connsiteX157" fmla="*/ 47341 w 483071"/>
                <a:gd name="connsiteY157" fmla="*/ 103930 h 331948"/>
                <a:gd name="connsiteX158" fmla="*/ 24757 w 483071"/>
                <a:gd name="connsiteY158" fmla="*/ 113828 h 331948"/>
                <a:gd name="connsiteX159" fmla="*/ 21195 w 483071"/>
                <a:gd name="connsiteY159" fmla="*/ 128132 h 331948"/>
                <a:gd name="connsiteX160" fmla="*/ 12500 w 483071"/>
                <a:gd name="connsiteY160" fmla="*/ 138453 h 331948"/>
                <a:gd name="connsiteX161" fmla="*/ 8031 w 483071"/>
                <a:gd name="connsiteY161" fmla="*/ 141652 h 331948"/>
                <a:gd name="connsiteX162" fmla="*/ 5495 w 483071"/>
                <a:gd name="connsiteY162" fmla="*/ 123545 h 331948"/>
                <a:gd name="connsiteX163" fmla="*/ 2898 w 483071"/>
                <a:gd name="connsiteY163" fmla="*/ 100007 h 331948"/>
                <a:gd name="connsiteX164" fmla="*/ 1026 w 483071"/>
                <a:gd name="connsiteY164" fmla="*/ 77736 h 331948"/>
                <a:gd name="connsiteX165" fmla="*/ 0 w 483071"/>
                <a:gd name="connsiteY165" fmla="*/ 67174 h 331948"/>
                <a:gd name="connsiteX166" fmla="*/ 346483 w 483071"/>
                <a:gd name="connsiteY166" fmla="*/ 4708 h 331948"/>
                <a:gd name="connsiteX167" fmla="*/ 372509 w 483071"/>
                <a:gd name="connsiteY167" fmla="*/ 0 h 331948"/>
                <a:gd name="connsiteX168" fmla="*/ 401855 w 483071"/>
                <a:gd name="connsiteY168" fmla="*/ 132780 h 331948"/>
                <a:gd name="connsiteX169" fmla="*/ 468278 w 483071"/>
                <a:gd name="connsiteY169" fmla="*/ 112742 h 331948"/>
                <a:gd name="connsiteX170" fmla="*/ 483736 w 483071"/>
                <a:gd name="connsiteY170" fmla="*/ 162232 h 33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483071" h="331948">
                  <a:moveTo>
                    <a:pt x="483736" y="162232"/>
                  </a:moveTo>
                  <a:cubicBezTo>
                    <a:pt x="481845" y="165128"/>
                    <a:pt x="480799" y="168493"/>
                    <a:pt x="480717" y="171950"/>
                  </a:cubicBezTo>
                  <a:cubicBezTo>
                    <a:pt x="480717" y="175148"/>
                    <a:pt x="480717" y="179011"/>
                    <a:pt x="475342" y="177985"/>
                  </a:cubicBezTo>
                  <a:cubicBezTo>
                    <a:pt x="475342" y="176838"/>
                    <a:pt x="474376" y="176597"/>
                    <a:pt x="473833" y="175631"/>
                  </a:cubicBezTo>
                  <a:cubicBezTo>
                    <a:pt x="471176" y="176597"/>
                    <a:pt x="470995" y="179433"/>
                    <a:pt x="470150" y="181667"/>
                  </a:cubicBezTo>
                  <a:cubicBezTo>
                    <a:pt x="469674" y="183867"/>
                    <a:pt x="468703" y="185931"/>
                    <a:pt x="467312" y="187702"/>
                  </a:cubicBezTo>
                  <a:cubicBezTo>
                    <a:pt x="465537" y="189736"/>
                    <a:pt x="463884" y="191872"/>
                    <a:pt x="462360" y="194100"/>
                  </a:cubicBezTo>
                  <a:cubicBezTo>
                    <a:pt x="460971" y="196333"/>
                    <a:pt x="460730" y="198687"/>
                    <a:pt x="457529" y="198445"/>
                  </a:cubicBezTo>
                  <a:cubicBezTo>
                    <a:pt x="455839" y="195246"/>
                    <a:pt x="458495" y="190840"/>
                    <a:pt x="454933" y="188969"/>
                  </a:cubicBezTo>
                  <a:cubicBezTo>
                    <a:pt x="449679" y="186314"/>
                    <a:pt x="446902" y="193436"/>
                    <a:pt x="446660" y="197178"/>
                  </a:cubicBezTo>
                  <a:cubicBezTo>
                    <a:pt x="446660" y="202066"/>
                    <a:pt x="448472" y="203696"/>
                    <a:pt x="452276" y="206653"/>
                  </a:cubicBezTo>
                  <a:cubicBezTo>
                    <a:pt x="454933" y="208826"/>
                    <a:pt x="457046" y="212689"/>
                    <a:pt x="459824" y="214379"/>
                  </a:cubicBezTo>
                  <a:cubicBezTo>
                    <a:pt x="462783" y="210878"/>
                    <a:pt x="461454" y="205084"/>
                    <a:pt x="464413" y="202308"/>
                  </a:cubicBezTo>
                  <a:cubicBezTo>
                    <a:pt x="468459" y="198143"/>
                    <a:pt x="471357" y="202308"/>
                    <a:pt x="472203" y="206653"/>
                  </a:cubicBezTo>
                  <a:cubicBezTo>
                    <a:pt x="473893" y="215525"/>
                    <a:pt x="464715" y="218724"/>
                    <a:pt x="459824" y="224277"/>
                  </a:cubicBezTo>
                  <a:cubicBezTo>
                    <a:pt x="452095" y="233451"/>
                    <a:pt x="458979" y="239124"/>
                    <a:pt x="455959" y="249022"/>
                  </a:cubicBezTo>
                  <a:cubicBezTo>
                    <a:pt x="453291" y="256388"/>
                    <a:pt x="447633" y="262285"/>
                    <a:pt x="440380" y="265257"/>
                  </a:cubicBezTo>
                  <a:cubicBezTo>
                    <a:pt x="426854" y="269663"/>
                    <a:pt x="444970" y="278415"/>
                    <a:pt x="443279" y="285898"/>
                  </a:cubicBezTo>
                  <a:cubicBezTo>
                    <a:pt x="435972" y="281553"/>
                    <a:pt x="429692" y="285898"/>
                    <a:pt x="431625" y="294408"/>
                  </a:cubicBezTo>
                  <a:cubicBezTo>
                    <a:pt x="432591" y="298331"/>
                    <a:pt x="435489" y="301591"/>
                    <a:pt x="436093" y="305634"/>
                  </a:cubicBezTo>
                  <a:cubicBezTo>
                    <a:pt x="436252" y="309617"/>
                    <a:pt x="435422" y="313578"/>
                    <a:pt x="433677" y="317162"/>
                  </a:cubicBezTo>
                  <a:cubicBezTo>
                    <a:pt x="431625" y="322835"/>
                    <a:pt x="429269" y="334182"/>
                    <a:pt x="420936" y="332371"/>
                  </a:cubicBezTo>
                  <a:cubicBezTo>
                    <a:pt x="411517" y="330380"/>
                    <a:pt x="416589" y="318852"/>
                    <a:pt x="416408" y="312696"/>
                  </a:cubicBezTo>
                  <a:cubicBezTo>
                    <a:pt x="416408" y="305333"/>
                    <a:pt x="410369" y="298513"/>
                    <a:pt x="407954" y="291693"/>
                  </a:cubicBezTo>
                  <a:cubicBezTo>
                    <a:pt x="412664" y="294408"/>
                    <a:pt x="414476" y="290606"/>
                    <a:pt x="412543" y="287045"/>
                  </a:cubicBezTo>
                  <a:cubicBezTo>
                    <a:pt x="410611" y="283484"/>
                    <a:pt x="406505" y="283786"/>
                    <a:pt x="409766" y="279742"/>
                  </a:cubicBezTo>
                  <a:cubicBezTo>
                    <a:pt x="413026" y="275699"/>
                    <a:pt x="415200" y="279018"/>
                    <a:pt x="413570" y="272862"/>
                  </a:cubicBezTo>
                  <a:cubicBezTo>
                    <a:pt x="412724" y="269663"/>
                    <a:pt x="409222" y="266827"/>
                    <a:pt x="409584" y="263266"/>
                  </a:cubicBezTo>
                  <a:cubicBezTo>
                    <a:pt x="410067" y="257773"/>
                    <a:pt x="415623" y="261998"/>
                    <a:pt x="415079" y="256747"/>
                  </a:cubicBezTo>
                  <a:cubicBezTo>
                    <a:pt x="414536" y="251497"/>
                    <a:pt x="408618" y="252402"/>
                    <a:pt x="415563" y="249746"/>
                  </a:cubicBezTo>
                  <a:cubicBezTo>
                    <a:pt x="416951" y="249203"/>
                    <a:pt x="418159" y="250772"/>
                    <a:pt x="419910" y="249746"/>
                  </a:cubicBezTo>
                  <a:cubicBezTo>
                    <a:pt x="421661" y="248720"/>
                    <a:pt x="420514" y="246065"/>
                    <a:pt x="421842" y="244978"/>
                  </a:cubicBezTo>
                  <a:cubicBezTo>
                    <a:pt x="423171" y="243892"/>
                    <a:pt x="425586" y="244978"/>
                    <a:pt x="427035" y="244073"/>
                  </a:cubicBezTo>
                  <a:cubicBezTo>
                    <a:pt x="428484" y="243168"/>
                    <a:pt x="428424" y="240814"/>
                    <a:pt x="429753" y="239667"/>
                  </a:cubicBezTo>
                  <a:cubicBezTo>
                    <a:pt x="431081" y="238520"/>
                    <a:pt x="440199" y="236468"/>
                    <a:pt x="437904" y="231881"/>
                  </a:cubicBezTo>
                  <a:cubicBezTo>
                    <a:pt x="435610" y="227294"/>
                    <a:pt x="427820" y="232304"/>
                    <a:pt x="424378" y="231881"/>
                  </a:cubicBezTo>
                  <a:cubicBezTo>
                    <a:pt x="423835" y="229407"/>
                    <a:pt x="425284" y="227355"/>
                    <a:pt x="425465" y="225061"/>
                  </a:cubicBezTo>
                  <a:cubicBezTo>
                    <a:pt x="422748" y="224760"/>
                    <a:pt x="418642" y="225846"/>
                    <a:pt x="417797" y="228683"/>
                  </a:cubicBezTo>
                  <a:cubicBezTo>
                    <a:pt x="416404" y="228985"/>
                    <a:pt x="414963" y="228985"/>
                    <a:pt x="413570" y="228683"/>
                  </a:cubicBezTo>
                  <a:cubicBezTo>
                    <a:pt x="413570" y="226208"/>
                    <a:pt x="412060" y="225363"/>
                    <a:pt x="411698" y="223130"/>
                  </a:cubicBezTo>
                  <a:cubicBezTo>
                    <a:pt x="411336" y="220897"/>
                    <a:pt x="412543" y="218603"/>
                    <a:pt x="412241" y="217095"/>
                  </a:cubicBezTo>
                  <a:cubicBezTo>
                    <a:pt x="411370" y="213366"/>
                    <a:pt x="407745" y="210959"/>
                    <a:pt x="403969" y="211602"/>
                  </a:cubicBezTo>
                  <a:cubicBezTo>
                    <a:pt x="403123" y="207136"/>
                    <a:pt x="406505" y="203575"/>
                    <a:pt x="405720" y="199109"/>
                  </a:cubicBezTo>
                  <a:cubicBezTo>
                    <a:pt x="403438" y="199065"/>
                    <a:pt x="401156" y="199207"/>
                    <a:pt x="398897" y="199531"/>
                  </a:cubicBezTo>
                  <a:cubicBezTo>
                    <a:pt x="397447" y="193798"/>
                    <a:pt x="402821" y="194763"/>
                    <a:pt x="404029" y="190659"/>
                  </a:cubicBezTo>
                  <a:cubicBezTo>
                    <a:pt x="404874" y="187702"/>
                    <a:pt x="401372" y="181486"/>
                    <a:pt x="401070" y="178589"/>
                  </a:cubicBezTo>
                  <a:cubicBezTo>
                    <a:pt x="400587" y="173760"/>
                    <a:pt x="401070" y="173277"/>
                    <a:pt x="395032" y="171346"/>
                  </a:cubicBezTo>
                  <a:cubicBezTo>
                    <a:pt x="373777" y="164285"/>
                    <a:pt x="392556" y="194763"/>
                    <a:pt x="371724" y="187521"/>
                  </a:cubicBezTo>
                  <a:cubicBezTo>
                    <a:pt x="364900" y="185167"/>
                    <a:pt x="363994" y="180460"/>
                    <a:pt x="361700" y="174726"/>
                  </a:cubicBezTo>
                  <a:cubicBezTo>
                    <a:pt x="359828" y="170079"/>
                    <a:pt x="360009" y="166457"/>
                    <a:pt x="356265" y="162655"/>
                  </a:cubicBezTo>
                  <a:cubicBezTo>
                    <a:pt x="353548" y="159698"/>
                    <a:pt x="348536" y="159577"/>
                    <a:pt x="346121" y="155956"/>
                  </a:cubicBezTo>
                  <a:cubicBezTo>
                    <a:pt x="343222" y="151429"/>
                    <a:pt x="344491" y="145092"/>
                    <a:pt x="343705" y="140082"/>
                  </a:cubicBezTo>
                  <a:cubicBezTo>
                    <a:pt x="342377" y="131754"/>
                    <a:pt x="338694" y="116846"/>
                    <a:pt x="329153" y="114311"/>
                  </a:cubicBezTo>
                  <a:cubicBezTo>
                    <a:pt x="313333" y="110147"/>
                    <a:pt x="309649" y="129520"/>
                    <a:pt x="315204" y="139660"/>
                  </a:cubicBezTo>
                  <a:cubicBezTo>
                    <a:pt x="324805" y="157163"/>
                    <a:pt x="332957" y="175873"/>
                    <a:pt x="342619" y="193436"/>
                  </a:cubicBezTo>
                  <a:cubicBezTo>
                    <a:pt x="347449" y="202308"/>
                    <a:pt x="352824" y="212025"/>
                    <a:pt x="337365" y="213473"/>
                  </a:cubicBezTo>
                  <a:cubicBezTo>
                    <a:pt x="321907" y="214922"/>
                    <a:pt x="326013" y="197117"/>
                    <a:pt x="314661" y="193375"/>
                  </a:cubicBezTo>
                  <a:cubicBezTo>
                    <a:pt x="307837" y="191082"/>
                    <a:pt x="305543" y="198264"/>
                    <a:pt x="300108" y="199411"/>
                  </a:cubicBezTo>
                  <a:cubicBezTo>
                    <a:pt x="293587" y="200980"/>
                    <a:pt x="295036" y="198264"/>
                    <a:pt x="289299" y="196695"/>
                  </a:cubicBezTo>
                  <a:cubicBezTo>
                    <a:pt x="279699" y="194100"/>
                    <a:pt x="270520" y="201040"/>
                    <a:pt x="261100" y="195548"/>
                  </a:cubicBezTo>
                  <a:cubicBezTo>
                    <a:pt x="260211" y="199013"/>
                    <a:pt x="260619" y="202683"/>
                    <a:pt x="262248" y="205869"/>
                  </a:cubicBezTo>
                  <a:cubicBezTo>
                    <a:pt x="260258" y="205491"/>
                    <a:pt x="258231" y="205349"/>
                    <a:pt x="256209" y="205446"/>
                  </a:cubicBezTo>
                  <a:cubicBezTo>
                    <a:pt x="253651" y="205594"/>
                    <a:pt x="251124" y="204824"/>
                    <a:pt x="249084" y="203273"/>
                  </a:cubicBezTo>
                  <a:cubicBezTo>
                    <a:pt x="248813" y="203063"/>
                    <a:pt x="248570" y="202820"/>
                    <a:pt x="248359" y="202549"/>
                  </a:cubicBezTo>
                  <a:lnTo>
                    <a:pt x="248359" y="202549"/>
                  </a:lnTo>
                  <a:lnTo>
                    <a:pt x="247997" y="201946"/>
                  </a:lnTo>
                  <a:cubicBezTo>
                    <a:pt x="247621" y="201252"/>
                    <a:pt x="247375" y="200495"/>
                    <a:pt x="247272" y="199713"/>
                  </a:cubicBezTo>
                  <a:cubicBezTo>
                    <a:pt x="247212" y="199151"/>
                    <a:pt x="247212" y="198584"/>
                    <a:pt x="247272" y="198023"/>
                  </a:cubicBezTo>
                  <a:cubicBezTo>
                    <a:pt x="248871" y="192396"/>
                    <a:pt x="251934" y="187294"/>
                    <a:pt x="256149" y="183236"/>
                  </a:cubicBezTo>
                  <a:lnTo>
                    <a:pt x="257055" y="182330"/>
                  </a:lnTo>
                  <a:cubicBezTo>
                    <a:pt x="257666" y="181818"/>
                    <a:pt x="258251" y="181274"/>
                    <a:pt x="258806" y="180701"/>
                  </a:cubicBezTo>
                  <a:cubicBezTo>
                    <a:pt x="259971" y="179751"/>
                    <a:pt x="260814" y="178466"/>
                    <a:pt x="261221" y="177019"/>
                  </a:cubicBezTo>
                  <a:cubicBezTo>
                    <a:pt x="261375" y="176324"/>
                    <a:pt x="261375" y="175603"/>
                    <a:pt x="261221" y="174907"/>
                  </a:cubicBezTo>
                  <a:lnTo>
                    <a:pt x="259289" y="165371"/>
                  </a:lnTo>
                  <a:cubicBezTo>
                    <a:pt x="259289" y="164466"/>
                    <a:pt x="258987" y="163621"/>
                    <a:pt x="258806" y="162776"/>
                  </a:cubicBezTo>
                  <a:cubicBezTo>
                    <a:pt x="258624" y="161931"/>
                    <a:pt x="258806" y="161689"/>
                    <a:pt x="258806" y="161086"/>
                  </a:cubicBezTo>
                  <a:lnTo>
                    <a:pt x="258806" y="161086"/>
                  </a:lnTo>
                  <a:cubicBezTo>
                    <a:pt x="258746" y="160302"/>
                    <a:pt x="258746" y="159515"/>
                    <a:pt x="258806" y="158732"/>
                  </a:cubicBezTo>
                  <a:cubicBezTo>
                    <a:pt x="258772" y="158512"/>
                    <a:pt x="258772" y="158288"/>
                    <a:pt x="258806" y="158068"/>
                  </a:cubicBezTo>
                  <a:cubicBezTo>
                    <a:pt x="258776" y="157827"/>
                    <a:pt x="258776" y="157584"/>
                    <a:pt x="258806" y="157344"/>
                  </a:cubicBezTo>
                  <a:cubicBezTo>
                    <a:pt x="258777" y="157083"/>
                    <a:pt x="258777" y="156820"/>
                    <a:pt x="258806" y="156559"/>
                  </a:cubicBezTo>
                  <a:cubicBezTo>
                    <a:pt x="258978" y="155883"/>
                    <a:pt x="259242" y="155233"/>
                    <a:pt x="259591" y="154628"/>
                  </a:cubicBezTo>
                  <a:cubicBezTo>
                    <a:pt x="260979" y="152274"/>
                    <a:pt x="262066" y="150946"/>
                    <a:pt x="261764" y="148592"/>
                  </a:cubicBezTo>
                  <a:cubicBezTo>
                    <a:pt x="261606" y="147703"/>
                    <a:pt x="261300" y="146846"/>
                    <a:pt x="260858" y="146058"/>
                  </a:cubicBezTo>
                  <a:cubicBezTo>
                    <a:pt x="260299" y="145133"/>
                    <a:pt x="259652" y="144264"/>
                    <a:pt x="258926" y="143462"/>
                  </a:cubicBezTo>
                  <a:lnTo>
                    <a:pt x="258927" y="143462"/>
                  </a:lnTo>
                  <a:cubicBezTo>
                    <a:pt x="258564" y="143100"/>
                    <a:pt x="258262" y="142738"/>
                    <a:pt x="257900" y="142436"/>
                  </a:cubicBezTo>
                  <a:lnTo>
                    <a:pt x="257417" y="141953"/>
                  </a:lnTo>
                  <a:cubicBezTo>
                    <a:pt x="256378" y="140974"/>
                    <a:pt x="255289" y="140047"/>
                    <a:pt x="254156" y="139177"/>
                  </a:cubicBezTo>
                  <a:cubicBezTo>
                    <a:pt x="253465" y="138634"/>
                    <a:pt x="252715" y="138169"/>
                    <a:pt x="251922" y="137789"/>
                  </a:cubicBezTo>
                  <a:cubicBezTo>
                    <a:pt x="248647" y="136773"/>
                    <a:pt x="245457" y="135502"/>
                    <a:pt x="242381" y="133987"/>
                  </a:cubicBezTo>
                  <a:cubicBezTo>
                    <a:pt x="237309" y="130124"/>
                    <a:pt x="230908" y="121916"/>
                    <a:pt x="223904" y="121192"/>
                  </a:cubicBezTo>
                  <a:cubicBezTo>
                    <a:pt x="222230" y="121526"/>
                    <a:pt x="220505" y="121526"/>
                    <a:pt x="218831" y="121192"/>
                  </a:cubicBezTo>
                  <a:lnTo>
                    <a:pt x="218409" y="121192"/>
                  </a:lnTo>
                  <a:lnTo>
                    <a:pt x="217926" y="120829"/>
                  </a:lnTo>
                  <a:lnTo>
                    <a:pt x="217926" y="120829"/>
                  </a:lnTo>
                  <a:lnTo>
                    <a:pt x="217503" y="120467"/>
                  </a:lnTo>
                  <a:lnTo>
                    <a:pt x="217503" y="120467"/>
                  </a:lnTo>
                  <a:lnTo>
                    <a:pt x="215631" y="118777"/>
                  </a:lnTo>
                  <a:lnTo>
                    <a:pt x="214846" y="117932"/>
                  </a:lnTo>
                  <a:cubicBezTo>
                    <a:pt x="214300" y="117517"/>
                    <a:pt x="213776" y="117074"/>
                    <a:pt x="213276" y="116605"/>
                  </a:cubicBezTo>
                  <a:lnTo>
                    <a:pt x="213276" y="116605"/>
                  </a:lnTo>
                  <a:lnTo>
                    <a:pt x="212552" y="115760"/>
                  </a:lnTo>
                  <a:lnTo>
                    <a:pt x="212552" y="115760"/>
                  </a:lnTo>
                  <a:cubicBezTo>
                    <a:pt x="211776" y="114752"/>
                    <a:pt x="211202" y="113604"/>
                    <a:pt x="210861" y="112380"/>
                  </a:cubicBezTo>
                  <a:cubicBezTo>
                    <a:pt x="210861" y="111595"/>
                    <a:pt x="210861" y="110750"/>
                    <a:pt x="210378" y="109845"/>
                  </a:cubicBezTo>
                  <a:cubicBezTo>
                    <a:pt x="210351" y="109463"/>
                    <a:pt x="210351" y="109080"/>
                    <a:pt x="210378" y="108698"/>
                  </a:cubicBezTo>
                  <a:cubicBezTo>
                    <a:pt x="210378" y="107974"/>
                    <a:pt x="210378" y="107250"/>
                    <a:pt x="209955" y="106525"/>
                  </a:cubicBezTo>
                  <a:lnTo>
                    <a:pt x="209955" y="106525"/>
                  </a:lnTo>
                  <a:cubicBezTo>
                    <a:pt x="209770" y="105606"/>
                    <a:pt x="209528" y="104699"/>
                    <a:pt x="209230" y="103810"/>
                  </a:cubicBezTo>
                  <a:lnTo>
                    <a:pt x="209230" y="103025"/>
                  </a:lnTo>
                  <a:cubicBezTo>
                    <a:pt x="209034" y="102511"/>
                    <a:pt x="208813" y="102008"/>
                    <a:pt x="208566" y="101516"/>
                  </a:cubicBezTo>
                  <a:lnTo>
                    <a:pt x="208566" y="101516"/>
                  </a:lnTo>
                  <a:cubicBezTo>
                    <a:pt x="208341" y="101034"/>
                    <a:pt x="208078" y="100570"/>
                    <a:pt x="207781" y="100128"/>
                  </a:cubicBezTo>
                  <a:lnTo>
                    <a:pt x="207781" y="100128"/>
                  </a:lnTo>
                  <a:cubicBezTo>
                    <a:pt x="207310" y="99011"/>
                    <a:pt x="206701" y="97956"/>
                    <a:pt x="205970" y="96989"/>
                  </a:cubicBezTo>
                  <a:lnTo>
                    <a:pt x="205306" y="96326"/>
                  </a:lnTo>
                  <a:lnTo>
                    <a:pt x="205306" y="96326"/>
                  </a:lnTo>
                  <a:cubicBezTo>
                    <a:pt x="204572" y="95700"/>
                    <a:pt x="203760" y="95172"/>
                    <a:pt x="202890" y="94756"/>
                  </a:cubicBezTo>
                  <a:lnTo>
                    <a:pt x="202890" y="94756"/>
                  </a:lnTo>
                  <a:cubicBezTo>
                    <a:pt x="202273" y="94433"/>
                    <a:pt x="201625" y="94170"/>
                    <a:pt x="200958" y="93972"/>
                  </a:cubicBezTo>
                  <a:cubicBezTo>
                    <a:pt x="197340" y="93226"/>
                    <a:pt x="193589" y="93455"/>
                    <a:pt x="190089" y="94636"/>
                  </a:cubicBezTo>
                  <a:lnTo>
                    <a:pt x="189364" y="94636"/>
                  </a:lnTo>
                  <a:lnTo>
                    <a:pt x="188398" y="94636"/>
                  </a:lnTo>
                  <a:lnTo>
                    <a:pt x="186949" y="94636"/>
                  </a:lnTo>
                  <a:cubicBezTo>
                    <a:pt x="186626" y="94544"/>
                    <a:pt x="186320" y="94401"/>
                    <a:pt x="186043" y="94213"/>
                  </a:cubicBezTo>
                  <a:lnTo>
                    <a:pt x="186043" y="94213"/>
                  </a:lnTo>
                  <a:lnTo>
                    <a:pt x="185681" y="94213"/>
                  </a:lnTo>
                  <a:cubicBezTo>
                    <a:pt x="184912" y="92908"/>
                    <a:pt x="184264" y="91534"/>
                    <a:pt x="183748" y="90109"/>
                  </a:cubicBezTo>
                  <a:lnTo>
                    <a:pt x="183265" y="89385"/>
                  </a:lnTo>
                  <a:cubicBezTo>
                    <a:pt x="182958" y="88859"/>
                    <a:pt x="182615" y="88355"/>
                    <a:pt x="182239" y="87876"/>
                  </a:cubicBezTo>
                  <a:lnTo>
                    <a:pt x="180306" y="85703"/>
                  </a:lnTo>
                  <a:lnTo>
                    <a:pt x="179582" y="85039"/>
                  </a:lnTo>
                  <a:cubicBezTo>
                    <a:pt x="178362" y="83967"/>
                    <a:pt x="177025" y="83035"/>
                    <a:pt x="175597" y="82263"/>
                  </a:cubicBezTo>
                  <a:cubicBezTo>
                    <a:pt x="174518" y="81712"/>
                    <a:pt x="173355" y="81344"/>
                    <a:pt x="172155" y="81177"/>
                  </a:cubicBezTo>
                  <a:lnTo>
                    <a:pt x="172155" y="81177"/>
                  </a:lnTo>
                  <a:cubicBezTo>
                    <a:pt x="168451" y="80701"/>
                    <a:pt x="164832" y="79705"/>
                    <a:pt x="161406" y="78219"/>
                  </a:cubicBezTo>
                  <a:lnTo>
                    <a:pt x="160923" y="78219"/>
                  </a:lnTo>
                  <a:lnTo>
                    <a:pt x="160561" y="78219"/>
                  </a:lnTo>
                  <a:lnTo>
                    <a:pt x="160561" y="78219"/>
                  </a:lnTo>
                  <a:cubicBezTo>
                    <a:pt x="157730" y="75939"/>
                    <a:pt x="154698" y="73919"/>
                    <a:pt x="151503" y="72184"/>
                  </a:cubicBezTo>
                  <a:cubicBezTo>
                    <a:pt x="147980" y="70761"/>
                    <a:pt x="144188" y="70122"/>
                    <a:pt x="140392" y="70313"/>
                  </a:cubicBezTo>
                  <a:cubicBezTo>
                    <a:pt x="136320" y="70162"/>
                    <a:pt x="132248" y="70630"/>
                    <a:pt x="128316" y="71701"/>
                  </a:cubicBezTo>
                  <a:cubicBezTo>
                    <a:pt x="126637" y="72201"/>
                    <a:pt x="125062" y="72998"/>
                    <a:pt x="123666" y="74055"/>
                  </a:cubicBezTo>
                  <a:lnTo>
                    <a:pt x="122096" y="74055"/>
                  </a:lnTo>
                  <a:lnTo>
                    <a:pt x="119802" y="74055"/>
                  </a:lnTo>
                  <a:lnTo>
                    <a:pt x="117869" y="74055"/>
                  </a:lnTo>
                  <a:lnTo>
                    <a:pt x="113522" y="73693"/>
                  </a:lnTo>
                  <a:lnTo>
                    <a:pt x="111952" y="73693"/>
                  </a:lnTo>
                  <a:lnTo>
                    <a:pt x="108752" y="73331"/>
                  </a:lnTo>
                  <a:lnTo>
                    <a:pt x="103317" y="72848"/>
                  </a:lnTo>
                  <a:lnTo>
                    <a:pt x="102109" y="72848"/>
                  </a:lnTo>
                  <a:lnTo>
                    <a:pt x="100358" y="72848"/>
                  </a:lnTo>
                  <a:lnTo>
                    <a:pt x="98788" y="72848"/>
                  </a:lnTo>
                  <a:lnTo>
                    <a:pt x="97580" y="72848"/>
                  </a:lnTo>
                  <a:cubicBezTo>
                    <a:pt x="86791" y="72511"/>
                    <a:pt x="76188" y="75711"/>
                    <a:pt x="67388" y="81961"/>
                  </a:cubicBezTo>
                  <a:cubicBezTo>
                    <a:pt x="62755" y="84334"/>
                    <a:pt x="58434" y="87274"/>
                    <a:pt x="54527" y="90713"/>
                  </a:cubicBezTo>
                  <a:cubicBezTo>
                    <a:pt x="50420" y="94998"/>
                    <a:pt x="50179" y="99162"/>
                    <a:pt x="47341" y="103930"/>
                  </a:cubicBezTo>
                  <a:cubicBezTo>
                    <a:pt x="41725" y="113527"/>
                    <a:pt x="30917" y="103508"/>
                    <a:pt x="24757" y="113828"/>
                  </a:cubicBezTo>
                  <a:cubicBezTo>
                    <a:pt x="22221" y="117932"/>
                    <a:pt x="23187" y="123606"/>
                    <a:pt x="21195" y="128132"/>
                  </a:cubicBezTo>
                  <a:cubicBezTo>
                    <a:pt x="19148" y="132207"/>
                    <a:pt x="16169" y="135743"/>
                    <a:pt x="12500" y="138453"/>
                  </a:cubicBezTo>
                  <a:cubicBezTo>
                    <a:pt x="12500" y="140384"/>
                    <a:pt x="9299" y="140988"/>
                    <a:pt x="8031" y="141652"/>
                  </a:cubicBezTo>
                  <a:cubicBezTo>
                    <a:pt x="8031" y="135616"/>
                    <a:pt x="6099" y="129581"/>
                    <a:pt x="5495" y="123545"/>
                  </a:cubicBezTo>
                  <a:cubicBezTo>
                    <a:pt x="4167" y="115941"/>
                    <a:pt x="3562" y="108276"/>
                    <a:pt x="2898" y="100007"/>
                  </a:cubicBezTo>
                  <a:cubicBezTo>
                    <a:pt x="2234" y="91739"/>
                    <a:pt x="1630" y="84738"/>
                    <a:pt x="1026" y="77736"/>
                  </a:cubicBezTo>
                  <a:cubicBezTo>
                    <a:pt x="483" y="73994"/>
                    <a:pt x="362" y="70735"/>
                    <a:pt x="0" y="67174"/>
                  </a:cubicBezTo>
                  <a:lnTo>
                    <a:pt x="346483" y="4708"/>
                  </a:lnTo>
                  <a:lnTo>
                    <a:pt x="372509" y="0"/>
                  </a:lnTo>
                  <a:lnTo>
                    <a:pt x="401855" y="132780"/>
                  </a:lnTo>
                  <a:lnTo>
                    <a:pt x="468278" y="112742"/>
                  </a:lnTo>
                  <a:cubicBezTo>
                    <a:pt x="473531" y="126201"/>
                    <a:pt x="491525" y="146178"/>
                    <a:pt x="483736" y="16223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5" name="Freeform 74">
              <a:extLst>
                <a:ext uri="{FF2B5EF4-FFF2-40B4-BE49-F238E27FC236}">
                  <a16:creationId xmlns:a16="http://schemas.microsoft.com/office/drawing/2014/main" id="{80D75DAD-6CBE-5940-9BA1-283F55FDE989}"/>
                </a:ext>
              </a:extLst>
            </p:cNvPr>
            <p:cNvSpPr/>
            <p:nvPr/>
          </p:nvSpPr>
          <p:spPr>
            <a:xfrm>
              <a:off x="8416232" y="3430913"/>
              <a:ext cx="6143" cy="614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6" name="Freeform 75">
              <a:extLst>
                <a:ext uri="{FF2B5EF4-FFF2-40B4-BE49-F238E27FC236}">
                  <a16:creationId xmlns:a16="http://schemas.microsoft.com/office/drawing/2014/main" id="{BB340E90-5FA8-994D-825C-EA41A9CC7CEA}"/>
                </a:ext>
              </a:extLst>
            </p:cNvPr>
            <p:cNvSpPr/>
            <p:nvPr/>
          </p:nvSpPr>
          <p:spPr>
            <a:xfrm>
              <a:off x="8469492" y="3438405"/>
              <a:ext cx="6143" cy="6140"/>
            </a:xfrm>
            <a:custGeom>
              <a:avLst/>
              <a:gdLst>
                <a:gd name="connsiteX0" fmla="*/ 3442 w 0"/>
                <a:gd name="connsiteY0" fmla="*/ 1026 h 0"/>
                <a:gd name="connsiteX1" fmla="*/ 0 w 0"/>
                <a:gd name="connsiteY1" fmla="*/ 0 h 0"/>
                <a:gd name="connsiteX2" fmla="*/ 0 w 0"/>
                <a:gd name="connsiteY2" fmla="*/ 0 h 0"/>
                <a:gd name="connsiteX3" fmla="*/ 3442 w 0"/>
                <a:gd name="connsiteY3" fmla="*/ 1026 h 0"/>
              </a:gdLst>
              <a:ahLst/>
              <a:cxnLst>
                <a:cxn ang="0">
                  <a:pos x="connsiteX0" y="connsiteY0"/>
                </a:cxn>
                <a:cxn ang="0">
                  <a:pos x="connsiteX1" y="connsiteY1"/>
                </a:cxn>
                <a:cxn ang="0">
                  <a:pos x="connsiteX2" y="connsiteY2"/>
                </a:cxn>
                <a:cxn ang="0">
                  <a:pos x="connsiteX3" y="connsiteY3"/>
                </a:cxn>
              </a:cxnLst>
              <a:rect l="l" t="t" r="r" b="b"/>
              <a:pathLst>
                <a:path>
                  <a:moveTo>
                    <a:pt x="3442" y="1026"/>
                  </a:moveTo>
                  <a:cubicBezTo>
                    <a:pt x="2358" y="501"/>
                    <a:pt x="1195" y="154"/>
                    <a:pt x="0" y="0"/>
                  </a:cubicBezTo>
                  <a:lnTo>
                    <a:pt x="0" y="0"/>
                  </a:lnTo>
                  <a:cubicBezTo>
                    <a:pt x="1196" y="149"/>
                    <a:pt x="2359" y="496"/>
                    <a:pt x="3442" y="102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7" name="Freeform 76">
              <a:extLst>
                <a:ext uri="{FF2B5EF4-FFF2-40B4-BE49-F238E27FC236}">
                  <a16:creationId xmlns:a16="http://schemas.microsoft.com/office/drawing/2014/main" id="{76310136-0F93-D244-AFB4-9519ECD60B8A}"/>
                </a:ext>
              </a:extLst>
            </p:cNvPr>
            <p:cNvSpPr/>
            <p:nvPr/>
          </p:nvSpPr>
          <p:spPr>
            <a:xfrm>
              <a:off x="8483621" y="3451912"/>
              <a:ext cx="6143" cy="6140"/>
            </a:xfrm>
            <a:custGeom>
              <a:avLst/>
              <a:gdLst>
                <a:gd name="connsiteX0" fmla="*/ 906 w 0"/>
                <a:gd name="connsiteY0" fmla="*/ 423 h 0"/>
                <a:gd name="connsiteX1" fmla="*/ 0 w 0"/>
                <a:gd name="connsiteY1" fmla="*/ 0 h 0"/>
                <a:gd name="connsiteX2" fmla="*/ 906 w 0"/>
                <a:gd name="connsiteY2" fmla="*/ 423 h 0"/>
              </a:gdLst>
              <a:ahLst/>
              <a:cxnLst>
                <a:cxn ang="0">
                  <a:pos x="connsiteX0" y="connsiteY0"/>
                </a:cxn>
                <a:cxn ang="0">
                  <a:pos x="connsiteX1" y="connsiteY1"/>
                </a:cxn>
                <a:cxn ang="0">
                  <a:pos x="connsiteX2" y="connsiteY2"/>
                </a:cxn>
              </a:cxnLst>
              <a:rect l="l" t="t" r="r" b="b"/>
              <a:pathLst>
                <a:path>
                  <a:moveTo>
                    <a:pt x="906" y="423"/>
                  </a:moveTo>
                  <a:cubicBezTo>
                    <a:pt x="575" y="356"/>
                    <a:pt x="264" y="211"/>
                    <a:pt x="0" y="0"/>
                  </a:cubicBezTo>
                  <a:cubicBezTo>
                    <a:pt x="278" y="188"/>
                    <a:pt x="583" y="331"/>
                    <a:pt x="906" y="42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8" name="Freeform 77">
              <a:extLst>
                <a:ext uri="{FF2B5EF4-FFF2-40B4-BE49-F238E27FC236}">
                  <a16:creationId xmlns:a16="http://schemas.microsoft.com/office/drawing/2014/main" id="{C63BA967-A27C-A748-A499-3EC1C19FD426}"/>
                </a:ext>
              </a:extLst>
            </p:cNvPr>
            <p:cNvSpPr/>
            <p:nvPr/>
          </p:nvSpPr>
          <p:spPr>
            <a:xfrm>
              <a:off x="8484543" y="3452342"/>
              <a:ext cx="6143" cy="6140"/>
            </a:xfrm>
            <a:custGeom>
              <a:avLst/>
              <a:gdLst>
                <a:gd name="connsiteX0" fmla="*/ 1449 w 0"/>
                <a:gd name="connsiteY0" fmla="*/ 0 h 0"/>
                <a:gd name="connsiteX1" fmla="*/ 0 w 0"/>
                <a:gd name="connsiteY1" fmla="*/ 0 h 0"/>
              </a:gdLst>
              <a:ahLst/>
              <a:cxnLst>
                <a:cxn ang="0">
                  <a:pos x="connsiteX0" y="connsiteY0"/>
                </a:cxn>
                <a:cxn ang="0">
                  <a:pos x="connsiteX1" y="connsiteY1"/>
                </a:cxn>
              </a:cxnLst>
              <a:rect l="l" t="t" r="r" b="b"/>
              <a:pathLst>
                <a:path>
                  <a:moveTo>
                    <a:pt x="1449" y="0"/>
                  </a:moveTo>
                  <a:cubicBezTo>
                    <a:pt x="968" y="58"/>
                    <a:pt x="481" y="58"/>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9" name="Freeform 78">
              <a:extLst>
                <a:ext uri="{FF2B5EF4-FFF2-40B4-BE49-F238E27FC236}">
                  <a16:creationId xmlns:a16="http://schemas.microsoft.com/office/drawing/2014/main" id="{2C025552-A691-0B45-BCF6-187764EB2C77}"/>
                </a:ext>
              </a:extLst>
            </p:cNvPr>
            <p:cNvSpPr/>
            <p:nvPr/>
          </p:nvSpPr>
          <p:spPr>
            <a:xfrm>
              <a:off x="8487000" y="3450862"/>
              <a:ext cx="12286" cy="6140"/>
            </a:xfrm>
            <a:custGeom>
              <a:avLst/>
              <a:gdLst>
                <a:gd name="connsiteX0" fmla="*/ 13526 w 12076"/>
                <a:gd name="connsiteY0" fmla="*/ 1214 h 0"/>
                <a:gd name="connsiteX1" fmla="*/ 11534 w 12076"/>
                <a:gd name="connsiteY1" fmla="*/ 490 h 0"/>
                <a:gd name="connsiteX2" fmla="*/ 725 w 12076"/>
                <a:gd name="connsiteY2" fmla="*/ 1093 h 0"/>
                <a:gd name="connsiteX3" fmla="*/ 0 w 12076"/>
                <a:gd name="connsiteY3" fmla="*/ 1093 h 0"/>
                <a:gd name="connsiteX4" fmla="*/ 725 w 12076"/>
                <a:gd name="connsiteY4" fmla="*/ 1093 h 0"/>
                <a:gd name="connsiteX5" fmla="*/ 11594 w 12076"/>
                <a:gd name="connsiteY5" fmla="*/ 429 h 0"/>
                <a:gd name="connsiteX6" fmla="*/ 13526 w 12076"/>
                <a:gd name="connsiteY6" fmla="*/ 1214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6">
                  <a:moveTo>
                    <a:pt x="13526" y="1214"/>
                  </a:moveTo>
                  <a:cubicBezTo>
                    <a:pt x="12891" y="901"/>
                    <a:pt x="12222" y="658"/>
                    <a:pt x="11534" y="490"/>
                  </a:cubicBezTo>
                  <a:cubicBezTo>
                    <a:pt x="7941" y="-273"/>
                    <a:pt x="4210" y="-65"/>
                    <a:pt x="725" y="1093"/>
                  </a:cubicBezTo>
                  <a:lnTo>
                    <a:pt x="0" y="1093"/>
                  </a:lnTo>
                  <a:lnTo>
                    <a:pt x="725" y="1093"/>
                  </a:lnTo>
                  <a:cubicBezTo>
                    <a:pt x="4225" y="-87"/>
                    <a:pt x="7976" y="-317"/>
                    <a:pt x="11594" y="429"/>
                  </a:cubicBezTo>
                  <a:cubicBezTo>
                    <a:pt x="12262" y="628"/>
                    <a:pt x="12909" y="891"/>
                    <a:pt x="13526" y="121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0" name="Freeform 79">
              <a:extLst>
                <a:ext uri="{FF2B5EF4-FFF2-40B4-BE49-F238E27FC236}">
                  <a16:creationId xmlns:a16="http://schemas.microsoft.com/office/drawing/2014/main" id="{DCDCB12E-12CA-4646-943F-6C525C9D02D8}"/>
                </a:ext>
              </a:extLst>
            </p:cNvPr>
            <p:cNvSpPr/>
            <p:nvPr/>
          </p:nvSpPr>
          <p:spPr>
            <a:xfrm>
              <a:off x="8500822" y="3452097"/>
              <a:ext cx="6143" cy="6140"/>
            </a:xfrm>
            <a:custGeom>
              <a:avLst/>
              <a:gdLst>
                <a:gd name="connsiteX0" fmla="*/ 2416 w 0"/>
                <a:gd name="connsiteY0" fmla="*/ 1569 h 0"/>
                <a:gd name="connsiteX1" fmla="*/ 0 w 0"/>
                <a:gd name="connsiteY1" fmla="*/ 0 h 0"/>
                <a:gd name="connsiteX2" fmla="*/ 2416 w 0"/>
                <a:gd name="connsiteY2" fmla="*/ 1569 h 0"/>
              </a:gdLst>
              <a:ahLst/>
              <a:cxnLst>
                <a:cxn ang="0">
                  <a:pos x="connsiteX0" y="connsiteY0"/>
                </a:cxn>
                <a:cxn ang="0">
                  <a:pos x="connsiteX1" y="connsiteY1"/>
                </a:cxn>
                <a:cxn ang="0">
                  <a:pos x="connsiteX2" y="connsiteY2"/>
                </a:cxn>
              </a:cxnLst>
              <a:rect l="l" t="t" r="r" b="b"/>
              <a:pathLst>
                <a:path>
                  <a:moveTo>
                    <a:pt x="2416" y="1569"/>
                  </a:moveTo>
                  <a:cubicBezTo>
                    <a:pt x="1673" y="956"/>
                    <a:pt x="862" y="430"/>
                    <a:pt x="0" y="0"/>
                  </a:cubicBezTo>
                  <a:cubicBezTo>
                    <a:pt x="870" y="416"/>
                    <a:pt x="1682" y="944"/>
                    <a:pt x="2416" y="156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1" name="Freeform 80">
              <a:extLst>
                <a:ext uri="{FF2B5EF4-FFF2-40B4-BE49-F238E27FC236}">
                  <a16:creationId xmlns:a16="http://schemas.microsoft.com/office/drawing/2014/main" id="{B906592B-EA27-CF4D-B0BA-C143848BB831}"/>
                </a:ext>
              </a:extLst>
            </p:cNvPr>
            <p:cNvSpPr/>
            <p:nvPr/>
          </p:nvSpPr>
          <p:spPr>
            <a:xfrm>
              <a:off x="8504078" y="3454185"/>
              <a:ext cx="6143" cy="6140"/>
            </a:xfrm>
            <a:custGeom>
              <a:avLst/>
              <a:gdLst>
                <a:gd name="connsiteX0" fmla="*/ 1389 w 0"/>
                <a:gd name="connsiteY0" fmla="*/ 2052 h 0"/>
                <a:gd name="connsiteX1" fmla="*/ 0 w 0"/>
                <a:gd name="connsiteY1" fmla="*/ 0 h 0"/>
                <a:gd name="connsiteX2" fmla="*/ 1389 w 0"/>
                <a:gd name="connsiteY2" fmla="*/ 2052 h 0"/>
              </a:gdLst>
              <a:ahLst/>
              <a:cxnLst>
                <a:cxn ang="0">
                  <a:pos x="connsiteX0" y="connsiteY0"/>
                </a:cxn>
                <a:cxn ang="0">
                  <a:pos x="connsiteX1" y="connsiteY1"/>
                </a:cxn>
                <a:cxn ang="0">
                  <a:pos x="connsiteX2" y="connsiteY2"/>
                </a:cxn>
              </a:cxnLst>
              <a:rect l="l" t="t" r="r" b="b"/>
              <a:pathLst>
                <a:path>
                  <a:moveTo>
                    <a:pt x="1389" y="2052"/>
                  </a:moveTo>
                  <a:cubicBezTo>
                    <a:pt x="963" y="1343"/>
                    <a:pt x="500" y="658"/>
                    <a:pt x="0" y="0"/>
                  </a:cubicBezTo>
                  <a:cubicBezTo>
                    <a:pt x="520" y="643"/>
                    <a:pt x="985" y="1330"/>
                    <a:pt x="1389" y="205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2" name="Freeform 81">
              <a:extLst>
                <a:ext uri="{FF2B5EF4-FFF2-40B4-BE49-F238E27FC236}">
                  <a16:creationId xmlns:a16="http://schemas.microsoft.com/office/drawing/2014/main" id="{CB2A9178-4655-B649-8442-0DFE84B0540D}"/>
                </a:ext>
              </a:extLst>
            </p:cNvPr>
            <p:cNvSpPr/>
            <p:nvPr/>
          </p:nvSpPr>
          <p:spPr>
            <a:xfrm>
              <a:off x="8508992" y="3469166"/>
              <a:ext cx="6143" cy="6140"/>
            </a:xfrm>
            <a:custGeom>
              <a:avLst/>
              <a:gdLst>
                <a:gd name="connsiteX0" fmla="*/ 1691 w 0"/>
                <a:gd name="connsiteY0" fmla="*/ 3380 h 0"/>
                <a:gd name="connsiteX1" fmla="*/ 0 w 0"/>
                <a:gd name="connsiteY1" fmla="*/ 0 h 0"/>
                <a:gd name="connsiteX2" fmla="*/ 1691 w 0"/>
                <a:gd name="connsiteY2" fmla="*/ 3380 h 0"/>
              </a:gdLst>
              <a:ahLst/>
              <a:cxnLst>
                <a:cxn ang="0">
                  <a:pos x="connsiteX0" y="connsiteY0"/>
                </a:cxn>
                <a:cxn ang="0">
                  <a:pos x="connsiteX1" y="connsiteY1"/>
                </a:cxn>
                <a:cxn ang="0">
                  <a:pos x="connsiteX2" y="connsiteY2"/>
                </a:cxn>
              </a:cxnLst>
              <a:rect l="l" t="t" r="r" b="b"/>
              <a:pathLst>
                <a:path>
                  <a:moveTo>
                    <a:pt x="1691" y="3380"/>
                  </a:moveTo>
                  <a:cubicBezTo>
                    <a:pt x="893" y="2387"/>
                    <a:pt x="316" y="1234"/>
                    <a:pt x="0" y="0"/>
                  </a:cubicBezTo>
                  <a:cubicBezTo>
                    <a:pt x="341" y="1225"/>
                    <a:pt x="915" y="2372"/>
                    <a:pt x="1691" y="338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3" name="Freeform 82">
              <a:extLst>
                <a:ext uri="{FF2B5EF4-FFF2-40B4-BE49-F238E27FC236}">
                  <a16:creationId xmlns:a16="http://schemas.microsoft.com/office/drawing/2014/main" id="{C674A29B-6502-5646-9580-CA5CAF34861C}"/>
                </a:ext>
              </a:extLst>
            </p:cNvPr>
            <p:cNvSpPr/>
            <p:nvPr/>
          </p:nvSpPr>
          <p:spPr>
            <a:xfrm>
              <a:off x="8510713" y="3472359"/>
              <a:ext cx="6143" cy="6140"/>
            </a:xfrm>
            <a:custGeom>
              <a:avLst/>
              <a:gdLst>
                <a:gd name="connsiteX0" fmla="*/ 725 w 0"/>
                <a:gd name="connsiteY0" fmla="*/ 845 h 0"/>
                <a:gd name="connsiteX1" fmla="*/ 0 w 0"/>
                <a:gd name="connsiteY1" fmla="*/ 0 h 0"/>
              </a:gdLst>
              <a:ahLst/>
              <a:cxnLst>
                <a:cxn ang="0">
                  <a:pos x="connsiteX0" y="connsiteY0"/>
                </a:cxn>
                <a:cxn ang="0">
                  <a:pos x="connsiteX1" y="connsiteY1"/>
                </a:cxn>
              </a:cxnLst>
              <a:rect l="l" t="t" r="r" b="b"/>
              <a:pathLst>
                <a:path>
                  <a:moveTo>
                    <a:pt x="725" y="845"/>
                  </a:moveTo>
                  <a:cubicBezTo>
                    <a:pt x="449" y="594"/>
                    <a:pt x="206" y="310"/>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4" name="Freeform 83">
              <a:extLst>
                <a:ext uri="{FF2B5EF4-FFF2-40B4-BE49-F238E27FC236}">
                  <a16:creationId xmlns:a16="http://schemas.microsoft.com/office/drawing/2014/main" id="{C698CC92-42C6-7342-94A4-CD467B030289}"/>
                </a:ext>
              </a:extLst>
            </p:cNvPr>
            <p:cNvSpPr/>
            <p:nvPr/>
          </p:nvSpPr>
          <p:spPr>
            <a:xfrm>
              <a:off x="8511449" y="3473280"/>
              <a:ext cx="6143" cy="6140"/>
            </a:xfrm>
            <a:custGeom>
              <a:avLst/>
              <a:gdLst>
                <a:gd name="connsiteX0" fmla="*/ 4227 w 0"/>
                <a:gd name="connsiteY0" fmla="*/ 3863 h 0"/>
                <a:gd name="connsiteX1" fmla="*/ 1570 w 0"/>
                <a:gd name="connsiteY1" fmla="*/ 1388 h 0"/>
                <a:gd name="connsiteX2" fmla="*/ 0 w 0"/>
                <a:gd name="connsiteY2" fmla="*/ 0 h 0"/>
                <a:gd name="connsiteX3" fmla="*/ 1570 w 0"/>
                <a:gd name="connsiteY3" fmla="*/ 1328 h 0"/>
                <a:gd name="connsiteX4" fmla="*/ 2355 w 0"/>
                <a:gd name="connsiteY4" fmla="*/ 217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4227" y="3863"/>
                  </a:moveTo>
                  <a:cubicBezTo>
                    <a:pt x="3261" y="3078"/>
                    <a:pt x="2295" y="2112"/>
                    <a:pt x="1570" y="1388"/>
                  </a:cubicBezTo>
                  <a:lnTo>
                    <a:pt x="0" y="0"/>
                  </a:lnTo>
                  <a:cubicBezTo>
                    <a:pt x="500" y="469"/>
                    <a:pt x="1024" y="913"/>
                    <a:pt x="1570" y="1328"/>
                  </a:cubicBezTo>
                  <a:lnTo>
                    <a:pt x="2355" y="2173"/>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5" name="Freeform 84">
              <a:extLst>
                <a:ext uri="{FF2B5EF4-FFF2-40B4-BE49-F238E27FC236}">
                  <a16:creationId xmlns:a16="http://schemas.microsoft.com/office/drawing/2014/main" id="{9D9AA6F0-30F7-8C49-9EA0-A06077B42CDD}"/>
                </a:ext>
              </a:extLst>
            </p:cNvPr>
            <p:cNvSpPr/>
            <p:nvPr/>
          </p:nvSpPr>
          <p:spPr>
            <a:xfrm>
              <a:off x="8546664" y="3556477"/>
              <a:ext cx="6143" cy="6140"/>
            </a:xfrm>
            <a:custGeom>
              <a:avLst/>
              <a:gdLst>
                <a:gd name="connsiteX0" fmla="*/ 830 w 0"/>
                <a:gd name="connsiteY0" fmla="*/ 3923 h 0"/>
                <a:gd name="connsiteX1" fmla="*/ 45 w 0"/>
                <a:gd name="connsiteY1" fmla="*/ 1750 h 0"/>
                <a:gd name="connsiteX2" fmla="*/ 45 w 0"/>
                <a:gd name="connsiteY2" fmla="*/ 0 h 0"/>
                <a:gd name="connsiteX3" fmla="*/ 45 w 0"/>
                <a:gd name="connsiteY3" fmla="*/ 1690 h 0"/>
                <a:gd name="connsiteX4" fmla="*/ 830 w 0"/>
                <a:gd name="connsiteY4" fmla="*/ 392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830" y="3923"/>
                  </a:moveTo>
                  <a:cubicBezTo>
                    <a:pt x="431" y="3256"/>
                    <a:pt x="165" y="2518"/>
                    <a:pt x="45" y="1750"/>
                  </a:cubicBezTo>
                  <a:cubicBezTo>
                    <a:pt x="-14" y="1168"/>
                    <a:pt x="-14" y="582"/>
                    <a:pt x="45" y="0"/>
                  </a:cubicBezTo>
                  <a:cubicBezTo>
                    <a:pt x="-15" y="562"/>
                    <a:pt x="-15" y="1128"/>
                    <a:pt x="45" y="1690"/>
                  </a:cubicBezTo>
                  <a:cubicBezTo>
                    <a:pt x="167" y="2476"/>
                    <a:pt x="433" y="3233"/>
                    <a:pt x="830" y="392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6" name="Freeform 85">
              <a:extLst>
                <a:ext uri="{FF2B5EF4-FFF2-40B4-BE49-F238E27FC236}">
                  <a16:creationId xmlns:a16="http://schemas.microsoft.com/office/drawing/2014/main" id="{4B3E5DA7-452E-4444-891C-EB4C1EA50F5A}"/>
                </a:ext>
              </a:extLst>
            </p:cNvPr>
            <p:cNvSpPr/>
            <p:nvPr/>
          </p:nvSpPr>
          <p:spPr>
            <a:xfrm>
              <a:off x="8517162" y="3478560"/>
              <a:ext cx="30715" cy="12280"/>
            </a:xfrm>
            <a:custGeom>
              <a:avLst/>
              <a:gdLst>
                <a:gd name="connsiteX0" fmla="*/ 35747 w 30191"/>
                <a:gd name="connsiteY0" fmla="*/ 17925 h 12070"/>
                <a:gd name="connsiteX1" fmla="*/ 33513 w 30191"/>
                <a:gd name="connsiteY1" fmla="*/ 16537 h 12070"/>
                <a:gd name="connsiteX2" fmla="*/ 23972 w 30191"/>
                <a:gd name="connsiteY2" fmla="*/ 12735 h 12070"/>
                <a:gd name="connsiteX3" fmla="*/ 5495 w 30191"/>
                <a:gd name="connsiteY3" fmla="*/ 0 h 12070"/>
                <a:gd name="connsiteX4" fmla="*/ 422 w 30191"/>
                <a:gd name="connsiteY4" fmla="*/ 0 h 12070"/>
                <a:gd name="connsiteX5" fmla="*/ 0 w 30191"/>
                <a:gd name="connsiteY5" fmla="*/ 0 h 12070"/>
                <a:gd name="connsiteX6" fmla="*/ 423 w 30191"/>
                <a:gd name="connsiteY6" fmla="*/ 0 h 12070"/>
                <a:gd name="connsiteX7" fmla="*/ 5495 w 30191"/>
                <a:gd name="connsiteY7" fmla="*/ 0 h 12070"/>
                <a:gd name="connsiteX8" fmla="*/ 23972 w 30191"/>
                <a:gd name="connsiteY8" fmla="*/ 12795 h 12070"/>
                <a:gd name="connsiteX9" fmla="*/ 33513 w 30191"/>
                <a:gd name="connsiteY9" fmla="*/ 16597 h 12070"/>
                <a:gd name="connsiteX10" fmla="*/ 35747 w 30191"/>
                <a:gd name="connsiteY10" fmla="*/ 17925 h 1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91" h="12070">
                  <a:moveTo>
                    <a:pt x="35747" y="17925"/>
                  </a:moveTo>
                  <a:lnTo>
                    <a:pt x="33513" y="16537"/>
                  </a:lnTo>
                  <a:cubicBezTo>
                    <a:pt x="30238" y="15522"/>
                    <a:pt x="27048" y="14250"/>
                    <a:pt x="23972" y="12735"/>
                  </a:cubicBezTo>
                  <a:cubicBezTo>
                    <a:pt x="18900" y="8932"/>
                    <a:pt x="12500" y="664"/>
                    <a:pt x="5495" y="0"/>
                  </a:cubicBezTo>
                  <a:cubicBezTo>
                    <a:pt x="3821" y="335"/>
                    <a:pt x="2097" y="335"/>
                    <a:pt x="422" y="0"/>
                  </a:cubicBezTo>
                  <a:lnTo>
                    <a:pt x="0" y="0"/>
                  </a:lnTo>
                  <a:lnTo>
                    <a:pt x="423" y="0"/>
                  </a:lnTo>
                  <a:cubicBezTo>
                    <a:pt x="2097" y="335"/>
                    <a:pt x="3821" y="335"/>
                    <a:pt x="5495" y="0"/>
                  </a:cubicBezTo>
                  <a:cubicBezTo>
                    <a:pt x="12500" y="664"/>
                    <a:pt x="18900" y="8932"/>
                    <a:pt x="23972" y="12795"/>
                  </a:cubicBezTo>
                  <a:cubicBezTo>
                    <a:pt x="27048" y="14311"/>
                    <a:pt x="30238" y="15582"/>
                    <a:pt x="33513" y="16597"/>
                  </a:cubicBezTo>
                  <a:cubicBezTo>
                    <a:pt x="34303" y="16958"/>
                    <a:pt x="35052" y="17404"/>
                    <a:pt x="35747" y="1792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7" name="Freeform 86">
              <a:extLst>
                <a:ext uri="{FF2B5EF4-FFF2-40B4-BE49-F238E27FC236}">
                  <a16:creationId xmlns:a16="http://schemas.microsoft.com/office/drawing/2014/main" id="{DF486C28-7885-EF4F-B923-C36090021176}"/>
                </a:ext>
              </a:extLst>
            </p:cNvPr>
            <p:cNvSpPr/>
            <p:nvPr/>
          </p:nvSpPr>
          <p:spPr>
            <a:xfrm>
              <a:off x="8558382" y="3501156"/>
              <a:ext cx="6143" cy="6140"/>
            </a:xfrm>
            <a:custGeom>
              <a:avLst/>
              <a:gdLst>
                <a:gd name="connsiteX0" fmla="*/ 2838 w 0"/>
                <a:gd name="connsiteY0" fmla="*/ 5130 h 0"/>
                <a:gd name="connsiteX1" fmla="*/ 1932 w 0"/>
                <a:gd name="connsiteY1" fmla="*/ 2595 h 0"/>
                <a:gd name="connsiteX2" fmla="*/ 0 w 0"/>
                <a:gd name="connsiteY2" fmla="*/ 0 h 0"/>
                <a:gd name="connsiteX3" fmla="*/ 1932 w 0"/>
                <a:gd name="connsiteY3" fmla="*/ 2595 h 0"/>
                <a:gd name="connsiteX4" fmla="*/ 2838 w 0"/>
                <a:gd name="connsiteY4" fmla="*/ 5130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2838" y="5130"/>
                  </a:moveTo>
                  <a:cubicBezTo>
                    <a:pt x="2652" y="4248"/>
                    <a:pt x="2347" y="3396"/>
                    <a:pt x="1932" y="2595"/>
                  </a:cubicBezTo>
                  <a:cubicBezTo>
                    <a:pt x="1338" y="1694"/>
                    <a:pt x="693" y="828"/>
                    <a:pt x="0" y="0"/>
                  </a:cubicBezTo>
                  <a:cubicBezTo>
                    <a:pt x="726" y="801"/>
                    <a:pt x="1373" y="1670"/>
                    <a:pt x="1932" y="2595"/>
                  </a:cubicBezTo>
                  <a:cubicBezTo>
                    <a:pt x="2374" y="3384"/>
                    <a:pt x="2680" y="4240"/>
                    <a:pt x="2838" y="51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8" name="Freeform 87">
              <a:extLst>
                <a:ext uri="{FF2B5EF4-FFF2-40B4-BE49-F238E27FC236}">
                  <a16:creationId xmlns:a16="http://schemas.microsoft.com/office/drawing/2014/main" id="{BF9AA10C-073B-714A-8B45-5D6A4958D4E3}"/>
                </a:ext>
              </a:extLst>
            </p:cNvPr>
            <p:cNvSpPr/>
            <p:nvPr/>
          </p:nvSpPr>
          <p:spPr>
            <a:xfrm>
              <a:off x="8558505" y="3520620"/>
              <a:ext cx="6143" cy="12280"/>
            </a:xfrm>
            <a:custGeom>
              <a:avLst/>
              <a:gdLst>
                <a:gd name="connsiteX0" fmla="*/ 2416 w 0"/>
                <a:gd name="connsiteY0" fmla="*/ 14244 h 12070"/>
                <a:gd name="connsiteX1" fmla="*/ 2416 w 0"/>
                <a:gd name="connsiteY1" fmla="*/ 12131 h 12070"/>
                <a:gd name="connsiteX2" fmla="*/ 483 w 0"/>
                <a:gd name="connsiteY2" fmla="*/ 2595 h 12070"/>
                <a:gd name="connsiteX3" fmla="*/ 0 w 0"/>
                <a:gd name="connsiteY3" fmla="*/ 0 h 12070"/>
                <a:gd name="connsiteX4" fmla="*/ 483 w 0"/>
                <a:gd name="connsiteY4" fmla="*/ 2595 h 12070"/>
                <a:gd name="connsiteX5" fmla="*/ 2416 w 0"/>
                <a:gd name="connsiteY5" fmla="*/ 12131 h 12070"/>
                <a:gd name="connsiteX6" fmla="*/ 2416 w 0"/>
                <a:gd name="connsiteY6" fmla="*/ 14244 h 1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h="12070">
                  <a:moveTo>
                    <a:pt x="2416" y="14244"/>
                  </a:moveTo>
                  <a:cubicBezTo>
                    <a:pt x="2540" y="13545"/>
                    <a:pt x="2540" y="12830"/>
                    <a:pt x="2416" y="12131"/>
                  </a:cubicBezTo>
                  <a:lnTo>
                    <a:pt x="483" y="2595"/>
                  </a:lnTo>
                  <a:cubicBezTo>
                    <a:pt x="483" y="1750"/>
                    <a:pt x="181" y="845"/>
                    <a:pt x="0" y="0"/>
                  </a:cubicBezTo>
                  <a:cubicBezTo>
                    <a:pt x="0" y="845"/>
                    <a:pt x="362" y="1690"/>
                    <a:pt x="483" y="2595"/>
                  </a:cubicBezTo>
                  <a:lnTo>
                    <a:pt x="2416" y="12131"/>
                  </a:lnTo>
                  <a:cubicBezTo>
                    <a:pt x="2570" y="12827"/>
                    <a:pt x="2570" y="13548"/>
                    <a:pt x="2416" y="1424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89" name="Freeform 88">
              <a:extLst>
                <a:ext uri="{FF2B5EF4-FFF2-40B4-BE49-F238E27FC236}">
                  <a16:creationId xmlns:a16="http://schemas.microsoft.com/office/drawing/2014/main" id="{6F4F78F2-5B37-3A4A-9C91-B091E3965B02}"/>
                </a:ext>
              </a:extLst>
            </p:cNvPr>
            <p:cNvSpPr/>
            <p:nvPr/>
          </p:nvSpPr>
          <p:spPr>
            <a:xfrm>
              <a:off x="8548369" y="3562065"/>
              <a:ext cx="12286" cy="6140"/>
            </a:xfrm>
            <a:custGeom>
              <a:avLst/>
              <a:gdLst>
                <a:gd name="connsiteX0" fmla="*/ 13103 w 12076"/>
                <a:gd name="connsiteY0" fmla="*/ 2595 h 0"/>
                <a:gd name="connsiteX1" fmla="*/ 7065 w 12076"/>
                <a:gd name="connsiteY1" fmla="*/ 2233 h 0"/>
                <a:gd name="connsiteX2" fmla="*/ 0 w 12076"/>
                <a:gd name="connsiteY2" fmla="*/ 0 h 0"/>
                <a:gd name="connsiteX3" fmla="*/ 7125 w 12076"/>
                <a:gd name="connsiteY3" fmla="*/ 2173 h 0"/>
                <a:gd name="connsiteX4" fmla="*/ 13164 w 12076"/>
                <a:gd name="connsiteY4" fmla="*/ 2595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76">
                  <a:moveTo>
                    <a:pt x="13103" y="2595"/>
                  </a:moveTo>
                  <a:cubicBezTo>
                    <a:pt x="11107" y="2273"/>
                    <a:pt x="9085" y="2151"/>
                    <a:pt x="7065" y="2233"/>
                  </a:cubicBezTo>
                  <a:cubicBezTo>
                    <a:pt x="4514" y="2394"/>
                    <a:pt x="1995" y="1598"/>
                    <a:pt x="0" y="0"/>
                  </a:cubicBezTo>
                  <a:cubicBezTo>
                    <a:pt x="2040" y="1550"/>
                    <a:pt x="4567" y="2321"/>
                    <a:pt x="7125" y="2173"/>
                  </a:cubicBezTo>
                  <a:cubicBezTo>
                    <a:pt x="9148" y="2076"/>
                    <a:pt x="11175" y="2217"/>
                    <a:pt x="13164" y="259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0" name="Freeform 89">
              <a:extLst>
                <a:ext uri="{FF2B5EF4-FFF2-40B4-BE49-F238E27FC236}">
                  <a16:creationId xmlns:a16="http://schemas.microsoft.com/office/drawing/2014/main" id="{8A59DEDC-E1D8-3348-ADF0-6C26C7706E6B}"/>
                </a:ext>
              </a:extLst>
            </p:cNvPr>
            <p:cNvSpPr/>
            <p:nvPr/>
          </p:nvSpPr>
          <p:spPr>
            <a:xfrm>
              <a:off x="8880782" y="2503032"/>
              <a:ext cx="184292" cy="374542"/>
            </a:xfrm>
            <a:custGeom>
              <a:avLst/>
              <a:gdLst>
                <a:gd name="connsiteX0" fmla="*/ 153182 w 181151"/>
                <a:gd name="connsiteY0" fmla="*/ 241478 h 368161"/>
                <a:gd name="connsiteX1" fmla="*/ 147143 w 181151"/>
                <a:gd name="connsiteY1" fmla="*/ 225363 h 368161"/>
                <a:gd name="connsiteX2" fmla="*/ 135067 w 181151"/>
                <a:gd name="connsiteY2" fmla="*/ 218543 h 368161"/>
                <a:gd name="connsiteX3" fmla="*/ 130840 w 181151"/>
                <a:gd name="connsiteY3" fmla="*/ 211783 h 368161"/>
                <a:gd name="connsiteX4" fmla="*/ 129934 w 181151"/>
                <a:gd name="connsiteY4" fmla="*/ 204118 h 368161"/>
                <a:gd name="connsiteX5" fmla="*/ 127398 w 181151"/>
                <a:gd name="connsiteY5" fmla="*/ 197359 h 368161"/>
                <a:gd name="connsiteX6" fmla="*/ 124499 w 181151"/>
                <a:gd name="connsiteY6" fmla="*/ 189633 h 368161"/>
                <a:gd name="connsiteX7" fmla="*/ 71784 w 181151"/>
                <a:gd name="connsiteY7" fmla="*/ 0 h 368161"/>
                <a:gd name="connsiteX8" fmla="*/ 62424 w 181151"/>
                <a:gd name="connsiteY8" fmla="*/ 5070 h 368161"/>
                <a:gd name="connsiteX9" fmla="*/ 56084 w 181151"/>
                <a:gd name="connsiteY9" fmla="*/ 4466 h 368161"/>
                <a:gd name="connsiteX10" fmla="*/ 51676 w 181151"/>
                <a:gd name="connsiteY10" fmla="*/ 10502 h 368161"/>
                <a:gd name="connsiteX11" fmla="*/ 41652 w 181151"/>
                <a:gd name="connsiteY11" fmla="*/ 15149 h 368161"/>
                <a:gd name="connsiteX12" fmla="*/ 38513 w 181151"/>
                <a:gd name="connsiteY12" fmla="*/ 38506 h 368161"/>
                <a:gd name="connsiteX13" fmla="*/ 25711 w 181151"/>
                <a:gd name="connsiteY13" fmla="*/ 50577 h 368161"/>
                <a:gd name="connsiteX14" fmla="*/ 25711 w 181151"/>
                <a:gd name="connsiteY14" fmla="*/ 55707 h 368161"/>
                <a:gd name="connsiteX15" fmla="*/ 32112 w 181151"/>
                <a:gd name="connsiteY15" fmla="*/ 67174 h 368161"/>
                <a:gd name="connsiteX16" fmla="*/ 32112 w 181151"/>
                <a:gd name="connsiteY16" fmla="*/ 74176 h 368161"/>
                <a:gd name="connsiteX17" fmla="*/ 28911 w 181151"/>
                <a:gd name="connsiteY17" fmla="*/ 80513 h 368161"/>
                <a:gd name="connsiteX18" fmla="*/ 28911 w 181151"/>
                <a:gd name="connsiteY18" fmla="*/ 93248 h 368161"/>
                <a:gd name="connsiteX19" fmla="*/ 30844 w 181151"/>
                <a:gd name="connsiteY19" fmla="*/ 99645 h 368161"/>
                <a:gd name="connsiteX20" fmla="*/ 30844 w 181151"/>
                <a:gd name="connsiteY20" fmla="*/ 106646 h 368161"/>
                <a:gd name="connsiteX21" fmla="*/ 12729 w 181151"/>
                <a:gd name="connsiteY21" fmla="*/ 145514 h 368161"/>
                <a:gd name="connsiteX22" fmla="*/ 1437 w 181151"/>
                <a:gd name="connsiteY22" fmla="*/ 154266 h 368161"/>
                <a:gd name="connsiteX23" fmla="*/ 2584 w 181151"/>
                <a:gd name="connsiteY23" fmla="*/ 172372 h 368161"/>
                <a:gd name="connsiteX24" fmla="*/ 7113 w 181151"/>
                <a:gd name="connsiteY24" fmla="*/ 186374 h 368161"/>
                <a:gd name="connsiteX25" fmla="*/ 2403 w 181151"/>
                <a:gd name="connsiteY25" fmla="*/ 215043 h 368161"/>
                <a:gd name="connsiteX26" fmla="*/ 5785 w 181151"/>
                <a:gd name="connsiteY26" fmla="*/ 229045 h 368161"/>
                <a:gd name="connsiteX27" fmla="*/ 3852 w 181151"/>
                <a:gd name="connsiteY27" fmla="*/ 246306 h 368161"/>
                <a:gd name="connsiteX28" fmla="*/ 1316 w 181151"/>
                <a:gd name="connsiteY28" fmla="*/ 260308 h 368161"/>
                <a:gd name="connsiteX29" fmla="*/ 7717 w 181151"/>
                <a:gd name="connsiteY29" fmla="*/ 272379 h 368161"/>
                <a:gd name="connsiteX30" fmla="*/ 3973 w 181151"/>
                <a:gd name="connsiteY30" fmla="*/ 286381 h 368161"/>
                <a:gd name="connsiteX31" fmla="*/ 8985 w 181151"/>
                <a:gd name="connsiteY31" fmla="*/ 302979 h 368161"/>
                <a:gd name="connsiteX32" fmla="*/ 5181 w 181151"/>
                <a:gd name="connsiteY32" fmla="*/ 333518 h 368161"/>
                <a:gd name="connsiteX33" fmla="*/ 16654 w 181151"/>
                <a:gd name="connsiteY33" fmla="*/ 362186 h 368161"/>
                <a:gd name="connsiteX34" fmla="*/ 16654 w 181151"/>
                <a:gd name="connsiteY34" fmla="*/ 372809 h 368161"/>
                <a:gd name="connsiteX35" fmla="*/ 122024 w 181151"/>
                <a:gd name="connsiteY35" fmla="*/ 346917 h 368161"/>
                <a:gd name="connsiteX36" fmla="*/ 133738 w 181151"/>
                <a:gd name="connsiteY36" fmla="*/ 339916 h 368161"/>
                <a:gd name="connsiteX37" fmla="*/ 150948 w 181151"/>
                <a:gd name="connsiteY37" fmla="*/ 322715 h 368161"/>
                <a:gd name="connsiteX38" fmla="*/ 166285 w 181151"/>
                <a:gd name="connsiteY38" fmla="*/ 306117 h 368161"/>
                <a:gd name="connsiteX39" fmla="*/ 181804 w 181151"/>
                <a:gd name="connsiteY39" fmla="*/ 294469 h 368161"/>
                <a:gd name="connsiteX40" fmla="*/ 181804 w 181151"/>
                <a:gd name="connsiteY40" fmla="*/ 294469 h 368161"/>
                <a:gd name="connsiteX41" fmla="*/ 183977 w 181151"/>
                <a:gd name="connsiteY41" fmla="*/ 285235 h 368161"/>
                <a:gd name="connsiteX42" fmla="*/ 184823 w 181151"/>
                <a:gd name="connsiteY42" fmla="*/ 263869 h 368161"/>
                <a:gd name="connsiteX43" fmla="*/ 184823 w 181151"/>
                <a:gd name="connsiteY43" fmla="*/ 262843 h 368161"/>
                <a:gd name="connsiteX44" fmla="*/ 184823 w 181151"/>
                <a:gd name="connsiteY44" fmla="*/ 262843 h 368161"/>
                <a:gd name="connsiteX45" fmla="*/ 164413 w 181151"/>
                <a:gd name="connsiteY45" fmla="*/ 255178 h 368161"/>
                <a:gd name="connsiteX46" fmla="*/ 153182 w 181151"/>
                <a:gd name="connsiteY46" fmla="*/ 241478 h 368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1151" h="368161">
                  <a:moveTo>
                    <a:pt x="153182" y="241478"/>
                  </a:moveTo>
                  <a:cubicBezTo>
                    <a:pt x="151491" y="237253"/>
                    <a:pt x="151491" y="228743"/>
                    <a:pt x="147143" y="225363"/>
                  </a:cubicBezTo>
                  <a:cubicBezTo>
                    <a:pt x="142795" y="221983"/>
                    <a:pt x="138629" y="221923"/>
                    <a:pt x="135067" y="218543"/>
                  </a:cubicBezTo>
                  <a:cubicBezTo>
                    <a:pt x="133543" y="216363"/>
                    <a:pt x="132132" y="214107"/>
                    <a:pt x="130840" y="211783"/>
                  </a:cubicBezTo>
                  <a:cubicBezTo>
                    <a:pt x="130097" y="209300"/>
                    <a:pt x="129791" y="206706"/>
                    <a:pt x="129934" y="204118"/>
                  </a:cubicBezTo>
                  <a:cubicBezTo>
                    <a:pt x="129934" y="201583"/>
                    <a:pt x="128243" y="199894"/>
                    <a:pt x="127398" y="197359"/>
                  </a:cubicBezTo>
                  <a:cubicBezTo>
                    <a:pt x="126553" y="194824"/>
                    <a:pt x="125586" y="192289"/>
                    <a:pt x="124499" y="189633"/>
                  </a:cubicBezTo>
                  <a:lnTo>
                    <a:pt x="71784" y="0"/>
                  </a:lnTo>
                  <a:cubicBezTo>
                    <a:pt x="68946" y="1992"/>
                    <a:pt x="66651" y="5432"/>
                    <a:pt x="62424" y="5070"/>
                  </a:cubicBezTo>
                  <a:cubicBezTo>
                    <a:pt x="59466" y="4768"/>
                    <a:pt x="59043" y="2776"/>
                    <a:pt x="56084" y="4466"/>
                  </a:cubicBezTo>
                  <a:cubicBezTo>
                    <a:pt x="54092" y="5613"/>
                    <a:pt x="53971" y="9114"/>
                    <a:pt x="51676" y="10502"/>
                  </a:cubicBezTo>
                  <a:cubicBezTo>
                    <a:pt x="46664" y="13157"/>
                    <a:pt x="44007" y="8510"/>
                    <a:pt x="41652" y="15149"/>
                  </a:cubicBezTo>
                  <a:cubicBezTo>
                    <a:pt x="39298" y="21788"/>
                    <a:pt x="41652" y="31264"/>
                    <a:pt x="38513" y="38506"/>
                  </a:cubicBezTo>
                  <a:cubicBezTo>
                    <a:pt x="35765" y="43884"/>
                    <a:pt x="31243" y="48149"/>
                    <a:pt x="25711" y="50577"/>
                  </a:cubicBezTo>
                  <a:cubicBezTo>
                    <a:pt x="25468" y="52278"/>
                    <a:pt x="25468" y="54006"/>
                    <a:pt x="25711" y="55707"/>
                  </a:cubicBezTo>
                  <a:cubicBezTo>
                    <a:pt x="26979" y="60173"/>
                    <a:pt x="30844" y="62708"/>
                    <a:pt x="32112" y="67174"/>
                  </a:cubicBezTo>
                  <a:cubicBezTo>
                    <a:pt x="33079" y="69408"/>
                    <a:pt x="33079" y="71942"/>
                    <a:pt x="32112" y="74176"/>
                  </a:cubicBezTo>
                  <a:cubicBezTo>
                    <a:pt x="30808" y="76160"/>
                    <a:pt x="29734" y="78286"/>
                    <a:pt x="28911" y="80513"/>
                  </a:cubicBezTo>
                  <a:cubicBezTo>
                    <a:pt x="27312" y="84607"/>
                    <a:pt x="27312" y="89153"/>
                    <a:pt x="28911" y="93248"/>
                  </a:cubicBezTo>
                  <a:cubicBezTo>
                    <a:pt x="29768" y="95310"/>
                    <a:pt x="30415" y="97453"/>
                    <a:pt x="30844" y="99645"/>
                  </a:cubicBezTo>
                  <a:lnTo>
                    <a:pt x="30844" y="106646"/>
                  </a:lnTo>
                  <a:cubicBezTo>
                    <a:pt x="30844" y="121192"/>
                    <a:pt x="21665" y="134409"/>
                    <a:pt x="12729" y="145514"/>
                  </a:cubicBezTo>
                  <a:cubicBezTo>
                    <a:pt x="9649" y="149437"/>
                    <a:pt x="4094" y="149860"/>
                    <a:pt x="1437" y="154266"/>
                  </a:cubicBezTo>
                  <a:cubicBezTo>
                    <a:pt x="-1884" y="159818"/>
                    <a:pt x="1437" y="166337"/>
                    <a:pt x="2584" y="172372"/>
                  </a:cubicBezTo>
                  <a:cubicBezTo>
                    <a:pt x="3731" y="177200"/>
                    <a:pt x="6026" y="181546"/>
                    <a:pt x="7113" y="186374"/>
                  </a:cubicBezTo>
                  <a:cubicBezTo>
                    <a:pt x="9106" y="195789"/>
                    <a:pt x="4335" y="206291"/>
                    <a:pt x="2403" y="215043"/>
                  </a:cubicBezTo>
                  <a:cubicBezTo>
                    <a:pt x="1195" y="221078"/>
                    <a:pt x="4818" y="223794"/>
                    <a:pt x="5785" y="229045"/>
                  </a:cubicBezTo>
                  <a:cubicBezTo>
                    <a:pt x="6109" y="234866"/>
                    <a:pt x="5456" y="240700"/>
                    <a:pt x="3852" y="246306"/>
                  </a:cubicBezTo>
                  <a:cubicBezTo>
                    <a:pt x="2946" y="251014"/>
                    <a:pt x="-314" y="255661"/>
                    <a:pt x="1316" y="260308"/>
                  </a:cubicBezTo>
                  <a:cubicBezTo>
                    <a:pt x="2946" y="264956"/>
                    <a:pt x="7898" y="266344"/>
                    <a:pt x="7717" y="272379"/>
                  </a:cubicBezTo>
                  <a:cubicBezTo>
                    <a:pt x="7717" y="277087"/>
                    <a:pt x="3912" y="281372"/>
                    <a:pt x="3973" y="286381"/>
                  </a:cubicBezTo>
                  <a:cubicBezTo>
                    <a:pt x="3973" y="292417"/>
                    <a:pt x="8079" y="296883"/>
                    <a:pt x="8985" y="302979"/>
                  </a:cubicBezTo>
                  <a:cubicBezTo>
                    <a:pt x="10676" y="314265"/>
                    <a:pt x="2946" y="322413"/>
                    <a:pt x="5181" y="333518"/>
                  </a:cubicBezTo>
                  <a:cubicBezTo>
                    <a:pt x="7415" y="343416"/>
                    <a:pt x="15325" y="352409"/>
                    <a:pt x="16654" y="362186"/>
                  </a:cubicBezTo>
                  <a:cubicBezTo>
                    <a:pt x="16987" y="365719"/>
                    <a:pt x="16987" y="369276"/>
                    <a:pt x="16654" y="372809"/>
                  </a:cubicBezTo>
                  <a:cubicBezTo>
                    <a:pt x="58439" y="363695"/>
                    <a:pt x="104331" y="353073"/>
                    <a:pt x="122024" y="346917"/>
                  </a:cubicBezTo>
                  <a:cubicBezTo>
                    <a:pt x="126752" y="346369"/>
                    <a:pt x="131018" y="343820"/>
                    <a:pt x="133738" y="339916"/>
                  </a:cubicBezTo>
                  <a:cubicBezTo>
                    <a:pt x="138871" y="334182"/>
                    <a:pt x="145271" y="328448"/>
                    <a:pt x="150948" y="322715"/>
                  </a:cubicBezTo>
                  <a:cubicBezTo>
                    <a:pt x="155713" y="316871"/>
                    <a:pt x="160835" y="311328"/>
                    <a:pt x="166285" y="306117"/>
                  </a:cubicBezTo>
                  <a:cubicBezTo>
                    <a:pt x="170150" y="303703"/>
                    <a:pt x="176671" y="298271"/>
                    <a:pt x="181804" y="294469"/>
                  </a:cubicBezTo>
                  <a:lnTo>
                    <a:pt x="181804" y="294469"/>
                  </a:lnTo>
                  <a:cubicBezTo>
                    <a:pt x="182528" y="291451"/>
                    <a:pt x="183374" y="288433"/>
                    <a:pt x="183977" y="285235"/>
                  </a:cubicBezTo>
                  <a:cubicBezTo>
                    <a:pt x="184803" y="278145"/>
                    <a:pt x="185085" y="271002"/>
                    <a:pt x="184823" y="263869"/>
                  </a:cubicBezTo>
                  <a:cubicBezTo>
                    <a:pt x="184823" y="263567"/>
                    <a:pt x="184823" y="263205"/>
                    <a:pt x="184823" y="262843"/>
                  </a:cubicBezTo>
                  <a:lnTo>
                    <a:pt x="184823" y="262843"/>
                  </a:lnTo>
                  <a:cubicBezTo>
                    <a:pt x="178784" y="258437"/>
                    <a:pt x="169244" y="259282"/>
                    <a:pt x="164413" y="255178"/>
                  </a:cubicBezTo>
                  <a:cubicBezTo>
                    <a:pt x="159582" y="251074"/>
                    <a:pt x="154088" y="248298"/>
                    <a:pt x="153182" y="24147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1" name="Freeform 90">
              <a:extLst>
                <a:ext uri="{FF2B5EF4-FFF2-40B4-BE49-F238E27FC236}">
                  <a16:creationId xmlns:a16="http://schemas.microsoft.com/office/drawing/2014/main" id="{E5F4CCE2-6645-FF43-B59C-A6CA561683B1}"/>
                </a:ext>
              </a:extLst>
            </p:cNvPr>
            <p:cNvSpPr/>
            <p:nvPr/>
          </p:nvSpPr>
          <p:spPr>
            <a:xfrm>
              <a:off x="8818418" y="2947754"/>
              <a:ext cx="196578" cy="171921"/>
            </a:xfrm>
            <a:custGeom>
              <a:avLst/>
              <a:gdLst>
                <a:gd name="connsiteX0" fmla="*/ 665 w 193228"/>
                <a:gd name="connsiteY0" fmla="*/ 39110 h 168992"/>
                <a:gd name="connsiteX1" fmla="*/ 0 w 193228"/>
                <a:gd name="connsiteY1" fmla="*/ 40498 h 168992"/>
                <a:gd name="connsiteX2" fmla="*/ 31158 w 193228"/>
                <a:gd name="connsiteY2" fmla="*/ 173277 h 168992"/>
                <a:gd name="connsiteX3" fmla="*/ 40155 w 193228"/>
                <a:gd name="connsiteY3" fmla="*/ 169052 h 168992"/>
                <a:gd name="connsiteX4" fmla="*/ 52232 w 193228"/>
                <a:gd name="connsiteY4" fmla="*/ 163379 h 168992"/>
                <a:gd name="connsiteX5" fmla="*/ 58814 w 193228"/>
                <a:gd name="connsiteY5" fmla="*/ 150524 h 168992"/>
                <a:gd name="connsiteX6" fmla="*/ 72159 w 193228"/>
                <a:gd name="connsiteY6" fmla="*/ 144126 h 168992"/>
                <a:gd name="connsiteX7" fmla="*/ 83209 w 193228"/>
                <a:gd name="connsiteY7" fmla="*/ 135556 h 168992"/>
                <a:gd name="connsiteX8" fmla="*/ 110684 w 193228"/>
                <a:gd name="connsiteY8" fmla="*/ 123485 h 168992"/>
                <a:gd name="connsiteX9" fmla="*/ 137132 w 193228"/>
                <a:gd name="connsiteY9" fmla="*/ 116906 h 168992"/>
                <a:gd name="connsiteX10" fmla="*/ 146552 w 193228"/>
                <a:gd name="connsiteY10" fmla="*/ 115639 h 168992"/>
                <a:gd name="connsiteX11" fmla="*/ 152590 w 193228"/>
                <a:gd name="connsiteY11" fmla="*/ 108819 h 168992"/>
                <a:gd name="connsiteX12" fmla="*/ 159716 w 193228"/>
                <a:gd name="connsiteY12" fmla="*/ 105318 h 168992"/>
                <a:gd name="connsiteX13" fmla="*/ 164667 w 193228"/>
                <a:gd name="connsiteY13" fmla="*/ 100973 h 168992"/>
                <a:gd name="connsiteX14" fmla="*/ 192685 w 193228"/>
                <a:gd name="connsiteY14" fmla="*/ 97714 h 168992"/>
                <a:gd name="connsiteX15" fmla="*/ 198724 w 193228"/>
                <a:gd name="connsiteY15" fmla="*/ 103206 h 168992"/>
                <a:gd name="connsiteX16" fmla="*/ 171974 w 193228"/>
                <a:gd name="connsiteY16" fmla="*/ 0 h 168992"/>
                <a:gd name="connsiteX17" fmla="*/ 665 w 193228"/>
                <a:gd name="connsiteY17" fmla="*/ 39110 h 16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3228" h="168992">
                  <a:moveTo>
                    <a:pt x="665" y="39110"/>
                  </a:moveTo>
                  <a:cubicBezTo>
                    <a:pt x="665" y="40136"/>
                    <a:pt x="242" y="40799"/>
                    <a:pt x="0" y="40498"/>
                  </a:cubicBezTo>
                  <a:lnTo>
                    <a:pt x="31158" y="173277"/>
                  </a:lnTo>
                  <a:cubicBezTo>
                    <a:pt x="33613" y="170921"/>
                    <a:pt x="36774" y="169437"/>
                    <a:pt x="40155" y="169052"/>
                  </a:cubicBezTo>
                  <a:cubicBezTo>
                    <a:pt x="44580" y="168163"/>
                    <a:pt x="48724" y="166217"/>
                    <a:pt x="52232" y="163379"/>
                  </a:cubicBezTo>
                  <a:cubicBezTo>
                    <a:pt x="55916" y="159818"/>
                    <a:pt x="55251" y="153722"/>
                    <a:pt x="58814" y="150524"/>
                  </a:cubicBezTo>
                  <a:cubicBezTo>
                    <a:pt x="62377" y="147325"/>
                    <a:pt x="68174" y="147687"/>
                    <a:pt x="72159" y="144126"/>
                  </a:cubicBezTo>
                  <a:cubicBezTo>
                    <a:pt x="76144" y="140565"/>
                    <a:pt x="77231" y="136642"/>
                    <a:pt x="83209" y="135556"/>
                  </a:cubicBezTo>
                  <a:cubicBezTo>
                    <a:pt x="93233" y="133745"/>
                    <a:pt x="100902" y="126261"/>
                    <a:pt x="110684" y="123485"/>
                  </a:cubicBezTo>
                  <a:cubicBezTo>
                    <a:pt x="119351" y="120733"/>
                    <a:pt x="128185" y="118536"/>
                    <a:pt x="137132" y="116906"/>
                  </a:cubicBezTo>
                  <a:cubicBezTo>
                    <a:pt x="140453" y="116423"/>
                    <a:pt x="143171" y="117570"/>
                    <a:pt x="146552" y="115639"/>
                  </a:cubicBezTo>
                  <a:cubicBezTo>
                    <a:pt x="149934" y="113708"/>
                    <a:pt x="150537" y="110931"/>
                    <a:pt x="152590" y="108819"/>
                  </a:cubicBezTo>
                  <a:cubicBezTo>
                    <a:pt x="154644" y="106706"/>
                    <a:pt x="157180" y="106586"/>
                    <a:pt x="159716" y="105318"/>
                  </a:cubicBezTo>
                  <a:cubicBezTo>
                    <a:pt x="162252" y="104051"/>
                    <a:pt x="162554" y="102723"/>
                    <a:pt x="164667" y="100973"/>
                  </a:cubicBezTo>
                  <a:cubicBezTo>
                    <a:pt x="171249" y="95481"/>
                    <a:pt x="185198" y="91558"/>
                    <a:pt x="192685" y="97714"/>
                  </a:cubicBezTo>
                  <a:cubicBezTo>
                    <a:pt x="194555" y="99696"/>
                    <a:pt x="196574" y="101532"/>
                    <a:pt x="198724" y="103206"/>
                  </a:cubicBezTo>
                  <a:lnTo>
                    <a:pt x="171974" y="0"/>
                  </a:lnTo>
                  <a:cubicBezTo>
                    <a:pt x="113703" y="11890"/>
                    <a:pt x="19263" y="34342"/>
                    <a:pt x="665" y="3911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7F43A11B-9DDA-BE40-907F-FA1BF33143BA}"/>
                </a:ext>
              </a:extLst>
            </p:cNvPr>
            <p:cNvSpPr/>
            <p:nvPr/>
          </p:nvSpPr>
          <p:spPr>
            <a:xfrm>
              <a:off x="7530381" y="2672701"/>
              <a:ext cx="405441" cy="558743"/>
            </a:xfrm>
            <a:custGeom>
              <a:avLst/>
              <a:gdLst>
                <a:gd name="connsiteX0" fmla="*/ 393846 w 398534"/>
                <a:gd name="connsiteY0" fmla="*/ 313943 h 549224"/>
                <a:gd name="connsiteX1" fmla="*/ 384487 w 398534"/>
                <a:gd name="connsiteY1" fmla="*/ 292940 h 549224"/>
                <a:gd name="connsiteX2" fmla="*/ 381528 w 398534"/>
                <a:gd name="connsiteY2" fmla="*/ 268255 h 549224"/>
                <a:gd name="connsiteX3" fmla="*/ 367579 w 398534"/>
                <a:gd name="connsiteY3" fmla="*/ 248036 h 549224"/>
                <a:gd name="connsiteX4" fmla="*/ 361903 w 398534"/>
                <a:gd name="connsiteY4" fmla="*/ 223351 h 549224"/>
                <a:gd name="connsiteX5" fmla="*/ 345660 w 398534"/>
                <a:gd name="connsiteY5" fmla="*/ 210073 h 549224"/>
                <a:gd name="connsiteX6" fmla="*/ 325190 w 398534"/>
                <a:gd name="connsiteY6" fmla="*/ 218583 h 549224"/>
                <a:gd name="connsiteX7" fmla="*/ 302606 w 398534"/>
                <a:gd name="connsiteY7" fmla="*/ 221541 h 549224"/>
                <a:gd name="connsiteX8" fmla="*/ 298681 w 398534"/>
                <a:gd name="connsiteY8" fmla="*/ 234879 h 549224"/>
                <a:gd name="connsiteX9" fmla="*/ 293247 w 398534"/>
                <a:gd name="connsiteY9" fmla="*/ 237293 h 549224"/>
                <a:gd name="connsiteX10" fmla="*/ 289865 w 398534"/>
                <a:gd name="connsiteY10" fmla="*/ 243329 h 549224"/>
                <a:gd name="connsiteX11" fmla="*/ 275433 w 398534"/>
                <a:gd name="connsiteY11" fmla="*/ 274109 h 549224"/>
                <a:gd name="connsiteX12" fmla="*/ 249891 w 398534"/>
                <a:gd name="connsiteY12" fmla="*/ 257512 h 549224"/>
                <a:gd name="connsiteX13" fmla="*/ 255929 w 398534"/>
                <a:gd name="connsiteY13" fmla="*/ 230171 h 549224"/>
                <a:gd name="connsiteX14" fmla="*/ 271871 w 398534"/>
                <a:gd name="connsiteY14" fmla="*/ 201805 h 549224"/>
                <a:gd name="connsiteX15" fmla="*/ 287691 w 398534"/>
                <a:gd name="connsiteY15" fmla="*/ 178991 h 549224"/>
                <a:gd name="connsiteX16" fmla="*/ 282800 w 398534"/>
                <a:gd name="connsiteY16" fmla="*/ 137890 h 549224"/>
                <a:gd name="connsiteX17" fmla="*/ 278513 w 398534"/>
                <a:gd name="connsiteY17" fmla="*/ 104393 h 549224"/>
                <a:gd name="connsiteX18" fmla="*/ 259492 w 398534"/>
                <a:gd name="connsiteY18" fmla="*/ 76751 h 549224"/>
                <a:gd name="connsiteX19" fmla="*/ 279298 w 398534"/>
                <a:gd name="connsiteY19" fmla="*/ 79889 h 549224"/>
                <a:gd name="connsiteX20" fmla="*/ 258345 w 398534"/>
                <a:gd name="connsiteY20" fmla="*/ 50738 h 549224"/>
                <a:gd name="connsiteX21" fmla="*/ 226281 w 398534"/>
                <a:gd name="connsiteY21" fmla="*/ 29735 h 549224"/>
                <a:gd name="connsiteX22" fmla="*/ 194881 w 398534"/>
                <a:gd name="connsiteY22" fmla="*/ 23699 h 549224"/>
                <a:gd name="connsiteX23" fmla="*/ 165957 w 398534"/>
                <a:gd name="connsiteY23" fmla="*/ 18811 h 549224"/>
                <a:gd name="connsiteX24" fmla="*/ 144581 w 398534"/>
                <a:gd name="connsiteY24" fmla="*/ 9818 h 549224"/>
                <a:gd name="connsiteX25" fmla="*/ 118133 w 398534"/>
                <a:gd name="connsiteY25" fmla="*/ 5895 h 549224"/>
                <a:gd name="connsiteX26" fmla="*/ 107626 w 398534"/>
                <a:gd name="connsiteY26" fmla="*/ 31968 h 549224"/>
                <a:gd name="connsiteX27" fmla="*/ 123266 w 398534"/>
                <a:gd name="connsiteY27" fmla="*/ 56110 h 549224"/>
                <a:gd name="connsiteX28" fmla="*/ 93738 w 398534"/>
                <a:gd name="connsiteY28" fmla="*/ 65042 h 549224"/>
                <a:gd name="connsiteX29" fmla="*/ 89934 w 398534"/>
                <a:gd name="connsiteY29" fmla="*/ 92201 h 549224"/>
                <a:gd name="connsiteX30" fmla="*/ 89270 w 398534"/>
                <a:gd name="connsiteY30" fmla="*/ 122741 h 549224"/>
                <a:gd name="connsiteX31" fmla="*/ 87458 w 398534"/>
                <a:gd name="connsiteY31" fmla="*/ 147184 h 549224"/>
                <a:gd name="connsiteX32" fmla="*/ 81419 w 398534"/>
                <a:gd name="connsiteY32" fmla="*/ 135415 h 549224"/>
                <a:gd name="connsiteX33" fmla="*/ 72000 w 398534"/>
                <a:gd name="connsiteY33" fmla="*/ 129018 h 549224"/>
                <a:gd name="connsiteX34" fmla="*/ 63969 w 398534"/>
                <a:gd name="connsiteY34" fmla="*/ 150624 h 549224"/>
                <a:gd name="connsiteX35" fmla="*/ 63184 w 398534"/>
                <a:gd name="connsiteY35" fmla="*/ 134087 h 549224"/>
                <a:gd name="connsiteX36" fmla="*/ 69886 w 398534"/>
                <a:gd name="connsiteY36" fmla="*/ 116404 h 549224"/>
                <a:gd name="connsiteX37" fmla="*/ 63848 w 398534"/>
                <a:gd name="connsiteY37" fmla="*/ 82424 h 549224"/>
                <a:gd name="connsiteX38" fmla="*/ 53462 w 398534"/>
                <a:gd name="connsiteY38" fmla="*/ 97452 h 549224"/>
                <a:gd name="connsiteX39" fmla="*/ 49175 w 398534"/>
                <a:gd name="connsiteY39" fmla="*/ 117611 h 549224"/>
                <a:gd name="connsiteX40" fmla="*/ 36434 w 398534"/>
                <a:gd name="connsiteY40" fmla="*/ 125276 h 549224"/>
                <a:gd name="connsiteX41" fmla="*/ 28765 w 398534"/>
                <a:gd name="connsiteY41" fmla="*/ 141511 h 549224"/>
                <a:gd name="connsiteX42" fmla="*/ 16326 w 398534"/>
                <a:gd name="connsiteY42" fmla="*/ 177724 h 549224"/>
                <a:gd name="connsiteX43" fmla="*/ 13246 w 398534"/>
                <a:gd name="connsiteY43" fmla="*/ 222024 h 549224"/>
                <a:gd name="connsiteX44" fmla="*/ 1169 w 398534"/>
                <a:gd name="connsiteY44" fmla="*/ 255943 h 549224"/>
                <a:gd name="connsiteX45" fmla="*/ 7872 w 398534"/>
                <a:gd name="connsiteY45" fmla="*/ 275135 h 549224"/>
                <a:gd name="connsiteX46" fmla="*/ 3222 w 398534"/>
                <a:gd name="connsiteY46" fmla="*/ 292457 h 549224"/>
                <a:gd name="connsiteX47" fmla="*/ 8355 w 398534"/>
                <a:gd name="connsiteY47" fmla="*/ 326859 h 549224"/>
                <a:gd name="connsiteX48" fmla="*/ 18379 w 398534"/>
                <a:gd name="connsiteY48" fmla="*/ 347802 h 549224"/>
                <a:gd name="connsiteX49" fmla="*/ 30455 w 398534"/>
                <a:gd name="connsiteY49" fmla="*/ 371944 h 549224"/>
                <a:gd name="connsiteX50" fmla="*/ 37218 w 398534"/>
                <a:gd name="connsiteY50" fmla="*/ 391982 h 549224"/>
                <a:gd name="connsiteX51" fmla="*/ 43257 w 398534"/>
                <a:gd name="connsiteY51" fmla="*/ 412140 h 549224"/>
                <a:gd name="connsiteX52" fmla="*/ 37822 w 398534"/>
                <a:gd name="connsiteY52" fmla="*/ 464950 h 549224"/>
                <a:gd name="connsiteX53" fmla="*/ 24357 w 398534"/>
                <a:gd name="connsiteY53" fmla="*/ 515527 h 549224"/>
                <a:gd name="connsiteX54" fmla="*/ 8174 w 398534"/>
                <a:gd name="connsiteY54" fmla="*/ 551739 h 549224"/>
                <a:gd name="connsiteX55" fmla="*/ 193251 w 398534"/>
                <a:gd name="connsiteY55" fmla="*/ 533090 h 549224"/>
                <a:gd name="connsiteX56" fmla="*/ 193251 w 398534"/>
                <a:gd name="connsiteY56" fmla="*/ 543471 h 549224"/>
                <a:gd name="connsiteX57" fmla="*/ 195002 w 398534"/>
                <a:gd name="connsiteY57" fmla="*/ 543471 h 549224"/>
                <a:gd name="connsiteX58" fmla="*/ 322593 w 398534"/>
                <a:gd name="connsiteY58" fmla="*/ 526149 h 549224"/>
                <a:gd name="connsiteX59" fmla="*/ 321204 w 398534"/>
                <a:gd name="connsiteY59" fmla="*/ 522649 h 549224"/>
                <a:gd name="connsiteX60" fmla="*/ 340346 w 398534"/>
                <a:gd name="connsiteY60" fmla="*/ 484987 h 549224"/>
                <a:gd name="connsiteX61" fmla="*/ 337689 w 398534"/>
                <a:gd name="connsiteY61" fmla="*/ 463260 h 549224"/>
                <a:gd name="connsiteX62" fmla="*/ 344814 w 398534"/>
                <a:gd name="connsiteY62" fmla="*/ 448051 h 549224"/>
                <a:gd name="connsiteX63" fmla="*/ 371263 w 398534"/>
                <a:gd name="connsiteY63" fmla="*/ 419865 h 549224"/>
                <a:gd name="connsiteX64" fmla="*/ 383339 w 398534"/>
                <a:gd name="connsiteY64" fmla="*/ 393551 h 549224"/>
                <a:gd name="connsiteX65" fmla="*/ 386902 w 398534"/>
                <a:gd name="connsiteY65" fmla="*/ 380756 h 549224"/>
                <a:gd name="connsiteX66" fmla="*/ 390646 w 398534"/>
                <a:gd name="connsiteY66" fmla="*/ 368685 h 549224"/>
                <a:gd name="connsiteX67" fmla="*/ 399160 w 398534"/>
                <a:gd name="connsiteY67" fmla="*/ 359813 h 549224"/>
                <a:gd name="connsiteX68" fmla="*/ 398435 w 398534"/>
                <a:gd name="connsiteY68" fmla="*/ 337421 h 549224"/>
                <a:gd name="connsiteX69" fmla="*/ 393846 w 398534"/>
                <a:gd name="connsiteY69" fmla="*/ 313943 h 549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398534" h="549224">
                  <a:moveTo>
                    <a:pt x="393846" y="313943"/>
                  </a:moveTo>
                  <a:cubicBezTo>
                    <a:pt x="389438" y="306520"/>
                    <a:pt x="384245" y="301872"/>
                    <a:pt x="384487" y="292940"/>
                  </a:cubicBezTo>
                  <a:cubicBezTo>
                    <a:pt x="384728" y="284008"/>
                    <a:pt x="385936" y="276403"/>
                    <a:pt x="381528" y="268255"/>
                  </a:cubicBezTo>
                  <a:cubicBezTo>
                    <a:pt x="377543" y="261073"/>
                    <a:pt x="370357" y="256184"/>
                    <a:pt x="367579" y="248036"/>
                  </a:cubicBezTo>
                  <a:cubicBezTo>
                    <a:pt x="364801" y="239889"/>
                    <a:pt x="366311" y="231016"/>
                    <a:pt x="361903" y="223351"/>
                  </a:cubicBezTo>
                  <a:cubicBezTo>
                    <a:pt x="358057" y="217296"/>
                    <a:pt x="352361" y="212640"/>
                    <a:pt x="345660" y="210073"/>
                  </a:cubicBezTo>
                  <a:cubicBezTo>
                    <a:pt x="336300" y="206754"/>
                    <a:pt x="332134" y="214057"/>
                    <a:pt x="325190" y="218583"/>
                  </a:cubicBezTo>
                  <a:cubicBezTo>
                    <a:pt x="318246" y="223110"/>
                    <a:pt x="310275" y="221541"/>
                    <a:pt x="302606" y="221541"/>
                  </a:cubicBezTo>
                  <a:cubicBezTo>
                    <a:pt x="299526" y="226309"/>
                    <a:pt x="303089" y="231620"/>
                    <a:pt x="298681" y="234879"/>
                  </a:cubicBezTo>
                  <a:cubicBezTo>
                    <a:pt x="297232" y="235966"/>
                    <a:pt x="294938" y="235603"/>
                    <a:pt x="293247" y="237293"/>
                  </a:cubicBezTo>
                  <a:cubicBezTo>
                    <a:pt x="291691" y="239033"/>
                    <a:pt x="290537" y="241094"/>
                    <a:pt x="289865" y="243329"/>
                  </a:cubicBezTo>
                  <a:cubicBezTo>
                    <a:pt x="287208" y="251114"/>
                    <a:pt x="283283" y="270005"/>
                    <a:pt x="275433" y="274109"/>
                  </a:cubicBezTo>
                  <a:cubicBezTo>
                    <a:pt x="264746" y="280145"/>
                    <a:pt x="254541" y="264996"/>
                    <a:pt x="249891" y="257512"/>
                  </a:cubicBezTo>
                  <a:cubicBezTo>
                    <a:pt x="242705" y="245864"/>
                    <a:pt x="247475" y="238802"/>
                    <a:pt x="255929" y="230171"/>
                  </a:cubicBezTo>
                  <a:cubicBezTo>
                    <a:pt x="263262" y="222000"/>
                    <a:pt x="268704" y="212315"/>
                    <a:pt x="271871" y="201805"/>
                  </a:cubicBezTo>
                  <a:cubicBezTo>
                    <a:pt x="275494" y="192872"/>
                    <a:pt x="284370" y="187682"/>
                    <a:pt x="287691" y="178991"/>
                  </a:cubicBezTo>
                  <a:cubicBezTo>
                    <a:pt x="292401" y="166558"/>
                    <a:pt x="284793" y="150202"/>
                    <a:pt x="282800" y="137890"/>
                  </a:cubicBezTo>
                  <a:cubicBezTo>
                    <a:pt x="280989" y="126845"/>
                    <a:pt x="283223" y="114774"/>
                    <a:pt x="278513" y="104393"/>
                  </a:cubicBezTo>
                  <a:cubicBezTo>
                    <a:pt x="277003" y="101013"/>
                    <a:pt x="258345" y="78441"/>
                    <a:pt x="259492" y="76751"/>
                  </a:cubicBezTo>
                  <a:cubicBezTo>
                    <a:pt x="261605" y="73673"/>
                    <a:pt x="275313" y="85321"/>
                    <a:pt x="279298" y="79889"/>
                  </a:cubicBezTo>
                  <a:cubicBezTo>
                    <a:pt x="284249" y="73129"/>
                    <a:pt x="262270" y="54540"/>
                    <a:pt x="258345" y="50738"/>
                  </a:cubicBezTo>
                  <a:cubicBezTo>
                    <a:pt x="248985" y="41745"/>
                    <a:pt x="239263" y="32632"/>
                    <a:pt x="226281" y="29735"/>
                  </a:cubicBezTo>
                  <a:cubicBezTo>
                    <a:pt x="215532" y="27260"/>
                    <a:pt x="204965" y="28528"/>
                    <a:pt x="194881" y="23699"/>
                  </a:cubicBezTo>
                  <a:cubicBezTo>
                    <a:pt x="184797" y="18871"/>
                    <a:pt x="177370" y="15008"/>
                    <a:pt x="165957" y="18811"/>
                  </a:cubicBezTo>
                  <a:cubicBezTo>
                    <a:pt x="154545" y="22613"/>
                    <a:pt x="151888" y="19233"/>
                    <a:pt x="144581" y="9818"/>
                  </a:cubicBezTo>
                  <a:cubicBezTo>
                    <a:pt x="137275" y="403"/>
                    <a:pt x="128097" y="-4667"/>
                    <a:pt x="118133" y="5895"/>
                  </a:cubicBezTo>
                  <a:cubicBezTo>
                    <a:pt x="112095" y="11930"/>
                    <a:pt x="103581" y="22794"/>
                    <a:pt x="107626" y="31968"/>
                  </a:cubicBezTo>
                  <a:cubicBezTo>
                    <a:pt x="110223" y="38003"/>
                    <a:pt x="125741" y="48927"/>
                    <a:pt x="123266" y="56110"/>
                  </a:cubicBezTo>
                  <a:cubicBezTo>
                    <a:pt x="120790" y="63292"/>
                    <a:pt x="99897" y="60998"/>
                    <a:pt x="93738" y="65042"/>
                  </a:cubicBezTo>
                  <a:cubicBezTo>
                    <a:pt x="84197" y="71077"/>
                    <a:pt x="88605" y="83148"/>
                    <a:pt x="89934" y="92201"/>
                  </a:cubicBezTo>
                  <a:cubicBezTo>
                    <a:pt x="90589" y="102381"/>
                    <a:pt x="90367" y="112599"/>
                    <a:pt x="89270" y="122741"/>
                  </a:cubicBezTo>
                  <a:cubicBezTo>
                    <a:pt x="89270" y="130828"/>
                    <a:pt x="90598" y="139278"/>
                    <a:pt x="87458" y="147184"/>
                  </a:cubicBezTo>
                  <a:cubicBezTo>
                    <a:pt x="85586" y="143201"/>
                    <a:pt x="83714" y="139278"/>
                    <a:pt x="81419" y="135415"/>
                  </a:cubicBezTo>
                  <a:cubicBezTo>
                    <a:pt x="79125" y="131553"/>
                    <a:pt x="76649" y="123344"/>
                    <a:pt x="72000" y="129018"/>
                  </a:cubicBezTo>
                  <a:cubicBezTo>
                    <a:pt x="68860" y="132880"/>
                    <a:pt x="68679" y="149055"/>
                    <a:pt x="63969" y="150624"/>
                  </a:cubicBezTo>
                  <a:cubicBezTo>
                    <a:pt x="59259" y="152194"/>
                    <a:pt x="62701" y="136441"/>
                    <a:pt x="63184" y="134087"/>
                  </a:cubicBezTo>
                  <a:cubicBezTo>
                    <a:pt x="65119" y="128084"/>
                    <a:pt x="67356" y="122182"/>
                    <a:pt x="69886" y="116404"/>
                  </a:cubicBezTo>
                  <a:cubicBezTo>
                    <a:pt x="71758" y="110368"/>
                    <a:pt x="72845" y="80794"/>
                    <a:pt x="63848" y="82424"/>
                  </a:cubicBezTo>
                  <a:cubicBezTo>
                    <a:pt x="58655" y="83329"/>
                    <a:pt x="54730" y="93227"/>
                    <a:pt x="53462" y="97452"/>
                  </a:cubicBezTo>
                  <a:cubicBezTo>
                    <a:pt x="51530" y="103789"/>
                    <a:pt x="52496" y="111756"/>
                    <a:pt x="49175" y="117611"/>
                  </a:cubicBezTo>
                  <a:cubicBezTo>
                    <a:pt x="45854" y="123465"/>
                    <a:pt x="41083" y="122439"/>
                    <a:pt x="36434" y="125276"/>
                  </a:cubicBezTo>
                  <a:cubicBezTo>
                    <a:pt x="30395" y="128776"/>
                    <a:pt x="30395" y="135415"/>
                    <a:pt x="28765" y="141511"/>
                  </a:cubicBezTo>
                  <a:cubicBezTo>
                    <a:pt x="25564" y="155453"/>
                    <a:pt x="15480" y="162756"/>
                    <a:pt x="16326" y="177724"/>
                  </a:cubicBezTo>
                  <a:cubicBezTo>
                    <a:pt x="17418" y="192561"/>
                    <a:pt x="16381" y="207479"/>
                    <a:pt x="13246" y="222024"/>
                  </a:cubicBezTo>
                  <a:cubicBezTo>
                    <a:pt x="10589" y="233793"/>
                    <a:pt x="-1427" y="243691"/>
                    <a:pt x="1169" y="255943"/>
                  </a:cubicBezTo>
                  <a:cubicBezTo>
                    <a:pt x="2438" y="262642"/>
                    <a:pt x="6906" y="268436"/>
                    <a:pt x="7872" y="275135"/>
                  </a:cubicBezTo>
                  <a:cubicBezTo>
                    <a:pt x="7905" y="281222"/>
                    <a:pt x="6299" y="287205"/>
                    <a:pt x="3222" y="292457"/>
                  </a:cubicBezTo>
                  <a:cubicBezTo>
                    <a:pt x="-2516" y="303856"/>
                    <a:pt x="-461" y="317630"/>
                    <a:pt x="8355" y="326859"/>
                  </a:cubicBezTo>
                  <a:cubicBezTo>
                    <a:pt x="9080" y="336455"/>
                    <a:pt x="10529" y="342068"/>
                    <a:pt x="18379" y="347802"/>
                  </a:cubicBezTo>
                  <a:cubicBezTo>
                    <a:pt x="27436" y="354501"/>
                    <a:pt x="28101" y="361321"/>
                    <a:pt x="30455" y="371944"/>
                  </a:cubicBezTo>
                  <a:cubicBezTo>
                    <a:pt x="31813" y="378893"/>
                    <a:pt x="34087" y="385631"/>
                    <a:pt x="37218" y="391982"/>
                  </a:cubicBezTo>
                  <a:cubicBezTo>
                    <a:pt x="41506" y="399707"/>
                    <a:pt x="45793" y="402543"/>
                    <a:pt x="43257" y="412140"/>
                  </a:cubicBezTo>
                  <a:cubicBezTo>
                    <a:pt x="38547" y="429341"/>
                    <a:pt x="42170" y="447628"/>
                    <a:pt x="37822" y="464950"/>
                  </a:cubicBezTo>
                  <a:cubicBezTo>
                    <a:pt x="33475" y="482272"/>
                    <a:pt x="26651" y="497783"/>
                    <a:pt x="24357" y="515527"/>
                  </a:cubicBezTo>
                  <a:cubicBezTo>
                    <a:pt x="22525" y="528892"/>
                    <a:pt x="16910" y="541456"/>
                    <a:pt x="8174" y="551739"/>
                  </a:cubicBezTo>
                  <a:cubicBezTo>
                    <a:pt x="57266" y="547394"/>
                    <a:pt x="165837" y="537616"/>
                    <a:pt x="193251" y="533090"/>
                  </a:cubicBezTo>
                  <a:lnTo>
                    <a:pt x="193251" y="543471"/>
                  </a:lnTo>
                  <a:lnTo>
                    <a:pt x="195002" y="543471"/>
                  </a:lnTo>
                  <a:cubicBezTo>
                    <a:pt x="207924" y="541902"/>
                    <a:pt x="290227" y="532185"/>
                    <a:pt x="322593" y="526149"/>
                  </a:cubicBezTo>
                  <a:cubicBezTo>
                    <a:pt x="321859" y="525109"/>
                    <a:pt x="321383" y="523909"/>
                    <a:pt x="321204" y="522649"/>
                  </a:cubicBezTo>
                  <a:cubicBezTo>
                    <a:pt x="318427" y="507922"/>
                    <a:pt x="338716" y="498507"/>
                    <a:pt x="340346" y="484987"/>
                  </a:cubicBezTo>
                  <a:cubicBezTo>
                    <a:pt x="341191" y="477745"/>
                    <a:pt x="337025" y="470623"/>
                    <a:pt x="337689" y="463260"/>
                  </a:cubicBezTo>
                  <a:cubicBezTo>
                    <a:pt x="338689" y="457653"/>
                    <a:pt x="341146" y="452408"/>
                    <a:pt x="344814" y="448051"/>
                  </a:cubicBezTo>
                  <a:cubicBezTo>
                    <a:pt x="352883" y="437982"/>
                    <a:pt x="361726" y="428558"/>
                    <a:pt x="371263" y="419865"/>
                  </a:cubicBezTo>
                  <a:cubicBezTo>
                    <a:pt x="377218" y="412114"/>
                    <a:pt x="381346" y="403119"/>
                    <a:pt x="383339" y="393551"/>
                  </a:cubicBezTo>
                  <a:cubicBezTo>
                    <a:pt x="384932" y="389409"/>
                    <a:pt x="386125" y="385124"/>
                    <a:pt x="386902" y="380756"/>
                  </a:cubicBezTo>
                  <a:cubicBezTo>
                    <a:pt x="386746" y="376424"/>
                    <a:pt x="388066" y="372168"/>
                    <a:pt x="390646" y="368685"/>
                  </a:cubicBezTo>
                  <a:cubicBezTo>
                    <a:pt x="393741" y="365984"/>
                    <a:pt x="396590" y="363015"/>
                    <a:pt x="399160" y="359813"/>
                  </a:cubicBezTo>
                  <a:cubicBezTo>
                    <a:pt x="402218" y="352604"/>
                    <a:pt x="401953" y="344417"/>
                    <a:pt x="398435" y="337421"/>
                  </a:cubicBezTo>
                  <a:cubicBezTo>
                    <a:pt x="395537" y="329454"/>
                    <a:pt x="398134" y="321186"/>
                    <a:pt x="393846" y="31394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3" name="Freeform 92">
              <a:extLst>
                <a:ext uri="{FF2B5EF4-FFF2-40B4-BE49-F238E27FC236}">
                  <a16:creationId xmlns:a16="http://schemas.microsoft.com/office/drawing/2014/main" id="{668A35DD-A92B-6D4D-B20F-C880FDB30904}"/>
                </a:ext>
              </a:extLst>
            </p:cNvPr>
            <p:cNvSpPr/>
            <p:nvPr/>
          </p:nvSpPr>
          <p:spPr>
            <a:xfrm>
              <a:off x="7894581" y="3792808"/>
              <a:ext cx="896886" cy="405243"/>
            </a:xfrm>
            <a:custGeom>
              <a:avLst/>
              <a:gdLst>
                <a:gd name="connsiteX0" fmla="*/ 882133 w 881605"/>
                <a:gd name="connsiteY0" fmla="*/ 100430 h 398338"/>
                <a:gd name="connsiteX1" fmla="*/ 871868 w 881605"/>
                <a:gd name="connsiteY1" fmla="*/ 123304 h 398338"/>
                <a:gd name="connsiteX2" fmla="*/ 839442 w 881605"/>
                <a:gd name="connsiteY2" fmla="*/ 159516 h 398338"/>
                <a:gd name="connsiteX3" fmla="*/ 834792 w 881605"/>
                <a:gd name="connsiteY3" fmla="*/ 149618 h 398338"/>
                <a:gd name="connsiteX4" fmla="*/ 832679 w 881605"/>
                <a:gd name="connsiteY4" fmla="*/ 162112 h 398338"/>
                <a:gd name="connsiteX5" fmla="*/ 819576 w 881605"/>
                <a:gd name="connsiteY5" fmla="*/ 149498 h 398338"/>
                <a:gd name="connsiteX6" fmla="*/ 809733 w 881605"/>
                <a:gd name="connsiteY6" fmla="*/ 162232 h 398338"/>
                <a:gd name="connsiteX7" fmla="*/ 818670 w 881605"/>
                <a:gd name="connsiteY7" fmla="*/ 180640 h 398338"/>
                <a:gd name="connsiteX8" fmla="*/ 812631 w 881605"/>
                <a:gd name="connsiteY8" fmla="*/ 198747 h 398338"/>
                <a:gd name="connsiteX9" fmla="*/ 843669 w 881605"/>
                <a:gd name="connsiteY9" fmla="*/ 193315 h 398338"/>
                <a:gd name="connsiteX10" fmla="*/ 866856 w 881605"/>
                <a:gd name="connsiteY10" fmla="*/ 211904 h 398338"/>
                <a:gd name="connsiteX11" fmla="*/ 845661 w 881605"/>
                <a:gd name="connsiteY11" fmla="*/ 253126 h 398338"/>
                <a:gd name="connsiteX12" fmla="*/ 813175 w 881605"/>
                <a:gd name="connsiteY12" fmla="*/ 269844 h 398338"/>
                <a:gd name="connsiteX13" fmla="*/ 778152 w 881605"/>
                <a:gd name="connsiteY13" fmla="*/ 274190 h 398338"/>
                <a:gd name="connsiteX14" fmla="*/ 777246 w 881605"/>
                <a:gd name="connsiteY14" fmla="*/ 273888 h 398338"/>
                <a:gd name="connsiteX15" fmla="*/ 758346 w 881605"/>
                <a:gd name="connsiteY15" fmla="*/ 283907 h 398338"/>
                <a:gd name="connsiteX16" fmla="*/ 736306 w 881605"/>
                <a:gd name="connsiteY16" fmla="*/ 301108 h 398338"/>
                <a:gd name="connsiteX17" fmla="*/ 705631 w 881605"/>
                <a:gd name="connsiteY17" fmla="*/ 359169 h 398338"/>
                <a:gd name="connsiteX18" fmla="*/ 687516 w 881605"/>
                <a:gd name="connsiteY18" fmla="*/ 387535 h 398338"/>
                <a:gd name="connsiteX19" fmla="*/ 688301 w 881605"/>
                <a:gd name="connsiteY19" fmla="*/ 357358 h 398338"/>
                <a:gd name="connsiteX20" fmla="*/ 679606 w 881605"/>
                <a:gd name="connsiteY20" fmla="*/ 371843 h 398338"/>
                <a:gd name="connsiteX21" fmla="*/ 666321 w 881605"/>
                <a:gd name="connsiteY21" fmla="*/ 383914 h 398338"/>
                <a:gd name="connsiteX22" fmla="*/ 637337 w 881605"/>
                <a:gd name="connsiteY22" fmla="*/ 402020 h 398338"/>
                <a:gd name="connsiteX23" fmla="*/ 637337 w 881605"/>
                <a:gd name="connsiteY23" fmla="*/ 402020 h 398338"/>
                <a:gd name="connsiteX24" fmla="*/ 493623 w 881605"/>
                <a:gd name="connsiteY24" fmla="*/ 302737 h 398338"/>
                <a:gd name="connsiteX25" fmla="*/ 493623 w 881605"/>
                <a:gd name="connsiteY25" fmla="*/ 305272 h 398338"/>
                <a:gd name="connsiteX26" fmla="*/ 376599 w 881605"/>
                <a:gd name="connsiteY26" fmla="*/ 325008 h 398338"/>
                <a:gd name="connsiteX27" fmla="*/ 356189 w 881605"/>
                <a:gd name="connsiteY27" fmla="*/ 298211 h 398338"/>
                <a:gd name="connsiteX28" fmla="*/ 344716 w 881605"/>
                <a:gd name="connsiteY28" fmla="*/ 299539 h 398338"/>
                <a:gd name="connsiteX29" fmla="*/ 338677 w 881605"/>
                <a:gd name="connsiteY29" fmla="*/ 285476 h 398338"/>
                <a:gd name="connsiteX30" fmla="*/ 241761 w 881605"/>
                <a:gd name="connsiteY30" fmla="*/ 291874 h 398338"/>
                <a:gd name="connsiteX31" fmla="*/ 225216 w 881605"/>
                <a:gd name="connsiteY31" fmla="*/ 298211 h 398338"/>
                <a:gd name="connsiteX32" fmla="*/ 207403 w 881605"/>
                <a:gd name="connsiteY32" fmla="*/ 299539 h 398338"/>
                <a:gd name="connsiteX33" fmla="*/ 192065 w 881605"/>
                <a:gd name="connsiteY33" fmla="*/ 309678 h 398338"/>
                <a:gd name="connsiteX34" fmla="*/ 174252 w 881605"/>
                <a:gd name="connsiteY34" fmla="*/ 312273 h 398338"/>
                <a:gd name="connsiteX35" fmla="*/ 166583 w 881605"/>
                <a:gd name="connsiteY35" fmla="*/ 316076 h 398338"/>
                <a:gd name="connsiteX36" fmla="*/ 157646 w 881605"/>
                <a:gd name="connsiteY36" fmla="*/ 317343 h 398338"/>
                <a:gd name="connsiteX37" fmla="*/ 140799 w 881605"/>
                <a:gd name="connsiteY37" fmla="*/ 325008 h 398338"/>
                <a:gd name="connsiteX38" fmla="*/ 134761 w 881605"/>
                <a:gd name="connsiteY38" fmla="*/ 331043 h 398338"/>
                <a:gd name="connsiteX39" fmla="*/ 104 w 881605"/>
                <a:gd name="connsiteY39" fmla="*/ 353978 h 398338"/>
                <a:gd name="connsiteX40" fmla="*/ 104 w 881605"/>
                <a:gd name="connsiteY40" fmla="*/ 346856 h 398338"/>
                <a:gd name="connsiteX41" fmla="*/ 104 w 881605"/>
                <a:gd name="connsiteY41" fmla="*/ 338708 h 398338"/>
                <a:gd name="connsiteX42" fmla="*/ 588 w 881605"/>
                <a:gd name="connsiteY42" fmla="*/ 336234 h 398338"/>
                <a:gd name="connsiteX43" fmla="*/ 588 w 881605"/>
                <a:gd name="connsiteY43" fmla="*/ 336234 h 398338"/>
                <a:gd name="connsiteX44" fmla="*/ 1675 w 881605"/>
                <a:gd name="connsiteY44" fmla="*/ 334182 h 398338"/>
                <a:gd name="connsiteX45" fmla="*/ 2761 w 881605"/>
                <a:gd name="connsiteY45" fmla="*/ 332673 h 398338"/>
                <a:gd name="connsiteX46" fmla="*/ 6082 w 881605"/>
                <a:gd name="connsiteY46" fmla="*/ 325913 h 398338"/>
                <a:gd name="connsiteX47" fmla="*/ 5056 w 881605"/>
                <a:gd name="connsiteY47" fmla="*/ 318128 h 398338"/>
                <a:gd name="connsiteX48" fmla="*/ 5056 w 881605"/>
                <a:gd name="connsiteY48" fmla="*/ 316981 h 398338"/>
                <a:gd name="connsiteX49" fmla="*/ 5056 w 881605"/>
                <a:gd name="connsiteY49" fmla="*/ 316377 h 398338"/>
                <a:gd name="connsiteX50" fmla="*/ 20333 w 881605"/>
                <a:gd name="connsiteY50" fmla="*/ 302375 h 398338"/>
                <a:gd name="connsiteX51" fmla="*/ 21299 w 881605"/>
                <a:gd name="connsiteY51" fmla="*/ 301530 h 398338"/>
                <a:gd name="connsiteX52" fmla="*/ 22145 w 881605"/>
                <a:gd name="connsiteY52" fmla="*/ 300565 h 398338"/>
                <a:gd name="connsiteX53" fmla="*/ 31202 w 881605"/>
                <a:gd name="connsiteY53" fmla="*/ 285778 h 398338"/>
                <a:gd name="connsiteX54" fmla="*/ 32652 w 881605"/>
                <a:gd name="connsiteY54" fmla="*/ 283183 h 398338"/>
                <a:gd name="connsiteX55" fmla="*/ 37543 w 881605"/>
                <a:gd name="connsiteY55" fmla="*/ 275578 h 398338"/>
                <a:gd name="connsiteX56" fmla="*/ 45815 w 881605"/>
                <a:gd name="connsiteY56" fmla="*/ 267309 h 398338"/>
                <a:gd name="connsiteX57" fmla="*/ 54752 w 881605"/>
                <a:gd name="connsiteY57" fmla="*/ 262903 h 398338"/>
                <a:gd name="connsiteX58" fmla="*/ 61515 w 881605"/>
                <a:gd name="connsiteY58" fmla="*/ 262300 h 398338"/>
                <a:gd name="connsiteX59" fmla="*/ 64172 w 881605"/>
                <a:gd name="connsiteY59" fmla="*/ 261817 h 398338"/>
                <a:gd name="connsiteX60" fmla="*/ 65561 w 881605"/>
                <a:gd name="connsiteY60" fmla="*/ 261817 h 398338"/>
                <a:gd name="connsiteX61" fmla="*/ 65561 w 881605"/>
                <a:gd name="connsiteY61" fmla="*/ 261817 h 398338"/>
                <a:gd name="connsiteX62" fmla="*/ 75102 w 881605"/>
                <a:gd name="connsiteY62" fmla="*/ 259946 h 398338"/>
                <a:gd name="connsiteX63" fmla="*/ 85307 w 881605"/>
                <a:gd name="connsiteY63" fmla="*/ 256747 h 398338"/>
                <a:gd name="connsiteX64" fmla="*/ 86937 w 881605"/>
                <a:gd name="connsiteY64" fmla="*/ 255540 h 398338"/>
                <a:gd name="connsiteX65" fmla="*/ 88265 w 881605"/>
                <a:gd name="connsiteY65" fmla="*/ 254816 h 398338"/>
                <a:gd name="connsiteX66" fmla="*/ 89654 w 881605"/>
                <a:gd name="connsiteY66" fmla="*/ 254031 h 398338"/>
                <a:gd name="connsiteX67" fmla="*/ 90379 w 881605"/>
                <a:gd name="connsiteY67" fmla="*/ 253549 h 398338"/>
                <a:gd name="connsiteX68" fmla="*/ 90379 w 881605"/>
                <a:gd name="connsiteY68" fmla="*/ 253549 h 398338"/>
                <a:gd name="connsiteX69" fmla="*/ 92734 w 881605"/>
                <a:gd name="connsiteY69" fmla="*/ 249324 h 398338"/>
                <a:gd name="connsiteX70" fmla="*/ 93519 w 881605"/>
                <a:gd name="connsiteY70" fmla="*/ 248358 h 398338"/>
                <a:gd name="connsiteX71" fmla="*/ 101006 w 881605"/>
                <a:gd name="connsiteY71" fmla="*/ 241055 h 398338"/>
                <a:gd name="connsiteX72" fmla="*/ 103059 w 881605"/>
                <a:gd name="connsiteY72" fmla="*/ 239727 h 398338"/>
                <a:gd name="connsiteX73" fmla="*/ 105173 w 881605"/>
                <a:gd name="connsiteY73" fmla="*/ 238520 h 398338"/>
                <a:gd name="connsiteX74" fmla="*/ 107467 w 881605"/>
                <a:gd name="connsiteY74" fmla="*/ 237494 h 398338"/>
                <a:gd name="connsiteX75" fmla="*/ 107467 w 881605"/>
                <a:gd name="connsiteY75" fmla="*/ 237494 h 398338"/>
                <a:gd name="connsiteX76" fmla="*/ 109822 w 881605"/>
                <a:gd name="connsiteY76" fmla="*/ 236529 h 398338"/>
                <a:gd name="connsiteX77" fmla="*/ 119544 w 881605"/>
                <a:gd name="connsiteY77" fmla="*/ 233390 h 398338"/>
                <a:gd name="connsiteX78" fmla="*/ 126488 w 881605"/>
                <a:gd name="connsiteY78" fmla="*/ 229226 h 398338"/>
                <a:gd name="connsiteX79" fmla="*/ 129206 w 881605"/>
                <a:gd name="connsiteY79" fmla="*/ 226027 h 398338"/>
                <a:gd name="connsiteX80" fmla="*/ 130655 w 881605"/>
                <a:gd name="connsiteY80" fmla="*/ 223613 h 398338"/>
                <a:gd name="connsiteX81" fmla="*/ 131802 w 881605"/>
                <a:gd name="connsiteY81" fmla="*/ 221138 h 398338"/>
                <a:gd name="connsiteX82" fmla="*/ 132889 w 881605"/>
                <a:gd name="connsiteY82" fmla="*/ 217517 h 398338"/>
                <a:gd name="connsiteX83" fmla="*/ 137357 w 881605"/>
                <a:gd name="connsiteY83" fmla="*/ 202610 h 398338"/>
                <a:gd name="connsiteX84" fmla="*/ 139289 w 881605"/>
                <a:gd name="connsiteY84" fmla="*/ 197721 h 398338"/>
                <a:gd name="connsiteX85" fmla="*/ 142369 w 881605"/>
                <a:gd name="connsiteY85" fmla="*/ 192772 h 398338"/>
                <a:gd name="connsiteX86" fmla="*/ 143094 w 881605"/>
                <a:gd name="connsiteY86" fmla="*/ 191806 h 398338"/>
                <a:gd name="connsiteX87" fmla="*/ 144785 w 881605"/>
                <a:gd name="connsiteY87" fmla="*/ 189875 h 398338"/>
                <a:gd name="connsiteX88" fmla="*/ 152634 w 881605"/>
                <a:gd name="connsiteY88" fmla="*/ 184382 h 398338"/>
                <a:gd name="connsiteX89" fmla="*/ 155593 w 881605"/>
                <a:gd name="connsiteY89" fmla="*/ 184382 h 398338"/>
                <a:gd name="connsiteX90" fmla="*/ 156137 w 881605"/>
                <a:gd name="connsiteY90" fmla="*/ 184805 h 398338"/>
                <a:gd name="connsiteX91" fmla="*/ 157103 w 881605"/>
                <a:gd name="connsiteY91" fmla="*/ 188969 h 398338"/>
                <a:gd name="connsiteX92" fmla="*/ 157103 w 881605"/>
                <a:gd name="connsiteY92" fmla="*/ 190237 h 398338"/>
                <a:gd name="connsiteX93" fmla="*/ 157103 w 881605"/>
                <a:gd name="connsiteY93" fmla="*/ 190901 h 398338"/>
                <a:gd name="connsiteX94" fmla="*/ 157103 w 881605"/>
                <a:gd name="connsiteY94" fmla="*/ 192892 h 398338"/>
                <a:gd name="connsiteX95" fmla="*/ 157103 w 881605"/>
                <a:gd name="connsiteY95" fmla="*/ 193556 h 398338"/>
                <a:gd name="connsiteX96" fmla="*/ 157103 w 881605"/>
                <a:gd name="connsiteY96" fmla="*/ 194764 h 398338"/>
                <a:gd name="connsiteX97" fmla="*/ 157103 w 881605"/>
                <a:gd name="connsiteY97" fmla="*/ 195367 h 398338"/>
                <a:gd name="connsiteX98" fmla="*/ 157103 w 881605"/>
                <a:gd name="connsiteY98" fmla="*/ 196876 h 398338"/>
                <a:gd name="connsiteX99" fmla="*/ 157103 w 881605"/>
                <a:gd name="connsiteY99" fmla="*/ 197600 h 398338"/>
                <a:gd name="connsiteX100" fmla="*/ 157103 w 881605"/>
                <a:gd name="connsiteY100" fmla="*/ 199350 h 398338"/>
                <a:gd name="connsiteX101" fmla="*/ 157103 w 881605"/>
                <a:gd name="connsiteY101" fmla="*/ 202127 h 398338"/>
                <a:gd name="connsiteX102" fmla="*/ 157103 w 881605"/>
                <a:gd name="connsiteY102" fmla="*/ 203334 h 398338"/>
                <a:gd name="connsiteX103" fmla="*/ 157707 w 881605"/>
                <a:gd name="connsiteY103" fmla="*/ 205567 h 398338"/>
                <a:gd name="connsiteX104" fmla="*/ 158371 w 881605"/>
                <a:gd name="connsiteY104" fmla="*/ 206533 h 398338"/>
                <a:gd name="connsiteX105" fmla="*/ 165073 w 881605"/>
                <a:gd name="connsiteY105" fmla="*/ 207619 h 398338"/>
                <a:gd name="connsiteX106" fmla="*/ 166824 w 881605"/>
                <a:gd name="connsiteY106" fmla="*/ 207076 h 398338"/>
                <a:gd name="connsiteX107" fmla="*/ 167670 w 881605"/>
                <a:gd name="connsiteY107" fmla="*/ 206714 h 398338"/>
                <a:gd name="connsiteX108" fmla="*/ 169240 w 881605"/>
                <a:gd name="connsiteY108" fmla="*/ 205869 h 398338"/>
                <a:gd name="connsiteX109" fmla="*/ 170387 w 881605"/>
                <a:gd name="connsiteY109" fmla="*/ 204299 h 398338"/>
                <a:gd name="connsiteX110" fmla="*/ 172803 w 881605"/>
                <a:gd name="connsiteY110" fmla="*/ 202972 h 398338"/>
                <a:gd name="connsiteX111" fmla="*/ 177573 w 881605"/>
                <a:gd name="connsiteY111" fmla="*/ 199652 h 398338"/>
                <a:gd name="connsiteX112" fmla="*/ 184577 w 881605"/>
                <a:gd name="connsiteY112" fmla="*/ 190720 h 398338"/>
                <a:gd name="connsiteX113" fmla="*/ 194541 w 881605"/>
                <a:gd name="connsiteY113" fmla="*/ 181365 h 398338"/>
                <a:gd name="connsiteX114" fmla="*/ 206618 w 881605"/>
                <a:gd name="connsiteY114" fmla="*/ 174605 h 398338"/>
                <a:gd name="connsiteX115" fmla="*/ 212173 w 881605"/>
                <a:gd name="connsiteY115" fmla="*/ 164345 h 398338"/>
                <a:gd name="connsiteX116" fmla="*/ 203176 w 881605"/>
                <a:gd name="connsiteY116" fmla="*/ 103991 h 398338"/>
                <a:gd name="connsiteX117" fmla="*/ 207826 w 881605"/>
                <a:gd name="connsiteY117" fmla="*/ 103266 h 398338"/>
                <a:gd name="connsiteX118" fmla="*/ 208309 w 881605"/>
                <a:gd name="connsiteY118" fmla="*/ 103266 h 398338"/>
                <a:gd name="connsiteX119" fmla="*/ 263922 w 881605"/>
                <a:gd name="connsiteY119" fmla="*/ 95420 h 398338"/>
                <a:gd name="connsiteX120" fmla="*/ 323944 w 881605"/>
                <a:gd name="connsiteY120" fmla="*/ 86005 h 398338"/>
                <a:gd name="connsiteX121" fmla="*/ 331794 w 881605"/>
                <a:gd name="connsiteY121" fmla="*/ 84798 h 398338"/>
                <a:gd name="connsiteX122" fmla="*/ 466873 w 881605"/>
                <a:gd name="connsiteY122" fmla="*/ 63553 h 398338"/>
                <a:gd name="connsiteX123" fmla="*/ 471704 w 881605"/>
                <a:gd name="connsiteY123" fmla="*/ 62829 h 398338"/>
                <a:gd name="connsiteX124" fmla="*/ 472307 w 881605"/>
                <a:gd name="connsiteY124" fmla="*/ 62829 h 398338"/>
                <a:gd name="connsiteX125" fmla="*/ 630936 w 881605"/>
                <a:gd name="connsiteY125" fmla="*/ 36635 h 398338"/>
                <a:gd name="connsiteX126" fmla="*/ 633291 w 881605"/>
                <a:gd name="connsiteY126" fmla="*/ 36213 h 398338"/>
                <a:gd name="connsiteX127" fmla="*/ 840710 w 881605"/>
                <a:gd name="connsiteY127" fmla="*/ 0 h 398338"/>
                <a:gd name="connsiteX128" fmla="*/ 841193 w 881605"/>
                <a:gd name="connsiteY128" fmla="*/ 0 h 398338"/>
                <a:gd name="connsiteX129" fmla="*/ 842642 w 881605"/>
                <a:gd name="connsiteY129" fmla="*/ 0 h 398338"/>
                <a:gd name="connsiteX130" fmla="*/ 843246 w 881605"/>
                <a:gd name="connsiteY130" fmla="*/ 0 h 398338"/>
                <a:gd name="connsiteX131" fmla="*/ 843246 w 881605"/>
                <a:gd name="connsiteY131" fmla="*/ 0 h 398338"/>
                <a:gd name="connsiteX132" fmla="*/ 843246 w 881605"/>
                <a:gd name="connsiteY132" fmla="*/ 4828 h 398338"/>
                <a:gd name="connsiteX133" fmla="*/ 845360 w 881605"/>
                <a:gd name="connsiteY133" fmla="*/ 5251 h 398338"/>
                <a:gd name="connsiteX134" fmla="*/ 855564 w 881605"/>
                <a:gd name="connsiteY134" fmla="*/ 29393 h 398338"/>
                <a:gd name="connsiteX135" fmla="*/ 857255 w 881605"/>
                <a:gd name="connsiteY135" fmla="*/ 13157 h 398338"/>
                <a:gd name="connsiteX136" fmla="*/ 865950 w 881605"/>
                <a:gd name="connsiteY136" fmla="*/ 32109 h 398338"/>
                <a:gd name="connsiteX137" fmla="*/ 873498 w 881605"/>
                <a:gd name="connsiteY137" fmla="*/ 45809 h 398338"/>
                <a:gd name="connsiteX138" fmla="*/ 845360 w 881605"/>
                <a:gd name="connsiteY138" fmla="*/ 43274 h 398338"/>
                <a:gd name="connsiteX139" fmla="*/ 832558 w 881605"/>
                <a:gd name="connsiteY139" fmla="*/ 34281 h 398338"/>
                <a:gd name="connsiteX140" fmla="*/ 824950 w 881605"/>
                <a:gd name="connsiteY140" fmla="*/ 57276 h 398338"/>
                <a:gd name="connsiteX141" fmla="*/ 809310 w 881605"/>
                <a:gd name="connsiteY141" fmla="*/ 52388 h 398338"/>
                <a:gd name="connsiteX142" fmla="*/ 792403 w 881605"/>
                <a:gd name="connsiteY142" fmla="*/ 44964 h 398338"/>
                <a:gd name="connsiteX143" fmla="*/ 791799 w 881605"/>
                <a:gd name="connsiteY143" fmla="*/ 71218 h 398338"/>
                <a:gd name="connsiteX144" fmla="*/ 772959 w 881605"/>
                <a:gd name="connsiteY144" fmla="*/ 68925 h 398338"/>
                <a:gd name="connsiteX145" fmla="*/ 761788 w 881605"/>
                <a:gd name="connsiteY145" fmla="*/ 52569 h 398338"/>
                <a:gd name="connsiteX146" fmla="*/ 762573 w 881605"/>
                <a:gd name="connsiteY146" fmla="*/ 63674 h 398338"/>
                <a:gd name="connsiteX147" fmla="*/ 759131 w 881605"/>
                <a:gd name="connsiteY147" fmla="*/ 64096 h 398338"/>
                <a:gd name="connsiteX148" fmla="*/ 754663 w 881605"/>
                <a:gd name="connsiteY148" fmla="*/ 87574 h 398338"/>
                <a:gd name="connsiteX149" fmla="*/ 778273 w 881605"/>
                <a:gd name="connsiteY149" fmla="*/ 80996 h 398338"/>
                <a:gd name="connsiteX150" fmla="*/ 806170 w 881605"/>
                <a:gd name="connsiteY150" fmla="*/ 79969 h 398338"/>
                <a:gd name="connsiteX151" fmla="*/ 832437 w 881605"/>
                <a:gd name="connsiteY151" fmla="*/ 73391 h 398338"/>
                <a:gd name="connsiteX152" fmla="*/ 878208 w 881605"/>
                <a:gd name="connsiteY152" fmla="*/ 75805 h 398338"/>
                <a:gd name="connsiteX153" fmla="*/ 882133 w 881605"/>
                <a:gd name="connsiteY153" fmla="*/ 100430 h 39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81605" h="398338">
                  <a:moveTo>
                    <a:pt x="882133" y="100430"/>
                  </a:moveTo>
                  <a:cubicBezTo>
                    <a:pt x="882133" y="113526"/>
                    <a:pt x="881348" y="115639"/>
                    <a:pt x="871868" y="123304"/>
                  </a:cubicBezTo>
                  <a:cubicBezTo>
                    <a:pt x="860093" y="132780"/>
                    <a:pt x="859791" y="160965"/>
                    <a:pt x="839442" y="159516"/>
                  </a:cubicBezTo>
                  <a:cubicBezTo>
                    <a:pt x="839804" y="157042"/>
                    <a:pt x="840106" y="147446"/>
                    <a:pt x="834792" y="149618"/>
                  </a:cubicBezTo>
                  <a:cubicBezTo>
                    <a:pt x="831290" y="151188"/>
                    <a:pt x="832860" y="158973"/>
                    <a:pt x="832679" y="162112"/>
                  </a:cubicBezTo>
                  <a:cubicBezTo>
                    <a:pt x="824467" y="162655"/>
                    <a:pt x="828090" y="149377"/>
                    <a:pt x="819576" y="149498"/>
                  </a:cubicBezTo>
                  <a:cubicBezTo>
                    <a:pt x="811061" y="149618"/>
                    <a:pt x="815469" y="158611"/>
                    <a:pt x="809733" y="162232"/>
                  </a:cubicBezTo>
                  <a:cubicBezTo>
                    <a:pt x="813839" y="166940"/>
                    <a:pt x="820481" y="173941"/>
                    <a:pt x="818670" y="180640"/>
                  </a:cubicBezTo>
                  <a:cubicBezTo>
                    <a:pt x="817160" y="186073"/>
                    <a:pt x="802728" y="192349"/>
                    <a:pt x="812631" y="198747"/>
                  </a:cubicBezTo>
                  <a:cubicBezTo>
                    <a:pt x="818670" y="202428"/>
                    <a:pt x="836423" y="193496"/>
                    <a:pt x="843669" y="193315"/>
                  </a:cubicBezTo>
                  <a:cubicBezTo>
                    <a:pt x="857014" y="193315"/>
                    <a:pt x="867822" y="196212"/>
                    <a:pt x="866856" y="211904"/>
                  </a:cubicBezTo>
                  <a:cubicBezTo>
                    <a:pt x="866131" y="226208"/>
                    <a:pt x="853028" y="241538"/>
                    <a:pt x="845661" y="253126"/>
                  </a:cubicBezTo>
                  <a:cubicBezTo>
                    <a:pt x="837268" y="266404"/>
                    <a:pt x="827909" y="267551"/>
                    <a:pt x="813175" y="269844"/>
                  </a:cubicBezTo>
                  <a:cubicBezTo>
                    <a:pt x="803211" y="271413"/>
                    <a:pt x="788176" y="276966"/>
                    <a:pt x="778152" y="274190"/>
                  </a:cubicBezTo>
                  <a:lnTo>
                    <a:pt x="777246" y="273888"/>
                  </a:lnTo>
                  <a:cubicBezTo>
                    <a:pt x="771208" y="277751"/>
                    <a:pt x="763056" y="280406"/>
                    <a:pt x="758346" y="283907"/>
                  </a:cubicBezTo>
                  <a:cubicBezTo>
                    <a:pt x="750508" y="288983"/>
                    <a:pt x="743133" y="294738"/>
                    <a:pt x="736306" y="301108"/>
                  </a:cubicBezTo>
                  <a:cubicBezTo>
                    <a:pt x="721089" y="317464"/>
                    <a:pt x="715232" y="339614"/>
                    <a:pt x="705631" y="359169"/>
                  </a:cubicBezTo>
                  <a:cubicBezTo>
                    <a:pt x="700200" y="368998"/>
                    <a:pt x="694150" y="378473"/>
                    <a:pt x="687516" y="387535"/>
                  </a:cubicBezTo>
                  <a:cubicBezTo>
                    <a:pt x="686549" y="377335"/>
                    <a:pt x="689388" y="367317"/>
                    <a:pt x="688301" y="357358"/>
                  </a:cubicBezTo>
                  <a:cubicBezTo>
                    <a:pt x="680391" y="358867"/>
                    <a:pt x="682262" y="366290"/>
                    <a:pt x="679606" y="371843"/>
                  </a:cubicBezTo>
                  <a:cubicBezTo>
                    <a:pt x="676967" y="377478"/>
                    <a:pt x="672184" y="381825"/>
                    <a:pt x="666321" y="383914"/>
                  </a:cubicBezTo>
                  <a:cubicBezTo>
                    <a:pt x="653701" y="389949"/>
                    <a:pt x="647179" y="392001"/>
                    <a:pt x="637337" y="402020"/>
                  </a:cubicBezTo>
                  <a:lnTo>
                    <a:pt x="637337" y="402020"/>
                  </a:lnTo>
                  <a:lnTo>
                    <a:pt x="493623" y="302737"/>
                  </a:lnTo>
                  <a:lnTo>
                    <a:pt x="493623" y="305272"/>
                  </a:lnTo>
                  <a:lnTo>
                    <a:pt x="376599" y="325008"/>
                  </a:lnTo>
                  <a:lnTo>
                    <a:pt x="356189" y="298211"/>
                  </a:lnTo>
                  <a:cubicBezTo>
                    <a:pt x="352385" y="298211"/>
                    <a:pt x="348520" y="299539"/>
                    <a:pt x="344716" y="299539"/>
                  </a:cubicBezTo>
                  <a:cubicBezTo>
                    <a:pt x="339583" y="298211"/>
                    <a:pt x="340912" y="290606"/>
                    <a:pt x="338677" y="285476"/>
                  </a:cubicBezTo>
                  <a:lnTo>
                    <a:pt x="241761" y="291874"/>
                  </a:lnTo>
                  <a:cubicBezTo>
                    <a:pt x="237248" y="296005"/>
                    <a:pt x="231335" y="298270"/>
                    <a:pt x="225216" y="298211"/>
                  </a:cubicBezTo>
                  <a:cubicBezTo>
                    <a:pt x="219247" y="297992"/>
                    <a:pt x="213273" y="298437"/>
                    <a:pt x="207403" y="299539"/>
                  </a:cubicBezTo>
                  <a:cubicBezTo>
                    <a:pt x="201002" y="300806"/>
                    <a:pt x="197198" y="307143"/>
                    <a:pt x="192065" y="309678"/>
                  </a:cubicBezTo>
                  <a:cubicBezTo>
                    <a:pt x="186027" y="313541"/>
                    <a:pt x="180592" y="309678"/>
                    <a:pt x="174252" y="312273"/>
                  </a:cubicBezTo>
                  <a:cubicBezTo>
                    <a:pt x="171656" y="313541"/>
                    <a:pt x="169119" y="316076"/>
                    <a:pt x="166583" y="316076"/>
                  </a:cubicBezTo>
                  <a:cubicBezTo>
                    <a:pt x="163750" y="317211"/>
                    <a:pt x="160684" y="317646"/>
                    <a:pt x="157646" y="317343"/>
                  </a:cubicBezTo>
                  <a:cubicBezTo>
                    <a:pt x="151504" y="318535"/>
                    <a:pt x="145732" y="321161"/>
                    <a:pt x="140799" y="325008"/>
                  </a:cubicBezTo>
                  <a:cubicBezTo>
                    <a:pt x="138582" y="326804"/>
                    <a:pt x="136558" y="328827"/>
                    <a:pt x="134761" y="331043"/>
                  </a:cubicBezTo>
                  <a:cubicBezTo>
                    <a:pt x="99436" y="339071"/>
                    <a:pt x="52940" y="346796"/>
                    <a:pt x="104" y="353978"/>
                  </a:cubicBezTo>
                  <a:cubicBezTo>
                    <a:pt x="104" y="351624"/>
                    <a:pt x="104" y="349270"/>
                    <a:pt x="104" y="346856"/>
                  </a:cubicBezTo>
                  <a:cubicBezTo>
                    <a:pt x="-35" y="344142"/>
                    <a:pt x="-35" y="341423"/>
                    <a:pt x="104" y="338708"/>
                  </a:cubicBezTo>
                  <a:cubicBezTo>
                    <a:pt x="196" y="337872"/>
                    <a:pt x="357" y="337044"/>
                    <a:pt x="588" y="336234"/>
                  </a:cubicBezTo>
                  <a:lnTo>
                    <a:pt x="588" y="336234"/>
                  </a:lnTo>
                  <a:cubicBezTo>
                    <a:pt x="828" y="335492"/>
                    <a:pt x="1195" y="334797"/>
                    <a:pt x="1675" y="334182"/>
                  </a:cubicBezTo>
                  <a:cubicBezTo>
                    <a:pt x="2008" y="333659"/>
                    <a:pt x="2371" y="333155"/>
                    <a:pt x="2761" y="332673"/>
                  </a:cubicBezTo>
                  <a:cubicBezTo>
                    <a:pt x="4798" y="331009"/>
                    <a:pt x="6010" y="328542"/>
                    <a:pt x="6082" y="325913"/>
                  </a:cubicBezTo>
                  <a:cubicBezTo>
                    <a:pt x="6082" y="322835"/>
                    <a:pt x="4875" y="320542"/>
                    <a:pt x="5056" y="318128"/>
                  </a:cubicBezTo>
                  <a:cubicBezTo>
                    <a:pt x="5022" y="317746"/>
                    <a:pt x="5022" y="317362"/>
                    <a:pt x="5056" y="316981"/>
                  </a:cubicBezTo>
                  <a:cubicBezTo>
                    <a:pt x="5029" y="316781"/>
                    <a:pt x="5029" y="316578"/>
                    <a:pt x="5056" y="316377"/>
                  </a:cubicBezTo>
                  <a:cubicBezTo>
                    <a:pt x="7592" y="308109"/>
                    <a:pt x="15261" y="307445"/>
                    <a:pt x="20333" y="302375"/>
                  </a:cubicBezTo>
                  <a:cubicBezTo>
                    <a:pt x="20626" y="302062"/>
                    <a:pt x="20950" y="301779"/>
                    <a:pt x="21299" y="301530"/>
                  </a:cubicBezTo>
                  <a:lnTo>
                    <a:pt x="22145" y="300565"/>
                  </a:lnTo>
                  <a:cubicBezTo>
                    <a:pt x="25568" y="295894"/>
                    <a:pt x="28597" y="290949"/>
                    <a:pt x="31202" y="285778"/>
                  </a:cubicBezTo>
                  <a:lnTo>
                    <a:pt x="32652" y="283183"/>
                  </a:lnTo>
                  <a:cubicBezTo>
                    <a:pt x="34132" y="280555"/>
                    <a:pt x="35765" y="278016"/>
                    <a:pt x="37543" y="275578"/>
                  </a:cubicBezTo>
                  <a:cubicBezTo>
                    <a:pt x="39862" y="272416"/>
                    <a:pt x="42652" y="269627"/>
                    <a:pt x="45815" y="267309"/>
                  </a:cubicBezTo>
                  <a:cubicBezTo>
                    <a:pt x="48456" y="265236"/>
                    <a:pt x="51499" y="263735"/>
                    <a:pt x="54752" y="262903"/>
                  </a:cubicBezTo>
                  <a:cubicBezTo>
                    <a:pt x="57018" y="262861"/>
                    <a:pt x="59277" y="262659"/>
                    <a:pt x="61515" y="262300"/>
                  </a:cubicBezTo>
                  <a:lnTo>
                    <a:pt x="64172" y="261817"/>
                  </a:lnTo>
                  <a:lnTo>
                    <a:pt x="65561" y="261817"/>
                  </a:lnTo>
                  <a:lnTo>
                    <a:pt x="65561" y="261817"/>
                  </a:lnTo>
                  <a:cubicBezTo>
                    <a:pt x="68575" y="260532"/>
                    <a:pt x="71825" y="259894"/>
                    <a:pt x="75102" y="259946"/>
                  </a:cubicBezTo>
                  <a:cubicBezTo>
                    <a:pt x="78779" y="260155"/>
                    <a:pt x="82407" y="259018"/>
                    <a:pt x="85307" y="256747"/>
                  </a:cubicBezTo>
                  <a:cubicBezTo>
                    <a:pt x="85782" y="256260"/>
                    <a:pt x="86332" y="255853"/>
                    <a:pt x="86937" y="255540"/>
                  </a:cubicBezTo>
                  <a:lnTo>
                    <a:pt x="88265" y="254816"/>
                  </a:lnTo>
                  <a:lnTo>
                    <a:pt x="89654" y="254031"/>
                  </a:lnTo>
                  <a:lnTo>
                    <a:pt x="90379" y="253549"/>
                  </a:lnTo>
                  <a:cubicBezTo>
                    <a:pt x="90379" y="253549"/>
                    <a:pt x="90379" y="253549"/>
                    <a:pt x="90379" y="253549"/>
                  </a:cubicBezTo>
                  <a:cubicBezTo>
                    <a:pt x="91526" y="252402"/>
                    <a:pt x="91586" y="251134"/>
                    <a:pt x="92734" y="249324"/>
                  </a:cubicBezTo>
                  <a:cubicBezTo>
                    <a:pt x="92734" y="249022"/>
                    <a:pt x="93277" y="248720"/>
                    <a:pt x="93519" y="248358"/>
                  </a:cubicBezTo>
                  <a:cubicBezTo>
                    <a:pt x="95595" y="245528"/>
                    <a:pt x="98125" y="243061"/>
                    <a:pt x="101006" y="241055"/>
                  </a:cubicBezTo>
                  <a:lnTo>
                    <a:pt x="103059" y="239727"/>
                  </a:lnTo>
                  <a:lnTo>
                    <a:pt x="105173" y="238520"/>
                  </a:lnTo>
                  <a:lnTo>
                    <a:pt x="107467" y="237494"/>
                  </a:lnTo>
                  <a:lnTo>
                    <a:pt x="107467" y="237494"/>
                  </a:lnTo>
                  <a:cubicBezTo>
                    <a:pt x="108192" y="237132"/>
                    <a:pt x="109037" y="236831"/>
                    <a:pt x="109822" y="236529"/>
                  </a:cubicBezTo>
                  <a:cubicBezTo>
                    <a:pt x="113023" y="235322"/>
                    <a:pt x="116344" y="234356"/>
                    <a:pt x="119544" y="233390"/>
                  </a:cubicBezTo>
                  <a:cubicBezTo>
                    <a:pt x="122180" y="232625"/>
                    <a:pt x="124573" y="231191"/>
                    <a:pt x="126488" y="229226"/>
                  </a:cubicBezTo>
                  <a:cubicBezTo>
                    <a:pt x="127506" y="228260"/>
                    <a:pt x="128417" y="227188"/>
                    <a:pt x="129206" y="226027"/>
                  </a:cubicBezTo>
                  <a:lnTo>
                    <a:pt x="130655" y="223613"/>
                  </a:lnTo>
                  <a:cubicBezTo>
                    <a:pt x="131077" y="222828"/>
                    <a:pt x="131440" y="221983"/>
                    <a:pt x="131802" y="221138"/>
                  </a:cubicBezTo>
                  <a:cubicBezTo>
                    <a:pt x="132266" y="219964"/>
                    <a:pt x="132630" y="218753"/>
                    <a:pt x="132889" y="217517"/>
                  </a:cubicBezTo>
                  <a:cubicBezTo>
                    <a:pt x="134013" y="212446"/>
                    <a:pt x="135507" y="207463"/>
                    <a:pt x="137357" y="202610"/>
                  </a:cubicBezTo>
                  <a:lnTo>
                    <a:pt x="139289" y="197721"/>
                  </a:lnTo>
                  <a:cubicBezTo>
                    <a:pt x="140167" y="195983"/>
                    <a:pt x="141197" y="194327"/>
                    <a:pt x="142369" y="192772"/>
                  </a:cubicBezTo>
                  <a:lnTo>
                    <a:pt x="143094" y="191806"/>
                  </a:lnTo>
                  <a:cubicBezTo>
                    <a:pt x="143637" y="191142"/>
                    <a:pt x="144181" y="190478"/>
                    <a:pt x="144785" y="189875"/>
                  </a:cubicBezTo>
                  <a:cubicBezTo>
                    <a:pt x="146919" y="187437"/>
                    <a:pt x="149612" y="185552"/>
                    <a:pt x="152634" y="184382"/>
                  </a:cubicBezTo>
                  <a:cubicBezTo>
                    <a:pt x="153583" y="183997"/>
                    <a:pt x="154645" y="183997"/>
                    <a:pt x="155593" y="184382"/>
                  </a:cubicBezTo>
                  <a:lnTo>
                    <a:pt x="156137" y="184805"/>
                  </a:lnTo>
                  <a:cubicBezTo>
                    <a:pt x="157008" y="186006"/>
                    <a:pt x="157357" y="187508"/>
                    <a:pt x="157103" y="188969"/>
                  </a:cubicBezTo>
                  <a:cubicBezTo>
                    <a:pt x="157132" y="189391"/>
                    <a:pt x="157132" y="189815"/>
                    <a:pt x="157103" y="190237"/>
                  </a:cubicBezTo>
                  <a:cubicBezTo>
                    <a:pt x="157103" y="190237"/>
                    <a:pt x="157103" y="190720"/>
                    <a:pt x="157103" y="190901"/>
                  </a:cubicBezTo>
                  <a:cubicBezTo>
                    <a:pt x="157136" y="191564"/>
                    <a:pt x="157136" y="192229"/>
                    <a:pt x="157103" y="192892"/>
                  </a:cubicBezTo>
                  <a:cubicBezTo>
                    <a:pt x="157103" y="192892"/>
                    <a:pt x="157103" y="193375"/>
                    <a:pt x="157103" y="193556"/>
                  </a:cubicBezTo>
                  <a:cubicBezTo>
                    <a:pt x="157080" y="193958"/>
                    <a:pt x="157080" y="194361"/>
                    <a:pt x="157103" y="194764"/>
                  </a:cubicBezTo>
                  <a:cubicBezTo>
                    <a:pt x="157137" y="194963"/>
                    <a:pt x="157137" y="195167"/>
                    <a:pt x="157103" y="195367"/>
                  </a:cubicBezTo>
                  <a:cubicBezTo>
                    <a:pt x="157103" y="195910"/>
                    <a:pt x="157103" y="196453"/>
                    <a:pt x="157103" y="196876"/>
                  </a:cubicBezTo>
                  <a:cubicBezTo>
                    <a:pt x="157103" y="197298"/>
                    <a:pt x="157103" y="197419"/>
                    <a:pt x="157103" y="197600"/>
                  </a:cubicBezTo>
                  <a:cubicBezTo>
                    <a:pt x="157103" y="197781"/>
                    <a:pt x="157103" y="198687"/>
                    <a:pt x="157103" y="199350"/>
                  </a:cubicBezTo>
                  <a:cubicBezTo>
                    <a:pt x="157103" y="200014"/>
                    <a:pt x="157103" y="201161"/>
                    <a:pt x="157103" y="202127"/>
                  </a:cubicBezTo>
                  <a:cubicBezTo>
                    <a:pt x="157103" y="203092"/>
                    <a:pt x="157103" y="202911"/>
                    <a:pt x="157103" y="203334"/>
                  </a:cubicBezTo>
                  <a:cubicBezTo>
                    <a:pt x="157204" y="204102"/>
                    <a:pt x="157407" y="204853"/>
                    <a:pt x="157707" y="205567"/>
                  </a:cubicBezTo>
                  <a:cubicBezTo>
                    <a:pt x="157871" y="205924"/>
                    <a:pt x="158096" y="206251"/>
                    <a:pt x="158371" y="206533"/>
                  </a:cubicBezTo>
                  <a:cubicBezTo>
                    <a:pt x="160268" y="208025"/>
                    <a:pt x="162801" y="208436"/>
                    <a:pt x="165073" y="207619"/>
                  </a:cubicBezTo>
                  <a:cubicBezTo>
                    <a:pt x="165675" y="207502"/>
                    <a:pt x="166262" y="207320"/>
                    <a:pt x="166824" y="207076"/>
                  </a:cubicBezTo>
                  <a:lnTo>
                    <a:pt x="167670" y="206714"/>
                  </a:lnTo>
                  <a:lnTo>
                    <a:pt x="169240" y="205869"/>
                  </a:lnTo>
                  <a:cubicBezTo>
                    <a:pt x="169648" y="205365"/>
                    <a:pt x="170031" y="204841"/>
                    <a:pt x="170387" y="204299"/>
                  </a:cubicBezTo>
                  <a:lnTo>
                    <a:pt x="172803" y="202972"/>
                  </a:lnTo>
                  <a:cubicBezTo>
                    <a:pt x="174462" y="201968"/>
                    <a:pt x="176056" y="200859"/>
                    <a:pt x="177573" y="199652"/>
                  </a:cubicBezTo>
                  <a:cubicBezTo>
                    <a:pt x="180248" y="196958"/>
                    <a:pt x="182599" y="193960"/>
                    <a:pt x="184577" y="190720"/>
                  </a:cubicBezTo>
                  <a:cubicBezTo>
                    <a:pt x="187025" y="186786"/>
                    <a:pt x="190460" y="183561"/>
                    <a:pt x="194541" y="181365"/>
                  </a:cubicBezTo>
                  <a:cubicBezTo>
                    <a:pt x="197681" y="179554"/>
                    <a:pt x="204504" y="177442"/>
                    <a:pt x="206618" y="174605"/>
                  </a:cubicBezTo>
                  <a:cubicBezTo>
                    <a:pt x="209637" y="170561"/>
                    <a:pt x="207040" y="167302"/>
                    <a:pt x="212173" y="164345"/>
                  </a:cubicBezTo>
                  <a:lnTo>
                    <a:pt x="203176" y="103991"/>
                  </a:lnTo>
                  <a:lnTo>
                    <a:pt x="207826" y="103266"/>
                  </a:lnTo>
                  <a:lnTo>
                    <a:pt x="208309" y="103266"/>
                  </a:lnTo>
                  <a:lnTo>
                    <a:pt x="263922" y="95420"/>
                  </a:lnTo>
                  <a:lnTo>
                    <a:pt x="323944" y="86005"/>
                  </a:lnTo>
                  <a:lnTo>
                    <a:pt x="331794" y="84798"/>
                  </a:lnTo>
                  <a:cubicBezTo>
                    <a:pt x="378168" y="77676"/>
                    <a:pt x="423517" y="70554"/>
                    <a:pt x="466873" y="63553"/>
                  </a:cubicBezTo>
                  <a:lnTo>
                    <a:pt x="471704" y="62829"/>
                  </a:lnTo>
                  <a:lnTo>
                    <a:pt x="472307" y="62829"/>
                  </a:lnTo>
                  <a:cubicBezTo>
                    <a:pt x="529310" y="53595"/>
                    <a:pt x="582870" y="44723"/>
                    <a:pt x="630936" y="36635"/>
                  </a:cubicBezTo>
                  <a:lnTo>
                    <a:pt x="633291" y="36213"/>
                  </a:lnTo>
                  <a:lnTo>
                    <a:pt x="840710" y="0"/>
                  </a:lnTo>
                  <a:lnTo>
                    <a:pt x="841193" y="0"/>
                  </a:lnTo>
                  <a:lnTo>
                    <a:pt x="842642" y="0"/>
                  </a:lnTo>
                  <a:lnTo>
                    <a:pt x="843246" y="0"/>
                  </a:lnTo>
                  <a:lnTo>
                    <a:pt x="843246" y="0"/>
                  </a:lnTo>
                  <a:cubicBezTo>
                    <a:pt x="843246" y="1630"/>
                    <a:pt x="843246" y="3259"/>
                    <a:pt x="843246" y="4828"/>
                  </a:cubicBezTo>
                  <a:lnTo>
                    <a:pt x="845360" y="5251"/>
                  </a:lnTo>
                  <a:cubicBezTo>
                    <a:pt x="844333" y="15390"/>
                    <a:pt x="844514" y="24504"/>
                    <a:pt x="855564" y="29393"/>
                  </a:cubicBezTo>
                  <a:cubicBezTo>
                    <a:pt x="856899" y="24089"/>
                    <a:pt x="857469" y="18622"/>
                    <a:pt x="857255" y="13157"/>
                  </a:cubicBezTo>
                  <a:cubicBezTo>
                    <a:pt x="865649" y="12373"/>
                    <a:pt x="864078" y="26737"/>
                    <a:pt x="865950" y="32109"/>
                  </a:cubicBezTo>
                  <a:cubicBezTo>
                    <a:pt x="867822" y="37480"/>
                    <a:pt x="871626" y="40739"/>
                    <a:pt x="873498" y="45809"/>
                  </a:cubicBezTo>
                  <a:cubicBezTo>
                    <a:pt x="865649" y="47137"/>
                    <a:pt x="847714" y="33014"/>
                    <a:pt x="845360" y="43274"/>
                  </a:cubicBezTo>
                  <a:cubicBezTo>
                    <a:pt x="844454" y="47076"/>
                    <a:pt x="833283" y="34281"/>
                    <a:pt x="832558" y="34281"/>
                  </a:cubicBezTo>
                  <a:cubicBezTo>
                    <a:pt x="823863" y="34281"/>
                    <a:pt x="825312" y="52388"/>
                    <a:pt x="824950" y="57276"/>
                  </a:cubicBezTo>
                  <a:cubicBezTo>
                    <a:pt x="816677" y="61501"/>
                    <a:pt x="814805" y="56311"/>
                    <a:pt x="809310" y="52388"/>
                  </a:cubicBezTo>
                  <a:cubicBezTo>
                    <a:pt x="804134" y="48976"/>
                    <a:pt x="798418" y="46466"/>
                    <a:pt x="792403" y="44964"/>
                  </a:cubicBezTo>
                  <a:cubicBezTo>
                    <a:pt x="785338" y="56069"/>
                    <a:pt x="819455" y="66873"/>
                    <a:pt x="791799" y="71218"/>
                  </a:cubicBezTo>
                  <a:cubicBezTo>
                    <a:pt x="785338" y="72244"/>
                    <a:pt x="777367" y="73693"/>
                    <a:pt x="772959" y="68925"/>
                  </a:cubicBezTo>
                  <a:cubicBezTo>
                    <a:pt x="767706" y="62889"/>
                    <a:pt x="772416" y="54379"/>
                    <a:pt x="761788" y="52569"/>
                  </a:cubicBezTo>
                  <a:cubicBezTo>
                    <a:pt x="759617" y="56050"/>
                    <a:pt x="759934" y="60532"/>
                    <a:pt x="762573" y="63674"/>
                  </a:cubicBezTo>
                  <a:cubicBezTo>
                    <a:pt x="761426" y="63674"/>
                    <a:pt x="760278" y="63976"/>
                    <a:pt x="759131" y="64096"/>
                  </a:cubicBezTo>
                  <a:cubicBezTo>
                    <a:pt x="760158" y="70916"/>
                    <a:pt x="751945" y="82203"/>
                    <a:pt x="754663" y="87574"/>
                  </a:cubicBezTo>
                  <a:cubicBezTo>
                    <a:pt x="760339" y="98317"/>
                    <a:pt x="772778" y="83168"/>
                    <a:pt x="778273" y="80996"/>
                  </a:cubicBezTo>
                  <a:cubicBezTo>
                    <a:pt x="787149" y="77616"/>
                    <a:pt x="796750" y="81961"/>
                    <a:pt x="806170" y="79969"/>
                  </a:cubicBezTo>
                  <a:cubicBezTo>
                    <a:pt x="815095" y="78519"/>
                    <a:pt x="823882" y="76318"/>
                    <a:pt x="832437" y="73391"/>
                  </a:cubicBezTo>
                  <a:cubicBezTo>
                    <a:pt x="844816" y="68321"/>
                    <a:pt x="869573" y="61984"/>
                    <a:pt x="878208" y="75805"/>
                  </a:cubicBezTo>
                  <a:cubicBezTo>
                    <a:pt x="882918" y="82263"/>
                    <a:pt x="882133" y="92221"/>
                    <a:pt x="882133" y="1004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4" name="Freeform 93">
              <a:extLst>
                <a:ext uri="{FF2B5EF4-FFF2-40B4-BE49-F238E27FC236}">
                  <a16:creationId xmlns:a16="http://schemas.microsoft.com/office/drawing/2014/main" id="{40601766-7640-D04E-9867-2E26FEA095D8}"/>
                </a:ext>
              </a:extLst>
            </p:cNvPr>
            <p:cNvSpPr/>
            <p:nvPr/>
          </p:nvSpPr>
          <p:spPr>
            <a:xfrm>
              <a:off x="8106499" y="3880241"/>
              <a:ext cx="116718" cy="12280"/>
            </a:xfrm>
            <a:custGeom>
              <a:avLst/>
              <a:gdLst>
                <a:gd name="connsiteX0" fmla="*/ 115635 w 114729"/>
                <a:gd name="connsiteY0" fmla="*/ 0 h 12070"/>
                <a:gd name="connsiteX1" fmla="*/ 55613 w 114729"/>
                <a:gd name="connsiteY1" fmla="*/ 9717 h 12070"/>
                <a:gd name="connsiteX2" fmla="*/ 0 w 114729"/>
                <a:gd name="connsiteY2" fmla="*/ 17563 h 12070"/>
                <a:gd name="connsiteX3" fmla="*/ 115635 w 114729"/>
                <a:gd name="connsiteY3" fmla="*/ 0 h 12070"/>
              </a:gdLst>
              <a:ahLst/>
              <a:cxnLst>
                <a:cxn ang="0">
                  <a:pos x="connsiteX0" y="connsiteY0"/>
                </a:cxn>
                <a:cxn ang="0">
                  <a:pos x="connsiteX1" y="connsiteY1"/>
                </a:cxn>
                <a:cxn ang="0">
                  <a:pos x="connsiteX2" y="connsiteY2"/>
                </a:cxn>
                <a:cxn ang="0">
                  <a:pos x="connsiteX3" y="connsiteY3"/>
                </a:cxn>
              </a:cxnLst>
              <a:rect l="l" t="t" r="r" b="b"/>
              <a:pathLst>
                <a:path w="114729" h="12070">
                  <a:moveTo>
                    <a:pt x="115635" y="0"/>
                  </a:moveTo>
                  <a:lnTo>
                    <a:pt x="55613" y="9717"/>
                  </a:lnTo>
                  <a:lnTo>
                    <a:pt x="0" y="17563"/>
                  </a:lnTo>
                  <a:cubicBezTo>
                    <a:pt x="38887" y="11588"/>
                    <a:pt x="77593" y="5854"/>
                    <a:pt x="115635"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5" name="Freeform 94">
              <a:extLst>
                <a:ext uri="{FF2B5EF4-FFF2-40B4-BE49-F238E27FC236}">
                  <a16:creationId xmlns:a16="http://schemas.microsoft.com/office/drawing/2014/main" id="{21308EE6-739E-A54E-A6B9-A90BEA8B5A20}"/>
                </a:ext>
              </a:extLst>
            </p:cNvPr>
            <p:cNvSpPr/>
            <p:nvPr/>
          </p:nvSpPr>
          <p:spPr>
            <a:xfrm>
              <a:off x="7129139" y="2464032"/>
              <a:ext cx="583590" cy="313142"/>
            </a:xfrm>
            <a:custGeom>
              <a:avLst/>
              <a:gdLst>
                <a:gd name="connsiteX0" fmla="*/ 571112 w 573647"/>
                <a:gd name="connsiteY0" fmla="*/ 149689 h 307807"/>
                <a:gd name="connsiteX1" fmla="*/ 559035 w 573647"/>
                <a:gd name="connsiteY1" fmla="*/ 139730 h 307807"/>
                <a:gd name="connsiteX2" fmla="*/ 555231 w 573647"/>
                <a:gd name="connsiteY2" fmla="*/ 125547 h 307807"/>
                <a:gd name="connsiteX3" fmla="*/ 496598 w 573647"/>
                <a:gd name="connsiteY3" fmla="*/ 116253 h 307807"/>
                <a:gd name="connsiteX4" fmla="*/ 496598 w 573647"/>
                <a:gd name="connsiteY4" fmla="*/ 115226 h 307807"/>
                <a:gd name="connsiteX5" fmla="*/ 483736 w 573647"/>
                <a:gd name="connsiteY5" fmla="*/ 107501 h 307807"/>
                <a:gd name="connsiteX6" fmla="*/ 483736 w 573647"/>
                <a:gd name="connsiteY6" fmla="*/ 89757 h 307807"/>
                <a:gd name="connsiteX7" fmla="*/ 460971 w 573647"/>
                <a:gd name="connsiteY7" fmla="*/ 80643 h 307807"/>
                <a:gd name="connsiteX8" fmla="*/ 433678 w 573647"/>
                <a:gd name="connsiteY8" fmla="*/ 90240 h 307807"/>
                <a:gd name="connsiteX9" fmla="*/ 403908 w 573647"/>
                <a:gd name="connsiteY9" fmla="*/ 89214 h 307807"/>
                <a:gd name="connsiteX10" fmla="*/ 380479 w 573647"/>
                <a:gd name="connsiteY10" fmla="*/ 107320 h 307807"/>
                <a:gd name="connsiteX11" fmla="*/ 368946 w 573647"/>
                <a:gd name="connsiteY11" fmla="*/ 115106 h 307807"/>
                <a:gd name="connsiteX12" fmla="*/ 355722 w 573647"/>
                <a:gd name="connsiteY12" fmla="*/ 123314 h 307807"/>
                <a:gd name="connsiteX13" fmla="*/ 343102 w 573647"/>
                <a:gd name="connsiteY13" fmla="*/ 131160 h 307807"/>
                <a:gd name="connsiteX14" fmla="*/ 329817 w 573647"/>
                <a:gd name="connsiteY14" fmla="*/ 135868 h 307807"/>
                <a:gd name="connsiteX15" fmla="*/ 322330 w 573647"/>
                <a:gd name="connsiteY15" fmla="*/ 145645 h 307807"/>
                <a:gd name="connsiteX16" fmla="*/ 314057 w 573647"/>
                <a:gd name="connsiteY16" fmla="*/ 132307 h 307807"/>
                <a:gd name="connsiteX17" fmla="*/ 288575 w 573647"/>
                <a:gd name="connsiteY17" fmla="*/ 121564 h 307807"/>
                <a:gd name="connsiteX18" fmla="*/ 274988 w 573647"/>
                <a:gd name="connsiteY18" fmla="*/ 114442 h 307807"/>
                <a:gd name="connsiteX19" fmla="*/ 260919 w 573647"/>
                <a:gd name="connsiteY19" fmla="*/ 106837 h 307807"/>
                <a:gd name="connsiteX20" fmla="*/ 247272 w 573647"/>
                <a:gd name="connsiteY20" fmla="*/ 105027 h 307807"/>
                <a:gd name="connsiteX21" fmla="*/ 242804 w 573647"/>
                <a:gd name="connsiteY21" fmla="*/ 100198 h 307807"/>
                <a:gd name="connsiteX22" fmla="*/ 236766 w 573647"/>
                <a:gd name="connsiteY22" fmla="*/ 104966 h 307807"/>
                <a:gd name="connsiteX23" fmla="*/ 224025 w 573647"/>
                <a:gd name="connsiteY23" fmla="*/ 107984 h 307807"/>
                <a:gd name="connsiteX24" fmla="*/ 224025 w 573647"/>
                <a:gd name="connsiteY24" fmla="*/ 106234 h 307807"/>
                <a:gd name="connsiteX25" fmla="*/ 226440 w 573647"/>
                <a:gd name="connsiteY25" fmla="*/ 99353 h 307807"/>
                <a:gd name="connsiteX26" fmla="*/ 221488 w 573647"/>
                <a:gd name="connsiteY26" fmla="*/ 91326 h 307807"/>
                <a:gd name="connsiteX27" fmla="*/ 204943 w 573647"/>
                <a:gd name="connsiteY27" fmla="*/ 97362 h 307807"/>
                <a:gd name="connsiteX28" fmla="*/ 199750 w 573647"/>
                <a:gd name="connsiteY28" fmla="*/ 76660 h 307807"/>
                <a:gd name="connsiteX29" fmla="*/ 187130 w 573647"/>
                <a:gd name="connsiteY29" fmla="*/ 88007 h 307807"/>
                <a:gd name="connsiteX30" fmla="*/ 180065 w 573647"/>
                <a:gd name="connsiteY30" fmla="*/ 98146 h 307807"/>
                <a:gd name="connsiteX31" fmla="*/ 169558 w 573647"/>
                <a:gd name="connsiteY31" fmla="*/ 95310 h 307807"/>
                <a:gd name="connsiteX32" fmla="*/ 174268 w 573647"/>
                <a:gd name="connsiteY32" fmla="*/ 70444 h 307807"/>
                <a:gd name="connsiteX33" fmla="*/ 191659 w 573647"/>
                <a:gd name="connsiteY33" fmla="*/ 55898 h 307807"/>
                <a:gd name="connsiteX34" fmla="*/ 203736 w 573647"/>
                <a:gd name="connsiteY34" fmla="*/ 41232 h 307807"/>
                <a:gd name="connsiteX35" fmla="*/ 217926 w 573647"/>
                <a:gd name="connsiteY35" fmla="*/ 20832 h 307807"/>
                <a:gd name="connsiteX36" fmla="*/ 236041 w 573647"/>
                <a:gd name="connsiteY36" fmla="*/ 7072 h 307807"/>
                <a:gd name="connsiteX37" fmla="*/ 208506 w 573647"/>
                <a:gd name="connsiteY37" fmla="*/ 2907 h 307807"/>
                <a:gd name="connsiteX38" fmla="*/ 174329 w 573647"/>
                <a:gd name="connsiteY38" fmla="*/ 29704 h 307807"/>
                <a:gd name="connsiteX39" fmla="*/ 135018 w 573647"/>
                <a:gd name="connsiteY39" fmla="*/ 68512 h 307807"/>
                <a:gd name="connsiteX40" fmla="*/ 102109 w 573647"/>
                <a:gd name="connsiteY40" fmla="*/ 95973 h 307807"/>
                <a:gd name="connsiteX41" fmla="*/ 63403 w 573647"/>
                <a:gd name="connsiteY41" fmla="*/ 108648 h 307807"/>
                <a:gd name="connsiteX42" fmla="*/ 28018 w 573647"/>
                <a:gd name="connsiteY42" fmla="*/ 129953 h 307807"/>
                <a:gd name="connsiteX43" fmla="*/ 544 w 573647"/>
                <a:gd name="connsiteY43" fmla="*/ 144438 h 307807"/>
                <a:gd name="connsiteX44" fmla="*/ 0 w 573647"/>
                <a:gd name="connsiteY44" fmla="*/ 144438 h 307807"/>
                <a:gd name="connsiteX45" fmla="*/ 1691 w 573647"/>
                <a:gd name="connsiteY45" fmla="*/ 145343 h 307807"/>
                <a:gd name="connsiteX46" fmla="*/ 10628 w 573647"/>
                <a:gd name="connsiteY46" fmla="*/ 151379 h 307807"/>
                <a:gd name="connsiteX47" fmla="*/ 18900 w 573647"/>
                <a:gd name="connsiteY47" fmla="*/ 164777 h 307807"/>
                <a:gd name="connsiteX48" fmla="*/ 43778 w 573647"/>
                <a:gd name="connsiteY48" fmla="*/ 189583 h 307807"/>
                <a:gd name="connsiteX49" fmla="*/ 59720 w 573647"/>
                <a:gd name="connsiteY49" fmla="*/ 191514 h 307807"/>
                <a:gd name="connsiteX50" fmla="*/ 77835 w 573647"/>
                <a:gd name="connsiteY50" fmla="*/ 195981 h 307807"/>
                <a:gd name="connsiteX51" fmla="*/ 96977 w 573647"/>
                <a:gd name="connsiteY51" fmla="*/ 199179 h 307807"/>
                <a:gd name="connsiteX52" fmla="*/ 105249 w 573647"/>
                <a:gd name="connsiteY52" fmla="*/ 199783 h 307807"/>
                <a:gd name="connsiteX53" fmla="*/ 116722 w 573647"/>
                <a:gd name="connsiteY53" fmla="*/ 202378 h 307807"/>
                <a:gd name="connsiteX54" fmla="*/ 156998 w 573647"/>
                <a:gd name="connsiteY54" fmla="*/ 216863 h 307807"/>
                <a:gd name="connsiteX55" fmla="*/ 169619 w 573647"/>
                <a:gd name="connsiteY55" fmla="*/ 222899 h 307807"/>
                <a:gd name="connsiteX56" fmla="*/ 184292 w 573647"/>
                <a:gd name="connsiteY56" fmla="*/ 219700 h 307807"/>
                <a:gd name="connsiteX57" fmla="*/ 198301 w 573647"/>
                <a:gd name="connsiteY57" fmla="*/ 224166 h 307807"/>
                <a:gd name="connsiteX58" fmla="*/ 213759 w 573647"/>
                <a:gd name="connsiteY58" fmla="*/ 225313 h 307807"/>
                <a:gd name="connsiteX59" fmla="*/ 215994 w 573647"/>
                <a:gd name="connsiteY59" fmla="*/ 239013 h 307807"/>
                <a:gd name="connsiteX60" fmla="*/ 230003 w 573647"/>
                <a:gd name="connsiteY60" fmla="*/ 241850 h 307807"/>
                <a:gd name="connsiteX61" fmla="*/ 242925 w 573647"/>
                <a:gd name="connsiteY61" fmla="*/ 247101 h 307807"/>
                <a:gd name="connsiteX62" fmla="*/ 253130 w 573647"/>
                <a:gd name="connsiteY62" fmla="*/ 253136 h 307807"/>
                <a:gd name="connsiteX63" fmla="*/ 249205 w 573647"/>
                <a:gd name="connsiteY63" fmla="*/ 265871 h 307807"/>
                <a:gd name="connsiteX64" fmla="*/ 246850 w 573647"/>
                <a:gd name="connsiteY64" fmla="*/ 282468 h 307807"/>
                <a:gd name="connsiteX65" fmla="*/ 245582 w 573647"/>
                <a:gd name="connsiteY65" fmla="*/ 295686 h 307807"/>
                <a:gd name="connsiteX66" fmla="*/ 259470 w 573647"/>
                <a:gd name="connsiteY66" fmla="*/ 294056 h 307807"/>
                <a:gd name="connsiteX67" fmla="*/ 270097 w 573647"/>
                <a:gd name="connsiteY67" fmla="*/ 304920 h 307807"/>
                <a:gd name="connsiteX68" fmla="*/ 281268 w 573647"/>
                <a:gd name="connsiteY68" fmla="*/ 310352 h 307807"/>
                <a:gd name="connsiteX69" fmla="*/ 295761 w 573647"/>
                <a:gd name="connsiteY69" fmla="*/ 271001 h 307807"/>
                <a:gd name="connsiteX70" fmla="*/ 297874 w 573647"/>
                <a:gd name="connsiteY70" fmla="*/ 258146 h 307807"/>
                <a:gd name="connsiteX71" fmla="*/ 308321 w 573647"/>
                <a:gd name="connsiteY71" fmla="*/ 246799 h 307807"/>
                <a:gd name="connsiteX72" fmla="*/ 319914 w 573647"/>
                <a:gd name="connsiteY72" fmla="*/ 228693 h 307807"/>
                <a:gd name="connsiteX73" fmla="*/ 336641 w 573647"/>
                <a:gd name="connsiteY73" fmla="*/ 233642 h 307807"/>
                <a:gd name="connsiteX74" fmla="*/ 349382 w 573647"/>
                <a:gd name="connsiteY74" fmla="*/ 211069 h 307807"/>
                <a:gd name="connsiteX75" fmla="*/ 360613 w 573647"/>
                <a:gd name="connsiteY75" fmla="*/ 209259 h 307807"/>
                <a:gd name="connsiteX76" fmla="*/ 354575 w 573647"/>
                <a:gd name="connsiteY76" fmla="*/ 225011 h 307807"/>
                <a:gd name="connsiteX77" fmla="*/ 354213 w 573647"/>
                <a:gd name="connsiteY77" fmla="*/ 241850 h 307807"/>
                <a:gd name="connsiteX78" fmla="*/ 365504 w 573647"/>
                <a:gd name="connsiteY78" fmla="*/ 234849 h 307807"/>
                <a:gd name="connsiteX79" fmla="*/ 375709 w 573647"/>
                <a:gd name="connsiteY79" fmla="*/ 223381 h 307807"/>
                <a:gd name="connsiteX80" fmla="*/ 384827 w 573647"/>
                <a:gd name="connsiteY80" fmla="*/ 209138 h 307807"/>
                <a:gd name="connsiteX81" fmla="*/ 415019 w 573647"/>
                <a:gd name="connsiteY81" fmla="*/ 197489 h 307807"/>
                <a:gd name="connsiteX82" fmla="*/ 431141 w 573647"/>
                <a:gd name="connsiteY82" fmla="*/ 192480 h 307807"/>
                <a:gd name="connsiteX83" fmla="*/ 442795 w 573647"/>
                <a:gd name="connsiteY83" fmla="*/ 183004 h 307807"/>
                <a:gd name="connsiteX84" fmla="*/ 453786 w 573647"/>
                <a:gd name="connsiteY84" fmla="*/ 172925 h 307807"/>
                <a:gd name="connsiteX85" fmla="*/ 471901 w 573647"/>
                <a:gd name="connsiteY85" fmla="*/ 173287 h 307807"/>
                <a:gd name="connsiteX86" fmla="*/ 487057 w 573647"/>
                <a:gd name="connsiteY86" fmla="*/ 176124 h 307807"/>
                <a:gd name="connsiteX87" fmla="*/ 504569 w 573647"/>
                <a:gd name="connsiteY87" fmla="*/ 179685 h 307807"/>
                <a:gd name="connsiteX88" fmla="*/ 519906 w 573647"/>
                <a:gd name="connsiteY88" fmla="*/ 185720 h 307807"/>
                <a:gd name="connsiteX89" fmla="*/ 531500 w 573647"/>
                <a:gd name="connsiteY89" fmla="*/ 196826 h 307807"/>
                <a:gd name="connsiteX90" fmla="*/ 542429 w 573647"/>
                <a:gd name="connsiteY90" fmla="*/ 172684 h 307807"/>
                <a:gd name="connsiteX91" fmla="*/ 553480 w 573647"/>
                <a:gd name="connsiteY91" fmla="*/ 170028 h 307807"/>
                <a:gd name="connsiteX92" fmla="*/ 569723 w 573647"/>
                <a:gd name="connsiteY92" fmla="*/ 168097 h 307807"/>
                <a:gd name="connsiteX93" fmla="*/ 571112 w 573647"/>
                <a:gd name="connsiteY93" fmla="*/ 149689 h 307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573647" h="307807">
                  <a:moveTo>
                    <a:pt x="571112" y="149689"/>
                  </a:moveTo>
                  <a:cubicBezTo>
                    <a:pt x="566183" y="147647"/>
                    <a:pt x="561977" y="144179"/>
                    <a:pt x="559035" y="139730"/>
                  </a:cubicBezTo>
                  <a:cubicBezTo>
                    <a:pt x="556740" y="135324"/>
                    <a:pt x="557103" y="130134"/>
                    <a:pt x="555231" y="125547"/>
                  </a:cubicBezTo>
                  <a:cubicBezTo>
                    <a:pt x="547924" y="107441"/>
                    <a:pt x="511633" y="115287"/>
                    <a:pt x="496598" y="116253"/>
                  </a:cubicBezTo>
                  <a:cubicBezTo>
                    <a:pt x="496508" y="115916"/>
                    <a:pt x="496508" y="115563"/>
                    <a:pt x="496598" y="115226"/>
                  </a:cubicBezTo>
                  <a:cubicBezTo>
                    <a:pt x="491395" y="114631"/>
                    <a:pt x="486704" y="111813"/>
                    <a:pt x="483736" y="107501"/>
                  </a:cubicBezTo>
                  <a:cubicBezTo>
                    <a:pt x="480596" y="101466"/>
                    <a:pt x="483736" y="95792"/>
                    <a:pt x="483736" y="89757"/>
                  </a:cubicBezTo>
                  <a:cubicBezTo>
                    <a:pt x="483434" y="78350"/>
                    <a:pt x="469667" y="78893"/>
                    <a:pt x="460971" y="80643"/>
                  </a:cubicBezTo>
                  <a:cubicBezTo>
                    <a:pt x="450887" y="82635"/>
                    <a:pt x="444668" y="89817"/>
                    <a:pt x="433678" y="90240"/>
                  </a:cubicBezTo>
                  <a:cubicBezTo>
                    <a:pt x="423956" y="90662"/>
                    <a:pt x="413449" y="87765"/>
                    <a:pt x="403908" y="89214"/>
                  </a:cubicBezTo>
                  <a:cubicBezTo>
                    <a:pt x="393100" y="90843"/>
                    <a:pt x="388873" y="101828"/>
                    <a:pt x="380479" y="107320"/>
                  </a:cubicBezTo>
                  <a:cubicBezTo>
                    <a:pt x="376072" y="108648"/>
                    <a:pt x="373052" y="112993"/>
                    <a:pt x="368946" y="115106"/>
                  </a:cubicBezTo>
                  <a:cubicBezTo>
                    <a:pt x="363933" y="116719"/>
                    <a:pt x="359392" y="119538"/>
                    <a:pt x="355722" y="123314"/>
                  </a:cubicBezTo>
                  <a:cubicBezTo>
                    <a:pt x="352636" y="127404"/>
                    <a:pt x="348137" y="130201"/>
                    <a:pt x="343102" y="131160"/>
                  </a:cubicBezTo>
                  <a:cubicBezTo>
                    <a:pt x="337788" y="132367"/>
                    <a:pt x="333138" y="131160"/>
                    <a:pt x="329817" y="135868"/>
                  </a:cubicBezTo>
                  <a:cubicBezTo>
                    <a:pt x="329214" y="139972"/>
                    <a:pt x="327281" y="146430"/>
                    <a:pt x="322330" y="145645"/>
                  </a:cubicBezTo>
                  <a:cubicBezTo>
                    <a:pt x="317378" y="144860"/>
                    <a:pt x="317016" y="135566"/>
                    <a:pt x="314057" y="132307"/>
                  </a:cubicBezTo>
                  <a:cubicBezTo>
                    <a:pt x="307536" y="125185"/>
                    <a:pt x="291715" y="132669"/>
                    <a:pt x="288575" y="121564"/>
                  </a:cubicBezTo>
                  <a:cubicBezTo>
                    <a:pt x="283442" y="122710"/>
                    <a:pt x="279155" y="117158"/>
                    <a:pt x="274988" y="114442"/>
                  </a:cubicBezTo>
                  <a:cubicBezTo>
                    <a:pt x="270777" y="111109"/>
                    <a:pt x="266016" y="108535"/>
                    <a:pt x="260919" y="106837"/>
                  </a:cubicBezTo>
                  <a:cubicBezTo>
                    <a:pt x="254881" y="105811"/>
                    <a:pt x="251862" y="112873"/>
                    <a:pt x="247272" y="105027"/>
                  </a:cubicBezTo>
                  <a:cubicBezTo>
                    <a:pt x="245461" y="102009"/>
                    <a:pt x="247272" y="99595"/>
                    <a:pt x="242804" y="100198"/>
                  </a:cubicBezTo>
                  <a:cubicBezTo>
                    <a:pt x="239423" y="100560"/>
                    <a:pt x="238819" y="104483"/>
                    <a:pt x="236766" y="104966"/>
                  </a:cubicBezTo>
                  <a:cubicBezTo>
                    <a:pt x="237973" y="108165"/>
                    <a:pt x="226923" y="109070"/>
                    <a:pt x="224025" y="107984"/>
                  </a:cubicBezTo>
                  <a:lnTo>
                    <a:pt x="224025" y="106234"/>
                  </a:lnTo>
                  <a:cubicBezTo>
                    <a:pt x="228855" y="104664"/>
                    <a:pt x="228554" y="102733"/>
                    <a:pt x="226440" y="99353"/>
                  </a:cubicBezTo>
                  <a:cubicBezTo>
                    <a:pt x="224965" y="96573"/>
                    <a:pt x="223311" y="93892"/>
                    <a:pt x="221488" y="91326"/>
                  </a:cubicBezTo>
                  <a:cubicBezTo>
                    <a:pt x="214363" y="85291"/>
                    <a:pt x="211465" y="101224"/>
                    <a:pt x="204943" y="97362"/>
                  </a:cubicBezTo>
                  <a:cubicBezTo>
                    <a:pt x="204943" y="92594"/>
                    <a:pt x="206996" y="77928"/>
                    <a:pt x="199750" y="76660"/>
                  </a:cubicBezTo>
                  <a:cubicBezTo>
                    <a:pt x="193712" y="75694"/>
                    <a:pt x="191176" y="85834"/>
                    <a:pt x="187130" y="88007"/>
                  </a:cubicBezTo>
                  <a:cubicBezTo>
                    <a:pt x="185164" y="91641"/>
                    <a:pt x="182794" y="95043"/>
                    <a:pt x="180065" y="98146"/>
                  </a:cubicBezTo>
                  <a:cubicBezTo>
                    <a:pt x="175355" y="103337"/>
                    <a:pt x="171430" y="101949"/>
                    <a:pt x="169558" y="95310"/>
                  </a:cubicBezTo>
                  <a:cubicBezTo>
                    <a:pt x="167649" y="86726"/>
                    <a:pt x="169352" y="77735"/>
                    <a:pt x="174268" y="70444"/>
                  </a:cubicBezTo>
                  <a:cubicBezTo>
                    <a:pt x="179015" y="64464"/>
                    <a:pt x="184933" y="59514"/>
                    <a:pt x="191659" y="55898"/>
                  </a:cubicBezTo>
                  <a:cubicBezTo>
                    <a:pt x="196901" y="52151"/>
                    <a:pt x="201065" y="47094"/>
                    <a:pt x="203736" y="41232"/>
                  </a:cubicBezTo>
                  <a:cubicBezTo>
                    <a:pt x="207240" y="33657"/>
                    <a:pt x="212042" y="26753"/>
                    <a:pt x="217926" y="20832"/>
                  </a:cubicBezTo>
                  <a:cubicBezTo>
                    <a:pt x="223119" y="16004"/>
                    <a:pt x="231935" y="12684"/>
                    <a:pt x="236041" y="7072"/>
                  </a:cubicBezTo>
                  <a:cubicBezTo>
                    <a:pt x="244616" y="-4335"/>
                    <a:pt x="212974" y="1036"/>
                    <a:pt x="208506" y="2907"/>
                  </a:cubicBezTo>
                  <a:cubicBezTo>
                    <a:pt x="195221" y="8279"/>
                    <a:pt x="184835" y="20289"/>
                    <a:pt x="174329" y="29704"/>
                  </a:cubicBezTo>
                  <a:cubicBezTo>
                    <a:pt x="160622" y="41775"/>
                    <a:pt x="149329" y="56924"/>
                    <a:pt x="135018" y="68512"/>
                  </a:cubicBezTo>
                  <a:cubicBezTo>
                    <a:pt x="123480" y="76963"/>
                    <a:pt x="112488" y="86135"/>
                    <a:pt x="102109" y="95973"/>
                  </a:cubicBezTo>
                  <a:cubicBezTo>
                    <a:pt x="90033" y="108044"/>
                    <a:pt x="79284" y="106958"/>
                    <a:pt x="63403" y="108648"/>
                  </a:cubicBezTo>
                  <a:cubicBezTo>
                    <a:pt x="47522" y="110338"/>
                    <a:pt x="39914" y="121202"/>
                    <a:pt x="28018" y="129953"/>
                  </a:cubicBezTo>
                  <a:cubicBezTo>
                    <a:pt x="19390" y="135724"/>
                    <a:pt x="10181" y="140579"/>
                    <a:pt x="544" y="144438"/>
                  </a:cubicBezTo>
                  <a:lnTo>
                    <a:pt x="0" y="144438"/>
                  </a:lnTo>
                  <a:cubicBezTo>
                    <a:pt x="588" y="144692"/>
                    <a:pt x="1153" y="144995"/>
                    <a:pt x="1691" y="145343"/>
                  </a:cubicBezTo>
                  <a:cubicBezTo>
                    <a:pt x="4822" y="147121"/>
                    <a:pt x="7810" y="149139"/>
                    <a:pt x="10628" y="151379"/>
                  </a:cubicBezTo>
                  <a:cubicBezTo>
                    <a:pt x="13988" y="155444"/>
                    <a:pt x="16771" y="159953"/>
                    <a:pt x="18900" y="164777"/>
                  </a:cubicBezTo>
                  <a:cubicBezTo>
                    <a:pt x="23369" y="175581"/>
                    <a:pt x="30977" y="187712"/>
                    <a:pt x="43778" y="189583"/>
                  </a:cubicBezTo>
                  <a:cubicBezTo>
                    <a:pt x="48851" y="190247"/>
                    <a:pt x="53983" y="190911"/>
                    <a:pt x="59720" y="191514"/>
                  </a:cubicBezTo>
                  <a:cubicBezTo>
                    <a:pt x="65456" y="192118"/>
                    <a:pt x="71193" y="195317"/>
                    <a:pt x="77835" y="195981"/>
                  </a:cubicBezTo>
                  <a:cubicBezTo>
                    <a:pt x="84477" y="196644"/>
                    <a:pt x="90576" y="197912"/>
                    <a:pt x="96977" y="199179"/>
                  </a:cubicBezTo>
                  <a:cubicBezTo>
                    <a:pt x="99701" y="199705"/>
                    <a:pt x="102478" y="199908"/>
                    <a:pt x="105249" y="199783"/>
                  </a:cubicBezTo>
                  <a:cubicBezTo>
                    <a:pt x="109053" y="200447"/>
                    <a:pt x="112858" y="201714"/>
                    <a:pt x="116722" y="202378"/>
                  </a:cubicBezTo>
                  <a:cubicBezTo>
                    <a:pt x="130007" y="204551"/>
                    <a:pt x="146190" y="207991"/>
                    <a:pt x="156998" y="216863"/>
                  </a:cubicBezTo>
                  <a:cubicBezTo>
                    <a:pt x="160201" y="220517"/>
                    <a:pt x="164763" y="222698"/>
                    <a:pt x="169619" y="222899"/>
                  </a:cubicBezTo>
                  <a:cubicBezTo>
                    <a:pt x="175234" y="222899"/>
                    <a:pt x="179220" y="219821"/>
                    <a:pt x="184292" y="219700"/>
                  </a:cubicBezTo>
                  <a:cubicBezTo>
                    <a:pt x="189364" y="219579"/>
                    <a:pt x="193048" y="223623"/>
                    <a:pt x="198301" y="224166"/>
                  </a:cubicBezTo>
                  <a:cubicBezTo>
                    <a:pt x="203555" y="224709"/>
                    <a:pt x="210016" y="221571"/>
                    <a:pt x="213759" y="225313"/>
                  </a:cubicBezTo>
                  <a:cubicBezTo>
                    <a:pt x="217503" y="229055"/>
                    <a:pt x="213759" y="234909"/>
                    <a:pt x="215994" y="239013"/>
                  </a:cubicBezTo>
                  <a:cubicBezTo>
                    <a:pt x="218228" y="243117"/>
                    <a:pt x="224568" y="241005"/>
                    <a:pt x="230003" y="241850"/>
                  </a:cubicBezTo>
                  <a:cubicBezTo>
                    <a:pt x="234460" y="243206"/>
                    <a:pt x="238785" y="244964"/>
                    <a:pt x="242925" y="247101"/>
                  </a:cubicBezTo>
                  <a:cubicBezTo>
                    <a:pt x="247937" y="248670"/>
                    <a:pt x="252405" y="246135"/>
                    <a:pt x="253130" y="253136"/>
                  </a:cubicBezTo>
                  <a:cubicBezTo>
                    <a:pt x="253492" y="256637"/>
                    <a:pt x="249929" y="262310"/>
                    <a:pt x="249205" y="265871"/>
                  </a:cubicBezTo>
                  <a:cubicBezTo>
                    <a:pt x="248178" y="271484"/>
                    <a:pt x="248238" y="276916"/>
                    <a:pt x="246850" y="282468"/>
                  </a:cubicBezTo>
                  <a:cubicBezTo>
                    <a:pt x="246246" y="284883"/>
                    <a:pt x="243045" y="293875"/>
                    <a:pt x="245582" y="295686"/>
                  </a:cubicBezTo>
                  <a:cubicBezTo>
                    <a:pt x="248118" y="297497"/>
                    <a:pt x="254820" y="292004"/>
                    <a:pt x="259470" y="294056"/>
                  </a:cubicBezTo>
                  <a:cubicBezTo>
                    <a:pt x="264119" y="296108"/>
                    <a:pt x="266535" y="301963"/>
                    <a:pt x="270097" y="304920"/>
                  </a:cubicBezTo>
                  <a:cubicBezTo>
                    <a:pt x="273598" y="307158"/>
                    <a:pt x="277347" y="308981"/>
                    <a:pt x="281268" y="310352"/>
                  </a:cubicBezTo>
                  <a:cubicBezTo>
                    <a:pt x="287307" y="297859"/>
                    <a:pt x="295036" y="284460"/>
                    <a:pt x="295761" y="271001"/>
                  </a:cubicBezTo>
                  <a:cubicBezTo>
                    <a:pt x="295496" y="266612"/>
                    <a:pt x="296218" y="262219"/>
                    <a:pt x="297874" y="258146"/>
                  </a:cubicBezTo>
                  <a:cubicBezTo>
                    <a:pt x="300652" y="253679"/>
                    <a:pt x="305965" y="251567"/>
                    <a:pt x="308321" y="246799"/>
                  </a:cubicBezTo>
                  <a:cubicBezTo>
                    <a:pt x="310676" y="242031"/>
                    <a:pt x="308622" y="225735"/>
                    <a:pt x="319914" y="228693"/>
                  </a:cubicBezTo>
                  <a:cubicBezTo>
                    <a:pt x="320760" y="240160"/>
                    <a:pt x="328308" y="235271"/>
                    <a:pt x="336641" y="233642"/>
                  </a:cubicBezTo>
                  <a:cubicBezTo>
                    <a:pt x="346966" y="231590"/>
                    <a:pt x="345698" y="218915"/>
                    <a:pt x="349382" y="211069"/>
                  </a:cubicBezTo>
                  <a:cubicBezTo>
                    <a:pt x="351253" y="206905"/>
                    <a:pt x="357775" y="203827"/>
                    <a:pt x="360613" y="209259"/>
                  </a:cubicBezTo>
                  <a:cubicBezTo>
                    <a:pt x="363451" y="214690"/>
                    <a:pt x="356447" y="220726"/>
                    <a:pt x="354575" y="225011"/>
                  </a:cubicBezTo>
                  <a:cubicBezTo>
                    <a:pt x="352703" y="229296"/>
                    <a:pt x="350468" y="239134"/>
                    <a:pt x="354213" y="241850"/>
                  </a:cubicBezTo>
                  <a:cubicBezTo>
                    <a:pt x="357956" y="244566"/>
                    <a:pt x="363270" y="237625"/>
                    <a:pt x="365504" y="234849"/>
                  </a:cubicBezTo>
                  <a:cubicBezTo>
                    <a:pt x="368705" y="230865"/>
                    <a:pt x="372811" y="227606"/>
                    <a:pt x="375709" y="223381"/>
                  </a:cubicBezTo>
                  <a:cubicBezTo>
                    <a:pt x="378406" y="218423"/>
                    <a:pt x="381452" y="213663"/>
                    <a:pt x="384827" y="209138"/>
                  </a:cubicBezTo>
                  <a:cubicBezTo>
                    <a:pt x="392979" y="199904"/>
                    <a:pt x="403365" y="198576"/>
                    <a:pt x="415019" y="197489"/>
                  </a:cubicBezTo>
                  <a:cubicBezTo>
                    <a:pt x="420809" y="197719"/>
                    <a:pt x="426502" y="195950"/>
                    <a:pt x="431141" y="192480"/>
                  </a:cubicBezTo>
                  <a:cubicBezTo>
                    <a:pt x="434738" y="188983"/>
                    <a:pt x="438638" y="185812"/>
                    <a:pt x="442795" y="183004"/>
                  </a:cubicBezTo>
                  <a:cubicBezTo>
                    <a:pt x="446902" y="180228"/>
                    <a:pt x="449196" y="174796"/>
                    <a:pt x="453786" y="172925"/>
                  </a:cubicBezTo>
                  <a:cubicBezTo>
                    <a:pt x="458375" y="171054"/>
                    <a:pt x="466345" y="173408"/>
                    <a:pt x="471901" y="173287"/>
                  </a:cubicBezTo>
                  <a:cubicBezTo>
                    <a:pt x="477113" y="172906"/>
                    <a:pt x="482336" y="173883"/>
                    <a:pt x="487057" y="176124"/>
                  </a:cubicBezTo>
                  <a:cubicBezTo>
                    <a:pt x="492777" y="177831"/>
                    <a:pt x="498637" y="179022"/>
                    <a:pt x="504569" y="179685"/>
                  </a:cubicBezTo>
                  <a:cubicBezTo>
                    <a:pt x="510013" y="180723"/>
                    <a:pt x="515215" y="182770"/>
                    <a:pt x="519906" y="185720"/>
                  </a:cubicBezTo>
                  <a:cubicBezTo>
                    <a:pt x="524314" y="188979"/>
                    <a:pt x="525401" y="195739"/>
                    <a:pt x="531500" y="196826"/>
                  </a:cubicBezTo>
                  <a:cubicBezTo>
                    <a:pt x="548770" y="199843"/>
                    <a:pt x="528179" y="173649"/>
                    <a:pt x="542429" y="172684"/>
                  </a:cubicBezTo>
                  <a:cubicBezTo>
                    <a:pt x="546837" y="175581"/>
                    <a:pt x="549796" y="172201"/>
                    <a:pt x="553480" y="170028"/>
                  </a:cubicBezTo>
                  <a:cubicBezTo>
                    <a:pt x="559518" y="166467"/>
                    <a:pt x="563262" y="167855"/>
                    <a:pt x="569723" y="168097"/>
                  </a:cubicBezTo>
                  <a:cubicBezTo>
                    <a:pt x="584638" y="168278"/>
                    <a:pt x="579807" y="154940"/>
                    <a:pt x="571112" y="14968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5CEFDE7D-A5AE-B745-B7CE-7F25F5219C59}"/>
                </a:ext>
              </a:extLst>
            </p:cNvPr>
            <p:cNvSpPr/>
            <p:nvPr/>
          </p:nvSpPr>
          <p:spPr>
            <a:xfrm>
              <a:off x="3805245" y="2342716"/>
              <a:ext cx="853884" cy="718384"/>
            </a:xfrm>
            <a:custGeom>
              <a:avLst/>
              <a:gdLst>
                <a:gd name="connsiteX0" fmla="*/ 836028 w 839337"/>
                <a:gd name="connsiteY0" fmla="*/ 214801 h 706145"/>
                <a:gd name="connsiteX1" fmla="*/ 825823 w 839337"/>
                <a:gd name="connsiteY1" fmla="*/ 207981 h 706145"/>
                <a:gd name="connsiteX2" fmla="*/ 824978 w 839337"/>
                <a:gd name="connsiteY2" fmla="*/ 198626 h 706145"/>
                <a:gd name="connsiteX3" fmla="*/ 808915 w 839337"/>
                <a:gd name="connsiteY3" fmla="*/ 170199 h 706145"/>
                <a:gd name="connsiteX4" fmla="*/ 808915 w 839337"/>
                <a:gd name="connsiteY4" fmla="*/ 170984 h 706145"/>
                <a:gd name="connsiteX5" fmla="*/ 627763 w 839337"/>
                <a:gd name="connsiteY5" fmla="*/ 134409 h 706145"/>
                <a:gd name="connsiteX6" fmla="*/ 593767 w 839337"/>
                <a:gd name="connsiteY6" fmla="*/ 138694 h 706145"/>
                <a:gd name="connsiteX7" fmla="*/ 574203 w 839337"/>
                <a:gd name="connsiteY7" fmla="*/ 135314 h 706145"/>
                <a:gd name="connsiteX8" fmla="*/ 563334 w 839337"/>
                <a:gd name="connsiteY8" fmla="*/ 133443 h 706145"/>
                <a:gd name="connsiteX9" fmla="*/ 557899 w 839337"/>
                <a:gd name="connsiteY9" fmla="*/ 127770 h 706145"/>
                <a:gd name="connsiteX10" fmla="*/ 548781 w 839337"/>
                <a:gd name="connsiteY10" fmla="*/ 126623 h 706145"/>
                <a:gd name="connsiteX11" fmla="*/ 538697 w 839337"/>
                <a:gd name="connsiteY11" fmla="*/ 121916 h 706145"/>
                <a:gd name="connsiteX12" fmla="*/ 519012 w 839337"/>
                <a:gd name="connsiteY12" fmla="*/ 127649 h 706145"/>
                <a:gd name="connsiteX13" fmla="*/ 510256 w 839337"/>
                <a:gd name="connsiteY13" fmla="*/ 131753 h 706145"/>
                <a:gd name="connsiteX14" fmla="*/ 501984 w 839337"/>
                <a:gd name="connsiteY14" fmla="*/ 136159 h 706145"/>
                <a:gd name="connsiteX15" fmla="*/ 494556 w 839337"/>
                <a:gd name="connsiteY15" fmla="*/ 132900 h 706145"/>
                <a:gd name="connsiteX16" fmla="*/ 486284 w 839337"/>
                <a:gd name="connsiteY16" fmla="*/ 136159 h 706145"/>
                <a:gd name="connsiteX17" fmla="*/ 465814 w 839337"/>
                <a:gd name="connsiteY17" fmla="*/ 130969 h 706145"/>
                <a:gd name="connsiteX18" fmla="*/ 444377 w 839337"/>
                <a:gd name="connsiteY18" fmla="*/ 130969 h 706145"/>
                <a:gd name="connsiteX19" fmla="*/ 436105 w 839337"/>
                <a:gd name="connsiteY19" fmla="*/ 130969 h 706145"/>
                <a:gd name="connsiteX20" fmla="*/ 419982 w 839337"/>
                <a:gd name="connsiteY20" fmla="*/ 125899 h 706145"/>
                <a:gd name="connsiteX21" fmla="*/ 402954 w 839337"/>
                <a:gd name="connsiteY21" fmla="*/ 117148 h 706145"/>
                <a:gd name="connsiteX22" fmla="*/ 383389 w 839337"/>
                <a:gd name="connsiteY22" fmla="*/ 115699 h 706145"/>
                <a:gd name="connsiteX23" fmla="*/ 363885 w 839337"/>
                <a:gd name="connsiteY23" fmla="*/ 110750 h 706145"/>
                <a:gd name="connsiteX24" fmla="*/ 344321 w 839337"/>
                <a:gd name="connsiteY24" fmla="*/ 111474 h 706145"/>
                <a:gd name="connsiteX25" fmla="*/ 334056 w 839337"/>
                <a:gd name="connsiteY25" fmla="*/ 109724 h 706145"/>
                <a:gd name="connsiteX26" fmla="*/ 312861 w 839337"/>
                <a:gd name="connsiteY26" fmla="*/ 107189 h 706145"/>
                <a:gd name="connsiteX27" fmla="*/ 300784 w 839337"/>
                <a:gd name="connsiteY27" fmla="*/ 100430 h 706145"/>
                <a:gd name="connsiteX28" fmla="*/ 288707 w 839337"/>
                <a:gd name="connsiteY28" fmla="*/ 99585 h 706145"/>
                <a:gd name="connsiteX29" fmla="*/ 284481 w 839337"/>
                <a:gd name="connsiteY29" fmla="*/ 94455 h 706145"/>
                <a:gd name="connsiteX30" fmla="*/ 285326 w 839337"/>
                <a:gd name="connsiteY30" fmla="*/ 88419 h 706145"/>
                <a:gd name="connsiteX31" fmla="*/ 283635 w 839337"/>
                <a:gd name="connsiteY31" fmla="*/ 79969 h 706145"/>
                <a:gd name="connsiteX32" fmla="*/ 276812 w 839337"/>
                <a:gd name="connsiteY32" fmla="*/ 67235 h 706145"/>
                <a:gd name="connsiteX33" fmla="*/ 280254 w 839337"/>
                <a:gd name="connsiteY33" fmla="*/ 55164 h 706145"/>
                <a:gd name="connsiteX34" fmla="*/ 283635 w 839337"/>
                <a:gd name="connsiteY34" fmla="*/ 42429 h 706145"/>
                <a:gd name="connsiteX35" fmla="*/ 277597 w 839337"/>
                <a:gd name="connsiteY35" fmla="*/ 32229 h 706145"/>
                <a:gd name="connsiteX36" fmla="*/ 280978 w 839337"/>
                <a:gd name="connsiteY36" fmla="*/ 23719 h 706145"/>
                <a:gd name="connsiteX37" fmla="*/ 278442 w 839337"/>
                <a:gd name="connsiteY37" fmla="*/ 13519 h 706145"/>
                <a:gd name="connsiteX38" fmla="*/ 265641 w 839337"/>
                <a:gd name="connsiteY38" fmla="*/ 5915 h 706145"/>
                <a:gd name="connsiteX39" fmla="*/ 256342 w 839337"/>
                <a:gd name="connsiteY39" fmla="*/ 16054 h 706145"/>
                <a:gd name="connsiteX40" fmla="*/ 250303 w 839337"/>
                <a:gd name="connsiteY40" fmla="*/ 11829 h 706145"/>
                <a:gd name="connsiteX41" fmla="*/ 245231 w 839337"/>
                <a:gd name="connsiteY41" fmla="*/ 9295 h 706145"/>
                <a:gd name="connsiteX42" fmla="*/ 240098 w 839337"/>
                <a:gd name="connsiteY42" fmla="*/ 5070 h 706145"/>
                <a:gd name="connsiteX43" fmla="*/ 235871 w 839337"/>
                <a:gd name="connsiteY43" fmla="*/ 3319 h 706145"/>
                <a:gd name="connsiteX44" fmla="*/ 226935 w 839337"/>
                <a:gd name="connsiteY44" fmla="*/ 0 h 706145"/>
                <a:gd name="connsiteX45" fmla="*/ 232973 w 839337"/>
                <a:gd name="connsiteY45" fmla="*/ 6035 h 706145"/>
                <a:gd name="connsiteX46" fmla="*/ 210631 w 839337"/>
                <a:gd name="connsiteY46" fmla="*/ 6035 h 706145"/>
                <a:gd name="connsiteX47" fmla="*/ 192516 w 839337"/>
                <a:gd name="connsiteY47" fmla="*/ 966 h 706145"/>
                <a:gd name="connsiteX48" fmla="*/ 182009 w 839337"/>
                <a:gd name="connsiteY48" fmla="*/ 14485 h 706145"/>
                <a:gd name="connsiteX49" fmla="*/ 171502 w 839337"/>
                <a:gd name="connsiteY49" fmla="*/ 29393 h 706145"/>
                <a:gd name="connsiteX50" fmla="*/ 162807 w 839337"/>
                <a:gd name="connsiteY50" fmla="*/ 76046 h 706145"/>
                <a:gd name="connsiteX51" fmla="*/ 148617 w 839337"/>
                <a:gd name="connsiteY51" fmla="*/ 114070 h 706145"/>
                <a:gd name="connsiteX52" fmla="*/ 133883 w 839337"/>
                <a:gd name="connsiteY52" fmla="*/ 158309 h 706145"/>
                <a:gd name="connsiteX53" fmla="*/ 117640 w 839337"/>
                <a:gd name="connsiteY53" fmla="*/ 193918 h 706145"/>
                <a:gd name="connsiteX54" fmla="*/ 105563 w 839337"/>
                <a:gd name="connsiteY54" fmla="*/ 233330 h 706145"/>
                <a:gd name="connsiteX55" fmla="*/ 89380 w 839337"/>
                <a:gd name="connsiteY55" fmla="*/ 273284 h 706145"/>
                <a:gd name="connsiteX56" fmla="*/ 72533 w 839337"/>
                <a:gd name="connsiteY56" fmla="*/ 308954 h 706145"/>
                <a:gd name="connsiteX57" fmla="*/ 54961 w 839337"/>
                <a:gd name="connsiteY57" fmla="*/ 337803 h 706145"/>
                <a:gd name="connsiteX58" fmla="*/ 40288 w 839337"/>
                <a:gd name="connsiteY58" fmla="*/ 367196 h 706145"/>
                <a:gd name="connsiteX59" fmla="*/ 23320 w 839337"/>
                <a:gd name="connsiteY59" fmla="*/ 394476 h 706145"/>
                <a:gd name="connsiteX60" fmla="*/ 4661 w 839337"/>
                <a:gd name="connsiteY60" fmla="*/ 420790 h 706145"/>
                <a:gd name="connsiteX61" fmla="*/ 3695 w 839337"/>
                <a:gd name="connsiteY61" fmla="*/ 457788 h 706145"/>
                <a:gd name="connsiteX62" fmla="*/ 434 w 839337"/>
                <a:gd name="connsiteY62" fmla="*/ 498346 h 706145"/>
                <a:gd name="connsiteX63" fmla="*/ 7077 w 839337"/>
                <a:gd name="connsiteY63" fmla="*/ 530032 h 706145"/>
                <a:gd name="connsiteX64" fmla="*/ 7499 w 839337"/>
                <a:gd name="connsiteY64" fmla="*/ 534076 h 706145"/>
                <a:gd name="connsiteX65" fmla="*/ 409475 w 839337"/>
                <a:gd name="connsiteY65" fmla="*/ 645550 h 706145"/>
                <a:gd name="connsiteX66" fmla="*/ 700647 w 839337"/>
                <a:gd name="connsiteY66" fmla="*/ 709163 h 706145"/>
                <a:gd name="connsiteX67" fmla="*/ 754389 w 839337"/>
                <a:gd name="connsiteY67" fmla="*/ 442820 h 706145"/>
                <a:gd name="connsiteX68" fmla="*/ 756079 w 839337"/>
                <a:gd name="connsiteY68" fmla="*/ 436784 h 706145"/>
                <a:gd name="connsiteX69" fmla="*/ 756079 w 839337"/>
                <a:gd name="connsiteY69" fmla="*/ 426645 h 706145"/>
                <a:gd name="connsiteX70" fmla="*/ 756925 w 839337"/>
                <a:gd name="connsiteY70" fmla="*/ 416445 h 706145"/>
                <a:gd name="connsiteX71" fmla="*/ 757770 w 839337"/>
                <a:gd name="connsiteY71" fmla="*/ 409625 h 706145"/>
                <a:gd name="connsiteX72" fmla="*/ 761212 w 839337"/>
                <a:gd name="connsiteY72" fmla="*/ 397554 h 706145"/>
                <a:gd name="connsiteX73" fmla="*/ 759461 w 839337"/>
                <a:gd name="connsiteY73" fmla="*/ 387354 h 706145"/>
                <a:gd name="connsiteX74" fmla="*/ 762057 w 839337"/>
                <a:gd name="connsiteY74" fmla="*/ 367015 h 706145"/>
                <a:gd name="connsiteX75" fmla="*/ 761212 w 839337"/>
                <a:gd name="connsiteY75" fmla="*/ 354280 h 706145"/>
                <a:gd name="connsiteX76" fmla="*/ 765439 w 839337"/>
                <a:gd name="connsiteY76" fmla="*/ 347460 h 706145"/>
                <a:gd name="connsiteX77" fmla="*/ 770571 w 839337"/>
                <a:gd name="connsiteY77" fmla="*/ 340640 h 706145"/>
                <a:gd name="connsiteX78" fmla="*/ 777334 w 839337"/>
                <a:gd name="connsiteY78" fmla="*/ 335570 h 706145"/>
                <a:gd name="connsiteX79" fmla="*/ 783373 w 839337"/>
                <a:gd name="connsiteY79" fmla="*/ 332130 h 706145"/>
                <a:gd name="connsiteX80" fmla="*/ 785909 w 839337"/>
                <a:gd name="connsiteY80" fmla="*/ 327060 h 706145"/>
                <a:gd name="connsiteX81" fmla="*/ 790136 w 839337"/>
                <a:gd name="connsiteY81" fmla="*/ 308954 h 706145"/>
                <a:gd name="connsiteX82" fmla="*/ 803722 w 839337"/>
                <a:gd name="connsiteY82" fmla="*/ 295374 h 706145"/>
                <a:gd name="connsiteX83" fmla="*/ 803722 w 839337"/>
                <a:gd name="connsiteY83" fmla="*/ 294469 h 706145"/>
                <a:gd name="connsiteX84" fmla="*/ 811391 w 839337"/>
                <a:gd name="connsiteY84" fmla="*/ 276362 h 706145"/>
                <a:gd name="connsiteX85" fmla="*/ 820630 w 839337"/>
                <a:gd name="connsiteY85" fmla="*/ 262300 h 706145"/>
                <a:gd name="connsiteX86" fmla="*/ 828238 w 839337"/>
                <a:gd name="connsiteY86" fmla="*/ 253850 h 706145"/>
                <a:gd name="connsiteX87" fmla="*/ 837598 w 839337"/>
                <a:gd name="connsiteY87" fmla="*/ 247815 h 706145"/>
                <a:gd name="connsiteX88" fmla="*/ 838443 w 839337"/>
                <a:gd name="connsiteY88" fmla="*/ 244375 h 706145"/>
                <a:gd name="connsiteX89" fmla="*/ 840979 w 839337"/>
                <a:gd name="connsiteY89" fmla="*/ 234175 h 706145"/>
                <a:gd name="connsiteX90" fmla="*/ 839289 w 839337"/>
                <a:gd name="connsiteY90" fmla="*/ 224880 h 706145"/>
                <a:gd name="connsiteX91" fmla="*/ 836028 w 839337"/>
                <a:gd name="connsiteY91" fmla="*/ 214801 h 70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9337" h="706145">
                  <a:moveTo>
                    <a:pt x="836028" y="214801"/>
                  </a:moveTo>
                  <a:cubicBezTo>
                    <a:pt x="832646" y="212266"/>
                    <a:pt x="828359" y="211361"/>
                    <a:pt x="825823" y="207981"/>
                  </a:cubicBezTo>
                  <a:cubicBezTo>
                    <a:pt x="823287" y="204601"/>
                    <a:pt x="825823" y="201161"/>
                    <a:pt x="824978" y="198626"/>
                  </a:cubicBezTo>
                  <a:cubicBezTo>
                    <a:pt x="823589" y="191082"/>
                    <a:pt x="817188" y="175812"/>
                    <a:pt x="808915" y="170199"/>
                  </a:cubicBezTo>
                  <a:lnTo>
                    <a:pt x="808915" y="170984"/>
                  </a:lnTo>
                  <a:lnTo>
                    <a:pt x="627763" y="134409"/>
                  </a:lnTo>
                  <a:cubicBezTo>
                    <a:pt x="620517" y="126141"/>
                    <a:pt x="602342" y="137849"/>
                    <a:pt x="593767" y="138694"/>
                  </a:cubicBezTo>
                  <a:cubicBezTo>
                    <a:pt x="587123" y="138453"/>
                    <a:pt x="580542" y="137316"/>
                    <a:pt x="574203" y="135314"/>
                  </a:cubicBezTo>
                  <a:cubicBezTo>
                    <a:pt x="570531" y="135016"/>
                    <a:pt x="566894" y="134389"/>
                    <a:pt x="563334" y="133443"/>
                  </a:cubicBezTo>
                  <a:cubicBezTo>
                    <a:pt x="561220" y="132417"/>
                    <a:pt x="559952" y="128675"/>
                    <a:pt x="557899" y="127770"/>
                  </a:cubicBezTo>
                  <a:cubicBezTo>
                    <a:pt x="555846" y="126865"/>
                    <a:pt x="551861" y="127770"/>
                    <a:pt x="548781" y="126623"/>
                  </a:cubicBezTo>
                  <a:cubicBezTo>
                    <a:pt x="544615" y="125054"/>
                    <a:pt x="543588" y="121614"/>
                    <a:pt x="538697" y="121916"/>
                  </a:cubicBezTo>
                  <a:cubicBezTo>
                    <a:pt x="532038" y="123477"/>
                    <a:pt x="525467" y="125391"/>
                    <a:pt x="519012" y="127649"/>
                  </a:cubicBezTo>
                  <a:cubicBezTo>
                    <a:pt x="513577" y="128857"/>
                    <a:pt x="514664" y="129098"/>
                    <a:pt x="510256" y="131753"/>
                  </a:cubicBezTo>
                  <a:cubicBezTo>
                    <a:pt x="507116" y="133564"/>
                    <a:pt x="505909" y="135918"/>
                    <a:pt x="501984" y="136159"/>
                  </a:cubicBezTo>
                  <a:cubicBezTo>
                    <a:pt x="498059" y="136401"/>
                    <a:pt x="496368" y="132900"/>
                    <a:pt x="494556" y="132900"/>
                  </a:cubicBezTo>
                  <a:cubicBezTo>
                    <a:pt x="491175" y="132900"/>
                    <a:pt x="489424" y="135677"/>
                    <a:pt x="486284" y="136159"/>
                  </a:cubicBezTo>
                  <a:cubicBezTo>
                    <a:pt x="478675" y="137306"/>
                    <a:pt x="472879" y="132055"/>
                    <a:pt x="465814" y="130969"/>
                  </a:cubicBezTo>
                  <a:cubicBezTo>
                    <a:pt x="458677" y="130456"/>
                    <a:pt x="451514" y="130456"/>
                    <a:pt x="444377" y="130969"/>
                  </a:cubicBezTo>
                  <a:cubicBezTo>
                    <a:pt x="441686" y="131820"/>
                    <a:pt x="438796" y="131820"/>
                    <a:pt x="436105" y="130969"/>
                  </a:cubicBezTo>
                  <a:cubicBezTo>
                    <a:pt x="430834" y="128967"/>
                    <a:pt x="425450" y="127274"/>
                    <a:pt x="419982" y="125899"/>
                  </a:cubicBezTo>
                  <a:cubicBezTo>
                    <a:pt x="410683" y="124692"/>
                    <a:pt x="410381" y="121493"/>
                    <a:pt x="402954" y="117148"/>
                  </a:cubicBezTo>
                  <a:cubicBezTo>
                    <a:pt x="396493" y="113466"/>
                    <a:pt x="390575" y="115699"/>
                    <a:pt x="383389" y="115699"/>
                  </a:cubicBezTo>
                  <a:cubicBezTo>
                    <a:pt x="376204" y="115699"/>
                    <a:pt x="371011" y="112380"/>
                    <a:pt x="363885" y="110750"/>
                  </a:cubicBezTo>
                  <a:cubicBezTo>
                    <a:pt x="356760" y="109121"/>
                    <a:pt x="350541" y="112018"/>
                    <a:pt x="344321" y="111474"/>
                  </a:cubicBezTo>
                  <a:cubicBezTo>
                    <a:pt x="340958" y="110588"/>
                    <a:pt x="337523" y="110002"/>
                    <a:pt x="334056" y="109724"/>
                  </a:cubicBezTo>
                  <a:cubicBezTo>
                    <a:pt x="326266" y="109724"/>
                    <a:pt x="319805" y="114070"/>
                    <a:pt x="312861" y="107189"/>
                  </a:cubicBezTo>
                  <a:cubicBezTo>
                    <a:pt x="308634" y="102964"/>
                    <a:pt x="306823" y="100430"/>
                    <a:pt x="300784" y="100430"/>
                  </a:cubicBezTo>
                  <a:cubicBezTo>
                    <a:pt x="296740" y="100578"/>
                    <a:pt x="292692" y="100294"/>
                    <a:pt x="288707" y="99585"/>
                  </a:cubicBezTo>
                  <a:cubicBezTo>
                    <a:pt x="285326" y="97834"/>
                    <a:pt x="284481" y="97834"/>
                    <a:pt x="284481" y="94455"/>
                  </a:cubicBezTo>
                  <a:cubicBezTo>
                    <a:pt x="284481" y="91075"/>
                    <a:pt x="285326" y="90230"/>
                    <a:pt x="285326" y="88419"/>
                  </a:cubicBezTo>
                  <a:cubicBezTo>
                    <a:pt x="285256" y="85526"/>
                    <a:pt x="284684" y="82667"/>
                    <a:pt x="283635" y="79969"/>
                  </a:cubicBezTo>
                  <a:cubicBezTo>
                    <a:pt x="281944" y="74839"/>
                    <a:pt x="277597" y="72304"/>
                    <a:pt x="276812" y="67235"/>
                  </a:cubicBezTo>
                  <a:cubicBezTo>
                    <a:pt x="275707" y="62885"/>
                    <a:pt x="277021" y="58278"/>
                    <a:pt x="280254" y="55164"/>
                  </a:cubicBezTo>
                  <a:cubicBezTo>
                    <a:pt x="284481" y="50034"/>
                    <a:pt x="286292" y="49128"/>
                    <a:pt x="283635" y="42429"/>
                  </a:cubicBezTo>
                  <a:cubicBezTo>
                    <a:pt x="281944" y="38144"/>
                    <a:pt x="277597" y="36394"/>
                    <a:pt x="277597" y="32229"/>
                  </a:cubicBezTo>
                  <a:cubicBezTo>
                    <a:pt x="277597" y="28065"/>
                    <a:pt x="280133" y="27099"/>
                    <a:pt x="280978" y="23719"/>
                  </a:cubicBezTo>
                  <a:cubicBezTo>
                    <a:pt x="281876" y="20109"/>
                    <a:pt x="280926" y="16289"/>
                    <a:pt x="278442" y="13519"/>
                  </a:cubicBezTo>
                  <a:cubicBezTo>
                    <a:pt x="275846" y="9295"/>
                    <a:pt x="270773" y="2535"/>
                    <a:pt x="265641" y="5915"/>
                  </a:cubicBezTo>
                  <a:cubicBezTo>
                    <a:pt x="262259" y="8450"/>
                    <a:pt x="261414" y="17986"/>
                    <a:pt x="256342" y="16054"/>
                  </a:cubicBezTo>
                  <a:cubicBezTo>
                    <a:pt x="254651" y="16054"/>
                    <a:pt x="252054" y="12674"/>
                    <a:pt x="250303" y="11829"/>
                  </a:cubicBezTo>
                  <a:lnTo>
                    <a:pt x="245231" y="9295"/>
                  </a:lnTo>
                  <a:cubicBezTo>
                    <a:pt x="242695" y="8450"/>
                    <a:pt x="241849" y="6760"/>
                    <a:pt x="240098" y="5070"/>
                  </a:cubicBezTo>
                  <a:cubicBezTo>
                    <a:pt x="238769" y="4310"/>
                    <a:pt x="237349" y="3722"/>
                    <a:pt x="235871" y="3319"/>
                  </a:cubicBezTo>
                  <a:cubicBezTo>
                    <a:pt x="233150" y="1616"/>
                    <a:pt x="230109" y="486"/>
                    <a:pt x="226935" y="0"/>
                  </a:cubicBezTo>
                  <a:cubicBezTo>
                    <a:pt x="229415" y="1483"/>
                    <a:pt x="231489" y="3556"/>
                    <a:pt x="232973" y="6035"/>
                  </a:cubicBezTo>
                  <a:cubicBezTo>
                    <a:pt x="225531" y="6428"/>
                    <a:pt x="218073" y="6428"/>
                    <a:pt x="210631" y="6035"/>
                  </a:cubicBezTo>
                  <a:cubicBezTo>
                    <a:pt x="203385" y="6035"/>
                    <a:pt x="198856" y="1630"/>
                    <a:pt x="192516" y="966"/>
                  </a:cubicBezTo>
                  <a:cubicBezTo>
                    <a:pt x="184183" y="181"/>
                    <a:pt x="184545" y="8510"/>
                    <a:pt x="182009" y="14485"/>
                  </a:cubicBezTo>
                  <a:cubicBezTo>
                    <a:pt x="179473" y="20460"/>
                    <a:pt x="174280" y="23719"/>
                    <a:pt x="171502" y="29393"/>
                  </a:cubicBezTo>
                  <a:cubicBezTo>
                    <a:pt x="165041" y="42489"/>
                    <a:pt x="164860" y="61682"/>
                    <a:pt x="162807" y="76046"/>
                  </a:cubicBezTo>
                  <a:cubicBezTo>
                    <a:pt x="160754" y="90411"/>
                    <a:pt x="153749" y="100550"/>
                    <a:pt x="148617" y="114070"/>
                  </a:cubicBezTo>
                  <a:cubicBezTo>
                    <a:pt x="143484" y="127589"/>
                    <a:pt x="140706" y="144247"/>
                    <a:pt x="133883" y="158309"/>
                  </a:cubicBezTo>
                  <a:cubicBezTo>
                    <a:pt x="127291" y="169606"/>
                    <a:pt x="121849" y="181536"/>
                    <a:pt x="117640" y="193918"/>
                  </a:cubicBezTo>
                  <a:cubicBezTo>
                    <a:pt x="114137" y="207015"/>
                    <a:pt x="113715" y="221923"/>
                    <a:pt x="105563" y="233330"/>
                  </a:cubicBezTo>
                  <a:cubicBezTo>
                    <a:pt x="97656" y="245488"/>
                    <a:pt x="92162" y="259052"/>
                    <a:pt x="89380" y="273284"/>
                  </a:cubicBezTo>
                  <a:cubicBezTo>
                    <a:pt x="85998" y="286321"/>
                    <a:pt x="78511" y="297004"/>
                    <a:pt x="72533" y="308954"/>
                  </a:cubicBezTo>
                  <a:cubicBezTo>
                    <a:pt x="67461" y="319093"/>
                    <a:pt x="59369" y="327422"/>
                    <a:pt x="54961" y="337803"/>
                  </a:cubicBezTo>
                  <a:cubicBezTo>
                    <a:pt x="51284" y="348161"/>
                    <a:pt x="46356" y="358031"/>
                    <a:pt x="40288" y="367196"/>
                  </a:cubicBezTo>
                  <a:cubicBezTo>
                    <a:pt x="34117" y="375959"/>
                    <a:pt x="28452" y="385067"/>
                    <a:pt x="23320" y="394476"/>
                  </a:cubicBezTo>
                  <a:cubicBezTo>
                    <a:pt x="18006" y="403408"/>
                    <a:pt x="8043" y="411073"/>
                    <a:pt x="4661" y="420790"/>
                  </a:cubicBezTo>
                  <a:cubicBezTo>
                    <a:pt x="857" y="431775"/>
                    <a:pt x="4661" y="446260"/>
                    <a:pt x="3695" y="457788"/>
                  </a:cubicBezTo>
                  <a:cubicBezTo>
                    <a:pt x="2729" y="471247"/>
                    <a:pt x="-1317" y="484887"/>
                    <a:pt x="434" y="498346"/>
                  </a:cubicBezTo>
                  <a:cubicBezTo>
                    <a:pt x="1823" y="509089"/>
                    <a:pt x="5627" y="519409"/>
                    <a:pt x="7077" y="530032"/>
                  </a:cubicBezTo>
                  <a:cubicBezTo>
                    <a:pt x="7077" y="531420"/>
                    <a:pt x="7379" y="532687"/>
                    <a:pt x="7499" y="534076"/>
                  </a:cubicBezTo>
                  <a:cubicBezTo>
                    <a:pt x="66736" y="553087"/>
                    <a:pt x="211235" y="597568"/>
                    <a:pt x="409475" y="645550"/>
                  </a:cubicBezTo>
                  <a:cubicBezTo>
                    <a:pt x="496972" y="666674"/>
                    <a:pt x="594915" y="688522"/>
                    <a:pt x="700647" y="709163"/>
                  </a:cubicBezTo>
                  <a:lnTo>
                    <a:pt x="754389" y="442820"/>
                  </a:lnTo>
                  <a:cubicBezTo>
                    <a:pt x="754666" y="440739"/>
                    <a:pt x="755236" y="438707"/>
                    <a:pt x="756079" y="436784"/>
                  </a:cubicBezTo>
                  <a:cubicBezTo>
                    <a:pt x="758676" y="432560"/>
                    <a:pt x="756925" y="430749"/>
                    <a:pt x="756079" y="426645"/>
                  </a:cubicBezTo>
                  <a:cubicBezTo>
                    <a:pt x="755234" y="422541"/>
                    <a:pt x="756925" y="419825"/>
                    <a:pt x="756925" y="416445"/>
                  </a:cubicBezTo>
                  <a:cubicBezTo>
                    <a:pt x="756925" y="413065"/>
                    <a:pt x="757770" y="411315"/>
                    <a:pt x="757770" y="409625"/>
                  </a:cubicBezTo>
                  <a:cubicBezTo>
                    <a:pt x="759710" y="405870"/>
                    <a:pt x="760880" y="401766"/>
                    <a:pt x="761212" y="397554"/>
                  </a:cubicBezTo>
                  <a:cubicBezTo>
                    <a:pt x="761138" y="394086"/>
                    <a:pt x="760548" y="390648"/>
                    <a:pt x="759461" y="387354"/>
                  </a:cubicBezTo>
                  <a:cubicBezTo>
                    <a:pt x="755577" y="380777"/>
                    <a:pt x="756645" y="372406"/>
                    <a:pt x="762057" y="367015"/>
                  </a:cubicBezTo>
                  <a:cubicBezTo>
                    <a:pt x="760909" y="362872"/>
                    <a:pt x="760622" y="358538"/>
                    <a:pt x="761212" y="354280"/>
                  </a:cubicBezTo>
                  <a:cubicBezTo>
                    <a:pt x="762057" y="350840"/>
                    <a:pt x="763748" y="349995"/>
                    <a:pt x="765439" y="347460"/>
                  </a:cubicBezTo>
                  <a:cubicBezTo>
                    <a:pt x="767130" y="344925"/>
                    <a:pt x="768820" y="343175"/>
                    <a:pt x="770571" y="340640"/>
                  </a:cubicBezTo>
                  <a:cubicBezTo>
                    <a:pt x="772657" y="338736"/>
                    <a:pt x="774922" y="337038"/>
                    <a:pt x="777334" y="335570"/>
                  </a:cubicBezTo>
                  <a:cubicBezTo>
                    <a:pt x="779025" y="333880"/>
                    <a:pt x="781561" y="333880"/>
                    <a:pt x="783373" y="332130"/>
                  </a:cubicBezTo>
                  <a:cubicBezTo>
                    <a:pt x="785184" y="330380"/>
                    <a:pt x="785909" y="329595"/>
                    <a:pt x="785909" y="327060"/>
                  </a:cubicBezTo>
                  <a:cubicBezTo>
                    <a:pt x="785909" y="320240"/>
                    <a:pt x="785064" y="314325"/>
                    <a:pt x="790136" y="308954"/>
                  </a:cubicBezTo>
                  <a:cubicBezTo>
                    <a:pt x="794215" y="303999"/>
                    <a:pt x="798766" y="299451"/>
                    <a:pt x="803722" y="295374"/>
                  </a:cubicBezTo>
                  <a:lnTo>
                    <a:pt x="803722" y="294469"/>
                  </a:lnTo>
                  <a:cubicBezTo>
                    <a:pt x="810546" y="291089"/>
                    <a:pt x="810546" y="283484"/>
                    <a:pt x="811391" y="276362"/>
                  </a:cubicBezTo>
                  <a:cubicBezTo>
                    <a:pt x="813403" y="271055"/>
                    <a:pt x="816557" y="266255"/>
                    <a:pt x="820630" y="262300"/>
                  </a:cubicBezTo>
                  <a:cubicBezTo>
                    <a:pt x="823166" y="258920"/>
                    <a:pt x="824011" y="255540"/>
                    <a:pt x="828238" y="253850"/>
                  </a:cubicBezTo>
                  <a:cubicBezTo>
                    <a:pt x="832465" y="252160"/>
                    <a:pt x="835907" y="251315"/>
                    <a:pt x="837598" y="247815"/>
                  </a:cubicBezTo>
                  <a:cubicBezTo>
                    <a:pt x="838183" y="246765"/>
                    <a:pt x="838475" y="245576"/>
                    <a:pt x="838443" y="244375"/>
                  </a:cubicBezTo>
                  <a:cubicBezTo>
                    <a:pt x="839691" y="241087"/>
                    <a:pt x="840542" y="237663"/>
                    <a:pt x="840979" y="234175"/>
                  </a:cubicBezTo>
                  <a:cubicBezTo>
                    <a:pt x="840754" y="231025"/>
                    <a:pt x="840188" y="227908"/>
                    <a:pt x="839289" y="224880"/>
                  </a:cubicBezTo>
                  <a:cubicBezTo>
                    <a:pt x="839409" y="220716"/>
                    <a:pt x="839409" y="217396"/>
                    <a:pt x="836028" y="21480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1E5F4D31-467A-4F48-BE7F-ABD5DC35F79B}"/>
                </a:ext>
              </a:extLst>
            </p:cNvPr>
            <p:cNvSpPr/>
            <p:nvPr/>
          </p:nvSpPr>
          <p:spPr>
            <a:xfrm>
              <a:off x="5793210" y="3098860"/>
              <a:ext cx="890743" cy="448223"/>
            </a:xfrm>
            <a:custGeom>
              <a:avLst/>
              <a:gdLst>
                <a:gd name="connsiteX0" fmla="*/ 868201 w 875567"/>
                <a:gd name="connsiteY0" fmla="*/ 414634 h 440586"/>
                <a:gd name="connsiteX1" fmla="*/ 844047 w 875567"/>
                <a:gd name="connsiteY1" fmla="*/ 390493 h 440586"/>
                <a:gd name="connsiteX2" fmla="*/ 835593 w 875567"/>
                <a:gd name="connsiteY2" fmla="*/ 354944 h 440586"/>
                <a:gd name="connsiteX3" fmla="*/ 835594 w 875567"/>
                <a:gd name="connsiteY3" fmla="*/ 353556 h 440586"/>
                <a:gd name="connsiteX4" fmla="*/ 822611 w 875567"/>
                <a:gd name="connsiteY4" fmla="*/ 331768 h 440586"/>
                <a:gd name="connsiteX5" fmla="*/ 816573 w 875567"/>
                <a:gd name="connsiteY5" fmla="*/ 307022 h 440586"/>
                <a:gd name="connsiteX6" fmla="*/ 812768 w 875567"/>
                <a:gd name="connsiteY6" fmla="*/ 294288 h 440586"/>
                <a:gd name="connsiteX7" fmla="*/ 810051 w 875567"/>
                <a:gd name="connsiteY7" fmla="*/ 265619 h 440586"/>
                <a:gd name="connsiteX8" fmla="*/ 801295 w 875567"/>
                <a:gd name="connsiteY8" fmla="*/ 252885 h 440586"/>
                <a:gd name="connsiteX9" fmla="*/ 801959 w 875567"/>
                <a:gd name="connsiteY9" fmla="*/ 236951 h 440586"/>
                <a:gd name="connsiteX10" fmla="*/ 786743 w 875567"/>
                <a:gd name="connsiteY10" fmla="*/ 215344 h 440586"/>
                <a:gd name="connsiteX11" fmla="*/ 788071 w 875567"/>
                <a:gd name="connsiteY11" fmla="*/ 191746 h 440586"/>
                <a:gd name="connsiteX12" fmla="*/ 777806 w 875567"/>
                <a:gd name="connsiteY12" fmla="*/ 173157 h 440586"/>
                <a:gd name="connsiteX13" fmla="*/ 777806 w 875567"/>
                <a:gd name="connsiteY13" fmla="*/ 159879 h 440586"/>
                <a:gd name="connsiteX14" fmla="*/ 771768 w 875567"/>
                <a:gd name="connsiteY14" fmla="*/ 152274 h 440586"/>
                <a:gd name="connsiteX15" fmla="*/ 771768 w 875567"/>
                <a:gd name="connsiteY15" fmla="*/ 133021 h 440586"/>
                <a:gd name="connsiteX16" fmla="*/ 761442 w 875567"/>
                <a:gd name="connsiteY16" fmla="*/ 115337 h 440586"/>
                <a:gd name="connsiteX17" fmla="*/ 758966 w 875567"/>
                <a:gd name="connsiteY17" fmla="*/ 97231 h 440586"/>
                <a:gd name="connsiteX18" fmla="*/ 753773 w 875567"/>
                <a:gd name="connsiteY18" fmla="*/ 83892 h 440586"/>
                <a:gd name="connsiteX19" fmla="*/ 751781 w 875567"/>
                <a:gd name="connsiteY19" fmla="*/ 77555 h 440586"/>
                <a:gd name="connsiteX20" fmla="*/ 751237 w 875567"/>
                <a:gd name="connsiteY20" fmla="*/ 77555 h 440586"/>
                <a:gd name="connsiteX21" fmla="*/ 739764 w 875567"/>
                <a:gd name="connsiteY21" fmla="*/ 75020 h 440586"/>
                <a:gd name="connsiteX22" fmla="*/ 728291 w 875567"/>
                <a:gd name="connsiteY22" fmla="*/ 70554 h 440586"/>
                <a:gd name="connsiteX23" fmla="*/ 717422 w 875567"/>
                <a:gd name="connsiteY23" fmla="*/ 61018 h 440586"/>
                <a:gd name="connsiteX24" fmla="*/ 707881 w 875567"/>
                <a:gd name="connsiteY24" fmla="*/ 55284 h 440586"/>
                <a:gd name="connsiteX25" fmla="*/ 677689 w 875567"/>
                <a:gd name="connsiteY25" fmla="*/ 50154 h 440586"/>
                <a:gd name="connsiteX26" fmla="*/ 668148 w 875567"/>
                <a:gd name="connsiteY26" fmla="*/ 46956 h 440586"/>
                <a:gd name="connsiteX27" fmla="*/ 659212 w 875567"/>
                <a:gd name="connsiteY27" fmla="*/ 46352 h 440586"/>
                <a:gd name="connsiteX28" fmla="*/ 638802 w 875567"/>
                <a:gd name="connsiteY28" fmla="*/ 46956 h 440586"/>
                <a:gd name="connsiteX29" fmla="*/ 619056 w 875567"/>
                <a:gd name="connsiteY29" fmla="*/ 47620 h 440586"/>
                <a:gd name="connsiteX30" fmla="*/ 608912 w 875567"/>
                <a:gd name="connsiteY30" fmla="*/ 45688 h 440586"/>
                <a:gd name="connsiteX31" fmla="*/ 599311 w 875567"/>
                <a:gd name="connsiteY31" fmla="*/ 42550 h 440586"/>
                <a:gd name="connsiteX32" fmla="*/ 591703 w 875567"/>
                <a:gd name="connsiteY32" fmla="*/ 34885 h 440586"/>
                <a:gd name="connsiteX33" fmla="*/ 582101 w 875567"/>
                <a:gd name="connsiteY33" fmla="*/ 30419 h 440586"/>
                <a:gd name="connsiteX34" fmla="*/ 571293 w 875567"/>
                <a:gd name="connsiteY34" fmla="*/ 26616 h 440586"/>
                <a:gd name="connsiteX35" fmla="*/ 567247 w 875567"/>
                <a:gd name="connsiteY35" fmla="*/ 26013 h 440586"/>
                <a:gd name="connsiteX36" fmla="*/ 19323 w 875567"/>
                <a:gd name="connsiteY36" fmla="*/ 0 h 440586"/>
                <a:gd name="connsiteX37" fmla="*/ 0 w 875567"/>
                <a:gd name="connsiteY37" fmla="*/ 274009 h 440586"/>
                <a:gd name="connsiteX38" fmla="*/ 195946 w 875567"/>
                <a:gd name="connsiteY38" fmla="*/ 278173 h 440586"/>
                <a:gd name="connsiteX39" fmla="*/ 189183 w 875567"/>
                <a:gd name="connsiteY39" fmla="*/ 419945 h 440586"/>
                <a:gd name="connsiteX40" fmla="*/ 877560 w 875567"/>
                <a:gd name="connsiteY40" fmla="*/ 438474 h 440586"/>
                <a:gd name="connsiteX41" fmla="*/ 875507 w 875567"/>
                <a:gd name="connsiteY41" fmla="*/ 431533 h 440586"/>
                <a:gd name="connsiteX42" fmla="*/ 868200 w 875567"/>
                <a:gd name="connsiteY42" fmla="*/ 414634 h 44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75567" h="440586">
                  <a:moveTo>
                    <a:pt x="868201" y="414634"/>
                  </a:moveTo>
                  <a:cubicBezTo>
                    <a:pt x="861740" y="405279"/>
                    <a:pt x="848636" y="401115"/>
                    <a:pt x="844047" y="390493"/>
                  </a:cubicBezTo>
                  <a:cubicBezTo>
                    <a:pt x="840315" y="378879"/>
                    <a:pt x="837489" y="366994"/>
                    <a:pt x="835593" y="354944"/>
                  </a:cubicBezTo>
                  <a:cubicBezTo>
                    <a:pt x="835594" y="354461"/>
                    <a:pt x="835594" y="353978"/>
                    <a:pt x="835594" y="353556"/>
                  </a:cubicBezTo>
                  <a:cubicBezTo>
                    <a:pt x="834109" y="344939"/>
                    <a:pt x="829484" y="337177"/>
                    <a:pt x="822611" y="331768"/>
                  </a:cubicBezTo>
                  <a:cubicBezTo>
                    <a:pt x="811681" y="322835"/>
                    <a:pt x="817659" y="319154"/>
                    <a:pt x="816573" y="307022"/>
                  </a:cubicBezTo>
                  <a:cubicBezTo>
                    <a:pt x="815746" y="302658"/>
                    <a:pt x="814471" y="298391"/>
                    <a:pt x="812768" y="294288"/>
                  </a:cubicBezTo>
                  <a:cubicBezTo>
                    <a:pt x="809810" y="284571"/>
                    <a:pt x="816089" y="274974"/>
                    <a:pt x="810051" y="265619"/>
                  </a:cubicBezTo>
                  <a:cubicBezTo>
                    <a:pt x="807274" y="261334"/>
                    <a:pt x="802322" y="258135"/>
                    <a:pt x="801295" y="252885"/>
                  </a:cubicBezTo>
                  <a:cubicBezTo>
                    <a:pt x="801131" y="247564"/>
                    <a:pt x="801353" y="242239"/>
                    <a:pt x="801959" y="236951"/>
                  </a:cubicBezTo>
                  <a:cubicBezTo>
                    <a:pt x="801477" y="224518"/>
                    <a:pt x="795438" y="222707"/>
                    <a:pt x="786743" y="215344"/>
                  </a:cubicBezTo>
                  <a:cubicBezTo>
                    <a:pt x="789883" y="208947"/>
                    <a:pt x="788494" y="198868"/>
                    <a:pt x="788071" y="191746"/>
                  </a:cubicBezTo>
                  <a:cubicBezTo>
                    <a:pt x="788442" y="184108"/>
                    <a:pt x="784469" y="176914"/>
                    <a:pt x="777806" y="173157"/>
                  </a:cubicBezTo>
                  <a:cubicBezTo>
                    <a:pt x="776478" y="168509"/>
                    <a:pt x="778349" y="164345"/>
                    <a:pt x="777806" y="159879"/>
                  </a:cubicBezTo>
                  <a:cubicBezTo>
                    <a:pt x="777021" y="154447"/>
                    <a:pt x="775330" y="155714"/>
                    <a:pt x="771768" y="152274"/>
                  </a:cubicBezTo>
                  <a:cubicBezTo>
                    <a:pt x="765246" y="145514"/>
                    <a:pt x="773277" y="141048"/>
                    <a:pt x="771768" y="133021"/>
                  </a:cubicBezTo>
                  <a:cubicBezTo>
                    <a:pt x="770258" y="124994"/>
                    <a:pt x="763133" y="122097"/>
                    <a:pt x="761442" y="115337"/>
                  </a:cubicBezTo>
                  <a:cubicBezTo>
                    <a:pt x="760218" y="109363"/>
                    <a:pt x="759391" y="103314"/>
                    <a:pt x="758966" y="97231"/>
                  </a:cubicBezTo>
                  <a:cubicBezTo>
                    <a:pt x="758289" y="92444"/>
                    <a:pt x="756511" y="87878"/>
                    <a:pt x="753773" y="83892"/>
                  </a:cubicBezTo>
                  <a:cubicBezTo>
                    <a:pt x="752676" y="81941"/>
                    <a:pt x="751997" y="79783"/>
                    <a:pt x="751781" y="77555"/>
                  </a:cubicBezTo>
                  <a:lnTo>
                    <a:pt x="751237" y="77555"/>
                  </a:lnTo>
                  <a:cubicBezTo>
                    <a:pt x="747433" y="76288"/>
                    <a:pt x="743568" y="76288"/>
                    <a:pt x="739764" y="75020"/>
                  </a:cubicBezTo>
                  <a:cubicBezTo>
                    <a:pt x="735833" y="73822"/>
                    <a:pt x="731997" y="72329"/>
                    <a:pt x="728291" y="70554"/>
                  </a:cubicBezTo>
                  <a:cubicBezTo>
                    <a:pt x="723864" y="68428"/>
                    <a:pt x="720105" y="65130"/>
                    <a:pt x="717422" y="61018"/>
                  </a:cubicBezTo>
                  <a:cubicBezTo>
                    <a:pt x="715436" y="57598"/>
                    <a:pt x="711835" y="55434"/>
                    <a:pt x="707881" y="55284"/>
                  </a:cubicBezTo>
                  <a:cubicBezTo>
                    <a:pt x="697543" y="56196"/>
                    <a:pt x="687145" y="54429"/>
                    <a:pt x="677689" y="50154"/>
                  </a:cubicBezTo>
                  <a:cubicBezTo>
                    <a:pt x="674847" y="48265"/>
                    <a:pt x="671556" y="47161"/>
                    <a:pt x="668148" y="46956"/>
                  </a:cubicBezTo>
                  <a:cubicBezTo>
                    <a:pt x="664948" y="46956"/>
                    <a:pt x="661748" y="46352"/>
                    <a:pt x="659212" y="46352"/>
                  </a:cubicBezTo>
                  <a:cubicBezTo>
                    <a:pt x="652207" y="46352"/>
                    <a:pt x="645203" y="46956"/>
                    <a:pt x="638802" y="46956"/>
                  </a:cubicBezTo>
                  <a:cubicBezTo>
                    <a:pt x="632236" y="47509"/>
                    <a:pt x="625645" y="47731"/>
                    <a:pt x="619056" y="47620"/>
                  </a:cubicBezTo>
                  <a:cubicBezTo>
                    <a:pt x="615252" y="46956"/>
                    <a:pt x="612052" y="46352"/>
                    <a:pt x="608912" y="45688"/>
                  </a:cubicBezTo>
                  <a:cubicBezTo>
                    <a:pt x="605526" y="45330"/>
                    <a:pt x="602254" y="44261"/>
                    <a:pt x="599311" y="42550"/>
                  </a:cubicBezTo>
                  <a:cubicBezTo>
                    <a:pt x="596111" y="40618"/>
                    <a:pt x="594842" y="36816"/>
                    <a:pt x="591703" y="34885"/>
                  </a:cubicBezTo>
                  <a:cubicBezTo>
                    <a:pt x="588767" y="32884"/>
                    <a:pt x="585524" y="31375"/>
                    <a:pt x="582101" y="30419"/>
                  </a:cubicBezTo>
                  <a:cubicBezTo>
                    <a:pt x="578409" y="29421"/>
                    <a:pt x="574796" y="28150"/>
                    <a:pt x="571293" y="26616"/>
                  </a:cubicBezTo>
                  <a:cubicBezTo>
                    <a:pt x="570047" y="25978"/>
                    <a:pt x="568626" y="25766"/>
                    <a:pt x="567247" y="26013"/>
                  </a:cubicBezTo>
                  <a:cubicBezTo>
                    <a:pt x="464232" y="31565"/>
                    <a:pt x="87798" y="4949"/>
                    <a:pt x="19323" y="0"/>
                  </a:cubicBezTo>
                  <a:lnTo>
                    <a:pt x="0" y="274009"/>
                  </a:lnTo>
                  <a:cubicBezTo>
                    <a:pt x="78499" y="279380"/>
                    <a:pt x="147277" y="281493"/>
                    <a:pt x="195946" y="278173"/>
                  </a:cubicBezTo>
                  <a:lnTo>
                    <a:pt x="189183" y="419945"/>
                  </a:lnTo>
                  <a:cubicBezTo>
                    <a:pt x="290387" y="426584"/>
                    <a:pt x="687773" y="451149"/>
                    <a:pt x="877560" y="438474"/>
                  </a:cubicBezTo>
                  <a:cubicBezTo>
                    <a:pt x="876738" y="436204"/>
                    <a:pt x="876052" y="433886"/>
                    <a:pt x="875507" y="431533"/>
                  </a:cubicBezTo>
                  <a:cubicBezTo>
                    <a:pt x="874223" y="425470"/>
                    <a:pt x="871739" y="419724"/>
                    <a:pt x="868200" y="414634"/>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5DE1567F-473D-1445-8AAA-1EF116187D63}"/>
                </a:ext>
              </a:extLst>
            </p:cNvPr>
            <p:cNvSpPr/>
            <p:nvPr/>
          </p:nvSpPr>
          <p:spPr>
            <a:xfrm>
              <a:off x="5858695" y="3931695"/>
              <a:ext cx="921458" cy="478923"/>
            </a:xfrm>
            <a:custGeom>
              <a:avLst/>
              <a:gdLst>
                <a:gd name="connsiteX0" fmla="*/ 892475 w 905759"/>
                <a:gd name="connsiteY0" fmla="*/ 24082 h 470763"/>
                <a:gd name="connsiteX1" fmla="*/ 106155 w 905759"/>
                <a:gd name="connsiteY1" fmla="*/ 5673 h 470763"/>
                <a:gd name="connsiteX2" fmla="*/ 4106 w 905759"/>
                <a:gd name="connsiteY2" fmla="*/ 0 h 470763"/>
                <a:gd name="connsiteX3" fmla="*/ 0 w 905759"/>
                <a:gd name="connsiteY3" fmla="*/ 71641 h 470763"/>
                <a:gd name="connsiteX4" fmla="*/ 313997 w 905759"/>
                <a:gd name="connsiteY4" fmla="*/ 83289 h 470763"/>
                <a:gd name="connsiteX5" fmla="*/ 305724 w 905759"/>
                <a:gd name="connsiteY5" fmla="*/ 335449 h 470763"/>
                <a:gd name="connsiteX6" fmla="*/ 306871 w 905759"/>
                <a:gd name="connsiteY6" fmla="*/ 338286 h 470763"/>
                <a:gd name="connsiteX7" fmla="*/ 309407 w 905759"/>
                <a:gd name="connsiteY7" fmla="*/ 338648 h 470763"/>
                <a:gd name="connsiteX8" fmla="*/ 324745 w 905759"/>
                <a:gd name="connsiteY8" fmla="*/ 348848 h 470763"/>
                <a:gd name="connsiteX9" fmla="*/ 331569 w 905759"/>
                <a:gd name="connsiteY9" fmla="*/ 355668 h 470763"/>
                <a:gd name="connsiteX10" fmla="*/ 337607 w 905759"/>
                <a:gd name="connsiteY10" fmla="*/ 364299 h 470763"/>
                <a:gd name="connsiteX11" fmla="*/ 348234 w 905759"/>
                <a:gd name="connsiteY11" fmla="*/ 363756 h 470763"/>
                <a:gd name="connsiteX12" fmla="*/ 366893 w 905759"/>
                <a:gd name="connsiteY12" fmla="*/ 370515 h 470763"/>
                <a:gd name="connsiteX13" fmla="*/ 392013 w 905759"/>
                <a:gd name="connsiteY13" fmla="*/ 371481 h 470763"/>
                <a:gd name="connsiteX14" fmla="*/ 405901 w 905759"/>
                <a:gd name="connsiteY14" fmla="*/ 394295 h 470763"/>
                <a:gd name="connsiteX15" fmla="*/ 414657 w 905759"/>
                <a:gd name="connsiteY15" fmla="*/ 400330 h 470763"/>
                <a:gd name="connsiteX16" fmla="*/ 427217 w 905759"/>
                <a:gd name="connsiteY16" fmla="*/ 402563 h 470763"/>
                <a:gd name="connsiteX17" fmla="*/ 437844 w 905759"/>
                <a:gd name="connsiteY17" fmla="*/ 403891 h 470763"/>
                <a:gd name="connsiteX18" fmla="*/ 458194 w 905759"/>
                <a:gd name="connsiteY18" fmla="*/ 406064 h 470763"/>
                <a:gd name="connsiteX19" fmla="*/ 465863 w 905759"/>
                <a:gd name="connsiteY19" fmla="*/ 405279 h 470763"/>
                <a:gd name="connsiteX20" fmla="*/ 471901 w 905759"/>
                <a:gd name="connsiteY20" fmla="*/ 410711 h 470763"/>
                <a:gd name="connsiteX21" fmla="*/ 486453 w 905759"/>
                <a:gd name="connsiteY21" fmla="*/ 416747 h 470763"/>
                <a:gd name="connsiteX22" fmla="*/ 497383 w 905759"/>
                <a:gd name="connsiteY22" fmla="*/ 417592 h 470763"/>
                <a:gd name="connsiteX23" fmla="*/ 506319 w 905759"/>
                <a:gd name="connsiteY23" fmla="*/ 419463 h 470763"/>
                <a:gd name="connsiteX24" fmla="*/ 515377 w 905759"/>
                <a:gd name="connsiteY24" fmla="*/ 417109 h 470763"/>
                <a:gd name="connsiteX25" fmla="*/ 524072 w 905759"/>
                <a:gd name="connsiteY25" fmla="*/ 428274 h 470763"/>
                <a:gd name="connsiteX26" fmla="*/ 538202 w 905759"/>
                <a:gd name="connsiteY26" fmla="*/ 447528 h 470763"/>
                <a:gd name="connsiteX27" fmla="*/ 557404 w 905759"/>
                <a:gd name="connsiteY27" fmla="*/ 436422 h 470763"/>
                <a:gd name="connsiteX28" fmla="*/ 573044 w 905759"/>
                <a:gd name="connsiteY28" fmla="*/ 440647 h 470763"/>
                <a:gd name="connsiteX29" fmla="*/ 580230 w 905759"/>
                <a:gd name="connsiteY29" fmla="*/ 448674 h 470763"/>
                <a:gd name="connsiteX30" fmla="*/ 599492 w 905759"/>
                <a:gd name="connsiteY30" fmla="*/ 452175 h 470763"/>
                <a:gd name="connsiteX31" fmla="*/ 617607 w 905759"/>
                <a:gd name="connsiteY31" fmla="*/ 441552 h 470763"/>
                <a:gd name="connsiteX32" fmla="*/ 626906 w 905759"/>
                <a:gd name="connsiteY32" fmla="*/ 443544 h 470763"/>
                <a:gd name="connsiteX33" fmla="*/ 638983 w 905759"/>
                <a:gd name="connsiteY33" fmla="*/ 443544 h 470763"/>
                <a:gd name="connsiteX34" fmla="*/ 649671 w 905759"/>
                <a:gd name="connsiteY34" fmla="*/ 448372 h 470763"/>
                <a:gd name="connsiteX35" fmla="*/ 661748 w 905759"/>
                <a:gd name="connsiteY35" fmla="*/ 444449 h 470763"/>
                <a:gd name="connsiteX36" fmla="*/ 683366 w 905759"/>
                <a:gd name="connsiteY36" fmla="*/ 446260 h 470763"/>
                <a:gd name="connsiteX37" fmla="*/ 704983 w 905759"/>
                <a:gd name="connsiteY37" fmla="*/ 449881 h 470763"/>
                <a:gd name="connsiteX38" fmla="*/ 729741 w 905759"/>
                <a:gd name="connsiteY38" fmla="*/ 448252 h 470763"/>
                <a:gd name="connsiteX39" fmla="*/ 753894 w 905759"/>
                <a:gd name="connsiteY39" fmla="*/ 445777 h 470763"/>
                <a:gd name="connsiteX40" fmla="*/ 791694 w 905759"/>
                <a:gd name="connsiteY40" fmla="*/ 439319 h 470763"/>
                <a:gd name="connsiteX41" fmla="*/ 810776 w 905759"/>
                <a:gd name="connsiteY41" fmla="*/ 444932 h 470763"/>
                <a:gd name="connsiteX42" fmla="*/ 821886 w 905759"/>
                <a:gd name="connsiteY42" fmla="*/ 438595 h 470763"/>
                <a:gd name="connsiteX43" fmla="*/ 833359 w 905759"/>
                <a:gd name="connsiteY43" fmla="*/ 438052 h 470763"/>
                <a:gd name="connsiteX44" fmla="*/ 851052 w 905759"/>
                <a:gd name="connsiteY44" fmla="*/ 444932 h 470763"/>
                <a:gd name="connsiteX45" fmla="*/ 860109 w 905759"/>
                <a:gd name="connsiteY45" fmla="*/ 450968 h 470763"/>
                <a:gd name="connsiteX46" fmla="*/ 869892 w 905759"/>
                <a:gd name="connsiteY46" fmla="*/ 450123 h 470763"/>
                <a:gd name="connsiteX47" fmla="*/ 886014 w 905759"/>
                <a:gd name="connsiteY47" fmla="*/ 460202 h 470763"/>
                <a:gd name="connsiteX48" fmla="*/ 897064 w 905759"/>
                <a:gd name="connsiteY48" fmla="*/ 461892 h 470763"/>
                <a:gd name="connsiteX49" fmla="*/ 905639 w 905759"/>
                <a:gd name="connsiteY49" fmla="*/ 469979 h 470763"/>
                <a:gd name="connsiteX50" fmla="*/ 909141 w 905759"/>
                <a:gd name="connsiteY50" fmla="*/ 473600 h 470763"/>
                <a:gd name="connsiteX51" fmla="*/ 895374 w 905759"/>
                <a:gd name="connsiteY51" fmla="*/ 95964 h 47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05759" h="470763">
                  <a:moveTo>
                    <a:pt x="892475" y="24082"/>
                  </a:moveTo>
                  <a:cubicBezTo>
                    <a:pt x="846704" y="24625"/>
                    <a:pt x="524978" y="27522"/>
                    <a:pt x="106155" y="5673"/>
                  </a:cubicBezTo>
                  <a:cubicBezTo>
                    <a:pt x="72702" y="3943"/>
                    <a:pt x="38686" y="2052"/>
                    <a:pt x="4106" y="0"/>
                  </a:cubicBezTo>
                  <a:lnTo>
                    <a:pt x="0" y="71641"/>
                  </a:lnTo>
                  <a:lnTo>
                    <a:pt x="313997" y="83289"/>
                  </a:lnTo>
                  <a:lnTo>
                    <a:pt x="305724" y="335449"/>
                  </a:lnTo>
                  <a:cubicBezTo>
                    <a:pt x="306388" y="336294"/>
                    <a:pt x="305724" y="337441"/>
                    <a:pt x="306871" y="338286"/>
                  </a:cubicBezTo>
                  <a:cubicBezTo>
                    <a:pt x="307674" y="338614"/>
                    <a:pt x="308545" y="338739"/>
                    <a:pt x="309407" y="338648"/>
                  </a:cubicBezTo>
                  <a:cubicBezTo>
                    <a:pt x="316050" y="338840"/>
                    <a:pt x="322002" y="342799"/>
                    <a:pt x="324745" y="348848"/>
                  </a:cubicBezTo>
                  <a:cubicBezTo>
                    <a:pt x="326617" y="353314"/>
                    <a:pt x="328549" y="352530"/>
                    <a:pt x="331569" y="355668"/>
                  </a:cubicBezTo>
                  <a:cubicBezTo>
                    <a:pt x="334588" y="358807"/>
                    <a:pt x="332897" y="362126"/>
                    <a:pt x="337607" y="364299"/>
                  </a:cubicBezTo>
                  <a:cubicBezTo>
                    <a:pt x="342317" y="366472"/>
                    <a:pt x="343947" y="364299"/>
                    <a:pt x="348234" y="363756"/>
                  </a:cubicBezTo>
                  <a:cubicBezTo>
                    <a:pt x="356326" y="362488"/>
                    <a:pt x="359466" y="369791"/>
                    <a:pt x="366893" y="370515"/>
                  </a:cubicBezTo>
                  <a:cubicBezTo>
                    <a:pt x="375951" y="371360"/>
                    <a:pt x="383378" y="365808"/>
                    <a:pt x="392013" y="371481"/>
                  </a:cubicBezTo>
                  <a:cubicBezTo>
                    <a:pt x="399380" y="376370"/>
                    <a:pt x="402157" y="386751"/>
                    <a:pt x="405901" y="394295"/>
                  </a:cubicBezTo>
                  <a:cubicBezTo>
                    <a:pt x="407282" y="397930"/>
                    <a:pt x="410767" y="400333"/>
                    <a:pt x="414657" y="400330"/>
                  </a:cubicBezTo>
                  <a:cubicBezTo>
                    <a:pt x="419004" y="400813"/>
                    <a:pt x="422869" y="401718"/>
                    <a:pt x="427217" y="402563"/>
                  </a:cubicBezTo>
                  <a:cubicBezTo>
                    <a:pt x="430786" y="402753"/>
                    <a:pt x="434338" y="403197"/>
                    <a:pt x="437844" y="403891"/>
                  </a:cubicBezTo>
                  <a:cubicBezTo>
                    <a:pt x="444789" y="405943"/>
                    <a:pt x="452397" y="402081"/>
                    <a:pt x="458194" y="406064"/>
                  </a:cubicBezTo>
                  <a:cubicBezTo>
                    <a:pt x="461213" y="406064"/>
                    <a:pt x="462904" y="404314"/>
                    <a:pt x="465863" y="405279"/>
                  </a:cubicBezTo>
                  <a:cubicBezTo>
                    <a:pt x="468821" y="406245"/>
                    <a:pt x="469908" y="408780"/>
                    <a:pt x="471901" y="410711"/>
                  </a:cubicBezTo>
                  <a:cubicBezTo>
                    <a:pt x="475041" y="413850"/>
                    <a:pt x="481985" y="418557"/>
                    <a:pt x="486453" y="416747"/>
                  </a:cubicBezTo>
                  <a:cubicBezTo>
                    <a:pt x="489835" y="418195"/>
                    <a:pt x="493518" y="415902"/>
                    <a:pt x="497383" y="417592"/>
                  </a:cubicBezTo>
                  <a:cubicBezTo>
                    <a:pt x="501247" y="419282"/>
                    <a:pt x="502636" y="421032"/>
                    <a:pt x="506319" y="419463"/>
                  </a:cubicBezTo>
                  <a:cubicBezTo>
                    <a:pt x="510003" y="417894"/>
                    <a:pt x="511271" y="415298"/>
                    <a:pt x="515377" y="417109"/>
                  </a:cubicBezTo>
                  <a:cubicBezTo>
                    <a:pt x="519484" y="418919"/>
                    <a:pt x="521415" y="425076"/>
                    <a:pt x="524072" y="428274"/>
                  </a:cubicBezTo>
                  <a:cubicBezTo>
                    <a:pt x="528299" y="433284"/>
                    <a:pt x="531802" y="445234"/>
                    <a:pt x="538202" y="447528"/>
                  </a:cubicBezTo>
                  <a:cubicBezTo>
                    <a:pt x="544603" y="449821"/>
                    <a:pt x="553057" y="440406"/>
                    <a:pt x="557404" y="436422"/>
                  </a:cubicBezTo>
                  <a:cubicBezTo>
                    <a:pt x="565677" y="428878"/>
                    <a:pt x="567488" y="434612"/>
                    <a:pt x="573044" y="440647"/>
                  </a:cubicBezTo>
                  <a:cubicBezTo>
                    <a:pt x="575614" y="443161"/>
                    <a:pt x="578014" y="445843"/>
                    <a:pt x="580230" y="448674"/>
                  </a:cubicBezTo>
                  <a:cubicBezTo>
                    <a:pt x="584155" y="454106"/>
                    <a:pt x="593514" y="453563"/>
                    <a:pt x="599492" y="452175"/>
                  </a:cubicBezTo>
                  <a:cubicBezTo>
                    <a:pt x="606678" y="450424"/>
                    <a:pt x="610361" y="442880"/>
                    <a:pt x="617607" y="441552"/>
                  </a:cubicBezTo>
                  <a:cubicBezTo>
                    <a:pt x="620989" y="440949"/>
                    <a:pt x="623646" y="442759"/>
                    <a:pt x="626906" y="443544"/>
                  </a:cubicBezTo>
                  <a:cubicBezTo>
                    <a:pt x="630897" y="444292"/>
                    <a:pt x="634993" y="444292"/>
                    <a:pt x="638983" y="443544"/>
                  </a:cubicBezTo>
                  <a:cubicBezTo>
                    <a:pt x="645022" y="442941"/>
                    <a:pt x="644358" y="448252"/>
                    <a:pt x="649671" y="448372"/>
                  </a:cubicBezTo>
                  <a:cubicBezTo>
                    <a:pt x="653777" y="448372"/>
                    <a:pt x="657582" y="445355"/>
                    <a:pt x="661748" y="444449"/>
                  </a:cubicBezTo>
                  <a:cubicBezTo>
                    <a:pt x="668879" y="441920"/>
                    <a:pt x="676755" y="442579"/>
                    <a:pt x="683366" y="446260"/>
                  </a:cubicBezTo>
                  <a:cubicBezTo>
                    <a:pt x="689664" y="450645"/>
                    <a:pt x="697599" y="451974"/>
                    <a:pt x="704983" y="449881"/>
                  </a:cubicBezTo>
                  <a:cubicBezTo>
                    <a:pt x="713165" y="448554"/>
                    <a:pt x="721455" y="448008"/>
                    <a:pt x="729741" y="448252"/>
                  </a:cubicBezTo>
                  <a:cubicBezTo>
                    <a:pt x="737858" y="448303"/>
                    <a:pt x="745956" y="447473"/>
                    <a:pt x="753894" y="445777"/>
                  </a:cubicBezTo>
                  <a:cubicBezTo>
                    <a:pt x="765971" y="443544"/>
                    <a:pt x="779195" y="440466"/>
                    <a:pt x="791694" y="439319"/>
                  </a:cubicBezTo>
                  <a:cubicBezTo>
                    <a:pt x="799484" y="438595"/>
                    <a:pt x="803348" y="446622"/>
                    <a:pt x="810776" y="444932"/>
                  </a:cubicBezTo>
                  <a:cubicBezTo>
                    <a:pt x="815485" y="443906"/>
                    <a:pt x="817478" y="440043"/>
                    <a:pt x="821886" y="438595"/>
                  </a:cubicBezTo>
                  <a:cubicBezTo>
                    <a:pt x="825609" y="437480"/>
                    <a:pt x="829548" y="437294"/>
                    <a:pt x="833359" y="438052"/>
                  </a:cubicBezTo>
                  <a:cubicBezTo>
                    <a:pt x="839589" y="439380"/>
                    <a:pt x="845563" y="441703"/>
                    <a:pt x="851052" y="444932"/>
                  </a:cubicBezTo>
                  <a:cubicBezTo>
                    <a:pt x="853830" y="446562"/>
                    <a:pt x="857090" y="450183"/>
                    <a:pt x="860109" y="450968"/>
                  </a:cubicBezTo>
                  <a:cubicBezTo>
                    <a:pt x="863129" y="451752"/>
                    <a:pt x="866148" y="449217"/>
                    <a:pt x="869892" y="450123"/>
                  </a:cubicBezTo>
                  <a:cubicBezTo>
                    <a:pt x="876534" y="451752"/>
                    <a:pt x="878406" y="460142"/>
                    <a:pt x="886014" y="460202"/>
                  </a:cubicBezTo>
                  <a:cubicBezTo>
                    <a:pt x="889783" y="459539"/>
                    <a:pt x="893666" y="460133"/>
                    <a:pt x="897064" y="461892"/>
                  </a:cubicBezTo>
                  <a:cubicBezTo>
                    <a:pt x="900357" y="464087"/>
                    <a:pt x="903256" y="466821"/>
                    <a:pt x="905639" y="469979"/>
                  </a:cubicBezTo>
                  <a:cubicBezTo>
                    <a:pt x="906726" y="471186"/>
                    <a:pt x="907994" y="472393"/>
                    <a:pt x="909141" y="473600"/>
                  </a:cubicBezTo>
                  <a:lnTo>
                    <a:pt x="895374" y="95964"/>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9" name="Freeform 98">
              <a:extLst>
                <a:ext uri="{FF2B5EF4-FFF2-40B4-BE49-F238E27FC236}">
                  <a16:creationId xmlns:a16="http://schemas.microsoft.com/office/drawing/2014/main" id="{FBD5D063-16F4-0942-B62B-73F140A6CF61}"/>
                </a:ext>
              </a:extLst>
            </p:cNvPr>
            <p:cNvSpPr/>
            <p:nvPr/>
          </p:nvSpPr>
          <p:spPr>
            <a:xfrm>
              <a:off x="7312633" y="3601238"/>
              <a:ext cx="749452" cy="392963"/>
            </a:xfrm>
            <a:custGeom>
              <a:avLst/>
              <a:gdLst>
                <a:gd name="connsiteX0" fmla="*/ 741515 w 736684"/>
                <a:gd name="connsiteY0" fmla="*/ 182089 h 386267"/>
                <a:gd name="connsiteX1" fmla="*/ 741515 w 736684"/>
                <a:gd name="connsiteY1" fmla="*/ 182089 h 386267"/>
                <a:gd name="connsiteX2" fmla="*/ 741032 w 736684"/>
                <a:gd name="connsiteY2" fmla="*/ 182451 h 386267"/>
                <a:gd name="connsiteX3" fmla="*/ 741032 w 736684"/>
                <a:gd name="connsiteY3" fmla="*/ 182451 h 386267"/>
                <a:gd name="connsiteX4" fmla="*/ 740670 w 736684"/>
                <a:gd name="connsiteY4" fmla="*/ 182451 h 386267"/>
                <a:gd name="connsiteX5" fmla="*/ 740670 w 736684"/>
                <a:gd name="connsiteY5" fmla="*/ 182451 h 386267"/>
                <a:gd name="connsiteX6" fmla="*/ 726480 w 736684"/>
                <a:gd name="connsiteY6" fmla="*/ 197962 h 386267"/>
                <a:gd name="connsiteX7" fmla="*/ 724789 w 736684"/>
                <a:gd name="connsiteY7" fmla="*/ 199048 h 386267"/>
                <a:gd name="connsiteX8" fmla="*/ 724064 w 736684"/>
                <a:gd name="connsiteY8" fmla="*/ 199471 h 386267"/>
                <a:gd name="connsiteX9" fmla="*/ 720985 w 736684"/>
                <a:gd name="connsiteY9" fmla="*/ 200919 h 386267"/>
                <a:gd name="connsiteX10" fmla="*/ 715792 w 736684"/>
                <a:gd name="connsiteY10" fmla="*/ 204118 h 386267"/>
                <a:gd name="connsiteX11" fmla="*/ 713739 w 736684"/>
                <a:gd name="connsiteY11" fmla="*/ 205929 h 386267"/>
                <a:gd name="connsiteX12" fmla="*/ 713075 w 736684"/>
                <a:gd name="connsiteY12" fmla="*/ 206593 h 386267"/>
                <a:gd name="connsiteX13" fmla="*/ 713075 w 736684"/>
                <a:gd name="connsiteY13" fmla="*/ 206593 h 386267"/>
                <a:gd name="connsiteX14" fmla="*/ 710538 w 736684"/>
                <a:gd name="connsiteY14" fmla="*/ 209429 h 386267"/>
                <a:gd name="connsiteX15" fmla="*/ 706976 w 736684"/>
                <a:gd name="connsiteY15" fmla="*/ 213232 h 386267"/>
                <a:gd name="connsiteX16" fmla="*/ 705768 w 736684"/>
                <a:gd name="connsiteY16" fmla="*/ 214379 h 386267"/>
                <a:gd name="connsiteX17" fmla="*/ 703111 w 736684"/>
                <a:gd name="connsiteY17" fmla="*/ 217034 h 386267"/>
                <a:gd name="connsiteX18" fmla="*/ 702145 w 736684"/>
                <a:gd name="connsiteY18" fmla="*/ 218000 h 386267"/>
                <a:gd name="connsiteX19" fmla="*/ 696107 w 736684"/>
                <a:gd name="connsiteY19" fmla="*/ 224699 h 386267"/>
                <a:gd name="connsiteX20" fmla="*/ 680346 w 736684"/>
                <a:gd name="connsiteY20" fmla="*/ 257592 h 386267"/>
                <a:gd name="connsiteX21" fmla="*/ 677266 w 736684"/>
                <a:gd name="connsiteY21" fmla="*/ 261636 h 386267"/>
                <a:gd name="connsiteX22" fmla="*/ 676301 w 736684"/>
                <a:gd name="connsiteY22" fmla="*/ 262662 h 386267"/>
                <a:gd name="connsiteX23" fmla="*/ 676301 w 736684"/>
                <a:gd name="connsiteY23" fmla="*/ 262662 h 386267"/>
                <a:gd name="connsiteX24" fmla="*/ 674429 w 736684"/>
                <a:gd name="connsiteY24" fmla="*/ 264352 h 386267"/>
                <a:gd name="connsiteX25" fmla="*/ 673945 w 736684"/>
                <a:gd name="connsiteY25" fmla="*/ 264714 h 386267"/>
                <a:gd name="connsiteX26" fmla="*/ 673221 w 736684"/>
                <a:gd name="connsiteY26" fmla="*/ 265257 h 386267"/>
                <a:gd name="connsiteX27" fmla="*/ 672436 w 736684"/>
                <a:gd name="connsiteY27" fmla="*/ 265740 h 386267"/>
                <a:gd name="connsiteX28" fmla="*/ 670262 w 736684"/>
                <a:gd name="connsiteY28" fmla="*/ 266706 h 386267"/>
                <a:gd name="connsiteX29" fmla="*/ 669538 w 736684"/>
                <a:gd name="connsiteY29" fmla="*/ 267008 h 386267"/>
                <a:gd name="connsiteX30" fmla="*/ 668149 w 736684"/>
                <a:gd name="connsiteY30" fmla="*/ 267370 h 386267"/>
                <a:gd name="connsiteX31" fmla="*/ 665009 w 736684"/>
                <a:gd name="connsiteY31" fmla="*/ 267913 h 386267"/>
                <a:gd name="connsiteX32" fmla="*/ 658970 w 736684"/>
                <a:gd name="connsiteY32" fmla="*/ 268516 h 386267"/>
                <a:gd name="connsiteX33" fmla="*/ 658185 w 736684"/>
                <a:gd name="connsiteY33" fmla="*/ 268516 h 386267"/>
                <a:gd name="connsiteX34" fmla="*/ 657400 w 736684"/>
                <a:gd name="connsiteY34" fmla="*/ 268516 h 386267"/>
                <a:gd name="connsiteX35" fmla="*/ 656012 w 736684"/>
                <a:gd name="connsiteY35" fmla="*/ 268516 h 386267"/>
                <a:gd name="connsiteX36" fmla="*/ 654261 w 736684"/>
                <a:gd name="connsiteY36" fmla="*/ 269060 h 386267"/>
                <a:gd name="connsiteX37" fmla="*/ 654261 w 736684"/>
                <a:gd name="connsiteY37" fmla="*/ 269060 h 386267"/>
                <a:gd name="connsiteX38" fmla="*/ 652872 w 736684"/>
                <a:gd name="connsiteY38" fmla="*/ 269663 h 386267"/>
                <a:gd name="connsiteX39" fmla="*/ 652872 w 736684"/>
                <a:gd name="connsiteY39" fmla="*/ 269663 h 386267"/>
                <a:gd name="connsiteX40" fmla="*/ 652268 w 736684"/>
                <a:gd name="connsiteY40" fmla="*/ 270086 h 386267"/>
                <a:gd name="connsiteX41" fmla="*/ 650940 w 736684"/>
                <a:gd name="connsiteY41" fmla="*/ 271172 h 386267"/>
                <a:gd name="connsiteX42" fmla="*/ 650215 w 736684"/>
                <a:gd name="connsiteY42" fmla="*/ 271896 h 386267"/>
                <a:gd name="connsiteX43" fmla="*/ 645444 w 736684"/>
                <a:gd name="connsiteY43" fmla="*/ 277147 h 386267"/>
                <a:gd name="connsiteX44" fmla="*/ 644659 w 736684"/>
                <a:gd name="connsiteY44" fmla="*/ 277932 h 386267"/>
                <a:gd name="connsiteX45" fmla="*/ 643874 w 736684"/>
                <a:gd name="connsiteY45" fmla="*/ 278535 h 386267"/>
                <a:gd name="connsiteX46" fmla="*/ 643089 w 736684"/>
                <a:gd name="connsiteY46" fmla="*/ 279139 h 386267"/>
                <a:gd name="connsiteX47" fmla="*/ 642304 w 736684"/>
                <a:gd name="connsiteY47" fmla="*/ 279742 h 386267"/>
                <a:gd name="connsiteX48" fmla="*/ 641459 w 736684"/>
                <a:gd name="connsiteY48" fmla="*/ 280286 h 386267"/>
                <a:gd name="connsiteX49" fmla="*/ 640674 w 736684"/>
                <a:gd name="connsiteY49" fmla="*/ 280768 h 386267"/>
                <a:gd name="connsiteX50" fmla="*/ 636991 w 736684"/>
                <a:gd name="connsiteY50" fmla="*/ 282579 h 386267"/>
                <a:gd name="connsiteX51" fmla="*/ 636085 w 736684"/>
                <a:gd name="connsiteY51" fmla="*/ 282941 h 386267"/>
                <a:gd name="connsiteX52" fmla="*/ 635179 w 736684"/>
                <a:gd name="connsiteY52" fmla="*/ 283363 h 386267"/>
                <a:gd name="connsiteX53" fmla="*/ 630409 w 736684"/>
                <a:gd name="connsiteY53" fmla="*/ 285355 h 386267"/>
                <a:gd name="connsiteX54" fmla="*/ 624370 w 736684"/>
                <a:gd name="connsiteY54" fmla="*/ 288192 h 386267"/>
                <a:gd name="connsiteX55" fmla="*/ 621714 w 736684"/>
                <a:gd name="connsiteY55" fmla="*/ 290002 h 386267"/>
                <a:gd name="connsiteX56" fmla="*/ 613622 w 736684"/>
                <a:gd name="connsiteY56" fmla="*/ 295314 h 386267"/>
                <a:gd name="connsiteX57" fmla="*/ 612535 w 736684"/>
                <a:gd name="connsiteY57" fmla="*/ 295857 h 386267"/>
                <a:gd name="connsiteX58" fmla="*/ 609154 w 736684"/>
                <a:gd name="connsiteY58" fmla="*/ 297245 h 386267"/>
                <a:gd name="connsiteX59" fmla="*/ 607946 w 736684"/>
                <a:gd name="connsiteY59" fmla="*/ 297667 h 386267"/>
                <a:gd name="connsiteX60" fmla="*/ 602210 w 736684"/>
                <a:gd name="connsiteY60" fmla="*/ 299538 h 386267"/>
                <a:gd name="connsiteX61" fmla="*/ 599975 w 736684"/>
                <a:gd name="connsiteY61" fmla="*/ 300263 h 386267"/>
                <a:gd name="connsiteX62" fmla="*/ 593937 w 736684"/>
                <a:gd name="connsiteY62" fmla="*/ 302798 h 386267"/>
                <a:gd name="connsiteX63" fmla="*/ 590253 w 736684"/>
                <a:gd name="connsiteY63" fmla="*/ 304729 h 386267"/>
                <a:gd name="connsiteX64" fmla="*/ 585845 w 736684"/>
                <a:gd name="connsiteY64" fmla="*/ 307626 h 386267"/>
                <a:gd name="connsiteX65" fmla="*/ 584940 w 736684"/>
                <a:gd name="connsiteY65" fmla="*/ 308350 h 386267"/>
                <a:gd name="connsiteX66" fmla="*/ 583249 w 736684"/>
                <a:gd name="connsiteY66" fmla="*/ 309738 h 386267"/>
                <a:gd name="connsiteX67" fmla="*/ 581860 w 736684"/>
                <a:gd name="connsiteY67" fmla="*/ 310945 h 386267"/>
                <a:gd name="connsiteX68" fmla="*/ 580833 w 736684"/>
                <a:gd name="connsiteY68" fmla="*/ 311911 h 386267"/>
                <a:gd name="connsiteX69" fmla="*/ 579445 w 736684"/>
                <a:gd name="connsiteY69" fmla="*/ 313420 h 386267"/>
                <a:gd name="connsiteX70" fmla="*/ 578962 w 736684"/>
                <a:gd name="connsiteY70" fmla="*/ 313903 h 386267"/>
                <a:gd name="connsiteX71" fmla="*/ 578539 w 736684"/>
                <a:gd name="connsiteY71" fmla="*/ 314386 h 386267"/>
                <a:gd name="connsiteX72" fmla="*/ 578539 w 736684"/>
                <a:gd name="connsiteY72" fmla="*/ 314386 h 386267"/>
                <a:gd name="connsiteX73" fmla="*/ 576788 w 736684"/>
                <a:gd name="connsiteY73" fmla="*/ 316498 h 386267"/>
                <a:gd name="connsiteX74" fmla="*/ 576244 w 736684"/>
                <a:gd name="connsiteY74" fmla="*/ 317283 h 386267"/>
                <a:gd name="connsiteX75" fmla="*/ 575399 w 736684"/>
                <a:gd name="connsiteY75" fmla="*/ 318429 h 386267"/>
                <a:gd name="connsiteX76" fmla="*/ 575399 w 736684"/>
                <a:gd name="connsiteY76" fmla="*/ 318429 h 386267"/>
                <a:gd name="connsiteX77" fmla="*/ 551246 w 736684"/>
                <a:gd name="connsiteY77" fmla="*/ 321507 h 386267"/>
                <a:gd name="connsiteX78" fmla="*/ 533493 w 736684"/>
                <a:gd name="connsiteY78" fmla="*/ 323620 h 386267"/>
                <a:gd name="connsiteX79" fmla="*/ 528118 w 736684"/>
                <a:gd name="connsiteY79" fmla="*/ 324284 h 386267"/>
                <a:gd name="connsiteX80" fmla="*/ 519182 w 736684"/>
                <a:gd name="connsiteY80" fmla="*/ 325370 h 386267"/>
                <a:gd name="connsiteX81" fmla="*/ 505233 w 736684"/>
                <a:gd name="connsiteY81" fmla="*/ 327000 h 386267"/>
                <a:gd name="connsiteX82" fmla="*/ 497141 w 736684"/>
                <a:gd name="connsiteY82" fmla="*/ 327965 h 386267"/>
                <a:gd name="connsiteX83" fmla="*/ 415200 w 736684"/>
                <a:gd name="connsiteY83" fmla="*/ 336898 h 386267"/>
                <a:gd name="connsiteX84" fmla="*/ 402761 w 736684"/>
                <a:gd name="connsiteY84" fmla="*/ 338165 h 386267"/>
                <a:gd name="connsiteX85" fmla="*/ 401493 w 736684"/>
                <a:gd name="connsiteY85" fmla="*/ 338165 h 386267"/>
                <a:gd name="connsiteX86" fmla="*/ 382714 w 736684"/>
                <a:gd name="connsiteY86" fmla="*/ 339976 h 386267"/>
                <a:gd name="connsiteX87" fmla="*/ 380721 w 736684"/>
                <a:gd name="connsiteY87" fmla="*/ 339976 h 386267"/>
                <a:gd name="connsiteX88" fmla="*/ 369731 w 736684"/>
                <a:gd name="connsiteY88" fmla="*/ 341062 h 386267"/>
                <a:gd name="connsiteX89" fmla="*/ 340807 w 736684"/>
                <a:gd name="connsiteY89" fmla="*/ 343597 h 386267"/>
                <a:gd name="connsiteX90" fmla="*/ 330119 w 736684"/>
                <a:gd name="connsiteY90" fmla="*/ 344502 h 386267"/>
                <a:gd name="connsiteX91" fmla="*/ 296787 w 736684"/>
                <a:gd name="connsiteY91" fmla="*/ 347098 h 386267"/>
                <a:gd name="connsiteX92" fmla="*/ 286099 w 736684"/>
                <a:gd name="connsiteY92" fmla="*/ 347822 h 386267"/>
                <a:gd name="connsiteX93" fmla="*/ 277464 w 736684"/>
                <a:gd name="connsiteY93" fmla="*/ 350357 h 386267"/>
                <a:gd name="connsiteX94" fmla="*/ 266414 w 736684"/>
                <a:gd name="connsiteY94" fmla="*/ 351081 h 386267"/>
                <a:gd name="connsiteX95" fmla="*/ 231512 w 736684"/>
                <a:gd name="connsiteY95" fmla="*/ 352952 h 386267"/>
                <a:gd name="connsiteX96" fmla="*/ 220885 w 736684"/>
                <a:gd name="connsiteY96" fmla="*/ 353435 h 386267"/>
                <a:gd name="connsiteX97" fmla="*/ 209714 w 736684"/>
                <a:gd name="connsiteY97" fmla="*/ 353857 h 386267"/>
                <a:gd name="connsiteX98" fmla="*/ 199147 w 736684"/>
                <a:gd name="connsiteY98" fmla="*/ 353857 h 386267"/>
                <a:gd name="connsiteX99" fmla="*/ 159353 w 736684"/>
                <a:gd name="connsiteY99" fmla="*/ 354280 h 386267"/>
                <a:gd name="connsiteX100" fmla="*/ 159353 w 736684"/>
                <a:gd name="connsiteY100" fmla="*/ 354280 h 386267"/>
                <a:gd name="connsiteX101" fmla="*/ 157662 w 736684"/>
                <a:gd name="connsiteY101" fmla="*/ 387354 h 386267"/>
                <a:gd name="connsiteX102" fmla="*/ 0 w 736684"/>
                <a:gd name="connsiteY102" fmla="*/ 391639 h 386267"/>
                <a:gd name="connsiteX103" fmla="*/ 1026 w 736684"/>
                <a:gd name="connsiteY103" fmla="*/ 387113 h 386267"/>
                <a:gd name="connsiteX104" fmla="*/ 1449 w 736684"/>
                <a:gd name="connsiteY104" fmla="*/ 385664 h 386267"/>
                <a:gd name="connsiteX105" fmla="*/ 1449 w 736684"/>
                <a:gd name="connsiteY105" fmla="*/ 385664 h 386267"/>
                <a:gd name="connsiteX106" fmla="*/ 1872 w 736684"/>
                <a:gd name="connsiteY106" fmla="*/ 384276 h 386267"/>
                <a:gd name="connsiteX107" fmla="*/ 2416 w 736684"/>
                <a:gd name="connsiteY107" fmla="*/ 383129 h 386267"/>
                <a:gd name="connsiteX108" fmla="*/ 2899 w 736684"/>
                <a:gd name="connsiteY108" fmla="*/ 382103 h 386267"/>
                <a:gd name="connsiteX109" fmla="*/ 3865 w 736684"/>
                <a:gd name="connsiteY109" fmla="*/ 380594 h 386267"/>
                <a:gd name="connsiteX110" fmla="*/ 21980 w 736684"/>
                <a:gd name="connsiteY110" fmla="*/ 377275 h 386267"/>
                <a:gd name="connsiteX111" fmla="*/ 25784 w 736684"/>
                <a:gd name="connsiteY111" fmla="*/ 347460 h 386267"/>
                <a:gd name="connsiteX112" fmla="*/ 22342 w 736684"/>
                <a:gd name="connsiteY112" fmla="*/ 327060 h 386267"/>
                <a:gd name="connsiteX113" fmla="*/ 33936 w 736684"/>
                <a:gd name="connsiteY113" fmla="*/ 314386 h 386267"/>
                <a:gd name="connsiteX114" fmla="*/ 55614 w 736684"/>
                <a:gd name="connsiteY114" fmla="*/ 295253 h 386267"/>
                <a:gd name="connsiteX115" fmla="*/ 84900 w 736684"/>
                <a:gd name="connsiteY115" fmla="*/ 299116 h 386267"/>
                <a:gd name="connsiteX116" fmla="*/ 104042 w 736684"/>
                <a:gd name="connsiteY116" fmla="*/ 281010 h 386267"/>
                <a:gd name="connsiteX117" fmla="*/ 105310 w 736684"/>
                <a:gd name="connsiteY117" fmla="*/ 272077 h 386267"/>
                <a:gd name="connsiteX118" fmla="*/ 98909 w 736684"/>
                <a:gd name="connsiteY118" fmla="*/ 261877 h 386267"/>
                <a:gd name="connsiteX119" fmla="*/ 130792 w 736684"/>
                <a:gd name="connsiteY119" fmla="*/ 249203 h 386267"/>
                <a:gd name="connsiteX120" fmla="*/ 124391 w 736684"/>
                <a:gd name="connsiteY120" fmla="*/ 231097 h 386267"/>
                <a:gd name="connsiteX121" fmla="*/ 135743 w 736684"/>
                <a:gd name="connsiteY121" fmla="*/ 219026 h 386267"/>
                <a:gd name="connsiteX122" fmla="*/ 138581 w 736684"/>
                <a:gd name="connsiteY122" fmla="*/ 208343 h 386267"/>
                <a:gd name="connsiteX123" fmla="*/ 139004 w 736684"/>
                <a:gd name="connsiteY123" fmla="*/ 201040 h 386267"/>
                <a:gd name="connsiteX124" fmla="*/ 171551 w 736684"/>
                <a:gd name="connsiteY124" fmla="*/ 181546 h 386267"/>
                <a:gd name="connsiteX125" fmla="*/ 217443 w 736684"/>
                <a:gd name="connsiteY125" fmla="*/ 183718 h 386267"/>
                <a:gd name="connsiteX126" fmla="*/ 230184 w 736684"/>
                <a:gd name="connsiteY126" fmla="*/ 186615 h 386267"/>
                <a:gd name="connsiteX127" fmla="*/ 240087 w 736684"/>
                <a:gd name="connsiteY127" fmla="*/ 180218 h 386267"/>
                <a:gd name="connsiteX128" fmla="*/ 262006 w 736684"/>
                <a:gd name="connsiteY128" fmla="*/ 181606 h 386267"/>
                <a:gd name="connsiteX129" fmla="*/ 291172 w 736684"/>
                <a:gd name="connsiteY129" fmla="*/ 151429 h 386267"/>
                <a:gd name="connsiteX130" fmla="*/ 286462 w 736684"/>
                <a:gd name="connsiteY130" fmla="*/ 151006 h 386267"/>
                <a:gd name="connsiteX131" fmla="*/ 297753 w 736684"/>
                <a:gd name="connsiteY131" fmla="*/ 137125 h 386267"/>
                <a:gd name="connsiteX132" fmla="*/ 312004 w 736684"/>
                <a:gd name="connsiteY132" fmla="*/ 144549 h 386267"/>
                <a:gd name="connsiteX133" fmla="*/ 329334 w 736684"/>
                <a:gd name="connsiteY133" fmla="*/ 156619 h 386267"/>
                <a:gd name="connsiteX134" fmla="*/ 343705 w 736684"/>
                <a:gd name="connsiteY134" fmla="*/ 151127 h 386267"/>
                <a:gd name="connsiteX135" fmla="*/ 358681 w 736684"/>
                <a:gd name="connsiteY135" fmla="*/ 148653 h 386267"/>
                <a:gd name="connsiteX136" fmla="*/ 360191 w 736684"/>
                <a:gd name="connsiteY136" fmla="*/ 129520 h 386267"/>
                <a:gd name="connsiteX137" fmla="*/ 381627 w 736684"/>
                <a:gd name="connsiteY137" fmla="*/ 105379 h 386267"/>
                <a:gd name="connsiteX138" fmla="*/ 388209 w 736684"/>
                <a:gd name="connsiteY138" fmla="*/ 75201 h 386267"/>
                <a:gd name="connsiteX139" fmla="*/ 399682 w 736684"/>
                <a:gd name="connsiteY139" fmla="*/ 54802 h 386267"/>
                <a:gd name="connsiteX140" fmla="*/ 413691 w 736684"/>
                <a:gd name="connsiteY140" fmla="*/ 53534 h 386267"/>
                <a:gd name="connsiteX141" fmla="*/ 423835 w 736684"/>
                <a:gd name="connsiteY141" fmla="*/ 45869 h 386267"/>
                <a:gd name="connsiteX142" fmla="*/ 452276 w 736684"/>
                <a:gd name="connsiteY142" fmla="*/ 38566 h 386267"/>
                <a:gd name="connsiteX143" fmla="*/ 452880 w 736684"/>
                <a:gd name="connsiteY143" fmla="*/ 12795 h 386267"/>
                <a:gd name="connsiteX144" fmla="*/ 463266 w 736684"/>
                <a:gd name="connsiteY144" fmla="*/ 3923 h 386267"/>
                <a:gd name="connsiteX145" fmla="*/ 476127 w 736684"/>
                <a:gd name="connsiteY145" fmla="*/ 0 h 386267"/>
                <a:gd name="connsiteX146" fmla="*/ 488205 w 736684"/>
                <a:gd name="connsiteY146" fmla="*/ 4889 h 386267"/>
                <a:gd name="connsiteX147" fmla="*/ 504448 w 736684"/>
                <a:gd name="connsiteY147" fmla="*/ 4889 h 386267"/>
                <a:gd name="connsiteX148" fmla="*/ 529990 w 736684"/>
                <a:gd name="connsiteY148" fmla="*/ 18891 h 386267"/>
                <a:gd name="connsiteX149" fmla="*/ 558009 w 736684"/>
                <a:gd name="connsiteY149" fmla="*/ 30962 h 386267"/>
                <a:gd name="connsiteX150" fmla="*/ 587355 w 736684"/>
                <a:gd name="connsiteY150" fmla="*/ 30539 h 386267"/>
                <a:gd name="connsiteX151" fmla="*/ 642123 w 736684"/>
                <a:gd name="connsiteY151" fmla="*/ 30962 h 386267"/>
                <a:gd name="connsiteX152" fmla="*/ 673100 w 736684"/>
                <a:gd name="connsiteY152" fmla="*/ 52388 h 386267"/>
                <a:gd name="connsiteX153" fmla="*/ 673764 w 736684"/>
                <a:gd name="connsiteY153" fmla="*/ 53896 h 386267"/>
                <a:gd name="connsiteX154" fmla="*/ 674550 w 736684"/>
                <a:gd name="connsiteY154" fmla="*/ 55948 h 386267"/>
                <a:gd name="connsiteX155" fmla="*/ 674851 w 736684"/>
                <a:gd name="connsiteY155" fmla="*/ 56793 h 386267"/>
                <a:gd name="connsiteX156" fmla="*/ 677810 w 736684"/>
                <a:gd name="connsiteY156" fmla="*/ 68864 h 386267"/>
                <a:gd name="connsiteX157" fmla="*/ 697616 w 736684"/>
                <a:gd name="connsiteY157" fmla="*/ 112561 h 386267"/>
                <a:gd name="connsiteX158" fmla="*/ 700756 w 736684"/>
                <a:gd name="connsiteY158" fmla="*/ 118596 h 386267"/>
                <a:gd name="connsiteX159" fmla="*/ 706794 w 736684"/>
                <a:gd name="connsiteY159" fmla="*/ 129641 h 386267"/>
                <a:gd name="connsiteX160" fmla="*/ 710176 w 736684"/>
                <a:gd name="connsiteY160" fmla="*/ 134530 h 386267"/>
                <a:gd name="connsiteX161" fmla="*/ 717301 w 736684"/>
                <a:gd name="connsiteY161" fmla="*/ 143764 h 386267"/>
                <a:gd name="connsiteX162" fmla="*/ 729378 w 736684"/>
                <a:gd name="connsiteY162" fmla="*/ 158430 h 386267"/>
                <a:gd name="connsiteX163" fmla="*/ 741515 w 736684"/>
                <a:gd name="connsiteY163" fmla="*/ 182089 h 386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Lst>
              <a:rect l="l" t="t" r="r" b="b"/>
              <a:pathLst>
                <a:path w="736684" h="386267">
                  <a:moveTo>
                    <a:pt x="741515" y="182089"/>
                  </a:moveTo>
                  <a:lnTo>
                    <a:pt x="741515" y="182089"/>
                  </a:lnTo>
                  <a:cubicBezTo>
                    <a:pt x="741319" y="182155"/>
                    <a:pt x="741150" y="182282"/>
                    <a:pt x="741032" y="182451"/>
                  </a:cubicBezTo>
                  <a:lnTo>
                    <a:pt x="741032" y="182451"/>
                  </a:lnTo>
                  <a:lnTo>
                    <a:pt x="740670" y="182451"/>
                  </a:lnTo>
                  <a:lnTo>
                    <a:pt x="740670" y="182451"/>
                  </a:lnTo>
                  <a:cubicBezTo>
                    <a:pt x="735477" y="186555"/>
                    <a:pt x="731492" y="194099"/>
                    <a:pt x="726480" y="197962"/>
                  </a:cubicBezTo>
                  <a:cubicBezTo>
                    <a:pt x="725969" y="198400"/>
                    <a:pt x="725400" y="198766"/>
                    <a:pt x="724789" y="199048"/>
                  </a:cubicBezTo>
                  <a:lnTo>
                    <a:pt x="724064" y="199471"/>
                  </a:lnTo>
                  <a:lnTo>
                    <a:pt x="720985" y="200919"/>
                  </a:lnTo>
                  <a:cubicBezTo>
                    <a:pt x="719150" y="201808"/>
                    <a:pt x="717410" y="202880"/>
                    <a:pt x="715792" y="204118"/>
                  </a:cubicBezTo>
                  <a:cubicBezTo>
                    <a:pt x="715062" y="204668"/>
                    <a:pt x="714376" y="205273"/>
                    <a:pt x="713739" y="205929"/>
                  </a:cubicBezTo>
                  <a:lnTo>
                    <a:pt x="713075" y="206593"/>
                  </a:lnTo>
                  <a:lnTo>
                    <a:pt x="713075" y="206593"/>
                  </a:lnTo>
                  <a:lnTo>
                    <a:pt x="710538" y="209429"/>
                  </a:lnTo>
                  <a:cubicBezTo>
                    <a:pt x="709451" y="210697"/>
                    <a:pt x="708244" y="211964"/>
                    <a:pt x="706976" y="213232"/>
                  </a:cubicBezTo>
                  <a:lnTo>
                    <a:pt x="705768" y="214379"/>
                  </a:lnTo>
                  <a:lnTo>
                    <a:pt x="703111" y="217034"/>
                  </a:lnTo>
                  <a:lnTo>
                    <a:pt x="702145" y="218000"/>
                  </a:lnTo>
                  <a:cubicBezTo>
                    <a:pt x="700004" y="220114"/>
                    <a:pt x="697988" y="222351"/>
                    <a:pt x="696107" y="224699"/>
                  </a:cubicBezTo>
                  <a:cubicBezTo>
                    <a:pt x="688921" y="233933"/>
                    <a:pt x="686807" y="247573"/>
                    <a:pt x="680346" y="257592"/>
                  </a:cubicBezTo>
                  <a:cubicBezTo>
                    <a:pt x="679402" y="259001"/>
                    <a:pt x="678374" y="260352"/>
                    <a:pt x="677266" y="261636"/>
                  </a:cubicBezTo>
                  <a:lnTo>
                    <a:pt x="676301" y="262662"/>
                  </a:lnTo>
                  <a:lnTo>
                    <a:pt x="676301" y="262662"/>
                  </a:lnTo>
                  <a:cubicBezTo>
                    <a:pt x="675737" y="263289"/>
                    <a:pt x="675110" y="263856"/>
                    <a:pt x="674429" y="264352"/>
                  </a:cubicBezTo>
                  <a:lnTo>
                    <a:pt x="673945" y="264714"/>
                  </a:lnTo>
                  <a:lnTo>
                    <a:pt x="673221" y="265257"/>
                  </a:lnTo>
                  <a:lnTo>
                    <a:pt x="672436" y="265740"/>
                  </a:lnTo>
                  <a:cubicBezTo>
                    <a:pt x="671734" y="266112"/>
                    <a:pt x="671008" y="266435"/>
                    <a:pt x="670262" y="266706"/>
                  </a:cubicBezTo>
                  <a:lnTo>
                    <a:pt x="669538" y="267008"/>
                  </a:lnTo>
                  <a:lnTo>
                    <a:pt x="668149" y="267370"/>
                  </a:lnTo>
                  <a:cubicBezTo>
                    <a:pt x="667182" y="267370"/>
                    <a:pt x="666156" y="267732"/>
                    <a:pt x="665009" y="267913"/>
                  </a:cubicBezTo>
                  <a:lnTo>
                    <a:pt x="658970" y="268516"/>
                  </a:lnTo>
                  <a:lnTo>
                    <a:pt x="658185" y="268516"/>
                  </a:lnTo>
                  <a:lnTo>
                    <a:pt x="657400" y="268516"/>
                  </a:lnTo>
                  <a:lnTo>
                    <a:pt x="656012" y="268516"/>
                  </a:lnTo>
                  <a:lnTo>
                    <a:pt x="654261" y="269060"/>
                  </a:lnTo>
                  <a:lnTo>
                    <a:pt x="654261" y="269060"/>
                  </a:lnTo>
                  <a:lnTo>
                    <a:pt x="652872" y="269663"/>
                  </a:lnTo>
                  <a:lnTo>
                    <a:pt x="652872" y="269663"/>
                  </a:lnTo>
                  <a:lnTo>
                    <a:pt x="652268" y="270086"/>
                  </a:lnTo>
                  <a:cubicBezTo>
                    <a:pt x="651785" y="270396"/>
                    <a:pt x="651339" y="270760"/>
                    <a:pt x="650940" y="271172"/>
                  </a:cubicBezTo>
                  <a:lnTo>
                    <a:pt x="650215" y="271896"/>
                  </a:lnTo>
                  <a:cubicBezTo>
                    <a:pt x="648826" y="273345"/>
                    <a:pt x="647558" y="275155"/>
                    <a:pt x="645444" y="277147"/>
                  </a:cubicBezTo>
                  <a:lnTo>
                    <a:pt x="644659" y="277932"/>
                  </a:lnTo>
                  <a:lnTo>
                    <a:pt x="643874" y="278535"/>
                  </a:lnTo>
                  <a:lnTo>
                    <a:pt x="643089" y="279139"/>
                  </a:lnTo>
                  <a:lnTo>
                    <a:pt x="642304" y="279742"/>
                  </a:lnTo>
                  <a:lnTo>
                    <a:pt x="641459" y="280286"/>
                  </a:lnTo>
                  <a:lnTo>
                    <a:pt x="640674" y="280768"/>
                  </a:lnTo>
                  <a:cubicBezTo>
                    <a:pt x="639483" y="281444"/>
                    <a:pt x="638253" y="282048"/>
                    <a:pt x="636991" y="282579"/>
                  </a:cubicBezTo>
                  <a:cubicBezTo>
                    <a:pt x="636700" y="282725"/>
                    <a:pt x="636397" y="282846"/>
                    <a:pt x="636085" y="282941"/>
                  </a:cubicBezTo>
                  <a:lnTo>
                    <a:pt x="635179" y="283363"/>
                  </a:lnTo>
                  <a:lnTo>
                    <a:pt x="630409" y="285355"/>
                  </a:lnTo>
                  <a:cubicBezTo>
                    <a:pt x="628327" y="286145"/>
                    <a:pt x="626308" y="287094"/>
                    <a:pt x="624370" y="288192"/>
                  </a:cubicBezTo>
                  <a:cubicBezTo>
                    <a:pt x="623448" y="288740"/>
                    <a:pt x="622560" y="289344"/>
                    <a:pt x="621714" y="290002"/>
                  </a:cubicBezTo>
                  <a:cubicBezTo>
                    <a:pt x="619206" y="292046"/>
                    <a:pt x="616494" y="293826"/>
                    <a:pt x="613622" y="295314"/>
                  </a:cubicBezTo>
                  <a:lnTo>
                    <a:pt x="612535" y="295857"/>
                  </a:lnTo>
                  <a:cubicBezTo>
                    <a:pt x="611448" y="296340"/>
                    <a:pt x="610361" y="296823"/>
                    <a:pt x="609154" y="297245"/>
                  </a:cubicBezTo>
                  <a:lnTo>
                    <a:pt x="607946" y="297667"/>
                  </a:lnTo>
                  <a:lnTo>
                    <a:pt x="602210" y="299538"/>
                  </a:lnTo>
                  <a:lnTo>
                    <a:pt x="599975" y="300263"/>
                  </a:lnTo>
                  <a:cubicBezTo>
                    <a:pt x="597919" y="301000"/>
                    <a:pt x="595903" y="301846"/>
                    <a:pt x="593937" y="302798"/>
                  </a:cubicBezTo>
                  <a:cubicBezTo>
                    <a:pt x="592669" y="303401"/>
                    <a:pt x="591401" y="304065"/>
                    <a:pt x="590253" y="304729"/>
                  </a:cubicBezTo>
                  <a:cubicBezTo>
                    <a:pt x="588730" y="305610"/>
                    <a:pt x="587258" y="306577"/>
                    <a:pt x="585845" y="307626"/>
                  </a:cubicBezTo>
                  <a:cubicBezTo>
                    <a:pt x="585529" y="307849"/>
                    <a:pt x="585227" y="308091"/>
                    <a:pt x="584940" y="308350"/>
                  </a:cubicBezTo>
                  <a:cubicBezTo>
                    <a:pt x="584349" y="308780"/>
                    <a:pt x="583785" y="309243"/>
                    <a:pt x="583249" y="309738"/>
                  </a:cubicBezTo>
                  <a:lnTo>
                    <a:pt x="581860" y="310945"/>
                  </a:lnTo>
                  <a:lnTo>
                    <a:pt x="580833" y="311911"/>
                  </a:lnTo>
                  <a:cubicBezTo>
                    <a:pt x="580340" y="312385"/>
                    <a:pt x="579876" y="312889"/>
                    <a:pt x="579445" y="313420"/>
                  </a:cubicBezTo>
                  <a:cubicBezTo>
                    <a:pt x="579255" y="313549"/>
                    <a:pt x="579091" y="313713"/>
                    <a:pt x="578962" y="313903"/>
                  </a:cubicBezTo>
                  <a:lnTo>
                    <a:pt x="578539" y="314386"/>
                  </a:lnTo>
                  <a:lnTo>
                    <a:pt x="578539" y="314386"/>
                  </a:lnTo>
                  <a:cubicBezTo>
                    <a:pt x="577935" y="315050"/>
                    <a:pt x="577392" y="315774"/>
                    <a:pt x="576788" y="316498"/>
                  </a:cubicBezTo>
                  <a:lnTo>
                    <a:pt x="576244" y="317283"/>
                  </a:lnTo>
                  <a:lnTo>
                    <a:pt x="575399" y="318429"/>
                  </a:lnTo>
                  <a:lnTo>
                    <a:pt x="575399" y="318429"/>
                  </a:lnTo>
                  <a:lnTo>
                    <a:pt x="551246" y="321507"/>
                  </a:lnTo>
                  <a:lnTo>
                    <a:pt x="533493" y="323620"/>
                  </a:lnTo>
                  <a:lnTo>
                    <a:pt x="528118" y="324284"/>
                  </a:lnTo>
                  <a:lnTo>
                    <a:pt x="519182" y="325370"/>
                  </a:lnTo>
                  <a:lnTo>
                    <a:pt x="505233" y="327000"/>
                  </a:lnTo>
                  <a:lnTo>
                    <a:pt x="497141" y="327965"/>
                  </a:lnTo>
                  <a:cubicBezTo>
                    <a:pt x="469163" y="331144"/>
                    <a:pt x="441850" y="334121"/>
                    <a:pt x="415200" y="336898"/>
                  </a:cubicBezTo>
                  <a:lnTo>
                    <a:pt x="402761" y="338165"/>
                  </a:lnTo>
                  <a:lnTo>
                    <a:pt x="401493" y="338165"/>
                  </a:lnTo>
                  <a:lnTo>
                    <a:pt x="382714" y="339976"/>
                  </a:lnTo>
                  <a:lnTo>
                    <a:pt x="380721" y="339976"/>
                  </a:lnTo>
                  <a:lnTo>
                    <a:pt x="369731" y="341062"/>
                  </a:lnTo>
                  <a:lnTo>
                    <a:pt x="340807" y="343597"/>
                  </a:lnTo>
                  <a:lnTo>
                    <a:pt x="330119" y="344502"/>
                  </a:lnTo>
                  <a:cubicBezTo>
                    <a:pt x="318767" y="345408"/>
                    <a:pt x="307656" y="346313"/>
                    <a:pt x="296787" y="347098"/>
                  </a:cubicBezTo>
                  <a:lnTo>
                    <a:pt x="286099" y="347822"/>
                  </a:lnTo>
                  <a:lnTo>
                    <a:pt x="277464" y="350357"/>
                  </a:lnTo>
                  <a:lnTo>
                    <a:pt x="266414" y="351081"/>
                  </a:lnTo>
                  <a:cubicBezTo>
                    <a:pt x="254337" y="351805"/>
                    <a:pt x="242744" y="352469"/>
                    <a:pt x="231512" y="352952"/>
                  </a:cubicBezTo>
                  <a:lnTo>
                    <a:pt x="220885" y="353435"/>
                  </a:lnTo>
                  <a:lnTo>
                    <a:pt x="209714" y="353857"/>
                  </a:lnTo>
                  <a:lnTo>
                    <a:pt x="199147" y="353857"/>
                  </a:lnTo>
                  <a:cubicBezTo>
                    <a:pt x="185198" y="354220"/>
                    <a:pt x="171853" y="354401"/>
                    <a:pt x="159353" y="354280"/>
                  </a:cubicBezTo>
                  <a:lnTo>
                    <a:pt x="159353" y="354280"/>
                  </a:lnTo>
                  <a:lnTo>
                    <a:pt x="157662" y="387354"/>
                  </a:lnTo>
                  <a:cubicBezTo>
                    <a:pt x="157662" y="387354"/>
                    <a:pt x="36895" y="391458"/>
                    <a:pt x="0" y="391639"/>
                  </a:cubicBezTo>
                  <a:cubicBezTo>
                    <a:pt x="362" y="390130"/>
                    <a:pt x="664" y="388561"/>
                    <a:pt x="1026" y="387113"/>
                  </a:cubicBezTo>
                  <a:lnTo>
                    <a:pt x="1449" y="385664"/>
                  </a:lnTo>
                  <a:lnTo>
                    <a:pt x="1449" y="385664"/>
                  </a:lnTo>
                  <a:cubicBezTo>
                    <a:pt x="1449" y="385181"/>
                    <a:pt x="1751" y="384759"/>
                    <a:pt x="1872" y="384276"/>
                  </a:cubicBezTo>
                  <a:lnTo>
                    <a:pt x="2416" y="383129"/>
                  </a:lnTo>
                  <a:cubicBezTo>
                    <a:pt x="2552" y="382776"/>
                    <a:pt x="2713" y="382433"/>
                    <a:pt x="2899" y="382103"/>
                  </a:cubicBezTo>
                  <a:cubicBezTo>
                    <a:pt x="3177" y="381574"/>
                    <a:pt x="3501" y="381069"/>
                    <a:pt x="3865" y="380594"/>
                  </a:cubicBezTo>
                  <a:cubicBezTo>
                    <a:pt x="9903" y="372990"/>
                    <a:pt x="14371" y="379991"/>
                    <a:pt x="21980" y="377275"/>
                  </a:cubicBezTo>
                  <a:cubicBezTo>
                    <a:pt x="29588" y="374559"/>
                    <a:pt x="26207" y="354220"/>
                    <a:pt x="25784" y="347460"/>
                  </a:cubicBezTo>
                  <a:cubicBezTo>
                    <a:pt x="25361" y="340700"/>
                    <a:pt x="25784" y="332613"/>
                    <a:pt x="22342" y="327060"/>
                  </a:cubicBezTo>
                  <a:cubicBezTo>
                    <a:pt x="27227" y="323895"/>
                    <a:pt x="31218" y="319532"/>
                    <a:pt x="33936" y="314386"/>
                  </a:cubicBezTo>
                  <a:cubicBezTo>
                    <a:pt x="39974" y="305453"/>
                    <a:pt x="44080" y="296581"/>
                    <a:pt x="55614" y="295253"/>
                  </a:cubicBezTo>
                  <a:cubicBezTo>
                    <a:pt x="65819" y="293986"/>
                    <a:pt x="74695" y="297788"/>
                    <a:pt x="84900" y="299116"/>
                  </a:cubicBezTo>
                  <a:cubicBezTo>
                    <a:pt x="97641" y="301651"/>
                    <a:pt x="100177" y="292719"/>
                    <a:pt x="104042" y="281010"/>
                  </a:cubicBezTo>
                  <a:cubicBezTo>
                    <a:pt x="104042" y="278475"/>
                    <a:pt x="106578" y="274672"/>
                    <a:pt x="105310" y="272077"/>
                  </a:cubicBezTo>
                  <a:cubicBezTo>
                    <a:pt x="104042" y="268275"/>
                    <a:pt x="98909" y="265740"/>
                    <a:pt x="98909" y="261877"/>
                  </a:cubicBezTo>
                  <a:cubicBezTo>
                    <a:pt x="98909" y="249203"/>
                    <a:pt x="129524" y="265740"/>
                    <a:pt x="130792" y="249203"/>
                  </a:cubicBezTo>
                  <a:cubicBezTo>
                    <a:pt x="129524" y="242805"/>
                    <a:pt x="124391" y="237675"/>
                    <a:pt x="124391" y="231097"/>
                  </a:cubicBezTo>
                  <a:cubicBezTo>
                    <a:pt x="124391" y="223371"/>
                    <a:pt x="132181" y="224156"/>
                    <a:pt x="135743" y="219026"/>
                  </a:cubicBezTo>
                  <a:cubicBezTo>
                    <a:pt x="137939" y="215920"/>
                    <a:pt x="138947" y="212129"/>
                    <a:pt x="138581" y="208343"/>
                  </a:cubicBezTo>
                  <a:cubicBezTo>
                    <a:pt x="138411" y="205901"/>
                    <a:pt x="138553" y="203447"/>
                    <a:pt x="139004" y="201040"/>
                  </a:cubicBezTo>
                  <a:cubicBezTo>
                    <a:pt x="142687" y="182934"/>
                    <a:pt x="156153" y="184503"/>
                    <a:pt x="171551" y="181546"/>
                  </a:cubicBezTo>
                  <a:cubicBezTo>
                    <a:pt x="186799" y="178552"/>
                    <a:pt x="202546" y="179298"/>
                    <a:pt x="217443" y="183718"/>
                  </a:cubicBezTo>
                  <a:cubicBezTo>
                    <a:pt x="221972" y="184865"/>
                    <a:pt x="225172" y="187461"/>
                    <a:pt x="230184" y="186615"/>
                  </a:cubicBezTo>
                  <a:cubicBezTo>
                    <a:pt x="236947" y="185590"/>
                    <a:pt x="235256" y="182149"/>
                    <a:pt x="240087" y="180218"/>
                  </a:cubicBezTo>
                  <a:cubicBezTo>
                    <a:pt x="249567" y="176416"/>
                    <a:pt x="252828" y="180218"/>
                    <a:pt x="262006" y="181606"/>
                  </a:cubicBezTo>
                  <a:cubicBezTo>
                    <a:pt x="279276" y="184201"/>
                    <a:pt x="292621" y="168449"/>
                    <a:pt x="291172" y="151429"/>
                  </a:cubicBezTo>
                  <a:cubicBezTo>
                    <a:pt x="289662" y="151429"/>
                    <a:pt x="287971" y="151006"/>
                    <a:pt x="286462" y="151006"/>
                  </a:cubicBezTo>
                  <a:cubicBezTo>
                    <a:pt x="286531" y="144315"/>
                    <a:pt x="291214" y="138559"/>
                    <a:pt x="297753" y="137125"/>
                  </a:cubicBezTo>
                  <a:cubicBezTo>
                    <a:pt x="305724" y="135797"/>
                    <a:pt x="306570" y="140565"/>
                    <a:pt x="312004" y="144549"/>
                  </a:cubicBezTo>
                  <a:cubicBezTo>
                    <a:pt x="316110" y="147506"/>
                    <a:pt x="324081" y="156197"/>
                    <a:pt x="329334" y="156619"/>
                  </a:cubicBezTo>
                  <a:cubicBezTo>
                    <a:pt x="334588" y="157042"/>
                    <a:pt x="337426" y="151610"/>
                    <a:pt x="343705" y="151127"/>
                  </a:cubicBezTo>
                  <a:cubicBezTo>
                    <a:pt x="351918" y="150584"/>
                    <a:pt x="351918" y="160180"/>
                    <a:pt x="358681" y="148653"/>
                  </a:cubicBezTo>
                  <a:cubicBezTo>
                    <a:pt x="361579" y="143764"/>
                    <a:pt x="359889" y="135314"/>
                    <a:pt x="360191" y="129520"/>
                  </a:cubicBezTo>
                  <a:cubicBezTo>
                    <a:pt x="361157" y="112621"/>
                    <a:pt x="367195" y="110931"/>
                    <a:pt x="381627" y="105379"/>
                  </a:cubicBezTo>
                  <a:cubicBezTo>
                    <a:pt x="384451" y="95467"/>
                    <a:pt x="386649" y="85388"/>
                    <a:pt x="388209" y="75201"/>
                  </a:cubicBezTo>
                  <a:cubicBezTo>
                    <a:pt x="389356" y="63131"/>
                    <a:pt x="388209" y="58483"/>
                    <a:pt x="399682" y="54802"/>
                  </a:cubicBezTo>
                  <a:cubicBezTo>
                    <a:pt x="404210" y="53353"/>
                    <a:pt x="409222" y="55224"/>
                    <a:pt x="413691" y="53534"/>
                  </a:cubicBezTo>
                  <a:cubicBezTo>
                    <a:pt x="418159" y="51844"/>
                    <a:pt x="419306" y="47499"/>
                    <a:pt x="423835" y="45869"/>
                  </a:cubicBezTo>
                  <a:cubicBezTo>
                    <a:pt x="433497" y="42188"/>
                    <a:pt x="444184" y="47378"/>
                    <a:pt x="452276" y="38566"/>
                  </a:cubicBezTo>
                  <a:cubicBezTo>
                    <a:pt x="462722" y="27220"/>
                    <a:pt x="449196" y="23357"/>
                    <a:pt x="452880" y="12795"/>
                  </a:cubicBezTo>
                  <a:cubicBezTo>
                    <a:pt x="455260" y="8767"/>
                    <a:pt x="458914" y="5646"/>
                    <a:pt x="463266" y="3923"/>
                  </a:cubicBezTo>
                  <a:cubicBezTo>
                    <a:pt x="467264" y="1808"/>
                    <a:pt x="471629" y="477"/>
                    <a:pt x="476127" y="0"/>
                  </a:cubicBezTo>
                  <a:cubicBezTo>
                    <a:pt x="482166" y="0"/>
                    <a:pt x="482891" y="3863"/>
                    <a:pt x="488205" y="4889"/>
                  </a:cubicBezTo>
                  <a:cubicBezTo>
                    <a:pt x="493518" y="5915"/>
                    <a:pt x="499376" y="3802"/>
                    <a:pt x="504448" y="4889"/>
                  </a:cubicBezTo>
                  <a:cubicBezTo>
                    <a:pt x="512901" y="7122"/>
                    <a:pt x="521597" y="14666"/>
                    <a:pt x="529990" y="18891"/>
                  </a:cubicBezTo>
                  <a:cubicBezTo>
                    <a:pt x="538886" y="23875"/>
                    <a:pt x="548275" y="27920"/>
                    <a:pt x="558009" y="30962"/>
                  </a:cubicBezTo>
                  <a:cubicBezTo>
                    <a:pt x="568938" y="33859"/>
                    <a:pt x="576124" y="30962"/>
                    <a:pt x="587355" y="30539"/>
                  </a:cubicBezTo>
                  <a:cubicBezTo>
                    <a:pt x="607403" y="30539"/>
                    <a:pt x="622740" y="24081"/>
                    <a:pt x="642123" y="30962"/>
                  </a:cubicBezTo>
                  <a:cubicBezTo>
                    <a:pt x="658608" y="36997"/>
                    <a:pt x="667666" y="40739"/>
                    <a:pt x="673100" y="52388"/>
                  </a:cubicBezTo>
                  <a:cubicBezTo>
                    <a:pt x="673347" y="52879"/>
                    <a:pt x="673568" y="53383"/>
                    <a:pt x="673764" y="53896"/>
                  </a:cubicBezTo>
                  <a:cubicBezTo>
                    <a:pt x="674066" y="54560"/>
                    <a:pt x="674308" y="55284"/>
                    <a:pt x="674550" y="55948"/>
                  </a:cubicBezTo>
                  <a:cubicBezTo>
                    <a:pt x="674667" y="56224"/>
                    <a:pt x="674768" y="56506"/>
                    <a:pt x="674851" y="56793"/>
                  </a:cubicBezTo>
                  <a:cubicBezTo>
                    <a:pt x="676152" y="60734"/>
                    <a:pt x="677141" y="64770"/>
                    <a:pt x="677810" y="68864"/>
                  </a:cubicBezTo>
                  <a:cubicBezTo>
                    <a:pt x="680407" y="83892"/>
                    <a:pt x="689887" y="98498"/>
                    <a:pt x="697616" y="112561"/>
                  </a:cubicBezTo>
                  <a:cubicBezTo>
                    <a:pt x="698703" y="114552"/>
                    <a:pt x="699790" y="116544"/>
                    <a:pt x="700756" y="118596"/>
                  </a:cubicBezTo>
                  <a:cubicBezTo>
                    <a:pt x="702581" y="122377"/>
                    <a:pt x="704596" y="126064"/>
                    <a:pt x="706794" y="129641"/>
                  </a:cubicBezTo>
                  <a:cubicBezTo>
                    <a:pt x="707882" y="131331"/>
                    <a:pt x="709029" y="132961"/>
                    <a:pt x="710176" y="134530"/>
                  </a:cubicBezTo>
                  <a:cubicBezTo>
                    <a:pt x="712410" y="137728"/>
                    <a:pt x="714826" y="140565"/>
                    <a:pt x="717301" y="143764"/>
                  </a:cubicBezTo>
                  <a:cubicBezTo>
                    <a:pt x="721045" y="148351"/>
                    <a:pt x="725091" y="153059"/>
                    <a:pt x="729378" y="158430"/>
                  </a:cubicBezTo>
                  <a:cubicBezTo>
                    <a:pt x="735197" y="165274"/>
                    <a:pt x="739351" y="173372"/>
                    <a:pt x="741515" y="18208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0" name="Freeform 99">
              <a:extLst>
                <a:ext uri="{FF2B5EF4-FFF2-40B4-BE49-F238E27FC236}">
                  <a16:creationId xmlns:a16="http://schemas.microsoft.com/office/drawing/2014/main" id="{5070BAE5-2884-3E4A-84CE-0AC1E5D77075}"/>
                </a:ext>
              </a:extLst>
            </p:cNvPr>
            <p:cNvSpPr/>
            <p:nvPr/>
          </p:nvSpPr>
          <p:spPr>
            <a:xfrm>
              <a:off x="3111275" y="4619554"/>
              <a:ext cx="1818344" cy="1541149"/>
            </a:xfrm>
            <a:custGeom>
              <a:avLst/>
              <a:gdLst>
                <a:gd name="connsiteX0" fmla="*/ 1764480 w 1787365"/>
                <a:gd name="connsiteY0" fmla="*/ 1355989 h 1514893"/>
                <a:gd name="connsiteX1" fmla="*/ 1648180 w 1787365"/>
                <a:gd name="connsiteY1" fmla="*/ 1266725 h 1514893"/>
                <a:gd name="connsiteX2" fmla="*/ 1547702 w 1787365"/>
                <a:gd name="connsiteY2" fmla="*/ 1146801 h 1514893"/>
                <a:gd name="connsiteX3" fmla="*/ 1503078 w 1787365"/>
                <a:gd name="connsiteY3" fmla="*/ 1090128 h 1514893"/>
                <a:gd name="connsiteX4" fmla="*/ 1434240 w 1787365"/>
                <a:gd name="connsiteY4" fmla="*/ 1082644 h 1514893"/>
                <a:gd name="connsiteX5" fmla="*/ 1395172 w 1787365"/>
                <a:gd name="connsiteY5" fmla="*/ 1129117 h 1514893"/>
                <a:gd name="connsiteX6" fmla="*/ 1324462 w 1787365"/>
                <a:gd name="connsiteY6" fmla="*/ 1048242 h 1514893"/>
                <a:gd name="connsiteX7" fmla="*/ 1300309 w 1787365"/>
                <a:gd name="connsiteY7" fmla="*/ 1025006 h 1514893"/>
                <a:gd name="connsiteX8" fmla="*/ 1239925 w 1787365"/>
                <a:gd name="connsiteY8" fmla="*/ 984086 h 1514893"/>
                <a:gd name="connsiteX9" fmla="*/ 1239019 w 1787365"/>
                <a:gd name="connsiteY9" fmla="*/ 204006 h 1514893"/>
                <a:gd name="connsiteX10" fmla="*/ 1172959 w 1787365"/>
                <a:gd name="connsiteY10" fmla="*/ 161275 h 1514893"/>
                <a:gd name="connsiteX11" fmla="*/ 1064268 w 1787365"/>
                <a:gd name="connsiteY11" fmla="*/ 154757 h 1514893"/>
                <a:gd name="connsiteX12" fmla="*/ 1013062 w 1787365"/>
                <a:gd name="connsiteY12" fmla="*/ 142686 h 1514893"/>
                <a:gd name="connsiteX13" fmla="*/ 929370 w 1787365"/>
                <a:gd name="connsiteY13" fmla="*/ 102671 h 1514893"/>
                <a:gd name="connsiteX14" fmla="*/ 879130 w 1787365"/>
                <a:gd name="connsiteY14" fmla="*/ 74787 h 1514893"/>
                <a:gd name="connsiteX15" fmla="*/ 840968 w 1787365"/>
                <a:gd name="connsiteY15" fmla="*/ 53422 h 1514893"/>
                <a:gd name="connsiteX16" fmla="*/ 814942 w 1787365"/>
                <a:gd name="connsiteY16" fmla="*/ 31996 h 1514893"/>
                <a:gd name="connsiteX17" fmla="*/ 738677 w 1787365"/>
                <a:gd name="connsiteY17" fmla="*/ 12502 h 1514893"/>
                <a:gd name="connsiteX18" fmla="*/ 675395 w 1787365"/>
                <a:gd name="connsiteY18" fmla="*/ 26444 h 1514893"/>
                <a:gd name="connsiteX19" fmla="*/ 634454 w 1787365"/>
                <a:gd name="connsiteY19" fmla="*/ 41291 h 1514893"/>
                <a:gd name="connsiteX20" fmla="*/ 585181 w 1787365"/>
                <a:gd name="connsiteY20" fmla="*/ 50585 h 1514893"/>
                <a:gd name="connsiteX21" fmla="*/ 541463 w 1787365"/>
                <a:gd name="connsiteY21" fmla="*/ 83177 h 1514893"/>
                <a:gd name="connsiteX22" fmla="*/ 476248 w 1787365"/>
                <a:gd name="connsiteY22" fmla="*/ 133331 h 1514893"/>
                <a:gd name="connsiteX23" fmla="*/ 392556 w 1787365"/>
                <a:gd name="connsiteY23" fmla="*/ 168699 h 1514893"/>
                <a:gd name="connsiteX24" fmla="*/ 439052 w 1787365"/>
                <a:gd name="connsiteY24" fmla="*/ 280234 h 1514893"/>
                <a:gd name="connsiteX25" fmla="*/ 459522 w 1787365"/>
                <a:gd name="connsiteY25" fmla="*/ 307212 h 1514893"/>
                <a:gd name="connsiteX26" fmla="*/ 469787 w 1787365"/>
                <a:gd name="connsiteY26" fmla="*/ 328638 h 1514893"/>
                <a:gd name="connsiteX27" fmla="*/ 483736 w 1787365"/>
                <a:gd name="connsiteY27" fmla="*/ 376921 h 1514893"/>
                <a:gd name="connsiteX28" fmla="*/ 464172 w 1787365"/>
                <a:gd name="connsiteY28" fmla="*/ 404865 h 1514893"/>
                <a:gd name="connsiteX29" fmla="*/ 413026 w 1787365"/>
                <a:gd name="connsiteY29" fmla="*/ 354650 h 1514893"/>
                <a:gd name="connsiteX30" fmla="*/ 392556 w 1787365"/>
                <a:gd name="connsiteY30" fmla="*/ 323930 h 1514893"/>
                <a:gd name="connsiteX31" fmla="*/ 343283 w 1787365"/>
                <a:gd name="connsiteY31" fmla="*/ 334190 h 1514893"/>
                <a:gd name="connsiteX32" fmla="*/ 308804 w 1787365"/>
                <a:gd name="connsiteY32" fmla="*/ 337932 h 1514893"/>
                <a:gd name="connsiteX33" fmla="*/ 242623 w 1787365"/>
                <a:gd name="connsiteY33" fmla="*/ 370463 h 1514893"/>
                <a:gd name="connsiteX34" fmla="*/ 273298 w 1787365"/>
                <a:gd name="connsiteY34" fmla="*/ 434620 h 1514893"/>
                <a:gd name="connsiteX35" fmla="*/ 282597 w 1787365"/>
                <a:gd name="connsiteY35" fmla="*/ 488516 h 1514893"/>
                <a:gd name="connsiteX36" fmla="*/ 347691 w 1787365"/>
                <a:gd name="connsiteY36" fmla="*/ 508192 h 1514893"/>
                <a:gd name="connsiteX37" fmla="*/ 383076 w 1787365"/>
                <a:gd name="connsiteY37" fmla="*/ 523944 h 1514893"/>
                <a:gd name="connsiteX38" fmla="*/ 414717 w 1787365"/>
                <a:gd name="connsiteY38" fmla="*/ 523944 h 1514893"/>
                <a:gd name="connsiteX39" fmla="*/ 470512 w 1787365"/>
                <a:gd name="connsiteY39" fmla="*/ 533299 h 1514893"/>
                <a:gd name="connsiteX40" fmla="*/ 451914 w 1787365"/>
                <a:gd name="connsiteY40" fmla="*/ 581583 h 1514893"/>
                <a:gd name="connsiteX41" fmla="*/ 420272 w 1787365"/>
                <a:gd name="connsiteY41" fmla="*/ 629866 h 1514893"/>
                <a:gd name="connsiteX42" fmla="*/ 368161 w 1787365"/>
                <a:gd name="connsiteY42" fmla="*/ 625219 h 1514893"/>
                <a:gd name="connsiteX43" fmla="*/ 329093 w 1787365"/>
                <a:gd name="connsiteY43" fmla="*/ 629866 h 1514893"/>
                <a:gd name="connsiteX44" fmla="*/ 271426 w 1787365"/>
                <a:gd name="connsiteY44" fmla="*/ 620572 h 1514893"/>
                <a:gd name="connsiteX45" fmla="*/ 197939 w 1787365"/>
                <a:gd name="connsiteY45" fmla="*/ 692152 h 1514893"/>
                <a:gd name="connsiteX46" fmla="*/ 180367 w 1787365"/>
                <a:gd name="connsiteY46" fmla="*/ 781416 h 1514893"/>
                <a:gd name="connsiteX47" fmla="*/ 191538 w 1787365"/>
                <a:gd name="connsiteY47" fmla="*/ 804652 h 1514893"/>
                <a:gd name="connsiteX48" fmla="*/ 177589 w 1787365"/>
                <a:gd name="connsiteY48" fmla="*/ 845573 h 1514893"/>
                <a:gd name="connsiteX49" fmla="*/ 193410 w 1787365"/>
                <a:gd name="connsiteY49" fmla="*/ 879009 h 1514893"/>
                <a:gd name="connsiteX50" fmla="*/ 231573 w 1787365"/>
                <a:gd name="connsiteY50" fmla="*/ 920895 h 1514893"/>
                <a:gd name="connsiteX51" fmla="*/ 296666 w 1787365"/>
                <a:gd name="connsiteY51" fmla="*/ 910634 h 1514893"/>
                <a:gd name="connsiteX52" fmla="*/ 294795 w 1787365"/>
                <a:gd name="connsiteY52" fmla="*/ 964591 h 1514893"/>
                <a:gd name="connsiteX53" fmla="*/ 280846 w 1787365"/>
                <a:gd name="connsiteY53" fmla="*/ 974791 h 1514893"/>
                <a:gd name="connsiteX54" fmla="*/ 271547 w 1787365"/>
                <a:gd name="connsiteY54" fmla="*/ 992475 h 1514893"/>
                <a:gd name="connsiteX55" fmla="*/ 251077 w 1787365"/>
                <a:gd name="connsiteY55" fmla="*/ 1036171 h 1514893"/>
                <a:gd name="connsiteX56" fmla="*/ 268769 w 1787365"/>
                <a:gd name="connsiteY56" fmla="*/ 1046371 h 1514893"/>
                <a:gd name="connsiteX57" fmla="*/ 300410 w 1787365"/>
                <a:gd name="connsiteY57" fmla="*/ 1032429 h 1514893"/>
                <a:gd name="connsiteX58" fmla="*/ 348717 w 1787365"/>
                <a:gd name="connsiteY58" fmla="*/ 1041724 h 1514893"/>
                <a:gd name="connsiteX59" fmla="*/ 359889 w 1787365"/>
                <a:gd name="connsiteY59" fmla="*/ 1056632 h 1514893"/>
                <a:gd name="connsiteX60" fmla="*/ 383136 w 1787365"/>
                <a:gd name="connsiteY60" fmla="*/ 1070573 h 1514893"/>
                <a:gd name="connsiteX61" fmla="*/ 403606 w 1787365"/>
                <a:gd name="connsiteY61" fmla="*/ 1094715 h 1514893"/>
                <a:gd name="connsiteX62" fmla="*/ 427760 w 1787365"/>
                <a:gd name="connsiteY62" fmla="*/ 1078902 h 1514893"/>
                <a:gd name="connsiteX63" fmla="*/ 448230 w 1787365"/>
                <a:gd name="connsiteY63" fmla="*/ 1087292 h 1514893"/>
                <a:gd name="connsiteX64" fmla="*/ 481743 w 1787365"/>
                <a:gd name="connsiteY64" fmla="*/ 1078902 h 1514893"/>
                <a:gd name="connsiteX65" fmla="*/ 452880 w 1787365"/>
                <a:gd name="connsiteY65" fmla="*/ 1117046 h 1514893"/>
                <a:gd name="connsiteX66" fmla="*/ 427760 w 1787365"/>
                <a:gd name="connsiteY66" fmla="*/ 1169132 h 1514893"/>
                <a:gd name="connsiteX67" fmla="*/ 397085 w 1787365"/>
                <a:gd name="connsiteY67" fmla="*/ 1191463 h 1514893"/>
                <a:gd name="connsiteX68" fmla="*/ 368221 w 1787365"/>
                <a:gd name="connsiteY68" fmla="*/ 1206310 h 1514893"/>
                <a:gd name="connsiteX69" fmla="*/ 343162 w 1787365"/>
                <a:gd name="connsiteY69" fmla="*/ 1231418 h 1514893"/>
                <a:gd name="connsiteX70" fmla="*/ 259410 w 1787365"/>
                <a:gd name="connsiteY70" fmla="*/ 1263044 h 1514893"/>
                <a:gd name="connsiteX71" fmla="*/ 231512 w 1787365"/>
                <a:gd name="connsiteY71" fmla="*/ 1272338 h 1514893"/>
                <a:gd name="connsiteX72" fmla="*/ 155247 w 1787365"/>
                <a:gd name="connsiteY72" fmla="*/ 1281633 h 1514893"/>
                <a:gd name="connsiteX73" fmla="*/ 82786 w 1787365"/>
                <a:gd name="connsiteY73" fmla="*/ 1314163 h 1514893"/>
                <a:gd name="connsiteX74" fmla="*/ 0 w 1787365"/>
                <a:gd name="connsiteY74" fmla="*/ 1331847 h 1514893"/>
                <a:gd name="connsiteX75" fmla="*/ 29769 w 1787365"/>
                <a:gd name="connsiteY75" fmla="*/ 1345789 h 1514893"/>
                <a:gd name="connsiteX76" fmla="*/ 74393 w 1787365"/>
                <a:gd name="connsiteY76" fmla="*/ 1350859 h 1514893"/>
                <a:gd name="connsiteX77" fmla="*/ 142325 w 1787365"/>
                <a:gd name="connsiteY77" fmla="*/ 1331847 h 1514893"/>
                <a:gd name="connsiteX78" fmla="*/ 188821 w 1787365"/>
                <a:gd name="connsiteY78" fmla="*/ 1314163 h 1514893"/>
                <a:gd name="connsiteX79" fmla="*/ 230667 w 1787365"/>
                <a:gd name="connsiteY79" fmla="*/ 1322553 h 1514893"/>
                <a:gd name="connsiteX80" fmla="*/ 277223 w 1787365"/>
                <a:gd name="connsiteY80" fmla="*/ 1317905 h 1514893"/>
                <a:gd name="connsiteX81" fmla="*/ 319069 w 1787365"/>
                <a:gd name="connsiteY81" fmla="*/ 1300222 h 1514893"/>
                <a:gd name="connsiteX82" fmla="*/ 368342 w 1787365"/>
                <a:gd name="connsiteY82" fmla="*/ 1308611 h 1514893"/>
                <a:gd name="connsiteX83" fmla="*/ 392496 w 1787365"/>
                <a:gd name="connsiteY83" fmla="*/ 1251878 h 1514893"/>
                <a:gd name="connsiteX84" fmla="*/ 474377 w 1787365"/>
                <a:gd name="connsiteY84" fmla="*/ 1236970 h 1514893"/>
                <a:gd name="connsiteX85" fmla="*/ 645324 w 1787365"/>
                <a:gd name="connsiteY85" fmla="*/ 1108717 h 1514893"/>
                <a:gd name="connsiteX86" fmla="*/ 644418 w 1787365"/>
                <a:gd name="connsiteY86" fmla="*/ 1056632 h 1514893"/>
                <a:gd name="connsiteX87" fmla="*/ 705828 w 1787365"/>
                <a:gd name="connsiteY87" fmla="*/ 1016617 h 1514893"/>
                <a:gd name="connsiteX88" fmla="*/ 810896 w 1787365"/>
                <a:gd name="connsiteY88" fmla="*/ 928318 h 1514893"/>
                <a:gd name="connsiteX89" fmla="*/ 826717 w 1787365"/>
                <a:gd name="connsiteY89" fmla="*/ 953426 h 1514893"/>
                <a:gd name="connsiteX90" fmla="*/ 754256 w 1787365"/>
                <a:gd name="connsiteY90" fmla="*/ 1010159 h 1514893"/>
                <a:gd name="connsiteX91" fmla="*/ 743991 w 1787365"/>
                <a:gd name="connsiteY91" fmla="*/ 1059408 h 1514893"/>
                <a:gd name="connsiteX92" fmla="*/ 745863 w 1787365"/>
                <a:gd name="connsiteY92" fmla="*/ 1074315 h 1514893"/>
                <a:gd name="connsiteX93" fmla="*/ 733786 w 1787365"/>
                <a:gd name="connsiteY93" fmla="*/ 1102199 h 1514893"/>
                <a:gd name="connsiteX94" fmla="*/ 808179 w 1787365"/>
                <a:gd name="connsiteY94" fmla="*/ 1078902 h 1514893"/>
                <a:gd name="connsiteX95" fmla="*/ 847248 w 1787365"/>
                <a:gd name="connsiteY95" fmla="*/ 1042690 h 1514893"/>
                <a:gd name="connsiteX96" fmla="*/ 906786 w 1787365"/>
                <a:gd name="connsiteY96" fmla="*/ 1051019 h 1514893"/>
                <a:gd name="connsiteX97" fmla="*/ 923513 w 1787365"/>
                <a:gd name="connsiteY97" fmla="*/ 974791 h 1514893"/>
                <a:gd name="connsiteX98" fmla="*/ 991445 w 1787365"/>
                <a:gd name="connsiteY98" fmla="*/ 990604 h 1514893"/>
                <a:gd name="connsiteX99" fmla="*/ 917051 w 1787365"/>
                <a:gd name="connsiteY99" fmla="*/ 1083610 h 1514893"/>
                <a:gd name="connsiteX100" fmla="*/ 993377 w 1787365"/>
                <a:gd name="connsiteY100" fmla="*/ 1033395 h 1514893"/>
                <a:gd name="connsiteX101" fmla="*/ 1028701 w 1787365"/>
                <a:gd name="connsiteY101" fmla="*/ 1029653 h 1514893"/>
                <a:gd name="connsiteX102" fmla="*/ 1131354 w 1787365"/>
                <a:gd name="connsiteY102" fmla="*/ 1058503 h 1514893"/>
                <a:gd name="connsiteX103" fmla="*/ 1208525 w 1787365"/>
                <a:gd name="connsiteY103" fmla="*/ 1085481 h 1514893"/>
                <a:gd name="connsiteX104" fmla="*/ 1273679 w 1787365"/>
                <a:gd name="connsiteY104" fmla="*/ 1080773 h 1514893"/>
                <a:gd name="connsiteX105" fmla="*/ 1296927 w 1787365"/>
                <a:gd name="connsiteY105" fmla="*/ 1080773 h 1514893"/>
                <a:gd name="connsiteX106" fmla="*/ 1278329 w 1787365"/>
                <a:gd name="connsiteY106" fmla="*/ 1120788 h 1514893"/>
                <a:gd name="connsiteX107" fmla="*/ 1413166 w 1787365"/>
                <a:gd name="connsiteY107" fmla="*/ 1198887 h 1514893"/>
                <a:gd name="connsiteX108" fmla="*/ 1441064 w 1787365"/>
                <a:gd name="connsiteY108" fmla="*/ 1206310 h 1514893"/>
                <a:gd name="connsiteX109" fmla="*/ 1433636 w 1787365"/>
                <a:gd name="connsiteY109" fmla="*/ 1236065 h 1514893"/>
                <a:gd name="connsiteX110" fmla="*/ 1449457 w 1787365"/>
                <a:gd name="connsiteY110" fmla="*/ 1267691 h 1514893"/>
                <a:gd name="connsiteX111" fmla="*/ 1480192 w 1787365"/>
                <a:gd name="connsiteY111" fmla="*/ 1329011 h 1514893"/>
                <a:gd name="connsiteX112" fmla="*/ 1522038 w 1787365"/>
                <a:gd name="connsiteY112" fmla="*/ 1395038 h 1514893"/>
                <a:gd name="connsiteX113" fmla="*/ 1541543 w 1787365"/>
                <a:gd name="connsiteY113" fmla="*/ 1343918 h 1514893"/>
                <a:gd name="connsiteX114" fmla="*/ 1566662 w 1787365"/>
                <a:gd name="connsiteY114" fmla="*/ 1391236 h 1514893"/>
                <a:gd name="connsiteX115" fmla="*/ 1588099 w 1787365"/>
                <a:gd name="connsiteY115" fmla="*/ 1388580 h 1514893"/>
                <a:gd name="connsiteX116" fmla="*/ 1597398 w 1787365"/>
                <a:gd name="connsiteY116" fmla="*/ 1437830 h 1514893"/>
                <a:gd name="connsiteX117" fmla="*/ 1589004 w 1787365"/>
                <a:gd name="connsiteY117" fmla="*/ 1460161 h 1514893"/>
                <a:gd name="connsiteX118" fmla="*/ 1650415 w 1787365"/>
                <a:gd name="connsiteY118" fmla="*/ 1517799 h 1514893"/>
                <a:gd name="connsiteX119" fmla="*/ 1652347 w 1787365"/>
                <a:gd name="connsiteY119" fmla="*/ 1493658 h 1514893"/>
                <a:gd name="connsiteX120" fmla="*/ 1682962 w 1787365"/>
                <a:gd name="connsiteY120" fmla="*/ 1492752 h 1514893"/>
                <a:gd name="connsiteX121" fmla="*/ 1683686 w 1787365"/>
                <a:gd name="connsiteY121" fmla="*/ 1433243 h 1514893"/>
                <a:gd name="connsiteX122" fmla="*/ 1764842 w 1787365"/>
                <a:gd name="connsiteY122" fmla="*/ 1506694 h 1514893"/>
                <a:gd name="connsiteX123" fmla="*/ 1764480 w 1787365"/>
                <a:gd name="connsiteY123" fmla="*/ 1355989 h 1514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1787365" h="1514893">
                  <a:moveTo>
                    <a:pt x="1764480" y="1355989"/>
                  </a:moveTo>
                  <a:cubicBezTo>
                    <a:pt x="1715146" y="1338366"/>
                    <a:pt x="1686343" y="1327200"/>
                    <a:pt x="1648180" y="1266725"/>
                  </a:cubicBezTo>
                  <a:cubicBezTo>
                    <a:pt x="1610018" y="1206250"/>
                    <a:pt x="1572821" y="1160019"/>
                    <a:pt x="1547702" y="1146801"/>
                  </a:cubicBezTo>
                  <a:cubicBezTo>
                    <a:pt x="1522582" y="1133583"/>
                    <a:pt x="1517026" y="1118917"/>
                    <a:pt x="1503078" y="1090128"/>
                  </a:cubicBezTo>
                  <a:cubicBezTo>
                    <a:pt x="1489129" y="1061339"/>
                    <a:pt x="1455616" y="1061279"/>
                    <a:pt x="1434240" y="1082644"/>
                  </a:cubicBezTo>
                  <a:cubicBezTo>
                    <a:pt x="1412864" y="1104010"/>
                    <a:pt x="1412804" y="1144025"/>
                    <a:pt x="1395172" y="1129117"/>
                  </a:cubicBezTo>
                  <a:cubicBezTo>
                    <a:pt x="1377540" y="1114210"/>
                    <a:pt x="1330018" y="1070573"/>
                    <a:pt x="1324462" y="1048242"/>
                  </a:cubicBezTo>
                  <a:cubicBezTo>
                    <a:pt x="1318907" y="1025911"/>
                    <a:pt x="1320718" y="1022230"/>
                    <a:pt x="1300309" y="1025006"/>
                  </a:cubicBezTo>
                  <a:cubicBezTo>
                    <a:pt x="1279899" y="1027782"/>
                    <a:pt x="1237086" y="1076126"/>
                    <a:pt x="1239925" y="984086"/>
                  </a:cubicBezTo>
                  <a:cubicBezTo>
                    <a:pt x="1242763" y="892045"/>
                    <a:pt x="1239019" y="204006"/>
                    <a:pt x="1239019" y="204006"/>
                  </a:cubicBezTo>
                  <a:cubicBezTo>
                    <a:pt x="1239019" y="204006"/>
                    <a:pt x="1188779" y="163086"/>
                    <a:pt x="1172959" y="161275"/>
                  </a:cubicBezTo>
                  <a:cubicBezTo>
                    <a:pt x="1157138" y="159465"/>
                    <a:pt x="1079907" y="167733"/>
                    <a:pt x="1064268" y="154757"/>
                  </a:cubicBezTo>
                  <a:cubicBezTo>
                    <a:pt x="1048628" y="141781"/>
                    <a:pt x="1032626" y="164051"/>
                    <a:pt x="1013062" y="142686"/>
                  </a:cubicBezTo>
                  <a:cubicBezTo>
                    <a:pt x="993498" y="121321"/>
                    <a:pt x="958173" y="102671"/>
                    <a:pt x="929370" y="102671"/>
                  </a:cubicBezTo>
                  <a:cubicBezTo>
                    <a:pt x="900567" y="102671"/>
                    <a:pt x="882814" y="102671"/>
                    <a:pt x="879130" y="74787"/>
                  </a:cubicBezTo>
                  <a:cubicBezTo>
                    <a:pt x="875447" y="46904"/>
                    <a:pt x="874481" y="45938"/>
                    <a:pt x="840968" y="53422"/>
                  </a:cubicBezTo>
                  <a:cubicBezTo>
                    <a:pt x="807455" y="60906"/>
                    <a:pt x="826113" y="48714"/>
                    <a:pt x="814942" y="31996"/>
                  </a:cubicBezTo>
                  <a:cubicBezTo>
                    <a:pt x="803771" y="15278"/>
                    <a:pt x="760053" y="-18219"/>
                    <a:pt x="738677" y="12502"/>
                  </a:cubicBezTo>
                  <a:cubicBezTo>
                    <a:pt x="717301" y="43222"/>
                    <a:pt x="675395" y="26444"/>
                    <a:pt x="675395" y="26444"/>
                  </a:cubicBezTo>
                  <a:cubicBezTo>
                    <a:pt x="675395" y="26444"/>
                    <a:pt x="649369" y="30125"/>
                    <a:pt x="634454" y="41291"/>
                  </a:cubicBezTo>
                  <a:cubicBezTo>
                    <a:pt x="620095" y="51241"/>
                    <a:pt x="602181" y="54620"/>
                    <a:pt x="585181" y="50585"/>
                  </a:cubicBezTo>
                  <a:cubicBezTo>
                    <a:pt x="573104" y="46904"/>
                    <a:pt x="558190" y="52456"/>
                    <a:pt x="541463" y="83177"/>
                  </a:cubicBezTo>
                  <a:cubicBezTo>
                    <a:pt x="524737" y="113897"/>
                    <a:pt x="512479" y="137073"/>
                    <a:pt x="476248" y="133331"/>
                  </a:cubicBezTo>
                  <a:cubicBezTo>
                    <a:pt x="440018" y="129589"/>
                    <a:pt x="365565" y="120355"/>
                    <a:pt x="392556" y="168699"/>
                  </a:cubicBezTo>
                  <a:cubicBezTo>
                    <a:pt x="419548" y="217043"/>
                    <a:pt x="441830" y="258868"/>
                    <a:pt x="439052" y="280234"/>
                  </a:cubicBezTo>
                  <a:cubicBezTo>
                    <a:pt x="436274" y="301599"/>
                    <a:pt x="459522" y="307212"/>
                    <a:pt x="459522" y="307212"/>
                  </a:cubicBezTo>
                  <a:cubicBezTo>
                    <a:pt x="466246" y="312244"/>
                    <a:pt x="470080" y="320247"/>
                    <a:pt x="469787" y="328638"/>
                  </a:cubicBezTo>
                  <a:cubicBezTo>
                    <a:pt x="469787" y="343485"/>
                    <a:pt x="476248" y="370463"/>
                    <a:pt x="483736" y="376921"/>
                  </a:cubicBezTo>
                  <a:cubicBezTo>
                    <a:pt x="491224" y="383379"/>
                    <a:pt x="504206" y="419712"/>
                    <a:pt x="464172" y="404865"/>
                  </a:cubicBezTo>
                  <a:cubicBezTo>
                    <a:pt x="424137" y="390018"/>
                    <a:pt x="398112" y="383500"/>
                    <a:pt x="413026" y="354650"/>
                  </a:cubicBezTo>
                  <a:cubicBezTo>
                    <a:pt x="427941" y="325801"/>
                    <a:pt x="392556" y="323930"/>
                    <a:pt x="392556" y="323930"/>
                  </a:cubicBezTo>
                  <a:cubicBezTo>
                    <a:pt x="392556" y="323930"/>
                    <a:pt x="344249" y="313730"/>
                    <a:pt x="343283" y="334190"/>
                  </a:cubicBezTo>
                  <a:cubicBezTo>
                    <a:pt x="342317" y="354650"/>
                    <a:pt x="308804" y="337932"/>
                    <a:pt x="308804" y="337932"/>
                  </a:cubicBezTo>
                  <a:cubicBezTo>
                    <a:pt x="308804" y="337932"/>
                    <a:pt x="204521" y="328638"/>
                    <a:pt x="242623" y="370463"/>
                  </a:cubicBezTo>
                  <a:cubicBezTo>
                    <a:pt x="280725" y="412289"/>
                    <a:pt x="273298" y="434620"/>
                    <a:pt x="273298" y="434620"/>
                  </a:cubicBezTo>
                  <a:cubicBezTo>
                    <a:pt x="273298" y="434620"/>
                    <a:pt x="263999" y="478316"/>
                    <a:pt x="282597" y="488516"/>
                  </a:cubicBezTo>
                  <a:cubicBezTo>
                    <a:pt x="301195" y="498716"/>
                    <a:pt x="333742" y="508192"/>
                    <a:pt x="347691" y="508192"/>
                  </a:cubicBezTo>
                  <a:cubicBezTo>
                    <a:pt x="361640" y="508192"/>
                    <a:pt x="370033" y="516521"/>
                    <a:pt x="383076" y="523944"/>
                  </a:cubicBezTo>
                  <a:cubicBezTo>
                    <a:pt x="392702" y="530175"/>
                    <a:pt x="405091" y="530175"/>
                    <a:pt x="414717" y="523944"/>
                  </a:cubicBezTo>
                  <a:cubicBezTo>
                    <a:pt x="421239" y="519297"/>
                    <a:pt x="492854" y="500708"/>
                    <a:pt x="470512" y="533299"/>
                  </a:cubicBezTo>
                  <a:cubicBezTo>
                    <a:pt x="448170" y="565891"/>
                    <a:pt x="451914" y="581583"/>
                    <a:pt x="451914" y="581583"/>
                  </a:cubicBezTo>
                  <a:cubicBezTo>
                    <a:pt x="451914" y="581583"/>
                    <a:pt x="449136" y="628961"/>
                    <a:pt x="420272" y="629866"/>
                  </a:cubicBezTo>
                  <a:cubicBezTo>
                    <a:pt x="391409" y="630771"/>
                    <a:pt x="387725" y="611277"/>
                    <a:pt x="368161" y="625219"/>
                  </a:cubicBezTo>
                  <a:cubicBezTo>
                    <a:pt x="348597" y="639161"/>
                    <a:pt x="339358" y="646645"/>
                    <a:pt x="329093" y="629866"/>
                  </a:cubicBezTo>
                  <a:cubicBezTo>
                    <a:pt x="318827" y="613088"/>
                    <a:pt x="293768" y="594498"/>
                    <a:pt x="271426" y="620572"/>
                  </a:cubicBezTo>
                  <a:cubicBezTo>
                    <a:pt x="249084" y="646645"/>
                    <a:pt x="237973" y="667950"/>
                    <a:pt x="197939" y="692152"/>
                  </a:cubicBezTo>
                  <a:cubicBezTo>
                    <a:pt x="157904" y="716354"/>
                    <a:pt x="169136" y="777674"/>
                    <a:pt x="180367" y="781416"/>
                  </a:cubicBezTo>
                  <a:cubicBezTo>
                    <a:pt x="191598" y="785158"/>
                    <a:pt x="228674" y="768379"/>
                    <a:pt x="191538" y="804652"/>
                  </a:cubicBezTo>
                  <a:cubicBezTo>
                    <a:pt x="154402" y="840925"/>
                    <a:pt x="164607" y="824207"/>
                    <a:pt x="177589" y="845573"/>
                  </a:cubicBezTo>
                  <a:cubicBezTo>
                    <a:pt x="190572" y="866938"/>
                    <a:pt x="195282" y="865067"/>
                    <a:pt x="193410" y="879009"/>
                  </a:cubicBezTo>
                  <a:cubicBezTo>
                    <a:pt x="191538" y="892951"/>
                    <a:pt x="201803" y="927292"/>
                    <a:pt x="231573" y="920895"/>
                  </a:cubicBezTo>
                  <a:cubicBezTo>
                    <a:pt x="261342" y="914497"/>
                    <a:pt x="298538" y="887398"/>
                    <a:pt x="296666" y="910634"/>
                  </a:cubicBezTo>
                  <a:cubicBezTo>
                    <a:pt x="294795" y="933871"/>
                    <a:pt x="280846" y="960849"/>
                    <a:pt x="294795" y="964591"/>
                  </a:cubicBezTo>
                  <a:cubicBezTo>
                    <a:pt x="308743" y="968333"/>
                    <a:pt x="307838" y="973886"/>
                    <a:pt x="280846" y="974791"/>
                  </a:cubicBezTo>
                  <a:cubicBezTo>
                    <a:pt x="253854" y="975697"/>
                    <a:pt x="271547" y="985957"/>
                    <a:pt x="271547" y="992475"/>
                  </a:cubicBezTo>
                  <a:cubicBezTo>
                    <a:pt x="271547" y="998993"/>
                    <a:pt x="266897" y="1034300"/>
                    <a:pt x="251077" y="1036171"/>
                  </a:cubicBezTo>
                  <a:cubicBezTo>
                    <a:pt x="235256" y="1038042"/>
                    <a:pt x="240872" y="1047337"/>
                    <a:pt x="268769" y="1046371"/>
                  </a:cubicBezTo>
                  <a:cubicBezTo>
                    <a:pt x="296666" y="1045406"/>
                    <a:pt x="283624" y="1032429"/>
                    <a:pt x="300410" y="1032429"/>
                  </a:cubicBezTo>
                  <a:cubicBezTo>
                    <a:pt x="317197" y="1032429"/>
                    <a:pt x="352461" y="1030558"/>
                    <a:pt x="348717" y="1041724"/>
                  </a:cubicBezTo>
                  <a:cubicBezTo>
                    <a:pt x="344974" y="1052890"/>
                    <a:pt x="346846" y="1058503"/>
                    <a:pt x="359889" y="1056632"/>
                  </a:cubicBezTo>
                  <a:cubicBezTo>
                    <a:pt x="372931" y="1054761"/>
                    <a:pt x="393341" y="1037077"/>
                    <a:pt x="383136" y="1070573"/>
                  </a:cubicBezTo>
                  <a:cubicBezTo>
                    <a:pt x="372931" y="1104070"/>
                    <a:pt x="401735" y="1116141"/>
                    <a:pt x="403606" y="1094715"/>
                  </a:cubicBezTo>
                  <a:cubicBezTo>
                    <a:pt x="405478" y="1073289"/>
                    <a:pt x="424077" y="1063150"/>
                    <a:pt x="427760" y="1078902"/>
                  </a:cubicBezTo>
                  <a:cubicBezTo>
                    <a:pt x="431443" y="1094655"/>
                    <a:pt x="435248" y="1094715"/>
                    <a:pt x="448230" y="1087292"/>
                  </a:cubicBezTo>
                  <a:cubicBezTo>
                    <a:pt x="461213" y="1079868"/>
                    <a:pt x="493820" y="1051079"/>
                    <a:pt x="481743" y="1078902"/>
                  </a:cubicBezTo>
                  <a:cubicBezTo>
                    <a:pt x="469667" y="1106726"/>
                    <a:pt x="460307" y="1106846"/>
                    <a:pt x="452880" y="1117046"/>
                  </a:cubicBezTo>
                  <a:cubicBezTo>
                    <a:pt x="445453" y="1127246"/>
                    <a:pt x="436153" y="1155190"/>
                    <a:pt x="427760" y="1169132"/>
                  </a:cubicBezTo>
                  <a:cubicBezTo>
                    <a:pt x="419367" y="1183074"/>
                    <a:pt x="412906" y="1191463"/>
                    <a:pt x="397085" y="1191463"/>
                  </a:cubicBezTo>
                  <a:cubicBezTo>
                    <a:pt x="381264" y="1191463"/>
                    <a:pt x="371060" y="1192368"/>
                    <a:pt x="368221" y="1206310"/>
                  </a:cubicBezTo>
                  <a:cubicBezTo>
                    <a:pt x="365383" y="1220252"/>
                    <a:pt x="371060" y="1238841"/>
                    <a:pt x="343162" y="1231418"/>
                  </a:cubicBezTo>
                  <a:cubicBezTo>
                    <a:pt x="315265" y="1223994"/>
                    <a:pt x="262187" y="1252783"/>
                    <a:pt x="259410" y="1263044"/>
                  </a:cubicBezTo>
                  <a:cubicBezTo>
                    <a:pt x="256632" y="1273304"/>
                    <a:pt x="246367" y="1282538"/>
                    <a:pt x="231512" y="1272338"/>
                  </a:cubicBezTo>
                  <a:cubicBezTo>
                    <a:pt x="216658" y="1262138"/>
                    <a:pt x="184050" y="1264854"/>
                    <a:pt x="155247" y="1281633"/>
                  </a:cubicBezTo>
                  <a:cubicBezTo>
                    <a:pt x="126444" y="1298411"/>
                    <a:pt x="108691" y="1321587"/>
                    <a:pt x="82786" y="1314163"/>
                  </a:cubicBezTo>
                  <a:cubicBezTo>
                    <a:pt x="56882" y="1306740"/>
                    <a:pt x="0" y="1315069"/>
                    <a:pt x="0" y="1331847"/>
                  </a:cubicBezTo>
                  <a:cubicBezTo>
                    <a:pt x="0" y="1348626"/>
                    <a:pt x="3744" y="1356955"/>
                    <a:pt x="29769" y="1345789"/>
                  </a:cubicBezTo>
                  <a:cubicBezTo>
                    <a:pt x="55795" y="1334624"/>
                    <a:pt x="57667" y="1354058"/>
                    <a:pt x="74393" y="1350859"/>
                  </a:cubicBezTo>
                  <a:cubicBezTo>
                    <a:pt x="91119" y="1347660"/>
                    <a:pt x="119077" y="1334624"/>
                    <a:pt x="142325" y="1331847"/>
                  </a:cubicBezTo>
                  <a:cubicBezTo>
                    <a:pt x="165573" y="1329071"/>
                    <a:pt x="173966" y="1314163"/>
                    <a:pt x="188821" y="1314163"/>
                  </a:cubicBezTo>
                  <a:cubicBezTo>
                    <a:pt x="203675" y="1314163"/>
                    <a:pt x="212974" y="1332753"/>
                    <a:pt x="230667" y="1322553"/>
                  </a:cubicBezTo>
                  <a:cubicBezTo>
                    <a:pt x="248359" y="1312353"/>
                    <a:pt x="266052" y="1302093"/>
                    <a:pt x="277223" y="1317905"/>
                  </a:cubicBezTo>
                  <a:cubicBezTo>
                    <a:pt x="288394" y="1333719"/>
                    <a:pt x="295821" y="1301127"/>
                    <a:pt x="319069" y="1300222"/>
                  </a:cubicBezTo>
                  <a:cubicBezTo>
                    <a:pt x="342317" y="1299317"/>
                    <a:pt x="356265" y="1326234"/>
                    <a:pt x="368342" y="1308611"/>
                  </a:cubicBezTo>
                  <a:cubicBezTo>
                    <a:pt x="380419" y="1290988"/>
                    <a:pt x="352522" y="1246265"/>
                    <a:pt x="392496" y="1251878"/>
                  </a:cubicBezTo>
                  <a:cubicBezTo>
                    <a:pt x="432470" y="1257491"/>
                    <a:pt x="455718" y="1250912"/>
                    <a:pt x="474377" y="1236970"/>
                  </a:cubicBezTo>
                  <a:cubicBezTo>
                    <a:pt x="493035" y="1223029"/>
                    <a:pt x="671470" y="1138472"/>
                    <a:pt x="645324" y="1108717"/>
                  </a:cubicBezTo>
                  <a:cubicBezTo>
                    <a:pt x="619177" y="1078963"/>
                    <a:pt x="628597" y="1061279"/>
                    <a:pt x="644418" y="1056632"/>
                  </a:cubicBezTo>
                  <a:cubicBezTo>
                    <a:pt x="660238" y="1051984"/>
                    <a:pt x="693691" y="1038042"/>
                    <a:pt x="705828" y="1016617"/>
                  </a:cubicBezTo>
                  <a:cubicBezTo>
                    <a:pt x="717965" y="995191"/>
                    <a:pt x="756007" y="922766"/>
                    <a:pt x="810896" y="928318"/>
                  </a:cubicBezTo>
                  <a:cubicBezTo>
                    <a:pt x="865785" y="933871"/>
                    <a:pt x="853709" y="959944"/>
                    <a:pt x="826717" y="953426"/>
                  </a:cubicBezTo>
                  <a:cubicBezTo>
                    <a:pt x="799725" y="946907"/>
                    <a:pt x="763495" y="970144"/>
                    <a:pt x="754256" y="1010159"/>
                  </a:cubicBezTo>
                  <a:cubicBezTo>
                    <a:pt x="745017" y="1050174"/>
                    <a:pt x="727265" y="1059408"/>
                    <a:pt x="743991" y="1059408"/>
                  </a:cubicBezTo>
                  <a:cubicBezTo>
                    <a:pt x="760717" y="1059408"/>
                    <a:pt x="768145" y="1069608"/>
                    <a:pt x="745863" y="1074315"/>
                  </a:cubicBezTo>
                  <a:cubicBezTo>
                    <a:pt x="723581" y="1079023"/>
                    <a:pt x="712350" y="1095681"/>
                    <a:pt x="733786" y="1102199"/>
                  </a:cubicBezTo>
                  <a:cubicBezTo>
                    <a:pt x="755222" y="1108717"/>
                    <a:pt x="802624" y="1088257"/>
                    <a:pt x="808179" y="1078902"/>
                  </a:cubicBezTo>
                  <a:cubicBezTo>
                    <a:pt x="813734" y="1069548"/>
                    <a:pt x="820256" y="1040819"/>
                    <a:pt x="847248" y="1042690"/>
                  </a:cubicBezTo>
                  <a:cubicBezTo>
                    <a:pt x="874239" y="1044561"/>
                    <a:pt x="894709" y="1069608"/>
                    <a:pt x="906786" y="1051019"/>
                  </a:cubicBezTo>
                  <a:cubicBezTo>
                    <a:pt x="918863" y="1032429"/>
                    <a:pt x="901231" y="975757"/>
                    <a:pt x="923513" y="974791"/>
                  </a:cubicBezTo>
                  <a:cubicBezTo>
                    <a:pt x="945794" y="973826"/>
                    <a:pt x="1009137" y="962720"/>
                    <a:pt x="991445" y="990604"/>
                  </a:cubicBezTo>
                  <a:cubicBezTo>
                    <a:pt x="973752" y="1018488"/>
                    <a:pt x="884444" y="1102199"/>
                    <a:pt x="917051" y="1083610"/>
                  </a:cubicBezTo>
                  <a:cubicBezTo>
                    <a:pt x="949659" y="1065021"/>
                    <a:pt x="976590" y="1025006"/>
                    <a:pt x="993377" y="1033395"/>
                  </a:cubicBezTo>
                  <a:cubicBezTo>
                    <a:pt x="1010163" y="1041784"/>
                    <a:pt x="1006359" y="1021324"/>
                    <a:pt x="1028701" y="1029653"/>
                  </a:cubicBezTo>
                  <a:cubicBezTo>
                    <a:pt x="1051043" y="1037982"/>
                    <a:pt x="1091018" y="1059408"/>
                    <a:pt x="1131354" y="1058503"/>
                  </a:cubicBezTo>
                  <a:cubicBezTo>
                    <a:pt x="1171691" y="1057598"/>
                    <a:pt x="1175072" y="1079868"/>
                    <a:pt x="1208525" y="1085481"/>
                  </a:cubicBezTo>
                  <a:cubicBezTo>
                    <a:pt x="1241978" y="1091094"/>
                    <a:pt x="1262508" y="1095681"/>
                    <a:pt x="1273679" y="1080773"/>
                  </a:cubicBezTo>
                  <a:cubicBezTo>
                    <a:pt x="1284850" y="1065866"/>
                    <a:pt x="1315525" y="1060313"/>
                    <a:pt x="1296927" y="1080773"/>
                  </a:cubicBezTo>
                  <a:cubicBezTo>
                    <a:pt x="1278329" y="1101234"/>
                    <a:pt x="1256892" y="1114270"/>
                    <a:pt x="1278329" y="1120788"/>
                  </a:cubicBezTo>
                  <a:cubicBezTo>
                    <a:pt x="1299765" y="1127307"/>
                    <a:pt x="1400184" y="1171003"/>
                    <a:pt x="1413166" y="1198887"/>
                  </a:cubicBezTo>
                  <a:cubicBezTo>
                    <a:pt x="1426149" y="1226771"/>
                    <a:pt x="1433636" y="1213734"/>
                    <a:pt x="1441064" y="1206310"/>
                  </a:cubicBezTo>
                  <a:cubicBezTo>
                    <a:pt x="1448491" y="1198887"/>
                    <a:pt x="1456884" y="1203534"/>
                    <a:pt x="1433636" y="1236065"/>
                  </a:cubicBezTo>
                  <a:cubicBezTo>
                    <a:pt x="1433636" y="1236065"/>
                    <a:pt x="1435508" y="1246265"/>
                    <a:pt x="1449457" y="1267691"/>
                  </a:cubicBezTo>
                  <a:cubicBezTo>
                    <a:pt x="1463406" y="1289117"/>
                    <a:pt x="1458756" y="1321587"/>
                    <a:pt x="1480192" y="1329011"/>
                  </a:cubicBezTo>
                  <a:cubicBezTo>
                    <a:pt x="1501629" y="1336434"/>
                    <a:pt x="1494141" y="1377294"/>
                    <a:pt x="1522038" y="1395038"/>
                  </a:cubicBezTo>
                  <a:cubicBezTo>
                    <a:pt x="1549936" y="1412783"/>
                    <a:pt x="1525722" y="1291833"/>
                    <a:pt x="1541543" y="1343918"/>
                  </a:cubicBezTo>
                  <a:cubicBezTo>
                    <a:pt x="1557363" y="1396004"/>
                    <a:pt x="1560141" y="1415378"/>
                    <a:pt x="1566662" y="1391236"/>
                  </a:cubicBezTo>
                  <a:cubicBezTo>
                    <a:pt x="1573184" y="1367094"/>
                    <a:pt x="1589910" y="1347660"/>
                    <a:pt x="1588099" y="1388580"/>
                  </a:cubicBezTo>
                  <a:cubicBezTo>
                    <a:pt x="1586287" y="1429501"/>
                    <a:pt x="1614124" y="1428535"/>
                    <a:pt x="1597398" y="1437830"/>
                  </a:cubicBezTo>
                  <a:cubicBezTo>
                    <a:pt x="1580671" y="1447124"/>
                    <a:pt x="1570406" y="1458290"/>
                    <a:pt x="1589004" y="1460161"/>
                  </a:cubicBezTo>
                  <a:cubicBezTo>
                    <a:pt x="1607602" y="1462032"/>
                    <a:pt x="1663397" y="1536388"/>
                    <a:pt x="1650415" y="1517799"/>
                  </a:cubicBezTo>
                  <a:cubicBezTo>
                    <a:pt x="1637432" y="1499210"/>
                    <a:pt x="1644074" y="1478750"/>
                    <a:pt x="1652347" y="1493658"/>
                  </a:cubicBezTo>
                  <a:cubicBezTo>
                    <a:pt x="1660620" y="1508565"/>
                    <a:pt x="1688577" y="1522507"/>
                    <a:pt x="1682962" y="1492752"/>
                  </a:cubicBezTo>
                  <a:cubicBezTo>
                    <a:pt x="1677346" y="1462997"/>
                    <a:pt x="1652770" y="1412783"/>
                    <a:pt x="1683686" y="1433243"/>
                  </a:cubicBezTo>
                  <a:cubicBezTo>
                    <a:pt x="1714603" y="1453703"/>
                    <a:pt x="1749022" y="1527154"/>
                    <a:pt x="1764842" y="1506694"/>
                  </a:cubicBezTo>
                  <a:cubicBezTo>
                    <a:pt x="1780663" y="1486234"/>
                    <a:pt x="1813753" y="1373673"/>
                    <a:pt x="1764480" y="135598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1" name="Freeform 100">
              <a:extLst>
                <a:ext uri="{FF2B5EF4-FFF2-40B4-BE49-F238E27FC236}">
                  <a16:creationId xmlns:a16="http://schemas.microsoft.com/office/drawing/2014/main" id="{337B2039-2FA0-A942-A509-15DB0C58E1C5}"/>
                </a:ext>
              </a:extLst>
            </p:cNvPr>
            <p:cNvSpPr/>
            <p:nvPr/>
          </p:nvSpPr>
          <p:spPr>
            <a:xfrm>
              <a:off x="3684535" y="5839662"/>
              <a:ext cx="129004" cy="92100"/>
            </a:xfrm>
            <a:custGeom>
              <a:avLst/>
              <a:gdLst>
                <a:gd name="connsiteX0" fmla="*/ 83462 w 126806"/>
                <a:gd name="connsiteY0" fmla="*/ 3911 h 90531"/>
                <a:gd name="connsiteX1" fmla="*/ 13356 w 126806"/>
                <a:gd name="connsiteY1" fmla="*/ 15982 h 90531"/>
                <a:gd name="connsiteX2" fmla="*/ 3453 w 126806"/>
                <a:gd name="connsiteY2" fmla="*/ 62454 h 90531"/>
                <a:gd name="connsiteX3" fmla="*/ 15892 w 126806"/>
                <a:gd name="connsiteY3" fmla="*/ 87864 h 90531"/>
                <a:gd name="connsiteX4" fmla="*/ 116310 w 126806"/>
                <a:gd name="connsiteY4" fmla="*/ 48211 h 90531"/>
                <a:gd name="connsiteX5" fmla="*/ 83462 w 126806"/>
                <a:gd name="connsiteY5" fmla="*/ 3911 h 90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806" h="90531">
                  <a:moveTo>
                    <a:pt x="83462" y="3911"/>
                  </a:moveTo>
                  <a:cubicBezTo>
                    <a:pt x="53270" y="-7255"/>
                    <a:pt x="35698" y="8256"/>
                    <a:pt x="13356" y="15982"/>
                  </a:cubicBezTo>
                  <a:cubicBezTo>
                    <a:pt x="-8986" y="23707"/>
                    <a:pt x="3453" y="62454"/>
                    <a:pt x="3453" y="62454"/>
                  </a:cubicBezTo>
                  <a:cubicBezTo>
                    <a:pt x="3453" y="62454"/>
                    <a:pt x="2849" y="68490"/>
                    <a:pt x="15892" y="87864"/>
                  </a:cubicBezTo>
                  <a:cubicBezTo>
                    <a:pt x="28935" y="107238"/>
                    <a:pt x="82314" y="60584"/>
                    <a:pt x="116310" y="48211"/>
                  </a:cubicBezTo>
                  <a:cubicBezTo>
                    <a:pt x="150307" y="35838"/>
                    <a:pt x="113835" y="15016"/>
                    <a:pt x="83462" y="391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2" name="Freeform 101">
              <a:extLst>
                <a:ext uri="{FF2B5EF4-FFF2-40B4-BE49-F238E27FC236}">
                  <a16:creationId xmlns:a16="http://schemas.microsoft.com/office/drawing/2014/main" id="{D959620D-026D-D449-8A21-D9250C87A224}"/>
                </a:ext>
              </a:extLst>
            </p:cNvPr>
            <p:cNvSpPr/>
            <p:nvPr/>
          </p:nvSpPr>
          <p:spPr>
            <a:xfrm>
              <a:off x="3592589" y="5981161"/>
              <a:ext cx="18429" cy="30700"/>
            </a:xfrm>
            <a:custGeom>
              <a:avLst/>
              <a:gdLst>
                <a:gd name="connsiteX0" fmla="*/ 780 w 18115"/>
                <a:gd name="connsiteY0" fmla="*/ 14743 h 30177"/>
                <a:gd name="connsiteX1" fmla="*/ 10743 w 18115"/>
                <a:gd name="connsiteY1" fmla="*/ 30254 h 30177"/>
                <a:gd name="connsiteX2" fmla="*/ 20646 w 18115"/>
                <a:gd name="connsiteY2" fmla="*/ 9794 h 30177"/>
                <a:gd name="connsiteX3" fmla="*/ 780 w 18115"/>
                <a:gd name="connsiteY3" fmla="*/ 14743 h 30177"/>
              </a:gdLst>
              <a:ahLst/>
              <a:cxnLst>
                <a:cxn ang="0">
                  <a:pos x="connsiteX0" y="connsiteY0"/>
                </a:cxn>
                <a:cxn ang="0">
                  <a:pos x="connsiteX1" y="connsiteY1"/>
                </a:cxn>
                <a:cxn ang="0">
                  <a:pos x="connsiteX2" y="connsiteY2"/>
                </a:cxn>
                <a:cxn ang="0">
                  <a:pos x="connsiteX3" y="connsiteY3"/>
                </a:cxn>
              </a:cxnLst>
              <a:rect l="l" t="t" r="r" b="b"/>
              <a:pathLst>
                <a:path w="18115" h="30177">
                  <a:moveTo>
                    <a:pt x="780" y="14743"/>
                  </a:moveTo>
                  <a:cubicBezTo>
                    <a:pt x="-1032" y="16011"/>
                    <a:pt x="-428" y="30254"/>
                    <a:pt x="10743" y="30254"/>
                  </a:cubicBezTo>
                  <a:cubicBezTo>
                    <a:pt x="21914" y="30254"/>
                    <a:pt x="20646" y="9794"/>
                    <a:pt x="20646" y="9794"/>
                  </a:cubicBezTo>
                  <a:cubicBezTo>
                    <a:pt x="15212" y="-14347"/>
                    <a:pt x="2652" y="13597"/>
                    <a:pt x="780" y="1474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3" name="Freeform 102">
              <a:extLst>
                <a:ext uri="{FF2B5EF4-FFF2-40B4-BE49-F238E27FC236}">
                  <a16:creationId xmlns:a16="http://schemas.microsoft.com/office/drawing/2014/main" id="{A696B571-2C72-EA44-9DDE-57847009718C}"/>
                </a:ext>
              </a:extLst>
            </p:cNvPr>
            <p:cNvSpPr/>
            <p:nvPr/>
          </p:nvSpPr>
          <p:spPr>
            <a:xfrm>
              <a:off x="3769570" y="5774177"/>
              <a:ext cx="61431" cy="55260"/>
            </a:xfrm>
            <a:custGeom>
              <a:avLst/>
              <a:gdLst>
                <a:gd name="connsiteX0" fmla="*/ 57541 w 60383"/>
                <a:gd name="connsiteY0" fmla="*/ 27299 h 54318"/>
                <a:gd name="connsiteX1" fmla="*/ 52590 w 60383"/>
                <a:gd name="connsiteY1" fmla="*/ 5692 h 54318"/>
                <a:gd name="connsiteX2" fmla="*/ 12253 w 60383"/>
                <a:gd name="connsiteY2" fmla="*/ 29230 h 54318"/>
                <a:gd name="connsiteX3" fmla="*/ 8570 w 60383"/>
                <a:gd name="connsiteY3" fmla="*/ 50294 h 54318"/>
                <a:gd name="connsiteX4" fmla="*/ 46431 w 60383"/>
                <a:gd name="connsiteY4" fmla="*/ 50294 h 54318"/>
                <a:gd name="connsiteX5" fmla="*/ 46431 w 60383"/>
                <a:gd name="connsiteY5" fmla="*/ 47820 h 54318"/>
                <a:gd name="connsiteX6" fmla="*/ 57541 w 60383"/>
                <a:gd name="connsiteY6" fmla="*/ 27299 h 5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383" h="54318">
                  <a:moveTo>
                    <a:pt x="57541" y="27299"/>
                  </a:moveTo>
                  <a:cubicBezTo>
                    <a:pt x="45465" y="26092"/>
                    <a:pt x="44498" y="23617"/>
                    <a:pt x="52590" y="5692"/>
                  </a:cubicBezTo>
                  <a:cubicBezTo>
                    <a:pt x="60681" y="-12233"/>
                    <a:pt x="31516" y="16797"/>
                    <a:pt x="12253" y="29230"/>
                  </a:cubicBezTo>
                  <a:cubicBezTo>
                    <a:pt x="-7009" y="41663"/>
                    <a:pt x="177" y="40396"/>
                    <a:pt x="8570" y="50294"/>
                  </a:cubicBezTo>
                  <a:cubicBezTo>
                    <a:pt x="16963" y="60192"/>
                    <a:pt x="46431" y="50294"/>
                    <a:pt x="46431" y="50294"/>
                  </a:cubicBezTo>
                  <a:cubicBezTo>
                    <a:pt x="46431" y="50294"/>
                    <a:pt x="34354" y="53372"/>
                    <a:pt x="46431" y="47820"/>
                  </a:cubicBezTo>
                  <a:cubicBezTo>
                    <a:pt x="58508" y="42267"/>
                    <a:pt x="69920" y="28566"/>
                    <a:pt x="57541" y="2729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4" name="Freeform 103">
              <a:extLst>
                <a:ext uri="{FF2B5EF4-FFF2-40B4-BE49-F238E27FC236}">
                  <a16:creationId xmlns:a16="http://schemas.microsoft.com/office/drawing/2014/main" id="{5FE2136F-C9F9-F24B-81C0-9F97CF8EC31E}"/>
                </a:ext>
              </a:extLst>
            </p:cNvPr>
            <p:cNvSpPr/>
            <p:nvPr/>
          </p:nvSpPr>
          <p:spPr>
            <a:xfrm>
              <a:off x="3361078" y="5995367"/>
              <a:ext cx="18429" cy="12280"/>
            </a:xfrm>
            <a:custGeom>
              <a:avLst/>
              <a:gdLst>
                <a:gd name="connsiteX0" fmla="*/ 19358 w 18115"/>
                <a:gd name="connsiteY0" fmla="*/ 3012 h 12070"/>
                <a:gd name="connsiteX1" fmla="*/ 1243 w 18115"/>
                <a:gd name="connsiteY1" fmla="*/ 4581 h 12070"/>
                <a:gd name="connsiteX2" fmla="*/ 8066 w 18115"/>
                <a:gd name="connsiteY2" fmla="*/ 16652 h 12070"/>
                <a:gd name="connsiteX3" fmla="*/ 19358 w 18115"/>
                <a:gd name="connsiteY3" fmla="*/ 3012 h 12070"/>
              </a:gdLst>
              <a:ahLst/>
              <a:cxnLst>
                <a:cxn ang="0">
                  <a:pos x="connsiteX0" y="connsiteY0"/>
                </a:cxn>
                <a:cxn ang="0">
                  <a:pos x="connsiteX1" y="connsiteY1"/>
                </a:cxn>
                <a:cxn ang="0">
                  <a:pos x="connsiteX2" y="connsiteY2"/>
                </a:cxn>
                <a:cxn ang="0">
                  <a:pos x="connsiteX3" y="connsiteY3"/>
                </a:cxn>
              </a:cxnLst>
              <a:rect l="l" t="t" r="r" b="b"/>
              <a:pathLst>
                <a:path w="18115" h="12070">
                  <a:moveTo>
                    <a:pt x="19358" y="3012"/>
                  </a:moveTo>
                  <a:cubicBezTo>
                    <a:pt x="13921" y="-1552"/>
                    <a:pt x="5813" y="-850"/>
                    <a:pt x="1243" y="4581"/>
                  </a:cubicBezTo>
                  <a:cubicBezTo>
                    <a:pt x="1243" y="4581"/>
                    <a:pt x="-4312" y="18523"/>
                    <a:pt x="8066" y="16652"/>
                  </a:cubicBezTo>
                  <a:cubicBezTo>
                    <a:pt x="20445" y="14781"/>
                    <a:pt x="29321" y="11099"/>
                    <a:pt x="19358" y="301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5" name="Freeform 104">
              <a:extLst>
                <a:ext uri="{FF2B5EF4-FFF2-40B4-BE49-F238E27FC236}">
                  <a16:creationId xmlns:a16="http://schemas.microsoft.com/office/drawing/2014/main" id="{C1172C51-9538-9941-BC47-3653AD076045}"/>
                </a:ext>
              </a:extLst>
            </p:cNvPr>
            <p:cNvSpPr/>
            <p:nvPr/>
          </p:nvSpPr>
          <p:spPr>
            <a:xfrm>
              <a:off x="3334661" y="5980087"/>
              <a:ext cx="24573" cy="6140"/>
            </a:xfrm>
            <a:custGeom>
              <a:avLst/>
              <a:gdLst>
                <a:gd name="connsiteX0" fmla="*/ 3056 w 24153"/>
                <a:gd name="connsiteY0" fmla="*/ 5658 h 6035"/>
                <a:gd name="connsiteX1" fmla="*/ 10484 w 24153"/>
                <a:gd name="connsiteY1" fmla="*/ 11694 h 6035"/>
                <a:gd name="connsiteX2" fmla="*/ 25640 w 24153"/>
                <a:gd name="connsiteY2" fmla="*/ 3666 h 6035"/>
                <a:gd name="connsiteX3" fmla="*/ 3056 w 24153"/>
                <a:gd name="connsiteY3" fmla="*/ 5658 h 6035"/>
              </a:gdLst>
              <a:ahLst/>
              <a:cxnLst>
                <a:cxn ang="0">
                  <a:pos x="connsiteX0" y="connsiteY0"/>
                </a:cxn>
                <a:cxn ang="0">
                  <a:pos x="connsiteX1" y="connsiteY1"/>
                </a:cxn>
                <a:cxn ang="0">
                  <a:pos x="connsiteX2" y="connsiteY2"/>
                </a:cxn>
                <a:cxn ang="0">
                  <a:pos x="connsiteX3" y="connsiteY3"/>
                </a:cxn>
              </a:cxnLst>
              <a:rect l="l" t="t" r="r" b="b"/>
              <a:pathLst>
                <a:path w="24153" h="6035">
                  <a:moveTo>
                    <a:pt x="3056" y="5658"/>
                  </a:moveTo>
                  <a:cubicBezTo>
                    <a:pt x="-6846" y="11694"/>
                    <a:pt x="10484" y="11694"/>
                    <a:pt x="10484" y="11694"/>
                  </a:cubicBezTo>
                  <a:cubicBezTo>
                    <a:pt x="10484" y="11694"/>
                    <a:pt x="24734" y="9823"/>
                    <a:pt x="25640" y="3666"/>
                  </a:cubicBezTo>
                  <a:cubicBezTo>
                    <a:pt x="26546" y="-2490"/>
                    <a:pt x="12778" y="-256"/>
                    <a:pt x="3056" y="565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6" name="Freeform 105">
              <a:extLst>
                <a:ext uri="{FF2B5EF4-FFF2-40B4-BE49-F238E27FC236}">
                  <a16:creationId xmlns:a16="http://schemas.microsoft.com/office/drawing/2014/main" id="{05A0962A-37B9-0B4F-AC76-5A5CA1C0CB41}"/>
                </a:ext>
              </a:extLst>
            </p:cNvPr>
            <p:cNvSpPr/>
            <p:nvPr/>
          </p:nvSpPr>
          <p:spPr>
            <a:xfrm>
              <a:off x="2958532" y="5985123"/>
              <a:ext cx="67573" cy="42980"/>
            </a:xfrm>
            <a:custGeom>
              <a:avLst/>
              <a:gdLst>
                <a:gd name="connsiteX0" fmla="*/ 30883 w 66422"/>
                <a:gd name="connsiteY0" fmla="*/ 45 h 42248"/>
                <a:gd name="connsiteX1" fmla="*/ 18504 w 66422"/>
                <a:gd name="connsiteY1" fmla="*/ 22979 h 42248"/>
                <a:gd name="connsiteX2" fmla="*/ 4857 w 66422"/>
                <a:gd name="connsiteY2" fmla="*/ 33541 h 42248"/>
                <a:gd name="connsiteX3" fmla="*/ 31185 w 66422"/>
                <a:gd name="connsiteY3" fmla="*/ 47483 h 42248"/>
                <a:gd name="connsiteX4" fmla="*/ 68683 w 66422"/>
                <a:gd name="connsiteY4" fmla="*/ 26419 h 42248"/>
                <a:gd name="connsiteX5" fmla="*/ 30883 w 66422"/>
                <a:gd name="connsiteY5" fmla="*/ 45 h 4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22" h="42248">
                  <a:moveTo>
                    <a:pt x="30883" y="45"/>
                  </a:moveTo>
                  <a:cubicBezTo>
                    <a:pt x="12285" y="1010"/>
                    <a:pt x="23456" y="10607"/>
                    <a:pt x="18504" y="22979"/>
                  </a:cubicBezTo>
                  <a:cubicBezTo>
                    <a:pt x="13553" y="35352"/>
                    <a:pt x="4857" y="33541"/>
                    <a:pt x="4857" y="33541"/>
                  </a:cubicBezTo>
                  <a:cubicBezTo>
                    <a:pt x="-11567" y="43741"/>
                    <a:pt x="17840" y="47483"/>
                    <a:pt x="31185" y="47483"/>
                  </a:cubicBezTo>
                  <a:cubicBezTo>
                    <a:pt x="44530" y="47483"/>
                    <a:pt x="68079" y="40663"/>
                    <a:pt x="68683" y="26419"/>
                  </a:cubicBezTo>
                  <a:cubicBezTo>
                    <a:pt x="69287" y="12175"/>
                    <a:pt x="49481" y="-861"/>
                    <a:pt x="30883" y="4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7" name="Freeform 106">
              <a:extLst>
                <a:ext uri="{FF2B5EF4-FFF2-40B4-BE49-F238E27FC236}">
                  <a16:creationId xmlns:a16="http://schemas.microsoft.com/office/drawing/2014/main" id="{3C5F425C-B29A-5C4C-AE00-B2F424768C05}"/>
                </a:ext>
              </a:extLst>
            </p:cNvPr>
            <p:cNvSpPr/>
            <p:nvPr/>
          </p:nvSpPr>
          <p:spPr>
            <a:xfrm>
              <a:off x="2840184" y="6001517"/>
              <a:ext cx="92146" cy="30700"/>
            </a:xfrm>
            <a:custGeom>
              <a:avLst/>
              <a:gdLst>
                <a:gd name="connsiteX0" fmla="*/ 31882 w 90575"/>
                <a:gd name="connsiteY0" fmla="*/ 2519 h 30177"/>
                <a:gd name="connsiteX1" fmla="*/ 241 w 90575"/>
                <a:gd name="connsiteY1" fmla="*/ 27325 h 30177"/>
                <a:gd name="connsiteX2" fmla="*/ 45529 w 90575"/>
                <a:gd name="connsiteY2" fmla="*/ 18935 h 30177"/>
                <a:gd name="connsiteX3" fmla="*/ 81759 w 90575"/>
                <a:gd name="connsiteY3" fmla="*/ 14650 h 30177"/>
                <a:gd name="connsiteX4" fmla="*/ 31882 w 90575"/>
                <a:gd name="connsiteY4" fmla="*/ 2519 h 301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575" h="30177">
                  <a:moveTo>
                    <a:pt x="31882" y="2519"/>
                  </a:moveTo>
                  <a:cubicBezTo>
                    <a:pt x="14793" y="5657"/>
                    <a:pt x="-2235" y="18030"/>
                    <a:pt x="241" y="27325"/>
                  </a:cubicBezTo>
                  <a:cubicBezTo>
                    <a:pt x="2717" y="36619"/>
                    <a:pt x="28440" y="25755"/>
                    <a:pt x="45529" y="18935"/>
                  </a:cubicBezTo>
                  <a:cubicBezTo>
                    <a:pt x="57127" y="14790"/>
                    <a:pt x="69514" y="13324"/>
                    <a:pt x="81759" y="14650"/>
                  </a:cubicBezTo>
                  <a:cubicBezTo>
                    <a:pt x="121492" y="-4301"/>
                    <a:pt x="48910" y="-559"/>
                    <a:pt x="31882" y="251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8" name="Freeform 107">
              <a:extLst>
                <a:ext uri="{FF2B5EF4-FFF2-40B4-BE49-F238E27FC236}">
                  <a16:creationId xmlns:a16="http://schemas.microsoft.com/office/drawing/2014/main" id="{2D87CFE2-5E9B-3D45-9521-487DED88872D}"/>
                </a:ext>
              </a:extLst>
            </p:cNvPr>
            <p:cNvSpPr/>
            <p:nvPr/>
          </p:nvSpPr>
          <p:spPr>
            <a:xfrm>
              <a:off x="2987063" y="5319466"/>
              <a:ext cx="6143" cy="6140"/>
            </a:xfrm>
            <a:custGeom>
              <a:avLst/>
              <a:gdLst>
                <a:gd name="connsiteX0" fmla="*/ 543 w 0"/>
                <a:gd name="connsiteY0" fmla="*/ 785 h 0"/>
                <a:gd name="connsiteX1" fmla="*/ 0 w 0"/>
                <a:gd name="connsiteY1" fmla="*/ 0 h 0"/>
              </a:gdLst>
              <a:ahLst/>
              <a:cxnLst>
                <a:cxn ang="0">
                  <a:pos x="connsiteX0" y="connsiteY0"/>
                </a:cxn>
                <a:cxn ang="0">
                  <a:pos x="connsiteX1" y="connsiteY1"/>
                </a:cxn>
              </a:cxnLst>
              <a:rect l="l" t="t" r="r" b="b"/>
              <a:pathLst>
                <a:path>
                  <a:moveTo>
                    <a:pt x="543" y="785"/>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9" name="Freeform 108">
              <a:extLst>
                <a:ext uri="{FF2B5EF4-FFF2-40B4-BE49-F238E27FC236}">
                  <a16:creationId xmlns:a16="http://schemas.microsoft.com/office/drawing/2014/main" id="{D6088D37-49EC-3746-8970-3D0BD7859A5B}"/>
                </a:ext>
              </a:extLst>
            </p:cNvPr>
            <p:cNvSpPr/>
            <p:nvPr/>
          </p:nvSpPr>
          <p:spPr>
            <a:xfrm>
              <a:off x="2959763" y="5301483"/>
              <a:ext cx="36858" cy="55260"/>
            </a:xfrm>
            <a:custGeom>
              <a:avLst/>
              <a:gdLst>
                <a:gd name="connsiteX0" fmla="*/ 27378 w 36230"/>
                <a:gd name="connsiteY0" fmla="*/ 18461 h 54318"/>
                <a:gd name="connsiteX1" fmla="*/ 26835 w 36230"/>
                <a:gd name="connsiteY1" fmla="*/ 17676 h 54318"/>
                <a:gd name="connsiteX2" fmla="*/ 27378 w 36230"/>
                <a:gd name="connsiteY2" fmla="*/ 18461 h 54318"/>
                <a:gd name="connsiteX3" fmla="*/ 27378 w 36230"/>
                <a:gd name="connsiteY3" fmla="*/ 18461 h 54318"/>
                <a:gd name="connsiteX4" fmla="*/ 7452 w 36230"/>
                <a:gd name="connsiteY4" fmla="*/ 777 h 54318"/>
                <a:gd name="connsiteX5" fmla="*/ 7452 w 36230"/>
                <a:gd name="connsiteY5" fmla="*/ 36567 h 54318"/>
                <a:gd name="connsiteX6" fmla="*/ 36315 w 36230"/>
                <a:gd name="connsiteY6" fmla="*/ 55157 h 54318"/>
                <a:gd name="connsiteX7" fmla="*/ 27982 w 36230"/>
                <a:gd name="connsiteY7" fmla="*/ 19306 h 5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30" h="54318">
                  <a:moveTo>
                    <a:pt x="27378" y="18461"/>
                  </a:moveTo>
                  <a:lnTo>
                    <a:pt x="26835" y="17676"/>
                  </a:lnTo>
                  <a:lnTo>
                    <a:pt x="27378" y="18461"/>
                  </a:lnTo>
                  <a:lnTo>
                    <a:pt x="27378" y="18461"/>
                  </a:lnTo>
                  <a:cubicBezTo>
                    <a:pt x="26774" y="17556"/>
                    <a:pt x="23755" y="-4353"/>
                    <a:pt x="7452" y="777"/>
                  </a:cubicBezTo>
                  <a:cubicBezTo>
                    <a:pt x="-8852" y="5908"/>
                    <a:pt x="6546" y="33308"/>
                    <a:pt x="7452" y="36567"/>
                  </a:cubicBezTo>
                  <a:cubicBezTo>
                    <a:pt x="8357" y="39827"/>
                    <a:pt x="24238" y="62580"/>
                    <a:pt x="36315" y="55157"/>
                  </a:cubicBezTo>
                  <a:cubicBezTo>
                    <a:pt x="46822" y="48638"/>
                    <a:pt x="31967" y="24979"/>
                    <a:pt x="27982" y="1930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0" name="Freeform 109">
              <a:extLst>
                <a:ext uri="{FF2B5EF4-FFF2-40B4-BE49-F238E27FC236}">
                  <a16:creationId xmlns:a16="http://schemas.microsoft.com/office/drawing/2014/main" id="{E0DCC09E-F85D-AB41-B886-8D2F0070A4C6}"/>
                </a:ext>
              </a:extLst>
            </p:cNvPr>
            <p:cNvSpPr/>
            <p:nvPr/>
          </p:nvSpPr>
          <p:spPr>
            <a:xfrm>
              <a:off x="3181997" y="5448382"/>
              <a:ext cx="79860" cy="61400"/>
            </a:xfrm>
            <a:custGeom>
              <a:avLst/>
              <a:gdLst>
                <a:gd name="connsiteX0" fmla="*/ 16108 w 78499"/>
                <a:gd name="connsiteY0" fmla="*/ 869 h 60354"/>
                <a:gd name="connsiteX1" fmla="*/ 1676 w 78499"/>
                <a:gd name="connsiteY1" fmla="*/ 21329 h 60354"/>
                <a:gd name="connsiteX2" fmla="*/ 43945 w 78499"/>
                <a:gd name="connsiteY2" fmla="*/ 59654 h 60354"/>
                <a:gd name="connsiteX3" fmla="*/ 80175 w 78499"/>
                <a:gd name="connsiteY3" fmla="*/ 32495 h 60354"/>
                <a:gd name="connsiteX4" fmla="*/ 16108 w 78499"/>
                <a:gd name="connsiteY4" fmla="*/ 869 h 60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99" h="60354">
                  <a:moveTo>
                    <a:pt x="16108" y="869"/>
                  </a:moveTo>
                  <a:cubicBezTo>
                    <a:pt x="-619" y="-4020"/>
                    <a:pt x="-2008" y="12940"/>
                    <a:pt x="1676" y="21329"/>
                  </a:cubicBezTo>
                  <a:cubicBezTo>
                    <a:pt x="11080" y="38470"/>
                    <a:pt x="25963" y="51964"/>
                    <a:pt x="43945" y="59654"/>
                  </a:cubicBezTo>
                  <a:cubicBezTo>
                    <a:pt x="67434" y="69431"/>
                    <a:pt x="67676" y="56214"/>
                    <a:pt x="80175" y="32495"/>
                  </a:cubicBezTo>
                  <a:cubicBezTo>
                    <a:pt x="92675" y="8775"/>
                    <a:pt x="16108" y="869"/>
                    <a:pt x="16108" y="86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1" name="Freeform 110">
              <a:extLst>
                <a:ext uri="{FF2B5EF4-FFF2-40B4-BE49-F238E27FC236}">
                  <a16:creationId xmlns:a16="http://schemas.microsoft.com/office/drawing/2014/main" id="{A382B72D-464D-4449-867C-C682B4867247}"/>
                </a:ext>
              </a:extLst>
            </p:cNvPr>
            <p:cNvSpPr/>
            <p:nvPr/>
          </p:nvSpPr>
          <p:spPr>
            <a:xfrm>
              <a:off x="3135606" y="5063962"/>
              <a:ext cx="86003" cy="110521"/>
            </a:xfrm>
            <a:custGeom>
              <a:avLst/>
              <a:gdLst>
                <a:gd name="connsiteX0" fmla="*/ 50779 w 84537"/>
                <a:gd name="connsiteY0" fmla="*/ 40091 h 108637"/>
                <a:gd name="connsiteX1" fmla="*/ 23787 w 84537"/>
                <a:gd name="connsiteY1" fmla="*/ 5689 h 108637"/>
                <a:gd name="connsiteX2" fmla="*/ 5189 w 84537"/>
                <a:gd name="connsiteY2" fmla="*/ 14984 h 108637"/>
                <a:gd name="connsiteX3" fmla="*/ 32664 w 84537"/>
                <a:gd name="connsiteY3" fmla="*/ 58198 h 108637"/>
                <a:gd name="connsiteX4" fmla="*/ 62433 w 84537"/>
                <a:gd name="connsiteY4" fmla="*/ 96342 h 108637"/>
                <a:gd name="connsiteX5" fmla="*/ 87976 w 84537"/>
                <a:gd name="connsiteY5" fmla="*/ 88435 h 108637"/>
                <a:gd name="connsiteX6" fmla="*/ 50779 w 84537"/>
                <a:gd name="connsiteY6" fmla="*/ 40091 h 10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37" h="108637">
                  <a:moveTo>
                    <a:pt x="50779" y="40091"/>
                  </a:moveTo>
                  <a:cubicBezTo>
                    <a:pt x="38486" y="31639"/>
                    <a:pt x="29069" y="19637"/>
                    <a:pt x="23787" y="5689"/>
                  </a:cubicBezTo>
                  <a:cubicBezTo>
                    <a:pt x="20104" y="-4993"/>
                    <a:pt x="10805" y="76"/>
                    <a:pt x="5189" y="14984"/>
                  </a:cubicBezTo>
                  <a:cubicBezTo>
                    <a:pt x="-426" y="29891"/>
                    <a:pt x="-10511" y="51197"/>
                    <a:pt x="32664" y="58198"/>
                  </a:cubicBezTo>
                  <a:cubicBezTo>
                    <a:pt x="32664" y="58198"/>
                    <a:pt x="59173" y="76304"/>
                    <a:pt x="62433" y="96342"/>
                  </a:cubicBezTo>
                  <a:cubicBezTo>
                    <a:pt x="65694" y="116379"/>
                    <a:pt x="97275" y="112577"/>
                    <a:pt x="87976" y="88435"/>
                  </a:cubicBezTo>
                  <a:cubicBezTo>
                    <a:pt x="80937" y="68831"/>
                    <a:pt x="67928" y="51924"/>
                    <a:pt x="50779" y="4009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4" name="Freeform 113">
              <a:extLst>
                <a:ext uri="{FF2B5EF4-FFF2-40B4-BE49-F238E27FC236}">
                  <a16:creationId xmlns:a16="http://schemas.microsoft.com/office/drawing/2014/main" id="{57E1B8F1-6972-DC40-8FD4-F1E4888E300A}"/>
                </a:ext>
              </a:extLst>
            </p:cNvPr>
            <p:cNvSpPr/>
            <p:nvPr/>
          </p:nvSpPr>
          <p:spPr>
            <a:xfrm>
              <a:off x="5145943" y="5494677"/>
              <a:ext cx="116718" cy="98241"/>
            </a:xfrm>
            <a:custGeom>
              <a:avLst/>
              <a:gdLst>
                <a:gd name="connsiteX0" fmla="*/ 47859 w 114729"/>
                <a:gd name="connsiteY0" fmla="*/ 2077 h 96566"/>
                <a:gd name="connsiteX1" fmla="*/ 1122 w 114729"/>
                <a:gd name="connsiteY1" fmla="*/ 40583 h 96566"/>
                <a:gd name="connsiteX2" fmla="*/ 39586 w 114729"/>
                <a:gd name="connsiteY2" fmla="*/ 88866 h 96566"/>
                <a:gd name="connsiteX3" fmla="*/ 83606 w 114729"/>
                <a:gd name="connsiteY3" fmla="*/ 88866 h 96566"/>
                <a:gd name="connsiteX4" fmla="*/ 103774 w 114729"/>
                <a:gd name="connsiteY4" fmla="*/ 61345 h 96566"/>
                <a:gd name="connsiteX5" fmla="*/ 47859 w 114729"/>
                <a:gd name="connsiteY5" fmla="*/ 2077 h 9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729" h="96566">
                  <a:moveTo>
                    <a:pt x="47859" y="2077"/>
                  </a:moveTo>
                  <a:cubicBezTo>
                    <a:pt x="31374" y="13061"/>
                    <a:pt x="-7030" y="24891"/>
                    <a:pt x="1122" y="40583"/>
                  </a:cubicBezTo>
                  <a:cubicBezTo>
                    <a:pt x="1122" y="40583"/>
                    <a:pt x="23101" y="88203"/>
                    <a:pt x="39586" y="88866"/>
                  </a:cubicBezTo>
                  <a:cubicBezTo>
                    <a:pt x="56071" y="89530"/>
                    <a:pt x="74428" y="68708"/>
                    <a:pt x="83606" y="88866"/>
                  </a:cubicBezTo>
                  <a:cubicBezTo>
                    <a:pt x="92784" y="109025"/>
                    <a:pt x="135838" y="97135"/>
                    <a:pt x="103774" y="61345"/>
                  </a:cubicBezTo>
                  <a:cubicBezTo>
                    <a:pt x="71710" y="25555"/>
                    <a:pt x="64344" y="-8908"/>
                    <a:pt x="47859" y="207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5" name="Freeform 114">
              <a:extLst>
                <a:ext uri="{FF2B5EF4-FFF2-40B4-BE49-F238E27FC236}">
                  <a16:creationId xmlns:a16="http://schemas.microsoft.com/office/drawing/2014/main" id="{27ED0E1A-CA6D-8145-9CB0-729E3704AF1B}"/>
                </a:ext>
              </a:extLst>
            </p:cNvPr>
            <p:cNvSpPr/>
            <p:nvPr/>
          </p:nvSpPr>
          <p:spPr>
            <a:xfrm>
              <a:off x="5344876" y="5608779"/>
              <a:ext cx="116718" cy="30700"/>
            </a:xfrm>
            <a:custGeom>
              <a:avLst/>
              <a:gdLst>
                <a:gd name="connsiteX0" fmla="*/ 98258 w 114729"/>
                <a:gd name="connsiteY0" fmla="*/ 548 h 30177"/>
                <a:gd name="connsiteX1" fmla="*/ 32259 w 114729"/>
                <a:gd name="connsiteY1" fmla="*/ 2480 h 30177"/>
                <a:gd name="connsiteX2" fmla="*/ 195 w 114729"/>
                <a:gd name="connsiteY2" fmla="*/ 8877 h 30177"/>
                <a:gd name="connsiteX3" fmla="*/ 43309 w 114729"/>
                <a:gd name="connsiteY3" fmla="*/ 29035 h 30177"/>
                <a:gd name="connsiteX4" fmla="*/ 110214 w 114729"/>
                <a:gd name="connsiteY4" fmla="*/ 22638 h 30177"/>
                <a:gd name="connsiteX5" fmla="*/ 98258 w 114729"/>
                <a:gd name="connsiteY5" fmla="*/ 548 h 30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729" h="30177">
                  <a:moveTo>
                    <a:pt x="98258" y="548"/>
                  </a:moveTo>
                  <a:cubicBezTo>
                    <a:pt x="76279" y="4290"/>
                    <a:pt x="48804" y="8877"/>
                    <a:pt x="32259" y="2480"/>
                  </a:cubicBezTo>
                  <a:cubicBezTo>
                    <a:pt x="32259" y="2480"/>
                    <a:pt x="2973" y="-4823"/>
                    <a:pt x="195" y="8877"/>
                  </a:cubicBezTo>
                  <a:cubicBezTo>
                    <a:pt x="-2583" y="22578"/>
                    <a:pt x="24952" y="17146"/>
                    <a:pt x="43309" y="29035"/>
                  </a:cubicBezTo>
                  <a:cubicBezTo>
                    <a:pt x="61666" y="40925"/>
                    <a:pt x="101036" y="32717"/>
                    <a:pt x="110214" y="22638"/>
                  </a:cubicBezTo>
                  <a:cubicBezTo>
                    <a:pt x="119393" y="12559"/>
                    <a:pt x="119997" y="-3133"/>
                    <a:pt x="98258" y="54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6" name="Freeform 115">
              <a:extLst>
                <a:ext uri="{FF2B5EF4-FFF2-40B4-BE49-F238E27FC236}">
                  <a16:creationId xmlns:a16="http://schemas.microsoft.com/office/drawing/2014/main" id="{ECE9BE1E-BEF5-B644-91E9-026E1ACE17FC}"/>
                </a:ext>
              </a:extLst>
            </p:cNvPr>
            <p:cNvSpPr/>
            <p:nvPr/>
          </p:nvSpPr>
          <p:spPr>
            <a:xfrm>
              <a:off x="5388137" y="5659474"/>
              <a:ext cx="55288" cy="49120"/>
            </a:xfrm>
            <a:custGeom>
              <a:avLst/>
              <a:gdLst>
                <a:gd name="connsiteX0" fmla="*/ 8695 w 54345"/>
                <a:gd name="connsiteY0" fmla="*/ 449 h 48283"/>
                <a:gd name="connsiteX1" fmla="*/ 15337 w 54345"/>
                <a:gd name="connsiteY1" fmla="*/ 42697 h 48283"/>
                <a:gd name="connsiteX2" fmla="*/ 50843 w 54345"/>
                <a:gd name="connsiteY2" fmla="*/ 42697 h 48283"/>
                <a:gd name="connsiteX3" fmla="*/ 8695 w 54345"/>
                <a:gd name="connsiteY3" fmla="*/ 449 h 48283"/>
              </a:gdLst>
              <a:ahLst/>
              <a:cxnLst>
                <a:cxn ang="0">
                  <a:pos x="connsiteX0" y="connsiteY0"/>
                </a:cxn>
                <a:cxn ang="0">
                  <a:pos x="connsiteX1" y="connsiteY1"/>
                </a:cxn>
                <a:cxn ang="0">
                  <a:pos x="connsiteX2" y="connsiteY2"/>
                </a:cxn>
                <a:cxn ang="0">
                  <a:pos x="connsiteX3" y="connsiteY3"/>
                </a:cxn>
              </a:cxnLst>
              <a:rect l="l" t="t" r="r" b="b"/>
              <a:pathLst>
                <a:path w="54345" h="48283">
                  <a:moveTo>
                    <a:pt x="8695" y="449"/>
                  </a:moveTo>
                  <a:cubicBezTo>
                    <a:pt x="-14190" y="-5104"/>
                    <a:pt x="15337" y="42697"/>
                    <a:pt x="15337" y="42697"/>
                  </a:cubicBezTo>
                  <a:cubicBezTo>
                    <a:pt x="20228" y="51207"/>
                    <a:pt x="27052" y="54768"/>
                    <a:pt x="50843" y="42697"/>
                  </a:cubicBezTo>
                  <a:cubicBezTo>
                    <a:pt x="74634" y="30626"/>
                    <a:pt x="31581" y="5941"/>
                    <a:pt x="8695" y="44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7" name="Freeform 116">
              <a:extLst>
                <a:ext uri="{FF2B5EF4-FFF2-40B4-BE49-F238E27FC236}">
                  <a16:creationId xmlns:a16="http://schemas.microsoft.com/office/drawing/2014/main" id="{E22E0C4C-1771-924E-AC5E-E8AB75FACE72}"/>
                </a:ext>
              </a:extLst>
            </p:cNvPr>
            <p:cNvSpPr/>
            <p:nvPr/>
          </p:nvSpPr>
          <p:spPr>
            <a:xfrm>
              <a:off x="5460039" y="5636737"/>
              <a:ext cx="147434" cy="98241"/>
            </a:xfrm>
            <a:custGeom>
              <a:avLst/>
              <a:gdLst>
                <a:gd name="connsiteX0" fmla="*/ 132334 w 144921"/>
                <a:gd name="connsiteY0" fmla="*/ 47483 h 96566"/>
                <a:gd name="connsiteX1" fmla="*/ 43448 w 144921"/>
                <a:gd name="connsiteY1" fmla="*/ 7589 h 96566"/>
                <a:gd name="connsiteX2" fmla="*/ 8607 w 144921"/>
                <a:gd name="connsiteY2" fmla="*/ 7589 h 96566"/>
                <a:gd name="connsiteX3" fmla="*/ 2568 w 144921"/>
                <a:gd name="connsiteY3" fmla="*/ 29196 h 96566"/>
                <a:gd name="connsiteX4" fmla="*/ 44113 w 144921"/>
                <a:gd name="connsiteY4" fmla="*/ 78626 h 96566"/>
                <a:gd name="connsiteX5" fmla="*/ 110112 w 144921"/>
                <a:gd name="connsiteY5" fmla="*/ 93292 h 96566"/>
                <a:gd name="connsiteX6" fmla="*/ 132334 w 144921"/>
                <a:gd name="connsiteY6" fmla="*/ 47483 h 9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921" h="96566">
                  <a:moveTo>
                    <a:pt x="132334" y="47483"/>
                  </a:moveTo>
                  <a:cubicBezTo>
                    <a:pt x="86502" y="26420"/>
                    <a:pt x="50755" y="18935"/>
                    <a:pt x="43448" y="7589"/>
                  </a:cubicBezTo>
                  <a:cubicBezTo>
                    <a:pt x="36142" y="-3757"/>
                    <a:pt x="15007" y="-1223"/>
                    <a:pt x="8607" y="7589"/>
                  </a:cubicBezTo>
                  <a:cubicBezTo>
                    <a:pt x="2206" y="16401"/>
                    <a:pt x="-3470" y="23945"/>
                    <a:pt x="2568" y="29196"/>
                  </a:cubicBezTo>
                  <a:cubicBezTo>
                    <a:pt x="2568" y="29196"/>
                    <a:pt x="31311" y="50259"/>
                    <a:pt x="44113" y="78626"/>
                  </a:cubicBezTo>
                  <a:cubicBezTo>
                    <a:pt x="56914" y="106993"/>
                    <a:pt x="97250" y="96732"/>
                    <a:pt x="110112" y="93292"/>
                  </a:cubicBezTo>
                  <a:cubicBezTo>
                    <a:pt x="122974" y="89852"/>
                    <a:pt x="178286" y="68486"/>
                    <a:pt x="132334" y="4748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8" name="Freeform 117">
              <a:extLst>
                <a:ext uri="{FF2B5EF4-FFF2-40B4-BE49-F238E27FC236}">
                  <a16:creationId xmlns:a16="http://schemas.microsoft.com/office/drawing/2014/main" id="{EB7CADC7-750F-924B-B816-09838FA82C33}"/>
                </a:ext>
              </a:extLst>
            </p:cNvPr>
            <p:cNvSpPr/>
            <p:nvPr/>
          </p:nvSpPr>
          <p:spPr>
            <a:xfrm>
              <a:off x="5600676" y="5798338"/>
              <a:ext cx="245722" cy="282442"/>
            </a:xfrm>
            <a:custGeom>
              <a:avLst/>
              <a:gdLst>
                <a:gd name="connsiteX0" fmla="*/ 234240 w 241535"/>
                <a:gd name="connsiteY0" fmla="*/ 140615 h 277629"/>
                <a:gd name="connsiteX1" fmla="*/ 201271 w 241535"/>
                <a:gd name="connsiteY1" fmla="*/ 95711 h 277629"/>
                <a:gd name="connsiteX2" fmla="*/ 145355 w 241535"/>
                <a:gd name="connsiteY2" fmla="*/ 45315 h 277629"/>
                <a:gd name="connsiteX3" fmla="*/ 28935 w 241535"/>
                <a:gd name="connsiteY3" fmla="*/ 9585 h 277629"/>
                <a:gd name="connsiteX4" fmla="*/ 29840 w 241535"/>
                <a:gd name="connsiteY4" fmla="*/ 14172 h 277629"/>
                <a:gd name="connsiteX5" fmla="*/ 29840 w 241535"/>
                <a:gd name="connsiteY5" fmla="*/ 68491 h 277629"/>
                <a:gd name="connsiteX6" fmla="*/ 12027 w 241535"/>
                <a:gd name="connsiteY6" fmla="*/ 128846 h 277629"/>
                <a:gd name="connsiteX7" fmla="*/ 28270 w 241535"/>
                <a:gd name="connsiteY7" fmla="*/ 190226 h 277629"/>
                <a:gd name="connsiteX8" fmla="*/ 43608 w 241535"/>
                <a:gd name="connsiteY8" fmla="*/ 272730 h 277629"/>
                <a:gd name="connsiteX9" fmla="*/ 89439 w 241535"/>
                <a:gd name="connsiteY9" fmla="*/ 268143 h 277629"/>
                <a:gd name="connsiteX10" fmla="*/ 165523 w 241535"/>
                <a:gd name="connsiteY10" fmla="*/ 208574 h 277629"/>
                <a:gd name="connsiteX11" fmla="*/ 218722 w 241535"/>
                <a:gd name="connsiteY11" fmla="*/ 191192 h 277629"/>
                <a:gd name="connsiteX12" fmla="*/ 234240 w 241535"/>
                <a:gd name="connsiteY12" fmla="*/ 140615 h 27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535" h="277629">
                  <a:moveTo>
                    <a:pt x="234240" y="140615"/>
                  </a:moveTo>
                  <a:cubicBezTo>
                    <a:pt x="202176" y="125949"/>
                    <a:pt x="206765" y="109472"/>
                    <a:pt x="201271" y="95711"/>
                  </a:cubicBezTo>
                  <a:cubicBezTo>
                    <a:pt x="195776" y="81950"/>
                    <a:pt x="162806" y="51713"/>
                    <a:pt x="145355" y="45315"/>
                  </a:cubicBezTo>
                  <a:cubicBezTo>
                    <a:pt x="127904" y="38917"/>
                    <a:pt x="39019" y="-23428"/>
                    <a:pt x="28935" y="9585"/>
                  </a:cubicBezTo>
                  <a:lnTo>
                    <a:pt x="29840" y="14172"/>
                  </a:lnTo>
                  <a:cubicBezTo>
                    <a:pt x="29840" y="14172"/>
                    <a:pt x="60999" y="43504"/>
                    <a:pt x="29840" y="68491"/>
                  </a:cubicBezTo>
                  <a:cubicBezTo>
                    <a:pt x="-1318" y="93478"/>
                    <a:pt x="-9470" y="104221"/>
                    <a:pt x="12027" y="128846"/>
                  </a:cubicBezTo>
                  <a:cubicBezTo>
                    <a:pt x="33524" y="153470"/>
                    <a:pt x="32196" y="174715"/>
                    <a:pt x="28270" y="190226"/>
                  </a:cubicBezTo>
                  <a:cubicBezTo>
                    <a:pt x="24345" y="205737"/>
                    <a:pt x="30746" y="267238"/>
                    <a:pt x="43608" y="272730"/>
                  </a:cubicBezTo>
                  <a:cubicBezTo>
                    <a:pt x="56470" y="278223"/>
                    <a:pt x="79355" y="282810"/>
                    <a:pt x="89439" y="268143"/>
                  </a:cubicBezTo>
                  <a:cubicBezTo>
                    <a:pt x="99524" y="253477"/>
                    <a:pt x="133459" y="202176"/>
                    <a:pt x="165523" y="208574"/>
                  </a:cubicBezTo>
                  <a:cubicBezTo>
                    <a:pt x="197587" y="214971"/>
                    <a:pt x="215944" y="192097"/>
                    <a:pt x="218722" y="191192"/>
                  </a:cubicBezTo>
                  <a:cubicBezTo>
                    <a:pt x="221499" y="190286"/>
                    <a:pt x="266365" y="155281"/>
                    <a:pt x="234240" y="14061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9" name="Freeform 118">
              <a:extLst>
                <a:ext uri="{FF2B5EF4-FFF2-40B4-BE49-F238E27FC236}">
                  <a16:creationId xmlns:a16="http://schemas.microsoft.com/office/drawing/2014/main" id="{06E887BF-FEFF-CE42-9656-7EEBF0C6AB98}"/>
                </a:ext>
              </a:extLst>
            </p:cNvPr>
            <p:cNvSpPr/>
            <p:nvPr/>
          </p:nvSpPr>
          <p:spPr>
            <a:xfrm>
              <a:off x="8513784" y="3456702"/>
              <a:ext cx="49144" cy="36841"/>
            </a:xfrm>
            <a:custGeom>
              <a:avLst/>
              <a:gdLst>
                <a:gd name="connsiteX0" fmla="*/ 51809 w 48307"/>
                <a:gd name="connsiteY0" fmla="*/ 23478 h 36212"/>
                <a:gd name="connsiteX1" fmla="*/ 39732 w 48307"/>
                <a:gd name="connsiteY1" fmla="*/ 39955 h 36212"/>
                <a:gd name="connsiteX2" fmla="*/ 36774 w 48307"/>
                <a:gd name="connsiteY2" fmla="*/ 38023 h 36212"/>
                <a:gd name="connsiteX3" fmla="*/ 27233 w 48307"/>
                <a:gd name="connsiteY3" fmla="*/ 34221 h 36212"/>
                <a:gd name="connsiteX4" fmla="*/ 8756 w 48307"/>
                <a:gd name="connsiteY4" fmla="*/ 21426 h 36212"/>
                <a:gd name="connsiteX5" fmla="*/ 3683 w 48307"/>
                <a:gd name="connsiteY5" fmla="*/ 21426 h 36212"/>
                <a:gd name="connsiteX6" fmla="*/ 0 w 48307"/>
                <a:gd name="connsiteY6" fmla="*/ 18468 h 36212"/>
                <a:gd name="connsiteX7" fmla="*/ 12741 w 48307"/>
                <a:gd name="connsiteY7" fmla="*/ 0 h 3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07" h="36212">
                  <a:moveTo>
                    <a:pt x="51809" y="23478"/>
                  </a:moveTo>
                  <a:lnTo>
                    <a:pt x="39732" y="39955"/>
                  </a:lnTo>
                  <a:cubicBezTo>
                    <a:pt x="38819" y="39206"/>
                    <a:pt x="37827" y="38558"/>
                    <a:pt x="36774" y="38023"/>
                  </a:cubicBezTo>
                  <a:cubicBezTo>
                    <a:pt x="33499" y="37008"/>
                    <a:pt x="30308" y="35736"/>
                    <a:pt x="27233" y="34221"/>
                  </a:cubicBezTo>
                  <a:cubicBezTo>
                    <a:pt x="22161" y="30358"/>
                    <a:pt x="15760" y="22150"/>
                    <a:pt x="8756" y="21426"/>
                  </a:cubicBezTo>
                  <a:cubicBezTo>
                    <a:pt x="7082" y="21761"/>
                    <a:pt x="5358" y="21761"/>
                    <a:pt x="3683" y="21426"/>
                  </a:cubicBezTo>
                  <a:cubicBezTo>
                    <a:pt x="2331" y="20605"/>
                    <a:pt x="1093" y="19611"/>
                    <a:pt x="0" y="18468"/>
                  </a:cubicBezTo>
                  <a:lnTo>
                    <a:pt x="1274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0" name="Freeform 119">
              <a:extLst>
                <a:ext uri="{FF2B5EF4-FFF2-40B4-BE49-F238E27FC236}">
                  <a16:creationId xmlns:a16="http://schemas.microsoft.com/office/drawing/2014/main" id="{36887FA7-7167-B349-B417-307F025DE662}"/>
                </a:ext>
              </a:extLst>
            </p:cNvPr>
            <p:cNvSpPr/>
            <p:nvPr/>
          </p:nvSpPr>
          <p:spPr>
            <a:xfrm>
              <a:off x="8489211" y="3429133"/>
              <a:ext cx="92146" cy="92100"/>
            </a:xfrm>
            <a:custGeom>
              <a:avLst/>
              <a:gdLst>
                <a:gd name="connsiteX0" fmla="*/ 47703 w 90575"/>
                <a:gd name="connsiteY0" fmla="*/ 0 h 90531"/>
                <a:gd name="connsiteX1" fmla="*/ 62376 w 90575"/>
                <a:gd name="connsiteY1" fmla="*/ 29875 h 90531"/>
                <a:gd name="connsiteX2" fmla="*/ 95346 w 90575"/>
                <a:gd name="connsiteY2" fmla="*/ 34643 h 90531"/>
                <a:gd name="connsiteX3" fmla="*/ 71494 w 90575"/>
                <a:gd name="connsiteY3" fmla="*/ 57819 h 90531"/>
                <a:gd name="connsiteX4" fmla="*/ 77110 w 90575"/>
                <a:gd name="connsiteY4" fmla="*/ 90592 h 90531"/>
                <a:gd name="connsiteX5" fmla="*/ 47703 w 90575"/>
                <a:gd name="connsiteY5" fmla="*/ 75141 h 90531"/>
                <a:gd name="connsiteX6" fmla="*/ 18236 w 90575"/>
                <a:gd name="connsiteY6" fmla="*/ 90592 h 90531"/>
                <a:gd name="connsiteX7" fmla="*/ 23852 w 90575"/>
                <a:gd name="connsiteY7" fmla="*/ 57819 h 90531"/>
                <a:gd name="connsiteX8" fmla="*/ 0 w 90575"/>
                <a:gd name="connsiteY8" fmla="*/ 34643 h 90531"/>
                <a:gd name="connsiteX9" fmla="*/ 32969 w 90575"/>
                <a:gd name="connsiteY9" fmla="*/ 29875 h 90531"/>
                <a:gd name="connsiteX10" fmla="*/ 47703 w 90575"/>
                <a:gd name="connsiteY10" fmla="*/ 0 h 90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575" h="90531">
                  <a:moveTo>
                    <a:pt x="47703" y="0"/>
                  </a:moveTo>
                  <a:lnTo>
                    <a:pt x="62376" y="29875"/>
                  </a:lnTo>
                  <a:lnTo>
                    <a:pt x="95346" y="34643"/>
                  </a:lnTo>
                  <a:lnTo>
                    <a:pt x="71494" y="57819"/>
                  </a:lnTo>
                  <a:lnTo>
                    <a:pt x="77110" y="90592"/>
                  </a:lnTo>
                  <a:lnTo>
                    <a:pt x="47703" y="75141"/>
                  </a:lnTo>
                  <a:lnTo>
                    <a:pt x="18236" y="90592"/>
                  </a:lnTo>
                  <a:lnTo>
                    <a:pt x="23852" y="57819"/>
                  </a:lnTo>
                  <a:lnTo>
                    <a:pt x="0" y="34643"/>
                  </a:lnTo>
                  <a:lnTo>
                    <a:pt x="32969" y="29875"/>
                  </a:lnTo>
                  <a:lnTo>
                    <a:pt x="47703"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2" name="Freeform 111">
              <a:extLst>
                <a:ext uri="{FF2B5EF4-FFF2-40B4-BE49-F238E27FC236}">
                  <a16:creationId xmlns:a16="http://schemas.microsoft.com/office/drawing/2014/main" id="{F8A8AFB7-E8C0-9C4E-91D0-B6A26B7555FF}"/>
                </a:ext>
              </a:extLst>
            </p:cNvPr>
            <p:cNvSpPr/>
            <p:nvPr/>
          </p:nvSpPr>
          <p:spPr>
            <a:xfrm>
              <a:off x="4738316" y="5435481"/>
              <a:ext cx="36858" cy="36841"/>
            </a:xfrm>
            <a:custGeom>
              <a:avLst/>
              <a:gdLst>
                <a:gd name="connsiteX0" fmla="*/ 1216 w 36230"/>
                <a:gd name="connsiteY0" fmla="*/ 37330 h 36212"/>
                <a:gd name="connsiteX1" fmla="*/ 32374 w 36230"/>
                <a:gd name="connsiteY1" fmla="*/ 20853 h 36212"/>
                <a:gd name="connsiteX2" fmla="*/ 1216 w 36230"/>
                <a:gd name="connsiteY2" fmla="*/ 37330 h 36212"/>
              </a:gdLst>
              <a:ahLst/>
              <a:cxnLst>
                <a:cxn ang="0">
                  <a:pos x="connsiteX0" y="connsiteY0"/>
                </a:cxn>
                <a:cxn ang="0">
                  <a:pos x="connsiteX1" y="connsiteY1"/>
                </a:cxn>
                <a:cxn ang="0">
                  <a:pos x="connsiteX2" y="connsiteY2"/>
                </a:cxn>
              </a:cxnLst>
              <a:rect l="l" t="t" r="r" b="b"/>
              <a:pathLst>
                <a:path w="36230" h="36212">
                  <a:moveTo>
                    <a:pt x="1216" y="37330"/>
                  </a:moveTo>
                  <a:cubicBezTo>
                    <a:pt x="12206" y="44693"/>
                    <a:pt x="32374" y="20853"/>
                    <a:pt x="32374" y="20853"/>
                  </a:cubicBezTo>
                  <a:cubicBezTo>
                    <a:pt x="58037" y="-31354"/>
                    <a:pt x="-9774" y="30027"/>
                    <a:pt x="1216" y="3733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3" name="Freeform 112">
              <a:extLst>
                <a:ext uri="{FF2B5EF4-FFF2-40B4-BE49-F238E27FC236}">
                  <a16:creationId xmlns:a16="http://schemas.microsoft.com/office/drawing/2014/main" id="{DB102698-9A15-8A43-AE09-3172A390E100}"/>
                </a:ext>
              </a:extLst>
            </p:cNvPr>
            <p:cNvSpPr/>
            <p:nvPr/>
          </p:nvSpPr>
          <p:spPr>
            <a:xfrm>
              <a:off x="4841036" y="5381216"/>
              <a:ext cx="92146" cy="73680"/>
            </a:xfrm>
            <a:custGeom>
              <a:avLst/>
              <a:gdLst>
                <a:gd name="connsiteX0" fmla="*/ 73488 w 90575"/>
                <a:gd name="connsiteY0" fmla="*/ 18 h 72425"/>
                <a:gd name="connsiteX1" fmla="*/ 182 w 90575"/>
                <a:gd name="connsiteY1" fmla="*/ 36230 h 72425"/>
                <a:gd name="connsiteX2" fmla="*/ 20350 w 90575"/>
                <a:gd name="connsiteY2" fmla="*/ 60372 h 72425"/>
                <a:gd name="connsiteX3" fmla="*/ 87256 w 90575"/>
                <a:gd name="connsiteY3" fmla="*/ 60372 h 72425"/>
                <a:gd name="connsiteX4" fmla="*/ 73488 w 90575"/>
                <a:gd name="connsiteY4" fmla="*/ 18 h 72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575" h="72425">
                  <a:moveTo>
                    <a:pt x="73488" y="18"/>
                  </a:moveTo>
                  <a:cubicBezTo>
                    <a:pt x="49697" y="923"/>
                    <a:pt x="-3501" y="10339"/>
                    <a:pt x="182" y="36230"/>
                  </a:cubicBezTo>
                  <a:cubicBezTo>
                    <a:pt x="3865" y="62123"/>
                    <a:pt x="20350" y="60372"/>
                    <a:pt x="20350" y="60372"/>
                  </a:cubicBezTo>
                  <a:cubicBezTo>
                    <a:pt x="20350" y="60372"/>
                    <a:pt x="75360" y="87834"/>
                    <a:pt x="87256" y="60372"/>
                  </a:cubicBezTo>
                  <a:cubicBezTo>
                    <a:pt x="99151" y="32911"/>
                    <a:pt x="97340" y="-887"/>
                    <a:pt x="73488" y="1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sp>
        <p:nvSpPr>
          <p:cNvPr id="124" name="TextBox 123">
            <a:extLst>
              <a:ext uri="{FF2B5EF4-FFF2-40B4-BE49-F238E27FC236}">
                <a16:creationId xmlns:a16="http://schemas.microsoft.com/office/drawing/2014/main" id="{E5FD1129-8576-F34D-9FF7-B0793A76450F}"/>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26" name="TextBox 125">
            <a:extLst>
              <a:ext uri="{FF2B5EF4-FFF2-40B4-BE49-F238E27FC236}">
                <a16:creationId xmlns:a16="http://schemas.microsoft.com/office/drawing/2014/main" id="{4BA6B0AB-E3D6-1943-9D52-829C95776B0A}"/>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8" name="TextBox 127">
            <a:extLst>
              <a:ext uri="{FF2B5EF4-FFF2-40B4-BE49-F238E27FC236}">
                <a16:creationId xmlns:a16="http://schemas.microsoft.com/office/drawing/2014/main" id="{4AC8BA45-5C9F-174C-A765-AAB5405C38B6}"/>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0" name="TextBox 129">
            <a:extLst>
              <a:ext uri="{FF2B5EF4-FFF2-40B4-BE49-F238E27FC236}">
                <a16:creationId xmlns:a16="http://schemas.microsoft.com/office/drawing/2014/main" id="{52D811AF-D1A1-B14C-A475-C3BE26B2E82D}"/>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31" name="Straight Connector 130">
            <a:extLst>
              <a:ext uri="{FF2B5EF4-FFF2-40B4-BE49-F238E27FC236}">
                <a16:creationId xmlns:a16="http://schemas.microsoft.com/office/drawing/2014/main" id="{14E19820-FA44-B343-8C07-263DA513A014}"/>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32" name="Freeform 57">
            <a:extLst>
              <a:ext uri="{FF2B5EF4-FFF2-40B4-BE49-F238E27FC236}">
                <a16:creationId xmlns:a16="http://schemas.microsoft.com/office/drawing/2014/main" id="{910405DE-20F3-BE4B-966B-1DD2FE5136FF}"/>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3" name="Freeform 101">
            <a:extLst>
              <a:ext uri="{FF2B5EF4-FFF2-40B4-BE49-F238E27FC236}">
                <a16:creationId xmlns:a16="http://schemas.microsoft.com/office/drawing/2014/main" id="{A326DFAE-B920-FB4A-902A-972CE296F4FE}"/>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4" name="Freeform 106">
            <a:extLst>
              <a:ext uri="{FF2B5EF4-FFF2-40B4-BE49-F238E27FC236}">
                <a16:creationId xmlns:a16="http://schemas.microsoft.com/office/drawing/2014/main" id="{D4D96986-C56F-E344-A449-FE44429280AA}"/>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5" name="Freeform 113">
            <a:extLst>
              <a:ext uri="{FF2B5EF4-FFF2-40B4-BE49-F238E27FC236}">
                <a16:creationId xmlns:a16="http://schemas.microsoft.com/office/drawing/2014/main" id="{84EBE14C-7769-D747-A70A-DD0A7297D956}"/>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9" name="TextBox 138">
            <a:extLst>
              <a:ext uri="{FF2B5EF4-FFF2-40B4-BE49-F238E27FC236}">
                <a16:creationId xmlns:a16="http://schemas.microsoft.com/office/drawing/2014/main" id="{F99B0F5D-BD45-CC4B-AE7B-873B2622E0EF}"/>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143" name="TextBox 142">
            <a:extLst>
              <a:ext uri="{FF2B5EF4-FFF2-40B4-BE49-F238E27FC236}">
                <a16:creationId xmlns:a16="http://schemas.microsoft.com/office/drawing/2014/main" id="{5045EB8B-46A9-164D-9818-1058F2061495}"/>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144" name="Rounded Rectangle 143">
            <a:extLst>
              <a:ext uri="{FF2B5EF4-FFF2-40B4-BE49-F238E27FC236}">
                <a16:creationId xmlns:a16="http://schemas.microsoft.com/office/drawing/2014/main" id="{2DDFE4F5-836D-E244-9F14-48CC026CCA94}"/>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5" name="Rounded Rectangle 144">
            <a:extLst>
              <a:ext uri="{FF2B5EF4-FFF2-40B4-BE49-F238E27FC236}">
                <a16:creationId xmlns:a16="http://schemas.microsoft.com/office/drawing/2014/main" id="{34F78ED8-A98A-984A-B729-CB75EDD3D44D}"/>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147" name="Straight Connector 146">
            <a:extLst>
              <a:ext uri="{FF2B5EF4-FFF2-40B4-BE49-F238E27FC236}">
                <a16:creationId xmlns:a16="http://schemas.microsoft.com/office/drawing/2014/main" id="{00129E2F-8356-8E41-8895-1C94B7229860}"/>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631EDCB1-ABED-124B-BBC1-AE67B1E53EA8}"/>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3" name="TextBox 152">
            <a:extLst>
              <a:ext uri="{FF2B5EF4-FFF2-40B4-BE49-F238E27FC236}">
                <a16:creationId xmlns:a16="http://schemas.microsoft.com/office/drawing/2014/main" id="{6A83AED7-2229-CE4F-99AE-DB9AB5683BF3}"/>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154" name="TextBox 153">
            <a:extLst>
              <a:ext uri="{FF2B5EF4-FFF2-40B4-BE49-F238E27FC236}">
                <a16:creationId xmlns:a16="http://schemas.microsoft.com/office/drawing/2014/main" id="{847FC9A5-17BE-2E4C-A74A-DC8EC7F1C0A9}"/>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155" name="Freeform 51">
            <a:extLst>
              <a:ext uri="{FF2B5EF4-FFF2-40B4-BE49-F238E27FC236}">
                <a16:creationId xmlns:a16="http://schemas.microsoft.com/office/drawing/2014/main" id="{3371DA7B-48B9-204A-9F1B-004AC1BAABD5}"/>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156" name="Freeform 85">
            <a:extLst>
              <a:ext uri="{FF2B5EF4-FFF2-40B4-BE49-F238E27FC236}">
                <a16:creationId xmlns:a16="http://schemas.microsoft.com/office/drawing/2014/main" id="{B2030AF1-D62F-A645-ACE2-6E65745999D8}"/>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160" name="TextBox 159">
            <a:extLst>
              <a:ext uri="{FF2B5EF4-FFF2-40B4-BE49-F238E27FC236}">
                <a16:creationId xmlns:a16="http://schemas.microsoft.com/office/drawing/2014/main" id="{A2653FA3-8ED9-4443-8B5D-D0C5B6C4D8A4}"/>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161" name="TextBox 160">
            <a:extLst>
              <a:ext uri="{FF2B5EF4-FFF2-40B4-BE49-F238E27FC236}">
                <a16:creationId xmlns:a16="http://schemas.microsoft.com/office/drawing/2014/main" id="{C27FDFE3-3C86-9B4D-9D2A-785CCD2665E9}"/>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162" name="Chart 161">
            <a:extLst>
              <a:ext uri="{FF2B5EF4-FFF2-40B4-BE49-F238E27FC236}">
                <a16:creationId xmlns:a16="http://schemas.microsoft.com/office/drawing/2014/main" id="{7E3F9EC1-F759-C540-A97F-DAD2143A8395}"/>
              </a:ext>
            </a:extLst>
          </p:cNvPr>
          <p:cNvGraphicFramePr/>
          <p:nvPr>
            <p:extLst>
              <p:ext uri="{D42A27DB-BD31-4B8C-83A1-F6EECF244321}">
                <p14:modId xmlns:p14="http://schemas.microsoft.com/office/powerpoint/2010/main" val="4267772388"/>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6" name="Chart 145">
            <a:extLst>
              <a:ext uri="{FF2B5EF4-FFF2-40B4-BE49-F238E27FC236}">
                <a16:creationId xmlns:a16="http://schemas.microsoft.com/office/drawing/2014/main" id="{173A660D-84E5-6E4E-9F4C-DE6C8D307695}"/>
              </a:ext>
            </a:extLst>
          </p:cNvPr>
          <p:cNvGraphicFramePr/>
          <p:nvPr>
            <p:extLst>
              <p:ext uri="{D42A27DB-BD31-4B8C-83A1-F6EECF244321}">
                <p14:modId xmlns:p14="http://schemas.microsoft.com/office/powerpoint/2010/main" val="3610088272"/>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16121958"/>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24DA44-539C-5B4F-9078-61C990CD70F0}"/>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Canada Map</a:t>
            </a:r>
          </a:p>
        </p:txBody>
      </p:sp>
      <p:sp>
        <p:nvSpPr>
          <p:cNvPr id="5" name="TextBox 4">
            <a:extLst>
              <a:ext uri="{FF2B5EF4-FFF2-40B4-BE49-F238E27FC236}">
                <a16:creationId xmlns:a16="http://schemas.microsoft.com/office/drawing/2014/main" id="{8268F12E-E140-BA4F-9504-0620B90810B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23" name="TextBox 122">
            <a:extLst>
              <a:ext uri="{FF2B5EF4-FFF2-40B4-BE49-F238E27FC236}">
                <a16:creationId xmlns:a16="http://schemas.microsoft.com/office/drawing/2014/main" id="{45BE7992-6102-D449-9E73-4249AB0F2D9F}"/>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24" name="TextBox 123">
            <a:extLst>
              <a:ext uri="{FF2B5EF4-FFF2-40B4-BE49-F238E27FC236}">
                <a16:creationId xmlns:a16="http://schemas.microsoft.com/office/drawing/2014/main" id="{7298A6BB-9E17-4449-BF4B-1C62121617FE}"/>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5" name="TextBox 124">
            <a:extLst>
              <a:ext uri="{FF2B5EF4-FFF2-40B4-BE49-F238E27FC236}">
                <a16:creationId xmlns:a16="http://schemas.microsoft.com/office/drawing/2014/main" id="{6E0C7F12-5797-0E4F-87D4-C00A1640223F}"/>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26" name="TextBox 125">
            <a:extLst>
              <a:ext uri="{FF2B5EF4-FFF2-40B4-BE49-F238E27FC236}">
                <a16:creationId xmlns:a16="http://schemas.microsoft.com/office/drawing/2014/main" id="{0631A938-19D7-0243-8230-0E4C2DFCB522}"/>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27" name="Straight Connector 126">
            <a:extLst>
              <a:ext uri="{FF2B5EF4-FFF2-40B4-BE49-F238E27FC236}">
                <a16:creationId xmlns:a16="http://schemas.microsoft.com/office/drawing/2014/main" id="{AD9860C4-360A-2540-A539-4A3D3AC1CDEF}"/>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28" name="Freeform 57">
            <a:extLst>
              <a:ext uri="{FF2B5EF4-FFF2-40B4-BE49-F238E27FC236}">
                <a16:creationId xmlns:a16="http://schemas.microsoft.com/office/drawing/2014/main" id="{BB908ECF-794A-D944-8402-3C7E230265F8}"/>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29" name="Freeform 101">
            <a:extLst>
              <a:ext uri="{FF2B5EF4-FFF2-40B4-BE49-F238E27FC236}">
                <a16:creationId xmlns:a16="http://schemas.microsoft.com/office/drawing/2014/main" id="{B4B4881B-EAAE-C640-9EF5-93AC3B10E82D}"/>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0" name="Freeform 106">
            <a:extLst>
              <a:ext uri="{FF2B5EF4-FFF2-40B4-BE49-F238E27FC236}">
                <a16:creationId xmlns:a16="http://schemas.microsoft.com/office/drawing/2014/main" id="{C0C805A6-D807-F540-B3E8-6E8F4CD97AA5}"/>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1" name="Freeform 113">
            <a:extLst>
              <a:ext uri="{FF2B5EF4-FFF2-40B4-BE49-F238E27FC236}">
                <a16:creationId xmlns:a16="http://schemas.microsoft.com/office/drawing/2014/main" id="{7B64A72C-9C32-914B-AA19-83B34BE89582}"/>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32" name="TextBox 131">
            <a:extLst>
              <a:ext uri="{FF2B5EF4-FFF2-40B4-BE49-F238E27FC236}">
                <a16:creationId xmlns:a16="http://schemas.microsoft.com/office/drawing/2014/main" id="{0523BD1A-8D29-3D43-920E-99BC5BDFD8F7}"/>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133" name="TextBox 132">
            <a:extLst>
              <a:ext uri="{FF2B5EF4-FFF2-40B4-BE49-F238E27FC236}">
                <a16:creationId xmlns:a16="http://schemas.microsoft.com/office/drawing/2014/main" id="{A9105080-8E25-C94F-AA09-02EF4BE7A34F}"/>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134" name="Rounded Rectangle 133">
            <a:extLst>
              <a:ext uri="{FF2B5EF4-FFF2-40B4-BE49-F238E27FC236}">
                <a16:creationId xmlns:a16="http://schemas.microsoft.com/office/drawing/2014/main" id="{047ABF5D-6351-804D-9028-05DB919DE04F}"/>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5" name="Rounded Rectangle 134">
            <a:extLst>
              <a:ext uri="{FF2B5EF4-FFF2-40B4-BE49-F238E27FC236}">
                <a16:creationId xmlns:a16="http://schemas.microsoft.com/office/drawing/2014/main" id="{0394D789-8FF3-504C-8786-0E5F4FECB5FA}"/>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136" name="Straight Connector 135">
            <a:extLst>
              <a:ext uri="{FF2B5EF4-FFF2-40B4-BE49-F238E27FC236}">
                <a16:creationId xmlns:a16="http://schemas.microsoft.com/office/drawing/2014/main" id="{01735E5B-6D72-AB4D-9799-583C5A48A2BD}"/>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14A99BE7-9A49-7445-8E19-F1B4E3EDD762}"/>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38" name="TextBox 137">
            <a:extLst>
              <a:ext uri="{FF2B5EF4-FFF2-40B4-BE49-F238E27FC236}">
                <a16:creationId xmlns:a16="http://schemas.microsoft.com/office/drawing/2014/main" id="{89D9D1BC-C66E-274D-8EDC-F6B2AE9D2384}"/>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139" name="TextBox 138">
            <a:extLst>
              <a:ext uri="{FF2B5EF4-FFF2-40B4-BE49-F238E27FC236}">
                <a16:creationId xmlns:a16="http://schemas.microsoft.com/office/drawing/2014/main" id="{F9FCD1F0-FE3E-D545-948D-D8189BD09AD9}"/>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140" name="Freeform 51">
            <a:extLst>
              <a:ext uri="{FF2B5EF4-FFF2-40B4-BE49-F238E27FC236}">
                <a16:creationId xmlns:a16="http://schemas.microsoft.com/office/drawing/2014/main" id="{635F3080-921F-AC49-8DA0-DFE5A4C92DB5}"/>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141" name="Freeform 85">
            <a:extLst>
              <a:ext uri="{FF2B5EF4-FFF2-40B4-BE49-F238E27FC236}">
                <a16:creationId xmlns:a16="http://schemas.microsoft.com/office/drawing/2014/main" id="{978314F3-7439-8045-8615-4185CB97EA06}"/>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142" name="TextBox 141">
            <a:extLst>
              <a:ext uri="{FF2B5EF4-FFF2-40B4-BE49-F238E27FC236}">
                <a16:creationId xmlns:a16="http://schemas.microsoft.com/office/drawing/2014/main" id="{937C5A7A-63C7-2040-94C7-C99EE05AD744}"/>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143" name="TextBox 142">
            <a:extLst>
              <a:ext uri="{FF2B5EF4-FFF2-40B4-BE49-F238E27FC236}">
                <a16:creationId xmlns:a16="http://schemas.microsoft.com/office/drawing/2014/main" id="{7BE1A469-D29D-7A45-A10F-95361E41AF41}"/>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144" name="Chart 143">
            <a:extLst>
              <a:ext uri="{FF2B5EF4-FFF2-40B4-BE49-F238E27FC236}">
                <a16:creationId xmlns:a16="http://schemas.microsoft.com/office/drawing/2014/main" id="{823DBE12-D307-9E49-B4A7-A9C099B18CB9}"/>
              </a:ext>
            </a:extLst>
          </p:cNvPr>
          <p:cNvGraphicFramePr/>
          <p:nvPr>
            <p:extLst>
              <p:ext uri="{D42A27DB-BD31-4B8C-83A1-F6EECF244321}">
                <p14:modId xmlns:p14="http://schemas.microsoft.com/office/powerpoint/2010/main" val="3475206326"/>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208" name="Group 207">
            <a:extLst>
              <a:ext uri="{FF2B5EF4-FFF2-40B4-BE49-F238E27FC236}">
                <a16:creationId xmlns:a16="http://schemas.microsoft.com/office/drawing/2014/main" id="{57350F3E-0E49-8342-B943-EFCBD801A70B}"/>
              </a:ext>
            </a:extLst>
          </p:cNvPr>
          <p:cNvGrpSpPr/>
          <p:nvPr/>
        </p:nvGrpSpPr>
        <p:grpSpPr>
          <a:xfrm>
            <a:off x="4019104" y="1994874"/>
            <a:ext cx="4661543" cy="4175517"/>
            <a:chOff x="4019104" y="1994874"/>
            <a:chExt cx="4661543" cy="4175517"/>
          </a:xfrm>
        </p:grpSpPr>
        <p:sp>
          <p:nvSpPr>
            <p:cNvPr id="148" name="Freeform 147">
              <a:extLst>
                <a:ext uri="{FF2B5EF4-FFF2-40B4-BE49-F238E27FC236}">
                  <a16:creationId xmlns:a16="http://schemas.microsoft.com/office/drawing/2014/main" id="{EE6F52E8-8FD8-204E-8484-0B12E1BA2C70}"/>
                </a:ext>
              </a:extLst>
            </p:cNvPr>
            <p:cNvSpPr/>
            <p:nvPr/>
          </p:nvSpPr>
          <p:spPr>
            <a:xfrm>
              <a:off x="5122236" y="3235856"/>
              <a:ext cx="1395129" cy="1206448"/>
            </a:xfrm>
            <a:custGeom>
              <a:avLst/>
              <a:gdLst>
                <a:gd name="connsiteX0" fmla="*/ 40764 w 1564609"/>
                <a:gd name="connsiteY0" fmla="*/ 183586 h 1353007"/>
                <a:gd name="connsiteX1" fmla="*/ 0 w 1564609"/>
                <a:gd name="connsiteY1" fmla="*/ 308570 h 1353007"/>
                <a:gd name="connsiteX2" fmla="*/ 123393 w 1564609"/>
                <a:gd name="connsiteY2" fmla="*/ 446323 h 1353007"/>
                <a:gd name="connsiteX3" fmla="*/ 290764 w 1564609"/>
                <a:gd name="connsiteY3" fmla="*/ 657984 h 1353007"/>
                <a:gd name="connsiteX4" fmla="*/ 339224 w 1564609"/>
                <a:gd name="connsiteY4" fmla="*/ 657984 h 1353007"/>
                <a:gd name="connsiteX5" fmla="*/ 367303 w 1564609"/>
                <a:gd name="connsiteY5" fmla="*/ 691133 h 1353007"/>
                <a:gd name="connsiteX6" fmla="*/ 408067 w 1564609"/>
                <a:gd name="connsiteY6" fmla="*/ 757261 h 1353007"/>
                <a:gd name="connsiteX7" fmla="*/ 563682 w 1564609"/>
                <a:gd name="connsiteY7" fmla="*/ 816117 h 1353007"/>
                <a:gd name="connsiteX8" fmla="*/ 712447 w 1564609"/>
                <a:gd name="connsiteY8" fmla="*/ 846729 h 1353007"/>
                <a:gd name="connsiteX9" fmla="*/ 731984 w 1564609"/>
                <a:gd name="connsiteY9" fmla="*/ 898312 h 1353007"/>
                <a:gd name="connsiteX10" fmla="*/ 731984 w 1564609"/>
                <a:gd name="connsiteY10" fmla="*/ 1030315 h 1353007"/>
                <a:gd name="connsiteX11" fmla="*/ 722681 w 1564609"/>
                <a:gd name="connsiteY11" fmla="*/ 1354783 h 1353007"/>
                <a:gd name="connsiteX12" fmla="*/ 1081865 w 1564609"/>
                <a:gd name="connsiteY12" fmla="*/ 1342606 h 1353007"/>
                <a:gd name="connsiteX13" fmla="*/ 1081865 w 1564609"/>
                <a:gd name="connsiteY13" fmla="*/ 1305737 h 1353007"/>
                <a:gd name="connsiteX14" fmla="*/ 1163055 w 1564609"/>
                <a:gd name="connsiteY14" fmla="*/ 1063464 h 1353007"/>
                <a:gd name="connsiteX15" fmla="*/ 1196292 w 1564609"/>
                <a:gd name="connsiteY15" fmla="*/ 1053316 h 1353007"/>
                <a:gd name="connsiteX16" fmla="*/ 1178363 w 1564609"/>
                <a:gd name="connsiteY16" fmla="*/ 1002240 h 1353007"/>
                <a:gd name="connsiteX17" fmla="*/ 1196292 w 1564609"/>
                <a:gd name="connsiteY17" fmla="*/ 997166 h 1353007"/>
                <a:gd name="connsiteX18" fmla="*/ 1231983 w 1564609"/>
                <a:gd name="connsiteY18" fmla="*/ 1007398 h 1353007"/>
                <a:gd name="connsiteX19" fmla="*/ 1265135 w 1564609"/>
                <a:gd name="connsiteY19" fmla="*/ 941101 h 1353007"/>
                <a:gd name="connsiteX20" fmla="*/ 1157981 w 1564609"/>
                <a:gd name="connsiteY20" fmla="*/ 918100 h 1353007"/>
                <a:gd name="connsiteX21" fmla="*/ 1048289 w 1564609"/>
                <a:gd name="connsiteY21" fmla="*/ 898312 h 1353007"/>
                <a:gd name="connsiteX22" fmla="*/ 979446 w 1564609"/>
                <a:gd name="connsiteY22" fmla="*/ 862035 h 1353007"/>
                <a:gd name="connsiteX23" fmla="*/ 992217 w 1564609"/>
                <a:gd name="connsiteY23" fmla="*/ 829309 h 1353007"/>
                <a:gd name="connsiteX24" fmla="*/ 1143011 w 1564609"/>
                <a:gd name="connsiteY24" fmla="*/ 869646 h 1353007"/>
                <a:gd name="connsiteX25" fmla="*/ 1224286 w 1564609"/>
                <a:gd name="connsiteY25" fmla="*/ 898312 h 1353007"/>
                <a:gd name="connsiteX26" fmla="*/ 1265135 w 1564609"/>
                <a:gd name="connsiteY26" fmla="*/ 898312 h 1353007"/>
                <a:gd name="connsiteX27" fmla="*/ 1288055 w 1564609"/>
                <a:gd name="connsiteY27" fmla="*/ 844107 h 1353007"/>
                <a:gd name="connsiteX28" fmla="*/ 1353261 w 1564609"/>
                <a:gd name="connsiteY28" fmla="*/ 829309 h 1353007"/>
                <a:gd name="connsiteX29" fmla="*/ 1390135 w 1564609"/>
                <a:gd name="connsiteY29" fmla="*/ 711513 h 1353007"/>
                <a:gd name="connsiteX30" fmla="*/ 1339052 w 1564609"/>
                <a:gd name="connsiteY30" fmla="*/ 688596 h 1353007"/>
                <a:gd name="connsiteX31" fmla="*/ 1267673 w 1564609"/>
                <a:gd name="connsiteY31" fmla="*/ 686059 h 1353007"/>
                <a:gd name="connsiteX32" fmla="*/ 1196292 w 1564609"/>
                <a:gd name="connsiteY32" fmla="*/ 627965 h 1353007"/>
                <a:gd name="connsiteX33" fmla="*/ 1229361 w 1564609"/>
                <a:gd name="connsiteY33" fmla="*/ 609530 h 1353007"/>
                <a:gd name="connsiteX34" fmla="*/ 1316133 w 1564609"/>
                <a:gd name="connsiteY34" fmla="*/ 657984 h 1353007"/>
                <a:gd name="connsiteX35" fmla="*/ 1369668 w 1564609"/>
                <a:gd name="connsiteY35" fmla="*/ 675827 h 1353007"/>
                <a:gd name="connsiteX36" fmla="*/ 1418129 w 1564609"/>
                <a:gd name="connsiteY36" fmla="*/ 601835 h 1353007"/>
                <a:gd name="connsiteX37" fmla="*/ 1377364 w 1564609"/>
                <a:gd name="connsiteY37" fmla="*/ 555917 h 1353007"/>
                <a:gd name="connsiteX38" fmla="*/ 1400284 w 1564609"/>
                <a:gd name="connsiteY38" fmla="*/ 530463 h 1353007"/>
                <a:gd name="connsiteX39" fmla="*/ 1489593 w 1564609"/>
                <a:gd name="connsiteY39" fmla="*/ 543233 h 1353007"/>
                <a:gd name="connsiteX40" fmla="*/ 1420666 w 1564609"/>
                <a:gd name="connsiteY40" fmla="*/ 476851 h 1353007"/>
                <a:gd name="connsiteX41" fmla="*/ 1451366 w 1564609"/>
                <a:gd name="connsiteY41" fmla="*/ 453934 h 1353007"/>
                <a:gd name="connsiteX42" fmla="*/ 1527820 w 1564609"/>
                <a:gd name="connsiteY42" fmla="*/ 527927 h 1353007"/>
                <a:gd name="connsiteX43" fmla="*/ 1566132 w 1564609"/>
                <a:gd name="connsiteY43" fmla="*/ 402942 h 1353007"/>
                <a:gd name="connsiteX44" fmla="*/ 1489593 w 1564609"/>
                <a:gd name="connsiteY44" fmla="*/ 308570 h 1353007"/>
                <a:gd name="connsiteX45" fmla="*/ 1487056 w 1564609"/>
                <a:gd name="connsiteY45" fmla="*/ 285569 h 1353007"/>
                <a:gd name="connsiteX46" fmla="*/ 1527820 w 1564609"/>
                <a:gd name="connsiteY46" fmla="*/ 262653 h 1353007"/>
                <a:gd name="connsiteX47" fmla="*/ 1525283 w 1564609"/>
                <a:gd name="connsiteY47" fmla="*/ 247347 h 1353007"/>
                <a:gd name="connsiteX48" fmla="*/ 1497205 w 1564609"/>
                <a:gd name="connsiteY48" fmla="*/ 247347 h 1353007"/>
                <a:gd name="connsiteX49" fmla="*/ 1499827 w 1564609"/>
                <a:gd name="connsiteY49" fmla="*/ 214198 h 1353007"/>
                <a:gd name="connsiteX50" fmla="*/ 1520209 w 1564609"/>
                <a:gd name="connsiteY50" fmla="*/ 201429 h 1353007"/>
                <a:gd name="connsiteX51" fmla="*/ 1451366 w 1564609"/>
                <a:gd name="connsiteY51" fmla="*/ 163207 h 1353007"/>
                <a:gd name="connsiteX52" fmla="*/ 1413054 w 1564609"/>
                <a:gd name="connsiteY52" fmla="*/ 175976 h 1353007"/>
                <a:gd name="connsiteX53" fmla="*/ 1362056 w 1564609"/>
                <a:gd name="connsiteY53" fmla="*/ 163207 h 1353007"/>
                <a:gd name="connsiteX54" fmla="*/ 1339052 w 1564609"/>
                <a:gd name="connsiteY54" fmla="*/ 198892 h 1353007"/>
                <a:gd name="connsiteX55" fmla="*/ 1400284 w 1564609"/>
                <a:gd name="connsiteY55" fmla="*/ 221809 h 1353007"/>
                <a:gd name="connsiteX56" fmla="*/ 1400284 w 1564609"/>
                <a:gd name="connsiteY56" fmla="*/ 267726 h 1353007"/>
                <a:gd name="connsiteX57" fmla="*/ 1372290 w 1564609"/>
                <a:gd name="connsiteY57" fmla="*/ 275422 h 1353007"/>
                <a:gd name="connsiteX58" fmla="*/ 1382439 w 1564609"/>
                <a:gd name="connsiteY58" fmla="*/ 431017 h 1353007"/>
                <a:gd name="connsiteX59" fmla="*/ 1353261 w 1564609"/>
                <a:gd name="connsiteY59" fmla="*/ 499852 h 1353007"/>
                <a:gd name="connsiteX60" fmla="*/ 1288055 w 1564609"/>
                <a:gd name="connsiteY60" fmla="*/ 431017 h 1353007"/>
                <a:gd name="connsiteX61" fmla="*/ 1265135 w 1564609"/>
                <a:gd name="connsiteY61" fmla="*/ 344256 h 1353007"/>
                <a:gd name="connsiteX62" fmla="*/ 1288055 w 1564609"/>
                <a:gd name="connsiteY62" fmla="*/ 328950 h 1353007"/>
                <a:gd name="connsiteX63" fmla="*/ 1229361 w 1564609"/>
                <a:gd name="connsiteY63" fmla="*/ 257579 h 1353007"/>
                <a:gd name="connsiteX64" fmla="*/ 1221749 w 1564609"/>
                <a:gd name="connsiteY64" fmla="*/ 369794 h 1353007"/>
                <a:gd name="connsiteX65" fmla="*/ 1196292 w 1564609"/>
                <a:gd name="connsiteY65" fmla="*/ 377405 h 1353007"/>
                <a:gd name="connsiteX66" fmla="*/ 1165677 w 1564609"/>
                <a:gd name="connsiteY66" fmla="*/ 239736 h 1353007"/>
                <a:gd name="connsiteX67" fmla="*/ 1117216 w 1564609"/>
                <a:gd name="connsiteY67" fmla="*/ 242273 h 1353007"/>
                <a:gd name="connsiteX68" fmla="*/ 1063597 w 1564609"/>
                <a:gd name="connsiteY68" fmla="*/ 163207 h 1353007"/>
                <a:gd name="connsiteX69" fmla="*/ 1112057 w 1564609"/>
                <a:gd name="connsiteY69" fmla="*/ 132595 h 1353007"/>
                <a:gd name="connsiteX70" fmla="*/ 1030444 w 1564609"/>
                <a:gd name="connsiteY70" fmla="*/ 0 h 1353007"/>
                <a:gd name="connsiteX71" fmla="*/ 971750 w 1564609"/>
                <a:gd name="connsiteY71" fmla="*/ 0 h 1353007"/>
                <a:gd name="connsiteX72" fmla="*/ 974371 w 1564609"/>
                <a:gd name="connsiteY72" fmla="*/ 35686 h 1353007"/>
                <a:gd name="connsiteX73" fmla="*/ 948830 w 1564609"/>
                <a:gd name="connsiteY73" fmla="*/ 40759 h 1353007"/>
                <a:gd name="connsiteX74" fmla="*/ 966675 w 1564609"/>
                <a:gd name="connsiteY74" fmla="*/ 104520 h 1353007"/>
                <a:gd name="connsiteX75" fmla="*/ 953905 w 1564609"/>
                <a:gd name="connsiteY75" fmla="*/ 163207 h 1353007"/>
                <a:gd name="connsiteX76" fmla="*/ 974371 w 1564609"/>
                <a:gd name="connsiteY76" fmla="*/ 206503 h 1353007"/>
                <a:gd name="connsiteX77" fmla="*/ 1030444 w 1564609"/>
                <a:gd name="connsiteY77" fmla="*/ 224430 h 1353007"/>
                <a:gd name="connsiteX78" fmla="*/ 1066134 w 1564609"/>
                <a:gd name="connsiteY78" fmla="*/ 221809 h 1353007"/>
                <a:gd name="connsiteX79" fmla="*/ 1081865 w 1564609"/>
                <a:gd name="connsiteY79" fmla="*/ 257579 h 1353007"/>
                <a:gd name="connsiteX80" fmla="*/ 1045751 w 1564609"/>
                <a:gd name="connsiteY80" fmla="*/ 285569 h 1353007"/>
                <a:gd name="connsiteX81" fmla="*/ 1081865 w 1564609"/>
                <a:gd name="connsiteY81" fmla="*/ 300875 h 1353007"/>
                <a:gd name="connsiteX82" fmla="*/ 1081865 w 1564609"/>
                <a:gd name="connsiteY82" fmla="*/ 354488 h 1353007"/>
                <a:gd name="connsiteX83" fmla="*/ 1032981 w 1564609"/>
                <a:gd name="connsiteY83" fmla="*/ 431017 h 1353007"/>
                <a:gd name="connsiteX84" fmla="*/ 999828 w 1564609"/>
                <a:gd name="connsiteY84" fmla="*/ 431017 h 1353007"/>
                <a:gd name="connsiteX85" fmla="*/ 1004987 w 1564609"/>
                <a:gd name="connsiteY85" fmla="*/ 479472 h 1353007"/>
                <a:gd name="connsiteX86" fmla="*/ 1025369 w 1564609"/>
                <a:gd name="connsiteY86" fmla="*/ 533000 h 1353007"/>
                <a:gd name="connsiteX87" fmla="*/ 1002365 w 1564609"/>
                <a:gd name="connsiteY87" fmla="*/ 548306 h 1353007"/>
                <a:gd name="connsiteX88" fmla="*/ 976909 w 1564609"/>
                <a:gd name="connsiteY88" fmla="*/ 538074 h 1353007"/>
                <a:gd name="connsiteX89" fmla="*/ 961601 w 1564609"/>
                <a:gd name="connsiteY89" fmla="*/ 451397 h 1353007"/>
                <a:gd name="connsiteX90" fmla="*/ 966675 w 1564609"/>
                <a:gd name="connsiteY90" fmla="*/ 390174 h 1353007"/>
                <a:gd name="connsiteX91" fmla="*/ 938597 w 1564609"/>
                <a:gd name="connsiteY91" fmla="*/ 410553 h 1353007"/>
                <a:gd name="connsiteX92" fmla="*/ 910603 w 1564609"/>
                <a:gd name="connsiteY92" fmla="*/ 372331 h 1353007"/>
                <a:gd name="connsiteX93" fmla="*/ 877450 w 1564609"/>
                <a:gd name="connsiteY93" fmla="*/ 387637 h 1353007"/>
                <a:gd name="connsiteX94" fmla="*/ 936060 w 1564609"/>
                <a:gd name="connsiteY94" fmla="*/ 459008 h 1353007"/>
                <a:gd name="connsiteX95" fmla="*/ 923289 w 1564609"/>
                <a:gd name="connsiteY95" fmla="*/ 474314 h 1353007"/>
                <a:gd name="connsiteX96" fmla="*/ 887599 w 1564609"/>
                <a:gd name="connsiteY96" fmla="*/ 443702 h 1353007"/>
                <a:gd name="connsiteX97" fmla="*/ 841676 w 1564609"/>
                <a:gd name="connsiteY97" fmla="*/ 469240 h 1353007"/>
                <a:gd name="connsiteX98" fmla="*/ 783066 w 1564609"/>
                <a:gd name="connsiteY98" fmla="*/ 453934 h 1353007"/>
                <a:gd name="connsiteX99" fmla="*/ 722681 w 1564609"/>
                <a:gd name="connsiteY99" fmla="*/ 474314 h 1353007"/>
                <a:gd name="connsiteX100" fmla="*/ 692826 w 1564609"/>
                <a:gd name="connsiteY100" fmla="*/ 431017 h 1353007"/>
                <a:gd name="connsiteX101" fmla="*/ 640221 w 1564609"/>
                <a:gd name="connsiteY101" fmla="*/ 431017 h 1353007"/>
                <a:gd name="connsiteX102" fmla="*/ 604447 w 1564609"/>
                <a:gd name="connsiteY102" fmla="*/ 362099 h 1353007"/>
                <a:gd name="connsiteX103" fmla="*/ 563682 w 1564609"/>
                <a:gd name="connsiteY103" fmla="*/ 402942 h 1353007"/>
                <a:gd name="connsiteX104" fmla="*/ 512685 w 1564609"/>
                <a:gd name="connsiteY104" fmla="*/ 431017 h 1353007"/>
                <a:gd name="connsiteX105" fmla="*/ 525371 w 1564609"/>
                <a:gd name="connsiteY105" fmla="*/ 545769 h 1353007"/>
                <a:gd name="connsiteX106" fmla="*/ 502451 w 1564609"/>
                <a:gd name="connsiteY106" fmla="*/ 550843 h 1353007"/>
                <a:gd name="connsiteX107" fmla="*/ 517759 w 1564609"/>
                <a:gd name="connsiteY107" fmla="*/ 612067 h 1353007"/>
                <a:gd name="connsiteX108" fmla="*/ 446379 w 1564609"/>
                <a:gd name="connsiteY108" fmla="*/ 525390 h 1353007"/>
                <a:gd name="connsiteX109" fmla="*/ 471836 w 1564609"/>
                <a:gd name="connsiteY109" fmla="*/ 499852 h 1353007"/>
                <a:gd name="connsiteX110" fmla="*/ 466761 w 1564609"/>
                <a:gd name="connsiteY110" fmla="*/ 466703 h 1353007"/>
                <a:gd name="connsiteX111" fmla="*/ 438683 w 1564609"/>
                <a:gd name="connsiteY111" fmla="*/ 489620 h 1353007"/>
                <a:gd name="connsiteX112" fmla="*/ 428449 w 1564609"/>
                <a:gd name="connsiteY112" fmla="*/ 413175 h 1353007"/>
                <a:gd name="connsiteX113" fmla="*/ 357069 w 1564609"/>
                <a:gd name="connsiteY113" fmla="*/ 405479 h 1353007"/>
                <a:gd name="connsiteX114" fmla="*/ 267168 w 1564609"/>
                <a:gd name="connsiteY114" fmla="*/ 418248 h 1353007"/>
                <a:gd name="connsiteX115" fmla="*/ 186146 w 1564609"/>
                <a:gd name="connsiteY115" fmla="*/ 377405 h 1353007"/>
                <a:gd name="connsiteX116" fmla="*/ 183609 w 1564609"/>
                <a:gd name="connsiteY116" fmla="*/ 326413 h 1353007"/>
                <a:gd name="connsiteX117" fmla="*/ 267168 w 1564609"/>
                <a:gd name="connsiteY117" fmla="*/ 328950 h 1353007"/>
                <a:gd name="connsiteX118" fmla="*/ 267168 w 1564609"/>
                <a:gd name="connsiteY118" fmla="*/ 300875 h 1353007"/>
                <a:gd name="connsiteX119" fmla="*/ 214225 w 1564609"/>
                <a:gd name="connsiteY119" fmla="*/ 234578 h 1353007"/>
                <a:gd name="connsiteX120" fmla="*/ 178535 w 1564609"/>
                <a:gd name="connsiteY120" fmla="*/ 272885 h 1353007"/>
                <a:gd name="connsiteX121" fmla="*/ 109607 w 1564609"/>
                <a:gd name="connsiteY121" fmla="*/ 183586 h 1353007"/>
                <a:gd name="connsiteX122" fmla="*/ 40764 w 1564609"/>
                <a:gd name="connsiteY122" fmla="*/ 183586 h 1353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1564609" h="1353007">
                  <a:moveTo>
                    <a:pt x="40764" y="183586"/>
                  </a:moveTo>
                  <a:lnTo>
                    <a:pt x="0" y="308570"/>
                  </a:lnTo>
                  <a:lnTo>
                    <a:pt x="123393" y="446323"/>
                  </a:lnTo>
                  <a:lnTo>
                    <a:pt x="290764" y="657984"/>
                  </a:lnTo>
                  <a:lnTo>
                    <a:pt x="339224" y="657984"/>
                  </a:lnTo>
                  <a:lnTo>
                    <a:pt x="367303" y="691133"/>
                  </a:lnTo>
                  <a:lnTo>
                    <a:pt x="408067" y="757261"/>
                  </a:lnTo>
                  <a:lnTo>
                    <a:pt x="563682" y="816117"/>
                  </a:lnTo>
                  <a:lnTo>
                    <a:pt x="712447" y="846729"/>
                  </a:lnTo>
                  <a:lnTo>
                    <a:pt x="731984" y="898312"/>
                  </a:lnTo>
                  <a:lnTo>
                    <a:pt x="731984" y="1030315"/>
                  </a:lnTo>
                  <a:lnTo>
                    <a:pt x="722681" y="1354783"/>
                  </a:lnTo>
                  <a:lnTo>
                    <a:pt x="1081865" y="1342606"/>
                  </a:lnTo>
                  <a:lnTo>
                    <a:pt x="1081865" y="1305737"/>
                  </a:lnTo>
                  <a:lnTo>
                    <a:pt x="1163055" y="1063464"/>
                  </a:lnTo>
                  <a:lnTo>
                    <a:pt x="1196292" y="1053316"/>
                  </a:lnTo>
                  <a:lnTo>
                    <a:pt x="1178363" y="1002240"/>
                  </a:lnTo>
                  <a:lnTo>
                    <a:pt x="1196292" y="997166"/>
                  </a:lnTo>
                  <a:lnTo>
                    <a:pt x="1231983" y="1007398"/>
                  </a:lnTo>
                  <a:lnTo>
                    <a:pt x="1265135" y="941101"/>
                  </a:lnTo>
                  <a:lnTo>
                    <a:pt x="1157981" y="918100"/>
                  </a:lnTo>
                  <a:lnTo>
                    <a:pt x="1048289" y="898312"/>
                  </a:lnTo>
                  <a:lnTo>
                    <a:pt x="979446" y="862035"/>
                  </a:lnTo>
                  <a:lnTo>
                    <a:pt x="992217" y="829309"/>
                  </a:lnTo>
                  <a:lnTo>
                    <a:pt x="1143011" y="869646"/>
                  </a:lnTo>
                  <a:lnTo>
                    <a:pt x="1224286" y="898312"/>
                  </a:lnTo>
                  <a:lnTo>
                    <a:pt x="1265135" y="898312"/>
                  </a:lnTo>
                  <a:lnTo>
                    <a:pt x="1288055" y="844107"/>
                  </a:lnTo>
                  <a:lnTo>
                    <a:pt x="1353261" y="829309"/>
                  </a:lnTo>
                  <a:lnTo>
                    <a:pt x="1390135" y="711513"/>
                  </a:lnTo>
                  <a:lnTo>
                    <a:pt x="1339052" y="688596"/>
                  </a:lnTo>
                  <a:lnTo>
                    <a:pt x="1267673" y="686059"/>
                  </a:lnTo>
                  <a:lnTo>
                    <a:pt x="1196292" y="627965"/>
                  </a:lnTo>
                  <a:lnTo>
                    <a:pt x="1229361" y="609530"/>
                  </a:lnTo>
                  <a:lnTo>
                    <a:pt x="1316133" y="657984"/>
                  </a:lnTo>
                  <a:lnTo>
                    <a:pt x="1369668" y="675827"/>
                  </a:lnTo>
                  <a:lnTo>
                    <a:pt x="1418129" y="601835"/>
                  </a:lnTo>
                  <a:lnTo>
                    <a:pt x="1377364" y="555917"/>
                  </a:lnTo>
                  <a:lnTo>
                    <a:pt x="1400284" y="530463"/>
                  </a:lnTo>
                  <a:lnTo>
                    <a:pt x="1489593" y="543233"/>
                  </a:lnTo>
                  <a:lnTo>
                    <a:pt x="1420666" y="476851"/>
                  </a:lnTo>
                  <a:lnTo>
                    <a:pt x="1451366" y="453934"/>
                  </a:lnTo>
                  <a:lnTo>
                    <a:pt x="1527820" y="527927"/>
                  </a:lnTo>
                  <a:lnTo>
                    <a:pt x="1566132" y="402942"/>
                  </a:lnTo>
                  <a:lnTo>
                    <a:pt x="1489593" y="308570"/>
                  </a:lnTo>
                  <a:lnTo>
                    <a:pt x="1487056" y="285569"/>
                  </a:lnTo>
                  <a:lnTo>
                    <a:pt x="1527820" y="262653"/>
                  </a:lnTo>
                  <a:lnTo>
                    <a:pt x="1525283" y="247347"/>
                  </a:lnTo>
                  <a:lnTo>
                    <a:pt x="1497205" y="247347"/>
                  </a:lnTo>
                  <a:lnTo>
                    <a:pt x="1499827" y="214198"/>
                  </a:lnTo>
                  <a:lnTo>
                    <a:pt x="1520209" y="201429"/>
                  </a:lnTo>
                  <a:lnTo>
                    <a:pt x="1451366" y="163207"/>
                  </a:lnTo>
                  <a:lnTo>
                    <a:pt x="1413054" y="175976"/>
                  </a:lnTo>
                  <a:lnTo>
                    <a:pt x="1362056" y="163207"/>
                  </a:lnTo>
                  <a:lnTo>
                    <a:pt x="1339052" y="198892"/>
                  </a:lnTo>
                  <a:lnTo>
                    <a:pt x="1400284" y="221809"/>
                  </a:lnTo>
                  <a:lnTo>
                    <a:pt x="1400284" y="267726"/>
                  </a:lnTo>
                  <a:lnTo>
                    <a:pt x="1372290" y="275422"/>
                  </a:lnTo>
                  <a:lnTo>
                    <a:pt x="1382439" y="431017"/>
                  </a:lnTo>
                  <a:lnTo>
                    <a:pt x="1353261" y="499852"/>
                  </a:lnTo>
                  <a:lnTo>
                    <a:pt x="1288055" y="431017"/>
                  </a:lnTo>
                  <a:lnTo>
                    <a:pt x="1265135" y="344256"/>
                  </a:lnTo>
                  <a:lnTo>
                    <a:pt x="1288055" y="328950"/>
                  </a:lnTo>
                  <a:lnTo>
                    <a:pt x="1229361" y="257579"/>
                  </a:lnTo>
                  <a:lnTo>
                    <a:pt x="1221749" y="369794"/>
                  </a:lnTo>
                  <a:lnTo>
                    <a:pt x="1196292" y="377405"/>
                  </a:lnTo>
                  <a:lnTo>
                    <a:pt x="1165677" y="239736"/>
                  </a:lnTo>
                  <a:lnTo>
                    <a:pt x="1117216" y="242273"/>
                  </a:lnTo>
                  <a:lnTo>
                    <a:pt x="1063597" y="163207"/>
                  </a:lnTo>
                  <a:lnTo>
                    <a:pt x="1112057" y="132595"/>
                  </a:lnTo>
                  <a:lnTo>
                    <a:pt x="1030444" y="0"/>
                  </a:lnTo>
                  <a:lnTo>
                    <a:pt x="971750" y="0"/>
                  </a:lnTo>
                  <a:lnTo>
                    <a:pt x="974371" y="35686"/>
                  </a:lnTo>
                  <a:lnTo>
                    <a:pt x="948830" y="40759"/>
                  </a:lnTo>
                  <a:lnTo>
                    <a:pt x="966675" y="104520"/>
                  </a:lnTo>
                  <a:lnTo>
                    <a:pt x="953905" y="163207"/>
                  </a:lnTo>
                  <a:lnTo>
                    <a:pt x="974371" y="206503"/>
                  </a:lnTo>
                  <a:lnTo>
                    <a:pt x="1030444" y="224430"/>
                  </a:lnTo>
                  <a:lnTo>
                    <a:pt x="1066134" y="221809"/>
                  </a:lnTo>
                  <a:lnTo>
                    <a:pt x="1081865" y="257579"/>
                  </a:lnTo>
                  <a:lnTo>
                    <a:pt x="1045751" y="285569"/>
                  </a:lnTo>
                  <a:lnTo>
                    <a:pt x="1081865" y="300875"/>
                  </a:lnTo>
                  <a:lnTo>
                    <a:pt x="1081865" y="354488"/>
                  </a:lnTo>
                  <a:lnTo>
                    <a:pt x="1032981" y="431017"/>
                  </a:lnTo>
                  <a:lnTo>
                    <a:pt x="999828" y="431017"/>
                  </a:lnTo>
                  <a:lnTo>
                    <a:pt x="1004987" y="479472"/>
                  </a:lnTo>
                  <a:lnTo>
                    <a:pt x="1025369" y="533000"/>
                  </a:lnTo>
                  <a:lnTo>
                    <a:pt x="1002365" y="548306"/>
                  </a:lnTo>
                  <a:lnTo>
                    <a:pt x="976909" y="538074"/>
                  </a:lnTo>
                  <a:lnTo>
                    <a:pt x="961601" y="451397"/>
                  </a:lnTo>
                  <a:lnTo>
                    <a:pt x="966675" y="390174"/>
                  </a:lnTo>
                  <a:lnTo>
                    <a:pt x="938597" y="410553"/>
                  </a:lnTo>
                  <a:lnTo>
                    <a:pt x="910603" y="372331"/>
                  </a:lnTo>
                  <a:lnTo>
                    <a:pt x="877450" y="387637"/>
                  </a:lnTo>
                  <a:lnTo>
                    <a:pt x="936060" y="459008"/>
                  </a:lnTo>
                  <a:lnTo>
                    <a:pt x="923289" y="474314"/>
                  </a:lnTo>
                  <a:lnTo>
                    <a:pt x="887599" y="443702"/>
                  </a:lnTo>
                  <a:lnTo>
                    <a:pt x="841676" y="469240"/>
                  </a:lnTo>
                  <a:lnTo>
                    <a:pt x="783066" y="453934"/>
                  </a:lnTo>
                  <a:lnTo>
                    <a:pt x="722681" y="474314"/>
                  </a:lnTo>
                  <a:lnTo>
                    <a:pt x="692826" y="431017"/>
                  </a:lnTo>
                  <a:lnTo>
                    <a:pt x="640221" y="431017"/>
                  </a:lnTo>
                  <a:lnTo>
                    <a:pt x="604447" y="362099"/>
                  </a:lnTo>
                  <a:lnTo>
                    <a:pt x="563682" y="402942"/>
                  </a:lnTo>
                  <a:lnTo>
                    <a:pt x="512685" y="431017"/>
                  </a:lnTo>
                  <a:lnTo>
                    <a:pt x="525371" y="545769"/>
                  </a:lnTo>
                  <a:lnTo>
                    <a:pt x="502451" y="550843"/>
                  </a:lnTo>
                  <a:lnTo>
                    <a:pt x="517759" y="612067"/>
                  </a:lnTo>
                  <a:lnTo>
                    <a:pt x="446379" y="525390"/>
                  </a:lnTo>
                  <a:lnTo>
                    <a:pt x="471836" y="499852"/>
                  </a:lnTo>
                  <a:lnTo>
                    <a:pt x="466761" y="466703"/>
                  </a:lnTo>
                  <a:lnTo>
                    <a:pt x="438683" y="489620"/>
                  </a:lnTo>
                  <a:lnTo>
                    <a:pt x="428449" y="413175"/>
                  </a:lnTo>
                  <a:lnTo>
                    <a:pt x="357069" y="405479"/>
                  </a:lnTo>
                  <a:lnTo>
                    <a:pt x="267168" y="418248"/>
                  </a:lnTo>
                  <a:lnTo>
                    <a:pt x="186146" y="377405"/>
                  </a:lnTo>
                  <a:lnTo>
                    <a:pt x="183609" y="326413"/>
                  </a:lnTo>
                  <a:lnTo>
                    <a:pt x="267168" y="328950"/>
                  </a:lnTo>
                  <a:lnTo>
                    <a:pt x="267168" y="300875"/>
                  </a:lnTo>
                  <a:lnTo>
                    <a:pt x="214225" y="234578"/>
                  </a:lnTo>
                  <a:lnTo>
                    <a:pt x="178535" y="272885"/>
                  </a:lnTo>
                  <a:lnTo>
                    <a:pt x="109607" y="183586"/>
                  </a:lnTo>
                  <a:lnTo>
                    <a:pt x="40764" y="183586"/>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49" name="Freeform 148">
              <a:extLst>
                <a:ext uri="{FF2B5EF4-FFF2-40B4-BE49-F238E27FC236}">
                  <a16:creationId xmlns:a16="http://schemas.microsoft.com/office/drawing/2014/main" id="{09CBC7E8-8D62-2E4D-BA9E-398398ADC151}"/>
                </a:ext>
              </a:extLst>
            </p:cNvPr>
            <p:cNvSpPr/>
            <p:nvPr/>
          </p:nvSpPr>
          <p:spPr>
            <a:xfrm>
              <a:off x="5875003" y="3434694"/>
              <a:ext cx="128201" cy="113104"/>
            </a:xfrm>
            <a:custGeom>
              <a:avLst/>
              <a:gdLst>
                <a:gd name="connsiteX0" fmla="*/ 60216 w 143774"/>
                <a:gd name="connsiteY0" fmla="*/ 0 h 126844"/>
                <a:gd name="connsiteX1" fmla="*/ 0 w 143774"/>
                <a:gd name="connsiteY1" fmla="*/ 105450 h 126844"/>
                <a:gd name="connsiteX2" fmla="*/ 126945 w 143774"/>
                <a:gd name="connsiteY2" fmla="*/ 133356 h 126844"/>
                <a:gd name="connsiteX3" fmla="*/ 150625 w 143774"/>
                <a:gd name="connsiteY3" fmla="*/ 90313 h 126844"/>
                <a:gd name="connsiteX4" fmla="*/ 60216 w 143774"/>
                <a:gd name="connsiteY4" fmla="*/ 0 h 126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774" h="126844">
                  <a:moveTo>
                    <a:pt x="60216" y="0"/>
                  </a:moveTo>
                  <a:lnTo>
                    <a:pt x="0" y="105450"/>
                  </a:lnTo>
                  <a:lnTo>
                    <a:pt x="126945" y="133356"/>
                  </a:lnTo>
                  <a:lnTo>
                    <a:pt x="150625" y="90313"/>
                  </a:lnTo>
                  <a:lnTo>
                    <a:pt x="60216"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0" name="Freeform 149">
              <a:extLst>
                <a:ext uri="{FF2B5EF4-FFF2-40B4-BE49-F238E27FC236}">
                  <a16:creationId xmlns:a16="http://schemas.microsoft.com/office/drawing/2014/main" id="{5E95BDEE-13BF-224A-A514-8300BD55BA42}"/>
                </a:ext>
              </a:extLst>
            </p:cNvPr>
            <p:cNvSpPr/>
            <p:nvPr/>
          </p:nvSpPr>
          <p:spPr>
            <a:xfrm>
              <a:off x="5326327" y="3077737"/>
              <a:ext cx="490181" cy="452418"/>
            </a:xfrm>
            <a:custGeom>
              <a:avLst/>
              <a:gdLst>
                <a:gd name="connsiteX0" fmla="*/ 529233 w 549727"/>
                <a:gd name="connsiteY0" fmla="*/ 342226 h 507377"/>
                <a:gd name="connsiteX1" fmla="*/ 432396 w 549727"/>
                <a:gd name="connsiteY1" fmla="*/ 247516 h 507377"/>
                <a:gd name="connsiteX2" fmla="*/ 415481 w 549727"/>
                <a:gd name="connsiteY2" fmla="*/ 45157 h 507377"/>
                <a:gd name="connsiteX3" fmla="*/ 376747 w 549727"/>
                <a:gd name="connsiteY3" fmla="*/ 0 h 507377"/>
                <a:gd name="connsiteX4" fmla="*/ 343848 w 549727"/>
                <a:gd name="connsiteY4" fmla="*/ 0 h 507377"/>
                <a:gd name="connsiteX5" fmla="*/ 365414 w 549727"/>
                <a:gd name="connsiteY5" fmla="*/ 120502 h 507377"/>
                <a:gd name="connsiteX6" fmla="*/ 328794 w 549727"/>
                <a:gd name="connsiteY6" fmla="*/ 177329 h 507377"/>
                <a:gd name="connsiteX7" fmla="*/ 307312 w 549727"/>
                <a:gd name="connsiteY7" fmla="*/ 165743 h 507377"/>
                <a:gd name="connsiteX8" fmla="*/ 292173 w 549727"/>
                <a:gd name="connsiteY8" fmla="*/ 40928 h 507377"/>
                <a:gd name="connsiteX9" fmla="*/ 264264 w 549727"/>
                <a:gd name="connsiteY9" fmla="*/ 0 h 507377"/>
                <a:gd name="connsiteX10" fmla="*/ 266378 w 549727"/>
                <a:gd name="connsiteY10" fmla="*/ 90567 h 507377"/>
                <a:gd name="connsiteX11" fmla="*/ 231957 w 549727"/>
                <a:gd name="connsiteY11" fmla="*/ 344256 h 507377"/>
                <a:gd name="connsiteX12" fmla="*/ 197535 w 549727"/>
                <a:gd name="connsiteY12" fmla="*/ 359308 h 507377"/>
                <a:gd name="connsiteX13" fmla="*/ 154488 w 549727"/>
                <a:gd name="connsiteY13" fmla="*/ 337829 h 507377"/>
                <a:gd name="connsiteX14" fmla="*/ 98585 w 549727"/>
                <a:gd name="connsiteY14" fmla="*/ 374445 h 507377"/>
                <a:gd name="connsiteX15" fmla="*/ 90127 w 549727"/>
                <a:gd name="connsiteY15" fmla="*/ 331402 h 507377"/>
                <a:gd name="connsiteX16" fmla="*/ 1917 w 549727"/>
                <a:gd name="connsiteY16" fmla="*/ 309923 h 507377"/>
                <a:gd name="connsiteX17" fmla="*/ 1917 w 549727"/>
                <a:gd name="connsiteY17" fmla="*/ 387383 h 507377"/>
                <a:gd name="connsiteX18" fmla="*/ 68646 w 549727"/>
                <a:gd name="connsiteY18" fmla="*/ 400321 h 507377"/>
                <a:gd name="connsiteX19" fmla="*/ 68646 w 549727"/>
                <a:gd name="connsiteY19" fmla="*/ 482093 h 507377"/>
                <a:gd name="connsiteX20" fmla="*/ 100868 w 549727"/>
                <a:gd name="connsiteY20" fmla="*/ 507462 h 507377"/>
                <a:gd name="connsiteX21" fmla="*/ 219271 w 549727"/>
                <a:gd name="connsiteY21" fmla="*/ 507462 h 507377"/>
                <a:gd name="connsiteX22" fmla="*/ 324734 w 549727"/>
                <a:gd name="connsiteY22" fmla="*/ 409200 h 507377"/>
                <a:gd name="connsiteX23" fmla="*/ 363469 w 549727"/>
                <a:gd name="connsiteY23" fmla="*/ 409200 h 507377"/>
                <a:gd name="connsiteX24" fmla="*/ 363469 w 549727"/>
                <a:gd name="connsiteY24" fmla="*/ 456555 h 507377"/>
                <a:gd name="connsiteX25" fmla="*/ 397890 w 549727"/>
                <a:gd name="connsiteY25" fmla="*/ 480233 h 507377"/>
                <a:gd name="connsiteX26" fmla="*/ 493796 w 549727"/>
                <a:gd name="connsiteY26" fmla="*/ 482432 h 507377"/>
                <a:gd name="connsiteX27" fmla="*/ 511980 w 549727"/>
                <a:gd name="connsiteY27" fmla="*/ 443702 h 507377"/>
                <a:gd name="connsiteX28" fmla="*/ 462504 w 549727"/>
                <a:gd name="connsiteY28" fmla="*/ 445816 h 507377"/>
                <a:gd name="connsiteX29" fmla="*/ 451763 w 549727"/>
                <a:gd name="connsiteY29" fmla="*/ 400744 h 507377"/>
                <a:gd name="connsiteX30" fmla="*/ 511980 w 549727"/>
                <a:gd name="connsiteY30" fmla="*/ 381379 h 507377"/>
                <a:gd name="connsiteX31" fmla="*/ 533546 w 549727"/>
                <a:gd name="connsiteY31" fmla="*/ 400744 h 507377"/>
                <a:gd name="connsiteX32" fmla="*/ 554182 w 549727"/>
                <a:gd name="connsiteY32" fmla="*/ 370555 h 50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49727" h="507377">
                  <a:moveTo>
                    <a:pt x="529233" y="342226"/>
                  </a:moveTo>
                  <a:lnTo>
                    <a:pt x="432396" y="247516"/>
                  </a:lnTo>
                  <a:lnTo>
                    <a:pt x="415481" y="45157"/>
                  </a:lnTo>
                  <a:lnTo>
                    <a:pt x="376747" y="0"/>
                  </a:lnTo>
                  <a:lnTo>
                    <a:pt x="343848" y="0"/>
                  </a:lnTo>
                  <a:lnTo>
                    <a:pt x="365414" y="120502"/>
                  </a:lnTo>
                  <a:lnTo>
                    <a:pt x="328794" y="177329"/>
                  </a:lnTo>
                  <a:lnTo>
                    <a:pt x="307312" y="165743"/>
                  </a:lnTo>
                  <a:lnTo>
                    <a:pt x="292173" y="40928"/>
                  </a:lnTo>
                  <a:lnTo>
                    <a:pt x="264264" y="0"/>
                  </a:lnTo>
                  <a:lnTo>
                    <a:pt x="266378" y="90567"/>
                  </a:lnTo>
                  <a:lnTo>
                    <a:pt x="231957" y="344256"/>
                  </a:lnTo>
                  <a:lnTo>
                    <a:pt x="197535" y="359308"/>
                  </a:lnTo>
                  <a:lnTo>
                    <a:pt x="154488" y="337829"/>
                  </a:lnTo>
                  <a:lnTo>
                    <a:pt x="98585" y="374445"/>
                  </a:lnTo>
                  <a:lnTo>
                    <a:pt x="90127" y="331402"/>
                  </a:lnTo>
                  <a:lnTo>
                    <a:pt x="1917" y="309923"/>
                  </a:lnTo>
                  <a:cubicBezTo>
                    <a:pt x="-2396" y="320663"/>
                    <a:pt x="1917" y="387383"/>
                    <a:pt x="1917" y="387383"/>
                  </a:cubicBezTo>
                  <a:lnTo>
                    <a:pt x="68646" y="400321"/>
                  </a:lnTo>
                  <a:lnTo>
                    <a:pt x="68646" y="482093"/>
                  </a:lnTo>
                  <a:lnTo>
                    <a:pt x="100868" y="507462"/>
                  </a:lnTo>
                  <a:lnTo>
                    <a:pt x="219271" y="507462"/>
                  </a:lnTo>
                  <a:lnTo>
                    <a:pt x="324734" y="409200"/>
                  </a:lnTo>
                  <a:lnTo>
                    <a:pt x="363469" y="409200"/>
                  </a:lnTo>
                  <a:lnTo>
                    <a:pt x="363469" y="456555"/>
                  </a:lnTo>
                  <a:lnTo>
                    <a:pt x="397890" y="480233"/>
                  </a:lnTo>
                  <a:lnTo>
                    <a:pt x="493796" y="482432"/>
                  </a:lnTo>
                  <a:lnTo>
                    <a:pt x="511980" y="443702"/>
                  </a:lnTo>
                  <a:lnTo>
                    <a:pt x="462504" y="445816"/>
                  </a:lnTo>
                  <a:lnTo>
                    <a:pt x="451763" y="400744"/>
                  </a:lnTo>
                  <a:lnTo>
                    <a:pt x="511980" y="381379"/>
                  </a:lnTo>
                  <a:lnTo>
                    <a:pt x="533546" y="400744"/>
                  </a:lnTo>
                  <a:lnTo>
                    <a:pt x="554182" y="370555"/>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1" name="Freeform 150">
              <a:extLst>
                <a:ext uri="{FF2B5EF4-FFF2-40B4-BE49-F238E27FC236}">
                  <a16:creationId xmlns:a16="http://schemas.microsoft.com/office/drawing/2014/main" id="{A27E0141-1B69-C746-8FBA-DA5AD02BEAC1}"/>
                </a:ext>
              </a:extLst>
            </p:cNvPr>
            <p:cNvSpPr/>
            <p:nvPr/>
          </p:nvSpPr>
          <p:spPr>
            <a:xfrm>
              <a:off x="5281432" y="3024351"/>
              <a:ext cx="263943" cy="384555"/>
            </a:xfrm>
            <a:custGeom>
              <a:avLst/>
              <a:gdLst>
                <a:gd name="connsiteX0" fmla="*/ 30531 w 296007"/>
                <a:gd name="connsiteY0" fmla="*/ 432201 h 431271"/>
                <a:gd name="connsiteX1" fmla="*/ 30531 w 296007"/>
                <a:gd name="connsiteY1" fmla="*/ 359139 h 431271"/>
                <a:gd name="connsiteX2" fmla="*/ 142506 w 296007"/>
                <a:gd name="connsiteY2" fmla="*/ 359139 h 431271"/>
                <a:gd name="connsiteX3" fmla="*/ 161874 w 296007"/>
                <a:gd name="connsiteY3" fmla="*/ 395670 h 431271"/>
                <a:gd name="connsiteX4" fmla="*/ 187246 w 296007"/>
                <a:gd name="connsiteY4" fmla="*/ 371993 h 431271"/>
                <a:gd name="connsiteX5" fmla="*/ 234607 w 296007"/>
                <a:gd name="connsiteY5" fmla="*/ 382732 h 431271"/>
                <a:gd name="connsiteX6" fmla="*/ 260402 w 296007"/>
                <a:gd name="connsiteY6" fmla="*/ 384931 h 431271"/>
                <a:gd name="connsiteX7" fmla="*/ 301335 w 296007"/>
                <a:gd name="connsiteY7" fmla="*/ 128789 h 431271"/>
                <a:gd name="connsiteX8" fmla="*/ 245348 w 296007"/>
                <a:gd name="connsiteY8" fmla="*/ 128789 h 431271"/>
                <a:gd name="connsiteX9" fmla="*/ 260402 w 296007"/>
                <a:gd name="connsiteY9" fmla="*/ 77206 h 431271"/>
                <a:gd name="connsiteX10" fmla="*/ 232493 w 296007"/>
                <a:gd name="connsiteY10" fmla="*/ 60293 h 431271"/>
                <a:gd name="connsiteX11" fmla="*/ 176505 w 296007"/>
                <a:gd name="connsiteY11" fmla="*/ 96909 h 431271"/>
                <a:gd name="connsiteX12" fmla="*/ 165764 w 296007"/>
                <a:gd name="connsiteY12" fmla="*/ 60293 h 431271"/>
                <a:gd name="connsiteX13" fmla="*/ 191559 w 296007"/>
                <a:gd name="connsiteY13" fmla="*/ 47355 h 431271"/>
                <a:gd name="connsiteX14" fmla="*/ 191559 w 296007"/>
                <a:gd name="connsiteY14" fmla="*/ 0 h 431271"/>
                <a:gd name="connsiteX15" fmla="*/ 71042 w 296007"/>
                <a:gd name="connsiteY15" fmla="*/ 43043 h 431271"/>
                <a:gd name="connsiteX16" fmla="*/ 49729 w 296007"/>
                <a:gd name="connsiteY16" fmla="*/ 109763 h 431271"/>
                <a:gd name="connsiteX17" fmla="*/ 0 w 296007"/>
                <a:gd name="connsiteY17" fmla="*/ 150860 h 431271"/>
                <a:gd name="connsiteX18" fmla="*/ 49729 w 296007"/>
                <a:gd name="connsiteY18" fmla="*/ 159317 h 431271"/>
                <a:gd name="connsiteX19" fmla="*/ 30531 w 296007"/>
                <a:gd name="connsiteY19" fmla="*/ 191112 h 431271"/>
                <a:gd name="connsiteX20" fmla="*/ 151048 w 296007"/>
                <a:gd name="connsiteY20" fmla="*/ 182656 h 431271"/>
                <a:gd name="connsiteX21" fmla="*/ 129567 w 296007"/>
                <a:gd name="connsiteY21" fmla="*/ 215974 h 431271"/>
                <a:gd name="connsiteX22" fmla="*/ 22074 w 296007"/>
                <a:gd name="connsiteY22" fmla="*/ 215974 h 431271"/>
                <a:gd name="connsiteX23" fmla="*/ 50321 w 296007"/>
                <a:gd name="connsiteY23" fmla="*/ 273054 h 431271"/>
                <a:gd name="connsiteX24" fmla="*/ 103941 w 296007"/>
                <a:gd name="connsiteY24" fmla="*/ 303158 h 431271"/>
                <a:gd name="connsiteX25" fmla="*/ 196464 w 296007"/>
                <a:gd name="connsiteY25" fmla="*/ 300960 h 431271"/>
                <a:gd name="connsiteX26" fmla="*/ 237313 w 296007"/>
                <a:gd name="connsiteY26" fmla="*/ 339689 h 431271"/>
                <a:gd name="connsiteX27" fmla="*/ 213633 w 296007"/>
                <a:gd name="connsiteY27" fmla="*/ 356602 h 431271"/>
                <a:gd name="connsiteX28" fmla="*/ 140477 w 296007"/>
                <a:gd name="connsiteY28" fmla="*/ 339689 h 431271"/>
                <a:gd name="connsiteX29" fmla="*/ 592 w 296007"/>
                <a:gd name="connsiteY29" fmla="*/ 339689 h 43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96007" h="431271">
                  <a:moveTo>
                    <a:pt x="30531" y="432201"/>
                  </a:moveTo>
                  <a:lnTo>
                    <a:pt x="30531" y="359139"/>
                  </a:lnTo>
                  <a:lnTo>
                    <a:pt x="142506" y="359139"/>
                  </a:lnTo>
                  <a:lnTo>
                    <a:pt x="161874" y="395670"/>
                  </a:lnTo>
                  <a:lnTo>
                    <a:pt x="187246" y="371993"/>
                  </a:lnTo>
                  <a:lnTo>
                    <a:pt x="234607" y="382732"/>
                  </a:lnTo>
                  <a:cubicBezTo>
                    <a:pt x="234607" y="382732"/>
                    <a:pt x="260402" y="393556"/>
                    <a:pt x="260402" y="384931"/>
                  </a:cubicBezTo>
                  <a:cubicBezTo>
                    <a:pt x="260402" y="376305"/>
                    <a:pt x="301335" y="128789"/>
                    <a:pt x="301335" y="128789"/>
                  </a:cubicBezTo>
                  <a:lnTo>
                    <a:pt x="245348" y="128789"/>
                  </a:lnTo>
                  <a:lnTo>
                    <a:pt x="260402" y="77206"/>
                  </a:lnTo>
                  <a:lnTo>
                    <a:pt x="232493" y="60293"/>
                  </a:lnTo>
                  <a:lnTo>
                    <a:pt x="176505" y="96909"/>
                  </a:lnTo>
                  <a:lnTo>
                    <a:pt x="165764" y="60293"/>
                  </a:lnTo>
                  <a:lnTo>
                    <a:pt x="191559" y="47355"/>
                  </a:lnTo>
                  <a:lnTo>
                    <a:pt x="191559" y="0"/>
                  </a:lnTo>
                  <a:lnTo>
                    <a:pt x="71042" y="43043"/>
                  </a:lnTo>
                  <a:lnTo>
                    <a:pt x="49729" y="109763"/>
                  </a:lnTo>
                  <a:lnTo>
                    <a:pt x="0" y="150860"/>
                  </a:lnTo>
                  <a:lnTo>
                    <a:pt x="49729" y="159317"/>
                  </a:lnTo>
                  <a:lnTo>
                    <a:pt x="30531" y="191112"/>
                  </a:lnTo>
                  <a:lnTo>
                    <a:pt x="151048" y="182656"/>
                  </a:lnTo>
                  <a:lnTo>
                    <a:pt x="129567" y="215974"/>
                  </a:lnTo>
                  <a:lnTo>
                    <a:pt x="22074" y="215974"/>
                  </a:lnTo>
                  <a:lnTo>
                    <a:pt x="50321" y="273054"/>
                  </a:lnTo>
                  <a:lnTo>
                    <a:pt x="103941" y="303158"/>
                  </a:lnTo>
                  <a:lnTo>
                    <a:pt x="196464" y="300960"/>
                  </a:lnTo>
                  <a:lnTo>
                    <a:pt x="237313" y="339689"/>
                  </a:lnTo>
                  <a:lnTo>
                    <a:pt x="213633" y="356602"/>
                  </a:lnTo>
                  <a:lnTo>
                    <a:pt x="140477" y="339689"/>
                  </a:lnTo>
                  <a:lnTo>
                    <a:pt x="592" y="33968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2" name="Freeform 151">
              <a:extLst>
                <a:ext uri="{FF2B5EF4-FFF2-40B4-BE49-F238E27FC236}">
                  <a16:creationId xmlns:a16="http://schemas.microsoft.com/office/drawing/2014/main" id="{9A921562-BDD5-014B-95AB-717F49C19F54}"/>
                </a:ext>
              </a:extLst>
            </p:cNvPr>
            <p:cNvSpPr/>
            <p:nvPr/>
          </p:nvSpPr>
          <p:spPr>
            <a:xfrm>
              <a:off x="5550654" y="3517185"/>
              <a:ext cx="75413" cy="60322"/>
            </a:xfrm>
            <a:custGeom>
              <a:avLst/>
              <a:gdLst>
                <a:gd name="connsiteX0" fmla="*/ 0 w 84573"/>
                <a:gd name="connsiteY0" fmla="*/ 40844 h 67650"/>
                <a:gd name="connsiteX1" fmla="*/ 92523 w 84573"/>
                <a:gd name="connsiteY1" fmla="*/ 0 h 67650"/>
                <a:gd name="connsiteX2" fmla="*/ 92523 w 84573"/>
                <a:gd name="connsiteY2" fmla="*/ 30104 h 67650"/>
                <a:gd name="connsiteX3" fmla="*/ 10741 w 84573"/>
                <a:gd name="connsiteY3" fmla="*/ 73147 h 67650"/>
                <a:gd name="connsiteX4" fmla="*/ 0 w 84573"/>
                <a:gd name="connsiteY4" fmla="*/ 40844 h 6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73" h="67650">
                  <a:moveTo>
                    <a:pt x="0" y="40844"/>
                  </a:moveTo>
                  <a:lnTo>
                    <a:pt x="92523" y="0"/>
                  </a:lnTo>
                  <a:lnTo>
                    <a:pt x="92523" y="30104"/>
                  </a:lnTo>
                  <a:lnTo>
                    <a:pt x="10741" y="73147"/>
                  </a:lnTo>
                  <a:lnTo>
                    <a:pt x="0" y="40844"/>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3" name="Freeform 152">
              <a:extLst>
                <a:ext uri="{FF2B5EF4-FFF2-40B4-BE49-F238E27FC236}">
                  <a16:creationId xmlns:a16="http://schemas.microsoft.com/office/drawing/2014/main" id="{A60056DD-86EA-0D4D-AB0E-30AFBC3DC566}"/>
                </a:ext>
              </a:extLst>
            </p:cNvPr>
            <p:cNvSpPr/>
            <p:nvPr/>
          </p:nvSpPr>
          <p:spPr>
            <a:xfrm>
              <a:off x="5122236" y="2851301"/>
              <a:ext cx="301650" cy="324233"/>
            </a:xfrm>
            <a:custGeom>
              <a:avLst/>
              <a:gdLst>
                <a:gd name="connsiteX0" fmla="*/ 32730 w 338294"/>
                <a:gd name="connsiteY0" fmla="*/ 365819 h 363620"/>
                <a:gd name="connsiteX1" fmla="*/ 56495 w 338294"/>
                <a:gd name="connsiteY1" fmla="*/ 329288 h 363620"/>
                <a:gd name="connsiteX2" fmla="*/ 140392 w 338294"/>
                <a:gd name="connsiteY2" fmla="*/ 344510 h 363620"/>
                <a:gd name="connsiteX3" fmla="*/ 140392 w 338294"/>
                <a:gd name="connsiteY3" fmla="*/ 243203 h 363620"/>
                <a:gd name="connsiteX4" fmla="*/ 170500 w 338294"/>
                <a:gd name="connsiteY4" fmla="*/ 253943 h 363620"/>
                <a:gd name="connsiteX5" fmla="*/ 207121 w 338294"/>
                <a:gd name="connsiteY5" fmla="*/ 210900 h 363620"/>
                <a:gd name="connsiteX6" fmla="*/ 342692 w 338294"/>
                <a:gd name="connsiteY6" fmla="*/ 159232 h 363620"/>
                <a:gd name="connsiteX7" fmla="*/ 303957 w 338294"/>
                <a:gd name="connsiteY7" fmla="*/ 62407 h 363620"/>
                <a:gd name="connsiteX8" fmla="*/ 254482 w 338294"/>
                <a:gd name="connsiteY8" fmla="*/ 62407 h 363620"/>
                <a:gd name="connsiteX9" fmla="*/ 217861 w 338294"/>
                <a:gd name="connsiteY9" fmla="*/ 15052 h 363620"/>
                <a:gd name="connsiteX10" fmla="*/ 136079 w 338294"/>
                <a:gd name="connsiteY10" fmla="*/ 0 h 363620"/>
                <a:gd name="connsiteX11" fmla="*/ 110284 w 338294"/>
                <a:gd name="connsiteY11" fmla="*/ 34417 h 363620"/>
                <a:gd name="connsiteX12" fmla="*/ 108085 w 338294"/>
                <a:gd name="connsiteY12" fmla="*/ 81772 h 363620"/>
                <a:gd name="connsiteX13" fmla="*/ 0 w 338294"/>
                <a:gd name="connsiteY13" fmla="*/ 208786 h 363620"/>
                <a:gd name="connsiteX14" fmla="*/ 30616 w 338294"/>
                <a:gd name="connsiteY14" fmla="*/ 294871 h 363620"/>
                <a:gd name="connsiteX15" fmla="*/ 32730 w 338294"/>
                <a:gd name="connsiteY15" fmla="*/ 365819 h 363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8294" h="363620">
                  <a:moveTo>
                    <a:pt x="32730" y="365819"/>
                  </a:moveTo>
                  <a:lnTo>
                    <a:pt x="56495" y="329288"/>
                  </a:lnTo>
                  <a:lnTo>
                    <a:pt x="140392" y="344510"/>
                  </a:lnTo>
                  <a:lnTo>
                    <a:pt x="140392" y="243203"/>
                  </a:lnTo>
                  <a:lnTo>
                    <a:pt x="170500" y="253943"/>
                  </a:lnTo>
                  <a:lnTo>
                    <a:pt x="207121" y="210900"/>
                  </a:lnTo>
                  <a:lnTo>
                    <a:pt x="342692" y="159232"/>
                  </a:lnTo>
                  <a:lnTo>
                    <a:pt x="303957" y="62407"/>
                  </a:lnTo>
                  <a:lnTo>
                    <a:pt x="254482" y="62407"/>
                  </a:lnTo>
                  <a:lnTo>
                    <a:pt x="217861" y="15052"/>
                  </a:lnTo>
                  <a:lnTo>
                    <a:pt x="136079" y="0"/>
                  </a:lnTo>
                  <a:lnTo>
                    <a:pt x="110284" y="34417"/>
                  </a:lnTo>
                  <a:lnTo>
                    <a:pt x="108085" y="81772"/>
                  </a:lnTo>
                  <a:lnTo>
                    <a:pt x="0" y="208786"/>
                  </a:lnTo>
                  <a:lnTo>
                    <a:pt x="30616" y="294871"/>
                  </a:lnTo>
                  <a:lnTo>
                    <a:pt x="32730" y="36581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4" name="Freeform 153">
              <a:extLst>
                <a:ext uri="{FF2B5EF4-FFF2-40B4-BE49-F238E27FC236}">
                  <a16:creationId xmlns:a16="http://schemas.microsoft.com/office/drawing/2014/main" id="{FCAEB5B3-65EA-A147-80F7-AE538D2EBC1D}"/>
                </a:ext>
              </a:extLst>
            </p:cNvPr>
            <p:cNvSpPr/>
            <p:nvPr/>
          </p:nvSpPr>
          <p:spPr>
            <a:xfrm>
              <a:off x="6406057" y="3787429"/>
              <a:ext cx="233779" cy="248830"/>
            </a:xfrm>
            <a:custGeom>
              <a:avLst/>
              <a:gdLst>
                <a:gd name="connsiteX0" fmla="*/ 0 w 262177"/>
                <a:gd name="connsiteY0" fmla="*/ 0 h 279057"/>
                <a:gd name="connsiteX1" fmla="*/ 11587 w 262177"/>
                <a:gd name="connsiteY1" fmla="*/ 239398 h 279057"/>
                <a:gd name="connsiteX2" fmla="*/ 52436 w 262177"/>
                <a:gd name="connsiteY2" fmla="*/ 230942 h 279057"/>
                <a:gd name="connsiteX3" fmla="*/ 60893 w 262177"/>
                <a:gd name="connsiteY3" fmla="*/ 279903 h 279057"/>
                <a:gd name="connsiteX4" fmla="*/ 90578 w 262177"/>
                <a:gd name="connsiteY4" fmla="*/ 279903 h 279057"/>
                <a:gd name="connsiteX5" fmla="*/ 148257 w 262177"/>
                <a:gd name="connsiteY5" fmla="*/ 140121 h 279057"/>
                <a:gd name="connsiteX6" fmla="*/ 206021 w 262177"/>
                <a:gd name="connsiteY6" fmla="*/ 192465 h 279057"/>
                <a:gd name="connsiteX7" fmla="*/ 267168 w 262177"/>
                <a:gd name="connsiteY7" fmla="*/ 196017 h 279057"/>
                <a:gd name="connsiteX8" fmla="*/ 267168 w 262177"/>
                <a:gd name="connsiteY8" fmla="*/ 140121 h 279057"/>
                <a:gd name="connsiteX9" fmla="*/ 218200 w 262177"/>
                <a:gd name="connsiteY9" fmla="*/ 169802 h 279057"/>
                <a:gd name="connsiteX10" fmla="*/ 162297 w 262177"/>
                <a:gd name="connsiteY10" fmla="*/ 85831 h 279057"/>
                <a:gd name="connsiteX11" fmla="*/ 114005 w 262177"/>
                <a:gd name="connsiteY11" fmla="*/ 78390 h 279057"/>
                <a:gd name="connsiteX12" fmla="*/ 65037 w 262177"/>
                <a:gd name="connsiteY12" fmla="*/ 31204 h 279057"/>
                <a:gd name="connsiteX13" fmla="*/ 47531 w 262177"/>
                <a:gd name="connsiteY13" fmla="*/ 67904 h 279057"/>
                <a:gd name="connsiteX14" fmla="*/ 29432 w 262177"/>
                <a:gd name="connsiteY14" fmla="*/ 69934 h 27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2177" h="279057">
                  <a:moveTo>
                    <a:pt x="0" y="0"/>
                  </a:moveTo>
                  <a:cubicBezTo>
                    <a:pt x="1776" y="5243"/>
                    <a:pt x="11587" y="239398"/>
                    <a:pt x="11587" y="239398"/>
                  </a:cubicBezTo>
                  <a:lnTo>
                    <a:pt x="52436" y="230942"/>
                  </a:lnTo>
                  <a:lnTo>
                    <a:pt x="60893" y="279903"/>
                  </a:lnTo>
                  <a:lnTo>
                    <a:pt x="90578" y="279903"/>
                  </a:lnTo>
                  <a:lnTo>
                    <a:pt x="148257" y="140121"/>
                  </a:lnTo>
                  <a:lnTo>
                    <a:pt x="206021" y="192465"/>
                  </a:lnTo>
                  <a:lnTo>
                    <a:pt x="267168" y="196017"/>
                  </a:lnTo>
                  <a:lnTo>
                    <a:pt x="267168" y="140121"/>
                  </a:lnTo>
                  <a:lnTo>
                    <a:pt x="218200" y="169802"/>
                  </a:lnTo>
                  <a:lnTo>
                    <a:pt x="162297" y="85831"/>
                  </a:lnTo>
                  <a:lnTo>
                    <a:pt x="114005" y="78390"/>
                  </a:lnTo>
                  <a:lnTo>
                    <a:pt x="65037" y="31204"/>
                  </a:lnTo>
                  <a:lnTo>
                    <a:pt x="47531" y="67904"/>
                  </a:lnTo>
                  <a:lnTo>
                    <a:pt x="29432" y="69934"/>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5" name="Freeform 154">
              <a:extLst>
                <a:ext uri="{FF2B5EF4-FFF2-40B4-BE49-F238E27FC236}">
                  <a16:creationId xmlns:a16="http://schemas.microsoft.com/office/drawing/2014/main" id="{5392E7F0-1BDD-BF4D-BDF7-6E0E3B1CFDC9}"/>
                </a:ext>
              </a:extLst>
            </p:cNvPr>
            <p:cNvSpPr/>
            <p:nvPr/>
          </p:nvSpPr>
          <p:spPr>
            <a:xfrm>
              <a:off x="6557259" y="4036863"/>
              <a:ext cx="45247" cy="82943"/>
            </a:xfrm>
            <a:custGeom>
              <a:avLst/>
              <a:gdLst>
                <a:gd name="connsiteX0" fmla="*/ 57764 w 50744"/>
                <a:gd name="connsiteY0" fmla="*/ 0 h 93019"/>
                <a:gd name="connsiteX1" fmla="*/ 0 w 50744"/>
                <a:gd name="connsiteY1" fmla="*/ 36616 h 93019"/>
                <a:gd name="connsiteX2" fmla="*/ 15815 w 50744"/>
                <a:gd name="connsiteY2" fmla="*/ 101307 h 93019"/>
                <a:gd name="connsiteX3" fmla="*/ 57764 w 50744"/>
                <a:gd name="connsiteY3" fmla="*/ 83802 h 93019"/>
                <a:gd name="connsiteX4" fmla="*/ 57764 w 50744"/>
                <a:gd name="connsiteY4" fmla="*/ 0 h 93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44" h="93019">
                  <a:moveTo>
                    <a:pt x="57764" y="0"/>
                  </a:moveTo>
                  <a:lnTo>
                    <a:pt x="0" y="36616"/>
                  </a:lnTo>
                  <a:lnTo>
                    <a:pt x="15815" y="101307"/>
                  </a:lnTo>
                  <a:lnTo>
                    <a:pt x="57764" y="83802"/>
                  </a:lnTo>
                  <a:lnTo>
                    <a:pt x="57764"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6" name="Freeform 155">
              <a:extLst>
                <a:ext uri="{FF2B5EF4-FFF2-40B4-BE49-F238E27FC236}">
                  <a16:creationId xmlns:a16="http://schemas.microsoft.com/office/drawing/2014/main" id="{BCF29369-1201-D140-826E-FD39ABDC8B13}"/>
                </a:ext>
              </a:extLst>
            </p:cNvPr>
            <p:cNvSpPr/>
            <p:nvPr/>
          </p:nvSpPr>
          <p:spPr>
            <a:xfrm>
              <a:off x="6720979" y="4063254"/>
              <a:ext cx="30165" cy="60322"/>
            </a:xfrm>
            <a:custGeom>
              <a:avLst/>
              <a:gdLst>
                <a:gd name="connsiteX0" fmla="*/ 10487 w 33829"/>
                <a:gd name="connsiteY0" fmla="*/ 0 h 67650"/>
                <a:gd name="connsiteX1" fmla="*/ 0 w 33829"/>
                <a:gd name="connsiteY1" fmla="*/ 52429 h 67650"/>
                <a:gd name="connsiteX2" fmla="*/ 27994 w 33829"/>
                <a:gd name="connsiteY2" fmla="*/ 71709 h 67650"/>
                <a:gd name="connsiteX3" fmla="*/ 40172 w 33829"/>
                <a:gd name="connsiteY3" fmla="*/ 35855 h 67650"/>
                <a:gd name="connsiteX4" fmla="*/ 10487 w 33829"/>
                <a:gd name="connsiteY4" fmla="*/ 0 h 6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9" h="67650">
                  <a:moveTo>
                    <a:pt x="10487" y="0"/>
                  </a:moveTo>
                  <a:lnTo>
                    <a:pt x="0" y="52429"/>
                  </a:lnTo>
                  <a:lnTo>
                    <a:pt x="27994" y="71709"/>
                  </a:lnTo>
                  <a:lnTo>
                    <a:pt x="40172" y="35855"/>
                  </a:lnTo>
                  <a:lnTo>
                    <a:pt x="10487"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7" name="Freeform 156">
              <a:extLst>
                <a:ext uri="{FF2B5EF4-FFF2-40B4-BE49-F238E27FC236}">
                  <a16:creationId xmlns:a16="http://schemas.microsoft.com/office/drawing/2014/main" id="{D9285AFE-1AFA-3D48-87A6-529BA2FF16F9}"/>
                </a:ext>
              </a:extLst>
            </p:cNvPr>
            <p:cNvSpPr/>
            <p:nvPr/>
          </p:nvSpPr>
          <p:spPr>
            <a:xfrm>
              <a:off x="6163305" y="2962973"/>
              <a:ext cx="1146268" cy="912376"/>
            </a:xfrm>
            <a:custGeom>
              <a:avLst/>
              <a:gdLst>
                <a:gd name="connsiteX0" fmla="*/ 1197054 w 1285517"/>
                <a:gd name="connsiteY0" fmla="*/ 973489 h 1023211"/>
                <a:gd name="connsiteX1" fmla="*/ 1083471 w 1285517"/>
                <a:gd name="connsiteY1" fmla="*/ 924611 h 1023211"/>
                <a:gd name="connsiteX2" fmla="*/ 1062497 w 1285517"/>
                <a:gd name="connsiteY2" fmla="*/ 873874 h 1023211"/>
                <a:gd name="connsiteX3" fmla="*/ 1153414 w 1285517"/>
                <a:gd name="connsiteY3" fmla="*/ 873874 h 1023211"/>
                <a:gd name="connsiteX4" fmla="*/ 1277483 w 1285517"/>
                <a:gd name="connsiteY4" fmla="*/ 896621 h 1023211"/>
                <a:gd name="connsiteX5" fmla="*/ 1274016 w 1285517"/>
                <a:gd name="connsiteY5" fmla="*/ 856369 h 1023211"/>
                <a:gd name="connsiteX6" fmla="*/ 1226824 w 1285517"/>
                <a:gd name="connsiteY6" fmla="*/ 802249 h 1023211"/>
                <a:gd name="connsiteX7" fmla="*/ 1253041 w 1285517"/>
                <a:gd name="connsiteY7" fmla="*/ 789987 h 1023211"/>
                <a:gd name="connsiteX8" fmla="*/ 1210754 w 1285517"/>
                <a:gd name="connsiteY8" fmla="*/ 751511 h 1023211"/>
                <a:gd name="connsiteX9" fmla="*/ 1172781 w 1285517"/>
                <a:gd name="connsiteY9" fmla="*/ 770707 h 1023211"/>
                <a:gd name="connsiteX10" fmla="*/ 1167538 w 1285517"/>
                <a:gd name="connsiteY10" fmla="*/ 739249 h 1023211"/>
                <a:gd name="connsiteX11" fmla="*/ 952467 w 1285517"/>
                <a:gd name="connsiteY11" fmla="*/ 650120 h 1023211"/>
                <a:gd name="connsiteX12" fmla="*/ 941811 w 1285517"/>
                <a:gd name="connsiteY12" fmla="*/ 622468 h 1023211"/>
                <a:gd name="connsiteX13" fmla="*/ 1001012 w 1285517"/>
                <a:gd name="connsiteY13" fmla="*/ 622468 h 1023211"/>
                <a:gd name="connsiteX14" fmla="*/ 966337 w 1285517"/>
                <a:gd name="connsiteY14" fmla="*/ 588643 h 1023211"/>
                <a:gd name="connsiteX15" fmla="*/ 989087 w 1285517"/>
                <a:gd name="connsiteY15" fmla="*/ 567671 h 1023211"/>
                <a:gd name="connsiteX16" fmla="*/ 992555 w 1285517"/>
                <a:gd name="connsiteY16" fmla="*/ 537905 h 1023211"/>
                <a:gd name="connsiteX17" fmla="*/ 1050234 w 1285517"/>
                <a:gd name="connsiteY17" fmla="*/ 578157 h 1023211"/>
                <a:gd name="connsiteX18" fmla="*/ 1058691 w 1285517"/>
                <a:gd name="connsiteY18" fmla="*/ 546700 h 1023211"/>
                <a:gd name="connsiteX19" fmla="*/ 1077974 w 1285517"/>
                <a:gd name="connsiteY19" fmla="*/ 553634 h 1023211"/>
                <a:gd name="connsiteX20" fmla="*/ 1079666 w 1285517"/>
                <a:gd name="connsiteY20" fmla="*/ 565895 h 1023211"/>
                <a:gd name="connsiteX21" fmla="*/ 1097172 w 1285517"/>
                <a:gd name="connsiteY21" fmla="*/ 509915 h 1023211"/>
                <a:gd name="connsiteX22" fmla="*/ 1119923 w 1285517"/>
                <a:gd name="connsiteY22" fmla="*/ 509915 h 1023211"/>
                <a:gd name="connsiteX23" fmla="*/ 1130494 w 1285517"/>
                <a:gd name="connsiteY23" fmla="*/ 553972 h 1023211"/>
                <a:gd name="connsiteX24" fmla="*/ 1099033 w 1285517"/>
                <a:gd name="connsiteY24" fmla="*/ 592448 h 1023211"/>
                <a:gd name="connsiteX25" fmla="*/ 1148001 w 1285517"/>
                <a:gd name="connsiteY25" fmla="*/ 623906 h 1023211"/>
                <a:gd name="connsiteX26" fmla="*/ 1203904 w 1285517"/>
                <a:gd name="connsiteY26" fmla="*/ 630924 h 1023211"/>
                <a:gd name="connsiteX27" fmla="*/ 1198661 w 1285517"/>
                <a:gd name="connsiteY27" fmla="*/ 585429 h 1023211"/>
                <a:gd name="connsiteX28" fmla="*/ 1174219 w 1285517"/>
                <a:gd name="connsiteY28" fmla="*/ 557524 h 1023211"/>
                <a:gd name="connsiteX29" fmla="*/ 1172781 w 1285517"/>
                <a:gd name="connsiteY29" fmla="*/ 537905 h 1023211"/>
                <a:gd name="connsiteX30" fmla="*/ 1216506 w 1285517"/>
                <a:gd name="connsiteY30" fmla="*/ 551943 h 1023211"/>
                <a:gd name="connsiteX31" fmla="*/ 1185044 w 1285517"/>
                <a:gd name="connsiteY31" fmla="*/ 509661 h 1023211"/>
                <a:gd name="connsiteX32" fmla="*/ 1221749 w 1285517"/>
                <a:gd name="connsiteY32" fmla="*/ 499175 h 1023211"/>
                <a:gd name="connsiteX33" fmla="*/ 1185044 w 1285517"/>
                <a:gd name="connsiteY33" fmla="*/ 485222 h 1023211"/>
                <a:gd name="connsiteX34" fmla="*/ 1174557 w 1285517"/>
                <a:gd name="connsiteY34" fmla="*/ 464251 h 1023211"/>
                <a:gd name="connsiteX35" fmla="*/ 1211262 w 1285517"/>
                <a:gd name="connsiteY35" fmla="*/ 445055 h 1023211"/>
                <a:gd name="connsiteX36" fmla="*/ 1197223 w 1285517"/>
                <a:gd name="connsiteY36" fmla="*/ 411822 h 1023211"/>
                <a:gd name="connsiteX37" fmla="*/ 1144787 w 1285517"/>
                <a:gd name="connsiteY37" fmla="*/ 450298 h 1023211"/>
                <a:gd name="connsiteX38" fmla="*/ 1114933 w 1285517"/>
                <a:gd name="connsiteY38" fmla="*/ 461798 h 1023211"/>
                <a:gd name="connsiteX39" fmla="*/ 1093958 w 1285517"/>
                <a:gd name="connsiteY39" fmla="*/ 473975 h 1023211"/>
                <a:gd name="connsiteX40" fmla="*/ 1102416 w 1285517"/>
                <a:gd name="connsiteY40" fmla="*/ 412836 h 1023211"/>
                <a:gd name="connsiteX41" fmla="*/ 1049980 w 1285517"/>
                <a:gd name="connsiteY41" fmla="*/ 442518 h 1023211"/>
                <a:gd name="connsiteX42" fmla="*/ 1023763 w 1285517"/>
                <a:gd name="connsiteY42" fmla="*/ 440827 h 1023211"/>
                <a:gd name="connsiteX43" fmla="*/ 1027230 w 1285517"/>
                <a:gd name="connsiteY43" fmla="*/ 412836 h 1023211"/>
                <a:gd name="connsiteX44" fmla="*/ 1049980 w 1285517"/>
                <a:gd name="connsiteY44" fmla="*/ 402351 h 1023211"/>
                <a:gd name="connsiteX45" fmla="*/ 995769 w 1285517"/>
                <a:gd name="connsiteY45" fmla="*/ 388313 h 1023211"/>
                <a:gd name="connsiteX46" fmla="*/ 943333 w 1285517"/>
                <a:gd name="connsiteY46" fmla="*/ 418079 h 1023211"/>
                <a:gd name="connsiteX47" fmla="*/ 889375 w 1285517"/>
                <a:gd name="connsiteY47" fmla="*/ 377235 h 1023211"/>
                <a:gd name="connsiteX48" fmla="*/ 836940 w 1285517"/>
                <a:gd name="connsiteY48" fmla="*/ 387721 h 1023211"/>
                <a:gd name="connsiteX49" fmla="*/ 843959 w 1285517"/>
                <a:gd name="connsiteY49" fmla="*/ 319563 h 1023211"/>
                <a:gd name="connsiteX50" fmla="*/ 807254 w 1285517"/>
                <a:gd name="connsiteY50" fmla="*/ 360323 h 1023211"/>
                <a:gd name="connsiteX51" fmla="*/ 772241 w 1285517"/>
                <a:gd name="connsiteY51" fmla="*/ 326498 h 1023211"/>
                <a:gd name="connsiteX52" fmla="*/ 857914 w 1285517"/>
                <a:gd name="connsiteY52" fmla="*/ 279311 h 1023211"/>
                <a:gd name="connsiteX53" fmla="*/ 763530 w 1285517"/>
                <a:gd name="connsiteY53" fmla="*/ 305780 h 1023211"/>
                <a:gd name="connsiteX54" fmla="*/ 766997 w 1285517"/>
                <a:gd name="connsiteY54" fmla="*/ 279311 h 1023211"/>
                <a:gd name="connsiteX55" fmla="*/ 810722 w 1285517"/>
                <a:gd name="connsiteY55" fmla="*/ 225107 h 1023211"/>
                <a:gd name="connsiteX56" fmla="*/ 779260 w 1285517"/>
                <a:gd name="connsiteY56" fmla="*/ 209378 h 1023211"/>
                <a:gd name="connsiteX57" fmla="*/ 760062 w 1285517"/>
                <a:gd name="connsiteY57" fmla="*/ 256564 h 1023211"/>
                <a:gd name="connsiteX58" fmla="*/ 735536 w 1285517"/>
                <a:gd name="connsiteY58" fmla="*/ 286330 h 1023211"/>
                <a:gd name="connsiteX59" fmla="*/ 742556 w 1285517"/>
                <a:gd name="connsiteY59" fmla="*/ 242611 h 1023211"/>
                <a:gd name="connsiteX60" fmla="*/ 719805 w 1285517"/>
                <a:gd name="connsiteY60" fmla="*/ 268826 h 1023211"/>
                <a:gd name="connsiteX61" fmla="*/ 709318 w 1285517"/>
                <a:gd name="connsiteY61" fmla="*/ 256564 h 1023211"/>
                <a:gd name="connsiteX62" fmla="*/ 711094 w 1285517"/>
                <a:gd name="connsiteY62" fmla="*/ 176145 h 1023211"/>
                <a:gd name="connsiteX63" fmla="*/ 641152 w 1285517"/>
                <a:gd name="connsiteY63" fmla="*/ 237368 h 1023211"/>
                <a:gd name="connsiteX64" fmla="*/ 630665 w 1285517"/>
                <a:gd name="connsiteY64" fmla="*/ 211154 h 1023211"/>
                <a:gd name="connsiteX65" fmla="*/ 599203 w 1285517"/>
                <a:gd name="connsiteY65" fmla="*/ 233817 h 1023211"/>
                <a:gd name="connsiteX66" fmla="*/ 567742 w 1285517"/>
                <a:gd name="connsiteY66" fmla="*/ 207602 h 1023211"/>
                <a:gd name="connsiteX67" fmla="*/ 610029 w 1285517"/>
                <a:gd name="connsiteY67" fmla="*/ 137668 h 1023211"/>
                <a:gd name="connsiteX68" fmla="*/ 561061 w 1285517"/>
                <a:gd name="connsiteY68" fmla="*/ 125491 h 1023211"/>
                <a:gd name="connsiteX69" fmla="*/ 561061 w 1285517"/>
                <a:gd name="connsiteY69" fmla="*/ 181388 h 1023211"/>
                <a:gd name="connsiteX70" fmla="*/ 531376 w 1285517"/>
                <a:gd name="connsiteY70" fmla="*/ 163968 h 1023211"/>
                <a:gd name="connsiteX71" fmla="*/ 515645 w 1285517"/>
                <a:gd name="connsiteY71" fmla="*/ 184939 h 1023211"/>
                <a:gd name="connsiteX72" fmla="*/ 499914 w 1285517"/>
                <a:gd name="connsiteY72" fmla="*/ 183163 h 1023211"/>
                <a:gd name="connsiteX73" fmla="*/ 482407 w 1285517"/>
                <a:gd name="connsiteY73" fmla="*/ 188406 h 1023211"/>
                <a:gd name="connsiteX74" fmla="*/ 475388 w 1285517"/>
                <a:gd name="connsiteY74" fmla="*/ 111454 h 1023211"/>
                <a:gd name="connsiteX75" fmla="*/ 428196 w 1285517"/>
                <a:gd name="connsiteY75" fmla="*/ 135977 h 1023211"/>
                <a:gd name="connsiteX76" fmla="*/ 421176 w 1285517"/>
                <a:gd name="connsiteY76" fmla="*/ 111454 h 1023211"/>
                <a:gd name="connsiteX77" fmla="*/ 433439 w 1285517"/>
                <a:gd name="connsiteY77" fmla="*/ 73062 h 1023211"/>
                <a:gd name="connsiteX78" fmla="*/ 358254 w 1285517"/>
                <a:gd name="connsiteY78" fmla="*/ 73062 h 1023211"/>
                <a:gd name="connsiteX79" fmla="*/ 328230 w 1285517"/>
                <a:gd name="connsiteY79" fmla="*/ 106634 h 1023211"/>
                <a:gd name="connsiteX80" fmla="*/ 357915 w 1285517"/>
                <a:gd name="connsiteY80" fmla="*/ 122363 h 1023211"/>
                <a:gd name="connsiteX81" fmla="*/ 336941 w 1285517"/>
                <a:gd name="connsiteY81" fmla="*/ 136400 h 1023211"/>
                <a:gd name="connsiteX82" fmla="*/ 356224 w 1285517"/>
                <a:gd name="connsiteY82" fmla="*/ 157372 h 1023211"/>
                <a:gd name="connsiteX83" fmla="*/ 338717 w 1285517"/>
                <a:gd name="connsiteY83" fmla="*/ 180119 h 1023211"/>
                <a:gd name="connsiteX84" fmla="*/ 312499 w 1285517"/>
                <a:gd name="connsiteY84" fmla="*/ 143334 h 1023211"/>
                <a:gd name="connsiteX85" fmla="*/ 281038 w 1285517"/>
                <a:gd name="connsiteY85" fmla="*/ 159148 h 1023211"/>
                <a:gd name="connsiteX86" fmla="*/ 281038 w 1285517"/>
                <a:gd name="connsiteY86" fmla="*/ 194072 h 1023211"/>
                <a:gd name="connsiteX87" fmla="*/ 266999 w 1285517"/>
                <a:gd name="connsiteY87" fmla="*/ 192296 h 1023211"/>
                <a:gd name="connsiteX88" fmla="*/ 185639 w 1285517"/>
                <a:gd name="connsiteY88" fmla="*/ 0 h 1023211"/>
                <a:gd name="connsiteX89" fmla="*/ 155108 w 1285517"/>
                <a:gd name="connsiteY89" fmla="*/ 22747 h 1023211"/>
                <a:gd name="connsiteX90" fmla="*/ 155108 w 1285517"/>
                <a:gd name="connsiteY90" fmla="*/ 54205 h 1023211"/>
                <a:gd name="connsiteX91" fmla="*/ 124069 w 1285517"/>
                <a:gd name="connsiteY91" fmla="*/ 66297 h 1023211"/>
                <a:gd name="connsiteX92" fmla="*/ 150287 w 1285517"/>
                <a:gd name="connsiteY92" fmla="*/ 74754 h 1023211"/>
                <a:gd name="connsiteX93" fmla="*/ 131089 w 1285517"/>
                <a:gd name="connsiteY93" fmla="*/ 94034 h 1023211"/>
                <a:gd name="connsiteX94" fmla="*/ 146820 w 1285517"/>
                <a:gd name="connsiteY94" fmla="*/ 94034 h 1023211"/>
                <a:gd name="connsiteX95" fmla="*/ 143352 w 1285517"/>
                <a:gd name="connsiteY95" fmla="*/ 113230 h 1023211"/>
                <a:gd name="connsiteX96" fmla="*/ 124069 w 1285517"/>
                <a:gd name="connsiteY96" fmla="*/ 123969 h 1023211"/>
                <a:gd name="connsiteX97" fmla="*/ 113582 w 1285517"/>
                <a:gd name="connsiteY97" fmla="*/ 155427 h 1023211"/>
                <a:gd name="connsiteX98" fmla="*/ 153839 w 1285517"/>
                <a:gd name="connsiteY98" fmla="*/ 144941 h 1023211"/>
                <a:gd name="connsiteX99" fmla="*/ 169570 w 1285517"/>
                <a:gd name="connsiteY99" fmla="*/ 204135 h 1023211"/>
                <a:gd name="connsiteX100" fmla="*/ 125845 w 1285517"/>
                <a:gd name="connsiteY100" fmla="*/ 193649 h 1023211"/>
                <a:gd name="connsiteX101" fmla="*/ 122378 w 1285517"/>
                <a:gd name="connsiteY101" fmla="*/ 219864 h 1023211"/>
                <a:gd name="connsiteX102" fmla="*/ 159083 w 1285517"/>
                <a:gd name="connsiteY102" fmla="*/ 237368 h 1023211"/>
                <a:gd name="connsiteX103" fmla="*/ 174814 w 1285517"/>
                <a:gd name="connsiteY103" fmla="*/ 288106 h 1023211"/>
                <a:gd name="connsiteX104" fmla="*/ 169570 w 1285517"/>
                <a:gd name="connsiteY104" fmla="*/ 326582 h 1023211"/>
                <a:gd name="connsiteX105" fmla="*/ 138109 w 1285517"/>
                <a:gd name="connsiteY105" fmla="*/ 342311 h 1023211"/>
                <a:gd name="connsiteX106" fmla="*/ 124069 w 1285517"/>
                <a:gd name="connsiteY106" fmla="*/ 306033 h 1023211"/>
                <a:gd name="connsiteX107" fmla="*/ 146820 w 1285517"/>
                <a:gd name="connsiteY107" fmla="*/ 279565 h 1023211"/>
                <a:gd name="connsiteX108" fmla="*/ 122378 w 1285517"/>
                <a:gd name="connsiteY108" fmla="*/ 255042 h 1023211"/>
                <a:gd name="connsiteX109" fmla="*/ 68166 w 1285517"/>
                <a:gd name="connsiteY109" fmla="*/ 186884 h 1023211"/>
                <a:gd name="connsiteX110" fmla="*/ 80429 w 1285517"/>
                <a:gd name="connsiteY110" fmla="*/ 40083 h 1023211"/>
                <a:gd name="connsiteX111" fmla="*/ 47192 w 1285517"/>
                <a:gd name="connsiteY111" fmla="*/ 41859 h 1023211"/>
                <a:gd name="connsiteX112" fmla="*/ 0 w 1285517"/>
                <a:gd name="connsiteY112" fmla="*/ 158978 h 1023211"/>
                <a:gd name="connsiteX113" fmla="*/ 0 w 1285517"/>
                <a:gd name="connsiteY113" fmla="*/ 256818 h 1023211"/>
                <a:gd name="connsiteX114" fmla="*/ 13955 w 1285517"/>
                <a:gd name="connsiteY114" fmla="*/ 306033 h 1023211"/>
                <a:gd name="connsiteX115" fmla="*/ 76878 w 1285517"/>
                <a:gd name="connsiteY115" fmla="*/ 321508 h 1023211"/>
                <a:gd name="connsiteX116" fmla="*/ 115358 w 1285517"/>
                <a:gd name="connsiteY116" fmla="*/ 354742 h 1023211"/>
                <a:gd name="connsiteX117" fmla="*/ 97852 w 1285517"/>
                <a:gd name="connsiteY117" fmla="*/ 361676 h 1023211"/>
                <a:gd name="connsiteX118" fmla="*/ 31461 w 1285517"/>
                <a:gd name="connsiteY118" fmla="*/ 353220 h 1023211"/>
                <a:gd name="connsiteX119" fmla="*/ 71634 w 1285517"/>
                <a:gd name="connsiteY119" fmla="*/ 417910 h 1023211"/>
                <a:gd name="connsiteX120" fmla="*/ 136333 w 1285517"/>
                <a:gd name="connsiteY120" fmla="*/ 384677 h 1023211"/>
                <a:gd name="connsiteX121" fmla="*/ 150287 w 1285517"/>
                <a:gd name="connsiteY121" fmla="*/ 423153 h 1023211"/>
                <a:gd name="connsiteX122" fmla="*/ 291948 w 1285517"/>
                <a:gd name="connsiteY122" fmla="*/ 431609 h 1023211"/>
                <a:gd name="connsiteX123" fmla="*/ 249661 w 1285517"/>
                <a:gd name="connsiteY123" fmla="*/ 370470 h 1023211"/>
                <a:gd name="connsiteX124" fmla="*/ 316051 w 1285517"/>
                <a:gd name="connsiteY124" fmla="*/ 378927 h 1023211"/>
                <a:gd name="connsiteX125" fmla="*/ 409082 w 1285517"/>
                <a:gd name="connsiteY125" fmla="*/ 373684 h 1023211"/>
                <a:gd name="connsiteX126" fmla="*/ 368825 w 1285517"/>
                <a:gd name="connsiteY126" fmla="*/ 350936 h 1023211"/>
                <a:gd name="connsiteX127" fmla="*/ 370601 w 1285517"/>
                <a:gd name="connsiteY127" fmla="*/ 305780 h 1023211"/>
                <a:gd name="connsiteX128" fmla="*/ 412888 w 1285517"/>
                <a:gd name="connsiteY128" fmla="*/ 260031 h 1023211"/>
                <a:gd name="connsiteX129" fmla="*/ 416356 w 1285517"/>
                <a:gd name="connsiteY129" fmla="*/ 321255 h 1023211"/>
                <a:gd name="connsiteX130" fmla="*/ 467100 w 1285517"/>
                <a:gd name="connsiteY130" fmla="*/ 323030 h 1023211"/>
                <a:gd name="connsiteX131" fmla="*/ 451369 w 1285517"/>
                <a:gd name="connsiteY131" fmla="*/ 399898 h 1023211"/>
                <a:gd name="connsiteX132" fmla="*/ 487736 w 1285517"/>
                <a:gd name="connsiteY132" fmla="*/ 345947 h 1023211"/>
                <a:gd name="connsiteX133" fmla="*/ 505242 w 1285517"/>
                <a:gd name="connsiteY133" fmla="*/ 366919 h 1023211"/>
                <a:gd name="connsiteX134" fmla="*/ 492979 w 1285517"/>
                <a:gd name="connsiteY134" fmla="*/ 417656 h 1023211"/>
                <a:gd name="connsiteX135" fmla="*/ 533152 w 1285517"/>
                <a:gd name="connsiteY135" fmla="*/ 379180 h 1023211"/>
                <a:gd name="connsiteX136" fmla="*/ 564613 w 1285517"/>
                <a:gd name="connsiteY136" fmla="*/ 438374 h 1023211"/>
                <a:gd name="connsiteX137" fmla="*/ 548882 w 1285517"/>
                <a:gd name="connsiteY137" fmla="*/ 490803 h 1023211"/>
                <a:gd name="connsiteX138" fmla="*/ 603094 w 1285517"/>
                <a:gd name="connsiteY138" fmla="*/ 431609 h 1023211"/>
                <a:gd name="connsiteX139" fmla="*/ 632864 w 1285517"/>
                <a:gd name="connsiteY139" fmla="*/ 442095 h 1023211"/>
                <a:gd name="connsiteX140" fmla="*/ 629312 w 1285517"/>
                <a:gd name="connsiteY140" fmla="*/ 482347 h 1023211"/>
                <a:gd name="connsiteX141" fmla="*/ 655529 w 1285517"/>
                <a:gd name="connsiteY141" fmla="*/ 435161 h 1023211"/>
                <a:gd name="connsiteX142" fmla="*/ 673036 w 1285517"/>
                <a:gd name="connsiteY142" fmla="*/ 478795 h 1023211"/>
                <a:gd name="connsiteX143" fmla="*/ 715323 w 1285517"/>
                <a:gd name="connsiteY143" fmla="*/ 487252 h 1023211"/>
                <a:gd name="connsiteX144" fmla="*/ 752028 w 1285517"/>
                <a:gd name="connsiteY144" fmla="*/ 571138 h 1023211"/>
                <a:gd name="connsiteX145" fmla="*/ 783489 w 1285517"/>
                <a:gd name="connsiteY145" fmla="*/ 616549 h 1023211"/>
                <a:gd name="connsiteX146" fmla="*/ 778246 w 1285517"/>
                <a:gd name="connsiteY146" fmla="*/ 677772 h 1023211"/>
                <a:gd name="connsiteX147" fmla="*/ 733845 w 1285517"/>
                <a:gd name="connsiteY147" fmla="*/ 723944 h 1023211"/>
                <a:gd name="connsiteX148" fmla="*/ 800235 w 1285517"/>
                <a:gd name="connsiteY148" fmla="*/ 806139 h 1023211"/>
                <a:gd name="connsiteX149" fmla="*/ 782728 w 1285517"/>
                <a:gd name="connsiteY149" fmla="*/ 823643 h 1023211"/>
                <a:gd name="connsiteX150" fmla="*/ 766828 w 1285517"/>
                <a:gd name="connsiteY150" fmla="*/ 810959 h 1023211"/>
                <a:gd name="connsiteX151" fmla="*/ 733675 w 1285517"/>
                <a:gd name="connsiteY151" fmla="*/ 863388 h 1023211"/>
                <a:gd name="connsiteX152" fmla="*/ 634132 w 1285517"/>
                <a:gd name="connsiteY152" fmla="*/ 863388 h 1023211"/>
                <a:gd name="connsiteX153" fmla="*/ 616710 w 1285517"/>
                <a:gd name="connsiteY153" fmla="*/ 915817 h 1023211"/>
                <a:gd name="connsiteX154" fmla="*/ 665594 w 1285517"/>
                <a:gd name="connsiteY154" fmla="*/ 983467 h 1023211"/>
                <a:gd name="connsiteX155" fmla="*/ 724795 w 1285517"/>
                <a:gd name="connsiteY155" fmla="*/ 964863 h 1023211"/>
                <a:gd name="connsiteX156" fmla="*/ 745769 w 1285517"/>
                <a:gd name="connsiteY156" fmla="*/ 924696 h 1023211"/>
                <a:gd name="connsiteX157" fmla="*/ 786026 w 1285517"/>
                <a:gd name="connsiteY157" fmla="*/ 924696 h 1023211"/>
                <a:gd name="connsiteX158" fmla="*/ 745769 w 1285517"/>
                <a:gd name="connsiteY158" fmla="*/ 891463 h 1023211"/>
                <a:gd name="connsiteX159" fmla="*/ 784250 w 1285517"/>
                <a:gd name="connsiteY159" fmla="*/ 870491 h 1023211"/>
                <a:gd name="connsiteX160" fmla="*/ 799981 w 1285517"/>
                <a:gd name="connsiteY160" fmla="*/ 905416 h 1023211"/>
                <a:gd name="connsiteX161" fmla="*/ 834910 w 1285517"/>
                <a:gd name="connsiteY161" fmla="*/ 887911 h 1023211"/>
                <a:gd name="connsiteX162" fmla="*/ 908404 w 1285517"/>
                <a:gd name="connsiteY162" fmla="*/ 947105 h 1023211"/>
                <a:gd name="connsiteX163" fmla="*/ 936314 w 1285517"/>
                <a:gd name="connsiteY163" fmla="*/ 924442 h 1023211"/>
                <a:gd name="connsiteX164" fmla="*/ 987058 w 1285517"/>
                <a:gd name="connsiteY164" fmla="*/ 950657 h 1023211"/>
                <a:gd name="connsiteX165" fmla="*/ 980038 w 1285517"/>
                <a:gd name="connsiteY165" fmla="*/ 983214 h 1023211"/>
                <a:gd name="connsiteX166" fmla="*/ 1081526 w 1285517"/>
                <a:gd name="connsiteY166" fmla="*/ 997843 h 1023211"/>
                <a:gd name="connsiteX167" fmla="*/ 1177686 w 1285517"/>
                <a:gd name="connsiteY167" fmla="*/ 1024058 h 1023211"/>
                <a:gd name="connsiteX168" fmla="*/ 1287632 w 1285517"/>
                <a:gd name="connsiteY168" fmla="*/ 1010020 h 1023211"/>
                <a:gd name="connsiteX169" fmla="*/ 1287632 w 1285517"/>
                <a:gd name="connsiteY169" fmla="*/ 983214 h 102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1285517" h="1023211">
                  <a:moveTo>
                    <a:pt x="1197054" y="973489"/>
                  </a:moveTo>
                  <a:lnTo>
                    <a:pt x="1083471" y="924611"/>
                  </a:lnTo>
                  <a:lnTo>
                    <a:pt x="1062497" y="873874"/>
                  </a:lnTo>
                  <a:lnTo>
                    <a:pt x="1153414" y="873874"/>
                  </a:lnTo>
                  <a:lnTo>
                    <a:pt x="1277483" y="896621"/>
                  </a:lnTo>
                  <a:lnTo>
                    <a:pt x="1274016" y="856369"/>
                  </a:lnTo>
                  <a:lnTo>
                    <a:pt x="1226824" y="802249"/>
                  </a:lnTo>
                  <a:lnTo>
                    <a:pt x="1253041" y="789987"/>
                  </a:lnTo>
                  <a:lnTo>
                    <a:pt x="1210754" y="751511"/>
                  </a:lnTo>
                  <a:lnTo>
                    <a:pt x="1172781" y="770707"/>
                  </a:lnTo>
                  <a:lnTo>
                    <a:pt x="1167538" y="739249"/>
                  </a:lnTo>
                  <a:lnTo>
                    <a:pt x="952467" y="650120"/>
                  </a:lnTo>
                  <a:lnTo>
                    <a:pt x="941811" y="622468"/>
                  </a:lnTo>
                  <a:lnTo>
                    <a:pt x="1001012" y="622468"/>
                  </a:lnTo>
                  <a:lnTo>
                    <a:pt x="966337" y="588643"/>
                  </a:lnTo>
                  <a:lnTo>
                    <a:pt x="989087" y="567671"/>
                  </a:lnTo>
                  <a:lnTo>
                    <a:pt x="992555" y="537905"/>
                  </a:lnTo>
                  <a:lnTo>
                    <a:pt x="1050234" y="578157"/>
                  </a:lnTo>
                  <a:cubicBezTo>
                    <a:pt x="1050234" y="578157"/>
                    <a:pt x="1053702" y="544924"/>
                    <a:pt x="1058691" y="546700"/>
                  </a:cubicBezTo>
                  <a:cubicBezTo>
                    <a:pt x="1063681" y="548475"/>
                    <a:pt x="1077974" y="553634"/>
                    <a:pt x="1077974" y="553634"/>
                  </a:cubicBezTo>
                  <a:lnTo>
                    <a:pt x="1079666" y="565895"/>
                  </a:lnTo>
                  <a:lnTo>
                    <a:pt x="1097172" y="509915"/>
                  </a:lnTo>
                  <a:lnTo>
                    <a:pt x="1119923" y="509915"/>
                  </a:lnTo>
                  <a:lnTo>
                    <a:pt x="1130494" y="553972"/>
                  </a:lnTo>
                  <a:lnTo>
                    <a:pt x="1099033" y="592448"/>
                  </a:lnTo>
                  <a:lnTo>
                    <a:pt x="1148001" y="623906"/>
                  </a:lnTo>
                  <a:lnTo>
                    <a:pt x="1203904" y="630924"/>
                  </a:lnTo>
                  <a:lnTo>
                    <a:pt x="1198661" y="585429"/>
                  </a:lnTo>
                  <a:lnTo>
                    <a:pt x="1174219" y="557524"/>
                  </a:lnTo>
                  <a:lnTo>
                    <a:pt x="1172781" y="537905"/>
                  </a:lnTo>
                  <a:lnTo>
                    <a:pt x="1216506" y="551943"/>
                  </a:lnTo>
                  <a:lnTo>
                    <a:pt x="1185044" y="509661"/>
                  </a:lnTo>
                  <a:lnTo>
                    <a:pt x="1221749" y="499175"/>
                  </a:lnTo>
                  <a:lnTo>
                    <a:pt x="1185044" y="485222"/>
                  </a:lnTo>
                  <a:lnTo>
                    <a:pt x="1174557" y="464251"/>
                  </a:lnTo>
                  <a:lnTo>
                    <a:pt x="1211262" y="445055"/>
                  </a:lnTo>
                  <a:lnTo>
                    <a:pt x="1197223" y="411822"/>
                  </a:lnTo>
                  <a:lnTo>
                    <a:pt x="1144787" y="450298"/>
                  </a:lnTo>
                  <a:lnTo>
                    <a:pt x="1114933" y="461798"/>
                  </a:lnTo>
                  <a:lnTo>
                    <a:pt x="1093958" y="473975"/>
                  </a:lnTo>
                  <a:lnTo>
                    <a:pt x="1102416" y="412836"/>
                  </a:lnTo>
                  <a:lnTo>
                    <a:pt x="1049980" y="442518"/>
                  </a:lnTo>
                  <a:lnTo>
                    <a:pt x="1023763" y="440827"/>
                  </a:lnTo>
                  <a:lnTo>
                    <a:pt x="1027230" y="412836"/>
                  </a:lnTo>
                  <a:lnTo>
                    <a:pt x="1049980" y="402351"/>
                  </a:lnTo>
                  <a:lnTo>
                    <a:pt x="995769" y="388313"/>
                  </a:lnTo>
                  <a:lnTo>
                    <a:pt x="943333" y="418079"/>
                  </a:lnTo>
                  <a:lnTo>
                    <a:pt x="889375" y="377235"/>
                  </a:lnTo>
                  <a:lnTo>
                    <a:pt x="836940" y="387721"/>
                  </a:lnTo>
                  <a:lnTo>
                    <a:pt x="843959" y="319563"/>
                  </a:lnTo>
                  <a:lnTo>
                    <a:pt x="807254" y="360323"/>
                  </a:lnTo>
                  <a:lnTo>
                    <a:pt x="772241" y="326498"/>
                  </a:lnTo>
                  <a:lnTo>
                    <a:pt x="857914" y="279311"/>
                  </a:lnTo>
                  <a:lnTo>
                    <a:pt x="763530" y="305780"/>
                  </a:lnTo>
                  <a:lnTo>
                    <a:pt x="766997" y="279311"/>
                  </a:lnTo>
                  <a:lnTo>
                    <a:pt x="810722" y="225107"/>
                  </a:lnTo>
                  <a:lnTo>
                    <a:pt x="779260" y="209378"/>
                  </a:lnTo>
                  <a:lnTo>
                    <a:pt x="760062" y="256564"/>
                  </a:lnTo>
                  <a:lnTo>
                    <a:pt x="735536" y="286330"/>
                  </a:lnTo>
                  <a:lnTo>
                    <a:pt x="742556" y="242611"/>
                  </a:lnTo>
                  <a:lnTo>
                    <a:pt x="719805" y="268826"/>
                  </a:lnTo>
                  <a:lnTo>
                    <a:pt x="709318" y="256564"/>
                  </a:lnTo>
                  <a:lnTo>
                    <a:pt x="711094" y="176145"/>
                  </a:lnTo>
                  <a:lnTo>
                    <a:pt x="641152" y="237368"/>
                  </a:lnTo>
                  <a:lnTo>
                    <a:pt x="630665" y="211154"/>
                  </a:lnTo>
                  <a:lnTo>
                    <a:pt x="599203" y="233817"/>
                  </a:lnTo>
                  <a:lnTo>
                    <a:pt x="567742" y="207602"/>
                  </a:lnTo>
                  <a:lnTo>
                    <a:pt x="610029" y="137668"/>
                  </a:lnTo>
                  <a:lnTo>
                    <a:pt x="561061" y="125491"/>
                  </a:lnTo>
                  <a:lnTo>
                    <a:pt x="561061" y="181388"/>
                  </a:lnTo>
                  <a:lnTo>
                    <a:pt x="531376" y="163968"/>
                  </a:lnTo>
                  <a:lnTo>
                    <a:pt x="515645" y="184939"/>
                  </a:lnTo>
                  <a:lnTo>
                    <a:pt x="499914" y="183163"/>
                  </a:lnTo>
                  <a:lnTo>
                    <a:pt x="482407" y="188406"/>
                  </a:lnTo>
                  <a:lnTo>
                    <a:pt x="475388" y="111454"/>
                  </a:lnTo>
                  <a:lnTo>
                    <a:pt x="428196" y="135977"/>
                  </a:lnTo>
                  <a:lnTo>
                    <a:pt x="421176" y="111454"/>
                  </a:lnTo>
                  <a:lnTo>
                    <a:pt x="433439" y="73062"/>
                  </a:lnTo>
                  <a:lnTo>
                    <a:pt x="358254" y="73062"/>
                  </a:lnTo>
                  <a:lnTo>
                    <a:pt x="328230" y="106634"/>
                  </a:lnTo>
                  <a:lnTo>
                    <a:pt x="357915" y="122363"/>
                  </a:lnTo>
                  <a:lnTo>
                    <a:pt x="336941" y="136400"/>
                  </a:lnTo>
                  <a:lnTo>
                    <a:pt x="356224" y="157372"/>
                  </a:lnTo>
                  <a:lnTo>
                    <a:pt x="338717" y="180119"/>
                  </a:lnTo>
                  <a:lnTo>
                    <a:pt x="312499" y="143334"/>
                  </a:lnTo>
                  <a:lnTo>
                    <a:pt x="281038" y="159148"/>
                  </a:lnTo>
                  <a:lnTo>
                    <a:pt x="281038" y="194072"/>
                  </a:lnTo>
                  <a:lnTo>
                    <a:pt x="266999" y="192296"/>
                  </a:lnTo>
                  <a:lnTo>
                    <a:pt x="185639" y="0"/>
                  </a:lnTo>
                  <a:lnTo>
                    <a:pt x="155108" y="22747"/>
                  </a:lnTo>
                  <a:lnTo>
                    <a:pt x="155108" y="54205"/>
                  </a:lnTo>
                  <a:lnTo>
                    <a:pt x="124069" y="66297"/>
                  </a:lnTo>
                  <a:lnTo>
                    <a:pt x="150287" y="74754"/>
                  </a:lnTo>
                  <a:lnTo>
                    <a:pt x="131089" y="94034"/>
                  </a:lnTo>
                  <a:lnTo>
                    <a:pt x="146820" y="94034"/>
                  </a:lnTo>
                  <a:lnTo>
                    <a:pt x="143352" y="113230"/>
                  </a:lnTo>
                  <a:lnTo>
                    <a:pt x="124069" y="123969"/>
                  </a:lnTo>
                  <a:lnTo>
                    <a:pt x="113582" y="155427"/>
                  </a:lnTo>
                  <a:lnTo>
                    <a:pt x="153839" y="144941"/>
                  </a:lnTo>
                  <a:lnTo>
                    <a:pt x="169570" y="204135"/>
                  </a:lnTo>
                  <a:lnTo>
                    <a:pt x="125845" y="193649"/>
                  </a:lnTo>
                  <a:lnTo>
                    <a:pt x="122378" y="219864"/>
                  </a:lnTo>
                  <a:lnTo>
                    <a:pt x="159083" y="237368"/>
                  </a:lnTo>
                  <a:lnTo>
                    <a:pt x="174814" y="288106"/>
                  </a:lnTo>
                  <a:lnTo>
                    <a:pt x="169570" y="326582"/>
                  </a:lnTo>
                  <a:lnTo>
                    <a:pt x="138109" y="342311"/>
                  </a:lnTo>
                  <a:lnTo>
                    <a:pt x="124069" y="306033"/>
                  </a:lnTo>
                  <a:lnTo>
                    <a:pt x="146820" y="279565"/>
                  </a:lnTo>
                  <a:lnTo>
                    <a:pt x="122378" y="255042"/>
                  </a:lnTo>
                  <a:lnTo>
                    <a:pt x="68166" y="186884"/>
                  </a:lnTo>
                  <a:lnTo>
                    <a:pt x="80429" y="40083"/>
                  </a:lnTo>
                  <a:lnTo>
                    <a:pt x="47192" y="41859"/>
                  </a:lnTo>
                  <a:lnTo>
                    <a:pt x="0" y="158978"/>
                  </a:lnTo>
                  <a:lnTo>
                    <a:pt x="0" y="256818"/>
                  </a:lnTo>
                  <a:lnTo>
                    <a:pt x="13955" y="306033"/>
                  </a:lnTo>
                  <a:lnTo>
                    <a:pt x="76878" y="321508"/>
                  </a:lnTo>
                  <a:lnTo>
                    <a:pt x="115358" y="354742"/>
                  </a:lnTo>
                  <a:lnTo>
                    <a:pt x="97852" y="361676"/>
                  </a:lnTo>
                  <a:lnTo>
                    <a:pt x="31461" y="353220"/>
                  </a:lnTo>
                  <a:lnTo>
                    <a:pt x="71634" y="417910"/>
                  </a:lnTo>
                  <a:lnTo>
                    <a:pt x="136333" y="384677"/>
                  </a:lnTo>
                  <a:lnTo>
                    <a:pt x="150287" y="423153"/>
                  </a:lnTo>
                  <a:lnTo>
                    <a:pt x="291948" y="431609"/>
                  </a:lnTo>
                  <a:lnTo>
                    <a:pt x="249661" y="370470"/>
                  </a:lnTo>
                  <a:lnTo>
                    <a:pt x="316051" y="378927"/>
                  </a:lnTo>
                  <a:lnTo>
                    <a:pt x="409082" y="373684"/>
                  </a:lnTo>
                  <a:lnTo>
                    <a:pt x="368825" y="350936"/>
                  </a:lnTo>
                  <a:lnTo>
                    <a:pt x="370601" y="305780"/>
                  </a:lnTo>
                  <a:lnTo>
                    <a:pt x="412888" y="260031"/>
                  </a:lnTo>
                  <a:cubicBezTo>
                    <a:pt x="412888" y="260031"/>
                    <a:pt x="411112" y="321255"/>
                    <a:pt x="416356" y="321255"/>
                  </a:cubicBezTo>
                  <a:cubicBezTo>
                    <a:pt x="421599" y="321255"/>
                    <a:pt x="467100" y="323030"/>
                    <a:pt x="467100" y="323030"/>
                  </a:cubicBezTo>
                  <a:lnTo>
                    <a:pt x="451369" y="399898"/>
                  </a:lnTo>
                  <a:lnTo>
                    <a:pt x="487736" y="345947"/>
                  </a:lnTo>
                  <a:lnTo>
                    <a:pt x="505242" y="366919"/>
                  </a:lnTo>
                  <a:lnTo>
                    <a:pt x="492979" y="417656"/>
                  </a:lnTo>
                  <a:lnTo>
                    <a:pt x="533152" y="379180"/>
                  </a:lnTo>
                  <a:lnTo>
                    <a:pt x="564613" y="438374"/>
                  </a:lnTo>
                  <a:lnTo>
                    <a:pt x="548882" y="490803"/>
                  </a:lnTo>
                  <a:lnTo>
                    <a:pt x="603094" y="431609"/>
                  </a:lnTo>
                  <a:lnTo>
                    <a:pt x="632864" y="442095"/>
                  </a:lnTo>
                  <a:lnTo>
                    <a:pt x="629312" y="482347"/>
                  </a:lnTo>
                  <a:lnTo>
                    <a:pt x="655529" y="435161"/>
                  </a:lnTo>
                  <a:lnTo>
                    <a:pt x="673036" y="478795"/>
                  </a:lnTo>
                  <a:lnTo>
                    <a:pt x="715323" y="487252"/>
                  </a:lnTo>
                  <a:lnTo>
                    <a:pt x="752028" y="571138"/>
                  </a:lnTo>
                  <a:lnTo>
                    <a:pt x="783489" y="616549"/>
                  </a:lnTo>
                  <a:lnTo>
                    <a:pt x="778246" y="677772"/>
                  </a:lnTo>
                  <a:lnTo>
                    <a:pt x="733845" y="723944"/>
                  </a:lnTo>
                  <a:cubicBezTo>
                    <a:pt x="739088" y="723944"/>
                    <a:pt x="800235" y="806139"/>
                    <a:pt x="800235" y="806139"/>
                  </a:cubicBezTo>
                  <a:lnTo>
                    <a:pt x="782728" y="823643"/>
                  </a:lnTo>
                  <a:lnTo>
                    <a:pt x="766828" y="810959"/>
                  </a:lnTo>
                  <a:lnTo>
                    <a:pt x="733675" y="863388"/>
                  </a:lnTo>
                  <a:lnTo>
                    <a:pt x="634132" y="863388"/>
                  </a:lnTo>
                  <a:lnTo>
                    <a:pt x="616710" y="915817"/>
                  </a:lnTo>
                  <a:lnTo>
                    <a:pt x="665594" y="983467"/>
                  </a:lnTo>
                  <a:lnTo>
                    <a:pt x="724795" y="964863"/>
                  </a:lnTo>
                  <a:lnTo>
                    <a:pt x="745769" y="924696"/>
                  </a:lnTo>
                  <a:lnTo>
                    <a:pt x="786026" y="924696"/>
                  </a:lnTo>
                  <a:lnTo>
                    <a:pt x="745769" y="891463"/>
                  </a:lnTo>
                  <a:lnTo>
                    <a:pt x="784250" y="870491"/>
                  </a:lnTo>
                  <a:lnTo>
                    <a:pt x="799981" y="905416"/>
                  </a:lnTo>
                  <a:lnTo>
                    <a:pt x="834910" y="887911"/>
                  </a:lnTo>
                  <a:lnTo>
                    <a:pt x="908404" y="947105"/>
                  </a:lnTo>
                  <a:lnTo>
                    <a:pt x="936314" y="924442"/>
                  </a:lnTo>
                  <a:lnTo>
                    <a:pt x="987058" y="950657"/>
                  </a:lnTo>
                  <a:lnTo>
                    <a:pt x="980038" y="983214"/>
                  </a:lnTo>
                  <a:lnTo>
                    <a:pt x="1081526" y="997843"/>
                  </a:lnTo>
                  <a:lnTo>
                    <a:pt x="1177686" y="1024058"/>
                  </a:lnTo>
                  <a:lnTo>
                    <a:pt x="1287632" y="1010020"/>
                  </a:lnTo>
                  <a:lnTo>
                    <a:pt x="1287632" y="983214"/>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8" name="Freeform 157">
              <a:extLst>
                <a:ext uri="{FF2B5EF4-FFF2-40B4-BE49-F238E27FC236}">
                  <a16:creationId xmlns:a16="http://schemas.microsoft.com/office/drawing/2014/main" id="{9C646F11-CE52-CC45-B0F4-5E464F63B647}"/>
                </a:ext>
              </a:extLst>
            </p:cNvPr>
            <p:cNvSpPr/>
            <p:nvPr/>
          </p:nvSpPr>
          <p:spPr>
            <a:xfrm>
              <a:off x="6667965" y="3442913"/>
              <a:ext cx="82954" cy="105564"/>
            </a:xfrm>
            <a:custGeom>
              <a:avLst/>
              <a:gdLst>
                <a:gd name="connsiteX0" fmla="*/ 0 w 93030"/>
                <a:gd name="connsiteY0" fmla="*/ 15729 h 118388"/>
                <a:gd name="connsiteX1" fmla="*/ 47192 w 93030"/>
                <a:gd name="connsiteY1" fmla="*/ 0 h 118388"/>
                <a:gd name="connsiteX2" fmla="*/ 94384 w 93030"/>
                <a:gd name="connsiteY2" fmla="*/ 75176 h 118388"/>
                <a:gd name="connsiteX3" fmla="*/ 64699 w 93030"/>
                <a:gd name="connsiteY3" fmla="*/ 118896 h 118388"/>
                <a:gd name="connsiteX4" fmla="*/ 1776 w 93030"/>
                <a:gd name="connsiteY4" fmla="*/ 94372 h 118388"/>
                <a:gd name="connsiteX5" fmla="*/ 0 w 93030"/>
                <a:gd name="connsiteY5" fmla="*/ 15729 h 11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30" h="118388">
                  <a:moveTo>
                    <a:pt x="0" y="15729"/>
                  </a:moveTo>
                  <a:lnTo>
                    <a:pt x="47192" y="0"/>
                  </a:lnTo>
                  <a:lnTo>
                    <a:pt x="94384" y="75176"/>
                  </a:lnTo>
                  <a:lnTo>
                    <a:pt x="64699" y="118896"/>
                  </a:lnTo>
                  <a:lnTo>
                    <a:pt x="1776" y="94372"/>
                  </a:lnTo>
                  <a:lnTo>
                    <a:pt x="0" y="1572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59" name="Freeform 158">
              <a:extLst>
                <a:ext uri="{FF2B5EF4-FFF2-40B4-BE49-F238E27FC236}">
                  <a16:creationId xmlns:a16="http://schemas.microsoft.com/office/drawing/2014/main" id="{E763C84B-BB66-634B-8747-1E7BA21235FC}"/>
                </a:ext>
              </a:extLst>
            </p:cNvPr>
            <p:cNvSpPr/>
            <p:nvPr/>
          </p:nvSpPr>
          <p:spPr>
            <a:xfrm>
              <a:off x="6752059" y="3411470"/>
              <a:ext cx="30165" cy="45242"/>
            </a:xfrm>
            <a:custGeom>
              <a:avLst/>
              <a:gdLst>
                <a:gd name="connsiteX0" fmla="*/ 74 w 33829"/>
                <a:gd name="connsiteY0" fmla="*/ 18012 h 50737"/>
                <a:gd name="connsiteX1" fmla="*/ 26292 w 33829"/>
                <a:gd name="connsiteY1" fmla="*/ 56488 h 50737"/>
                <a:gd name="connsiteX2" fmla="*/ 38893 w 33829"/>
                <a:gd name="connsiteY2" fmla="*/ 34925 h 50737"/>
                <a:gd name="connsiteX3" fmla="*/ 38893 w 33829"/>
                <a:gd name="connsiteY3" fmla="*/ 0 h 50737"/>
              </a:gdLst>
              <a:ahLst/>
              <a:cxnLst>
                <a:cxn ang="0">
                  <a:pos x="connsiteX0" y="connsiteY0"/>
                </a:cxn>
                <a:cxn ang="0">
                  <a:pos x="connsiteX1" y="connsiteY1"/>
                </a:cxn>
                <a:cxn ang="0">
                  <a:pos x="connsiteX2" y="connsiteY2"/>
                </a:cxn>
                <a:cxn ang="0">
                  <a:pos x="connsiteX3" y="connsiteY3"/>
                </a:cxn>
              </a:cxnLst>
              <a:rect l="l" t="t" r="r" b="b"/>
              <a:pathLst>
                <a:path w="33829" h="50737">
                  <a:moveTo>
                    <a:pt x="74" y="18012"/>
                  </a:moveTo>
                  <a:cubicBezTo>
                    <a:pt x="-1618" y="25031"/>
                    <a:pt x="26292" y="56488"/>
                    <a:pt x="26292" y="56488"/>
                  </a:cubicBezTo>
                  <a:lnTo>
                    <a:pt x="38893" y="34925"/>
                  </a:lnTo>
                  <a:lnTo>
                    <a:pt x="38893"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0" name="Freeform 159">
              <a:extLst>
                <a:ext uri="{FF2B5EF4-FFF2-40B4-BE49-F238E27FC236}">
                  <a16:creationId xmlns:a16="http://schemas.microsoft.com/office/drawing/2014/main" id="{FC95D259-7788-4648-8D48-B294A7F03750}"/>
                </a:ext>
              </a:extLst>
            </p:cNvPr>
            <p:cNvSpPr/>
            <p:nvPr/>
          </p:nvSpPr>
          <p:spPr>
            <a:xfrm>
              <a:off x="6368276" y="2962823"/>
              <a:ext cx="128201" cy="60322"/>
            </a:xfrm>
            <a:custGeom>
              <a:avLst/>
              <a:gdLst>
                <a:gd name="connsiteX0" fmla="*/ 0 w 143774"/>
                <a:gd name="connsiteY0" fmla="*/ 0 h 67650"/>
                <a:gd name="connsiteX1" fmla="*/ 53958 w 143774"/>
                <a:gd name="connsiteY1" fmla="*/ 68581 h 67650"/>
                <a:gd name="connsiteX2" fmla="*/ 152063 w 143774"/>
                <a:gd name="connsiteY2" fmla="*/ 24523 h 67650"/>
                <a:gd name="connsiteX3" fmla="*/ 53958 w 143774"/>
                <a:gd name="connsiteY3" fmla="*/ 0 h 67650"/>
              </a:gdLst>
              <a:ahLst/>
              <a:cxnLst>
                <a:cxn ang="0">
                  <a:pos x="connsiteX0" y="connsiteY0"/>
                </a:cxn>
                <a:cxn ang="0">
                  <a:pos x="connsiteX1" y="connsiteY1"/>
                </a:cxn>
                <a:cxn ang="0">
                  <a:pos x="connsiteX2" y="connsiteY2"/>
                </a:cxn>
                <a:cxn ang="0">
                  <a:pos x="connsiteX3" y="connsiteY3"/>
                </a:cxn>
              </a:cxnLst>
              <a:rect l="l" t="t" r="r" b="b"/>
              <a:pathLst>
                <a:path w="143774" h="67650">
                  <a:moveTo>
                    <a:pt x="0" y="0"/>
                  </a:moveTo>
                  <a:cubicBezTo>
                    <a:pt x="4398" y="3213"/>
                    <a:pt x="53958" y="68581"/>
                    <a:pt x="53958" y="68581"/>
                  </a:cubicBezTo>
                  <a:lnTo>
                    <a:pt x="152063" y="24523"/>
                  </a:lnTo>
                  <a:lnTo>
                    <a:pt x="53958"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1" name="Freeform 160">
              <a:extLst>
                <a:ext uri="{FF2B5EF4-FFF2-40B4-BE49-F238E27FC236}">
                  <a16:creationId xmlns:a16="http://schemas.microsoft.com/office/drawing/2014/main" id="{A50ACA06-BB05-514F-895D-264D75711B7E}"/>
                </a:ext>
              </a:extLst>
            </p:cNvPr>
            <p:cNvSpPr/>
            <p:nvPr/>
          </p:nvSpPr>
          <p:spPr>
            <a:xfrm>
              <a:off x="5968590" y="2981899"/>
              <a:ext cx="128201" cy="203588"/>
            </a:xfrm>
            <a:custGeom>
              <a:avLst/>
              <a:gdLst>
                <a:gd name="connsiteX0" fmla="*/ 0 w 143774"/>
                <a:gd name="connsiteY0" fmla="*/ 47186 h 228319"/>
                <a:gd name="connsiteX1" fmla="*/ 32730 w 143774"/>
                <a:gd name="connsiteY1" fmla="*/ 233901 h 228319"/>
                <a:gd name="connsiteX2" fmla="*/ 79499 w 143774"/>
                <a:gd name="connsiteY2" fmla="*/ 198047 h 228319"/>
                <a:gd name="connsiteX3" fmla="*/ 45670 w 143774"/>
                <a:gd name="connsiteY3" fmla="*/ 140544 h 228319"/>
                <a:gd name="connsiteX4" fmla="*/ 112229 w 143774"/>
                <a:gd name="connsiteY4" fmla="*/ 123208 h 228319"/>
                <a:gd name="connsiteX5" fmla="*/ 149611 w 143774"/>
                <a:gd name="connsiteY5" fmla="*/ 6258 h 228319"/>
                <a:gd name="connsiteX6" fmla="*/ 7781 w 143774"/>
                <a:gd name="connsiteY6" fmla="*/ 0 h 228319"/>
                <a:gd name="connsiteX7" fmla="*/ 13955 w 143774"/>
                <a:gd name="connsiteY7" fmla="*/ 12938 h 228319"/>
                <a:gd name="connsiteX8" fmla="*/ 45670 w 143774"/>
                <a:gd name="connsiteY8" fmla="*/ 28075 h 228319"/>
                <a:gd name="connsiteX9" fmla="*/ 27994 w 143774"/>
                <a:gd name="connsiteY9" fmla="*/ 47186 h 22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774" h="228319">
                  <a:moveTo>
                    <a:pt x="0" y="47186"/>
                  </a:moveTo>
                  <a:cubicBezTo>
                    <a:pt x="1522" y="59279"/>
                    <a:pt x="32730" y="233901"/>
                    <a:pt x="32730" y="233901"/>
                  </a:cubicBezTo>
                  <a:lnTo>
                    <a:pt x="79499" y="198047"/>
                  </a:lnTo>
                  <a:lnTo>
                    <a:pt x="45670" y="140544"/>
                  </a:lnTo>
                  <a:cubicBezTo>
                    <a:pt x="45670" y="140544"/>
                    <a:pt x="109100" y="127859"/>
                    <a:pt x="112229" y="123208"/>
                  </a:cubicBezTo>
                  <a:cubicBezTo>
                    <a:pt x="115358" y="118557"/>
                    <a:pt x="149611" y="6258"/>
                    <a:pt x="149611" y="6258"/>
                  </a:cubicBezTo>
                  <a:lnTo>
                    <a:pt x="7781" y="0"/>
                  </a:lnTo>
                  <a:lnTo>
                    <a:pt x="13955" y="12938"/>
                  </a:lnTo>
                  <a:cubicBezTo>
                    <a:pt x="13955" y="12938"/>
                    <a:pt x="47784" y="21902"/>
                    <a:pt x="45670" y="28075"/>
                  </a:cubicBezTo>
                  <a:cubicBezTo>
                    <a:pt x="43555" y="34248"/>
                    <a:pt x="27994" y="47186"/>
                    <a:pt x="27994" y="47186"/>
                  </a:cubicBez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2" name="Freeform 161">
              <a:extLst>
                <a:ext uri="{FF2B5EF4-FFF2-40B4-BE49-F238E27FC236}">
                  <a16:creationId xmlns:a16="http://schemas.microsoft.com/office/drawing/2014/main" id="{D4F74A1D-8503-3740-AF80-9E150D6A6535}"/>
                </a:ext>
              </a:extLst>
            </p:cNvPr>
            <p:cNvSpPr/>
            <p:nvPr/>
          </p:nvSpPr>
          <p:spPr>
            <a:xfrm>
              <a:off x="5780888" y="3013945"/>
              <a:ext cx="173448" cy="241289"/>
            </a:xfrm>
            <a:custGeom>
              <a:avLst/>
              <a:gdLst>
                <a:gd name="connsiteX0" fmla="*/ 144959 w 194519"/>
                <a:gd name="connsiteY0" fmla="*/ 11332 h 270601"/>
                <a:gd name="connsiteX1" fmla="*/ 56072 w 194519"/>
                <a:gd name="connsiteY1" fmla="*/ 0 h 270601"/>
                <a:gd name="connsiteX2" fmla="*/ 76370 w 194519"/>
                <a:gd name="connsiteY2" fmla="*/ 52936 h 270601"/>
                <a:gd name="connsiteX3" fmla="*/ 56072 w 194519"/>
                <a:gd name="connsiteY3" fmla="*/ 81011 h 270601"/>
                <a:gd name="connsiteX4" fmla="*/ 90409 w 194519"/>
                <a:gd name="connsiteY4" fmla="*/ 99700 h 270601"/>
                <a:gd name="connsiteX5" fmla="*/ 79499 w 194519"/>
                <a:gd name="connsiteY5" fmla="*/ 132510 h 270601"/>
                <a:gd name="connsiteX6" fmla="*/ 44401 w 194519"/>
                <a:gd name="connsiteY6" fmla="*/ 143419 h 270601"/>
                <a:gd name="connsiteX7" fmla="*/ 31123 w 194519"/>
                <a:gd name="connsiteY7" fmla="*/ 110693 h 270601"/>
                <a:gd name="connsiteX8" fmla="*/ 6174 w 194519"/>
                <a:gd name="connsiteY8" fmla="*/ 112215 h 270601"/>
                <a:gd name="connsiteX9" fmla="*/ 0 w 194519"/>
                <a:gd name="connsiteY9" fmla="*/ 143419 h 270601"/>
                <a:gd name="connsiteX10" fmla="*/ 72480 w 194519"/>
                <a:gd name="connsiteY10" fmla="*/ 177667 h 270601"/>
                <a:gd name="connsiteX11" fmla="*/ 112229 w 194519"/>
                <a:gd name="connsiteY11" fmla="*/ 277451 h 270601"/>
                <a:gd name="connsiteX12" fmla="*/ 137178 w 194519"/>
                <a:gd name="connsiteY12" fmla="*/ 277451 h 270601"/>
                <a:gd name="connsiteX13" fmla="*/ 144959 w 194519"/>
                <a:gd name="connsiteY13" fmla="*/ 229166 h 270601"/>
                <a:gd name="connsiteX14" fmla="*/ 197987 w 194519"/>
                <a:gd name="connsiteY14" fmla="*/ 222908 h 270601"/>
                <a:gd name="connsiteX15" fmla="*/ 190206 w 194519"/>
                <a:gd name="connsiteY15" fmla="*/ 138768 h 270601"/>
                <a:gd name="connsiteX16" fmla="*/ 160521 w 194519"/>
                <a:gd name="connsiteY16" fmla="*/ 148070 h 270601"/>
                <a:gd name="connsiteX17" fmla="*/ 143437 w 194519"/>
                <a:gd name="connsiteY17" fmla="*/ 88876 h 270601"/>
                <a:gd name="connsiteX18" fmla="*/ 166779 w 194519"/>
                <a:gd name="connsiteY18" fmla="*/ 81011 h 270601"/>
                <a:gd name="connsiteX19" fmla="*/ 157476 w 194519"/>
                <a:gd name="connsiteY19" fmla="*/ 71540 h 270601"/>
                <a:gd name="connsiteX20" fmla="*/ 138701 w 194519"/>
                <a:gd name="connsiteY20" fmla="*/ 49808 h 270601"/>
                <a:gd name="connsiteX21" fmla="*/ 144959 w 194519"/>
                <a:gd name="connsiteY21" fmla="*/ 11332 h 270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4519" h="270601">
                  <a:moveTo>
                    <a:pt x="144959" y="11332"/>
                  </a:moveTo>
                  <a:lnTo>
                    <a:pt x="56072" y="0"/>
                  </a:lnTo>
                  <a:lnTo>
                    <a:pt x="76370" y="52936"/>
                  </a:lnTo>
                  <a:lnTo>
                    <a:pt x="56072" y="81011"/>
                  </a:lnTo>
                  <a:lnTo>
                    <a:pt x="90409" y="99700"/>
                  </a:lnTo>
                  <a:lnTo>
                    <a:pt x="79499" y="132510"/>
                  </a:lnTo>
                  <a:lnTo>
                    <a:pt x="44401" y="143419"/>
                  </a:lnTo>
                  <a:lnTo>
                    <a:pt x="31123" y="110693"/>
                  </a:lnTo>
                  <a:lnTo>
                    <a:pt x="6174" y="112215"/>
                  </a:lnTo>
                  <a:lnTo>
                    <a:pt x="0" y="143419"/>
                  </a:lnTo>
                  <a:lnTo>
                    <a:pt x="72480" y="177667"/>
                  </a:lnTo>
                  <a:lnTo>
                    <a:pt x="112229" y="277451"/>
                  </a:lnTo>
                  <a:lnTo>
                    <a:pt x="137178" y="277451"/>
                  </a:lnTo>
                  <a:lnTo>
                    <a:pt x="144959" y="229166"/>
                  </a:lnTo>
                  <a:lnTo>
                    <a:pt x="197987" y="222908"/>
                  </a:lnTo>
                  <a:lnTo>
                    <a:pt x="190206" y="138768"/>
                  </a:lnTo>
                  <a:lnTo>
                    <a:pt x="160521" y="148070"/>
                  </a:lnTo>
                  <a:lnTo>
                    <a:pt x="143437" y="88876"/>
                  </a:lnTo>
                  <a:lnTo>
                    <a:pt x="166779" y="81011"/>
                  </a:lnTo>
                  <a:lnTo>
                    <a:pt x="157476" y="71540"/>
                  </a:lnTo>
                  <a:lnTo>
                    <a:pt x="138701" y="49808"/>
                  </a:lnTo>
                  <a:lnTo>
                    <a:pt x="144959" y="11332"/>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3" name="Freeform 162">
              <a:extLst>
                <a:ext uri="{FF2B5EF4-FFF2-40B4-BE49-F238E27FC236}">
                  <a16:creationId xmlns:a16="http://schemas.microsoft.com/office/drawing/2014/main" id="{867669CA-C200-AA48-9DE2-EE6DD71FFC66}"/>
                </a:ext>
              </a:extLst>
            </p:cNvPr>
            <p:cNvSpPr/>
            <p:nvPr/>
          </p:nvSpPr>
          <p:spPr>
            <a:xfrm>
              <a:off x="5942120" y="2841499"/>
              <a:ext cx="75413" cy="75403"/>
            </a:xfrm>
            <a:custGeom>
              <a:avLst/>
              <a:gdLst>
                <a:gd name="connsiteX0" fmla="*/ 65544 w 84573"/>
                <a:gd name="connsiteY0" fmla="*/ 0 h 84562"/>
                <a:gd name="connsiteX1" fmla="*/ 16915 w 84573"/>
                <a:gd name="connsiteY1" fmla="*/ 0 h 84562"/>
                <a:gd name="connsiteX2" fmla="*/ 0 w 84573"/>
                <a:gd name="connsiteY2" fmla="*/ 48370 h 84562"/>
                <a:gd name="connsiteX3" fmla="*/ 52943 w 84573"/>
                <a:gd name="connsiteY3" fmla="*/ 88876 h 84562"/>
                <a:gd name="connsiteX4" fmla="*/ 84574 w 84573"/>
                <a:gd name="connsiteY4" fmla="*/ 73739 h 84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73" h="84562">
                  <a:moveTo>
                    <a:pt x="65544" y="0"/>
                  </a:moveTo>
                  <a:lnTo>
                    <a:pt x="16915" y="0"/>
                  </a:lnTo>
                  <a:lnTo>
                    <a:pt x="0" y="48370"/>
                  </a:lnTo>
                  <a:lnTo>
                    <a:pt x="52943" y="88876"/>
                  </a:lnTo>
                  <a:lnTo>
                    <a:pt x="84574" y="7373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4" name="Freeform 163">
              <a:extLst>
                <a:ext uri="{FF2B5EF4-FFF2-40B4-BE49-F238E27FC236}">
                  <a16:creationId xmlns:a16="http://schemas.microsoft.com/office/drawing/2014/main" id="{85B63CCF-CA50-344A-86E6-BE0F4757B877}"/>
                </a:ext>
              </a:extLst>
            </p:cNvPr>
            <p:cNvSpPr/>
            <p:nvPr/>
          </p:nvSpPr>
          <p:spPr>
            <a:xfrm>
              <a:off x="6017532" y="2713615"/>
              <a:ext cx="316732" cy="196048"/>
            </a:xfrm>
            <a:custGeom>
              <a:avLst/>
              <a:gdLst>
                <a:gd name="connsiteX0" fmla="*/ 0 w 355208"/>
                <a:gd name="connsiteY0" fmla="*/ 0 h 219863"/>
                <a:gd name="connsiteX1" fmla="*/ 0 w 355208"/>
                <a:gd name="connsiteY1" fmla="*/ 67058 h 219863"/>
                <a:gd name="connsiteX2" fmla="*/ 20213 w 355208"/>
                <a:gd name="connsiteY2" fmla="*/ 92427 h 219863"/>
                <a:gd name="connsiteX3" fmla="*/ 33829 w 355208"/>
                <a:gd name="connsiteY3" fmla="*/ 204220 h 219863"/>
                <a:gd name="connsiteX4" fmla="*/ 85335 w 355208"/>
                <a:gd name="connsiteY4" fmla="*/ 224515 h 219863"/>
                <a:gd name="connsiteX5" fmla="*/ 113413 w 355208"/>
                <a:gd name="connsiteY5" fmla="*/ 187899 h 219863"/>
                <a:gd name="connsiteX6" fmla="*/ 143014 w 355208"/>
                <a:gd name="connsiteY6" fmla="*/ 198046 h 219863"/>
                <a:gd name="connsiteX7" fmla="*/ 143014 w 355208"/>
                <a:gd name="connsiteY7" fmla="*/ 217158 h 219863"/>
                <a:gd name="connsiteX8" fmla="*/ 235030 w 355208"/>
                <a:gd name="connsiteY8" fmla="*/ 198469 h 219863"/>
                <a:gd name="connsiteX9" fmla="*/ 266238 w 355208"/>
                <a:gd name="connsiteY9" fmla="*/ 168788 h 219863"/>
                <a:gd name="connsiteX10" fmla="*/ 272411 w 355208"/>
                <a:gd name="connsiteY10" fmla="*/ 143419 h 219863"/>
                <a:gd name="connsiteX11" fmla="*/ 300490 w 355208"/>
                <a:gd name="connsiteY11" fmla="*/ 180880 h 219863"/>
                <a:gd name="connsiteX12" fmla="*/ 336349 w 355208"/>
                <a:gd name="connsiteY12" fmla="*/ 187899 h 219863"/>
                <a:gd name="connsiteX13" fmla="*/ 336349 w 355208"/>
                <a:gd name="connsiteY13" fmla="*/ 143419 h 219863"/>
                <a:gd name="connsiteX14" fmla="*/ 362905 w 355208"/>
                <a:gd name="connsiteY14" fmla="*/ 126506 h 219863"/>
                <a:gd name="connsiteX15" fmla="*/ 330175 w 355208"/>
                <a:gd name="connsiteY15" fmla="*/ 112469 h 219863"/>
                <a:gd name="connsiteX16" fmla="*/ 331697 w 355208"/>
                <a:gd name="connsiteY16" fmla="*/ 82787 h 219863"/>
                <a:gd name="connsiteX17" fmla="*/ 348612 w 355208"/>
                <a:gd name="connsiteY17" fmla="*/ 76614 h 219863"/>
                <a:gd name="connsiteX18" fmla="*/ 314106 w 355208"/>
                <a:gd name="connsiteY18" fmla="*/ 46932 h 219863"/>
                <a:gd name="connsiteX19" fmla="*/ 250168 w 355208"/>
                <a:gd name="connsiteY19" fmla="*/ 48539 h 219863"/>
                <a:gd name="connsiteX20" fmla="*/ 180818 w 355208"/>
                <a:gd name="connsiteY20" fmla="*/ 101560 h 219863"/>
                <a:gd name="connsiteX21" fmla="*/ 106732 w 355208"/>
                <a:gd name="connsiteY21" fmla="*/ 112469 h 219863"/>
                <a:gd name="connsiteX22" fmla="*/ 19367 w 355208"/>
                <a:gd name="connsiteY22" fmla="*/ 59448 h 219863"/>
                <a:gd name="connsiteX23" fmla="*/ 19367 w 355208"/>
                <a:gd name="connsiteY23" fmla="*/ 36024 h 219863"/>
                <a:gd name="connsiteX24" fmla="*/ 74002 w 355208"/>
                <a:gd name="connsiteY24" fmla="*/ 36024 h 219863"/>
                <a:gd name="connsiteX25" fmla="*/ 80260 w 355208"/>
                <a:gd name="connsiteY25" fmla="*/ 23593 h 219863"/>
                <a:gd name="connsiteX26" fmla="*/ 28755 w 355208"/>
                <a:gd name="connsiteY26" fmla="*/ 169 h 21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55208" h="219863">
                  <a:moveTo>
                    <a:pt x="0" y="0"/>
                  </a:moveTo>
                  <a:lnTo>
                    <a:pt x="0" y="67058"/>
                  </a:lnTo>
                  <a:lnTo>
                    <a:pt x="20213" y="92427"/>
                  </a:lnTo>
                  <a:lnTo>
                    <a:pt x="33829" y="204220"/>
                  </a:lnTo>
                  <a:lnTo>
                    <a:pt x="85335" y="224515"/>
                  </a:lnTo>
                  <a:lnTo>
                    <a:pt x="113413" y="187899"/>
                  </a:lnTo>
                  <a:lnTo>
                    <a:pt x="143014" y="198046"/>
                  </a:lnTo>
                  <a:lnTo>
                    <a:pt x="143014" y="217158"/>
                  </a:lnTo>
                  <a:lnTo>
                    <a:pt x="235030" y="198469"/>
                  </a:lnTo>
                  <a:lnTo>
                    <a:pt x="266238" y="168788"/>
                  </a:lnTo>
                  <a:lnTo>
                    <a:pt x="272411" y="143419"/>
                  </a:lnTo>
                  <a:lnTo>
                    <a:pt x="300490" y="180880"/>
                  </a:lnTo>
                  <a:lnTo>
                    <a:pt x="336349" y="187899"/>
                  </a:lnTo>
                  <a:lnTo>
                    <a:pt x="336349" y="143419"/>
                  </a:lnTo>
                  <a:lnTo>
                    <a:pt x="362905" y="126506"/>
                  </a:lnTo>
                  <a:lnTo>
                    <a:pt x="330175" y="112469"/>
                  </a:lnTo>
                  <a:lnTo>
                    <a:pt x="331697" y="82787"/>
                  </a:lnTo>
                  <a:lnTo>
                    <a:pt x="348612" y="76614"/>
                  </a:lnTo>
                  <a:lnTo>
                    <a:pt x="314106" y="46932"/>
                  </a:lnTo>
                  <a:lnTo>
                    <a:pt x="250168" y="48539"/>
                  </a:lnTo>
                  <a:lnTo>
                    <a:pt x="180818" y="101560"/>
                  </a:lnTo>
                  <a:lnTo>
                    <a:pt x="106732" y="112469"/>
                  </a:lnTo>
                  <a:lnTo>
                    <a:pt x="19367" y="59448"/>
                  </a:lnTo>
                  <a:cubicBezTo>
                    <a:pt x="19367" y="59448"/>
                    <a:pt x="8457" y="37630"/>
                    <a:pt x="19367" y="36024"/>
                  </a:cubicBezTo>
                  <a:cubicBezTo>
                    <a:pt x="30277" y="34417"/>
                    <a:pt x="74002" y="36024"/>
                    <a:pt x="74002" y="36024"/>
                  </a:cubicBezTo>
                  <a:lnTo>
                    <a:pt x="80260" y="23593"/>
                  </a:lnTo>
                  <a:lnTo>
                    <a:pt x="28755" y="16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5" name="Freeform 164">
              <a:extLst>
                <a:ext uri="{FF2B5EF4-FFF2-40B4-BE49-F238E27FC236}">
                  <a16:creationId xmlns:a16="http://schemas.microsoft.com/office/drawing/2014/main" id="{D79E91E8-6CD1-3747-97A6-6F649B540DA5}"/>
                </a:ext>
              </a:extLst>
            </p:cNvPr>
            <p:cNvSpPr/>
            <p:nvPr/>
          </p:nvSpPr>
          <p:spPr>
            <a:xfrm>
              <a:off x="5960219" y="1994874"/>
              <a:ext cx="377062" cy="723868"/>
            </a:xfrm>
            <a:custGeom>
              <a:avLst/>
              <a:gdLst>
                <a:gd name="connsiteX0" fmla="*/ 158998 w 422867"/>
                <a:gd name="connsiteY0" fmla="*/ 657984 h 811804"/>
                <a:gd name="connsiteX1" fmla="*/ 166864 w 422867"/>
                <a:gd name="connsiteY1" fmla="*/ 696883 h 811804"/>
                <a:gd name="connsiteX2" fmla="*/ 202723 w 422867"/>
                <a:gd name="connsiteY2" fmla="*/ 715656 h 811804"/>
                <a:gd name="connsiteX3" fmla="*/ 124746 w 422867"/>
                <a:gd name="connsiteY3" fmla="*/ 781108 h 811804"/>
                <a:gd name="connsiteX4" fmla="*/ 137178 w 422867"/>
                <a:gd name="connsiteY4" fmla="*/ 806054 h 811804"/>
                <a:gd name="connsiteX5" fmla="*/ 212026 w 422867"/>
                <a:gd name="connsiteY5" fmla="*/ 793623 h 811804"/>
                <a:gd name="connsiteX6" fmla="*/ 236975 w 422867"/>
                <a:gd name="connsiteY6" fmla="*/ 812312 h 811804"/>
                <a:gd name="connsiteX7" fmla="*/ 236975 w 422867"/>
                <a:gd name="connsiteY7" fmla="*/ 786943 h 811804"/>
                <a:gd name="connsiteX8" fmla="*/ 265053 w 422867"/>
                <a:gd name="connsiteY8" fmla="*/ 765126 h 811804"/>
                <a:gd name="connsiteX9" fmla="*/ 296261 w 422867"/>
                <a:gd name="connsiteY9" fmla="*/ 763519 h 811804"/>
                <a:gd name="connsiteX10" fmla="*/ 296261 w 422867"/>
                <a:gd name="connsiteY10" fmla="*/ 785336 h 811804"/>
                <a:gd name="connsiteX11" fmla="*/ 311823 w 422867"/>
                <a:gd name="connsiteY11" fmla="*/ 746353 h 811804"/>
                <a:gd name="connsiteX12" fmla="*/ 341508 w 422867"/>
                <a:gd name="connsiteY12" fmla="*/ 758868 h 811804"/>
                <a:gd name="connsiteX13" fmla="*/ 341508 w 422867"/>
                <a:gd name="connsiteY13" fmla="*/ 799374 h 811804"/>
                <a:gd name="connsiteX14" fmla="*/ 403839 w 422867"/>
                <a:gd name="connsiteY14" fmla="*/ 727664 h 811804"/>
                <a:gd name="connsiteX15" fmla="*/ 371109 w 422867"/>
                <a:gd name="connsiteY15" fmla="*/ 710752 h 811804"/>
                <a:gd name="connsiteX16" fmla="*/ 367979 w 422867"/>
                <a:gd name="connsiteY16" fmla="*/ 684283 h 811804"/>
                <a:gd name="connsiteX17" fmla="*/ 307171 w 422867"/>
                <a:gd name="connsiteY17" fmla="*/ 699843 h 811804"/>
                <a:gd name="connsiteX18" fmla="*/ 284167 w 422867"/>
                <a:gd name="connsiteY18" fmla="*/ 637689 h 811804"/>
                <a:gd name="connsiteX19" fmla="*/ 307594 w 422867"/>
                <a:gd name="connsiteY19" fmla="*/ 645469 h 811804"/>
                <a:gd name="connsiteX20" fmla="*/ 320111 w 422867"/>
                <a:gd name="connsiteY20" fmla="*/ 662382 h 811804"/>
                <a:gd name="connsiteX21" fmla="*/ 373054 w 422867"/>
                <a:gd name="connsiteY21" fmla="*/ 660775 h 811804"/>
                <a:gd name="connsiteX22" fmla="*/ 356139 w 422867"/>
                <a:gd name="connsiteY22" fmla="*/ 629656 h 811804"/>
                <a:gd name="connsiteX23" fmla="*/ 346751 w 422867"/>
                <a:gd name="connsiteY23" fmla="*/ 589066 h 811804"/>
                <a:gd name="connsiteX24" fmla="*/ 404431 w 422867"/>
                <a:gd name="connsiteY24" fmla="*/ 570377 h 811804"/>
                <a:gd name="connsiteX25" fmla="*/ 376352 w 422867"/>
                <a:gd name="connsiteY25" fmla="*/ 551689 h 811804"/>
                <a:gd name="connsiteX26" fmla="*/ 382611 w 422867"/>
                <a:gd name="connsiteY26" fmla="*/ 481501 h 811804"/>
                <a:gd name="connsiteX27" fmla="*/ 328991 w 422867"/>
                <a:gd name="connsiteY27" fmla="*/ 481501 h 811804"/>
                <a:gd name="connsiteX28" fmla="*/ 314952 w 422867"/>
                <a:gd name="connsiteY28" fmla="*/ 425352 h 811804"/>
                <a:gd name="connsiteX29" fmla="*/ 372631 w 422867"/>
                <a:gd name="connsiteY29" fmla="*/ 394233 h 811804"/>
                <a:gd name="connsiteX30" fmla="*/ 344637 w 422867"/>
                <a:gd name="connsiteY30" fmla="*/ 353642 h 811804"/>
                <a:gd name="connsiteX31" fmla="*/ 403839 w 422867"/>
                <a:gd name="connsiteY31" fmla="*/ 353642 h 811804"/>
                <a:gd name="connsiteX32" fmla="*/ 389799 w 422867"/>
                <a:gd name="connsiteY32" fmla="*/ 236776 h 811804"/>
                <a:gd name="connsiteX33" fmla="*/ 427266 w 422867"/>
                <a:gd name="connsiteY33" fmla="*/ 146378 h 811804"/>
                <a:gd name="connsiteX34" fmla="*/ 366457 w 422867"/>
                <a:gd name="connsiteY34" fmla="*/ 193142 h 811804"/>
                <a:gd name="connsiteX35" fmla="*/ 367979 w 422867"/>
                <a:gd name="connsiteY35" fmla="*/ 157287 h 811804"/>
                <a:gd name="connsiteX36" fmla="*/ 336772 w 422867"/>
                <a:gd name="connsiteY36" fmla="*/ 146378 h 811804"/>
                <a:gd name="connsiteX37" fmla="*/ 392928 w 422867"/>
                <a:gd name="connsiteY37" fmla="*/ 105873 h 811804"/>
                <a:gd name="connsiteX38" fmla="*/ 413395 w 422867"/>
                <a:gd name="connsiteY38" fmla="*/ 45072 h 811804"/>
                <a:gd name="connsiteX39" fmla="*/ 375760 w 422867"/>
                <a:gd name="connsiteY39" fmla="*/ 31035 h 811804"/>
                <a:gd name="connsiteX40" fmla="*/ 347682 w 422867"/>
                <a:gd name="connsiteY40" fmla="*/ 0 h 811804"/>
                <a:gd name="connsiteX41" fmla="*/ 313429 w 422867"/>
                <a:gd name="connsiteY41" fmla="*/ 9386 h 811804"/>
                <a:gd name="connsiteX42" fmla="*/ 288480 w 422867"/>
                <a:gd name="connsiteY42" fmla="*/ 57672 h 811804"/>
                <a:gd name="connsiteX43" fmla="*/ 284167 w 422867"/>
                <a:gd name="connsiteY43" fmla="*/ 10909 h 811804"/>
                <a:gd name="connsiteX44" fmla="*/ 246024 w 422867"/>
                <a:gd name="connsiteY44" fmla="*/ 15560 h 811804"/>
                <a:gd name="connsiteX45" fmla="*/ 237567 w 422867"/>
                <a:gd name="connsiteY45" fmla="*/ 37377 h 811804"/>
                <a:gd name="connsiteX46" fmla="*/ 203315 w 422867"/>
                <a:gd name="connsiteY46" fmla="*/ 31204 h 811804"/>
                <a:gd name="connsiteX47" fmla="*/ 161028 w 422867"/>
                <a:gd name="connsiteY47" fmla="*/ 31204 h 811804"/>
                <a:gd name="connsiteX48" fmla="*/ 190629 w 422867"/>
                <a:gd name="connsiteY48" fmla="*/ 63930 h 811804"/>
                <a:gd name="connsiteX49" fmla="*/ 163734 w 422867"/>
                <a:gd name="connsiteY49" fmla="*/ 59194 h 811804"/>
                <a:gd name="connsiteX50" fmla="*/ 135656 w 422867"/>
                <a:gd name="connsiteY50" fmla="*/ 54459 h 811804"/>
                <a:gd name="connsiteX51" fmla="*/ 132527 w 422867"/>
                <a:gd name="connsiteY51" fmla="*/ 82533 h 811804"/>
                <a:gd name="connsiteX52" fmla="*/ 143437 w 422867"/>
                <a:gd name="connsiteY52" fmla="*/ 93442 h 811804"/>
                <a:gd name="connsiteX53" fmla="*/ 124746 w 422867"/>
                <a:gd name="connsiteY53" fmla="*/ 102829 h 811804"/>
                <a:gd name="connsiteX54" fmla="*/ 134049 w 422867"/>
                <a:gd name="connsiteY54" fmla="*/ 134032 h 811804"/>
                <a:gd name="connsiteX55" fmla="*/ 124746 w 422867"/>
                <a:gd name="connsiteY55" fmla="*/ 158978 h 811804"/>
                <a:gd name="connsiteX56" fmla="*/ 110707 w 422867"/>
                <a:gd name="connsiteY56" fmla="*/ 149592 h 811804"/>
                <a:gd name="connsiteX57" fmla="*/ 93792 w 422867"/>
                <a:gd name="connsiteY57" fmla="*/ 116866 h 811804"/>
                <a:gd name="connsiteX58" fmla="*/ 73241 w 422867"/>
                <a:gd name="connsiteY58" fmla="*/ 143757 h 811804"/>
                <a:gd name="connsiteX59" fmla="*/ 87280 w 422867"/>
                <a:gd name="connsiteY59" fmla="*/ 160670 h 811804"/>
                <a:gd name="connsiteX60" fmla="*/ 43640 w 422867"/>
                <a:gd name="connsiteY60" fmla="*/ 195002 h 811804"/>
                <a:gd name="connsiteX61" fmla="*/ 21820 w 422867"/>
                <a:gd name="connsiteY61" fmla="*/ 196524 h 811804"/>
                <a:gd name="connsiteX62" fmla="*/ 0 w 422867"/>
                <a:gd name="connsiteY62" fmla="*/ 233986 h 811804"/>
                <a:gd name="connsiteX63" fmla="*/ 53028 w 422867"/>
                <a:gd name="connsiteY63" fmla="*/ 219948 h 811804"/>
                <a:gd name="connsiteX64" fmla="*/ 46769 w 422867"/>
                <a:gd name="connsiteY64" fmla="*/ 288529 h 811804"/>
                <a:gd name="connsiteX65" fmla="*/ 107578 w 422867"/>
                <a:gd name="connsiteY65" fmla="*/ 248023 h 811804"/>
                <a:gd name="connsiteX66" fmla="*/ 85758 w 422867"/>
                <a:gd name="connsiteY66" fmla="*/ 291658 h 811804"/>
                <a:gd name="connsiteX67" fmla="*/ 99797 w 422867"/>
                <a:gd name="connsiteY67" fmla="*/ 317027 h 811804"/>
                <a:gd name="connsiteX68" fmla="*/ 127875 w 422867"/>
                <a:gd name="connsiteY68" fmla="*/ 267134 h 811804"/>
                <a:gd name="connsiteX69" fmla="*/ 126268 w 422867"/>
                <a:gd name="connsiteY69" fmla="*/ 324806 h 811804"/>
                <a:gd name="connsiteX70" fmla="*/ 154347 w 422867"/>
                <a:gd name="connsiteY70" fmla="*/ 320155 h 811804"/>
                <a:gd name="connsiteX71" fmla="*/ 157476 w 422867"/>
                <a:gd name="connsiteY71" fmla="*/ 281172 h 811804"/>
                <a:gd name="connsiteX72" fmla="*/ 177774 w 422867"/>
                <a:gd name="connsiteY72" fmla="*/ 315420 h 811804"/>
                <a:gd name="connsiteX73" fmla="*/ 213633 w 422867"/>
                <a:gd name="connsiteY73" fmla="*/ 295209 h 811804"/>
                <a:gd name="connsiteX74" fmla="*/ 199594 w 422867"/>
                <a:gd name="connsiteY74" fmla="*/ 213606 h 811804"/>
                <a:gd name="connsiteX75" fmla="*/ 233846 w 422867"/>
                <a:gd name="connsiteY75" fmla="*/ 211999 h 811804"/>
                <a:gd name="connsiteX76" fmla="*/ 226065 w 422867"/>
                <a:gd name="connsiteY76" fmla="*/ 260369 h 811804"/>
                <a:gd name="connsiteX77" fmla="*/ 271312 w 422867"/>
                <a:gd name="connsiteY77" fmla="*/ 241681 h 811804"/>
                <a:gd name="connsiteX78" fmla="*/ 284167 w 422867"/>
                <a:gd name="connsiteY78" fmla="*/ 260369 h 811804"/>
                <a:gd name="connsiteX79" fmla="*/ 246024 w 422867"/>
                <a:gd name="connsiteY79" fmla="*/ 300875 h 811804"/>
                <a:gd name="connsiteX80" fmla="*/ 190629 w 422867"/>
                <a:gd name="connsiteY80" fmla="*/ 367933 h 811804"/>
                <a:gd name="connsiteX81" fmla="*/ 214056 w 422867"/>
                <a:gd name="connsiteY81" fmla="*/ 386622 h 811804"/>
                <a:gd name="connsiteX82" fmla="*/ 182848 w 422867"/>
                <a:gd name="connsiteY82" fmla="*/ 392880 h 811804"/>
                <a:gd name="connsiteX83" fmla="*/ 157476 w 422867"/>
                <a:gd name="connsiteY83" fmla="*/ 391357 h 811804"/>
                <a:gd name="connsiteX84" fmla="*/ 126268 w 422867"/>
                <a:gd name="connsiteY84" fmla="*/ 378842 h 811804"/>
                <a:gd name="connsiteX85" fmla="*/ 120094 w 422867"/>
                <a:gd name="connsiteY85" fmla="*/ 417826 h 811804"/>
                <a:gd name="connsiteX86" fmla="*/ 165257 w 422867"/>
                <a:gd name="connsiteY86" fmla="*/ 428734 h 811804"/>
                <a:gd name="connsiteX87" fmla="*/ 182171 w 422867"/>
                <a:gd name="connsiteY87" fmla="*/ 467718 h 811804"/>
                <a:gd name="connsiteX88" fmla="*/ 202469 w 422867"/>
                <a:gd name="connsiteY88" fmla="*/ 491142 h 811804"/>
                <a:gd name="connsiteX89" fmla="*/ 245348 w 422867"/>
                <a:gd name="connsiteY89" fmla="*/ 500444 h 811804"/>
                <a:gd name="connsiteX90" fmla="*/ 245348 w 422867"/>
                <a:gd name="connsiteY90" fmla="*/ 522261 h 811804"/>
                <a:gd name="connsiteX91" fmla="*/ 222682 w 422867"/>
                <a:gd name="connsiteY91" fmla="*/ 548814 h 811804"/>
                <a:gd name="connsiteX92" fmla="*/ 177520 w 422867"/>
                <a:gd name="connsiteY92" fmla="*/ 548814 h 811804"/>
                <a:gd name="connsiteX93" fmla="*/ 160605 w 422867"/>
                <a:gd name="connsiteY93" fmla="*/ 586190 h 811804"/>
                <a:gd name="connsiteX94" fmla="*/ 185554 w 422867"/>
                <a:gd name="connsiteY94" fmla="*/ 584668 h 811804"/>
                <a:gd name="connsiteX95" fmla="*/ 213633 w 422867"/>
                <a:gd name="connsiteY95" fmla="*/ 576889 h 811804"/>
                <a:gd name="connsiteX96" fmla="*/ 213633 w 422867"/>
                <a:gd name="connsiteY96" fmla="*/ 656378 h 811804"/>
                <a:gd name="connsiteX97" fmla="*/ 245602 w 422867"/>
                <a:gd name="connsiteY97" fmla="*/ 657984 h 811804"/>
                <a:gd name="connsiteX98" fmla="*/ 254059 w 422867"/>
                <a:gd name="connsiteY98" fmla="*/ 632616 h 811804"/>
                <a:gd name="connsiteX99" fmla="*/ 266576 w 422867"/>
                <a:gd name="connsiteY99" fmla="*/ 637267 h 811804"/>
                <a:gd name="connsiteX100" fmla="*/ 268098 w 422867"/>
                <a:gd name="connsiteY100" fmla="*/ 696461 h 811804"/>
                <a:gd name="connsiteX101" fmla="*/ 227587 w 422867"/>
                <a:gd name="connsiteY101" fmla="*/ 698067 h 81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422867" h="811804">
                  <a:moveTo>
                    <a:pt x="158998" y="657984"/>
                  </a:moveTo>
                  <a:cubicBezTo>
                    <a:pt x="165257" y="659507"/>
                    <a:pt x="166864" y="696883"/>
                    <a:pt x="166864" y="696883"/>
                  </a:cubicBezTo>
                  <a:lnTo>
                    <a:pt x="202723" y="715656"/>
                  </a:lnTo>
                  <a:lnTo>
                    <a:pt x="124746" y="781108"/>
                  </a:lnTo>
                  <a:lnTo>
                    <a:pt x="137178" y="806054"/>
                  </a:lnTo>
                  <a:lnTo>
                    <a:pt x="212026" y="793623"/>
                  </a:lnTo>
                  <a:lnTo>
                    <a:pt x="236975" y="812312"/>
                  </a:lnTo>
                  <a:lnTo>
                    <a:pt x="236975" y="786943"/>
                  </a:lnTo>
                  <a:lnTo>
                    <a:pt x="265053" y="765126"/>
                  </a:lnTo>
                  <a:lnTo>
                    <a:pt x="296261" y="763519"/>
                  </a:lnTo>
                  <a:lnTo>
                    <a:pt x="296261" y="785336"/>
                  </a:lnTo>
                  <a:lnTo>
                    <a:pt x="311823" y="746353"/>
                  </a:lnTo>
                  <a:lnTo>
                    <a:pt x="341508" y="758868"/>
                  </a:lnTo>
                  <a:lnTo>
                    <a:pt x="341508" y="799374"/>
                  </a:lnTo>
                  <a:lnTo>
                    <a:pt x="403839" y="727664"/>
                  </a:lnTo>
                  <a:lnTo>
                    <a:pt x="371109" y="710752"/>
                  </a:lnTo>
                  <a:lnTo>
                    <a:pt x="367979" y="684283"/>
                  </a:lnTo>
                  <a:lnTo>
                    <a:pt x="307171" y="699843"/>
                  </a:lnTo>
                  <a:lnTo>
                    <a:pt x="284167" y="637689"/>
                  </a:lnTo>
                  <a:lnTo>
                    <a:pt x="307594" y="645469"/>
                  </a:lnTo>
                  <a:lnTo>
                    <a:pt x="320111" y="662382"/>
                  </a:lnTo>
                  <a:lnTo>
                    <a:pt x="373054" y="660775"/>
                  </a:lnTo>
                  <a:cubicBezTo>
                    <a:pt x="373054" y="660775"/>
                    <a:pt x="351234" y="631178"/>
                    <a:pt x="356139" y="629656"/>
                  </a:cubicBezTo>
                  <a:cubicBezTo>
                    <a:pt x="361044" y="628134"/>
                    <a:pt x="346751" y="589066"/>
                    <a:pt x="346751" y="589066"/>
                  </a:cubicBezTo>
                  <a:lnTo>
                    <a:pt x="404431" y="570377"/>
                  </a:lnTo>
                  <a:lnTo>
                    <a:pt x="376352" y="551689"/>
                  </a:lnTo>
                  <a:lnTo>
                    <a:pt x="382611" y="481501"/>
                  </a:lnTo>
                  <a:lnTo>
                    <a:pt x="328991" y="481501"/>
                  </a:lnTo>
                  <a:lnTo>
                    <a:pt x="314952" y="425352"/>
                  </a:lnTo>
                  <a:lnTo>
                    <a:pt x="372631" y="394233"/>
                  </a:lnTo>
                  <a:lnTo>
                    <a:pt x="344637" y="353642"/>
                  </a:lnTo>
                  <a:lnTo>
                    <a:pt x="403839" y="353642"/>
                  </a:lnTo>
                  <a:cubicBezTo>
                    <a:pt x="403839" y="353642"/>
                    <a:pt x="385148" y="243203"/>
                    <a:pt x="389799" y="236776"/>
                  </a:cubicBezTo>
                  <a:cubicBezTo>
                    <a:pt x="394451" y="230350"/>
                    <a:pt x="427266" y="146378"/>
                    <a:pt x="427266" y="146378"/>
                  </a:cubicBezTo>
                  <a:lnTo>
                    <a:pt x="366457" y="193142"/>
                  </a:lnTo>
                  <a:lnTo>
                    <a:pt x="367979" y="157287"/>
                  </a:lnTo>
                  <a:lnTo>
                    <a:pt x="336772" y="146378"/>
                  </a:lnTo>
                  <a:lnTo>
                    <a:pt x="392928" y="105873"/>
                  </a:lnTo>
                  <a:lnTo>
                    <a:pt x="413395" y="45072"/>
                  </a:lnTo>
                  <a:lnTo>
                    <a:pt x="375760" y="31035"/>
                  </a:lnTo>
                  <a:lnTo>
                    <a:pt x="347682" y="0"/>
                  </a:lnTo>
                  <a:lnTo>
                    <a:pt x="313429" y="9386"/>
                  </a:lnTo>
                  <a:lnTo>
                    <a:pt x="288480" y="57672"/>
                  </a:lnTo>
                  <a:lnTo>
                    <a:pt x="284167" y="10909"/>
                  </a:lnTo>
                  <a:lnTo>
                    <a:pt x="246024" y="15560"/>
                  </a:lnTo>
                  <a:lnTo>
                    <a:pt x="237567" y="37377"/>
                  </a:lnTo>
                  <a:lnTo>
                    <a:pt x="203315" y="31204"/>
                  </a:lnTo>
                  <a:lnTo>
                    <a:pt x="161028" y="31204"/>
                  </a:lnTo>
                  <a:lnTo>
                    <a:pt x="190629" y="63930"/>
                  </a:lnTo>
                  <a:lnTo>
                    <a:pt x="163734" y="59194"/>
                  </a:lnTo>
                  <a:lnTo>
                    <a:pt x="135656" y="54459"/>
                  </a:lnTo>
                  <a:lnTo>
                    <a:pt x="132527" y="82533"/>
                  </a:lnTo>
                  <a:lnTo>
                    <a:pt x="143437" y="93442"/>
                  </a:lnTo>
                  <a:lnTo>
                    <a:pt x="124746" y="102829"/>
                  </a:lnTo>
                  <a:lnTo>
                    <a:pt x="134049" y="134032"/>
                  </a:lnTo>
                  <a:lnTo>
                    <a:pt x="124746" y="158978"/>
                  </a:lnTo>
                  <a:lnTo>
                    <a:pt x="110707" y="149592"/>
                  </a:lnTo>
                  <a:lnTo>
                    <a:pt x="93792" y="116866"/>
                  </a:lnTo>
                  <a:lnTo>
                    <a:pt x="73241" y="143757"/>
                  </a:lnTo>
                  <a:lnTo>
                    <a:pt x="87280" y="160670"/>
                  </a:lnTo>
                  <a:lnTo>
                    <a:pt x="43640" y="195002"/>
                  </a:lnTo>
                  <a:lnTo>
                    <a:pt x="21820" y="196524"/>
                  </a:lnTo>
                  <a:lnTo>
                    <a:pt x="0" y="233986"/>
                  </a:lnTo>
                  <a:cubicBezTo>
                    <a:pt x="0" y="233986"/>
                    <a:pt x="54550" y="215213"/>
                    <a:pt x="53028" y="219948"/>
                  </a:cubicBezTo>
                  <a:cubicBezTo>
                    <a:pt x="51505" y="224684"/>
                    <a:pt x="46769" y="288529"/>
                    <a:pt x="46769" y="288529"/>
                  </a:cubicBezTo>
                  <a:lnTo>
                    <a:pt x="107578" y="248023"/>
                  </a:lnTo>
                  <a:lnTo>
                    <a:pt x="85758" y="291658"/>
                  </a:lnTo>
                  <a:lnTo>
                    <a:pt x="99797" y="317027"/>
                  </a:lnTo>
                  <a:lnTo>
                    <a:pt x="127875" y="267134"/>
                  </a:lnTo>
                  <a:lnTo>
                    <a:pt x="126268" y="324806"/>
                  </a:lnTo>
                  <a:lnTo>
                    <a:pt x="154347" y="320155"/>
                  </a:lnTo>
                  <a:lnTo>
                    <a:pt x="157476" y="281172"/>
                  </a:lnTo>
                  <a:lnTo>
                    <a:pt x="177774" y="315420"/>
                  </a:lnTo>
                  <a:lnTo>
                    <a:pt x="213633" y="295209"/>
                  </a:lnTo>
                  <a:lnTo>
                    <a:pt x="199594" y="213606"/>
                  </a:lnTo>
                  <a:lnTo>
                    <a:pt x="233846" y="211999"/>
                  </a:lnTo>
                  <a:lnTo>
                    <a:pt x="226065" y="260369"/>
                  </a:lnTo>
                  <a:lnTo>
                    <a:pt x="271312" y="241681"/>
                  </a:lnTo>
                  <a:lnTo>
                    <a:pt x="284167" y="260369"/>
                  </a:lnTo>
                  <a:lnTo>
                    <a:pt x="246024" y="300875"/>
                  </a:lnTo>
                  <a:lnTo>
                    <a:pt x="190629" y="367933"/>
                  </a:lnTo>
                  <a:lnTo>
                    <a:pt x="214056" y="386622"/>
                  </a:lnTo>
                  <a:lnTo>
                    <a:pt x="182848" y="392880"/>
                  </a:lnTo>
                  <a:lnTo>
                    <a:pt x="157476" y="391357"/>
                  </a:lnTo>
                  <a:lnTo>
                    <a:pt x="126268" y="378842"/>
                  </a:lnTo>
                  <a:lnTo>
                    <a:pt x="120094" y="417826"/>
                  </a:lnTo>
                  <a:lnTo>
                    <a:pt x="165257" y="428734"/>
                  </a:lnTo>
                  <a:lnTo>
                    <a:pt x="182171" y="467718"/>
                  </a:lnTo>
                  <a:lnTo>
                    <a:pt x="202469" y="491142"/>
                  </a:lnTo>
                  <a:lnTo>
                    <a:pt x="245348" y="500444"/>
                  </a:lnTo>
                  <a:lnTo>
                    <a:pt x="245348" y="522261"/>
                  </a:lnTo>
                  <a:lnTo>
                    <a:pt x="222682" y="548814"/>
                  </a:lnTo>
                  <a:lnTo>
                    <a:pt x="177520" y="548814"/>
                  </a:lnTo>
                  <a:lnTo>
                    <a:pt x="160605" y="586190"/>
                  </a:lnTo>
                  <a:lnTo>
                    <a:pt x="185554" y="584668"/>
                  </a:lnTo>
                  <a:lnTo>
                    <a:pt x="213633" y="576889"/>
                  </a:lnTo>
                  <a:cubicBezTo>
                    <a:pt x="213633" y="576889"/>
                    <a:pt x="215155" y="650120"/>
                    <a:pt x="213633" y="656378"/>
                  </a:cubicBezTo>
                  <a:cubicBezTo>
                    <a:pt x="212111" y="662635"/>
                    <a:pt x="245602" y="657984"/>
                    <a:pt x="245602" y="657984"/>
                  </a:cubicBezTo>
                  <a:lnTo>
                    <a:pt x="254059" y="632616"/>
                  </a:lnTo>
                  <a:lnTo>
                    <a:pt x="266576" y="637267"/>
                  </a:lnTo>
                  <a:lnTo>
                    <a:pt x="268098" y="696461"/>
                  </a:lnTo>
                  <a:lnTo>
                    <a:pt x="227587" y="698067"/>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6" name="Freeform 165">
              <a:extLst>
                <a:ext uri="{FF2B5EF4-FFF2-40B4-BE49-F238E27FC236}">
                  <a16:creationId xmlns:a16="http://schemas.microsoft.com/office/drawing/2014/main" id="{E13BE1A5-650C-1A42-8D15-F73DFE0A3377}"/>
                </a:ext>
              </a:extLst>
            </p:cNvPr>
            <p:cNvSpPr/>
            <p:nvPr/>
          </p:nvSpPr>
          <p:spPr>
            <a:xfrm>
              <a:off x="6041589" y="2611897"/>
              <a:ext cx="22624" cy="15081"/>
            </a:xfrm>
            <a:custGeom>
              <a:avLst/>
              <a:gdLst>
                <a:gd name="connsiteX0" fmla="*/ 0 w 25372"/>
                <a:gd name="connsiteY0" fmla="*/ 0 h 16912"/>
                <a:gd name="connsiteX1" fmla="*/ 0 w 25372"/>
                <a:gd name="connsiteY1" fmla="*/ 22663 h 16912"/>
                <a:gd name="connsiteX2" fmla="*/ 30531 w 25372"/>
                <a:gd name="connsiteY2" fmla="*/ 18519 h 16912"/>
                <a:gd name="connsiteX3" fmla="*/ 0 w 25372"/>
                <a:gd name="connsiteY3" fmla="*/ 0 h 16912"/>
              </a:gdLst>
              <a:ahLst/>
              <a:cxnLst>
                <a:cxn ang="0">
                  <a:pos x="connsiteX0" y="connsiteY0"/>
                </a:cxn>
                <a:cxn ang="0">
                  <a:pos x="connsiteX1" y="connsiteY1"/>
                </a:cxn>
                <a:cxn ang="0">
                  <a:pos x="connsiteX2" y="connsiteY2"/>
                </a:cxn>
                <a:cxn ang="0">
                  <a:pos x="connsiteX3" y="connsiteY3"/>
                </a:cxn>
              </a:cxnLst>
              <a:rect l="l" t="t" r="r" b="b"/>
              <a:pathLst>
                <a:path w="25372" h="16912">
                  <a:moveTo>
                    <a:pt x="0" y="0"/>
                  </a:moveTo>
                  <a:lnTo>
                    <a:pt x="0" y="22663"/>
                  </a:lnTo>
                  <a:lnTo>
                    <a:pt x="30531" y="18519"/>
                  </a:lnTo>
                  <a:lnTo>
                    <a:pt x="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7" name="Freeform 166">
              <a:extLst>
                <a:ext uri="{FF2B5EF4-FFF2-40B4-BE49-F238E27FC236}">
                  <a16:creationId xmlns:a16="http://schemas.microsoft.com/office/drawing/2014/main" id="{CADB2175-16E9-4F4D-867B-3F3B525ED641}"/>
                </a:ext>
              </a:extLst>
            </p:cNvPr>
            <p:cNvSpPr/>
            <p:nvPr/>
          </p:nvSpPr>
          <p:spPr>
            <a:xfrm>
              <a:off x="5670032" y="3002409"/>
              <a:ext cx="52788" cy="82943"/>
            </a:xfrm>
            <a:custGeom>
              <a:avLst/>
              <a:gdLst>
                <a:gd name="connsiteX0" fmla="*/ 0 w 59201"/>
                <a:gd name="connsiteY0" fmla="*/ 28582 h 93019"/>
                <a:gd name="connsiteX1" fmla="*/ 45247 w 59201"/>
                <a:gd name="connsiteY1" fmla="*/ 93949 h 93019"/>
                <a:gd name="connsiteX2" fmla="*/ 60978 w 59201"/>
                <a:gd name="connsiteY2" fmla="*/ 24270 h 93019"/>
                <a:gd name="connsiteX3" fmla="*/ 30447 w 59201"/>
                <a:gd name="connsiteY3" fmla="*/ 0 h 93019"/>
                <a:gd name="connsiteX4" fmla="*/ 0 w 59201"/>
                <a:gd name="connsiteY4" fmla="*/ 28582 h 93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01" h="93019">
                  <a:moveTo>
                    <a:pt x="0" y="28582"/>
                  </a:moveTo>
                  <a:lnTo>
                    <a:pt x="45247" y="93949"/>
                  </a:lnTo>
                  <a:lnTo>
                    <a:pt x="60978" y="24270"/>
                  </a:lnTo>
                  <a:lnTo>
                    <a:pt x="30447" y="0"/>
                  </a:lnTo>
                  <a:lnTo>
                    <a:pt x="0" y="28582"/>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8" name="Freeform 167">
              <a:extLst>
                <a:ext uri="{FF2B5EF4-FFF2-40B4-BE49-F238E27FC236}">
                  <a16:creationId xmlns:a16="http://schemas.microsoft.com/office/drawing/2014/main" id="{19F6CA82-2217-4D43-B4E5-882B2FD6D821}"/>
                </a:ext>
              </a:extLst>
            </p:cNvPr>
            <p:cNvSpPr/>
            <p:nvPr/>
          </p:nvSpPr>
          <p:spPr>
            <a:xfrm>
              <a:off x="5438214" y="2707810"/>
              <a:ext cx="165908" cy="196048"/>
            </a:xfrm>
            <a:custGeom>
              <a:avLst/>
              <a:gdLst>
                <a:gd name="connsiteX0" fmla="*/ 59455 w 186061"/>
                <a:gd name="connsiteY0" fmla="*/ 194410 h 219863"/>
                <a:gd name="connsiteX1" fmla="*/ 77977 w 186061"/>
                <a:gd name="connsiteY1" fmla="*/ 222316 h 219863"/>
                <a:gd name="connsiteX2" fmla="*/ 172192 w 186061"/>
                <a:gd name="connsiteY2" fmla="*/ 203797 h 219863"/>
                <a:gd name="connsiteX3" fmla="*/ 193420 w 186061"/>
                <a:gd name="connsiteY3" fmla="*/ 105281 h 219863"/>
                <a:gd name="connsiteX4" fmla="*/ 162973 w 186061"/>
                <a:gd name="connsiteY4" fmla="*/ 112722 h 219863"/>
                <a:gd name="connsiteX5" fmla="*/ 146058 w 186061"/>
                <a:gd name="connsiteY5" fmla="*/ 86846 h 219863"/>
                <a:gd name="connsiteX6" fmla="*/ 151302 w 186061"/>
                <a:gd name="connsiteY6" fmla="*/ 53528 h 219863"/>
                <a:gd name="connsiteX7" fmla="*/ 87872 w 186061"/>
                <a:gd name="connsiteY7" fmla="*/ 0 h 219863"/>
                <a:gd name="connsiteX8" fmla="*/ 78569 w 186061"/>
                <a:gd name="connsiteY8" fmla="*/ 28582 h 219863"/>
                <a:gd name="connsiteX9" fmla="*/ 47192 w 186061"/>
                <a:gd name="connsiteY9" fmla="*/ 34163 h 219863"/>
                <a:gd name="connsiteX10" fmla="*/ 32307 w 186061"/>
                <a:gd name="connsiteY10" fmla="*/ 34163 h 219863"/>
                <a:gd name="connsiteX11" fmla="*/ 63769 w 186061"/>
                <a:gd name="connsiteY11" fmla="*/ 51076 h 219863"/>
                <a:gd name="connsiteX12" fmla="*/ 57256 w 186061"/>
                <a:gd name="connsiteY12" fmla="*/ 61224 h 219863"/>
                <a:gd name="connsiteX13" fmla="*/ 24949 w 186061"/>
                <a:gd name="connsiteY13" fmla="*/ 55642 h 219863"/>
                <a:gd name="connsiteX14" fmla="*/ 24949 w 186061"/>
                <a:gd name="connsiteY14" fmla="*/ 72555 h 219863"/>
                <a:gd name="connsiteX15" fmla="*/ 60978 w 186061"/>
                <a:gd name="connsiteY15" fmla="*/ 77121 h 219863"/>
                <a:gd name="connsiteX16" fmla="*/ 63769 w 186061"/>
                <a:gd name="connsiteY16" fmla="*/ 90990 h 219863"/>
                <a:gd name="connsiteX17" fmla="*/ 41610 w 186061"/>
                <a:gd name="connsiteY17" fmla="*/ 111792 h 219863"/>
                <a:gd name="connsiteX18" fmla="*/ 0 w 186061"/>
                <a:gd name="connsiteY18" fmla="*/ 111792 h 219863"/>
                <a:gd name="connsiteX19" fmla="*/ 27740 w 186061"/>
                <a:gd name="connsiteY19" fmla="*/ 140882 h 219863"/>
                <a:gd name="connsiteX20" fmla="*/ 64699 w 186061"/>
                <a:gd name="connsiteY20" fmla="*/ 140882 h 219863"/>
                <a:gd name="connsiteX21" fmla="*/ 80345 w 186061"/>
                <a:gd name="connsiteY21" fmla="*/ 104858 h 219863"/>
                <a:gd name="connsiteX22" fmla="*/ 106224 w 186061"/>
                <a:gd name="connsiteY22" fmla="*/ 104858 h 219863"/>
                <a:gd name="connsiteX23" fmla="*/ 96583 w 186061"/>
                <a:gd name="connsiteY23" fmla="*/ 136315 h 219863"/>
                <a:gd name="connsiteX24" fmla="*/ 165341 w 186061"/>
                <a:gd name="connsiteY24" fmla="*/ 145533 h 219863"/>
                <a:gd name="connsiteX25" fmla="*/ 159844 w 186061"/>
                <a:gd name="connsiteY25" fmla="*/ 173269 h 219863"/>
                <a:gd name="connsiteX26" fmla="*/ 115443 w 186061"/>
                <a:gd name="connsiteY26" fmla="*/ 185277 h 21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6061" h="219863">
                  <a:moveTo>
                    <a:pt x="59455" y="194410"/>
                  </a:moveTo>
                  <a:lnTo>
                    <a:pt x="77977" y="222316"/>
                  </a:lnTo>
                  <a:lnTo>
                    <a:pt x="172192" y="203797"/>
                  </a:lnTo>
                  <a:lnTo>
                    <a:pt x="193420" y="105281"/>
                  </a:lnTo>
                  <a:lnTo>
                    <a:pt x="162973" y="112722"/>
                  </a:lnTo>
                  <a:lnTo>
                    <a:pt x="146058" y="86846"/>
                  </a:lnTo>
                  <a:lnTo>
                    <a:pt x="151302" y="53528"/>
                  </a:lnTo>
                  <a:lnTo>
                    <a:pt x="87872" y="0"/>
                  </a:lnTo>
                  <a:lnTo>
                    <a:pt x="78569" y="28582"/>
                  </a:lnTo>
                  <a:lnTo>
                    <a:pt x="47192" y="34163"/>
                  </a:lnTo>
                  <a:lnTo>
                    <a:pt x="32307" y="34163"/>
                  </a:lnTo>
                  <a:lnTo>
                    <a:pt x="63769" y="51076"/>
                  </a:lnTo>
                  <a:lnTo>
                    <a:pt x="57256" y="61224"/>
                  </a:lnTo>
                  <a:lnTo>
                    <a:pt x="24949" y="55642"/>
                  </a:lnTo>
                  <a:lnTo>
                    <a:pt x="24949" y="72555"/>
                  </a:lnTo>
                  <a:lnTo>
                    <a:pt x="60978" y="77121"/>
                  </a:lnTo>
                  <a:lnTo>
                    <a:pt x="63769" y="90990"/>
                  </a:lnTo>
                  <a:lnTo>
                    <a:pt x="41610" y="111792"/>
                  </a:lnTo>
                  <a:lnTo>
                    <a:pt x="0" y="111792"/>
                  </a:lnTo>
                  <a:lnTo>
                    <a:pt x="27740" y="140882"/>
                  </a:lnTo>
                  <a:cubicBezTo>
                    <a:pt x="27740" y="140882"/>
                    <a:pt x="62838" y="143672"/>
                    <a:pt x="64699" y="140882"/>
                  </a:cubicBezTo>
                  <a:cubicBezTo>
                    <a:pt x="66559" y="138091"/>
                    <a:pt x="80345" y="104858"/>
                    <a:pt x="80345" y="104858"/>
                  </a:cubicBezTo>
                  <a:lnTo>
                    <a:pt x="106224" y="104858"/>
                  </a:lnTo>
                  <a:lnTo>
                    <a:pt x="96583" y="136315"/>
                  </a:lnTo>
                  <a:lnTo>
                    <a:pt x="165341" y="145533"/>
                  </a:lnTo>
                  <a:lnTo>
                    <a:pt x="159844" y="173269"/>
                  </a:lnTo>
                  <a:lnTo>
                    <a:pt x="115443" y="185277"/>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69" name="Freeform 168">
              <a:extLst>
                <a:ext uri="{FF2B5EF4-FFF2-40B4-BE49-F238E27FC236}">
                  <a16:creationId xmlns:a16="http://schemas.microsoft.com/office/drawing/2014/main" id="{38B7DAEB-1DAB-6A42-BAC4-7C49D61246B6}"/>
                </a:ext>
              </a:extLst>
            </p:cNvPr>
            <p:cNvSpPr/>
            <p:nvPr/>
          </p:nvSpPr>
          <p:spPr>
            <a:xfrm>
              <a:off x="5616489" y="2692654"/>
              <a:ext cx="98037" cy="188507"/>
            </a:xfrm>
            <a:custGeom>
              <a:avLst/>
              <a:gdLst>
                <a:gd name="connsiteX0" fmla="*/ 7358 w 109945"/>
                <a:gd name="connsiteY0" fmla="*/ 135808 h 211407"/>
                <a:gd name="connsiteX1" fmla="*/ 0 w 109945"/>
                <a:gd name="connsiteY1" fmla="*/ 205065 h 211407"/>
                <a:gd name="connsiteX2" fmla="*/ 44316 w 109945"/>
                <a:gd name="connsiteY2" fmla="*/ 186630 h 211407"/>
                <a:gd name="connsiteX3" fmla="*/ 73917 w 109945"/>
                <a:gd name="connsiteY3" fmla="*/ 211407 h 211407"/>
                <a:gd name="connsiteX4" fmla="*/ 101573 w 109945"/>
                <a:gd name="connsiteY4" fmla="*/ 201429 h 211407"/>
                <a:gd name="connsiteX5" fmla="*/ 115443 w 109945"/>
                <a:gd name="connsiteY5" fmla="*/ 83125 h 211407"/>
                <a:gd name="connsiteX6" fmla="*/ 98866 w 109945"/>
                <a:gd name="connsiteY6" fmla="*/ 90567 h 211407"/>
                <a:gd name="connsiteX7" fmla="*/ 90494 w 109945"/>
                <a:gd name="connsiteY7" fmla="*/ 135808 h 211407"/>
                <a:gd name="connsiteX8" fmla="*/ 74847 w 109945"/>
                <a:gd name="connsiteY8" fmla="*/ 127944 h 211407"/>
                <a:gd name="connsiteX9" fmla="*/ 46177 w 109945"/>
                <a:gd name="connsiteY9" fmla="*/ 89637 h 211407"/>
                <a:gd name="connsiteX10" fmla="*/ 42456 w 109945"/>
                <a:gd name="connsiteY10" fmla="*/ 57249 h 211407"/>
                <a:gd name="connsiteX11" fmla="*/ 60047 w 109945"/>
                <a:gd name="connsiteY11" fmla="*/ 29766 h 211407"/>
                <a:gd name="connsiteX12" fmla="*/ 50744 w 109945"/>
                <a:gd name="connsiteY12" fmla="*/ 0 h 211407"/>
                <a:gd name="connsiteX13" fmla="*/ 25879 w 109945"/>
                <a:gd name="connsiteY13" fmla="*/ 4651 h 211407"/>
                <a:gd name="connsiteX14" fmla="*/ 20298 w 109945"/>
                <a:gd name="connsiteY14" fmla="*/ 65621 h 211407"/>
                <a:gd name="connsiteX15" fmla="*/ 33237 w 109945"/>
                <a:gd name="connsiteY15" fmla="*/ 120079 h 211407"/>
                <a:gd name="connsiteX16" fmla="*/ 48038 w 109945"/>
                <a:gd name="connsiteY16" fmla="*/ 135808 h 211407"/>
                <a:gd name="connsiteX17" fmla="*/ 41525 w 109945"/>
                <a:gd name="connsiteY17" fmla="*/ 145956 h 211407"/>
                <a:gd name="connsiteX18" fmla="*/ 7358 w 109945"/>
                <a:gd name="connsiteY18" fmla="*/ 135808 h 21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945" h="211407">
                  <a:moveTo>
                    <a:pt x="7358" y="135808"/>
                  </a:moveTo>
                  <a:lnTo>
                    <a:pt x="0" y="205065"/>
                  </a:lnTo>
                  <a:lnTo>
                    <a:pt x="44316" y="186630"/>
                  </a:lnTo>
                  <a:lnTo>
                    <a:pt x="73917" y="211407"/>
                  </a:lnTo>
                  <a:lnTo>
                    <a:pt x="101573" y="201429"/>
                  </a:lnTo>
                  <a:lnTo>
                    <a:pt x="115443" y="83125"/>
                  </a:lnTo>
                  <a:lnTo>
                    <a:pt x="98866" y="90567"/>
                  </a:lnTo>
                  <a:lnTo>
                    <a:pt x="90494" y="135808"/>
                  </a:lnTo>
                  <a:lnTo>
                    <a:pt x="74847" y="127944"/>
                  </a:lnTo>
                  <a:lnTo>
                    <a:pt x="46177" y="89637"/>
                  </a:lnTo>
                  <a:lnTo>
                    <a:pt x="42456" y="57249"/>
                  </a:lnTo>
                  <a:lnTo>
                    <a:pt x="60047" y="29766"/>
                  </a:lnTo>
                  <a:lnTo>
                    <a:pt x="50744" y="0"/>
                  </a:lnTo>
                  <a:lnTo>
                    <a:pt x="25879" y="4651"/>
                  </a:lnTo>
                  <a:lnTo>
                    <a:pt x="20298" y="65621"/>
                  </a:lnTo>
                  <a:lnTo>
                    <a:pt x="33237" y="120079"/>
                  </a:lnTo>
                  <a:lnTo>
                    <a:pt x="48038" y="135808"/>
                  </a:lnTo>
                  <a:lnTo>
                    <a:pt x="41525" y="145956"/>
                  </a:lnTo>
                  <a:lnTo>
                    <a:pt x="7358" y="135808"/>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0" name="Freeform 169">
              <a:extLst>
                <a:ext uri="{FF2B5EF4-FFF2-40B4-BE49-F238E27FC236}">
                  <a16:creationId xmlns:a16="http://schemas.microsoft.com/office/drawing/2014/main" id="{923250CC-34CE-B544-85E5-D3501F5F4B37}"/>
                </a:ext>
              </a:extLst>
            </p:cNvPr>
            <p:cNvSpPr/>
            <p:nvPr/>
          </p:nvSpPr>
          <p:spPr>
            <a:xfrm>
              <a:off x="5796047" y="2726434"/>
              <a:ext cx="105577" cy="150806"/>
            </a:xfrm>
            <a:custGeom>
              <a:avLst/>
              <a:gdLst>
                <a:gd name="connsiteX0" fmla="*/ 0 w 118402"/>
                <a:gd name="connsiteY0" fmla="*/ 106211 h 169125"/>
                <a:gd name="connsiteX1" fmla="*/ 31461 w 118402"/>
                <a:gd name="connsiteY1" fmla="*/ 72978 h 169125"/>
                <a:gd name="connsiteX2" fmla="*/ 10233 w 118402"/>
                <a:gd name="connsiteY2" fmla="*/ 14799 h 169125"/>
                <a:gd name="connsiteX3" fmla="*/ 27402 w 118402"/>
                <a:gd name="connsiteY3" fmla="*/ 18435 h 169125"/>
                <a:gd name="connsiteX4" fmla="*/ 51759 w 118402"/>
                <a:gd name="connsiteY4" fmla="*/ 75768 h 169125"/>
                <a:gd name="connsiteX5" fmla="*/ 69350 w 118402"/>
                <a:gd name="connsiteY5" fmla="*/ 74838 h 169125"/>
                <a:gd name="connsiteX6" fmla="*/ 49898 w 118402"/>
                <a:gd name="connsiteY6" fmla="*/ 0 h 169125"/>
                <a:gd name="connsiteX7" fmla="*/ 75778 w 118402"/>
                <a:gd name="connsiteY7" fmla="*/ 0 h 169125"/>
                <a:gd name="connsiteX8" fmla="*/ 122885 w 118402"/>
                <a:gd name="connsiteY8" fmla="*/ 60970 h 169125"/>
                <a:gd name="connsiteX9" fmla="*/ 122885 w 118402"/>
                <a:gd name="connsiteY9" fmla="*/ 114583 h 169125"/>
                <a:gd name="connsiteX10" fmla="*/ 94299 w 118402"/>
                <a:gd name="connsiteY10" fmla="*/ 173523 h 169125"/>
                <a:gd name="connsiteX11" fmla="*/ 51759 w 118402"/>
                <a:gd name="connsiteY11" fmla="*/ 173523 h 169125"/>
                <a:gd name="connsiteX12" fmla="*/ 36959 w 118402"/>
                <a:gd name="connsiteY12" fmla="*/ 134878 h 169125"/>
                <a:gd name="connsiteX13" fmla="*/ 72987 w 118402"/>
                <a:gd name="connsiteY13" fmla="*/ 107141 h 169125"/>
                <a:gd name="connsiteX14" fmla="*/ 72141 w 118402"/>
                <a:gd name="connsiteY14" fmla="*/ 90060 h 169125"/>
                <a:gd name="connsiteX15" fmla="*/ 36028 w 118402"/>
                <a:gd name="connsiteY15" fmla="*/ 97924 h 169125"/>
                <a:gd name="connsiteX16" fmla="*/ 0 w 118402"/>
                <a:gd name="connsiteY16" fmla="*/ 106211 h 16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8402" h="169125">
                  <a:moveTo>
                    <a:pt x="0" y="106211"/>
                  </a:moveTo>
                  <a:lnTo>
                    <a:pt x="31461" y="72978"/>
                  </a:lnTo>
                  <a:lnTo>
                    <a:pt x="10233" y="14799"/>
                  </a:lnTo>
                  <a:lnTo>
                    <a:pt x="27402" y="18435"/>
                  </a:lnTo>
                  <a:lnTo>
                    <a:pt x="51759" y="75768"/>
                  </a:lnTo>
                  <a:lnTo>
                    <a:pt x="69350" y="74838"/>
                  </a:lnTo>
                  <a:lnTo>
                    <a:pt x="49898" y="0"/>
                  </a:lnTo>
                  <a:lnTo>
                    <a:pt x="75778" y="0"/>
                  </a:lnTo>
                  <a:lnTo>
                    <a:pt x="122885" y="60970"/>
                  </a:lnTo>
                  <a:lnTo>
                    <a:pt x="122885" y="114583"/>
                  </a:lnTo>
                  <a:lnTo>
                    <a:pt x="94299" y="173523"/>
                  </a:lnTo>
                  <a:lnTo>
                    <a:pt x="51759" y="173523"/>
                  </a:lnTo>
                  <a:lnTo>
                    <a:pt x="36959" y="134878"/>
                  </a:lnTo>
                  <a:lnTo>
                    <a:pt x="72987" y="107141"/>
                  </a:lnTo>
                  <a:lnTo>
                    <a:pt x="72141" y="90060"/>
                  </a:lnTo>
                  <a:lnTo>
                    <a:pt x="36028" y="97924"/>
                  </a:lnTo>
                  <a:lnTo>
                    <a:pt x="0" y="106211"/>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1" name="Freeform 170">
              <a:extLst>
                <a:ext uri="{FF2B5EF4-FFF2-40B4-BE49-F238E27FC236}">
                  <a16:creationId xmlns:a16="http://schemas.microsoft.com/office/drawing/2014/main" id="{FA898FC0-195C-8D46-B052-297E9B1F6D99}"/>
                </a:ext>
              </a:extLst>
            </p:cNvPr>
            <p:cNvSpPr/>
            <p:nvPr/>
          </p:nvSpPr>
          <p:spPr>
            <a:xfrm>
              <a:off x="5758189" y="2743701"/>
              <a:ext cx="22624" cy="30161"/>
            </a:xfrm>
            <a:custGeom>
              <a:avLst/>
              <a:gdLst>
                <a:gd name="connsiteX0" fmla="*/ 0 w 25372"/>
                <a:gd name="connsiteY0" fmla="*/ 0 h 33825"/>
                <a:gd name="connsiteX1" fmla="*/ 7358 w 25372"/>
                <a:gd name="connsiteY1" fmla="*/ 33825 h 33825"/>
                <a:gd name="connsiteX2" fmla="*/ 25372 w 25372"/>
                <a:gd name="connsiteY2" fmla="*/ 18096 h 33825"/>
                <a:gd name="connsiteX3" fmla="*/ 0 w 25372"/>
                <a:gd name="connsiteY3" fmla="*/ 0 h 33825"/>
              </a:gdLst>
              <a:ahLst/>
              <a:cxnLst>
                <a:cxn ang="0">
                  <a:pos x="connsiteX0" y="connsiteY0"/>
                </a:cxn>
                <a:cxn ang="0">
                  <a:pos x="connsiteX1" y="connsiteY1"/>
                </a:cxn>
                <a:cxn ang="0">
                  <a:pos x="connsiteX2" y="connsiteY2"/>
                </a:cxn>
                <a:cxn ang="0">
                  <a:pos x="connsiteX3" y="connsiteY3"/>
                </a:cxn>
              </a:cxnLst>
              <a:rect l="l" t="t" r="r" b="b"/>
              <a:pathLst>
                <a:path w="25372" h="33825">
                  <a:moveTo>
                    <a:pt x="0" y="0"/>
                  </a:moveTo>
                  <a:lnTo>
                    <a:pt x="7358" y="33825"/>
                  </a:lnTo>
                  <a:lnTo>
                    <a:pt x="25372" y="18096"/>
                  </a:lnTo>
                  <a:cubicBezTo>
                    <a:pt x="25372" y="18096"/>
                    <a:pt x="3298" y="0"/>
                    <a:pt x="0" y="0"/>
                  </a:cubicBez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2" name="Freeform 171">
              <a:extLst>
                <a:ext uri="{FF2B5EF4-FFF2-40B4-BE49-F238E27FC236}">
                  <a16:creationId xmlns:a16="http://schemas.microsoft.com/office/drawing/2014/main" id="{35835F02-252F-BE44-AF44-BEFD998BD550}"/>
                </a:ext>
              </a:extLst>
            </p:cNvPr>
            <p:cNvSpPr/>
            <p:nvPr/>
          </p:nvSpPr>
          <p:spPr>
            <a:xfrm>
              <a:off x="5733454" y="2845873"/>
              <a:ext cx="30165" cy="22621"/>
            </a:xfrm>
            <a:custGeom>
              <a:avLst/>
              <a:gdLst>
                <a:gd name="connsiteX0" fmla="*/ 21228 w 33829"/>
                <a:gd name="connsiteY0" fmla="*/ 0 h 25368"/>
                <a:gd name="connsiteX1" fmla="*/ 0 w 33829"/>
                <a:gd name="connsiteY1" fmla="*/ 29597 h 25368"/>
                <a:gd name="connsiteX2" fmla="*/ 27740 w 33829"/>
                <a:gd name="connsiteY2" fmla="*/ 29597 h 25368"/>
                <a:gd name="connsiteX3" fmla="*/ 35098 w 33829"/>
                <a:gd name="connsiteY3" fmla="*/ 0 h 25368"/>
                <a:gd name="connsiteX4" fmla="*/ 21228 w 33829"/>
                <a:gd name="connsiteY4" fmla="*/ 0 h 25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9" h="25368">
                  <a:moveTo>
                    <a:pt x="21228" y="0"/>
                  </a:moveTo>
                  <a:lnTo>
                    <a:pt x="0" y="29597"/>
                  </a:lnTo>
                  <a:lnTo>
                    <a:pt x="27740" y="29597"/>
                  </a:lnTo>
                  <a:lnTo>
                    <a:pt x="35098" y="0"/>
                  </a:lnTo>
                  <a:lnTo>
                    <a:pt x="21228"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3" name="Freeform 172">
              <a:extLst>
                <a:ext uri="{FF2B5EF4-FFF2-40B4-BE49-F238E27FC236}">
                  <a16:creationId xmlns:a16="http://schemas.microsoft.com/office/drawing/2014/main" id="{539E264C-CE90-1345-A2E8-DA066369F8BD}"/>
                </a:ext>
              </a:extLst>
            </p:cNvPr>
            <p:cNvSpPr/>
            <p:nvPr/>
          </p:nvSpPr>
          <p:spPr>
            <a:xfrm>
              <a:off x="5936917" y="2679458"/>
              <a:ext cx="60330" cy="75403"/>
            </a:xfrm>
            <a:custGeom>
              <a:avLst/>
              <a:gdLst>
                <a:gd name="connsiteX0" fmla="*/ 0 w 67658"/>
                <a:gd name="connsiteY0" fmla="*/ 0 h 84562"/>
                <a:gd name="connsiteX1" fmla="*/ 0 w 67658"/>
                <a:gd name="connsiteY1" fmla="*/ 38307 h 84562"/>
                <a:gd name="connsiteX2" fmla="*/ 56411 w 67658"/>
                <a:gd name="connsiteY2" fmla="*/ 89129 h 84562"/>
                <a:gd name="connsiteX3" fmla="*/ 70281 w 67658"/>
                <a:gd name="connsiteY3" fmla="*/ 52683 h 84562"/>
                <a:gd name="connsiteX4" fmla="*/ 52689 w 67658"/>
                <a:gd name="connsiteY4" fmla="*/ 19449 h 84562"/>
                <a:gd name="connsiteX5" fmla="*/ 0 w 67658"/>
                <a:gd name="connsiteY5" fmla="*/ 0 h 84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58" h="84562">
                  <a:moveTo>
                    <a:pt x="0" y="0"/>
                  </a:moveTo>
                  <a:lnTo>
                    <a:pt x="0" y="38307"/>
                  </a:lnTo>
                  <a:lnTo>
                    <a:pt x="56411" y="89129"/>
                  </a:lnTo>
                  <a:lnTo>
                    <a:pt x="70281" y="52683"/>
                  </a:lnTo>
                  <a:lnTo>
                    <a:pt x="52689" y="19449"/>
                  </a:lnTo>
                  <a:lnTo>
                    <a:pt x="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4" name="Freeform 173">
              <a:extLst>
                <a:ext uri="{FF2B5EF4-FFF2-40B4-BE49-F238E27FC236}">
                  <a16:creationId xmlns:a16="http://schemas.microsoft.com/office/drawing/2014/main" id="{A5DF1EAD-2044-DE48-BBFF-BDDCE646490A}"/>
                </a:ext>
              </a:extLst>
            </p:cNvPr>
            <p:cNvSpPr/>
            <p:nvPr/>
          </p:nvSpPr>
          <p:spPr>
            <a:xfrm>
              <a:off x="5736772" y="2606995"/>
              <a:ext cx="30165" cy="45242"/>
            </a:xfrm>
            <a:custGeom>
              <a:avLst/>
              <a:gdLst>
                <a:gd name="connsiteX0" fmla="*/ 0 w 33829"/>
                <a:gd name="connsiteY0" fmla="*/ 0 h 50737"/>
                <a:gd name="connsiteX1" fmla="*/ 0 w 33829"/>
                <a:gd name="connsiteY1" fmla="*/ 34163 h 50737"/>
                <a:gd name="connsiteX2" fmla="*/ 24019 w 33829"/>
                <a:gd name="connsiteY2" fmla="*/ 56319 h 50737"/>
                <a:gd name="connsiteX3" fmla="*/ 36705 w 33829"/>
                <a:gd name="connsiteY3" fmla="*/ 35094 h 50737"/>
                <a:gd name="connsiteX4" fmla="*/ 0 w 33829"/>
                <a:gd name="connsiteY4" fmla="*/ 0 h 50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9" h="50737">
                  <a:moveTo>
                    <a:pt x="0" y="0"/>
                  </a:moveTo>
                  <a:lnTo>
                    <a:pt x="0" y="34163"/>
                  </a:lnTo>
                  <a:lnTo>
                    <a:pt x="24019" y="56319"/>
                  </a:lnTo>
                  <a:lnTo>
                    <a:pt x="36705" y="35094"/>
                  </a:lnTo>
                  <a:lnTo>
                    <a:pt x="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5" name="Freeform 174">
              <a:extLst>
                <a:ext uri="{FF2B5EF4-FFF2-40B4-BE49-F238E27FC236}">
                  <a16:creationId xmlns:a16="http://schemas.microsoft.com/office/drawing/2014/main" id="{D167522A-4193-3742-B20A-5E740EC7CE6F}"/>
                </a:ext>
              </a:extLst>
            </p:cNvPr>
            <p:cNvSpPr/>
            <p:nvPr/>
          </p:nvSpPr>
          <p:spPr>
            <a:xfrm>
              <a:off x="5581875" y="2569068"/>
              <a:ext cx="60330" cy="45242"/>
            </a:xfrm>
            <a:custGeom>
              <a:avLst/>
              <a:gdLst>
                <a:gd name="connsiteX0" fmla="*/ 68335 w 67658"/>
                <a:gd name="connsiteY0" fmla="*/ 0 h 50737"/>
                <a:gd name="connsiteX1" fmla="*/ 12940 w 67658"/>
                <a:gd name="connsiteY1" fmla="*/ 0 h 50737"/>
                <a:gd name="connsiteX2" fmla="*/ 0 w 67658"/>
                <a:gd name="connsiteY2" fmla="*/ 35178 h 50737"/>
                <a:gd name="connsiteX3" fmla="*/ 32307 w 67658"/>
                <a:gd name="connsiteY3" fmla="*/ 56403 h 50737"/>
                <a:gd name="connsiteX4" fmla="*/ 56326 w 67658"/>
                <a:gd name="connsiteY4" fmla="*/ 48962 h 50737"/>
                <a:gd name="connsiteX5" fmla="*/ 48968 w 67658"/>
                <a:gd name="connsiteY5" fmla="*/ 19449 h 50737"/>
                <a:gd name="connsiteX6" fmla="*/ 68335 w 67658"/>
                <a:gd name="connsiteY6" fmla="*/ 0 h 5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658" h="50737">
                  <a:moveTo>
                    <a:pt x="68335" y="0"/>
                  </a:moveTo>
                  <a:lnTo>
                    <a:pt x="12940" y="0"/>
                  </a:lnTo>
                  <a:lnTo>
                    <a:pt x="0" y="35178"/>
                  </a:lnTo>
                  <a:lnTo>
                    <a:pt x="32307" y="56403"/>
                  </a:lnTo>
                  <a:lnTo>
                    <a:pt x="56326" y="48962"/>
                  </a:lnTo>
                  <a:lnTo>
                    <a:pt x="48968" y="19449"/>
                  </a:lnTo>
                  <a:lnTo>
                    <a:pt x="68335"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6" name="Freeform 175">
              <a:extLst>
                <a:ext uri="{FF2B5EF4-FFF2-40B4-BE49-F238E27FC236}">
                  <a16:creationId xmlns:a16="http://schemas.microsoft.com/office/drawing/2014/main" id="{8A14B792-ECA1-294B-A6CA-EC0F5AE7225B}"/>
                </a:ext>
              </a:extLst>
            </p:cNvPr>
            <p:cNvSpPr/>
            <p:nvPr/>
          </p:nvSpPr>
          <p:spPr>
            <a:xfrm>
              <a:off x="5557140" y="2554289"/>
              <a:ext cx="7541" cy="7540"/>
            </a:xfrm>
            <a:custGeom>
              <a:avLst/>
              <a:gdLst>
                <a:gd name="connsiteX0" fmla="*/ 0 w 8457"/>
                <a:gd name="connsiteY0" fmla="*/ 0 h 8456"/>
                <a:gd name="connsiteX1" fmla="*/ 12940 w 8457"/>
                <a:gd name="connsiteY1" fmla="*/ 0 h 8456"/>
                <a:gd name="connsiteX2" fmla="*/ 12940 w 8457"/>
                <a:gd name="connsiteY2" fmla="*/ 16659 h 8456"/>
                <a:gd name="connsiteX3" fmla="*/ 0 w 8457"/>
                <a:gd name="connsiteY3" fmla="*/ 16659 h 8456"/>
              </a:gdLst>
              <a:ahLst/>
              <a:cxnLst>
                <a:cxn ang="0">
                  <a:pos x="connsiteX0" y="connsiteY0"/>
                </a:cxn>
                <a:cxn ang="0">
                  <a:pos x="connsiteX1" y="connsiteY1"/>
                </a:cxn>
                <a:cxn ang="0">
                  <a:pos x="connsiteX2" y="connsiteY2"/>
                </a:cxn>
                <a:cxn ang="0">
                  <a:pos x="connsiteX3" y="connsiteY3"/>
                </a:cxn>
              </a:cxnLst>
              <a:rect l="l" t="t" r="r" b="b"/>
              <a:pathLst>
                <a:path w="8457" h="8456">
                  <a:moveTo>
                    <a:pt x="0" y="0"/>
                  </a:moveTo>
                  <a:lnTo>
                    <a:pt x="12940" y="0"/>
                  </a:lnTo>
                  <a:lnTo>
                    <a:pt x="12940" y="16659"/>
                  </a:lnTo>
                  <a:lnTo>
                    <a:pt x="0" y="1665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7" name="Freeform 176">
              <a:extLst>
                <a:ext uri="{FF2B5EF4-FFF2-40B4-BE49-F238E27FC236}">
                  <a16:creationId xmlns:a16="http://schemas.microsoft.com/office/drawing/2014/main" id="{A0683DAB-E2D6-B540-92F0-BAD796A67A56}"/>
                </a:ext>
              </a:extLst>
            </p:cNvPr>
            <p:cNvSpPr/>
            <p:nvPr/>
          </p:nvSpPr>
          <p:spPr>
            <a:xfrm>
              <a:off x="5341309" y="2594252"/>
              <a:ext cx="165908" cy="128185"/>
            </a:xfrm>
            <a:custGeom>
              <a:avLst/>
              <a:gdLst>
                <a:gd name="connsiteX0" fmla="*/ 192151 w 186061"/>
                <a:gd name="connsiteY0" fmla="*/ 0 h 143757"/>
                <a:gd name="connsiteX1" fmla="*/ 172784 w 186061"/>
                <a:gd name="connsiteY1" fmla="*/ 42281 h 143757"/>
                <a:gd name="connsiteX2" fmla="*/ 151471 w 186061"/>
                <a:gd name="connsiteY2" fmla="*/ 37208 h 143757"/>
                <a:gd name="connsiteX3" fmla="*/ 146904 w 186061"/>
                <a:gd name="connsiteY3" fmla="*/ 14122 h 143757"/>
                <a:gd name="connsiteX4" fmla="*/ 0 w 186061"/>
                <a:gd name="connsiteY4" fmla="*/ 110355 h 143757"/>
                <a:gd name="connsiteX5" fmla="*/ 0 w 186061"/>
                <a:gd name="connsiteY5" fmla="*/ 127267 h 143757"/>
                <a:gd name="connsiteX6" fmla="*/ 19367 w 186061"/>
                <a:gd name="connsiteY6" fmla="*/ 134117 h 143757"/>
                <a:gd name="connsiteX7" fmla="*/ 36282 w 186061"/>
                <a:gd name="connsiteY7" fmla="*/ 134117 h 143757"/>
                <a:gd name="connsiteX8" fmla="*/ 36282 w 186061"/>
                <a:gd name="connsiteY8" fmla="*/ 117712 h 143757"/>
                <a:gd name="connsiteX9" fmla="*/ 52013 w 186061"/>
                <a:gd name="connsiteY9" fmla="*/ 118642 h 143757"/>
                <a:gd name="connsiteX10" fmla="*/ 52858 w 186061"/>
                <a:gd name="connsiteY10" fmla="*/ 148239 h 143757"/>
                <a:gd name="connsiteX11" fmla="*/ 67659 w 186061"/>
                <a:gd name="connsiteY11" fmla="*/ 148239 h 143757"/>
                <a:gd name="connsiteX12" fmla="*/ 66728 w 186061"/>
                <a:gd name="connsiteY12" fmla="*/ 106634 h 143757"/>
                <a:gd name="connsiteX13" fmla="*/ 84320 w 186061"/>
                <a:gd name="connsiteY13" fmla="*/ 100207 h 143757"/>
                <a:gd name="connsiteX14" fmla="*/ 96329 w 186061"/>
                <a:gd name="connsiteY14" fmla="*/ 119572 h 143757"/>
                <a:gd name="connsiteX15" fmla="*/ 123139 w 186061"/>
                <a:gd name="connsiteY15" fmla="*/ 66044 h 143757"/>
                <a:gd name="connsiteX16" fmla="*/ 144367 w 186061"/>
                <a:gd name="connsiteY16" fmla="*/ 64183 h 143757"/>
                <a:gd name="connsiteX17" fmla="*/ 139715 w 186061"/>
                <a:gd name="connsiteY17" fmla="*/ 110355 h 143757"/>
                <a:gd name="connsiteX18" fmla="*/ 182002 w 186061"/>
                <a:gd name="connsiteY18" fmla="*/ 74077 h 143757"/>
                <a:gd name="connsiteX19" fmla="*/ 169063 w 186061"/>
                <a:gd name="connsiteY19" fmla="*/ 55051 h 143757"/>
                <a:gd name="connsiteX20" fmla="*/ 192151 w 186061"/>
                <a:gd name="connsiteY20" fmla="*/ 36531 h 14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6061" h="143757">
                  <a:moveTo>
                    <a:pt x="192151" y="0"/>
                  </a:moveTo>
                  <a:lnTo>
                    <a:pt x="172784" y="42281"/>
                  </a:lnTo>
                  <a:lnTo>
                    <a:pt x="151471" y="37208"/>
                  </a:lnTo>
                  <a:lnTo>
                    <a:pt x="146904" y="14122"/>
                  </a:lnTo>
                  <a:lnTo>
                    <a:pt x="0" y="110355"/>
                  </a:lnTo>
                  <a:lnTo>
                    <a:pt x="0" y="127267"/>
                  </a:lnTo>
                  <a:lnTo>
                    <a:pt x="19367" y="134117"/>
                  </a:lnTo>
                  <a:lnTo>
                    <a:pt x="36282" y="134117"/>
                  </a:lnTo>
                  <a:lnTo>
                    <a:pt x="36282" y="117712"/>
                  </a:lnTo>
                  <a:lnTo>
                    <a:pt x="52013" y="118642"/>
                  </a:lnTo>
                  <a:lnTo>
                    <a:pt x="52858" y="148239"/>
                  </a:lnTo>
                  <a:lnTo>
                    <a:pt x="67659" y="148239"/>
                  </a:lnTo>
                  <a:lnTo>
                    <a:pt x="66728" y="106634"/>
                  </a:lnTo>
                  <a:lnTo>
                    <a:pt x="84320" y="100207"/>
                  </a:lnTo>
                  <a:lnTo>
                    <a:pt x="96329" y="119572"/>
                  </a:lnTo>
                  <a:lnTo>
                    <a:pt x="123139" y="66044"/>
                  </a:lnTo>
                  <a:lnTo>
                    <a:pt x="144367" y="64183"/>
                  </a:lnTo>
                  <a:lnTo>
                    <a:pt x="139715" y="110355"/>
                  </a:lnTo>
                  <a:lnTo>
                    <a:pt x="182002" y="74077"/>
                  </a:lnTo>
                  <a:cubicBezTo>
                    <a:pt x="182002" y="74077"/>
                    <a:pt x="166356" y="55896"/>
                    <a:pt x="169063" y="55051"/>
                  </a:cubicBezTo>
                  <a:cubicBezTo>
                    <a:pt x="177074" y="49282"/>
                    <a:pt x="184781" y="43100"/>
                    <a:pt x="192151" y="36531"/>
                  </a:cubicBez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8" name="Freeform 177">
              <a:extLst>
                <a:ext uri="{FF2B5EF4-FFF2-40B4-BE49-F238E27FC236}">
                  <a16:creationId xmlns:a16="http://schemas.microsoft.com/office/drawing/2014/main" id="{942B527F-962C-9C48-928B-73B75ED0CBD9}"/>
                </a:ext>
              </a:extLst>
            </p:cNvPr>
            <p:cNvSpPr/>
            <p:nvPr/>
          </p:nvSpPr>
          <p:spPr>
            <a:xfrm>
              <a:off x="5610683" y="2495776"/>
              <a:ext cx="45247" cy="30161"/>
            </a:xfrm>
            <a:custGeom>
              <a:avLst/>
              <a:gdLst>
                <a:gd name="connsiteX0" fmla="*/ 0 w 50744"/>
                <a:gd name="connsiteY0" fmla="*/ 24946 h 33825"/>
                <a:gd name="connsiteX1" fmla="*/ 42540 w 50744"/>
                <a:gd name="connsiteY1" fmla="*/ 0 h 33825"/>
                <a:gd name="connsiteX2" fmla="*/ 52689 w 50744"/>
                <a:gd name="connsiteY2" fmla="*/ 34163 h 33825"/>
                <a:gd name="connsiteX3" fmla="*/ 0 w 50744"/>
                <a:gd name="connsiteY3" fmla="*/ 24946 h 33825"/>
              </a:gdLst>
              <a:ahLst/>
              <a:cxnLst>
                <a:cxn ang="0">
                  <a:pos x="connsiteX0" y="connsiteY0"/>
                </a:cxn>
                <a:cxn ang="0">
                  <a:pos x="connsiteX1" y="connsiteY1"/>
                </a:cxn>
                <a:cxn ang="0">
                  <a:pos x="connsiteX2" y="connsiteY2"/>
                </a:cxn>
                <a:cxn ang="0">
                  <a:pos x="connsiteX3" y="connsiteY3"/>
                </a:cxn>
              </a:cxnLst>
              <a:rect l="l" t="t" r="r" b="b"/>
              <a:pathLst>
                <a:path w="50744" h="33825">
                  <a:moveTo>
                    <a:pt x="0" y="24946"/>
                  </a:moveTo>
                  <a:lnTo>
                    <a:pt x="42540" y="0"/>
                  </a:lnTo>
                  <a:lnTo>
                    <a:pt x="52689" y="34163"/>
                  </a:lnTo>
                  <a:lnTo>
                    <a:pt x="0" y="24946"/>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79" name="Freeform 178">
              <a:extLst>
                <a:ext uri="{FF2B5EF4-FFF2-40B4-BE49-F238E27FC236}">
                  <a16:creationId xmlns:a16="http://schemas.microsoft.com/office/drawing/2014/main" id="{AD216246-1AA5-E341-9236-F527DB162119}"/>
                </a:ext>
              </a:extLst>
            </p:cNvPr>
            <p:cNvSpPr/>
            <p:nvPr/>
          </p:nvSpPr>
          <p:spPr>
            <a:xfrm>
              <a:off x="5758189" y="2438093"/>
              <a:ext cx="98037" cy="143266"/>
            </a:xfrm>
            <a:custGeom>
              <a:avLst/>
              <a:gdLst>
                <a:gd name="connsiteX0" fmla="*/ 25457 w 109945"/>
                <a:gd name="connsiteY0" fmla="*/ 0 h 160669"/>
                <a:gd name="connsiteX1" fmla="*/ 0 w 109945"/>
                <a:gd name="connsiteY1" fmla="*/ 17589 h 160669"/>
                <a:gd name="connsiteX2" fmla="*/ 0 w 109945"/>
                <a:gd name="connsiteY2" fmla="*/ 41605 h 160669"/>
                <a:gd name="connsiteX3" fmla="*/ 25457 w 109945"/>
                <a:gd name="connsiteY3" fmla="*/ 41605 h 160669"/>
                <a:gd name="connsiteX4" fmla="*/ 37889 w 109945"/>
                <a:gd name="connsiteY4" fmla="*/ 98854 h 160669"/>
                <a:gd name="connsiteX5" fmla="*/ 0 w 109945"/>
                <a:gd name="connsiteY5" fmla="*/ 95133 h 160669"/>
                <a:gd name="connsiteX6" fmla="*/ 7358 w 109945"/>
                <a:gd name="connsiteY6" fmla="*/ 118304 h 160669"/>
                <a:gd name="connsiteX7" fmla="*/ 72057 w 109945"/>
                <a:gd name="connsiteY7" fmla="*/ 118304 h 160669"/>
                <a:gd name="connsiteX8" fmla="*/ 113582 w 109945"/>
                <a:gd name="connsiteY8" fmla="*/ 163545 h 160669"/>
                <a:gd name="connsiteX9" fmla="*/ 72057 w 109945"/>
                <a:gd name="connsiteY9" fmla="*/ 35094 h 160669"/>
                <a:gd name="connsiteX10" fmla="*/ 42456 w 109945"/>
                <a:gd name="connsiteY10" fmla="*/ 46256 h 160669"/>
                <a:gd name="connsiteX11" fmla="*/ 25457 w 109945"/>
                <a:gd name="connsiteY11" fmla="*/ 0 h 16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945" h="160669">
                  <a:moveTo>
                    <a:pt x="25457" y="0"/>
                  </a:moveTo>
                  <a:lnTo>
                    <a:pt x="0" y="17589"/>
                  </a:lnTo>
                  <a:lnTo>
                    <a:pt x="0" y="41605"/>
                  </a:lnTo>
                  <a:lnTo>
                    <a:pt x="25457" y="41605"/>
                  </a:lnTo>
                  <a:lnTo>
                    <a:pt x="37889" y="98854"/>
                  </a:lnTo>
                  <a:lnTo>
                    <a:pt x="0" y="95133"/>
                  </a:lnTo>
                  <a:lnTo>
                    <a:pt x="7358" y="118304"/>
                  </a:lnTo>
                  <a:lnTo>
                    <a:pt x="72057" y="118304"/>
                  </a:lnTo>
                  <a:lnTo>
                    <a:pt x="113582" y="163545"/>
                  </a:lnTo>
                  <a:lnTo>
                    <a:pt x="72057" y="35094"/>
                  </a:lnTo>
                  <a:lnTo>
                    <a:pt x="42456" y="46256"/>
                  </a:lnTo>
                  <a:lnTo>
                    <a:pt x="25457"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0" name="Freeform 179">
              <a:extLst>
                <a:ext uri="{FF2B5EF4-FFF2-40B4-BE49-F238E27FC236}">
                  <a16:creationId xmlns:a16="http://schemas.microsoft.com/office/drawing/2014/main" id="{A43A17E8-D390-CE40-861B-D824A6F7B895}"/>
                </a:ext>
              </a:extLst>
            </p:cNvPr>
            <p:cNvSpPr/>
            <p:nvPr/>
          </p:nvSpPr>
          <p:spPr>
            <a:xfrm>
              <a:off x="5890010" y="2488387"/>
              <a:ext cx="45247" cy="98024"/>
            </a:xfrm>
            <a:custGeom>
              <a:avLst/>
              <a:gdLst>
                <a:gd name="connsiteX0" fmla="*/ 3637 w 50744"/>
                <a:gd name="connsiteY0" fmla="*/ 0 h 109931"/>
                <a:gd name="connsiteX1" fmla="*/ 0 w 50744"/>
                <a:gd name="connsiteY1" fmla="*/ 51668 h 109931"/>
                <a:gd name="connsiteX2" fmla="*/ 33068 w 50744"/>
                <a:gd name="connsiteY2" fmla="*/ 113568 h 109931"/>
                <a:gd name="connsiteX3" fmla="*/ 52436 w 50744"/>
                <a:gd name="connsiteY3" fmla="*/ 99784 h 109931"/>
                <a:gd name="connsiteX4" fmla="*/ 58356 w 50744"/>
                <a:gd name="connsiteY4" fmla="*/ 46171 h 10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44" h="109931">
                  <a:moveTo>
                    <a:pt x="3637" y="0"/>
                  </a:moveTo>
                  <a:cubicBezTo>
                    <a:pt x="4567" y="2706"/>
                    <a:pt x="0" y="51668"/>
                    <a:pt x="0" y="51668"/>
                  </a:cubicBezTo>
                  <a:lnTo>
                    <a:pt x="33068" y="113568"/>
                  </a:lnTo>
                  <a:lnTo>
                    <a:pt x="52436" y="99784"/>
                  </a:lnTo>
                  <a:lnTo>
                    <a:pt x="58356" y="46171"/>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1" name="Freeform 180">
              <a:extLst>
                <a:ext uri="{FF2B5EF4-FFF2-40B4-BE49-F238E27FC236}">
                  <a16:creationId xmlns:a16="http://schemas.microsoft.com/office/drawing/2014/main" id="{775C2474-ADF8-CF45-8B1E-F176217860A5}"/>
                </a:ext>
              </a:extLst>
            </p:cNvPr>
            <p:cNvSpPr/>
            <p:nvPr/>
          </p:nvSpPr>
          <p:spPr>
            <a:xfrm>
              <a:off x="5936917" y="2606995"/>
              <a:ext cx="37706" cy="22621"/>
            </a:xfrm>
            <a:custGeom>
              <a:avLst/>
              <a:gdLst>
                <a:gd name="connsiteX0" fmla="*/ 5920 w 42286"/>
                <a:gd name="connsiteY0" fmla="*/ 0 h 25368"/>
                <a:gd name="connsiteX1" fmla="*/ 47953 w 42286"/>
                <a:gd name="connsiteY1" fmla="*/ 0 h 25368"/>
                <a:gd name="connsiteX2" fmla="*/ 47953 w 42286"/>
                <a:gd name="connsiteY2" fmla="*/ 17505 h 25368"/>
                <a:gd name="connsiteX3" fmla="*/ 16661 w 42286"/>
                <a:gd name="connsiteY3" fmla="*/ 28159 h 25368"/>
                <a:gd name="connsiteX4" fmla="*/ 0 w 42286"/>
                <a:gd name="connsiteY4" fmla="*/ 13868 h 25368"/>
                <a:gd name="connsiteX5" fmla="*/ 5920 w 42286"/>
                <a:gd name="connsiteY5" fmla="*/ 0 h 2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86" h="25368">
                  <a:moveTo>
                    <a:pt x="5920" y="0"/>
                  </a:moveTo>
                  <a:lnTo>
                    <a:pt x="47953" y="0"/>
                  </a:lnTo>
                  <a:lnTo>
                    <a:pt x="47953" y="17505"/>
                  </a:lnTo>
                  <a:lnTo>
                    <a:pt x="16661" y="28159"/>
                  </a:lnTo>
                  <a:lnTo>
                    <a:pt x="0" y="13868"/>
                  </a:lnTo>
                  <a:lnTo>
                    <a:pt x="592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2" name="Freeform 181">
              <a:extLst>
                <a:ext uri="{FF2B5EF4-FFF2-40B4-BE49-F238E27FC236}">
                  <a16:creationId xmlns:a16="http://schemas.microsoft.com/office/drawing/2014/main" id="{AC3BA883-0FB8-E945-AF03-E7D78DE31AE9}"/>
                </a:ext>
              </a:extLst>
            </p:cNvPr>
            <p:cNvSpPr/>
            <p:nvPr/>
          </p:nvSpPr>
          <p:spPr>
            <a:xfrm>
              <a:off x="5920401" y="2251244"/>
              <a:ext cx="188531" cy="286531"/>
            </a:xfrm>
            <a:custGeom>
              <a:avLst/>
              <a:gdLst>
                <a:gd name="connsiteX0" fmla="*/ 42540 w 211433"/>
                <a:gd name="connsiteY0" fmla="*/ 183671 h 321339"/>
                <a:gd name="connsiteX1" fmla="*/ 76793 w 211433"/>
                <a:gd name="connsiteY1" fmla="*/ 187392 h 321339"/>
                <a:gd name="connsiteX2" fmla="*/ 88802 w 211433"/>
                <a:gd name="connsiteY2" fmla="*/ 209547 h 321339"/>
                <a:gd name="connsiteX3" fmla="*/ 59201 w 211433"/>
                <a:gd name="connsiteY3" fmla="*/ 222485 h 321339"/>
                <a:gd name="connsiteX4" fmla="*/ 53704 w 211433"/>
                <a:gd name="connsiteY4" fmla="*/ 259439 h 321339"/>
                <a:gd name="connsiteX5" fmla="*/ 88802 w 211433"/>
                <a:gd name="connsiteY5" fmla="*/ 274238 h 321339"/>
                <a:gd name="connsiteX6" fmla="*/ 84151 w 211433"/>
                <a:gd name="connsiteY6" fmla="*/ 297323 h 321339"/>
                <a:gd name="connsiteX7" fmla="*/ 71211 w 211433"/>
                <a:gd name="connsiteY7" fmla="*/ 301044 h 321339"/>
                <a:gd name="connsiteX8" fmla="*/ 101742 w 211433"/>
                <a:gd name="connsiteY8" fmla="*/ 328781 h 321339"/>
                <a:gd name="connsiteX9" fmla="*/ 116542 w 211433"/>
                <a:gd name="connsiteY9" fmla="*/ 308401 h 321339"/>
                <a:gd name="connsiteX10" fmla="*/ 135910 w 211433"/>
                <a:gd name="connsiteY10" fmla="*/ 308401 h 321339"/>
                <a:gd name="connsiteX11" fmla="*/ 124831 w 211433"/>
                <a:gd name="connsiteY11" fmla="*/ 274576 h 321339"/>
                <a:gd name="connsiteX12" fmla="*/ 151217 w 211433"/>
                <a:gd name="connsiteY12" fmla="*/ 274576 h 321339"/>
                <a:gd name="connsiteX13" fmla="*/ 156292 w 211433"/>
                <a:gd name="connsiteY13" fmla="*/ 308401 h 321339"/>
                <a:gd name="connsiteX14" fmla="*/ 173207 w 211433"/>
                <a:gd name="connsiteY14" fmla="*/ 274576 h 321339"/>
                <a:gd name="connsiteX15" fmla="*/ 155615 w 211433"/>
                <a:gd name="connsiteY15" fmla="*/ 250560 h 321339"/>
                <a:gd name="connsiteX16" fmla="*/ 145467 w 211433"/>
                <a:gd name="connsiteY16" fmla="*/ 222823 h 321339"/>
                <a:gd name="connsiteX17" fmla="*/ 159336 w 211433"/>
                <a:gd name="connsiteY17" fmla="*/ 209885 h 321339"/>
                <a:gd name="connsiteX18" fmla="*/ 173207 w 211433"/>
                <a:gd name="connsiteY18" fmla="*/ 238552 h 321339"/>
                <a:gd name="connsiteX19" fmla="*/ 212026 w 211433"/>
                <a:gd name="connsiteY19" fmla="*/ 184009 h 321339"/>
                <a:gd name="connsiteX20" fmla="*/ 190798 w 211433"/>
                <a:gd name="connsiteY20" fmla="*/ 159993 h 321339"/>
                <a:gd name="connsiteX21" fmla="*/ 159336 w 211433"/>
                <a:gd name="connsiteY21" fmla="*/ 165574 h 321339"/>
                <a:gd name="connsiteX22" fmla="*/ 159336 w 211433"/>
                <a:gd name="connsiteY22" fmla="*/ 134709 h 321339"/>
                <a:gd name="connsiteX23" fmla="*/ 53704 w 211433"/>
                <a:gd name="connsiteY23" fmla="*/ 0 h 321339"/>
                <a:gd name="connsiteX24" fmla="*/ 24357 w 211433"/>
                <a:gd name="connsiteY24" fmla="*/ 19280 h 321339"/>
                <a:gd name="connsiteX25" fmla="*/ 44570 w 211433"/>
                <a:gd name="connsiteY25" fmla="*/ 53106 h 321339"/>
                <a:gd name="connsiteX26" fmla="*/ 24357 w 211433"/>
                <a:gd name="connsiteY26" fmla="*/ 71033 h 321339"/>
                <a:gd name="connsiteX27" fmla="*/ 3721 w 211433"/>
                <a:gd name="connsiteY27" fmla="*/ 74669 h 321339"/>
                <a:gd name="connsiteX28" fmla="*/ 0 w 211433"/>
                <a:gd name="connsiteY28" fmla="*/ 95049 h 321339"/>
                <a:gd name="connsiteX29" fmla="*/ 35098 w 211433"/>
                <a:gd name="connsiteY29" fmla="*/ 112553 h 321339"/>
                <a:gd name="connsiteX30" fmla="*/ 32307 w 211433"/>
                <a:gd name="connsiteY30" fmla="*/ 132003 h 321339"/>
                <a:gd name="connsiteX31" fmla="*/ 3806 w 211433"/>
                <a:gd name="connsiteY31" fmla="*/ 118388 h 321339"/>
                <a:gd name="connsiteX32" fmla="*/ 3806 w 211433"/>
                <a:gd name="connsiteY32" fmla="*/ 154835 h 321339"/>
                <a:gd name="connsiteX33" fmla="*/ 37635 w 211433"/>
                <a:gd name="connsiteY33" fmla="*/ 170479 h 321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1433" h="321339">
                  <a:moveTo>
                    <a:pt x="42540" y="183671"/>
                  </a:moveTo>
                  <a:lnTo>
                    <a:pt x="76793" y="187392"/>
                  </a:lnTo>
                  <a:lnTo>
                    <a:pt x="88802" y="209547"/>
                  </a:lnTo>
                  <a:lnTo>
                    <a:pt x="59201" y="222485"/>
                  </a:lnTo>
                  <a:lnTo>
                    <a:pt x="53704" y="259439"/>
                  </a:lnTo>
                  <a:lnTo>
                    <a:pt x="88802" y="274238"/>
                  </a:lnTo>
                  <a:cubicBezTo>
                    <a:pt x="88802" y="274238"/>
                    <a:pt x="88802" y="297323"/>
                    <a:pt x="84151" y="297323"/>
                  </a:cubicBezTo>
                  <a:cubicBezTo>
                    <a:pt x="79676" y="297911"/>
                    <a:pt x="75315" y="299166"/>
                    <a:pt x="71211" y="301044"/>
                  </a:cubicBezTo>
                  <a:lnTo>
                    <a:pt x="101742" y="328781"/>
                  </a:lnTo>
                  <a:lnTo>
                    <a:pt x="116542" y="308401"/>
                  </a:lnTo>
                  <a:lnTo>
                    <a:pt x="135910" y="308401"/>
                  </a:lnTo>
                  <a:lnTo>
                    <a:pt x="124831" y="274576"/>
                  </a:lnTo>
                  <a:lnTo>
                    <a:pt x="151217" y="274576"/>
                  </a:lnTo>
                  <a:lnTo>
                    <a:pt x="156292" y="308401"/>
                  </a:lnTo>
                  <a:lnTo>
                    <a:pt x="173207" y="274576"/>
                  </a:lnTo>
                  <a:lnTo>
                    <a:pt x="155615" y="250560"/>
                  </a:lnTo>
                  <a:lnTo>
                    <a:pt x="145467" y="222823"/>
                  </a:lnTo>
                  <a:lnTo>
                    <a:pt x="159336" y="209885"/>
                  </a:lnTo>
                  <a:cubicBezTo>
                    <a:pt x="164497" y="219171"/>
                    <a:pt x="169128" y="228742"/>
                    <a:pt x="173207" y="238552"/>
                  </a:cubicBezTo>
                  <a:cubicBezTo>
                    <a:pt x="174137" y="243203"/>
                    <a:pt x="212026" y="184009"/>
                    <a:pt x="212026" y="184009"/>
                  </a:cubicBezTo>
                  <a:lnTo>
                    <a:pt x="190798" y="159993"/>
                  </a:lnTo>
                  <a:lnTo>
                    <a:pt x="159336" y="165574"/>
                  </a:lnTo>
                  <a:lnTo>
                    <a:pt x="159336" y="134709"/>
                  </a:lnTo>
                  <a:lnTo>
                    <a:pt x="53704" y="0"/>
                  </a:lnTo>
                  <a:lnTo>
                    <a:pt x="24357" y="19280"/>
                  </a:lnTo>
                  <a:lnTo>
                    <a:pt x="44570" y="53106"/>
                  </a:lnTo>
                  <a:lnTo>
                    <a:pt x="24357" y="71033"/>
                  </a:lnTo>
                  <a:lnTo>
                    <a:pt x="3721" y="74669"/>
                  </a:lnTo>
                  <a:lnTo>
                    <a:pt x="0" y="95049"/>
                  </a:lnTo>
                  <a:lnTo>
                    <a:pt x="35098" y="112553"/>
                  </a:lnTo>
                  <a:lnTo>
                    <a:pt x="32307" y="132003"/>
                  </a:lnTo>
                  <a:lnTo>
                    <a:pt x="3806" y="118388"/>
                  </a:lnTo>
                  <a:lnTo>
                    <a:pt x="3806" y="154835"/>
                  </a:lnTo>
                  <a:lnTo>
                    <a:pt x="37635" y="170479"/>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3" name="Freeform 182">
              <a:extLst>
                <a:ext uri="{FF2B5EF4-FFF2-40B4-BE49-F238E27FC236}">
                  <a16:creationId xmlns:a16="http://schemas.microsoft.com/office/drawing/2014/main" id="{145A02AF-BDCA-6E42-8E06-48896A8AB79E}"/>
                </a:ext>
              </a:extLst>
            </p:cNvPr>
            <p:cNvSpPr/>
            <p:nvPr/>
          </p:nvSpPr>
          <p:spPr>
            <a:xfrm>
              <a:off x="5862786" y="2371361"/>
              <a:ext cx="15083" cy="15081"/>
            </a:xfrm>
            <a:custGeom>
              <a:avLst/>
              <a:gdLst>
                <a:gd name="connsiteX0" fmla="*/ 0 w 16914"/>
                <a:gd name="connsiteY0" fmla="*/ 0 h 16912"/>
                <a:gd name="connsiteX1" fmla="*/ 12009 w 16914"/>
                <a:gd name="connsiteY1" fmla="*/ 0 h 16912"/>
                <a:gd name="connsiteX2" fmla="*/ 17591 w 16914"/>
                <a:gd name="connsiteY2" fmla="*/ 20380 h 16912"/>
                <a:gd name="connsiteX3" fmla="*/ 0 w 16914"/>
                <a:gd name="connsiteY3" fmla="*/ 0 h 16912"/>
              </a:gdLst>
              <a:ahLst/>
              <a:cxnLst>
                <a:cxn ang="0">
                  <a:pos x="connsiteX0" y="connsiteY0"/>
                </a:cxn>
                <a:cxn ang="0">
                  <a:pos x="connsiteX1" y="connsiteY1"/>
                </a:cxn>
                <a:cxn ang="0">
                  <a:pos x="connsiteX2" y="connsiteY2"/>
                </a:cxn>
                <a:cxn ang="0">
                  <a:pos x="connsiteX3" y="connsiteY3"/>
                </a:cxn>
              </a:cxnLst>
              <a:rect l="l" t="t" r="r" b="b"/>
              <a:pathLst>
                <a:path w="16914" h="16912">
                  <a:moveTo>
                    <a:pt x="0" y="0"/>
                  </a:moveTo>
                  <a:lnTo>
                    <a:pt x="12009" y="0"/>
                  </a:lnTo>
                  <a:lnTo>
                    <a:pt x="17591" y="20380"/>
                  </a:lnTo>
                  <a:lnTo>
                    <a:pt x="0"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4" name="Freeform 183">
              <a:extLst>
                <a:ext uri="{FF2B5EF4-FFF2-40B4-BE49-F238E27FC236}">
                  <a16:creationId xmlns:a16="http://schemas.microsoft.com/office/drawing/2014/main" id="{D433051F-C027-BE4B-A702-7B16D51AE14C}"/>
                </a:ext>
              </a:extLst>
            </p:cNvPr>
            <p:cNvSpPr/>
            <p:nvPr/>
          </p:nvSpPr>
          <p:spPr>
            <a:xfrm>
              <a:off x="6786739" y="3975635"/>
              <a:ext cx="1447918" cy="1681487"/>
            </a:xfrm>
            <a:custGeom>
              <a:avLst/>
              <a:gdLst>
                <a:gd name="connsiteX0" fmla="*/ 290510 w 1623811"/>
                <a:gd name="connsiteY0" fmla="*/ 1305398 h 1885754"/>
                <a:gd name="connsiteX1" fmla="*/ 428788 w 1623811"/>
                <a:gd name="connsiteY1" fmla="*/ 1792819 h 1885754"/>
                <a:gd name="connsiteX2" fmla="*/ 487989 w 1623811"/>
                <a:gd name="connsiteY2" fmla="*/ 1847193 h 1885754"/>
                <a:gd name="connsiteX3" fmla="*/ 689782 w 1623811"/>
                <a:gd name="connsiteY3" fmla="*/ 1892519 h 1885754"/>
                <a:gd name="connsiteX4" fmla="*/ 807677 w 1623811"/>
                <a:gd name="connsiteY4" fmla="*/ 1826814 h 1885754"/>
                <a:gd name="connsiteX5" fmla="*/ 850725 w 1623811"/>
                <a:gd name="connsiteY5" fmla="*/ 1872139 h 1885754"/>
                <a:gd name="connsiteX6" fmla="*/ 989087 w 1623811"/>
                <a:gd name="connsiteY6" fmla="*/ 1842627 h 1885754"/>
                <a:gd name="connsiteX7" fmla="*/ 1068417 w 1623811"/>
                <a:gd name="connsiteY7" fmla="*/ 1751975 h 1885754"/>
                <a:gd name="connsiteX8" fmla="*/ 1095565 w 1623811"/>
                <a:gd name="connsiteY8" fmla="*/ 1472918 h 1885754"/>
                <a:gd name="connsiteX9" fmla="*/ 1122798 w 1623811"/>
                <a:gd name="connsiteY9" fmla="*/ 1484249 h 1885754"/>
                <a:gd name="connsiteX10" fmla="*/ 1131847 w 1623811"/>
                <a:gd name="connsiteY10" fmla="*/ 1402646 h 1885754"/>
                <a:gd name="connsiteX11" fmla="*/ 1170413 w 1623811"/>
                <a:gd name="connsiteY11" fmla="*/ 1359519 h 1885754"/>
                <a:gd name="connsiteX12" fmla="*/ 1206695 w 1623811"/>
                <a:gd name="connsiteY12" fmla="*/ 1361802 h 1885754"/>
                <a:gd name="connsiteX13" fmla="*/ 1267926 w 1623811"/>
                <a:gd name="connsiteY13" fmla="*/ 1280199 h 1885754"/>
                <a:gd name="connsiteX14" fmla="*/ 1340490 w 1623811"/>
                <a:gd name="connsiteY14" fmla="*/ 1253054 h 1885754"/>
                <a:gd name="connsiteX15" fmla="*/ 1367638 w 1623811"/>
                <a:gd name="connsiteY15" fmla="*/ 1160035 h 1885754"/>
                <a:gd name="connsiteX16" fmla="*/ 1340490 w 1623811"/>
                <a:gd name="connsiteY16" fmla="*/ 1130607 h 1885754"/>
                <a:gd name="connsiteX17" fmla="*/ 1261076 w 1623811"/>
                <a:gd name="connsiteY17" fmla="*/ 1164432 h 1885754"/>
                <a:gd name="connsiteX18" fmla="*/ 1161364 w 1623811"/>
                <a:gd name="connsiteY18" fmla="*/ 1243752 h 1885754"/>
                <a:gd name="connsiteX19" fmla="*/ 1097849 w 1623811"/>
                <a:gd name="connsiteY19" fmla="*/ 1386579 h 1885754"/>
                <a:gd name="connsiteX20" fmla="*/ 1054801 w 1623811"/>
                <a:gd name="connsiteY20" fmla="*/ 1529406 h 1885754"/>
                <a:gd name="connsiteX21" fmla="*/ 877704 w 1623811"/>
                <a:gd name="connsiteY21" fmla="*/ 1829181 h 1885754"/>
                <a:gd name="connsiteX22" fmla="*/ 859605 w 1623811"/>
                <a:gd name="connsiteY22" fmla="*/ 1813284 h 1885754"/>
                <a:gd name="connsiteX23" fmla="*/ 864088 w 1623811"/>
                <a:gd name="connsiteY23" fmla="*/ 1747578 h 1885754"/>
                <a:gd name="connsiteX24" fmla="*/ 1024777 w 1623811"/>
                <a:gd name="connsiteY24" fmla="*/ 1520865 h 1885754"/>
                <a:gd name="connsiteX25" fmla="*/ 1042961 w 1623811"/>
                <a:gd name="connsiteY25" fmla="*/ 1436978 h 1885754"/>
                <a:gd name="connsiteX26" fmla="*/ 970396 w 1623811"/>
                <a:gd name="connsiteY26" fmla="*/ 1441545 h 1885754"/>
                <a:gd name="connsiteX27" fmla="*/ 965830 w 1623811"/>
                <a:gd name="connsiteY27" fmla="*/ 1400701 h 1885754"/>
                <a:gd name="connsiteX28" fmla="*/ 1045244 w 1623811"/>
                <a:gd name="connsiteY28" fmla="*/ 1391653 h 1885754"/>
                <a:gd name="connsiteX29" fmla="*/ 1049726 w 1623811"/>
                <a:gd name="connsiteY29" fmla="*/ 1316814 h 1885754"/>
                <a:gd name="connsiteX30" fmla="*/ 1129141 w 1623811"/>
                <a:gd name="connsiteY30" fmla="*/ 1205783 h 1885754"/>
                <a:gd name="connsiteX31" fmla="*/ 1154006 w 1623811"/>
                <a:gd name="connsiteY31" fmla="*/ 1078939 h 1885754"/>
                <a:gd name="connsiteX32" fmla="*/ 1317317 w 1623811"/>
                <a:gd name="connsiteY32" fmla="*/ 970191 h 1885754"/>
                <a:gd name="connsiteX33" fmla="*/ 1496951 w 1623811"/>
                <a:gd name="connsiteY33" fmla="*/ 874719 h 1885754"/>
                <a:gd name="connsiteX34" fmla="*/ 1549133 w 1623811"/>
                <a:gd name="connsiteY34" fmla="*/ 808929 h 1885754"/>
                <a:gd name="connsiteX35" fmla="*/ 1565033 w 1623811"/>
                <a:gd name="connsiteY35" fmla="*/ 688850 h 1885754"/>
                <a:gd name="connsiteX36" fmla="*/ 1592181 w 1623811"/>
                <a:gd name="connsiteY36" fmla="*/ 629656 h 1885754"/>
                <a:gd name="connsiteX37" fmla="*/ 1628463 w 1623811"/>
                <a:gd name="connsiteY37" fmla="*/ 595831 h 1885754"/>
                <a:gd name="connsiteX38" fmla="*/ 1603091 w 1623811"/>
                <a:gd name="connsiteY38" fmla="*/ 570969 h 1885754"/>
                <a:gd name="connsiteX39" fmla="*/ 1277060 w 1623811"/>
                <a:gd name="connsiteY39" fmla="*/ 797513 h 1885754"/>
                <a:gd name="connsiteX40" fmla="*/ 1231729 w 1623811"/>
                <a:gd name="connsiteY40" fmla="*/ 806562 h 1885754"/>
                <a:gd name="connsiteX41" fmla="*/ 1179547 w 1623811"/>
                <a:gd name="connsiteY41" fmla="*/ 738911 h 1885754"/>
                <a:gd name="connsiteX42" fmla="*/ 1220396 w 1623811"/>
                <a:gd name="connsiteY42" fmla="*/ 838695 h 1885754"/>
                <a:gd name="connsiteX43" fmla="*/ 1218112 w 1623811"/>
                <a:gd name="connsiteY43" fmla="*/ 879455 h 1885754"/>
                <a:gd name="connsiteX44" fmla="*/ 1188681 w 1623811"/>
                <a:gd name="connsiteY44" fmla="*/ 886304 h 1885754"/>
                <a:gd name="connsiteX45" fmla="*/ 1159165 w 1623811"/>
                <a:gd name="connsiteY45" fmla="*/ 843177 h 1885754"/>
                <a:gd name="connsiteX46" fmla="*/ 1111550 w 1623811"/>
                <a:gd name="connsiteY46" fmla="*/ 884021 h 1885754"/>
                <a:gd name="connsiteX47" fmla="*/ 1075268 w 1623811"/>
                <a:gd name="connsiteY47" fmla="*/ 888588 h 1885754"/>
                <a:gd name="connsiteX48" fmla="*/ 1041438 w 1623811"/>
                <a:gd name="connsiteY48" fmla="*/ 802418 h 1885754"/>
                <a:gd name="connsiteX49" fmla="*/ 1025539 w 1623811"/>
                <a:gd name="connsiteY49" fmla="*/ 843177 h 1885754"/>
                <a:gd name="connsiteX50" fmla="*/ 1000674 w 1623811"/>
                <a:gd name="connsiteY50" fmla="*/ 843177 h 1885754"/>
                <a:gd name="connsiteX51" fmla="*/ 946209 w 1623811"/>
                <a:gd name="connsiteY51" fmla="*/ 768424 h 1885754"/>
                <a:gd name="connsiteX52" fmla="*/ 912379 w 1623811"/>
                <a:gd name="connsiteY52" fmla="*/ 750243 h 1885754"/>
                <a:gd name="connsiteX53" fmla="*/ 871107 w 1623811"/>
                <a:gd name="connsiteY53" fmla="*/ 600397 h 1885754"/>
                <a:gd name="connsiteX54" fmla="*/ 893773 w 1623811"/>
                <a:gd name="connsiteY54" fmla="*/ 602680 h 1885754"/>
                <a:gd name="connsiteX55" fmla="*/ 907305 w 1623811"/>
                <a:gd name="connsiteY55" fmla="*/ 543486 h 1885754"/>
                <a:gd name="connsiteX56" fmla="*/ 997967 w 1623811"/>
                <a:gd name="connsiteY56" fmla="*/ 568686 h 1885754"/>
                <a:gd name="connsiteX57" fmla="*/ 1068248 w 1623811"/>
                <a:gd name="connsiteY57" fmla="*/ 543740 h 1885754"/>
                <a:gd name="connsiteX58" fmla="*/ 1084063 w 1623811"/>
                <a:gd name="connsiteY58" fmla="*/ 489281 h 1885754"/>
                <a:gd name="connsiteX59" fmla="*/ 1072730 w 1623811"/>
                <a:gd name="connsiteY59" fmla="*/ 455456 h 1885754"/>
                <a:gd name="connsiteX60" fmla="*/ 977501 w 1623811"/>
                <a:gd name="connsiteY60" fmla="*/ 364804 h 1885754"/>
                <a:gd name="connsiteX61" fmla="*/ 959402 w 1623811"/>
                <a:gd name="connsiteY61" fmla="*/ 287768 h 1885754"/>
                <a:gd name="connsiteX62" fmla="*/ 891743 w 1623811"/>
                <a:gd name="connsiteY62" fmla="*/ 242357 h 1885754"/>
                <a:gd name="connsiteX63" fmla="*/ 848611 w 1623811"/>
                <a:gd name="connsiteY63" fmla="*/ 126760 h 1885754"/>
                <a:gd name="connsiteX64" fmla="*/ 814781 w 1623811"/>
                <a:gd name="connsiteY64" fmla="*/ 126760 h 1885754"/>
                <a:gd name="connsiteX65" fmla="*/ 740018 w 1623811"/>
                <a:gd name="connsiteY65" fmla="*/ 15729 h 1885754"/>
                <a:gd name="connsiteX66" fmla="*/ 740018 w 1623811"/>
                <a:gd name="connsiteY66" fmla="*/ 68750 h 1885754"/>
                <a:gd name="connsiteX67" fmla="*/ 760401 w 1623811"/>
                <a:gd name="connsiteY67" fmla="*/ 83717 h 1885754"/>
                <a:gd name="connsiteX68" fmla="*/ 758117 w 1623811"/>
                <a:gd name="connsiteY68" fmla="*/ 126760 h 1885754"/>
                <a:gd name="connsiteX69" fmla="*/ 787633 w 1623811"/>
                <a:gd name="connsiteY69" fmla="*/ 149423 h 1885754"/>
                <a:gd name="connsiteX70" fmla="*/ 769450 w 1623811"/>
                <a:gd name="connsiteY70" fmla="*/ 212929 h 1885754"/>
                <a:gd name="connsiteX71" fmla="*/ 726402 w 1623811"/>
                <a:gd name="connsiteY71" fmla="*/ 319479 h 1885754"/>
                <a:gd name="connsiteX72" fmla="*/ 701453 w 1623811"/>
                <a:gd name="connsiteY72" fmla="*/ 262822 h 1885754"/>
                <a:gd name="connsiteX73" fmla="*/ 678787 w 1623811"/>
                <a:gd name="connsiteY73" fmla="*/ 258255 h 1885754"/>
                <a:gd name="connsiteX74" fmla="*/ 683354 w 1623811"/>
                <a:gd name="connsiteY74" fmla="*/ 305864 h 1885754"/>
                <a:gd name="connsiteX75" fmla="*/ 640222 w 1623811"/>
                <a:gd name="connsiteY75" fmla="*/ 253774 h 1885754"/>
                <a:gd name="connsiteX76" fmla="*/ 592015 w 1623811"/>
                <a:gd name="connsiteY76" fmla="*/ 290136 h 1885754"/>
                <a:gd name="connsiteX77" fmla="*/ 587532 w 1623811"/>
                <a:gd name="connsiteY77" fmla="*/ 321931 h 1885754"/>
                <a:gd name="connsiteX78" fmla="*/ 551250 w 1623811"/>
                <a:gd name="connsiteY78" fmla="*/ 301467 h 1885754"/>
                <a:gd name="connsiteX79" fmla="*/ 578398 w 1623811"/>
                <a:gd name="connsiteY79" fmla="*/ 256141 h 1885754"/>
                <a:gd name="connsiteX80" fmla="*/ 528584 w 1623811"/>
                <a:gd name="connsiteY80" fmla="*/ 176821 h 1885754"/>
                <a:gd name="connsiteX81" fmla="*/ 480970 w 1623811"/>
                <a:gd name="connsiteY81" fmla="*/ 194918 h 1885754"/>
                <a:gd name="connsiteX82" fmla="*/ 462786 w 1623811"/>
                <a:gd name="connsiteY82" fmla="*/ 176821 h 1885754"/>
                <a:gd name="connsiteX83" fmla="*/ 505919 w 1623811"/>
                <a:gd name="connsiteY83" fmla="*/ 133779 h 1885754"/>
                <a:gd name="connsiteX84" fmla="*/ 487736 w 1623811"/>
                <a:gd name="connsiteY84" fmla="*/ 68919 h 1885754"/>
                <a:gd name="connsiteX85" fmla="*/ 422022 w 1623811"/>
                <a:gd name="connsiteY85" fmla="*/ 68919 h 1885754"/>
                <a:gd name="connsiteX86" fmla="*/ 394789 w 1623811"/>
                <a:gd name="connsiteY86" fmla="*/ 90652 h 1885754"/>
                <a:gd name="connsiteX87" fmla="*/ 342607 w 1623811"/>
                <a:gd name="connsiteY87" fmla="*/ 68919 h 1885754"/>
                <a:gd name="connsiteX88" fmla="*/ 356224 w 1623811"/>
                <a:gd name="connsiteY88" fmla="*/ 15898 h 1885754"/>
                <a:gd name="connsiteX89" fmla="*/ 290510 w 1623811"/>
                <a:gd name="connsiteY89" fmla="*/ 38561 h 1885754"/>
                <a:gd name="connsiteX90" fmla="*/ 290510 w 1623811"/>
                <a:gd name="connsiteY90" fmla="*/ 0 h 1885754"/>
                <a:gd name="connsiteX91" fmla="*/ 226995 w 1623811"/>
                <a:gd name="connsiteY91" fmla="*/ 0 h 1885754"/>
                <a:gd name="connsiteX92" fmla="*/ 183947 w 1623811"/>
                <a:gd name="connsiteY92" fmla="*/ 52175 h 1885754"/>
                <a:gd name="connsiteX93" fmla="*/ 75101 w 1623811"/>
                <a:gd name="connsiteY93" fmla="*/ 31711 h 1885754"/>
                <a:gd name="connsiteX94" fmla="*/ 0 w 1623811"/>
                <a:gd name="connsiteY94" fmla="*/ 68580 h 1885754"/>
                <a:gd name="connsiteX95" fmla="*/ 77046 w 1623811"/>
                <a:gd name="connsiteY95" fmla="*/ 153820 h 1885754"/>
                <a:gd name="connsiteX96" fmla="*/ 52351 w 1623811"/>
                <a:gd name="connsiteY96" fmla="*/ 246839 h 1885754"/>
                <a:gd name="connsiteX97" fmla="*/ 111045 w 1623811"/>
                <a:gd name="connsiteY97" fmla="*/ 269502 h 1885754"/>
                <a:gd name="connsiteX98" fmla="*/ 122378 w 1623811"/>
                <a:gd name="connsiteY98" fmla="*/ 312545 h 1885754"/>
                <a:gd name="connsiteX99" fmla="*/ 147327 w 1623811"/>
                <a:gd name="connsiteY99" fmla="*/ 312545 h 1885754"/>
                <a:gd name="connsiteX100" fmla="*/ 149611 w 1623811"/>
                <a:gd name="connsiteY100" fmla="*/ 362437 h 1885754"/>
                <a:gd name="connsiteX101" fmla="*/ 131427 w 1623811"/>
                <a:gd name="connsiteY101" fmla="*/ 487167 h 1885754"/>
                <a:gd name="connsiteX102" fmla="*/ 251606 w 1623811"/>
                <a:gd name="connsiteY102" fmla="*/ 552873 h 1885754"/>
                <a:gd name="connsiteX103" fmla="*/ 308271 w 1623811"/>
                <a:gd name="connsiteY103" fmla="*/ 661705 h 1885754"/>
                <a:gd name="connsiteX104" fmla="*/ 304465 w 1623811"/>
                <a:gd name="connsiteY104" fmla="*/ 802164 h 1885754"/>
                <a:gd name="connsiteX105" fmla="*/ 197902 w 1623811"/>
                <a:gd name="connsiteY105" fmla="*/ 945921 h 1885754"/>
                <a:gd name="connsiteX106" fmla="*/ 270466 w 1623811"/>
                <a:gd name="connsiteY106" fmla="*/ 1030907 h 1885754"/>
                <a:gd name="connsiteX107" fmla="*/ 283998 w 1623811"/>
                <a:gd name="connsiteY107" fmla="*/ 1119360 h 1885754"/>
                <a:gd name="connsiteX108" fmla="*/ 338463 w 1623811"/>
                <a:gd name="connsiteY108" fmla="*/ 1171451 h 1885754"/>
                <a:gd name="connsiteX109" fmla="*/ 326792 w 1623811"/>
                <a:gd name="connsiteY109" fmla="*/ 1228784 h 1885754"/>
                <a:gd name="connsiteX110" fmla="*/ 365358 w 1623811"/>
                <a:gd name="connsiteY110" fmla="*/ 1299056 h 1885754"/>
                <a:gd name="connsiteX111" fmla="*/ 349458 w 1623811"/>
                <a:gd name="connsiteY111" fmla="*/ 1339816 h 188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623811" h="1885754">
                  <a:moveTo>
                    <a:pt x="290510" y="1305398"/>
                  </a:moveTo>
                  <a:lnTo>
                    <a:pt x="428788" y="1792819"/>
                  </a:lnTo>
                  <a:lnTo>
                    <a:pt x="487989" y="1847193"/>
                  </a:lnTo>
                  <a:lnTo>
                    <a:pt x="689782" y="1892519"/>
                  </a:lnTo>
                  <a:lnTo>
                    <a:pt x="807677" y="1826814"/>
                  </a:lnTo>
                  <a:lnTo>
                    <a:pt x="850725" y="1872139"/>
                  </a:lnTo>
                  <a:lnTo>
                    <a:pt x="989087" y="1842627"/>
                  </a:lnTo>
                  <a:lnTo>
                    <a:pt x="1068417" y="1751975"/>
                  </a:lnTo>
                  <a:lnTo>
                    <a:pt x="1095565" y="1472918"/>
                  </a:lnTo>
                  <a:lnTo>
                    <a:pt x="1122798" y="1484249"/>
                  </a:lnTo>
                  <a:lnTo>
                    <a:pt x="1131847" y="1402646"/>
                  </a:lnTo>
                  <a:lnTo>
                    <a:pt x="1170413" y="1359519"/>
                  </a:lnTo>
                  <a:lnTo>
                    <a:pt x="1206695" y="1361802"/>
                  </a:lnTo>
                  <a:lnTo>
                    <a:pt x="1267926" y="1280199"/>
                  </a:lnTo>
                  <a:lnTo>
                    <a:pt x="1340490" y="1253054"/>
                  </a:lnTo>
                  <a:lnTo>
                    <a:pt x="1367638" y="1160035"/>
                  </a:lnTo>
                  <a:lnTo>
                    <a:pt x="1340490" y="1130607"/>
                  </a:lnTo>
                  <a:lnTo>
                    <a:pt x="1261076" y="1164432"/>
                  </a:lnTo>
                  <a:lnTo>
                    <a:pt x="1161364" y="1243752"/>
                  </a:lnTo>
                  <a:lnTo>
                    <a:pt x="1097849" y="1386579"/>
                  </a:lnTo>
                  <a:lnTo>
                    <a:pt x="1054801" y="1529406"/>
                  </a:lnTo>
                  <a:lnTo>
                    <a:pt x="877704" y="1829181"/>
                  </a:lnTo>
                  <a:lnTo>
                    <a:pt x="859605" y="1813284"/>
                  </a:lnTo>
                  <a:lnTo>
                    <a:pt x="864088" y="1747578"/>
                  </a:lnTo>
                  <a:lnTo>
                    <a:pt x="1024777" y="1520865"/>
                  </a:lnTo>
                  <a:lnTo>
                    <a:pt x="1042961" y="1436978"/>
                  </a:lnTo>
                  <a:lnTo>
                    <a:pt x="970396" y="1441545"/>
                  </a:lnTo>
                  <a:lnTo>
                    <a:pt x="965830" y="1400701"/>
                  </a:lnTo>
                  <a:lnTo>
                    <a:pt x="1045244" y="1391653"/>
                  </a:lnTo>
                  <a:lnTo>
                    <a:pt x="1049726" y="1316814"/>
                  </a:lnTo>
                  <a:lnTo>
                    <a:pt x="1129141" y="1205783"/>
                  </a:lnTo>
                  <a:lnTo>
                    <a:pt x="1154006" y="1078939"/>
                  </a:lnTo>
                  <a:lnTo>
                    <a:pt x="1317317" y="970191"/>
                  </a:lnTo>
                  <a:lnTo>
                    <a:pt x="1496951" y="874719"/>
                  </a:lnTo>
                  <a:lnTo>
                    <a:pt x="1549133" y="808929"/>
                  </a:lnTo>
                  <a:lnTo>
                    <a:pt x="1565033" y="688850"/>
                  </a:lnTo>
                  <a:lnTo>
                    <a:pt x="1592181" y="629656"/>
                  </a:lnTo>
                  <a:lnTo>
                    <a:pt x="1628463" y="595831"/>
                  </a:lnTo>
                  <a:lnTo>
                    <a:pt x="1603091" y="570969"/>
                  </a:lnTo>
                  <a:lnTo>
                    <a:pt x="1277060" y="797513"/>
                  </a:lnTo>
                  <a:lnTo>
                    <a:pt x="1231729" y="806562"/>
                  </a:lnTo>
                  <a:lnTo>
                    <a:pt x="1179547" y="738911"/>
                  </a:lnTo>
                  <a:lnTo>
                    <a:pt x="1220396" y="838695"/>
                  </a:lnTo>
                  <a:lnTo>
                    <a:pt x="1218112" y="879455"/>
                  </a:lnTo>
                  <a:lnTo>
                    <a:pt x="1188681" y="886304"/>
                  </a:lnTo>
                  <a:lnTo>
                    <a:pt x="1159165" y="843177"/>
                  </a:lnTo>
                  <a:lnTo>
                    <a:pt x="1111550" y="884021"/>
                  </a:lnTo>
                  <a:lnTo>
                    <a:pt x="1075268" y="888588"/>
                  </a:lnTo>
                  <a:lnTo>
                    <a:pt x="1041438" y="802418"/>
                  </a:lnTo>
                  <a:lnTo>
                    <a:pt x="1025539" y="843177"/>
                  </a:lnTo>
                  <a:lnTo>
                    <a:pt x="1000674" y="843177"/>
                  </a:lnTo>
                  <a:lnTo>
                    <a:pt x="946209" y="768424"/>
                  </a:lnTo>
                  <a:lnTo>
                    <a:pt x="912379" y="750243"/>
                  </a:lnTo>
                  <a:lnTo>
                    <a:pt x="871107" y="600397"/>
                  </a:lnTo>
                  <a:lnTo>
                    <a:pt x="893773" y="602680"/>
                  </a:lnTo>
                  <a:lnTo>
                    <a:pt x="907305" y="543486"/>
                  </a:lnTo>
                  <a:lnTo>
                    <a:pt x="997967" y="568686"/>
                  </a:lnTo>
                  <a:cubicBezTo>
                    <a:pt x="997967" y="568686"/>
                    <a:pt x="1068248" y="550505"/>
                    <a:pt x="1068248" y="543740"/>
                  </a:cubicBezTo>
                  <a:cubicBezTo>
                    <a:pt x="1072592" y="525330"/>
                    <a:pt x="1077871" y="507154"/>
                    <a:pt x="1084063" y="489281"/>
                  </a:cubicBezTo>
                  <a:lnTo>
                    <a:pt x="1072730" y="455456"/>
                  </a:lnTo>
                  <a:lnTo>
                    <a:pt x="977501" y="364804"/>
                  </a:lnTo>
                  <a:lnTo>
                    <a:pt x="959402" y="287768"/>
                  </a:lnTo>
                  <a:lnTo>
                    <a:pt x="891743" y="242357"/>
                  </a:lnTo>
                  <a:lnTo>
                    <a:pt x="848611" y="126760"/>
                  </a:lnTo>
                  <a:lnTo>
                    <a:pt x="814781" y="126760"/>
                  </a:lnTo>
                  <a:lnTo>
                    <a:pt x="740018" y="15729"/>
                  </a:lnTo>
                  <a:lnTo>
                    <a:pt x="740018" y="68750"/>
                  </a:lnTo>
                  <a:lnTo>
                    <a:pt x="760401" y="83717"/>
                  </a:lnTo>
                  <a:lnTo>
                    <a:pt x="758117" y="126760"/>
                  </a:lnTo>
                  <a:lnTo>
                    <a:pt x="787633" y="149423"/>
                  </a:lnTo>
                  <a:lnTo>
                    <a:pt x="769450" y="212929"/>
                  </a:lnTo>
                  <a:lnTo>
                    <a:pt x="726402" y="319479"/>
                  </a:lnTo>
                  <a:lnTo>
                    <a:pt x="701453" y="262822"/>
                  </a:lnTo>
                  <a:lnTo>
                    <a:pt x="678787" y="258255"/>
                  </a:lnTo>
                  <a:lnTo>
                    <a:pt x="683354" y="305864"/>
                  </a:lnTo>
                  <a:lnTo>
                    <a:pt x="640222" y="253774"/>
                  </a:lnTo>
                  <a:lnTo>
                    <a:pt x="592015" y="290136"/>
                  </a:lnTo>
                  <a:lnTo>
                    <a:pt x="587532" y="321931"/>
                  </a:lnTo>
                  <a:lnTo>
                    <a:pt x="551250" y="301467"/>
                  </a:lnTo>
                  <a:lnTo>
                    <a:pt x="578398" y="256141"/>
                  </a:lnTo>
                  <a:lnTo>
                    <a:pt x="528584" y="176821"/>
                  </a:lnTo>
                  <a:lnTo>
                    <a:pt x="480970" y="194918"/>
                  </a:lnTo>
                  <a:lnTo>
                    <a:pt x="462786" y="176821"/>
                  </a:lnTo>
                  <a:lnTo>
                    <a:pt x="505919" y="133779"/>
                  </a:lnTo>
                  <a:lnTo>
                    <a:pt x="487736" y="68919"/>
                  </a:lnTo>
                  <a:lnTo>
                    <a:pt x="422022" y="68919"/>
                  </a:lnTo>
                  <a:lnTo>
                    <a:pt x="394789" y="90652"/>
                  </a:lnTo>
                  <a:lnTo>
                    <a:pt x="342607" y="68919"/>
                  </a:lnTo>
                  <a:lnTo>
                    <a:pt x="356224" y="15898"/>
                  </a:lnTo>
                  <a:lnTo>
                    <a:pt x="290510" y="38561"/>
                  </a:lnTo>
                  <a:lnTo>
                    <a:pt x="290510" y="0"/>
                  </a:lnTo>
                  <a:lnTo>
                    <a:pt x="226995" y="0"/>
                  </a:lnTo>
                  <a:lnTo>
                    <a:pt x="183947" y="52175"/>
                  </a:lnTo>
                  <a:lnTo>
                    <a:pt x="75101" y="31711"/>
                  </a:lnTo>
                  <a:lnTo>
                    <a:pt x="0" y="68580"/>
                  </a:lnTo>
                  <a:lnTo>
                    <a:pt x="77046" y="153820"/>
                  </a:lnTo>
                  <a:cubicBezTo>
                    <a:pt x="77046" y="153820"/>
                    <a:pt x="36790" y="249038"/>
                    <a:pt x="52351" y="246839"/>
                  </a:cubicBezTo>
                  <a:cubicBezTo>
                    <a:pt x="67913" y="244641"/>
                    <a:pt x="111045" y="269502"/>
                    <a:pt x="111045" y="269502"/>
                  </a:cubicBezTo>
                  <a:lnTo>
                    <a:pt x="122378" y="312545"/>
                  </a:lnTo>
                  <a:lnTo>
                    <a:pt x="147327" y="312545"/>
                  </a:lnTo>
                  <a:lnTo>
                    <a:pt x="149611" y="362437"/>
                  </a:lnTo>
                  <a:lnTo>
                    <a:pt x="131427" y="487167"/>
                  </a:lnTo>
                  <a:lnTo>
                    <a:pt x="251606" y="552873"/>
                  </a:lnTo>
                  <a:lnTo>
                    <a:pt x="308271" y="661705"/>
                  </a:lnTo>
                  <a:lnTo>
                    <a:pt x="304465" y="802164"/>
                  </a:lnTo>
                  <a:cubicBezTo>
                    <a:pt x="304465" y="802164"/>
                    <a:pt x="191052" y="935943"/>
                    <a:pt x="197902" y="945921"/>
                  </a:cubicBezTo>
                  <a:cubicBezTo>
                    <a:pt x="204752" y="955900"/>
                    <a:pt x="270466" y="1030907"/>
                    <a:pt x="270466" y="1030907"/>
                  </a:cubicBezTo>
                  <a:lnTo>
                    <a:pt x="283998" y="1119360"/>
                  </a:lnTo>
                  <a:lnTo>
                    <a:pt x="338463" y="1171451"/>
                  </a:lnTo>
                  <a:lnTo>
                    <a:pt x="326792" y="1228784"/>
                  </a:lnTo>
                  <a:lnTo>
                    <a:pt x="365358" y="1299056"/>
                  </a:lnTo>
                  <a:lnTo>
                    <a:pt x="349458" y="1339816"/>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5" name="Freeform 184">
              <a:extLst>
                <a:ext uri="{FF2B5EF4-FFF2-40B4-BE49-F238E27FC236}">
                  <a16:creationId xmlns:a16="http://schemas.microsoft.com/office/drawing/2014/main" id="{1C7CC5AC-126E-D944-A805-E7C6D7E54F1B}"/>
                </a:ext>
              </a:extLst>
            </p:cNvPr>
            <p:cNvSpPr/>
            <p:nvPr/>
          </p:nvSpPr>
          <p:spPr>
            <a:xfrm>
              <a:off x="6896313" y="4632320"/>
              <a:ext cx="37706" cy="75403"/>
            </a:xfrm>
            <a:custGeom>
              <a:avLst/>
              <a:gdLst>
                <a:gd name="connsiteX0" fmla="*/ 43725 w 42286"/>
                <a:gd name="connsiteY0" fmla="*/ 0 h 84562"/>
                <a:gd name="connsiteX1" fmla="*/ 26218 w 42286"/>
                <a:gd name="connsiteY1" fmla="*/ 89214 h 84562"/>
                <a:gd name="connsiteX2" fmla="*/ 0 w 42286"/>
                <a:gd name="connsiteY2" fmla="*/ 61224 h 84562"/>
              </a:gdLst>
              <a:ahLst/>
              <a:cxnLst>
                <a:cxn ang="0">
                  <a:pos x="connsiteX0" y="connsiteY0"/>
                </a:cxn>
                <a:cxn ang="0">
                  <a:pos x="connsiteX1" y="connsiteY1"/>
                </a:cxn>
                <a:cxn ang="0">
                  <a:pos x="connsiteX2" y="connsiteY2"/>
                </a:cxn>
              </a:cxnLst>
              <a:rect l="l" t="t" r="r" b="b"/>
              <a:pathLst>
                <a:path w="42286" h="84562">
                  <a:moveTo>
                    <a:pt x="43725" y="0"/>
                  </a:moveTo>
                  <a:cubicBezTo>
                    <a:pt x="43725" y="5243"/>
                    <a:pt x="26218" y="89214"/>
                    <a:pt x="26218" y="89214"/>
                  </a:cubicBezTo>
                  <a:lnTo>
                    <a:pt x="0" y="61224"/>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6" name="Freeform 185">
              <a:extLst>
                <a:ext uri="{FF2B5EF4-FFF2-40B4-BE49-F238E27FC236}">
                  <a16:creationId xmlns:a16="http://schemas.microsoft.com/office/drawing/2014/main" id="{7D1A96CE-583A-A94D-A044-79C3CE19A913}"/>
                </a:ext>
              </a:extLst>
            </p:cNvPr>
            <p:cNvSpPr/>
            <p:nvPr/>
          </p:nvSpPr>
          <p:spPr>
            <a:xfrm>
              <a:off x="6877611" y="5000211"/>
              <a:ext cx="60330" cy="30161"/>
            </a:xfrm>
            <a:custGeom>
              <a:avLst/>
              <a:gdLst>
                <a:gd name="connsiteX0" fmla="*/ 0 w 67658"/>
                <a:gd name="connsiteY0" fmla="*/ 31457 h 33825"/>
                <a:gd name="connsiteX1" fmla="*/ 20974 w 67658"/>
                <a:gd name="connsiteY1" fmla="*/ 0 h 33825"/>
                <a:gd name="connsiteX2" fmla="*/ 64699 w 67658"/>
                <a:gd name="connsiteY2" fmla="*/ 0 h 33825"/>
                <a:gd name="connsiteX3" fmla="*/ 73494 w 67658"/>
                <a:gd name="connsiteY3" fmla="*/ 41943 h 33825"/>
                <a:gd name="connsiteX4" fmla="*/ 0 w 67658"/>
                <a:gd name="connsiteY4" fmla="*/ 31457 h 3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58" h="33825">
                  <a:moveTo>
                    <a:pt x="0" y="31457"/>
                  </a:moveTo>
                  <a:lnTo>
                    <a:pt x="20974" y="0"/>
                  </a:lnTo>
                  <a:lnTo>
                    <a:pt x="64699" y="0"/>
                  </a:lnTo>
                  <a:lnTo>
                    <a:pt x="73494" y="41943"/>
                  </a:lnTo>
                  <a:lnTo>
                    <a:pt x="0" y="31457"/>
                  </a:lnTo>
                  <a:close/>
                </a:path>
              </a:pathLst>
            </a:custGeom>
            <a:solidFill>
              <a:schemeClr val="accent4"/>
            </a:solidFill>
            <a:ln w="8446" cap="flat">
              <a:noFill/>
              <a:prstDash val="solid"/>
              <a:miter/>
            </a:ln>
          </p:spPr>
          <p:txBody>
            <a:bodyPr rtlCol="0" anchor="ctr"/>
            <a:lstStyle/>
            <a:p>
              <a:endParaRPr lang="en-US" dirty="0">
                <a:latin typeface="Roboto" panose="02000000000000000000" pitchFamily="2" charset="0"/>
              </a:endParaRPr>
            </a:p>
          </p:txBody>
        </p:sp>
        <p:sp>
          <p:nvSpPr>
            <p:cNvPr id="187" name="Freeform 186">
              <a:extLst>
                <a:ext uri="{FF2B5EF4-FFF2-40B4-BE49-F238E27FC236}">
                  <a16:creationId xmlns:a16="http://schemas.microsoft.com/office/drawing/2014/main" id="{A3F1DF0A-4BA4-D048-AE7F-94057CA03C59}"/>
                </a:ext>
              </a:extLst>
            </p:cNvPr>
            <p:cNvSpPr/>
            <p:nvPr/>
          </p:nvSpPr>
          <p:spPr>
            <a:xfrm>
              <a:off x="7959477" y="4880170"/>
              <a:ext cx="150825" cy="45242"/>
            </a:xfrm>
            <a:custGeom>
              <a:avLst/>
              <a:gdLst>
                <a:gd name="connsiteX0" fmla="*/ 0 w 169147"/>
                <a:gd name="connsiteY0" fmla="*/ 40252 h 50737"/>
                <a:gd name="connsiteX1" fmla="*/ 47192 w 169147"/>
                <a:gd name="connsiteY1" fmla="*/ 0 h 50737"/>
                <a:gd name="connsiteX2" fmla="*/ 171346 w 169147"/>
                <a:gd name="connsiteY2" fmla="*/ 0 h 50737"/>
                <a:gd name="connsiteX3" fmla="*/ 139884 w 169147"/>
                <a:gd name="connsiteY3" fmla="*/ 40252 h 50737"/>
                <a:gd name="connsiteX4" fmla="*/ 33237 w 169147"/>
                <a:gd name="connsiteY4" fmla="*/ 55981 h 50737"/>
                <a:gd name="connsiteX5" fmla="*/ 0 w 169147"/>
                <a:gd name="connsiteY5" fmla="*/ 40252 h 5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147" h="50737">
                  <a:moveTo>
                    <a:pt x="0" y="40252"/>
                  </a:moveTo>
                  <a:lnTo>
                    <a:pt x="47192" y="0"/>
                  </a:lnTo>
                  <a:lnTo>
                    <a:pt x="171346" y="0"/>
                  </a:lnTo>
                  <a:lnTo>
                    <a:pt x="139884" y="40252"/>
                  </a:lnTo>
                  <a:lnTo>
                    <a:pt x="33237" y="55981"/>
                  </a:lnTo>
                  <a:lnTo>
                    <a:pt x="0" y="40252"/>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8" name="Freeform 187">
              <a:extLst>
                <a:ext uri="{FF2B5EF4-FFF2-40B4-BE49-F238E27FC236}">
                  <a16:creationId xmlns:a16="http://schemas.microsoft.com/office/drawing/2014/main" id="{7F40DFBD-8894-0542-A076-9248FC6064D6}"/>
                </a:ext>
              </a:extLst>
            </p:cNvPr>
            <p:cNvSpPr/>
            <p:nvPr/>
          </p:nvSpPr>
          <p:spPr>
            <a:xfrm>
              <a:off x="7459719" y="3975334"/>
              <a:ext cx="806913" cy="761570"/>
            </a:xfrm>
            <a:custGeom>
              <a:avLst/>
              <a:gdLst>
                <a:gd name="connsiteX0" fmla="*/ 0 w 904936"/>
                <a:gd name="connsiteY0" fmla="*/ 0 h 854085"/>
                <a:gd name="connsiteX1" fmla="*/ 59201 w 904936"/>
                <a:gd name="connsiteY1" fmla="*/ 109932 h 854085"/>
                <a:gd name="connsiteX2" fmla="*/ 104871 w 904936"/>
                <a:gd name="connsiteY2" fmla="*/ 109932 h 854085"/>
                <a:gd name="connsiteX3" fmla="*/ 156968 w 904936"/>
                <a:gd name="connsiteY3" fmla="*/ 231280 h 854085"/>
                <a:gd name="connsiteX4" fmla="*/ 230970 w 904936"/>
                <a:gd name="connsiteY4" fmla="*/ 283117 h 854085"/>
                <a:gd name="connsiteX5" fmla="*/ 254651 w 904936"/>
                <a:gd name="connsiteY5" fmla="*/ 363029 h 854085"/>
                <a:gd name="connsiteX6" fmla="*/ 333135 w 904936"/>
                <a:gd name="connsiteY6" fmla="*/ 441503 h 854085"/>
                <a:gd name="connsiteX7" fmla="*/ 353856 w 904936"/>
                <a:gd name="connsiteY7" fmla="*/ 482939 h 854085"/>
                <a:gd name="connsiteX8" fmla="*/ 331613 w 904936"/>
                <a:gd name="connsiteY8" fmla="*/ 552619 h 854085"/>
                <a:gd name="connsiteX9" fmla="*/ 278331 w 904936"/>
                <a:gd name="connsiteY9" fmla="*/ 586444 h 854085"/>
                <a:gd name="connsiteX10" fmla="*/ 205768 w 904936"/>
                <a:gd name="connsiteY10" fmla="*/ 586444 h 854085"/>
                <a:gd name="connsiteX11" fmla="*/ 168809 w 904936"/>
                <a:gd name="connsiteY11" fmla="*/ 577565 h 854085"/>
                <a:gd name="connsiteX12" fmla="*/ 167286 w 904936"/>
                <a:gd name="connsiteY12" fmla="*/ 624920 h 854085"/>
                <a:gd name="connsiteX13" fmla="*/ 145128 w 904936"/>
                <a:gd name="connsiteY13" fmla="*/ 624920 h 854085"/>
                <a:gd name="connsiteX14" fmla="*/ 176928 w 904936"/>
                <a:gd name="connsiteY14" fmla="*/ 721153 h 854085"/>
                <a:gd name="connsiteX15" fmla="*/ 266491 w 904936"/>
                <a:gd name="connsiteY15" fmla="*/ 809944 h 854085"/>
                <a:gd name="connsiteX16" fmla="*/ 279854 w 904936"/>
                <a:gd name="connsiteY16" fmla="*/ 764111 h 854085"/>
                <a:gd name="connsiteX17" fmla="*/ 324255 w 904936"/>
                <a:gd name="connsiteY17" fmla="*/ 852902 h 854085"/>
                <a:gd name="connsiteX18" fmla="*/ 353856 w 904936"/>
                <a:gd name="connsiteY18" fmla="*/ 852902 h 854085"/>
                <a:gd name="connsiteX19" fmla="*/ 386416 w 904936"/>
                <a:gd name="connsiteY19" fmla="*/ 819077 h 854085"/>
                <a:gd name="connsiteX20" fmla="*/ 442658 w 904936"/>
                <a:gd name="connsiteY20" fmla="*/ 852902 h 854085"/>
                <a:gd name="connsiteX21" fmla="*/ 401217 w 904936"/>
                <a:gd name="connsiteY21" fmla="*/ 735951 h 854085"/>
                <a:gd name="connsiteX22" fmla="*/ 420838 w 904936"/>
                <a:gd name="connsiteY22" fmla="*/ 704832 h 854085"/>
                <a:gd name="connsiteX23" fmla="*/ 451961 w 904936"/>
                <a:gd name="connsiteY23" fmla="*/ 730201 h 854085"/>
                <a:gd name="connsiteX24" fmla="*/ 460841 w 904936"/>
                <a:gd name="connsiteY24" fmla="*/ 770200 h 854085"/>
                <a:gd name="connsiteX25" fmla="*/ 487482 w 904936"/>
                <a:gd name="connsiteY25" fmla="*/ 787958 h 854085"/>
                <a:gd name="connsiteX26" fmla="*/ 523003 w 904936"/>
                <a:gd name="connsiteY26" fmla="*/ 770200 h 854085"/>
                <a:gd name="connsiteX27" fmla="*/ 825015 w 904936"/>
                <a:gd name="connsiteY27" fmla="*/ 549659 h 854085"/>
                <a:gd name="connsiteX28" fmla="*/ 860536 w 904936"/>
                <a:gd name="connsiteY28" fmla="*/ 548137 h 854085"/>
                <a:gd name="connsiteX29" fmla="*/ 894365 w 904936"/>
                <a:gd name="connsiteY29" fmla="*/ 588136 h 854085"/>
                <a:gd name="connsiteX30" fmla="*/ 912126 w 904936"/>
                <a:gd name="connsiteY30" fmla="*/ 474145 h 854085"/>
                <a:gd name="connsiteX31" fmla="*/ 858844 w 904936"/>
                <a:gd name="connsiteY31" fmla="*/ 453427 h 854085"/>
                <a:gd name="connsiteX32" fmla="*/ 873644 w 904936"/>
                <a:gd name="connsiteY32" fmla="*/ 419601 h 854085"/>
                <a:gd name="connsiteX33" fmla="*/ 778922 w 904936"/>
                <a:gd name="connsiteY33" fmla="*/ 344171 h 854085"/>
                <a:gd name="connsiteX34" fmla="*/ 759132 w 904936"/>
                <a:gd name="connsiteY34" fmla="*/ 349668 h 854085"/>
                <a:gd name="connsiteX35" fmla="*/ 765052 w 904936"/>
                <a:gd name="connsiteY35" fmla="*/ 427381 h 854085"/>
                <a:gd name="connsiteX36" fmla="*/ 725303 w 904936"/>
                <a:gd name="connsiteY36" fmla="*/ 438205 h 854085"/>
                <a:gd name="connsiteX37" fmla="*/ 719382 w 904936"/>
                <a:gd name="connsiteY37" fmla="*/ 362691 h 854085"/>
                <a:gd name="connsiteX38" fmla="*/ 694010 w 904936"/>
                <a:gd name="connsiteY38" fmla="*/ 365650 h 854085"/>
                <a:gd name="connsiteX39" fmla="*/ 605208 w 904936"/>
                <a:gd name="connsiteY39" fmla="*/ 558116 h 854085"/>
                <a:gd name="connsiteX40" fmla="*/ 583050 w 904936"/>
                <a:gd name="connsiteY40" fmla="*/ 532747 h 854085"/>
                <a:gd name="connsiteX41" fmla="*/ 519366 w 904936"/>
                <a:gd name="connsiteY41" fmla="*/ 537229 h 854085"/>
                <a:gd name="connsiteX42" fmla="*/ 510909 w 904936"/>
                <a:gd name="connsiteY42" fmla="*/ 517948 h 854085"/>
                <a:gd name="connsiteX43" fmla="*/ 571633 w 904936"/>
                <a:gd name="connsiteY43" fmla="*/ 488351 h 854085"/>
                <a:gd name="connsiteX44" fmla="*/ 629312 w 904936"/>
                <a:gd name="connsiteY44" fmla="*/ 426959 h 854085"/>
                <a:gd name="connsiteX45" fmla="*/ 601233 w 904936"/>
                <a:gd name="connsiteY45" fmla="*/ 426959 h 854085"/>
                <a:gd name="connsiteX46" fmla="*/ 676673 w 904936"/>
                <a:gd name="connsiteY46" fmla="*/ 306287 h 854085"/>
                <a:gd name="connsiteX47" fmla="*/ 646311 w 904936"/>
                <a:gd name="connsiteY47" fmla="*/ 309247 h 854085"/>
                <a:gd name="connsiteX48" fmla="*/ 596751 w 904936"/>
                <a:gd name="connsiteY48" fmla="*/ 355164 h 854085"/>
                <a:gd name="connsiteX49" fmla="*/ 560638 w 904936"/>
                <a:gd name="connsiteY49" fmla="*/ 340366 h 854085"/>
                <a:gd name="connsiteX50" fmla="*/ 547698 w 904936"/>
                <a:gd name="connsiteY50" fmla="*/ 358124 h 854085"/>
                <a:gd name="connsiteX51" fmla="*/ 509217 w 904936"/>
                <a:gd name="connsiteY51" fmla="*/ 349668 h 854085"/>
                <a:gd name="connsiteX52" fmla="*/ 504735 w 904936"/>
                <a:gd name="connsiteY52" fmla="*/ 380703 h 854085"/>
                <a:gd name="connsiteX53" fmla="*/ 481054 w 904936"/>
                <a:gd name="connsiteY53" fmla="*/ 410300 h 854085"/>
                <a:gd name="connsiteX54" fmla="*/ 455682 w 904936"/>
                <a:gd name="connsiteY54" fmla="*/ 398461 h 854085"/>
                <a:gd name="connsiteX55" fmla="*/ 463125 w 904936"/>
                <a:gd name="connsiteY55" fmla="*/ 351106 h 854085"/>
                <a:gd name="connsiteX56" fmla="*/ 374576 w 904936"/>
                <a:gd name="connsiteY56" fmla="*/ 298930 h 854085"/>
                <a:gd name="connsiteX57" fmla="*/ 355293 w 904936"/>
                <a:gd name="connsiteY57" fmla="*/ 318126 h 854085"/>
                <a:gd name="connsiteX58" fmla="*/ 344975 w 904936"/>
                <a:gd name="connsiteY58" fmla="*/ 292757 h 854085"/>
                <a:gd name="connsiteX59" fmla="*/ 318335 w 904936"/>
                <a:gd name="connsiteY59" fmla="*/ 297154 h 854085"/>
                <a:gd name="connsiteX60" fmla="*/ 322733 w 904936"/>
                <a:gd name="connsiteY60" fmla="*/ 271785 h 854085"/>
                <a:gd name="connsiteX61" fmla="*/ 293132 w 904936"/>
                <a:gd name="connsiteY61" fmla="*/ 267304 h 854085"/>
                <a:gd name="connsiteX62" fmla="*/ 291694 w 904936"/>
                <a:gd name="connsiteY62" fmla="*/ 248023 h 854085"/>
                <a:gd name="connsiteX63" fmla="*/ 313852 w 904936"/>
                <a:gd name="connsiteY63" fmla="*/ 224346 h 854085"/>
                <a:gd name="connsiteX64" fmla="*/ 309454 w 904936"/>
                <a:gd name="connsiteY64" fmla="*/ 205150 h 854085"/>
                <a:gd name="connsiteX65" fmla="*/ 250253 w 904936"/>
                <a:gd name="connsiteY65" fmla="*/ 216989 h 854085"/>
                <a:gd name="connsiteX66" fmla="*/ 234015 w 904936"/>
                <a:gd name="connsiteY66" fmla="*/ 202190 h 854085"/>
                <a:gd name="connsiteX67" fmla="*/ 241373 w 904936"/>
                <a:gd name="connsiteY67" fmla="*/ 163714 h 854085"/>
                <a:gd name="connsiteX68" fmla="*/ 220652 w 904936"/>
                <a:gd name="connsiteY68" fmla="*/ 155258 h 854085"/>
                <a:gd name="connsiteX69" fmla="*/ 204414 w 904936"/>
                <a:gd name="connsiteY69" fmla="*/ 180627 h 854085"/>
                <a:gd name="connsiteX70" fmla="*/ 177774 w 904936"/>
                <a:gd name="connsiteY70" fmla="*/ 179189 h 854085"/>
                <a:gd name="connsiteX71" fmla="*/ 186654 w 904936"/>
                <a:gd name="connsiteY71" fmla="*/ 134793 h 854085"/>
                <a:gd name="connsiteX72" fmla="*/ 160013 w 904936"/>
                <a:gd name="connsiteY72" fmla="*/ 165828 h 854085"/>
                <a:gd name="connsiteX73" fmla="*/ 145213 w 904936"/>
                <a:gd name="connsiteY73" fmla="*/ 145110 h 854085"/>
                <a:gd name="connsiteX74" fmla="*/ 151133 w 904936"/>
                <a:gd name="connsiteY74" fmla="*/ 102237 h 854085"/>
                <a:gd name="connsiteX75" fmla="*/ 102249 w 904936"/>
                <a:gd name="connsiteY75" fmla="*/ 82956 h 854085"/>
                <a:gd name="connsiteX76" fmla="*/ 102249 w 904936"/>
                <a:gd name="connsiteY76" fmla="*/ 54882 h 854085"/>
                <a:gd name="connsiteX77" fmla="*/ 59540 w 904936"/>
                <a:gd name="connsiteY77" fmla="*/ 62238 h 854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904936" h="854085">
                  <a:moveTo>
                    <a:pt x="0" y="0"/>
                  </a:moveTo>
                  <a:lnTo>
                    <a:pt x="59201" y="109932"/>
                  </a:lnTo>
                  <a:lnTo>
                    <a:pt x="104871" y="109932"/>
                  </a:lnTo>
                  <a:lnTo>
                    <a:pt x="156968" y="231280"/>
                  </a:lnTo>
                  <a:lnTo>
                    <a:pt x="230970" y="283117"/>
                  </a:lnTo>
                  <a:lnTo>
                    <a:pt x="254651" y="363029"/>
                  </a:lnTo>
                  <a:lnTo>
                    <a:pt x="333135" y="441503"/>
                  </a:lnTo>
                  <a:lnTo>
                    <a:pt x="353856" y="482939"/>
                  </a:lnTo>
                  <a:lnTo>
                    <a:pt x="331613" y="552619"/>
                  </a:lnTo>
                  <a:lnTo>
                    <a:pt x="278331" y="586444"/>
                  </a:lnTo>
                  <a:lnTo>
                    <a:pt x="205768" y="586444"/>
                  </a:lnTo>
                  <a:lnTo>
                    <a:pt x="168809" y="577565"/>
                  </a:lnTo>
                  <a:lnTo>
                    <a:pt x="167286" y="624920"/>
                  </a:lnTo>
                  <a:lnTo>
                    <a:pt x="145128" y="624920"/>
                  </a:lnTo>
                  <a:lnTo>
                    <a:pt x="176928" y="721153"/>
                  </a:lnTo>
                  <a:lnTo>
                    <a:pt x="266491" y="809944"/>
                  </a:lnTo>
                  <a:lnTo>
                    <a:pt x="279854" y="764111"/>
                  </a:lnTo>
                  <a:lnTo>
                    <a:pt x="324255" y="852902"/>
                  </a:lnTo>
                  <a:lnTo>
                    <a:pt x="353856" y="852902"/>
                  </a:lnTo>
                  <a:lnTo>
                    <a:pt x="386416" y="819077"/>
                  </a:lnTo>
                  <a:cubicBezTo>
                    <a:pt x="386416" y="819077"/>
                    <a:pt x="442658" y="863473"/>
                    <a:pt x="442658" y="852902"/>
                  </a:cubicBezTo>
                  <a:cubicBezTo>
                    <a:pt x="442658" y="842332"/>
                    <a:pt x="401217" y="735951"/>
                    <a:pt x="401217" y="735951"/>
                  </a:cubicBezTo>
                  <a:lnTo>
                    <a:pt x="420838" y="704832"/>
                  </a:lnTo>
                  <a:cubicBezTo>
                    <a:pt x="420838" y="704832"/>
                    <a:pt x="451961" y="722591"/>
                    <a:pt x="451961" y="730201"/>
                  </a:cubicBezTo>
                  <a:cubicBezTo>
                    <a:pt x="454117" y="743700"/>
                    <a:pt x="457082" y="757057"/>
                    <a:pt x="460841" y="770200"/>
                  </a:cubicBezTo>
                  <a:lnTo>
                    <a:pt x="487482" y="787958"/>
                  </a:lnTo>
                  <a:lnTo>
                    <a:pt x="523003" y="770200"/>
                  </a:lnTo>
                  <a:lnTo>
                    <a:pt x="825015" y="549659"/>
                  </a:lnTo>
                  <a:lnTo>
                    <a:pt x="860536" y="548137"/>
                  </a:lnTo>
                  <a:lnTo>
                    <a:pt x="894365" y="588136"/>
                  </a:lnTo>
                  <a:lnTo>
                    <a:pt x="912126" y="474145"/>
                  </a:lnTo>
                  <a:lnTo>
                    <a:pt x="858844" y="453427"/>
                  </a:lnTo>
                  <a:lnTo>
                    <a:pt x="873644" y="419601"/>
                  </a:lnTo>
                  <a:lnTo>
                    <a:pt x="778922" y="344171"/>
                  </a:lnTo>
                  <a:lnTo>
                    <a:pt x="759132" y="349668"/>
                  </a:lnTo>
                  <a:lnTo>
                    <a:pt x="765052" y="427381"/>
                  </a:lnTo>
                  <a:lnTo>
                    <a:pt x="725303" y="438205"/>
                  </a:lnTo>
                  <a:lnTo>
                    <a:pt x="719382" y="362691"/>
                  </a:lnTo>
                  <a:lnTo>
                    <a:pt x="694010" y="365650"/>
                  </a:lnTo>
                  <a:lnTo>
                    <a:pt x="605208" y="558116"/>
                  </a:lnTo>
                  <a:lnTo>
                    <a:pt x="583050" y="532747"/>
                  </a:lnTo>
                  <a:lnTo>
                    <a:pt x="519366" y="537229"/>
                  </a:lnTo>
                  <a:lnTo>
                    <a:pt x="510909" y="517948"/>
                  </a:lnTo>
                  <a:lnTo>
                    <a:pt x="571633" y="488351"/>
                  </a:lnTo>
                  <a:cubicBezTo>
                    <a:pt x="571633" y="488351"/>
                    <a:pt x="633794" y="429157"/>
                    <a:pt x="629312" y="426959"/>
                  </a:cubicBezTo>
                  <a:cubicBezTo>
                    <a:pt x="619988" y="425801"/>
                    <a:pt x="610557" y="425801"/>
                    <a:pt x="601233" y="426959"/>
                  </a:cubicBezTo>
                  <a:lnTo>
                    <a:pt x="676673" y="306287"/>
                  </a:lnTo>
                  <a:lnTo>
                    <a:pt x="646311" y="309247"/>
                  </a:lnTo>
                  <a:lnTo>
                    <a:pt x="596751" y="355164"/>
                  </a:lnTo>
                  <a:lnTo>
                    <a:pt x="560638" y="340366"/>
                  </a:lnTo>
                  <a:lnTo>
                    <a:pt x="547698" y="358124"/>
                  </a:lnTo>
                  <a:lnTo>
                    <a:pt x="509217" y="349668"/>
                  </a:lnTo>
                  <a:lnTo>
                    <a:pt x="504735" y="380703"/>
                  </a:lnTo>
                  <a:lnTo>
                    <a:pt x="481054" y="410300"/>
                  </a:lnTo>
                  <a:lnTo>
                    <a:pt x="455682" y="398461"/>
                  </a:lnTo>
                  <a:lnTo>
                    <a:pt x="463125" y="351106"/>
                  </a:lnTo>
                  <a:lnTo>
                    <a:pt x="374576" y="298930"/>
                  </a:lnTo>
                  <a:lnTo>
                    <a:pt x="355293" y="318126"/>
                  </a:lnTo>
                  <a:lnTo>
                    <a:pt x="344975" y="292757"/>
                  </a:lnTo>
                  <a:lnTo>
                    <a:pt x="318335" y="297154"/>
                  </a:lnTo>
                  <a:lnTo>
                    <a:pt x="322733" y="271785"/>
                  </a:lnTo>
                  <a:lnTo>
                    <a:pt x="293132" y="267304"/>
                  </a:lnTo>
                  <a:lnTo>
                    <a:pt x="291694" y="248023"/>
                  </a:lnTo>
                  <a:lnTo>
                    <a:pt x="313852" y="224346"/>
                  </a:lnTo>
                  <a:lnTo>
                    <a:pt x="309454" y="205150"/>
                  </a:lnTo>
                  <a:lnTo>
                    <a:pt x="250253" y="216989"/>
                  </a:lnTo>
                  <a:lnTo>
                    <a:pt x="234015" y="202190"/>
                  </a:lnTo>
                  <a:lnTo>
                    <a:pt x="241373" y="163714"/>
                  </a:lnTo>
                  <a:lnTo>
                    <a:pt x="220652" y="155258"/>
                  </a:lnTo>
                  <a:lnTo>
                    <a:pt x="204414" y="180627"/>
                  </a:lnTo>
                  <a:lnTo>
                    <a:pt x="177774" y="179189"/>
                  </a:lnTo>
                  <a:lnTo>
                    <a:pt x="186654" y="134793"/>
                  </a:lnTo>
                  <a:lnTo>
                    <a:pt x="160013" y="165828"/>
                  </a:lnTo>
                  <a:lnTo>
                    <a:pt x="145213" y="145110"/>
                  </a:lnTo>
                  <a:lnTo>
                    <a:pt x="151133" y="102237"/>
                  </a:lnTo>
                  <a:lnTo>
                    <a:pt x="102249" y="82956"/>
                  </a:lnTo>
                  <a:lnTo>
                    <a:pt x="102249" y="54882"/>
                  </a:lnTo>
                  <a:lnTo>
                    <a:pt x="59540" y="62238"/>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89" name="Freeform 188">
              <a:extLst>
                <a:ext uri="{FF2B5EF4-FFF2-40B4-BE49-F238E27FC236}">
                  <a16:creationId xmlns:a16="http://schemas.microsoft.com/office/drawing/2014/main" id="{76098EFD-6DAE-EC4C-AB8A-92FA11BC8252}"/>
                </a:ext>
              </a:extLst>
            </p:cNvPr>
            <p:cNvSpPr/>
            <p:nvPr/>
          </p:nvSpPr>
          <p:spPr>
            <a:xfrm>
              <a:off x="8280961" y="4446603"/>
              <a:ext cx="399686" cy="482579"/>
            </a:xfrm>
            <a:custGeom>
              <a:avLst/>
              <a:gdLst>
                <a:gd name="connsiteX0" fmla="*/ 33829 w 448239"/>
                <a:gd name="connsiteY0" fmla="*/ 0 h 541202"/>
                <a:gd name="connsiteX1" fmla="*/ 0 w 448239"/>
                <a:gd name="connsiteY1" fmla="*/ 47355 h 541202"/>
                <a:gd name="connsiteX2" fmla="*/ 0 w 448239"/>
                <a:gd name="connsiteY2" fmla="*/ 155342 h 541202"/>
                <a:gd name="connsiteX3" fmla="*/ 16915 w 448239"/>
                <a:gd name="connsiteY3" fmla="*/ 155342 h 541202"/>
                <a:gd name="connsiteX4" fmla="*/ 33829 w 448239"/>
                <a:gd name="connsiteY4" fmla="*/ 295970 h 541202"/>
                <a:gd name="connsiteX5" fmla="*/ 16915 w 448239"/>
                <a:gd name="connsiteY5" fmla="*/ 318210 h 541202"/>
                <a:gd name="connsiteX6" fmla="*/ 66475 w 448239"/>
                <a:gd name="connsiteY6" fmla="*/ 356687 h 541202"/>
                <a:gd name="connsiteX7" fmla="*/ 39834 w 448239"/>
                <a:gd name="connsiteY7" fmla="*/ 372923 h 541202"/>
                <a:gd name="connsiteX8" fmla="*/ 33153 w 448239"/>
                <a:gd name="connsiteY8" fmla="*/ 429242 h 541202"/>
                <a:gd name="connsiteX9" fmla="*/ 57595 w 448239"/>
                <a:gd name="connsiteY9" fmla="*/ 417910 h 541202"/>
                <a:gd name="connsiteX10" fmla="*/ 33153 w 448239"/>
                <a:gd name="connsiteY10" fmla="*/ 522430 h 541202"/>
                <a:gd name="connsiteX11" fmla="*/ 66475 w 448239"/>
                <a:gd name="connsiteY11" fmla="*/ 542218 h 541202"/>
                <a:gd name="connsiteX12" fmla="*/ 94638 w 448239"/>
                <a:gd name="connsiteY12" fmla="*/ 486237 h 541202"/>
                <a:gd name="connsiteX13" fmla="*/ 125676 w 448239"/>
                <a:gd name="connsiteY13" fmla="*/ 486237 h 541202"/>
                <a:gd name="connsiteX14" fmla="*/ 125676 w 448239"/>
                <a:gd name="connsiteY14" fmla="*/ 452919 h 541202"/>
                <a:gd name="connsiteX15" fmla="*/ 152317 w 448239"/>
                <a:gd name="connsiteY15" fmla="*/ 455879 h 541202"/>
                <a:gd name="connsiteX16" fmla="*/ 223358 w 448239"/>
                <a:gd name="connsiteY16" fmla="*/ 386284 h 541202"/>
                <a:gd name="connsiteX17" fmla="*/ 270804 w 448239"/>
                <a:gd name="connsiteY17" fmla="*/ 392203 h 541202"/>
                <a:gd name="connsiteX18" fmla="*/ 258964 w 448239"/>
                <a:gd name="connsiteY18" fmla="*/ 368526 h 541202"/>
                <a:gd name="connsiteX19" fmla="*/ 325523 w 448239"/>
                <a:gd name="connsiteY19" fmla="*/ 350767 h 541202"/>
                <a:gd name="connsiteX20" fmla="*/ 285604 w 448239"/>
                <a:gd name="connsiteY20" fmla="*/ 469155 h 541202"/>
                <a:gd name="connsiteX21" fmla="*/ 325523 w 448239"/>
                <a:gd name="connsiteY21" fmla="*/ 445478 h 541202"/>
                <a:gd name="connsiteX22" fmla="*/ 325523 w 448239"/>
                <a:gd name="connsiteY22" fmla="*/ 381802 h 541202"/>
                <a:gd name="connsiteX23" fmla="*/ 340324 w 448239"/>
                <a:gd name="connsiteY23" fmla="*/ 349245 h 541202"/>
                <a:gd name="connsiteX24" fmla="*/ 348781 w 448239"/>
                <a:gd name="connsiteY24" fmla="*/ 325652 h 541202"/>
                <a:gd name="connsiteX25" fmla="*/ 333981 w 448239"/>
                <a:gd name="connsiteY25" fmla="*/ 297492 h 541202"/>
                <a:gd name="connsiteX26" fmla="*/ 376944 w 448239"/>
                <a:gd name="connsiteY26" fmla="*/ 301890 h 541202"/>
                <a:gd name="connsiteX27" fmla="*/ 390222 w 448239"/>
                <a:gd name="connsiteY27" fmla="*/ 377405 h 541202"/>
                <a:gd name="connsiteX28" fmla="*/ 400625 w 448239"/>
                <a:gd name="connsiteY28" fmla="*/ 372923 h 541202"/>
                <a:gd name="connsiteX29" fmla="*/ 400625 w 448239"/>
                <a:gd name="connsiteY29" fmla="*/ 318210 h 541202"/>
                <a:gd name="connsiteX30" fmla="*/ 425997 w 448239"/>
                <a:gd name="connsiteY30" fmla="*/ 316688 h 541202"/>
                <a:gd name="connsiteX31" fmla="*/ 448240 w 448239"/>
                <a:gd name="connsiteY31" fmla="*/ 352205 h 541202"/>
                <a:gd name="connsiteX32" fmla="*/ 448240 w 448239"/>
                <a:gd name="connsiteY32" fmla="*/ 245656 h 541202"/>
                <a:gd name="connsiteX33" fmla="*/ 415679 w 448239"/>
                <a:gd name="connsiteY33" fmla="*/ 271024 h 541202"/>
                <a:gd name="connsiteX34" fmla="*/ 399356 w 448239"/>
                <a:gd name="connsiteY34" fmla="*/ 271024 h 541202"/>
                <a:gd name="connsiteX35" fmla="*/ 393436 w 448239"/>
                <a:gd name="connsiteY35" fmla="*/ 261892 h 541202"/>
                <a:gd name="connsiteX36" fmla="*/ 387516 w 448239"/>
                <a:gd name="connsiteY36" fmla="*/ 287260 h 541202"/>
                <a:gd name="connsiteX37" fmla="*/ 349035 w 448239"/>
                <a:gd name="connsiteY37" fmla="*/ 279903 h 541202"/>
                <a:gd name="connsiteX38" fmla="*/ 344637 w 448239"/>
                <a:gd name="connsiteY38" fmla="*/ 182233 h 541202"/>
                <a:gd name="connsiteX39" fmla="*/ 325354 w 448239"/>
                <a:gd name="connsiteY39" fmla="*/ 228066 h 541202"/>
                <a:gd name="connsiteX40" fmla="*/ 298714 w 448239"/>
                <a:gd name="connsiteY40" fmla="*/ 228066 h 541202"/>
                <a:gd name="connsiteX41" fmla="*/ 300236 w 448239"/>
                <a:gd name="connsiteY41" fmla="*/ 195510 h 541202"/>
                <a:gd name="connsiteX42" fmla="*/ 279515 w 448239"/>
                <a:gd name="connsiteY42" fmla="*/ 192550 h 541202"/>
                <a:gd name="connsiteX43" fmla="*/ 276556 w 448239"/>
                <a:gd name="connsiteY43" fmla="*/ 162953 h 541202"/>
                <a:gd name="connsiteX44" fmla="*/ 301928 w 448239"/>
                <a:gd name="connsiteY44" fmla="*/ 134793 h 541202"/>
                <a:gd name="connsiteX45" fmla="*/ 259049 w 448239"/>
                <a:gd name="connsiteY45" fmla="*/ 130396 h 541202"/>
                <a:gd name="connsiteX46" fmla="*/ 213125 w 448239"/>
                <a:gd name="connsiteY46" fmla="*/ 192550 h 541202"/>
                <a:gd name="connsiteX47" fmla="*/ 224204 w 448239"/>
                <a:gd name="connsiteY47" fmla="*/ 257663 h 541202"/>
                <a:gd name="connsiteX48" fmla="*/ 189444 w 448239"/>
                <a:gd name="connsiteY48" fmla="*/ 263583 h 541202"/>
                <a:gd name="connsiteX49" fmla="*/ 179042 w 448239"/>
                <a:gd name="connsiteY49" fmla="*/ 213268 h 541202"/>
                <a:gd name="connsiteX50" fmla="*/ 136163 w 448239"/>
                <a:gd name="connsiteY50" fmla="*/ 221724 h 541202"/>
                <a:gd name="connsiteX51" fmla="*/ 122800 w 448239"/>
                <a:gd name="connsiteY51" fmla="*/ 203966 h 541202"/>
                <a:gd name="connsiteX52" fmla="*/ 136163 w 448239"/>
                <a:gd name="connsiteY52" fmla="*/ 162530 h 541202"/>
                <a:gd name="connsiteX53" fmla="*/ 94722 w 448239"/>
                <a:gd name="connsiteY53" fmla="*/ 165490 h 541202"/>
                <a:gd name="connsiteX54" fmla="*/ 94722 w 448239"/>
                <a:gd name="connsiteY54" fmla="*/ 243964 h 541202"/>
                <a:gd name="connsiteX55" fmla="*/ 69350 w 448239"/>
                <a:gd name="connsiteY55" fmla="*/ 246924 h 541202"/>
                <a:gd name="connsiteX56" fmla="*/ 51590 w 448239"/>
                <a:gd name="connsiteY56" fmla="*/ 199569 h 541202"/>
                <a:gd name="connsiteX57" fmla="*/ 57510 w 448239"/>
                <a:gd name="connsiteY57" fmla="*/ 63338 h 541202"/>
                <a:gd name="connsiteX58" fmla="*/ 27909 w 448239"/>
                <a:gd name="connsiteY58" fmla="*/ 57418 h 54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48239" h="541202">
                  <a:moveTo>
                    <a:pt x="33829" y="0"/>
                  </a:moveTo>
                  <a:lnTo>
                    <a:pt x="0" y="47355"/>
                  </a:lnTo>
                  <a:lnTo>
                    <a:pt x="0" y="155342"/>
                  </a:lnTo>
                  <a:lnTo>
                    <a:pt x="16915" y="155342"/>
                  </a:lnTo>
                  <a:lnTo>
                    <a:pt x="33829" y="295970"/>
                  </a:lnTo>
                  <a:lnTo>
                    <a:pt x="16915" y="318210"/>
                  </a:lnTo>
                  <a:lnTo>
                    <a:pt x="66475" y="356687"/>
                  </a:lnTo>
                  <a:lnTo>
                    <a:pt x="39834" y="372923"/>
                  </a:lnTo>
                  <a:lnTo>
                    <a:pt x="33153" y="429242"/>
                  </a:lnTo>
                  <a:lnTo>
                    <a:pt x="57595" y="417910"/>
                  </a:lnTo>
                  <a:lnTo>
                    <a:pt x="33153" y="522430"/>
                  </a:lnTo>
                  <a:lnTo>
                    <a:pt x="66475" y="542218"/>
                  </a:lnTo>
                  <a:lnTo>
                    <a:pt x="94638" y="486237"/>
                  </a:lnTo>
                  <a:lnTo>
                    <a:pt x="125676" y="486237"/>
                  </a:lnTo>
                  <a:lnTo>
                    <a:pt x="125676" y="452919"/>
                  </a:lnTo>
                  <a:lnTo>
                    <a:pt x="152317" y="455879"/>
                  </a:lnTo>
                  <a:lnTo>
                    <a:pt x="223358" y="386284"/>
                  </a:lnTo>
                  <a:lnTo>
                    <a:pt x="270804" y="392203"/>
                  </a:lnTo>
                  <a:cubicBezTo>
                    <a:pt x="270804" y="392203"/>
                    <a:pt x="253044" y="368526"/>
                    <a:pt x="258964" y="368526"/>
                  </a:cubicBezTo>
                  <a:cubicBezTo>
                    <a:pt x="264884" y="368526"/>
                    <a:pt x="325523" y="350767"/>
                    <a:pt x="325523" y="350767"/>
                  </a:cubicBezTo>
                  <a:lnTo>
                    <a:pt x="285604" y="469155"/>
                  </a:lnTo>
                  <a:lnTo>
                    <a:pt x="325523" y="445478"/>
                  </a:lnTo>
                  <a:cubicBezTo>
                    <a:pt x="325523" y="445478"/>
                    <a:pt x="322564" y="386284"/>
                    <a:pt x="325523" y="381802"/>
                  </a:cubicBezTo>
                  <a:cubicBezTo>
                    <a:pt x="328483" y="377320"/>
                    <a:pt x="340324" y="349245"/>
                    <a:pt x="340324" y="349245"/>
                  </a:cubicBezTo>
                  <a:lnTo>
                    <a:pt x="348781" y="325652"/>
                  </a:lnTo>
                  <a:lnTo>
                    <a:pt x="333981" y="297492"/>
                  </a:lnTo>
                  <a:lnTo>
                    <a:pt x="376944" y="301890"/>
                  </a:lnTo>
                  <a:lnTo>
                    <a:pt x="390222" y="377405"/>
                  </a:lnTo>
                  <a:lnTo>
                    <a:pt x="400625" y="372923"/>
                  </a:lnTo>
                  <a:lnTo>
                    <a:pt x="400625" y="318210"/>
                  </a:lnTo>
                  <a:lnTo>
                    <a:pt x="425997" y="316688"/>
                  </a:lnTo>
                  <a:lnTo>
                    <a:pt x="448240" y="352205"/>
                  </a:lnTo>
                  <a:lnTo>
                    <a:pt x="448240" y="245656"/>
                  </a:lnTo>
                  <a:lnTo>
                    <a:pt x="415679" y="271024"/>
                  </a:lnTo>
                  <a:lnTo>
                    <a:pt x="399356" y="271024"/>
                  </a:lnTo>
                  <a:lnTo>
                    <a:pt x="393436" y="261892"/>
                  </a:lnTo>
                  <a:lnTo>
                    <a:pt x="387516" y="287260"/>
                  </a:lnTo>
                  <a:lnTo>
                    <a:pt x="349035" y="279903"/>
                  </a:lnTo>
                  <a:lnTo>
                    <a:pt x="344637" y="182233"/>
                  </a:lnTo>
                  <a:lnTo>
                    <a:pt x="325354" y="228066"/>
                  </a:lnTo>
                  <a:lnTo>
                    <a:pt x="298714" y="228066"/>
                  </a:lnTo>
                  <a:lnTo>
                    <a:pt x="300236" y="195510"/>
                  </a:lnTo>
                  <a:lnTo>
                    <a:pt x="279515" y="192550"/>
                  </a:lnTo>
                  <a:lnTo>
                    <a:pt x="276556" y="162953"/>
                  </a:lnTo>
                  <a:lnTo>
                    <a:pt x="301928" y="134793"/>
                  </a:lnTo>
                  <a:lnTo>
                    <a:pt x="259049" y="130396"/>
                  </a:lnTo>
                  <a:lnTo>
                    <a:pt x="213125" y="192550"/>
                  </a:lnTo>
                  <a:lnTo>
                    <a:pt x="224204" y="257663"/>
                  </a:lnTo>
                  <a:lnTo>
                    <a:pt x="189444" y="263583"/>
                  </a:lnTo>
                  <a:lnTo>
                    <a:pt x="179042" y="213268"/>
                  </a:lnTo>
                  <a:lnTo>
                    <a:pt x="136163" y="221724"/>
                  </a:lnTo>
                  <a:lnTo>
                    <a:pt x="122800" y="203966"/>
                  </a:lnTo>
                  <a:lnTo>
                    <a:pt x="136163" y="162530"/>
                  </a:lnTo>
                  <a:lnTo>
                    <a:pt x="94722" y="165490"/>
                  </a:lnTo>
                  <a:lnTo>
                    <a:pt x="94722" y="243964"/>
                  </a:lnTo>
                  <a:lnTo>
                    <a:pt x="69350" y="246924"/>
                  </a:lnTo>
                  <a:lnTo>
                    <a:pt x="51590" y="199569"/>
                  </a:lnTo>
                  <a:lnTo>
                    <a:pt x="57510" y="63338"/>
                  </a:lnTo>
                  <a:lnTo>
                    <a:pt x="27909" y="57418"/>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0" name="Freeform 189">
              <a:extLst>
                <a:ext uri="{FF2B5EF4-FFF2-40B4-BE49-F238E27FC236}">
                  <a16:creationId xmlns:a16="http://schemas.microsoft.com/office/drawing/2014/main" id="{2D212ECF-A874-A94E-9F12-E1F2C0D7D34E}"/>
                </a:ext>
              </a:extLst>
            </p:cNvPr>
            <p:cNvSpPr/>
            <p:nvPr/>
          </p:nvSpPr>
          <p:spPr>
            <a:xfrm>
              <a:off x="7810311" y="5125757"/>
              <a:ext cx="301650" cy="309152"/>
            </a:xfrm>
            <a:custGeom>
              <a:avLst/>
              <a:gdLst>
                <a:gd name="connsiteX0" fmla="*/ 0 w 338294"/>
                <a:gd name="connsiteY0" fmla="*/ 198977 h 346708"/>
                <a:gd name="connsiteX1" fmla="*/ 9811 w 338294"/>
                <a:gd name="connsiteY1" fmla="*/ 117458 h 346708"/>
                <a:gd name="connsiteX2" fmla="*/ 26133 w 338294"/>
                <a:gd name="connsiteY2" fmla="*/ 93019 h 346708"/>
                <a:gd name="connsiteX3" fmla="*/ 66898 w 338294"/>
                <a:gd name="connsiteY3" fmla="*/ 93019 h 346708"/>
                <a:gd name="connsiteX4" fmla="*/ 117472 w 338294"/>
                <a:gd name="connsiteY4" fmla="*/ 39153 h 346708"/>
                <a:gd name="connsiteX5" fmla="*/ 200693 w 338294"/>
                <a:gd name="connsiteY5" fmla="*/ 29343 h 346708"/>
                <a:gd name="connsiteX6" fmla="*/ 228433 w 338294"/>
                <a:gd name="connsiteY6" fmla="*/ 0 h 346708"/>
                <a:gd name="connsiteX7" fmla="*/ 212110 w 338294"/>
                <a:gd name="connsiteY7" fmla="*/ 73401 h 346708"/>
                <a:gd name="connsiteX8" fmla="*/ 228433 w 338294"/>
                <a:gd name="connsiteY8" fmla="*/ 99531 h 346708"/>
                <a:gd name="connsiteX9" fmla="*/ 252959 w 338294"/>
                <a:gd name="connsiteY9" fmla="*/ 73401 h 346708"/>
                <a:gd name="connsiteX10" fmla="*/ 292032 w 338294"/>
                <a:gd name="connsiteY10" fmla="*/ 135385 h 346708"/>
                <a:gd name="connsiteX11" fmla="*/ 338632 w 338294"/>
                <a:gd name="connsiteY11" fmla="*/ 143503 h 346708"/>
                <a:gd name="connsiteX12" fmla="*/ 327891 w 338294"/>
                <a:gd name="connsiteY12" fmla="*/ 177836 h 346708"/>
                <a:gd name="connsiteX13" fmla="*/ 298545 w 338294"/>
                <a:gd name="connsiteY13" fmla="*/ 207179 h 346708"/>
                <a:gd name="connsiteX14" fmla="*/ 234945 w 338294"/>
                <a:gd name="connsiteY14" fmla="*/ 337660 h 346708"/>
                <a:gd name="connsiteX15" fmla="*/ 199001 w 338294"/>
                <a:gd name="connsiteY15" fmla="*/ 324553 h 346708"/>
                <a:gd name="connsiteX16" fmla="*/ 185977 w 338294"/>
                <a:gd name="connsiteY16" fmla="*/ 350683 h 346708"/>
                <a:gd name="connsiteX17" fmla="*/ 143606 w 338294"/>
                <a:gd name="connsiteY17" fmla="*/ 318041 h 346708"/>
                <a:gd name="connsiteX18" fmla="*/ 101150 w 338294"/>
                <a:gd name="connsiteY18" fmla="*/ 203881 h 346708"/>
                <a:gd name="connsiteX19" fmla="*/ 57172 w 338294"/>
                <a:gd name="connsiteY19" fmla="*/ 148408 h 346708"/>
                <a:gd name="connsiteX20" fmla="*/ 31038 w 338294"/>
                <a:gd name="connsiteY20" fmla="*/ 158217 h 346708"/>
                <a:gd name="connsiteX21" fmla="*/ 0 w 338294"/>
                <a:gd name="connsiteY21" fmla="*/ 198977 h 346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38294" h="346708">
                  <a:moveTo>
                    <a:pt x="0" y="198977"/>
                  </a:moveTo>
                  <a:lnTo>
                    <a:pt x="9811" y="117458"/>
                  </a:lnTo>
                  <a:lnTo>
                    <a:pt x="26133" y="93019"/>
                  </a:lnTo>
                  <a:lnTo>
                    <a:pt x="66898" y="93019"/>
                  </a:lnTo>
                  <a:lnTo>
                    <a:pt x="117472" y="39153"/>
                  </a:lnTo>
                  <a:lnTo>
                    <a:pt x="200693" y="29343"/>
                  </a:lnTo>
                  <a:lnTo>
                    <a:pt x="228433" y="0"/>
                  </a:lnTo>
                  <a:lnTo>
                    <a:pt x="212110" y="73401"/>
                  </a:lnTo>
                  <a:lnTo>
                    <a:pt x="228433" y="99531"/>
                  </a:lnTo>
                  <a:lnTo>
                    <a:pt x="252959" y="73401"/>
                  </a:lnTo>
                  <a:lnTo>
                    <a:pt x="292032" y="135385"/>
                  </a:lnTo>
                  <a:lnTo>
                    <a:pt x="338632" y="143503"/>
                  </a:lnTo>
                  <a:lnTo>
                    <a:pt x="327891" y="177836"/>
                  </a:lnTo>
                  <a:lnTo>
                    <a:pt x="298545" y="207179"/>
                  </a:lnTo>
                  <a:lnTo>
                    <a:pt x="234945" y="337660"/>
                  </a:lnTo>
                  <a:lnTo>
                    <a:pt x="199001" y="324553"/>
                  </a:lnTo>
                  <a:lnTo>
                    <a:pt x="185977" y="350683"/>
                  </a:lnTo>
                  <a:lnTo>
                    <a:pt x="143606" y="318041"/>
                  </a:lnTo>
                  <a:lnTo>
                    <a:pt x="101150" y="203881"/>
                  </a:lnTo>
                  <a:lnTo>
                    <a:pt x="57172" y="148408"/>
                  </a:lnTo>
                  <a:lnTo>
                    <a:pt x="31038" y="158217"/>
                  </a:lnTo>
                  <a:lnTo>
                    <a:pt x="0" y="198977"/>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1" name="Freeform 190">
              <a:extLst>
                <a:ext uri="{FF2B5EF4-FFF2-40B4-BE49-F238E27FC236}">
                  <a16:creationId xmlns:a16="http://schemas.microsoft.com/office/drawing/2014/main" id="{5F33ADBB-3872-DD40-BA12-921C73974C9D}"/>
                </a:ext>
              </a:extLst>
            </p:cNvPr>
            <p:cNvSpPr/>
            <p:nvPr/>
          </p:nvSpPr>
          <p:spPr>
            <a:xfrm>
              <a:off x="8091374" y="5146116"/>
              <a:ext cx="120660" cy="60322"/>
            </a:xfrm>
            <a:custGeom>
              <a:avLst/>
              <a:gdLst>
                <a:gd name="connsiteX0" fmla="*/ 0 w 135317"/>
                <a:gd name="connsiteY0" fmla="*/ 52175 h 67650"/>
                <a:gd name="connsiteX1" fmla="*/ 23765 w 135317"/>
                <a:gd name="connsiteY1" fmla="*/ 68496 h 67650"/>
                <a:gd name="connsiteX2" fmla="*/ 110876 w 135317"/>
                <a:gd name="connsiteY2" fmla="*/ 44057 h 67650"/>
                <a:gd name="connsiteX3" fmla="*/ 123985 w 135317"/>
                <a:gd name="connsiteY3" fmla="*/ 68496 h 67650"/>
                <a:gd name="connsiteX4" fmla="*/ 140308 w 135317"/>
                <a:gd name="connsiteY4" fmla="*/ 0 h 67650"/>
                <a:gd name="connsiteX5" fmla="*/ 35859 w 135317"/>
                <a:gd name="connsiteY5" fmla="*/ 52175 h 6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17" h="67650">
                  <a:moveTo>
                    <a:pt x="0" y="52175"/>
                  </a:moveTo>
                  <a:lnTo>
                    <a:pt x="23765" y="68496"/>
                  </a:lnTo>
                  <a:lnTo>
                    <a:pt x="110876" y="44057"/>
                  </a:lnTo>
                  <a:cubicBezTo>
                    <a:pt x="114581" y="52543"/>
                    <a:pt x="118965" y="60715"/>
                    <a:pt x="123985" y="68496"/>
                  </a:cubicBezTo>
                  <a:cubicBezTo>
                    <a:pt x="125591" y="68496"/>
                    <a:pt x="140308" y="0"/>
                    <a:pt x="140308" y="0"/>
                  </a:cubicBezTo>
                  <a:lnTo>
                    <a:pt x="35859" y="52175"/>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2" name="Freeform 191">
              <a:extLst>
                <a:ext uri="{FF2B5EF4-FFF2-40B4-BE49-F238E27FC236}">
                  <a16:creationId xmlns:a16="http://schemas.microsoft.com/office/drawing/2014/main" id="{FF46B5A6-BAAB-6B4F-BAA8-9D944EAB409A}"/>
                </a:ext>
              </a:extLst>
            </p:cNvPr>
            <p:cNvSpPr/>
            <p:nvPr/>
          </p:nvSpPr>
          <p:spPr>
            <a:xfrm>
              <a:off x="8274324" y="5037083"/>
              <a:ext cx="90495" cy="150806"/>
            </a:xfrm>
            <a:custGeom>
              <a:avLst/>
              <a:gdLst>
                <a:gd name="connsiteX0" fmla="*/ 21228 w 101488"/>
                <a:gd name="connsiteY0" fmla="*/ 0 h 169125"/>
                <a:gd name="connsiteX1" fmla="*/ 0 w 101488"/>
                <a:gd name="connsiteY1" fmla="*/ 71709 h 169125"/>
                <a:gd name="connsiteX2" fmla="*/ 21228 w 101488"/>
                <a:gd name="connsiteY2" fmla="*/ 166335 h 169125"/>
                <a:gd name="connsiteX3" fmla="*/ 44062 w 101488"/>
                <a:gd name="connsiteY3" fmla="*/ 172847 h 169125"/>
                <a:gd name="connsiteX4" fmla="*/ 92946 w 101488"/>
                <a:gd name="connsiteY4" fmla="*/ 99446 h 169125"/>
                <a:gd name="connsiteX5" fmla="*/ 102757 w 101488"/>
                <a:gd name="connsiteY5" fmla="*/ 60293 h 169125"/>
                <a:gd name="connsiteX6" fmla="*/ 75017 w 101488"/>
                <a:gd name="connsiteY6" fmla="*/ 75007 h 169125"/>
                <a:gd name="connsiteX7" fmla="*/ 51421 w 101488"/>
                <a:gd name="connsiteY7" fmla="*/ 109255 h 169125"/>
                <a:gd name="connsiteX8" fmla="*/ 37551 w 101488"/>
                <a:gd name="connsiteY8" fmla="*/ 107649 h 169125"/>
                <a:gd name="connsiteX9" fmla="*/ 21228 w 101488"/>
                <a:gd name="connsiteY9" fmla="*/ 0 h 16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488" h="169125">
                  <a:moveTo>
                    <a:pt x="21228" y="0"/>
                  </a:moveTo>
                  <a:lnTo>
                    <a:pt x="0" y="71709"/>
                  </a:lnTo>
                  <a:lnTo>
                    <a:pt x="21228" y="166335"/>
                  </a:lnTo>
                  <a:lnTo>
                    <a:pt x="44062" y="172847"/>
                  </a:lnTo>
                  <a:lnTo>
                    <a:pt x="92946" y="99446"/>
                  </a:lnTo>
                  <a:lnTo>
                    <a:pt x="102757" y="60293"/>
                  </a:lnTo>
                  <a:lnTo>
                    <a:pt x="75017" y="75007"/>
                  </a:lnTo>
                  <a:lnTo>
                    <a:pt x="51421" y="109255"/>
                  </a:lnTo>
                  <a:lnTo>
                    <a:pt x="37551" y="107649"/>
                  </a:lnTo>
                  <a:lnTo>
                    <a:pt x="21228" y="0"/>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3" name="Freeform 192">
              <a:extLst>
                <a:ext uri="{FF2B5EF4-FFF2-40B4-BE49-F238E27FC236}">
                  <a16:creationId xmlns:a16="http://schemas.microsoft.com/office/drawing/2014/main" id="{1C28A890-4FEF-CB48-AF63-7F10B381C9E8}"/>
                </a:ext>
              </a:extLst>
            </p:cNvPr>
            <p:cNvSpPr/>
            <p:nvPr/>
          </p:nvSpPr>
          <p:spPr>
            <a:xfrm>
              <a:off x="8073877" y="5191207"/>
              <a:ext cx="226238" cy="346854"/>
            </a:xfrm>
            <a:custGeom>
              <a:avLst/>
              <a:gdLst>
                <a:gd name="connsiteX0" fmla="*/ 63345 w 253720"/>
                <a:gd name="connsiteY0" fmla="*/ 60040 h 388989"/>
                <a:gd name="connsiteX1" fmla="*/ 43048 w 253720"/>
                <a:gd name="connsiteY1" fmla="*/ 156272 h 388989"/>
                <a:gd name="connsiteX2" fmla="*/ 141576 w 253720"/>
                <a:gd name="connsiteY2" fmla="*/ 108156 h 388989"/>
                <a:gd name="connsiteX3" fmla="*/ 141576 w 253720"/>
                <a:gd name="connsiteY3" fmla="*/ 128536 h 388989"/>
                <a:gd name="connsiteX4" fmla="*/ 19621 w 253720"/>
                <a:gd name="connsiteY4" fmla="*/ 225107 h 388989"/>
                <a:gd name="connsiteX5" fmla="*/ 19621 w 253720"/>
                <a:gd name="connsiteY5" fmla="*/ 288360 h 388989"/>
                <a:gd name="connsiteX6" fmla="*/ 0 w 253720"/>
                <a:gd name="connsiteY6" fmla="*/ 288360 h 388989"/>
                <a:gd name="connsiteX7" fmla="*/ 34252 w 253720"/>
                <a:gd name="connsiteY7" fmla="*/ 392710 h 388989"/>
                <a:gd name="connsiteX8" fmla="*/ 83221 w 253720"/>
                <a:gd name="connsiteY8" fmla="*/ 374783 h 388989"/>
                <a:gd name="connsiteX9" fmla="*/ 112652 w 253720"/>
                <a:gd name="connsiteY9" fmla="*/ 321339 h 388989"/>
                <a:gd name="connsiteX10" fmla="*/ 107747 w 253720"/>
                <a:gd name="connsiteY10" fmla="*/ 254450 h 388989"/>
                <a:gd name="connsiteX11" fmla="*/ 124069 w 253720"/>
                <a:gd name="connsiteY11" fmla="*/ 202275 h 388989"/>
                <a:gd name="connsiteX12" fmla="*/ 141999 w 253720"/>
                <a:gd name="connsiteY12" fmla="*/ 202275 h 388989"/>
                <a:gd name="connsiteX13" fmla="*/ 232408 w 253720"/>
                <a:gd name="connsiteY13" fmla="*/ 109255 h 388989"/>
                <a:gd name="connsiteX14" fmla="*/ 254567 w 253720"/>
                <a:gd name="connsiteY14" fmla="*/ 17927 h 388989"/>
                <a:gd name="connsiteX15" fmla="*/ 225219 w 253720"/>
                <a:gd name="connsiteY15" fmla="*/ 0 h 388989"/>
                <a:gd name="connsiteX16" fmla="*/ 141999 w 253720"/>
                <a:gd name="connsiteY16" fmla="*/ 81603 h 38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720" h="388989">
                  <a:moveTo>
                    <a:pt x="63345" y="60040"/>
                  </a:moveTo>
                  <a:cubicBezTo>
                    <a:pt x="60048" y="66551"/>
                    <a:pt x="43048" y="156272"/>
                    <a:pt x="43048" y="156272"/>
                  </a:cubicBezTo>
                  <a:lnTo>
                    <a:pt x="141576" y="108156"/>
                  </a:lnTo>
                  <a:lnTo>
                    <a:pt x="141576" y="128536"/>
                  </a:lnTo>
                  <a:lnTo>
                    <a:pt x="19621" y="225107"/>
                  </a:lnTo>
                  <a:lnTo>
                    <a:pt x="19621" y="288360"/>
                  </a:lnTo>
                  <a:lnTo>
                    <a:pt x="0" y="288360"/>
                  </a:lnTo>
                  <a:lnTo>
                    <a:pt x="34252" y="392710"/>
                  </a:lnTo>
                  <a:lnTo>
                    <a:pt x="83221" y="374783"/>
                  </a:lnTo>
                  <a:lnTo>
                    <a:pt x="112652" y="321339"/>
                  </a:lnTo>
                  <a:lnTo>
                    <a:pt x="107747" y="254450"/>
                  </a:lnTo>
                  <a:lnTo>
                    <a:pt x="124069" y="202275"/>
                  </a:lnTo>
                  <a:lnTo>
                    <a:pt x="141999" y="202275"/>
                  </a:lnTo>
                  <a:lnTo>
                    <a:pt x="232408" y="109255"/>
                  </a:lnTo>
                  <a:lnTo>
                    <a:pt x="254567" y="17927"/>
                  </a:lnTo>
                  <a:lnTo>
                    <a:pt x="225219" y="0"/>
                  </a:lnTo>
                  <a:lnTo>
                    <a:pt x="141999" y="81603"/>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4" name="Freeform 193">
              <a:extLst>
                <a:ext uri="{FF2B5EF4-FFF2-40B4-BE49-F238E27FC236}">
                  <a16:creationId xmlns:a16="http://schemas.microsoft.com/office/drawing/2014/main" id="{FB8FC644-EDDE-3E42-9705-6F4FD781D8F0}"/>
                </a:ext>
              </a:extLst>
            </p:cNvPr>
            <p:cNvSpPr/>
            <p:nvPr/>
          </p:nvSpPr>
          <p:spPr>
            <a:xfrm>
              <a:off x="7970563" y="4388467"/>
              <a:ext cx="52788" cy="45242"/>
            </a:xfrm>
            <a:custGeom>
              <a:avLst/>
              <a:gdLst>
                <a:gd name="connsiteX0" fmla="*/ 0 w 59201"/>
                <a:gd name="connsiteY0" fmla="*/ 45918 h 50737"/>
                <a:gd name="connsiteX1" fmla="*/ 23681 w 59201"/>
                <a:gd name="connsiteY1" fmla="*/ 56319 h 50737"/>
                <a:gd name="connsiteX2" fmla="*/ 60724 w 59201"/>
                <a:gd name="connsiteY2" fmla="*/ 0 h 50737"/>
                <a:gd name="connsiteX3" fmla="*/ 0 w 59201"/>
                <a:gd name="connsiteY3" fmla="*/ 45918 h 50737"/>
              </a:gdLst>
              <a:ahLst/>
              <a:cxnLst>
                <a:cxn ang="0">
                  <a:pos x="connsiteX0" y="connsiteY0"/>
                </a:cxn>
                <a:cxn ang="0">
                  <a:pos x="connsiteX1" y="connsiteY1"/>
                </a:cxn>
                <a:cxn ang="0">
                  <a:pos x="connsiteX2" y="connsiteY2"/>
                </a:cxn>
                <a:cxn ang="0">
                  <a:pos x="connsiteX3" y="connsiteY3"/>
                </a:cxn>
              </a:cxnLst>
              <a:rect l="l" t="t" r="r" b="b"/>
              <a:pathLst>
                <a:path w="59201" h="50737">
                  <a:moveTo>
                    <a:pt x="0" y="45918"/>
                  </a:moveTo>
                  <a:lnTo>
                    <a:pt x="23681" y="56319"/>
                  </a:lnTo>
                  <a:lnTo>
                    <a:pt x="60724" y="0"/>
                  </a:lnTo>
                  <a:lnTo>
                    <a:pt x="0" y="45918"/>
                  </a:lnTo>
                  <a:close/>
                </a:path>
              </a:pathLst>
            </a:custGeom>
            <a:solidFill>
              <a:srgbClr val="D8D8D8"/>
            </a:solidFill>
            <a:ln w="8446" cap="flat">
              <a:noFill/>
              <a:prstDash val="solid"/>
              <a:miter/>
            </a:ln>
          </p:spPr>
          <p:txBody>
            <a:bodyPr rtlCol="0" anchor="ctr"/>
            <a:lstStyle/>
            <a:p>
              <a:endParaRPr lang="en-US" dirty="0">
                <a:latin typeface="Roboto" panose="02000000000000000000" pitchFamily="2" charset="0"/>
              </a:endParaRPr>
            </a:p>
          </p:txBody>
        </p:sp>
        <p:sp>
          <p:nvSpPr>
            <p:cNvPr id="195" name="Freeform 194">
              <a:extLst>
                <a:ext uri="{FF2B5EF4-FFF2-40B4-BE49-F238E27FC236}">
                  <a16:creationId xmlns:a16="http://schemas.microsoft.com/office/drawing/2014/main" id="{18BD0DA1-4A74-5B4B-A32F-5BA14E02C283}"/>
                </a:ext>
              </a:extLst>
            </p:cNvPr>
            <p:cNvSpPr/>
            <p:nvPr/>
          </p:nvSpPr>
          <p:spPr>
            <a:xfrm>
              <a:off x="4081546" y="3911091"/>
              <a:ext cx="882325" cy="1568383"/>
            </a:xfrm>
            <a:custGeom>
              <a:avLst/>
              <a:gdLst>
                <a:gd name="connsiteX0" fmla="*/ 0 w 989510"/>
                <a:gd name="connsiteY0" fmla="*/ 0 h 1758909"/>
                <a:gd name="connsiteX1" fmla="*/ 909757 w 989510"/>
                <a:gd name="connsiteY1" fmla="*/ 427043 h 1758909"/>
                <a:gd name="connsiteX2" fmla="*/ 722258 w 989510"/>
                <a:gd name="connsiteY2" fmla="*/ 1058982 h 1758909"/>
                <a:gd name="connsiteX3" fmla="*/ 725725 w 989510"/>
                <a:gd name="connsiteY3" fmla="*/ 1187433 h 1758909"/>
                <a:gd name="connsiteX4" fmla="*/ 784927 w 989510"/>
                <a:gd name="connsiteY4" fmla="*/ 1246627 h 1758909"/>
                <a:gd name="connsiteX5" fmla="*/ 826452 w 989510"/>
                <a:gd name="connsiteY5" fmla="*/ 1360956 h 1758909"/>
                <a:gd name="connsiteX6" fmla="*/ 954920 w 989510"/>
                <a:gd name="connsiteY6" fmla="*/ 1576254 h 1758909"/>
                <a:gd name="connsiteX7" fmla="*/ 989679 w 989510"/>
                <a:gd name="connsiteY7" fmla="*/ 1767197 h 1758909"/>
                <a:gd name="connsiteX8" fmla="*/ 472259 w 989510"/>
                <a:gd name="connsiteY8" fmla="*/ 1628344 h 1758909"/>
                <a:gd name="connsiteX9" fmla="*/ 388869 w 989510"/>
                <a:gd name="connsiteY9" fmla="*/ 1586655 h 1758909"/>
                <a:gd name="connsiteX10" fmla="*/ 409674 w 989510"/>
                <a:gd name="connsiteY10" fmla="*/ 1534564 h 1758909"/>
                <a:gd name="connsiteX11" fmla="*/ 404684 w 989510"/>
                <a:gd name="connsiteY11" fmla="*/ 1510210 h 1758909"/>
                <a:gd name="connsiteX12" fmla="*/ 375337 w 989510"/>
                <a:gd name="connsiteY12" fmla="*/ 1524501 h 1758909"/>
                <a:gd name="connsiteX13" fmla="*/ 340578 w 989510"/>
                <a:gd name="connsiteY13" fmla="*/ 1502261 h 1758909"/>
                <a:gd name="connsiteX14" fmla="*/ 372631 w 989510"/>
                <a:gd name="connsiteY14" fmla="*/ 1507589 h 1758909"/>
                <a:gd name="connsiteX15" fmla="*/ 370855 w 989510"/>
                <a:gd name="connsiteY15" fmla="*/ 1452454 h 1758909"/>
                <a:gd name="connsiteX16" fmla="*/ 356647 w 989510"/>
                <a:gd name="connsiteY16" fmla="*/ 1448902 h 1758909"/>
                <a:gd name="connsiteX17" fmla="*/ 342354 w 989510"/>
                <a:gd name="connsiteY17" fmla="*/ 1468436 h 1758909"/>
                <a:gd name="connsiteX18" fmla="*/ 314783 w 989510"/>
                <a:gd name="connsiteY18" fmla="*/ 1465814 h 1758909"/>
                <a:gd name="connsiteX19" fmla="*/ 314783 w 989510"/>
                <a:gd name="connsiteY19" fmla="*/ 1432835 h 1758909"/>
                <a:gd name="connsiteX20" fmla="*/ 340155 w 989510"/>
                <a:gd name="connsiteY20" fmla="*/ 1416852 h 1758909"/>
                <a:gd name="connsiteX21" fmla="*/ 340155 w 989510"/>
                <a:gd name="connsiteY21" fmla="*/ 1398164 h 1758909"/>
                <a:gd name="connsiteX22" fmla="*/ 316136 w 989510"/>
                <a:gd name="connsiteY22" fmla="*/ 1386663 h 1758909"/>
                <a:gd name="connsiteX23" fmla="*/ 331274 w 989510"/>
                <a:gd name="connsiteY23" fmla="*/ 1347511 h 1758909"/>
                <a:gd name="connsiteX24" fmla="*/ 310554 w 989510"/>
                <a:gd name="connsiteY24" fmla="*/ 1346581 h 1758909"/>
                <a:gd name="connsiteX25" fmla="*/ 283660 w 989510"/>
                <a:gd name="connsiteY25" fmla="*/ 1368821 h 1758909"/>
                <a:gd name="connsiteX26" fmla="*/ 247208 w 989510"/>
                <a:gd name="connsiteY26" fmla="*/ 1348356 h 1758909"/>
                <a:gd name="connsiteX27" fmla="*/ 254313 w 989510"/>
                <a:gd name="connsiteY27" fmla="*/ 1330598 h 1758909"/>
                <a:gd name="connsiteX28" fmla="*/ 288988 w 989510"/>
                <a:gd name="connsiteY28" fmla="*/ 1327977 h 1758909"/>
                <a:gd name="connsiteX29" fmla="*/ 288988 w 989510"/>
                <a:gd name="connsiteY29" fmla="*/ 1314616 h 1758909"/>
                <a:gd name="connsiteX30" fmla="*/ 257865 w 989510"/>
                <a:gd name="connsiteY30" fmla="*/ 1313686 h 1758909"/>
                <a:gd name="connsiteX31" fmla="*/ 244587 w 989510"/>
                <a:gd name="connsiteY31" fmla="*/ 1280791 h 1758909"/>
                <a:gd name="connsiteX32" fmla="*/ 217523 w 989510"/>
                <a:gd name="connsiteY32" fmla="*/ 1278169 h 1758909"/>
                <a:gd name="connsiteX33" fmla="*/ 193504 w 989510"/>
                <a:gd name="connsiteY33" fmla="*/ 1283497 h 1758909"/>
                <a:gd name="connsiteX34" fmla="*/ 214901 w 989510"/>
                <a:gd name="connsiteY34" fmla="*/ 1268360 h 1758909"/>
                <a:gd name="connsiteX35" fmla="*/ 201539 w 989510"/>
                <a:gd name="connsiteY35" fmla="*/ 1256775 h 1758909"/>
                <a:gd name="connsiteX36" fmla="*/ 184624 w 989510"/>
                <a:gd name="connsiteY36" fmla="*/ 1250602 h 1758909"/>
                <a:gd name="connsiteX37" fmla="*/ 189952 w 989510"/>
                <a:gd name="connsiteY37" fmla="*/ 1209673 h 1758909"/>
                <a:gd name="connsiteX38" fmla="*/ 220229 w 989510"/>
                <a:gd name="connsiteY38" fmla="*/ 1202570 h 1758909"/>
                <a:gd name="connsiteX39" fmla="*/ 219299 w 989510"/>
                <a:gd name="connsiteY39" fmla="*/ 1183882 h 1758909"/>
                <a:gd name="connsiteX40" fmla="*/ 176928 w 989510"/>
                <a:gd name="connsiteY40" fmla="*/ 1182782 h 1758909"/>
                <a:gd name="connsiteX41" fmla="*/ 252537 w 989510"/>
                <a:gd name="connsiteY41" fmla="*/ 1150817 h 1758909"/>
                <a:gd name="connsiteX42" fmla="*/ 255243 w 989510"/>
                <a:gd name="connsiteY42" fmla="*/ 1110819 h 1758909"/>
                <a:gd name="connsiteX43" fmla="*/ 277486 w 989510"/>
                <a:gd name="connsiteY43" fmla="*/ 1095682 h 1758909"/>
                <a:gd name="connsiteX44" fmla="*/ 273934 w 989510"/>
                <a:gd name="connsiteY44" fmla="*/ 1078770 h 1758909"/>
                <a:gd name="connsiteX45" fmla="*/ 256089 w 989510"/>
                <a:gd name="connsiteY45" fmla="*/ 1078770 h 1758909"/>
                <a:gd name="connsiteX46" fmla="*/ 199171 w 989510"/>
                <a:gd name="connsiteY46" fmla="*/ 1110819 h 1758909"/>
                <a:gd name="connsiteX47" fmla="*/ 196549 w 989510"/>
                <a:gd name="connsiteY47" fmla="*/ 1090355 h 1758909"/>
                <a:gd name="connsiteX48" fmla="*/ 178704 w 989510"/>
                <a:gd name="connsiteY48" fmla="*/ 1081899 h 1758909"/>
                <a:gd name="connsiteX49" fmla="*/ 215240 w 989510"/>
                <a:gd name="connsiteY49" fmla="*/ 1051625 h 1758909"/>
                <a:gd name="connsiteX50" fmla="*/ 209827 w 989510"/>
                <a:gd name="connsiteY50" fmla="*/ 1030569 h 1758909"/>
                <a:gd name="connsiteX51" fmla="*/ 182256 w 989510"/>
                <a:gd name="connsiteY51" fmla="*/ 1001225 h 1758909"/>
                <a:gd name="connsiteX52" fmla="*/ 183186 w 989510"/>
                <a:gd name="connsiteY52" fmla="*/ 994122 h 1758909"/>
                <a:gd name="connsiteX53" fmla="*/ 200101 w 989510"/>
                <a:gd name="connsiteY53" fmla="*/ 958521 h 1758909"/>
                <a:gd name="connsiteX54" fmla="*/ 209066 w 989510"/>
                <a:gd name="connsiteY54" fmla="*/ 973150 h 1758909"/>
                <a:gd name="connsiteX55" fmla="*/ 226826 w 989510"/>
                <a:gd name="connsiteY55" fmla="*/ 970445 h 1758909"/>
                <a:gd name="connsiteX56" fmla="*/ 226826 w 989510"/>
                <a:gd name="connsiteY56" fmla="*/ 950910 h 1758909"/>
                <a:gd name="connsiteX57" fmla="*/ 204583 w 989510"/>
                <a:gd name="connsiteY57" fmla="*/ 931292 h 1758909"/>
                <a:gd name="connsiteX58" fmla="*/ 220652 w 989510"/>
                <a:gd name="connsiteY58" fmla="*/ 922413 h 1758909"/>
                <a:gd name="connsiteX59" fmla="*/ 219722 w 989510"/>
                <a:gd name="connsiteY59" fmla="*/ 898397 h 1758909"/>
                <a:gd name="connsiteX60" fmla="*/ 193081 w 989510"/>
                <a:gd name="connsiteY60" fmla="*/ 901949 h 1758909"/>
                <a:gd name="connsiteX61" fmla="*/ 161028 w 989510"/>
                <a:gd name="connsiteY61" fmla="*/ 927317 h 1758909"/>
                <a:gd name="connsiteX62" fmla="*/ 141407 w 989510"/>
                <a:gd name="connsiteY62" fmla="*/ 858399 h 1758909"/>
                <a:gd name="connsiteX63" fmla="*/ 159167 w 989510"/>
                <a:gd name="connsiteY63" fmla="*/ 848589 h 1758909"/>
                <a:gd name="connsiteX64" fmla="*/ 158322 w 989510"/>
                <a:gd name="connsiteY64" fmla="*/ 829901 h 1758909"/>
                <a:gd name="connsiteX65" fmla="*/ 138701 w 989510"/>
                <a:gd name="connsiteY65" fmla="*/ 828125 h 1758909"/>
                <a:gd name="connsiteX66" fmla="*/ 138701 w 989510"/>
                <a:gd name="connsiteY66" fmla="*/ 813073 h 1758909"/>
                <a:gd name="connsiteX67" fmla="*/ 184962 w 989510"/>
                <a:gd name="connsiteY67" fmla="*/ 779248 h 1758909"/>
                <a:gd name="connsiteX68" fmla="*/ 221413 w 989510"/>
                <a:gd name="connsiteY68" fmla="*/ 780093 h 1758909"/>
                <a:gd name="connsiteX69" fmla="*/ 209066 w 989510"/>
                <a:gd name="connsiteY69" fmla="*/ 757008 h 1758909"/>
                <a:gd name="connsiteX70" fmla="*/ 233930 w 989510"/>
                <a:gd name="connsiteY70" fmla="*/ 745422 h 1758909"/>
                <a:gd name="connsiteX71" fmla="*/ 227756 w 989510"/>
                <a:gd name="connsiteY71" fmla="*/ 714303 h 1758909"/>
                <a:gd name="connsiteX72" fmla="*/ 201031 w 989510"/>
                <a:gd name="connsiteY72" fmla="*/ 739672 h 1758909"/>
                <a:gd name="connsiteX73" fmla="*/ 231309 w 989510"/>
                <a:gd name="connsiteY73" fmla="*/ 672022 h 1758909"/>
                <a:gd name="connsiteX74" fmla="*/ 222851 w 989510"/>
                <a:gd name="connsiteY74" fmla="*/ 615111 h 1758909"/>
                <a:gd name="connsiteX75" fmla="*/ 172530 w 989510"/>
                <a:gd name="connsiteY75" fmla="*/ 548560 h 1758909"/>
                <a:gd name="connsiteX76" fmla="*/ 180480 w 989510"/>
                <a:gd name="connsiteY76" fmla="*/ 271109 h 1758909"/>
                <a:gd name="connsiteX77" fmla="*/ 153839 w 989510"/>
                <a:gd name="connsiteY77" fmla="*/ 195510 h 1758909"/>
                <a:gd name="connsiteX78" fmla="*/ 166272 w 989510"/>
                <a:gd name="connsiteY78" fmla="*/ 110186 h 1758909"/>
                <a:gd name="connsiteX79" fmla="*/ 114682 w 989510"/>
                <a:gd name="connsiteY79" fmla="*/ 96824 h 1758909"/>
                <a:gd name="connsiteX80" fmla="*/ 67574 w 989510"/>
                <a:gd name="connsiteY80" fmla="*/ 103082 h 1758909"/>
                <a:gd name="connsiteX81" fmla="*/ 20467 w 989510"/>
                <a:gd name="connsiteY81" fmla="*/ 125745 h 1758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989510" h="1758909">
                  <a:moveTo>
                    <a:pt x="0" y="0"/>
                  </a:moveTo>
                  <a:cubicBezTo>
                    <a:pt x="0" y="0"/>
                    <a:pt x="534758" y="319394"/>
                    <a:pt x="909757" y="427043"/>
                  </a:cubicBezTo>
                  <a:lnTo>
                    <a:pt x="722258" y="1058982"/>
                  </a:lnTo>
                  <a:lnTo>
                    <a:pt x="725725" y="1187433"/>
                  </a:lnTo>
                  <a:lnTo>
                    <a:pt x="784927" y="1246627"/>
                  </a:lnTo>
                  <a:lnTo>
                    <a:pt x="826452" y="1360956"/>
                  </a:lnTo>
                  <a:lnTo>
                    <a:pt x="954920" y="1576254"/>
                  </a:lnTo>
                  <a:lnTo>
                    <a:pt x="989679" y="1767197"/>
                  </a:lnTo>
                  <a:lnTo>
                    <a:pt x="472259" y="1628344"/>
                  </a:lnTo>
                  <a:lnTo>
                    <a:pt x="388869" y="1586655"/>
                  </a:lnTo>
                  <a:lnTo>
                    <a:pt x="409674" y="1534564"/>
                  </a:lnTo>
                  <a:lnTo>
                    <a:pt x="404684" y="1510210"/>
                  </a:lnTo>
                  <a:lnTo>
                    <a:pt x="375337" y="1524501"/>
                  </a:lnTo>
                  <a:lnTo>
                    <a:pt x="340578" y="1502261"/>
                  </a:lnTo>
                  <a:lnTo>
                    <a:pt x="372631" y="1507589"/>
                  </a:lnTo>
                  <a:lnTo>
                    <a:pt x="370855" y="1452454"/>
                  </a:lnTo>
                  <a:lnTo>
                    <a:pt x="356647" y="1448902"/>
                  </a:lnTo>
                  <a:lnTo>
                    <a:pt x="342354" y="1468436"/>
                  </a:lnTo>
                  <a:lnTo>
                    <a:pt x="314783" y="1465814"/>
                  </a:lnTo>
                  <a:lnTo>
                    <a:pt x="314783" y="1432835"/>
                  </a:lnTo>
                  <a:lnTo>
                    <a:pt x="340155" y="1416852"/>
                  </a:lnTo>
                  <a:lnTo>
                    <a:pt x="340155" y="1398164"/>
                  </a:lnTo>
                  <a:lnTo>
                    <a:pt x="316136" y="1386663"/>
                  </a:lnTo>
                  <a:lnTo>
                    <a:pt x="331274" y="1347511"/>
                  </a:lnTo>
                  <a:lnTo>
                    <a:pt x="310554" y="1346581"/>
                  </a:lnTo>
                  <a:lnTo>
                    <a:pt x="283660" y="1368821"/>
                  </a:lnTo>
                  <a:lnTo>
                    <a:pt x="247208" y="1348356"/>
                  </a:lnTo>
                  <a:lnTo>
                    <a:pt x="254313" y="1330598"/>
                  </a:lnTo>
                  <a:lnTo>
                    <a:pt x="288988" y="1327977"/>
                  </a:lnTo>
                  <a:lnTo>
                    <a:pt x="288988" y="1314616"/>
                  </a:lnTo>
                  <a:lnTo>
                    <a:pt x="257865" y="1313686"/>
                  </a:lnTo>
                  <a:lnTo>
                    <a:pt x="244587" y="1280791"/>
                  </a:lnTo>
                  <a:lnTo>
                    <a:pt x="217523" y="1278169"/>
                  </a:lnTo>
                  <a:lnTo>
                    <a:pt x="193504" y="1283497"/>
                  </a:lnTo>
                  <a:lnTo>
                    <a:pt x="214901" y="1268360"/>
                  </a:lnTo>
                  <a:lnTo>
                    <a:pt x="201539" y="1256775"/>
                  </a:lnTo>
                  <a:lnTo>
                    <a:pt x="184624" y="1250602"/>
                  </a:lnTo>
                  <a:lnTo>
                    <a:pt x="189952" y="1209673"/>
                  </a:lnTo>
                  <a:lnTo>
                    <a:pt x="220229" y="1202570"/>
                  </a:lnTo>
                  <a:lnTo>
                    <a:pt x="219299" y="1183882"/>
                  </a:lnTo>
                  <a:lnTo>
                    <a:pt x="176928" y="1182782"/>
                  </a:lnTo>
                  <a:cubicBezTo>
                    <a:pt x="176928" y="1182782"/>
                    <a:pt x="192997" y="1153439"/>
                    <a:pt x="252537" y="1150817"/>
                  </a:cubicBezTo>
                  <a:lnTo>
                    <a:pt x="255243" y="1110819"/>
                  </a:lnTo>
                  <a:lnTo>
                    <a:pt x="277486" y="1095682"/>
                  </a:lnTo>
                  <a:lnTo>
                    <a:pt x="273934" y="1078770"/>
                  </a:lnTo>
                  <a:lnTo>
                    <a:pt x="256089" y="1078770"/>
                  </a:lnTo>
                  <a:lnTo>
                    <a:pt x="199171" y="1110819"/>
                  </a:lnTo>
                  <a:lnTo>
                    <a:pt x="196549" y="1090355"/>
                  </a:lnTo>
                  <a:lnTo>
                    <a:pt x="178704" y="1081899"/>
                  </a:lnTo>
                  <a:lnTo>
                    <a:pt x="215240" y="1051625"/>
                  </a:lnTo>
                  <a:lnTo>
                    <a:pt x="209827" y="1030569"/>
                  </a:lnTo>
                  <a:lnTo>
                    <a:pt x="182256" y="1001225"/>
                  </a:lnTo>
                  <a:lnTo>
                    <a:pt x="183186" y="994122"/>
                  </a:lnTo>
                  <a:lnTo>
                    <a:pt x="200101" y="958521"/>
                  </a:lnTo>
                  <a:lnTo>
                    <a:pt x="209066" y="973150"/>
                  </a:lnTo>
                  <a:lnTo>
                    <a:pt x="226826" y="970445"/>
                  </a:lnTo>
                  <a:lnTo>
                    <a:pt x="226826" y="950910"/>
                  </a:lnTo>
                  <a:lnTo>
                    <a:pt x="204583" y="931292"/>
                  </a:lnTo>
                  <a:lnTo>
                    <a:pt x="220652" y="922413"/>
                  </a:lnTo>
                  <a:lnTo>
                    <a:pt x="219722" y="898397"/>
                  </a:lnTo>
                  <a:lnTo>
                    <a:pt x="193081" y="901949"/>
                  </a:lnTo>
                  <a:lnTo>
                    <a:pt x="161028" y="927317"/>
                  </a:lnTo>
                  <a:lnTo>
                    <a:pt x="141407" y="858399"/>
                  </a:lnTo>
                  <a:cubicBezTo>
                    <a:pt x="141407" y="858399"/>
                    <a:pt x="159167" y="851295"/>
                    <a:pt x="159167" y="848589"/>
                  </a:cubicBezTo>
                  <a:cubicBezTo>
                    <a:pt x="159167" y="845883"/>
                    <a:pt x="158322" y="829901"/>
                    <a:pt x="158322" y="829901"/>
                  </a:cubicBezTo>
                  <a:lnTo>
                    <a:pt x="138701" y="828125"/>
                  </a:lnTo>
                  <a:lnTo>
                    <a:pt x="138701" y="813073"/>
                  </a:lnTo>
                  <a:lnTo>
                    <a:pt x="184962" y="779248"/>
                  </a:lnTo>
                  <a:lnTo>
                    <a:pt x="221413" y="780093"/>
                  </a:lnTo>
                  <a:lnTo>
                    <a:pt x="209066" y="757008"/>
                  </a:lnTo>
                  <a:lnTo>
                    <a:pt x="233930" y="745422"/>
                  </a:lnTo>
                  <a:lnTo>
                    <a:pt x="227756" y="714303"/>
                  </a:lnTo>
                  <a:lnTo>
                    <a:pt x="201031" y="739672"/>
                  </a:lnTo>
                  <a:lnTo>
                    <a:pt x="231309" y="672022"/>
                  </a:lnTo>
                  <a:cubicBezTo>
                    <a:pt x="231309" y="672022"/>
                    <a:pt x="223274" y="617817"/>
                    <a:pt x="222851" y="615111"/>
                  </a:cubicBezTo>
                  <a:cubicBezTo>
                    <a:pt x="222428" y="612405"/>
                    <a:pt x="172530" y="548560"/>
                    <a:pt x="172530" y="548560"/>
                  </a:cubicBezTo>
                  <a:lnTo>
                    <a:pt x="180480" y="271109"/>
                  </a:lnTo>
                  <a:lnTo>
                    <a:pt x="153839" y="195510"/>
                  </a:lnTo>
                  <a:lnTo>
                    <a:pt x="166272" y="110186"/>
                  </a:lnTo>
                  <a:lnTo>
                    <a:pt x="114682" y="96824"/>
                  </a:lnTo>
                  <a:lnTo>
                    <a:pt x="67574" y="103082"/>
                  </a:lnTo>
                  <a:lnTo>
                    <a:pt x="20467" y="125745"/>
                  </a:ln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196" name="Freeform 195">
              <a:extLst>
                <a:ext uri="{FF2B5EF4-FFF2-40B4-BE49-F238E27FC236}">
                  <a16:creationId xmlns:a16="http://schemas.microsoft.com/office/drawing/2014/main" id="{A18B4F46-2DE2-BD48-8418-439170885055}"/>
                </a:ext>
              </a:extLst>
            </p:cNvPr>
            <p:cNvSpPr/>
            <p:nvPr/>
          </p:nvSpPr>
          <p:spPr>
            <a:xfrm>
              <a:off x="4035167" y="4604722"/>
              <a:ext cx="75413" cy="82943"/>
            </a:xfrm>
            <a:custGeom>
              <a:avLst/>
              <a:gdLst>
                <a:gd name="connsiteX0" fmla="*/ 22919 w 84573"/>
                <a:gd name="connsiteY0" fmla="*/ 0 h 93019"/>
                <a:gd name="connsiteX1" fmla="*/ 0 w 84573"/>
                <a:gd name="connsiteY1" fmla="*/ 52514 h 93019"/>
                <a:gd name="connsiteX2" fmla="*/ 22919 w 84573"/>
                <a:gd name="connsiteY2" fmla="*/ 69426 h 93019"/>
                <a:gd name="connsiteX3" fmla="*/ 18691 w 84573"/>
                <a:gd name="connsiteY3" fmla="*/ 93104 h 93019"/>
                <a:gd name="connsiteX4" fmla="*/ 52013 w 84573"/>
                <a:gd name="connsiteY4" fmla="*/ 93104 h 93019"/>
                <a:gd name="connsiteX5" fmla="*/ 87280 w 84573"/>
                <a:gd name="connsiteY5" fmla="*/ 46510 h 93019"/>
                <a:gd name="connsiteX6" fmla="*/ 58525 w 84573"/>
                <a:gd name="connsiteY6" fmla="*/ 60040 h 93019"/>
                <a:gd name="connsiteX7" fmla="*/ 39834 w 84573"/>
                <a:gd name="connsiteY7" fmla="*/ 57503 h 93019"/>
                <a:gd name="connsiteX8" fmla="*/ 35605 w 84573"/>
                <a:gd name="connsiteY8" fmla="*/ 38053 h 93019"/>
                <a:gd name="connsiteX9" fmla="*/ 57679 w 84573"/>
                <a:gd name="connsiteY9" fmla="*/ 32134 h 93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573" h="93019">
                  <a:moveTo>
                    <a:pt x="22919" y="0"/>
                  </a:moveTo>
                  <a:lnTo>
                    <a:pt x="0" y="52514"/>
                  </a:lnTo>
                  <a:lnTo>
                    <a:pt x="22919" y="69426"/>
                  </a:lnTo>
                  <a:cubicBezTo>
                    <a:pt x="22919" y="69426"/>
                    <a:pt x="15308" y="93950"/>
                    <a:pt x="18691" y="93104"/>
                  </a:cubicBezTo>
                  <a:cubicBezTo>
                    <a:pt x="22074" y="92258"/>
                    <a:pt x="52013" y="93104"/>
                    <a:pt x="52013" y="93104"/>
                  </a:cubicBezTo>
                  <a:lnTo>
                    <a:pt x="87280" y="46510"/>
                  </a:lnTo>
                  <a:lnTo>
                    <a:pt x="58525" y="60040"/>
                  </a:lnTo>
                  <a:lnTo>
                    <a:pt x="39834" y="57503"/>
                  </a:lnTo>
                  <a:lnTo>
                    <a:pt x="35605" y="38053"/>
                  </a:lnTo>
                  <a:lnTo>
                    <a:pt x="57679" y="32134"/>
                  </a:ln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197" name="Freeform 196">
              <a:extLst>
                <a:ext uri="{FF2B5EF4-FFF2-40B4-BE49-F238E27FC236}">
                  <a16:creationId xmlns:a16="http://schemas.microsoft.com/office/drawing/2014/main" id="{97842782-0844-4743-85F5-92C35B7EBD15}"/>
                </a:ext>
              </a:extLst>
            </p:cNvPr>
            <p:cNvSpPr/>
            <p:nvPr/>
          </p:nvSpPr>
          <p:spPr>
            <a:xfrm>
              <a:off x="4044292" y="4705235"/>
              <a:ext cx="30165" cy="90484"/>
            </a:xfrm>
            <a:custGeom>
              <a:avLst/>
              <a:gdLst>
                <a:gd name="connsiteX0" fmla="*/ 0 w 33829"/>
                <a:gd name="connsiteY0" fmla="*/ 0 h 101475"/>
                <a:gd name="connsiteX1" fmla="*/ 37297 w 33829"/>
                <a:gd name="connsiteY1" fmla="*/ 0 h 101475"/>
                <a:gd name="connsiteX2" fmla="*/ 33407 w 33829"/>
                <a:gd name="connsiteY2" fmla="*/ 107564 h 101475"/>
                <a:gd name="connsiteX3" fmla="*/ 9303 w 33829"/>
                <a:gd name="connsiteY3" fmla="*/ 18604 h 101475"/>
              </a:gdLst>
              <a:ahLst/>
              <a:cxnLst>
                <a:cxn ang="0">
                  <a:pos x="connsiteX0" y="connsiteY0"/>
                </a:cxn>
                <a:cxn ang="0">
                  <a:pos x="connsiteX1" y="connsiteY1"/>
                </a:cxn>
                <a:cxn ang="0">
                  <a:pos x="connsiteX2" y="connsiteY2"/>
                </a:cxn>
                <a:cxn ang="0">
                  <a:pos x="connsiteX3" y="connsiteY3"/>
                </a:cxn>
              </a:cxnLst>
              <a:rect l="l" t="t" r="r" b="b"/>
              <a:pathLst>
                <a:path w="33829" h="101475">
                  <a:moveTo>
                    <a:pt x="0" y="0"/>
                  </a:moveTo>
                  <a:lnTo>
                    <a:pt x="37297" y="0"/>
                  </a:lnTo>
                  <a:cubicBezTo>
                    <a:pt x="37297" y="0"/>
                    <a:pt x="11925" y="34671"/>
                    <a:pt x="33407" y="107564"/>
                  </a:cubicBezTo>
                  <a:cubicBezTo>
                    <a:pt x="33407" y="107564"/>
                    <a:pt x="2537" y="94880"/>
                    <a:pt x="9303" y="18604"/>
                  </a:cubicBez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198" name="Freeform 197">
              <a:extLst>
                <a:ext uri="{FF2B5EF4-FFF2-40B4-BE49-F238E27FC236}">
                  <a16:creationId xmlns:a16="http://schemas.microsoft.com/office/drawing/2014/main" id="{4429D577-153D-914D-84DE-7256CE31B56F}"/>
                </a:ext>
              </a:extLst>
            </p:cNvPr>
            <p:cNvSpPr/>
            <p:nvPr/>
          </p:nvSpPr>
          <p:spPr>
            <a:xfrm>
              <a:off x="4211255" y="4795869"/>
              <a:ext cx="15083" cy="52782"/>
            </a:xfrm>
            <a:custGeom>
              <a:avLst/>
              <a:gdLst>
                <a:gd name="connsiteX0" fmla="*/ 16915 w 16914"/>
                <a:gd name="connsiteY0" fmla="*/ 0 h 59194"/>
                <a:gd name="connsiteX1" fmla="*/ 21989 w 16914"/>
                <a:gd name="connsiteY1" fmla="*/ 61816 h 59194"/>
                <a:gd name="connsiteX2" fmla="*/ 0 w 16914"/>
                <a:gd name="connsiteY2" fmla="*/ 25369 h 59194"/>
                <a:gd name="connsiteX3" fmla="*/ 16915 w 16914"/>
                <a:gd name="connsiteY3" fmla="*/ 0 h 59194"/>
              </a:gdLst>
              <a:ahLst/>
              <a:cxnLst>
                <a:cxn ang="0">
                  <a:pos x="connsiteX0" y="connsiteY0"/>
                </a:cxn>
                <a:cxn ang="0">
                  <a:pos x="connsiteX1" y="connsiteY1"/>
                </a:cxn>
                <a:cxn ang="0">
                  <a:pos x="connsiteX2" y="connsiteY2"/>
                </a:cxn>
                <a:cxn ang="0">
                  <a:pos x="connsiteX3" y="connsiteY3"/>
                </a:cxn>
              </a:cxnLst>
              <a:rect l="l" t="t" r="r" b="b"/>
              <a:pathLst>
                <a:path w="16914" h="59194">
                  <a:moveTo>
                    <a:pt x="16915" y="0"/>
                  </a:moveTo>
                  <a:lnTo>
                    <a:pt x="21989" y="61816"/>
                  </a:lnTo>
                  <a:lnTo>
                    <a:pt x="0" y="25369"/>
                  </a:lnTo>
                  <a:lnTo>
                    <a:pt x="16915" y="0"/>
                  </a:ln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199" name="Freeform 198">
              <a:extLst>
                <a:ext uri="{FF2B5EF4-FFF2-40B4-BE49-F238E27FC236}">
                  <a16:creationId xmlns:a16="http://schemas.microsoft.com/office/drawing/2014/main" id="{34E270C4-5DD3-EF47-B7E4-4AC5426DD119}"/>
                </a:ext>
              </a:extLst>
            </p:cNvPr>
            <p:cNvSpPr/>
            <p:nvPr/>
          </p:nvSpPr>
          <p:spPr>
            <a:xfrm>
              <a:off x="4245342" y="4906108"/>
              <a:ext cx="45247" cy="30161"/>
            </a:xfrm>
            <a:custGeom>
              <a:avLst/>
              <a:gdLst>
                <a:gd name="connsiteX0" fmla="*/ 0 w 50744"/>
                <a:gd name="connsiteY0" fmla="*/ 13615 h 33825"/>
                <a:gd name="connsiteX1" fmla="*/ 0 w 50744"/>
                <a:gd name="connsiteY1" fmla="*/ 35601 h 33825"/>
                <a:gd name="connsiteX2" fmla="*/ 53366 w 50744"/>
                <a:gd name="connsiteY2" fmla="*/ 17843 h 33825"/>
                <a:gd name="connsiteX3" fmla="*/ 53366 w 50744"/>
                <a:gd name="connsiteY3" fmla="*/ 0 h 33825"/>
              </a:gdLst>
              <a:ahLst/>
              <a:cxnLst>
                <a:cxn ang="0">
                  <a:pos x="connsiteX0" y="connsiteY0"/>
                </a:cxn>
                <a:cxn ang="0">
                  <a:pos x="connsiteX1" y="connsiteY1"/>
                </a:cxn>
                <a:cxn ang="0">
                  <a:pos x="connsiteX2" y="connsiteY2"/>
                </a:cxn>
                <a:cxn ang="0">
                  <a:pos x="connsiteX3" y="connsiteY3"/>
                </a:cxn>
              </a:cxnLst>
              <a:rect l="l" t="t" r="r" b="b"/>
              <a:pathLst>
                <a:path w="50744" h="33825">
                  <a:moveTo>
                    <a:pt x="0" y="13615"/>
                  </a:moveTo>
                  <a:lnTo>
                    <a:pt x="0" y="35601"/>
                  </a:lnTo>
                  <a:lnTo>
                    <a:pt x="53366" y="17843"/>
                  </a:lnTo>
                  <a:lnTo>
                    <a:pt x="53366" y="0"/>
                  </a:ln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200" name="Freeform 199">
              <a:extLst>
                <a:ext uri="{FF2B5EF4-FFF2-40B4-BE49-F238E27FC236}">
                  <a16:creationId xmlns:a16="http://schemas.microsoft.com/office/drawing/2014/main" id="{19DA5873-44A1-F64B-9C94-B122981F0CCD}"/>
                </a:ext>
              </a:extLst>
            </p:cNvPr>
            <p:cNvSpPr/>
            <p:nvPr/>
          </p:nvSpPr>
          <p:spPr>
            <a:xfrm>
              <a:off x="4189309" y="5051183"/>
              <a:ext cx="196072" cy="324233"/>
            </a:xfrm>
            <a:custGeom>
              <a:avLst/>
              <a:gdLst>
                <a:gd name="connsiteX0" fmla="*/ 0 w 219891"/>
                <a:gd name="connsiteY0" fmla="*/ 0 h 363620"/>
                <a:gd name="connsiteX1" fmla="*/ 0 w 219891"/>
                <a:gd name="connsiteY1" fmla="*/ 13530 h 363620"/>
                <a:gd name="connsiteX2" fmla="*/ 37466 w 219891"/>
                <a:gd name="connsiteY2" fmla="*/ 33910 h 363620"/>
                <a:gd name="connsiteX3" fmla="*/ 37466 w 219891"/>
                <a:gd name="connsiteY3" fmla="*/ 47440 h 363620"/>
                <a:gd name="connsiteX4" fmla="*/ 169 w 219891"/>
                <a:gd name="connsiteY4" fmla="*/ 50822 h 363620"/>
                <a:gd name="connsiteX5" fmla="*/ 6089 w 219891"/>
                <a:gd name="connsiteY5" fmla="*/ 66044 h 363620"/>
                <a:gd name="connsiteX6" fmla="*/ 49306 w 219891"/>
                <a:gd name="connsiteY6" fmla="*/ 82195 h 363620"/>
                <a:gd name="connsiteX7" fmla="*/ 49306 w 219891"/>
                <a:gd name="connsiteY7" fmla="*/ 100799 h 363620"/>
                <a:gd name="connsiteX8" fmla="*/ 34929 w 219891"/>
                <a:gd name="connsiteY8" fmla="*/ 111792 h 363620"/>
                <a:gd name="connsiteX9" fmla="*/ 87449 w 219891"/>
                <a:gd name="connsiteY9" fmla="*/ 160923 h 363620"/>
                <a:gd name="connsiteX10" fmla="*/ 87449 w 219891"/>
                <a:gd name="connsiteY10" fmla="*/ 231280 h 363620"/>
                <a:gd name="connsiteX11" fmla="*/ 111214 w 219891"/>
                <a:gd name="connsiteY11" fmla="*/ 261807 h 363620"/>
                <a:gd name="connsiteX12" fmla="*/ 148427 w 219891"/>
                <a:gd name="connsiteY12" fmla="*/ 270263 h 363620"/>
                <a:gd name="connsiteX13" fmla="*/ 156123 w 219891"/>
                <a:gd name="connsiteY13" fmla="*/ 270263 h 363620"/>
                <a:gd name="connsiteX14" fmla="*/ 147665 w 219891"/>
                <a:gd name="connsiteY14" fmla="*/ 299860 h 363620"/>
                <a:gd name="connsiteX15" fmla="*/ 136417 w 219891"/>
                <a:gd name="connsiteY15" fmla="*/ 310093 h 363620"/>
                <a:gd name="connsiteX16" fmla="*/ 204076 w 219891"/>
                <a:gd name="connsiteY16" fmla="*/ 366834 h 363620"/>
                <a:gd name="connsiteX17" fmla="*/ 220991 w 219891"/>
                <a:gd name="connsiteY17" fmla="*/ 345609 h 363620"/>
                <a:gd name="connsiteX18" fmla="*/ 208305 w 219891"/>
                <a:gd name="connsiteY18" fmla="*/ 285485 h 363620"/>
                <a:gd name="connsiteX19" fmla="*/ 156799 w 219891"/>
                <a:gd name="connsiteY19" fmla="*/ 217073 h 363620"/>
                <a:gd name="connsiteX20" fmla="*/ 110622 w 219891"/>
                <a:gd name="connsiteY20" fmla="*/ 107733 h 363620"/>
                <a:gd name="connsiteX21" fmla="*/ 52520 w 219891"/>
                <a:gd name="connsiteY21" fmla="*/ 29005 h 363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19891" h="363620">
                  <a:moveTo>
                    <a:pt x="0" y="0"/>
                  </a:moveTo>
                  <a:lnTo>
                    <a:pt x="0" y="13530"/>
                  </a:lnTo>
                  <a:lnTo>
                    <a:pt x="37466" y="33910"/>
                  </a:lnTo>
                  <a:lnTo>
                    <a:pt x="37466" y="47440"/>
                  </a:lnTo>
                  <a:lnTo>
                    <a:pt x="169" y="50822"/>
                  </a:lnTo>
                  <a:lnTo>
                    <a:pt x="6089" y="66044"/>
                  </a:lnTo>
                  <a:lnTo>
                    <a:pt x="49306" y="82195"/>
                  </a:lnTo>
                  <a:lnTo>
                    <a:pt x="49306" y="100799"/>
                  </a:lnTo>
                  <a:lnTo>
                    <a:pt x="34929" y="111792"/>
                  </a:lnTo>
                  <a:lnTo>
                    <a:pt x="87449" y="160923"/>
                  </a:lnTo>
                  <a:lnTo>
                    <a:pt x="87449" y="231280"/>
                  </a:lnTo>
                  <a:lnTo>
                    <a:pt x="111214" y="261807"/>
                  </a:lnTo>
                  <a:lnTo>
                    <a:pt x="148427" y="270263"/>
                  </a:lnTo>
                  <a:cubicBezTo>
                    <a:pt x="148427" y="270263"/>
                    <a:pt x="156123" y="265190"/>
                    <a:pt x="156123" y="270263"/>
                  </a:cubicBezTo>
                  <a:cubicBezTo>
                    <a:pt x="153992" y="280313"/>
                    <a:pt x="151166" y="290202"/>
                    <a:pt x="147665" y="299860"/>
                  </a:cubicBezTo>
                  <a:lnTo>
                    <a:pt x="136417" y="310093"/>
                  </a:lnTo>
                  <a:lnTo>
                    <a:pt x="204076" y="366834"/>
                  </a:lnTo>
                  <a:lnTo>
                    <a:pt x="220991" y="345609"/>
                  </a:lnTo>
                  <a:lnTo>
                    <a:pt x="208305" y="285485"/>
                  </a:lnTo>
                  <a:lnTo>
                    <a:pt x="156799" y="217073"/>
                  </a:lnTo>
                  <a:cubicBezTo>
                    <a:pt x="156799" y="217073"/>
                    <a:pt x="109354" y="110270"/>
                    <a:pt x="110622" y="107733"/>
                  </a:cubicBezTo>
                  <a:cubicBezTo>
                    <a:pt x="111891" y="105196"/>
                    <a:pt x="52520" y="29005"/>
                    <a:pt x="52520" y="29005"/>
                  </a:cubicBezTo>
                  <a:close/>
                </a:path>
              </a:pathLst>
            </a:custGeom>
            <a:solidFill>
              <a:schemeClr val="accent1"/>
            </a:solidFill>
            <a:ln w="8446" cap="flat">
              <a:noFill/>
              <a:prstDash val="solid"/>
              <a:miter/>
            </a:ln>
          </p:spPr>
          <p:txBody>
            <a:bodyPr rtlCol="0" anchor="ctr"/>
            <a:lstStyle/>
            <a:p>
              <a:endParaRPr lang="en-US" dirty="0">
                <a:latin typeface="Roboto" panose="02000000000000000000" pitchFamily="2" charset="0"/>
              </a:endParaRPr>
            </a:p>
          </p:txBody>
        </p:sp>
        <p:sp>
          <p:nvSpPr>
            <p:cNvPr id="201" name="Freeform 200">
              <a:extLst>
                <a:ext uri="{FF2B5EF4-FFF2-40B4-BE49-F238E27FC236}">
                  <a16:creationId xmlns:a16="http://schemas.microsoft.com/office/drawing/2014/main" id="{E182DCF2-DC45-354B-B878-834F99273706}"/>
                </a:ext>
              </a:extLst>
            </p:cNvPr>
            <p:cNvSpPr/>
            <p:nvPr/>
          </p:nvSpPr>
          <p:spPr>
            <a:xfrm>
              <a:off x="4742385" y="4305900"/>
              <a:ext cx="610840" cy="1221529"/>
            </a:xfrm>
            <a:custGeom>
              <a:avLst/>
              <a:gdLst>
                <a:gd name="connsiteX0" fmla="*/ 267844 w 685045"/>
                <a:gd name="connsiteY0" fmla="*/ 1333727 h 1369919"/>
                <a:gd name="connsiteX1" fmla="*/ 228010 w 685045"/>
                <a:gd name="connsiteY1" fmla="*/ 1120206 h 1369919"/>
                <a:gd name="connsiteX2" fmla="*/ 93792 w 685045"/>
                <a:gd name="connsiteY2" fmla="*/ 903048 h 1369919"/>
                <a:gd name="connsiteX3" fmla="*/ 53958 w 685045"/>
                <a:gd name="connsiteY3" fmla="*/ 780009 h 1369919"/>
                <a:gd name="connsiteX4" fmla="*/ 0 w 685045"/>
                <a:gd name="connsiteY4" fmla="*/ 731554 h 1369919"/>
                <a:gd name="connsiteX5" fmla="*/ 0 w 685045"/>
                <a:gd name="connsiteY5" fmla="*/ 637013 h 1369919"/>
                <a:gd name="connsiteX6" fmla="*/ 190037 w 685045"/>
                <a:gd name="connsiteY6" fmla="*/ 0 h 1369919"/>
                <a:gd name="connsiteX7" fmla="*/ 693164 w 685045"/>
                <a:gd name="connsiteY7" fmla="*/ 126844 h 1369919"/>
                <a:gd name="connsiteX8" fmla="*/ 532475 w 685045"/>
                <a:gd name="connsiteY8" fmla="*/ 1377362 h 136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045" h="1369919">
                  <a:moveTo>
                    <a:pt x="267844" y="1333727"/>
                  </a:moveTo>
                  <a:cubicBezTo>
                    <a:pt x="266068" y="1328315"/>
                    <a:pt x="228010" y="1120206"/>
                    <a:pt x="228010" y="1120206"/>
                  </a:cubicBezTo>
                  <a:cubicBezTo>
                    <a:pt x="228010" y="1120206"/>
                    <a:pt x="93792" y="908460"/>
                    <a:pt x="93792" y="903048"/>
                  </a:cubicBezTo>
                  <a:cubicBezTo>
                    <a:pt x="93792" y="897636"/>
                    <a:pt x="53958" y="780009"/>
                    <a:pt x="53958" y="780009"/>
                  </a:cubicBezTo>
                  <a:lnTo>
                    <a:pt x="0" y="731554"/>
                  </a:lnTo>
                  <a:lnTo>
                    <a:pt x="0" y="637013"/>
                  </a:lnTo>
                  <a:lnTo>
                    <a:pt x="190037" y="0"/>
                  </a:lnTo>
                  <a:cubicBezTo>
                    <a:pt x="190037" y="0"/>
                    <a:pt x="504988" y="99531"/>
                    <a:pt x="693164" y="126844"/>
                  </a:cubicBezTo>
                  <a:lnTo>
                    <a:pt x="532475" y="1377362"/>
                  </a:lnTo>
                  <a:close/>
                </a:path>
              </a:pathLst>
            </a:custGeom>
            <a:solidFill>
              <a:schemeClr val="accent3"/>
            </a:solidFill>
            <a:ln w="8446" cap="flat">
              <a:noFill/>
              <a:prstDash val="solid"/>
              <a:miter/>
            </a:ln>
          </p:spPr>
          <p:txBody>
            <a:bodyPr rtlCol="0" anchor="ctr"/>
            <a:lstStyle/>
            <a:p>
              <a:endParaRPr lang="en-US" dirty="0">
                <a:latin typeface="Roboto" panose="02000000000000000000" pitchFamily="2" charset="0"/>
              </a:endParaRPr>
            </a:p>
          </p:txBody>
        </p:sp>
        <p:sp>
          <p:nvSpPr>
            <p:cNvPr id="202" name="Freeform 201">
              <a:extLst>
                <a:ext uri="{FF2B5EF4-FFF2-40B4-BE49-F238E27FC236}">
                  <a16:creationId xmlns:a16="http://schemas.microsoft.com/office/drawing/2014/main" id="{981B185A-0043-1840-95DB-6E0DC2456C85}"/>
                </a:ext>
              </a:extLst>
            </p:cNvPr>
            <p:cNvSpPr/>
            <p:nvPr/>
          </p:nvSpPr>
          <p:spPr>
            <a:xfrm>
              <a:off x="5757511" y="4443888"/>
              <a:ext cx="656088" cy="1153666"/>
            </a:xfrm>
            <a:custGeom>
              <a:avLst/>
              <a:gdLst>
                <a:gd name="connsiteX0" fmla="*/ 0 w 735789"/>
                <a:gd name="connsiteY0" fmla="*/ 17927 h 1293813"/>
                <a:gd name="connsiteX1" fmla="*/ 0 w 735789"/>
                <a:gd name="connsiteY1" fmla="*/ 1276562 h 1293813"/>
                <a:gd name="connsiteX2" fmla="*/ 424813 w 735789"/>
                <a:gd name="connsiteY2" fmla="*/ 1259650 h 1293813"/>
                <a:gd name="connsiteX3" fmla="*/ 406799 w 735789"/>
                <a:gd name="connsiteY3" fmla="*/ 834890 h 1293813"/>
                <a:gd name="connsiteX4" fmla="*/ 738919 w 735789"/>
                <a:gd name="connsiteY4" fmla="*/ 326413 h 1293813"/>
                <a:gd name="connsiteX5" fmla="*/ 640729 w 735789"/>
                <a:gd name="connsiteY5" fmla="*/ 296478 h 1293813"/>
                <a:gd name="connsiteX6" fmla="*/ 520550 w 735789"/>
                <a:gd name="connsiteY6" fmla="*/ 344340 h 1293813"/>
                <a:gd name="connsiteX7" fmla="*/ 535519 w 735789"/>
                <a:gd name="connsiteY7" fmla="*/ 286415 h 1293813"/>
                <a:gd name="connsiteX8" fmla="*/ 445702 w 735789"/>
                <a:gd name="connsiteY8" fmla="*/ 132003 h 1293813"/>
                <a:gd name="connsiteX9" fmla="*/ 427773 w 735789"/>
                <a:gd name="connsiteY9" fmla="*/ 132003 h 1293813"/>
                <a:gd name="connsiteX10" fmla="*/ 424813 w 735789"/>
                <a:gd name="connsiteY10" fmla="*/ 161853 h 1293813"/>
                <a:gd name="connsiteX11" fmla="*/ 369417 w 735789"/>
                <a:gd name="connsiteY11" fmla="*/ 99023 h 1293813"/>
                <a:gd name="connsiteX12" fmla="*/ 369417 w 735789"/>
                <a:gd name="connsiteY12" fmla="*/ 0 h 1293813"/>
                <a:gd name="connsiteX13" fmla="*/ 0 w 735789"/>
                <a:gd name="connsiteY13" fmla="*/ 17927 h 1293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5789" h="1293813">
                  <a:moveTo>
                    <a:pt x="0" y="17927"/>
                  </a:moveTo>
                  <a:lnTo>
                    <a:pt x="0" y="1276562"/>
                  </a:lnTo>
                  <a:cubicBezTo>
                    <a:pt x="0" y="1276562"/>
                    <a:pt x="269198" y="1328146"/>
                    <a:pt x="424813" y="1259650"/>
                  </a:cubicBezTo>
                  <a:lnTo>
                    <a:pt x="406799" y="834890"/>
                  </a:lnTo>
                  <a:lnTo>
                    <a:pt x="738919" y="326413"/>
                  </a:lnTo>
                  <a:lnTo>
                    <a:pt x="640729" y="296478"/>
                  </a:lnTo>
                  <a:lnTo>
                    <a:pt x="520550" y="344340"/>
                  </a:lnTo>
                  <a:lnTo>
                    <a:pt x="535519" y="286415"/>
                  </a:lnTo>
                  <a:lnTo>
                    <a:pt x="445702" y="132003"/>
                  </a:lnTo>
                  <a:lnTo>
                    <a:pt x="427773" y="132003"/>
                  </a:lnTo>
                  <a:lnTo>
                    <a:pt x="424813" y="161853"/>
                  </a:lnTo>
                  <a:lnTo>
                    <a:pt x="369417" y="99023"/>
                  </a:lnTo>
                  <a:lnTo>
                    <a:pt x="369417" y="0"/>
                  </a:lnTo>
                  <a:cubicBezTo>
                    <a:pt x="369417" y="0"/>
                    <a:pt x="137601" y="17927"/>
                    <a:pt x="0" y="17927"/>
                  </a:cubicBezTo>
                  <a:close/>
                </a:path>
              </a:pathLst>
            </a:custGeom>
            <a:solidFill>
              <a:schemeClr val="accent3"/>
            </a:solidFill>
            <a:ln w="8446" cap="flat">
              <a:noFill/>
              <a:prstDash val="solid"/>
              <a:miter/>
            </a:ln>
          </p:spPr>
          <p:txBody>
            <a:bodyPr rtlCol="0" anchor="ctr"/>
            <a:lstStyle/>
            <a:p>
              <a:endParaRPr lang="en-US" dirty="0">
                <a:latin typeface="Roboto" panose="02000000000000000000" pitchFamily="2" charset="0"/>
              </a:endParaRPr>
            </a:p>
          </p:txBody>
        </p:sp>
        <p:sp>
          <p:nvSpPr>
            <p:cNvPr id="203" name="Freeform 202">
              <a:extLst>
                <a:ext uri="{FF2B5EF4-FFF2-40B4-BE49-F238E27FC236}">
                  <a16:creationId xmlns:a16="http://schemas.microsoft.com/office/drawing/2014/main" id="{89E02B07-7447-C34C-B314-4B5E58FAC5D5}"/>
                </a:ext>
              </a:extLst>
            </p:cNvPr>
            <p:cNvSpPr/>
            <p:nvPr/>
          </p:nvSpPr>
          <p:spPr>
            <a:xfrm>
              <a:off x="5232263" y="4421267"/>
              <a:ext cx="505263" cy="1153666"/>
            </a:xfrm>
            <a:custGeom>
              <a:avLst/>
              <a:gdLst>
                <a:gd name="connsiteX0" fmla="*/ 166610 w 566642"/>
                <a:gd name="connsiteY0" fmla="*/ 0 h 1293813"/>
                <a:gd name="connsiteX1" fmla="*/ 569433 w 566642"/>
                <a:gd name="connsiteY1" fmla="*/ 34671 h 1293813"/>
                <a:gd name="connsiteX2" fmla="*/ 569433 w 566642"/>
                <a:gd name="connsiteY2" fmla="*/ 1301931 h 1293813"/>
                <a:gd name="connsiteX3" fmla="*/ 0 w 566642"/>
                <a:gd name="connsiteY3" fmla="*/ 1247811 h 1293813"/>
              </a:gdLst>
              <a:ahLst/>
              <a:cxnLst>
                <a:cxn ang="0">
                  <a:pos x="connsiteX0" y="connsiteY0"/>
                </a:cxn>
                <a:cxn ang="0">
                  <a:pos x="connsiteX1" y="connsiteY1"/>
                </a:cxn>
                <a:cxn ang="0">
                  <a:pos x="connsiteX2" y="connsiteY2"/>
                </a:cxn>
                <a:cxn ang="0">
                  <a:pos x="connsiteX3" y="connsiteY3"/>
                </a:cxn>
              </a:cxnLst>
              <a:rect l="l" t="t" r="r" b="b"/>
              <a:pathLst>
                <a:path w="566642" h="1293813">
                  <a:moveTo>
                    <a:pt x="166610" y="0"/>
                  </a:moveTo>
                  <a:cubicBezTo>
                    <a:pt x="166610" y="0"/>
                    <a:pt x="454836" y="38138"/>
                    <a:pt x="569433" y="34671"/>
                  </a:cubicBezTo>
                  <a:lnTo>
                    <a:pt x="569433" y="1301931"/>
                  </a:lnTo>
                  <a:cubicBezTo>
                    <a:pt x="569433" y="1301931"/>
                    <a:pt x="197902" y="1294321"/>
                    <a:pt x="0" y="1247811"/>
                  </a:cubicBezTo>
                  <a:close/>
                </a:path>
              </a:pathLst>
            </a:custGeom>
            <a:solidFill>
              <a:schemeClr val="accent3"/>
            </a:solidFill>
            <a:ln w="8446" cap="flat">
              <a:noFill/>
              <a:prstDash val="solid"/>
              <a:miter/>
            </a:ln>
          </p:spPr>
          <p:txBody>
            <a:bodyPr rtlCol="0" anchor="ctr"/>
            <a:lstStyle/>
            <a:p>
              <a:endParaRPr lang="en-US" dirty="0">
                <a:latin typeface="Roboto" panose="02000000000000000000" pitchFamily="2" charset="0"/>
              </a:endParaRPr>
            </a:p>
          </p:txBody>
        </p:sp>
        <p:sp>
          <p:nvSpPr>
            <p:cNvPr id="204" name="Freeform 203">
              <a:extLst>
                <a:ext uri="{FF2B5EF4-FFF2-40B4-BE49-F238E27FC236}">
                  <a16:creationId xmlns:a16="http://schemas.microsoft.com/office/drawing/2014/main" id="{CF915FB4-32D3-5448-ACC6-D92584162770}"/>
                </a:ext>
              </a:extLst>
            </p:cNvPr>
            <p:cNvSpPr/>
            <p:nvPr/>
          </p:nvSpPr>
          <p:spPr>
            <a:xfrm>
              <a:off x="6141383" y="4745274"/>
              <a:ext cx="1380047" cy="1425117"/>
            </a:xfrm>
            <a:custGeom>
              <a:avLst/>
              <a:gdLst>
                <a:gd name="connsiteX0" fmla="*/ 24162 w 1547695"/>
                <a:gd name="connsiteY0" fmla="*/ 906346 h 1598239"/>
                <a:gd name="connsiteX1" fmla="*/ 228 w 1547695"/>
                <a:gd name="connsiteY1" fmla="*/ 505517 h 1598239"/>
                <a:gd name="connsiteX2" fmla="*/ 332348 w 1547695"/>
                <a:gd name="connsiteY2" fmla="*/ 0 h 1598239"/>
                <a:gd name="connsiteX3" fmla="*/ 371252 w 1547695"/>
                <a:gd name="connsiteY3" fmla="*/ 0 h 1598239"/>
                <a:gd name="connsiteX4" fmla="*/ 416075 w 1547695"/>
                <a:gd name="connsiteY4" fmla="*/ 59870 h 1598239"/>
                <a:gd name="connsiteX5" fmla="*/ 535747 w 1547695"/>
                <a:gd name="connsiteY5" fmla="*/ 83802 h 1598239"/>
                <a:gd name="connsiteX6" fmla="*/ 563064 w 1547695"/>
                <a:gd name="connsiteY6" fmla="*/ 152551 h 1598239"/>
                <a:gd name="connsiteX7" fmla="*/ 649837 w 1547695"/>
                <a:gd name="connsiteY7" fmla="*/ 92766 h 1598239"/>
                <a:gd name="connsiteX8" fmla="*/ 730604 w 1547695"/>
                <a:gd name="connsiteY8" fmla="*/ 98769 h 1598239"/>
                <a:gd name="connsiteX9" fmla="*/ 742614 w 1547695"/>
                <a:gd name="connsiteY9" fmla="*/ 195848 h 1598239"/>
                <a:gd name="connsiteX10" fmla="*/ 787438 w 1547695"/>
                <a:gd name="connsiteY10" fmla="*/ 254281 h 1598239"/>
                <a:gd name="connsiteX11" fmla="*/ 787438 w 1547695"/>
                <a:gd name="connsiteY11" fmla="*/ 320071 h 1598239"/>
                <a:gd name="connsiteX12" fmla="*/ 838182 w 1547695"/>
                <a:gd name="connsiteY12" fmla="*/ 391865 h 1598239"/>
                <a:gd name="connsiteX13" fmla="*/ 816785 w 1547695"/>
                <a:gd name="connsiteY13" fmla="*/ 433723 h 1598239"/>
                <a:gd name="connsiteX14" fmla="*/ 894592 w 1547695"/>
                <a:gd name="connsiteY14" fmla="*/ 427804 h 1598239"/>
                <a:gd name="connsiteX15" fmla="*/ 930452 w 1547695"/>
                <a:gd name="connsiteY15" fmla="*/ 511521 h 1598239"/>
                <a:gd name="connsiteX16" fmla="*/ 1008259 w 1547695"/>
                <a:gd name="connsiteY16" fmla="*/ 523445 h 1598239"/>
                <a:gd name="connsiteX17" fmla="*/ 1130891 w 1547695"/>
                <a:gd name="connsiteY17" fmla="*/ 938564 h 1598239"/>
                <a:gd name="connsiteX18" fmla="*/ 1199734 w 1547695"/>
                <a:gd name="connsiteY18" fmla="*/ 1008075 h 1598239"/>
                <a:gd name="connsiteX19" fmla="*/ 1427067 w 1547695"/>
                <a:gd name="connsiteY19" fmla="*/ 1052893 h 1598239"/>
                <a:gd name="connsiteX20" fmla="*/ 1528555 w 1547695"/>
                <a:gd name="connsiteY20" fmla="*/ 990148 h 1598239"/>
                <a:gd name="connsiteX21" fmla="*/ 1552490 w 1547695"/>
                <a:gd name="connsiteY21" fmla="*/ 1023043 h 1598239"/>
                <a:gd name="connsiteX22" fmla="*/ 1504621 w 1547695"/>
                <a:gd name="connsiteY22" fmla="*/ 1076825 h 1598239"/>
                <a:gd name="connsiteX23" fmla="*/ 1457175 w 1547695"/>
                <a:gd name="connsiteY23" fmla="*/ 1160542 h 1598239"/>
                <a:gd name="connsiteX24" fmla="*/ 1370403 w 1547695"/>
                <a:gd name="connsiteY24" fmla="*/ 1217368 h 1598239"/>
                <a:gd name="connsiteX25" fmla="*/ 1412690 w 1547695"/>
                <a:gd name="connsiteY25" fmla="*/ 1235296 h 1598239"/>
                <a:gd name="connsiteX26" fmla="*/ 1376831 w 1547695"/>
                <a:gd name="connsiteY26" fmla="*/ 1268191 h 1598239"/>
                <a:gd name="connsiteX27" fmla="*/ 1346891 w 1547695"/>
                <a:gd name="connsiteY27" fmla="*/ 1235296 h 1598239"/>
                <a:gd name="connsiteX28" fmla="*/ 1248110 w 1547695"/>
                <a:gd name="connsiteY28" fmla="*/ 1298211 h 1598239"/>
                <a:gd name="connsiteX29" fmla="*/ 1206246 w 1547695"/>
                <a:gd name="connsiteY29" fmla="*/ 1381928 h 1598239"/>
                <a:gd name="connsiteX30" fmla="*/ 1268999 w 1547695"/>
                <a:gd name="connsiteY30" fmla="*/ 1381928 h 1598239"/>
                <a:gd name="connsiteX31" fmla="*/ 1256567 w 1547695"/>
                <a:gd name="connsiteY31" fmla="*/ 1405775 h 1598239"/>
                <a:gd name="connsiteX32" fmla="*/ 1193729 w 1547695"/>
                <a:gd name="connsiteY32" fmla="*/ 1438670 h 1598239"/>
                <a:gd name="connsiteX33" fmla="*/ 1187724 w 1547695"/>
                <a:gd name="connsiteY33" fmla="*/ 1471649 h 1598239"/>
                <a:gd name="connsiteX34" fmla="*/ 1124971 w 1547695"/>
                <a:gd name="connsiteY34" fmla="*/ 1471649 h 1598239"/>
                <a:gd name="connsiteX35" fmla="*/ 1059088 w 1547695"/>
                <a:gd name="connsiteY35" fmla="*/ 1552407 h 1598239"/>
                <a:gd name="connsiteX36" fmla="*/ 999294 w 1547695"/>
                <a:gd name="connsiteY36" fmla="*/ 1603145 h 1598239"/>
                <a:gd name="connsiteX37" fmla="*/ 984325 w 1547695"/>
                <a:gd name="connsiteY37" fmla="*/ 1573209 h 1598239"/>
                <a:gd name="connsiteX38" fmla="*/ 1041158 w 1547695"/>
                <a:gd name="connsiteY38" fmla="*/ 1534310 h 1598239"/>
                <a:gd name="connsiteX39" fmla="*/ 1029233 w 1547695"/>
                <a:gd name="connsiteY39" fmla="*/ 1495496 h 1598239"/>
                <a:gd name="connsiteX40" fmla="*/ 1074058 w 1547695"/>
                <a:gd name="connsiteY40" fmla="*/ 1405690 h 1598239"/>
                <a:gd name="connsiteX41" fmla="*/ 1062048 w 1547695"/>
                <a:gd name="connsiteY41" fmla="*/ 1214493 h 1598239"/>
                <a:gd name="connsiteX42" fmla="*/ 1142816 w 1547695"/>
                <a:gd name="connsiteY42" fmla="*/ 1268275 h 1598239"/>
                <a:gd name="connsiteX43" fmla="*/ 1163705 w 1547695"/>
                <a:gd name="connsiteY43" fmla="*/ 1250348 h 1598239"/>
                <a:gd name="connsiteX44" fmla="*/ 1151780 w 1547695"/>
                <a:gd name="connsiteY44" fmla="*/ 1199610 h 1598239"/>
                <a:gd name="connsiteX45" fmla="*/ 1196604 w 1547695"/>
                <a:gd name="connsiteY45" fmla="*/ 1208574 h 1598239"/>
                <a:gd name="connsiteX46" fmla="*/ 1199649 w 1547695"/>
                <a:gd name="connsiteY46" fmla="*/ 1184643 h 1598239"/>
                <a:gd name="connsiteX47" fmla="*/ 1151780 w 1547695"/>
                <a:gd name="connsiteY47" fmla="*/ 1175679 h 1598239"/>
                <a:gd name="connsiteX48" fmla="*/ 1148820 w 1547695"/>
                <a:gd name="connsiteY48" fmla="*/ 1133397 h 1598239"/>
                <a:gd name="connsiteX49" fmla="*/ 1071013 w 1547695"/>
                <a:gd name="connsiteY49" fmla="*/ 1073611 h 1598239"/>
                <a:gd name="connsiteX50" fmla="*/ 1005215 w 1547695"/>
                <a:gd name="connsiteY50" fmla="*/ 1091539 h 1598239"/>
                <a:gd name="connsiteX51" fmla="*/ 924447 w 1547695"/>
                <a:gd name="connsiteY51" fmla="*/ 1091539 h 1598239"/>
                <a:gd name="connsiteX52" fmla="*/ 804775 w 1547695"/>
                <a:gd name="connsiteY52" fmla="*/ 1106506 h 1598239"/>
                <a:gd name="connsiteX53" fmla="*/ 795810 w 1547695"/>
                <a:gd name="connsiteY53" fmla="*/ 1055768 h 1598239"/>
                <a:gd name="connsiteX54" fmla="*/ 745066 w 1547695"/>
                <a:gd name="connsiteY54" fmla="*/ 995898 h 1598239"/>
                <a:gd name="connsiteX55" fmla="*/ 742106 w 1547695"/>
                <a:gd name="connsiteY55" fmla="*/ 938395 h 1598239"/>
                <a:gd name="connsiteX56" fmla="*/ 709207 w 1547695"/>
                <a:gd name="connsiteY56" fmla="*/ 924104 h 1598239"/>
                <a:gd name="connsiteX57" fmla="*/ 688233 w 1547695"/>
                <a:gd name="connsiteY57" fmla="*/ 938395 h 1598239"/>
                <a:gd name="connsiteX58" fmla="*/ 610425 w 1547695"/>
                <a:gd name="connsiteY58" fmla="*/ 864318 h 1598239"/>
                <a:gd name="connsiteX59" fmla="*/ 517395 w 1547695"/>
                <a:gd name="connsiteY59" fmla="*/ 858314 h 1598239"/>
                <a:gd name="connsiteX60" fmla="*/ 451596 w 1547695"/>
                <a:gd name="connsiteY60" fmla="*/ 894253 h 1598239"/>
                <a:gd name="connsiteX61" fmla="*/ 466566 w 1547695"/>
                <a:gd name="connsiteY61" fmla="*/ 938395 h 1598239"/>
                <a:gd name="connsiteX62" fmla="*/ 433582 w 1547695"/>
                <a:gd name="connsiteY62" fmla="*/ 938395 h 1598239"/>
                <a:gd name="connsiteX63" fmla="*/ 430622 w 1547695"/>
                <a:gd name="connsiteY63" fmla="*/ 989978 h 1598239"/>
                <a:gd name="connsiteX64" fmla="*/ 209801 w 1547695"/>
                <a:gd name="connsiteY64" fmla="*/ 977971 h 1598239"/>
                <a:gd name="connsiteX65" fmla="*/ 152375 w 1547695"/>
                <a:gd name="connsiteY65" fmla="*/ 938395 h 1598239"/>
                <a:gd name="connsiteX66" fmla="*/ 119899 w 1547695"/>
                <a:gd name="connsiteY66" fmla="*/ 938395 h 1598239"/>
                <a:gd name="connsiteX67" fmla="*/ 113979 w 1547695"/>
                <a:gd name="connsiteY67" fmla="*/ 975011 h 1598239"/>
                <a:gd name="connsiteX68" fmla="*/ 48096 w 1547695"/>
                <a:gd name="connsiteY68" fmla="*/ 956915 h 1598239"/>
                <a:gd name="connsiteX69" fmla="*/ 98840 w 1547695"/>
                <a:gd name="connsiteY69" fmla="*/ 909221 h 1598239"/>
                <a:gd name="connsiteX70" fmla="*/ 53932 w 1547695"/>
                <a:gd name="connsiteY70" fmla="*/ 891209 h 1598239"/>
                <a:gd name="connsiteX71" fmla="*/ 101800 w 1547695"/>
                <a:gd name="connsiteY71" fmla="*/ 873282 h 1598239"/>
                <a:gd name="connsiteX72" fmla="*/ 47927 w 1547695"/>
                <a:gd name="connsiteY72" fmla="*/ 801488 h 1598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547695" h="1598239">
                  <a:moveTo>
                    <a:pt x="24162" y="906346"/>
                  </a:moveTo>
                  <a:cubicBezTo>
                    <a:pt x="24162" y="897382"/>
                    <a:pt x="-2733" y="514481"/>
                    <a:pt x="228" y="505517"/>
                  </a:cubicBezTo>
                  <a:cubicBezTo>
                    <a:pt x="3187" y="496554"/>
                    <a:pt x="332348" y="0"/>
                    <a:pt x="332348" y="0"/>
                  </a:cubicBezTo>
                  <a:lnTo>
                    <a:pt x="371252" y="0"/>
                  </a:lnTo>
                  <a:lnTo>
                    <a:pt x="416075" y="59870"/>
                  </a:lnTo>
                  <a:lnTo>
                    <a:pt x="535747" y="83802"/>
                  </a:lnTo>
                  <a:lnTo>
                    <a:pt x="563064" y="152551"/>
                  </a:lnTo>
                  <a:lnTo>
                    <a:pt x="649837" y="92766"/>
                  </a:lnTo>
                  <a:lnTo>
                    <a:pt x="730604" y="98769"/>
                  </a:lnTo>
                  <a:lnTo>
                    <a:pt x="742614" y="195848"/>
                  </a:lnTo>
                  <a:lnTo>
                    <a:pt x="787438" y="254281"/>
                  </a:lnTo>
                  <a:lnTo>
                    <a:pt x="787438" y="320071"/>
                  </a:lnTo>
                  <a:lnTo>
                    <a:pt x="838182" y="391865"/>
                  </a:lnTo>
                  <a:lnTo>
                    <a:pt x="816785" y="433723"/>
                  </a:lnTo>
                  <a:lnTo>
                    <a:pt x="894592" y="427804"/>
                  </a:lnTo>
                  <a:lnTo>
                    <a:pt x="930452" y="511521"/>
                  </a:lnTo>
                  <a:lnTo>
                    <a:pt x="1008259" y="523445"/>
                  </a:lnTo>
                  <a:lnTo>
                    <a:pt x="1130891" y="938564"/>
                  </a:lnTo>
                  <a:cubicBezTo>
                    <a:pt x="1130891" y="938564"/>
                    <a:pt x="1190769" y="1008075"/>
                    <a:pt x="1199734" y="1008075"/>
                  </a:cubicBezTo>
                  <a:cubicBezTo>
                    <a:pt x="1208698" y="1008075"/>
                    <a:pt x="1427067" y="1052893"/>
                    <a:pt x="1427067" y="1052893"/>
                  </a:cubicBezTo>
                  <a:lnTo>
                    <a:pt x="1528555" y="990148"/>
                  </a:lnTo>
                  <a:lnTo>
                    <a:pt x="1552490" y="1023043"/>
                  </a:lnTo>
                  <a:lnTo>
                    <a:pt x="1504621" y="1076825"/>
                  </a:lnTo>
                  <a:lnTo>
                    <a:pt x="1457175" y="1160542"/>
                  </a:lnTo>
                  <a:lnTo>
                    <a:pt x="1370403" y="1217368"/>
                  </a:lnTo>
                  <a:lnTo>
                    <a:pt x="1412690" y="1235296"/>
                  </a:lnTo>
                  <a:lnTo>
                    <a:pt x="1376831" y="1268191"/>
                  </a:lnTo>
                  <a:lnTo>
                    <a:pt x="1346891" y="1235296"/>
                  </a:lnTo>
                  <a:lnTo>
                    <a:pt x="1248110" y="1298211"/>
                  </a:lnTo>
                  <a:lnTo>
                    <a:pt x="1206246" y="1381928"/>
                  </a:lnTo>
                  <a:lnTo>
                    <a:pt x="1268999" y="1381928"/>
                  </a:lnTo>
                  <a:lnTo>
                    <a:pt x="1256567" y="1405775"/>
                  </a:lnTo>
                  <a:lnTo>
                    <a:pt x="1193729" y="1438670"/>
                  </a:lnTo>
                  <a:lnTo>
                    <a:pt x="1187724" y="1471649"/>
                  </a:lnTo>
                  <a:lnTo>
                    <a:pt x="1124971" y="1471649"/>
                  </a:lnTo>
                  <a:lnTo>
                    <a:pt x="1059088" y="1552407"/>
                  </a:lnTo>
                  <a:lnTo>
                    <a:pt x="999294" y="1603145"/>
                  </a:lnTo>
                  <a:lnTo>
                    <a:pt x="984325" y="1573209"/>
                  </a:lnTo>
                  <a:lnTo>
                    <a:pt x="1041158" y="1534310"/>
                  </a:lnTo>
                  <a:lnTo>
                    <a:pt x="1029233" y="1495496"/>
                  </a:lnTo>
                  <a:lnTo>
                    <a:pt x="1074058" y="1405690"/>
                  </a:lnTo>
                  <a:lnTo>
                    <a:pt x="1062048" y="1214493"/>
                  </a:lnTo>
                  <a:lnTo>
                    <a:pt x="1142816" y="1268275"/>
                  </a:lnTo>
                  <a:lnTo>
                    <a:pt x="1163705" y="1250348"/>
                  </a:lnTo>
                  <a:lnTo>
                    <a:pt x="1151780" y="1199610"/>
                  </a:lnTo>
                  <a:lnTo>
                    <a:pt x="1196604" y="1208574"/>
                  </a:lnTo>
                  <a:lnTo>
                    <a:pt x="1199649" y="1184643"/>
                  </a:lnTo>
                  <a:lnTo>
                    <a:pt x="1151780" y="1175679"/>
                  </a:lnTo>
                  <a:lnTo>
                    <a:pt x="1148820" y="1133397"/>
                  </a:lnTo>
                  <a:lnTo>
                    <a:pt x="1071013" y="1073611"/>
                  </a:lnTo>
                  <a:lnTo>
                    <a:pt x="1005215" y="1091539"/>
                  </a:lnTo>
                  <a:lnTo>
                    <a:pt x="924447" y="1091539"/>
                  </a:lnTo>
                  <a:lnTo>
                    <a:pt x="804775" y="1106506"/>
                  </a:lnTo>
                  <a:lnTo>
                    <a:pt x="795810" y="1055768"/>
                  </a:lnTo>
                  <a:lnTo>
                    <a:pt x="745066" y="995898"/>
                  </a:lnTo>
                  <a:lnTo>
                    <a:pt x="742106" y="938395"/>
                  </a:lnTo>
                  <a:lnTo>
                    <a:pt x="709207" y="924104"/>
                  </a:lnTo>
                  <a:lnTo>
                    <a:pt x="688233" y="938395"/>
                  </a:lnTo>
                  <a:lnTo>
                    <a:pt x="610425" y="864318"/>
                  </a:lnTo>
                  <a:lnTo>
                    <a:pt x="517395" y="858314"/>
                  </a:lnTo>
                  <a:lnTo>
                    <a:pt x="451596" y="894253"/>
                  </a:lnTo>
                  <a:lnTo>
                    <a:pt x="466566" y="938395"/>
                  </a:lnTo>
                  <a:lnTo>
                    <a:pt x="433582" y="938395"/>
                  </a:lnTo>
                  <a:lnTo>
                    <a:pt x="430622" y="989978"/>
                  </a:lnTo>
                  <a:lnTo>
                    <a:pt x="209801" y="977971"/>
                  </a:lnTo>
                  <a:lnTo>
                    <a:pt x="152375" y="938395"/>
                  </a:lnTo>
                  <a:lnTo>
                    <a:pt x="119899" y="938395"/>
                  </a:lnTo>
                  <a:lnTo>
                    <a:pt x="113979" y="975011"/>
                  </a:lnTo>
                  <a:lnTo>
                    <a:pt x="48096" y="956915"/>
                  </a:lnTo>
                  <a:lnTo>
                    <a:pt x="98840" y="909221"/>
                  </a:lnTo>
                  <a:lnTo>
                    <a:pt x="53932" y="891209"/>
                  </a:lnTo>
                  <a:lnTo>
                    <a:pt x="101800" y="873282"/>
                  </a:lnTo>
                  <a:lnTo>
                    <a:pt x="47927" y="801488"/>
                  </a:lnTo>
                  <a:close/>
                </a:path>
              </a:pathLst>
            </a:custGeom>
            <a:solidFill>
              <a:schemeClr val="accent4"/>
            </a:solidFill>
            <a:ln w="8446" cap="flat">
              <a:noFill/>
              <a:prstDash val="solid"/>
              <a:miter/>
            </a:ln>
          </p:spPr>
          <p:txBody>
            <a:bodyPr rtlCol="0" anchor="ctr"/>
            <a:lstStyle/>
            <a:p>
              <a:endParaRPr lang="en-US" dirty="0">
                <a:latin typeface="Roboto" panose="02000000000000000000" pitchFamily="2" charset="0"/>
              </a:endParaRPr>
            </a:p>
          </p:txBody>
        </p:sp>
        <p:sp>
          <p:nvSpPr>
            <p:cNvPr id="205" name="Freeform 204">
              <a:extLst>
                <a:ext uri="{FF2B5EF4-FFF2-40B4-BE49-F238E27FC236}">
                  <a16:creationId xmlns:a16="http://schemas.microsoft.com/office/drawing/2014/main" id="{62BE3950-C605-164F-8A34-3C3526597337}"/>
                </a:ext>
              </a:extLst>
            </p:cNvPr>
            <p:cNvSpPr/>
            <p:nvPr/>
          </p:nvSpPr>
          <p:spPr>
            <a:xfrm>
              <a:off x="4019104" y="3040412"/>
              <a:ext cx="671170" cy="1153666"/>
            </a:xfrm>
            <a:custGeom>
              <a:avLst/>
              <a:gdLst>
                <a:gd name="connsiteX0" fmla="*/ 0 w 752704"/>
                <a:gd name="connsiteY0" fmla="*/ 846560 h 1293813"/>
                <a:gd name="connsiteX1" fmla="*/ 28078 w 752704"/>
                <a:gd name="connsiteY1" fmla="*/ 910320 h 1293813"/>
                <a:gd name="connsiteX2" fmla="*/ 96921 w 752704"/>
                <a:gd name="connsiteY2" fmla="*/ 910320 h 1293813"/>
                <a:gd name="connsiteX3" fmla="*/ 84574 w 752704"/>
                <a:gd name="connsiteY3" fmla="*/ 940932 h 1293813"/>
                <a:gd name="connsiteX4" fmla="*/ 760570 w 752704"/>
                <a:gd name="connsiteY4" fmla="*/ 1300494 h 1293813"/>
                <a:gd name="connsiteX5" fmla="*/ 760570 w 752704"/>
                <a:gd name="connsiteY5" fmla="*/ 1249756 h 1293813"/>
                <a:gd name="connsiteX6" fmla="*/ 703990 w 752704"/>
                <a:gd name="connsiteY6" fmla="*/ 1229038 h 1293813"/>
                <a:gd name="connsiteX7" fmla="*/ 668131 w 752704"/>
                <a:gd name="connsiteY7" fmla="*/ 1167899 h 1293813"/>
                <a:gd name="connsiteX8" fmla="*/ 614596 w 752704"/>
                <a:gd name="connsiteY8" fmla="*/ 976449 h 1293813"/>
                <a:gd name="connsiteX9" fmla="*/ 650286 w 752704"/>
                <a:gd name="connsiteY9" fmla="*/ 785336 h 1293813"/>
                <a:gd name="connsiteX10" fmla="*/ 614596 w 752704"/>
                <a:gd name="connsiteY10" fmla="*/ 685890 h 1293813"/>
                <a:gd name="connsiteX11" fmla="*/ 614596 w 752704"/>
                <a:gd name="connsiteY11" fmla="*/ 632277 h 1293813"/>
                <a:gd name="connsiteX12" fmla="*/ 655529 w 752704"/>
                <a:gd name="connsiteY12" fmla="*/ 586360 h 1293813"/>
                <a:gd name="connsiteX13" fmla="*/ 652992 w 752704"/>
                <a:gd name="connsiteY13" fmla="*/ 542979 h 1293813"/>
                <a:gd name="connsiteX14" fmla="*/ 627620 w 752704"/>
                <a:gd name="connsiteY14" fmla="*/ 514904 h 1293813"/>
                <a:gd name="connsiteX15" fmla="*/ 655698 w 752704"/>
                <a:gd name="connsiteY15" fmla="*/ 464166 h 1293813"/>
                <a:gd name="connsiteX16" fmla="*/ 653161 w 752704"/>
                <a:gd name="connsiteY16" fmla="*/ 400406 h 1293813"/>
                <a:gd name="connsiteX17" fmla="*/ 599626 w 752704"/>
                <a:gd name="connsiteY17" fmla="*/ 380026 h 1293813"/>
                <a:gd name="connsiteX18" fmla="*/ 597004 w 752704"/>
                <a:gd name="connsiteY18" fmla="*/ 341719 h 1293813"/>
                <a:gd name="connsiteX19" fmla="*/ 709234 w 752704"/>
                <a:gd name="connsiteY19" fmla="*/ 165743 h 1293813"/>
                <a:gd name="connsiteX20" fmla="*/ 663395 w 752704"/>
                <a:gd name="connsiteY20" fmla="*/ 127521 h 1293813"/>
                <a:gd name="connsiteX21" fmla="*/ 627620 w 752704"/>
                <a:gd name="connsiteY21" fmla="*/ 0 h 1293813"/>
                <a:gd name="connsiteX22" fmla="*/ 589393 w 752704"/>
                <a:gd name="connsiteY22" fmla="*/ 10148 h 1293813"/>
                <a:gd name="connsiteX23" fmla="*/ 96921 w 752704"/>
                <a:gd name="connsiteY23" fmla="*/ 752188 h 1293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2704" h="1293813">
                  <a:moveTo>
                    <a:pt x="0" y="846560"/>
                  </a:moveTo>
                  <a:cubicBezTo>
                    <a:pt x="0" y="854170"/>
                    <a:pt x="28078" y="910320"/>
                    <a:pt x="28078" y="910320"/>
                  </a:cubicBezTo>
                  <a:lnTo>
                    <a:pt x="96921" y="910320"/>
                  </a:lnTo>
                  <a:lnTo>
                    <a:pt x="84574" y="940932"/>
                  </a:lnTo>
                  <a:cubicBezTo>
                    <a:pt x="84574" y="940932"/>
                    <a:pt x="408575" y="1198511"/>
                    <a:pt x="760570" y="1300494"/>
                  </a:cubicBezTo>
                  <a:lnTo>
                    <a:pt x="760570" y="1249756"/>
                  </a:lnTo>
                  <a:lnTo>
                    <a:pt x="703990" y="1229038"/>
                  </a:lnTo>
                  <a:lnTo>
                    <a:pt x="668131" y="1167899"/>
                  </a:lnTo>
                  <a:cubicBezTo>
                    <a:pt x="678364" y="1152593"/>
                    <a:pt x="614596" y="976449"/>
                    <a:pt x="614596" y="976449"/>
                  </a:cubicBezTo>
                  <a:lnTo>
                    <a:pt x="650286" y="785336"/>
                  </a:lnTo>
                  <a:lnTo>
                    <a:pt x="614596" y="685890"/>
                  </a:lnTo>
                  <a:lnTo>
                    <a:pt x="614596" y="632277"/>
                  </a:lnTo>
                  <a:lnTo>
                    <a:pt x="655529" y="586360"/>
                  </a:lnTo>
                  <a:lnTo>
                    <a:pt x="652992" y="542979"/>
                  </a:lnTo>
                  <a:lnTo>
                    <a:pt x="627620" y="514904"/>
                  </a:lnTo>
                  <a:lnTo>
                    <a:pt x="655698" y="464166"/>
                  </a:lnTo>
                  <a:lnTo>
                    <a:pt x="653161" y="400406"/>
                  </a:lnTo>
                  <a:lnTo>
                    <a:pt x="599626" y="380026"/>
                  </a:lnTo>
                  <a:lnTo>
                    <a:pt x="597004" y="341719"/>
                  </a:lnTo>
                  <a:lnTo>
                    <a:pt x="709234" y="165743"/>
                  </a:lnTo>
                  <a:lnTo>
                    <a:pt x="663395" y="127521"/>
                  </a:lnTo>
                  <a:lnTo>
                    <a:pt x="627620" y="0"/>
                  </a:lnTo>
                  <a:lnTo>
                    <a:pt x="589393" y="10148"/>
                  </a:lnTo>
                  <a:lnTo>
                    <a:pt x="96921" y="752188"/>
                  </a:lnTo>
                  <a:close/>
                </a:path>
              </a:pathLst>
            </a:custGeom>
            <a:solidFill>
              <a:schemeClr val="accent2"/>
            </a:solidFill>
            <a:ln w="8446" cap="flat">
              <a:noFill/>
              <a:prstDash val="solid"/>
              <a:miter/>
            </a:ln>
          </p:spPr>
          <p:txBody>
            <a:bodyPr rtlCol="0" anchor="ctr"/>
            <a:lstStyle/>
            <a:p>
              <a:endParaRPr lang="en-US" dirty="0">
                <a:latin typeface="Roboto" panose="02000000000000000000" pitchFamily="2" charset="0"/>
              </a:endParaRPr>
            </a:p>
          </p:txBody>
        </p:sp>
        <p:sp>
          <p:nvSpPr>
            <p:cNvPr id="206" name="Freeform 205">
              <a:extLst>
                <a:ext uri="{FF2B5EF4-FFF2-40B4-BE49-F238E27FC236}">
                  <a16:creationId xmlns:a16="http://schemas.microsoft.com/office/drawing/2014/main" id="{E5B4377E-3B4A-9E43-8972-D0BB9B9F1A5D}"/>
                </a:ext>
              </a:extLst>
            </p:cNvPr>
            <p:cNvSpPr/>
            <p:nvPr/>
          </p:nvSpPr>
          <p:spPr>
            <a:xfrm>
              <a:off x="4578589" y="3158795"/>
              <a:ext cx="1183974" cy="1266771"/>
            </a:xfrm>
            <a:custGeom>
              <a:avLst/>
              <a:gdLst>
                <a:gd name="connsiteX0" fmla="*/ 91847 w 1327804"/>
                <a:gd name="connsiteY0" fmla="*/ 60885 h 1420657"/>
                <a:gd name="connsiteX1" fmla="*/ 0 w 1327804"/>
                <a:gd name="connsiteY1" fmla="*/ 224092 h 1420657"/>
                <a:gd name="connsiteX2" fmla="*/ 45923 w 1327804"/>
                <a:gd name="connsiteY2" fmla="*/ 247093 h 1420657"/>
                <a:gd name="connsiteX3" fmla="*/ 45923 w 1327804"/>
                <a:gd name="connsiteY3" fmla="*/ 315927 h 1420657"/>
                <a:gd name="connsiteX4" fmla="*/ 28078 w 1327804"/>
                <a:gd name="connsiteY4" fmla="*/ 364382 h 1420657"/>
                <a:gd name="connsiteX5" fmla="*/ 25541 w 1327804"/>
                <a:gd name="connsiteY5" fmla="*/ 387298 h 1420657"/>
                <a:gd name="connsiteX6" fmla="*/ 45923 w 1327804"/>
                <a:gd name="connsiteY6" fmla="*/ 412667 h 1420657"/>
                <a:gd name="connsiteX7" fmla="*/ 45923 w 1327804"/>
                <a:gd name="connsiteY7" fmla="*/ 453596 h 1420657"/>
                <a:gd name="connsiteX8" fmla="*/ 15308 w 1327804"/>
                <a:gd name="connsiteY8" fmla="*/ 502135 h 1420657"/>
                <a:gd name="connsiteX9" fmla="*/ 0 w 1327804"/>
                <a:gd name="connsiteY9" fmla="*/ 552873 h 1420657"/>
                <a:gd name="connsiteX10" fmla="*/ 45923 w 1327804"/>
                <a:gd name="connsiteY10" fmla="*/ 631939 h 1420657"/>
                <a:gd name="connsiteX11" fmla="*/ 17845 w 1327804"/>
                <a:gd name="connsiteY11" fmla="*/ 831085 h 1420657"/>
                <a:gd name="connsiteX12" fmla="*/ 71465 w 1327804"/>
                <a:gd name="connsiteY12" fmla="*/ 1017123 h 1420657"/>
                <a:gd name="connsiteX13" fmla="*/ 91847 w 1327804"/>
                <a:gd name="connsiteY13" fmla="*/ 1067861 h 1420657"/>
                <a:gd name="connsiteX14" fmla="*/ 148004 w 1327804"/>
                <a:gd name="connsiteY14" fmla="*/ 1083167 h 1420657"/>
                <a:gd name="connsiteX15" fmla="*/ 160690 w 1327804"/>
                <a:gd name="connsiteY15" fmla="*/ 1116316 h 1420657"/>
                <a:gd name="connsiteX16" fmla="*/ 160690 w 1327804"/>
                <a:gd name="connsiteY16" fmla="*/ 1190308 h 1420657"/>
                <a:gd name="connsiteX17" fmla="*/ 1302432 w 1327804"/>
                <a:gd name="connsiteY17" fmla="*/ 1427508 h 1420657"/>
                <a:gd name="connsiteX18" fmla="*/ 1322053 w 1327804"/>
                <a:gd name="connsiteY18" fmla="*/ 984228 h 1420657"/>
                <a:gd name="connsiteX19" fmla="*/ 1280443 w 1327804"/>
                <a:gd name="connsiteY19" fmla="*/ 950403 h 1420657"/>
                <a:gd name="connsiteX20" fmla="*/ 999828 w 1327804"/>
                <a:gd name="connsiteY20" fmla="*/ 876411 h 1420657"/>
                <a:gd name="connsiteX21" fmla="*/ 951367 w 1327804"/>
                <a:gd name="connsiteY21" fmla="*/ 771891 h 1420657"/>
                <a:gd name="connsiteX22" fmla="*/ 876774 w 1327804"/>
                <a:gd name="connsiteY22" fmla="*/ 756585 h 1420657"/>
                <a:gd name="connsiteX23" fmla="*/ 721835 w 1327804"/>
                <a:gd name="connsiteY23" fmla="*/ 567840 h 1420657"/>
                <a:gd name="connsiteX24" fmla="*/ 596835 w 1327804"/>
                <a:gd name="connsiteY24" fmla="*/ 425013 h 1420657"/>
                <a:gd name="connsiteX25" fmla="*/ 584065 w 1327804"/>
                <a:gd name="connsiteY25" fmla="*/ 371401 h 1420657"/>
                <a:gd name="connsiteX26" fmla="*/ 637684 w 1327804"/>
                <a:gd name="connsiteY26" fmla="*/ 242188 h 1420657"/>
                <a:gd name="connsiteX27" fmla="*/ 693841 w 1327804"/>
                <a:gd name="connsiteY27" fmla="*/ 234578 h 1420657"/>
                <a:gd name="connsiteX28" fmla="*/ 614765 w 1327804"/>
                <a:gd name="connsiteY28" fmla="*/ 178428 h 1420657"/>
                <a:gd name="connsiteX29" fmla="*/ 550996 w 1327804"/>
                <a:gd name="connsiteY29" fmla="*/ 203797 h 1420657"/>
                <a:gd name="connsiteX30" fmla="*/ 530276 w 1327804"/>
                <a:gd name="connsiteY30" fmla="*/ 201260 h 1420657"/>
                <a:gd name="connsiteX31" fmla="*/ 530276 w 1327804"/>
                <a:gd name="connsiteY31" fmla="*/ 137499 h 1420657"/>
                <a:gd name="connsiteX32" fmla="*/ 489765 w 1327804"/>
                <a:gd name="connsiteY32" fmla="*/ 175722 h 1420657"/>
                <a:gd name="connsiteX33" fmla="*/ 456612 w 1327804"/>
                <a:gd name="connsiteY33" fmla="*/ 162953 h 1420657"/>
                <a:gd name="connsiteX34" fmla="*/ 448916 w 1327804"/>
                <a:gd name="connsiteY34" fmla="*/ 15052 h 1420657"/>
                <a:gd name="connsiteX35" fmla="*/ 403077 w 1327804"/>
                <a:gd name="connsiteY35" fmla="*/ 71202 h 1420657"/>
                <a:gd name="connsiteX36" fmla="*/ 308693 w 1327804"/>
                <a:gd name="connsiteY36" fmla="*/ 68581 h 1420657"/>
                <a:gd name="connsiteX37" fmla="*/ 278078 w 1327804"/>
                <a:gd name="connsiteY37" fmla="*/ 109424 h 1420657"/>
                <a:gd name="connsiteX38" fmla="*/ 267844 w 1327804"/>
                <a:gd name="connsiteY38" fmla="*/ 71202 h 1420657"/>
                <a:gd name="connsiteX39" fmla="*/ 183271 w 1327804"/>
                <a:gd name="connsiteY39" fmla="*/ 111961 h 1420657"/>
                <a:gd name="connsiteX40" fmla="*/ 173037 w 1327804"/>
                <a:gd name="connsiteY40" fmla="*/ 86593 h 1420657"/>
                <a:gd name="connsiteX41" fmla="*/ 236806 w 1327804"/>
                <a:gd name="connsiteY41" fmla="*/ 58518 h 1420657"/>
                <a:gd name="connsiteX42" fmla="*/ 369417 w 1327804"/>
                <a:gd name="connsiteY42" fmla="*/ 33149 h 1420657"/>
                <a:gd name="connsiteX43" fmla="*/ 247039 w 1327804"/>
                <a:gd name="connsiteY43" fmla="*/ 35686 h 1420657"/>
                <a:gd name="connsiteX44" fmla="*/ 183271 w 1327804"/>
                <a:gd name="connsiteY44" fmla="*/ 45918 h 1420657"/>
                <a:gd name="connsiteX45" fmla="*/ 183271 w 1327804"/>
                <a:gd name="connsiteY45" fmla="*/ 28075 h 1420657"/>
                <a:gd name="connsiteX46" fmla="*/ 203653 w 1327804"/>
                <a:gd name="connsiteY46" fmla="*/ 0 h 1420657"/>
                <a:gd name="connsiteX47" fmla="*/ 163311 w 1327804"/>
                <a:gd name="connsiteY47" fmla="*/ 0 h 1420657"/>
                <a:gd name="connsiteX48" fmla="*/ 114851 w 1327804"/>
                <a:gd name="connsiteY48" fmla="*/ 33149 h 1420657"/>
                <a:gd name="connsiteX49" fmla="*/ 119925 w 1327804"/>
                <a:gd name="connsiteY49" fmla="*/ 81603 h 1420657"/>
                <a:gd name="connsiteX50" fmla="*/ 96921 w 1327804"/>
                <a:gd name="connsiteY50" fmla="*/ 96909 h 142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327804" h="1420657">
                  <a:moveTo>
                    <a:pt x="91847" y="60885"/>
                  </a:moveTo>
                  <a:lnTo>
                    <a:pt x="0" y="224092"/>
                  </a:lnTo>
                  <a:lnTo>
                    <a:pt x="45923" y="247093"/>
                  </a:lnTo>
                  <a:lnTo>
                    <a:pt x="45923" y="315927"/>
                  </a:lnTo>
                  <a:lnTo>
                    <a:pt x="28078" y="364382"/>
                  </a:lnTo>
                  <a:lnTo>
                    <a:pt x="25541" y="387298"/>
                  </a:lnTo>
                  <a:lnTo>
                    <a:pt x="45923" y="412667"/>
                  </a:lnTo>
                  <a:lnTo>
                    <a:pt x="45923" y="453596"/>
                  </a:lnTo>
                  <a:lnTo>
                    <a:pt x="15308" y="502135"/>
                  </a:lnTo>
                  <a:lnTo>
                    <a:pt x="0" y="552873"/>
                  </a:lnTo>
                  <a:lnTo>
                    <a:pt x="45923" y="631939"/>
                  </a:lnTo>
                  <a:lnTo>
                    <a:pt x="17845" y="831085"/>
                  </a:lnTo>
                  <a:lnTo>
                    <a:pt x="71465" y="1017123"/>
                  </a:lnTo>
                  <a:lnTo>
                    <a:pt x="91847" y="1067861"/>
                  </a:lnTo>
                  <a:lnTo>
                    <a:pt x="148004" y="1083167"/>
                  </a:lnTo>
                  <a:lnTo>
                    <a:pt x="160690" y="1116316"/>
                  </a:lnTo>
                  <a:lnTo>
                    <a:pt x="160690" y="1190308"/>
                  </a:lnTo>
                  <a:cubicBezTo>
                    <a:pt x="160690" y="1190308"/>
                    <a:pt x="809284" y="1447887"/>
                    <a:pt x="1302432" y="1427508"/>
                  </a:cubicBezTo>
                  <a:cubicBezTo>
                    <a:pt x="1302432" y="1427508"/>
                    <a:pt x="1353176" y="1038518"/>
                    <a:pt x="1322053" y="984228"/>
                  </a:cubicBezTo>
                  <a:lnTo>
                    <a:pt x="1280443" y="950403"/>
                  </a:lnTo>
                  <a:lnTo>
                    <a:pt x="999828" y="876411"/>
                  </a:lnTo>
                  <a:lnTo>
                    <a:pt x="951367" y="771891"/>
                  </a:lnTo>
                  <a:lnTo>
                    <a:pt x="876774" y="756585"/>
                  </a:lnTo>
                  <a:lnTo>
                    <a:pt x="721835" y="567840"/>
                  </a:lnTo>
                  <a:lnTo>
                    <a:pt x="596835" y="425013"/>
                  </a:lnTo>
                  <a:lnTo>
                    <a:pt x="584065" y="371401"/>
                  </a:lnTo>
                  <a:lnTo>
                    <a:pt x="637684" y="242188"/>
                  </a:lnTo>
                  <a:lnTo>
                    <a:pt x="693841" y="234578"/>
                  </a:lnTo>
                  <a:lnTo>
                    <a:pt x="614765" y="178428"/>
                  </a:lnTo>
                  <a:lnTo>
                    <a:pt x="550996" y="203797"/>
                  </a:lnTo>
                  <a:lnTo>
                    <a:pt x="530276" y="201260"/>
                  </a:lnTo>
                  <a:lnTo>
                    <a:pt x="530276" y="137499"/>
                  </a:lnTo>
                  <a:lnTo>
                    <a:pt x="489765" y="175722"/>
                  </a:lnTo>
                  <a:lnTo>
                    <a:pt x="456612" y="162953"/>
                  </a:lnTo>
                  <a:lnTo>
                    <a:pt x="448916" y="15052"/>
                  </a:lnTo>
                  <a:lnTo>
                    <a:pt x="403077" y="71202"/>
                  </a:lnTo>
                  <a:lnTo>
                    <a:pt x="308693" y="68581"/>
                  </a:lnTo>
                  <a:lnTo>
                    <a:pt x="278078" y="109424"/>
                  </a:lnTo>
                  <a:lnTo>
                    <a:pt x="267844" y="71202"/>
                  </a:lnTo>
                  <a:lnTo>
                    <a:pt x="183271" y="111961"/>
                  </a:lnTo>
                  <a:lnTo>
                    <a:pt x="173037" y="86593"/>
                  </a:lnTo>
                  <a:lnTo>
                    <a:pt x="236806" y="58518"/>
                  </a:lnTo>
                  <a:lnTo>
                    <a:pt x="369417" y="33149"/>
                  </a:lnTo>
                  <a:lnTo>
                    <a:pt x="247039" y="35686"/>
                  </a:lnTo>
                  <a:lnTo>
                    <a:pt x="183271" y="45918"/>
                  </a:lnTo>
                  <a:lnTo>
                    <a:pt x="183271" y="28075"/>
                  </a:lnTo>
                  <a:lnTo>
                    <a:pt x="203653" y="0"/>
                  </a:lnTo>
                  <a:lnTo>
                    <a:pt x="163311" y="0"/>
                  </a:lnTo>
                  <a:lnTo>
                    <a:pt x="114851" y="33149"/>
                  </a:lnTo>
                  <a:lnTo>
                    <a:pt x="119925" y="81603"/>
                  </a:lnTo>
                  <a:lnTo>
                    <a:pt x="96921" y="96909"/>
                  </a:lnTo>
                  <a:close/>
                </a:path>
              </a:pathLst>
            </a:custGeom>
            <a:solidFill>
              <a:schemeClr val="accent2"/>
            </a:solidFill>
            <a:ln w="8446" cap="flat">
              <a:noFill/>
              <a:prstDash val="solid"/>
              <a:miter/>
            </a:ln>
          </p:spPr>
          <p:txBody>
            <a:bodyPr rtlCol="0" anchor="ctr"/>
            <a:lstStyle/>
            <a:p>
              <a:endParaRPr lang="en-US" dirty="0">
                <a:latin typeface="Roboto" panose="02000000000000000000" pitchFamily="2" charset="0"/>
              </a:endParaRPr>
            </a:p>
          </p:txBody>
        </p:sp>
      </p:grpSp>
      <p:graphicFrame>
        <p:nvGraphicFramePr>
          <p:cNvPr id="90" name="Chart 89">
            <a:extLst>
              <a:ext uri="{FF2B5EF4-FFF2-40B4-BE49-F238E27FC236}">
                <a16:creationId xmlns:a16="http://schemas.microsoft.com/office/drawing/2014/main" id="{CE88FF2D-BB4E-8A41-9357-72438D425FCC}"/>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93275600"/>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BB6EE4-FB2F-4C46-B916-4F716883F39F}"/>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Europe Map</a:t>
            </a:r>
          </a:p>
        </p:txBody>
      </p:sp>
      <p:sp>
        <p:nvSpPr>
          <p:cNvPr id="5" name="TextBox 4">
            <a:extLst>
              <a:ext uri="{FF2B5EF4-FFF2-40B4-BE49-F238E27FC236}">
                <a16:creationId xmlns:a16="http://schemas.microsoft.com/office/drawing/2014/main" id="{18A4AF82-CEA3-8345-B5FB-D7E9DE0F532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88DDE602-2BB9-8C4B-A6CB-851C56488EC4}"/>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369CBA8C-0B9B-AC4E-B01B-B159CAB9C55C}"/>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33B5CB8A-56C2-4542-8431-8ADD089425C9}"/>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1183069A-B4AB-2842-9354-E7EFC1294931}"/>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F39E7A99-349F-5D49-B887-22508E21C328}"/>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8DA663DC-64D0-2742-BC1F-861506C4AD1B}"/>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EE485CBF-14C4-EA48-BF05-F9BA311FB4D6}"/>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8C3EA56E-CA0D-9A45-8179-A5B735ABC420}"/>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A12561A6-06F6-C64B-839B-83D9AB4DE3EA}"/>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F382CEF0-05CE-214A-8F89-7C9C8002F744}"/>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47522546-0877-BE42-91B4-DB1A92740F22}"/>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F30DF0CC-71F0-C54B-B678-DD845E097562}"/>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4276D0F7-D20D-894A-B356-26B7AC3705DC}"/>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D5C032DC-D665-AF4F-8727-692236FDF671}"/>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380A60E-5BA1-3949-BFF5-F54625D1AA7E}"/>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B9F2F2E-F299-014A-AF5A-F03D6800D973}"/>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7695FF10-996E-B34D-A165-0A6D0C17466B}"/>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AF8C6B0D-3897-454F-B9B5-91049469CD03}"/>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EDF962FB-1231-F149-B2A2-28DCCDE30A1E}"/>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9DC2DA3D-89C7-FB4D-9BE3-99E7B04D4C9C}"/>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FB777143-D5F8-AD46-AE86-A7760D97D339}"/>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CBB6AB9C-5008-6E45-ABE0-A5A2D6C36137}"/>
              </a:ext>
            </a:extLst>
          </p:cNvPr>
          <p:cNvGraphicFramePr/>
          <p:nvPr>
            <p:extLst>
              <p:ext uri="{D42A27DB-BD31-4B8C-83A1-F6EECF244321}">
                <p14:modId xmlns:p14="http://schemas.microsoft.com/office/powerpoint/2010/main" val="1473183556"/>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193" name="Group 192">
            <a:extLst>
              <a:ext uri="{FF2B5EF4-FFF2-40B4-BE49-F238E27FC236}">
                <a16:creationId xmlns:a16="http://schemas.microsoft.com/office/drawing/2014/main" id="{239A429D-4EF5-F648-A57F-D724513940D6}"/>
              </a:ext>
            </a:extLst>
          </p:cNvPr>
          <p:cNvGrpSpPr/>
          <p:nvPr/>
        </p:nvGrpSpPr>
        <p:grpSpPr>
          <a:xfrm>
            <a:off x="3816392" y="1994874"/>
            <a:ext cx="5133245" cy="4177326"/>
            <a:chOff x="3816392" y="1994874"/>
            <a:chExt cx="5133245" cy="4177326"/>
          </a:xfrm>
        </p:grpSpPr>
        <p:sp>
          <p:nvSpPr>
            <p:cNvPr id="93" name="Freeform 14">
              <a:extLst>
                <a:ext uri="{FF2B5EF4-FFF2-40B4-BE49-F238E27FC236}">
                  <a16:creationId xmlns:a16="http://schemas.microsoft.com/office/drawing/2014/main" id="{FFBCEA72-F0F1-3C43-93C8-EC8CA630EEE4}"/>
                </a:ext>
              </a:extLst>
            </p:cNvPr>
            <p:cNvSpPr>
              <a:spLocks/>
            </p:cNvSpPr>
            <p:nvPr/>
          </p:nvSpPr>
          <p:spPr bwMode="auto">
            <a:xfrm>
              <a:off x="7218332" y="4949931"/>
              <a:ext cx="319625" cy="190887"/>
            </a:xfrm>
            <a:custGeom>
              <a:avLst/>
              <a:gdLst>
                <a:gd name="T0" fmla="*/ 145 w 216"/>
                <a:gd name="T1" fmla="*/ 89 h 129"/>
                <a:gd name="T2" fmla="*/ 149 w 216"/>
                <a:gd name="T3" fmla="*/ 62 h 129"/>
                <a:gd name="T4" fmla="*/ 176 w 216"/>
                <a:gd name="T5" fmla="*/ 46 h 129"/>
                <a:gd name="T6" fmla="*/ 189 w 216"/>
                <a:gd name="T7" fmla="*/ 52 h 129"/>
                <a:gd name="T8" fmla="*/ 216 w 216"/>
                <a:gd name="T9" fmla="*/ 44 h 129"/>
                <a:gd name="T10" fmla="*/ 209 w 216"/>
                <a:gd name="T11" fmla="*/ 31 h 129"/>
                <a:gd name="T12" fmla="*/ 216 w 216"/>
                <a:gd name="T13" fmla="*/ 23 h 129"/>
                <a:gd name="T14" fmla="*/ 207 w 216"/>
                <a:gd name="T15" fmla="*/ 17 h 129"/>
                <a:gd name="T16" fmla="*/ 180 w 216"/>
                <a:gd name="T17" fmla="*/ 27 h 129"/>
                <a:gd name="T18" fmla="*/ 168 w 216"/>
                <a:gd name="T19" fmla="*/ 40 h 129"/>
                <a:gd name="T20" fmla="*/ 141 w 216"/>
                <a:gd name="T21" fmla="*/ 35 h 129"/>
                <a:gd name="T22" fmla="*/ 120 w 216"/>
                <a:gd name="T23" fmla="*/ 37 h 129"/>
                <a:gd name="T24" fmla="*/ 114 w 216"/>
                <a:gd name="T25" fmla="*/ 23 h 129"/>
                <a:gd name="T26" fmla="*/ 99 w 216"/>
                <a:gd name="T27" fmla="*/ 25 h 129"/>
                <a:gd name="T28" fmla="*/ 99 w 216"/>
                <a:gd name="T29" fmla="*/ 13 h 129"/>
                <a:gd name="T30" fmla="*/ 83 w 216"/>
                <a:gd name="T31" fmla="*/ 0 h 129"/>
                <a:gd name="T32" fmla="*/ 73 w 216"/>
                <a:gd name="T33" fmla="*/ 21 h 129"/>
                <a:gd name="T34" fmla="*/ 64 w 216"/>
                <a:gd name="T35" fmla="*/ 8 h 129"/>
                <a:gd name="T36" fmla="*/ 56 w 216"/>
                <a:gd name="T37" fmla="*/ 2 h 129"/>
                <a:gd name="T38" fmla="*/ 52 w 216"/>
                <a:gd name="T39" fmla="*/ 17 h 129"/>
                <a:gd name="T40" fmla="*/ 46 w 216"/>
                <a:gd name="T41" fmla="*/ 29 h 129"/>
                <a:gd name="T42" fmla="*/ 33 w 216"/>
                <a:gd name="T43" fmla="*/ 44 h 129"/>
                <a:gd name="T44" fmla="*/ 12 w 216"/>
                <a:gd name="T45" fmla="*/ 52 h 129"/>
                <a:gd name="T46" fmla="*/ 0 w 216"/>
                <a:gd name="T47" fmla="*/ 67 h 129"/>
                <a:gd name="T48" fmla="*/ 12 w 216"/>
                <a:gd name="T49" fmla="*/ 64 h 129"/>
                <a:gd name="T50" fmla="*/ 27 w 216"/>
                <a:gd name="T51" fmla="*/ 64 h 129"/>
                <a:gd name="T52" fmla="*/ 50 w 216"/>
                <a:gd name="T53" fmla="*/ 77 h 129"/>
                <a:gd name="T54" fmla="*/ 56 w 216"/>
                <a:gd name="T55" fmla="*/ 75 h 129"/>
                <a:gd name="T56" fmla="*/ 58 w 216"/>
                <a:gd name="T57" fmla="*/ 96 h 129"/>
                <a:gd name="T58" fmla="*/ 58 w 216"/>
                <a:gd name="T59" fmla="*/ 116 h 129"/>
                <a:gd name="T60" fmla="*/ 79 w 216"/>
                <a:gd name="T61" fmla="*/ 123 h 129"/>
                <a:gd name="T62" fmla="*/ 106 w 216"/>
                <a:gd name="T63" fmla="*/ 121 h 129"/>
                <a:gd name="T64" fmla="*/ 118 w 216"/>
                <a:gd name="T65" fmla="*/ 91 h 129"/>
                <a:gd name="T66" fmla="*/ 137 w 216"/>
                <a:gd name="T67" fmla="*/ 7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129">
                  <a:moveTo>
                    <a:pt x="137" y="83"/>
                  </a:moveTo>
                  <a:lnTo>
                    <a:pt x="145" y="89"/>
                  </a:lnTo>
                  <a:lnTo>
                    <a:pt x="149" y="69"/>
                  </a:lnTo>
                  <a:lnTo>
                    <a:pt x="149" y="62"/>
                  </a:lnTo>
                  <a:lnTo>
                    <a:pt x="162" y="48"/>
                  </a:lnTo>
                  <a:lnTo>
                    <a:pt x="176" y="46"/>
                  </a:lnTo>
                  <a:lnTo>
                    <a:pt x="176" y="54"/>
                  </a:lnTo>
                  <a:lnTo>
                    <a:pt x="189" y="52"/>
                  </a:lnTo>
                  <a:lnTo>
                    <a:pt x="203" y="52"/>
                  </a:lnTo>
                  <a:lnTo>
                    <a:pt x="216" y="44"/>
                  </a:lnTo>
                  <a:lnTo>
                    <a:pt x="216" y="37"/>
                  </a:lnTo>
                  <a:lnTo>
                    <a:pt x="209" y="31"/>
                  </a:lnTo>
                  <a:lnTo>
                    <a:pt x="207" y="25"/>
                  </a:lnTo>
                  <a:lnTo>
                    <a:pt x="216" y="23"/>
                  </a:lnTo>
                  <a:lnTo>
                    <a:pt x="214" y="17"/>
                  </a:lnTo>
                  <a:lnTo>
                    <a:pt x="207" y="17"/>
                  </a:lnTo>
                  <a:lnTo>
                    <a:pt x="193" y="17"/>
                  </a:lnTo>
                  <a:lnTo>
                    <a:pt x="180" y="27"/>
                  </a:lnTo>
                  <a:lnTo>
                    <a:pt x="174" y="33"/>
                  </a:lnTo>
                  <a:lnTo>
                    <a:pt x="168" y="40"/>
                  </a:lnTo>
                  <a:lnTo>
                    <a:pt x="143" y="42"/>
                  </a:lnTo>
                  <a:lnTo>
                    <a:pt x="141" y="35"/>
                  </a:lnTo>
                  <a:lnTo>
                    <a:pt x="133" y="29"/>
                  </a:lnTo>
                  <a:lnTo>
                    <a:pt x="120" y="37"/>
                  </a:lnTo>
                  <a:lnTo>
                    <a:pt x="114" y="31"/>
                  </a:lnTo>
                  <a:lnTo>
                    <a:pt x="114" y="23"/>
                  </a:lnTo>
                  <a:lnTo>
                    <a:pt x="106" y="23"/>
                  </a:lnTo>
                  <a:lnTo>
                    <a:pt x="99" y="25"/>
                  </a:lnTo>
                  <a:lnTo>
                    <a:pt x="99" y="19"/>
                  </a:lnTo>
                  <a:lnTo>
                    <a:pt x="99" y="13"/>
                  </a:lnTo>
                  <a:lnTo>
                    <a:pt x="91" y="6"/>
                  </a:lnTo>
                  <a:lnTo>
                    <a:pt x="83" y="0"/>
                  </a:lnTo>
                  <a:lnTo>
                    <a:pt x="79" y="15"/>
                  </a:lnTo>
                  <a:lnTo>
                    <a:pt x="73" y="21"/>
                  </a:lnTo>
                  <a:lnTo>
                    <a:pt x="73" y="15"/>
                  </a:lnTo>
                  <a:lnTo>
                    <a:pt x="64" y="8"/>
                  </a:lnTo>
                  <a:lnTo>
                    <a:pt x="56" y="8"/>
                  </a:lnTo>
                  <a:lnTo>
                    <a:pt x="56" y="2"/>
                  </a:lnTo>
                  <a:lnTo>
                    <a:pt x="50" y="2"/>
                  </a:lnTo>
                  <a:lnTo>
                    <a:pt x="52" y="17"/>
                  </a:lnTo>
                  <a:lnTo>
                    <a:pt x="52" y="21"/>
                  </a:lnTo>
                  <a:lnTo>
                    <a:pt x="46" y="29"/>
                  </a:lnTo>
                  <a:lnTo>
                    <a:pt x="33" y="37"/>
                  </a:lnTo>
                  <a:lnTo>
                    <a:pt x="33" y="44"/>
                  </a:lnTo>
                  <a:lnTo>
                    <a:pt x="19" y="44"/>
                  </a:lnTo>
                  <a:lnTo>
                    <a:pt x="12" y="52"/>
                  </a:lnTo>
                  <a:lnTo>
                    <a:pt x="12" y="58"/>
                  </a:lnTo>
                  <a:lnTo>
                    <a:pt x="0" y="67"/>
                  </a:lnTo>
                  <a:lnTo>
                    <a:pt x="0" y="73"/>
                  </a:lnTo>
                  <a:lnTo>
                    <a:pt x="12" y="64"/>
                  </a:lnTo>
                  <a:lnTo>
                    <a:pt x="21" y="64"/>
                  </a:lnTo>
                  <a:lnTo>
                    <a:pt x="27" y="64"/>
                  </a:lnTo>
                  <a:lnTo>
                    <a:pt x="35" y="71"/>
                  </a:lnTo>
                  <a:lnTo>
                    <a:pt x="50" y="77"/>
                  </a:lnTo>
                  <a:lnTo>
                    <a:pt x="56" y="69"/>
                  </a:lnTo>
                  <a:lnTo>
                    <a:pt x="56" y="75"/>
                  </a:lnTo>
                  <a:lnTo>
                    <a:pt x="62" y="89"/>
                  </a:lnTo>
                  <a:lnTo>
                    <a:pt x="58" y="96"/>
                  </a:lnTo>
                  <a:lnTo>
                    <a:pt x="64" y="108"/>
                  </a:lnTo>
                  <a:lnTo>
                    <a:pt x="58" y="116"/>
                  </a:lnTo>
                  <a:lnTo>
                    <a:pt x="58" y="123"/>
                  </a:lnTo>
                  <a:lnTo>
                    <a:pt x="79" y="123"/>
                  </a:lnTo>
                  <a:lnTo>
                    <a:pt x="87" y="129"/>
                  </a:lnTo>
                  <a:lnTo>
                    <a:pt x="106" y="121"/>
                  </a:lnTo>
                  <a:lnTo>
                    <a:pt x="112" y="100"/>
                  </a:lnTo>
                  <a:lnTo>
                    <a:pt x="118" y="91"/>
                  </a:lnTo>
                  <a:lnTo>
                    <a:pt x="122" y="85"/>
                  </a:lnTo>
                  <a:lnTo>
                    <a:pt x="137" y="77"/>
                  </a:lnTo>
                  <a:lnTo>
                    <a:pt x="137" y="83"/>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Rectangle 18">
              <a:extLst>
                <a:ext uri="{FF2B5EF4-FFF2-40B4-BE49-F238E27FC236}">
                  <a16:creationId xmlns:a16="http://schemas.microsoft.com/office/drawing/2014/main" id="{0F88CEC6-24AA-404E-A094-4300DC8FAD54}"/>
                </a:ext>
              </a:extLst>
            </p:cNvPr>
            <p:cNvSpPr>
              <a:spLocks noChangeArrowheads="1"/>
            </p:cNvSpPr>
            <p:nvPr/>
          </p:nvSpPr>
          <p:spPr bwMode="auto">
            <a:xfrm>
              <a:off x="7027444" y="4344713"/>
              <a:ext cx="1480" cy="2960"/>
            </a:xfrm>
            <a:prstGeom prst="rect">
              <a:avLst/>
            </a:prstGeom>
            <a:solidFill>
              <a:schemeClr val="accent3"/>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24">
              <a:extLst>
                <a:ext uri="{FF2B5EF4-FFF2-40B4-BE49-F238E27FC236}">
                  <a16:creationId xmlns:a16="http://schemas.microsoft.com/office/drawing/2014/main" id="{A462756B-5509-7641-819C-048217F0A145}"/>
                </a:ext>
              </a:extLst>
            </p:cNvPr>
            <p:cNvSpPr>
              <a:spLocks/>
            </p:cNvSpPr>
            <p:nvPr/>
          </p:nvSpPr>
          <p:spPr bwMode="auto">
            <a:xfrm>
              <a:off x="6604236" y="4033966"/>
              <a:ext cx="2960" cy="2960"/>
            </a:xfrm>
            <a:custGeom>
              <a:avLst/>
              <a:gdLst>
                <a:gd name="T0" fmla="*/ 2 w 2"/>
                <a:gd name="T1" fmla="*/ 0 h 2"/>
                <a:gd name="T2" fmla="*/ 0 w 2"/>
                <a:gd name="T3" fmla="*/ 2 h 2"/>
                <a:gd name="T4" fmla="*/ 2 w 2"/>
                <a:gd name="T5" fmla="*/ 0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0"/>
                  </a:lnTo>
                  <a:lnTo>
                    <a:pt x="2" y="0"/>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25">
              <a:extLst>
                <a:ext uri="{FF2B5EF4-FFF2-40B4-BE49-F238E27FC236}">
                  <a16:creationId xmlns:a16="http://schemas.microsoft.com/office/drawing/2014/main" id="{40E231BC-8C4A-9843-91CF-144523827452}"/>
                </a:ext>
              </a:extLst>
            </p:cNvPr>
            <p:cNvSpPr>
              <a:spLocks/>
            </p:cNvSpPr>
            <p:nvPr/>
          </p:nvSpPr>
          <p:spPr bwMode="auto">
            <a:xfrm>
              <a:off x="6229860" y="3804606"/>
              <a:ext cx="460202" cy="232321"/>
            </a:xfrm>
            <a:custGeom>
              <a:avLst/>
              <a:gdLst>
                <a:gd name="T0" fmla="*/ 23 w 311"/>
                <a:gd name="T1" fmla="*/ 133 h 157"/>
                <a:gd name="T2" fmla="*/ 33 w 311"/>
                <a:gd name="T3" fmla="*/ 131 h 157"/>
                <a:gd name="T4" fmla="*/ 41 w 311"/>
                <a:gd name="T5" fmla="*/ 124 h 157"/>
                <a:gd name="T6" fmla="*/ 48 w 311"/>
                <a:gd name="T7" fmla="*/ 124 h 157"/>
                <a:gd name="T8" fmla="*/ 56 w 311"/>
                <a:gd name="T9" fmla="*/ 122 h 157"/>
                <a:gd name="T10" fmla="*/ 81 w 311"/>
                <a:gd name="T11" fmla="*/ 120 h 157"/>
                <a:gd name="T12" fmla="*/ 108 w 311"/>
                <a:gd name="T13" fmla="*/ 112 h 157"/>
                <a:gd name="T14" fmla="*/ 135 w 311"/>
                <a:gd name="T15" fmla="*/ 116 h 157"/>
                <a:gd name="T16" fmla="*/ 149 w 311"/>
                <a:gd name="T17" fmla="*/ 110 h 157"/>
                <a:gd name="T18" fmla="*/ 156 w 311"/>
                <a:gd name="T19" fmla="*/ 116 h 157"/>
                <a:gd name="T20" fmla="*/ 191 w 311"/>
                <a:gd name="T21" fmla="*/ 126 h 157"/>
                <a:gd name="T22" fmla="*/ 205 w 311"/>
                <a:gd name="T23" fmla="*/ 139 h 157"/>
                <a:gd name="T24" fmla="*/ 234 w 311"/>
                <a:gd name="T25" fmla="*/ 157 h 157"/>
                <a:gd name="T26" fmla="*/ 257 w 311"/>
                <a:gd name="T27" fmla="*/ 155 h 157"/>
                <a:gd name="T28" fmla="*/ 268 w 311"/>
                <a:gd name="T29" fmla="*/ 155 h 157"/>
                <a:gd name="T30" fmla="*/ 274 w 311"/>
                <a:gd name="T31" fmla="*/ 149 h 157"/>
                <a:gd name="T32" fmla="*/ 274 w 311"/>
                <a:gd name="T33" fmla="*/ 149 h 157"/>
                <a:gd name="T34" fmla="*/ 294 w 311"/>
                <a:gd name="T35" fmla="*/ 147 h 157"/>
                <a:gd name="T36" fmla="*/ 292 w 311"/>
                <a:gd name="T37" fmla="*/ 133 h 157"/>
                <a:gd name="T38" fmla="*/ 297 w 311"/>
                <a:gd name="T39" fmla="*/ 120 h 157"/>
                <a:gd name="T40" fmla="*/ 311 w 311"/>
                <a:gd name="T41" fmla="*/ 112 h 157"/>
                <a:gd name="T42" fmla="*/ 303 w 311"/>
                <a:gd name="T43" fmla="*/ 85 h 157"/>
                <a:gd name="T44" fmla="*/ 294 w 311"/>
                <a:gd name="T45" fmla="*/ 66 h 157"/>
                <a:gd name="T46" fmla="*/ 282 w 311"/>
                <a:gd name="T47" fmla="*/ 66 h 157"/>
                <a:gd name="T48" fmla="*/ 274 w 311"/>
                <a:gd name="T49" fmla="*/ 54 h 157"/>
                <a:gd name="T50" fmla="*/ 288 w 311"/>
                <a:gd name="T51" fmla="*/ 54 h 157"/>
                <a:gd name="T52" fmla="*/ 286 w 311"/>
                <a:gd name="T53" fmla="*/ 25 h 157"/>
                <a:gd name="T54" fmla="*/ 280 w 311"/>
                <a:gd name="T55" fmla="*/ 27 h 157"/>
                <a:gd name="T56" fmla="*/ 272 w 311"/>
                <a:gd name="T57" fmla="*/ 31 h 157"/>
                <a:gd name="T58" fmla="*/ 265 w 311"/>
                <a:gd name="T59" fmla="*/ 27 h 157"/>
                <a:gd name="T60" fmla="*/ 263 w 311"/>
                <a:gd name="T61" fmla="*/ 20 h 157"/>
                <a:gd name="T62" fmla="*/ 259 w 311"/>
                <a:gd name="T63" fmla="*/ 20 h 157"/>
                <a:gd name="T64" fmla="*/ 257 w 311"/>
                <a:gd name="T65" fmla="*/ 14 h 157"/>
                <a:gd name="T66" fmla="*/ 243 w 311"/>
                <a:gd name="T67" fmla="*/ 23 h 157"/>
                <a:gd name="T68" fmla="*/ 230 w 311"/>
                <a:gd name="T69" fmla="*/ 29 h 157"/>
                <a:gd name="T70" fmla="*/ 222 w 311"/>
                <a:gd name="T71" fmla="*/ 16 h 157"/>
                <a:gd name="T72" fmla="*/ 205 w 311"/>
                <a:gd name="T73" fmla="*/ 18 h 157"/>
                <a:gd name="T74" fmla="*/ 195 w 311"/>
                <a:gd name="T75" fmla="*/ 12 h 157"/>
                <a:gd name="T76" fmla="*/ 195 w 311"/>
                <a:gd name="T77" fmla="*/ 4 h 157"/>
                <a:gd name="T78" fmla="*/ 187 w 311"/>
                <a:gd name="T79" fmla="*/ 6 h 157"/>
                <a:gd name="T80" fmla="*/ 174 w 311"/>
                <a:gd name="T81" fmla="*/ 0 h 157"/>
                <a:gd name="T82" fmla="*/ 174 w 311"/>
                <a:gd name="T83" fmla="*/ 6 h 157"/>
                <a:gd name="T84" fmla="*/ 162 w 311"/>
                <a:gd name="T85" fmla="*/ 0 h 157"/>
                <a:gd name="T86" fmla="*/ 153 w 311"/>
                <a:gd name="T87" fmla="*/ 8 h 157"/>
                <a:gd name="T88" fmla="*/ 129 w 311"/>
                <a:gd name="T89" fmla="*/ 16 h 157"/>
                <a:gd name="T90" fmla="*/ 129 w 311"/>
                <a:gd name="T91" fmla="*/ 31 h 157"/>
                <a:gd name="T92" fmla="*/ 131 w 311"/>
                <a:gd name="T93" fmla="*/ 50 h 157"/>
                <a:gd name="T94" fmla="*/ 131 w 311"/>
                <a:gd name="T95" fmla="*/ 70 h 157"/>
                <a:gd name="T96" fmla="*/ 118 w 311"/>
                <a:gd name="T97" fmla="*/ 85 h 157"/>
                <a:gd name="T98" fmla="*/ 97 w 311"/>
                <a:gd name="T99" fmla="*/ 72 h 157"/>
                <a:gd name="T100" fmla="*/ 89 w 311"/>
                <a:gd name="T101" fmla="*/ 54 h 157"/>
                <a:gd name="T102" fmla="*/ 68 w 311"/>
                <a:gd name="T103" fmla="*/ 41 h 157"/>
                <a:gd name="T104" fmla="*/ 60 w 311"/>
                <a:gd name="T105" fmla="*/ 29 h 157"/>
                <a:gd name="T106" fmla="*/ 35 w 311"/>
                <a:gd name="T107" fmla="*/ 37 h 157"/>
                <a:gd name="T108" fmla="*/ 21 w 311"/>
                <a:gd name="T109" fmla="*/ 43 h 157"/>
                <a:gd name="T110" fmla="*/ 17 w 311"/>
                <a:gd name="T111" fmla="*/ 72 h 157"/>
                <a:gd name="T112" fmla="*/ 4 w 311"/>
                <a:gd name="T113" fmla="*/ 99 h 157"/>
                <a:gd name="T114" fmla="*/ 21 w 311"/>
                <a:gd name="T115" fmla="*/ 13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1" h="157">
                  <a:moveTo>
                    <a:pt x="23" y="133"/>
                  </a:moveTo>
                  <a:lnTo>
                    <a:pt x="23" y="133"/>
                  </a:lnTo>
                  <a:lnTo>
                    <a:pt x="23" y="133"/>
                  </a:lnTo>
                  <a:lnTo>
                    <a:pt x="33" y="131"/>
                  </a:lnTo>
                  <a:lnTo>
                    <a:pt x="41" y="124"/>
                  </a:lnTo>
                  <a:lnTo>
                    <a:pt x="41" y="124"/>
                  </a:lnTo>
                  <a:lnTo>
                    <a:pt x="41" y="124"/>
                  </a:lnTo>
                  <a:lnTo>
                    <a:pt x="48" y="124"/>
                  </a:lnTo>
                  <a:lnTo>
                    <a:pt x="56" y="122"/>
                  </a:lnTo>
                  <a:lnTo>
                    <a:pt x="56" y="122"/>
                  </a:lnTo>
                  <a:lnTo>
                    <a:pt x="75" y="122"/>
                  </a:lnTo>
                  <a:lnTo>
                    <a:pt x="81" y="120"/>
                  </a:lnTo>
                  <a:lnTo>
                    <a:pt x="93" y="112"/>
                  </a:lnTo>
                  <a:lnTo>
                    <a:pt x="108" y="112"/>
                  </a:lnTo>
                  <a:lnTo>
                    <a:pt x="114" y="112"/>
                  </a:lnTo>
                  <a:lnTo>
                    <a:pt x="135" y="116"/>
                  </a:lnTo>
                  <a:lnTo>
                    <a:pt x="147" y="110"/>
                  </a:lnTo>
                  <a:lnTo>
                    <a:pt x="149" y="110"/>
                  </a:lnTo>
                  <a:lnTo>
                    <a:pt x="149" y="110"/>
                  </a:lnTo>
                  <a:lnTo>
                    <a:pt x="156" y="116"/>
                  </a:lnTo>
                  <a:lnTo>
                    <a:pt x="170" y="122"/>
                  </a:lnTo>
                  <a:lnTo>
                    <a:pt x="191" y="126"/>
                  </a:lnTo>
                  <a:lnTo>
                    <a:pt x="197" y="126"/>
                  </a:lnTo>
                  <a:lnTo>
                    <a:pt x="205" y="139"/>
                  </a:lnTo>
                  <a:lnTo>
                    <a:pt x="226" y="151"/>
                  </a:lnTo>
                  <a:lnTo>
                    <a:pt x="234" y="157"/>
                  </a:lnTo>
                  <a:lnTo>
                    <a:pt x="255" y="155"/>
                  </a:lnTo>
                  <a:lnTo>
                    <a:pt x="257" y="155"/>
                  </a:lnTo>
                  <a:lnTo>
                    <a:pt x="259" y="155"/>
                  </a:lnTo>
                  <a:lnTo>
                    <a:pt x="268" y="155"/>
                  </a:lnTo>
                  <a:lnTo>
                    <a:pt x="268" y="155"/>
                  </a:lnTo>
                  <a:lnTo>
                    <a:pt x="274" y="149"/>
                  </a:lnTo>
                  <a:lnTo>
                    <a:pt x="274" y="149"/>
                  </a:lnTo>
                  <a:lnTo>
                    <a:pt x="274" y="149"/>
                  </a:lnTo>
                  <a:lnTo>
                    <a:pt x="280" y="153"/>
                  </a:lnTo>
                  <a:lnTo>
                    <a:pt x="294" y="147"/>
                  </a:lnTo>
                  <a:lnTo>
                    <a:pt x="299" y="139"/>
                  </a:lnTo>
                  <a:lnTo>
                    <a:pt x="292" y="133"/>
                  </a:lnTo>
                  <a:lnTo>
                    <a:pt x="286" y="126"/>
                  </a:lnTo>
                  <a:lnTo>
                    <a:pt x="297" y="120"/>
                  </a:lnTo>
                  <a:lnTo>
                    <a:pt x="311" y="112"/>
                  </a:lnTo>
                  <a:lnTo>
                    <a:pt x="311" y="112"/>
                  </a:lnTo>
                  <a:lnTo>
                    <a:pt x="305" y="97"/>
                  </a:lnTo>
                  <a:lnTo>
                    <a:pt x="303" y="85"/>
                  </a:lnTo>
                  <a:lnTo>
                    <a:pt x="294" y="72"/>
                  </a:lnTo>
                  <a:lnTo>
                    <a:pt x="294" y="66"/>
                  </a:lnTo>
                  <a:lnTo>
                    <a:pt x="288" y="66"/>
                  </a:lnTo>
                  <a:lnTo>
                    <a:pt x="282" y="66"/>
                  </a:lnTo>
                  <a:lnTo>
                    <a:pt x="274" y="54"/>
                  </a:lnTo>
                  <a:lnTo>
                    <a:pt x="274" y="54"/>
                  </a:lnTo>
                  <a:lnTo>
                    <a:pt x="286" y="54"/>
                  </a:lnTo>
                  <a:lnTo>
                    <a:pt x="288" y="54"/>
                  </a:lnTo>
                  <a:lnTo>
                    <a:pt x="286" y="39"/>
                  </a:lnTo>
                  <a:lnTo>
                    <a:pt x="286" y="25"/>
                  </a:lnTo>
                  <a:lnTo>
                    <a:pt x="280" y="27"/>
                  </a:lnTo>
                  <a:lnTo>
                    <a:pt x="280" y="27"/>
                  </a:lnTo>
                  <a:lnTo>
                    <a:pt x="272" y="33"/>
                  </a:lnTo>
                  <a:lnTo>
                    <a:pt x="272" y="31"/>
                  </a:lnTo>
                  <a:lnTo>
                    <a:pt x="272" y="27"/>
                  </a:lnTo>
                  <a:lnTo>
                    <a:pt x="265" y="27"/>
                  </a:lnTo>
                  <a:lnTo>
                    <a:pt x="265" y="20"/>
                  </a:lnTo>
                  <a:lnTo>
                    <a:pt x="263" y="20"/>
                  </a:lnTo>
                  <a:lnTo>
                    <a:pt x="259" y="20"/>
                  </a:lnTo>
                  <a:lnTo>
                    <a:pt x="259" y="20"/>
                  </a:lnTo>
                  <a:lnTo>
                    <a:pt x="257" y="20"/>
                  </a:lnTo>
                  <a:lnTo>
                    <a:pt x="257" y="14"/>
                  </a:lnTo>
                  <a:lnTo>
                    <a:pt x="257" y="14"/>
                  </a:lnTo>
                  <a:lnTo>
                    <a:pt x="243" y="23"/>
                  </a:lnTo>
                  <a:lnTo>
                    <a:pt x="230" y="29"/>
                  </a:lnTo>
                  <a:lnTo>
                    <a:pt x="230" y="29"/>
                  </a:lnTo>
                  <a:lnTo>
                    <a:pt x="222" y="16"/>
                  </a:lnTo>
                  <a:lnTo>
                    <a:pt x="222" y="16"/>
                  </a:lnTo>
                  <a:lnTo>
                    <a:pt x="209" y="18"/>
                  </a:lnTo>
                  <a:lnTo>
                    <a:pt x="205" y="18"/>
                  </a:lnTo>
                  <a:lnTo>
                    <a:pt x="203" y="18"/>
                  </a:lnTo>
                  <a:lnTo>
                    <a:pt x="195" y="12"/>
                  </a:lnTo>
                  <a:lnTo>
                    <a:pt x="195" y="4"/>
                  </a:lnTo>
                  <a:lnTo>
                    <a:pt x="195" y="4"/>
                  </a:lnTo>
                  <a:lnTo>
                    <a:pt x="191" y="4"/>
                  </a:lnTo>
                  <a:lnTo>
                    <a:pt x="187" y="6"/>
                  </a:lnTo>
                  <a:lnTo>
                    <a:pt x="176" y="0"/>
                  </a:lnTo>
                  <a:lnTo>
                    <a:pt x="174" y="0"/>
                  </a:lnTo>
                  <a:lnTo>
                    <a:pt x="174" y="6"/>
                  </a:lnTo>
                  <a:lnTo>
                    <a:pt x="174" y="6"/>
                  </a:lnTo>
                  <a:lnTo>
                    <a:pt x="168" y="6"/>
                  </a:lnTo>
                  <a:lnTo>
                    <a:pt x="162" y="0"/>
                  </a:lnTo>
                  <a:lnTo>
                    <a:pt x="160" y="0"/>
                  </a:lnTo>
                  <a:lnTo>
                    <a:pt x="153" y="8"/>
                  </a:lnTo>
                  <a:lnTo>
                    <a:pt x="135" y="14"/>
                  </a:lnTo>
                  <a:lnTo>
                    <a:pt x="129" y="16"/>
                  </a:lnTo>
                  <a:lnTo>
                    <a:pt x="129" y="23"/>
                  </a:lnTo>
                  <a:lnTo>
                    <a:pt x="129" y="31"/>
                  </a:lnTo>
                  <a:lnTo>
                    <a:pt x="129" y="37"/>
                  </a:lnTo>
                  <a:lnTo>
                    <a:pt x="131" y="50"/>
                  </a:lnTo>
                  <a:lnTo>
                    <a:pt x="131" y="56"/>
                  </a:lnTo>
                  <a:lnTo>
                    <a:pt x="131" y="70"/>
                  </a:lnTo>
                  <a:lnTo>
                    <a:pt x="124" y="79"/>
                  </a:lnTo>
                  <a:lnTo>
                    <a:pt x="118" y="85"/>
                  </a:lnTo>
                  <a:lnTo>
                    <a:pt x="112" y="85"/>
                  </a:lnTo>
                  <a:lnTo>
                    <a:pt x="97" y="72"/>
                  </a:lnTo>
                  <a:lnTo>
                    <a:pt x="91" y="66"/>
                  </a:lnTo>
                  <a:lnTo>
                    <a:pt x="89" y="54"/>
                  </a:lnTo>
                  <a:lnTo>
                    <a:pt x="75" y="41"/>
                  </a:lnTo>
                  <a:lnTo>
                    <a:pt x="68" y="41"/>
                  </a:lnTo>
                  <a:lnTo>
                    <a:pt x="62" y="35"/>
                  </a:lnTo>
                  <a:lnTo>
                    <a:pt x="60" y="29"/>
                  </a:lnTo>
                  <a:lnTo>
                    <a:pt x="48" y="29"/>
                  </a:lnTo>
                  <a:lnTo>
                    <a:pt x="35" y="37"/>
                  </a:lnTo>
                  <a:lnTo>
                    <a:pt x="27" y="43"/>
                  </a:lnTo>
                  <a:lnTo>
                    <a:pt x="21" y="43"/>
                  </a:lnTo>
                  <a:lnTo>
                    <a:pt x="17" y="58"/>
                  </a:lnTo>
                  <a:lnTo>
                    <a:pt x="17" y="72"/>
                  </a:lnTo>
                  <a:lnTo>
                    <a:pt x="10" y="87"/>
                  </a:lnTo>
                  <a:lnTo>
                    <a:pt x="4" y="99"/>
                  </a:lnTo>
                  <a:lnTo>
                    <a:pt x="0" y="141"/>
                  </a:lnTo>
                  <a:lnTo>
                    <a:pt x="21" y="133"/>
                  </a:lnTo>
                  <a:lnTo>
                    <a:pt x="23" y="133"/>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26">
              <a:extLst>
                <a:ext uri="{FF2B5EF4-FFF2-40B4-BE49-F238E27FC236}">
                  <a16:creationId xmlns:a16="http://schemas.microsoft.com/office/drawing/2014/main" id="{75A70788-40C0-D648-8B45-4F3AE01728B2}"/>
                </a:ext>
              </a:extLst>
            </p:cNvPr>
            <p:cNvSpPr>
              <a:spLocks/>
            </p:cNvSpPr>
            <p:nvPr/>
          </p:nvSpPr>
          <p:spPr bwMode="auto">
            <a:xfrm>
              <a:off x="6229860" y="3967378"/>
              <a:ext cx="399532" cy="282632"/>
            </a:xfrm>
            <a:custGeom>
              <a:avLst/>
              <a:gdLst>
                <a:gd name="T0" fmla="*/ 81 w 270"/>
                <a:gd name="T1" fmla="*/ 114 h 191"/>
                <a:gd name="T2" fmla="*/ 89 w 270"/>
                <a:gd name="T3" fmla="*/ 131 h 191"/>
                <a:gd name="T4" fmla="*/ 89 w 270"/>
                <a:gd name="T5" fmla="*/ 133 h 191"/>
                <a:gd name="T6" fmla="*/ 91 w 270"/>
                <a:gd name="T7" fmla="*/ 143 h 191"/>
                <a:gd name="T8" fmla="*/ 87 w 270"/>
                <a:gd name="T9" fmla="*/ 153 h 191"/>
                <a:gd name="T10" fmla="*/ 91 w 270"/>
                <a:gd name="T11" fmla="*/ 160 h 191"/>
                <a:gd name="T12" fmla="*/ 104 w 270"/>
                <a:gd name="T13" fmla="*/ 168 h 191"/>
                <a:gd name="T14" fmla="*/ 129 w 270"/>
                <a:gd name="T15" fmla="*/ 180 h 191"/>
                <a:gd name="T16" fmla="*/ 141 w 270"/>
                <a:gd name="T17" fmla="*/ 185 h 191"/>
                <a:gd name="T18" fmla="*/ 141 w 270"/>
                <a:gd name="T19" fmla="*/ 185 h 191"/>
                <a:gd name="T20" fmla="*/ 156 w 270"/>
                <a:gd name="T21" fmla="*/ 189 h 191"/>
                <a:gd name="T22" fmla="*/ 168 w 270"/>
                <a:gd name="T23" fmla="*/ 168 h 191"/>
                <a:gd name="T24" fmla="*/ 168 w 270"/>
                <a:gd name="T25" fmla="*/ 168 h 191"/>
                <a:gd name="T26" fmla="*/ 168 w 270"/>
                <a:gd name="T27" fmla="*/ 168 h 191"/>
                <a:gd name="T28" fmla="*/ 174 w 270"/>
                <a:gd name="T29" fmla="*/ 168 h 191"/>
                <a:gd name="T30" fmla="*/ 193 w 270"/>
                <a:gd name="T31" fmla="*/ 160 h 191"/>
                <a:gd name="T32" fmla="*/ 195 w 270"/>
                <a:gd name="T33" fmla="*/ 160 h 191"/>
                <a:gd name="T34" fmla="*/ 201 w 270"/>
                <a:gd name="T35" fmla="*/ 160 h 191"/>
                <a:gd name="T36" fmla="*/ 205 w 270"/>
                <a:gd name="T37" fmla="*/ 160 h 191"/>
                <a:gd name="T38" fmla="*/ 212 w 270"/>
                <a:gd name="T39" fmla="*/ 137 h 191"/>
                <a:gd name="T40" fmla="*/ 209 w 270"/>
                <a:gd name="T41" fmla="*/ 112 h 191"/>
                <a:gd name="T42" fmla="*/ 236 w 270"/>
                <a:gd name="T43" fmla="*/ 95 h 191"/>
                <a:gd name="T44" fmla="*/ 236 w 270"/>
                <a:gd name="T45" fmla="*/ 95 h 191"/>
                <a:gd name="T46" fmla="*/ 270 w 270"/>
                <a:gd name="T47" fmla="*/ 79 h 191"/>
                <a:gd name="T48" fmla="*/ 253 w 270"/>
                <a:gd name="T49" fmla="*/ 47 h 191"/>
                <a:gd name="T50" fmla="*/ 234 w 270"/>
                <a:gd name="T51" fmla="*/ 47 h 191"/>
                <a:gd name="T52" fmla="*/ 205 w 270"/>
                <a:gd name="T53" fmla="*/ 29 h 191"/>
                <a:gd name="T54" fmla="*/ 191 w 270"/>
                <a:gd name="T55" fmla="*/ 16 h 191"/>
                <a:gd name="T56" fmla="*/ 156 w 270"/>
                <a:gd name="T57" fmla="*/ 6 h 191"/>
                <a:gd name="T58" fmla="*/ 149 w 270"/>
                <a:gd name="T59" fmla="*/ 0 h 191"/>
                <a:gd name="T60" fmla="*/ 135 w 270"/>
                <a:gd name="T61" fmla="*/ 6 h 191"/>
                <a:gd name="T62" fmla="*/ 108 w 270"/>
                <a:gd name="T63" fmla="*/ 2 h 191"/>
                <a:gd name="T64" fmla="*/ 81 w 270"/>
                <a:gd name="T65" fmla="*/ 10 h 191"/>
                <a:gd name="T66" fmla="*/ 56 w 270"/>
                <a:gd name="T67" fmla="*/ 12 h 191"/>
                <a:gd name="T68" fmla="*/ 48 w 270"/>
                <a:gd name="T69" fmla="*/ 14 h 191"/>
                <a:gd name="T70" fmla="*/ 41 w 270"/>
                <a:gd name="T71" fmla="*/ 14 h 191"/>
                <a:gd name="T72" fmla="*/ 23 w 270"/>
                <a:gd name="T73" fmla="*/ 23 h 191"/>
                <a:gd name="T74" fmla="*/ 23 w 270"/>
                <a:gd name="T75" fmla="*/ 23 h 191"/>
                <a:gd name="T76" fmla="*/ 0 w 270"/>
                <a:gd name="T77" fmla="*/ 31 h 191"/>
                <a:gd name="T78" fmla="*/ 2 w 270"/>
                <a:gd name="T79" fmla="*/ 58 h 191"/>
                <a:gd name="T80" fmla="*/ 10 w 270"/>
                <a:gd name="T81" fmla="*/ 85 h 191"/>
                <a:gd name="T82" fmla="*/ 27 w 270"/>
                <a:gd name="T83" fmla="*/ 104 h 191"/>
                <a:gd name="T84" fmla="*/ 33 w 270"/>
                <a:gd name="T85" fmla="*/ 116 h 191"/>
                <a:gd name="T86" fmla="*/ 48 w 270"/>
                <a:gd name="T87" fmla="*/ 122 h 191"/>
                <a:gd name="T88" fmla="*/ 56 w 270"/>
                <a:gd name="T89" fmla="*/ 116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0" h="191">
                  <a:moveTo>
                    <a:pt x="68" y="112"/>
                  </a:moveTo>
                  <a:lnTo>
                    <a:pt x="81" y="114"/>
                  </a:lnTo>
                  <a:lnTo>
                    <a:pt x="85" y="126"/>
                  </a:lnTo>
                  <a:lnTo>
                    <a:pt x="89" y="131"/>
                  </a:lnTo>
                  <a:lnTo>
                    <a:pt x="89" y="133"/>
                  </a:lnTo>
                  <a:lnTo>
                    <a:pt x="89" y="133"/>
                  </a:lnTo>
                  <a:lnTo>
                    <a:pt x="89" y="133"/>
                  </a:lnTo>
                  <a:lnTo>
                    <a:pt x="91" y="143"/>
                  </a:lnTo>
                  <a:lnTo>
                    <a:pt x="89" y="153"/>
                  </a:lnTo>
                  <a:lnTo>
                    <a:pt x="87" y="153"/>
                  </a:lnTo>
                  <a:lnTo>
                    <a:pt x="95" y="153"/>
                  </a:lnTo>
                  <a:lnTo>
                    <a:pt x="91" y="160"/>
                  </a:lnTo>
                  <a:lnTo>
                    <a:pt x="91" y="162"/>
                  </a:lnTo>
                  <a:lnTo>
                    <a:pt x="104" y="168"/>
                  </a:lnTo>
                  <a:lnTo>
                    <a:pt x="114" y="170"/>
                  </a:lnTo>
                  <a:lnTo>
                    <a:pt x="129" y="180"/>
                  </a:lnTo>
                  <a:lnTo>
                    <a:pt x="129" y="185"/>
                  </a:lnTo>
                  <a:lnTo>
                    <a:pt x="141" y="185"/>
                  </a:lnTo>
                  <a:lnTo>
                    <a:pt x="141" y="185"/>
                  </a:lnTo>
                  <a:lnTo>
                    <a:pt x="141" y="185"/>
                  </a:lnTo>
                  <a:lnTo>
                    <a:pt x="141" y="191"/>
                  </a:lnTo>
                  <a:lnTo>
                    <a:pt x="156" y="189"/>
                  </a:lnTo>
                  <a:lnTo>
                    <a:pt x="162" y="182"/>
                  </a:lnTo>
                  <a:lnTo>
                    <a:pt x="168" y="168"/>
                  </a:lnTo>
                  <a:lnTo>
                    <a:pt x="168" y="168"/>
                  </a:lnTo>
                  <a:lnTo>
                    <a:pt x="168" y="168"/>
                  </a:lnTo>
                  <a:lnTo>
                    <a:pt x="162" y="168"/>
                  </a:lnTo>
                  <a:lnTo>
                    <a:pt x="168" y="168"/>
                  </a:lnTo>
                  <a:lnTo>
                    <a:pt x="168" y="168"/>
                  </a:lnTo>
                  <a:lnTo>
                    <a:pt x="174" y="168"/>
                  </a:lnTo>
                  <a:lnTo>
                    <a:pt x="180" y="168"/>
                  </a:lnTo>
                  <a:lnTo>
                    <a:pt x="193" y="160"/>
                  </a:lnTo>
                  <a:lnTo>
                    <a:pt x="195" y="160"/>
                  </a:lnTo>
                  <a:lnTo>
                    <a:pt x="195" y="160"/>
                  </a:lnTo>
                  <a:lnTo>
                    <a:pt x="201" y="166"/>
                  </a:lnTo>
                  <a:lnTo>
                    <a:pt x="201" y="160"/>
                  </a:lnTo>
                  <a:lnTo>
                    <a:pt x="205" y="160"/>
                  </a:lnTo>
                  <a:lnTo>
                    <a:pt x="205" y="160"/>
                  </a:lnTo>
                  <a:lnTo>
                    <a:pt x="212" y="145"/>
                  </a:lnTo>
                  <a:lnTo>
                    <a:pt x="212" y="137"/>
                  </a:lnTo>
                  <a:lnTo>
                    <a:pt x="209" y="118"/>
                  </a:lnTo>
                  <a:lnTo>
                    <a:pt x="209" y="112"/>
                  </a:lnTo>
                  <a:lnTo>
                    <a:pt x="236" y="101"/>
                  </a:lnTo>
                  <a:lnTo>
                    <a:pt x="236" y="95"/>
                  </a:lnTo>
                  <a:lnTo>
                    <a:pt x="236" y="95"/>
                  </a:lnTo>
                  <a:lnTo>
                    <a:pt x="236" y="95"/>
                  </a:lnTo>
                  <a:lnTo>
                    <a:pt x="257" y="93"/>
                  </a:lnTo>
                  <a:lnTo>
                    <a:pt x="270" y="79"/>
                  </a:lnTo>
                  <a:lnTo>
                    <a:pt x="241" y="74"/>
                  </a:lnTo>
                  <a:lnTo>
                    <a:pt x="253" y="47"/>
                  </a:lnTo>
                  <a:lnTo>
                    <a:pt x="255" y="45"/>
                  </a:lnTo>
                  <a:lnTo>
                    <a:pt x="234" y="47"/>
                  </a:lnTo>
                  <a:lnTo>
                    <a:pt x="226" y="41"/>
                  </a:lnTo>
                  <a:lnTo>
                    <a:pt x="205" y="29"/>
                  </a:lnTo>
                  <a:lnTo>
                    <a:pt x="197" y="16"/>
                  </a:lnTo>
                  <a:lnTo>
                    <a:pt x="191" y="16"/>
                  </a:lnTo>
                  <a:lnTo>
                    <a:pt x="170" y="12"/>
                  </a:lnTo>
                  <a:lnTo>
                    <a:pt x="156" y="6"/>
                  </a:lnTo>
                  <a:lnTo>
                    <a:pt x="149" y="0"/>
                  </a:lnTo>
                  <a:lnTo>
                    <a:pt x="149" y="0"/>
                  </a:lnTo>
                  <a:lnTo>
                    <a:pt x="135" y="8"/>
                  </a:lnTo>
                  <a:lnTo>
                    <a:pt x="135" y="6"/>
                  </a:lnTo>
                  <a:lnTo>
                    <a:pt x="114" y="2"/>
                  </a:lnTo>
                  <a:lnTo>
                    <a:pt x="108" y="2"/>
                  </a:lnTo>
                  <a:lnTo>
                    <a:pt x="93" y="2"/>
                  </a:lnTo>
                  <a:lnTo>
                    <a:pt x="81" y="10"/>
                  </a:lnTo>
                  <a:lnTo>
                    <a:pt x="75" y="12"/>
                  </a:lnTo>
                  <a:lnTo>
                    <a:pt x="56" y="12"/>
                  </a:lnTo>
                  <a:lnTo>
                    <a:pt x="56" y="12"/>
                  </a:lnTo>
                  <a:lnTo>
                    <a:pt x="48" y="14"/>
                  </a:lnTo>
                  <a:lnTo>
                    <a:pt x="41" y="14"/>
                  </a:lnTo>
                  <a:lnTo>
                    <a:pt x="41" y="14"/>
                  </a:lnTo>
                  <a:lnTo>
                    <a:pt x="33" y="21"/>
                  </a:lnTo>
                  <a:lnTo>
                    <a:pt x="23" y="23"/>
                  </a:lnTo>
                  <a:lnTo>
                    <a:pt x="23" y="23"/>
                  </a:lnTo>
                  <a:lnTo>
                    <a:pt x="23" y="23"/>
                  </a:lnTo>
                  <a:lnTo>
                    <a:pt x="2" y="31"/>
                  </a:lnTo>
                  <a:lnTo>
                    <a:pt x="0" y="31"/>
                  </a:lnTo>
                  <a:lnTo>
                    <a:pt x="2" y="52"/>
                  </a:lnTo>
                  <a:lnTo>
                    <a:pt x="2" y="58"/>
                  </a:lnTo>
                  <a:lnTo>
                    <a:pt x="2" y="64"/>
                  </a:lnTo>
                  <a:lnTo>
                    <a:pt x="10" y="85"/>
                  </a:lnTo>
                  <a:lnTo>
                    <a:pt x="12" y="106"/>
                  </a:lnTo>
                  <a:lnTo>
                    <a:pt x="27" y="104"/>
                  </a:lnTo>
                  <a:lnTo>
                    <a:pt x="27" y="110"/>
                  </a:lnTo>
                  <a:lnTo>
                    <a:pt x="33" y="116"/>
                  </a:lnTo>
                  <a:lnTo>
                    <a:pt x="39" y="116"/>
                  </a:lnTo>
                  <a:lnTo>
                    <a:pt x="48" y="122"/>
                  </a:lnTo>
                  <a:lnTo>
                    <a:pt x="52" y="122"/>
                  </a:lnTo>
                  <a:lnTo>
                    <a:pt x="56" y="116"/>
                  </a:lnTo>
                  <a:lnTo>
                    <a:pt x="68" y="112"/>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27">
              <a:extLst>
                <a:ext uri="{FF2B5EF4-FFF2-40B4-BE49-F238E27FC236}">
                  <a16:creationId xmlns:a16="http://schemas.microsoft.com/office/drawing/2014/main" id="{49EA8368-A13C-8541-81A1-3060411729A6}"/>
                </a:ext>
              </a:extLst>
            </p:cNvPr>
            <p:cNvSpPr>
              <a:spLocks/>
            </p:cNvSpPr>
            <p:nvPr/>
          </p:nvSpPr>
          <p:spPr bwMode="auto">
            <a:xfrm>
              <a:off x="7027444" y="4338794"/>
              <a:ext cx="2960" cy="8879"/>
            </a:xfrm>
            <a:custGeom>
              <a:avLst/>
              <a:gdLst>
                <a:gd name="T0" fmla="*/ 2 w 2"/>
                <a:gd name="T1" fmla="*/ 6 h 6"/>
                <a:gd name="T2" fmla="*/ 0 w 2"/>
                <a:gd name="T3" fmla="*/ 0 h 6"/>
                <a:gd name="T4" fmla="*/ 0 w 2"/>
                <a:gd name="T5" fmla="*/ 4 h 6"/>
                <a:gd name="T6" fmla="*/ 0 w 2"/>
                <a:gd name="T7" fmla="*/ 4 h 6"/>
                <a:gd name="T8" fmla="*/ 2 w 2"/>
                <a:gd name="T9" fmla="*/ 6 h 6"/>
              </a:gdLst>
              <a:ahLst/>
              <a:cxnLst>
                <a:cxn ang="0">
                  <a:pos x="T0" y="T1"/>
                </a:cxn>
                <a:cxn ang="0">
                  <a:pos x="T2" y="T3"/>
                </a:cxn>
                <a:cxn ang="0">
                  <a:pos x="T4" y="T5"/>
                </a:cxn>
                <a:cxn ang="0">
                  <a:pos x="T6" y="T7"/>
                </a:cxn>
                <a:cxn ang="0">
                  <a:pos x="T8" y="T9"/>
                </a:cxn>
              </a:cxnLst>
              <a:rect l="0" t="0" r="r" b="b"/>
              <a:pathLst>
                <a:path w="2" h="6">
                  <a:moveTo>
                    <a:pt x="2" y="6"/>
                  </a:moveTo>
                  <a:lnTo>
                    <a:pt x="0" y="0"/>
                  </a:lnTo>
                  <a:lnTo>
                    <a:pt x="0" y="4"/>
                  </a:lnTo>
                  <a:lnTo>
                    <a:pt x="0" y="4"/>
                  </a:lnTo>
                  <a:lnTo>
                    <a:pt x="2" y="6"/>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28">
              <a:extLst>
                <a:ext uri="{FF2B5EF4-FFF2-40B4-BE49-F238E27FC236}">
                  <a16:creationId xmlns:a16="http://schemas.microsoft.com/office/drawing/2014/main" id="{0316426E-08C4-9343-B682-13C016B2D5CA}"/>
                </a:ext>
              </a:extLst>
            </p:cNvPr>
            <p:cNvSpPr>
              <a:spLocks/>
            </p:cNvSpPr>
            <p:nvPr/>
          </p:nvSpPr>
          <p:spPr bwMode="auto">
            <a:xfrm>
              <a:off x="6420748" y="3967378"/>
              <a:ext cx="637772" cy="531229"/>
            </a:xfrm>
            <a:custGeom>
              <a:avLst/>
              <a:gdLst>
                <a:gd name="T0" fmla="*/ 165 w 431"/>
                <a:gd name="T1" fmla="*/ 37 h 359"/>
                <a:gd name="T2" fmla="*/ 145 w 431"/>
                <a:gd name="T3" fmla="*/ 39 h 359"/>
                <a:gd name="T4" fmla="*/ 132 w 431"/>
                <a:gd name="T5" fmla="*/ 45 h 359"/>
                <a:gd name="T6" fmla="*/ 114 w 431"/>
                <a:gd name="T7" fmla="*/ 74 h 359"/>
                <a:gd name="T8" fmla="*/ 107 w 431"/>
                <a:gd name="T9" fmla="*/ 95 h 359"/>
                <a:gd name="T10" fmla="*/ 83 w 431"/>
                <a:gd name="T11" fmla="*/ 118 h 359"/>
                <a:gd name="T12" fmla="*/ 76 w 431"/>
                <a:gd name="T13" fmla="*/ 160 h 359"/>
                <a:gd name="T14" fmla="*/ 72 w 431"/>
                <a:gd name="T15" fmla="*/ 166 h 359"/>
                <a:gd name="T16" fmla="*/ 51 w 431"/>
                <a:gd name="T17" fmla="*/ 168 h 359"/>
                <a:gd name="T18" fmla="*/ 33 w 431"/>
                <a:gd name="T19" fmla="*/ 182 h 359"/>
                <a:gd name="T20" fmla="*/ 12 w 431"/>
                <a:gd name="T21" fmla="*/ 185 h 359"/>
                <a:gd name="T22" fmla="*/ 4 w 431"/>
                <a:gd name="T23" fmla="*/ 205 h 359"/>
                <a:gd name="T24" fmla="*/ 24 w 431"/>
                <a:gd name="T25" fmla="*/ 245 h 359"/>
                <a:gd name="T26" fmla="*/ 35 w 431"/>
                <a:gd name="T27" fmla="*/ 284 h 359"/>
                <a:gd name="T28" fmla="*/ 31 w 431"/>
                <a:gd name="T29" fmla="*/ 297 h 359"/>
                <a:gd name="T30" fmla="*/ 22 w 431"/>
                <a:gd name="T31" fmla="*/ 346 h 359"/>
                <a:gd name="T32" fmla="*/ 22 w 431"/>
                <a:gd name="T33" fmla="*/ 353 h 359"/>
                <a:gd name="T34" fmla="*/ 37 w 431"/>
                <a:gd name="T35" fmla="*/ 359 h 359"/>
                <a:gd name="T36" fmla="*/ 49 w 431"/>
                <a:gd name="T37" fmla="*/ 340 h 359"/>
                <a:gd name="T38" fmla="*/ 64 w 431"/>
                <a:gd name="T39" fmla="*/ 328 h 359"/>
                <a:gd name="T40" fmla="*/ 109 w 431"/>
                <a:gd name="T41" fmla="*/ 319 h 359"/>
                <a:gd name="T42" fmla="*/ 151 w 431"/>
                <a:gd name="T43" fmla="*/ 322 h 359"/>
                <a:gd name="T44" fmla="*/ 207 w 431"/>
                <a:gd name="T45" fmla="*/ 340 h 359"/>
                <a:gd name="T46" fmla="*/ 238 w 431"/>
                <a:gd name="T47" fmla="*/ 330 h 359"/>
                <a:gd name="T48" fmla="*/ 261 w 431"/>
                <a:gd name="T49" fmla="*/ 342 h 359"/>
                <a:gd name="T50" fmla="*/ 284 w 431"/>
                <a:gd name="T51" fmla="*/ 346 h 359"/>
                <a:gd name="T52" fmla="*/ 288 w 431"/>
                <a:gd name="T53" fmla="*/ 334 h 359"/>
                <a:gd name="T54" fmla="*/ 294 w 431"/>
                <a:gd name="T55" fmla="*/ 326 h 359"/>
                <a:gd name="T56" fmla="*/ 321 w 431"/>
                <a:gd name="T57" fmla="*/ 332 h 359"/>
                <a:gd name="T58" fmla="*/ 350 w 431"/>
                <a:gd name="T59" fmla="*/ 336 h 359"/>
                <a:gd name="T60" fmla="*/ 354 w 431"/>
                <a:gd name="T61" fmla="*/ 317 h 359"/>
                <a:gd name="T62" fmla="*/ 358 w 431"/>
                <a:gd name="T63" fmla="*/ 263 h 359"/>
                <a:gd name="T64" fmla="*/ 392 w 431"/>
                <a:gd name="T65" fmla="*/ 265 h 359"/>
                <a:gd name="T66" fmla="*/ 410 w 431"/>
                <a:gd name="T67" fmla="*/ 255 h 359"/>
                <a:gd name="T68" fmla="*/ 383 w 431"/>
                <a:gd name="T69" fmla="*/ 226 h 359"/>
                <a:gd name="T70" fmla="*/ 373 w 431"/>
                <a:gd name="T71" fmla="*/ 185 h 359"/>
                <a:gd name="T72" fmla="*/ 379 w 431"/>
                <a:gd name="T73" fmla="*/ 185 h 359"/>
                <a:gd name="T74" fmla="*/ 412 w 431"/>
                <a:gd name="T75" fmla="*/ 176 h 359"/>
                <a:gd name="T76" fmla="*/ 423 w 431"/>
                <a:gd name="T77" fmla="*/ 141 h 359"/>
                <a:gd name="T78" fmla="*/ 408 w 431"/>
                <a:gd name="T79" fmla="*/ 126 h 359"/>
                <a:gd name="T80" fmla="*/ 375 w 431"/>
                <a:gd name="T81" fmla="*/ 124 h 359"/>
                <a:gd name="T82" fmla="*/ 331 w 431"/>
                <a:gd name="T83" fmla="*/ 99 h 359"/>
                <a:gd name="T84" fmla="*/ 311 w 431"/>
                <a:gd name="T85" fmla="*/ 87 h 359"/>
                <a:gd name="T86" fmla="*/ 302 w 431"/>
                <a:gd name="T87" fmla="*/ 41 h 359"/>
                <a:gd name="T88" fmla="*/ 294 w 431"/>
                <a:gd name="T89" fmla="*/ 21 h 359"/>
                <a:gd name="T90" fmla="*/ 265 w 431"/>
                <a:gd name="T91" fmla="*/ 2 h 359"/>
                <a:gd name="T92" fmla="*/ 246 w 431"/>
                <a:gd name="T93" fmla="*/ 18 h 359"/>
                <a:gd name="T94" fmla="*/ 236 w 431"/>
                <a:gd name="T95" fmla="*/ 4 h 359"/>
                <a:gd name="T96" fmla="*/ 199 w 431"/>
                <a:gd name="T97" fmla="*/ 8 h 359"/>
                <a:gd name="T98" fmla="*/ 190 w 431"/>
                <a:gd name="T99" fmla="*/ 2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1" h="359">
                  <a:moveTo>
                    <a:pt x="157" y="16"/>
                  </a:moveTo>
                  <a:lnTo>
                    <a:pt x="165" y="23"/>
                  </a:lnTo>
                  <a:lnTo>
                    <a:pt x="172" y="29"/>
                  </a:lnTo>
                  <a:lnTo>
                    <a:pt x="165" y="37"/>
                  </a:lnTo>
                  <a:lnTo>
                    <a:pt x="153" y="45"/>
                  </a:lnTo>
                  <a:lnTo>
                    <a:pt x="151" y="43"/>
                  </a:lnTo>
                  <a:lnTo>
                    <a:pt x="145" y="39"/>
                  </a:lnTo>
                  <a:lnTo>
                    <a:pt x="145" y="39"/>
                  </a:lnTo>
                  <a:lnTo>
                    <a:pt x="139" y="45"/>
                  </a:lnTo>
                  <a:lnTo>
                    <a:pt x="139" y="45"/>
                  </a:lnTo>
                  <a:lnTo>
                    <a:pt x="139" y="45"/>
                  </a:lnTo>
                  <a:lnTo>
                    <a:pt x="132" y="45"/>
                  </a:lnTo>
                  <a:lnTo>
                    <a:pt x="128" y="45"/>
                  </a:lnTo>
                  <a:lnTo>
                    <a:pt x="126" y="45"/>
                  </a:lnTo>
                  <a:lnTo>
                    <a:pt x="126" y="45"/>
                  </a:lnTo>
                  <a:lnTo>
                    <a:pt x="114" y="74"/>
                  </a:lnTo>
                  <a:lnTo>
                    <a:pt x="141" y="79"/>
                  </a:lnTo>
                  <a:lnTo>
                    <a:pt x="128" y="93"/>
                  </a:lnTo>
                  <a:lnTo>
                    <a:pt x="128" y="93"/>
                  </a:lnTo>
                  <a:lnTo>
                    <a:pt x="107" y="95"/>
                  </a:lnTo>
                  <a:lnTo>
                    <a:pt x="107" y="95"/>
                  </a:lnTo>
                  <a:lnTo>
                    <a:pt x="107" y="101"/>
                  </a:lnTo>
                  <a:lnTo>
                    <a:pt x="83" y="112"/>
                  </a:lnTo>
                  <a:lnTo>
                    <a:pt x="83" y="118"/>
                  </a:lnTo>
                  <a:lnTo>
                    <a:pt x="83" y="137"/>
                  </a:lnTo>
                  <a:lnTo>
                    <a:pt x="85" y="145"/>
                  </a:lnTo>
                  <a:lnTo>
                    <a:pt x="78" y="158"/>
                  </a:lnTo>
                  <a:lnTo>
                    <a:pt x="76" y="160"/>
                  </a:lnTo>
                  <a:lnTo>
                    <a:pt x="76" y="160"/>
                  </a:lnTo>
                  <a:lnTo>
                    <a:pt x="72" y="160"/>
                  </a:lnTo>
                  <a:lnTo>
                    <a:pt x="72" y="166"/>
                  </a:lnTo>
                  <a:lnTo>
                    <a:pt x="72" y="166"/>
                  </a:lnTo>
                  <a:lnTo>
                    <a:pt x="66" y="160"/>
                  </a:lnTo>
                  <a:lnTo>
                    <a:pt x="66" y="160"/>
                  </a:lnTo>
                  <a:lnTo>
                    <a:pt x="51" y="168"/>
                  </a:lnTo>
                  <a:lnTo>
                    <a:pt x="51" y="168"/>
                  </a:lnTo>
                  <a:lnTo>
                    <a:pt x="45" y="168"/>
                  </a:lnTo>
                  <a:lnTo>
                    <a:pt x="39" y="168"/>
                  </a:lnTo>
                  <a:lnTo>
                    <a:pt x="39" y="168"/>
                  </a:lnTo>
                  <a:lnTo>
                    <a:pt x="33" y="182"/>
                  </a:lnTo>
                  <a:lnTo>
                    <a:pt x="27" y="189"/>
                  </a:lnTo>
                  <a:lnTo>
                    <a:pt x="27" y="189"/>
                  </a:lnTo>
                  <a:lnTo>
                    <a:pt x="12" y="191"/>
                  </a:lnTo>
                  <a:lnTo>
                    <a:pt x="12" y="185"/>
                  </a:lnTo>
                  <a:lnTo>
                    <a:pt x="12" y="185"/>
                  </a:lnTo>
                  <a:lnTo>
                    <a:pt x="0" y="185"/>
                  </a:lnTo>
                  <a:lnTo>
                    <a:pt x="2" y="195"/>
                  </a:lnTo>
                  <a:lnTo>
                    <a:pt x="4" y="205"/>
                  </a:lnTo>
                  <a:lnTo>
                    <a:pt x="10" y="209"/>
                  </a:lnTo>
                  <a:lnTo>
                    <a:pt x="10" y="230"/>
                  </a:lnTo>
                  <a:lnTo>
                    <a:pt x="14" y="234"/>
                  </a:lnTo>
                  <a:lnTo>
                    <a:pt x="24" y="245"/>
                  </a:lnTo>
                  <a:lnTo>
                    <a:pt x="31" y="251"/>
                  </a:lnTo>
                  <a:lnTo>
                    <a:pt x="31" y="257"/>
                  </a:lnTo>
                  <a:lnTo>
                    <a:pt x="33" y="263"/>
                  </a:lnTo>
                  <a:lnTo>
                    <a:pt x="35" y="284"/>
                  </a:lnTo>
                  <a:lnTo>
                    <a:pt x="33" y="290"/>
                  </a:lnTo>
                  <a:lnTo>
                    <a:pt x="33" y="290"/>
                  </a:lnTo>
                  <a:lnTo>
                    <a:pt x="33" y="290"/>
                  </a:lnTo>
                  <a:lnTo>
                    <a:pt x="31" y="297"/>
                  </a:lnTo>
                  <a:lnTo>
                    <a:pt x="6" y="315"/>
                  </a:lnTo>
                  <a:lnTo>
                    <a:pt x="12" y="324"/>
                  </a:lnTo>
                  <a:lnTo>
                    <a:pt x="24" y="326"/>
                  </a:lnTo>
                  <a:lnTo>
                    <a:pt x="22" y="346"/>
                  </a:lnTo>
                  <a:lnTo>
                    <a:pt x="22" y="351"/>
                  </a:lnTo>
                  <a:lnTo>
                    <a:pt x="22" y="353"/>
                  </a:lnTo>
                  <a:lnTo>
                    <a:pt x="22" y="353"/>
                  </a:lnTo>
                  <a:lnTo>
                    <a:pt x="22" y="353"/>
                  </a:lnTo>
                  <a:lnTo>
                    <a:pt x="31" y="353"/>
                  </a:lnTo>
                  <a:lnTo>
                    <a:pt x="31" y="353"/>
                  </a:lnTo>
                  <a:lnTo>
                    <a:pt x="31" y="353"/>
                  </a:lnTo>
                  <a:lnTo>
                    <a:pt x="37" y="359"/>
                  </a:lnTo>
                  <a:lnTo>
                    <a:pt x="39" y="357"/>
                  </a:lnTo>
                  <a:lnTo>
                    <a:pt x="43" y="351"/>
                  </a:lnTo>
                  <a:lnTo>
                    <a:pt x="49" y="344"/>
                  </a:lnTo>
                  <a:lnTo>
                    <a:pt x="49" y="340"/>
                  </a:lnTo>
                  <a:lnTo>
                    <a:pt x="49" y="338"/>
                  </a:lnTo>
                  <a:lnTo>
                    <a:pt x="51" y="336"/>
                  </a:lnTo>
                  <a:lnTo>
                    <a:pt x="51" y="336"/>
                  </a:lnTo>
                  <a:lnTo>
                    <a:pt x="64" y="328"/>
                  </a:lnTo>
                  <a:lnTo>
                    <a:pt x="78" y="328"/>
                  </a:lnTo>
                  <a:lnTo>
                    <a:pt x="87" y="328"/>
                  </a:lnTo>
                  <a:lnTo>
                    <a:pt x="89" y="328"/>
                  </a:lnTo>
                  <a:lnTo>
                    <a:pt x="109" y="319"/>
                  </a:lnTo>
                  <a:lnTo>
                    <a:pt x="112" y="319"/>
                  </a:lnTo>
                  <a:lnTo>
                    <a:pt x="112" y="319"/>
                  </a:lnTo>
                  <a:lnTo>
                    <a:pt x="130" y="317"/>
                  </a:lnTo>
                  <a:lnTo>
                    <a:pt x="151" y="322"/>
                  </a:lnTo>
                  <a:lnTo>
                    <a:pt x="165" y="330"/>
                  </a:lnTo>
                  <a:lnTo>
                    <a:pt x="192" y="334"/>
                  </a:lnTo>
                  <a:lnTo>
                    <a:pt x="199" y="334"/>
                  </a:lnTo>
                  <a:lnTo>
                    <a:pt x="207" y="340"/>
                  </a:lnTo>
                  <a:lnTo>
                    <a:pt x="222" y="338"/>
                  </a:lnTo>
                  <a:lnTo>
                    <a:pt x="226" y="338"/>
                  </a:lnTo>
                  <a:lnTo>
                    <a:pt x="232" y="332"/>
                  </a:lnTo>
                  <a:lnTo>
                    <a:pt x="238" y="330"/>
                  </a:lnTo>
                  <a:lnTo>
                    <a:pt x="246" y="330"/>
                  </a:lnTo>
                  <a:lnTo>
                    <a:pt x="255" y="336"/>
                  </a:lnTo>
                  <a:lnTo>
                    <a:pt x="257" y="338"/>
                  </a:lnTo>
                  <a:lnTo>
                    <a:pt x="261" y="342"/>
                  </a:lnTo>
                  <a:lnTo>
                    <a:pt x="265" y="328"/>
                  </a:lnTo>
                  <a:lnTo>
                    <a:pt x="273" y="330"/>
                  </a:lnTo>
                  <a:lnTo>
                    <a:pt x="282" y="346"/>
                  </a:lnTo>
                  <a:lnTo>
                    <a:pt x="284" y="346"/>
                  </a:lnTo>
                  <a:lnTo>
                    <a:pt x="284" y="342"/>
                  </a:lnTo>
                  <a:lnTo>
                    <a:pt x="286" y="334"/>
                  </a:lnTo>
                  <a:lnTo>
                    <a:pt x="288" y="334"/>
                  </a:lnTo>
                  <a:lnTo>
                    <a:pt x="288" y="334"/>
                  </a:lnTo>
                  <a:lnTo>
                    <a:pt x="294" y="326"/>
                  </a:lnTo>
                  <a:lnTo>
                    <a:pt x="294" y="326"/>
                  </a:lnTo>
                  <a:lnTo>
                    <a:pt x="294" y="326"/>
                  </a:lnTo>
                  <a:lnTo>
                    <a:pt x="294" y="326"/>
                  </a:lnTo>
                  <a:lnTo>
                    <a:pt x="300" y="326"/>
                  </a:lnTo>
                  <a:lnTo>
                    <a:pt x="300" y="326"/>
                  </a:lnTo>
                  <a:lnTo>
                    <a:pt x="300" y="326"/>
                  </a:lnTo>
                  <a:lnTo>
                    <a:pt x="321" y="332"/>
                  </a:lnTo>
                  <a:lnTo>
                    <a:pt x="327" y="324"/>
                  </a:lnTo>
                  <a:lnTo>
                    <a:pt x="329" y="324"/>
                  </a:lnTo>
                  <a:lnTo>
                    <a:pt x="334" y="324"/>
                  </a:lnTo>
                  <a:lnTo>
                    <a:pt x="350" y="336"/>
                  </a:lnTo>
                  <a:lnTo>
                    <a:pt x="350" y="336"/>
                  </a:lnTo>
                  <a:lnTo>
                    <a:pt x="352" y="336"/>
                  </a:lnTo>
                  <a:lnTo>
                    <a:pt x="350" y="322"/>
                  </a:lnTo>
                  <a:lnTo>
                    <a:pt x="354" y="317"/>
                  </a:lnTo>
                  <a:lnTo>
                    <a:pt x="344" y="303"/>
                  </a:lnTo>
                  <a:lnTo>
                    <a:pt x="348" y="286"/>
                  </a:lnTo>
                  <a:lnTo>
                    <a:pt x="348" y="274"/>
                  </a:lnTo>
                  <a:lnTo>
                    <a:pt x="358" y="263"/>
                  </a:lnTo>
                  <a:lnTo>
                    <a:pt x="365" y="263"/>
                  </a:lnTo>
                  <a:lnTo>
                    <a:pt x="377" y="263"/>
                  </a:lnTo>
                  <a:lnTo>
                    <a:pt x="385" y="265"/>
                  </a:lnTo>
                  <a:lnTo>
                    <a:pt x="392" y="265"/>
                  </a:lnTo>
                  <a:lnTo>
                    <a:pt x="398" y="265"/>
                  </a:lnTo>
                  <a:lnTo>
                    <a:pt x="412" y="263"/>
                  </a:lnTo>
                  <a:lnTo>
                    <a:pt x="410" y="257"/>
                  </a:lnTo>
                  <a:lnTo>
                    <a:pt x="410" y="255"/>
                  </a:lnTo>
                  <a:lnTo>
                    <a:pt x="398" y="251"/>
                  </a:lnTo>
                  <a:lnTo>
                    <a:pt x="390" y="247"/>
                  </a:lnTo>
                  <a:lnTo>
                    <a:pt x="390" y="239"/>
                  </a:lnTo>
                  <a:lnTo>
                    <a:pt x="383" y="226"/>
                  </a:lnTo>
                  <a:lnTo>
                    <a:pt x="375" y="212"/>
                  </a:lnTo>
                  <a:lnTo>
                    <a:pt x="375" y="205"/>
                  </a:lnTo>
                  <a:lnTo>
                    <a:pt x="373" y="193"/>
                  </a:lnTo>
                  <a:lnTo>
                    <a:pt x="373" y="185"/>
                  </a:lnTo>
                  <a:lnTo>
                    <a:pt x="373" y="185"/>
                  </a:lnTo>
                  <a:lnTo>
                    <a:pt x="373" y="185"/>
                  </a:lnTo>
                  <a:lnTo>
                    <a:pt x="379" y="185"/>
                  </a:lnTo>
                  <a:lnTo>
                    <a:pt x="379" y="185"/>
                  </a:lnTo>
                  <a:lnTo>
                    <a:pt x="392" y="191"/>
                  </a:lnTo>
                  <a:lnTo>
                    <a:pt x="394" y="191"/>
                  </a:lnTo>
                  <a:lnTo>
                    <a:pt x="400" y="185"/>
                  </a:lnTo>
                  <a:lnTo>
                    <a:pt x="412" y="176"/>
                  </a:lnTo>
                  <a:lnTo>
                    <a:pt x="419" y="168"/>
                  </a:lnTo>
                  <a:lnTo>
                    <a:pt x="425" y="162"/>
                  </a:lnTo>
                  <a:lnTo>
                    <a:pt x="431" y="153"/>
                  </a:lnTo>
                  <a:lnTo>
                    <a:pt x="423" y="141"/>
                  </a:lnTo>
                  <a:lnTo>
                    <a:pt x="423" y="141"/>
                  </a:lnTo>
                  <a:lnTo>
                    <a:pt x="410" y="143"/>
                  </a:lnTo>
                  <a:lnTo>
                    <a:pt x="410" y="143"/>
                  </a:lnTo>
                  <a:lnTo>
                    <a:pt x="408" y="126"/>
                  </a:lnTo>
                  <a:lnTo>
                    <a:pt x="396" y="128"/>
                  </a:lnTo>
                  <a:lnTo>
                    <a:pt x="390" y="128"/>
                  </a:lnTo>
                  <a:lnTo>
                    <a:pt x="375" y="131"/>
                  </a:lnTo>
                  <a:lnTo>
                    <a:pt x="375" y="124"/>
                  </a:lnTo>
                  <a:lnTo>
                    <a:pt x="375" y="110"/>
                  </a:lnTo>
                  <a:lnTo>
                    <a:pt x="360" y="104"/>
                  </a:lnTo>
                  <a:lnTo>
                    <a:pt x="354" y="104"/>
                  </a:lnTo>
                  <a:lnTo>
                    <a:pt x="331" y="99"/>
                  </a:lnTo>
                  <a:lnTo>
                    <a:pt x="331" y="93"/>
                  </a:lnTo>
                  <a:lnTo>
                    <a:pt x="331" y="87"/>
                  </a:lnTo>
                  <a:lnTo>
                    <a:pt x="331" y="87"/>
                  </a:lnTo>
                  <a:lnTo>
                    <a:pt x="311" y="87"/>
                  </a:lnTo>
                  <a:lnTo>
                    <a:pt x="311" y="87"/>
                  </a:lnTo>
                  <a:lnTo>
                    <a:pt x="325" y="81"/>
                  </a:lnTo>
                  <a:lnTo>
                    <a:pt x="315" y="60"/>
                  </a:lnTo>
                  <a:lnTo>
                    <a:pt x="302" y="41"/>
                  </a:lnTo>
                  <a:lnTo>
                    <a:pt x="300" y="35"/>
                  </a:lnTo>
                  <a:lnTo>
                    <a:pt x="307" y="27"/>
                  </a:lnTo>
                  <a:lnTo>
                    <a:pt x="307" y="21"/>
                  </a:lnTo>
                  <a:lnTo>
                    <a:pt x="294" y="21"/>
                  </a:lnTo>
                  <a:lnTo>
                    <a:pt x="286" y="8"/>
                  </a:lnTo>
                  <a:lnTo>
                    <a:pt x="271" y="2"/>
                  </a:lnTo>
                  <a:lnTo>
                    <a:pt x="265" y="2"/>
                  </a:lnTo>
                  <a:lnTo>
                    <a:pt x="265" y="2"/>
                  </a:lnTo>
                  <a:lnTo>
                    <a:pt x="265" y="10"/>
                  </a:lnTo>
                  <a:lnTo>
                    <a:pt x="253" y="16"/>
                  </a:lnTo>
                  <a:lnTo>
                    <a:pt x="246" y="18"/>
                  </a:lnTo>
                  <a:lnTo>
                    <a:pt x="246" y="18"/>
                  </a:lnTo>
                  <a:lnTo>
                    <a:pt x="244" y="10"/>
                  </a:lnTo>
                  <a:lnTo>
                    <a:pt x="238" y="4"/>
                  </a:lnTo>
                  <a:lnTo>
                    <a:pt x="236" y="4"/>
                  </a:lnTo>
                  <a:lnTo>
                    <a:pt x="236" y="4"/>
                  </a:lnTo>
                  <a:lnTo>
                    <a:pt x="224" y="6"/>
                  </a:lnTo>
                  <a:lnTo>
                    <a:pt x="217" y="6"/>
                  </a:lnTo>
                  <a:lnTo>
                    <a:pt x="211" y="6"/>
                  </a:lnTo>
                  <a:lnTo>
                    <a:pt x="199" y="8"/>
                  </a:lnTo>
                  <a:lnTo>
                    <a:pt x="197" y="8"/>
                  </a:lnTo>
                  <a:lnTo>
                    <a:pt x="197" y="0"/>
                  </a:lnTo>
                  <a:lnTo>
                    <a:pt x="190" y="2"/>
                  </a:lnTo>
                  <a:lnTo>
                    <a:pt x="190" y="2"/>
                  </a:lnTo>
                  <a:lnTo>
                    <a:pt x="182" y="2"/>
                  </a:lnTo>
                  <a:lnTo>
                    <a:pt x="170" y="10"/>
                  </a:lnTo>
                  <a:lnTo>
                    <a:pt x="157" y="16"/>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Rectangle 29">
              <a:extLst>
                <a:ext uri="{FF2B5EF4-FFF2-40B4-BE49-F238E27FC236}">
                  <a16:creationId xmlns:a16="http://schemas.microsoft.com/office/drawing/2014/main" id="{AE8B215C-93E3-F243-8FCD-69978BB78020}"/>
                </a:ext>
              </a:extLst>
            </p:cNvPr>
            <p:cNvSpPr>
              <a:spLocks noChangeArrowheads="1"/>
            </p:cNvSpPr>
            <p:nvPr/>
          </p:nvSpPr>
          <p:spPr bwMode="auto">
            <a:xfrm>
              <a:off x="6469579" y="4215975"/>
              <a:ext cx="8879" cy="1480"/>
            </a:xfrm>
            <a:prstGeom prst="rect">
              <a:avLst/>
            </a:prstGeom>
            <a:solidFill>
              <a:schemeClr val="accent3"/>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32">
              <a:extLst>
                <a:ext uri="{FF2B5EF4-FFF2-40B4-BE49-F238E27FC236}">
                  <a16:creationId xmlns:a16="http://schemas.microsoft.com/office/drawing/2014/main" id="{48F842A0-B879-314B-ABCE-14195F9EA082}"/>
                </a:ext>
              </a:extLst>
            </p:cNvPr>
            <p:cNvSpPr>
              <a:spLocks/>
            </p:cNvSpPr>
            <p:nvPr/>
          </p:nvSpPr>
          <p:spPr bwMode="auto">
            <a:xfrm>
              <a:off x="6380794" y="4307720"/>
              <a:ext cx="1312537" cy="691042"/>
            </a:xfrm>
            <a:custGeom>
              <a:avLst/>
              <a:gdLst>
                <a:gd name="T0" fmla="*/ 879 w 887"/>
                <a:gd name="T1" fmla="*/ 235 h 467"/>
                <a:gd name="T2" fmla="*/ 863 w 887"/>
                <a:gd name="T3" fmla="*/ 166 h 467"/>
                <a:gd name="T4" fmla="*/ 860 w 887"/>
                <a:gd name="T5" fmla="*/ 146 h 467"/>
                <a:gd name="T6" fmla="*/ 871 w 887"/>
                <a:gd name="T7" fmla="*/ 98 h 467"/>
                <a:gd name="T8" fmla="*/ 836 w 887"/>
                <a:gd name="T9" fmla="*/ 100 h 467"/>
                <a:gd name="T10" fmla="*/ 817 w 887"/>
                <a:gd name="T11" fmla="*/ 102 h 467"/>
                <a:gd name="T12" fmla="*/ 792 w 887"/>
                <a:gd name="T13" fmla="*/ 104 h 467"/>
                <a:gd name="T14" fmla="*/ 763 w 887"/>
                <a:gd name="T15" fmla="*/ 100 h 467"/>
                <a:gd name="T16" fmla="*/ 721 w 887"/>
                <a:gd name="T17" fmla="*/ 96 h 467"/>
                <a:gd name="T18" fmla="*/ 682 w 887"/>
                <a:gd name="T19" fmla="*/ 104 h 467"/>
                <a:gd name="T20" fmla="*/ 661 w 887"/>
                <a:gd name="T21" fmla="*/ 106 h 467"/>
                <a:gd name="T22" fmla="*/ 626 w 887"/>
                <a:gd name="T23" fmla="*/ 102 h 467"/>
                <a:gd name="T24" fmla="*/ 597 w 887"/>
                <a:gd name="T25" fmla="*/ 50 h 467"/>
                <a:gd name="T26" fmla="*/ 549 w 887"/>
                <a:gd name="T27" fmla="*/ 60 h 467"/>
                <a:gd name="T28" fmla="*/ 524 w 887"/>
                <a:gd name="T29" fmla="*/ 0 h 467"/>
                <a:gd name="T30" fmla="*/ 491 w 887"/>
                <a:gd name="T31" fmla="*/ 2 h 467"/>
                <a:gd name="T32" fmla="*/ 458 w 887"/>
                <a:gd name="T33" fmla="*/ 19 h 467"/>
                <a:gd name="T34" fmla="*/ 439 w 887"/>
                <a:gd name="T35" fmla="*/ 33 h 467"/>
                <a:gd name="T36" fmla="*/ 385 w 887"/>
                <a:gd name="T37" fmla="*/ 33 h 467"/>
                <a:gd name="T38" fmla="*/ 379 w 887"/>
                <a:gd name="T39" fmla="*/ 106 h 467"/>
                <a:gd name="T40" fmla="*/ 354 w 887"/>
                <a:gd name="T41" fmla="*/ 94 h 467"/>
                <a:gd name="T42" fmla="*/ 321 w 887"/>
                <a:gd name="T43" fmla="*/ 96 h 467"/>
                <a:gd name="T44" fmla="*/ 309 w 887"/>
                <a:gd name="T45" fmla="*/ 119 h 467"/>
                <a:gd name="T46" fmla="*/ 284 w 887"/>
                <a:gd name="T47" fmla="*/ 108 h 467"/>
                <a:gd name="T48" fmla="*/ 249 w 887"/>
                <a:gd name="T49" fmla="*/ 108 h 467"/>
                <a:gd name="T50" fmla="*/ 157 w 887"/>
                <a:gd name="T51" fmla="*/ 87 h 467"/>
                <a:gd name="T52" fmla="*/ 105 w 887"/>
                <a:gd name="T53" fmla="*/ 98 h 467"/>
                <a:gd name="T54" fmla="*/ 76 w 887"/>
                <a:gd name="T55" fmla="*/ 114 h 467"/>
                <a:gd name="T56" fmla="*/ 58 w 887"/>
                <a:gd name="T57" fmla="*/ 123 h 467"/>
                <a:gd name="T58" fmla="*/ 49 w 887"/>
                <a:gd name="T59" fmla="*/ 156 h 467"/>
                <a:gd name="T60" fmla="*/ 78 w 887"/>
                <a:gd name="T61" fmla="*/ 200 h 467"/>
                <a:gd name="T62" fmla="*/ 43 w 887"/>
                <a:gd name="T63" fmla="*/ 249 h 467"/>
                <a:gd name="T64" fmla="*/ 20 w 887"/>
                <a:gd name="T65" fmla="*/ 303 h 467"/>
                <a:gd name="T66" fmla="*/ 12 w 887"/>
                <a:gd name="T67" fmla="*/ 339 h 467"/>
                <a:gd name="T68" fmla="*/ 2 w 887"/>
                <a:gd name="T69" fmla="*/ 372 h 467"/>
                <a:gd name="T70" fmla="*/ 18 w 887"/>
                <a:gd name="T71" fmla="*/ 388 h 467"/>
                <a:gd name="T72" fmla="*/ 91 w 887"/>
                <a:gd name="T73" fmla="*/ 395 h 467"/>
                <a:gd name="T74" fmla="*/ 157 w 887"/>
                <a:gd name="T75" fmla="*/ 370 h 467"/>
                <a:gd name="T76" fmla="*/ 209 w 887"/>
                <a:gd name="T77" fmla="*/ 347 h 467"/>
                <a:gd name="T78" fmla="*/ 249 w 887"/>
                <a:gd name="T79" fmla="*/ 345 h 467"/>
                <a:gd name="T80" fmla="*/ 284 w 887"/>
                <a:gd name="T81" fmla="*/ 337 h 467"/>
                <a:gd name="T82" fmla="*/ 325 w 887"/>
                <a:gd name="T83" fmla="*/ 341 h 467"/>
                <a:gd name="T84" fmla="*/ 344 w 887"/>
                <a:gd name="T85" fmla="*/ 345 h 467"/>
                <a:gd name="T86" fmla="*/ 367 w 887"/>
                <a:gd name="T87" fmla="*/ 366 h 467"/>
                <a:gd name="T88" fmla="*/ 392 w 887"/>
                <a:gd name="T89" fmla="*/ 411 h 467"/>
                <a:gd name="T90" fmla="*/ 406 w 887"/>
                <a:gd name="T91" fmla="*/ 436 h 467"/>
                <a:gd name="T92" fmla="*/ 441 w 887"/>
                <a:gd name="T93" fmla="*/ 463 h 467"/>
                <a:gd name="T94" fmla="*/ 473 w 887"/>
                <a:gd name="T95" fmla="*/ 438 h 467"/>
                <a:gd name="T96" fmla="*/ 512 w 887"/>
                <a:gd name="T97" fmla="*/ 409 h 467"/>
                <a:gd name="T98" fmla="*/ 535 w 887"/>
                <a:gd name="T99" fmla="*/ 428 h 467"/>
                <a:gd name="T100" fmla="*/ 549 w 887"/>
                <a:gd name="T101" fmla="*/ 461 h 467"/>
                <a:gd name="T102" fmla="*/ 609 w 887"/>
                <a:gd name="T103" fmla="*/ 442 h 467"/>
                <a:gd name="T104" fmla="*/ 643 w 887"/>
                <a:gd name="T105" fmla="*/ 420 h 467"/>
                <a:gd name="T106" fmla="*/ 680 w 887"/>
                <a:gd name="T107" fmla="*/ 397 h 467"/>
                <a:gd name="T108" fmla="*/ 740 w 887"/>
                <a:gd name="T109" fmla="*/ 366 h 467"/>
                <a:gd name="T110" fmla="*/ 780 w 887"/>
                <a:gd name="T111" fmla="*/ 343 h 467"/>
                <a:gd name="T112" fmla="*/ 811 w 887"/>
                <a:gd name="T113" fmla="*/ 312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87" h="467">
                  <a:moveTo>
                    <a:pt x="836" y="264"/>
                  </a:moveTo>
                  <a:lnTo>
                    <a:pt x="842" y="243"/>
                  </a:lnTo>
                  <a:lnTo>
                    <a:pt x="846" y="237"/>
                  </a:lnTo>
                  <a:lnTo>
                    <a:pt x="854" y="235"/>
                  </a:lnTo>
                  <a:lnTo>
                    <a:pt x="867" y="235"/>
                  </a:lnTo>
                  <a:lnTo>
                    <a:pt x="879" y="235"/>
                  </a:lnTo>
                  <a:lnTo>
                    <a:pt x="881" y="235"/>
                  </a:lnTo>
                  <a:lnTo>
                    <a:pt x="887" y="212"/>
                  </a:lnTo>
                  <a:lnTo>
                    <a:pt x="885" y="193"/>
                  </a:lnTo>
                  <a:lnTo>
                    <a:pt x="869" y="173"/>
                  </a:lnTo>
                  <a:lnTo>
                    <a:pt x="863" y="173"/>
                  </a:lnTo>
                  <a:lnTo>
                    <a:pt x="863" y="166"/>
                  </a:lnTo>
                  <a:lnTo>
                    <a:pt x="869" y="160"/>
                  </a:lnTo>
                  <a:lnTo>
                    <a:pt x="875" y="152"/>
                  </a:lnTo>
                  <a:lnTo>
                    <a:pt x="875" y="146"/>
                  </a:lnTo>
                  <a:lnTo>
                    <a:pt x="867" y="146"/>
                  </a:lnTo>
                  <a:lnTo>
                    <a:pt x="860" y="146"/>
                  </a:lnTo>
                  <a:lnTo>
                    <a:pt x="860" y="146"/>
                  </a:lnTo>
                  <a:lnTo>
                    <a:pt x="854" y="141"/>
                  </a:lnTo>
                  <a:lnTo>
                    <a:pt x="860" y="133"/>
                  </a:lnTo>
                  <a:lnTo>
                    <a:pt x="873" y="125"/>
                  </a:lnTo>
                  <a:lnTo>
                    <a:pt x="881" y="119"/>
                  </a:lnTo>
                  <a:lnTo>
                    <a:pt x="879" y="98"/>
                  </a:lnTo>
                  <a:lnTo>
                    <a:pt x="871" y="98"/>
                  </a:lnTo>
                  <a:lnTo>
                    <a:pt x="871" y="98"/>
                  </a:lnTo>
                  <a:lnTo>
                    <a:pt x="865" y="106"/>
                  </a:lnTo>
                  <a:lnTo>
                    <a:pt x="865" y="106"/>
                  </a:lnTo>
                  <a:lnTo>
                    <a:pt x="852" y="108"/>
                  </a:lnTo>
                  <a:lnTo>
                    <a:pt x="838" y="100"/>
                  </a:lnTo>
                  <a:lnTo>
                    <a:pt x="836" y="100"/>
                  </a:lnTo>
                  <a:lnTo>
                    <a:pt x="836" y="100"/>
                  </a:lnTo>
                  <a:lnTo>
                    <a:pt x="823" y="102"/>
                  </a:lnTo>
                  <a:lnTo>
                    <a:pt x="823" y="102"/>
                  </a:lnTo>
                  <a:lnTo>
                    <a:pt x="825" y="108"/>
                  </a:lnTo>
                  <a:lnTo>
                    <a:pt x="823" y="108"/>
                  </a:lnTo>
                  <a:lnTo>
                    <a:pt x="817" y="102"/>
                  </a:lnTo>
                  <a:lnTo>
                    <a:pt x="817" y="96"/>
                  </a:lnTo>
                  <a:lnTo>
                    <a:pt x="813" y="96"/>
                  </a:lnTo>
                  <a:lnTo>
                    <a:pt x="811" y="96"/>
                  </a:lnTo>
                  <a:lnTo>
                    <a:pt x="796" y="98"/>
                  </a:lnTo>
                  <a:lnTo>
                    <a:pt x="798" y="104"/>
                  </a:lnTo>
                  <a:lnTo>
                    <a:pt x="792" y="104"/>
                  </a:lnTo>
                  <a:lnTo>
                    <a:pt x="784" y="104"/>
                  </a:lnTo>
                  <a:lnTo>
                    <a:pt x="784" y="98"/>
                  </a:lnTo>
                  <a:lnTo>
                    <a:pt x="782" y="98"/>
                  </a:lnTo>
                  <a:lnTo>
                    <a:pt x="769" y="106"/>
                  </a:lnTo>
                  <a:lnTo>
                    <a:pt x="769" y="104"/>
                  </a:lnTo>
                  <a:lnTo>
                    <a:pt x="763" y="100"/>
                  </a:lnTo>
                  <a:lnTo>
                    <a:pt x="755" y="94"/>
                  </a:lnTo>
                  <a:lnTo>
                    <a:pt x="755" y="94"/>
                  </a:lnTo>
                  <a:lnTo>
                    <a:pt x="757" y="100"/>
                  </a:lnTo>
                  <a:lnTo>
                    <a:pt x="744" y="106"/>
                  </a:lnTo>
                  <a:lnTo>
                    <a:pt x="742" y="106"/>
                  </a:lnTo>
                  <a:lnTo>
                    <a:pt x="721" y="96"/>
                  </a:lnTo>
                  <a:lnTo>
                    <a:pt x="715" y="89"/>
                  </a:lnTo>
                  <a:lnTo>
                    <a:pt x="715" y="83"/>
                  </a:lnTo>
                  <a:lnTo>
                    <a:pt x="701" y="83"/>
                  </a:lnTo>
                  <a:lnTo>
                    <a:pt x="701" y="83"/>
                  </a:lnTo>
                  <a:lnTo>
                    <a:pt x="688" y="98"/>
                  </a:lnTo>
                  <a:lnTo>
                    <a:pt x="682" y="104"/>
                  </a:lnTo>
                  <a:lnTo>
                    <a:pt x="678" y="106"/>
                  </a:lnTo>
                  <a:lnTo>
                    <a:pt x="676" y="106"/>
                  </a:lnTo>
                  <a:lnTo>
                    <a:pt x="668" y="100"/>
                  </a:lnTo>
                  <a:lnTo>
                    <a:pt x="668" y="100"/>
                  </a:lnTo>
                  <a:lnTo>
                    <a:pt x="661" y="106"/>
                  </a:lnTo>
                  <a:lnTo>
                    <a:pt x="661" y="106"/>
                  </a:lnTo>
                  <a:lnTo>
                    <a:pt x="655" y="100"/>
                  </a:lnTo>
                  <a:lnTo>
                    <a:pt x="653" y="100"/>
                  </a:lnTo>
                  <a:lnTo>
                    <a:pt x="647" y="100"/>
                  </a:lnTo>
                  <a:lnTo>
                    <a:pt x="634" y="102"/>
                  </a:lnTo>
                  <a:lnTo>
                    <a:pt x="634" y="102"/>
                  </a:lnTo>
                  <a:lnTo>
                    <a:pt x="626" y="102"/>
                  </a:lnTo>
                  <a:lnTo>
                    <a:pt x="626" y="96"/>
                  </a:lnTo>
                  <a:lnTo>
                    <a:pt x="618" y="75"/>
                  </a:lnTo>
                  <a:lnTo>
                    <a:pt x="618" y="69"/>
                  </a:lnTo>
                  <a:lnTo>
                    <a:pt x="605" y="71"/>
                  </a:lnTo>
                  <a:lnTo>
                    <a:pt x="597" y="56"/>
                  </a:lnTo>
                  <a:lnTo>
                    <a:pt x="597" y="50"/>
                  </a:lnTo>
                  <a:lnTo>
                    <a:pt x="595" y="50"/>
                  </a:lnTo>
                  <a:lnTo>
                    <a:pt x="591" y="50"/>
                  </a:lnTo>
                  <a:lnTo>
                    <a:pt x="582" y="58"/>
                  </a:lnTo>
                  <a:lnTo>
                    <a:pt x="582" y="58"/>
                  </a:lnTo>
                  <a:lnTo>
                    <a:pt x="564" y="60"/>
                  </a:lnTo>
                  <a:lnTo>
                    <a:pt x="549" y="60"/>
                  </a:lnTo>
                  <a:lnTo>
                    <a:pt x="549" y="54"/>
                  </a:lnTo>
                  <a:lnTo>
                    <a:pt x="547" y="40"/>
                  </a:lnTo>
                  <a:lnTo>
                    <a:pt x="547" y="25"/>
                  </a:lnTo>
                  <a:lnTo>
                    <a:pt x="541" y="19"/>
                  </a:lnTo>
                  <a:lnTo>
                    <a:pt x="533" y="9"/>
                  </a:lnTo>
                  <a:lnTo>
                    <a:pt x="524" y="0"/>
                  </a:lnTo>
                  <a:lnTo>
                    <a:pt x="518" y="0"/>
                  </a:lnTo>
                  <a:lnTo>
                    <a:pt x="518" y="0"/>
                  </a:lnTo>
                  <a:lnTo>
                    <a:pt x="506" y="11"/>
                  </a:lnTo>
                  <a:lnTo>
                    <a:pt x="506" y="11"/>
                  </a:lnTo>
                  <a:lnTo>
                    <a:pt x="491" y="2"/>
                  </a:lnTo>
                  <a:lnTo>
                    <a:pt x="491" y="2"/>
                  </a:lnTo>
                  <a:lnTo>
                    <a:pt x="485" y="4"/>
                  </a:lnTo>
                  <a:lnTo>
                    <a:pt x="479" y="13"/>
                  </a:lnTo>
                  <a:lnTo>
                    <a:pt x="475" y="13"/>
                  </a:lnTo>
                  <a:lnTo>
                    <a:pt x="473" y="13"/>
                  </a:lnTo>
                  <a:lnTo>
                    <a:pt x="473" y="13"/>
                  </a:lnTo>
                  <a:lnTo>
                    <a:pt x="458" y="19"/>
                  </a:lnTo>
                  <a:lnTo>
                    <a:pt x="458" y="19"/>
                  </a:lnTo>
                  <a:lnTo>
                    <a:pt x="452" y="15"/>
                  </a:lnTo>
                  <a:lnTo>
                    <a:pt x="450" y="15"/>
                  </a:lnTo>
                  <a:lnTo>
                    <a:pt x="439" y="21"/>
                  </a:lnTo>
                  <a:lnTo>
                    <a:pt x="439" y="33"/>
                  </a:lnTo>
                  <a:lnTo>
                    <a:pt x="439" y="33"/>
                  </a:lnTo>
                  <a:lnTo>
                    <a:pt x="425" y="35"/>
                  </a:lnTo>
                  <a:lnTo>
                    <a:pt x="419" y="35"/>
                  </a:lnTo>
                  <a:lnTo>
                    <a:pt x="412" y="35"/>
                  </a:lnTo>
                  <a:lnTo>
                    <a:pt x="404" y="33"/>
                  </a:lnTo>
                  <a:lnTo>
                    <a:pt x="392" y="33"/>
                  </a:lnTo>
                  <a:lnTo>
                    <a:pt x="385" y="33"/>
                  </a:lnTo>
                  <a:lnTo>
                    <a:pt x="375" y="44"/>
                  </a:lnTo>
                  <a:lnTo>
                    <a:pt x="375" y="56"/>
                  </a:lnTo>
                  <a:lnTo>
                    <a:pt x="371" y="73"/>
                  </a:lnTo>
                  <a:lnTo>
                    <a:pt x="381" y="87"/>
                  </a:lnTo>
                  <a:lnTo>
                    <a:pt x="377" y="92"/>
                  </a:lnTo>
                  <a:lnTo>
                    <a:pt x="379" y="106"/>
                  </a:lnTo>
                  <a:lnTo>
                    <a:pt x="379" y="106"/>
                  </a:lnTo>
                  <a:lnTo>
                    <a:pt x="377" y="106"/>
                  </a:lnTo>
                  <a:lnTo>
                    <a:pt x="377" y="106"/>
                  </a:lnTo>
                  <a:lnTo>
                    <a:pt x="361" y="94"/>
                  </a:lnTo>
                  <a:lnTo>
                    <a:pt x="356" y="94"/>
                  </a:lnTo>
                  <a:lnTo>
                    <a:pt x="354" y="94"/>
                  </a:lnTo>
                  <a:lnTo>
                    <a:pt x="348" y="102"/>
                  </a:lnTo>
                  <a:lnTo>
                    <a:pt x="348" y="102"/>
                  </a:lnTo>
                  <a:lnTo>
                    <a:pt x="327" y="96"/>
                  </a:lnTo>
                  <a:lnTo>
                    <a:pt x="327" y="96"/>
                  </a:lnTo>
                  <a:lnTo>
                    <a:pt x="321" y="96"/>
                  </a:lnTo>
                  <a:lnTo>
                    <a:pt x="321" y="96"/>
                  </a:lnTo>
                  <a:lnTo>
                    <a:pt x="321" y="96"/>
                  </a:lnTo>
                  <a:lnTo>
                    <a:pt x="315" y="104"/>
                  </a:lnTo>
                  <a:lnTo>
                    <a:pt x="313" y="104"/>
                  </a:lnTo>
                  <a:lnTo>
                    <a:pt x="311" y="112"/>
                  </a:lnTo>
                  <a:lnTo>
                    <a:pt x="311" y="116"/>
                  </a:lnTo>
                  <a:lnTo>
                    <a:pt x="309" y="119"/>
                  </a:lnTo>
                  <a:lnTo>
                    <a:pt x="309" y="116"/>
                  </a:lnTo>
                  <a:lnTo>
                    <a:pt x="300" y="100"/>
                  </a:lnTo>
                  <a:lnTo>
                    <a:pt x="292" y="98"/>
                  </a:lnTo>
                  <a:lnTo>
                    <a:pt x="288" y="112"/>
                  </a:lnTo>
                  <a:lnTo>
                    <a:pt x="286" y="114"/>
                  </a:lnTo>
                  <a:lnTo>
                    <a:pt x="284" y="108"/>
                  </a:lnTo>
                  <a:lnTo>
                    <a:pt x="282" y="106"/>
                  </a:lnTo>
                  <a:lnTo>
                    <a:pt x="273" y="100"/>
                  </a:lnTo>
                  <a:lnTo>
                    <a:pt x="265" y="100"/>
                  </a:lnTo>
                  <a:lnTo>
                    <a:pt x="261" y="100"/>
                  </a:lnTo>
                  <a:lnTo>
                    <a:pt x="253" y="108"/>
                  </a:lnTo>
                  <a:lnTo>
                    <a:pt x="249" y="108"/>
                  </a:lnTo>
                  <a:lnTo>
                    <a:pt x="234" y="110"/>
                  </a:lnTo>
                  <a:lnTo>
                    <a:pt x="226" y="104"/>
                  </a:lnTo>
                  <a:lnTo>
                    <a:pt x="219" y="104"/>
                  </a:lnTo>
                  <a:lnTo>
                    <a:pt x="192" y="100"/>
                  </a:lnTo>
                  <a:lnTo>
                    <a:pt x="178" y="92"/>
                  </a:lnTo>
                  <a:lnTo>
                    <a:pt x="157" y="87"/>
                  </a:lnTo>
                  <a:lnTo>
                    <a:pt x="139" y="89"/>
                  </a:lnTo>
                  <a:lnTo>
                    <a:pt x="139" y="89"/>
                  </a:lnTo>
                  <a:lnTo>
                    <a:pt x="118" y="96"/>
                  </a:lnTo>
                  <a:lnTo>
                    <a:pt x="116" y="98"/>
                  </a:lnTo>
                  <a:lnTo>
                    <a:pt x="114" y="98"/>
                  </a:lnTo>
                  <a:lnTo>
                    <a:pt x="105" y="98"/>
                  </a:lnTo>
                  <a:lnTo>
                    <a:pt x="105" y="98"/>
                  </a:lnTo>
                  <a:lnTo>
                    <a:pt x="91" y="98"/>
                  </a:lnTo>
                  <a:lnTo>
                    <a:pt x="78" y="106"/>
                  </a:lnTo>
                  <a:lnTo>
                    <a:pt x="78" y="106"/>
                  </a:lnTo>
                  <a:lnTo>
                    <a:pt x="76" y="110"/>
                  </a:lnTo>
                  <a:lnTo>
                    <a:pt x="76" y="114"/>
                  </a:lnTo>
                  <a:lnTo>
                    <a:pt x="70" y="121"/>
                  </a:lnTo>
                  <a:lnTo>
                    <a:pt x="66" y="127"/>
                  </a:lnTo>
                  <a:lnTo>
                    <a:pt x="66" y="129"/>
                  </a:lnTo>
                  <a:lnTo>
                    <a:pt x="64" y="129"/>
                  </a:lnTo>
                  <a:lnTo>
                    <a:pt x="58" y="123"/>
                  </a:lnTo>
                  <a:lnTo>
                    <a:pt x="58" y="123"/>
                  </a:lnTo>
                  <a:lnTo>
                    <a:pt x="49" y="123"/>
                  </a:lnTo>
                  <a:lnTo>
                    <a:pt x="49" y="123"/>
                  </a:lnTo>
                  <a:lnTo>
                    <a:pt x="51" y="125"/>
                  </a:lnTo>
                  <a:lnTo>
                    <a:pt x="47" y="143"/>
                  </a:lnTo>
                  <a:lnTo>
                    <a:pt x="51" y="150"/>
                  </a:lnTo>
                  <a:lnTo>
                    <a:pt x="49" y="156"/>
                  </a:lnTo>
                  <a:lnTo>
                    <a:pt x="60" y="162"/>
                  </a:lnTo>
                  <a:lnTo>
                    <a:pt x="64" y="170"/>
                  </a:lnTo>
                  <a:lnTo>
                    <a:pt x="78" y="187"/>
                  </a:lnTo>
                  <a:lnTo>
                    <a:pt x="72" y="189"/>
                  </a:lnTo>
                  <a:lnTo>
                    <a:pt x="74" y="197"/>
                  </a:lnTo>
                  <a:lnTo>
                    <a:pt x="78" y="200"/>
                  </a:lnTo>
                  <a:lnTo>
                    <a:pt x="85" y="208"/>
                  </a:lnTo>
                  <a:lnTo>
                    <a:pt x="80" y="224"/>
                  </a:lnTo>
                  <a:lnTo>
                    <a:pt x="72" y="231"/>
                  </a:lnTo>
                  <a:lnTo>
                    <a:pt x="60" y="229"/>
                  </a:lnTo>
                  <a:lnTo>
                    <a:pt x="47" y="241"/>
                  </a:lnTo>
                  <a:lnTo>
                    <a:pt x="43" y="249"/>
                  </a:lnTo>
                  <a:lnTo>
                    <a:pt x="37" y="262"/>
                  </a:lnTo>
                  <a:lnTo>
                    <a:pt x="31" y="264"/>
                  </a:lnTo>
                  <a:lnTo>
                    <a:pt x="24" y="272"/>
                  </a:lnTo>
                  <a:lnTo>
                    <a:pt x="22" y="283"/>
                  </a:lnTo>
                  <a:lnTo>
                    <a:pt x="20" y="297"/>
                  </a:lnTo>
                  <a:lnTo>
                    <a:pt x="20" y="303"/>
                  </a:lnTo>
                  <a:lnTo>
                    <a:pt x="22" y="310"/>
                  </a:lnTo>
                  <a:lnTo>
                    <a:pt x="20" y="316"/>
                  </a:lnTo>
                  <a:lnTo>
                    <a:pt x="22" y="324"/>
                  </a:lnTo>
                  <a:lnTo>
                    <a:pt x="18" y="328"/>
                  </a:lnTo>
                  <a:lnTo>
                    <a:pt x="20" y="334"/>
                  </a:lnTo>
                  <a:lnTo>
                    <a:pt x="12" y="339"/>
                  </a:lnTo>
                  <a:lnTo>
                    <a:pt x="8" y="345"/>
                  </a:lnTo>
                  <a:lnTo>
                    <a:pt x="10" y="353"/>
                  </a:lnTo>
                  <a:lnTo>
                    <a:pt x="6" y="353"/>
                  </a:lnTo>
                  <a:lnTo>
                    <a:pt x="2" y="359"/>
                  </a:lnTo>
                  <a:lnTo>
                    <a:pt x="0" y="368"/>
                  </a:lnTo>
                  <a:lnTo>
                    <a:pt x="2" y="372"/>
                  </a:lnTo>
                  <a:lnTo>
                    <a:pt x="2" y="382"/>
                  </a:lnTo>
                  <a:lnTo>
                    <a:pt x="4" y="384"/>
                  </a:lnTo>
                  <a:lnTo>
                    <a:pt x="4" y="386"/>
                  </a:lnTo>
                  <a:lnTo>
                    <a:pt x="8" y="384"/>
                  </a:lnTo>
                  <a:lnTo>
                    <a:pt x="16" y="386"/>
                  </a:lnTo>
                  <a:lnTo>
                    <a:pt x="18" y="388"/>
                  </a:lnTo>
                  <a:lnTo>
                    <a:pt x="29" y="384"/>
                  </a:lnTo>
                  <a:lnTo>
                    <a:pt x="47" y="382"/>
                  </a:lnTo>
                  <a:lnTo>
                    <a:pt x="60" y="384"/>
                  </a:lnTo>
                  <a:lnTo>
                    <a:pt x="70" y="388"/>
                  </a:lnTo>
                  <a:lnTo>
                    <a:pt x="78" y="393"/>
                  </a:lnTo>
                  <a:lnTo>
                    <a:pt x="91" y="395"/>
                  </a:lnTo>
                  <a:lnTo>
                    <a:pt x="97" y="384"/>
                  </a:lnTo>
                  <a:lnTo>
                    <a:pt x="110" y="382"/>
                  </a:lnTo>
                  <a:lnTo>
                    <a:pt x="116" y="380"/>
                  </a:lnTo>
                  <a:lnTo>
                    <a:pt x="136" y="388"/>
                  </a:lnTo>
                  <a:lnTo>
                    <a:pt x="143" y="384"/>
                  </a:lnTo>
                  <a:lnTo>
                    <a:pt x="157" y="370"/>
                  </a:lnTo>
                  <a:lnTo>
                    <a:pt x="161" y="372"/>
                  </a:lnTo>
                  <a:lnTo>
                    <a:pt x="174" y="370"/>
                  </a:lnTo>
                  <a:lnTo>
                    <a:pt x="186" y="368"/>
                  </a:lnTo>
                  <a:lnTo>
                    <a:pt x="188" y="364"/>
                  </a:lnTo>
                  <a:lnTo>
                    <a:pt x="190" y="355"/>
                  </a:lnTo>
                  <a:lnTo>
                    <a:pt x="209" y="347"/>
                  </a:lnTo>
                  <a:lnTo>
                    <a:pt x="215" y="349"/>
                  </a:lnTo>
                  <a:lnTo>
                    <a:pt x="215" y="349"/>
                  </a:lnTo>
                  <a:lnTo>
                    <a:pt x="217" y="349"/>
                  </a:lnTo>
                  <a:lnTo>
                    <a:pt x="222" y="351"/>
                  </a:lnTo>
                  <a:lnTo>
                    <a:pt x="232" y="353"/>
                  </a:lnTo>
                  <a:lnTo>
                    <a:pt x="249" y="345"/>
                  </a:lnTo>
                  <a:lnTo>
                    <a:pt x="257" y="339"/>
                  </a:lnTo>
                  <a:lnTo>
                    <a:pt x="263" y="332"/>
                  </a:lnTo>
                  <a:lnTo>
                    <a:pt x="263" y="332"/>
                  </a:lnTo>
                  <a:lnTo>
                    <a:pt x="263" y="332"/>
                  </a:lnTo>
                  <a:lnTo>
                    <a:pt x="284" y="330"/>
                  </a:lnTo>
                  <a:lnTo>
                    <a:pt x="284" y="337"/>
                  </a:lnTo>
                  <a:lnTo>
                    <a:pt x="298" y="334"/>
                  </a:lnTo>
                  <a:lnTo>
                    <a:pt x="305" y="343"/>
                  </a:lnTo>
                  <a:lnTo>
                    <a:pt x="311" y="347"/>
                  </a:lnTo>
                  <a:lnTo>
                    <a:pt x="317" y="341"/>
                  </a:lnTo>
                  <a:lnTo>
                    <a:pt x="325" y="341"/>
                  </a:lnTo>
                  <a:lnTo>
                    <a:pt x="325" y="341"/>
                  </a:lnTo>
                  <a:lnTo>
                    <a:pt x="325" y="341"/>
                  </a:lnTo>
                  <a:lnTo>
                    <a:pt x="331" y="347"/>
                  </a:lnTo>
                  <a:lnTo>
                    <a:pt x="344" y="353"/>
                  </a:lnTo>
                  <a:lnTo>
                    <a:pt x="344" y="345"/>
                  </a:lnTo>
                  <a:lnTo>
                    <a:pt x="344" y="345"/>
                  </a:lnTo>
                  <a:lnTo>
                    <a:pt x="344" y="345"/>
                  </a:lnTo>
                  <a:lnTo>
                    <a:pt x="361" y="351"/>
                  </a:lnTo>
                  <a:lnTo>
                    <a:pt x="361" y="359"/>
                  </a:lnTo>
                  <a:lnTo>
                    <a:pt x="361" y="366"/>
                  </a:lnTo>
                  <a:lnTo>
                    <a:pt x="367" y="366"/>
                  </a:lnTo>
                  <a:lnTo>
                    <a:pt x="367" y="366"/>
                  </a:lnTo>
                  <a:lnTo>
                    <a:pt x="367" y="366"/>
                  </a:lnTo>
                  <a:lnTo>
                    <a:pt x="369" y="378"/>
                  </a:lnTo>
                  <a:lnTo>
                    <a:pt x="369" y="393"/>
                  </a:lnTo>
                  <a:lnTo>
                    <a:pt x="371" y="399"/>
                  </a:lnTo>
                  <a:lnTo>
                    <a:pt x="377" y="399"/>
                  </a:lnTo>
                  <a:lnTo>
                    <a:pt x="383" y="399"/>
                  </a:lnTo>
                  <a:lnTo>
                    <a:pt x="392" y="411"/>
                  </a:lnTo>
                  <a:lnTo>
                    <a:pt x="392" y="424"/>
                  </a:lnTo>
                  <a:lnTo>
                    <a:pt x="398" y="424"/>
                  </a:lnTo>
                  <a:lnTo>
                    <a:pt x="404" y="424"/>
                  </a:lnTo>
                  <a:lnTo>
                    <a:pt x="406" y="424"/>
                  </a:lnTo>
                  <a:lnTo>
                    <a:pt x="406" y="430"/>
                  </a:lnTo>
                  <a:lnTo>
                    <a:pt x="406" y="436"/>
                  </a:lnTo>
                  <a:lnTo>
                    <a:pt x="414" y="442"/>
                  </a:lnTo>
                  <a:lnTo>
                    <a:pt x="421" y="451"/>
                  </a:lnTo>
                  <a:lnTo>
                    <a:pt x="429" y="455"/>
                  </a:lnTo>
                  <a:lnTo>
                    <a:pt x="427" y="463"/>
                  </a:lnTo>
                  <a:lnTo>
                    <a:pt x="433" y="455"/>
                  </a:lnTo>
                  <a:lnTo>
                    <a:pt x="441" y="463"/>
                  </a:lnTo>
                  <a:lnTo>
                    <a:pt x="448" y="467"/>
                  </a:lnTo>
                  <a:lnTo>
                    <a:pt x="454" y="467"/>
                  </a:lnTo>
                  <a:lnTo>
                    <a:pt x="454" y="447"/>
                  </a:lnTo>
                  <a:lnTo>
                    <a:pt x="460" y="434"/>
                  </a:lnTo>
                  <a:lnTo>
                    <a:pt x="466" y="432"/>
                  </a:lnTo>
                  <a:lnTo>
                    <a:pt x="473" y="438"/>
                  </a:lnTo>
                  <a:lnTo>
                    <a:pt x="487" y="432"/>
                  </a:lnTo>
                  <a:lnTo>
                    <a:pt x="500" y="418"/>
                  </a:lnTo>
                  <a:lnTo>
                    <a:pt x="506" y="415"/>
                  </a:lnTo>
                  <a:lnTo>
                    <a:pt x="506" y="422"/>
                  </a:lnTo>
                  <a:lnTo>
                    <a:pt x="514" y="422"/>
                  </a:lnTo>
                  <a:lnTo>
                    <a:pt x="512" y="409"/>
                  </a:lnTo>
                  <a:lnTo>
                    <a:pt x="512" y="403"/>
                  </a:lnTo>
                  <a:lnTo>
                    <a:pt x="512" y="388"/>
                  </a:lnTo>
                  <a:lnTo>
                    <a:pt x="518" y="401"/>
                  </a:lnTo>
                  <a:lnTo>
                    <a:pt x="526" y="407"/>
                  </a:lnTo>
                  <a:lnTo>
                    <a:pt x="526" y="415"/>
                  </a:lnTo>
                  <a:lnTo>
                    <a:pt x="535" y="428"/>
                  </a:lnTo>
                  <a:lnTo>
                    <a:pt x="520" y="428"/>
                  </a:lnTo>
                  <a:lnTo>
                    <a:pt x="520" y="436"/>
                  </a:lnTo>
                  <a:lnTo>
                    <a:pt x="522" y="442"/>
                  </a:lnTo>
                  <a:lnTo>
                    <a:pt x="522" y="449"/>
                  </a:lnTo>
                  <a:lnTo>
                    <a:pt x="537" y="455"/>
                  </a:lnTo>
                  <a:lnTo>
                    <a:pt x="549" y="461"/>
                  </a:lnTo>
                  <a:lnTo>
                    <a:pt x="570" y="447"/>
                  </a:lnTo>
                  <a:lnTo>
                    <a:pt x="582" y="438"/>
                  </a:lnTo>
                  <a:lnTo>
                    <a:pt x="589" y="438"/>
                  </a:lnTo>
                  <a:lnTo>
                    <a:pt x="595" y="430"/>
                  </a:lnTo>
                  <a:lnTo>
                    <a:pt x="603" y="451"/>
                  </a:lnTo>
                  <a:lnTo>
                    <a:pt x="609" y="442"/>
                  </a:lnTo>
                  <a:lnTo>
                    <a:pt x="616" y="430"/>
                  </a:lnTo>
                  <a:lnTo>
                    <a:pt x="616" y="422"/>
                  </a:lnTo>
                  <a:lnTo>
                    <a:pt x="622" y="422"/>
                  </a:lnTo>
                  <a:lnTo>
                    <a:pt x="630" y="428"/>
                  </a:lnTo>
                  <a:lnTo>
                    <a:pt x="636" y="422"/>
                  </a:lnTo>
                  <a:lnTo>
                    <a:pt x="643" y="420"/>
                  </a:lnTo>
                  <a:lnTo>
                    <a:pt x="663" y="420"/>
                  </a:lnTo>
                  <a:lnTo>
                    <a:pt x="663" y="426"/>
                  </a:lnTo>
                  <a:lnTo>
                    <a:pt x="670" y="426"/>
                  </a:lnTo>
                  <a:lnTo>
                    <a:pt x="670" y="418"/>
                  </a:lnTo>
                  <a:lnTo>
                    <a:pt x="676" y="418"/>
                  </a:lnTo>
                  <a:lnTo>
                    <a:pt x="680" y="397"/>
                  </a:lnTo>
                  <a:lnTo>
                    <a:pt x="695" y="388"/>
                  </a:lnTo>
                  <a:lnTo>
                    <a:pt x="695" y="403"/>
                  </a:lnTo>
                  <a:lnTo>
                    <a:pt x="703" y="403"/>
                  </a:lnTo>
                  <a:lnTo>
                    <a:pt x="721" y="380"/>
                  </a:lnTo>
                  <a:lnTo>
                    <a:pt x="734" y="374"/>
                  </a:lnTo>
                  <a:lnTo>
                    <a:pt x="740" y="366"/>
                  </a:lnTo>
                  <a:lnTo>
                    <a:pt x="746" y="357"/>
                  </a:lnTo>
                  <a:lnTo>
                    <a:pt x="753" y="357"/>
                  </a:lnTo>
                  <a:lnTo>
                    <a:pt x="767" y="364"/>
                  </a:lnTo>
                  <a:lnTo>
                    <a:pt x="773" y="357"/>
                  </a:lnTo>
                  <a:lnTo>
                    <a:pt x="767" y="349"/>
                  </a:lnTo>
                  <a:lnTo>
                    <a:pt x="780" y="343"/>
                  </a:lnTo>
                  <a:lnTo>
                    <a:pt x="786" y="328"/>
                  </a:lnTo>
                  <a:lnTo>
                    <a:pt x="792" y="322"/>
                  </a:lnTo>
                  <a:lnTo>
                    <a:pt x="798" y="320"/>
                  </a:lnTo>
                  <a:lnTo>
                    <a:pt x="804" y="314"/>
                  </a:lnTo>
                  <a:lnTo>
                    <a:pt x="804" y="307"/>
                  </a:lnTo>
                  <a:lnTo>
                    <a:pt x="811" y="312"/>
                  </a:lnTo>
                  <a:lnTo>
                    <a:pt x="817" y="312"/>
                  </a:lnTo>
                  <a:lnTo>
                    <a:pt x="819" y="305"/>
                  </a:lnTo>
                  <a:lnTo>
                    <a:pt x="819" y="305"/>
                  </a:lnTo>
                  <a:lnTo>
                    <a:pt x="815" y="272"/>
                  </a:lnTo>
                  <a:lnTo>
                    <a:pt x="836" y="264"/>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86">
              <a:extLst>
                <a:ext uri="{FF2B5EF4-FFF2-40B4-BE49-F238E27FC236}">
                  <a16:creationId xmlns:a16="http://schemas.microsoft.com/office/drawing/2014/main" id="{0CD44337-623C-404F-84AA-D469D8F4E2D7}"/>
                </a:ext>
              </a:extLst>
            </p:cNvPr>
            <p:cNvSpPr>
              <a:spLocks/>
            </p:cNvSpPr>
            <p:nvPr/>
          </p:nvSpPr>
          <p:spPr bwMode="auto">
            <a:xfrm>
              <a:off x="5772618" y="4133110"/>
              <a:ext cx="733955" cy="668846"/>
            </a:xfrm>
            <a:custGeom>
              <a:avLst/>
              <a:gdLst>
                <a:gd name="T0" fmla="*/ 12 w 496"/>
                <a:gd name="T1" fmla="*/ 176 h 452"/>
                <a:gd name="T2" fmla="*/ 14 w 496"/>
                <a:gd name="T3" fmla="*/ 212 h 452"/>
                <a:gd name="T4" fmla="*/ 29 w 496"/>
                <a:gd name="T5" fmla="*/ 224 h 452"/>
                <a:gd name="T6" fmla="*/ 25 w 496"/>
                <a:gd name="T7" fmla="*/ 245 h 452"/>
                <a:gd name="T8" fmla="*/ 35 w 496"/>
                <a:gd name="T9" fmla="*/ 293 h 452"/>
                <a:gd name="T10" fmla="*/ 37 w 496"/>
                <a:gd name="T11" fmla="*/ 326 h 452"/>
                <a:gd name="T12" fmla="*/ 41 w 496"/>
                <a:gd name="T13" fmla="*/ 328 h 452"/>
                <a:gd name="T14" fmla="*/ 58 w 496"/>
                <a:gd name="T15" fmla="*/ 324 h 452"/>
                <a:gd name="T16" fmla="*/ 66 w 496"/>
                <a:gd name="T17" fmla="*/ 351 h 452"/>
                <a:gd name="T18" fmla="*/ 95 w 496"/>
                <a:gd name="T19" fmla="*/ 363 h 452"/>
                <a:gd name="T20" fmla="*/ 110 w 496"/>
                <a:gd name="T21" fmla="*/ 376 h 452"/>
                <a:gd name="T22" fmla="*/ 116 w 496"/>
                <a:gd name="T23" fmla="*/ 382 h 452"/>
                <a:gd name="T24" fmla="*/ 131 w 496"/>
                <a:gd name="T25" fmla="*/ 394 h 452"/>
                <a:gd name="T26" fmla="*/ 143 w 496"/>
                <a:gd name="T27" fmla="*/ 386 h 452"/>
                <a:gd name="T28" fmla="*/ 157 w 496"/>
                <a:gd name="T29" fmla="*/ 380 h 452"/>
                <a:gd name="T30" fmla="*/ 172 w 496"/>
                <a:gd name="T31" fmla="*/ 378 h 452"/>
                <a:gd name="T32" fmla="*/ 222 w 496"/>
                <a:gd name="T33" fmla="*/ 409 h 452"/>
                <a:gd name="T34" fmla="*/ 245 w 496"/>
                <a:gd name="T35" fmla="*/ 428 h 452"/>
                <a:gd name="T36" fmla="*/ 265 w 496"/>
                <a:gd name="T37" fmla="*/ 432 h 452"/>
                <a:gd name="T38" fmla="*/ 284 w 496"/>
                <a:gd name="T39" fmla="*/ 417 h 452"/>
                <a:gd name="T40" fmla="*/ 299 w 496"/>
                <a:gd name="T41" fmla="*/ 430 h 452"/>
                <a:gd name="T42" fmla="*/ 319 w 496"/>
                <a:gd name="T43" fmla="*/ 421 h 452"/>
                <a:gd name="T44" fmla="*/ 334 w 496"/>
                <a:gd name="T45" fmla="*/ 434 h 452"/>
                <a:gd name="T46" fmla="*/ 359 w 496"/>
                <a:gd name="T47" fmla="*/ 419 h 452"/>
                <a:gd name="T48" fmla="*/ 379 w 496"/>
                <a:gd name="T49" fmla="*/ 425 h 452"/>
                <a:gd name="T50" fmla="*/ 402 w 496"/>
                <a:gd name="T51" fmla="*/ 444 h 452"/>
                <a:gd name="T52" fmla="*/ 415 w 496"/>
                <a:gd name="T53" fmla="*/ 442 h 452"/>
                <a:gd name="T54" fmla="*/ 425 w 496"/>
                <a:gd name="T55" fmla="*/ 452 h 452"/>
                <a:gd name="T56" fmla="*/ 433 w 496"/>
                <a:gd name="T57" fmla="*/ 428 h 452"/>
                <a:gd name="T58" fmla="*/ 435 w 496"/>
                <a:gd name="T59" fmla="*/ 390 h 452"/>
                <a:gd name="T60" fmla="*/ 458 w 496"/>
                <a:gd name="T61" fmla="*/ 359 h 452"/>
                <a:gd name="T62" fmla="*/ 496 w 496"/>
                <a:gd name="T63" fmla="*/ 326 h 452"/>
                <a:gd name="T64" fmla="*/ 489 w 496"/>
                <a:gd name="T65" fmla="*/ 305 h 452"/>
                <a:gd name="T66" fmla="*/ 462 w 496"/>
                <a:gd name="T67" fmla="*/ 268 h 452"/>
                <a:gd name="T68" fmla="*/ 460 w 496"/>
                <a:gd name="T69" fmla="*/ 239 h 452"/>
                <a:gd name="T70" fmla="*/ 444 w 496"/>
                <a:gd name="T71" fmla="*/ 203 h 452"/>
                <a:gd name="T72" fmla="*/ 473 w 496"/>
                <a:gd name="T73" fmla="*/ 172 h 452"/>
                <a:gd name="T74" fmla="*/ 462 w 496"/>
                <a:gd name="T75" fmla="*/ 133 h 452"/>
                <a:gd name="T76" fmla="*/ 442 w 496"/>
                <a:gd name="T77" fmla="*/ 93 h 452"/>
                <a:gd name="T78" fmla="*/ 438 w 496"/>
                <a:gd name="T79" fmla="*/ 68 h 452"/>
                <a:gd name="T80" fmla="*/ 400 w 496"/>
                <a:gd name="T81" fmla="*/ 50 h 452"/>
                <a:gd name="T82" fmla="*/ 398 w 496"/>
                <a:gd name="T83" fmla="*/ 41 h 452"/>
                <a:gd name="T84" fmla="*/ 398 w 496"/>
                <a:gd name="T85" fmla="*/ 19 h 452"/>
                <a:gd name="T86" fmla="*/ 365 w 496"/>
                <a:gd name="T87" fmla="*/ 4 h 452"/>
                <a:gd name="T88" fmla="*/ 336 w 496"/>
                <a:gd name="T89" fmla="*/ 14 h 452"/>
                <a:gd name="T90" fmla="*/ 317 w 496"/>
                <a:gd name="T91" fmla="*/ 4 h 452"/>
                <a:gd name="T92" fmla="*/ 311 w 496"/>
                <a:gd name="T93" fmla="*/ 25 h 452"/>
                <a:gd name="T94" fmla="*/ 290 w 496"/>
                <a:gd name="T95" fmla="*/ 21 h 452"/>
                <a:gd name="T96" fmla="*/ 259 w 496"/>
                <a:gd name="T97" fmla="*/ 46 h 452"/>
                <a:gd name="T98" fmla="*/ 259 w 496"/>
                <a:gd name="T99" fmla="*/ 64 h 452"/>
                <a:gd name="T100" fmla="*/ 247 w 496"/>
                <a:gd name="T101" fmla="*/ 85 h 452"/>
                <a:gd name="T102" fmla="*/ 213 w 496"/>
                <a:gd name="T103" fmla="*/ 87 h 452"/>
                <a:gd name="T104" fmla="*/ 203 w 496"/>
                <a:gd name="T105" fmla="*/ 60 h 452"/>
                <a:gd name="T106" fmla="*/ 168 w 496"/>
                <a:gd name="T107" fmla="*/ 56 h 452"/>
                <a:gd name="T108" fmla="*/ 135 w 496"/>
                <a:gd name="T109" fmla="*/ 58 h 452"/>
                <a:gd name="T110" fmla="*/ 114 w 496"/>
                <a:gd name="T111" fmla="*/ 66 h 452"/>
                <a:gd name="T112" fmla="*/ 89 w 496"/>
                <a:gd name="T113" fmla="*/ 89 h 452"/>
                <a:gd name="T114" fmla="*/ 70 w 496"/>
                <a:gd name="T115" fmla="*/ 104 h 452"/>
                <a:gd name="T116" fmla="*/ 29 w 496"/>
                <a:gd name="T117" fmla="*/ 129 h 452"/>
                <a:gd name="T118" fmla="*/ 29 w 496"/>
                <a:gd name="T119" fmla="*/ 147 h 452"/>
                <a:gd name="T120" fmla="*/ 10 w 496"/>
                <a:gd name="T121" fmla="*/ 149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6" h="452">
                  <a:moveTo>
                    <a:pt x="10" y="156"/>
                  </a:moveTo>
                  <a:lnTo>
                    <a:pt x="12" y="164"/>
                  </a:lnTo>
                  <a:lnTo>
                    <a:pt x="12" y="170"/>
                  </a:lnTo>
                  <a:lnTo>
                    <a:pt x="12" y="176"/>
                  </a:lnTo>
                  <a:lnTo>
                    <a:pt x="6" y="185"/>
                  </a:lnTo>
                  <a:lnTo>
                    <a:pt x="0" y="191"/>
                  </a:lnTo>
                  <a:lnTo>
                    <a:pt x="8" y="203"/>
                  </a:lnTo>
                  <a:lnTo>
                    <a:pt x="14" y="212"/>
                  </a:lnTo>
                  <a:lnTo>
                    <a:pt x="16" y="218"/>
                  </a:lnTo>
                  <a:lnTo>
                    <a:pt x="23" y="224"/>
                  </a:lnTo>
                  <a:lnTo>
                    <a:pt x="23" y="224"/>
                  </a:lnTo>
                  <a:lnTo>
                    <a:pt x="29" y="224"/>
                  </a:lnTo>
                  <a:lnTo>
                    <a:pt x="29" y="224"/>
                  </a:lnTo>
                  <a:lnTo>
                    <a:pt x="23" y="230"/>
                  </a:lnTo>
                  <a:lnTo>
                    <a:pt x="23" y="237"/>
                  </a:lnTo>
                  <a:lnTo>
                    <a:pt x="25" y="245"/>
                  </a:lnTo>
                  <a:lnTo>
                    <a:pt x="33" y="257"/>
                  </a:lnTo>
                  <a:lnTo>
                    <a:pt x="33" y="264"/>
                  </a:lnTo>
                  <a:lnTo>
                    <a:pt x="35" y="284"/>
                  </a:lnTo>
                  <a:lnTo>
                    <a:pt x="35" y="293"/>
                  </a:lnTo>
                  <a:lnTo>
                    <a:pt x="35" y="299"/>
                  </a:lnTo>
                  <a:lnTo>
                    <a:pt x="41" y="297"/>
                  </a:lnTo>
                  <a:lnTo>
                    <a:pt x="35" y="305"/>
                  </a:lnTo>
                  <a:lnTo>
                    <a:pt x="37" y="326"/>
                  </a:lnTo>
                  <a:lnTo>
                    <a:pt x="37" y="332"/>
                  </a:lnTo>
                  <a:lnTo>
                    <a:pt x="37" y="332"/>
                  </a:lnTo>
                  <a:lnTo>
                    <a:pt x="39" y="330"/>
                  </a:lnTo>
                  <a:lnTo>
                    <a:pt x="41" y="328"/>
                  </a:lnTo>
                  <a:lnTo>
                    <a:pt x="50" y="326"/>
                  </a:lnTo>
                  <a:lnTo>
                    <a:pt x="50" y="326"/>
                  </a:lnTo>
                  <a:lnTo>
                    <a:pt x="50" y="326"/>
                  </a:lnTo>
                  <a:lnTo>
                    <a:pt x="58" y="324"/>
                  </a:lnTo>
                  <a:lnTo>
                    <a:pt x="58" y="338"/>
                  </a:lnTo>
                  <a:lnTo>
                    <a:pt x="58" y="344"/>
                  </a:lnTo>
                  <a:lnTo>
                    <a:pt x="60" y="351"/>
                  </a:lnTo>
                  <a:lnTo>
                    <a:pt x="66" y="351"/>
                  </a:lnTo>
                  <a:lnTo>
                    <a:pt x="72" y="357"/>
                  </a:lnTo>
                  <a:lnTo>
                    <a:pt x="81" y="357"/>
                  </a:lnTo>
                  <a:lnTo>
                    <a:pt x="93" y="363"/>
                  </a:lnTo>
                  <a:lnTo>
                    <a:pt x="95" y="363"/>
                  </a:lnTo>
                  <a:lnTo>
                    <a:pt x="108" y="361"/>
                  </a:lnTo>
                  <a:lnTo>
                    <a:pt x="108" y="361"/>
                  </a:lnTo>
                  <a:lnTo>
                    <a:pt x="116" y="367"/>
                  </a:lnTo>
                  <a:lnTo>
                    <a:pt x="110" y="376"/>
                  </a:lnTo>
                  <a:lnTo>
                    <a:pt x="104" y="382"/>
                  </a:lnTo>
                  <a:lnTo>
                    <a:pt x="104" y="382"/>
                  </a:lnTo>
                  <a:lnTo>
                    <a:pt x="116" y="382"/>
                  </a:lnTo>
                  <a:lnTo>
                    <a:pt x="116" y="382"/>
                  </a:lnTo>
                  <a:lnTo>
                    <a:pt x="124" y="388"/>
                  </a:lnTo>
                  <a:lnTo>
                    <a:pt x="131" y="401"/>
                  </a:lnTo>
                  <a:lnTo>
                    <a:pt x="131" y="398"/>
                  </a:lnTo>
                  <a:lnTo>
                    <a:pt x="131" y="394"/>
                  </a:lnTo>
                  <a:lnTo>
                    <a:pt x="137" y="386"/>
                  </a:lnTo>
                  <a:lnTo>
                    <a:pt x="139" y="386"/>
                  </a:lnTo>
                  <a:lnTo>
                    <a:pt x="143" y="386"/>
                  </a:lnTo>
                  <a:lnTo>
                    <a:pt x="143" y="386"/>
                  </a:lnTo>
                  <a:lnTo>
                    <a:pt x="137" y="380"/>
                  </a:lnTo>
                  <a:lnTo>
                    <a:pt x="141" y="380"/>
                  </a:lnTo>
                  <a:lnTo>
                    <a:pt x="143" y="380"/>
                  </a:lnTo>
                  <a:lnTo>
                    <a:pt x="157" y="380"/>
                  </a:lnTo>
                  <a:lnTo>
                    <a:pt x="164" y="384"/>
                  </a:lnTo>
                  <a:lnTo>
                    <a:pt x="166" y="384"/>
                  </a:lnTo>
                  <a:lnTo>
                    <a:pt x="172" y="378"/>
                  </a:lnTo>
                  <a:lnTo>
                    <a:pt x="172" y="378"/>
                  </a:lnTo>
                  <a:lnTo>
                    <a:pt x="187" y="396"/>
                  </a:lnTo>
                  <a:lnTo>
                    <a:pt x="193" y="403"/>
                  </a:lnTo>
                  <a:lnTo>
                    <a:pt x="207" y="409"/>
                  </a:lnTo>
                  <a:lnTo>
                    <a:pt x="222" y="409"/>
                  </a:lnTo>
                  <a:lnTo>
                    <a:pt x="228" y="415"/>
                  </a:lnTo>
                  <a:lnTo>
                    <a:pt x="236" y="421"/>
                  </a:lnTo>
                  <a:lnTo>
                    <a:pt x="243" y="428"/>
                  </a:lnTo>
                  <a:lnTo>
                    <a:pt x="245" y="428"/>
                  </a:lnTo>
                  <a:lnTo>
                    <a:pt x="257" y="425"/>
                  </a:lnTo>
                  <a:lnTo>
                    <a:pt x="257" y="425"/>
                  </a:lnTo>
                  <a:lnTo>
                    <a:pt x="263" y="434"/>
                  </a:lnTo>
                  <a:lnTo>
                    <a:pt x="265" y="432"/>
                  </a:lnTo>
                  <a:lnTo>
                    <a:pt x="272" y="425"/>
                  </a:lnTo>
                  <a:lnTo>
                    <a:pt x="278" y="425"/>
                  </a:lnTo>
                  <a:lnTo>
                    <a:pt x="284" y="417"/>
                  </a:lnTo>
                  <a:lnTo>
                    <a:pt x="284" y="417"/>
                  </a:lnTo>
                  <a:lnTo>
                    <a:pt x="290" y="423"/>
                  </a:lnTo>
                  <a:lnTo>
                    <a:pt x="292" y="438"/>
                  </a:lnTo>
                  <a:lnTo>
                    <a:pt x="292" y="436"/>
                  </a:lnTo>
                  <a:lnTo>
                    <a:pt x="299" y="430"/>
                  </a:lnTo>
                  <a:lnTo>
                    <a:pt x="299" y="423"/>
                  </a:lnTo>
                  <a:lnTo>
                    <a:pt x="311" y="415"/>
                  </a:lnTo>
                  <a:lnTo>
                    <a:pt x="311" y="415"/>
                  </a:lnTo>
                  <a:lnTo>
                    <a:pt x="319" y="421"/>
                  </a:lnTo>
                  <a:lnTo>
                    <a:pt x="326" y="421"/>
                  </a:lnTo>
                  <a:lnTo>
                    <a:pt x="332" y="415"/>
                  </a:lnTo>
                  <a:lnTo>
                    <a:pt x="332" y="428"/>
                  </a:lnTo>
                  <a:lnTo>
                    <a:pt x="334" y="434"/>
                  </a:lnTo>
                  <a:lnTo>
                    <a:pt x="334" y="434"/>
                  </a:lnTo>
                  <a:lnTo>
                    <a:pt x="352" y="428"/>
                  </a:lnTo>
                  <a:lnTo>
                    <a:pt x="357" y="423"/>
                  </a:lnTo>
                  <a:lnTo>
                    <a:pt x="359" y="419"/>
                  </a:lnTo>
                  <a:lnTo>
                    <a:pt x="365" y="411"/>
                  </a:lnTo>
                  <a:lnTo>
                    <a:pt x="373" y="425"/>
                  </a:lnTo>
                  <a:lnTo>
                    <a:pt x="375" y="425"/>
                  </a:lnTo>
                  <a:lnTo>
                    <a:pt x="379" y="425"/>
                  </a:lnTo>
                  <a:lnTo>
                    <a:pt x="379" y="425"/>
                  </a:lnTo>
                  <a:lnTo>
                    <a:pt x="388" y="430"/>
                  </a:lnTo>
                  <a:lnTo>
                    <a:pt x="396" y="438"/>
                  </a:lnTo>
                  <a:lnTo>
                    <a:pt x="402" y="444"/>
                  </a:lnTo>
                  <a:lnTo>
                    <a:pt x="402" y="444"/>
                  </a:lnTo>
                  <a:lnTo>
                    <a:pt x="406" y="444"/>
                  </a:lnTo>
                  <a:lnTo>
                    <a:pt x="408" y="442"/>
                  </a:lnTo>
                  <a:lnTo>
                    <a:pt x="415" y="442"/>
                  </a:lnTo>
                  <a:lnTo>
                    <a:pt x="421" y="442"/>
                  </a:lnTo>
                  <a:lnTo>
                    <a:pt x="423" y="442"/>
                  </a:lnTo>
                  <a:lnTo>
                    <a:pt x="423" y="442"/>
                  </a:lnTo>
                  <a:lnTo>
                    <a:pt x="425" y="452"/>
                  </a:lnTo>
                  <a:lnTo>
                    <a:pt x="429" y="446"/>
                  </a:lnTo>
                  <a:lnTo>
                    <a:pt x="433" y="442"/>
                  </a:lnTo>
                  <a:lnTo>
                    <a:pt x="431" y="434"/>
                  </a:lnTo>
                  <a:lnTo>
                    <a:pt x="433" y="428"/>
                  </a:lnTo>
                  <a:lnTo>
                    <a:pt x="431" y="421"/>
                  </a:lnTo>
                  <a:lnTo>
                    <a:pt x="431" y="415"/>
                  </a:lnTo>
                  <a:lnTo>
                    <a:pt x="433" y="401"/>
                  </a:lnTo>
                  <a:lnTo>
                    <a:pt x="435" y="390"/>
                  </a:lnTo>
                  <a:lnTo>
                    <a:pt x="442" y="382"/>
                  </a:lnTo>
                  <a:lnTo>
                    <a:pt x="448" y="380"/>
                  </a:lnTo>
                  <a:lnTo>
                    <a:pt x="454" y="367"/>
                  </a:lnTo>
                  <a:lnTo>
                    <a:pt x="458" y="359"/>
                  </a:lnTo>
                  <a:lnTo>
                    <a:pt x="471" y="347"/>
                  </a:lnTo>
                  <a:lnTo>
                    <a:pt x="483" y="349"/>
                  </a:lnTo>
                  <a:lnTo>
                    <a:pt x="491" y="342"/>
                  </a:lnTo>
                  <a:lnTo>
                    <a:pt x="496" y="326"/>
                  </a:lnTo>
                  <a:lnTo>
                    <a:pt x="489" y="318"/>
                  </a:lnTo>
                  <a:lnTo>
                    <a:pt x="485" y="315"/>
                  </a:lnTo>
                  <a:lnTo>
                    <a:pt x="483" y="307"/>
                  </a:lnTo>
                  <a:lnTo>
                    <a:pt x="489" y="305"/>
                  </a:lnTo>
                  <a:lnTo>
                    <a:pt x="475" y="288"/>
                  </a:lnTo>
                  <a:lnTo>
                    <a:pt x="471" y="280"/>
                  </a:lnTo>
                  <a:lnTo>
                    <a:pt x="460" y="274"/>
                  </a:lnTo>
                  <a:lnTo>
                    <a:pt x="462" y="268"/>
                  </a:lnTo>
                  <a:lnTo>
                    <a:pt x="458" y="261"/>
                  </a:lnTo>
                  <a:lnTo>
                    <a:pt x="462" y="243"/>
                  </a:lnTo>
                  <a:lnTo>
                    <a:pt x="460" y="241"/>
                  </a:lnTo>
                  <a:lnTo>
                    <a:pt x="460" y="239"/>
                  </a:lnTo>
                  <a:lnTo>
                    <a:pt x="460" y="234"/>
                  </a:lnTo>
                  <a:lnTo>
                    <a:pt x="462" y="214"/>
                  </a:lnTo>
                  <a:lnTo>
                    <a:pt x="450" y="212"/>
                  </a:lnTo>
                  <a:lnTo>
                    <a:pt x="444" y="203"/>
                  </a:lnTo>
                  <a:lnTo>
                    <a:pt x="469" y="185"/>
                  </a:lnTo>
                  <a:lnTo>
                    <a:pt x="471" y="178"/>
                  </a:lnTo>
                  <a:lnTo>
                    <a:pt x="471" y="178"/>
                  </a:lnTo>
                  <a:lnTo>
                    <a:pt x="473" y="172"/>
                  </a:lnTo>
                  <a:lnTo>
                    <a:pt x="471" y="151"/>
                  </a:lnTo>
                  <a:lnTo>
                    <a:pt x="469" y="145"/>
                  </a:lnTo>
                  <a:lnTo>
                    <a:pt x="465" y="137"/>
                  </a:lnTo>
                  <a:lnTo>
                    <a:pt x="462" y="133"/>
                  </a:lnTo>
                  <a:lnTo>
                    <a:pt x="452" y="122"/>
                  </a:lnTo>
                  <a:lnTo>
                    <a:pt x="448" y="118"/>
                  </a:lnTo>
                  <a:lnTo>
                    <a:pt x="448" y="97"/>
                  </a:lnTo>
                  <a:lnTo>
                    <a:pt x="442" y="93"/>
                  </a:lnTo>
                  <a:lnTo>
                    <a:pt x="440" y="83"/>
                  </a:lnTo>
                  <a:lnTo>
                    <a:pt x="438" y="73"/>
                  </a:lnTo>
                  <a:lnTo>
                    <a:pt x="438" y="73"/>
                  </a:lnTo>
                  <a:lnTo>
                    <a:pt x="438" y="68"/>
                  </a:lnTo>
                  <a:lnTo>
                    <a:pt x="423" y="58"/>
                  </a:lnTo>
                  <a:lnTo>
                    <a:pt x="413" y="56"/>
                  </a:lnTo>
                  <a:lnTo>
                    <a:pt x="400" y="50"/>
                  </a:lnTo>
                  <a:lnTo>
                    <a:pt x="400" y="50"/>
                  </a:lnTo>
                  <a:lnTo>
                    <a:pt x="400" y="48"/>
                  </a:lnTo>
                  <a:lnTo>
                    <a:pt x="404" y="41"/>
                  </a:lnTo>
                  <a:lnTo>
                    <a:pt x="396" y="41"/>
                  </a:lnTo>
                  <a:lnTo>
                    <a:pt x="398" y="41"/>
                  </a:lnTo>
                  <a:lnTo>
                    <a:pt x="400" y="31"/>
                  </a:lnTo>
                  <a:lnTo>
                    <a:pt x="398" y="21"/>
                  </a:lnTo>
                  <a:lnTo>
                    <a:pt x="398" y="21"/>
                  </a:lnTo>
                  <a:lnTo>
                    <a:pt x="398" y="19"/>
                  </a:lnTo>
                  <a:lnTo>
                    <a:pt x="394" y="14"/>
                  </a:lnTo>
                  <a:lnTo>
                    <a:pt x="390" y="2"/>
                  </a:lnTo>
                  <a:lnTo>
                    <a:pt x="377" y="0"/>
                  </a:lnTo>
                  <a:lnTo>
                    <a:pt x="365" y="4"/>
                  </a:lnTo>
                  <a:lnTo>
                    <a:pt x="361" y="10"/>
                  </a:lnTo>
                  <a:lnTo>
                    <a:pt x="359" y="12"/>
                  </a:lnTo>
                  <a:lnTo>
                    <a:pt x="344" y="14"/>
                  </a:lnTo>
                  <a:lnTo>
                    <a:pt x="336" y="14"/>
                  </a:lnTo>
                  <a:lnTo>
                    <a:pt x="334" y="14"/>
                  </a:lnTo>
                  <a:lnTo>
                    <a:pt x="332" y="10"/>
                  </a:lnTo>
                  <a:lnTo>
                    <a:pt x="326" y="2"/>
                  </a:lnTo>
                  <a:lnTo>
                    <a:pt x="317" y="4"/>
                  </a:lnTo>
                  <a:lnTo>
                    <a:pt x="309" y="6"/>
                  </a:lnTo>
                  <a:lnTo>
                    <a:pt x="309" y="12"/>
                  </a:lnTo>
                  <a:lnTo>
                    <a:pt x="317" y="10"/>
                  </a:lnTo>
                  <a:lnTo>
                    <a:pt x="311" y="25"/>
                  </a:lnTo>
                  <a:lnTo>
                    <a:pt x="305" y="33"/>
                  </a:lnTo>
                  <a:lnTo>
                    <a:pt x="290" y="33"/>
                  </a:lnTo>
                  <a:lnTo>
                    <a:pt x="290" y="27"/>
                  </a:lnTo>
                  <a:lnTo>
                    <a:pt x="290" y="21"/>
                  </a:lnTo>
                  <a:lnTo>
                    <a:pt x="290" y="12"/>
                  </a:lnTo>
                  <a:lnTo>
                    <a:pt x="270" y="27"/>
                  </a:lnTo>
                  <a:lnTo>
                    <a:pt x="270" y="35"/>
                  </a:lnTo>
                  <a:lnTo>
                    <a:pt x="259" y="46"/>
                  </a:lnTo>
                  <a:lnTo>
                    <a:pt x="272" y="48"/>
                  </a:lnTo>
                  <a:lnTo>
                    <a:pt x="272" y="56"/>
                  </a:lnTo>
                  <a:lnTo>
                    <a:pt x="265" y="62"/>
                  </a:lnTo>
                  <a:lnTo>
                    <a:pt x="259" y="64"/>
                  </a:lnTo>
                  <a:lnTo>
                    <a:pt x="259" y="70"/>
                  </a:lnTo>
                  <a:lnTo>
                    <a:pt x="259" y="77"/>
                  </a:lnTo>
                  <a:lnTo>
                    <a:pt x="261" y="83"/>
                  </a:lnTo>
                  <a:lnTo>
                    <a:pt x="247" y="85"/>
                  </a:lnTo>
                  <a:lnTo>
                    <a:pt x="240" y="85"/>
                  </a:lnTo>
                  <a:lnTo>
                    <a:pt x="238" y="79"/>
                  </a:lnTo>
                  <a:lnTo>
                    <a:pt x="232" y="79"/>
                  </a:lnTo>
                  <a:lnTo>
                    <a:pt x="213" y="87"/>
                  </a:lnTo>
                  <a:lnTo>
                    <a:pt x="205" y="81"/>
                  </a:lnTo>
                  <a:lnTo>
                    <a:pt x="205" y="75"/>
                  </a:lnTo>
                  <a:lnTo>
                    <a:pt x="203" y="66"/>
                  </a:lnTo>
                  <a:lnTo>
                    <a:pt x="203" y="60"/>
                  </a:lnTo>
                  <a:lnTo>
                    <a:pt x="197" y="54"/>
                  </a:lnTo>
                  <a:lnTo>
                    <a:pt x="195" y="48"/>
                  </a:lnTo>
                  <a:lnTo>
                    <a:pt x="174" y="48"/>
                  </a:lnTo>
                  <a:lnTo>
                    <a:pt x="168" y="56"/>
                  </a:lnTo>
                  <a:lnTo>
                    <a:pt x="162" y="56"/>
                  </a:lnTo>
                  <a:lnTo>
                    <a:pt x="147" y="50"/>
                  </a:lnTo>
                  <a:lnTo>
                    <a:pt x="141" y="58"/>
                  </a:lnTo>
                  <a:lnTo>
                    <a:pt x="135" y="58"/>
                  </a:lnTo>
                  <a:lnTo>
                    <a:pt x="135" y="64"/>
                  </a:lnTo>
                  <a:lnTo>
                    <a:pt x="128" y="64"/>
                  </a:lnTo>
                  <a:lnTo>
                    <a:pt x="122" y="73"/>
                  </a:lnTo>
                  <a:lnTo>
                    <a:pt x="114" y="66"/>
                  </a:lnTo>
                  <a:lnTo>
                    <a:pt x="108" y="75"/>
                  </a:lnTo>
                  <a:lnTo>
                    <a:pt x="101" y="81"/>
                  </a:lnTo>
                  <a:lnTo>
                    <a:pt x="95" y="89"/>
                  </a:lnTo>
                  <a:lnTo>
                    <a:pt x="89" y="89"/>
                  </a:lnTo>
                  <a:lnTo>
                    <a:pt x="83" y="95"/>
                  </a:lnTo>
                  <a:lnTo>
                    <a:pt x="74" y="97"/>
                  </a:lnTo>
                  <a:lnTo>
                    <a:pt x="77" y="104"/>
                  </a:lnTo>
                  <a:lnTo>
                    <a:pt x="70" y="104"/>
                  </a:lnTo>
                  <a:lnTo>
                    <a:pt x="56" y="106"/>
                  </a:lnTo>
                  <a:lnTo>
                    <a:pt x="50" y="106"/>
                  </a:lnTo>
                  <a:lnTo>
                    <a:pt x="35" y="114"/>
                  </a:lnTo>
                  <a:lnTo>
                    <a:pt x="29" y="129"/>
                  </a:lnTo>
                  <a:lnTo>
                    <a:pt x="23" y="135"/>
                  </a:lnTo>
                  <a:lnTo>
                    <a:pt x="31" y="141"/>
                  </a:lnTo>
                  <a:lnTo>
                    <a:pt x="31" y="147"/>
                  </a:lnTo>
                  <a:lnTo>
                    <a:pt x="29" y="147"/>
                  </a:lnTo>
                  <a:lnTo>
                    <a:pt x="18" y="147"/>
                  </a:lnTo>
                  <a:lnTo>
                    <a:pt x="10" y="139"/>
                  </a:lnTo>
                  <a:lnTo>
                    <a:pt x="10" y="145"/>
                  </a:lnTo>
                  <a:lnTo>
                    <a:pt x="10" y="149"/>
                  </a:lnTo>
                  <a:lnTo>
                    <a:pt x="10" y="156"/>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 name="Freeform 15">
              <a:extLst>
                <a:ext uri="{FF2B5EF4-FFF2-40B4-BE49-F238E27FC236}">
                  <a16:creationId xmlns:a16="http://schemas.microsoft.com/office/drawing/2014/main" id="{C45A4D38-1515-E646-947D-DAA3FF9E5601}"/>
                </a:ext>
              </a:extLst>
            </p:cNvPr>
            <p:cNvSpPr>
              <a:spLocks/>
            </p:cNvSpPr>
            <p:nvPr/>
          </p:nvSpPr>
          <p:spPr bwMode="auto">
            <a:xfrm>
              <a:off x="7199095" y="2305621"/>
              <a:ext cx="73987" cy="85825"/>
            </a:xfrm>
            <a:custGeom>
              <a:avLst/>
              <a:gdLst>
                <a:gd name="T0" fmla="*/ 0 w 50"/>
                <a:gd name="T1" fmla="*/ 35 h 58"/>
                <a:gd name="T2" fmla="*/ 15 w 50"/>
                <a:gd name="T3" fmla="*/ 39 h 58"/>
                <a:gd name="T4" fmla="*/ 15 w 50"/>
                <a:gd name="T5" fmla="*/ 47 h 58"/>
                <a:gd name="T6" fmla="*/ 29 w 50"/>
                <a:gd name="T7" fmla="*/ 54 h 58"/>
                <a:gd name="T8" fmla="*/ 42 w 50"/>
                <a:gd name="T9" fmla="*/ 58 h 58"/>
                <a:gd name="T10" fmla="*/ 50 w 50"/>
                <a:gd name="T11" fmla="*/ 51 h 58"/>
                <a:gd name="T12" fmla="*/ 42 w 50"/>
                <a:gd name="T13" fmla="*/ 45 h 58"/>
                <a:gd name="T14" fmla="*/ 48 w 50"/>
                <a:gd name="T15" fmla="*/ 31 h 58"/>
                <a:gd name="T16" fmla="*/ 48 w 50"/>
                <a:gd name="T17" fmla="*/ 24 h 58"/>
                <a:gd name="T18" fmla="*/ 46 w 50"/>
                <a:gd name="T19" fmla="*/ 16 h 58"/>
                <a:gd name="T20" fmla="*/ 40 w 50"/>
                <a:gd name="T21" fmla="*/ 6 h 58"/>
                <a:gd name="T22" fmla="*/ 25 w 50"/>
                <a:gd name="T23" fmla="*/ 6 h 58"/>
                <a:gd name="T24" fmla="*/ 11 w 50"/>
                <a:gd name="T25" fmla="*/ 0 h 58"/>
                <a:gd name="T26" fmla="*/ 5 w 50"/>
                <a:gd name="T27" fmla="*/ 2 h 58"/>
                <a:gd name="T28" fmla="*/ 5 w 50"/>
                <a:gd name="T29" fmla="*/ 8 h 58"/>
                <a:gd name="T30" fmla="*/ 0 w 50"/>
                <a:gd name="T31" fmla="*/ 20 h 58"/>
                <a:gd name="T32" fmla="*/ 0 w 50"/>
                <a:gd name="T33" fmla="*/ 3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58">
                  <a:moveTo>
                    <a:pt x="0" y="35"/>
                  </a:moveTo>
                  <a:lnTo>
                    <a:pt x="15" y="39"/>
                  </a:lnTo>
                  <a:lnTo>
                    <a:pt x="15" y="47"/>
                  </a:lnTo>
                  <a:lnTo>
                    <a:pt x="29" y="54"/>
                  </a:lnTo>
                  <a:lnTo>
                    <a:pt x="42" y="58"/>
                  </a:lnTo>
                  <a:lnTo>
                    <a:pt x="50" y="51"/>
                  </a:lnTo>
                  <a:lnTo>
                    <a:pt x="42" y="45"/>
                  </a:lnTo>
                  <a:lnTo>
                    <a:pt x="48" y="31"/>
                  </a:lnTo>
                  <a:lnTo>
                    <a:pt x="48" y="24"/>
                  </a:lnTo>
                  <a:lnTo>
                    <a:pt x="46" y="16"/>
                  </a:lnTo>
                  <a:lnTo>
                    <a:pt x="40" y="6"/>
                  </a:lnTo>
                  <a:lnTo>
                    <a:pt x="25" y="6"/>
                  </a:lnTo>
                  <a:lnTo>
                    <a:pt x="11" y="0"/>
                  </a:lnTo>
                  <a:lnTo>
                    <a:pt x="5" y="2"/>
                  </a:lnTo>
                  <a:lnTo>
                    <a:pt x="5" y="8"/>
                  </a:lnTo>
                  <a:lnTo>
                    <a:pt x="0" y="20"/>
                  </a:lnTo>
                  <a:lnTo>
                    <a:pt x="0" y="35"/>
                  </a:lnTo>
                  <a:close/>
                </a:path>
              </a:pathLst>
            </a:custGeom>
            <a:solidFill>
              <a:schemeClr val="accent1"/>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5" name="Freeform 16">
              <a:extLst>
                <a:ext uri="{FF2B5EF4-FFF2-40B4-BE49-F238E27FC236}">
                  <a16:creationId xmlns:a16="http://schemas.microsoft.com/office/drawing/2014/main" id="{230E2DC3-56DD-8447-9A7F-9A7510B4525D}"/>
                </a:ext>
              </a:extLst>
            </p:cNvPr>
            <p:cNvSpPr>
              <a:spLocks/>
            </p:cNvSpPr>
            <p:nvPr/>
          </p:nvSpPr>
          <p:spPr bwMode="auto">
            <a:xfrm>
              <a:off x="6395591" y="1994874"/>
              <a:ext cx="2554046" cy="3108948"/>
            </a:xfrm>
            <a:custGeom>
              <a:avLst/>
              <a:gdLst>
                <a:gd name="T0" fmla="*/ 1548 w 1726"/>
                <a:gd name="T1" fmla="*/ 1090 h 2101"/>
                <a:gd name="T2" fmla="*/ 1431 w 1726"/>
                <a:gd name="T3" fmla="*/ 996 h 2101"/>
                <a:gd name="T4" fmla="*/ 1404 w 1726"/>
                <a:gd name="T5" fmla="*/ 891 h 2101"/>
                <a:gd name="T6" fmla="*/ 1307 w 1726"/>
                <a:gd name="T7" fmla="*/ 762 h 2101"/>
                <a:gd name="T8" fmla="*/ 1182 w 1726"/>
                <a:gd name="T9" fmla="*/ 558 h 2101"/>
                <a:gd name="T10" fmla="*/ 1056 w 1726"/>
                <a:gd name="T11" fmla="*/ 378 h 2101"/>
                <a:gd name="T12" fmla="*/ 1045 w 1726"/>
                <a:gd name="T13" fmla="*/ 141 h 2101"/>
                <a:gd name="T14" fmla="*/ 942 w 1726"/>
                <a:gd name="T15" fmla="*/ 27 h 2101"/>
                <a:gd name="T16" fmla="*/ 824 w 1726"/>
                <a:gd name="T17" fmla="*/ 75 h 2101"/>
                <a:gd name="T18" fmla="*/ 788 w 1726"/>
                <a:gd name="T19" fmla="*/ 160 h 2101"/>
                <a:gd name="T20" fmla="*/ 697 w 1726"/>
                <a:gd name="T21" fmla="*/ 201 h 2101"/>
                <a:gd name="T22" fmla="*/ 635 w 1726"/>
                <a:gd name="T23" fmla="*/ 293 h 2101"/>
                <a:gd name="T24" fmla="*/ 535 w 1726"/>
                <a:gd name="T25" fmla="*/ 401 h 2101"/>
                <a:gd name="T26" fmla="*/ 454 w 1726"/>
                <a:gd name="T27" fmla="*/ 332 h 2101"/>
                <a:gd name="T28" fmla="*/ 546 w 1726"/>
                <a:gd name="T29" fmla="*/ 455 h 2101"/>
                <a:gd name="T30" fmla="*/ 448 w 1726"/>
                <a:gd name="T31" fmla="*/ 529 h 2101"/>
                <a:gd name="T32" fmla="*/ 504 w 1726"/>
                <a:gd name="T33" fmla="*/ 656 h 2101"/>
                <a:gd name="T34" fmla="*/ 369 w 1726"/>
                <a:gd name="T35" fmla="*/ 670 h 2101"/>
                <a:gd name="T36" fmla="*/ 297 w 1726"/>
                <a:gd name="T37" fmla="*/ 683 h 2101"/>
                <a:gd name="T38" fmla="*/ 222 w 1726"/>
                <a:gd name="T39" fmla="*/ 579 h 2101"/>
                <a:gd name="T40" fmla="*/ 232 w 1726"/>
                <a:gd name="T41" fmla="*/ 544 h 2101"/>
                <a:gd name="T42" fmla="*/ 413 w 1726"/>
                <a:gd name="T43" fmla="*/ 525 h 2101"/>
                <a:gd name="T44" fmla="*/ 365 w 1726"/>
                <a:gd name="T45" fmla="*/ 407 h 2101"/>
                <a:gd name="T46" fmla="*/ 139 w 1726"/>
                <a:gd name="T47" fmla="*/ 376 h 2101"/>
                <a:gd name="T48" fmla="*/ 8 w 1726"/>
                <a:gd name="T49" fmla="*/ 425 h 2101"/>
                <a:gd name="T50" fmla="*/ 48 w 1726"/>
                <a:gd name="T51" fmla="*/ 548 h 2101"/>
                <a:gd name="T52" fmla="*/ 100 w 1726"/>
                <a:gd name="T53" fmla="*/ 675 h 2101"/>
                <a:gd name="T54" fmla="*/ 151 w 1726"/>
                <a:gd name="T55" fmla="*/ 751 h 2101"/>
                <a:gd name="T56" fmla="*/ 195 w 1726"/>
                <a:gd name="T57" fmla="*/ 872 h 2101"/>
                <a:gd name="T58" fmla="*/ 143 w 1726"/>
                <a:gd name="T59" fmla="*/ 1013 h 2101"/>
                <a:gd name="T60" fmla="*/ 178 w 1726"/>
                <a:gd name="T61" fmla="*/ 1059 h 2101"/>
                <a:gd name="T62" fmla="*/ 145 w 1726"/>
                <a:gd name="T63" fmla="*/ 1142 h 2101"/>
                <a:gd name="T64" fmla="*/ 160 w 1726"/>
                <a:gd name="T65" fmla="*/ 1243 h 2101"/>
                <a:gd name="T66" fmla="*/ 182 w 1726"/>
                <a:gd name="T67" fmla="*/ 1289 h 2101"/>
                <a:gd name="T68" fmla="*/ 261 w 1726"/>
                <a:gd name="T69" fmla="*/ 1343 h 2101"/>
                <a:gd name="T70" fmla="*/ 348 w 1726"/>
                <a:gd name="T71" fmla="*/ 1420 h 2101"/>
                <a:gd name="T72" fmla="*/ 442 w 1726"/>
                <a:gd name="T73" fmla="*/ 1495 h 2101"/>
                <a:gd name="T74" fmla="*/ 427 w 1726"/>
                <a:gd name="T75" fmla="*/ 1584 h 2101"/>
                <a:gd name="T76" fmla="*/ 514 w 1726"/>
                <a:gd name="T77" fmla="*/ 1563 h 2101"/>
                <a:gd name="T78" fmla="*/ 616 w 1726"/>
                <a:gd name="T79" fmla="*/ 1665 h 2101"/>
                <a:gd name="T80" fmla="*/ 705 w 1726"/>
                <a:gd name="T81" fmla="*/ 1646 h 2101"/>
                <a:gd name="T82" fmla="*/ 803 w 1726"/>
                <a:gd name="T83" fmla="*/ 1659 h 2101"/>
                <a:gd name="T84" fmla="*/ 863 w 1726"/>
                <a:gd name="T85" fmla="*/ 1688 h 2101"/>
                <a:gd name="T86" fmla="*/ 836 w 1726"/>
                <a:gd name="T87" fmla="*/ 1800 h 2101"/>
                <a:gd name="T88" fmla="*/ 842 w 1726"/>
                <a:gd name="T89" fmla="*/ 1893 h 2101"/>
                <a:gd name="T90" fmla="*/ 842 w 1726"/>
                <a:gd name="T91" fmla="*/ 1968 h 2101"/>
                <a:gd name="T92" fmla="*/ 882 w 1726"/>
                <a:gd name="T93" fmla="*/ 2047 h 2101"/>
                <a:gd name="T94" fmla="*/ 1019 w 1726"/>
                <a:gd name="T95" fmla="*/ 2064 h 2101"/>
                <a:gd name="T96" fmla="*/ 1147 w 1726"/>
                <a:gd name="T97" fmla="*/ 2068 h 2101"/>
                <a:gd name="T98" fmla="*/ 1270 w 1726"/>
                <a:gd name="T99" fmla="*/ 2068 h 2101"/>
                <a:gd name="T100" fmla="*/ 1334 w 1726"/>
                <a:gd name="T101" fmla="*/ 2082 h 2101"/>
                <a:gd name="T102" fmla="*/ 1479 w 1726"/>
                <a:gd name="T103" fmla="*/ 2053 h 2101"/>
                <a:gd name="T104" fmla="*/ 1328 w 1726"/>
                <a:gd name="T105" fmla="*/ 1906 h 2101"/>
                <a:gd name="T106" fmla="*/ 1357 w 1726"/>
                <a:gd name="T107" fmla="*/ 1748 h 2101"/>
                <a:gd name="T108" fmla="*/ 1234 w 1726"/>
                <a:gd name="T109" fmla="*/ 1663 h 2101"/>
                <a:gd name="T110" fmla="*/ 1174 w 1726"/>
                <a:gd name="T111" fmla="*/ 1491 h 2101"/>
                <a:gd name="T112" fmla="*/ 1249 w 1726"/>
                <a:gd name="T113" fmla="*/ 1383 h 2101"/>
                <a:gd name="T114" fmla="*/ 1377 w 1726"/>
                <a:gd name="T115" fmla="*/ 1285 h 2101"/>
                <a:gd name="T116" fmla="*/ 1518 w 1726"/>
                <a:gd name="T117" fmla="*/ 1256 h 2101"/>
                <a:gd name="T118" fmla="*/ 1657 w 1726"/>
                <a:gd name="T119" fmla="*/ 1192 h 2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26" h="2101">
                  <a:moveTo>
                    <a:pt x="1724" y="1111"/>
                  </a:moveTo>
                  <a:lnTo>
                    <a:pt x="1718" y="1098"/>
                  </a:lnTo>
                  <a:lnTo>
                    <a:pt x="1703" y="1086"/>
                  </a:lnTo>
                  <a:lnTo>
                    <a:pt x="1697" y="1086"/>
                  </a:lnTo>
                  <a:lnTo>
                    <a:pt x="1691" y="1094"/>
                  </a:lnTo>
                  <a:lnTo>
                    <a:pt x="1676" y="1102"/>
                  </a:lnTo>
                  <a:lnTo>
                    <a:pt x="1657" y="1102"/>
                  </a:lnTo>
                  <a:lnTo>
                    <a:pt x="1643" y="1104"/>
                  </a:lnTo>
                  <a:lnTo>
                    <a:pt x="1637" y="1104"/>
                  </a:lnTo>
                  <a:lnTo>
                    <a:pt x="1616" y="1098"/>
                  </a:lnTo>
                  <a:lnTo>
                    <a:pt x="1616" y="1092"/>
                  </a:lnTo>
                  <a:lnTo>
                    <a:pt x="1608" y="1079"/>
                  </a:lnTo>
                  <a:lnTo>
                    <a:pt x="1601" y="1079"/>
                  </a:lnTo>
                  <a:lnTo>
                    <a:pt x="1595" y="1079"/>
                  </a:lnTo>
                  <a:lnTo>
                    <a:pt x="1581" y="1094"/>
                  </a:lnTo>
                  <a:lnTo>
                    <a:pt x="1574" y="1100"/>
                  </a:lnTo>
                  <a:lnTo>
                    <a:pt x="1562" y="1102"/>
                  </a:lnTo>
                  <a:lnTo>
                    <a:pt x="1548" y="1090"/>
                  </a:lnTo>
                  <a:lnTo>
                    <a:pt x="1533" y="1069"/>
                  </a:lnTo>
                  <a:lnTo>
                    <a:pt x="1533" y="1057"/>
                  </a:lnTo>
                  <a:lnTo>
                    <a:pt x="1531" y="1050"/>
                  </a:lnTo>
                  <a:lnTo>
                    <a:pt x="1525" y="1044"/>
                  </a:lnTo>
                  <a:lnTo>
                    <a:pt x="1516" y="1038"/>
                  </a:lnTo>
                  <a:lnTo>
                    <a:pt x="1516" y="1032"/>
                  </a:lnTo>
                  <a:lnTo>
                    <a:pt x="1502" y="1019"/>
                  </a:lnTo>
                  <a:lnTo>
                    <a:pt x="1500" y="992"/>
                  </a:lnTo>
                  <a:lnTo>
                    <a:pt x="1504" y="971"/>
                  </a:lnTo>
                  <a:lnTo>
                    <a:pt x="1498" y="965"/>
                  </a:lnTo>
                  <a:lnTo>
                    <a:pt x="1483" y="959"/>
                  </a:lnTo>
                  <a:lnTo>
                    <a:pt x="1483" y="938"/>
                  </a:lnTo>
                  <a:lnTo>
                    <a:pt x="1481" y="924"/>
                  </a:lnTo>
                  <a:lnTo>
                    <a:pt x="1475" y="932"/>
                  </a:lnTo>
                  <a:lnTo>
                    <a:pt x="1475" y="938"/>
                  </a:lnTo>
                  <a:lnTo>
                    <a:pt x="1465" y="967"/>
                  </a:lnTo>
                  <a:lnTo>
                    <a:pt x="1452" y="988"/>
                  </a:lnTo>
                  <a:lnTo>
                    <a:pt x="1431" y="996"/>
                  </a:lnTo>
                  <a:lnTo>
                    <a:pt x="1413" y="1005"/>
                  </a:lnTo>
                  <a:lnTo>
                    <a:pt x="1398" y="1013"/>
                  </a:lnTo>
                  <a:lnTo>
                    <a:pt x="1377" y="986"/>
                  </a:lnTo>
                  <a:lnTo>
                    <a:pt x="1375" y="965"/>
                  </a:lnTo>
                  <a:lnTo>
                    <a:pt x="1390" y="959"/>
                  </a:lnTo>
                  <a:lnTo>
                    <a:pt x="1409" y="951"/>
                  </a:lnTo>
                  <a:lnTo>
                    <a:pt x="1415" y="957"/>
                  </a:lnTo>
                  <a:lnTo>
                    <a:pt x="1423" y="963"/>
                  </a:lnTo>
                  <a:lnTo>
                    <a:pt x="1429" y="957"/>
                  </a:lnTo>
                  <a:lnTo>
                    <a:pt x="1427" y="942"/>
                  </a:lnTo>
                  <a:lnTo>
                    <a:pt x="1427" y="934"/>
                  </a:lnTo>
                  <a:lnTo>
                    <a:pt x="1433" y="922"/>
                  </a:lnTo>
                  <a:lnTo>
                    <a:pt x="1440" y="907"/>
                  </a:lnTo>
                  <a:lnTo>
                    <a:pt x="1431" y="895"/>
                  </a:lnTo>
                  <a:lnTo>
                    <a:pt x="1419" y="891"/>
                  </a:lnTo>
                  <a:lnTo>
                    <a:pt x="1417" y="882"/>
                  </a:lnTo>
                  <a:lnTo>
                    <a:pt x="1411" y="882"/>
                  </a:lnTo>
                  <a:lnTo>
                    <a:pt x="1404" y="891"/>
                  </a:lnTo>
                  <a:lnTo>
                    <a:pt x="1390" y="893"/>
                  </a:lnTo>
                  <a:lnTo>
                    <a:pt x="1384" y="893"/>
                  </a:lnTo>
                  <a:lnTo>
                    <a:pt x="1377" y="899"/>
                  </a:lnTo>
                  <a:lnTo>
                    <a:pt x="1350" y="913"/>
                  </a:lnTo>
                  <a:lnTo>
                    <a:pt x="1338" y="915"/>
                  </a:lnTo>
                  <a:lnTo>
                    <a:pt x="1330" y="897"/>
                  </a:lnTo>
                  <a:lnTo>
                    <a:pt x="1315" y="876"/>
                  </a:lnTo>
                  <a:lnTo>
                    <a:pt x="1307" y="870"/>
                  </a:lnTo>
                  <a:lnTo>
                    <a:pt x="1313" y="861"/>
                  </a:lnTo>
                  <a:lnTo>
                    <a:pt x="1321" y="861"/>
                  </a:lnTo>
                  <a:lnTo>
                    <a:pt x="1319" y="841"/>
                  </a:lnTo>
                  <a:lnTo>
                    <a:pt x="1311" y="822"/>
                  </a:lnTo>
                  <a:lnTo>
                    <a:pt x="1294" y="801"/>
                  </a:lnTo>
                  <a:lnTo>
                    <a:pt x="1303" y="787"/>
                  </a:lnTo>
                  <a:lnTo>
                    <a:pt x="1309" y="780"/>
                  </a:lnTo>
                  <a:lnTo>
                    <a:pt x="1315" y="780"/>
                  </a:lnTo>
                  <a:lnTo>
                    <a:pt x="1315" y="772"/>
                  </a:lnTo>
                  <a:lnTo>
                    <a:pt x="1307" y="762"/>
                  </a:lnTo>
                  <a:lnTo>
                    <a:pt x="1307" y="753"/>
                  </a:lnTo>
                  <a:lnTo>
                    <a:pt x="1305" y="735"/>
                  </a:lnTo>
                  <a:lnTo>
                    <a:pt x="1305" y="727"/>
                  </a:lnTo>
                  <a:lnTo>
                    <a:pt x="1290" y="729"/>
                  </a:lnTo>
                  <a:lnTo>
                    <a:pt x="1288" y="714"/>
                  </a:lnTo>
                  <a:lnTo>
                    <a:pt x="1282" y="702"/>
                  </a:lnTo>
                  <a:lnTo>
                    <a:pt x="1276" y="695"/>
                  </a:lnTo>
                  <a:lnTo>
                    <a:pt x="1267" y="681"/>
                  </a:lnTo>
                  <a:lnTo>
                    <a:pt x="1259" y="683"/>
                  </a:lnTo>
                  <a:lnTo>
                    <a:pt x="1259" y="677"/>
                  </a:lnTo>
                  <a:lnTo>
                    <a:pt x="1253" y="670"/>
                  </a:lnTo>
                  <a:lnTo>
                    <a:pt x="1247" y="677"/>
                  </a:lnTo>
                  <a:lnTo>
                    <a:pt x="1238" y="656"/>
                  </a:lnTo>
                  <a:lnTo>
                    <a:pt x="1222" y="631"/>
                  </a:lnTo>
                  <a:lnTo>
                    <a:pt x="1214" y="604"/>
                  </a:lnTo>
                  <a:lnTo>
                    <a:pt x="1207" y="592"/>
                  </a:lnTo>
                  <a:lnTo>
                    <a:pt x="1184" y="579"/>
                  </a:lnTo>
                  <a:lnTo>
                    <a:pt x="1182" y="558"/>
                  </a:lnTo>
                  <a:lnTo>
                    <a:pt x="1176" y="552"/>
                  </a:lnTo>
                  <a:lnTo>
                    <a:pt x="1162" y="540"/>
                  </a:lnTo>
                  <a:lnTo>
                    <a:pt x="1162" y="527"/>
                  </a:lnTo>
                  <a:lnTo>
                    <a:pt x="1153" y="513"/>
                  </a:lnTo>
                  <a:lnTo>
                    <a:pt x="1147" y="506"/>
                  </a:lnTo>
                  <a:lnTo>
                    <a:pt x="1139" y="500"/>
                  </a:lnTo>
                  <a:lnTo>
                    <a:pt x="1131" y="475"/>
                  </a:lnTo>
                  <a:lnTo>
                    <a:pt x="1124" y="469"/>
                  </a:lnTo>
                  <a:lnTo>
                    <a:pt x="1110" y="463"/>
                  </a:lnTo>
                  <a:lnTo>
                    <a:pt x="1108" y="457"/>
                  </a:lnTo>
                  <a:lnTo>
                    <a:pt x="1095" y="450"/>
                  </a:lnTo>
                  <a:lnTo>
                    <a:pt x="1087" y="444"/>
                  </a:lnTo>
                  <a:lnTo>
                    <a:pt x="1079" y="409"/>
                  </a:lnTo>
                  <a:lnTo>
                    <a:pt x="1070" y="411"/>
                  </a:lnTo>
                  <a:lnTo>
                    <a:pt x="1070" y="396"/>
                  </a:lnTo>
                  <a:lnTo>
                    <a:pt x="1062" y="384"/>
                  </a:lnTo>
                  <a:lnTo>
                    <a:pt x="1062" y="390"/>
                  </a:lnTo>
                  <a:lnTo>
                    <a:pt x="1056" y="378"/>
                  </a:lnTo>
                  <a:lnTo>
                    <a:pt x="1054" y="363"/>
                  </a:lnTo>
                  <a:lnTo>
                    <a:pt x="1048" y="357"/>
                  </a:lnTo>
                  <a:lnTo>
                    <a:pt x="1039" y="344"/>
                  </a:lnTo>
                  <a:lnTo>
                    <a:pt x="1031" y="332"/>
                  </a:lnTo>
                  <a:lnTo>
                    <a:pt x="1019" y="334"/>
                  </a:lnTo>
                  <a:lnTo>
                    <a:pt x="1019" y="326"/>
                  </a:lnTo>
                  <a:lnTo>
                    <a:pt x="1016" y="320"/>
                  </a:lnTo>
                  <a:lnTo>
                    <a:pt x="1031" y="320"/>
                  </a:lnTo>
                  <a:lnTo>
                    <a:pt x="1037" y="311"/>
                  </a:lnTo>
                  <a:lnTo>
                    <a:pt x="1035" y="284"/>
                  </a:lnTo>
                  <a:lnTo>
                    <a:pt x="1035" y="264"/>
                  </a:lnTo>
                  <a:lnTo>
                    <a:pt x="1033" y="251"/>
                  </a:lnTo>
                  <a:lnTo>
                    <a:pt x="1039" y="251"/>
                  </a:lnTo>
                  <a:lnTo>
                    <a:pt x="1045" y="230"/>
                  </a:lnTo>
                  <a:lnTo>
                    <a:pt x="1043" y="201"/>
                  </a:lnTo>
                  <a:lnTo>
                    <a:pt x="1027" y="170"/>
                  </a:lnTo>
                  <a:lnTo>
                    <a:pt x="1033" y="156"/>
                  </a:lnTo>
                  <a:lnTo>
                    <a:pt x="1045" y="141"/>
                  </a:lnTo>
                  <a:lnTo>
                    <a:pt x="1052" y="127"/>
                  </a:lnTo>
                  <a:lnTo>
                    <a:pt x="1043" y="108"/>
                  </a:lnTo>
                  <a:lnTo>
                    <a:pt x="1041" y="87"/>
                  </a:lnTo>
                  <a:lnTo>
                    <a:pt x="1033" y="75"/>
                  </a:lnTo>
                  <a:lnTo>
                    <a:pt x="1021" y="66"/>
                  </a:lnTo>
                  <a:lnTo>
                    <a:pt x="1027" y="54"/>
                  </a:lnTo>
                  <a:lnTo>
                    <a:pt x="1019" y="54"/>
                  </a:lnTo>
                  <a:lnTo>
                    <a:pt x="1012" y="48"/>
                  </a:lnTo>
                  <a:lnTo>
                    <a:pt x="1004" y="48"/>
                  </a:lnTo>
                  <a:lnTo>
                    <a:pt x="1000" y="62"/>
                  </a:lnTo>
                  <a:lnTo>
                    <a:pt x="994" y="62"/>
                  </a:lnTo>
                  <a:lnTo>
                    <a:pt x="985" y="50"/>
                  </a:lnTo>
                  <a:lnTo>
                    <a:pt x="977" y="43"/>
                  </a:lnTo>
                  <a:lnTo>
                    <a:pt x="971" y="43"/>
                  </a:lnTo>
                  <a:lnTo>
                    <a:pt x="965" y="39"/>
                  </a:lnTo>
                  <a:lnTo>
                    <a:pt x="963" y="25"/>
                  </a:lnTo>
                  <a:lnTo>
                    <a:pt x="956" y="27"/>
                  </a:lnTo>
                  <a:lnTo>
                    <a:pt x="942" y="27"/>
                  </a:lnTo>
                  <a:lnTo>
                    <a:pt x="936" y="33"/>
                  </a:lnTo>
                  <a:lnTo>
                    <a:pt x="929" y="35"/>
                  </a:lnTo>
                  <a:lnTo>
                    <a:pt x="923" y="35"/>
                  </a:lnTo>
                  <a:lnTo>
                    <a:pt x="915" y="21"/>
                  </a:lnTo>
                  <a:lnTo>
                    <a:pt x="906" y="16"/>
                  </a:lnTo>
                  <a:lnTo>
                    <a:pt x="915" y="8"/>
                  </a:lnTo>
                  <a:lnTo>
                    <a:pt x="915" y="0"/>
                  </a:lnTo>
                  <a:lnTo>
                    <a:pt x="906" y="0"/>
                  </a:lnTo>
                  <a:lnTo>
                    <a:pt x="880" y="2"/>
                  </a:lnTo>
                  <a:lnTo>
                    <a:pt x="855" y="19"/>
                  </a:lnTo>
                  <a:lnTo>
                    <a:pt x="840" y="27"/>
                  </a:lnTo>
                  <a:lnTo>
                    <a:pt x="821" y="27"/>
                  </a:lnTo>
                  <a:lnTo>
                    <a:pt x="807" y="29"/>
                  </a:lnTo>
                  <a:lnTo>
                    <a:pt x="813" y="35"/>
                  </a:lnTo>
                  <a:lnTo>
                    <a:pt x="815" y="54"/>
                  </a:lnTo>
                  <a:lnTo>
                    <a:pt x="809" y="62"/>
                  </a:lnTo>
                  <a:lnTo>
                    <a:pt x="815" y="68"/>
                  </a:lnTo>
                  <a:lnTo>
                    <a:pt x="824" y="75"/>
                  </a:lnTo>
                  <a:lnTo>
                    <a:pt x="832" y="89"/>
                  </a:lnTo>
                  <a:lnTo>
                    <a:pt x="844" y="87"/>
                  </a:lnTo>
                  <a:lnTo>
                    <a:pt x="853" y="93"/>
                  </a:lnTo>
                  <a:lnTo>
                    <a:pt x="838" y="108"/>
                  </a:lnTo>
                  <a:lnTo>
                    <a:pt x="834" y="129"/>
                  </a:lnTo>
                  <a:lnTo>
                    <a:pt x="840" y="129"/>
                  </a:lnTo>
                  <a:lnTo>
                    <a:pt x="848" y="135"/>
                  </a:lnTo>
                  <a:lnTo>
                    <a:pt x="836" y="149"/>
                  </a:lnTo>
                  <a:lnTo>
                    <a:pt x="821" y="149"/>
                  </a:lnTo>
                  <a:lnTo>
                    <a:pt x="807" y="137"/>
                  </a:lnTo>
                  <a:lnTo>
                    <a:pt x="813" y="131"/>
                  </a:lnTo>
                  <a:lnTo>
                    <a:pt x="805" y="116"/>
                  </a:lnTo>
                  <a:lnTo>
                    <a:pt x="799" y="110"/>
                  </a:lnTo>
                  <a:lnTo>
                    <a:pt x="792" y="118"/>
                  </a:lnTo>
                  <a:lnTo>
                    <a:pt x="786" y="133"/>
                  </a:lnTo>
                  <a:lnTo>
                    <a:pt x="788" y="139"/>
                  </a:lnTo>
                  <a:lnTo>
                    <a:pt x="788" y="151"/>
                  </a:lnTo>
                  <a:lnTo>
                    <a:pt x="788" y="160"/>
                  </a:lnTo>
                  <a:lnTo>
                    <a:pt x="784" y="174"/>
                  </a:lnTo>
                  <a:lnTo>
                    <a:pt x="763" y="174"/>
                  </a:lnTo>
                  <a:lnTo>
                    <a:pt x="749" y="176"/>
                  </a:lnTo>
                  <a:lnTo>
                    <a:pt x="749" y="183"/>
                  </a:lnTo>
                  <a:lnTo>
                    <a:pt x="745" y="210"/>
                  </a:lnTo>
                  <a:lnTo>
                    <a:pt x="745" y="216"/>
                  </a:lnTo>
                  <a:lnTo>
                    <a:pt x="732" y="230"/>
                  </a:lnTo>
                  <a:lnTo>
                    <a:pt x="734" y="237"/>
                  </a:lnTo>
                  <a:lnTo>
                    <a:pt x="734" y="245"/>
                  </a:lnTo>
                  <a:lnTo>
                    <a:pt x="726" y="239"/>
                  </a:lnTo>
                  <a:lnTo>
                    <a:pt x="720" y="232"/>
                  </a:lnTo>
                  <a:lnTo>
                    <a:pt x="707" y="253"/>
                  </a:lnTo>
                  <a:lnTo>
                    <a:pt x="707" y="239"/>
                  </a:lnTo>
                  <a:lnTo>
                    <a:pt x="705" y="226"/>
                  </a:lnTo>
                  <a:lnTo>
                    <a:pt x="711" y="218"/>
                  </a:lnTo>
                  <a:lnTo>
                    <a:pt x="705" y="212"/>
                  </a:lnTo>
                  <a:lnTo>
                    <a:pt x="703" y="199"/>
                  </a:lnTo>
                  <a:lnTo>
                    <a:pt x="697" y="201"/>
                  </a:lnTo>
                  <a:lnTo>
                    <a:pt x="689" y="201"/>
                  </a:lnTo>
                  <a:lnTo>
                    <a:pt x="682" y="193"/>
                  </a:lnTo>
                  <a:lnTo>
                    <a:pt x="676" y="214"/>
                  </a:lnTo>
                  <a:lnTo>
                    <a:pt x="685" y="214"/>
                  </a:lnTo>
                  <a:lnTo>
                    <a:pt x="685" y="226"/>
                  </a:lnTo>
                  <a:lnTo>
                    <a:pt x="678" y="228"/>
                  </a:lnTo>
                  <a:lnTo>
                    <a:pt x="678" y="220"/>
                  </a:lnTo>
                  <a:lnTo>
                    <a:pt x="670" y="222"/>
                  </a:lnTo>
                  <a:lnTo>
                    <a:pt x="672" y="228"/>
                  </a:lnTo>
                  <a:lnTo>
                    <a:pt x="672" y="234"/>
                  </a:lnTo>
                  <a:lnTo>
                    <a:pt x="687" y="255"/>
                  </a:lnTo>
                  <a:lnTo>
                    <a:pt x="674" y="255"/>
                  </a:lnTo>
                  <a:lnTo>
                    <a:pt x="666" y="249"/>
                  </a:lnTo>
                  <a:lnTo>
                    <a:pt x="666" y="243"/>
                  </a:lnTo>
                  <a:lnTo>
                    <a:pt x="660" y="249"/>
                  </a:lnTo>
                  <a:lnTo>
                    <a:pt x="653" y="264"/>
                  </a:lnTo>
                  <a:lnTo>
                    <a:pt x="647" y="264"/>
                  </a:lnTo>
                  <a:lnTo>
                    <a:pt x="635" y="293"/>
                  </a:lnTo>
                  <a:lnTo>
                    <a:pt x="629" y="299"/>
                  </a:lnTo>
                  <a:lnTo>
                    <a:pt x="622" y="307"/>
                  </a:lnTo>
                  <a:lnTo>
                    <a:pt x="629" y="313"/>
                  </a:lnTo>
                  <a:lnTo>
                    <a:pt x="637" y="320"/>
                  </a:lnTo>
                  <a:lnTo>
                    <a:pt x="624" y="334"/>
                  </a:lnTo>
                  <a:lnTo>
                    <a:pt x="618" y="340"/>
                  </a:lnTo>
                  <a:lnTo>
                    <a:pt x="612" y="342"/>
                  </a:lnTo>
                  <a:lnTo>
                    <a:pt x="626" y="355"/>
                  </a:lnTo>
                  <a:lnTo>
                    <a:pt x="626" y="367"/>
                  </a:lnTo>
                  <a:lnTo>
                    <a:pt x="629" y="380"/>
                  </a:lnTo>
                  <a:lnTo>
                    <a:pt x="629" y="388"/>
                  </a:lnTo>
                  <a:lnTo>
                    <a:pt x="620" y="394"/>
                  </a:lnTo>
                  <a:lnTo>
                    <a:pt x="610" y="403"/>
                  </a:lnTo>
                  <a:lnTo>
                    <a:pt x="589" y="411"/>
                  </a:lnTo>
                  <a:lnTo>
                    <a:pt x="583" y="417"/>
                  </a:lnTo>
                  <a:lnTo>
                    <a:pt x="560" y="407"/>
                  </a:lnTo>
                  <a:lnTo>
                    <a:pt x="548" y="398"/>
                  </a:lnTo>
                  <a:lnTo>
                    <a:pt x="535" y="401"/>
                  </a:lnTo>
                  <a:lnTo>
                    <a:pt x="521" y="394"/>
                  </a:lnTo>
                  <a:lnTo>
                    <a:pt x="519" y="388"/>
                  </a:lnTo>
                  <a:lnTo>
                    <a:pt x="519" y="374"/>
                  </a:lnTo>
                  <a:lnTo>
                    <a:pt x="519" y="369"/>
                  </a:lnTo>
                  <a:lnTo>
                    <a:pt x="539" y="361"/>
                  </a:lnTo>
                  <a:lnTo>
                    <a:pt x="537" y="355"/>
                  </a:lnTo>
                  <a:lnTo>
                    <a:pt x="552" y="353"/>
                  </a:lnTo>
                  <a:lnTo>
                    <a:pt x="556" y="344"/>
                  </a:lnTo>
                  <a:lnTo>
                    <a:pt x="543" y="340"/>
                  </a:lnTo>
                  <a:lnTo>
                    <a:pt x="537" y="334"/>
                  </a:lnTo>
                  <a:lnTo>
                    <a:pt x="529" y="328"/>
                  </a:lnTo>
                  <a:lnTo>
                    <a:pt x="514" y="328"/>
                  </a:lnTo>
                  <a:lnTo>
                    <a:pt x="508" y="315"/>
                  </a:lnTo>
                  <a:lnTo>
                    <a:pt x="502" y="315"/>
                  </a:lnTo>
                  <a:lnTo>
                    <a:pt x="481" y="324"/>
                  </a:lnTo>
                  <a:lnTo>
                    <a:pt x="469" y="324"/>
                  </a:lnTo>
                  <a:lnTo>
                    <a:pt x="469" y="332"/>
                  </a:lnTo>
                  <a:lnTo>
                    <a:pt x="454" y="332"/>
                  </a:lnTo>
                  <a:lnTo>
                    <a:pt x="469" y="338"/>
                  </a:lnTo>
                  <a:lnTo>
                    <a:pt x="475" y="344"/>
                  </a:lnTo>
                  <a:lnTo>
                    <a:pt x="483" y="351"/>
                  </a:lnTo>
                  <a:lnTo>
                    <a:pt x="483" y="357"/>
                  </a:lnTo>
                  <a:lnTo>
                    <a:pt x="485" y="371"/>
                  </a:lnTo>
                  <a:lnTo>
                    <a:pt x="492" y="376"/>
                  </a:lnTo>
                  <a:lnTo>
                    <a:pt x="492" y="382"/>
                  </a:lnTo>
                  <a:lnTo>
                    <a:pt x="498" y="382"/>
                  </a:lnTo>
                  <a:lnTo>
                    <a:pt x="494" y="396"/>
                  </a:lnTo>
                  <a:lnTo>
                    <a:pt x="494" y="403"/>
                  </a:lnTo>
                  <a:lnTo>
                    <a:pt x="496" y="423"/>
                  </a:lnTo>
                  <a:lnTo>
                    <a:pt x="508" y="423"/>
                  </a:lnTo>
                  <a:lnTo>
                    <a:pt x="523" y="423"/>
                  </a:lnTo>
                  <a:lnTo>
                    <a:pt x="529" y="428"/>
                  </a:lnTo>
                  <a:lnTo>
                    <a:pt x="529" y="436"/>
                  </a:lnTo>
                  <a:lnTo>
                    <a:pt x="537" y="442"/>
                  </a:lnTo>
                  <a:lnTo>
                    <a:pt x="537" y="448"/>
                  </a:lnTo>
                  <a:lnTo>
                    <a:pt x="546" y="455"/>
                  </a:lnTo>
                  <a:lnTo>
                    <a:pt x="539" y="463"/>
                  </a:lnTo>
                  <a:lnTo>
                    <a:pt x="531" y="475"/>
                  </a:lnTo>
                  <a:lnTo>
                    <a:pt x="548" y="488"/>
                  </a:lnTo>
                  <a:lnTo>
                    <a:pt x="554" y="496"/>
                  </a:lnTo>
                  <a:lnTo>
                    <a:pt x="541" y="502"/>
                  </a:lnTo>
                  <a:lnTo>
                    <a:pt x="533" y="496"/>
                  </a:lnTo>
                  <a:lnTo>
                    <a:pt x="521" y="504"/>
                  </a:lnTo>
                  <a:lnTo>
                    <a:pt x="506" y="506"/>
                  </a:lnTo>
                  <a:lnTo>
                    <a:pt x="514" y="492"/>
                  </a:lnTo>
                  <a:lnTo>
                    <a:pt x="521" y="490"/>
                  </a:lnTo>
                  <a:lnTo>
                    <a:pt x="504" y="477"/>
                  </a:lnTo>
                  <a:lnTo>
                    <a:pt x="500" y="486"/>
                  </a:lnTo>
                  <a:lnTo>
                    <a:pt x="485" y="486"/>
                  </a:lnTo>
                  <a:lnTo>
                    <a:pt x="471" y="479"/>
                  </a:lnTo>
                  <a:lnTo>
                    <a:pt x="471" y="488"/>
                  </a:lnTo>
                  <a:lnTo>
                    <a:pt x="467" y="502"/>
                  </a:lnTo>
                  <a:lnTo>
                    <a:pt x="460" y="523"/>
                  </a:lnTo>
                  <a:lnTo>
                    <a:pt x="448" y="529"/>
                  </a:lnTo>
                  <a:lnTo>
                    <a:pt x="442" y="536"/>
                  </a:lnTo>
                  <a:lnTo>
                    <a:pt x="442" y="550"/>
                  </a:lnTo>
                  <a:lnTo>
                    <a:pt x="436" y="565"/>
                  </a:lnTo>
                  <a:lnTo>
                    <a:pt x="429" y="571"/>
                  </a:lnTo>
                  <a:lnTo>
                    <a:pt x="425" y="579"/>
                  </a:lnTo>
                  <a:lnTo>
                    <a:pt x="431" y="585"/>
                  </a:lnTo>
                  <a:lnTo>
                    <a:pt x="452" y="598"/>
                  </a:lnTo>
                  <a:lnTo>
                    <a:pt x="467" y="604"/>
                  </a:lnTo>
                  <a:lnTo>
                    <a:pt x="467" y="610"/>
                  </a:lnTo>
                  <a:lnTo>
                    <a:pt x="481" y="623"/>
                  </a:lnTo>
                  <a:lnTo>
                    <a:pt x="490" y="641"/>
                  </a:lnTo>
                  <a:lnTo>
                    <a:pt x="492" y="650"/>
                  </a:lnTo>
                  <a:lnTo>
                    <a:pt x="525" y="639"/>
                  </a:lnTo>
                  <a:lnTo>
                    <a:pt x="531" y="646"/>
                  </a:lnTo>
                  <a:lnTo>
                    <a:pt x="539" y="660"/>
                  </a:lnTo>
                  <a:lnTo>
                    <a:pt x="525" y="654"/>
                  </a:lnTo>
                  <a:lnTo>
                    <a:pt x="516" y="654"/>
                  </a:lnTo>
                  <a:lnTo>
                    <a:pt x="504" y="656"/>
                  </a:lnTo>
                  <a:lnTo>
                    <a:pt x="492" y="650"/>
                  </a:lnTo>
                  <a:lnTo>
                    <a:pt x="483" y="643"/>
                  </a:lnTo>
                  <a:lnTo>
                    <a:pt x="475" y="643"/>
                  </a:lnTo>
                  <a:lnTo>
                    <a:pt x="469" y="650"/>
                  </a:lnTo>
                  <a:lnTo>
                    <a:pt x="463" y="643"/>
                  </a:lnTo>
                  <a:lnTo>
                    <a:pt x="450" y="652"/>
                  </a:lnTo>
                  <a:lnTo>
                    <a:pt x="429" y="646"/>
                  </a:lnTo>
                  <a:lnTo>
                    <a:pt x="415" y="639"/>
                  </a:lnTo>
                  <a:lnTo>
                    <a:pt x="400" y="641"/>
                  </a:lnTo>
                  <a:lnTo>
                    <a:pt x="400" y="635"/>
                  </a:lnTo>
                  <a:lnTo>
                    <a:pt x="394" y="635"/>
                  </a:lnTo>
                  <a:lnTo>
                    <a:pt x="373" y="637"/>
                  </a:lnTo>
                  <a:lnTo>
                    <a:pt x="353" y="631"/>
                  </a:lnTo>
                  <a:lnTo>
                    <a:pt x="355" y="643"/>
                  </a:lnTo>
                  <a:lnTo>
                    <a:pt x="348" y="652"/>
                  </a:lnTo>
                  <a:lnTo>
                    <a:pt x="348" y="658"/>
                  </a:lnTo>
                  <a:lnTo>
                    <a:pt x="363" y="664"/>
                  </a:lnTo>
                  <a:lnTo>
                    <a:pt x="369" y="670"/>
                  </a:lnTo>
                  <a:lnTo>
                    <a:pt x="390" y="677"/>
                  </a:lnTo>
                  <a:lnTo>
                    <a:pt x="390" y="670"/>
                  </a:lnTo>
                  <a:lnTo>
                    <a:pt x="396" y="668"/>
                  </a:lnTo>
                  <a:lnTo>
                    <a:pt x="411" y="681"/>
                  </a:lnTo>
                  <a:lnTo>
                    <a:pt x="419" y="708"/>
                  </a:lnTo>
                  <a:lnTo>
                    <a:pt x="407" y="716"/>
                  </a:lnTo>
                  <a:lnTo>
                    <a:pt x="400" y="722"/>
                  </a:lnTo>
                  <a:lnTo>
                    <a:pt x="386" y="718"/>
                  </a:lnTo>
                  <a:lnTo>
                    <a:pt x="373" y="718"/>
                  </a:lnTo>
                  <a:lnTo>
                    <a:pt x="367" y="718"/>
                  </a:lnTo>
                  <a:lnTo>
                    <a:pt x="351" y="706"/>
                  </a:lnTo>
                  <a:lnTo>
                    <a:pt x="344" y="700"/>
                  </a:lnTo>
                  <a:lnTo>
                    <a:pt x="338" y="693"/>
                  </a:lnTo>
                  <a:lnTo>
                    <a:pt x="332" y="708"/>
                  </a:lnTo>
                  <a:lnTo>
                    <a:pt x="324" y="702"/>
                  </a:lnTo>
                  <a:lnTo>
                    <a:pt x="303" y="695"/>
                  </a:lnTo>
                  <a:lnTo>
                    <a:pt x="303" y="683"/>
                  </a:lnTo>
                  <a:lnTo>
                    <a:pt x="297" y="683"/>
                  </a:lnTo>
                  <a:lnTo>
                    <a:pt x="297" y="677"/>
                  </a:lnTo>
                  <a:lnTo>
                    <a:pt x="295" y="670"/>
                  </a:lnTo>
                  <a:lnTo>
                    <a:pt x="288" y="662"/>
                  </a:lnTo>
                  <a:lnTo>
                    <a:pt x="286" y="656"/>
                  </a:lnTo>
                  <a:lnTo>
                    <a:pt x="278" y="643"/>
                  </a:lnTo>
                  <a:lnTo>
                    <a:pt x="272" y="637"/>
                  </a:lnTo>
                  <a:lnTo>
                    <a:pt x="272" y="631"/>
                  </a:lnTo>
                  <a:lnTo>
                    <a:pt x="278" y="623"/>
                  </a:lnTo>
                  <a:lnTo>
                    <a:pt x="276" y="610"/>
                  </a:lnTo>
                  <a:lnTo>
                    <a:pt x="270" y="602"/>
                  </a:lnTo>
                  <a:lnTo>
                    <a:pt x="270" y="596"/>
                  </a:lnTo>
                  <a:lnTo>
                    <a:pt x="261" y="592"/>
                  </a:lnTo>
                  <a:lnTo>
                    <a:pt x="255" y="583"/>
                  </a:lnTo>
                  <a:lnTo>
                    <a:pt x="234" y="585"/>
                  </a:lnTo>
                  <a:lnTo>
                    <a:pt x="228" y="585"/>
                  </a:lnTo>
                  <a:lnTo>
                    <a:pt x="222" y="585"/>
                  </a:lnTo>
                  <a:lnTo>
                    <a:pt x="214" y="579"/>
                  </a:lnTo>
                  <a:lnTo>
                    <a:pt x="222" y="579"/>
                  </a:lnTo>
                  <a:lnTo>
                    <a:pt x="220" y="573"/>
                  </a:lnTo>
                  <a:lnTo>
                    <a:pt x="214" y="573"/>
                  </a:lnTo>
                  <a:lnTo>
                    <a:pt x="207" y="573"/>
                  </a:lnTo>
                  <a:lnTo>
                    <a:pt x="205" y="567"/>
                  </a:lnTo>
                  <a:lnTo>
                    <a:pt x="193" y="567"/>
                  </a:lnTo>
                  <a:lnTo>
                    <a:pt x="187" y="560"/>
                  </a:lnTo>
                  <a:lnTo>
                    <a:pt x="176" y="548"/>
                  </a:lnTo>
                  <a:lnTo>
                    <a:pt x="185" y="536"/>
                  </a:lnTo>
                  <a:lnTo>
                    <a:pt x="176" y="536"/>
                  </a:lnTo>
                  <a:lnTo>
                    <a:pt x="170" y="529"/>
                  </a:lnTo>
                  <a:lnTo>
                    <a:pt x="176" y="529"/>
                  </a:lnTo>
                  <a:lnTo>
                    <a:pt x="185" y="529"/>
                  </a:lnTo>
                  <a:lnTo>
                    <a:pt x="189" y="527"/>
                  </a:lnTo>
                  <a:lnTo>
                    <a:pt x="205" y="540"/>
                  </a:lnTo>
                  <a:lnTo>
                    <a:pt x="212" y="546"/>
                  </a:lnTo>
                  <a:lnTo>
                    <a:pt x="218" y="546"/>
                  </a:lnTo>
                  <a:lnTo>
                    <a:pt x="218" y="540"/>
                  </a:lnTo>
                  <a:lnTo>
                    <a:pt x="232" y="544"/>
                  </a:lnTo>
                  <a:lnTo>
                    <a:pt x="245" y="550"/>
                  </a:lnTo>
                  <a:lnTo>
                    <a:pt x="253" y="550"/>
                  </a:lnTo>
                  <a:lnTo>
                    <a:pt x="259" y="548"/>
                  </a:lnTo>
                  <a:lnTo>
                    <a:pt x="265" y="556"/>
                  </a:lnTo>
                  <a:lnTo>
                    <a:pt x="280" y="554"/>
                  </a:lnTo>
                  <a:lnTo>
                    <a:pt x="295" y="554"/>
                  </a:lnTo>
                  <a:lnTo>
                    <a:pt x="313" y="558"/>
                  </a:lnTo>
                  <a:lnTo>
                    <a:pt x="321" y="552"/>
                  </a:lnTo>
                  <a:lnTo>
                    <a:pt x="328" y="544"/>
                  </a:lnTo>
                  <a:lnTo>
                    <a:pt x="334" y="550"/>
                  </a:lnTo>
                  <a:lnTo>
                    <a:pt x="334" y="558"/>
                  </a:lnTo>
                  <a:lnTo>
                    <a:pt x="348" y="556"/>
                  </a:lnTo>
                  <a:lnTo>
                    <a:pt x="361" y="556"/>
                  </a:lnTo>
                  <a:lnTo>
                    <a:pt x="375" y="554"/>
                  </a:lnTo>
                  <a:lnTo>
                    <a:pt x="388" y="540"/>
                  </a:lnTo>
                  <a:lnTo>
                    <a:pt x="394" y="540"/>
                  </a:lnTo>
                  <a:lnTo>
                    <a:pt x="407" y="531"/>
                  </a:lnTo>
                  <a:lnTo>
                    <a:pt x="413" y="525"/>
                  </a:lnTo>
                  <a:lnTo>
                    <a:pt x="413" y="519"/>
                  </a:lnTo>
                  <a:lnTo>
                    <a:pt x="419" y="511"/>
                  </a:lnTo>
                  <a:lnTo>
                    <a:pt x="425" y="511"/>
                  </a:lnTo>
                  <a:lnTo>
                    <a:pt x="425" y="504"/>
                  </a:lnTo>
                  <a:lnTo>
                    <a:pt x="425" y="498"/>
                  </a:lnTo>
                  <a:lnTo>
                    <a:pt x="431" y="496"/>
                  </a:lnTo>
                  <a:lnTo>
                    <a:pt x="436" y="469"/>
                  </a:lnTo>
                  <a:lnTo>
                    <a:pt x="429" y="457"/>
                  </a:lnTo>
                  <a:lnTo>
                    <a:pt x="427" y="442"/>
                  </a:lnTo>
                  <a:lnTo>
                    <a:pt x="421" y="442"/>
                  </a:lnTo>
                  <a:lnTo>
                    <a:pt x="421" y="430"/>
                  </a:lnTo>
                  <a:lnTo>
                    <a:pt x="415" y="436"/>
                  </a:lnTo>
                  <a:lnTo>
                    <a:pt x="407" y="430"/>
                  </a:lnTo>
                  <a:lnTo>
                    <a:pt x="407" y="417"/>
                  </a:lnTo>
                  <a:lnTo>
                    <a:pt x="392" y="417"/>
                  </a:lnTo>
                  <a:lnTo>
                    <a:pt x="386" y="417"/>
                  </a:lnTo>
                  <a:lnTo>
                    <a:pt x="386" y="411"/>
                  </a:lnTo>
                  <a:lnTo>
                    <a:pt x="365" y="407"/>
                  </a:lnTo>
                  <a:lnTo>
                    <a:pt x="351" y="413"/>
                  </a:lnTo>
                  <a:lnTo>
                    <a:pt x="344" y="407"/>
                  </a:lnTo>
                  <a:lnTo>
                    <a:pt x="338" y="401"/>
                  </a:lnTo>
                  <a:lnTo>
                    <a:pt x="324" y="394"/>
                  </a:lnTo>
                  <a:lnTo>
                    <a:pt x="324" y="403"/>
                  </a:lnTo>
                  <a:lnTo>
                    <a:pt x="317" y="394"/>
                  </a:lnTo>
                  <a:lnTo>
                    <a:pt x="303" y="384"/>
                  </a:lnTo>
                  <a:lnTo>
                    <a:pt x="282" y="386"/>
                  </a:lnTo>
                  <a:lnTo>
                    <a:pt x="259" y="374"/>
                  </a:lnTo>
                  <a:lnTo>
                    <a:pt x="241" y="367"/>
                  </a:lnTo>
                  <a:lnTo>
                    <a:pt x="226" y="376"/>
                  </a:lnTo>
                  <a:lnTo>
                    <a:pt x="178" y="380"/>
                  </a:lnTo>
                  <a:lnTo>
                    <a:pt x="174" y="380"/>
                  </a:lnTo>
                  <a:lnTo>
                    <a:pt x="164" y="374"/>
                  </a:lnTo>
                  <a:lnTo>
                    <a:pt x="151" y="382"/>
                  </a:lnTo>
                  <a:lnTo>
                    <a:pt x="151" y="374"/>
                  </a:lnTo>
                  <a:lnTo>
                    <a:pt x="145" y="367"/>
                  </a:lnTo>
                  <a:lnTo>
                    <a:pt x="139" y="376"/>
                  </a:lnTo>
                  <a:lnTo>
                    <a:pt x="131" y="361"/>
                  </a:lnTo>
                  <a:lnTo>
                    <a:pt x="124" y="363"/>
                  </a:lnTo>
                  <a:lnTo>
                    <a:pt x="116" y="349"/>
                  </a:lnTo>
                  <a:lnTo>
                    <a:pt x="110" y="349"/>
                  </a:lnTo>
                  <a:lnTo>
                    <a:pt x="104" y="363"/>
                  </a:lnTo>
                  <a:lnTo>
                    <a:pt x="97" y="365"/>
                  </a:lnTo>
                  <a:lnTo>
                    <a:pt x="89" y="351"/>
                  </a:lnTo>
                  <a:lnTo>
                    <a:pt x="83" y="351"/>
                  </a:lnTo>
                  <a:lnTo>
                    <a:pt x="85" y="371"/>
                  </a:lnTo>
                  <a:lnTo>
                    <a:pt x="70" y="374"/>
                  </a:lnTo>
                  <a:lnTo>
                    <a:pt x="62" y="367"/>
                  </a:lnTo>
                  <a:lnTo>
                    <a:pt x="52" y="367"/>
                  </a:lnTo>
                  <a:lnTo>
                    <a:pt x="52" y="371"/>
                  </a:lnTo>
                  <a:lnTo>
                    <a:pt x="35" y="376"/>
                  </a:lnTo>
                  <a:lnTo>
                    <a:pt x="21" y="386"/>
                  </a:lnTo>
                  <a:lnTo>
                    <a:pt x="12" y="401"/>
                  </a:lnTo>
                  <a:lnTo>
                    <a:pt x="12" y="425"/>
                  </a:lnTo>
                  <a:lnTo>
                    <a:pt x="8" y="425"/>
                  </a:lnTo>
                  <a:lnTo>
                    <a:pt x="8" y="425"/>
                  </a:lnTo>
                  <a:lnTo>
                    <a:pt x="12" y="425"/>
                  </a:lnTo>
                  <a:lnTo>
                    <a:pt x="4" y="434"/>
                  </a:lnTo>
                  <a:lnTo>
                    <a:pt x="6" y="440"/>
                  </a:lnTo>
                  <a:lnTo>
                    <a:pt x="0" y="448"/>
                  </a:lnTo>
                  <a:lnTo>
                    <a:pt x="0" y="455"/>
                  </a:lnTo>
                  <a:lnTo>
                    <a:pt x="6" y="461"/>
                  </a:lnTo>
                  <a:lnTo>
                    <a:pt x="14" y="467"/>
                  </a:lnTo>
                  <a:lnTo>
                    <a:pt x="21" y="473"/>
                  </a:lnTo>
                  <a:lnTo>
                    <a:pt x="23" y="479"/>
                  </a:lnTo>
                  <a:lnTo>
                    <a:pt x="23" y="482"/>
                  </a:lnTo>
                  <a:lnTo>
                    <a:pt x="35" y="486"/>
                  </a:lnTo>
                  <a:lnTo>
                    <a:pt x="52" y="498"/>
                  </a:lnTo>
                  <a:lnTo>
                    <a:pt x="52" y="513"/>
                  </a:lnTo>
                  <a:lnTo>
                    <a:pt x="52" y="519"/>
                  </a:lnTo>
                  <a:lnTo>
                    <a:pt x="46" y="527"/>
                  </a:lnTo>
                  <a:lnTo>
                    <a:pt x="48" y="540"/>
                  </a:lnTo>
                  <a:lnTo>
                    <a:pt x="48" y="548"/>
                  </a:lnTo>
                  <a:lnTo>
                    <a:pt x="48" y="560"/>
                  </a:lnTo>
                  <a:lnTo>
                    <a:pt x="56" y="573"/>
                  </a:lnTo>
                  <a:lnTo>
                    <a:pt x="64" y="581"/>
                  </a:lnTo>
                  <a:lnTo>
                    <a:pt x="64" y="587"/>
                  </a:lnTo>
                  <a:lnTo>
                    <a:pt x="79" y="592"/>
                  </a:lnTo>
                  <a:lnTo>
                    <a:pt x="85" y="600"/>
                  </a:lnTo>
                  <a:lnTo>
                    <a:pt x="93" y="612"/>
                  </a:lnTo>
                  <a:lnTo>
                    <a:pt x="102" y="625"/>
                  </a:lnTo>
                  <a:lnTo>
                    <a:pt x="102" y="633"/>
                  </a:lnTo>
                  <a:lnTo>
                    <a:pt x="102" y="633"/>
                  </a:lnTo>
                  <a:lnTo>
                    <a:pt x="102" y="633"/>
                  </a:lnTo>
                  <a:lnTo>
                    <a:pt x="102" y="635"/>
                  </a:lnTo>
                  <a:lnTo>
                    <a:pt x="102" y="639"/>
                  </a:lnTo>
                  <a:lnTo>
                    <a:pt x="95" y="646"/>
                  </a:lnTo>
                  <a:lnTo>
                    <a:pt x="104" y="660"/>
                  </a:lnTo>
                  <a:lnTo>
                    <a:pt x="97" y="666"/>
                  </a:lnTo>
                  <a:lnTo>
                    <a:pt x="97" y="668"/>
                  </a:lnTo>
                  <a:lnTo>
                    <a:pt x="100" y="675"/>
                  </a:lnTo>
                  <a:lnTo>
                    <a:pt x="104" y="679"/>
                  </a:lnTo>
                  <a:lnTo>
                    <a:pt x="106" y="687"/>
                  </a:lnTo>
                  <a:lnTo>
                    <a:pt x="106" y="693"/>
                  </a:lnTo>
                  <a:lnTo>
                    <a:pt x="106" y="700"/>
                  </a:lnTo>
                  <a:lnTo>
                    <a:pt x="114" y="708"/>
                  </a:lnTo>
                  <a:lnTo>
                    <a:pt x="120" y="700"/>
                  </a:lnTo>
                  <a:lnTo>
                    <a:pt x="120" y="706"/>
                  </a:lnTo>
                  <a:lnTo>
                    <a:pt x="129" y="712"/>
                  </a:lnTo>
                  <a:lnTo>
                    <a:pt x="114" y="720"/>
                  </a:lnTo>
                  <a:lnTo>
                    <a:pt x="118" y="722"/>
                  </a:lnTo>
                  <a:lnTo>
                    <a:pt x="118" y="722"/>
                  </a:lnTo>
                  <a:lnTo>
                    <a:pt x="118" y="722"/>
                  </a:lnTo>
                  <a:lnTo>
                    <a:pt x="129" y="727"/>
                  </a:lnTo>
                  <a:lnTo>
                    <a:pt x="129" y="733"/>
                  </a:lnTo>
                  <a:lnTo>
                    <a:pt x="131" y="739"/>
                  </a:lnTo>
                  <a:lnTo>
                    <a:pt x="143" y="739"/>
                  </a:lnTo>
                  <a:lnTo>
                    <a:pt x="143" y="745"/>
                  </a:lnTo>
                  <a:lnTo>
                    <a:pt x="151" y="751"/>
                  </a:lnTo>
                  <a:lnTo>
                    <a:pt x="151" y="760"/>
                  </a:lnTo>
                  <a:lnTo>
                    <a:pt x="151" y="766"/>
                  </a:lnTo>
                  <a:lnTo>
                    <a:pt x="145" y="772"/>
                  </a:lnTo>
                  <a:lnTo>
                    <a:pt x="139" y="774"/>
                  </a:lnTo>
                  <a:lnTo>
                    <a:pt x="133" y="774"/>
                  </a:lnTo>
                  <a:lnTo>
                    <a:pt x="133" y="774"/>
                  </a:lnTo>
                  <a:lnTo>
                    <a:pt x="141" y="787"/>
                  </a:lnTo>
                  <a:lnTo>
                    <a:pt x="147" y="787"/>
                  </a:lnTo>
                  <a:lnTo>
                    <a:pt x="153" y="793"/>
                  </a:lnTo>
                  <a:lnTo>
                    <a:pt x="162" y="799"/>
                  </a:lnTo>
                  <a:lnTo>
                    <a:pt x="182" y="805"/>
                  </a:lnTo>
                  <a:lnTo>
                    <a:pt x="203" y="810"/>
                  </a:lnTo>
                  <a:lnTo>
                    <a:pt x="212" y="816"/>
                  </a:lnTo>
                  <a:lnTo>
                    <a:pt x="220" y="830"/>
                  </a:lnTo>
                  <a:lnTo>
                    <a:pt x="212" y="843"/>
                  </a:lnTo>
                  <a:lnTo>
                    <a:pt x="199" y="851"/>
                  </a:lnTo>
                  <a:lnTo>
                    <a:pt x="193" y="866"/>
                  </a:lnTo>
                  <a:lnTo>
                    <a:pt x="195" y="872"/>
                  </a:lnTo>
                  <a:lnTo>
                    <a:pt x="189" y="880"/>
                  </a:lnTo>
                  <a:lnTo>
                    <a:pt x="180" y="886"/>
                  </a:lnTo>
                  <a:lnTo>
                    <a:pt x="182" y="901"/>
                  </a:lnTo>
                  <a:lnTo>
                    <a:pt x="176" y="907"/>
                  </a:lnTo>
                  <a:lnTo>
                    <a:pt x="182" y="915"/>
                  </a:lnTo>
                  <a:lnTo>
                    <a:pt x="176" y="922"/>
                  </a:lnTo>
                  <a:lnTo>
                    <a:pt x="170" y="922"/>
                  </a:lnTo>
                  <a:lnTo>
                    <a:pt x="170" y="920"/>
                  </a:lnTo>
                  <a:lnTo>
                    <a:pt x="168" y="922"/>
                  </a:lnTo>
                  <a:lnTo>
                    <a:pt x="164" y="936"/>
                  </a:lnTo>
                  <a:lnTo>
                    <a:pt x="158" y="951"/>
                  </a:lnTo>
                  <a:lnTo>
                    <a:pt x="151" y="957"/>
                  </a:lnTo>
                  <a:lnTo>
                    <a:pt x="145" y="965"/>
                  </a:lnTo>
                  <a:lnTo>
                    <a:pt x="139" y="978"/>
                  </a:lnTo>
                  <a:lnTo>
                    <a:pt x="133" y="986"/>
                  </a:lnTo>
                  <a:lnTo>
                    <a:pt x="129" y="998"/>
                  </a:lnTo>
                  <a:lnTo>
                    <a:pt x="129" y="1013"/>
                  </a:lnTo>
                  <a:lnTo>
                    <a:pt x="143" y="1013"/>
                  </a:lnTo>
                  <a:lnTo>
                    <a:pt x="156" y="1005"/>
                  </a:lnTo>
                  <a:lnTo>
                    <a:pt x="162" y="1005"/>
                  </a:lnTo>
                  <a:lnTo>
                    <a:pt x="162" y="1011"/>
                  </a:lnTo>
                  <a:lnTo>
                    <a:pt x="158" y="1025"/>
                  </a:lnTo>
                  <a:lnTo>
                    <a:pt x="158" y="1032"/>
                  </a:lnTo>
                  <a:lnTo>
                    <a:pt x="170" y="1030"/>
                  </a:lnTo>
                  <a:lnTo>
                    <a:pt x="178" y="1038"/>
                  </a:lnTo>
                  <a:lnTo>
                    <a:pt x="193" y="1044"/>
                  </a:lnTo>
                  <a:lnTo>
                    <a:pt x="197" y="1036"/>
                  </a:lnTo>
                  <a:lnTo>
                    <a:pt x="212" y="1036"/>
                  </a:lnTo>
                  <a:lnTo>
                    <a:pt x="220" y="1036"/>
                  </a:lnTo>
                  <a:lnTo>
                    <a:pt x="226" y="1040"/>
                  </a:lnTo>
                  <a:lnTo>
                    <a:pt x="232" y="1040"/>
                  </a:lnTo>
                  <a:lnTo>
                    <a:pt x="234" y="1055"/>
                  </a:lnTo>
                  <a:lnTo>
                    <a:pt x="226" y="1055"/>
                  </a:lnTo>
                  <a:lnTo>
                    <a:pt x="214" y="1055"/>
                  </a:lnTo>
                  <a:lnTo>
                    <a:pt x="199" y="1057"/>
                  </a:lnTo>
                  <a:lnTo>
                    <a:pt x="178" y="1059"/>
                  </a:lnTo>
                  <a:lnTo>
                    <a:pt x="180" y="1065"/>
                  </a:lnTo>
                  <a:lnTo>
                    <a:pt x="172" y="1065"/>
                  </a:lnTo>
                  <a:lnTo>
                    <a:pt x="172" y="1059"/>
                  </a:lnTo>
                  <a:lnTo>
                    <a:pt x="166" y="1065"/>
                  </a:lnTo>
                  <a:lnTo>
                    <a:pt x="166" y="1071"/>
                  </a:lnTo>
                  <a:lnTo>
                    <a:pt x="166" y="1079"/>
                  </a:lnTo>
                  <a:lnTo>
                    <a:pt x="168" y="1086"/>
                  </a:lnTo>
                  <a:lnTo>
                    <a:pt x="162" y="1086"/>
                  </a:lnTo>
                  <a:lnTo>
                    <a:pt x="153" y="1073"/>
                  </a:lnTo>
                  <a:lnTo>
                    <a:pt x="147" y="1079"/>
                  </a:lnTo>
                  <a:lnTo>
                    <a:pt x="147" y="1088"/>
                  </a:lnTo>
                  <a:lnTo>
                    <a:pt x="149" y="1094"/>
                  </a:lnTo>
                  <a:lnTo>
                    <a:pt x="149" y="1109"/>
                  </a:lnTo>
                  <a:lnTo>
                    <a:pt x="149" y="1109"/>
                  </a:lnTo>
                  <a:lnTo>
                    <a:pt x="149" y="1109"/>
                  </a:lnTo>
                  <a:lnTo>
                    <a:pt x="158" y="1113"/>
                  </a:lnTo>
                  <a:lnTo>
                    <a:pt x="158" y="1127"/>
                  </a:lnTo>
                  <a:lnTo>
                    <a:pt x="145" y="1142"/>
                  </a:lnTo>
                  <a:lnTo>
                    <a:pt x="145" y="1148"/>
                  </a:lnTo>
                  <a:lnTo>
                    <a:pt x="153" y="1154"/>
                  </a:lnTo>
                  <a:lnTo>
                    <a:pt x="147" y="1169"/>
                  </a:lnTo>
                  <a:lnTo>
                    <a:pt x="156" y="1181"/>
                  </a:lnTo>
                  <a:lnTo>
                    <a:pt x="156" y="1196"/>
                  </a:lnTo>
                  <a:lnTo>
                    <a:pt x="170" y="1200"/>
                  </a:lnTo>
                  <a:lnTo>
                    <a:pt x="176" y="1208"/>
                  </a:lnTo>
                  <a:lnTo>
                    <a:pt x="176" y="1214"/>
                  </a:lnTo>
                  <a:lnTo>
                    <a:pt x="172" y="1221"/>
                  </a:lnTo>
                  <a:lnTo>
                    <a:pt x="172" y="1221"/>
                  </a:lnTo>
                  <a:lnTo>
                    <a:pt x="172" y="1221"/>
                  </a:lnTo>
                  <a:lnTo>
                    <a:pt x="164" y="1214"/>
                  </a:lnTo>
                  <a:lnTo>
                    <a:pt x="158" y="1210"/>
                  </a:lnTo>
                  <a:lnTo>
                    <a:pt x="151" y="1216"/>
                  </a:lnTo>
                  <a:lnTo>
                    <a:pt x="151" y="1223"/>
                  </a:lnTo>
                  <a:lnTo>
                    <a:pt x="160" y="1229"/>
                  </a:lnTo>
                  <a:lnTo>
                    <a:pt x="166" y="1229"/>
                  </a:lnTo>
                  <a:lnTo>
                    <a:pt x="160" y="1243"/>
                  </a:lnTo>
                  <a:lnTo>
                    <a:pt x="160" y="1243"/>
                  </a:lnTo>
                  <a:lnTo>
                    <a:pt x="160" y="1243"/>
                  </a:lnTo>
                  <a:lnTo>
                    <a:pt x="153" y="1243"/>
                  </a:lnTo>
                  <a:lnTo>
                    <a:pt x="153" y="1250"/>
                  </a:lnTo>
                  <a:lnTo>
                    <a:pt x="160" y="1250"/>
                  </a:lnTo>
                  <a:lnTo>
                    <a:pt x="160" y="1254"/>
                  </a:lnTo>
                  <a:lnTo>
                    <a:pt x="166" y="1250"/>
                  </a:lnTo>
                  <a:lnTo>
                    <a:pt x="168" y="1250"/>
                  </a:lnTo>
                  <a:lnTo>
                    <a:pt x="168" y="1250"/>
                  </a:lnTo>
                  <a:lnTo>
                    <a:pt x="174" y="1248"/>
                  </a:lnTo>
                  <a:lnTo>
                    <a:pt x="174" y="1262"/>
                  </a:lnTo>
                  <a:lnTo>
                    <a:pt x="176" y="1277"/>
                  </a:lnTo>
                  <a:lnTo>
                    <a:pt x="174" y="1277"/>
                  </a:lnTo>
                  <a:lnTo>
                    <a:pt x="174" y="1277"/>
                  </a:lnTo>
                  <a:lnTo>
                    <a:pt x="162" y="1277"/>
                  </a:lnTo>
                  <a:lnTo>
                    <a:pt x="170" y="1289"/>
                  </a:lnTo>
                  <a:lnTo>
                    <a:pt x="176" y="1289"/>
                  </a:lnTo>
                  <a:lnTo>
                    <a:pt x="182" y="1289"/>
                  </a:lnTo>
                  <a:lnTo>
                    <a:pt x="182" y="1295"/>
                  </a:lnTo>
                  <a:lnTo>
                    <a:pt x="191" y="1308"/>
                  </a:lnTo>
                  <a:lnTo>
                    <a:pt x="193" y="1320"/>
                  </a:lnTo>
                  <a:lnTo>
                    <a:pt x="199" y="1335"/>
                  </a:lnTo>
                  <a:lnTo>
                    <a:pt x="205" y="1335"/>
                  </a:lnTo>
                  <a:lnTo>
                    <a:pt x="207" y="1335"/>
                  </a:lnTo>
                  <a:lnTo>
                    <a:pt x="207" y="1335"/>
                  </a:lnTo>
                  <a:lnTo>
                    <a:pt x="214" y="1333"/>
                  </a:lnTo>
                  <a:lnTo>
                    <a:pt x="214" y="1341"/>
                  </a:lnTo>
                  <a:lnTo>
                    <a:pt x="216" y="1341"/>
                  </a:lnTo>
                  <a:lnTo>
                    <a:pt x="226" y="1339"/>
                  </a:lnTo>
                  <a:lnTo>
                    <a:pt x="234" y="1339"/>
                  </a:lnTo>
                  <a:lnTo>
                    <a:pt x="241" y="1339"/>
                  </a:lnTo>
                  <a:lnTo>
                    <a:pt x="253" y="1337"/>
                  </a:lnTo>
                  <a:lnTo>
                    <a:pt x="253" y="1337"/>
                  </a:lnTo>
                  <a:lnTo>
                    <a:pt x="253" y="1337"/>
                  </a:lnTo>
                  <a:lnTo>
                    <a:pt x="255" y="1337"/>
                  </a:lnTo>
                  <a:lnTo>
                    <a:pt x="261" y="1343"/>
                  </a:lnTo>
                  <a:lnTo>
                    <a:pt x="263" y="1351"/>
                  </a:lnTo>
                  <a:lnTo>
                    <a:pt x="268" y="1349"/>
                  </a:lnTo>
                  <a:lnTo>
                    <a:pt x="280" y="1343"/>
                  </a:lnTo>
                  <a:lnTo>
                    <a:pt x="280" y="1337"/>
                  </a:lnTo>
                  <a:lnTo>
                    <a:pt x="282" y="1335"/>
                  </a:lnTo>
                  <a:lnTo>
                    <a:pt x="282" y="1335"/>
                  </a:lnTo>
                  <a:lnTo>
                    <a:pt x="288" y="1335"/>
                  </a:lnTo>
                  <a:lnTo>
                    <a:pt x="303" y="1341"/>
                  </a:lnTo>
                  <a:lnTo>
                    <a:pt x="311" y="1354"/>
                  </a:lnTo>
                  <a:lnTo>
                    <a:pt x="324" y="1354"/>
                  </a:lnTo>
                  <a:lnTo>
                    <a:pt x="324" y="1360"/>
                  </a:lnTo>
                  <a:lnTo>
                    <a:pt x="317" y="1368"/>
                  </a:lnTo>
                  <a:lnTo>
                    <a:pt x="319" y="1374"/>
                  </a:lnTo>
                  <a:lnTo>
                    <a:pt x="332" y="1393"/>
                  </a:lnTo>
                  <a:lnTo>
                    <a:pt x="342" y="1414"/>
                  </a:lnTo>
                  <a:lnTo>
                    <a:pt x="328" y="1420"/>
                  </a:lnTo>
                  <a:lnTo>
                    <a:pt x="348" y="1420"/>
                  </a:lnTo>
                  <a:lnTo>
                    <a:pt x="348" y="1420"/>
                  </a:lnTo>
                  <a:lnTo>
                    <a:pt x="348" y="1420"/>
                  </a:lnTo>
                  <a:lnTo>
                    <a:pt x="348" y="1426"/>
                  </a:lnTo>
                  <a:lnTo>
                    <a:pt x="348" y="1432"/>
                  </a:lnTo>
                  <a:lnTo>
                    <a:pt x="371" y="1437"/>
                  </a:lnTo>
                  <a:lnTo>
                    <a:pt x="377" y="1437"/>
                  </a:lnTo>
                  <a:lnTo>
                    <a:pt x="392" y="1443"/>
                  </a:lnTo>
                  <a:lnTo>
                    <a:pt x="392" y="1457"/>
                  </a:lnTo>
                  <a:lnTo>
                    <a:pt x="392" y="1464"/>
                  </a:lnTo>
                  <a:lnTo>
                    <a:pt x="407" y="1461"/>
                  </a:lnTo>
                  <a:lnTo>
                    <a:pt x="413" y="1461"/>
                  </a:lnTo>
                  <a:lnTo>
                    <a:pt x="425" y="1459"/>
                  </a:lnTo>
                  <a:lnTo>
                    <a:pt x="427" y="1476"/>
                  </a:lnTo>
                  <a:lnTo>
                    <a:pt x="427" y="1476"/>
                  </a:lnTo>
                  <a:lnTo>
                    <a:pt x="440" y="1474"/>
                  </a:lnTo>
                  <a:lnTo>
                    <a:pt x="440" y="1474"/>
                  </a:lnTo>
                  <a:lnTo>
                    <a:pt x="440" y="1474"/>
                  </a:lnTo>
                  <a:lnTo>
                    <a:pt x="448" y="1486"/>
                  </a:lnTo>
                  <a:lnTo>
                    <a:pt x="442" y="1495"/>
                  </a:lnTo>
                  <a:lnTo>
                    <a:pt x="436" y="1501"/>
                  </a:lnTo>
                  <a:lnTo>
                    <a:pt x="429" y="1509"/>
                  </a:lnTo>
                  <a:lnTo>
                    <a:pt x="417" y="1518"/>
                  </a:lnTo>
                  <a:lnTo>
                    <a:pt x="411" y="1524"/>
                  </a:lnTo>
                  <a:lnTo>
                    <a:pt x="409" y="1524"/>
                  </a:lnTo>
                  <a:lnTo>
                    <a:pt x="409" y="1524"/>
                  </a:lnTo>
                  <a:lnTo>
                    <a:pt x="396" y="1518"/>
                  </a:lnTo>
                  <a:lnTo>
                    <a:pt x="390" y="1518"/>
                  </a:lnTo>
                  <a:lnTo>
                    <a:pt x="390" y="1518"/>
                  </a:lnTo>
                  <a:lnTo>
                    <a:pt x="390" y="1526"/>
                  </a:lnTo>
                  <a:lnTo>
                    <a:pt x="392" y="1538"/>
                  </a:lnTo>
                  <a:lnTo>
                    <a:pt x="392" y="1545"/>
                  </a:lnTo>
                  <a:lnTo>
                    <a:pt x="400" y="1559"/>
                  </a:lnTo>
                  <a:lnTo>
                    <a:pt x="407" y="1572"/>
                  </a:lnTo>
                  <a:lnTo>
                    <a:pt x="407" y="1580"/>
                  </a:lnTo>
                  <a:lnTo>
                    <a:pt x="415" y="1584"/>
                  </a:lnTo>
                  <a:lnTo>
                    <a:pt x="427" y="1588"/>
                  </a:lnTo>
                  <a:lnTo>
                    <a:pt x="427" y="1584"/>
                  </a:lnTo>
                  <a:lnTo>
                    <a:pt x="440" y="1578"/>
                  </a:lnTo>
                  <a:lnTo>
                    <a:pt x="440" y="1578"/>
                  </a:lnTo>
                  <a:lnTo>
                    <a:pt x="442" y="1578"/>
                  </a:lnTo>
                  <a:lnTo>
                    <a:pt x="448" y="1582"/>
                  </a:lnTo>
                  <a:lnTo>
                    <a:pt x="460" y="1576"/>
                  </a:lnTo>
                  <a:lnTo>
                    <a:pt x="463" y="1576"/>
                  </a:lnTo>
                  <a:lnTo>
                    <a:pt x="463" y="1576"/>
                  </a:lnTo>
                  <a:lnTo>
                    <a:pt x="465" y="1576"/>
                  </a:lnTo>
                  <a:lnTo>
                    <a:pt x="467" y="1576"/>
                  </a:lnTo>
                  <a:lnTo>
                    <a:pt x="475" y="1567"/>
                  </a:lnTo>
                  <a:lnTo>
                    <a:pt x="481" y="1565"/>
                  </a:lnTo>
                  <a:lnTo>
                    <a:pt x="481" y="1565"/>
                  </a:lnTo>
                  <a:lnTo>
                    <a:pt x="481" y="1565"/>
                  </a:lnTo>
                  <a:lnTo>
                    <a:pt x="496" y="1574"/>
                  </a:lnTo>
                  <a:lnTo>
                    <a:pt x="508" y="1565"/>
                  </a:lnTo>
                  <a:lnTo>
                    <a:pt x="508" y="1563"/>
                  </a:lnTo>
                  <a:lnTo>
                    <a:pt x="508" y="1563"/>
                  </a:lnTo>
                  <a:lnTo>
                    <a:pt x="514" y="1563"/>
                  </a:lnTo>
                  <a:lnTo>
                    <a:pt x="523" y="1572"/>
                  </a:lnTo>
                  <a:lnTo>
                    <a:pt x="531" y="1582"/>
                  </a:lnTo>
                  <a:lnTo>
                    <a:pt x="537" y="1588"/>
                  </a:lnTo>
                  <a:lnTo>
                    <a:pt x="537" y="1603"/>
                  </a:lnTo>
                  <a:lnTo>
                    <a:pt x="539" y="1617"/>
                  </a:lnTo>
                  <a:lnTo>
                    <a:pt x="539" y="1623"/>
                  </a:lnTo>
                  <a:lnTo>
                    <a:pt x="554" y="1623"/>
                  </a:lnTo>
                  <a:lnTo>
                    <a:pt x="572" y="1621"/>
                  </a:lnTo>
                  <a:lnTo>
                    <a:pt x="579" y="1613"/>
                  </a:lnTo>
                  <a:lnTo>
                    <a:pt x="585" y="1613"/>
                  </a:lnTo>
                  <a:lnTo>
                    <a:pt x="585" y="1613"/>
                  </a:lnTo>
                  <a:lnTo>
                    <a:pt x="587" y="1613"/>
                  </a:lnTo>
                  <a:lnTo>
                    <a:pt x="587" y="1619"/>
                  </a:lnTo>
                  <a:lnTo>
                    <a:pt x="595" y="1634"/>
                  </a:lnTo>
                  <a:lnTo>
                    <a:pt x="608" y="1632"/>
                  </a:lnTo>
                  <a:lnTo>
                    <a:pt x="608" y="1638"/>
                  </a:lnTo>
                  <a:lnTo>
                    <a:pt x="616" y="1659"/>
                  </a:lnTo>
                  <a:lnTo>
                    <a:pt x="616" y="1665"/>
                  </a:lnTo>
                  <a:lnTo>
                    <a:pt x="624" y="1665"/>
                  </a:lnTo>
                  <a:lnTo>
                    <a:pt x="624" y="1665"/>
                  </a:lnTo>
                  <a:lnTo>
                    <a:pt x="637" y="1663"/>
                  </a:lnTo>
                  <a:lnTo>
                    <a:pt x="643" y="1663"/>
                  </a:lnTo>
                  <a:lnTo>
                    <a:pt x="643" y="1663"/>
                  </a:lnTo>
                  <a:lnTo>
                    <a:pt x="645" y="1663"/>
                  </a:lnTo>
                  <a:lnTo>
                    <a:pt x="651" y="1669"/>
                  </a:lnTo>
                  <a:lnTo>
                    <a:pt x="658" y="1663"/>
                  </a:lnTo>
                  <a:lnTo>
                    <a:pt x="658" y="1663"/>
                  </a:lnTo>
                  <a:lnTo>
                    <a:pt x="658" y="1663"/>
                  </a:lnTo>
                  <a:lnTo>
                    <a:pt x="666" y="1669"/>
                  </a:lnTo>
                  <a:lnTo>
                    <a:pt x="668" y="1669"/>
                  </a:lnTo>
                  <a:lnTo>
                    <a:pt x="672" y="1667"/>
                  </a:lnTo>
                  <a:lnTo>
                    <a:pt x="678" y="1661"/>
                  </a:lnTo>
                  <a:lnTo>
                    <a:pt x="691" y="1646"/>
                  </a:lnTo>
                  <a:lnTo>
                    <a:pt x="691" y="1646"/>
                  </a:lnTo>
                  <a:lnTo>
                    <a:pt x="691" y="1646"/>
                  </a:lnTo>
                  <a:lnTo>
                    <a:pt x="705" y="1646"/>
                  </a:lnTo>
                  <a:lnTo>
                    <a:pt x="705" y="1652"/>
                  </a:lnTo>
                  <a:lnTo>
                    <a:pt x="711" y="1659"/>
                  </a:lnTo>
                  <a:lnTo>
                    <a:pt x="732" y="1669"/>
                  </a:lnTo>
                  <a:lnTo>
                    <a:pt x="745" y="1663"/>
                  </a:lnTo>
                  <a:lnTo>
                    <a:pt x="745" y="1657"/>
                  </a:lnTo>
                  <a:lnTo>
                    <a:pt x="745" y="1657"/>
                  </a:lnTo>
                  <a:lnTo>
                    <a:pt x="745" y="1657"/>
                  </a:lnTo>
                  <a:lnTo>
                    <a:pt x="753" y="1663"/>
                  </a:lnTo>
                  <a:lnTo>
                    <a:pt x="759" y="1667"/>
                  </a:lnTo>
                  <a:lnTo>
                    <a:pt x="772" y="1661"/>
                  </a:lnTo>
                  <a:lnTo>
                    <a:pt x="772" y="1661"/>
                  </a:lnTo>
                  <a:lnTo>
                    <a:pt x="774" y="1661"/>
                  </a:lnTo>
                  <a:lnTo>
                    <a:pt x="774" y="1667"/>
                  </a:lnTo>
                  <a:lnTo>
                    <a:pt x="782" y="1667"/>
                  </a:lnTo>
                  <a:lnTo>
                    <a:pt x="786" y="1667"/>
                  </a:lnTo>
                  <a:lnTo>
                    <a:pt x="786" y="1661"/>
                  </a:lnTo>
                  <a:lnTo>
                    <a:pt x="801" y="1659"/>
                  </a:lnTo>
                  <a:lnTo>
                    <a:pt x="803" y="1659"/>
                  </a:lnTo>
                  <a:lnTo>
                    <a:pt x="807" y="1659"/>
                  </a:lnTo>
                  <a:lnTo>
                    <a:pt x="807" y="1665"/>
                  </a:lnTo>
                  <a:lnTo>
                    <a:pt x="813" y="1671"/>
                  </a:lnTo>
                  <a:lnTo>
                    <a:pt x="813" y="1665"/>
                  </a:lnTo>
                  <a:lnTo>
                    <a:pt x="813" y="1665"/>
                  </a:lnTo>
                  <a:lnTo>
                    <a:pt x="813" y="1665"/>
                  </a:lnTo>
                  <a:lnTo>
                    <a:pt x="826" y="1663"/>
                  </a:lnTo>
                  <a:lnTo>
                    <a:pt x="826" y="1663"/>
                  </a:lnTo>
                  <a:lnTo>
                    <a:pt x="826" y="1663"/>
                  </a:lnTo>
                  <a:lnTo>
                    <a:pt x="828" y="1663"/>
                  </a:lnTo>
                  <a:lnTo>
                    <a:pt x="842" y="1671"/>
                  </a:lnTo>
                  <a:lnTo>
                    <a:pt x="855" y="1669"/>
                  </a:lnTo>
                  <a:lnTo>
                    <a:pt x="861" y="1661"/>
                  </a:lnTo>
                  <a:lnTo>
                    <a:pt x="861" y="1661"/>
                  </a:lnTo>
                  <a:lnTo>
                    <a:pt x="861" y="1661"/>
                  </a:lnTo>
                  <a:lnTo>
                    <a:pt x="869" y="1661"/>
                  </a:lnTo>
                  <a:lnTo>
                    <a:pt x="871" y="1682"/>
                  </a:lnTo>
                  <a:lnTo>
                    <a:pt x="863" y="1688"/>
                  </a:lnTo>
                  <a:lnTo>
                    <a:pt x="850" y="1696"/>
                  </a:lnTo>
                  <a:lnTo>
                    <a:pt x="844" y="1704"/>
                  </a:lnTo>
                  <a:lnTo>
                    <a:pt x="850" y="1709"/>
                  </a:lnTo>
                  <a:lnTo>
                    <a:pt x="857" y="1709"/>
                  </a:lnTo>
                  <a:lnTo>
                    <a:pt x="865" y="1709"/>
                  </a:lnTo>
                  <a:lnTo>
                    <a:pt x="865" y="1715"/>
                  </a:lnTo>
                  <a:lnTo>
                    <a:pt x="859" y="1723"/>
                  </a:lnTo>
                  <a:lnTo>
                    <a:pt x="853" y="1729"/>
                  </a:lnTo>
                  <a:lnTo>
                    <a:pt x="853" y="1736"/>
                  </a:lnTo>
                  <a:lnTo>
                    <a:pt x="859" y="1736"/>
                  </a:lnTo>
                  <a:lnTo>
                    <a:pt x="875" y="1756"/>
                  </a:lnTo>
                  <a:lnTo>
                    <a:pt x="877" y="1775"/>
                  </a:lnTo>
                  <a:lnTo>
                    <a:pt x="871" y="1798"/>
                  </a:lnTo>
                  <a:lnTo>
                    <a:pt x="869" y="1798"/>
                  </a:lnTo>
                  <a:lnTo>
                    <a:pt x="869" y="1798"/>
                  </a:lnTo>
                  <a:lnTo>
                    <a:pt x="857" y="1798"/>
                  </a:lnTo>
                  <a:lnTo>
                    <a:pt x="844" y="1798"/>
                  </a:lnTo>
                  <a:lnTo>
                    <a:pt x="836" y="1800"/>
                  </a:lnTo>
                  <a:lnTo>
                    <a:pt x="832" y="1806"/>
                  </a:lnTo>
                  <a:lnTo>
                    <a:pt x="826" y="1827"/>
                  </a:lnTo>
                  <a:lnTo>
                    <a:pt x="805" y="1835"/>
                  </a:lnTo>
                  <a:lnTo>
                    <a:pt x="809" y="1868"/>
                  </a:lnTo>
                  <a:lnTo>
                    <a:pt x="813" y="1860"/>
                  </a:lnTo>
                  <a:lnTo>
                    <a:pt x="821" y="1860"/>
                  </a:lnTo>
                  <a:lnTo>
                    <a:pt x="826" y="1854"/>
                  </a:lnTo>
                  <a:lnTo>
                    <a:pt x="828" y="1866"/>
                  </a:lnTo>
                  <a:lnTo>
                    <a:pt x="834" y="1866"/>
                  </a:lnTo>
                  <a:lnTo>
                    <a:pt x="848" y="1852"/>
                  </a:lnTo>
                  <a:lnTo>
                    <a:pt x="855" y="1846"/>
                  </a:lnTo>
                  <a:lnTo>
                    <a:pt x="867" y="1846"/>
                  </a:lnTo>
                  <a:lnTo>
                    <a:pt x="867" y="1856"/>
                  </a:lnTo>
                  <a:lnTo>
                    <a:pt x="867" y="1864"/>
                  </a:lnTo>
                  <a:lnTo>
                    <a:pt x="855" y="1873"/>
                  </a:lnTo>
                  <a:lnTo>
                    <a:pt x="842" y="1881"/>
                  </a:lnTo>
                  <a:lnTo>
                    <a:pt x="836" y="1887"/>
                  </a:lnTo>
                  <a:lnTo>
                    <a:pt x="842" y="1893"/>
                  </a:lnTo>
                  <a:lnTo>
                    <a:pt x="850" y="1900"/>
                  </a:lnTo>
                  <a:lnTo>
                    <a:pt x="838" y="1908"/>
                  </a:lnTo>
                  <a:lnTo>
                    <a:pt x="824" y="1902"/>
                  </a:lnTo>
                  <a:lnTo>
                    <a:pt x="817" y="1902"/>
                  </a:lnTo>
                  <a:lnTo>
                    <a:pt x="811" y="1910"/>
                  </a:lnTo>
                  <a:lnTo>
                    <a:pt x="805" y="1910"/>
                  </a:lnTo>
                  <a:lnTo>
                    <a:pt x="805" y="1916"/>
                  </a:lnTo>
                  <a:lnTo>
                    <a:pt x="811" y="1922"/>
                  </a:lnTo>
                  <a:lnTo>
                    <a:pt x="832" y="1922"/>
                  </a:lnTo>
                  <a:lnTo>
                    <a:pt x="840" y="1929"/>
                  </a:lnTo>
                  <a:lnTo>
                    <a:pt x="840" y="1935"/>
                  </a:lnTo>
                  <a:lnTo>
                    <a:pt x="861" y="1939"/>
                  </a:lnTo>
                  <a:lnTo>
                    <a:pt x="855" y="1941"/>
                  </a:lnTo>
                  <a:lnTo>
                    <a:pt x="846" y="1947"/>
                  </a:lnTo>
                  <a:lnTo>
                    <a:pt x="840" y="1941"/>
                  </a:lnTo>
                  <a:lnTo>
                    <a:pt x="840" y="1956"/>
                  </a:lnTo>
                  <a:lnTo>
                    <a:pt x="848" y="1960"/>
                  </a:lnTo>
                  <a:lnTo>
                    <a:pt x="842" y="1968"/>
                  </a:lnTo>
                  <a:lnTo>
                    <a:pt x="834" y="1962"/>
                  </a:lnTo>
                  <a:lnTo>
                    <a:pt x="828" y="1956"/>
                  </a:lnTo>
                  <a:lnTo>
                    <a:pt x="821" y="1962"/>
                  </a:lnTo>
                  <a:lnTo>
                    <a:pt x="821" y="1976"/>
                  </a:lnTo>
                  <a:lnTo>
                    <a:pt x="815" y="1985"/>
                  </a:lnTo>
                  <a:lnTo>
                    <a:pt x="824" y="1991"/>
                  </a:lnTo>
                  <a:lnTo>
                    <a:pt x="824" y="2003"/>
                  </a:lnTo>
                  <a:lnTo>
                    <a:pt x="811" y="2005"/>
                  </a:lnTo>
                  <a:lnTo>
                    <a:pt x="805" y="2024"/>
                  </a:lnTo>
                  <a:lnTo>
                    <a:pt x="805" y="2032"/>
                  </a:lnTo>
                  <a:lnTo>
                    <a:pt x="819" y="2037"/>
                  </a:lnTo>
                  <a:lnTo>
                    <a:pt x="834" y="2043"/>
                  </a:lnTo>
                  <a:lnTo>
                    <a:pt x="840" y="2043"/>
                  </a:lnTo>
                  <a:lnTo>
                    <a:pt x="853" y="2043"/>
                  </a:lnTo>
                  <a:lnTo>
                    <a:pt x="861" y="2049"/>
                  </a:lnTo>
                  <a:lnTo>
                    <a:pt x="863" y="2055"/>
                  </a:lnTo>
                  <a:lnTo>
                    <a:pt x="875" y="2053"/>
                  </a:lnTo>
                  <a:lnTo>
                    <a:pt x="882" y="2047"/>
                  </a:lnTo>
                  <a:lnTo>
                    <a:pt x="888" y="2053"/>
                  </a:lnTo>
                  <a:lnTo>
                    <a:pt x="902" y="2053"/>
                  </a:lnTo>
                  <a:lnTo>
                    <a:pt x="902" y="2059"/>
                  </a:lnTo>
                  <a:lnTo>
                    <a:pt x="917" y="2064"/>
                  </a:lnTo>
                  <a:lnTo>
                    <a:pt x="929" y="2064"/>
                  </a:lnTo>
                  <a:lnTo>
                    <a:pt x="938" y="2070"/>
                  </a:lnTo>
                  <a:lnTo>
                    <a:pt x="944" y="2076"/>
                  </a:lnTo>
                  <a:lnTo>
                    <a:pt x="958" y="2076"/>
                  </a:lnTo>
                  <a:lnTo>
                    <a:pt x="979" y="2101"/>
                  </a:lnTo>
                  <a:lnTo>
                    <a:pt x="985" y="2086"/>
                  </a:lnTo>
                  <a:lnTo>
                    <a:pt x="987" y="2086"/>
                  </a:lnTo>
                  <a:lnTo>
                    <a:pt x="987" y="2086"/>
                  </a:lnTo>
                  <a:lnTo>
                    <a:pt x="994" y="2086"/>
                  </a:lnTo>
                  <a:lnTo>
                    <a:pt x="1006" y="2086"/>
                  </a:lnTo>
                  <a:lnTo>
                    <a:pt x="1006" y="2086"/>
                  </a:lnTo>
                  <a:lnTo>
                    <a:pt x="1012" y="2078"/>
                  </a:lnTo>
                  <a:lnTo>
                    <a:pt x="1019" y="2064"/>
                  </a:lnTo>
                  <a:lnTo>
                    <a:pt x="1019" y="2064"/>
                  </a:lnTo>
                  <a:lnTo>
                    <a:pt x="1019" y="2064"/>
                  </a:lnTo>
                  <a:lnTo>
                    <a:pt x="1033" y="2070"/>
                  </a:lnTo>
                  <a:lnTo>
                    <a:pt x="1048" y="2076"/>
                  </a:lnTo>
                  <a:lnTo>
                    <a:pt x="1048" y="2076"/>
                  </a:lnTo>
                  <a:lnTo>
                    <a:pt x="1052" y="2076"/>
                  </a:lnTo>
                  <a:lnTo>
                    <a:pt x="1081" y="2074"/>
                  </a:lnTo>
                  <a:lnTo>
                    <a:pt x="1081" y="2074"/>
                  </a:lnTo>
                  <a:lnTo>
                    <a:pt x="1081" y="2074"/>
                  </a:lnTo>
                  <a:lnTo>
                    <a:pt x="1087" y="2080"/>
                  </a:lnTo>
                  <a:lnTo>
                    <a:pt x="1095" y="2080"/>
                  </a:lnTo>
                  <a:lnTo>
                    <a:pt x="1095" y="2080"/>
                  </a:lnTo>
                  <a:lnTo>
                    <a:pt x="1095" y="2080"/>
                  </a:lnTo>
                  <a:lnTo>
                    <a:pt x="1110" y="2078"/>
                  </a:lnTo>
                  <a:lnTo>
                    <a:pt x="1114" y="2078"/>
                  </a:lnTo>
                  <a:lnTo>
                    <a:pt x="1120" y="2078"/>
                  </a:lnTo>
                  <a:lnTo>
                    <a:pt x="1141" y="2070"/>
                  </a:lnTo>
                  <a:lnTo>
                    <a:pt x="1145" y="2068"/>
                  </a:lnTo>
                  <a:lnTo>
                    <a:pt x="1147" y="2068"/>
                  </a:lnTo>
                  <a:lnTo>
                    <a:pt x="1155" y="2076"/>
                  </a:lnTo>
                  <a:lnTo>
                    <a:pt x="1174" y="2074"/>
                  </a:lnTo>
                  <a:lnTo>
                    <a:pt x="1176" y="2074"/>
                  </a:lnTo>
                  <a:lnTo>
                    <a:pt x="1176" y="2074"/>
                  </a:lnTo>
                  <a:lnTo>
                    <a:pt x="1189" y="2074"/>
                  </a:lnTo>
                  <a:lnTo>
                    <a:pt x="1197" y="2072"/>
                  </a:lnTo>
                  <a:lnTo>
                    <a:pt x="1205" y="2078"/>
                  </a:lnTo>
                  <a:lnTo>
                    <a:pt x="1197" y="2086"/>
                  </a:lnTo>
                  <a:lnTo>
                    <a:pt x="1205" y="2084"/>
                  </a:lnTo>
                  <a:lnTo>
                    <a:pt x="1211" y="2084"/>
                  </a:lnTo>
                  <a:lnTo>
                    <a:pt x="1224" y="2084"/>
                  </a:lnTo>
                  <a:lnTo>
                    <a:pt x="1230" y="2076"/>
                  </a:lnTo>
                  <a:lnTo>
                    <a:pt x="1243" y="2070"/>
                  </a:lnTo>
                  <a:lnTo>
                    <a:pt x="1243" y="2070"/>
                  </a:lnTo>
                  <a:lnTo>
                    <a:pt x="1243" y="2070"/>
                  </a:lnTo>
                  <a:lnTo>
                    <a:pt x="1257" y="2074"/>
                  </a:lnTo>
                  <a:lnTo>
                    <a:pt x="1263" y="2074"/>
                  </a:lnTo>
                  <a:lnTo>
                    <a:pt x="1270" y="2068"/>
                  </a:lnTo>
                  <a:lnTo>
                    <a:pt x="1270" y="2059"/>
                  </a:lnTo>
                  <a:lnTo>
                    <a:pt x="1270" y="2059"/>
                  </a:lnTo>
                  <a:lnTo>
                    <a:pt x="1270" y="2059"/>
                  </a:lnTo>
                  <a:lnTo>
                    <a:pt x="1278" y="2059"/>
                  </a:lnTo>
                  <a:lnTo>
                    <a:pt x="1284" y="2059"/>
                  </a:lnTo>
                  <a:lnTo>
                    <a:pt x="1284" y="2072"/>
                  </a:lnTo>
                  <a:lnTo>
                    <a:pt x="1296" y="2066"/>
                  </a:lnTo>
                  <a:lnTo>
                    <a:pt x="1296" y="2057"/>
                  </a:lnTo>
                  <a:lnTo>
                    <a:pt x="1296" y="2057"/>
                  </a:lnTo>
                  <a:lnTo>
                    <a:pt x="1296" y="2057"/>
                  </a:lnTo>
                  <a:lnTo>
                    <a:pt x="1307" y="2057"/>
                  </a:lnTo>
                  <a:lnTo>
                    <a:pt x="1311" y="2057"/>
                  </a:lnTo>
                  <a:lnTo>
                    <a:pt x="1311" y="2057"/>
                  </a:lnTo>
                  <a:lnTo>
                    <a:pt x="1311" y="2057"/>
                  </a:lnTo>
                  <a:lnTo>
                    <a:pt x="1326" y="2064"/>
                  </a:lnTo>
                  <a:lnTo>
                    <a:pt x="1326" y="2070"/>
                  </a:lnTo>
                  <a:lnTo>
                    <a:pt x="1326" y="2076"/>
                  </a:lnTo>
                  <a:lnTo>
                    <a:pt x="1334" y="2082"/>
                  </a:lnTo>
                  <a:lnTo>
                    <a:pt x="1344" y="2076"/>
                  </a:lnTo>
                  <a:lnTo>
                    <a:pt x="1348" y="2076"/>
                  </a:lnTo>
                  <a:lnTo>
                    <a:pt x="1353" y="2074"/>
                  </a:lnTo>
                  <a:lnTo>
                    <a:pt x="1373" y="2080"/>
                  </a:lnTo>
                  <a:lnTo>
                    <a:pt x="1394" y="2078"/>
                  </a:lnTo>
                  <a:lnTo>
                    <a:pt x="1400" y="2078"/>
                  </a:lnTo>
                  <a:lnTo>
                    <a:pt x="1415" y="2091"/>
                  </a:lnTo>
                  <a:lnTo>
                    <a:pt x="1429" y="2097"/>
                  </a:lnTo>
                  <a:lnTo>
                    <a:pt x="1433" y="2097"/>
                  </a:lnTo>
                  <a:lnTo>
                    <a:pt x="1442" y="2097"/>
                  </a:lnTo>
                  <a:lnTo>
                    <a:pt x="1448" y="2095"/>
                  </a:lnTo>
                  <a:lnTo>
                    <a:pt x="1462" y="2088"/>
                  </a:lnTo>
                  <a:lnTo>
                    <a:pt x="1469" y="2074"/>
                  </a:lnTo>
                  <a:lnTo>
                    <a:pt x="1460" y="2068"/>
                  </a:lnTo>
                  <a:lnTo>
                    <a:pt x="1473" y="2066"/>
                  </a:lnTo>
                  <a:lnTo>
                    <a:pt x="1479" y="2066"/>
                  </a:lnTo>
                  <a:lnTo>
                    <a:pt x="1481" y="2066"/>
                  </a:lnTo>
                  <a:lnTo>
                    <a:pt x="1479" y="2053"/>
                  </a:lnTo>
                  <a:lnTo>
                    <a:pt x="1485" y="2039"/>
                  </a:lnTo>
                  <a:lnTo>
                    <a:pt x="1479" y="2039"/>
                  </a:lnTo>
                  <a:lnTo>
                    <a:pt x="1465" y="2032"/>
                  </a:lnTo>
                  <a:lnTo>
                    <a:pt x="1450" y="2026"/>
                  </a:lnTo>
                  <a:lnTo>
                    <a:pt x="1442" y="2020"/>
                  </a:lnTo>
                  <a:lnTo>
                    <a:pt x="1423" y="2010"/>
                  </a:lnTo>
                  <a:lnTo>
                    <a:pt x="1409" y="2003"/>
                  </a:lnTo>
                  <a:lnTo>
                    <a:pt x="1394" y="1991"/>
                  </a:lnTo>
                  <a:lnTo>
                    <a:pt x="1392" y="1964"/>
                  </a:lnTo>
                  <a:lnTo>
                    <a:pt x="1384" y="1958"/>
                  </a:lnTo>
                  <a:lnTo>
                    <a:pt x="1377" y="1951"/>
                  </a:lnTo>
                  <a:lnTo>
                    <a:pt x="1375" y="1937"/>
                  </a:lnTo>
                  <a:lnTo>
                    <a:pt x="1369" y="1924"/>
                  </a:lnTo>
                  <a:lnTo>
                    <a:pt x="1361" y="1924"/>
                  </a:lnTo>
                  <a:lnTo>
                    <a:pt x="1361" y="1918"/>
                  </a:lnTo>
                  <a:lnTo>
                    <a:pt x="1346" y="1912"/>
                  </a:lnTo>
                  <a:lnTo>
                    <a:pt x="1326" y="1900"/>
                  </a:lnTo>
                  <a:lnTo>
                    <a:pt x="1328" y="1906"/>
                  </a:lnTo>
                  <a:lnTo>
                    <a:pt x="1321" y="1914"/>
                  </a:lnTo>
                  <a:lnTo>
                    <a:pt x="1313" y="1908"/>
                  </a:lnTo>
                  <a:lnTo>
                    <a:pt x="1299" y="1902"/>
                  </a:lnTo>
                  <a:lnTo>
                    <a:pt x="1305" y="1875"/>
                  </a:lnTo>
                  <a:lnTo>
                    <a:pt x="1303" y="1868"/>
                  </a:lnTo>
                  <a:lnTo>
                    <a:pt x="1309" y="1860"/>
                  </a:lnTo>
                  <a:lnTo>
                    <a:pt x="1309" y="1848"/>
                  </a:lnTo>
                  <a:lnTo>
                    <a:pt x="1315" y="1839"/>
                  </a:lnTo>
                  <a:lnTo>
                    <a:pt x="1307" y="1833"/>
                  </a:lnTo>
                  <a:lnTo>
                    <a:pt x="1307" y="1814"/>
                  </a:lnTo>
                  <a:lnTo>
                    <a:pt x="1313" y="1800"/>
                  </a:lnTo>
                  <a:lnTo>
                    <a:pt x="1311" y="1785"/>
                  </a:lnTo>
                  <a:lnTo>
                    <a:pt x="1317" y="1785"/>
                  </a:lnTo>
                  <a:lnTo>
                    <a:pt x="1326" y="1792"/>
                  </a:lnTo>
                  <a:lnTo>
                    <a:pt x="1338" y="1777"/>
                  </a:lnTo>
                  <a:lnTo>
                    <a:pt x="1344" y="1769"/>
                  </a:lnTo>
                  <a:lnTo>
                    <a:pt x="1350" y="1763"/>
                  </a:lnTo>
                  <a:lnTo>
                    <a:pt x="1357" y="1748"/>
                  </a:lnTo>
                  <a:lnTo>
                    <a:pt x="1363" y="1754"/>
                  </a:lnTo>
                  <a:lnTo>
                    <a:pt x="1369" y="1742"/>
                  </a:lnTo>
                  <a:lnTo>
                    <a:pt x="1361" y="1721"/>
                  </a:lnTo>
                  <a:lnTo>
                    <a:pt x="1348" y="1721"/>
                  </a:lnTo>
                  <a:lnTo>
                    <a:pt x="1340" y="1723"/>
                  </a:lnTo>
                  <a:lnTo>
                    <a:pt x="1328" y="1717"/>
                  </a:lnTo>
                  <a:lnTo>
                    <a:pt x="1332" y="1702"/>
                  </a:lnTo>
                  <a:lnTo>
                    <a:pt x="1338" y="1696"/>
                  </a:lnTo>
                  <a:lnTo>
                    <a:pt x="1346" y="1694"/>
                  </a:lnTo>
                  <a:lnTo>
                    <a:pt x="1338" y="1688"/>
                  </a:lnTo>
                  <a:lnTo>
                    <a:pt x="1317" y="1675"/>
                  </a:lnTo>
                  <a:lnTo>
                    <a:pt x="1288" y="1659"/>
                  </a:lnTo>
                  <a:lnTo>
                    <a:pt x="1276" y="1646"/>
                  </a:lnTo>
                  <a:lnTo>
                    <a:pt x="1267" y="1655"/>
                  </a:lnTo>
                  <a:lnTo>
                    <a:pt x="1253" y="1655"/>
                  </a:lnTo>
                  <a:lnTo>
                    <a:pt x="1255" y="1661"/>
                  </a:lnTo>
                  <a:lnTo>
                    <a:pt x="1249" y="1669"/>
                  </a:lnTo>
                  <a:lnTo>
                    <a:pt x="1234" y="1663"/>
                  </a:lnTo>
                  <a:lnTo>
                    <a:pt x="1228" y="1657"/>
                  </a:lnTo>
                  <a:lnTo>
                    <a:pt x="1226" y="1642"/>
                  </a:lnTo>
                  <a:lnTo>
                    <a:pt x="1226" y="1636"/>
                  </a:lnTo>
                  <a:lnTo>
                    <a:pt x="1211" y="1630"/>
                  </a:lnTo>
                  <a:lnTo>
                    <a:pt x="1199" y="1632"/>
                  </a:lnTo>
                  <a:lnTo>
                    <a:pt x="1193" y="1638"/>
                  </a:lnTo>
                  <a:lnTo>
                    <a:pt x="1191" y="1617"/>
                  </a:lnTo>
                  <a:lnTo>
                    <a:pt x="1189" y="1605"/>
                  </a:lnTo>
                  <a:lnTo>
                    <a:pt x="1201" y="1582"/>
                  </a:lnTo>
                  <a:lnTo>
                    <a:pt x="1180" y="1578"/>
                  </a:lnTo>
                  <a:lnTo>
                    <a:pt x="1174" y="1572"/>
                  </a:lnTo>
                  <a:lnTo>
                    <a:pt x="1180" y="1563"/>
                  </a:lnTo>
                  <a:lnTo>
                    <a:pt x="1178" y="1545"/>
                  </a:lnTo>
                  <a:lnTo>
                    <a:pt x="1172" y="1536"/>
                  </a:lnTo>
                  <a:lnTo>
                    <a:pt x="1164" y="1526"/>
                  </a:lnTo>
                  <a:lnTo>
                    <a:pt x="1170" y="1511"/>
                  </a:lnTo>
                  <a:lnTo>
                    <a:pt x="1176" y="1511"/>
                  </a:lnTo>
                  <a:lnTo>
                    <a:pt x="1174" y="1491"/>
                  </a:lnTo>
                  <a:lnTo>
                    <a:pt x="1168" y="1491"/>
                  </a:lnTo>
                  <a:lnTo>
                    <a:pt x="1180" y="1470"/>
                  </a:lnTo>
                  <a:lnTo>
                    <a:pt x="1195" y="1476"/>
                  </a:lnTo>
                  <a:lnTo>
                    <a:pt x="1201" y="1488"/>
                  </a:lnTo>
                  <a:lnTo>
                    <a:pt x="1216" y="1495"/>
                  </a:lnTo>
                  <a:lnTo>
                    <a:pt x="1224" y="1501"/>
                  </a:lnTo>
                  <a:lnTo>
                    <a:pt x="1236" y="1486"/>
                  </a:lnTo>
                  <a:lnTo>
                    <a:pt x="1234" y="1478"/>
                  </a:lnTo>
                  <a:lnTo>
                    <a:pt x="1228" y="1466"/>
                  </a:lnTo>
                  <a:lnTo>
                    <a:pt x="1220" y="1445"/>
                  </a:lnTo>
                  <a:lnTo>
                    <a:pt x="1205" y="1441"/>
                  </a:lnTo>
                  <a:lnTo>
                    <a:pt x="1218" y="1432"/>
                  </a:lnTo>
                  <a:lnTo>
                    <a:pt x="1232" y="1432"/>
                  </a:lnTo>
                  <a:lnTo>
                    <a:pt x="1230" y="1424"/>
                  </a:lnTo>
                  <a:lnTo>
                    <a:pt x="1230" y="1418"/>
                  </a:lnTo>
                  <a:lnTo>
                    <a:pt x="1228" y="1391"/>
                  </a:lnTo>
                  <a:lnTo>
                    <a:pt x="1243" y="1389"/>
                  </a:lnTo>
                  <a:lnTo>
                    <a:pt x="1249" y="1383"/>
                  </a:lnTo>
                  <a:lnTo>
                    <a:pt x="1255" y="1370"/>
                  </a:lnTo>
                  <a:lnTo>
                    <a:pt x="1267" y="1354"/>
                  </a:lnTo>
                  <a:lnTo>
                    <a:pt x="1274" y="1341"/>
                  </a:lnTo>
                  <a:lnTo>
                    <a:pt x="1272" y="1333"/>
                  </a:lnTo>
                  <a:lnTo>
                    <a:pt x="1272" y="1327"/>
                  </a:lnTo>
                  <a:lnTo>
                    <a:pt x="1280" y="1327"/>
                  </a:lnTo>
                  <a:lnTo>
                    <a:pt x="1286" y="1333"/>
                  </a:lnTo>
                  <a:lnTo>
                    <a:pt x="1292" y="1339"/>
                  </a:lnTo>
                  <a:lnTo>
                    <a:pt x="1305" y="1331"/>
                  </a:lnTo>
                  <a:lnTo>
                    <a:pt x="1313" y="1318"/>
                  </a:lnTo>
                  <a:lnTo>
                    <a:pt x="1317" y="1304"/>
                  </a:lnTo>
                  <a:lnTo>
                    <a:pt x="1330" y="1295"/>
                  </a:lnTo>
                  <a:lnTo>
                    <a:pt x="1338" y="1295"/>
                  </a:lnTo>
                  <a:lnTo>
                    <a:pt x="1353" y="1308"/>
                  </a:lnTo>
                  <a:lnTo>
                    <a:pt x="1353" y="1302"/>
                  </a:lnTo>
                  <a:lnTo>
                    <a:pt x="1357" y="1287"/>
                  </a:lnTo>
                  <a:lnTo>
                    <a:pt x="1365" y="1287"/>
                  </a:lnTo>
                  <a:lnTo>
                    <a:pt x="1377" y="1285"/>
                  </a:lnTo>
                  <a:lnTo>
                    <a:pt x="1386" y="1291"/>
                  </a:lnTo>
                  <a:lnTo>
                    <a:pt x="1398" y="1297"/>
                  </a:lnTo>
                  <a:lnTo>
                    <a:pt x="1419" y="1295"/>
                  </a:lnTo>
                  <a:lnTo>
                    <a:pt x="1427" y="1304"/>
                  </a:lnTo>
                  <a:lnTo>
                    <a:pt x="1440" y="1302"/>
                  </a:lnTo>
                  <a:lnTo>
                    <a:pt x="1448" y="1302"/>
                  </a:lnTo>
                  <a:lnTo>
                    <a:pt x="1454" y="1308"/>
                  </a:lnTo>
                  <a:lnTo>
                    <a:pt x="1452" y="1293"/>
                  </a:lnTo>
                  <a:lnTo>
                    <a:pt x="1446" y="1287"/>
                  </a:lnTo>
                  <a:lnTo>
                    <a:pt x="1446" y="1281"/>
                  </a:lnTo>
                  <a:lnTo>
                    <a:pt x="1452" y="1281"/>
                  </a:lnTo>
                  <a:lnTo>
                    <a:pt x="1487" y="1285"/>
                  </a:lnTo>
                  <a:lnTo>
                    <a:pt x="1508" y="1289"/>
                  </a:lnTo>
                  <a:lnTo>
                    <a:pt x="1514" y="1277"/>
                  </a:lnTo>
                  <a:lnTo>
                    <a:pt x="1512" y="1268"/>
                  </a:lnTo>
                  <a:lnTo>
                    <a:pt x="1512" y="1262"/>
                  </a:lnTo>
                  <a:lnTo>
                    <a:pt x="1518" y="1262"/>
                  </a:lnTo>
                  <a:lnTo>
                    <a:pt x="1518" y="1256"/>
                  </a:lnTo>
                  <a:lnTo>
                    <a:pt x="1512" y="1250"/>
                  </a:lnTo>
                  <a:lnTo>
                    <a:pt x="1525" y="1248"/>
                  </a:lnTo>
                  <a:lnTo>
                    <a:pt x="1539" y="1248"/>
                  </a:lnTo>
                  <a:lnTo>
                    <a:pt x="1531" y="1233"/>
                  </a:lnTo>
                  <a:lnTo>
                    <a:pt x="1537" y="1233"/>
                  </a:lnTo>
                  <a:lnTo>
                    <a:pt x="1543" y="1225"/>
                  </a:lnTo>
                  <a:lnTo>
                    <a:pt x="1558" y="1231"/>
                  </a:lnTo>
                  <a:lnTo>
                    <a:pt x="1570" y="1231"/>
                  </a:lnTo>
                  <a:lnTo>
                    <a:pt x="1570" y="1216"/>
                  </a:lnTo>
                  <a:lnTo>
                    <a:pt x="1583" y="1216"/>
                  </a:lnTo>
                  <a:lnTo>
                    <a:pt x="1577" y="1202"/>
                  </a:lnTo>
                  <a:lnTo>
                    <a:pt x="1581" y="1196"/>
                  </a:lnTo>
                  <a:lnTo>
                    <a:pt x="1587" y="1189"/>
                  </a:lnTo>
                  <a:lnTo>
                    <a:pt x="1601" y="1181"/>
                  </a:lnTo>
                  <a:lnTo>
                    <a:pt x="1610" y="1187"/>
                  </a:lnTo>
                  <a:lnTo>
                    <a:pt x="1616" y="1200"/>
                  </a:lnTo>
                  <a:lnTo>
                    <a:pt x="1630" y="1200"/>
                  </a:lnTo>
                  <a:lnTo>
                    <a:pt x="1657" y="1192"/>
                  </a:lnTo>
                  <a:lnTo>
                    <a:pt x="1664" y="1192"/>
                  </a:lnTo>
                  <a:lnTo>
                    <a:pt x="1670" y="1189"/>
                  </a:lnTo>
                  <a:lnTo>
                    <a:pt x="1670" y="1183"/>
                  </a:lnTo>
                  <a:lnTo>
                    <a:pt x="1668" y="1171"/>
                  </a:lnTo>
                  <a:lnTo>
                    <a:pt x="1680" y="1162"/>
                  </a:lnTo>
                  <a:lnTo>
                    <a:pt x="1701" y="1154"/>
                  </a:lnTo>
                  <a:lnTo>
                    <a:pt x="1720" y="1133"/>
                  </a:lnTo>
                  <a:lnTo>
                    <a:pt x="1726" y="1125"/>
                  </a:lnTo>
                  <a:lnTo>
                    <a:pt x="1724" y="1111"/>
                  </a:lnTo>
                  <a:close/>
                </a:path>
              </a:pathLst>
            </a:custGeom>
            <a:solidFill>
              <a:schemeClr val="accent1"/>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 name="Rectangle 17">
              <a:extLst>
                <a:ext uri="{FF2B5EF4-FFF2-40B4-BE49-F238E27FC236}">
                  <a16:creationId xmlns:a16="http://schemas.microsoft.com/office/drawing/2014/main" id="{B106013A-742C-A340-AEE4-A65735ED7DAF}"/>
                </a:ext>
              </a:extLst>
            </p:cNvPr>
            <p:cNvSpPr>
              <a:spLocks noChangeArrowheads="1"/>
            </p:cNvSpPr>
            <p:nvPr/>
          </p:nvSpPr>
          <p:spPr bwMode="auto">
            <a:xfrm>
              <a:off x="6619033" y="3834200"/>
              <a:ext cx="2960" cy="1480"/>
            </a:xfrm>
            <a:prstGeom prst="rect">
              <a:avLst/>
            </a:prstGeom>
            <a:solidFill>
              <a:schemeClr val="accent3"/>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 name="Rectangle 19">
              <a:extLst>
                <a:ext uri="{FF2B5EF4-FFF2-40B4-BE49-F238E27FC236}">
                  <a16:creationId xmlns:a16="http://schemas.microsoft.com/office/drawing/2014/main" id="{07C23808-42B2-4442-A59F-25C32CE1D3DB}"/>
                </a:ext>
              </a:extLst>
            </p:cNvPr>
            <p:cNvSpPr>
              <a:spLocks noChangeArrowheads="1"/>
            </p:cNvSpPr>
            <p:nvPr/>
          </p:nvSpPr>
          <p:spPr bwMode="auto">
            <a:xfrm>
              <a:off x="8427287" y="5072747"/>
              <a:ext cx="1480" cy="1480"/>
            </a:xfrm>
            <a:prstGeom prst="rect">
              <a:avLst/>
            </a:prstGeom>
            <a:solidFill>
              <a:schemeClr val="accent1"/>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 name="Freeform 20">
              <a:extLst>
                <a:ext uri="{FF2B5EF4-FFF2-40B4-BE49-F238E27FC236}">
                  <a16:creationId xmlns:a16="http://schemas.microsoft.com/office/drawing/2014/main" id="{097BB433-68A9-CE4C-8146-FF70A26D9052}"/>
                </a:ext>
              </a:extLst>
            </p:cNvPr>
            <p:cNvSpPr>
              <a:spLocks/>
            </p:cNvSpPr>
            <p:nvPr/>
          </p:nvSpPr>
          <p:spPr bwMode="auto">
            <a:xfrm>
              <a:off x="6255015" y="3754293"/>
              <a:ext cx="91744" cy="62150"/>
            </a:xfrm>
            <a:custGeom>
              <a:avLst/>
              <a:gdLst>
                <a:gd name="T0" fmla="*/ 8 w 62"/>
                <a:gd name="T1" fmla="*/ 30 h 42"/>
                <a:gd name="T2" fmla="*/ 14 w 62"/>
                <a:gd name="T3" fmla="*/ 30 h 42"/>
                <a:gd name="T4" fmla="*/ 20 w 62"/>
                <a:gd name="T5" fmla="*/ 36 h 42"/>
                <a:gd name="T6" fmla="*/ 22 w 62"/>
                <a:gd name="T7" fmla="*/ 42 h 42"/>
                <a:gd name="T8" fmla="*/ 29 w 62"/>
                <a:gd name="T9" fmla="*/ 36 h 42"/>
                <a:gd name="T10" fmla="*/ 29 w 62"/>
                <a:gd name="T11" fmla="*/ 27 h 42"/>
                <a:gd name="T12" fmla="*/ 41 w 62"/>
                <a:gd name="T13" fmla="*/ 27 h 42"/>
                <a:gd name="T14" fmla="*/ 47 w 62"/>
                <a:gd name="T15" fmla="*/ 27 h 42"/>
                <a:gd name="T16" fmla="*/ 47 w 62"/>
                <a:gd name="T17" fmla="*/ 21 h 42"/>
                <a:gd name="T18" fmla="*/ 53 w 62"/>
                <a:gd name="T19" fmla="*/ 13 h 42"/>
                <a:gd name="T20" fmla="*/ 62 w 62"/>
                <a:gd name="T21" fmla="*/ 7 h 42"/>
                <a:gd name="T22" fmla="*/ 45 w 62"/>
                <a:gd name="T23" fmla="*/ 0 h 42"/>
                <a:gd name="T24" fmla="*/ 26 w 62"/>
                <a:gd name="T25" fmla="*/ 15 h 42"/>
                <a:gd name="T26" fmla="*/ 18 w 62"/>
                <a:gd name="T27" fmla="*/ 3 h 42"/>
                <a:gd name="T28" fmla="*/ 12 w 62"/>
                <a:gd name="T29" fmla="*/ 9 h 42"/>
                <a:gd name="T30" fmla="*/ 14 w 62"/>
                <a:gd name="T31" fmla="*/ 17 h 42"/>
                <a:gd name="T32" fmla="*/ 14 w 62"/>
                <a:gd name="T33" fmla="*/ 23 h 42"/>
                <a:gd name="T34" fmla="*/ 0 w 62"/>
                <a:gd name="T35" fmla="*/ 30 h 42"/>
                <a:gd name="T36" fmla="*/ 8 w 62"/>
                <a:gd name="T37" fmla="*/ 3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42">
                  <a:moveTo>
                    <a:pt x="8" y="30"/>
                  </a:moveTo>
                  <a:lnTo>
                    <a:pt x="14" y="30"/>
                  </a:lnTo>
                  <a:lnTo>
                    <a:pt x="20" y="36"/>
                  </a:lnTo>
                  <a:lnTo>
                    <a:pt x="22" y="42"/>
                  </a:lnTo>
                  <a:lnTo>
                    <a:pt x="29" y="36"/>
                  </a:lnTo>
                  <a:lnTo>
                    <a:pt x="29" y="27"/>
                  </a:lnTo>
                  <a:lnTo>
                    <a:pt x="41" y="27"/>
                  </a:lnTo>
                  <a:lnTo>
                    <a:pt x="47" y="27"/>
                  </a:lnTo>
                  <a:lnTo>
                    <a:pt x="47" y="21"/>
                  </a:lnTo>
                  <a:lnTo>
                    <a:pt x="53" y="13"/>
                  </a:lnTo>
                  <a:lnTo>
                    <a:pt x="62" y="7"/>
                  </a:lnTo>
                  <a:lnTo>
                    <a:pt x="45" y="0"/>
                  </a:lnTo>
                  <a:lnTo>
                    <a:pt x="26" y="15"/>
                  </a:lnTo>
                  <a:lnTo>
                    <a:pt x="18" y="3"/>
                  </a:lnTo>
                  <a:lnTo>
                    <a:pt x="12" y="9"/>
                  </a:lnTo>
                  <a:lnTo>
                    <a:pt x="14" y="17"/>
                  </a:lnTo>
                  <a:lnTo>
                    <a:pt x="14" y="23"/>
                  </a:lnTo>
                  <a:lnTo>
                    <a:pt x="0" y="30"/>
                  </a:lnTo>
                  <a:lnTo>
                    <a:pt x="8" y="30"/>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 name="Freeform 21">
              <a:extLst>
                <a:ext uri="{FF2B5EF4-FFF2-40B4-BE49-F238E27FC236}">
                  <a16:creationId xmlns:a16="http://schemas.microsoft.com/office/drawing/2014/main" id="{22259DC3-32C2-644A-B5F8-01BF613B44B0}"/>
                </a:ext>
              </a:extLst>
            </p:cNvPr>
            <p:cNvSpPr>
              <a:spLocks/>
            </p:cNvSpPr>
            <p:nvPr/>
          </p:nvSpPr>
          <p:spPr bwMode="auto">
            <a:xfrm>
              <a:off x="6278691" y="3705461"/>
              <a:ext cx="42913" cy="39953"/>
            </a:xfrm>
            <a:custGeom>
              <a:avLst/>
              <a:gdLst>
                <a:gd name="T0" fmla="*/ 15 w 29"/>
                <a:gd name="T1" fmla="*/ 13 h 27"/>
                <a:gd name="T2" fmla="*/ 17 w 29"/>
                <a:gd name="T3" fmla="*/ 27 h 27"/>
                <a:gd name="T4" fmla="*/ 23 w 29"/>
                <a:gd name="T5" fmla="*/ 19 h 27"/>
                <a:gd name="T6" fmla="*/ 29 w 29"/>
                <a:gd name="T7" fmla="*/ 13 h 27"/>
                <a:gd name="T8" fmla="*/ 29 w 29"/>
                <a:gd name="T9" fmla="*/ 6 h 27"/>
                <a:gd name="T10" fmla="*/ 15 w 29"/>
                <a:gd name="T11" fmla="*/ 0 h 27"/>
                <a:gd name="T12" fmla="*/ 8 w 29"/>
                <a:gd name="T13" fmla="*/ 9 h 27"/>
                <a:gd name="T14" fmla="*/ 0 w 29"/>
                <a:gd name="T15" fmla="*/ 9 h 27"/>
                <a:gd name="T16" fmla="*/ 2 w 29"/>
                <a:gd name="T17" fmla="*/ 15 h 27"/>
                <a:gd name="T18" fmla="*/ 8 w 29"/>
                <a:gd name="T19" fmla="*/ 15 h 27"/>
                <a:gd name="T20" fmla="*/ 15 w 29"/>
                <a:gd name="T21"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27">
                  <a:moveTo>
                    <a:pt x="15" y="13"/>
                  </a:moveTo>
                  <a:lnTo>
                    <a:pt x="17" y="27"/>
                  </a:lnTo>
                  <a:lnTo>
                    <a:pt x="23" y="19"/>
                  </a:lnTo>
                  <a:lnTo>
                    <a:pt x="29" y="13"/>
                  </a:lnTo>
                  <a:lnTo>
                    <a:pt x="29" y="6"/>
                  </a:lnTo>
                  <a:lnTo>
                    <a:pt x="15" y="0"/>
                  </a:lnTo>
                  <a:lnTo>
                    <a:pt x="8" y="9"/>
                  </a:lnTo>
                  <a:lnTo>
                    <a:pt x="0" y="9"/>
                  </a:lnTo>
                  <a:lnTo>
                    <a:pt x="2" y="15"/>
                  </a:lnTo>
                  <a:lnTo>
                    <a:pt x="8" y="15"/>
                  </a:lnTo>
                  <a:lnTo>
                    <a:pt x="15" y="13"/>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 name="Freeform 22">
              <a:extLst>
                <a:ext uri="{FF2B5EF4-FFF2-40B4-BE49-F238E27FC236}">
                  <a16:creationId xmlns:a16="http://schemas.microsoft.com/office/drawing/2014/main" id="{4C80F8EB-1AD5-B04D-9071-BD9ED7344054}"/>
                </a:ext>
              </a:extLst>
            </p:cNvPr>
            <p:cNvSpPr>
              <a:spLocks/>
            </p:cNvSpPr>
            <p:nvPr/>
          </p:nvSpPr>
          <p:spPr bwMode="auto">
            <a:xfrm>
              <a:off x="6358598" y="3628515"/>
              <a:ext cx="297430" cy="219002"/>
            </a:xfrm>
            <a:custGeom>
              <a:avLst/>
              <a:gdLst>
                <a:gd name="T0" fmla="*/ 75 w 201"/>
                <a:gd name="T1" fmla="*/ 119 h 148"/>
                <a:gd name="T2" fmla="*/ 81 w 201"/>
                <a:gd name="T3" fmla="*/ 125 h 148"/>
                <a:gd name="T4" fmla="*/ 87 w 201"/>
                <a:gd name="T5" fmla="*/ 119 h 148"/>
                <a:gd name="T6" fmla="*/ 89 w 201"/>
                <a:gd name="T7" fmla="*/ 119 h 148"/>
                <a:gd name="T8" fmla="*/ 104 w 201"/>
                <a:gd name="T9" fmla="*/ 123 h 148"/>
                <a:gd name="T10" fmla="*/ 108 w 201"/>
                <a:gd name="T11" fmla="*/ 123 h 148"/>
                <a:gd name="T12" fmla="*/ 108 w 201"/>
                <a:gd name="T13" fmla="*/ 131 h 148"/>
                <a:gd name="T14" fmla="*/ 118 w 201"/>
                <a:gd name="T15" fmla="*/ 137 h 148"/>
                <a:gd name="T16" fmla="*/ 135 w 201"/>
                <a:gd name="T17" fmla="*/ 135 h 148"/>
                <a:gd name="T18" fmla="*/ 143 w 201"/>
                <a:gd name="T19" fmla="*/ 148 h 148"/>
                <a:gd name="T20" fmla="*/ 170 w 201"/>
                <a:gd name="T21" fmla="*/ 133 h 148"/>
                <a:gd name="T22" fmla="*/ 170 w 201"/>
                <a:gd name="T23" fmla="*/ 133 h 148"/>
                <a:gd name="T24" fmla="*/ 172 w 201"/>
                <a:gd name="T25" fmla="*/ 139 h 148"/>
                <a:gd name="T26" fmla="*/ 185 w 201"/>
                <a:gd name="T27" fmla="*/ 139 h 148"/>
                <a:gd name="T28" fmla="*/ 185 w 201"/>
                <a:gd name="T29" fmla="*/ 125 h 148"/>
                <a:gd name="T30" fmla="*/ 176 w 201"/>
                <a:gd name="T31" fmla="*/ 112 h 148"/>
                <a:gd name="T32" fmla="*/ 183 w 201"/>
                <a:gd name="T33" fmla="*/ 104 h 148"/>
                <a:gd name="T34" fmla="*/ 197 w 201"/>
                <a:gd name="T35" fmla="*/ 117 h 148"/>
                <a:gd name="T36" fmla="*/ 201 w 201"/>
                <a:gd name="T37" fmla="*/ 110 h 148"/>
                <a:gd name="T38" fmla="*/ 195 w 201"/>
                <a:gd name="T39" fmla="*/ 96 h 148"/>
                <a:gd name="T40" fmla="*/ 181 w 201"/>
                <a:gd name="T41" fmla="*/ 77 h 148"/>
                <a:gd name="T42" fmla="*/ 178 w 201"/>
                <a:gd name="T43" fmla="*/ 50 h 148"/>
                <a:gd name="T44" fmla="*/ 170 w 201"/>
                <a:gd name="T45" fmla="*/ 38 h 148"/>
                <a:gd name="T46" fmla="*/ 183 w 201"/>
                <a:gd name="T47" fmla="*/ 9 h 148"/>
                <a:gd name="T48" fmla="*/ 174 w 201"/>
                <a:gd name="T49" fmla="*/ 5 h 148"/>
                <a:gd name="T50" fmla="*/ 141 w 201"/>
                <a:gd name="T51" fmla="*/ 7 h 148"/>
                <a:gd name="T52" fmla="*/ 127 w 201"/>
                <a:gd name="T53" fmla="*/ 0 h 148"/>
                <a:gd name="T54" fmla="*/ 108 w 201"/>
                <a:gd name="T55" fmla="*/ 9 h 148"/>
                <a:gd name="T56" fmla="*/ 93 w 201"/>
                <a:gd name="T57" fmla="*/ 2 h 148"/>
                <a:gd name="T58" fmla="*/ 81 w 201"/>
                <a:gd name="T59" fmla="*/ 2 h 148"/>
                <a:gd name="T60" fmla="*/ 66 w 201"/>
                <a:gd name="T61" fmla="*/ 11 h 148"/>
                <a:gd name="T62" fmla="*/ 48 w 201"/>
                <a:gd name="T63" fmla="*/ 13 h 148"/>
                <a:gd name="T64" fmla="*/ 33 w 201"/>
                <a:gd name="T65" fmla="*/ 13 h 148"/>
                <a:gd name="T66" fmla="*/ 27 w 201"/>
                <a:gd name="T67" fmla="*/ 21 h 148"/>
                <a:gd name="T68" fmla="*/ 21 w 201"/>
                <a:gd name="T69" fmla="*/ 27 h 148"/>
                <a:gd name="T70" fmla="*/ 6 w 201"/>
                <a:gd name="T71" fmla="*/ 29 h 148"/>
                <a:gd name="T72" fmla="*/ 0 w 201"/>
                <a:gd name="T73" fmla="*/ 44 h 148"/>
                <a:gd name="T74" fmla="*/ 2 w 201"/>
                <a:gd name="T75" fmla="*/ 56 h 148"/>
                <a:gd name="T76" fmla="*/ 17 w 201"/>
                <a:gd name="T77" fmla="*/ 61 h 148"/>
                <a:gd name="T78" fmla="*/ 10 w 201"/>
                <a:gd name="T79" fmla="*/ 69 h 148"/>
                <a:gd name="T80" fmla="*/ 12 w 201"/>
                <a:gd name="T81" fmla="*/ 96 h 148"/>
                <a:gd name="T82" fmla="*/ 31 w 201"/>
                <a:gd name="T83" fmla="*/ 108 h 148"/>
                <a:gd name="T84" fmla="*/ 39 w 201"/>
                <a:gd name="T85" fmla="*/ 94 h 148"/>
                <a:gd name="T86" fmla="*/ 54 w 201"/>
                <a:gd name="T87" fmla="*/ 100 h 148"/>
                <a:gd name="T88" fmla="*/ 48 w 201"/>
                <a:gd name="T89" fmla="*/ 127 h 148"/>
                <a:gd name="T90" fmla="*/ 66 w 201"/>
                <a:gd name="T91" fmla="*/ 12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48">
                  <a:moveTo>
                    <a:pt x="73" y="119"/>
                  </a:moveTo>
                  <a:lnTo>
                    <a:pt x="75" y="119"/>
                  </a:lnTo>
                  <a:lnTo>
                    <a:pt x="75" y="119"/>
                  </a:lnTo>
                  <a:lnTo>
                    <a:pt x="81" y="125"/>
                  </a:lnTo>
                  <a:lnTo>
                    <a:pt x="87" y="125"/>
                  </a:lnTo>
                  <a:lnTo>
                    <a:pt x="87" y="119"/>
                  </a:lnTo>
                  <a:lnTo>
                    <a:pt x="89" y="119"/>
                  </a:lnTo>
                  <a:lnTo>
                    <a:pt x="89" y="119"/>
                  </a:lnTo>
                  <a:lnTo>
                    <a:pt x="102" y="125"/>
                  </a:lnTo>
                  <a:lnTo>
                    <a:pt x="104" y="123"/>
                  </a:lnTo>
                  <a:lnTo>
                    <a:pt x="108" y="123"/>
                  </a:lnTo>
                  <a:lnTo>
                    <a:pt x="108" y="123"/>
                  </a:lnTo>
                  <a:lnTo>
                    <a:pt x="108" y="123"/>
                  </a:lnTo>
                  <a:lnTo>
                    <a:pt x="108" y="131"/>
                  </a:lnTo>
                  <a:lnTo>
                    <a:pt x="116" y="137"/>
                  </a:lnTo>
                  <a:lnTo>
                    <a:pt x="118" y="137"/>
                  </a:lnTo>
                  <a:lnTo>
                    <a:pt x="122" y="137"/>
                  </a:lnTo>
                  <a:lnTo>
                    <a:pt x="135" y="135"/>
                  </a:lnTo>
                  <a:lnTo>
                    <a:pt x="137" y="135"/>
                  </a:lnTo>
                  <a:lnTo>
                    <a:pt x="143" y="148"/>
                  </a:lnTo>
                  <a:lnTo>
                    <a:pt x="156" y="142"/>
                  </a:lnTo>
                  <a:lnTo>
                    <a:pt x="170" y="133"/>
                  </a:lnTo>
                  <a:lnTo>
                    <a:pt x="170" y="133"/>
                  </a:lnTo>
                  <a:lnTo>
                    <a:pt x="170" y="133"/>
                  </a:lnTo>
                  <a:lnTo>
                    <a:pt x="172" y="139"/>
                  </a:lnTo>
                  <a:lnTo>
                    <a:pt x="172" y="139"/>
                  </a:lnTo>
                  <a:lnTo>
                    <a:pt x="185" y="139"/>
                  </a:lnTo>
                  <a:lnTo>
                    <a:pt x="185" y="139"/>
                  </a:lnTo>
                  <a:lnTo>
                    <a:pt x="191" y="125"/>
                  </a:lnTo>
                  <a:lnTo>
                    <a:pt x="185" y="125"/>
                  </a:lnTo>
                  <a:lnTo>
                    <a:pt x="176" y="119"/>
                  </a:lnTo>
                  <a:lnTo>
                    <a:pt x="176" y="112"/>
                  </a:lnTo>
                  <a:lnTo>
                    <a:pt x="183" y="106"/>
                  </a:lnTo>
                  <a:lnTo>
                    <a:pt x="183" y="104"/>
                  </a:lnTo>
                  <a:lnTo>
                    <a:pt x="189" y="110"/>
                  </a:lnTo>
                  <a:lnTo>
                    <a:pt x="197" y="117"/>
                  </a:lnTo>
                  <a:lnTo>
                    <a:pt x="197" y="117"/>
                  </a:lnTo>
                  <a:lnTo>
                    <a:pt x="201" y="110"/>
                  </a:lnTo>
                  <a:lnTo>
                    <a:pt x="201" y="104"/>
                  </a:lnTo>
                  <a:lnTo>
                    <a:pt x="195" y="96"/>
                  </a:lnTo>
                  <a:lnTo>
                    <a:pt x="181" y="92"/>
                  </a:lnTo>
                  <a:lnTo>
                    <a:pt x="181" y="77"/>
                  </a:lnTo>
                  <a:lnTo>
                    <a:pt x="172" y="65"/>
                  </a:lnTo>
                  <a:lnTo>
                    <a:pt x="178" y="50"/>
                  </a:lnTo>
                  <a:lnTo>
                    <a:pt x="170" y="44"/>
                  </a:lnTo>
                  <a:lnTo>
                    <a:pt x="170" y="38"/>
                  </a:lnTo>
                  <a:lnTo>
                    <a:pt x="183" y="23"/>
                  </a:lnTo>
                  <a:lnTo>
                    <a:pt x="183" y="9"/>
                  </a:lnTo>
                  <a:lnTo>
                    <a:pt x="174" y="5"/>
                  </a:lnTo>
                  <a:lnTo>
                    <a:pt x="174" y="5"/>
                  </a:lnTo>
                  <a:lnTo>
                    <a:pt x="168" y="5"/>
                  </a:lnTo>
                  <a:lnTo>
                    <a:pt x="141" y="7"/>
                  </a:lnTo>
                  <a:lnTo>
                    <a:pt x="135" y="7"/>
                  </a:lnTo>
                  <a:lnTo>
                    <a:pt x="127" y="0"/>
                  </a:lnTo>
                  <a:lnTo>
                    <a:pt x="120" y="0"/>
                  </a:lnTo>
                  <a:lnTo>
                    <a:pt x="108" y="9"/>
                  </a:lnTo>
                  <a:lnTo>
                    <a:pt x="106" y="2"/>
                  </a:lnTo>
                  <a:lnTo>
                    <a:pt x="93" y="2"/>
                  </a:lnTo>
                  <a:lnTo>
                    <a:pt x="87" y="2"/>
                  </a:lnTo>
                  <a:lnTo>
                    <a:pt x="81" y="2"/>
                  </a:lnTo>
                  <a:lnTo>
                    <a:pt x="73" y="5"/>
                  </a:lnTo>
                  <a:lnTo>
                    <a:pt x="66" y="11"/>
                  </a:lnTo>
                  <a:lnTo>
                    <a:pt x="60" y="11"/>
                  </a:lnTo>
                  <a:lnTo>
                    <a:pt x="48" y="13"/>
                  </a:lnTo>
                  <a:lnTo>
                    <a:pt x="39" y="13"/>
                  </a:lnTo>
                  <a:lnTo>
                    <a:pt x="33" y="13"/>
                  </a:lnTo>
                  <a:lnTo>
                    <a:pt x="25" y="15"/>
                  </a:lnTo>
                  <a:lnTo>
                    <a:pt x="27" y="21"/>
                  </a:lnTo>
                  <a:lnTo>
                    <a:pt x="27" y="27"/>
                  </a:lnTo>
                  <a:lnTo>
                    <a:pt x="21" y="27"/>
                  </a:lnTo>
                  <a:lnTo>
                    <a:pt x="15" y="29"/>
                  </a:lnTo>
                  <a:lnTo>
                    <a:pt x="6" y="29"/>
                  </a:lnTo>
                  <a:lnTo>
                    <a:pt x="0" y="38"/>
                  </a:lnTo>
                  <a:lnTo>
                    <a:pt x="0" y="44"/>
                  </a:lnTo>
                  <a:lnTo>
                    <a:pt x="2" y="50"/>
                  </a:lnTo>
                  <a:lnTo>
                    <a:pt x="2" y="56"/>
                  </a:lnTo>
                  <a:lnTo>
                    <a:pt x="15" y="56"/>
                  </a:lnTo>
                  <a:lnTo>
                    <a:pt x="17" y="61"/>
                  </a:lnTo>
                  <a:lnTo>
                    <a:pt x="17" y="69"/>
                  </a:lnTo>
                  <a:lnTo>
                    <a:pt x="10" y="69"/>
                  </a:lnTo>
                  <a:lnTo>
                    <a:pt x="10" y="75"/>
                  </a:lnTo>
                  <a:lnTo>
                    <a:pt x="12" y="96"/>
                  </a:lnTo>
                  <a:lnTo>
                    <a:pt x="27" y="108"/>
                  </a:lnTo>
                  <a:lnTo>
                    <a:pt x="31" y="108"/>
                  </a:lnTo>
                  <a:lnTo>
                    <a:pt x="31" y="102"/>
                  </a:lnTo>
                  <a:lnTo>
                    <a:pt x="39" y="94"/>
                  </a:lnTo>
                  <a:lnTo>
                    <a:pt x="46" y="94"/>
                  </a:lnTo>
                  <a:lnTo>
                    <a:pt x="54" y="100"/>
                  </a:lnTo>
                  <a:lnTo>
                    <a:pt x="46" y="115"/>
                  </a:lnTo>
                  <a:lnTo>
                    <a:pt x="48" y="127"/>
                  </a:lnTo>
                  <a:lnTo>
                    <a:pt x="48" y="133"/>
                  </a:lnTo>
                  <a:lnTo>
                    <a:pt x="66" y="127"/>
                  </a:lnTo>
                  <a:lnTo>
                    <a:pt x="73" y="119"/>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 name="Freeform 23">
              <a:extLst>
                <a:ext uri="{FF2B5EF4-FFF2-40B4-BE49-F238E27FC236}">
                  <a16:creationId xmlns:a16="http://schemas.microsoft.com/office/drawing/2014/main" id="{98F64C20-9851-9F40-A90D-1872D0A51760}"/>
                </a:ext>
              </a:extLst>
            </p:cNvPr>
            <p:cNvSpPr>
              <a:spLocks/>
            </p:cNvSpPr>
            <p:nvPr/>
          </p:nvSpPr>
          <p:spPr bwMode="auto">
            <a:xfrm>
              <a:off x="6621993" y="3834200"/>
              <a:ext cx="10359" cy="0"/>
            </a:xfrm>
            <a:custGeom>
              <a:avLst/>
              <a:gdLst>
                <a:gd name="T0" fmla="*/ 0 w 7"/>
                <a:gd name="T1" fmla="*/ 0 w 7"/>
                <a:gd name="T2" fmla="*/ 7 w 7"/>
                <a:gd name="T3" fmla="*/ 0 w 7"/>
                <a:gd name="T4" fmla="*/ 0 w 7"/>
              </a:gdLst>
              <a:ahLst/>
              <a:cxnLst>
                <a:cxn ang="0">
                  <a:pos x="T0" y="0"/>
                </a:cxn>
                <a:cxn ang="0">
                  <a:pos x="T1" y="0"/>
                </a:cxn>
                <a:cxn ang="0">
                  <a:pos x="T2" y="0"/>
                </a:cxn>
                <a:cxn ang="0">
                  <a:pos x="T3" y="0"/>
                </a:cxn>
                <a:cxn ang="0">
                  <a:pos x="T4" y="0"/>
                </a:cxn>
              </a:cxnLst>
              <a:rect l="0" t="0" r="r" b="b"/>
              <a:pathLst>
                <a:path w="7">
                  <a:moveTo>
                    <a:pt x="0" y="0"/>
                  </a:moveTo>
                  <a:lnTo>
                    <a:pt x="0" y="0"/>
                  </a:lnTo>
                  <a:lnTo>
                    <a:pt x="7" y="0"/>
                  </a:lnTo>
                  <a:lnTo>
                    <a:pt x="0" y="0"/>
                  </a:lnTo>
                  <a:lnTo>
                    <a:pt x="0" y="0"/>
                  </a:lnTo>
                  <a:close/>
                </a:path>
              </a:pathLst>
            </a:custGeom>
            <a:solidFill>
              <a:schemeClr val="accent3"/>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 name="Rectangle 34">
              <a:extLst>
                <a:ext uri="{FF2B5EF4-FFF2-40B4-BE49-F238E27FC236}">
                  <a16:creationId xmlns:a16="http://schemas.microsoft.com/office/drawing/2014/main" id="{ED7618DA-4870-5C4F-B34B-5067A0F34A22}"/>
                </a:ext>
              </a:extLst>
            </p:cNvPr>
            <p:cNvSpPr>
              <a:spLocks noChangeArrowheads="1"/>
            </p:cNvSpPr>
            <p:nvPr/>
          </p:nvSpPr>
          <p:spPr bwMode="auto">
            <a:xfrm>
              <a:off x="8593018" y="5012078"/>
              <a:ext cx="1480" cy="1480"/>
            </a:xfrm>
            <a:prstGeom prst="rect">
              <a:avLst/>
            </a:prstGeom>
            <a:solidFill>
              <a:schemeClr val="accent1"/>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 name="Freeform 35">
              <a:extLst>
                <a:ext uri="{FF2B5EF4-FFF2-40B4-BE49-F238E27FC236}">
                  <a16:creationId xmlns:a16="http://schemas.microsoft.com/office/drawing/2014/main" id="{76722FB2-1FCA-BC48-ACE7-932BE9AC21C0}"/>
                </a:ext>
              </a:extLst>
            </p:cNvPr>
            <p:cNvSpPr>
              <a:spLocks/>
            </p:cNvSpPr>
            <p:nvPr/>
          </p:nvSpPr>
          <p:spPr bwMode="auto">
            <a:xfrm>
              <a:off x="8547145" y="5364258"/>
              <a:ext cx="2960" cy="13318"/>
            </a:xfrm>
            <a:custGeom>
              <a:avLst/>
              <a:gdLst>
                <a:gd name="T0" fmla="*/ 0 w 2"/>
                <a:gd name="T1" fmla="*/ 9 h 9"/>
                <a:gd name="T2" fmla="*/ 2 w 2"/>
                <a:gd name="T3" fmla="*/ 7 h 9"/>
                <a:gd name="T4" fmla="*/ 0 w 2"/>
                <a:gd name="T5" fmla="*/ 0 h 9"/>
                <a:gd name="T6" fmla="*/ 0 w 2"/>
                <a:gd name="T7" fmla="*/ 9 h 9"/>
              </a:gdLst>
              <a:ahLst/>
              <a:cxnLst>
                <a:cxn ang="0">
                  <a:pos x="T0" y="T1"/>
                </a:cxn>
                <a:cxn ang="0">
                  <a:pos x="T2" y="T3"/>
                </a:cxn>
                <a:cxn ang="0">
                  <a:pos x="T4" y="T5"/>
                </a:cxn>
                <a:cxn ang="0">
                  <a:pos x="T6" y="T7"/>
                </a:cxn>
              </a:cxnLst>
              <a:rect l="0" t="0" r="r" b="b"/>
              <a:pathLst>
                <a:path w="2" h="9">
                  <a:moveTo>
                    <a:pt x="0" y="9"/>
                  </a:moveTo>
                  <a:lnTo>
                    <a:pt x="2" y="7"/>
                  </a:lnTo>
                  <a:lnTo>
                    <a:pt x="0" y="0"/>
                  </a:lnTo>
                  <a:lnTo>
                    <a:pt x="0" y="9"/>
                  </a:lnTo>
                  <a:close/>
                </a:path>
              </a:pathLst>
            </a:custGeom>
            <a:solidFill>
              <a:schemeClr val="accent1"/>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 name="Freeform 36">
              <a:extLst>
                <a:ext uri="{FF2B5EF4-FFF2-40B4-BE49-F238E27FC236}">
                  <a16:creationId xmlns:a16="http://schemas.microsoft.com/office/drawing/2014/main" id="{154E6351-44EA-0740-803A-966F6F16CDCB}"/>
                </a:ext>
              </a:extLst>
            </p:cNvPr>
            <p:cNvSpPr>
              <a:spLocks/>
            </p:cNvSpPr>
            <p:nvPr/>
          </p:nvSpPr>
          <p:spPr bwMode="auto">
            <a:xfrm>
              <a:off x="8344420" y="5012078"/>
              <a:ext cx="436527" cy="362538"/>
            </a:xfrm>
            <a:custGeom>
              <a:avLst/>
              <a:gdLst>
                <a:gd name="T0" fmla="*/ 162 w 295"/>
                <a:gd name="T1" fmla="*/ 27 h 245"/>
                <a:gd name="T2" fmla="*/ 152 w 295"/>
                <a:gd name="T3" fmla="*/ 35 h 245"/>
                <a:gd name="T4" fmla="*/ 131 w 295"/>
                <a:gd name="T5" fmla="*/ 56 h 245"/>
                <a:gd name="T6" fmla="*/ 112 w 295"/>
                <a:gd name="T7" fmla="*/ 58 h 245"/>
                <a:gd name="T8" fmla="*/ 83 w 295"/>
                <a:gd name="T9" fmla="*/ 39 h 245"/>
                <a:gd name="T10" fmla="*/ 56 w 295"/>
                <a:gd name="T11" fmla="*/ 41 h 245"/>
                <a:gd name="T12" fmla="*/ 52 w 295"/>
                <a:gd name="T13" fmla="*/ 62 h 245"/>
                <a:gd name="T14" fmla="*/ 79 w 295"/>
                <a:gd name="T15" fmla="*/ 79 h 245"/>
                <a:gd name="T16" fmla="*/ 54 w 295"/>
                <a:gd name="T17" fmla="*/ 95 h 245"/>
                <a:gd name="T18" fmla="*/ 54 w 295"/>
                <a:gd name="T19" fmla="*/ 101 h 245"/>
                <a:gd name="T20" fmla="*/ 25 w 295"/>
                <a:gd name="T21" fmla="*/ 97 h 245"/>
                <a:gd name="T22" fmla="*/ 0 w 295"/>
                <a:gd name="T23" fmla="*/ 106 h 245"/>
                <a:gd name="T24" fmla="*/ 21 w 295"/>
                <a:gd name="T25" fmla="*/ 118 h 245"/>
                <a:gd name="T26" fmla="*/ 44 w 295"/>
                <a:gd name="T27" fmla="*/ 137 h 245"/>
                <a:gd name="T28" fmla="*/ 56 w 295"/>
                <a:gd name="T29" fmla="*/ 155 h 245"/>
                <a:gd name="T30" fmla="*/ 65 w 295"/>
                <a:gd name="T31" fmla="*/ 155 h 245"/>
                <a:gd name="T32" fmla="*/ 73 w 295"/>
                <a:gd name="T33" fmla="*/ 176 h 245"/>
                <a:gd name="T34" fmla="*/ 67 w 295"/>
                <a:gd name="T35" fmla="*/ 182 h 245"/>
                <a:gd name="T36" fmla="*/ 104 w 295"/>
                <a:gd name="T37" fmla="*/ 201 h 245"/>
                <a:gd name="T38" fmla="*/ 121 w 295"/>
                <a:gd name="T39" fmla="*/ 199 h 245"/>
                <a:gd name="T40" fmla="*/ 129 w 295"/>
                <a:gd name="T41" fmla="*/ 207 h 245"/>
                <a:gd name="T42" fmla="*/ 129 w 295"/>
                <a:gd name="T43" fmla="*/ 213 h 245"/>
                <a:gd name="T44" fmla="*/ 139 w 295"/>
                <a:gd name="T45" fmla="*/ 245 h 245"/>
                <a:gd name="T46" fmla="*/ 141 w 295"/>
                <a:gd name="T47" fmla="*/ 220 h 245"/>
                <a:gd name="T48" fmla="*/ 168 w 295"/>
                <a:gd name="T49" fmla="*/ 189 h 245"/>
                <a:gd name="T50" fmla="*/ 193 w 295"/>
                <a:gd name="T51" fmla="*/ 159 h 245"/>
                <a:gd name="T52" fmla="*/ 220 w 295"/>
                <a:gd name="T53" fmla="*/ 159 h 245"/>
                <a:gd name="T54" fmla="*/ 222 w 295"/>
                <a:gd name="T55" fmla="*/ 178 h 245"/>
                <a:gd name="T56" fmla="*/ 237 w 295"/>
                <a:gd name="T57" fmla="*/ 205 h 245"/>
                <a:gd name="T58" fmla="*/ 233 w 295"/>
                <a:gd name="T59" fmla="*/ 218 h 245"/>
                <a:gd name="T60" fmla="*/ 260 w 295"/>
                <a:gd name="T61" fmla="*/ 216 h 245"/>
                <a:gd name="T62" fmla="*/ 284 w 295"/>
                <a:gd name="T63" fmla="*/ 209 h 245"/>
                <a:gd name="T64" fmla="*/ 270 w 295"/>
                <a:gd name="T65" fmla="*/ 182 h 245"/>
                <a:gd name="T66" fmla="*/ 274 w 295"/>
                <a:gd name="T67" fmla="*/ 168 h 245"/>
                <a:gd name="T68" fmla="*/ 280 w 295"/>
                <a:gd name="T69" fmla="*/ 153 h 245"/>
                <a:gd name="T70" fmla="*/ 266 w 295"/>
                <a:gd name="T71" fmla="*/ 128 h 245"/>
                <a:gd name="T72" fmla="*/ 270 w 295"/>
                <a:gd name="T73" fmla="*/ 108 h 245"/>
                <a:gd name="T74" fmla="*/ 262 w 295"/>
                <a:gd name="T75" fmla="*/ 87 h 245"/>
                <a:gd name="T76" fmla="*/ 282 w 295"/>
                <a:gd name="T77" fmla="*/ 60 h 245"/>
                <a:gd name="T78" fmla="*/ 289 w 295"/>
                <a:gd name="T79" fmla="*/ 45 h 245"/>
                <a:gd name="T80" fmla="*/ 247 w 295"/>
                <a:gd name="T81" fmla="*/ 56 h 245"/>
                <a:gd name="T82" fmla="*/ 220 w 295"/>
                <a:gd name="T83" fmla="*/ 37 h 245"/>
                <a:gd name="T84" fmla="*/ 197 w 295"/>
                <a:gd name="T85" fmla="*/ 10 h 245"/>
                <a:gd name="T86" fmla="*/ 168 w 295"/>
                <a:gd name="T8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5" h="245">
                  <a:moveTo>
                    <a:pt x="164" y="27"/>
                  </a:moveTo>
                  <a:lnTo>
                    <a:pt x="164" y="27"/>
                  </a:lnTo>
                  <a:lnTo>
                    <a:pt x="162" y="27"/>
                  </a:lnTo>
                  <a:lnTo>
                    <a:pt x="158" y="27"/>
                  </a:lnTo>
                  <a:lnTo>
                    <a:pt x="143" y="29"/>
                  </a:lnTo>
                  <a:lnTo>
                    <a:pt x="152" y="35"/>
                  </a:lnTo>
                  <a:lnTo>
                    <a:pt x="145" y="49"/>
                  </a:lnTo>
                  <a:lnTo>
                    <a:pt x="131" y="56"/>
                  </a:lnTo>
                  <a:lnTo>
                    <a:pt x="131" y="56"/>
                  </a:lnTo>
                  <a:lnTo>
                    <a:pt x="125" y="58"/>
                  </a:lnTo>
                  <a:lnTo>
                    <a:pt x="116" y="58"/>
                  </a:lnTo>
                  <a:lnTo>
                    <a:pt x="112" y="58"/>
                  </a:lnTo>
                  <a:lnTo>
                    <a:pt x="112" y="58"/>
                  </a:lnTo>
                  <a:lnTo>
                    <a:pt x="98" y="52"/>
                  </a:lnTo>
                  <a:lnTo>
                    <a:pt x="83" y="39"/>
                  </a:lnTo>
                  <a:lnTo>
                    <a:pt x="77" y="39"/>
                  </a:lnTo>
                  <a:lnTo>
                    <a:pt x="56" y="41"/>
                  </a:lnTo>
                  <a:lnTo>
                    <a:pt x="56" y="41"/>
                  </a:lnTo>
                  <a:lnTo>
                    <a:pt x="50" y="41"/>
                  </a:lnTo>
                  <a:lnTo>
                    <a:pt x="52" y="56"/>
                  </a:lnTo>
                  <a:lnTo>
                    <a:pt x="52" y="62"/>
                  </a:lnTo>
                  <a:lnTo>
                    <a:pt x="71" y="68"/>
                  </a:lnTo>
                  <a:lnTo>
                    <a:pt x="79" y="74"/>
                  </a:lnTo>
                  <a:lnTo>
                    <a:pt x="79" y="79"/>
                  </a:lnTo>
                  <a:lnTo>
                    <a:pt x="81" y="93"/>
                  </a:lnTo>
                  <a:lnTo>
                    <a:pt x="73" y="93"/>
                  </a:lnTo>
                  <a:lnTo>
                    <a:pt x="54" y="95"/>
                  </a:lnTo>
                  <a:lnTo>
                    <a:pt x="54" y="101"/>
                  </a:lnTo>
                  <a:lnTo>
                    <a:pt x="54" y="101"/>
                  </a:lnTo>
                  <a:lnTo>
                    <a:pt x="54" y="101"/>
                  </a:lnTo>
                  <a:lnTo>
                    <a:pt x="40" y="97"/>
                  </a:lnTo>
                  <a:lnTo>
                    <a:pt x="31" y="97"/>
                  </a:lnTo>
                  <a:lnTo>
                    <a:pt x="25" y="97"/>
                  </a:lnTo>
                  <a:lnTo>
                    <a:pt x="11" y="85"/>
                  </a:lnTo>
                  <a:lnTo>
                    <a:pt x="6" y="91"/>
                  </a:lnTo>
                  <a:lnTo>
                    <a:pt x="0" y="106"/>
                  </a:lnTo>
                  <a:lnTo>
                    <a:pt x="15" y="112"/>
                  </a:lnTo>
                  <a:lnTo>
                    <a:pt x="15" y="118"/>
                  </a:lnTo>
                  <a:lnTo>
                    <a:pt x="21" y="118"/>
                  </a:lnTo>
                  <a:lnTo>
                    <a:pt x="27" y="118"/>
                  </a:lnTo>
                  <a:lnTo>
                    <a:pt x="48" y="130"/>
                  </a:lnTo>
                  <a:lnTo>
                    <a:pt x="44" y="137"/>
                  </a:lnTo>
                  <a:lnTo>
                    <a:pt x="29" y="145"/>
                  </a:lnTo>
                  <a:lnTo>
                    <a:pt x="50" y="157"/>
                  </a:lnTo>
                  <a:lnTo>
                    <a:pt x="56" y="155"/>
                  </a:lnTo>
                  <a:lnTo>
                    <a:pt x="65" y="155"/>
                  </a:lnTo>
                  <a:lnTo>
                    <a:pt x="65" y="155"/>
                  </a:lnTo>
                  <a:lnTo>
                    <a:pt x="65" y="155"/>
                  </a:lnTo>
                  <a:lnTo>
                    <a:pt x="79" y="162"/>
                  </a:lnTo>
                  <a:lnTo>
                    <a:pt x="79" y="168"/>
                  </a:lnTo>
                  <a:lnTo>
                    <a:pt x="73" y="176"/>
                  </a:lnTo>
                  <a:lnTo>
                    <a:pt x="71" y="176"/>
                  </a:lnTo>
                  <a:lnTo>
                    <a:pt x="60" y="176"/>
                  </a:lnTo>
                  <a:lnTo>
                    <a:pt x="67" y="182"/>
                  </a:lnTo>
                  <a:lnTo>
                    <a:pt x="87" y="189"/>
                  </a:lnTo>
                  <a:lnTo>
                    <a:pt x="102" y="201"/>
                  </a:lnTo>
                  <a:lnTo>
                    <a:pt x="104" y="201"/>
                  </a:lnTo>
                  <a:lnTo>
                    <a:pt x="116" y="201"/>
                  </a:lnTo>
                  <a:lnTo>
                    <a:pt x="121" y="199"/>
                  </a:lnTo>
                  <a:lnTo>
                    <a:pt x="121" y="199"/>
                  </a:lnTo>
                  <a:lnTo>
                    <a:pt x="121" y="199"/>
                  </a:lnTo>
                  <a:lnTo>
                    <a:pt x="123" y="199"/>
                  </a:lnTo>
                  <a:lnTo>
                    <a:pt x="129" y="207"/>
                  </a:lnTo>
                  <a:lnTo>
                    <a:pt x="123" y="213"/>
                  </a:lnTo>
                  <a:lnTo>
                    <a:pt x="129" y="213"/>
                  </a:lnTo>
                  <a:lnTo>
                    <a:pt x="129" y="213"/>
                  </a:lnTo>
                  <a:lnTo>
                    <a:pt x="129" y="213"/>
                  </a:lnTo>
                  <a:lnTo>
                    <a:pt x="137" y="220"/>
                  </a:lnTo>
                  <a:lnTo>
                    <a:pt x="139" y="245"/>
                  </a:lnTo>
                  <a:lnTo>
                    <a:pt x="143" y="232"/>
                  </a:lnTo>
                  <a:lnTo>
                    <a:pt x="143" y="224"/>
                  </a:lnTo>
                  <a:lnTo>
                    <a:pt x="141" y="220"/>
                  </a:lnTo>
                  <a:lnTo>
                    <a:pt x="156" y="211"/>
                  </a:lnTo>
                  <a:lnTo>
                    <a:pt x="168" y="197"/>
                  </a:lnTo>
                  <a:lnTo>
                    <a:pt x="168" y="189"/>
                  </a:lnTo>
                  <a:lnTo>
                    <a:pt x="174" y="176"/>
                  </a:lnTo>
                  <a:lnTo>
                    <a:pt x="179" y="162"/>
                  </a:lnTo>
                  <a:lnTo>
                    <a:pt x="193" y="159"/>
                  </a:lnTo>
                  <a:lnTo>
                    <a:pt x="199" y="147"/>
                  </a:lnTo>
                  <a:lnTo>
                    <a:pt x="206" y="145"/>
                  </a:lnTo>
                  <a:lnTo>
                    <a:pt x="220" y="159"/>
                  </a:lnTo>
                  <a:lnTo>
                    <a:pt x="228" y="166"/>
                  </a:lnTo>
                  <a:lnTo>
                    <a:pt x="228" y="178"/>
                  </a:lnTo>
                  <a:lnTo>
                    <a:pt x="222" y="178"/>
                  </a:lnTo>
                  <a:lnTo>
                    <a:pt x="231" y="184"/>
                  </a:lnTo>
                  <a:lnTo>
                    <a:pt x="237" y="199"/>
                  </a:lnTo>
                  <a:lnTo>
                    <a:pt x="237" y="205"/>
                  </a:lnTo>
                  <a:lnTo>
                    <a:pt x="224" y="213"/>
                  </a:lnTo>
                  <a:lnTo>
                    <a:pt x="218" y="213"/>
                  </a:lnTo>
                  <a:lnTo>
                    <a:pt x="233" y="218"/>
                  </a:lnTo>
                  <a:lnTo>
                    <a:pt x="245" y="224"/>
                  </a:lnTo>
                  <a:lnTo>
                    <a:pt x="251" y="218"/>
                  </a:lnTo>
                  <a:lnTo>
                    <a:pt x="260" y="216"/>
                  </a:lnTo>
                  <a:lnTo>
                    <a:pt x="287" y="222"/>
                  </a:lnTo>
                  <a:lnTo>
                    <a:pt x="278" y="216"/>
                  </a:lnTo>
                  <a:lnTo>
                    <a:pt x="284" y="209"/>
                  </a:lnTo>
                  <a:lnTo>
                    <a:pt x="270" y="203"/>
                  </a:lnTo>
                  <a:lnTo>
                    <a:pt x="264" y="191"/>
                  </a:lnTo>
                  <a:lnTo>
                    <a:pt x="270" y="182"/>
                  </a:lnTo>
                  <a:lnTo>
                    <a:pt x="268" y="176"/>
                  </a:lnTo>
                  <a:lnTo>
                    <a:pt x="268" y="168"/>
                  </a:lnTo>
                  <a:lnTo>
                    <a:pt x="274" y="168"/>
                  </a:lnTo>
                  <a:lnTo>
                    <a:pt x="276" y="182"/>
                  </a:lnTo>
                  <a:lnTo>
                    <a:pt x="282" y="168"/>
                  </a:lnTo>
                  <a:lnTo>
                    <a:pt x="280" y="153"/>
                  </a:lnTo>
                  <a:lnTo>
                    <a:pt x="280" y="147"/>
                  </a:lnTo>
                  <a:lnTo>
                    <a:pt x="274" y="141"/>
                  </a:lnTo>
                  <a:lnTo>
                    <a:pt x="266" y="128"/>
                  </a:lnTo>
                  <a:lnTo>
                    <a:pt x="272" y="128"/>
                  </a:lnTo>
                  <a:lnTo>
                    <a:pt x="272" y="120"/>
                  </a:lnTo>
                  <a:lnTo>
                    <a:pt x="270" y="108"/>
                  </a:lnTo>
                  <a:lnTo>
                    <a:pt x="270" y="101"/>
                  </a:lnTo>
                  <a:lnTo>
                    <a:pt x="264" y="93"/>
                  </a:lnTo>
                  <a:lnTo>
                    <a:pt x="262" y="87"/>
                  </a:lnTo>
                  <a:lnTo>
                    <a:pt x="270" y="81"/>
                  </a:lnTo>
                  <a:lnTo>
                    <a:pt x="274" y="66"/>
                  </a:lnTo>
                  <a:lnTo>
                    <a:pt x="282" y="60"/>
                  </a:lnTo>
                  <a:lnTo>
                    <a:pt x="295" y="58"/>
                  </a:lnTo>
                  <a:lnTo>
                    <a:pt x="295" y="52"/>
                  </a:lnTo>
                  <a:lnTo>
                    <a:pt x="289" y="45"/>
                  </a:lnTo>
                  <a:lnTo>
                    <a:pt x="274" y="54"/>
                  </a:lnTo>
                  <a:lnTo>
                    <a:pt x="260" y="54"/>
                  </a:lnTo>
                  <a:lnTo>
                    <a:pt x="247" y="56"/>
                  </a:lnTo>
                  <a:lnTo>
                    <a:pt x="239" y="43"/>
                  </a:lnTo>
                  <a:lnTo>
                    <a:pt x="226" y="43"/>
                  </a:lnTo>
                  <a:lnTo>
                    <a:pt x="220" y="37"/>
                  </a:lnTo>
                  <a:lnTo>
                    <a:pt x="210" y="25"/>
                  </a:lnTo>
                  <a:lnTo>
                    <a:pt x="204" y="16"/>
                  </a:lnTo>
                  <a:lnTo>
                    <a:pt x="197" y="10"/>
                  </a:lnTo>
                  <a:lnTo>
                    <a:pt x="189" y="4"/>
                  </a:lnTo>
                  <a:lnTo>
                    <a:pt x="183" y="4"/>
                  </a:lnTo>
                  <a:lnTo>
                    <a:pt x="168" y="0"/>
                  </a:lnTo>
                  <a:lnTo>
                    <a:pt x="162" y="14"/>
                  </a:lnTo>
                  <a:lnTo>
                    <a:pt x="164" y="2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5" name="Freeform 37">
              <a:extLst>
                <a:ext uri="{FF2B5EF4-FFF2-40B4-BE49-F238E27FC236}">
                  <a16:creationId xmlns:a16="http://schemas.microsoft.com/office/drawing/2014/main" id="{2DEB9C84-8C1F-1A46-A0D8-7CE57EA7A9B5}"/>
                </a:ext>
              </a:extLst>
            </p:cNvPr>
            <p:cNvSpPr>
              <a:spLocks/>
            </p:cNvSpPr>
            <p:nvPr/>
          </p:nvSpPr>
          <p:spPr bwMode="auto">
            <a:xfrm>
              <a:off x="8209763" y="5168931"/>
              <a:ext cx="340342" cy="223443"/>
            </a:xfrm>
            <a:custGeom>
              <a:avLst/>
              <a:gdLst>
                <a:gd name="T0" fmla="*/ 220 w 230"/>
                <a:gd name="T1" fmla="*/ 107 h 151"/>
                <a:gd name="T2" fmla="*/ 214 w 230"/>
                <a:gd name="T3" fmla="*/ 107 h 151"/>
                <a:gd name="T4" fmla="*/ 214 w 230"/>
                <a:gd name="T5" fmla="*/ 93 h 151"/>
                <a:gd name="T6" fmla="*/ 212 w 230"/>
                <a:gd name="T7" fmla="*/ 93 h 151"/>
                <a:gd name="T8" fmla="*/ 195 w 230"/>
                <a:gd name="T9" fmla="*/ 95 h 151"/>
                <a:gd name="T10" fmla="*/ 193 w 230"/>
                <a:gd name="T11" fmla="*/ 95 h 151"/>
                <a:gd name="T12" fmla="*/ 158 w 230"/>
                <a:gd name="T13" fmla="*/ 76 h 151"/>
                <a:gd name="T14" fmla="*/ 151 w 230"/>
                <a:gd name="T15" fmla="*/ 70 h 151"/>
                <a:gd name="T16" fmla="*/ 164 w 230"/>
                <a:gd name="T17" fmla="*/ 70 h 151"/>
                <a:gd name="T18" fmla="*/ 170 w 230"/>
                <a:gd name="T19" fmla="*/ 56 h 151"/>
                <a:gd name="T20" fmla="*/ 156 w 230"/>
                <a:gd name="T21" fmla="*/ 49 h 151"/>
                <a:gd name="T22" fmla="*/ 141 w 230"/>
                <a:gd name="T23" fmla="*/ 51 h 151"/>
                <a:gd name="T24" fmla="*/ 135 w 230"/>
                <a:gd name="T25" fmla="*/ 31 h 151"/>
                <a:gd name="T26" fmla="*/ 118 w 230"/>
                <a:gd name="T27" fmla="*/ 12 h 151"/>
                <a:gd name="T28" fmla="*/ 106 w 230"/>
                <a:gd name="T29" fmla="*/ 12 h 151"/>
                <a:gd name="T30" fmla="*/ 91 w 230"/>
                <a:gd name="T31" fmla="*/ 0 h 151"/>
                <a:gd name="T32" fmla="*/ 85 w 230"/>
                <a:gd name="T33" fmla="*/ 0 h 151"/>
                <a:gd name="T34" fmla="*/ 87 w 230"/>
                <a:gd name="T35" fmla="*/ 14 h 151"/>
                <a:gd name="T36" fmla="*/ 85 w 230"/>
                <a:gd name="T37" fmla="*/ 14 h 151"/>
                <a:gd name="T38" fmla="*/ 64 w 230"/>
                <a:gd name="T39" fmla="*/ 16 h 151"/>
                <a:gd name="T40" fmla="*/ 64 w 230"/>
                <a:gd name="T41" fmla="*/ 22 h 151"/>
                <a:gd name="T42" fmla="*/ 58 w 230"/>
                <a:gd name="T43" fmla="*/ 22 h 151"/>
                <a:gd name="T44" fmla="*/ 31 w 230"/>
                <a:gd name="T45" fmla="*/ 31 h 151"/>
                <a:gd name="T46" fmla="*/ 0 w 230"/>
                <a:gd name="T47" fmla="*/ 53 h 151"/>
                <a:gd name="T48" fmla="*/ 21 w 230"/>
                <a:gd name="T49" fmla="*/ 60 h 151"/>
                <a:gd name="T50" fmla="*/ 27 w 230"/>
                <a:gd name="T51" fmla="*/ 72 h 151"/>
                <a:gd name="T52" fmla="*/ 23 w 230"/>
                <a:gd name="T53" fmla="*/ 93 h 151"/>
                <a:gd name="T54" fmla="*/ 37 w 230"/>
                <a:gd name="T55" fmla="*/ 114 h 151"/>
                <a:gd name="T56" fmla="*/ 50 w 230"/>
                <a:gd name="T57" fmla="*/ 112 h 151"/>
                <a:gd name="T58" fmla="*/ 64 w 230"/>
                <a:gd name="T59" fmla="*/ 112 h 151"/>
                <a:gd name="T60" fmla="*/ 77 w 230"/>
                <a:gd name="T61" fmla="*/ 103 h 151"/>
                <a:gd name="T62" fmla="*/ 85 w 230"/>
                <a:gd name="T63" fmla="*/ 116 h 151"/>
                <a:gd name="T64" fmla="*/ 106 w 230"/>
                <a:gd name="T65" fmla="*/ 116 h 151"/>
                <a:gd name="T66" fmla="*/ 120 w 230"/>
                <a:gd name="T67" fmla="*/ 126 h 151"/>
                <a:gd name="T68" fmla="*/ 156 w 230"/>
                <a:gd name="T69" fmla="*/ 145 h 151"/>
                <a:gd name="T70" fmla="*/ 183 w 230"/>
                <a:gd name="T71" fmla="*/ 149 h 151"/>
                <a:gd name="T72" fmla="*/ 203 w 230"/>
                <a:gd name="T73" fmla="*/ 149 h 151"/>
                <a:gd name="T74" fmla="*/ 228 w 230"/>
                <a:gd name="T75" fmla="*/ 141 h 151"/>
                <a:gd name="T76" fmla="*/ 228 w 230"/>
                <a:gd name="T77" fmla="*/ 132 h 151"/>
                <a:gd name="T78" fmla="*/ 230 w 230"/>
                <a:gd name="T79" fmla="*/ 141 h 151"/>
                <a:gd name="T80" fmla="*/ 228 w 230"/>
                <a:gd name="T81" fmla="*/ 11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0" h="151">
                  <a:moveTo>
                    <a:pt x="220" y="107"/>
                  </a:moveTo>
                  <a:lnTo>
                    <a:pt x="220" y="107"/>
                  </a:lnTo>
                  <a:lnTo>
                    <a:pt x="214" y="107"/>
                  </a:lnTo>
                  <a:lnTo>
                    <a:pt x="214" y="107"/>
                  </a:lnTo>
                  <a:lnTo>
                    <a:pt x="220" y="101"/>
                  </a:lnTo>
                  <a:lnTo>
                    <a:pt x="214" y="93"/>
                  </a:lnTo>
                  <a:lnTo>
                    <a:pt x="212" y="93"/>
                  </a:lnTo>
                  <a:lnTo>
                    <a:pt x="212" y="93"/>
                  </a:lnTo>
                  <a:lnTo>
                    <a:pt x="207" y="95"/>
                  </a:lnTo>
                  <a:lnTo>
                    <a:pt x="195" y="95"/>
                  </a:lnTo>
                  <a:lnTo>
                    <a:pt x="193" y="95"/>
                  </a:lnTo>
                  <a:lnTo>
                    <a:pt x="193" y="95"/>
                  </a:lnTo>
                  <a:lnTo>
                    <a:pt x="178" y="83"/>
                  </a:lnTo>
                  <a:lnTo>
                    <a:pt x="158" y="76"/>
                  </a:lnTo>
                  <a:lnTo>
                    <a:pt x="151" y="70"/>
                  </a:lnTo>
                  <a:lnTo>
                    <a:pt x="151" y="70"/>
                  </a:lnTo>
                  <a:lnTo>
                    <a:pt x="162" y="70"/>
                  </a:lnTo>
                  <a:lnTo>
                    <a:pt x="164" y="70"/>
                  </a:lnTo>
                  <a:lnTo>
                    <a:pt x="170" y="62"/>
                  </a:lnTo>
                  <a:lnTo>
                    <a:pt x="170" y="56"/>
                  </a:lnTo>
                  <a:lnTo>
                    <a:pt x="156" y="49"/>
                  </a:lnTo>
                  <a:lnTo>
                    <a:pt x="156" y="49"/>
                  </a:lnTo>
                  <a:lnTo>
                    <a:pt x="147" y="49"/>
                  </a:lnTo>
                  <a:lnTo>
                    <a:pt x="141" y="51"/>
                  </a:lnTo>
                  <a:lnTo>
                    <a:pt x="120" y="39"/>
                  </a:lnTo>
                  <a:lnTo>
                    <a:pt x="135" y="31"/>
                  </a:lnTo>
                  <a:lnTo>
                    <a:pt x="139" y="24"/>
                  </a:lnTo>
                  <a:lnTo>
                    <a:pt x="118" y="12"/>
                  </a:lnTo>
                  <a:lnTo>
                    <a:pt x="112" y="12"/>
                  </a:lnTo>
                  <a:lnTo>
                    <a:pt x="106" y="12"/>
                  </a:lnTo>
                  <a:lnTo>
                    <a:pt x="106" y="6"/>
                  </a:lnTo>
                  <a:lnTo>
                    <a:pt x="91" y="0"/>
                  </a:lnTo>
                  <a:lnTo>
                    <a:pt x="89" y="0"/>
                  </a:lnTo>
                  <a:lnTo>
                    <a:pt x="85" y="0"/>
                  </a:lnTo>
                  <a:lnTo>
                    <a:pt x="85" y="8"/>
                  </a:lnTo>
                  <a:lnTo>
                    <a:pt x="87" y="14"/>
                  </a:lnTo>
                  <a:lnTo>
                    <a:pt x="85" y="14"/>
                  </a:lnTo>
                  <a:lnTo>
                    <a:pt x="85" y="14"/>
                  </a:lnTo>
                  <a:lnTo>
                    <a:pt x="77" y="14"/>
                  </a:lnTo>
                  <a:lnTo>
                    <a:pt x="64" y="16"/>
                  </a:lnTo>
                  <a:lnTo>
                    <a:pt x="64" y="22"/>
                  </a:lnTo>
                  <a:lnTo>
                    <a:pt x="64" y="22"/>
                  </a:lnTo>
                  <a:lnTo>
                    <a:pt x="64" y="22"/>
                  </a:lnTo>
                  <a:lnTo>
                    <a:pt x="58" y="22"/>
                  </a:lnTo>
                  <a:lnTo>
                    <a:pt x="46" y="24"/>
                  </a:lnTo>
                  <a:lnTo>
                    <a:pt x="31" y="31"/>
                  </a:lnTo>
                  <a:lnTo>
                    <a:pt x="19" y="39"/>
                  </a:lnTo>
                  <a:lnTo>
                    <a:pt x="0" y="53"/>
                  </a:lnTo>
                  <a:lnTo>
                    <a:pt x="0" y="53"/>
                  </a:lnTo>
                  <a:lnTo>
                    <a:pt x="21" y="60"/>
                  </a:lnTo>
                  <a:lnTo>
                    <a:pt x="21" y="66"/>
                  </a:lnTo>
                  <a:lnTo>
                    <a:pt x="27" y="72"/>
                  </a:lnTo>
                  <a:lnTo>
                    <a:pt x="23" y="87"/>
                  </a:lnTo>
                  <a:lnTo>
                    <a:pt x="23" y="93"/>
                  </a:lnTo>
                  <a:lnTo>
                    <a:pt x="29" y="107"/>
                  </a:lnTo>
                  <a:lnTo>
                    <a:pt x="37" y="114"/>
                  </a:lnTo>
                  <a:lnTo>
                    <a:pt x="44" y="114"/>
                  </a:lnTo>
                  <a:lnTo>
                    <a:pt x="50" y="112"/>
                  </a:lnTo>
                  <a:lnTo>
                    <a:pt x="58" y="112"/>
                  </a:lnTo>
                  <a:lnTo>
                    <a:pt x="64" y="112"/>
                  </a:lnTo>
                  <a:lnTo>
                    <a:pt x="70" y="112"/>
                  </a:lnTo>
                  <a:lnTo>
                    <a:pt x="77" y="103"/>
                  </a:lnTo>
                  <a:lnTo>
                    <a:pt x="85" y="110"/>
                  </a:lnTo>
                  <a:lnTo>
                    <a:pt x="85" y="116"/>
                  </a:lnTo>
                  <a:lnTo>
                    <a:pt x="97" y="116"/>
                  </a:lnTo>
                  <a:lnTo>
                    <a:pt x="106" y="116"/>
                  </a:lnTo>
                  <a:lnTo>
                    <a:pt x="120" y="122"/>
                  </a:lnTo>
                  <a:lnTo>
                    <a:pt x="120" y="126"/>
                  </a:lnTo>
                  <a:lnTo>
                    <a:pt x="141" y="139"/>
                  </a:lnTo>
                  <a:lnTo>
                    <a:pt x="156" y="145"/>
                  </a:lnTo>
                  <a:lnTo>
                    <a:pt x="162" y="151"/>
                  </a:lnTo>
                  <a:lnTo>
                    <a:pt x="183" y="149"/>
                  </a:lnTo>
                  <a:lnTo>
                    <a:pt x="197" y="149"/>
                  </a:lnTo>
                  <a:lnTo>
                    <a:pt x="203" y="149"/>
                  </a:lnTo>
                  <a:lnTo>
                    <a:pt x="216" y="141"/>
                  </a:lnTo>
                  <a:lnTo>
                    <a:pt x="228" y="141"/>
                  </a:lnTo>
                  <a:lnTo>
                    <a:pt x="228" y="132"/>
                  </a:lnTo>
                  <a:lnTo>
                    <a:pt x="228" y="132"/>
                  </a:lnTo>
                  <a:lnTo>
                    <a:pt x="230" y="139"/>
                  </a:lnTo>
                  <a:lnTo>
                    <a:pt x="230" y="141"/>
                  </a:lnTo>
                  <a:lnTo>
                    <a:pt x="230" y="139"/>
                  </a:lnTo>
                  <a:lnTo>
                    <a:pt x="228" y="114"/>
                  </a:lnTo>
                  <a:lnTo>
                    <a:pt x="220" y="10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6" name="Freeform 38">
              <a:extLst>
                <a:ext uri="{FF2B5EF4-FFF2-40B4-BE49-F238E27FC236}">
                  <a16:creationId xmlns:a16="http://schemas.microsoft.com/office/drawing/2014/main" id="{E2BA9FE0-51C7-2649-BEA6-CBABBC133CE6}"/>
                </a:ext>
              </a:extLst>
            </p:cNvPr>
            <p:cNvSpPr>
              <a:spLocks/>
            </p:cNvSpPr>
            <p:nvPr/>
          </p:nvSpPr>
          <p:spPr bwMode="auto">
            <a:xfrm>
              <a:off x="7844265" y="5038713"/>
              <a:ext cx="620015" cy="221962"/>
            </a:xfrm>
            <a:custGeom>
              <a:avLst/>
              <a:gdLst>
                <a:gd name="T0" fmla="*/ 293 w 419"/>
                <a:gd name="T1" fmla="*/ 112 h 150"/>
                <a:gd name="T2" fmla="*/ 311 w 419"/>
                <a:gd name="T3" fmla="*/ 110 h 150"/>
                <a:gd name="T4" fmla="*/ 311 w 419"/>
                <a:gd name="T5" fmla="*/ 104 h 150"/>
                <a:gd name="T6" fmla="*/ 334 w 419"/>
                <a:gd name="T7" fmla="*/ 102 h 150"/>
                <a:gd name="T8" fmla="*/ 332 w 419"/>
                <a:gd name="T9" fmla="*/ 88 h 150"/>
                <a:gd name="T10" fmla="*/ 344 w 419"/>
                <a:gd name="T11" fmla="*/ 73 h 150"/>
                <a:gd name="T12" fmla="*/ 365 w 419"/>
                <a:gd name="T13" fmla="*/ 79 h 150"/>
                <a:gd name="T14" fmla="*/ 378 w 419"/>
                <a:gd name="T15" fmla="*/ 79 h 150"/>
                <a:gd name="T16" fmla="*/ 392 w 419"/>
                <a:gd name="T17" fmla="*/ 77 h 150"/>
                <a:gd name="T18" fmla="*/ 417 w 419"/>
                <a:gd name="T19" fmla="*/ 61 h 150"/>
                <a:gd name="T20" fmla="*/ 390 w 419"/>
                <a:gd name="T21" fmla="*/ 44 h 150"/>
                <a:gd name="T22" fmla="*/ 388 w 419"/>
                <a:gd name="T23" fmla="*/ 23 h 150"/>
                <a:gd name="T24" fmla="*/ 374 w 419"/>
                <a:gd name="T25" fmla="*/ 17 h 150"/>
                <a:gd name="T26" fmla="*/ 355 w 419"/>
                <a:gd name="T27" fmla="*/ 25 h 150"/>
                <a:gd name="T28" fmla="*/ 347 w 419"/>
                <a:gd name="T29" fmla="*/ 13 h 150"/>
                <a:gd name="T30" fmla="*/ 332 w 419"/>
                <a:gd name="T31" fmla="*/ 0 h 150"/>
                <a:gd name="T32" fmla="*/ 317 w 419"/>
                <a:gd name="T33" fmla="*/ 0 h 150"/>
                <a:gd name="T34" fmla="*/ 305 w 419"/>
                <a:gd name="T35" fmla="*/ 15 h 150"/>
                <a:gd name="T36" fmla="*/ 291 w 419"/>
                <a:gd name="T37" fmla="*/ 2 h 150"/>
                <a:gd name="T38" fmla="*/ 286 w 419"/>
                <a:gd name="T39" fmla="*/ 17 h 150"/>
                <a:gd name="T40" fmla="*/ 264 w 419"/>
                <a:gd name="T41" fmla="*/ 13 h 150"/>
                <a:gd name="T42" fmla="*/ 245 w 419"/>
                <a:gd name="T43" fmla="*/ 27 h 150"/>
                <a:gd name="T44" fmla="*/ 218 w 419"/>
                <a:gd name="T45" fmla="*/ 29 h 150"/>
                <a:gd name="T46" fmla="*/ 210 w 419"/>
                <a:gd name="T47" fmla="*/ 17 h 150"/>
                <a:gd name="T48" fmla="*/ 176 w 419"/>
                <a:gd name="T49" fmla="*/ 19 h 150"/>
                <a:gd name="T50" fmla="*/ 166 w 419"/>
                <a:gd name="T51" fmla="*/ 11 h 150"/>
                <a:gd name="T52" fmla="*/ 135 w 419"/>
                <a:gd name="T53" fmla="*/ 21 h 150"/>
                <a:gd name="T54" fmla="*/ 116 w 419"/>
                <a:gd name="T55" fmla="*/ 23 h 150"/>
                <a:gd name="T56" fmla="*/ 102 w 419"/>
                <a:gd name="T57" fmla="*/ 17 h 150"/>
                <a:gd name="T58" fmla="*/ 69 w 419"/>
                <a:gd name="T59" fmla="*/ 19 h 150"/>
                <a:gd name="T60" fmla="*/ 40 w 419"/>
                <a:gd name="T61" fmla="*/ 7 h 150"/>
                <a:gd name="T62" fmla="*/ 27 w 419"/>
                <a:gd name="T63" fmla="*/ 29 h 150"/>
                <a:gd name="T64" fmla="*/ 8 w 419"/>
                <a:gd name="T65" fmla="*/ 29 h 150"/>
                <a:gd name="T66" fmla="*/ 0 w 419"/>
                <a:gd name="T67" fmla="*/ 44 h 150"/>
                <a:gd name="T68" fmla="*/ 35 w 419"/>
                <a:gd name="T69" fmla="*/ 48 h 150"/>
                <a:gd name="T70" fmla="*/ 56 w 419"/>
                <a:gd name="T71" fmla="*/ 46 h 150"/>
                <a:gd name="T72" fmla="*/ 83 w 419"/>
                <a:gd name="T73" fmla="*/ 52 h 150"/>
                <a:gd name="T74" fmla="*/ 104 w 419"/>
                <a:gd name="T75" fmla="*/ 65 h 150"/>
                <a:gd name="T76" fmla="*/ 120 w 419"/>
                <a:gd name="T77" fmla="*/ 90 h 150"/>
                <a:gd name="T78" fmla="*/ 149 w 419"/>
                <a:gd name="T79" fmla="*/ 115 h 150"/>
                <a:gd name="T80" fmla="*/ 137 w 419"/>
                <a:gd name="T81" fmla="*/ 137 h 150"/>
                <a:gd name="T82" fmla="*/ 145 w 419"/>
                <a:gd name="T83" fmla="*/ 150 h 150"/>
                <a:gd name="T84" fmla="*/ 158 w 419"/>
                <a:gd name="T85" fmla="*/ 141 h 150"/>
                <a:gd name="T86" fmla="*/ 197 w 419"/>
                <a:gd name="T87" fmla="*/ 133 h 150"/>
                <a:gd name="T88" fmla="*/ 224 w 419"/>
                <a:gd name="T89" fmla="*/ 131 h 150"/>
                <a:gd name="T90" fmla="*/ 232 w 419"/>
                <a:gd name="T91" fmla="*/ 144 h 150"/>
                <a:gd name="T92" fmla="*/ 266 w 419"/>
                <a:gd name="T93" fmla="*/ 12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9" h="150">
                  <a:moveTo>
                    <a:pt x="266" y="127"/>
                  </a:moveTo>
                  <a:lnTo>
                    <a:pt x="278" y="119"/>
                  </a:lnTo>
                  <a:lnTo>
                    <a:pt x="293" y="112"/>
                  </a:lnTo>
                  <a:lnTo>
                    <a:pt x="305" y="110"/>
                  </a:lnTo>
                  <a:lnTo>
                    <a:pt x="305" y="110"/>
                  </a:lnTo>
                  <a:lnTo>
                    <a:pt x="311" y="110"/>
                  </a:lnTo>
                  <a:lnTo>
                    <a:pt x="311" y="110"/>
                  </a:lnTo>
                  <a:lnTo>
                    <a:pt x="311" y="104"/>
                  </a:lnTo>
                  <a:lnTo>
                    <a:pt x="311" y="104"/>
                  </a:lnTo>
                  <a:lnTo>
                    <a:pt x="326" y="102"/>
                  </a:lnTo>
                  <a:lnTo>
                    <a:pt x="332" y="102"/>
                  </a:lnTo>
                  <a:lnTo>
                    <a:pt x="334" y="102"/>
                  </a:lnTo>
                  <a:lnTo>
                    <a:pt x="332" y="96"/>
                  </a:lnTo>
                  <a:lnTo>
                    <a:pt x="332" y="88"/>
                  </a:lnTo>
                  <a:lnTo>
                    <a:pt x="332" y="88"/>
                  </a:lnTo>
                  <a:lnTo>
                    <a:pt x="336" y="88"/>
                  </a:lnTo>
                  <a:lnTo>
                    <a:pt x="338" y="88"/>
                  </a:lnTo>
                  <a:lnTo>
                    <a:pt x="344" y="73"/>
                  </a:lnTo>
                  <a:lnTo>
                    <a:pt x="349" y="67"/>
                  </a:lnTo>
                  <a:lnTo>
                    <a:pt x="351" y="67"/>
                  </a:lnTo>
                  <a:lnTo>
                    <a:pt x="365" y="79"/>
                  </a:lnTo>
                  <a:lnTo>
                    <a:pt x="369" y="79"/>
                  </a:lnTo>
                  <a:lnTo>
                    <a:pt x="378" y="79"/>
                  </a:lnTo>
                  <a:lnTo>
                    <a:pt x="378" y="79"/>
                  </a:lnTo>
                  <a:lnTo>
                    <a:pt x="392" y="83"/>
                  </a:lnTo>
                  <a:lnTo>
                    <a:pt x="392" y="83"/>
                  </a:lnTo>
                  <a:lnTo>
                    <a:pt x="392" y="77"/>
                  </a:lnTo>
                  <a:lnTo>
                    <a:pt x="411" y="75"/>
                  </a:lnTo>
                  <a:lnTo>
                    <a:pt x="419" y="75"/>
                  </a:lnTo>
                  <a:lnTo>
                    <a:pt x="417" y="61"/>
                  </a:lnTo>
                  <a:lnTo>
                    <a:pt x="417" y="56"/>
                  </a:lnTo>
                  <a:lnTo>
                    <a:pt x="409" y="50"/>
                  </a:lnTo>
                  <a:lnTo>
                    <a:pt x="390" y="44"/>
                  </a:lnTo>
                  <a:lnTo>
                    <a:pt x="390" y="38"/>
                  </a:lnTo>
                  <a:lnTo>
                    <a:pt x="388" y="23"/>
                  </a:lnTo>
                  <a:lnTo>
                    <a:pt x="388" y="23"/>
                  </a:lnTo>
                  <a:lnTo>
                    <a:pt x="394" y="23"/>
                  </a:lnTo>
                  <a:lnTo>
                    <a:pt x="394" y="23"/>
                  </a:lnTo>
                  <a:lnTo>
                    <a:pt x="374" y="17"/>
                  </a:lnTo>
                  <a:lnTo>
                    <a:pt x="369" y="19"/>
                  </a:lnTo>
                  <a:lnTo>
                    <a:pt x="367" y="19"/>
                  </a:lnTo>
                  <a:lnTo>
                    <a:pt x="355" y="25"/>
                  </a:lnTo>
                  <a:lnTo>
                    <a:pt x="355" y="25"/>
                  </a:lnTo>
                  <a:lnTo>
                    <a:pt x="347" y="19"/>
                  </a:lnTo>
                  <a:lnTo>
                    <a:pt x="347" y="13"/>
                  </a:lnTo>
                  <a:lnTo>
                    <a:pt x="347" y="7"/>
                  </a:lnTo>
                  <a:lnTo>
                    <a:pt x="332" y="0"/>
                  </a:lnTo>
                  <a:lnTo>
                    <a:pt x="332" y="0"/>
                  </a:lnTo>
                  <a:lnTo>
                    <a:pt x="328" y="0"/>
                  </a:lnTo>
                  <a:lnTo>
                    <a:pt x="317" y="0"/>
                  </a:lnTo>
                  <a:lnTo>
                    <a:pt x="317" y="0"/>
                  </a:lnTo>
                  <a:lnTo>
                    <a:pt x="320" y="9"/>
                  </a:lnTo>
                  <a:lnTo>
                    <a:pt x="305" y="15"/>
                  </a:lnTo>
                  <a:lnTo>
                    <a:pt x="305" y="15"/>
                  </a:lnTo>
                  <a:lnTo>
                    <a:pt x="305" y="2"/>
                  </a:lnTo>
                  <a:lnTo>
                    <a:pt x="299" y="2"/>
                  </a:lnTo>
                  <a:lnTo>
                    <a:pt x="291" y="2"/>
                  </a:lnTo>
                  <a:lnTo>
                    <a:pt x="291" y="2"/>
                  </a:lnTo>
                  <a:lnTo>
                    <a:pt x="293" y="11"/>
                  </a:lnTo>
                  <a:lnTo>
                    <a:pt x="286" y="17"/>
                  </a:lnTo>
                  <a:lnTo>
                    <a:pt x="284" y="17"/>
                  </a:lnTo>
                  <a:lnTo>
                    <a:pt x="278" y="17"/>
                  </a:lnTo>
                  <a:lnTo>
                    <a:pt x="264" y="13"/>
                  </a:lnTo>
                  <a:lnTo>
                    <a:pt x="264" y="13"/>
                  </a:lnTo>
                  <a:lnTo>
                    <a:pt x="251" y="19"/>
                  </a:lnTo>
                  <a:lnTo>
                    <a:pt x="245" y="27"/>
                  </a:lnTo>
                  <a:lnTo>
                    <a:pt x="232" y="27"/>
                  </a:lnTo>
                  <a:lnTo>
                    <a:pt x="226" y="27"/>
                  </a:lnTo>
                  <a:lnTo>
                    <a:pt x="218" y="29"/>
                  </a:lnTo>
                  <a:lnTo>
                    <a:pt x="226" y="21"/>
                  </a:lnTo>
                  <a:lnTo>
                    <a:pt x="218" y="15"/>
                  </a:lnTo>
                  <a:lnTo>
                    <a:pt x="210" y="17"/>
                  </a:lnTo>
                  <a:lnTo>
                    <a:pt x="197" y="17"/>
                  </a:lnTo>
                  <a:lnTo>
                    <a:pt x="197" y="17"/>
                  </a:lnTo>
                  <a:lnTo>
                    <a:pt x="176" y="19"/>
                  </a:lnTo>
                  <a:lnTo>
                    <a:pt x="176" y="19"/>
                  </a:lnTo>
                  <a:lnTo>
                    <a:pt x="168" y="11"/>
                  </a:lnTo>
                  <a:lnTo>
                    <a:pt x="166" y="11"/>
                  </a:lnTo>
                  <a:lnTo>
                    <a:pt x="162" y="13"/>
                  </a:lnTo>
                  <a:lnTo>
                    <a:pt x="143" y="21"/>
                  </a:lnTo>
                  <a:lnTo>
                    <a:pt x="135" y="21"/>
                  </a:lnTo>
                  <a:lnTo>
                    <a:pt x="131" y="21"/>
                  </a:lnTo>
                  <a:lnTo>
                    <a:pt x="116" y="23"/>
                  </a:lnTo>
                  <a:lnTo>
                    <a:pt x="116" y="23"/>
                  </a:lnTo>
                  <a:lnTo>
                    <a:pt x="108" y="23"/>
                  </a:lnTo>
                  <a:lnTo>
                    <a:pt x="108" y="23"/>
                  </a:lnTo>
                  <a:lnTo>
                    <a:pt x="102" y="17"/>
                  </a:lnTo>
                  <a:lnTo>
                    <a:pt x="102" y="17"/>
                  </a:lnTo>
                  <a:lnTo>
                    <a:pt x="75" y="19"/>
                  </a:lnTo>
                  <a:lnTo>
                    <a:pt x="69" y="19"/>
                  </a:lnTo>
                  <a:lnTo>
                    <a:pt x="69" y="19"/>
                  </a:lnTo>
                  <a:lnTo>
                    <a:pt x="54" y="13"/>
                  </a:lnTo>
                  <a:lnTo>
                    <a:pt x="40" y="7"/>
                  </a:lnTo>
                  <a:lnTo>
                    <a:pt x="40" y="7"/>
                  </a:lnTo>
                  <a:lnTo>
                    <a:pt x="35" y="21"/>
                  </a:lnTo>
                  <a:lnTo>
                    <a:pt x="27" y="29"/>
                  </a:lnTo>
                  <a:lnTo>
                    <a:pt x="27" y="29"/>
                  </a:lnTo>
                  <a:lnTo>
                    <a:pt x="15" y="29"/>
                  </a:lnTo>
                  <a:lnTo>
                    <a:pt x="8" y="29"/>
                  </a:lnTo>
                  <a:lnTo>
                    <a:pt x="8" y="29"/>
                  </a:lnTo>
                  <a:lnTo>
                    <a:pt x="2" y="44"/>
                  </a:lnTo>
                  <a:lnTo>
                    <a:pt x="0" y="44"/>
                  </a:lnTo>
                  <a:lnTo>
                    <a:pt x="23" y="50"/>
                  </a:lnTo>
                  <a:lnTo>
                    <a:pt x="29" y="48"/>
                  </a:lnTo>
                  <a:lnTo>
                    <a:pt x="35" y="48"/>
                  </a:lnTo>
                  <a:lnTo>
                    <a:pt x="42" y="54"/>
                  </a:lnTo>
                  <a:lnTo>
                    <a:pt x="50" y="54"/>
                  </a:lnTo>
                  <a:lnTo>
                    <a:pt x="56" y="46"/>
                  </a:lnTo>
                  <a:lnTo>
                    <a:pt x="62" y="46"/>
                  </a:lnTo>
                  <a:lnTo>
                    <a:pt x="71" y="52"/>
                  </a:lnTo>
                  <a:lnTo>
                    <a:pt x="83" y="52"/>
                  </a:lnTo>
                  <a:lnTo>
                    <a:pt x="85" y="65"/>
                  </a:lnTo>
                  <a:lnTo>
                    <a:pt x="91" y="65"/>
                  </a:lnTo>
                  <a:lnTo>
                    <a:pt x="104" y="65"/>
                  </a:lnTo>
                  <a:lnTo>
                    <a:pt x="112" y="71"/>
                  </a:lnTo>
                  <a:lnTo>
                    <a:pt x="112" y="77"/>
                  </a:lnTo>
                  <a:lnTo>
                    <a:pt x="120" y="90"/>
                  </a:lnTo>
                  <a:lnTo>
                    <a:pt x="127" y="96"/>
                  </a:lnTo>
                  <a:lnTo>
                    <a:pt x="141" y="108"/>
                  </a:lnTo>
                  <a:lnTo>
                    <a:pt x="149" y="115"/>
                  </a:lnTo>
                  <a:lnTo>
                    <a:pt x="149" y="123"/>
                  </a:lnTo>
                  <a:lnTo>
                    <a:pt x="143" y="123"/>
                  </a:lnTo>
                  <a:lnTo>
                    <a:pt x="137" y="137"/>
                  </a:lnTo>
                  <a:lnTo>
                    <a:pt x="137" y="144"/>
                  </a:lnTo>
                  <a:lnTo>
                    <a:pt x="137" y="150"/>
                  </a:lnTo>
                  <a:lnTo>
                    <a:pt x="145" y="150"/>
                  </a:lnTo>
                  <a:lnTo>
                    <a:pt x="145" y="141"/>
                  </a:lnTo>
                  <a:lnTo>
                    <a:pt x="149" y="141"/>
                  </a:lnTo>
                  <a:lnTo>
                    <a:pt x="158" y="141"/>
                  </a:lnTo>
                  <a:lnTo>
                    <a:pt x="185" y="139"/>
                  </a:lnTo>
                  <a:lnTo>
                    <a:pt x="191" y="133"/>
                  </a:lnTo>
                  <a:lnTo>
                    <a:pt x="197" y="133"/>
                  </a:lnTo>
                  <a:lnTo>
                    <a:pt x="203" y="125"/>
                  </a:lnTo>
                  <a:lnTo>
                    <a:pt x="218" y="131"/>
                  </a:lnTo>
                  <a:lnTo>
                    <a:pt x="224" y="131"/>
                  </a:lnTo>
                  <a:lnTo>
                    <a:pt x="226" y="137"/>
                  </a:lnTo>
                  <a:lnTo>
                    <a:pt x="226" y="144"/>
                  </a:lnTo>
                  <a:lnTo>
                    <a:pt x="232" y="144"/>
                  </a:lnTo>
                  <a:lnTo>
                    <a:pt x="247" y="141"/>
                  </a:lnTo>
                  <a:lnTo>
                    <a:pt x="247" y="141"/>
                  </a:lnTo>
                  <a:lnTo>
                    <a:pt x="266" y="12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7" name="Freeform 88">
              <a:extLst>
                <a:ext uri="{FF2B5EF4-FFF2-40B4-BE49-F238E27FC236}">
                  <a16:creationId xmlns:a16="http://schemas.microsoft.com/office/drawing/2014/main" id="{A8C30D81-CAFA-CA4D-BAF6-1150D0100D0F}"/>
                </a:ext>
              </a:extLst>
            </p:cNvPr>
            <p:cNvSpPr>
              <a:spLocks/>
            </p:cNvSpPr>
            <p:nvPr/>
          </p:nvSpPr>
          <p:spPr bwMode="auto">
            <a:xfrm>
              <a:off x="5926512" y="2614889"/>
              <a:ext cx="48832" cy="65109"/>
            </a:xfrm>
            <a:custGeom>
              <a:avLst/>
              <a:gdLst>
                <a:gd name="T0" fmla="*/ 8 w 33"/>
                <a:gd name="T1" fmla="*/ 38 h 44"/>
                <a:gd name="T2" fmla="*/ 8 w 33"/>
                <a:gd name="T3" fmla="*/ 44 h 44"/>
                <a:gd name="T4" fmla="*/ 14 w 33"/>
                <a:gd name="T5" fmla="*/ 36 h 44"/>
                <a:gd name="T6" fmla="*/ 14 w 33"/>
                <a:gd name="T7" fmla="*/ 29 h 44"/>
                <a:gd name="T8" fmla="*/ 20 w 33"/>
                <a:gd name="T9" fmla="*/ 29 h 44"/>
                <a:gd name="T10" fmla="*/ 27 w 33"/>
                <a:gd name="T11" fmla="*/ 29 h 44"/>
                <a:gd name="T12" fmla="*/ 33 w 33"/>
                <a:gd name="T13" fmla="*/ 9 h 44"/>
                <a:gd name="T14" fmla="*/ 24 w 33"/>
                <a:gd name="T15" fmla="*/ 0 h 44"/>
                <a:gd name="T16" fmla="*/ 18 w 33"/>
                <a:gd name="T17" fmla="*/ 2 h 44"/>
                <a:gd name="T18" fmla="*/ 20 w 33"/>
                <a:gd name="T19" fmla="*/ 9 h 44"/>
                <a:gd name="T20" fmla="*/ 12 w 33"/>
                <a:gd name="T21" fmla="*/ 9 h 44"/>
                <a:gd name="T22" fmla="*/ 6 w 33"/>
                <a:gd name="T23" fmla="*/ 11 h 44"/>
                <a:gd name="T24" fmla="*/ 6 w 33"/>
                <a:gd name="T25" fmla="*/ 17 h 44"/>
                <a:gd name="T26" fmla="*/ 6 w 33"/>
                <a:gd name="T27" fmla="*/ 23 h 44"/>
                <a:gd name="T28" fmla="*/ 0 w 33"/>
                <a:gd name="T29" fmla="*/ 29 h 44"/>
                <a:gd name="T30" fmla="*/ 8 w 33"/>
                <a:gd name="T31"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44">
                  <a:moveTo>
                    <a:pt x="8" y="38"/>
                  </a:moveTo>
                  <a:lnTo>
                    <a:pt x="8" y="44"/>
                  </a:lnTo>
                  <a:lnTo>
                    <a:pt x="14" y="36"/>
                  </a:lnTo>
                  <a:lnTo>
                    <a:pt x="14" y="29"/>
                  </a:lnTo>
                  <a:lnTo>
                    <a:pt x="20" y="29"/>
                  </a:lnTo>
                  <a:lnTo>
                    <a:pt x="27" y="29"/>
                  </a:lnTo>
                  <a:lnTo>
                    <a:pt x="33" y="9"/>
                  </a:lnTo>
                  <a:lnTo>
                    <a:pt x="24" y="0"/>
                  </a:lnTo>
                  <a:lnTo>
                    <a:pt x="18" y="2"/>
                  </a:lnTo>
                  <a:lnTo>
                    <a:pt x="20" y="9"/>
                  </a:lnTo>
                  <a:lnTo>
                    <a:pt x="12" y="9"/>
                  </a:lnTo>
                  <a:lnTo>
                    <a:pt x="6" y="11"/>
                  </a:lnTo>
                  <a:lnTo>
                    <a:pt x="6" y="17"/>
                  </a:lnTo>
                  <a:lnTo>
                    <a:pt x="6" y="23"/>
                  </a:lnTo>
                  <a:lnTo>
                    <a:pt x="0" y="29"/>
                  </a:lnTo>
                  <a:lnTo>
                    <a:pt x="8" y="38"/>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8" name="Freeform 89">
              <a:extLst>
                <a:ext uri="{FF2B5EF4-FFF2-40B4-BE49-F238E27FC236}">
                  <a16:creationId xmlns:a16="http://schemas.microsoft.com/office/drawing/2014/main" id="{2C313420-FB65-CA43-ADE1-3862F24D9EF9}"/>
                </a:ext>
              </a:extLst>
            </p:cNvPr>
            <p:cNvSpPr>
              <a:spLocks/>
            </p:cNvSpPr>
            <p:nvPr/>
          </p:nvSpPr>
          <p:spPr bwMode="auto">
            <a:xfrm>
              <a:off x="5269503" y="2388486"/>
              <a:ext cx="1208955" cy="1456071"/>
            </a:xfrm>
            <a:custGeom>
              <a:avLst/>
              <a:gdLst>
                <a:gd name="T0" fmla="*/ 296 w 817"/>
                <a:gd name="T1" fmla="*/ 832 h 984"/>
                <a:gd name="T2" fmla="*/ 305 w 817"/>
                <a:gd name="T3" fmla="*/ 743 h 984"/>
                <a:gd name="T4" fmla="*/ 292 w 817"/>
                <a:gd name="T5" fmla="*/ 674 h 984"/>
                <a:gd name="T6" fmla="*/ 294 w 817"/>
                <a:gd name="T7" fmla="*/ 585 h 984"/>
                <a:gd name="T8" fmla="*/ 334 w 817"/>
                <a:gd name="T9" fmla="*/ 562 h 984"/>
                <a:gd name="T10" fmla="*/ 350 w 817"/>
                <a:gd name="T11" fmla="*/ 504 h 984"/>
                <a:gd name="T12" fmla="*/ 379 w 817"/>
                <a:gd name="T13" fmla="*/ 421 h 984"/>
                <a:gd name="T14" fmla="*/ 435 w 817"/>
                <a:gd name="T15" fmla="*/ 342 h 984"/>
                <a:gd name="T16" fmla="*/ 456 w 817"/>
                <a:gd name="T17" fmla="*/ 272 h 984"/>
                <a:gd name="T18" fmla="*/ 489 w 817"/>
                <a:gd name="T19" fmla="*/ 243 h 984"/>
                <a:gd name="T20" fmla="*/ 522 w 817"/>
                <a:gd name="T21" fmla="*/ 213 h 984"/>
                <a:gd name="T22" fmla="*/ 547 w 817"/>
                <a:gd name="T23" fmla="*/ 189 h 984"/>
                <a:gd name="T24" fmla="*/ 560 w 817"/>
                <a:gd name="T25" fmla="*/ 162 h 984"/>
                <a:gd name="T26" fmla="*/ 603 w 817"/>
                <a:gd name="T27" fmla="*/ 193 h 984"/>
                <a:gd name="T28" fmla="*/ 666 w 817"/>
                <a:gd name="T29" fmla="*/ 195 h 984"/>
                <a:gd name="T30" fmla="*/ 688 w 817"/>
                <a:gd name="T31" fmla="*/ 132 h 984"/>
                <a:gd name="T32" fmla="*/ 726 w 817"/>
                <a:gd name="T33" fmla="*/ 81 h 984"/>
                <a:gd name="T34" fmla="*/ 769 w 817"/>
                <a:gd name="T35" fmla="*/ 112 h 984"/>
                <a:gd name="T36" fmla="*/ 769 w 817"/>
                <a:gd name="T37" fmla="*/ 159 h 984"/>
                <a:gd name="T38" fmla="*/ 815 w 817"/>
                <a:gd name="T39" fmla="*/ 81 h 984"/>
                <a:gd name="T40" fmla="*/ 805 w 817"/>
                <a:gd name="T41" fmla="*/ 41 h 984"/>
                <a:gd name="T42" fmla="*/ 748 w 817"/>
                <a:gd name="T43" fmla="*/ 18 h 984"/>
                <a:gd name="T44" fmla="*/ 728 w 817"/>
                <a:gd name="T45" fmla="*/ 0 h 984"/>
                <a:gd name="T46" fmla="*/ 688 w 817"/>
                <a:gd name="T47" fmla="*/ 43 h 984"/>
                <a:gd name="T48" fmla="*/ 668 w 817"/>
                <a:gd name="T49" fmla="*/ 45 h 984"/>
                <a:gd name="T50" fmla="*/ 674 w 817"/>
                <a:gd name="T51" fmla="*/ 16 h 984"/>
                <a:gd name="T52" fmla="*/ 634 w 817"/>
                <a:gd name="T53" fmla="*/ 39 h 984"/>
                <a:gd name="T54" fmla="*/ 595 w 817"/>
                <a:gd name="T55" fmla="*/ 70 h 984"/>
                <a:gd name="T56" fmla="*/ 562 w 817"/>
                <a:gd name="T57" fmla="*/ 87 h 984"/>
                <a:gd name="T58" fmla="*/ 543 w 817"/>
                <a:gd name="T59" fmla="*/ 135 h 984"/>
                <a:gd name="T60" fmla="*/ 518 w 817"/>
                <a:gd name="T61" fmla="*/ 172 h 984"/>
                <a:gd name="T62" fmla="*/ 485 w 817"/>
                <a:gd name="T63" fmla="*/ 186 h 984"/>
                <a:gd name="T64" fmla="*/ 468 w 817"/>
                <a:gd name="T65" fmla="*/ 230 h 984"/>
                <a:gd name="T66" fmla="*/ 431 w 817"/>
                <a:gd name="T67" fmla="*/ 280 h 984"/>
                <a:gd name="T68" fmla="*/ 408 w 817"/>
                <a:gd name="T69" fmla="*/ 261 h 984"/>
                <a:gd name="T70" fmla="*/ 383 w 817"/>
                <a:gd name="T71" fmla="*/ 290 h 984"/>
                <a:gd name="T72" fmla="*/ 398 w 817"/>
                <a:gd name="T73" fmla="*/ 311 h 984"/>
                <a:gd name="T74" fmla="*/ 352 w 817"/>
                <a:gd name="T75" fmla="*/ 348 h 984"/>
                <a:gd name="T76" fmla="*/ 342 w 817"/>
                <a:gd name="T77" fmla="*/ 390 h 984"/>
                <a:gd name="T78" fmla="*/ 323 w 817"/>
                <a:gd name="T79" fmla="*/ 417 h 984"/>
                <a:gd name="T80" fmla="*/ 298 w 817"/>
                <a:gd name="T81" fmla="*/ 454 h 984"/>
                <a:gd name="T82" fmla="*/ 282 w 817"/>
                <a:gd name="T83" fmla="*/ 504 h 984"/>
                <a:gd name="T84" fmla="*/ 261 w 817"/>
                <a:gd name="T85" fmla="*/ 510 h 984"/>
                <a:gd name="T86" fmla="*/ 217 w 817"/>
                <a:gd name="T87" fmla="*/ 562 h 984"/>
                <a:gd name="T88" fmla="*/ 178 w 817"/>
                <a:gd name="T89" fmla="*/ 593 h 984"/>
                <a:gd name="T90" fmla="*/ 153 w 817"/>
                <a:gd name="T91" fmla="*/ 622 h 984"/>
                <a:gd name="T92" fmla="*/ 120 w 817"/>
                <a:gd name="T93" fmla="*/ 645 h 984"/>
                <a:gd name="T94" fmla="*/ 72 w 817"/>
                <a:gd name="T95" fmla="*/ 662 h 984"/>
                <a:gd name="T96" fmla="*/ 33 w 817"/>
                <a:gd name="T97" fmla="*/ 672 h 984"/>
                <a:gd name="T98" fmla="*/ 20 w 817"/>
                <a:gd name="T99" fmla="*/ 705 h 984"/>
                <a:gd name="T100" fmla="*/ 37 w 817"/>
                <a:gd name="T101" fmla="*/ 747 h 984"/>
                <a:gd name="T102" fmla="*/ 18 w 817"/>
                <a:gd name="T103" fmla="*/ 774 h 984"/>
                <a:gd name="T104" fmla="*/ 29 w 817"/>
                <a:gd name="T105" fmla="*/ 816 h 984"/>
                <a:gd name="T106" fmla="*/ 31 w 817"/>
                <a:gd name="T107" fmla="*/ 851 h 984"/>
                <a:gd name="T108" fmla="*/ 18 w 817"/>
                <a:gd name="T109" fmla="*/ 872 h 984"/>
                <a:gd name="T110" fmla="*/ 14 w 817"/>
                <a:gd name="T111" fmla="*/ 913 h 984"/>
                <a:gd name="T112" fmla="*/ 60 w 817"/>
                <a:gd name="T113" fmla="*/ 971 h 984"/>
                <a:gd name="T114" fmla="*/ 134 w 817"/>
                <a:gd name="T115" fmla="*/ 953 h 984"/>
                <a:gd name="T116" fmla="*/ 201 w 817"/>
                <a:gd name="T117" fmla="*/ 928 h 984"/>
                <a:gd name="T118" fmla="*/ 236 w 817"/>
                <a:gd name="T119" fmla="*/ 849 h 984"/>
                <a:gd name="T120" fmla="*/ 265 w 817"/>
                <a:gd name="T121" fmla="*/ 874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17" h="984">
                  <a:moveTo>
                    <a:pt x="265" y="874"/>
                  </a:moveTo>
                  <a:lnTo>
                    <a:pt x="271" y="867"/>
                  </a:lnTo>
                  <a:lnTo>
                    <a:pt x="271" y="859"/>
                  </a:lnTo>
                  <a:lnTo>
                    <a:pt x="278" y="853"/>
                  </a:lnTo>
                  <a:lnTo>
                    <a:pt x="286" y="853"/>
                  </a:lnTo>
                  <a:lnTo>
                    <a:pt x="286" y="853"/>
                  </a:lnTo>
                  <a:lnTo>
                    <a:pt x="292" y="853"/>
                  </a:lnTo>
                  <a:lnTo>
                    <a:pt x="296" y="832"/>
                  </a:lnTo>
                  <a:lnTo>
                    <a:pt x="296" y="809"/>
                  </a:lnTo>
                  <a:lnTo>
                    <a:pt x="294" y="803"/>
                  </a:lnTo>
                  <a:lnTo>
                    <a:pt x="294" y="797"/>
                  </a:lnTo>
                  <a:lnTo>
                    <a:pt x="288" y="784"/>
                  </a:lnTo>
                  <a:lnTo>
                    <a:pt x="286" y="776"/>
                  </a:lnTo>
                  <a:lnTo>
                    <a:pt x="307" y="762"/>
                  </a:lnTo>
                  <a:lnTo>
                    <a:pt x="305" y="755"/>
                  </a:lnTo>
                  <a:lnTo>
                    <a:pt x="305" y="743"/>
                  </a:lnTo>
                  <a:lnTo>
                    <a:pt x="305" y="735"/>
                  </a:lnTo>
                  <a:lnTo>
                    <a:pt x="296" y="728"/>
                  </a:lnTo>
                  <a:lnTo>
                    <a:pt x="290" y="722"/>
                  </a:lnTo>
                  <a:lnTo>
                    <a:pt x="288" y="714"/>
                  </a:lnTo>
                  <a:lnTo>
                    <a:pt x="288" y="708"/>
                  </a:lnTo>
                  <a:lnTo>
                    <a:pt x="294" y="695"/>
                  </a:lnTo>
                  <a:lnTo>
                    <a:pt x="294" y="687"/>
                  </a:lnTo>
                  <a:lnTo>
                    <a:pt x="292" y="674"/>
                  </a:lnTo>
                  <a:lnTo>
                    <a:pt x="286" y="668"/>
                  </a:lnTo>
                  <a:lnTo>
                    <a:pt x="286" y="660"/>
                  </a:lnTo>
                  <a:lnTo>
                    <a:pt x="284" y="647"/>
                  </a:lnTo>
                  <a:lnTo>
                    <a:pt x="290" y="639"/>
                  </a:lnTo>
                  <a:lnTo>
                    <a:pt x="290" y="627"/>
                  </a:lnTo>
                  <a:lnTo>
                    <a:pt x="288" y="612"/>
                  </a:lnTo>
                  <a:lnTo>
                    <a:pt x="288" y="600"/>
                  </a:lnTo>
                  <a:lnTo>
                    <a:pt x="294" y="585"/>
                  </a:lnTo>
                  <a:lnTo>
                    <a:pt x="300" y="577"/>
                  </a:lnTo>
                  <a:lnTo>
                    <a:pt x="313" y="568"/>
                  </a:lnTo>
                  <a:lnTo>
                    <a:pt x="313" y="571"/>
                  </a:lnTo>
                  <a:lnTo>
                    <a:pt x="315" y="568"/>
                  </a:lnTo>
                  <a:lnTo>
                    <a:pt x="315" y="577"/>
                  </a:lnTo>
                  <a:lnTo>
                    <a:pt x="321" y="575"/>
                  </a:lnTo>
                  <a:lnTo>
                    <a:pt x="327" y="568"/>
                  </a:lnTo>
                  <a:lnTo>
                    <a:pt x="334" y="562"/>
                  </a:lnTo>
                  <a:lnTo>
                    <a:pt x="340" y="560"/>
                  </a:lnTo>
                  <a:lnTo>
                    <a:pt x="354" y="560"/>
                  </a:lnTo>
                  <a:lnTo>
                    <a:pt x="361" y="552"/>
                  </a:lnTo>
                  <a:lnTo>
                    <a:pt x="352" y="539"/>
                  </a:lnTo>
                  <a:lnTo>
                    <a:pt x="352" y="533"/>
                  </a:lnTo>
                  <a:lnTo>
                    <a:pt x="352" y="525"/>
                  </a:lnTo>
                  <a:lnTo>
                    <a:pt x="344" y="512"/>
                  </a:lnTo>
                  <a:lnTo>
                    <a:pt x="350" y="504"/>
                  </a:lnTo>
                  <a:lnTo>
                    <a:pt x="363" y="498"/>
                  </a:lnTo>
                  <a:lnTo>
                    <a:pt x="363" y="490"/>
                  </a:lnTo>
                  <a:lnTo>
                    <a:pt x="367" y="469"/>
                  </a:lnTo>
                  <a:lnTo>
                    <a:pt x="367" y="463"/>
                  </a:lnTo>
                  <a:lnTo>
                    <a:pt x="367" y="456"/>
                  </a:lnTo>
                  <a:lnTo>
                    <a:pt x="367" y="442"/>
                  </a:lnTo>
                  <a:lnTo>
                    <a:pt x="373" y="436"/>
                  </a:lnTo>
                  <a:lnTo>
                    <a:pt x="379" y="421"/>
                  </a:lnTo>
                  <a:lnTo>
                    <a:pt x="377" y="407"/>
                  </a:lnTo>
                  <a:lnTo>
                    <a:pt x="390" y="400"/>
                  </a:lnTo>
                  <a:lnTo>
                    <a:pt x="404" y="392"/>
                  </a:lnTo>
                  <a:lnTo>
                    <a:pt x="410" y="386"/>
                  </a:lnTo>
                  <a:lnTo>
                    <a:pt x="410" y="377"/>
                  </a:lnTo>
                  <a:lnTo>
                    <a:pt x="408" y="365"/>
                  </a:lnTo>
                  <a:lnTo>
                    <a:pt x="421" y="357"/>
                  </a:lnTo>
                  <a:lnTo>
                    <a:pt x="435" y="342"/>
                  </a:lnTo>
                  <a:lnTo>
                    <a:pt x="433" y="336"/>
                  </a:lnTo>
                  <a:lnTo>
                    <a:pt x="439" y="328"/>
                  </a:lnTo>
                  <a:lnTo>
                    <a:pt x="433" y="315"/>
                  </a:lnTo>
                  <a:lnTo>
                    <a:pt x="425" y="309"/>
                  </a:lnTo>
                  <a:lnTo>
                    <a:pt x="431" y="301"/>
                  </a:lnTo>
                  <a:lnTo>
                    <a:pt x="437" y="294"/>
                  </a:lnTo>
                  <a:lnTo>
                    <a:pt x="458" y="278"/>
                  </a:lnTo>
                  <a:lnTo>
                    <a:pt x="456" y="272"/>
                  </a:lnTo>
                  <a:lnTo>
                    <a:pt x="462" y="257"/>
                  </a:lnTo>
                  <a:lnTo>
                    <a:pt x="464" y="257"/>
                  </a:lnTo>
                  <a:lnTo>
                    <a:pt x="464" y="257"/>
                  </a:lnTo>
                  <a:lnTo>
                    <a:pt x="471" y="257"/>
                  </a:lnTo>
                  <a:lnTo>
                    <a:pt x="485" y="263"/>
                  </a:lnTo>
                  <a:lnTo>
                    <a:pt x="491" y="261"/>
                  </a:lnTo>
                  <a:lnTo>
                    <a:pt x="489" y="255"/>
                  </a:lnTo>
                  <a:lnTo>
                    <a:pt x="489" y="243"/>
                  </a:lnTo>
                  <a:lnTo>
                    <a:pt x="502" y="234"/>
                  </a:lnTo>
                  <a:lnTo>
                    <a:pt x="504" y="234"/>
                  </a:lnTo>
                  <a:lnTo>
                    <a:pt x="504" y="234"/>
                  </a:lnTo>
                  <a:lnTo>
                    <a:pt x="510" y="240"/>
                  </a:lnTo>
                  <a:lnTo>
                    <a:pt x="516" y="240"/>
                  </a:lnTo>
                  <a:lnTo>
                    <a:pt x="516" y="234"/>
                  </a:lnTo>
                  <a:lnTo>
                    <a:pt x="520" y="211"/>
                  </a:lnTo>
                  <a:lnTo>
                    <a:pt x="522" y="213"/>
                  </a:lnTo>
                  <a:lnTo>
                    <a:pt x="522" y="211"/>
                  </a:lnTo>
                  <a:lnTo>
                    <a:pt x="535" y="218"/>
                  </a:lnTo>
                  <a:lnTo>
                    <a:pt x="535" y="211"/>
                  </a:lnTo>
                  <a:lnTo>
                    <a:pt x="535" y="197"/>
                  </a:lnTo>
                  <a:lnTo>
                    <a:pt x="533" y="191"/>
                  </a:lnTo>
                  <a:lnTo>
                    <a:pt x="535" y="191"/>
                  </a:lnTo>
                  <a:lnTo>
                    <a:pt x="535" y="191"/>
                  </a:lnTo>
                  <a:lnTo>
                    <a:pt x="547" y="189"/>
                  </a:lnTo>
                  <a:lnTo>
                    <a:pt x="547" y="176"/>
                  </a:lnTo>
                  <a:lnTo>
                    <a:pt x="553" y="162"/>
                  </a:lnTo>
                  <a:lnTo>
                    <a:pt x="553" y="162"/>
                  </a:lnTo>
                  <a:lnTo>
                    <a:pt x="553" y="162"/>
                  </a:lnTo>
                  <a:lnTo>
                    <a:pt x="558" y="162"/>
                  </a:lnTo>
                  <a:lnTo>
                    <a:pt x="560" y="162"/>
                  </a:lnTo>
                  <a:lnTo>
                    <a:pt x="560" y="162"/>
                  </a:lnTo>
                  <a:lnTo>
                    <a:pt x="560" y="162"/>
                  </a:lnTo>
                  <a:lnTo>
                    <a:pt x="568" y="168"/>
                  </a:lnTo>
                  <a:lnTo>
                    <a:pt x="580" y="174"/>
                  </a:lnTo>
                  <a:lnTo>
                    <a:pt x="583" y="180"/>
                  </a:lnTo>
                  <a:lnTo>
                    <a:pt x="589" y="195"/>
                  </a:lnTo>
                  <a:lnTo>
                    <a:pt x="593" y="193"/>
                  </a:lnTo>
                  <a:lnTo>
                    <a:pt x="597" y="193"/>
                  </a:lnTo>
                  <a:lnTo>
                    <a:pt x="601" y="193"/>
                  </a:lnTo>
                  <a:lnTo>
                    <a:pt x="603" y="193"/>
                  </a:lnTo>
                  <a:lnTo>
                    <a:pt x="610" y="199"/>
                  </a:lnTo>
                  <a:lnTo>
                    <a:pt x="630" y="199"/>
                  </a:lnTo>
                  <a:lnTo>
                    <a:pt x="636" y="191"/>
                  </a:lnTo>
                  <a:lnTo>
                    <a:pt x="639" y="191"/>
                  </a:lnTo>
                  <a:lnTo>
                    <a:pt x="639" y="191"/>
                  </a:lnTo>
                  <a:lnTo>
                    <a:pt x="645" y="191"/>
                  </a:lnTo>
                  <a:lnTo>
                    <a:pt x="653" y="203"/>
                  </a:lnTo>
                  <a:lnTo>
                    <a:pt x="666" y="195"/>
                  </a:lnTo>
                  <a:lnTo>
                    <a:pt x="672" y="195"/>
                  </a:lnTo>
                  <a:lnTo>
                    <a:pt x="672" y="189"/>
                  </a:lnTo>
                  <a:lnTo>
                    <a:pt x="678" y="174"/>
                  </a:lnTo>
                  <a:lnTo>
                    <a:pt x="684" y="166"/>
                  </a:lnTo>
                  <a:lnTo>
                    <a:pt x="682" y="159"/>
                  </a:lnTo>
                  <a:lnTo>
                    <a:pt x="682" y="153"/>
                  </a:lnTo>
                  <a:lnTo>
                    <a:pt x="682" y="147"/>
                  </a:lnTo>
                  <a:lnTo>
                    <a:pt x="688" y="132"/>
                  </a:lnTo>
                  <a:lnTo>
                    <a:pt x="686" y="105"/>
                  </a:lnTo>
                  <a:lnTo>
                    <a:pt x="692" y="97"/>
                  </a:lnTo>
                  <a:lnTo>
                    <a:pt x="692" y="97"/>
                  </a:lnTo>
                  <a:lnTo>
                    <a:pt x="692" y="97"/>
                  </a:lnTo>
                  <a:lnTo>
                    <a:pt x="699" y="97"/>
                  </a:lnTo>
                  <a:lnTo>
                    <a:pt x="705" y="97"/>
                  </a:lnTo>
                  <a:lnTo>
                    <a:pt x="719" y="89"/>
                  </a:lnTo>
                  <a:lnTo>
                    <a:pt x="726" y="81"/>
                  </a:lnTo>
                  <a:lnTo>
                    <a:pt x="730" y="81"/>
                  </a:lnTo>
                  <a:lnTo>
                    <a:pt x="734" y="81"/>
                  </a:lnTo>
                  <a:lnTo>
                    <a:pt x="728" y="95"/>
                  </a:lnTo>
                  <a:lnTo>
                    <a:pt x="748" y="99"/>
                  </a:lnTo>
                  <a:lnTo>
                    <a:pt x="753" y="99"/>
                  </a:lnTo>
                  <a:lnTo>
                    <a:pt x="755" y="99"/>
                  </a:lnTo>
                  <a:lnTo>
                    <a:pt x="763" y="105"/>
                  </a:lnTo>
                  <a:lnTo>
                    <a:pt x="769" y="112"/>
                  </a:lnTo>
                  <a:lnTo>
                    <a:pt x="769" y="120"/>
                  </a:lnTo>
                  <a:lnTo>
                    <a:pt x="763" y="126"/>
                  </a:lnTo>
                  <a:lnTo>
                    <a:pt x="765" y="141"/>
                  </a:lnTo>
                  <a:lnTo>
                    <a:pt x="765" y="147"/>
                  </a:lnTo>
                  <a:lnTo>
                    <a:pt x="765" y="153"/>
                  </a:lnTo>
                  <a:lnTo>
                    <a:pt x="765" y="159"/>
                  </a:lnTo>
                  <a:lnTo>
                    <a:pt x="767" y="159"/>
                  </a:lnTo>
                  <a:lnTo>
                    <a:pt x="769" y="159"/>
                  </a:lnTo>
                  <a:lnTo>
                    <a:pt x="773" y="159"/>
                  </a:lnTo>
                  <a:lnTo>
                    <a:pt x="773" y="135"/>
                  </a:lnTo>
                  <a:lnTo>
                    <a:pt x="782" y="120"/>
                  </a:lnTo>
                  <a:lnTo>
                    <a:pt x="796" y="110"/>
                  </a:lnTo>
                  <a:lnTo>
                    <a:pt x="813" y="105"/>
                  </a:lnTo>
                  <a:lnTo>
                    <a:pt x="813" y="101"/>
                  </a:lnTo>
                  <a:lnTo>
                    <a:pt x="817" y="81"/>
                  </a:lnTo>
                  <a:lnTo>
                    <a:pt x="815" y="81"/>
                  </a:lnTo>
                  <a:lnTo>
                    <a:pt x="800" y="83"/>
                  </a:lnTo>
                  <a:lnTo>
                    <a:pt x="794" y="83"/>
                  </a:lnTo>
                  <a:lnTo>
                    <a:pt x="800" y="76"/>
                  </a:lnTo>
                  <a:lnTo>
                    <a:pt x="800" y="62"/>
                  </a:lnTo>
                  <a:lnTo>
                    <a:pt x="792" y="56"/>
                  </a:lnTo>
                  <a:lnTo>
                    <a:pt x="798" y="56"/>
                  </a:lnTo>
                  <a:lnTo>
                    <a:pt x="807" y="49"/>
                  </a:lnTo>
                  <a:lnTo>
                    <a:pt x="805" y="41"/>
                  </a:lnTo>
                  <a:lnTo>
                    <a:pt x="805" y="35"/>
                  </a:lnTo>
                  <a:lnTo>
                    <a:pt x="798" y="35"/>
                  </a:lnTo>
                  <a:lnTo>
                    <a:pt x="798" y="29"/>
                  </a:lnTo>
                  <a:lnTo>
                    <a:pt x="784" y="29"/>
                  </a:lnTo>
                  <a:lnTo>
                    <a:pt x="771" y="37"/>
                  </a:lnTo>
                  <a:lnTo>
                    <a:pt x="769" y="22"/>
                  </a:lnTo>
                  <a:lnTo>
                    <a:pt x="757" y="25"/>
                  </a:lnTo>
                  <a:lnTo>
                    <a:pt x="748" y="18"/>
                  </a:lnTo>
                  <a:lnTo>
                    <a:pt x="736" y="33"/>
                  </a:lnTo>
                  <a:lnTo>
                    <a:pt x="736" y="39"/>
                  </a:lnTo>
                  <a:lnTo>
                    <a:pt x="730" y="47"/>
                  </a:lnTo>
                  <a:lnTo>
                    <a:pt x="722" y="33"/>
                  </a:lnTo>
                  <a:lnTo>
                    <a:pt x="722" y="27"/>
                  </a:lnTo>
                  <a:lnTo>
                    <a:pt x="728" y="18"/>
                  </a:lnTo>
                  <a:lnTo>
                    <a:pt x="728" y="12"/>
                  </a:lnTo>
                  <a:lnTo>
                    <a:pt x="728" y="0"/>
                  </a:lnTo>
                  <a:lnTo>
                    <a:pt x="719" y="0"/>
                  </a:lnTo>
                  <a:lnTo>
                    <a:pt x="707" y="14"/>
                  </a:lnTo>
                  <a:lnTo>
                    <a:pt x="707" y="20"/>
                  </a:lnTo>
                  <a:lnTo>
                    <a:pt x="695" y="29"/>
                  </a:lnTo>
                  <a:lnTo>
                    <a:pt x="695" y="49"/>
                  </a:lnTo>
                  <a:lnTo>
                    <a:pt x="697" y="56"/>
                  </a:lnTo>
                  <a:lnTo>
                    <a:pt x="688" y="49"/>
                  </a:lnTo>
                  <a:lnTo>
                    <a:pt x="688" y="43"/>
                  </a:lnTo>
                  <a:lnTo>
                    <a:pt x="682" y="37"/>
                  </a:lnTo>
                  <a:lnTo>
                    <a:pt x="680" y="29"/>
                  </a:lnTo>
                  <a:lnTo>
                    <a:pt x="680" y="22"/>
                  </a:lnTo>
                  <a:lnTo>
                    <a:pt x="680" y="16"/>
                  </a:lnTo>
                  <a:lnTo>
                    <a:pt x="674" y="16"/>
                  </a:lnTo>
                  <a:lnTo>
                    <a:pt x="674" y="22"/>
                  </a:lnTo>
                  <a:lnTo>
                    <a:pt x="674" y="31"/>
                  </a:lnTo>
                  <a:lnTo>
                    <a:pt x="668" y="45"/>
                  </a:lnTo>
                  <a:lnTo>
                    <a:pt x="661" y="58"/>
                  </a:lnTo>
                  <a:lnTo>
                    <a:pt x="655" y="72"/>
                  </a:lnTo>
                  <a:lnTo>
                    <a:pt x="655" y="66"/>
                  </a:lnTo>
                  <a:lnTo>
                    <a:pt x="655" y="60"/>
                  </a:lnTo>
                  <a:lnTo>
                    <a:pt x="655" y="45"/>
                  </a:lnTo>
                  <a:lnTo>
                    <a:pt x="668" y="37"/>
                  </a:lnTo>
                  <a:lnTo>
                    <a:pt x="668" y="31"/>
                  </a:lnTo>
                  <a:lnTo>
                    <a:pt x="674" y="16"/>
                  </a:lnTo>
                  <a:lnTo>
                    <a:pt x="680" y="10"/>
                  </a:lnTo>
                  <a:lnTo>
                    <a:pt x="672" y="4"/>
                  </a:lnTo>
                  <a:lnTo>
                    <a:pt x="653" y="18"/>
                  </a:lnTo>
                  <a:lnTo>
                    <a:pt x="645" y="12"/>
                  </a:lnTo>
                  <a:lnTo>
                    <a:pt x="639" y="18"/>
                  </a:lnTo>
                  <a:lnTo>
                    <a:pt x="639" y="25"/>
                  </a:lnTo>
                  <a:lnTo>
                    <a:pt x="653" y="31"/>
                  </a:lnTo>
                  <a:lnTo>
                    <a:pt x="634" y="39"/>
                  </a:lnTo>
                  <a:lnTo>
                    <a:pt x="626" y="33"/>
                  </a:lnTo>
                  <a:lnTo>
                    <a:pt x="620" y="41"/>
                  </a:lnTo>
                  <a:lnTo>
                    <a:pt x="620" y="54"/>
                  </a:lnTo>
                  <a:lnTo>
                    <a:pt x="614" y="56"/>
                  </a:lnTo>
                  <a:lnTo>
                    <a:pt x="622" y="62"/>
                  </a:lnTo>
                  <a:lnTo>
                    <a:pt x="607" y="76"/>
                  </a:lnTo>
                  <a:lnTo>
                    <a:pt x="601" y="64"/>
                  </a:lnTo>
                  <a:lnTo>
                    <a:pt x="595" y="70"/>
                  </a:lnTo>
                  <a:lnTo>
                    <a:pt x="595" y="76"/>
                  </a:lnTo>
                  <a:lnTo>
                    <a:pt x="595" y="85"/>
                  </a:lnTo>
                  <a:lnTo>
                    <a:pt x="589" y="91"/>
                  </a:lnTo>
                  <a:lnTo>
                    <a:pt x="583" y="85"/>
                  </a:lnTo>
                  <a:lnTo>
                    <a:pt x="574" y="85"/>
                  </a:lnTo>
                  <a:lnTo>
                    <a:pt x="574" y="93"/>
                  </a:lnTo>
                  <a:lnTo>
                    <a:pt x="568" y="85"/>
                  </a:lnTo>
                  <a:lnTo>
                    <a:pt x="562" y="87"/>
                  </a:lnTo>
                  <a:lnTo>
                    <a:pt x="556" y="93"/>
                  </a:lnTo>
                  <a:lnTo>
                    <a:pt x="556" y="99"/>
                  </a:lnTo>
                  <a:lnTo>
                    <a:pt x="549" y="101"/>
                  </a:lnTo>
                  <a:lnTo>
                    <a:pt x="541" y="108"/>
                  </a:lnTo>
                  <a:lnTo>
                    <a:pt x="543" y="122"/>
                  </a:lnTo>
                  <a:lnTo>
                    <a:pt x="549" y="128"/>
                  </a:lnTo>
                  <a:lnTo>
                    <a:pt x="551" y="143"/>
                  </a:lnTo>
                  <a:lnTo>
                    <a:pt x="543" y="135"/>
                  </a:lnTo>
                  <a:lnTo>
                    <a:pt x="537" y="128"/>
                  </a:lnTo>
                  <a:lnTo>
                    <a:pt x="531" y="128"/>
                  </a:lnTo>
                  <a:lnTo>
                    <a:pt x="524" y="143"/>
                  </a:lnTo>
                  <a:lnTo>
                    <a:pt x="516" y="130"/>
                  </a:lnTo>
                  <a:lnTo>
                    <a:pt x="510" y="137"/>
                  </a:lnTo>
                  <a:lnTo>
                    <a:pt x="510" y="151"/>
                  </a:lnTo>
                  <a:lnTo>
                    <a:pt x="518" y="164"/>
                  </a:lnTo>
                  <a:lnTo>
                    <a:pt x="518" y="172"/>
                  </a:lnTo>
                  <a:lnTo>
                    <a:pt x="512" y="166"/>
                  </a:lnTo>
                  <a:lnTo>
                    <a:pt x="504" y="151"/>
                  </a:lnTo>
                  <a:lnTo>
                    <a:pt x="506" y="166"/>
                  </a:lnTo>
                  <a:lnTo>
                    <a:pt x="500" y="180"/>
                  </a:lnTo>
                  <a:lnTo>
                    <a:pt x="491" y="174"/>
                  </a:lnTo>
                  <a:lnTo>
                    <a:pt x="491" y="159"/>
                  </a:lnTo>
                  <a:lnTo>
                    <a:pt x="485" y="168"/>
                  </a:lnTo>
                  <a:lnTo>
                    <a:pt x="485" y="186"/>
                  </a:lnTo>
                  <a:lnTo>
                    <a:pt x="479" y="189"/>
                  </a:lnTo>
                  <a:lnTo>
                    <a:pt x="473" y="189"/>
                  </a:lnTo>
                  <a:lnTo>
                    <a:pt x="466" y="195"/>
                  </a:lnTo>
                  <a:lnTo>
                    <a:pt x="473" y="203"/>
                  </a:lnTo>
                  <a:lnTo>
                    <a:pt x="466" y="209"/>
                  </a:lnTo>
                  <a:lnTo>
                    <a:pt x="460" y="216"/>
                  </a:lnTo>
                  <a:lnTo>
                    <a:pt x="460" y="224"/>
                  </a:lnTo>
                  <a:lnTo>
                    <a:pt x="468" y="230"/>
                  </a:lnTo>
                  <a:lnTo>
                    <a:pt x="462" y="236"/>
                  </a:lnTo>
                  <a:lnTo>
                    <a:pt x="441" y="238"/>
                  </a:lnTo>
                  <a:lnTo>
                    <a:pt x="441" y="232"/>
                  </a:lnTo>
                  <a:lnTo>
                    <a:pt x="433" y="238"/>
                  </a:lnTo>
                  <a:lnTo>
                    <a:pt x="435" y="245"/>
                  </a:lnTo>
                  <a:lnTo>
                    <a:pt x="435" y="259"/>
                  </a:lnTo>
                  <a:lnTo>
                    <a:pt x="435" y="265"/>
                  </a:lnTo>
                  <a:lnTo>
                    <a:pt x="431" y="280"/>
                  </a:lnTo>
                  <a:lnTo>
                    <a:pt x="429" y="265"/>
                  </a:lnTo>
                  <a:lnTo>
                    <a:pt x="429" y="253"/>
                  </a:lnTo>
                  <a:lnTo>
                    <a:pt x="429" y="247"/>
                  </a:lnTo>
                  <a:lnTo>
                    <a:pt x="423" y="253"/>
                  </a:lnTo>
                  <a:lnTo>
                    <a:pt x="414" y="255"/>
                  </a:lnTo>
                  <a:lnTo>
                    <a:pt x="408" y="255"/>
                  </a:lnTo>
                  <a:lnTo>
                    <a:pt x="402" y="261"/>
                  </a:lnTo>
                  <a:lnTo>
                    <a:pt x="408" y="261"/>
                  </a:lnTo>
                  <a:lnTo>
                    <a:pt x="417" y="267"/>
                  </a:lnTo>
                  <a:lnTo>
                    <a:pt x="417" y="274"/>
                  </a:lnTo>
                  <a:lnTo>
                    <a:pt x="408" y="267"/>
                  </a:lnTo>
                  <a:lnTo>
                    <a:pt x="402" y="276"/>
                  </a:lnTo>
                  <a:lnTo>
                    <a:pt x="396" y="270"/>
                  </a:lnTo>
                  <a:lnTo>
                    <a:pt x="388" y="270"/>
                  </a:lnTo>
                  <a:lnTo>
                    <a:pt x="390" y="282"/>
                  </a:lnTo>
                  <a:lnTo>
                    <a:pt x="383" y="290"/>
                  </a:lnTo>
                  <a:lnTo>
                    <a:pt x="402" y="282"/>
                  </a:lnTo>
                  <a:lnTo>
                    <a:pt x="410" y="288"/>
                  </a:lnTo>
                  <a:lnTo>
                    <a:pt x="410" y="294"/>
                  </a:lnTo>
                  <a:lnTo>
                    <a:pt x="398" y="296"/>
                  </a:lnTo>
                  <a:lnTo>
                    <a:pt x="390" y="296"/>
                  </a:lnTo>
                  <a:lnTo>
                    <a:pt x="383" y="305"/>
                  </a:lnTo>
                  <a:lnTo>
                    <a:pt x="385" y="311"/>
                  </a:lnTo>
                  <a:lnTo>
                    <a:pt x="398" y="311"/>
                  </a:lnTo>
                  <a:lnTo>
                    <a:pt x="400" y="323"/>
                  </a:lnTo>
                  <a:lnTo>
                    <a:pt x="392" y="323"/>
                  </a:lnTo>
                  <a:lnTo>
                    <a:pt x="385" y="323"/>
                  </a:lnTo>
                  <a:lnTo>
                    <a:pt x="379" y="332"/>
                  </a:lnTo>
                  <a:lnTo>
                    <a:pt x="373" y="340"/>
                  </a:lnTo>
                  <a:lnTo>
                    <a:pt x="358" y="334"/>
                  </a:lnTo>
                  <a:lnTo>
                    <a:pt x="352" y="340"/>
                  </a:lnTo>
                  <a:lnTo>
                    <a:pt x="352" y="348"/>
                  </a:lnTo>
                  <a:lnTo>
                    <a:pt x="352" y="355"/>
                  </a:lnTo>
                  <a:lnTo>
                    <a:pt x="346" y="355"/>
                  </a:lnTo>
                  <a:lnTo>
                    <a:pt x="340" y="361"/>
                  </a:lnTo>
                  <a:lnTo>
                    <a:pt x="348" y="369"/>
                  </a:lnTo>
                  <a:lnTo>
                    <a:pt x="342" y="375"/>
                  </a:lnTo>
                  <a:lnTo>
                    <a:pt x="327" y="377"/>
                  </a:lnTo>
                  <a:lnTo>
                    <a:pt x="336" y="384"/>
                  </a:lnTo>
                  <a:lnTo>
                    <a:pt x="342" y="390"/>
                  </a:lnTo>
                  <a:lnTo>
                    <a:pt x="348" y="382"/>
                  </a:lnTo>
                  <a:lnTo>
                    <a:pt x="350" y="396"/>
                  </a:lnTo>
                  <a:lnTo>
                    <a:pt x="336" y="396"/>
                  </a:lnTo>
                  <a:lnTo>
                    <a:pt x="329" y="396"/>
                  </a:lnTo>
                  <a:lnTo>
                    <a:pt x="329" y="404"/>
                  </a:lnTo>
                  <a:lnTo>
                    <a:pt x="336" y="411"/>
                  </a:lnTo>
                  <a:lnTo>
                    <a:pt x="329" y="417"/>
                  </a:lnTo>
                  <a:lnTo>
                    <a:pt x="323" y="417"/>
                  </a:lnTo>
                  <a:lnTo>
                    <a:pt x="317" y="425"/>
                  </a:lnTo>
                  <a:lnTo>
                    <a:pt x="311" y="434"/>
                  </a:lnTo>
                  <a:lnTo>
                    <a:pt x="317" y="440"/>
                  </a:lnTo>
                  <a:lnTo>
                    <a:pt x="319" y="446"/>
                  </a:lnTo>
                  <a:lnTo>
                    <a:pt x="313" y="452"/>
                  </a:lnTo>
                  <a:lnTo>
                    <a:pt x="305" y="446"/>
                  </a:lnTo>
                  <a:lnTo>
                    <a:pt x="305" y="440"/>
                  </a:lnTo>
                  <a:lnTo>
                    <a:pt x="298" y="454"/>
                  </a:lnTo>
                  <a:lnTo>
                    <a:pt x="298" y="461"/>
                  </a:lnTo>
                  <a:lnTo>
                    <a:pt x="307" y="461"/>
                  </a:lnTo>
                  <a:lnTo>
                    <a:pt x="307" y="473"/>
                  </a:lnTo>
                  <a:lnTo>
                    <a:pt x="300" y="481"/>
                  </a:lnTo>
                  <a:lnTo>
                    <a:pt x="294" y="481"/>
                  </a:lnTo>
                  <a:lnTo>
                    <a:pt x="294" y="496"/>
                  </a:lnTo>
                  <a:lnTo>
                    <a:pt x="288" y="502"/>
                  </a:lnTo>
                  <a:lnTo>
                    <a:pt x="282" y="504"/>
                  </a:lnTo>
                  <a:lnTo>
                    <a:pt x="282" y="510"/>
                  </a:lnTo>
                  <a:lnTo>
                    <a:pt x="288" y="508"/>
                  </a:lnTo>
                  <a:lnTo>
                    <a:pt x="290" y="517"/>
                  </a:lnTo>
                  <a:lnTo>
                    <a:pt x="290" y="523"/>
                  </a:lnTo>
                  <a:lnTo>
                    <a:pt x="284" y="531"/>
                  </a:lnTo>
                  <a:lnTo>
                    <a:pt x="269" y="525"/>
                  </a:lnTo>
                  <a:lnTo>
                    <a:pt x="269" y="519"/>
                  </a:lnTo>
                  <a:lnTo>
                    <a:pt x="261" y="510"/>
                  </a:lnTo>
                  <a:lnTo>
                    <a:pt x="255" y="519"/>
                  </a:lnTo>
                  <a:lnTo>
                    <a:pt x="249" y="527"/>
                  </a:lnTo>
                  <a:lnTo>
                    <a:pt x="242" y="527"/>
                  </a:lnTo>
                  <a:lnTo>
                    <a:pt x="234" y="527"/>
                  </a:lnTo>
                  <a:lnTo>
                    <a:pt x="236" y="541"/>
                  </a:lnTo>
                  <a:lnTo>
                    <a:pt x="228" y="548"/>
                  </a:lnTo>
                  <a:lnTo>
                    <a:pt x="224" y="562"/>
                  </a:lnTo>
                  <a:lnTo>
                    <a:pt x="217" y="562"/>
                  </a:lnTo>
                  <a:lnTo>
                    <a:pt x="209" y="562"/>
                  </a:lnTo>
                  <a:lnTo>
                    <a:pt x="211" y="571"/>
                  </a:lnTo>
                  <a:lnTo>
                    <a:pt x="211" y="583"/>
                  </a:lnTo>
                  <a:lnTo>
                    <a:pt x="205" y="577"/>
                  </a:lnTo>
                  <a:lnTo>
                    <a:pt x="197" y="585"/>
                  </a:lnTo>
                  <a:lnTo>
                    <a:pt x="190" y="591"/>
                  </a:lnTo>
                  <a:lnTo>
                    <a:pt x="184" y="585"/>
                  </a:lnTo>
                  <a:lnTo>
                    <a:pt x="178" y="593"/>
                  </a:lnTo>
                  <a:lnTo>
                    <a:pt x="172" y="600"/>
                  </a:lnTo>
                  <a:lnTo>
                    <a:pt x="166" y="600"/>
                  </a:lnTo>
                  <a:lnTo>
                    <a:pt x="166" y="614"/>
                  </a:lnTo>
                  <a:lnTo>
                    <a:pt x="157" y="608"/>
                  </a:lnTo>
                  <a:lnTo>
                    <a:pt x="151" y="608"/>
                  </a:lnTo>
                  <a:lnTo>
                    <a:pt x="159" y="614"/>
                  </a:lnTo>
                  <a:lnTo>
                    <a:pt x="159" y="622"/>
                  </a:lnTo>
                  <a:lnTo>
                    <a:pt x="153" y="622"/>
                  </a:lnTo>
                  <a:lnTo>
                    <a:pt x="145" y="616"/>
                  </a:lnTo>
                  <a:lnTo>
                    <a:pt x="139" y="622"/>
                  </a:lnTo>
                  <a:lnTo>
                    <a:pt x="132" y="625"/>
                  </a:lnTo>
                  <a:lnTo>
                    <a:pt x="124" y="625"/>
                  </a:lnTo>
                  <a:lnTo>
                    <a:pt x="118" y="625"/>
                  </a:lnTo>
                  <a:lnTo>
                    <a:pt x="118" y="631"/>
                  </a:lnTo>
                  <a:lnTo>
                    <a:pt x="126" y="643"/>
                  </a:lnTo>
                  <a:lnTo>
                    <a:pt x="120" y="645"/>
                  </a:lnTo>
                  <a:lnTo>
                    <a:pt x="112" y="645"/>
                  </a:lnTo>
                  <a:lnTo>
                    <a:pt x="97" y="639"/>
                  </a:lnTo>
                  <a:lnTo>
                    <a:pt x="91" y="639"/>
                  </a:lnTo>
                  <a:lnTo>
                    <a:pt x="85" y="647"/>
                  </a:lnTo>
                  <a:lnTo>
                    <a:pt x="93" y="654"/>
                  </a:lnTo>
                  <a:lnTo>
                    <a:pt x="93" y="660"/>
                  </a:lnTo>
                  <a:lnTo>
                    <a:pt x="87" y="662"/>
                  </a:lnTo>
                  <a:lnTo>
                    <a:pt x="72" y="662"/>
                  </a:lnTo>
                  <a:lnTo>
                    <a:pt x="66" y="676"/>
                  </a:lnTo>
                  <a:lnTo>
                    <a:pt x="66" y="662"/>
                  </a:lnTo>
                  <a:lnTo>
                    <a:pt x="60" y="664"/>
                  </a:lnTo>
                  <a:lnTo>
                    <a:pt x="51" y="670"/>
                  </a:lnTo>
                  <a:lnTo>
                    <a:pt x="45" y="664"/>
                  </a:lnTo>
                  <a:lnTo>
                    <a:pt x="39" y="664"/>
                  </a:lnTo>
                  <a:lnTo>
                    <a:pt x="33" y="664"/>
                  </a:lnTo>
                  <a:lnTo>
                    <a:pt x="33" y="672"/>
                  </a:lnTo>
                  <a:lnTo>
                    <a:pt x="33" y="679"/>
                  </a:lnTo>
                  <a:lnTo>
                    <a:pt x="39" y="685"/>
                  </a:lnTo>
                  <a:lnTo>
                    <a:pt x="47" y="685"/>
                  </a:lnTo>
                  <a:lnTo>
                    <a:pt x="47" y="691"/>
                  </a:lnTo>
                  <a:lnTo>
                    <a:pt x="41" y="691"/>
                  </a:lnTo>
                  <a:lnTo>
                    <a:pt x="35" y="699"/>
                  </a:lnTo>
                  <a:lnTo>
                    <a:pt x="20" y="699"/>
                  </a:lnTo>
                  <a:lnTo>
                    <a:pt x="20" y="705"/>
                  </a:lnTo>
                  <a:lnTo>
                    <a:pt x="29" y="714"/>
                  </a:lnTo>
                  <a:lnTo>
                    <a:pt x="29" y="720"/>
                  </a:lnTo>
                  <a:lnTo>
                    <a:pt x="14" y="714"/>
                  </a:lnTo>
                  <a:lnTo>
                    <a:pt x="14" y="720"/>
                  </a:lnTo>
                  <a:lnTo>
                    <a:pt x="16" y="728"/>
                  </a:lnTo>
                  <a:lnTo>
                    <a:pt x="22" y="741"/>
                  </a:lnTo>
                  <a:lnTo>
                    <a:pt x="37" y="739"/>
                  </a:lnTo>
                  <a:lnTo>
                    <a:pt x="37" y="747"/>
                  </a:lnTo>
                  <a:lnTo>
                    <a:pt x="31" y="747"/>
                  </a:lnTo>
                  <a:lnTo>
                    <a:pt x="16" y="741"/>
                  </a:lnTo>
                  <a:lnTo>
                    <a:pt x="16" y="749"/>
                  </a:lnTo>
                  <a:lnTo>
                    <a:pt x="18" y="755"/>
                  </a:lnTo>
                  <a:lnTo>
                    <a:pt x="24" y="768"/>
                  </a:lnTo>
                  <a:lnTo>
                    <a:pt x="33" y="774"/>
                  </a:lnTo>
                  <a:lnTo>
                    <a:pt x="27" y="782"/>
                  </a:lnTo>
                  <a:lnTo>
                    <a:pt x="18" y="774"/>
                  </a:lnTo>
                  <a:lnTo>
                    <a:pt x="12" y="782"/>
                  </a:lnTo>
                  <a:lnTo>
                    <a:pt x="12" y="789"/>
                  </a:lnTo>
                  <a:lnTo>
                    <a:pt x="27" y="795"/>
                  </a:lnTo>
                  <a:lnTo>
                    <a:pt x="20" y="795"/>
                  </a:lnTo>
                  <a:lnTo>
                    <a:pt x="14" y="797"/>
                  </a:lnTo>
                  <a:lnTo>
                    <a:pt x="14" y="803"/>
                  </a:lnTo>
                  <a:lnTo>
                    <a:pt x="20" y="809"/>
                  </a:lnTo>
                  <a:lnTo>
                    <a:pt x="29" y="816"/>
                  </a:lnTo>
                  <a:lnTo>
                    <a:pt x="43" y="816"/>
                  </a:lnTo>
                  <a:lnTo>
                    <a:pt x="56" y="807"/>
                  </a:lnTo>
                  <a:lnTo>
                    <a:pt x="43" y="822"/>
                  </a:lnTo>
                  <a:lnTo>
                    <a:pt x="37" y="828"/>
                  </a:lnTo>
                  <a:lnTo>
                    <a:pt x="29" y="836"/>
                  </a:lnTo>
                  <a:lnTo>
                    <a:pt x="45" y="849"/>
                  </a:lnTo>
                  <a:lnTo>
                    <a:pt x="37" y="849"/>
                  </a:lnTo>
                  <a:lnTo>
                    <a:pt x="31" y="851"/>
                  </a:lnTo>
                  <a:lnTo>
                    <a:pt x="24" y="857"/>
                  </a:lnTo>
                  <a:lnTo>
                    <a:pt x="16" y="851"/>
                  </a:lnTo>
                  <a:lnTo>
                    <a:pt x="10" y="851"/>
                  </a:lnTo>
                  <a:lnTo>
                    <a:pt x="4" y="865"/>
                  </a:lnTo>
                  <a:lnTo>
                    <a:pt x="6" y="872"/>
                  </a:lnTo>
                  <a:lnTo>
                    <a:pt x="0" y="886"/>
                  </a:lnTo>
                  <a:lnTo>
                    <a:pt x="6" y="892"/>
                  </a:lnTo>
                  <a:lnTo>
                    <a:pt x="18" y="872"/>
                  </a:lnTo>
                  <a:lnTo>
                    <a:pt x="33" y="870"/>
                  </a:lnTo>
                  <a:lnTo>
                    <a:pt x="33" y="878"/>
                  </a:lnTo>
                  <a:lnTo>
                    <a:pt x="33" y="890"/>
                  </a:lnTo>
                  <a:lnTo>
                    <a:pt x="27" y="892"/>
                  </a:lnTo>
                  <a:lnTo>
                    <a:pt x="29" y="905"/>
                  </a:lnTo>
                  <a:lnTo>
                    <a:pt x="22" y="911"/>
                  </a:lnTo>
                  <a:lnTo>
                    <a:pt x="20" y="905"/>
                  </a:lnTo>
                  <a:lnTo>
                    <a:pt x="14" y="913"/>
                  </a:lnTo>
                  <a:lnTo>
                    <a:pt x="16" y="919"/>
                  </a:lnTo>
                  <a:lnTo>
                    <a:pt x="16" y="934"/>
                  </a:lnTo>
                  <a:lnTo>
                    <a:pt x="16" y="940"/>
                  </a:lnTo>
                  <a:lnTo>
                    <a:pt x="31" y="953"/>
                  </a:lnTo>
                  <a:lnTo>
                    <a:pt x="51" y="959"/>
                  </a:lnTo>
                  <a:lnTo>
                    <a:pt x="39" y="971"/>
                  </a:lnTo>
                  <a:lnTo>
                    <a:pt x="54" y="980"/>
                  </a:lnTo>
                  <a:lnTo>
                    <a:pt x="60" y="971"/>
                  </a:lnTo>
                  <a:lnTo>
                    <a:pt x="60" y="984"/>
                  </a:lnTo>
                  <a:lnTo>
                    <a:pt x="81" y="984"/>
                  </a:lnTo>
                  <a:lnTo>
                    <a:pt x="95" y="982"/>
                  </a:lnTo>
                  <a:lnTo>
                    <a:pt x="110" y="975"/>
                  </a:lnTo>
                  <a:lnTo>
                    <a:pt x="110" y="982"/>
                  </a:lnTo>
                  <a:lnTo>
                    <a:pt x="122" y="973"/>
                  </a:lnTo>
                  <a:lnTo>
                    <a:pt x="128" y="965"/>
                  </a:lnTo>
                  <a:lnTo>
                    <a:pt x="134" y="953"/>
                  </a:lnTo>
                  <a:lnTo>
                    <a:pt x="141" y="944"/>
                  </a:lnTo>
                  <a:lnTo>
                    <a:pt x="161" y="936"/>
                  </a:lnTo>
                  <a:lnTo>
                    <a:pt x="161" y="930"/>
                  </a:lnTo>
                  <a:lnTo>
                    <a:pt x="166" y="921"/>
                  </a:lnTo>
                  <a:lnTo>
                    <a:pt x="180" y="921"/>
                  </a:lnTo>
                  <a:lnTo>
                    <a:pt x="180" y="928"/>
                  </a:lnTo>
                  <a:lnTo>
                    <a:pt x="188" y="934"/>
                  </a:lnTo>
                  <a:lnTo>
                    <a:pt x="201" y="928"/>
                  </a:lnTo>
                  <a:lnTo>
                    <a:pt x="201" y="913"/>
                  </a:lnTo>
                  <a:lnTo>
                    <a:pt x="213" y="899"/>
                  </a:lnTo>
                  <a:lnTo>
                    <a:pt x="211" y="884"/>
                  </a:lnTo>
                  <a:lnTo>
                    <a:pt x="205" y="880"/>
                  </a:lnTo>
                  <a:lnTo>
                    <a:pt x="217" y="863"/>
                  </a:lnTo>
                  <a:lnTo>
                    <a:pt x="224" y="857"/>
                  </a:lnTo>
                  <a:lnTo>
                    <a:pt x="230" y="849"/>
                  </a:lnTo>
                  <a:lnTo>
                    <a:pt x="236" y="849"/>
                  </a:lnTo>
                  <a:lnTo>
                    <a:pt x="238" y="863"/>
                  </a:lnTo>
                  <a:lnTo>
                    <a:pt x="232" y="870"/>
                  </a:lnTo>
                  <a:lnTo>
                    <a:pt x="226" y="870"/>
                  </a:lnTo>
                  <a:lnTo>
                    <a:pt x="226" y="884"/>
                  </a:lnTo>
                  <a:lnTo>
                    <a:pt x="232" y="884"/>
                  </a:lnTo>
                  <a:lnTo>
                    <a:pt x="253" y="894"/>
                  </a:lnTo>
                  <a:lnTo>
                    <a:pt x="267" y="880"/>
                  </a:lnTo>
                  <a:lnTo>
                    <a:pt x="265" y="874"/>
                  </a:lnTo>
                  <a:close/>
                </a:path>
              </a:pathLst>
            </a:custGeom>
            <a:solidFill>
              <a:schemeClr val="accent2"/>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9" name="Freeform 90">
              <a:extLst>
                <a:ext uri="{FF2B5EF4-FFF2-40B4-BE49-F238E27FC236}">
                  <a16:creationId xmlns:a16="http://schemas.microsoft.com/office/drawing/2014/main" id="{572EA5C2-F742-4B4C-ADFA-F3E355B6A67D}"/>
                </a:ext>
              </a:extLst>
            </p:cNvPr>
            <p:cNvSpPr>
              <a:spLocks/>
            </p:cNvSpPr>
            <p:nvPr/>
          </p:nvSpPr>
          <p:spPr bwMode="auto">
            <a:xfrm>
              <a:off x="5627602" y="3711380"/>
              <a:ext cx="28116" cy="42913"/>
            </a:xfrm>
            <a:custGeom>
              <a:avLst/>
              <a:gdLst>
                <a:gd name="T0" fmla="*/ 7 w 19"/>
                <a:gd name="T1" fmla="*/ 15 h 29"/>
                <a:gd name="T2" fmla="*/ 7 w 19"/>
                <a:gd name="T3" fmla="*/ 15 h 29"/>
                <a:gd name="T4" fmla="*/ 7 w 19"/>
                <a:gd name="T5" fmla="*/ 23 h 29"/>
                <a:gd name="T6" fmla="*/ 13 w 19"/>
                <a:gd name="T7" fmla="*/ 29 h 29"/>
                <a:gd name="T8" fmla="*/ 19 w 19"/>
                <a:gd name="T9" fmla="*/ 21 h 29"/>
                <a:gd name="T10" fmla="*/ 19 w 19"/>
                <a:gd name="T11" fmla="*/ 15 h 29"/>
                <a:gd name="T12" fmla="*/ 19 w 19"/>
                <a:gd name="T13" fmla="*/ 9 h 29"/>
                <a:gd name="T14" fmla="*/ 11 w 19"/>
                <a:gd name="T15" fmla="*/ 0 h 29"/>
                <a:gd name="T16" fmla="*/ 0 w 19"/>
                <a:gd name="T17" fmla="*/ 17 h 29"/>
                <a:gd name="T18" fmla="*/ 2 w 19"/>
                <a:gd name="T19" fmla="*/ 15 h 29"/>
                <a:gd name="T20" fmla="*/ 7 w 19"/>
                <a:gd name="T21" fmla="*/ 15 h 29"/>
                <a:gd name="T22" fmla="*/ 7 w 19"/>
                <a:gd name="T2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9">
                  <a:moveTo>
                    <a:pt x="7" y="15"/>
                  </a:moveTo>
                  <a:lnTo>
                    <a:pt x="7" y="15"/>
                  </a:lnTo>
                  <a:lnTo>
                    <a:pt x="7" y="23"/>
                  </a:lnTo>
                  <a:lnTo>
                    <a:pt x="13" y="29"/>
                  </a:lnTo>
                  <a:lnTo>
                    <a:pt x="19" y="21"/>
                  </a:lnTo>
                  <a:lnTo>
                    <a:pt x="19" y="15"/>
                  </a:lnTo>
                  <a:lnTo>
                    <a:pt x="19" y="9"/>
                  </a:lnTo>
                  <a:lnTo>
                    <a:pt x="11" y="0"/>
                  </a:lnTo>
                  <a:lnTo>
                    <a:pt x="0" y="17"/>
                  </a:lnTo>
                  <a:lnTo>
                    <a:pt x="2" y="15"/>
                  </a:lnTo>
                  <a:lnTo>
                    <a:pt x="7" y="15"/>
                  </a:lnTo>
                  <a:lnTo>
                    <a:pt x="7" y="1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0" name="Rectangle 91">
              <a:extLst>
                <a:ext uri="{FF2B5EF4-FFF2-40B4-BE49-F238E27FC236}">
                  <a16:creationId xmlns:a16="http://schemas.microsoft.com/office/drawing/2014/main" id="{8769002B-0D08-2B43-9037-19B7C89705EA}"/>
                </a:ext>
              </a:extLst>
            </p:cNvPr>
            <p:cNvSpPr>
              <a:spLocks noChangeArrowheads="1"/>
            </p:cNvSpPr>
            <p:nvPr/>
          </p:nvSpPr>
          <p:spPr bwMode="auto">
            <a:xfrm>
              <a:off x="5624642" y="3736536"/>
              <a:ext cx="2960" cy="1480"/>
            </a:xfrm>
            <a:prstGeom prst="rect">
              <a:avLst/>
            </a:prstGeom>
            <a:solidFill>
              <a:schemeClr val="tx2">
                <a:lumMod val="10000"/>
                <a:lumOff val="90000"/>
              </a:schemeClr>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1" name="Freeform 92">
              <a:extLst>
                <a:ext uri="{FF2B5EF4-FFF2-40B4-BE49-F238E27FC236}">
                  <a16:creationId xmlns:a16="http://schemas.microsoft.com/office/drawing/2014/main" id="{8D6B0F5D-D8EE-3F45-8057-57DD055001F6}"/>
                </a:ext>
              </a:extLst>
            </p:cNvPr>
            <p:cNvSpPr>
              <a:spLocks/>
            </p:cNvSpPr>
            <p:nvPr/>
          </p:nvSpPr>
          <p:spPr bwMode="auto">
            <a:xfrm>
              <a:off x="5627602" y="2668159"/>
              <a:ext cx="645170" cy="1485665"/>
            </a:xfrm>
            <a:custGeom>
              <a:avLst/>
              <a:gdLst>
                <a:gd name="T0" fmla="*/ 401 w 436"/>
                <a:gd name="T1" fmla="*/ 76 h 1004"/>
                <a:gd name="T2" fmla="*/ 384 w 436"/>
                <a:gd name="T3" fmla="*/ 43 h 1004"/>
                <a:gd name="T4" fmla="*/ 334 w 436"/>
                <a:gd name="T5" fmla="*/ 27 h 1004"/>
                <a:gd name="T6" fmla="*/ 305 w 436"/>
                <a:gd name="T7" fmla="*/ 0 h 1004"/>
                <a:gd name="T8" fmla="*/ 293 w 436"/>
                <a:gd name="T9" fmla="*/ 29 h 1004"/>
                <a:gd name="T10" fmla="*/ 274 w 436"/>
                <a:gd name="T11" fmla="*/ 51 h 1004"/>
                <a:gd name="T12" fmla="*/ 247 w 436"/>
                <a:gd name="T13" fmla="*/ 54 h 1004"/>
                <a:gd name="T14" fmla="*/ 229 w 436"/>
                <a:gd name="T15" fmla="*/ 68 h 1004"/>
                <a:gd name="T16" fmla="*/ 195 w 436"/>
                <a:gd name="T17" fmla="*/ 105 h 1004"/>
                <a:gd name="T18" fmla="*/ 191 w 436"/>
                <a:gd name="T19" fmla="*/ 147 h 1004"/>
                <a:gd name="T20" fmla="*/ 168 w 436"/>
                <a:gd name="T21" fmla="*/ 197 h 1004"/>
                <a:gd name="T22" fmla="*/ 131 w 436"/>
                <a:gd name="T23" fmla="*/ 247 h 1004"/>
                <a:gd name="T24" fmla="*/ 121 w 436"/>
                <a:gd name="T25" fmla="*/ 301 h 1004"/>
                <a:gd name="T26" fmla="*/ 110 w 436"/>
                <a:gd name="T27" fmla="*/ 344 h 1004"/>
                <a:gd name="T28" fmla="*/ 92 w 436"/>
                <a:gd name="T29" fmla="*/ 373 h 1004"/>
                <a:gd name="T30" fmla="*/ 71 w 436"/>
                <a:gd name="T31" fmla="*/ 382 h 1004"/>
                <a:gd name="T32" fmla="*/ 46 w 436"/>
                <a:gd name="T33" fmla="*/ 423 h 1004"/>
                <a:gd name="T34" fmla="*/ 44 w 436"/>
                <a:gd name="T35" fmla="*/ 479 h 1004"/>
                <a:gd name="T36" fmla="*/ 46 w 436"/>
                <a:gd name="T37" fmla="*/ 525 h 1004"/>
                <a:gd name="T38" fmla="*/ 63 w 436"/>
                <a:gd name="T39" fmla="*/ 566 h 1004"/>
                <a:gd name="T40" fmla="*/ 52 w 436"/>
                <a:gd name="T41" fmla="*/ 614 h 1004"/>
                <a:gd name="T42" fmla="*/ 44 w 436"/>
                <a:gd name="T43" fmla="*/ 664 h 1004"/>
                <a:gd name="T44" fmla="*/ 23 w 436"/>
                <a:gd name="T45" fmla="*/ 685 h 1004"/>
                <a:gd name="T46" fmla="*/ 19 w 436"/>
                <a:gd name="T47" fmla="*/ 726 h 1004"/>
                <a:gd name="T48" fmla="*/ 7 w 436"/>
                <a:gd name="T49" fmla="*/ 720 h 1004"/>
                <a:gd name="T50" fmla="*/ 2 w 436"/>
                <a:gd name="T51" fmla="*/ 755 h 1004"/>
                <a:gd name="T52" fmla="*/ 11 w 436"/>
                <a:gd name="T53" fmla="*/ 782 h 1004"/>
                <a:gd name="T54" fmla="*/ 19 w 436"/>
                <a:gd name="T55" fmla="*/ 815 h 1004"/>
                <a:gd name="T56" fmla="*/ 29 w 436"/>
                <a:gd name="T57" fmla="*/ 857 h 1004"/>
                <a:gd name="T58" fmla="*/ 40 w 436"/>
                <a:gd name="T59" fmla="*/ 903 h 1004"/>
                <a:gd name="T60" fmla="*/ 48 w 436"/>
                <a:gd name="T61" fmla="*/ 930 h 1004"/>
                <a:gd name="T62" fmla="*/ 50 w 436"/>
                <a:gd name="T63" fmla="*/ 965 h 1004"/>
                <a:gd name="T64" fmla="*/ 60 w 436"/>
                <a:gd name="T65" fmla="*/ 1004 h 1004"/>
                <a:gd name="T66" fmla="*/ 108 w 436"/>
                <a:gd name="T67" fmla="*/ 1000 h 1004"/>
                <a:gd name="T68" fmla="*/ 119 w 436"/>
                <a:gd name="T69" fmla="*/ 959 h 1004"/>
                <a:gd name="T70" fmla="*/ 139 w 436"/>
                <a:gd name="T71" fmla="*/ 944 h 1004"/>
                <a:gd name="T72" fmla="*/ 187 w 436"/>
                <a:gd name="T73" fmla="*/ 946 h 1004"/>
                <a:gd name="T74" fmla="*/ 204 w 436"/>
                <a:gd name="T75" fmla="*/ 892 h 1004"/>
                <a:gd name="T76" fmla="*/ 214 w 436"/>
                <a:gd name="T77" fmla="*/ 857 h 1004"/>
                <a:gd name="T78" fmla="*/ 220 w 436"/>
                <a:gd name="T79" fmla="*/ 822 h 1004"/>
                <a:gd name="T80" fmla="*/ 216 w 436"/>
                <a:gd name="T81" fmla="*/ 774 h 1004"/>
                <a:gd name="T82" fmla="*/ 237 w 436"/>
                <a:gd name="T83" fmla="*/ 759 h 1004"/>
                <a:gd name="T84" fmla="*/ 262 w 436"/>
                <a:gd name="T85" fmla="*/ 730 h 1004"/>
                <a:gd name="T86" fmla="*/ 280 w 436"/>
                <a:gd name="T87" fmla="*/ 701 h 1004"/>
                <a:gd name="T88" fmla="*/ 297 w 436"/>
                <a:gd name="T89" fmla="*/ 660 h 1004"/>
                <a:gd name="T90" fmla="*/ 274 w 436"/>
                <a:gd name="T91" fmla="*/ 633 h 1004"/>
                <a:gd name="T92" fmla="*/ 245 w 436"/>
                <a:gd name="T93" fmla="*/ 614 h 1004"/>
                <a:gd name="T94" fmla="*/ 222 w 436"/>
                <a:gd name="T95" fmla="*/ 575 h 1004"/>
                <a:gd name="T96" fmla="*/ 233 w 436"/>
                <a:gd name="T97" fmla="*/ 533 h 1004"/>
                <a:gd name="T98" fmla="*/ 245 w 436"/>
                <a:gd name="T99" fmla="*/ 498 h 1004"/>
                <a:gd name="T100" fmla="*/ 243 w 436"/>
                <a:gd name="T101" fmla="*/ 471 h 1004"/>
                <a:gd name="T102" fmla="*/ 282 w 436"/>
                <a:gd name="T103" fmla="*/ 448 h 1004"/>
                <a:gd name="T104" fmla="*/ 301 w 436"/>
                <a:gd name="T105" fmla="*/ 406 h 1004"/>
                <a:gd name="T106" fmla="*/ 326 w 436"/>
                <a:gd name="T107" fmla="*/ 390 h 1004"/>
                <a:gd name="T108" fmla="*/ 345 w 436"/>
                <a:gd name="T109" fmla="*/ 340 h 1004"/>
                <a:gd name="T110" fmla="*/ 355 w 436"/>
                <a:gd name="T111" fmla="*/ 305 h 1004"/>
                <a:gd name="T112" fmla="*/ 357 w 436"/>
                <a:gd name="T113" fmla="*/ 257 h 1004"/>
                <a:gd name="T114" fmla="*/ 376 w 436"/>
                <a:gd name="T115" fmla="*/ 215 h 1004"/>
                <a:gd name="T116" fmla="*/ 417 w 436"/>
                <a:gd name="T117" fmla="*/ 213 h 1004"/>
                <a:gd name="T118" fmla="*/ 428 w 436"/>
                <a:gd name="T119" fmla="*/ 191 h 1004"/>
                <a:gd name="T120" fmla="*/ 424 w 436"/>
                <a:gd name="T121" fmla="*/ 137 h 1004"/>
                <a:gd name="T122" fmla="*/ 409 w 436"/>
                <a:gd name="T123" fmla="*/ 103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6" h="1004">
                  <a:moveTo>
                    <a:pt x="394" y="97"/>
                  </a:moveTo>
                  <a:lnTo>
                    <a:pt x="394" y="97"/>
                  </a:lnTo>
                  <a:lnTo>
                    <a:pt x="401" y="91"/>
                  </a:lnTo>
                  <a:lnTo>
                    <a:pt x="401" y="83"/>
                  </a:lnTo>
                  <a:lnTo>
                    <a:pt x="401" y="76"/>
                  </a:lnTo>
                  <a:lnTo>
                    <a:pt x="399" y="70"/>
                  </a:lnTo>
                  <a:lnTo>
                    <a:pt x="399" y="62"/>
                  </a:lnTo>
                  <a:lnTo>
                    <a:pt x="392" y="56"/>
                  </a:lnTo>
                  <a:lnTo>
                    <a:pt x="390" y="43"/>
                  </a:lnTo>
                  <a:lnTo>
                    <a:pt x="384" y="43"/>
                  </a:lnTo>
                  <a:lnTo>
                    <a:pt x="370" y="37"/>
                  </a:lnTo>
                  <a:lnTo>
                    <a:pt x="355" y="31"/>
                  </a:lnTo>
                  <a:lnTo>
                    <a:pt x="349" y="31"/>
                  </a:lnTo>
                  <a:lnTo>
                    <a:pt x="341" y="27"/>
                  </a:lnTo>
                  <a:lnTo>
                    <a:pt x="334" y="27"/>
                  </a:lnTo>
                  <a:lnTo>
                    <a:pt x="334" y="27"/>
                  </a:lnTo>
                  <a:lnTo>
                    <a:pt x="334" y="27"/>
                  </a:lnTo>
                  <a:lnTo>
                    <a:pt x="334" y="12"/>
                  </a:lnTo>
                  <a:lnTo>
                    <a:pt x="320" y="8"/>
                  </a:lnTo>
                  <a:lnTo>
                    <a:pt x="305" y="0"/>
                  </a:lnTo>
                  <a:lnTo>
                    <a:pt x="293" y="2"/>
                  </a:lnTo>
                  <a:lnTo>
                    <a:pt x="291" y="2"/>
                  </a:lnTo>
                  <a:lnTo>
                    <a:pt x="293" y="8"/>
                  </a:lnTo>
                  <a:lnTo>
                    <a:pt x="293" y="22"/>
                  </a:lnTo>
                  <a:lnTo>
                    <a:pt x="293" y="29"/>
                  </a:lnTo>
                  <a:lnTo>
                    <a:pt x="293" y="29"/>
                  </a:lnTo>
                  <a:lnTo>
                    <a:pt x="280" y="24"/>
                  </a:lnTo>
                  <a:lnTo>
                    <a:pt x="278" y="22"/>
                  </a:lnTo>
                  <a:lnTo>
                    <a:pt x="274" y="45"/>
                  </a:lnTo>
                  <a:lnTo>
                    <a:pt x="274" y="51"/>
                  </a:lnTo>
                  <a:lnTo>
                    <a:pt x="274" y="51"/>
                  </a:lnTo>
                  <a:lnTo>
                    <a:pt x="268" y="51"/>
                  </a:lnTo>
                  <a:lnTo>
                    <a:pt x="262" y="45"/>
                  </a:lnTo>
                  <a:lnTo>
                    <a:pt x="260" y="45"/>
                  </a:lnTo>
                  <a:lnTo>
                    <a:pt x="247" y="54"/>
                  </a:lnTo>
                  <a:lnTo>
                    <a:pt x="247" y="66"/>
                  </a:lnTo>
                  <a:lnTo>
                    <a:pt x="249" y="72"/>
                  </a:lnTo>
                  <a:lnTo>
                    <a:pt x="249" y="72"/>
                  </a:lnTo>
                  <a:lnTo>
                    <a:pt x="241" y="74"/>
                  </a:lnTo>
                  <a:lnTo>
                    <a:pt x="229" y="68"/>
                  </a:lnTo>
                  <a:lnTo>
                    <a:pt x="222" y="68"/>
                  </a:lnTo>
                  <a:lnTo>
                    <a:pt x="220" y="68"/>
                  </a:lnTo>
                  <a:lnTo>
                    <a:pt x="214" y="83"/>
                  </a:lnTo>
                  <a:lnTo>
                    <a:pt x="216" y="89"/>
                  </a:lnTo>
                  <a:lnTo>
                    <a:pt x="195" y="105"/>
                  </a:lnTo>
                  <a:lnTo>
                    <a:pt x="189" y="112"/>
                  </a:lnTo>
                  <a:lnTo>
                    <a:pt x="183" y="120"/>
                  </a:lnTo>
                  <a:lnTo>
                    <a:pt x="191" y="126"/>
                  </a:lnTo>
                  <a:lnTo>
                    <a:pt x="197" y="139"/>
                  </a:lnTo>
                  <a:lnTo>
                    <a:pt x="191" y="147"/>
                  </a:lnTo>
                  <a:lnTo>
                    <a:pt x="193" y="153"/>
                  </a:lnTo>
                  <a:lnTo>
                    <a:pt x="179" y="168"/>
                  </a:lnTo>
                  <a:lnTo>
                    <a:pt x="166" y="176"/>
                  </a:lnTo>
                  <a:lnTo>
                    <a:pt x="168" y="188"/>
                  </a:lnTo>
                  <a:lnTo>
                    <a:pt x="168" y="197"/>
                  </a:lnTo>
                  <a:lnTo>
                    <a:pt x="162" y="203"/>
                  </a:lnTo>
                  <a:lnTo>
                    <a:pt x="148" y="211"/>
                  </a:lnTo>
                  <a:lnTo>
                    <a:pt x="135" y="218"/>
                  </a:lnTo>
                  <a:lnTo>
                    <a:pt x="137" y="232"/>
                  </a:lnTo>
                  <a:lnTo>
                    <a:pt x="131" y="247"/>
                  </a:lnTo>
                  <a:lnTo>
                    <a:pt x="125" y="253"/>
                  </a:lnTo>
                  <a:lnTo>
                    <a:pt x="125" y="267"/>
                  </a:lnTo>
                  <a:lnTo>
                    <a:pt x="125" y="274"/>
                  </a:lnTo>
                  <a:lnTo>
                    <a:pt x="125" y="280"/>
                  </a:lnTo>
                  <a:lnTo>
                    <a:pt x="121" y="301"/>
                  </a:lnTo>
                  <a:lnTo>
                    <a:pt x="121" y="309"/>
                  </a:lnTo>
                  <a:lnTo>
                    <a:pt x="108" y="315"/>
                  </a:lnTo>
                  <a:lnTo>
                    <a:pt x="102" y="323"/>
                  </a:lnTo>
                  <a:lnTo>
                    <a:pt x="110" y="336"/>
                  </a:lnTo>
                  <a:lnTo>
                    <a:pt x="110" y="344"/>
                  </a:lnTo>
                  <a:lnTo>
                    <a:pt x="110" y="350"/>
                  </a:lnTo>
                  <a:lnTo>
                    <a:pt x="119" y="363"/>
                  </a:lnTo>
                  <a:lnTo>
                    <a:pt x="112" y="371"/>
                  </a:lnTo>
                  <a:lnTo>
                    <a:pt x="98" y="371"/>
                  </a:lnTo>
                  <a:lnTo>
                    <a:pt x="92" y="373"/>
                  </a:lnTo>
                  <a:lnTo>
                    <a:pt x="85" y="379"/>
                  </a:lnTo>
                  <a:lnTo>
                    <a:pt x="79" y="386"/>
                  </a:lnTo>
                  <a:lnTo>
                    <a:pt x="79" y="386"/>
                  </a:lnTo>
                  <a:lnTo>
                    <a:pt x="71" y="388"/>
                  </a:lnTo>
                  <a:lnTo>
                    <a:pt x="71" y="382"/>
                  </a:lnTo>
                  <a:lnTo>
                    <a:pt x="71" y="379"/>
                  </a:lnTo>
                  <a:lnTo>
                    <a:pt x="58" y="388"/>
                  </a:lnTo>
                  <a:lnTo>
                    <a:pt x="52" y="396"/>
                  </a:lnTo>
                  <a:lnTo>
                    <a:pt x="46" y="411"/>
                  </a:lnTo>
                  <a:lnTo>
                    <a:pt x="46" y="423"/>
                  </a:lnTo>
                  <a:lnTo>
                    <a:pt x="48" y="438"/>
                  </a:lnTo>
                  <a:lnTo>
                    <a:pt x="48" y="450"/>
                  </a:lnTo>
                  <a:lnTo>
                    <a:pt x="42" y="458"/>
                  </a:lnTo>
                  <a:lnTo>
                    <a:pt x="44" y="471"/>
                  </a:lnTo>
                  <a:lnTo>
                    <a:pt x="44" y="479"/>
                  </a:lnTo>
                  <a:lnTo>
                    <a:pt x="50" y="485"/>
                  </a:lnTo>
                  <a:lnTo>
                    <a:pt x="52" y="498"/>
                  </a:lnTo>
                  <a:lnTo>
                    <a:pt x="52" y="506"/>
                  </a:lnTo>
                  <a:lnTo>
                    <a:pt x="46" y="519"/>
                  </a:lnTo>
                  <a:lnTo>
                    <a:pt x="46" y="525"/>
                  </a:lnTo>
                  <a:lnTo>
                    <a:pt x="48" y="533"/>
                  </a:lnTo>
                  <a:lnTo>
                    <a:pt x="54" y="539"/>
                  </a:lnTo>
                  <a:lnTo>
                    <a:pt x="63" y="546"/>
                  </a:lnTo>
                  <a:lnTo>
                    <a:pt x="63" y="554"/>
                  </a:lnTo>
                  <a:lnTo>
                    <a:pt x="63" y="566"/>
                  </a:lnTo>
                  <a:lnTo>
                    <a:pt x="65" y="573"/>
                  </a:lnTo>
                  <a:lnTo>
                    <a:pt x="44" y="587"/>
                  </a:lnTo>
                  <a:lnTo>
                    <a:pt x="46" y="595"/>
                  </a:lnTo>
                  <a:lnTo>
                    <a:pt x="52" y="608"/>
                  </a:lnTo>
                  <a:lnTo>
                    <a:pt x="52" y="614"/>
                  </a:lnTo>
                  <a:lnTo>
                    <a:pt x="54" y="620"/>
                  </a:lnTo>
                  <a:lnTo>
                    <a:pt x="54" y="643"/>
                  </a:lnTo>
                  <a:lnTo>
                    <a:pt x="50" y="664"/>
                  </a:lnTo>
                  <a:lnTo>
                    <a:pt x="50" y="664"/>
                  </a:lnTo>
                  <a:lnTo>
                    <a:pt x="44" y="664"/>
                  </a:lnTo>
                  <a:lnTo>
                    <a:pt x="44" y="664"/>
                  </a:lnTo>
                  <a:lnTo>
                    <a:pt x="36" y="664"/>
                  </a:lnTo>
                  <a:lnTo>
                    <a:pt x="29" y="670"/>
                  </a:lnTo>
                  <a:lnTo>
                    <a:pt x="29" y="678"/>
                  </a:lnTo>
                  <a:lnTo>
                    <a:pt x="23" y="685"/>
                  </a:lnTo>
                  <a:lnTo>
                    <a:pt x="25" y="691"/>
                  </a:lnTo>
                  <a:lnTo>
                    <a:pt x="11" y="705"/>
                  </a:lnTo>
                  <a:lnTo>
                    <a:pt x="19" y="714"/>
                  </a:lnTo>
                  <a:lnTo>
                    <a:pt x="19" y="720"/>
                  </a:lnTo>
                  <a:lnTo>
                    <a:pt x="19" y="726"/>
                  </a:lnTo>
                  <a:lnTo>
                    <a:pt x="13" y="734"/>
                  </a:lnTo>
                  <a:lnTo>
                    <a:pt x="13" y="734"/>
                  </a:lnTo>
                  <a:lnTo>
                    <a:pt x="7" y="728"/>
                  </a:lnTo>
                  <a:lnTo>
                    <a:pt x="7" y="720"/>
                  </a:lnTo>
                  <a:lnTo>
                    <a:pt x="7" y="720"/>
                  </a:lnTo>
                  <a:lnTo>
                    <a:pt x="2" y="720"/>
                  </a:lnTo>
                  <a:lnTo>
                    <a:pt x="0" y="722"/>
                  </a:lnTo>
                  <a:lnTo>
                    <a:pt x="0" y="734"/>
                  </a:lnTo>
                  <a:lnTo>
                    <a:pt x="0" y="741"/>
                  </a:lnTo>
                  <a:lnTo>
                    <a:pt x="2" y="755"/>
                  </a:lnTo>
                  <a:lnTo>
                    <a:pt x="2" y="761"/>
                  </a:lnTo>
                  <a:lnTo>
                    <a:pt x="2" y="768"/>
                  </a:lnTo>
                  <a:lnTo>
                    <a:pt x="2" y="776"/>
                  </a:lnTo>
                  <a:lnTo>
                    <a:pt x="4" y="782"/>
                  </a:lnTo>
                  <a:lnTo>
                    <a:pt x="11" y="782"/>
                  </a:lnTo>
                  <a:lnTo>
                    <a:pt x="11" y="797"/>
                  </a:lnTo>
                  <a:lnTo>
                    <a:pt x="17" y="788"/>
                  </a:lnTo>
                  <a:lnTo>
                    <a:pt x="25" y="795"/>
                  </a:lnTo>
                  <a:lnTo>
                    <a:pt x="19" y="809"/>
                  </a:lnTo>
                  <a:lnTo>
                    <a:pt x="19" y="815"/>
                  </a:lnTo>
                  <a:lnTo>
                    <a:pt x="19" y="822"/>
                  </a:lnTo>
                  <a:lnTo>
                    <a:pt x="21" y="830"/>
                  </a:lnTo>
                  <a:lnTo>
                    <a:pt x="21" y="842"/>
                  </a:lnTo>
                  <a:lnTo>
                    <a:pt x="21" y="851"/>
                  </a:lnTo>
                  <a:lnTo>
                    <a:pt x="29" y="857"/>
                  </a:lnTo>
                  <a:lnTo>
                    <a:pt x="23" y="863"/>
                  </a:lnTo>
                  <a:lnTo>
                    <a:pt x="23" y="878"/>
                  </a:lnTo>
                  <a:lnTo>
                    <a:pt x="31" y="884"/>
                  </a:lnTo>
                  <a:lnTo>
                    <a:pt x="38" y="882"/>
                  </a:lnTo>
                  <a:lnTo>
                    <a:pt x="40" y="903"/>
                  </a:lnTo>
                  <a:lnTo>
                    <a:pt x="54" y="909"/>
                  </a:lnTo>
                  <a:lnTo>
                    <a:pt x="54" y="915"/>
                  </a:lnTo>
                  <a:lnTo>
                    <a:pt x="54" y="923"/>
                  </a:lnTo>
                  <a:lnTo>
                    <a:pt x="48" y="923"/>
                  </a:lnTo>
                  <a:lnTo>
                    <a:pt x="48" y="930"/>
                  </a:lnTo>
                  <a:lnTo>
                    <a:pt x="42" y="938"/>
                  </a:lnTo>
                  <a:lnTo>
                    <a:pt x="42" y="944"/>
                  </a:lnTo>
                  <a:lnTo>
                    <a:pt x="42" y="950"/>
                  </a:lnTo>
                  <a:lnTo>
                    <a:pt x="50" y="957"/>
                  </a:lnTo>
                  <a:lnTo>
                    <a:pt x="50" y="965"/>
                  </a:lnTo>
                  <a:lnTo>
                    <a:pt x="58" y="971"/>
                  </a:lnTo>
                  <a:lnTo>
                    <a:pt x="58" y="977"/>
                  </a:lnTo>
                  <a:lnTo>
                    <a:pt x="60" y="992"/>
                  </a:lnTo>
                  <a:lnTo>
                    <a:pt x="54" y="998"/>
                  </a:lnTo>
                  <a:lnTo>
                    <a:pt x="60" y="1004"/>
                  </a:lnTo>
                  <a:lnTo>
                    <a:pt x="67" y="998"/>
                  </a:lnTo>
                  <a:lnTo>
                    <a:pt x="75" y="1004"/>
                  </a:lnTo>
                  <a:lnTo>
                    <a:pt x="94" y="996"/>
                  </a:lnTo>
                  <a:lnTo>
                    <a:pt x="102" y="1002"/>
                  </a:lnTo>
                  <a:lnTo>
                    <a:pt x="108" y="1000"/>
                  </a:lnTo>
                  <a:lnTo>
                    <a:pt x="116" y="1000"/>
                  </a:lnTo>
                  <a:lnTo>
                    <a:pt x="114" y="994"/>
                  </a:lnTo>
                  <a:lnTo>
                    <a:pt x="114" y="979"/>
                  </a:lnTo>
                  <a:lnTo>
                    <a:pt x="112" y="967"/>
                  </a:lnTo>
                  <a:lnTo>
                    <a:pt x="119" y="959"/>
                  </a:lnTo>
                  <a:lnTo>
                    <a:pt x="127" y="959"/>
                  </a:lnTo>
                  <a:lnTo>
                    <a:pt x="133" y="959"/>
                  </a:lnTo>
                  <a:lnTo>
                    <a:pt x="139" y="950"/>
                  </a:lnTo>
                  <a:lnTo>
                    <a:pt x="133" y="950"/>
                  </a:lnTo>
                  <a:lnTo>
                    <a:pt x="139" y="944"/>
                  </a:lnTo>
                  <a:lnTo>
                    <a:pt x="152" y="936"/>
                  </a:lnTo>
                  <a:lnTo>
                    <a:pt x="166" y="942"/>
                  </a:lnTo>
                  <a:lnTo>
                    <a:pt x="166" y="948"/>
                  </a:lnTo>
                  <a:lnTo>
                    <a:pt x="172" y="948"/>
                  </a:lnTo>
                  <a:lnTo>
                    <a:pt x="187" y="946"/>
                  </a:lnTo>
                  <a:lnTo>
                    <a:pt x="193" y="946"/>
                  </a:lnTo>
                  <a:lnTo>
                    <a:pt x="193" y="934"/>
                  </a:lnTo>
                  <a:lnTo>
                    <a:pt x="193" y="928"/>
                  </a:lnTo>
                  <a:lnTo>
                    <a:pt x="204" y="905"/>
                  </a:lnTo>
                  <a:lnTo>
                    <a:pt x="204" y="892"/>
                  </a:lnTo>
                  <a:lnTo>
                    <a:pt x="210" y="884"/>
                  </a:lnTo>
                  <a:lnTo>
                    <a:pt x="216" y="876"/>
                  </a:lnTo>
                  <a:lnTo>
                    <a:pt x="216" y="869"/>
                  </a:lnTo>
                  <a:lnTo>
                    <a:pt x="210" y="872"/>
                  </a:lnTo>
                  <a:lnTo>
                    <a:pt x="214" y="857"/>
                  </a:lnTo>
                  <a:lnTo>
                    <a:pt x="222" y="849"/>
                  </a:lnTo>
                  <a:lnTo>
                    <a:pt x="214" y="842"/>
                  </a:lnTo>
                  <a:lnTo>
                    <a:pt x="214" y="836"/>
                  </a:lnTo>
                  <a:lnTo>
                    <a:pt x="214" y="830"/>
                  </a:lnTo>
                  <a:lnTo>
                    <a:pt x="220" y="822"/>
                  </a:lnTo>
                  <a:lnTo>
                    <a:pt x="218" y="815"/>
                  </a:lnTo>
                  <a:lnTo>
                    <a:pt x="224" y="801"/>
                  </a:lnTo>
                  <a:lnTo>
                    <a:pt x="224" y="795"/>
                  </a:lnTo>
                  <a:lnTo>
                    <a:pt x="224" y="786"/>
                  </a:lnTo>
                  <a:lnTo>
                    <a:pt x="216" y="774"/>
                  </a:lnTo>
                  <a:lnTo>
                    <a:pt x="229" y="766"/>
                  </a:lnTo>
                  <a:lnTo>
                    <a:pt x="208" y="761"/>
                  </a:lnTo>
                  <a:lnTo>
                    <a:pt x="214" y="753"/>
                  </a:lnTo>
                  <a:lnTo>
                    <a:pt x="229" y="759"/>
                  </a:lnTo>
                  <a:lnTo>
                    <a:pt x="237" y="759"/>
                  </a:lnTo>
                  <a:lnTo>
                    <a:pt x="247" y="745"/>
                  </a:lnTo>
                  <a:lnTo>
                    <a:pt x="247" y="739"/>
                  </a:lnTo>
                  <a:lnTo>
                    <a:pt x="247" y="730"/>
                  </a:lnTo>
                  <a:lnTo>
                    <a:pt x="253" y="730"/>
                  </a:lnTo>
                  <a:lnTo>
                    <a:pt x="262" y="730"/>
                  </a:lnTo>
                  <a:lnTo>
                    <a:pt x="268" y="737"/>
                  </a:lnTo>
                  <a:lnTo>
                    <a:pt x="274" y="722"/>
                  </a:lnTo>
                  <a:lnTo>
                    <a:pt x="280" y="716"/>
                  </a:lnTo>
                  <a:lnTo>
                    <a:pt x="293" y="707"/>
                  </a:lnTo>
                  <a:lnTo>
                    <a:pt x="280" y="701"/>
                  </a:lnTo>
                  <a:lnTo>
                    <a:pt x="278" y="695"/>
                  </a:lnTo>
                  <a:lnTo>
                    <a:pt x="287" y="687"/>
                  </a:lnTo>
                  <a:lnTo>
                    <a:pt x="293" y="687"/>
                  </a:lnTo>
                  <a:lnTo>
                    <a:pt x="305" y="666"/>
                  </a:lnTo>
                  <a:lnTo>
                    <a:pt x="297" y="660"/>
                  </a:lnTo>
                  <a:lnTo>
                    <a:pt x="297" y="645"/>
                  </a:lnTo>
                  <a:lnTo>
                    <a:pt x="282" y="654"/>
                  </a:lnTo>
                  <a:lnTo>
                    <a:pt x="282" y="647"/>
                  </a:lnTo>
                  <a:lnTo>
                    <a:pt x="282" y="639"/>
                  </a:lnTo>
                  <a:lnTo>
                    <a:pt x="274" y="633"/>
                  </a:lnTo>
                  <a:lnTo>
                    <a:pt x="268" y="627"/>
                  </a:lnTo>
                  <a:lnTo>
                    <a:pt x="268" y="620"/>
                  </a:lnTo>
                  <a:lnTo>
                    <a:pt x="266" y="614"/>
                  </a:lnTo>
                  <a:lnTo>
                    <a:pt x="253" y="620"/>
                  </a:lnTo>
                  <a:lnTo>
                    <a:pt x="245" y="614"/>
                  </a:lnTo>
                  <a:lnTo>
                    <a:pt x="239" y="608"/>
                  </a:lnTo>
                  <a:lnTo>
                    <a:pt x="237" y="595"/>
                  </a:lnTo>
                  <a:lnTo>
                    <a:pt x="231" y="589"/>
                  </a:lnTo>
                  <a:lnTo>
                    <a:pt x="231" y="581"/>
                  </a:lnTo>
                  <a:lnTo>
                    <a:pt x="222" y="575"/>
                  </a:lnTo>
                  <a:lnTo>
                    <a:pt x="229" y="575"/>
                  </a:lnTo>
                  <a:lnTo>
                    <a:pt x="235" y="568"/>
                  </a:lnTo>
                  <a:lnTo>
                    <a:pt x="235" y="554"/>
                  </a:lnTo>
                  <a:lnTo>
                    <a:pt x="235" y="548"/>
                  </a:lnTo>
                  <a:lnTo>
                    <a:pt x="233" y="533"/>
                  </a:lnTo>
                  <a:lnTo>
                    <a:pt x="241" y="533"/>
                  </a:lnTo>
                  <a:lnTo>
                    <a:pt x="233" y="527"/>
                  </a:lnTo>
                  <a:lnTo>
                    <a:pt x="239" y="519"/>
                  </a:lnTo>
                  <a:lnTo>
                    <a:pt x="239" y="506"/>
                  </a:lnTo>
                  <a:lnTo>
                    <a:pt x="245" y="498"/>
                  </a:lnTo>
                  <a:lnTo>
                    <a:pt x="243" y="485"/>
                  </a:lnTo>
                  <a:lnTo>
                    <a:pt x="222" y="485"/>
                  </a:lnTo>
                  <a:lnTo>
                    <a:pt x="222" y="473"/>
                  </a:lnTo>
                  <a:lnTo>
                    <a:pt x="229" y="465"/>
                  </a:lnTo>
                  <a:lnTo>
                    <a:pt x="243" y="471"/>
                  </a:lnTo>
                  <a:lnTo>
                    <a:pt x="249" y="465"/>
                  </a:lnTo>
                  <a:lnTo>
                    <a:pt x="255" y="463"/>
                  </a:lnTo>
                  <a:lnTo>
                    <a:pt x="262" y="456"/>
                  </a:lnTo>
                  <a:lnTo>
                    <a:pt x="270" y="456"/>
                  </a:lnTo>
                  <a:lnTo>
                    <a:pt x="282" y="448"/>
                  </a:lnTo>
                  <a:lnTo>
                    <a:pt x="274" y="442"/>
                  </a:lnTo>
                  <a:lnTo>
                    <a:pt x="289" y="427"/>
                  </a:lnTo>
                  <a:lnTo>
                    <a:pt x="280" y="421"/>
                  </a:lnTo>
                  <a:lnTo>
                    <a:pt x="295" y="419"/>
                  </a:lnTo>
                  <a:lnTo>
                    <a:pt x="301" y="406"/>
                  </a:lnTo>
                  <a:lnTo>
                    <a:pt x="307" y="413"/>
                  </a:lnTo>
                  <a:lnTo>
                    <a:pt x="320" y="404"/>
                  </a:lnTo>
                  <a:lnTo>
                    <a:pt x="314" y="398"/>
                  </a:lnTo>
                  <a:lnTo>
                    <a:pt x="320" y="390"/>
                  </a:lnTo>
                  <a:lnTo>
                    <a:pt x="326" y="390"/>
                  </a:lnTo>
                  <a:lnTo>
                    <a:pt x="341" y="382"/>
                  </a:lnTo>
                  <a:lnTo>
                    <a:pt x="338" y="367"/>
                  </a:lnTo>
                  <a:lnTo>
                    <a:pt x="338" y="361"/>
                  </a:lnTo>
                  <a:lnTo>
                    <a:pt x="338" y="355"/>
                  </a:lnTo>
                  <a:lnTo>
                    <a:pt x="345" y="340"/>
                  </a:lnTo>
                  <a:lnTo>
                    <a:pt x="351" y="340"/>
                  </a:lnTo>
                  <a:lnTo>
                    <a:pt x="355" y="325"/>
                  </a:lnTo>
                  <a:lnTo>
                    <a:pt x="363" y="319"/>
                  </a:lnTo>
                  <a:lnTo>
                    <a:pt x="355" y="313"/>
                  </a:lnTo>
                  <a:lnTo>
                    <a:pt x="355" y="305"/>
                  </a:lnTo>
                  <a:lnTo>
                    <a:pt x="353" y="292"/>
                  </a:lnTo>
                  <a:lnTo>
                    <a:pt x="353" y="278"/>
                  </a:lnTo>
                  <a:lnTo>
                    <a:pt x="359" y="272"/>
                  </a:lnTo>
                  <a:lnTo>
                    <a:pt x="359" y="263"/>
                  </a:lnTo>
                  <a:lnTo>
                    <a:pt x="357" y="257"/>
                  </a:lnTo>
                  <a:lnTo>
                    <a:pt x="365" y="251"/>
                  </a:lnTo>
                  <a:lnTo>
                    <a:pt x="378" y="249"/>
                  </a:lnTo>
                  <a:lnTo>
                    <a:pt x="378" y="234"/>
                  </a:lnTo>
                  <a:lnTo>
                    <a:pt x="376" y="222"/>
                  </a:lnTo>
                  <a:lnTo>
                    <a:pt x="376" y="215"/>
                  </a:lnTo>
                  <a:lnTo>
                    <a:pt x="382" y="215"/>
                  </a:lnTo>
                  <a:lnTo>
                    <a:pt x="390" y="222"/>
                  </a:lnTo>
                  <a:lnTo>
                    <a:pt x="403" y="205"/>
                  </a:lnTo>
                  <a:lnTo>
                    <a:pt x="411" y="213"/>
                  </a:lnTo>
                  <a:lnTo>
                    <a:pt x="417" y="213"/>
                  </a:lnTo>
                  <a:lnTo>
                    <a:pt x="424" y="211"/>
                  </a:lnTo>
                  <a:lnTo>
                    <a:pt x="432" y="218"/>
                  </a:lnTo>
                  <a:lnTo>
                    <a:pt x="436" y="211"/>
                  </a:lnTo>
                  <a:lnTo>
                    <a:pt x="436" y="197"/>
                  </a:lnTo>
                  <a:lnTo>
                    <a:pt x="428" y="191"/>
                  </a:lnTo>
                  <a:lnTo>
                    <a:pt x="421" y="178"/>
                  </a:lnTo>
                  <a:lnTo>
                    <a:pt x="421" y="172"/>
                  </a:lnTo>
                  <a:lnTo>
                    <a:pt x="419" y="157"/>
                  </a:lnTo>
                  <a:lnTo>
                    <a:pt x="419" y="143"/>
                  </a:lnTo>
                  <a:lnTo>
                    <a:pt x="424" y="137"/>
                  </a:lnTo>
                  <a:lnTo>
                    <a:pt x="417" y="130"/>
                  </a:lnTo>
                  <a:lnTo>
                    <a:pt x="417" y="124"/>
                  </a:lnTo>
                  <a:lnTo>
                    <a:pt x="409" y="116"/>
                  </a:lnTo>
                  <a:lnTo>
                    <a:pt x="409" y="110"/>
                  </a:lnTo>
                  <a:lnTo>
                    <a:pt x="409" y="103"/>
                  </a:lnTo>
                  <a:lnTo>
                    <a:pt x="409" y="97"/>
                  </a:lnTo>
                  <a:lnTo>
                    <a:pt x="394" y="97"/>
                  </a:lnTo>
                  <a:lnTo>
                    <a:pt x="394" y="97"/>
                  </a:lnTo>
                  <a:close/>
                </a:path>
              </a:pathLst>
            </a:custGeom>
            <a:solidFill>
              <a:schemeClr val="accent2"/>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2" name="Freeform 93">
              <a:extLst>
                <a:ext uri="{FF2B5EF4-FFF2-40B4-BE49-F238E27FC236}">
                  <a16:creationId xmlns:a16="http://schemas.microsoft.com/office/drawing/2014/main" id="{F7DBAD68-0DD3-8B44-87B0-61AB3B96E1C1}"/>
                </a:ext>
              </a:extLst>
            </p:cNvPr>
            <p:cNvSpPr>
              <a:spLocks/>
            </p:cNvSpPr>
            <p:nvPr/>
          </p:nvSpPr>
          <p:spPr bwMode="auto">
            <a:xfrm>
              <a:off x="6078925" y="2508346"/>
              <a:ext cx="642210" cy="1108331"/>
            </a:xfrm>
            <a:custGeom>
              <a:avLst/>
              <a:gdLst>
                <a:gd name="T0" fmla="*/ 378 w 434"/>
                <a:gd name="T1" fmla="*/ 589 h 749"/>
                <a:gd name="T2" fmla="*/ 390 w 434"/>
                <a:gd name="T3" fmla="*/ 575 h 749"/>
                <a:gd name="T4" fmla="*/ 403 w 434"/>
                <a:gd name="T5" fmla="*/ 533 h 749"/>
                <a:gd name="T6" fmla="*/ 434 w 434"/>
                <a:gd name="T7" fmla="*/ 483 h 749"/>
                <a:gd name="T8" fmla="*/ 367 w 434"/>
                <a:gd name="T9" fmla="*/ 446 h 749"/>
                <a:gd name="T10" fmla="*/ 347 w 434"/>
                <a:gd name="T11" fmla="*/ 427 h 749"/>
                <a:gd name="T12" fmla="*/ 365 w 434"/>
                <a:gd name="T13" fmla="*/ 404 h 749"/>
                <a:gd name="T14" fmla="*/ 343 w 434"/>
                <a:gd name="T15" fmla="*/ 380 h 749"/>
                <a:gd name="T16" fmla="*/ 334 w 434"/>
                <a:gd name="T17" fmla="*/ 359 h 749"/>
                <a:gd name="T18" fmla="*/ 320 w 434"/>
                <a:gd name="T19" fmla="*/ 340 h 749"/>
                <a:gd name="T20" fmla="*/ 311 w 434"/>
                <a:gd name="T21" fmla="*/ 319 h 749"/>
                <a:gd name="T22" fmla="*/ 316 w 434"/>
                <a:gd name="T23" fmla="*/ 286 h 749"/>
                <a:gd name="T24" fmla="*/ 293 w 434"/>
                <a:gd name="T25" fmla="*/ 245 h 749"/>
                <a:gd name="T26" fmla="*/ 262 w 434"/>
                <a:gd name="T27" fmla="*/ 201 h 749"/>
                <a:gd name="T28" fmla="*/ 266 w 434"/>
                <a:gd name="T29" fmla="*/ 151 h 749"/>
                <a:gd name="T30" fmla="*/ 235 w 434"/>
                <a:gd name="T31" fmla="*/ 126 h 749"/>
                <a:gd name="T32" fmla="*/ 220 w 434"/>
                <a:gd name="T33" fmla="*/ 93 h 749"/>
                <a:gd name="T34" fmla="*/ 218 w 434"/>
                <a:gd name="T35" fmla="*/ 78 h 749"/>
                <a:gd name="T36" fmla="*/ 216 w 434"/>
                <a:gd name="T37" fmla="*/ 45 h 749"/>
                <a:gd name="T38" fmla="*/ 206 w 434"/>
                <a:gd name="T39" fmla="*/ 18 h 749"/>
                <a:gd name="T40" fmla="*/ 183 w 434"/>
                <a:gd name="T41" fmla="*/ 0 h 749"/>
                <a:gd name="T42" fmla="*/ 145 w 434"/>
                <a:gd name="T43" fmla="*/ 16 h 749"/>
                <a:gd name="T44" fmla="*/ 135 w 434"/>
                <a:gd name="T45" fmla="*/ 72 h 749"/>
                <a:gd name="T46" fmla="*/ 125 w 434"/>
                <a:gd name="T47" fmla="*/ 114 h 749"/>
                <a:gd name="T48" fmla="*/ 92 w 434"/>
                <a:gd name="T49" fmla="*/ 110 h 749"/>
                <a:gd name="T50" fmla="*/ 56 w 434"/>
                <a:gd name="T51" fmla="*/ 112 h 749"/>
                <a:gd name="T52" fmla="*/ 33 w 434"/>
                <a:gd name="T53" fmla="*/ 99 h 749"/>
                <a:gd name="T54" fmla="*/ 11 w 434"/>
                <a:gd name="T55" fmla="*/ 81 h 749"/>
                <a:gd name="T56" fmla="*/ 0 w 434"/>
                <a:gd name="T57" fmla="*/ 108 h 749"/>
                <a:gd name="T58" fmla="*/ 36 w 434"/>
                <a:gd name="T59" fmla="*/ 135 h 749"/>
                <a:gd name="T60" fmla="*/ 79 w 434"/>
                <a:gd name="T61" fmla="*/ 151 h 749"/>
                <a:gd name="T62" fmla="*/ 96 w 434"/>
                <a:gd name="T63" fmla="*/ 184 h 749"/>
                <a:gd name="T64" fmla="*/ 104 w 434"/>
                <a:gd name="T65" fmla="*/ 205 h 749"/>
                <a:gd name="T66" fmla="*/ 112 w 434"/>
                <a:gd name="T67" fmla="*/ 232 h 749"/>
                <a:gd name="T68" fmla="*/ 116 w 434"/>
                <a:gd name="T69" fmla="*/ 280 h 749"/>
                <a:gd name="T70" fmla="*/ 139 w 434"/>
                <a:gd name="T71" fmla="*/ 319 h 749"/>
                <a:gd name="T72" fmla="*/ 168 w 434"/>
                <a:gd name="T73" fmla="*/ 344 h 749"/>
                <a:gd name="T74" fmla="*/ 179 w 434"/>
                <a:gd name="T75" fmla="*/ 384 h 749"/>
                <a:gd name="T76" fmla="*/ 145 w 434"/>
                <a:gd name="T77" fmla="*/ 415 h 749"/>
                <a:gd name="T78" fmla="*/ 123 w 434"/>
                <a:gd name="T79" fmla="*/ 463 h 749"/>
                <a:gd name="T80" fmla="*/ 98 w 434"/>
                <a:gd name="T81" fmla="*/ 500 h 749"/>
                <a:gd name="T82" fmla="*/ 71 w 434"/>
                <a:gd name="T83" fmla="*/ 529 h 749"/>
                <a:gd name="T84" fmla="*/ 69 w 434"/>
                <a:gd name="T85" fmla="*/ 583 h 749"/>
                <a:gd name="T86" fmla="*/ 79 w 434"/>
                <a:gd name="T87" fmla="*/ 624 h 749"/>
                <a:gd name="T88" fmla="*/ 69 w 434"/>
                <a:gd name="T89" fmla="*/ 687 h 749"/>
                <a:gd name="T90" fmla="*/ 133 w 434"/>
                <a:gd name="T91" fmla="*/ 710 h 749"/>
                <a:gd name="T92" fmla="*/ 177 w 434"/>
                <a:gd name="T93" fmla="*/ 747 h 749"/>
                <a:gd name="T94" fmla="*/ 210 w 434"/>
                <a:gd name="T95" fmla="*/ 730 h 749"/>
                <a:gd name="T96" fmla="*/ 264 w 434"/>
                <a:gd name="T97" fmla="*/ 708 h 749"/>
                <a:gd name="T98" fmla="*/ 282 w 434"/>
                <a:gd name="T99" fmla="*/ 691 h 749"/>
                <a:gd name="T100" fmla="*/ 328 w 434"/>
                <a:gd name="T101" fmla="*/ 674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4" h="749">
                  <a:moveTo>
                    <a:pt x="353" y="631"/>
                  </a:moveTo>
                  <a:lnTo>
                    <a:pt x="359" y="618"/>
                  </a:lnTo>
                  <a:lnTo>
                    <a:pt x="365" y="610"/>
                  </a:lnTo>
                  <a:lnTo>
                    <a:pt x="372" y="604"/>
                  </a:lnTo>
                  <a:lnTo>
                    <a:pt x="378" y="589"/>
                  </a:lnTo>
                  <a:lnTo>
                    <a:pt x="382" y="575"/>
                  </a:lnTo>
                  <a:lnTo>
                    <a:pt x="384" y="568"/>
                  </a:lnTo>
                  <a:lnTo>
                    <a:pt x="384" y="573"/>
                  </a:lnTo>
                  <a:lnTo>
                    <a:pt x="384" y="575"/>
                  </a:lnTo>
                  <a:lnTo>
                    <a:pt x="390" y="575"/>
                  </a:lnTo>
                  <a:lnTo>
                    <a:pt x="396" y="568"/>
                  </a:lnTo>
                  <a:lnTo>
                    <a:pt x="390" y="560"/>
                  </a:lnTo>
                  <a:lnTo>
                    <a:pt x="396" y="554"/>
                  </a:lnTo>
                  <a:lnTo>
                    <a:pt x="394" y="539"/>
                  </a:lnTo>
                  <a:lnTo>
                    <a:pt x="403" y="533"/>
                  </a:lnTo>
                  <a:lnTo>
                    <a:pt x="409" y="525"/>
                  </a:lnTo>
                  <a:lnTo>
                    <a:pt x="407" y="519"/>
                  </a:lnTo>
                  <a:lnTo>
                    <a:pt x="413" y="504"/>
                  </a:lnTo>
                  <a:lnTo>
                    <a:pt x="426" y="496"/>
                  </a:lnTo>
                  <a:lnTo>
                    <a:pt x="434" y="483"/>
                  </a:lnTo>
                  <a:lnTo>
                    <a:pt x="426" y="469"/>
                  </a:lnTo>
                  <a:lnTo>
                    <a:pt x="417" y="463"/>
                  </a:lnTo>
                  <a:lnTo>
                    <a:pt x="396" y="458"/>
                  </a:lnTo>
                  <a:lnTo>
                    <a:pt x="376" y="452"/>
                  </a:lnTo>
                  <a:lnTo>
                    <a:pt x="367" y="446"/>
                  </a:lnTo>
                  <a:lnTo>
                    <a:pt x="361" y="440"/>
                  </a:lnTo>
                  <a:lnTo>
                    <a:pt x="355" y="440"/>
                  </a:lnTo>
                  <a:lnTo>
                    <a:pt x="347" y="427"/>
                  </a:lnTo>
                  <a:lnTo>
                    <a:pt x="347" y="427"/>
                  </a:lnTo>
                  <a:lnTo>
                    <a:pt x="347" y="427"/>
                  </a:lnTo>
                  <a:lnTo>
                    <a:pt x="353" y="427"/>
                  </a:lnTo>
                  <a:lnTo>
                    <a:pt x="359" y="425"/>
                  </a:lnTo>
                  <a:lnTo>
                    <a:pt x="365" y="419"/>
                  </a:lnTo>
                  <a:lnTo>
                    <a:pt x="365" y="413"/>
                  </a:lnTo>
                  <a:lnTo>
                    <a:pt x="365" y="404"/>
                  </a:lnTo>
                  <a:lnTo>
                    <a:pt x="357" y="398"/>
                  </a:lnTo>
                  <a:lnTo>
                    <a:pt x="357" y="392"/>
                  </a:lnTo>
                  <a:lnTo>
                    <a:pt x="345" y="392"/>
                  </a:lnTo>
                  <a:lnTo>
                    <a:pt x="343" y="386"/>
                  </a:lnTo>
                  <a:lnTo>
                    <a:pt x="343" y="380"/>
                  </a:lnTo>
                  <a:lnTo>
                    <a:pt x="332" y="375"/>
                  </a:lnTo>
                  <a:lnTo>
                    <a:pt x="332" y="375"/>
                  </a:lnTo>
                  <a:lnTo>
                    <a:pt x="328" y="373"/>
                  </a:lnTo>
                  <a:lnTo>
                    <a:pt x="343" y="365"/>
                  </a:lnTo>
                  <a:lnTo>
                    <a:pt x="334" y="359"/>
                  </a:lnTo>
                  <a:lnTo>
                    <a:pt x="334" y="353"/>
                  </a:lnTo>
                  <a:lnTo>
                    <a:pt x="328" y="361"/>
                  </a:lnTo>
                  <a:lnTo>
                    <a:pt x="320" y="353"/>
                  </a:lnTo>
                  <a:lnTo>
                    <a:pt x="320" y="346"/>
                  </a:lnTo>
                  <a:lnTo>
                    <a:pt x="320" y="340"/>
                  </a:lnTo>
                  <a:lnTo>
                    <a:pt x="318" y="332"/>
                  </a:lnTo>
                  <a:lnTo>
                    <a:pt x="314" y="328"/>
                  </a:lnTo>
                  <a:lnTo>
                    <a:pt x="311" y="326"/>
                  </a:lnTo>
                  <a:lnTo>
                    <a:pt x="311" y="319"/>
                  </a:lnTo>
                  <a:lnTo>
                    <a:pt x="311" y="319"/>
                  </a:lnTo>
                  <a:lnTo>
                    <a:pt x="318" y="313"/>
                  </a:lnTo>
                  <a:lnTo>
                    <a:pt x="309" y="299"/>
                  </a:lnTo>
                  <a:lnTo>
                    <a:pt x="316" y="292"/>
                  </a:lnTo>
                  <a:lnTo>
                    <a:pt x="316" y="288"/>
                  </a:lnTo>
                  <a:lnTo>
                    <a:pt x="316" y="286"/>
                  </a:lnTo>
                  <a:lnTo>
                    <a:pt x="316" y="286"/>
                  </a:lnTo>
                  <a:lnTo>
                    <a:pt x="316" y="278"/>
                  </a:lnTo>
                  <a:lnTo>
                    <a:pt x="307" y="265"/>
                  </a:lnTo>
                  <a:lnTo>
                    <a:pt x="299" y="253"/>
                  </a:lnTo>
                  <a:lnTo>
                    <a:pt x="293" y="245"/>
                  </a:lnTo>
                  <a:lnTo>
                    <a:pt x="278" y="240"/>
                  </a:lnTo>
                  <a:lnTo>
                    <a:pt x="278" y="234"/>
                  </a:lnTo>
                  <a:lnTo>
                    <a:pt x="270" y="226"/>
                  </a:lnTo>
                  <a:lnTo>
                    <a:pt x="262" y="213"/>
                  </a:lnTo>
                  <a:lnTo>
                    <a:pt x="262" y="201"/>
                  </a:lnTo>
                  <a:lnTo>
                    <a:pt x="262" y="193"/>
                  </a:lnTo>
                  <a:lnTo>
                    <a:pt x="260" y="180"/>
                  </a:lnTo>
                  <a:lnTo>
                    <a:pt x="266" y="172"/>
                  </a:lnTo>
                  <a:lnTo>
                    <a:pt x="266" y="166"/>
                  </a:lnTo>
                  <a:lnTo>
                    <a:pt x="266" y="151"/>
                  </a:lnTo>
                  <a:lnTo>
                    <a:pt x="249" y="139"/>
                  </a:lnTo>
                  <a:lnTo>
                    <a:pt x="237" y="135"/>
                  </a:lnTo>
                  <a:lnTo>
                    <a:pt x="237" y="132"/>
                  </a:lnTo>
                  <a:lnTo>
                    <a:pt x="237" y="132"/>
                  </a:lnTo>
                  <a:lnTo>
                    <a:pt x="235" y="126"/>
                  </a:lnTo>
                  <a:lnTo>
                    <a:pt x="228" y="120"/>
                  </a:lnTo>
                  <a:lnTo>
                    <a:pt x="220" y="114"/>
                  </a:lnTo>
                  <a:lnTo>
                    <a:pt x="214" y="108"/>
                  </a:lnTo>
                  <a:lnTo>
                    <a:pt x="214" y="101"/>
                  </a:lnTo>
                  <a:lnTo>
                    <a:pt x="220" y="93"/>
                  </a:lnTo>
                  <a:lnTo>
                    <a:pt x="218" y="87"/>
                  </a:lnTo>
                  <a:lnTo>
                    <a:pt x="226" y="78"/>
                  </a:lnTo>
                  <a:lnTo>
                    <a:pt x="222" y="78"/>
                  </a:lnTo>
                  <a:lnTo>
                    <a:pt x="220" y="78"/>
                  </a:lnTo>
                  <a:lnTo>
                    <a:pt x="218" y="78"/>
                  </a:lnTo>
                  <a:lnTo>
                    <a:pt x="218" y="81"/>
                  </a:lnTo>
                  <a:lnTo>
                    <a:pt x="218" y="72"/>
                  </a:lnTo>
                  <a:lnTo>
                    <a:pt x="218" y="66"/>
                  </a:lnTo>
                  <a:lnTo>
                    <a:pt x="218" y="60"/>
                  </a:lnTo>
                  <a:lnTo>
                    <a:pt x="216" y="45"/>
                  </a:lnTo>
                  <a:lnTo>
                    <a:pt x="222" y="39"/>
                  </a:lnTo>
                  <a:lnTo>
                    <a:pt x="222" y="31"/>
                  </a:lnTo>
                  <a:lnTo>
                    <a:pt x="214" y="24"/>
                  </a:lnTo>
                  <a:lnTo>
                    <a:pt x="208" y="18"/>
                  </a:lnTo>
                  <a:lnTo>
                    <a:pt x="206" y="18"/>
                  </a:lnTo>
                  <a:lnTo>
                    <a:pt x="201" y="18"/>
                  </a:lnTo>
                  <a:lnTo>
                    <a:pt x="199" y="18"/>
                  </a:lnTo>
                  <a:lnTo>
                    <a:pt x="179" y="14"/>
                  </a:lnTo>
                  <a:lnTo>
                    <a:pt x="185" y="0"/>
                  </a:lnTo>
                  <a:lnTo>
                    <a:pt x="183" y="0"/>
                  </a:lnTo>
                  <a:lnTo>
                    <a:pt x="179" y="0"/>
                  </a:lnTo>
                  <a:lnTo>
                    <a:pt x="172" y="8"/>
                  </a:lnTo>
                  <a:lnTo>
                    <a:pt x="158" y="16"/>
                  </a:lnTo>
                  <a:lnTo>
                    <a:pt x="152" y="16"/>
                  </a:lnTo>
                  <a:lnTo>
                    <a:pt x="145" y="16"/>
                  </a:lnTo>
                  <a:lnTo>
                    <a:pt x="145" y="16"/>
                  </a:lnTo>
                  <a:lnTo>
                    <a:pt x="139" y="24"/>
                  </a:lnTo>
                  <a:lnTo>
                    <a:pt x="141" y="51"/>
                  </a:lnTo>
                  <a:lnTo>
                    <a:pt x="135" y="66"/>
                  </a:lnTo>
                  <a:lnTo>
                    <a:pt x="135" y="72"/>
                  </a:lnTo>
                  <a:lnTo>
                    <a:pt x="135" y="78"/>
                  </a:lnTo>
                  <a:lnTo>
                    <a:pt x="137" y="85"/>
                  </a:lnTo>
                  <a:lnTo>
                    <a:pt x="131" y="93"/>
                  </a:lnTo>
                  <a:lnTo>
                    <a:pt x="125" y="108"/>
                  </a:lnTo>
                  <a:lnTo>
                    <a:pt x="125" y="114"/>
                  </a:lnTo>
                  <a:lnTo>
                    <a:pt x="119" y="114"/>
                  </a:lnTo>
                  <a:lnTo>
                    <a:pt x="106" y="122"/>
                  </a:lnTo>
                  <a:lnTo>
                    <a:pt x="104" y="122"/>
                  </a:lnTo>
                  <a:lnTo>
                    <a:pt x="98" y="110"/>
                  </a:lnTo>
                  <a:lnTo>
                    <a:pt x="92" y="110"/>
                  </a:lnTo>
                  <a:lnTo>
                    <a:pt x="89" y="110"/>
                  </a:lnTo>
                  <a:lnTo>
                    <a:pt x="83" y="118"/>
                  </a:lnTo>
                  <a:lnTo>
                    <a:pt x="63" y="118"/>
                  </a:lnTo>
                  <a:lnTo>
                    <a:pt x="63" y="118"/>
                  </a:lnTo>
                  <a:lnTo>
                    <a:pt x="56" y="112"/>
                  </a:lnTo>
                  <a:lnTo>
                    <a:pt x="54" y="112"/>
                  </a:lnTo>
                  <a:lnTo>
                    <a:pt x="50" y="112"/>
                  </a:lnTo>
                  <a:lnTo>
                    <a:pt x="46" y="112"/>
                  </a:lnTo>
                  <a:lnTo>
                    <a:pt x="42" y="114"/>
                  </a:lnTo>
                  <a:lnTo>
                    <a:pt x="33" y="99"/>
                  </a:lnTo>
                  <a:lnTo>
                    <a:pt x="33" y="93"/>
                  </a:lnTo>
                  <a:lnTo>
                    <a:pt x="19" y="87"/>
                  </a:lnTo>
                  <a:lnTo>
                    <a:pt x="13" y="81"/>
                  </a:lnTo>
                  <a:lnTo>
                    <a:pt x="13" y="81"/>
                  </a:lnTo>
                  <a:lnTo>
                    <a:pt x="11" y="81"/>
                  </a:lnTo>
                  <a:lnTo>
                    <a:pt x="6" y="81"/>
                  </a:lnTo>
                  <a:lnTo>
                    <a:pt x="6" y="81"/>
                  </a:lnTo>
                  <a:lnTo>
                    <a:pt x="0" y="95"/>
                  </a:lnTo>
                  <a:lnTo>
                    <a:pt x="0" y="108"/>
                  </a:lnTo>
                  <a:lnTo>
                    <a:pt x="0" y="108"/>
                  </a:lnTo>
                  <a:lnTo>
                    <a:pt x="15" y="116"/>
                  </a:lnTo>
                  <a:lnTo>
                    <a:pt x="29" y="120"/>
                  </a:lnTo>
                  <a:lnTo>
                    <a:pt x="29" y="135"/>
                  </a:lnTo>
                  <a:lnTo>
                    <a:pt x="29" y="135"/>
                  </a:lnTo>
                  <a:lnTo>
                    <a:pt x="36" y="135"/>
                  </a:lnTo>
                  <a:lnTo>
                    <a:pt x="38" y="135"/>
                  </a:lnTo>
                  <a:lnTo>
                    <a:pt x="44" y="139"/>
                  </a:lnTo>
                  <a:lnTo>
                    <a:pt x="50" y="139"/>
                  </a:lnTo>
                  <a:lnTo>
                    <a:pt x="65" y="145"/>
                  </a:lnTo>
                  <a:lnTo>
                    <a:pt x="79" y="151"/>
                  </a:lnTo>
                  <a:lnTo>
                    <a:pt x="85" y="151"/>
                  </a:lnTo>
                  <a:lnTo>
                    <a:pt x="87" y="164"/>
                  </a:lnTo>
                  <a:lnTo>
                    <a:pt x="94" y="170"/>
                  </a:lnTo>
                  <a:lnTo>
                    <a:pt x="96" y="178"/>
                  </a:lnTo>
                  <a:lnTo>
                    <a:pt x="96" y="184"/>
                  </a:lnTo>
                  <a:lnTo>
                    <a:pt x="96" y="191"/>
                  </a:lnTo>
                  <a:lnTo>
                    <a:pt x="96" y="199"/>
                  </a:lnTo>
                  <a:lnTo>
                    <a:pt x="89" y="205"/>
                  </a:lnTo>
                  <a:lnTo>
                    <a:pt x="89" y="205"/>
                  </a:lnTo>
                  <a:lnTo>
                    <a:pt x="104" y="205"/>
                  </a:lnTo>
                  <a:lnTo>
                    <a:pt x="104" y="205"/>
                  </a:lnTo>
                  <a:lnTo>
                    <a:pt x="104" y="211"/>
                  </a:lnTo>
                  <a:lnTo>
                    <a:pt x="104" y="218"/>
                  </a:lnTo>
                  <a:lnTo>
                    <a:pt x="106" y="224"/>
                  </a:lnTo>
                  <a:lnTo>
                    <a:pt x="112" y="232"/>
                  </a:lnTo>
                  <a:lnTo>
                    <a:pt x="112" y="238"/>
                  </a:lnTo>
                  <a:lnTo>
                    <a:pt x="121" y="245"/>
                  </a:lnTo>
                  <a:lnTo>
                    <a:pt x="114" y="251"/>
                  </a:lnTo>
                  <a:lnTo>
                    <a:pt x="114" y="265"/>
                  </a:lnTo>
                  <a:lnTo>
                    <a:pt x="116" y="280"/>
                  </a:lnTo>
                  <a:lnTo>
                    <a:pt x="116" y="286"/>
                  </a:lnTo>
                  <a:lnTo>
                    <a:pt x="125" y="299"/>
                  </a:lnTo>
                  <a:lnTo>
                    <a:pt x="131" y="305"/>
                  </a:lnTo>
                  <a:lnTo>
                    <a:pt x="133" y="319"/>
                  </a:lnTo>
                  <a:lnTo>
                    <a:pt x="139" y="319"/>
                  </a:lnTo>
                  <a:lnTo>
                    <a:pt x="145" y="326"/>
                  </a:lnTo>
                  <a:lnTo>
                    <a:pt x="160" y="323"/>
                  </a:lnTo>
                  <a:lnTo>
                    <a:pt x="160" y="332"/>
                  </a:lnTo>
                  <a:lnTo>
                    <a:pt x="168" y="336"/>
                  </a:lnTo>
                  <a:lnTo>
                    <a:pt x="168" y="344"/>
                  </a:lnTo>
                  <a:lnTo>
                    <a:pt x="168" y="350"/>
                  </a:lnTo>
                  <a:lnTo>
                    <a:pt x="170" y="365"/>
                  </a:lnTo>
                  <a:lnTo>
                    <a:pt x="170" y="371"/>
                  </a:lnTo>
                  <a:lnTo>
                    <a:pt x="177" y="377"/>
                  </a:lnTo>
                  <a:lnTo>
                    <a:pt x="179" y="384"/>
                  </a:lnTo>
                  <a:lnTo>
                    <a:pt x="170" y="384"/>
                  </a:lnTo>
                  <a:lnTo>
                    <a:pt x="164" y="386"/>
                  </a:lnTo>
                  <a:lnTo>
                    <a:pt x="158" y="386"/>
                  </a:lnTo>
                  <a:lnTo>
                    <a:pt x="158" y="392"/>
                  </a:lnTo>
                  <a:lnTo>
                    <a:pt x="145" y="415"/>
                  </a:lnTo>
                  <a:lnTo>
                    <a:pt x="145" y="421"/>
                  </a:lnTo>
                  <a:lnTo>
                    <a:pt x="141" y="433"/>
                  </a:lnTo>
                  <a:lnTo>
                    <a:pt x="133" y="442"/>
                  </a:lnTo>
                  <a:lnTo>
                    <a:pt x="121" y="456"/>
                  </a:lnTo>
                  <a:lnTo>
                    <a:pt x="123" y="463"/>
                  </a:lnTo>
                  <a:lnTo>
                    <a:pt x="123" y="469"/>
                  </a:lnTo>
                  <a:lnTo>
                    <a:pt x="110" y="477"/>
                  </a:lnTo>
                  <a:lnTo>
                    <a:pt x="102" y="485"/>
                  </a:lnTo>
                  <a:lnTo>
                    <a:pt x="96" y="492"/>
                  </a:lnTo>
                  <a:lnTo>
                    <a:pt x="98" y="500"/>
                  </a:lnTo>
                  <a:lnTo>
                    <a:pt x="98" y="512"/>
                  </a:lnTo>
                  <a:lnTo>
                    <a:pt x="85" y="521"/>
                  </a:lnTo>
                  <a:lnTo>
                    <a:pt x="77" y="514"/>
                  </a:lnTo>
                  <a:lnTo>
                    <a:pt x="71" y="514"/>
                  </a:lnTo>
                  <a:lnTo>
                    <a:pt x="71" y="529"/>
                  </a:lnTo>
                  <a:lnTo>
                    <a:pt x="58" y="544"/>
                  </a:lnTo>
                  <a:lnTo>
                    <a:pt x="60" y="558"/>
                  </a:lnTo>
                  <a:lnTo>
                    <a:pt x="60" y="564"/>
                  </a:lnTo>
                  <a:lnTo>
                    <a:pt x="67" y="571"/>
                  </a:lnTo>
                  <a:lnTo>
                    <a:pt x="69" y="583"/>
                  </a:lnTo>
                  <a:lnTo>
                    <a:pt x="63" y="591"/>
                  </a:lnTo>
                  <a:lnTo>
                    <a:pt x="63" y="598"/>
                  </a:lnTo>
                  <a:lnTo>
                    <a:pt x="77" y="604"/>
                  </a:lnTo>
                  <a:lnTo>
                    <a:pt x="77" y="610"/>
                  </a:lnTo>
                  <a:lnTo>
                    <a:pt x="79" y="624"/>
                  </a:lnTo>
                  <a:lnTo>
                    <a:pt x="79" y="643"/>
                  </a:lnTo>
                  <a:lnTo>
                    <a:pt x="81" y="658"/>
                  </a:lnTo>
                  <a:lnTo>
                    <a:pt x="67" y="666"/>
                  </a:lnTo>
                  <a:lnTo>
                    <a:pt x="69" y="681"/>
                  </a:lnTo>
                  <a:lnTo>
                    <a:pt x="69" y="687"/>
                  </a:lnTo>
                  <a:lnTo>
                    <a:pt x="83" y="705"/>
                  </a:lnTo>
                  <a:lnTo>
                    <a:pt x="104" y="703"/>
                  </a:lnTo>
                  <a:lnTo>
                    <a:pt x="112" y="712"/>
                  </a:lnTo>
                  <a:lnTo>
                    <a:pt x="125" y="710"/>
                  </a:lnTo>
                  <a:lnTo>
                    <a:pt x="133" y="710"/>
                  </a:lnTo>
                  <a:lnTo>
                    <a:pt x="141" y="722"/>
                  </a:lnTo>
                  <a:lnTo>
                    <a:pt x="141" y="737"/>
                  </a:lnTo>
                  <a:lnTo>
                    <a:pt x="150" y="743"/>
                  </a:lnTo>
                  <a:lnTo>
                    <a:pt x="156" y="749"/>
                  </a:lnTo>
                  <a:lnTo>
                    <a:pt x="177" y="747"/>
                  </a:lnTo>
                  <a:lnTo>
                    <a:pt x="183" y="747"/>
                  </a:lnTo>
                  <a:lnTo>
                    <a:pt x="189" y="732"/>
                  </a:lnTo>
                  <a:lnTo>
                    <a:pt x="195" y="726"/>
                  </a:lnTo>
                  <a:lnTo>
                    <a:pt x="204" y="739"/>
                  </a:lnTo>
                  <a:lnTo>
                    <a:pt x="210" y="730"/>
                  </a:lnTo>
                  <a:lnTo>
                    <a:pt x="216" y="724"/>
                  </a:lnTo>
                  <a:lnTo>
                    <a:pt x="228" y="716"/>
                  </a:lnTo>
                  <a:lnTo>
                    <a:pt x="249" y="708"/>
                  </a:lnTo>
                  <a:lnTo>
                    <a:pt x="255" y="708"/>
                  </a:lnTo>
                  <a:lnTo>
                    <a:pt x="264" y="708"/>
                  </a:lnTo>
                  <a:lnTo>
                    <a:pt x="262" y="699"/>
                  </a:lnTo>
                  <a:lnTo>
                    <a:pt x="262" y="693"/>
                  </a:lnTo>
                  <a:lnTo>
                    <a:pt x="268" y="687"/>
                  </a:lnTo>
                  <a:lnTo>
                    <a:pt x="276" y="699"/>
                  </a:lnTo>
                  <a:lnTo>
                    <a:pt x="282" y="691"/>
                  </a:lnTo>
                  <a:lnTo>
                    <a:pt x="295" y="685"/>
                  </a:lnTo>
                  <a:lnTo>
                    <a:pt x="301" y="670"/>
                  </a:lnTo>
                  <a:lnTo>
                    <a:pt x="309" y="676"/>
                  </a:lnTo>
                  <a:lnTo>
                    <a:pt x="324" y="674"/>
                  </a:lnTo>
                  <a:lnTo>
                    <a:pt x="328" y="674"/>
                  </a:lnTo>
                  <a:lnTo>
                    <a:pt x="336" y="668"/>
                  </a:lnTo>
                  <a:lnTo>
                    <a:pt x="343" y="651"/>
                  </a:lnTo>
                  <a:lnTo>
                    <a:pt x="347" y="639"/>
                  </a:lnTo>
                  <a:lnTo>
                    <a:pt x="353" y="631"/>
                  </a:lnTo>
                  <a:close/>
                </a:path>
              </a:pathLst>
            </a:custGeom>
            <a:solidFill>
              <a:schemeClr val="accent2"/>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4" name="Freeform 5">
              <a:extLst>
                <a:ext uri="{FF2B5EF4-FFF2-40B4-BE49-F238E27FC236}">
                  <a16:creationId xmlns:a16="http://schemas.microsoft.com/office/drawing/2014/main" id="{51FB16FB-4FEF-9E44-979B-A5F8A127BC00}"/>
                </a:ext>
              </a:extLst>
            </p:cNvPr>
            <p:cNvSpPr>
              <a:spLocks/>
            </p:cNvSpPr>
            <p:nvPr/>
          </p:nvSpPr>
          <p:spPr bwMode="auto">
            <a:xfrm>
              <a:off x="6241698" y="5454522"/>
              <a:ext cx="139097" cy="140576"/>
            </a:xfrm>
            <a:custGeom>
              <a:avLst/>
              <a:gdLst>
                <a:gd name="T0" fmla="*/ 69 w 94"/>
                <a:gd name="T1" fmla="*/ 76 h 95"/>
                <a:gd name="T2" fmla="*/ 52 w 94"/>
                <a:gd name="T3" fmla="*/ 95 h 95"/>
                <a:gd name="T4" fmla="*/ 50 w 94"/>
                <a:gd name="T5" fmla="*/ 87 h 95"/>
                <a:gd name="T6" fmla="*/ 44 w 94"/>
                <a:gd name="T7" fmla="*/ 74 h 95"/>
                <a:gd name="T8" fmla="*/ 42 w 94"/>
                <a:gd name="T9" fmla="*/ 66 h 95"/>
                <a:gd name="T10" fmla="*/ 29 w 94"/>
                <a:gd name="T11" fmla="*/ 68 h 95"/>
                <a:gd name="T12" fmla="*/ 21 w 94"/>
                <a:gd name="T13" fmla="*/ 62 h 95"/>
                <a:gd name="T14" fmla="*/ 13 w 94"/>
                <a:gd name="T15" fmla="*/ 54 h 95"/>
                <a:gd name="T16" fmla="*/ 0 w 94"/>
                <a:gd name="T17" fmla="*/ 62 h 95"/>
                <a:gd name="T18" fmla="*/ 4 w 94"/>
                <a:gd name="T19" fmla="*/ 45 h 95"/>
                <a:gd name="T20" fmla="*/ 6 w 94"/>
                <a:gd name="T21" fmla="*/ 35 h 95"/>
                <a:gd name="T22" fmla="*/ 15 w 94"/>
                <a:gd name="T23" fmla="*/ 35 h 95"/>
                <a:gd name="T24" fmla="*/ 29 w 94"/>
                <a:gd name="T25" fmla="*/ 25 h 95"/>
                <a:gd name="T26" fmla="*/ 40 w 94"/>
                <a:gd name="T27" fmla="*/ 10 h 95"/>
                <a:gd name="T28" fmla="*/ 44 w 94"/>
                <a:gd name="T29" fmla="*/ 0 h 95"/>
                <a:gd name="T30" fmla="*/ 60 w 94"/>
                <a:gd name="T31" fmla="*/ 10 h 95"/>
                <a:gd name="T32" fmla="*/ 69 w 94"/>
                <a:gd name="T33" fmla="*/ 22 h 95"/>
                <a:gd name="T34" fmla="*/ 94 w 94"/>
                <a:gd name="T35" fmla="*/ 29 h 95"/>
                <a:gd name="T36" fmla="*/ 94 w 94"/>
                <a:gd name="T37" fmla="*/ 41 h 95"/>
                <a:gd name="T38" fmla="*/ 94 w 94"/>
                <a:gd name="T39" fmla="*/ 60 h 95"/>
                <a:gd name="T40" fmla="*/ 87 w 94"/>
                <a:gd name="T41" fmla="*/ 72 h 95"/>
                <a:gd name="T42" fmla="*/ 71 w 94"/>
                <a:gd name="T43" fmla="*/ 85 h 95"/>
                <a:gd name="T44" fmla="*/ 69 w 94"/>
                <a:gd name="T45" fmla="*/ 7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95">
                  <a:moveTo>
                    <a:pt x="69" y="76"/>
                  </a:moveTo>
                  <a:lnTo>
                    <a:pt x="52" y="95"/>
                  </a:lnTo>
                  <a:lnTo>
                    <a:pt x="50" y="87"/>
                  </a:lnTo>
                  <a:lnTo>
                    <a:pt x="44" y="74"/>
                  </a:lnTo>
                  <a:lnTo>
                    <a:pt x="42" y="66"/>
                  </a:lnTo>
                  <a:lnTo>
                    <a:pt x="29" y="68"/>
                  </a:lnTo>
                  <a:lnTo>
                    <a:pt x="21" y="62"/>
                  </a:lnTo>
                  <a:lnTo>
                    <a:pt x="13" y="54"/>
                  </a:lnTo>
                  <a:lnTo>
                    <a:pt x="0" y="62"/>
                  </a:lnTo>
                  <a:lnTo>
                    <a:pt x="4" y="45"/>
                  </a:lnTo>
                  <a:lnTo>
                    <a:pt x="6" y="35"/>
                  </a:lnTo>
                  <a:lnTo>
                    <a:pt x="15" y="35"/>
                  </a:lnTo>
                  <a:lnTo>
                    <a:pt x="29" y="25"/>
                  </a:lnTo>
                  <a:lnTo>
                    <a:pt x="40" y="10"/>
                  </a:lnTo>
                  <a:lnTo>
                    <a:pt x="44" y="0"/>
                  </a:lnTo>
                  <a:lnTo>
                    <a:pt x="60" y="10"/>
                  </a:lnTo>
                  <a:lnTo>
                    <a:pt x="69" y="22"/>
                  </a:lnTo>
                  <a:lnTo>
                    <a:pt x="94" y="29"/>
                  </a:lnTo>
                  <a:lnTo>
                    <a:pt x="94" y="41"/>
                  </a:lnTo>
                  <a:lnTo>
                    <a:pt x="94" y="60"/>
                  </a:lnTo>
                  <a:lnTo>
                    <a:pt x="87" y="72"/>
                  </a:lnTo>
                  <a:lnTo>
                    <a:pt x="71" y="85"/>
                  </a:lnTo>
                  <a:lnTo>
                    <a:pt x="69" y="7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5" name="Freeform 6">
              <a:extLst>
                <a:ext uri="{FF2B5EF4-FFF2-40B4-BE49-F238E27FC236}">
                  <a16:creationId xmlns:a16="http://schemas.microsoft.com/office/drawing/2014/main" id="{29806248-6CBC-6241-AB43-0BE2E300B1B6}"/>
                </a:ext>
              </a:extLst>
            </p:cNvPr>
            <p:cNvSpPr>
              <a:spLocks/>
            </p:cNvSpPr>
            <p:nvPr/>
          </p:nvSpPr>
          <p:spPr bwMode="auto">
            <a:xfrm>
              <a:off x="6309766" y="5540348"/>
              <a:ext cx="226402" cy="168691"/>
            </a:xfrm>
            <a:custGeom>
              <a:avLst/>
              <a:gdLst>
                <a:gd name="T0" fmla="*/ 139 w 153"/>
                <a:gd name="T1" fmla="*/ 56 h 114"/>
                <a:gd name="T2" fmla="*/ 151 w 153"/>
                <a:gd name="T3" fmla="*/ 62 h 114"/>
                <a:gd name="T4" fmla="*/ 151 w 153"/>
                <a:gd name="T5" fmla="*/ 62 h 114"/>
                <a:gd name="T6" fmla="*/ 153 w 153"/>
                <a:gd name="T7" fmla="*/ 62 h 114"/>
                <a:gd name="T8" fmla="*/ 141 w 153"/>
                <a:gd name="T9" fmla="*/ 70 h 114"/>
                <a:gd name="T10" fmla="*/ 135 w 153"/>
                <a:gd name="T11" fmla="*/ 77 h 114"/>
                <a:gd name="T12" fmla="*/ 128 w 153"/>
                <a:gd name="T13" fmla="*/ 85 h 114"/>
                <a:gd name="T14" fmla="*/ 120 w 153"/>
                <a:gd name="T15" fmla="*/ 87 h 114"/>
                <a:gd name="T16" fmla="*/ 114 w 153"/>
                <a:gd name="T17" fmla="*/ 87 h 114"/>
                <a:gd name="T18" fmla="*/ 112 w 153"/>
                <a:gd name="T19" fmla="*/ 85 h 114"/>
                <a:gd name="T20" fmla="*/ 106 w 153"/>
                <a:gd name="T21" fmla="*/ 79 h 114"/>
                <a:gd name="T22" fmla="*/ 106 w 153"/>
                <a:gd name="T23" fmla="*/ 79 h 114"/>
                <a:gd name="T24" fmla="*/ 99 w 153"/>
                <a:gd name="T25" fmla="*/ 87 h 114"/>
                <a:gd name="T26" fmla="*/ 93 w 153"/>
                <a:gd name="T27" fmla="*/ 95 h 114"/>
                <a:gd name="T28" fmla="*/ 79 w 153"/>
                <a:gd name="T29" fmla="*/ 95 h 114"/>
                <a:gd name="T30" fmla="*/ 66 w 153"/>
                <a:gd name="T31" fmla="*/ 106 h 114"/>
                <a:gd name="T32" fmla="*/ 60 w 153"/>
                <a:gd name="T33" fmla="*/ 106 h 114"/>
                <a:gd name="T34" fmla="*/ 45 w 153"/>
                <a:gd name="T35" fmla="*/ 106 h 114"/>
                <a:gd name="T36" fmla="*/ 45 w 153"/>
                <a:gd name="T37" fmla="*/ 106 h 114"/>
                <a:gd name="T38" fmla="*/ 37 w 153"/>
                <a:gd name="T39" fmla="*/ 99 h 114"/>
                <a:gd name="T40" fmla="*/ 37 w 153"/>
                <a:gd name="T41" fmla="*/ 99 h 114"/>
                <a:gd name="T42" fmla="*/ 37 w 153"/>
                <a:gd name="T43" fmla="*/ 108 h 114"/>
                <a:gd name="T44" fmla="*/ 31 w 153"/>
                <a:gd name="T45" fmla="*/ 108 h 114"/>
                <a:gd name="T46" fmla="*/ 25 w 153"/>
                <a:gd name="T47" fmla="*/ 114 h 114"/>
                <a:gd name="T48" fmla="*/ 25 w 153"/>
                <a:gd name="T49" fmla="*/ 114 h 114"/>
                <a:gd name="T50" fmla="*/ 16 w 153"/>
                <a:gd name="T51" fmla="*/ 108 h 114"/>
                <a:gd name="T52" fmla="*/ 16 w 153"/>
                <a:gd name="T53" fmla="*/ 93 h 114"/>
                <a:gd name="T54" fmla="*/ 8 w 153"/>
                <a:gd name="T55" fmla="*/ 95 h 114"/>
                <a:gd name="T56" fmla="*/ 8 w 153"/>
                <a:gd name="T57" fmla="*/ 81 h 114"/>
                <a:gd name="T58" fmla="*/ 8 w 153"/>
                <a:gd name="T59" fmla="*/ 72 h 114"/>
                <a:gd name="T60" fmla="*/ 0 w 153"/>
                <a:gd name="T61" fmla="*/ 66 h 114"/>
                <a:gd name="T62" fmla="*/ 0 w 153"/>
                <a:gd name="T63" fmla="*/ 52 h 114"/>
                <a:gd name="T64" fmla="*/ 0 w 153"/>
                <a:gd name="T65" fmla="*/ 43 h 114"/>
                <a:gd name="T66" fmla="*/ 0 w 153"/>
                <a:gd name="T67" fmla="*/ 43 h 114"/>
                <a:gd name="T68" fmla="*/ 6 w 153"/>
                <a:gd name="T69" fmla="*/ 37 h 114"/>
                <a:gd name="T70" fmla="*/ 23 w 153"/>
                <a:gd name="T71" fmla="*/ 18 h 114"/>
                <a:gd name="T72" fmla="*/ 25 w 153"/>
                <a:gd name="T73" fmla="*/ 27 h 114"/>
                <a:gd name="T74" fmla="*/ 41 w 153"/>
                <a:gd name="T75" fmla="*/ 14 h 114"/>
                <a:gd name="T76" fmla="*/ 62 w 153"/>
                <a:gd name="T77" fmla="*/ 18 h 114"/>
                <a:gd name="T78" fmla="*/ 87 w 153"/>
                <a:gd name="T79" fmla="*/ 8 h 114"/>
                <a:gd name="T80" fmla="*/ 93 w 153"/>
                <a:gd name="T81" fmla="*/ 8 h 114"/>
                <a:gd name="T82" fmla="*/ 102 w 153"/>
                <a:gd name="T83" fmla="*/ 0 h 114"/>
                <a:gd name="T84" fmla="*/ 116 w 153"/>
                <a:gd name="T85" fmla="*/ 8 h 114"/>
                <a:gd name="T86" fmla="*/ 122 w 153"/>
                <a:gd name="T87" fmla="*/ 14 h 114"/>
                <a:gd name="T88" fmla="*/ 131 w 153"/>
                <a:gd name="T89" fmla="*/ 20 h 114"/>
                <a:gd name="T90" fmla="*/ 137 w 153"/>
                <a:gd name="T91" fmla="*/ 27 h 114"/>
                <a:gd name="T92" fmla="*/ 145 w 153"/>
                <a:gd name="T93" fmla="*/ 33 h 114"/>
                <a:gd name="T94" fmla="*/ 145 w 153"/>
                <a:gd name="T95" fmla="*/ 41 h 114"/>
                <a:gd name="T96" fmla="*/ 145 w 153"/>
                <a:gd name="T97" fmla="*/ 47 h 114"/>
                <a:gd name="T98" fmla="*/ 139 w 153"/>
                <a:gd name="T99" fmla="*/ 5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3" h="114">
                  <a:moveTo>
                    <a:pt x="139" y="56"/>
                  </a:moveTo>
                  <a:lnTo>
                    <a:pt x="151" y="62"/>
                  </a:lnTo>
                  <a:lnTo>
                    <a:pt x="151" y="62"/>
                  </a:lnTo>
                  <a:lnTo>
                    <a:pt x="153" y="62"/>
                  </a:lnTo>
                  <a:lnTo>
                    <a:pt x="141" y="70"/>
                  </a:lnTo>
                  <a:lnTo>
                    <a:pt x="135" y="77"/>
                  </a:lnTo>
                  <a:lnTo>
                    <a:pt x="128" y="85"/>
                  </a:lnTo>
                  <a:lnTo>
                    <a:pt x="120" y="87"/>
                  </a:lnTo>
                  <a:lnTo>
                    <a:pt x="114" y="87"/>
                  </a:lnTo>
                  <a:lnTo>
                    <a:pt x="112" y="85"/>
                  </a:lnTo>
                  <a:lnTo>
                    <a:pt x="106" y="79"/>
                  </a:lnTo>
                  <a:lnTo>
                    <a:pt x="106" y="79"/>
                  </a:lnTo>
                  <a:lnTo>
                    <a:pt x="99" y="87"/>
                  </a:lnTo>
                  <a:lnTo>
                    <a:pt x="93" y="95"/>
                  </a:lnTo>
                  <a:lnTo>
                    <a:pt x="79" y="95"/>
                  </a:lnTo>
                  <a:lnTo>
                    <a:pt x="66" y="106"/>
                  </a:lnTo>
                  <a:lnTo>
                    <a:pt x="60" y="106"/>
                  </a:lnTo>
                  <a:lnTo>
                    <a:pt x="45" y="106"/>
                  </a:lnTo>
                  <a:lnTo>
                    <a:pt x="45" y="106"/>
                  </a:lnTo>
                  <a:lnTo>
                    <a:pt x="37" y="99"/>
                  </a:lnTo>
                  <a:lnTo>
                    <a:pt x="37" y="99"/>
                  </a:lnTo>
                  <a:lnTo>
                    <a:pt x="37" y="108"/>
                  </a:lnTo>
                  <a:lnTo>
                    <a:pt x="31" y="108"/>
                  </a:lnTo>
                  <a:lnTo>
                    <a:pt x="25" y="114"/>
                  </a:lnTo>
                  <a:lnTo>
                    <a:pt x="25" y="114"/>
                  </a:lnTo>
                  <a:lnTo>
                    <a:pt x="16" y="108"/>
                  </a:lnTo>
                  <a:lnTo>
                    <a:pt x="16" y="93"/>
                  </a:lnTo>
                  <a:lnTo>
                    <a:pt x="8" y="95"/>
                  </a:lnTo>
                  <a:lnTo>
                    <a:pt x="8" y="81"/>
                  </a:lnTo>
                  <a:lnTo>
                    <a:pt x="8" y="72"/>
                  </a:lnTo>
                  <a:lnTo>
                    <a:pt x="0" y="66"/>
                  </a:lnTo>
                  <a:lnTo>
                    <a:pt x="0" y="52"/>
                  </a:lnTo>
                  <a:lnTo>
                    <a:pt x="0" y="43"/>
                  </a:lnTo>
                  <a:lnTo>
                    <a:pt x="0" y="43"/>
                  </a:lnTo>
                  <a:lnTo>
                    <a:pt x="6" y="37"/>
                  </a:lnTo>
                  <a:lnTo>
                    <a:pt x="23" y="18"/>
                  </a:lnTo>
                  <a:lnTo>
                    <a:pt x="25" y="27"/>
                  </a:lnTo>
                  <a:lnTo>
                    <a:pt x="41" y="14"/>
                  </a:lnTo>
                  <a:lnTo>
                    <a:pt x="62" y="18"/>
                  </a:lnTo>
                  <a:lnTo>
                    <a:pt x="87" y="8"/>
                  </a:lnTo>
                  <a:lnTo>
                    <a:pt x="93" y="8"/>
                  </a:lnTo>
                  <a:lnTo>
                    <a:pt x="102" y="0"/>
                  </a:lnTo>
                  <a:lnTo>
                    <a:pt x="116" y="8"/>
                  </a:lnTo>
                  <a:lnTo>
                    <a:pt x="122" y="14"/>
                  </a:lnTo>
                  <a:lnTo>
                    <a:pt x="131" y="20"/>
                  </a:lnTo>
                  <a:lnTo>
                    <a:pt x="137" y="27"/>
                  </a:lnTo>
                  <a:lnTo>
                    <a:pt x="145" y="33"/>
                  </a:lnTo>
                  <a:lnTo>
                    <a:pt x="145" y="41"/>
                  </a:lnTo>
                  <a:lnTo>
                    <a:pt x="145" y="47"/>
                  </a:lnTo>
                  <a:lnTo>
                    <a:pt x="139" y="5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6" name="Freeform 7">
              <a:extLst>
                <a:ext uri="{FF2B5EF4-FFF2-40B4-BE49-F238E27FC236}">
                  <a16:creationId xmlns:a16="http://schemas.microsoft.com/office/drawing/2014/main" id="{E9D1D00D-3ED0-5947-9B0D-EB079E4F8B58}"/>
                </a:ext>
              </a:extLst>
            </p:cNvPr>
            <p:cNvSpPr>
              <a:spLocks/>
            </p:cNvSpPr>
            <p:nvPr/>
          </p:nvSpPr>
          <p:spPr bwMode="auto">
            <a:xfrm>
              <a:off x="6132196" y="5109742"/>
              <a:ext cx="223443" cy="182010"/>
            </a:xfrm>
            <a:custGeom>
              <a:avLst/>
              <a:gdLst>
                <a:gd name="T0" fmla="*/ 130 w 151"/>
                <a:gd name="T1" fmla="*/ 67 h 123"/>
                <a:gd name="T2" fmla="*/ 134 w 151"/>
                <a:gd name="T3" fmla="*/ 67 h 123"/>
                <a:gd name="T4" fmla="*/ 136 w 151"/>
                <a:gd name="T5" fmla="*/ 67 h 123"/>
                <a:gd name="T6" fmla="*/ 145 w 151"/>
                <a:gd name="T7" fmla="*/ 73 h 123"/>
                <a:gd name="T8" fmla="*/ 151 w 151"/>
                <a:gd name="T9" fmla="*/ 81 h 123"/>
                <a:gd name="T10" fmla="*/ 151 w 151"/>
                <a:gd name="T11" fmla="*/ 87 h 123"/>
                <a:gd name="T12" fmla="*/ 145 w 151"/>
                <a:gd name="T13" fmla="*/ 96 h 123"/>
                <a:gd name="T14" fmla="*/ 147 w 151"/>
                <a:gd name="T15" fmla="*/ 102 h 123"/>
                <a:gd name="T16" fmla="*/ 147 w 151"/>
                <a:gd name="T17" fmla="*/ 108 h 123"/>
                <a:gd name="T18" fmla="*/ 112 w 151"/>
                <a:gd name="T19" fmla="*/ 123 h 123"/>
                <a:gd name="T20" fmla="*/ 99 w 151"/>
                <a:gd name="T21" fmla="*/ 110 h 123"/>
                <a:gd name="T22" fmla="*/ 89 w 151"/>
                <a:gd name="T23" fmla="*/ 114 h 123"/>
                <a:gd name="T24" fmla="*/ 80 w 151"/>
                <a:gd name="T25" fmla="*/ 85 h 123"/>
                <a:gd name="T26" fmla="*/ 39 w 151"/>
                <a:gd name="T27" fmla="*/ 87 h 123"/>
                <a:gd name="T28" fmla="*/ 12 w 151"/>
                <a:gd name="T29" fmla="*/ 73 h 123"/>
                <a:gd name="T30" fmla="*/ 20 w 151"/>
                <a:gd name="T31" fmla="*/ 64 h 123"/>
                <a:gd name="T32" fmla="*/ 4 w 151"/>
                <a:gd name="T33" fmla="*/ 60 h 123"/>
                <a:gd name="T34" fmla="*/ 14 w 151"/>
                <a:gd name="T35" fmla="*/ 42 h 123"/>
                <a:gd name="T36" fmla="*/ 0 w 151"/>
                <a:gd name="T37" fmla="*/ 25 h 123"/>
                <a:gd name="T38" fmla="*/ 6 w 151"/>
                <a:gd name="T39" fmla="*/ 21 h 123"/>
                <a:gd name="T40" fmla="*/ 16 w 151"/>
                <a:gd name="T41" fmla="*/ 21 h 123"/>
                <a:gd name="T42" fmla="*/ 22 w 151"/>
                <a:gd name="T43" fmla="*/ 19 h 123"/>
                <a:gd name="T44" fmla="*/ 33 w 151"/>
                <a:gd name="T45" fmla="*/ 8 h 123"/>
                <a:gd name="T46" fmla="*/ 47 w 151"/>
                <a:gd name="T47" fmla="*/ 4 h 123"/>
                <a:gd name="T48" fmla="*/ 56 w 151"/>
                <a:gd name="T49" fmla="*/ 10 h 123"/>
                <a:gd name="T50" fmla="*/ 58 w 151"/>
                <a:gd name="T51" fmla="*/ 8 h 123"/>
                <a:gd name="T52" fmla="*/ 68 w 151"/>
                <a:gd name="T53" fmla="*/ 6 h 123"/>
                <a:gd name="T54" fmla="*/ 68 w 151"/>
                <a:gd name="T55" fmla="*/ 0 h 123"/>
                <a:gd name="T56" fmla="*/ 68 w 151"/>
                <a:gd name="T57" fmla="*/ 0 h 123"/>
                <a:gd name="T58" fmla="*/ 76 w 151"/>
                <a:gd name="T59" fmla="*/ 0 h 123"/>
                <a:gd name="T60" fmla="*/ 83 w 151"/>
                <a:gd name="T61" fmla="*/ 0 h 123"/>
                <a:gd name="T62" fmla="*/ 93 w 151"/>
                <a:gd name="T63" fmla="*/ 2 h 123"/>
                <a:gd name="T64" fmla="*/ 103 w 151"/>
                <a:gd name="T65" fmla="*/ 4 h 123"/>
                <a:gd name="T66" fmla="*/ 103 w 151"/>
                <a:gd name="T67" fmla="*/ 4 h 123"/>
                <a:gd name="T68" fmla="*/ 97 w 151"/>
                <a:gd name="T69" fmla="*/ 19 h 123"/>
                <a:gd name="T70" fmla="*/ 105 w 151"/>
                <a:gd name="T71" fmla="*/ 19 h 123"/>
                <a:gd name="T72" fmla="*/ 112 w 151"/>
                <a:gd name="T73" fmla="*/ 17 h 123"/>
                <a:gd name="T74" fmla="*/ 112 w 151"/>
                <a:gd name="T75" fmla="*/ 25 h 123"/>
                <a:gd name="T76" fmla="*/ 114 w 151"/>
                <a:gd name="T77" fmla="*/ 40 h 123"/>
                <a:gd name="T78" fmla="*/ 114 w 151"/>
                <a:gd name="T79" fmla="*/ 48 h 123"/>
                <a:gd name="T80" fmla="*/ 122 w 151"/>
                <a:gd name="T81" fmla="*/ 54 h 123"/>
                <a:gd name="T82" fmla="*/ 122 w 151"/>
                <a:gd name="T83" fmla="*/ 69 h 123"/>
                <a:gd name="T84" fmla="*/ 130 w 151"/>
                <a:gd name="T85" fmla="*/ 6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 h="123">
                  <a:moveTo>
                    <a:pt x="130" y="67"/>
                  </a:moveTo>
                  <a:lnTo>
                    <a:pt x="134" y="67"/>
                  </a:lnTo>
                  <a:lnTo>
                    <a:pt x="136" y="67"/>
                  </a:lnTo>
                  <a:lnTo>
                    <a:pt x="145" y="73"/>
                  </a:lnTo>
                  <a:lnTo>
                    <a:pt x="151" y="81"/>
                  </a:lnTo>
                  <a:lnTo>
                    <a:pt x="151" y="87"/>
                  </a:lnTo>
                  <a:lnTo>
                    <a:pt x="145" y="96"/>
                  </a:lnTo>
                  <a:lnTo>
                    <a:pt x="147" y="102"/>
                  </a:lnTo>
                  <a:lnTo>
                    <a:pt x="147" y="108"/>
                  </a:lnTo>
                  <a:lnTo>
                    <a:pt x="112" y="123"/>
                  </a:lnTo>
                  <a:lnTo>
                    <a:pt x="99" y="110"/>
                  </a:lnTo>
                  <a:lnTo>
                    <a:pt x="89" y="114"/>
                  </a:lnTo>
                  <a:lnTo>
                    <a:pt x="80" y="85"/>
                  </a:lnTo>
                  <a:lnTo>
                    <a:pt x="39" y="87"/>
                  </a:lnTo>
                  <a:lnTo>
                    <a:pt x="12" y="73"/>
                  </a:lnTo>
                  <a:lnTo>
                    <a:pt x="20" y="64"/>
                  </a:lnTo>
                  <a:lnTo>
                    <a:pt x="4" y="60"/>
                  </a:lnTo>
                  <a:lnTo>
                    <a:pt x="14" y="42"/>
                  </a:lnTo>
                  <a:lnTo>
                    <a:pt x="0" y="25"/>
                  </a:lnTo>
                  <a:lnTo>
                    <a:pt x="6" y="21"/>
                  </a:lnTo>
                  <a:lnTo>
                    <a:pt x="16" y="21"/>
                  </a:lnTo>
                  <a:lnTo>
                    <a:pt x="22" y="19"/>
                  </a:lnTo>
                  <a:lnTo>
                    <a:pt x="33" y="8"/>
                  </a:lnTo>
                  <a:lnTo>
                    <a:pt x="47" y="4"/>
                  </a:lnTo>
                  <a:lnTo>
                    <a:pt x="56" y="10"/>
                  </a:lnTo>
                  <a:lnTo>
                    <a:pt x="58" y="8"/>
                  </a:lnTo>
                  <a:lnTo>
                    <a:pt x="68" y="6"/>
                  </a:lnTo>
                  <a:lnTo>
                    <a:pt x="68" y="0"/>
                  </a:lnTo>
                  <a:lnTo>
                    <a:pt x="68" y="0"/>
                  </a:lnTo>
                  <a:lnTo>
                    <a:pt x="76" y="0"/>
                  </a:lnTo>
                  <a:lnTo>
                    <a:pt x="83" y="0"/>
                  </a:lnTo>
                  <a:lnTo>
                    <a:pt x="93" y="2"/>
                  </a:lnTo>
                  <a:lnTo>
                    <a:pt x="103" y="4"/>
                  </a:lnTo>
                  <a:lnTo>
                    <a:pt x="103" y="4"/>
                  </a:lnTo>
                  <a:lnTo>
                    <a:pt x="97" y="19"/>
                  </a:lnTo>
                  <a:lnTo>
                    <a:pt x="105" y="19"/>
                  </a:lnTo>
                  <a:lnTo>
                    <a:pt x="112" y="17"/>
                  </a:lnTo>
                  <a:lnTo>
                    <a:pt x="112" y="25"/>
                  </a:lnTo>
                  <a:lnTo>
                    <a:pt x="114" y="40"/>
                  </a:lnTo>
                  <a:lnTo>
                    <a:pt x="114" y="48"/>
                  </a:lnTo>
                  <a:lnTo>
                    <a:pt x="122" y="54"/>
                  </a:lnTo>
                  <a:lnTo>
                    <a:pt x="122" y="69"/>
                  </a:lnTo>
                  <a:lnTo>
                    <a:pt x="130" y="6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7" name="Freeform 8">
              <a:extLst>
                <a:ext uri="{FF2B5EF4-FFF2-40B4-BE49-F238E27FC236}">
                  <a16:creationId xmlns:a16="http://schemas.microsoft.com/office/drawing/2014/main" id="{9B9EA453-C1C4-9B48-849C-5DD1FDD5B9F9}"/>
                </a:ext>
              </a:extLst>
            </p:cNvPr>
            <p:cNvSpPr>
              <a:spLocks/>
            </p:cNvSpPr>
            <p:nvPr/>
          </p:nvSpPr>
          <p:spPr bwMode="auto">
            <a:xfrm>
              <a:off x="6155872" y="5235520"/>
              <a:ext cx="337382" cy="331464"/>
            </a:xfrm>
            <a:custGeom>
              <a:avLst/>
              <a:gdLst>
                <a:gd name="T0" fmla="*/ 42 w 110"/>
                <a:gd name="T1" fmla="*/ 83 h 108"/>
                <a:gd name="T2" fmla="*/ 24 w 110"/>
                <a:gd name="T3" fmla="*/ 76 h 108"/>
                <a:gd name="T4" fmla="*/ 7 w 110"/>
                <a:gd name="T5" fmla="*/ 63 h 108"/>
                <a:gd name="T6" fmla="*/ 6 w 110"/>
                <a:gd name="T7" fmla="*/ 46 h 108"/>
                <a:gd name="T8" fmla="*/ 0 w 110"/>
                <a:gd name="T9" fmla="*/ 29 h 108"/>
                <a:gd name="T10" fmla="*/ 1 w 110"/>
                <a:gd name="T11" fmla="*/ 13 h 108"/>
                <a:gd name="T12" fmla="*/ 11 w 110"/>
                <a:gd name="T13" fmla="*/ 1 h 108"/>
                <a:gd name="T14" fmla="*/ 35 w 110"/>
                <a:gd name="T15" fmla="*/ 14 h 108"/>
                <a:gd name="T16" fmla="*/ 46 w 110"/>
                <a:gd name="T17" fmla="*/ 18 h 108"/>
                <a:gd name="T18" fmla="*/ 66 w 110"/>
                <a:gd name="T19" fmla="*/ 11 h 108"/>
                <a:gd name="T20" fmla="*/ 72 w 110"/>
                <a:gd name="T21" fmla="*/ 11 h 108"/>
                <a:gd name="T22" fmla="*/ 76 w 110"/>
                <a:gd name="T23" fmla="*/ 10 h 108"/>
                <a:gd name="T24" fmla="*/ 86 w 110"/>
                <a:gd name="T25" fmla="*/ 17 h 108"/>
                <a:gd name="T26" fmla="*/ 89 w 110"/>
                <a:gd name="T27" fmla="*/ 13 h 108"/>
                <a:gd name="T28" fmla="*/ 96 w 110"/>
                <a:gd name="T29" fmla="*/ 9 h 108"/>
                <a:gd name="T30" fmla="*/ 96 w 110"/>
                <a:gd name="T31" fmla="*/ 16 h 108"/>
                <a:gd name="T32" fmla="*/ 100 w 110"/>
                <a:gd name="T33" fmla="*/ 19 h 108"/>
                <a:gd name="T34" fmla="*/ 103 w 110"/>
                <a:gd name="T35" fmla="*/ 27 h 108"/>
                <a:gd name="T36" fmla="*/ 94 w 110"/>
                <a:gd name="T37" fmla="*/ 37 h 108"/>
                <a:gd name="T38" fmla="*/ 91 w 110"/>
                <a:gd name="T39" fmla="*/ 37 h 108"/>
                <a:gd name="T40" fmla="*/ 95 w 110"/>
                <a:gd name="T41" fmla="*/ 44 h 108"/>
                <a:gd name="T42" fmla="*/ 99 w 110"/>
                <a:gd name="T43" fmla="*/ 54 h 108"/>
                <a:gd name="T44" fmla="*/ 103 w 110"/>
                <a:gd name="T45" fmla="*/ 57 h 108"/>
                <a:gd name="T46" fmla="*/ 110 w 110"/>
                <a:gd name="T47" fmla="*/ 60 h 108"/>
                <a:gd name="T48" fmla="*/ 107 w 110"/>
                <a:gd name="T49" fmla="*/ 68 h 108"/>
                <a:gd name="T50" fmla="*/ 100 w 110"/>
                <a:gd name="T51" fmla="*/ 75 h 108"/>
                <a:gd name="T52" fmla="*/ 99 w 110"/>
                <a:gd name="T53" fmla="*/ 82 h 108"/>
                <a:gd name="T54" fmla="*/ 97 w 110"/>
                <a:gd name="T55" fmla="*/ 83 h 108"/>
                <a:gd name="T56" fmla="*/ 98 w 110"/>
                <a:gd name="T57" fmla="*/ 92 h 108"/>
                <a:gd name="T58" fmla="*/ 95 w 110"/>
                <a:gd name="T59" fmla="*/ 103 h 108"/>
                <a:gd name="T60" fmla="*/ 80 w 110"/>
                <a:gd name="T61" fmla="*/ 108 h 108"/>
                <a:gd name="T62" fmla="*/ 73 w 110"/>
                <a:gd name="T63" fmla="*/ 100 h 108"/>
                <a:gd name="T64" fmla="*/ 73 w 110"/>
                <a:gd name="T65" fmla="*/ 85 h 108"/>
                <a:gd name="T66" fmla="*/ 57 w 110"/>
                <a:gd name="T67" fmla="*/ 76 h 108"/>
                <a:gd name="T68" fmla="*/ 47 w 110"/>
                <a:gd name="T69" fmla="*/ 7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08">
                  <a:moveTo>
                    <a:pt x="47" y="76"/>
                  </a:moveTo>
                  <a:cubicBezTo>
                    <a:pt x="42" y="83"/>
                    <a:pt x="42" y="83"/>
                    <a:pt x="42" y="83"/>
                  </a:cubicBezTo>
                  <a:cubicBezTo>
                    <a:pt x="42" y="83"/>
                    <a:pt x="30" y="81"/>
                    <a:pt x="28" y="81"/>
                  </a:cubicBezTo>
                  <a:cubicBezTo>
                    <a:pt x="27" y="81"/>
                    <a:pt x="24" y="76"/>
                    <a:pt x="24" y="76"/>
                  </a:cubicBezTo>
                  <a:cubicBezTo>
                    <a:pt x="18" y="74"/>
                    <a:pt x="18" y="74"/>
                    <a:pt x="18" y="74"/>
                  </a:cubicBezTo>
                  <a:cubicBezTo>
                    <a:pt x="7" y="63"/>
                    <a:pt x="7" y="63"/>
                    <a:pt x="7" y="63"/>
                  </a:cubicBezTo>
                  <a:cubicBezTo>
                    <a:pt x="16" y="61"/>
                    <a:pt x="16" y="61"/>
                    <a:pt x="16" y="61"/>
                  </a:cubicBezTo>
                  <a:cubicBezTo>
                    <a:pt x="6" y="46"/>
                    <a:pt x="6" y="46"/>
                    <a:pt x="6" y="46"/>
                  </a:cubicBezTo>
                  <a:cubicBezTo>
                    <a:pt x="16" y="43"/>
                    <a:pt x="16" y="43"/>
                    <a:pt x="16" y="43"/>
                  </a:cubicBezTo>
                  <a:cubicBezTo>
                    <a:pt x="0" y="29"/>
                    <a:pt x="0" y="29"/>
                    <a:pt x="0" y="29"/>
                  </a:cubicBezTo>
                  <a:cubicBezTo>
                    <a:pt x="12" y="11"/>
                    <a:pt x="12" y="11"/>
                    <a:pt x="12" y="11"/>
                  </a:cubicBezTo>
                  <a:cubicBezTo>
                    <a:pt x="1" y="13"/>
                    <a:pt x="1" y="13"/>
                    <a:pt x="1" y="13"/>
                  </a:cubicBezTo>
                  <a:cubicBezTo>
                    <a:pt x="3" y="3"/>
                    <a:pt x="3" y="3"/>
                    <a:pt x="3" y="3"/>
                  </a:cubicBezTo>
                  <a:cubicBezTo>
                    <a:pt x="11" y="1"/>
                    <a:pt x="11" y="1"/>
                    <a:pt x="11" y="1"/>
                  </a:cubicBezTo>
                  <a:cubicBezTo>
                    <a:pt x="31" y="0"/>
                    <a:pt x="31" y="0"/>
                    <a:pt x="31" y="0"/>
                  </a:cubicBezTo>
                  <a:cubicBezTo>
                    <a:pt x="35" y="14"/>
                    <a:pt x="35" y="14"/>
                    <a:pt x="35" y="14"/>
                  </a:cubicBezTo>
                  <a:cubicBezTo>
                    <a:pt x="40" y="12"/>
                    <a:pt x="40" y="12"/>
                    <a:pt x="40" y="12"/>
                  </a:cubicBezTo>
                  <a:cubicBezTo>
                    <a:pt x="46" y="18"/>
                    <a:pt x="46" y="18"/>
                    <a:pt x="46" y="18"/>
                  </a:cubicBezTo>
                  <a:cubicBezTo>
                    <a:pt x="63" y="11"/>
                    <a:pt x="63" y="11"/>
                    <a:pt x="63" y="11"/>
                  </a:cubicBezTo>
                  <a:cubicBezTo>
                    <a:pt x="66" y="11"/>
                    <a:pt x="66" y="11"/>
                    <a:pt x="66" y="11"/>
                  </a:cubicBezTo>
                  <a:cubicBezTo>
                    <a:pt x="71" y="11"/>
                    <a:pt x="71" y="11"/>
                    <a:pt x="71" y="11"/>
                  </a:cubicBezTo>
                  <a:cubicBezTo>
                    <a:pt x="72" y="11"/>
                    <a:pt x="72" y="11"/>
                    <a:pt x="72" y="11"/>
                  </a:cubicBezTo>
                  <a:cubicBezTo>
                    <a:pt x="73" y="11"/>
                    <a:pt x="73" y="11"/>
                    <a:pt x="73" y="11"/>
                  </a:cubicBezTo>
                  <a:cubicBezTo>
                    <a:pt x="76" y="10"/>
                    <a:pt x="76" y="10"/>
                    <a:pt x="76" y="10"/>
                  </a:cubicBezTo>
                  <a:cubicBezTo>
                    <a:pt x="79" y="14"/>
                    <a:pt x="79" y="14"/>
                    <a:pt x="79" y="14"/>
                  </a:cubicBezTo>
                  <a:cubicBezTo>
                    <a:pt x="86" y="17"/>
                    <a:pt x="86" y="17"/>
                    <a:pt x="86" y="17"/>
                  </a:cubicBezTo>
                  <a:cubicBezTo>
                    <a:pt x="86" y="17"/>
                    <a:pt x="86" y="17"/>
                    <a:pt x="86" y="17"/>
                  </a:cubicBezTo>
                  <a:cubicBezTo>
                    <a:pt x="89" y="13"/>
                    <a:pt x="89" y="13"/>
                    <a:pt x="89" y="13"/>
                  </a:cubicBezTo>
                  <a:cubicBezTo>
                    <a:pt x="95" y="9"/>
                    <a:pt x="95" y="9"/>
                    <a:pt x="95" y="9"/>
                  </a:cubicBezTo>
                  <a:cubicBezTo>
                    <a:pt x="96" y="9"/>
                    <a:pt x="96" y="9"/>
                    <a:pt x="96" y="9"/>
                  </a:cubicBezTo>
                  <a:cubicBezTo>
                    <a:pt x="100" y="12"/>
                    <a:pt x="100" y="12"/>
                    <a:pt x="100" y="12"/>
                  </a:cubicBezTo>
                  <a:cubicBezTo>
                    <a:pt x="96" y="16"/>
                    <a:pt x="96" y="16"/>
                    <a:pt x="96" y="16"/>
                  </a:cubicBezTo>
                  <a:cubicBezTo>
                    <a:pt x="97" y="20"/>
                    <a:pt x="97" y="20"/>
                    <a:pt x="97" y="20"/>
                  </a:cubicBezTo>
                  <a:cubicBezTo>
                    <a:pt x="100" y="19"/>
                    <a:pt x="100" y="19"/>
                    <a:pt x="100" y="19"/>
                  </a:cubicBezTo>
                  <a:cubicBezTo>
                    <a:pt x="104" y="26"/>
                    <a:pt x="104" y="26"/>
                    <a:pt x="104" y="26"/>
                  </a:cubicBezTo>
                  <a:cubicBezTo>
                    <a:pt x="103" y="27"/>
                    <a:pt x="103" y="27"/>
                    <a:pt x="103" y="27"/>
                  </a:cubicBezTo>
                  <a:cubicBezTo>
                    <a:pt x="97" y="33"/>
                    <a:pt x="97" y="33"/>
                    <a:pt x="97" y="33"/>
                  </a:cubicBezTo>
                  <a:cubicBezTo>
                    <a:pt x="94" y="37"/>
                    <a:pt x="94" y="37"/>
                    <a:pt x="94" y="37"/>
                  </a:cubicBezTo>
                  <a:cubicBezTo>
                    <a:pt x="93" y="37"/>
                    <a:pt x="93" y="37"/>
                    <a:pt x="93" y="37"/>
                  </a:cubicBezTo>
                  <a:cubicBezTo>
                    <a:pt x="91" y="37"/>
                    <a:pt x="91" y="37"/>
                    <a:pt x="91" y="37"/>
                  </a:cubicBezTo>
                  <a:cubicBezTo>
                    <a:pt x="91" y="38"/>
                    <a:pt x="91" y="38"/>
                    <a:pt x="91" y="38"/>
                  </a:cubicBezTo>
                  <a:cubicBezTo>
                    <a:pt x="95" y="44"/>
                    <a:pt x="95" y="44"/>
                    <a:pt x="95" y="44"/>
                  </a:cubicBezTo>
                  <a:cubicBezTo>
                    <a:pt x="95" y="51"/>
                    <a:pt x="95" y="51"/>
                    <a:pt x="95" y="51"/>
                  </a:cubicBezTo>
                  <a:cubicBezTo>
                    <a:pt x="99" y="54"/>
                    <a:pt x="99" y="54"/>
                    <a:pt x="99" y="54"/>
                  </a:cubicBezTo>
                  <a:cubicBezTo>
                    <a:pt x="99" y="58"/>
                    <a:pt x="99" y="58"/>
                    <a:pt x="99" y="58"/>
                  </a:cubicBezTo>
                  <a:cubicBezTo>
                    <a:pt x="103" y="57"/>
                    <a:pt x="103" y="57"/>
                    <a:pt x="103" y="57"/>
                  </a:cubicBezTo>
                  <a:cubicBezTo>
                    <a:pt x="106" y="57"/>
                    <a:pt x="106" y="57"/>
                    <a:pt x="106" y="57"/>
                  </a:cubicBezTo>
                  <a:cubicBezTo>
                    <a:pt x="110" y="60"/>
                    <a:pt x="110" y="60"/>
                    <a:pt x="110" y="60"/>
                  </a:cubicBezTo>
                  <a:cubicBezTo>
                    <a:pt x="106" y="64"/>
                    <a:pt x="106" y="64"/>
                    <a:pt x="106" y="64"/>
                  </a:cubicBezTo>
                  <a:cubicBezTo>
                    <a:pt x="107" y="68"/>
                    <a:pt x="107" y="68"/>
                    <a:pt x="107" y="68"/>
                  </a:cubicBezTo>
                  <a:cubicBezTo>
                    <a:pt x="100" y="72"/>
                    <a:pt x="100" y="72"/>
                    <a:pt x="100" y="72"/>
                  </a:cubicBezTo>
                  <a:cubicBezTo>
                    <a:pt x="100" y="75"/>
                    <a:pt x="100" y="75"/>
                    <a:pt x="100" y="75"/>
                  </a:cubicBezTo>
                  <a:cubicBezTo>
                    <a:pt x="101" y="82"/>
                    <a:pt x="101" y="82"/>
                    <a:pt x="101" y="82"/>
                  </a:cubicBezTo>
                  <a:cubicBezTo>
                    <a:pt x="99" y="82"/>
                    <a:pt x="99" y="82"/>
                    <a:pt x="99" y="82"/>
                  </a:cubicBezTo>
                  <a:cubicBezTo>
                    <a:pt x="97" y="82"/>
                    <a:pt x="97" y="82"/>
                    <a:pt x="97" y="82"/>
                  </a:cubicBezTo>
                  <a:cubicBezTo>
                    <a:pt x="97" y="83"/>
                    <a:pt x="97" y="83"/>
                    <a:pt x="97" y="83"/>
                  </a:cubicBezTo>
                  <a:cubicBezTo>
                    <a:pt x="98" y="89"/>
                    <a:pt x="98" y="89"/>
                    <a:pt x="98" y="89"/>
                  </a:cubicBezTo>
                  <a:cubicBezTo>
                    <a:pt x="98" y="92"/>
                    <a:pt x="98" y="92"/>
                    <a:pt x="98" y="92"/>
                  </a:cubicBezTo>
                  <a:cubicBezTo>
                    <a:pt x="99" y="99"/>
                    <a:pt x="99" y="99"/>
                    <a:pt x="99" y="99"/>
                  </a:cubicBezTo>
                  <a:cubicBezTo>
                    <a:pt x="95" y="103"/>
                    <a:pt x="95" y="103"/>
                    <a:pt x="95" y="103"/>
                  </a:cubicBezTo>
                  <a:cubicBezTo>
                    <a:pt x="92" y="103"/>
                    <a:pt x="92" y="103"/>
                    <a:pt x="92" y="103"/>
                  </a:cubicBezTo>
                  <a:cubicBezTo>
                    <a:pt x="80" y="108"/>
                    <a:pt x="80" y="108"/>
                    <a:pt x="80" y="108"/>
                  </a:cubicBezTo>
                  <a:cubicBezTo>
                    <a:pt x="70" y="106"/>
                    <a:pt x="70" y="106"/>
                    <a:pt x="70" y="106"/>
                  </a:cubicBezTo>
                  <a:cubicBezTo>
                    <a:pt x="73" y="100"/>
                    <a:pt x="73" y="100"/>
                    <a:pt x="73" y="100"/>
                  </a:cubicBezTo>
                  <a:cubicBezTo>
                    <a:pt x="73" y="91"/>
                    <a:pt x="73" y="91"/>
                    <a:pt x="73" y="91"/>
                  </a:cubicBezTo>
                  <a:cubicBezTo>
                    <a:pt x="73" y="85"/>
                    <a:pt x="73" y="85"/>
                    <a:pt x="73" y="85"/>
                  </a:cubicBezTo>
                  <a:cubicBezTo>
                    <a:pt x="61" y="82"/>
                    <a:pt x="61" y="82"/>
                    <a:pt x="61" y="82"/>
                  </a:cubicBezTo>
                  <a:cubicBezTo>
                    <a:pt x="57" y="76"/>
                    <a:pt x="57" y="76"/>
                    <a:pt x="57" y="76"/>
                  </a:cubicBezTo>
                  <a:cubicBezTo>
                    <a:pt x="49" y="71"/>
                    <a:pt x="49" y="71"/>
                    <a:pt x="49" y="71"/>
                  </a:cubicBezTo>
                  <a:lnTo>
                    <a:pt x="47" y="7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8" name="Freeform 9">
              <a:extLst>
                <a:ext uri="{FF2B5EF4-FFF2-40B4-BE49-F238E27FC236}">
                  <a16:creationId xmlns:a16="http://schemas.microsoft.com/office/drawing/2014/main" id="{31DD3A2F-8817-0146-8518-63586C829AA5}"/>
                </a:ext>
              </a:extLst>
            </p:cNvPr>
            <p:cNvSpPr>
              <a:spLocks/>
            </p:cNvSpPr>
            <p:nvPr/>
          </p:nvSpPr>
          <p:spPr bwMode="auto">
            <a:xfrm>
              <a:off x="6112960" y="5429367"/>
              <a:ext cx="171651" cy="184969"/>
            </a:xfrm>
            <a:custGeom>
              <a:avLst/>
              <a:gdLst>
                <a:gd name="T0" fmla="*/ 45 w 56"/>
                <a:gd name="T1" fmla="*/ 25 h 60"/>
                <a:gd name="T2" fmla="*/ 44 w 56"/>
                <a:gd name="T3" fmla="*/ 30 h 60"/>
                <a:gd name="T4" fmla="*/ 42 w 56"/>
                <a:gd name="T5" fmla="*/ 38 h 60"/>
                <a:gd name="T6" fmla="*/ 39 w 56"/>
                <a:gd name="T7" fmla="*/ 39 h 60"/>
                <a:gd name="T8" fmla="*/ 40 w 56"/>
                <a:gd name="T9" fmla="*/ 42 h 60"/>
                <a:gd name="T10" fmla="*/ 41 w 56"/>
                <a:gd name="T11" fmla="*/ 60 h 60"/>
                <a:gd name="T12" fmla="*/ 33 w 56"/>
                <a:gd name="T13" fmla="*/ 60 h 60"/>
                <a:gd name="T14" fmla="*/ 30 w 56"/>
                <a:gd name="T15" fmla="*/ 60 h 60"/>
                <a:gd name="T16" fmla="*/ 30 w 56"/>
                <a:gd name="T17" fmla="*/ 56 h 60"/>
                <a:gd name="T18" fmla="*/ 23 w 56"/>
                <a:gd name="T19" fmla="*/ 57 h 60"/>
                <a:gd name="T20" fmla="*/ 23 w 56"/>
                <a:gd name="T21" fmla="*/ 50 h 60"/>
                <a:gd name="T22" fmla="*/ 19 w 56"/>
                <a:gd name="T23" fmla="*/ 50 h 60"/>
                <a:gd name="T24" fmla="*/ 16 w 56"/>
                <a:gd name="T25" fmla="*/ 47 h 60"/>
                <a:gd name="T26" fmla="*/ 16 w 56"/>
                <a:gd name="T27" fmla="*/ 44 h 60"/>
                <a:gd name="T28" fmla="*/ 12 w 56"/>
                <a:gd name="T29" fmla="*/ 41 h 60"/>
                <a:gd name="T30" fmla="*/ 9 w 56"/>
                <a:gd name="T31" fmla="*/ 41 h 60"/>
                <a:gd name="T32" fmla="*/ 2 w 56"/>
                <a:gd name="T33" fmla="*/ 41 h 60"/>
                <a:gd name="T34" fmla="*/ 8 w 56"/>
                <a:gd name="T35" fmla="*/ 31 h 60"/>
                <a:gd name="T36" fmla="*/ 0 w 56"/>
                <a:gd name="T37" fmla="*/ 23 h 60"/>
                <a:gd name="T38" fmla="*/ 11 w 56"/>
                <a:gd name="T39" fmla="*/ 10 h 60"/>
                <a:gd name="T40" fmla="*/ 16 w 56"/>
                <a:gd name="T41" fmla="*/ 9 h 60"/>
                <a:gd name="T42" fmla="*/ 14 w 56"/>
                <a:gd name="T43" fmla="*/ 1 h 60"/>
                <a:gd name="T44" fmla="*/ 21 w 56"/>
                <a:gd name="T45" fmla="*/ 0 h 60"/>
                <a:gd name="T46" fmla="*/ 32 w 56"/>
                <a:gd name="T47" fmla="*/ 11 h 60"/>
                <a:gd name="T48" fmla="*/ 38 w 56"/>
                <a:gd name="T49" fmla="*/ 13 h 60"/>
                <a:gd name="T50" fmla="*/ 42 w 56"/>
                <a:gd name="T51" fmla="*/ 18 h 60"/>
                <a:gd name="T52" fmla="*/ 56 w 56"/>
                <a:gd name="T53" fmla="*/ 20 h 60"/>
                <a:gd name="T54" fmla="*/ 49 w 56"/>
                <a:gd name="T55" fmla="*/ 25 h 60"/>
                <a:gd name="T56" fmla="*/ 45 w 56"/>
                <a:gd name="T57" fmla="*/ 2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60">
                  <a:moveTo>
                    <a:pt x="45" y="25"/>
                  </a:moveTo>
                  <a:cubicBezTo>
                    <a:pt x="44" y="30"/>
                    <a:pt x="44" y="30"/>
                    <a:pt x="44" y="30"/>
                  </a:cubicBezTo>
                  <a:cubicBezTo>
                    <a:pt x="42" y="38"/>
                    <a:pt x="42" y="38"/>
                    <a:pt x="42" y="38"/>
                  </a:cubicBezTo>
                  <a:cubicBezTo>
                    <a:pt x="39" y="39"/>
                    <a:pt x="39" y="39"/>
                    <a:pt x="39" y="39"/>
                  </a:cubicBezTo>
                  <a:cubicBezTo>
                    <a:pt x="40" y="42"/>
                    <a:pt x="40" y="42"/>
                    <a:pt x="40" y="42"/>
                  </a:cubicBezTo>
                  <a:cubicBezTo>
                    <a:pt x="41" y="60"/>
                    <a:pt x="41" y="60"/>
                    <a:pt x="41" y="60"/>
                  </a:cubicBezTo>
                  <a:cubicBezTo>
                    <a:pt x="33" y="60"/>
                    <a:pt x="33" y="60"/>
                    <a:pt x="33" y="60"/>
                  </a:cubicBezTo>
                  <a:cubicBezTo>
                    <a:pt x="30" y="60"/>
                    <a:pt x="30" y="60"/>
                    <a:pt x="30" y="60"/>
                  </a:cubicBezTo>
                  <a:cubicBezTo>
                    <a:pt x="30" y="56"/>
                    <a:pt x="30" y="56"/>
                    <a:pt x="30" y="56"/>
                  </a:cubicBezTo>
                  <a:cubicBezTo>
                    <a:pt x="23" y="57"/>
                    <a:pt x="23" y="57"/>
                    <a:pt x="23" y="57"/>
                  </a:cubicBezTo>
                  <a:cubicBezTo>
                    <a:pt x="23" y="50"/>
                    <a:pt x="23" y="50"/>
                    <a:pt x="23" y="50"/>
                  </a:cubicBezTo>
                  <a:cubicBezTo>
                    <a:pt x="19" y="50"/>
                    <a:pt x="19" y="50"/>
                    <a:pt x="19" y="50"/>
                  </a:cubicBezTo>
                  <a:cubicBezTo>
                    <a:pt x="16" y="47"/>
                    <a:pt x="16" y="47"/>
                    <a:pt x="16" y="47"/>
                  </a:cubicBezTo>
                  <a:cubicBezTo>
                    <a:pt x="16" y="44"/>
                    <a:pt x="16" y="44"/>
                    <a:pt x="16" y="44"/>
                  </a:cubicBezTo>
                  <a:cubicBezTo>
                    <a:pt x="12" y="41"/>
                    <a:pt x="12" y="41"/>
                    <a:pt x="12" y="41"/>
                  </a:cubicBezTo>
                  <a:cubicBezTo>
                    <a:pt x="9" y="41"/>
                    <a:pt x="9" y="41"/>
                    <a:pt x="9" y="41"/>
                  </a:cubicBezTo>
                  <a:cubicBezTo>
                    <a:pt x="2" y="41"/>
                    <a:pt x="2" y="41"/>
                    <a:pt x="2" y="41"/>
                  </a:cubicBezTo>
                  <a:cubicBezTo>
                    <a:pt x="8" y="31"/>
                    <a:pt x="8" y="31"/>
                    <a:pt x="8" y="31"/>
                  </a:cubicBezTo>
                  <a:cubicBezTo>
                    <a:pt x="0" y="23"/>
                    <a:pt x="0" y="23"/>
                    <a:pt x="0" y="23"/>
                  </a:cubicBezTo>
                  <a:cubicBezTo>
                    <a:pt x="11" y="10"/>
                    <a:pt x="11" y="10"/>
                    <a:pt x="11" y="10"/>
                  </a:cubicBezTo>
                  <a:cubicBezTo>
                    <a:pt x="16" y="9"/>
                    <a:pt x="16" y="9"/>
                    <a:pt x="16" y="9"/>
                  </a:cubicBezTo>
                  <a:cubicBezTo>
                    <a:pt x="14" y="1"/>
                    <a:pt x="14" y="1"/>
                    <a:pt x="14" y="1"/>
                  </a:cubicBezTo>
                  <a:cubicBezTo>
                    <a:pt x="21" y="0"/>
                    <a:pt x="21" y="0"/>
                    <a:pt x="21" y="0"/>
                  </a:cubicBezTo>
                  <a:cubicBezTo>
                    <a:pt x="32" y="11"/>
                    <a:pt x="32" y="11"/>
                    <a:pt x="32" y="11"/>
                  </a:cubicBezTo>
                  <a:cubicBezTo>
                    <a:pt x="38" y="13"/>
                    <a:pt x="38" y="13"/>
                    <a:pt x="38" y="13"/>
                  </a:cubicBezTo>
                  <a:cubicBezTo>
                    <a:pt x="38" y="13"/>
                    <a:pt x="41" y="18"/>
                    <a:pt x="42" y="18"/>
                  </a:cubicBezTo>
                  <a:cubicBezTo>
                    <a:pt x="44" y="18"/>
                    <a:pt x="56" y="20"/>
                    <a:pt x="56" y="20"/>
                  </a:cubicBezTo>
                  <a:cubicBezTo>
                    <a:pt x="49" y="25"/>
                    <a:pt x="49" y="25"/>
                    <a:pt x="49" y="25"/>
                  </a:cubicBezTo>
                  <a:lnTo>
                    <a:pt x="45" y="2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9" name="Freeform 10">
              <a:extLst>
                <a:ext uri="{FF2B5EF4-FFF2-40B4-BE49-F238E27FC236}">
                  <a16:creationId xmlns:a16="http://schemas.microsoft.com/office/drawing/2014/main" id="{0ED73CBB-ACCD-814C-9DCC-6FF0634839C0}"/>
                </a:ext>
              </a:extLst>
            </p:cNvPr>
            <p:cNvSpPr>
              <a:spLocks/>
            </p:cNvSpPr>
            <p:nvPr/>
          </p:nvSpPr>
          <p:spPr bwMode="auto">
            <a:xfrm>
              <a:off x="5895436" y="5238479"/>
              <a:ext cx="309268" cy="316666"/>
            </a:xfrm>
            <a:custGeom>
              <a:avLst/>
              <a:gdLst>
                <a:gd name="T0" fmla="*/ 14 w 209"/>
                <a:gd name="T1" fmla="*/ 40 h 214"/>
                <a:gd name="T2" fmla="*/ 0 w 209"/>
                <a:gd name="T3" fmla="*/ 36 h 214"/>
                <a:gd name="T4" fmla="*/ 0 w 209"/>
                <a:gd name="T5" fmla="*/ 21 h 214"/>
                <a:gd name="T6" fmla="*/ 0 w 209"/>
                <a:gd name="T7" fmla="*/ 9 h 214"/>
                <a:gd name="T8" fmla="*/ 16 w 209"/>
                <a:gd name="T9" fmla="*/ 4 h 214"/>
                <a:gd name="T10" fmla="*/ 35 w 209"/>
                <a:gd name="T11" fmla="*/ 17 h 214"/>
                <a:gd name="T12" fmla="*/ 43 w 209"/>
                <a:gd name="T13" fmla="*/ 0 h 214"/>
                <a:gd name="T14" fmla="*/ 64 w 209"/>
                <a:gd name="T15" fmla="*/ 0 h 214"/>
                <a:gd name="T16" fmla="*/ 97 w 209"/>
                <a:gd name="T17" fmla="*/ 4 h 214"/>
                <a:gd name="T18" fmla="*/ 110 w 209"/>
                <a:gd name="T19" fmla="*/ 13 h 214"/>
                <a:gd name="T20" fmla="*/ 120 w 209"/>
                <a:gd name="T21" fmla="*/ 6 h 214"/>
                <a:gd name="T22" fmla="*/ 128 w 209"/>
                <a:gd name="T23" fmla="*/ 11 h 214"/>
                <a:gd name="T24" fmla="*/ 137 w 209"/>
                <a:gd name="T25" fmla="*/ 0 h 214"/>
                <a:gd name="T26" fmla="*/ 141 w 209"/>
                <a:gd name="T27" fmla="*/ 13 h 214"/>
                <a:gd name="T28" fmla="*/ 155 w 209"/>
                <a:gd name="T29" fmla="*/ 6 h 214"/>
                <a:gd name="T30" fmla="*/ 162 w 209"/>
                <a:gd name="T31" fmla="*/ 25 h 214"/>
                <a:gd name="T32" fmla="*/ 178 w 209"/>
                <a:gd name="T33" fmla="*/ 25 h 214"/>
                <a:gd name="T34" fmla="*/ 201 w 209"/>
                <a:gd name="T35" fmla="*/ 21 h 214"/>
                <a:gd name="T36" fmla="*/ 176 w 209"/>
                <a:gd name="T37" fmla="*/ 58 h 214"/>
                <a:gd name="T38" fmla="*/ 209 w 209"/>
                <a:gd name="T39" fmla="*/ 87 h 214"/>
                <a:gd name="T40" fmla="*/ 189 w 209"/>
                <a:gd name="T41" fmla="*/ 94 h 214"/>
                <a:gd name="T42" fmla="*/ 209 w 209"/>
                <a:gd name="T43" fmla="*/ 125 h 214"/>
                <a:gd name="T44" fmla="*/ 191 w 209"/>
                <a:gd name="T45" fmla="*/ 129 h 214"/>
                <a:gd name="T46" fmla="*/ 176 w 209"/>
                <a:gd name="T47" fmla="*/ 131 h 214"/>
                <a:gd name="T48" fmla="*/ 180 w 209"/>
                <a:gd name="T49" fmla="*/ 148 h 214"/>
                <a:gd name="T50" fmla="*/ 170 w 209"/>
                <a:gd name="T51" fmla="*/ 150 h 214"/>
                <a:gd name="T52" fmla="*/ 147 w 209"/>
                <a:gd name="T53" fmla="*/ 177 h 214"/>
                <a:gd name="T54" fmla="*/ 164 w 209"/>
                <a:gd name="T55" fmla="*/ 193 h 214"/>
                <a:gd name="T56" fmla="*/ 151 w 209"/>
                <a:gd name="T57" fmla="*/ 214 h 214"/>
                <a:gd name="T58" fmla="*/ 151 w 209"/>
                <a:gd name="T59" fmla="*/ 200 h 214"/>
                <a:gd name="T60" fmla="*/ 110 w 209"/>
                <a:gd name="T61" fmla="*/ 175 h 214"/>
                <a:gd name="T62" fmla="*/ 87 w 209"/>
                <a:gd name="T63" fmla="*/ 146 h 214"/>
                <a:gd name="T64" fmla="*/ 89 w 209"/>
                <a:gd name="T65" fmla="*/ 133 h 214"/>
                <a:gd name="T66" fmla="*/ 77 w 209"/>
                <a:gd name="T67" fmla="*/ 137 h 214"/>
                <a:gd name="T68" fmla="*/ 27 w 209"/>
                <a:gd name="T69" fmla="*/ 92 h 214"/>
                <a:gd name="T70" fmla="*/ 25 w 209"/>
                <a:gd name="T71" fmla="*/ 69 h 214"/>
                <a:gd name="T72" fmla="*/ 14 w 209"/>
                <a:gd name="T73" fmla="*/ 4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9" h="214">
                  <a:moveTo>
                    <a:pt x="14" y="40"/>
                  </a:moveTo>
                  <a:lnTo>
                    <a:pt x="0" y="36"/>
                  </a:lnTo>
                  <a:lnTo>
                    <a:pt x="0" y="21"/>
                  </a:lnTo>
                  <a:lnTo>
                    <a:pt x="0" y="9"/>
                  </a:lnTo>
                  <a:lnTo>
                    <a:pt x="16" y="4"/>
                  </a:lnTo>
                  <a:lnTo>
                    <a:pt x="35" y="17"/>
                  </a:lnTo>
                  <a:lnTo>
                    <a:pt x="43" y="0"/>
                  </a:lnTo>
                  <a:lnTo>
                    <a:pt x="64" y="0"/>
                  </a:lnTo>
                  <a:lnTo>
                    <a:pt x="97" y="4"/>
                  </a:lnTo>
                  <a:lnTo>
                    <a:pt x="110" y="13"/>
                  </a:lnTo>
                  <a:lnTo>
                    <a:pt x="120" y="6"/>
                  </a:lnTo>
                  <a:lnTo>
                    <a:pt x="128" y="11"/>
                  </a:lnTo>
                  <a:lnTo>
                    <a:pt x="137" y="0"/>
                  </a:lnTo>
                  <a:lnTo>
                    <a:pt x="141" y="13"/>
                  </a:lnTo>
                  <a:lnTo>
                    <a:pt x="155" y="6"/>
                  </a:lnTo>
                  <a:lnTo>
                    <a:pt x="162" y="25"/>
                  </a:lnTo>
                  <a:lnTo>
                    <a:pt x="178" y="25"/>
                  </a:lnTo>
                  <a:lnTo>
                    <a:pt x="201" y="21"/>
                  </a:lnTo>
                  <a:lnTo>
                    <a:pt x="176" y="58"/>
                  </a:lnTo>
                  <a:lnTo>
                    <a:pt x="209" y="87"/>
                  </a:lnTo>
                  <a:lnTo>
                    <a:pt x="189" y="94"/>
                  </a:lnTo>
                  <a:lnTo>
                    <a:pt x="209" y="125"/>
                  </a:lnTo>
                  <a:lnTo>
                    <a:pt x="191" y="129"/>
                  </a:lnTo>
                  <a:lnTo>
                    <a:pt x="176" y="131"/>
                  </a:lnTo>
                  <a:lnTo>
                    <a:pt x="180" y="148"/>
                  </a:lnTo>
                  <a:lnTo>
                    <a:pt x="170" y="150"/>
                  </a:lnTo>
                  <a:lnTo>
                    <a:pt x="147" y="177"/>
                  </a:lnTo>
                  <a:lnTo>
                    <a:pt x="164" y="193"/>
                  </a:lnTo>
                  <a:lnTo>
                    <a:pt x="151" y="214"/>
                  </a:lnTo>
                  <a:lnTo>
                    <a:pt x="151" y="200"/>
                  </a:lnTo>
                  <a:lnTo>
                    <a:pt x="110" y="175"/>
                  </a:lnTo>
                  <a:lnTo>
                    <a:pt x="87" y="146"/>
                  </a:lnTo>
                  <a:lnTo>
                    <a:pt x="89" y="133"/>
                  </a:lnTo>
                  <a:lnTo>
                    <a:pt x="77" y="137"/>
                  </a:lnTo>
                  <a:lnTo>
                    <a:pt x="27" y="92"/>
                  </a:lnTo>
                  <a:lnTo>
                    <a:pt x="25" y="69"/>
                  </a:lnTo>
                  <a:lnTo>
                    <a:pt x="14" y="4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0" name="Freeform 30">
              <a:extLst>
                <a:ext uri="{FF2B5EF4-FFF2-40B4-BE49-F238E27FC236}">
                  <a16:creationId xmlns:a16="http://schemas.microsoft.com/office/drawing/2014/main" id="{6C10462C-05F7-1744-90AF-6DBB226B04EA}"/>
                </a:ext>
              </a:extLst>
            </p:cNvPr>
            <p:cNvSpPr>
              <a:spLocks/>
            </p:cNvSpPr>
            <p:nvPr/>
          </p:nvSpPr>
          <p:spPr bwMode="auto">
            <a:xfrm>
              <a:off x="6395591" y="4787157"/>
              <a:ext cx="2960"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lnTo>
                    <a:pt x="0" y="0"/>
                  </a:lnTo>
                  <a:lnTo>
                    <a:pt x="2" y="0"/>
                  </a:lnTo>
                  <a:lnTo>
                    <a:pt x="2"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31">
              <a:extLst>
                <a:ext uri="{FF2B5EF4-FFF2-40B4-BE49-F238E27FC236}">
                  <a16:creationId xmlns:a16="http://schemas.microsoft.com/office/drawing/2014/main" id="{58BFD3AD-1CBB-BE43-B3F5-0CD899954104}"/>
                </a:ext>
              </a:extLst>
            </p:cNvPr>
            <p:cNvSpPr>
              <a:spLocks/>
            </p:cNvSpPr>
            <p:nvPr/>
          </p:nvSpPr>
          <p:spPr bwMode="auto">
            <a:xfrm>
              <a:off x="6364517" y="4858184"/>
              <a:ext cx="5919" cy="5919"/>
            </a:xfrm>
            <a:custGeom>
              <a:avLst/>
              <a:gdLst>
                <a:gd name="T0" fmla="*/ 4 w 4"/>
                <a:gd name="T1" fmla="*/ 4 h 4"/>
                <a:gd name="T2" fmla="*/ 0 w 4"/>
                <a:gd name="T3" fmla="*/ 0 h 4"/>
                <a:gd name="T4" fmla="*/ 0 w 4"/>
                <a:gd name="T5" fmla="*/ 2 h 4"/>
                <a:gd name="T6" fmla="*/ 2 w 4"/>
                <a:gd name="T7" fmla="*/ 4 h 4"/>
                <a:gd name="T8" fmla="*/ 4 w 4"/>
                <a:gd name="T9" fmla="*/ 4 h 4"/>
              </a:gdLst>
              <a:ahLst/>
              <a:cxnLst>
                <a:cxn ang="0">
                  <a:pos x="T0" y="T1"/>
                </a:cxn>
                <a:cxn ang="0">
                  <a:pos x="T2" y="T3"/>
                </a:cxn>
                <a:cxn ang="0">
                  <a:pos x="T4" y="T5"/>
                </a:cxn>
                <a:cxn ang="0">
                  <a:pos x="T6" y="T7"/>
                </a:cxn>
                <a:cxn ang="0">
                  <a:pos x="T8" y="T9"/>
                </a:cxn>
              </a:cxnLst>
              <a:rect l="0" t="0" r="r" b="b"/>
              <a:pathLst>
                <a:path w="4" h="4">
                  <a:moveTo>
                    <a:pt x="4" y="4"/>
                  </a:moveTo>
                  <a:lnTo>
                    <a:pt x="0" y="0"/>
                  </a:lnTo>
                  <a:lnTo>
                    <a:pt x="0" y="2"/>
                  </a:lnTo>
                  <a:lnTo>
                    <a:pt x="2" y="4"/>
                  </a:lnTo>
                  <a:lnTo>
                    <a:pt x="4" y="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2" name="Freeform 33">
              <a:extLst>
                <a:ext uri="{FF2B5EF4-FFF2-40B4-BE49-F238E27FC236}">
                  <a16:creationId xmlns:a16="http://schemas.microsoft.com/office/drawing/2014/main" id="{3A81D884-BC22-3F47-9FD6-7E1F3814679E}"/>
                </a:ext>
              </a:extLst>
            </p:cNvPr>
            <p:cNvSpPr>
              <a:spLocks/>
            </p:cNvSpPr>
            <p:nvPr/>
          </p:nvSpPr>
          <p:spPr bwMode="auto">
            <a:xfrm>
              <a:off x="6724096" y="4796036"/>
              <a:ext cx="322585" cy="316666"/>
            </a:xfrm>
            <a:custGeom>
              <a:avLst/>
              <a:gdLst>
                <a:gd name="T0" fmla="*/ 182 w 218"/>
                <a:gd name="T1" fmla="*/ 112 h 214"/>
                <a:gd name="T2" fmla="*/ 174 w 218"/>
                <a:gd name="T3" fmla="*/ 100 h 214"/>
                <a:gd name="T4" fmla="*/ 172 w 218"/>
                <a:gd name="T5" fmla="*/ 94 h 214"/>
                <a:gd name="T6" fmla="*/ 160 w 218"/>
                <a:gd name="T7" fmla="*/ 94 h 214"/>
                <a:gd name="T8" fmla="*/ 160 w 218"/>
                <a:gd name="T9" fmla="*/ 81 h 214"/>
                <a:gd name="T10" fmla="*/ 145 w 218"/>
                <a:gd name="T11" fmla="*/ 69 h 214"/>
                <a:gd name="T12" fmla="*/ 137 w 218"/>
                <a:gd name="T13" fmla="*/ 63 h 214"/>
                <a:gd name="T14" fmla="*/ 135 w 218"/>
                <a:gd name="T15" fmla="*/ 36 h 214"/>
                <a:gd name="T16" fmla="*/ 129 w 218"/>
                <a:gd name="T17" fmla="*/ 36 h 214"/>
                <a:gd name="T18" fmla="*/ 129 w 218"/>
                <a:gd name="T19" fmla="*/ 29 h 214"/>
                <a:gd name="T20" fmla="*/ 112 w 218"/>
                <a:gd name="T21" fmla="*/ 15 h 214"/>
                <a:gd name="T22" fmla="*/ 114 w 218"/>
                <a:gd name="T23" fmla="*/ 23 h 214"/>
                <a:gd name="T24" fmla="*/ 99 w 218"/>
                <a:gd name="T25" fmla="*/ 17 h 214"/>
                <a:gd name="T26" fmla="*/ 93 w 218"/>
                <a:gd name="T27" fmla="*/ 11 h 214"/>
                <a:gd name="T28" fmla="*/ 81 w 218"/>
                <a:gd name="T29" fmla="*/ 17 h 214"/>
                <a:gd name="T30" fmla="*/ 73 w 218"/>
                <a:gd name="T31" fmla="*/ 13 h 214"/>
                <a:gd name="T32" fmla="*/ 52 w 218"/>
                <a:gd name="T33" fmla="*/ 7 h 214"/>
                <a:gd name="T34" fmla="*/ 31 w 218"/>
                <a:gd name="T35" fmla="*/ 2 h 214"/>
                <a:gd name="T36" fmla="*/ 25 w 218"/>
                <a:gd name="T37" fmla="*/ 9 h 214"/>
                <a:gd name="T38" fmla="*/ 0 w 218"/>
                <a:gd name="T39" fmla="*/ 23 h 214"/>
                <a:gd name="T40" fmla="*/ 12 w 218"/>
                <a:gd name="T41" fmla="*/ 31 h 214"/>
                <a:gd name="T42" fmla="*/ 33 w 218"/>
                <a:gd name="T43" fmla="*/ 67 h 214"/>
                <a:gd name="T44" fmla="*/ 64 w 218"/>
                <a:gd name="T45" fmla="*/ 75 h 214"/>
                <a:gd name="T46" fmla="*/ 73 w 218"/>
                <a:gd name="T47" fmla="*/ 96 h 214"/>
                <a:gd name="T48" fmla="*/ 93 w 218"/>
                <a:gd name="T49" fmla="*/ 106 h 214"/>
                <a:gd name="T50" fmla="*/ 102 w 218"/>
                <a:gd name="T51" fmla="*/ 127 h 214"/>
                <a:gd name="T52" fmla="*/ 104 w 218"/>
                <a:gd name="T53" fmla="*/ 148 h 214"/>
                <a:gd name="T54" fmla="*/ 97 w 218"/>
                <a:gd name="T55" fmla="*/ 154 h 214"/>
                <a:gd name="T56" fmla="*/ 104 w 218"/>
                <a:gd name="T57" fmla="*/ 168 h 214"/>
                <a:gd name="T58" fmla="*/ 106 w 218"/>
                <a:gd name="T59" fmla="*/ 189 h 214"/>
                <a:gd name="T60" fmla="*/ 116 w 218"/>
                <a:gd name="T61" fmla="*/ 212 h 214"/>
                <a:gd name="T62" fmla="*/ 137 w 218"/>
                <a:gd name="T63" fmla="*/ 212 h 214"/>
                <a:gd name="T64" fmla="*/ 145 w 218"/>
                <a:gd name="T65" fmla="*/ 212 h 214"/>
                <a:gd name="T66" fmla="*/ 153 w 218"/>
                <a:gd name="T67" fmla="*/ 204 h 214"/>
                <a:gd name="T68" fmla="*/ 153 w 218"/>
                <a:gd name="T69" fmla="*/ 204 h 214"/>
                <a:gd name="T70" fmla="*/ 170 w 218"/>
                <a:gd name="T71" fmla="*/ 208 h 214"/>
                <a:gd name="T72" fmla="*/ 174 w 218"/>
                <a:gd name="T73" fmla="*/ 202 h 214"/>
                <a:gd name="T74" fmla="*/ 166 w 218"/>
                <a:gd name="T75" fmla="*/ 189 h 214"/>
                <a:gd name="T76" fmla="*/ 172 w 218"/>
                <a:gd name="T77" fmla="*/ 175 h 214"/>
                <a:gd name="T78" fmla="*/ 178 w 218"/>
                <a:gd name="T79" fmla="*/ 181 h 214"/>
                <a:gd name="T80" fmla="*/ 199 w 218"/>
                <a:gd name="T81" fmla="*/ 173 h 214"/>
                <a:gd name="T82" fmla="*/ 212 w 218"/>
                <a:gd name="T83" fmla="*/ 164 h 214"/>
                <a:gd name="T84" fmla="*/ 218 w 218"/>
                <a:gd name="T85" fmla="*/ 152 h 214"/>
                <a:gd name="T86" fmla="*/ 203 w 218"/>
                <a:gd name="T87" fmla="*/ 146 h 214"/>
                <a:gd name="T88" fmla="*/ 189 w 218"/>
                <a:gd name="T89" fmla="*/ 133 h 214"/>
                <a:gd name="T90" fmla="*/ 197 w 218"/>
                <a:gd name="T91" fmla="*/ 12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214">
                  <a:moveTo>
                    <a:pt x="189" y="121"/>
                  </a:moveTo>
                  <a:lnTo>
                    <a:pt x="182" y="112"/>
                  </a:lnTo>
                  <a:lnTo>
                    <a:pt x="174" y="106"/>
                  </a:lnTo>
                  <a:lnTo>
                    <a:pt x="174" y="100"/>
                  </a:lnTo>
                  <a:lnTo>
                    <a:pt x="174" y="94"/>
                  </a:lnTo>
                  <a:lnTo>
                    <a:pt x="172" y="94"/>
                  </a:lnTo>
                  <a:lnTo>
                    <a:pt x="166" y="94"/>
                  </a:lnTo>
                  <a:lnTo>
                    <a:pt x="160" y="94"/>
                  </a:lnTo>
                  <a:lnTo>
                    <a:pt x="160" y="94"/>
                  </a:lnTo>
                  <a:lnTo>
                    <a:pt x="160" y="81"/>
                  </a:lnTo>
                  <a:lnTo>
                    <a:pt x="151" y="69"/>
                  </a:lnTo>
                  <a:lnTo>
                    <a:pt x="145" y="69"/>
                  </a:lnTo>
                  <a:lnTo>
                    <a:pt x="139" y="69"/>
                  </a:lnTo>
                  <a:lnTo>
                    <a:pt x="137" y="63"/>
                  </a:lnTo>
                  <a:lnTo>
                    <a:pt x="137" y="48"/>
                  </a:lnTo>
                  <a:lnTo>
                    <a:pt x="135" y="36"/>
                  </a:lnTo>
                  <a:lnTo>
                    <a:pt x="135" y="36"/>
                  </a:lnTo>
                  <a:lnTo>
                    <a:pt x="129" y="36"/>
                  </a:lnTo>
                  <a:lnTo>
                    <a:pt x="129" y="36"/>
                  </a:lnTo>
                  <a:lnTo>
                    <a:pt x="129" y="29"/>
                  </a:lnTo>
                  <a:lnTo>
                    <a:pt x="129" y="21"/>
                  </a:lnTo>
                  <a:lnTo>
                    <a:pt x="112" y="15"/>
                  </a:lnTo>
                  <a:lnTo>
                    <a:pt x="112" y="15"/>
                  </a:lnTo>
                  <a:lnTo>
                    <a:pt x="114" y="23"/>
                  </a:lnTo>
                  <a:lnTo>
                    <a:pt x="112" y="23"/>
                  </a:lnTo>
                  <a:lnTo>
                    <a:pt x="99" y="17"/>
                  </a:lnTo>
                  <a:lnTo>
                    <a:pt x="93" y="11"/>
                  </a:lnTo>
                  <a:lnTo>
                    <a:pt x="93" y="11"/>
                  </a:lnTo>
                  <a:lnTo>
                    <a:pt x="85" y="11"/>
                  </a:lnTo>
                  <a:lnTo>
                    <a:pt x="81" y="17"/>
                  </a:lnTo>
                  <a:lnTo>
                    <a:pt x="79" y="17"/>
                  </a:lnTo>
                  <a:lnTo>
                    <a:pt x="73" y="13"/>
                  </a:lnTo>
                  <a:lnTo>
                    <a:pt x="66" y="4"/>
                  </a:lnTo>
                  <a:lnTo>
                    <a:pt x="52" y="7"/>
                  </a:lnTo>
                  <a:lnTo>
                    <a:pt x="52" y="0"/>
                  </a:lnTo>
                  <a:lnTo>
                    <a:pt x="31" y="2"/>
                  </a:lnTo>
                  <a:lnTo>
                    <a:pt x="31" y="2"/>
                  </a:lnTo>
                  <a:lnTo>
                    <a:pt x="25" y="9"/>
                  </a:lnTo>
                  <a:lnTo>
                    <a:pt x="19" y="15"/>
                  </a:lnTo>
                  <a:lnTo>
                    <a:pt x="0" y="23"/>
                  </a:lnTo>
                  <a:lnTo>
                    <a:pt x="6" y="25"/>
                  </a:lnTo>
                  <a:lnTo>
                    <a:pt x="12" y="31"/>
                  </a:lnTo>
                  <a:lnTo>
                    <a:pt x="35" y="44"/>
                  </a:lnTo>
                  <a:lnTo>
                    <a:pt x="33" y="67"/>
                  </a:lnTo>
                  <a:lnTo>
                    <a:pt x="50" y="69"/>
                  </a:lnTo>
                  <a:lnTo>
                    <a:pt x="64" y="75"/>
                  </a:lnTo>
                  <a:lnTo>
                    <a:pt x="64" y="90"/>
                  </a:lnTo>
                  <a:lnTo>
                    <a:pt x="73" y="96"/>
                  </a:lnTo>
                  <a:lnTo>
                    <a:pt x="79" y="102"/>
                  </a:lnTo>
                  <a:lnTo>
                    <a:pt x="93" y="106"/>
                  </a:lnTo>
                  <a:lnTo>
                    <a:pt x="93" y="114"/>
                  </a:lnTo>
                  <a:lnTo>
                    <a:pt x="102" y="127"/>
                  </a:lnTo>
                  <a:lnTo>
                    <a:pt x="102" y="135"/>
                  </a:lnTo>
                  <a:lnTo>
                    <a:pt x="104" y="148"/>
                  </a:lnTo>
                  <a:lnTo>
                    <a:pt x="95" y="148"/>
                  </a:lnTo>
                  <a:lnTo>
                    <a:pt x="97" y="154"/>
                  </a:lnTo>
                  <a:lnTo>
                    <a:pt x="97" y="162"/>
                  </a:lnTo>
                  <a:lnTo>
                    <a:pt x="104" y="168"/>
                  </a:lnTo>
                  <a:lnTo>
                    <a:pt x="106" y="175"/>
                  </a:lnTo>
                  <a:lnTo>
                    <a:pt x="106" y="189"/>
                  </a:lnTo>
                  <a:lnTo>
                    <a:pt x="108" y="202"/>
                  </a:lnTo>
                  <a:lnTo>
                    <a:pt x="116" y="212"/>
                  </a:lnTo>
                  <a:lnTo>
                    <a:pt x="129" y="208"/>
                  </a:lnTo>
                  <a:lnTo>
                    <a:pt x="137" y="212"/>
                  </a:lnTo>
                  <a:lnTo>
                    <a:pt x="141" y="214"/>
                  </a:lnTo>
                  <a:lnTo>
                    <a:pt x="145" y="212"/>
                  </a:lnTo>
                  <a:lnTo>
                    <a:pt x="151" y="204"/>
                  </a:lnTo>
                  <a:lnTo>
                    <a:pt x="153" y="204"/>
                  </a:lnTo>
                  <a:lnTo>
                    <a:pt x="153" y="204"/>
                  </a:lnTo>
                  <a:lnTo>
                    <a:pt x="153" y="204"/>
                  </a:lnTo>
                  <a:lnTo>
                    <a:pt x="166" y="206"/>
                  </a:lnTo>
                  <a:lnTo>
                    <a:pt x="170" y="208"/>
                  </a:lnTo>
                  <a:lnTo>
                    <a:pt x="174" y="208"/>
                  </a:lnTo>
                  <a:lnTo>
                    <a:pt x="174" y="202"/>
                  </a:lnTo>
                  <a:lnTo>
                    <a:pt x="174" y="195"/>
                  </a:lnTo>
                  <a:lnTo>
                    <a:pt x="166" y="189"/>
                  </a:lnTo>
                  <a:lnTo>
                    <a:pt x="166" y="183"/>
                  </a:lnTo>
                  <a:lnTo>
                    <a:pt x="172" y="175"/>
                  </a:lnTo>
                  <a:lnTo>
                    <a:pt x="178" y="175"/>
                  </a:lnTo>
                  <a:lnTo>
                    <a:pt x="178" y="181"/>
                  </a:lnTo>
                  <a:lnTo>
                    <a:pt x="187" y="175"/>
                  </a:lnTo>
                  <a:lnTo>
                    <a:pt x="199" y="173"/>
                  </a:lnTo>
                  <a:lnTo>
                    <a:pt x="205" y="166"/>
                  </a:lnTo>
                  <a:lnTo>
                    <a:pt x="212" y="164"/>
                  </a:lnTo>
                  <a:lnTo>
                    <a:pt x="218" y="164"/>
                  </a:lnTo>
                  <a:lnTo>
                    <a:pt x="218" y="152"/>
                  </a:lnTo>
                  <a:lnTo>
                    <a:pt x="209" y="144"/>
                  </a:lnTo>
                  <a:lnTo>
                    <a:pt x="203" y="146"/>
                  </a:lnTo>
                  <a:lnTo>
                    <a:pt x="189" y="139"/>
                  </a:lnTo>
                  <a:lnTo>
                    <a:pt x="189" y="133"/>
                  </a:lnTo>
                  <a:lnTo>
                    <a:pt x="195" y="133"/>
                  </a:lnTo>
                  <a:lnTo>
                    <a:pt x="197" y="125"/>
                  </a:lnTo>
                  <a:lnTo>
                    <a:pt x="189" y="121"/>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3" name="Freeform 85">
              <a:extLst>
                <a:ext uri="{FF2B5EF4-FFF2-40B4-BE49-F238E27FC236}">
                  <a16:creationId xmlns:a16="http://schemas.microsoft.com/office/drawing/2014/main" id="{1F17F118-48F3-2F4C-A883-10A2A9C4DAF3}"/>
                </a:ext>
              </a:extLst>
            </p:cNvPr>
            <p:cNvSpPr>
              <a:spLocks/>
            </p:cNvSpPr>
            <p:nvPr/>
          </p:nvSpPr>
          <p:spPr bwMode="auto">
            <a:xfrm>
              <a:off x="5929471" y="4852266"/>
              <a:ext cx="494236" cy="334422"/>
            </a:xfrm>
            <a:custGeom>
              <a:avLst/>
              <a:gdLst>
                <a:gd name="T0" fmla="*/ 292 w 334"/>
                <a:gd name="T1" fmla="*/ 6 h 226"/>
                <a:gd name="T2" fmla="*/ 278 w 334"/>
                <a:gd name="T3" fmla="*/ 12 h 226"/>
                <a:gd name="T4" fmla="*/ 263 w 334"/>
                <a:gd name="T5" fmla="*/ 8 h 226"/>
                <a:gd name="T6" fmla="*/ 249 w 334"/>
                <a:gd name="T7" fmla="*/ 2 h 226"/>
                <a:gd name="T8" fmla="*/ 222 w 334"/>
                <a:gd name="T9" fmla="*/ 4 h 226"/>
                <a:gd name="T10" fmla="*/ 209 w 334"/>
                <a:gd name="T11" fmla="*/ 18 h 226"/>
                <a:gd name="T12" fmla="*/ 184 w 334"/>
                <a:gd name="T13" fmla="*/ 39 h 226"/>
                <a:gd name="T14" fmla="*/ 157 w 334"/>
                <a:gd name="T15" fmla="*/ 56 h 226"/>
                <a:gd name="T16" fmla="*/ 130 w 334"/>
                <a:gd name="T17" fmla="*/ 58 h 226"/>
                <a:gd name="T18" fmla="*/ 130 w 334"/>
                <a:gd name="T19" fmla="*/ 72 h 226"/>
                <a:gd name="T20" fmla="*/ 103 w 334"/>
                <a:gd name="T21" fmla="*/ 81 h 226"/>
                <a:gd name="T22" fmla="*/ 76 w 334"/>
                <a:gd name="T23" fmla="*/ 83 h 226"/>
                <a:gd name="T24" fmla="*/ 70 w 334"/>
                <a:gd name="T25" fmla="*/ 74 h 226"/>
                <a:gd name="T26" fmla="*/ 56 w 334"/>
                <a:gd name="T27" fmla="*/ 70 h 226"/>
                <a:gd name="T28" fmla="*/ 31 w 334"/>
                <a:gd name="T29" fmla="*/ 54 h 226"/>
                <a:gd name="T30" fmla="*/ 41 w 334"/>
                <a:gd name="T31" fmla="*/ 76 h 226"/>
                <a:gd name="T32" fmla="*/ 35 w 334"/>
                <a:gd name="T33" fmla="*/ 85 h 226"/>
                <a:gd name="T34" fmla="*/ 37 w 334"/>
                <a:gd name="T35" fmla="*/ 89 h 226"/>
                <a:gd name="T36" fmla="*/ 29 w 334"/>
                <a:gd name="T37" fmla="*/ 85 h 226"/>
                <a:gd name="T38" fmla="*/ 22 w 334"/>
                <a:gd name="T39" fmla="*/ 85 h 226"/>
                <a:gd name="T40" fmla="*/ 14 w 334"/>
                <a:gd name="T41" fmla="*/ 93 h 226"/>
                <a:gd name="T42" fmla="*/ 25 w 334"/>
                <a:gd name="T43" fmla="*/ 112 h 226"/>
                <a:gd name="T44" fmla="*/ 16 w 334"/>
                <a:gd name="T45" fmla="*/ 114 h 226"/>
                <a:gd name="T46" fmla="*/ 12 w 334"/>
                <a:gd name="T47" fmla="*/ 141 h 226"/>
                <a:gd name="T48" fmla="*/ 0 w 334"/>
                <a:gd name="T49" fmla="*/ 153 h 226"/>
                <a:gd name="T50" fmla="*/ 20 w 334"/>
                <a:gd name="T51" fmla="*/ 160 h 226"/>
                <a:gd name="T52" fmla="*/ 35 w 334"/>
                <a:gd name="T53" fmla="*/ 180 h 226"/>
                <a:gd name="T54" fmla="*/ 51 w 334"/>
                <a:gd name="T55" fmla="*/ 199 h 226"/>
                <a:gd name="T56" fmla="*/ 72 w 334"/>
                <a:gd name="T57" fmla="*/ 211 h 226"/>
                <a:gd name="T58" fmla="*/ 87 w 334"/>
                <a:gd name="T59" fmla="*/ 224 h 226"/>
                <a:gd name="T60" fmla="*/ 107 w 334"/>
                <a:gd name="T61" fmla="*/ 222 h 226"/>
                <a:gd name="T62" fmla="*/ 132 w 334"/>
                <a:gd name="T63" fmla="*/ 216 h 226"/>
                <a:gd name="T64" fmla="*/ 157 w 334"/>
                <a:gd name="T65" fmla="*/ 201 h 226"/>
                <a:gd name="T66" fmla="*/ 186 w 334"/>
                <a:gd name="T67" fmla="*/ 187 h 226"/>
                <a:gd name="T68" fmla="*/ 207 w 334"/>
                <a:gd name="T69" fmla="*/ 189 h 226"/>
                <a:gd name="T70" fmla="*/ 207 w 334"/>
                <a:gd name="T71" fmla="*/ 182 h 226"/>
                <a:gd name="T72" fmla="*/ 222 w 334"/>
                <a:gd name="T73" fmla="*/ 180 h 226"/>
                <a:gd name="T74" fmla="*/ 246 w 334"/>
                <a:gd name="T75" fmla="*/ 172 h 226"/>
                <a:gd name="T76" fmla="*/ 265 w 334"/>
                <a:gd name="T77" fmla="*/ 151 h 226"/>
                <a:gd name="T78" fmla="*/ 278 w 334"/>
                <a:gd name="T79" fmla="*/ 137 h 226"/>
                <a:gd name="T80" fmla="*/ 290 w 334"/>
                <a:gd name="T81" fmla="*/ 101 h 226"/>
                <a:gd name="T82" fmla="*/ 302 w 334"/>
                <a:gd name="T83" fmla="*/ 72 h 226"/>
                <a:gd name="T84" fmla="*/ 321 w 334"/>
                <a:gd name="T85" fmla="*/ 58 h 226"/>
                <a:gd name="T86" fmla="*/ 334 w 334"/>
                <a:gd name="T87" fmla="*/ 35 h 226"/>
                <a:gd name="T88" fmla="*/ 321 w 334"/>
                <a:gd name="T89" fmla="*/ 18 h 226"/>
                <a:gd name="T90" fmla="*/ 309 w 334"/>
                <a:gd name="T91" fmla="*/ 18 h 226"/>
                <a:gd name="T92" fmla="*/ 305 w 334"/>
                <a:gd name="T93" fmla="*/ 1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4" h="226">
                  <a:moveTo>
                    <a:pt x="298" y="8"/>
                  </a:moveTo>
                  <a:lnTo>
                    <a:pt x="296" y="8"/>
                  </a:lnTo>
                  <a:lnTo>
                    <a:pt x="292" y="6"/>
                  </a:lnTo>
                  <a:lnTo>
                    <a:pt x="290" y="6"/>
                  </a:lnTo>
                  <a:lnTo>
                    <a:pt x="280" y="12"/>
                  </a:lnTo>
                  <a:lnTo>
                    <a:pt x="278" y="12"/>
                  </a:lnTo>
                  <a:lnTo>
                    <a:pt x="271" y="8"/>
                  </a:lnTo>
                  <a:lnTo>
                    <a:pt x="269" y="6"/>
                  </a:lnTo>
                  <a:lnTo>
                    <a:pt x="263" y="8"/>
                  </a:lnTo>
                  <a:lnTo>
                    <a:pt x="263" y="0"/>
                  </a:lnTo>
                  <a:lnTo>
                    <a:pt x="257" y="0"/>
                  </a:lnTo>
                  <a:lnTo>
                    <a:pt x="249" y="2"/>
                  </a:lnTo>
                  <a:lnTo>
                    <a:pt x="242" y="2"/>
                  </a:lnTo>
                  <a:lnTo>
                    <a:pt x="228" y="2"/>
                  </a:lnTo>
                  <a:lnTo>
                    <a:pt x="222" y="4"/>
                  </a:lnTo>
                  <a:lnTo>
                    <a:pt x="215" y="4"/>
                  </a:lnTo>
                  <a:lnTo>
                    <a:pt x="209" y="10"/>
                  </a:lnTo>
                  <a:lnTo>
                    <a:pt x="209" y="18"/>
                  </a:lnTo>
                  <a:lnTo>
                    <a:pt x="203" y="25"/>
                  </a:lnTo>
                  <a:lnTo>
                    <a:pt x="197" y="33"/>
                  </a:lnTo>
                  <a:lnTo>
                    <a:pt x="184" y="39"/>
                  </a:lnTo>
                  <a:lnTo>
                    <a:pt x="176" y="47"/>
                  </a:lnTo>
                  <a:lnTo>
                    <a:pt x="164" y="56"/>
                  </a:lnTo>
                  <a:lnTo>
                    <a:pt x="157" y="56"/>
                  </a:lnTo>
                  <a:lnTo>
                    <a:pt x="149" y="56"/>
                  </a:lnTo>
                  <a:lnTo>
                    <a:pt x="141" y="56"/>
                  </a:lnTo>
                  <a:lnTo>
                    <a:pt x="130" y="58"/>
                  </a:lnTo>
                  <a:lnTo>
                    <a:pt x="128" y="64"/>
                  </a:lnTo>
                  <a:lnTo>
                    <a:pt x="124" y="66"/>
                  </a:lnTo>
                  <a:lnTo>
                    <a:pt x="130" y="72"/>
                  </a:lnTo>
                  <a:lnTo>
                    <a:pt x="124" y="72"/>
                  </a:lnTo>
                  <a:lnTo>
                    <a:pt x="107" y="81"/>
                  </a:lnTo>
                  <a:lnTo>
                    <a:pt x="103" y="81"/>
                  </a:lnTo>
                  <a:lnTo>
                    <a:pt x="97" y="81"/>
                  </a:lnTo>
                  <a:lnTo>
                    <a:pt x="89" y="81"/>
                  </a:lnTo>
                  <a:lnTo>
                    <a:pt x="76" y="83"/>
                  </a:lnTo>
                  <a:lnTo>
                    <a:pt x="76" y="83"/>
                  </a:lnTo>
                  <a:lnTo>
                    <a:pt x="76" y="81"/>
                  </a:lnTo>
                  <a:lnTo>
                    <a:pt x="70" y="74"/>
                  </a:lnTo>
                  <a:lnTo>
                    <a:pt x="62" y="70"/>
                  </a:lnTo>
                  <a:lnTo>
                    <a:pt x="58" y="70"/>
                  </a:lnTo>
                  <a:lnTo>
                    <a:pt x="56" y="70"/>
                  </a:lnTo>
                  <a:lnTo>
                    <a:pt x="49" y="64"/>
                  </a:lnTo>
                  <a:lnTo>
                    <a:pt x="47" y="64"/>
                  </a:lnTo>
                  <a:lnTo>
                    <a:pt x="31" y="54"/>
                  </a:lnTo>
                  <a:lnTo>
                    <a:pt x="33" y="56"/>
                  </a:lnTo>
                  <a:lnTo>
                    <a:pt x="37" y="64"/>
                  </a:lnTo>
                  <a:lnTo>
                    <a:pt x="41" y="76"/>
                  </a:lnTo>
                  <a:lnTo>
                    <a:pt x="41" y="76"/>
                  </a:lnTo>
                  <a:lnTo>
                    <a:pt x="37" y="85"/>
                  </a:lnTo>
                  <a:lnTo>
                    <a:pt x="35" y="85"/>
                  </a:lnTo>
                  <a:lnTo>
                    <a:pt x="37" y="89"/>
                  </a:lnTo>
                  <a:lnTo>
                    <a:pt x="37" y="89"/>
                  </a:lnTo>
                  <a:lnTo>
                    <a:pt x="37" y="89"/>
                  </a:lnTo>
                  <a:lnTo>
                    <a:pt x="29" y="87"/>
                  </a:lnTo>
                  <a:lnTo>
                    <a:pt x="29" y="87"/>
                  </a:lnTo>
                  <a:lnTo>
                    <a:pt x="29" y="85"/>
                  </a:lnTo>
                  <a:lnTo>
                    <a:pt x="31" y="81"/>
                  </a:lnTo>
                  <a:lnTo>
                    <a:pt x="25" y="85"/>
                  </a:lnTo>
                  <a:lnTo>
                    <a:pt x="22" y="85"/>
                  </a:lnTo>
                  <a:lnTo>
                    <a:pt x="16" y="87"/>
                  </a:lnTo>
                  <a:lnTo>
                    <a:pt x="14" y="87"/>
                  </a:lnTo>
                  <a:lnTo>
                    <a:pt x="14" y="93"/>
                  </a:lnTo>
                  <a:lnTo>
                    <a:pt x="22" y="99"/>
                  </a:lnTo>
                  <a:lnTo>
                    <a:pt x="22" y="106"/>
                  </a:lnTo>
                  <a:lnTo>
                    <a:pt x="25" y="112"/>
                  </a:lnTo>
                  <a:lnTo>
                    <a:pt x="25" y="114"/>
                  </a:lnTo>
                  <a:lnTo>
                    <a:pt x="18" y="114"/>
                  </a:lnTo>
                  <a:lnTo>
                    <a:pt x="16" y="114"/>
                  </a:lnTo>
                  <a:lnTo>
                    <a:pt x="18" y="126"/>
                  </a:lnTo>
                  <a:lnTo>
                    <a:pt x="12" y="141"/>
                  </a:lnTo>
                  <a:lnTo>
                    <a:pt x="12" y="141"/>
                  </a:lnTo>
                  <a:lnTo>
                    <a:pt x="6" y="141"/>
                  </a:lnTo>
                  <a:lnTo>
                    <a:pt x="6" y="141"/>
                  </a:lnTo>
                  <a:lnTo>
                    <a:pt x="0" y="153"/>
                  </a:lnTo>
                  <a:lnTo>
                    <a:pt x="2" y="151"/>
                  </a:lnTo>
                  <a:lnTo>
                    <a:pt x="18" y="155"/>
                  </a:lnTo>
                  <a:lnTo>
                    <a:pt x="20" y="160"/>
                  </a:lnTo>
                  <a:lnTo>
                    <a:pt x="29" y="166"/>
                  </a:lnTo>
                  <a:lnTo>
                    <a:pt x="35" y="172"/>
                  </a:lnTo>
                  <a:lnTo>
                    <a:pt x="35" y="180"/>
                  </a:lnTo>
                  <a:lnTo>
                    <a:pt x="37" y="187"/>
                  </a:lnTo>
                  <a:lnTo>
                    <a:pt x="43" y="193"/>
                  </a:lnTo>
                  <a:lnTo>
                    <a:pt x="51" y="199"/>
                  </a:lnTo>
                  <a:lnTo>
                    <a:pt x="58" y="205"/>
                  </a:lnTo>
                  <a:lnTo>
                    <a:pt x="66" y="211"/>
                  </a:lnTo>
                  <a:lnTo>
                    <a:pt x="72" y="211"/>
                  </a:lnTo>
                  <a:lnTo>
                    <a:pt x="72" y="218"/>
                  </a:lnTo>
                  <a:lnTo>
                    <a:pt x="81" y="218"/>
                  </a:lnTo>
                  <a:lnTo>
                    <a:pt x="87" y="224"/>
                  </a:lnTo>
                  <a:lnTo>
                    <a:pt x="93" y="224"/>
                  </a:lnTo>
                  <a:lnTo>
                    <a:pt x="101" y="224"/>
                  </a:lnTo>
                  <a:lnTo>
                    <a:pt x="107" y="222"/>
                  </a:lnTo>
                  <a:lnTo>
                    <a:pt x="120" y="226"/>
                  </a:lnTo>
                  <a:lnTo>
                    <a:pt x="124" y="224"/>
                  </a:lnTo>
                  <a:lnTo>
                    <a:pt x="132" y="216"/>
                  </a:lnTo>
                  <a:lnTo>
                    <a:pt x="139" y="207"/>
                  </a:lnTo>
                  <a:lnTo>
                    <a:pt x="145" y="201"/>
                  </a:lnTo>
                  <a:lnTo>
                    <a:pt x="157" y="201"/>
                  </a:lnTo>
                  <a:lnTo>
                    <a:pt x="161" y="199"/>
                  </a:lnTo>
                  <a:lnTo>
                    <a:pt x="172" y="191"/>
                  </a:lnTo>
                  <a:lnTo>
                    <a:pt x="186" y="187"/>
                  </a:lnTo>
                  <a:lnTo>
                    <a:pt x="195" y="193"/>
                  </a:lnTo>
                  <a:lnTo>
                    <a:pt x="197" y="191"/>
                  </a:lnTo>
                  <a:lnTo>
                    <a:pt x="207" y="189"/>
                  </a:lnTo>
                  <a:lnTo>
                    <a:pt x="207" y="182"/>
                  </a:lnTo>
                  <a:lnTo>
                    <a:pt x="207" y="182"/>
                  </a:lnTo>
                  <a:lnTo>
                    <a:pt x="207" y="182"/>
                  </a:lnTo>
                  <a:lnTo>
                    <a:pt x="213" y="182"/>
                  </a:lnTo>
                  <a:lnTo>
                    <a:pt x="213" y="182"/>
                  </a:lnTo>
                  <a:lnTo>
                    <a:pt x="222" y="180"/>
                  </a:lnTo>
                  <a:lnTo>
                    <a:pt x="232" y="184"/>
                  </a:lnTo>
                  <a:lnTo>
                    <a:pt x="240" y="187"/>
                  </a:lnTo>
                  <a:lnTo>
                    <a:pt x="246" y="172"/>
                  </a:lnTo>
                  <a:lnTo>
                    <a:pt x="253" y="164"/>
                  </a:lnTo>
                  <a:lnTo>
                    <a:pt x="259" y="157"/>
                  </a:lnTo>
                  <a:lnTo>
                    <a:pt x="265" y="151"/>
                  </a:lnTo>
                  <a:lnTo>
                    <a:pt x="273" y="143"/>
                  </a:lnTo>
                  <a:lnTo>
                    <a:pt x="271" y="137"/>
                  </a:lnTo>
                  <a:lnTo>
                    <a:pt x="278" y="137"/>
                  </a:lnTo>
                  <a:lnTo>
                    <a:pt x="286" y="128"/>
                  </a:lnTo>
                  <a:lnTo>
                    <a:pt x="292" y="120"/>
                  </a:lnTo>
                  <a:lnTo>
                    <a:pt x="290" y="101"/>
                  </a:lnTo>
                  <a:lnTo>
                    <a:pt x="296" y="93"/>
                  </a:lnTo>
                  <a:lnTo>
                    <a:pt x="294" y="81"/>
                  </a:lnTo>
                  <a:lnTo>
                    <a:pt x="302" y="72"/>
                  </a:lnTo>
                  <a:lnTo>
                    <a:pt x="309" y="64"/>
                  </a:lnTo>
                  <a:lnTo>
                    <a:pt x="315" y="64"/>
                  </a:lnTo>
                  <a:lnTo>
                    <a:pt x="321" y="58"/>
                  </a:lnTo>
                  <a:lnTo>
                    <a:pt x="327" y="50"/>
                  </a:lnTo>
                  <a:lnTo>
                    <a:pt x="334" y="43"/>
                  </a:lnTo>
                  <a:lnTo>
                    <a:pt x="334" y="35"/>
                  </a:lnTo>
                  <a:lnTo>
                    <a:pt x="321" y="20"/>
                  </a:lnTo>
                  <a:lnTo>
                    <a:pt x="323" y="20"/>
                  </a:lnTo>
                  <a:lnTo>
                    <a:pt x="321" y="18"/>
                  </a:lnTo>
                  <a:lnTo>
                    <a:pt x="313" y="16"/>
                  </a:lnTo>
                  <a:lnTo>
                    <a:pt x="309" y="18"/>
                  </a:lnTo>
                  <a:lnTo>
                    <a:pt x="309" y="18"/>
                  </a:lnTo>
                  <a:lnTo>
                    <a:pt x="309" y="16"/>
                  </a:lnTo>
                  <a:lnTo>
                    <a:pt x="307" y="14"/>
                  </a:lnTo>
                  <a:lnTo>
                    <a:pt x="305" y="10"/>
                  </a:lnTo>
                  <a:lnTo>
                    <a:pt x="298" y="8"/>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4" name="Freeform 87">
              <a:extLst>
                <a:ext uri="{FF2B5EF4-FFF2-40B4-BE49-F238E27FC236}">
                  <a16:creationId xmlns:a16="http://schemas.microsoft.com/office/drawing/2014/main" id="{73DF3A93-3051-854D-950D-22478F285415}"/>
                </a:ext>
              </a:extLst>
            </p:cNvPr>
            <p:cNvSpPr>
              <a:spLocks/>
            </p:cNvSpPr>
            <p:nvPr/>
          </p:nvSpPr>
          <p:spPr bwMode="auto">
            <a:xfrm>
              <a:off x="6555405" y="5871811"/>
              <a:ext cx="146496" cy="94704"/>
            </a:xfrm>
            <a:custGeom>
              <a:avLst/>
              <a:gdLst>
                <a:gd name="T0" fmla="*/ 85 w 99"/>
                <a:gd name="T1" fmla="*/ 50 h 64"/>
                <a:gd name="T2" fmla="*/ 93 w 99"/>
                <a:gd name="T3" fmla="*/ 64 h 64"/>
                <a:gd name="T4" fmla="*/ 99 w 99"/>
                <a:gd name="T5" fmla="*/ 62 h 64"/>
                <a:gd name="T6" fmla="*/ 97 w 99"/>
                <a:gd name="T7" fmla="*/ 50 h 64"/>
                <a:gd name="T8" fmla="*/ 91 w 99"/>
                <a:gd name="T9" fmla="*/ 41 h 64"/>
                <a:gd name="T10" fmla="*/ 83 w 99"/>
                <a:gd name="T11" fmla="*/ 37 h 64"/>
                <a:gd name="T12" fmla="*/ 83 w 99"/>
                <a:gd name="T13" fmla="*/ 31 h 64"/>
                <a:gd name="T14" fmla="*/ 77 w 99"/>
                <a:gd name="T15" fmla="*/ 23 h 64"/>
                <a:gd name="T16" fmla="*/ 68 w 99"/>
                <a:gd name="T17" fmla="*/ 23 h 64"/>
                <a:gd name="T18" fmla="*/ 62 w 99"/>
                <a:gd name="T19" fmla="*/ 19 h 64"/>
                <a:gd name="T20" fmla="*/ 48 w 99"/>
                <a:gd name="T21" fmla="*/ 12 h 64"/>
                <a:gd name="T22" fmla="*/ 33 w 99"/>
                <a:gd name="T23" fmla="*/ 12 h 64"/>
                <a:gd name="T24" fmla="*/ 27 w 99"/>
                <a:gd name="T25" fmla="*/ 6 h 64"/>
                <a:gd name="T26" fmla="*/ 18 w 99"/>
                <a:gd name="T27" fmla="*/ 0 h 64"/>
                <a:gd name="T28" fmla="*/ 12 w 99"/>
                <a:gd name="T29" fmla="*/ 0 h 64"/>
                <a:gd name="T30" fmla="*/ 0 w 99"/>
                <a:gd name="T31" fmla="*/ 8 h 64"/>
                <a:gd name="T32" fmla="*/ 6 w 99"/>
                <a:gd name="T33" fmla="*/ 14 h 64"/>
                <a:gd name="T34" fmla="*/ 14 w 99"/>
                <a:gd name="T35" fmla="*/ 14 h 64"/>
                <a:gd name="T36" fmla="*/ 29 w 99"/>
                <a:gd name="T37" fmla="*/ 12 h 64"/>
                <a:gd name="T38" fmla="*/ 35 w 99"/>
                <a:gd name="T39" fmla="*/ 19 h 64"/>
                <a:gd name="T40" fmla="*/ 48 w 99"/>
                <a:gd name="T41" fmla="*/ 25 h 64"/>
                <a:gd name="T42" fmla="*/ 56 w 99"/>
                <a:gd name="T43" fmla="*/ 31 h 64"/>
                <a:gd name="T44" fmla="*/ 70 w 99"/>
                <a:gd name="T45" fmla="*/ 37 h 64"/>
                <a:gd name="T46" fmla="*/ 77 w 99"/>
                <a:gd name="T47" fmla="*/ 44 h 64"/>
                <a:gd name="T48" fmla="*/ 85 w 99"/>
                <a:gd name="T49" fmla="*/ 5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9" h="64">
                  <a:moveTo>
                    <a:pt x="85" y="50"/>
                  </a:moveTo>
                  <a:lnTo>
                    <a:pt x="93" y="64"/>
                  </a:lnTo>
                  <a:lnTo>
                    <a:pt x="99" y="62"/>
                  </a:lnTo>
                  <a:lnTo>
                    <a:pt x="97" y="50"/>
                  </a:lnTo>
                  <a:lnTo>
                    <a:pt x="91" y="41"/>
                  </a:lnTo>
                  <a:lnTo>
                    <a:pt x="83" y="37"/>
                  </a:lnTo>
                  <a:lnTo>
                    <a:pt x="83" y="31"/>
                  </a:lnTo>
                  <a:lnTo>
                    <a:pt x="77" y="23"/>
                  </a:lnTo>
                  <a:lnTo>
                    <a:pt x="68" y="23"/>
                  </a:lnTo>
                  <a:lnTo>
                    <a:pt x="62" y="19"/>
                  </a:lnTo>
                  <a:lnTo>
                    <a:pt x="48" y="12"/>
                  </a:lnTo>
                  <a:lnTo>
                    <a:pt x="33" y="12"/>
                  </a:lnTo>
                  <a:lnTo>
                    <a:pt x="27" y="6"/>
                  </a:lnTo>
                  <a:lnTo>
                    <a:pt x="18" y="0"/>
                  </a:lnTo>
                  <a:lnTo>
                    <a:pt x="12" y="0"/>
                  </a:lnTo>
                  <a:lnTo>
                    <a:pt x="0" y="8"/>
                  </a:lnTo>
                  <a:lnTo>
                    <a:pt x="6" y="14"/>
                  </a:lnTo>
                  <a:lnTo>
                    <a:pt x="14" y="14"/>
                  </a:lnTo>
                  <a:lnTo>
                    <a:pt x="29" y="12"/>
                  </a:lnTo>
                  <a:lnTo>
                    <a:pt x="35" y="19"/>
                  </a:lnTo>
                  <a:lnTo>
                    <a:pt x="48" y="25"/>
                  </a:lnTo>
                  <a:lnTo>
                    <a:pt x="56" y="31"/>
                  </a:lnTo>
                  <a:lnTo>
                    <a:pt x="70" y="37"/>
                  </a:lnTo>
                  <a:lnTo>
                    <a:pt x="77" y="44"/>
                  </a:lnTo>
                  <a:lnTo>
                    <a:pt x="85" y="5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5" name="Freeform 94">
              <a:extLst>
                <a:ext uri="{FF2B5EF4-FFF2-40B4-BE49-F238E27FC236}">
                  <a16:creationId xmlns:a16="http://schemas.microsoft.com/office/drawing/2014/main" id="{84AE00E3-9663-0B4C-886B-1FD871823BC4}"/>
                </a:ext>
              </a:extLst>
            </p:cNvPr>
            <p:cNvSpPr>
              <a:spLocks/>
            </p:cNvSpPr>
            <p:nvPr/>
          </p:nvSpPr>
          <p:spPr bwMode="auto">
            <a:xfrm>
              <a:off x="6435545" y="5278433"/>
              <a:ext cx="522352" cy="341822"/>
            </a:xfrm>
            <a:custGeom>
              <a:avLst/>
              <a:gdLst>
                <a:gd name="T0" fmla="*/ 305 w 353"/>
                <a:gd name="T1" fmla="*/ 6 h 231"/>
                <a:gd name="T2" fmla="*/ 276 w 353"/>
                <a:gd name="T3" fmla="*/ 4 h 231"/>
                <a:gd name="T4" fmla="*/ 249 w 353"/>
                <a:gd name="T5" fmla="*/ 0 h 231"/>
                <a:gd name="T6" fmla="*/ 207 w 353"/>
                <a:gd name="T7" fmla="*/ 29 h 231"/>
                <a:gd name="T8" fmla="*/ 172 w 353"/>
                <a:gd name="T9" fmla="*/ 58 h 231"/>
                <a:gd name="T10" fmla="*/ 137 w 353"/>
                <a:gd name="T11" fmla="*/ 56 h 231"/>
                <a:gd name="T12" fmla="*/ 104 w 353"/>
                <a:gd name="T13" fmla="*/ 58 h 231"/>
                <a:gd name="T14" fmla="*/ 68 w 353"/>
                <a:gd name="T15" fmla="*/ 56 h 231"/>
                <a:gd name="T16" fmla="*/ 33 w 353"/>
                <a:gd name="T17" fmla="*/ 54 h 231"/>
                <a:gd name="T18" fmla="*/ 29 w 353"/>
                <a:gd name="T19" fmla="*/ 42 h 231"/>
                <a:gd name="T20" fmla="*/ 25 w 353"/>
                <a:gd name="T21" fmla="*/ 29 h 231"/>
                <a:gd name="T22" fmla="*/ 6 w 353"/>
                <a:gd name="T23" fmla="*/ 48 h 231"/>
                <a:gd name="T24" fmla="*/ 0 w 353"/>
                <a:gd name="T25" fmla="*/ 50 h 231"/>
                <a:gd name="T26" fmla="*/ 17 w 353"/>
                <a:gd name="T27" fmla="*/ 81 h 231"/>
                <a:gd name="T28" fmla="*/ 31 w 353"/>
                <a:gd name="T29" fmla="*/ 87 h 231"/>
                <a:gd name="T30" fmla="*/ 31 w 353"/>
                <a:gd name="T31" fmla="*/ 108 h 231"/>
                <a:gd name="T32" fmla="*/ 21 w 353"/>
                <a:gd name="T33" fmla="*/ 135 h 231"/>
                <a:gd name="T34" fmla="*/ 12 w 353"/>
                <a:gd name="T35" fmla="*/ 137 h 231"/>
                <a:gd name="T36" fmla="*/ 14 w 353"/>
                <a:gd name="T37" fmla="*/ 179 h 231"/>
                <a:gd name="T38" fmla="*/ 54 w 353"/>
                <a:gd name="T39" fmla="*/ 222 h 231"/>
                <a:gd name="T40" fmla="*/ 81 w 353"/>
                <a:gd name="T41" fmla="*/ 227 h 231"/>
                <a:gd name="T42" fmla="*/ 116 w 353"/>
                <a:gd name="T43" fmla="*/ 231 h 231"/>
                <a:gd name="T44" fmla="*/ 120 w 353"/>
                <a:gd name="T45" fmla="*/ 216 h 231"/>
                <a:gd name="T46" fmla="*/ 145 w 353"/>
                <a:gd name="T47" fmla="*/ 210 h 231"/>
                <a:gd name="T48" fmla="*/ 155 w 353"/>
                <a:gd name="T49" fmla="*/ 206 h 231"/>
                <a:gd name="T50" fmla="*/ 170 w 353"/>
                <a:gd name="T51" fmla="*/ 220 h 231"/>
                <a:gd name="T52" fmla="*/ 180 w 353"/>
                <a:gd name="T53" fmla="*/ 214 h 231"/>
                <a:gd name="T54" fmla="*/ 195 w 353"/>
                <a:gd name="T55" fmla="*/ 212 h 231"/>
                <a:gd name="T56" fmla="*/ 216 w 353"/>
                <a:gd name="T57" fmla="*/ 206 h 231"/>
                <a:gd name="T58" fmla="*/ 243 w 353"/>
                <a:gd name="T59" fmla="*/ 202 h 231"/>
                <a:gd name="T60" fmla="*/ 236 w 353"/>
                <a:gd name="T61" fmla="*/ 187 h 231"/>
                <a:gd name="T62" fmla="*/ 253 w 353"/>
                <a:gd name="T63" fmla="*/ 177 h 231"/>
                <a:gd name="T64" fmla="*/ 255 w 353"/>
                <a:gd name="T65" fmla="*/ 175 h 231"/>
                <a:gd name="T66" fmla="*/ 268 w 353"/>
                <a:gd name="T67" fmla="*/ 160 h 231"/>
                <a:gd name="T68" fmla="*/ 280 w 353"/>
                <a:gd name="T69" fmla="*/ 152 h 231"/>
                <a:gd name="T70" fmla="*/ 294 w 353"/>
                <a:gd name="T71" fmla="*/ 150 h 231"/>
                <a:gd name="T72" fmla="*/ 309 w 353"/>
                <a:gd name="T73" fmla="*/ 156 h 231"/>
                <a:gd name="T74" fmla="*/ 340 w 353"/>
                <a:gd name="T75" fmla="*/ 148 h 231"/>
                <a:gd name="T76" fmla="*/ 326 w 353"/>
                <a:gd name="T77" fmla="*/ 129 h 231"/>
                <a:gd name="T78" fmla="*/ 305 w 353"/>
                <a:gd name="T79" fmla="*/ 131 h 231"/>
                <a:gd name="T80" fmla="*/ 309 w 353"/>
                <a:gd name="T81" fmla="*/ 102 h 231"/>
                <a:gd name="T82" fmla="*/ 321 w 353"/>
                <a:gd name="T83" fmla="*/ 87 h 231"/>
                <a:gd name="T84" fmla="*/ 319 w 353"/>
                <a:gd name="T85" fmla="*/ 69 h 231"/>
                <a:gd name="T86" fmla="*/ 332 w 353"/>
                <a:gd name="T87" fmla="*/ 40 h 231"/>
                <a:gd name="T88" fmla="*/ 346 w 353"/>
                <a:gd name="T89" fmla="*/ 19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3" h="231">
                  <a:moveTo>
                    <a:pt x="317" y="6"/>
                  </a:moveTo>
                  <a:lnTo>
                    <a:pt x="311" y="6"/>
                  </a:lnTo>
                  <a:lnTo>
                    <a:pt x="305" y="6"/>
                  </a:lnTo>
                  <a:lnTo>
                    <a:pt x="299" y="6"/>
                  </a:lnTo>
                  <a:lnTo>
                    <a:pt x="284" y="9"/>
                  </a:lnTo>
                  <a:lnTo>
                    <a:pt x="276" y="4"/>
                  </a:lnTo>
                  <a:lnTo>
                    <a:pt x="263" y="6"/>
                  </a:lnTo>
                  <a:lnTo>
                    <a:pt x="257" y="6"/>
                  </a:lnTo>
                  <a:lnTo>
                    <a:pt x="249" y="0"/>
                  </a:lnTo>
                  <a:lnTo>
                    <a:pt x="222" y="9"/>
                  </a:lnTo>
                  <a:lnTo>
                    <a:pt x="216" y="13"/>
                  </a:lnTo>
                  <a:lnTo>
                    <a:pt x="207" y="29"/>
                  </a:lnTo>
                  <a:lnTo>
                    <a:pt x="191" y="46"/>
                  </a:lnTo>
                  <a:lnTo>
                    <a:pt x="176" y="52"/>
                  </a:lnTo>
                  <a:lnTo>
                    <a:pt x="172" y="58"/>
                  </a:lnTo>
                  <a:lnTo>
                    <a:pt x="158" y="63"/>
                  </a:lnTo>
                  <a:lnTo>
                    <a:pt x="145" y="56"/>
                  </a:lnTo>
                  <a:lnTo>
                    <a:pt x="137" y="56"/>
                  </a:lnTo>
                  <a:lnTo>
                    <a:pt x="122" y="58"/>
                  </a:lnTo>
                  <a:lnTo>
                    <a:pt x="116" y="58"/>
                  </a:lnTo>
                  <a:lnTo>
                    <a:pt x="104" y="58"/>
                  </a:lnTo>
                  <a:lnTo>
                    <a:pt x="89" y="60"/>
                  </a:lnTo>
                  <a:lnTo>
                    <a:pt x="79" y="56"/>
                  </a:lnTo>
                  <a:lnTo>
                    <a:pt x="68" y="56"/>
                  </a:lnTo>
                  <a:lnTo>
                    <a:pt x="54" y="58"/>
                  </a:lnTo>
                  <a:lnTo>
                    <a:pt x="41" y="58"/>
                  </a:lnTo>
                  <a:lnTo>
                    <a:pt x="33" y="54"/>
                  </a:lnTo>
                  <a:lnTo>
                    <a:pt x="31" y="48"/>
                  </a:lnTo>
                  <a:lnTo>
                    <a:pt x="31" y="48"/>
                  </a:lnTo>
                  <a:lnTo>
                    <a:pt x="29" y="42"/>
                  </a:lnTo>
                  <a:lnTo>
                    <a:pt x="27" y="36"/>
                  </a:lnTo>
                  <a:lnTo>
                    <a:pt x="25" y="33"/>
                  </a:lnTo>
                  <a:lnTo>
                    <a:pt x="25" y="29"/>
                  </a:lnTo>
                  <a:lnTo>
                    <a:pt x="23" y="27"/>
                  </a:lnTo>
                  <a:lnTo>
                    <a:pt x="12" y="40"/>
                  </a:lnTo>
                  <a:lnTo>
                    <a:pt x="6" y="48"/>
                  </a:lnTo>
                  <a:lnTo>
                    <a:pt x="4" y="48"/>
                  </a:lnTo>
                  <a:lnTo>
                    <a:pt x="2" y="48"/>
                  </a:lnTo>
                  <a:lnTo>
                    <a:pt x="0" y="50"/>
                  </a:lnTo>
                  <a:lnTo>
                    <a:pt x="8" y="63"/>
                  </a:lnTo>
                  <a:lnTo>
                    <a:pt x="8" y="75"/>
                  </a:lnTo>
                  <a:lnTo>
                    <a:pt x="17" y="81"/>
                  </a:lnTo>
                  <a:lnTo>
                    <a:pt x="17" y="87"/>
                  </a:lnTo>
                  <a:lnTo>
                    <a:pt x="23" y="87"/>
                  </a:lnTo>
                  <a:lnTo>
                    <a:pt x="31" y="87"/>
                  </a:lnTo>
                  <a:lnTo>
                    <a:pt x="37" y="94"/>
                  </a:lnTo>
                  <a:lnTo>
                    <a:pt x="31" y="100"/>
                  </a:lnTo>
                  <a:lnTo>
                    <a:pt x="31" y="108"/>
                  </a:lnTo>
                  <a:lnTo>
                    <a:pt x="19" y="114"/>
                  </a:lnTo>
                  <a:lnTo>
                    <a:pt x="19" y="123"/>
                  </a:lnTo>
                  <a:lnTo>
                    <a:pt x="21" y="135"/>
                  </a:lnTo>
                  <a:lnTo>
                    <a:pt x="17" y="135"/>
                  </a:lnTo>
                  <a:lnTo>
                    <a:pt x="17" y="137"/>
                  </a:lnTo>
                  <a:lnTo>
                    <a:pt x="12" y="137"/>
                  </a:lnTo>
                  <a:lnTo>
                    <a:pt x="14" y="150"/>
                  </a:lnTo>
                  <a:lnTo>
                    <a:pt x="14" y="156"/>
                  </a:lnTo>
                  <a:lnTo>
                    <a:pt x="14" y="179"/>
                  </a:lnTo>
                  <a:lnTo>
                    <a:pt x="60" y="208"/>
                  </a:lnTo>
                  <a:lnTo>
                    <a:pt x="60" y="216"/>
                  </a:lnTo>
                  <a:lnTo>
                    <a:pt x="54" y="222"/>
                  </a:lnTo>
                  <a:lnTo>
                    <a:pt x="66" y="229"/>
                  </a:lnTo>
                  <a:lnTo>
                    <a:pt x="66" y="229"/>
                  </a:lnTo>
                  <a:lnTo>
                    <a:pt x="81" y="227"/>
                  </a:lnTo>
                  <a:lnTo>
                    <a:pt x="95" y="227"/>
                  </a:lnTo>
                  <a:lnTo>
                    <a:pt x="108" y="224"/>
                  </a:lnTo>
                  <a:lnTo>
                    <a:pt x="116" y="231"/>
                  </a:lnTo>
                  <a:lnTo>
                    <a:pt x="116" y="231"/>
                  </a:lnTo>
                  <a:lnTo>
                    <a:pt x="124" y="222"/>
                  </a:lnTo>
                  <a:lnTo>
                    <a:pt x="120" y="216"/>
                  </a:lnTo>
                  <a:lnTo>
                    <a:pt x="126" y="212"/>
                  </a:lnTo>
                  <a:lnTo>
                    <a:pt x="141" y="208"/>
                  </a:lnTo>
                  <a:lnTo>
                    <a:pt x="145" y="210"/>
                  </a:lnTo>
                  <a:lnTo>
                    <a:pt x="149" y="210"/>
                  </a:lnTo>
                  <a:lnTo>
                    <a:pt x="153" y="206"/>
                  </a:lnTo>
                  <a:lnTo>
                    <a:pt x="155" y="206"/>
                  </a:lnTo>
                  <a:lnTo>
                    <a:pt x="162" y="214"/>
                  </a:lnTo>
                  <a:lnTo>
                    <a:pt x="170" y="214"/>
                  </a:lnTo>
                  <a:lnTo>
                    <a:pt x="170" y="220"/>
                  </a:lnTo>
                  <a:lnTo>
                    <a:pt x="172" y="218"/>
                  </a:lnTo>
                  <a:lnTo>
                    <a:pt x="180" y="214"/>
                  </a:lnTo>
                  <a:lnTo>
                    <a:pt x="180" y="214"/>
                  </a:lnTo>
                  <a:lnTo>
                    <a:pt x="182" y="212"/>
                  </a:lnTo>
                  <a:lnTo>
                    <a:pt x="189" y="212"/>
                  </a:lnTo>
                  <a:lnTo>
                    <a:pt x="195" y="212"/>
                  </a:lnTo>
                  <a:lnTo>
                    <a:pt x="207" y="210"/>
                  </a:lnTo>
                  <a:lnTo>
                    <a:pt x="214" y="206"/>
                  </a:lnTo>
                  <a:lnTo>
                    <a:pt x="216" y="206"/>
                  </a:lnTo>
                  <a:lnTo>
                    <a:pt x="216" y="204"/>
                  </a:lnTo>
                  <a:lnTo>
                    <a:pt x="230" y="202"/>
                  </a:lnTo>
                  <a:lnTo>
                    <a:pt x="243" y="202"/>
                  </a:lnTo>
                  <a:lnTo>
                    <a:pt x="243" y="200"/>
                  </a:lnTo>
                  <a:lnTo>
                    <a:pt x="243" y="195"/>
                  </a:lnTo>
                  <a:lnTo>
                    <a:pt x="236" y="187"/>
                  </a:lnTo>
                  <a:lnTo>
                    <a:pt x="236" y="181"/>
                  </a:lnTo>
                  <a:lnTo>
                    <a:pt x="249" y="175"/>
                  </a:lnTo>
                  <a:lnTo>
                    <a:pt x="253" y="177"/>
                  </a:lnTo>
                  <a:lnTo>
                    <a:pt x="253" y="175"/>
                  </a:lnTo>
                  <a:lnTo>
                    <a:pt x="255" y="175"/>
                  </a:lnTo>
                  <a:lnTo>
                    <a:pt x="255" y="175"/>
                  </a:lnTo>
                  <a:lnTo>
                    <a:pt x="261" y="166"/>
                  </a:lnTo>
                  <a:lnTo>
                    <a:pt x="261" y="160"/>
                  </a:lnTo>
                  <a:lnTo>
                    <a:pt x="268" y="160"/>
                  </a:lnTo>
                  <a:lnTo>
                    <a:pt x="272" y="160"/>
                  </a:lnTo>
                  <a:lnTo>
                    <a:pt x="278" y="152"/>
                  </a:lnTo>
                  <a:lnTo>
                    <a:pt x="280" y="152"/>
                  </a:lnTo>
                  <a:lnTo>
                    <a:pt x="280" y="152"/>
                  </a:lnTo>
                  <a:lnTo>
                    <a:pt x="288" y="152"/>
                  </a:lnTo>
                  <a:lnTo>
                    <a:pt x="294" y="150"/>
                  </a:lnTo>
                  <a:lnTo>
                    <a:pt x="301" y="150"/>
                  </a:lnTo>
                  <a:lnTo>
                    <a:pt x="301" y="158"/>
                  </a:lnTo>
                  <a:lnTo>
                    <a:pt x="309" y="156"/>
                  </a:lnTo>
                  <a:lnTo>
                    <a:pt x="321" y="156"/>
                  </a:lnTo>
                  <a:lnTo>
                    <a:pt x="340" y="154"/>
                  </a:lnTo>
                  <a:lnTo>
                    <a:pt x="340" y="148"/>
                  </a:lnTo>
                  <a:lnTo>
                    <a:pt x="338" y="135"/>
                  </a:lnTo>
                  <a:lnTo>
                    <a:pt x="332" y="135"/>
                  </a:lnTo>
                  <a:lnTo>
                    <a:pt x="326" y="129"/>
                  </a:lnTo>
                  <a:lnTo>
                    <a:pt x="324" y="123"/>
                  </a:lnTo>
                  <a:lnTo>
                    <a:pt x="311" y="123"/>
                  </a:lnTo>
                  <a:lnTo>
                    <a:pt x="305" y="131"/>
                  </a:lnTo>
                  <a:lnTo>
                    <a:pt x="303" y="117"/>
                  </a:lnTo>
                  <a:lnTo>
                    <a:pt x="303" y="110"/>
                  </a:lnTo>
                  <a:lnTo>
                    <a:pt x="309" y="102"/>
                  </a:lnTo>
                  <a:lnTo>
                    <a:pt x="315" y="102"/>
                  </a:lnTo>
                  <a:lnTo>
                    <a:pt x="315" y="96"/>
                  </a:lnTo>
                  <a:lnTo>
                    <a:pt x="321" y="87"/>
                  </a:lnTo>
                  <a:lnTo>
                    <a:pt x="315" y="81"/>
                  </a:lnTo>
                  <a:lnTo>
                    <a:pt x="313" y="69"/>
                  </a:lnTo>
                  <a:lnTo>
                    <a:pt x="319" y="69"/>
                  </a:lnTo>
                  <a:lnTo>
                    <a:pt x="319" y="54"/>
                  </a:lnTo>
                  <a:lnTo>
                    <a:pt x="319" y="40"/>
                  </a:lnTo>
                  <a:lnTo>
                    <a:pt x="332" y="40"/>
                  </a:lnTo>
                  <a:lnTo>
                    <a:pt x="346" y="38"/>
                  </a:lnTo>
                  <a:lnTo>
                    <a:pt x="353" y="31"/>
                  </a:lnTo>
                  <a:lnTo>
                    <a:pt x="346" y="19"/>
                  </a:lnTo>
                  <a:lnTo>
                    <a:pt x="346" y="19"/>
                  </a:lnTo>
                  <a:lnTo>
                    <a:pt x="317"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6" name="Rectangle 95">
              <a:extLst>
                <a:ext uri="{FF2B5EF4-FFF2-40B4-BE49-F238E27FC236}">
                  <a16:creationId xmlns:a16="http://schemas.microsoft.com/office/drawing/2014/main" id="{4B761EBD-D252-914E-A1AD-61F335E151E5}"/>
                </a:ext>
              </a:extLst>
            </p:cNvPr>
            <p:cNvSpPr>
              <a:spLocks noChangeArrowheads="1"/>
            </p:cNvSpPr>
            <p:nvPr/>
          </p:nvSpPr>
          <p:spPr bwMode="auto">
            <a:xfrm>
              <a:off x="6533208" y="5617295"/>
              <a:ext cx="1480" cy="1480"/>
            </a:xfrm>
            <a:prstGeom prst="rect">
              <a:avLst/>
            </a:prstGeom>
            <a:solidFill>
              <a:schemeClr val="tx2">
                <a:lumMod val="10000"/>
                <a:lumOff val="90000"/>
              </a:schemeClr>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7" name="Freeform 96">
              <a:extLst>
                <a:ext uri="{FF2B5EF4-FFF2-40B4-BE49-F238E27FC236}">
                  <a16:creationId xmlns:a16="http://schemas.microsoft.com/office/drawing/2014/main" id="{1E76720B-DEAF-9C4C-BCCF-E254A30FA0D0}"/>
                </a:ext>
              </a:extLst>
            </p:cNvPr>
            <p:cNvSpPr>
              <a:spLocks/>
            </p:cNvSpPr>
            <p:nvPr/>
          </p:nvSpPr>
          <p:spPr bwMode="auto">
            <a:xfrm>
              <a:off x="6278691" y="4821191"/>
              <a:ext cx="730996" cy="550466"/>
            </a:xfrm>
            <a:custGeom>
              <a:avLst/>
              <a:gdLst>
                <a:gd name="T0" fmla="*/ 454 w 494"/>
                <a:gd name="T1" fmla="*/ 187 h 372"/>
                <a:gd name="T2" fmla="*/ 442 w 494"/>
                <a:gd name="T3" fmla="*/ 197 h 372"/>
                <a:gd name="T4" fmla="*/ 417 w 494"/>
                <a:gd name="T5" fmla="*/ 195 h 372"/>
                <a:gd name="T6" fmla="*/ 407 w 494"/>
                <a:gd name="T7" fmla="*/ 158 h 372"/>
                <a:gd name="T8" fmla="*/ 398 w 494"/>
                <a:gd name="T9" fmla="*/ 137 h 372"/>
                <a:gd name="T10" fmla="*/ 403 w 494"/>
                <a:gd name="T11" fmla="*/ 118 h 372"/>
                <a:gd name="T12" fmla="*/ 394 w 494"/>
                <a:gd name="T13" fmla="*/ 89 h 372"/>
                <a:gd name="T14" fmla="*/ 365 w 494"/>
                <a:gd name="T15" fmla="*/ 73 h 372"/>
                <a:gd name="T16" fmla="*/ 334 w 494"/>
                <a:gd name="T17" fmla="*/ 50 h 372"/>
                <a:gd name="T18" fmla="*/ 307 w 494"/>
                <a:gd name="T19" fmla="*/ 8 h 372"/>
                <a:gd name="T20" fmla="*/ 291 w 494"/>
                <a:gd name="T21" fmla="*/ 4 h 372"/>
                <a:gd name="T22" fmla="*/ 278 w 494"/>
                <a:gd name="T23" fmla="*/ 0 h 372"/>
                <a:gd name="T24" fmla="*/ 255 w 494"/>
                <a:gd name="T25" fmla="*/ 21 h 372"/>
                <a:gd name="T26" fmla="*/ 226 w 494"/>
                <a:gd name="T27" fmla="*/ 23 h 372"/>
                <a:gd name="T28" fmla="*/ 185 w 494"/>
                <a:gd name="T29" fmla="*/ 33 h 372"/>
                <a:gd name="T30" fmla="*/ 160 w 494"/>
                <a:gd name="T31" fmla="*/ 48 h 372"/>
                <a:gd name="T32" fmla="*/ 129 w 494"/>
                <a:gd name="T33" fmla="*/ 37 h 372"/>
                <a:gd name="T34" fmla="*/ 87 w 494"/>
                <a:gd name="T35" fmla="*/ 41 h 372"/>
                <a:gd name="T36" fmla="*/ 98 w 494"/>
                <a:gd name="T37" fmla="*/ 64 h 372"/>
                <a:gd name="T38" fmla="*/ 79 w 494"/>
                <a:gd name="T39" fmla="*/ 85 h 372"/>
                <a:gd name="T40" fmla="*/ 58 w 494"/>
                <a:gd name="T41" fmla="*/ 102 h 372"/>
                <a:gd name="T42" fmla="*/ 56 w 494"/>
                <a:gd name="T43" fmla="*/ 141 h 372"/>
                <a:gd name="T44" fmla="*/ 35 w 494"/>
                <a:gd name="T45" fmla="*/ 158 h 372"/>
                <a:gd name="T46" fmla="*/ 23 w 494"/>
                <a:gd name="T47" fmla="*/ 178 h 372"/>
                <a:gd name="T48" fmla="*/ 4 w 494"/>
                <a:gd name="T49" fmla="*/ 208 h 372"/>
                <a:gd name="T50" fmla="*/ 6 w 494"/>
                <a:gd name="T51" fmla="*/ 220 h 372"/>
                <a:gd name="T52" fmla="*/ 15 w 494"/>
                <a:gd name="T53" fmla="*/ 241 h 372"/>
                <a:gd name="T54" fmla="*/ 23 w 494"/>
                <a:gd name="T55" fmla="*/ 268 h 372"/>
                <a:gd name="T56" fmla="*/ 35 w 494"/>
                <a:gd name="T57" fmla="*/ 266 h 372"/>
                <a:gd name="T58" fmla="*/ 52 w 494"/>
                <a:gd name="T59" fmla="*/ 278 h 372"/>
                <a:gd name="T60" fmla="*/ 48 w 494"/>
                <a:gd name="T61" fmla="*/ 299 h 372"/>
                <a:gd name="T62" fmla="*/ 64 w 494"/>
                <a:gd name="T63" fmla="*/ 305 h 372"/>
                <a:gd name="T64" fmla="*/ 75 w 494"/>
                <a:gd name="T65" fmla="*/ 305 h 372"/>
                <a:gd name="T66" fmla="*/ 102 w 494"/>
                <a:gd name="T67" fmla="*/ 309 h 372"/>
                <a:gd name="T68" fmla="*/ 116 w 494"/>
                <a:gd name="T69" fmla="*/ 301 h 372"/>
                <a:gd name="T70" fmla="*/ 116 w 494"/>
                <a:gd name="T71" fmla="*/ 322 h 372"/>
                <a:gd name="T72" fmla="*/ 129 w 494"/>
                <a:gd name="T73" fmla="*/ 336 h 372"/>
                <a:gd name="T74" fmla="*/ 133 w 494"/>
                <a:gd name="T75" fmla="*/ 345 h 372"/>
                <a:gd name="T76" fmla="*/ 137 w 494"/>
                <a:gd name="T77" fmla="*/ 357 h 372"/>
                <a:gd name="T78" fmla="*/ 160 w 494"/>
                <a:gd name="T79" fmla="*/ 367 h 372"/>
                <a:gd name="T80" fmla="*/ 195 w 494"/>
                <a:gd name="T81" fmla="*/ 369 h 372"/>
                <a:gd name="T82" fmla="*/ 228 w 494"/>
                <a:gd name="T83" fmla="*/ 367 h 372"/>
                <a:gd name="T84" fmla="*/ 264 w 494"/>
                <a:gd name="T85" fmla="*/ 372 h 372"/>
                <a:gd name="T86" fmla="*/ 297 w 494"/>
                <a:gd name="T87" fmla="*/ 355 h 372"/>
                <a:gd name="T88" fmla="*/ 328 w 494"/>
                <a:gd name="T89" fmla="*/ 318 h 372"/>
                <a:gd name="T90" fmla="*/ 369 w 494"/>
                <a:gd name="T91" fmla="*/ 315 h 372"/>
                <a:gd name="T92" fmla="*/ 405 w 494"/>
                <a:gd name="T93" fmla="*/ 315 h 372"/>
                <a:gd name="T94" fmla="*/ 423 w 494"/>
                <a:gd name="T95" fmla="*/ 315 h 372"/>
                <a:gd name="T96" fmla="*/ 452 w 494"/>
                <a:gd name="T97" fmla="*/ 326 h 372"/>
                <a:gd name="T98" fmla="*/ 450 w 494"/>
                <a:gd name="T99" fmla="*/ 299 h 372"/>
                <a:gd name="T100" fmla="*/ 454 w 494"/>
                <a:gd name="T101" fmla="*/ 272 h 372"/>
                <a:gd name="T102" fmla="*/ 448 w 494"/>
                <a:gd name="T103" fmla="*/ 264 h 372"/>
                <a:gd name="T104" fmla="*/ 452 w 494"/>
                <a:gd name="T105" fmla="*/ 237 h 372"/>
                <a:gd name="T106" fmla="*/ 469 w 494"/>
                <a:gd name="T107" fmla="*/ 249 h 372"/>
                <a:gd name="T108" fmla="*/ 481 w 494"/>
                <a:gd name="T109" fmla="*/ 235 h 372"/>
                <a:gd name="T110" fmla="*/ 492 w 494"/>
                <a:gd name="T111" fmla="*/ 193 h 372"/>
                <a:gd name="T112" fmla="*/ 475 w 494"/>
                <a:gd name="T113" fmla="*/ 191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4" h="372">
                  <a:moveTo>
                    <a:pt x="467" y="189"/>
                  </a:moveTo>
                  <a:lnTo>
                    <a:pt x="454" y="187"/>
                  </a:lnTo>
                  <a:lnTo>
                    <a:pt x="454" y="187"/>
                  </a:lnTo>
                  <a:lnTo>
                    <a:pt x="452" y="187"/>
                  </a:lnTo>
                  <a:lnTo>
                    <a:pt x="446" y="195"/>
                  </a:lnTo>
                  <a:lnTo>
                    <a:pt x="442" y="197"/>
                  </a:lnTo>
                  <a:lnTo>
                    <a:pt x="438" y="195"/>
                  </a:lnTo>
                  <a:lnTo>
                    <a:pt x="430" y="191"/>
                  </a:lnTo>
                  <a:lnTo>
                    <a:pt x="417" y="195"/>
                  </a:lnTo>
                  <a:lnTo>
                    <a:pt x="409" y="185"/>
                  </a:lnTo>
                  <a:lnTo>
                    <a:pt x="407" y="172"/>
                  </a:lnTo>
                  <a:lnTo>
                    <a:pt x="407" y="158"/>
                  </a:lnTo>
                  <a:lnTo>
                    <a:pt x="405" y="151"/>
                  </a:lnTo>
                  <a:lnTo>
                    <a:pt x="398" y="145"/>
                  </a:lnTo>
                  <a:lnTo>
                    <a:pt x="398" y="137"/>
                  </a:lnTo>
                  <a:lnTo>
                    <a:pt x="396" y="131"/>
                  </a:lnTo>
                  <a:lnTo>
                    <a:pt x="405" y="131"/>
                  </a:lnTo>
                  <a:lnTo>
                    <a:pt x="403" y="118"/>
                  </a:lnTo>
                  <a:lnTo>
                    <a:pt x="403" y="110"/>
                  </a:lnTo>
                  <a:lnTo>
                    <a:pt x="394" y="97"/>
                  </a:lnTo>
                  <a:lnTo>
                    <a:pt x="394" y="89"/>
                  </a:lnTo>
                  <a:lnTo>
                    <a:pt x="380" y="85"/>
                  </a:lnTo>
                  <a:lnTo>
                    <a:pt x="374" y="79"/>
                  </a:lnTo>
                  <a:lnTo>
                    <a:pt x="365" y="73"/>
                  </a:lnTo>
                  <a:lnTo>
                    <a:pt x="365" y="58"/>
                  </a:lnTo>
                  <a:lnTo>
                    <a:pt x="351" y="52"/>
                  </a:lnTo>
                  <a:lnTo>
                    <a:pt x="334" y="50"/>
                  </a:lnTo>
                  <a:lnTo>
                    <a:pt x="336" y="27"/>
                  </a:lnTo>
                  <a:lnTo>
                    <a:pt x="313" y="14"/>
                  </a:lnTo>
                  <a:lnTo>
                    <a:pt x="307" y="8"/>
                  </a:lnTo>
                  <a:lnTo>
                    <a:pt x="301" y="6"/>
                  </a:lnTo>
                  <a:lnTo>
                    <a:pt x="301" y="6"/>
                  </a:lnTo>
                  <a:lnTo>
                    <a:pt x="291" y="4"/>
                  </a:lnTo>
                  <a:lnTo>
                    <a:pt x="286" y="2"/>
                  </a:lnTo>
                  <a:lnTo>
                    <a:pt x="284" y="2"/>
                  </a:lnTo>
                  <a:lnTo>
                    <a:pt x="278" y="0"/>
                  </a:lnTo>
                  <a:lnTo>
                    <a:pt x="259" y="8"/>
                  </a:lnTo>
                  <a:lnTo>
                    <a:pt x="257" y="17"/>
                  </a:lnTo>
                  <a:lnTo>
                    <a:pt x="255" y="21"/>
                  </a:lnTo>
                  <a:lnTo>
                    <a:pt x="243" y="23"/>
                  </a:lnTo>
                  <a:lnTo>
                    <a:pt x="230" y="25"/>
                  </a:lnTo>
                  <a:lnTo>
                    <a:pt x="226" y="23"/>
                  </a:lnTo>
                  <a:lnTo>
                    <a:pt x="212" y="37"/>
                  </a:lnTo>
                  <a:lnTo>
                    <a:pt x="205" y="41"/>
                  </a:lnTo>
                  <a:lnTo>
                    <a:pt x="185" y="33"/>
                  </a:lnTo>
                  <a:lnTo>
                    <a:pt x="179" y="35"/>
                  </a:lnTo>
                  <a:lnTo>
                    <a:pt x="166" y="37"/>
                  </a:lnTo>
                  <a:lnTo>
                    <a:pt x="160" y="48"/>
                  </a:lnTo>
                  <a:lnTo>
                    <a:pt x="147" y="46"/>
                  </a:lnTo>
                  <a:lnTo>
                    <a:pt x="139" y="41"/>
                  </a:lnTo>
                  <a:lnTo>
                    <a:pt x="129" y="37"/>
                  </a:lnTo>
                  <a:lnTo>
                    <a:pt x="116" y="35"/>
                  </a:lnTo>
                  <a:lnTo>
                    <a:pt x="98" y="37"/>
                  </a:lnTo>
                  <a:lnTo>
                    <a:pt x="87" y="41"/>
                  </a:lnTo>
                  <a:lnTo>
                    <a:pt x="85" y="41"/>
                  </a:lnTo>
                  <a:lnTo>
                    <a:pt x="98" y="56"/>
                  </a:lnTo>
                  <a:lnTo>
                    <a:pt x="98" y="64"/>
                  </a:lnTo>
                  <a:lnTo>
                    <a:pt x="91" y="71"/>
                  </a:lnTo>
                  <a:lnTo>
                    <a:pt x="85" y="79"/>
                  </a:lnTo>
                  <a:lnTo>
                    <a:pt x="79" y="85"/>
                  </a:lnTo>
                  <a:lnTo>
                    <a:pt x="73" y="85"/>
                  </a:lnTo>
                  <a:lnTo>
                    <a:pt x="66" y="93"/>
                  </a:lnTo>
                  <a:lnTo>
                    <a:pt x="58" y="102"/>
                  </a:lnTo>
                  <a:lnTo>
                    <a:pt x="60" y="114"/>
                  </a:lnTo>
                  <a:lnTo>
                    <a:pt x="54" y="122"/>
                  </a:lnTo>
                  <a:lnTo>
                    <a:pt x="56" y="141"/>
                  </a:lnTo>
                  <a:lnTo>
                    <a:pt x="50" y="149"/>
                  </a:lnTo>
                  <a:lnTo>
                    <a:pt x="42" y="158"/>
                  </a:lnTo>
                  <a:lnTo>
                    <a:pt x="35" y="158"/>
                  </a:lnTo>
                  <a:lnTo>
                    <a:pt x="37" y="164"/>
                  </a:lnTo>
                  <a:lnTo>
                    <a:pt x="29" y="172"/>
                  </a:lnTo>
                  <a:lnTo>
                    <a:pt x="23" y="178"/>
                  </a:lnTo>
                  <a:lnTo>
                    <a:pt x="17" y="185"/>
                  </a:lnTo>
                  <a:lnTo>
                    <a:pt x="10" y="193"/>
                  </a:lnTo>
                  <a:lnTo>
                    <a:pt x="4" y="208"/>
                  </a:lnTo>
                  <a:lnTo>
                    <a:pt x="6" y="208"/>
                  </a:lnTo>
                  <a:lnTo>
                    <a:pt x="0" y="220"/>
                  </a:lnTo>
                  <a:lnTo>
                    <a:pt x="6" y="220"/>
                  </a:lnTo>
                  <a:lnTo>
                    <a:pt x="15" y="220"/>
                  </a:lnTo>
                  <a:lnTo>
                    <a:pt x="15" y="226"/>
                  </a:lnTo>
                  <a:lnTo>
                    <a:pt x="15" y="241"/>
                  </a:lnTo>
                  <a:lnTo>
                    <a:pt x="15" y="247"/>
                  </a:lnTo>
                  <a:lnTo>
                    <a:pt x="23" y="253"/>
                  </a:lnTo>
                  <a:lnTo>
                    <a:pt x="23" y="268"/>
                  </a:lnTo>
                  <a:lnTo>
                    <a:pt x="29" y="268"/>
                  </a:lnTo>
                  <a:lnTo>
                    <a:pt x="35" y="266"/>
                  </a:lnTo>
                  <a:lnTo>
                    <a:pt x="35" y="266"/>
                  </a:lnTo>
                  <a:lnTo>
                    <a:pt x="37" y="266"/>
                  </a:lnTo>
                  <a:lnTo>
                    <a:pt x="46" y="272"/>
                  </a:lnTo>
                  <a:lnTo>
                    <a:pt x="52" y="278"/>
                  </a:lnTo>
                  <a:lnTo>
                    <a:pt x="52" y="286"/>
                  </a:lnTo>
                  <a:lnTo>
                    <a:pt x="48" y="293"/>
                  </a:lnTo>
                  <a:lnTo>
                    <a:pt x="48" y="299"/>
                  </a:lnTo>
                  <a:lnTo>
                    <a:pt x="48" y="307"/>
                  </a:lnTo>
                  <a:lnTo>
                    <a:pt x="54" y="305"/>
                  </a:lnTo>
                  <a:lnTo>
                    <a:pt x="64" y="305"/>
                  </a:lnTo>
                  <a:lnTo>
                    <a:pt x="66" y="305"/>
                  </a:lnTo>
                  <a:lnTo>
                    <a:pt x="69" y="305"/>
                  </a:lnTo>
                  <a:lnTo>
                    <a:pt x="75" y="305"/>
                  </a:lnTo>
                  <a:lnTo>
                    <a:pt x="83" y="311"/>
                  </a:lnTo>
                  <a:lnTo>
                    <a:pt x="96" y="315"/>
                  </a:lnTo>
                  <a:lnTo>
                    <a:pt x="102" y="309"/>
                  </a:lnTo>
                  <a:lnTo>
                    <a:pt x="114" y="301"/>
                  </a:lnTo>
                  <a:lnTo>
                    <a:pt x="114" y="303"/>
                  </a:lnTo>
                  <a:lnTo>
                    <a:pt x="116" y="301"/>
                  </a:lnTo>
                  <a:lnTo>
                    <a:pt x="123" y="309"/>
                  </a:lnTo>
                  <a:lnTo>
                    <a:pt x="116" y="315"/>
                  </a:lnTo>
                  <a:lnTo>
                    <a:pt x="116" y="322"/>
                  </a:lnTo>
                  <a:lnTo>
                    <a:pt x="125" y="322"/>
                  </a:lnTo>
                  <a:lnTo>
                    <a:pt x="133" y="334"/>
                  </a:lnTo>
                  <a:lnTo>
                    <a:pt x="129" y="336"/>
                  </a:lnTo>
                  <a:lnTo>
                    <a:pt x="131" y="338"/>
                  </a:lnTo>
                  <a:lnTo>
                    <a:pt x="131" y="342"/>
                  </a:lnTo>
                  <a:lnTo>
                    <a:pt x="133" y="345"/>
                  </a:lnTo>
                  <a:lnTo>
                    <a:pt x="135" y="351"/>
                  </a:lnTo>
                  <a:lnTo>
                    <a:pt x="137" y="353"/>
                  </a:lnTo>
                  <a:lnTo>
                    <a:pt x="137" y="357"/>
                  </a:lnTo>
                  <a:lnTo>
                    <a:pt x="139" y="363"/>
                  </a:lnTo>
                  <a:lnTo>
                    <a:pt x="147" y="367"/>
                  </a:lnTo>
                  <a:lnTo>
                    <a:pt x="160" y="367"/>
                  </a:lnTo>
                  <a:lnTo>
                    <a:pt x="174" y="365"/>
                  </a:lnTo>
                  <a:lnTo>
                    <a:pt x="185" y="365"/>
                  </a:lnTo>
                  <a:lnTo>
                    <a:pt x="195" y="369"/>
                  </a:lnTo>
                  <a:lnTo>
                    <a:pt x="210" y="367"/>
                  </a:lnTo>
                  <a:lnTo>
                    <a:pt x="222" y="367"/>
                  </a:lnTo>
                  <a:lnTo>
                    <a:pt x="228" y="367"/>
                  </a:lnTo>
                  <a:lnTo>
                    <a:pt x="243" y="365"/>
                  </a:lnTo>
                  <a:lnTo>
                    <a:pt x="251" y="365"/>
                  </a:lnTo>
                  <a:lnTo>
                    <a:pt x="264" y="372"/>
                  </a:lnTo>
                  <a:lnTo>
                    <a:pt x="278" y="367"/>
                  </a:lnTo>
                  <a:lnTo>
                    <a:pt x="282" y="361"/>
                  </a:lnTo>
                  <a:lnTo>
                    <a:pt x="297" y="355"/>
                  </a:lnTo>
                  <a:lnTo>
                    <a:pt x="313" y="338"/>
                  </a:lnTo>
                  <a:lnTo>
                    <a:pt x="322" y="322"/>
                  </a:lnTo>
                  <a:lnTo>
                    <a:pt x="328" y="318"/>
                  </a:lnTo>
                  <a:lnTo>
                    <a:pt x="355" y="309"/>
                  </a:lnTo>
                  <a:lnTo>
                    <a:pt x="363" y="315"/>
                  </a:lnTo>
                  <a:lnTo>
                    <a:pt x="369" y="315"/>
                  </a:lnTo>
                  <a:lnTo>
                    <a:pt x="382" y="313"/>
                  </a:lnTo>
                  <a:lnTo>
                    <a:pt x="390" y="318"/>
                  </a:lnTo>
                  <a:lnTo>
                    <a:pt x="405" y="315"/>
                  </a:lnTo>
                  <a:lnTo>
                    <a:pt x="411" y="315"/>
                  </a:lnTo>
                  <a:lnTo>
                    <a:pt x="417" y="315"/>
                  </a:lnTo>
                  <a:lnTo>
                    <a:pt x="423" y="315"/>
                  </a:lnTo>
                  <a:lnTo>
                    <a:pt x="452" y="328"/>
                  </a:lnTo>
                  <a:lnTo>
                    <a:pt x="452" y="328"/>
                  </a:lnTo>
                  <a:lnTo>
                    <a:pt x="452" y="326"/>
                  </a:lnTo>
                  <a:lnTo>
                    <a:pt x="452" y="320"/>
                  </a:lnTo>
                  <a:lnTo>
                    <a:pt x="459" y="305"/>
                  </a:lnTo>
                  <a:lnTo>
                    <a:pt x="450" y="299"/>
                  </a:lnTo>
                  <a:lnTo>
                    <a:pt x="450" y="284"/>
                  </a:lnTo>
                  <a:lnTo>
                    <a:pt x="450" y="278"/>
                  </a:lnTo>
                  <a:lnTo>
                    <a:pt x="454" y="272"/>
                  </a:lnTo>
                  <a:lnTo>
                    <a:pt x="463" y="264"/>
                  </a:lnTo>
                  <a:lnTo>
                    <a:pt x="454" y="264"/>
                  </a:lnTo>
                  <a:lnTo>
                    <a:pt x="448" y="264"/>
                  </a:lnTo>
                  <a:lnTo>
                    <a:pt x="448" y="257"/>
                  </a:lnTo>
                  <a:lnTo>
                    <a:pt x="454" y="243"/>
                  </a:lnTo>
                  <a:lnTo>
                    <a:pt x="452" y="237"/>
                  </a:lnTo>
                  <a:lnTo>
                    <a:pt x="459" y="230"/>
                  </a:lnTo>
                  <a:lnTo>
                    <a:pt x="467" y="237"/>
                  </a:lnTo>
                  <a:lnTo>
                    <a:pt x="469" y="249"/>
                  </a:lnTo>
                  <a:lnTo>
                    <a:pt x="475" y="249"/>
                  </a:lnTo>
                  <a:lnTo>
                    <a:pt x="481" y="243"/>
                  </a:lnTo>
                  <a:lnTo>
                    <a:pt x="481" y="235"/>
                  </a:lnTo>
                  <a:lnTo>
                    <a:pt x="488" y="235"/>
                  </a:lnTo>
                  <a:lnTo>
                    <a:pt x="494" y="220"/>
                  </a:lnTo>
                  <a:lnTo>
                    <a:pt x="492" y="193"/>
                  </a:lnTo>
                  <a:lnTo>
                    <a:pt x="488" y="203"/>
                  </a:lnTo>
                  <a:lnTo>
                    <a:pt x="477" y="193"/>
                  </a:lnTo>
                  <a:lnTo>
                    <a:pt x="475" y="191"/>
                  </a:lnTo>
                  <a:lnTo>
                    <a:pt x="471" y="191"/>
                  </a:lnTo>
                  <a:lnTo>
                    <a:pt x="467" y="189"/>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Freeform 97">
              <a:extLst>
                <a:ext uri="{FF2B5EF4-FFF2-40B4-BE49-F238E27FC236}">
                  <a16:creationId xmlns:a16="http://schemas.microsoft.com/office/drawing/2014/main" id="{A3AD4702-63B3-8242-99FF-35AA2EDD0614}"/>
                </a:ext>
              </a:extLst>
            </p:cNvPr>
            <p:cNvSpPr>
              <a:spLocks/>
            </p:cNvSpPr>
            <p:nvPr/>
          </p:nvSpPr>
          <p:spPr bwMode="auto">
            <a:xfrm>
              <a:off x="6801043" y="5500395"/>
              <a:ext cx="239719" cy="205686"/>
            </a:xfrm>
            <a:custGeom>
              <a:avLst/>
              <a:gdLst>
                <a:gd name="T0" fmla="*/ 54 w 162"/>
                <a:gd name="T1" fmla="*/ 8 h 139"/>
                <a:gd name="T2" fmla="*/ 47 w 162"/>
                <a:gd name="T3" fmla="*/ 0 h 139"/>
                <a:gd name="T4" fmla="*/ 33 w 162"/>
                <a:gd name="T5" fmla="*/ 2 h 139"/>
                <a:gd name="T6" fmla="*/ 27 w 162"/>
                <a:gd name="T7" fmla="*/ 10 h 139"/>
                <a:gd name="T8" fmla="*/ 21 w 162"/>
                <a:gd name="T9" fmla="*/ 10 h 139"/>
                <a:gd name="T10" fmla="*/ 14 w 162"/>
                <a:gd name="T11" fmla="*/ 16 h 139"/>
                <a:gd name="T12" fmla="*/ 8 w 162"/>
                <a:gd name="T13" fmla="*/ 25 h 139"/>
                <a:gd name="T14" fmla="*/ 12 w 162"/>
                <a:gd name="T15" fmla="*/ 29 h 139"/>
                <a:gd name="T16" fmla="*/ 23 w 162"/>
                <a:gd name="T17" fmla="*/ 35 h 139"/>
                <a:gd name="T18" fmla="*/ 25 w 162"/>
                <a:gd name="T19" fmla="*/ 50 h 139"/>
                <a:gd name="T20" fmla="*/ 23 w 162"/>
                <a:gd name="T21" fmla="*/ 50 h 139"/>
                <a:gd name="T22" fmla="*/ 18 w 162"/>
                <a:gd name="T23" fmla="*/ 58 h 139"/>
                <a:gd name="T24" fmla="*/ 18 w 162"/>
                <a:gd name="T25" fmla="*/ 64 h 139"/>
                <a:gd name="T26" fmla="*/ 16 w 162"/>
                <a:gd name="T27" fmla="*/ 64 h 139"/>
                <a:gd name="T28" fmla="*/ 14 w 162"/>
                <a:gd name="T29" fmla="*/ 70 h 139"/>
                <a:gd name="T30" fmla="*/ 12 w 162"/>
                <a:gd name="T31" fmla="*/ 85 h 139"/>
                <a:gd name="T32" fmla="*/ 10 w 162"/>
                <a:gd name="T33" fmla="*/ 89 h 139"/>
                <a:gd name="T34" fmla="*/ 6 w 162"/>
                <a:gd name="T35" fmla="*/ 99 h 139"/>
                <a:gd name="T36" fmla="*/ 0 w 162"/>
                <a:gd name="T37" fmla="*/ 106 h 139"/>
                <a:gd name="T38" fmla="*/ 6 w 162"/>
                <a:gd name="T39" fmla="*/ 114 h 139"/>
                <a:gd name="T40" fmla="*/ 27 w 162"/>
                <a:gd name="T41" fmla="*/ 112 h 139"/>
                <a:gd name="T42" fmla="*/ 35 w 162"/>
                <a:gd name="T43" fmla="*/ 112 h 139"/>
                <a:gd name="T44" fmla="*/ 29 w 162"/>
                <a:gd name="T45" fmla="*/ 118 h 139"/>
                <a:gd name="T46" fmla="*/ 23 w 162"/>
                <a:gd name="T47" fmla="*/ 139 h 139"/>
                <a:gd name="T48" fmla="*/ 50 w 162"/>
                <a:gd name="T49" fmla="*/ 124 h 139"/>
                <a:gd name="T50" fmla="*/ 68 w 162"/>
                <a:gd name="T51" fmla="*/ 110 h 139"/>
                <a:gd name="T52" fmla="*/ 74 w 162"/>
                <a:gd name="T53" fmla="*/ 95 h 139"/>
                <a:gd name="T54" fmla="*/ 93 w 162"/>
                <a:gd name="T55" fmla="*/ 81 h 139"/>
                <a:gd name="T56" fmla="*/ 114 w 162"/>
                <a:gd name="T57" fmla="*/ 64 h 139"/>
                <a:gd name="T58" fmla="*/ 135 w 162"/>
                <a:gd name="T59" fmla="*/ 64 h 139"/>
                <a:gd name="T60" fmla="*/ 155 w 162"/>
                <a:gd name="T61" fmla="*/ 62 h 139"/>
                <a:gd name="T62" fmla="*/ 160 w 162"/>
                <a:gd name="T63" fmla="*/ 41 h 139"/>
                <a:gd name="T64" fmla="*/ 139 w 162"/>
                <a:gd name="T65" fmla="*/ 35 h 139"/>
                <a:gd name="T66" fmla="*/ 118 w 162"/>
                <a:gd name="T67" fmla="*/ 23 h 139"/>
                <a:gd name="T68" fmla="*/ 103 w 162"/>
                <a:gd name="T69" fmla="*/ 18 h 139"/>
                <a:gd name="T70" fmla="*/ 95 w 162"/>
                <a:gd name="T71" fmla="*/ 4 h 139"/>
                <a:gd name="T72" fmla="*/ 74 w 162"/>
                <a:gd name="T73" fmla="*/ 6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39">
                  <a:moveTo>
                    <a:pt x="62" y="6"/>
                  </a:moveTo>
                  <a:lnTo>
                    <a:pt x="54" y="8"/>
                  </a:lnTo>
                  <a:lnTo>
                    <a:pt x="54" y="0"/>
                  </a:lnTo>
                  <a:lnTo>
                    <a:pt x="47" y="0"/>
                  </a:lnTo>
                  <a:lnTo>
                    <a:pt x="41" y="2"/>
                  </a:lnTo>
                  <a:lnTo>
                    <a:pt x="33" y="2"/>
                  </a:lnTo>
                  <a:lnTo>
                    <a:pt x="33" y="2"/>
                  </a:lnTo>
                  <a:lnTo>
                    <a:pt x="27" y="10"/>
                  </a:lnTo>
                  <a:lnTo>
                    <a:pt x="25" y="10"/>
                  </a:lnTo>
                  <a:lnTo>
                    <a:pt x="21" y="10"/>
                  </a:lnTo>
                  <a:lnTo>
                    <a:pt x="14" y="10"/>
                  </a:lnTo>
                  <a:lnTo>
                    <a:pt x="14" y="16"/>
                  </a:lnTo>
                  <a:lnTo>
                    <a:pt x="8" y="25"/>
                  </a:lnTo>
                  <a:lnTo>
                    <a:pt x="8" y="25"/>
                  </a:lnTo>
                  <a:lnTo>
                    <a:pt x="8" y="29"/>
                  </a:lnTo>
                  <a:lnTo>
                    <a:pt x="12" y="29"/>
                  </a:lnTo>
                  <a:lnTo>
                    <a:pt x="16" y="37"/>
                  </a:lnTo>
                  <a:lnTo>
                    <a:pt x="23" y="35"/>
                  </a:lnTo>
                  <a:lnTo>
                    <a:pt x="23" y="43"/>
                  </a:lnTo>
                  <a:lnTo>
                    <a:pt x="25" y="50"/>
                  </a:lnTo>
                  <a:lnTo>
                    <a:pt x="23" y="50"/>
                  </a:lnTo>
                  <a:lnTo>
                    <a:pt x="23" y="50"/>
                  </a:lnTo>
                  <a:lnTo>
                    <a:pt x="18" y="56"/>
                  </a:lnTo>
                  <a:lnTo>
                    <a:pt x="18" y="58"/>
                  </a:lnTo>
                  <a:lnTo>
                    <a:pt x="23" y="62"/>
                  </a:lnTo>
                  <a:lnTo>
                    <a:pt x="18" y="64"/>
                  </a:lnTo>
                  <a:lnTo>
                    <a:pt x="18" y="64"/>
                  </a:lnTo>
                  <a:lnTo>
                    <a:pt x="16" y="64"/>
                  </a:lnTo>
                  <a:lnTo>
                    <a:pt x="12" y="66"/>
                  </a:lnTo>
                  <a:lnTo>
                    <a:pt x="14" y="70"/>
                  </a:lnTo>
                  <a:lnTo>
                    <a:pt x="12" y="85"/>
                  </a:lnTo>
                  <a:lnTo>
                    <a:pt x="12" y="85"/>
                  </a:lnTo>
                  <a:lnTo>
                    <a:pt x="12" y="85"/>
                  </a:lnTo>
                  <a:lnTo>
                    <a:pt x="10" y="89"/>
                  </a:lnTo>
                  <a:lnTo>
                    <a:pt x="6" y="91"/>
                  </a:lnTo>
                  <a:lnTo>
                    <a:pt x="6" y="99"/>
                  </a:lnTo>
                  <a:lnTo>
                    <a:pt x="0" y="106"/>
                  </a:lnTo>
                  <a:lnTo>
                    <a:pt x="0" y="106"/>
                  </a:lnTo>
                  <a:lnTo>
                    <a:pt x="0" y="108"/>
                  </a:lnTo>
                  <a:lnTo>
                    <a:pt x="6" y="114"/>
                  </a:lnTo>
                  <a:lnTo>
                    <a:pt x="21" y="112"/>
                  </a:lnTo>
                  <a:lnTo>
                    <a:pt x="27" y="112"/>
                  </a:lnTo>
                  <a:lnTo>
                    <a:pt x="33" y="104"/>
                  </a:lnTo>
                  <a:lnTo>
                    <a:pt x="35" y="112"/>
                  </a:lnTo>
                  <a:lnTo>
                    <a:pt x="35" y="118"/>
                  </a:lnTo>
                  <a:lnTo>
                    <a:pt x="29" y="118"/>
                  </a:lnTo>
                  <a:lnTo>
                    <a:pt x="16" y="133"/>
                  </a:lnTo>
                  <a:lnTo>
                    <a:pt x="23" y="139"/>
                  </a:lnTo>
                  <a:lnTo>
                    <a:pt x="29" y="133"/>
                  </a:lnTo>
                  <a:lnTo>
                    <a:pt x="50" y="124"/>
                  </a:lnTo>
                  <a:lnTo>
                    <a:pt x="56" y="116"/>
                  </a:lnTo>
                  <a:lnTo>
                    <a:pt x="68" y="110"/>
                  </a:lnTo>
                  <a:lnTo>
                    <a:pt x="68" y="101"/>
                  </a:lnTo>
                  <a:lnTo>
                    <a:pt x="74" y="95"/>
                  </a:lnTo>
                  <a:lnTo>
                    <a:pt x="87" y="87"/>
                  </a:lnTo>
                  <a:lnTo>
                    <a:pt x="93" y="81"/>
                  </a:lnTo>
                  <a:lnTo>
                    <a:pt x="101" y="72"/>
                  </a:lnTo>
                  <a:lnTo>
                    <a:pt x="114" y="64"/>
                  </a:lnTo>
                  <a:lnTo>
                    <a:pt x="120" y="64"/>
                  </a:lnTo>
                  <a:lnTo>
                    <a:pt x="135" y="64"/>
                  </a:lnTo>
                  <a:lnTo>
                    <a:pt x="147" y="62"/>
                  </a:lnTo>
                  <a:lnTo>
                    <a:pt x="155" y="62"/>
                  </a:lnTo>
                  <a:lnTo>
                    <a:pt x="162" y="54"/>
                  </a:lnTo>
                  <a:lnTo>
                    <a:pt x="160" y="41"/>
                  </a:lnTo>
                  <a:lnTo>
                    <a:pt x="153" y="41"/>
                  </a:lnTo>
                  <a:lnTo>
                    <a:pt x="139" y="35"/>
                  </a:lnTo>
                  <a:lnTo>
                    <a:pt x="133" y="35"/>
                  </a:lnTo>
                  <a:lnTo>
                    <a:pt x="118" y="23"/>
                  </a:lnTo>
                  <a:lnTo>
                    <a:pt x="103" y="25"/>
                  </a:lnTo>
                  <a:lnTo>
                    <a:pt x="103" y="18"/>
                  </a:lnTo>
                  <a:lnTo>
                    <a:pt x="103" y="10"/>
                  </a:lnTo>
                  <a:lnTo>
                    <a:pt x="95" y="4"/>
                  </a:lnTo>
                  <a:lnTo>
                    <a:pt x="93" y="4"/>
                  </a:lnTo>
                  <a:lnTo>
                    <a:pt x="74" y="6"/>
                  </a:lnTo>
                  <a:lnTo>
                    <a:pt x="62"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9" name="Freeform 98">
              <a:extLst>
                <a:ext uri="{FF2B5EF4-FFF2-40B4-BE49-F238E27FC236}">
                  <a16:creationId xmlns:a16="http://schemas.microsoft.com/office/drawing/2014/main" id="{948725C8-DF7B-5C41-B1DF-FD3BAB3AC0F1}"/>
                </a:ext>
              </a:extLst>
            </p:cNvPr>
            <p:cNvSpPr>
              <a:spLocks/>
            </p:cNvSpPr>
            <p:nvPr/>
          </p:nvSpPr>
          <p:spPr bwMode="auto">
            <a:xfrm>
              <a:off x="6293490" y="5537388"/>
              <a:ext cx="544548" cy="617055"/>
            </a:xfrm>
            <a:custGeom>
              <a:avLst/>
              <a:gdLst>
                <a:gd name="T0" fmla="*/ 355 w 368"/>
                <a:gd name="T1" fmla="*/ 60 h 417"/>
                <a:gd name="T2" fmla="*/ 366 w 368"/>
                <a:gd name="T3" fmla="*/ 37 h 417"/>
                <a:gd name="T4" fmla="*/ 366 w 368"/>
                <a:gd name="T5" fmla="*/ 18 h 417"/>
                <a:gd name="T6" fmla="*/ 349 w 368"/>
                <a:gd name="T7" fmla="*/ 2 h 417"/>
                <a:gd name="T8" fmla="*/ 339 w 368"/>
                <a:gd name="T9" fmla="*/ 25 h 417"/>
                <a:gd name="T10" fmla="*/ 312 w 368"/>
                <a:gd name="T11" fmla="*/ 31 h 417"/>
                <a:gd name="T12" fmla="*/ 278 w 368"/>
                <a:gd name="T13" fmla="*/ 37 h 417"/>
                <a:gd name="T14" fmla="*/ 258 w 368"/>
                <a:gd name="T15" fmla="*/ 39 h 417"/>
                <a:gd name="T16" fmla="*/ 241 w 368"/>
                <a:gd name="T17" fmla="*/ 35 h 417"/>
                <a:gd name="T18" fmla="*/ 212 w 368"/>
                <a:gd name="T19" fmla="*/ 56 h 417"/>
                <a:gd name="T20" fmla="*/ 177 w 368"/>
                <a:gd name="T21" fmla="*/ 52 h 417"/>
                <a:gd name="T22" fmla="*/ 144 w 368"/>
                <a:gd name="T23" fmla="*/ 68 h 417"/>
                <a:gd name="T24" fmla="*/ 123 w 368"/>
                <a:gd name="T25" fmla="*/ 76 h 417"/>
                <a:gd name="T26" fmla="*/ 77 w 368"/>
                <a:gd name="T27" fmla="*/ 93 h 417"/>
                <a:gd name="T28" fmla="*/ 50 w 368"/>
                <a:gd name="T29" fmla="*/ 95 h 417"/>
                <a:gd name="T30" fmla="*/ 52 w 368"/>
                <a:gd name="T31" fmla="*/ 116 h 417"/>
                <a:gd name="T32" fmla="*/ 34 w 368"/>
                <a:gd name="T33" fmla="*/ 157 h 417"/>
                <a:gd name="T34" fmla="*/ 21 w 368"/>
                <a:gd name="T35" fmla="*/ 172 h 417"/>
                <a:gd name="T36" fmla="*/ 9 w 368"/>
                <a:gd name="T37" fmla="*/ 193 h 417"/>
                <a:gd name="T38" fmla="*/ 17 w 368"/>
                <a:gd name="T39" fmla="*/ 213 h 417"/>
                <a:gd name="T40" fmla="*/ 44 w 368"/>
                <a:gd name="T41" fmla="*/ 232 h 417"/>
                <a:gd name="T42" fmla="*/ 67 w 368"/>
                <a:gd name="T43" fmla="*/ 245 h 417"/>
                <a:gd name="T44" fmla="*/ 46 w 368"/>
                <a:gd name="T45" fmla="*/ 267 h 417"/>
                <a:gd name="T46" fmla="*/ 81 w 368"/>
                <a:gd name="T47" fmla="*/ 272 h 417"/>
                <a:gd name="T48" fmla="*/ 117 w 368"/>
                <a:gd name="T49" fmla="*/ 270 h 417"/>
                <a:gd name="T50" fmla="*/ 158 w 368"/>
                <a:gd name="T51" fmla="*/ 272 h 417"/>
                <a:gd name="T52" fmla="*/ 173 w 368"/>
                <a:gd name="T53" fmla="*/ 299 h 417"/>
                <a:gd name="T54" fmla="*/ 137 w 368"/>
                <a:gd name="T55" fmla="*/ 294 h 417"/>
                <a:gd name="T56" fmla="*/ 110 w 368"/>
                <a:gd name="T57" fmla="*/ 290 h 417"/>
                <a:gd name="T58" fmla="*/ 77 w 368"/>
                <a:gd name="T59" fmla="*/ 299 h 417"/>
                <a:gd name="T60" fmla="*/ 94 w 368"/>
                <a:gd name="T61" fmla="*/ 332 h 417"/>
                <a:gd name="T62" fmla="*/ 102 w 368"/>
                <a:gd name="T63" fmla="*/ 371 h 417"/>
                <a:gd name="T64" fmla="*/ 125 w 368"/>
                <a:gd name="T65" fmla="*/ 398 h 417"/>
                <a:gd name="T66" fmla="*/ 137 w 368"/>
                <a:gd name="T67" fmla="*/ 375 h 417"/>
                <a:gd name="T68" fmla="*/ 154 w 368"/>
                <a:gd name="T69" fmla="*/ 402 h 417"/>
                <a:gd name="T70" fmla="*/ 166 w 368"/>
                <a:gd name="T71" fmla="*/ 388 h 417"/>
                <a:gd name="T72" fmla="*/ 187 w 368"/>
                <a:gd name="T73" fmla="*/ 407 h 417"/>
                <a:gd name="T74" fmla="*/ 193 w 368"/>
                <a:gd name="T75" fmla="*/ 380 h 417"/>
                <a:gd name="T76" fmla="*/ 169 w 368"/>
                <a:gd name="T77" fmla="*/ 334 h 417"/>
                <a:gd name="T78" fmla="*/ 198 w 368"/>
                <a:gd name="T79" fmla="*/ 353 h 417"/>
                <a:gd name="T80" fmla="*/ 204 w 368"/>
                <a:gd name="T81" fmla="*/ 332 h 417"/>
                <a:gd name="T82" fmla="*/ 220 w 368"/>
                <a:gd name="T83" fmla="*/ 294 h 417"/>
                <a:gd name="T84" fmla="*/ 241 w 368"/>
                <a:gd name="T85" fmla="*/ 286 h 417"/>
                <a:gd name="T86" fmla="*/ 206 w 368"/>
                <a:gd name="T87" fmla="*/ 255 h 417"/>
                <a:gd name="T88" fmla="*/ 160 w 368"/>
                <a:gd name="T89" fmla="*/ 232 h 417"/>
                <a:gd name="T90" fmla="*/ 158 w 368"/>
                <a:gd name="T91" fmla="*/ 197 h 417"/>
                <a:gd name="T92" fmla="*/ 189 w 368"/>
                <a:gd name="T93" fmla="*/ 216 h 417"/>
                <a:gd name="T94" fmla="*/ 164 w 368"/>
                <a:gd name="T95" fmla="*/ 170 h 417"/>
                <a:gd name="T96" fmla="*/ 142 w 368"/>
                <a:gd name="T97" fmla="*/ 130 h 417"/>
                <a:gd name="T98" fmla="*/ 160 w 368"/>
                <a:gd name="T99" fmla="*/ 122 h 417"/>
                <a:gd name="T100" fmla="*/ 212 w 368"/>
                <a:gd name="T101" fmla="*/ 166 h 417"/>
                <a:gd name="T102" fmla="*/ 189 w 368"/>
                <a:gd name="T103" fmla="*/ 133 h 417"/>
                <a:gd name="T104" fmla="*/ 233 w 368"/>
                <a:gd name="T105" fmla="*/ 151 h 417"/>
                <a:gd name="T106" fmla="*/ 222 w 368"/>
                <a:gd name="T107" fmla="*/ 130 h 417"/>
                <a:gd name="T108" fmla="*/ 251 w 368"/>
                <a:gd name="T109" fmla="*/ 128 h 417"/>
                <a:gd name="T110" fmla="*/ 208 w 368"/>
                <a:gd name="T111" fmla="*/ 97 h 417"/>
                <a:gd name="T112" fmla="*/ 241 w 368"/>
                <a:gd name="T113" fmla="*/ 81 h 417"/>
                <a:gd name="T114" fmla="*/ 283 w 368"/>
                <a:gd name="T115" fmla="*/ 79 h 417"/>
                <a:gd name="T116" fmla="*/ 328 w 368"/>
                <a:gd name="T117" fmla="*/ 7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8" h="417">
                  <a:moveTo>
                    <a:pt x="349" y="74"/>
                  </a:moveTo>
                  <a:lnTo>
                    <a:pt x="349" y="66"/>
                  </a:lnTo>
                  <a:lnTo>
                    <a:pt x="353" y="64"/>
                  </a:lnTo>
                  <a:lnTo>
                    <a:pt x="355" y="60"/>
                  </a:lnTo>
                  <a:lnTo>
                    <a:pt x="355" y="60"/>
                  </a:lnTo>
                  <a:lnTo>
                    <a:pt x="357" y="45"/>
                  </a:lnTo>
                  <a:lnTo>
                    <a:pt x="355" y="41"/>
                  </a:lnTo>
                  <a:lnTo>
                    <a:pt x="359" y="39"/>
                  </a:lnTo>
                  <a:lnTo>
                    <a:pt x="361" y="39"/>
                  </a:lnTo>
                  <a:lnTo>
                    <a:pt x="366" y="37"/>
                  </a:lnTo>
                  <a:lnTo>
                    <a:pt x="361" y="33"/>
                  </a:lnTo>
                  <a:lnTo>
                    <a:pt x="361" y="31"/>
                  </a:lnTo>
                  <a:lnTo>
                    <a:pt x="366" y="25"/>
                  </a:lnTo>
                  <a:lnTo>
                    <a:pt x="368" y="25"/>
                  </a:lnTo>
                  <a:lnTo>
                    <a:pt x="366" y="18"/>
                  </a:lnTo>
                  <a:lnTo>
                    <a:pt x="366" y="10"/>
                  </a:lnTo>
                  <a:lnTo>
                    <a:pt x="359" y="12"/>
                  </a:lnTo>
                  <a:lnTo>
                    <a:pt x="355" y="4"/>
                  </a:lnTo>
                  <a:lnTo>
                    <a:pt x="351" y="4"/>
                  </a:lnTo>
                  <a:lnTo>
                    <a:pt x="349" y="2"/>
                  </a:lnTo>
                  <a:lnTo>
                    <a:pt x="345" y="0"/>
                  </a:lnTo>
                  <a:lnTo>
                    <a:pt x="332" y="6"/>
                  </a:lnTo>
                  <a:lnTo>
                    <a:pt x="332" y="12"/>
                  </a:lnTo>
                  <a:lnTo>
                    <a:pt x="339" y="20"/>
                  </a:lnTo>
                  <a:lnTo>
                    <a:pt x="339" y="25"/>
                  </a:lnTo>
                  <a:lnTo>
                    <a:pt x="339" y="27"/>
                  </a:lnTo>
                  <a:lnTo>
                    <a:pt x="339" y="27"/>
                  </a:lnTo>
                  <a:lnTo>
                    <a:pt x="326" y="27"/>
                  </a:lnTo>
                  <a:lnTo>
                    <a:pt x="312" y="29"/>
                  </a:lnTo>
                  <a:lnTo>
                    <a:pt x="312" y="31"/>
                  </a:lnTo>
                  <a:lnTo>
                    <a:pt x="305" y="35"/>
                  </a:lnTo>
                  <a:lnTo>
                    <a:pt x="303" y="35"/>
                  </a:lnTo>
                  <a:lnTo>
                    <a:pt x="291" y="37"/>
                  </a:lnTo>
                  <a:lnTo>
                    <a:pt x="285" y="37"/>
                  </a:lnTo>
                  <a:lnTo>
                    <a:pt x="278" y="37"/>
                  </a:lnTo>
                  <a:lnTo>
                    <a:pt x="276" y="39"/>
                  </a:lnTo>
                  <a:lnTo>
                    <a:pt x="268" y="43"/>
                  </a:lnTo>
                  <a:lnTo>
                    <a:pt x="266" y="45"/>
                  </a:lnTo>
                  <a:lnTo>
                    <a:pt x="266" y="39"/>
                  </a:lnTo>
                  <a:lnTo>
                    <a:pt x="258" y="39"/>
                  </a:lnTo>
                  <a:lnTo>
                    <a:pt x="251" y="31"/>
                  </a:lnTo>
                  <a:lnTo>
                    <a:pt x="249" y="31"/>
                  </a:lnTo>
                  <a:lnTo>
                    <a:pt x="245" y="35"/>
                  </a:lnTo>
                  <a:lnTo>
                    <a:pt x="243" y="37"/>
                  </a:lnTo>
                  <a:lnTo>
                    <a:pt x="241" y="35"/>
                  </a:lnTo>
                  <a:lnTo>
                    <a:pt x="237" y="33"/>
                  </a:lnTo>
                  <a:lnTo>
                    <a:pt x="222" y="37"/>
                  </a:lnTo>
                  <a:lnTo>
                    <a:pt x="216" y="41"/>
                  </a:lnTo>
                  <a:lnTo>
                    <a:pt x="220" y="47"/>
                  </a:lnTo>
                  <a:lnTo>
                    <a:pt x="212" y="56"/>
                  </a:lnTo>
                  <a:lnTo>
                    <a:pt x="212" y="56"/>
                  </a:lnTo>
                  <a:lnTo>
                    <a:pt x="212" y="56"/>
                  </a:lnTo>
                  <a:lnTo>
                    <a:pt x="204" y="49"/>
                  </a:lnTo>
                  <a:lnTo>
                    <a:pt x="191" y="52"/>
                  </a:lnTo>
                  <a:lnTo>
                    <a:pt x="177" y="52"/>
                  </a:lnTo>
                  <a:lnTo>
                    <a:pt x="162" y="54"/>
                  </a:lnTo>
                  <a:lnTo>
                    <a:pt x="162" y="54"/>
                  </a:lnTo>
                  <a:lnTo>
                    <a:pt x="164" y="54"/>
                  </a:lnTo>
                  <a:lnTo>
                    <a:pt x="150" y="62"/>
                  </a:lnTo>
                  <a:lnTo>
                    <a:pt x="144" y="68"/>
                  </a:lnTo>
                  <a:lnTo>
                    <a:pt x="137" y="76"/>
                  </a:lnTo>
                  <a:lnTo>
                    <a:pt x="131" y="76"/>
                  </a:lnTo>
                  <a:lnTo>
                    <a:pt x="123" y="76"/>
                  </a:lnTo>
                  <a:lnTo>
                    <a:pt x="123" y="76"/>
                  </a:lnTo>
                  <a:lnTo>
                    <a:pt x="123" y="76"/>
                  </a:lnTo>
                  <a:lnTo>
                    <a:pt x="117" y="70"/>
                  </a:lnTo>
                  <a:lnTo>
                    <a:pt x="110" y="79"/>
                  </a:lnTo>
                  <a:lnTo>
                    <a:pt x="104" y="85"/>
                  </a:lnTo>
                  <a:lnTo>
                    <a:pt x="90" y="85"/>
                  </a:lnTo>
                  <a:lnTo>
                    <a:pt x="77" y="93"/>
                  </a:lnTo>
                  <a:lnTo>
                    <a:pt x="71" y="95"/>
                  </a:lnTo>
                  <a:lnTo>
                    <a:pt x="56" y="95"/>
                  </a:lnTo>
                  <a:lnTo>
                    <a:pt x="56" y="95"/>
                  </a:lnTo>
                  <a:lnTo>
                    <a:pt x="50" y="89"/>
                  </a:lnTo>
                  <a:lnTo>
                    <a:pt x="50" y="95"/>
                  </a:lnTo>
                  <a:lnTo>
                    <a:pt x="44" y="97"/>
                  </a:lnTo>
                  <a:lnTo>
                    <a:pt x="38" y="103"/>
                  </a:lnTo>
                  <a:lnTo>
                    <a:pt x="38" y="103"/>
                  </a:lnTo>
                  <a:lnTo>
                    <a:pt x="44" y="110"/>
                  </a:lnTo>
                  <a:lnTo>
                    <a:pt x="52" y="116"/>
                  </a:lnTo>
                  <a:lnTo>
                    <a:pt x="52" y="122"/>
                  </a:lnTo>
                  <a:lnTo>
                    <a:pt x="52" y="128"/>
                  </a:lnTo>
                  <a:lnTo>
                    <a:pt x="46" y="137"/>
                  </a:lnTo>
                  <a:lnTo>
                    <a:pt x="40" y="151"/>
                  </a:lnTo>
                  <a:lnTo>
                    <a:pt x="34" y="157"/>
                  </a:lnTo>
                  <a:lnTo>
                    <a:pt x="27" y="157"/>
                  </a:lnTo>
                  <a:lnTo>
                    <a:pt x="34" y="164"/>
                  </a:lnTo>
                  <a:lnTo>
                    <a:pt x="21" y="172"/>
                  </a:lnTo>
                  <a:lnTo>
                    <a:pt x="21" y="172"/>
                  </a:lnTo>
                  <a:lnTo>
                    <a:pt x="21" y="172"/>
                  </a:lnTo>
                  <a:lnTo>
                    <a:pt x="19" y="172"/>
                  </a:lnTo>
                  <a:lnTo>
                    <a:pt x="15" y="172"/>
                  </a:lnTo>
                  <a:lnTo>
                    <a:pt x="9" y="180"/>
                  </a:lnTo>
                  <a:lnTo>
                    <a:pt x="9" y="187"/>
                  </a:lnTo>
                  <a:lnTo>
                    <a:pt x="9" y="193"/>
                  </a:lnTo>
                  <a:lnTo>
                    <a:pt x="7" y="195"/>
                  </a:lnTo>
                  <a:lnTo>
                    <a:pt x="7" y="195"/>
                  </a:lnTo>
                  <a:lnTo>
                    <a:pt x="0" y="195"/>
                  </a:lnTo>
                  <a:lnTo>
                    <a:pt x="9" y="207"/>
                  </a:lnTo>
                  <a:lnTo>
                    <a:pt x="17" y="213"/>
                  </a:lnTo>
                  <a:lnTo>
                    <a:pt x="30" y="213"/>
                  </a:lnTo>
                  <a:lnTo>
                    <a:pt x="30" y="220"/>
                  </a:lnTo>
                  <a:lnTo>
                    <a:pt x="32" y="234"/>
                  </a:lnTo>
                  <a:lnTo>
                    <a:pt x="38" y="240"/>
                  </a:lnTo>
                  <a:lnTo>
                    <a:pt x="44" y="232"/>
                  </a:lnTo>
                  <a:lnTo>
                    <a:pt x="52" y="232"/>
                  </a:lnTo>
                  <a:lnTo>
                    <a:pt x="59" y="232"/>
                  </a:lnTo>
                  <a:lnTo>
                    <a:pt x="67" y="230"/>
                  </a:lnTo>
                  <a:lnTo>
                    <a:pt x="67" y="238"/>
                  </a:lnTo>
                  <a:lnTo>
                    <a:pt x="67" y="245"/>
                  </a:lnTo>
                  <a:lnTo>
                    <a:pt x="52" y="245"/>
                  </a:lnTo>
                  <a:lnTo>
                    <a:pt x="46" y="247"/>
                  </a:lnTo>
                  <a:lnTo>
                    <a:pt x="40" y="253"/>
                  </a:lnTo>
                  <a:lnTo>
                    <a:pt x="46" y="259"/>
                  </a:lnTo>
                  <a:lnTo>
                    <a:pt x="46" y="267"/>
                  </a:lnTo>
                  <a:lnTo>
                    <a:pt x="48" y="274"/>
                  </a:lnTo>
                  <a:lnTo>
                    <a:pt x="54" y="274"/>
                  </a:lnTo>
                  <a:lnTo>
                    <a:pt x="69" y="278"/>
                  </a:lnTo>
                  <a:lnTo>
                    <a:pt x="75" y="272"/>
                  </a:lnTo>
                  <a:lnTo>
                    <a:pt x="81" y="272"/>
                  </a:lnTo>
                  <a:lnTo>
                    <a:pt x="88" y="270"/>
                  </a:lnTo>
                  <a:lnTo>
                    <a:pt x="90" y="278"/>
                  </a:lnTo>
                  <a:lnTo>
                    <a:pt x="102" y="270"/>
                  </a:lnTo>
                  <a:lnTo>
                    <a:pt x="108" y="270"/>
                  </a:lnTo>
                  <a:lnTo>
                    <a:pt x="117" y="270"/>
                  </a:lnTo>
                  <a:lnTo>
                    <a:pt x="129" y="267"/>
                  </a:lnTo>
                  <a:lnTo>
                    <a:pt x="137" y="274"/>
                  </a:lnTo>
                  <a:lnTo>
                    <a:pt x="146" y="280"/>
                  </a:lnTo>
                  <a:lnTo>
                    <a:pt x="144" y="274"/>
                  </a:lnTo>
                  <a:lnTo>
                    <a:pt x="158" y="272"/>
                  </a:lnTo>
                  <a:lnTo>
                    <a:pt x="164" y="278"/>
                  </a:lnTo>
                  <a:lnTo>
                    <a:pt x="173" y="284"/>
                  </a:lnTo>
                  <a:lnTo>
                    <a:pt x="187" y="290"/>
                  </a:lnTo>
                  <a:lnTo>
                    <a:pt x="181" y="299"/>
                  </a:lnTo>
                  <a:lnTo>
                    <a:pt x="173" y="299"/>
                  </a:lnTo>
                  <a:lnTo>
                    <a:pt x="166" y="305"/>
                  </a:lnTo>
                  <a:lnTo>
                    <a:pt x="160" y="301"/>
                  </a:lnTo>
                  <a:lnTo>
                    <a:pt x="158" y="292"/>
                  </a:lnTo>
                  <a:lnTo>
                    <a:pt x="152" y="286"/>
                  </a:lnTo>
                  <a:lnTo>
                    <a:pt x="137" y="294"/>
                  </a:lnTo>
                  <a:lnTo>
                    <a:pt x="137" y="288"/>
                  </a:lnTo>
                  <a:lnTo>
                    <a:pt x="131" y="288"/>
                  </a:lnTo>
                  <a:lnTo>
                    <a:pt x="125" y="288"/>
                  </a:lnTo>
                  <a:lnTo>
                    <a:pt x="119" y="288"/>
                  </a:lnTo>
                  <a:lnTo>
                    <a:pt x="110" y="290"/>
                  </a:lnTo>
                  <a:lnTo>
                    <a:pt x="104" y="297"/>
                  </a:lnTo>
                  <a:lnTo>
                    <a:pt x="98" y="297"/>
                  </a:lnTo>
                  <a:lnTo>
                    <a:pt x="90" y="297"/>
                  </a:lnTo>
                  <a:lnTo>
                    <a:pt x="83" y="299"/>
                  </a:lnTo>
                  <a:lnTo>
                    <a:pt x="77" y="299"/>
                  </a:lnTo>
                  <a:lnTo>
                    <a:pt x="71" y="307"/>
                  </a:lnTo>
                  <a:lnTo>
                    <a:pt x="71" y="313"/>
                  </a:lnTo>
                  <a:lnTo>
                    <a:pt x="79" y="326"/>
                  </a:lnTo>
                  <a:lnTo>
                    <a:pt x="86" y="326"/>
                  </a:lnTo>
                  <a:lnTo>
                    <a:pt x="94" y="332"/>
                  </a:lnTo>
                  <a:lnTo>
                    <a:pt x="100" y="338"/>
                  </a:lnTo>
                  <a:lnTo>
                    <a:pt x="100" y="344"/>
                  </a:lnTo>
                  <a:lnTo>
                    <a:pt x="102" y="359"/>
                  </a:lnTo>
                  <a:lnTo>
                    <a:pt x="96" y="365"/>
                  </a:lnTo>
                  <a:lnTo>
                    <a:pt x="102" y="371"/>
                  </a:lnTo>
                  <a:lnTo>
                    <a:pt x="104" y="380"/>
                  </a:lnTo>
                  <a:lnTo>
                    <a:pt x="104" y="386"/>
                  </a:lnTo>
                  <a:lnTo>
                    <a:pt x="113" y="398"/>
                  </a:lnTo>
                  <a:lnTo>
                    <a:pt x="119" y="398"/>
                  </a:lnTo>
                  <a:lnTo>
                    <a:pt x="125" y="398"/>
                  </a:lnTo>
                  <a:lnTo>
                    <a:pt x="131" y="390"/>
                  </a:lnTo>
                  <a:lnTo>
                    <a:pt x="125" y="384"/>
                  </a:lnTo>
                  <a:lnTo>
                    <a:pt x="125" y="378"/>
                  </a:lnTo>
                  <a:lnTo>
                    <a:pt x="129" y="369"/>
                  </a:lnTo>
                  <a:lnTo>
                    <a:pt x="137" y="375"/>
                  </a:lnTo>
                  <a:lnTo>
                    <a:pt x="137" y="384"/>
                  </a:lnTo>
                  <a:lnTo>
                    <a:pt x="139" y="390"/>
                  </a:lnTo>
                  <a:lnTo>
                    <a:pt x="139" y="396"/>
                  </a:lnTo>
                  <a:lnTo>
                    <a:pt x="146" y="402"/>
                  </a:lnTo>
                  <a:lnTo>
                    <a:pt x="154" y="402"/>
                  </a:lnTo>
                  <a:lnTo>
                    <a:pt x="160" y="417"/>
                  </a:lnTo>
                  <a:lnTo>
                    <a:pt x="169" y="415"/>
                  </a:lnTo>
                  <a:lnTo>
                    <a:pt x="166" y="402"/>
                  </a:lnTo>
                  <a:lnTo>
                    <a:pt x="166" y="394"/>
                  </a:lnTo>
                  <a:lnTo>
                    <a:pt x="166" y="388"/>
                  </a:lnTo>
                  <a:lnTo>
                    <a:pt x="173" y="382"/>
                  </a:lnTo>
                  <a:lnTo>
                    <a:pt x="173" y="394"/>
                  </a:lnTo>
                  <a:lnTo>
                    <a:pt x="179" y="394"/>
                  </a:lnTo>
                  <a:lnTo>
                    <a:pt x="181" y="407"/>
                  </a:lnTo>
                  <a:lnTo>
                    <a:pt x="187" y="407"/>
                  </a:lnTo>
                  <a:lnTo>
                    <a:pt x="216" y="405"/>
                  </a:lnTo>
                  <a:lnTo>
                    <a:pt x="214" y="398"/>
                  </a:lnTo>
                  <a:lnTo>
                    <a:pt x="202" y="392"/>
                  </a:lnTo>
                  <a:lnTo>
                    <a:pt x="200" y="386"/>
                  </a:lnTo>
                  <a:lnTo>
                    <a:pt x="193" y="380"/>
                  </a:lnTo>
                  <a:lnTo>
                    <a:pt x="191" y="365"/>
                  </a:lnTo>
                  <a:lnTo>
                    <a:pt x="185" y="365"/>
                  </a:lnTo>
                  <a:lnTo>
                    <a:pt x="177" y="353"/>
                  </a:lnTo>
                  <a:lnTo>
                    <a:pt x="169" y="346"/>
                  </a:lnTo>
                  <a:lnTo>
                    <a:pt x="169" y="334"/>
                  </a:lnTo>
                  <a:lnTo>
                    <a:pt x="175" y="334"/>
                  </a:lnTo>
                  <a:lnTo>
                    <a:pt x="183" y="338"/>
                  </a:lnTo>
                  <a:lnTo>
                    <a:pt x="183" y="346"/>
                  </a:lnTo>
                  <a:lnTo>
                    <a:pt x="191" y="353"/>
                  </a:lnTo>
                  <a:lnTo>
                    <a:pt x="198" y="353"/>
                  </a:lnTo>
                  <a:lnTo>
                    <a:pt x="212" y="344"/>
                  </a:lnTo>
                  <a:lnTo>
                    <a:pt x="225" y="336"/>
                  </a:lnTo>
                  <a:lnTo>
                    <a:pt x="222" y="321"/>
                  </a:lnTo>
                  <a:lnTo>
                    <a:pt x="210" y="330"/>
                  </a:lnTo>
                  <a:lnTo>
                    <a:pt x="204" y="332"/>
                  </a:lnTo>
                  <a:lnTo>
                    <a:pt x="195" y="324"/>
                  </a:lnTo>
                  <a:lnTo>
                    <a:pt x="195" y="317"/>
                  </a:lnTo>
                  <a:lnTo>
                    <a:pt x="202" y="311"/>
                  </a:lnTo>
                  <a:lnTo>
                    <a:pt x="214" y="297"/>
                  </a:lnTo>
                  <a:lnTo>
                    <a:pt x="220" y="294"/>
                  </a:lnTo>
                  <a:lnTo>
                    <a:pt x="229" y="309"/>
                  </a:lnTo>
                  <a:lnTo>
                    <a:pt x="243" y="315"/>
                  </a:lnTo>
                  <a:lnTo>
                    <a:pt x="243" y="307"/>
                  </a:lnTo>
                  <a:lnTo>
                    <a:pt x="243" y="301"/>
                  </a:lnTo>
                  <a:lnTo>
                    <a:pt x="241" y="286"/>
                  </a:lnTo>
                  <a:lnTo>
                    <a:pt x="241" y="274"/>
                  </a:lnTo>
                  <a:lnTo>
                    <a:pt x="233" y="274"/>
                  </a:lnTo>
                  <a:lnTo>
                    <a:pt x="218" y="267"/>
                  </a:lnTo>
                  <a:lnTo>
                    <a:pt x="212" y="255"/>
                  </a:lnTo>
                  <a:lnTo>
                    <a:pt x="206" y="255"/>
                  </a:lnTo>
                  <a:lnTo>
                    <a:pt x="191" y="249"/>
                  </a:lnTo>
                  <a:lnTo>
                    <a:pt x="177" y="243"/>
                  </a:lnTo>
                  <a:lnTo>
                    <a:pt x="162" y="245"/>
                  </a:lnTo>
                  <a:lnTo>
                    <a:pt x="156" y="238"/>
                  </a:lnTo>
                  <a:lnTo>
                    <a:pt x="160" y="232"/>
                  </a:lnTo>
                  <a:lnTo>
                    <a:pt x="169" y="224"/>
                  </a:lnTo>
                  <a:lnTo>
                    <a:pt x="166" y="218"/>
                  </a:lnTo>
                  <a:lnTo>
                    <a:pt x="160" y="218"/>
                  </a:lnTo>
                  <a:lnTo>
                    <a:pt x="152" y="203"/>
                  </a:lnTo>
                  <a:lnTo>
                    <a:pt x="158" y="197"/>
                  </a:lnTo>
                  <a:lnTo>
                    <a:pt x="166" y="197"/>
                  </a:lnTo>
                  <a:lnTo>
                    <a:pt x="179" y="195"/>
                  </a:lnTo>
                  <a:lnTo>
                    <a:pt x="187" y="201"/>
                  </a:lnTo>
                  <a:lnTo>
                    <a:pt x="187" y="209"/>
                  </a:lnTo>
                  <a:lnTo>
                    <a:pt x="189" y="216"/>
                  </a:lnTo>
                  <a:lnTo>
                    <a:pt x="195" y="216"/>
                  </a:lnTo>
                  <a:lnTo>
                    <a:pt x="202" y="201"/>
                  </a:lnTo>
                  <a:lnTo>
                    <a:pt x="193" y="201"/>
                  </a:lnTo>
                  <a:lnTo>
                    <a:pt x="173" y="182"/>
                  </a:lnTo>
                  <a:lnTo>
                    <a:pt x="164" y="170"/>
                  </a:lnTo>
                  <a:lnTo>
                    <a:pt x="150" y="164"/>
                  </a:lnTo>
                  <a:lnTo>
                    <a:pt x="142" y="157"/>
                  </a:lnTo>
                  <a:lnTo>
                    <a:pt x="142" y="143"/>
                  </a:lnTo>
                  <a:lnTo>
                    <a:pt x="142" y="137"/>
                  </a:lnTo>
                  <a:lnTo>
                    <a:pt x="142" y="130"/>
                  </a:lnTo>
                  <a:lnTo>
                    <a:pt x="133" y="124"/>
                  </a:lnTo>
                  <a:lnTo>
                    <a:pt x="139" y="116"/>
                  </a:lnTo>
                  <a:lnTo>
                    <a:pt x="152" y="108"/>
                  </a:lnTo>
                  <a:lnTo>
                    <a:pt x="160" y="108"/>
                  </a:lnTo>
                  <a:lnTo>
                    <a:pt x="160" y="122"/>
                  </a:lnTo>
                  <a:lnTo>
                    <a:pt x="169" y="128"/>
                  </a:lnTo>
                  <a:lnTo>
                    <a:pt x="175" y="141"/>
                  </a:lnTo>
                  <a:lnTo>
                    <a:pt x="183" y="153"/>
                  </a:lnTo>
                  <a:lnTo>
                    <a:pt x="198" y="160"/>
                  </a:lnTo>
                  <a:lnTo>
                    <a:pt x="212" y="166"/>
                  </a:lnTo>
                  <a:lnTo>
                    <a:pt x="212" y="160"/>
                  </a:lnTo>
                  <a:lnTo>
                    <a:pt x="198" y="153"/>
                  </a:lnTo>
                  <a:lnTo>
                    <a:pt x="189" y="147"/>
                  </a:lnTo>
                  <a:lnTo>
                    <a:pt x="189" y="141"/>
                  </a:lnTo>
                  <a:lnTo>
                    <a:pt x="189" y="133"/>
                  </a:lnTo>
                  <a:lnTo>
                    <a:pt x="198" y="139"/>
                  </a:lnTo>
                  <a:lnTo>
                    <a:pt x="204" y="145"/>
                  </a:lnTo>
                  <a:lnTo>
                    <a:pt x="212" y="151"/>
                  </a:lnTo>
                  <a:lnTo>
                    <a:pt x="233" y="157"/>
                  </a:lnTo>
                  <a:lnTo>
                    <a:pt x="233" y="151"/>
                  </a:lnTo>
                  <a:lnTo>
                    <a:pt x="225" y="151"/>
                  </a:lnTo>
                  <a:lnTo>
                    <a:pt x="216" y="139"/>
                  </a:lnTo>
                  <a:lnTo>
                    <a:pt x="210" y="130"/>
                  </a:lnTo>
                  <a:lnTo>
                    <a:pt x="216" y="130"/>
                  </a:lnTo>
                  <a:lnTo>
                    <a:pt x="222" y="130"/>
                  </a:lnTo>
                  <a:lnTo>
                    <a:pt x="225" y="143"/>
                  </a:lnTo>
                  <a:lnTo>
                    <a:pt x="237" y="143"/>
                  </a:lnTo>
                  <a:lnTo>
                    <a:pt x="251" y="137"/>
                  </a:lnTo>
                  <a:lnTo>
                    <a:pt x="258" y="128"/>
                  </a:lnTo>
                  <a:lnTo>
                    <a:pt x="251" y="128"/>
                  </a:lnTo>
                  <a:lnTo>
                    <a:pt x="237" y="122"/>
                  </a:lnTo>
                  <a:lnTo>
                    <a:pt x="222" y="118"/>
                  </a:lnTo>
                  <a:lnTo>
                    <a:pt x="214" y="110"/>
                  </a:lnTo>
                  <a:lnTo>
                    <a:pt x="208" y="103"/>
                  </a:lnTo>
                  <a:lnTo>
                    <a:pt x="208" y="97"/>
                  </a:lnTo>
                  <a:lnTo>
                    <a:pt x="214" y="97"/>
                  </a:lnTo>
                  <a:lnTo>
                    <a:pt x="235" y="95"/>
                  </a:lnTo>
                  <a:lnTo>
                    <a:pt x="241" y="95"/>
                  </a:lnTo>
                  <a:lnTo>
                    <a:pt x="241" y="89"/>
                  </a:lnTo>
                  <a:lnTo>
                    <a:pt x="241" y="81"/>
                  </a:lnTo>
                  <a:lnTo>
                    <a:pt x="247" y="74"/>
                  </a:lnTo>
                  <a:lnTo>
                    <a:pt x="254" y="81"/>
                  </a:lnTo>
                  <a:lnTo>
                    <a:pt x="262" y="87"/>
                  </a:lnTo>
                  <a:lnTo>
                    <a:pt x="276" y="87"/>
                  </a:lnTo>
                  <a:lnTo>
                    <a:pt x="283" y="79"/>
                  </a:lnTo>
                  <a:lnTo>
                    <a:pt x="274" y="72"/>
                  </a:lnTo>
                  <a:lnTo>
                    <a:pt x="281" y="72"/>
                  </a:lnTo>
                  <a:lnTo>
                    <a:pt x="295" y="70"/>
                  </a:lnTo>
                  <a:lnTo>
                    <a:pt x="308" y="76"/>
                  </a:lnTo>
                  <a:lnTo>
                    <a:pt x="328" y="74"/>
                  </a:lnTo>
                  <a:lnTo>
                    <a:pt x="337" y="83"/>
                  </a:lnTo>
                  <a:lnTo>
                    <a:pt x="343" y="81"/>
                  </a:lnTo>
                  <a:lnTo>
                    <a:pt x="343" y="81"/>
                  </a:lnTo>
                  <a:lnTo>
                    <a:pt x="349" y="7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0" name="Freeform 99">
              <a:extLst>
                <a:ext uri="{FF2B5EF4-FFF2-40B4-BE49-F238E27FC236}">
                  <a16:creationId xmlns:a16="http://schemas.microsoft.com/office/drawing/2014/main" id="{4DBA13DA-E0A3-F74B-94BD-1CF4DC59C6C0}"/>
                </a:ext>
              </a:extLst>
            </p:cNvPr>
            <p:cNvSpPr>
              <a:spLocks/>
            </p:cNvSpPr>
            <p:nvPr/>
          </p:nvSpPr>
          <p:spPr bwMode="auto">
            <a:xfrm>
              <a:off x="6226900" y="5524071"/>
              <a:ext cx="143536" cy="301868"/>
            </a:xfrm>
            <a:custGeom>
              <a:avLst/>
              <a:gdLst>
                <a:gd name="T0" fmla="*/ 54 w 97"/>
                <a:gd name="T1" fmla="*/ 189 h 204"/>
                <a:gd name="T2" fmla="*/ 64 w 97"/>
                <a:gd name="T3" fmla="*/ 181 h 204"/>
                <a:gd name="T4" fmla="*/ 66 w 97"/>
                <a:gd name="T5" fmla="*/ 181 h 204"/>
                <a:gd name="T6" fmla="*/ 72 w 97"/>
                <a:gd name="T7" fmla="*/ 166 h 204"/>
                <a:gd name="T8" fmla="*/ 85 w 97"/>
                <a:gd name="T9" fmla="*/ 160 h 204"/>
                <a:gd name="T10" fmla="*/ 97 w 97"/>
                <a:gd name="T11" fmla="*/ 137 h 204"/>
                <a:gd name="T12" fmla="*/ 97 w 97"/>
                <a:gd name="T13" fmla="*/ 125 h 204"/>
                <a:gd name="T14" fmla="*/ 83 w 97"/>
                <a:gd name="T15" fmla="*/ 112 h 204"/>
                <a:gd name="T16" fmla="*/ 81 w 97"/>
                <a:gd name="T17" fmla="*/ 112 h 204"/>
                <a:gd name="T18" fmla="*/ 72 w 97"/>
                <a:gd name="T19" fmla="*/ 92 h 204"/>
                <a:gd name="T20" fmla="*/ 66 w 97"/>
                <a:gd name="T21" fmla="*/ 79 h 204"/>
                <a:gd name="T22" fmla="*/ 58 w 97"/>
                <a:gd name="T23" fmla="*/ 67 h 204"/>
                <a:gd name="T24" fmla="*/ 56 w 97"/>
                <a:gd name="T25" fmla="*/ 46 h 204"/>
                <a:gd name="T26" fmla="*/ 56 w 97"/>
                <a:gd name="T27" fmla="*/ 44 h 204"/>
                <a:gd name="T28" fmla="*/ 62 w 97"/>
                <a:gd name="T29" fmla="*/ 38 h 204"/>
                <a:gd name="T30" fmla="*/ 54 w 97"/>
                <a:gd name="T31" fmla="*/ 19 h 204"/>
                <a:gd name="T32" fmla="*/ 39 w 97"/>
                <a:gd name="T33" fmla="*/ 13 h 204"/>
                <a:gd name="T34" fmla="*/ 25 w 97"/>
                <a:gd name="T35" fmla="*/ 0 h 204"/>
                <a:gd name="T36" fmla="*/ 6 w 97"/>
                <a:gd name="T37" fmla="*/ 9 h 204"/>
                <a:gd name="T38" fmla="*/ 0 w 97"/>
                <a:gd name="T39" fmla="*/ 21 h 204"/>
                <a:gd name="T40" fmla="*/ 2 w 97"/>
                <a:gd name="T41" fmla="*/ 36 h 204"/>
                <a:gd name="T42" fmla="*/ 10 w 97"/>
                <a:gd name="T43" fmla="*/ 56 h 204"/>
                <a:gd name="T44" fmla="*/ 10 w 97"/>
                <a:gd name="T45" fmla="*/ 69 h 204"/>
                <a:gd name="T46" fmla="*/ 4 w 97"/>
                <a:gd name="T47" fmla="*/ 77 h 204"/>
                <a:gd name="T48" fmla="*/ 4 w 97"/>
                <a:gd name="T49" fmla="*/ 90 h 204"/>
                <a:gd name="T50" fmla="*/ 6 w 97"/>
                <a:gd name="T51" fmla="*/ 104 h 204"/>
                <a:gd name="T52" fmla="*/ 0 w 97"/>
                <a:gd name="T53" fmla="*/ 125 h 204"/>
                <a:gd name="T54" fmla="*/ 2 w 97"/>
                <a:gd name="T55" fmla="*/ 137 h 204"/>
                <a:gd name="T56" fmla="*/ 2 w 97"/>
                <a:gd name="T57" fmla="*/ 152 h 204"/>
                <a:gd name="T58" fmla="*/ 10 w 97"/>
                <a:gd name="T59" fmla="*/ 158 h 204"/>
                <a:gd name="T60" fmla="*/ 4 w 97"/>
                <a:gd name="T61" fmla="*/ 166 h 204"/>
                <a:gd name="T62" fmla="*/ 19 w 97"/>
                <a:gd name="T63" fmla="*/ 179 h 204"/>
                <a:gd name="T64" fmla="*/ 39 w 97"/>
                <a:gd name="T65" fmla="*/ 183 h 204"/>
                <a:gd name="T66" fmla="*/ 48 w 97"/>
                <a:gd name="T67" fmla="*/ 204 h 204"/>
                <a:gd name="T68" fmla="*/ 54 w 97"/>
                <a:gd name="T69" fmla="*/ 2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7" h="204">
                  <a:moveTo>
                    <a:pt x="54" y="196"/>
                  </a:moveTo>
                  <a:lnTo>
                    <a:pt x="54" y="189"/>
                  </a:lnTo>
                  <a:lnTo>
                    <a:pt x="60" y="181"/>
                  </a:lnTo>
                  <a:lnTo>
                    <a:pt x="64" y="181"/>
                  </a:lnTo>
                  <a:lnTo>
                    <a:pt x="66" y="181"/>
                  </a:lnTo>
                  <a:lnTo>
                    <a:pt x="66" y="181"/>
                  </a:lnTo>
                  <a:lnTo>
                    <a:pt x="79" y="173"/>
                  </a:lnTo>
                  <a:lnTo>
                    <a:pt x="72" y="166"/>
                  </a:lnTo>
                  <a:lnTo>
                    <a:pt x="79" y="166"/>
                  </a:lnTo>
                  <a:lnTo>
                    <a:pt x="85" y="160"/>
                  </a:lnTo>
                  <a:lnTo>
                    <a:pt x="91" y="146"/>
                  </a:lnTo>
                  <a:lnTo>
                    <a:pt x="97" y="137"/>
                  </a:lnTo>
                  <a:lnTo>
                    <a:pt x="97" y="131"/>
                  </a:lnTo>
                  <a:lnTo>
                    <a:pt x="97" y="125"/>
                  </a:lnTo>
                  <a:lnTo>
                    <a:pt x="89" y="119"/>
                  </a:lnTo>
                  <a:lnTo>
                    <a:pt x="83" y="112"/>
                  </a:lnTo>
                  <a:lnTo>
                    <a:pt x="83" y="112"/>
                  </a:lnTo>
                  <a:lnTo>
                    <a:pt x="81" y="112"/>
                  </a:lnTo>
                  <a:lnTo>
                    <a:pt x="75" y="106"/>
                  </a:lnTo>
                  <a:lnTo>
                    <a:pt x="72" y="92"/>
                  </a:lnTo>
                  <a:lnTo>
                    <a:pt x="66" y="94"/>
                  </a:lnTo>
                  <a:lnTo>
                    <a:pt x="66" y="79"/>
                  </a:lnTo>
                  <a:lnTo>
                    <a:pt x="64" y="73"/>
                  </a:lnTo>
                  <a:lnTo>
                    <a:pt x="58" y="67"/>
                  </a:lnTo>
                  <a:lnTo>
                    <a:pt x="58" y="52"/>
                  </a:lnTo>
                  <a:lnTo>
                    <a:pt x="56" y="46"/>
                  </a:lnTo>
                  <a:lnTo>
                    <a:pt x="56" y="46"/>
                  </a:lnTo>
                  <a:lnTo>
                    <a:pt x="56" y="44"/>
                  </a:lnTo>
                  <a:lnTo>
                    <a:pt x="62" y="38"/>
                  </a:lnTo>
                  <a:lnTo>
                    <a:pt x="62" y="38"/>
                  </a:lnTo>
                  <a:lnTo>
                    <a:pt x="62" y="31"/>
                  </a:lnTo>
                  <a:lnTo>
                    <a:pt x="54" y="19"/>
                  </a:lnTo>
                  <a:lnTo>
                    <a:pt x="54" y="11"/>
                  </a:lnTo>
                  <a:lnTo>
                    <a:pt x="39" y="13"/>
                  </a:lnTo>
                  <a:lnTo>
                    <a:pt x="33" y="7"/>
                  </a:lnTo>
                  <a:lnTo>
                    <a:pt x="25" y="0"/>
                  </a:lnTo>
                  <a:lnTo>
                    <a:pt x="12" y="9"/>
                  </a:lnTo>
                  <a:lnTo>
                    <a:pt x="6" y="9"/>
                  </a:lnTo>
                  <a:lnTo>
                    <a:pt x="0" y="15"/>
                  </a:lnTo>
                  <a:lnTo>
                    <a:pt x="0" y="21"/>
                  </a:lnTo>
                  <a:lnTo>
                    <a:pt x="0" y="27"/>
                  </a:lnTo>
                  <a:lnTo>
                    <a:pt x="2" y="36"/>
                  </a:lnTo>
                  <a:lnTo>
                    <a:pt x="2" y="48"/>
                  </a:lnTo>
                  <a:lnTo>
                    <a:pt x="10" y="56"/>
                  </a:lnTo>
                  <a:lnTo>
                    <a:pt x="10" y="63"/>
                  </a:lnTo>
                  <a:lnTo>
                    <a:pt x="10" y="69"/>
                  </a:lnTo>
                  <a:lnTo>
                    <a:pt x="4" y="69"/>
                  </a:lnTo>
                  <a:lnTo>
                    <a:pt x="4" y="77"/>
                  </a:lnTo>
                  <a:lnTo>
                    <a:pt x="4" y="83"/>
                  </a:lnTo>
                  <a:lnTo>
                    <a:pt x="4" y="90"/>
                  </a:lnTo>
                  <a:lnTo>
                    <a:pt x="6" y="96"/>
                  </a:lnTo>
                  <a:lnTo>
                    <a:pt x="6" y="104"/>
                  </a:lnTo>
                  <a:lnTo>
                    <a:pt x="6" y="117"/>
                  </a:lnTo>
                  <a:lnTo>
                    <a:pt x="0" y="125"/>
                  </a:lnTo>
                  <a:lnTo>
                    <a:pt x="2" y="131"/>
                  </a:lnTo>
                  <a:lnTo>
                    <a:pt x="2" y="137"/>
                  </a:lnTo>
                  <a:lnTo>
                    <a:pt x="8" y="144"/>
                  </a:lnTo>
                  <a:lnTo>
                    <a:pt x="2" y="152"/>
                  </a:lnTo>
                  <a:lnTo>
                    <a:pt x="2" y="158"/>
                  </a:lnTo>
                  <a:lnTo>
                    <a:pt x="10" y="158"/>
                  </a:lnTo>
                  <a:lnTo>
                    <a:pt x="10" y="164"/>
                  </a:lnTo>
                  <a:lnTo>
                    <a:pt x="4" y="166"/>
                  </a:lnTo>
                  <a:lnTo>
                    <a:pt x="4" y="179"/>
                  </a:lnTo>
                  <a:lnTo>
                    <a:pt x="19" y="179"/>
                  </a:lnTo>
                  <a:lnTo>
                    <a:pt x="25" y="185"/>
                  </a:lnTo>
                  <a:lnTo>
                    <a:pt x="39" y="183"/>
                  </a:lnTo>
                  <a:lnTo>
                    <a:pt x="39" y="189"/>
                  </a:lnTo>
                  <a:lnTo>
                    <a:pt x="48" y="204"/>
                  </a:lnTo>
                  <a:lnTo>
                    <a:pt x="52" y="204"/>
                  </a:lnTo>
                  <a:lnTo>
                    <a:pt x="54" y="202"/>
                  </a:lnTo>
                  <a:lnTo>
                    <a:pt x="54" y="19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2" name="Freeform 11">
              <a:extLst>
                <a:ext uri="{FF2B5EF4-FFF2-40B4-BE49-F238E27FC236}">
                  <a16:creationId xmlns:a16="http://schemas.microsoft.com/office/drawing/2014/main" id="{4DBB9DED-24B6-6744-8E26-C31E9408F8EF}"/>
                </a:ext>
              </a:extLst>
            </p:cNvPr>
            <p:cNvSpPr>
              <a:spLocks/>
            </p:cNvSpPr>
            <p:nvPr/>
          </p:nvSpPr>
          <p:spPr bwMode="auto">
            <a:xfrm>
              <a:off x="5787417" y="5084586"/>
              <a:ext cx="402492" cy="470559"/>
            </a:xfrm>
            <a:custGeom>
              <a:avLst/>
              <a:gdLst>
                <a:gd name="T0" fmla="*/ 89 w 272"/>
                <a:gd name="T1" fmla="*/ 108 h 318"/>
                <a:gd name="T2" fmla="*/ 73 w 272"/>
                <a:gd name="T3" fmla="*/ 125 h 318"/>
                <a:gd name="T4" fmla="*/ 87 w 272"/>
                <a:gd name="T5" fmla="*/ 144 h 318"/>
                <a:gd name="T6" fmla="*/ 100 w 272"/>
                <a:gd name="T7" fmla="*/ 196 h 318"/>
                <a:gd name="T8" fmla="*/ 162 w 272"/>
                <a:gd name="T9" fmla="*/ 237 h 318"/>
                <a:gd name="T10" fmla="*/ 183 w 272"/>
                <a:gd name="T11" fmla="*/ 279 h 318"/>
                <a:gd name="T12" fmla="*/ 224 w 272"/>
                <a:gd name="T13" fmla="*/ 318 h 318"/>
                <a:gd name="T14" fmla="*/ 210 w 272"/>
                <a:gd name="T15" fmla="*/ 312 h 318"/>
                <a:gd name="T16" fmla="*/ 195 w 272"/>
                <a:gd name="T17" fmla="*/ 299 h 318"/>
                <a:gd name="T18" fmla="*/ 172 w 272"/>
                <a:gd name="T19" fmla="*/ 279 h 318"/>
                <a:gd name="T20" fmla="*/ 152 w 272"/>
                <a:gd name="T21" fmla="*/ 266 h 318"/>
                <a:gd name="T22" fmla="*/ 121 w 272"/>
                <a:gd name="T23" fmla="*/ 239 h 318"/>
                <a:gd name="T24" fmla="*/ 100 w 272"/>
                <a:gd name="T25" fmla="*/ 248 h 318"/>
                <a:gd name="T26" fmla="*/ 85 w 272"/>
                <a:gd name="T27" fmla="*/ 235 h 318"/>
                <a:gd name="T28" fmla="*/ 64 w 272"/>
                <a:gd name="T29" fmla="*/ 223 h 318"/>
                <a:gd name="T30" fmla="*/ 48 w 272"/>
                <a:gd name="T31" fmla="*/ 202 h 318"/>
                <a:gd name="T32" fmla="*/ 62 w 272"/>
                <a:gd name="T33" fmla="*/ 194 h 318"/>
                <a:gd name="T34" fmla="*/ 48 w 272"/>
                <a:gd name="T35" fmla="*/ 181 h 318"/>
                <a:gd name="T36" fmla="*/ 40 w 272"/>
                <a:gd name="T37" fmla="*/ 173 h 318"/>
                <a:gd name="T38" fmla="*/ 25 w 272"/>
                <a:gd name="T39" fmla="*/ 160 h 318"/>
                <a:gd name="T40" fmla="*/ 29 w 272"/>
                <a:gd name="T41" fmla="*/ 137 h 318"/>
                <a:gd name="T42" fmla="*/ 15 w 272"/>
                <a:gd name="T43" fmla="*/ 117 h 318"/>
                <a:gd name="T44" fmla="*/ 0 w 272"/>
                <a:gd name="T45" fmla="*/ 104 h 318"/>
                <a:gd name="T46" fmla="*/ 6 w 272"/>
                <a:gd name="T47" fmla="*/ 84 h 318"/>
                <a:gd name="T48" fmla="*/ 29 w 272"/>
                <a:gd name="T49" fmla="*/ 90 h 318"/>
                <a:gd name="T50" fmla="*/ 48 w 272"/>
                <a:gd name="T51" fmla="*/ 90 h 318"/>
                <a:gd name="T52" fmla="*/ 54 w 272"/>
                <a:gd name="T53" fmla="*/ 77 h 318"/>
                <a:gd name="T54" fmla="*/ 77 w 272"/>
                <a:gd name="T55" fmla="*/ 57 h 318"/>
                <a:gd name="T56" fmla="*/ 73 w 272"/>
                <a:gd name="T57" fmla="*/ 32 h 318"/>
                <a:gd name="T58" fmla="*/ 106 w 272"/>
                <a:gd name="T59" fmla="*/ 15 h 318"/>
                <a:gd name="T60" fmla="*/ 118 w 272"/>
                <a:gd name="T61" fmla="*/ 0 h 318"/>
                <a:gd name="T62" fmla="*/ 127 w 272"/>
                <a:gd name="T63" fmla="*/ 15 h 318"/>
                <a:gd name="T64" fmla="*/ 135 w 272"/>
                <a:gd name="T65" fmla="*/ 30 h 318"/>
                <a:gd name="T66" fmla="*/ 150 w 272"/>
                <a:gd name="T67" fmla="*/ 42 h 318"/>
                <a:gd name="T68" fmla="*/ 164 w 272"/>
                <a:gd name="T69" fmla="*/ 48 h 318"/>
                <a:gd name="T70" fmla="*/ 172 w 272"/>
                <a:gd name="T71" fmla="*/ 54 h 318"/>
                <a:gd name="T72" fmla="*/ 187 w 272"/>
                <a:gd name="T73" fmla="*/ 61 h 318"/>
                <a:gd name="T74" fmla="*/ 199 w 272"/>
                <a:gd name="T75" fmla="*/ 61 h 318"/>
                <a:gd name="T76" fmla="*/ 218 w 272"/>
                <a:gd name="T77" fmla="*/ 61 h 318"/>
                <a:gd name="T78" fmla="*/ 233 w 272"/>
                <a:gd name="T79" fmla="*/ 42 h 318"/>
                <a:gd name="T80" fmla="*/ 237 w 272"/>
                <a:gd name="T81" fmla="*/ 77 h 318"/>
                <a:gd name="T82" fmla="*/ 245 w 272"/>
                <a:gd name="T83" fmla="*/ 90 h 318"/>
                <a:gd name="T84" fmla="*/ 255 w 272"/>
                <a:gd name="T85" fmla="*/ 108 h 318"/>
                <a:gd name="T86" fmla="*/ 235 w 272"/>
                <a:gd name="T87" fmla="*/ 129 h 318"/>
                <a:gd name="T88" fmla="*/ 214 w 272"/>
                <a:gd name="T89" fmla="*/ 117 h 318"/>
                <a:gd name="T90" fmla="*/ 201 w 272"/>
                <a:gd name="T91" fmla="*/ 115 h 318"/>
                <a:gd name="T92" fmla="*/ 183 w 272"/>
                <a:gd name="T93" fmla="*/ 117 h 318"/>
                <a:gd name="T94" fmla="*/ 137 w 272"/>
                <a:gd name="T95" fmla="*/ 104 h 318"/>
                <a:gd name="T96" fmla="*/ 108 w 272"/>
                <a:gd name="T97" fmla="*/ 12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2" h="318">
                  <a:moveTo>
                    <a:pt x="108" y="121"/>
                  </a:moveTo>
                  <a:lnTo>
                    <a:pt x="89" y="108"/>
                  </a:lnTo>
                  <a:lnTo>
                    <a:pt x="73" y="113"/>
                  </a:lnTo>
                  <a:lnTo>
                    <a:pt x="73" y="125"/>
                  </a:lnTo>
                  <a:lnTo>
                    <a:pt x="73" y="140"/>
                  </a:lnTo>
                  <a:lnTo>
                    <a:pt x="87" y="144"/>
                  </a:lnTo>
                  <a:lnTo>
                    <a:pt x="98" y="173"/>
                  </a:lnTo>
                  <a:lnTo>
                    <a:pt x="100" y="196"/>
                  </a:lnTo>
                  <a:lnTo>
                    <a:pt x="150" y="241"/>
                  </a:lnTo>
                  <a:lnTo>
                    <a:pt x="162" y="237"/>
                  </a:lnTo>
                  <a:lnTo>
                    <a:pt x="160" y="250"/>
                  </a:lnTo>
                  <a:lnTo>
                    <a:pt x="183" y="279"/>
                  </a:lnTo>
                  <a:lnTo>
                    <a:pt x="224" y="304"/>
                  </a:lnTo>
                  <a:lnTo>
                    <a:pt x="224" y="318"/>
                  </a:lnTo>
                  <a:lnTo>
                    <a:pt x="216" y="312"/>
                  </a:lnTo>
                  <a:lnTo>
                    <a:pt x="210" y="312"/>
                  </a:lnTo>
                  <a:lnTo>
                    <a:pt x="201" y="299"/>
                  </a:lnTo>
                  <a:lnTo>
                    <a:pt x="195" y="299"/>
                  </a:lnTo>
                  <a:lnTo>
                    <a:pt x="181" y="293"/>
                  </a:lnTo>
                  <a:lnTo>
                    <a:pt x="172" y="279"/>
                  </a:lnTo>
                  <a:lnTo>
                    <a:pt x="158" y="281"/>
                  </a:lnTo>
                  <a:lnTo>
                    <a:pt x="152" y="266"/>
                  </a:lnTo>
                  <a:lnTo>
                    <a:pt x="135" y="254"/>
                  </a:lnTo>
                  <a:lnTo>
                    <a:pt x="121" y="239"/>
                  </a:lnTo>
                  <a:lnTo>
                    <a:pt x="114" y="239"/>
                  </a:lnTo>
                  <a:lnTo>
                    <a:pt x="100" y="248"/>
                  </a:lnTo>
                  <a:lnTo>
                    <a:pt x="85" y="241"/>
                  </a:lnTo>
                  <a:lnTo>
                    <a:pt x="85" y="235"/>
                  </a:lnTo>
                  <a:lnTo>
                    <a:pt x="71" y="223"/>
                  </a:lnTo>
                  <a:lnTo>
                    <a:pt x="64" y="223"/>
                  </a:lnTo>
                  <a:lnTo>
                    <a:pt x="56" y="208"/>
                  </a:lnTo>
                  <a:lnTo>
                    <a:pt x="48" y="202"/>
                  </a:lnTo>
                  <a:lnTo>
                    <a:pt x="42" y="196"/>
                  </a:lnTo>
                  <a:lnTo>
                    <a:pt x="62" y="194"/>
                  </a:lnTo>
                  <a:lnTo>
                    <a:pt x="54" y="185"/>
                  </a:lnTo>
                  <a:lnTo>
                    <a:pt x="48" y="181"/>
                  </a:lnTo>
                  <a:lnTo>
                    <a:pt x="40" y="181"/>
                  </a:lnTo>
                  <a:lnTo>
                    <a:pt x="40" y="173"/>
                  </a:lnTo>
                  <a:lnTo>
                    <a:pt x="25" y="175"/>
                  </a:lnTo>
                  <a:lnTo>
                    <a:pt x="25" y="160"/>
                  </a:lnTo>
                  <a:lnTo>
                    <a:pt x="25" y="152"/>
                  </a:lnTo>
                  <a:lnTo>
                    <a:pt x="29" y="137"/>
                  </a:lnTo>
                  <a:lnTo>
                    <a:pt x="23" y="123"/>
                  </a:lnTo>
                  <a:lnTo>
                    <a:pt x="15" y="117"/>
                  </a:lnTo>
                  <a:lnTo>
                    <a:pt x="8" y="110"/>
                  </a:lnTo>
                  <a:lnTo>
                    <a:pt x="0" y="104"/>
                  </a:lnTo>
                  <a:lnTo>
                    <a:pt x="2" y="84"/>
                  </a:lnTo>
                  <a:lnTo>
                    <a:pt x="6" y="84"/>
                  </a:lnTo>
                  <a:lnTo>
                    <a:pt x="13" y="65"/>
                  </a:lnTo>
                  <a:lnTo>
                    <a:pt x="29" y="90"/>
                  </a:lnTo>
                  <a:lnTo>
                    <a:pt x="38" y="81"/>
                  </a:lnTo>
                  <a:lnTo>
                    <a:pt x="48" y="90"/>
                  </a:lnTo>
                  <a:lnTo>
                    <a:pt x="60" y="84"/>
                  </a:lnTo>
                  <a:lnTo>
                    <a:pt x="54" y="77"/>
                  </a:lnTo>
                  <a:lnTo>
                    <a:pt x="54" y="69"/>
                  </a:lnTo>
                  <a:lnTo>
                    <a:pt x="77" y="57"/>
                  </a:lnTo>
                  <a:lnTo>
                    <a:pt x="73" y="40"/>
                  </a:lnTo>
                  <a:lnTo>
                    <a:pt x="73" y="32"/>
                  </a:lnTo>
                  <a:lnTo>
                    <a:pt x="91" y="15"/>
                  </a:lnTo>
                  <a:lnTo>
                    <a:pt x="106" y="15"/>
                  </a:lnTo>
                  <a:lnTo>
                    <a:pt x="108" y="3"/>
                  </a:lnTo>
                  <a:lnTo>
                    <a:pt x="118" y="0"/>
                  </a:lnTo>
                  <a:lnTo>
                    <a:pt x="127" y="7"/>
                  </a:lnTo>
                  <a:lnTo>
                    <a:pt x="127" y="15"/>
                  </a:lnTo>
                  <a:lnTo>
                    <a:pt x="127" y="23"/>
                  </a:lnTo>
                  <a:lnTo>
                    <a:pt x="135" y="30"/>
                  </a:lnTo>
                  <a:lnTo>
                    <a:pt x="143" y="36"/>
                  </a:lnTo>
                  <a:lnTo>
                    <a:pt x="150" y="42"/>
                  </a:lnTo>
                  <a:lnTo>
                    <a:pt x="158" y="48"/>
                  </a:lnTo>
                  <a:lnTo>
                    <a:pt x="164" y="48"/>
                  </a:lnTo>
                  <a:lnTo>
                    <a:pt x="164" y="54"/>
                  </a:lnTo>
                  <a:lnTo>
                    <a:pt x="172" y="54"/>
                  </a:lnTo>
                  <a:lnTo>
                    <a:pt x="179" y="61"/>
                  </a:lnTo>
                  <a:lnTo>
                    <a:pt x="187" y="61"/>
                  </a:lnTo>
                  <a:lnTo>
                    <a:pt x="193" y="61"/>
                  </a:lnTo>
                  <a:lnTo>
                    <a:pt x="199" y="61"/>
                  </a:lnTo>
                  <a:lnTo>
                    <a:pt x="214" y="63"/>
                  </a:lnTo>
                  <a:lnTo>
                    <a:pt x="218" y="61"/>
                  </a:lnTo>
                  <a:lnTo>
                    <a:pt x="224" y="52"/>
                  </a:lnTo>
                  <a:lnTo>
                    <a:pt x="233" y="42"/>
                  </a:lnTo>
                  <a:lnTo>
                    <a:pt x="247" y="59"/>
                  </a:lnTo>
                  <a:lnTo>
                    <a:pt x="237" y="77"/>
                  </a:lnTo>
                  <a:lnTo>
                    <a:pt x="253" y="81"/>
                  </a:lnTo>
                  <a:lnTo>
                    <a:pt x="245" y="90"/>
                  </a:lnTo>
                  <a:lnTo>
                    <a:pt x="272" y="104"/>
                  </a:lnTo>
                  <a:lnTo>
                    <a:pt x="255" y="108"/>
                  </a:lnTo>
                  <a:lnTo>
                    <a:pt x="251" y="129"/>
                  </a:lnTo>
                  <a:lnTo>
                    <a:pt x="235" y="129"/>
                  </a:lnTo>
                  <a:lnTo>
                    <a:pt x="228" y="110"/>
                  </a:lnTo>
                  <a:lnTo>
                    <a:pt x="214" y="117"/>
                  </a:lnTo>
                  <a:lnTo>
                    <a:pt x="210" y="104"/>
                  </a:lnTo>
                  <a:lnTo>
                    <a:pt x="201" y="115"/>
                  </a:lnTo>
                  <a:lnTo>
                    <a:pt x="193" y="110"/>
                  </a:lnTo>
                  <a:lnTo>
                    <a:pt x="183" y="117"/>
                  </a:lnTo>
                  <a:lnTo>
                    <a:pt x="170" y="108"/>
                  </a:lnTo>
                  <a:lnTo>
                    <a:pt x="137" y="104"/>
                  </a:lnTo>
                  <a:lnTo>
                    <a:pt x="116" y="104"/>
                  </a:lnTo>
                  <a:lnTo>
                    <a:pt x="108" y="12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12">
              <a:extLst>
                <a:ext uri="{FF2B5EF4-FFF2-40B4-BE49-F238E27FC236}">
                  <a16:creationId xmlns:a16="http://schemas.microsoft.com/office/drawing/2014/main" id="{F0785C96-DB8D-EB44-A101-1F750DFA34AF}"/>
                </a:ext>
              </a:extLst>
            </p:cNvPr>
            <p:cNvSpPr>
              <a:spLocks/>
            </p:cNvSpPr>
            <p:nvPr/>
          </p:nvSpPr>
          <p:spPr bwMode="auto">
            <a:xfrm>
              <a:off x="5713430" y="5204445"/>
              <a:ext cx="76947" cy="102103"/>
            </a:xfrm>
            <a:custGeom>
              <a:avLst/>
              <a:gdLst>
                <a:gd name="T0" fmla="*/ 38 w 52"/>
                <a:gd name="T1" fmla="*/ 46 h 69"/>
                <a:gd name="T2" fmla="*/ 32 w 52"/>
                <a:gd name="T3" fmla="*/ 52 h 69"/>
                <a:gd name="T4" fmla="*/ 25 w 52"/>
                <a:gd name="T5" fmla="*/ 69 h 69"/>
                <a:gd name="T6" fmla="*/ 19 w 52"/>
                <a:gd name="T7" fmla="*/ 61 h 69"/>
                <a:gd name="T8" fmla="*/ 17 w 52"/>
                <a:gd name="T9" fmla="*/ 54 h 69"/>
                <a:gd name="T10" fmla="*/ 11 w 52"/>
                <a:gd name="T11" fmla="*/ 48 h 69"/>
                <a:gd name="T12" fmla="*/ 9 w 52"/>
                <a:gd name="T13" fmla="*/ 34 h 69"/>
                <a:gd name="T14" fmla="*/ 9 w 52"/>
                <a:gd name="T15" fmla="*/ 25 h 69"/>
                <a:gd name="T16" fmla="*/ 0 w 52"/>
                <a:gd name="T17" fmla="*/ 19 h 69"/>
                <a:gd name="T18" fmla="*/ 9 w 52"/>
                <a:gd name="T19" fmla="*/ 11 h 69"/>
                <a:gd name="T20" fmla="*/ 15 w 52"/>
                <a:gd name="T21" fmla="*/ 11 h 69"/>
                <a:gd name="T22" fmla="*/ 21 w 52"/>
                <a:gd name="T23" fmla="*/ 3 h 69"/>
                <a:gd name="T24" fmla="*/ 34 w 52"/>
                <a:gd name="T25" fmla="*/ 0 h 69"/>
                <a:gd name="T26" fmla="*/ 52 w 52"/>
                <a:gd name="T27" fmla="*/ 3 h 69"/>
                <a:gd name="T28" fmla="*/ 50 w 52"/>
                <a:gd name="T29" fmla="*/ 23 h 69"/>
                <a:gd name="T30" fmla="*/ 44 w 52"/>
                <a:gd name="T31" fmla="*/ 23 h 69"/>
                <a:gd name="T32" fmla="*/ 44 w 52"/>
                <a:gd name="T33" fmla="*/ 29 h 69"/>
                <a:gd name="T34" fmla="*/ 38 w 52"/>
                <a:gd name="T35" fmla="*/ 4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69">
                  <a:moveTo>
                    <a:pt x="38" y="46"/>
                  </a:moveTo>
                  <a:lnTo>
                    <a:pt x="32" y="52"/>
                  </a:lnTo>
                  <a:lnTo>
                    <a:pt x="25" y="69"/>
                  </a:lnTo>
                  <a:lnTo>
                    <a:pt x="19" y="61"/>
                  </a:lnTo>
                  <a:lnTo>
                    <a:pt x="17" y="54"/>
                  </a:lnTo>
                  <a:lnTo>
                    <a:pt x="11" y="48"/>
                  </a:lnTo>
                  <a:lnTo>
                    <a:pt x="9" y="34"/>
                  </a:lnTo>
                  <a:lnTo>
                    <a:pt x="9" y="25"/>
                  </a:lnTo>
                  <a:lnTo>
                    <a:pt x="0" y="19"/>
                  </a:lnTo>
                  <a:lnTo>
                    <a:pt x="9" y="11"/>
                  </a:lnTo>
                  <a:lnTo>
                    <a:pt x="15" y="11"/>
                  </a:lnTo>
                  <a:lnTo>
                    <a:pt x="21" y="3"/>
                  </a:lnTo>
                  <a:lnTo>
                    <a:pt x="34" y="0"/>
                  </a:lnTo>
                  <a:lnTo>
                    <a:pt x="52" y="3"/>
                  </a:lnTo>
                  <a:lnTo>
                    <a:pt x="50" y="23"/>
                  </a:lnTo>
                  <a:lnTo>
                    <a:pt x="44" y="23"/>
                  </a:lnTo>
                  <a:lnTo>
                    <a:pt x="44" y="29"/>
                  </a:lnTo>
                  <a:lnTo>
                    <a:pt x="38" y="4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4" name="Freeform 13">
              <a:extLst>
                <a:ext uri="{FF2B5EF4-FFF2-40B4-BE49-F238E27FC236}">
                  <a16:creationId xmlns:a16="http://schemas.microsoft.com/office/drawing/2014/main" id="{CA612C4D-DE4D-D34A-8244-095AA6E41835}"/>
                </a:ext>
              </a:extLst>
            </p:cNvPr>
            <p:cNvSpPr>
              <a:spLocks/>
            </p:cNvSpPr>
            <p:nvPr/>
          </p:nvSpPr>
          <p:spPr bwMode="auto">
            <a:xfrm>
              <a:off x="5704551" y="5060910"/>
              <a:ext cx="257477" cy="156853"/>
            </a:xfrm>
            <a:custGeom>
              <a:avLst/>
              <a:gdLst>
                <a:gd name="T0" fmla="*/ 38 w 174"/>
                <a:gd name="T1" fmla="*/ 33 h 106"/>
                <a:gd name="T2" fmla="*/ 40 w 174"/>
                <a:gd name="T3" fmla="*/ 33 h 106"/>
                <a:gd name="T4" fmla="*/ 44 w 174"/>
                <a:gd name="T5" fmla="*/ 33 h 106"/>
                <a:gd name="T6" fmla="*/ 44 w 174"/>
                <a:gd name="T7" fmla="*/ 33 h 106"/>
                <a:gd name="T8" fmla="*/ 50 w 174"/>
                <a:gd name="T9" fmla="*/ 33 h 106"/>
                <a:gd name="T10" fmla="*/ 58 w 174"/>
                <a:gd name="T11" fmla="*/ 39 h 106"/>
                <a:gd name="T12" fmla="*/ 60 w 174"/>
                <a:gd name="T13" fmla="*/ 33 h 106"/>
                <a:gd name="T14" fmla="*/ 71 w 174"/>
                <a:gd name="T15" fmla="*/ 27 h 106"/>
                <a:gd name="T16" fmla="*/ 79 w 174"/>
                <a:gd name="T17" fmla="*/ 29 h 106"/>
                <a:gd name="T18" fmla="*/ 79 w 174"/>
                <a:gd name="T19" fmla="*/ 27 h 106"/>
                <a:gd name="T20" fmla="*/ 83 w 174"/>
                <a:gd name="T21" fmla="*/ 16 h 106"/>
                <a:gd name="T22" fmla="*/ 85 w 174"/>
                <a:gd name="T23" fmla="*/ 16 h 106"/>
                <a:gd name="T24" fmla="*/ 91 w 174"/>
                <a:gd name="T25" fmla="*/ 14 h 106"/>
                <a:gd name="T26" fmla="*/ 100 w 174"/>
                <a:gd name="T27" fmla="*/ 14 h 106"/>
                <a:gd name="T28" fmla="*/ 112 w 174"/>
                <a:gd name="T29" fmla="*/ 14 h 106"/>
                <a:gd name="T30" fmla="*/ 112 w 174"/>
                <a:gd name="T31" fmla="*/ 14 h 106"/>
                <a:gd name="T32" fmla="*/ 114 w 174"/>
                <a:gd name="T33" fmla="*/ 14 h 106"/>
                <a:gd name="T34" fmla="*/ 118 w 174"/>
                <a:gd name="T35" fmla="*/ 12 h 106"/>
                <a:gd name="T36" fmla="*/ 125 w 174"/>
                <a:gd name="T37" fmla="*/ 10 h 106"/>
                <a:gd name="T38" fmla="*/ 131 w 174"/>
                <a:gd name="T39" fmla="*/ 8 h 106"/>
                <a:gd name="T40" fmla="*/ 139 w 174"/>
                <a:gd name="T41" fmla="*/ 10 h 106"/>
                <a:gd name="T42" fmla="*/ 147 w 174"/>
                <a:gd name="T43" fmla="*/ 2 h 106"/>
                <a:gd name="T44" fmla="*/ 147 w 174"/>
                <a:gd name="T45" fmla="*/ 0 h 106"/>
                <a:gd name="T46" fmla="*/ 164 w 174"/>
                <a:gd name="T47" fmla="*/ 4 h 106"/>
                <a:gd name="T48" fmla="*/ 168 w 174"/>
                <a:gd name="T49" fmla="*/ 10 h 106"/>
                <a:gd name="T50" fmla="*/ 174 w 174"/>
                <a:gd name="T51" fmla="*/ 16 h 106"/>
                <a:gd name="T52" fmla="*/ 164 w 174"/>
                <a:gd name="T53" fmla="*/ 19 h 106"/>
                <a:gd name="T54" fmla="*/ 162 w 174"/>
                <a:gd name="T55" fmla="*/ 31 h 106"/>
                <a:gd name="T56" fmla="*/ 147 w 174"/>
                <a:gd name="T57" fmla="*/ 31 h 106"/>
                <a:gd name="T58" fmla="*/ 129 w 174"/>
                <a:gd name="T59" fmla="*/ 48 h 106"/>
                <a:gd name="T60" fmla="*/ 129 w 174"/>
                <a:gd name="T61" fmla="*/ 56 h 106"/>
                <a:gd name="T62" fmla="*/ 133 w 174"/>
                <a:gd name="T63" fmla="*/ 73 h 106"/>
                <a:gd name="T64" fmla="*/ 110 w 174"/>
                <a:gd name="T65" fmla="*/ 85 h 106"/>
                <a:gd name="T66" fmla="*/ 110 w 174"/>
                <a:gd name="T67" fmla="*/ 93 h 106"/>
                <a:gd name="T68" fmla="*/ 116 w 174"/>
                <a:gd name="T69" fmla="*/ 100 h 106"/>
                <a:gd name="T70" fmla="*/ 104 w 174"/>
                <a:gd name="T71" fmla="*/ 106 h 106"/>
                <a:gd name="T72" fmla="*/ 94 w 174"/>
                <a:gd name="T73" fmla="*/ 97 h 106"/>
                <a:gd name="T74" fmla="*/ 85 w 174"/>
                <a:gd name="T75" fmla="*/ 106 h 106"/>
                <a:gd name="T76" fmla="*/ 69 w 174"/>
                <a:gd name="T77" fmla="*/ 81 h 106"/>
                <a:gd name="T78" fmla="*/ 62 w 174"/>
                <a:gd name="T79" fmla="*/ 100 h 106"/>
                <a:gd name="T80" fmla="*/ 58 w 174"/>
                <a:gd name="T81" fmla="*/ 100 h 106"/>
                <a:gd name="T82" fmla="*/ 40 w 174"/>
                <a:gd name="T83" fmla="*/ 97 h 106"/>
                <a:gd name="T84" fmla="*/ 27 w 174"/>
                <a:gd name="T85" fmla="*/ 100 h 106"/>
                <a:gd name="T86" fmla="*/ 27 w 174"/>
                <a:gd name="T87" fmla="*/ 93 h 106"/>
                <a:gd name="T88" fmla="*/ 25 w 174"/>
                <a:gd name="T89" fmla="*/ 85 h 106"/>
                <a:gd name="T90" fmla="*/ 25 w 174"/>
                <a:gd name="T91" fmla="*/ 79 h 106"/>
                <a:gd name="T92" fmla="*/ 19 w 174"/>
                <a:gd name="T93" fmla="*/ 87 h 106"/>
                <a:gd name="T94" fmla="*/ 13 w 174"/>
                <a:gd name="T95" fmla="*/ 85 h 106"/>
                <a:gd name="T96" fmla="*/ 13 w 174"/>
                <a:gd name="T97" fmla="*/ 83 h 106"/>
                <a:gd name="T98" fmla="*/ 11 w 174"/>
                <a:gd name="T99" fmla="*/ 73 h 106"/>
                <a:gd name="T100" fmla="*/ 0 w 174"/>
                <a:gd name="T101" fmla="*/ 66 h 106"/>
                <a:gd name="T102" fmla="*/ 11 w 174"/>
                <a:gd name="T103" fmla="*/ 58 h 106"/>
                <a:gd name="T104" fmla="*/ 13 w 174"/>
                <a:gd name="T105" fmla="*/ 56 h 106"/>
                <a:gd name="T106" fmla="*/ 13 w 174"/>
                <a:gd name="T107" fmla="*/ 50 h 106"/>
                <a:gd name="T108" fmla="*/ 8 w 174"/>
                <a:gd name="T109" fmla="*/ 43 h 106"/>
                <a:gd name="T110" fmla="*/ 6 w 174"/>
                <a:gd name="T111" fmla="*/ 39 h 106"/>
                <a:gd name="T112" fmla="*/ 8 w 174"/>
                <a:gd name="T113" fmla="*/ 31 h 106"/>
                <a:gd name="T114" fmla="*/ 11 w 174"/>
                <a:gd name="T115" fmla="*/ 29 h 106"/>
                <a:gd name="T116" fmla="*/ 21 w 174"/>
                <a:gd name="T117" fmla="*/ 25 h 106"/>
                <a:gd name="T118" fmla="*/ 27 w 174"/>
                <a:gd name="T119" fmla="*/ 25 h 106"/>
                <a:gd name="T120" fmla="*/ 38 w 174"/>
                <a:gd name="T121" fmla="*/ 3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4" h="106">
                  <a:moveTo>
                    <a:pt x="38" y="33"/>
                  </a:moveTo>
                  <a:lnTo>
                    <a:pt x="40" y="33"/>
                  </a:lnTo>
                  <a:lnTo>
                    <a:pt x="44" y="33"/>
                  </a:lnTo>
                  <a:lnTo>
                    <a:pt x="44" y="33"/>
                  </a:lnTo>
                  <a:lnTo>
                    <a:pt x="50" y="33"/>
                  </a:lnTo>
                  <a:lnTo>
                    <a:pt x="58" y="39"/>
                  </a:lnTo>
                  <a:lnTo>
                    <a:pt x="60" y="33"/>
                  </a:lnTo>
                  <a:lnTo>
                    <a:pt x="71" y="27"/>
                  </a:lnTo>
                  <a:lnTo>
                    <a:pt x="79" y="29"/>
                  </a:lnTo>
                  <a:lnTo>
                    <a:pt x="79" y="27"/>
                  </a:lnTo>
                  <a:lnTo>
                    <a:pt x="83" y="16"/>
                  </a:lnTo>
                  <a:lnTo>
                    <a:pt x="85" y="16"/>
                  </a:lnTo>
                  <a:lnTo>
                    <a:pt x="91" y="14"/>
                  </a:lnTo>
                  <a:lnTo>
                    <a:pt x="100" y="14"/>
                  </a:lnTo>
                  <a:lnTo>
                    <a:pt x="112" y="14"/>
                  </a:lnTo>
                  <a:lnTo>
                    <a:pt x="112" y="14"/>
                  </a:lnTo>
                  <a:lnTo>
                    <a:pt x="114" y="14"/>
                  </a:lnTo>
                  <a:lnTo>
                    <a:pt x="118" y="12"/>
                  </a:lnTo>
                  <a:lnTo>
                    <a:pt x="125" y="10"/>
                  </a:lnTo>
                  <a:lnTo>
                    <a:pt x="131" y="8"/>
                  </a:lnTo>
                  <a:lnTo>
                    <a:pt x="139" y="10"/>
                  </a:lnTo>
                  <a:lnTo>
                    <a:pt x="147" y="2"/>
                  </a:lnTo>
                  <a:lnTo>
                    <a:pt x="147" y="0"/>
                  </a:lnTo>
                  <a:lnTo>
                    <a:pt x="164" y="4"/>
                  </a:lnTo>
                  <a:lnTo>
                    <a:pt x="168" y="10"/>
                  </a:lnTo>
                  <a:lnTo>
                    <a:pt x="174" y="16"/>
                  </a:lnTo>
                  <a:lnTo>
                    <a:pt x="164" y="19"/>
                  </a:lnTo>
                  <a:lnTo>
                    <a:pt x="162" y="31"/>
                  </a:lnTo>
                  <a:lnTo>
                    <a:pt x="147" y="31"/>
                  </a:lnTo>
                  <a:lnTo>
                    <a:pt x="129" y="48"/>
                  </a:lnTo>
                  <a:lnTo>
                    <a:pt x="129" y="56"/>
                  </a:lnTo>
                  <a:lnTo>
                    <a:pt x="133" y="73"/>
                  </a:lnTo>
                  <a:lnTo>
                    <a:pt x="110" y="85"/>
                  </a:lnTo>
                  <a:lnTo>
                    <a:pt x="110" y="93"/>
                  </a:lnTo>
                  <a:lnTo>
                    <a:pt x="116" y="100"/>
                  </a:lnTo>
                  <a:lnTo>
                    <a:pt x="104" y="106"/>
                  </a:lnTo>
                  <a:lnTo>
                    <a:pt x="94" y="97"/>
                  </a:lnTo>
                  <a:lnTo>
                    <a:pt x="85" y="106"/>
                  </a:lnTo>
                  <a:lnTo>
                    <a:pt x="69" y="81"/>
                  </a:lnTo>
                  <a:lnTo>
                    <a:pt x="62" y="100"/>
                  </a:lnTo>
                  <a:lnTo>
                    <a:pt x="58" y="100"/>
                  </a:lnTo>
                  <a:lnTo>
                    <a:pt x="40" y="97"/>
                  </a:lnTo>
                  <a:lnTo>
                    <a:pt x="27" y="100"/>
                  </a:lnTo>
                  <a:lnTo>
                    <a:pt x="27" y="93"/>
                  </a:lnTo>
                  <a:lnTo>
                    <a:pt x="25" y="85"/>
                  </a:lnTo>
                  <a:lnTo>
                    <a:pt x="25" y="79"/>
                  </a:lnTo>
                  <a:lnTo>
                    <a:pt x="19" y="87"/>
                  </a:lnTo>
                  <a:lnTo>
                    <a:pt x="13" y="85"/>
                  </a:lnTo>
                  <a:lnTo>
                    <a:pt x="13" y="83"/>
                  </a:lnTo>
                  <a:lnTo>
                    <a:pt x="11" y="73"/>
                  </a:lnTo>
                  <a:lnTo>
                    <a:pt x="0" y="66"/>
                  </a:lnTo>
                  <a:lnTo>
                    <a:pt x="11" y="58"/>
                  </a:lnTo>
                  <a:lnTo>
                    <a:pt x="13" y="56"/>
                  </a:lnTo>
                  <a:lnTo>
                    <a:pt x="13" y="50"/>
                  </a:lnTo>
                  <a:lnTo>
                    <a:pt x="8" y="43"/>
                  </a:lnTo>
                  <a:lnTo>
                    <a:pt x="6" y="39"/>
                  </a:lnTo>
                  <a:lnTo>
                    <a:pt x="8" y="31"/>
                  </a:lnTo>
                  <a:lnTo>
                    <a:pt x="11" y="29"/>
                  </a:lnTo>
                  <a:lnTo>
                    <a:pt x="21" y="25"/>
                  </a:lnTo>
                  <a:lnTo>
                    <a:pt x="27" y="25"/>
                  </a:lnTo>
                  <a:lnTo>
                    <a:pt x="38" y="33"/>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39">
              <a:extLst>
                <a:ext uri="{FF2B5EF4-FFF2-40B4-BE49-F238E27FC236}">
                  <a16:creationId xmlns:a16="http://schemas.microsoft.com/office/drawing/2014/main" id="{E83BCB8E-97C1-FB40-8C3F-2E99A0A49F4F}"/>
                </a:ext>
              </a:extLst>
            </p:cNvPr>
            <p:cNvSpPr>
              <a:spLocks/>
            </p:cNvSpPr>
            <p:nvPr/>
          </p:nvSpPr>
          <p:spPr bwMode="auto">
            <a:xfrm>
              <a:off x="3844507" y="5229601"/>
              <a:ext cx="11838" cy="8879"/>
            </a:xfrm>
            <a:custGeom>
              <a:avLst/>
              <a:gdLst>
                <a:gd name="T0" fmla="*/ 0 w 8"/>
                <a:gd name="T1" fmla="*/ 6 h 6"/>
                <a:gd name="T2" fmla="*/ 8 w 8"/>
                <a:gd name="T3" fmla="*/ 6 h 6"/>
                <a:gd name="T4" fmla="*/ 6 w 8"/>
                <a:gd name="T5" fmla="*/ 0 h 6"/>
                <a:gd name="T6" fmla="*/ 0 w 8"/>
                <a:gd name="T7" fmla="*/ 0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6" y="0"/>
                  </a:lnTo>
                  <a:lnTo>
                    <a:pt x="0" y="0"/>
                  </a:lnTo>
                  <a:lnTo>
                    <a:pt x="0"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6" name="Freeform 41">
              <a:extLst>
                <a:ext uri="{FF2B5EF4-FFF2-40B4-BE49-F238E27FC236}">
                  <a16:creationId xmlns:a16="http://schemas.microsoft.com/office/drawing/2014/main" id="{6AB540FA-D641-6241-BCC4-42D53BE39F39}"/>
                </a:ext>
              </a:extLst>
            </p:cNvPr>
            <p:cNvSpPr>
              <a:spLocks/>
            </p:cNvSpPr>
            <p:nvPr/>
          </p:nvSpPr>
          <p:spPr bwMode="auto">
            <a:xfrm>
              <a:off x="3816392" y="5146735"/>
              <a:ext cx="1025466" cy="876010"/>
            </a:xfrm>
            <a:custGeom>
              <a:avLst/>
              <a:gdLst>
                <a:gd name="T0" fmla="*/ 637 w 693"/>
                <a:gd name="T1" fmla="*/ 233 h 592"/>
                <a:gd name="T2" fmla="*/ 606 w 693"/>
                <a:gd name="T3" fmla="*/ 222 h 592"/>
                <a:gd name="T4" fmla="*/ 585 w 693"/>
                <a:gd name="T5" fmla="*/ 197 h 592"/>
                <a:gd name="T6" fmla="*/ 525 w 693"/>
                <a:gd name="T7" fmla="*/ 185 h 592"/>
                <a:gd name="T8" fmla="*/ 496 w 693"/>
                <a:gd name="T9" fmla="*/ 166 h 592"/>
                <a:gd name="T10" fmla="*/ 467 w 693"/>
                <a:gd name="T11" fmla="*/ 154 h 592"/>
                <a:gd name="T12" fmla="*/ 438 w 693"/>
                <a:gd name="T13" fmla="*/ 137 h 592"/>
                <a:gd name="T14" fmla="*/ 415 w 693"/>
                <a:gd name="T15" fmla="*/ 110 h 592"/>
                <a:gd name="T16" fmla="*/ 353 w 693"/>
                <a:gd name="T17" fmla="*/ 100 h 592"/>
                <a:gd name="T18" fmla="*/ 297 w 693"/>
                <a:gd name="T19" fmla="*/ 77 h 592"/>
                <a:gd name="T20" fmla="*/ 253 w 693"/>
                <a:gd name="T21" fmla="*/ 60 h 592"/>
                <a:gd name="T22" fmla="*/ 197 w 693"/>
                <a:gd name="T23" fmla="*/ 44 h 592"/>
                <a:gd name="T24" fmla="*/ 141 w 693"/>
                <a:gd name="T25" fmla="*/ 33 h 592"/>
                <a:gd name="T26" fmla="*/ 106 w 693"/>
                <a:gd name="T27" fmla="*/ 8 h 592"/>
                <a:gd name="T28" fmla="*/ 85 w 693"/>
                <a:gd name="T29" fmla="*/ 17 h 592"/>
                <a:gd name="T30" fmla="*/ 50 w 693"/>
                <a:gd name="T31" fmla="*/ 19 h 592"/>
                <a:gd name="T32" fmla="*/ 25 w 693"/>
                <a:gd name="T33" fmla="*/ 42 h 592"/>
                <a:gd name="T34" fmla="*/ 40 w 693"/>
                <a:gd name="T35" fmla="*/ 60 h 592"/>
                <a:gd name="T36" fmla="*/ 29 w 693"/>
                <a:gd name="T37" fmla="*/ 95 h 592"/>
                <a:gd name="T38" fmla="*/ 31 w 693"/>
                <a:gd name="T39" fmla="*/ 108 h 592"/>
                <a:gd name="T40" fmla="*/ 58 w 693"/>
                <a:gd name="T41" fmla="*/ 108 h 592"/>
                <a:gd name="T42" fmla="*/ 81 w 693"/>
                <a:gd name="T43" fmla="*/ 127 h 592"/>
                <a:gd name="T44" fmla="*/ 108 w 693"/>
                <a:gd name="T45" fmla="*/ 139 h 592"/>
                <a:gd name="T46" fmla="*/ 137 w 693"/>
                <a:gd name="T47" fmla="*/ 141 h 592"/>
                <a:gd name="T48" fmla="*/ 152 w 693"/>
                <a:gd name="T49" fmla="*/ 176 h 592"/>
                <a:gd name="T50" fmla="*/ 146 w 693"/>
                <a:gd name="T51" fmla="*/ 189 h 592"/>
                <a:gd name="T52" fmla="*/ 133 w 693"/>
                <a:gd name="T53" fmla="*/ 197 h 592"/>
                <a:gd name="T54" fmla="*/ 112 w 693"/>
                <a:gd name="T55" fmla="*/ 208 h 592"/>
                <a:gd name="T56" fmla="*/ 96 w 693"/>
                <a:gd name="T57" fmla="*/ 247 h 592"/>
                <a:gd name="T58" fmla="*/ 90 w 693"/>
                <a:gd name="T59" fmla="*/ 270 h 592"/>
                <a:gd name="T60" fmla="*/ 67 w 693"/>
                <a:gd name="T61" fmla="*/ 311 h 592"/>
                <a:gd name="T62" fmla="*/ 46 w 693"/>
                <a:gd name="T63" fmla="*/ 326 h 592"/>
                <a:gd name="T64" fmla="*/ 42 w 693"/>
                <a:gd name="T65" fmla="*/ 367 h 592"/>
                <a:gd name="T66" fmla="*/ 29 w 693"/>
                <a:gd name="T67" fmla="*/ 382 h 592"/>
                <a:gd name="T68" fmla="*/ 38 w 693"/>
                <a:gd name="T69" fmla="*/ 409 h 592"/>
                <a:gd name="T70" fmla="*/ 25 w 693"/>
                <a:gd name="T71" fmla="*/ 424 h 592"/>
                <a:gd name="T72" fmla="*/ 13 w 693"/>
                <a:gd name="T73" fmla="*/ 434 h 592"/>
                <a:gd name="T74" fmla="*/ 9 w 693"/>
                <a:gd name="T75" fmla="*/ 473 h 592"/>
                <a:gd name="T76" fmla="*/ 38 w 693"/>
                <a:gd name="T77" fmla="*/ 500 h 592"/>
                <a:gd name="T78" fmla="*/ 67 w 693"/>
                <a:gd name="T79" fmla="*/ 525 h 592"/>
                <a:gd name="T80" fmla="*/ 63 w 693"/>
                <a:gd name="T81" fmla="*/ 573 h 592"/>
                <a:gd name="T82" fmla="*/ 104 w 693"/>
                <a:gd name="T83" fmla="*/ 571 h 592"/>
                <a:gd name="T84" fmla="*/ 158 w 693"/>
                <a:gd name="T85" fmla="*/ 552 h 592"/>
                <a:gd name="T86" fmla="*/ 229 w 693"/>
                <a:gd name="T87" fmla="*/ 575 h 592"/>
                <a:gd name="T88" fmla="*/ 297 w 693"/>
                <a:gd name="T89" fmla="*/ 577 h 592"/>
                <a:gd name="T90" fmla="*/ 316 w 693"/>
                <a:gd name="T91" fmla="*/ 563 h 592"/>
                <a:gd name="T92" fmla="*/ 370 w 693"/>
                <a:gd name="T93" fmla="*/ 538 h 592"/>
                <a:gd name="T94" fmla="*/ 415 w 693"/>
                <a:gd name="T95" fmla="*/ 507 h 592"/>
                <a:gd name="T96" fmla="*/ 467 w 693"/>
                <a:gd name="T97" fmla="*/ 469 h 592"/>
                <a:gd name="T98" fmla="*/ 451 w 693"/>
                <a:gd name="T99" fmla="*/ 424 h 592"/>
                <a:gd name="T100" fmla="*/ 494 w 693"/>
                <a:gd name="T101" fmla="*/ 372 h 592"/>
                <a:gd name="T102" fmla="*/ 540 w 693"/>
                <a:gd name="T103" fmla="*/ 328 h 592"/>
                <a:gd name="T104" fmla="*/ 594 w 693"/>
                <a:gd name="T105" fmla="*/ 309 h 592"/>
                <a:gd name="T106" fmla="*/ 641 w 693"/>
                <a:gd name="T107" fmla="*/ 293 h 592"/>
                <a:gd name="T108" fmla="*/ 687 w 693"/>
                <a:gd name="T109" fmla="*/ 268 h 592"/>
                <a:gd name="T110" fmla="*/ 685 w 693"/>
                <a:gd name="T111" fmla="*/ 239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3" h="592">
                  <a:moveTo>
                    <a:pt x="679" y="235"/>
                  </a:moveTo>
                  <a:lnTo>
                    <a:pt x="673" y="237"/>
                  </a:lnTo>
                  <a:lnTo>
                    <a:pt x="666" y="237"/>
                  </a:lnTo>
                  <a:lnTo>
                    <a:pt x="658" y="237"/>
                  </a:lnTo>
                  <a:lnTo>
                    <a:pt x="652" y="230"/>
                  </a:lnTo>
                  <a:lnTo>
                    <a:pt x="637" y="233"/>
                  </a:lnTo>
                  <a:lnTo>
                    <a:pt x="633" y="233"/>
                  </a:lnTo>
                  <a:lnTo>
                    <a:pt x="631" y="235"/>
                  </a:lnTo>
                  <a:lnTo>
                    <a:pt x="625" y="235"/>
                  </a:lnTo>
                  <a:lnTo>
                    <a:pt x="619" y="235"/>
                  </a:lnTo>
                  <a:lnTo>
                    <a:pt x="610" y="233"/>
                  </a:lnTo>
                  <a:lnTo>
                    <a:pt x="606" y="222"/>
                  </a:lnTo>
                  <a:lnTo>
                    <a:pt x="608" y="220"/>
                  </a:lnTo>
                  <a:lnTo>
                    <a:pt x="602" y="220"/>
                  </a:lnTo>
                  <a:lnTo>
                    <a:pt x="596" y="222"/>
                  </a:lnTo>
                  <a:lnTo>
                    <a:pt x="590" y="214"/>
                  </a:lnTo>
                  <a:lnTo>
                    <a:pt x="590" y="206"/>
                  </a:lnTo>
                  <a:lnTo>
                    <a:pt x="585" y="197"/>
                  </a:lnTo>
                  <a:lnTo>
                    <a:pt x="577" y="191"/>
                  </a:lnTo>
                  <a:lnTo>
                    <a:pt x="563" y="197"/>
                  </a:lnTo>
                  <a:lnTo>
                    <a:pt x="546" y="197"/>
                  </a:lnTo>
                  <a:lnTo>
                    <a:pt x="546" y="191"/>
                  </a:lnTo>
                  <a:lnTo>
                    <a:pt x="538" y="191"/>
                  </a:lnTo>
                  <a:lnTo>
                    <a:pt x="525" y="185"/>
                  </a:lnTo>
                  <a:lnTo>
                    <a:pt x="517" y="185"/>
                  </a:lnTo>
                  <a:lnTo>
                    <a:pt x="511" y="179"/>
                  </a:lnTo>
                  <a:lnTo>
                    <a:pt x="509" y="179"/>
                  </a:lnTo>
                  <a:lnTo>
                    <a:pt x="509" y="179"/>
                  </a:lnTo>
                  <a:lnTo>
                    <a:pt x="502" y="172"/>
                  </a:lnTo>
                  <a:lnTo>
                    <a:pt x="496" y="166"/>
                  </a:lnTo>
                  <a:lnTo>
                    <a:pt x="488" y="168"/>
                  </a:lnTo>
                  <a:lnTo>
                    <a:pt x="482" y="168"/>
                  </a:lnTo>
                  <a:lnTo>
                    <a:pt x="473" y="154"/>
                  </a:lnTo>
                  <a:lnTo>
                    <a:pt x="467" y="156"/>
                  </a:lnTo>
                  <a:lnTo>
                    <a:pt x="467" y="154"/>
                  </a:lnTo>
                  <a:lnTo>
                    <a:pt x="467" y="154"/>
                  </a:lnTo>
                  <a:lnTo>
                    <a:pt x="459" y="147"/>
                  </a:lnTo>
                  <a:lnTo>
                    <a:pt x="453" y="143"/>
                  </a:lnTo>
                  <a:lnTo>
                    <a:pt x="453" y="141"/>
                  </a:lnTo>
                  <a:lnTo>
                    <a:pt x="446" y="143"/>
                  </a:lnTo>
                  <a:lnTo>
                    <a:pt x="438" y="143"/>
                  </a:lnTo>
                  <a:lnTo>
                    <a:pt x="438" y="137"/>
                  </a:lnTo>
                  <a:lnTo>
                    <a:pt x="438" y="129"/>
                  </a:lnTo>
                  <a:lnTo>
                    <a:pt x="430" y="122"/>
                  </a:lnTo>
                  <a:lnTo>
                    <a:pt x="424" y="118"/>
                  </a:lnTo>
                  <a:lnTo>
                    <a:pt x="424" y="116"/>
                  </a:lnTo>
                  <a:lnTo>
                    <a:pt x="421" y="116"/>
                  </a:lnTo>
                  <a:lnTo>
                    <a:pt x="415" y="110"/>
                  </a:lnTo>
                  <a:lnTo>
                    <a:pt x="401" y="110"/>
                  </a:lnTo>
                  <a:lnTo>
                    <a:pt x="388" y="106"/>
                  </a:lnTo>
                  <a:lnTo>
                    <a:pt x="380" y="98"/>
                  </a:lnTo>
                  <a:lnTo>
                    <a:pt x="374" y="100"/>
                  </a:lnTo>
                  <a:lnTo>
                    <a:pt x="365" y="100"/>
                  </a:lnTo>
                  <a:lnTo>
                    <a:pt x="353" y="100"/>
                  </a:lnTo>
                  <a:lnTo>
                    <a:pt x="345" y="93"/>
                  </a:lnTo>
                  <a:lnTo>
                    <a:pt x="336" y="81"/>
                  </a:lnTo>
                  <a:lnTo>
                    <a:pt x="324" y="83"/>
                  </a:lnTo>
                  <a:lnTo>
                    <a:pt x="316" y="75"/>
                  </a:lnTo>
                  <a:lnTo>
                    <a:pt x="309" y="77"/>
                  </a:lnTo>
                  <a:lnTo>
                    <a:pt x="297" y="77"/>
                  </a:lnTo>
                  <a:lnTo>
                    <a:pt x="289" y="77"/>
                  </a:lnTo>
                  <a:lnTo>
                    <a:pt x="282" y="73"/>
                  </a:lnTo>
                  <a:lnTo>
                    <a:pt x="274" y="73"/>
                  </a:lnTo>
                  <a:lnTo>
                    <a:pt x="268" y="73"/>
                  </a:lnTo>
                  <a:lnTo>
                    <a:pt x="262" y="66"/>
                  </a:lnTo>
                  <a:lnTo>
                    <a:pt x="253" y="60"/>
                  </a:lnTo>
                  <a:lnTo>
                    <a:pt x="247" y="60"/>
                  </a:lnTo>
                  <a:lnTo>
                    <a:pt x="233" y="54"/>
                  </a:lnTo>
                  <a:lnTo>
                    <a:pt x="224" y="54"/>
                  </a:lnTo>
                  <a:lnTo>
                    <a:pt x="212" y="48"/>
                  </a:lnTo>
                  <a:lnTo>
                    <a:pt x="210" y="42"/>
                  </a:lnTo>
                  <a:lnTo>
                    <a:pt x="197" y="44"/>
                  </a:lnTo>
                  <a:lnTo>
                    <a:pt x="189" y="37"/>
                  </a:lnTo>
                  <a:lnTo>
                    <a:pt x="183" y="37"/>
                  </a:lnTo>
                  <a:lnTo>
                    <a:pt x="170" y="37"/>
                  </a:lnTo>
                  <a:lnTo>
                    <a:pt x="162" y="31"/>
                  </a:lnTo>
                  <a:lnTo>
                    <a:pt x="154" y="25"/>
                  </a:lnTo>
                  <a:lnTo>
                    <a:pt x="141" y="33"/>
                  </a:lnTo>
                  <a:lnTo>
                    <a:pt x="133" y="21"/>
                  </a:lnTo>
                  <a:lnTo>
                    <a:pt x="127" y="15"/>
                  </a:lnTo>
                  <a:lnTo>
                    <a:pt x="127" y="6"/>
                  </a:lnTo>
                  <a:lnTo>
                    <a:pt x="125" y="0"/>
                  </a:lnTo>
                  <a:lnTo>
                    <a:pt x="112" y="8"/>
                  </a:lnTo>
                  <a:lnTo>
                    <a:pt x="106" y="8"/>
                  </a:lnTo>
                  <a:lnTo>
                    <a:pt x="98" y="2"/>
                  </a:lnTo>
                  <a:lnTo>
                    <a:pt x="98" y="8"/>
                  </a:lnTo>
                  <a:lnTo>
                    <a:pt x="92" y="8"/>
                  </a:lnTo>
                  <a:lnTo>
                    <a:pt x="85" y="10"/>
                  </a:lnTo>
                  <a:lnTo>
                    <a:pt x="77" y="10"/>
                  </a:lnTo>
                  <a:lnTo>
                    <a:pt x="85" y="17"/>
                  </a:lnTo>
                  <a:lnTo>
                    <a:pt x="79" y="25"/>
                  </a:lnTo>
                  <a:lnTo>
                    <a:pt x="73" y="31"/>
                  </a:lnTo>
                  <a:lnTo>
                    <a:pt x="73" y="25"/>
                  </a:lnTo>
                  <a:lnTo>
                    <a:pt x="65" y="19"/>
                  </a:lnTo>
                  <a:lnTo>
                    <a:pt x="58" y="19"/>
                  </a:lnTo>
                  <a:lnTo>
                    <a:pt x="50" y="19"/>
                  </a:lnTo>
                  <a:lnTo>
                    <a:pt x="44" y="12"/>
                  </a:lnTo>
                  <a:lnTo>
                    <a:pt x="38" y="27"/>
                  </a:lnTo>
                  <a:lnTo>
                    <a:pt x="31" y="21"/>
                  </a:lnTo>
                  <a:lnTo>
                    <a:pt x="25" y="27"/>
                  </a:lnTo>
                  <a:lnTo>
                    <a:pt x="17" y="35"/>
                  </a:lnTo>
                  <a:lnTo>
                    <a:pt x="25" y="42"/>
                  </a:lnTo>
                  <a:lnTo>
                    <a:pt x="25" y="48"/>
                  </a:lnTo>
                  <a:lnTo>
                    <a:pt x="31" y="42"/>
                  </a:lnTo>
                  <a:lnTo>
                    <a:pt x="34" y="48"/>
                  </a:lnTo>
                  <a:lnTo>
                    <a:pt x="25" y="56"/>
                  </a:lnTo>
                  <a:lnTo>
                    <a:pt x="40" y="54"/>
                  </a:lnTo>
                  <a:lnTo>
                    <a:pt x="40" y="60"/>
                  </a:lnTo>
                  <a:lnTo>
                    <a:pt x="34" y="68"/>
                  </a:lnTo>
                  <a:lnTo>
                    <a:pt x="34" y="75"/>
                  </a:lnTo>
                  <a:lnTo>
                    <a:pt x="27" y="83"/>
                  </a:lnTo>
                  <a:lnTo>
                    <a:pt x="36" y="81"/>
                  </a:lnTo>
                  <a:lnTo>
                    <a:pt x="36" y="89"/>
                  </a:lnTo>
                  <a:lnTo>
                    <a:pt x="29" y="95"/>
                  </a:lnTo>
                  <a:lnTo>
                    <a:pt x="21" y="89"/>
                  </a:lnTo>
                  <a:lnTo>
                    <a:pt x="15" y="98"/>
                  </a:lnTo>
                  <a:lnTo>
                    <a:pt x="17" y="110"/>
                  </a:lnTo>
                  <a:lnTo>
                    <a:pt x="17" y="110"/>
                  </a:lnTo>
                  <a:lnTo>
                    <a:pt x="17" y="110"/>
                  </a:lnTo>
                  <a:lnTo>
                    <a:pt x="31" y="108"/>
                  </a:lnTo>
                  <a:lnTo>
                    <a:pt x="38" y="108"/>
                  </a:lnTo>
                  <a:lnTo>
                    <a:pt x="36" y="102"/>
                  </a:lnTo>
                  <a:lnTo>
                    <a:pt x="38" y="104"/>
                  </a:lnTo>
                  <a:lnTo>
                    <a:pt x="38" y="102"/>
                  </a:lnTo>
                  <a:lnTo>
                    <a:pt x="52" y="108"/>
                  </a:lnTo>
                  <a:lnTo>
                    <a:pt x="58" y="108"/>
                  </a:lnTo>
                  <a:lnTo>
                    <a:pt x="58" y="114"/>
                  </a:lnTo>
                  <a:lnTo>
                    <a:pt x="61" y="120"/>
                  </a:lnTo>
                  <a:lnTo>
                    <a:pt x="61" y="127"/>
                  </a:lnTo>
                  <a:lnTo>
                    <a:pt x="67" y="127"/>
                  </a:lnTo>
                  <a:lnTo>
                    <a:pt x="73" y="127"/>
                  </a:lnTo>
                  <a:lnTo>
                    <a:pt x="81" y="127"/>
                  </a:lnTo>
                  <a:lnTo>
                    <a:pt x="87" y="133"/>
                  </a:lnTo>
                  <a:lnTo>
                    <a:pt x="96" y="131"/>
                  </a:lnTo>
                  <a:lnTo>
                    <a:pt x="102" y="139"/>
                  </a:lnTo>
                  <a:lnTo>
                    <a:pt x="108" y="143"/>
                  </a:lnTo>
                  <a:lnTo>
                    <a:pt x="108" y="139"/>
                  </a:lnTo>
                  <a:lnTo>
                    <a:pt x="108" y="139"/>
                  </a:lnTo>
                  <a:lnTo>
                    <a:pt x="108" y="137"/>
                  </a:lnTo>
                  <a:lnTo>
                    <a:pt x="117" y="137"/>
                  </a:lnTo>
                  <a:lnTo>
                    <a:pt x="123" y="137"/>
                  </a:lnTo>
                  <a:lnTo>
                    <a:pt x="123" y="143"/>
                  </a:lnTo>
                  <a:lnTo>
                    <a:pt x="129" y="143"/>
                  </a:lnTo>
                  <a:lnTo>
                    <a:pt x="137" y="141"/>
                  </a:lnTo>
                  <a:lnTo>
                    <a:pt x="144" y="149"/>
                  </a:lnTo>
                  <a:lnTo>
                    <a:pt x="137" y="156"/>
                  </a:lnTo>
                  <a:lnTo>
                    <a:pt x="139" y="162"/>
                  </a:lnTo>
                  <a:lnTo>
                    <a:pt x="139" y="170"/>
                  </a:lnTo>
                  <a:lnTo>
                    <a:pt x="146" y="170"/>
                  </a:lnTo>
                  <a:lnTo>
                    <a:pt x="152" y="176"/>
                  </a:lnTo>
                  <a:lnTo>
                    <a:pt x="154" y="183"/>
                  </a:lnTo>
                  <a:lnTo>
                    <a:pt x="152" y="183"/>
                  </a:lnTo>
                  <a:lnTo>
                    <a:pt x="152" y="183"/>
                  </a:lnTo>
                  <a:lnTo>
                    <a:pt x="146" y="183"/>
                  </a:lnTo>
                  <a:lnTo>
                    <a:pt x="146" y="189"/>
                  </a:lnTo>
                  <a:lnTo>
                    <a:pt x="146" y="189"/>
                  </a:lnTo>
                  <a:lnTo>
                    <a:pt x="146" y="191"/>
                  </a:lnTo>
                  <a:lnTo>
                    <a:pt x="139" y="191"/>
                  </a:lnTo>
                  <a:lnTo>
                    <a:pt x="133" y="191"/>
                  </a:lnTo>
                  <a:lnTo>
                    <a:pt x="133" y="197"/>
                  </a:lnTo>
                  <a:lnTo>
                    <a:pt x="133" y="197"/>
                  </a:lnTo>
                  <a:lnTo>
                    <a:pt x="133" y="197"/>
                  </a:lnTo>
                  <a:lnTo>
                    <a:pt x="125" y="199"/>
                  </a:lnTo>
                  <a:lnTo>
                    <a:pt x="121" y="199"/>
                  </a:lnTo>
                  <a:lnTo>
                    <a:pt x="121" y="206"/>
                  </a:lnTo>
                  <a:lnTo>
                    <a:pt x="119" y="206"/>
                  </a:lnTo>
                  <a:lnTo>
                    <a:pt x="119" y="206"/>
                  </a:lnTo>
                  <a:lnTo>
                    <a:pt x="112" y="208"/>
                  </a:lnTo>
                  <a:lnTo>
                    <a:pt x="108" y="214"/>
                  </a:lnTo>
                  <a:lnTo>
                    <a:pt x="108" y="220"/>
                  </a:lnTo>
                  <a:lnTo>
                    <a:pt x="102" y="228"/>
                  </a:lnTo>
                  <a:lnTo>
                    <a:pt x="102" y="233"/>
                  </a:lnTo>
                  <a:lnTo>
                    <a:pt x="96" y="241"/>
                  </a:lnTo>
                  <a:lnTo>
                    <a:pt x="96" y="247"/>
                  </a:lnTo>
                  <a:lnTo>
                    <a:pt x="96" y="255"/>
                  </a:lnTo>
                  <a:lnTo>
                    <a:pt x="98" y="262"/>
                  </a:lnTo>
                  <a:lnTo>
                    <a:pt x="98" y="268"/>
                  </a:lnTo>
                  <a:lnTo>
                    <a:pt x="96" y="268"/>
                  </a:lnTo>
                  <a:lnTo>
                    <a:pt x="96" y="270"/>
                  </a:lnTo>
                  <a:lnTo>
                    <a:pt x="90" y="270"/>
                  </a:lnTo>
                  <a:lnTo>
                    <a:pt x="83" y="270"/>
                  </a:lnTo>
                  <a:lnTo>
                    <a:pt x="85" y="276"/>
                  </a:lnTo>
                  <a:lnTo>
                    <a:pt x="71" y="291"/>
                  </a:lnTo>
                  <a:lnTo>
                    <a:pt x="73" y="297"/>
                  </a:lnTo>
                  <a:lnTo>
                    <a:pt x="65" y="305"/>
                  </a:lnTo>
                  <a:lnTo>
                    <a:pt x="67" y="311"/>
                  </a:lnTo>
                  <a:lnTo>
                    <a:pt x="65" y="311"/>
                  </a:lnTo>
                  <a:lnTo>
                    <a:pt x="65" y="313"/>
                  </a:lnTo>
                  <a:lnTo>
                    <a:pt x="58" y="313"/>
                  </a:lnTo>
                  <a:lnTo>
                    <a:pt x="46" y="307"/>
                  </a:lnTo>
                  <a:lnTo>
                    <a:pt x="46" y="320"/>
                  </a:lnTo>
                  <a:lnTo>
                    <a:pt x="46" y="326"/>
                  </a:lnTo>
                  <a:lnTo>
                    <a:pt x="48" y="334"/>
                  </a:lnTo>
                  <a:lnTo>
                    <a:pt x="54" y="340"/>
                  </a:lnTo>
                  <a:lnTo>
                    <a:pt x="54" y="347"/>
                  </a:lnTo>
                  <a:lnTo>
                    <a:pt x="56" y="353"/>
                  </a:lnTo>
                  <a:lnTo>
                    <a:pt x="50" y="361"/>
                  </a:lnTo>
                  <a:lnTo>
                    <a:pt x="42" y="367"/>
                  </a:lnTo>
                  <a:lnTo>
                    <a:pt x="44" y="376"/>
                  </a:lnTo>
                  <a:lnTo>
                    <a:pt x="42" y="376"/>
                  </a:lnTo>
                  <a:lnTo>
                    <a:pt x="42" y="376"/>
                  </a:lnTo>
                  <a:lnTo>
                    <a:pt x="36" y="376"/>
                  </a:lnTo>
                  <a:lnTo>
                    <a:pt x="36" y="376"/>
                  </a:lnTo>
                  <a:lnTo>
                    <a:pt x="29" y="382"/>
                  </a:lnTo>
                  <a:lnTo>
                    <a:pt x="31" y="390"/>
                  </a:lnTo>
                  <a:lnTo>
                    <a:pt x="23" y="397"/>
                  </a:lnTo>
                  <a:lnTo>
                    <a:pt x="23" y="397"/>
                  </a:lnTo>
                  <a:lnTo>
                    <a:pt x="31" y="403"/>
                  </a:lnTo>
                  <a:lnTo>
                    <a:pt x="38" y="403"/>
                  </a:lnTo>
                  <a:lnTo>
                    <a:pt x="38" y="409"/>
                  </a:lnTo>
                  <a:lnTo>
                    <a:pt x="40" y="415"/>
                  </a:lnTo>
                  <a:lnTo>
                    <a:pt x="38" y="417"/>
                  </a:lnTo>
                  <a:lnTo>
                    <a:pt x="38" y="417"/>
                  </a:lnTo>
                  <a:lnTo>
                    <a:pt x="31" y="417"/>
                  </a:lnTo>
                  <a:lnTo>
                    <a:pt x="25" y="424"/>
                  </a:lnTo>
                  <a:lnTo>
                    <a:pt x="25" y="424"/>
                  </a:lnTo>
                  <a:lnTo>
                    <a:pt x="25" y="426"/>
                  </a:lnTo>
                  <a:lnTo>
                    <a:pt x="19" y="426"/>
                  </a:lnTo>
                  <a:lnTo>
                    <a:pt x="13" y="426"/>
                  </a:lnTo>
                  <a:lnTo>
                    <a:pt x="13" y="432"/>
                  </a:lnTo>
                  <a:lnTo>
                    <a:pt x="11" y="432"/>
                  </a:lnTo>
                  <a:lnTo>
                    <a:pt x="13" y="434"/>
                  </a:lnTo>
                  <a:lnTo>
                    <a:pt x="7" y="434"/>
                  </a:lnTo>
                  <a:lnTo>
                    <a:pt x="7" y="440"/>
                  </a:lnTo>
                  <a:lnTo>
                    <a:pt x="0" y="446"/>
                  </a:lnTo>
                  <a:lnTo>
                    <a:pt x="0" y="461"/>
                  </a:lnTo>
                  <a:lnTo>
                    <a:pt x="2" y="473"/>
                  </a:lnTo>
                  <a:lnTo>
                    <a:pt x="9" y="473"/>
                  </a:lnTo>
                  <a:lnTo>
                    <a:pt x="9" y="473"/>
                  </a:lnTo>
                  <a:lnTo>
                    <a:pt x="15" y="473"/>
                  </a:lnTo>
                  <a:lnTo>
                    <a:pt x="21" y="480"/>
                  </a:lnTo>
                  <a:lnTo>
                    <a:pt x="29" y="486"/>
                  </a:lnTo>
                  <a:lnTo>
                    <a:pt x="36" y="492"/>
                  </a:lnTo>
                  <a:lnTo>
                    <a:pt x="38" y="500"/>
                  </a:lnTo>
                  <a:lnTo>
                    <a:pt x="50" y="504"/>
                  </a:lnTo>
                  <a:lnTo>
                    <a:pt x="58" y="513"/>
                  </a:lnTo>
                  <a:lnTo>
                    <a:pt x="58" y="519"/>
                  </a:lnTo>
                  <a:lnTo>
                    <a:pt x="52" y="525"/>
                  </a:lnTo>
                  <a:lnTo>
                    <a:pt x="58" y="525"/>
                  </a:lnTo>
                  <a:lnTo>
                    <a:pt x="67" y="525"/>
                  </a:lnTo>
                  <a:lnTo>
                    <a:pt x="61" y="538"/>
                  </a:lnTo>
                  <a:lnTo>
                    <a:pt x="61" y="546"/>
                  </a:lnTo>
                  <a:lnTo>
                    <a:pt x="48" y="548"/>
                  </a:lnTo>
                  <a:lnTo>
                    <a:pt x="54" y="552"/>
                  </a:lnTo>
                  <a:lnTo>
                    <a:pt x="56" y="567"/>
                  </a:lnTo>
                  <a:lnTo>
                    <a:pt x="63" y="573"/>
                  </a:lnTo>
                  <a:lnTo>
                    <a:pt x="69" y="573"/>
                  </a:lnTo>
                  <a:lnTo>
                    <a:pt x="77" y="579"/>
                  </a:lnTo>
                  <a:lnTo>
                    <a:pt x="85" y="592"/>
                  </a:lnTo>
                  <a:lnTo>
                    <a:pt x="92" y="585"/>
                  </a:lnTo>
                  <a:lnTo>
                    <a:pt x="90" y="577"/>
                  </a:lnTo>
                  <a:lnTo>
                    <a:pt x="104" y="571"/>
                  </a:lnTo>
                  <a:lnTo>
                    <a:pt x="119" y="569"/>
                  </a:lnTo>
                  <a:lnTo>
                    <a:pt x="125" y="563"/>
                  </a:lnTo>
                  <a:lnTo>
                    <a:pt x="131" y="563"/>
                  </a:lnTo>
                  <a:lnTo>
                    <a:pt x="146" y="567"/>
                  </a:lnTo>
                  <a:lnTo>
                    <a:pt x="152" y="567"/>
                  </a:lnTo>
                  <a:lnTo>
                    <a:pt x="158" y="552"/>
                  </a:lnTo>
                  <a:lnTo>
                    <a:pt x="170" y="552"/>
                  </a:lnTo>
                  <a:lnTo>
                    <a:pt x="185" y="558"/>
                  </a:lnTo>
                  <a:lnTo>
                    <a:pt x="193" y="565"/>
                  </a:lnTo>
                  <a:lnTo>
                    <a:pt x="208" y="563"/>
                  </a:lnTo>
                  <a:lnTo>
                    <a:pt x="214" y="575"/>
                  </a:lnTo>
                  <a:lnTo>
                    <a:pt x="229" y="575"/>
                  </a:lnTo>
                  <a:lnTo>
                    <a:pt x="249" y="573"/>
                  </a:lnTo>
                  <a:lnTo>
                    <a:pt x="256" y="573"/>
                  </a:lnTo>
                  <a:lnTo>
                    <a:pt x="270" y="579"/>
                  </a:lnTo>
                  <a:lnTo>
                    <a:pt x="276" y="571"/>
                  </a:lnTo>
                  <a:lnTo>
                    <a:pt x="289" y="571"/>
                  </a:lnTo>
                  <a:lnTo>
                    <a:pt x="297" y="577"/>
                  </a:lnTo>
                  <a:lnTo>
                    <a:pt x="303" y="577"/>
                  </a:lnTo>
                  <a:lnTo>
                    <a:pt x="303" y="583"/>
                  </a:lnTo>
                  <a:lnTo>
                    <a:pt x="312" y="583"/>
                  </a:lnTo>
                  <a:lnTo>
                    <a:pt x="318" y="575"/>
                  </a:lnTo>
                  <a:lnTo>
                    <a:pt x="318" y="569"/>
                  </a:lnTo>
                  <a:lnTo>
                    <a:pt x="316" y="563"/>
                  </a:lnTo>
                  <a:lnTo>
                    <a:pt x="330" y="554"/>
                  </a:lnTo>
                  <a:lnTo>
                    <a:pt x="330" y="548"/>
                  </a:lnTo>
                  <a:lnTo>
                    <a:pt x="343" y="546"/>
                  </a:lnTo>
                  <a:lnTo>
                    <a:pt x="349" y="540"/>
                  </a:lnTo>
                  <a:lnTo>
                    <a:pt x="363" y="538"/>
                  </a:lnTo>
                  <a:lnTo>
                    <a:pt x="370" y="538"/>
                  </a:lnTo>
                  <a:lnTo>
                    <a:pt x="384" y="544"/>
                  </a:lnTo>
                  <a:lnTo>
                    <a:pt x="390" y="536"/>
                  </a:lnTo>
                  <a:lnTo>
                    <a:pt x="403" y="527"/>
                  </a:lnTo>
                  <a:lnTo>
                    <a:pt x="403" y="515"/>
                  </a:lnTo>
                  <a:lnTo>
                    <a:pt x="409" y="509"/>
                  </a:lnTo>
                  <a:lnTo>
                    <a:pt x="415" y="507"/>
                  </a:lnTo>
                  <a:lnTo>
                    <a:pt x="421" y="500"/>
                  </a:lnTo>
                  <a:lnTo>
                    <a:pt x="421" y="492"/>
                  </a:lnTo>
                  <a:lnTo>
                    <a:pt x="434" y="486"/>
                  </a:lnTo>
                  <a:lnTo>
                    <a:pt x="440" y="486"/>
                  </a:lnTo>
                  <a:lnTo>
                    <a:pt x="455" y="484"/>
                  </a:lnTo>
                  <a:lnTo>
                    <a:pt x="467" y="469"/>
                  </a:lnTo>
                  <a:lnTo>
                    <a:pt x="461" y="463"/>
                  </a:lnTo>
                  <a:lnTo>
                    <a:pt x="461" y="457"/>
                  </a:lnTo>
                  <a:lnTo>
                    <a:pt x="453" y="451"/>
                  </a:lnTo>
                  <a:lnTo>
                    <a:pt x="453" y="442"/>
                  </a:lnTo>
                  <a:lnTo>
                    <a:pt x="451" y="436"/>
                  </a:lnTo>
                  <a:lnTo>
                    <a:pt x="451" y="424"/>
                  </a:lnTo>
                  <a:lnTo>
                    <a:pt x="451" y="409"/>
                  </a:lnTo>
                  <a:lnTo>
                    <a:pt x="457" y="401"/>
                  </a:lnTo>
                  <a:lnTo>
                    <a:pt x="463" y="394"/>
                  </a:lnTo>
                  <a:lnTo>
                    <a:pt x="475" y="386"/>
                  </a:lnTo>
                  <a:lnTo>
                    <a:pt x="488" y="372"/>
                  </a:lnTo>
                  <a:lnTo>
                    <a:pt x="494" y="372"/>
                  </a:lnTo>
                  <a:lnTo>
                    <a:pt x="502" y="363"/>
                  </a:lnTo>
                  <a:lnTo>
                    <a:pt x="515" y="349"/>
                  </a:lnTo>
                  <a:lnTo>
                    <a:pt x="521" y="343"/>
                  </a:lnTo>
                  <a:lnTo>
                    <a:pt x="534" y="334"/>
                  </a:lnTo>
                  <a:lnTo>
                    <a:pt x="534" y="328"/>
                  </a:lnTo>
                  <a:lnTo>
                    <a:pt x="540" y="328"/>
                  </a:lnTo>
                  <a:lnTo>
                    <a:pt x="540" y="320"/>
                  </a:lnTo>
                  <a:lnTo>
                    <a:pt x="546" y="313"/>
                  </a:lnTo>
                  <a:lnTo>
                    <a:pt x="554" y="311"/>
                  </a:lnTo>
                  <a:lnTo>
                    <a:pt x="567" y="311"/>
                  </a:lnTo>
                  <a:lnTo>
                    <a:pt x="581" y="309"/>
                  </a:lnTo>
                  <a:lnTo>
                    <a:pt x="594" y="309"/>
                  </a:lnTo>
                  <a:lnTo>
                    <a:pt x="602" y="309"/>
                  </a:lnTo>
                  <a:lnTo>
                    <a:pt x="608" y="309"/>
                  </a:lnTo>
                  <a:lnTo>
                    <a:pt x="614" y="307"/>
                  </a:lnTo>
                  <a:lnTo>
                    <a:pt x="627" y="301"/>
                  </a:lnTo>
                  <a:lnTo>
                    <a:pt x="635" y="299"/>
                  </a:lnTo>
                  <a:lnTo>
                    <a:pt x="641" y="293"/>
                  </a:lnTo>
                  <a:lnTo>
                    <a:pt x="654" y="291"/>
                  </a:lnTo>
                  <a:lnTo>
                    <a:pt x="662" y="291"/>
                  </a:lnTo>
                  <a:lnTo>
                    <a:pt x="668" y="284"/>
                  </a:lnTo>
                  <a:lnTo>
                    <a:pt x="675" y="282"/>
                  </a:lnTo>
                  <a:lnTo>
                    <a:pt x="681" y="276"/>
                  </a:lnTo>
                  <a:lnTo>
                    <a:pt x="687" y="268"/>
                  </a:lnTo>
                  <a:lnTo>
                    <a:pt x="687" y="262"/>
                  </a:lnTo>
                  <a:lnTo>
                    <a:pt x="693" y="255"/>
                  </a:lnTo>
                  <a:lnTo>
                    <a:pt x="693" y="247"/>
                  </a:lnTo>
                  <a:lnTo>
                    <a:pt x="691" y="235"/>
                  </a:lnTo>
                  <a:lnTo>
                    <a:pt x="691" y="233"/>
                  </a:lnTo>
                  <a:lnTo>
                    <a:pt x="685" y="239"/>
                  </a:lnTo>
                  <a:lnTo>
                    <a:pt x="679" y="23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7" name="Freeform 42">
              <a:extLst>
                <a:ext uri="{FF2B5EF4-FFF2-40B4-BE49-F238E27FC236}">
                  <a16:creationId xmlns:a16="http://schemas.microsoft.com/office/drawing/2014/main" id="{DDA7DD80-4551-1346-ACA0-FABE79C7C7E2}"/>
                </a:ext>
              </a:extLst>
            </p:cNvPr>
            <p:cNvSpPr>
              <a:spLocks/>
            </p:cNvSpPr>
            <p:nvPr/>
          </p:nvSpPr>
          <p:spPr bwMode="auto">
            <a:xfrm>
              <a:off x="4732356" y="5763790"/>
              <a:ext cx="91744" cy="59190"/>
            </a:xfrm>
            <a:custGeom>
              <a:avLst/>
              <a:gdLst>
                <a:gd name="T0" fmla="*/ 47 w 62"/>
                <a:gd name="T1" fmla="*/ 19 h 40"/>
                <a:gd name="T2" fmla="*/ 39 w 62"/>
                <a:gd name="T3" fmla="*/ 13 h 40"/>
                <a:gd name="T4" fmla="*/ 39 w 62"/>
                <a:gd name="T5" fmla="*/ 7 h 40"/>
                <a:gd name="T6" fmla="*/ 33 w 62"/>
                <a:gd name="T7" fmla="*/ 0 h 40"/>
                <a:gd name="T8" fmla="*/ 24 w 62"/>
                <a:gd name="T9" fmla="*/ 7 h 40"/>
                <a:gd name="T10" fmla="*/ 27 w 62"/>
                <a:gd name="T11" fmla="*/ 13 h 40"/>
                <a:gd name="T12" fmla="*/ 12 w 62"/>
                <a:gd name="T13" fmla="*/ 15 h 40"/>
                <a:gd name="T14" fmla="*/ 6 w 62"/>
                <a:gd name="T15" fmla="*/ 15 h 40"/>
                <a:gd name="T16" fmla="*/ 0 w 62"/>
                <a:gd name="T17" fmla="*/ 15 h 40"/>
                <a:gd name="T18" fmla="*/ 0 w 62"/>
                <a:gd name="T19" fmla="*/ 23 h 40"/>
                <a:gd name="T20" fmla="*/ 12 w 62"/>
                <a:gd name="T21" fmla="*/ 21 h 40"/>
                <a:gd name="T22" fmla="*/ 20 w 62"/>
                <a:gd name="T23" fmla="*/ 21 h 40"/>
                <a:gd name="T24" fmla="*/ 27 w 62"/>
                <a:gd name="T25" fmla="*/ 34 h 40"/>
                <a:gd name="T26" fmla="*/ 35 w 62"/>
                <a:gd name="T27" fmla="*/ 34 h 40"/>
                <a:gd name="T28" fmla="*/ 35 w 62"/>
                <a:gd name="T29" fmla="*/ 40 h 40"/>
                <a:gd name="T30" fmla="*/ 41 w 62"/>
                <a:gd name="T31" fmla="*/ 40 h 40"/>
                <a:gd name="T32" fmla="*/ 47 w 62"/>
                <a:gd name="T33" fmla="*/ 34 h 40"/>
                <a:gd name="T34" fmla="*/ 47 w 62"/>
                <a:gd name="T35" fmla="*/ 25 h 40"/>
                <a:gd name="T36" fmla="*/ 56 w 62"/>
                <a:gd name="T37" fmla="*/ 25 h 40"/>
                <a:gd name="T38" fmla="*/ 62 w 62"/>
                <a:gd name="T39" fmla="*/ 19 h 40"/>
                <a:gd name="T40" fmla="*/ 54 w 62"/>
                <a:gd name="T41" fmla="*/ 19 h 40"/>
                <a:gd name="T42" fmla="*/ 47 w 62"/>
                <a:gd name="T43" fmla="*/ 1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40">
                  <a:moveTo>
                    <a:pt x="47" y="19"/>
                  </a:moveTo>
                  <a:lnTo>
                    <a:pt x="39" y="13"/>
                  </a:lnTo>
                  <a:lnTo>
                    <a:pt x="39" y="7"/>
                  </a:lnTo>
                  <a:lnTo>
                    <a:pt x="33" y="0"/>
                  </a:lnTo>
                  <a:lnTo>
                    <a:pt x="24" y="7"/>
                  </a:lnTo>
                  <a:lnTo>
                    <a:pt x="27" y="13"/>
                  </a:lnTo>
                  <a:lnTo>
                    <a:pt x="12" y="15"/>
                  </a:lnTo>
                  <a:lnTo>
                    <a:pt x="6" y="15"/>
                  </a:lnTo>
                  <a:lnTo>
                    <a:pt x="0" y="15"/>
                  </a:lnTo>
                  <a:lnTo>
                    <a:pt x="0" y="23"/>
                  </a:lnTo>
                  <a:lnTo>
                    <a:pt x="12" y="21"/>
                  </a:lnTo>
                  <a:lnTo>
                    <a:pt x="20" y="21"/>
                  </a:lnTo>
                  <a:lnTo>
                    <a:pt x="27" y="34"/>
                  </a:lnTo>
                  <a:lnTo>
                    <a:pt x="35" y="34"/>
                  </a:lnTo>
                  <a:lnTo>
                    <a:pt x="35" y="40"/>
                  </a:lnTo>
                  <a:lnTo>
                    <a:pt x="41" y="40"/>
                  </a:lnTo>
                  <a:lnTo>
                    <a:pt x="47" y="34"/>
                  </a:lnTo>
                  <a:lnTo>
                    <a:pt x="47" y="25"/>
                  </a:lnTo>
                  <a:lnTo>
                    <a:pt x="56" y="25"/>
                  </a:lnTo>
                  <a:lnTo>
                    <a:pt x="62" y="19"/>
                  </a:lnTo>
                  <a:lnTo>
                    <a:pt x="54" y="19"/>
                  </a:lnTo>
                  <a:lnTo>
                    <a:pt x="47" y="19"/>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8" name="Freeform 43">
              <a:extLst>
                <a:ext uri="{FF2B5EF4-FFF2-40B4-BE49-F238E27FC236}">
                  <a16:creationId xmlns:a16="http://schemas.microsoft.com/office/drawing/2014/main" id="{41EFFB95-6676-1D45-BDE2-A246B8F80D04}"/>
                </a:ext>
              </a:extLst>
            </p:cNvPr>
            <p:cNvSpPr>
              <a:spLocks/>
            </p:cNvSpPr>
            <p:nvPr/>
          </p:nvSpPr>
          <p:spPr bwMode="auto">
            <a:xfrm>
              <a:off x="4861094" y="5754911"/>
              <a:ext cx="42913" cy="31075"/>
            </a:xfrm>
            <a:custGeom>
              <a:avLst/>
              <a:gdLst>
                <a:gd name="T0" fmla="*/ 29 w 29"/>
                <a:gd name="T1" fmla="*/ 6 h 21"/>
                <a:gd name="T2" fmla="*/ 20 w 29"/>
                <a:gd name="T3" fmla="*/ 6 h 21"/>
                <a:gd name="T4" fmla="*/ 14 w 29"/>
                <a:gd name="T5" fmla="*/ 8 h 21"/>
                <a:gd name="T6" fmla="*/ 6 w 29"/>
                <a:gd name="T7" fmla="*/ 0 h 21"/>
                <a:gd name="T8" fmla="*/ 0 w 29"/>
                <a:gd name="T9" fmla="*/ 2 h 21"/>
                <a:gd name="T10" fmla="*/ 0 w 29"/>
                <a:gd name="T11" fmla="*/ 8 h 21"/>
                <a:gd name="T12" fmla="*/ 8 w 29"/>
                <a:gd name="T13" fmla="*/ 15 h 21"/>
                <a:gd name="T14" fmla="*/ 14 w 29"/>
                <a:gd name="T15" fmla="*/ 15 h 21"/>
                <a:gd name="T16" fmla="*/ 23 w 29"/>
                <a:gd name="T17" fmla="*/ 21 h 21"/>
                <a:gd name="T18" fmla="*/ 29 w 29"/>
                <a:gd name="T19" fmla="*/ 21 h 21"/>
                <a:gd name="T20" fmla="*/ 29 w 29"/>
                <a:gd name="T21" fmla="*/ 13 h 21"/>
                <a:gd name="T22" fmla="*/ 29 w 29"/>
                <a:gd name="T23"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9" y="6"/>
                  </a:moveTo>
                  <a:lnTo>
                    <a:pt x="20" y="6"/>
                  </a:lnTo>
                  <a:lnTo>
                    <a:pt x="14" y="8"/>
                  </a:lnTo>
                  <a:lnTo>
                    <a:pt x="6" y="0"/>
                  </a:lnTo>
                  <a:lnTo>
                    <a:pt x="0" y="2"/>
                  </a:lnTo>
                  <a:lnTo>
                    <a:pt x="0" y="8"/>
                  </a:lnTo>
                  <a:lnTo>
                    <a:pt x="8" y="15"/>
                  </a:lnTo>
                  <a:lnTo>
                    <a:pt x="14" y="15"/>
                  </a:lnTo>
                  <a:lnTo>
                    <a:pt x="23" y="21"/>
                  </a:lnTo>
                  <a:lnTo>
                    <a:pt x="29" y="21"/>
                  </a:lnTo>
                  <a:lnTo>
                    <a:pt x="29" y="13"/>
                  </a:lnTo>
                  <a:lnTo>
                    <a:pt x="29"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9" name="Freeform 44">
              <a:extLst>
                <a:ext uri="{FF2B5EF4-FFF2-40B4-BE49-F238E27FC236}">
                  <a16:creationId xmlns:a16="http://schemas.microsoft.com/office/drawing/2014/main" id="{B75FBC45-51E0-994D-A0AC-5FE397FF9EBB}"/>
                </a:ext>
              </a:extLst>
            </p:cNvPr>
            <p:cNvSpPr>
              <a:spLocks/>
            </p:cNvSpPr>
            <p:nvPr/>
          </p:nvSpPr>
          <p:spPr bwMode="auto">
            <a:xfrm>
              <a:off x="4602138" y="5834818"/>
              <a:ext cx="39953" cy="34035"/>
            </a:xfrm>
            <a:custGeom>
              <a:avLst/>
              <a:gdLst>
                <a:gd name="T0" fmla="*/ 19 w 27"/>
                <a:gd name="T1" fmla="*/ 0 h 23"/>
                <a:gd name="T2" fmla="*/ 13 w 27"/>
                <a:gd name="T3" fmla="*/ 0 h 23"/>
                <a:gd name="T4" fmla="*/ 15 w 27"/>
                <a:gd name="T5" fmla="*/ 6 h 23"/>
                <a:gd name="T6" fmla="*/ 0 w 27"/>
                <a:gd name="T7" fmla="*/ 8 h 23"/>
                <a:gd name="T8" fmla="*/ 0 w 27"/>
                <a:gd name="T9" fmla="*/ 15 h 23"/>
                <a:gd name="T10" fmla="*/ 0 w 27"/>
                <a:gd name="T11" fmla="*/ 23 h 23"/>
                <a:gd name="T12" fmla="*/ 15 w 27"/>
                <a:gd name="T13" fmla="*/ 15 h 23"/>
                <a:gd name="T14" fmla="*/ 21 w 27"/>
                <a:gd name="T15" fmla="*/ 12 h 23"/>
                <a:gd name="T16" fmla="*/ 21 w 27"/>
                <a:gd name="T17" fmla="*/ 6 h 23"/>
                <a:gd name="T18" fmla="*/ 27 w 27"/>
                <a:gd name="T19" fmla="*/ 0 h 23"/>
                <a:gd name="T20" fmla="*/ 19 w 27"/>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23">
                  <a:moveTo>
                    <a:pt x="19" y="0"/>
                  </a:moveTo>
                  <a:lnTo>
                    <a:pt x="13" y="0"/>
                  </a:lnTo>
                  <a:lnTo>
                    <a:pt x="15" y="6"/>
                  </a:lnTo>
                  <a:lnTo>
                    <a:pt x="0" y="8"/>
                  </a:lnTo>
                  <a:lnTo>
                    <a:pt x="0" y="15"/>
                  </a:lnTo>
                  <a:lnTo>
                    <a:pt x="0" y="23"/>
                  </a:lnTo>
                  <a:lnTo>
                    <a:pt x="15" y="15"/>
                  </a:lnTo>
                  <a:lnTo>
                    <a:pt x="21" y="12"/>
                  </a:lnTo>
                  <a:lnTo>
                    <a:pt x="21" y="6"/>
                  </a:lnTo>
                  <a:lnTo>
                    <a:pt x="27" y="0"/>
                  </a:lnTo>
                  <a:lnTo>
                    <a:pt x="19"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0" name="Freeform 45">
              <a:extLst>
                <a:ext uri="{FF2B5EF4-FFF2-40B4-BE49-F238E27FC236}">
                  <a16:creationId xmlns:a16="http://schemas.microsoft.com/office/drawing/2014/main" id="{2EF91389-01CC-8243-AF43-9DCDA4C5C200}"/>
                </a:ext>
              </a:extLst>
            </p:cNvPr>
            <p:cNvSpPr>
              <a:spLocks/>
            </p:cNvSpPr>
            <p:nvPr/>
          </p:nvSpPr>
          <p:spPr bwMode="auto">
            <a:xfrm>
              <a:off x="4341702" y="4553357"/>
              <a:ext cx="970715" cy="947038"/>
            </a:xfrm>
            <a:custGeom>
              <a:avLst/>
              <a:gdLst>
                <a:gd name="T0" fmla="*/ 573 w 656"/>
                <a:gd name="T1" fmla="*/ 544 h 640"/>
                <a:gd name="T2" fmla="*/ 566 w 656"/>
                <a:gd name="T3" fmla="*/ 494 h 640"/>
                <a:gd name="T4" fmla="*/ 548 w 656"/>
                <a:gd name="T5" fmla="*/ 472 h 640"/>
                <a:gd name="T6" fmla="*/ 564 w 656"/>
                <a:gd name="T7" fmla="*/ 461 h 640"/>
                <a:gd name="T8" fmla="*/ 569 w 656"/>
                <a:gd name="T9" fmla="*/ 413 h 640"/>
                <a:gd name="T10" fmla="*/ 566 w 656"/>
                <a:gd name="T11" fmla="*/ 386 h 640"/>
                <a:gd name="T12" fmla="*/ 573 w 656"/>
                <a:gd name="T13" fmla="*/ 372 h 640"/>
                <a:gd name="T14" fmla="*/ 566 w 656"/>
                <a:gd name="T15" fmla="*/ 353 h 640"/>
                <a:gd name="T16" fmla="*/ 539 w 656"/>
                <a:gd name="T17" fmla="*/ 382 h 640"/>
                <a:gd name="T18" fmla="*/ 556 w 656"/>
                <a:gd name="T19" fmla="*/ 326 h 640"/>
                <a:gd name="T20" fmla="*/ 595 w 656"/>
                <a:gd name="T21" fmla="*/ 289 h 640"/>
                <a:gd name="T22" fmla="*/ 622 w 656"/>
                <a:gd name="T23" fmla="*/ 287 h 640"/>
                <a:gd name="T24" fmla="*/ 627 w 656"/>
                <a:gd name="T25" fmla="*/ 260 h 640"/>
                <a:gd name="T26" fmla="*/ 656 w 656"/>
                <a:gd name="T27" fmla="*/ 189 h 640"/>
                <a:gd name="T28" fmla="*/ 602 w 656"/>
                <a:gd name="T29" fmla="*/ 173 h 640"/>
                <a:gd name="T30" fmla="*/ 579 w 656"/>
                <a:gd name="T31" fmla="*/ 141 h 640"/>
                <a:gd name="T32" fmla="*/ 537 w 656"/>
                <a:gd name="T33" fmla="*/ 144 h 640"/>
                <a:gd name="T34" fmla="*/ 515 w 656"/>
                <a:gd name="T35" fmla="*/ 119 h 640"/>
                <a:gd name="T36" fmla="*/ 492 w 656"/>
                <a:gd name="T37" fmla="*/ 92 h 640"/>
                <a:gd name="T38" fmla="*/ 477 w 656"/>
                <a:gd name="T39" fmla="*/ 85 h 640"/>
                <a:gd name="T40" fmla="*/ 448 w 656"/>
                <a:gd name="T41" fmla="*/ 54 h 640"/>
                <a:gd name="T42" fmla="*/ 434 w 656"/>
                <a:gd name="T43" fmla="*/ 40 h 640"/>
                <a:gd name="T44" fmla="*/ 411 w 656"/>
                <a:gd name="T45" fmla="*/ 23 h 640"/>
                <a:gd name="T46" fmla="*/ 390 w 656"/>
                <a:gd name="T47" fmla="*/ 2 h 640"/>
                <a:gd name="T48" fmla="*/ 357 w 656"/>
                <a:gd name="T49" fmla="*/ 31 h 640"/>
                <a:gd name="T50" fmla="*/ 332 w 656"/>
                <a:gd name="T51" fmla="*/ 67 h 640"/>
                <a:gd name="T52" fmla="*/ 299 w 656"/>
                <a:gd name="T53" fmla="*/ 98 h 640"/>
                <a:gd name="T54" fmla="*/ 259 w 656"/>
                <a:gd name="T55" fmla="*/ 100 h 640"/>
                <a:gd name="T56" fmla="*/ 201 w 656"/>
                <a:gd name="T57" fmla="*/ 77 h 640"/>
                <a:gd name="T58" fmla="*/ 181 w 656"/>
                <a:gd name="T59" fmla="*/ 65 h 640"/>
                <a:gd name="T60" fmla="*/ 179 w 656"/>
                <a:gd name="T61" fmla="*/ 127 h 640"/>
                <a:gd name="T62" fmla="*/ 158 w 656"/>
                <a:gd name="T63" fmla="*/ 127 h 640"/>
                <a:gd name="T64" fmla="*/ 108 w 656"/>
                <a:gd name="T65" fmla="*/ 110 h 640"/>
                <a:gd name="T66" fmla="*/ 60 w 656"/>
                <a:gd name="T67" fmla="*/ 114 h 640"/>
                <a:gd name="T68" fmla="*/ 13 w 656"/>
                <a:gd name="T69" fmla="*/ 110 h 640"/>
                <a:gd name="T70" fmla="*/ 27 w 656"/>
                <a:gd name="T71" fmla="*/ 131 h 640"/>
                <a:gd name="T72" fmla="*/ 15 w 656"/>
                <a:gd name="T73" fmla="*/ 152 h 640"/>
                <a:gd name="T74" fmla="*/ 58 w 656"/>
                <a:gd name="T75" fmla="*/ 177 h 640"/>
                <a:gd name="T76" fmla="*/ 100 w 656"/>
                <a:gd name="T77" fmla="*/ 193 h 640"/>
                <a:gd name="T78" fmla="*/ 116 w 656"/>
                <a:gd name="T79" fmla="*/ 233 h 640"/>
                <a:gd name="T80" fmla="*/ 127 w 656"/>
                <a:gd name="T81" fmla="*/ 287 h 640"/>
                <a:gd name="T82" fmla="*/ 152 w 656"/>
                <a:gd name="T83" fmla="*/ 320 h 640"/>
                <a:gd name="T84" fmla="*/ 154 w 656"/>
                <a:gd name="T85" fmla="*/ 362 h 640"/>
                <a:gd name="T86" fmla="*/ 156 w 656"/>
                <a:gd name="T87" fmla="*/ 403 h 640"/>
                <a:gd name="T88" fmla="*/ 133 w 656"/>
                <a:gd name="T89" fmla="*/ 370 h 640"/>
                <a:gd name="T90" fmla="*/ 131 w 656"/>
                <a:gd name="T91" fmla="*/ 430 h 640"/>
                <a:gd name="T92" fmla="*/ 106 w 656"/>
                <a:gd name="T93" fmla="*/ 474 h 640"/>
                <a:gd name="T94" fmla="*/ 75 w 656"/>
                <a:gd name="T95" fmla="*/ 523 h 640"/>
                <a:gd name="T96" fmla="*/ 112 w 656"/>
                <a:gd name="T97" fmla="*/ 555 h 640"/>
                <a:gd name="T98" fmla="*/ 154 w 656"/>
                <a:gd name="T99" fmla="*/ 580 h 640"/>
                <a:gd name="T100" fmla="*/ 208 w 656"/>
                <a:gd name="T101" fmla="*/ 598 h 640"/>
                <a:gd name="T102" fmla="*/ 253 w 656"/>
                <a:gd name="T103" fmla="*/ 621 h 640"/>
                <a:gd name="T104" fmla="*/ 278 w 656"/>
                <a:gd name="T105" fmla="*/ 634 h 640"/>
                <a:gd name="T106" fmla="*/ 330 w 656"/>
                <a:gd name="T107" fmla="*/ 640 h 640"/>
                <a:gd name="T108" fmla="*/ 328 w 656"/>
                <a:gd name="T109" fmla="*/ 609 h 640"/>
                <a:gd name="T110" fmla="*/ 367 w 656"/>
                <a:gd name="T111" fmla="*/ 571 h 640"/>
                <a:gd name="T112" fmla="*/ 415 w 656"/>
                <a:gd name="T113" fmla="*/ 569 h 640"/>
                <a:gd name="T114" fmla="*/ 456 w 656"/>
                <a:gd name="T115" fmla="*/ 573 h 640"/>
                <a:gd name="T116" fmla="*/ 486 w 656"/>
                <a:gd name="T117" fmla="*/ 592 h 640"/>
                <a:gd name="T118" fmla="*/ 529 w 656"/>
                <a:gd name="T119" fmla="*/ 609 h 640"/>
                <a:gd name="T120" fmla="*/ 560 w 656"/>
                <a:gd name="T121" fmla="*/ 586 h 640"/>
                <a:gd name="T122" fmla="*/ 585 w 656"/>
                <a:gd name="T123" fmla="*/ 569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6" h="640">
                  <a:moveTo>
                    <a:pt x="585" y="569"/>
                  </a:moveTo>
                  <a:lnTo>
                    <a:pt x="591" y="561"/>
                  </a:lnTo>
                  <a:lnTo>
                    <a:pt x="591" y="555"/>
                  </a:lnTo>
                  <a:lnTo>
                    <a:pt x="598" y="548"/>
                  </a:lnTo>
                  <a:lnTo>
                    <a:pt x="591" y="542"/>
                  </a:lnTo>
                  <a:lnTo>
                    <a:pt x="579" y="542"/>
                  </a:lnTo>
                  <a:lnTo>
                    <a:pt x="573" y="544"/>
                  </a:lnTo>
                  <a:lnTo>
                    <a:pt x="571" y="542"/>
                  </a:lnTo>
                  <a:lnTo>
                    <a:pt x="571" y="542"/>
                  </a:lnTo>
                  <a:lnTo>
                    <a:pt x="562" y="530"/>
                  </a:lnTo>
                  <a:lnTo>
                    <a:pt x="562" y="523"/>
                  </a:lnTo>
                  <a:lnTo>
                    <a:pt x="560" y="509"/>
                  </a:lnTo>
                  <a:lnTo>
                    <a:pt x="560" y="503"/>
                  </a:lnTo>
                  <a:lnTo>
                    <a:pt x="566" y="494"/>
                  </a:lnTo>
                  <a:lnTo>
                    <a:pt x="566" y="488"/>
                  </a:lnTo>
                  <a:lnTo>
                    <a:pt x="566" y="482"/>
                  </a:lnTo>
                  <a:lnTo>
                    <a:pt x="560" y="476"/>
                  </a:lnTo>
                  <a:lnTo>
                    <a:pt x="554" y="476"/>
                  </a:lnTo>
                  <a:lnTo>
                    <a:pt x="552" y="476"/>
                  </a:lnTo>
                  <a:lnTo>
                    <a:pt x="552" y="476"/>
                  </a:lnTo>
                  <a:lnTo>
                    <a:pt x="548" y="472"/>
                  </a:lnTo>
                  <a:lnTo>
                    <a:pt x="546" y="472"/>
                  </a:lnTo>
                  <a:lnTo>
                    <a:pt x="546" y="469"/>
                  </a:lnTo>
                  <a:lnTo>
                    <a:pt x="544" y="469"/>
                  </a:lnTo>
                  <a:lnTo>
                    <a:pt x="544" y="463"/>
                  </a:lnTo>
                  <a:lnTo>
                    <a:pt x="550" y="461"/>
                  </a:lnTo>
                  <a:lnTo>
                    <a:pt x="556" y="461"/>
                  </a:lnTo>
                  <a:lnTo>
                    <a:pt x="564" y="461"/>
                  </a:lnTo>
                  <a:lnTo>
                    <a:pt x="571" y="453"/>
                  </a:lnTo>
                  <a:lnTo>
                    <a:pt x="577" y="447"/>
                  </a:lnTo>
                  <a:lnTo>
                    <a:pt x="583" y="438"/>
                  </a:lnTo>
                  <a:lnTo>
                    <a:pt x="577" y="432"/>
                  </a:lnTo>
                  <a:lnTo>
                    <a:pt x="575" y="426"/>
                  </a:lnTo>
                  <a:lnTo>
                    <a:pt x="569" y="420"/>
                  </a:lnTo>
                  <a:lnTo>
                    <a:pt x="569" y="413"/>
                  </a:lnTo>
                  <a:lnTo>
                    <a:pt x="575" y="411"/>
                  </a:lnTo>
                  <a:lnTo>
                    <a:pt x="575" y="405"/>
                  </a:lnTo>
                  <a:lnTo>
                    <a:pt x="575" y="405"/>
                  </a:lnTo>
                  <a:lnTo>
                    <a:pt x="575" y="401"/>
                  </a:lnTo>
                  <a:lnTo>
                    <a:pt x="575" y="399"/>
                  </a:lnTo>
                  <a:lnTo>
                    <a:pt x="569" y="393"/>
                  </a:lnTo>
                  <a:lnTo>
                    <a:pt x="566" y="386"/>
                  </a:lnTo>
                  <a:lnTo>
                    <a:pt x="573" y="386"/>
                  </a:lnTo>
                  <a:lnTo>
                    <a:pt x="566" y="380"/>
                  </a:lnTo>
                  <a:lnTo>
                    <a:pt x="566" y="374"/>
                  </a:lnTo>
                  <a:lnTo>
                    <a:pt x="566" y="374"/>
                  </a:lnTo>
                  <a:lnTo>
                    <a:pt x="566" y="374"/>
                  </a:lnTo>
                  <a:lnTo>
                    <a:pt x="571" y="374"/>
                  </a:lnTo>
                  <a:lnTo>
                    <a:pt x="573" y="372"/>
                  </a:lnTo>
                  <a:lnTo>
                    <a:pt x="573" y="372"/>
                  </a:lnTo>
                  <a:lnTo>
                    <a:pt x="573" y="372"/>
                  </a:lnTo>
                  <a:lnTo>
                    <a:pt x="579" y="372"/>
                  </a:lnTo>
                  <a:lnTo>
                    <a:pt x="579" y="366"/>
                  </a:lnTo>
                  <a:lnTo>
                    <a:pt x="571" y="351"/>
                  </a:lnTo>
                  <a:lnTo>
                    <a:pt x="569" y="353"/>
                  </a:lnTo>
                  <a:lnTo>
                    <a:pt x="566" y="353"/>
                  </a:lnTo>
                  <a:lnTo>
                    <a:pt x="566" y="359"/>
                  </a:lnTo>
                  <a:lnTo>
                    <a:pt x="564" y="359"/>
                  </a:lnTo>
                  <a:lnTo>
                    <a:pt x="564" y="359"/>
                  </a:lnTo>
                  <a:lnTo>
                    <a:pt x="558" y="359"/>
                  </a:lnTo>
                  <a:lnTo>
                    <a:pt x="558" y="359"/>
                  </a:lnTo>
                  <a:lnTo>
                    <a:pt x="554" y="374"/>
                  </a:lnTo>
                  <a:lnTo>
                    <a:pt x="539" y="382"/>
                  </a:lnTo>
                  <a:lnTo>
                    <a:pt x="539" y="382"/>
                  </a:lnTo>
                  <a:lnTo>
                    <a:pt x="539" y="382"/>
                  </a:lnTo>
                  <a:lnTo>
                    <a:pt x="531" y="368"/>
                  </a:lnTo>
                  <a:lnTo>
                    <a:pt x="537" y="355"/>
                  </a:lnTo>
                  <a:lnTo>
                    <a:pt x="550" y="341"/>
                  </a:lnTo>
                  <a:lnTo>
                    <a:pt x="550" y="332"/>
                  </a:lnTo>
                  <a:lnTo>
                    <a:pt x="556" y="326"/>
                  </a:lnTo>
                  <a:lnTo>
                    <a:pt x="569" y="324"/>
                  </a:lnTo>
                  <a:lnTo>
                    <a:pt x="583" y="318"/>
                  </a:lnTo>
                  <a:lnTo>
                    <a:pt x="587" y="303"/>
                  </a:lnTo>
                  <a:lnTo>
                    <a:pt x="587" y="297"/>
                  </a:lnTo>
                  <a:lnTo>
                    <a:pt x="593" y="289"/>
                  </a:lnTo>
                  <a:lnTo>
                    <a:pt x="595" y="289"/>
                  </a:lnTo>
                  <a:lnTo>
                    <a:pt x="595" y="289"/>
                  </a:lnTo>
                  <a:lnTo>
                    <a:pt x="602" y="295"/>
                  </a:lnTo>
                  <a:lnTo>
                    <a:pt x="610" y="301"/>
                  </a:lnTo>
                  <a:lnTo>
                    <a:pt x="614" y="287"/>
                  </a:lnTo>
                  <a:lnTo>
                    <a:pt x="616" y="289"/>
                  </a:lnTo>
                  <a:lnTo>
                    <a:pt x="616" y="287"/>
                  </a:lnTo>
                  <a:lnTo>
                    <a:pt x="622" y="293"/>
                  </a:lnTo>
                  <a:lnTo>
                    <a:pt x="622" y="287"/>
                  </a:lnTo>
                  <a:lnTo>
                    <a:pt x="622" y="287"/>
                  </a:lnTo>
                  <a:lnTo>
                    <a:pt x="622" y="281"/>
                  </a:lnTo>
                  <a:lnTo>
                    <a:pt x="622" y="274"/>
                  </a:lnTo>
                  <a:lnTo>
                    <a:pt x="622" y="274"/>
                  </a:lnTo>
                  <a:lnTo>
                    <a:pt x="622" y="272"/>
                  </a:lnTo>
                  <a:lnTo>
                    <a:pt x="627" y="266"/>
                  </a:lnTo>
                  <a:lnTo>
                    <a:pt x="627" y="260"/>
                  </a:lnTo>
                  <a:lnTo>
                    <a:pt x="627" y="245"/>
                  </a:lnTo>
                  <a:lnTo>
                    <a:pt x="627" y="239"/>
                  </a:lnTo>
                  <a:lnTo>
                    <a:pt x="633" y="231"/>
                  </a:lnTo>
                  <a:lnTo>
                    <a:pt x="633" y="225"/>
                  </a:lnTo>
                  <a:lnTo>
                    <a:pt x="637" y="210"/>
                  </a:lnTo>
                  <a:lnTo>
                    <a:pt x="645" y="204"/>
                  </a:lnTo>
                  <a:lnTo>
                    <a:pt x="656" y="189"/>
                  </a:lnTo>
                  <a:lnTo>
                    <a:pt x="649" y="183"/>
                  </a:lnTo>
                  <a:lnTo>
                    <a:pt x="649" y="183"/>
                  </a:lnTo>
                  <a:lnTo>
                    <a:pt x="643" y="183"/>
                  </a:lnTo>
                  <a:lnTo>
                    <a:pt x="637" y="183"/>
                  </a:lnTo>
                  <a:lnTo>
                    <a:pt x="629" y="177"/>
                  </a:lnTo>
                  <a:lnTo>
                    <a:pt x="614" y="179"/>
                  </a:lnTo>
                  <a:lnTo>
                    <a:pt x="602" y="173"/>
                  </a:lnTo>
                  <a:lnTo>
                    <a:pt x="593" y="166"/>
                  </a:lnTo>
                  <a:lnTo>
                    <a:pt x="593" y="166"/>
                  </a:lnTo>
                  <a:lnTo>
                    <a:pt x="593" y="166"/>
                  </a:lnTo>
                  <a:lnTo>
                    <a:pt x="585" y="152"/>
                  </a:lnTo>
                  <a:lnTo>
                    <a:pt x="579" y="141"/>
                  </a:lnTo>
                  <a:lnTo>
                    <a:pt x="579" y="141"/>
                  </a:lnTo>
                  <a:lnTo>
                    <a:pt x="579" y="141"/>
                  </a:lnTo>
                  <a:lnTo>
                    <a:pt x="573" y="139"/>
                  </a:lnTo>
                  <a:lnTo>
                    <a:pt x="564" y="139"/>
                  </a:lnTo>
                  <a:lnTo>
                    <a:pt x="560" y="137"/>
                  </a:lnTo>
                  <a:lnTo>
                    <a:pt x="552" y="135"/>
                  </a:lnTo>
                  <a:lnTo>
                    <a:pt x="550" y="135"/>
                  </a:lnTo>
                  <a:lnTo>
                    <a:pt x="544" y="137"/>
                  </a:lnTo>
                  <a:lnTo>
                    <a:pt x="537" y="144"/>
                  </a:lnTo>
                  <a:lnTo>
                    <a:pt x="537" y="137"/>
                  </a:lnTo>
                  <a:lnTo>
                    <a:pt x="529" y="131"/>
                  </a:lnTo>
                  <a:lnTo>
                    <a:pt x="521" y="125"/>
                  </a:lnTo>
                  <a:lnTo>
                    <a:pt x="515" y="125"/>
                  </a:lnTo>
                  <a:lnTo>
                    <a:pt x="515" y="123"/>
                  </a:lnTo>
                  <a:lnTo>
                    <a:pt x="515" y="123"/>
                  </a:lnTo>
                  <a:lnTo>
                    <a:pt x="515" y="119"/>
                  </a:lnTo>
                  <a:lnTo>
                    <a:pt x="508" y="112"/>
                  </a:lnTo>
                  <a:lnTo>
                    <a:pt x="508" y="110"/>
                  </a:lnTo>
                  <a:lnTo>
                    <a:pt x="506" y="110"/>
                  </a:lnTo>
                  <a:lnTo>
                    <a:pt x="506" y="104"/>
                  </a:lnTo>
                  <a:lnTo>
                    <a:pt x="500" y="98"/>
                  </a:lnTo>
                  <a:lnTo>
                    <a:pt x="500" y="92"/>
                  </a:lnTo>
                  <a:lnTo>
                    <a:pt x="492" y="92"/>
                  </a:lnTo>
                  <a:lnTo>
                    <a:pt x="492" y="100"/>
                  </a:lnTo>
                  <a:lnTo>
                    <a:pt x="486" y="100"/>
                  </a:lnTo>
                  <a:lnTo>
                    <a:pt x="479" y="100"/>
                  </a:lnTo>
                  <a:lnTo>
                    <a:pt x="471" y="94"/>
                  </a:lnTo>
                  <a:lnTo>
                    <a:pt x="471" y="94"/>
                  </a:lnTo>
                  <a:lnTo>
                    <a:pt x="471" y="92"/>
                  </a:lnTo>
                  <a:lnTo>
                    <a:pt x="477" y="85"/>
                  </a:lnTo>
                  <a:lnTo>
                    <a:pt x="477" y="79"/>
                  </a:lnTo>
                  <a:lnTo>
                    <a:pt x="475" y="67"/>
                  </a:lnTo>
                  <a:lnTo>
                    <a:pt x="469" y="67"/>
                  </a:lnTo>
                  <a:lnTo>
                    <a:pt x="463" y="67"/>
                  </a:lnTo>
                  <a:lnTo>
                    <a:pt x="456" y="67"/>
                  </a:lnTo>
                  <a:lnTo>
                    <a:pt x="448" y="54"/>
                  </a:lnTo>
                  <a:lnTo>
                    <a:pt x="448" y="54"/>
                  </a:lnTo>
                  <a:lnTo>
                    <a:pt x="448" y="52"/>
                  </a:lnTo>
                  <a:lnTo>
                    <a:pt x="448" y="48"/>
                  </a:lnTo>
                  <a:lnTo>
                    <a:pt x="440" y="48"/>
                  </a:lnTo>
                  <a:lnTo>
                    <a:pt x="434" y="48"/>
                  </a:lnTo>
                  <a:lnTo>
                    <a:pt x="434" y="48"/>
                  </a:lnTo>
                  <a:lnTo>
                    <a:pt x="434" y="48"/>
                  </a:lnTo>
                  <a:lnTo>
                    <a:pt x="434" y="40"/>
                  </a:lnTo>
                  <a:lnTo>
                    <a:pt x="432" y="36"/>
                  </a:lnTo>
                  <a:lnTo>
                    <a:pt x="425" y="36"/>
                  </a:lnTo>
                  <a:lnTo>
                    <a:pt x="419" y="36"/>
                  </a:lnTo>
                  <a:lnTo>
                    <a:pt x="419" y="34"/>
                  </a:lnTo>
                  <a:lnTo>
                    <a:pt x="419" y="34"/>
                  </a:lnTo>
                  <a:lnTo>
                    <a:pt x="419" y="29"/>
                  </a:lnTo>
                  <a:lnTo>
                    <a:pt x="411" y="23"/>
                  </a:lnTo>
                  <a:lnTo>
                    <a:pt x="411" y="21"/>
                  </a:lnTo>
                  <a:lnTo>
                    <a:pt x="411" y="21"/>
                  </a:lnTo>
                  <a:lnTo>
                    <a:pt x="411" y="15"/>
                  </a:lnTo>
                  <a:lnTo>
                    <a:pt x="411" y="7"/>
                  </a:lnTo>
                  <a:lnTo>
                    <a:pt x="409" y="0"/>
                  </a:lnTo>
                  <a:lnTo>
                    <a:pt x="396" y="2"/>
                  </a:lnTo>
                  <a:lnTo>
                    <a:pt x="390" y="2"/>
                  </a:lnTo>
                  <a:lnTo>
                    <a:pt x="382" y="2"/>
                  </a:lnTo>
                  <a:lnTo>
                    <a:pt x="376" y="2"/>
                  </a:lnTo>
                  <a:lnTo>
                    <a:pt x="369" y="4"/>
                  </a:lnTo>
                  <a:lnTo>
                    <a:pt x="363" y="11"/>
                  </a:lnTo>
                  <a:lnTo>
                    <a:pt x="363" y="17"/>
                  </a:lnTo>
                  <a:lnTo>
                    <a:pt x="363" y="23"/>
                  </a:lnTo>
                  <a:lnTo>
                    <a:pt x="357" y="31"/>
                  </a:lnTo>
                  <a:lnTo>
                    <a:pt x="357" y="38"/>
                  </a:lnTo>
                  <a:lnTo>
                    <a:pt x="359" y="52"/>
                  </a:lnTo>
                  <a:lnTo>
                    <a:pt x="359" y="58"/>
                  </a:lnTo>
                  <a:lnTo>
                    <a:pt x="353" y="60"/>
                  </a:lnTo>
                  <a:lnTo>
                    <a:pt x="344" y="60"/>
                  </a:lnTo>
                  <a:lnTo>
                    <a:pt x="338" y="67"/>
                  </a:lnTo>
                  <a:lnTo>
                    <a:pt x="332" y="67"/>
                  </a:lnTo>
                  <a:lnTo>
                    <a:pt x="320" y="75"/>
                  </a:lnTo>
                  <a:lnTo>
                    <a:pt x="305" y="83"/>
                  </a:lnTo>
                  <a:lnTo>
                    <a:pt x="293" y="83"/>
                  </a:lnTo>
                  <a:lnTo>
                    <a:pt x="278" y="85"/>
                  </a:lnTo>
                  <a:lnTo>
                    <a:pt x="278" y="92"/>
                  </a:lnTo>
                  <a:lnTo>
                    <a:pt x="286" y="92"/>
                  </a:lnTo>
                  <a:lnTo>
                    <a:pt x="299" y="98"/>
                  </a:lnTo>
                  <a:lnTo>
                    <a:pt x="307" y="104"/>
                  </a:lnTo>
                  <a:lnTo>
                    <a:pt x="301" y="104"/>
                  </a:lnTo>
                  <a:lnTo>
                    <a:pt x="301" y="112"/>
                  </a:lnTo>
                  <a:lnTo>
                    <a:pt x="286" y="104"/>
                  </a:lnTo>
                  <a:lnTo>
                    <a:pt x="272" y="106"/>
                  </a:lnTo>
                  <a:lnTo>
                    <a:pt x="259" y="106"/>
                  </a:lnTo>
                  <a:lnTo>
                    <a:pt x="259" y="100"/>
                  </a:lnTo>
                  <a:lnTo>
                    <a:pt x="245" y="102"/>
                  </a:lnTo>
                  <a:lnTo>
                    <a:pt x="230" y="96"/>
                  </a:lnTo>
                  <a:lnTo>
                    <a:pt x="216" y="90"/>
                  </a:lnTo>
                  <a:lnTo>
                    <a:pt x="218" y="96"/>
                  </a:lnTo>
                  <a:lnTo>
                    <a:pt x="203" y="90"/>
                  </a:lnTo>
                  <a:lnTo>
                    <a:pt x="210" y="83"/>
                  </a:lnTo>
                  <a:lnTo>
                    <a:pt x="201" y="77"/>
                  </a:lnTo>
                  <a:lnTo>
                    <a:pt x="201" y="71"/>
                  </a:lnTo>
                  <a:lnTo>
                    <a:pt x="208" y="63"/>
                  </a:lnTo>
                  <a:lnTo>
                    <a:pt x="201" y="63"/>
                  </a:lnTo>
                  <a:lnTo>
                    <a:pt x="195" y="65"/>
                  </a:lnTo>
                  <a:lnTo>
                    <a:pt x="187" y="58"/>
                  </a:lnTo>
                  <a:lnTo>
                    <a:pt x="181" y="58"/>
                  </a:lnTo>
                  <a:lnTo>
                    <a:pt x="181" y="65"/>
                  </a:lnTo>
                  <a:lnTo>
                    <a:pt x="174" y="73"/>
                  </a:lnTo>
                  <a:lnTo>
                    <a:pt x="174" y="85"/>
                  </a:lnTo>
                  <a:lnTo>
                    <a:pt x="174" y="92"/>
                  </a:lnTo>
                  <a:lnTo>
                    <a:pt x="183" y="106"/>
                  </a:lnTo>
                  <a:lnTo>
                    <a:pt x="176" y="112"/>
                  </a:lnTo>
                  <a:lnTo>
                    <a:pt x="176" y="121"/>
                  </a:lnTo>
                  <a:lnTo>
                    <a:pt x="179" y="127"/>
                  </a:lnTo>
                  <a:lnTo>
                    <a:pt x="185" y="133"/>
                  </a:lnTo>
                  <a:lnTo>
                    <a:pt x="187" y="139"/>
                  </a:lnTo>
                  <a:lnTo>
                    <a:pt x="172" y="141"/>
                  </a:lnTo>
                  <a:lnTo>
                    <a:pt x="164" y="135"/>
                  </a:lnTo>
                  <a:lnTo>
                    <a:pt x="158" y="135"/>
                  </a:lnTo>
                  <a:lnTo>
                    <a:pt x="152" y="135"/>
                  </a:lnTo>
                  <a:lnTo>
                    <a:pt x="158" y="127"/>
                  </a:lnTo>
                  <a:lnTo>
                    <a:pt x="143" y="129"/>
                  </a:lnTo>
                  <a:lnTo>
                    <a:pt x="131" y="129"/>
                  </a:lnTo>
                  <a:lnTo>
                    <a:pt x="122" y="125"/>
                  </a:lnTo>
                  <a:lnTo>
                    <a:pt x="122" y="129"/>
                  </a:lnTo>
                  <a:lnTo>
                    <a:pt x="110" y="131"/>
                  </a:lnTo>
                  <a:lnTo>
                    <a:pt x="110" y="125"/>
                  </a:lnTo>
                  <a:lnTo>
                    <a:pt x="108" y="110"/>
                  </a:lnTo>
                  <a:lnTo>
                    <a:pt x="102" y="110"/>
                  </a:lnTo>
                  <a:lnTo>
                    <a:pt x="96" y="112"/>
                  </a:lnTo>
                  <a:lnTo>
                    <a:pt x="93" y="106"/>
                  </a:lnTo>
                  <a:lnTo>
                    <a:pt x="81" y="98"/>
                  </a:lnTo>
                  <a:lnTo>
                    <a:pt x="73" y="106"/>
                  </a:lnTo>
                  <a:lnTo>
                    <a:pt x="75" y="112"/>
                  </a:lnTo>
                  <a:lnTo>
                    <a:pt x="60" y="114"/>
                  </a:lnTo>
                  <a:lnTo>
                    <a:pt x="60" y="108"/>
                  </a:lnTo>
                  <a:lnTo>
                    <a:pt x="46" y="108"/>
                  </a:lnTo>
                  <a:lnTo>
                    <a:pt x="40" y="108"/>
                  </a:lnTo>
                  <a:lnTo>
                    <a:pt x="31" y="102"/>
                  </a:lnTo>
                  <a:lnTo>
                    <a:pt x="25" y="110"/>
                  </a:lnTo>
                  <a:lnTo>
                    <a:pt x="19" y="110"/>
                  </a:lnTo>
                  <a:lnTo>
                    <a:pt x="13" y="110"/>
                  </a:lnTo>
                  <a:lnTo>
                    <a:pt x="6" y="112"/>
                  </a:lnTo>
                  <a:lnTo>
                    <a:pt x="6" y="119"/>
                  </a:lnTo>
                  <a:lnTo>
                    <a:pt x="13" y="117"/>
                  </a:lnTo>
                  <a:lnTo>
                    <a:pt x="19" y="117"/>
                  </a:lnTo>
                  <a:lnTo>
                    <a:pt x="25" y="117"/>
                  </a:lnTo>
                  <a:lnTo>
                    <a:pt x="27" y="123"/>
                  </a:lnTo>
                  <a:lnTo>
                    <a:pt x="27" y="131"/>
                  </a:lnTo>
                  <a:lnTo>
                    <a:pt x="21" y="131"/>
                  </a:lnTo>
                  <a:lnTo>
                    <a:pt x="21" y="137"/>
                  </a:lnTo>
                  <a:lnTo>
                    <a:pt x="15" y="137"/>
                  </a:lnTo>
                  <a:lnTo>
                    <a:pt x="6" y="137"/>
                  </a:lnTo>
                  <a:lnTo>
                    <a:pt x="0" y="146"/>
                  </a:lnTo>
                  <a:lnTo>
                    <a:pt x="8" y="146"/>
                  </a:lnTo>
                  <a:lnTo>
                    <a:pt x="15" y="152"/>
                  </a:lnTo>
                  <a:lnTo>
                    <a:pt x="23" y="164"/>
                  </a:lnTo>
                  <a:lnTo>
                    <a:pt x="23" y="158"/>
                  </a:lnTo>
                  <a:lnTo>
                    <a:pt x="37" y="164"/>
                  </a:lnTo>
                  <a:lnTo>
                    <a:pt x="35" y="158"/>
                  </a:lnTo>
                  <a:lnTo>
                    <a:pt x="42" y="156"/>
                  </a:lnTo>
                  <a:lnTo>
                    <a:pt x="44" y="164"/>
                  </a:lnTo>
                  <a:lnTo>
                    <a:pt x="58" y="177"/>
                  </a:lnTo>
                  <a:lnTo>
                    <a:pt x="64" y="175"/>
                  </a:lnTo>
                  <a:lnTo>
                    <a:pt x="66" y="183"/>
                  </a:lnTo>
                  <a:lnTo>
                    <a:pt x="73" y="181"/>
                  </a:lnTo>
                  <a:lnTo>
                    <a:pt x="73" y="189"/>
                  </a:lnTo>
                  <a:lnTo>
                    <a:pt x="73" y="195"/>
                  </a:lnTo>
                  <a:lnTo>
                    <a:pt x="87" y="195"/>
                  </a:lnTo>
                  <a:lnTo>
                    <a:pt x="100" y="193"/>
                  </a:lnTo>
                  <a:lnTo>
                    <a:pt x="93" y="202"/>
                  </a:lnTo>
                  <a:lnTo>
                    <a:pt x="102" y="200"/>
                  </a:lnTo>
                  <a:lnTo>
                    <a:pt x="108" y="206"/>
                  </a:lnTo>
                  <a:lnTo>
                    <a:pt x="102" y="220"/>
                  </a:lnTo>
                  <a:lnTo>
                    <a:pt x="108" y="220"/>
                  </a:lnTo>
                  <a:lnTo>
                    <a:pt x="116" y="227"/>
                  </a:lnTo>
                  <a:lnTo>
                    <a:pt x="116" y="233"/>
                  </a:lnTo>
                  <a:lnTo>
                    <a:pt x="122" y="233"/>
                  </a:lnTo>
                  <a:lnTo>
                    <a:pt x="125" y="239"/>
                  </a:lnTo>
                  <a:lnTo>
                    <a:pt x="112" y="254"/>
                  </a:lnTo>
                  <a:lnTo>
                    <a:pt x="112" y="262"/>
                  </a:lnTo>
                  <a:lnTo>
                    <a:pt x="120" y="274"/>
                  </a:lnTo>
                  <a:lnTo>
                    <a:pt x="127" y="274"/>
                  </a:lnTo>
                  <a:lnTo>
                    <a:pt x="127" y="287"/>
                  </a:lnTo>
                  <a:lnTo>
                    <a:pt x="135" y="295"/>
                  </a:lnTo>
                  <a:lnTo>
                    <a:pt x="135" y="301"/>
                  </a:lnTo>
                  <a:lnTo>
                    <a:pt x="149" y="305"/>
                  </a:lnTo>
                  <a:lnTo>
                    <a:pt x="156" y="299"/>
                  </a:lnTo>
                  <a:lnTo>
                    <a:pt x="156" y="305"/>
                  </a:lnTo>
                  <a:lnTo>
                    <a:pt x="158" y="314"/>
                  </a:lnTo>
                  <a:lnTo>
                    <a:pt x="152" y="320"/>
                  </a:lnTo>
                  <a:lnTo>
                    <a:pt x="158" y="320"/>
                  </a:lnTo>
                  <a:lnTo>
                    <a:pt x="152" y="326"/>
                  </a:lnTo>
                  <a:lnTo>
                    <a:pt x="152" y="341"/>
                  </a:lnTo>
                  <a:lnTo>
                    <a:pt x="152" y="347"/>
                  </a:lnTo>
                  <a:lnTo>
                    <a:pt x="145" y="355"/>
                  </a:lnTo>
                  <a:lnTo>
                    <a:pt x="147" y="362"/>
                  </a:lnTo>
                  <a:lnTo>
                    <a:pt x="154" y="362"/>
                  </a:lnTo>
                  <a:lnTo>
                    <a:pt x="154" y="368"/>
                  </a:lnTo>
                  <a:lnTo>
                    <a:pt x="154" y="374"/>
                  </a:lnTo>
                  <a:lnTo>
                    <a:pt x="162" y="380"/>
                  </a:lnTo>
                  <a:lnTo>
                    <a:pt x="162" y="389"/>
                  </a:lnTo>
                  <a:lnTo>
                    <a:pt x="164" y="401"/>
                  </a:lnTo>
                  <a:lnTo>
                    <a:pt x="164" y="407"/>
                  </a:lnTo>
                  <a:lnTo>
                    <a:pt x="156" y="403"/>
                  </a:lnTo>
                  <a:lnTo>
                    <a:pt x="156" y="395"/>
                  </a:lnTo>
                  <a:lnTo>
                    <a:pt x="156" y="389"/>
                  </a:lnTo>
                  <a:lnTo>
                    <a:pt x="147" y="382"/>
                  </a:lnTo>
                  <a:lnTo>
                    <a:pt x="147" y="376"/>
                  </a:lnTo>
                  <a:lnTo>
                    <a:pt x="141" y="370"/>
                  </a:lnTo>
                  <a:lnTo>
                    <a:pt x="139" y="362"/>
                  </a:lnTo>
                  <a:lnTo>
                    <a:pt x="133" y="370"/>
                  </a:lnTo>
                  <a:lnTo>
                    <a:pt x="135" y="391"/>
                  </a:lnTo>
                  <a:lnTo>
                    <a:pt x="135" y="397"/>
                  </a:lnTo>
                  <a:lnTo>
                    <a:pt x="129" y="405"/>
                  </a:lnTo>
                  <a:lnTo>
                    <a:pt x="131" y="418"/>
                  </a:lnTo>
                  <a:lnTo>
                    <a:pt x="122" y="418"/>
                  </a:lnTo>
                  <a:lnTo>
                    <a:pt x="137" y="424"/>
                  </a:lnTo>
                  <a:lnTo>
                    <a:pt x="131" y="430"/>
                  </a:lnTo>
                  <a:lnTo>
                    <a:pt x="118" y="432"/>
                  </a:lnTo>
                  <a:lnTo>
                    <a:pt x="118" y="438"/>
                  </a:lnTo>
                  <a:lnTo>
                    <a:pt x="118" y="447"/>
                  </a:lnTo>
                  <a:lnTo>
                    <a:pt x="112" y="453"/>
                  </a:lnTo>
                  <a:lnTo>
                    <a:pt x="112" y="459"/>
                  </a:lnTo>
                  <a:lnTo>
                    <a:pt x="106" y="461"/>
                  </a:lnTo>
                  <a:lnTo>
                    <a:pt x="106" y="474"/>
                  </a:lnTo>
                  <a:lnTo>
                    <a:pt x="100" y="474"/>
                  </a:lnTo>
                  <a:lnTo>
                    <a:pt x="93" y="482"/>
                  </a:lnTo>
                  <a:lnTo>
                    <a:pt x="93" y="488"/>
                  </a:lnTo>
                  <a:lnTo>
                    <a:pt x="81" y="503"/>
                  </a:lnTo>
                  <a:lnTo>
                    <a:pt x="69" y="517"/>
                  </a:lnTo>
                  <a:lnTo>
                    <a:pt x="69" y="519"/>
                  </a:lnTo>
                  <a:lnTo>
                    <a:pt x="75" y="523"/>
                  </a:lnTo>
                  <a:lnTo>
                    <a:pt x="83" y="530"/>
                  </a:lnTo>
                  <a:lnTo>
                    <a:pt x="83" y="538"/>
                  </a:lnTo>
                  <a:lnTo>
                    <a:pt x="83" y="544"/>
                  </a:lnTo>
                  <a:lnTo>
                    <a:pt x="91" y="544"/>
                  </a:lnTo>
                  <a:lnTo>
                    <a:pt x="98" y="542"/>
                  </a:lnTo>
                  <a:lnTo>
                    <a:pt x="98" y="544"/>
                  </a:lnTo>
                  <a:lnTo>
                    <a:pt x="112" y="555"/>
                  </a:lnTo>
                  <a:lnTo>
                    <a:pt x="112" y="557"/>
                  </a:lnTo>
                  <a:lnTo>
                    <a:pt x="118" y="555"/>
                  </a:lnTo>
                  <a:lnTo>
                    <a:pt x="127" y="569"/>
                  </a:lnTo>
                  <a:lnTo>
                    <a:pt x="133" y="569"/>
                  </a:lnTo>
                  <a:lnTo>
                    <a:pt x="141" y="567"/>
                  </a:lnTo>
                  <a:lnTo>
                    <a:pt x="147" y="573"/>
                  </a:lnTo>
                  <a:lnTo>
                    <a:pt x="154" y="580"/>
                  </a:lnTo>
                  <a:lnTo>
                    <a:pt x="156" y="580"/>
                  </a:lnTo>
                  <a:lnTo>
                    <a:pt x="162" y="586"/>
                  </a:lnTo>
                  <a:lnTo>
                    <a:pt x="170" y="586"/>
                  </a:lnTo>
                  <a:lnTo>
                    <a:pt x="183" y="592"/>
                  </a:lnTo>
                  <a:lnTo>
                    <a:pt x="191" y="592"/>
                  </a:lnTo>
                  <a:lnTo>
                    <a:pt x="191" y="598"/>
                  </a:lnTo>
                  <a:lnTo>
                    <a:pt x="208" y="598"/>
                  </a:lnTo>
                  <a:lnTo>
                    <a:pt x="222" y="592"/>
                  </a:lnTo>
                  <a:lnTo>
                    <a:pt x="230" y="598"/>
                  </a:lnTo>
                  <a:lnTo>
                    <a:pt x="235" y="607"/>
                  </a:lnTo>
                  <a:lnTo>
                    <a:pt x="235" y="615"/>
                  </a:lnTo>
                  <a:lnTo>
                    <a:pt x="241" y="623"/>
                  </a:lnTo>
                  <a:lnTo>
                    <a:pt x="247" y="621"/>
                  </a:lnTo>
                  <a:lnTo>
                    <a:pt x="253" y="621"/>
                  </a:lnTo>
                  <a:lnTo>
                    <a:pt x="255" y="617"/>
                  </a:lnTo>
                  <a:lnTo>
                    <a:pt x="259" y="615"/>
                  </a:lnTo>
                  <a:lnTo>
                    <a:pt x="268" y="611"/>
                  </a:lnTo>
                  <a:lnTo>
                    <a:pt x="274" y="611"/>
                  </a:lnTo>
                  <a:lnTo>
                    <a:pt x="280" y="619"/>
                  </a:lnTo>
                  <a:lnTo>
                    <a:pt x="280" y="629"/>
                  </a:lnTo>
                  <a:lnTo>
                    <a:pt x="278" y="634"/>
                  </a:lnTo>
                  <a:lnTo>
                    <a:pt x="282" y="634"/>
                  </a:lnTo>
                  <a:lnTo>
                    <a:pt x="297" y="631"/>
                  </a:lnTo>
                  <a:lnTo>
                    <a:pt x="303" y="638"/>
                  </a:lnTo>
                  <a:lnTo>
                    <a:pt x="311" y="638"/>
                  </a:lnTo>
                  <a:lnTo>
                    <a:pt x="318" y="638"/>
                  </a:lnTo>
                  <a:lnTo>
                    <a:pt x="324" y="636"/>
                  </a:lnTo>
                  <a:lnTo>
                    <a:pt x="330" y="640"/>
                  </a:lnTo>
                  <a:lnTo>
                    <a:pt x="336" y="634"/>
                  </a:lnTo>
                  <a:lnTo>
                    <a:pt x="336" y="631"/>
                  </a:lnTo>
                  <a:lnTo>
                    <a:pt x="334" y="629"/>
                  </a:lnTo>
                  <a:lnTo>
                    <a:pt x="332" y="627"/>
                  </a:lnTo>
                  <a:lnTo>
                    <a:pt x="330" y="623"/>
                  </a:lnTo>
                  <a:lnTo>
                    <a:pt x="336" y="615"/>
                  </a:lnTo>
                  <a:lnTo>
                    <a:pt x="328" y="609"/>
                  </a:lnTo>
                  <a:lnTo>
                    <a:pt x="334" y="594"/>
                  </a:lnTo>
                  <a:lnTo>
                    <a:pt x="334" y="588"/>
                  </a:lnTo>
                  <a:lnTo>
                    <a:pt x="340" y="582"/>
                  </a:lnTo>
                  <a:lnTo>
                    <a:pt x="349" y="580"/>
                  </a:lnTo>
                  <a:lnTo>
                    <a:pt x="355" y="573"/>
                  </a:lnTo>
                  <a:lnTo>
                    <a:pt x="361" y="573"/>
                  </a:lnTo>
                  <a:lnTo>
                    <a:pt x="367" y="571"/>
                  </a:lnTo>
                  <a:lnTo>
                    <a:pt x="374" y="571"/>
                  </a:lnTo>
                  <a:lnTo>
                    <a:pt x="380" y="565"/>
                  </a:lnTo>
                  <a:lnTo>
                    <a:pt x="388" y="557"/>
                  </a:lnTo>
                  <a:lnTo>
                    <a:pt x="394" y="557"/>
                  </a:lnTo>
                  <a:lnTo>
                    <a:pt x="400" y="563"/>
                  </a:lnTo>
                  <a:lnTo>
                    <a:pt x="409" y="569"/>
                  </a:lnTo>
                  <a:lnTo>
                    <a:pt x="415" y="569"/>
                  </a:lnTo>
                  <a:lnTo>
                    <a:pt x="430" y="567"/>
                  </a:lnTo>
                  <a:lnTo>
                    <a:pt x="430" y="582"/>
                  </a:lnTo>
                  <a:lnTo>
                    <a:pt x="436" y="573"/>
                  </a:lnTo>
                  <a:lnTo>
                    <a:pt x="444" y="573"/>
                  </a:lnTo>
                  <a:lnTo>
                    <a:pt x="450" y="567"/>
                  </a:lnTo>
                  <a:lnTo>
                    <a:pt x="456" y="565"/>
                  </a:lnTo>
                  <a:lnTo>
                    <a:pt x="456" y="573"/>
                  </a:lnTo>
                  <a:lnTo>
                    <a:pt x="459" y="580"/>
                  </a:lnTo>
                  <a:lnTo>
                    <a:pt x="465" y="580"/>
                  </a:lnTo>
                  <a:lnTo>
                    <a:pt x="471" y="580"/>
                  </a:lnTo>
                  <a:lnTo>
                    <a:pt x="471" y="586"/>
                  </a:lnTo>
                  <a:lnTo>
                    <a:pt x="471" y="592"/>
                  </a:lnTo>
                  <a:lnTo>
                    <a:pt x="479" y="584"/>
                  </a:lnTo>
                  <a:lnTo>
                    <a:pt x="486" y="592"/>
                  </a:lnTo>
                  <a:lnTo>
                    <a:pt x="494" y="598"/>
                  </a:lnTo>
                  <a:lnTo>
                    <a:pt x="494" y="604"/>
                  </a:lnTo>
                  <a:lnTo>
                    <a:pt x="500" y="611"/>
                  </a:lnTo>
                  <a:lnTo>
                    <a:pt x="508" y="611"/>
                  </a:lnTo>
                  <a:lnTo>
                    <a:pt x="515" y="611"/>
                  </a:lnTo>
                  <a:lnTo>
                    <a:pt x="521" y="609"/>
                  </a:lnTo>
                  <a:lnTo>
                    <a:pt x="529" y="609"/>
                  </a:lnTo>
                  <a:lnTo>
                    <a:pt x="535" y="609"/>
                  </a:lnTo>
                  <a:lnTo>
                    <a:pt x="542" y="600"/>
                  </a:lnTo>
                  <a:lnTo>
                    <a:pt x="542" y="594"/>
                  </a:lnTo>
                  <a:lnTo>
                    <a:pt x="542" y="588"/>
                  </a:lnTo>
                  <a:lnTo>
                    <a:pt x="548" y="586"/>
                  </a:lnTo>
                  <a:lnTo>
                    <a:pt x="554" y="586"/>
                  </a:lnTo>
                  <a:lnTo>
                    <a:pt x="560" y="586"/>
                  </a:lnTo>
                  <a:lnTo>
                    <a:pt x="560" y="580"/>
                  </a:lnTo>
                  <a:lnTo>
                    <a:pt x="569" y="577"/>
                  </a:lnTo>
                  <a:lnTo>
                    <a:pt x="575" y="577"/>
                  </a:lnTo>
                  <a:lnTo>
                    <a:pt x="575" y="586"/>
                  </a:lnTo>
                  <a:lnTo>
                    <a:pt x="585" y="571"/>
                  </a:lnTo>
                  <a:lnTo>
                    <a:pt x="579" y="575"/>
                  </a:lnTo>
                  <a:lnTo>
                    <a:pt x="585" y="569"/>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1" name="Freeform 47">
              <a:extLst>
                <a:ext uri="{FF2B5EF4-FFF2-40B4-BE49-F238E27FC236}">
                  <a16:creationId xmlns:a16="http://schemas.microsoft.com/office/drawing/2014/main" id="{A4172B6A-F098-D441-841F-1E0E0B2EF66B}"/>
                </a:ext>
              </a:extLst>
            </p:cNvPr>
            <p:cNvSpPr>
              <a:spLocks noEditPoints="1"/>
            </p:cNvSpPr>
            <p:nvPr/>
          </p:nvSpPr>
          <p:spPr bwMode="auto">
            <a:xfrm>
              <a:off x="4084226" y="3945181"/>
              <a:ext cx="365498" cy="375856"/>
            </a:xfrm>
            <a:custGeom>
              <a:avLst/>
              <a:gdLst>
                <a:gd name="T0" fmla="*/ 230 w 247"/>
                <a:gd name="T1" fmla="*/ 89 h 254"/>
                <a:gd name="T2" fmla="*/ 203 w 247"/>
                <a:gd name="T3" fmla="*/ 85 h 254"/>
                <a:gd name="T4" fmla="*/ 195 w 247"/>
                <a:gd name="T5" fmla="*/ 94 h 254"/>
                <a:gd name="T6" fmla="*/ 174 w 247"/>
                <a:gd name="T7" fmla="*/ 73 h 254"/>
                <a:gd name="T8" fmla="*/ 172 w 247"/>
                <a:gd name="T9" fmla="*/ 54 h 254"/>
                <a:gd name="T10" fmla="*/ 180 w 247"/>
                <a:gd name="T11" fmla="*/ 52 h 254"/>
                <a:gd name="T12" fmla="*/ 193 w 247"/>
                <a:gd name="T13" fmla="*/ 44 h 254"/>
                <a:gd name="T14" fmla="*/ 205 w 247"/>
                <a:gd name="T15" fmla="*/ 29 h 254"/>
                <a:gd name="T16" fmla="*/ 226 w 247"/>
                <a:gd name="T17" fmla="*/ 27 h 254"/>
                <a:gd name="T18" fmla="*/ 234 w 247"/>
                <a:gd name="T19" fmla="*/ 21 h 254"/>
                <a:gd name="T20" fmla="*/ 224 w 247"/>
                <a:gd name="T21" fmla="*/ 0 h 254"/>
                <a:gd name="T22" fmla="*/ 211 w 247"/>
                <a:gd name="T23" fmla="*/ 9 h 254"/>
                <a:gd name="T24" fmla="*/ 184 w 247"/>
                <a:gd name="T25" fmla="*/ 11 h 254"/>
                <a:gd name="T26" fmla="*/ 158 w 247"/>
                <a:gd name="T27" fmla="*/ 27 h 254"/>
                <a:gd name="T28" fmla="*/ 160 w 247"/>
                <a:gd name="T29" fmla="*/ 48 h 254"/>
                <a:gd name="T30" fmla="*/ 147 w 247"/>
                <a:gd name="T31" fmla="*/ 54 h 254"/>
                <a:gd name="T32" fmla="*/ 133 w 247"/>
                <a:gd name="T33" fmla="*/ 75 h 254"/>
                <a:gd name="T34" fmla="*/ 112 w 247"/>
                <a:gd name="T35" fmla="*/ 56 h 254"/>
                <a:gd name="T36" fmla="*/ 83 w 247"/>
                <a:gd name="T37" fmla="*/ 46 h 254"/>
                <a:gd name="T38" fmla="*/ 79 w 247"/>
                <a:gd name="T39" fmla="*/ 67 h 254"/>
                <a:gd name="T40" fmla="*/ 72 w 247"/>
                <a:gd name="T41" fmla="*/ 87 h 254"/>
                <a:gd name="T42" fmla="*/ 54 w 247"/>
                <a:gd name="T43" fmla="*/ 102 h 254"/>
                <a:gd name="T44" fmla="*/ 68 w 247"/>
                <a:gd name="T45" fmla="*/ 121 h 254"/>
                <a:gd name="T46" fmla="*/ 89 w 247"/>
                <a:gd name="T47" fmla="*/ 127 h 254"/>
                <a:gd name="T48" fmla="*/ 91 w 247"/>
                <a:gd name="T49" fmla="*/ 141 h 254"/>
                <a:gd name="T50" fmla="*/ 50 w 247"/>
                <a:gd name="T51" fmla="*/ 164 h 254"/>
                <a:gd name="T52" fmla="*/ 37 w 247"/>
                <a:gd name="T53" fmla="*/ 170 h 254"/>
                <a:gd name="T54" fmla="*/ 10 w 247"/>
                <a:gd name="T55" fmla="*/ 181 h 254"/>
                <a:gd name="T56" fmla="*/ 12 w 247"/>
                <a:gd name="T57" fmla="*/ 193 h 254"/>
                <a:gd name="T58" fmla="*/ 27 w 247"/>
                <a:gd name="T59" fmla="*/ 200 h 254"/>
                <a:gd name="T60" fmla="*/ 6 w 247"/>
                <a:gd name="T61" fmla="*/ 208 h 254"/>
                <a:gd name="T62" fmla="*/ 14 w 247"/>
                <a:gd name="T63" fmla="*/ 214 h 254"/>
                <a:gd name="T64" fmla="*/ 14 w 247"/>
                <a:gd name="T65" fmla="*/ 235 h 254"/>
                <a:gd name="T66" fmla="*/ 14 w 247"/>
                <a:gd name="T67" fmla="*/ 241 h 254"/>
                <a:gd name="T68" fmla="*/ 37 w 247"/>
                <a:gd name="T69" fmla="*/ 254 h 254"/>
                <a:gd name="T70" fmla="*/ 64 w 247"/>
                <a:gd name="T71" fmla="*/ 251 h 254"/>
                <a:gd name="T72" fmla="*/ 91 w 247"/>
                <a:gd name="T73" fmla="*/ 249 h 254"/>
                <a:gd name="T74" fmla="*/ 112 w 247"/>
                <a:gd name="T75" fmla="*/ 241 h 254"/>
                <a:gd name="T76" fmla="*/ 124 w 247"/>
                <a:gd name="T77" fmla="*/ 241 h 254"/>
                <a:gd name="T78" fmla="*/ 151 w 247"/>
                <a:gd name="T79" fmla="*/ 233 h 254"/>
                <a:gd name="T80" fmla="*/ 187 w 247"/>
                <a:gd name="T81" fmla="*/ 237 h 254"/>
                <a:gd name="T82" fmla="*/ 205 w 247"/>
                <a:gd name="T83" fmla="*/ 214 h 254"/>
                <a:gd name="T84" fmla="*/ 218 w 247"/>
                <a:gd name="T85" fmla="*/ 200 h 254"/>
                <a:gd name="T86" fmla="*/ 224 w 247"/>
                <a:gd name="T87" fmla="*/ 187 h 254"/>
                <a:gd name="T88" fmla="*/ 230 w 247"/>
                <a:gd name="T89" fmla="*/ 164 h 254"/>
                <a:gd name="T90" fmla="*/ 234 w 247"/>
                <a:gd name="T91" fmla="*/ 137 h 254"/>
                <a:gd name="T92" fmla="*/ 232 w 247"/>
                <a:gd name="T93" fmla="*/ 116 h 254"/>
                <a:gd name="T94" fmla="*/ 247 w 247"/>
                <a:gd name="T95" fmla="*/ 116 h 254"/>
                <a:gd name="T96" fmla="*/ 236 w 247"/>
                <a:gd name="T97" fmla="*/ 104 h 254"/>
                <a:gd name="T98" fmla="*/ 58 w 247"/>
                <a:gd name="T99" fmla="*/ 170 h 254"/>
                <a:gd name="T100" fmla="*/ 58 w 247"/>
                <a:gd name="T101" fmla="*/ 164 h 254"/>
                <a:gd name="T102" fmla="*/ 79 w 247"/>
                <a:gd name="T103" fmla="*/ 1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7" h="254">
                  <a:moveTo>
                    <a:pt x="236" y="104"/>
                  </a:moveTo>
                  <a:lnTo>
                    <a:pt x="230" y="98"/>
                  </a:lnTo>
                  <a:lnTo>
                    <a:pt x="230" y="89"/>
                  </a:lnTo>
                  <a:lnTo>
                    <a:pt x="216" y="83"/>
                  </a:lnTo>
                  <a:lnTo>
                    <a:pt x="207" y="85"/>
                  </a:lnTo>
                  <a:lnTo>
                    <a:pt x="203" y="85"/>
                  </a:lnTo>
                  <a:lnTo>
                    <a:pt x="197" y="92"/>
                  </a:lnTo>
                  <a:lnTo>
                    <a:pt x="197" y="92"/>
                  </a:lnTo>
                  <a:lnTo>
                    <a:pt x="195" y="94"/>
                  </a:lnTo>
                  <a:lnTo>
                    <a:pt x="189" y="85"/>
                  </a:lnTo>
                  <a:lnTo>
                    <a:pt x="180" y="79"/>
                  </a:lnTo>
                  <a:lnTo>
                    <a:pt x="174" y="73"/>
                  </a:lnTo>
                  <a:lnTo>
                    <a:pt x="166" y="67"/>
                  </a:lnTo>
                  <a:lnTo>
                    <a:pt x="172" y="60"/>
                  </a:lnTo>
                  <a:lnTo>
                    <a:pt x="172" y="54"/>
                  </a:lnTo>
                  <a:lnTo>
                    <a:pt x="174" y="52"/>
                  </a:lnTo>
                  <a:lnTo>
                    <a:pt x="174" y="52"/>
                  </a:lnTo>
                  <a:lnTo>
                    <a:pt x="180" y="52"/>
                  </a:lnTo>
                  <a:lnTo>
                    <a:pt x="187" y="58"/>
                  </a:lnTo>
                  <a:lnTo>
                    <a:pt x="193" y="52"/>
                  </a:lnTo>
                  <a:lnTo>
                    <a:pt x="193" y="44"/>
                  </a:lnTo>
                  <a:lnTo>
                    <a:pt x="199" y="38"/>
                  </a:lnTo>
                  <a:lnTo>
                    <a:pt x="205" y="29"/>
                  </a:lnTo>
                  <a:lnTo>
                    <a:pt x="205" y="29"/>
                  </a:lnTo>
                  <a:lnTo>
                    <a:pt x="205" y="29"/>
                  </a:lnTo>
                  <a:lnTo>
                    <a:pt x="220" y="29"/>
                  </a:lnTo>
                  <a:lnTo>
                    <a:pt x="226" y="27"/>
                  </a:lnTo>
                  <a:lnTo>
                    <a:pt x="220" y="23"/>
                  </a:lnTo>
                  <a:lnTo>
                    <a:pt x="226" y="21"/>
                  </a:lnTo>
                  <a:lnTo>
                    <a:pt x="234" y="21"/>
                  </a:lnTo>
                  <a:lnTo>
                    <a:pt x="238" y="13"/>
                  </a:lnTo>
                  <a:lnTo>
                    <a:pt x="232" y="9"/>
                  </a:lnTo>
                  <a:lnTo>
                    <a:pt x="224" y="0"/>
                  </a:lnTo>
                  <a:lnTo>
                    <a:pt x="226" y="9"/>
                  </a:lnTo>
                  <a:lnTo>
                    <a:pt x="218" y="9"/>
                  </a:lnTo>
                  <a:lnTo>
                    <a:pt x="211" y="9"/>
                  </a:lnTo>
                  <a:lnTo>
                    <a:pt x="205" y="11"/>
                  </a:lnTo>
                  <a:lnTo>
                    <a:pt x="191" y="2"/>
                  </a:lnTo>
                  <a:lnTo>
                    <a:pt x="184" y="11"/>
                  </a:lnTo>
                  <a:lnTo>
                    <a:pt x="170" y="13"/>
                  </a:lnTo>
                  <a:lnTo>
                    <a:pt x="164" y="19"/>
                  </a:lnTo>
                  <a:lnTo>
                    <a:pt x="158" y="27"/>
                  </a:lnTo>
                  <a:lnTo>
                    <a:pt x="139" y="33"/>
                  </a:lnTo>
                  <a:lnTo>
                    <a:pt x="145" y="40"/>
                  </a:lnTo>
                  <a:lnTo>
                    <a:pt x="160" y="48"/>
                  </a:lnTo>
                  <a:lnTo>
                    <a:pt x="166" y="46"/>
                  </a:lnTo>
                  <a:lnTo>
                    <a:pt x="160" y="54"/>
                  </a:lnTo>
                  <a:lnTo>
                    <a:pt x="147" y="54"/>
                  </a:lnTo>
                  <a:lnTo>
                    <a:pt x="147" y="60"/>
                  </a:lnTo>
                  <a:lnTo>
                    <a:pt x="147" y="69"/>
                  </a:lnTo>
                  <a:lnTo>
                    <a:pt x="133" y="75"/>
                  </a:lnTo>
                  <a:lnTo>
                    <a:pt x="126" y="69"/>
                  </a:lnTo>
                  <a:lnTo>
                    <a:pt x="112" y="65"/>
                  </a:lnTo>
                  <a:lnTo>
                    <a:pt x="112" y="56"/>
                  </a:lnTo>
                  <a:lnTo>
                    <a:pt x="104" y="50"/>
                  </a:lnTo>
                  <a:lnTo>
                    <a:pt x="97" y="44"/>
                  </a:lnTo>
                  <a:lnTo>
                    <a:pt x="83" y="46"/>
                  </a:lnTo>
                  <a:lnTo>
                    <a:pt x="79" y="58"/>
                  </a:lnTo>
                  <a:lnTo>
                    <a:pt x="70" y="60"/>
                  </a:lnTo>
                  <a:lnTo>
                    <a:pt x="79" y="67"/>
                  </a:lnTo>
                  <a:lnTo>
                    <a:pt x="79" y="73"/>
                  </a:lnTo>
                  <a:lnTo>
                    <a:pt x="79" y="79"/>
                  </a:lnTo>
                  <a:lnTo>
                    <a:pt x="72" y="87"/>
                  </a:lnTo>
                  <a:lnTo>
                    <a:pt x="66" y="94"/>
                  </a:lnTo>
                  <a:lnTo>
                    <a:pt x="60" y="96"/>
                  </a:lnTo>
                  <a:lnTo>
                    <a:pt x="54" y="102"/>
                  </a:lnTo>
                  <a:lnTo>
                    <a:pt x="60" y="116"/>
                  </a:lnTo>
                  <a:lnTo>
                    <a:pt x="62" y="123"/>
                  </a:lnTo>
                  <a:lnTo>
                    <a:pt x="68" y="121"/>
                  </a:lnTo>
                  <a:lnTo>
                    <a:pt x="70" y="135"/>
                  </a:lnTo>
                  <a:lnTo>
                    <a:pt x="77" y="129"/>
                  </a:lnTo>
                  <a:lnTo>
                    <a:pt x="89" y="127"/>
                  </a:lnTo>
                  <a:lnTo>
                    <a:pt x="95" y="127"/>
                  </a:lnTo>
                  <a:lnTo>
                    <a:pt x="97" y="133"/>
                  </a:lnTo>
                  <a:lnTo>
                    <a:pt x="91" y="141"/>
                  </a:lnTo>
                  <a:lnTo>
                    <a:pt x="83" y="141"/>
                  </a:lnTo>
                  <a:lnTo>
                    <a:pt x="64" y="150"/>
                  </a:lnTo>
                  <a:lnTo>
                    <a:pt x="50" y="164"/>
                  </a:lnTo>
                  <a:lnTo>
                    <a:pt x="37" y="164"/>
                  </a:lnTo>
                  <a:lnTo>
                    <a:pt x="45" y="170"/>
                  </a:lnTo>
                  <a:lnTo>
                    <a:pt x="37" y="170"/>
                  </a:lnTo>
                  <a:lnTo>
                    <a:pt x="37" y="179"/>
                  </a:lnTo>
                  <a:lnTo>
                    <a:pt x="16" y="181"/>
                  </a:lnTo>
                  <a:lnTo>
                    <a:pt x="10" y="181"/>
                  </a:lnTo>
                  <a:lnTo>
                    <a:pt x="4" y="187"/>
                  </a:lnTo>
                  <a:lnTo>
                    <a:pt x="4" y="195"/>
                  </a:lnTo>
                  <a:lnTo>
                    <a:pt x="12" y="193"/>
                  </a:lnTo>
                  <a:lnTo>
                    <a:pt x="25" y="193"/>
                  </a:lnTo>
                  <a:lnTo>
                    <a:pt x="33" y="200"/>
                  </a:lnTo>
                  <a:lnTo>
                    <a:pt x="27" y="200"/>
                  </a:lnTo>
                  <a:lnTo>
                    <a:pt x="19" y="202"/>
                  </a:lnTo>
                  <a:lnTo>
                    <a:pt x="12" y="202"/>
                  </a:lnTo>
                  <a:lnTo>
                    <a:pt x="6" y="208"/>
                  </a:lnTo>
                  <a:lnTo>
                    <a:pt x="0" y="216"/>
                  </a:lnTo>
                  <a:lnTo>
                    <a:pt x="6" y="222"/>
                  </a:lnTo>
                  <a:lnTo>
                    <a:pt x="14" y="214"/>
                  </a:lnTo>
                  <a:lnTo>
                    <a:pt x="21" y="220"/>
                  </a:lnTo>
                  <a:lnTo>
                    <a:pt x="14" y="229"/>
                  </a:lnTo>
                  <a:lnTo>
                    <a:pt x="14" y="235"/>
                  </a:lnTo>
                  <a:lnTo>
                    <a:pt x="21" y="235"/>
                  </a:lnTo>
                  <a:lnTo>
                    <a:pt x="29" y="235"/>
                  </a:lnTo>
                  <a:lnTo>
                    <a:pt x="14" y="241"/>
                  </a:lnTo>
                  <a:lnTo>
                    <a:pt x="35" y="241"/>
                  </a:lnTo>
                  <a:lnTo>
                    <a:pt x="37" y="247"/>
                  </a:lnTo>
                  <a:lnTo>
                    <a:pt x="37" y="254"/>
                  </a:lnTo>
                  <a:lnTo>
                    <a:pt x="50" y="245"/>
                  </a:lnTo>
                  <a:lnTo>
                    <a:pt x="56" y="245"/>
                  </a:lnTo>
                  <a:lnTo>
                    <a:pt x="64" y="251"/>
                  </a:lnTo>
                  <a:lnTo>
                    <a:pt x="79" y="251"/>
                  </a:lnTo>
                  <a:lnTo>
                    <a:pt x="83" y="243"/>
                  </a:lnTo>
                  <a:lnTo>
                    <a:pt x="91" y="249"/>
                  </a:lnTo>
                  <a:lnTo>
                    <a:pt x="106" y="249"/>
                  </a:lnTo>
                  <a:lnTo>
                    <a:pt x="104" y="243"/>
                  </a:lnTo>
                  <a:lnTo>
                    <a:pt x="112" y="241"/>
                  </a:lnTo>
                  <a:lnTo>
                    <a:pt x="118" y="235"/>
                  </a:lnTo>
                  <a:lnTo>
                    <a:pt x="118" y="241"/>
                  </a:lnTo>
                  <a:lnTo>
                    <a:pt x="124" y="241"/>
                  </a:lnTo>
                  <a:lnTo>
                    <a:pt x="131" y="233"/>
                  </a:lnTo>
                  <a:lnTo>
                    <a:pt x="139" y="233"/>
                  </a:lnTo>
                  <a:lnTo>
                    <a:pt x="151" y="233"/>
                  </a:lnTo>
                  <a:lnTo>
                    <a:pt x="166" y="231"/>
                  </a:lnTo>
                  <a:lnTo>
                    <a:pt x="178" y="231"/>
                  </a:lnTo>
                  <a:lnTo>
                    <a:pt x="187" y="237"/>
                  </a:lnTo>
                  <a:lnTo>
                    <a:pt x="199" y="229"/>
                  </a:lnTo>
                  <a:lnTo>
                    <a:pt x="205" y="222"/>
                  </a:lnTo>
                  <a:lnTo>
                    <a:pt x="205" y="214"/>
                  </a:lnTo>
                  <a:lnTo>
                    <a:pt x="214" y="214"/>
                  </a:lnTo>
                  <a:lnTo>
                    <a:pt x="218" y="206"/>
                  </a:lnTo>
                  <a:lnTo>
                    <a:pt x="218" y="200"/>
                  </a:lnTo>
                  <a:lnTo>
                    <a:pt x="226" y="200"/>
                  </a:lnTo>
                  <a:lnTo>
                    <a:pt x="224" y="193"/>
                  </a:lnTo>
                  <a:lnTo>
                    <a:pt x="224" y="187"/>
                  </a:lnTo>
                  <a:lnTo>
                    <a:pt x="224" y="179"/>
                  </a:lnTo>
                  <a:lnTo>
                    <a:pt x="230" y="173"/>
                  </a:lnTo>
                  <a:lnTo>
                    <a:pt x="230" y="164"/>
                  </a:lnTo>
                  <a:lnTo>
                    <a:pt x="230" y="158"/>
                  </a:lnTo>
                  <a:lnTo>
                    <a:pt x="234" y="152"/>
                  </a:lnTo>
                  <a:lnTo>
                    <a:pt x="234" y="137"/>
                  </a:lnTo>
                  <a:lnTo>
                    <a:pt x="234" y="131"/>
                  </a:lnTo>
                  <a:lnTo>
                    <a:pt x="240" y="123"/>
                  </a:lnTo>
                  <a:lnTo>
                    <a:pt x="232" y="116"/>
                  </a:lnTo>
                  <a:lnTo>
                    <a:pt x="240" y="116"/>
                  </a:lnTo>
                  <a:lnTo>
                    <a:pt x="240" y="123"/>
                  </a:lnTo>
                  <a:lnTo>
                    <a:pt x="247" y="116"/>
                  </a:lnTo>
                  <a:lnTo>
                    <a:pt x="247" y="114"/>
                  </a:lnTo>
                  <a:lnTo>
                    <a:pt x="245" y="116"/>
                  </a:lnTo>
                  <a:lnTo>
                    <a:pt x="236" y="104"/>
                  </a:lnTo>
                  <a:close/>
                  <a:moveTo>
                    <a:pt x="79" y="177"/>
                  </a:moveTo>
                  <a:lnTo>
                    <a:pt x="66" y="177"/>
                  </a:lnTo>
                  <a:lnTo>
                    <a:pt x="58" y="170"/>
                  </a:lnTo>
                  <a:lnTo>
                    <a:pt x="52" y="170"/>
                  </a:lnTo>
                  <a:lnTo>
                    <a:pt x="45" y="170"/>
                  </a:lnTo>
                  <a:lnTo>
                    <a:pt x="58" y="164"/>
                  </a:lnTo>
                  <a:lnTo>
                    <a:pt x="64" y="170"/>
                  </a:lnTo>
                  <a:lnTo>
                    <a:pt x="72" y="168"/>
                  </a:lnTo>
                  <a:lnTo>
                    <a:pt x="79" y="168"/>
                  </a:lnTo>
                  <a:lnTo>
                    <a:pt x="87" y="175"/>
                  </a:lnTo>
                  <a:lnTo>
                    <a:pt x="79" y="17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2" name="Freeform 48">
              <a:extLst>
                <a:ext uri="{FF2B5EF4-FFF2-40B4-BE49-F238E27FC236}">
                  <a16:creationId xmlns:a16="http://schemas.microsoft.com/office/drawing/2014/main" id="{58965329-6E62-E545-9D66-58066A6575D5}"/>
                </a:ext>
              </a:extLst>
            </p:cNvPr>
            <p:cNvSpPr>
              <a:spLocks/>
            </p:cNvSpPr>
            <p:nvPr/>
          </p:nvSpPr>
          <p:spPr bwMode="auto">
            <a:xfrm>
              <a:off x="4107902" y="4301800"/>
              <a:ext cx="28116" cy="11838"/>
            </a:xfrm>
            <a:custGeom>
              <a:avLst/>
              <a:gdLst>
                <a:gd name="T0" fmla="*/ 7 w 19"/>
                <a:gd name="T1" fmla="*/ 6 h 8"/>
                <a:gd name="T2" fmla="*/ 19 w 19"/>
                <a:gd name="T3" fmla="*/ 0 h 8"/>
                <a:gd name="T4" fmla="*/ 0 w 19"/>
                <a:gd name="T5" fmla="*/ 8 h 8"/>
                <a:gd name="T6" fmla="*/ 7 w 19"/>
                <a:gd name="T7" fmla="*/ 6 h 8"/>
              </a:gdLst>
              <a:ahLst/>
              <a:cxnLst>
                <a:cxn ang="0">
                  <a:pos x="T0" y="T1"/>
                </a:cxn>
                <a:cxn ang="0">
                  <a:pos x="T2" y="T3"/>
                </a:cxn>
                <a:cxn ang="0">
                  <a:pos x="T4" y="T5"/>
                </a:cxn>
                <a:cxn ang="0">
                  <a:pos x="T6" y="T7"/>
                </a:cxn>
              </a:cxnLst>
              <a:rect l="0" t="0" r="r" b="b"/>
              <a:pathLst>
                <a:path w="19" h="8">
                  <a:moveTo>
                    <a:pt x="7" y="6"/>
                  </a:moveTo>
                  <a:lnTo>
                    <a:pt x="19" y="0"/>
                  </a:lnTo>
                  <a:lnTo>
                    <a:pt x="0" y="8"/>
                  </a:lnTo>
                  <a:lnTo>
                    <a:pt x="7"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3" name="Freeform 49">
              <a:extLst>
                <a:ext uri="{FF2B5EF4-FFF2-40B4-BE49-F238E27FC236}">
                  <a16:creationId xmlns:a16="http://schemas.microsoft.com/office/drawing/2014/main" id="{677C35BB-EEB7-B54C-9890-75DCA8F1BA67}"/>
                </a:ext>
              </a:extLst>
            </p:cNvPr>
            <p:cNvSpPr>
              <a:spLocks/>
            </p:cNvSpPr>
            <p:nvPr/>
          </p:nvSpPr>
          <p:spPr bwMode="auto">
            <a:xfrm>
              <a:off x="4329865" y="3976256"/>
              <a:ext cx="174610" cy="140576"/>
            </a:xfrm>
            <a:custGeom>
              <a:avLst/>
              <a:gdLst>
                <a:gd name="T0" fmla="*/ 110 w 118"/>
                <a:gd name="T1" fmla="*/ 46 h 95"/>
                <a:gd name="T2" fmla="*/ 110 w 118"/>
                <a:gd name="T3" fmla="*/ 39 h 95"/>
                <a:gd name="T4" fmla="*/ 110 w 118"/>
                <a:gd name="T5" fmla="*/ 31 h 95"/>
                <a:gd name="T6" fmla="*/ 101 w 118"/>
                <a:gd name="T7" fmla="*/ 19 h 95"/>
                <a:gd name="T8" fmla="*/ 101 w 118"/>
                <a:gd name="T9" fmla="*/ 12 h 95"/>
                <a:gd name="T10" fmla="*/ 99 w 118"/>
                <a:gd name="T11" fmla="*/ 4 h 95"/>
                <a:gd name="T12" fmla="*/ 93 w 118"/>
                <a:gd name="T13" fmla="*/ 4 h 95"/>
                <a:gd name="T14" fmla="*/ 87 w 118"/>
                <a:gd name="T15" fmla="*/ 6 h 95"/>
                <a:gd name="T16" fmla="*/ 81 w 118"/>
                <a:gd name="T17" fmla="*/ 6 h 95"/>
                <a:gd name="T18" fmla="*/ 79 w 118"/>
                <a:gd name="T19" fmla="*/ 0 h 95"/>
                <a:gd name="T20" fmla="*/ 72 w 118"/>
                <a:gd name="T21" fmla="*/ 0 h 95"/>
                <a:gd name="T22" fmla="*/ 66 w 118"/>
                <a:gd name="T23" fmla="*/ 6 h 95"/>
                <a:gd name="T24" fmla="*/ 60 w 118"/>
                <a:gd name="T25" fmla="*/ 8 h 95"/>
                <a:gd name="T26" fmla="*/ 52 w 118"/>
                <a:gd name="T27" fmla="*/ 8 h 95"/>
                <a:gd name="T28" fmla="*/ 39 w 118"/>
                <a:gd name="T29" fmla="*/ 8 h 95"/>
                <a:gd name="T30" fmla="*/ 39 w 118"/>
                <a:gd name="T31" fmla="*/ 8 h 95"/>
                <a:gd name="T32" fmla="*/ 33 w 118"/>
                <a:gd name="T33" fmla="*/ 17 h 95"/>
                <a:gd name="T34" fmla="*/ 27 w 118"/>
                <a:gd name="T35" fmla="*/ 23 h 95"/>
                <a:gd name="T36" fmla="*/ 27 w 118"/>
                <a:gd name="T37" fmla="*/ 31 h 95"/>
                <a:gd name="T38" fmla="*/ 21 w 118"/>
                <a:gd name="T39" fmla="*/ 37 h 95"/>
                <a:gd name="T40" fmla="*/ 21 w 118"/>
                <a:gd name="T41" fmla="*/ 37 h 95"/>
                <a:gd name="T42" fmla="*/ 12 w 118"/>
                <a:gd name="T43" fmla="*/ 31 h 95"/>
                <a:gd name="T44" fmla="*/ 8 w 118"/>
                <a:gd name="T45" fmla="*/ 31 h 95"/>
                <a:gd name="T46" fmla="*/ 6 w 118"/>
                <a:gd name="T47" fmla="*/ 33 h 95"/>
                <a:gd name="T48" fmla="*/ 6 w 118"/>
                <a:gd name="T49" fmla="*/ 39 h 95"/>
                <a:gd name="T50" fmla="*/ 0 w 118"/>
                <a:gd name="T51" fmla="*/ 46 h 95"/>
                <a:gd name="T52" fmla="*/ 8 w 118"/>
                <a:gd name="T53" fmla="*/ 52 h 95"/>
                <a:gd name="T54" fmla="*/ 14 w 118"/>
                <a:gd name="T55" fmla="*/ 58 h 95"/>
                <a:gd name="T56" fmla="*/ 23 w 118"/>
                <a:gd name="T57" fmla="*/ 64 h 95"/>
                <a:gd name="T58" fmla="*/ 29 w 118"/>
                <a:gd name="T59" fmla="*/ 73 h 95"/>
                <a:gd name="T60" fmla="*/ 31 w 118"/>
                <a:gd name="T61" fmla="*/ 71 h 95"/>
                <a:gd name="T62" fmla="*/ 37 w 118"/>
                <a:gd name="T63" fmla="*/ 64 h 95"/>
                <a:gd name="T64" fmla="*/ 37 w 118"/>
                <a:gd name="T65" fmla="*/ 64 h 95"/>
                <a:gd name="T66" fmla="*/ 41 w 118"/>
                <a:gd name="T67" fmla="*/ 64 h 95"/>
                <a:gd name="T68" fmla="*/ 50 w 118"/>
                <a:gd name="T69" fmla="*/ 62 h 95"/>
                <a:gd name="T70" fmla="*/ 64 w 118"/>
                <a:gd name="T71" fmla="*/ 68 h 95"/>
                <a:gd name="T72" fmla="*/ 64 w 118"/>
                <a:gd name="T73" fmla="*/ 77 h 95"/>
                <a:gd name="T74" fmla="*/ 70 w 118"/>
                <a:gd name="T75" fmla="*/ 83 h 95"/>
                <a:gd name="T76" fmla="*/ 79 w 118"/>
                <a:gd name="T77" fmla="*/ 95 h 95"/>
                <a:gd name="T78" fmla="*/ 81 w 118"/>
                <a:gd name="T79" fmla="*/ 93 h 95"/>
                <a:gd name="T80" fmla="*/ 85 w 118"/>
                <a:gd name="T81" fmla="*/ 87 h 95"/>
                <a:gd name="T82" fmla="*/ 91 w 118"/>
                <a:gd name="T83" fmla="*/ 81 h 95"/>
                <a:gd name="T84" fmla="*/ 99 w 118"/>
                <a:gd name="T85" fmla="*/ 81 h 95"/>
                <a:gd name="T86" fmla="*/ 106 w 118"/>
                <a:gd name="T87" fmla="*/ 79 h 95"/>
                <a:gd name="T88" fmla="*/ 104 w 118"/>
                <a:gd name="T89" fmla="*/ 66 h 95"/>
                <a:gd name="T90" fmla="*/ 112 w 118"/>
                <a:gd name="T91" fmla="*/ 58 h 95"/>
                <a:gd name="T92" fmla="*/ 112 w 118"/>
                <a:gd name="T93" fmla="*/ 66 h 95"/>
                <a:gd name="T94" fmla="*/ 112 w 118"/>
                <a:gd name="T95" fmla="*/ 73 h 95"/>
                <a:gd name="T96" fmla="*/ 118 w 118"/>
                <a:gd name="T97" fmla="*/ 73 h 95"/>
                <a:gd name="T98" fmla="*/ 118 w 118"/>
                <a:gd name="T99" fmla="*/ 64 h 95"/>
                <a:gd name="T100" fmla="*/ 118 w 118"/>
                <a:gd name="T101" fmla="*/ 58 h 95"/>
                <a:gd name="T102" fmla="*/ 112 w 118"/>
                <a:gd name="T103" fmla="*/ 52 h 95"/>
                <a:gd name="T104" fmla="*/ 104 w 118"/>
                <a:gd name="T105" fmla="*/ 60 h 95"/>
                <a:gd name="T106" fmla="*/ 97 w 118"/>
                <a:gd name="T107" fmla="*/ 54 h 95"/>
                <a:gd name="T108" fmla="*/ 104 w 118"/>
                <a:gd name="T109" fmla="*/ 46 h 95"/>
                <a:gd name="T110" fmla="*/ 110 w 118"/>
                <a:gd name="T111" fmla="*/ 4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8" h="95">
                  <a:moveTo>
                    <a:pt x="110" y="46"/>
                  </a:moveTo>
                  <a:lnTo>
                    <a:pt x="110" y="39"/>
                  </a:lnTo>
                  <a:lnTo>
                    <a:pt x="110" y="31"/>
                  </a:lnTo>
                  <a:lnTo>
                    <a:pt x="101" y="19"/>
                  </a:lnTo>
                  <a:lnTo>
                    <a:pt x="101" y="12"/>
                  </a:lnTo>
                  <a:lnTo>
                    <a:pt x="99" y="4"/>
                  </a:lnTo>
                  <a:lnTo>
                    <a:pt x="93" y="4"/>
                  </a:lnTo>
                  <a:lnTo>
                    <a:pt x="87" y="6"/>
                  </a:lnTo>
                  <a:lnTo>
                    <a:pt x="81" y="6"/>
                  </a:lnTo>
                  <a:lnTo>
                    <a:pt x="79" y="0"/>
                  </a:lnTo>
                  <a:lnTo>
                    <a:pt x="72" y="0"/>
                  </a:lnTo>
                  <a:lnTo>
                    <a:pt x="66" y="6"/>
                  </a:lnTo>
                  <a:lnTo>
                    <a:pt x="60" y="8"/>
                  </a:lnTo>
                  <a:lnTo>
                    <a:pt x="52" y="8"/>
                  </a:lnTo>
                  <a:lnTo>
                    <a:pt x="39" y="8"/>
                  </a:lnTo>
                  <a:lnTo>
                    <a:pt x="39" y="8"/>
                  </a:lnTo>
                  <a:lnTo>
                    <a:pt x="33" y="17"/>
                  </a:lnTo>
                  <a:lnTo>
                    <a:pt x="27" y="23"/>
                  </a:lnTo>
                  <a:lnTo>
                    <a:pt x="27" y="31"/>
                  </a:lnTo>
                  <a:lnTo>
                    <a:pt x="21" y="37"/>
                  </a:lnTo>
                  <a:lnTo>
                    <a:pt x="21" y="37"/>
                  </a:lnTo>
                  <a:lnTo>
                    <a:pt x="12" y="31"/>
                  </a:lnTo>
                  <a:lnTo>
                    <a:pt x="8" y="31"/>
                  </a:lnTo>
                  <a:lnTo>
                    <a:pt x="6" y="33"/>
                  </a:lnTo>
                  <a:lnTo>
                    <a:pt x="6" y="39"/>
                  </a:lnTo>
                  <a:lnTo>
                    <a:pt x="0" y="46"/>
                  </a:lnTo>
                  <a:lnTo>
                    <a:pt x="8" y="52"/>
                  </a:lnTo>
                  <a:lnTo>
                    <a:pt x="14" y="58"/>
                  </a:lnTo>
                  <a:lnTo>
                    <a:pt x="23" y="64"/>
                  </a:lnTo>
                  <a:lnTo>
                    <a:pt x="29" y="73"/>
                  </a:lnTo>
                  <a:lnTo>
                    <a:pt x="31" y="71"/>
                  </a:lnTo>
                  <a:lnTo>
                    <a:pt x="37" y="64"/>
                  </a:lnTo>
                  <a:lnTo>
                    <a:pt x="37" y="64"/>
                  </a:lnTo>
                  <a:lnTo>
                    <a:pt x="41" y="64"/>
                  </a:lnTo>
                  <a:lnTo>
                    <a:pt x="50" y="62"/>
                  </a:lnTo>
                  <a:lnTo>
                    <a:pt x="64" y="68"/>
                  </a:lnTo>
                  <a:lnTo>
                    <a:pt x="64" y="77"/>
                  </a:lnTo>
                  <a:lnTo>
                    <a:pt x="70" y="83"/>
                  </a:lnTo>
                  <a:lnTo>
                    <a:pt x="79" y="95"/>
                  </a:lnTo>
                  <a:lnTo>
                    <a:pt x="81" y="93"/>
                  </a:lnTo>
                  <a:lnTo>
                    <a:pt x="85" y="87"/>
                  </a:lnTo>
                  <a:lnTo>
                    <a:pt x="91" y="81"/>
                  </a:lnTo>
                  <a:lnTo>
                    <a:pt x="99" y="81"/>
                  </a:lnTo>
                  <a:lnTo>
                    <a:pt x="106" y="79"/>
                  </a:lnTo>
                  <a:lnTo>
                    <a:pt x="104" y="66"/>
                  </a:lnTo>
                  <a:lnTo>
                    <a:pt x="112" y="58"/>
                  </a:lnTo>
                  <a:lnTo>
                    <a:pt x="112" y="66"/>
                  </a:lnTo>
                  <a:lnTo>
                    <a:pt x="112" y="73"/>
                  </a:lnTo>
                  <a:lnTo>
                    <a:pt x="118" y="73"/>
                  </a:lnTo>
                  <a:lnTo>
                    <a:pt x="118" y="64"/>
                  </a:lnTo>
                  <a:lnTo>
                    <a:pt x="118" y="58"/>
                  </a:lnTo>
                  <a:lnTo>
                    <a:pt x="112" y="52"/>
                  </a:lnTo>
                  <a:lnTo>
                    <a:pt x="104" y="60"/>
                  </a:lnTo>
                  <a:lnTo>
                    <a:pt x="97" y="54"/>
                  </a:lnTo>
                  <a:lnTo>
                    <a:pt x="104" y="46"/>
                  </a:lnTo>
                  <a:lnTo>
                    <a:pt x="110" y="4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4" name="Freeform 50">
              <a:extLst>
                <a:ext uri="{FF2B5EF4-FFF2-40B4-BE49-F238E27FC236}">
                  <a16:creationId xmlns:a16="http://schemas.microsoft.com/office/drawing/2014/main" id="{151400B3-F4C9-B941-960D-6F9292426334}"/>
                </a:ext>
              </a:extLst>
            </p:cNvPr>
            <p:cNvSpPr>
              <a:spLocks/>
            </p:cNvSpPr>
            <p:nvPr/>
          </p:nvSpPr>
          <p:spPr bwMode="auto">
            <a:xfrm>
              <a:off x="5296141" y="5509273"/>
              <a:ext cx="79907" cy="147974"/>
            </a:xfrm>
            <a:custGeom>
              <a:avLst/>
              <a:gdLst>
                <a:gd name="T0" fmla="*/ 54 w 54"/>
                <a:gd name="T1" fmla="*/ 37 h 100"/>
                <a:gd name="T2" fmla="*/ 52 w 54"/>
                <a:gd name="T3" fmla="*/ 23 h 100"/>
                <a:gd name="T4" fmla="*/ 52 w 54"/>
                <a:gd name="T5" fmla="*/ 17 h 100"/>
                <a:gd name="T6" fmla="*/ 52 w 54"/>
                <a:gd name="T7" fmla="*/ 8 h 100"/>
                <a:gd name="T8" fmla="*/ 48 w 54"/>
                <a:gd name="T9" fmla="*/ 2 h 100"/>
                <a:gd name="T10" fmla="*/ 46 w 54"/>
                <a:gd name="T11" fmla="*/ 0 h 100"/>
                <a:gd name="T12" fmla="*/ 44 w 54"/>
                <a:gd name="T13" fmla="*/ 2 h 100"/>
                <a:gd name="T14" fmla="*/ 38 w 54"/>
                <a:gd name="T15" fmla="*/ 0 h 100"/>
                <a:gd name="T16" fmla="*/ 31 w 54"/>
                <a:gd name="T17" fmla="*/ 4 h 100"/>
                <a:gd name="T18" fmla="*/ 23 w 54"/>
                <a:gd name="T19" fmla="*/ 4 h 100"/>
                <a:gd name="T20" fmla="*/ 21 w 54"/>
                <a:gd name="T21" fmla="*/ 6 h 100"/>
                <a:gd name="T22" fmla="*/ 17 w 54"/>
                <a:gd name="T23" fmla="*/ 10 h 100"/>
                <a:gd name="T24" fmla="*/ 11 w 54"/>
                <a:gd name="T25" fmla="*/ 15 h 100"/>
                <a:gd name="T26" fmla="*/ 4 w 54"/>
                <a:gd name="T27" fmla="*/ 23 h 100"/>
                <a:gd name="T28" fmla="*/ 0 w 54"/>
                <a:gd name="T29" fmla="*/ 27 h 100"/>
                <a:gd name="T30" fmla="*/ 2 w 54"/>
                <a:gd name="T31" fmla="*/ 33 h 100"/>
                <a:gd name="T32" fmla="*/ 2 w 54"/>
                <a:gd name="T33" fmla="*/ 41 h 100"/>
                <a:gd name="T34" fmla="*/ 4 w 54"/>
                <a:gd name="T35" fmla="*/ 48 h 100"/>
                <a:gd name="T36" fmla="*/ 6 w 54"/>
                <a:gd name="T37" fmla="*/ 54 h 100"/>
                <a:gd name="T38" fmla="*/ 6 w 54"/>
                <a:gd name="T39" fmla="*/ 60 h 100"/>
                <a:gd name="T40" fmla="*/ 9 w 54"/>
                <a:gd name="T41" fmla="*/ 62 h 100"/>
                <a:gd name="T42" fmla="*/ 4 w 54"/>
                <a:gd name="T43" fmla="*/ 66 h 100"/>
                <a:gd name="T44" fmla="*/ 9 w 54"/>
                <a:gd name="T45" fmla="*/ 75 h 100"/>
                <a:gd name="T46" fmla="*/ 13 w 54"/>
                <a:gd name="T47" fmla="*/ 81 h 100"/>
                <a:gd name="T48" fmla="*/ 15 w 54"/>
                <a:gd name="T49" fmla="*/ 87 h 100"/>
                <a:gd name="T50" fmla="*/ 19 w 54"/>
                <a:gd name="T51" fmla="*/ 93 h 100"/>
                <a:gd name="T52" fmla="*/ 23 w 54"/>
                <a:gd name="T53" fmla="*/ 93 h 100"/>
                <a:gd name="T54" fmla="*/ 29 w 54"/>
                <a:gd name="T55" fmla="*/ 100 h 100"/>
                <a:gd name="T56" fmla="*/ 29 w 54"/>
                <a:gd name="T57" fmla="*/ 93 h 100"/>
                <a:gd name="T58" fmla="*/ 38 w 54"/>
                <a:gd name="T59" fmla="*/ 85 h 100"/>
                <a:gd name="T60" fmla="*/ 36 w 54"/>
                <a:gd name="T61" fmla="*/ 79 h 100"/>
                <a:gd name="T62" fmla="*/ 42 w 54"/>
                <a:gd name="T63" fmla="*/ 64 h 100"/>
                <a:gd name="T64" fmla="*/ 42 w 54"/>
                <a:gd name="T65" fmla="*/ 58 h 100"/>
                <a:gd name="T66" fmla="*/ 42 w 54"/>
                <a:gd name="T67" fmla="*/ 52 h 100"/>
                <a:gd name="T68" fmla="*/ 48 w 54"/>
                <a:gd name="T69" fmla="*/ 44 h 100"/>
                <a:gd name="T70" fmla="*/ 54 w 54"/>
                <a:gd name="T71" fmla="*/ 3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100">
                  <a:moveTo>
                    <a:pt x="54" y="37"/>
                  </a:moveTo>
                  <a:lnTo>
                    <a:pt x="52" y="23"/>
                  </a:lnTo>
                  <a:lnTo>
                    <a:pt x="52" y="17"/>
                  </a:lnTo>
                  <a:lnTo>
                    <a:pt x="52" y="8"/>
                  </a:lnTo>
                  <a:lnTo>
                    <a:pt x="48" y="2"/>
                  </a:lnTo>
                  <a:lnTo>
                    <a:pt x="46" y="0"/>
                  </a:lnTo>
                  <a:lnTo>
                    <a:pt x="44" y="2"/>
                  </a:lnTo>
                  <a:lnTo>
                    <a:pt x="38" y="0"/>
                  </a:lnTo>
                  <a:lnTo>
                    <a:pt x="31" y="4"/>
                  </a:lnTo>
                  <a:lnTo>
                    <a:pt x="23" y="4"/>
                  </a:lnTo>
                  <a:lnTo>
                    <a:pt x="21" y="6"/>
                  </a:lnTo>
                  <a:lnTo>
                    <a:pt x="17" y="10"/>
                  </a:lnTo>
                  <a:lnTo>
                    <a:pt x="11" y="15"/>
                  </a:lnTo>
                  <a:lnTo>
                    <a:pt x="4" y="23"/>
                  </a:lnTo>
                  <a:lnTo>
                    <a:pt x="0" y="27"/>
                  </a:lnTo>
                  <a:lnTo>
                    <a:pt x="2" y="33"/>
                  </a:lnTo>
                  <a:lnTo>
                    <a:pt x="2" y="41"/>
                  </a:lnTo>
                  <a:lnTo>
                    <a:pt x="4" y="48"/>
                  </a:lnTo>
                  <a:lnTo>
                    <a:pt x="6" y="54"/>
                  </a:lnTo>
                  <a:lnTo>
                    <a:pt x="6" y="60"/>
                  </a:lnTo>
                  <a:lnTo>
                    <a:pt x="9" y="62"/>
                  </a:lnTo>
                  <a:lnTo>
                    <a:pt x="4" y="66"/>
                  </a:lnTo>
                  <a:lnTo>
                    <a:pt x="9" y="75"/>
                  </a:lnTo>
                  <a:lnTo>
                    <a:pt x="13" y="81"/>
                  </a:lnTo>
                  <a:lnTo>
                    <a:pt x="15" y="87"/>
                  </a:lnTo>
                  <a:lnTo>
                    <a:pt x="19" y="93"/>
                  </a:lnTo>
                  <a:lnTo>
                    <a:pt x="23" y="93"/>
                  </a:lnTo>
                  <a:lnTo>
                    <a:pt x="29" y="100"/>
                  </a:lnTo>
                  <a:lnTo>
                    <a:pt x="29" y="93"/>
                  </a:lnTo>
                  <a:lnTo>
                    <a:pt x="38" y="85"/>
                  </a:lnTo>
                  <a:lnTo>
                    <a:pt x="36" y="79"/>
                  </a:lnTo>
                  <a:lnTo>
                    <a:pt x="42" y="64"/>
                  </a:lnTo>
                  <a:lnTo>
                    <a:pt x="42" y="58"/>
                  </a:lnTo>
                  <a:lnTo>
                    <a:pt x="42" y="52"/>
                  </a:lnTo>
                  <a:lnTo>
                    <a:pt x="48" y="44"/>
                  </a:lnTo>
                  <a:lnTo>
                    <a:pt x="54" y="3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51">
              <a:extLst>
                <a:ext uri="{FF2B5EF4-FFF2-40B4-BE49-F238E27FC236}">
                  <a16:creationId xmlns:a16="http://schemas.microsoft.com/office/drawing/2014/main" id="{887D7050-E9E4-934C-A50A-4386865F5D20}"/>
                </a:ext>
              </a:extLst>
            </p:cNvPr>
            <p:cNvSpPr>
              <a:spLocks/>
            </p:cNvSpPr>
            <p:nvPr/>
          </p:nvSpPr>
          <p:spPr bwMode="auto">
            <a:xfrm>
              <a:off x="5235471" y="5669087"/>
              <a:ext cx="143536" cy="245638"/>
            </a:xfrm>
            <a:custGeom>
              <a:avLst/>
              <a:gdLst>
                <a:gd name="T0" fmla="*/ 89 w 97"/>
                <a:gd name="T1" fmla="*/ 54 h 166"/>
                <a:gd name="T2" fmla="*/ 95 w 97"/>
                <a:gd name="T3" fmla="*/ 39 h 166"/>
                <a:gd name="T4" fmla="*/ 95 w 97"/>
                <a:gd name="T5" fmla="*/ 31 h 166"/>
                <a:gd name="T6" fmla="*/ 89 w 97"/>
                <a:gd name="T7" fmla="*/ 31 h 166"/>
                <a:gd name="T8" fmla="*/ 87 w 97"/>
                <a:gd name="T9" fmla="*/ 25 h 166"/>
                <a:gd name="T10" fmla="*/ 81 w 97"/>
                <a:gd name="T11" fmla="*/ 19 h 166"/>
                <a:gd name="T12" fmla="*/ 87 w 97"/>
                <a:gd name="T13" fmla="*/ 19 h 166"/>
                <a:gd name="T14" fmla="*/ 81 w 97"/>
                <a:gd name="T15" fmla="*/ 12 h 166"/>
                <a:gd name="T16" fmla="*/ 72 w 97"/>
                <a:gd name="T17" fmla="*/ 6 h 166"/>
                <a:gd name="T18" fmla="*/ 72 w 97"/>
                <a:gd name="T19" fmla="*/ 0 h 166"/>
                <a:gd name="T20" fmla="*/ 66 w 97"/>
                <a:gd name="T21" fmla="*/ 6 h 166"/>
                <a:gd name="T22" fmla="*/ 58 w 97"/>
                <a:gd name="T23" fmla="*/ 6 h 166"/>
                <a:gd name="T24" fmla="*/ 60 w 97"/>
                <a:gd name="T25" fmla="*/ 12 h 166"/>
                <a:gd name="T26" fmla="*/ 52 w 97"/>
                <a:gd name="T27" fmla="*/ 14 h 166"/>
                <a:gd name="T28" fmla="*/ 45 w 97"/>
                <a:gd name="T29" fmla="*/ 14 h 166"/>
                <a:gd name="T30" fmla="*/ 39 w 97"/>
                <a:gd name="T31" fmla="*/ 23 h 166"/>
                <a:gd name="T32" fmla="*/ 33 w 97"/>
                <a:gd name="T33" fmla="*/ 23 h 166"/>
                <a:gd name="T34" fmla="*/ 18 w 97"/>
                <a:gd name="T35" fmla="*/ 23 h 166"/>
                <a:gd name="T36" fmla="*/ 12 w 97"/>
                <a:gd name="T37" fmla="*/ 31 h 166"/>
                <a:gd name="T38" fmla="*/ 6 w 97"/>
                <a:gd name="T39" fmla="*/ 25 h 166"/>
                <a:gd name="T40" fmla="*/ 6 w 97"/>
                <a:gd name="T41" fmla="*/ 31 h 166"/>
                <a:gd name="T42" fmla="*/ 0 w 97"/>
                <a:gd name="T43" fmla="*/ 37 h 166"/>
                <a:gd name="T44" fmla="*/ 0 w 97"/>
                <a:gd name="T45" fmla="*/ 46 h 166"/>
                <a:gd name="T46" fmla="*/ 0 w 97"/>
                <a:gd name="T47" fmla="*/ 52 h 166"/>
                <a:gd name="T48" fmla="*/ 8 w 97"/>
                <a:gd name="T49" fmla="*/ 64 h 166"/>
                <a:gd name="T50" fmla="*/ 8 w 97"/>
                <a:gd name="T51" fmla="*/ 73 h 166"/>
                <a:gd name="T52" fmla="*/ 10 w 97"/>
                <a:gd name="T53" fmla="*/ 85 h 166"/>
                <a:gd name="T54" fmla="*/ 16 w 97"/>
                <a:gd name="T55" fmla="*/ 85 h 166"/>
                <a:gd name="T56" fmla="*/ 29 w 97"/>
                <a:gd name="T57" fmla="*/ 85 h 166"/>
                <a:gd name="T58" fmla="*/ 23 w 97"/>
                <a:gd name="T59" fmla="*/ 91 h 166"/>
                <a:gd name="T60" fmla="*/ 16 w 97"/>
                <a:gd name="T61" fmla="*/ 100 h 166"/>
                <a:gd name="T62" fmla="*/ 16 w 97"/>
                <a:gd name="T63" fmla="*/ 106 h 166"/>
                <a:gd name="T64" fmla="*/ 18 w 97"/>
                <a:gd name="T65" fmla="*/ 112 h 166"/>
                <a:gd name="T66" fmla="*/ 12 w 97"/>
                <a:gd name="T67" fmla="*/ 120 h 166"/>
                <a:gd name="T68" fmla="*/ 4 w 97"/>
                <a:gd name="T69" fmla="*/ 120 h 166"/>
                <a:gd name="T70" fmla="*/ 12 w 97"/>
                <a:gd name="T71" fmla="*/ 127 h 166"/>
                <a:gd name="T72" fmla="*/ 6 w 97"/>
                <a:gd name="T73" fmla="*/ 141 h 166"/>
                <a:gd name="T74" fmla="*/ 14 w 97"/>
                <a:gd name="T75" fmla="*/ 147 h 166"/>
                <a:gd name="T76" fmla="*/ 14 w 97"/>
                <a:gd name="T77" fmla="*/ 154 h 166"/>
                <a:gd name="T78" fmla="*/ 14 w 97"/>
                <a:gd name="T79" fmla="*/ 160 h 166"/>
                <a:gd name="T80" fmla="*/ 29 w 97"/>
                <a:gd name="T81" fmla="*/ 166 h 166"/>
                <a:gd name="T82" fmla="*/ 35 w 97"/>
                <a:gd name="T83" fmla="*/ 166 h 166"/>
                <a:gd name="T84" fmla="*/ 43 w 97"/>
                <a:gd name="T85" fmla="*/ 166 h 166"/>
                <a:gd name="T86" fmla="*/ 41 w 97"/>
                <a:gd name="T87" fmla="*/ 158 h 166"/>
                <a:gd name="T88" fmla="*/ 41 w 97"/>
                <a:gd name="T89" fmla="*/ 151 h 166"/>
                <a:gd name="T90" fmla="*/ 47 w 97"/>
                <a:gd name="T91" fmla="*/ 145 h 166"/>
                <a:gd name="T92" fmla="*/ 62 w 97"/>
                <a:gd name="T93" fmla="*/ 151 h 166"/>
                <a:gd name="T94" fmla="*/ 68 w 97"/>
                <a:gd name="T95" fmla="*/ 149 h 166"/>
                <a:gd name="T96" fmla="*/ 77 w 97"/>
                <a:gd name="T97" fmla="*/ 156 h 166"/>
                <a:gd name="T98" fmla="*/ 83 w 97"/>
                <a:gd name="T99" fmla="*/ 149 h 166"/>
                <a:gd name="T100" fmla="*/ 83 w 97"/>
                <a:gd name="T101" fmla="*/ 143 h 166"/>
                <a:gd name="T102" fmla="*/ 81 w 97"/>
                <a:gd name="T103" fmla="*/ 129 h 166"/>
                <a:gd name="T104" fmla="*/ 81 w 97"/>
                <a:gd name="T105" fmla="*/ 114 h 166"/>
                <a:gd name="T106" fmla="*/ 87 w 97"/>
                <a:gd name="T107" fmla="*/ 102 h 166"/>
                <a:gd name="T108" fmla="*/ 85 w 97"/>
                <a:gd name="T109" fmla="*/ 93 h 166"/>
                <a:gd name="T110" fmla="*/ 85 w 97"/>
                <a:gd name="T111" fmla="*/ 87 h 166"/>
                <a:gd name="T112" fmla="*/ 85 w 97"/>
                <a:gd name="T113" fmla="*/ 81 h 166"/>
                <a:gd name="T114" fmla="*/ 85 w 97"/>
                <a:gd name="T115" fmla="*/ 73 h 166"/>
                <a:gd name="T116" fmla="*/ 85 w 97"/>
                <a:gd name="T117" fmla="*/ 66 h 166"/>
                <a:gd name="T118" fmla="*/ 91 w 97"/>
                <a:gd name="T119" fmla="*/ 66 h 166"/>
                <a:gd name="T120" fmla="*/ 97 w 97"/>
                <a:gd name="T121" fmla="*/ 58 h 166"/>
                <a:gd name="T122" fmla="*/ 97 w 97"/>
                <a:gd name="T123" fmla="*/ 52 h 166"/>
                <a:gd name="T124" fmla="*/ 89 w 97"/>
                <a:gd name="T125" fmla="*/ 54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7" h="166">
                  <a:moveTo>
                    <a:pt x="89" y="54"/>
                  </a:moveTo>
                  <a:lnTo>
                    <a:pt x="95" y="39"/>
                  </a:lnTo>
                  <a:lnTo>
                    <a:pt x="95" y="31"/>
                  </a:lnTo>
                  <a:lnTo>
                    <a:pt x="89" y="31"/>
                  </a:lnTo>
                  <a:lnTo>
                    <a:pt x="87" y="25"/>
                  </a:lnTo>
                  <a:lnTo>
                    <a:pt x="81" y="19"/>
                  </a:lnTo>
                  <a:lnTo>
                    <a:pt x="87" y="19"/>
                  </a:lnTo>
                  <a:lnTo>
                    <a:pt x="81" y="12"/>
                  </a:lnTo>
                  <a:lnTo>
                    <a:pt x="72" y="6"/>
                  </a:lnTo>
                  <a:lnTo>
                    <a:pt x="72" y="0"/>
                  </a:lnTo>
                  <a:lnTo>
                    <a:pt x="66" y="6"/>
                  </a:lnTo>
                  <a:lnTo>
                    <a:pt x="58" y="6"/>
                  </a:lnTo>
                  <a:lnTo>
                    <a:pt x="60" y="12"/>
                  </a:lnTo>
                  <a:lnTo>
                    <a:pt x="52" y="14"/>
                  </a:lnTo>
                  <a:lnTo>
                    <a:pt x="45" y="14"/>
                  </a:lnTo>
                  <a:lnTo>
                    <a:pt x="39" y="23"/>
                  </a:lnTo>
                  <a:lnTo>
                    <a:pt x="33" y="23"/>
                  </a:lnTo>
                  <a:lnTo>
                    <a:pt x="18" y="23"/>
                  </a:lnTo>
                  <a:lnTo>
                    <a:pt x="12" y="31"/>
                  </a:lnTo>
                  <a:lnTo>
                    <a:pt x="6" y="25"/>
                  </a:lnTo>
                  <a:lnTo>
                    <a:pt x="6" y="31"/>
                  </a:lnTo>
                  <a:lnTo>
                    <a:pt x="0" y="37"/>
                  </a:lnTo>
                  <a:lnTo>
                    <a:pt x="0" y="46"/>
                  </a:lnTo>
                  <a:lnTo>
                    <a:pt x="0" y="52"/>
                  </a:lnTo>
                  <a:lnTo>
                    <a:pt x="8" y="64"/>
                  </a:lnTo>
                  <a:lnTo>
                    <a:pt x="8" y="73"/>
                  </a:lnTo>
                  <a:lnTo>
                    <a:pt x="10" y="85"/>
                  </a:lnTo>
                  <a:lnTo>
                    <a:pt x="16" y="85"/>
                  </a:lnTo>
                  <a:lnTo>
                    <a:pt x="29" y="85"/>
                  </a:lnTo>
                  <a:lnTo>
                    <a:pt x="23" y="91"/>
                  </a:lnTo>
                  <a:lnTo>
                    <a:pt x="16" y="100"/>
                  </a:lnTo>
                  <a:lnTo>
                    <a:pt x="16" y="106"/>
                  </a:lnTo>
                  <a:lnTo>
                    <a:pt x="18" y="112"/>
                  </a:lnTo>
                  <a:lnTo>
                    <a:pt x="12" y="120"/>
                  </a:lnTo>
                  <a:lnTo>
                    <a:pt x="4" y="120"/>
                  </a:lnTo>
                  <a:lnTo>
                    <a:pt x="12" y="127"/>
                  </a:lnTo>
                  <a:lnTo>
                    <a:pt x="6" y="141"/>
                  </a:lnTo>
                  <a:lnTo>
                    <a:pt x="14" y="147"/>
                  </a:lnTo>
                  <a:lnTo>
                    <a:pt x="14" y="154"/>
                  </a:lnTo>
                  <a:lnTo>
                    <a:pt x="14" y="160"/>
                  </a:lnTo>
                  <a:lnTo>
                    <a:pt x="29" y="166"/>
                  </a:lnTo>
                  <a:lnTo>
                    <a:pt x="35" y="166"/>
                  </a:lnTo>
                  <a:lnTo>
                    <a:pt x="43" y="166"/>
                  </a:lnTo>
                  <a:lnTo>
                    <a:pt x="41" y="158"/>
                  </a:lnTo>
                  <a:lnTo>
                    <a:pt x="41" y="151"/>
                  </a:lnTo>
                  <a:lnTo>
                    <a:pt x="47" y="145"/>
                  </a:lnTo>
                  <a:lnTo>
                    <a:pt x="62" y="151"/>
                  </a:lnTo>
                  <a:lnTo>
                    <a:pt x="68" y="149"/>
                  </a:lnTo>
                  <a:lnTo>
                    <a:pt x="77" y="156"/>
                  </a:lnTo>
                  <a:lnTo>
                    <a:pt x="83" y="149"/>
                  </a:lnTo>
                  <a:lnTo>
                    <a:pt x="83" y="143"/>
                  </a:lnTo>
                  <a:lnTo>
                    <a:pt x="81" y="129"/>
                  </a:lnTo>
                  <a:lnTo>
                    <a:pt x="81" y="114"/>
                  </a:lnTo>
                  <a:lnTo>
                    <a:pt x="87" y="102"/>
                  </a:lnTo>
                  <a:lnTo>
                    <a:pt x="85" y="93"/>
                  </a:lnTo>
                  <a:lnTo>
                    <a:pt x="85" y="87"/>
                  </a:lnTo>
                  <a:lnTo>
                    <a:pt x="85" y="81"/>
                  </a:lnTo>
                  <a:lnTo>
                    <a:pt x="85" y="73"/>
                  </a:lnTo>
                  <a:lnTo>
                    <a:pt x="85" y="66"/>
                  </a:lnTo>
                  <a:lnTo>
                    <a:pt x="91" y="66"/>
                  </a:lnTo>
                  <a:lnTo>
                    <a:pt x="97" y="58"/>
                  </a:lnTo>
                  <a:lnTo>
                    <a:pt x="97" y="52"/>
                  </a:lnTo>
                  <a:lnTo>
                    <a:pt x="89" y="5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6" name="Freeform 52">
              <a:extLst>
                <a:ext uri="{FF2B5EF4-FFF2-40B4-BE49-F238E27FC236}">
                  <a16:creationId xmlns:a16="http://schemas.microsoft.com/office/drawing/2014/main" id="{8C3361C1-EF52-5E42-85AC-7D0702E02BED}"/>
                </a:ext>
              </a:extLst>
            </p:cNvPr>
            <p:cNvSpPr>
              <a:spLocks/>
            </p:cNvSpPr>
            <p:nvPr/>
          </p:nvSpPr>
          <p:spPr bwMode="auto">
            <a:xfrm>
              <a:off x="5600969" y="5994630"/>
              <a:ext cx="285592" cy="177570"/>
            </a:xfrm>
            <a:custGeom>
              <a:avLst/>
              <a:gdLst>
                <a:gd name="T0" fmla="*/ 190 w 193"/>
                <a:gd name="T1" fmla="*/ 0 h 120"/>
                <a:gd name="T2" fmla="*/ 178 w 193"/>
                <a:gd name="T3" fmla="*/ 8 h 120"/>
                <a:gd name="T4" fmla="*/ 164 w 193"/>
                <a:gd name="T5" fmla="*/ 8 h 120"/>
                <a:gd name="T6" fmla="*/ 157 w 193"/>
                <a:gd name="T7" fmla="*/ 17 h 120"/>
                <a:gd name="T8" fmla="*/ 149 w 193"/>
                <a:gd name="T9" fmla="*/ 8 h 120"/>
                <a:gd name="T10" fmla="*/ 143 w 193"/>
                <a:gd name="T11" fmla="*/ 10 h 120"/>
                <a:gd name="T12" fmla="*/ 137 w 193"/>
                <a:gd name="T13" fmla="*/ 17 h 120"/>
                <a:gd name="T14" fmla="*/ 130 w 193"/>
                <a:gd name="T15" fmla="*/ 17 h 120"/>
                <a:gd name="T16" fmla="*/ 124 w 193"/>
                <a:gd name="T17" fmla="*/ 19 h 120"/>
                <a:gd name="T18" fmla="*/ 118 w 193"/>
                <a:gd name="T19" fmla="*/ 19 h 120"/>
                <a:gd name="T20" fmla="*/ 103 w 193"/>
                <a:gd name="T21" fmla="*/ 27 h 120"/>
                <a:gd name="T22" fmla="*/ 89 w 193"/>
                <a:gd name="T23" fmla="*/ 27 h 120"/>
                <a:gd name="T24" fmla="*/ 76 w 193"/>
                <a:gd name="T25" fmla="*/ 21 h 120"/>
                <a:gd name="T26" fmla="*/ 62 w 193"/>
                <a:gd name="T27" fmla="*/ 17 h 120"/>
                <a:gd name="T28" fmla="*/ 54 w 193"/>
                <a:gd name="T29" fmla="*/ 8 h 120"/>
                <a:gd name="T30" fmla="*/ 41 w 193"/>
                <a:gd name="T31" fmla="*/ 10 h 120"/>
                <a:gd name="T32" fmla="*/ 27 w 193"/>
                <a:gd name="T33" fmla="*/ 19 h 120"/>
                <a:gd name="T34" fmla="*/ 27 w 193"/>
                <a:gd name="T35" fmla="*/ 10 h 120"/>
                <a:gd name="T36" fmla="*/ 20 w 193"/>
                <a:gd name="T37" fmla="*/ 4 h 120"/>
                <a:gd name="T38" fmla="*/ 12 w 193"/>
                <a:gd name="T39" fmla="*/ 12 h 120"/>
                <a:gd name="T40" fmla="*/ 6 w 193"/>
                <a:gd name="T41" fmla="*/ 12 h 120"/>
                <a:gd name="T42" fmla="*/ 8 w 193"/>
                <a:gd name="T43" fmla="*/ 27 h 120"/>
                <a:gd name="T44" fmla="*/ 0 w 193"/>
                <a:gd name="T45" fmla="*/ 33 h 120"/>
                <a:gd name="T46" fmla="*/ 2 w 193"/>
                <a:gd name="T47" fmla="*/ 42 h 120"/>
                <a:gd name="T48" fmla="*/ 8 w 193"/>
                <a:gd name="T49" fmla="*/ 46 h 120"/>
                <a:gd name="T50" fmla="*/ 22 w 193"/>
                <a:gd name="T51" fmla="*/ 54 h 120"/>
                <a:gd name="T52" fmla="*/ 29 w 193"/>
                <a:gd name="T53" fmla="*/ 52 h 120"/>
                <a:gd name="T54" fmla="*/ 37 w 193"/>
                <a:gd name="T55" fmla="*/ 58 h 120"/>
                <a:gd name="T56" fmla="*/ 58 w 193"/>
                <a:gd name="T57" fmla="*/ 64 h 120"/>
                <a:gd name="T58" fmla="*/ 66 w 193"/>
                <a:gd name="T59" fmla="*/ 71 h 120"/>
                <a:gd name="T60" fmla="*/ 74 w 193"/>
                <a:gd name="T61" fmla="*/ 83 h 120"/>
                <a:gd name="T62" fmla="*/ 87 w 193"/>
                <a:gd name="T63" fmla="*/ 83 h 120"/>
                <a:gd name="T64" fmla="*/ 95 w 193"/>
                <a:gd name="T65" fmla="*/ 89 h 120"/>
                <a:gd name="T66" fmla="*/ 108 w 193"/>
                <a:gd name="T67" fmla="*/ 87 h 120"/>
                <a:gd name="T68" fmla="*/ 122 w 193"/>
                <a:gd name="T69" fmla="*/ 93 h 120"/>
                <a:gd name="T70" fmla="*/ 122 w 193"/>
                <a:gd name="T71" fmla="*/ 100 h 120"/>
                <a:gd name="T72" fmla="*/ 130 w 193"/>
                <a:gd name="T73" fmla="*/ 114 h 120"/>
                <a:gd name="T74" fmla="*/ 145 w 193"/>
                <a:gd name="T75" fmla="*/ 120 h 120"/>
                <a:gd name="T76" fmla="*/ 151 w 193"/>
                <a:gd name="T77" fmla="*/ 112 h 120"/>
                <a:gd name="T78" fmla="*/ 166 w 193"/>
                <a:gd name="T79" fmla="*/ 118 h 120"/>
                <a:gd name="T80" fmla="*/ 164 w 193"/>
                <a:gd name="T81" fmla="*/ 104 h 120"/>
                <a:gd name="T82" fmla="*/ 178 w 193"/>
                <a:gd name="T83" fmla="*/ 98 h 120"/>
                <a:gd name="T84" fmla="*/ 176 w 193"/>
                <a:gd name="T85" fmla="*/ 83 h 120"/>
                <a:gd name="T86" fmla="*/ 170 w 193"/>
                <a:gd name="T87" fmla="*/ 83 h 120"/>
                <a:gd name="T88" fmla="*/ 176 w 193"/>
                <a:gd name="T89" fmla="*/ 77 h 120"/>
                <a:gd name="T90" fmla="*/ 170 w 193"/>
                <a:gd name="T91" fmla="*/ 77 h 120"/>
                <a:gd name="T92" fmla="*/ 168 w 193"/>
                <a:gd name="T93" fmla="*/ 71 h 120"/>
                <a:gd name="T94" fmla="*/ 168 w 193"/>
                <a:gd name="T95" fmla="*/ 62 h 120"/>
                <a:gd name="T96" fmla="*/ 174 w 193"/>
                <a:gd name="T97" fmla="*/ 56 h 120"/>
                <a:gd name="T98" fmla="*/ 174 w 193"/>
                <a:gd name="T99" fmla="*/ 48 h 120"/>
                <a:gd name="T100" fmla="*/ 174 w 193"/>
                <a:gd name="T101" fmla="*/ 42 h 120"/>
                <a:gd name="T102" fmla="*/ 174 w 193"/>
                <a:gd name="T103" fmla="*/ 35 h 120"/>
                <a:gd name="T104" fmla="*/ 180 w 193"/>
                <a:gd name="T105" fmla="*/ 29 h 120"/>
                <a:gd name="T106" fmla="*/ 186 w 193"/>
                <a:gd name="T107" fmla="*/ 27 h 120"/>
                <a:gd name="T108" fmla="*/ 193 w 193"/>
                <a:gd name="T109" fmla="*/ 12 h 120"/>
                <a:gd name="T110" fmla="*/ 190 w 193"/>
                <a:gd name="T111" fmla="*/ 6 h 120"/>
                <a:gd name="T112" fmla="*/ 190 w 193"/>
                <a:gd name="T113"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3" h="120">
                  <a:moveTo>
                    <a:pt x="190" y="0"/>
                  </a:moveTo>
                  <a:lnTo>
                    <a:pt x="178" y="8"/>
                  </a:lnTo>
                  <a:lnTo>
                    <a:pt x="164" y="8"/>
                  </a:lnTo>
                  <a:lnTo>
                    <a:pt x="157" y="17"/>
                  </a:lnTo>
                  <a:lnTo>
                    <a:pt x="149" y="8"/>
                  </a:lnTo>
                  <a:lnTo>
                    <a:pt x="143" y="10"/>
                  </a:lnTo>
                  <a:lnTo>
                    <a:pt x="137" y="17"/>
                  </a:lnTo>
                  <a:lnTo>
                    <a:pt x="130" y="17"/>
                  </a:lnTo>
                  <a:lnTo>
                    <a:pt x="124" y="19"/>
                  </a:lnTo>
                  <a:lnTo>
                    <a:pt x="118" y="19"/>
                  </a:lnTo>
                  <a:lnTo>
                    <a:pt x="103" y="27"/>
                  </a:lnTo>
                  <a:lnTo>
                    <a:pt x="89" y="27"/>
                  </a:lnTo>
                  <a:lnTo>
                    <a:pt x="76" y="21"/>
                  </a:lnTo>
                  <a:lnTo>
                    <a:pt x="62" y="17"/>
                  </a:lnTo>
                  <a:lnTo>
                    <a:pt x="54" y="8"/>
                  </a:lnTo>
                  <a:lnTo>
                    <a:pt x="41" y="10"/>
                  </a:lnTo>
                  <a:lnTo>
                    <a:pt x="27" y="19"/>
                  </a:lnTo>
                  <a:lnTo>
                    <a:pt x="27" y="10"/>
                  </a:lnTo>
                  <a:lnTo>
                    <a:pt x="20" y="4"/>
                  </a:lnTo>
                  <a:lnTo>
                    <a:pt x="12" y="12"/>
                  </a:lnTo>
                  <a:lnTo>
                    <a:pt x="6" y="12"/>
                  </a:lnTo>
                  <a:lnTo>
                    <a:pt x="8" y="27"/>
                  </a:lnTo>
                  <a:lnTo>
                    <a:pt x="0" y="33"/>
                  </a:lnTo>
                  <a:lnTo>
                    <a:pt x="2" y="42"/>
                  </a:lnTo>
                  <a:lnTo>
                    <a:pt x="8" y="46"/>
                  </a:lnTo>
                  <a:lnTo>
                    <a:pt x="22" y="54"/>
                  </a:lnTo>
                  <a:lnTo>
                    <a:pt x="29" y="52"/>
                  </a:lnTo>
                  <a:lnTo>
                    <a:pt x="37" y="58"/>
                  </a:lnTo>
                  <a:lnTo>
                    <a:pt x="58" y="64"/>
                  </a:lnTo>
                  <a:lnTo>
                    <a:pt x="66" y="71"/>
                  </a:lnTo>
                  <a:lnTo>
                    <a:pt x="74" y="83"/>
                  </a:lnTo>
                  <a:lnTo>
                    <a:pt x="87" y="83"/>
                  </a:lnTo>
                  <a:lnTo>
                    <a:pt x="95" y="89"/>
                  </a:lnTo>
                  <a:lnTo>
                    <a:pt x="108" y="87"/>
                  </a:lnTo>
                  <a:lnTo>
                    <a:pt x="122" y="93"/>
                  </a:lnTo>
                  <a:lnTo>
                    <a:pt x="122" y="100"/>
                  </a:lnTo>
                  <a:lnTo>
                    <a:pt x="130" y="114"/>
                  </a:lnTo>
                  <a:lnTo>
                    <a:pt x="145" y="120"/>
                  </a:lnTo>
                  <a:lnTo>
                    <a:pt x="151" y="112"/>
                  </a:lnTo>
                  <a:lnTo>
                    <a:pt x="166" y="118"/>
                  </a:lnTo>
                  <a:lnTo>
                    <a:pt x="164" y="104"/>
                  </a:lnTo>
                  <a:lnTo>
                    <a:pt x="178" y="98"/>
                  </a:lnTo>
                  <a:lnTo>
                    <a:pt x="176" y="83"/>
                  </a:lnTo>
                  <a:lnTo>
                    <a:pt x="170" y="83"/>
                  </a:lnTo>
                  <a:lnTo>
                    <a:pt x="176" y="77"/>
                  </a:lnTo>
                  <a:lnTo>
                    <a:pt x="170" y="77"/>
                  </a:lnTo>
                  <a:lnTo>
                    <a:pt x="168" y="71"/>
                  </a:lnTo>
                  <a:lnTo>
                    <a:pt x="168" y="62"/>
                  </a:lnTo>
                  <a:lnTo>
                    <a:pt x="174" y="56"/>
                  </a:lnTo>
                  <a:lnTo>
                    <a:pt x="174" y="48"/>
                  </a:lnTo>
                  <a:lnTo>
                    <a:pt x="174" y="42"/>
                  </a:lnTo>
                  <a:lnTo>
                    <a:pt x="174" y="35"/>
                  </a:lnTo>
                  <a:lnTo>
                    <a:pt x="180" y="29"/>
                  </a:lnTo>
                  <a:lnTo>
                    <a:pt x="186" y="27"/>
                  </a:lnTo>
                  <a:lnTo>
                    <a:pt x="193" y="12"/>
                  </a:lnTo>
                  <a:lnTo>
                    <a:pt x="190" y="6"/>
                  </a:lnTo>
                  <a:lnTo>
                    <a:pt x="190"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Freeform 53">
              <a:extLst>
                <a:ext uri="{FF2B5EF4-FFF2-40B4-BE49-F238E27FC236}">
                  <a16:creationId xmlns:a16="http://schemas.microsoft.com/office/drawing/2014/main" id="{BF6AA315-31EC-0D43-A5B4-458E4A6B8555}"/>
                </a:ext>
              </a:extLst>
            </p:cNvPr>
            <p:cNvSpPr>
              <a:spLocks/>
            </p:cNvSpPr>
            <p:nvPr/>
          </p:nvSpPr>
          <p:spPr bwMode="auto">
            <a:xfrm>
              <a:off x="4526671" y="4204137"/>
              <a:ext cx="29595" cy="20717"/>
            </a:xfrm>
            <a:custGeom>
              <a:avLst/>
              <a:gdLst>
                <a:gd name="T0" fmla="*/ 6 w 20"/>
                <a:gd name="T1" fmla="*/ 0 h 14"/>
                <a:gd name="T2" fmla="*/ 0 w 20"/>
                <a:gd name="T3" fmla="*/ 0 h 14"/>
                <a:gd name="T4" fmla="*/ 2 w 20"/>
                <a:gd name="T5" fmla="*/ 14 h 14"/>
                <a:gd name="T6" fmla="*/ 8 w 20"/>
                <a:gd name="T7" fmla="*/ 14 h 14"/>
                <a:gd name="T8" fmla="*/ 14 w 20"/>
                <a:gd name="T9" fmla="*/ 12 h 14"/>
                <a:gd name="T10" fmla="*/ 20 w 20"/>
                <a:gd name="T11" fmla="*/ 6 h 14"/>
                <a:gd name="T12" fmla="*/ 14 w 20"/>
                <a:gd name="T13" fmla="*/ 0 h 14"/>
                <a:gd name="T14" fmla="*/ 6 w 20"/>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6" y="0"/>
                  </a:moveTo>
                  <a:lnTo>
                    <a:pt x="0" y="0"/>
                  </a:lnTo>
                  <a:lnTo>
                    <a:pt x="2" y="14"/>
                  </a:lnTo>
                  <a:lnTo>
                    <a:pt x="8" y="14"/>
                  </a:lnTo>
                  <a:lnTo>
                    <a:pt x="14" y="12"/>
                  </a:lnTo>
                  <a:lnTo>
                    <a:pt x="20" y="6"/>
                  </a:lnTo>
                  <a:lnTo>
                    <a:pt x="14" y="0"/>
                  </a:lnTo>
                  <a:lnTo>
                    <a:pt x="6"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Freeform 54">
              <a:extLst>
                <a:ext uri="{FF2B5EF4-FFF2-40B4-BE49-F238E27FC236}">
                  <a16:creationId xmlns:a16="http://schemas.microsoft.com/office/drawing/2014/main" id="{4D3804F0-C7D3-E846-B5A2-5AD038EB0BE4}"/>
                </a:ext>
              </a:extLst>
            </p:cNvPr>
            <p:cNvSpPr>
              <a:spLocks/>
            </p:cNvSpPr>
            <p:nvPr/>
          </p:nvSpPr>
          <p:spPr bwMode="auto">
            <a:xfrm>
              <a:off x="4658369" y="4538560"/>
              <a:ext cx="31075" cy="11838"/>
            </a:xfrm>
            <a:custGeom>
              <a:avLst/>
              <a:gdLst>
                <a:gd name="T0" fmla="*/ 14 w 21"/>
                <a:gd name="T1" fmla="*/ 0 h 8"/>
                <a:gd name="T2" fmla="*/ 0 w 21"/>
                <a:gd name="T3" fmla="*/ 2 h 8"/>
                <a:gd name="T4" fmla="*/ 6 w 21"/>
                <a:gd name="T5" fmla="*/ 8 h 8"/>
                <a:gd name="T6" fmla="*/ 14 w 21"/>
                <a:gd name="T7" fmla="*/ 8 h 8"/>
                <a:gd name="T8" fmla="*/ 21 w 21"/>
                <a:gd name="T9" fmla="*/ 6 h 8"/>
                <a:gd name="T10" fmla="*/ 21 w 21"/>
                <a:gd name="T11" fmla="*/ 0 h 8"/>
                <a:gd name="T12" fmla="*/ 14 w 2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1" h="8">
                  <a:moveTo>
                    <a:pt x="14" y="0"/>
                  </a:moveTo>
                  <a:lnTo>
                    <a:pt x="0" y="2"/>
                  </a:lnTo>
                  <a:lnTo>
                    <a:pt x="6" y="8"/>
                  </a:lnTo>
                  <a:lnTo>
                    <a:pt x="14" y="8"/>
                  </a:lnTo>
                  <a:lnTo>
                    <a:pt x="21" y="6"/>
                  </a:lnTo>
                  <a:lnTo>
                    <a:pt x="21" y="0"/>
                  </a:lnTo>
                  <a:lnTo>
                    <a:pt x="14"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Freeform 55">
              <a:extLst>
                <a:ext uri="{FF2B5EF4-FFF2-40B4-BE49-F238E27FC236}">
                  <a16:creationId xmlns:a16="http://schemas.microsoft.com/office/drawing/2014/main" id="{F88CB2BE-073F-7F40-981F-A6D2DE90DF92}"/>
                </a:ext>
              </a:extLst>
            </p:cNvPr>
            <p:cNvSpPr>
              <a:spLocks/>
            </p:cNvSpPr>
            <p:nvPr/>
          </p:nvSpPr>
          <p:spPr bwMode="auto">
            <a:xfrm>
              <a:off x="4781188" y="3607799"/>
              <a:ext cx="20717" cy="31075"/>
            </a:xfrm>
            <a:custGeom>
              <a:avLst/>
              <a:gdLst>
                <a:gd name="T0" fmla="*/ 14 w 14"/>
                <a:gd name="T1" fmla="*/ 21 h 21"/>
                <a:gd name="T2" fmla="*/ 14 w 14"/>
                <a:gd name="T3" fmla="*/ 14 h 21"/>
                <a:gd name="T4" fmla="*/ 14 w 14"/>
                <a:gd name="T5" fmla="*/ 6 h 21"/>
                <a:gd name="T6" fmla="*/ 12 w 14"/>
                <a:gd name="T7" fmla="*/ 0 h 21"/>
                <a:gd name="T8" fmla="*/ 6 w 14"/>
                <a:gd name="T9" fmla="*/ 8 h 21"/>
                <a:gd name="T10" fmla="*/ 0 w 14"/>
                <a:gd name="T11" fmla="*/ 8 h 21"/>
                <a:gd name="T12" fmla="*/ 6 w 14"/>
                <a:gd name="T13" fmla="*/ 14 h 21"/>
                <a:gd name="T14" fmla="*/ 14 w 14"/>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1">
                  <a:moveTo>
                    <a:pt x="14" y="21"/>
                  </a:moveTo>
                  <a:lnTo>
                    <a:pt x="14" y="14"/>
                  </a:lnTo>
                  <a:lnTo>
                    <a:pt x="14" y="6"/>
                  </a:lnTo>
                  <a:lnTo>
                    <a:pt x="12" y="0"/>
                  </a:lnTo>
                  <a:lnTo>
                    <a:pt x="6" y="8"/>
                  </a:lnTo>
                  <a:lnTo>
                    <a:pt x="0" y="8"/>
                  </a:lnTo>
                  <a:lnTo>
                    <a:pt x="6" y="14"/>
                  </a:lnTo>
                  <a:lnTo>
                    <a:pt x="14" y="2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0" name="Freeform 56">
              <a:extLst>
                <a:ext uri="{FF2B5EF4-FFF2-40B4-BE49-F238E27FC236}">
                  <a16:creationId xmlns:a16="http://schemas.microsoft.com/office/drawing/2014/main" id="{DC946464-5E37-F545-AC15-0F4CDE1D8DDB}"/>
                </a:ext>
              </a:extLst>
            </p:cNvPr>
            <p:cNvSpPr>
              <a:spLocks/>
            </p:cNvSpPr>
            <p:nvPr/>
          </p:nvSpPr>
          <p:spPr bwMode="auto">
            <a:xfrm>
              <a:off x="4915845" y="3476102"/>
              <a:ext cx="31075" cy="82866"/>
            </a:xfrm>
            <a:custGeom>
              <a:avLst/>
              <a:gdLst>
                <a:gd name="T0" fmla="*/ 0 w 21"/>
                <a:gd name="T1" fmla="*/ 35 h 56"/>
                <a:gd name="T2" fmla="*/ 8 w 21"/>
                <a:gd name="T3" fmla="*/ 41 h 56"/>
                <a:gd name="T4" fmla="*/ 8 w 21"/>
                <a:gd name="T5" fmla="*/ 49 h 56"/>
                <a:gd name="T6" fmla="*/ 2 w 21"/>
                <a:gd name="T7" fmla="*/ 56 h 56"/>
                <a:gd name="T8" fmla="*/ 15 w 21"/>
                <a:gd name="T9" fmla="*/ 47 h 56"/>
                <a:gd name="T10" fmla="*/ 15 w 21"/>
                <a:gd name="T11" fmla="*/ 41 h 56"/>
                <a:gd name="T12" fmla="*/ 21 w 21"/>
                <a:gd name="T13" fmla="*/ 35 h 56"/>
                <a:gd name="T14" fmla="*/ 21 w 21"/>
                <a:gd name="T15" fmla="*/ 27 h 56"/>
                <a:gd name="T16" fmla="*/ 21 w 21"/>
                <a:gd name="T17" fmla="*/ 20 h 56"/>
                <a:gd name="T18" fmla="*/ 19 w 21"/>
                <a:gd name="T19" fmla="*/ 14 h 56"/>
                <a:gd name="T20" fmla="*/ 19 w 21"/>
                <a:gd name="T21" fmla="*/ 0 h 56"/>
                <a:gd name="T22" fmla="*/ 12 w 21"/>
                <a:gd name="T23" fmla="*/ 20 h 56"/>
                <a:gd name="T24" fmla="*/ 12 w 21"/>
                <a:gd name="T25" fmla="*/ 29 h 56"/>
                <a:gd name="T26" fmla="*/ 0 w 21"/>
                <a:gd name="T27" fmla="*/ 29 h 56"/>
                <a:gd name="T28" fmla="*/ 0 w 21"/>
                <a:gd name="T29" fmla="*/ 3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56">
                  <a:moveTo>
                    <a:pt x="0" y="35"/>
                  </a:moveTo>
                  <a:lnTo>
                    <a:pt x="8" y="41"/>
                  </a:lnTo>
                  <a:lnTo>
                    <a:pt x="8" y="49"/>
                  </a:lnTo>
                  <a:lnTo>
                    <a:pt x="2" y="56"/>
                  </a:lnTo>
                  <a:lnTo>
                    <a:pt x="15" y="47"/>
                  </a:lnTo>
                  <a:lnTo>
                    <a:pt x="15" y="41"/>
                  </a:lnTo>
                  <a:lnTo>
                    <a:pt x="21" y="35"/>
                  </a:lnTo>
                  <a:lnTo>
                    <a:pt x="21" y="27"/>
                  </a:lnTo>
                  <a:lnTo>
                    <a:pt x="21" y="20"/>
                  </a:lnTo>
                  <a:lnTo>
                    <a:pt x="19" y="14"/>
                  </a:lnTo>
                  <a:lnTo>
                    <a:pt x="19" y="0"/>
                  </a:lnTo>
                  <a:lnTo>
                    <a:pt x="12" y="20"/>
                  </a:lnTo>
                  <a:lnTo>
                    <a:pt x="12" y="29"/>
                  </a:lnTo>
                  <a:lnTo>
                    <a:pt x="0" y="29"/>
                  </a:lnTo>
                  <a:lnTo>
                    <a:pt x="0" y="3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1" name="Freeform 57">
              <a:extLst>
                <a:ext uri="{FF2B5EF4-FFF2-40B4-BE49-F238E27FC236}">
                  <a16:creationId xmlns:a16="http://schemas.microsoft.com/office/drawing/2014/main" id="{85ED6662-1E40-6141-9A3B-E8F5413F38B5}"/>
                </a:ext>
              </a:extLst>
            </p:cNvPr>
            <p:cNvSpPr>
              <a:spLocks/>
            </p:cNvSpPr>
            <p:nvPr/>
          </p:nvSpPr>
          <p:spPr bwMode="auto">
            <a:xfrm>
              <a:off x="4529631" y="3631474"/>
              <a:ext cx="69549" cy="73987"/>
            </a:xfrm>
            <a:custGeom>
              <a:avLst/>
              <a:gdLst>
                <a:gd name="T0" fmla="*/ 2 w 47"/>
                <a:gd name="T1" fmla="*/ 46 h 50"/>
                <a:gd name="T2" fmla="*/ 2 w 47"/>
                <a:gd name="T3" fmla="*/ 50 h 50"/>
                <a:gd name="T4" fmla="*/ 8 w 47"/>
                <a:gd name="T5" fmla="*/ 38 h 50"/>
                <a:gd name="T6" fmla="*/ 14 w 47"/>
                <a:gd name="T7" fmla="*/ 30 h 50"/>
                <a:gd name="T8" fmla="*/ 22 w 47"/>
                <a:gd name="T9" fmla="*/ 36 h 50"/>
                <a:gd name="T10" fmla="*/ 22 w 47"/>
                <a:gd name="T11" fmla="*/ 44 h 50"/>
                <a:gd name="T12" fmla="*/ 29 w 47"/>
                <a:gd name="T13" fmla="*/ 36 h 50"/>
                <a:gd name="T14" fmla="*/ 27 w 47"/>
                <a:gd name="T15" fmla="*/ 30 h 50"/>
                <a:gd name="T16" fmla="*/ 35 w 47"/>
                <a:gd name="T17" fmla="*/ 21 h 50"/>
                <a:gd name="T18" fmla="*/ 41 w 47"/>
                <a:gd name="T19" fmla="*/ 21 h 50"/>
                <a:gd name="T20" fmla="*/ 41 w 47"/>
                <a:gd name="T21" fmla="*/ 15 h 50"/>
                <a:gd name="T22" fmla="*/ 47 w 47"/>
                <a:gd name="T23" fmla="*/ 7 h 50"/>
                <a:gd name="T24" fmla="*/ 45 w 47"/>
                <a:gd name="T25" fmla="*/ 0 h 50"/>
                <a:gd name="T26" fmla="*/ 39 w 47"/>
                <a:gd name="T27" fmla="*/ 9 h 50"/>
                <a:gd name="T28" fmla="*/ 33 w 47"/>
                <a:gd name="T29" fmla="*/ 9 h 50"/>
                <a:gd name="T30" fmla="*/ 20 w 47"/>
                <a:gd name="T31" fmla="*/ 9 h 50"/>
                <a:gd name="T32" fmla="*/ 20 w 47"/>
                <a:gd name="T33" fmla="*/ 23 h 50"/>
                <a:gd name="T34" fmla="*/ 14 w 47"/>
                <a:gd name="T35" fmla="*/ 17 h 50"/>
                <a:gd name="T36" fmla="*/ 12 w 47"/>
                <a:gd name="T37" fmla="*/ 9 h 50"/>
                <a:gd name="T38" fmla="*/ 6 w 47"/>
                <a:gd name="T39" fmla="*/ 17 h 50"/>
                <a:gd name="T40" fmla="*/ 6 w 47"/>
                <a:gd name="T41" fmla="*/ 23 h 50"/>
                <a:gd name="T42" fmla="*/ 0 w 47"/>
                <a:gd name="T43" fmla="*/ 38 h 50"/>
                <a:gd name="T44" fmla="*/ 2 w 47"/>
                <a:gd name="T45"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 h="50">
                  <a:moveTo>
                    <a:pt x="2" y="46"/>
                  </a:moveTo>
                  <a:lnTo>
                    <a:pt x="2" y="50"/>
                  </a:lnTo>
                  <a:lnTo>
                    <a:pt x="8" y="38"/>
                  </a:lnTo>
                  <a:lnTo>
                    <a:pt x="14" y="30"/>
                  </a:lnTo>
                  <a:lnTo>
                    <a:pt x="22" y="36"/>
                  </a:lnTo>
                  <a:lnTo>
                    <a:pt x="22" y="44"/>
                  </a:lnTo>
                  <a:lnTo>
                    <a:pt x="29" y="36"/>
                  </a:lnTo>
                  <a:lnTo>
                    <a:pt x="27" y="30"/>
                  </a:lnTo>
                  <a:lnTo>
                    <a:pt x="35" y="21"/>
                  </a:lnTo>
                  <a:lnTo>
                    <a:pt x="41" y="21"/>
                  </a:lnTo>
                  <a:lnTo>
                    <a:pt x="41" y="15"/>
                  </a:lnTo>
                  <a:lnTo>
                    <a:pt x="47" y="7"/>
                  </a:lnTo>
                  <a:lnTo>
                    <a:pt x="45" y="0"/>
                  </a:lnTo>
                  <a:lnTo>
                    <a:pt x="39" y="9"/>
                  </a:lnTo>
                  <a:lnTo>
                    <a:pt x="33" y="9"/>
                  </a:lnTo>
                  <a:lnTo>
                    <a:pt x="20" y="9"/>
                  </a:lnTo>
                  <a:lnTo>
                    <a:pt x="20" y="23"/>
                  </a:lnTo>
                  <a:lnTo>
                    <a:pt x="14" y="17"/>
                  </a:lnTo>
                  <a:lnTo>
                    <a:pt x="12" y="9"/>
                  </a:lnTo>
                  <a:lnTo>
                    <a:pt x="6" y="17"/>
                  </a:lnTo>
                  <a:lnTo>
                    <a:pt x="6" y="23"/>
                  </a:lnTo>
                  <a:lnTo>
                    <a:pt x="0" y="38"/>
                  </a:lnTo>
                  <a:lnTo>
                    <a:pt x="2" y="4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2" name="Freeform 58">
              <a:extLst>
                <a:ext uri="{FF2B5EF4-FFF2-40B4-BE49-F238E27FC236}">
                  <a16:creationId xmlns:a16="http://schemas.microsoft.com/office/drawing/2014/main" id="{1581A99F-31C6-EA40-92EE-DF62CC2AB629}"/>
                </a:ext>
              </a:extLst>
            </p:cNvPr>
            <p:cNvSpPr>
              <a:spLocks/>
            </p:cNvSpPr>
            <p:nvPr/>
          </p:nvSpPr>
          <p:spPr bwMode="auto">
            <a:xfrm>
              <a:off x="4550348" y="4099075"/>
              <a:ext cx="31075" cy="31075"/>
            </a:xfrm>
            <a:custGeom>
              <a:avLst/>
              <a:gdLst>
                <a:gd name="T0" fmla="*/ 21 w 21"/>
                <a:gd name="T1" fmla="*/ 15 h 21"/>
                <a:gd name="T2" fmla="*/ 21 w 21"/>
                <a:gd name="T3" fmla="*/ 6 h 21"/>
                <a:gd name="T4" fmla="*/ 13 w 21"/>
                <a:gd name="T5" fmla="*/ 0 h 21"/>
                <a:gd name="T6" fmla="*/ 6 w 21"/>
                <a:gd name="T7" fmla="*/ 8 h 21"/>
                <a:gd name="T8" fmla="*/ 0 w 21"/>
                <a:gd name="T9" fmla="*/ 17 h 21"/>
                <a:gd name="T10" fmla="*/ 8 w 21"/>
                <a:gd name="T11" fmla="*/ 21 h 21"/>
                <a:gd name="T12" fmla="*/ 21 w 21"/>
                <a:gd name="T13" fmla="*/ 15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1" y="15"/>
                  </a:moveTo>
                  <a:lnTo>
                    <a:pt x="21" y="6"/>
                  </a:lnTo>
                  <a:lnTo>
                    <a:pt x="13" y="0"/>
                  </a:lnTo>
                  <a:lnTo>
                    <a:pt x="6" y="8"/>
                  </a:lnTo>
                  <a:lnTo>
                    <a:pt x="0" y="17"/>
                  </a:lnTo>
                  <a:lnTo>
                    <a:pt x="8" y="21"/>
                  </a:lnTo>
                  <a:lnTo>
                    <a:pt x="21" y="1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59">
              <a:extLst>
                <a:ext uri="{FF2B5EF4-FFF2-40B4-BE49-F238E27FC236}">
                  <a16:creationId xmlns:a16="http://schemas.microsoft.com/office/drawing/2014/main" id="{A217C7A2-2C65-7749-A862-47BE3F796B80}"/>
                </a:ext>
              </a:extLst>
            </p:cNvPr>
            <p:cNvSpPr>
              <a:spLocks/>
            </p:cNvSpPr>
            <p:nvPr/>
          </p:nvSpPr>
          <p:spPr bwMode="auto">
            <a:xfrm>
              <a:off x="4544428" y="3727659"/>
              <a:ext cx="22196" cy="34035"/>
            </a:xfrm>
            <a:custGeom>
              <a:avLst/>
              <a:gdLst>
                <a:gd name="T0" fmla="*/ 12 w 15"/>
                <a:gd name="T1" fmla="*/ 0 h 23"/>
                <a:gd name="T2" fmla="*/ 0 w 15"/>
                <a:gd name="T3" fmla="*/ 8 h 23"/>
                <a:gd name="T4" fmla="*/ 0 w 15"/>
                <a:gd name="T5" fmla="*/ 14 h 23"/>
                <a:gd name="T6" fmla="*/ 0 w 15"/>
                <a:gd name="T7" fmla="*/ 23 h 23"/>
                <a:gd name="T8" fmla="*/ 15 w 15"/>
                <a:gd name="T9" fmla="*/ 14 h 23"/>
                <a:gd name="T10" fmla="*/ 15 w 15"/>
                <a:gd name="T11" fmla="*/ 6 h 23"/>
                <a:gd name="T12" fmla="*/ 12 w 15"/>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15" h="23">
                  <a:moveTo>
                    <a:pt x="12" y="0"/>
                  </a:moveTo>
                  <a:lnTo>
                    <a:pt x="0" y="8"/>
                  </a:lnTo>
                  <a:lnTo>
                    <a:pt x="0" y="14"/>
                  </a:lnTo>
                  <a:lnTo>
                    <a:pt x="0" y="23"/>
                  </a:lnTo>
                  <a:lnTo>
                    <a:pt x="15" y="14"/>
                  </a:lnTo>
                  <a:lnTo>
                    <a:pt x="15" y="6"/>
                  </a:lnTo>
                  <a:lnTo>
                    <a:pt x="12"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Freeform 60">
              <a:extLst>
                <a:ext uri="{FF2B5EF4-FFF2-40B4-BE49-F238E27FC236}">
                  <a16:creationId xmlns:a16="http://schemas.microsoft.com/office/drawing/2014/main" id="{90CB2A93-B8B4-134F-8150-A3F4CD2021B4}"/>
                </a:ext>
              </a:extLst>
            </p:cNvPr>
            <p:cNvSpPr>
              <a:spLocks/>
            </p:cNvSpPr>
            <p:nvPr/>
          </p:nvSpPr>
          <p:spPr bwMode="auto">
            <a:xfrm>
              <a:off x="4556266" y="3727659"/>
              <a:ext cx="28116" cy="60670"/>
            </a:xfrm>
            <a:custGeom>
              <a:avLst/>
              <a:gdLst>
                <a:gd name="T0" fmla="*/ 19 w 19"/>
                <a:gd name="T1" fmla="*/ 0 h 41"/>
                <a:gd name="T2" fmla="*/ 13 w 19"/>
                <a:gd name="T3" fmla="*/ 6 h 41"/>
                <a:gd name="T4" fmla="*/ 7 w 19"/>
                <a:gd name="T5" fmla="*/ 14 h 41"/>
                <a:gd name="T6" fmla="*/ 0 w 19"/>
                <a:gd name="T7" fmla="*/ 27 h 41"/>
                <a:gd name="T8" fmla="*/ 7 w 19"/>
                <a:gd name="T9" fmla="*/ 33 h 41"/>
                <a:gd name="T10" fmla="*/ 9 w 19"/>
                <a:gd name="T11" fmla="*/ 41 h 41"/>
                <a:gd name="T12" fmla="*/ 15 w 19"/>
                <a:gd name="T13" fmla="*/ 27 h 41"/>
                <a:gd name="T14" fmla="*/ 15 w 19"/>
                <a:gd name="T15" fmla="*/ 21 h 41"/>
                <a:gd name="T16" fmla="*/ 13 w 19"/>
                <a:gd name="T17" fmla="*/ 12 h 41"/>
                <a:gd name="T18" fmla="*/ 19 w 19"/>
                <a:gd name="T19" fmla="*/ 6 h 41"/>
                <a:gd name="T20" fmla="*/ 19 w 1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41">
                  <a:moveTo>
                    <a:pt x="19" y="0"/>
                  </a:moveTo>
                  <a:lnTo>
                    <a:pt x="13" y="6"/>
                  </a:lnTo>
                  <a:lnTo>
                    <a:pt x="7" y="14"/>
                  </a:lnTo>
                  <a:lnTo>
                    <a:pt x="0" y="27"/>
                  </a:lnTo>
                  <a:lnTo>
                    <a:pt x="7" y="33"/>
                  </a:lnTo>
                  <a:lnTo>
                    <a:pt x="9" y="41"/>
                  </a:lnTo>
                  <a:lnTo>
                    <a:pt x="15" y="27"/>
                  </a:lnTo>
                  <a:lnTo>
                    <a:pt x="15" y="21"/>
                  </a:lnTo>
                  <a:lnTo>
                    <a:pt x="13" y="12"/>
                  </a:lnTo>
                  <a:lnTo>
                    <a:pt x="19" y="6"/>
                  </a:lnTo>
                  <a:lnTo>
                    <a:pt x="19"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Freeform 61">
              <a:extLst>
                <a:ext uri="{FF2B5EF4-FFF2-40B4-BE49-F238E27FC236}">
                  <a16:creationId xmlns:a16="http://schemas.microsoft.com/office/drawing/2014/main" id="{7A3BBC5B-3A10-DD4B-BB66-2AF4D792077A}"/>
                </a:ext>
              </a:extLst>
            </p:cNvPr>
            <p:cNvSpPr>
              <a:spLocks/>
            </p:cNvSpPr>
            <p:nvPr/>
          </p:nvSpPr>
          <p:spPr bwMode="auto">
            <a:xfrm>
              <a:off x="4541469" y="3838639"/>
              <a:ext cx="8879" cy="5919"/>
            </a:xfrm>
            <a:custGeom>
              <a:avLst/>
              <a:gdLst>
                <a:gd name="T0" fmla="*/ 0 w 6"/>
                <a:gd name="T1" fmla="*/ 2 h 4"/>
                <a:gd name="T2" fmla="*/ 6 w 6"/>
                <a:gd name="T3" fmla="*/ 4 h 4"/>
                <a:gd name="T4" fmla="*/ 6 w 6"/>
                <a:gd name="T5" fmla="*/ 0 h 4"/>
                <a:gd name="T6" fmla="*/ 0 w 6"/>
                <a:gd name="T7" fmla="*/ 2 h 4"/>
              </a:gdLst>
              <a:ahLst/>
              <a:cxnLst>
                <a:cxn ang="0">
                  <a:pos x="T0" y="T1"/>
                </a:cxn>
                <a:cxn ang="0">
                  <a:pos x="T2" y="T3"/>
                </a:cxn>
                <a:cxn ang="0">
                  <a:pos x="T4" y="T5"/>
                </a:cxn>
                <a:cxn ang="0">
                  <a:pos x="T6" y="T7"/>
                </a:cxn>
              </a:cxnLst>
              <a:rect l="0" t="0" r="r" b="b"/>
              <a:pathLst>
                <a:path w="6" h="4">
                  <a:moveTo>
                    <a:pt x="0" y="2"/>
                  </a:moveTo>
                  <a:lnTo>
                    <a:pt x="6" y="4"/>
                  </a:lnTo>
                  <a:lnTo>
                    <a:pt x="6" y="0"/>
                  </a:lnTo>
                  <a:lnTo>
                    <a:pt x="0" y="2"/>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Freeform 62">
              <a:extLst>
                <a:ext uri="{FF2B5EF4-FFF2-40B4-BE49-F238E27FC236}">
                  <a16:creationId xmlns:a16="http://schemas.microsoft.com/office/drawing/2014/main" id="{361C55CE-6001-BB41-ADCF-687B47387452}"/>
                </a:ext>
              </a:extLst>
            </p:cNvPr>
            <p:cNvSpPr>
              <a:spLocks/>
            </p:cNvSpPr>
            <p:nvPr/>
          </p:nvSpPr>
          <p:spPr bwMode="auto">
            <a:xfrm>
              <a:off x="4541469" y="3844558"/>
              <a:ext cx="20717" cy="17757"/>
            </a:xfrm>
            <a:custGeom>
              <a:avLst/>
              <a:gdLst>
                <a:gd name="T0" fmla="*/ 6 w 14"/>
                <a:gd name="T1" fmla="*/ 0 h 12"/>
                <a:gd name="T2" fmla="*/ 6 w 14"/>
                <a:gd name="T3" fmla="*/ 4 h 12"/>
                <a:gd name="T4" fmla="*/ 0 w 14"/>
                <a:gd name="T5" fmla="*/ 12 h 12"/>
                <a:gd name="T6" fmla="*/ 8 w 14"/>
                <a:gd name="T7" fmla="*/ 10 h 12"/>
                <a:gd name="T8" fmla="*/ 14 w 14"/>
                <a:gd name="T9" fmla="*/ 10 h 12"/>
                <a:gd name="T10" fmla="*/ 14 w 14"/>
                <a:gd name="T11" fmla="*/ 4 h 12"/>
                <a:gd name="T12" fmla="*/ 14 w 14"/>
                <a:gd name="T13" fmla="*/ 4 h 12"/>
                <a:gd name="T14" fmla="*/ 6 w 14"/>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2">
                  <a:moveTo>
                    <a:pt x="6" y="0"/>
                  </a:moveTo>
                  <a:lnTo>
                    <a:pt x="6" y="4"/>
                  </a:lnTo>
                  <a:lnTo>
                    <a:pt x="0" y="12"/>
                  </a:lnTo>
                  <a:lnTo>
                    <a:pt x="8" y="10"/>
                  </a:lnTo>
                  <a:lnTo>
                    <a:pt x="14" y="10"/>
                  </a:lnTo>
                  <a:lnTo>
                    <a:pt x="14" y="4"/>
                  </a:lnTo>
                  <a:lnTo>
                    <a:pt x="14" y="4"/>
                  </a:lnTo>
                  <a:lnTo>
                    <a:pt x="6" y="0"/>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63">
              <a:extLst>
                <a:ext uri="{FF2B5EF4-FFF2-40B4-BE49-F238E27FC236}">
                  <a16:creationId xmlns:a16="http://schemas.microsoft.com/office/drawing/2014/main" id="{B308D927-829F-1F48-8698-5CF3EAE7B882}"/>
                </a:ext>
              </a:extLst>
            </p:cNvPr>
            <p:cNvSpPr>
              <a:spLocks/>
            </p:cNvSpPr>
            <p:nvPr/>
          </p:nvSpPr>
          <p:spPr bwMode="auto">
            <a:xfrm>
              <a:off x="4353541" y="4523762"/>
              <a:ext cx="19237" cy="2960"/>
            </a:xfrm>
            <a:custGeom>
              <a:avLst/>
              <a:gdLst>
                <a:gd name="T0" fmla="*/ 0 w 13"/>
                <a:gd name="T1" fmla="*/ 2 h 2"/>
                <a:gd name="T2" fmla="*/ 13 w 13"/>
                <a:gd name="T3" fmla="*/ 0 h 2"/>
                <a:gd name="T4" fmla="*/ 7 w 13"/>
                <a:gd name="T5" fmla="*/ 2 h 2"/>
                <a:gd name="T6" fmla="*/ 0 w 13"/>
                <a:gd name="T7" fmla="*/ 2 h 2"/>
              </a:gdLst>
              <a:ahLst/>
              <a:cxnLst>
                <a:cxn ang="0">
                  <a:pos x="T0" y="T1"/>
                </a:cxn>
                <a:cxn ang="0">
                  <a:pos x="T2" y="T3"/>
                </a:cxn>
                <a:cxn ang="0">
                  <a:pos x="T4" y="T5"/>
                </a:cxn>
                <a:cxn ang="0">
                  <a:pos x="T6" y="T7"/>
                </a:cxn>
              </a:cxnLst>
              <a:rect l="0" t="0" r="r" b="b"/>
              <a:pathLst>
                <a:path w="13" h="2">
                  <a:moveTo>
                    <a:pt x="0" y="2"/>
                  </a:moveTo>
                  <a:lnTo>
                    <a:pt x="13" y="0"/>
                  </a:lnTo>
                  <a:lnTo>
                    <a:pt x="7" y="2"/>
                  </a:lnTo>
                  <a:lnTo>
                    <a:pt x="0" y="2"/>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64">
              <a:extLst>
                <a:ext uri="{FF2B5EF4-FFF2-40B4-BE49-F238E27FC236}">
                  <a16:creationId xmlns:a16="http://schemas.microsoft.com/office/drawing/2014/main" id="{E9561F67-EED8-8C41-A1B0-9CD395A3A8D2}"/>
                </a:ext>
              </a:extLst>
            </p:cNvPr>
            <p:cNvSpPr>
              <a:spLocks/>
            </p:cNvSpPr>
            <p:nvPr/>
          </p:nvSpPr>
          <p:spPr bwMode="auto">
            <a:xfrm>
              <a:off x="4642092" y="4147906"/>
              <a:ext cx="10359" cy="13318"/>
            </a:xfrm>
            <a:custGeom>
              <a:avLst/>
              <a:gdLst>
                <a:gd name="T0" fmla="*/ 0 w 7"/>
                <a:gd name="T1" fmla="*/ 9 h 9"/>
                <a:gd name="T2" fmla="*/ 7 w 7"/>
                <a:gd name="T3" fmla="*/ 0 h 9"/>
                <a:gd name="T4" fmla="*/ 7 w 7"/>
                <a:gd name="T5" fmla="*/ 0 h 9"/>
                <a:gd name="T6" fmla="*/ 0 w 7"/>
                <a:gd name="T7" fmla="*/ 9 h 9"/>
              </a:gdLst>
              <a:ahLst/>
              <a:cxnLst>
                <a:cxn ang="0">
                  <a:pos x="T0" y="T1"/>
                </a:cxn>
                <a:cxn ang="0">
                  <a:pos x="T2" y="T3"/>
                </a:cxn>
                <a:cxn ang="0">
                  <a:pos x="T4" y="T5"/>
                </a:cxn>
                <a:cxn ang="0">
                  <a:pos x="T6" y="T7"/>
                </a:cxn>
              </a:cxnLst>
              <a:rect l="0" t="0" r="r" b="b"/>
              <a:pathLst>
                <a:path w="7" h="9">
                  <a:moveTo>
                    <a:pt x="0" y="9"/>
                  </a:moveTo>
                  <a:lnTo>
                    <a:pt x="7" y="0"/>
                  </a:lnTo>
                  <a:lnTo>
                    <a:pt x="7" y="0"/>
                  </a:lnTo>
                  <a:lnTo>
                    <a:pt x="0" y="9"/>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65">
              <a:extLst>
                <a:ext uri="{FF2B5EF4-FFF2-40B4-BE49-F238E27FC236}">
                  <a16:creationId xmlns:a16="http://schemas.microsoft.com/office/drawing/2014/main" id="{12F8623B-E31C-8740-A98B-7C07E0985C09}"/>
                </a:ext>
              </a:extLst>
            </p:cNvPr>
            <p:cNvSpPr>
              <a:spLocks/>
            </p:cNvSpPr>
            <p:nvPr/>
          </p:nvSpPr>
          <p:spPr bwMode="auto">
            <a:xfrm>
              <a:off x="4372778" y="3988094"/>
              <a:ext cx="560825" cy="565263"/>
            </a:xfrm>
            <a:custGeom>
              <a:avLst/>
              <a:gdLst>
                <a:gd name="T0" fmla="*/ 178 w 379"/>
                <a:gd name="T1" fmla="*/ 208 h 382"/>
                <a:gd name="T2" fmla="*/ 166 w 379"/>
                <a:gd name="T3" fmla="*/ 235 h 382"/>
                <a:gd name="T4" fmla="*/ 155 w 379"/>
                <a:gd name="T5" fmla="*/ 270 h 382"/>
                <a:gd name="T6" fmla="*/ 162 w 379"/>
                <a:gd name="T7" fmla="*/ 285 h 382"/>
                <a:gd name="T8" fmla="*/ 174 w 379"/>
                <a:gd name="T9" fmla="*/ 289 h 382"/>
                <a:gd name="T10" fmla="*/ 147 w 379"/>
                <a:gd name="T11" fmla="*/ 303 h 382"/>
                <a:gd name="T12" fmla="*/ 122 w 379"/>
                <a:gd name="T13" fmla="*/ 320 h 382"/>
                <a:gd name="T14" fmla="*/ 93 w 379"/>
                <a:gd name="T15" fmla="*/ 314 h 382"/>
                <a:gd name="T16" fmla="*/ 72 w 379"/>
                <a:gd name="T17" fmla="*/ 310 h 382"/>
                <a:gd name="T18" fmla="*/ 60 w 379"/>
                <a:gd name="T19" fmla="*/ 318 h 382"/>
                <a:gd name="T20" fmla="*/ 21 w 379"/>
                <a:gd name="T21" fmla="*/ 347 h 382"/>
                <a:gd name="T22" fmla="*/ 2 w 379"/>
                <a:gd name="T23" fmla="*/ 376 h 382"/>
                <a:gd name="T24" fmla="*/ 23 w 379"/>
                <a:gd name="T25" fmla="*/ 368 h 382"/>
                <a:gd name="T26" fmla="*/ 56 w 379"/>
                <a:gd name="T27" fmla="*/ 366 h 382"/>
                <a:gd name="T28" fmla="*/ 91 w 379"/>
                <a:gd name="T29" fmla="*/ 376 h 382"/>
                <a:gd name="T30" fmla="*/ 104 w 379"/>
                <a:gd name="T31" fmla="*/ 349 h 382"/>
                <a:gd name="T32" fmla="*/ 131 w 379"/>
                <a:gd name="T33" fmla="*/ 353 h 382"/>
                <a:gd name="T34" fmla="*/ 153 w 379"/>
                <a:gd name="T35" fmla="*/ 372 h 382"/>
                <a:gd name="T36" fmla="*/ 187 w 379"/>
                <a:gd name="T37" fmla="*/ 370 h 382"/>
                <a:gd name="T38" fmla="*/ 214 w 379"/>
                <a:gd name="T39" fmla="*/ 362 h 382"/>
                <a:gd name="T40" fmla="*/ 234 w 379"/>
                <a:gd name="T41" fmla="*/ 374 h 382"/>
                <a:gd name="T42" fmla="*/ 270 w 379"/>
                <a:gd name="T43" fmla="*/ 370 h 382"/>
                <a:gd name="T44" fmla="*/ 305 w 379"/>
                <a:gd name="T45" fmla="*/ 376 h 382"/>
                <a:gd name="T46" fmla="*/ 330 w 379"/>
                <a:gd name="T47" fmla="*/ 366 h 382"/>
                <a:gd name="T48" fmla="*/ 344 w 379"/>
                <a:gd name="T49" fmla="*/ 345 h 382"/>
                <a:gd name="T50" fmla="*/ 315 w 379"/>
                <a:gd name="T51" fmla="*/ 347 h 382"/>
                <a:gd name="T52" fmla="*/ 307 w 379"/>
                <a:gd name="T53" fmla="*/ 326 h 382"/>
                <a:gd name="T54" fmla="*/ 328 w 379"/>
                <a:gd name="T55" fmla="*/ 318 h 382"/>
                <a:gd name="T56" fmla="*/ 340 w 379"/>
                <a:gd name="T57" fmla="*/ 312 h 382"/>
                <a:gd name="T58" fmla="*/ 361 w 379"/>
                <a:gd name="T59" fmla="*/ 303 h 382"/>
                <a:gd name="T60" fmla="*/ 379 w 379"/>
                <a:gd name="T61" fmla="*/ 268 h 382"/>
                <a:gd name="T62" fmla="*/ 357 w 379"/>
                <a:gd name="T63" fmla="*/ 235 h 382"/>
                <a:gd name="T64" fmla="*/ 321 w 379"/>
                <a:gd name="T65" fmla="*/ 237 h 382"/>
                <a:gd name="T66" fmla="*/ 307 w 379"/>
                <a:gd name="T67" fmla="*/ 225 h 382"/>
                <a:gd name="T68" fmla="*/ 328 w 379"/>
                <a:gd name="T69" fmla="*/ 202 h 382"/>
                <a:gd name="T70" fmla="*/ 317 w 379"/>
                <a:gd name="T71" fmla="*/ 175 h 382"/>
                <a:gd name="T72" fmla="*/ 303 w 379"/>
                <a:gd name="T73" fmla="*/ 162 h 382"/>
                <a:gd name="T74" fmla="*/ 313 w 379"/>
                <a:gd name="T75" fmla="*/ 129 h 382"/>
                <a:gd name="T76" fmla="*/ 305 w 379"/>
                <a:gd name="T77" fmla="*/ 100 h 382"/>
                <a:gd name="T78" fmla="*/ 284 w 379"/>
                <a:gd name="T79" fmla="*/ 90 h 382"/>
                <a:gd name="T80" fmla="*/ 288 w 379"/>
                <a:gd name="T81" fmla="*/ 54 h 382"/>
                <a:gd name="T82" fmla="*/ 286 w 379"/>
                <a:gd name="T83" fmla="*/ 21 h 382"/>
                <a:gd name="T84" fmla="*/ 272 w 379"/>
                <a:gd name="T85" fmla="*/ 2 h 382"/>
                <a:gd name="T86" fmla="*/ 263 w 379"/>
                <a:gd name="T87" fmla="*/ 23 h 382"/>
                <a:gd name="T88" fmla="*/ 245 w 379"/>
                <a:gd name="T89" fmla="*/ 25 h 382"/>
                <a:gd name="T90" fmla="*/ 238 w 379"/>
                <a:gd name="T91" fmla="*/ 33 h 382"/>
                <a:gd name="T92" fmla="*/ 226 w 379"/>
                <a:gd name="T93" fmla="*/ 48 h 382"/>
                <a:gd name="T94" fmla="*/ 211 w 379"/>
                <a:gd name="T95" fmla="*/ 46 h 382"/>
                <a:gd name="T96" fmla="*/ 193 w 379"/>
                <a:gd name="T97" fmla="*/ 54 h 382"/>
                <a:gd name="T98" fmla="*/ 180 w 379"/>
                <a:gd name="T99" fmla="*/ 90 h 382"/>
                <a:gd name="T100" fmla="*/ 189 w 379"/>
                <a:gd name="T101" fmla="*/ 108 h 382"/>
                <a:gd name="T102" fmla="*/ 197 w 379"/>
                <a:gd name="T103" fmla="*/ 123 h 382"/>
                <a:gd name="T104" fmla="*/ 191 w 379"/>
                <a:gd name="T105" fmla="*/ 144 h 382"/>
                <a:gd name="T106" fmla="*/ 184 w 379"/>
                <a:gd name="T107" fmla="*/ 158 h 382"/>
                <a:gd name="T108" fmla="*/ 187 w 379"/>
                <a:gd name="T109" fmla="*/ 179 h 382"/>
                <a:gd name="T110" fmla="*/ 176 w 379"/>
                <a:gd name="T111" fmla="*/ 181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9" h="382">
                  <a:moveTo>
                    <a:pt x="176" y="187"/>
                  </a:moveTo>
                  <a:lnTo>
                    <a:pt x="182" y="193"/>
                  </a:lnTo>
                  <a:lnTo>
                    <a:pt x="184" y="200"/>
                  </a:lnTo>
                  <a:lnTo>
                    <a:pt x="178" y="208"/>
                  </a:lnTo>
                  <a:lnTo>
                    <a:pt x="172" y="214"/>
                  </a:lnTo>
                  <a:lnTo>
                    <a:pt x="172" y="222"/>
                  </a:lnTo>
                  <a:lnTo>
                    <a:pt x="172" y="229"/>
                  </a:lnTo>
                  <a:lnTo>
                    <a:pt x="166" y="235"/>
                  </a:lnTo>
                  <a:lnTo>
                    <a:pt x="160" y="249"/>
                  </a:lnTo>
                  <a:lnTo>
                    <a:pt x="153" y="256"/>
                  </a:lnTo>
                  <a:lnTo>
                    <a:pt x="153" y="264"/>
                  </a:lnTo>
                  <a:lnTo>
                    <a:pt x="155" y="270"/>
                  </a:lnTo>
                  <a:lnTo>
                    <a:pt x="160" y="268"/>
                  </a:lnTo>
                  <a:lnTo>
                    <a:pt x="160" y="270"/>
                  </a:lnTo>
                  <a:lnTo>
                    <a:pt x="162" y="270"/>
                  </a:lnTo>
                  <a:lnTo>
                    <a:pt x="162" y="285"/>
                  </a:lnTo>
                  <a:lnTo>
                    <a:pt x="155" y="285"/>
                  </a:lnTo>
                  <a:lnTo>
                    <a:pt x="155" y="289"/>
                  </a:lnTo>
                  <a:lnTo>
                    <a:pt x="168" y="289"/>
                  </a:lnTo>
                  <a:lnTo>
                    <a:pt x="174" y="289"/>
                  </a:lnTo>
                  <a:lnTo>
                    <a:pt x="168" y="295"/>
                  </a:lnTo>
                  <a:lnTo>
                    <a:pt x="162" y="303"/>
                  </a:lnTo>
                  <a:lnTo>
                    <a:pt x="155" y="303"/>
                  </a:lnTo>
                  <a:lnTo>
                    <a:pt x="147" y="303"/>
                  </a:lnTo>
                  <a:lnTo>
                    <a:pt x="141" y="312"/>
                  </a:lnTo>
                  <a:lnTo>
                    <a:pt x="141" y="318"/>
                  </a:lnTo>
                  <a:lnTo>
                    <a:pt x="135" y="318"/>
                  </a:lnTo>
                  <a:lnTo>
                    <a:pt x="122" y="320"/>
                  </a:lnTo>
                  <a:lnTo>
                    <a:pt x="114" y="320"/>
                  </a:lnTo>
                  <a:lnTo>
                    <a:pt x="108" y="320"/>
                  </a:lnTo>
                  <a:lnTo>
                    <a:pt x="99" y="314"/>
                  </a:lnTo>
                  <a:lnTo>
                    <a:pt x="93" y="314"/>
                  </a:lnTo>
                  <a:lnTo>
                    <a:pt x="93" y="308"/>
                  </a:lnTo>
                  <a:lnTo>
                    <a:pt x="87" y="310"/>
                  </a:lnTo>
                  <a:lnTo>
                    <a:pt x="79" y="310"/>
                  </a:lnTo>
                  <a:lnTo>
                    <a:pt x="72" y="310"/>
                  </a:lnTo>
                  <a:lnTo>
                    <a:pt x="81" y="316"/>
                  </a:lnTo>
                  <a:lnTo>
                    <a:pt x="75" y="322"/>
                  </a:lnTo>
                  <a:lnTo>
                    <a:pt x="66" y="316"/>
                  </a:lnTo>
                  <a:lnTo>
                    <a:pt x="60" y="318"/>
                  </a:lnTo>
                  <a:lnTo>
                    <a:pt x="60" y="324"/>
                  </a:lnTo>
                  <a:lnTo>
                    <a:pt x="54" y="339"/>
                  </a:lnTo>
                  <a:lnTo>
                    <a:pt x="39" y="339"/>
                  </a:lnTo>
                  <a:lnTo>
                    <a:pt x="21" y="347"/>
                  </a:lnTo>
                  <a:lnTo>
                    <a:pt x="21" y="353"/>
                  </a:lnTo>
                  <a:lnTo>
                    <a:pt x="14" y="355"/>
                  </a:lnTo>
                  <a:lnTo>
                    <a:pt x="0" y="362"/>
                  </a:lnTo>
                  <a:lnTo>
                    <a:pt x="2" y="376"/>
                  </a:lnTo>
                  <a:lnTo>
                    <a:pt x="8" y="376"/>
                  </a:lnTo>
                  <a:lnTo>
                    <a:pt x="16" y="376"/>
                  </a:lnTo>
                  <a:lnTo>
                    <a:pt x="14" y="368"/>
                  </a:lnTo>
                  <a:lnTo>
                    <a:pt x="23" y="368"/>
                  </a:lnTo>
                  <a:lnTo>
                    <a:pt x="23" y="374"/>
                  </a:lnTo>
                  <a:lnTo>
                    <a:pt x="29" y="368"/>
                  </a:lnTo>
                  <a:lnTo>
                    <a:pt x="41" y="359"/>
                  </a:lnTo>
                  <a:lnTo>
                    <a:pt x="56" y="366"/>
                  </a:lnTo>
                  <a:lnTo>
                    <a:pt x="70" y="364"/>
                  </a:lnTo>
                  <a:lnTo>
                    <a:pt x="70" y="372"/>
                  </a:lnTo>
                  <a:lnTo>
                    <a:pt x="77" y="378"/>
                  </a:lnTo>
                  <a:lnTo>
                    <a:pt x="91" y="376"/>
                  </a:lnTo>
                  <a:lnTo>
                    <a:pt x="97" y="370"/>
                  </a:lnTo>
                  <a:lnTo>
                    <a:pt x="97" y="362"/>
                  </a:lnTo>
                  <a:lnTo>
                    <a:pt x="97" y="355"/>
                  </a:lnTo>
                  <a:lnTo>
                    <a:pt x="104" y="349"/>
                  </a:lnTo>
                  <a:lnTo>
                    <a:pt x="110" y="355"/>
                  </a:lnTo>
                  <a:lnTo>
                    <a:pt x="118" y="353"/>
                  </a:lnTo>
                  <a:lnTo>
                    <a:pt x="124" y="353"/>
                  </a:lnTo>
                  <a:lnTo>
                    <a:pt x="131" y="353"/>
                  </a:lnTo>
                  <a:lnTo>
                    <a:pt x="137" y="353"/>
                  </a:lnTo>
                  <a:lnTo>
                    <a:pt x="145" y="359"/>
                  </a:lnTo>
                  <a:lnTo>
                    <a:pt x="151" y="366"/>
                  </a:lnTo>
                  <a:lnTo>
                    <a:pt x="153" y="372"/>
                  </a:lnTo>
                  <a:lnTo>
                    <a:pt x="160" y="372"/>
                  </a:lnTo>
                  <a:lnTo>
                    <a:pt x="166" y="364"/>
                  </a:lnTo>
                  <a:lnTo>
                    <a:pt x="178" y="364"/>
                  </a:lnTo>
                  <a:lnTo>
                    <a:pt x="187" y="370"/>
                  </a:lnTo>
                  <a:lnTo>
                    <a:pt x="201" y="370"/>
                  </a:lnTo>
                  <a:lnTo>
                    <a:pt x="199" y="362"/>
                  </a:lnTo>
                  <a:lnTo>
                    <a:pt x="207" y="355"/>
                  </a:lnTo>
                  <a:lnTo>
                    <a:pt x="214" y="362"/>
                  </a:lnTo>
                  <a:lnTo>
                    <a:pt x="220" y="368"/>
                  </a:lnTo>
                  <a:lnTo>
                    <a:pt x="228" y="368"/>
                  </a:lnTo>
                  <a:lnTo>
                    <a:pt x="234" y="366"/>
                  </a:lnTo>
                  <a:lnTo>
                    <a:pt x="234" y="374"/>
                  </a:lnTo>
                  <a:lnTo>
                    <a:pt x="249" y="372"/>
                  </a:lnTo>
                  <a:lnTo>
                    <a:pt x="255" y="372"/>
                  </a:lnTo>
                  <a:lnTo>
                    <a:pt x="263" y="372"/>
                  </a:lnTo>
                  <a:lnTo>
                    <a:pt x="270" y="370"/>
                  </a:lnTo>
                  <a:lnTo>
                    <a:pt x="276" y="376"/>
                  </a:lnTo>
                  <a:lnTo>
                    <a:pt x="284" y="376"/>
                  </a:lnTo>
                  <a:lnTo>
                    <a:pt x="290" y="382"/>
                  </a:lnTo>
                  <a:lnTo>
                    <a:pt x="305" y="376"/>
                  </a:lnTo>
                  <a:lnTo>
                    <a:pt x="311" y="374"/>
                  </a:lnTo>
                  <a:lnTo>
                    <a:pt x="317" y="380"/>
                  </a:lnTo>
                  <a:lnTo>
                    <a:pt x="323" y="374"/>
                  </a:lnTo>
                  <a:lnTo>
                    <a:pt x="330" y="366"/>
                  </a:lnTo>
                  <a:lnTo>
                    <a:pt x="338" y="366"/>
                  </a:lnTo>
                  <a:lnTo>
                    <a:pt x="344" y="359"/>
                  </a:lnTo>
                  <a:lnTo>
                    <a:pt x="350" y="351"/>
                  </a:lnTo>
                  <a:lnTo>
                    <a:pt x="344" y="345"/>
                  </a:lnTo>
                  <a:lnTo>
                    <a:pt x="336" y="345"/>
                  </a:lnTo>
                  <a:lnTo>
                    <a:pt x="330" y="353"/>
                  </a:lnTo>
                  <a:lnTo>
                    <a:pt x="321" y="347"/>
                  </a:lnTo>
                  <a:lnTo>
                    <a:pt x="315" y="347"/>
                  </a:lnTo>
                  <a:lnTo>
                    <a:pt x="309" y="341"/>
                  </a:lnTo>
                  <a:lnTo>
                    <a:pt x="301" y="335"/>
                  </a:lnTo>
                  <a:lnTo>
                    <a:pt x="301" y="328"/>
                  </a:lnTo>
                  <a:lnTo>
                    <a:pt x="307" y="326"/>
                  </a:lnTo>
                  <a:lnTo>
                    <a:pt x="313" y="326"/>
                  </a:lnTo>
                  <a:lnTo>
                    <a:pt x="321" y="332"/>
                  </a:lnTo>
                  <a:lnTo>
                    <a:pt x="328" y="326"/>
                  </a:lnTo>
                  <a:lnTo>
                    <a:pt x="328" y="318"/>
                  </a:lnTo>
                  <a:lnTo>
                    <a:pt x="321" y="318"/>
                  </a:lnTo>
                  <a:lnTo>
                    <a:pt x="328" y="312"/>
                  </a:lnTo>
                  <a:lnTo>
                    <a:pt x="334" y="312"/>
                  </a:lnTo>
                  <a:lnTo>
                    <a:pt x="340" y="312"/>
                  </a:lnTo>
                  <a:lnTo>
                    <a:pt x="348" y="312"/>
                  </a:lnTo>
                  <a:lnTo>
                    <a:pt x="346" y="303"/>
                  </a:lnTo>
                  <a:lnTo>
                    <a:pt x="355" y="303"/>
                  </a:lnTo>
                  <a:lnTo>
                    <a:pt x="361" y="303"/>
                  </a:lnTo>
                  <a:lnTo>
                    <a:pt x="367" y="295"/>
                  </a:lnTo>
                  <a:lnTo>
                    <a:pt x="373" y="289"/>
                  </a:lnTo>
                  <a:lnTo>
                    <a:pt x="373" y="281"/>
                  </a:lnTo>
                  <a:lnTo>
                    <a:pt x="379" y="268"/>
                  </a:lnTo>
                  <a:lnTo>
                    <a:pt x="379" y="260"/>
                  </a:lnTo>
                  <a:lnTo>
                    <a:pt x="377" y="247"/>
                  </a:lnTo>
                  <a:lnTo>
                    <a:pt x="369" y="241"/>
                  </a:lnTo>
                  <a:lnTo>
                    <a:pt x="357" y="235"/>
                  </a:lnTo>
                  <a:lnTo>
                    <a:pt x="342" y="235"/>
                  </a:lnTo>
                  <a:lnTo>
                    <a:pt x="336" y="229"/>
                  </a:lnTo>
                  <a:lnTo>
                    <a:pt x="330" y="237"/>
                  </a:lnTo>
                  <a:lnTo>
                    <a:pt x="321" y="237"/>
                  </a:lnTo>
                  <a:lnTo>
                    <a:pt x="315" y="243"/>
                  </a:lnTo>
                  <a:lnTo>
                    <a:pt x="307" y="237"/>
                  </a:lnTo>
                  <a:lnTo>
                    <a:pt x="307" y="231"/>
                  </a:lnTo>
                  <a:lnTo>
                    <a:pt x="307" y="225"/>
                  </a:lnTo>
                  <a:lnTo>
                    <a:pt x="313" y="225"/>
                  </a:lnTo>
                  <a:lnTo>
                    <a:pt x="319" y="216"/>
                  </a:lnTo>
                  <a:lnTo>
                    <a:pt x="328" y="210"/>
                  </a:lnTo>
                  <a:lnTo>
                    <a:pt x="328" y="202"/>
                  </a:lnTo>
                  <a:lnTo>
                    <a:pt x="326" y="195"/>
                  </a:lnTo>
                  <a:lnTo>
                    <a:pt x="326" y="189"/>
                  </a:lnTo>
                  <a:lnTo>
                    <a:pt x="317" y="183"/>
                  </a:lnTo>
                  <a:lnTo>
                    <a:pt x="317" y="175"/>
                  </a:lnTo>
                  <a:lnTo>
                    <a:pt x="303" y="171"/>
                  </a:lnTo>
                  <a:lnTo>
                    <a:pt x="297" y="171"/>
                  </a:lnTo>
                  <a:lnTo>
                    <a:pt x="297" y="162"/>
                  </a:lnTo>
                  <a:lnTo>
                    <a:pt x="303" y="162"/>
                  </a:lnTo>
                  <a:lnTo>
                    <a:pt x="309" y="162"/>
                  </a:lnTo>
                  <a:lnTo>
                    <a:pt x="317" y="168"/>
                  </a:lnTo>
                  <a:lnTo>
                    <a:pt x="315" y="135"/>
                  </a:lnTo>
                  <a:lnTo>
                    <a:pt x="313" y="129"/>
                  </a:lnTo>
                  <a:lnTo>
                    <a:pt x="313" y="121"/>
                  </a:lnTo>
                  <a:lnTo>
                    <a:pt x="313" y="114"/>
                  </a:lnTo>
                  <a:lnTo>
                    <a:pt x="305" y="108"/>
                  </a:lnTo>
                  <a:lnTo>
                    <a:pt x="305" y="100"/>
                  </a:lnTo>
                  <a:lnTo>
                    <a:pt x="299" y="102"/>
                  </a:lnTo>
                  <a:lnTo>
                    <a:pt x="290" y="96"/>
                  </a:lnTo>
                  <a:lnTo>
                    <a:pt x="284" y="96"/>
                  </a:lnTo>
                  <a:lnTo>
                    <a:pt x="284" y="90"/>
                  </a:lnTo>
                  <a:lnTo>
                    <a:pt x="282" y="75"/>
                  </a:lnTo>
                  <a:lnTo>
                    <a:pt x="282" y="69"/>
                  </a:lnTo>
                  <a:lnTo>
                    <a:pt x="288" y="60"/>
                  </a:lnTo>
                  <a:lnTo>
                    <a:pt x="288" y="54"/>
                  </a:lnTo>
                  <a:lnTo>
                    <a:pt x="282" y="48"/>
                  </a:lnTo>
                  <a:lnTo>
                    <a:pt x="280" y="42"/>
                  </a:lnTo>
                  <a:lnTo>
                    <a:pt x="280" y="36"/>
                  </a:lnTo>
                  <a:lnTo>
                    <a:pt x="286" y="21"/>
                  </a:lnTo>
                  <a:lnTo>
                    <a:pt x="278" y="15"/>
                  </a:lnTo>
                  <a:lnTo>
                    <a:pt x="272" y="0"/>
                  </a:lnTo>
                  <a:lnTo>
                    <a:pt x="270" y="2"/>
                  </a:lnTo>
                  <a:lnTo>
                    <a:pt x="272" y="2"/>
                  </a:lnTo>
                  <a:lnTo>
                    <a:pt x="265" y="17"/>
                  </a:lnTo>
                  <a:lnTo>
                    <a:pt x="261" y="19"/>
                  </a:lnTo>
                  <a:lnTo>
                    <a:pt x="265" y="21"/>
                  </a:lnTo>
                  <a:lnTo>
                    <a:pt x="263" y="23"/>
                  </a:lnTo>
                  <a:lnTo>
                    <a:pt x="265" y="23"/>
                  </a:lnTo>
                  <a:lnTo>
                    <a:pt x="259" y="31"/>
                  </a:lnTo>
                  <a:lnTo>
                    <a:pt x="251" y="25"/>
                  </a:lnTo>
                  <a:lnTo>
                    <a:pt x="245" y="25"/>
                  </a:lnTo>
                  <a:lnTo>
                    <a:pt x="245" y="29"/>
                  </a:lnTo>
                  <a:lnTo>
                    <a:pt x="245" y="29"/>
                  </a:lnTo>
                  <a:lnTo>
                    <a:pt x="245" y="33"/>
                  </a:lnTo>
                  <a:lnTo>
                    <a:pt x="238" y="33"/>
                  </a:lnTo>
                  <a:lnTo>
                    <a:pt x="238" y="33"/>
                  </a:lnTo>
                  <a:lnTo>
                    <a:pt x="238" y="40"/>
                  </a:lnTo>
                  <a:lnTo>
                    <a:pt x="232" y="40"/>
                  </a:lnTo>
                  <a:lnTo>
                    <a:pt x="226" y="48"/>
                  </a:lnTo>
                  <a:lnTo>
                    <a:pt x="220" y="54"/>
                  </a:lnTo>
                  <a:lnTo>
                    <a:pt x="211" y="56"/>
                  </a:lnTo>
                  <a:lnTo>
                    <a:pt x="211" y="48"/>
                  </a:lnTo>
                  <a:lnTo>
                    <a:pt x="211" y="46"/>
                  </a:lnTo>
                  <a:lnTo>
                    <a:pt x="205" y="54"/>
                  </a:lnTo>
                  <a:lnTo>
                    <a:pt x="199" y="54"/>
                  </a:lnTo>
                  <a:lnTo>
                    <a:pt x="199" y="60"/>
                  </a:lnTo>
                  <a:lnTo>
                    <a:pt x="193" y="54"/>
                  </a:lnTo>
                  <a:lnTo>
                    <a:pt x="187" y="63"/>
                  </a:lnTo>
                  <a:lnTo>
                    <a:pt x="178" y="69"/>
                  </a:lnTo>
                  <a:lnTo>
                    <a:pt x="180" y="75"/>
                  </a:lnTo>
                  <a:lnTo>
                    <a:pt x="180" y="90"/>
                  </a:lnTo>
                  <a:lnTo>
                    <a:pt x="180" y="96"/>
                  </a:lnTo>
                  <a:lnTo>
                    <a:pt x="189" y="102"/>
                  </a:lnTo>
                  <a:lnTo>
                    <a:pt x="195" y="102"/>
                  </a:lnTo>
                  <a:lnTo>
                    <a:pt x="189" y="108"/>
                  </a:lnTo>
                  <a:lnTo>
                    <a:pt x="197" y="108"/>
                  </a:lnTo>
                  <a:lnTo>
                    <a:pt x="209" y="114"/>
                  </a:lnTo>
                  <a:lnTo>
                    <a:pt x="209" y="121"/>
                  </a:lnTo>
                  <a:lnTo>
                    <a:pt x="197" y="123"/>
                  </a:lnTo>
                  <a:lnTo>
                    <a:pt x="197" y="129"/>
                  </a:lnTo>
                  <a:lnTo>
                    <a:pt x="191" y="129"/>
                  </a:lnTo>
                  <a:lnTo>
                    <a:pt x="191" y="137"/>
                  </a:lnTo>
                  <a:lnTo>
                    <a:pt x="191" y="144"/>
                  </a:lnTo>
                  <a:lnTo>
                    <a:pt x="184" y="144"/>
                  </a:lnTo>
                  <a:lnTo>
                    <a:pt x="178" y="152"/>
                  </a:lnTo>
                  <a:lnTo>
                    <a:pt x="178" y="158"/>
                  </a:lnTo>
                  <a:lnTo>
                    <a:pt x="184" y="158"/>
                  </a:lnTo>
                  <a:lnTo>
                    <a:pt x="187" y="164"/>
                  </a:lnTo>
                  <a:lnTo>
                    <a:pt x="187" y="171"/>
                  </a:lnTo>
                  <a:lnTo>
                    <a:pt x="193" y="171"/>
                  </a:lnTo>
                  <a:lnTo>
                    <a:pt x="187" y="179"/>
                  </a:lnTo>
                  <a:lnTo>
                    <a:pt x="180" y="179"/>
                  </a:lnTo>
                  <a:lnTo>
                    <a:pt x="180" y="171"/>
                  </a:lnTo>
                  <a:lnTo>
                    <a:pt x="174" y="179"/>
                  </a:lnTo>
                  <a:lnTo>
                    <a:pt x="176" y="181"/>
                  </a:lnTo>
                  <a:lnTo>
                    <a:pt x="176" y="187"/>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0" name="Freeform 66">
              <a:extLst>
                <a:ext uri="{FF2B5EF4-FFF2-40B4-BE49-F238E27FC236}">
                  <a16:creationId xmlns:a16="http://schemas.microsoft.com/office/drawing/2014/main" id="{3EA160B7-4EBC-7A4D-AC7D-09189A8B241E}"/>
                </a:ext>
              </a:extLst>
            </p:cNvPr>
            <p:cNvSpPr>
              <a:spLocks/>
            </p:cNvSpPr>
            <p:nvPr/>
          </p:nvSpPr>
          <p:spPr bwMode="auto">
            <a:xfrm>
              <a:off x="4436406" y="4227813"/>
              <a:ext cx="208645" cy="202726"/>
            </a:xfrm>
            <a:custGeom>
              <a:avLst/>
              <a:gdLst>
                <a:gd name="T0" fmla="*/ 61 w 141"/>
                <a:gd name="T1" fmla="*/ 71 h 137"/>
                <a:gd name="T2" fmla="*/ 48 w 141"/>
                <a:gd name="T3" fmla="*/ 71 h 137"/>
                <a:gd name="T4" fmla="*/ 34 w 141"/>
                <a:gd name="T5" fmla="*/ 79 h 137"/>
                <a:gd name="T6" fmla="*/ 21 w 141"/>
                <a:gd name="T7" fmla="*/ 81 h 137"/>
                <a:gd name="T8" fmla="*/ 7 w 141"/>
                <a:gd name="T9" fmla="*/ 81 h 137"/>
                <a:gd name="T10" fmla="*/ 0 w 141"/>
                <a:gd name="T11" fmla="*/ 96 h 137"/>
                <a:gd name="T12" fmla="*/ 21 w 141"/>
                <a:gd name="T13" fmla="*/ 94 h 137"/>
                <a:gd name="T14" fmla="*/ 15 w 141"/>
                <a:gd name="T15" fmla="*/ 102 h 137"/>
                <a:gd name="T16" fmla="*/ 29 w 141"/>
                <a:gd name="T17" fmla="*/ 108 h 137"/>
                <a:gd name="T18" fmla="*/ 42 w 141"/>
                <a:gd name="T19" fmla="*/ 100 h 137"/>
                <a:gd name="T20" fmla="*/ 50 w 141"/>
                <a:gd name="T21" fmla="*/ 106 h 137"/>
                <a:gd name="T22" fmla="*/ 50 w 141"/>
                <a:gd name="T23" fmla="*/ 121 h 137"/>
                <a:gd name="T24" fmla="*/ 71 w 141"/>
                <a:gd name="T25" fmla="*/ 119 h 137"/>
                <a:gd name="T26" fmla="*/ 73 w 141"/>
                <a:gd name="T27" fmla="*/ 131 h 137"/>
                <a:gd name="T28" fmla="*/ 85 w 141"/>
                <a:gd name="T29" fmla="*/ 137 h 137"/>
                <a:gd name="T30" fmla="*/ 106 w 141"/>
                <a:gd name="T31" fmla="*/ 135 h 137"/>
                <a:gd name="T32" fmla="*/ 112 w 141"/>
                <a:gd name="T33" fmla="*/ 127 h 137"/>
                <a:gd name="T34" fmla="*/ 119 w 141"/>
                <a:gd name="T35" fmla="*/ 123 h 137"/>
                <a:gd name="T36" fmla="*/ 117 w 141"/>
                <a:gd name="T37" fmla="*/ 108 h 137"/>
                <a:gd name="T38" fmla="*/ 112 w 141"/>
                <a:gd name="T39" fmla="*/ 108 h 137"/>
                <a:gd name="T40" fmla="*/ 110 w 141"/>
                <a:gd name="T41" fmla="*/ 94 h 137"/>
                <a:gd name="T42" fmla="*/ 123 w 141"/>
                <a:gd name="T43" fmla="*/ 73 h 137"/>
                <a:gd name="T44" fmla="*/ 129 w 141"/>
                <a:gd name="T45" fmla="*/ 60 h 137"/>
                <a:gd name="T46" fmla="*/ 135 w 141"/>
                <a:gd name="T47" fmla="*/ 46 h 137"/>
                <a:gd name="T48" fmla="*/ 139 w 141"/>
                <a:gd name="T49" fmla="*/ 31 h 137"/>
                <a:gd name="T50" fmla="*/ 133 w 141"/>
                <a:gd name="T51" fmla="*/ 19 h 137"/>
                <a:gd name="T52" fmla="*/ 125 w 141"/>
                <a:gd name="T53" fmla="*/ 11 h 137"/>
                <a:gd name="T54" fmla="*/ 119 w 141"/>
                <a:gd name="T55" fmla="*/ 4 h 137"/>
                <a:gd name="T56" fmla="*/ 110 w 141"/>
                <a:gd name="T57" fmla="*/ 0 h 137"/>
                <a:gd name="T58" fmla="*/ 83 w 141"/>
                <a:gd name="T59" fmla="*/ 9 h 137"/>
                <a:gd name="T60" fmla="*/ 65 w 141"/>
                <a:gd name="T61" fmla="*/ 17 h 137"/>
                <a:gd name="T62" fmla="*/ 50 w 141"/>
                <a:gd name="T63" fmla="*/ 23 h 137"/>
                <a:gd name="T64" fmla="*/ 58 w 141"/>
                <a:gd name="T65" fmla="*/ 29 h 137"/>
                <a:gd name="T66" fmla="*/ 73 w 141"/>
                <a:gd name="T67" fmla="*/ 29 h 137"/>
                <a:gd name="T68" fmla="*/ 85 w 141"/>
                <a:gd name="T69" fmla="*/ 21 h 137"/>
                <a:gd name="T70" fmla="*/ 79 w 141"/>
                <a:gd name="T71" fmla="*/ 36 h 137"/>
                <a:gd name="T72" fmla="*/ 79 w 141"/>
                <a:gd name="T73" fmla="*/ 50 h 137"/>
                <a:gd name="T74" fmla="*/ 79 w 141"/>
                <a:gd name="T75" fmla="*/ 56 h 137"/>
                <a:gd name="T76" fmla="*/ 67 w 141"/>
                <a:gd name="T77" fmla="*/ 6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37">
                  <a:moveTo>
                    <a:pt x="67" y="65"/>
                  </a:moveTo>
                  <a:lnTo>
                    <a:pt x="61" y="71"/>
                  </a:lnTo>
                  <a:lnTo>
                    <a:pt x="54" y="79"/>
                  </a:lnTo>
                  <a:lnTo>
                    <a:pt x="48" y="71"/>
                  </a:lnTo>
                  <a:lnTo>
                    <a:pt x="40" y="79"/>
                  </a:lnTo>
                  <a:lnTo>
                    <a:pt x="34" y="79"/>
                  </a:lnTo>
                  <a:lnTo>
                    <a:pt x="27" y="81"/>
                  </a:lnTo>
                  <a:lnTo>
                    <a:pt x="21" y="81"/>
                  </a:lnTo>
                  <a:lnTo>
                    <a:pt x="13" y="75"/>
                  </a:lnTo>
                  <a:lnTo>
                    <a:pt x="7" y="81"/>
                  </a:lnTo>
                  <a:lnTo>
                    <a:pt x="7" y="87"/>
                  </a:lnTo>
                  <a:lnTo>
                    <a:pt x="0" y="96"/>
                  </a:lnTo>
                  <a:lnTo>
                    <a:pt x="15" y="96"/>
                  </a:lnTo>
                  <a:lnTo>
                    <a:pt x="21" y="94"/>
                  </a:lnTo>
                  <a:lnTo>
                    <a:pt x="21" y="100"/>
                  </a:lnTo>
                  <a:lnTo>
                    <a:pt x="15" y="102"/>
                  </a:lnTo>
                  <a:lnTo>
                    <a:pt x="15" y="108"/>
                  </a:lnTo>
                  <a:lnTo>
                    <a:pt x="29" y="108"/>
                  </a:lnTo>
                  <a:lnTo>
                    <a:pt x="36" y="100"/>
                  </a:lnTo>
                  <a:lnTo>
                    <a:pt x="42" y="100"/>
                  </a:lnTo>
                  <a:lnTo>
                    <a:pt x="48" y="100"/>
                  </a:lnTo>
                  <a:lnTo>
                    <a:pt x="50" y="106"/>
                  </a:lnTo>
                  <a:lnTo>
                    <a:pt x="50" y="112"/>
                  </a:lnTo>
                  <a:lnTo>
                    <a:pt x="50" y="121"/>
                  </a:lnTo>
                  <a:lnTo>
                    <a:pt x="65" y="119"/>
                  </a:lnTo>
                  <a:lnTo>
                    <a:pt x="71" y="119"/>
                  </a:lnTo>
                  <a:lnTo>
                    <a:pt x="65" y="127"/>
                  </a:lnTo>
                  <a:lnTo>
                    <a:pt x="73" y="131"/>
                  </a:lnTo>
                  <a:lnTo>
                    <a:pt x="79" y="137"/>
                  </a:lnTo>
                  <a:lnTo>
                    <a:pt x="85" y="137"/>
                  </a:lnTo>
                  <a:lnTo>
                    <a:pt x="100" y="137"/>
                  </a:lnTo>
                  <a:lnTo>
                    <a:pt x="106" y="135"/>
                  </a:lnTo>
                  <a:lnTo>
                    <a:pt x="112" y="129"/>
                  </a:lnTo>
                  <a:lnTo>
                    <a:pt x="112" y="127"/>
                  </a:lnTo>
                  <a:lnTo>
                    <a:pt x="112" y="123"/>
                  </a:lnTo>
                  <a:lnTo>
                    <a:pt x="119" y="123"/>
                  </a:lnTo>
                  <a:lnTo>
                    <a:pt x="119" y="108"/>
                  </a:lnTo>
                  <a:lnTo>
                    <a:pt x="117" y="108"/>
                  </a:lnTo>
                  <a:lnTo>
                    <a:pt x="112" y="108"/>
                  </a:lnTo>
                  <a:lnTo>
                    <a:pt x="112" y="108"/>
                  </a:lnTo>
                  <a:lnTo>
                    <a:pt x="110" y="102"/>
                  </a:lnTo>
                  <a:lnTo>
                    <a:pt x="110" y="94"/>
                  </a:lnTo>
                  <a:lnTo>
                    <a:pt x="117" y="87"/>
                  </a:lnTo>
                  <a:lnTo>
                    <a:pt x="123" y="73"/>
                  </a:lnTo>
                  <a:lnTo>
                    <a:pt x="129" y="67"/>
                  </a:lnTo>
                  <a:lnTo>
                    <a:pt x="129" y="60"/>
                  </a:lnTo>
                  <a:lnTo>
                    <a:pt x="129" y="52"/>
                  </a:lnTo>
                  <a:lnTo>
                    <a:pt x="135" y="46"/>
                  </a:lnTo>
                  <a:lnTo>
                    <a:pt x="141" y="38"/>
                  </a:lnTo>
                  <a:lnTo>
                    <a:pt x="139" y="31"/>
                  </a:lnTo>
                  <a:lnTo>
                    <a:pt x="133" y="25"/>
                  </a:lnTo>
                  <a:lnTo>
                    <a:pt x="133" y="19"/>
                  </a:lnTo>
                  <a:lnTo>
                    <a:pt x="131" y="17"/>
                  </a:lnTo>
                  <a:lnTo>
                    <a:pt x="125" y="11"/>
                  </a:lnTo>
                  <a:lnTo>
                    <a:pt x="125" y="4"/>
                  </a:lnTo>
                  <a:lnTo>
                    <a:pt x="119" y="4"/>
                  </a:lnTo>
                  <a:lnTo>
                    <a:pt x="110" y="6"/>
                  </a:lnTo>
                  <a:lnTo>
                    <a:pt x="110" y="0"/>
                  </a:lnTo>
                  <a:lnTo>
                    <a:pt x="90" y="6"/>
                  </a:lnTo>
                  <a:lnTo>
                    <a:pt x="83" y="9"/>
                  </a:lnTo>
                  <a:lnTo>
                    <a:pt x="77" y="15"/>
                  </a:lnTo>
                  <a:lnTo>
                    <a:pt x="65" y="17"/>
                  </a:lnTo>
                  <a:lnTo>
                    <a:pt x="58" y="23"/>
                  </a:lnTo>
                  <a:lnTo>
                    <a:pt x="50" y="23"/>
                  </a:lnTo>
                  <a:lnTo>
                    <a:pt x="50" y="31"/>
                  </a:lnTo>
                  <a:lnTo>
                    <a:pt x="58" y="29"/>
                  </a:lnTo>
                  <a:lnTo>
                    <a:pt x="65" y="23"/>
                  </a:lnTo>
                  <a:lnTo>
                    <a:pt x="73" y="29"/>
                  </a:lnTo>
                  <a:lnTo>
                    <a:pt x="77" y="21"/>
                  </a:lnTo>
                  <a:lnTo>
                    <a:pt x="85" y="21"/>
                  </a:lnTo>
                  <a:lnTo>
                    <a:pt x="85" y="29"/>
                  </a:lnTo>
                  <a:lnTo>
                    <a:pt x="79" y="36"/>
                  </a:lnTo>
                  <a:lnTo>
                    <a:pt x="79" y="42"/>
                  </a:lnTo>
                  <a:lnTo>
                    <a:pt x="79" y="50"/>
                  </a:lnTo>
                  <a:lnTo>
                    <a:pt x="73" y="50"/>
                  </a:lnTo>
                  <a:lnTo>
                    <a:pt x="79" y="56"/>
                  </a:lnTo>
                  <a:lnTo>
                    <a:pt x="75" y="63"/>
                  </a:lnTo>
                  <a:lnTo>
                    <a:pt x="67" y="6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1" name="Freeform 67">
              <a:extLst>
                <a:ext uri="{FF2B5EF4-FFF2-40B4-BE49-F238E27FC236}">
                  <a16:creationId xmlns:a16="http://schemas.microsoft.com/office/drawing/2014/main" id="{AC53A7A1-F96F-6B44-94BC-614D935A0016}"/>
                </a:ext>
              </a:extLst>
            </p:cNvPr>
            <p:cNvSpPr>
              <a:spLocks/>
            </p:cNvSpPr>
            <p:nvPr/>
          </p:nvSpPr>
          <p:spPr bwMode="auto">
            <a:xfrm>
              <a:off x="4550348" y="3653672"/>
              <a:ext cx="282633" cy="423208"/>
            </a:xfrm>
            <a:custGeom>
              <a:avLst/>
              <a:gdLst>
                <a:gd name="T0" fmla="*/ 112 w 191"/>
                <a:gd name="T1" fmla="*/ 266 h 286"/>
                <a:gd name="T2" fmla="*/ 118 w 191"/>
                <a:gd name="T3" fmla="*/ 259 h 286"/>
                <a:gd name="T4" fmla="*/ 125 w 191"/>
                <a:gd name="T5" fmla="*/ 251 h 286"/>
                <a:gd name="T6" fmla="*/ 143 w 191"/>
                <a:gd name="T7" fmla="*/ 249 h 286"/>
                <a:gd name="T8" fmla="*/ 152 w 191"/>
                <a:gd name="T9" fmla="*/ 228 h 286"/>
                <a:gd name="T10" fmla="*/ 129 w 191"/>
                <a:gd name="T11" fmla="*/ 203 h 286"/>
                <a:gd name="T12" fmla="*/ 94 w 191"/>
                <a:gd name="T13" fmla="*/ 199 h 286"/>
                <a:gd name="T14" fmla="*/ 100 w 191"/>
                <a:gd name="T15" fmla="*/ 199 h 286"/>
                <a:gd name="T16" fmla="*/ 127 w 191"/>
                <a:gd name="T17" fmla="*/ 191 h 286"/>
                <a:gd name="T18" fmla="*/ 112 w 191"/>
                <a:gd name="T19" fmla="*/ 176 h 286"/>
                <a:gd name="T20" fmla="*/ 139 w 191"/>
                <a:gd name="T21" fmla="*/ 174 h 286"/>
                <a:gd name="T22" fmla="*/ 166 w 191"/>
                <a:gd name="T23" fmla="*/ 154 h 286"/>
                <a:gd name="T24" fmla="*/ 170 w 191"/>
                <a:gd name="T25" fmla="*/ 125 h 286"/>
                <a:gd name="T26" fmla="*/ 191 w 191"/>
                <a:gd name="T27" fmla="*/ 110 h 286"/>
                <a:gd name="T28" fmla="*/ 174 w 191"/>
                <a:gd name="T29" fmla="*/ 98 h 286"/>
                <a:gd name="T30" fmla="*/ 154 w 191"/>
                <a:gd name="T31" fmla="*/ 85 h 286"/>
                <a:gd name="T32" fmla="*/ 112 w 191"/>
                <a:gd name="T33" fmla="*/ 87 h 286"/>
                <a:gd name="T34" fmla="*/ 91 w 191"/>
                <a:gd name="T35" fmla="*/ 83 h 286"/>
                <a:gd name="T36" fmla="*/ 110 w 191"/>
                <a:gd name="T37" fmla="*/ 60 h 286"/>
                <a:gd name="T38" fmla="*/ 137 w 191"/>
                <a:gd name="T39" fmla="*/ 46 h 286"/>
                <a:gd name="T40" fmla="*/ 164 w 191"/>
                <a:gd name="T41" fmla="*/ 23 h 286"/>
                <a:gd name="T42" fmla="*/ 141 w 191"/>
                <a:gd name="T43" fmla="*/ 10 h 286"/>
                <a:gd name="T44" fmla="*/ 108 w 191"/>
                <a:gd name="T45" fmla="*/ 12 h 286"/>
                <a:gd name="T46" fmla="*/ 87 w 191"/>
                <a:gd name="T47" fmla="*/ 0 h 286"/>
                <a:gd name="T48" fmla="*/ 81 w 191"/>
                <a:gd name="T49" fmla="*/ 29 h 286"/>
                <a:gd name="T50" fmla="*/ 60 w 191"/>
                <a:gd name="T51" fmla="*/ 37 h 286"/>
                <a:gd name="T52" fmla="*/ 62 w 191"/>
                <a:gd name="T53" fmla="*/ 52 h 286"/>
                <a:gd name="T54" fmla="*/ 42 w 191"/>
                <a:gd name="T55" fmla="*/ 46 h 286"/>
                <a:gd name="T56" fmla="*/ 35 w 191"/>
                <a:gd name="T57" fmla="*/ 73 h 286"/>
                <a:gd name="T58" fmla="*/ 31 w 191"/>
                <a:gd name="T59" fmla="*/ 93 h 286"/>
                <a:gd name="T60" fmla="*/ 19 w 191"/>
                <a:gd name="T61" fmla="*/ 116 h 286"/>
                <a:gd name="T62" fmla="*/ 8 w 191"/>
                <a:gd name="T63" fmla="*/ 133 h 286"/>
                <a:gd name="T64" fmla="*/ 33 w 191"/>
                <a:gd name="T65" fmla="*/ 129 h 286"/>
                <a:gd name="T66" fmla="*/ 33 w 191"/>
                <a:gd name="T67" fmla="*/ 135 h 286"/>
                <a:gd name="T68" fmla="*/ 27 w 191"/>
                <a:gd name="T69" fmla="*/ 149 h 286"/>
                <a:gd name="T70" fmla="*/ 8 w 191"/>
                <a:gd name="T71" fmla="*/ 179 h 286"/>
                <a:gd name="T72" fmla="*/ 29 w 191"/>
                <a:gd name="T73" fmla="*/ 164 h 286"/>
                <a:gd name="T74" fmla="*/ 23 w 191"/>
                <a:gd name="T75" fmla="*/ 183 h 286"/>
                <a:gd name="T76" fmla="*/ 46 w 191"/>
                <a:gd name="T77" fmla="*/ 195 h 286"/>
                <a:gd name="T78" fmla="*/ 46 w 191"/>
                <a:gd name="T79" fmla="*/ 210 h 286"/>
                <a:gd name="T80" fmla="*/ 21 w 191"/>
                <a:gd name="T81" fmla="*/ 233 h 286"/>
                <a:gd name="T82" fmla="*/ 8 w 191"/>
                <a:gd name="T83" fmla="*/ 253 h 286"/>
                <a:gd name="T84" fmla="*/ 2 w 191"/>
                <a:gd name="T85" fmla="*/ 280 h 286"/>
                <a:gd name="T86" fmla="*/ 15 w 191"/>
                <a:gd name="T87" fmla="*/ 266 h 286"/>
                <a:gd name="T88" fmla="*/ 31 w 191"/>
                <a:gd name="T89" fmla="*/ 278 h 286"/>
                <a:gd name="T90" fmla="*/ 44 w 191"/>
                <a:gd name="T91" fmla="*/ 278 h 286"/>
                <a:gd name="T92" fmla="*/ 64 w 191"/>
                <a:gd name="T93" fmla="*/ 270 h 286"/>
                <a:gd name="T94" fmla="*/ 91 w 191"/>
                <a:gd name="T95" fmla="*/ 26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1" h="286">
                  <a:moveTo>
                    <a:pt x="91" y="282"/>
                  </a:moveTo>
                  <a:lnTo>
                    <a:pt x="100" y="280"/>
                  </a:lnTo>
                  <a:lnTo>
                    <a:pt x="106" y="274"/>
                  </a:lnTo>
                  <a:lnTo>
                    <a:pt x="112" y="266"/>
                  </a:lnTo>
                  <a:lnTo>
                    <a:pt x="118" y="266"/>
                  </a:lnTo>
                  <a:lnTo>
                    <a:pt x="118" y="259"/>
                  </a:lnTo>
                  <a:lnTo>
                    <a:pt x="118" y="259"/>
                  </a:lnTo>
                  <a:lnTo>
                    <a:pt x="118" y="259"/>
                  </a:lnTo>
                  <a:lnTo>
                    <a:pt x="125" y="259"/>
                  </a:lnTo>
                  <a:lnTo>
                    <a:pt x="125" y="255"/>
                  </a:lnTo>
                  <a:lnTo>
                    <a:pt x="125" y="251"/>
                  </a:lnTo>
                  <a:lnTo>
                    <a:pt x="125" y="251"/>
                  </a:lnTo>
                  <a:lnTo>
                    <a:pt x="131" y="251"/>
                  </a:lnTo>
                  <a:lnTo>
                    <a:pt x="139" y="257"/>
                  </a:lnTo>
                  <a:lnTo>
                    <a:pt x="145" y="249"/>
                  </a:lnTo>
                  <a:lnTo>
                    <a:pt x="143" y="249"/>
                  </a:lnTo>
                  <a:lnTo>
                    <a:pt x="137" y="245"/>
                  </a:lnTo>
                  <a:lnTo>
                    <a:pt x="141" y="245"/>
                  </a:lnTo>
                  <a:lnTo>
                    <a:pt x="145" y="243"/>
                  </a:lnTo>
                  <a:lnTo>
                    <a:pt x="152" y="228"/>
                  </a:lnTo>
                  <a:lnTo>
                    <a:pt x="150" y="228"/>
                  </a:lnTo>
                  <a:lnTo>
                    <a:pt x="143" y="216"/>
                  </a:lnTo>
                  <a:lnTo>
                    <a:pt x="135" y="210"/>
                  </a:lnTo>
                  <a:lnTo>
                    <a:pt x="129" y="203"/>
                  </a:lnTo>
                  <a:lnTo>
                    <a:pt x="120" y="203"/>
                  </a:lnTo>
                  <a:lnTo>
                    <a:pt x="108" y="206"/>
                  </a:lnTo>
                  <a:lnTo>
                    <a:pt x="102" y="206"/>
                  </a:lnTo>
                  <a:lnTo>
                    <a:pt x="94" y="199"/>
                  </a:lnTo>
                  <a:lnTo>
                    <a:pt x="87" y="199"/>
                  </a:lnTo>
                  <a:lnTo>
                    <a:pt x="85" y="193"/>
                  </a:lnTo>
                  <a:lnTo>
                    <a:pt x="94" y="193"/>
                  </a:lnTo>
                  <a:lnTo>
                    <a:pt x="100" y="199"/>
                  </a:lnTo>
                  <a:lnTo>
                    <a:pt x="108" y="197"/>
                  </a:lnTo>
                  <a:lnTo>
                    <a:pt x="114" y="197"/>
                  </a:lnTo>
                  <a:lnTo>
                    <a:pt x="114" y="191"/>
                  </a:lnTo>
                  <a:lnTo>
                    <a:pt x="127" y="191"/>
                  </a:lnTo>
                  <a:lnTo>
                    <a:pt x="133" y="183"/>
                  </a:lnTo>
                  <a:lnTo>
                    <a:pt x="127" y="183"/>
                  </a:lnTo>
                  <a:lnTo>
                    <a:pt x="118" y="176"/>
                  </a:lnTo>
                  <a:lnTo>
                    <a:pt x="112" y="176"/>
                  </a:lnTo>
                  <a:lnTo>
                    <a:pt x="112" y="170"/>
                  </a:lnTo>
                  <a:lnTo>
                    <a:pt x="125" y="170"/>
                  </a:lnTo>
                  <a:lnTo>
                    <a:pt x="133" y="168"/>
                  </a:lnTo>
                  <a:lnTo>
                    <a:pt x="139" y="174"/>
                  </a:lnTo>
                  <a:lnTo>
                    <a:pt x="147" y="168"/>
                  </a:lnTo>
                  <a:lnTo>
                    <a:pt x="154" y="168"/>
                  </a:lnTo>
                  <a:lnTo>
                    <a:pt x="152" y="160"/>
                  </a:lnTo>
                  <a:lnTo>
                    <a:pt x="166" y="154"/>
                  </a:lnTo>
                  <a:lnTo>
                    <a:pt x="172" y="145"/>
                  </a:lnTo>
                  <a:lnTo>
                    <a:pt x="172" y="139"/>
                  </a:lnTo>
                  <a:lnTo>
                    <a:pt x="164" y="133"/>
                  </a:lnTo>
                  <a:lnTo>
                    <a:pt x="170" y="125"/>
                  </a:lnTo>
                  <a:lnTo>
                    <a:pt x="177" y="125"/>
                  </a:lnTo>
                  <a:lnTo>
                    <a:pt x="177" y="118"/>
                  </a:lnTo>
                  <a:lnTo>
                    <a:pt x="185" y="116"/>
                  </a:lnTo>
                  <a:lnTo>
                    <a:pt x="191" y="110"/>
                  </a:lnTo>
                  <a:lnTo>
                    <a:pt x="189" y="104"/>
                  </a:lnTo>
                  <a:lnTo>
                    <a:pt x="189" y="95"/>
                  </a:lnTo>
                  <a:lnTo>
                    <a:pt x="183" y="98"/>
                  </a:lnTo>
                  <a:lnTo>
                    <a:pt x="174" y="98"/>
                  </a:lnTo>
                  <a:lnTo>
                    <a:pt x="168" y="98"/>
                  </a:lnTo>
                  <a:lnTo>
                    <a:pt x="168" y="91"/>
                  </a:lnTo>
                  <a:lnTo>
                    <a:pt x="160" y="85"/>
                  </a:lnTo>
                  <a:lnTo>
                    <a:pt x="154" y="85"/>
                  </a:lnTo>
                  <a:lnTo>
                    <a:pt x="141" y="85"/>
                  </a:lnTo>
                  <a:lnTo>
                    <a:pt x="133" y="87"/>
                  </a:lnTo>
                  <a:lnTo>
                    <a:pt x="120" y="87"/>
                  </a:lnTo>
                  <a:lnTo>
                    <a:pt x="112" y="87"/>
                  </a:lnTo>
                  <a:lnTo>
                    <a:pt x="100" y="95"/>
                  </a:lnTo>
                  <a:lnTo>
                    <a:pt x="94" y="95"/>
                  </a:lnTo>
                  <a:lnTo>
                    <a:pt x="94" y="89"/>
                  </a:lnTo>
                  <a:lnTo>
                    <a:pt x="91" y="83"/>
                  </a:lnTo>
                  <a:lnTo>
                    <a:pt x="91" y="75"/>
                  </a:lnTo>
                  <a:lnTo>
                    <a:pt x="106" y="68"/>
                  </a:lnTo>
                  <a:lnTo>
                    <a:pt x="112" y="68"/>
                  </a:lnTo>
                  <a:lnTo>
                    <a:pt x="110" y="60"/>
                  </a:lnTo>
                  <a:lnTo>
                    <a:pt x="116" y="54"/>
                  </a:lnTo>
                  <a:lnTo>
                    <a:pt x="125" y="54"/>
                  </a:lnTo>
                  <a:lnTo>
                    <a:pt x="131" y="52"/>
                  </a:lnTo>
                  <a:lnTo>
                    <a:pt x="137" y="46"/>
                  </a:lnTo>
                  <a:lnTo>
                    <a:pt x="143" y="37"/>
                  </a:lnTo>
                  <a:lnTo>
                    <a:pt x="158" y="37"/>
                  </a:lnTo>
                  <a:lnTo>
                    <a:pt x="156" y="29"/>
                  </a:lnTo>
                  <a:lnTo>
                    <a:pt x="164" y="23"/>
                  </a:lnTo>
                  <a:lnTo>
                    <a:pt x="156" y="17"/>
                  </a:lnTo>
                  <a:lnTo>
                    <a:pt x="150" y="17"/>
                  </a:lnTo>
                  <a:lnTo>
                    <a:pt x="143" y="17"/>
                  </a:lnTo>
                  <a:lnTo>
                    <a:pt x="141" y="10"/>
                  </a:lnTo>
                  <a:lnTo>
                    <a:pt x="129" y="19"/>
                  </a:lnTo>
                  <a:lnTo>
                    <a:pt x="114" y="12"/>
                  </a:lnTo>
                  <a:lnTo>
                    <a:pt x="114" y="6"/>
                  </a:lnTo>
                  <a:lnTo>
                    <a:pt x="108" y="12"/>
                  </a:lnTo>
                  <a:lnTo>
                    <a:pt x="102" y="6"/>
                  </a:lnTo>
                  <a:lnTo>
                    <a:pt x="106" y="6"/>
                  </a:lnTo>
                  <a:lnTo>
                    <a:pt x="94" y="0"/>
                  </a:lnTo>
                  <a:lnTo>
                    <a:pt x="87" y="0"/>
                  </a:lnTo>
                  <a:lnTo>
                    <a:pt x="87" y="8"/>
                  </a:lnTo>
                  <a:lnTo>
                    <a:pt x="81" y="23"/>
                  </a:lnTo>
                  <a:lnTo>
                    <a:pt x="87" y="21"/>
                  </a:lnTo>
                  <a:lnTo>
                    <a:pt x="81" y="29"/>
                  </a:lnTo>
                  <a:lnTo>
                    <a:pt x="67" y="23"/>
                  </a:lnTo>
                  <a:lnTo>
                    <a:pt x="75" y="29"/>
                  </a:lnTo>
                  <a:lnTo>
                    <a:pt x="67" y="29"/>
                  </a:lnTo>
                  <a:lnTo>
                    <a:pt x="60" y="37"/>
                  </a:lnTo>
                  <a:lnTo>
                    <a:pt x="69" y="44"/>
                  </a:lnTo>
                  <a:lnTo>
                    <a:pt x="69" y="50"/>
                  </a:lnTo>
                  <a:lnTo>
                    <a:pt x="69" y="56"/>
                  </a:lnTo>
                  <a:lnTo>
                    <a:pt x="62" y="52"/>
                  </a:lnTo>
                  <a:lnTo>
                    <a:pt x="56" y="52"/>
                  </a:lnTo>
                  <a:lnTo>
                    <a:pt x="54" y="44"/>
                  </a:lnTo>
                  <a:lnTo>
                    <a:pt x="48" y="44"/>
                  </a:lnTo>
                  <a:lnTo>
                    <a:pt x="42" y="46"/>
                  </a:lnTo>
                  <a:lnTo>
                    <a:pt x="35" y="52"/>
                  </a:lnTo>
                  <a:lnTo>
                    <a:pt x="35" y="60"/>
                  </a:lnTo>
                  <a:lnTo>
                    <a:pt x="35" y="66"/>
                  </a:lnTo>
                  <a:lnTo>
                    <a:pt x="35" y="73"/>
                  </a:lnTo>
                  <a:lnTo>
                    <a:pt x="44" y="79"/>
                  </a:lnTo>
                  <a:lnTo>
                    <a:pt x="44" y="85"/>
                  </a:lnTo>
                  <a:lnTo>
                    <a:pt x="31" y="87"/>
                  </a:lnTo>
                  <a:lnTo>
                    <a:pt x="31" y="93"/>
                  </a:lnTo>
                  <a:lnTo>
                    <a:pt x="31" y="102"/>
                  </a:lnTo>
                  <a:lnTo>
                    <a:pt x="25" y="102"/>
                  </a:lnTo>
                  <a:lnTo>
                    <a:pt x="19" y="108"/>
                  </a:lnTo>
                  <a:lnTo>
                    <a:pt x="19" y="116"/>
                  </a:lnTo>
                  <a:lnTo>
                    <a:pt x="19" y="122"/>
                  </a:lnTo>
                  <a:lnTo>
                    <a:pt x="6" y="131"/>
                  </a:lnTo>
                  <a:lnTo>
                    <a:pt x="8" y="133"/>
                  </a:lnTo>
                  <a:lnTo>
                    <a:pt x="8" y="133"/>
                  </a:lnTo>
                  <a:lnTo>
                    <a:pt x="13" y="137"/>
                  </a:lnTo>
                  <a:lnTo>
                    <a:pt x="21" y="143"/>
                  </a:lnTo>
                  <a:lnTo>
                    <a:pt x="27" y="129"/>
                  </a:lnTo>
                  <a:lnTo>
                    <a:pt x="33" y="129"/>
                  </a:lnTo>
                  <a:lnTo>
                    <a:pt x="40" y="120"/>
                  </a:lnTo>
                  <a:lnTo>
                    <a:pt x="46" y="120"/>
                  </a:lnTo>
                  <a:lnTo>
                    <a:pt x="40" y="127"/>
                  </a:lnTo>
                  <a:lnTo>
                    <a:pt x="33" y="135"/>
                  </a:lnTo>
                  <a:lnTo>
                    <a:pt x="27" y="143"/>
                  </a:lnTo>
                  <a:lnTo>
                    <a:pt x="35" y="141"/>
                  </a:lnTo>
                  <a:lnTo>
                    <a:pt x="35" y="149"/>
                  </a:lnTo>
                  <a:lnTo>
                    <a:pt x="27" y="149"/>
                  </a:lnTo>
                  <a:lnTo>
                    <a:pt x="21" y="149"/>
                  </a:lnTo>
                  <a:lnTo>
                    <a:pt x="15" y="156"/>
                  </a:lnTo>
                  <a:lnTo>
                    <a:pt x="8" y="170"/>
                  </a:lnTo>
                  <a:lnTo>
                    <a:pt x="8" y="179"/>
                  </a:lnTo>
                  <a:lnTo>
                    <a:pt x="11" y="185"/>
                  </a:lnTo>
                  <a:lnTo>
                    <a:pt x="17" y="176"/>
                  </a:lnTo>
                  <a:lnTo>
                    <a:pt x="23" y="164"/>
                  </a:lnTo>
                  <a:lnTo>
                    <a:pt x="29" y="164"/>
                  </a:lnTo>
                  <a:lnTo>
                    <a:pt x="35" y="168"/>
                  </a:lnTo>
                  <a:lnTo>
                    <a:pt x="38" y="176"/>
                  </a:lnTo>
                  <a:lnTo>
                    <a:pt x="29" y="183"/>
                  </a:lnTo>
                  <a:lnTo>
                    <a:pt x="23" y="183"/>
                  </a:lnTo>
                  <a:lnTo>
                    <a:pt x="25" y="191"/>
                  </a:lnTo>
                  <a:lnTo>
                    <a:pt x="31" y="189"/>
                  </a:lnTo>
                  <a:lnTo>
                    <a:pt x="38" y="189"/>
                  </a:lnTo>
                  <a:lnTo>
                    <a:pt x="46" y="195"/>
                  </a:lnTo>
                  <a:lnTo>
                    <a:pt x="52" y="195"/>
                  </a:lnTo>
                  <a:lnTo>
                    <a:pt x="52" y="201"/>
                  </a:lnTo>
                  <a:lnTo>
                    <a:pt x="46" y="203"/>
                  </a:lnTo>
                  <a:lnTo>
                    <a:pt x="46" y="210"/>
                  </a:lnTo>
                  <a:lnTo>
                    <a:pt x="40" y="216"/>
                  </a:lnTo>
                  <a:lnTo>
                    <a:pt x="33" y="224"/>
                  </a:lnTo>
                  <a:lnTo>
                    <a:pt x="27" y="230"/>
                  </a:lnTo>
                  <a:lnTo>
                    <a:pt x="21" y="233"/>
                  </a:lnTo>
                  <a:lnTo>
                    <a:pt x="21" y="239"/>
                  </a:lnTo>
                  <a:lnTo>
                    <a:pt x="15" y="245"/>
                  </a:lnTo>
                  <a:lnTo>
                    <a:pt x="6" y="245"/>
                  </a:lnTo>
                  <a:lnTo>
                    <a:pt x="8" y="253"/>
                  </a:lnTo>
                  <a:lnTo>
                    <a:pt x="0" y="253"/>
                  </a:lnTo>
                  <a:lnTo>
                    <a:pt x="2" y="259"/>
                  </a:lnTo>
                  <a:lnTo>
                    <a:pt x="2" y="274"/>
                  </a:lnTo>
                  <a:lnTo>
                    <a:pt x="2" y="280"/>
                  </a:lnTo>
                  <a:lnTo>
                    <a:pt x="11" y="280"/>
                  </a:lnTo>
                  <a:lnTo>
                    <a:pt x="8" y="274"/>
                  </a:lnTo>
                  <a:lnTo>
                    <a:pt x="8" y="266"/>
                  </a:lnTo>
                  <a:lnTo>
                    <a:pt x="15" y="266"/>
                  </a:lnTo>
                  <a:lnTo>
                    <a:pt x="23" y="272"/>
                  </a:lnTo>
                  <a:lnTo>
                    <a:pt x="23" y="280"/>
                  </a:lnTo>
                  <a:lnTo>
                    <a:pt x="31" y="286"/>
                  </a:lnTo>
                  <a:lnTo>
                    <a:pt x="31" y="278"/>
                  </a:lnTo>
                  <a:lnTo>
                    <a:pt x="29" y="272"/>
                  </a:lnTo>
                  <a:lnTo>
                    <a:pt x="35" y="266"/>
                  </a:lnTo>
                  <a:lnTo>
                    <a:pt x="44" y="272"/>
                  </a:lnTo>
                  <a:lnTo>
                    <a:pt x="44" y="278"/>
                  </a:lnTo>
                  <a:lnTo>
                    <a:pt x="56" y="270"/>
                  </a:lnTo>
                  <a:lnTo>
                    <a:pt x="58" y="276"/>
                  </a:lnTo>
                  <a:lnTo>
                    <a:pt x="64" y="276"/>
                  </a:lnTo>
                  <a:lnTo>
                    <a:pt x="64" y="270"/>
                  </a:lnTo>
                  <a:lnTo>
                    <a:pt x="71" y="270"/>
                  </a:lnTo>
                  <a:lnTo>
                    <a:pt x="77" y="276"/>
                  </a:lnTo>
                  <a:lnTo>
                    <a:pt x="85" y="276"/>
                  </a:lnTo>
                  <a:lnTo>
                    <a:pt x="91" y="268"/>
                  </a:lnTo>
                  <a:lnTo>
                    <a:pt x="91" y="272"/>
                  </a:lnTo>
                  <a:lnTo>
                    <a:pt x="91" y="274"/>
                  </a:lnTo>
                  <a:lnTo>
                    <a:pt x="91" y="282"/>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2" name="Freeform 68">
              <a:extLst>
                <a:ext uri="{FF2B5EF4-FFF2-40B4-BE49-F238E27FC236}">
                  <a16:creationId xmlns:a16="http://schemas.microsoft.com/office/drawing/2014/main" id="{16768D10-00C8-074B-898E-E2B6620428C5}"/>
                </a:ext>
              </a:extLst>
            </p:cNvPr>
            <p:cNvSpPr>
              <a:spLocks/>
            </p:cNvSpPr>
            <p:nvPr/>
          </p:nvSpPr>
          <p:spPr bwMode="auto">
            <a:xfrm>
              <a:off x="5146685" y="5057951"/>
              <a:ext cx="997351" cy="976632"/>
            </a:xfrm>
            <a:custGeom>
              <a:avLst/>
              <a:gdLst>
                <a:gd name="T0" fmla="*/ 394 w 674"/>
                <a:gd name="T1" fmla="*/ 54 h 660"/>
                <a:gd name="T2" fmla="*/ 381 w 674"/>
                <a:gd name="T3" fmla="*/ 35 h 660"/>
                <a:gd name="T4" fmla="*/ 344 w 674"/>
                <a:gd name="T5" fmla="*/ 35 h 660"/>
                <a:gd name="T6" fmla="*/ 329 w 674"/>
                <a:gd name="T7" fmla="*/ 23 h 660"/>
                <a:gd name="T8" fmla="*/ 288 w 674"/>
                <a:gd name="T9" fmla="*/ 6 h 660"/>
                <a:gd name="T10" fmla="*/ 246 w 674"/>
                <a:gd name="T11" fmla="*/ 16 h 660"/>
                <a:gd name="T12" fmla="*/ 232 w 674"/>
                <a:gd name="T13" fmla="*/ 2 h 660"/>
                <a:gd name="T14" fmla="*/ 228 w 674"/>
                <a:gd name="T15" fmla="*/ 18 h 660"/>
                <a:gd name="T16" fmla="*/ 207 w 674"/>
                <a:gd name="T17" fmla="*/ 39 h 660"/>
                <a:gd name="T18" fmla="*/ 180 w 674"/>
                <a:gd name="T19" fmla="*/ 41 h 660"/>
                <a:gd name="T20" fmla="*/ 159 w 674"/>
                <a:gd name="T21" fmla="*/ 29 h 660"/>
                <a:gd name="T22" fmla="*/ 141 w 674"/>
                <a:gd name="T23" fmla="*/ 72 h 660"/>
                <a:gd name="T24" fmla="*/ 118 w 674"/>
                <a:gd name="T25" fmla="*/ 45 h 660"/>
                <a:gd name="T26" fmla="*/ 93 w 674"/>
                <a:gd name="T27" fmla="*/ 62 h 660"/>
                <a:gd name="T28" fmla="*/ 31 w 674"/>
                <a:gd name="T29" fmla="*/ 64 h 660"/>
                <a:gd name="T30" fmla="*/ 33 w 674"/>
                <a:gd name="T31" fmla="*/ 91 h 660"/>
                <a:gd name="T32" fmla="*/ 6 w 674"/>
                <a:gd name="T33" fmla="*/ 120 h 660"/>
                <a:gd name="T34" fmla="*/ 8 w 674"/>
                <a:gd name="T35" fmla="*/ 135 h 660"/>
                <a:gd name="T36" fmla="*/ 16 w 674"/>
                <a:gd name="T37" fmla="*/ 162 h 660"/>
                <a:gd name="T38" fmla="*/ 33 w 674"/>
                <a:gd name="T39" fmla="*/ 201 h 660"/>
                <a:gd name="T40" fmla="*/ 41 w 674"/>
                <a:gd name="T41" fmla="*/ 228 h 660"/>
                <a:gd name="T42" fmla="*/ 62 w 674"/>
                <a:gd name="T43" fmla="*/ 220 h 660"/>
                <a:gd name="T44" fmla="*/ 99 w 674"/>
                <a:gd name="T45" fmla="*/ 182 h 660"/>
                <a:gd name="T46" fmla="*/ 161 w 674"/>
                <a:gd name="T47" fmla="*/ 193 h 660"/>
                <a:gd name="T48" fmla="*/ 184 w 674"/>
                <a:gd name="T49" fmla="*/ 203 h 660"/>
                <a:gd name="T50" fmla="*/ 234 w 674"/>
                <a:gd name="T51" fmla="*/ 317 h 660"/>
                <a:gd name="T52" fmla="*/ 298 w 674"/>
                <a:gd name="T53" fmla="*/ 373 h 660"/>
                <a:gd name="T54" fmla="*/ 385 w 674"/>
                <a:gd name="T55" fmla="*/ 430 h 660"/>
                <a:gd name="T56" fmla="*/ 450 w 674"/>
                <a:gd name="T57" fmla="*/ 473 h 660"/>
                <a:gd name="T58" fmla="*/ 481 w 674"/>
                <a:gd name="T59" fmla="*/ 513 h 660"/>
                <a:gd name="T60" fmla="*/ 524 w 674"/>
                <a:gd name="T61" fmla="*/ 556 h 660"/>
                <a:gd name="T62" fmla="*/ 514 w 674"/>
                <a:gd name="T63" fmla="*/ 612 h 660"/>
                <a:gd name="T64" fmla="*/ 504 w 674"/>
                <a:gd name="T65" fmla="*/ 654 h 660"/>
                <a:gd name="T66" fmla="*/ 545 w 674"/>
                <a:gd name="T67" fmla="*/ 652 h 660"/>
                <a:gd name="T68" fmla="*/ 570 w 674"/>
                <a:gd name="T69" fmla="*/ 602 h 660"/>
                <a:gd name="T70" fmla="*/ 595 w 674"/>
                <a:gd name="T71" fmla="*/ 579 h 660"/>
                <a:gd name="T72" fmla="*/ 572 w 674"/>
                <a:gd name="T73" fmla="*/ 546 h 660"/>
                <a:gd name="T74" fmla="*/ 576 w 674"/>
                <a:gd name="T75" fmla="*/ 492 h 660"/>
                <a:gd name="T76" fmla="*/ 595 w 674"/>
                <a:gd name="T77" fmla="*/ 484 h 660"/>
                <a:gd name="T78" fmla="*/ 639 w 674"/>
                <a:gd name="T79" fmla="*/ 494 h 660"/>
                <a:gd name="T80" fmla="*/ 668 w 674"/>
                <a:gd name="T81" fmla="*/ 519 h 660"/>
                <a:gd name="T82" fmla="*/ 649 w 674"/>
                <a:gd name="T83" fmla="*/ 459 h 660"/>
                <a:gd name="T84" fmla="*/ 578 w 674"/>
                <a:gd name="T85" fmla="*/ 430 h 660"/>
                <a:gd name="T86" fmla="*/ 520 w 674"/>
                <a:gd name="T87" fmla="*/ 407 h 660"/>
                <a:gd name="T88" fmla="*/ 512 w 674"/>
                <a:gd name="T89" fmla="*/ 373 h 660"/>
                <a:gd name="T90" fmla="*/ 441 w 674"/>
                <a:gd name="T91" fmla="*/ 351 h 660"/>
                <a:gd name="T92" fmla="*/ 402 w 674"/>
                <a:gd name="T93" fmla="*/ 278 h 660"/>
                <a:gd name="T94" fmla="*/ 365 w 674"/>
                <a:gd name="T95" fmla="*/ 232 h 660"/>
                <a:gd name="T96" fmla="*/ 321 w 674"/>
                <a:gd name="T97" fmla="*/ 201 h 660"/>
                <a:gd name="T98" fmla="*/ 332 w 674"/>
                <a:gd name="T99" fmla="*/ 153 h 660"/>
                <a:gd name="T100" fmla="*/ 317 w 674"/>
                <a:gd name="T101" fmla="*/ 126 h 660"/>
                <a:gd name="T102" fmla="*/ 356 w 674"/>
                <a:gd name="T103" fmla="*/ 110 h 660"/>
                <a:gd name="T104" fmla="*/ 383 w 674"/>
                <a:gd name="T105" fmla="*/ 102 h 660"/>
                <a:gd name="T106" fmla="*/ 396 w 674"/>
                <a:gd name="T107" fmla="*/ 8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4" h="660">
                  <a:moveTo>
                    <a:pt x="396" y="81"/>
                  </a:moveTo>
                  <a:lnTo>
                    <a:pt x="385" y="75"/>
                  </a:lnTo>
                  <a:lnTo>
                    <a:pt x="394" y="68"/>
                  </a:lnTo>
                  <a:lnTo>
                    <a:pt x="396" y="66"/>
                  </a:lnTo>
                  <a:lnTo>
                    <a:pt x="396" y="60"/>
                  </a:lnTo>
                  <a:lnTo>
                    <a:pt x="394" y="54"/>
                  </a:lnTo>
                  <a:lnTo>
                    <a:pt x="392" y="48"/>
                  </a:lnTo>
                  <a:lnTo>
                    <a:pt x="392" y="41"/>
                  </a:lnTo>
                  <a:lnTo>
                    <a:pt x="392" y="41"/>
                  </a:lnTo>
                  <a:lnTo>
                    <a:pt x="392" y="39"/>
                  </a:lnTo>
                  <a:lnTo>
                    <a:pt x="385" y="39"/>
                  </a:lnTo>
                  <a:lnTo>
                    <a:pt x="381" y="35"/>
                  </a:lnTo>
                  <a:lnTo>
                    <a:pt x="379" y="33"/>
                  </a:lnTo>
                  <a:lnTo>
                    <a:pt x="365" y="33"/>
                  </a:lnTo>
                  <a:lnTo>
                    <a:pt x="359" y="35"/>
                  </a:lnTo>
                  <a:lnTo>
                    <a:pt x="352" y="35"/>
                  </a:lnTo>
                  <a:lnTo>
                    <a:pt x="344" y="35"/>
                  </a:lnTo>
                  <a:lnTo>
                    <a:pt x="344" y="35"/>
                  </a:lnTo>
                  <a:lnTo>
                    <a:pt x="344" y="35"/>
                  </a:lnTo>
                  <a:lnTo>
                    <a:pt x="338" y="31"/>
                  </a:lnTo>
                  <a:lnTo>
                    <a:pt x="338" y="31"/>
                  </a:lnTo>
                  <a:lnTo>
                    <a:pt x="338" y="29"/>
                  </a:lnTo>
                  <a:lnTo>
                    <a:pt x="336" y="29"/>
                  </a:lnTo>
                  <a:lnTo>
                    <a:pt x="329" y="23"/>
                  </a:lnTo>
                  <a:lnTo>
                    <a:pt x="329" y="16"/>
                  </a:lnTo>
                  <a:lnTo>
                    <a:pt x="323" y="10"/>
                  </a:lnTo>
                  <a:lnTo>
                    <a:pt x="315" y="4"/>
                  </a:lnTo>
                  <a:lnTo>
                    <a:pt x="300" y="4"/>
                  </a:lnTo>
                  <a:lnTo>
                    <a:pt x="294" y="6"/>
                  </a:lnTo>
                  <a:lnTo>
                    <a:pt x="288" y="6"/>
                  </a:lnTo>
                  <a:lnTo>
                    <a:pt x="282" y="6"/>
                  </a:lnTo>
                  <a:lnTo>
                    <a:pt x="273" y="0"/>
                  </a:lnTo>
                  <a:lnTo>
                    <a:pt x="267" y="0"/>
                  </a:lnTo>
                  <a:lnTo>
                    <a:pt x="267" y="8"/>
                  </a:lnTo>
                  <a:lnTo>
                    <a:pt x="255" y="14"/>
                  </a:lnTo>
                  <a:lnTo>
                    <a:pt x="246" y="16"/>
                  </a:lnTo>
                  <a:lnTo>
                    <a:pt x="240" y="16"/>
                  </a:lnTo>
                  <a:lnTo>
                    <a:pt x="240" y="14"/>
                  </a:lnTo>
                  <a:lnTo>
                    <a:pt x="240" y="14"/>
                  </a:lnTo>
                  <a:lnTo>
                    <a:pt x="238" y="8"/>
                  </a:lnTo>
                  <a:lnTo>
                    <a:pt x="238" y="2"/>
                  </a:lnTo>
                  <a:lnTo>
                    <a:pt x="232" y="2"/>
                  </a:lnTo>
                  <a:lnTo>
                    <a:pt x="224" y="4"/>
                  </a:lnTo>
                  <a:lnTo>
                    <a:pt x="224" y="4"/>
                  </a:lnTo>
                  <a:lnTo>
                    <a:pt x="232" y="4"/>
                  </a:lnTo>
                  <a:lnTo>
                    <a:pt x="226" y="4"/>
                  </a:lnTo>
                  <a:lnTo>
                    <a:pt x="226" y="10"/>
                  </a:lnTo>
                  <a:lnTo>
                    <a:pt x="228" y="18"/>
                  </a:lnTo>
                  <a:lnTo>
                    <a:pt x="228" y="25"/>
                  </a:lnTo>
                  <a:lnTo>
                    <a:pt x="220" y="25"/>
                  </a:lnTo>
                  <a:lnTo>
                    <a:pt x="213" y="18"/>
                  </a:lnTo>
                  <a:lnTo>
                    <a:pt x="207" y="25"/>
                  </a:lnTo>
                  <a:lnTo>
                    <a:pt x="201" y="33"/>
                  </a:lnTo>
                  <a:lnTo>
                    <a:pt x="207" y="39"/>
                  </a:lnTo>
                  <a:lnTo>
                    <a:pt x="207" y="39"/>
                  </a:lnTo>
                  <a:lnTo>
                    <a:pt x="207" y="39"/>
                  </a:lnTo>
                  <a:lnTo>
                    <a:pt x="201" y="45"/>
                  </a:lnTo>
                  <a:lnTo>
                    <a:pt x="195" y="41"/>
                  </a:lnTo>
                  <a:lnTo>
                    <a:pt x="188" y="41"/>
                  </a:lnTo>
                  <a:lnTo>
                    <a:pt x="180" y="41"/>
                  </a:lnTo>
                  <a:lnTo>
                    <a:pt x="174" y="41"/>
                  </a:lnTo>
                  <a:lnTo>
                    <a:pt x="174" y="41"/>
                  </a:lnTo>
                  <a:lnTo>
                    <a:pt x="172" y="41"/>
                  </a:lnTo>
                  <a:lnTo>
                    <a:pt x="172" y="35"/>
                  </a:lnTo>
                  <a:lnTo>
                    <a:pt x="166" y="29"/>
                  </a:lnTo>
                  <a:lnTo>
                    <a:pt x="159" y="29"/>
                  </a:lnTo>
                  <a:lnTo>
                    <a:pt x="159" y="35"/>
                  </a:lnTo>
                  <a:lnTo>
                    <a:pt x="161" y="50"/>
                  </a:lnTo>
                  <a:lnTo>
                    <a:pt x="153" y="50"/>
                  </a:lnTo>
                  <a:lnTo>
                    <a:pt x="147" y="58"/>
                  </a:lnTo>
                  <a:lnTo>
                    <a:pt x="141" y="64"/>
                  </a:lnTo>
                  <a:lnTo>
                    <a:pt x="141" y="72"/>
                  </a:lnTo>
                  <a:lnTo>
                    <a:pt x="134" y="64"/>
                  </a:lnTo>
                  <a:lnTo>
                    <a:pt x="126" y="60"/>
                  </a:lnTo>
                  <a:lnTo>
                    <a:pt x="120" y="52"/>
                  </a:lnTo>
                  <a:lnTo>
                    <a:pt x="120" y="52"/>
                  </a:lnTo>
                  <a:lnTo>
                    <a:pt x="118" y="52"/>
                  </a:lnTo>
                  <a:lnTo>
                    <a:pt x="118" y="45"/>
                  </a:lnTo>
                  <a:lnTo>
                    <a:pt x="118" y="37"/>
                  </a:lnTo>
                  <a:lnTo>
                    <a:pt x="112" y="33"/>
                  </a:lnTo>
                  <a:lnTo>
                    <a:pt x="105" y="33"/>
                  </a:lnTo>
                  <a:lnTo>
                    <a:pt x="97" y="41"/>
                  </a:lnTo>
                  <a:lnTo>
                    <a:pt x="99" y="48"/>
                  </a:lnTo>
                  <a:lnTo>
                    <a:pt x="93" y="62"/>
                  </a:lnTo>
                  <a:lnTo>
                    <a:pt x="87" y="62"/>
                  </a:lnTo>
                  <a:lnTo>
                    <a:pt x="72" y="62"/>
                  </a:lnTo>
                  <a:lnTo>
                    <a:pt x="64" y="56"/>
                  </a:lnTo>
                  <a:lnTo>
                    <a:pt x="37" y="66"/>
                  </a:lnTo>
                  <a:lnTo>
                    <a:pt x="37" y="64"/>
                  </a:lnTo>
                  <a:lnTo>
                    <a:pt x="31" y="64"/>
                  </a:lnTo>
                  <a:lnTo>
                    <a:pt x="31" y="64"/>
                  </a:lnTo>
                  <a:lnTo>
                    <a:pt x="31" y="70"/>
                  </a:lnTo>
                  <a:lnTo>
                    <a:pt x="25" y="72"/>
                  </a:lnTo>
                  <a:lnTo>
                    <a:pt x="25" y="79"/>
                  </a:lnTo>
                  <a:lnTo>
                    <a:pt x="31" y="85"/>
                  </a:lnTo>
                  <a:lnTo>
                    <a:pt x="33" y="91"/>
                  </a:lnTo>
                  <a:lnTo>
                    <a:pt x="39" y="97"/>
                  </a:lnTo>
                  <a:lnTo>
                    <a:pt x="33" y="106"/>
                  </a:lnTo>
                  <a:lnTo>
                    <a:pt x="27" y="112"/>
                  </a:lnTo>
                  <a:lnTo>
                    <a:pt x="20" y="120"/>
                  </a:lnTo>
                  <a:lnTo>
                    <a:pt x="12" y="120"/>
                  </a:lnTo>
                  <a:lnTo>
                    <a:pt x="6" y="120"/>
                  </a:lnTo>
                  <a:lnTo>
                    <a:pt x="0" y="122"/>
                  </a:lnTo>
                  <a:lnTo>
                    <a:pt x="0" y="128"/>
                  </a:lnTo>
                  <a:lnTo>
                    <a:pt x="2" y="128"/>
                  </a:lnTo>
                  <a:lnTo>
                    <a:pt x="4" y="131"/>
                  </a:lnTo>
                  <a:lnTo>
                    <a:pt x="8" y="135"/>
                  </a:lnTo>
                  <a:lnTo>
                    <a:pt x="8" y="135"/>
                  </a:lnTo>
                  <a:lnTo>
                    <a:pt x="14" y="135"/>
                  </a:lnTo>
                  <a:lnTo>
                    <a:pt x="16" y="135"/>
                  </a:lnTo>
                  <a:lnTo>
                    <a:pt x="22" y="141"/>
                  </a:lnTo>
                  <a:lnTo>
                    <a:pt x="22" y="147"/>
                  </a:lnTo>
                  <a:lnTo>
                    <a:pt x="22" y="153"/>
                  </a:lnTo>
                  <a:lnTo>
                    <a:pt x="16" y="162"/>
                  </a:lnTo>
                  <a:lnTo>
                    <a:pt x="16" y="168"/>
                  </a:lnTo>
                  <a:lnTo>
                    <a:pt x="18" y="182"/>
                  </a:lnTo>
                  <a:lnTo>
                    <a:pt x="18" y="189"/>
                  </a:lnTo>
                  <a:lnTo>
                    <a:pt x="27" y="201"/>
                  </a:lnTo>
                  <a:lnTo>
                    <a:pt x="27" y="201"/>
                  </a:lnTo>
                  <a:lnTo>
                    <a:pt x="33" y="201"/>
                  </a:lnTo>
                  <a:lnTo>
                    <a:pt x="45" y="199"/>
                  </a:lnTo>
                  <a:lnTo>
                    <a:pt x="47" y="201"/>
                  </a:lnTo>
                  <a:lnTo>
                    <a:pt x="54" y="207"/>
                  </a:lnTo>
                  <a:lnTo>
                    <a:pt x="47" y="214"/>
                  </a:lnTo>
                  <a:lnTo>
                    <a:pt x="47" y="220"/>
                  </a:lnTo>
                  <a:lnTo>
                    <a:pt x="41" y="228"/>
                  </a:lnTo>
                  <a:lnTo>
                    <a:pt x="35" y="234"/>
                  </a:lnTo>
                  <a:lnTo>
                    <a:pt x="41" y="230"/>
                  </a:lnTo>
                  <a:lnTo>
                    <a:pt x="43" y="230"/>
                  </a:lnTo>
                  <a:lnTo>
                    <a:pt x="47" y="228"/>
                  </a:lnTo>
                  <a:lnTo>
                    <a:pt x="54" y="220"/>
                  </a:lnTo>
                  <a:lnTo>
                    <a:pt x="62" y="220"/>
                  </a:lnTo>
                  <a:lnTo>
                    <a:pt x="68" y="220"/>
                  </a:lnTo>
                  <a:lnTo>
                    <a:pt x="81" y="212"/>
                  </a:lnTo>
                  <a:lnTo>
                    <a:pt x="89" y="203"/>
                  </a:lnTo>
                  <a:lnTo>
                    <a:pt x="87" y="197"/>
                  </a:lnTo>
                  <a:lnTo>
                    <a:pt x="93" y="191"/>
                  </a:lnTo>
                  <a:lnTo>
                    <a:pt x="99" y="182"/>
                  </a:lnTo>
                  <a:lnTo>
                    <a:pt x="114" y="180"/>
                  </a:lnTo>
                  <a:lnTo>
                    <a:pt x="120" y="180"/>
                  </a:lnTo>
                  <a:lnTo>
                    <a:pt x="134" y="193"/>
                  </a:lnTo>
                  <a:lnTo>
                    <a:pt x="141" y="187"/>
                  </a:lnTo>
                  <a:lnTo>
                    <a:pt x="164" y="199"/>
                  </a:lnTo>
                  <a:lnTo>
                    <a:pt x="161" y="193"/>
                  </a:lnTo>
                  <a:lnTo>
                    <a:pt x="170" y="185"/>
                  </a:lnTo>
                  <a:lnTo>
                    <a:pt x="176" y="185"/>
                  </a:lnTo>
                  <a:lnTo>
                    <a:pt x="182" y="182"/>
                  </a:lnTo>
                  <a:lnTo>
                    <a:pt x="176" y="191"/>
                  </a:lnTo>
                  <a:lnTo>
                    <a:pt x="176" y="197"/>
                  </a:lnTo>
                  <a:lnTo>
                    <a:pt x="184" y="203"/>
                  </a:lnTo>
                  <a:lnTo>
                    <a:pt x="178" y="212"/>
                  </a:lnTo>
                  <a:lnTo>
                    <a:pt x="193" y="224"/>
                  </a:lnTo>
                  <a:lnTo>
                    <a:pt x="201" y="251"/>
                  </a:lnTo>
                  <a:lnTo>
                    <a:pt x="209" y="278"/>
                  </a:lnTo>
                  <a:lnTo>
                    <a:pt x="217" y="284"/>
                  </a:lnTo>
                  <a:lnTo>
                    <a:pt x="234" y="317"/>
                  </a:lnTo>
                  <a:lnTo>
                    <a:pt x="240" y="317"/>
                  </a:lnTo>
                  <a:lnTo>
                    <a:pt x="255" y="330"/>
                  </a:lnTo>
                  <a:lnTo>
                    <a:pt x="263" y="342"/>
                  </a:lnTo>
                  <a:lnTo>
                    <a:pt x="269" y="349"/>
                  </a:lnTo>
                  <a:lnTo>
                    <a:pt x="278" y="355"/>
                  </a:lnTo>
                  <a:lnTo>
                    <a:pt x="298" y="373"/>
                  </a:lnTo>
                  <a:lnTo>
                    <a:pt x="342" y="413"/>
                  </a:lnTo>
                  <a:lnTo>
                    <a:pt x="350" y="411"/>
                  </a:lnTo>
                  <a:lnTo>
                    <a:pt x="359" y="425"/>
                  </a:lnTo>
                  <a:lnTo>
                    <a:pt x="371" y="423"/>
                  </a:lnTo>
                  <a:lnTo>
                    <a:pt x="379" y="436"/>
                  </a:lnTo>
                  <a:lnTo>
                    <a:pt x="385" y="430"/>
                  </a:lnTo>
                  <a:lnTo>
                    <a:pt x="408" y="448"/>
                  </a:lnTo>
                  <a:lnTo>
                    <a:pt x="415" y="454"/>
                  </a:lnTo>
                  <a:lnTo>
                    <a:pt x="423" y="461"/>
                  </a:lnTo>
                  <a:lnTo>
                    <a:pt x="429" y="461"/>
                  </a:lnTo>
                  <a:lnTo>
                    <a:pt x="444" y="473"/>
                  </a:lnTo>
                  <a:lnTo>
                    <a:pt x="450" y="473"/>
                  </a:lnTo>
                  <a:lnTo>
                    <a:pt x="458" y="479"/>
                  </a:lnTo>
                  <a:lnTo>
                    <a:pt x="458" y="492"/>
                  </a:lnTo>
                  <a:lnTo>
                    <a:pt x="458" y="500"/>
                  </a:lnTo>
                  <a:lnTo>
                    <a:pt x="460" y="506"/>
                  </a:lnTo>
                  <a:lnTo>
                    <a:pt x="475" y="513"/>
                  </a:lnTo>
                  <a:lnTo>
                    <a:pt x="481" y="513"/>
                  </a:lnTo>
                  <a:lnTo>
                    <a:pt x="487" y="511"/>
                  </a:lnTo>
                  <a:lnTo>
                    <a:pt x="502" y="517"/>
                  </a:lnTo>
                  <a:lnTo>
                    <a:pt x="508" y="523"/>
                  </a:lnTo>
                  <a:lnTo>
                    <a:pt x="510" y="531"/>
                  </a:lnTo>
                  <a:lnTo>
                    <a:pt x="516" y="537"/>
                  </a:lnTo>
                  <a:lnTo>
                    <a:pt x="524" y="556"/>
                  </a:lnTo>
                  <a:lnTo>
                    <a:pt x="533" y="577"/>
                  </a:lnTo>
                  <a:lnTo>
                    <a:pt x="535" y="598"/>
                  </a:lnTo>
                  <a:lnTo>
                    <a:pt x="529" y="604"/>
                  </a:lnTo>
                  <a:lnTo>
                    <a:pt x="522" y="604"/>
                  </a:lnTo>
                  <a:lnTo>
                    <a:pt x="514" y="606"/>
                  </a:lnTo>
                  <a:lnTo>
                    <a:pt x="514" y="612"/>
                  </a:lnTo>
                  <a:lnTo>
                    <a:pt x="516" y="618"/>
                  </a:lnTo>
                  <a:lnTo>
                    <a:pt x="516" y="625"/>
                  </a:lnTo>
                  <a:lnTo>
                    <a:pt x="516" y="633"/>
                  </a:lnTo>
                  <a:lnTo>
                    <a:pt x="510" y="639"/>
                  </a:lnTo>
                  <a:lnTo>
                    <a:pt x="504" y="648"/>
                  </a:lnTo>
                  <a:lnTo>
                    <a:pt x="504" y="654"/>
                  </a:lnTo>
                  <a:lnTo>
                    <a:pt x="512" y="660"/>
                  </a:lnTo>
                  <a:lnTo>
                    <a:pt x="518" y="660"/>
                  </a:lnTo>
                  <a:lnTo>
                    <a:pt x="524" y="660"/>
                  </a:lnTo>
                  <a:lnTo>
                    <a:pt x="533" y="658"/>
                  </a:lnTo>
                  <a:lnTo>
                    <a:pt x="539" y="652"/>
                  </a:lnTo>
                  <a:lnTo>
                    <a:pt x="545" y="652"/>
                  </a:lnTo>
                  <a:lnTo>
                    <a:pt x="545" y="643"/>
                  </a:lnTo>
                  <a:lnTo>
                    <a:pt x="558" y="637"/>
                  </a:lnTo>
                  <a:lnTo>
                    <a:pt x="558" y="629"/>
                  </a:lnTo>
                  <a:lnTo>
                    <a:pt x="558" y="616"/>
                  </a:lnTo>
                  <a:lnTo>
                    <a:pt x="564" y="608"/>
                  </a:lnTo>
                  <a:lnTo>
                    <a:pt x="570" y="602"/>
                  </a:lnTo>
                  <a:lnTo>
                    <a:pt x="576" y="594"/>
                  </a:lnTo>
                  <a:lnTo>
                    <a:pt x="583" y="594"/>
                  </a:lnTo>
                  <a:lnTo>
                    <a:pt x="589" y="594"/>
                  </a:lnTo>
                  <a:lnTo>
                    <a:pt x="597" y="594"/>
                  </a:lnTo>
                  <a:lnTo>
                    <a:pt x="597" y="585"/>
                  </a:lnTo>
                  <a:lnTo>
                    <a:pt x="595" y="579"/>
                  </a:lnTo>
                  <a:lnTo>
                    <a:pt x="595" y="573"/>
                  </a:lnTo>
                  <a:lnTo>
                    <a:pt x="595" y="558"/>
                  </a:lnTo>
                  <a:lnTo>
                    <a:pt x="593" y="552"/>
                  </a:lnTo>
                  <a:lnTo>
                    <a:pt x="593" y="544"/>
                  </a:lnTo>
                  <a:lnTo>
                    <a:pt x="585" y="540"/>
                  </a:lnTo>
                  <a:lnTo>
                    <a:pt x="572" y="546"/>
                  </a:lnTo>
                  <a:lnTo>
                    <a:pt x="564" y="535"/>
                  </a:lnTo>
                  <a:lnTo>
                    <a:pt x="562" y="517"/>
                  </a:lnTo>
                  <a:lnTo>
                    <a:pt x="562" y="506"/>
                  </a:lnTo>
                  <a:lnTo>
                    <a:pt x="570" y="506"/>
                  </a:lnTo>
                  <a:lnTo>
                    <a:pt x="568" y="498"/>
                  </a:lnTo>
                  <a:lnTo>
                    <a:pt x="576" y="492"/>
                  </a:lnTo>
                  <a:lnTo>
                    <a:pt x="568" y="492"/>
                  </a:lnTo>
                  <a:lnTo>
                    <a:pt x="574" y="484"/>
                  </a:lnTo>
                  <a:lnTo>
                    <a:pt x="580" y="477"/>
                  </a:lnTo>
                  <a:lnTo>
                    <a:pt x="589" y="477"/>
                  </a:lnTo>
                  <a:lnTo>
                    <a:pt x="595" y="477"/>
                  </a:lnTo>
                  <a:lnTo>
                    <a:pt x="595" y="484"/>
                  </a:lnTo>
                  <a:lnTo>
                    <a:pt x="610" y="490"/>
                  </a:lnTo>
                  <a:lnTo>
                    <a:pt x="616" y="490"/>
                  </a:lnTo>
                  <a:lnTo>
                    <a:pt x="624" y="488"/>
                  </a:lnTo>
                  <a:lnTo>
                    <a:pt x="630" y="488"/>
                  </a:lnTo>
                  <a:lnTo>
                    <a:pt x="636" y="488"/>
                  </a:lnTo>
                  <a:lnTo>
                    <a:pt x="639" y="494"/>
                  </a:lnTo>
                  <a:lnTo>
                    <a:pt x="639" y="500"/>
                  </a:lnTo>
                  <a:lnTo>
                    <a:pt x="645" y="506"/>
                  </a:lnTo>
                  <a:lnTo>
                    <a:pt x="645" y="515"/>
                  </a:lnTo>
                  <a:lnTo>
                    <a:pt x="653" y="521"/>
                  </a:lnTo>
                  <a:lnTo>
                    <a:pt x="659" y="521"/>
                  </a:lnTo>
                  <a:lnTo>
                    <a:pt x="668" y="519"/>
                  </a:lnTo>
                  <a:lnTo>
                    <a:pt x="674" y="513"/>
                  </a:lnTo>
                  <a:lnTo>
                    <a:pt x="672" y="498"/>
                  </a:lnTo>
                  <a:lnTo>
                    <a:pt x="672" y="486"/>
                  </a:lnTo>
                  <a:lnTo>
                    <a:pt x="672" y="477"/>
                  </a:lnTo>
                  <a:lnTo>
                    <a:pt x="655" y="473"/>
                  </a:lnTo>
                  <a:lnTo>
                    <a:pt x="649" y="459"/>
                  </a:lnTo>
                  <a:lnTo>
                    <a:pt x="641" y="452"/>
                  </a:lnTo>
                  <a:lnTo>
                    <a:pt x="628" y="446"/>
                  </a:lnTo>
                  <a:lnTo>
                    <a:pt x="614" y="448"/>
                  </a:lnTo>
                  <a:lnTo>
                    <a:pt x="605" y="442"/>
                  </a:lnTo>
                  <a:lnTo>
                    <a:pt x="599" y="436"/>
                  </a:lnTo>
                  <a:lnTo>
                    <a:pt x="578" y="430"/>
                  </a:lnTo>
                  <a:lnTo>
                    <a:pt x="570" y="423"/>
                  </a:lnTo>
                  <a:lnTo>
                    <a:pt x="564" y="417"/>
                  </a:lnTo>
                  <a:lnTo>
                    <a:pt x="556" y="417"/>
                  </a:lnTo>
                  <a:lnTo>
                    <a:pt x="543" y="419"/>
                  </a:lnTo>
                  <a:lnTo>
                    <a:pt x="535" y="413"/>
                  </a:lnTo>
                  <a:lnTo>
                    <a:pt x="520" y="407"/>
                  </a:lnTo>
                  <a:lnTo>
                    <a:pt x="514" y="407"/>
                  </a:lnTo>
                  <a:lnTo>
                    <a:pt x="520" y="398"/>
                  </a:lnTo>
                  <a:lnTo>
                    <a:pt x="527" y="398"/>
                  </a:lnTo>
                  <a:lnTo>
                    <a:pt x="535" y="392"/>
                  </a:lnTo>
                  <a:lnTo>
                    <a:pt x="533" y="378"/>
                  </a:lnTo>
                  <a:lnTo>
                    <a:pt x="512" y="373"/>
                  </a:lnTo>
                  <a:lnTo>
                    <a:pt x="506" y="373"/>
                  </a:lnTo>
                  <a:lnTo>
                    <a:pt x="485" y="376"/>
                  </a:lnTo>
                  <a:lnTo>
                    <a:pt x="471" y="376"/>
                  </a:lnTo>
                  <a:lnTo>
                    <a:pt x="458" y="369"/>
                  </a:lnTo>
                  <a:lnTo>
                    <a:pt x="450" y="357"/>
                  </a:lnTo>
                  <a:lnTo>
                    <a:pt x="441" y="351"/>
                  </a:lnTo>
                  <a:lnTo>
                    <a:pt x="427" y="336"/>
                  </a:lnTo>
                  <a:lnTo>
                    <a:pt x="419" y="324"/>
                  </a:lnTo>
                  <a:lnTo>
                    <a:pt x="404" y="311"/>
                  </a:lnTo>
                  <a:lnTo>
                    <a:pt x="404" y="299"/>
                  </a:lnTo>
                  <a:lnTo>
                    <a:pt x="410" y="290"/>
                  </a:lnTo>
                  <a:lnTo>
                    <a:pt x="402" y="278"/>
                  </a:lnTo>
                  <a:lnTo>
                    <a:pt x="394" y="263"/>
                  </a:lnTo>
                  <a:lnTo>
                    <a:pt x="394" y="257"/>
                  </a:lnTo>
                  <a:lnTo>
                    <a:pt x="388" y="251"/>
                  </a:lnTo>
                  <a:lnTo>
                    <a:pt x="385" y="239"/>
                  </a:lnTo>
                  <a:lnTo>
                    <a:pt x="379" y="239"/>
                  </a:lnTo>
                  <a:lnTo>
                    <a:pt x="365" y="232"/>
                  </a:lnTo>
                  <a:lnTo>
                    <a:pt x="350" y="226"/>
                  </a:lnTo>
                  <a:lnTo>
                    <a:pt x="344" y="226"/>
                  </a:lnTo>
                  <a:lnTo>
                    <a:pt x="329" y="222"/>
                  </a:lnTo>
                  <a:lnTo>
                    <a:pt x="329" y="214"/>
                  </a:lnTo>
                  <a:lnTo>
                    <a:pt x="321" y="207"/>
                  </a:lnTo>
                  <a:lnTo>
                    <a:pt x="321" y="201"/>
                  </a:lnTo>
                  <a:lnTo>
                    <a:pt x="313" y="189"/>
                  </a:lnTo>
                  <a:lnTo>
                    <a:pt x="319" y="180"/>
                  </a:lnTo>
                  <a:lnTo>
                    <a:pt x="319" y="174"/>
                  </a:lnTo>
                  <a:lnTo>
                    <a:pt x="319" y="166"/>
                  </a:lnTo>
                  <a:lnTo>
                    <a:pt x="325" y="160"/>
                  </a:lnTo>
                  <a:lnTo>
                    <a:pt x="332" y="153"/>
                  </a:lnTo>
                  <a:lnTo>
                    <a:pt x="332" y="145"/>
                  </a:lnTo>
                  <a:lnTo>
                    <a:pt x="323" y="145"/>
                  </a:lnTo>
                  <a:lnTo>
                    <a:pt x="317" y="139"/>
                  </a:lnTo>
                  <a:lnTo>
                    <a:pt x="317" y="133"/>
                  </a:lnTo>
                  <a:lnTo>
                    <a:pt x="309" y="135"/>
                  </a:lnTo>
                  <a:lnTo>
                    <a:pt x="317" y="126"/>
                  </a:lnTo>
                  <a:lnTo>
                    <a:pt x="323" y="126"/>
                  </a:lnTo>
                  <a:lnTo>
                    <a:pt x="321" y="112"/>
                  </a:lnTo>
                  <a:lnTo>
                    <a:pt x="336" y="112"/>
                  </a:lnTo>
                  <a:lnTo>
                    <a:pt x="342" y="110"/>
                  </a:lnTo>
                  <a:lnTo>
                    <a:pt x="348" y="110"/>
                  </a:lnTo>
                  <a:lnTo>
                    <a:pt x="356" y="110"/>
                  </a:lnTo>
                  <a:lnTo>
                    <a:pt x="363" y="102"/>
                  </a:lnTo>
                  <a:lnTo>
                    <a:pt x="369" y="102"/>
                  </a:lnTo>
                  <a:lnTo>
                    <a:pt x="369" y="95"/>
                  </a:lnTo>
                  <a:lnTo>
                    <a:pt x="375" y="95"/>
                  </a:lnTo>
                  <a:lnTo>
                    <a:pt x="381" y="95"/>
                  </a:lnTo>
                  <a:lnTo>
                    <a:pt x="383" y="102"/>
                  </a:lnTo>
                  <a:lnTo>
                    <a:pt x="390" y="108"/>
                  </a:lnTo>
                  <a:lnTo>
                    <a:pt x="390" y="93"/>
                  </a:lnTo>
                  <a:lnTo>
                    <a:pt x="396" y="93"/>
                  </a:lnTo>
                  <a:lnTo>
                    <a:pt x="398" y="91"/>
                  </a:lnTo>
                  <a:lnTo>
                    <a:pt x="396" y="91"/>
                  </a:lnTo>
                  <a:lnTo>
                    <a:pt x="396" y="8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69">
              <a:extLst>
                <a:ext uri="{FF2B5EF4-FFF2-40B4-BE49-F238E27FC236}">
                  <a16:creationId xmlns:a16="http://schemas.microsoft.com/office/drawing/2014/main" id="{F271D604-E1F2-8245-BCB8-4872F5299D10}"/>
                </a:ext>
              </a:extLst>
            </p:cNvPr>
            <p:cNvSpPr>
              <a:spLocks/>
            </p:cNvSpPr>
            <p:nvPr/>
          </p:nvSpPr>
          <p:spPr bwMode="auto">
            <a:xfrm>
              <a:off x="5127450" y="4978044"/>
              <a:ext cx="362539" cy="186448"/>
            </a:xfrm>
            <a:custGeom>
              <a:avLst/>
              <a:gdLst>
                <a:gd name="T0" fmla="*/ 206 w 245"/>
                <a:gd name="T1" fmla="*/ 48 h 126"/>
                <a:gd name="T2" fmla="*/ 193 w 245"/>
                <a:gd name="T3" fmla="*/ 50 h 126"/>
                <a:gd name="T4" fmla="*/ 189 w 245"/>
                <a:gd name="T5" fmla="*/ 39 h 126"/>
                <a:gd name="T6" fmla="*/ 189 w 245"/>
                <a:gd name="T7" fmla="*/ 33 h 126"/>
                <a:gd name="T8" fmla="*/ 195 w 245"/>
                <a:gd name="T9" fmla="*/ 21 h 126"/>
                <a:gd name="T10" fmla="*/ 181 w 245"/>
                <a:gd name="T11" fmla="*/ 14 h 126"/>
                <a:gd name="T12" fmla="*/ 174 w 245"/>
                <a:gd name="T13" fmla="*/ 8 h 126"/>
                <a:gd name="T14" fmla="*/ 168 w 245"/>
                <a:gd name="T15" fmla="*/ 8 h 126"/>
                <a:gd name="T16" fmla="*/ 166 w 245"/>
                <a:gd name="T17" fmla="*/ 2 h 126"/>
                <a:gd name="T18" fmla="*/ 147 w 245"/>
                <a:gd name="T19" fmla="*/ 4 h 126"/>
                <a:gd name="T20" fmla="*/ 133 w 245"/>
                <a:gd name="T21" fmla="*/ 4 h 126"/>
                <a:gd name="T22" fmla="*/ 120 w 245"/>
                <a:gd name="T23" fmla="*/ 6 h 126"/>
                <a:gd name="T24" fmla="*/ 98 w 245"/>
                <a:gd name="T25" fmla="*/ 0 h 126"/>
                <a:gd name="T26" fmla="*/ 98 w 245"/>
                <a:gd name="T27" fmla="*/ 6 h 126"/>
                <a:gd name="T28" fmla="*/ 91 w 245"/>
                <a:gd name="T29" fmla="*/ 0 h 126"/>
                <a:gd name="T30" fmla="*/ 91 w 245"/>
                <a:gd name="T31" fmla="*/ 0 h 126"/>
                <a:gd name="T32" fmla="*/ 91 w 245"/>
                <a:gd name="T33" fmla="*/ 0 h 126"/>
                <a:gd name="T34" fmla="*/ 91 w 245"/>
                <a:gd name="T35" fmla="*/ 6 h 126"/>
                <a:gd name="T36" fmla="*/ 83 w 245"/>
                <a:gd name="T37" fmla="*/ 0 h 126"/>
                <a:gd name="T38" fmla="*/ 79 w 245"/>
                <a:gd name="T39" fmla="*/ 14 h 126"/>
                <a:gd name="T40" fmla="*/ 64 w 245"/>
                <a:gd name="T41" fmla="*/ 2 h 126"/>
                <a:gd name="T42" fmla="*/ 56 w 245"/>
                <a:gd name="T43" fmla="*/ 10 h 126"/>
                <a:gd name="T44" fmla="*/ 52 w 245"/>
                <a:gd name="T45" fmla="*/ 31 h 126"/>
                <a:gd name="T46" fmla="*/ 25 w 245"/>
                <a:gd name="T47" fmla="*/ 39 h 126"/>
                <a:gd name="T48" fmla="*/ 19 w 245"/>
                <a:gd name="T49" fmla="*/ 54 h 126"/>
                <a:gd name="T50" fmla="*/ 0 w 245"/>
                <a:gd name="T51" fmla="*/ 81 h 126"/>
                <a:gd name="T52" fmla="*/ 8 w 245"/>
                <a:gd name="T53" fmla="*/ 95 h 126"/>
                <a:gd name="T54" fmla="*/ 27 w 245"/>
                <a:gd name="T55" fmla="*/ 72 h 126"/>
                <a:gd name="T56" fmla="*/ 33 w 245"/>
                <a:gd name="T57" fmla="*/ 72 h 126"/>
                <a:gd name="T58" fmla="*/ 33 w 245"/>
                <a:gd name="T59" fmla="*/ 66 h 126"/>
                <a:gd name="T60" fmla="*/ 38 w 245"/>
                <a:gd name="T61" fmla="*/ 66 h 126"/>
                <a:gd name="T62" fmla="*/ 40 w 245"/>
                <a:gd name="T63" fmla="*/ 64 h 126"/>
                <a:gd name="T64" fmla="*/ 48 w 245"/>
                <a:gd name="T65" fmla="*/ 85 h 126"/>
                <a:gd name="T66" fmla="*/ 42 w 245"/>
                <a:gd name="T67" fmla="*/ 85 h 126"/>
                <a:gd name="T68" fmla="*/ 40 w 245"/>
                <a:gd name="T69" fmla="*/ 87 h 126"/>
                <a:gd name="T70" fmla="*/ 35 w 245"/>
                <a:gd name="T71" fmla="*/ 87 h 126"/>
                <a:gd name="T72" fmla="*/ 42 w 245"/>
                <a:gd name="T73" fmla="*/ 99 h 126"/>
                <a:gd name="T74" fmla="*/ 38 w 245"/>
                <a:gd name="T75" fmla="*/ 106 h 126"/>
                <a:gd name="T76" fmla="*/ 44 w 245"/>
                <a:gd name="T77" fmla="*/ 114 h 126"/>
                <a:gd name="T78" fmla="*/ 50 w 245"/>
                <a:gd name="T79" fmla="*/ 120 h 126"/>
                <a:gd name="T80" fmla="*/ 85 w 245"/>
                <a:gd name="T81" fmla="*/ 116 h 126"/>
                <a:gd name="T82" fmla="*/ 106 w 245"/>
                <a:gd name="T83" fmla="*/ 116 h 126"/>
                <a:gd name="T84" fmla="*/ 110 w 245"/>
                <a:gd name="T85" fmla="*/ 95 h 126"/>
                <a:gd name="T86" fmla="*/ 125 w 245"/>
                <a:gd name="T87" fmla="*/ 87 h 126"/>
                <a:gd name="T88" fmla="*/ 131 w 245"/>
                <a:gd name="T89" fmla="*/ 93 h 126"/>
                <a:gd name="T90" fmla="*/ 133 w 245"/>
                <a:gd name="T91" fmla="*/ 106 h 126"/>
                <a:gd name="T92" fmla="*/ 139 w 245"/>
                <a:gd name="T93" fmla="*/ 114 h 126"/>
                <a:gd name="T94" fmla="*/ 154 w 245"/>
                <a:gd name="T95" fmla="*/ 126 h 126"/>
                <a:gd name="T96" fmla="*/ 160 w 245"/>
                <a:gd name="T97" fmla="*/ 112 h 126"/>
                <a:gd name="T98" fmla="*/ 174 w 245"/>
                <a:gd name="T99" fmla="*/ 104 h 126"/>
                <a:gd name="T100" fmla="*/ 172 w 245"/>
                <a:gd name="T101" fmla="*/ 83 h 126"/>
                <a:gd name="T102" fmla="*/ 185 w 245"/>
                <a:gd name="T103" fmla="*/ 89 h 126"/>
                <a:gd name="T104" fmla="*/ 187 w 245"/>
                <a:gd name="T105" fmla="*/ 95 h 126"/>
                <a:gd name="T106" fmla="*/ 193 w 245"/>
                <a:gd name="T107" fmla="*/ 95 h 126"/>
                <a:gd name="T108" fmla="*/ 208 w 245"/>
                <a:gd name="T109" fmla="*/ 95 h 126"/>
                <a:gd name="T110" fmla="*/ 220 w 245"/>
                <a:gd name="T111" fmla="*/ 93 h 126"/>
                <a:gd name="T112" fmla="*/ 214 w 245"/>
                <a:gd name="T113" fmla="*/ 87 h 126"/>
                <a:gd name="T114" fmla="*/ 220 w 245"/>
                <a:gd name="T115" fmla="*/ 79 h 126"/>
                <a:gd name="T116" fmla="*/ 233 w 245"/>
                <a:gd name="T117" fmla="*/ 79 h 126"/>
                <a:gd name="T118" fmla="*/ 241 w 245"/>
                <a:gd name="T119" fmla="*/ 72 h 126"/>
                <a:gd name="T120" fmla="*/ 239 w 245"/>
                <a:gd name="T121" fmla="*/ 58 h 126"/>
                <a:gd name="T122" fmla="*/ 237 w 245"/>
                <a:gd name="T123" fmla="*/ 58 h 126"/>
                <a:gd name="T124" fmla="*/ 212 w 245"/>
                <a:gd name="T125" fmla="*/ 5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5" h="126">
                  <a:moveTo>
                    <a:pt x="212" y="54"/>
                  </a:moveTo>
                  <a:lnTo>
                    <a:pt x="206" y="48"/>
                  </a:lnTo>
                  <a:lnTo>
                    <a:pt x="199" y="50"/>
                  </a:lnTo>
                  <a:lnTo>
                    <a:pt x="193" y="50"/>
                  </a:lnTo>
                  <a:lnTo>
                    <a:pt x="189" y="45"/>
                  </a:lnTo>
                  <a:lnTo>
                    <a:pt x="189" y="39"/>
                  </a:lnTo>
                  <a:lnTo>
                    <a:pt x="189" y="39"/>
                  </a:lnTo>
                  <a:lnTo>
                    <a:pt x="189" y="33"/>
                  </a:lnTo>
                  <a:lnTo>
                    <a:pt x="195" y="27"/>
                  </a:lnTo>
                  <a:lnTo>
                    <a:pt x="195" y="21"/>
                  </a:lnTo>
                  <a:lnTo>
                    <a:pt x="187" y="16"/>
                  </a:lnTo>
                  <a:lnTo>
                    <a:pt x="181" y="14"/>
                  </a:lnTo>
                  <a:lnTo>
                    <a:pt x="181" y="8"/>
                  </a:lnTo>
                  <a:lnTo>
                    <a:pt x="174" y="8"/>
                  </a:lnTo>
                  <a:lnTo>
                    <a:pt x="168" y="10"/>
                  </a:lnTo>
                  <a:lnTo>
                    <a:pt x="168" y="8"/>
                  </a:lnTo>
                  <a:lnTo>
                    <a:pt x="166" y="8"/>
                  </a:lnTo>
                  <a:lnTo>
                    <a:pt x="166" y="2"/>
                  </a:lnTo>
                  <a:lnTo>
                    <a:pt x="154" y="2"/>
                  </a:lnTo>
                  <a:lnTo>
                    <a:pt x="147" y="4"/>
                  </a:lnTo>
                  <a:lnTo>
                    <a:pt x="139" y="4"/>
                  </a:lnTo>
                  <a:lnTo>
                    <a:pt x="133" y="4"/>
                  </a:lnTo>
                  <a:lnTo>
                    <a:pt x="127" y="4"/>
                  </a:lnTo>
                  <a:lnTo>
                    <a:pt x="120" y="6"/>
                  </a:lnTo>
                  <a:lnTo>
                    <a:pt x="112" y="6"/>
                  </a:lnTo>
                  <a:lnTo>
                    <a:pt x="98" y="0"/>
                  </a:lnTo>
                  <a:lnTo>
                    <a:pt x="100" y="6"/>
                  </a:lnTo>
                  <a:lnTo>
                    <a:pt x="98" y="6"/>
                  </a:lnTo>
                  <a:lnTo>
                    <a:pt x="98" y="6"/>
                  </a:lnTo>
                  <a:lnTo>
                    <a:pt x="91" y="0"/>
                  </a:lnTo>
                  <a:lnTo>
                    <a:pt x="91" y="2"/>
                  </a:lnTo>
                  <a:lnTo>
                    <a:pt x="91" y="0"/>
                  </a:lnTo>
                  <a:lnTo>
                    <a:pt x="91" y="0"/>
                  </a:lnTo>
                  <a:lnTo>
                    <a:pt x="91" y="0"/>
                  </a:lnTo>
                  <a:lnTo>
                    <a:pt x="91" y="6"/>
                  </a:lnTo>
                  <a:lnTo>
                    <a:pt x="91" y="6"/>
                  </a:lnTo>
                  <a:lnTo>
                    <a:pt x="85" y="2"/>
                  </a:lnTo>
                  <a:lnTo>
                    <a:pt x="83" y="0"/>
                  </a:lnTo>
                  <a:lnTo>
                    <a:pt x="79" y="14"/>
                  </a:lnTo>
                  <a:lnTo>
                    <a:pt x="79" y="14"/>
                  </a:lnTo>
                  <a:lnTo>
                    <a:pt x="71" y="8"/>
                  </a:lnTo>
                  <a:lnTo>
                    <a:pt x="64" y="2"/>
                  </a:lnTo>
                  <a:lnTo>
                    <a:pt x="62" y="2"/>
                  </a:lnTo>
                  <a:lnTo>
                    <a:pt x="56" y="10"/>
                  </a:lnTo>
                  <a:lnTo>
                    <a:pt x="56" y="16"/>
                  </a:lnTo>
                  <a:lnTo>
                    <a:pt x="52" y="31"/>
                  </a:lnTo>
                  <a:lnTo>
                    <a:pt x="38" y="37"/>
                  </a:lnTo>
                  <a:lnTo>
                    <a:pt x="25" y="39"/>
                  </a:lnTo>
                  <a:lnTo>
                    <a:pt x="19" y="45"/>
                  </a:lnTo>
                  <a:lnTo>
                    <a:pt x="19" y="54"/>
                  </a:lnTo>
                  <a:lnTo>
                    <a:pt x="6" y="68"/>
                  </a:lnTo>
                  <a:lnTo>
                    <a:pt x="0" y="81"/>
                  </a:lnTo>
                  <a:lnTo>
                    <a:pt x="8" y="95"/>
                  </a:lnTo>
                  <a:lnTo>
                    <a:pt x="8" y="95"/>
                  </a:lnTo>
                  <a:lnTo>
                    <a:pt x="21" y="87"/>
                  </a:lnTo>
                  <a:lnTo>
                    <a:pt x="27" y="72"/>
                  </a:lnTo>
                  <a:lnTo>
                    <a:pt x="27" y="72"/>
                  </a:lnTo>
                  <a:lnTo>
                    <a:pt x="33" y="72"/>
                  </a:lnTo>
                  <a:lnTo>
                    <a:pt x="33" y="72"/>
                  </a:lnTo>
                  <a:lnTo>
                    <a:pt x="33" y="66"/>
                  </a:lnTo>
                  <a:lnTo>
                    <a:pt x="35" y="66"/>
                  </a:lnTo>
                  <a:lnTo>
                    <a:pt x="38" y="66"/>
                  </a:lnTo>
                  <a:lnTo>
                    <a:pt x="40" y="64"/>
                  </a:lnTo>
                  <a:lnTo>
                    <a:pt x="40" y="64"/>
                  </a:lnTo>
                  <a:lnTo>
                    <a:pt x="48" y="79"/>
                  </a:lnTo>
                  <a:lnTo>
                    <a:pt x="48" y="85"/>
                  </a:lnTo>
                  <a:lnTo>
                    <a:pt x="48" y="85"/>
                  </a:lnTo>
                  <a:lnTo>
                    <a:pt x="42" y="85"/>
                  </a:lnTo>
                  <a:lnTo>
                    <a:pt x="42" y="85"/>
                  </a:lnTo>
                  <a:lnTo>
                    <a:pt x="40" y="87"/>
                  </a:lnTo>
                  <a:lnTo>
                    <a:pt x="35" y="87"/>
                  </a:lnTo>
                  <a:lnTo>
                    <a:pt x="35" y="87"/>
                  </a:lnTo>
                  <a:lnTo>
                    <a:pt x="35" y="93"/>
                  </a:lnTo>
                  <a:lnTo>
                    <a:pt x="42" y="99"/>
                  </a:lnTo>
                  <a:lnTo>
                    <a:pt x="35" y="99"/>
                  </a:lnTo>
                  <a:lnTo>
                    <a:pt x="38" y="106"/>
                  </a:lnTo>
                  <a:lnTo>
                    <a:pt x="44" y="112"/>
                  </a:lnTo>
                  <a:lnTo>
                    <a:pt x="44" y="114"/>
                  </a:lnTo>
                  <a:lnTo>
                    <a:pt x="50" y="118"/>
                  </a:lnTo>
                  <a:lnTo>
                    <a:pt x="50" y="120"/>
                  </a:lnTo>
                  <a:lnTo>
                    <a:pt x="77" y="110"/>
                  </a:lnTo>
                  <a:lnTo>
                    <a:pt x="85" y="116"/>
                  </a:lnTo>
                  <a:lnTo>
                    <a:pt x="100" y="116"/>
                  </a:lnTo>
                  <a:lnTo>
                    <a:pt x="106" y="116"/>
                  </a:lnTo>
                  <a:lnTo>
                    <a:pt x="112" y="102"/>
                  </a:lnTo>
                  <a:lnTo>
                    <a:pt x="110" y="95"/>
                  </a:lnTo>
                  <a:lnTo>
                    <a:pt x="118" y="87"/>
                  </a:lnTo>
                  <a:lnTo>
                    <a:pt x="125" y="87"/>
                  </a:lnTo>
                  <a:lnTo>
                    <a:pt x="131" y="91"/>
                  </a:lnTo>
                  <a:lnTo>
                    <a:pt x="131" y="93"/>
                  </a:lnTo>
                  <a:lnTo>
                    <a:pt x="133" y="99"/>
                  </a:lnTo>
                  <a:lnTo>
                    <a:pt x="133" y="106"/>
                  </a:lnTo>
                  <a:lnTo>
                    <a:pt x="133" y="106"/>
                  </a:lnTo>
                  <a:lnTo>
                    <a:pt x="139" y="114"/>
                  </a:lnTo>
                  <a:lnTo>
                    <a:pt x="147" y="118"/>
                  </a:lnTo>
                  <a:lnTo>
                    <a:pt x="154" y="126"/>
                  </a:lnTo>
                  <a:lnTo>
                    <a:pt x="154" y="118"/>
                  </a:lnTo>
                  <a:lnTo>
                    <a:pt x="160" y="112"/>
                  </a:lnTo>
                  <a:lnTo>
                    <a:pt x="166" y="104"/>
                  </a:lnTo>
                  <a:lnTo>
                    <a:pt x="174" y="104"/>
                  </a:lnTo>
                  <a:lnTo>
                    <a:pt x="172" y="89"/>
                  </a:lnTo>
                  <a:lnTo>
                    <a:pt x="172" y="83"/>
                  </a:lnTo>
                  <a:lnTo>
                    <a:pt x="179" y="83"/>
                  </a:lnTo>
                  <a:lnTo>
                    <a:pt x="185" y="89"/>
                  </a:lnTo>
                  <a:lnTo>
                    <a:pt x="187" y="89"/>
                  </a:lnTo>
                  <a:lnTo>
                    <a:pt x="187" y="95"/>
                  </a:lnTo>
                  <a:lnTo>
                    <a:pt x="187" y="95"/>
                  </a:lnTo>
                  <a:lnTo>
                    <a:pt x="193" y="95"/>
                  </a:lnTo>
                  <a:lnTo>
                    <a:pt x="201" y="95"/>
                  </a:lnTo>
                  <a:lnTo>
                    <a:pt x="208" y="95"/>
                  </a:lnTo>
                  <a:lnTo>
                    <a:pt x="214" y="99"/>
                  </a:lnTo>
                  <a:lnTo>
                    <a:pt x="220" y="93"/>
                  </a:lnTo>
                  <a:lnTo>
                    <a:pt x="220" y="93"/>
                  </a:lnTo>
                  <a:lnTo>
                    <a:pt x="214" y="87"/>
                  </a:lnTo>
                  <a:lnTo>
                    <a:pt x="214" y="87"/>
                  </a:lnTo>
                  <a:lnTo>
                    <a:pt x="220" y="79"/>
                  </a:lnTo>
                  <a:lnTo>
                    <a:pt x="226" y="72"/>
                  </a:lnTo>
                  <a:lnTo>
                    <a:pt x="233" y="79"/>
                  </a:lnTo>
                  <a:lnTo>
                    <a:pt x="241" y="79"/>
                  </a:lnTo>
                  <a:lnTo>
                    <a:pt x="241" y="72"/>
                  </a:lnTo>
                  <a:lnTo>
                    <a:pt x="239" y="64"/>
                  </a:lnTo>
                  <a:lnTo>
                    <a:pt x="239" y="58"/>
                  </a:lnTo>
                  <a:lnTo>
                    <a:pt x="245" y="58"/>
                  </a:lnTo>
                  <a:lnTo>
                    <a:pt x="237" y="58"/>
                  </a:lnTo>
                  <a:lnTo>
                    <a:pt x="218" y="60"/>
                  </a:lnTo>
                  <a:lnTo>
                    <a:pt x="212" y="5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4" name="Freeform 70">
              <a:extLst>
                <a:ext uri="{FF2B5EF4-FFF2-40B4-BE49-F238E27FC236}">
                  <a16:creationId xmlns:a16="http://schemas.microsoft.com/office/drawing/2014/main" id="{E4958946-515B-9945-A282-6F0C37BD528A}"/>
                </a:ext>
              </a:extLst>
            </p:cNvPr>
            <p:cNvSpPr>
              <a:spLocks/>
            </p:cNvSpPr>
            <p:nvPr/>
          </p:nvSpPr>
          <p:spPr bwMode="auto">
            <a:xfrm>
              <a:off x="5407122" y="4855226"/>
              <a:ext cx="583021" cy="273754"/>
            </a:xfrm>
            <a:custGeom>
              <a:avLst/>
              <a:gdLst>
                <a:gd name="T0" fmla="*/ 371 w 394"/>
                <a:gd name="T1" fmla="*/ 124 h 185"/>
                <a:gd name="T2" fmla="*/ 378 w 394"/>
                <a:gd name="T3" fmla="*/ 110 h 185"/>
                <a:gd name="T4" fmla="*/ 367 w 394"/>
                <a:gd name="T5" fmla="*/ 85 h 185"/>
                <a:gd name="T6" fmla="*/ 378 w 394"/>
                <a:gd name="T7" fmla="*/ 83 h 185"/>
                <a:gd name="T8" fmla="*/ 382 w 394"/>
                <a:gd name="T9" fmla="*/ 85 h 185"/>
                <a:gd name="T10" fmla="*/ 390 w 394"/>
                <a:gd name="T11" fmla="*/ 83 h 185"/>
                <a:gd name="T12" fmla="*/ 386 w 394"/>
                <a:gd name="T13" fmla="*/ 54 h 185"/>
                <a:gd name="T14" fmla="*/ 388 w 394"/>
                <a:gd name="T15" fmla="*/ 48 h 185"/>
                <a:gd name="T16" fmla="*/ 386 w 394"/>
                <a:gd name="T17" fmla="*/ 29 h 185"/>
                <a:gd name="T18" fmla="*/ 355 w 394"/>
                <a:gd name="T19" fmla="*/ 18 h 185"/>
                <a:gd name="T20" fmla="*/ 344 w 394"/>
                <a:gd name="T21" fmla="*/ 4 h 185"/>
                <a:gd name="T22" fmla="*/ 321 w 394"/>
                <a:gd name="T23" fmla="*/ 4 h 185"/>
                <a:gd name="T24" fmla="*/ 288 w 394"/>
                <a:gd name="T25" fmla="*/ 2 h 185"/>
                <a:gd name="T26" fmla="*/ 278 w 394"/>
                <a:gd name="T27" fmla="*/ 23 h 185"/>
                <a:gd name="T28" fmla="*/ 247 w 394"/>
                <a:gd name="T29" fmla="*/ 23 h 185"/>
                <a:gd name="T30" fmla="*/ 228 w 394"/>
                <a:gd name="T31" fmla="*/ 27 h 185"/>
                <a:gd name="T32" fmla="*/ 209 w 394"/>
                <a:gd name="T33" fmla="*/ 41 h 185"/>
                <a:gd name="T34" fmla="*/ 183 w 394"/>
                <a:gd name="T35" fmla="*/ 70 h 185"/>
                <a:gd name="T36" fmla="*/ 191 w 394"/>
                <a:gd name="T37" fmla="*/ 83 h 185"/>
                <a:gd name="T38" fmla="*/ 197 w 394"/>
                <a:gd name="T39" fmla="*/ 95 h 185"/>
                <a:gd name="T40" fmla="*/ 193 w 394"/>
                <a:gd name="T41" fmla="*/ 112 h 185"/>
                <a:gd name="T42" fmla="*/ 191 w 394"/>
                <a:gd name="T43" fmla="*/ 116 h 185"/>
                <a:gd name="T44" fmla="*/ 185 w 394"/>
                <a:gd name="T45" fmla="*/ 104 h 185"/>
                <a:gd name="T46" fmla="*/ 166 w 394"/>
                <a:gd name="T47" fmla="*/ 99 h 185"/>
                <a:gd name="T48" fmla="*/ 131 w 394"/>
                <a:gd name="T49" fmla="*/ 95 h 185"/>
                <a:gd name="T50" fmla="*/ 104 w 394"/>
                <a:gd name="T51" fmla="*/ 97 h 185"/>
                <a:gd name="T52" fmla="*/ 83 w 394"/>
                <a:gd name="T53" fmla="*/ 104 h 185"/>
                <a:gd name="T54" fmla="*/ 62 w 394"/>
                <a:gd name="T55" fmla="*/ 108 h 185"/>
                <a:gd name="T56" fmla="*/ 41 w 394"/>
                <a:gd name="T57" fmla="*/ 108 h 185"/>
                <a:gd name="T58" fmla="*/ 31 w 394"/>
                <a:gd name="T59" fmla="*/ 106 h 185"/>
                <a:gd name="T60" fmla="*/ 8 w 394"/>
                <a:gd name="T61" fmla="*/ 104 h 185"/>
                <a:gd name="T62" fmla="*/ 6 w 394"/>
                <a:gd name="T63" fmla="*/ 112 h 185"/>
                <a:gd name="T64" fmla="*/ 17 w 394"/>
                <a:gd name="T65" fmla="*/ 131 h 185"/>
                <a:gd name="T66" fmla="*/ 56 w 394"/>
                <a:gd name="T67" fmla="*/ 139 h 185"/>
                <a:gd name="T68" fmla="*/ 64 w 394"/>
                <a:gd name="T69" fmla="*/ 151 h 185"/>
                <a:gd name="T70" fmla="*/ 91 w 394"/>
                <a:gd name="T71" fmla="*/ 145 h 185"/>
                <a:gd name="T72" fmla="*/ 112 w 394"/>
                <a:gd name="T73" fmla="*/ 143 h 185"/>
                <a:gd name="T74" fmla="*/ 147 w 394"/>
                <a:gd name="T75" fmla="*/ 147 h 185"/>
                <a:gd name="T76" fmla="*/ 162 w 394"/>
                <a:gd name="T77" fmla="*/ 166 h 185"/>
                <a:gd name="T78" fmla="*/ 168 w 394"/>
                <a:gd name="T79" fmla="*/ 172 h 185"/>
                <a:gd name="T80" fmla="*/ 203 w 394"/>
                <a:gd name="T81" fmla="*/ 170 h 185"/>
                <a:gd name="T82" fmla="*/ 216 w 394"/>
                <a:gd name="T83" fmla="*/ 176 h 185"/>
                <a:gd name="T84" fmla="*/ 236 w 394"/>
                <a:gd name="T85" fmla="*/ 172 h 185"/>
                <a:gd name="T86" fmla="*/ 251 w 394"/>
                <a:gd name="T87" fmla="*/ 180 h 185"/>
                <a:gd name="T88" fmla="*/ 278 w 394"/>
                <a:gd name="T89" fmla="*/ 174 h 185"/>
                <a:gd name="T90" fmla="*/ 292 w 394"/>
                <a:gd name="T91" fmla="*/ 164 h 185"/>
                <a:gd name="T92" fmla="*/ 311 w 394"/>
                <a:gd name="T93" fmla="*/ 162 h 185"/>
                <a:gd name="T94" fmla="*/ 332 w 394"/>
                <a:gd name="T95" fmla="*/ 160 h 185"/>
                <a:gd name="T96" fmla="*/ 359 w 394"/>
                <a:gd name="T97" fmla="*/ 13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4" h="185">
                  <a:moveTo>
                    <a:pt x="359" y="139"/>
                  </a:moveTo>
                  <a:lnTo>
                    <a:pt x="359" y="139"/>
                  </a:lnTo>
                  <a:lnTo>
                    <a:pt x="365" y="139"/>
                  </a:lnTo>
                  <a:lnTo>
                    <a:pt x="371" y="124"/>
                  </a:lnTo>
                  <a:lnTo>
                    <a:pt x="369" y="112"/>
                  </a:lnTo>
                  <a:lnTo>
                    <a:pt x="371" y="112"/>
                  </a:lnTo>
                  <a:lnTo>
                    <a:pt x="371" y="110"/>
                  </a:lnTo>
                  <a:lnTo>
                    <a:pt x="378" y="110"/>
                  </a:lnTo>
                  <a:lnTo>
                    <a:pt x="375" y="104"/>
                  </a:lnTo>
                  <a:lnTo>
                    <a:pt x="375" y="97"/>
                  </a:lnTo>
                  <a:lnTo>
                    <a:pt x="367" y="91"/>
                  </a:lnTo>
                  <a:lnTo>
                    <a:pt x="367" y="85"/>
                  </a:lnTo>
                  <a:lnTo>
                    <a:pt x="369" y="85"/>
                  </a:lnTo>
                  <a:lnTo>
                    <a:pt x="369" y="83"/>
                  </a:lnTo>
                  <a:lnTo>
                    <a:pt x="375" y="83"/>
                  </a:lnTo>
                  <a:lnTo>
                    <a:pt x="378" y="83"/>
                  </a:lnTo>
                  <a:lnTo>
                    <a:pt x="384" y="79"/>
                  </a:lnTo>
                  <a:lnTo>
                    <a:pt x="382" y="83"/>
                  </a:lnTo>
                  <a:lnTo>
                    <a:pt x="382" y="83"/>
                  </a:lnTo>
                  <a:lnTo>
                    <a:pt x="382" y="85"/>
                  </a:lnTo>
                  <a:lnTo>
                    <a:pt x="390" y="87"/>
                  </a:lnTo>
                  <a:lnTo>
                    <a:pt x="390" y="87"/>
                  </a:lnTo>
                  <a:lnTo>
                    <a:pt x="388" y="83"/>
                  </a:lnTo>
                  <a:lnTo>
                    <a:pt x="390" y="83"/>
                  </a:lnTo>
                  <a:lnTo>
                    <a:pt x="390" y="83"/>
                  </a:lnTo>
                  <a:lnTo>
                    <a:pt x="394" y="74"/>
                  </a:lnTo>
                  <a:lnTo>
                    <a:pt x="390" y="62"/>
                  </a:lnTo>
                  <a:lnTo>
                    <a:pt x="386" y="54"/>
                  </a:lnTo>
                  <a:lnTo>
                    <a:pt x="384" y="50"/>
                  </a:lnTo>
                  <a:lnTo>
                    <a:pt x="386" y="48"/>
                  </a:lnTo>
                  <a:lnTo>
                    <a:pt x="386" y="48"/>
                  </a:lnTo>
                  <a:lnTo>
                    <a:pt x="388" y="48"/>
                  </a:lnTo>
                  <a:lnTo>
                    <a:pt x="392" y="45"/>
                  </a:lnTo>
                  <a:lnTo>
                    <a:pt x="392" y="43"/>
                  </a:lnTo>
                  <a:lnTo>
                    <a:pt x="384" y="35"/>
                  </a:lnTo>
                  <a:lnTo>
                    <a:pt x="386" y="29"/>
                  </a:lnTo>
                  <a:lnTo>
                    <a:pt x="382" y="25"/>
                  </a:lnTo>
                  <a:lnTo>
                    <a:pt x="373" y="25"/>
                  </a:lnTo>
                  <a:lnTo>
                    <a:pt x="365" y="23"/>
                  </a:lnTo>
                  <a:lnTo>
                    <a:pt x="355" y="18"/>
                  </a:lnTo>
                  <a:lnTo>
                    <a:pt x="353" y="14"/>
                  </a:lnTo>
                  <a:lnTo>
                    <a:pt x="348" y="10"/>
                  </a:lnTo>
                  <a:lnTo>
                    <a:pt x="344" y="4"/>
                  </a:lnTo>
                  <a:lnTo>
                    <a:pt x="344" y="4"/>
                  </a:lnTo>
                  <a:lnTo>
                    <a:pt x="332" y="6"/>
                  </a:lnTo>
                  <a:lnTo>
                    <a:pt x="324" y="6"/>
                  </a:lnTo>
                  <a:lnTo>
                    <a:pt x="321" y="4"/>
                  </a:lnTo>
                  <a:lnTo>
                    <a:pt x="321" y="4"/>
                  </a:lnTo>
                  <a:lnTo>
                    <a:pt x="315" y="0"/>
                  </a:lnTo>
                  <a:lnTo>
                    <a:pt x="309" y="0"/>
                  </a:lnTo>
                  <a:lnTo>
                    <a:pt x="303" y="0"/>
                  </a:lnTo>
                  <a:lnTo>
                    <a:pt x="288" y="2"/>
                  </a:lnTo>
                  <a:lnTo>
                    <a:pt x="284" y="6"/>
                  </a:lnTo>
                  <a:lnTo>
                    <a:pt x="282" y="8"/>
                  </a:lnTo>
                  <a:lnTo>
                    <a:pt x="284" y="16"/>
                  </a:lnTo>
                  <a:lnTo>
                    <a:pt x="278" y="23"/>
                  </a:lnTo>
                  <a:lnTo>
                    <a:pt x="263" y="25"/>
                  </a:lnTo>
                  <a:lnTo>
                    <a:pt x="251" y="25"/>
                  </a:lnTo>
                  <a:lnTo>
                    <a:pt x="249" y="23"/>
                  </a:lnTo>
                  <a:lnTo>
                    <a:pt x="247" y="23"/>
                  </a:lnTo>
                  <a:lnTo>
                    <a:pt x="243" y="18"/>
                  </a:lnTo>
                  <a:lnTo>
                    <a:pt x="234" y="18"/>
                  </a:lnTo>
                  <a:lnTo>
                    <a:pt x="236" y="27"/>
                  </a:lnTo>
                  <a:lnTo>
                    <a:pt x="228" y="27"/>
                  </a:lnTo>
                  <a:lnTo>
                    <a:pt x="222" y="27"/>
                  </a:lnTo>
                  <a:lnTo>
                    <a:pt x="214" y="27"/>
                  </a:lnTo>
                  <a:lnTo>
                    <a:pt x="216" y="33"/>
                  </a:lnTo>
                  <a:lnTo>
                    <a:pt x="209" y="41"/>
                  </a:lnTo>
                  <a:lnTo>
                    <a:pt x="203" y="50"/>
                  </a:lnTo>
                  <a:lnTo>
                    <a:pt x="183" y="50"/>
                  </a:lnTo>
                  <a:lnTo>
                    <a:pt x="183" y="64"/>
                  </a:lnTo>
                  <a:lnTo>
                    <a:pt x="183" y="70"/>
                  </a:lnTo>
                  <a:lnTo>
                    <a:pt x="189" y="74"/>
                  </a:lnTo>
                  <a:lnTo>
                    <a:pt x="189" y="77"/>
                  </a:lnTo>
                  <a:lnTo>
                    <a:pt x="191" y="77"/>
                  </a:lnTo>
                  <a:lnTo>
                    <a:pt x="191" y="83"/>
                  </a:lnTo>
                  <a:lnTo>
                    <a:pt x="193" y="91"/>
                  </a:lnTo>
                  <a:lnTo>
                    <a:pt x="193" y="91"/>
                  </a:lnTo>
                  <a:lnTo>
                    <a:pt x="197" y="95"/>
                  </a:lnTo>
                  <a:lnTo>
                    <a:pt x="197" y="95"/>
                  </a:lnTo>
                  <a:lnTo>
                    <a:pt x="199" y="97"/>
                  </a:lnTo>
                  <a:lnTo>
                    <a:pt x="199" y="104"/>
                  </a:lnTo>
                  <a:lnTo>
                    <a:pt x="199" y="112"/>
                  </a:lnTo>
                  <a:lnTo>
                    <a:pt x="193" y="112"/>
                  </a:lnTo>
                  <a:lnTo>
                    <a:pt x="195" y="118"/>
                  </a:lnTo>
                  <a:lnTo>
                    <a:pt x="193" y="116"/>
                  </a:lnTo>
                  <a:lnTo>
                    <a:pt x="193" y="116"/>
                  </a:lnTo>
                  <a:lnTo>
                    <a:pt x="191" y="116"/>
                  </a:lnTo>
                  <a:lnTo>
                    <a:pt x="187" y="112"/>
                  </a:lnTo>
                  <a:lnTo>
                    <a:pt x="187" y="112"/>
                  </a:lnTo>
                  <a:lnTo>
                    <a:pt x="185" y="110"/>
                  </a:lnTo>
                  <a:lnTo>
                    <a:pt x="185" y="104"/>
                  </a:lnTo>
                  <a:lnTo>
                    <a:pt x="185" y="97"/>
                  </a:lnTo>
                  <a:lnTo>
                    <a:pt x="172" y="91"/>
                  </a:lnTo>
                  <a:lnTo>
                    <a:pt x="166" y="93"/>
                  </a:lnTo>
                  <a:lnTo>
                    <a:pt x="166" y="99"/>
                  </a:lnTo>
                  <a:lnTo>
                    <a:pt x="158" y="93"/>
                  </a:lnTo>
                  <a:lnTo>
                    <a:pt x="151" y="93"/>
                  </a:lnTo>
                  <a:lnTo>
                    <a:pt x="137" y="95"/>
                  </a:lnTo>
                  <a:lnTo>
                    <a:pt x="131" y="95"/>
                  </a:lnTo>
                  <a:lnTo>
                    <a:pt x="124" y="101"/>
                  </a:lnTo>
                  <a:lnTo>
                    <a:pt x="118" y="104"/>
                  </a:lnTo>
                  <a:lnTo>
                    <a:pt x="110" y="104"/>
                  </a:lnTo>
                  <a:lnTo>
                    <a:pt x="104" y="97"/>
                  </a:lnTo>
                  <a:lnTo>
                    <a:pt x="97" y="104"/>
                  </a:lnTo>
                  <a:lnTo>
                    <a:pt x="89" y="106"/>
                  </a:lnTo>
                  <a:lnTo>
                    <a:pt x="83" y="106"/>
                  </a:lnTo>
                  <a:lnTo>
                    <a:pt x="83" y="104"/>
                  </a:lnTo>
                  <a:lnTo>
                    <a:pt x="81" y="104"/>
                  </a:lnTo>
                  <a:lnTo>
                    <a:pt x="81" y="97"/>
                  </a:lnTo>
                  <a:lnTo>
                    <a:pt x="68" y="93"/>
                  </a:lnTo>
                  <a:lnTo>
                    <a:pt x="62" y="108"/>
                  </a:lnTo>
                  <a:lnTo>
                    <a:pt x="56" y="108"/>
                  </a:lnTo>
                  <a:lnTo>
                    <a:pt x="50" y="114"/>
                  </a:lnTo>
                  <a:lnTo>
                    <a:pt x="46" y="110"/>
                  </a:lnTo>
                  <a:lnTo>
                    <a:pt x="41" y="108"/>
                  </a:lnTo>
                  <a:lnTo>
                    <a:pt x="35" y="108"/>
                  </a:lnTo>
                  <a:lnTo>
                    <a:pt x="33" y="108"/>
                  </a:lnTo>
                  <a:lnTo>
                    <a:pt x="33" y="108"/>
                  </a:lnTo>
                  <a:lnTo>
                    <a:pt x="31" y="106"/>
                  </a:lnTo>
                  <a:lnTo>
                    <a:pt x="27" y="101"/>
                  </a:lnTo>
                  <a:lnTo>
                    <a:pt x="21" y="95"/>
                  </a:lnTo>
                  <a:lnTo>
                    <a:pt x="14" y="97"/>
                  </a:lnTo>
                  <a:lnTo>
                    <a:pt x="8" y="104"/>
                  </a:lnTo>
                  <a:lnTo>
                    <a:pt x="6" y="104"/>
                  </a:lnTo>
                  <a:lnTo>
                    <a:pt x="6" y="110"/>
                  </a:lnTo>
                  <a:lnTo>
                    <a:pt x="0" y="116"/>
                  </a:lnTo>
                  <a:lnTo>
                    <a:pt x="6" y="112"/>
                  </a:lnTo>
                  <a:lnTo>
                    <a:pt x="8" y="110"/>
                  </a:lnTo>
                  <a:lnTo>
                    <a:pt x="19" y="116"/>
                  </a:lnTo>
                  <a:lnTo>
                    <a:pt x="19" y="126"/>
                  </a:lnTo>
                  <a:lnTo>
                    <a:pt x="17" y="131"/>
                  </a:lnTo>
                  <a:lnTo>
                    <a:pt x="23" y="135"/>
                  </a:lnTo>
                  <a:lnTo>
                    <a:pt x="29" y="141"/>
                  </a:lnTo>
                  <a:lnTo>
                    <a:pt x="48" y="141"/>
                  </a:lnTo>
                  <a:lnTo>
                    <a:pt x="56" y="139"/>
                  </a:lnTo>
                  <a:lnTo>
                    <a:pt x="62" y="139"/>
                  </a:lnTo>
                  <a:lnTo>
                    <a:pt x="64" y="139"/>
                  </a:lnTo>
                  <a:lnTo>
                    <a:pt x="64" y="145"/>
                  </a:lnTo>
                  <a:lnTo>
                    <a:pt x="64" y="151"/>
                  </a:lnTo>
                  <a:lnTo>
                    <a:pt x="64" y="153"/>
                  </a:lnTo>
                  <a:lnTo>
                    <a:pt x="70" y="153"/>
                  </a:lnTo>
                  <a:lnTo>
                    <a:pt x="79" y="151"/>
                  </a:lnTo>
                  <a:lnTo>
                    <a:pt x="91" y="145"/>
                  </a:lnTo>
                  <a:lnTo>
                    <a:pt x="91" y="137"/>
                  </a:lnTo>
                  <a:lnTo>
                    <a:pt x="97" y="137"/>
                  </a:lnTo>
                  <a:lnTo>
                    <a:pt x="106" y="143"/>
                  </a:lnTo>
                  <a:lnTo>
                    <a:pt x="112" y="143"/>
                  </a:lnTo>
                  <a:lnTo>
                    <a:pt x="118" y="143"/>
                  </a:lnTo>
                  <a:lnTo>
                    <a:pt x="124" y="141"/>
                  </a:lnTo>
                  <a:lnTo>
                    <a:pt x="139" y="141"/>
                  </a:lnTo>
                  <a:lnTo>
                    <a:pt x="147" y="147"/>
                  </a:lnTo>
                  <a:lnTo>
                    <a:pt x="153" y="153"/>
                  </a:lnTo>
                  <a:lnTo>
                    <a:pt x="153" y="153"/>
                  </a:lnTo>
                  <a:lnTo>
                    <a:pt x="153" y="160"/>
                  </a:lnTo>
                  <a:lnTo>
                    <a:pt x="162" y="166"/>
                  </a:lnTo>
                  <a:lnTo>
                    <a:pt x="162" y="168"/>
                  </a:lnTo>
                  <a:lnTo>
                    <a:pt x="162" y="168"/>
                  </a:lnTo>
                  <a:lnTo>
                    <a:pt x="168" y="172"/>
                  </a:lnTo>
                  <a:lnTo>
                    <a:pt x="168" y="172"/>
                  </a:lnTo>
                  <a:lnTo>
                    <a:pt x="176" y="172"/>
                  </a:lnTo>
                  <a:lnTo>
                    <a:pt x="183" y="172"/>
                  </a:lnTo>
                  <a:lnTo>
                    <a:pt x="189" y="170"/>
                  </a:lnTo>
                  <a:lnTo>
                    <a:pt x="203" y="170"/>
                  </a:lnTo>
                  <a:lnTo>
                    <a:pt x="203" y="170"/>
                  </a:lnTo>
                  <a:lnTo>
                    <a:pt x="205" y="172"/>
                  </a:lnTo>
                  <a:lnTo>
                    <a:pt x="209" y="176"/>
                  </a:lnTo>
                  <a:lnTo>
                    <a:pt x="216" y="176"/>
                  </a:lnTo>
                  <a:lnTo>
                    <a:pt x="218" y="176"/>
                  </a:lnTo>
                  <a:lnTo>
                    <a:pt x="218" y="176"/>
                  </a:lnTo>
                  <a:lnTo>
                    <a:pt x="230" y="172"/>
                  </a:lnTo>
                  <a:lnTo>
                    <a:pt x="236" y="172"/>
                  </a:lnTo>
                  <a:lnTo>
                    <a:pt x="245" y="180"/>
                  </a:lnTo>
                  <a:lnTo>
                    <a:pt x="247" y="180"/>
                  </a:lnTo>
                  <a:lnTo>
                    <a:pt x="251" y="180"/>
                  </a:lnTo>
                  <a:lnTo>
                    <a:pt x="251" y="180"/>
                  </a:lnTo>
                  <a:lnTo>
                    <a:pt x="257" y="180"/>
                  </a:lnTo>
                  <a:lnTo>
                    <a:pt x="265" y="185"/>
                  </a:lnTo>
                  <a:lnTo>
                    <a:pt x="268" y="178"/>
                  </a:lnTo>
                  <a:lnTo>
                    <a:pt x="278" y="174"/>
                  </a:lnTo>
                  <a:lnTo>
                    <a:pt x="286" y="176"/>
                  </a:lnTo>
                  <a:lnTo>
                    <a:pt x="286" y="174"/>
                  </a:lnTo>
                  <a:lnTo>
                    <a:pt x="290" y="164"/>
                  </a:lnTo>
                  <a:lnTo>
                    <a:pt x="292" y="164"/>
                  </a:lnTo>
                  <a:lnTo>
                    <a:pt x="292" y="164"/>
                  </a:lnTo>
                  <a:lnTo>
                    <a:pt x="297" y="164"/>
                  </a:lnTo>
                  <a:lnTo>
                    <a:pt x="307" y="162"/>
                  </a:lnTo>
                  <a:lnTo>
                    <a:pt x="311" y="162"/>
                  </a:lnTo>
                  <a:lnTo>
                    <a:pt x="319" y="162"/>
                  </a:lnTo>
                  <a:lnTo>
                    <a:pt x="319" y="162"/>
                  </a:lnTo>
                  <a:lnTo>
                    <a:pt x="326" y="162"/>
                  </a:lnTo>
                  <a:lnTo>
                    <a:pt x="332" y="160"/>
                  </a:lnTo>
                  <a:lnTo>
                    <a:pt x="336" y="158"/>
                  </a:lnTo>
                  <a:lnTo>
                    <a:pt x="344" y="158"/>
                  </a:lnTo>
                  <a:lnTo>
                    <a:pt x="353" y="151"/>
                  </a:lnTo>
                  <a:lnTo>
                    <a:pt x="359" y="139"/>
                  </a:lnTo>
                  <a:lnTo>
                    <a:pt x="359" y="139"/>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5" name="Freeform 71">
              <a:extLst>
                <a:ext uri="{FF2B5EF4-FFF2-40B4-BE49-F238E27FC236}">
                  <a16:creationId xmlns:a16="http://schemas.microsoft.com/office/drawing/2014/main" id="{512F6694-677A-CD4C-AB63-E22238725A20}"/>
                </a:ext>
              </a:extLst>
            </p:cNvPr>
            <p:cNvSpPr>
              <a:spLocks/>
            </p:cNvSpPr>
            <p:nvPr/>
          </p:nvSpPr>
          <p:spPr bwMode="auto">
            <a:xfrm>
              <a:off x="5407122" y="5026876"/>
              <a:ext cx="0" cy="8879"/>
            </a:xfrm>
            <a:custGeom>
              <a:avLst/>
              <a:gdLst>
                <a:gd name="T0" fmla="*/ 6 h 6"/>
                <a:gd name="T1" fmla="*/ 0 h 6"/>
                <a:gd name="T2" fmla="*/ 6 h 6"/>
                <a:gd name="T3" fmla="*/ 6 h 6"/>
              </a:gdLst>
              <a:ahLst/>
              <a:cxnLst>
                <a:cxn ang="0">
                  <a:pos x="0" y="T0"/>
                </a:cxn>
                <a:cxn ang="0">
                  <a:pos x="0" y="T1"/>
                </a:cxn>
                <a:cxn ang="0">
                  <a:pos x="0" y="T2"/>
                </a:cxn>
                <a:cxn ang="0">
                  <a:pos x="0" y="T3"/>
                </a:cxn>
              </a:cxnLst>
              <a:rect l="0" t="0" r="r" b="b"/>
              <a:pathLst>
                <a:path h="6">
                  <a:moveTo>
                    <a:pt x="0" y="6"/>
                  </a:moveTo>
                  <a:lnTo>
                    <a:pt x="0" y="0"/>
                  </a:lnTo>
                  <a:lnTo>
                    <a:pt x="0" y="6"/>
                  </a:lnTo>
                  <a:lnTo>
                    <a:pt x="0" y="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6" name="Freeform 72">
              <a:extLst>
                <a:ext uri="{FF2B5EF4-FFF2-40B4-BE49-F238E27FC236}">
                  <a16:creationId xmlns:a16="http://schemas.microsoft.com/office/drawing/2014/main" id="{214A8758-B058-5B4D-976A-890BDC8D9204}"/>
                </a:ext>
              </a:extLst>
            </p:cNvPr>
            <p:cNvSpPr>
              <a:spLocks/>
            </p:cNvSpPr>
            <p:nvPr/>
          </p:nvSpPr>
          <p:spPr bwMode="auto">
            <a:xfrm>
              <a:off x="5179240" y="4184900"/>
              <a:ext cx="654049" cy="844936"/>
            </a:xfrm>
            <a:custGeom>
              <a:avLst/>
              <a:gdLst>
                <a:gd name="T0" fmla="*/ 92 w 442"/>
                <a:gd name="T1" fmla="*/ 152 h 571"/>
                <a:gd name="T2" fmla="*/ 85 w 442"/>
                <a:gd name="T3" fmla="*/ 179 h 571"/>
                <a:gd name="T4" fmla="*/ 81 w 442"/>
                <a:gd name="T5" fmla="*/ 220 h 571"/>
                <a:gd name="T6" fmla="*/ 27 w 442"/>
                <a:gd name="T7" fmla="*/ 224 h 571"/>
                <a:gd name="T8" fmla="*/ 17 w 442"/>
                <a:gd name="T9" fmla="*/ 266 h 571"/>
                <a:gd name="T10" fmla="*/ 5 w 442"/>
                <a:gd name="T11" fmla="*/ 293 h 571"/>
                <a:gd name="T12" fmla="*/ 7 w 442"/>
                <a:gd name="T13" fmla="*/ 322 h 571"/>
                <a:gd name="T14" fmla="*/ 0 w 442"/>
                <a:gd name="T15" fmla="*/ 332 h 571"/>
                <a:gd name="T16" fmla="*/ 17 w 442"/>
                <a:gd name="T17" fmla="*/ 361 h 571"/>
                <a:gd name="T18" fmla="*/ 19 w 442"/>
                <a:gd name="T19" fmla="*/ 382 h 571"/>
                <a:gd name="T20" fmla="*/ 27 w 442"/>
                <a:gd name="T21" fmla="*/ 415 h 571"/>
                <a:gd name="T22" fmla="*/ 83 w 442"/>
                <a:gd name="T23" fmla="*/ 432 h 571"/>
                <a:gd name="T24" fmla="*/ 71 w 442"/>
                <a:gd name="T25" fmla="*/ 461 h 571"/>
                <a:gd name="T26" fmla="*/ 63 w 442"/>
                <a:gd name="T27" fmla="*/ 515 h 571"/>
                <a:gd name="T28" fmla="*/ 56 w 442"/>
                <a:gd name="T29" fmla="*/ 536 h 571"/>
                <a:gd name="T30" fmla="*/ 85 w 442"/>
                <a:gd name="T31" fmla="*/ 542 h 571"/>
                <a:gd name="T32" fmla="*/ 131 w 442"/>
                <a:gd name="T33" fmla="*/ 538 h 571"/>
                <a:gd name="T34" fmla="*/ 148 w 442"/>
                <a:gd name="T35" fmla="*/ 544 h 571"/>
                <a:gd name="T36" fmla="*/ 175 w 442"/>
                <a:gd name="T37" fmla="*/ 548 h 571"/>
                <a:gd name="T38" fmla="*/ 195 w 442"/>
                <a:gd name="T39" fmla="*/ 561 h 571"/>
                <a:gd name="T40" fmla="*/ 235 w 442"/>
                <a:gd name="T41" fmla="*/ 550 h 571"/>
                <a:gd name="T42" fmla="*/ 258 w 442"/>
                <a:gd name="T43" fmla="*/ 550 h 571"/>
                <a:gd name="T44" fmla="*/ 305 w 442"/>
                <a:gd name="T45" fmla="*/ 546 h 571"/>
                <a:gd name="T46" fmla="*/ 339 w 442"/>
                <a:gd name="T47" fmla="*/ 550 h 571"/>
                <a:gd name="T48" fmla="*/ 349 w 442"/>
                <a:gd name="T49" fmla="*/ 571 h 571"/>
                <a:gd name="T50" fmla="*/ 347 w 442"/>
                <a:gd name="T51" fmla="*/ 544 h 571"/>
                <a:gd name="T52" fmla="*/ 337 w 442"/>
                <a:gd name="T53" fmla="*/ 523 h 571"/>
                <a:gd name="T54" fmla="*/ 368 w 442"/>
                <a:gd name="T55" fmla="*/ 480 h 571"/>
                <a:gd name="T56" fmla="*/ 378 w 442"/>
                <a:gd name="T57" fmla="*/ 459 h 571"/>
                <a:gd name="T58" fmla="*/ 345 w 442"/>
                <a:gd name="T59" fmla="*/ 428 h 571"/>
                <a:gd name="T60" fmla="*/ 314 w 442"/>
                <a:gd name="T61" fmla="*/ 374 h 571"/>
                <a:gd name="T62" fmla="*/ 297 w 442"/>
                <a:gd name="T63" fmla="*/ 334 h 571"/>
                <a:gd name="T64" fmla="*/ 326 w 442"/>
                <a:gd name="T65" fmla="*/ 347 h 571"/>
                <a:gd name="T66" fmla="*/ 366 w 442"/>
                <a:gd name="T67" fmla="*/ 330 h 571"/>
                <a:gd name="T68" fmla="*/ 417 w 442"/>
                <a:gd name="T69" fmla="*/ 293 h 571"/>
                <a:gd name="T70" fmla="*/ 438 w 442"/>
                <a:gd name="T71" fmla="*/ 297 h 571"/>
                <a:gd name="T72" fmla="*/ 436 w 442"/>
                <a:gd name="T73" fmla="*/ 258 h 571"/>
                <a:gd name="T74" fmla="*/ 424 w 442"/>
                <a:gd name="T75" fmla="*/ 195 h 571"/>
                <a:gd name="T76" fmla="*/ 415 w 442"/>
                <a:gd name="T77" fmla="*/ 177 h 571"/>
                <a:gd name="T78" fmla="*/ 413 w 442"/>
                <a:gd name="T79" fmla="*/ 129 h 571"/>
                <a:gd name="T80" fmla="*/ 388 w 442"/>
                <a:gd name="T81" fmla="*/ 81 h 571"/>
                <a:gd name="T82" fmla="*/ 359 w 442"/>
                <a:gd name="T83" fmla="*/ 50 h 571"/>
                <a:gd name="T84" fmla="*/ 305 w 442"/>
                <a:gd name="T85" fmla="*/ 73 h 571"/>
                <a:gd name="T86" fmla="*/ 258 w 442"/>
                <a:gd name="T87" fmla="*/ 71 h 571"/>
                <a:gd name="T88" fmla="*/ 264 w 442"/>
                <a:gd name="T89" fmla="*/ 50 h 571"/>
                <a:gd name="T90" fmla="*/ 229 w 442"/>
                <a:gd name="T91" fmla="*/ 38 h 571"/>
                <a:gd name="T92" fmla="*/ 206 w 442"/>
                <a:gd name="T93" fmla="*/ 13 h 571"/>
                <a:gd name="T94" fmla="*/ 187 w 442"/>
                <a:gd name="T95" fmla="*/ 6 h 571"/>
                <a:gd name="T96" fmla="*/ 173 w 442"/>
                <a:gd name="T97" fmla="*/ 2 h 571"/>
                <a:gd name="T98" fmla="*/ 179 w 442"/>
                <a:gd name="T99" fmla="*/ 27 h 571"/>
                <a:gd name="T100" fmla="*/ 166 w 442"/>
                <a:gd name="T101" fmla="*/ 56 h 571"/>
                <a:gd name="T102" fmla="*/ 198 w 442"/>
                <a:gd name="T103" fmla="*/ 102 h 571"/>
                <a:gd name="T104" fmla="*/ 156 w 442"/>
                <a:gd name="T105" fmla="*/ 106 h 571"/>
                <a:gd name="T106" fmla="*/ 144 w 442"/>
                <a:gd name="T107" fmla="*/ 100 h 571"/>
                <a:gd name="T108" fmla="*/ 121 w 442"/>
                <a:gd name="T109" fmla="*/ 87 h 571"/>
                <a:gd name="T110" fmla="*/ 81 w 442"/>
                <a:gd name="T111" fmla="*/ 110 h 571"/>
                <a:gd name="T112" fmla="*/ 90 w 442"/>
                <a:gd name="T113" fmla="*/ 13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2" h="571">
                  <a:moveTo>
                    <a:pt x="90" y="131"/>
                  </a:moveTo>
                  <a:lnTo>
                    <a:pt x="90" y="137"/>
                  </a:lnTo>
                  <a:lnTo>
                    <a:pt x="92" y="143"/>
                  </a:lnTo>
                  <a:lnTo>
                    <a:pt x="92" y="150"/>
                  </a:lnTo>
                  <a:lnTo>
                    <a:pt x="92" y="150"/>
                  </a:lnTo>
                  <a:lnTo>
                    <a:pt x="92" y="152"/>
                  </a:lnTo>
                  <a:lnTo>
                    <a:pt x="83" y="152"/>
                  </a:lnTo>
                  <a:lnTo>
                    <a:pt x="85" y="158"/>
                  </a:lnTo>
                  <a:lnTo>
                    <a:pt x="85" y="172"/>
                  </a:lnTo>
                  <a:lnTo>
                    <a:pt x="85" y="179"/>
                  </a:lnTo>
                  <a:lnTo>
                    <a:pt x="85" y="179"/>
                  </a:lnTo>
                  <a:lnTo>
                    <a:pt x="85" y="179"/>
                  </a:lnTo>
                  <a:lnTo>
                    <a:pt x="81" y="187"/>
                  </a:lnTo>
                  <a:lnTo>
                    <a:pt x="88" y="191"/>
                  </a:lnTo>
                  <a:lnTo>
                    <a:pt x="88" y="199"/>
                  </a:lnTo>
                  <a:lnTo>
                    <a:pt x="81" y="220"/>
                  </a:lnTo>
                  <a:lnTo>
                    <a:pt x="81" y="220"/>
                  </a:lnTo>
                  <a:lnTo>
                    <a:pt x="81" y="220"/>
                  </a:lnTo>
                  <a:lnTo>
                    <a:pt x="75" y="220"/>
                  </a:lnTo>
                  <a:lnTo>
                    <a:pt x="69" y="222"/>
                  </a:lnTo>
                  <a:lnTo>
                    <a:pt x="63" y="222"/>
                  </a:lnTo>
                  <a:lnTo>
                    <a:pt x="54" y="222"/>
                  </a:lnTo>
                  <a:lnTo>
                    <a:pt x="48" y="216"/>
                  </a:lnTo>
                  <a:lnTo>
                    <a:pt x="27" y="224"/>
                  </a:lnTo>
                  <a:lnTo>
                    <a:pt x="15" y="233"/>
                  </a:lnTo>
                  <a:lnTo>
                    <a:pt x="15" y="239"/>
                  </a:lnTo>
                  <a:lnTo>
                    <a:pt x="15" y="245"/>
                  </a:lnTo>
                  <a:lnTo>
                    <a:pt x="17" y="258"/>
                  </a:lnTo>
                  <a:lnTo>
                    <a:pt x="17" y="266"/>
                  </a:lnTo>
                  <a:lnTo>
                    <a:pt x="17" y="266"/>
                  </a:lnTo>
                  <a:lnTo>
                    <a:pt x="17" y="268"/>
                  </a:lnTo>
                  <a:lnTo>
                    <a:pt x="5" y="274"/>
                  </a:lnTo>
                  <a:lnTo>
                    <a:pt x="5" y="280"/>
                  </a:lnTo>
                  <a:lnTo>
                    <a:pt x="5" y="287"/>
                  </a:lnTo>
                  <a:lnTo>
                    <a:pt x="5" y="293"/>
                  </a:lnTo>
                  <a:lnTo>
                    <a:pt x="5" y="293"/>
                  </a:lnTo>
                  <a:lnTo>
                    <a:pt x="5" y="295"/>
                  </a:lnTo>
                  <a:lnTo>
                    <a:pt x="0" y="307"/>
                  </a:lnTo>
                  <a:lnTo>
                    <a:pt x="7" y="307"/>
                  </a:lnTo>
                  <a:lnTo>
                    <a:pt x="7" y="314"/>
                  </a:lnTo>
                  <a:lnTo>
                    <a:pt x="7" y="322"/>
                  </a:lnTo>
                  <a:lnTo>
                    <a:pt x="7" y="322"/>
                  </a:lnTo>
                  <a:lnTo>
                    <a:pt x="7" y="322"/>
                  </a:lnTo>
                  <a:lnTo>
                    <a:pt x="0" y="322"/>
                  </a:lnTo>
                  <a:lnTo>
                    <a:pt x="0" y="328"/>
                  </a:lnTo>
                  <a:lnTo>
                    <a:pt x="0" y="328"/>
                  </a:lnTo>
                  <a:lnTo>
                    <a:pt x="0" y="328"/>
                  </a:lnTo>
                  <a:lnTo>
                    <a:pt x="0" y="332"/>
                  </a:lnTo>
                  <a:lnTo>
                    <a:pt x="0" y="334"/>
                  </a:lnTo>
                  <a:lnTo>
                    <a:pt x="3" y="343"/>
                  </a:lnTo>
                  <a:lnTo>
                    <a:pt x="3" y="349"/>
                  </a:lnTo>
                  <a:lnTo>
                    <a:pt x="3" y="349"/>
                  </a:lnTo>
                  <a:lnTo>
                    <a:pt x="9" y="355"/>
                  </a:lnTo>
                  <a:lnTo>
                    <a:pt x="17" y="361"/>
                  </a:lnTo>
                  <a:lnTo>
                    <a:pt x="17" y="363"/>
                  </a:lnTo>
                  <a:lnTo>
                    <a:pt x="17" y="370"/>
                  </a:lnTo>
                  <a:lnTo>
                    <a:pt x="17" y="370"/>
                  </a:lnTo>
                  <a:lnTo>
                    <a:pt x="17" y="376"/>
                  </a:lnTo>
                  <a:lnTo>
                    <a:pt x="19" y="382"/>
                  </a:lnTo>
                  <a:lnTo>
                    <a:pt x="19" y="382"/>
                  </a:lnTo>
                  <a:lnTo>
                    <a:pt x="19" y="390"/>
                  </a:lnTo>
                  <a:lnTo>
                    <a:pt x="13" y="390"/>
                  </a:lnTo>
                  <a:lnTo>
                    <a:pt x="13" y="390"/>
                  </a:lnTo>
                  <a:lnTo>
                    <a:pt x="19" y="401"/>
                  </a:lnTo>
                  <a:lnTo>
                    <a:pt x="27" y="415"/>
                  </a:lnTo>
                  <a:lnTo>
                    <a:pt x="27" y="415"/>
                  </a:lnTo>
                  <a:lnTo>
                    <a:pt x="36" y="422"/>
                  </a:lnTo>
                  <a:lnTo>
                    <a:pt x="48" y="428"/>
                  </a:lnTo>
                  <a:lnTo>
                    <a:pt x="63" y="426"/>
                  </a:lnTo>
                  <a:lnTo>
                    <a:pt x="71" y="432"/>
                  </a:lnTo>
                  <a:lnTo>
                    <a:pt x="77" y="432"/>
                  </a:lnTo>
                  <a:lnTo>
                    <a:pt x="83" y="432"/>
                  </a:lnTo>
                  <a:lnTo>
                    <a:pt x="83" y="432"/>
                  </a:lnTo>
                  <a:lnTo>
                    <a:pt x="83" y="432"/>
                  </a:lnTo>
                  <a:lnTo>
                    <a:pt x="90" y="438"/>
                  </a:lnTo>
                  <a:lnTo>
                    <a:pt x="92" y="438"/>
                  </a:lnTo>
                  <a:lnTo>
                    <a:pt x="79" y="453"/>
                  </a:lnTo>
                  <a:lnTo>
                    <a:pt x="71" y="461"/>
                  </a:lnTo>
                  <a:lnTo>
                    <a:pt x="67" y="474"/>
                  </a:lnTo>
                  <a:lnTo>
                    <a:pt x="67" y="482"/>
                  </a:lnTo>
                  <a:lnTo>
                    <a:pt x="61" y="488"/>
                  </a:lnTo>
                  <a:lnTo>
                    <a:pt x="61" y="496"/>
                  </a:lnTo>
                  <a:lnTo>
                    <a:pt x="61" y="509"/>
                  </a:lnTo>
                  <a:lnTo>
                    <a:pt x="63" y="515"/>
                  </a:lnTo>
                  <a:lnTo>
                    <a:pt x="56" y="523"/>
                  </a:lnTo>
                  <a:lnTo>
                    <a:pt x="56" y="523"/>
                  </a:lnTo>
                  <a:lnTo>
                    <a:pt x="56" y="530"/>
                  </a:lnTo>
                  <a:lnTo>
                    <a:pt x="56" y="536"/>
                  </a:lnTo>
                  <a:lnTo>
                    <a:pt x="56" y="538"/>
                  </a:lnTo>
                  <a:lnTo>
                    <a:pt x="56" y="536"/>
                  </a:lnTo>
                  <a:lnTo>
                    <a:pt x="56" y="536"/>
                  </a:lnTo>
                  <a:lnTo>
                    <a:pt x="63" y="542"/>
                  </a:lnTo>
                  <a:lnTo>
                    <a:pt x="65" y="542"/>
                  </a:lnTo>
                  <a:lnTo>
                    <a:pt x="63" y="536"/>
                  </a:lnTo>
                  <a:lnTo>
                    <a:pt x="77" y="542"/>
                  </a:lnTo>
                  <a:lnTo>
                    <a:pt x="85" y="542"/>
                  </a:lnTo>
                  <a:lnTo>
                    <a:pt x="92" y="540"/>
                  </a:lnTo>
                  <a:lnTo>
                    <a:pt x="98" y="540"/>
                  </a:lnTo>
                  <a:lnTo>
                    <a:pt x="104" y="540"/>
                  </a:lnTo>
                  <a:lnTo>
                    <a:pt x="112" y="540"/>
                  </a:lnTo>
                  <a:lnTo>
                    <a:pt x="119" y="538"/>
                  </a:lnTo>
                  <a:lnTo>
                    <a:pt x="131" y="538"/>
                  </a:lnTo>
                  <a:lnTo>
                    <a:pt x="133" y="538"/>
                  </a:lnTo>
                  <a:lnTo>
                    <a:pt x="133" y="544"/>
                  </a:lnTo>
                  <a:lnTo>
                    <a:pt x="133" y="546"/>
                  </a:lnTo>
                  <a:lnTo>
                    <a:pt x="139" y="544"/>
                  </a:lnTo>
                  <a:lnTo>
                    <a:pt x="146" y="544"/>
                  </a:lnTo>
                  <a:lnTo>
                    <a:pt x="148" y="544"/>
                  </a:lnTo>
                  <a:lnTo>
                    <a:pt x="148" y="550"/>
                  </a:lnTo>
                  <a:lnTo>
                    <a:pt x="152" y="552"/>
                  </a:lnTo>
                  <a:lnTo>
                    <a:pt x="160" y="557"/>
                  </a:lnTo>
                  <a:lnTo>
                    <a:pt x="162" y="557"/>
                  </a:lnTo>
                  <a:lnTo>
                    <a:pt x="168" y="550"/>
                  </a:lnTo>
                  <a:lnTo>
                    <a:pt x="175" y="548"/>
                  </a:lnTo>
                  <a:lnTo>
                    <a:pt x="181" y="554"/>
                  </a:lnTo>
                  <a:lnTo>
                    <a:pt x="185" y="559"/>
                  </a:lnTo>
                  <a:lnTo>
                    <a:pt x="187" y="561"/>
                  </a:lnTo>
                  <a:lnTo>
                    <a:pt x="189" y="561"/>
                  </a:lnTo>
                  <a:lnTo>
                    <a:pt x="195" y="561"/>
                  </a:lnTo>
                  <a:lnTo>
                    <a:pt x="195" y="561"/>
                  </a:lnTo>
                  <a:lnTo>
                    <a:pt x="200" y="563"/>
                  </a:lnTo>
                  <a:lnTo>
                    <a:pt x="204" y="567"/>
                  </a:lnTo>
                  <a:lnTo>
                    <a:pt x="210" y="561"/>
                  </a:lnTo>
                  <a:lnTo>
                    <a:pt x="216" y="561"/>
                  </a:lnTo>
                  <a:lnTo>
                    <a:pt x="222" y="546"/>
                  </a:lnTo>
                  <a:lnTo>
                    <a:pt x="235" y="550"/>
                  </a:lnTo>
                  <a:lnTo>
                    <a:pt x="237" y="552"/>
                  </a:lnTo>
                  <a:lnTo>
                    <a:pt x="237" y="557"/>
                  </a:lnTo>
                  <a:lnTo>
                    <a:pt x="237" y="559"/>
                  </a:lnTo>
                  <a:lnTo>
                    <a:pt x="243" y="559"/>
                  </a:lnTo>
                  <a:lnTo>
                    <a:pt x="251" y="557"/>
                  </a:lnTo>
                  <a:lnTo>
                    <a:pt x="258" y="550"/>
                  </a:lnTo>
                  <a:lnTo>
                    <a:pt x="264" y="557"/>
                  </a:lnTo>
                  <a:lnTo>
                    <a:pt x="272" y="557"/>
                  </a:lnTo>
                  <a:lnTo>
                    <a:pt x="278" y="554"/>
                  </a:lnTo>
                  <a:lnTo>
                    <a:pt x="285" y="548"/>
                  </a:lnTo>
                  <a:lnTo>
                    <a:pt x="291" y="548"/>
                  </a:lnTo>
                  <a:lnTo>
                    <a:pt x="305" y="546"/>
                  </a:lnTo>
                  <a:lnTo>
                    <a:pt x="312" y="546"/>
                  </a:lnTo>
                  <a:lnTo>
                    <a:pt x="320" y="552"/>
                  </a:lnTo>
                  <a:lnTo>
                    <a:pt x="320" y="546"/>
                  </a:lnTo>
                  <a:lnTo>
                    <a:pt x="326" y="544"/>
                  </a:lnTo>
                  <a:lnTo>
                    <a:pt x="339" y="550"/>
                  </a:lnTo>
                  <a:lnTo>
                    <a:pt x="339" y="550"/>
                  </a:lnTo>
                  <a:lnTo>
                    <a:pt x="341" y="557"/>
                  </a:lnTo>
                  <a:lnTo>
                    <a:pt x="341" y="565"/>
                  </a:lnTo>
                  <a:lnTo>
                    <a:pt x="341" y="565"/>
                  </a:lnTo>
                  <a:lnTo>
                    <a:pt x="345" y="569"/>
                  </a:lnTo>
                  <a:lnTo>
                    <a:pt x="347" y="569"/>
                  </a:lnTo>
                  <a:lnTo>
                    <a:pt x="349" y="571"/>
                  </a:lnTo>
                  <a:lnTo>
                    <a:pt x="347" y="565"/>
                  </a:lnTo>
                  <a:lnTo>
                    <a:pt x="353" y="565"/>
                  </a:lnTo>
                  <a:lnTo>
                    <a:pt x="353" y="557"/>
                  </a:lnTo>
                  <a:lnTo>
                    <a:pt x="353" y="550"/>
                  </a:lnTo>
                  <a:lnTo>
                    <a:pt x="351" y="548"/>
                  </a:lnTo>
                  <a:lnTo>
                    <a:pt x="347" y="544"/>
                  </a:lnTo>
                  <a:lnTo>
                    <a:pt x="347" y="544"/>
                  </a:lnTo>
                  <a:lnTo>
                    <a:pt x="345" y="536"/>
                  </a:lnTo>
                  <a:lnTo>
                    <a:pt x="345" y="530"/>
                  </a:lnTo>
                  <a:lnTo>
                    <a:pt x="343" y="530"/>
                  </a:lnTo>
                  <a:lnTo>
                    <a:pt x="337" y="523"/>
                  </a:lnTo>
                  <a:lnTo>
                    <a:pt x="337" y="523"/>
                  </a:lnTo>
                  <a:lnTo>
                    <a:pt x="337" y="517"/>
                  </a:lnTo>
                  <a:lnTo>
                    <a:pt x="337" y="503"/>
                  </a:lnTo>
                  <a:lnTo>
                    <a:pt x="357" y="503"/>
                  </a:lnTo>
                  <a:lnTo>
                    <a:pt x="363" y="494"/>
                  </a:lnTo>
                  <a:lnTo>
                    <a:pt x="370" y="486"/>
                  </a:lnTo>
                  <a:lnTo>
                    <a:pt x="368" y="480"/>
                  </a:lnTo>
                  <a:lnTo>
                    <a:pt x="376" y="480"/>
                  </a:lnTo>
                  <a:lnTo>
                    <a:pt x="382" y="480"/>
                  </a:lnTo>
                  <a:lnTo>
                    <a:pt x="390" y="480"/>
                  </a:lnTo>
                  <a:lnTo>
                    <a:pt x="388" y="471"/>
                  </a:lnTo>
                  <a:lnTo>
                    <a:pt x="384" y="467"/>
                  </a:lnTo>
                  <a:lnTo>
                    <a:pt x="378" y="459"/>
                  </a:lnTo>
                  <a:lnTo>
                    <a:pt x="372" y="453"/>
                  </a:lnTo>
                  <a:lnTo>
                    <a:pt x="368" y="447"/>
                  </a:lnTo>
                  <a:lnTo>
                    <a:pt x="366" y="447"/>
                  </a:lnTo>
                  <a:lnTo>
                    <a:pt x="359" y="447"/>
                  </a:lnTo>
                  <a:lnTo>
                    <a:pt x="353" y="440"/>
                  </a:lnTo>
                  <a:lnTo>
                    <a:pt x="345" y="428"/>
                  </a:lnTo>
                  <a:lnTo>
                    <a:pt x="337" y="413"/>
                  </a:lnTo>
                  <a:lnTo>
                    <a:pt x="328" y="407"/>
                  </a:lnTo>
                  <a:lnTo>
                    <a:pt x="328" y="401"/>
                  </a:lnTo>
                  <a:lnTo>
                    <a:pt x="328" y="388"/>
                  </a:lnTo>
                  <a:lnTo>
                    <a:pt x="320" y="380"/>
                  </a:lnTo>
                  <a:lnTo>
                    <a:pt x="314" y="374"/>
                  </a:lnTo>
                  <a:lnTo>
                    <a:pt x="312" y="361"/>
                  </a:lnTo>
                  <a:lnTo>
                    <a:pt x="305" y="361"/>
                  </a:lnTo>
                  <a:lnTo>
                    <a:pt x="297" y="349"/>
                  </a:lnTo>
                  <a:lnTo>
                    <a:pt x="297" y="334"/>
                  </a:lnTo>
                  <a:lnTo>
                    <a:pt x="297" y="334"/>
                  </a:lnTo>
                  <a:lnTo>
                    <a:pt x="297" y="334"/>
                  </a:lnTo>
                  <a:lnTo>
                    <a:pt x="305" y="341"/>
                  </a:lnTo>
                  <a:lnTo>
                    <a:pt x="305" y="347"/>
                  </a:lnTo>
                  <a:lnTo>
                    <a:pt x="318" y="341"/>
                  </a:lnTo>
                  <a:lnTo>
                    <a:pt x="318" y="341"/>
                  </a:lnTo>
                  <a:lnTo>
                    <a:pt x="318" y="341"/>
                  </a:lnTo>
                  <a:lnTo>
                    <a:pt x="326" y="347"/>
                  </a:lnTo>
                  <a:lnTo>
                    <a:pt x="339" y="345"/>
                  </a:lnTo>
                  <a:lnTo>
                    <a:pt x="351" y="339"/>
                  </a:lnTo>
                  <a:lnTo>
                    <a:pt x="353" y="339"/>
                  </a:lnTo>
                  <a:lnTo>
                    <a:pt x="353" y="339"/>
                  </a:lnTo>
                  <a:lnTo>
                    <a:pt x="359" y="336"/>
                  </a:lnTo>
                  <a:lnTo>
                    <a:pt x="366" y="330"/>
                  </a:lnTo>
                  <a:lnTo>
                    <a:pt x="372" y="330"/>
                  </a:lnTo>
                  <a:lnTo>
                    <a:pt x="393" y="314"/>
                  </a:lnTo>
                  <a:lnTo>
                    <a:pt x="399" y="307"/>
                  </a:lnTo>
                  <a:lnTo>
                    <a:pt x="405" y="299"/>
                  </a:lnTo>
                  <a:lnTo>
                    <a:pt x="417" y="293"/>
                  </a:lnTo>
                  <a:lnTo>
                    <a:pt x="417" y="293"/>
                  </a:lnTo>
                  <a:lnTo>
                    <a:pt x="417" y="293"/>
                  </a:lnTo>
                  <a:lnTo>
                    <a:pt x="426" y="299"/>
                  </a:lnTo>
                  <a:lnTo>
                    <a:pt x="426" y="305"/>
                  </a:lnTo>
                  <a:lnTo>
                    <a:pt x="432" y="305"/>
                  </a:lnTo>
                  <a:lnTo>
                    <a:pt x="438" y="297"/>
                  </a:lnTo>
                  <a:lnTo>
                    <a:pt x="438" y="297"/>
                  </a:lnTo>
                  <a:lnTo>
                    <a:pt x="438" y="297"/>
                  </a:lnTo>
                  <a:lnTo>
                    <a:pt x="438" y="291"/>
                  </a:lnTo>
                  <a:lnTo>
                    <a:pt x="436" y="270"/>
                  </a:lnTo>
                  <a:lnTo>
                    <a:pt x="442" y="262"/>
                  </a:lnTo>
                  <a:lnTo>
                    <a:pt x="436" y="264"/>
                  </a:lnTo>
                  <a:lnTo>
                    <a:pt x="436" y="258"/>
                  </a:lnTo>
                  <a:lnTo>
                    <a:pt x="436" y="249"/>
                  </a:lnTo>
                  <a:lnTo>
                    <a:pt x="434" y="229"/>
                  </a:lnTo>
                  <a:lnTo>
                    <a:pt x="434" y="222"/>
                  </a:lnTo>
                  <a:lnTo>
                    <a:pt x="426" y="210"/>
                  </a:lnTo>
                  <a:lnTo>
                    <a:pt x="424" y="202"/>
                  </a:lnTo>
                  <a:lnTo>
                    <a:pt x="424" y="195"/>
                  </a:lnTo>
                  <a:lnTo>
                    <a:pt x="430" y="189"/>
                  </a:lnTo>
                  <a:lnTo>
                    <a:pt x="424" y="189"/>
                  </a:lnTo>
                  <a:lnTo>
                    <a:pt x="424" y="189"/>
                  </a:lnTo>
                  <a:lnTo>
                    <a:pt x="424" y="189"/>
                  </a:lnTo>
                  <a:lnTo>
                    <a:pt x="417" y="183"/>
                  </a:lnTo>
                  <a:lnTo>
                    <a:pt x="415" y="177"/>
                  </a:lnTo>
                  <a:lnTo>
                    <a:pt x="409" y="168"/>
                  </a:lnTo>
                  <a:lnTo>
                    <a:pt x="401" y="156"/>
                  </a:lnTo>
                  <a:lnTo>
                    <a:pt x="407" y="150"/>
                  </a:lnTo>
                  <a:lnTo>
                    <a:pt x="413" y="141"/>
                  </a:lnTo>
                  <a:lnTo>
                    <a:pt x="413" y="135"/>
                  </a:lnTo>
                  <a:lnTo>
                    <a:pt x="413" y="129"/>
                  </a:lnTo>
                  <a:lnTo>
                    <a:pt x="411" y="121"/>
                  </a:lnTo>
                  <a:lnTo>
                    <a:pt x="411" y="114"/>
                  </a:lnTo>
                  <a:lnTo>
                    <a:pt x="411" y="110"/>
                  </a:lnTo>
                  <a:lnTo>
                    <a:pt x="411" y="94"/>
                  </a:lnTo>
                  <a:lnTo>
                    <a:pt x="390" y="96"/>
                  </a:lnTo>
                  <a:lnTo>
                    <a:pt x="388" y="81"/>
                  </a:lnTo>
                  <a:lnTo>
                    <a:pt x="388" y="69"/>
                  </a:lnTo>
                  <a:lnTo>
                    <a:pt x="374" y="69"/>
                  </a:lnTo>
                  <a:lnTo>
                    <a:pt x="368" y="69"/>
                  </a:lnTo>
                  <a:lnTo>
                    <a:pt x="368" y="62"/>
                  </a:lnTo>
                  <a:lnTo>
                    <a:pt x="359" y="56"/>
                  </a:lnTo>
                  <a:lnTo>
                    <a:pt x="359" y="50"/>
                  </a:lnTo>
                  <a:lnTo>
                    <a:pt x="351" y="50"/>
                  </a:lnTo>
                  <a:lnTo>
                    <a:pt x="347" y="58"/>
                  </a:lnTo>
                  <a:lnTo>
                    <a:pt x="339" y="58"/>
                  </a:lnTo>
                  <a:lnTo>
                    <a:pt x="332" y="58"/>
                  </a:lnTo>
                  <a:lnTo>
                    <a:pt x="320" y="67"/>
                  </a:lnTo>
                  <a:lnTo>
                    <a:pt x="305" y="73"/>
                  </a:lnTo>
                  <a:lnTo>
                    <a:pt x="299" y="67"/>
                  </a:lnTo>
                  <a:lnTo>
                    <a:pt x="299" y="75"/>
                  </a:lnTo>
                  <a:lnTo>
                    <a:pt x="293" y="75"/>
                  </a:lnTo>
                  <a:lnTo>
                    <a:pt x="278" y="75"/>
                  </a:lnTo>
                  <a:lnTo>
                    <a:pt x="272" y="77"/>
                  </a:lnTo>
                  <a:lnTo>
                    <a:pt x="258" y="71"/>
                  </a:lnTo>
                  <a:lnTo>
                    <a:pt x="264" y="71"/>
                  </a:lnTo>
                  <a:lnTo>
                    <a:pt x="264" y="62"/>
                  </a:lnTo>
                  <a:lnTo>
                    <a:pt x="270" y="62"/>
                  </a:lnTo>
                  <a:lnTo>
                    <a:pt x="270" y="56"/>
                  </a:lnTo>
                  <a:lnTo>
                    <a:pt x="270" y="48"/>
                  </a:lnTo>
                  <a:lnTo>
                    <a:pt x="264" y="50"/>
                  </a:lnTo>
                  <a:lnTo>
                    <a:pt x="256" y="50"/>
                  </a:lnTo>
                  <a:lnTo>
                    <a:pt x="249" y="58"/>
                  </a:lnTo>
                  <a:lnTo>
                    <a:pt x="241" y="44"/>
                  </a:lnTo>
                  <a:lnTo>
                    <a:pt x="235" y="44"/>
                  </a:lnTo>
                  <a:lnTo>
                    <a:pt x="229" y="46"/>
                  </a:lnTo>
                  <a:lnTo>
                    <a:pt x="229" y="38"/>
                  </a:lnTo>
                  <a:lnTo>
                    <a:pt x="220" y="40"/>
                  </a:lnTo>
                  <a:lnTo>
                    <a:pt x="214" y="40"/>
                  </a:lnTo>
                  <a:lnTo>
                    <a:pt x="214" y="31"/>
                  </a:lnTo>
                  <a:lnTo>
                    <a:pt x="220" y="25"/>
                  </a:lnTo>
                  <a:lnTo>
                    <a:pt x="212" y="19"/>
                  </a:lnTo>
                  <a:lnTo>
                    <a:pt x="206" y="13"/>
                  </a:lnTo>
                  <a:lnTo>
                    <a:pt x="204" y="11"/>
                  </a:lnTo>
                  <a:lnTo>
                    <a:pt x="200" y="13"/>
                  </a:lnTo>
                  <a:lnTo>
                    <a:pt x="204" y="11"/>
                  </a:lnTo>
                  <a:lnTo>
                    <a:pt x="198" y="6"/>
                  </a:lnTo>
                  <a:lnTo>
                    <a:pt x="187" y="8"/>
                  </a:lnTo>
                  <a:lnTo>
                    <a:pt x="187" y="6"/>
                  </a:lnTo>
                  <a:lnTo>
                    <a:pt x="185" y="6"/>
                  </a:lnTo>
                  <a:lnTo>
                    <a:pt x="179" y="2"/>
                  </a:lnTo>
                  <a:lnTo>
                    <a:pt x="173" y="2"/>
                  </a:lnTo>
                  <a:lnTo>
                    <a:pt x="173" y="8"/>
                  </a:lnTo>
                  <a:lnTo>
                    <a:pt x="173" y="2"/>
                  </a:lnTo>
                  <a:lnTo>
                    <a:pt x="173" y="2"/>
                  </a:lnTo>
                  <a:lnTo>
                    <a:pt x="173" y="2"/>
                  </a:lnTo>
                  <a:lnTo>
                    <a:pt x="173" y="0"/>
                  </a:lnTo>
                  <a:lnTo>
                    <a:pt x="171" y="0"/>
                  </a:lnTo>
                  <a:lnTo>
                    <a:pt x="171" y="15"/>
                  </a:lnTo>
                  <a:lnTo>
                    <a:pt x="173" y="21"/>
                  </a:lnTo>
                  <a:lnTo>
                    <a:pt x="179" y="27"/>
                  </a:lnTo>
                  <a:lnTo>
                    <a:pt x="179" y="35"/>
                  </a:lnTo>
                  <a:lnTo>
                    <a:pt x="166" y="42"/>
                  </a:lnTo>
                  <a:lnTo>
                    <a:pt x="160" y="44"/>
                  </a:lnTo>
                  <a:lnTo>
                    <a:pt x="160" y="50"/>
                  </a:lnTo>
                  <a:lnTo>
                    <a:pt x="166" y="50"/>
                  </a:lnTo>
                  <a:lnTo>
                    <a:pt x="166" y="56"/>
                  </a:lnTo>
                  <a:lnTo>
                    <a:pt x="166" y="62"/>
                  </a:lnTo>
                  <a:lnTo>
                    <a:pt x="181" y="69"/>
                  </a:lnTo>
                  <a:lnTo>
                    <a:pt x="177" y="77"/>
                  </a:lnTo>
                  <a:lnTo>
                    <a:pt x="183" y="83"/>
                  </a:lnTo>
                  <a:lnTo>
                    <a:pt x="198" y="87"/>
                  </a:lnTo>
                  <a:lnTo>
                    <a:pt x="198" y="102"/>
                  </a:lnTo>
                  <a:lnTo>
                    <a:pt x="191" y="89"/>
                  </a:lnTo>
                  <a:lnTo>
                    <a:pt x="183" y="83"/>
                  </a:lnTo>
                  <a:lnTo>
                    <a:pt x="168" y="83"/>
                  </a:lnTo>
                  <a:lnTo>
                    <a:pt x="156" y="85"/>
                  </a:lnTo>
                  <a:lnTo>
                    <a:pt x="156" y="92"/>
                  </a:lnTo>
                  <a:lnTo>
                    <a:pt x="156" y="106"/>
                  </a:lnTo>
                  <a:lnTo>
                    <a:pt x="158" y="112"/>
                  </a:lnTo>
                  <a:lnTo>
                    <a:pt x="152" y="118"/>
                  </a:lnTo>
                  <a:lnTo>
                    <a:pt x="152" y="125"/>
                  </a:lnTo>
                  <a:lnTo>
                    <a:pt x="144" y="112"/>
                  </a:lnTo>
                  <a:lnTo>
                    <a:pt x="144" y="106"/>
                  </a:lnTo>
                  <a:lnTo>
                    <a:pt x="144" y="100"/>
                  </a:lnTo>
                  <a:lnTo>
                    <a:pt x="135" y="100"/>
                  </a:lnTo>
                  <a:lnTo>
                    <a:pt x="137" y="106"/>
                  </a:lnTo>
                  <a:lnTo>
                    <a:pt x="129" y="106"/>
                  </a:lnTo>
                  <a:lnTo>
                    <a:pt x="129" y="100"/>
                  </a:lnTo>
                  <a:lnTo>
                    <a:pt x="135" y="94"/>
                  </a:lnTo>
                  <a:lnTo>
                    <a:pt x="121" y="87"/>
                  </a:lnTo>
                  <a:lnTo>
                    <a:pt x="108" y="87"/>
                  </a:lnTo>
                  <a:lnTo>
                    <a:pt x="94" y="89"/>
                  </a:lnTo>
                  <a:lnTo>
                    <a:pt x="88" y="89"/>
                  </a:lnTo>
                  <a:lnTo>
                    <a:pt x="88" y="96"/>
                  </a:lnTo>
                  <a:lnTo>
                    <a:pt x="81" y="104"/>
                  </a:lnTo>
                  <a:lnTo>
                    <a:pt x="81" y="110"/>
                  </a:lnTo>
                  <a:lnTo>
                    <a:pt x="88" y="110"/>
                  </a:lnTo>
                  <a:lnTo>
                    <a:pt x="90" y="116"/>
                  </a:lnTo>
                  <a:lnTo>
                    <a:pt x="96" y="123"/>
                  </a:lnTo>
                  <a:lnTo>
                    <a:pt x="96" y="125"/>
                  </a:lnTo>
                  <a:lnTo>
                    <a:pt x="96" y="125"/>
                  </a:lnTo>
                  <a:lnTo>
                    <a:pt x="90" y="13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7" name="Freeform 73">
              <a:extLst>
                <a:ext uri="{FF2B5EF4-FFF2-40B4-BE49-F238E27FC236}">
                  <a16:creationId xmlns:a16="http://schemas.microsoft.com/office/drawing/2014/main" id="{45066373-01B9-9244-8AE6-FF5AA9AC254C}"/>
                </a:ext>
              </a:extLst>
            </p:cNvPr>
            <p:cNvSpPr>
              <a:spLocks/>
            </p:cNvSpPr>
            <p:nvPr/>
          </p:nvSpPr>
          <p:spPr bwMode="auto">
            <a:xfrm>
              <a:off x="5398243" y="3967378"/>
              <a:ext cx="177570" cy="233800"/>
            </a:xfrm>
            <a:custGeom>
              <a:avLst/>
              <a:gdLst>
                <a:gd name="T0" fmla="*/ 31 w 120"/>
                <a:gd name="T1" fmla="*/ 149 h 158"/>
                <a:gd name="T2" fmla="*/ 39 w 120"/>
                <a:gd name="T3" fmla="*/ 153 h 158"/>
                <a:gd name="T4" fmla="*/ 50 w 120"/>
                <a:gd name="T5" fmla="*/ 153 h 158"/>
                <a:gd name="T6" fmla="*/ 56 w 120"/>
                <a:gd name="T7" fmla="*/ 158 h 158"/>
                <a:gd name="T8" fmla="*/ 66 w 120"/>
                <a:gd name="T9" fmla="*/ 153 h 158"/>
                <a:gd name="T10" fmla="*/ 52 w 120"/>
                <a:gd name="T11" fmla="*/ 141 h 158"/>
                <a:gd name="T12" fmla="*/ 64 w 120"/>
                <a:gd name="T13" fmla="*/ 133 h 158"/>
                <a:gd name="T14" fmla="*/ 56 w 120"/>
                <a:gd name="T15" fmla="*/ 120 h 158"/>
                <a:gd name="T16" fmla="*/ 62 w 120"/>
                <a:gd name="T17" fmla="*/ 112 h 158"/>
                <a:gd name="T18" fmla="*/ 70 w 120"/>
                <a:gd name="T19" fmla="*/ 106 h 158"/>
                <a:gd name="T20" fmla="*/ 83 w 120"/>
                <a:gd name="T21" fmla="*/ 97 h 158"/>
                <a:gd name="T22" fmla="*/ 95 w 120"/>
                <a:gd name="T23" fmla="*/ 83 h 158"/>
                <a:gd name="T24" fmla="*/ 93 w 120"/>
                <a:gd name="T25" fmla="*/ 62 h 158"/>
                <a:gd name="T26" fmla="*/ 108 w 120"/>
                <a:gd name="T27" fmla="*/ 54 h 158"/>
                <a:gd name="T28" fmla="*/ 114 w 120"/>
                <a:gd name="T29" fmla="*/ 60 h 158"/>
                <a:gd name="T30" fmla="*/ 120 w 120"/>
                <a:gd name="T31" fmla="*/ 45 h 158"/>
                <a:gd name="T32" fmla="*/ 112 w 120"/>
                <a:gd name="T33" fmla="*/ 33 h 158"/>
                <a:gd name="T34" fmla="*/ 99 w 120"/>
                <a:gd name="T35" fmla="*/ 35 h 158"/>
                <a:gd name="T36" fmla="*/ 91 w 120"/>
                <a:gd name="T37" fmla="*/ 29 h 158"/>
                <a:gd name="T38" fmla="*/ 97 w 120"/>
                <a:gd name="T39" fmla="*/ 14 h 158"/>
                <a:gd name="T40" fmla="*/ 97 w 120"/>
                <a:gd name="T41" fmla="*/ 6 h 158"/>
                <a:gd name="T42" fmla="*/ 89 w 120"/>
                <a:gd name="T43" fmla="*/ 0 h 158"/>
                <a:gd name="T44" fmla="*/ 83 w 120"/>
                <a:gd name="T45" fmla="*/ 8 h 158"/>
                <a:gd name="T46" fmla="*/ 62 w 120"/>
                <a:gd name="T47" fmla="*/ 10 h 158"/>
                <a:gd name="T48" fmla="*/ 64 w 120"/>
                <a:gd name="T49" fmla="*/ 23 h 158"/>
                <a:gd name="T50" fmla="*/ 56 w 120"/>
                <a:gd name="T51" fmla="*/ 23 h 158"/>
                <a:gd name="T52" fmla="*/ 50 w 120"/>
                <a:gd name="T53" fmla="*/ 25 h 158"/>
                <a:gd name="T54" fmla="*/ 41 w 120"/>
                <a:gd name="T55" fmla="*/ 18 h 158"/>
                <a:gd name="T56" fmla="*/ 37 w 120"/>
                <a:gd name="T57" fmla="*/ 31 h 158"/>
                <a:gd name="T58" fmla="*/ 23 w 120"/>
                <a:gd name="T59" fmla="*/ 27 h 158"/>
                <a:gd name="T60" fmla="*/ 14 w 120"/>
                <a:gd name="T61" fmla="*/ 18 h 158"/>
                <a:gd name="T62" fmla="*/ 8 w 120"/>
                <a:gd name="T63" fmla="*/ 27 h 158"/>
                <a:gd name="T64" fmla="*/ 4 w 120"/>
                <a:gd name="T65" fmla="*/ 41 h 158"/>
                <a:gd name="T66" fmla="*/ 4 w 120"/>
                <a:gd name="T67" fmla="*/ 62 h 158"/>
                <a:gd name="T68" fmla="*/ 6 w 120"/>
                <a:gd name="T69" fmla="*/ 74 h 158"/>
                <a:gd name="T70" fmla="*/ 6 w 120"/>
                <a:gd name="T71" fmla="*/ 89 h 158"/>
                <a:gd name="T72" fmla="*/ 8 w 120"/>
                <a:gd name="T73" fmla="*/ 101 h 158"/>
                <a:gd name="T74" fmla="*/ 14 w 120"/>
                <a:gd name="T75" fmla="*/ 108 h 158"/>
                <a:gd name="T76" fmla="*/ 23 w 120"/>
                <a:gd name="T77" fmla="*/ 122 h 158"/>
                <a:gd name="T78" fmla="*/ 25 w 120"/>
                <a:gd name="T79" fmla="*/ 141 h 158"/>
                <a:gd name="T80" fmla="*/ 25 w 120"/>
                <a:gd name="T81" fmla="*/ 14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0" h="158">
                  <a:moveTo>
                    <a:pt x="25" y="149"/>
                  </a:moveTo>
                  <a:lnTo>
                    <a:pt x="31" y="149"/>
                  </a:lnTo>
                  <a:lnTo>
                    <a:pt x="31" y="149"/>
                  </a:lnTo>
                  <a:lnTo>
                    <a:pt x="39" y="153"/>
                  </a:lnTo>
                  <a:lnTo>
                    <a:pt x="39" y="155"/>
                  </a:lnTo>
                  <a:lnTo>
                    <a:pt x="50" y="153"/>
                  </a:lnTo>
                  <a:lnTo>
                    <a:pt x="52" y="153"/>
                  </a:lnTo>
                  <a:lnTo>
                    <a:pt x="56" y="158"/>
                  </a:lnTo>
                  <a:lnTo>
                    <a:pt x="60" y="153"/>
                  </a:lnTo>
                  <a:lnTo>
                    <a:pt x="66" y="153"/>
                  </a:lnTo>
                  <a:lnTo>
                    <a:pt x="58" y="147"/>
                  </a:lnTo>
                  <a:lnTo>
                    <a:pt x="52" y="141"/>
                  </a:lnTo>
                  <a:lnTo>
                    <a:pt x="58" y="133"/>
                  </a:lnTo>
                  <a:lnTo>
                    <a:pt x="64" y="133"/>
                  </a:lnTo>
                  <a:lnTo>
                    <a:pt x="58" y="126"/>
                  </a:lnTo>
                  <a:lnTo>
                    <a:pt x="56" y="120"/>
                  </a:lnTo>
                  <a:lnTo>
                    <a:pt x="64" y="118"/>
                  </a:lnTo>
                  <a:lnTo>
                    <a:pt x="62" y="112"/>
                  </a:lnTo>
                  <a:lnTo>
                    <a:pt x="62" y="106"/>
                  </a:lnTo>
                  <a:lnTo>
                    <a:pt x="70" y="106"/>
                  </a:lnTo>
                  <a:lnTo>
                    <a:pt x="74" y="97"/>
                  </a:lnTo>
                  <a:lnTo>
                    <a:pt x="83" y="97"/>
                  </a:lnTo>
                  <a:lnTo>
                    <a:pt x="83" y="89"/>
                  </a:lnTo>
                  <a:lnTo>
                    <a:pt x="95" y="83"/>
                  </a:lnTo>
                  <a:lnTo>
                    <a:pt x="101" y="68"/>
                  </a:lnTo>
                  <a:lnTo>
                    <a:pt x="93" y="62"/>
                  </a:lnTo>
                  <a:lnTo>
                    <a:pt x="99" y="54"/>
                  </a:lnTo>
                  <a:lnTo>
                    <a:pt x="108" y="54"/>
                  </a:lnTo>
                  <a:lnTo>
                    <a:pt x="108" y="60"/>
                  </a:lnTo>
                  <a:lnTo>
                    <a:pt x="114" y="60"/>
                  </a:lnTo>
                  <a:lnTo>
                    <a:pt x="120" y="54"/>
                  </a:lnTo>
                  <a:lnTo>
                    <a:pt x="120" y="45"/>
                  </a:lnTo>
                  <a:lnTo>
                    <a:pt x="120" y="39"/>
                  </a:lnTo>
                  <a:lnTo>
                    <a:pt x="112" y="33"/>
                  </a:lnTo>
                  <a:lnTo>
                    <a:pt x="106" y="33"/>
                  </a:lnTo>
                  <a:lnTo>
                    <a:pt x="99" y="35"/>
                  </a:lnTo>
                  <a:lnTo>
                    <a:pt x="97" y="27"/>
                  </a:lnTo>
                  <a:lnTo>
                    <a:pt x="91" y="29"/>
                  </a:lnTo>
                  <a:lnTo>
                    <a:pt x="91" y="21"/>
                  </a:lnTo>
                  <a:lnTo>
                    <a:pt x="97" y="14"/>
                  </a:lnTo>
                  <a:lnTo>
                    <a:pt x="103" y="12"/>
                  </a:lnTo>
                  <a:lnTo>
                    <a:pt x="97" y="6"/>
                  </a:lnTo>
                  <a:lnTo>
                    <a:pt x="95" y="0"/>
                  </a:lnTo>
                  <a:lnTo>
                    <a:pt x="89" y="0"/>
                  </a:lnTo>
                  <a:lnTo>
                    <a:pt x="83" y="0"/>
                  </a:lnTo>
                  <a:lnTo>
                    <a:pt x="83" y="8"/>
                  </a:lnTo>
                  <a:lnTo>
                    <a:pt x="68" y="8"/>
                  </a:lnTo>
                  <a:lnTo>
                    <a:pt x="62" y="10"/>
                  </a:lnTo>
                  <a:lnTo>
                    <a:pt x="56" y="16"/>
                  </a:lnTo>
                  <a:lnTo>
                    <a:pt x="64" y="23"/>
                  </a:lnTo>
                  <a:lnTo>
                    <a:pt x="64" y="29"/>
                  </a:lnTo>
                  <a:lnTo>
                    <a:pt x="56" y="23"/>
                  </a:lnTo>
                  <a:lnTo>
                    <a:pt x="50" y="31"/>
                  </a:lnTo>
                  <a:lnTo>
                    <a:pt x="50" y="25"/>
                  </a:lnTo>
                  <a:lnTo>
                    <a:pt x="50" y="16"/>
                  </a:lnTo>
                  <a:lnTo>
                    <a:pt x="41" y="18"/>
                  </a:lnTo>
                  <a:lnTo>
                    <a:pt x="37" y="25"/>
                  </a:lnTo>
                  <a:lnTo>
                    <a:pt x="37" y="31"/>
                  </a:lnTo>
                  <a:lnTo>
                    <a:pt x="31" y="33"/>
                  </a:lnTo>
                  <a:lnTo>
                    <a:pt x="23" y="27"/>
                  </a:lnTo>
                  <a:lnTo>
                    <a:pt x="16" y="27"/>
                  </a:lnTo>
                  <a:lnTo>
                    <a:pt x="14" y="18"/>
                  </a:lnTo>
                  <a:lnTo>
                    <a:pt x="8" y="21"/>
                  </a:lnTo>
                  <a:lnTo>
                    <a:pt x="8" y="27"/>
                  </a:lnTo>
                  <a:lnTo>
                    <a:pt x="2" y="35"/>
                  </a:lnTo>
                  <a:lnTo>
                    <a:pt x="4" y="41"/>
                  </a:lnTo>
                  <a:lnTo>
                    <a:pt x="4" y="54"/>
                  </a:lnTo>
                  <a:lnTo>
                    <a:pt x="4" y="62"/>
                  </a:lnTo>
                  <a:lnTo>
                    <a:pt x="4" y="68"/>
                  </a:lnTo>
                  <a:lnTo>
                    <a:pt x="6" y="74"/>
                  </a:lnTo>
                  <a:lnTo>
                    <a:pt x="6" y="81"/>
                  </a:lnTo>
                  <a:lnTo>
                    <a:pt x="6" y="89"/>
                  </a:lnTo>
                  <a:lnTo>
                    <a:pt x="0" y="95"/>
                  </a:lnTo>
                  <a:lnTo>
                    <a:pt x="8" y="101"/>
                  </a:lnTo>
                  <a:lnTo>
                    <a:pt x="14" y="101"/>
                  </a:lnTo>
                  <a:lnTo>
                    <a:pt x="14" y="108"/>
                  </a:lnTo>
                  <a:lnTo>
                    <a:pt x="23" y="114"/>
                  </a:lnTo>
                  <a:lnTo>
                    <a:pt x="23" y="122"/>
                  </a:lnTo>
                  <a:lnTo>
                    <a:pt x="23" y="128"/>
                  </a:lnTo>
                  <a:lnTo>
                    <a:pt x="25" y="141"/>
                  </a:lnTo>
                  <a:lnTo>
                    <a:pt x="25" y="147"/>
                  </a:lnTo>
                  <a:lnTo>
                    <a:pt x="25" y="149"/>
                  </a:lnTo>
                  <a:lnTo>
                    <a:pt x="25" y="149"/>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8" name="Freeform 74">
              <a:extLst>
                <a:ext uri="{FF2B5EF4-FFF2-40B4-BE49-F238E27FC236}">
                  <a16:creationId xmlns:a16="http://schemas.microsoft.com/office/drawing/2014/main" id="{8483D7B2-199C-4647-B78B-3C0A5589F3AA}"/>
                </a:ext>
              </a:extLst>
            </p:cNvPr>
            <p:cNvSpPr>
              <a:spLocks/>
            </p:cNvSpPr>
            <p:nvPr/>
          </p:nvSpPr>
          <p:spPr bwMode="auto">
            <a:xfrm>
              <a:off x="5475190" y="4201178"/>
              <a:ext cx="5919" cy="2960"/>
            </a:xfrm>
            <a:custGeom>
              <a:avLst/>
              <a:gdLst>
                <a:gd name="T0" fmla="*/ 0 w 4"/>
                <a:gd name="T1" fmla="*/ 2 h 2"/>
                <a:gd name="T2" fmla="*/ 4 w 4"/>
                <a:gd name="T3" fmla="*/ 0 h 2"/>
                <a:gd name="T4" fmla="*/ 4 w 4"/>
                <a:gd name="T5" fmla="*/ 0 h 2"/>
                <a:gd name="T6" fmla="*/ 4 w 4"/>
                <a:gd name="T7" fmla="*/ 0 h 2"/>
                <a:gd name="T8" fmla="*/ 4 w 4"/>
                <a:gd name="T9" fmla="*/ 0 h 2"/>
                <a:gd name="T10" fmla="*/ 0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0" y="2"/>
                  </a:moveTo>
                  <a:lnTo>
                    <a:pt x="4" y="0"/>
                  </a:lnTo>
                  <a:lnTo>
                    <a:pt x="4" y="0"/>
                  </a:lnTo>
                  <a:lnTo>
                    <a:pt x="4" y="0"/>
                  </a:lnTo>
                  <a:lnTo>
                    <a:pt x="4" y="0"/>
                  </a:lnTo>
                  <a:lnTo>
                    <a:pt x="0" y="2"/>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9" name="Rectangle 75">
              <a:extLst>
                <a:ext uri="{FF2B5EF4-FFF2-40B4-BE49-F238E27FC236}">
                  <a16:creationId xmlns:a16="http://schemas.microsoft.com/office/drawing/2014/main" id="{A76D8D9C-5ABA-CB4D-B5B7-EC7FCDCB056D}"/>
                </a:ext>
              </a:extLst>
            </p:cNvPr>
            <p:cNvSpPr>
              <a:spLocks noChangeArrowheads="1"/>
            </p:cNvSpPr>
            <p:nvPr/>
          </p:nvSpPr>
          <p:spPr bwMode="auto">
            <a:xfrm>
              <a:off x="5435237" y="4187860"/>
              <a:ext cx="1480" cy="8879"/>
            </a:xfrm>
            <a:prstGeom prst="rect">
              <a:avLst/>
            </a:prstGeom>
            <a:solidFill>
              <a:schemeClr val="tx2">
                <a:lumMod val="10000"/>
                <a:lumOff val="90000"/>
              </a:schemeClr>
            </a:solidFill>
            <a:ln w="12700">
              <a:solidFill>
                <a:schemeClr val="bg1"/>
              </a:solidFill>
              <a:miter lim="800000"/>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0" name="Freeform 76">
              <a:extLst>
                <a:ext uri="{FF2B5EF4-FFF2-40B4-BE49-F238E27FC236}">
                  <a16:creationId xmlns:a16="http://schemas.microsoft.com/office/drawing/2014/main" id="{C33E3DF6-9134-D448-98F5-3C688BDADA06}"/>
                </a:ext>
              </a:extLst>
            </p:cNvPr>
            <p:cNvSpPr>
              <a:spLocks/>
            </p:cNvSpPr>
            <p:nvPr/>
          </p:nvSpPr>
          <p:spPr bwMode="auto">
            <a:xfrm>
              <a:off x="4949880" y="4532641"/>
              <a:ext cx="239719" cy="233800"/>
            </a:xfrm>
            <a:custGeom>
              <a:avLst/>
              <a:gdLst>
                <a:gd name="T0" fmla="*/ 8 w 162"/>
                <a:gd name="T1" fmla="*/ 43 h 158"/>
                <a:gd name="T2" fmla="*/ 8 w 162"/>
                <a:gd name="T3" fmla="*/ 50 h 158"/>
                <a:gd name="T4" fmla="*/ 21 w 162"/>
                <a:gd name="T5" fmla="*/ 50 h 158"/>
                <a:gd name="T6" fmla="*/ 23 w 162"/>
                <a:gd name="T7" fmla="*/ 56 h 158"/>
                <a:gd name="T8" fmla="*/ 23 w 162"/>
                <a:gd name="T9" fmla="*/ 62 h 158"/>
                <a:gd name="T10" fmla="*/ 37 w 162"/>
                <a:gd name="T11" fmla="*/ 62 h 158"/>
                <a:gd name="T12" fmla="*/ 37 w 162"/>
                <a:gd name="T13" fmla="*/ 68 h 158"/>
                <a:gd name="T14" fmla="*/ 45 w 162"/>
                <a:gd name="T15" fmla="*/ 81 h 158"/>
                <a:gd name="T16" fmla="*/ 58 w 162"/>
                <a:gd name="T17" fmla="*/ 81 h 158"/>
                <a:gd name="T18" fmla="*/ 66 w 162"/>
                <a:gd name="T19" fmla="*/ 81 h 158"/>
                <a:gd name="T20" fmla="*/ 66 w 162"/>
                <a:gd name="T21" fmla="*/ 101 h 158"/>
                <a:gd name="T22" fmla="*/ 60 w 162"/>
                <a:gd name="T23" fmla="*/ 108 h 158"/>
                <a:gd name="T24" fmla="*/ 75 w 162"/>
                <a:gd name="T25" fmla="*/ 114 h 158"/>
                <a:gd name="T26" fmla="*/ 81 w 162"/>
                <a:gd name="T27" fmla="*/ 106 h 158"/>
                <a:gd name="T28" fmla="*/ 89 w 162"/>
                <a:gd name="T29" fmla="*/ 112 h 158"/>
                <a:gd name="T30" fmla="*/ 95 w 162"/>
                <a:gd name="T31" fmla="*/ 118 h 158"/>
                <a:gd name="T32" fmla="*/ 97 w 162"/>
                <a:gd name="T33" fmla="*/ 126 h 158"/>
                <a:gd name="T34" fmla="*/ 104 w 162"/>
                <a:gd name="T35" fmla="*/ 133 h 158"/>
                <a:gd name="T36" fmla="*/ 104 w 162"/>
                <a:gd name="T37" fmla="*/ 139 h 158"/>
                <a:gd name="T38" fmla="*/ 118 w 162"/>
                <a:gd name="T39" fmla="*/ 145 h 158"/>
                <a:gd name="T40" fmla="*/ 126 w 162"/>
                <a:gd name="T41" fmla="*/ 158 h 158"/>
                <a:gd name="T42" fmla="*/ 139 w 162"/>
                <a:gd name="T43" fmla="*/ 149 h 158"/>
                <a:gd name="T44" fmla="*/ 141 w 162"/>
                <a:gd name="T45" fmla="*/ 149 h 158"/>
                <a:gd name="T46" fmla="*/ 139 w 162"/>
                <a:gd name="T47" fmla="*/ 131 h 158"/>
                <a:gd name="T48" fmla="*/ 137 w 162"/>
                <a:gd name="T49" fmla="*/ 116 h 158"/>
                <a:gd name="T50" fmla="*/ 149 w 162"/>
                <a:gd name="T51" fmla="*/ 101 h 158"/>
                <a:gd name="T52" fmla="*/ 149 w 162"/>
                <a:gd name="T53" fmla="*/ 101 h 158"/>
                <a:gd name="T54" fmla="*/ 155 w 162"/>
                <a:gd name="T55" fmla="*/ 97 h 158"/>
                <a:gd name="T56" fmla="*/ 155 w 162"/>
                <a:gd name="T57" fmla="*/ 93 h 158"/>
                <a:gd name="T58" fmla="*/ 155 w 162"/>
                <a:gd name="T59" fmla="*/ 87 h 158"/>
                <a:gd name="T60" fmla="*/ 162 w 162"/>
                <a:gd name="T61" fmla="*/ 87 h 158"/>
                <a:gd name="T62" fmla="*/ 162 w 162"/>
                <a:gd name="T63" fmla="*/ 72 h 158"/>
                <a:gd name="T64" fmla="*/ 155 w 162"/>
                <a:gd name="T65" fmla="*/ 72 h 158"/>
                <a:gd name="T66" fmla="*/ 160 w 162"/>
                <a:gd name="T67" fmla="*/ 58 h 158"/>
                <a:gd name="T68" fmla="*/ 160 w 162"/>
                <a:gd name="T69" fmla="*/ 45 h 158"/>
                <a:gd name="T70" fmla="*/ 158 w 162"/>
                <a:gd name="T71" fmla="*/ 39 h 158"/>
                <a:gd name="T72" fmla="*/ 143 w 162"/>
                <a:gd name="T73" fmla="*/ 21 h 158"/>
                <a:gd name="T74" fmla="*/ 128 w 162"/>
                <a:gd name="T75" fmla="*/ 8 h 158"/>
                <a:gd name="T76" fmla="*/ 116 w 162"/>
                <a:gd name="T77" fmla="*/ 14 h 158"/>
                <a:gd name="T78" fmla="*/ 116 w 162"/>
                <a:gd name="T79" fmla="*/ 14 h 158"/>
                <a:gd name="T80" fmla="*/ 108 w 162"/>
                <a:gd name="T81" fmla="*/ 8 h 158"/>
                <a:gd name="T82" fmla="*/ 87 w 162"/>
                <a:gd name="T83" fmla="*/ 4 h 158"/>
                <a:gd name="T84" fmla="*/ 75 w 162"/>
                <a:gd name="T85" fmla="*/ 10 h 158"/>
                <a:gd name="T86" fmla="*/ 62 w 162"/>
                <a:gd name="T87" fmla="*/ 18 h 158"/>
                <a:gd name="T88" fmla="*/ 48 w 162"/>
                <a:gd name="T89" fmla="*/ 18 h 158"/>
                <a:gd name="T90" fmla="*/ 39 w 162"/>
                <a:gd name="T91" fmla="*/ 6 h 158"/>
                <a:gd name="T92" fmla="*/ 33 w 162"/>
                <a:gd name="T93" fmla="*/ 0 h 158"/>
                <a:gd name="T94" fmla="*/ 19 w 162"/>
                <a:gd name="T95" fmla="*/ 8 h 158"/>
                <a:gd name="T96" fmla="*/ 12 w 162"/>
                <a:gd name="T97" fmla="*/ 8 h 158"/>
                <a:gd name="T98" fmla="*/ 0 w 162"/>
                <a:gd name="T99" fmla="*/ 23 h 158"/>
                <a:gd name="T100" fmla="*/ 0 w 162"/>
                <a:gd name="T101" fmla="*/ 35 h 158"/>
                <a:gd name="T102" fmla="*/ 8 w 162"/>
                <a:gd name="T103" fmla="*/ 43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2" h="158">
                  <a:moveTo>
                    <a:pt x="8" y="43"/>
                  </a:moveTo>
                  <a:lnTo>
                    <a:pt x="8" y="43"/>
                  </a:lnTo>
                  <a:lnTo>
                    <a:pt x="8" y="48"/>
                  </a:lnTo>
                  <a:lnTo>
                    <a:pt x="8" y="50"/>
                  </a:lnTo>
                  <a:lnTo>
                    <a:pt x="14" y="50"/>
                  </a:lnTo>
                  <a:lnTo>
                    <a:pt x="21" y="50"/>
                  </a:lnTo>
                  <a:lnTo>
                    <a:pt x="23" y="48"/>
                  </a:lnTo>
                  <a:lnTo>
                    <a:pt x="23" y="56"/>
                  </a:lnTo>
                  <a:lnTo>
                    <a:pt x="23" y="62"/>
                  </a:lnTo>
                  <a:lnTo>
                    <a:pt x="23" y="62"/>
                  </a:lnTo>
                  <a:lnTo>
                    <a:pt x="29" y="62"/>
                  </a:lnTo>
                  <a:lnTo>
                    <a:pt x="37" y="62"/>
                  </a:lnTo>
                  <a:lnTo>
                    <a:pt x="37" y="62"/>
                  </a:lnTo>
                  <a:lnTo>
                    <a:pt x="37" y="68"/>
                  </a:lnTo>
                  <a:lnTo>
                    <a:pt x="37" y="68"/>
                  </a:lnTo>
                  <a:lnTo>
                    <a:pt x="45" y="81"/>
                  </a:lnTo>
                  <a:lnTo>
                    <a:pt x="52" y="81"/>
                  </a:lnTo>
                  <a:lnTo>
                    <a:pt x="58" y="81"/>
                  </a:lnTo>
                  <a:lnTo>
                    <a:pt x="64" y="81"/>
                  </a:lnTo>
                  <a:lnTo>
                    <a:pt x="66" y="81"/>
                  </a:lnTo>
                  <a:lnTo>
                    <a:pt x="66" y="93"/>
                  </a:lnTo>
                  <a:lnTo>
                    <a:pt x="66" y="101"/>
                  </a:lnTo>
                  <a:lnTo>
                    <a:pt x="60" y="108"/>
                  </a:lnTo>
                  <a:lnTo>
                    <a:pt x="60" y="108"/>
                  </a:lnTo>
                  <a:lnTo>
                    <a:pt x="68" y="114"/>
                  </a:lnTo>
                  <a:lnTo>
                    <a:pt x="75" y="114"/>
                  </a:lnTo>
                  <a:lnTo>
                    <a:pt x="81" y="114"/>
                  </a:lnTo>
                  <a:lnTo>
                    <a:pt x="81" y="106"/>
                  </a:lnTo>
                  <a:lnTo>
                    <a:pt x="89" y="106"/>
                  </a:lnTo>
                  <a:lnTo>
                    <a:pt x="89" y="112"/>
                  </a:lnTo>
                  <a:lnTo>
                    <a:pt x="95" y="118"/>
                  </a:lnTo>
                  <a:lnTo>
                    <a:pt x="95" y="118"/>
                  </a:lnTo>
                  <a:lnTo>
                    <a:pt x="97" y="124"/>
                  </a:lnTo>
                  <a:lnTo>
                    <a:pt x="97" y="126"/>
                  </a:lnTo>
                  <a:lnTo>
                    <a:pt x="104" y="133"/>
                  </a:lnTo>
                  <a:lnTo>
                    <a:pt x="104" y="133"/>
                  </a:lnTo>
                  <a:lnTo>
                    <a:pt x="104" y="137"/>
                  </a:lnTo>
                  <a:lnTo>
                    <a:pt x="104" y="139"/>
                  </a:lnTo>
                  <a:lnTo>
                    <a:pt x="110" y="139"/>
                  </a:lnTo>
                  <a:lnTo>
                    <a:pt x="118" y="145"/>
                  </a:lnTo>
                  <a:lnTo>
                    <a:pt x="126" y="151"/>
                  </a:lnTo>
                  <a:lnTo>
                    <a:pt x="126" y="158"/>
                  </a:lnTo>
                  <a:lnTo>
                    <a:pt x="133" y="151"/>
                  </a:lnTo>
                  <a:lnTo>
                    <a:pt x="139" y="149"/>
                  </a:lnTo>
                  <a:lnTo>
                    <a:pt x="141" y="149"/>
                  </a:lnTo>
                  <a:lnTo>
                    <a:pt x="141" y="149"/>
                  </a:lnTo>
                  <a:lnTo>
                    <a:pt x="143" y="137"/>
                  </a:lnTo>
                  <a:lnTo>
                    <a:pt x="139" y="131"/>
                  </a:lnTo>
                  <a:lnTo>
                    <a:pt x="137" y="122"/>
                  </a:lnTo>
                  <a:lnTo>
                    <a:pt x="137" y="116"/>
                  </a:lnTo>
                  <a:lnTo>
                    <a:pt x="143" y="110"/>
                  </a:lnTo>
                  <a:lnTo>
                    <a:pt x="149" y="101"/>
                  </a:lnTo>
                  <a:lnTo>
                    <a:pt x="149" y="101"/>
                  </a:lnTo>
                  <a:lnTo>
                    <a:pt x="149" y="101"/>
                  </a:lnTo>
                  <a:lnTo>
                    <a:pt x="155" y="101"/>
                  </a:lnTo>
                  <a:lnTo>
                    <a:pt x="155" y="97"/>
                  </a:lnTo>
                  <a:lnTo>
                    <a:pt x="155" y="93"/>
                  </a:lnTo>
                  <a:lnTo>
                    <a:pt x="155" y="93"/>
                  </a:lnTo>
                  <a:lnTo>
                    <a:pt x="155" y="87"/>
                  </a:lnTo>
                  <a:lnTo>
                    <a:pt x="155" y="87"/>
                  </a:lnTo>
                  <a:lnTo>
                    <a:pt x="162" y="87"/>
                  </a:lnTo>
                  <a:lnTo>
                    <a:pt x="162" y="87"/>
                  </a:lnTo>
                  <a:lnTo>
                    <a:pt x="162" y="81"/>
                  </a:lnTo>
                  <a:lnTo>
                    <a:pt x="162" y="72"/>
                  </a:lnTo>
                  <a:lnTo>
                    <a:pt x="153" y="74"/>
                  </a:lnTo>
                  <a:lnTo>
                    <a:pt x="155" y="72"/>
                  </a:lnTo>
                  <a:lnTo>
                    <a:pt x="160" y="60"/>
                  </a:lnTo>
                  <a:lnTo>
                    <a:pt x="160" y="58"/>
                  </a:lnTo>
                  <a:lnTo>
                    <a:pt x="160" y="52"/>
                  </a:lnTo>
                  <a:lnTo>
                    <a:pt x="160" y="45"/>
                  </a:lnTo>
                  <a:lnTo>
                    <a:pt x="160" y="39"/>
                  </a:lnTo>
                  <a:lnTo>
                    <a:pt x="158" y="39"/>
                  </a:lnTo>
                  <a:lnTo>
                    <a:pt x="158" y="33"/>
                  </a:lnTo>
                  <a:lnTo>
                    <a:pt x="143" y="21"/>
                  </a:lnTo>
                  <a:lnTo>
                    <a:pt x="135" y="14"/>
                  </a:lnTo>
                  <a:lnTo>
                    <a:pt x="128" y="8"/>
                  </a:lnTo>
                  <a:lnTo>
                    <a:pt x="122" y="8"/>
                  </a:lnTo>
                  <a:lnTo>
                    <a:pt x="116" y="14"/>
                  </a:lnTo>
                  <a:lnTo>
                    <a:pt x="116" y="14"/>
                  </a:lnTo>
                  <a:lnTo>
                    <a:pt x="116" y="14"/>
                  </a:lnTo>
                  <a:lnTo>
                    <a:pt x="108" y="16"/>
                  </a:lnTo>
                  <a:lnTo>
                    <a:pt x="108" y="8"/>
                  </a:lnTo>
                  <a:lnTo>
                    <a:pt x="87" y="4"/>
                  </a:lnTo>
                  <a:lnTo>
                    <a:pt x="87" y="4"/>
                  </a:lnTo>
                  <a:lnTo>
                    <a:pt x="81" y="4"/>
                  </a:lnTo>
                  <a:lnTo>
                    <a:pt x="75" y="10"/>
                  </a:lnTo>
                  <a:lnTo>
                    <a:pt x="75" y="18"/>
                  </a:lnTo>
                  <a:lnTo>
                    <a:pt x="62" y="18"/>
                  </a:lnTo>
                  <a:lnTo>
                    <a:pt x="54" y="18"/>
                  </a:lnTo>
                  <a:lnTo>
                    <a:pt x="48" y="18"/>
                  </a:lnTo>
                  <a:lnTo>
                    <a:pt x="48" y="12"/>
                  </a:lnTo>
                  <a:lnTo>
                    <a:pt x="39" y="6"/>
                  </a:lnTo>
                  <a:lnTo>
                    <a:pt x="33" y="6"/>
                  </a:lnTo>
                  <a:lnTo>
                    <a:pt x="33" y="0"/>
                  </a:lnTo>
                  <a:lnTo>
                    <a:pt x="25" y="0"/>
                  </a:lnTo>
                  <a:lnTo>
                    <a:pt x="19" y="8"/>
                  </a:lnTo>
                  <a:lnTo>
                    <a:pt x="12" y="2"/>
                  </a:lnTo>
                  <a:lnTo>
                    <a:pt x="12" y="8"/>
                  </a:lnTo>
                  <a:lnTo>
                    <a:pt x="0" y="16"/>
                  </a:lnTo>
                  <a:lnTo>
                    <a:pt x="0" y="23"/>
                  </a:lnTo>
                  <a:lnTo>
                    <a:pt x="0" y="31"/>
                  </a:lnTo>
                  <a:lnTo>
                    <a:pt x="0" y="35"/>
                  </a:lnTo>
                  <a:lnTo>
                    <a:pt x="0" y="37"/>
                  </a:lnTo>
                  <a:lnTo>
                    <a:pt x="8" y="43"/>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1" name="Freeform 77">
              <a:extLst>
                <a:ext uri="{FF2B5EF4-FFF2-40B4-BE49-F238E27FC236}">
                  <a16:creationId xmlns:a16="http://schemas.microsoft.com/office/drawing/2014/main" id="{18DF73B9-6CBA-2E40-B7A2-4E3CA3E35B33}"/>
                </a:ext>
              </a:extLst>
            </p:cNvPr>
            <p:cNvSpPr>
              <a:spLocks/>
            </p:cNvSpPr>
            <p:nvPr/>
          </p:nvSpPr>
          <p:spPr bwMode="auto">
            <a:xfrm>
              <a:off x="5152605" y="4682095"/>
              <a:ext cx="54751" cy="79907"/>
            </a:xfrm>
            <a:custGeom>
              <a:avLst/>
              <a:gdLst>
                <a:gd name="T0" fmla="*/ 37 w 37"/>
                <a:gd name="T1" fmla="*/ 54 h 54"/>
                <a:gd name="T2" fmla="*/ 37 w 37"/>
                <a:gd name="T3" fmla="*/ 46 h 54"/>
                <a:gd name="T4" fmla="*/ 37 w 37"/>
                <a:gd name="T5" fmla="*/ 46 h 54"/>
                <a:gd name="T6" fmla="*/ 35 w 37"/>
                <a:gd name="T7" fmla="*/ 40 h 54"/>
                <a:gd name="T8" fmla="*/ 35 w 37"/>
                <a:gd name="T9" fmla="*/ 34 h 54"/>
                <a:gd name="T10" fmla="*/ 35 w 37"/>
                <a:gd name="T11" fmla="*/ 34 h 54"/>
                <a:gd name="T12" fmla="*/ 35 w 37"/>
                <a:gd name="T13" fmla="*/ 27 h 54"/>
                <a:gd name="T14" fmla="*/ 35 w 37"/>
                <a:gd name="T15" fmla="*/ 25 h 54"/>
                <a:gd name="T16" fmla="*/ 27 w 37"/>
                <a:gd name="T17" fmla="*/ 19 h 54"/>
                <a:gd name="T18" fmla="*/ 21 w 37"/>
                <a:gd name="T19" fmla="*/ 13 h 54"/>
                <a:gd name="T20" fmla="*/ 21 w 37"/>
                <a:gd name="T21" fmla="*/ 13 h 54"/>
                <a:gd name="T22" fmla="*/ 21 w 37"/>
                <a:gd name="T23" fmla="*/ 13 h 54"/>
                <a:gd name="T24" fmla="*/ 21 w 37"/>
                <a:gd name="T25" fmla="*/ 7 h 54"/>
                <a:gd name="T26" fmla="*/ 12 w 37"/>
                <a:gd name="T27" fmla="*/ 0 h 54"/>
                <a:gd name="T28" fmla="*/ 12 w 37"/>
                <a:gd name="T29" fmla="*/ 0 h 54"/>
                <a:gd name="T30" fmla="*/ 6 w 37"/>
                <a:gd name="T31" fmla="*/ 9 h 54"/>
                <a:gd name="T32" fmla="*/ 0 w 37"/>
                <a:gd name="T33" fmla="*/ 15 h 54"/>
                <a:gd name="T34" fmla="*/ 0 w 37"/>
                <a:gd name="T35" fmla="*/ 21 h 54"/>
                <a:gd name="T36" fmla="*/ 2 w 37"/>
                <a:gd name="T37" fmla="*/ 30 h 54"/>
                <a:gd name="T38" fmla="*/ 6 w 37"/>
                <a:gd name="T39" fmla="*/ 36 h 54"/>
                <a:gd name="T40" fmla="*/ 4 w 37"/>
                <a:gd name="T41" fmla="*/ 48 h 54"/>
                <a:gd name="T42" fmla="*/ 4 w 37"/>
                <a:gd name="T43" fmla="*/ 48 h 54"/>
                <a:gd name="T44" fmla="*/ 12 w 37"/>
                <a:gd name="T45" fmla="*/ 50 h 54"/>
                <a:gd name="T46" fmla="*/ 25 w 37"/>
                <a:gd name="T47" fmla="*/ 52 h 54"/>
                <a:gd name="T48" fmla="*/ 31 w 37"/>
                <a:gd name="T49" fmla="*/ 54 h 54"/>
                <a:gd name="T50" fmla="*/ 31 w 37"/>
                <a:gd name="T51" fmla="*/ 54 h 54"/>
                <a:gd name="T52" fmla="*/ 37 w 37"/>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4">
                  <a:moveTo>
                    <a:pt x="37" y="54"/>
                  </a:moveTo>
                  <a:lnTo>
                    <a:pt x="37" y="46"/>
                  </a:lnTo>
                  <a:lnTo>
                    <a:pt x="37" y="46"/>
                  </a:lnTo>
                  <a:lnTo>
                    <a:pt x="35" y="40"/>
                  </a:lnTo>
                  <a:lnTo>
                    <a:pt x="35" y="34"/>
                  </a:lnTo>
                  <a:lnTo>
                    <a:pt x="35" y="34"/>
                  </a:lnTo>
                  <a:lnTo>
                    <a:pt x="35" y="27"/>
                  </a:lnTo>
                  <a:lnTo>
                    <a:pt x="35" y="25"/>
                  </a:lnTo>
                  <a:lnTo>
                    <a:pt x="27" y="19"/>
                  </a:lnTo>
                  <a:lnTo>
                    <a:pt x="21" y="13"/>
                  </a:lnTo>
                  <a:lnTo>
                    <a:pt x="21" y="13"/>
                  </a:lnTo>
                  <a:lnTo>
                    <a:pt x="21" y="13"/>
                  </a:lnTo>
                  <a:lnTo>
                    <a:pt x="21" y="7"/>
                  </a:lnTo>
                  <a:lnTo>
                    <a:pt x="12" y="0"/>
                  </a:lnTo>
                  <a:lnTo>
                    <a:pt x="12" y="0"/>
                  </a:lnTo>
                  <a:lnTo>
                    <a:pt x="6" y="9"/>
                  </a:lnTo>
                  <a:lnTo>
                    <a:pt x="0" y="15"/>
                  </a:lnTo>
                  <a:lnTo>
                    <a:pt x="0" y="21"/>
                  </a:lnTo>
                  <a:lnTo>
                    <a:pt x="2" y="30"/>
                  </a:lnTo>
                  <a:lnTo>
                    <a:pt x="6" y="36"/>
                  </a:lnTo>
                  <a:lnTo>
                    <a:pt x="4" y="48"/>
                  </a:lnTo>
                  <a:lnTo>
                    <a:pt x="4" y="48"/>
                  </a:lnTo>
                  <a:lnTo>
                    <a:pt x="12" y="50"/>
                  </a:lnTo>
                  <a:lnTo>
                    <a:pt x="25" y="52"/>
                  </a:lnTo>
                  <a:lnTo>
                    <a:pt x="31" y="54"/>
                  </a:lnTo>
                  <a:lnTo>
                    <a:pt x="31" y="54"/>
                  </a:lnTo>
                  <a:lnTo>
                    <a:pt x="37" y="5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2" name="Freeform 78">
              <a:extLst>
                <a:ext uri="{FF2B5EF4-FFF2-40B4-BE49-F238E27FC236}">
                  <a16:creationId xmlns:a16="http://schemas.microsoft.com/office/drawing/2014/main" id="{E0EAC682-E0E3-D644-9BBA-888138F91F63}"/>
                </a:ext>
              </a:extLst>
            </p:cNvPr>
            <p:cNvSpPr>
              <a:spLocks/>
            </p:cNvSpPr>
            <p:nvPr/>
          </p:nvSpPr>
          <p:spPr bwMode="auto">
            <a:xfrm>
              <a:off x="5053462" y="4329915"/>
              <a:ext cx="267835" cy="260435"/>
            </a:xfrm>
            <a:custGeom>
              <a:avLst/>
              <a:gdLst>
                <a:gd name="T0" fmla="*/ 38 w 181"/>
                <a:gd name="T1" fmla="*/ 153 h 176"/>
                <a:gd name="T2" fmla="*/ 46 w 181"/>
                <a:gd name="T3" fmla="*/ 151 h 176"/>
                <a:gd name="T4" fmla="*/ 52 w 181"/>
                <a:gd name="T5" fmla="*/ 145 h 176"/>
                <a:gd name="T6" fmla="*/ 65 w 181"/>
                <a:gd name="T7" fmla="*/ 151 h 176"/>
                <a:gd name="T8" fmla="*/ 88 w 181"/>
                <a:gd name="T9" fmla="*/ 170 h 176"/>
                <a:gd name="T10" fmla="*/ 90 w 181"/>
                <a:gd name="T11" fmla="*/ 176 h 176"/>
                <a:gd name="T12" fmla="*/ 102 w 181"/>
                <a:gd name="T13" fmla="*/ 170 h 176"/>
                <a:gd name="T14" fmla="*/ 100 w 181"/>
                <a:gd name="T15" fmla="*/ 162 h 176"/>
                <a:gd name="T16" fmla="*/ 100 w 181"/>
                <a:gd name="T17" fmla="*/ 141 h 176"/>
                <a:gd name="T18" fmla="*/ 100 w 181"/>
                <a:gd name="T19" fmla="*/ 135 h 176"/>
                <a:gd name="T20" fmla="*/ 133 w 181"/>
                <a:gd name="T21" fmla="*/ 118 h 176"/>
                <a:gd name="T22" fmla="*/ 148 w 181"/>
                <a:gd name="T23" fmla="*/ 124 h 176"/>
                <a:gd name="T24" fmla="*/ 160 w 181"/>
                <a:gd name="T25" fmla="*/ 122 h 176"/>
                <a:gd name="T26" fmla="*/ 166 w 181"/>
                <a:gd name="T27" fmla="*/ 122 h 176"/>
                <a:gd name="T28" fmla="*/ 170 w 181"/>
                <a:gd name="T29" fmla="*/ 95 h 176"/>
                <a:gd name="T30" fmla="*/ 166 w 181"/>
                <a:gd name="T31" fmla="*/ 89 h 176"/>
                <a:gd name="T32" fmla="*/ 170 w 181"/>
                <a:gd name="T33" fmla="*/ 81 h 176"/>
                <a:gd name="T34" fmla="*/ 168 w 181"/>
                <a:gd name="T35" fmla="*/ 62 h 176"/>
                <a:gd name="T36" fmla="*/ 168 w 181"/>
                <a:gd name="T37" fmla="*/ 54 h 176"/>
                <a:gd name="T38" fmla="*/ 177 w 181"/>
                <a:gd name="T39" fmla="*/ 52 h 176"/>
                <a:gd name="T40" fmla="*/ 175 w 181"/>
                <a:gd name="T41" fmla="*/ 39 h 176"/>
                <a:gd name="T42" fmla="*/ 175 w 181"/>
                <a:gd name="T43" fmla="*/ 33 h 176"/>
                <a:gd name="T44" fmla="*/ 181 w 181"/>
                <a:gd name="T45" fmla="*/ 27 h 176"/>
                <a:gd name="T46" fmla="*/ 166 w 181"/>
                <a:gd name="T47" fmla="*/ 27 h 176"/>
                <a:gd name="T48" fmla="*/ 158 w 181"/>
                <a:gd name="T49" fmla="*/ 0 h 176"/>
                <a:gd name="T50" fmla="*/ 144 w 181"/>
                <a:gd name="T51" fmla="*/ 2 h 176"/>
                <a:gd name="T52" fmla="*/ 125 w 181"/>
                <a:gd name="T53" fmla="*/ 16 h 176"/>
                <a:gd name="T54" fmla="*/ 125 w 181"/>
                <a:gd name="T55" fmla="*/ 2 h 176"/>
                <a:gd name="T56" fmla="*/ 110 w 181"/>
                <a:gd name="T57" fmla="*/ 10 h 176"/>
                <a:gd name="T58" fmla="*/ 90 w 181"/>
                <a:gd name="T59" fmla="*/ 18 h 176"/>
                <a:gd name="T60" fmla="*/ 85 w 181"/>
                <a:gd name="T61" fmla="*/ 33 h 176"/>
                <a:gd name="T62" fmla="*/ 85 w 181"/>
                <a:gd name="T63" fmla="*/ 45 h 176"/>
                <a:gd name="T64" fmla="*/ 88 w 181"/>
                <a:gd name="T65" fmla="*/ 66 h 176"/>
                <a:gd name="T66" fmla="*/ 67 w 181"/>
                <a:gd name="T67" fmla="*/ 83 h 176"/>
                <a:gd name="T68" fmla="*/ 61 w 181"/>
                <a:gd name="T69" fmla="*/ 68 h 176"/>
                <a:gd name="T70" fmla="*/ 58 w 181"/>
                <a:gd name="T71" fmla="*/ 62 h 176"/>
                <a:gd name="T72" fmla="*/ 73 w 181"/>
                <a:gd name="T73" fmla="*/ 47 h 176"/>
                <a:gd name="T74" fmla="*/ 65 w 181"/>
                <a:gd name="T75" fmla="*/ 35 h 176"/>
                <a:gd name="T76" fmla="*/ 44 w 181"/>
                <a:gd name="T77" fmla="*/ 50 h 176"/>
                <a:gd name="T78" fmla="*/ 40 w 181"/>
                <a:gd name="T79" fmla="*/ 70 h 176"/>
                <a:gd name="T80" fmla="*/ 34 w 181"/>
                <a:gd name="T81" fmla="*/ 77 h 176"/>
                <a:gd name="T82" fmla="*/ 27 w 181"/>
                <a:gd name="T83" fmla="*/ 91 h 176"/>
                <a:gd name="T84" fmla="*/ 15 w 181"/>
                <a:gd name="T85" fmla="*/ 106 h 176"/>
                <a:gd name="T86" fmla="*/ 21 w 181"/>
                <a:gd name="T87" fmla="*/ 112 h 176"/>
                <a:gd name="T88" fmla="*/ 9 w 181"/>
                <a:gd name="T89" fmla="*/ 108 h 176"/>
                <a:gd name="T90" fmla="*/ 0 w 181"/>
                <a:gd name="T91" fmla="*/ 114 h 176"/>
                <a:gd name="T92" fmla="*/ 2 w 181"/>
                <a:gd name="T93" fmla="*/ 135 h 176"/>
                <a:gd name="T94" fmla="*/ 17 w 181"/>
                <a:gd name="T95" fmla="*/ 141 h 176"/>
                <a:gd name="T96" fmla="*/ 38 w 181"/>
                <a:gd name="T97" fmla="*/ 14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1" h="176">
                  <a:moveTo>
                    <a:pt x="38" y="145"/>
                  </a:moveTo>
                  <a:lnTo>
                    <a:pt x="38" y="153"/>
                  </a:lnTo>
                  <a:lnTo>
                    <a:pt x="46" y="151"/>
                  </a:lnTo>
                  <a:lnTo>
                    <a:pt x="46" y="151"/>
                  </a:lnTo>
                  <a:lnTo>
                    <a:pt x="52" y="145"/>
                  </a:lnTo>
                  <a:lnTo>
                    <a:pt x="52" y="145"/>
                  </a:lnTo>
                  <a:lnTo>
                    <a:pt x="58" y="145"/>
                  </a:lnTo>
                  <a:lnTo>
                    <a:pt x="65" y="151"/>
                  </a:lnTo>
                  <a:lnTo>
                    <a:pt x="73" y="158"/>
                  </a:lnTo>
                  <a:lnTo>
                    <a:pt x="88" y="170"/>
                  </a:lnTo>
                  <a:lnTo>
                    <a:pt x="88" y="176"/>
                  </a:lnTo>
                  <a:lnTo>
                    <a:pt x="90" y="176"/>
                  </a:lnTo>
                  <a:lnTo>
                    <a:pt x="90" y="176"/>
                  </a:lnTo>
                  <a:lnTo>
                    <a:pt x="102" y="170"/>
                  </a:lnTo>
                  <a:lnTo>
                    <a:pt x="102" y="168"/>
                  </a:lnTo>
                  <a:lnTo>
                    <a:pt x="100" y="162"/>
                  </a:lnTo>
                  <a:lnTo>
                    <a:pt x="100" y="149"/>
                  </a:lnTo>
                  <a:lnTo>
                    <a:pt x="100" y="141"/>
                  </a:lnTo>
                  <a:lnTo>
                    <a:pt x="98" y="135"/>
                  </a:lnTo>
                  <a:lnTo>
                    <a:pt x="100" y="135"/>
                  </a:lnTo>
                  <a:lnTo>
                    <a:pt x="112" y="126"/>
                  </a:lnTo>
                  <a:lnTo>
                    <a:pt x="133" y="118"/>
                  </a:lnTo>
                  <a:lnTo>
                    <a:pt x="139" y="124"/>
                  </a:lnTo>
                  <a:lnTo>
                    <a:pt x="148" y="124"/>
                  </a:lnTo>
                  <a:lnTo>
                    <a:pt x="154" y="124"/>
                  </a:lnTo>
                  <a:lnTo>
                    <a:pt x="160" y="122"/>
                  </a:lnTo>
                  <a:lnTo>
                    <a:pt x="166" y="122"/>
                  </a:lnTo>
                  <a:lnTo>
                    <a:pt x="166" y="122"/>
                  </a:lnTo>
                  <a:lnTo>
                    <a:pt x="173" y="101"/>
                  </a:lnTo>
                  <a:lnTo>
                    <a:pt x="170" y="95"/>
                  </a:lnTo>
                  <a:lnTo>
                    <a:pt x="164" y="89"/>
                  </a:lnTo>
                  <a:lnTo>
                    <a:pt x="166" y="89"/>
                  </a:lnTo>
                  <a:lnTo>
                    <a:pt x="170" y="81"/>
                  </a:lnTo>
                  <a:lnTo>
                    <a:pt x="170" y="81"/>
                  </a:lnTo>
                  <a:lnTo>
                    <a:pt x="170" y="74"/>
                  </a:lnTo>
                  <a:lnTo>
                    <a:pt x="168" y="62"/>
                  </a:lnTo>
                  <a:lnTo>
                    <a:pt x="168" y="54"/>
                  </a:lnTo>
                  <a:lnTo>
                    <a:pt x="168" y="54"/>
                  </a:lnTo>
                  <a:lnTo>
                    <a:pt x="177" y="54"/>
                  </a:lnTo>
                  <a:lnTo>
                    <a:pt x="177" y="52"/>
                  </a:lnTo>
                  <a:lnTo>
                    <a:pt x="175" y="47"/>
                  </a:lnTo>
                  <a:lnTo>
                    <a:pt x="175" y="39"/>
                  </a:lnTo>
                  <a:lnTo>
                    <a:pt x="175" y="33"/>
                  </a:lnTo>
                  <a:lnTo>
                    <a:pt x="175" y="33"/>
                  </a:lnTo>
                  <a:lnTo>
                    <a:pt x="181" y="27"/>
                  </a:lnTo>
                  <a:lnTo>
                    <a:pt x="181" y="27"/>
                  </a:lnTo>
                  <a:lnTo>
                    <a:pt x="173" y="20"/>
                  </a:lnTo>
                  <a:lnTo>
                    <a:pt x="166" y="27"/>
                  </a:lnTo>
                  <a:lnTo>
                    <a:pt x="160" y="27"/>
                  </a:lnTo>
                  <a:lnTo>
                    <a:pt x="158" y="0"/>
                  </a:lnTo>
                  <a:lnTo>
                    <a:pt x="152" y="0"/>
                  </a:lnTo>
                  <a:lnTo>
                    <a:pt x="144" y="2"/>
                  </a:lnTo>
                  <a:lnTo>
                    <a:pt x="139" y="8"/>
                  </a:lnTo>
                  <a:lnTo>
                    <a:pt x="125" y="16"/>
                  </a:lnTo>
                  <a:lnTo>
                    <a:pt x="125" y="10"/>
                  </a:lnTo>
                  <a:lnTo>
                    <a:pt x="125" y="2"/>
                  </a:lnTo>
                  <a:lnTo>
                    <a:pt x="117" y="10"/>
                  </a:lnTo>
                  <a:lnTo>
                    <a:pt x="110" y="10"/>
                  </a:lnTo>
                  <a:lnTo>
                    <a:pt x="104" y="12"/>
                  </a:lnTo>
                  <a:lnTo>
                    <a:pt x="90" y="18"/>
                  </a:lnTo>
                  <a:lnTo>
                    <a:pt x="83" y="27"/>
                  </a:lnTo>
                  <a:lnTo>
                    <a:pt x="85" y="33"/>
                  </a:lnTo>
                  <a:lnTo>
                    <a:pt x="85" y="39"/>
                  </a:lnTo>
                  <a:lnTo>
                    <a:pt x="85" y="45"/>
                  </a:lnTo>
                  <a:lnTo>
                    <a:pt x="85" y="54"/>
                  </a:lnTo>
                  <a:lnTo>
                    <a:pt x="88" y="66"/>
                  </a:lnTo>
                  <a:lnTo>
                    <a:pt x="75" y="81"/>
                  </a:lnTo>
                  <a:lnTo>
                    <a:pt x="67" y="83"/>
                  </a:lnTo>
                  <a:lnTo>
                    <a:pt x="61" y="83"/>
                  </a:lnTo>
                  <a:lnTo>
                    <a:pt x="61" y="68"/>
                  </a:lnTo>
                  <a:lnTo>
                    <a:pt x="67" y="62"/>
                  </a:lnTo>
                  <a:lnTo>
                    <a:pt x="58" y="62"/>
                  </a:lnTo>
                  <a:lnTo>
                    <a:pt x="67" y="56"/>
                  </a:lnTo>
                  <a:lnTo>
                    <a:pt x="73" y="47"/>
                  </a:lnTo>
                  <a:lnTo>
                    <a:pt x="71" y="41"/>
                  </a:lnTo>
                  <a:lnTo>
                    <a:pt x="65" y="35"/>
                  </a:lnTo>
                  <a:lnTo>
                    <a:pt x="50" y="35"/>
                  </a:lnTo>
                  <a:lnTo>
                    <a:pt x="44" y="50"/>
                  </a:lnTo>
                  <a:lnTo>
                    <a:pt x="46" y="62"/>
                  </a:lnTo>
                  <a:lnTo>
                    <a:pt x="40" y="70"/>
                  </a:lnTo>
                  <a:lnTo>
                    <a:pt x="40" y="77"/>
                  </a:lnTo>
                  <a:lnTo>
                    <a:pt x="34" y="77"/>
                  </a:lnTo>
                  <a:lnTo>
                    <a:pt x="34" y="85"/>
                  </a:lnTo>
                  <a:lnTo>
                    <a:pt x="27" y="91"/>
                  </a:lnTo>
                  <a:lnTo>
                    <a:pt x="13" y="93"/>
                  </a:lnTo>
                  <a:lnTo>
                    <a:pt x="15" y="106"/>
                  </a:lnTo>
                  <a:lnTo>
                    <a:pt x="21" y="106"/>
                  </a:lnTo>
                  <a:lnTo>
                    <a:pt x="21" y="112"/>
                  </a:lnTo>
                  <a:lnTo>
                    <a:pt x="9" y="120"/>
                  </a:lnTo>
                  <a:lnTo>
                    <a:pt x="9" y="108"/>
                  </a:lnTo>
                  <a:lnTo>
                    <a:pt x="0" y="108"/>
                  </a:lnTo>
                  <a:lnTo>
                    <a:pt x="0" y="114"/>
                  </a:lnTo>
                  <a:lnTo>
                    <a:pt x="2" y="120"/>
                  </a:lnTo>
                  <a:lnTo>
                    <a:pt x="2" y="135"/>
                  </a:lnTo>
                  <a:lnTo>
                    <a:pt x="11" y="135"/>
                  </a:lnTo>
                  <a:lnTo>
                    <a:pt x="17" y="141"/>
                  </a:lnTo>
                  <a:lnTo>
                    <a:pt x="17" y="141"/>
                  </a:lnTo>
                  <a:lnTo>
                    <a:pt x="38" y="14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3" name="Freeform 79">
              <a:extLst>
                <a:ext uri="{FF2B5EF4-FFF2-40B4-BE49-F238E27FC236}">
                  <a16:creationId xmlns:a16="http://schemas.microsoft.com/office/drawing/2014/main" id="{750E7ABE-9884-E544-836B-9842B7DCAD93}"/>
                </a:ext>
              </a:extLst>
            </p:cNvPr>
            <p:cNvSpPr>
              <a:spLocks/>
            </p:cNvSpPr>
            <p:nvPr/>
          </p:nvSpPr>
          <p:spPr bwMode="auto">
            <a:xfrm>
              <a:off x="5427838" y="3878593"/>
              <a:ext cx="156854" cy="109501"/>
            </a:xfrm>
            <a:custGeom>
              <a:avLst/>
              <a:gdLst>
                <a:gd name="T0" fmla="*/ 42 w 106"/>
                <a:gd name="T1" fmla="*/ 45 h 74"/>
                <a:gd name="T2" fmla="*/ 34 w 106"/>
                <a:gd name="T3" fmla="*/ 45 h 74"/>
                <a:gd name="T4" fmla="*/ 15 w 106"/>
                <a:gd name="T5" fmla="*/ 47 h 74"/>
                <a:gd name="T6" fmla="*/ 7 w 106"/>
                <a:gd name="T7" fmla="*/ 47 h 74"/>
                <a:gd name="T8" fmla="*/ 0 w 106"/>
                <a:gd name="T9" fmla="*/ 56 h 74"/>
                <a:gd name="T10" fmla="*/ 0 w 106"/>
                <a:gd name="T11" fmla="*/ 62 h 74"/>
                <a:gd name="T12" fmla="*/ 9 w 106"/>
                <a:gd name="T13" fmla="*/ 74 h 74"/>
                <a:gd name="T14" fmla="*/ 9 w 106"/>
                <a:gd name="T15" fmla="*/ 68 h 74"/>
                <a:gd name="T16" fmla="*/ 9 w 106"/>
                <a:gd name="T17" fmla="*/ 62 h 74"/>
                <a:gd name="T18" fmla="*/ 15 w 106"/>
                <a:gd name="T19" fmla="*/ 54 h 74"/>
                <a:gd name="T20" fmla="*/ 21 w 106"/>
                <a:gd name="T21" fmla="*/ 54 h 74"/>
                <a:gd name="T22" fmla="*/ 27 w 106"/>
                <a:gd name="T23" fmla="*/ 54 h 74"/>
                <a:gd name="T24" fmla="*/ 34 w 106"/>
                <a:gd name="T25" fmla="*/ 54 h 74"/>
                <a:gd name="T26" fmla="*/ 42 w 106"/>
                <a:gd name="T27" fmla="*/ 51 h 74"/>
                <a:gd name="T28" fmla="*/ 48 w 106"/>
                <a:gd name="T29" fmla="*/ 51 h 74"/>
                <a:gd name="T30" fmla="*/ 54 w 106"/>
                <a:gd name="T31" fmla="*/ 45 h 74"/>
                <a:gd name="T32" fmla="*/ 63 w 106"/>
                <a:gd name="T33" fmla="*/ 43 h 74"/>
                <a:gd name="T34" fmla="*/ 75 w 106"/>
                <a:gd name="T35" fmla="*/ 43 h 74"/>
                <a:gd name="T36" fmla="*/ 83 w 106"/>
                <a:gd name="T37" fmla="*/ 49 h 74"/>
                <a:gd name="T38" fmla="*/ 90 w 106"/>
                <a:gd name="T39" fmla="*/ 56 h 74"/>
                <a:gd name="T40" fmla="*/ 90 w 106"/>
                <a:gd name="T41" fmla="*/ 49 h 74"/>
                <a:gd name="T42" fmla="*/ 96 w 106"/>
                <a:gd name="T43" fmla="*/ 41 h 74"/>
                <a:gd name="T44" fmla="*/ 102 w 106"/>
                <a:gd name="T45" fmla="*/ 35 h 74"/>
                <a:gd name="T46" fmla="*/ 102 w 106"/>
                <a:gd name="T47" fmla="*/ 20 h 74"/>
                <a:gd name="T48" fmla="*/ 94 w 106"/>
                <a:gd name="T49" fmla="*/ 22 h 74"/>
                <a:gd name="T50" fmla="*/ 94 w 106"/>
                <a:gd name="T51" fmla="*/ 14 h 74"/>
                <a:gd name="T52" fmla="*/ 100 w 106"/>
                <a:gd name="T53" fmla="*/ 8 h 74"/>
                <a:gd name="T54" fmla="*/ 106 w 106"/>
                <a:gd name="T55" fmla="*/ 0 h 74"/>
                <a:gd name="T56" fmla="*/ 100 w 106"/>
                <a:gd name="T57" fmla="*/ 0 h 74"/>
                <a:gd name="T58" fmla="*/ 94 w 106"/>
                <a:gd name="T59" fmla="*/ 8 h 74"/>
                <a:gd name="T60" fmla="*/ 88 w 106"/>
                <a:gd name="T61" fmla="*/ 8 h 74"/>
                <a:gd name="T62" fmla="*/ 79 w 106"/>
                <a:gd name="T63" fmla="*/ 8 h 74"/>
                <a:gd name="T64" fmla="*/ 73 w 106"/>
                <a:gd name="T65" fmla="*/ 16 h 74"/>
                <a:gd name="T66" fmla="*/ 67 w 106"/>
                <a:gd name="T67" fmla="*/ 16 h 74"/>
                <a:gd name="T68" fmla="*/ 61 w 106"/>
                <a:gd name="T69" fmla="*/ 24 h 74"/>
                <a:gd name="T70" fmla="*/ 54 w 106"/>
                <a:gd name="T71" fmla="*/ 31 h 74"/>
                <a:gd name="T72" fmla="*/ 54 w 106"/>
                <a:gd name="T73" fmla="*/ 39 h 74"/>
                <a:gd name="T74" fmla="*/ 48 w 106"/>
                <a:gd name="T75" fmla="*/ 45 h 74"/>
                <a:gd name="T76" fmla="*/ 42 w 106"/>
                <a:gd name="T7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6" h="74">
                  <a:moveTo>
                    <a:pt x="42" y="45"/>
                  </a:moveTo>
                  <a:lnTo>
                    <a:pt x="34" y="45"/>
                  </a:lnTo>
                  <a:lnTo>
                    <a:pt x="15" y="47"/>
                  </a:lnTo>
                  <a:lnTo>
                    <a:pt x="7" y="47"/>
                  </a:lnTo>
                  <a:lnTo>
                    <a:pt x="0" y="56"/>
                  </a:lnTo>
                  <a:lnTo>
                    <a:pt x="0" y="62"/>
                  </a:lnTo>
                  <a:lnTo>
                    <a:pt x="9" y="74"/>
                  </a:lnTo>
                  <a:lnTo>
                    <a:pt x="9" y="68"/>
                  </a:lnTo>
                  <a:lnTo>
                    <a:pt x="9" y="62"/>
                  </a:lnTo>
                  <a:lnTo>
                    <a:pt x="15" y="54"/>
                  </a:lnTo>
                  <a:lnTo>
                    <a:pt x="21" y="54"/>
                  </a:lnTo>
                  <a:lnTo>
                    <a:pt x="27" y="54"/>
                  </a:lnTo>
                  <a:lnTo>
                    <a:pt x="34" y="54"/>
                  </a:lnTo>
                  <a:lnTo>
                    <a:pt x="42" y="51"/>
                  </a:lnTo>
                  <a:lnTo>
                    <a:pt x="48" y="51"/>
                  </a:lnTo>
                  <a:lnTo>
                    <a:pt x="54" y="45"/>
                  </a:lnTo>
                  <a:lnTo>
                    <a:pt x="63" y="43"/>
                  </a:lnTo>
                  <a:lnTo>
                    <a:pt x="75" y="43"/>
                  </a:lnTo>
                  <a:lnTo>
                    <a:pt x="83" y="49"/>
                  </a:lnTo>
                  <a:lnTo>
                    <a:pt x="90" y="56"/>
                  </a:lnTo>
                  <a:lnTo>
                    <a:pt x="90" y="49"/>
                  </a:lnTo>
                  <a:lnTo>
                    <a:pt x="96" y="41"/>
                  </a:lnTo>
                  <a:lnTo>
                    <a:pt x="102" y="35"/>
                  </a:lnTo>
                  <a:lnTo>
                    <a:pt x="102" y="20"/>
                  </a:lnTo>
                  <a:lnTo>
                    <a:pt x="94" y="22"/>
                  </a:lnTo>
                  <a:lnTo>
                    <a:pt x="94" y="14"/>
                  </a:lnTo>
                  <a:lnTo>
                    <a:pt x="100" y="8"/>
                  </a:lnTo>
                  <a:lnTo>
                    <a:pt x="106" y="0"/>
                  </a:lnTo>
                  <a:lnTo>
                    <a:pt x="100" y="0"/>
                  </a:lnTo>
                  <a:lnTo>
                    <a:pt x="94" y="8"/>
                  </a:lnTo>
                  <a:lnTo>
                    <a:pt x="88" y="8"/>
                  </a:lnTo>
                  <a:lnTo>
                    <a:pt x="79" y="8"/>
                  </a:lnTo>
                  <a:lnTo>
                    <a:pt x="73" y="16"/>
                  </a:lnTo>
                  <a:lnTo>
                    <a:pt x="67" y="16"/>
                  </a:lnTo>
                  <a:lnTo>
                    <a:pt x="61" y="24"/>
                  </a:lnTo>
                  <a:lnTo>
                    <a:pt x="54" y="31"/>
                  </a:lnTo>
                  <a:lnTo>
                    <a:pt x="54" y="39"/>
                  </a:lnTo>
                  <a:lnTo>
                    <a:pt x="48" y="45"/>
                  </a:lnTo>
                  <a:lnTo>
                    <a:pt x="42" y="45"/>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4" name="Freeform 80">
              <a:extLst>
                <a:ext uri="{FF2B5EF4-FFF2-40B4-BE49-F238E27FC236}">
                  <a16:creationId xmlns:a16="http://schemas.microsoft.com/office/drawing/2014/main" id="{4BB38721-1B56-D640-9103-CCD48F884557}"/>
                </a:ext>
              </a:extLst>
            </p:cNvPr>
            <p:cNvSpPr>
              <a:spLocks/>
            </p:cNvSpPr>
            <p:nvPr/>
          </p:nvSpPr>
          <p:spPr bwMode="auto">
            <a:xfrm>
              <a:off x="5510704" y="4124231"/>
              <a:ext cx="56230" cy="51792"/>
            </a:xfrm>
            <a:custGeom>
              <a:avLst/>
              <a:gdLst>
                <a:gd name="T0" fmla="*/ 3 w 38"/>
                <a:gd name="T1" fmla="*/ 16 h 35"/>
                <a:gd name="T2" fmla="*/ 3 w 38"/>
                <a:gd name="T3" fmla="*/ 29 h 35"/>
                <a:gd name="T4" fmla="*/ 17 w 38"/>
                <a:gd name="T5" fmla="*/ 29 h 35"/>
                <a:gd name="T6" fmla="*/ 17 w 38"/>
                <a:gd name="T7" fmla="*/ 35 h 35"/>
                <a:gd name="T8" fmla="*/ 30 w 38"/>
                <a:gd name="T9" fmla="*/ 33 h 35"/>
                <a:gd name="T10" fmla="*/ 38 w 38"/>
                <a:gd name="T11" fmla="*/ 33 h 35"/>
                <a:gd name="T12" fmla="*/ 38 w 38"/>
                <a:gd name="T13" fmla="*/ 27 h 35"/>
                <a:gd name="T14" fmla="*/ 36 w 38"/>
                <a:gd name="T15" fmla="*/ 20 h 35"/>
                <a:gd name="T16" fmla="*/ 36 w 38"/>
                <a:gd name="T17" fmla="*/ 12 h 35"/>
                <a:gd name="T18" fmla="*/ 36 w 38"/>
                <a:gd name="T19" fmla="*/ 6 h 35"/>
                <a:gd name="T20" fmla="*/ 30 w 38"/>
                <a:gd name="T21" fmla="*/ 8 h 35"/>
                <a:gd name="T22" fmla="*/ 21 w 38"/>
                <a:gd name="T23" fmla="*/ 0 h 35"/>
                <a:gd name="T24" fmla="*/ 15 w 38"/>
                <a:gd name="T25" fmla="*/ 8 h 35"/>
                <a:gd name="T26" fmla="*/ 9 w 38"/>
                <a:gd name="T27" fmla="*/ 2 h 35"/>
                <a:gd name="T28" fmla="*/ 9 w 38"/>
                <a:gd name="T29" fmla="*/ 8 h 35"/>
                <a:gd name="T30" fmla="*/ 0 w 38"/>
                <a:gd name="T31" fmla="*/ 8 h 35"/>
                <a:gd name="T32" fmla="*/ 3 w 38"/>
                <a:gd name="T33" fmla="*/ 1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35">
                  <a:moveTo>
                    <a:pt x="3" y="16"/>
                  </a:moveTo>
                  <a:lnTo>
                    <a:pt x="3" y="29"/>
                  </a:lnTo>
                  <a:lnTo>
                    <a:pt x="17" y="29"/>
                  </a:lnTo>
                  <a:lnTo>
                    <a:pt x="17" y="35"/>
                  </a:lnTo>
                  <a:lnTo>
                    <a:pt x="30" y="33"/>
                  </a:lnTo>
                  <a:lnTo>
                    <a:pt x="38" y="33"/>
                  </a:lnTo>
                  <a:lnTo>
                    <a:pt x="38" y="27"/>
                  </a:lnTo>
                  <a:lnTo>
                    <a:pt x="36" y="20"/>
                  </a:lnTo>
                  <a:lnTo>
                    <a:pt x="36" y="12"/>
                  </a:lnTo>
                  <a:lnTo>
                    <a:pt x="36" y="6"/>
                  </a:lnTo>
                  <a:lnTo>
                    <a:pt x="30" y="8"/>
                  </a:lnTo>
                  <a:lnTo>
                    <a:pt x="21" y="0"/>
                  </a:lnTo>
                  <a:lnTo>
                    <a:pt x="15" y="8"/>
                  </a:lnTo>
                  <a:lnTo>
                    <a:pt x="9" y="2"/>
                  </a:lnTo>
                  <a:lnTo>
                    <a:pt x="9" y="8"/>
                  </a:lnTo>
                  <a:lnTo>
                    <a:pt x="0" y="8"/>
                  </a:lnTo>
                  <a:lnTo>
                    <a:pt x="3" y="16"/>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5" name="Freeform 81">
              <a:extLst>
                <a:ext uri="{FF2B5EF4-FFF2-40B4-BE49-F238E27FC236}">
                  <a16:creationId xmlns:a16="http://schemas.microsoft.com/office/drawing/2014/main" id="{CE795D18-2A14-F24A-9541-373163240D55}"/>
                </a:ext>
              </a:extLst>
            </p:cNvPr>
            <p:cNvSpPr>
              <a:spLocks/>
            </p:cNvSpPr>
            <p:nvPr/>
          </p:nvSpPr>
          <p:spPr bwMode="auto">
            <a:xfrm>
              <a:off x="5578773" y="4065041"/>
              <a:ext cx="102103" cy="122820"/>
            </a:xfrm>
            <a:custGeom>
              <a:avLst/>
              <a:gdLst>
                <a:gd name="T0" fmla="*/ 6 w 69"/>
                <a:gd name="T1" fmla="*/ 31 h 83"/>
                <a:gd name="T2" fmla="*/ 0 w 69"/>
                <a:gd name="T3" fmla="*/ 38 h 83"/>
                <a:gd name="T4" fmla="*/ 0 w 69"/>
                <a:gd name="T5" fmla="*/ 46 h 83"/>
                <a:gd name="T6" fmla="*/ 8 w 69"/>
                <a:gd name="T7" fmla="*/ 52 h 83"/>
                <a:gd name="T8" fmla="*/ 0 w 69"/>
                <a:gd name="T9" fmla="*/ 58 h 83"/>
                <a:gd name="T10" fmla="*/ 2 w 69"/>
                <a:gd name="T11" fmla="*/ 65 h 83"/>
                <a:gd name="T12" fmla="*/ 8 w 69"/>
                <a:gd name="T13" fmla="*/ 71 h 83"/>
                <a:gd name="T14" fmla="*/ 23 w 69"/>
                <a:gd name="T15" fmla="*/ 71 h 83"/>
                <a:gd name="T16" fmla="*/ 29 w 69"/>
                <a:gd name="T17" fmla="*/ 71 h 83"/>
                <a:gd name="T18" fmla="*/ 29 w 69"/>
                <a:gd name="T19" fmla="*/ 77 h 83"/>
                <a:gd name="T20" fmla="*/ 23 w 69"/>
                <a:gd name="T21" fmla="*/ 77 h 83"/>
                <a:gd name="T22" fmla="*/ 37 w 69"/>
                <a:gd name="T23" fmla="*/ 83 h 83"/>
                <a:gd name="T24" fmla="*/ 44 w 69"/>
                <a:gd name="T25" fmla="*/ 83 h 83"/>
                <a:gd name="T26" fmla="*/ 37 w 69"/>
                <a:gd name="T27" fmla="*/ 77 h 83"/>
                <a:gd name="T28" fmla="*/ 44 w 69"/>
                <a:gd name="T29" fmla="*/ 69 h 83"/>
                <a:gd name="T30" fmla="*/ 50 w 69"/>
                <a:gd name="T31" fmla="*/ 69 h 83"/>
                <a:gd name="T32" fmla="*/ 56 w 69"/>
                <a:gd name="T33" fmla="*/ 54 h 83"/>
                <a:gd name="T34" fmla="*/ 48 w 69"/>
                <a:gd name="T35" fmla="*/ 48 h 83"/>
                <a:gd name="T36" fmla="*/ 60 w 69"/>
                <a:gd name="T37" fmla="*/ 33 h 83"/>
                <a:gd name="T38" fmla="*/ 69 w 69"/>
                <a:gd name="T39" fmla="*/ 27 h 83"/>
                <a:gd name="T40" fmla="*/ 60 w 69"/>
                <a:gd name="T41" fmla="*/ 13 h 83"/>
                <a:gd name="T42" fmla="*/ 67 w 69"/>
                <a:gd name="T43" fmla="*/ 6 h 83"/>
                <a:gd name="T44" fmla="*/ 60 w 69"/>
                <a:gd name="T45" fmla="*/ 6 h 83"/>
                <a:gd name="T46" fmla="*/ 67 w 69"/>
                <a:gd name="T47" fmla="*/ 0 h 83"/>
                <a:gd name="T48" fmla="*/ 52 w 69"/>
                <a:gd name="T49" fmla="*/ 0 h 83"/>
                <a:gd name="T50" fmla="*/ 46 w 69"/>
                <a:gd name="T51" fmla="*/ 0 h 83"/>
                <a:gd name="T52" fmla="*/ 40 w 69"/>
                <a:gd name="T53" fmla="*/ 8 h 83"/>
                <a:gd name="T54" fmla="*/ 46 w 69"/>
                <a:gd name="T55" fmla="*/ 8 h 83"/>
                <a:gd name="T56" fmla="*/ 52 w 69"/>
                <a:gd name="T57" fmla="*/ 15 h 83"/>
                <a:gd name="T58" fmla="*/ 46 w 69"/>
                <a:gd name="T59" fmla="*/ 21 h 83"/>
                <a:gd name="T60" fmla="*/ 40 w 69"/>
                <a:gd name="T61" fmla="*/ 21 h 83"/>
                <a:gd name="T62" fmla="*/ 33 w 69"/>
                <a:gd name="T63" fmla="*/ 23 h 83"/>
                <a:gd name="T64" fmla="*/ 33 w 69"/>
                <a:gd name="T65" fmla="*/ 29 h 83"/>
                <a:gd name="T66" fmla="*/ 33 w 69"/>
                <a:gd name="T67" fmla="*/ 35 h 83"/>
                <a:gd name="T68" fmla="*/ 27 w 69"/>
                <a:gd name="T69" fmla="*/ 35 h 83"/>
                <a:gd name="T70" fmla="*/ 21 w 69"/>
                <a:gd name="T71" fmla="*/ 29 h 83"/>
                <a:gd name="T72" fmla="*/ 27 w 69"/>
                <a:gd name="T73" fmla="*/ 23 h 83"/>
                <a:gd name="T74" fmla="*/ 25 w 69"/>
                <a:gd name="T75" fmla="*/ 15 h 83"/>
                <a:gd name="T76" fmla="*/ 19 w 69"/>
                <a:gd name="T77" fmla="*/ 17 h 83"/>
                <a:gd name="T78" fmla="*/ 19 w 69"/>
                <a:gd name="T79" fmla="*/ 23 h 83"/>
                <a:gd name="T80" fmla="*/ 13 w 69"/>
                <a:gd name="T81" fmla="*/ 31 h 83"/>
                <a:gd name="T82" fmla="*/ 6 w 69"/>
                <a:gd name="T83" fmla="*/ 3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9" h="83">
                  <a:moveTo>
                    <a:pt x="6" y="31"/>
                  </a:moveTo>
                  <a:lnTo>
                    <a:pt x="0" y="38"/>
                  </a:lnTo>
                  <a:lnTo>
                    <a:pt x="0" y="46"/>
                  </a:lnTo>
                  <a:lnTo>
                    <a:pt x="8" y="52"/>
                  </a:lnTo>
                  <a:lnTo>
                    <a:pt x="0" y="58"/>
                  </a:lnTo>
                  <a:lnTo>
                    <a:pt x="2" y="65"/>
                  </a:lnTo>
                  <a:lnTo>
                    <a:pt x="8" y="71"/>
                  </a:lnTo>
                  <a:lnTo>
                    <a:pt x="23" y="71"/>
                  </a:lnTo>
                  <a:lnTo>
                    <a:pt x="29" y="71"/>
                  </a:lnTo>
                  <a:lnTo>
                    <a:pt x="29" y="77"/>
                  </a:lnTo>
                  <a:lnTo>
                    <a:pt x="23" y="77"/>
                  </a:lnTo>
                  <a:lnTo>
                    <a:pt x="37" y="83"/>
                  </a:lnTo>
                  <a:lnTo>
                    <a:pt x="44" y="83"/>
                  </a:lnTo>
                  <a:lnTo>
                    <a:pt x="37" y="77"/>
                  </a:lnTo>
                  <a:lnTo>
                    <a:pt x="44" y="69"/>
                  </a:lnTo>
                  <a:lnTo>
                    <a:pt x="50" y="69"/>
                  </a:lnTo>
                  <a:lnTo>
                    <a:pt x="56" y="54"/>
                  </a:lnTo>
                  <a:lnTo>
                    <a:pt x="48" y="48"/>
                  </a:lnTo>
                  <a:lnTo>
                    <a:pt x="60" y="33"/>
                  </a:lnTo>
                  <a:lnTo>
                    <a:pt x="69" y="27"/>
                  </a:lnTo>
                  <a:lnTo>
                    <a:pt x="60" y="13"/>
                  </a:lnTo>
                  <a:lnTo>
                    <a:pt x="67" y="6"/>
                  </a:lnTo>
                  <a:lnTo>
                    <a:pt x="60" y="6"/>
                  </a:lnTo>
                  <a:lnTo>
                    <a:pt x="67" y="0"/>
                  </a:lnTo>
                  <a:lnTo>
                    <a:pt x="52" y="0"/>
                  </a:lnTo>
                  <a:lnTo>
                    <a:pt x="46" y="0"/>
                  </a:lnTo>
                  <a:lnTo>
                    <a:pt x="40" y="8"/>
                  </a:lnTo>
                  <a:lnTo>
                    <a:pt x="46" y="8"/>
                  </a:lnTo>
                  <a:lnTo>
                    <a:pt x="52" y="15"/>
                  </a:lnTo>
                  <a:lnTo>
                    <a:pt x="46" y="21"/>
                  </a:lnTo>
                  <a:lnTo>
                    <a:pt x="40" y="21"/>
                  </a:lnTo>
                  <a:lnTo>
                    <a:pt x="33" y="23"/>
                  </a:lnTo>
                  <a:lnTo>
                    <a:pt x="33" y="29"/>
                  </a:lnTo>
                  <a:lnTo>
                    <a:pt x="33" y="35"/>
                  </a:lnTo>
                  <a:lnTo>
                    <a:pt x="27" y="35"/>
                  </a:lnTo>
                  <a:lnTo>
                    <a:pt x="21" y="29"/>
                  </a:lnTo>
                  <a:lnTo>
                    <a:pt x="27" y="23"/>
                  </a:lnTo>
                  <a:lnTo>
                    <a:pt x="25" y="15"/>
                  </a:lnTo>
                  <a:lnTo>
                    <a:pt x="19" y="17"/>
                  </a:lnTo>
                  <a:lnTo>
                    <a:pt x="19" y="23"/>
                  </a:lnTo>
                  <a:lnTo>
                    <a:pt x="13" y="31"/>
                  </a:lnTo>
                  <a:lnTo>
                    <a:pt x="6" y="31"/>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6" name="Freeform 82">
              <a:extLst>
                <a:ext uri="{FF2B5EF4-FFF2-40B4-BE49-F238E27FC236}">
                  <a16:creationId xmlns:a16="http://schemas.microsoft.com/office/drawing/2014/main" id="{61E30662-58DF-8B4C-A168-7012E4BD9692}"/>
                </a:ext>
              </a:extLst>
            </p:cNvPr>
            <p:cNvSpPr>
              <a:spLocks/>
            </p:cNvSpPr>
            <p:nvPr/>
          </p:nvSpPr>
          <p:spPr bwMode="auto">
            <a:xfrm>
              <a:off x="5572853" y="4201178"/>
              <a:ext cx="42913" cy="29595"/>
            </a:xfrm>
            <a:custGeom>
              <a:avLst/>
              <a:gdLst>
                <a:gd name="T0" fmla="*/ 14 w 29"/>
                <a:gd name="T1" fmla="*/ 8 h 20"/>
                <a:gd name="T2" fmla="*/ 14 w 29"/>
                <a:gd name="T3" fmla="*/ 0 h 20"/>
                <a:gd name="T4" fmla="*/ 8 w 29"/>
                <a:gd name="T5" fmla="*/ 2 h 20"/>
                <a:gd name="T6" fmla="*/ 0 w 29"/>
                <a:gd name="T7" fmla="*/ 2 h 20"/>
                <a:gd name="T8" fmla="*/ 2 w 29"/>
                <a:gd name="T9" fmla="*/ 8 h 20"/>
                <a:gd name="T10" fmla="*/ 8 w 29"/>
                <a:gd name="T11" fmla="*/ 14 h 20"/>
                <a:gd name="T12" fmla="*/ 17 w 29"/>
                <a:gd name="T13" fmla="*/ 20 h 20"/>
                <a:gd name="T14" fmla="*/ 23 w 29"/>
                <a:gd name="T15" fmla="*/ 20 h 20"/>
                <a:gd name="T16" fmla="*/ 29 w 29"/>
                <a:gd name="T17" fmla="*/ 20 h 20"/>
                <a:gd name="T18" fmla="*/ 29 w 29"/>
                <a:gd name="T19" fmla="*/ 12 h 20"/>
                <a:gd name="T20" fmla="*/ 21 w 29"/>
                <a:gd name="T21" fmla="*/ 6 h 20"/>
                <a:gd name="T22" fmla="*/ 14 w 29"/>
                <a:gd name="T23"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0">
                  <a:moveTo>
                    <a:pt x="14" y="8"/>
                  </a:moveTo>
                  <a:lnTo>
                    <a:pt x="14" y="0"/>
                  </a:lnTo>
                  <a:lnTo>
                    <a:pt x="8" y="2"/>
                  </a:lnTo>
                  <a:lnTo>
                    <a:pt x="0" y="2"/>
                  </a:lnTo>
                  <a:lnTo>
                    <a:pt x="2" y="8"/>
                  </a:lnTo>
                  <a:lnTo>
                    <a:pt x="8" y="14"/>
                  </a:lnTo>
                  <a:lnTo>
                    <a:pt x="17" y="20"/>
                  </a:lnTo>
                  <a:lnTo>
                    <a:pt x="23" y="20"/>
                  </a:lnTo>
                  <a:lnTo>
                    <a:pt x="29" y="20"/>
                  </a:lnTo>
                  <a:lnTo>
                    <a:pt x="29" y="12"/>
                  </a:lnTo>
                  <a:lnTo>
                    <a:pt x="21" y="6"/>
                  </a:lnTo>
                  <a:lnTo>
                    <a:pt x="14" y="8"/>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7" name="Freeform 83">
              <a:extLst>
                <a:ext uri="{FF2B5EF4-FFF2-40B4-BE49-F238E27FC236}">
                  <a16:creationId xmlns:a16="http://schemas.microsoft.com/office/drawing/2014/main" id="{606D3738-2CD9-BA42-971D-CD764A73803D}"/>
                </a:ext>
              </a:extLst>
            </p:cNvPr>
            <p:cNvSpPr>
              <a:spLocks/>
            </p:cNvSpPr>
            <p:nvPr/>
          </p:nvSpPr>
          <p:spPr bwMode="auto">
            <a:xfrm>
              <a:off x="5624645" y="4201178"/>
              <a:ext cx="22196" cy="26636"/>
            </a:xfrm>
            <a:custGeom>
              <a:avLst/>
              <a:gdLst>
                <a:gd name="T0" fmla="*/ 15 w 15"/>
                <a:gd name="T1" fmla="*/ 4 h 18"/>
                <a:gd name="T2" fmla="*/ 6 w 15"/>
                <a:gd name="T3" fmla="*/ 6 h 18"/>
                <a:gd name="T4" fmla="*/ 0 w 15"/>
                <a:gd name="T5" fmla="*/ 0 h 18"/>
                <a:gd name="T6" fmla="*/ 0 w 15"/>
                <a:gd name="T7" fmla="*/ 6 h 18"/>
                <a:gd name="T8" fmla="*/ 0 w 15"/>
                <a:gd name="T9" fmla="*/ 12 h 18"/>
                <a:gd name="T10" fmla="*/ 9 w 15"/>
                <a:gd name="T11" fmla="*/ 18 h 18"/>
                <a:gd name="T12" fmla="*/ 9 w 15"/>
                <a:gd name="T13" fmla="*/ 12 h 18"/>
                <a:gd name="T14" fmla="*/ 15 w 15"/>
                <a:gd name="T15" fmla="*/ 12 h 18"/>
                <a:gd name="T16" fmla="*/ 15 w 15"/>
                <a:gd name="T1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5" y="4"/>
                  </a:moveTo>
                  <a:lnTo>
                    <a:pt x="6" y="6"/>
                  </a:lnTo>
                  <a:lnTo>
                    <a:pt x="0" y="0"/>
                  </a:lnTo>
                  <a:lnTo>
                    <a:pt x="0" y="6"/>
                  </a:lnTo>
                  <a:lnTo>
                    <a:pt x="0" y="12"/>
                  </a:lnTo>
                  <a:lnTo>
                    <a:pt x="9" y="18"/>
                  </a:lnTo>
                  <a:lnTo>
                    <a:pt x="9" y="12"/>
                  </a:lnTo>
                  <a:lnTo>
                    <a:pt x="15" y="12"/>
                  </a:lnTo>
                  <a:lnTo>
                    <a:pt x="15" y="4"/>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8" name="Freeform 84">
              <a:extLst>
                <a:ext uri="{FF2B5EF4-FFF2-40B4-BE49-F238E27FC236}">
                  <a16:creationId xmlns:a16="http://schemas.microsoft.com/office/drawing/2014/main" id="{14B67665-38DD-F440-BBD4-B941716F3D38}"/>
                </a:ext>
              </a:extLst>
            </p:cNvPr>
            <p:cNvSpPr>
              <a:spLocks/>
            </p:cNvSpPr>
            <p:nvPr/>
          </p:nvSpPr>
          <p:spPr bwMode="auto">
            <a:xfrm>
              <a:off x="5618726" y="4612547"/>
              <a:ext cx="791666" cy="362538"/>
            </a:xfrm>
            <a:custGeom>
              <a:avLst/>
              <a:gdLst>
                <a:gd name="T0" fmla="*/ 512 w 535"/>
                <a:gd name="T1" fmla="*/ 118 h 245"/>
                <a:gd name="T2" fmla="*/ 506 w 535"/>
                <a:gd name="T3" fmla="*/ 120 h 245"/>
                <a:gd name="T4" fmla="*/ 479 w 535"/>
                <a:gd name="T5" fmla="*/ 101 h 245"/>
                <a:gd name="T6" fmla="*/ 463 w 535"/>
                <a:gd name="T7" fmla="*/ 95 h 245"/>
                <a:gd name="T8" fmla="*/ 438 w 535"/>
                <a:gd name="T9" fmla="*/ 110 h 245"/>
                <a:gd name="T10" fmla="*/ 430 w 535"/>
                <a:gd name="T11" fmla="*/ 97 h 245"/>
                <a:gd name="T12" fmla="*/ 403 w 535"/>
                <a:gd name="T13" fmla="*/ 106 h 245"/>
                <a:gd name="T14" fmla="*/ 394 w 535"/>
                <a:gd name="T15" fmla="*/ 99 h 245"/>
                <a:gd name="T16" fmla="*/ 369 w 535"/>
                <a:gd name="T17" fmla="*/ 110 h 245"/>
                <a:gd name="T18" fmla="*/ 349 w 535"/>
                <a:gd name="T19" fmla="*/ 104 h 245"/>
                <a:gd name="T20" fmla="*/ 332 w 535"/>
                <a:gd name="T21" fmla="*/ 91 h 245"/>
                <a:gd name="T22" fmla="*/ 291 w 535"/>
                <a:gd name="T23" fmla="*/ 72 h 245"/>
                <a:gd name="T24" fmla="*/ 268 w 535"/>
                <a:gd name="T25" fmla="*/ 60 h 245"/>
                <a:gd name="T26" fmla="*/ 241 w 535"/>
                <a:gd name="T27" fmla="*/ 56 h 245"/>
                <a:gd name="T28" fmla="*/ 243 w 535"/>
                <a:gd name="T29" fmla="*/ 62 h 245"/>
                <a:gd name="T30" fmla="*/ 235 w 535"/>
                <a:gd name="T31" fmla="*/ 77 h 245"/>
                <a:gd name="T32" fmla="*/ 208 w 535"/>
                <a:gd name="T33" fmla="*/ 58 h 245"/>
                <a:gd name="T34" fmla="*/ 220 w 535"/>
                <a:gd name="T35" fmla="*/ 43 h 245"/>
                <a:gd name="T36" fmla="*/ 197 w 535"/>
                <a:gd name="T37" fmla="*/ 39 h 245"/>
                <a:gd name="T38" fmla="*/ 164 w 535"/>
                <a:gd name="T39" fmla="*/ 27 h 245"/>
                <a:gd name="T40" fmla="*/ 154 w 535"/>
                <a:gd name="T41" fmla="*/ 2 h 245"/>
                <a:gd name="T42" fmla="*/ 143 w 535"/>
                <a:gd name="T43" fmla="*/ 8 h 245"/>
                <a:gd name="T44" fmla="*/ 129 w 535"/>
                <a:gd name="T45" fmla="*/ 10 h 245"/>
                <a:gd name="T46" fmla="*/ 102 w 535"/>
                <a:gd name="T47" fmla="*/ 18 h 245"/>
                <a:gd name="T48" fmla="*/ 62 w 535"/>
                <a:gd name="T49" fmla="*/ 47 h 245"/>
                <a:gd name="T50" fmla="*/ 42 w 535"/>
                <a:gd name="T51" fmla="*/ 56 h 245"/>
                <a:gd name="T52" fmla="*/ 21 w 535"/>
                <a:gd name="T53" fmla="*/ 52 h 245"/>
                <a:gd name="T54" fmla="*/ 0 w 535"/>
                <a:gd name="T55" fmla="*/ 45 h 245"/>
                <a:gd name="T56" fmla="*/ 17 w 535"/>
                <a:gd name="T57" fmla="*/ 85 h 245"/>
                <a:gd name="T58" fmla="*/ 33 w 535"/>
                <a:gd name="T59" fmla="*/ 118 h 245"/>
                <a:gd name="T60" fmla="*/ 62 w 535"/>
                <a:gd name="T61" fmla="*/ 158 h 245"/>
                <a:gd name="T62" fmla="*/ 81 w 535"/>
                <a:gd name="T63" fmla="*/ 170 h 245"/>
                <a:gd name="T64" fmla="*/ 100 w 535"/>
                <a:gd name="T65" fmla="*/ 182 h 245"/>
                <a:gd name="T66" fmla="*/ 135 w 535"/>
                <a:gd name="T67" fmla="*/ 187 h 245"/>
                <a:gd name="T68" fmla="*/ 145 w 535"/>
                <a:gd name="T69" fmla="*/ 166 h 245"/>
                <a:gd name="T70" fmla="*/ 172 w 535"/>
                <a:gd name="T71" fmla="*/ 164 h 245"/>
                <a:gd name="T72" fmla="*/ 201 w 535"/>
                <a:gd name="T73" fmla="*/ 168 h 245"/>
                <a:gd name="T74" fmla="*/ 210 w 535"/>
                <a:gd name="T75" fmla="*/ 178 h 245"/>
                <a:gd name="T76" fmla="*/ 239 w 535"/>
                <a:gd name="T77" fmla="*/ 189 h 245"/>
                <a:gd name="T78" fmla="*/ 249 w 535"/>
                <a:gd name="T79" fmla="*/ 209 h 245"/>
                <a:gd name="T80" fmla="*/ 241 w 535"/>
                <a:gd name="T81" fmla="*/ 214 h 245"/>
                <a:gd name="T82" fmla="*/ 259 w 535"/>
                <a:gd name="T83" fmla="*/ 226 h 245"/>
                <a:gd name="T84" fmla="*/ 280 w 535"/>
                <a:gd name="T85" fmla="*/ 236 h 245"/>
                <a:gd name="T86" fmla="*/ 307 w 535"/>
                <a:gd name="T87" fmla="*/ 243 h 245"/>
                <a:gd name="T88" fmla="*/ 340 w 535"/>
                <a:gd name="T89" fmla="*/ 234 h 245"/>
                <a:gd name="T90" fmla="*/ 351 w 535"/>
                <a:gd name="T91" fmla="*/ 218 h 245"/>
                <a:gd name="T92" fmla="*/ 386 w 535"/>
                <a:gd name="T93" fmla="*/ 209 h 245"/>
                <a:gd name="T94" fmla="*/ 419 w 535"/>
                <a:gd name="T95" fmla="*/ 180 h 245"/>
                <a:gd name="T96" fmla="*/ 438 w 535"/>
                <a:gd name="T97" fmla="*/ 164 h 245"/>
                <a:gd name="T98" fmla="*/ 473 w 535"/>
                <a:gd name="T99" fmla="*/ 162 h 245"/>
                <a:gd name="T100" fmla="*/ 483 w 535"/>
                <a:gd name="T101" fmla="*/ 168 h 245"/>
                <a:gd name="T102" fmla="*/ 504 w 535"/>
                <a:gd name="T103" fmla="*/ 168 h 245"/>
                <a:gd name="T104" fmla="*/ 517 w 535"/>
                <a:gd name="T105" fmla="*/ 176 h 245"/>
                <a:gd name="T106" fmla="*/ 521 w 535"/>
                <a:gd name="T107" fmla="*/ 147 h 245"/>
                <a:gd name="T108" fmla="*/ 535 w 535"/>
                <a:gd name="T109" fmla="*/ 12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35" h="245">
                  <a:moveTo>
                    <a:pt x="527" y="118"/>
                  </a:moveTo>
                  <a:lnTo>
                    <a:pt x="525" y="118"/>
                  </a:lnTo>
                  <a:lnTo>
                    <a:pt x="519" y="118"/>
                  </a:lnTo>
                  <a:lnTo>
                    <a:pt x="512" y="118"/>
                  </a:lnTo>
                  <a:lnTo>
                    <a:pt x="510" y="120"/>
                  </a:lnTo>
                  <a:lnTo>
                    <a:pt x="506" y="120"/>
                  </a:lnTo>
                  <a:lnTo>
                    <a:pt x="506" y="120"/>
                  </a:lnTo>
                  <a:lnTo>
                    <a:pt x="506" y="120"/>
                  </a:lnTo>
                  <a:lnTo>
                    <a:pt x="500" y="114"/>
                  </a:lnTo>
                  <a:lnTo>
                    <a:pt x="492" y="106"/>
                  </a:lnTo>
                  <a:lnTo>
                    <a:pt x="483" y="101"/>
                  </a:lnTo>
                  <a:lnTo>
                    <a:pt x="479" y="101"/>
                  </a:lnTo>
                  <a:lnTo>
                    <a:pt x="479" y="101"/>
                  </a:lnTo>
                  <a:lnTo>
                    <a:pt x="477" y="101"/>
                  </a:lnTo>
                  <a:lnTo>
                    <a:pt x="469" y="87"/>
                  </a:lnTo>
                  <a:lnTo>
                    <a:pt x="463" y="95"/>
                  </a:lnTo>
                  <a:lnTo>
                    <a:pt x="461" y="99"/>
                  </a:lnTo>
                  <a:lnTo>
                    <a:pt x="459" y="104"/>
                  </a:lnTo>
                  <a:lnTo>
                    <a:pt x="438" y="110"/>
                  </a:lnTo>
                  <a:lnTo>
                    <a:pt x="438" y="110"/>
                  </a:lnTo>
                  <a:lnTo>
                    <a:pt x="438" y="110"/>
                  </a:lnTo>
                  <a:lnTo>
                    <a:pt x="436" y="104"/>
                  </a:lnTo>
                  <a:lnTo>
                    <a:pt x="436" y="91"/>
                  </a:lnTo>
                  <a:lnTo>
                    <a:pt x="430" y="97"/>
                  </a:lnTo>
                  <a:lnTo>
                    <a:pt x="423" y="97"/>
                  </a:lnTo>
                  <a:lnTo>
                    <a:pt x="415" y="91"/>
                  </a:lnTo>
                  <a:lnTo>
                    <a:pt x="403" y="99"/>
                  </a:lnTo>
                  <a:lnTo>
                    <a:pt x="403" y="106"/>
                  </a:lnTo>
                  <a:lnTo>
                    <a:pt x="396" y="114"/>
                  </a:lnTo>
                  <a:lnTo>
                    <a:pt x="396" y="112"/>
                  </a:lnTo>
                  <a:lnTo>
                    <a:pt x="396" y="114"/>
                  </a:lnTo>
                  <a:lnTo>
                    <a:pt x="394" y="99"/>
                  </a:lnTo>
                  <a:lnTo>
                    <a:pt x="388" y="93"/>
                  </a:lnTo>
                  <a:lnTo>
                    <a:pt x="382" y="101"/>
                  </a:lnTo>
                  <a:lnTo>
                    <a:pt x="376" y="101"/>
                  </a:lnTo>
                  <a:lnTo>
                    <a:pt x="369" y="110"/>
                  </a:lnTo>
                  <a:lnTo>
                    <a:pt x="369" y="108"/>
                  </a:lnTo>
                  <a:lnTo>
                    <a:pt x="367" y="110"/>
                  </a:lnTo>
                  <a:lnTo>
                    <a:pt x="361" y="101"/>
                  </a:lnTo>
                  <a:lnTo>
                    <a:pt x="349" y="104"/>
                  </a:lnTo>
                  <a:lnTo>
                    <a:pt x="349" y="104"/>
                  </a:lnTo>
                  <a:lnTo>
                    <a:pt x="347" y="104"/>
                  </a:lnTo>
                  <a:lnTo>
                    <a:pt x="340" y="97"/>
                  </a:lnTo>
                  <a:lnTo>
                    <a:pt x="332" y="91"/>
                  </a:lnTo>
                  <a:lnTo>
                    <a:pt x="326" y="85"/>
                  </a:lnTo>
                  <a:lnTo>
                    <a:pt x="311" y="85"/>
                  </a:lnTo>
                  <a:lnTo>
                    <a:pt x="297" y="79"/>
                  </a:lnTo>
                  <a:lnTo>
                    <a:pt x="291" y="72"/>
                  </a:lnTo>
                  <a:lnTo>
                    <a:pt x="276" y="54"/>
                  </a:lnTo>
                  <a:lnTo>
                    <a:pt x="270" y="60"/>
                  </a:lnTo>
                  <a:lnTo>
                    <a:pt x="270" y="60"/>
                  </a:lnTo>
                  <a:lnTo>
                    <a:pt x="268" y="60"/>
                  </a:lnTo>
                  <a:lnTo>
                    <a:pt x="261" y="56"/>
                  </a:lnTo>
                  <a:lnTo>
                    <a:pt x="247" y="56"/>
                  </a:lnTo>
                  <a:lnTo>
                    <a:pt x="245" y="56"/>
                  </a:lnTo>
                  <a:lnTo>
                    <a:pt x="241" y="56"/>
                  </a:lnTo>
                  <a:lnTo>
                    <a:pt x="249" y="62"/>
                  </a:lnTo>
                  <a:lnTo>
                    <a:pt x="247" y="62"/>
                  </a:lnTo>
                  <a:lnTo>
                    <a:pt x="247" y="62"/>
                  </a:lnTo>
                  <a:lnTo>
                    <a:pt x="243" y="62"/>
                  </a:lnTo>
                  <a:lnTo>
                    <a:pt x="237" y="70"/>
                  </a:lnTo>
                  <a:lnTo>
                    <a:pt x="237" y="77"/>
                  </a:lnTo>
                  <a:lnTo>
                    <a:pt x="235" y="74"/>
                  </a:lnTo>
                  <a:lnTo>
                    <a:pt x="235" y="77"/>
                  </a:lnTo>
                  <a:lnTo>
                    <a:pt x="228" y="64"/>
                  </a:lnTo>
                  <a:lnTo>
                    <a:pt x="220" y="58"/>
                  </a:lnTo>
                  <a:lnTo>
                    <a:pt x="220" y="58"/>
                  </a:lnTo>
                  <a:lnTo>
                    <a:pt x="208" y="58"/>
                  </a:lnTo>
                  <a:lnTo>
                    <a:pt x="208" y="58"/>
                  </a:lnTo>
                  <a:lnTo>
                    <a:pt x="208" y="58"/>
                  </a:lnTo>
                  <a:lnTo>
                    <a:pt x="214" y="52"/>
                  </a:lnTo>
                  <a:lnTo>
                    <a:pt x="220" y="43"/>
                  </a:lnTo>
                  <a:lnTo>
                    <a:pt x="212" y="37"/>
                  </a:lnTo>
                  <a:lnTo>
                    <a:pt x="199" y="39"/>
                  </a:lnTo>
                  <a:lnTo>
                    <a:pt x="199" y="39"/>
                  </a:lnTo>
                  <a:lnTo>
                    <a:pt x="197" y="39"/>
                  </a:lnTo>
                  <a:lnTo>
                    <a:pt x="185" y="33"/>
                  </a:lnTo>
                  <a:lnTo>
                    <a:pt x="176" y="33"/>
                  </a:lnTo>
                  <a:lnTo>
                    <a:pt x="170" y="27"/>
                  </a:lnTo>
                  <a:lnTo>
                    <a:pt x="164" y="27"/>
                  </a:lnTo>
                  <a:lnTo>
                    <a:pt x="162" y="20"/>
                  </a:lnTo>
                  <a:lnTo>
                    <a:pt x="162" y="14"/>
                  </a:lnTo>
                  <a:lnTo>
                    <a:pt x="162" y="0"/>
                  </a:lnTo>
                  <a:lnTo>
                    <a:pt x="154" y="2"/>
                  </a:lnTo>
                  <a:lnTo>
                    <a:pt x="154" y="2"/>
                  </a:lnTo>
                  <a:lnTo>
                    <a:pt x="145" y="4"/>
                  </a:lnTo>
                  <a:lnTo>
                    <a:pt x="143" y="6"/>
                  </a:lnTo>
                  <a:lnTo>
                    <a:pt x="143" y="8"/>
                  </a:lnTo>
                  <a:lnTo>
                    <a:pt x="135" y="16"/>
                  </a:lnTo>
                  <a:lnTo>
                    <a:pt x="135" y="16"/>
                  </a:lnTo>
                  <a:lnTo>
                    <a:pt x="129" y="16"/>
                  </a:lnTo>
                  <a:lnTo>
                    <a:pt x="129" y="10"/>
                  </a:lnTo>
                  <a:lnTo>
                    <a:pt x="120" y="4"/>
                  </a:lnTo>
                  <a:lnTo>
                    <a:pt x="120" y="4"/>
                  </a:lnTo>
                  <a:lnTo>
                    <a:pt x="108" y="10"/>
                  </a:lnTo>
                  <a:lnTo>
                    <a:pt x="102" y="18"/>
                  </a:lnTo>
                  <a:lnTo>
                    <a:pt x="96" y="25"/>
                  </a:lnTo>
                  <a:lnTo>
                    <a:pt x="75" y="41"/>
                  </a:lnTo>
                  <a:lnTo>
                    <a:pt x="69" y="41"/>
                  </a:lnTo>
                  <a:lnTo>
                    <a:pt x="62" y="47"/>
                  </a:lnTo>
                  <a:lnTo>
                    <a:pt x="62" y="47"/>
                  </a:lnTo>
                  <a:lnTo>
                    <a:pt x="56" y="50"/>
                  </a:lnTo>
                  <a:lnTo>
                    <a:pt x="56" y="50"/>
                  </a:lnTo>
                  <a:lnTo>
                    <a:pt x="42" y="56"/>
                  </a:lnTo>
                  <a:lnTo>
                    <a:pt x="42" y="56"/>
                  </a:lnTo>
                  <a:lnTo>
                    <a:pt x="29" y="58"/>
                  </a:lnTo>
                  <a:lnTo>
                    <a:pt x="21" y="52"/>
                  </a:lnTo>
                  <a:lnTo>
                    <a:pt x="21" y="52"/>
                  </a:lnTo>
                  <a:lnTo>
                    <a:pt x="8" y="58"/>
                  </a:lnTo>
                  <a:lnTo>
                    <a:pt x="8" y="52"/>
                  </a:lnTo>
                  <a:lnTo>
                    <a:pt x="0" y="45"/>
                  </a:lnTo>
                  <a:lnTo>
                    <a:pt x="0" y="45"/>
                  </a:lnTo>
                  <a:lnTo>
                    <a:pt x="2" y="60"/>
                  </a:lnTo>
                  <a:lnTo>
                    <a:pt x="8" y="72"/>
                  </a:lnTo>
                  <a:lnTo>
                    <a:pt x="17" y="72"/>
                  </a:lnTo>
                  <a:lnTo>
                    <a:pt x="17" y="85"/>
                  </a:lnTo>
                  <a:lnTo>
                    <a:pt x="25" y="91"/>
                  </a:lnTo>
                  <a:lnTo>
                    <a:pt x="31" y="99"/>
                  </a:lnTo>
                  <a:lnTo>
                    <a:pt x="31" y="112"/>
                  </a:lnTo>
                  <a:lnTo>
                    <a:pt x="33" y="118"/>
                  </a:lnTo>
                  <a:lnTo>
                    <a:pt x="40" y="124"/>
                  </a:lnTo>
                  <a:lnTo>
                    <a:pt x="48" y="139"/>
                  </a:lnTo>
                  <a:lnTo>
                    <a:pt x="56" y="151"/>
                  </a:lnTo>
                  <a:lnTo>
                    <a:pt x="62" y="158"/>
                  </a:lnTo>
                  <a:lnTo>
                    <a:pt x="69" y="158"/>
                  </a:lnTo>
                  <a:lnTo>
                    <a:pt x="71" y="158"/>
                  </a:lnTo>
                  <a:lnTo>
                    <a:pt x="75" y="164"/>
                  </a:lnTo>
                  <a:lnTo>
                    <a:pt x="81" y="170"/>
                  </a:lnTo>
                  <a:lnTo>
                    <a:pt x="87" y="178"/>
                  </a:lnTo>
                  <a:lnTo>
                    <a:pt x="91" y="182"/>
                  </a:lnTo>
                  <a:lnTo>
                    <a:pt x="100" y="182"/>
                  </a:lnTo>
                  <a:lnTo>
                    <a:pt x="100" y="182"/>
                  </a:lnTo>
                  <a:lnTo>
                    <a:pt x="106" y="187"/>
                  </a:lnTo>
                  <a:lnTo>
                    <a:pt x="108" y="189"/>
                  </a:lnTo>
                  <a:lnTo>
                    <a:pt x="120" y="189"/>
                  </a:lnTo>
                  <a:lnTo>
                    <a:pt x="135" y="187"/>
                  </a:lnTo>
                  <a:lnTo>
                    <a:pt x="141" y="180"/>
                  </a:lnTo>
                  <a:lnTo>
                    <a:pt x="139" y="172"/>
                  </a:lnTo>
                  <a:lnTo>
                    <a:pt x="141" y="170"/>
                  </a:lnTo>
                  <a:lnTo>
                    <a:pt x="145" y="166"/>
                  </a:lnTo>
                  <a:lnTo>
                    <a:pt x="160" y="164"/>
                  </a:lnTo>
                  <a:lnTo>
                    <a:pt x="166" y="164"/>
                  </a:lnTo>
                  <a:lnTo>
                    <a:pt x="172" y="164"/>
                  </a:lnTo>
                  <a:lnTo>
                    <a:pt x="172" y="164"/>
                  </a:lnTo>
                  <a:lnTo>
                    <a:pt x="178" y="168"/>
                  </a:lnTo>
                  <a:lnTo>
                    <a:pt x="181" y="170"/>
                  </a:lnTo>
                  <a:lnTo>
                    <a:pt x="189" y="170"/>
                  </a:lnTo>
                  <a:lnTo>
                    <a:pt x="201" y="168"/>
                  </a:lnTo>
                  <a:lnTo>
                    <a:pt x="201" y="168"/>
                  </a:lnTo>
                  <a:lnTo>
                    <a:pt x="201" y="168"/>
                  </a:lnTo>
                  <a:lnTo>
                    <a:pt x="205" y="174"/>
                  </a:lnTo>
                  <a:lnTo>
                    <a:pt x="210" y="178"/>
                  </a:lnTo>
                  <a:lnTo>
                    <a:pt x="212" y="182"/>
                  </a:lnTo>
                  <a:lnTo>
                    <a:pt x="222" y="187"/>
                  </a:lnTo>
                  <a:lnTo>
                    <a:pt x="230" y="189"/>
                  </a:lnTo>
                  <a:lnTo>
                    <a:pt x="239" y="189"/>
                  </a:lnTo>
                  <a:lnTo>
                    <a:pt x="243" y="193"/>
                  </a:lnTo>
                  <a:lnTo>
                    <a:pt x="241" y="199"/>
                  </a:lnTo>
                  <a:lnTo>
                    <a:pt x="249" y="207"/>
                  </a:lnTo>
                  <a:lnTo>
                    <a:pt x="249" y="209"/>
                  </a:lnTo>
                  <a:lnTo>
                    <a:pt x="249" y="209"/>
                  </a:lnTo>
                  <a:lnTo>
                    <a:pt x="245" y="212"/>
                  </a:lnTo>
                  <a:lnTo>
                    <a:pt x="243" y="212"/>
                  </a:lnTo>
                  <a:lnTo>
                    <a:pt x="241" y="214"/>
                  </a:lnTo>
                  <a:lnTo>
                    <a:pt x="243" y="218"/>
                  </a:lnTo>
                  <a:lnTo>
                    <a:pt x="241" y="216"/>
                  </a:lnTo>
                  <a:lnTo>
                    <a:pt x="257" y="226"/>
                  </a:lnTo>
                  <a:lnTo>
                    <a:pt x="259" y="226"/>
                  </a:lnTo>
                  <a:lnTo>
                    <a:pt x="261" y="226"/>
                  </a:lnTo>
                  <a:lnTo>
                    <a:pt x="268" y="232"/>
                  </a:lnTo>
                  <a:lnTo>
                    <a:pt x="272" y="232"/>
                  </a:lnTo>
                  <a:lnTo>
                    <a:pt x="280" y="236"/>
                  </a:lnTo>
                  <a:lnTo>
                    <a:pt x="286" y="243"/>
                  </a:lnTo>
                  <a:lnTo>
                    <a:pt x="286" y="245"/>
                  </a:lnTo>
                  <a:lnTo>
                    <a:pt x="299" y="243"/>
                  </a:lnTo>
                  <a:lnTo>
                    <a:pt x="307" y="243"/>
                  </a:lnTo>
                  <a:lnTo>
                    <a:pt x="313" y="243"/>
                  </a:lnTo>
                  <a:lnTo>
                    <a:pt x="317" y="243"/>
                  </a:lnTo>
                  <a:lnTo>
                    <a:pt x="334" y="234"/>
                  </a:lnTo>
                  <a:lnTo>
                    <a:pt x="340" y="234"/>
                  </a:lnTo>
                  <a:lnTo>
                    <a:pt x="334" y="228"/>
                  </a:lnTo>
                  <a:lnTo>
                    <a:pt x="338" y="226"/>
                  </a:lnTo>
                  <a:lnTo>
                    <a:pt x="340" y="220"/>
                  </a:lnTo>
                  <a:lnTo>
                    <a:pt x="351" y="218"/>
                  </a:lnTo>
                  <a:lnTo>
                    <a:pt x="359" y="218"/>
                  </a:lnTo>
                  <a:lnTo>
                    <a:pt x="367" y="218"/>
                  </a:lnTo>
                  <a:lnTo>
                    <a:pt x="374" y="218"/>
                  </a:lnTo>
                  <a:lnTo>
                    <a:pt x="386" y="209"/>
                  </a:lnTo>
                  <a:lnTo>
                    <a:pt x="394" y="201"/>
                  </a:lnTo>
                  <a:lnTo>
                    <a:pt x="407" y="195"/>
                  </a:lnTo>
                  <a:lnTo>
                    <a:pt x="413" y="187"/>
                  </a:lnTo>
                  <a:lnTo>
                    <a:pt x="419" y="180"/>
                  </a:lnTo>
                  <a:lnTo>
                    <a:pt x="419" y="172"/>
                  </a:lnTo>
                  <a:lnTo>
                    <a:pt x="425" y="166"/>
                  </a:lnTo>
                  <a:lnTo>
                    <a:pt x="432" y="166"/>
                  </a:lnTo>
                  <a:lnTo>
                    <a:pt x="438" y="164"/>
                  </a:lnTo>
                  <a:lnTo>
                    <a:pt x="452" y="164"/>
                  </a:lnTo>
                  <a:lnTo>
                    <a:pt x="459" y="164"/>
                  </a:lnTo>
                  <a:lnTo>
                    <a:pt x="467" y="162"/>
                  </a:lnTo>
                  <a:lnTo>
                    <a:pt x="473" y="162"/>
                  </a:lnTo>
                  <a:lnTo>
                    <a:pt x="473" y="170"/>
                  </a:lnTo>
                  <a:lnTo>
                    <a:pt x="479" y="168"/>
                  </a:lnTo>
                  <a:lnTo>
                    <a:pt x="481" y="170"/>
                  </a:lnTo>
                  <a:lnTo>
                    <a:pt x="483" y="168"/>
                  </a:lnTo>
                  <a:lnTo>
                    <a:pt x="490" y="174"/>
                  </a:lnTo>
                  <a:lnTo>
                    <a:pt x="500" y="168"/>
                  </a:lnTo>
                  <a:lnTo>
                    <a:pt x="502" y="168"/>
                  </a:lnTo>
                  <a:lnTo>
                    <a:pt x="504" y="168"/>
                  </a:lnTo>
                  <a:lnTo>
                    <a:pt x="504" y="166"/>
                  </a:lnTo>
                  <a:lnTo>
                    <a:pt x="508" y="170"/>
                  </a:lnTo>
                  <a:lnTo>
                    <a:pt x="515" y="172"/>
                  </a:lnTo>
                  <a:lnTo>
                    <a:pt x="517" y="176"/>
                  </a:lnTo>
                  <a:lnTo>
                    <a:pt x="517" y="166"/>
                  </a:lnTo>
                  <a:lnTo>
                    <a:pt x="515" y="162"/>
                  </a:lnTo>
                  <a:lnTo>
                    <a:pt x="517" y="153"/>
                  </a:lnTo>
                  <a:lnTo>
                    <a:pt x="521" y="147"/>
                  </a:lnTo>
                  <a:lnTo>
                    <a:pt x="525" y="147"/>
                  </a:lnTo>
                  <a:lnTo>
                    <a:pt x="523" y="139"/>
                  </a:lnTo>
                  <a:lnTo>
                    <a:pt x="527" y="133"/>
                  </a:lnTo>
                  <a:lnTo>
                    <a:pt x="535" y="128"/>
                  </a:lnTo>
                  <a:lnTo>
                    <a:pt x="533" y="122"/>
                  </a:lnTo>
                  <a:lnTo>
                    <a:pt x="529" y="128"/>
                  </a:lnTo>
                  <a:lnTo>
                    <a:pt x="527" y="118"/>
                  </a:lnTo>
                  <a:close/>
                </a:path>
              </a:pathLst>
            </a:custGeom>
            <a:solidFill>
              <a:schemeClr val="accent4"/>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9" name="Freeform 100">
              <a:extLst>
                <a:ext uri="{FF2B5EF4-FFF2-40B4-BE49-F238E27FC236}">
                  <a16:creationId xmlns:a16="http://schemas.microsoft.com/office/drawing/2014/main" id="{B8E5C95E-BDD2-1B47-8165-0BFEC2FD2759}"/>
                </a:ext>
              </a:extLst>
            </p:cNvPr>
            <p:cNvSpPr>
              <a:spLocks/>
            </p:cNvSpPr>
            <p:nvPr/>
          </p:nvSpPr>
          <p:spPr bwMode="auto">
            <a:xfrm>
              <a:off x="4713119" y="5457482"/>
              <a:ext cx="42913" cy="36994"/>
            </a:xfrm>
            <a:custGeom>
              <a:avLst/>
              <a:gdLst>
                <a:gd name="T0" fmla="*/ 4 w 29"/>
                <a:gd name="T1" fmla="*/ 23 h 25"/>
                <a:gd name="T2" fmla="*/ 13 w 29"/>
                <a:gd name="T3" fmla="*/ 25 h 25"/>
                <a:gd name="T4" fmla="*/ 19 w 29"/>
                <a:gd name="T5" fmla="*/ 25 h 25"/>
                <a:gd name="T6" fmla="*/ 25 w 29"/>
                <a:gd name="T7" fmla="*/ 25 h 25"/>
                <a:gd name="T8" fmla="*/ 27 w 29"/>
                <a:gd name="T9" fmla="*/ 23 h 25"/>
                <a:gd name="T10" fmla="*/ 29 w 29"/>
                <a:gd name="T11" fmla="*/ 18 h 25"/>
                <a:gd name="T12" fmla="*/ 29 w 29"/>
                <a:gd name="T13" fmla="*/ 8 h 25"/>
                <a:gd name="T14" fmla="*/ 23 w 29"/>
                <a:gd name="T15" fmla="*/ 0 h 25"/>
                <a:gd name="T16" fmla="*/ 17 w 29"/>
                <a:gd name="T17" fmla="*/ 0 h 25"/>
                <a:gd name="T18" fmla="*/ 8 w 29"/>
                <a:gd name="T19" fmla="*/ 4 h 25"/>
                <a:gd name="T20" fmla="*/ 4 w 29"/>
                <a:gd name="T21" fmla="*/ 6 h 25"/>
                <a:gd name="T22" fmla="*/ 2 w 29"/>
                <a:gd name="T23" fmla="*/ 10 h 25"/>
                <a:gd name="T24" fmla="*/ 0 w 29"/>
                <a:gd name="T25" fmla="*/ 12 h 25"/>
                <a:gd name="T26" fmla="*/ 4 w 29"/>
                <a:gd name="T2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5">
                  <a:moveTo>
                    <a:pt x="4" y="23"/>
                  </a:moveTo>
                  <a:lnTo>
                    <a:pt x="13" y="25"/>
                  </a:lnTo>
                  <a:lnTo>
                    <a:pt x="19" y="25"/>
                  </a:lnTo>
                  <a:lnTo>
                    <a:pt x="25" y="25"/>
                  </a:lnTo>
                  <a:lnTo>
                    <a:pt x="27" y="23"/>
                  </a:lnTo>
                  <a:lnTo>
                    <a:pt x="29" y="18"/>
                  </a:lnTo>
                  <a:lnTo>
                    <a:pt x="29" y="8"/>
                  </a:lnTo>
                  <a:lnTo>
                    <a:pt x="23" y="0"/>
                  </a:lnTo>
                  <a:lnTo>
                    <a:pt x="17" y="0"/>
                  </a:lnTo>
                  <a:lnTo>
                    <a:pt x="8" y="4"/>
                  </a:lnTo>
                  <a:lnTo>
                    <a:pt x="4" y="6"/>
                  </a:lnTo>
                  <a:lnTo>
                    <a:pt x="2" y="10"/>
                  </a:lnTo>
                  <a:lnTo>
                    <a:pt x="0" y="12"/>
                  </a:lnTo>
                  <a:lnTo>
                    <a:pt x="4" y="23"/>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0" name="Freeform 101">
              <a:extLst>
                <a:ext uri="{FF2B5EF4-FFF2-40B4-BE49-F238E27FC236}">
                  <a16:creationId xmlns:a16="http://schemas.microsoft.com/office/drawing/2014/main" id="{3BE7BCCA-D7DF-054C-9091-53491590D751}"/>
                </a:ext>
              </a:extLst>
            </p:cNvPr>
            <p:cNvSpPr>
              <a:spLocks/>
            </p:cNvSpPr>
            <p:nvPr/>
          </p:nvSpPr>
          <p:spPr bwMode="auto">
            <a:xfrm>
              <a:off x="5407122" y="5017998"/>
              <a:ext cx="28116" cy="34035"/>
            </a:xfrm>
            <a:custGeom>
              <a:avLst/>
              <a:gdLst>
                <a:gd name="T0" fmla="*/ 0 w 19"/>
                <a:gd name="T1" fmla="*/ 18 h 23"/>
                <a:gd name="T2" fmla="*/ 4 w 19"/>
                <a:gd name="T3" fmla="*/ 23 h 23"/>
                <a:gd name="T4" fmla="*/ 10 w 19"/>
                <a:gd name="T5" fmla="*/ 23 h 23"/>
                <a:gd name="T6" fmla="*/ 17 w 19"/>
                <a:gd name="T7" fmla="*/ 21 h 23"/>
                <a:gd name="T8" fmla="*/ 17 w 19"/>
                <a:gd name="T9" fmla="*/ 21 h 23"/>
                <a:gd name="T10" fmla="*/ 17 w 19"/>
                <a:gd name="T11" fmla="*/ 21 h 23"/>
                <a:gd name="T12" fmla="*/ 19 w 19"/>
                <a:gd name="T13" fmla="*/ 16 h 23"/>
                <a:gd name="T14" fmla="*/ 19 w 19"/>
                <a:gd name="T15" fmla="*/ 6 h 23"/>
                <a:gd name="T16" fmla="*/ 8 w 19"/>
                <a:gd name="T17" fmla="*/ 0 h 23"/>
                <a:gd name="T18" fmla="*/ 6 w 19"/>
                <a:gd name="T19" fmla="*/ 2 h 23"/>
                <a:gd name="T20" fmla="*/ 0 w 19"/>
                <a:gd name="T21" fmla="*/ 6 h 23"/>
                <a:gd name="T22" fmla="*/ 0 w 19"/>
                <a:gd name="T23" fmla="*/ 12 h 23"/>
                <a:gd name="T24" fmla="*/ 0 w 19"/>
                <a:gd name="T2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3">
                  <a:moveTo>
                    <a:pt x="0" y="18"/>
                  </a:moveTo>
                  <a:lnTo>
                    <a:pt x="4" y="23"/>
                  </a:lnTo>
                  <a:lnTo>
                    <a:pt x="10" y="23"/>
                  </a:lnTo>
                  <a:lnTo>
                    <a:pt x="17" y="21"/>
                  </a:lnTo>
                  <a:lnTo>
                    <a:pt x="17" y="21"/>
                  </a:lnTo>
                  <a:lnTo>
                    <a:pt x="17" y="21"/>
                  </a:lnTo>
                  <a:lnTo>
                    <a:pt x="19" y="16"/>
                  </a:lnTo>
                  <a:lnTo>
                    <a:pt x="19" y="6"/>
                  </a:lnTo>
                  <a:lnTo>
                    <a:pt x="8" y="0"/>
                  </a:lnTo>
                  <a:lnTo>
                    <a:pt x="6" y="2"/>
                  </a:lnTo>
                  <a:lnTo>
                    <a:pt x="0" y="6"/>
                  </a:lnTo>
                  <a:lnTo>
                    <a:pt x="0" y="12"/>
                  </a:lnTo>
                  <a:lnTo>
                    <a:pt x="0" y="18"/>
                  </a:lnTo>
                  <a:close/>
                </a:path>
              </a:pathLst>
            </a:custGeom>
            <a:solidFill>
              <a:schemeClr val="tx2">
                <a:lumMod val="10000"/>
                <a:lumOff val="90000"/>
              </a:schemeClr>
            </a:solidFill>
            <a:ln w="127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aphicFrame>
        <p:nvGraphicFramePr>
          <p:cNvPr id="141" name="Chart 140">
            <a:extLst>
              <a:ext uri="{FF2B5EF4-FFF2-40B4-BE49-F238E27FC236}">
                <a16:creationId xmlns:a16="http://schemas.microsoft.com/office/drawing/2014/main" id="{330F3D88-7063-5040-ACFB-C8BD8B58A0AC}"/>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97861226"/>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369112-6B10-5A41-9FEC-E1414D13A18D}"/>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Australia Map</a:t>
            </a:r>
          </a:p>
        </p:txBody>
      </p:sp>
      <p:sp>
        <p:nvSpPr>
          <p:cNvPr id="5" name="TextBox 4">
            <a:extLst>
              <a:ext uri="{FF2B5EF4-FFF2-40B4-BE49-F238E27FC236}">
                <a16:creationId xmlns:a16="http://schemas.microsoft.com/office/drawing/2014/main" id="{14A62BB9-27C3-0A4F-966A-A272ACA610C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EDFDBCAA-FCA7-6544-8547-B9AFDD1D1AA5}"/>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593E4738-B868-2842-88F9-30889CF71958}"/>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6DBAFA8A-1F1C-4547-BC2C-08B416339E23}"/>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B5C40E4A-1BD0-FD4E-9F0C-C01105814B7C}"/>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AA476972-23F8-E247-9751-D6C1DB11C160}"/>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CBC5215F-09D7-F740-8732-9351E51B7EB4}"/>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5AF9AB9B-E72B-2F46-A9B5-BB8BE6AB9DE1}"/>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D4BFE670-30DD-6F44-B545-D6FD01A72769}"/>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B7F5EEB8-CE99-A746-9228-74753F605FF9}"/>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B40D3AFE-62BC-B24E-B2AA-AE83E6F55393}"/>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92252CBE-DEE7-0745-AEDB-5BE723EAD006}"/>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8B3B07F6-8E7A-424A-B049-7A842601028A}"/>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4216D09E-FDE8-3E4D-94F9-6B3339E669DA}"/>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CE66C1FD-9CC1-8848-A1DB-B9857EAF168C}"/>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147B025-10CB-194B-8536-F6F3689B98A8}"/>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07B4622-433E-5243-8EB3-0059D67C5EC0}"/>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55DA87E3-06EB-CA4A-8FA9-85649F31A4F5}"/>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BCA328BC-EE1A-9042-84ED-E9D7BB267B0F}"/>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C8BCA544-D7B5-F74C-A8A4-B557A3DC1A94}"/>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6661B3E6-83E7-5547-B082-48E239DE1483}"/>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AC9CD338-2A44-044C-BB04-6E3BB00D6BF7}"/>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92994F84-485B-2F47-99B9-11C09A6AD69F}"/>
              </a:ext>
            </a:extLst>
          </p:cNvPr>
          <p:cNvGraphicFramePr/>
          <p:nvPr>
            <p:extLst>
              <p:ext uri="{D42A27DB-BD31-4B8C-83A1-F6EECF244321}">
                <p14:modId xmlns:p14="http://schemas.microsoft.com/office/powerpoint/2010/main" val="749337572"/>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52" name="Group 51">
            <a:extLst>
              <a:ext uri="{FF2B5EF4-FFF2-40B4-BE49-F238E27FC236}">
                <a16:creationId xmlns:a16="http://schemas.microsoft.com/office/drawing/2014/main" id="{082787FB-B3EF-E147-A4C9-EC8A4C7884F2}"/>
              </a:ext>
            </a:extLst>
          </p:cNvPr>
          <p:cNvGrpSpPr/>
          <p:nvPr/>
        </p:nvGrpSpPr>
        <p:grpSpPr>
          <a:xfrm>
            <a:off x="4039069" y="2122153"/>
            <a:ext cx="4487101" cy="4171332"/>
            <a:chOff x="4039069" y="1994875"/>
            <a:chExt cx="4487101" cy="4171332"/>
          </a:xfrm>
        </p:grpSpPr>
        <p:sp>
          <p:nvSpPr>
            <p:cNvPr id="42" name="Freeform 41">
              <a:extLst>
                <a:ext uri="{FF2B5EF4-FFF2-40B4-BE49-F238E27FC236}">
                  <a16:creationId xmlns:a16="http://schemas.microsoft.com/office/drawing/2014/main" id="{22F042CB-3DF0-6248-A1E6-6C8659DD65A2}"/>
                </a:ext>
              </a:extLst>
            </p:cNvPr>
            <p:cNvSpPr/>
            <p:nvPr/>
          </p:nvSpPr>
          <p:spPr>
            <a:xfrm>
              <a:off x="7446536" y="5564173"/>
              <a:ext cx="513576" cy="602034"/>
            </a:xfrm>
            <a:custGeom>
              <a:avLst/>
              <a:gdLst>
                <a:gd name="connsiteX0" fmla="*/ 34004 w 551364"/>
                <a:gd name="connsiteY0" fmla="*/ 51164 h 646330"/>
                <a:gd name="connsiteX1" fmla="*/ 38567 w 551364"/>
                <a:gd name="connsiteY1" fmla="*/ 41089 h 646330"/>
                <a:gd name="connsiteX2" fmla="*/ 38567 w 551364"/>
                <a:gd name="connsiteY2" fmla="*/ 31584 h 646330"/>
                <a:gd name="connsiteX3" fmla="*/ 35810 w 551364"/>
                <a:gd name="connsiteY3" fmla="*/ 24265 h 646330"/>
                <a:gd name="connsiteX4" fmla="*/ 36760 w 551364"/>
                <a:gd name="connsiteY4" fmla="*/ 15996 h 646330"/>
                <a:gd name="connsiteX5" fmla="*/ 29346 w 551364"/>
                <a:gd name="connsiteY5" fmla="*/ 6491 h 646330"/>
                <a:gd name="connsiteX6" fmla="*/ 17463 w 551364"/>
                <a:gd name="connsiteY6" fmla="*/ 28 h 646330"/>
                <a:gd name="connsiteX7" fmla="*/ 13755 w 551364"/>
                <a:gd name="connsiteY7" fmla="*/ 8297 h 646330"/>
                <a:gd name="connsiteX8" fmla="*/ 14231 w 551364"/>
                <a:gd name="connsiteY8" fmla="*/ 17802 h 646330"/>
                <a:gd name="connsiteX9" fmla="*/ 4724 w 551364"/>
                <a:gd name="connsiteY9" fmla="*/ 22840 h 646330"/>
                <a:gd name="connsiteX10" fmla="*/ 6531 w 551364"/>
                <a:gd name="connsiteY10" fmla="*/ 34816 h 646330"/>
                <a:gd name="connsiteX11" fmla="*/ 3298 w 551364"/>
                <a:gd name="connsiteY11" fmla="*/ 46697 h 646330"/>
                <a:gd name="connsiteX12" fmla="*/ 1492 w 551364"/>
                <a:gd name="connsiteY12" fmla="*/ 58673 h 646330"/>
                <a:gd name="connsiteX13" fmla="*/ 8337 w 551364"/>
                <a:gd name="connsiteY13" fmla="*/ 65992 h 646330"/>
                <a:gd name="connsiteX14" fmla="*/ 8337 w 551364"/>
                <a:gd name="connsiteY14" fmla="*/ 74736 h 646330"/>
                <a:gd name="connsiteX15" fmla="*/ 8812 w 551364"/>
                <a:gd name="connsiteY15" fmla="*/ 85762 h 646330"/>
                <a:gd name="connsiteX16" fmla="*/ 19839 w 551364"/>
                <a:gd name="connsiteY16" fmla="*/ 86237 h 646330"/>
                <a:gd name="connsiteX17" fmla="*/ 24402 w 551364"/>
                <a:gd name="connsiteY17" fmla="*/ 84811 h 646330"/>
                <a:gd name="connsiteX18" fmla="*/ 30867 w 551364"/>
                <a:gd name="connsiteY18" fmla="*/ 78443 h 646330"/>
                <a:gd name="connsiteX19" fmla="*/ 39137 w 551364"/>
                <a:gd name="connsiteY19" fmla="*/ 68273 h 646330"/>
                <a:gd name="connsiteX20" fmla="*/ 40943 w 551364"/>
                <a:gd name="connsiteY20" fmla="*/ 55441 h 646330"/>
                <a:gd name="connsiteX21" fmla="*/ 34004 w 551364"/>
                <a:gd name="connsiteY21" fmla="*/ 51164 h 646330"/>
                <a:gd name="connsiteX22" fmla="*/ 473575 w 551364"/>
                <a:gd name="connsiteY22" fmla="*/ 58673 h 646330"/>
                <a:gd name="connsiteX23" fmla="*/ 481845 w 551364"/>
                <a:gd name="connsiteY23" fmla="*/ 52495 h 646330"/>
                <a:gd name="connsiteX24" fmla="*/ 485457 w 551364"/>
                <a:gd name="connsiteY24" fmla="*/ 65422 h 646330"/>
                <a:gd name="connsiteX25" fmla="*/ 480799 w 551364"/>
                <a:gd name="connsiteY25" fmla="*/ 74926 h 646330"/>
                <a:gd name="connsiteX26" fmla="*/ 488975 w 551364"/>
                <a:gd name="connsiteY26" fmla="*/ 81105 h 646330"/>
                <a:gd name="connsiteX27" fmla="*/ 497245 w 551364"/>
                <a:gd name="connsiteY27" fmla="*/ 85762 h 646330"/>
                <a:gd name="connsiteX28" fmla="*/ 498766 w 551364"/>
                <a:gd name="connsiteY28" fmla="*/ 96598 h 646330"/>
                <a:gd name="connsiteX29" fmla="*/ 500857 w 551364"/>
                <a:gd name="connsiteY29" fmla="*/ 107338 h 646330"/>
                <a:gd name="connsiteX30" fmla="*/ 513216 w 551364"/>
                <a:gd name="connsiteY30" fmla="*/ 112566 h 646330"/>
                <a:gd name="connsiteX31" fmla="*/ 521486 w 551364"/>
                <a:gd name="connsiteY31" fmla="*/ 103061 h 646330"/>
                <a:gd name="connsiteX32" fmla="*/ 530993 w 551364"/>
                <a:gd name="connsiteY32" fmla="*/ 103061 h 646330"/>
                <a:gd name="connsiteX33" fmla="*/ 534605 w 551364"/>
                <a:gd name="connsiteY33" fmla="*/ 94221 h 646330"/>
                <a:gd name="connsiteX34" fmla="*/ 530993 w 551364"/>
                <a:gd name="connsiteY34" fmla="*/ 88613 h 646330"/>
                <a:gd name="connsiteX35" fmla="*/ 522817 w 551364"/>
                <a:gd name="connsiteY35" fmla="*/ 89089 h 646330"/>
                <a:gd name="connsiteX36" fmla="*/ 529472 w 551364"/>
                <a:gd name="connsiteY36" fmla="*/ 80914 h 646330"/>
                <a:gd name="connsiteX37" fmla="*/ 532608 w 551364"/>
                <a:gd name="connsiteY37" fmla="*/ 66467 h 646330"/>
                <a:gd name="connsiteX38" fmla="*/ 520726 w 551364"/>
                <a:gd name="connsiteY38" fmla="*/ 60289 h 646330"/>
                <a:gd name="connsiteX39" fmla="*/ 513026 w 551364"/>
                <a:gd name="connsiteY39" fmla="*/ 52020 h 646330"/>
                <a:gd name="connsiteX40" fmla="*/ 503519 w 551364"/>
                <a:gd name="connsiteY40" fmla="*/ 39188 h 646330"/>
                <a:gd name="connsiteX41" fmla="*/ 495249 w 551364"/>
                <a:gd name="connsiteY41" fmla="*/ 29683 h 646330"/>
                <a:gd name="connsiteX42" fmla="*/ 489545 w 551364"/>
                <a:gd name="connsiteY42" fmla="*/ 22459 h 646330"/>
                <a:gd name="connsiteX43" fmla="*/ 484412 w 551364"/>
                <a:gd name="connsiteY43" fmla="*/ 30729 h 646330"/>
                <a:gd name="connsiteX44" fmla="*/ 477187 w 551364"/>
                <a:gd name="connsiteY44" fmla="*/ 37952 h 646330"/>
                <a:gd name="connsiteX45" fmla="*/ 472053 w 551364"/>
                <a:gd name="connsiteY45" fmla="*/ 46126 h 646330"/>
                <a:gd name="connsiteX46" fmla="*/ 466920 w 551364"/>
                <a:gd name="connsiteY46" fmla="*/ 54396 h 646330"/>
                <a:gd name="connsiteX47" fmla="*/ 473575 w 551364"/>
                <a:gd name="connsiteY47" fmla="*/ 58673 h 646330"/>
                <a:gd name="connsiteX48" fmla="*/ 556469 w 551364"/>
                <a:gd name="connsiteY48" fmla="*/ 137943 h 646330"/>
                <a:gd name="connsiteX49" fmla="*/ 548199 w 551364"/>
                <a:gd name="connsiteY49" fmla="*/ 127203 h 646330"/>
                <a:gd name="connsiteX50" fmla="*/ 536886 w 551364"/>
                <a:gd name="connsiteY50" fmla="*/ 114276 h 646330"/>
                <a:gd name="connsiteX51" fmla="*/ 529186 w 551364"/>
                <a:gd name="connsiteY51" fmla="*/ 120455 h 646330"/>
                <a:gd name="connsiteX52" fmla="*/ 516353 w 551364"/>
                <a:gd name="connsiteY52" fmla="*/ 125112 h 646330"/>
                <a:gd name="connsiteX53" fmla="*/ 505991 w 551364"/>
                <a:gd name="connsiteY53" fmla="*/ 121025 h 646330"/>
                <a:gd name="connsiteX54" fmla="*/ 497815 w 551364"/>
                <a:gd name="connsiteY54" fmla="*/ 128724 h 646330"/>
                <a:gd name="connsiteX55" fmla="*/ 494203 w 551364"/>
                <a:gd name="connsiteY55" fmla="*/ 138229 h 646330"/>
                <a:gd name="connsiteX56" fmla="*/ 508082 w 551364"/>
                <a:gd name="connsiteY56" fmla="*/ 140320 h 646330"/>
                <a:gd name="connsiteX57" fmla="*/ 520440 w 551364"/>
                <a:gd name="connsiteY57" fmla="*/ 137753 h 646330"/>
                <a:gd name="connsiteX58" fmla="*/ 528141 w 551364"/>
                <a:gd name="connsiteY58" fmla="*/ 138799 h 646330"/>
                <a:gd name="connsiteX59" fmla="*/ 536411 w 551364"/>
                <a:gd name="connsiteY59" fmla="*/ 139845 h 646330"/>
                <a:gd name="connsiteX60" fmla="*/ 536411 w 551364"/>
                <a:gd name="connsiteY60" fmla="*/ 147543 h 646330"/>
                <a:gd name="connsiteX61" fmla="*/ 545917 w 551364"/>
                <a:gd name="connsiteY61" fmla="*/ 142411 h 646330"/>
                <a:gd name="connsiteX62" fmla="*/ 556469 w 551364"/>
                <a:gd name="connsiteY62" fmla="*/ 137943 h 646330"/>
                <a:gd name="connsiteX63" fmla="*/ 516353 w 551364"/>
                <a:gd name="connsiteY63" fmla="*/ 160660 h 646330"/>
                <a:gd name="connsiteX64" fmla="*/ 525859 w 551364"/>
                <a:gd name="connsiteY64" fmla="*/ 151916 h 646330"/>
                <a:gd name="connsiteX65" fmla="*/ 520250 w 551364"/>
                <a:gd name="connsiteY65" fmla="*/ 146688 h 646330"/>
                <a:gd name="connsiteX66" fmla="*/ 512455 w 551364"/>
                <a:gd name="connsiteY66" fmla="*/ 148304 h 646330"/>
                <a:gd name="connsiteX67" fmla="*/ 506847 w 551364"/>
                <a:gd name="connsiteY67" fmla="*/ 154482 h 646330"/>
                <a:gd name="connsiteX68" fmla="*/ 516353 w 551364"/>
                <a:gd name="connsiteY68" fmla="*/ 160660 h 646330"/>
                <a:gd name="connsiteX69" fmla="*/ 132489 w 551364"/>
                <a:gd name="connsiteY69" fmla="*/ 141650 h 646330"/>
                <a:gd name="connsiteX70" fmla="*/ 139809 w 551364"/>
                <a:gd name="connsiteY70" fmla="*/ 135948 h 646330"/>
                <a:gd name="connsiteX71" fmla="*/ 140284 w 551364"/>
                <a:gd name="connsiteY71" fmla="*/ 127013 h 646330"/>
                <a:gd name="connsiteX72" fmla="*/ 128782 w 551364"/>
                <a:gd name="connsiteY72" fmla="*/ 126538 h 646330"/>
                <a:gd name="connsiteX73" fmla="*/ 126405 w 551364"/>
                <a:gd name="connsiteY73" fmla="*/ 132241 h 646330"/>
                <a:gd name="connsiteX74" fmla="*/ 122317 w 551364"/>
                <a:gd name="connsiteY74" fmla="*/ 140890 h 646330"/>
                <a:gd name="connsiteX75" fmla="*/ 132489 w 551364"/>
                <a:gd name="connsiteY75" fmla="*/ 141840 h 646330"/>
                <a:gd name="connsiteX76" fmla="*/ 115378 w 551364"/>
                <a:gd name="connsiteY76" fmla="*/ 153912 h 646330"/>
                <a:gd name="connsiteX77" fmla="*/ 112906 w 551364"/>
                <a:gd name="connsiteY77" fmla="*/ 145737 h 646330"/>
                <a:gd name="connsiteX78" fmla="*/ 116138 w 551364"/>
                <a:gd name="connsiteY78" fmla="*/ 136803 h 646330"/>
                <a:gd name="connsiteX79" fmla="*/ 116138 w 551364"/>
                <a:gd name="connsiteY79" fmla="*/ 128629 h 646330"/>
                <a:gd name="connsiteX80" fmla="*/ 110054 w 551364"/>
                <a:gd name="connsiteY80" fmla="*/ 135948 h 646330"/>
                <a:gd name="connsiteX81" fmla="*/ 107582 w 551364"/>
                <a:gd name="connsiteY81" fmla="*/ 145452 h 646330"/>
                <a:gd name="connsiteX82" fmla="*/ 106347 w 551364"/>
                <a:gd name="connsiteY82" fmla="*/ 153246 h 646330"/>
                <a:gd name="connsiteX83" fmla="*/ 109198 w 551364"/>
                <a:gd name="connsiteY83" fmla="*/ 158094 h 646330"/>
                <a:gd name="connsiteX84" fmla="*/ 115568 w 551364"/>
                <a:gd name="connsiteY84" fmla="*/ 154102 h 646330"/>
                <a:gd name="connsiteX85" fmla="*/ 526429 w 551364"/>
                <a:gd name="connsiteY85" fmla="*/ 396761 h 646330"/>
                <a:gd name="connsiteX86" fmla="*/ 528331 w 551364"/>
                <a:gd name="connsiteY86" fmla="*/ 403509 h 646330"/>
                <a:gd name="connsiteX87" fmla="*/ 532513 w 551364"/>
                <a:gd name="connsiteY87" fmla="*/ 408452 h 646330"/>
                <a:gd name="connsiteX88" fmla="*/ 530802 w 551364"/>
                <a:gd name="connsiteY88" fmla="*/ 414725 h 646330"/>
                <a:gd name="connsiteX89" fmla="*/ 527855 w 551364"/>
                <a:gd name="connsiteY89" fmla="*/ 419858 h 646330"/>
                <a:gd name="connsiteX90" fmla="*/ 529186 w 551364"/>
                <a:gd name="connsiteY90" fmla="*/ 424515 h 646330"/>
                <a:gd name="connsiteX91" fmla="*/ 533369 w 551364"/>
                <a:gd name="connsiteY91" fmla="*/ 426131 h 646330"/>
                <a:gd name="connsiteX92" fmla="*/ 537172 w 551364"/>
                <a:gd name="connsiteY92" fmla="*/ 422139 h 646330"/>
                <a:gd name="connsiteX93" fmla="*/ 538978 w 551364"/>
                <a:gd name="connsiteY93" fmla="*/ 417481 h 646330"/>
                <a:gd name="connsiteX94" fmla="*/ 538312 w 551364"/>
                <a:gd name="connsiteY94" fmla="*/ 412824 h 646330"/>
                <a:gd name="connsiteX95" fmla="*/ 535746 w 551364"/>
                <a:gd name="connsiteY95" fmla="*/ 407216 h 646330"/>
                <a:gd name="connsiteX96" fmla="*/ 538503 w 551364"/>
                <a:gd name="connsiteY96" fmla="*/ 402084 h 646330"/>
                <a:gd name="connsiteX97" fmla="*/ 536886 w 551364"/>
                <a:gd name="connsiteY97" fmla="*/ 396571 h 646330"/>
                <a:gd name="connsiteX98" fmla="*/ 532704 w 551364"/>
                <a:gd name="connsiteY98" fmla="*/ 392104 h 646330"/>
                <a:gd name="connsiteX99" fmla="*/ 529947 w 551364"/>
                <a:gd name="connsiteY99" fmla="*/ 386020 h 646330"/>
                <a:gd name="connsiteX100" fmla="*/ 532038 w 551364"/>
                <a:gd name="connsiteY100" fmla="*/ 376516 h 646330"/>
                <a:gd name="connsiteX101" fmla="*/ 534320 w 551364"/>
                <a:gd name="connsiteY101" fmla="*/ 371193 h 646330"/>
                <a:gd name="connsiteX102" fmla="*/ 533369 w 551364"/>
                <a:gd name="connsiteY102" fmla="*/ 364920 h 646330"/>
                <a:gd name="connsiteX103" fmla="*/ 528331 w 551364"/>
                <a:gd name="connsiteY103" fmla="*/ 355415 h 646330"/>
                <a:gd name="connsiteX104" fmla="*/ 526905 w 551364"/>
                <a:gd name="connsiteY104" fmla="*/ 349427 h 646330"/>
                <a:gd name="connsiteX105" fmla="*/ 531278 w 551364"/>
                <a:gd name="connsiteY105" fmla="*/ 342678 h 646330"/>
                <a:gd name="connsiteX106" fmla="*/ 530137 w 551364"/>
                <a:gd name="connsiteY106" fmla="*/ 334504 h 646330"/>
                <a:gd name="connsiteX107" fmla="*/ 531563 w 551364"/>
                <a:gd name="connsiteY107" fmla="*/ 327756 h 646330"/>
                <a:gd name="connsiteX108" fmla="*/ 533179 w 551364"/>
                <a:gd name="connsiteY108" fmla="*/ 320722 h 646330"/>
                <a:gd name="connsiteX109" fmla="*/ 532038 w 551364"/>
                <a:gd name="connsiteY109" fmla="*/ 313308 h 646330"/>
                <a:gd name="connsiteX110" fmla="*/ 528331 w 551364"/>
                <a:gd name="connsiteY110" fmla="*/ 306750 h 646330"/>
                <a:gd name="connsiteX111" fmla="*/ 529567 w 551364"/>
                <a:gd name="connsiteY111" fmla="*/ 298861 h 646330"/>
                <a:gd name="connsiteX112" fmla="*/ 528996 w 551364"/>
                <a:gd name="connsiteY112" fmla="*/ 290972 h 646330"/>
                <a:gd name="connsiteX113" fmla="*/ 532323 w 551364"/>
                <a:gd name="connsiteY113" fmla="*/ 285174 h 646330"/>
                <a:gd name="connsiteX114" fmla="*/ 534890 w 551364"/>
                <a:gd name="connsiteY114" fmla="*/ 276239 h 646330"/>
                <a:gd name="connsiteX115" fmla="*/ 529566 w 551364"/>
                <a:gd name="connsiteY115" fmla="*/ 274719 h 646330"/>
                <a:gd name="connsiteX116" fmla="*/ 531278 w 551364"/>
                <a:gd name="connsiteY116" fmla="*/ 267875 h 646330"/>
                <a:gd name="connsiteX117" fmla="*/ 532608 w 551364"/>
                <a:gd name="connsiteY117" fmla="*/ 261222 h 646330"/>
                <a:gd name="connsiteX118" fmla="*/ 528521 w 551364"/>
                <a:gd name="connsiteY118" fmla="*/ 255614 h 646330"/>
                <a:gd name="connsiteX119" fmla="*/ 526715 w 551364"/>
                <a:gd name="connsiteY119" fmla="*/ 251052 h 646330"/>
                <a:gd name="connsiteX120" fmla="*/ 530042 w 551364"/>
                <a:gd name="connsiteY120" fmla="*/ 242687 h 646330"/>
                <a:gd name="connsiteX121" fmla="*/ 532323 w 551364"/>
                <a:gd name="connsiteY121" fmla="*/ 237365 h 646330"/>
                <a:gd name="connsiteX122" fmla="*/ 528806 w 551364"/>
                <a:gd name="connsiteY122" fmla="*/ 230236 h 646330"/>
                <a:gd name="connsiteX123" fmla="*/ 533844 w 551364"/>
                <a:gd name="connsiteY123" fmla="*/ 224343 h 646330"/>
                <a:gd name="connsiteX124" fmla="*/ 533844 w 551364"/>
                <a:gd name="connsiteY124" fmla="*/ 217499 h 646330"/>
                <a:gd name="connsiteX125" fmla="*/ 529091 w 551364"/>
                <a:gd name="connsiteY125" fmla="*/ 209325 h 646330"/>
                <a:gd name="connsiteX126" fmla="*/ 520916 w 551364"/>
                <a:gd name="connsiteY126" fmla="*/ 200961 h 646330"/>
                <a:gd name="connsiteX127" fmla="*/ 514071 w 551364"/>
                <a:gd name="connsiteY127" fmla="*/ 198965 h 646330"/>
                <a:gd name="connsiteX128" fmla="*/ 508938 w 551364"/>
                <a:gd name="connsiteY128" fmla="*/ 190790 h 646330"/>
                <a:gd name="connsiteX129" fmla="*/ 505611 w 551364"/>
                <a:gd name="connsiteY129" fmla="*/ 189270 h 646330"/>
                <a:gd name="connsiteX130" fmla="*/ 503329 w 551364"/>
                <a:gd name="connsiteY130" fmla="*/ 188509 h 646330"/>
                <a:gd name="connsiteX131" fmla="*/ 495724 w 551364"/>
                <a:gd name="connsiteY131" fmla="*/ 183472 h 646330"/>
                <a:gd name="connsiteX132" fmla="*/ 489355 w 551364"/>
                <a:gd name="connsiteY132" fmla="*/ 184993 h 646330"/>
                <a:gd name="connsiteX133" fmla="*/ 490686 w 551364"/>
                <a:gd name="connsiteY133" fmla="*/ 189555 h 646330"/>
                <a:gd name="connsiteX134" fmla="*/ 488404 w 551364"/>
                <a:gd name="connsiteY134" fmla="*/ 199060 h 646330"/>
                <a:gd name="connsiteX135" fmla="*/ 483746 w 551364"/>
                <a:gd name="connsiteY135" fmla="*/ 203907 h 646330"/>
                <a:gd name="connsiteX136" fmla="*/ 477187 w 551364"/>
                <a:gd name="connsiteY136" fmla="*/ 207709 h 646330"/>
                <a:gd name="connsiteX137" fmla="*/ 472053 w 551364"/>
                <a:gd name="connsiteY137" fmla="*/ 204667 h 646330"/>
                <a:gd name="connsiteX138" fmla="*/ 464163 w 551364"/>
                <a:gd name="connsiteY138" fmla="*/ 201626 h 646330"/>
                <a:gd name="connsiteX139" fmla="*/ 458650 w 551364"/>
                <a:gd name="connsiteY139" fmla="*/ 197824 h 646330"/>
                <a:gd name="connsiteX140" fmla="*/ 451995 w 551364"/>
                <a:gd name="connsiteY140" fmla="*/ 197824 h 646330"/>
                <a:gd name="connsiteX141" fmla="*/ 447622 w 551364"/>
                <a:gd name="connsiteY141" fmla="*/ 200105 h 646330"/>
                <a:gd name="connsiteX142" fmla="*/ 442299 w 551364"/>
                <a:gd name="connsiteY142" fmla="*/ 207804 h 646330"/>
                <a:gd name="connsiteX143" fmla="*/ 437450 w 551364"/>
                <a:gd name="connsiteY143" fmla="*/ 214933 h 646330"/>
                <a:gd name="connsiteX144" fmla="*/ 433173 w 551364"/>
                <a:gd name="connsiteY144" fmla="*/ 220731 h 646330"/>
                <a:gd name="connsiteX145" fmla="*/ 428895 w 551364"/>
                <a:gd name="connsiteY145" fmla="*/ 225293 h 646330"/>
                <a:gd name="connsiteX146" fmla="*/ 421955 w 551364"/>
                <a:gd name="connsiteY146" fmla="*/ 221016 h 646330"/>
                <a:gd name="connsiteX147" fmla="*/ 416156 w 551364"/>
                <a:gd name="connsiteY147" fmla="*/ 214648 h 646330"/>
                <a:gd name="connsiteX148" fmla="*/ 407696 w 551364"/>
                <a:gd name="connsiteY148" fmla="*/ 216169 h 646330"/>
                <a:gd name="connsiteX149" fmla="*/ 401137 w 551364"/>
                <a:gd name="connsiteY149" fmla="*/ 220256 h 646330"/>
                <a:gd name="connsiteX150" fmla="*/ 395528 w 551364"/>
                <a:gd name="connsiteY150" fmla="*/ 224343 h 646330"/>
                <a:gd name="connsiteX151" fmla="*/ 383360 w 551364"/>
                <a:gd name="connsiteY151" fmla="*/ 221206 h 646330"/>
                <a:gd name="connsiteX152" fmla="*/ 375184 w 551364"/>
                <a:gd name="connsiteY152" fmla="*/ 220256 h 646330"/>
                <a:gd name="connsiteX153" fmla="*/ 369101 w 551364"/>
                <a:gd name="connsiteY153" fmla="*/ 226339 h 646330"/>
                <a:gd name="connsiteX154" fmla="*/ 360450 w 551364"/>
                <a:gd name="connsiteY154" fmla="*/ 228335 h 646330"/>
                <a:gd name="connsiteX155" fmla="*/ 355887 w 551364"/>
                <a:gd name="connsiteY155" fmla="*/ 233943 h 646330"/>
                <a:gd name="connsiteX156" fmla="*/ 357408 w 551364"/>
                <a:gd name="connsiteY156" fmla="*/ 239836 h 646330"/>
                <a:gd name="connsiteX157" fmla="*/ 363967 w 551364"/>
                <a:gd name="connsiteY157" fmla="*/ 242877 h 646330"/>
                <a:gd name="connsiteX158" fmla="*/ 368340 w 551364"/>
                <a:gd name="connsiteY158" fmla="*/ 246204 h 646330"/>
                <a:gd name="connsiteX159" fmla="*/ 366819 w 551364"/>
                <a:gd name="connsiteY159" fmla="*/ 250006 h 646330"/>
                <a:gd name="connsiteX160" fmla="*/ 358358 w 551364"/>
                <a:gd name="connsiteY160" fmla="*/ 248485 h 646330"/>
                <a:gd name="connsiteX161" fmla="*/ 353320 w 551364"/>
                <a:gd name="connsiteY161" fmla="*/ 245634 h 646330"/>
                <a:gd name="connsiteX162" fmla="*/ 351799 w 551364"/>
                <a:gd name="connsiteY162" fmla="*/ 239265 h 646330"/>
                <a:gd name="connsiteX163" fmla="*/ 347711 w 551364"/>
                <a:gd name="connsiteY163" fmla="*/ 236034 h 646330"/>
                <a:gd name="connsiteX164" fmla="*/ 341342 w 551364"/>
                <a:gd name="connsiteY164" fmla="*/ 236794 h 646330"/>
                <a:gd name="connsiteX165" fmla="*/ 333452 w 551364"/>
                <a:gd name="connsiteY165" fmla="*/ 242402 h 646330"/>
                <a:gd name="connsiteX166" fmla="*/ 329649 w 551364"/>
                <a:gd name="connsiteY166" fmla="*/ 246964 h 646330"/>
                <a:gd name="connsiteX167" fmla="*/ 329174 w 551364"/>
                <a:gd name="connsiteY167" fmla="*/ 253047 h 646330"/>
                <a:gd name="connsiteX168" fmla="*/ 324611 w 551364"/>
                <a:gd name="connsiteY168" fmla="*/ 251812 h 646330"/>
                <a:gd name="connsiteX169" fmla="*/ 322044 w 551364"/>
                <a:gd name="connsiteY169" fmla="*/ 246964 h 646330"/>
                <a:gd name="connsiteX170" fmla="*/ 310542 w 551364"/>
                <a:gd name="connsiteY170" fmla="*/ 250006 h 646330"/>
                <a:gd name="connsiteX171" fmla="*/ 297899 w 551364"/>
                <a:gd name="connsiteY171" fmla="*/ 250006 h 646330"/>
                <a:gd name="connsiteX172" fmla="*/ 285920 w 551364"/>
                <a:gd name="connsiteY172" fmla="*/ 248770 h 646330"/>
                <a:gd name="connsiteX173" fmla="*/ 276414 w 551364"/>
                <a:gd name="connsiteY173" fmla="*/ 244968 h 646330"/>
                <a:gd name="connsiteX174" fmla="*/ 260159 w 551364"/>
                <a:gd name="connsiteY174" fmla="*/ 236034 h 646330"/>
                <a:gd name="connsiteX175" fmla="*/ 248181 w 551364"/>
                <a:gd name="connsiteY175" fmla="*/ 230141 h 646330"/>
                <a:gd name="connsiteX176" fmla="*/ 239530 w 551364"/>
                <a:gd name="connsiteY176" fmla="*/ 230141 h 646330"/>
                <a:gd name="connsiteX177" fmla="*/ 232685 w 551364"/>
                <a:gd name="connsiteY177" fmla="*/ 225293 h 646330"/>
                <a:gd name="connsiteX178" fmla="*/ 227647 w 551364"/>
                <a:gd name="connsiteY178" fmla="*/ 216929 h 646330"/>
                <a:gd name="connsiteX179" fmla="*/ 222799 w 551364"/>
                <a:gd name="connsiteY179" fmla="*/ 211321 h 646330"/>
                <a:gd name="connsiteX180" fmla="*/ 213292 w 551364"/>
                <a:gd name="connsiteY180" fmla="*/ 211321 h 646330"/>
                <a:gd name="connsiteX181" fmla="*/ 206448 w 551364"/>
                <a:gd name="connsiteY181" fmla="*/ 207044 h 646330"/>
                <a:gd name="connsiteX182" fmla="*/ 202835 w 551364"/>
                <a:gd name="connsiteY182" fmla="*/ 199345 h 646330"/>
                <a:gd name="connsiteX183" fmla="*/ 194470 w 551364"/>
                <a:gd name="connsiteY183" fmla="*/ 202957 h 646330"/>
                <a:gd name="connsiteX184" fmla="*/ 184013 w 551364"/>
                <a:gd name="connsiteY184" fmla="*/ 199345 h 646330"/>
                <a:gd name="connsiteX185" fmla="*/ 176123 w 551364"/>
                <a:gd name="connsiteY185" fmla="*/ 194783 h 646330"/>
                <a:gd name="connsiteX186" fmla="*/ 173841 w 551364"/>
                <a:gd name="connsiteY186" fmla="*/ 186703 h 646330"/>
                <a:gd name="connsiteX187" fmla="*/ 167757 w 551364"/>
                <a:gd name="connsiteY187" fmla="*/ 190220 h 646330"/>
                <a:gd name="connsiteX188" fmla="*/ 161198 w 551364"/>
                <a:gd name="connsiteY188" fmla="*/ 191266 h 646330"/>
                <a:gd name="connsiteX189" fmla="*/ 156350 w 551364"/>
                <a:gd name="connsiteY189" fmla="*/ 191741 h 646330"/>
                <a:gd name="connsiteX190" fmla="*/ 151501 w 551364"/>
                <a:gd name="connsiteY190" fmla="*/ 193547 h 646330"/>
                <a:gd name="connsiteX191" fmla="*/ 145132 w 551364"/>
                <a:gd name="connsiteY191" fmla="*/ 185943 h 646330"/>
                <a:gd name="connsiteX192" fmla="*/ 136957 w 551364"/>
                <a:gd name="connsiteY192" fmla="*/ 183092 h 646330"/>
                <a:gd name="connsiteX193" fmla="*/ 131919 w 551364"/>
                <a:gd name="connsiteY193" fmla="*/ 179765 h 646330"/>
                <a:gd name="connsiteX194" fmla="*/ 137717 w 551364"/>
                <a:gd name="connsiteY194" fmla="*/ 177008 h 646330"/>
                <a:gd name="connsiteX195" fmla="*/ 142566 w 551364"/>
                <a:gd name="connsiteY195" fmla="*/ 173492 h 646330"/>
                <a:gd name="connsiteX196" fmla="*/ 137242 w 551364"/>
                <a:gd name="connsiteY196" fmla="*/ 169595 h 646330"/>
                <a:gd name="connsiteX197" fmla="*/ 132394 w 551364"/>
                <a:gd name="connsiteY197" fmla="*/ 166363 h 646330"/>
                <a:gd name="connsiteX198" fmla="*/ 127355 w 551364"/>
                <a:gd name="connsiteY198" fmla="*/ 170640 h 646330"/>
                <a:gd name="connsiteX199" fmla="*/ 127355 w 551364"/>
                <a:gd name="connsiteY199" fmla="*/ 176533 h 646330"/>
                <a:gd name="connsiteX200" fmla="*/ 125834 w 551364"/>
                <a:gd name="connsiteY200" fmla="*/ 179765 h 646330"/>
                <a:gd name="connsiteX201" fmla="*/ 125264 w 551364"/>
                <a:gd name="connsiteY201" fmla="*/ 180525 h 646330"/>
                <a:gd name="connsiteX202" fmla="*/ 119180 w 551364"/>
                <a:gd name="connsiteY202" fmla="*/ 180525 h 646330"/>
                <a:gd name="connsiteX203" fmla="*/ 111575 w 551364"/>
                <a:gd name="connsiteY203" fmla="*/ 177959 h 646330"/>
                <a:gd name="connsiteX204" fmla="*/ 111575 w 551364"/>
                <a:gd name="connsiteY204" fmla="*/ 172161 h 646330"/>
                <a:gd name="connsiteX205" fmla="*/ 106917 w 551364"/>
                <a:gd name="connsiteY205" fmla="*/ 169500 h 646330"/>
                <a:gd name="connsiteX206" fmla="*/ 104445 w 551364"/>
                <a:gd name="connsiteY206" fmla="*/ 180525 h 646330"/>
                <a:gd name="connsiteX207" fmla="*/ 107677 w 551364"/>
                <a:gd name="connsiteY207" fmla="*/ 191551 h 646330"/>
                <a:gd name="connsiteX208" fmla="*/ 106917 w 551364"/>
                <a:gd name="connsiteY208" fmla="*/ 203052 h 646330"/>
                <a:gd name="connsiteX209" fmla="*/ 102829 w 551364"/>
                <a:gd name="connsiteY209" fmla="*/ 207899 h 646330"/>
                <a:gd name="connsiteX210" fmla="*/ 97548 w 551364"/>
                <a:gd name="connsiteY210" fmla="*/ 211368 h 646330"/>
                <a:gd name="connsiteX211" fmla="*/ 97506 w 551364"/>
                <a:gd name="connsiteY211" fmla="*/ 211606 h 646330"/>
                <a:gd name="connsiteX212" fmla="*/ 97506 w 551364"/>
                <a:gd name="connsiteY212" fmla="*/ 220160 h 646330"/>
                <a:gd name="connsiteX213" fmla="*/ 95034 w 551364"/>
                <a:gd name="connsiteY213" fmla="*/ 227099 h 646330"/>
                <a:gd name="connsiteX214" fmla="*/ 100738 w 551364"/>
                <a:gd name="connsiteY214" fmla="*/ 232042 h 646330"/>
                <a:gd name="connsiteX215" fmla="*/ 103590 w 551364"/>
                <a:gd name="connsiteY215" fmla="*/ 241547 h 646330"/>
                <a:gd name="connsiteX216" fmla="*/ 102449 w 551364"/>
                <a:gd name="connsiteY216" fmla="*/ 250101 h 646330"/>
                <a:gd name="connsiteX217" fmla="*/ 104826 w 551364"/>
                <a:gd name="connsiteY217" fmla="*/ 258275 h 646330"/>
                <a:gd name="connsiteX218" fmla="*/ 105681 w 551364"/>
                <a:gd name="connsiteY218" fmla="*/ 266449 h 646330"/>
                <a:gd name="connsiteX219" fmla="*/ 111385 w 551364"/>
                <a:gd name="connsiteY219" fmla="*/ 273768 h 646330"/>
                <a:gd name="connsiteX220" fmla="*/ 114617 w 551364"/>
                <a:gd name="connsiteY220" fmla="*/ 282322 h 646330"/>
                <a:gd name="connsiteX221" fmla="*/ 110149 w 551364"/>
                <a:gd name="connsiteY221" fmla="*/ 288120 h 646330"/>
                <a:gd name="connsiteX222" fmla="*/ 125739 w 551364"/>
                <a:gd name="connsiteY222" fmla="*/ 306084 h 646330"/>
                <a:gd name="connsiteX223" fmla="*/ 130968 w 551364"/>
                <a:gd name="connsiteY223" fmla="*/ 319486 h 646330"/>
                <a:gd name="connsiteX224" fmla="*/ 130968 w 551364"/>
                <a:gd name="connsiteY224" fmla="*/ 333459 h 646330"/>
                <a:gd name="connsiteX225" fmla="*/ 138383 w 551364"/>
                <a:gd name="connsiteY225" fmla="*/ 339162 h 646330"/>
                <a:gd name="connsiteX226" fmla="*/ 144847 w 551364"/>
                <a:gd name="connsiteY226" fmla="*/ 354274 h 646330"/>
                <a:gd name="connsiteX227" fmla="*/ 153878 w 551364"/>
                <a:gd name="connsiteY227" fmla="*/ 363779 h 646330"/>
                <a:gd name="connsiteX228" fmla="*/ 163384 w 551364"/>
                <a:gd name="connsiteY228" fmla="*/ 373284 h 646330"/>
                <a:gd name="connsiteX229" fmla="*/ 170324 w 551364"/>
                <a:gd name="connsiteY229" fmla="*/ 386686 h 646330"/>
                <a:gd name="connsiteX230" fmla="*/ 171940 w 551364"/>
                <a:gd name="connsiteY230" fmla="*/ 396191 h 646330"/>
                <a:gd name="connsiteX231" fmla="*/ 171180 w 551364"/>
                <a:gd name="connsiteY231" fmla="*/ 406171 h 646330"/>
                <a:gd name="connsiteX232" fmla="*/ 178975 w 551364"/>
                <a:gd name="connsiteY232" fmla="*/ 406171 h 646330"/>
                <a:gd name="connsiteX233" fmla="*/ 183157 w 551364"/>
                <a:gd name="connsiteY233" fmla="*/ 408357 h 646330"/>
                <a:gd name="connsiteX234" fmla="*/ 185344 w 551364"/>
                <a:gd name="connsiteY234" fmla="*/ 419668 h 646330"/>
                <a:gd name="connsiteX235" fmla="*/ 192093 w 551364"/>
                <a:gd name="connsiteY235" fmla="*/ 427367 h 646330"/>
                <a:gd name="connsiteX236" fmla="*/ 198273 w 551364"/>
                <a:gd name="connsiteY236" fmla="*/ 432499 h 646330"/>
                <a:gd name="connsiteX237" fmla="*/ 204071 w 551364"/>
                <a:gd name="connsiteY237" fmla="*/ 438297 h 646330"/>
                <a:gd name="connsiteX238" fmla="*/ 202455 w 551364"/>
                <a:gd name="connsiteY238" fmla="*/ 447327 h 646330"/>
                <a:gd name="connsiteX239" fmla="*/ 198558 w 551364"/>
                <a:gd name="connsiteY239" fmla="*/ 450939 h 646330"/>
                <a:gd name="connsiteX240" fmla="*/ 196941 w 551364"/>
                <a:gd name="connsiteY240" fmla="*/ 457307 h 646330"/>
                <a:gd name="connsiteX241" fmla="*/ 193139 w 551364"/>
                <a:gd name="connsiteY241" fmla="*/ 446376 h 646330"/>
                <a:gd name="connsiteX242" fmla="*/ 189527 w 551364"/>
                <a:gd name="connsiteY242" fmla="*/ 438677 h 646330"/>
                <a:gd name="connsiteX243" fmla="*/ 183157 w 551364"/>
                <a:gd name="connsiteY243" fmla="*/ 431929 h 646330"/>
                <a:gd name="connsiteX244" fmla="*/ 174412 w 551364"/>
                <a:gd name="connsiteY244" fmla="*/ 426416 h 646330"/>
                <a:gd name="connsiteX245" fmla="*/ 168327 w 551364"/>
                <a:gd name="connsiteY245" fmla="*/ 419668 h 646330"/>
                <a:gd name="connsiteX246" fmla="*/ 166331 w 551364"/>
                <a:gd name="connsiteY246" fmla="*/ 414820 h 646330"/>
                <a:gd name="connsiteX247" fmla="*/ 162148 w 551364"/>
                <a:gd name="connsiteY247" fmla="*/ 423850 h 646330"/>
                <a:gd name="connsiteX248" fmla="*/ 163765 w 551364"/>
                <a:gd name="connsiteY248" fmla="*/ 430979 h 646330"/>
                <a:gd name="connsiteX249" fmla="*/ 167377 w 551364"/>
                <a:gd name="connsiteY249" fmla="*/ 445711 h 646330"/>
                <a:gd name="connsiteX250" fmla="*/ 168993 w 551364"/>
                <a:gd name="connsiteY250" fmla="*/ 458257 h 646330"/>
                <a:gd name="connsiteX251" fmla="*/ 170609 w 551364"/>
                <a:gd name="connsiteY251" fmla="*/ 468903 h 646330"/>
                <a:gd name="connsiteX252" fmla="*/ 176978 w 551364"/>
                <a:gd name="connsiteY252" fmla="*/ 476982 h 646330"/>
                <a:gd name="connsiteX253" fmla="*/ 183252 w 551364"/>
                <a:gd name="connsiteY253" fmla="*/ 486487 h 646330"/>
                <a:gd name="connsiteX254" fmla="*/ 185534 w 551364"/>
                <a:gd name="connsiteY254" fmla="*/ 497988 h 646330"/>
                <a:gd name="connsiteX255" fmla="*/ 184773 w 551364"/>
                <a:gd name="connsiteY255" fmla="*/ 505211 h 646330"/>
                <a:gd name="connsiteX256" fmla="*/ 190572 w 551364"/>
                <a:gd name="connsiteY256" fmla="*/ 511295 h 646330"/>
                <a:gd name="connsiteX257" fmla="*/ 196276 w 551364"/>
                <a:gd name="connsiteY257" fmla="*/ 522415 h 646330"/>
                <a:gd name="connsiteX258" fmla="*/ 198177 w 551364"/>
                <a:gd name="connsiteY258" fmla="*/ 531160 h 646330"/>
                <a:gd name="connsiteX259" fmla="*/ 201980 w 551364"/>
                <a:gd name="connsiteY259" fmla="*/ 536102 h 646330"/>
                <a:gd name="connsiteX260" fmla="*/ 209965 w 551364"/>
                <a:gd name="connsiteY260" fmla="*/ 536102 h 646330"/>
                <a:gd name="connsiteX261" fmla="*/ 214148 w 551364"/>
                <a:gd name="connsiteY261" fmla="*/ 541425 h 646330"/>
                <a:gd name="connsiteX262" fmla="*/ 218806 w 551364"/>
                <a:gd name="connsiteY262" fmla="*/ 547888 h 646330"/>
                <a:gd name="connsiteX263" fmla="*/ 223749 w 551364"/>
                <a:gd name="connsiteY263" fmla="*/ 552166 h 646330"/>
                <a:gd name="connsiteX264" fmla="*/ 221468 w 551364"/>
                <a:gd name="connsiteY264" fmla="*/ 558629 h 646330"/>
                <a:gd name="connsiteX265" fmla="*/ 229073 w 551364"/>
                <a:gd name="connsiteY265" fmla="*/ 560910 h 646330"/>
                <a:gd name="connsiteX266" fmla="*/ 230213 w 551364"/>
                <a:gd name="connsiteY266" fmla="*/ 569654 h 646330"/>
                <a:gd name="connsiteX267" fmla="*/ 236298 w 551364"/>
                <a:gd name="connsiteY267" fmla="*/ 580395 h 646330"/>
                <a:gd name="connsiteX268" fmla="*/ 238579 w 551364"/>
                <a:gd name="connsiteY268" fmla="*/ 587999 h 646330"/>
                <a:gd name="connsiteX269" fmla="*/ 250842 w 551364"/>
                <a:gd name="connsiteY269" fmla="*/ 591040 h 646330"/>
                <a:gd name="connsiteX270" fmla="*/ 248181 w 551364"/>
                <a:gd name="connsiteY270" fmla="*/ 583437 h 646330"/>
                <a:gd name="connsiteX271" fmla="*/ 250462 w 551364"/>
                <a:gd name="connsiteY271" fmla="*/ 574977 h 646330"/>
                <a:gd name="connsiteX272" fmla="*/ 255785 w 551364"/>
                <a:gd name="connsiteY272" fmla="*/ 583817 h 646330"/>
                <a:gd name="connsiteX273" fmla="*/ 259588 w 551364"/>
                <a:gd name="connsiteY273" fmla="*/ 591040 h 646330"/>
                <a:gd name="connsiteX274" fmla="*/ 266813 w 551364"/>
                <a:gd name="connsiteY274" fmla="*/ 587618 h 646330"/>
                <a:gd name="connsiteX275" fmla="*/ 270235 w 551364"/>
                <a:gd name="connsiteY275" fmla="*/ 594842 h 646330"/>
                <a:gd name="connsiteX276" fmla="*/ 277175 w 551364"/>
                <a:gd name="connsiteY276" fmla="*/ 592941 h 646330"/>
                <a:gd name="connsiteX277" fmla="*/ 279836 w 551364"/>
                <a:gd name="connsiteY277" fmla="*/ 589139 h 646330"/>
                <a:gd name="connsiteX278" fmla="*/ 285920 w 551364"/>
                <a:gd name="connsiteY278" fmla="*/ 593321 h 646330"/>
                <a:gd name="connsiteX279" fmla="*/ 285920 w 551364"/>
                <a:gd name="connsiteY279" fmla="*/ 602826 h 646330"/>
                <a:gd name="connsiteX280" fmla="*/ 284019 w 551364"/>
                <a:gd name="connsiteY280" fmla="*/ 606628 h 646330"/>
                <a:gd name="connsiteX281" fmla="*/ 276794 w 551364"/>
                <a:gd name="connsiteY281" fmla="*/ 601686 h 646330"/>
                <a:gd name="connsiteX282" fmla="*/ 273657 w 551364"/>
                <a:gd name="connsiteY282" fmla="*/ 607008 h 646330"/>
                <a:gd name="connsiteX283" fmla="*/ 266813 w 551364"/>
                <a:gd name="connsiteY283" fmla="*/ 598644 h 646330"/>
                <a:gd name="connsiteX284" fmla="*/ 258828 w 551364"/>
                <a:gd name="connsiteY284" fmla="*/ 599785 h 646330"/>
                <a:gd name="connsiteX285" fmla="*/ 253504 w 551364"/>
                <a:gd name="connsiteY285" fmla="*/ 603207 h 646330"/>
                <a:gd name="connsiteX286" fmla="*/ 254645 w 551364"/>
                <a:gd name="connsiteY286" fmla="*/ 609004 h 646330"/>
                <a:gd name="connsiteX287" fmla="*/ 261870 w 551364"/>
                <a:gd name="connsiteY287" fmla="*/ 612807 h 646330"/>
                <a:gd name="connsiteX288" fmla="*/ 262630 w 551364"/>
                <a:gd name="connsiteY288" fmla="*/ 623072 h 646330"/>
                <a:gd name="connsiteX289" fmla="*/ 261870 w 551364"/>
                <a:gd name="connsiteY289" fmla="*/ 629535 h 646330"/>
                <a:gd name="connsiteX290" fmla="*/ 269475 w 551364"/>
                <a:gd name="connsiteY290" fmla="*/ 629535 h 646330"/>
                <a:gd name="connsiteX291" fmla="*/ 273752 w 551364"/>
                <a:gd name="connsiteY291" fmla="*/ 625353 h 646330"/>
                <a:gd name="connsiteX292" fmla="*/ 280026 w 551364"/>
                <a:gd name="connsiteY292" fmla="*/ 626494 h 646330"/>
                <a:gd name="connsiteX293" fmla="*/ 284494 w 551364"/>
                <a:gd name="connsiteY293" fmla="*/ 622597 h 646330"/>
                <a:gd name="connsiteX294" fmla="*/ 288867 w 551364"/>
                <a:gd name="connsiteY294" fmla="*/ 621836 h 646330"/>
                <a:gd name="connsiteX295" fmla="*/ 292194 w 551364"/>
                <a:gd name="connsiteY295" fmla="*/ 626779 h 646330"/>
                <a:gd name="connsiteX296" fmla="*/ 300085 w 551364"/>
                <a:gd name="connsiteY296" fmla="*/ 624212 h 646330"/>
                <a:gd name="connsiteX297" fmla="*/ 308736 w 551364"/>
                <a:gd name="connsiteY297" fmla="*/ 627444 h 646330"/>
                <a:gd name="connsiteX298" fmla="*/ 316816 w 551364"/>
                <a:gd name="connsiteY298" fmla="*/ 627444 h 646330"/>
                <a:gd name="connsiteX299" fmla="*/ 322425 w 551364"/>
                <a:gd name="connsiteY299" fmla="*/ 626684 h 646330"/>
                <a:gd name="connsiteX300" fmla="*/ 325466 w 551364"/>
                <a:gd name="connsiteY300" fmla="*/ 620600 h 646330"/>
                <a:gd name="connsiteX301" fmla="*/ 327368 w 551364"/>
                <a:gd name="connsiteY301" fmla="*/ 627159 h 646330"/>
                <a:gd name="connsiteX302" fmla="*/ 332406 w 551364"/>
                <a:gd name="connsiteY302" fmla="*/ 633242 h 646330"/>
                <a:gd name="connsiteX303" fmla="*/ 340106 w 551364"/>
                <a:gd name="connsiteY303" fmla="*/ 639040 h 646330"/>
                <a:gd name="connsiteX304" fmla="*/ 342958 w 551364"/>
                <a:gd name="connsiteY304" fmla="*/ 644173 h 646330"/>
                <a:gd name="connsiteX305" fmla="*/ 351324 w 551364"/>
                <a:gd name="connsiteY305" fmla="*/ 641796 h 646330"/>
                <a:gd name="connsiteX306" fmla="*/ 356647 w 551364"/>
                <a:gd name="connsiteY306" fmla="*/ 644363 h 646330"/>
                <a:gd name="connsiteX307" fmla="*/ 362066 w 551364"/>
                <a:gd name="connsiteY307" fmla="*/ 646454 h 646330"/>
                <a:gd name="connsiteX308" fmla="*/ 366914 w 551364"/>
                <a:gd name="connsiteY308" fmla="*/ 642747 h 646330"/>
                <a:gd name="connsiteX309" fmla="*/ 373188 w 551364"/>
                <a:gd name="connsiteY309" fmla="*/ 639040 h 646330"/>
                <a:gd name="connsiteX310" fmla="*/ 368530 w 551364"/>
                <a:gd name="connsiteY310" fmla="*/ 633432 h 646330"/>
                <a:gd name="connsiteX311" fmla="*/ 368530 w 551364"/>
                <a:gd name="connsiteY311" fmla="*/ 629535 h 646330"/>
                <a:gd name="connsiteX312" fmla="*/ 371572 w 551364"/>
                <a:gd name="connsiteY312" fmla="*/ 624878 h 646330"/>
                <a:gd name="connsiteX313" fmla="*/ 372427 w 551364"/>
                <a:gd name="connsiteY313" fmla="*/ 620220 h 646330"/>
                <a:gd name="connsiteX314" fmla="*/ 374994 w 551364"/>
                <a:gd name="connsiteY314" fmla="*/ 616419 h 646330"/>
                <a:gd name="connsiteX315" fmla="*/ 372237 w 551364"/>
                <a:gd name="connsiteY315" fmla="*/ 612997 h 646330"/>
                <a:gd name="connsiteX316" fmla="*/ 377086 w 551364"/>
                <a:gd name="connsiteY316" fmla="*/ 610620 h 646330"/>
                <a:gd name="connsiteX317" fmla="*/ 380888 w 551364"/>
                <a:gd name="connsiteY317" fmla="*/ 605773 h 646330"/>
                <a:gd name="connsiteX318" fmla="*/ 383360 w 551364"/>
                <a:gd name="connsiteY318" fmla="*/ 600165 h 646330"/>
                <a:gd name="connsiteX319" fmla="*/ 376895 w 551364"/>
                <a:gd name="connsiteY319" fmla="*/ 598549 h 646330"/>
                <a:gd name="connsiteX320" fmla="*/ 372903 w 551364"/>
                <a:gd name="connsiteY320" fmla="*/ 596458 h 646330"/>
                <a:gd name="connsiteX321" fmla="*/ 378036 w 551364"/>
                <a:gd name="connsiteY321" fmla="*/ 595032 h 646330"/>
                <a:gd name="connsiteX322" fmla="*/ 383360 w 551364"/>
                <a:gd name="connsiteY322" fmla="*/ 595032 h 646330"/>
                <a:gd name="connsiteX323" fmla="*/ 388018 w 551364"/>
                <a:gd name="connsiteY323" fmla="*/ 593702 h 646330"/>
                <a:gd name="connsiteX324" fmla="*/ 389254 w 551364"/>
                <a:gd name="connsiteY324" fmla="*/ 589710 h 646330"/>
                <a:gd name="connsiteX325" fmla="*/ 383835 w 551364"/>
                <a:gd name="connsiteY325" fmla="*/ 582961 h 646330"/>
                <a:gd name="connsiteX326" fmla="*/ 378987 w 551364"/>
                <a:gd name="connsiteY326" fmla="*/ 578969 h 646330"/>
                <a:gd name="connsiteX327" fmla="*/ 373188 w 551364"/>
                <a:gd name="connsiteY327" fmla="*/ 574787 h 646330"/>
                <a:gd name="connsiteX328" fmla="*/ 373188 w 551364"/>
                <a:gd name="connsiteY328" fmla="*/ 571556 h 646330"/>
                <a:gd name="connsiteX329" fmla="*/ 373854 w 551364"/>
                <a:gd name="connsiteY329" fmla="*/ 565282 h 646330"/>
                <a:gd name="connsiteX330" fmla="*/ 378322 w 551364"/>
                <a:gd name="connsiteY330" fmla="*/ 559960 h 646330"/>
                <a:gd name="connsiteX331" fmla="*/ 380603 w 551364"/>
                <a:gd name="connsiteY331" fmla="*/ 565757 h 646330"/>
                <a:gd name="connsiteX332" fmla="*/ 380603 w 551364"/>
                <a:gd name="connsiteY332" fmla="*/ 570890 h 646330"/>
                <a:gd name="connsiteX333" fmla="*/ 385641 w 551364"/>
                <a:gd name="connsiteY333" fmla="*/ 573932 h 646330"/>
                <a:gd name="connsiteX334" fmla="*/ 389444 w 551364"/>
                <a:gd name="connsiteY334" fmla="*/ 568799 h 646330"/>
                <a:gd name="connsiteX335" fmla="*/ 391060 w 551364"/>
                <a:gd name="connsiteY335" fmla="*/ 573932 h 646330"/>
                <a:gd name="connsiteX336" fmla="*/ 391725 w 551364"/>
                <a:gd name="connsiteY336" fmla="*/ 579730 h 646330"/>
                <a:gd name="connsiteX337" fmla="*/ 397334 w 551364"/>
                <a:gd name="connsiteY337" fmla="*/ 582011 h 646330"/>
                <a:gd name="connsiteX338" fmla="*/ 399711 w 551364"/>
                <a:gd name="connsiteY338" fmla="*/ 586478 h 646330"/>
                <a:gd name="connsiteX339" fmla="*/ 406923 w 551364"/>
                <a:gd name="connsiteY339" fmla="*/ 587307 h 646330"/>
                <a:gd name="connsiteX340" fmla="*/ 408552 w 551364"/>
                <a:gd name="connsiteY340" fmla="*/ 585052 h 646330"/>
                <a:gd name="connsiteX341" fmla="*/ 409217 w 551364"/>
                <a:gd name="connsiteY341" fmla="*/ 578779 h 646330"/>
                <a:gd name="connsiteX342" fmla="*/ 407316 w 551364"/>
                <a:gd name="connsiteY342" fmla="*/ 572031 h 646330"/>
                <a:gd name="connsiteX343" fmla="*/ 406460 w 551364"/>
                <a:gd name="connsiteY343" fmla="*/ 565282 h 646330"/>
                <a:gd name="connsiteX344" fmla="*/ 414541 w 551364"/>
                <a:gd name="connsiteY344" fmla="*/ 558059 h 646330"/>
                <a:gd name="connsiteX345" fmla="*/ 414541 w 551364"/>
                <a:gd name="connsiteY345" fmla="*/ 551310 h 646330"/>
                <a:gd name="connsiteX346" fmla="*/ 410548 w 551364"/>
                <a:gd name="connsiteY346" fmla="*/ 546367 h 646330"/>
                <a:gd name="connsiteX347" fmla="*/ 416822 w 551364"/>
                <a:gd name="connsiteY347" fmla="*/ 546367 h 646330"/>
                <a:gd name="connsiteX348" fmla="*/ 418248 w 551364"/>
                <a:gd name="connsiteY348" fmla="*/ 540379 h 646330"/>
                <a:gd name="connsiteX349" fmla="*/ 420814 w 551364"/>
                <a:gd name="connsiteY349" fmla="*/ 530874 h 646330"/>
                <a:gd name="connsiteX350" fmla="*/ 420339 w 551364"/>
                <a:gd name="connsiteY350" fmla="*/ 524791 h 646330"/>
                <a:gd name="connsiteX351" fmla="*/ 415681 w 551364"/>
                <a:gd name="connsiteY351" fmla="*/ 519944 h 646330"/>
                <a:gd name="connsiteX352" fmla="*/ 411688 w 551364"/>
                <a:gd name="connsiteY352" fmla="*/ 512720 h 646330"/>
                <a:gd name="connsiteX353" fmla="*/ 412639 w 551364"/>
                <a:gd name="connsiteY353" fmla="*/ 506922 h 646330"/>
                <a:gd name="connsiteX354" fmla="*/ 416632 w 551364"/>
                <a:gd name="connsiteY354" fmla="*/ 512910 h 646330"/>
                <a:gd name="connsiteX355" fmla="*/ 421290 w 551364"/>
                <a:gd name="connsiteY355" fmla="*/ 518993 h 646330"/>
                <a:gd name="connsiteX356" fmla="*/ 424522 w 551364"/>
                <a:gd name="connsiteY356" fmla="*/ 526027 h 646330"/>
                <a:gd name="connsiteX357" fmla="*/ 430416 w 551364"/>
                <a:gd name="connsiteY357" fmla="*/ 527643 h 646330"/>
                <a:gd name="connsiteX358" fmla="*/ 434599 w 551364"/>
                <a:gd name="connsiteY358" fmla="*/ 534581 h 646330"/>
                <a:gd name="connsiteX359" fmla="*/ 433363 w 551364"/>
                <a:gd name="connsiteY359" fmla="*/ 542090 h 646330"/>
                <a:gd name="connsiteX360" fmla="*/ 428230 w 551364"/>
                <a:gd name="connsiteY360" fmla="*/ 540189 h 646330"/>
                <a:gd name="connsiteX361" fmla="*/ 424997 w 551364"/>
                <a:gd name="connsiteY361" fmla="*/ 543896 h 646330"/>
                <a:gd name="connsiteX362" fmla="*/ 427849 w 551364"/>
                <a:gd name="connsiteY362" fmla="*/ 548554 h 646330"/>
                <a:gd name="connsiteX363" fmla="*/ 434789 w 551364"/>
                <a:gd name="connsiteY363" fmla="*/ 549504 h 646330"/>
                <a:gd name="connsiteX364" fmla="*/ 438021 w 551364"/>
                <a:gd name="connsiteY364" fmla="*/ 546273 h 646330"/>
                <a:gd name="connsiteX365" fmla="*/ 443439 w 551364"/>
                <a:gd name="connsiteY365" fmla="*/ 545132 h 646330"/>
                <a:gd name="connsiteX366" fmla="*/ 446006 w 551364"/>
                <a:gd name="connsiteY366" fmla="*/ 538383 h 646330"/>
                <a:gd name="connsiteX367" fmla="*/ 442204 w 551364"/>
                <a:gd name="connsiteY367" fmla="*/ 532776 h 646330"/>
                <a:gd name="connsiteX368" fmla="*/ 437355 w 551364"/>
                <a:gd name="connsiteY368" fmla="*/ 527643 h 646330"/>
                <a:gd name="connsiteX369" fmla="*/ 435454 w 551364"/>
                <a:gd name="connsiteY369" fmla="*/ 525077 h 646330"/>
                <a:gd name="connsiteX370" fmla="*/ 437831 w 551364"/>
                <a:gd name="connsiteY370" fmla="*/ 517568 h 646330"/>
                <a:gd name="connsiteX371" fmla="*/ 440873 w 551364"/>
                <a:gd name="connsiteY371" fmla="*/ 515477 h 646330"/>
                <a:gd name="connsiteX372" fmla="*/ 446672 w 551364"/>
                <a:gd name="connsiteY372" fmla="*/ 513196 h 646330"/>
                <a:gd name="connsiteX373" fmla="*/ 451140 w 551364"/>
                <a:gd name="connsiteY373" fmla="*/ 517568 h 646330"/>
                <a:gd name="connsiteX374" fmla="*/ 454847 w 551364"/>
                <a:gd name="connsiteY374" fmla="*/ 523461 h 646330"/>
                <a:gd name="connsiteX375" fmla="*/ 468536 w 551364"/>
                <a:gd name="connsiteY375" fmla="*/ 524601 h 646330"/>
                <a:gd name="connsiteX376" fmla="*/ 476046 w 551364"/>
                <a:gd name="connsiteY376" fmla="*/ 525552 h 646330"/>
                <a:gd name="connsiteX377" fmla="*/ 480419 w 551364"/>
                <a:gd name="connsiteY377" fmla="*/ 523176 h 646330"/>
                <a:gd name="connsiteX378" fmla="*/ 480419 w 551364"/>
                <a:gd name="connsiteY378" fmla="*/ 517568 h 646330"/>
                <a:gd name="connsiteX379" fmla="*/ 482035 w 551364"/>
                <a:gd name="connsiteY379" fmla="*/ 509488 h 646330"/>
                <a:gd name="connsiteX380" fmla="*/ 486693 w 551364"/>
                <a:gd name="connsiteY380" fmla="*/ 504831 h 646330"/>
                <a:gd name="connsiteX381" fmla="*/ 490210 w 551364"/>
                <a:gd name="connsiteY381" fmla="*/ 498748 h 646330"/>
                <a:gd name="connsiteX382" fmla="*/ 491351 w 551364"/>
                <a:gd name="connsiteY382" fmla="*/ 491049 h 646330"/>
                <a:gd name="connsiteX383" fmla="*/ 490686 w 551364"/>
                <a:gd name="connsiteY383" fmla="*/ 484111 h 646330"/>
                <a:gd name="connsiteX384" fmla="*/ 488785 w 551364"/>
                <a:gd name="connsiteY384" fmla="*/ 477362 h 646330"/>
                <a:gd name="connsiteX385" fmla="*/ 484317 w 551364"/>
                <a:gd name="connsiteY385" fmla="*/ 471279 h 646330"/>
                <a:gd name="connsiteX386" fmla="*/ 486408 w 551364"/>
                <a:gd name="connsiteY386" fmla="*/ 466146 h 646330"/>
                <a:gd name="connsiteX387" fmla="*/ 491541 w 551364"/>
                <a:gd name="connsiteY387" fmla="*/ 468237 h 646330"/>
                <a:gd name="connsiteX388" fmla="*/ 496675 w 551364"/>
                <a:gd name="connsiteY388" fmla="*/ 465481 h 646330"/>
                <a:gd name="connsiteX389" fmla="*/ 497911 w 551364"/>
                <a:gd name="connsiteY389" fmla="*/ 458257 h 646330"/>
                <a:gd name="connsiteX390" fmla="*/ 497911 w 551364"/>
                <a:gd name="connsiteY390" fmla="*/ 447707 h 646330"/>
                <a:gd name="connsiteX391" fmla="*/ 499622 w 551364"/>
                <a:gd name="connsiteY391" fmla="*/ 439628 h 646330"/>
                <a:gd name="connsiteX392" fmla="*/ 499146 w 551364"/>
                <a:gd name="connsiteY392" fmla="*/ 432594 h 646330"/>
                <a:gd name="connsiteX393" fmla="*/ 493253 w 551364"/>
                <a:gd name="connsiteY393" fmla="*/ 435826 h 646330"/>
                <a:gd name="connsiteX394" fmla="*/ 493728 w 551364"/>
                <a:gd name="connsiteY394" fmla="*/ 427937 h 646330"/>
                <a:gd name="connsiteX395" fmla="*/ 499146 w 551364"/>
                <a:gd name="connsiteY395" fmla="*/ 424420 h 646330"/>
                <a:gd name="connsiteX396" fmla="*/ 502379 w 551364"/>
                <a:gd name="connsiteY396" fmla="*/ 417672 h 646330"/>
                <a:gd name="connsiteX397" fmla="*/ 505421 w 551364"/>
                <a:gd name="connsiteY397" fmla="*/ 413299 h 646330"/>
                <a:gd name="connsiteX398" fmla="*/ 505325 w 551364"/>
                <a:gd name="connsiteY398" fmla="*/ 406266 h 646330"/>
                <a:gd name="connsiteX399" fmla="*/ 507227 w 551364"/>
                <a:gd name="connsiteY399" fmla="*/ 396286 h 646330"/>
                <a:gd name="connsiteX400" fmla="*/ 512550 w 551364"/>
                <a:gd name="connsiteY400" fmla="*/ 391628 h 646330"/>
                <a:gd name="connsiteX401" fmla="*/ 512550 w 551364"/>
                <a:gd name="connsiteY401" fmla="*/ 383169 h 646330"/>
                <a:gd name="connsiteX402" fmla="*/ 516543 w 551364"/>
                <a:gd name="connsiteY402" fmla="*/ 378797 h 646330"/>
                <a:gd name="connsiteX403" fmla="*/ 519300 w 551364"/>
                <a:gd name="connsiteY403" fmla="*/ 374330 h 646330"/>
                <a:gd name="connsiteX404" fmla="*/ 523292 w 551364"/>
                <a:gd name="connsiteY404" fmla="*/ 379272 h 646330"/>
                <a:gd name="connsiteX405" fmla="*/ 524243 w 551364"/>
                <a:gd name="connsiteY405" fmla="*/ 384405 h 646330"/>
                <a:gd name="connsiteX406" fmla="*/ 519110 w 551364"/>
                <a:gd name="connsiteY406" fmla="*/ 387826 h 646330"/>
                <a:gd name="connsiteX407" fmla="*/ 522627 w 551364"/>
                <a:gd name="connsiteY407" fmla="*/ 393910 h 646330"/>
                <a:gd name="connsiteX408" fmla="*/ 526429 w 551364"/>
                <a:gd name="connsiteY408" fmla="*/ 396761 h 646330"/>
                <a:gd name="connsiteX409" fmla="*/ 537457 w 551364"/>
                <a:gd name="connsiteY409" fmla="*/ 435256 h 646330"/>
                <a:gd name="connsiteX410" fmla="*/ 532418 w 551364"/>
                <a:gd name="connsiteY410" fmla="*/ 432119 h 646330"/>
                <a:gd name="connsiteX411" fmla="*/ 522912 w 551364"/>
                <a:gd name="connsiteY411" fmla="*/ 429268 h 646330"/>
                <a:gd name="connsiteX412" fmla="*/ 522912 w 551364"/>
                <a:gd name="connsiteY412" fmla="*/ 434020 h 646330"/>
                <a:gd name="connsiteX413" fmla="*/ 527855 w 551364"/>
                <a:gd name="connsiteY413" fmla="*/ 436967 h 646330"/>
                <a:gd name="connsiteX414" fmla="*/ 531658 w 551364"/>
                <a:gd name="connsiteY414" fmla="*/ 442669 h 646330"/>
                <a:gd name="connsiteX415" fmla="*/ 538407 w 551364"/>
                <a:gd name="connsiteY415" fmla="*/ 444760 h 646330"/>
                <a:gd name="connsiteX416" fmla="*/ 539869 w 551364"/>
                <a:gd name="connsiteY416" fmla="*/ 440572 h 646330"/>
                <a:gd name="connsiteX417" fmla="*/ 539358 w 551364"/>
                <a:gd name="connsiteY417" fmla="*/ 439818 h 646330"/>
                <a:gd name="connsiteX418" fmla="*/ 537457 w 551364"/>
                <a:gd name="connsiteY418" fmla="*/ 434780 h 646330"/>
                <a:gd name="connsiteX419" fmla="*/ 513786 w 551364"/>
                <a:gd name="connsiteY419" fmla="*/ 478503 h 646330"/>
                <a:gd name="connsiteX420" fmla="*/ 512455 w 551364"/>
                <a:gd name="connsiteY420" fmla="*/ 474891 h 646330"/>
                <a:gd name="connsiteX421" fmla="*/ 504565 w 551364"/>
                <a:gd name="connsiteY421" fmla="*/ 475651 h 646330"/>
                <a:gd name="connsiteX422" fmla="*/ 500762 w 551364"/>
                <a:gd name="connsiteY422" fmla="*/ 479643 h 646330"/>
                <a:gd name="connsiteX423" fmla="*/ 496770 w 551364"/>
                <a:gd name="connsiteY423" fmla="*/ 482685 h 646330"/>
                <a:gd name="connsiteX424" fmla="*/ 496770 w 551364"/>
                <a:gd name="connsiteY424" fmla="*/ 487817 h 646330"/>
                <a:gd name="connsiteX425" fmla="*/ 500572 w 551364"/>
                <a:gd name="connsiteY425" fmla="*/ 491049 h 646330"/>
                <a:gd name="connsiteX426" fmla="*/ 500572 w 551364"/>
                <a:gd name="connsiteY426" fmla="*/ 495136 h 646330"/>
                <a:gd name="connsiteX427" fmla="*/ 496960 w 551364"/>
                <a:gd name="connsiteY427" fmla="*/ 498558 h 646330"/>
                <a:gd name="connsiteX428" fmla="*/ 495819 w 551364"/>
                <a:gd name="connsiteY428" fmla="*/ 503691 h 646330"/>
                <a:gd name="connsiteX429" fmla="*/ 498861 w 551364"/>
                <a:gd name="connsiteY429" fmla="*/ 505401 h 646330"/>
                <a:gd name="connsiteX430" fmla="*/ 503234 w 551364"/>
                <a:gd name="connsiteY430" fmla="*/ 500079 h 646330"/>
                <a:gd name="connsiteX431" fmla="*/ 510934 w 551364"/>
                <a:gd name="connsiteY431" fmla="*/ 499128 h 646330"/>
                <a:gd name="connsiteX432" fmla="*/ 508843 w 551364"/>
                <a:gd name="connsiteY432" fmla="*/ 494376 h 646330"/>
                <a:gd name="connsiteX433" fmla="*/ 509413 w 551364"/>
                <a:gd name="connsiteY433" fmla="*/ 490289 h 646330"/>
                <a:gd name="connsiteX434" fmla="*/ 515877 w 551364"/>
                <a:gd name="connsiteY434" fmla="*/ 488768 h 646330"/>
                <a:gd name="connsiteX435" fmla="*/ 514547 w 551364"/>
                <a:gd name="connsiteY435" fmla="*/ 484206 h 646330"/>
                <a:gd name="connsiteX436" fmla="*/ 513786 w 551364"/>
                <a:gd name="connsiteY436" fmla="*/ 478028 h 646330"/>
                <a:gd name="connsiteX437" fmla="*/ 494298 w 551364"/>
                <a:gd name="connsiteY437" fmla="*/ 531160 h 646330"/>
                <a:gd name="connsiteX438" fmla="*/ 495059 w 551364"/>
                <a:gd name="connsiteY438" fmla="*/ 521655 h 646330"/>
                <a:gd name="connsiteX439" fmla="*/ 488214 w 551364"/>
                <a:gd name="connsiteY439" fmla="*/ 524031 h 646330"/>
                <a:gd name="connsiteX440" fmla="*/ 483271 w 551364"/>
                <a:gd name="connsiteY440" fmla="*/ 528213 h 646330"/>
                <a:gd name="connsiteX441" fmla="*/ 477187 w 551364"/>
                <a:gd name="connsiteY441" fmla="*/ 535057 h 646330"/>
                <a:gd name="connsiteX442" fmla="*/ 478708 w 551364"/>
                <a:gd name="connsiteY442" fmla="*/ 543041 h 646330"/>
                <a:gd name="connsiteX443" fmla="*/ 480989 w 551364"/>
                <a:gd name="connsiteY443" fmla="*/ 547983 h 646330"/>
                <a:gd name="connsiteX444" fmla="*/ 475951 w 551364"/>
                <a:gd name="connsiteY444" fmla="*/ 553781 h 646330"/>
                <a:gd name="connsiteX445" fmla="*/ 469487 w 551364"/>
                <a:gd name="connsiteY445" fmla="*/ 551785 h 646330"/>
                <a:gd name="connsiteX446" fmla="*/ 462262 w 551364"/>
                <a:gd name="connsiteY446" fmla="*/ 545702 h 646330"/>
                <a:gd name="connsiteX447" fmla="*/ 464163 w 551364"/>
                <a:gd name="connsiteY447" fmla="*/ 538859 h 646330"/>
                <a:gd name="connsiteX448" fmla="*/ 458460 w 551364"/>
                <a:gd name="connsiteY448" fmla="*/ 535437 h 646330"/>
                <a:gd name="connsiteX449" fmla="*/ 453896 w 551364"/>
                <a:gd name="connsiteY449" fmla="*/ 542280 h 646330"/>
                <a:gd name="connsiteX450" fmla="*/ 449714 w 551364"/>
                <a:gd name="connsiteY450" fmla="*/ 551785 h 646330"/>
                <a:gd name="connsiteX451" fmla="*/ 455417 w 551364"/>
                <a:gd name="connsiteY451" fmla="*/ 557203 h 646330"/>
                <a:gd name="connsiteX452" fmla="*/ 464924 w 551364"/>
                <a:gd name="connsiteY452" fmla="*/ 559104 h 646330"/>
                <a:gd name="connsiteX453" fmla="*/ 464163 w 551364"/>
                <a:gd name="connsiteY453" fmla="*/ 564047 h 646330"/>
                <a:gd name="connsiteX454" fmla="*/ 458460 w 551364"/>
                <a:gd name="connsiteY454" fmla="*/ 569369 h 646330"/>
                <a:gd name="connsiteX455" fmla="*/ 465304 w 551364"/>
                <a:gd name="connsiteY455" fmla="*/ 575072 h 646330"/>
                <a:gd name="connsiteX456" fmla="*/ 469487 w 551364"/>
                <a:gd name="connsiteY456" fmla="*/ 583151 h 646330"/>
                <a:gd name="connsiteX457" fmla="*/ 476426 w 551364"/>
                <a:gd name="connsiteY457" fmla="*/ 580775 h 646330"/>
                <a:gd name="connsiteX458" fmla="*/ 479848 w 551364"/>
                <a:gd name="connsiteY458" fmla="*/ 573551 h 646330"/>
                <a:gd name="connsiteX459" fmla="*/ 481750 w 551364"/>
                <a:gd name="connsiteY459" fmla="*/ 566708 h 646330"/>
                <a:gd name="connsiteX460" fmla="*/ 487073 w 551364"/>
                <a:gd name="connsiteY460" fmla="*/ 576973 h 646330"/>
                <a:gd name="connsiteX461" fmla="*/ 493157 w 551364"/>
                <a:gd name="connsiteY461" fmla="*/ 580395 h 646330"/>
                <a:gd name="connsiteX462" fmla="*/ 495819 w 551364"/>
                <a:gd name="connsiteY462" fmla="*/ 575072 h 646330"/>
                <a:gd name="connsiteX463" fmla="*/ 496960 w 551364"/>
                <a:gd name="connsiteY463" fmla="*/ 567468 h 646330"/>
                <a:gd name="connsiteX464" fmla="*/ 492777 w 551364"/>
                <a:gd name="connsiteY464" fmla="*/ 562146 h 646330"/>
                <a:gd name="connsiteX465" fmla="*/ 492017 w 551364"/>
                <a:gd name="connsiteY465" fmla="*/ 555302 h 646330"/>
                <a:gd name="connsiteX466" fmla="*/ 492017 w 551364"/>
                <a:gd name="connsiteY466" fmla="*/ 547223 h 646330"/>
                <a:gd name="connsiteX467" fmla="*/ 493157 w 551364"/>
                <a:gd name="connsiteY467" fmla="*/ 541900 h 646330"/>
                <a:gd name="connsiteX468" fmla="*/ 499622 w 551364"/>
                <a:gd name="connsiteY468" fmla="*/ 538098 h 646330"/>
                <a:gd name="connsiteX469" fmla="*/ 494298 w 551364"/>
                <a:gd name="connsiteY469" fmla="*/ 530684 h 646330"/>
                <a:gd name="connsiteX470" fmla="*/ 416442 w 551364"/>
                <a:gd name="connsiteY470" fmla="*/ 591801 h 646330"/>
                <a:gd name="connsiteX471" fmla="*/ 411362 w 551364"/>
                <a:gd name="connsiteY471" fmla="*/ 590036 h 646330"/>
                <a:gd name="connsiteX472" fmla="*/ 409597 w 551364"/>
                <a:gd name="connsiteY472" fmla="*/ 591801 h 646330"/>
                <a:gd name="connsiteX473" fmla="*/ 404274 w 551364"/>
                <a:gd name="connsiteY473" fmla="*/ 601306 h 646330"/>
                <a:gd name="connsiteX474" fmla="*/ 400091 w 551364"/>
                <a:gd name="connsiteY474" fmla="*/ 608149 h 646330"/>
                <a:gd name="connsiteX475" fmla="*/ 405034 w 551364"/>
                <a:gd name="connsiteY475" fmla="*/ 613567 h 646330"/>
                <a:gd name="connsiteX476" fmla="*/ 406175 w 551364"/>
                <a:gd name="connsiteY476" fmla="*/ 623072 h 646330"/>
                <a:gd name="connsiteX477" fmla="*/ 410738 w 551364"/>
                <a:gd name="connsiteY477" fmla="*/ 628014 h 646330"/>
                <a:gd name="connsiteX478" fmla="*/ 416061 w 551364"/>
                <a:gd name="connsiteY478" fmla="*/ 619270 h 646330"/>
                <a:gd name="connsiteX479" fmla="*/ 419959 w 551364"/>
                <a:gd name="connsiteY479" fmla="*/ 612046 h 646330"/>
                <a:gd name="connsiteX480" fmla="*/ 423381 w 551364"/>
                <a:gd name="connsiteY480" fmla="*/ 605108 h 646330"/>
                <a:gd name="connsiteX481" fmla="*/ 419199 w 551364"/>
                <a:gd name="connsiteY481" fmla="*/ 596743 h 646330"/>
                <a:gd name="connsiteX482" fmla="*/ 416442 w 551364"/>
                <a:gd name="connsiteY482" fmla="*/ 591326 h 646330"/>
                <a:gd name="connsiteX483" fmla="*/ 392866 w 551364"/>
                <a:gd name="connsiteY483" fmla="*/ 610810 h 646330"/>
                <a:gd name="connsiteX484" fmla="*/ 388208 w 551364"/>
                <a:gd name="connsiteY484" fmla="*/ 610050 h 646330"/>
                <a:gd name="connsiteX485" fmla="*/ 389444 w 551364"/>
                <a:gd name="connsiteY485" fmla="*/ 616894 h 646330"/>
                <a:gd name="connsiteX486" fmla="*/ 392486 w 551364"/>
                <a:gd name="connsiteY486" fmla="*/ 624878 h 646330"/>
                <a:gd name="connsiteX487" fmla="*/ 398570 w 551364"/>
                <a:gd name="connsiteY487" fmla="*/ 624878 h 646330"/>
                <a:gd name="connsiteX488" fmla="*/ 398570 w 551364"/>
                <a:gd name="connsiteY488" fmla="*/ 618414 h 646330"/>
                <a:gd name="connsiteX489" fmla="*/ 392866 w 551364"/>
                <a:gd name="connsiteY489" fmla="*/ 610810 h 646330"/>
                <a:gd name="connsiteX490" fmla="*/ 424522 w 551364"/>
                <a:gd name="connsiteY490" fmla="*/ 574502 h 646330"/>
                <a:gd name="connsiteX491" fmla="*/ 425663 w 551364"/>
                <a:gd name="connsiteY491" fmla="*/ 568799 h 646330"/>
                <a:gd name="connsiteX492" fmla="*/ 425663 w 551364"/>
                <a:gd name="connsiteY492" fmla="*/ 561575 h 646330"/>
                <a:gd name="connsiteX493" fmla="*/ 419959 w 551364"/>
                <a:gd name="connsiteY493" fmla="*/ 560054 h 646330"/>
                <a:gd name="connsiteX494" fmla="*/ 417963 w 551364"/>
                <a:gd name="connsiteY494" fmla="*/ 567659 h 646330"/>
                <a:gd name="connsiteX495" fmla="*/ 414921 w 551364"/>
                <a:gd name="connsiteY495" fmla="*/ 572601 h 646330"/>
                <a:gd name="connsiteX496" fmla="*/ 421100 w 551364"/>
                <a:gd name="connsiteY496" fmla="*/ 574502 h 646330"/>
                <a:gd name="connsiteX497" fmla="*/ 421100 w 551364"/>
                <a:gd name="connsiteY497" fmla="*/ 582581 h 646330"/>
                <a:gd name="connsiteX498" fmla="*/ 427944 w 551364"/>
                <a:gd name="connsiteY498" fmla="*/ 580300 h 646330"/>
                <a:gd name="connsiteX499" fmla="*/ 424522 w 551364"/>
                <a:gd name="connsiteY499" fmla="*/ 574502 h 64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Lst>
              <a:rect l="l" t="t" r="r" b="b"/>
              <a:pathLst>
                <a:path w="551364" h="646330">
                  <a:moveTo>
                    <a:pt x="34004" y="51164"/>
                  </a:moveTo>
                  <a:cubicBezTo>
                    <a:pt x="35048" y="47610"/>
                    <a:pt x="36584" y="44218"/>
                    <a:pt x="38567" y="41089"/>
                  </a:cubicBezTo>
                  <a:cubicBezTo>
                    <a:pt x="40075" y="38100"/>
                    <a:pt x="40075" y="34573"/>
                    <a:pt x="38567" y="31584"/>
                  </a:cubicBezTo>
                  <a:cubicBezTo>
                    <a:pt x="35810" y="27972"/>
                    <a:pt x="34004" y="27497"/>
                    <a:pt x="35810" y="24265"/>
                  </a:cubicBezTo>
                  <a:cubicBezTo>
                    <a:pt x="37616" y="21034"/>
                    <a:pt x="39042" y="19228"/>
                    <a:pt x="36760" y="15996"/>
                  </a:cubicBezTo>
                  <a:cubicBezTo>
                    <a:pt x="34479" y="12765"/>
                    <a:pt x="32578" y="7727"/>
                    <a:pt x="29346" y="6491"/>
                  </a:cubicBezTo>
                  <a:cubicBezTo>
                    <a:pt x="26113" y="5256"/>
                    <a:pt x="21170" y="-447"/>
                    <a:pt x="17463" y="28"/>
                  </a:cubicBezTo>
                  <a:cubicBezTo>
                    <a:pt x="13755" y="503"/>
                    <a:pt x="12424" y="5541"/>
                    <a:pt x="13755" y="8297"/>
                  </a:cubicBezTo>
                  <a:cubicBezTo>
                    <a:pt x="15086" y="11054"/>
                    <a:pt x="18794" y="16091"/>
                    <a:pt x="14231" y="17802"/>
                  </a:cubicBezTo>
                  <a:cubicBezTo>
                    <a:pt x="9668" y="19513"/>
                    <a:pt x="4154" y="17802"/>
                    <a:pt x="4724" y="22840"/>
                  </a:cubicBezTo>
                  <a:cubicBezTo>
                    <a:pt x="4758" y="26897"/>
                    <a:pt x="5366" y="30929"/>
                    <a:pt x="6531" y="34816"/>
                  </a:cubicBezTo>
                  <a:cubicBezTo>
                    <a:pt x="7918" y="39067"/>
                    <a:pt x="6648" y="43735"/>
                    <a:pt x="3298" y="46697"/>
                  </a:cubicBezTo>
                  <a:cubicBezTo>
                    <a:pt x="66" y="50404"/>
                    <a:pt x="-1265" y="57247"/>
                    <a:pt x="1492" y="58673"/>
                  </a:cubicBezTo>
                  <a:cubicBezTo>
                    <a:pt x="4979" y="59614"/>
                    <a:pt x="7631" y="62450"/>
                    <a:pt x="8337" y="65992"/>
                  </a:cubicBezTo>
                  <a:cubicBezTo>
                    <a:pt x="9287" y="70649"/>
                    <a:pt x="10618" y="70174"/>
                    <a:pt x="8337" y="74736"/>
                  </a:cubicBezTo>
                  <a:cubicBezTo>
                    <a:pt x="6429" y="78213"/>
                    <a:pt x="6612" y="82462"/>
                    <a:pt x="8812" y="85762"/>
                  </a:cubicBezTo>
                  <a:cubicBezTo>
                    <a:pt x="10618" y="89374"/>
                    <a:pt x="15276" y="87568"/>
                    <a:pt x="19839" y="86237"/>
                  </a:cubicBezTo>
                  <a:lnTo>
                    <a:pt x="24402" y="84811"/>
                  </a:lnTo>
                  <a:cubicBezTo>
                    <a:pt x="26438" y="82571"/>
                    <a:pt x="28597" y="80445"/>
                    <a:pt x="30867" y="78443"/>
                  </a:cubicBezTo>
                  <a:cubicBezTo>
                    <a:pt x="30867" y="78443"/>
                    <a:pt x="38662" y="71980"/>
                    <a:pt x="39137" y="68273"/>
                  </a:cubicBezTo>
                  <a:cubicBezTo>
                    <a:pt x="39613" y="64566"/>
                    <a:pt x="40943" y="55441"/>
                    <a:pt x="40943" y="55441"/>
                  </a:cubicBezTo>
                  <a:cubicBezTo>
                    <a:pt x="40943" y="55441"/>
                    <a:pt x="33528" y="54586"/>
                    <a:pt x="34004" y="51164"/>
                  </a:cubicBezTo>
                  <a:close/>
                  <a:moveTo>
                    <a:pt x="473575" y="58673"/>
                  </a:moveTo>
                  <a:cubicBezTo>
                    <a:pt x="475666" y="55631"/>
                    <a:pt x="480799" y="50974"/>
                    <a:pt x="481845" y="52495"/>
                  </a:cubicBezTo>
                  <a:cubicBezTo>
                    <a:pt x="482891" y="54016"/>
                    <a:pt x="487454" y="62855"/>
                    <a:pt x="485457" y="65422"/>
                  </a:cubicBezTo>
                  <a:cubicBezTo>
                    <a:pt x="483461" y="67988"/>
                    <a:pt x="478708" y="74166"/>
                    <a:pt x="480799" y="74926"/>
                  </a:cubicBezTo>
                  <a:cubicBezTo>
                    <a:pt x="482891" y="75687"/>
                    <a:pt x="488499" y="78063"/>
                    <a:pt x="488975" y="81105"/>
                  </a:cubicBezTo>
                  <a:cubicBezTo>
                    <a:pt x="489450" y="84146"/>
                    <a:pt x="496770" y="82625"/>
                    <a:pt x="497245" y="85762"/>
                  </a:cubicBezTo>
                  <a:cubicBezTo>
                    <a:pt x="497721" y="88898"/>
                    <a:pt x="500382" y="93461"/>
                    <a:pt x="498766" y="96598"/>
                  </a:cubicBezTo>
                  <a:cubicBezTo>
                    <a:pt x="497126" y="100260"/>
                    <a:pt x="497963" y="104558"/>
                    <a:pt x="500857" y="107338"/>
                  </a:cubicBezTo>
                  <a:cubicBezTo>
                    <a:pt x="503994" y="109904"/>
                    <a:pt x="509603" y="114086"/>
                    <a:pt x="513216" y="112566"/>
                  </a:cubicBezTo>
                  <a:cubicBezTo>
                    <a:pt x="516828" y="111045"/>
                    <a:pt x="518919" y="103061"/>
                    <a:pt x="521486" y="103061"/>
                  </a:cubicBezTo>
                  <a:cubicBezTo>
                    <a:pt x="524053" y="103061"/>
                    <a:pt x="529662" y="104582"/>
                    <a:pt x="530993" y="103061"/>
                  </a:cubicBezTo>
                  <a:cubicBezTo>
                    <a:pt x="532323" y="101540"/>
                    <a:pt x="533559" y="96883"/>
                    <a:pt x="534605" y="94221"/>
                  </a:cubicBezTo>
                  <a:cubicBezTo>
                    <a:pt x="535651" y="91560"/>
                    <a:pt x="534130" y="86522"/>
                    <a:pt x="530993" y="88613"/>
                  </a:cubicBezTo>
                  <a:cubicBezTo>
                    <a:pt x="527855" y="90704"/>
                    <a:pt x="523292" y="91180"/>
                    <a:pt x="522817" y="89089"/>
                  </a:cubicBezTo>
                  <a:cubicBezTo>
                    <a:pt x="522342" y="86998"/>
                    <a:pt x="528426" y="85002"/>
                    <a:pt x="529472" y="80914"/>
                  </a:cubicBezTo>
                  <a:cubicBezTo>
                    <a:pt x="531453" y="76350"/>
                    <a:pt x="532519" y="71442"/>
                    <a:pt x="532608" y="66467"/>
                  </a:cubicBezTo>
                  <a:cubicBezTo>
                    <a:pt x="531563" y="62380"/>
                    <a:pt x="523102" y="62380"/>
                    <a:pt x="520726" y="60289"/>
                  </a:cubicBezTo>
                  <a:cubicBezTo>
                    <a:pt x="517656" y="58048"/>
                    <a:pt x="515042" y="55241"/>
                    <a:pt x="513026" y="52020"/>
                  </a:cubicBezTo>
                  <a:cubicBezTo>
                    <a:pt x="510087" y="47577"/>
                    <a:pt x="506913" y="43294"/>
                    <a:pt x="503519" y="39188"/>
                  </a:cubicBezTo>
                  <a:cubicBezTo>
                    <a:pt x="500953" y="35576"/>
                    <a:pt x="495819" y="33010"/>
                    <a:pt x="495249" y="29683"/>
                  </a:cubicBezTo>
                  <a:cubicBezTo>
                    <a:pt x="494678" y="26356"/>
                    <a:pt x="493157" y="21984"/>
                    <a:pt x="489545" y="22459"/>
                  </a:cubicBezTo>
                  <a:cubicBezTo>
                    <a:pt x="485933" y="22935"/>
                    <a:pt x="486978" y="30158"/>
                    <a:pt x="484412" y="30729"/>
                  </a:cubicBezTo>
                  <a:cubicBezTo>
                    <a:pt x="481845" y="31299"/>
                    <a:pt x="476236" y="34340"/>
                    <a:pt x="477187" y="37952"/>
                  </a:cubicBezTo>
                  <a:cubicBezTo>
                    <a:pt x="478138" y="41564"/>
                    <a:pt x="474145" y="44130"/>
                    <a:pt x="472053" y="46126"/>
                  </a:cubicBezTo>
                  <a:cubicBezTo>
                    <a:pt x="469962" y="48123"/>
                    <a:pt x="464829" y="52305"/>
                    <a:pt x="466920" y="54396"/>
                  </a:cubicBezTo>
                  <a:cubicBezTo>
                    <a:pt x="469011" y="56487"/>
                    <a:pt x="471483" y="61810"/>
                    <a:pt x="473575" y="58673"/>
                  </a:cubicBezTo>
                  <a:close/>
                  <a:moveTo>
                    <a:pt x="556469" y="137943"/>
                  </a:moveTo>
                  <a:cubicBezTo>
                    <a:pt x="555424" y="133381"/>
                    <a:pt x="552857" y="131765"/>
                    <a:pt x="548199" y="127203"/>
                  </a:cubicBezTo>
                  <a:cubicBezTo>
                    <a:pt x="543541" y="122641"/>
                    <a:pt x="539453" y="113801"/>
                    <a:pt x="536886" y="114276"/>
                  </a:cubicBezTo>
                  <a:cubicBezTo>
                    <a:pt x="534320" y="114752"/>
                    <a:pt x="532323" y="119409"/>
                    <a:pt x="529186" y="120455"/>
                  </a:cubicBezTo>
                  <a:cubicBezTo>
                    <a:pt x="525040" y="122346"/>
                    <a:pt x="520748" y="123904"/>
                    <a:pt x="516353" y="125112"/>
                  </a:cubicBezTo>
                  <a:cubicBezTo>
                    <a:pt x="513026" y="125587"/>
                    <a:pt x="509603" y="117413"/>
                    <a:pt x="505991" y="121025"/>
                  </a:cubicBezTo>
                  <a:cubicBezTo>
                    <a:pt x="502379" y="124637"/>
                    <a:pt x="502379" y="127678"/>
                    <a:pt x="497815" y="128724"/>
                  </a:cubicBezTo>
                  <a:cubicBezTo>
                    <a:pt x="493253" y="129769"/>
                    <a:pt x="490020" y="136423"/>
                    <a:pt x="494203" y="138229"/>
                  </a:cubicBezTo>
                  <a:cubicBezTo>
                    <a:pt x="498386" y="140035"/>
                    <a:pt x="502949" y="142886"/>
                    <a:pt x="508082" y="140320"/>
                  </a:cubicBezTo>
                  <a:cubicBezTo>
                    <a:pt x="513216" y="137753"/>
                    <a:pt x="518349" y="134617"/>
                    <a:pt x="520440" y="137753"/>
                  </a:cubicBezTo>
                  <a:cubicBezTo>
                    <a:pt x="522532" y="140890"/>
                    <a:pt x="525574" y="139845"/>
                    <a:pt x="528141" y="138799"/>
                  </a:cubicBezTo>
                  <a:cubicBezTo>
                    <a:pt x="530707" y="137753"/>
                    <a:pt x="536886" y="135662"/>
                    <a:pt x="536411" y="139845"/>
                  </a:cubicBezTo>
                  <a:cubicBezTo>
                    <a:pt x="535936" y="144027"/>
                    <a:pt x="532323" y="148589"/>
                    <a:pt x="536411" y="147543"/>
                  </a:cubicBezTo>
                  <a:cubicBezTo>
                    <a:pt x="540499" y="146498"/>
                    <a:pt x="540499" y="144407"/>
                    <a:pt x="545917" y="142411"/>
                  </a:cubicBezTo>
                  <a:cubicBezTo>
                    <a:pt x="551336" y="140415"/>
                    <a:pt x="557515" y="142601"/>
                    <a:pt x="556469" y="137943"/>
                  </a:cubicBezTo>
                  <a:close/>
                  <a:moveTo>
                    <a:pt x="516353" y="160660"/>
                  </a:moveTo>
                  <a:cubicBezTo>
                    <a:pt x="520916" y="159615"/>
                    <a:pt x="525859" y="154482"/>
                    <a:pt x="525859" y="151916"/>
                  </a:cubicBezTo>
                  <a:cubicBezTo>
                    <a:pt x="525859" y="149349"/>
                    <a:pt x="522247" y="145167"/>
                    <a:pt x="520250" y="146688"/>
                  </a:cubicBezTo>
                  <a:cubicBezTo>
                    <a:pt x="518254" y="148209"/>
                    <a:pt x="518634" y="148304"/>
                    <a:pt x="512455" y="148304"/>
                  </a:cubicBezTo>
                  <a:cubicBezTo>
                    <a:pt x="506276" y="148304"/>
                    <a:pt x="502949" y="152391"/>
                    <a:pt x="506847" y="154482"/>
                  </a:cubicBezTo>
                  <a:cubicBezTo>
                    <a:pt x="510744" y="156573"/>
                    <a:pt x="511695" y="161706"/>
                    <a:pt x="516353" y="160660"/>
                  </a:cubicBezTo>
                  <a:close/>
                  <a:moveTo>
                    <a:pt x="132489" y="141650"/>
                  </a:moveTo>
                  <a:cubicBezTo>
                    <a:pt x="134961" y="140890"/>
                    <a:pt x="139809" y="138799"/>
                    <a:pt x="139809" y="135948"/>
                  </a:cubicBezTo>
                  <a:cubicBezTo>
                    <a:pt x="139809" y="133096"/>
                    <a:pt x="142280" y="128153"/>
                    <a:pt x="140284" y="127013"/>
                  </a:cubicBezTo>
                  <a:cubicBezTo>
                    <a:pt x="138288" y="125872"/>
                    <a:pt x="130778" y="124162"/>
                    <a:pt x="128782" y="126538"/>
                  </a:cubicBezTo>
                  <a:cubicBezTo>
                    <a:pt x="126785" y="128914"/>
                    <a:pt x="129637" y="130625"/>
                    <a:pt x="126405" y="132241"/>
                  </a:cubicBezTo>
                  <a:cubicBezTo>
                    <a:pt x="123173" y="133856"/>
                    <a:pt x="120226" y="140035"/>
                    <a:pt x="122317" y="140890"/>
                  </a:cubicBezTo>
                  <a:cubicBezTo>
                    <a:pt x="125581" y="142024"/>
                    <a:pt x="129071" y="142350"/>
                    <a:pt x="132489" y="141840"/>
                  </a:cubicBezTo>
                  <a:close/>
                  <a:moveTo>
                    <a:pt x="115378" y="153912"/>
                  </a:moveTo>
                  <a:cubicBezTo>
                    <a:pt x="113666" y="151440"/>
                    <a:pt x="111290" y="149064"/>
                    <a:pt x="112906" y="145737"/>
                  </a:cubicBezTo>
                  <a:cubicBezTo>
                    <a:pt x="114571" y="143006"/>
                    <a:pt x="115671" y="139968"/>
                    <a:pt x="116138" y="136803"/>
                  </a:cubicBezTo>
                  <a:cubicBezTo>
                    <a:pt x="116138" y="134332"/>
                    <a:pt x="116994" y="129865"/>
                    <a:pt x="116138" y="128629"/>
                  </a:cubicBezTo>
                  <a:cubicBezTo>
                    <a:pt x="115283" y="127393"/>
                    <a:pt x="110434" y="133476"/>
                    <a:pt x="110054" y="135948"/>
                  </a:cubicBezTo>
                  <a:cubicBezTo>
                    <a:pt x="109674" y="138419"/>
                    <a:pt x="108343" y="141650"/>
                    <a:pt x="107582" y="145452"/>
                  </a:cubicBezTo>
                  <a:cubicBezTo>
                    <a:pt x="106931" y="148007"/>
                    <a:pt x="106517" y="150616"/>
                    <a:pt x="106347" y="153246"/>
                  </a:cubicBezTo>
                  <a:cubicBezTo>
                    <a:pt x="106347" y="154482"/>
                    <a:pt x="107963" y="156478"/>
                    <a:pt x="109198" y="158094"/>
                  </a:cubicBezTo>
                  <a:cubicBezTo>
                    <a:pt x="110434" y="159710"/>
                    <a:pt x="116994" y="156573"/>
                    <a:pt x="115568" y="154102"/>
                  </a:cubicBezTo>
                  <a:close/>
                  <a:moveTo>
                    <a:pt x="526429" y="396761"/>
                  </a:moveTo>
                  <a:cubicBezTo>
                    <a:pt x="526429" y="399803"/>
                    <a:pt x="525764" y="402559"/>
                    <a:pt x="528331" y="403509"/>
                  </a:cubicBezTo>
                  <a:cubicBezTo>
                    <a:pt x="530897" y="404460"/>
                    <a:pt x="532704" y="406076"/>
                    <a:pt x="532513" y="408452"/>
                  </a:cubicBezTo>
                  <a:cubicBezTo>
                    <a:pt x="532323" y="410828"/>
                    <a:pt x="533179" y="412824"/>
                    <a:pt x="530802" y="414725"/>
                  </a:cubicBezTo>
                  <a:cubicBezTo>
                    <a:pt x="528426" y="416626"/>
                    <a:pt x="526144" y="418907"/>
                    <a:pt x="527855" y="419858"/>
                  </a:cubicBezTo>
                  <a:cubicBezTo>
                    <a:pt x="529468" y="420809"/>
                    <a:pt x="530053" y="422856"/>
                    <a:pt x="529186" y="424515"/>
                  </a:cubicBezTo>
                  <a:cubicBezTo>
                    <a:pt x="528331" y="425846"/>
                    <a:pt x="533369" y="426131"/>
                    <a:pt x="533369" y="426131"/>
                  </a:cubicBezTo>
                  <a:cubicBezTo>
                    <a:pt x="534799" y="424965"/>
                    <a:pt x="536077" y="423624"/>
                    <a:pt x="537172" y="422139"/>
                  </a:cubicBezTo>
                  <a:cubicBezTo>
                    <a:pt x="538301" y="420846"/>
                    <a:pt x="538941" y="419198"/>
                    <a:pt x="538978" y="417481"/>
                  </a:cubicBezTo>
                  <a:cubicBezTo>
                    <a:pt x="538978" y="415200"/>
                    <a:pt x="539738" y="415676"/>
                    <a:pt x="538312" y="412824"/>
                  </a:cubicBezTo>
                  <a:cubicBezTo>
                    <a:pt x="536886" y="409973"/>
                    <a:pt x="535080" y="407977"/>
                    <a:pt x="535746" y="407216"/>
                  </a:cubicBezTo>
                  <a:cubicBezTo>
                    <a:pt x="537345" y="405968"/>
                    <a:pt x="538345" y="404106"/>
                    <a:pt x="538503" y="402084"/>
                  </a:cubicBezTo>
                  <a:cubicBezTo>
                    <a:pt x="539453" y="398187"/>
                    <a:pt x="538502" y="397901"/>
                    <a:pt x="536886" y="396571"/>
                  </a:cubicBezTo>
                  <a:cubicBezTo>
                    <a:pt x="535270" y="395240"/>
                    <a:pt x="535080" y="394480"/>
                    <a:pt x="532704" y="392104"/>
                  </a:cubicBezTo>
                  <a:cubicBezTo>
                    <a:pt x="530327" y="389727"/>
                    <a:pt x="528996" y="386306"/>
                    <a:pt x="529947" y="386020"/>
                  </a:cubicBezTo>
                  <a:cubicBezTo>
                    <a:pt x="530897" y="385735"/>
                    <a:pt x="530802" y="376991"/>
                    <a:pt x="532038" y="376516"/>
                  </a:cubicBezTo>
                  <a:cubicBezTo>
                    <a:pt x="533621" y="375220"/>
                    <a:pt x="534473" y="373233"/>
                    <a:pt x="534320" y="371193"/>
                  </a:cubicBezTo>
                  <a:cubicBezTo>
                    <a:pt x="534320" y="369102"/>
                    <a:pt x="535461" y="367486"/>
                    <a:pt x="533369" y="364920"/>
                  </a:cubicBezTo>
                  <a:cubicBezTo>
                    <a:pt x="531278" y="362353"/>
                    <a:pt x="528046" y="358171"/>
                    <a:pt x="528331" y="355415"/>
                  </a:cubicBezTo>
                  <a:cubicBezTo>
                    <a:pt x="528616" y="352658"/>
                    <a:pt x="524813" y="351708"/>
                    <a:pt x="526905" y="349427"/>
                  </a:cubicBezTo>
                  <a:cubicBezTo>
                    <a:pt x="528996" y="347146"/>
                    <a:pt x="531278" y="344769"/>
                    <a:pt x="531278" y="342678"/>
                  </a:cubicBezTo>
                  <a:cubicBezTo>
                    <a:pt x="531150" y="339924"/>
                    <a:pt x="530768" y="337188"/>
                    <a:pt x="530137" y="334504"/>
                  </a:cubicBezTo>
                  <a:cubicBezTo>
                    <a:pt x="529472" y="331272"/>
                    <a:pt x="530802" y="330512"/>
                    <a:pt x="531563" y="327756"/>
                  </a:cubicBezTo>
                  <a:cubicBezTo>
                    <a:pt x="532296" y="325460"/>
                    <a:pt x="532837" y="323107"/>
                    <a:pt x="533179" y="320722"/>
                  </a:cubicBezTo>
                  <a:cubicBezTo>
                    <a:pt x="533179" y="318156"/>
                    <a:pt x="534605" y="316065"/>
                    <a:pt x="532038" y="313308"/>
                  </a:cubicBezTo>
                  <a:cubicBezTo>
                    <a:pt x="529472" y="310552"/>
                    <a:pt x="527570" y="307986"/>
                    <a:pt x="528331" y="306750"/>
                  </a:cubicBezTo>
                  <a:cubicBezTo>
                    <a:pt x="529342" y="304250"/>
                    <a:pt x="529765" y="301550"/>
                    <a:pt x="529567" y="298861"/>
                  </a:cubicBezTo>
                  <a:cubicBezTo>
                    <a:pt x="529566" y="295534"/>
                    <a:pt x="527285" y="293253"/>
                    <a:pt x="528996" y="290972"/>
                  </a:cubicBezTo>
                  <a:cubicBezTo>
                    <a:pt x="530474" y="289275"/>
                    <a:pt x="531604" y="287305"/>
                    <a:pt x="532323" y="285174"/>
                  </a:cubicBezTo>
                  <a:cubicBezTo>
                    <a:pt x="533773" y="282399"/>
                    <a:pt x="534646" y="279360"/>
                    <a:pt x="534890" y="276239"/>
                  </a:cubicBezTo>
                  <a:cubicBezTo>
                    <a:pt x="534320" y="274719"/>
                    <a:pt x="530802" y="275194"/>
                    <a:pt x="529566" y="274719"/>
                  </a:cubicBezTo>
                  <a:cubicBezTo>
                    <a:pt x="528331" y="274243"/>
                    <a:pt x="530517" y="269871"/>
                    <a:pt x="531278" y="267875"/>
                  </a:cubicBezTo>
                  <a:cubicBezTo>
                    <a:pt x="532038" y="265879"/>
                    <a:pt x="535175" y="263027"/>
                    <a:pt x="532608" y="261222"/>
                  </a:cubicBezTo>
                  <a:cubicBezTo>
                    <a:pt x="530692" y="259827"/>
                    <a:pt x="529262" y="257865"/>
                    <a:pt x="528521" y="255614"/>
                  </a:cubicBezTo>
                  <a:cubicBezTo>
                    <a:pt x="528046" y="254378"/>
                    <a:pt x="525764" y="252857"/>
                    <a:pt x="526715" y="251052"/>
                  </a:cubicBezTo>
                  <a:cubicBezTo>
                    <a:pt x="527665" y="249246"/>
                    <a:pt x="529281" y="243923"/>
                    <a:pt x="530042" y="242687"/>
                  </a:cubicBezTo>
                  <a:cubicBezTo>
                    <a:pt x="530802" y="241452"/>
                    <a:pt x="533084" y="239836"/>
                    <a:pt x="532323" y="237365"/>
                  </a:cubicBezTo>
                  <a:cubicBezTo>
                    <a:pt x="531563" y="234893"/>
                    <a:pt x="527475" y="232232"/>
                    <a:pt x="528806" y="230236"/>
                  </a:cubicBezTo>
                  <a:cubicBezTo>
                    <a:pt x="530137" y="228240"/>
                    <a:pt x="533369" y="226624"/>
                    <a:pt x="533844" y="224343"/>
                  </a:cubicBezTo>
                  <a:cubicBezTo>
                    <a:pt x="534886" y="222180"/>
                    <a:pt x="534886" y="219662"/>
                    <a:pt x="533844" y="217499"/>
                  </a:cubicBezTo>
                  <a:cubicBezTo>
                    <a:pt x="532323" y="214933"/>
                    <a:pt x="530327" y="211131"/>
                    <a:pt x="529091" y="209325"/>
                  </a:cubicBezTo>
                  <a:cubicBezTo>
                    <a:pt x="527855" y="207519"/>
                    <a:pt x="523673" y="201721"/>
                    <a:pt x="520916" y="200961"/>
                  </a:cubicBezTo>
                  <a:cubicBezTo>
                    <a:pt x="518159" y="200200"/>
                    <a:pt x="517398" y="202482"/>
                    <a:pt x="514071" y="198965"/>
                  </a:cubicBezTo>
                  <a:cubicBezTo>
                    <a:pt x="510744" y="195448"/>
                    <a:pt x="512265" y="192311"/>
                    <a:pt x="508938" y="190790"/>
                  </a:cubicBezTo>
                  <a:lnTo>
                    <a:pt x="505611" y="189270"/>
                  </a:lnTo>
                  <a:cubicBezTo>
                    <a:pt x="505611" y="189270"/>
                    <a:pt x="507227" y="191551"/>
                    <a:pt x="503329" y="188509"/>
                  </a:cubicBezTo>
                  <a:cubicBezTo>
                    <a:pt x="499432" y="185468"/>
                    <a:pt x="498006" y="183187"/>
                    <a:pt x="495724" y="183472"/>
                  </a:cubicBezTo>
                  <a:cubicBezTo>
                    <a:pt x="493443" y="183757"/>
                    <a:pt x="488879" y="183472"/>
                    <a:pt x="489355" y="184993"/>
                  </a:cubicBezTo>
                  <a:cubicBezTo>
                    <a:pt x="489830" y="186513"/>
                    <a:pt x="491446" y="184993"/>
                    <a:pt x="490686" y="189555"/>
                  </a:cubicBezTo>
                  <a:cubicBezTo>
                    <a:pt x="489925" y="194117"/>
                    <a:pt x="490115" y="197159"/>
                    <a:pt x="488404" y="199060"/>
                  </a:cubicBezTo>
                  <a:cubicBezTo>
                    <a:pt x="486693" y="200961"/>
                    <a:pt x="487073" y="201626"/>
                    <a:pt x="483746" y="203907"/>
                  </a:cubicBezTo>
                  <a:cubicBezTo>
                    <a:pt x="480419" y="206189"/>
                    <a:pt x="480514" y="207995"/>
                    <a:pt x="477187" y="207709"/>
                  </a:cubicBezTo>
                  <a:cubicBezTo>
                    <a:pt x="475113" y="207494"/>
                    <a:pt x="473238" y="206383"/>
                    <a:pt x="472053" y="204667"/>
                  </a:cubicBezTo>
                  <a:cubicBezTo>
                    <a:pt x="469712" y="203024"/>
                    <a:pt x="467003" y="201979"/>
                    <a:pt x="464163" y="201626"/>
                  </a:cubicBezTo>
                  <a:cubicBezTo>
                    <a:pt x="461692" y="201626"/>
                    <a:pt x="460931" y="198299"/>
                    <a:pt x="458650" y="197824"/>
                  </a:cubicBezTo>
                  <a:cubicBezTo>
                    <a:pt x="456438" y="197575"/>
                    <a:pt x="454206" y="197575"/>
                    <a:pt x="451995" y="197824"/>
                  </a:cubicBezTo>
                  <a:cubicBezTo>
                    <a:pt x="449999" y="197824"/>
                    <a:pt x="449999" y="197824"/>
                    <a:pt x="447622" y="200105"/>
                  </a:cubicBezTo>
                  <a:cubicBezTo>
                    <a:pt x="445563" y="202462"/>
                    <a:pt x="443777" y="205045"/>
                    <a:pt x="442299" y="207804"/>
                  </a:cubicBezTo>
                  <a:cubicBezTo>
                    <a:pt x="440871" y="210303"/>
                    <a:pt x="439250" y="212687"/>
                    <a:pt x="437450" y="214933"/>
                  </a:cubicBezTo>
                  <a:cubicBezTo>
                    <a:pt x="434979" y="217975"/>
                    <a:pt x="435169" y="217975"/>
                    <a:pt x="433173" y="220731"/>
                  </a:cubicBezTo>
                  <a:cubicBezTo>
                    <a:pt x="431177" y="223487"/>
                    <a:pt x="432697" y="226814"/>
                    <a:pt x="428895" y="225293"/>
                  </a:cubicBezTo>
                  <a:cubicBezTo>
                    <a:pt x="426367" y="224249"/>
                    <a:pt x="424024" y="222805"/>
                    <a:pt x="421955" y="221016"/>
                  </a:cubicBezTo>
                  <a:cubicBezTo>
                    <a:pt x="421955" y="221016"/>
                    <a:pt x="419199" y="214648"/>
                    <a:pt x="416156" y="214648"/>
                  </a:cubicBezTo>
                  <a:cubicBezTo>
                    <a:pt x="413276" y="214732"/>
                    <a:pt x="410425" y="215244"/>
                    <a:pt x="407696" y="216169"/>
                  </a:cubicBezTo>
                  <a:cubicBezTo>
                    <a:pt x="403703" y="217214"/>
                    <a:pt x="404464" y="217689"/>
                    <a:pt x="401137" y="220256"/>
                  </a:cubicBezTo>
                  <a:cubicBezTo>
                    <a:pt x="397809" y="222822"/>
                    <a:pt x="400376" y="223772"/>
                    <a:pt x="395528" y="224343"/>
                  </a:cubicBezTo>
                  <a:cubicBezTo>
                    <a:pt x="391269" y="224363"/>
                    <a:pt x="387078" y="223282"/>
                    <a:pt x="383360" y="221206"/>
                  </a:cubicBezTo>
                  <a:cubicBezTo>
                    <a:pt x="380033" y="219970"/>
                    <a:pt x="377466" y="218165"/>
                    <a:pt x="375184" y="220256"/>
                  </a:cubicBezTo>
                  <a:cubicBezTo>
                    <a:pt x="372903" y="222347"/>
                    <a:pt x="373663" y="225103"/>
                    <a:pt x="369101" y="226339"/>
                  </a:cubicBezTo>
                  <a:cubicBezTo>
                    <a:pt x="364537" y="227575"/>
                    <a:pt x="363016" y="227384"/>
                    <a:pt x="360450" y="228335"/>
                  </a:cubicBezTo>
                  <a:cubicBezTo>
                    <a:pt x="357883" y="229285"/>
                    <a:pt x="354556" y="232422"/>
                    <a:pt x="355887" y="233943"/>
                  </a:cubicBezTo>
                  <a:cubicBezTo>
                    <a:pt x="357218" y="235463"/>
                    <a:pt x="355887" y="238505"/>
                    <a:pt x="357408" y="239836"/>
                  </a:cubicBezTo>
                  <a:cubicBezTo>
                    <a:pt x="358929" y="241166"/>
                    <a:pt x="361971" y="241071"/>
                    <a:pt x="363967" y="242877"/>
                  </a:cubicBezTo>
                  <a:cubicBezTo>
                    <a:pt x="365335" y="244099"/>
                    <a:pt x="366797" y="245212"/>
                    <a:pt x="368340" y="246204"/>
                  </a:cubicBezTo>
                  <a:cubicBezTo>
                    <a:pt x="370906" y="247915"/>
                    <a:pt x="371097" y="252287"/>
                    <a:pt x="366819" y="250006"/>
                  </a:cubicBezTo>
                  <a:cubicBezTo>
                    <a:pt x="364244" y="248577"/>
                    <a:pt x="361269" y="248042"/>
                    <a:pt x="358358" y="248485"/>
                  </a:cubicBezTo>
                  <a:cubicBezTo>
                    <a:pt x="355126" y="248485"/>
                    <a:pt x="352845" y="248485"/>
                    <a:pt x="353320" y="245634"/>
                  </a:cubicBezTo>
                  <a:cubicBezTo>
                    <a:pt x="353795" y="242782"/>
                    <a:pt x="354366" y="239836"/>
                    <a:pt x="351799" y="239265"/>
                  </a:cubicBezTo>
                  <a:cubicBezTo>
                    <a:pt x="349232" y="238695"/>
                    <a:pt x="350278" y="236509"/>
                    <a:pt x="347711" y="236034"/>
                  </a:cubicBezTo>
                  <a:cubicBezTo>
                    <a:pt x="345573" y="235409"/>
                    <a:pt x="343273" y="235684"/>
                    <a:pt x="341342" y="236794"/>
                  </a:cubicBezTo>
                  <a:cubicBezTo>
                    <a:pt x="339821" y="237744"/>
                    <a:pt x="336304" y="240881"/>
                    <a:pt x="333452" y="242402"/>
                  </a:cubicBezTo>
                  <a:cubicBezTo>
                    <a:pt x="330600" y="243923"/>
                    <a:pt x="329649" y="244398"/>
                    <a:pt x="329649" y="246964"/>
                  </a:cubicBezTo>
                  <a:cubicBezTo>
                    <a:pt x="329649" y="249531"/>
                    <a:pt x="331455" y="252002"/>
                    <a:pt x="329174" y="253047"/>
                  </a:cubicBezTo>
                  <a:cubicBezTo>
                    <a:pt x="327557" y="253826"/>
                    <a:pt x="325614" y="253300"/>
                    <a:pt x="324611" y="251812"/>
                  </a:cubicBezTo>
                  <a:cubicBezTo>
                    <a:pt x="323850" y="250766"/>
                    <a:pt x="324611" y="246204"/>
                    <a:pt x="322044" y="246964"/>
                  </a:cubicBezTo>
                  <a:cubicBezTo>
                    <a:pt x="318272" y="248199"/>
                    <a:pt x="314432" y="249215"/>
                    <a:pt x="310542" y="250006"/>
                  </a:cubicBezTo>
                  <a:cubicBezTo>
                    <a:pt x="306333" y="250314"/>
                    <a:pt x="302107" y="250314"/>
                    <a:pt x="297899" y="250006"/>
                  </a:cubicBezTo>
                  <a:cubicBezTo>
                    <a:pt x="293880" y="249900"/>
                    <a:pt x="289876" y="249487"/>
                    <a:pt x="285920" y="248770"/>
                  </a:cubicBezTo>
                  <a:cubicBezTo>
                    <a:pt x="282599" y="247923"/>
                    <a:pt x="279403" y="246645"/>
                    <a:pt x="276414" y="244968"/>
                  </a:cubicBezTo>
                  <a:cubicBezTo>
                    <a:pt x="271362" y="241367"/>
                    <a:pt x="265906" y="238369"/>
                    <a:pt x="260159" y="236034"/>
                  </a:cubicBezTo>
                  <a:cubicBezTo>
                    <a:pt x="255595" y="234988"/>
                    <a:pt x="250652" y="229951"/>
                    <a:pt x="248181" y="230141"/>
                  </a:cubicBezTo>
                  <a:cubicBezTo>
                    <a:pt x="245356" y="230967"/>
                    <a:pt x="242354" y="230967"/>
                    <a:pt x="239530" y="230141"/>
                  </a:cubicBezTo>
                  <a:cubicBezTo>
                    <a:pt x="236824" y="229227"/>
                    <a:pt x="234445" y="227542"/>
                    <a:pt x="232685" y="225293"/>
                  </a:cubicBezTo>
                  <a:cubicBezTo>
                    <a:pt x="230468" y="222866"/>
                    <a:pt x="228756" y="220023"/>
                    <a:pt x="227647" y="216929"/>
                  </a:cubicBezTo>
                  <a:cubicBezTo>
                    <a:pt x="226601" y="214648"/>
                    <a:pt x="225841" y="210846"/>
                    <a:pt x="222799" y="211321"/>
                  </a:cubicBezTo>
                  <a:cubicBezTo>
                    <a:pt x="219672" y="212054"/>
                    <a:pt x="216419" y="212054"/>
                    <a:pt x="213292" y="211321"/>
                  </a:cubicBezTo>
                  <a:cubicBezTo>
                    <a:pt x="211011" y="210276"/>
                    <a:pt x="207494" y="209515"/>
                    <a:pt x="206448" y="207044"/>
                  </a:cubicBezTo>
                  <a:cubicBezTo>
                    <a:pt x="205402" y="204573"/>
                    <a:pt x="205687" y="198870"/>
                    <a:pt x="202835" y="199345"/>
                  </a:cubicBezTo>
                  <a:cubicBezTo>
                    <a:pt x="199984" y="199820"/>
                    <a:pt x="197512" y="202957"/>
                    <a:pt x="194470" y="202957"/>
                  </a:cubicBezTo>
                  <a:cubicBezTo>
                    <a:pt x="190726" y="202699"/>
                    <a:pt x="187117" y="201453"/>
                    <a:pt x="184013" y="199345"/>
                  </a:cubicBezTo>
                  <a:cubicBezTo>
                    <a:pt x="181731" y="197634"/>
                    <a:pt x="177454" y="197634"/>
                    <a:pt x="176123" y="194783"/>
                  </a:cubicBezTo>
                  <a:cubicBezTo>
                    <a:pt x="174792" y="191931"/>
                    <a:pt x="175647" y="187464"/>
                    <a:pt x="173841" y="186703"/>
                  </a:cubicBezTo>
                  <a:cubicBezTo>
                    <a:pt x="172035" y="185943"/>
                    <a:pt x="170039" y="189460"/>
                    <a:pt x="167757" y="190220"/>
                  </a:cubicBezTo>
                  <a:cubicBezTo>
                    <a:pt x="165476" y="190981"/>
                    <a:pt x="165761" y="192502"/>
                    <a:pt x="161198" y="191266"/>
                  </a:cubicBezTo>
                  <a:cubicBezTo>
                    <a:pt x="156635" y="190030"/>
                    <a:pt x="157300" y="188985"/>
                    <a:pt x="156350" y="191741"/>
                  </a:cubicBezTo>
                  <a:cubicBezTo>
                    <a:pt x="155399" y="194497"/>
                    <a:pt x="154258" y="195828"/>
                    <a:pt x="151501" y="193547"/>
                  </a:cubicBezTo>
                  <a:cubicBezTo>
                    <a:pt x="148745" y="191266"/>
                    <a:pt x="148459" y="186703"/>
                    <a:pt x="145132" y="185943"/>
                  </a:cubicBezTo>
                  <a:cubicBezTo>
                    <a:pt x="141805" y="185183"/>
                    <a:pt x="139523" y="183662"/>
                    <a:pt x="136957" y="183092"/>
                  </a:cubicBezTo>
                  <a:cubicBezTo>
                    <a:pt x="135017" y="182439"/>
                    <a:pt x="133281" y="181292"/>
                    <a:pt x="131919" y="179765"/>
                  </a:cubicBezTo>
                  <a:cubicBezTo>
                    <a:pt x="133705" y="178566"/>
                    <a:pt x="135659" y="177637"/>
                    <a:pt x="137717" y="177008"/>
                  </a:cubicBezTo>
                  <a:cubicBezTo>
                    <a:pt x="139809" y="177009"/>
                    <a:pt x="144087" y="174728"/>
                    <a:pt x="142566" y="173492"/>
                  </a:cubicBezTo>
                  <a:cubicBezTo>
                    <a:pt x="140984" y="171948"/>
                    <a:pt x="139192" y="170636"/>
                    <a:pt x="137242" y="169595"/>
                  </a:cubicBezTo>
                  <a:cubicBezTo>
                    <a:pt x="134675" y="168359"/>
                    <a:pt x="135436" y="165317"/>
                    <a:pt x="132394" y="166363"/>
                  </a:cubicBezTo>
                  <a:cubicBezTo>
                    <a:pt x="130115" y="166877"/>
                    <a:pt x="128232" y="168475"/>
                    <a:pt x="127355" y="170640"/>
                  </a:cubicBezTo>
                  <a:cubicBezTo>
                    <a:pt x="127355" y="171876"/>
                    <a:pt x="128876" y="173207"/>
                    <a:pt x="127355" y="176533"/>
                  </a:cubicBezTo>
                  <a:lnTo>
                    <a:pt x="125834" y="179765"/>
                  </a:lnTo>
                  <a:cubicBezTo>
                    <a:pt x="125834" y="179765"/>
                    <a:pt x="128401" y="180810"/>
                    <a:pt x="125264" y="180525"/>
                  </a:cubicBezTo>
                  <a:cubicBezTo>
                    <a:pt x="122127" y="180240"/>
                    <a:pt x="123553" y="181571"/>
                    <a:pt x="119180" y="180525"/>
                  </a:cubicBezTo>
                  <a:cubicBezTo>
                    <a:pt x="114807" y="179480"/>
                    <a:pt x="111100" y="180525"/>
                    <a:pt x="111575" y="177959"/>
                  </a:cubicBezTo>
                  <a:cubicBezTo>
                    <a:pt x="112331" y="176100"/>
                    <a:pt x="112331" y="174020"/>
                    <a:pt x="111575" y="172161"/>
                  </a:cubicBezTo>
                  <a:cubicBezTo>
                    <a:pt x="110625" y="169595"/>
                    <a:pt x="108343" y="167884"/>
                    <a:pt x="106917" y="169500"/>
                  </a:cubicBezTo>
                  <a:cubicBezTo>
                    <a:pt x="104588" y="172668"/>
                    <a:pt x="103692" y="176666"/>
                    <a:pt x="104445" y="180525"/>
                  </a:cubicBezTo>
                  <a:cubicBezTo>
                    <a:pt x="106499" y="183841"/>
                    <a:pt x="107616" y="187651"/>
                    <a:pt x="107677" y="191551"/>
                  </a:cubicBezTo>
                  <a:cubicBezTo>
                    <a:pt x="107678" y="196493"/>
                    <a:pt x="109769" y="198965"/>
                    <a:pt x="106917" y="203052"/>
                  </a:cubicBezTo>
                  <a:cubicBezTo>
                    <a:pt x="104065" y="207139"/>
                    <a:pt x="104065" y="208280"/>
                    <a:pt x="102829" y="207899"/>
                  </a:cubicBezTo>
                  <a:cubicBezTo>
                    <a:pt x="100413" y="207399"/>
                    <a:pt x="98049" y="208952"/>
                    <a:pt x="97548" y="211368"/>
                  </a:cubicBezTo>
                  <a:cubicBezTo>
                    <a:pt x="97532" y="211447"/>
                    <a:pt x="97518" y="211527"/>
                    <a:pt x="97506" y="211606"/>
                  </a:cubicBezTo>
                  <a:cubicBezTo>
                    <a:pt x="96881" y="214424"/>
                    <a:pt x="96881" y="217343"/>
                    <a:pt x="97506" y="220160"/>
                  </a:cubicBezTo>
                  <a:cubicBezTo>
                    <a:pt x="97506" y="222632"/>
                    <a:pt x="94274" y="225103"/>
                    <a:pt x="95034" y="227099"/>
                  </a:cubicBezTo>
                  <a:cubicBezTo>
                    <a:pt x="95795" y="229095"/>
                    <a:pt x="98742" y="228715"/>
                    <a:pt x="100738" y="232042"/>
                  </a:cubicBezTo>
                  <a:cubicBezTo>
                    <a:pt x="103243" y="234519"/>
                    <a:pt x="104317" y="238100"/>
                    <a:pt x="103590" y="241547"/>
                  </a:cubicBezTo>
                  <a:cubicBezTo>
                    <a:pt x="102829" y="247249"/>
                    <a:pt x="100738" y="247249"/>
                    <a:pt x="102449" y="250101"/>
                  </a:cubicBezTo>
                  <a:cubicBezTo>
                    <a:pt x="104160" y="252952"/>
                    <a:pt x="106061" y="255043"/>
                    <a:pt x="104826" y="258275"/>
                  </a:cubicBezTo>
                  <a:cubicBezTo>
                    <a:pt x="103590" y="261507"/>
                    <a:pt x="102829" y="264358"/>
                    <a:pt x="105681" y="266449"/>
                  </a:cubicBezTo>
                  <a:cubicBezTo>
                    <a:pt x="108207" y="268331"/>
                    <a:pt x="110177" y="270860"/>
                    <a:pt x="111385" y="273768"/>
                  </a:cubicBezTo>
                  <a:cubicBezTo>
                    <a:pt x="113476" y="277475"/>
                    <a:pt x="116328" y="278235"/>
                    <a:pt x="114617" y="282322"/>
                  </a:cubicBezTo>
                  <a:cubicBezTo>
                    <a:pt x="112906" y="286410"/>
                    <a:pt x="108153" y="284794"/>
                    <a:pt x="110149" y="288120"/>
                  </a:cubicBezTo>
                  <a:cubicBezTo>
                    <a:pt x="112146" y="291447"/>
                    <a:pt x="123268" y="301997"/>
                    <a:pt x="125739" y="306084"/>
                  </a:cubicBezTo>
                  <a:cubicBezTo>
                    <a:pt x="128211" y="310172"/>
                    <a:pt x="131823" y="313783"/>
                    <a:pt x="130968" y="319486"/>
                  </a:cubicBezTo>
                  <a:cubicBezTo>
                    <a:pt x="130112" y="325189"/>
                    <a:pt x="132204" y="327280"/>
                    <a:pt x="130968" y="333459"/>
                  </a:cubicBezTo>
                  <a:cubicBezTo>
                    <a:pt x="129732" y="339637"/>
                    <a:pt x="134675" y="333459"/>
                    <a:pt x="138383" y="339162"/>
                  </a:cubicBezTo>
                  <a:cubicBezTo>
                    <a:pt x="142090" y="344864"/>
                    <a:pt x="141615" y="351803"/>
                    <a:pt x="144847" y="354274"/>
                  </a:cubicBezTo>
                  <a:cubicBezTo>
                    <a:pt x="148079" y="356746"/>
                    <a:pt x="150171" y="361213"/>
                    <a:pt x="153878" y="363779"/>
                  </a:cubicBezTo>
                  <a:cubicBezTo>
                    <a:pt x="157452" y="366514"/>
                    <a:pt x="160649" y="369711"/>
                    <a:pt x="163384" y="373284"/>
                  </a:cubicBezTo>
                  <a:cubicBezTo>
                    <a:pt x="166449" y="377320"/>
                    <a:pt x="168796" y="381854"/>
                    <a:pt x="170324" y="386686"/>
                  </a:cubicBezTo>
                  <a:cubicBezTo>
                    <a:pt x="171928" y="389578"/>
                    <a:pt x="172498" y="392931"/>
                    <a:pt x="171940" y="396191"/>
                  </a:cubicBezTo>
                  <a:cubicBezTo>
                    <a:pt x="171940" y="400658"/>
                    <a:pt x="168327" y="405696"/>
                    <a:pt x="171180" y="406171"/>
                  </a:cubicBezTo>
                  <a:cubicBezTo>
                    <a:pt x="174031" y="406646"/>
                    <a:pt x="177359" y="407787"/>
                    <a:pt x="178975" y="406171"/>
                  </a:cubicBezTo>
                  <a:cubicBezTo>
                    <a:pt x="180591" y="404555"/>
                    <a:pt x="183443" y="404555"/>
                    <a:pt x="183157" y="408357"/>
                  </a:cubicBezTo>
                  <a:cubicBezTo>
                    <a:pt x="182872" y="412159"/>
                    <a:pt x="183157" y="418337"/>
                    <a:pt x="185344" y="419668"/>
                  </a:cubicBezTo>
                  <a:cubicBezTo>
                    <a:pt x="187530" y="420998"/>
                    <a:pt x="189241" y="426131"/>
                    <a:pt x="192093" y="427367"/>
                  </a:cubicBezTo>
                  <a:cubicBezTo>
                    <a:pt x="194945" y="428602"/>
                    <a:pt x="195991" y="430979"/>
                    <a:pt x="198273" y="432499"/>
                  </a:cubicBezTo>
                  <a:cubicBezTo>
                    <a:pt x="200589" y="434006"/>
                    <a:pt x="202565" y="435981"/>
                    <a:pt x="204071" y="438297"/>
                  </a:cubicBezTo>
                  <a:cubicBezTo>
                    <a:pt x="204832" y="441400"/>
                    <a:pt x="204245" y="444680"/>
                    <a:pt x="202455" y="447327"/>
                  </a:cubicBezTo>
                  <a:cubicBezTo>
                    <a:pt x="200839" y="448943"/>
                    <a:pt x="199888" y="447327"/>
                    <a:pt x="198558" y="450939"/>
                  </a:cubicBezTo>
                  <a:cubicBezTo>
                    <a:pt x="197227" y="454550"/>
                    <a:pt x="199603" y="458543"/>
                    <a:pt x="196941" y="457307"/>
                  </a:cubicBezTo>
                  <a:cubicBezTo>
                    <a:pt x="192759" y="455406"/>
                    <a:pt x="193424" y="449608"/>
                    <a:pt x="193139" y="446376"/>
                  </a:cubicBezTo>
                  <a:cubicBezTo>
                    <a:pt x="192953" y="443445"/>
                    <a:pt x="191662" y="440694"/>
                    <a:pt x="189527" y="438677"/>
                  </a:cubicBezTo>
                  <a:cubicBezTo>
                    <a:pt x="187625" y="437061"/>
                    <a:pt x="185059" y="433545"/>
                    <a:pt x="183157" y="431929"/>
                  </a:cubicBezTo>
                  <a:cubicBezTo>
                    <a:pt x="181256" y="430313"/>
                    <a:pt x="175742" y="429363"/>
                    <a:pt x="174412" y="426416"/>
                  </a:cubicBezTo>
                  <a:cubicBezTo>
                    <a:pt x="173081" y="423470"/>
                    <a:pt x="168613" y="422899"/>
                    <a:pt x="168327" y="419668"/>
                  </a:cubicBezTo>
                  <a:cubicBezTo>
                    <a:pt x="168042" y="416436"/>
                    <a:pt x="168993" y="412919"/>
                    <a:pt x="166331" y="414820"/>
                  </a:cubicBezTo>
                  <a:cubicBezTo>
                    <a:pt x="163932" y="417254"/>
                    <a:pt x="162453" y="420446"/>
                    <a:pt x="162148" y="423850"/>
                  </a:cubicBezTo>
                  <a:cubicBezTo>
                    <a:pt x="162148" y="425751"/>
                    <a:pt x="161578" y="423850"/>
                    <a:pt x="163765" y="430979"/>
                  </a:cubicBezTo>
                  <a:cubicBezTo>
                    <a:pt x="165307" y="435800"/>
                    <a:pt x="166514" y="440723"/>
                    <a:pt x="167377" y="445711"/>
                  </a:cubicBezTo>
                  <a:cubicBezTo>
                    <a:pt x="168214" y="449849"/>
                    <a:pt x="168754" y="454042"/>
                    <a:pt x="168993" y="458257"/>
                  </a:cubicBezTo>
                  <a:cubicBezTo>
                    <a:pt x="168993" y="462440"/>
                    <a:pt x="170609" y="466622"/>
                    <a:pt x="170609" y="468903"/>
                  </a:cubicBezTo>
                  <a:cubicBezTo>
                    <a:pt x="170609" y="471184"/>
                    <a:pt x="175742" y="474701"/>
                    <a:pt x="176978" y="476982"/>
                  </a:cubicBezTo>
                  <a:cubicBezTo>
                    <a:pt x="179688" y="479696"/>
                    <a:pt x="181822" y="482929"/>
                    <a:pt x="183252" y="486487"/>
                  </a:cubicBezTo>
                  <a:cubicBezTo>
                    <a:pt x="184773" y="491905"/>
                    <a:pt x="187150" y="495326"/>
                    <a:pt x="185534" y="497988"/>
                  </a:cubicBezTo>
                  <a:cubicBezTo>
                    <a:pt x="183918" y="500649"/>
                    <a:pt x="182112" y="503691"/>
                    <a:pt x="184773" y="505211"/>
                  </a:cubicBezTo>
                  <a:cubicBezTo>
                    <a:pt x="187353" y="506506"/>
                    <a:pt x="189403" y="508656"/>
                    <a:pt x="190572" y="511295"/>
                  </a:cubicBezTo>
                  <a:cubicBezTo>
                    <a:pt x="192474" y="514716"/>
                    <a:pt x="196656" y="517758"/>
                    <a:pt x="196276" y="522415"/>
                  </a:cubicBezTo>
                  <a:cubicBezTo>
                    <a:pt x="196041" y="525453"/>
                    <a:pt x="196702" y="528493"/>
                    <a:pt x="198177" y="531160"/>
                  </a:cubicBezTo>
                  <a:cubicBezTo>
                    <a:pt x="198938" y="533061"/>
                    <a:pt x="198938" y="536102"/>
                    <a:pt x="201980" y="536102"/>
                  </a:cubicBezTo>
                  <a:cubicBezTo>
                    <a:pt x="205022" y="536102"/>
                    <a:pt x="207684" y="534581"/>
                    <a:pt x="209965" y="536102"/>
                  </a:cubicBezTo>
                  <a:cubicBezTo>
                    <a:pt x="212247" y="537623"/>
                    <a:pt x="213768" y="538383"/>
                    <a:pt x="214148" y="541425"/>
                  </a:cubicBezTo>
                  <a:cubicBezTo>
                    <a:pt x="214528" y="544467"/>
                    <a:pt x="217285" y="545987"/>
                    <a:pt x="218806" y="547888"/>
                  </a:cubicBezTo>
                  <a:cubicBezTo>
                    <a:pt x="220327" y="549789"/>
                    <a:pt x="226411" y="549029"/>
                    <a:pt x="223749" y="552166"/>
                  </a:cubicBezTo>
                  <a:cubicBezTo>
                    <a:pt x="221088" y="555302"/>
                    <a:pt x="219186" y="556348"/>
                    <a:pt x="221468" y="558629"/>
                  </a:cubicBezTo>
                  <a:cubicBezTo>
                    <a:pt x="223749" y="560910"/>
                    <a:pt x="228692" y="557488"/>
                    <a:pt x="229073" y="560910"/>
                  </a:cubicBezTo>
                  <a:cubicBezTo>
                    <a:pt x="229453" y="564332"/>
                    <a:pt x="227932" y="567373"/>
                    <a:pt x="230213" y="569654"/>
                  </a:cubicBezTo>
                  <a:cubicBezTo>
                    <a:pt x="233380" y="572458"/>
                    <a:pt x="235521" y="576238"/>
                    <a:pt x="236298" y="580395"/>
                  </a:cubicBezTo>
                  <a:cubicBezTo>
                    <a:pt x="236298" y="584197"/>
                    <a:pt x="236298" y="585718"/>
                    <a:pt x="238579" y="587999"/>
                  </a:cubicBezTo>
                  <a:cubicBezTo>
                    <a:pt x="242306" y="590128"/>
                    <a:pt x="246552" y="591180"/>
                    <a:pt x="250842" y="591040"/>
                  </a:cubicBezTo>
                  <a:cubicBezTo>
                    <a:pt x="251983" y="591040"/>
                    <a:pt x="247420" y="584957"/>
                    <a:pt x="248181" y="583437"/>
                  </a:cubicBezTo>
                  <a:cubicBezTo>
                    <a:pt x="248941" y="581916"/>
                    <a:pt x="248181" y="574977"/>
                    <a:pt x="250462" y="574977"/>
                  </a:cubicBezTo>
                  <a:cubicBezTo>
                    <a:pt x="252743" y="574977"/>
                    <a:pt x="255025" y="580775"/>
                    <a:pt x="255785" y="583817"/>
                  </a:cubicBezTo>
                  <a:cubicBezTo>
                    <a:pt x="256546" y="586858"/>
                    <a:pt x="256546" y="591040"/>
                    <a:pt x="259588" y="591040"/>
                  </a:cubicBezTo>
                  <a:cubicBezTo>
                    <a:pt x="262630" y="591040"/>
                    <a:pt x="265672" y="583817"/>
                    <a:pt x="266813" y="587618"/>
                  </a:cubicBezTo>
                  <a:cubicBezTo>
                    <a:pt x="267953" y="591421"/>
                    <a:pt x="268334" y="594842"/>
                    <a:pt x="270235" y="594842"/>
                  </a:cubicBezTo>
                  <a:cubicBezTo>
                    <a:pt x="272136" y="594842"/>
                    <a:pt x="276414" y="594842"/>
                    <a:pt x="277175" y="592941"/>
                  </a:cubicBezTo>
                  <a:cubicBezTo>
                    <a:pt x="277935" y="591040"/>
                    <a:pt x="277175" y="587999"/>
                    <a:pt x="279836" y="589139"/>
                  </a:cubicBezTo>
                  <a:cubicBezTo>
                    <a:pt x="282498" y="590280"/>
                    <a:pt x="285160" y="589139"/>
                    <a:pt x="285920" y="593321"/>
                  </a:cubicBezTo>
                  <a:cubicBezTo>
                    <a:pt x="286681" y="597504"/>
                    <a:pt x="284779" y="600926"/>
                    <a:pt x="285920" y="602826"/>
                  </a:cubicBezTo>
                  <a:cubicBezTo>
                    <a:pt x="287061" y="604727"/>
                    <a:pt x="287061" y="609004"/>
                    <a:pt x="284019" y="606628"/>
                  </a:cubicBezTo>
                  <a:cubicBezTo>
                    <a:pt x="280977" y="604252"/>
                    <a:pt x="277935" y="599785"/>
                    <a:pt x="276794" y="601686"/>
                  </a:cubicBezTo>
                  <a:cubicBezTo>
                    <a:pt x="275654" y="603587"/>
                    <a:pt x="276034" y="611191"/>
                    <a:pt x="273657" y="607008"/>
                  </a:cubicBezTo>
                  <a:cubicBezTo>
                    <a:pt x="271281" y="602826"/>
                    <a:pt x="269094" y="598264"/>
                    <a:pt x="266813" y="598644"/>
                  </a:cubicBezTo>
                  <a:cubicBezTo>
                    <a:pt x="264128" y="598838"/>
                    <a:pt x="261459" y="599219"/>
                    <a:pt x="258828" y="599785"/>
                  </a:cubicBezTo>
                  <a:cubicBezTo>
                    <a:pt x="256546" y="600545"/>
                    <a:pt x="256166" y="602826"/>
                    <a:pt x="253504" y="603207"/>
                  </a:cubicBezTo>
                  <a:cubicBezTo>
                    <a:pt x="250842" y="603587"/>
                    <a:pt x="251983" y="607769"/>
                    <a:pt x="254645" y="609004"/>
                  </a:cubicBezTo>
                  <a:cubicBezTo>
                    <a:pt x="257306" y="610240"/>
                    <a:pt x="260729" y="607389"/>
                    <a:pt x="261870" y="612807"/>
                  </a:cubicBezTo>
                  <a:cubicBezTo>
                    <a:pt x="263010" y="618224"/>
                    <a:pt x="264151" y="619650"/>
                    <a:pt x="262630" y="623072"/>
                  </a:cubicBezTo>
                  <a:cubicBezTo>
                    <a:pt x="261109" y="626494"/>
                    <a:pt x="258828" y="628775"/>
                    <a:pt x="261870" y="629535"/>
                  </a:cubicBezTo>
                  <a:cubicBezTo>
                    <a:pt x="264911" y="630296"/>
                    <a:pt x="266813" y="631056"/>
                    <a:pt x="269475" y="629535"/>
                  </a:cubicBezTo>
                  <a:cubicBezTo>
                    <a:pt x="272136" y="628014"/>
                    <a:pt x="271661" y="625353"/>
                    <a:pt x="273752" y="625353"/>
                  </a:cubicBezTo>
                  <a:cubicBezTo>
                    <a:pt x="275844" y="625353"/>
                    <a:pt x="278886" y="626779"/>
                    <a:pt x="280026" y="626494"/>
                  </a:cubicBezTo>
                  <a:cubicBezTo>
                    <a:pt x="281167" y="626208"/>
                    <a:pt x="283068" y="622977"/>
                    <a:pt x="284494" y="622597"/>
                  </a:cubicBezTo>
                  <a:cubicBezTo>
                    <a:pt x="285920" y="622216"/>
                    <a:pt x="287726" y="621361"/>
                    <a:pt x="288867" y="621836"/>
                  </a:cubicBezTo>
                  <a:cubicBezTo>
                    <a:pt x="290008" y="622311"/>
                    <a:pt x="289628" y="627444"/>
                    <a:pt x="292194" y="626779"/>
                  </a:cubicBezTo>
                  <a:cubicBezTo>
                    <a:pt x="294761" y="626113"/>
                    <a:pt x="297993" y="623737"/>
                    <a:pt x="300085" y="624212"/>
                  </a:cubicBezTo>
                  <a:cubicBezTo>
                    <a:pt x="302176" y="624688"/>
                    <a:pt x="305693" y="627444"/>
                    <a:pt x="308736" y="627444"/>
                  </a:cubicBezTo>
                  <a:cubicBezTo>
                    <a:pt x="311778" y="627444"/>
                    <a:pt x="314534" y="627444"/>
                    <a:pt x="316816" y="627444"/>
                  </a:cubicBezTo>
                  <a:cubicBezTo>
                    <a:pt x="319097" y="627444"/>
                    <a:pt x="320808" y="628299"/>
                    <a:pt x="322425" y="626684"/>
                  </a:cubicBezTo>
                  <a:cubicBezTo>
                    <a:pt x="324041" y="625068"/>
                    <a:pt x="324326" y="620220"/>
                    <a:pt x="325466" y="620600"/>
                  </a:cubicBezTo>
                  <a:cubicBezTo>
                    <a:pt x="326607" y="620981"/>
                    <a:pt x="325942" y="626018"/>
                    <a:pt x="327368" y="627159"/>
                  </a:cubicBezTo>
                  <a:cubicBezTo>
                    <a:pt x="328794" y="628299"/>
                    <a:pt x="329649" y="632291"/>
                    <a:pt x="332406" y="633242"/>
                  </a:cubicBezTo>
                  <a:cubicBezTo>
                    <a:pt x="335163" y="634193"/>
                    <a:pt x="339631" y="636759"/>
                    <a:pt x="340106" y="639040"/>
                  </a:cubicBezTo>
                  <a:cubicBezTo>
                    <a:pt x="340582" y="641321"/>
                    <a:pt x="340867" y="644173"/>
                    <a:pt x="342958" y="644173"/>
                  </a:cubicBezTo>
                  <a:cubicBezTo>
                    <a:pt x="345805" y="643601"/>
                    <a:pt x="348602" y="642807"/>
                    <a:pt x="351324" y="641796"/>
                  </a:cubicBezTo>
                  <a:cubicBezTo>
                    <a:pt x="353349" y="641984"/>
                    <a:pt x="355239" y="642895"/>
                    <a:pt x="356647" y="644363"/>
                  </a:cubicBezTo>
                  <a:cubicBezTo>
                    <a:pt x="358073" y="645788"/>
                    <a:pt x="360165" y="647404"/>
                    <a:pt x="362066" y="646454"/>
                  </a:cubicBezTo>
                  <a:cubicBezTo>
                    <a:pt x="363967" y="645503"/>
                    <a:pt x="363872" y="643697"/>
                    <a:pt x="366914" y="642747"/>
                  </a:cubicBezTo>
                  <a:cubicBezTo>
                    <a:pt x="369956" y="641796"/>
                    <a:pt x="373949" y="641606"/>
                    <a:pt x="373188" y="639040"/>
                  </a:cubicBezTo>
                  <a:cubicBezTo>
                    <a:pt x="372427" y="636474"/>
                    <a:pt x="369291" y="634383"/>
                    <a:pt x="368530" y="633432"/>
                  </a:cubicBezTo>
                  <a:cubicBezTo>
                    <a:pt x="367769" y="632481"/>
                    <a:pt x="365963" y="630866"/>
                    <a:pt x="368530" y="629535"/>
                  </a:cubicBezTo>
                  <a:cubicBezTo>
                    <a:pt x="370310" y="628645"/>
                    <a:pt x="371473" y="626865"/>
                    <a:pt x="371572" y="624878"/>
                  </a:cubicBezTo>
                  <a:cubicBezTo>
                    <a:pt x="371572" y="623642"/>
                    <a:pt x="371572" y="621076"/>
                    <a:pt x="372427" y="620220"/>
                  </a:cubicBezTo>
                  <a:cubicBezTo>
                    <a:pt x="373494" y="619109"/>
                    <a:pt x="374362" y="617823"/>
                    <a:pt x="374994" y="616419"/>
                  </a:cubicBezTo>
                  <a:cubicBezTo>
                    <a:pt x="374994" y="616418"/>
                    <a:pt x="371097" y="613472"/>
                    <a:pt x="372237" y="612997"/>
                  </a:cubicBezTo>
                  <a:cubicBezTo>
                    <a:pt x="373378" y="612521"/>
                    <a:pt x="376420" y="611761"/>
                    <a:pt x="377086" y="610620"/>
                  </a:cubicBezTo>
                  <a:cubicBezTo>
                    <a:pt x="378512" y="609136"/>
                    <a:pt x="379786" y="607512"/>
                    <a:pt x="380888" y="605773"/>
                  </a:cubicBezTo>
                  <a:cubicBezTo>
                    <a:pt x="381554" y="603872"/>
                    <a:pt x="382980" y="601591"/>
                    <a:pt x="383360" y="600165"/>
                  </a:cubicBezTo>
                  <a:cubicBezTo>
                    <a:pt x="383740" y="598739"/>
                    <a:pt x="378036" y="598739"/>
                    <a:pt x="376895" y="598549"/>
                  </a:cubicBezTo>
                  <a:cubicBezTo>
                    <a:pt x="375755" y="598359"/>
                    <a:pt x="372713" y="597789"/>
                    <a:pt x="372903" y="596458"/>
                  </a:cubicBezTo>
                  <a:cubicBezTo>
                    <a:pt x="373093" y="595127"/>
                    <a:pt x="376420" y="595223"/>
                    <a:pt x="378036" y="595032"/>
                  </a:cubicBezTo>
                  <a:cubicBezTo>
                    <a:pt x="379652" y="594842"/>
                    <a:pt x="381554" y="595032"/>
                    <a:pt x="383360" y="595032"/>
                  </a:cubicBezTo>
                  <a:cubicBezTo>
                    <a:pt x="385166" y="595032"/>
                    <a:pt x="387828" y="595032"/>
                    <a:pt x="388018" y="593702"/>
                  </a:cubicBezTo>
                  <a:cubicBezTo>
                    <a:pt x="388208" y="592371"/>
                    <a:pt x="389919" y="591326"/>
                    <a:pt x="389254" y="589710"/>
                  </a:cubicBezTo>
                  <a:cubicBezTo>
                    <a:pt x="388588" y="588094"/>
                    <a:pt x="385927" y="583246"/>
                    <a:pt x="383835" y="582961"/>
                  </a:cubicBezTo>
                  <a:cubicBezTo>
                    <a:pt x="381744" y="582676"/>
                    <a:pt x="382504" y="580395"/>
                    <a:pt x="378987" y="578969"/>
                  </a:cubicBezTo>
                  <a:cubicBezTo>
                    <a:pt x="376702" y="578144"/>
                    <a:pt x="374693" y="576695"/>
                    <a:pt x="373188" y="574787"/>
                  </a:cubicBezTo>
                  <a:cubicBezTo>
                    <a:pt x="372237" y="573932"/>
                    <a:pt x="373188" y="573171"/>
                    <a:pt x="373188" y="571556"/>
                  </a:cubicBezTo>
                  <a:cubicBezTo>
                    <a:pt x="373188" y="569940"/>
                    <a:pt x="372713" y="566708"/>
                    <a:pt x="373854" y="565282"/>
                  </a:cubicBezTo>
                  <a:cubicBezTo>
                    <a:pt x="374994" y="563856"/>
                    <a:pt x="377371" y="559484"/>
                    <a:pt x="378322" y="559960"/>
                  </a:cubicBezTo>
                  <a:cubicBezTo>
                    <a:pt x="379272" y="560435"/>
                    <a:pt x="381269" y="563666"/>
                    <a:pt x="380603" y="565757"/>
                  </a:cubicBezTo>
                  <a:cubicBezTo>
                    <a:pt x="379938" y="567849"/>
                    <a:pt x="378322" y="569274"/>
                    <a:pt x="380603" y="570890"/>
                  </a:cubicBezTo>
                  <a:cubicBezTo>
                    <a:pt x="381996" y="572317"/>
                    <a:pt x="383730" y="573364"/>
                    <a:pt x="385641" y="573932"/>
                  </a:cubicBezTo>
                  <a:cubicBezTo>
                    <a:pt x="387542" y="573932"/>
                    <a:pt x="388018" y="568324"/>
                    <a:pt x="389444" y="568799"/>
                  </a:cubicBezTo>
                  <a:cubicBezTo>
                    <a:pt x="390870" y="569274"/>
                    <a:pt x="391060" y="571746"/>
                    <a:pt x="391060" y="573932"/>
                  </a:cubicBezTo>
                  <a:cubicBezTo>
                    <a:pt x="391060" y="576118"/>
                    <a:pt x="389634" y="579254"/>
                    <a:pt x="391725" y="579730"/>
                  </a:cubicBezTo>
                  <a:cubicBezTo>
                    <a:pt x="393817" y="580205"/>
                    <a:pt x="397809" y="579730"/>
                    <a:pt x="397334" y="582011"/>
                  </a:cubicBezTo>
                  <a:cubicBezTo>
                    <a:pt x="396859" y="584292"/>
                    <a:pt x="397809" y="585052"/>
                    <a:pt x="399711" y="586478"/>
                  </a:cubicBezTo>
                  <a:cubicBezTo>
                    <a:pt x="401473" y="588698"/>
                    <a:pt x="404702" y="589069"/>
                    <a:pt x="406923" y="587307"/>
                  </a:cubicBezTo>
                  <a:cubicBezTo>
                    <a:pt x="407663" y="586720"/>
                    <a:pt x="408227" y="585939"/>
                    <a:pt x="408552" y="585052"/>
                  </a:cubicBezTo>
                  <a:cubicBezTo>
                    <a:pt x="409014" y="582994"/>
                    <a:pt x="409237" y="580889"/>
                    <a:pt x="409217" y="578779"/>
                  </a:cubicBezTo>
                  <a:cubicBezTo>
                    <a:pt x="408825" y="576468"/>
                    <a:pt x="408187" y="574206"/>
                    <a:pt x="407316" y="572031"/>
                  </a:cubicBezTo>
                  <a:cubicBezTo>
                    <a:pt x="406650" y="569654"/>
                    <a:pt x="403608" y="566423"/>
                    <a:pt x="406460" y="565282"/>
                  </a:cubicBezTo>
                  <a:cubicBezTo>
                    <a:pt x="409662" y="563512"/>
                    <a:pt x="412424" y="561043"/>
                    <a:pt x="414541" y="558059"/>
                  </a:cubicBezTo>
                  <a:cubicBezTo>
                    <a:pt x="415491" y="556443"/>
                    <a:pt x="416156" y="552736"/>
                    <a:pt x="414541" y="551310"/>
                  </a:cubicBezTo>
                  <a:cubicBezTo>
                    <a:pt x="412924" y="549884"/>
                    <a:pt x="409597" y="546843"/>
                    <a:pt x="410548" y="546367"/>
                  </a:cubicBezTo>
                  <a:cubicBezTo>
                    <a:pt x="411498" y="545892"/>
                    <a:pt x="416822" y="548079"/>
                    <a:pt x="416822" y="546367"/>
                  </a:cubicBezTo>
                  <a:cubicBezTo>
                    <a:pt x="416691" y="544274"/>
                    <a:pt x="417188" y="542189"/>
                    <a:pt x="418248" y="540379"/>
                  </a:cubicBezTo>
                  <a:cubicBezTo>
                    <a:pt x="419555" y="537350"/>
                    <a:pt x="420419" y="534149"/>
                    <a:pt x="420814" y="530874"/>
                  </a:cubicBezTo>
                  <a:cubicBezTo>
                    <a:pt x="421290" y="528784"/>
                    <a:pt x="423381" y="525742"/>
                    <a:pt x="420339" y="524791"/>
                  </a:cubicBezTo>
                  <a:cubicBezTo>
                    <a:pt x="417297" y="523841"/>
                    <a:pt x="418248" y="522225"/>
                    <a:pt x="415681" y="519944"/>
                  </a:cubicBezTo>
                  <a:cubicBezTo>
                    <a:pt x="413771" y="517905"/>
                    <a:pt x="412399" y="515422"/>
                    <a:pt x="411688" y="512720"/>
                  </a:cubicBezTo>
                  <a:cubicBezTo>
                    <a:pt x="411023" y="510819"/>
                    <a:pt x="412164" y="504831"/>
                    <a:pt x="412639" y="506922"/>
                  </a:cubicBezTo>
                  <a:cubicBezTo>
                    <a:pt x="413114" y="509013"/>
                    <a:pt x="416156" y="510629"/>
                    <a:pt x="416632" y="512910"/>
                  </a:cubicBezTo>
                  <a:cubicBezTo>
                    <a:pt x="417107" y="515191"/>
                    <a:pt x="420149" y="516903"/>
                    <a:pt x="421290" y="518993"/>
                  </a:cubicBezTo>
                  <a:cubicBezTo>
                    <a:pt x="422132" y="521439"/>
                    <a:pt x="423215" y="523795"/>
                    <a:pt x="424522" y="526027"/>
                  </a:cubicBezTo>
                  <a:cubicBezTo>
                    <a:pt x="426138" y="527833"/>
                    <a:pt x="431081" y="523936"/>
                    <a:pt x="430416" y="527643"/>
                  </a:cubicBezTo>
                  <a:cubicBezTo>
                    <a:pt x="429750" y="531350"/>
                    <a:pt x="433173" y="535817"/>
                    <a:pt x="434599" y="534581"/>
                  </a:cubicBezTo>
                  <a:cubicBezTo>
                    <a:pt x="436025" y="533346"/>
                    <a:pt x="435739" y="541330"/>
                    <a:pt x="433363" y="542090"/>
                  </a:cubicBezTo>
                  <a:cubicBezTo>
                    <a:pt x="430986" y="542851"/>
                    <a:pt x="430606" y="539524"/>
                    <a:pt x="428230" y="540189"/>
                  </a:cubicBezTo>
                  <a:cubicBezTo>
                    <a:pt x="425853" y="540855"/>
                    <a:pt x="423381" y="542566"/>
                    <a:pt x="424997" y="543896"/>
                  </a:cubicBezTo>
                  <a:cubicBezTo>
                    <a:pt x="426613" y="545227"/>
                    <a:pt x="428039" y="547698"/>
                    <a:pt x="427849" y="548554"/>
                  </a:cubicBezTo>
                  <a:cubicBezTo>
                    <a:pt x="427659" y="549409"/>
                    <a:pt x="433363" y="550455"/>
                    <a:pt x="434789" y="549504"/>
                  </a:cubicBezTo>
                  <a:cubicBezTo>
                    <a:pt x="436215" y="548554"/>
                    <a:pt x="436215" y="545987"/>
                    <a:pt x="438021" y="546273"/>
                  </a:cubicBezTo>
                  <a:cubicBezTo>
                    <a:pt x="439827" y="546558"/>
                    <a:pt x="441538" y="547413"/>
                    <a:pt x="443439" y="545132"/>
                  </a:cubicBezTo>
                  <a:cubicBezTo>
                    <a:pt x="445341" y="542851"/>
                    <a:pt x="447813" y="540950"/>
                    <a:pt x="446006" y="538383"/>
                  </a:cubicBezTo>
                  <a:cubicBezTo>
                    <a:pt x="444200" y="535817"/>
                    <a:pt x="444580" y="534391"/>
                    <a:pt x="442204" y="532776"/>
                  </a:cubicBezTo>
                  <a:cubicBezTo>
                    <a:pt x="440250" y="531418"/>
                    <a:pt x="438599" y="529670"/>
                    <a:pt x="437355" y="527643"/>
                  </a:cubicBezTo>
                  <a:cubicBezTo>
                    <a:pt x="436405" y="526027"/>
                    <a:pt x="433838" y="528784"/>
                    <a:pt x="435454" y="525077"/>
                  </a:cubicBezTo>
                  <a:cubicBezTo>
                    <a:pt x="436466" y="522648"/>
                    <a:pt x="437261" y="520136"/>
                    <a:pt x="437831" y="517568"/>
                  </a:cubicBezTo>
                  <a:cubicBezTo>
                    <a:pt x="438306" y="516427"/>
                    <a:pt x="439257" y="515952"/>
                    <a:pt x="440873" y="515477"/>
                  </a:cubicBezTo>
                  <a:cubicBezTo>
                    <a:pt x="442489" y="515001"/>
                    <a:pt x="445246" y="511770"/>
                    <a:pt x="446672" y="513196"/>
                  </a:cubicBezTo>
                  <a:cubicBezTo>
                    <a:pt x="448098" y="514621"/>
                    <a:pt x="450854" y="514336"/>
                    <a:pt x="451140" y="517568"/>
                  </a:cubicBezTo>
                  <a:cubicBezTo>
                    <a:pt x="451425" y="520799"/>
                    <a:pt x="453896" y="521845"/>
                    <a:pt x="454847" y="523461"/>
                  </a:cubicBezTo>
                  <a:cubicBezTo>
                    <a:pt x="455798" y="525077"/>
                    <a:pt x="466730" y="523461"/>
                    <a:pt x="468536" y="524601"/>
                  </a:cubicBezTo>
                  <a:cubicBezTo>
                    <a:pt x="470941" y="525460"/>
                    <a:pt x="473503" y="525784"/>
                    <a:pt x="476046" y="525552"/>
                  </a:cubicBezTo>
                  <a:cubicBezTo>
                    <a:pt x="477662" y="525552"/>
                    <a:pt x="480229" y="524791"/>
                    <a:pt x="480419" y="523176"/>
                  </a:cubicBezTo>
                  <a:cubicBezTo>
                    <a:pt x="480609" y="521560"/>
                    <a:pt x="479564" y="519944"/>
                    <a:pt x="480419" y="517568"/>
                  </a:cubicBezTo>
                  <a:cubicBezTo>
                    <a:pt x="481275" y="515191"/>
                    <a:pt x="479468" y="510439"/>
                    <a:pt x="482035" y="509488"/>
                  </a:cubicBezTo>
                  <a:cubicBezTo>
                    <a:pt x="484037" y="508462"/>
                    <a:pt x="485667" y="506833"/>
                    <a:pt x="486693" y="504831"/>
                  </a:cubicBezTo>
                  <a:cubicBezTo>
                    <a:pt x="488324" y="503106"/>
                    <a:pt x="489529" y="501023"/>
                    <a:pt x="490210" y="498748"/>
                  </a:cubicBezTo>
                  <a:cubicBezTo>
                    <a:pt x="490686" y="495992"/>
                    <a:pt x="492302" y="494091"/>
                    <a:pt x="491351" y="491049"/>
                  </a:cubicBezTo>
                  <a:cubicBezTo>
                    <a:pt x="490846" y="488772"/>
                    <a:pt x="490623" y="486442"/>
                    <a:pt x="490686" y="484111"/>
                  </a:cubicBezTo>
                  <a:cubicBezTo>
                    <a:pt x="490211" y="481069"/>
                    <a:pt x="489735" y="478027"/>
                    <a:pt x="488785" y="477362"/>
                  </a:cubicBezTo>
                  <a:cubicBezTo>
                    <a:pt x="487189" y="475415"/>
                    <a:pt x="485698" y="473384"/>
                    <a:pt x="484317" y="471279"/>
                  </a:cubicBezTo>
                  <a:cubicBezTo>
                    <a:pt x="483651" y="470329"/>
                    <a:pt x="485077" y="465481"/>
                    <a:pt x="486408" y="466146"/>
                  </a:cubicBezTo>
                  <a:cubicBezTo>
                    <a:pt x="487739" y="466812"/>
                    <a:pt x="489260" y="468713"/>
                    <a:pt x="491541" y="468237"/>
                  </a:cubicBezTo>
                  <a:cubicBezTo>
                    <a:pt x="493430" y="467698"/>
                    <a:pt x="495181" y="466758"/>
                    <a:pt x="496675" y="465481"/>
                  </a:cubicBezTo>
                  <a:cubicBezTo>
                    <a:pt x="498101" y="464531"/>
                    <a:pt x="497911" y="461679"/>
                    <a:pt x="497911" y="458257"/>
                  </a:cubicBezTo>
                  <a:cubicBezTo>
                    <a:pt x="497911" y="454836"/>
                    <a:pt x="497911" y="451509"/>
                    <a:pt x="497911" y="447707"/>
                  </a:cubicBezTo>
                  <a:cubicBezTo>
                    <a:pt x="498203" y="444963"/>
                    <a:pt x="498777" y="442255"/>
                    <a:pt x="499622" y="439628"/>
                  </a:cubicBezTo>
                  <a:cubicBezTo>
                    <a:pt x="500287" y="436301"/>
                    <a:pt x="500953" y="433355"/>
                    <a:pt x="499146" y="432594"/>
                  </a:cubicBezTo>
                  <a:cubicBezTo>
                    <a:pt x="497340" y="431834"/>
                    <a:pt x="494964" y="437061"/>
                    <a:pt x="493253" y="435826"/>
                  </a:cubicBezTo>
                  <a:cubicBezTo>
                    <a:pt x="491541" y="434590"/>
                    <a:pt x="493253" y="428222"/>
                    <a:pt x="493728" y="427937"/>
                  </a:cubicBezTo>
                  <a:cubicBezTo>
                    <a:pt x="494203" y="427652"/>
                    <a:pt x="498671" y="427937"/>
                    <a:pt x="499146" y="424420"/>
                  </a:cubicBezTo>
                  <a:cubicBezTo>
                    <a:pt x="499494" y="421889"/>
                    <a:pt x="500624" y="419530"/>
                    <a:pt x="502379" y="417672"/>
                  </a:cubicBezTo>
                  <a:cubicBezTo>
                    <a:pt x="503329" y="416531"/>
                    <a:pt x="505421" y="413299"/>
                    <a:pt x="505421" y="413299"/>
                  </a:cubicBezTo>
                  <a:cubicBezTo>
                    <a:pt x="504931" y="410983"/>
                    <a:pt x="504898" y="408594"/>
                    <a:pt x="505325" y="406266"/>
                  </a:cubicBezTo>
                  <a:cubicBezTo>
                    <a:pt x="506276" y="403034"/>
                    <a:pt x="503519" y="398092"/>
                    <a:pt x="507227" y="396286"/>
                  </a:cubicBezTo>
                  <a:cubicBezTo>
                    <a:pt x="510934" y="394480"/>
                    <a:pt x="512836" y="394860"/>
                    <a:pt x="512550" y="391628"/>
                  </a:cubicBezTo>
                  <a:cubicBezTo>
                    <a:pt x="512265" y="388397"/>
                    <a:pt x="510744" y="383929"/>
                    <a:pt x="512550" y="383169"/>
                  </a:cubicBezTo>
                  <a:cubicBezTo>
                    <a:pt x="514538" y="382486"/>
                    <a:pt x="516043" y="380838"/>
                    <a:pt x="516543" y="378797"/>
                  </a:cubicBezTo>
                  <a:cubicBezTo>
                    <a:pt x="517494" y="376230"/>
                    <a:pt x="517969" y="373189"/>
                    <a:pt x="519300" y="374330"/>
                  </a:cubicBezTo>
                  <a:cubicBezTo>
                    <a:pt x="520995" y="375646"/>
                    <a:pt x="522362" y="377338"/>
                    <a:pt x="523292" y="379272"/>
                  </a:cubicBezTo>
                  <a:cubicBezTo>
                    <a:pt x="523292" y="380888"/>
                    <a:pt x="527475" y="382029"/>
                    <a:pt x="524243" y="384405"/>
                  </a:cubicBezTo>
                  <a:cubicBezTo>
                    <a:pt x="521011" y="386781"/>
                    <a:pt x="518159" y="385070"/>
                    <a:pt x="519110" y="387826"/>
                  </a:cubicBezTo>
                  <a:cubicBezTo>
                    <a:pt x="520060" y="390583"/>
                    <a:pt x="520060" y="394195"/>
                    <a:pt x="522627" y="393910"/>
                  </a:cubicBezTo>
                  <a:cubicBezTo>
                    <a:pt x="525194" y="393624"/>
                    <a:pt x="526619" y="393244"/>
                    <a:pt x="526429" y="396761"/>
                  </a:cubicBezTo>
                  <a:close/>
                  <a:moveTo>
                    <a:pt x="537457" y="435256"/>
                  </a:moveTo>
                  <a:cubicBezTo>
                    <a:pt x="535984" y="433910"/>
                    <a:pt x="534276" y="432847"/>
                    <a:pt x="532418" y="432119"/>
                  </a:cubicBezTo>
                  <a:cubicBezTo>
                    <a:pt x="530327" y="430979"/>
                    <a:pt x="524433" y="426986"/>
                    <a:pt x="522912" y="429268"/>
                  </a:cubicBezTo>
                  <a:cubicBezTo>
                    <a:pt x="521391" y="431549"/>
                    <a:pt x="521391" y="433830"/>
                    <a:pt x="522912" y="434020"/>
                  </a:cubicBezTo>
                  <a:cubicBezTo>
                    <a:pt x="524893" y="434286"/>
                    <a:pt x="526679" y="435351"/>
                    <a:pt x="527855" y="436967"/>
                  </a:cubicBezTo>
                  <a:cubicBezTo>
                    <a:pt x="528426" y="438297"/>
                    <a:pt x="529566" y="441909"/>
                    <a:pt x="531658" y="442669"/>
                  </a:cubicBezTo>
                  <a:cubicBezTo>
                    <a:pt x="533749" y="443430"/>
                    <a:pt x="537076" y="445141"/>
                    <a:pt x="538407" y="444760"/>
                  </a:cubicBezTo>
                  <a:cubicBezTo>
                    <a:pt x="539968" y="444007"/>
                    <a:pt x="540622" y="442132"/>
                    <a:pt x="539869" y="440572"/>
                  </a:cubicBezTo>
                  <a:cubicBezTo>
                    <a:pt x="539736" y="440297"/>
                    <a:pt x="539564" y="440043"/>
                    <a:pt x="539358" y="439818"/>
                  </a:cubicBezTo>
                  <a:cubicBezTo>
                    <a:pt x="537837" y="437252"/>
                    <a:pt x="539548" y="436682"/>
                    <a:pt x="537457" y="434780"/>
                  </a:cubicBezTo>
                  <a:close/>
                  <a:moveTo>
                    <a:pt x="513786" y="478503"/>
                  </a:moveTo>
                  <a:cubicBezTo>
                    <a:pt x="513786" y="476221"/>
                    <a:pt x="513786" y="475651"/>
                    <a:pt x="512455" y="474891"/>
                  </a:cubicBezTo>
                  <a:cubicBezTo>
                    <a:pt x="511124" y="474131"/>
                    <a:pt x="505515" y="473750"/>
                    <a:pt x="504565" y="475651"/>
                  </a:cubicBezTo>
                  <a:cubicBezTo>
                    <a:pt x="503614" y="477552"/>
                    <a:pt x="504565" y="478693"/>
                    <a:pt x="500762" y="479643"/>
                  </a:cubicBezTo>
                  <a:cubicBezTo>
                    <a:pt x="496960" y="480594"/>
                    <a:pt x="496960" y="480784"/>
                    <a:pt x="496770" y="482685"/>
                  </a:cubicBezTo>
                  <a:cubicBezTo>
                    <a:pt x="496580" y="484586"/>
                    <a:pt x="495249" y="486677"/>
                    <a:pt x="496770" y="487817"/>
                  </a:cubicBezTo>
                  <a:cubicBezTo>
                    <a:pt x="498291" y="488958"/>
                    <a:pt x="500382" y="489908"/>
                    <a:pt x="500572" y="491049"/>
                  </a:cubicBezTo>
                  <a:cubicBezTo>
                    <a:pt x="500762" y="492190"/>
                    <a:pt x="501903" y="494376"/>
                    <a:pt x="500572" y="495136"/>
                  </a:cubicBezTo>
                  <a:cubicBezTo>
                    <a:pt x="499241" y="495897"/>
                    <a:pt x="496770" y="497607"/>
                    <a:pt x="496960" y="498558"/>
                  </a:cubicBezTo>
                  <a:cubicBezTo>
                    <a:pt x="497150" y="499509"/>
                    <a:pt x="495629" y="502930"/>
                    <a:pt x="495819" y="503691"/>
                  </a:cubicBezTo>
                  <a:cubicBezTo>
                    <a:pt x="496009" y="504451"/>
                    <a:pt x="497530" y="506162"/>
                    <a:pt x="498861" y="505401"/>
                  </a:cubicBezTo>
                  <a:cubicBezTo>
                    <a:pt x="500192" y="504641"/>
                    <a:pt x="500382" y="499889"/>
                    <a:pt x="503234" y="500079"/>
                  </a:cubicBezTo>
                  <a:cubicBezTo>
                    <a:pt x="506086" y="500269"/>
                    <a:pt x="510554" y="500649"/>
                    <a:pt x="510934" y="499128"/>
                  </a:cubicBezTo>
                  <a:cubicBezTo>
                    <a:pt x="511314" y="497607"/>
                    <a:pt x="509223" y="495707"/>
                    <a:pt x="508843" y="494376"/>
                  </a:cubicBezTo>
                  <a:cubicBezTo>
                    <a:pt x="508462" y="493045"/>
                    <a:pt x="506751" y="490289"/>
                    <a:pt x="509413" y="490289"/>
                  </a:cubicBezTo>
                  <a:cubicBezTo>
                    <a:pt x="512075" y="490289"/>
                    <a:pt x="515307" y="490289"/>
                    <a:pt x="515877" y="488768"/>
                  </a:cubicBezTo>
                  <a:cubicBezTo>
                    <a:pt x="516448" y="487247"/>
                    <a:pt x="515307" y="486297"/>
                    <a:pt x="514547" y="484206"/>
                  </a:cubicBezTo>
                  <a:cubicBezTo>
                    <a:pt x="513730" y="482255"/>
                    <a:pt x="513467" y="480118"/>
                    <a:pt x="513786" y="478028"/>
                  </a:cubicBezTo>
                  <a:close/>
                  <a:moveTo>
                    <a:pt x="494298" y="531160"/>
                  </a:moveTo>
                  <a:cubicBezTo>
                    <a:pt x="495059" y="528118"/>
                    <a:pt x="496580" y="522796"/>
                    <a:pt x="495059" y="521655"/>
                  </a:cubicBezTo>
                  <a:cubicBezTo>
                    <a:pt x="493538" y="520514"/>
                    <a:pt x="490496" y="520514"/>
                    <a:pt x="488214" y="524031"/>
                  </a:cubicBezTo>
                  <a:cubicBezTo>
                    <a:pt x="485933" y="527548"/>
                    <a:pt x="486693" y="527073"/>
                    <a:pt x="483271" y="528213"/>
                  </a:cubicBezTo>
                  <a:cubicBezTo>
                    <a:pt x="480077" y="529105"/>
                    <a:pt x="477698" y="531780"/>
                    <a:pt x="477187" y="535057"/>
                  </a:cubicBezTo>
                  <a:cubicBezTo>
                    <a:pt x="477187" y="537718"/>
                    <a:pt x="477187" y="541520"/>
                    <a:pt x="478708" y="543041"/>
                  </a:cubicBezTo>
                  <a:cubicBezTo>
                    <a:pt x="480229" y="544561"/>
                    <a:pt x="482510" y="546082"/>
                    <a:pt x="480989" y="547983"/>
                  </a:cubicBezTo>
                  <a:cubicBezTo>
                    <a:pt x="479468" y="549884"/>
                    <a:pt x="479088" y="554161"/>
                    <a:pt x="475951" y="553781"/>
                  </a:cubicBezTo>
                  <a:cubicBezTo>
                    <a:pt x="472814" y="553401"/>
                    <a:pt x="470628" y="553781"/>
                    <a:pt x="469487" y="551785"/>
                  </a:cubicBezTo>
                  <a:cubicBezTo>
                    <a:pt x="467223" y="549592"/>
                    <a:pt x="464809" y="547560"/>
                    <a:pt x="462262" y="545702"/>
                  </a:cubicBezTo>
                  <a:cubicBezTo>
                    <a:pt x="462262" y="545702"/>
                    <a:pt x="465304" y="539619"/>
                    <a:pt x="464163" y="538859"/>
                  </a:cubicBezTo>
                  <a:cubicBezTo>
                    <a:pt x="463022" y="538098"/>
                    <a:pt x="461121" y="533156"/>
                    <a:pt x="458460" y="535437"/>
                  </a:cubicBezTo>
                  <a:cubicBezTo>
                    <a:pt x="455798" y="537718"/>
                    <a:pt x="456178" y="539999"/>
                    <a:pt x="453896" y="542280"/>
                  </a:cubicBezTo>
                  <a:cubicBezTo>
                    <a:pt x="451615" y="544561"/>
                    <a:pt x="448193" y="550264"/>
                    <a:pt x="449714" y="551785"/>
                  </a:cubicBezTo>
                  <a:cubicBezTo>
                    <a:pt x="451235" y="553306"/>
                    <a:pt x="451615" y="557963"/>
                    <a:pt x="455417" y="557203"/>
                  </a:cubicBezTo>
                  <a:cubicBezTo>
                    <a:pt x="459220" y="556443"/>
                    <a:pt x="464924" y="557203"/>
                    <a:pt x="464924" y="559104"/>
                  </a:cubicBezTo>
                  <a:cubicBezTo>
                    <a:pt x="464924" y="561005"/>
                    <a:pt x="467966" y="561005"/>
                    <a:pt x="464163" y="564047"/>
                  </a:cubicBezTo>
                  <a:cubicBezTo>
                    <a:pt x="460361" y="567088"/>
                    <a:pt x="456178" y="567468"/>
                    <a:pt x="458460" y="569369"/>
                  </a:cubicBezTo>
                  <a:cubicBezTo>
                    <a:pt x="461010" y="570922"/>
                    <a:pt x="463317" y="572844"/>
                    <a:pt x="465304" y="575072"/>
                  </a:cubicBezTo>
                  <a:cubicBezTo>
                    <a:pt x="467585" y="578114"/>
                    <a:pt x="466064" y="582011"/>
                    <a:pt x="469487" y="583151"/>
                  </a:cubicBezTo>
                  <a:cubicBezTo>
                    <a:pt x="472909" y="584292"/>
                    <a:pt x="474050" y="583151"/>
                    <a:pt x="476426" y="580775"/>
                  </a:cubicBezTo>
                  <a:cubicBezTo>
                    <a:pt x="478237" y="578746"/>
                    <a:pt x="479425" y="576238"/>
                    <a:pt x="479848" y="573551"/>
                  </a:cubicBezTo>
                  <a:cubicBezTo>
                    <a:pt x="480609" y="571270"/>
                    <a:pt x="479849" y="565187"/>
                    <a:pt x="481750" y="566708"/>
                  </a:cubicBezTo>
                  <a:cubicBezTo>
                    <a:pt x="483651" y="568229"/>
                    <a:pt x="485553" y="576213"/>
                    <a:pt x="487073" y="576973"/>
                  </a:cubicBezTo>
                  <a:cubicBezTo>
                    <a:pt x="488594" y="577734"/>
                    <a:pt x="491256" y="580775"/>
                    <a:pt x="493157" y="580395"/>
                  </a:cubicBezTo>
                  <a:cubicBezTo>
                    <a:pt x="495059" y="580015"/>
                    <a:pt x="493157" y="578114"/>
                    <a:pt x="495819" y="575072"/>
                  </a:cubicBezTo>
                  <a:cubicBezTo>
                    <a:pt x="498481" y="572031"/>
                    <a:pt x="499622" y="567849"/>
                    <a:pt x="496960" y="567468"/>
                  </a:cubicBezTo>
                  <a:cubicBezTo>
                    <a:pt x="494298" y="567088"/>
                    <a:pt x="490876" y="565567"/>
                    <a:pt x="492777" y="562146"/>
                  </a:cubicBezTo>
                  <a:cubicBezTo>
                    <a:pt x="494416" y="560034"/>
                    <a:pt x="494079" y="557002"/>
                    <a:pt x="492017" y="555302"/>
                  </a:cubicBezTo>
                  <a:cubicBezTo>
                    <a:pt x="490682" y="552774"/>
                    <a:pt x="490682" y="549750"/>
                    <a:pt x="492017" y="547223"/>
                  </a:cubicBezTo>
                  <a:cubicBezTo>
                    <a:pt x="493157" y="545702"/>
                    <a:pt x="490496" y="541900"/>
                    <a:pt x="493157" y="541900"/>
                  </a:cubicBezTo>
                  <a:cubicBezTo>
                    <a:pt x="495819" y="541900"/>
                    <a:pt x="500762" y="539619"/>
                    <a:pt x="499622" y="538098"/>
                  </a:cubicBezTo>
                  <a:cubicBezTo>
                    <a:pt x="498481" y="536577"/>
                    <a:pt x="493538" y="533726"/>
                    <a:pt x="494298" y="530684"/>
                  </a:cubicBezTo>
                  <a:close/>
                  <a:moveTo>
                    <a:pt x="416442" y="591801"/>
                  </a:moveTo>
                  <a:cubicBezTo>
                    <a:pt x="415526" y="589911"/>
                    <a:pt x="413252" y="589121"/>
                    <a:pt x="411362" y="590036"/>
                  </a:cubicBezTo>
                  <a:cubicBezTo>
                    <a:pt x="410592" y="590409"/>
                    <a:pt x="409970" y="591031"/>
                    <a:pt x="409597" y="591801"/>
                  </a:cubicBezTo>
                  <a:cubicBezTo>
                    <a:pt x="408456" y="595413"/>
                    <a:pt x="407696" y="599785"/>
                    <a:pt x="404274" y="601306"/>
                  </a:cubicBezTo>
                  <a:cubicBezTo>
                    <a:pt x="400851" y="602826"/>
                    <a:pt x="399330" y="605868"/>
                    <a:pt x="400091" y="608149"/>
                  </a:cubicBezTo>
                  <a:cubicBezTo>
                    <a:pt x="400851" y="610430"/>
                    <a:pt x="404274" y="610145"/>
                    <a:pt x="405034" y="613567"/>
                  </a:cubicBezTo>
                  <a:cubicBezTo>
                    <a:pt x="405795" y="616989"/>
                    <a:pt x="405034" y="620410"/>
                    <a:pt x="406175" y="623072"/>
                  </a:cubicBezTo>
                  <a:cubicBezTo>
                    <a:pt x="407316" y="625733"/>
                    <a:pt x="408456" y="628014"/>
                    <a:pt x="410738" y="628014"/>
                  </a:cubicBezTo>
                  <a:cubicBezTo>
                    <a:pt x="413020" y="628014"/>
                    <a:pt x="415681" y="622311"/>
                    <a:pt x="416061" y="619270"/>
                  </a:cubicBezTo>
                  <a:cubicBezTo>
                    <a:pt x="416721" y="616568"/>
                    <a:pt x="418063" y="614081"/>
                    <a:pt x="419959" y="612046"/>
                  </a:cubicBezTo>
                  <a:cubicBezTo>
                    <a:pt x="421100" y="610525"/>
                    <a:pt x="423762" y="607389"/>
                    <a:pt x="423381" y="605108"/>
                  </a:cubicBezTo>
                  <a:cubicBezTo>
                    <a:pt x="422141" y="602245"/>
                    <a:pt x="420744" y="599453"/>
                    <a:pt x="419199" y="596743"/>
                  </a:cubicBezTo>
                  <a:cubicBezTo>
                    <a:pt x="418475" y="594844"/>
                    <a:pt x="417551" y="593028"/>
                    <a:pt x="416442" y="591326"/>
                  </a:cubicBezTo>
                  <a:close/>
                  <a:moveTo>
                    <a:pt x="392866" y="610810"/>
                  </a:moveTo>
                  <a:cubicBezTo>
                    <a:pt x="391291" y="610724"/>
                    <a:pt x="389729" y="610469"/>
                    <a:pt x="388208" y="610050"/>
                  </a:cubicBezTo>
                  <a:cubicBezTo>
                    <a:pt x="386687" y="611191"/>
                    <a:pt x="387448" y="613852"/>
                    <a:pt x="389444" y="616894"/>
                  </a:cubicBezTo>
                  <a:cubicBezTo>
                    <a:pt x="391440" y="619935"/>
                    <a:pt x="393246" y="620315"/>
                    <a:pt x="392486" y="624878"/>
                  </a:cubicBezTo>
                  <a:cubicBezTo>
                    <a:pt x="391725" y="629440"/>
                    <a:pt x="397809" y="626398"/>
                    <a:pt x="398570" y="624878"/>
                  </a:cubicBezTo>
                  <a:cubicBezTo>
                    <a:pt x="399325" y="622789"/>
                    <a:pt x="399325" y="620503"/>
                    <a:pt x="398570" y="618414"/>
                  </a:cubicBezTo>
                  <a:cubicBezTo>
                    <a:pt x="397809" y="615373"/>
                    <a:pt x="394767" y="610810"/>
                    <a:pt x="392866" y="610810"/>
                  </a:cubicBezTo>
                  <a:close/>
                  <a:moveTo>
                    <a:pt x="424522" y="574502"/>
                  </a:moveTo>
                  <a:cubicBezTo>
                    <a:pt x="425785" y="572889"/>
                    <a:pt x="426208" y="570774"/>
                    <a:pt x="425663" y="568799"/>
                  </a:cubicBezTo>
                  <a:cubicBezTo>
                    <a:pt x="425663" y="564997"/>
                    <a:pt x="427184" y="563096"/>
                    <a:pt x="425663" y="561575"/>
                  </a:cubicBezTo>
                  <a:cubicBezTo>
                    <a:pt x="424142" y="560054"/>
                    <a:pt x="421100" y="556253"/>
                    <a:pt x="419959" y="560054"/>
                  </a:cubicBezTo>
                  <a:cubicBezTo>
                    <a:pt x="419389" y="561860"/>
                    <a:pt x="419959" y="567278"/>
                    <a:pt x="417963" y="567659"/>
                  </a:cubicBezTo>
                  <a:cubicBezTo>
                    <a:pt x="415966" y="568038"/>
                    <a:pt x="412639" y="571080"/>
                    <a:pt x="414921" y="572601"/>
                  </a:cubicBezTo>
                  <a:cubicBezTo>
                    <a:pt x="417202" y="574122"/>
                    <a:pt x="421480" y="571080"/>
                    <a:pt x="421100" y="574502"/>
                  </a:cubicBezTo>
                  <a:cubicBezTo>
                    <a:pt x="420720" y="577924"/>
                    <a:pt x="417582" y="582581"/>
                    <a:pt x="421100" y="582581"/>
                  </a:cubicBezTo>
                  <a:cubicBezTo>
                    <a:pt x="424617" y="582581"/>
                    <a:pt x="429085" y="582581"/>
                    <a:pt x="427944" y="580300"/>
                  </a:cubicBezTo>
                  <a:cubicBezTo>
                    <a:pt x="426803" y="578019"/>
                    <a:pt x="423381" y="576783"/>
                    <a:pt x="424522" y="57450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 name="Freeform 42">
              <a:extLst>
                <a:ext uri="{FF2B5EF4-FFF2-40B4-BE49-F238E27FC236}">
                  <a16:creationId xmlns:a16="http://schemas.microsoft.com/office/drawing/2014/main" id="{E8975AEE-D9FC-CE46-AD29-82D14304226B}"/>
                </a:ext>
              </a:extLst>
            </p:cNvPr>
            <p:cNvSpPr/>
            <p:nvPr/>
          </p:nvSpPr>
          <p:spPr>
            <a:xfrm>
              <a:off x="4039069" y="2339368"/>
              <a:ext cx="1770952" cy="2602910"/>
            </a:xfrm>
            <a:custGeom>
              <a:avLst/>
              <a:gdLst>
                <a:gd name="connsiteX0" fmla="*/ 1897498 w 1901257"/>
                <a:gd name="connsiteY0" fmla="*/ 136361 h 2794429"/>
                <a:gd name="connsiteX1" fmla="*/ 1873827 w 1901257"/>
                <a:gd name="connsiteY1" fmla="*/ 132559 h 2794429"/>
                <a:gd name="connsiteX2" fmla="*/ 1857761 w 1901257"/>
                <a:gd name="connsiteY2" fmla="*/ 126476 h 2794429"/>
                <a:gd name="connsiteX3" fmla="*/ 1844072 w 1901257"/>
                <a:gd name="connsiteY3" fmla="*/ 124955 h 2794429"/>
                <a:gd name="connsiteX4" fmla="*/ 1834566 w 1901257"/>
                <a:gd name="connsiteY4" fmla="*/ 129517 h 2794429"/>
                <a:gd name="connsiteX5" fmla="*/ 1833045 w 1901257"/>
                <a:gd name="connsiteY5" fmla="*/ 137882 h 2794429"/>
                <a:gd name="connsiteX6" fmla="*/ 1841506 w 1901257"/>
                <a:gd name="connsiteY6" fmla="*/ 153184 h 2794429"/>
                <a:gd name="connsiteX7" fmla="*/ 1834566 w 1901257"/>
                <a:gd name="connsiteY7" fmla="*/ 157747 h 2794429"/>
                <a:gd name="connsiteX8" fmla="*/ 1825060 w 1901257"/>
                <a:gd name="connsiteY8" fmla="*/ 143965 h 2794429"/>
                <a:gd name="connsiteX9" fmla="*/ 1818215 w 1901257"/>
                <a:gd name="connsiteY9" fmla="*/ 150143 h 2794429"/>
                <a:gd name="connsiteX10" fmla="*/ 1808709 w 1901257"/>
                <a:gd name="connsiteY10" fmla="*/ 166871 h 2794429"/>
                <a:gd name="connsiteX11" fmla="*/ 1814032 w 1901257"/>
                <a:gd name="connsiteY11" fmla="*/ 179133 h 2794429"/>
                <a:gd name="connsiteX12" fmla="*/ 1820877 w 1901257"/>
                <a:gd name="connsiteY12" fmla="*/ 192820 h 2794429"/>
                <a:gd name="connsiteX13" fmla="*/ 1819356 w 1901257"/>
                <a:gd name="connsiteY13" fmla="*/ 203465 h 2794429"/>
                <a:gd name="connsiteX14" fmla="*/ 1811751 w 1901257"/>
                <a:gd name="connsiteY14" fmla="*/ 191299 h 2794429"/>
                <a:gd name="connsiteX15" fmla="*/ 1803290 w 1901257"/>
                <a:gd name="connsiteY15" fmla="*/ 180653 h 2794429"/>
                <a:gd name="connsiteX16" fmla="*/ 1802530 w 1901257"/>
                <a:gd name="connsiteY16" fmla="*/ 190158 h 2794429"/>
                <a:gd name="connsiteX17" fmla="*/ 1799488 w 1901257"/>
                <a:gd name="connsiteY17" fmla="*/ 205461 h 2794429"/>
                <a:gd name="connsiteX18" fmla="*/ 1787320 w 1901257"/>
                <a:gd name="connsiteY18" fmla="*/ 213825 h 2794429"/>
                <a:gd name="connsiteX19" fmla="*/ 1793404 w 1901257"/>
                <a:gd name="connsiteY19" fmla="*/ 200804 h 2794429"/>
                <a:gd name="connsiteX20" fmla="*/ 1790362 w 1901257"/>
                <a:gd name="connsiteY20" fmla="*/ 186356 h 2794429"/>
                <a:gd name="connsiteX21" fmla="*/ 1793404 w 1901257"/>
                <a:gd name="connsiteY21" fmla="*/ 172574 h 2794429"/>
                <a:gd name="connsiteX22" fmla="*/ 1794925 w 1901257"/>
                <a:gd name="connsiteY22" fmla="*/ 158887 h 2794429"/>
                <a:gd name="connsiteX23" fmla="*/ 1802530 w 1901257"/>
                <a:gd name="connsiteY23" fmla="*/ 140543 h 2794429"/>
                <a:gd name="connsiteX24" fmla="*/ 1810230 w 1901257"/>
                <a:gd name="connsiteY24" fmla="*/ 126856 h 2794429"/>
                <a:gd name="connsiteX25" fmla="*/ 1813272 w 1901257"/>
                <a:gd name="connsiteY25" fmla="*/ 115355 h 2794429"/>
                <a:gd name="connsiteX26" fmla="*/ 1791122 w 1901257"/>
                <a:gd name="connsiteY26" fmla="*/ 105850 h 2794429"/>
                <a:gd name="connsiteX27" fmla="*/ 1777433 w 1901257"/>
                <a:gd name="connsiteY27" fmla="*/ 91403 h 2794429"/>
                <a:gd name="connsiteX28" fmla="*/ 1761463 w 1901257"/>
                <a:gd name="connsiteY28" fmla="*/ 73058 h 2794429"/>
                <a:gd name="connsiteX29" fmla="*/ 1748914 w 1901257"/>
                <a:gd name="connsiteY29" fmla="*/ 55474 h 2794429"/>
                <a:gd name="connsiteX30" fmla="*/ 1732183 w 1901257"/>
                <a:gd name="connsiteY30" fmla="*/ 42548 h 2794429"/>
                <a:gd name="connsiteX31" fmla="*/ 1721536 w 1901257"/>
                <a:gd name="connsiteY31" fmla="*/ 37225 h 2794429"/>
                <a:gd name="connsiteX32" fmla="*/ 1719635 w 1901257"/>
                <a:gd name="connsiteY32" fmla="*/ 26199 h 2794429"/>
                <a:gd name="connsiteX33" fmla="*/ 1709178 w 1901257"/>
                <a:gd name="connsiteY33" fmla="*/ 18881 h 2794429"/>
                <a:gd name="connsiteX34" fmla="*/ 1705661 w 1901257"/>
                <a:gd name="connsiteY34" fmla="*/ 26580 h 2794429"/>
                <a:gd name="connsiteX35" fmla="*/ 1696154 w 1901257"/>
                <a:gd name="connsiteY35" fmla="*/ 17645 h 2794429"/>
                <a:gd name="connsiteX36" fmla="*/ 1689215 w 1901257"/>
                <a:gd name="connsiteY36" fmla="*/ 20211 h 2794429"/>
                <a:gd name="connsiteX37" fmla="*/ 1686648 w 1901257"/>
                <a:gd name="connsiteY37" fmla="*/ 25249 h 2794429"/>
                <a:gd name="connsiteX38" fmla="*/ 1680944 w 1901257"/>
                <a:gd name="connsiteY38" fmla="*/ 25914 h 2794429"/>
                <a:gd name="connsiteX39" fmla="*/ 1676191 w 1901257"/>
                <a:gd name="connsiteY39" fmla="*/ 11942 h 2794429"/>
                <a:gd name="connsiteX40" fmla="*/ 1667921 w 1901257"/>
                <a:gd name="connsiteY40" fmla="*/ 1772 h 2794429"/>
                <a:gd name="connsiteX41" fmla="*/ 1657749 w 1901257"/>
                <a:gd name="connsiteY41" fmla="*/ 821 h 2794429"/>
                <a:gd name="connsiteX42" fmla="*/ 1641588 w 1901257"/>
                <a:gd name="connsiteY42" fmla="*/ 4053 h 2794429"/>
                <a:gd name="connsiteX43" fmla="*/ 1637406 w 1901257"/>
                <a:gd name="connsiteY43" fmla="*/ 8140 h 2794429"/>
                <a:gd name="connsiteX44" fmla="*/ 1644345 w 1901257"/>
                <a:gd name="connsiteY44" fmla="*/ 18881 h 2794429"/>
                <a:gd name="connsiteX45" fmla="*/ 1647197 w 1901257"/>
                <a:gd name="connsiteY45" fmla="*/ 27150 h 2794429"/>
                <a:gd name="connsiteX46" fmla="*/ 1639022 w 1901257"/>
                <a:gd name="connsiteY46" fmla="*/ 28671 h 2794429"/>
                <a:gd name="connsiteX47" fmla="*/ 1638356 w 1901257"/>
                <a:gd name="connsiteY47" fmla="*/ 35704 h 2794429"/>
                <a:gd name="connsiteX48" fmla="*/ 1634554 w 1901257"/>
                <a:gd name="connsiteY48" fmla="*/ 42643 h 2794429"/>
                <a:gd name="connsiteX49" fmla="*/ 1628470 w 1901257"/>
                <a:gd name="connsiteY49" fmla="*/ 46445 h 2794429"/>
                <a:gd name="connsiteX50" fmla="*/ 1622671 w 1901257"/>
                <a:gd name="connsiteY50" fmla="*/ 53573 h 2794429"/>
                <a:gd name="connsiteX51" fmla="*/ 1615541 w 1901257"/>
                <a:gd name="connsiteY51" fmla="*/ 53573 h 2794429"/>
                <a:gd name="connsiteX52" fmla="*/ 1604894 w 1901257"/>
                <a:gd name="connsiteY52" fmla="*/ 41882 h 2794429"/>
                <a:gd name="connsiteX53" fmla="*/ 1609932 w 1901257"/>
                <a:gd name="connsiteY53" fmla="*/ 29146 h 2794429"/>
                <a:gd name="connsiteX54" fmla="*/ 1600426 w 1901257"/>
                <a:gd name="connsiteY54" fmla="*/ 26675 h 2794429"/>
                <a:gd name="connsiteX55" fmla="*/ 1590920 w 1901257"/>
                <a:gd name="connsiteY55" fmla="*/ 37320 h 2794429"/>
                <a:gd name="connsiteX56" fmla="*/ 1581414 w 1901257"/>
                <a:gd name="connsiteY56" fmla="*/ 45969 h 2794429"/>
                <a:gd name="connsiteX57" fmla="*/ 1588068 w 1901257"/>
                <a:gd name="connsiteY57" fmla="*/ 56615 h 2794429"/>
                <a:gd name="connsiteX58" fmla="*/ 1577326 w 1901257"/>
                <a:gd name="connsiteY58" fmla="*/ 54144 h 2794429"/>
                <a:gd name="connsiteX59" fmla="*/ 1570766 w 1901257"/>
                <a:gd name="connsiteY59" fmla="*/ 47490 h 2794429"/>
                <a:gd name="connsiteX60" fmla="*/ 1569721 w 1901257"/>
                <a:gd name="connsiteY60" fmla="*/ 40932 h 2794429"/>
                <a:gd name="connsiteX61" fmla="*/ 1563637 w 1901257"/>
                <a:gd name="connsiteY61" fmla="*/ 31427 h 2794429"/>
                <a:gd name="connsiteX62" fmla="*/ 1548902 w 1901257"/>
                <a:gd name="connsiteY62" fmla="*/ 34469 h 2794429"/>
                <a:gd name="connsiteX63" fmla="*/ 1541772 w 1901257"/>
                <a:gd name="connsiteY63" fmla="*/ 41122 h 2794429"/>
                <a:gd name="connsiteX64" fmla="*/ 1556982 w 1901257"/>
                <a:gd name="connsiteY64" fmla="*/ 42072 h 2794429"/>
                <a:gd name="connsiteX65" fmla="*/ 1565633 w 1901257"/>
                <a:gd name="connsiteY65" fmla="*/ 47205 h 2794429"/>
                <a:gd name="connsiteX66" fmla="*/ 1563066 w 1901257"/>
                <a:gd name="connsiteY66" fmla="*/ 57851 h 2794429"/>
                <a:gd name="connsiteX67" fmla="*/ 1554416 w 1901257"/>
                <a:gd name="connsiteY67" fmla="*/ 62413 h 2794429"/>
                <a:gd name="connsiteX68" fmla="*/ 1556507 w 1901257"/>
                <a:gd name="connsiteY68" fmla="*/ 71918 h 2794429"/>
                <a:gd name="connsiteX69" fmla="*/ 1546335 w 1901257"/>
                <a:gd name="connsiteY69" fmla="*/ 78571 h 2794429"/>
                <a:gd name="connsiteX70" fmla="*/ 1553465 w 1901257"/>
                <a:gd name="connsiteY70" fmla="*/ 86175 h 2794429"/>
                <a:gd name="connsiteX71" fmla="*/ 1547381 w 1901257"/>
                <a:gd name="connsiteY71" fmla="*/ 97296 h 2794429"/>
                <a:gd name="connsiteX72" fmla="*/ 1537875 w 1901257"/>
                <a:gd name="connsiteY72" fmla="*/ 96345 h 2794429"/>
                <a:gd name="connsiteX73" fmla="*/ 1535878 w 1901257"/>
                <a:gd name="connsiteY73" fmla="*/ 105850 h 2794429"/>
                <a:gd name="connsiteX74" fmla="*/ 1528749 w 1901257"/>
                <a:gd name="connsiteY74" fmla="*/ 101288 h 2794429"/>
                <a:gd name="connsiteX75" fmla="*/ 1529224 w 1901257"/>
                <a:gd name="connsiteY75" fmla="*/ 86555 h 2794429"/>
                <a:gd name="connsiteX76" fmla="*/ 1516486 w 1901257"/>
                <a:gd name="connsiteY76" fmla="*/ 83514 h 2794429"/>
                <a:gd name="connsiteX77" fmla="*/ 1514965 w 1901257"/>
                <a:gd name="connsiteY77" fmla="*/ 93684 h 2794429"/>
                <a:gd name="connsiteX78" fmla="*/ 1508881 w 1901257"/>
                <a:gd name="connsiteY78" fmla="*/ 104424 h 2794429"/>
                <a:gd name="connsiteX79" fmla="*/ 1511352 w 1901257"/>
                <a:gd name="connsiteY79" fmla="*/ 89692 h 2794429"/>
                <a:gd name="connsiteX80" fmla="*/ 1509831 w 1901257"/>
                <a:gd name="connsiteY80" fmla="*/ 77431 h 2794429"/>
                <a:gd name="connsiteX81" fmla="*/ 1513919 w 1901257"/>
                <a:gd name="connsiteY81" fmla="*/ 70397 h 2794429"/>
                <a:gd name="connsiteX82" fmla="*/ 1512873 w 1901257"/>
                <a:gd name="connsiteY82" fmla="*/ 60892 h 2794429"/>
                <a:gd name="connsiteX83" fmla="*/ 1501751 w 1901257"/>
                <a:gd name="connsiteY83" fmla="*/ 57851 h 2794429"/>
                <a:gd name="connsiteX84" fmla="*/ 1498709 w 1901257"/>
                <a:gd name="connsiteY84" fmla="*/ 66500 h 2794429"/>
                <a:gd name="connsiteX85" fmla="*/ 1501751 w 1901257"/>
                <a:gd name="connsiteY85" fmla="*/ 78191 h 2794429"/>
                <a:gd name="connsiteX86" fmla="*/ 1501751 w 1901257"/>
                <a:gd name="connsiteY86" fmla="*/ 90357 h 2794429"/>
                <a:gd name="connsiteX87" fmla="*/ 1497093 w 1901257"/>
                <a:gd name="connsiteY87" fmla="*/ 98531 h 2794429"/>
                <a:gd name="connsiteX88" fmla="*/ 1487586 w 1901257"/>
                <a:gd name="connsiteY88" fmla="*/ 94444 h 2794429"/>
                <a:gd name="connsiteX89" fmla="*/ 1483499 w 1901257"/>
                <a:gd name="connsiteY89" fmla="*/ 106611 h 2794429"/>
                <a:gd name="connsiteX90" fmla="*/ 1473992 w 1901257"/>
                <a:gd name="connsiteY90" fmla="*/ 99007 h 2794429"/>
                <a:gd name="connsiteX91" fmla="*/ 1466387 w 1901257"/>
                <a:gd name="connsiteY91" fmla="*/ 104615 h 2794429"/>
                <a:gd name="connsiteX92" fmla="*/ 1460303 w 1901257"/>
                <a:gd name="connsiteY92" fmla="*/ 104615 h 2794429"/>
                <a:gd name="connsiteX93" fmla="*/ 1461824 w 1901257"/>
                <a:gd name="connsiteY93" fmla="*/ 114119 h 2794429"/>
                <a:gd name="connsiteX94" fmla="*/ 1451653 w 1901257"/>
                <a:gd name="connsiteY94" fmla="*/ 121248 h 2794429"/>
                <a:gd name="connsiteX95" fmla="*/ 1452698 w 1901257"/>
                <a:gd name="connsiteY95" fmla="*/ 132939 h 2794429"/>
                <a:gd name="connsiteX96" fmla="*/ 1460303 w 1901257"/>
                <a:gd name="connsiteY96" fmla="*/ 136931 h 2794429"/>
                <a:gd name="connsiteX97" fmla="*/ 1455170 w 1901257"/>
                <a:gd name="connsiteY97" fmla="*/ 147196 h 2794429"/>
                <a:gd name="connsiteX98" fmla="*/ 1464676 w 1901257"/>
                <a:gd name="connsiteY98" fmla="*/ 150713 h 2794429"/>
                <a:gd name="connsiteX99" fmla="*/ 1471331 w 1901257"/>
                <a:gd name="connsiteY99" fmla="*/ 154800 h 2794429"/>
                <a:gd name="connsiteX100" fmla="*/ 1478365 w 1901257"/>
                <a:gd name="connsiteY100" fmla="*/ 160883 h 2794429"/>
                <a:gd name="connsiteX101" fmla="*/ 1475894 w 1901257"/>
                <a:gd name="connsiteY101" fmla="*/ 170388 h 2794429"/>
                <a:gd name="connsiteX102" fmla="*/ 1465152 w 1901257"/>
                <a:gd name="connsiteY102" fmla="*/ 169438 h 2794429"/>
                <a:gd name="connsiteX103" fmla="*/ 1455645 w 1901257"/>
                <a:gd name="connsiteY103" fmla="*/ 161263 h 2794429"/>
                <a:gd name="connsiteX104" fmla="*/ 1449561 w 1901257"/>
                <a:gd name="connsiteY104" fmla="*/ 168392 h 2794429"/>
                <a:gd name="connsiteX105" fmla="*/ 1440055 w 1901257"/>
                <a:gd name="connsiteY105" fmla="*/ 162309 h 2794429"/>
                <a:gd name="connsiteX106" fmla="*/ 1431404 w 1901257"/>
                <a:gd name="connsiteY106" fmla="*/ 163259 h 2794429"/>
                <a:gd name="connsiteX107" fmla="*/ 1434446 w 1901257"/>
                <a:gd name="connsiteY107" fmla="*/ 174000 h 2794429"/>
                <a:gd name="connsiteX108" fmla="*/ 1429883 w 1901257"/>
                <a:gd name="connsiteY108" fmla="*/ 181604 h 2794429"/>
                <a:gd name="connsiteX109" fmla="*/ 1419712 w 1901257"/>
                <a:gd name="connsiteY109" fmla="*/ 186737 h 2794429"/>
                <a:gd name="connsiteX110" fmla="*/ 1422754 w 1901257"/>
                <a:gd name="connsiteY110" fmla="*/ 192249 h 2794429"/>
                <a:gd name="connsiteX111" fmla="*/ 1441766 w 1901257"/>
                <a:gd name="connsiteY111" fmla="*/ 186166 h 2794429"/>
                <a:gd name="connsiteX112" fmla="*/ 1444534 w 1901257"/>
                <a:gd name="connsiteY112" fmla="*/ 196000 h 2794429"/>
                <a:gd name="connsiteX113" fmla="*/ 1444333 w 1901257"/>
                <a:gd name="connsiteY113" fmla="*/ 196336 h 2794429"/>
                <a:gd name="connsiteX114" fmla="*/ 1443287 w 1901257"/>
                <a:gd name="connsiteY114" fmla="*/ 206507 h 2794429"/>
                <a:gd name="connsiteX115" fmla="*/ 1447850 w 1901257"/>
                <a:gd name="connsiteY115" fmla="*/ 214111 h 2794429"/>
                <a:gd name="connsiteX116" fmla="*/ 1439199 w 1901257"/>
                <a:gd name="connsiteY116" fmla="*/ 212115 h 2794429"/>
                <a:gd name="connsiteX117" fmla="*/ 1429693 w 1901257"/>
                <a:gd name="connsiteY117" fmla="*/ 212115 h 2794429"/>
                <a:gd name="connsiteX118" fmla="*/ 1425130 w 1901257"/>
                <a:gd name="connsiteY118" fmla="*/ 202610 h 2794429"/>
                <a:gd name="connsiteX119" fmla="*/ 1412392 w 1901257"/>
                <a:gd name="connsiteY119" fmla="*/ 198998 h 2794429"/>
                <a:gd name="connsiteX120" fmla="*/ 1407829 w 1901257"/>
                <a:gd name="connsiteY120" fmla="*/ 189493 h 2794429"/>
                <a:gd name="connsiteX121" fmla="*/ 1399653 w 1901257"/>
                <a:gd name="connsiteY121" fmla="*/ 198142 h 2794429"/>
                <a:gd name="connsiteX122" fmla="*/ 1391573 w 1901257"/>
                <a:gd name="connsiteY122" fmla="*/ 206317 h 2794429"/>
                <a:gd name="connsiteX123" fmla="*/ 1388531 w 1901257"/>
                <a:gd name="connsiteY123" fmla="*/ 216962 h 2794429"/>
                <a:gd name="connsiteX124" fmla="*/ 1377314 w 1901257"/>
                <a:gd name="connsiteY124" fmla="*/ 214396 h 2794429"/>
                <a:gd name="connsiteX125" fmla="*/ 1367142 w 1901257"/>
                <a:gd name="connsiteY125" fmla="*/ 211829 h 2794429"/>
                <a:gd name="connsiteX126" fmla="*/ 1360487 w 1901257"/>
                <a:gd name="connsiteY126" fmla="*/ 220479 h 2794429"/>
                <a:gd name="connsiteX127" fmla="*/ 1360487 w 1901257"/>
                <a:gd name="connsiteY127" fmla="*/ 229984 h 2794429"/>
                <a:gd name="connsiteX128" fmla="*/ 1361533 w 1901257"/>
                <a:gd name="connsiteY128" fmla="*/ 240154 h 2794429"/>
                <a:gd name="connsiteX129" fmla="*/ 1360012 w 1901257"/>
                <a:gd name="connsiteY129" fmla="*/ 251275 h 2794429"/>
                <a:gd name="connsiteX130" fmla="*/ 1367617 w 1901257"/>
                <a:gd name="connsiteY130" fmla="*/ 258973 h 2794429"/>
                <a:gd name="connsiteX131" fmla="*/ 1372180 w 1901257"/>
                <a:gd name="connsiteY131" fmla="*/ 270094 h 2794429"/>
                <a:gd name="connsiteX132" fmla="*/ 1378264 w 1901257"/>
                <a:gd name="connsiteY132" fmla="*/ 268573 h 2794429"/>
                <a:gd name="connsiteX133" fmla="*/ 1383398 w 1901257"/>
                <a:gd name="connsiteY133" fmla="*/ 252795 h 2794429"/>
                <a:gd name="connsiteX134" fmla="*/ 1392904 w 1901257"/>
                <a:gd name="connsiteY134" fmla="*/ 249754 h 2794429"/>
                <a:gd name="connsiteX135" fmla="*/ 1398988 w 1901257"/>
                <a:gd name="connsiteY135" fmla="*/ 254411 h 2794429"/>
                <a:gd name="connsiteX136" fmla="*/ 1389482 w 1901257"/>
                <a:gd name="connsiteY136" fmla="*/ 262490 h 2794429"/>
                <a:gd name="connsiteX137" fmla="*/ 1386915 w 1901257"/>
                <a:gd name="connsiteY137" fmla="*/ 269619 h 2794429"/>
                <a:gd name="connsiteX138" fmla="*/ 1382922 w 1901257"/>
                <a:gd name="connsiteY138" fmla="*/ 279789 h 2794429"/>
                <a:gd name="connsiteX139" fmla="*/ 1382352 w 1901257"/>
                <a:gd name="connsiteY139" fmla="*/ 289294 h 2794429"/>
                <a:gd name="connsiteX140" fmla="*/ 1374747 w 1901257"/>
                <a:gd name="connsiteY140" fmla="*/ 296898 h 2794429"/>
                <a:gd name="connsiteX141" fmla="*/ 1369138 w 1901257"/>
                <a:gd name="connsiteY141" fmla="*/ 287393 h 2794429"/>
                <a:gd name="connsiteX142" fmla="*/ 1365050 w 1901257"/>
                <a:gd name="connsiteY142" fmla="*/ 283876 h 2794429"/>
                <a:gd name="connsiteX143" fmla="*/ 1364100 w 1901257"/>
                <a:gd name="connsiteY143" fmla="*/ 293381 h 2794429"/>
                <a:gd name="connsiteX144" fmla="*/ 1359442 w 1901257"/>
                <a:gd name="connsiteY144" fmla="*/ 302886 h 2794429"/>
                <a:gd name="connsiteX145" fmla="*/ 1361533 w 1901257"/>
                <a:gd name="connsiteY145" fmla="*/ 313531 h 2794429"/>
                <a:gd name="connsiteX146" fmla="*/ 1370184 w 1901257"/>
                <a:gd name="connsiteY146" fmla="*/ 321135 h 2794429"/>
                <a:gd name="connsiteX147" fmla="*/ 1382352 w 1901257"/>
                <a:gd name="connsiteY147" fmla="*/ 316098 h 2794429"/>
                <a:gd name="connsiteX148" fmla="*/ 1394045 w 1901257"/>
                <a:gd name="connsiteY148" fmla="*/ 319139 h 2794429"/>
                <a:gd name="connsiteX149" fmla="*/ 1404787 w 1901257"/>
                <a:gd name="connsiteY149" fmla="*/ 322751 h 2794429"/>
                <a:gd name="connsiteX150" fmla="*/ 1416955 w 1901257"/>
                <a:gd name="connsiteY150" fmla="*/ 327313 h 2794429"/>
                <a:gd name="connsiteX151" fmla="*/ 1409825 w 1901257"/>
                <a:gd name="connsiteY151" fmla="*/ 329310 h 2794429"/>
                <a:gd name="connsiteX152" fmla="*/ 1394615 w 1901257"/>
                <a:gd name="connsiteY152" fmla="*/ 325222 h 2794429"/>
                <a:gd name="connsiteX153" fmla="*/ 1382352 w 1901257"/>
                <a:gd name="connsiteY153" fmla="*/ 327789 h 2794429"/>
                <a:gd name="connsiteX154" fmla="*/ 1367142 w 1901257"/>
                <a:gd name="connsiteY154" fmla="*/ 325793 h 2794429"/>
                <a:gd name="connsiteX155" fmla="*/ 1356970 w 1901257"/>
                <a:gd name="connsiteY155" fmla="*/ 323226 h 2794429"/>
                <a:gd name="connsiteX156" fmla="*/ 1349270 w 1901257"/>
                <a:gd name="connsiteY156" fmla="*/ 327789 h 2794429"/>
                <a:gd name="connsiteX157" fmla="*/ 1339098 w 1901257"/>
                <a:gd name="connsiteY157" fmla="*/ 326268 h 2794429"/>
                <a:gd name="connsiteX158" fmla="*/ 1331969 w 1901257"/>
                <a:gd name="connsiteY158" fmla="*/ 314577 h 2794429"/>
                <a:gd name="connsiteX159" fmla="*/ 1320276 w 1901257"/>
                <a:gd name="connsiteY159" fmla="*/ 309444 h 2794429"/>
                <a:gd name="connsiteX160" fmla="*/ 1312195 w 1901257"/>
                <a:gd name="connsiteY160" fmla="*/ 306973 h 2794429"/>
                <a:gd name="connsiteX161" fmla="*/ 1306111 w 1901257"/>
                <a:gd name="connsiteY161" fmla="*/ 306973 h 2794429"/>
                <a:gd name="connsiteX162" fmla="*/ 1307062 w 1901257"/>
                <a:gd name="connsiteY162" fmla="*/ 316478 h 2794429"/>
                <a:gd name="connsiteX163" fmla="*/ 1310104 w 1901257"/>
                <a:gd name="connsiteY163" fmla="*/ 323131 h 2794429"/>
                <a:gd name="connsiteX164" fmla="*/ 1301453 w 1901257"/>
                <a:gd name="connsiteY164" fmla="*/ 321611 h 2794429"/>
                <a:gd name="connsiteX165" fmla="*/ 1297461 w 1901257"/>
                <a:gd name="connsiteY165" fmla="*/ 329690 h 2794429"/>
                <a:gd name="connsiteX166" fmla="*/ 1292803 w 1901257"/>
                <a:gd name="connsiteY166" fmla="*/ 324177 h 2794429"/>
                <a:gd name="connsiteX167" fmla="*/ 1292803 w 1901257"/>
                <a:gd name="connsiteY167" fmla="*/ 315527 h 2794429"/>
                <a:gd name="connsiteX168" fmla="*/ 1283296 w 1901257"/>
                <a:gd name="connsiteY168" fmla="*/ 309920 h 2794429"/>
                <a:gd name="connsiteX169" fmla="*/ 1287859 w 1901257"/>
                <a:gd name="connsiteY169" fmla="*/ 302316 h 2794429"/>
                <a:gd name="connsiteX170" fmla="*/ 1282726 w 1901257"/>
                <a:gd name="connsiteY170" fmla="*/ 295662 h 2794429"/>
                <a:gd name="connsiteX171" fmla="*/ 1268562 w 1901257"/>
                <a:gd name="connsiteY171" fmla="*/ 295662 h 2794429"/>
                <a:gd name="connsiteX172" fmla="*/ 1261432 w 1901257"/>
                <a:gd name="connsiteY172" fmla="*/ 304312 h 2794429"/>
                <a:gd name="connsiteX173" fmla="*/ 1259340 w 1901257"/>
                <a:gd name="connsiteY173" fmla="*/ 312391 h 2794429"/>
                <a:gd name="connsiteX174" fmla="*/ 1267041 w 1901257"/>
                <a:gd name="connsiteY174" fmla="*/ 315432 h 2794429"/>
                <a:gd name="connsiteX175" fmla="*/ 1275691 w 1901257"/>
                <a:gd name="connsiteY175" fmla="*/ 317999 h 2794429"/>
                <a:gd name="connsiteX176" fmla="*/ 1276642 w 1901257"/>
                <a:gd name="connsiteY176" fmla="*/ 326173 h 2794429"/>
                <a:gd name="connsiteX177" fmla="*/ 1270558 w 1901257"/>
                <a:gd name="connsiteY177" fmla="*/ 329690 h 2794429"/>
                <a:gd name="connsiteX178" fmla="*/ 1260386 w 1901257"/>
                <a:gd name="connsiteY178" fmla="*/ 326173 h 2794429"/>
                <a:gd name="connsiteX179" fmla="*/ 1265995 w 1901257"/>
                <a:gd name="connsiteY179" fmla="*/ 333302 h 2794429"/>
                <a:gd name="connsiteX180" fmla="*/ 1271033 w 1901257"/>
                <a:gd name="connsiteY180" fmla="*/ 336343 h 2794429"/>
                <a:gd name="connsiteX181" fmla="*/ 1267041 w 1901257"/>
                <a:gd name="connsiteY181" fmla="*/ 343947 h 2794429"/>
                <a:gd name="connsiteX182" fmla="*/ 1259911 w 1901257"/>
                <a:gd name="connsiteY182" fmla="*/ 345468 h 2794429"/>
                <a:gd name="connsiteX183" fmla="*/ 1260862 w 1901257"/>
                <a:gd name="connsiteY183" fmla="*/ 352596 h 2794429"/>
                <a:gd name="connsiteX184" fmla="*/ 1254778 w 1901257"/>
                <a:gd name="connsiteY184" fmla="*/ 359155 h 2794429"/>
                <a:gd name="connsiteX185" fmla="*/ 1266470 w 1901257"/>
                <a:gd name="connsiteY185" fmla="*/ 358204 h 2794429"/>
                <a:gd name="connsiteX186" fmla="*/ 1276642 w 1901257"/>
                <a:gd name="connsiteY186" fmla="*/ 366283 h 2794429"/>
                <a:gd name="connsiteX187" fmla="*/ 1280254 w 1901257"/>
                <a:gd name="connsiteY187" fmla="*/ 379590 h 2794429"/>
                <a:gd name="connsiteX188" fmla="*/ 1286338 w 1901257"/>
                <a:gd name="connsiteY188" fmla="*/ 385673 h 2794429"/>
                <a:gd name="connsiteX189" fmla="*/ 1295845 w 1901257"/>
                <a:gd name="connsiteY189" fmla="*/ 386624 h 2794429"/>
                <a:gd name="connsiteX190" fmla="*/ 1305351 w 1901257"/>
                <a:gd name="connsiteY190" fmla="*/ 380541 h 2794429"/>
                <a:gd name="connsiteX191" fmla="*/ 1309914 w 1901257"/>
                <a:gd name="connsiteY191" fmla="*/ 376454 h 2794429"/>
                <a:gd name="connsiteX192" fmla="*/ 1305826 w 1901257"/>
                <a:gd name="connsiteY192" fmla="*/ 384628 h 2794429"/>
                <a:gd name="connsiteX193" fmla="*/ 1296320 w 1901257"/>
                <a:gd name="connsiteY193" fmla="*/ 393277 h 2794429"/>
                <a:gd name="connsiteX194" fmla="*/ 1296890 w 1901257"/>
                <a:gd name="connsiteY194" fmla="*/ 399931 h 2794429"/>
                <a:gd name="connsiteX195" fmla="*/ 1292803 w 1901257"/>
                <a:gd name="connsiteY195" fmla="*/ 405443 h 2794429"/>
                <a:gd name="connsiteX196" fmla="*/ 1294799 w 1901257"/>
                <a:gd name="connsiteY196" fmla="*/ 414093 h 2794429"/>
                <a:gd name="connsiteX197" fmla="*/ 1300408 w 1901257"/>
                <a:gd name="connsiteY197" fmla="*/ 423598 h 2794429"/>
                <a:gd name="connsiteX198" fmla="*/ 1301453 w 1901257"/>
                <a:gd name="connsiteY198" fmla="*/ 428160 h 2794429"/>
                <a:gd name="connsiteX199" fmla="*/ 1290236 w 1901257"/>
                <a:gd name="connsiteY199" fmla="*/ 422077 h 2794429"/>
                <a:gd name="connsiteX200" fmla="*/ 1284152 w 1901257"/>
                <a:gd name="connsiteY200" fmla="*/ 410861 h 2794429"/>
                <a:gd name="connsiteX201" fmla="*/ 1274646 w 1901257"/>
                <a:gd name="connsiteY201" fmla="*/ 407249 h 2794429"/>
                <a:gd name="connsiteX202" fmla="*/ 1269607 w 1901257"/>
                <a:gd name="connsiteY202" fmla="*/ 397744 h 2794429"/>
                <a:gd name="connsiteX203" fmla="*/ 1262478 w 1901257"/>
                <a:gd name="connsiteY203" fmla="*/ 403352 h 2794429"/>
                <a:gd name="connsiteX204" fmla="*/ 1263999 w 1901257"/>
                <a:gd name="connsiteY204" fmla="*/ 414568 h 2794429"/>
                <a:gd name="connsiteX205" fmla="*/ 1270653 w 1901257"/>
                <a:gd name="connsiteY205" fmla="*/ 422647 h 2794429"/>
                <a:gd name="connsiteX206" fmla="*/ 1266565 w 1901257"/>
                <a:gd name="connsiteY206" fmla="*/ 435859 h 2794429"/>
                <a:gd name="connsiteX207" fmla="*/ 1263523 w 1901257"/>
                <a:gd name="connsiteY207" fmla="*/ 447645 h 2794429"/>
                <a:gd name="connsiteX208" fmla="*/ 1263523 w 1901257"/>
                <a:gd name="connsiteY208" fmla="*/ 459336 h 2794429"/>
                <a:gd name="connsiteX209" fmla="*/ 1263999 w 1901257"/>
                <a:gd name="connsiteY209" fmla="*/ 473023 h 2794429"/>
                <a:gd name="connsiteX210" fmla="*/ 1256869 w 1901257"/>
                <a:gd name="connsiteY210" fmla="*/ 462378 h 2794429"/>
                <a:gd name="connsiteX211" fmla="*/ 1248789 w 1901257"/>
                <a:gd name="connsiteY211" fmla="*/ 449641 h 2794429"/>
                <a:gd name="connsiteX212" fmla="*/ 1238617 w 1901257"/>
                <a:gd name="connsiteY212" fmla="*/ 438996 h 2794429"/>
                <a:gd name="connsiteX213" fmla="*/ 1237571 w 1901257"/>
                <a:gd name="connsiteY213" fmla="*/ 427780 h 2794429"/>
                <a:gd name="connsiteX214" fmla="*/ 1228920 w 1901257"/>
                <a:gd name="connsiteY214" fmla="*/ 412002 h 2794429"/>
                <a:gd name="connsiteX215" fmla="*/ 1226829 w 1901257"/>
                <a:gd name="connsiteY215" fmla="*/ 402497 h 2794429"/>
                <a:gd name="connsiteX216" fmla="*/ 1215707 w 1901257"/>
                <a:gd name="connsiteY216" fmla="*/ 392327 h 2794429"/>
                <a:gd name="connsiteX217" fmla="*/ 1215707 w 1901257"/>
                <a:gd name="connsiteY217" fmla="*/ 380161 h 2794429"/>
                <a:gd name="connsiteX218" fmla="*/ 1208577 w 1901257"/>
                <a:gd name="connsiteY218" fmla="*/ 373507 h 2794429"/>
                <a:gd name="connsiteX219" fmla="*/ 1210573 w 1901257"/>
                <a:gd name="connsiteY219" fmla="*/ 364002 h 2794429"/>
                <a:gd name="connsiteX220" fmla="*/ 1201067 w 1901257"/>
                <a:gd name="connsiteY220" fmla="*/ 362481 h 2794429"/>
                <a:gd name="connsiteX221" fmla="*/ 1195934 w 1901257"/>
                <a:gd name="connsiteY221" fmla="*/ 353832 h 2794429"/>
                <a:gd name="connsiteX222" fmla="*/ 1191941 w 1901257"/>
                <a:gd name="connsiteY222" fmla="*/ 347179 h 2794429"/>
                <a:gd name="connsiteX223" fmla="*/ 1193937 w 1901257"/>
                <a:gd name="connsiteY223" fmla="*/ 337008 h 2794429"/>
                <a:gd name="connsiteX224" fmla="*/ 1202588 w 1901257"/>
                <a:gd name="connsiteY224" fmla="*/ 334442 h 2794429"/>
                <a:gd name="connsiteX225" fmla="*/ 1195934 w 1901257"/>
                <a:gd name="connsiteY225" fmla="*/ 328834 h 2794429"/>
                <a:gd name="connsiteX226" fmla="*/ 1189374 w 1901257"/>
                <a:gd name="connsiteY226" fmla="*/ 326363 h 2794429"/>
                <a:gd name="connsiteX227" fmla="*/ 1181199 w 1901257"/>
                <a:gd name="connsiteY227" fmla="*/ 338054 h 2794429"/>
                <a:gd name="connsiteX228" fmla="*/ 1175590 w 1901257"/>
                <a:gd name="connsiteY228" fmla="*/ 345658 h 2794429"/>
                <a:gd name="connsiteX229" fmla="*/ 1166084 w 1901257"/>
                <a:gd name="connsiteY229" fmla="*/ 350220 h 2794429"/>
                <a:gd name="connsiteX230" fmla="*/ 1165038 w 1901257"/>
                <a:gd name="connsiteY230" fmla="*/ 360961 h 2794429"/>
                <a:gd name="connsiteX231" fmla="*/ 1172643 w 1901257"/>
                <a:gd name="connsiteY231" fmla="*/ 369040 h 2794429"/>
                <a:gd name="connsiteX232" fmla="*/ 1171122 w 1901257"/>
                <a:gd name="connsiteY232" fmla="*/ 373127 h 2794429"/>
                <a:gd name="connsiteX233" fmla="*/ 1160950 w 1901257"/>
                <a:gd name="connsiteY233" fmla="*/ 374172 h 2794429"/>
                <a:gd name="connsiteX234" fmla="*/ 1150779 w 1901257"/>
                <a:gd name="connsiteY234" fmla="*/ 373602 h 2794429"/>
                <a:gd name="connsiteX235" fmla="*/ 1143174 w 1901257"/>
                <a:gd name="connsiteY235" fmla="*/ 373602 h 2794429"/>
                <a:gd name="connsiteX236" fmla="*/ 1136519 w 1901257"/>
                <a:gd name="connsiteY236" fmla="*/ 384343 h 2794429"/>
                <a:gd name="connsiteX237" fmla="*/ 1146026 w 1901257"/>
                <a:gd name="connsiteY237" fmla="*/ 392422 h 2794429"/>
                <a:gd name="connsiteX238" fmla="*/ 1140892 w 1901257"/>
                <a:gd name="connsiteY238" fmla="*/ 395463 h 2794429"/>
                <a:gd name="connsiteX239" fmla="*/ 1134333 w 1901257"/>
                <a:gd name="connsiteY239" fmla="*/ 390426 h 2794429"/>
                <a:gd name="connsiteX240" fmla="*/ 1132812 w 1901257"/>
                <a:gd name="connsiteY240" fmla="*/ 397554 h 2794429"/>
                <a:gd name="connsiteX241" fmla="*/ 1122070 w 1901257"/>
                <a:gd name="connsiteY241" fmla="*/ 399550 h 2794429"/>
                <a:gd name="connsiteX242" fmla="*/ 1111423 w 1901257"/>
                <a:gd name="connsiteY242" fmla="*/ 409721 h 2794429"/>
                <a:gd name="connsiteX243" fmla="*/ 1108856 w 1901257"/>
                <a:gd name="connsiteY243" fmla="*/ 419225 h 2794429"/>
                <a:gd name="connsiteX244" fmla="*/ 1101251 w 1901257"/>
                <a:gd name="connsiteY244" fmla="*/ 430346 h 2794429"/>
                <a:gd name="connsiteX245" fmla="*/ 1094121 w 1901257"/>
                <a:gd name="connsiteY245" fmla="*/ 443083 h 2794429"/>
                <a:gd name="connsiteX246" fmla="*/ 1094121 w 1901257"/>
                <a:gd name="connsiteY246" fmla="*/ 461427 h 2794429"/>
                <a:gd name="connsiteX247" fmla="*/ 1097639 w 1901257"/>
                <a:gd name="connsiteY247" fmla="*/ 478156 h 2794429"/>
                <a:gd name="connsiteX248" fmla="*/ 1101726 w 1901257"/>
                <a:gd name="connsiteY248" fmla="*/ 489847 h 2794429"/>
                <a:gd name="connsiteX249" fmla="*/ 1104293 w 1901257"/>
                <a:gd name="connsiteY249" fmla="*/ 508191 h 2794429"/>
                <a:gd name="connsiteX250" fmla="*/ 1101726 w 1901257"/>
                <a:gd name="connsiteY250" fmla="*/ 519882 h 2794429"/>
                <a:gd name="connsiteX251" fmla="*/ 1111233 w 1901257"/>
                <a:gd name="connsiteY251" fmla="*/ 519882 h 2794429"/>
                <a:gd name="connsiteX252" fmla="*/ 1120739 w 1901257"/>
                <a:gd name="connsiteY252" fmla="*/ 525965 h 2794429"/>
                <a:gd name="connsiteX253" fmla="*/ 1120739 w 1901257"/>
                <a:gd name="connsiteY253" fmla="*/ 538702 h 2794429"/>
                <a:gd name="connsiteX254" fmla="*/ 1112088 w 1901257"/>
                <a:gd name="connsiteY254" fmla="*/ 547351 h 2794429"/>
                <a:gd name="connsiteX255" fmla="*/ 1101916 w 1901257"/>
                <a:gd name="connsiteY255" fmla="*/ 551913 h 2794429"/>
                <a:gd name="connsiteX256" fmla="*/ 1094787 w 1901257"/>
                <a:gd name="connsiteY256" fmla="*/ 560563 h 2794429"/>
                <a:gd name="connsiteX257" fmla="*/ 1086231 w 1901257"/>
                <a:gd name="connsiteY257" fmla="*/ 564080 h 2794429"/>
                <a:gd name="connsiteX258" fmla="*/ 1076725 w 1901257"/>
                <a:gd name="connsiteY258" fmla="*/ 577291 h 2794429"/>
                <a:gd name="connsiteX259" fmla="*/ 1064557 w 1901257"/>
                <a:gd name="connsiteY259" fmla="*/ 584420 h 2794429"/>
                <a:gd name="connsiteX260" fmla="*/ 1056952 w 1901257"/>
                <a:gd name="connsiteY260" fmla="*/ 580333 h 2794429"/>
                <a:gd name="connsiteX261" fmla="*/ 1051343 w 1901257"/>
                <a:gd name="connsiteY261" fmla="*/ 591073 h 2794429"/>
                <a:gd name="connsiteX262" fmla="*/ 1044213 w 1901257"/>
                <a:gd name="connsiteY262" fmla="*/ 598202 h 2794429"/>
                <a:gd name="connsiteX263" fmla="*/ 1051343 w 1901257"/>
                <a:gd name="connsiteY263" fmla="*/ 602764 h 2794429"/>
                <a:gd name="connsiteX264" fmla="*/ 1044688 w 1901257"/>
                <a:gd name="connsiteY264" fmla="*/ 613410 h 2794429"/>
                <a:gd name="connsiteX265" fmla="*/ 1032996 w 1901257"/>
                <a:gd name="connsiteY265" fmla="*/ 614931 h 2794429"/>
                <a:gd name="connsiteX266" fmla="*/ 1035562 w 1901257"/>
                <a:gd name="connsiteY266" fmla="*/ 626146 h 2794429"/>
                <a:gd name="connsiteX267" fmla="*/ 965311 w 1901257"/>
                <a:gd name="connsiteY267" fmla="*/ 726803 h 2794429"/>
                <a:gd name="connsiteX268" fmla="*/ 866160 w 1901257"/>
                <a:gd name="connsiteY268" fmla="*/ 763492 h 2794429"/>
                <a:gd name="connsiteX269" fmla="*/ 811214 w 1901257"/>
                <a:gd name="connsiteY269" fmla="*/ 769575 h 2794429"/>
                <a:gd name="connsiteX270" fmla="*/ 789825 w 1901257"/>
                <a:gd name="connsiteY270" fmla="*/ 781741 h 2794429"/>
                <a:gd name="connsiteX271" fmla="*/ 757313 w 1901257"/>
                <a:gd name="connsiteY271" fmla="*/ 773092 h 2794429"/>
                <a:gd name="connsiteX272" fmla="*/ 742008 w 1901257"/>
                <a:gd name="connsiteY272" fmla="*/ 771571 h 2794429"/>
                <a:gd name="connsiteX273" fmla="*/ 735449 w 1901257"/>
                <a:gd name="connsiteY273" fmla="*/ 774612 h 2794429"/>
                <a:gd name="connsiteX274" fmla="*/ 722711 w 1901257"/>
                <a:gd name="connsiteY274" fmla="*/ 777654 h 2794429"/>
                <a:gd name="connsiteX275" fmla="*/ 715581 w 1901257"/>
                <a:gd name="connsiteY275" fmla="*/ 790961 h 2794429"/>
                <a:gd name="connsiteX276" fmla="*/ 706075 w 1901257"/>
                <a:gd name="connsiteY276" fmla="*/ 805123 h 2794429"/>
                <a:gd name="connsiteX277" fmla="*/ 695428 w 1901257"/>
                <a:gd name="connsiteY277" fmla="*/ 811301 h 2794429"/>
                <a:gd name="connsiteX278" fmla="*/ 687252 w 1901257"/>
                <a:gd name="connsiteY278" fmla="*/ 818905 h 2794429"/>
                <a:gd name="connsiteX279" fmla="*/ 673468 w 1901257"/>
                <a:gd name="connsiteY279" fmla="*/ 813772 h 2794429"/>
                <a:gd name="connsiteX280" fmla="*/ 658258 w 1901257"/>
                <a:gd name="connsiteY280" fmla="*/ 819950 h 2794429"/>
                <a:gd name="connsiteX281" fmla="*/ 647040 w 1901257"/>
                <a:gd name="connsiteY281" fmla="*/ 820901 h 2794429"/>
                <a:gd name="connsiteX282" fmla="*/ 638390 w 1901257"/>
                <a:gd name="connsiteY282" fmla="*/ 816909 h 2794429"/>
                <a:gd name="connsiteX283" fmla="*/ 629739 w 1901257"/>
                <a:gd name="connsiteY283" fmla="*/ 821946 h 2794429"/>
                <a:gd name="connsiteX284" fmla="*/ 620233 w 1901257"/>
                <a:gd name="connsiteY284" fmla="*/ 819950 h 2794429"/>
                <a:gd name="connsiteX285" fmla="*/ 601220 w 1901257"/>
                <a:gd name="connsiteY285" fmla="*/ 832117 h 2794429"/>
                <a:gd name="connsiteX286" fmla="*/ 596087 w 1901257"/>
                <a:gd name="connsiteY286" fmla="*/ 841622 h 2794429"/>
                <a:gd name="connsiteX287" fmla="*/ 590573 w 1901257"/>
                <a:gd name="connsiteY287" fmla="*/ 848180 h 2794429"/>
                <a:gd name="connsiteX288" fmla="*/ 582398 w 1901257"/>
                <a:gd name="connsiteY288" fmla="*/ 853788 h 2794429"/>
                <a:gd name="connsiteX289" fmla="*/ 568138 w 1901257"/>
                <a:gd name="connsiteY289" fmla="*/ 858350 h 2794429"/>
                <a:gd name="connsiteX290" fmla="*/ 554449 w 1901257"/>
                <a:gd name="connsiteY290" fmla="*/ 858350 h 2794429"/>
                <a:gd name="connsiteX291" fmla="*/ 540665 w 1901257"/>
                <a:gd name="connsiteY291" fmla="*/ 866524 h 2794429"/>
                <a:gd name="connsiteX292" fmla="*/ 521653 w 1901257"/>
                <a:gd name="connsiteY292" fmla="*/ 866524 h 2794429"/>
                <a:gd name="connsiteX293" fmla="*/ 505872 w 1901257"/>
                <a:gd name="connsiteY293" fmla="*/ 859871 h 2794429"/>
                <a:gd name="connsiteX294" fmla="*/ 501880 w 1901257"/>
                <a:gd name="connsiteY294" fmla="*/ 850366 h 2794429"/>
                <a:gd name="connsiteX295" fmla="*/ 494940 w 1901257"/>
                <a:gd name="connsiteY295" fmla="*/ 857210 h 2794429"/>
                <a:gd name="connsiteX296" fmla="*/ 480966 w 1901257"/>
                <a:gd name="connsiteY296" fmla="*/ 857970 h 2794429"/>
                <a:gd name="connsiteX297" fmla="*/ 471459 w 1901257"/>
                <a:gd name="connsiteY297" fmla="*/ 865669 h 2794429"/>
                <a:gd name="connsiteX298" fmla="*/ 461953 w 1901257"/>
                <a:gd name="connsiteY298" fmla="*/ 857019 h 2794429"/>
                <a:gd name="connsiteX299" fmla="*/ 465565 w 1901257"/>
                <a:gd name="connsiteY299" fmla="*/ 844283 h 2794429"/>
                <a:gd name="connsiteX300" fmla="*/ 461193 w 1901257"/>
                <a:gd name="connsiteY300" fmla="*/ 839911 h 2794429"/>
                <a:gd name="connsiteX301" fmla="*/ 453302 w 1901257"/>
                <a:gd name="connsiteY301" fmla="*/ 850366 h 2794429"/>
                <a:gd name="connsiteX302" fmla="*/ 445222 w 1901257"/>
                <a:gd name="connsiteY302" fmla="*/ 862057 h 2794429"/>
                <a:gd name="connsiteX303" fmla="*/ 432959 w 1901257"/>
                <a:gd name="connsiteY303" fmla="*/ 868710 h 2794429"/>
                <a:gd name="connsiteX304" fmla="*/ 425354 w 1901257"/>
                <a:gd name="connsiteY304" fmla="*/ 873748 h 2794429"/>
                <a:gd name="connsiteX305" fmla="*/ 413091 w 1901257"/>
                <a:gd name="connsiteY305" fmla="*/ 880401 h 2794429"/>
                <a:gd name="connsiteX306" fmla="*/ 404535 w 1901257"/>
                <a:gd name="connsiteY306" fmla="*/ 880401 h 2794429"/>
                <a:gd name="connsiteX307" fmla="*/ 398926 w 1901257"/>
                <a:gd name="connsiteY307" fmla="*/ 886960 h 2794429"/>
                <a:gd name="connsiteX308" fmla="*/ 389420 w 1901257"/>
                <a:gd name="connsiteY308" fmla="*/ 881922 h 2794429"/>
                <a:gd name="connsiteX309" fmla="*/ 384382 w 1901257"/>
                <a:gd name="connsiteY309" fmla="*/ 897700 h 2794429"/>
                <a:gd name="connsiteX310" fmla="*/ 374876 w 1901257"/>
                <a:gd name="connsiteY310" fmla="*/ 903213 h 2794429"/>
                <a:gd name="connsiteX311" fmla="*/ 361567 w 1901257"/>
                <a:gd name="connsiteY311" fmla="*/ 907300 h 2794429"/>
                <a:gd name="connsiteX312" fmla="*/ 350444 w 1901257"/>
                <a:gd name="connsiteY312" fmla="*/ 918991 h 2794429"/>
                <a:gd name="connsiteX313" fmla="*/ 343315 w 1901257"/>
                <a:gd name="connsiteY313" fmla="*/ 933819 h 2794429"/>
                <a:gd name="connsiteX314" fmla="*/ 327534 w 1901257"/>
                <a:gd name="connsiteY314" fmla="*/ 938381 h 2794429"/>
                <a:gd name="connsiteX315" fmla="*/ 316887 w 1901257"/>
                <a:gd name="connsiteY315" fmla="*/ 947030 h 2794429"/>
                <a:gd name="connsiteX316" fmla="*/ 308712 w 1901257"/>
                <a:gd name="connsiteY316" fmla="*/ 961763 h 2794429"/>
                <a:gd name="connsiteX317" fmla="*/ 301297 w 1901257"/>
                <a:gd name="connsiteY317" fmla="*/ 969082 h 2794429"/>
                <a:gd name="connsiteX318" fmla="*/ 280193 w 1901257"/>
                <a:gd name="connsiteY318" fmla="*/ 974975 h 2794429"/>
                <a:gd name="connsiteX319" fmla="*/ 267550 w 1901257"/>
                <a:gd name="connsiteY319" fmla="*/ 982579 h 2794429"/>
                <a:gd name="connsiteX320" fmla="*/ 252244 w 1901257"/>
                <a:gd name="connsiteY320" fmla="*/ 989707 h 2794429"/>
                <a:gd name="connsiteX321" fmla="*/ 238555 w 1901257"/>
                <a:gd name="connsiteY321" fmla="*/ 988662 h 2794429"/>
                <a:gd name="connsiteX322" fmla="*/ 225817 w 1901257"/>
                <a:gd name="connsiteY322" fmla="*/ 997311 h 2794429"/>
                <a:gd name="connsiteX323" fmla="*/ 210037 w 1901257"/>
                <a:gd name="connsiteY323" fmla="*/ 1006816 h 2794429"/>
                <a:gd name="connsiteX324" fmla="*/ 202622 w 1901257"/>
                <a:gd name="connsiteY324" fmla="*/ 1014135 h 2794429"/>
                <a:gd name="connsiteX325" fmla="*/ 198344 w 1901257"/>
                <a:gd name="connsiteY325" fmla="*/ 1028677 h 2794429"/>
                <a:gd name="connsiteX326" fmla="*/ 188837 w 1901257"/>
                <a:gd name="connsiteY326" fmla="*/ 1031719 h 2794429"/>
                <a:gd name="connsiteX327" fmla="*/ 191404 w 1901257"/>
                <a:gd name="connsiteY327" fmla="*/ 1041224 h 2794429"/>
                <a:gd name="connsiteX328" fmla="*/ 186841 w 1901257"/>
                <a:gd name="connsiteY328" fmla="*/ 1053960 h 2794429"/>
                <a:gd name="connsiteX329" fmla="*/ 181232 w 1901257"/>
                <a:gd name="connsiteY329" fmla="*/ 1066126 h 2794429"/>
                <a:gd name="connsiteX330" fmla="*/ 175624 w 1901257"/>
                <a:gd name="connsiteY330" fmla="*/ 1079909 h 2794429"/>
                <a:gd name="connsiteX331" fmla="*/ 173627 w 1901257"/>
                <a:gd name="connsiteY331" fmla="*/ 1093596 h 2794429"/>
                <a:gd name="connsiteX332" fmla="*/ 168019 w 1901257"/>
                <a:gd name="connsiteY332" fmla="*/ 1093596 h 2794429"/>
                <a:gd name="connsiteX333" fmla="*/ 162885 w 1901257"/>
                <a:gd name="connsiteY333" fmla="*/ 1085516 h 2794429"/>
                <a:gd name="connsiteX334" fmla="*/ 155280 w 1901257"/>
                <a:gd name="connsiteY334" fmla="*/ 1090554 h 2794429"/>
                <a:gd name="connsiteX335" fmla="*/ 148626 w 1901257"/>
                <a:gd name="connsiteY335" fmla="*/ 1095116 h 2794429"/>
                <a:gd name="connsiteX336" fmla="*/ 142542 w 1901257"/>
                <a:gd name="connsiteY336" fmla="*/ 1089033 h 2794429"/>
                <a:gd name="connsiteX337" fmla="*/ 145584 w 1901257"/>
                <a:gd name="connsiteY337" fmla="*/ 1078388 h 2794429"/>
                <a:gd name="connsiteX338" fmla="*/ 149672 w 1901257"/>
                <a:gd name="connsiteY338" fmla="*/ 1070214 h 2794429"/>
                <a:gd name="connsiteX339" fmla="*/ 143588 w 1901257"/>
                <a:gd name="connsiteY339" fmla="*/ 1068217 h 2794429"/>
                <a:gd name="connsiteX340" fmla="*/ 141591 w 1901257"/>
                <a:gd name="connsiteY340" fmla="*/ 1058713 h 2794429"/>
                <a:gd name="connsiteX341" fmla="*/ 140546 w 1901257"/>
                <a:gd name="connsiteY341" fmla="*/ 1048542 h 2794429"/>
                <a:gd name="connsiteX342" fmla="*/ 142542 w 1901257"/>
                <a:gd name="connsiteY342" fmla="*/ 1040463 h 2794429"/>
                <a:gd name="connsiteX343" fmla="*/ 143112 w 1901257"/>
                <a:gd name="connsiteY343" fmla="*/ 1023640 h 2794429"/>
                <a:gd name="connsiteX344" fmla="*/ 148626 w 1901257"/>
                <a:gd name="connsiteY344" fmla="*/ 1009953 h 2794429"/>
                <a:gd name="connsiteX345" fmla="*/ 150717 w 1901257"/>
                <a:gd name="connsiteY345" fmla="*/ 1000448 h 2794429"/>
                <a:gd name="connsiteX346" fmla="*/ 136458 w 1901257"/>
                <a:gd name="connsiteY346" fmla="*/ 1004060 h 2794429"/>
                <a:gd name="connsiteX347" fmla="*/ 124765 w 1901257"/>
                <a:gd name="connsiteY347" fmla="*/ 1016891 h 2794429"/>
                <a:gd name="connsiteX348" fmla="*/ 118111 w 1901257"/>
                <a:gd name="connsiteY348" fmla="*/ 1037802 h 2794429"/>
                <a:gd name="connsiteX349" fmla="*/ 114593 w 1901257"/>
                <a:gd name="connsiteY349" fmla="*/ 1051014 h 2794429"/>
                <a:gd name="connsiteX350" fmla="*/ 106418 w 1901257"/>
                <a:gd name="connsiteY350" fmla="*/ 1067267 h 2794429"/>
                <a:gd name="connsiteX351" fmla="*/ 101380 w 1901257"/>
                <a:gd name="connsiteY351" fmla="*/ 1080479 h 2794429"/>
                <a:gd name="connsiteX352" fmla="*/ 91208 w 1901257"/>
                <a:gd name="connsiteY352" fmla="*/ 1096257 h 2794429"/>
                <a:gd name="connsiteX353" fmla="*/ 87596 w 1901257"/>
                <a:gd name="connsiteY353" fmla="*/ 1105762 h 2794429"/>
                <a:gd name="connsiteX354" fmla="*/ 88641 w 1901257"/>
                <a:gd name="connsiteY354" fmla="*/ 1118974 h 2794429"/>
                <a:gd name="connsiteX355" fmla="*/ 98148 w 1901257"/>
                <a:gd name="connsiteY355" fmla="*/ 1124581 h 2794429"/>
                <a:gd name="connsiteX356" fmla="*/ 103281 w 1901257"/>
                <a:gd name="connsiteY356" fmla="*/ 1138839 h 2794429"/>
                <a:gd name="connsiteX357" fmla="*/ 109365 w 1901257"/>
                <a:gd name="connsiteY357" fmla="*/ 1155092 h 2794429"/>
                <a:gd name="connsiteX358" fmla="*/ 106323 w 1901257"/>
                <a:gd name="connsiteY358" fmla="*/ 1166783 h 2794429"/>
                <a:gd name="connsiteX359" fmla="*/ 96817 w 1901257"/>
                <a:gd name="connsiteY359" fmla="*/ 1176288 h 2794429"/>
                <a:gd name="connsiteX360" fmla="*/ 102901 w 1901257"/>
                <a:gd name="connsiteY360" fmla="*/ 1191020 h 2794429"/>
                <a:gd name="connsiteX361" fmla="*/ 101855 w 1901257"/>
                <a:gd name="connsiteY361" fmla="*/ 1207844 h 2794429"/>
                <a:gd name="connsiteX362" fmla="*/ 100809 w 1901257"/>
                <a:gd name="connsiteY362" fmla="*/ 1219060 h 2794429"/>
                <a:gd name="connsiteX363" fmla="*/ 93204 w 1901257"/>
                <a:gd name="connsiteY363" fmla="*/ 1231701 h 2794429"/>
                <a:gd name="connsiteX364" fmla="*/ 80466 w 1901257"/>
                <a:gd name="connsiteY364" fmla="*/ 1236359 h 2794429"/>
                <a:gd name="connsiteX365" fmla="*/ 75808 w 1901257"/>
                <a:gd name="connsiteY365" fmla="*/ 1249190 h 2794429"/>
                <a:gd name="connsiteX366" fmla="*/ 70674 w 1901257"/>
                <a:gd name="connsiteY366" fmla="*/ 1265444 h 2794429"/>
                <a:gd name="connsiteX367" fmla="*/ 64115 w 1901257"/>
                <a:gd name="connsiteY367" fmla="*/ 1278180 h 2794429"/>
                <a:gd name="connsiteX368" fmla="*/ 63545 w 1901257"/>
                <a:gd name="connsiteY368" fmla="*/ 1288825 h 2794429"/>
                <a:gd name="connsiteX369" fmla="*/ 58982 w 1901257"/>
                <a:gd name="connsiteY369" fmla="*/ 1295954 h 2794429"/>
                <a:gd name="connsiteX370" fmla="*/ 62024 w 1901257"/>
                <a:gd name="connsiteY370" fmla="*/ 1305459 h 2794429"/>
                <a:gd name="connsiteX371" fmla="*/ 57461 w 1901257"/>
                <a:gd name="connsiteY371" fmla="*/ 1314108 h 2794429"/>
                <a:gd name="connsiteX372" fmla="*/ 58506 w 1901257"/>
                <a:gd name="connsiteY372" fmla="*/ 1333118 h 2794429"/>
                <a:gd name="connsiteX373" fmla="*/ 56985 w 1901257"/>
                <a:gd name="connsiteY373" fmla="*/ 1347851 h 2794429"/>
                <a:gd name="connsiteX374" fmla="*/ 65636 w 1901257"/>
                <a:gd name="connsiteY374" fmla="*/ 1357356 h 2794429"/>
                <a:gd name="connsiteX375" fmla="*/ 78374 w 1901257"/>
                <a:gd name="connsiteY375" fmla="*/ 1373609 h 2794429"/>
                <a:gd name="connsiteX376" fmla="*/ 85504 w 1901257"/>
                <a:gd name="connsiteY376" fmla="*/ 1384254 h 2794429"/>
                <a:gd name="connsiteX377" fmla="*/ 81512 w 1901257"/>
                <a:gd name="connsiteY377" fmla="*/ 1397086 h 2794429"/>
                <a:gd name="connsiteX378" fmla="*/ 85124 w 1901257"/>
                <a:gd name="connsiteY378" fmla="*/ 1403644 h 2794429"/>
                <a:gd name="connsiteX379" fmla="*/ 90638 w 1901257"/>
                <a:gd name="connsiteY379" fmla="*/ 1411343 h 2794429"/>
                <a:gd name="connsiteX380" fmla="*/ 85124 w 1901257"/>
                <a:gd name="connsiteY380" fmla="*/ 1418947 h 2794429"/>
                <a:gd name="connsiteX381" fmla="*/ 92729 w 1901257"/>
                <a:gd name="connsiteY381" fmla="*/ 1434725 h 2794429"/>
                <a:gd name="connsiteX382" fmla="*/ 104422 w 1901257"/>
                <a:gd name="connsiteY382" fmla="*/ 1436246 h 2794429"/>
                <a:gd name="connsiteX383" fmla="*/ 113072 w 1901257"/>
                <a:gd name="connsiteY383" fmla="*/ 1460103 h 2794429"/>
                <a:gd name="connsiteX384" fmla="*/ 125240 w 1901257"/>
                <a:gd name="connsiteY384" fmla="*/ 1479968 h 2794429"/>
                <a:gd name="connsiteX385" fmla="*/ 133416 w 1901257"/>
                <a:gd name="connsiteY385" fmla="*/ 1495746 h 2794429"/>
                <a:gd name="connsiteX386" fmla="*/ 145584 w 1901257"/>
                <a:gd name="connsiteY386" fmla="*/ 1510479 h 2794429"/>
                <a:gd name="connsiteX387" fmla="*/ 148151 w 1901257"/>
                <a:gd name="connsiteY387" fmla="*/ 1519128 h 2794429"/>
                <a:gd name="connsiteX388" fmla="*/ 160319 w 1901257"/>
                <a:gd name="connsiteY388" fmla="*/ 1528633 h 2794429"/>
                <a:gd name="connsiteX389" fmla="*/ 156326 w 1901257"/>
                <a:gd name="connsiteY389" fmla="*/ 1535762 h 2794429"/>
                <a:gd name="connsiteX390" fmla="*/ 157277 w 1901257"/>
                <a:gd name="connsiteY390" fmla="*/ 1545267 h 2794429"/>
                <a:gd name="connsiteX391" fmla="*/ 149196 w 1901257"/>
                <a:gd name="connsiteY391" fmla="*/ 1544791 h 2794429"/>
                <a:gd name="connsiteX392" fmla="*/ 154235 w 1901257"/>
                <a:gd name="connsiteY392" fmla="*/ 1553441 h 2794429"/>
                <a:gd name="connsiteX393" fmla="*/ 151193 w 1901257"/>
                <a:gd name="connsiteY393" fmla="*/ 1568173 h 2794429"/>
                <a:gd name="connsiteX394" fmla="*/ 150147 w 1901257"/>
                <a:gd name="connsiteY394" fmla="*/ 1580815 h 2794429"/>
                <a:gd name="connsiteX395" fmla="*/ 156801 w 1901257"/>
                <a:gd name="connsiteY395" fmla="*/ 1594122 h 2794429"/>
                <a:gd name="connsiteX396" fmla="*/ 145109 w 1901257"/>
                <a:gd name="connsiteY396" fmla="*/ 1599159 h 2794429"/>
                <a:gd name="connsiteX397" fmla="*/ 137979 w 1901257"/>
                <a:gd name="connsiteY397" fmla="*/ 1605242 h 2794429"/>
                <a:gd name="connsiteX398" fmla="*/ 125240 w 1901257"/>
                <a:gd name="connsiteY398" fmla="*/ 1587183 h 2794429"/>
                <a:gd name="connsiteX399" fmla="*/ 122769 w 1901257"/>
                <a:gd name="connsiteY399" fmla="*/ 1567318 h 2794429"/>
                <a:gd name="connsiteX400" fmla="*/ 118111 w 1901257"/>
                <a:gd name="connsiteY400" fmla="*/ 1555627 h 2794429"/>
                <a:gd name="connsiteX401" fmla="*/ 119156 w 1901257"/>
                <a:gd name="connsiteY401" fmla="*/ 1543936 h 2794429"/>
                <a:gd name="connsiteX402" fmla="*/ 109650 w 1901257"/>
                <a:gd name="connsiteY402" fmla="*/ 1541845 h 2794429"/>
                <a:gd name="connsiteX403" fmla="*/ 112692 w 1901257"/>
                <a:gd name="connsiteY403" fmla="*/ 1554106 h 2794429"/>
                <a:gd name="connsiteX404" fmla="*/ 108604 w 1901257"/>
                <a:gd name="connsiteY404" fmla="*/ 1567318 h 2794429"/>
                <a:gd name="connsiteX405" fmla="*/ 104041 w 1901257"/>
                <a:gd name="connsiteY405" fmla="*/ 1578533 h 2794429"/>
                <a:gd name="connsiteX406" fmla="*/ 109650 w 1901257"/>
                <a:gd name="connsiteY406" fmla="*/ 1584141 h 2794429"/>
                <a:gd name="connsiteX407" fmla="*/ 115259 w 1901257"/>
                <a:gd name="connsiteY407" fmla="*/ 1595262 h 2794429"/>
                <a:gd name="connsiteX408" fmla="*/ 116209 w 1901257"/>
                <a:gd name="connsiteY408" fmla="*/ 1608474 h 2794429"/>
                <a:gd name="connsiteX409" fmla="*/ 111171 w 1901257"/>
                <a:gd name="connsiteY409" fmla="*/ 1616648 h 2794429"/>
                <a:gd name="connsiteX410" fmla="*/ 101665 w 1901257"/>
                <a:gd name="connsiteY410" fmla="*/ 1623302 h 2794429"/>
                <a:gd name="connsiteX411" fmla="*/ 89497 w 1901257"/>
                <a:gd name="connsiteY411" fmla="*/ 1624822 h 2794429"/>
                <a:gd name="connsiteX412" fmla="*/ 85409 w 1901257"/>
                <a:gd name="connsiteY412" fmla="*/ 1609995 h 2794429"/>
                <a:gd name="connsiteX413" fmla="*/ 79325 w 1901257"/>
                <a:gd name="connsiteY413" fmla="*/ 1613131 h 2794429"/>
                <a:gd name="connsiteX414" fmla="*/ 75808 w 1901257"/>
                <a:gd name="connsiteY414" fmla="*/ 1594122 h 2794429"/>
                <a:gd name="connsiteX415" fmla="*/ 70674 w 1901257"/>
                <a:gd name="connsiteY415" fmla="*/ 1584617 h 2794429"/>
                <a:gd name="connsiteX416" fmla="*/ 61168 w 1901257"/>
                <a:gd name="connsiteY416" fmla="*/ 1573401 h 2794429"/>
                <a:gd name="connsiteX417" fmla="*/ 58601 w 1901257"/>
                <a:gd name="connsiteY417" fmla="*/ 1561710 h 2794429"/>
                <a:gd name="connsiteX418" fmla="*/ 49951 w 1901257"/>
                <a:gd name="connsiteY418" fmla="*/ 1548498 h 2794429"/>
                <a:gd name="connsiteX419" fmla="*/ 47954 w 1901257"/>
                <a:gd name="connsiteY419" fmla="*/ 1571405 h 2794429"/>
                <a:gd name="connsiteX420" fmla="*/ 38448 w 1901257"/>
                <a:gd name="connsiteY420" fmla="*/ 1567318 h 2794429"/>
                <a:gd name="connsiteX421" fmla="*/ 35881 w 1901257"/>
                <a:gd name="connsiteY421" fmla="*/ 1549544 h 2794429"/>
                <a:gd name="connsiteX422" fmla="*/ 25234 w 1901257"/>
                <a:gd name="connsiteY422" fmla="*/ 1538328 h 2794429"/>
                <a:gd name="connsiteX423" fmla="*/ 26280 w 1901257"/>
                <a:gd name="connsiteY423" fmla="*/ 1526637 h 2794429"/>
                <a:gd name="connsiteX424" fmla="*/ 18770 w 1901257"/>
                <a:gd name="connsiteY424" fmla="*/ 1504966 h 2794429"/>
                <a:gd name="connsiteX425" fmla="*/ 14682 w 1901257"/>
                <a:gd name="connsiteY425" fmla="*/ 1488713 h 2794429"/>
                <a:gd name="connsiteX426" fmla="*/ 9074 w 1901257"/>
                <a:gd name="connsiteY426" fmla="*/ 1478543 h 2794429"/>
                <a:gd name="connsiteX427" fmla="*/ 898 w 1901257"/>
                <a:gd name="connsiteY427" fmla="*/ 1488713 h 2794429"/>
                <a:gd name="connsiteX428" fmla="*/ 1944 w 1901257"/>
                <a:gd name="connsiteY428" fmla="*/ 1500879 h 2794429"/>
                <a:gd name="connsiteX429" fmla="*/ 5461 w 1901257"/>
                <a:gd name="connsiteY429" fmla="*/ 1514186 h 2794429"/>
                <a:gd name="connsiteX430" fmla="*/ 9549 w 1901257"/>
                <a:gd name="connsiteY430" fmla="*/ 1525306 h 2794429"/>
                <a:gd name="connsiteX431" fmla="*/ 17724 w 1901257"/>
                <a:gd name="connsiteY431" fmla="*/ 1539564 h 2794429"/>
                <a:gd name="connsiteX432" fmla="*/ 27231 w 1901257"/>
                <a:gd name="connsiteY432" fmla="*/ 1551255 h 2794429"/>
                <a:gd name="connsiteX433" fmla="*/ 31318 w 1901257"/>
                <a:gd name="connsiteY433" fmla="*/ 1565037 h 2794429"/>
                <a:gd name="connsiteX434" fmla="*/ 37973 w 1901257"/>
                <a:gd name="connsiteY434" fmla="*/ 1575207 h 2794429"/>
                <a:gd name="connsiteX435" fmla="*/ 46623 w 1901257"/>
                <a:gd name="connsiteY435" fmla="*/ 1584712 h 2794429"/>
                <a:gd name="connsiteX436" fmla="*/ 47289 w 1901257"/>
                <a:gd name="connsiteY436" fmla="*/ 1598589 h 2794429"/>
                <a:gd name="connsiteX437" fmla="*/ 51282 w 1901257"/>
                <a:gd name="connsiteY437" fmla="*/ 1606193 h 2794429"/>
                <a:gd name="connsiteX438" fmla="*/ 86455 w 1901257"/>
                <a:gd name="connsiteY438" fmla="*/ 1641836 h 2794429"/>
                <a:gd name="connsiteX439" fmla="*/ 121533 w 1901257"/>
                <a:gd name="connsiteY439" fmla="*/ 1701812 h 2794429"/>
                <a:gd name="connsiteX440" fmla="*/ 139310 w 1901257"/>
                <a:gd name="connsiteY440" fmla="*/ 1739831 h 2794429"/>
                <a:gd name="connsiteX441" fmla="*/ 146915 w 1901257"/>
                <a:gd name="connsiteY441" fmla="*/ 1770342 h 2794429"/>
                <a:gd name="connsiteX442" fmla="*/ 140831 w 1901257"/>
                <a:gd name="connsiteY442" fmla="*/ 1785645 h 2794429"/>
                <a:gd name="connsiteX443" fmla="*/ 141876 w 1901257"/>
                <a:gd name="connsiteY443" fmla="*/ 1800852 h 2794429"/>
                <a:gd name="connsiteX444" fmla="*/ 146439 w 1901257"/>
                <a:gd name="connsiteY444" fmla="*/ 1813589 h 2794429"/>
                <a:gd name="connsiteX445" fmla="*/ 147960 w 1901257"/>
                <a:gd name="connsiteY445" fmla="*/ 1828797 h 2794429"/>
                <a:gd name="connsiteX446" fmla="*/ 159653 w 1901257"/>
                <a:gd name="connsiteY446" fmla="*/ 1838301 h 2794429"/>
                <a:gd name="connsiteX447" fmla="*/ 169159 w 1901257"/>
                <a:gd name="connsiteY447" fmla="*/ 1847806 h 2794429"/>
                <a:gd name="connsiteX448" fmla="*/ 176765 w 1901257"/>
                <a:gd name="connsiteY448" fmla="*/ 1860543 h 2794429"/>
                <a:gd name="connsiteX449" fmla="*/ 187412 w 1901257"/>
                <a:gd name="connsiteY449" fmla="*/ 1876321 h 2794429"/>
                <a:gd name="connsiteX450" fmla="*/ 195587 w 1901257"/>
                <a:gd name="connsiteY450" fmla="*/ 1893145 h 2794429"/>
                <a:gd name="connsiteX451" fmla="*/ 201196 w 1901257"/>
                <a:gd name="connsiteY451" fmla="*/ 1911394 h 2794429"/>
                <a:gd name="connsiteX452" fmla="*/ 199199 w 1901257"/>
                <a:gd name="connsiteY452" fmla="*/ 1922134 h 2794429"/>
                <a:gd name="connsiteX453" fmla="*/ 207755 w 1901257"/>
                <a:gd name="connsiteY453" fmla="*/ 1937342 h 2794429"/>
                <a:gd name="connsiteX454" fmla="*/ 224106 w 1901257"/>
                <a:gd name="connsiteY454" fmla="*/ 1952645 h 2794429"/>
                <a:gd name="connsiteX455" fmla="*/ 235799 w 1901257"/>
                <a:gd name="connsiteY455" fmla="*/ 1980114 h 2794429"/>
                <a:gd name="connsiteX456" fmla="*/ 242358 w 1901257"/>
                <a:gd name="connsiteY456" fmla="*/ 2004446 h 2794429"/>
                <a:gd name="connsiteX457" fmla="*/ 244925 w 1901257"/>
                <a:gd name="connsiteY457" fmla="*/ 2017183 h 2794429"/>
                <a:gd name="connsiteX458" fmla="*/ 241407 w 1901257"/>
                <a:gd name="connsiteY458" fmla="*/ 2032961 h 2794429"/>
                <a:gd name="connsiteX459" fmla="*/ 239886 w 1901257"/>
                <a:gd name="connsiteY459" fmla="*/ 2051305 h 2794429"/>
                <a:gd name="connsiteX460" fmla="*/ 243404 w 1901257"/>
                <a:gd name="connsiteY460" fmla="*/ 2066513 h 2794429"/>
                <a:gd name="connsiteX461" fmla="*/ 239886 w 1901257"/>
                <a:gd name="connsiteY461" fmla="*/ 2085523 h 2794429"/>
                <a:gd name="connsiteX462" fmla="*/ 247491 w 1901257"/>
                <a:gd name="connsiteY462" fmla="*/ 2098165 h 2794429"/>
                <a:gd name="connsiteX463" fmla="*/ 245970 w 1901257"/>
                <a:gd name="connsiteY463" fmla="*/ 2112422 h 2794429"/>
                <a:gd name="connsiteX464" fmla="*/ 250533 w 1901257"/>
                <a:gd name="connsiteY464" fmla="*/ 2120026 h 2794429"/>
                <a:gd name="connsiteX465" fmla="*/ 250533 w 1901257"/>
                <a:gd name="connsiteY465" fmla="*/ 2133808 h 2794429"/>
                <a:gd name="connsiteX466" fmla="*/ 253575 w 1901257"/>
                <a:gd name="connsiteY466" fmla="*/ 2149586 h 2794429"/>
                <a:gd name="connsiteX467" fmla="*/ 257663 w 1901257"/>
                <a:gd name="connsiteY467" fmla="*/ 2164318 h 2794429"/>
                <a:gd name="connsiteX468" fmla="*/ 263272 w 1901257"/>
                <a:gd name="connsiteY468" fmla="*/ 2177530 h 2794429"/>
                <a:gd name="connsiteX469" fmla="*/ 267835 w 1901257"/>
                <a:gd name="connsiteY469" fmla="*/ 2190742 h 2794429"/>
                <a:gd name="connsiteX470" fmla="*/ 279527 w 1901257"/>
                <a:gd name="connsiteY470" fmla="*/ 2209276 h 2794429"/>
                <a:gd name="connsiteX471" fmla="*/ 290175 w 1901257"/>
                <a:gd name="connsiteY471" fmla="*/ 2234464 h 2794429"/>
                <a:gd name="connsiteX472" fmla="*/ 303198 w 1901257"/>
                <a:gd name="connsiteY472" fmla="*/ 2263454 h 2794429"/>
                <a:gd name="connsiteX473" fmla="*/ 315366 w 1901257"/>
                <a:gd name="connsiteY473" fmla="*/ 2290163 h 2794429"/>
                <a:gd name="connsiteX474" fmla="*/ 329911 w 1901257"/>
                <a:gd name="connsiteY474" fmla="*/ 2314590 h 2794429"/>
                <a:gd name="connsiteX475" fmla="*/ 332192 w 1901257"/>
                <a:gd name="connsiteY475" fmla="*/ 2347382 h 2794429"/>
                <a:gd name="connsiteX476" fmla="*/ 337516 w 1901257"/>
                <a:gd name="connsiteY476" fmla="*/ 2377132 h 2794429"/>
                <a:gd name="connsiteX477" fmla="*/ 334474 w 1901257"/>
                <a:gd name="connsiteY477" fmla="*/ 2393956 h 2794429"/>
                <a:gd name="connsiteX478" fmla="*/ 324968 w 1901257"/>
                <a:gd name="connsiteY478" fmla="*/ 2390914 h 2794429"/>
                <a:gd name="connsiteX479" fmla="*/ 332668 w 1901257"/>
                <a:gd name="connsiteY479" fmla="*/ 2402320 h 2794429"/>
                <a:gd name="connsiteX480" fmla="*/ 335710 w 1901257"/>
                <a:gd name="connsiteY480" fmla="*/ 2422185 h 2794429"/>
                <a:gd name="connsiteX481" fmla="*/ 326203 w 1901257"/>
                <a:gd name="connsiteY481" fmla="*/ 2434352 h 2794429"/>
                <a:gd name="connsiteX482" fmla="*/ 336850 w 1901257"/>
                <a:gd name="connsiteY482" fmla="*/ 2445092 h 2794429"/>
                <a:gd name="connsiteX483" fmla="*/ 327344 w 1901257"/>
                <a:gd name="connsiteY483" fmla="*/ 2453456 h 2794429"/>
                <a:gd name="connsiteX484" fmla="*/ 325063 w 1901257"/>
                <a:gd name="connsiteY484" fmla="*/ 2465623 h 2794429"/>
                <a:gd name="connsiteX485" fmla="*/ 314320 w 1901257"/>
                <a:gd name="connsiteY485" fmla="*/ 2451175 h 2794429"/>
                <a:gd name="connsiteX486" fmla="*/ 322686 w 1901257"/>
                <a:gd name="connsiteY486" fmla="*/ 2481686 h 2794429"/>
                <a:gd name="connsiteX487" fmla="*/ 325063 w 1901257"/>
                <a:gd name="connsiteY487" fmla="*/ 2505353 h 2794429"/>
                <a:gd name="connsiteX488" fmla="*/ 326584 w 1901257"/>
                <a:gd name="connsiteY488" fmla="*/ 2522842 h 2794429"/>
                <a:gd name="connsiteX489" fmla="*/ 332668 w 1901257"/>
                <a:gd name="connsiteY489" fmla="*/ 2533582 h 2794429"/>
                <a:gd name="connsiteX490" fmla="*/ 324207 w 1901257"/>
                <a:gd name="connsiteY490" fmla="*/ 2539665 h 2794429"/>
                <a:gd name="connsiteX491" fmla="*/ 314701 w 1901257"/>
                <a:gd name="connsiteY491" fmla="*/ 2559435 h 2794429"/>
                <a:gd name="connsiteX492" fmla="*/ 294833 w 1901257"/>
                <a:gd name="connsiteY492" fmla="*/ 2586904 h 2794429"/>
                <a:gd name="connsiteX493" fmla="*/ 273539 w 1901257"/>
                <a:gd name="connsiteY493" fmla="*/ 2590041 h 2794429"/>
                <a:gd name="connsiteX494" fmla="*/ 254716 w 1901257"/>
                <a:gd name="connsiteY494" fmla="*/ 2575689 h 2794429"/>
                <a:gd name="connsiteX495" fmla="*/ 243309 w 1901257"/>
                <a:gd name="connsiteY495" fmla="*/ 2569606 h 2794429"/>
                <a:gd name="connsiteX496" fmla="*/ 247872 w 1901257"/>
                <a:gd name="connsiteY496" fmla="*/ 2585574 h 2794429"/>
                <a:gd name="connsiteX497" fmla="*/ 241027 w 1901257"/>
                <a:gd name="connsiteY497" fmla="*/ 2597075 h 2794429"/>
                <a:gd name="connsiteX498" fmla="*/ 246351 w 1901257"/>
                <a:gd name="connsiteY498" fmla="*/ 2611522 h 2794429"/>
                <a:gd name="connsiteX499" fmla="*/ 241027 w 1901257"/>
                <a:gd name="connsiteY499" fmla="*/ 2624544 h 2794429"/>
                <a:gd name="connsiteX500" fmla="*/ 245590 w 1901257"/>
                <a:gd name="connsiteY500" fmla="*/ 2644314 h 2794429"/>
                <a:gd name="connsiteX501" fmla="*/ 243309 w 1901257"/>
                <a:gd name="connsiteY501" fmla="*/ 2658856 h 2794429"/>
                <a:gd name="connsiteX502" fmla="*/ 249393 w 1901257"/>
                <a:gd name="connsiteY502" fmla="*/ 2674064 h 2794429"/>
                <a:gd name="connsiteX503" fmla="*/ 258899 w 1901257"/>
                <a:gd name="connsiteY503" fmla="*/ 2689367 h 2794429"/>
                <a:gd name="connsiteX504" fmla="*/ 266504 w 1901257"/>
                <a:gd name="connsiteY504" fmla="*/ 2690127 h 2794429"/>
                <a:gd name="connsiteX505" fmla="*/ 281809 w 1901257"/>
                <a:gd name="connsiteY505" fmla="*/ 2684805 h 2794429"/>
                <a:gd name="connsiteX506" fmla="*/ 307001 w 1901257"/>
                <a:gd name="connsiteY506" fmla="*/ 2696971 h 2794429"/>
                <a:gd name="connsiteX507" fmla="*/ 320690 w 1901257"/>
                <a:gd name="connsiteY507" fmla="*/ 2703814 h 2794429"/>
                <a:gd name="connsiteX508" fmla="*/ 347402 w 1901257"/>
                <a:gd name="connsiteY508" fmla="*/ 2728242 h 2794429"/>
                <a:gd name="connsiteX509" fmla="*/ 361947 w 1901257"/>
                <a:gd name="connsiteY509" fmla="*/ 2749628 h 2794429"/>
                <a:gd name="connsiteX510" fmla="*/ 366510 w 1901257"/>
                <a:gd name="connsiteY510" fmla="*/ 2759133 h 2794429"/>
                <a:gd name="connsiteX511" fmla="*/ 392462 w 1901257"/>
                <a:gd name="connsiteY511" fmla="*/ 2765311 h 2794429"/>
                <a:gd name="connsiteX512" fmla="*/ 409193 w 1901257"/>
                <a:gd name="connsiteY512" fmla="*/ 2774816 h 2794429"/>
                <a:gd name="connsiteX513" fmla="*/ 410714 w 1901257"/>
                <a:gd name="connsiteY513" fmla="*/ 2763410 h 2794429"/>
                <a:gd name="connsiteX514" fmla="*/ 428301 w 1901257"/>
                <a:gd name="connsiteY514" fmla="*/ 2772915 h 2794429"/>
                <a:gd name="connsiteX515" fmla="*/ 416133 w 1901257"/>
                <a:gd name="connsiteY515" fmla="*/ 2774436 h 2794429"/>
                <a:gd name="connsiteX516" fmla="*/ 426780 w 1901257"/>
                <a:gd name="connsiteY516" fmla="*/ 2785081 h 2794429"/>
                <a:gd name="connsiteX517" fmla="*/ 440469 w 1901257"/>
                <a:gd name="connsiteY517" fmla="*/ 2789643 h 2794429"/>
                <a:gd name="connsiteX518" fmla="*/ 452732 w 1901257"/>
                <a:gd name="connsiteY518" fmla="*/ 2785081 h 2794429"/>
                <a:gd name="connsiteX519" fmla="*/ 467182 w 1901257"/>
                <a:gd name="connsiteY519" fmla="*/ 2787362 h 2794429"/>
                <a:gd name="connsiteX520" fmla="*/ 479445 w 1901257"/>
                <a:gd name="connsiteY520" fmla="*/ 2787362 h 2794429"/>
                <a:gd name="connsiteX521" fmla="*/ 493894 w 1901257"/>
                <a:gd name="connsiteY521" fmla="*/ 2786602 h 2794429"/>
                <a:gd name="connsiteX522" fmla="*/ 505397 w 1901257"/>
                <a:gd name="connsiteY522" fmla="*/ 2788883 h 2794429"/>
                <a:gd name="connsiteX523" fmla="*/ 513762 w 1901257"/>
                <a:gd name="connsiteY523" fmla="*/ 2782800 h 2794429"/>
                <a:gd name="connsiteX524" fmla="*/ 529828 w 1901257"/>
                <a:gd name="connsiteY524" fmla="*/ 2785081 h 2794429"/>
                <a:gd name="connsiteX525" fmla="*/ 545038 w 1901257"/>
                <a:gd name="connsiteY525" fmla="*/ 2795061 h 2794429"/>
                <a:gd name="connsiteX526" fmla="*/ 557967 w 1901257"/>
                <a:gd name="connsiteY526" fmla="*/ 2802665 h 2794429"/>
                <a:gd name="connsiteX527" fmla="*/ 564146 w 1901257"/>
                <a:gd name="connsiteY527" fmla="*/ 2787362 h 2794429"/>
                <a:gd name="connsiteX528" fmla="*/ 578595 w 1901257"/>
                <a:gd name="connsiteY528" fmla="*/ 2792780 h 2794429"/>
                <a:gd name="connsiteX529" fmla="*/ 591619 w 1901257"/>
                <a:gd name="connsiteY529" fmla="*/ 2798103 h 2794429"/>
                <a:gd name="connsiteX530" fmla="*/ 593900 w 1901257"/>
                <a:gd name="connsiteY530" fmla="*/ 2783560 h 2794429"/>
                <a:gd name="connsiteX531" fmla="*/ 609110 w 1901257"/>
                <a:gd name="connsiteY531" fmla="*/ 2783560 h 2794429"/>
                <a:gd name="connsiteX532" fmla="*/ 622895 w 1901257"/>
                <a:gd name="connsiteY532" fmla="*/ 2783560 h 2794429"/>
                <a:gd name="connsiteX533" fmla="*/ 627458 w 1901257"/>
                <a:gd name="connsiteY533" fmla="*/ 2774055 h 2794429"/>
                <a:gd name="connsiteX534" fmla="*/ 651128 w 1901257"/>
                <a:gd name="connsiteY534" fmla="*/ 2767972 h 2794429"/>
                <a:gd name="connsiteX535" fmla="*/ 651889 w 1901257"/>
                <a:gd name="connsiteY535" fmla="*/ 2751909 h 2794429"/>
                <a:gd name="connsiteX536" fmla="*/ 661395 w 1901257"/>
                <a:gd name="connsiteY536" fmla="*/ 2741264 h 2794429"/>
                <a:gd name="connsiteX537" fmla="*/ 691910 w 1901257"/>
                <a:gd name="connsiteY537" fmla="*/ 2728242 h 2794429"/>
                <a:gd name="connsiteX538" fmla="*/ 693431 w 1901257"/>
                <a:gd name="connsiteY538" fmla="*/ 2714555 h 2794429"/>
                <a:gd name="connsiteX539" fmla="*/ 706455 w 1901257"/>
                <a:gd name="connsiteY539" fmla="*/ 2708471 h 2794429"/>
                <a:gd name="connsiteX540" fmla="*/ 713299 w 1901257"/>
                <a:gd name="connsiteY540" fmla="*/ 2702294 h 2794429"/>
                <a:gd name="connsiteX541" fmla="*/ 721665 w 1901257"/>
                <a:gd name="connsiteY541" fmla="*/ 2702294 h 2794429"/>
                <a:gd name="connsiteX542" fmla="*/ 743814 w 1901257"/>
                <a:gd name="connsiteY542" fmla="*/ 2710753 h 2794429"/>
                <a:gd name="connsiteX543" fmla="*/ 751420 w 1901257"/>
                <a:gd name="connsiteY543" fmla="*/ 2716076 h 2794429"/>
                <a:gd name="connsiteX544" fmla="*/ 753701 w 1901257"/>
                <a:gd name="connsiteY544" fmla="*/ 2702294 h 2794429"/>
                <a:gd name="connsiteX545" fmla="*/ 764443 w 1901257"/>
                <a:gd name="connsiteY545" fmla="*/ 2709232 h 2794429"/>
                <a:gd name="connsiteX546" fmla="*/ 767485 w 1901257"/>
                <a:gd name="connsiteY546" fmla="*/ 2703149 h 2794429"/>
                <a:gd name="connsiteX547" fmla="*/ 772809 w 1901257"/>
                <a:gd name="connsiteY547" fmla="*/ 2693644 h 2794429"/>
                <a:gd name="connsiteX548" fmla="*/ 786498 w 1901257"/>
                <a:gd name="connsiteY548" fmla="*/ 2691363 h 2794429"/>
                <a:gd name="connsiteX549" fmla="*/ 780414 w 1901257"/>
                <a:gd name="connsiteY549" fmla="*/ 2675395 h 2794429"/>
                <a:gd name="connsiteX550" fmla="*/ 792677 w 1901257"/>
                <a:gd name="connsiteY550" fmla="*/ 2657811 h 2794429"/>
                <a:gd name="connsiteX551" fmla="*/ 802183 w 1901257"/>
                <a:gd name="connsiteY551" fmla="*/ 2645644 h 2794429"/>
                <a:gd name="connsiteX552" fmla="*/ 817393 w 1901257"/>
                <a:gd name="connsiteY552" fmla="*/ 2637185 h 2794429"/>
                <a:gd name="connsiteX553" fmla="*/ 835740 w 1901257"/>
                <a:gd name="connsiteY553" fmla="*/ 2631863 h 2794429"/>
                <a:gd name="connsiteX554" fmla="*/ 845247 w 1901257"/>
                <a:gd name="connsiteY554" fmla="*/ 2628061 h 2794429"/>
                <a:gd name="connsiteX555" fmla="*/ 853983 w 1901257"/>
                <a:gd name="connsiteY555" fmla="*/ 2632819 h 2794429"/>
                <a:gd name="connsiteX556" fmla="*/ 855989 w 1901257"/>
                <a:gd name="connsiteY556" fmla="*/ 2631863 h 2794429"/>
                <a:gd name="connsiteX557" fmla="*/ 872720 w 1901257"/>
                <a:gd name="connsiteY557" fmla="*/ 2626540 h 2794429"/>
                <a:gd name="connsiteX558" fmla="*/ 886504 w 1901257"/>
                <a:gd name="connsiteY558" fmla="*/ 2636045 h 2794429"/>
                <a:gd name="connsiteX559" fmla="*/ 901714 w 1901257"/>
                <a:gd name="connsiteY559" fmla="*/ 2629961 h 2794429"/>
                <a:gd name="connsiteX560" fmla="*/ 908654 w 1901257"/>
                <a:gd name="connsiteY560" fmla="*/ 2621597 h 2794429"/>
                <a:gd name="connsiteX561" fmla="*/ 931469 w 1901257"/>
                <a:gd name="connsiteY561" fmla="*/ 2624639 h 2794429"/>
                <a:gd name="connsiteX562" fmla="*/ 944492 w 1901257"/>
                <a:gd name="connsiteY562" fmla="*/ 2617035 h 2794429"/>
                <a:gd name="connsiteX563" fmla="*/ 962744 w 1901257"/>
                <a:gd name="connsiteY563" fmla="*/ 2620837 h 2794429"/>
                <a:gd name="connsiteX564" fmla="*/ 972726 w 1901257"/>
                <a:gd name="connsiteY564" fmla="*/ 2617035 h 2794429"/>
                <a:gd name="connsiteX565" fmla="*/ 982232 w 1901257"/>
                <a:gd name="connsiteY565" fmla="*/ 2619316 h 2794429"/>
                <a:gd name="connsiteX566" fmla="*/ 1000579 w 1901257"/>
                <a:gd name="connsiteY566" fmla="*/ 2609811 h 2794429"/>
                <a:gd name="connsiteX567" fmla="*/ 1023490 w 1901257"/>
                <a:gd name="connsiteY567" fmla="*/ 2614374 h 2794429"/>
                <a:gd name="connsiteX568" fmla="*/ 1032996 w 1901257"/>
                <a:gd name="connsiteY568" fmla="*/ 2622833 h 2794429"/>
                <a:gd name="connsiteX569" fmla="*/ 1044403 w 1901257"/>
                <a:gd name="connsiteY569" fmla="*/ 2618271 h 2794429"/>
                <a:gd name="connsiteX570" fmla="*/ 1055145 w 1901257"/>
                <a:gd name="connsiteY570" fmla="*/ 2623593 h 2794429"/>
                <a:gd name="connsiteX571" fmla="*/ 1073398 w 1901257"/>
                <a:gd name="connsiteY571" fmla="*/ 2612092 h 2794429"/>
                <a:gd name="connsiteX572" fmla="*/ 1084900 w 1901257"/>
                <a:gd name="connsiteY572" fmla="*/ 2620552 h 2794429"/>
                <a:gd name="connsiteX573" fmla="*/ 1087942 w 1901257"/>
                <a:gd name="connsiteY573" fmla="*/ 2634999 h 2794429"/>
                <a:gd name="connsiteX574" fmla="*/ 1082619 w 1901257"/>
                <a:gd name="connsiteY574" fmla="*/ 2643363 h 2794429"/>
                <a:gd name="connsiteX575" fmla="*/ 1092125 w 1901257"/>
                <a:gd name="connsiteY575" fmla="*/ 2644979 h 2794429"/>
                <a:gd name="connsiteX576" fmla="*/ 1101631 w 1901257"/>
                <a:gd name="connsiteY576" fmla="*/ 2639561 h 2794429"/>
                <a:gd name="connsiteX577" fmla="*/ 1107715 w 1901257"/>
                <a:gd name="connsiteY577" fmla="*/ 2640322 h 2794429"/>
                <a:gd name="connsiteX578" fmla="*/ 1113134 w 1901257"/>
                <a:gd name="connsiteY578" fmla="*/ 2628156 h 2794429"/>
                <a:gd name="connsiteX579" fmla="*/ 1132907 w 1901257"/>
                <a:gd name="connsiteY579" fmla="*/ 2630437 h 2794429"/>
                <a:gd name="connsiteX580" fmla="*/ 1143649 w 1901257"/>
                <a:gd name="connsiteY580" fmla="*/ 2632718 h 2794429"/>
                <a:gd name="connsiteX581" fmla="*/ 1150494 w 1901257"/>
                <a:gd name="connsiteY581" fmla="*/ 2622073 h 2794429"/>
                <a:gd name="connsiteX582" fmla="*/ 1166464 w 1901257"/>
                <a:gd name="connsiteY582" fmla="*/ 2622073 h 2794429"/>
                <a:gd name="connsiteX583" fmla="*/ 1181769 w 1901257"/>
                <a:gd name="connsiteY583" fmla="*/ 2624354 h 2794429"/>
                <a:gd name="connsiteX584" fmla="*/ 1200782 w 1901257"/>
                <a:gd name="connsiteY584" fmla="*/ 2621312 h 2794429"/>
                <a:gd name="connsiteX585" fmla="*/ 1211429 w 1901257"/>
                <a:gd name="connsiteY585" fmla="*/ 2630817 h 2794429"/>
                <a:gd name="connsiteX586" fmla="*/ 1215231 w 1901257"/>
                <a:gd name="connsiteY586" fmla="*/ 2640322 h 2794429"/>
                <a:gd name="connsiteX587" fmla="*/ 1226734 w 1901257"/>
                <a:gd name="connsiteY587" fmla="*/ 2635759 h 2794429"/>
                <a:gd name="connsiteX588" fmla="*/ 1244226 w 1901257"/>
                <a:gd name="connsiteY588" fmla="*/ 2622833 h 2794429"/>
                <a:gd name="connsiteX589" fmla="*/ 1251831 w 1901257"/>
                <a:gd name="connsiteY589" fmla="*/ 2630437 h 2794429"/>
                <a:gd name="connsiteX590" fmla="*/ 1261337 w 1901257"/>
                <a:gd name="connsiteY590" fmla="*/ 2623593 h 2794429"/>
                <a:gd name="connsiteX591" fmla="*/ 1273505 w 1901257"/>
                <a:gd name="connsiteY591" fmla="*/ 2616750 h 2794429"/>
                <a:gd name="connsiteX592" fmla="*/ 1283011 w 1901257"/>
                <a:gd name="connsiteY592" fmla="*/ 2610572 h 2794429"/>
                <a:gd name="connsiteX593" fmla="*/ 1286909 w 1901257"/>
                <a:gd name="connsiteY593" fmla="*/ 2592322 h 2794429"/>
                <a:gd name="connsiteX594" fmla="*/ 1300598 w 1901257"/>
                <a:gd name="connsiteY594" fmla="*/ 2580061 h 2794429"/>
                <a:gd name="connsiteX595" fmla="*/ 1308963 w 1901257"/>
                <a:gd name="connsiteY595" fmla="*/ 2577020 h 2794429"/>
                <a:gd name="connsiteX596" fmla="*/ 1313621 w 1901257"/>
                <a:gd name="connsiteY596" fmla="*/ 2551071 h 2794429"/>
                <a:gd name="connsiteX597" fmla="*/ 1318184 w 1901257"/>
                <a:gd name="connsiteY597" fmla="*/ 2534343 h 2794429"/>
                <a:gd name="connsiteX598" fmla="*/ 1326550 w 1901257"/>
                <a:gd name="connsiteY598" fmla="*/ 2514477 h 2794429"/>
                <a:gd name="connsiteX599" fmla="*/ 1354023 w 1901257"/>
                <a:gd name="connsiteY599" fmla="*/ 2491571 h 2794429"/>
                <a:gd name="connsiteX600" fmla="*/ 1381496 w 1901257"/>
                <a:gd name="connsiteY600" fmla="*/ 2483967 h 2794429"/>
                <a:gd name="connsiteX601" fmla="*/ 1407448 w 1901257"/>
                <a:gd name="connsiteY601" fmla="*/ 2477123 h 2794429"/>
                <a:gd name="connsiteX602" fmla="*/ 1428838 w 1901257"/>
                <a:gd name="connsiteY602" fmla="*/ 2463341 h 2794429"/>
                <a:gd name="connsiteX603" fmla="*/ 1452413 w 1901257"/>
                <a:gd name="connsiteY603" fmla="*/ 2453836 h 2794429"/>
                <a:gd name="connsiteX604" fmla="*/ 1482168 w 1901257"/>
                <a:gd name="connsiteY604" fmla="*/ 2436252 h 2794429"/>
                <a:gd name="connsiteX605" fmla="*/ 1501180 w 1901257"/>
                <a:gd name="connsiteY605" fmla="*/ 2429409 h 2794429"/>
                <a:gd name="connsiteX606" fmla="*/ 1542343 w 1901257"/>
                <a:gd name="connsiteY606" fmla="*/ 2395857 h 2794429"/>
                <a:gd name="connsiteX607" fmla="*/ 1559929 w 1901257"/>
                <a:gd name="connsiteY607" fmla="*/ 2395857 h 2794429"/>
                <a:gd name="connsiteX608" fmla="*/ 1578276 w 1901257"/>
                <a:gd name="connsiteY608" fmla="*/ 2389774 h 2794429"/>
                <a:gd name="connsiteX609" fmla="*/ 1598810 w 1901257"/>
                <a:gd name="connsiteY609" fmla="*/ 2396617 h 2794429"/>
                <a:gd name="connsiteX610" fmla="*/ 1627329 w 1901257"/>
                <a:gd name="connsiteY610" fmla="*/ 2399659 h 2794429"/>
                <a:gd name="connsiteX611" fmla="*/ 1657084 w 1901257"/>
                <a:gd name="connsiteY611" fmla="*/ 2401180 h 2794429"/>
                <a:gd name="connsiteX612" fmla="*/ 1704615 w 1901257"/>
                <a:gd name="connsiteY612" fmla="*/ 2394336 h 2794429"/>
                <a:gd name="connsiteX613" fmla="*/ 1727525 w 1901257"/>
                <a:gd name="connsiteY613" fmla="*/ 2388253 h 2794429"/>
                <a:gd name="connsiteX614" fmla="*/ 1757280 w 1901257"/>
                <a:gd name="connsiteY614" fmla="*/ 2373710 h 2794429"/>
                <a:gd name="connsiteX615" fmla="*/ 1791598 w 1901257"/>
                <a:gd name="connsiteY615" fmla="*/ 2367627 h 2794429"/>
                <a:gd name="connsiteX616" fmla="*/ 1822113 w 1901257"/>
                <a:gd name="connsiteY616" fmla="*/ 2353085 h 2794429"/>
                <a:gd name="connsiteX617" fmla="*/ 1878580 w 1901257"/>
                <a:gd name="connsiteY617" fmla="*/ 2324570 h 2794429"/>
                <a:gd name="connsiteX618" fmla="*/ 1903011 w 1901257"/>
                <a:gd name="connsiteY618" fmla="*/ 2313640 h 2794429"/>
                <a:gd name="connsiteX619" fmla="*/ 1903011 w 1901257"/>
                <a:gd name="connsiteY619" fmla="*/ 137216 h 2794429"/>
                <a:gd name="connsiteX620" fmla="*/ 1897498 w 1901257"/>
                <a:gd name="connsiteY620" fmla="*/ 136361 h 2794429"/>
                <a:gd name="connsiteX621" fmla="*/ 297304 w 1901257"/>
                <a:gd name="connsiteY621" fmla="*/ 885629 h 2794429"/>
                <a:gd name="connsiteX622" fmla="*/ 304529 w 1901257"/>
                <a:gd name="connsiteY622" fmla="*/ 875364 h 2794429"/>
                <a:gd name="connsiteX623" fmla="*/ 296639 w 1901257"/>
                <a:gd name="connsiteY623" fmla="*/ 858350 h 2794429"/>
                <a:gd name="connsiteX624" fmla="*/ 287608 w 1901257"/>
                <a:gd name="connsiteY624" fmla="*/ 871087 h 2794429"/>
                <a:gd name="connsiteX625" fmla="*/ 279052 w 1901257"/>
                <a:gd name="connsiteY625" fmla="*/ 883253 h 2794429"/>
                <a:gd name="connsiteX626" fmla="*/ 297304 w 1901257"/>
                <a:gd name="connsiteY626" fmla="*/ 885629 h 2794429"/>
                <a:gd name="connsiteX627" fmla="*/ 93680 w 1901257"/>
                <a:gd name="connsiteY627" fmla="*/ 1513996 h 2794429"/>
                <a:gd name="connsiteX628" fmla="*/ 83603 w 1901257"/>
                <a:gd name="connsiteY628" fmla="*/ 1508008 h 2794429"/>
                <a:gd name="connsiteX629" fmla="*/ 78279 w 1901257"/>
                <a:gd name="connsiteY629" fmla="*/ 1495841 h 2794429"/>
                <a:gd name="connsiteX630" fmla="*/ 70199 w 1901257"/>
                <a:gd name="connsiteY630" fmla="*/ 1481774 h 2794429"/>
                <a:gd name="connsiteX631" fmla="*/ 66206 w 1901257"/>
                <a:gd name="connsiteY631" fmla="*/ 1491849 h 2794429"/>
                <a:gd name="connsiteX632" fmla="*/ 59457 w 1901257"/>
                <a:gd name="connsiteY632" fmla="*/ 1503255 h 2794429"/>
                <a:gd name="connsiteX633" fmla="*/ 65446 w 1901257"/>
                <a:gd name="connsiteY633" fmla="*/ 1512000 h 2794429"/>
                <a:gd name="connsiteX634" fmla="*/ 71530 w 1901257"/>
                <a:gd name="connsiteY634" fmla="*/ 1528158 h 2794429"/>
                <a:gd name="connsiteX635" fmla="*/ 76948 w 1901257"/>
                <a:gd name="connsiteY635" fmla="*/ 1544221 h 2794429"/>
                <a:gd name="connsiteX636" fmla="*/ 77614 w 1901257"/>
                <a:gd name="connsiteY636" fmla="*/ 1556958 h 2794429"/>
                <a:gd name="connsiteX637" fmla="*/ 90352 w 1901257"/>
                <a:gd name="connsiteY637" fmla="*/ 1565702 h 2794429"/>
                <a:gd name="connsiteX638" fmla="*/ 94345 w 1901257"/>
                <a:gd name="connsiteY638" fmla="*/ 1574447 h 2794429"/>
                <a:gd name="connsiteX639" fmla="*/ 97767 w 1901257"/>
                <a:gd name="connsiteY639" fmla="*/ 1564942 h 2794429"/>
                <a:gd name="connsiteX640" fmla="*/ 97767 w 1901257"/>
                <a:gd name="connsiteY640" fmla="*/ 1549544 h 2794429"/>
                <a:gd name="connsiteX641" fmla="*/ 101760 w 1901257"/>
                <a:gd name="connsiteY641" fmla="*/ 1534051 h 2794429"/>
                <a:gd name="connsiteX642" fmla="*/ 97102 w 1901257"/>
                <a:gd name="connsiteY642" fmla="*/ 1522645 h 2794429"/>
                <a:gd name="connsiteX643" fmla="*/ 93680 w 1901257"/>
                <a:gd name="connsiteY643" fmla="*/ 1513996 h 2794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Lst>
              <a:rect l="l" t="t" r="r" b="b"/>
              <a:pathLst>
                <a:path w="1901257" h="2794429">
                  <a:moveTo>
                    <a:pt x="1897498" y="136361"/>
                  </a:moveTo>
                  <a:cubicBezTo>
                    <a:pt x="1894360" y="135600"/>
                    <a:pt x="1875348" y="137882"/>
                    <a:pt x="1873827" y="132559"/>
                  </a:cubicBezTo>
                  <a:cubicBezTo>
                    <a:pt x="1872306" y="127236"/>
                    <a:pt x="1864321" y="127236"/>
                    <a:pt x="1857761" y="126476"/>
                  </a:cubicBezTo>
                  <a:cubicBezTo>
                    <a:pt x="1851202" y="125715"/>
                    <a:pt x="1849396" y="122674"/>
                    <a:pt x="1844072" y="124955"/>
                  </a:cubicBezTo>
                  <a:cubicBezTo>
                    <a:pt x="1838749" y="127236"/>
                    <a:pt x="1833330" y="126476"/>
                    <a:pt x="1834566" y="129517"/>
                  </a:cubicBezTo>
                  <a:cubicBezTo>
                    <a:pt x="1836027" y="132326"/>
                    <a:pt x="1835401" y="135767"/>
                    <a:pt x="1833045" y="137882"/>
                  </a:cubicBezTo>
                  <a:cubicBezTo>
                    <a:pt x="1830763" y="140163"/>
                    <a:pt x="1843026" y="149382"/>
                    <a:pt x="1841506" y="153184"/>
                  </a:cubicBezTo>
                  <a:cubicBezTo>
                    <a:pt x="1839985" y="156986"/>
                    <a:pt x="1837703" y="160028"/>
                    <a:pt x="1834566" y="157747"/>
                  </a:cubicBezTo>
                  <a:cubicBezTo>
                    <a:pt x="1831429" y="155466"/>
                    <a:pt x="1828482" y="145485"/>
                    <a:pt x="1825060" y="143965"/>
                  </a:cubicBezTo>
                  <a:cubicBezTo>
                    <a:pt x="1821637" y="142444"/>
                    <a:pt x="1822778" y="144725"/>
                    <a:pt x="1818215" y="150143"/>
                  </a:cubicBezTo>
                  <a:cubicBezTo>
                    <a:pt x="1813652" y="155561"/>
                    <a:pt x="1805191" y="165351"/>
                    <a:pt x="1808709" y="166871"/>
                  </a:cubicBezTo>
                  <a:cubicBezTo>
                    <a:pt x="1812226" y="168392"/>
                    <a:pt x="1808709" y="175236"/>
                    <a:pt x="1814032" y="179133"/>
                  </a:cubicBezTo>
                  <a:cubicBezTo>
                    <a:pt x="1819356" y="183030"/>
                    <a:pt x="1818595" y="188638"/>
                    <a:pt x="1820877" y="192820"/>
                  </a:cubicBezTo>
                  <a:cubicBezTo>
                    <a:pt x="1823158" y="197002"/>
                    <a:pt x="1820877" y="209643"/>
                    <a:pt x="1819356" y="203465"/>
                  </a:cubicBezTo>
                  <a:cubicBezTo>
                    <a:pt x="1817835" y="197287"/>
                    <a:pt x="1811751" y="193960"/>
                    <a:pt x="1811751" y="191299"/>
                  </a:cubicBezTo>
                  <a:cubicBezTo>
                    <a:pt x="1810271" y="186866"/>
                    <a:pt x="1807275" y="183096"/>
                    <a:pt x="1803290" y="180653"/>
                  </a:cubicBezTo>
                  <a:cubicBezTo>
                    <a:pt x="1801009" y="179893"/>
                    <a:pt x="1799488" y="185976"/>
                    <a:pt x="1802530" y="190158"/>
                  </a:cubicBezTo>
                  <a:cubicBezTo>
                    <a:pt x="1805572" y="194340"/>
                    <a:pt x="1799488" y="200804"/>
                    <a:pt x="1799488" y="205461"/>
                  </a:cubicBezTo>
                  <a:cubicBezTo>
                    <a:pt x="1799488" y="210118"/>
                    <a:pt x="1791122" y="214966"/>
                    <a:pt x="1787320" y="213825"/>
                  </a:cubicBezTo>
                  <a:cubicBezTo>
                    <a:pt x="1783517" y="212685"/>
                    <a:pt x="1794164" y="205461"/>
                    <a:pt x="1793404" y="200804"/>
                  </a:cubicBezTo>
                  <a:cubicBezTo>
                    <a:pt x="1792643" y="196146"/>
                    <a:pt x="1786559" y="188638"/>
                    <a:pt x="1790362" y="186356"/>
                  </a:cubicBezTo>
                  <a:cubicBezTo>
                    <a:pt x="1794164" y="184075"/>
                    <a:pt x="1794164" y="176851"/>
                    <a:pt x="1793404" y="172574"/>
                  </a:cubicBezTo>
                  <a:cubicBezTo>
                    <a:pt x="1792643" y="168297"/>
                    <a:pt x="1791122" y="161929"/>
                    <a:pt x="1794925" y="158887"/>
                  </a:cubicBezTo>
                  <a:cubicBezTo>
                    <a:pt x="1798919" y="153485"/>
                    <a:pt x="1801530" y="147187"/>
                    <a:pt x="1802530" y="140543"/>
                  </a:cubicBezTo>
                  <a:cubicBezTo>
                    <a:pt x="1802530" y="138262"/>
                    <a:pt x="1808709" y="131038"/>
                    <a:pt x="1810230" y="126856"/>
                  </a:cubicBezTo>
                  <a:cubicBezTo>
                    <a:pt x="1811751" y="122674"/>
                    <a:pt x="1819736" y="116115"/>
                    <a:pt x="1813272" y="115355"/>
                  </a:cubicBezTo>
                  <a:cubicBezTo>
                    <a:pt x="1806808" y="114595"/>
                    <a:pt x="1792643" y="110793"/>
                    <a:pt x="1791122" y="105850"/>
                  </a:cubicBezTo>
                  <a:cubicBezTo>
                    <a:pt x="1788487" y="99518"/>
                    <a:pt x="1783615" y="94376"/>
                    <a:pt x="1777433" y="91403"/>
                  </a:cubicBezTo>
                  <a:cubicBezTo>
                    <a:pt x="1770694" y="86681"/>
                    <a:pt x="1765211" y="80383"/>
                    <a:pt x="1761463" y="73058"/>
                  </a:cubicBezTo>
                  <a:cubicBezTo>
                    <a:pt x="1757918" y="66767"/>
                    <a:pt x="1753711" y="60872"/>
                    <a:pt x="1748914" y="55474"/>
                  </a:cubicBezTo>
                  <a:cubicBezTo>
                    <a:pt x="1744118" y="50241"/>
                    <a:pt x="1738459" y="45868"/>
                    <a:pt x="1732183" y="42548"/>
                  </a:cubicBezTo>
                  <a:cubicBezTo>
                    <a:pt x="1728381" y="41027"/>
                    <a:pt x="1722677" y="39506"/>
                    <a:pt x="1721536" y="37225"/>
                  </a:cubicBezTo>
                  <a:cubicBezTo>
                    <a:pt x="1720395" y="34944"/>
                    <a:pt x="1722772" y="26865"/>
                    <a:pt x="1719635" y="26199"/>
                  </a:cubicBezTo>
                  <a:cubicBezTo>
                    <a:pt x="1716498" y="25534"/>
                    <a:pt x="1712030" y="17930"/>
                    <a:pt x="1709178" y="18881"/>
                  </a:cubicBezTo>
                  <a:cubicBezTo>
                    <a:pt x="1706326" y="19831"/>
                    <a:pt x="1708227" y="28386"/>
                    <a:pt x="1705661" y="26580"/>
                  </a:cubicBezTo>
                  <a:cubicBezTo>
                    <a:pt x="1703094" y="24774"/>
                    <a:pt x="1698721" y="16409"/>
                    <a:pt x="1696154" y="17645"/>
                  </a:cubicBezTo>
                  <a:cubicBezTo>
                    <a:pt x="1693588" y="18881"/>
                    <a:pt x="1691401" y="22112"/>
                    <a:pt x="1689215" y="20211"/>
                  </a:cubicBezTo>
                  <a:cubicBezTo>
                    <a:pt x="1687028" y="18310"/>
                    <a:pt x="1689215" y="22683"/>
                    <a:pt x="1686648" y="25249"/>
                  </a:cubicBezTo>
                  <a:cubicBezTo>
                    <a:pt x="1684081" y="27815"/>
                    <a:pt x="1681515" y="28100"/>
                    <a:pt x="1680944" y="25914"/>
                  </a:cubicBezTo>
                  <a:cubicBezTo>
                    <a:pt x="1680374" y="23728"/>
                    <a:pt x="1679994" y="12893"/>
                    <a:pt x="1676191" y="11942"/>
                  </a:cubicBezTo>
                  <a:cubicBezTo>
                    <a:pt x="1672389" y="10992"/>
                    <a:pt x="1670773" y="3673"/>
                    <a:pt x="1667921" y="1772"/>
                  </a:cubicBezTo>
                  <a:cubicBezTo>
                    <a:pt x="1664890" y="-191"/>
                    <a:pt x="1661091" y="-546"/>
                    <a:pt x="1657749" y="821"/>
                  </a:cubicBezTo>
                  <a:cubicBezTo>
                    <a:pt x="1652591" y="2831"/>
                    <a:pt x="1647122" y="3925"/>
                    <a:pt x="1641588" y="4053"/>
                  </a:cubicBezTo>
                  <a:cubicBezTo>
                    <a:pt x="1638071" y="3103"/>
                    <a:pt x="1636455" y="5954"/>
                    <a:pt x="1637406" y="8140"/>
                  </a:cubicBezTo>
                  <a:cubicBezTo>
                    <a:pt x="1639521" y="11844"/>
                    <a:pt x="1641837" y="15430"/>
                    <a:pt x="1644345" y="18881"/>
                  </a:cubicBezTo>
                  <a:cubicBezTo>
                    <a:pt x="1646246" y="21352"/>
                    <a:pt x="1648813" y="24869"/>
                    <a:pt x="1647197" y="27150"/>
                  </a:cubicBezTo>
                  <a:cubicBezTo>
                    <a:pt x="1645581" y="29431"/>
                    <a:pt x="1639972" y="27150"/>
                    <a:pt x="1639022" y="28671"/>
                  </a:cubicBezTo>
                  <a:cubicBezTo>
                    <a:pt x="1638264" y="30933"/>
                    <a:pt x="1638037" y="33340"/>
                    <a:pt x="1638356" y="35704"/>
                  </a:cubicBezTo>
                  <a:cubicBezTo>
                    <a:pt x="1638356" y="38176"/>
                    <a:pt x="1637691" y="43308"/>
                    <a:pt x="1634554" y="42643"/>
                  </a:cubicBezTo>
                  <a:cubicBezTo>
                    <a:pt x="1631907" y="42421"/>
                    <a:pt x="1629430" y="43969"/>
                    <a:pt x="1628470" y="46445"/>
                  </a:cubicBezTo>
                  <a:cubicBezTo>
                    <a:pt x="1628470" y="47680"/>
                    <a:pt x="1623716" y="50057"/>
                    <a:pt x="1622671" y="53573"/>
                  </a:cubicBezTo>
                  <a:cubicBezTo>
                    <a:pt x="1621625" y="57090"/>
                    <a:pt x="1619154" y="57185"/>
                    <a:pt x="1615541" y="53573"/>
                  </a:cubicBezTo>
                  <a:cubicBezTo>
                    <a:pt x="1611929" y="49962"/>
                    <a:pt x="1604324" y="46445"/>
                    <a:pt x="1604894" y="41882"/>
                  </a:cubicBezTo>
                  <a:cubicBezTo>
                    <a:pt x="1605464" y="37320"/>
                    <a:pt x="1610978" y="30762"/>
                    <a:pt x="1609932" y="29146"/>
                  </a:cubicBezTo>
                  <a:cubicBezTo>
                    <a:pt x="1608887" y="27530"/>
                    <a:pt x="1603848" y="24108"/>
                    <a:pt x="1600426" y="26675"/>
                  </a:cubicBezTo>
                  <a:cubicBezTo>
                    <a:pt x="1597004" y="29241"/>
                    <a:pt x="1597859" y="34279"/>
                    <a:pt x="1590920" y="37320"/>
                  </a:cubicBezTo>
                  <a:cubicBezTo>
                    <a:pt x="1583980" y="40362"/>
                    <a:pt x="1576755" y="43973"/>
                    <a:pt x="1581414" y="45969"/>
                  </a:cubicBezTo>
                  <a:cubicBezTo>
                    <a:pt x="1586072" y="47966"/>
                    <a:pt x="1592061" y="53573"/>
                    <a:pt x="1588068" y="56615"/>
                  </a:cubicBezTo>
                  <a:cubicBezTo>
                    <a:pt x="1584075" y="59657"/>
                    <a:pt x="1580368" y="56615"/>
                    <a:pt x="1577326" y="54144"/>
                  </a:cubicBezTo>
                  <a:cubicBezTo>
                    <a:pt x="1574284" y="51672"/>
                    <a:pt x="1570766" y="51102"/>
                    <a:pt x="1570766" y="47490"/>
                  </a:cubicBezTo>
                  <a:cubicBezTo>
                    <a:pt x="1570766" y="43878"/>
                    <a:pt x="1568675" y="44449"/>
                    <a:pt x="1569721" y="40932"/>
                  </a:cubicBezTo>
                  <a:cubicBezTo>
                    <a:pt x="1570766" y="37415"/>
                    <a:pt x="1570766" y="29716"/>
                    <a:pt x="1563637" y="31427"/>
                  </a:cubicBezTo>
                  <a:cubicBezTo>
                    <a:pt x="1556507" y="33138"/>
                    <a:pt x="1556507" y="37035"/>
                    <a:pt x="1548902" y="34469"/>
                  </a:cubicBezTo>
                  <a:cubicBezTo>
                    <a:pt x="1541297" y="31902"/>
                    <a:pt x="1538730" y="40552"/>
                    <a:pt x="1541772" y="41122"/>
                  </a:cubicBezTo>
                  <a:cubicBezTo>
                    <a:pt x="1546765" y="42210"/>
                    <a:pt x="1551894" y="42530"/>
                    <a:pt x="1556982" y="42072"/>
                  </a:cubicBezTo>
                  <a:cubicBezTo>
                    <a:pt x="1560747" y="41360"/>
                    <a:pt x="1564455" y="43560"/>
                    <a:pt x="1565633" y="47205"/>
                  </a:cubicBezTo>
                  <a:cubicBezTo>
                    <a:pt x="1566203" y="50247"/>
                    <a:pt x="1566679" y="57851"/>
                    <a:pt x="1563066" y="57851"/>
                  </a:cubicBezTo>
                  <a:cubicBezTo>
                    <a:pt x="1559454" y="57851"/>
                    <a:pt x="1551944" y="60417"/>
                    <a:pt x="1554416" y="62413"/>
                  </a:cubicBezTo>
                  <a:cubicBezTo>
                    <a:pt x="1556887" y="64409"/>
                    <a:pt x="1562591" y="70112"/>
                    <a:pt x="1556507" y="71918"/>
                  </a:cubicBezTo>
                  <a:cubicBezTo>
                    <a:pt x="1550423" y="73724"/>
                    <a:pt x="1543293" y="74959"/>
                    <a:pt x="1546335" y="78571"/>
                  </a:cubicBezTo>
                  <a:cubicBezTo>
                    <a:pt x="1549377" y="82183"/>
                    <a:pt x="1554986" y="82088"/>
                    <a:pt x="1553465" y="86175"/>
                  </a:cubicBezTo>
                  <a:cubicBezTo>
                    <a:pt x="1551944" y="90262"/>
                    <a:pt x="1549853" y="98341"/>
                    <a:pt x="1547381" y="97296"/>
                  </a:cubicBezTo>
                  <a:cubicBezTo>
                    <a:pt x="1544909" y="96250"/>
                    <a:pt x="1537209" y="94825"/>
                    <a:pt x="1537875" y="96345"/>
                  </a:cubicBezTo>
                  <a:cubicBezTo>
                    <a:pt x="1538540" y="97866"/>
                    <a:pt x="1540441" y="105850"/>
                    <a:pt x="1535878" y="105850"/>
                  </a:cubicBezTo>
                  <a:cubicBezTo>
                    <a:pt x="1531315" y="105850"/>
                    <a:pt x="1527228" y="104805"/>
                    <a:pt x="1528749" y="101288"/>
                  </a:cubicBezTo>
                  <a:cubicBezTo>
                    <a:pt x="1530270" y="97771"/>
                    <a:pt x="1533312" y="86555"/>
                    <a:pt x="1529224" y="86555"/>
                  </a:cubicBezTo>
                  <a:cubicBezTo>
                    <a:pt x="1525136" y="86555"/>
                    <a:pt x="1518577" y="82943"/>
                    <a:pt x="1516486" y="83514"/>
                  </a:cubicBezTo>
                  <a:cubicBezTo>
                    <a:pt x="1514394" y="84084"/>
                    <a:pt x="1518102" y="88076"/>
                    <a:pt x="1514965" y="93684"/>
                  </a:cubicBezTo>
                  <a:cubicBezTo>
                    <a:pt x="1511827" y="99292"/>
                    <a:pt x="1511257" y="106325"/>
                    <a:pt x="1508881" y="104424"/>
                  </a:cubicBezTo>
                  <a:cubicBezTo>
                    <a:pt x="1506504" y="102523"/>
                    <a:pt x="1512873" y="92258"/>
                    <a:pt x="1511352" y="89692"/>
                  </a:cubicBezTo>
                  <a:cubicBezTo>
                    <a:pt x="1509831" y="87126"/>
                    <a:pt x="1505743" y="81042"/>
                    <a:pt x="1509831" y="77431"/>
                  </a:cubicBezTo>
                  <a:cubicBezTo>
                    <a:pt x="1513919" y="73819"/>
                    <a:pt x="1510877" y="71918"/>
                    <a:pt x="1513919" y="70397"/>
                  </a:cubicBezTo>
                  <a:cubicBezTo>
                    <a:pt x="1516961" y="68876"/>
                    <a:pt x="1516961" y="60892"/>
                    <a:pt x="1512873" y="60892"/>
                  </a:cubicBezTo>
                  <a:cubicBezTo>
                    <a:pt x="1508786" y="60892"/>
                    <a:pt x="1505743" y="57851"/>
                    <a:pt x="1501751" y="57851"/>
                  </a:cubicBezTo>
                  <a:cubicBezTo>
                    <a:pt x="1497758" y="57851"/>
                    <a:pt x="1496617" y="62413"/>
                    <a:pt x="1498709" y="66500"/>
                  </a:cubicBezTo>
                  <a:cubicBezTo>
                    <a:pt x="1500800" y="70587"/>
                    <a:pt x="1503747" y="75149"/>
                    <a:pt x="1501751" y="78191"/>
                  </a:cubicBezTo>
                  <a:cubicBezTo>
                    <a:pt x="1499754" y="81233"/>
                    <a:pt x="1502226" y="86840"/>
                    <a:pt x="1501751" y="90357"/>
                  </a:cubicBezTo>
                  <a:cubicBezTo>
                    <a:pt x="1501275" y="93874"/>
                    <a:pt x="1500705" y="99862"/>
                    <a:pt x="1497093" y="98531"/>
                  </a:cubicBezTo>
                  <a:cubicBezTo>
                    <a:pt x="1493480" y="97201"/>
                    <a:pt x="1488442" y="90928"/>
                    <a:pt x="1487586" y="94444"/>
                  </a:cubicBezTo>
                  <a:cubicBezTo>
                    <a:pt x="1486731" y="97961"/>
                    <a:pt x="1486541" y="108131"/>
                    <a:pt x="1483499" y="106611"/>
                  </a:cubicBezTo>
                  <a:cubicBezTo>
                    <a:pt x="1480457" y="105090"/>
                    <a:pt x="1478365" y="97106"/>
                    <a:pt x="1473992" y="99007"/>
                  </a:cubicBezTo>
                  <a:cubicBezTo>
                    <a:pt x="1469620" y="100908"/>
                    <a:pt x="1469429" y="105090"/>
                    <a:pt x="1466387" y="104615"/>
                  </a:cubicBezTo>
                  <a:cubicBezTo>
                    <a:pt x="1463345" y="104139"/>
                    <a:pt x="1460303" y="100527"/>
                    <a:pt x="1460303" y="104615"/>
                  </a:cubicBezTo>
                  <a:cubicBezTo>
                    <a:pt x="1460303" y="108702"/>
                    <a:pt x="1467433" y="112218"/>
                    <a:pt x="1461824" y="114119"/>
                  </a:cubicBezTo>
                  <a:cubicBezTo>
                    <a:pt x="1456216" y="116020"/>
                    <a:pt x="1452318" y="117161"/>
                    <a:pt x="1451653" y="121248"/>
                  </a:cubicBezTo>
                  <a:cubicBezTo>
                    <a:pt x="1450987" y="125335"/>
                    <a:pt x="1449086" y="132939"/>
                    <a:pt x="1452698" y="132939"/>
                  </a:cubicBezTo>
                  <a:cubicBezTo>
                    <a:pt x="1456311" y="132939"/>
                    <a:pt x="1462205" y="132939"/>
                    <a:pt x="1460303" y="136931"/>
                  </a:cubicBezTo>
                  <a:cubicBezTo>
                    <a:pt x="1458402" y="140923"/>
                    <a:pt x="1453649" y="146436"/>
                    <a:pt x="1455170" y="147196"/>
                  </a:cubicBezTo>
                  <a:cubicBezTo>
                    <a:pt x="1458174" y="148772"/>
                    <a:pt x="1461370" y="149954"/>
                    <a:pt x="1464676" y="150713"/>
                  </a:cubicBezTo>
                  <a:cubicBezTo>
                    <a:pt x="1467243" y="150713"/>
                    <a:pt x="1468194" y="153755"/>
                    <a:pt x="1471331" y="154800"/>
                  </a:cubicBezTo>
                  <a:cubicBezTo>
                    <a:pt x="1474468" y="155846"/>
                    <a:pt x="1479411" y="156796"/>
                    <a:pt x="1478365" y="160883"/>
                  </a:cubicBezTo>
                  <a:cubicBezTo>
                    <a:pt x="1477320" y="164970"/>
                    <a:pt x="1481502" y="169533"/>
                    <a:pt x="1475894" y="170388"/>
                  </a:cubicBezTo>
                  <a:cubicBezTo>
                    <a:pt x="1470285" y="171244"/>
                    <a:pt x="1468764" y="174475"/>
                    <a:pt x="1465152" y="169438"/>
                  </a:cubicBezTo>
                  <a:cubicBezTo>
                    <a:pt x="1462602" y="166067"/>
                    <a:pt x="1459360" y="163280"/>
                    <a:pt x="1455645" y="161263"/>
                  </a:cubicBezTo>
                  <a:cubicBezTo>
                    <a:pt x="1455645" y="161263"/>
                    <a:pt x="1452128" y="168392"/>
                    <a:pt x="1449561" y="168392"/>
                  </a:cubicBezTo>
                  <a:cubicBezTo>
                    <a:pt x="1449561" y="168392"/>
                    <a:pt x="1442432" y="164305"/>
                    <a:pt x="1440055" y="162309"/>
                  </a:cubicBezTo>
                  <a:cubicBezTo>
                    <a:pt x="1437678" y="160313"/>
                    <a:pt x="1430549" y="159267"/>
                    <a:pt x="1431404" y="163259"/>
                  </a:cubicBezTo>
                  <a:cubicBezTo>
                    <a:pt x="1432260" y="167252"/>
                    <a:pt x="1436538" y="170388"/>
                    <a:pt x="1434446" y="174000"/>
                  </a:cubicBezTo>
                  <a:cubicBezTo>
                    <a:pt x="1432355" y="177612"/>
                    <a:pt x="1438059" y="180083"/>
                    <a:pt x="1429883" y="181604"/>
                  </a:cubicBezTo>
                  <a:cubicBezTo>
                    <a:pt x="1421708" y="183125"/>
                    <a:pt x="1419236" y="184170"/>
                    <a:pt x="1419712" y="186737"/>
                  </a:cubicBezTo>
                  <a:cubicBezTo>
                    <a:pt x="1420187" y="189303"/>
                    <a:pt x="1417715" y="193295"/>
                    <a:pt x="1422754" y="192249"/>
                  </a:cubicBezTo>
                  <a:cubicBezTo>
                    <a:pt x="1427792" y="191204"/>
                    <a:pt x="1439009" y="184170"/>
                    <a:pt x="1441766" y="186166"/>
                  </a:cubicBezTo>
                  <a:cubicBezTo>
                    <a:pt x="1445246" y="188118"/>
                    <a:pt x="1446485" y="192520"/>
                    <a:pt x="1444534" y="196000"/>
                  </a:cubicBezTo>
                  <a:cubicBezTo>
                    <a:pt x="1444470" y="196114"/>
                    <a:pt x="1444403" y="196226"/>
                    <a:pt x="1444333" y="196336"/>
                  </a:cubicBezTo>
                  <a:cubicBezTo>
                    <a:pt x="1441291" y="200899"/>
                    <a:pt x="1441291" y="203940"/>
                    <a:pt x="1443287" y="206507"/>
                  </a:cubicBezTo>
                  <a:cubicBezTo>
                    <a:pt x="1445283" y="209073"/>
                    <a:pt x="1450987" y="215156"/>
                    <a:pt x="1447850" y="214111"/>
                  </a:cubicBezTo>
                  <a:cubicBezTo>
                    <a:pt x="1444713" y="213065"/>
                    <a:pt x="1442337" y="209548"/>
                    <a:pt x="1439199" y="212115"/>
                  </a:cubicBezTo>
                  <a:cubicBezTo>
                    <a:pt x="1436062" y="214681"/>
                    <a:pt x="1431594" y="216202"/>
                    <a:pt x="1429693" y="212115"/>
                  </a:cubicBezTo>
                  <a:cubicBezTo>
                    <a:pt x="1427792" y="208027"/>
                    <a:pt x="1429693" y="203465"/>
                    <a:pt x="1425130" y="202610"/>
                  </a:cubicBezTo>
                  <a:cubicBezTo>
                    <a:pt x="1420567" y="201754"/>
                    <a:pt x="1413913" y="201564"/>
                    <a:pt x="1412392" y="198998"/>
                  </a:cubicBezTo>
                  <a:cubicBezTo>
                    <a:pt x="1410871" y="196431"/>
                    <a:pt x="1412392" y="189493"/>
                    <a:pt x="1407829" y="189493"/>
                  </a:cubicBezTo>
                  <a:cubicBezTo>
                    <a:pt x="1403266" y="189493"/>
                    <a:pt x="1404787" y="194055"/>
                    <a:pt x="1399653" y="198142"/>
                  </a:cubicBezTo>
                  <a:cubicBezTo>
                    <a:pt x="1394520" y="202229"/>
                    <a:pt x="1389482" y="203180"/>
                    <a:pt x="1391573" y="206317"/>
                  </a:cubicBezTo>
                  <a:cubicBezTo>
                    <a:pt x="1393664" y="209453"/>
                    <a:pt x="1392048" y="216962"/>
                    <a:pt x="1388531" y="216962"/>
                  </a:cubicBezTo>
                  <a:cubicBezTo>
                    <a:pt x="1384597" y="217732"/>
                    <a:pt x="1380521" y="216800"/>
                    <a:pt x="1377314" y="214396"/>
                  </a:cubicBezTo>
                  <a:cubicBezTo>
                    <a:pt x="1372275" y="210879"/>
                    <a:pt x="1370184" y="209833"/>
                    <a:pt x="1367142" y="211829"/>
                  </a:cubicBezTo>
                  <a:cubicBezTo>
                    <a:pt x="1364100" y="213825"/>
                    <a:pt x="1364100" y="218483"/>
                    <a:pt x="1360487" y="220479"/>
                  </a:cubicBezTo>
                  <a:cubicBezTo>
                    <a:pt x="1356875" y="222475"/>
                    <a:pt x="1359537" y="226657"/>
                    <a:pt x="1360487" y="229984"/>
                  </a:cubicBezTo>
                  <a:cubicBezTo>
                    <a:pt x="1361438" y="233310"/>
                    <a:pt x="1363529" y="237588"/>
                    <a:pt x="1361533" y="240154"/>
                  </a:cubicBezTo>
                  <a:cubicBezTo>
                    <a:pt x="1359537" y="242720"/>
                    <a:pt x="1357921" y="249659"/>
                    <a:pt x="1360012" y="251275"/>
                  </a:cubicBezTo>
                  <a:cubicBezTo>
                    <a:pt x="1362781" y="253599"/>
                    <a:pt x="1365327" y="256176"/>
                    <a:pt x="1367617" y="258973"/>
                  </a:cubicBezTo>
                  <a:cubicBezTo>
                    <a:pt x="1368933" y="262761"/>
                    <a:pt x="1370457" y="266474"/>
                    <a:pt x="1372180" y="270094"/>
                  </a:cubicBezTo>
                  <a:cubicBezTo>
                    <a:pt x="1374271" y="272660"/>
                    <a:pt x="1377314" y="273706"/>
                    <a:pt x="1378264" y="268573"/>
                  </a:cubicBezTo>
                  <a:cubicBezTo>
                    <a:pt x="1379215" y="263441"/>
                    <a:pt x="1380831" y="253366"/>
                    <a:pt x="1383398" y="252795"/>
                  </a:cubicBezTo>
                  <a:cubicBezTo>
                    <a:pt x="1386737" y="252426"/>
                    <a:pt x="1389970" y="251391"/>
                    <a:pt x="1392904" y="249754"/>
                  </a:cubicBezTo>
                  <a:cubicBezTo>
                    <a:pt x="1395946" y="247758"/>
                    <a:pt x="1402410" y="251845"/>
                    <a:pt x="1398988" y="254411"/>
                  </a:cubicBezTo>
                  <a:cubicBezTo>
                    <a:pt x="1395566" y="256977"/>
                    <a:pt x="1393854" y="260970"/>
                    <a:pt x="1389482" y="262490"/>
                  </a:cubicBezTo>
                  <a:cubicBezTo>
                    <a:pt x="1385109" y="264011"/>
                    <a:pt x="1387485" y="265532"/>
                    <a:pt x="1386915" y="269619"/>
                  </a:cubicBezTo>
                  <a:cubicBezTo>
                    <a:pt x="1386121" y="273196"/>
                    <a:pt x="1384773" y="276627"/>
                    <a:pt x="1382922" y="279789"/>
                  </a:cubicBezTo>
                  <a:cubicBezTo>
                    <a:pt x="1382922" y="279789"/>
                    <a:pt x="1385964" y="287963"/>
                    <a:pt x="1382352" y="289294"/>
                  </a:cubicBezTo>
                  <a:cubicBezTo>
                    <a:pt x="1378739" y="290625"/>
                    <a:pt x="1377789" y="297373"/>
                    <a:pt x="1374747" y="296898"/>
                  </a:cubicBezTo>
                  <a:cubicBezTo>
                    <a:pt x="1371705" y="296423"/>
                    <a:pt x="1369613" y="289769"/>
                    <a:pt x="1369138" y="287393"/>
                  </a:cubicBezTo>
                  <a:cubicBezTo>
                    <a:pt x="1368663" y="285017"/>
                    <a:pt x="1366571" y="283401"/>
                    <a:pt x="1365050" y="283876"/>
                  </a:cubicBezTo>
                  <a:cubicBezTo>
                    <a:pt x="1363529" y="284351"/>
                    <a:pt x="1366571" y="290435"/>
                    <a:pt x="1364100" y="293381"/>
                  </a:cubicBezTo>
                  <a:cubicBezTo>
                    <a:pt x="1361400" y="295846"/>
                    <a:pt x="1359736" y="299243"/>
                    <a:pt x="1359442" y="302886"/>
                  </a:cubicBezTo>
                  <a:cubicBezTo>
                    <a:pt x="1359539" y="306526"/>
                    <a:pt x="1360246" y="310125"/>
                    <a:pt x="1361533" y="313531"/>
                  </a:cubicBezTo>
                  <a:cubicBezTo>
                    <a:pt x="1362579" y="316098"/>
                    <a:pt x="1365621" y="323036"/>
                    <a:pt x="1370184" y="321135"/>
                  </a:cubicBezTo>
                  <a:cubicBezTo>
                    <a:pt x="1374747" y="319234"/>
                    <a:pt x="1379690" y="313531"/>
                    <a:pt x="1382352" y="316098"/>
                  </a:cubicBezTo>
                  <a:cubicBezTo>
                    <a:pt x="1385754" y="318491"/>
                    <a:pt x="1389907" y="319572"/>
                    <a:pt x="1394045" y="319139"/>
                  </a:cubicBezTo>
                  <a:cubicBezTo>
                    <a:pt x="1397893" y="319312"/>
                    <a:pt x="1401616" y="320563"/>
                    <a:pt x="1404787" y="322751"/>
                  </a:cubicBezTo>
                  <a:cubicBezTo>
                    <a:pt x="1408542" y="324978"/>
                    <a:pt x="1412661" y="326523"/>
                    <a:pt x="1416955" y="327313"/>
                  </a:cubicBezTo>
                  <a:cubicBezTo>
                    <a:pt x="1421042" y="327313"/>
                    <a:pt x="1414958" y="331401"/>
                    <a:pt x="1409825" y="329310"/>
                  </a:cubicBezTo>
                  <a:cubicBezTo>
                    <a:pt x="1405218" y="326597"/>
                    <a:pt x="1399961" y="325185"/>
                    <a:pt x="1394615" y="325222"/>
                  </a:cubicBezTo>
                  <a:cubicBezTo>
                    <a:pt x="1390608" y="326428"/>
                    <a:pt x="1386506" y="327287"/>
                    <a:pt x="1382352" y="327789"/>
                  </a:cubicBezTo>
                  <a:lnTo>
                    <a:pt x="1367142" y="325793"/>
                  </a:lnTo>
                  <a:cubicBezTo>
                    <a:pt x="1363054" y="325222"/>
                    <a:pt x="1359442" y="321135"/>
                    <a:pt x="1356970" y="323226"/>
                  </a:cubicBezTo>
                  <a:cubicBezTo>
                    <a:pt x="1354498" y="325317"/>
                    <a:pt x="1353358" y="327789"/>
                    <a:pt x="1349270" y="327789"/>
                  </a:cubicBezTo>
                  <a:cubicBezTo>
                    <a:pt x="1345182" y="327789"/>
                    <a:pt x="1340619" y="328834"/>
                    <a:pt x="1339098" y="326268"/>
                  </a:cubicBezTo>
                  <a:cubicBezTo>
                    <a:pt x="1337577" y="323702"/>
                    <a:pt x="1333014" y="316763"/>
                    <a:pt x="1331969" y="314577"/>
                  </a:cubicBezTo>
                  <a:cubicBezTo>
                    <a:pt x="1330923" y="312391"/>
                    <a:pt x="1322462" y="309444"/>
                    <a:pt x="1320276" y="309444"/>
                  </a:cubicBezTo>
                  <a:cubicBezTo>
                    <a:pt x="1317542" y="308759"/>
                    <a:pt x="1314845" y="307934"/>
                    <a:pt x="1312195" y="306973"/>
                  </a:cubicBezTo>
                  <a:cubicBezTo>
                    <a:pt x="1309629" y="306403"/>
                    <a:pt x="1307632" y="303361"/>
                    <a:pt x="1306111" y="306973"/>
                  </a:cubicBezTo>
                  <a:cubicBezTo>
                    <a:pt x="1304566" y="310059"/>
                    <a:pt x="1304936" y="313759"/>
                    <a:pt x="1307062" y="316478"/>
                  </a:cubicBezTo>
                  <a:cubicBezTo>
                    <a:pt x="1309153" y="317999"/>
                    <a:pt x="1314192" y="323131"/>
                    <a:pt x="1310104" y="323131"/>
                  </a:cubicBezTo>
                  <a:cubicBezTo>
                    <a:pt x="1306016" y="323131"/>
                    <a:pt x="1302024" y="317523"/>
                    <a:pt x="1301453" y="321611"/>
                  </a:cubicBezTo>
                  <a:cubicBezTo>
                    <a:pt x="1300883" y="325698"/>
                    <a:pt x="1301453" y="332256"/>
                    <a:pt x="1297461" y="329690"/>
                  </a:cubicBezTo>
                  <a:cubicBezTo>
                    <a:pt x="1293468" y="327123"/>
                    <a:pt x="1291282" y="328739"/>
                    <a:pt x="1292803" y="324177"/>
                  </a:cubicBezTo>
                  <a:cubicBezTo>
                    <a:pt x="1294324" y="319615"/>
                    <a:pt x="1296890" y="315527"/>
                    <a:pt x="1292803" y="315527"/>
                  </a:cubicBezTo>
                  <a:cubicBezTo>
                    <a:pt x="1288715" y="315527"/>
                    <a:pt x="1279589" y="310870"/>
                    <a:pt x="1283296" y="309920"/>
                  </a:cubicBezTo>
                  <a:cubicBezTo>
                    <a:pt x="1283296" y="309920"/>
                    <a:pt x="1289380" y="303836"/>
                    <a:pt x="1287859" y="302316"/>
                  </a:cubicBezTo>
                  <a:cubicBezTo>
                    <a:pt x="1287859" y="302316"/>
                    <a:pt x="1286814" y="296137"/>
                    <a:pt x="1282726" y="295662"/>
                  </a:cubicBezTo>
                  <a:cubicBezTo>
                    <a:pt x="1278036" y="294893"/>
                    <a:pt x="1273252" y="294893"/>
                    <a:pt x="1268562" y="295662"/>
                  </a:cubicBezTo>
                  <a:cubicBezTo>
                    <a:pt x="1263903" y="296613"/>
                    <a:pt x="1262953" y="302791"/>
                    <a:pt x="1261432" y="304312"/>
                  </a:cubicBezTo>
                  <a:cubicBezTo>
                    <a:pt x="1261432" y="304312"/>
                    <a:pt x="1257344" y="310395"/>
                    <a:pt x="1259340" y="312391"/>
                  </a:cubicBezTo>
                  <a:cubicBezTo>
                    <a:pt x="1261337" y="314387"/>
                    <a:pt x="1264949" y="316478"/>
                    <a:pt x="1267041" y="315432"/>
                  </a:cubicBezTo>
                  <a:cubicBezTo>
                    <a:pt x="1267041" y="315432"/>
                    <a:pt x="1274646" y="315432"/>
                    <a:pt x="1275691" y="317999"/>
                  </a:cubicBezTo>
                  <a:cubicBezTo>
                    <a:pt x="1276737" y="320565"/>
                    <a:pt x="1278733" y="325127"/>
                    <a:pt x="1276642" y="326173"/>
                  </a:cubicBezTo>
                  <a:cubicBezTo>
                    <a:pt x="1274551" y="327218"/>
                    <a:pt x="1273125" y="331781"/>
                    <a:pt x="1270558" y="329690"/>
                  </a:cubicBezTo>
                  <a:cubicBezTo>
                    <a:pt x="1267367" y="328005"/>
                    <a:pt x="1263936" y="326819"/>
                    <a:pt x="1260386" y="326173"/>
                  </a:cubicBezTo>
                  <a:cubicBezTo>
                    <a:pt x="1260386" y="326173"/>
                    <a:pt x="1262383" y="333302"/>
                    <a:pt x="1265995" y="333302"/>
                  </a:cubicBezTo>
                  <a:cubicBezTo>
                    <a:pt x="1269607" y="333302"/>
                    <a:pt x="1272554" y="333302"/>
                    <a:pt x="1271033" y="336343"/>
                  </a:cubicBezTo>
                  <a:cubicBezTo>
                    <a:pt x="1269512" y="339385"/>
                    <a:pt x="1269512" y="344422"/>
                    <a:pt x="1267041" y="343947"/>
                  </a:cubicBezTo>
                  <a:cubicBezTo>
                    <a:pt x="1264569" y="343472"/>
                    <a:pt x="1262383" y="345468"/>
                    <a:pt x="1259911" y="345468"/>
                  </a:cubicBezTo>
                  <a:cubicBezTo>
                    <a:pt x="1257439" y="345468"/>
                    <a:pt x="1262383" y="351551"/>
                    <a:pt x="1260862" y="352596"/>
                  </a:cubicBezTo>
                  <a:cubicBezTo>
                    <a:pt x="1259340" y="353642"/>
                    <a:pt x="1252211" y="358204"/>
                    <a:pt x="1254778" y="359155"/>
                  </a:cubicBezTo>
                  <a:cubicBezTo>
                    <a:pt x="1257344" y="360105"/>
                    <a:pt x="1263428" y="355638"/>
                    <a:pt x="1266470" y="358204"/>
                  </a:cubicBezTo>
                  <a:cubicBezTo>
                    <a:pt x="1269512" y="360771"/>
                    <a:pt x="1275976" y="362291"/>
                    <a:pt x="1276642" y="366283"/>
                  </a:cubicBezTo>
                  <a:cubicBezTo>
                    <a:pt x="1277307" y="370275"/>
                    <a:pt x="1279209" y="376454"/>
                    <a:pt x="1280254" y="379590"/>
                  </a:cubicBezTo>
                  <a:cubicBezTo>
                    <a:pt x="1280985" y="382596"/>
                    <a:pt x="1283332" y="384943"/>
                    <a:pt x="1286338" y="385673"/>
                  </a:cubicBezTo>
                  <a:cubicBezTo>
                    <a:pt x="1289380" y="385673"/>
                    <a:pt x="1293943" y="389190"/>
                    <a:pt x="1295845" y="386624"/>
                  </a:cubicBezTo>
                  <a:cubicBezTo>
                    <a:pt x="1297746" y="384057"/>
                    <a:pt x="1304020" y="383107"/>
                    <a:pt x="1305351" y="380541"/>
                  </a:cubicBezTo>
                  <a:cubicBezTo>
                    <a:pt x="1306682" y="377974"/>
                    <a:pt x="1309344" y="374458"/>
                    <a:pt x="1309914" y="376454"/>
                  </a:cubicBezTo>
                  <a:cubicBezTo>
                    <a:pt x="1310491" y="379780"/>
                    <a:pt x="1308834" y="383094"/>
                    <a:pt x="1305826" y="384628"/>
                  </a:cubicBezTo>
                  <a:cubicBezTo>
                    <a:pt x="1302366" y="387173"/>
                    <a:pt x="1299180" y="390072"/>
                    <a:pt x="1296320" y="393277"/>
                  </a:cubicBezTo>
                  <a:cubicBezTo>
                    <a:pt x="1294324" y="395273"/>
                    <a:pt x="1296890" y="396794"/>
                    <a:pt x="1296890" y="399931"/>
                  </a:cubicBezTo>
                  <a:cubicBezTo>
                    <a:pt x="1296890" y="403067"/>
                    <a:pt x="1292803" y="405443"/>
                    <a:pt x="1292803" y="405443"/>
                  </a:cubicBezTo>
                  <a:cubicBezTo>
                    <a:pt x="1293091" y="408401"/>
                    <a:pt x="1293762" y="411308"/>
                    <a:pt x="1294799" y="414093"/>
                  </a:cubicBezTo>
                  <a:cubicBezTo>
                    <a:pt x="1295733" y="417727"/>
                    <a:pt x="1297678" y="421023"/>
                    <a:pt x="1300408" y="423598"/>
                  </a:cubicBezTo>
                  <a:cubicBezTo>
                    <a:pt x="1302974" y="425118"/>
                    <a:pt x="1304495" y="429681"/>
                    <a:pt x="1301453" y="428160"/>
                  </a:cubicBezTo>
                  <a:cubicBezTo>
                    <a:pt x="1298411" y="426639"/>
                    <a:pt x="1291947" y="425118"/>
                    <a:pt x="1290236" y="422077"/>
                  </a:cubicBezTo>
                  <a:cubicBezTo>
                    <a:pt x="1287938" y="418491"/>
                    <a:pt x="1285904" y="414743"/>
                    <a:pt x="1284152" y="410861"/>
                  </a:cubicBezTo>
                  <a:cubicBezTo>
                    <a:pt x="1283582" y="409340"/>
                    <a:pt x="1274646" y="409816"/>
                    <a:pt x="1274646" y="407249"/>
                  </a:cubicBezTo>
                  <a:cubicBezTo>
                    <a:pt x="1274646" y="404683"/>
                    <a:pt x="1274170" y="397744"/>
                    <a:pt x="1269607" y="397744"/>
                  </a:cubicBezTo>
                  <a:cubicBezTo>
                    <a:pt x="1266098" y="397353"/>
                    <a:pt x="1262923" y="399850"/>
                    <a:pt x="1262478" y="403352"/>
                  </a:cubicBezTo>
                  <a:cubicBezTo>
                    <a:pt x="1262140" y="407158"/>
                    <a:pt x="1262660" y="410990"/>
                    <a:pt x="1263999" y="414568"/>
                  </a:cubicBezTo>
                  <a:cubicBezTo>
                    <a:pt x="1265995" y="417039"/>
                    <a:pt x="1270083" y="418655"/>
                    <a:pt x="1270653" y="422647"/>
                  </a:cubicBezTo>
                  <a:cubicBezTo>
                    <a:pt x="1270998" y="427408"/>
                    <a:pt x="1269539" y="432124"/>
                    <a:pt x="1266565" y="435859"/>
                  </a:cubicBezTo>
                  <a:cubicBezTo>
                    <a:pt x="1264090" y="439258"/>
                    <a:pt x="1263002" y="443473"/>
                    <a:pt x="1263523" y="447645"/>
                  </a:cubicBezTo>
                  <a:cubicBezTo>
                    <a:pt x="1263523" y="451162"/>
                    <a:pt x="1261432" y="452683"/>
                    <a:pt x="1263523" y="459336"/>
                  </a:cubicBezTo>
                  <a:cubicBezTo>
                    <a:pt x="1265615" y="465989"/>
                    <a:pt x="1266565" y="474069"/>
                    <a:pt x="1263999" y="473023"/>
                  </a:cubicBezTo>
                  <a:cubicBezTo>
                    <a:pt x="1260122" y="470748"/>
                    <a:pt x="1257497" y="466828"/>
                    <a:pt x="1256869" y="462378"/>
                  </a:cubicBezTo>
                  <a:cubicBezTo>
                    <a:pt x="1255218" y="457554"/>
                    <a:pt x="1252449" y="453190"/>
                    <a:pt x="1248789" y="449641"/>
                  </a:cubicBezTo>
                  <a:cubicBezTo>
                    <a:pt x="1247267" y="447645"/>
                    <a:pt x="1237571" y="442037"/>
                    <a:pt x="1238617" y="438996"/>
                  </a:cubicBezTo>
                  <a:cubicBezTo>
                    <a:pt x="1239224" y="435229"/>
                    <a:pt x="1238864" y="431370"/>
                    <a:pt x="1237571" y="427780"/>
                  </a:cubicBezTo>
                  <a:cubicBezTo>
                    <a:pt x="1234993" y="422359"/>
                    <a:pt x="1232104" y="417091"/>
                    <a:pt x="1228920" y="412002"/>
                  </a:cubicBezTo>
                  <a:cubicBezTo>
                    <a:pt x="1227399" y="408390"/>
                    <a:pt x="1228920" y="404398"/>
                    <a:pt x="1226829" y="402497"/>
                  </a:cubicBezTo>
                  <a:cubicBezTo>
                    <a:pt x="1224738" y="400596"/>
                    <a:pt x="1218749" y="392327"/>
                    <a:pt x="1215707" y="392327"/>
                  </a:cubicBezTo>
                  <a:cubicBezTo>
                    <a:pt x="1212665" y="392327"/>
                    <a:pt x="1215707" y="382157"/>
                    <a:pt x="1215707" y="380161"/>
                  </a:cubicBezTo>
                  <a:cubicBezTo>
                    <a:pt x="1215707" y="378164"/>
                    <a:pt x="1209623" y="376549"/>
                    <a:pt x="1208577" y="373507"/>
                  </a:cubicBezTo>
                  <a:cubicBezTo>
                    <a:pt x="1207531" y="370466"/>
                    <a:pt x="1214661" y="363337"/>
                    <a:pt x="1210573" y="364002"/>
                  </a:cubicBezTo>
                  <a:cubicBezTo>
                    <a:pt x="1206486" y="364668"/>
                    <a:pt x="1202968" y="365998"/>
                    <a:pt x="1201067" y="362481"/>
                  </a:cubicBezTo>
                  <a:cubicBezTo>
                    <a:pt x="1199166" y="358965"/>
                    <a:pt x="1198025" y="352977"/>
                    <a:pt x="1195934" y="353832"/>
                  </a:cubicBezTo>
                  <a:cubicBezTo>
                    <a:pt x="1193842" y="354687"/>
                    <a:pt x="1189850" y="350790"/>
                    <a:pt x="1191941" y="347179"/>
                  </a:cubicBezTo>
                  <a:cubicBezTo>
                    <a:pt x="1194032" y="343567"/>
                    <a:pt x="1189850" y="337008"/>
                    <a:pt x="1193937" y="337008"/>
                  </a:cubicBezTo>
                  <a:cubicBezTo>
                    <a:pt x="1198025" y="337008"/>
                    <a:pt x="1204584" y="335012"/>
                    <a:pt x="1202588" y="334442"/>
                  </a:cubicBezTo>
                  <a:cubicBezTo>
                    <a:pt x="1200592" y="333872"/>
                    <a:pt x="1196979" y="334442"/>
                    <a:pt x="1195934" y="328834"/>
                  </a:cubicBezTo>
                  <a:cubicBezTo>
                    <a:pt x="1194888" y="323226"/>
                    <a:pt x="1193462" y="325793"/>
                    <a:pt x="1189374" y="326363"/>
                  </a:cubicBezTo>
                  <a:cubicBezTo>
                    <a:pt x="1185287" y="326933"/>
                    <a:pt x="1183290" y="335868"/>
                    <a:pt x="1181199" y="338054"/>
                  </a:cubicBezTo>
                  <a:cubicBezTo>
                    <a:pt x="1179107" y="340240"/>
                    <a:pt x="1180248" y="345183"/>
                    <a:pt x="1175590" y="345658"/>
                  </a:cubicBezTo>
                  <a:cubicBezTo>
                    <a:pt x="1170932" y="346133"/>
                    <a:pt x="1166939" y="347179"/>
                    <a:pt x="1166084" y="350220"/>
                  </a:cubicBezTo>
                  <a:cubicBezTo>
                    <a:pt x="1165228" y="353262"/>
                    <a:pt x="1166559" y="357349"/>
                    <a:pt x="1165038" y="360961"/>
                  </a:cubicBezTo>
                  <a:cubicBezTo>
                    <a:pt x="1163517" y="364573"/>
                    <a:pt x="1170647" y="366473"/>
                    <a:pt x="1172643" y="369040"/>
                  </a:cubicBezTo>
                  <a:cubicBezTo>
                    <a:pt x="1174639" y="371606"/>
                    <a:pt x="1174735" y="373127"/>
                    <a:pt x="1171122" y="373127"/>
                  </a:cubicBezTo>
                  <a:cubicBezTo>
                    <a:pt x="1167510" y="373127"/>
                    <a:pt x="1163517" y="371606"/>
                    <a:pt x="1160950" y="374172"/>
                  </a:cubicBezTo>
                  <a:cubicBezTo>
                    <a:pt x="1158384" y="376739"/>
                    <a:pt x="1153345" y="375123"/>
                    <a:pt x="1150779" y="373602"/>
                  </a:cubicBezTo>
                  <a:cubicBezTo>
                    <a:pt x="1148212" y="372081"/>
                    <a:pt x="1145170" y="370561"/>
                    <a:pt x="1143174" y="373602"/>
                  </a:cubicBezTo>
                  <a:cubicBezTo>
                    <a:pt x="1141177" y="376644"/>
                    <a:pt x="1133667" y="381301"/>
                    <a:pt x="1136519" y="384343"/>
                  </a:cubicBezTo>
                  <a:cubicBezTo>
                    <a:pt x="1139371" y="387384"/>
                    <a:pt x="1144695" y="390426"/>
                    <a:pt x="1146026" y="392422"/>
                  </a:cubicBezTo>
                  <a:cubicBezTo>
                    <a:pt x="1147356" y="394418"/>
                    <a:pt x="1142984" y="396509"/>
                    <a:pt x="1140892" y="395463"/>
                  </a:cubicBezTo>
                  <a:cubicBezTo>
                    <a:pt x="1138801" y="394418"/>
                    <a:pt x="1137375" y="388905"/>
                    <a:pt x="1134333" y="390426"/>
                  </a:cubicBezTo>
                  <a:cubicBezTo>
                    <a:pt x="1131291" y="391947"/>
                    <a:pt x="1136804" y="396509"/>
                    <a:pt x="1132812" y="397554"/>
                  </a:cubicBezTo>
                  <a:cubicBezTo>
                    <a:pt x="1128819" y="398600"/>
                    <a:pt x="1124636" y="397554"/>
                    <a:pt x="1122070" y="399550"/>
                  </a:cubicBezTo>
                  <a:cubicBezTo>
                    <a:pt x="1119503" y="401546"/>
                    <a:pt x="1114940" y="406679"/>
                    <a:pt x="1111423" y="409721"/>
                  </a:cubicBezTo>
                  <a:cubicBezTo>
                    <a:pt x="1107905" y="412762"/>
                    <a:pt x="1108856" y="415328"/>
                    <a:pt x="1108856" y="419225"/>
                  </a:cubicBezTo>
                  <a:cubicBezTo>
                    <a:pt x="1108856" y="423122"/>
                    <a:pt x="1104768" y="426829"/>
                    <a:pt x="1101251" y="430346"/>
                  </a:cubicBezTo>
                  <a:cubicBezTo>
                    <a:pt x="1097734" y="433863"/>
                    <a:pt x="1092600" y="438996"/>
                    <a:pt x="1094121" y="443083"/>
                  </a:cubicBezTo>
                  <a:cubicBezTo>
                    <a:pt x="1095142" y="449155"/>
                    <a:pt x="1095142" y="455355"/>
                    <a:pt x="1094121" y="461427"/>
                  </a:cubicBezTo>
                  <a:cubicBezTo>
                    <a:pt x="1093551" y="463898"/>
                    <a:pt x="1098114" y="473593"/>
                    <a:pt x="1097639" y="478156"/>
                  </a:cubicBezTo>
                  <a:cubicBezTo>
                    <a:pt x="1097163" y="482718"/>
                    <a:pt x="1099635" y="485284"/>
                    <a:pt x="1101726" y="489847"/>
                  </a:cubicBezTo>
                  <a:cubicBezTo>
                    <a:pt x="1104291" y="495598"/>
                    <a:pt x="1105181" y="501957"/>
                    <a:pt x="1104293" y="508191"/>
                  </a:cubicBezTo>
                  <a:cubicBezTo>
                    <a:pt x="1102772" y="512753"/>
                    <a:pt x="1097924" y="516080"/>
                    <a:pt x="1101726" y="519882"/>
                  </a:cubicBezTo>
                  <a:cubicBezTo>
                    <a:pt x="1103723" y="521878"/>
                    <a:pt x="1108286" y="516840"/>
                    <a:pt x="1111233" y="519882"/>
                  </a:cubicBezTo>
                  <a:cubicBezTo>
                    <a:pt x="1114180" y="522924"/>
                    <a:pt x="1118362" y="520832"/>
                    <a:pt x="1120739" y="525965"/>
                  </a:cubicBezTo>
                  <a:cubicBezTo>
                    <a:pt x="1123115" y="531098"/>
                    <a:pt x="1123876" y="535470"/>
                    <a:pt x="1120739" y="538702"/>
                  </a:cubicBezTo>
                  <a:cubicBezTo>
                    <a:pt x="1117602" y="541933"/>
                    <a:pt x="1116176" y="545830"/>
                    <a:pt x="1112088" y="547351"/>
                  </a:cubicBezTo>
                  <a:cubicBezTo>
                    <a:pt x="1108000" y="548872"/>
                    <a:pt x="1103532" y="547351"/>
                    <a:pt x="1101916" y="551913"/>
                  </a:cubicBezTo>
                  <a:cubicBezTo>
                    <a:pt x="1100245" y="555312"/>
                    <a:pt x="1097804" y="558274"/>
                    <a:pt x="1094787" y="560563"/>
                  </a:cubicBezTo>
                  <a:cubicBezTo>
                    <a:pt x="1092505" y="562844"/>
                    <a:pt x="1087752" y="562559"/>
                    <a:pt x="1086231" y="564080"/>
                  </a:cubicBezTo>
                  <a:cubicBezTo>
                    <a:pt x="1083336" y="568674"/>
                    <a:pt x="1080161" y="573086"/>
                    <a:pt x="1076725" y="577291"/>
                  </a:cubicBezTo>
                  <a:cubicBezTo>
                    <a:pt x="1073554" y="580930"/>
                    <a:pt x="1069281" y="583433"/>
                    <a:pt x="1064557" y="584420"/>
                  </a:cubicBezTo>
                  <a:cubicBezTo>
                    <a:pt x="1061515" y="584420"/>
                    <a:pt x="1059233" y="578052"/>
                    <a:pt x="1056952" y="580333"/>
                  </a:cubicBezTo>
                  <a:cubicBezTo>
                    <a:pt x="1054670" y="582614"/>
                    <a:pt x="1054860" y="587462"/>
                    <a:pt x="1051343" y="591073"/>
                  </a:cubicBezTo>
                  <a:cubicBezTo>
                    <a:pt x="1047826" y="594685"/>
                    <a:pt x="1042407" y="596396"/>
                    <a:pt x="1044213" y="598202"/>
                  </a:cubicBezTo>
                  <a:cubicBezTo>
                    <a:pt x="1046019" y="600008"/>
                    <a:pt x="1052864" y="598202"/>
                    <a:pt x="1051343" y="602764"/>
                  </a:cubicBezTo>
                  <a:cubicBezTo>
                    <a:pt x="1049822" y="607327"/>
                    <a:pt x="1049252" y="612935"/>
                    <a:pt x="1044688" y="613410"/>
                  </a:cubicBezTo>
                  <a:cubicBezTo>
                    <a:pt x="1040126" y="613885"/>
                    <a:pt x="1032996" y="611889"/>
                    <a:pt x="1032996" y="614931"/>
                  </a:cubicBezTo>
                  <a:cubicBezTo>
                    <a:pt x="1032996" y="617972"/>
                    <a:pt x="1036038" y="622535"/>
                    <a:pt x="1035562" y="626146"/>
                  </a:cubicBezTo>
                  <a:cubicBezTo>
                    <a:pt x="1035087" y="629758"/>
                    <a:pt x="1008089" y="700950"/>
                    <a:pt x="965311" y="726803"/>
                  </a:cubicBezTo>
                  <a:cubicBezTo>
                    <a:pt x="922533" y="752656"/>
                    <a:pt x="882987" y="754272"/>
                    <a:pt x="866160" y="763492"/>
                  </a:cubicBezTo>
                  <a:cubicBezTo>
                    <a:pt x="849334" y="772711"/>
                    <a:pt x="821101" y="759690"/>
                    <a:pt x="811214" y="769575"/>
                  </a:cubicBezTo>
                  <a:cubicBezTo>
                    <a:pt x="801328" y="779460"/>
                    <a:pt x="797525" y="781741"/>
                    <a:pt x="789825" y="781741"/>
                  </a:cubicBezTo>
                  <a:cubicBezTo>
                    <a:pt x="782125" y="781741"/>
                    <a:pt x="761876" y="773092"/>
                    <a:pt x="757313" y="773092"/>
                  </a:cubicBezTo>
                  <a:cubicBezTo>
                    <a:pt x="752750" y="773092"/>
                    <a:pt x="744100" y="765963"/>
                    <a:pt x="742008" y="771571"/>
                  </a:cubicBezTo>
                  <a:cubicBezTo>
                    <a:pt x="739917" y="777179"/>
                    <a:pt x="739537" y="776133"/>
                    <a:pt x="735449" y="774612"/>
                  </a:cubicBezTo>
                  <a:cubicBezTo>
                    <a:pt x="730977" y="772984"/>
                    <a:pt x="725964" y="774181"/>
                    <a:pt x="722711" y="777654"/>
                  </a:cubicBezTo>
                  <a:cubicBezTo>
                    <a:pt x="719626" y="781672"/>
                    <a:pt x="717218" y="786167"/>
                    <a:pt x="715581" y="790961"/>
                  </a:cubicBezTo>
                  <a:cubicBezTo>
                    <a:pt x="713364" y="796255"/>
                    <a:pt x="710135" y="801066"/>
                    <a:pt x="706075" y="805123"/>
                  </a:cubicBezTo>
                  <a:cubicBezTo>
                    <a:pt x="701987" y="810256"/>
                    <a:pt x="701987" y="808735"/>
                    <a:pt x="695428" y="811301"/>
                  </a:cubicBezTo>
                  <a:cubicBezTo>
                    <a:pt x="688868" y="813867"/>
                    <a:pt x="691340" y="820806"/>
                    <a:pt x="687252" y="818905"/>
                  </a:cubicBezTo>
                  <a:cubicBezTo>
                    <a:pt x="683164" y="817004"/>
                    <a:pt x="677746" y="810731"/>
                    <a:pt x="673468" y="813772"/>
                  </a:cubicBezTo>
                  <a:cubicBezTo>
                    <a:pt x="668866" y="816834"/>
                    <a:pt x="663692" y="818936"/>
                    <a:pt x="658258" y="819950"/>
                  </a:cubicBezTo>
                  <a:cubicBezTo>
                    <a:pt x="654646" y="819950"/>
                    <a:pt x="648752" y="820901"/>
                    <a:pt x="647040" y="820901"/>
                  </a:cubicBezTo>
                  <a:cubicBezTo>
                    <a:pt x="645329" y="820901"/>
                    <a:pt x="640481" y="814818"/>
                    <a:pt x="638390" y="816909"/>
                  </a:cubicBezTo>
                  <a:cubicBezTo>
                    <a:pt x="636298" y="819000"/>
                    <a:pt x="631830" y="823943"/>
                    <a:pt x="629739" y="821946"/>
                  </a:cubicBezTo>
                  <a:cubicBezTo>
                    <a:pt x="627648" y="819950"/>
                    <a:pt x="625176" y="816909"/>
                    <a:pt x="620233" y="819950"/>
                  </a:cubicBezTo>
                  <a:cubicBezTo>
                    <a:pt x="613674" y="823649"/>
                    <a:pt x="607327" y="827711"/>
                    <a:pt x="601220" y="832117"/>
                  </a:cubicBezTo>
                  <a:cubicBezTo>
                    <a:pt x="598410" y="834556"/>
                    <a:pt x="596585" y="837935"/>
                    <a:pt x="596087" y="841622"/>
                  </a:cubicBezTo>
                  <a:cubicBezTo>
                    <a:pt x="596087" y="844663"/>
                    <a:pt x="594091" y="849225"/>
                    <a:pt x="590573" y="848180"/>
                  </a:cubicBezTo>
                  <a:cubicBezTo>
                    <a:pt x="587056" y="847134"/>
                    <a:pt x="584964" y="851222"/>
                    <a:pt x="582398" y="853788"/>
                  </a:cubicBezTo>
                  <a:cubicBezTo>
                    <a:pt x="578101" y="856476"/>
                    <a:pt x="573198" y="858045"/>
                    <a:pt x="568138" y="858350"/>
                  </a:cubicBezTo>
                  <a:cubicBezTo>
                    <a:pt x="562530" y="859396"/>
                    <a:pt x="557967" y="856354"/>
                    <a:pt x="554449" y="858350"/>
                  </a:cubicBezTo>
                  <a:cubicBezTo>
                    <a:pt x="550932" y="860346"/>
                    <a:pt x="544943" y="866524"/>
                    <a:pt x="540665" y="866524"/>
                  </a:cubicBezTo>
                  <a:cubicBezTo>
                    <a:pt x="536387" y="866524"/>
                    <a:pt x="527927" y="866524"/>
                    <a:pt x="521653" y="866524"/>
                  </a:cubicBezTo>
                  <a:cubicBezTo>
                    <a:pt x="515378" y="866524"/>
                    <a:pt x="506918" y="863483"/>
                    <a:pt x="505872" y="859871"/>
                  </a:cubicBezTo>
                  <a:cubicBezTo>
                    <a:pt x="504826" y="856259"/>
                    <a:pt x="505872" y="848180"/>
                    <a:pt x="501880" y="850366"/>
                  </a:cubicBezTo>
                  <a:cubicBezTo>
                    <a:pt x="497887" y="852552"/>
                    <a:pt x="500834" y="857970"/>
                    <a:pt x="494940" y="857210"/>
                  </a:cubicBezTo>
                  <a:cubicBezTo>
                    <a:pt x="489046" y="856449"/>
                    <a:pt x="484578" y="854453"/>
                    <a:pt x="480966" y="857970"/>
                  </a:cubicBezTo>
                  <a:cubicBezTo>
                    <a:pt x="477353" y="861487"/>
                    <a:pt x="476403" y="866619"/>
                    <a:pt x="471459" y="865669"/>
                  </a:cubicBezTo>
                  <a:cubicBezTo>
                    <a:pt x="466516" y="864718"/>
                    <a:pt x="460717" y="859491"/>
                    <a:pt x="461953" y="857019"/>
                  </a:cubicBezTo>
                  <a:cubicBezTo>
                    <a:pt x="462936" y="852714"/>
                    <a:pt x="464142" y="848463"/>
                    <a:pt x="465565" y="844283"/>
                  </a:cubicBezTo>
                  <a:cubicBezTo>
                    <a:pt x="467087" y="841717"/>
                    <a:pt x="465565" y="837154"/>
                    <a:pt x="461193" y="839911"/>
                  </a:cubicBezTo>
                  <a:cubicBezTo>
                    <a:pt x="456820" y="842667"/>
                    <a:pt x="456630" y="847039"/>
                    <a:pt x="453302" y="850366"/>
                  </a:cubicBezTo>
                  <a:cubicBezTo>
                    <a:pt x="449975" y="853693"/>
                    <a:pt x="449215" y="859871"/>
                    <a:pt x="445222" y="862057"/>
                  </a:cubicBezTo>
                  <a:cubicBezTo>
                    <a:pt x="441229" y="864243"/>
                    <a:pt x="437047" y="868710"/>
                    <a:pt x="432959" y="868710"/>
                  </a:cubicBezTo>
                  <a:cubicBezTo>
                    <a:pt x="429658" y="868762"/>
                    <a:pt x="426689" y="870729"/>
                    <a:pt x="425354" y="873748"/>
                  </a:cubicBezTo>
                  <a:cubicBezTo>
                    <a:pt x="422014" y="877129"/>
                    <a:pt x="417746" y="879444"/>
                    <a:pt x="413091" y="880401"/>
                  </a:cubicBezTo>
                  <a:cubicBezTo>
                    <a:pt x="410619" y="880401"/>
                    <a:pt x="406056" y="877835"/>
                    <a:pt x="404535" y="880401"/>
                  </a:cubicBezTo>
                  <a:cubicBezTo>
                    <a:pt x="403014" y="882968"/>
                    <a:pt x="401968" y="888005"/>
                    <a:pt x="398926" y="886960"/>
                  </a:cubicBezTo>
                  <a:cubicBezTo>
                    <a:pt x="395884" y="885914"/>
                    <a:pt x="390751" y="879356"/>
                    <a:pt x="389420" y="881922"/>
                  </a:cubicBezTo>
                  <a:cubicBezTo>
                    <a:pt x="388089" y="884489"/>
                    <a:pt x="388470" y="897700"/>
                    <a:pt x="384382" y="897700"/>
                  </a:cubicBezTo>
                  <a:cubicBezTo>
                    <a:pt x="380294" y="897700"/>
                    <a:pt x="378773" y="902263"/>
                    <a:pt x="374876" y="903213"/>
                  </a:cubicBezTo>
                  <a:cubicBezTo>
                    <a:pt x="370163" y="903419"/>
                    <a:pt x="365582" y="904826"/>
                    <a:pt x="361567" y="907300"/>
                  </a:cubicBezTo>
                  <a:cubicBezTo>
                    <a:pt x="356053" y="911387"/>
                    <a:pt x="352060" y="914429"/>
                    <a:pt x="350444" y="918991"/>
                  </a:cubicBezTo>
                  <a:cubicBezTo>
                    <a:pt x="348828" y="923553"/>
                    <a:pt x="347402" y="933248"/>
                    <a:pt x="343315" y="933819"/>
                  </a:cubicBezTo>
                  <a:cubicBezTo>
                    <a:pt x="337832" y="934425"/>
                    <a:pt x="332494" y="935969"/>
                    <a:pt x="327534" y="938381"/>
                  </a:cubicBezTo>
                  <a:cubicBezTo>
                    <a:pt x="323334" y="940355"/>
                    <a:pt x="319679" y="943324"/>
                    <a:pt x="316887" y="947030"/>
                  </a:cubicBezTo>
                  <a:cubicBezTo>
                    <a:pt x="314447" y="952094"/>
                    <a:pt x="311717" y="957013"/>
                    <a:pt x="308712" y="961763"/>
                  </a:cubicBezTo>
                  <a:cubicBezTo>
                    <a:pt x="305670" y="964805"/>
                    <a:pt x="305099" y="969082"/>
                    <a:pt x="301297" y="969082"/>
                  </a:cubicBezTo>
                  <a:cubicBezTo>
                    <a:pt x="293956" y="969712"/>
                    <a:pt x="286798" y="971711"/>
                    <a:pt x="280193" y="974975"/>
                  </a:cubicBezTo>
                  <a:cubicBezTo>
                    <a:pt x="276477" y="978259"/>
                    <a:pt x="272192" y="980836"/>
                    <a:pt x="267550" y="982579"/>
                  </a:cubicBezTo>
                  <a:cubicBezTo>
                    <a:pt x="262891" y="983624"/>
                    <a:pt x="258043" y="989232"/>
                    <a:pt x="252244" y="989707"/>
                  </a:cubicBezTo>
                  <a:cubicBezTo>
                    <a:pt x="246446" y="990183"/>
                    <a:pt x="242738" y="986191"/>
                    <a:pt x="238555" y="988662"/>
                  </a:cubicBezTo>
                  <a:cubicBezTo>
                    <a:pt x="234373" y="991133"/>
                    <a:pt x="229905" y="995315"/>
                    <a:pt x="225817" y="997311"/>
                  </a:cubicBezTo>
                  <a:cubicBezTo>
                    <a:pt x="220722" y="1000746"/>
                    <a:pt x="215455" y="1003918"/>
                    <a:pt x="210037" y="1006816"/>
                  </a:cubicBezTo>
                  <a:cubicBezTo>
                    <a:pt x="206424" y="1007767"/>
                    <a:pt x="201386" y="1010333"/>
                    <a:pt x="202622" y="1014135"/>
                  </a:cubicBezTo>
                  <a:cubicBezTo>
                    <a:pt x="203649" y="1019390"/>
                    <a:pt x="202053" y="1024815"/>
                    <a:pt x="198344" y="1028677"/>
                  </a:cubicBezTo>
                  <a:cubicBezTo>
                    <a:pt x="194541" y="1032479"/>
                    <a:pt x="188837" y="1028677"/>
                    <a:pt x="188837" y="1031719"/>
                  </a:cubicBezTo>
                  <a:cubicBezTo>
                    <a:pt x="188837" y="1034760"/>
                    <a:pt x="192925" y="1038277"/>
                    <a:pt x="191404" y="1041224"/>
                  </a:cubicBezTo>
                  <a:cubicBezTo>
                    <a:pt x="189883" y="1044170"/>
                    <a:pt x="189598" y="1051204"/>
                    <a:pt x="186841" y="1053960"/>
                  </a:cubicBezTo>
                  <a:cubicBezTo>
                    <a:pt x="183919" y="1057443"/>
                    <a:pt x="181983" y="1061643"/>
                    <a:pt x="181232" y="1066126"/>
                  </a:cubicBezTo>
                  <a:cubicBezTo>
                    <a:pt x="179711" y="1071734"/>
                    <a:pt x="175148" y="1075631"/>
                    <a:pt x="175624" y="1079909"/>
                  </a:cubicBezTo>
                  <a:cubicBezTo>
                    <a:pt x="175911" y="1084560"/>
                    <a:pt x="175231" y="1089220"/>
                    <a:pt x="173627" y="1093596"/>
                  </a:cubicBezTo>
                  <a:cubicBezTo>
                    <a:pt x="171979" y="1094880"/>
                    <a:pt x="169668" y="1094880"/>
                    <a:pt x="168019" y="1093596"/>
                  </a:cubicBezTo>
                  <a:cubicBezTo>
                    <a:pt x="168019" y="1093596"/>
                    <a:pt x="166973" y="1085516"/>
                    <a:pt x="162885" y="1085516"/>
                  </a:cubicBezTo>
                  <a:cubicBezTo>
                    <a:pt x="158798" y="1085516"/>
                    <a:pt x="158607" y="1087227"/>
                    <a:pt x="155280" y="1090554"/>
                  </a:cubicBezTo>
                  <a:cubicBezTo>
                    <a:pt x="153759" y="1092075"/>
                    <a:pt x="153284" y="1094641"/>
                    <a:pt x="148626" y="1095116"/>
                  </a:cubicBezTo>
                  <a:cubicBezTo>
                    <a:pt x="143968" y="1095592"/>
                    <a:pt x="142542" y="1093120"/>
                    <a:pt x="142542" y="1089033"/>
                  </a:cubicBezTo>
                  <a:cubicBezTo>
                    <a:pt x="142542" y="1084946"/>
                    <a:pt x="143112" y="1079528"/>
                    <a:pt x="145584" y="1078388"/>
                  </a:cubicBezTo>
                  <a:cubicBezTo>
                    <a:pt x="148056" y="1077247"/>
                    <a:pt x="152238" y="1071734"/>
                    <a:pt x="149672" y="1070214"/>
                  </a:cubicBezTo>
                  <a:cubicBezTo>
                    <a:pt x="147105" y="1068693"/>
                    <a:pt x="143588" y="1072780"/>
                    <a:pt x="143588" y="1068217"/>
                  </a:cubicBezTo>
                  <a:cubicBezTo>
                    <a:pt x="144125" y="1064911"/>
                    <a:pt x="143413" y="1061523"/>
                    <a:pt x="141591" y="1058713"/>
                  </a:cubicBezTo>
                  <a:cubicBezTo>
                    <a:pt x="139500" y="1055671"/>
                    <a:pt x="140546" y="1052154"/>
                    <a:pt x="140546" y="1048542"/>
                  </a:cubicBezTo>
                  <a:cubicBezTo>
                    <a:pt x="140546" y="1044931"/>
                    <a:pt x="142067" y="1046071"/>
                    <a:pt x="142542" y="1040463"/>
                  </a:cubicBezTo>
                  <a:cubicBezTo>
                    <a:pt x="143017" y="1034855"/>
                    <a:pt x="141021" y="1027252"/>
                    <a:pt x="143112" y="1023640"/>
                  </a:cubicBezTo>
                  <a:cubicBezTo>
                    <a:pt x="144661" y="1018966"/>
                    <a:pt x="146503" y="1014395"/>
                    <a:pt x="148626" y="1009953"/>
                  </a:cubicBezTo>
                  <a:cubicBezTo>
                    <a:pt x="151193" y="1006911"/>
                    <a:pt x="154235" y="999782"/>
                    <a:pt x="150717" y="1000448"/>
                  </a:cubicBezTo>
                  <a:cubicBezTo>
                    <a:pt x="147200" y="1001113"/>
                    <a:pt x="141211" y="1000448"/>
                    <a:pt x="136458" y="1004060"/>
                  </a:cubicBezTo>
                  <a:cubicBezTo>
                    <a:pt x="131475" y="1007205"/>
                    <a:pt x="127435" y="1011639"/>
                    <a:pt x="124765" y="1016891"/>
                  </a:cubicBezTo>
                  <a:cubicBezTo>
                    <a:pt x="123256" y="1024067"/>
                    <a:pt x="121027" y="1031073"/>
                    <a:pt x="118111" y="1037802"/>
                  </a:cubicBezTo>
                  <a:cubicBezTo>
                    <a:pt x="115069" y="1043885"/>
                    <a:pt x="117160" y="1041319"/>
                    <a:pt x="114593" y="1051014"/>
                  </a:cubicBezTo>
                  <a:cubicBezTo>
                    <a:pt x="112027" y="1060709"/>
                    <a:pt x="110030" y="1060519"/>
                    <a:pt x="106418" y="1067267"/>
                  </a:cubicBezTo>
                  <a:cubicBezTo>
                    <a:pt x="102806" y="1074015"/>
                    <a:pt x="105943" y="1074396"/>
                    <a:pt x="101380" y="1080479"/>
                  </a:cubicBezTo>
                  <a:cubicBezTo>
                    <a:pt x="96817" y="1086562"/>
                    <a:pt x="94250" y="1093215"/>
                    <a:pt x="91208" y="1096257"/>
                  </a:cubicBezTo>
                  <a:cubicBezTo>
                    <a:pt x="88166" y="1099298"/>
                    <a:pt x="86075" y="1104906"/>
                    <a:pt x="87596" y="1105762"/>
                  </a:cubicBezTo>
                  <a:cubicBezTo>
                    <a:pt x="89117" y="1106617"/>
                    <a:pt x="89117" y="1115267"/>
                    <a:pt x="88641" y="1118974"/>
                  </a:cubicBezTo>
                  <a:lnTo>
                    <a:pt x="98148" y="1124581"/>
                  </a:lnTo>
                  <a:cubicBezTo>
                    <a:pt x="98148" y="1124581"/>
                    <a:pt x="101190" y="1134086"/>
                    <a:pt x="103281" y="1138839"/>
                  </a:cubicBezTo>
                  <a:cubicBezTo>
                    <a:pt x="105372" y="1143591"/>
                    <a:pt x="109840" y="1149484"/>
                    <a:pt x="109365" y="1155092"/>
                  </a:cubicBezTo>
                  <a:cubicBezTo>
                    <a:pt x="108890" y="1160700"/>
                    <a:pt x="109365" y="1163741"/>
                    <a:pt x="106323" y="1166783"/>
                  </a:cubicBezTo>
                  <a:cubicBezTo>
                    <a:pt x="103281" y="1169824"/>
                    <a:pt x="96817" y="1172866"/>
                    <a:pt x="96817" y="1176288"/>
                  </a:cubicBezTo>
                  <a:cubicBezTo>
                    <a:pt x="96817" y="1179710"/>
                    <a:pt x="102330" y="1185793"/>
                    <a:pt x="102901" y="1191020"/>
                  </a:cubicBezTo>
                  <a:cubicBezTo>
                    <a:pt x="103471" y="1196248"/>
                    <a:pt x="101855" y="1203757"/>
                    <a:pt x="101855" y="1207844"/>
                  </a:cubicBezTo>
                  <a:cubicBezTo>
                    <a:pt x="102475" y="1211610"/>
                    <a:pt x="102115" y="1215473"/>
                    <a:pt x="100809" y="1219060"/>
                  </a:cubicBezTo>
                  <a:cubicBezTo>
                    <a:pt x="98813" y="1225143"/>
                    <a:pt x="98338" y="1230180"/>
                    <a:pt x="93204" y="1231701"/>
                  </a:cubicBezTo>
                  <a:cubicBezTo>
                    <a:pt x="88071" y="1233222"/>
                    <a:pt x="83698" y="1231226"/>
                    <a:pt x="80466" y="1236359"/>
                  </a:cubicBezTo>
                  <a:cubicBezTo>
                    <a:pt x="77577" y="1240026"/>
                    <a:pt x="75944" y="1244524"/>
                    <a:pt x="75808" y="1249190"/>
                  </a:cubicBezTo>
                  <a:cubicBezTo>
                    <a:pt x="75702" y="1254990"/>
                    <a:pt x="73919" y="1260635"/>
                    <a:pt x="70674" y="1265444"/>
                  </a:cubicBezTo>
                  <a:cubicBezTo>
                    <a:pt x="67157" y="1270481"/>
                    <a:pt x="62594" y="1274948"/>
                    <a:pt x="64115" y="1278180"/>
                  </a:cubicBezTo>
                  <a:cubicBezTo>
                    <a:pt x="65636" y="1281412"/>
                    <a:pt x="66111" y="1287685"/>
                    <a:pt x="63545" y="1288825"/>
                  </a:cubicBezTo>
                  <a:cubicBezTo>
                    <a:pt x="60978" y="1289966"/>
                    <a:pt x="58031" y="1292912"/>
                    <a:pt x="58982" y="1295954"/>
                  </a:cubicBezTo>
                  <a:cubicBezTo>
                    <a:pt x="60525" y="1298928"/>
                    <a:pt x="61554" y="1302142"/>
                    <a:pt x="62024" y="1305459"/>
                  </a:cubicBezTo>
                  <a:cubicBezTo>
                    <a:pt x="62024" y="1308976"/>
                    <a:pt x="57461" y="1311542"/>
                    <a:pt x="57461" y="1314108"/>
                  </a:cubicBezTo>
                  <a:cubicBezTo>
                    <a:pt x="57461" y="1316675"/>
                    <a:pt x="58982" y="1329316"/>
                    <a:pt x="58506" y="1333118"/>
                  </a:cubicBezTo>
                  <a:cubicBezTo>
                    <a:pt x="58031" y="1336920"/>
                    <a:pt x="54419" y="1344809"/>
                    <a:pt x="56985" y="1347851"/>
                  </a:cubicBezTo>
                  <a:cubicBezTo>
                    <a:pt x="59622" y="1351235"/>
                    <a:pt x="62514" y="1354413"/>
                    <a:pt x="65636" y="1357356"/>
                  </a:cubicBezTo>
                  <a:cubicBezTo>
                    <a:pt x="70360" y="1362381"/>
                    <a:pt x="74623" y="1367821"/>
                    <a:pt x="78374" y="1373609"/>
                  </a:cubicBezTo>
                  <a:cubicBezTo>
                    <a:pt x="81416" y="1378171"/>
                    <a:pt x="87881" y="1378171"/>
                    <a:pt x="85504" y="1384254"/>
                  </a:cubicBezTo>
                  <a:cubicBezTo>
                    <a:pt x="83239" y="1388183"/>
                    <a:pt x="81875" y="1392566"/>
                    <a:pt x="81512" y="1397086"/>
                  </a:cubicBezTo>
                  <a:cubicBezTo>
                    <a:pt x="81512" y="1400603"/>
                    <a:pt x="81512" y="1403644"/>
                    <a:pt x="85124" y="1403644"/>
                  </a:cubicBezTo>
                  <a:cubicBezTo>
                    <a:pt x="88736" y="1403644"/>
                    <a:pt x="92729" y="1407731"/>
                    <a:pt x="90638" y="1411343"/>
                  </a:cubicBezTo>
                  <a:cubicBezTo>
                    <a:pt x="88546" y="1414955"/>
                    <a:pt x="82557" y="1414860"/>
                    <a:pt x="85124" y="1418947"/>
                  </a:cubicBezTo>
                  <a:cubicBezTo>
                    <a:pt x="87691" y="1423034"/>
                    <a:pt x="88641" y="1435200"/>
                    <a:pt x="92729" y="1434725"/>
                  </a:cubicBezTo>
                  <a:cubicBezTo>
                    <a:pt x="96817" y="1434250"/>
                    <a:pt x="102235" y="1432634"/>
                    <a:pt x="104422" y="1436246"/>
                  </a:cubicBezTo>
                  <a:cubicBezTo>
                    <a:pt x="106608" y="1439858"/>
                    <a:pt x="108985" y="1453545"/>
                    <a:pt x="113072" y="1460103"/>
                  </a:cubicBezTo>
                  <a:cubicBezTo>
                    <a:pt x="117160" y="1466661"/>
                    <a:pt x="122579" y="1475406"/>
                    <a:pt x="125240" y="1479968"/>
                  </a:cubicBezTo>
                  <a:cubicBezTo>
                    <a:pt x="127902" y="1484530"/>
                    <a:pt x="129803" y="1492134"/>
                    <a:pt x="133416" y="1495746"/>
                  </a:cubicBezTo>
                  <a:cubicBezTo>
                    <a:pt x="138214" y="1499994"/>
                    <a:pt x="142319" y="1504965"/>
                    <a:pt x="145584" y="1510479"/>
                  </a:cubicBezTo>
                  <a:cubicBezTo>
                    <a:pt x="146630" y="1514091"/>
                    <a:pt x="144633" y="1518653"/>
                    <a:pt x="148151" y="1519128"/>
                  </a:cubicBezTo>
                  <a:cubicBezTo>
                    <a:pt x="151668" y="1519603"/>
                    <a:pt x="160889" y="1526732"/>
                    <a:pt x="160319" y="1528633"/>
                  </a:cubicBezTo>
                  <a:cubicBezTo>
                    <a:pt x="159748" y="1530534"/>
                    <a:pt x="154805" y="1533290"/>
                    <a:pt x="156326" y="1535762"/>
                  </a:cubicBezTo>
                  <a:cubicBezTo>
                    <a:pt x="157847" y="1538233"/>
                    <a:pt x="161935" y="1545267"/>
                    <a:pt x="157277" y="1545267"/>
                  </a:cubicBezTo>
                  <a:cubicBezTo>
                    <a:pt x="152619" y="1545267"/>
                    <a:pt x="147770" y="1541655"/>
                    <a:pt x="149196" y="1544791"/>
                  </a:cubicBezTo>
                  <a:cubicBezTo>
                    <a:pt x="150622" y="1547928"/>
                    <a:pt x="152714" y="1547263"/>
                    <a:pt x="154235" y="1553441"/>
                  </a:cubicBezTo>
                  <a:cubicBezTo>
                    <a:pt x="154733" y="1558546"/>
                    <a:pt x="153672" y="1563683"/>
                    <a:pt x="151193" y="1568173"/>
                  </a:cubicBezTo>
                  <a:cubicBezTo>
                    <a:pt x="150147" y="1571690"/>
                    <a:pt x="146154" y="1579294"/>
                    <a:pt x="150147" y="1580815"/>
                  </a:cubicBezTo>
                  <a:cubicBezTo>
                    <a:pt x="154140" y="1582336"/>
                    <a:pt x="160889" y="1591555"/>
                    <a:pt x="156801" y="1594122"/>
                  </a:cubicBezTo>
                  <a:cubicBezTo>
                    <a:pt x="152714" y="1596688"/>
                    <a:pt x="146630" y="1595642"/>
                    <a:pt x="145109" y="1599159"/>
                  </a:cubicBezTo>
                  <a:cubicBezTo>
                    <a:pt x="143588" y="1602676"/>
                    <a:pt x="139975" y="1608664"/>
                    <a:pt x="137979" y="1605242"/>
                  </a:cubicBezTo>
                  <a:cubicBezTo>
                    <a:pt x="135983" y="1601820"/>
                    <a:pt x="125240" y="1587183"/>
                    <a:pt x="125240" y="1587183"/>
                  </a:cubicBezTo>
                  <a:cubicBezTo>
                    <a:pt x="126286" y="1579009"/>
                    <a:pt x="122198" y="1572926"/>
                    <a:pt x="122769" y="1567318"/>
                  </a:cubicBezTo>
                  <a:cubicBezTo>
                    <a:pt x="123339" y="1561710"/>
                    <a:pt x="117160" y="1558668"/>
                    <a:pt x="118111" y="1555627"/>
                  </a:cubicBezTo>
                  <a:cubicBezTo>
                    <a:pt x="119061" y="1552585"/>
                    <a:pt x="123719" y="1544981"/>
                    <a:pt x="119156" y="1543936"/>
                  </a:cubicBezTo>
                  <a:cubicBezTo>
                    <a:pt x="114593" y="1542890"/>
                    <a:pt x="108509" y="1538328"/>
                    <a:pt x="109650" y="1541845"/>
                  </a:cubicBezTo>
                  <a:cubicBezTo>
                    <a:pt x="111701" y="1545602"/>
                    <a:pt x="112749" y="1549826"/>
                    <a:pt x="112692" y="1554106"/>
                  </a:cubicBezTo>
                  <a:cubicBezTo>
                    <a:pt x="112369" y="1558767"/>
                    <a:pt x="110970" y="1563289"/>
                    <a:pt x="108604" y="1567318"/>
                  </a:cubicBezTo>
                  <a:cubicBezTo>
                    <a:pt x="106010" y="1570525"/>
                    <a:pt x="104423" y="1574427"/>
                    <a:pt x="104041" y="1578533"/>
                  </a:cubicBezTo>
                  <a:cubicBezTo>
                    <a:pt x="104041" y="1582621"/>
                    <a:pt x="106038" y="1582050"/>
                    <a:pt x="109650" y="1584141"/>
                  </a:cubicBezTo>
                  <a:cubicBezTo>
                    <a:pt x="113262" y="1586232"/>
                    <a:pt x="114213" y="1589179"/>
                    <a:pt x="115259" y="1595262"/>
                  </a:cubicBezTo>
                  <a:cubicBezTo>
                    <a:pt x="116305" y="1601345"/>
                    <a:pt x="117730" y="1605432"/>
                    <a:pt x="116209" y="1608474"/>
                  </a:cubicBezTo>
                  <a:cubicBezTo>
                    <a:pt x="114688" y="1611515"/>
                    <a:pt x="116780" y="1613131"/>
                    <a:pt x="111171" y="1616648"/>
                  </a:cubicBezTo>
                  <a:cubicBezTo>
                    <a:pt x="105562" y="1620165"/>
                    <a:pt x="109080" y="1622731"/>
                    <a:pt x="101665" y="1623302"/>
                  </a:cubicBezTo>
                  <a:cubicBezTo>
                    <a:pt x="94250" y="1623872"/>
                    <a:pt x="92159" y="1627864"/>
                    <a:pt x="89497" y="1624822"/>
                  </a:cubicBezTo>
                  <a:cubicBezTo>
                    <a:pt x="86835" y="1621781"/>
                    <a:pt x="89497" y="1610565"/>
                    <a:pt x="85409" y="1609995"/>
                  </a:cubicBezTo>
                  <a:cubicBezTo>
                    <a:pt x="81321" y="1609424"/>
                    <a:pt x="79800" y="1616173"/>
                    <a:pt x="79325" y="1613131"/>
                  </a:cubicBezTo>
                  <a:cubicBezTo>
                    <a:pt x="78966" y="1606671"/>
                    <a:pt x="77784" y="1600283"/>
                    <a:pt x="75808" y="1594122"/>
                  </a:cubicBezTo>
                  <a:cubicBezTo>
                    <a:pt x="73716" y="1591555"/>
                    <a:pt x="73241" y="1583381"/>
                    <a:pt x="70674" y="1584617"/>
                  </a:cubicBezTo>
                  <a:cubicBezTo>
                    <a:pt x="68108" y="1585852"/>
                    <a:pt x="60027" y="1577488"/>
                    <a:pt x="61168" y="1573401"/>
                  </a:cubicBezTo>
                  <a:cubicBezTo>
                    <a:pt x="62309" y="1569314"/>
                    <a:pt x="61168" y="1562280"/>
                    <a:pt x="58601" y="1561710"/>
                  </a:cubicBezTo>
                  <a:cubicBezTo>
                    <a:pt x="56035" y="1561140"/>
                    <a:pt x="52517" y="1546978"/>
                    <a:pt x="49951" y="1548498"/>
                  </a:cubicBezTo>
                  <a:cubicBezTo>
                    <a:pt x="47384" y="1550019"/>
                    <a:pt x="51947" y="1571405"/>
                    <a:pt x="47954" y="1571405"/>
                  </a:cubicBezTo>
                  <a:cubicBezTo>
                    <a:pt x="44350" y="1571449"/>
                    <a:pt x="40896" y="1569964"/>
                    <a:pt x="38448" y="1567318"/>
                  </a:cubicBezTo>
                  <a:cubicBezTo>
                    <a:pt x="34931" y="1564276"/>
                    <a:pt x="38448" y="1552585"/>
                    <a:pt x="35881" y="1549544"/>
                  </a:cubicBezTo>
                  <a:cubicBezTo>
                    <a:pt x="33315" y="1546502"/>
                    <a:pt x="23713" y="1543461"/>
                    <a:pt x="25234" y="1538328"/>
                  </a:cubicBezTo>
                  <a:cubicBezTo>
                    <a:pt x="26764" y="1534628"/>
                    <a:pt x="27129" y="1530550"/>
                    <a:pt x="26280" y="1526637"/>
                  </a:cubicBezTo>
                  <a:cubicBezTo>
                    <a:pt x="23326" y="1519577"/>
                    <a:pt x="20818" y="1512339"/>
                    <a:pt x="18770" y="1504966"/>
                  </a:cubicBezTo>
                  <a:cubicBezTo>
                    <a:pt x="16774" y="1499728"/>
                    <a:pt x="15402" y="1494272"/>
                    <a:pt x="14682" y="1488713"/>
                  </a:cubicBezTo>
                  <a:cubicBezTo>
                    <a:pt x="14682" y="1483580"/>
                    <a:pt x="11070" y="1478067"/>
                    <a:pt x="9074" y="1478543"/>
                  </a:cubicBezTo>
                  <a:cubicBezTo>
                    <a:pt x="5496" y="1481149"/>
                    <a:pt x="2675" y="1484659"/>
                    <a:pt x="898" y="1488713"/>
                  </a:cubicBezTo>
                  <a:cubicBezTo>
                    <a:pt x="-596" y="1492720"/>
                    <a:pt x="-212" y="1497186"/>
                    <a:pt x="1944" y="1500879"/>
                  </a:cubicBezTo>
                  <a:cubicBezTo>
                    <a:pt x="4738" y="1504720"/>
                    <a:pt x="5992" y="1509467"/>
                    <a:pt x="5461" y="1514186"/>
                  </a:cubicBezTo>
                  <a:cubicBezTo>
                    <a:pt x="5461" y="1519698"/>
                    <a:pt x="6507" y="1524356"/>
                    <a:pt x="9549" y="1525306"/>
                  </a:cubicBezTo>
                  <a:cubicBezTo>
                    <a:pt x="12591" y="1526257"/>
                    <a:pt x="16679" y="1535477"/>
                    <a:pt x="17724" y="1539564"/>
                  </a:cubicBezTo>
                  <a:cubicBezTo>
                    <a:pt x="19963" y="1544133"/>
                    <a:pt x="23214" y="1548131"/>
                    <a:pt x="27231" y="1551255"/>
                  </a:cubicBezTo>
                  <a:cubicBezTo>
                    <a:pt x="30273" y="1554296"/>
                    <a:pt x="33885" y="1561995"/>
                    <a:pt x="31318" y="1565037"/>
                  </a:cubicBezTo>
                  <a:cubicBezTo>
                    <a:pt x="28752" y="1568078"/>
                    <a:pt x="33885" y="1574542"/>
                    <a:pt x="37973" y="1575207"/>
                  </a:cubicBezTo>
                  <a:cubicBezTo>
                    <a:pt x="42060" y="1575872"/>
                    <a:pt x="44532" y="1581765"/>
                    <a:pt x="46623" y="1584712"/>
                  </a:cubicBezTo>
                  <a:cubicBezTo>
                    <a:pt x="47870" y="1589231"/>
                    <a:pt x="48098" y="1593971"/>
                    <a:pt x="47289" y="1598589"/>
                  </a:cubicBezTo>
                  <a:cubicBezTo>
                    <a:pt x="47289" y="1602106"/>
                    <a:pt x="48239" y="1603151"/>
                    <a:pt x="51282" y="1606193"/>
                  </a:cubicBezTo>
                  <a:cubicBezTo>
                    <a:pt x="64033" y="1617015"/>
                    <a:pt x="75803" y="1628943"/>
                    <a:pt x="86455" y="1641836"/>
                  </a:cubicBezTo>
                  <a:cubicBezTo>
                    <a:pt x="93584" y="1652957"/>
                    <a:pt x="115924" y="1694208"/>
                    <a:pt x="121533" y="1701812"/>
                  </a:cubicBezTo>
                  <a:cubicBezTo>
                    <a:pt x="128726" y="1713853"/>
                    <a:pt x="134682" y="1726591"/>
                    <a:pt x="139310" y="1739831"/>
                  </a:cubicBezTo>
                  <a:cubicBezTo>
                    <a:pt x="143280" y="1749589"/>
                    <a:pt x="145840" y="1759862"/>
                    <a:pt x="146915" y="1770342"/>
                  </a:cubicBezTo>
                  <a:cubicBezTo>
                    <a:pt x="145486" y="1775661"/>
                    <a:pt x="143444" y="1780796"/>
                    <a:pt x="140831" y="1785645"/>
                  </a:cubicBezTo>
                  <a:cubicBezTo>
                    <a:pt x="139643" y="1790704"/>
                    <a:pt x="140007" y="1796003"/>
                    <a:pt x="141876" y="1800852"/>
                  </a:cubicBezTo>
                  <a:cubicBezTo>
                    <a:pt x="144497" y="1804620"/>
                    <a:pt x="146072" y="1809015"/>
                    <a:pt x="146439" y="1813589"/>
                  </a:cubicBezTo>
                  <a:cubicBezTo>
                    <a:pt x="146682" y="1818681"/>
                    <a:pt x="147190" y="1823757"/>
                    <a:pt x="147960" y="1828797"/>
                  </a:cubicBezTo>
                  <a:cubicBezTo>
                    <a:pt x="148436" y="1833929"/>
                    <a:pt x="156611" y="1836496"/>
                    <a:pt x="159653" y="1838301"/>
                  </a:cubicBezTo>
                  <a:cubicBezTo>
                    <a:pt x="163439" y="1840786"/>
                    <a:pt x="166675" y="1844021"/>
                    <a:pt x="169159" y="1847806"/>
                  </a:cubicBezTo>
                  <a:cubicBezTo>
                    <a:pt x="170680" y="1850848"/>
                    <a:pt x="174768" y="1856456"/>
                    <a:pt x="176765" y="1860543"/>
                  </a:cubicBezTo>
                  <a:cubicBezTo>
                    <a:pt x="179149" y="1866500"/>
                    <a:pt x="182779" y="1871880"/>
                    <a:pt x="187412" y="1876321"/>
                  </a:cubicBezTo>
                  <a:cubicBezTo>
                    <a:pt x="192070" y="1879363"/>
                    <a:pt x="192070" y="1889057"/>
                    <a:pt x="195587" y="1893145"/>
                  </a:cubicBezTo>
                  <a:cubicBezTo>
                    <a:pt x="199743" y="1898275"/>
                    <a:pt x="201753" y="1904815"/>
                    <a:pt x="201196" y="1911394"/>
                  </a:cubicBezTo>
                  <a:cubicBezTo>
                    <a:pt x="200150" y="1917002"/>
                    <a:pt x="197583" y="1918998"/>
                    <a:pt x="199199" y="1922134"/>
                  </a:cubicBezTo>
                  <a:cubicBezTo>
                    <a:pt x="201352" y="1927566"/>
                    <a:pt x="204230" y="1932682"/>
                    <a:pt x="207755" y="1937342"/>
                  </a:cubicBezTo>
                  <a:cubicBezTo>
                    <a:pt x="213733" y="1941848"/>
                    <a:pt x="219214" y="1946978"/>
                    <a:pt x="224106" y="1952645"/>
                  </a:cubicBezTo>
                  <a:cubicBezTo>
                    <a:pt x="227623" y="1957207"/>
                    <a:pt x="232186" y="1975457"/>
                    <a:pt x="235799" y="1980114"/>
                  </a:cubicBezTo>
                  <a:cubicBezTo>
                    <a:pt x="238985" y="1987922"/>
                    <a:pt x="241189" y="1996095"/>
                    <a:pt x="242358" y="2004446"/>
                  </a:cubicBezTo>
                  <a:cubicBezTo>
                    <a:pt x="243404" y="2007488"/>
                    <a:pt x="246446" y="2012621"/>
                    <a:pt x="244925" y="2017183"/>
                  </a:cubicBezTo>
                  <a:cubicBezTo>
                    <a:pt x="243082" y="2022270"/>
                    <a:pt x="241899" y="2027573"/>
                    <a:pt x="241407" y="2032961"/>
                  </a:cubicBezTo>
                  <a:cubicBezTo>
                    <a:pt x="241407" y="2037048"/>
                    <a:pt x="240362" y="2044177"/>
                    <a:pt x="239886" y="2051305"/>
                  </a:cubicBezTo>
                  <a:cubicBezTo>
                    <a:pt x="239411" y="2058434"/>
                    <a:pt x="244449" y="2058909"/>
                    <a:pt x="243404" y="2066513"/>
                  </a:cubicBezTo>
                  <a:cubicBezTo>
                    <a:pt x="242358" y="2074117"/>
                    <a:pt x="239886" y="2080770"/>
                    <a:pt x="239886" y="2085523"/>
                  </a:cubicBezTo>
                  <a:cubicBezTo>
                    <a:pt x="239886" y="2090275"/>
                    <a:pt x="247967" y="2091606"/>
                    <a:pt x="247491" y="2098165"/>
                  </a:cubicBezTo>
                  <a:cubicBezTo>
                    <a:pt x="246597" y="2102868"/>
                    <a:pt x="246088" y="2107636"/>
                    <a:pt x="245970" y="2112422"/>
                  </a:cubicBezTo>
                  <a:cubicBezTo>
                    <a:pt x="245970" y="2115463"/>
                    <a:pt x="250533" y="2111946"/>
                    <a:pt x="250533" y="2120026"/>
                  </a:cubicBezTo>
                  <a:cubicBezTo>
                    <a:pt x="250533" y="2128105"/>
                    <a:pt x="248537" y="2130766"/>
                    <a:pt x="250533" y="2133808"/>
                  </a:cubicBezTo>
                  <a:cubicBezTo>
                    <a:pt x="252569" y="2138818"/>
                    <a:pt x="253603" y="2144178"/>
                    <a:pt x="253575" y="2149586"/>
                  </a:cubicBezTo>
                  <a:cubicBezTo>
                    <a:pt x="254183" y="2154675"/>
                    <a:pt x="255561" y="2159643"/>
                    <a:pt x="257663" y="2164318"/>
                  </a:cubicBezTo>
                  <a:cubicBezTo>
                    <a:pt x="259009" y="2168927"/>
                    <a:pt x="260891" y="2173361"/>
                    <a:pt x="263272" y="2177530"/>
                  </a:cubicBezTo>
                  <a:cubicBezTo>
                    <a:pt x="266094" y="2181372"/>
                    <a:pt x="267685" y="2185978"/>
                    <a:pt x="267835" y="2190742"/>
                  </a:cubicBezTo>
                  <a:cubicBezTo>
                    <a:pt x="268310" y="2197395"/>
                    <a:pt x="278767" y="2203193"/>
                    <a:pt x="279527" y="2209276"/>
                  </a:cubicBezTo>
                  <a:cubicBezTo>
                    <a:pt x="281688" y="2218194"/>
                    <a:pt x="285284" y="2226700"/>
                    <a:pt x="290175" y="2234464"/>
                  </a:cubicBezTo>
                  <a:cubicBezTo>
                    <a:pt x="294738" y="2242163"/>
                    <a:pt x="300156" y="2258131"/>
                    <a:pt x="303198" y="2263454"/>
                  </a:cubicBezTo>
                  <a:cubicBezTo>
                    <a:pt x="306240" y="2268777"/>
                    <a:pt x="310803" y="2283319"/>
                    <a:pt x="315366" y="2290163"/>
                  </a:cubicBezTo>
                  <a:cubicBezTo>
                    <a:pt x="321582" y="2297409"/>
                    <a:pt x="326502" y="2305672"/>
                    <a:pt x="329911" y="2314590"/>
                  </a:cubicBezTo>
                  <a:cubicBezTo>
                    <a:pt x="332953" y="2325236"/>
                    <a:pt x="328390" y="2335216"/>
                    <a:pt x="332192" y="2347382"/>
                  </a:cubicBezTo>
                  <a:cubicBezTo>
                    <a:pt x="334866" y="2357117"/>
                    <a:pt x="336647" y="2367075"/>
                    <a:pt x="337516" y="2377132"/>
                  </a:cubicBezTo>
                  <a:cubicBezTo>
                    <a:pt x="337380" y="2382864"/>
                    <a:pt x="336354" y="2388539"/>
                    <a:pt x="334474" y="2393956"/>
                  </a:cubicBezTo>
                  <a:cubicBezTo>
                    <a:pt x="333713" y="2397758"/>
                    <a:pt x="324968" y="2387873"/>
                    <a:pt x="324968" y="2390914"/>
                  </a:cubicBezTo>
                  <a:cubicBezTo>
                    <a:pt x="324968" y="2393956"/>
                    <a:pt x="329626" y="2396237"/>
                    <a:pt x="332668" y="2402320"/>
                  </a:cubicBezTo>
                  <a:cubicBezTo>
                    <a:pt x="335710" y="2408403"/>
                    <a:pt x="339512" y="2416102"/>
                    <a:pt x="335710" y="2422185"/>
                  </a:cubicBezTo>
                  <a:cubicBezTo>
                    <a:pt x="331907" y="2428268"/>
                    <a:pt x="328105" y="2428268"/>
                    <a:pt x="326203" y="2434352"/>
                  </a:cubicBezTo>
                  <a:cubicBezTo>
                    <a:pt x="324302" y="2440435"/>
                    <a:pt x="338371" y="2438914"/>
                    <a:pt x="336850" y="2445092"/>
                  </a:cubicBezTo>
                  <a:cubicBezTo>
                    <a:pt x="335329" y="2451270"/>
                    <a:pt x="322306" y="2445852"/>
                    <a:pt x="327344" y="2453456"/>
                  </a:cubicBezTo>
                  <a:cubicBezTo>
                    <a:pt x="332382" y="2461060"/>
                    <a:pt x="329626" y="2473322"/>
                    <a:pt x="325063" y="2465623"/>
                  </a:cubicBezTo>
                  <a:cubicBezTo>
                    <a:pt x="320500" y="2457923"/>
                    <a:pt x="313560" y="2441195"/>
                    <a:pt x="314320" y="2451175"/>
                  </a:cubicBezTo>
                  <a:cubicBezTo>
                    <a:pt x="315743" y="2461671"/>
                    <a:pt x="318556" y="2471932"/>
                    <a:pt x="322686" y="2481686"/>
                  </a:cubicBezTo>
                  <a:cubicBezTo>
                    <a:pt x="325823" y="2489290"/>
                    <a:pt x="321925" y="2499175"/>
                    <a:pt x="325063" y="2505353"/>
                  </a:cubicBezTo>
                  <a:cubicBezTo>
                    <a:pt x="328200" y="2511531"/>
                    <a:pt x="321925" y="2518279"/>
                    <a:pt x="326584" y="2522842"/>
                  </a:cubicBezTo>
                  <a:cubicBezTo>
                    <a:pt x="330977" y="2524439"/>
                    <a:pt x="333557" y="2528993"/>
                    <a:pt x="332668" y="2533582"/>
                  </a:cubicBezTo>
                  <a:cubicBezTo>
                    <a:pt x="331907" y="2541947"/>
                    <a:pt x="328105" y="2535863"/>
                    <a:pt x="324207" y="2539665"/>
                  </a:cubicBezTo>
                  <a:cubicBezTo>
                    <a:pt x="320309" y="2545879"/>
                    <a:pt x="317120" y="2552511"/>
                    <a:pt x="314701" y="2559435"/>
                  </a:cubicBezTo>
                  <a:cubicBezTo>
                    <a:pt x="310111" y="2569902"/>
                    <a:pt x="303337" y="2579268"/>
                    <a:pt x="294833" y="2586904"/>
                  </a:cubicBezTo>
                  <a:cubicBezTo>
                    <a:pt x="288523" y="2590982"/>
                    <a:pt x="280756" y="2592127"/>
                    <a:pt x="273539" y="2590041"/>
                  </a:cubicBezTo>
                  <a:cubicBezTo>
                    <a:pt x="266039" y="2587122"/>
                    <a:pt x="259515" y="2582148"/>
                    <a:pt x="254716" y="2575689"/>
                  </a:cubicBezTo>
                  <a:cubicBezTo>
                    <a:pt x="250914" y="2570366"/>
                    <a:pt x="242548" y="2566184"/>
                    <a:pt x="243309" y="2569606"/>
                  </a:cubicBezTo>
                  <a:cubicBezTo>
                    <a:pt x="244069" y="2573027"/>
                    <a:pt x="252815" y="2581012"/>
                    <a:pt x="247872" y="2585574"/>
                  </a:cubicBezTo>
                  <a:cubicBezTo>
                    <a:pt x="242928" y="2590136"/>
                    <a:pt x="238365" y="2591752"/>
                    <a:pt x="241027" y="2597075"/>
                  </a:cubicBezTo>
                  <a:cubicBezTo>
                    <a:pt x="241027" y="2597075"/>
                    <a:pt x="250533" y="2606580"/>
                    <a:pt x="246351" y="2611522"/>
                  </a:cubicBezTo>
                  <a:cubicBezTo>
                    <a:pt x="243683" y="2615442"/>
                    <a:pt x="241870" y="2619878"/>
                    <a:pt x="241027" y="2624544"/>
                  </a:cubicBezTo>
                  <a:cubicBezTo>
                    <a:pt x="241027" y="2624544"/>
                    <a:pt x="248632" y="2636710"/>
                    <a:pt x="245590" y="2644314"/>
                  </a:cubicBezTo>
                  <a:cubicBezTo>
                    <a:pt x="242548" y="2651918"/>
                    <a:pt x="240266" y="2656575"/>
                    <a:pt x="243309" y="2658856"/>
                  </a:cubicBezTo>
                  <a:cubicBezTo>
                    <a:pt x="246141" y="2663566"/>
                    <a:pt x="248195" y="2668701"/>
                    <a:pt x="249393" y="2674064"/>
                  </a:cubicBezTo>
                  <a:cubicBezTo>
                    <a:pt x="249393" y="2678721"/>
                    <a:pt x="256237" y="2686326"/>
                    <a:pt x="258899" y="2689367"/>
                  </a:cubicBezTo>
                  <a:cubicBezTo>
                    <a:pt x="261561" y="2692409"/>
                    <a:pt x="263462" y="2691648"/>
                    <a:pt x="266504" y="2690127"/>
                  </a:cubicBezTo>
                  <a:cubicBezTo>
                    <a:pt x="269546" y="2688607"/>
                    <a:pt x="277246" y="2682523"/>
                    <a:pt x="281809" y="2684805"/>
                  </a:cubicBezTo>
                  <a:cubicBezTo>
                    <a:pt x="286372" y="2687086"/>
                    <a:pt x="304719" y="2692409"/>
                    <a:pt x="307001" y="2696971"/>
                  </a:cubicBezTo>
                  <a:cubicBezTo>
                    <a:pt x="309282" y="2701533"/>
                    <a:pt x="316507" y="2703054"/>
                    <a:pt x="320690" y="2703814"/>
                  </a:cubicBezTo>
                  <a:cubicBezTo>
                    <a:pt x="324872" y="2704575"/>
                    <a:pt x="340558" y="2721398"/>
                    <a:pt x="347402" y="2728242"/>
                  </a:cubicBezTo>
                  <a:cubicBezTo>
                    <a:pt x="353504" y="2734432"/>
                    <a:pt x="358432" y="2741678"/>
                    <a:pt x="361947" y="2749628"/>
                  </a:cubicBezTo>
                  <a:cubicBezTo>
                    <a:pt x="363468" y="2754190"/>
                    <a:pt x="363468" y="2759133"/>
                    <a:pt x="366510" y="2759133"/>
                  </a:cubicBezTo>
                  <a:cubicBezTo>
                    <a:pt x="369552" y="2759133"/>
                    <a:pt x="384857" y="2763030"/>
                    <a:pt x="392462" y="2765311"/>
                  </a:cubicBezTo>
                  <a:cubicBezTo>
                    <a:pt x="400067" y="2767592"/>
                    <a:pt x="406912" y="2777477"/>
                    <a:pt x="409193" y="2774816"/>
                  </a:cubicBezTo>
                  <a:cubicBezTo>
                    <a:pt x="411475" y="2772154"/>
                    <a:pt x="407672" y="2765311"/>
                    <a:pt x="410714" y="2763410"/>
                  </a:cubicBezTo>
                  <a:cubicBezTo>
                    <a:pt x="410714" y="2763410"/>
                    <a:pt x="431343" y="2768733"/>
                    <a:pt x="428301" y="2772915"/>
                  </a:cubicBezTo>
                  <a:cubicBezTo>
                    <a:pt x="428301" y="2772915"/>
                    <a:pt x="415372" y="2769113"/>
                    <a:pt x="416133" y="2774436"/>
                  </a:cubicBezTo>
                  <a:cubicBezTo>
                    <a:pt x="416763" y="2780033"/>
                    <a:pt x="421181" y="2784451"/>
                    <a:pt x="426780" y="2785081"/>
                  </a:cubicBezTo>
                  <a:cubicBezTo>
                    <a:pt x="431521" y="2786004"/>
                    <a:pt x="436122" y="2787537"/>
                    <a:pt x="440469" y="2789643"/>
                  </a:cubicBezTo>
                  <a:cubicBezTo>
                    <a:pt x="442845" y="2790404"/>
                    <a:pt x="448169" y="2785841"/>
                    <a:pt x="452732" y="2785081"/>
                  </a:cubicBezTo>
                  <a:cubicBezTo>
                    <a:pt x="457660" y="2783884"/>
                    <a:pt x="462862" y="2784705"/>
                    <a:pt x="467182" y="2787362"/>
                  </a:cubicBezTo>
                  <a:cubicBezTo>
                    <a:pt x="470224" y="2790404"/>
                    <a:pt x="476688" y="2791259"/>
                    <a:pt x="479445" y="2787362"/>
                  </a:cubicBezTo>
                  <a:cubicBezTo>
                    <a:pt x="483464" y="2783696"/>
                    <a:pt x="489513" y="2783378"/>
                    <a:pt x="493894" y="2786602"/>
                  </a:cubicBezTo>
                  <a:cubicBezTo>
                    <a:pt x="496936" y="2789643"/>
                    <a:pt x="505397" y="2788883"/>
                    <a:pt x="505397" y="2788883"/>
                  </a:cubicBezTo>
                  <a:cubicBezTo>
                    <a:pt x="505397" y="2788883"/>
                    <a:pt x="510720" y="2779378"/>
                    <a:pt x="513762" y="2782800"/>
                  </a:cubicBezTo>
                  <a:cubicBezTo>
                    <a:pt x="516804" y="2786221"/>
                    <a:pt x="526691" y="2781279"/>
                    <a:pt x="529828" y="2785081"/>
                  </a:cubicBezTo>
                  <a:cubicBezTo>
                    <a:pt x="534535" y="2788931"/>
                    <a:pt x="539633" y="2792276"/>
                    <a:pt x="545038" y="2795061"/>
                  </a:cubicBezTo>
                  <a:cubicBezTo>
                    <a:pt x="548080" y="2797342"/>
                    <a:pt x="554544" y="2804566"/>
                    <a:pt x="557967" y="2802665"/>
                  </a:cubicBezTo>
                  <a:cubicBezTo>
                    <a:pt x="561389" y="2800764"/>
                    <a:pt x="561104" y="2785841"/>
                    <a:pt x="564146" y="2787362"/>
                  </a:cubicBezTo>
                  <a:cubicBezTo>
                    <a:pt x="569053" y="2788916"/>
                    <a:pt x="573876" y="2790724"/>
                    <a:pt x="578595" y="2792780"/>
                  </a:cubicBezTo>
                  <a:cubicBezTo>
                    <a:pt x="582398" y="2795061"/>
                    <a:pt x="588102" y="2802285"/>
                    <a:pt x="591619" y="2798103"/>
                  </a:cubicBezTo>
                  <a:cubicBezTo>
                    <a:pt x="595136" y="2793920"/>
                    <a:pt x="590098" y="2784321"/>
                    <a:pt x="593900" y="2783560"/>
                  </a:cubicBezTo>
                  <a:cubicBezTo>
                    <a:pt x="597703" y="2782800"/>
                    <a:pt x="604547" y="2784321"/>
                    <a:pt x="609110" y="2783560"/>
                  </a:cubicBezTo>
                  <a:cubicBezTo>
                    <a:pt x="613674" y="2782798"/>
                    <a:pt x="618331" y="2782798"/>
                    <a:pt x="622895" y="2783560"/>
                  </a:cubicBezTo>
                  <a:cubicBezTo>
                    <a:pt x="628218" y="2784321"/>
                    <a:pt x="622895" y="2777477"/>
                    <a:pt x="627458" y="2774055"/>
                  </a:cubicBezTo>
                  <a:cubicBezTo>
                    <a:pt x="632021" y="2770634"/>
                    <a:pt x="649607" y="2772534"/>
                    <a:pt x="651128" y="2767972"/>
                  </a:cubicBezTo>
                  <a:cubicBezTo>
                    <a:pt x="652649" y="2763410"/>
                    <a:pt x="648847" y="2755711"/>
                    <a:pt x="651889" y="2751909"/>
                  </a:cubicBezTo>
                  <a:cubicBezTo>
                    <a:pt x="654931" y="2748107"/>
                    <a:pt x="657973" y="2742404"/>
                    <a:pt x="661395" y="2741264"/>
                  </a:cubicBezTo>
                  <a:cubicBezTo>
                    <a:pt x="664817" y="2740123"/>
                    <a:pt x="690389" y="2735180"/>
                    <a:pt x="691910" y="2728242"/>
                  </a:cubicBezTo>
                  <a:cubicBezTo>
                    <a:pt x="693431" y="2721303"/>
                    <a:pt x="690389" y="2715315"/>
                    <a:pt x="693431" y="2714555"/>
                  </a:cubicBezTo>
                  <a:cubicBezTo>
                    <a:pt x="697898" y="2712807"/>
                    <a:pt x="702248" y="2710775"/>
                    <a:pt x="706455" y="2708471"/>
                  </a:cubicBezTo>
                  <a:cubicBezTo>
                    <a:pt x="706455" y="2708472"/>
                    <a:pt x="704934" y="2702294"/>
                    <a:pt x="713299" y="2702294"/>
                  </a:cubicBezTo>
                  <a:lnTo>
                    <a:pt x="721665" y="2702294"/>
                  </a:lnTo>
                  <a:cubicBezTo>
                    <a:pt x="721665" y="2702294"/>
                    <a:pt x="741533" y="2704670"/>
                    <a:pt x="743814" y="2710753"/>
                  </a:cubicBezTo>
                  <a:cubicBezTo>
                    <a:pt x="746096" y="2716836"/>
                    <a:pt x="749138" y="2716836"/>
                    <a:pt x="751420" y="2716076"/>
                  </a:cubicBezTo>
                  <a:cubicBezTo>
                    <a:pt x="753701" y="2715315"/>
                    <a:pt x="749138" y="2702294"/>
                    <a:pt x="753701" y="2702294"/>
                  </a:cubicBezTo>
                  <a:cubicBezTo>
                    <a:pt x="758264" y="2702294"/>
                    <a:pt x="764443" y="2709232"/>
                    <a:pt x="764443" y="2709232"/>
                  </a:cubicBezTo>
                  <a:cubicBezTo>
                    <a:pt x="764443" y="2709232"/>
                    <a:pt x="770527" y="2706191"/>
                    <a:pt x="767485" y="2703149"/>
                  </a:cubicBezTo>
                  <a:cubicBezTo>
                    <a:pt x="764443" y="2700107"/>
                    <a:pt x="769767" y="2693169"/>
                    <a:pt x="772809" y="2693644"/>
                  </a:cubicBezTo>
                  <a:cubicBezTo>
                    <a:pt x="777494" y="2694136"/>
                    <a:pt x="782225" y="2693347"/>
                    <a:pt x="786498" y="2691363"/>
                  </a:cubicBezTo>
                  <a:cubicBezTo>
                    <a:pt x="788019" y="2689842"/>
                    <a:pt x="778893" y="2681858"/>
                    <a:pt x="780414" y="2675395"/>
                  </a:cubicBezTo>
                  <a:cubicBezTo>
                    <a:pt x="783168" y="2668708"/>
                    <a:pt x="787354" y="2662706"/>
                    <a:pt x="792677" y="2657811"/>
                  </a:cubicBezTo>
                  <a:cubicBezTo>
                    <a:pt x="796069" y="2653935"/>
                    <a:pt x="799242" y="2649873"/>
                    <a:pt x="802183" y="2645644"/>
                  </a:cubicBezTo>
                  <a:cubicBezTo>
                    <a:pt x="804465" y="2642508"/>
                    <a:pt x="813591" y="2640227"/>
                    <a:pt x="817393" y="2637185"/>
                  </a:cubicBezTo>
                  <a:cubicBezTo>
                    <a:pt x="821196" y="2634144"/>
                    <a:pt x="834219" y="2636425"/>
                    <a:pt x="835740" y="2631863"/>
                  </a:cubicBezTo>
                  <a:cubicBezTo>
                    <a:pt x="837261" y="2627300"/>
                    <a:pt x="845247" y="2628061"/>
                    <a:pt x="845247" y="2628061"/>
                  </a:cubicBezTo>
                  <a:cubicBezTo>
                    <a:pt x="846345" y="2631787"/>
                    <a:pt x="850256" y="2633917"/>
                    <a:pt x="853983" y="2632819"/>
                  </a:cubicBezTo>
                  <a:cubicBezTo>
                    <a:pt x="854698" y="2632609"/>
                    <a:pt x="855375" y="2632286"/>
                    <a:pt x="855989" y="2631863"/>
                  </a:cubicBezTo>
                  <a:cubicBezTo>
                    <a:pt x="863594" y="2627300"/>
                    <a:pt x="870438" y="2622358"/>
                    <a:pt x="872720" y="2626540"/>
                  </a:cubicBezTo>
                  <a:cubicBezTo>
                    <a:pt x="875330" y="2631906"/>
                    <a:pt x="880560" y="2635512"/>
                    <a:pt x="886504" y="2636045"/>
                  </a:cubicBezTo>
                  <a:cubicBezTo>
                    <a:pt x="891067" y="2635284"/>
                    <a:pt x="900193" y="2633763"/>
                    <a:pt x="901714" y="2629961"/>
                  </a:cubicBezTo>
                  <a:cubicBezTo>
                    <a:pt x="903235" y="2626160"/>
                    <a:pt x="903995" y="2620457"/>
                    <a:pt x="908654" y="2621597"/>
                  </a:cubicBezTo>
                  <a:cubicBezTo>
                    <a:pt x="916158" y="2623259"/>
                    <a:pt x="923791" y="2624276"/>
                    <a:pt x="931469" y="2624639"/>
                  </a:cubicBezTo>
                  <a:cubicBezTo>
                    <a:pt x="934511" y="2623879"/>
                    <a:pt x="940975" y="2615134"/>
                    <a:pt x="944492" y="2617035"/>
                  </a:cubicBezTo>
                  <a:cubicBezTo>
                    <a:pt x="948010" y="2618936"/>
                    <a:pt x="958942" y="2623118"/>
                    <a:pt x="962744" y="2620837"/>
                  </a:cubicBezTo>
                  <a:cubicBezTo>
                    <a:pt x="966547" y="2618556"/>
                    <a:pt x="968163" y="2615419"/>
                    <a:pt x="972726" y="2617035"/>
                  </a:cubicBezTo>
                  <a:cubicBezTo>
                    <a:pt x="977289" y="2618651"/>
                    <a:pt x="976528" y="2622358"/>
                    <a:pt x="982232" y="2619316"/>
                  </a:cubicBezTo>
                  <a:cubicBezTo>
                    <a:pt x="987936" y="2616274"/>
                    <a:pt x="995256" y="2608576"/>
                    <a:pt x="1000579" y="2609811"/>
                  </a:cubicBezTo>
                  <a:cubicBezTo>
                    <a:pt x="1005903" y="2611047"/>
                    <a:pt x="1019592" y="2612853"/>
                    <a:pt x="1023490" y="2614374"/>
                  </a:cubicBezTo>
                  <a:cubicBezTo>
                    <a:pt x="1027387" y="2615894"/>
                    <a:pt x="1030334" y="2622073"/>
                    <a:pt x="1032996" y="2622833"/>
                  </a:cubicBezTo>
                  <a:cubicBezTo>
                    <a:pt x="1035658" y="2623593"/>
                    <a:pt x="1041361" y="2616750"/>
                    <a:pt x="1044403" y="2618271"/>
                  </a:cubicBezTo>
                  <a:cubicBezTo>
                    <a:pt x="1047445" y="2619792"/>
                    <a:pt x="1048966" y="2627776"/>
                    <a:pt x="1055145" y="2623593"/>
                  </a:cubicBezTo>
                  <a:cubicBezTo>
                    <a:pt x="1061325" y="2619411"/>
                    <a:pt x="1067314" y="2612092"/>
                    <a:pt x="1073398" y="2612092"/>
                  </a:cubicBezTo>
                  <a:cubicBezTo>
                    <a:pt x="1079482" y="2612092"/>
                    <a:pt x="1082904" y="2612853"/>
                    <a:pt x="1084900" y="2620552"/>
                  </a:cubicBezTo>
                  <a:cubicBezTo>
                    <a:pt x="1086896" y="2628251"/>
                    <a:pt x="1092505" y="2631197"/>
                    <a:pt x="1087942" y="2634999"/>
                  </a:cubicBezTo>
                  <a:cubicBezTo>
                    <a:pt x="1085288" y="2637119"/>
                    <a:pt x="1083416" y="2640062"/>
                    <a:pt x="1082619" y="2643363"/>
                  </a:cubicBezTo>
                  <a:cubicBezTo>
                    <a:pt x="1085403" y="2645256"/>
                    <a:pt x="1088872" y="2645846"/>
                    <a:pt x="1092125" y="2644979"/>
                  </a:cubicBezTo>
                  <a:cubicBezTo>
                    <a:pt x="1096688" y="2643363"/>
                    <a:pt x="1099730" y="2635474"/>
                    <a:pt x="1101631" y="2639561"/>
                  </a:cubicBezTo>
                  <a:cubicBezTo>
                    <a:pt x="1103532" y="2643649"/>
                    <a:pt x="1106955" y="2644979"/>
                    <a:pt x="1107715" y="2640322"/>
                  </a:cubicBezTo>
                  <a:cubicBezTo>
                    <a:pt x="1108476" y="2635664"/>
                    <a:pt x="1109236" y="2628916"/>
                    <a:pt x="1113134" y="2628156"/>
                  </a:cubicBezTo>
                  <a:cubicBezTo>
                    <a:pt x="1117031" y="2627395"/>
                    <a:pt x="1130625" y="2626635"/>
                    <a:pt x="1132907" y="2630437"/>
                  </a:cubicBezTo>
                  <a:cubicBezTo>
                    <a:pt x="1135188" y="2634239"/>
                    <a:pt x="1142413" y="2637280"/>
                    <a:pt x="1143649" y="2632718"/>
                  </a:cubicBezTo>
                  <a:cubicBezTo>
                    <a:pt x="1144885" y="2628156"/>
                    <a:pt x="1146691" y="2621312"/>
                    <a:pt x="1150494" y="2622073"/>
                  </a:cubicBezTo>
                  <a:cubicBezTo>
                    <a:pt x="1154296" y="2622833"/>
                    <a:pt x="1161141" y="2620552"/>
                    <a:pt x="1166464" y="2622073"/>
                  </a:cubicBezTo>
                  <a:cubicBezTo>
                    <a:pt x="1171788" y="2623593"/>
                    <a:pt x="1177967" y="2626635"/>
                    <a:pt x="1181769" y="2624354"/>
                  </a:cubicBezTo>
                  <a:cubicBezTo>
                    <a:pt x="1187499" y="2620985"/>
                    <a:pt x="1194287" y="2619899"/>
                    <a:pt x="1200782" y="2621312"/>
                  </a:cubicBezTo>
                  <a:cubicBezTo>
                    <a:pt x="1206866" y="2623593"/>
                    <a:pt x="1211429" y="2625874"/>
                    <a:pt x="1211429" y="2630817"/>
                  </a:cubicBezTo>
                  <a:cubicBezTo>
                    <a:pt x="1211429" y="2635760"/>
                    <a:pt x="1211429" y="2640322"/>
                    <a:pt x="1215231" y="2640322"/>
                  </a:cubicBezTo>
                  <a:cubicBezTo>
                    <a:pt x="1219634" y="2641244"/>
                    <a:pt x="1224161" y="2639448"/>
                    <a:pt x="1226734" y="2635759"/>
                  </a:cubicBezTo>
                  <a:cubicBezTo>
                    <a:pt x="1231368" y="2630031"/>
                    <a:pt x="1237389" y="2625581"/>
                    <a:pt x="1244226" y="2622833"/>
                  </a:cubicBezTo>
                  <a:cubicBezTo>
                    <a:pt x="1248028" y="2622073"/>
                    <a:pt x="1247267" y="2629676"/>
                    <a:pt x="1251831" y="2630437"/>
                  </a:cubicBezTo>
                  <a:cubicBezTo>
                    <a:pt x="1256394" y="2631197"/>
                    <a:pt x="1257249" y="2623593"/>
                    <a:pt x="1261337" y="2623593"/>
                  </a:cubicBezTo>
                  <a:cubicBezTo>
                    <a:pt x="1265425" y="2623593"/>
                    <a:pt x="1268181" y="2620552"/>
                    <a:pt x="1273505" y="2616750"/>
                  </a:cubicBezTo>
                  <a:cubicBezTo>
                    <a:pt x="1278828" y="2612948"/>
                    <a:pt x="1283011" y="2616750"/>
                    <a:pt x="1283011" y="2610572"/>
                  </a:cubicBezTo>
                  <a:cubicBezTo>
                    <a:pt x="1282504" y="2604239"/>
                    <a:pt x="1283859" y="2597896"/>
                    <a:pt x="1286909" y="2592322"/>
                  </a:cubicBezTo>
                  <a:cubicBezTo>
                    <a:pt x="1289951" y="2589281"/>
                    <a:pt x="1296415" y="2580822"/>
                    <a:pt x="1300598" y="2580061"/>
                  </a:cubicBezTo>
                  <a:cubicBezTo>
                    <a:pt x="1304781" y="2579301"/>
                    <a:pt x="1310104" y="2580822"/>
                    <a:pt x="1308963" y="2577020"/>
                  </a:cubicBezTo>
                  <a:cubicBezTo>
                    <a:pt x="1309688" y="2568242"/>
                    <a:pt x="1311248" y="2559553"/>
                    <a:pt x="1313621" y="2551071"/>
                  </a:cubicBezTo>
                  <a:cubicBezTo>
                    <a:pt x="1314066" y="2545256"/>
                    <a:pt x="1315615" y="2539579"/>
                    <a:pt x="1318184" y="2534343"/>
                  </a:cubicBezTo>
                  <a:cubicBezTo>
                    <a:pt x="1320590" y="2527566"/>
                    <a:pt x="1323383" y="2520933"/>
                    <a:pt x="1326550" y="2514477"/>
                  </a:cubicBezTo>
                  <a:cubicBezTo>
                    <a:pt x="1334467" y="2505466"/>
                    <a:pt x="1343735" y="2497738"/>
                    <a:pt x="1354023" y="2491571"/>
                  </a:cubicBezTo>
                  <a:cubicBezTo>
                    <a:pt x="1360107" y="2490050"/>
                    <a:pt x="1376933" y="2482066"/>
                    <a:pt x="1381496" y="2483967"/>
                  </a:cubicBezTo>
                  <a:cubicBezTo>
                    <a:pt x="1390554" y="2483682"/>
                    <a:pt x="1399428" y="2481342"/>
                    <a:pt x="1407448" y="2477123"/>
                  </a:cubicBezTo>
                  <a:cubicBezTo>
                    <a:pt x="1415698" y="2474558"/>
                    <a:pt x="1423093" y="2469794"/>
                    <a:pt x="1428838" y="2463341"/>
                  </a:cubicBezTo>
                  <a:cubicBezTo>
                    <a:pt x="1434161" y="2456498"/>
                    <a:pt x="1447090" y="2456498"/>
                    <a:pt x="1452413" y="2453836"/>
                  </a:cubicBezTo>
                  <a:cubicBezTo>
                    <a:pt x="1457737" y="2451175"/>
                    <a:pt x="1475323" y="2436252"/>
                    <a:pt x="1482168" y="2436252"/>
                  </a:cubicBezTo>
                  <a:cubicBezTo>
                    <a:pt x="1489159" y="2436559"/>
                    <a:pt x="1495989" y="2434100"/>
                    <a:pt x="1501180" y="2429409"/>
                  </a:cubicBezTo>
                  <a:cubicBezTo>
                    <a:pt x="1514018" y="2417184"/>
                    <a:pt x="1527780" y="2405967"/>
                    <a:pt x="1542343" y="2395857"/>
                  </a:cubicBezTo>
                  <a:cubicBezTo>
                    <a:pt x="1547761" y="2393576"/>
                    <a:pt x="1556127" y="2398138"/>
                    <a:pt x="1559929" y="2395857"/>
                  </a:cubicBezTo>
                  <a:cubicBezTo>
                    <a:pt x="1563732" y="2393576"/>
                    <a:pt x="1574474" y="2388253"/>
                    <a:pt x="1578276" y="2389774"/>
                  </a:cubicBezTo>
                  <a:cubicBezTo>
                    <a:pt x="1582079" y="2391295"/>
                    <a:pt x="1593486" y="2394336"/>
                    <a:pt x="1598810" y="2396617"/>
                  </a:cubicBezTo>
                  <a:cubicBezTo>
                    <a:pt x="1604134" y="2398898"/>
                    <a:pt x="1623241" y="2398138"/>
                    <a:pt x="1627329" y="2399659"/>
                  </a:cubicBezTo>
                  <a:cubicBezTo>
                    <a:pt x="1637142" y="2401430"/>
                    <a:pt x="1647141" y="2401941"/>
                    <a:pt x="1657084" y="2401180"/>
                  </a:cubicBezTo>
                  <a:cubicBezTo>
                    <a:pt x="1666590" y="2400419"/>
                    <a:pt x="1696820" y="2395096"/>
                    <a:pt x="1704615" y="2394336"/>
                  </a:cubicBezTo>
                  <a:cubicBezTo>
                    <a:pt x="1712658" y="2394389"/>
                    <a:pt x="1720568" y="2392289"/>
                    <a:pt x="1727525" y="2388253"/>
                  </a:cubicBezTo>
                  <a:cubicBezTo>
                    <a:pt x="1736516" y="2381702"/>
                    <a:pt x="1746587" y="2376780"/>
                    <a:pt x="1757280" y="2373710"/>
                  </a:cubicBezTo>
                  <a:cubicBezTo>
                    <a:pt x="1766786" y="2372190"/>
                    <a:pt x="1784753" y="2369909"/>
                    <a:pt x="1791598" y="2367627"/>
                  </a:cubicBezTo>
                  <a:cubicBezTo>
                    <a:pt x="1802152" y="2363628"/>
                    <a:pt x="1812359" y="2358764"/>
                    <a:pt x="1822113" y="2353085"/>
                  </a:cubicBezTo>
                  <a:cubicBezTo>
                    <a:pt x="1831619" y="2347762"/>
                    <a:pt x="1870214" y="2332555"/>
                    <a:pt x="1878580" y="2324570"/>
                  </a:cubicBezTo>
                  <a:cubicBezTo>
                    <a:pt x="1885716" y="2318999"/>
                    <a:pt x="1894101" y="2315248"/>
                    <a:pt x="1903011" y="2313640"/>
                  </a:cubicBezTo>
                  <a:lnTo>
                    <a:pt x="1903011" y="137216"/>
                  </a:lnTo>
                  <a:cubicBezTo>
                    <a:pt x="1901148" y="137125"/>
                    <a:pt x="1899300" y="136838"/>
                    <a:pt x="1897498" y="136361"/>
                  </a:cubicBezTo>
                  <a:close/>
                  <a:moveTo>
                    <a:pt x="297304" y="885629"/>
                  </a:moveTo>
                  <a:cubicBezTo>
                    <a:pt x="300759" y="883078"/>
                    <a:pt x="303294" y="879476"/>
                    <a:pt x="304529" y="875364"/>
                  </a:cubicBezTo>
                  <a:cubicBezTo>
                    <a:pt x="305194" y="871087"/>
                    <a:pt x="301487" y="852932"/>
                    <a:pt x="296639" y="858350"/>
                  </a:cubicBezTo>
                  <a:cubicBezTo>
                    <a:pt x="291791" y="863768"/>
                    <a:pt x="291220" y="867855"/>
                    <a:pt x="287608" y="871087"/>
                  </a:cubicBezTo>
                  <a:cubicBezTo>
                    <a:pt x="283995" y="874318"/>
                    <a:pt x="275440" y="880592"/>
                    <a:pt x="279052" y="883253"/>
                  </a:cubicBezTo>
                  <a:cubicBezTo>
                    <a:pt x="282665" y="885914"/>
                    <a:pt x="294452" y="888671"/>
                    <a:pt x="297304" y="885629"/>
                  </a:cubicBezTo>
                  <a:close/>
                  <a:moveTo>
                    <a:pt x="93680" y="1513996"/>
                  </a:moveTo>
                  <a:cubicBezTo>
                    <a:pt x="89021" y="1513996"/>
                    <a:pt x="85599" y="1513330"/>
                    <a:pt x="83603" y="1508008"/>
                  </a:cubicBezTo>
                  <a:cubicBezTo>
                    <a:pt x="81607" y="1502685"/>
                    <a:pt x="82272" y="1497267"/>
                    <a:pt x="78279" y="1495841"/>
                  </a:cubicBezTo>
                  <a:cubicBezTo>
                    <a:pt x="74287" y="1494416"/>
                    <a:pt x="74857" y="1481109"/>
                    <a:pt x="70199" y="1481774"/>
                  </a:cubicBezTo>
                  <a:cubicBezTo>
                    <a:pt x="67822" y="1481774"/>
                    <a:pt x="69534" y="1487192"/>
                    <a:pt x="66206" y="1491849"/>
                  </a:cubicBezTo>
                  <a:cubicBezTo>
                    <a:pt x="63119" y="1495089"/>
                    <a:pt x="60811" y="1498990"/>
                    <a:pt x="59457" y="1503255"/>
                  </a:cubicBezTo>
                  <a:cubicBezTo>
                    <a:pt x="58791" y="1507342"/>
                    <a:pt x="62119" y="1505916"/>
                    <a:pt x="65446" y="1512000"/>
                  </a:cubicBezTo>
                  <a:cubicBezTo>
                    <a:pt x="68761" y="1516809"/>
                    <a:pt x="70849" y="1522356"/>
                    <a:pt x="71530" y="1528158"/>
                  </a:cubicBezTo>
                  <a:cubicBezTo>
                    <a:pt x="72195" y="1534811"/>
                    <a:pt x="76948" y="1536142"/>
                    <a:pt x="76948" y="1544221"/>
                  </a:cubicBezTo>
                  <a:cubicBezTo>
                    <a:pt x="76948" y="1552300"/>
                    <a:pt x="70864" y="1554962"/>
                    <a:pt x="77614" y="1556958"/>
                  </a:cubicBezTo>
                  <a:cubicBezTo>
                    <a:pt x="84363" y="1558954"/>
                    <a:pt x="90352" y="1561710"/>
                    <a:pt x="90352" y="1565702"/>
                  </a:cubicBezTo>
                  <a:cubicBezTo>
                    <a:pt x="90247" y="1569080"/>
                    <a:pt x="91723" y="1572314"/>
                    <a:pt x="94345" y="1574447"/>
                  </a:cubicBezTo>
                  <a:cubicBezTo>
                    <a:pt x="96341" y="1575777"/>
                    <a:pt x="98433" y="1567698"/>
                    <a:pt x="97767" y="1564942"/>
                  </a:cubicBezTo>
                  <a:cubicBezTo>
                    <a:pt x="96043" y="1559954"/>
                    <a:pt x="96043" y="1554532"/>
                    <a:pt x="97767" y="1549544"/>
                  </a:cubicBezTo>
                  <a:cubicBezTo>
                    <a:pt x="100429" y="1544791"/>
                    <a:pt x="99098" y="1538803"/>
                    <a:pt x="101760" y="1534051"/>
                  </a:cubicBezTo>
                  <a:cubicBezTo>
                    <a:pt x="104422" y="1529298"/>
                    <a:pt x="96341" y="1525972"/>
                    <a:pt x="97102" y="1522645"/>
                  </a:cubicBezTo>
                  <a:cubicBezTo>
                    <a:pt x="97862" y="1519318"/>
                    <a:pt x="98433" y="1513996"/>
                    <a:pt x="93680" y="1513996"/>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E43A373E-1215-8E4B-ABA3-2B854245ED37}"/>
                </a:ext>
              </a:extLst>
            </p:cNvPr>
            <p:cNvSpPr/>
            <p:nvPr/>
          </p:nvSpPr>
          <p:spPr>
            <a:xfrm>
              <a:off x="7133581" y="4799086"/>
              <a:ext cx="991733" cy="699421"/>
            </a:xfrm>
            <a:custGeom>
              <a:avLst/>
              <a:gdLst>
                <a:gd name="connsiteX0" fmla="*/ 531211 w 1064704"/>
                <a:gd name="connsiteY0" fmla="*/ 635780 h 750884"/>
                <a:gd name="connsiteX1" fmla="*/ 520089 w 1064704"/>
                <a:gd name="connsiteY1" fmla="*/ 634450 h 750884"/>
                <a:gd name="connsiteX2" fmla="*/ 511914 w 1064704"/>
                <a:gd name="connsiteY2" fmla="*/ 637681 h 750884"/>
                <a:gd name="connsiteX3" fmla="*/ 511248 w 1064704"/>
                <a:gd name="connsiteY3" fmla="*/ 648897 h 750884"/>
                <a:gd name="connsiteX4" fmla="*/ 519423 w 1064704"/>
                <a:gd name="connsiteY4" fmla="*/ 647566 h 750884"/>
                <a:gd name="connsiteX5" fmla="*/ 527979 w 1064704"/>
                <a:gd name="connsiteY5" fmla="*/ 641958 h 750884"/>
                <a:gd name="connsiteX6" fmla="*/ 531211 w 1064704"/>
                <a:gd name="connsiteY6" fmla="*/ 635780 h 750884"/>
                <a:gd name="connsiteX7" fmla="*/ 508586 w 1064704"/>
                <a:gd name="connsiteY7" fmla="*/ 653744 h 750884"/>
                <a:gd name="connsiteX8" fmla="*/ 499080 w 1064704"/>
                <a:gd name="connsiteY8" fmla="*/ 654410 h 750884"/>
                <a:gd name="connsiteX9" fmla="*/ 493471 w 1064704"/>
                <a:gd name="connsiteY9" fmla="*/ 661349 h 750884"/>
                <a:gd name="connsiteX10" fmla="*/ 491475 w 1064704"/>
                <a:gd name="connsiteY10" fmla="*/ 669523 h 750884"/>
                <a:gd name="connsiteX11" fmla="*/ 506305 w 1064704"/>
                <a:gd name="connsiteY11" fmla="*/ 666196 h 750884"/>
                <a:gd name="connsiteX12" fmla="*/ 515811 w 1064704"/>
                <a:gd name="connsiteY12" fmla="*/ 665626 h 750884"/>
                <a:gd name="connsiteX13" fmla="*/ 514861 w 1064704"/>
                <a:gd name="connsiteY13" fmla="*/ 659067 h 750884"/>
                <a:gd name="connsiteX14" fmla="*/ 508586 w 1064704"/>
                <a:gd name="connsiteY14" fmla="*/ 653744 h 750884"/>
                <a:gd name="connsiteX15" fmla="*/ 668767 w 1064704"/>
                <a:gd name="connsiteY15" fmla="*/ 697657 h 750884"/>
                <a:gd name="connsiteX16" fmla="*/ 662968 w 1064704"/>
                <a:gd name="connsiteY16" fmla="*/ 700699 h 750884"/>
                <a:gd name="connsiteX17" fmla="*/ 658025 w 1064704"/>
                <a:gd name="connsiteY17" fmla="*/ 698988 h 750884"/>
                <a:gd name="connsiteX18" fmla="*/ 652702 w 1064704"/>
                <a:gd name="connsiteY18" fmla="*/ 700509 h 750884"/>
                <a:gd name="connsiteX19" fmla="*/ 652131 w 1064704"/>
                <a:gd name="connsiteY19" fmla="*/ 700509 h 750884"/>
                <a:gd name="connsiteX20" fmla="*/ 652702 w 1064704"/>
                <a:gd name="connsiteY20" fmla="*/ 705736 h 750884"/>
                <a:gd name="connsiteX21" fmla="*/ 657265 w 1064704"/>
                <a:gd name="connsiteY21" fmla="*/ 706877 h 750884"/>
                <a:gd name="connsiteX22" fmla="*/ 662208 w 1064704"/>
                <a:gd name="connsiteY22" fmla="*/ 708397 h 750884"/>
                <a:gd name="connsiteX23" fmla="*/ 664870 w 1064704"/>
                <a:gd name="connsiteY23" fmla="*/ 704596 h 750884"/>
                <a:gd name="connsiteX24" fmla="*/ 673521 w 1064704"/>
                <a:gd name="connsiteY24" fmla="*/ 704596 h 750884"/>
                <a:gd name="connsiteX25" fmla="*/ 677323 w 1064704"/>
                <a:gd name="connsiteY25" fmla="*/ 700318 h 750884"/>
                <a:gd name="connsiteX26" fmla="*/ 668767 w 1064704"/>
                <a:gd name="connsiteY26" fmla="*/ 697657 h 750884"/>
                <a:gd name="connsiteX27" fmla="*/ 861555 w 1064704"/>
                <a:gd name="connsiteY27" fmla="*/ 407759 h 750884"/>
                <a:gd name="connsiteX28" fmla="*/ 851288 w 1064704"/>
                <a:gd name="connsiteY28" fmla="*/ 406048 h 750884"/>
                <a:gd name="connsiteX29" fmla="*/ 846535 w 1064704"/>
                <a:gd name="connsiteY29" fmla="*/ 404432 h 750884"/>
                <a:gd name="connsiteX30" fmla="*/ 852429 w 1064704"/>
                <a:gd name="connsiteY30" fmla="*/ 396163 h 750884"/>
                <a:gd name="connsiteX31" fmla="*/ 858132 w 1064704"/>
                <a:gd name="connsiteY31" fmla="*/ 385137 h 750884"/>
                <a:gd name="connsiteX32" fmla="*/ 855851 w 1064704"/>
                <a:gd name="connsiteY32" fmla="*/ 375157 h 750884"/>
                <a:gd name="connsiteX33" fmla="*/ 849006 w 1064704"/>
                <a:gd name="connsiteY33" fmla="*/ 369454 h 750884"/>
                <a:gd name="connsiteX34" fmla="*/ 849006 w 1064704"/>
                <a:gd name="connsiteY34" fmla="*/ 357288 h 750884"/>
                <a:gd name="connsiteX35" fmla="*/ 842923 w 1064704"/>
                <a:gd name="connsiteY35" fmla="*/ 352250 h 750884"/>
                <a:gd name="connsiteX36" fmla="*/ 838645 w 1064704"/>
                <a:gd name="connsiteY36" fmla="*/ 345407 h 750884"/>
                <a:gd name="connsiteX37" fmla="*/ 843303 w 1064704"/>
                <a:gd name="connsiteY37" fmla="*/ 337042 h 750884"/>
                <a:gd name="connsiteX38" fmla="*/ 838264 w 1064704"/>
                <a:gd name="connsiteY38" fmla="*/ 330199 h 750884"/>
                <a:gd name="connsiteX39" fmla="*/ 836743 w 1064704"/>
                <a:gd name="connsiteY39" fmla="*/ 318698 h 750884"/>
                <a:gd name="connsiteX40" fmla="*/ 836743 w 1064704"/>
                <a:gd name="connsiteY40" fmla="*/ 311094 h 750884"/>
                <a:gd name="connsiteX41" fmla="*/ 831800 w 1064704"/>
                <a:gd name="connsiteY41" fmla="*/ 303110 h 750884"/>
                <a:gd name="connsiteX42" fmla="*/ 829519 w 1064704"/>
                <a:gd name="connsiteY42" fmla="*/ 296172 h 750884"/>
                <a:gd name="connsiteX43" fmla="*/ 822294 w 1064704"/>
                <a:gd name="connsiteY43" fmla="*/ 292370 h 750884"/>
                <a:gd name="connsiteX44" fmla="*/ 817731 w 1064704"/>
                <a:gd name="connsiteY44" fmla="*/ 288188 h 750884"/>
                <a:gd name="connsiteX45" fmla="*/ 805468 w 1064704"/>
                <a:gd name="connsiteY45" fmla="*/ 284386 h 750884"/>
                <a:gd name="connsiteX46" fmla="*/ 795961 w 1064704"/>
                <a:gd name="connsiteY46" fmla="*/ 280964 h 750884"/>
                <a:gd name="connsiteX47" fmla="*/ 788356 w 1064704"/>
                <a:gd name="connsiteY47" fmla="*/ 285526 h 750884"/>
                <a:gd name="connsiteX48" fmla="*/ 778850 w 1064704"/>
                <a:gd name="connsiteY48" fmla="*/ 287427 h 750884"/>
                <a:gd name="connsiteX49" fmla="*/ 773907 w 1064704"/>
                <a:gd name="connsiteY49" fmla="*/ 281344 h 750884"/>
                <a:gd name="connsiteX50" fmla="*/ 762119 w 1064704"/>
                <a:gd name="connsiteY50" fmla="*/ 283625 h 750884"/>
                <a:gd name="connsiteX51" fmla="*/ 756795 w 1064704"/>
                <a:gd name="connsiteY51" fmla="*/ 290469 h 750884"/>
                <a:gd name="connsiteX52" fmla="*/ 754894 w 1064704"/>
                <a:gd name="connsiteY52" fmla="*/ 299973 h 750884"/>
                <a:gd name="connsiteX53" fmla="*/ 749856 w 1064704"/>
                <a:gd name="connsiteY53" fmla="*/ 296457 h 750884"/>
                <a:gd name="connsiteX54" fmla="*/ 743392 w 1064704"/>
                <a:gd name="connsiteY54" fmla="*/ 297312 h 750884"/>
                <a:gd name="connsiteX55" fmla="*/ 734646 w 1064704"/>
                <a:gd name="connsiteY55" fmla="*/ 299593 h 750884"/>
                <a:gd name="connsiteX56" fmla="*/ 730083 w 1064704"/>
                <a:gd name="connsiteY56" fmla="*/ 296076 h 750884"/>
                <a:gd name="connsiteX57" fmla="*/ 724284 w 1064704"/>
                <a:gd name="connsiteY57" fmla="*/ 299593 h 750884"/>
                <a:gd name="connsiteX58" fmla="*/ 723523 w 1064704"/>
                <a:gd name="connsiteY58" fmla="*/ 305676 h 750884"/>
                <a:gd name="connsiteX59" fmla="*/ 724284 w 1064704"/>
                <a:gd name="connsiteY59" fmla="*/ 315181 h 750884"/>
                <a:gd name="connsiteX60" fmla="*/ 732744 w 1064704"/>
                <a:gd name="connsiteY60" fmla="*/ 319363 h 750884"/>
                <a:gd name="connsiteX61" fmla="*/ 728562 w 1064704"/>
                <a:gd name="connsiteY61" fmla="*/ 323165 h 750884"/>
                <a:gd name="connsiteX62" fmla="*/ 720482 w 1064704"/>
                <a:gd name="connsiteY62" fmla="*/ 317462 h 750884"/>
                <a:gd name="connsiteX63" fmla="*/ 718961 w 1064704"/>
                <a:gd name="connsiteY63" fmla="*/ 307958 h 750884"/>
                <a:gd name="connsiteX64" fmla="*/ 717059 w 1064704"/>
                <a:gd name="connsiteY64" fmla="*/ 301494 h 750884"/>
                <a:gd name="connsiteX65" fmla="*/ 708694 w 1064704"/>
                <a:gd name="connsiteY65" fmla="*/ 306057 h 750884"/>
                <a:gd name="connsiteX66" fmla="*/ 699187 w 1064704"/>
                <a:gd name="connsiteY66" fmla="*/ 303775 h 750884"/>
                <a:gd name="connsiteX67" fmla="*/ 693008 w 1064704"/>
                <a:gd name="connsiteY67" fmla="*/ 298833 h 750884"/>
                <a:gd name="connsiteX68" fmla="*/ 684643 w 1064704"/>
                <a:gd name="connsiteY68" fmla="*/ 295696 h 750884"/>
                <a:gd name="connsiteX69" fmla="*/ 676277 w 1064704"/>
                <a:gd name="connsiteY69" fmla="*/ 292655 h 750884"/>
                <a:gd name="connsiteX70" fmla="*/ 665155 w 1064704"/>
                <a:gd name="connsiteY70" fmla="*/ 287712 h 750884"/>
                <a:gd name="connsiteX71" fmla="*/ 650705 w 1064704"/>
                <a:gd name="connsiteY71" fmla="*/ 286192 h 750884"/>
                <a:gd name="connsiteX72" fmla="*/ 643481 w 1064704"/>
                <a:gd name="connsiteY72" fmla="*/ 288853 h 750884"/>
                <a:gd name="connsiteX73" fmla="*/ 636161 w 1064704"/>
                <a:gd name="connsiteY73" fmla="*/ 297692 h 750884"/>
                <a:gd name="connsiteX74" fmla="*/ 623232 w 1064704"/>
                <a:gd name="connsiteY74" fmla="*/ 295316 h 750884"/>
                <a:gd name="connsiteX75" fmla="*/ 614486 w 1064704"/>
                <a:gd name="connsiteY75" fmla="*/ 296076 h 750884"/>
                <a:gd name="connsiteX76" fmla="*/ 604980 w 1064704"/>
                <a:gd name="connsiteY76" fmla="*/ 292275 h 750884"/>
                <a:gd name="connsiteX77" fmla="*/ 595474 w 1064704"/>
                <a:gd name="connsiteY77" fmla="*/ 289233 h 750884"/>
                <a:gd name="connsiteX78" fmla="*/ 585968 w 1064704"/>
                <a:gd name="connsiteY78" fmla="*/ 283530 h 750884"/>
                <a:gd name="connsiteX79" fmla="*/ 570662 w 1064704"/>
                <a:gd name="connsiteY79" fmla="*/ 286192 h 750884"/>
                <a:gd name="connsiteX80" fmla="*/ 561156 w 1064704"/>
                <a:gd name="connsiteY80" fmla="*/ 281629 h 750884"/>
                <a:gd name="connsiteX81" fmla="*/ 547752 w 1064704"/>
                <a:gd name="connsiteY81" fmla="*/ 269463 h 750884"/>
                <a:gd name="connsiteX82" fmla="*/ 539007 w 1064704"/>
                <a:gd name="connsiteY82" fmla="*/ 262905 h 750884"/>
                <a:gd name="connsiteX83" fmla="*/ 527599 w 1064704"/>
                <a:gd name="connsiteY83" fmla="*/ 268322 h 750884"/>
                <a:gd name="connsiteX84" fmla="*/ 516476 w 1064704"/>
                <a:gd name="connsiteY84" fmla="*/ 270223 h 750884"/>
                <a:gd name="connsiteX85" fmla="*/ 504308 w 1064704"/>
                <a:gd name="connsiteY85" fmla="*/ 266706 h 750884"/>
                <a:gd name="connsiteX86" fmla="*/ 486722 w 1064704"/>
                <a:gd name="connsiteY86" fmla="*/ 265566 h 750884"/>
                <a:gd name="connsiteX87" fmla="*/ 476265 w 1064704"/>
                <a:gd name="connsiteY87" fmla="*/ 268702 h 750884"/>
                <a:gd name="connsiteX88" fmla="*/ 472272 w 1064704"/>
                <a:gd name="connsiteY88" fmla="*/ 275356 h 750884"/>
                <a:gd name="connsiteX89" fmla="*/ 472272 w 1064704"/>
                <a:gd name="connsiteY89" fmla="*/ 282770 h 750884"/>
                <a:gd name="connsiteX90" fmla="*/ 468280 w 1064704"/>
                <a:gd name="connsiteY90" fmla="*/ 288853 h 750884"/>
                <a:gd name="connsiteX91" fmla="*/ 471892 w 1064704"/>
                <a:gd name="connsiteY91" fmla="*/ 293415 h 750884"/>
                <a:gd name="connsiteX92" fmla="*/ 474934 w 1064704"/>
                <a:gd name="connsiteY92" fmla="*/ 300354 h 750884"/>
                <a:gd name="connsiteX93" fmla="*/ 469991 w 1064704"/>
                <a:gd name="connsiteY93" fmla="*/ 303775 h 750884"/>
                <a:gd name="connsiteX94" fmla="*/ 465238 w 1064704"/>
                <a:gd name="connsiteY94" fmla="*/ 298833 h 750884"/>
                <a:gd name="connsiteX95" fmla="*/ 459629 w 1064704"/>
                <a:gd name="connsiteY95" fmla="*/ 301684 h 750884"/>
                <a:gd name="connsiteX96" fmla="*/ 455066 w 1064704"/>
                <a:gd name="connsiteY96" fmla="*/ 307387 h 750884"/>
                <a:gd name="connsiteX97" fmla="*/ 450313 w 1064704"/>
                <a:gd name="connsiteY97" fmla="*/ 310619 h 750884"/>
                <a:gd name="connsiteX98" fmla="*/ 439475 w 1064704"/>
                <a:gd name="connsiteY98" fmla="*/ 303015 h 750884"/>
                <a:gd name="connsiteX99" fmla="*/ 429969 w 1064704"/>
                <a:gd name="connsiteY99" fmla="*/ 299308 h 750884"/>
                <a:gd name="connsiteX100" fmla="*/ 421414 w 1064704"/>
                <a:gd name="connsiteY100" fmla="*/ 288853 h 750884"/>
                <a:gd name="connsiteX101" fmla="*/ 413428 w 1064704"/>
                <a:gd name="connsiteY101" fmla="*/ 281534 h 750884"/>
                <a:gd name="connsiteX102" fmla="*/ 406679 w 1064704"/>
                <a:gd name="connsiteY102" fmla="*/ 272029 h 750884"/>
                <a:gd name="connsiteX103" fmla="*/ 401736 w 1064704"/>
                <a:gd name="connsiteY103" fmla="*/ 254350 h 750884"/>
                <a:gd name="connsiteX104" fmla="*/ 390708 w 1064704"/>
                <a:gd name="connsiteY104" fmla="*/ 252449 h 750884"/>
                <a:gd name="connsiteX105" fmla="*/ 377305 w 1064704"/>
                <a:gd name="connsiteY105" fmla="*/ 242944 h 750884"/>
                <a:gd name="connsiteX106" fmla="*/ 370555 w 1064704"/>
                <a:gd name="connsiteY106" fmla="*/ 230683 h 750884"/>
                <a:gd name="connsiteX107" fmla="*/ 359528 w 1064704"/>
                <a:gd name="connsiteY107" fmla="*/ 227071 h 750884"/>
                <a:gd name="connsiteX108" fmla="*/ 354584 w 1064704"/>
                <a:gd name="connsiteY108" fmla="*/ 219658 h 750884"/>
                <a:gd name="connsiteX109" fmla="*/ 340515 w 1064704"/>
                <a:gd name="connsiteY109" fmla="*/ 212909 h 750884"/>
                <a:gd name="connsiteX110" fmla="*/ 330058 w 1064704"/>
                <a:gd name="connsiteY110" fmla="*/ 205020 h 750884"/>
                <a:gd name="connsiteX111" fmla="*/ 311711 w 1064704"/>
                <a:gd name="connsiteY111" fmla="*/ 198842 h 750884"/>
                <a:gd name="connsiteX112" fmla="*/ 311141 w 1064704"/>
                <a:gd name="connsiteY112" fmla="*/ 187246 h 750884"/>
                <a:gd name="connsiteX113" fmla="*/ 304962 w 1064704"/>
                <a:gd name="connsiteY113" fmla="*/ 178596 h 750884"/>
                <a:gd name="connsiteX114" fmla="*/ 290227 w 1064704"/>
                <a:gd name="connsiteY114" fmla="*/ 171943 h 750884"/>
                <a:gd name="connsiteX115" fmla="*/ 280721 w 1064704"/>
                <a:gd name="connsiteY115" fmla="*/ 161488 h 750884"/>
                <a:gd name="connsiteX116" fmla="*/ 277679 w 1064704"/>
                <a:gd name="connsiteY116" fmla="*/ 144949 h 750884"/>
                <a:gd name="connsiteX117" fmla="*/ 280721 w 1064704"/>
                <a:gd name="connsiteY117" fmla="*/ 128981 h 750884"/>
                <a:gd name="connsiteX118" fmla="*/ 282622 w 1064704"/>
                <a:gd name="connsiteY118" fmla="*/ 114914 h 750884"/>
                <a:gd name="connsiteX119" fmla="*/ 273116 w 1064704"/>
                <a:gd name="connsiteY119" fmla="*/ 111302 h 750884"/>
                <a:gd name="connsiteX120" fmla="*/ 263609 w 1064704"/>
                <a:gd name="connsiteY120" fmla="*/ 103318 h 750884"/>
                <a:gd name="connsiteX121" fmla="*/ 249540 w 1064704"/>
                <a:gd name="connsiteY121" fmla="*/ 99041 h 750884"/>
                <a:gd name="connsiteX122" fmla="*/ 237277 w 1064704"/>
                <a:gd name="connsiteY122" fmla="*/ 94763 h 750884"/>
                <a:gd name="connsiteX123" fmla="*/ 227771 w 1064704"/>
                <a:gd name="connsiteY123" fmla="*/ 94763 h 750884"/>
                <a:gd name="connsiteX124" fmla="*/ 219120 w 1064704"/>
                <a:gd name="connsiteY124" fmla="*/ 82502 h 750884"/>
                <a:gd name="connsiteX125" fmla="*/ 208093 w 1064704"/>
                <a:gd name="connsiteY125" fmla="*/ 86779 h 750884"/>
                <a:gd name="connsiteX126" fmla="*/ 205051 w 1064704"/>
                <a:gd name="connsiteY126" fmla="*/ 100847 h 750884"/>
                <a:gd name="connsiteX127" fmla="*/ 197731 w 1064704"/>
                <a:gd name="connsiteY127" fmla="*/ 102653 h 750884"/>
                <a:gd name="connsiteX128" fmla="*/ 195830 w 1064704"/>
                <a:gd name="connsiteY128" fmla="*/ 110637 h 750884"/>
                <a:gd name="connsiteX129" fmla="*/ 186323 w 1064704"/>
                <a:gd name="connsiteY129" fmla="*/ 110066 h 750884"/>
                <a:gd name="connsiteX130" fmla="*/ 180144 w 1064704"/>
                <a:gd name="connsiteY130" fmla="*/ 99611 h 750884"/>
                <a:gd name="connsiteX131" fmla="*/ 174631 w 1064704"/>
                <a:gd name="connsiteY131" fmla="*/ 82502 h 750884"/>
                <a:gd name="connsiteX132" fmla="*/ 164269 w 1064704"/>
                <a:gd name="connsiteY132" fmla="*/ 75088 h 750884"/>
                <a:gd name="connsiteX133" fmla="*/ 166075 w 1064704"/>
                <a:gd name="connsiteY133" fmla="*/ 59786 h 750884"/>
                <a:gd name="connsiteX134" fmla="*/ 169117 w 1064704"/>
                <a:gd name="connsiteY134" fmla="*/ 48190 h 750884"/>
                <a:gd name="connsiteX135" fmla="*/ 159611 w 1064704"/>
                <a:gd name="connsiteY135" fmla="*/ 47524 h 750884"/>
                <a:gd name="connsiteX136" fmla="*/ 151625 w 1064704"/>
                <a:gd name="connsiteY136" fmla="*/ 36499 h 750884"/>
                <a:gd name="connsiteX137" fmla="*/ 148583 w 1064704"/>
                <a:gd name="connsiteY137" fmla="*/ 24903 h 750884"/>
                <a:gd name="connsiteX138" fmla="*/ 140598 w 1064704"/>
                <a:gd name="connsiteY138" fmla="*/ 21861 h 750884"/>
                <a:gd name="connsiteX139" fmla="*/ 132042 w 1064704"/>
                <a:gd name="connsiteY139" fmla="*/ 23097 h 750884"/>
                <a:gd name="connsiteX140" fmla="*/ 125293 w 1064704"/>
                <a:gd name="connsiteY140" fmla="*/ 15683 h 750884"/>
                <a:gd name="connsiteX141" fmla="*/ 112364 w 1064704"/>
                <a:gd name="connsiteY141" fmla="*/ 18725 h 750884"/>
                <a:gd name="connsiteX142" fmla="*/ 100767 w 1064704"/>
                <a:gd name="connsiteY142" fmla="*/ 15113 h 750884"/>
                <a:gd name="connsiteX143" fmla="*/ 85462 w 1064704"/>
                <a:gd name="connsiteY143" fmla="*/ 13877 h 750884"/>
                <a:gd name="connsiteX144" fmla="*/ 73769 w 1064704"/>
                <a:gd name="connsiteY144" fmla="*/ 21861 h 750884"/>
                <a:gd name="connsiteX145" fmla="*/ 68255 w 1064704"/>
                <a:gd name="connsiteY145" fmla="*/ 30416 h 750884"/>
                <a:gd name="connsiteX146" fmla="*/ 61601 w 1064704"/>
                <a:gd name="connsiteY146" fmla="*/ 23667 h 750884"/>
                <a:gd name="connsiteX147" fmla="*/ 52950 w 1064704"/>
                <a:gd name="connsiteY147" fmla="*/ 18725 h 750884"/>
                <a:gd name="connsiteX148" fmla="*/ 40117 w 1064704"/>
                <a:gd name="connsiteY148" fmla="*/ 19960 h 750884"/>
                <a:gd name="connsiteX149" fmla="*/ 37645 w 1064704"/>
                <a:gd name="connsiteY149" fmla="*/ 12071 h 750884"/>
                <a:gd name="connsiteX150" fmla="*/ 30895 w 1064704"/>
                <a:gd name="connsiteY150" fmla="*/ 12071 h 750884"/>
                <a:gd name="connsiteX151" fmla="*/ 22340 w 1064704"/>
                <a:gd name="connsiteY151" fmla="*/ 10170 h 750884"/>
                <a:gd name="connsiteX152" fmla="*/ 12834 w 1064704"/>
                <a:gd name="connsiteY152" fmla="*/ 10836 h 750884"/>
                <a:gd name="connsiteX153" fmla="*/ 5514 w 1064704"/>
                <a:gd name="connsiteY153" fmla="*/ 4657 h 750884"/>
                <a:gd name="connsiteX154" fmla="*/ 0 w 1064704"/>
                <a:gd name="connsiteY154" fmla="*/ 0 h 750884"/>
                <a:gd name="connsiteX155" fmla="*/ 0 w 1064704"/>
                <a:gd name="connsiteY155" fmla="*/ 596906 h 750884"/>
                <a:gd name="connsiteX156" fmla="*/ 11503 w 1064704"/>
                <a:gd name="connsiteY156" fmla="*/ 602418 h 750884"/>
                <a:gd name="connsiteX157" fmla="*/ 22150 w 1064704"/>
                <a:gd name="connsiteY157" fmla="*/ 607741 h 750884"/>
                <a:gd name="connsiteX158" fmla="*/ 37835 w 1064704"/>
                <a:gd name="connsiteY158" fmla="*/ 619242 h 750884"/>
                <a:gd name="connsiteX159" fmla="*/ 46581 w 1064704"/>
                <a:gd name="connsiteY159" fmla="*/ 630267 h 750884"/>
                <a:gd name="connsiteX160" fmla="*/ 49623 w 1064704"/>
                <a:gd name="connsiteY160" fmla="*/ 637491 h 750884"/>
                <a:gd name="connsiteX161" fmla="*/ 45820 w 1064704"/>
                <a:gd name="connsiteY161" fmla="*/ 645095 h 750884"/>
                <a:gd name="connsiteX162" fmla="*/ 53425 w 1064704"/>
                <a:gd name="connsiteY162" fmla="*/ 647091 h 750884"/>
                <a:gd name="connsiteX163" fmla="*/ 59224 w 1064704"/>
                <a:gd name="connsiteY163" fmla="*/ 642434 h 750884"/>
                <a:gd name="connsiteX164" fmla="*/ 66829 w 1064704"/>
                <a:gd name="connsiteY164" fmla="*/ 650513 h 750884"/>
                <a:gd name="connsiteX165" fmla="*/ 74434 w 1064704"/>
                <a:gd name="connsiteY165" fmla="*/ 646331 h 750884"/>
                <a:gd name="connsiteX166" fmla="*/ 80518 w 1064704"/>
                <a:gd name="connsiteY166" fmla="*/ 642434 h 750884"/>
                <a:gd name="connsiteX167" fmla="*/ 75955 w 1064704"/>
                <a:gd name="connsiteY167" fmla="*/ 632929 h 750884"/>
                <a:gd name="connsiteX168" fmla="*/ 87838 w 1064704"/>
                <a:gd name="connsiteY168" fmla="*/ 626085 h 750884"/>
                <a:gd name="connsiteX169" fmla="*/ 108372 w 1064704"/>
                <a:gd name="connsiteY169" fmla="*/ 624945 h 750884"/>
                <a:gd name="connsiteX170" fmla="*/ 121015 w 1064704"/>
                <a:gd name="connsiteY170" fmla="*/ 631408 h 750884"/>
                <a:gd name="connsiteX171" fmla="*/ 133183 w 1064704"/>
                <a:gd name="connsiteY171" fmla="*/ 643194 h 750884"/>
                <a:gd name="connsiteX172" fmla="*/ 147347 w 1064704"/>
                <a:gd name="connsiteY172" fmla="*/ 648992 h 750884"/>
                <a:gd name="connsiteX173" fmla="*/ 154952 w 1064704"/>
                <a:gd name="connsiteY173" fmla="*/ 645095 h 750884"/>
                <a:gd name="connsiteX174" fmla="*/ 160656 w 1064704"/>
                <a:gd name="connsiteY174" fmla="*/ 638632 h 750884"/>
                <a:gd name="connsiteX175" fmla="*/ 169402 w 1064704"/>
                <a:gd name="connsiteY175" fmla="*/ 642054 h 750884"/>
                <a:gd name="connsiteX176" fmla="*/ 175201 w 1064704"/>
                <a:gd name="connsiteY176" fmla="*/ 646331 h 750884"/>
                <a:gd name="connsiteX177" fmla="*/ 180905 w 1064704"/>
                <a:gd name="connsiteY177" fmla="*/ 642434 h 750884"/>
                <a:gd name="connsiteX178" fmla="*/ 189270 w 1064704"/>
                <a:gd name="connsiteY178" fmla="*/ 653554 h 750884"/>
                <a:gd name="connsiteX179" fmla="*/ 206857 w 1064704"/>
                <a:gd name="connsiteY179" fmla="*/ 662299 h 750884"/>
                <a:gd name="connsiteX180" fmla="*/ 217884 w 1064704"/>
                <a:gd name="connsiteY180" fmla="*/ 673325 h 750884"/>
                <a:gd name="connsiteX181" fmla="*/ 228531 w 1064704"/>
                <a:gd name="connsiteY181" fmla="*/ 677602 h 750884"/>
                <a:gd name="connsiteX182" fmla="*/ 240414 w 1064704"/>
                <a:gd name="connsiteY182" fmla="*/ 679503 h 750884"/>
                <a:gd name="connsiteX183" fmla="*/ 249160 w 1064704"/>
                <a:gd name="connsiteY183" fmla="*/ 682164 h 750884"/>
                <a:gd name="connsiteX184" fmla="*/ 254864 w 1064704"/>
                <a:gd name="connsiteY184" fmla="*/ 687867 h 750884"/>
                <a:gd name="connsiteX185" fmla="*/ 263324 w 1064704"/>
                <a:gd name="connsiteY185" fmla="*/ 697372 h 750884"/>
                <a:gd name="connsiteX186" fmla="*/ 268648 w 1064704"/>
                <a:gd name="connsiteY186" fmla="*/ 700794 h 750884"/>
                <a:gd name="connsiteX187" fmla="*/ 281957 w 1064704"/>
                <a:gd name="connsiteY187" fmla="*/ 700033 h 750884"/>
                <a:gd name="connsiteX188" fmla="*/ 290417 w 1064704"/>
                <a:gd name="connsiteY188" fmla="*/ 703455 h 750884"/>
                <a:gd name="connsiteX189" fmla="*/ 304486 w 1064704"/>
                <a:gd name="connsiteY189" fmla="*/ 715716 h 750884"/>
                <a:gd name="connsiteX190" fmla="*/ 310951 w 1064704"/>
                <a:gd name="connsiteY190" fmla="*/ 710393 h 750884"/>
                <a:gd name="connsiteX191" fmla="*/ 319411 w 1064704"/>
                <a:gd name="connsiteY191" fmla="*/ 705071 h 750884"/>
                <a:gd name="connsiteX192" fmla="*/ 323214 w 1064704"/>
                <a:gd name="connsiteY192" fmla="*/ 695566 h 750884"/>
                <a:gd name="connsiteX193" fmla="*/ 336523 w 1064704"/>
                <a:gd name="connsiteY193" fmla="*/ 692904 h 750884"/>
                <a:gd name="connsiteX194" fmla="*/ 344508 w 1064704"/>
                <a:gd name="connsiteY194" fmla="*/ 683400 h 750884"/>
                <a:gd name="connsiteX195" fmla="*/ 352208 w 1064704"/>
                <a:gd name="connsiteY195" fmla="*/ 673039 h 750884"/>
                <a:gd name="connsiteX196" fmla="*/ 359052 w 1064704"/>
                <a:gd name="connsiteY196" fmla="*/ 666196 h 750884"/>
                <a:gd name="connsiteX197" fmla="*/ 367038 w 1064704"/>
                <a:gd name="connsiteY197" fmla="*/ 657831 h 750884"/>
                <a:gd name="connsiteX198" fmla="*/ 379301 w 1064704"/>
                <a:gd name="connsiteY198" fmla="*/ 650228 h 750884"/>
                <a:gd name="connsiteX199" fmla="*/ 389948 w 1064704"/>
                <a:gd name="connsiteY199" fmla="*/ 643289 h 750884"/>
                <a:gd name="connsiteX200" fmla="*/ 404017 w 1064704"/>
                <a:gd name="connsiteY200" fmla="*/ 632263 h 750884"/>
                <a:gd name="connsiteX201" fmla="*/ 413523 w 1064704"/>
                <a:gd name="connsiteY201" fmla="*/ 629982 h 750884"/>
                <a:gd name="connsiteX202" fmla="*/ 421128 w 1064704"/>
                <a:gd name="connsiteY202" fmla="*/ 631123 h 750884"/>
                <a:gd name="connsiteX203" fmla="*/ 428353 w 1064704"/>
                <a:gd name="connsiteY203" fmla="*/ 628081 h 750884"/>
                <a:gd name="connsiteX204" fmla="*/ 435293 w 1064704"/>
                <a:gd name="connsiteY204" fmla="*/ 626941 h 750884"/>
                <a:gd name="connsiteX205" fmla="*/ 437194 w 1064704"/>
                <a:gd name="connsiteY205" fmla="*/ 618957 h 750884"/>
                <a:gd name="connsiteX206" fmla="*/ 443659 w 1064704"/>
                <a:gd name="connsiteY206" fmla="*/ 612779 h 750884"/>
                <a:gd name="connsiteX207" fmla="*/ 437955 w 1064704"/>
                <a:gd name="connsiteY207" fmla="*/ 604414 h 750884"/>
                <a:gd name="connsiteX208" fmla="*/ 429874 w 1064704"/>
                <a:gd name="connsiteY208" fmla="*/ 604414 h 750884"/>
                <a:gd name="connsiteX209" fmla="*/ 422649 w 1064704"/>
                <a:gd name="connsiteY209" fmla="*/ 612018 h 750884"/>
                <a:gd name="connsiteX210" fmla="*/ 413143 w 1064704"/>
                <a:gd name="connsiteY210" fmla="*/ 611258 h 750884"/>
                <a:gd name="connsiteX211" fmla="*/ 402781 w 1064704"/>
                <a:gd name="connsiteY211" fmla="*/ 609357 h 750884"/>
                <a:gd name="connsiteX212" fmla="*/ 400120 w 1064704"/>
                <a:gd name="connsiteY212" fmla="*/ 603274 h 750884"/>
                <a:gd name="connsiteX213" fmla="*/ 410862 w 1064704"/>
                <a:gd name="connsiteY213" fmla="*/ 602513 h 750884"/>
                <a:gd name="connsiteX214" fmla="*/ 420368 w 1064704"/>
                <a:gd name="connsiteY214" fmla="*/ 600612 h 750884"/>
                <a:gd name="connsiteX215" fmla="*/ 421509 w 1064704"/>
                <a:gd name="connsiteY215" fmla="*/ 594149 h 750884"/>
                <a:gd name="connsiteX216" fmla="*/ 432536 w 1064704"/>
                <a:gd name="connsiteY216" fmla="*/ 590727 h 750884"/>
                <a:gd name="connsiteX217" fmla="*/ 439856 w 1064704"/>
                <a:gd name="connsiteY217" fmla="*/ 586830 h 750884"/>
                <a:gd name="connsiteX218" fmla="*/ 451263 w 1064704"/>
                <a:gd name="connsiteY218" fmla="*/ 579607 h 750884"/>
                <a:gd name="connsiteX219" fmla="*/ 455446 w 1064704"/>
                <a:gd name="connsiteY219" fmla="*/ 572383 h 750884"/>
                <a:gd name="connsiteX220" fmla="*/ 461910 w 1064704"/>
                <a:gd name="connsiteY220" fmla="*/ 567060 h 750884"/>
                <a:gd name="connsiteX221" fmla="*/ 469230 w 1064704"/>
                <a:gd name="connsiteY221" fmla="*/ 565539 h 750884"/>
                <a:gd name="connsiteX222" fmla="*/ 476835 w 1064704"/>
                <a:gd name="connsiteY222" fmla="*/ 571242 h 750884"/>
                <a:gd name="connsiteX223" fmla="*/ 477596 w 1064704"/>
                <a:gd name="connsiteY223" fmla="*/ 584549 h 750884"/>
                <a:gd name="connsiteX224" fmla="*/ 485961 w 1064704"/>
                <a:gd name="connsiteY224" fmla="*/ 589587 h 750884"/>
                <a:gd name="connsiteX225" fmla="*/ 490144 w 1064704"/>
                <a:gd name="connsiteY225" fmla="*/ 601373 h 750884"/>
                <a:gd name="connsiteX226" fmla="*/ 488623 w 1064704"/>
                <a:gd name="connsiteY226" fmla="*/ 611638 h 750884"/>
                <a:gd name="connsiteX227" fmla="*/ 482919 w 1064704"/>
                <a:gd name="connsiteY227" fmla="*/ 618957 h 750884"/>
                <a:gd name="connsiteX228" fmla="*/ 479497 w 1064704"/>
                <a:gd name="connsiteY228" fmla="*/ 625800 h 750884"/>
                <a:gd name="connsiteX229" fmla="*/ 474174 w 1064704"/>
                <a:gd name="connsiteY229" fmla="*/ 636065 h 750884"/>
                <a:gd name="connsiteX230" fmla="*/ 468850 w 1064704"/>
                <a:gd name="connsiteY230" fmla="*/ 641388 h 750884"/>
                <a:gd name="connsiteX231" fmla="*/ 458488 w 1064704"/>
                <a:gd name="connsiteY231" fmla="*/ 642529 h 750884"/>
                <a:gd name="connsiteX232" fmla="*/ 451644 w 1064704"/>
                <a:gd name="connsiteY232" fmla="*/ 642529 h 750884"/>
                <a:gd name="connsiteX233" fmla="*/ 444419 w 1064704"/>
                <a:gd name="connsiteY233" fmla="*/ 637966 h 750884"/>
                <a:gd name="connsiteX234" fmla="*/ 437955 w 1064704"/>
                <a:gd name="connsiteY234" fmla="*/ 636446 h 750884"/>
                <a:gd name="connsiteX235" fmla="*/ 446320 w 1064704"/>
                <a:gd name="connsiteY235" fmla="*/ 642529 h 750884"/>
                <a:gd name="connsiteX236" fmla="*/ 452785 w 1064704"/>
                <a:gd name="connsiteY236" fmla="*/ 647566 h 750884"/>
                <a:gd name="connsiteX237" fmla="*/ 457347 w 1064704"/>
                <a:gd name="connsiteY237" fmla="*/ 654030 h 750884"/>
                <a:gd name="connsiteX238" fmla="*/ 462291 w 1064704"/>
                <a:gd name="connsiteY238" fmla="*/ 659352 h 750884"/>
                <a:gd name="connsiteX239" fmla="*/ 468850 w 1064704"/>
                <a:gd name="connsiteY239" fmla="*/ 662014 h 750884"/>
                <a:gd name="connsiteX240" fmla="*/ 476835 w 1064704"/>
                <a:gd name="connsiteY240" fmla="*/ 660493 h 750884"/>
                <a:gd name="connsiteX241" fmla="*/ 482159 w 1064704"/>
                <a:gd name="connsiteY241" fmla="*/ 656311 h 750884"/>
                <a:gd name="connsiteX242" fmla="*/ 485581 w 1064704"/>
                <a:gd name="connsiteY242" fmla="*/ 650988 h 750884"/>
                <a:gd name="connsiteX243" fmla="*/ 491665 w 1064704"/>
                <a:gd name="connsiteY243" fmla="*/ 647566 h 750884"/>
                <a:gd name="connsiteX244" fmla="*/ 500506 w 1064704"/>
                <a:gd name="connsiteY244" fmla="*/ 645665 h 750884"/>
                <a:gd name="connsiteX245" fmla="*/ 500506 w 1064704"/>
                <a:gd name="connsiteY245" fmla="*/ 634164 h 750884"/>
                <a:gd name="connsiteX246" fmla="*/ 506590 w 1064704"/>
                <a:gd name="connsiteY246" fmla="*/ 622759 h 750884"/>
                <a:gd name="connsiteX247" fmla="*/ 513054 w 1064704"/>
                <a:gd name="connsiteY247" fmla="*/ 618196 h 750884"/>
                <a:gd name="connsiteX248" fmla="*/ 521420 w 1064704"/>
                <a:gd name="connsiteY248" fmla="*/ 620858 h 750884"/>
                <a:gd name="connsiteX249" fmla="*/ 530261 w 1064704"/>
                <a:gd name="connsiteY249" fmla="*/ 619337 h 750884"/>
                <a:gd name="connsiteX250" fmla="*/ 535965 w 1064704"/>
                <a:gd name="connsiteY250" fmla="*/ 626180 h 750884"/>
                <a:gd name="connsiteX251" fmla="*/ 535965 w 1064704"/>
                <a:gd name="connsiteY251" fmla="*/ 632264 h 750884"/>
                <a:gd name="connsiteX252" fmla="*/ 540528 w 1064704"/>
                <a:gd name="connsiteY252" fmla="*/ 640248 h 750884"/>
                <a:gd name="connsiteX253" fmla="*/ 540527 w 1064704"/>
                <a:gd name="connsiteY253" fmla="*/ 645665 h 750884"/>
                <a:gd name="connsiteX254" fmla="*/ 529880 w 1064704"/>
                <a:gd name="connsiteY254" fmla="*/ 649087 h 750884"/>
                <a:gd name="connsiteX255" fmla="*/ 527599 w 1064704"/>
                <a:gd name="connsiteY255" fmla="*/ 656311 h 750884"/>
                <a:gd name="connsiteX256" fmla="*/ 525698 w 1064704"/>
                <a:gd name="connsiteY256" fmla="*/ 663154 h 750884"/>
                <a:gd name="connsiteX257" fmla="*/ 523036 w 1064704"/>
                <a:gd name="connsiteY257" fmla="*/ 667717 h 750884"/>
                <a:gd name="connsiteX258" fmla="*/ 532542 w 1064704"/>
                <a:gd name="connsiteY258" fmla="*/ 669618 h 750884"/>
                <a:gd name="connsiteX259" fmla="*/ 540147 w 1064704"/>
                <a:gd name="connsiteY259" fmla="*/ 679123 h 750884"/>
                <a:gd name="connsiteX260" fmla="*/ 546612 w 1064704"/>
                <a:gd name="connsiteY260" fmla="*/ 688627 h 750884"/>
                <a:gd name="connsiteX261" fmla="*/ 557354 w 1064704"/>
                <a:gd name="connsiteY261" fmla="*/ 686346 h 750884"/>
                <a:gd name="connsiteX262" fmla="*/ 569141 w 1064704"/>
                <a:gd name="connsiteY262" fmla="*/ 681784 h 750884"/>
                <a:gd name="connsiteX263" fmla="*/ 577507 w 1064704"/>
                <a:gd name="connsiteY263" fmla="*/ 689388 h 750884"/>
                <a:gd name="connsiteX264" fmla="*/ 570662 w 1064704"/>
                <a:gd name="connsiteY264" fmla="*/ 690909 h 750884"/>
                <a:gd name="connsiteX265" fmla="*/ 577887 w 1064704"/>
                <a:gd name="connsiteY265" fmla="*/ 699653 h 750884"/>
                <a:gd name="connsiteX266" fmla="*/ 582165 w 1064704"/>
                <a:gd name="connsiteY266" fmla="*/ 709158 h 750884"/>
                <a:gd name="connsiteX267" fmla="*/ 585968 w 1064704"/>
                <a:gd name="connsiteY267" fmla="*/ 717902 h 750884"/>
                <a:gd name="connsiteX268" fmla="*/ 588249 w 1064704"/>
                <a:gd name="connsiteY268" fmla="*/ 723605 h 750884"/>
                <a:gd name="connsiteX269" fmla="*/ 596234 w 1064704"/>
                <a:gd name="connsiteY269" fmla="*/ 723605 h 750884"/>
                <a:gd name="connsiteX270" fmla="*/ 596234 w 1064704"/>
                <a:gd name="connsiteY270" fmla="*/ 711439 h 750884"/>
                <a:gd name="connsiteX271" fmla="*/ 604600 w 1064704"/>
                <a:gd name="connsiteY271" fmla="*/ 708778 h 750884"/>
                <a:gd name="connsiteX272" fmla="*/ 615722 w 1064704"/>
                <a:gd name="connsiteY272" fmla="*/ 716762 h 750884"/>
                <a:gd name="connsiteX273" fmla="*/ 624088 w 1064704"/>
                <a:gd name="connsiteY273" fmla="*/ 724746 h 750884"/>
                <a:gd name="connsiteX274" fmla="*/ 625228 w 1064704"/>
                <a:gd name="connsiteY274" fmla="*/ 735486 h 750884"/>
                <a:gd name="connsiteX275" fmla="*/ 632453 w 1064704"/>
                <a:gd name="connsiteY275" fmla="*/ 741950 h 750884"/>
                <a:gd name="connsiteX276" fmla="*/ 635495 w 1064704"/>
                <a:gd name="connsiteY276" fmla="*/ 748033 h 750884"/>
                <a:gd name="connsiteX277" fmla="*/ 632595 w 1064704"/>
                <a:gd name="connsiteY277" fmla="*/ 751737 h 750884"/>
                <a:gd name="connsiteX278" fmla="*/ 633594 w 1064704"/>
                <a:gd name="connsiteY278" fmla="*/ 753736 h 750884"/>
                <a:gd name="connsiteX279" fmla="*/ 640153 w 1064704"/>
                <a:gd name="connsiteY279" fmla="*/ 759059 h 750884"/>
                <a:gd name="connsiteX280" fmla="*/ 648519 w 1064704"/>
                <a:gd name="connsiteY280" fmla="*/ 758298 h 750884"/>
                <a:gd name="connsiteX281" fmla="*/ 646998 w 1064704"/>
                <a:gd name="connsiteY281" fmla="*/ 747653 h 750884"/>
                <a:gd name="connsiteX282" fmla="*/ 653082 w 1064704"/>
                <a:gd name="connsiteY282" fmla="*/ 743470 h 750884"/>
                <a:gd name="connsiteX283" fmla="*/ 646618 w 1064704"/>
                <a:gd name="connsiteY283" fmla="*/ 738148 h 750884"/>
                <a:gd name="connsiteX284" fmla="*/ 647759 w 1064704"/>
                <a:gd name="connsiteY284" fmla="*/ 729308 h 750884"/>
                <a:gd name="connsiteX285" fmla="*/ 653082 w 1064704"/>
                <a:gd name="connsiteY285" fmla="*/ 723605 h 750884"/>
                <a:gd name="connsiteX286" fmla="*/ 648519 w 1064704"/>
                <a:gd name="connsiteY286" fmla="*/ 716001 h 750884"/>
                <a:gd name="connsiteX287" fmla="*/ 647759 w 1064704"/>
                <a:gd name="connsiteY287" fmla="*/ 705736 h 750884"/>
                <a:gd name="connsiteX288" fmla="*/ 642055 w 1064704"/>
                <a:gd name="connsiteY288" fmla="*/ 712199 h 750884"/>
                <a:gd name="connsiteX289" fmla="*/ 635876 w 1064704"/>
                <a:gd name="connsiteY289" fmla="*/ 716001 h 750884"/>
                <a:gd name="connsiteX290" fmla="*/ 631693 w 1064704"/>
                <a:gd name="connsiteY290" fmla="*/ 721324 h 750884"/>
                <a:gd name="connsiteX291" fmla="*/ 627890 w 1064704"/>
                <a:gd name="connsiteY291" fmla="*/ 713340 h 750884"/>
                <a:gd name="connsiteX292" fmla="*/ 622567 w 1064704"/>
                <a:gd name="connsiteY292" fmla="*/ 703835 h 750884"/>
                <a:gd name="connsiteX293" fmla="*/ 616483 w 1064704"/>
                <a:gd name="connsiteY293" fmla="*/ 695756 h 750884"/>
                <a:gd name="connsiteX294" fmla="*/ 621806 w 1064704"/>
                <a:gd name="connsiteY294" fmla="*/ 688913 h 750884"/>
                <a:gd name="connsiteX295" fmla="*/ 633974 w 1064704"/>
                <a:gd name="connsiteY295" fmla="*/ 688152 h 750884"/>
                <a:gd name="connsiteX296" fmla="*/ 640153 w 1064704"/>
                <a:gd name="connsiteY296" fmla="*/ 691574 h 750884"/>
                <a:gd name="connsiteX297" fmla="*/ 642815 w 1064704"/>
                <a:gd name="connsiteY297" fmla="*/ 695756 h 750884"/>
                <a:gd name="connsiteX298" fmla="*/ 651181 w 1064704"/>
                <a:gd name="connsiteY298" fmla="*/ 689673 h 750884"/>
                <a:gd name="connsiteX299" fmla="*/ 659546 w 1064704"/>
                <a:gd name="connsiteY299" fmla="*/ 689673 h 750884"/>
                <a:gd name="connsiteX300" fmla="*/ 667627 w 1064704"/>
                <a:gd name="connsiteY300" fmla="*/ 689673 h 750884"/>
                <a:gd name="connsiteX301" fmla="*/ 679414 w 1064704"/>
                <a:gd name="connsiteY301" fmla="*/ 685871 h 750884"/>
                <a:gd name="connsiteX302" fmla="*/ 688160 w 1064704"/>
                <a:gd name="connsiteY302" fmla="*/ 685871 h 750884"/>
                <a:gd name="connsiteX303" fmla="*/ 693864 w 1064704"/>
                <a:gd name="connsiteY303" fmla="*/ 688152 h 750884"/>
                <a:gd name="connsiteX304" fmla="*/ 701944 w 1064704"/>
                <a:gd name="connsiteY304" fmla="*/ 682069 h 750884"/>
                <a:gd name="connsiteX305" fmla="*/ 730463 w 1064704"/>
                <a:gd name="connsiteY305" fmla="*/ 648517 h 750884"/>
                <a:gd name="connsiteX306" fmla="*/ 773146 w 1064704"/>
                <a:gd name="connsiteY306" fmla="*/ 604985 h 750884"/>
                <a:gd name="connsiteX307" fmla="*/ 849862 w 1064704"/>
                <a:gd name="connsiteY307" fmla="*/ 561547 h 750884"/>
                <a:gd name="connsiteX308" fmla="*/ 894066 w 1064704"/>
                <a:gd name="connsiteY308" fmla="*/ 556130 h 750884"/>
                <a:gd name="connsiteX309" fmla="*/ 916216 w 1064704"/>
                <a:gd name="connsiteY309" fmla="*/ 558506 h 750884"/>
                <a:gd name="connsiteX310" fmla="*/ 930761 w 1064704"/>
                <a:gd name="connsiteY310" fmla="*/ 554609 h 750884"/>
                <a:gd name="connsiteX311" fmla="*/ 955857 w 1064704"/>
                <a:gd name="connsiteY311" fmla="*/ 556890 h 750884"/>
                <a:gd name="connsiteX312" fmla="*/ 968881 w 1064704"/>
                <a:gd name="connsiteY312" fmla="*/ 552328 h 750884"/>
                <a:gd name="connsiteX313" fmla="*/ 981049 w 1064704"/>
                <a:gd name="connsiteY313" fmla="*/ 556130 h 750884"/>
                <a:gd name="connsiteX314" fmla="*/ 994833 w 1064704"/>
                <a:gd name="connsiteY314" fmla="*/ 553088 h 750884"/>
                <a:gd name="connsiteX315" fmla="*/ 1010043 w 1064704"/>
                <a:gd name="connsiteY315" fmla="*/ 551567 h 750884"/>
                <a:gd name="connsiteX316" fmla="*/ 1016983 w 1064704"/>
                <a:gd name="connsiteY316" fmla="*/ 543203 h 750884"/>
                <a:gd name="connsiteX317" fmla="*/ 1029911 w 1064704"/>
                <a:gd name="connsiteY317" fmla="*/ 539401 h 750884"/>
                <a:gd name="connsiteX318" fmla="*/ 1038277 w 1064704"/>
                <a:gd name="connsiteY318" fmla="*/ 525619 h 750884"/>
                <a:gd name="connsiteX319" fmla="*/ 1039322 w 1064704"/>
                <a:gd name="connsiteY319" fmla="*/ 518395 h 750884"/>
                <a:gd name="connsiteX320" fmla="*/ 1036756 w 1064704"/>
                <a:gd name="connsiteY320" fmla="*/ 513453 h 750884"/>
                <a:gd name="connsiteX321" fmla="*/ 1045406 w 1064704"/>
                <a:gd name="connsiteY321" fmla="*/ 511552 h 750884"/>
                <a:gd name="connsiteX322" fmla="*/ 1046832 w 1064704"/>
                <a:gd name="connsiteY322" fmla="*/ 519346 h 750884"/>
                <a:gd name="connsiteX323" fmla="*/ 1058145 w 1064704"/>
                <a:gd name="connsiteY323" fmla="*/ 518395 h 750884"/>
                <a:gd name="connsiteX324" fmla="*/ 1065465 w 1064704"/>
                <a:gd name="connsiteY324" fmla="*/ 514593 h 750884"/>
                <a:gd name="connsiteX325" fmla="*/ 861555 w 1064704"/>
                <a:gd name="connsiteY325" fmla="*/ 407759 h 75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Lst>
              <a:rect l="l" t="t" r="r" b="b"/>
              <a:pathLst>
                <a:path w="1064704" h="750884">
                  <a:moveTo>
                    <a:pt x="531211" y="635780"/>
                  </a:moveTo>
                  <a:cubicBezTo>
                    <a:pt x="528645" y="633404"/>
                    <a:pt x="521705" y="631123"/>
                    <a:pt x="520089" y="634450"/>
                  </a:cubicBezTo>
                  <a:cubicBezTo>
                    <a:pt x="518473" y="637776"/>
                    <a:pt x="512579" y="634450"/>
                    <a:pt x="511914" y="637681"/>
                  </a:cubicBezTo>
                  <a:cubicBezTo>
                    <a:pt x="511248" y="640913"/>
                    <a:pt x="507921" y="648232"/>
                    <a:pt x="511248" y="648897"/>
                  </a:cubicBezTo>
                  <a:cubicBezTo>
                    <a:pt x="514045" y="649415"/>
                    <a:pt x="516935" y="648944"/>
                    <a:pt x="519423" y="647566"/>
                  </a:cubicBezTo>
                  <a:cubicBezTo>
                    <a:pt x="522407" y="645906"/>
                    <a:pt x="525267" y="644032"/>
                    <a:pt x="527979" y="641958"/>
                  </a:cubicBezTo>
                  <a:cubicBezTo>
                    <a:pt x="530261" y="641008"/>
                    <a:pt x="533873" y="638347"/>
                    <a:pt x="531211" y="635780"/>
                  </a:cubicBezTo>
                  <a:close/>
                  <a:moveTo>
                    <a:pt x="508586" y="653744"/>
                  </a:moveTo>
                  <a:cubicBezTo>
                    <a:pt x="508586" y="653744"/>
                    <a:pt x="501076" y="652509"/>
                    <a:pt x="499080" y="654410"/>
                  </a:cubicBezTo>
                  <a:cubicBezTo>
                    <a:pt x="497084" y="656311"/>
                    <a:pt x="497369" y="659352"/>
                    <a:pt x="493471" y="661349"/>
                  </a:cubicBezTo>
                  <a:cubicBezTo>
                    <a:pt x="489574" y="663344"/>
                    <a:pt x="486247" y="669523"/>
                    <a:pt x="491475" y="669523"/>
                  </a:cubicBezTo>
                  <a:cubicBezTo>
                    <a:pt x="496536" y="669028"/>
                    <a:pt x="501518" y="667911"/>
                    <a:pt x="506305" y="666196"/>
                  </a:cubicBezTo>
                  <a:cubicBezTo>
                    <a:pt x="508872" y="665626"/>
                    <a:pt x="514765" y="668857"/>
                    <a:pt x="515811" y="665626"/>
                  </a:cubicBezTo>
                  <a:cubicBezTo>
                    <a:pt x="516857" y="662394"/>
                    <a:pt x="514861" y="661349"/>
                    <a:pt x="514861" y="659067"/>
                  </a:cubicBezTo>
                  <a:cubicBezTo>
                    <a:pt x="514861" y="656786"/>
                    <a:pt x="510297" y="653744"/>
                    <a:pt x="508586" y="653744"/>
                  </a:cubicBezTo>
                  <a:close/>
                  <a:moveTo>
                    <a:pt x="668767" y="697657"/>
                  </a:moveTo>
                  <a:cubicBezTo>
                    <a:pt x="665630" y="699368"/>
                    <a:pt x="664870" y="701269"/>
                    <a:pt x="662968" y="700699"/>
                  </a:cubicBezTo>
                  <a:cubicBezTo>
                    <a:pt x="661067" y="700128"/>
                    <a:pt x="660877" y="698988"/>
                    <a:pt x="658025" y="698988"/>
                  </a:cubicBezTo>
                  <a:cubicBezTo>
                    <a:pt x="656155" y="699065"/>
                    <a:pt x="654330" y="699586"/>
                    <a:pt x="652702" y="700509"/>
                  </a:cubicBezTo>
                  <a:lnTo>
                    <a:pt x="652131" y="700509"/>
                  </a:lnTo>
                  <a:cubicBezTo>
                    <a:pt x="652131" y="701459"/>
                    <a:pt x="650610" y="706306"/>
                    <a:pt x="652702" y="705736"/>
                  </a:cubicBezTo>
                  <a:cubicBezTo>
                    <a:pt x="654793" y="705166"/>
                    <a:pt x="655553" y="705736"/>
                    <a:pt x="657265" y="706877"/>
                  </a:cubicBezTo>
                  <a:cubicBezTo>
                    <a:pt x="658976" y="708017"/>
                    <a:pt x="661257" y="709348"/>
                    <a:pt x="662208" y="708397"/>
                  </a:cubicBezTo>
                  <a:cubicBezTo>
                    <a:pt x="663159" y="707447"/>
                    <a:pt x="662208" y="704786"/>
                    <a:pt x="664870" y="704596"/>
                  </a:cubicBezTo>
                  <a:cubicBezTo>
                    <a:pt x="667532" y="704406"/>
                    <a:pt x="671049" y="706306"/>
                    <a:pt x="673521" y="704596"/>
                  </a:cubicBezTo>
                  <a:cubicBezTo>
                    <a:pt x="675992" y="702885"/>
                    <a:pt x="681886" y="700509"/>
                    <a:pt x="677323" y="700318"/>
                  </a:cubicBezTo>
                  <a:cubicBezTo>
                    <a:pt x="672760" y="700128"/>
                    <a:pt x="671809" y="695946"/>
                    <a:pt x="668767" y="697657"/>
                  </a:cubicBezTo>
                  <a:close/>
                  <a:moveTo>
                    <a:pt x="861555" y="407759"/>
                  </a:moveTo>
                  <a:cubicBezTo>
                    <a:pt x="858277" y="406523"/>
                    <a:pt x="854789" y="405942"/>
                    <a:pt x="851288" y="406048"/>
                  </a:cubicBezTo>
                  <a:cubicBezTo>
                    <a:pt x="849292" y="406618"/>
                    <a:pt x="846535" y="406048"/>
                    <a:pt x="846535" y="404432"/>
                  </a:cubicBezTo>
                  <a:cubicBezTo>
                    <a:pt x="846535" y="402816"/>
                    <a:pt x="847866" y="400345"/>
                    <a:pt x="852429" y="396163"/>
                  </a:cubicBezTo>
                  <a:cubicBezTo>
                    <a:pt x="856992" y="391980"/>
                    <a:pt x="854330" y="390840"/>
                    <a:pt x="858132" y="385137"/>
                  </a:cubicBezTo>
                  <a:cubicBezTo>
                    <a:pt x="861935" y="379434"/>
                    <a:pt x="859653" y="377818"/>
                    <a:pt x="855851" y="375157"/>
                  </a:cubicBezTo>
                  <a:cubicBezTo>
                    <a:pt x="852049" y="372496"/>
                    <a:pt x="848246" y="372876"/>
                    <a:pt x="849006" y="369454"/>
                  </a:cubicBezTo>
                  <a:cubicBezTo>
                    <a:pt x="849946" y="365453"/>
                    <a:pt x="849946" y="361289"/>
                    <a:pt x="849006" y="357288"/>
                  </a:cubicBezTo>
                  <a:cubicBezTo>
                    <a:pt x="847866" y="353011"/>
                    <a:pt x="845584" y="351490"/>
                    <a:pt x="842923" y="352250"/>
                  </a:cubicBezTo>
                  <a:cubicBezTo>
                    <a:pt x="840261" y="353011"/>
                    <a:pt x="839025" y="346927"/>
                    <a:pt x="838645" y="345407"/>
                  </a:cubicBezTo>
                  <a:cubicBezTo>
                    <a:pt x="838264" y="343886"/>
                    <a:pt x="843303" y="341225"/>
                    <a:pt x="843303" y="337042"/>
                  </a:cubicBezTo>
                  <a:cubicBezTo>
                    <a:pt x="843303" y="332860"/>
                    <a:pt x="839405" y="332100"/>
                    <a:pt x="838264" y="330199"/>
                  </a:cubicBezTo>
                  <a:cubicBezTo>
                    <a:pt x="835680" y="326937"/>
                    <a:pt x="835096" y="322519"/>
                    <a:pt x="836743" y="318698"/>
                  </a:cubicBezTo>
                  <a:cubicBezTo>
                    <a:pt x="839405" y="313756"/>
                    <a:pt x="837884" y="312615"/>
                    <a:pt x="836743" y="311094"/>
                  </a:cubicBezTo>
                  <a:cubicBezTo>
                    <a:pt x="834498" y="308853"/>
                    <a:pt x="832806" y="306119"/>
                    <a:pt x="831800" y="303110"/>
                  </a:cubicBezTo>
                  <a:cubicBezTo>
                    <a:pt x="831800" y="300069"/>
                    <a:pt x="831040" y="296172"/>
                    <a:pt x="829519" y="296172"/>
                  </a:cubicBezTo>
                  <a:cubicBezTo>
                    <a:pt x="826832" y="295524"/>
                    <a:pt x="824349" y="294217"/>
                    <a:pt x="822294" y="292370"/>
                  </a:cubicBezTo>
                  <a:cubicBezTo>
                    <a:pt x="820012" y="290469"/>
                    <a:pt x="821153" y="288188"/>
                    <a:pt x="817731" y="288188"/>
                  </a:cubicBezTo>
                  <a:cubicBezTo>
                    <a:pt x="813407" y="287869"/>
                    <a:pt x="809213" y="286568"/>
                    <a:pt x="805468" y="284386"/>
                  </a:cubicBezTo>
                  <a:cubicBezTo>
                    <a:pt x="802699" y="282345"/>
                    <a:pt x="799396" y="281156"/>
                    <a:pt x="795961" y="280964"/>
                  </a:cubicBezTo>
                  <a:cubicBezTo>
                    <a:pt x="791779" y="280964"/>
                    <a:pt x="791018" y="282865"/>
                    <a:pt x="788356" y="285526"/>
                  </a:cubicBezTo>
                  <a:cubicBezTo>
                    <a:pt x="785695" y="288188"/>
                    <a:pt x="782177" y="287427"/>
                    <a:pt x="778850" y="287427"/>
                  </a:cubicBezTo>
                  <a:cubicBezTo>
                    <a:pt x="775523" y="287427"/>
                    <a:pt x="775808" y="281724"/>
                    <a:pt x="773907" y="281344"/>
                  </a:cubicBezTo>
                  <a:cubicBezTo>
                    <a:pt x="772006" y="280964"/>
                    <a:pt x="765922" y="283245"/>
                    <a:pt x="762119" y="283625"/>
                  </a:cubicBezTo>
                  <a:cubicBezTo>
                    <a:pt x="758316" y="284005"/>
                    <a:pt x="757936" y="288188"/>
                    <a:pt x="756795" y="290469"/>
                  </a:cubicBezTo>
                  <a:cubicBezTo>
                    <a:pt x="755929" y="293586"/>
                    <a:pt x="755293" y="296763"/>
                    <a:pt x="754894" y="299973"/>
                  </a:cubicBezTo>
                  <a:cubicBezTo>
                    <a:pt x="754039" y="302635"/>
                    <a:pt x="751377" y="299213"/>
                    <a:pt x="749856" y="296457"/>
                  </a:cubicBezTo>
                  <a:cubicBezTo>
                    <a:pt x="748335" y="293700"/>
                    <a:pt x="744913" y="296457"/>
                    <a:pt x="743392" y="297312"/>
                  </a:cubicBezTo>
                  <a:cubicBezTo>
                    <a:pt x="740683" y="298715"/>
                    <a:pt x="737695" y="299495"/>
                    <a:pt x="734646" y="299593"/>
                  </a:cubicBezTo>
                  <a:cubicBezTo>
                    <a:pt x="730843" y="299593"/>
                    <a:pt x="731984" y="297312"/>
                    <a:pt x="730083" y="296076"/>
                  </a:cubicBezTo>
                  <a:cubicBezTo>
                    <a:pt x="728182" y="294841"/>
                    <a:pt x="727041" y="297312"/>
                    <a:pt x="724284" y="299593"/>
                  </a:cubicBezTo>
                  <a:cubicBezTo>
                    <a:pt x="721527" y="301875"/>
                    <a:pt x="725044" y="304156"/>
                    <a:pt x="723523" y="305676"/>
                  </a:cubicBezTo>
                  <a:cubicBezTo>
                    <a:pt x="722003" y="307197"/>
                    <a:pt x="723523" y="311379"/>
                    <a:pt x="724284" y="315181"/>
                  </a:cubicBezTo>
                  <a:cubicBezTo>
                    <a:pt x="725044" y="318983"/>
                    <a:pt x="728942" y="318603"/>
                    <a:pt x="732744" y="319363"/>
                  </a:cubicBezTo>
                  <a:cubicBezTo>
                    <a:pt x="736547" y="320124"/>
                    <a:pt x="730843" y="323165"/>
                    <a:pt x="728562" y="323165"/>
                  </a:cubicBezTo>
                  <a:cubicBezTo>
                    <a:pt x="725240" y="322364"/>
                    <a:pt x="722350" y="320324"/>
                    <a:pt x="720482" y="317462"/>
                  </a:cubicBezTo>
                  <a:cubicBezTo>
                    <a:pt x="719341" y="315181"/>
                    <a:pt x="716299" y="312140"/>
                    <a:pt x="718961" y="307958"/>
                  </a:cubicBezTo>
                  <a:cubicBezTo>
                    <a:pt x="721622" y="303775"/>
                    <a:pt x="718961" y="302255"/>
                    <a:pt x="717059" y="301494"/>
                  </a:cubicBezTo>
                  <a:cubicBezTo>
                    <a:pt x="715158" y="300734"/>
                    <a:pt x="710975" y="304536"/>
                    <a:pt x="708694" y="306057"/>
                  </a:cubicBezTo>
                  <a:cubicBezTo>
                    <a:pt x="706412" y="307578"/>
                    <a:pt x="702229" y="304156"/>
                    <a:pt x="699187" y="303775"/>
                  </a:cubicBezTo>
                  <a:cubicBezTo>
                    <a:pt x="696146" y="303395"/>
                    <a:pt x="695670" y="301114"/>
                    <a:pt x="693008" y="298833"/>
                  </a:cubicBezTo>
                  <a:cubicBezTo>
                    <a:pt x="690756" y="296703"/>
                    <a:pt x="687740" y="295572"/>
                    <a:pt x="684643" y="295696"/>
                  </a:cubicBezTo>
                  <a:cubicBezTo>
                    <a:pt x="681662" y="295322"/>
                    <a:pt x="678803" y="294282"/>
                    <a:pt x="676277" y="292655"/>
                  </a:cubicBezTo>
                  <a:cubicBezTo>
                    <a:pt x="673615" y="291514"/>
                    <a:pt x="670574" y="287712"/>
                    <a:pt x="665155" y="287712"/>
                  </a:cubicBezTo>
                  <a:cubicBezTo>
                    <a:pt x="659736" y="287712"/>
                    <a:pt x="655649" y="285811"/>
                    <a:pt x="650705" y="286192"/>
                  </a:cubicBezTo>
                  <a:cubicBezTo>
                    <a:pt x="645762" y="286572"/>
                    <a:pt x="645002" y="286952"/>
                    <a:pt x="643481" y="288853"/>
                  </a:cubicBezTo>
                  <a:cubicBezTo>
                    <a:pt x="641960" y="290754"/>
                    <a:pt x="639298" y="297692"/>
                    <a:pt x="636161" y="297692"/>
                  </a:cubicBezTo>
                  <a:cubicBezTo>
                    <a:pt x="633024" y="297692"/>
                    <a:pt x="625894" y="294556"/>
                    <a:pt x="623232" y="295316"/>
                  </a:cubicBezTo>
                  <a:cubicBezTo>
                    <a:pt x="620422" y="296277"/>
                    <a:pt x="617420" y="296538"/>
                    <a:pt x="614486" y="296076"/>
                  </a:cubicBezTo>
                  <a:cubicBezTo>
                    <a:pt x="609923" y="296076"/>
                    <a:pt x="607927" y="292275"/>
                    <a:pt x="604980" y="292275"/>
                  </a:cubicBezTo>
                  <a:cubicBezTo>
                    <a:pt x="601725" y="291553"/>
                    <a:pt x="598543" y="290535"/>
                    <a:pt x="595474" y="289233"/>
                  </a:cubicBezTo>
                  <a:cubicBezTo>
                    <a:pt x="591291" y="288092"/>
                    <a:pt x="589009" y="283530"/>
                    <a:pt x="585968" y="283530"/>
                  </a:cubicBezTo>
                  <a:cubicBezTo>
                    <a:pt x="582926" y="283530"/>
                    <a:pt x="574465" y="286572"/>
                    <a:pt x="570662" y="286192"/>
                  </a:cubicBezTo>
                  <a:cubicBezTo>
                    <a:pt x="567152" y="285520"/>
                    <a:pt x="563876" y="283948"/>
                    <a:pt x="561156" y="281629"/>
                  </a:cubicBezTo>
                  <a:cubicBezTo>
                    <a:pt x="556328" y="277990"/>
                    <a:pt x="551841" y="273917"/>
                    <a:pt x="547752" y="269463"/>
                  </a:cubicBezTo>
                  <a:cubicBezTo>
                    <a:pt x="545851" y="266706"/>
                    <a:pt x="541668" y="262905"/>
                    <a:pt x="539007" y="262905"/>
                  </a:cubicBezTo>
                  <a:cubicBezTo>
                    <a:pt x="534864" y="263885"/>
                    <a:pt x="530976" y="265731"/>
                    <a:pt x="527599" y="268322"/>
                  </a:cubicBezTo>
                  <a:cubicBezTo>
                    <a:pt x="524213" y="270195"/>
                    <a:pt x="520292" y="270865"/>
                    <a:pt x="516476" y="270223"/>
                  </a:cubicBezTo>
                  <a:cubicBezTo>
                    <a:pt x="511153" y="270223"/>
                    <a:pt x="508111" y="267087"/>
                    <a:pt x="504308" y="266706"/>
                  </a:cubicBezTo>
                  <a:cubicBezTo>
                    <a:pt x="500506" y="266326"/>
                    <a:pt x="492426" y="266706"/>
                    <a:pt x="486722" y="265566"/>
                  </a:cubicBezTo>
                  <a:cubicBezTo>
                    <a:pt x="482968" y="265282"/>
                    <a:pt x="479242" y="266399"/>
                    <a:pt x="476265" y="268702"/>
                  </a:cubicBezTo>
                  <a:cubicBezTo>
                    <a:pt x="474269" y="270447"/>
                    <a:pt x="472873" y="272774"/>
                    <a:pt x="472272" y="275356"/>
                  </a:cubicBezTo>
                  <a:cubicBezTo>
                    <a:pt x="472074" y="277823"/>
                    <a:pt x="472074" y="280302"/>
                    <a:pt x="472272" y="282770"/>
                  </a:cubicBezTo>
                  <a:cubicBezTo>
                    <a:pt x="472272" y="283910"/>
                    <a:pt x="469421" y="286572"/>
                    <a:pt x="468280" y="288853"/>
                  </a:cubicBezTo>
                  <a:cubicBezTo>
                    <a:pt x="467139" y="291134"/>
                    <a:pt x="470371" y="291514"/>
                    <a:pt x="471892" y="293415"/>
                  </a:cubicBezTo>
                  <a:cubicBezTo>
                    <a:pt x="473483" y="295430"/>
                    <a:pt x="474530" y="297819"/>
                    <a:pt x="474934" y="300354"/>
                  </a:cubicBezTo>
                  <a:cubicBezTo>
                    <a:pt x="474934" y="302445"/>
                    <a:pt x="472653" y="303775"/>
                    <a:pt x="469991" y="303775"/>
                  </a:cubicBezTo>
                  <a:cubicBezTo>
                    <a:pt x="467329" y="303775"/>
                    <a:pt x="466188" y="300354"/>
                    <a:pt x="465238" y="298833"/>
                  </a:cubicBezTo>
                  <a:cubicBezTo>
                    <a:pt x="464287" y="297312"/>
                    <a:pt x="461720" y="300354"/>
                    <a:pt x="459629" y="301684"/>
                  </a:cubicBezTo>
                  <a:cubicBezTo>
                    <a:pt x="457795" y="303312"/>
                    <a:pt x="456252" y="305241"/>
                    <a:pt x="455066" y="307387"/>
                  </a:cubicBezTo>
                  <a:cubicBezTo>
                    <a:pt x="453735" y="309098"/>
                    <a:pt x="452214" y="310809"/>
                    <a:pt x="450313" y="310619"/>
                  </a:cubicBezTo>
                  <a:cubicBezTo>
                    <a:pt x="446255" y="308787"/>
                    <a:pt x="442578" y="306207"/>
                    <a:pt x="439475" y="303015"/>
                  </a:cubicBezTo>
                  <a:cubicBezTo>
                    <a:pt x="436989" y="300468"/>
                    <a:pt x="433524" y="299117"/>
                    <a:pt x="429969" y="299308"/>
                  </a:cubicBezTo>
                  <a:cubicBezTo>
                    <a:pt x="427498" y="299308"/>
                    <a:pt x="423790" y="292560"/>
                    <a:pt x="421414" y="288853"/>
                  </a:cubicBezTo>
                  <a:cubicBezTo>
                    <a:pt x="419037" y="285146"/>
                    <a:pt x="418277" y="282770"/>
                    <a:pt x="413428" y="281534"/>
                  </a:cubicBezTo>
                  <a:cubicBezTo>
                    <a:pt x="408580" y="280298"/>
                    <a:pt x="407915" y="277827"/>
                    <a:pt x="406679" y="272029"/>
                  </a:cubicBezTo>
                  <a:cubicBezTo>
                    <a:pt x="405534" y="266007"/>
                    <a:pt x="403880" y="260093"/>
                    <a:pt x="401736" y="254350"/>
                  </a:cubicBezTo>
                  <a:cubicBezTo>
                    <a:pt x="399359" y="248172"/>
                    <a:pt x="394416" y="252449"/>
                    <a:pt x="390708" y="252449"/>
                  </a:cubicBezTo>
                  <a:cubicBezTo>
                    <a:pt x="387001" y="252449"/>
                    <a:pt x="380347" y="243895"/>
                    <a:pt x="377305" y="242944"/>
                  </a:cubicBezTo>
                  <a:cubicBezTo>
                    <a:pt x="374262" y="241994"/>
                    <a:pt x="372932" y="234960"/>
                    <a:pt x="370555" y="230683"/>
                  </a:cubicBezTo>
                  <a:cubicBezTo>
                    <a:pt x="368179" y="226406"/>
                    <a:pt x="361904" y="227642"/>
                    <a:pt x="359528" y="227071"/>
                  </a:cubicBezTo>
                  <a:cubicBezTo>
                    <a:pt x="357151" y="226501"/>
                    <a:pt x="356391" y="221558"/>
                    <a:pt x="354584" y="219658"/>
                  </a:cubicBezTo>
                  <a:cubicBezTo>
                    <a:pt x="350633" y="216114"/>
                    <a:pt x="345752" y="213772"/>
                    <a:pt x="340515" y="212909"/>
                  </a:cubicBezTo>
                  <a:cubicBezTo>
                    <a:pt x="335572" y="212909"/>
                    <a:pt x="335001" y="206826"/>
                    <a:pt x="330058" y="205020"/>
                  </a:cubicBezTo>
                  <a:cubicBezTo>
                    <a:pt x="325115" y="203214"/>
                    <a:pt x="314753" y="200078"/>
                    <a:pt x="311711" y="198842"/>
                  </a:cubicBezTo>
                  <a:cubicBezTo>
                    <a:pt x="308669" y="197606"/>
                    <a:pt x="310475" y="190858"/>
                    <a:pt x="311141" y="187246"/>
                  </a:cubicBezTo>
                  <a:cubicBezTo>
                    <a:pt x="311806" y="183634"/>
                    <a:pt x="307433" y="180497"/>
                    <a:pt x="304962" y="178596"/>
                  </a:cubicBezTo>
                  <a:cubicBezTo>
                    <a:pt x="302490" y="176695"/>
                    <a:pt x="293935" y="173749"/>
                    <a:pt x="290227" y="171943"/>
                  </a:cubicBezTo>
                  <a:cubicBezTo>
                    <a:pt x="286097" y="169470"/>
                    <a:pt x="282790" y="165833"/>
                    <a:pt x="280721" y="161488"/>
                  </a:cubicBezTo>
                  <a:cubicBezTo>
                    <a:pt x="277108" y="155405"/>
                    <a:pt x="279485" y="151032"/>
                    <a:pt x="277679" y="144949"/>
                  </a:cubicBezTo>
                  <a:cubicBezTo>
                    <a:pt x="276072" y="139447"/>
                    <a:pt x="277204" y="133508"/>
                    <a:pt x="280721" y="128981"/>
                  </a:cubicBezTo>
                  <a:cubicBezTo>
                    <a:pt x="283437" y="124816"/>
                    <a:pt x="284135" y="119650"/>
                    <a:pt x="282622" y="114914"/>
                  </a:cubicBezTo>
                  <a:cubicBezTo>
                    <a:pt x="281386" y="111872"/>
                    <a:pt x="275872" y="111302"/>
                    <a:pt x="273116" y="111302"/>
                  </a:cubicBezTo>
                  <a:cubicBezTo>
                    <a:pt x="270359" y="111302"/>
                    <a:pt x="269408" y="105789"/>
                    <a:pt x="263609" y="103318"/>
                  </a:cubicBezTo>
                  <a:cubicBezTo>
                    <a:pt x="259428" y="100571"/>
                    <a:pt x="254544" y="99086"/>
                    <a:pt x="249540" y="99041"/>
                  </a:cubicBezTo>
                  <a:cubicBezTo>
                    <a:pt x="244597" y="99611"/>
                    <a:pt x="241555" y="95904"/>
                    <a:pt x="237277" y="94763"/>
                  </a:cubicBezTo>
                  <a:cubicBezTo>
                    <a:pt x="232999" y="93623"/>
                    <a:pt x="231098" y="97140"/>
                    <a:pt x="227771" y="94763"/>
                  </a:cubicBezTo>
                  <a:cubicBezTo>
                    <a:pt x="224443" y="92387"/>
                    <a:pt x="224063" y="85259"/>
                    <a:pt x="219120" y="82502"/>
                  </a:cubicBezTo>
                  <a:cubicBezTo>
                    <a:pt x="214177" y="79746"/>
                    <a:pt x="211230" y="84308"/>
                    <a:pt x="208093" y="86779"/>
                  </a:cubicBezTo>
                  <a:cubicBezTo>
                    <a:pt x="204956" y="89251"/>
                    <a:pt x="205051" y="96284"/>
                    <a:pt x="205051" y="100847"/>
                  </a:cubicBezTo>
                  <a:cubicBezTo>
                    <a:pt x="205051" y="105409"/>
                    <a:pt x="201343" y="102653"/>
                    <a:pt x="197731" y="102653"/>
                  </a:cubicBezTo>
                  <a:cubicBezTo>
                    <a:pt x="194119" y="102653"/>
                    <a:pt x="195830" y="106930"/>
                    <a:pt x="195830" y="110637"/>
                  </a:cubicBezTo>
                  <a:cubicBezTo>
                    <a:pt x="195830" y="114343"/>
                    <a:pt x="189175" y="111872"/>
                    <a:pt x="186323" y="110066"/>
                  </a:cubicBezTo>
                  <a:cubicBezTo>
                    <a:pt x="183247" y="107292"/>
                    <a:pt x="181091" y="103644"/>
                    <a:pt x="180144" y="99611"/>
                  </a:cubicBezTo>
                  <a:cubicBezTo>
                    <a:pt x="178747" y="93776"/>
                    <a:pt x="176904" y="88056"/>
                    <a:pt x="174631" y="82502"/>
                  </a:cubicBezTo>
                  <a:cubicBezTo>
                    <a:pt x="172824" y="77560"/>
                    <a:pt x="165124" y="76989"/>
                    <a:pt x="164269" y="75088"/>
                  </a:cubicBezTo>
                  <a:cubicBezTo>
                    <a:pt x="164462" y="69948"/>
                    <a:pt x="165066" y="64830"/>
                    <a:pt x="166075" y="59786"/>
                  </a:cubicBezTo>
                  <a:cubicBezTo>
                    <a:pt x="166740" y="54273"/>
                    <a:pt x="169782" y="51231"/>
                    <a:pt x="169117" y="48190"/>
                  </a:cubicBezTo>
                  <a:cubicBezTo>
                    <a:pt x="168451" y="45148"/>
                    <a:pt x="163603" y="46954"/>
                    <a:pt x="159611" y="47524"/>
                  </a:cubicBezTo>
                  <a:cubicBezTo>
                    <a:pt x="155618" y="48095"/>
                    <a:pt x="152861" y="39635"/>
                    <a:pt x="151625" y="36499"/>
                  </a:cubicBezTo>
                  <a:cubicBezTo>
                    <a:pt x="150390" y="33362"/>
                    <a:pt x="152861" y="24903"/>
                    <a:pt x="148583" y="24903"/>
                  </a:cubicBezTo>
                  <a:cubicBezTo>
                    <a:pt x="145590" y="25210"/>
                    <a:pt x="142628" y="24082"/>
                    <a:pt x="140598" y="21861"/>
                  </a:cubicBezTo>
                  <a:cubicBezTo>
                    <a:pt x="139362" y="19960"/>
                    <a:pt x="134419" y="23097"/>
                    <a:pt x="132042" y="23097"/>
                  </a:cubicBezTo>
                  <a:cubicBezTo>
                    <a:pt x="129666" y="23097"/>
                    <a:pt x="128905" y="15683"/>
                    <a:pt x="125293" y="15683"/>
                  </a:cubicBezTo>
                  <a:cubicBezTo>
                    <a:pt x="120792" y="15554"/>
                    <a:pt x="116335" y="16602"/>
                    <a:pt x="112364" y="18725"/>
                  </a:cubicBezTo>
                  <a:cubicBezTo>
                    <a:pt x="108752" y="21196"/>
                    <a:pt x="106280" y="16919"/>
                    <a:pt x="100767" y="15113"/>
                  </a:cubicBezTo>
                  <a:cubicBezTo>
                    <a:pt x="95904" y="13178"/>
                    <a:pt x="90572" y="12748"/>
                    <a:pt x="85462" y="13877"/>
                  </a:cubicBezTo>
                  <a:cubicBezTo>
                    <a:pt x="80975" y="15552"/>
                    <a:pt x="76962" y="18292"/>
                    <a:pt x="73769" y="21861"/>
                  </a:cubicBezTo>
                  <a:cubicBezTo>
                    <a:pt x="71963" y="23667"/>
                    <a:pt x="71392" y="29180"/>
                    <a:pt x="68255" y="30416"/>
                  </a:cubicBezTo>
                  <a:cubicBezTo>
                    <a:pt x="65118" y="31651"/>
                    <a:pt x="63977" y="23097"/>
                    <a:pt x="61601" y="23667"/>
                  </a:cubicBezTo>
                  <a:cubicBezTo>
                    <a:pt x="59224" y="24238"/>
                    <a:pt x="55422" y="21196"/>
                    <a:pt x="52950" y="18725"/>
                  </a:cubicBezTo>
                  <a:cubicBezTo>
                    <a:pt x="50478" y="16253"/>
                    <a:pt x="45060" y="21196"/>
                    <a:pt x="40117" y="19960"/>
                  </a:cubicBezTo>
                  <a:cubicBezTo>
                    <a:pt x="35173" y="18725"/>
                    <a:pt x="39546" y="12071"/>
                    <a:pt x="37645" y="12071"/>
                  </a:cubicBezTo>
                  <a:cubicBezTo>
                    <a:pt x="35744" y="12071"/>
                    <a:pt x="33367" y="10170"/>
                    <a:pt x="30895" y="12071"/>
                  </a:cubicBezTo>
                  <a:cubicBezTo>
                    <a:pt x="28000" y="13864"/>
                    <a:pt x="24203" y="13020"/>
                    <a:pt x="22340" y="10170"/>
                  </a:cubicBezTo>
                  <a:cubicBezTo>
                    <a:pt x="19868" y="7129"/>
                    <a:pt x="15590" y="9600"/>
                    <a:pt x="12834" y="10836"/>
                  </a:cubicBezTo>
                  <a:cubicBezTo>
                    <a:pt x="10077" y="12071"/>
                    <a:pt x="6749" y="7699"/>
                    <a:pt x="5514" y="4657"/>
                  </a:cubicBezTo>
                  <a:cubicBezTo>
                    <a:pt x="4274" y="2510"/>
                    <a:pt x="2324" y="863"/>
                    <a:pt x="0" y="0"/>
                  </a:cubicBezTo>
                  <a:lnTo>
                    <a:pt x="0" y="596906"/>
                  </a:lnTo>
                  <a:cubicBezTo>
                    <a:pt x="3942" y="598510"/>
                    <a:pt x="7783" y="600351"/>
                    <a:pt x="11503" y="602418"/>
                  </a:cubicBezTo>
                  <a:cubicBezTo>
                    <a:pt x="15178" y="603927"/>
                    <a:pt x="18737" y="605706"/>
                    <a:pt x="22150" y="607741"/>
                  </a:cubicBezTo>
                  <a:cubicBezTo>
                    <a:pt x="27969" y="610696"/>
                    <a:pt x="33267" y="614580"/>
                    <a:pt x="37835" y="619242"/>
                  </a:cubicBezTo>
                  <a:cubicBezTo>
                    <a:pt x="42018" y="624184"/>
                    <a:pt x="44680" y="628747"/>
                    <a:pt x="46581" y="630267"/>
                  </a:cubicBezTo>
                  <a:cubicBezTo>
                    <a:pt x="48482" y="631788"/>
                    <a:pt x="51904" y="634830"/>
                    <a:pt x="49623" y="637491"/>
                  </a:cubicBezTo>
                  <a:cubicBezTo>
                    <a:pt x="47341" y="640153"/>
                    <a:pt x="43919" y="644335"/>
                    <a:pt x="45820" y="645095"/>
                  </a:cubicBezTo>
                  <a:cubicBezTo>
                    <a:pt x="47721" y="645856"/>
                    <a:pt x="51904" y="650133"/>
                    <a:pt x="53425" y="647091"/>
                  </a:cubicBezTo>
                  <a:cubicBezTo>
                    <a:pt x="54946" y="644050"/>
                    <a:pt x="56182" y="640913"/>
                    <a:pt x="59224" y="642434"/>
                  </a:cubicBezTo>
                  <a:cubicBezTo>
                    <a:pt x="62266" y="643954"/>
                    <a:pt x="63027" y="648992"/>
                    <a:pt x="66829" y="650513"/>
                  </a:cubicBezTo>
                  <a:cubicBezTo>
                    <a:pt x="70632" y="652034"/>
                    <a:pt x="68731" y="647091"/>
                    <a:pt x="74434" y="646331"/>
                  </a:cubicBezTo>
                  <a:cubicBezTo>
                    <a:pt x="80138" y="645570"/>
                    <a:pt x="83940" y="645095"/>
                    <a:pt x="80518" y="642434"/>
                  </a:cubicBezTo>
                  <a:cubicBezTo>
                    <a:pt x="77096" y="639772"/>
                    <a:pt x="73293" y="634450"/>
                    <a:pt x="75955" y="632929"/>
                  </a:cubicBezTo>
                  <a:cubicBezTo>
                    <a:pt x="79525" y="630028"/>
                    <a:pt x="83537" y="627717"/>
                    <a:pt x="87838" y="626085"/>
                  </a:cubicBezTo>
                  <a:cubicBezTo>
                    <a:pt x="90120" y="626085"/>
                    <a:pt x="104949" y="624564"/>
                    <a:pt x="108372" y="624945"/>
                  </a:cubicBezTo>
                  <a:cubicBezTo>
                    <a:pt x="113146" y="625760"/>
                    <a:pt x="117558" y="628016"/>
                    <a:pt x="121015" y="631408"/>
                  </a:cubicBezTo>
                  <a:cubicBezTo>
                    <a:pt x="124289" y="636070"/>
                    <a:pt x="128418" y="640070"/>
                    <a:pt x="133183" y="643194"/>
                  </a:cubicBezTo>
                  <a:cubicBezTo>
                    <a:pt x="138126" y="645475"/>
                    <a:pt x="142689" y="649372"/>
                    <a:pt x="147347" y="648992"/>
                  </a:cubicBezTo>
                  <a:cubicBezTo>
                    <a:pt x="152005" y="648612"/>
                    <a:pt x="151911" y="650133"/>
                    <a:pt x="154952" y="645095"/>
                  </a:cubicBezTo>
                  <a:cubicBezTo>
                    <a:pt x="157994" y="640057"/>
                    <a:pt x="157234" y="638251"/>
                    <a:pt x="160656" y="638632"/>
                  </a:cubicBezTo>
                  <a:cubicBezTo>
                    <a:pt x="164079" y="639012"/>
                    <a:pt x="166740" y="637491"/>
                    <a:pt x="169402" y="642054"/>
                  </a:cubicBezTo>
                  <a:cubicBezTo>
                    <a:pt x="172064" y="646616"/>
                    <a:pt x="172919" y="648992"/>
                    <a:pt x="175201" y="646331"/>
                  </a:cubicBezTo>
                  <a:cubicBezTo>
                    <a:pt x="177483" y="643669"/>
                    <a:pt x="179384" y="640533"/>
                    <a:pt x="180905" y="642434"/>
                  </a:cubicBezTo>
                  <a:cubicBezTo>
                    <a:pt x="182426" y="644335"/>
                    <a:pt x="184707" y="651939"/>
                    <a:pt x="189270" y="653554"/>
                  </a:cubicBezTo>
                  <a:cubicBezTo>
                    <a:pt x="195454" y="655771"/>
                    <a:pt x="201357" y="658706"/>
                    <a:pt x="206857" y="662299"/>
                  </a:cubicBezTo>
                  <a:cubicBezTo>
                    <a:pt x="210022" y="666452"/>
                    <a:pt x="213731" y="670160"/>
                    <a:pt x="217884" y="673325"/>
                  </a:cubicBezTo>
                  <a:cubicBezTo>
                    <a:pt x="223588" y="677221"/>
                    <a:pt x="223588" y="677221"/>
                    <a:pt x="228531" y="677602"/>
                  </a:cubicBezTo>
                  <a:cubicBezTo>
                    <a:pt x="233474" y="677982"/>
                    <a:pt x="238038" y="679123"/>
                    <a:pt x="240414" y="679503"/>
                  </a:cubicBezTo>
                  <a:cubicBezTo>
                    <a:pt x="243476" y="679806"/>
                    <a:pt x="246448" y="680710"/>
                    <a:pt x="249160" y="682164"/>
                  </a:cubicBezTo>
                  <a:cubicBezTo>
                    <a:pt x="251510" y="683556"/>
                    <a:pt x="253472" y="685517"/>
                    <a:pt x="254864" y="687867"/>
                  </a:cubicBezTo>
                  <a:cubicBezTo>
                    <a:pt x="256765" y="690909"/>
                    <a:pt x="262564" y="695091"/>
                    <a:pt x="263324" y="697372"/>
                  </a:cubicBezTo>
                  <a:cubicBezTo>
                    <a:pt x="264085" y="699653"/>
                    <a:pt x="265606" y="701554"/>
                    <a:pt x="268648" y="700794"/>
                  </a:cubicBezTo>
                  <a:cubicBezTo>
                    <a:pt x="272973" y="699559"/>
                    <a:pt x="277519" y="699300"/>
                    <a:pt x="281957" y="700033"/>
                  </a:cubicBezTo>
                  <a:cubicBezTo>
                    <a:pt x="286139" y="701174"/>
                    <a:pt x="288896" y="700794"/>
                    <a:pt x="290417" y="703455"/>
                  </a:cubicBezTo>
                  <a:cubicBezTo>
                    <a:pt x="294208" y="708471"/>
                    <a:pt x="298998" y="712647"/>
                    <a:pt x="304486" y="715716"/>
                  </a:cubicBezTo>
                  <a:cubicBezTo>
                    <a:pt x="306768" y="715716"/>
                    <a:pt x="307909" y="712294"/>
                    <a:pt x="310951" y="710393"/>
                  </a:cubicBezTo>
                  <a:cubicBezTo>
                    <a:pt x="313993" y="708493"/>
                    <a:pt x="317795" y="709253"/>
                    <a:pt x="319411" y="705071"/>
                  </a:cubicBezTo>
                  <a:cubicBezTo>
                    <a:pt x="321027" y="700889"/>
                    <a:pt x="319411" y="696611"/>
                    <a:pt x="323214" y="695566"/>
                  </a:cubicBezTo>
                  <a:cubicBezTo>
                    <a:pt x="327016" y="694520"/>
                    <a:pt x="333861" y="695566"/>
                    <a:pt x="336523" y="692904"/>
                  </a:cubicBezTo>
                  <a:cubicBezTo>
                    <a:pt x="339184" y="690243"/>
                    <a:pt x="340705" y="687962"/>
                    <a:pt x="344508" y="683400"/>
                  </a:cubicBezTo>
                  <a:cubicBezTo>
                    <a:pt x="348311" y="678837"/>
                    <a:pt x="349926" y="675035"/>
                    <a:pt x="352208" y="673039"/>
                  </a:cubicBezTo>
                  <a:cubicBezTo>
                    <a:pt x="354490" y="671043"/>
                    <a:pt x="358292" y="668857"/>
                    <a:pt x="359052" y="666196"/>
                  </a:cubicBezTo>
                  <a:cubicBezTo>
                    <a:pt x="360781" y="662646"/>
                    <a:pt x="363572" y="659723"/>
                    <a:pt x="367038" y="657831"/>
                  </a:cubicBezTo>
                  <a:cubicBezTo>
                    <a:pt x="370915" y="654972"/>
                    <a:pt x="375016" y="652429"/>
                    <a:pt x="379301" y="650228"/>
                  </a:cubicBezTo>
                  <a:cubicBezTo>
                    <a:pt x="383418" y="648933"/>
                    <a:pt x="387101" y="646533"/>
                    <a:pt x="389948" y="643289"/>
                  </a:cubicBezTo>
                  <a:cubicBezTo>
                    <a:pt x="394364" y="639277"/>
                    <a:pt x="399066" y="635592"/>
                    <a:pt x="404017" y="632263"/>
                  </a:cubicBezTo>
                  <a:cubicBezTo>
                    <a:pt x="406394" y="630743"/>
                    <a:pt x="411717" y="628461"/>
                    <a:pt x="413523" y="629982"/>
                  </a:cubicBezTo>
                  <a:cubicBezTo>
                    <a:pt x="415330" y="631503"/>
                    <a:pt x="418847" y="633024"/>
                    <a:pt x="421128" y="631123"/>
                  </a:cubicBezTo>
                  <a:cubicBezTo>
                    <a:pt x="422987" y="629117"/>
                    <a:pt x="425620" y="628009"/>
                    <a:pt x="428353" y="628081"/>
                  </a:cubicBezTo>
                  <a:cubicBezTo>
                    <a:pt x="431776" y="628082"/>
                    <a:pt x="435673" y="628082"/>
                    <a:pt x="435293" y="626941"/>
                  </a:cubicBezTo>
                  <a:cubicBezTo>
                    <a:pt x="434913" y="625800"/>
                    <a:pt x="434152" y="619717"/>
                    <a:pt x="437194" y="618957"/>
                  </a:cubicBezTo>
                  <a:cubicBezTo>
                    <a:pt x="440236" y="618196"/>
                    <a:pt x="444799" y="615060"/>
                    <a:pt x="443659" y="612779"/>
                  </a:cubicBezTo>
                  <a:cubicBezTo>
                    <a:pt x="442518" y="610497"/>
                    <a:pt x="438715" y="606315"/>
                    <a:pt x="437955" y="604414"/>
                  </a:cubicBezTo>
                  <a:cubicBezTo>
                    <a:pt x="437194" y="602513"/>
                    <a:pt x="431776" y="600232"/>
                    <a:pt x="429874" y="604414"/>
                  </a:cubicBezTo>
                  <a:cubicBezTo>
                    <a:pt x="427973" y="608596"/>
                    <a:pt x="424931" y="612018"/>
                    <a:pt x="422649" y="612018"/>
                  </a:cubicBezTo>
                  <a:cubicBezTo>
                    <a:pt x="419465" y="612511"/>
                    <a:pt x="416209" y="612250"/>
                    <a:pt x="413143" y="611258"/>
                  </a:cubicBezTo>
                  <a:cubicBezTo>
                    <a:pt x="410481" y="609737"/>
                    <a:pt x="406679" y="611258"/>
                    <a:pt x="402781" y="609357"/>
                  </a:cubicBezTo>
                  <a:cubicBezTo>
                    <a:pt x="398884" y="607456"/>
                    <a:pt x="397838" y="604034"/>
                    <a:pt x="400120" y="603274"/>
                  </a:cubicBezTo>
                  <a:cubicBezTo>
                    <a:pt x="403635" y="602440"/>
                    <a:pt x="407264" y="602184"/>
                    <a:pt x="410862" y="602513"/>
                  </a:cubicBezTo>
                  <a:cubicBezTo>
                    <a:pt x="413523" y="602513"/>
                    <a:pt x="420368" y="602513"/>
                    <a:pt x="420368" y="600612"/>
                  </a:cubicBezTo>
                  <a:cubicBezTo>
                    <a:pt x="420368" y="598711"/>
                    <a:pt x="420368" y="595290"/>
                    <a:pt x="421509" y="594149"/>
                  </a:cubicBezTo>
                  <a:cubicBezTo>
                    <a:pt x="422649" y="593009"/>
                    <a:pt x="431015" y="591868"/>
                    <a:pt x="432536" y="590727"/>
                  </a:cubicBezTo>
                  <a:cubicBezTo>
                    <a:pt x="434057" y="589587"/>
                    <a:pt x="438335" y="590727"/>
                    <a:pt x="439856" y="586830"/>
                  </a:cubicBezTo>
                  <a:cubicBezTo>
                    <a:pt x="441377" y="582933"/>
                    <a:pt x="449362" y="583409"/>
                    <a:pt x="451263" y="579607"/>
                  </a:cubicBezTo>
                  <a:cubicBezTo>
                    <a:pt x="453165" y="575805"/>
                    <a:pt x="452404" y="572763"/>
                    <a:pt x="455446" y="572383"/>
                  </a:cubicBezTo>
                  <a:cubicBezTo>
                    <a:pt x="458488" y="572003"/>
                    <a:pt x="460009" y="565920"/>
                    <a:pt x="461910" y="567060"/>
                  </a:cubicBezTo>
                  <a:cubicBezTo>
                    <a:pt x="463812" y="568201"/>
                    <a:pt x="466949" y="565920"/>
                    <a:pt x="469230" y="565539"/>
                  </a:cubicBezTo>
                  <a:cubicBezTo>
                    <a:pt x="471512" y="565159"/>
                    <a:pt x="477596" y="565539"/>
                    <a:pt x="476835" y="571242"/>
                  </a:cubicBezTo>
                  <a:cubicBezTo>
                    <a:pt x="476075" y="576945"/>
                    <a:pt x="474554" y="583409"/>
                    <a:pt x="477596" y="584549"/>
                  </a:cubicBezTo>
                  <a:cubicBezTo>
                    <a:pt x="480740" y="585551"/>
                    <a:pt x="483605" y="587277"/>
                    <a:pt x="485961" y="589587"/>
                  </a:cubicBezTo>
                  <a:cubicBezTo>
                    <a:pt x="489245" y="592565"/>
                    <a:pt x="490815" y="596991"/>
                    <a:pt x="490144" y="601373"/>
                  </a:cubicBezTo>
                  <a:cubicBezTo>
                    <a:pt x="489384" y="605175"/>
                    <a:pt x="490144" y="608977"/>
                    <a:pt x="488623" y="611638"/>
                  </a:cubicBezTo>
                  <a:cubicBezTo>
                    <a:pt x="487102" y="614299"/>
                    <a:pt x="484440" y="615440"/>
                    <a:pt x="482919" y="618957"/>
                  </a:cubicBezTo>
                  <a:cubicBezTo>
                    <a:pt x="481399" y="622473"/>
                    <a:pt x="482159" y="620477"/>
                    <a:pt x="479497" y="625800"/>
                  </a:cubicBezTo>
                  <a:cubicBezTo>
                    <a:pt x="478147" y="629426"/>
                    <a:pt x="476359" y="632873"/>
                    <a:pt x="474174" y="636065"/>
                  </a:cubicBezTo>
                  <a:cubicBezTo>
                    <a:pt x="472272" y="637966"/>
                    <a:pt x="473413" y="641008"/>
                    <a:pt x="468850" y="641388"/>
                  </a:cubicBezTo>
                  <a:cubicBezTo>
                    <a:pt x="465378" y="641586"/>
                    <a:pt x="461920" y="641966"/>
                    <a:pt x="458488" y="642529"/>
                  </a:cubicBezTo>
                  <a:cubicBezTo>
                    <a:pt x="453925" y="643289"/>
                    <a:pt x="455066" y="646046"/>
                    <a:pt x="451644" y="642529"/>
                  </a:cubicBezTo>
                  <a:cubicBezTo>
                    <a:pt x="449451" y="640691"/>
                    <a:pt x="447021" y="639157"/>
                    <a:pt x="444419" y="637966"/>
                  </a:cubicBezTo>
                  <a:cubicBezTo>
                    <a:pt x="441377" y="636066"/>
                    <a:pt x="436814" y="635305"/>
                    <a:pt x="437955" y="636446"/>
                  </a:cubicBezTo>
                  <a:cubicBezTo>
                    <a:pt x="440588" y="638678"/>
                    <a:pt x="443384" y="640712"/>
                    <a:pt x="446320" y="642529"/>
                  </a:cubicBezTo>
                  <a:cubicBezTo>
                    <a:pt x="448740" y="643838"/>
                    <a:pt x="450924" y="645541"/>
                    <a:pt x="452785" y="647566"/>
                  </a:cubicBezTo>
                  <a:cubicBezTo>
                    <a:pt x="455446" y="650228"/>
                    <a:pt x="454306" y="651749"/>
                    <a:pt x="457347" y="654030"/>
                  </a:cubicBezTo>
                  <a:cubicBezTo>
                    <a:pt x="460389" y="656311"/>
                    <a:pt x="459249" y="657452"/>
                    <a:pt x="462291" y="659352"/>
                  </a:cubicBezTo>
                  <a:cubicBezTo>
                    <a:pt x="465333" y="661253"/>
                    <a:pt x="466188" y="662014"/>
                    <a:pt x="468850" y="662014"/>
                  </a:cubicBezTo>
                  <a:cubicBezTo>
                    <a:pt x="471551" y="661740"/>
                    <a:pt x="474223" y="661231"/>
                    <a:pt x="476835" y="660493"/>
                  </a:cubicBezTo>
                  <a:cubicBezTo>
                    <a:pt x="481018" y="659733"/>
                    <a:pt x="481779" y="659733"/>
                    <a:pt x="482159" y="656311"/>
                  </a:cubicBezTo>
                  <a:cubicBezTo>
                    <a:pt x="482539" y="652889"/>
                    <a:pt x="483300" y="650608"/>
                    <a:pt x="485581" y="650988"/>
                  </a:cubicBezTo>
                  <a:cubicBezTo>
                    <a:pt x="487863" y="651368"/>
                    <a:pt x="489764" y="649847"/>
                    <a:pt x="491665" y="647566"/>
                  </a:cubicBezTo>
                  <a:cubicBezTo>
                    <a:pt x="493567" y="645285"/>
                    <a:pt x="499555" y="646901"/>
                    <a:pt x="500506" y="645665"/>
                  </a:cubicBezTo>
                  <a:cubicBezTo>
                    <a:pt x="505449" y="638727"/>
                    <a:pt x="498605" y="636160"/>
                    <a:pt x="500506" y="634164"/>
                  </a:cubicBezTo>
                  <a:cubicBezTo>
                    <a:pt x="502235" y="630210"/>
                    <a:pt x="504269" y="626397"/>
                    <a:pt x="506590" y="622759"/>
                  </a:cubicBezTo>
                  <a:cubicBezTo>
                    <a:pt x="508872" y="620477"/>
                    <a:pt x="511153" y="616200"/>
                    <a:pt x="513054" y="618196"/>
                  </a:cubicBezTo>
                  <a:cubicBezTo>
                    <a:pt x="514956" y="620192"/>
                    <a:pt x="518378" y="622379"/>
                    <a:pt x="521420" y="620858"/>
                  </a:cubicBezTo>
                  <a:cubicBezTo>
                    <a:pt x="524462" y="619337"/>
                    <a:pt x="528359" y="615820"/>
                    <a:pt x="530261" y="619337"/>
                  </a:cubicBezTo>
                  <a:cubicBezTo>
                    <a:pt x="532162" y="622854"/>
                    <a:pt x="535965" y="623139"/>
                    <a:pt x="535965" y="626180"/>
                  </a:cubicBezTo>
                  <a:cubicBezTo>
                    <a:pt x="535763" y="628203"/>
                    <a:pt x="535763" y="630241"/>
                    <a:pt x="535965" y="632264"/>
                  </a:cubicBezTo>
                  <a:cubicBezTo>
                    <a:pt x="537110" y="635123"/>
                    <a:pt x="538645" y="637810"/>
                    <a:pt x="540528" y="640248"/>
                  </a:cubicBezTo>
                  <a:cubicBezTo>
                    <a:pt x="541668" y="641008"/>
                    <a:pt x="546612" y="642149"/>
                    <a:pt x="540527" y="645665"/>
                  </a:cubicBezTo>
                  <a:cubicBezTo>
                    <a:pt x="537207" y="647423"/>
                    <a:pt x="533603" y="648581"/>
                    <a:pt x="529880" y="649087"/>
                  </a:cubicBezTo>
                  <a:cubicBezTo>
                    <a:pt x="526458" y="650228"/>
                    <a:pt x="526839" y="652509"/>
                    <a:pt x="527599" y="656311"/>
                  </a:cubicBezTo>
                  <a:cubicBezTo>
                    <a:pt x="528359" y="660113"/>
                    <a:pt x="527599" y="661634"/>
                    <a:pt x="525698" y="663154"/>
                  </a:cubicBezTo>
                  <a:cubicBezTo>
                    <a:pt x="523796" y="664675"/>
                    <a:pt x="520279" y="667336"/>
                    <a:pt x="523036" y="667717"/>
                  </a:cubicBezTo>
                  <a:cubicBezTo>
                    <a:pt x="526301" y="667696"/>
                    <a:pt x="529536" y="668343"/>
                    <a:pt x="532542" y="669618"/>
                  </a:cubicBezTo>
                  <a:cubicBezTo>
                    <a:pt x="535584" y="671519"/>
                    <a:pt x="540527" y="674655"/>
                    <a:pt x="540147" y="679123"/>
                  </a:cubicBezTo>
                  <a:cubicBezTo>
                    <a:pt x="540431" y="683224"/>
                    <a:pt x="542901" y="686856"/>
                    <a:pt x="546612" y="688627"/>
                  </a:cubicBezTo>
                  <a:cubicBezTo>
                    <a:pt x="550314" y="690221"/>
                    <a:pt x="554619" y="689307"/>
                    <a:pt x="557354" y="686346"/>
                  </a:cubicBezTo>
                  <a:cubicBezTo>
                    <a:pt x="559935" y="682502"/>
                    <a:pt x="564644" y="680679"/>
                    <a:pt x="569141" y="681784"/>
                  </a:cubicBezTo>
                  <a:cubicBezTo>
                    <a:pt x="574085" y="682924"/>
                    <a:pt x="581024" y="689388"/>
                    <a:pt x="577507" y="689388"/>
                  </a:cubicBezTo>
                  <a:cubicBezTo>
                    <a:pt x="573990" y="689388"/>
                    <a:pt x="569522" y="689388"/>
                    <a:pt x="570662" y="690909"/>
                  </a:cubicBezTo>
                  <a:cubicBezTo>
                    <a:pt x="572895" y="693965"/>
                    <a:pt x="575307" y="696884"/>
                    <a:pt x="577887" y="699653"/>
                  </a:cubicBezTo>
                  <a:cubicBezTo>
                    <a:pt x="580368" y="702232"/>
                    <a:pt x="581880" y="705591"/>
                    <a:pt x="582165" y="709158"/>
                  </a:cubicBezTo>
                  <a:cubicBezTo>
                    <a:pt x="582926" y="713340"/>
                    <a:pt x="587869" y="714861"/>
                    <a:pt x="585968" y="717902"/>
                  </a:cubicBezTo>
                  <a:cubicBezTo>
                    <a:pt x="584066" y="720944"/>
                    <a:pt x="585968" y="722465"/>
                    <a:pt x="588249" y="723605"/>
                  </a:cubicBezTo>
                  <a:cubicBezTo>
                    <a:pt x="590531" y="724746"/>
                    <a:pt x="597755" y="727407"/>
                    <a:pt x="596234" y="723605"/>
                  </a:cubicBezTo>
                  <a:cubicBezTo>
                    <a:pt x="594713" y="719803"/>
                    <a:pt x="594333" y="712580"/>
                    <a:pt x="596234" y="711439"/>
                  </a:cubicBezTo>
                  <a:cubicBezTo>
                    <a:pt x="598136" y="710299"/>
                    <a:pt x="600797" y="706116"/>
                    <a:pt x="604600" y="708778"/>
                  </a:cubicBezTo>
                  <a:cubicBezTo>
                    <a:pt x="608634" y="710951"/>
                    <a:pt x="612373" y="713635"/>
                    <a:pt x="615722" y="716762"/>
                  </a:cubicBezTo>
                  <a:cubicBezTo>
                    <a:pt x="617623" y="719423"/>
                    <a:pt x="623327" y="720944"/>
                    <a:pt x="624088" y="724746"/>
                  </a:cubicBezTo>
                  <a:cubicBezTo>
                    <a:pt x="624848" y="728548"/>
                    <a:pt x="622947" y="731589"/>
                    <a:pt x="625228" y="735486"/>
                  </a:cubicBezTo>
                  <a:cubicBezTo>
                    <a:pt x="627038" y="738229"/>
                    <a:pt x="629527" y="740456"/>
                    <a:pt x="632453" y="741950"/>
                  </a:cubicBezTo>
                  <a:cubicBezTo>
                    <a:pt x="634735" y="743470"/>
                    <a:pt x="639013" y="746892"/>
                    <a:pt x="635495" y="748033"/>
                  </a:cubicBezTo>
                  <a:cubicBezTo>
                    <a:pt x="633671" y="748255"/>
                    <a:pt x="632373" y="749913"/>
                    <a:pt x="632595" y="751737"/>
                  </a:cubicBezTo>
                  <a:cubicBezTo>
                    <a:pt x="632687" y="752499"/>
                    <a:pt x="633040" y="753205"/>
                    <a:pt x="633594" y="753736"/>
                  </a:cubicBezTo>
                  <a:cubicBezTo>
                    <a:pt x="635686" y="755624"/>
                    <a:pt x="637875" y="757400"/>
                    <a:pt x="640153" y="759059"/>
                  </a:cubicBezTo>
                  <a:cubicBezTo>
                    <a:pt x="641674" y="760579"/>
                    <a:pt x="648519" y="760579"/>
                    <a:pt x="648519" y="758298"/>
                  </a:cubicBezTo>
                  <a:cubicBezTo>
                    <a:pt x="648519" y="756017"/>
                    <a:pt x="644336" y="747653"/>
                    <a:pt x="646998" y="747653"/>
                  </a:cubicBezTo>
                  <a:cubicBezTo>
                    <a:pt x="649660" y="747653"/>
                    <a:pt x="655363" y="746132"/>
                    <a:pt x="653082" y="743470"/>
                  </a:cubicBezTo>
                  <a:cubicBezTo>
                    <a:pt x="650800" y="740809"/>
                    <a:pt x="646618" y="741189"/>
                    <a:pt x="646618" y="738148"/>
                  </a:cubicBezTo>
                  <a:cubicBezTo>
                    <a:pt x="646618" y="735106"/>
                    <a:pt x="645097" y="731209"/>
                    <a:pt x="647759" y="729308"/>
                  </a:cubicBezTo>
                  <a:cubicBezTo>
                    <a:pt x="650420" y="727407"/>
                    <a:pt x="654223" y="725886"/>
                    <a:pt x="653082" y="723605"/>
                  </a:cubicBezTo>
                  <a:cubicBezTo>
                    <a:pt x="651941" y="721324"/>
                    <a:pt x="648139" y="720183"/>
                    <a:pt x="648519" y="716001"/>
                  </a:cubicBezTo>
                  <a:cubicBezTo>
                    <a:pt x="648899" y="711819"/>
                    <a:pt x="649279" y="705736"/>
                    <a:pt x="647759" y="705736"/>
                  </a:cubicBezTo>
                  <a:cubicBezTo>
                    <a:pt x="646238" y="705736"/>
                    <a:pt x="642815" y="709918"/>
                    <a:pt x="642055" y="712199"/>
                  </a:cubicBezTo>
                  <a:cubicBezTo>
                    <a:pt x="641294" y="714481"/>
                    <a:pt x="637872" y="714481"/>
                    <a:pt x="635876" y="716001"/>
                  </a:cubicBezTo>
                  <a:cubicBezTo>
                    <a:pt x="633879" y="717522"/>
                    <a:pt x="632453" y="723605"/>
                    <a:pt x="631693" y="721324"/>
                  </a:cubicBezTo>
                  <a:cubicBezTo>
                    <a:pt x="631156" y="718373"/>
                    <a:pt x="629843" y="715617"/>
                    <a:pt x="627890" y="713340"/>
                  </a:cubicBezTo>
                  <a:cubicBezTo>
                    <a:pt x="625228" y="710679"/>
                    <a:pt x="627890" y="705736"/>
                    <a:pt x="622567" y="703835"/>
                  </a:cubicBezTo>
                  <a:cubicBezTo>
                    <a:pt x="617243" y="701934"/>
                    <a:pt x="614962" y="697657"/>
                    <a:pt x="616483" y="695756"/>
                  </a:cubicBezTo>
                  <a:cubicBezTo>
                    <a:pt x="618004" y="693855"/>
                    <a:pt x="617623" y="689673"/>
                    <a:pt x="621806" y="688913"/>
                  </a:cubicBezTo>
                  <a:cubicBezTo>
                    <a:pt x="625755" y="687754"/>
                    <a:pt x="629913" y="687494"/>
                    <a:pt x="633974" y="688152"/>
                  </a:cubicBezTo>
                  <a:cubicBezTo>
                    <a:pt x="636636" y="689293"/>
                    <a:pt x="639393" y="688152"/>
                    <a:pt x="640153" y="691574"/>
                  </a:cubicBezTo>
                  <a:cubicBezTo>
                    <a:pt x="640914" y="694996"/>
                    <a:pt x="639393" y="697657"/>
                    <a:pt x="642815" y="695756"/>
                  </a:cubicBezTo>
                  <a:cubicBezTo>
                    <a:pt x="646238" y="693855"/>
                    <a:pt x="648899" y="690433"/>
                    <a:pt x="651181" y="689673"/>
                  </a:cubicBezTo>
                  <a:cubicBezTo>
                    <a:pt x="653758" y="688138"/>
                    <a:pt x="656969" y="688138"/>
                    <a:pt x="659546" y="689673"/>
                  </a:cubicBezTo>
                  <a:cubicBezTo>
                    <a:pt x="662968" y="691954"/>
                    <a:pt x="664870" y="691954"/>
                    <a:pt x="667627" y="689673"/>
                  </a:cubicBezTo>
                  <a:cubicBezTo>
                    <a:pt x="670993" y="687070"/>
                    <a:pt x="675162" y="685726"/>
                    <a:pt x="679414" y="685871"/>
                  </a:cubicBezTo>
                  <a:cubicBezTo>
                    <a:pt x="683217" y="685871"/>
                    <a:pt x="685879" y="683210"/>
                    <a:pt x="688160" y="685871"/>
                  </a:cubicBezTo>
                  <a:cubicBezTo>
                    <a:pt x="690442" y="688532"/>
                    <a:pt x="691582" y="689293"/>
                    <a:pt x="693864" y="688152"/>
                  </a:cubicBezTo>
                  <a:cubicBezTo>
                    <a:pt x="696835" y="686522"/>
                    <a:pt x="699556" y="684473"/>
                    <a:pt x="701944" y="682069"/>
                  </a:cubicBezTo>
                  <a:cubicBezTo>
                    <a:pt x="704226" y="679788"/>
                    <a:pt x="725995" y="654220"/>
                    <a:pt x="730463" y="648517"/>
                  </a:cubicBezTo>
                  <a:cubicBezTo>
                    <a:pt x="743942" y="633291"/>
                    <a:pt x="758188" y="618761"/>
                    <a:pt x="773146" y="604985"/>
                  </a:cubicBezTo>
                  <a:cubicBezTo>
                    <a:pt x="797497" y="588449"/>
                    <a:pt x="823154" y="573922"/>
                    <a:pt x="849862" y="561547"/>
                  </a:cubicBezTo>
                  <a:cubicBezTo>
                    <a:pt x="864272" y="557690"/>
                    <a:pt x="879151" y="555866"/>
                    <a:pt x="894066" y="556130"/>
                  </a:cubicBezTo>
                  <a:cubicBezTo>
                    <a:pt x="901235" y="558304"/>
                    <a:pt x="908749" y="559110"/>
                    <a:pt x="916216" y="558506"/>
                  </a:cubicBezTo>
                  <a:cubicBezTo>
                    <a:pt x="923821" y="556890"/>
                    <a:pt x="923821" y="553848"/>
                    <a:pt x="930761" y="554609"/>
                  </a:cubicBezTo>
                  <a:cubicBezTo>
                    <a:pt x="937700" y="555369"/>
                    <a:pt x="949773" y="560027"/>
                    <a:pt x="955857" y="556890"/>
                  </a:cubicBezTo>
                  <a:cubicBezTo>
                    <a:pt x="961941" y="553753"/>
                    <a:pt x="965363" y="551567"/>
                    <a:pt x="968881" y="552328"/>
                  </a:cubicBezTo>
                  <a:cubicBezTo>
                    <a:pt x="973073" y="553108"/>
                    <a:pt x="977158" y="554385"/>
                    <a:pt x="981049" y="556130"/>
                  </a:cubicBezTo>
                  <a:cubicBezTo>
                    <a:pt x="986467" y="558506"/>
                    <a:pt x="988749" y="553088"/>
                    <a:pt x="994833" y="553088"/>
                  </a:cubicBezTo>
                  <a:cubicBezTo>
                    <a:pt x="1000917" y="553088"/>
                    <a:pt x="1008522" y="554609"/>
                    <a:pt x="1010043" y="551567"/>
                  </a:cubicBezTo>
                  <a:cubicBezTo>
                    <a:pt x="1011564" y="548526"/>
                    <a:pt x="1011564" y="543203"/>
                    <a:pt x="1016983" y="543203"/>
                  </a:cubicBezTo>
                  <a:cubicBezTo>
                    <a:pt x="1021591" y="543375"/>
                    <a:pt x="1026130" y="542041"/>
                    <a:pt x="1029911" y="539401"/>
                  </a:cubicBezTo>
                  <a:cubicBezTo>
                    <a:pt x="1035235" y="536359"/>
                    <a:pt x="1041319" y="527900"/>
                    <a:pt x="1038277" y="525619"/>
                  </a:cubicBezTo>
                  <a:cubicBezTo>
                    <a:pt x="1035235" y="523338"/>
                    <a:pt x="1042555" y="518585"/>
                    <a:pt x="1039322" y="518395"/>
                  </a:cubicBezTo>
                  <a:cubicBezTo>
                    <a:pt x="1036090" y="518205"/>
                    <a:pt x="1035045" y="514403"/>
                    <a:pt x="1036756" y="513453"/>
                  </a:cubicBezTo>
                  <a:cubicBezTo>
                    <a:pt x="1038467" y="512502"/>
                    <a:pt x="1044931" y="508700"/>
                    <a:pt x="1045406" y="511552"/>
                  </a:cubicBezTo>
                  <a:cubicBezTo>
                    <a:pt x="1045882" y="514403"/>
                    <a:pt x="1043505" y="518395"/>
                    <a:pt x="1046832" y="519346"/>
                  </a:cubicBezTo>
                  <a:cubicBezTo>
                    <a:pt x="1050617" y="520103"/>
                    <a:pt x="1054539" y="519774"/>
                    <a:pt x="1058145" y="518395"/>
                  </a:cubicBezTo>
                  <a:cubicBezTo>
                    <a:pt x="1060751" y="517477"/>
                    <a:pt x="1063215" y="516197"/>
                    <a:pt x="1065465" y="514593"/>
                  </a:cubicBezTo>
                  <a:cubicBezTo>
                    <a:pt x="1007952" y="484273"/>
                    <a:pt x="863266" y="408424"/>
                    <a:pt x="861555" y="40775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8937CAAC-6176-874B-82F4-818211F01C30}"/>
                </a:ext>
              </a:extLst>
            </p:cNvPr>
            <p:cNvSpPr/>
            <p:nvPr/>
          </p:nvSpPr>
          <p:spPr>
            <a:xfrm>
              <a:off x="5813602" y="3778904"/>
              <a:ext cx="1319360" cy="1575912"/>
            </a:xfrm>
            <a:custGeom>
              <a:avLst/>
              <a:gdLst>
                <a:gd name="connsiteX0" fmla="*/ 1075066 w 1416436"/>
                <a:gd name="connsiteY0" fmla="*/ 1355013 h 1691865"/>
                <a:gd name="connsiteX1" fmla="*/ 1072404 w 1416436"/>
                <a:gd name="connsiteY1" fmla="*/ 1347219 h 1691865"/>
                <a:gd name="connsiteX2" fmla="*/ 1063944 w 1416436"/>
                <a:gd name="connsiteY2" fmla="*/ 1345413 h 1691865"/>
                <a:gd name="connsiteX3" fmla="*/ 1054438 w 1416436"/>
                <a:gd name="connsiteY3" fmla="*/ 1342942 h 1691865"/>
                <a:gd name="connsiteX4" fmla="*/ 1049684 w 1416436"/>
                <a:gd name="connsiteY4" fmla="*/ 1351687 h 1691865"/>
                <a:gd name="connsiteX5" fmla="*/ 1045692 w 1416436"/>
                <a:gd name="connsiteY5" fmla="*/ 1357770 h 1691865"/>
                <a:gd name="connsiteX6" fmla="*/ 1039417 w 1416436"/>
                <a:gd name="connsiteY6" fmla="*/ 1355013 h 1691865"/>
                <a:gd name="connsiteX7" fmla="*/ 1038182 w 1416436"/>
                <a:gd name="connsiteY7" fmla="*/ 1345509 h 1691865"/>
                <a:gd name="connsiteX8" fmla="*/ 1030577 w 1416436"/>
                <a:gd name="connsiteY8" fmla="*/ 1349690 h 1691865"/>
                <a:gd name="connsiteX9" fmla="*/ 1023067 w 1416436"/>
                <a:gd name="connsiteY9" fmla="*/ 1346364 h 1691865"/>
                <a:gd name="connsiteX10" fmla="*/ 1014036 w 1416436"/>
                <a:gd name="connsiteY10" fmla="*/ 1345509 h 1691865"/>
                <a:gd name="connsiteX11" fmla="*/ 1020310 w 1416436"/>
                <a:gd name="connsiteY11" fmla="*/ 1340661 h 1691865"/>
                <a:gd name="connsiteX12" fmla="*/ 1023637 w 1416436"/>
                <a:gd name="connsiteY12" fmla="*/ 1335528 h 1691865"/>
                <a:gd name="connsiteX13" fmla="*/ 1016127 w 1416436"/>
                <a:gd name="connsiteY13" fmla="*/ 1332201 h 1691865"/>
                <a:gd name="connsiteX14" fmla="*/ 1020595 w 1416436"/>
                <a:gd name="connsiteY14" fmla="*/ 1325263 h 1691865"/>
                <a:gd name="connsiteX15" fmla="*/ 1016127 w 1416436"/>
                <a:gd name="connsiteY15" fmla="*/ 1323457 h 1691865"/>
                <a:gd name="connsiteX16" fmla="*/ 1005860 w 1416436"/>
                <a:gd name="connsiteY16" fmla="*/ 1322792 h 1691865"/>
                <a:gd name="connsiteX17" fmla="*/ 997970 w 1416436"/>
                <a:gd name="connsiteY17" fmla="*/ 1325833 h 1691865"/>
                <a:gd name="connsiteX18" fmla="*/ 991601 w 1416436"/>
                <a:gd name="connsiteY18" fmla="*/ 1325263 h 1691865"/>
                <a:gd name="connsiteX19" fmla="*/ 984661 w 1416436"/>
                <a:gd name="connsiteY19" fmla="*/ 1322222 h 1691865"/>
                <a:gd name="connsiteX20" fmla="*/ 978958 w 1416436"/>
                <a:gd name="connsiteY20" fmla="*/ 1327354 h 1691865"/>
                <a:gd name="connsiteX21" fmla="*/ 969451 w 1416436"/>
                <a:gd name="connsiteY21" fmla="*/ 1331917 h 1691865"/>
                <a:gd name="connsiteX22" fmla="*/ 956523 w 1416436"/>
                <a:gd name="connsiteY22" fmla="*/ 1333723 h 1691865"/>
                <a:gd name="connsiteX23" fmla="*/ 947017 w 1416436"/>
                <a:gd name="connsiteY23" fmla="*/ 1336764 h 1691865"/>
                <a:gd name="connsiteX24" fmla="*/ 930095 w 1416436"/>
                <a:gd name="connsiteY24" fmla="*/ 1341897 h 1691865"/>
                <a:gd name="connsiteX25" fmla="*/ 918973 w 1416436"/>
                <a:gd name="connsiteY25" fmla="*/ 1343037 h 1691865"/>
                <a:gd name="connsiteX26" fmla="*/ 907470 w 1416436"/>
                <a:gd name="connsiteY26" fmla="*/ 1347600 h 1691865"/>
                <a:gd name="connsiteX27" fmla="*/ 897964 w 1416436"/>
                <a:gd name="connsiteY27" fmla="*/ 1346934 h 1691865"/>
                <a:gd name="connsiteX28" fmla="*/ 893971 w 1416436"/>
                <a:gd name="connsiteY28" fmla="*/ 1356439 h 1691865"/>
                <a:gd name="connsiteX29" fmla="*/ 889218 w 1416436"/>
                <a:gd name="connsiteY29" fmla="*/ 1371552 h 1691865"/>
                <a:gd name="connsiteX30" fmla="*/ 901196 w 1416436"/>
                <a:gd name="connsiteY30" fmla="*/ 1377920 h 1691865"/>
                <a:gd name="connsiteX31" fmla="*/ 910702 w 1416436"/>
                <a:gd name="connsiteY31" fmla="*/ 1388280 h 1691865"/>
                <a:gd name="connsiteX32" fmla="*/ 918688 w 1416436"/>
                <a:gd name="connsiteY32" fmla="*/ 1394744 h 1691865"/>
                <a:gd name="connsiteX33" fmla="*/ 930571 w 1416436"/>
                <a:gd name="connsiteY33" fmla="*/ 1387520 h 1691865"/>
                <a:gd name="connsiteX34" fmla="*/ 942548 w 1416436"/>
                <a:gd name="connsiteY34" fmla="*/ 1391512 h 1691865"/>
                <a:gd name="connsiteX35" fmla="*/ 952910 w 1416436"/>
                <a:gd name="connsiteY35" fmla="*/ 1387520 h 1691865"/>
                <a:gd name="connsiteX36" fmla="*/ 966504 w 1416436"/>
                <a:gd name="connsiteY36" fmla="*/ 1390751 h 1691865"/>
                <a:gd name="connsiteX37" fmla="*/ 972113 w 1416436"/>
                <a:gd name="connsiteY37" fmla="*/ 1381247 h 1691865"/>
                <a:gd name="connsiteX38" fmla="*/ 987228 w 1416436"/>
                <a:gd name="connsiteY38" fmla="*/ 1383623 h 1691865"/>
                <a:gd name="connsiteX39" fmla="*/ 997590 w 1416436"/>
                <a:gd name="connsiteY39" fmla="*/ 1395599 h 1691865"/>
                <a:gd name="connsiteX40" fmla="*/ 1007952 w 1416436"/>
                <a:gd name="connsiteY40" fmla="*/ 1392367 h 1691865"/>
                <a:gd name="connsiteX41" fmla="*/ 1020785 w 1416436"/>
                <a:gd name="connsiteY41" fmla="*/ 1385999 h 1691865"/>
                <a:gd name="connsiteX42" fmla="*/ 1019930 w 1416436"/>
                <a:gd name="connsiteY42" fmla="*/ 1372977 h 1691865"/>
                <a:gd name="connsiteX43" fmla="*/ 1029436 w 1416436"/>
                <a:gd name="connsiteY43" fmla="*/ 1367845 h 1691865"/>
                <a:gd name="connsiteX44" fmla="*/ 1038942 w 1416436"/>
                <a:gd name="connsiteY44" fmla="*/ 1364233 h 1691865"/>
                <a:gd name="connsiteX45" fmla="*/ 1048448 w 1416436"/>
                <a:gd name="connsiteY45" fmla="*/ 1365088 h 1691865"/>
                <a:gd name="connsiteX46" fmla="*/ 1058715 w 1416436"/>
                <a:gd name="connsiteY46" fmla="*/ 1367560 h 1691865"/>
                <a:gd name="connsiteX47" fmla="*/ 1065655 w 1416436"/>
                <a:gd name="connsiteY47" fmla="*/ 1373548 h 1691865"/>
                <a:gd name="connsiteX48" fmla="*/ 1074116 w 1416436"/>
                <a:gd name="connsiteY48" fmla="*/ 1372027 h 1691865"/>
                <a:gd name="connsiteX49" fmla="*/ 1076587 w 1416436"/>
                <a:gd name="connsiteY49" fmla="*/ 1366609 h 1691865"/>
                <a:gd name="connsiteX50" fmla="*/ 1081055 w 1416436"/>
                <a:gd name="connsiteY50" fmla="*/ 1359671 h 1691865"/>
                <a:gd name="connsiteX51" fmla="*/ 1075066 w 1416436"/>
                <a:gd name="connsiteY51" fmla="*/ 1355013 h 1691865"/>
                <a:gd name="connsiteX52" fmla="*/ 0 w 1416436"/>
                <a:gd name="connsiteY52" fmla="*/ 0 h 1691865"/>
                <a:gd name="connsiteX53" fmla="*/ 0 w 1416436"/>
                <a:gd name="connsiteY53" fmla="*/ 769894 h 1691865"/>
                <a:gd name="connsiteX54" fmla="*/ 4563 w 1416436"/>
                <a:gd name="connsiteY54" fmla="*/ 768658 h 1691865"/>
                <a:gd name="connsiteX55" fmla="*/ 71107 w 1416436"/>
                <a:gd name="connsiteY55" fmla="*/ 760294 h 1691865"/>
                <a:gd name="connsiteX56" fmla="*/ 121490 w 1416436"/>
                <a:gd name="connsiteY56" fmla="*/ 754971 h 1691865"/>
                <a:gd name="connsiteX57" fmla="*/ 151245 w 1416436"/>
                <a:gd name="connsiteY57" fmla="*/ 751835 h 1691865"/>
                <a:gd name="connsiteX58" fmla="*/ 178718 w 1416436"/>
                <a:gd name="connsiteY58" fmla="*/ 756492 h 1691865"/>
                <a:gd name="connsiteX59" fmla="*/ 209994 w 1416436"/>
                <a:gd name="connsiteY59" fmla="*/ 760294 h 1691865"/>
                <a:gd name="connsiteX60" fmla="*/ 234425 w 1416436"/>
                <a:gd name="connsiteY60" fmla="*/ 751835 h 1691865"/>
                <a:gd name="connsiteX61" fmla="*/ 253438 w 1416436"/>
                <a:gd name="connsiteY61" fmla="*/ 738908 h 1691865"/>
                <a:gd name="connsiteX62" fmla="*/ 310475 w 1416436"/>
                <a:gd name="connsiteY62" fmla="*/ 761054 h 1691865"/>
                <a:gd name="connsiteX63" fmla="*/ 352398 w 1416436"/>
                <a:gd name="connsiteY63" fmla="*/ 793846 h 1691865"/>
                <a:gd name="connsiteX64" fmla="*/ 364566 w 1416436"/>
                <a:gd name="connsiteY64" fmla="*/ 800690 h 1691865"/>
                <a:gd name="connsiteX65" fmla="*/ 382153 w 1416436"/>
                <a:gd name="connsiteY65" fmla="*/ 815232 h 1691865"/>
                <a:gd name="connsiteX66" fmla="*/ 400500 w 1416436"/>
                <a:gd name="connsiteY66" fmla="*/ 815992 h 1691865"/>
                <a:gd name="connsiteX67" fmla="*/ 412668 w 1416436"/>
                <a:gd name="connsiteY67" fmla="*/ 814472 h 1691865"/>
                <a:gd name="connsiteX68" fmla="*/ 419513 w 1416436"/>
                <a:gd name="connsiteY68" fmla="*/ 804492 h 1691865"/>
                <a:gd name="connsiteX69" fmla="*/ 444704 w 1416436"/>
                <a:gd name="connsiteY69" fmla="*/ 809054 h 1691865"/>
                <a:gd name="connsiteX70" fmla="*/ 460770 w 1416436"/>
                <a:gd name="connsiteY70" fmla="*/ 815992 h 1691865"/>
                <a:gd name="connsiteX71" fmla="*/ 472177 w 1416436"/>
                <a:gd name="connsiteY71" fmla="*/ 829679 h 1691865"/>
                <a:gd name="connsiteX72" fmla="*/ 482824 w 1416436"/>
                <a:gd name="connsiteY72" fmla="*/ 830440 h 1691865"/>
                <a:gd name="connsiteX73" fmla="*/ 495087 w 1416436"/>
                <a:gd name="connsiteY73" fmla="*/ 838804 h 1691865"/>
                <a:gd name="connsiteX74" fmla="*/ 509537 w 1416436"/>
                <a:gd name="connsiteY74" fmla="*/ 842701 h 1691865"/>
                <a:gd name="connsiteX75" fmla="*/ 525603 w 1416436"/>
                <a:gd name="connsiteY75" fmla="*/ 842701 h 1691865"/>
                <a:gd name="connsiteX76" fmla="*/ 528645 w 1416436"/>
                <a:gd name="connsiteY76" fmla="*/ 831200 h 1691865"/>
                <a:gd name="connsiteX77" fmla="*/ 540052 w 1416436"/>
                <a:gd name="connsiteY77" fmla="*/ 837283 h 1691865"/>
                <a:gd name="connsiteX78" fmla="*/ 546992 w 1416436"/>
                <a:gd name="connsiteY78" fmla="*/ 824357 h 1691865"/>
                <a:gd name="connsiteX79" fmla="*/ 557639 w 1416436"/>
                <a:gd name="connsiteY79" fmla="*/ 838044 h 1691865"/>
                <a:gd name="connsiteX80" fmla="*/ 566004 w 1416436"/>
                <a:gd name="connsiteY80" fmla="*/ 848784 h 1691865"/>
                <a:gd name="connsiteX81" fmla="*/ 572944 w 1416436"/>
                <a:gd name="connsiteY81" fmla="*/ 846503 h 1691865"/>
                <a:gd name="connsiteX82" fmla="*/ 582450 w 1416436"/>
                <a:gd name="connsiteY82" fmla="*/ 863232 h 1691865"/>
                <a:gd name="connsiteX83" fmla="*/ 577127 w 1416436"/>
                <a:gd name="connsiteY83" fmla="*/ 868649 h 1691865"/>
                <a:gd name="connsiteX84" fmla="*/ 571803 w 1416436"/>
                <a:gd name="connsiteY84" fmla="*/ 886138 h 1691865"/>
                <a:gd name="connsiteX85" fmla="*/ 582450 w 1416436"/>
                <a:gd name="connsiteY85" fmla="*/ 888419 h 1691865"/>
                <a:gd name="connsiteX86" fmla="*/ 590816 w 1416436"/>
                <a:gd name="connsiteY86" fmla="*/ 880816 h 1691865"/>
                <a:gd name="connsiteX87" fmla="*/ 600322 w 1416436"/>
                <a:gd name="connsiteY87" fmla="*/ 877014 h 1691865"/>
                <a:gd name="connsiteX88" fmla="*/ 611064 w 1416436"/>
                <a:gd name="connsiteY88" fmla="*/ 876253 h 1691865"/>
                <a:gd name="connsiteX89" fmla="*/ 626274 w 1416436"/>
                <a:gd name="connsiteY89" fmla="*/ 899160 h 1691865"/>
                <a:gd name="connsiteX90" fmla="*/ 623993 w 1416436"/>
                <a:gd name="connsiteY90" fmla="*/ 918170 h 1691865"/>
                <a:gd name="connsiteX91" fmla="*/ 622472 w 1416436"/>
                <a:gd name="connsiteY91" fmla="*/ 927675 h 1691865"/>
                <a:gd name="connsiteX92" fmla="*/ 617148 w 1416436"/>
                <a:gd name="connsiteY92" fmla="*/ 927675 h 1691865"/>
                <a:gd name="connsiteX93" fmla="*/ 607642 w 1416436"/>
                <a:gd name="connsiteY93" fmla="*/ 913132 h 1691865"/>
                <a:gd name="connsiteX94" fmla="*/ 596139 w 1416436"/>
                <a:gd name="connsiteY94" fmla="*/ 919215 h 1691865"/>
                <a:gd name="connsiteX95" fmla="*/ 609163 w 1416436"/>
                <a:gd name="connsiteY95" fmla="*/ 929956 h 1691865"/>
                <a:gd name="connsiteX96" fmla="*/ 599657 w 1416436"/>
                <a:gd name="connsiteY96" fmla="*/ 942882 h 1691865"/>
                <a:gd name="connsiteX97" fmla="*/ 614962 w 1416436"/>
                <a:gd name="connsiteY97" fmla="*/ 943643 h 1691865"/>
                <a:gd name="connsiteX98" fmla="*/ 609638 w 1416436"/>
                <a:gd name="connsiteY98" fmla="*/ 957425 h 1691865"/>
                <a:gd name="connsiteX99" fmla="*/ 621046 w 1416436"/>
                <a:gd name="connsiteY99" fmla="*/ 961987 h 1691865"/>
                <a:gd name="connsiteX100" fmla="*/ 622567 w 1416436"/>
                <a:gd name="connsiteY100" fmla="*/ 976435 h 1691865"/>
                <a:gd name="connsiteX101" fmla="*/ 632073 w 1416436"/>
                <a:gd name="connsiteY101" fmla="*/ 980997 h 1691865"/>
                <a:gd name="connsiteX102" fmla="*/ 644241 w 1416436"/>
                <a:gd name="connsiteY102" fmla="*/ 974153 h 1691865"/>
                <a:gd name="connsiteX103" fmla="*/ 658786 w 1416436"/>
                <a:gd name="connsiteY103" fmla="*/ 983658 h 1691865"/>
                <a:gd name="connsiteX104" fmla="*/ 670954 w 1416436"/>
                <a:gd name="connsiteY104" fmla="*/ 983658 h 1691865"/>
                <a:gd name="connsiteX105" fmla="*/ 681601 w 1416436"/>
                <a:gd name="connsiteY105" fmla="*/ 995920 h 1691865"/>
                <a:gd name="connsiteX106" fmla="*/ 691582 w 1416436"/>
                <a:gd name="connsiteY106" fmla="*/ 1008846 h 1691865"/>
                <a:gd name="connsiteX107" fmla="*/ 695385 w 1416436"/>
                <a:gd name="connsiteY107" fmla="*/ 1027856 h 1691865"/>
                <a:gd name="connsiteX108" fmla="*/ 692343 w 1416436"/>
                <a:gd name="connsiteY108" fmla="*/ 1043919 h 1691865"/>
                <a:gd name="connsiteX109" fmla="*/ 716774 w 1416436"/>
                <a:gd name="connsiteY109" fmla="*/ 1062168 h 1691865"/>
                <a:gd name="connsiteX110" fmla="*/ 722097 w 1416436"/>
                <a:gd name="connsiteY110" fmla="*/ 1071673 h 1691865"/>
                <a:gd name="connsiteX111" fmla="*/ 735026 w 1416436"/>
                <a:gd name="connsiteY111" fmla="*/ 1081178 h 1691865"/>
                <a:gd name="connsiteX112" fmla="*/ 743392 w 1416436"/>
                <a:gd name="connsiteY112" fmla="*/ 1098667 h 1691865"/>
                <a:gd name="connsiteX113" fmla="*/ 738068 w 1416436"/>
                <a:gd name="connsiteY113" fmla="*/ 1113970 h 1691865"/>
                <a:gd name="connsiteX114" fmla="*/ 750331 w 1416436"/>
                <a:gd name="connsiteY114" fmla="*/ 1128417 h 1691865"/>
                <a:gd name="connsiteX115" fmla="*/ 751852 w 1416436"/>
                <a:gd name="connsiteY115" fmla="*/ 1148283 h 1691865"/>
                <a:gd name="connsiteX116" fmla="*/ 757176 w 1416436"/>
                <a:gd name="connsiteY116" fmla="*/ 1167292 h 1691865"/>
                <a:gd name="connsiteX117" fmla="*/ 759457 w 1416436"/>
                <a:gd name="connsiteY117" fmla="*/ 1183260 h 1691865"/>
                <a:gd name="connsiteX118" fmla="*/ 747289 w 1416436"/>
                <a:gd name="connsiteY118" fmla="*/ 1184781 h 1691865"/>
                <a:gd name="connsiteX119" fmla="*/ 749571 w 1416436"/>
                <a:gd name="connsiteY119" fmla="*/ 1192480 h 1691865"/>
                <a:gd name="connsiteX120" fmla="*/ 762500 w 1416436"/>
                <a:gd name="connsiteY120" fmla="*/ 1199324 h 1691865"/>
                <a:gd name="connsiteX121" fmla="*/ 773907 w 1416436"/>
                <a:gd name="connsiteY121" fmla="*/ 1214532 h 1691865"/>
                <a:gd name="connsiteX122" fmla="*/ 783889 w 1416436"/>
                <a:gd name="connsiteY122" fmla="*/ 1229074 h 1691865"/>
                <a:gd name="connsiteX123" fmla="*/ 793395 w 1416436"/>
                <a:gd name="connsiteY123" fmla="*/ 1235917 h 1691865"/>
                <a:gd name="connsiteX124" fmla="*/ 797958 w 1416436"/>
                <a:gd name="connsiteY124" fmla="*/ 1219949 h 1691865"/>
                <a:gd name="connsiteX125" fmla="*/ 811742 w 1416436"/>
                <a:gd name="connsiteY125" fmla="*/ 1225272 h 1691865"/>
                <a:gd name="connsiteX126" fmla="*/ 820108 w 1416436"/>
                <a:gd name="connsiteY126" fmla="*/ 1237438 h 1691865"/>
                <a:gd name="connsiteX127" fmla="*/ 832276 w 1416436"/>
                <a:gd name="connsiteY127" fmla="*/ 1236678 h 1691865"/>
                <a:gd name="connsiteX128" fmla="*/ 826191 w 1416436"/>
                <a:gd name="connsiteY128" fmla="*/ 1222991 h 1691865"/>
                <a:gd name="connsiteX129" fmla="*/ 831515 w 1416436"/>
                <a:gd name="connsiteY129" fmla="*/ 1205407 h 1691865"/>
                <a:gd name="connsiteX130" fmla="*/ 822009 w 1416436"/>
                <a:gd name="connsiteY130" fmla="*/ 1206167 h 1691865"/>
                <a:gd name="connsiteX131" fmla="*/ 808320 w 1416436"/>
                <a:gd name="connsiteY131" fmla="*/ 1208448 h 1691865"/>
                <a:gd name="connsiteX132" fmla="*/ 813643 w 1416436"/>
                <a:gd name="connsiteY132" fmla="*/ 1200845 h 1691865"/>
                <a:gd name="connsiteX133" fmla="*/ 812883 w 1416436"/>
                <a:gd name="connsiteY133" fmla="*/ 1186302 h 1691865"/>
                <a:gd name="connsiteX134" fmla="*/ 821248 w 1416436"/>
                <a:gd name="connsiteY134" fmla="*/ 1187918 h 1691865"/>
                <a:gd name="connsiteX135" fmla="*/ 821248 w 1416436"/>
                <a:gd name="connsiteY135" fmla="*/ 1171094 h 1691865"/>
                <a:gd name="connsiteX136" fmla="*/ 830755 w 1416436"/>
                <a:gd name="connsiteY136" fmla="*/ 1165011 h 1691865"/>
                <a:gd name="connsiteX137" fmla="*/ 841497 w 1416436"/>
                <a:gd name="connsiteY137" fmla="*/ 1171094 h 1691865"/>
                <a:gd name="connsiteX138" fmla="*/ 842257 w 1416436"/>
                <a:gd name="connsiteY138" fmla="*/ 1159688 h 1691865"/>
                <a:gd name="connsiteX139" fmla="*/ 843017 w 1416436"/>
                <a:gd name="connsiteY139" fmla="*/ 1146667 h 1691865"/>
                <a:gd name="connsiteX140" fmla="*/ 855946 w 1416436"/>
                <a:gd name="connsiteY140" fmla="*/ 1139823 h 1691865"/>
                <a:gd name="connsiteX141" fmla="*/ 861270 w 1416436"/>
                <a:gd name="connsiteY141" fmla="*/ 1127562 h 1691865"/>
                <a:gd name="connsiteX142" fmla="*/ 868209 w 1416436"/>
                <a:gd name="connsiteY142" fmla="*/ 1116916 h 1691865"/>
                <a:gd name="connsiteX143" fmla="*/ 872772 w 1416436"/>
                <a:gd name="connsiteY143" fmla="*/ 1104750 h 1691865"/>
                <a:gd name="connsiteX144" fmla="*/ 885701 w 1416436"/>
                <a:gd name="connsiteY144" fmla="*/ 1095245 h 1691865"/>
                <a:gd name="connsiteX145" fmla="*/ 895682 w 1416436"/>
                <a:gd name="connsiteY145" fmla="*/ 1088402 h 1691865"/>
                <a:gd name="connsiteX146" fmla="*/ 902527 w 1416436"/>
                <a:gd name="connsiteY146" fmla="*/ 1078897 h 1691865"/>
                <a:gd name="connsiteX147" fmla="*/ 918497 w 1416436"/>
                <a:gd name="connsiteY147" fmla="*/ 1068917 h 1691865"/>
                <a:gd name="connsiteX148" fmla="*/ 935323 w 1416436"/>
                <a:gd name="connsiteY148" fmla="*/ 1062073 h 1691865"/>
                <a:gd name="connsiteX149" fmla="*/ 937605 w 1416436"/>
                <a:gd name="connsiteY149" fmla="*/ 1052569 h 1691865"/>
                <a:gd name="connsiteX150" fmla="*/ 949868 w 1416436"/>
                <a:gd name="connsiteY150" fmla="*/ 1056370 h 1691865"/>
                <a:gd name="connsiteX151" fmla="*/ 965839 w 1416436"/>
                <a:gd name="connsiteY151" fmla="*/ 1052569 h 1691865"/>
                <a:gd name="connsiteX152" fmla="*/ 976486 w 1416436"/>
                <a:gd name="connsiteY152" fmla="*/ 1041923 h 1691865"/>
                <a:gd name="connsiteX153" fmla="*/ 983426 w 1416436"/>
                <a:gd name="connsiteY153" fmla="*/ 1023579 h 1691865"/>
                <a:gd name="connsiteX154" fmla="*/ 991030 w 1416436"/>
                <a:gd name="connsiteY154" fmla="*/ 1009797 h 1691865"/>
                <a:gd name="connsiteX155" fmla="*/ 992551 w 1416436"/>
                <a:gd name="connsiteY155" fmla="*/ 991547 h 1691865"/>
                <a:gd name="connsiteX156" fmla="*/ 998636 w 1416436"/>
                <a:gd name="connsiteY156" fmla="*/ 977005 h 1691865"/>
                <a:gd name="connsiteX157" fmla="*/ 1003959 w 1416436"/>
                <a:gd name="connsiteY157" fmla="*/ 965599 h 1691865"/>
                <a:gd name="connsiteX158" fmla="*/ 1014701 w 1416436"/>
                <a:gd name="connsiteY158" fmla="*/ 953338 h 1691865"/>
                <a:gd name="connsiteX159" fmla="*/ 1021546 w 1416436"/>
                <a:gd name="connsiteY159" fmla="*/ 943833 h 1691865"/>
                <a:gd name="connsiteX160" fmla="*/ 1034474 w 1416436"/>
                <a:gd name="connsiteY160" fmla="*/ 952197 h 1691865"/>
                <a:gd name="connsiteX161" fmla="*/ 1033714 w 1416436"/>
                <a:gd name="connsiteY161" fmla="*/ 940791 h 1691865"/>
                <a:gd name="connsiteX162" fmla="*/ 1040653 w 1416436"/>
                <a:gd name="connsiteY162" fmla="*/ 931286 h 1691865"/>
                <a:gd name="connsiteX163" fmla="*/ 1035995 w 1416436"/>
                <a:gd name="connsiteY163" fmla="*/ 911421 h 1691865"/>
                <a:gd name="connsiteX164" fmla="*/ 1035235 w 1416436"/>
                <a:gd name="connsiteY164" fmla="*/ 900015 h 1691865"/>
                <a:gd name="connsiteX165" fmla="*/ 1034474 w 1416436"/>
                <a:gd name="connsiteY165" fmla="*/ 881006 h 1691865"/>
                <a:gd name="connsiteX166" fmla="*/ 1039893 w 1416436"/>
                <a:gd name="connsiteY166" fmla="*/ 890510 h 1691865"/>
                <a:gd name="connsiteX167" fmla="*/ 1046737 w 1416436"/>
                <a:gd name="connsiteY167" fmla="*/ 905053 h 1691865"/>
                <a:gd name="connsiteX168" fmla="*/ 1056244 w 1416436"/>
                <a:gd name="connsiteY168" fmla="*/ 914558 h 1691865"/>
                <a:gd name="connsiteX169" fmla="*/ 1053202 w 1416436"/>
                <a:gd name="connsiteY169" fmla="*/ 927580 h 1691865"/>
                <a:gd name="connsiteX170" fmla="*/ 1056244 w 1416436"/>
                <a:gd name="connsiteY170" fmla="*/ 948870 h 1691865"/>
                <a:gd name="connsiteX171" fmla="*/ 1066986 w 1416436"/>
                <a:gd name="connsiteY171" fmla="*/ 956569 h 1691865"/>
                <a:gd name="connsiteX172" fmla="*/ 1069267 w 1416436"/>
                <a:gd name="connsiteY172" fmla="*/ 972537 h 1691865"/>
                <a:gd name="connsiteX173" fmla="*/ 1054723 w 1416436"/>
                <a:gd name="connsiteY173" fmla="*/ 975579 h 1691865"/>
                <a:gd name="connsiteX174" fmla="*/ 1043315 w 1416436"/>
                <a:gd name="connsiteY174" fmla="*/ 988601 h 1691865"/>
                <a:gd name="connsiteX175" fmla="*/ 1047117 w 1416436"/>
                <a:gd name="connsiteY175" fmla="*/ 1000767 h 1691865"/>
                <a:gd name="connsiteX176" fmla="*/ 1050160 w 1416436"/>
                <a:gd name="connsiteY176" fmla="*/ 1014549 h 1691865"/>
                <a:gd name="connsiteX177" fmla="*/ 1056244 w 1416436"/>
                <a:gd name="connsiteY177" fmla="*/ 1027476 h 1691865"/>
                <a:gd name="connsiteX178" fmla="*/ 1051681 w 1416436"/>
                <a:gd name="connsiteY178" fmla="*/ 1036980 h 1691865"/>
                <a:gd name="connsiteX179" fmla="*/ 1039513 w 1416436"/>
                <a:gd name="connsiteY179" fmla="*/ 1047721 h 1691865"/>
                <a:gd name="connsiteX180" fmla="*/ 1028010 w 1416436"/>
                <a:gd name="connsiteY180" fmla="*/ 1061408 h 1691865"/>
                <a:gd name="connsiteX181" fmla="*/ 1015842 w 1416436"/>
                <a:gd name="connsiteY181" fmla="*/ 1077471 h 1691865"/>
                <a:gd name="connsiteX182" fmla="*/ 1019644 w 1416436"/>
                <a:gd name="connsiteY182" fmla="*/ 1085836 h 1691865"/>
                <a:gd name="connsiteX183" fmla="*/ 1008237 w 1416436"/>
                <a:gd name="connsiteY183" fmla="*/ 1095340 h 1691865"/>
                <a:gd name="connsiteX184" fmla="*/ 1010518 w 1416436"/>
                <a:gd name="connsiteY184" fmla="*/ 1111404 h 1691865"/>
                <a:gd name="connsiteX185" fmla="*/ 998255 w 1416436"/>
                <a:gd name="connsiteY185" fmla="*/ 1117487 h 1691865"/>
                <a:gd name="connsiteX186" fmla="*/ 1004339 w 1416436"/>
                <a:gd name="connsiteY186" fmla="*/ 1132029 h 1691865"/>
                <a:gd name="connsiteX187" fmla="*/ 1002058 w 1416436"/>
                <a:gd name="connsiteY187" fmla="*/ 1147997 h 1691865"/>
                <a:gd name="connsiteX188" fmla="*/ 993692 w 1416436"/>
                <a:gd name="connsiteY188" fmla="*/ 1159498 h 1691865"/>
                <a:gd name="connsiteX189" fmla="*/ 989129 w 1416436"/>
                <a:gd name="connsiteY189" fmla="*/ 1167102 h 1691865"/>
                <a:gd name="connsiteX190" fmla="*/ 1000537 w 1416436"/>
                <a:gd name="connsiteY190" fmla="*/ 1160259 h 1691865"/>
                <a:gd name="connsiteX191" fmla="*/ 1002818 w 1416436"/>
                <a:gd name="connsiteY191" fmla="*/ 1169763 h 1691865"/>
                <a:gd name="connsiteX192" fmla="*/ 1005100 w 1416436"/>
                <a:gd name="connsiteY192" fmla="*/ 1180409 h 1691865"/>
                <a:gd name="connsiteX193" fmla="*/ 1003579 w 1416436"/>
                <a:gd name="connsiteY193" fmla="*/ 1194951 h 1691865"/>
                <a:gd name="connsiteX194" fmla="*/ 1002818 w 1416436"/>
                <a:gd name="connsiteY194" fmla="*/ 1205597 h 1691865"/>
                <a:gd name="connsiteX195" fmla="*/ 999016 w 1416436"/>
                <a:gd name="connsiteY195" fmla="*/ 1222420 h 1691865"/>
                <a:gd name="connsiteX196" fmla="*/ 994964 w 1416436"/>
                <a:gd name="connsiteY196" fmla="*/ 1230464 h 1691865"/>
                <a:gd name="connsiteX197" fmla="*/ 992932 w 1416436"/>
                <a:gd name="connsiteY197" fmla="*/ 1230785 h 1691865"/>
                <a:gd name="connsiteX198" fmla="*/ 981524 w 1416436"/>
                <a:gd name="connsiteY198" fmla="*/ 1228504 h 1691865"/>
                <a:gd name="connsiteX199" fmla="*/ 970782 w 1416436"/>
                <a:gd name="connsiteY199" fmla="*/ 1224702 h 1691865"/>
                <a:gd name="connsiteX200" fmla="*/ 957854 w 1416436"/>
                <a:gd name="connsiteY200" fmla="*/ 1226983 h 1691865"/>
                <a:gd name="connsiteX201" fmla="*/ 947872 w 1416436"/>
                <a:gd name="connsiteY201" fmla="*/ 1224702 h 1691865"/>
                <a:gd name="connsiteX202" fmla="*/ 943309 w 1416436"/>
                <a:gd name="connsiteY202" fmla="*/ 1239149 h 1691865"/>
                <a:gd name="connsiteX203" fmla="*/ 941028 w 1416436"/>
                <a:gd name="connsiteY203" fmla="*/ 1251410 h 1691865"/>
                <a:gd name="connsiteX204" fmla="*/ 935704 w 1416436"/>
                <a:gd name="connsiteY204" fmla="*/ 1263576 h 1691865"/>
                <a:gd name="connsiteX205" fmla="*/ 926197 w 1416436"/>
                <a:gd name="connsiteY205" fmla="*/ 1273081 h 1691865"/>
                <a:gd name="connsiteX206" fmla="*/ 935704 w 1416436"/>
                <a:gd name="connsiteY206" fmla="*/ 1283062 h 1691865"/>
                <a:gd name="connsiteX207" fmla="*/ 947872 w 1416436"/>
                <a:gd name="connsiteY207" fmla="*/ 1273082 h 1691865"/>
                <a:gd name="connsiteX208" fmla="*/ 963177 w 1416436"/>
                <a:gd name="connsiteY208" fmla="*/ 1273081 h 1691865"/>
                <a:gd name="connsiteX209" fmla="*/ 974585 w 1416436"/>
                <a:gd name="connsiteY209" fmla="*/ 1261676 h 1691865"/>
                <a:gd name="connsiteX210" fmla="*/ 986848 w 1416436"/>
                <a:gd name="connsiteY210" fmla="*/ 1262436 h 1691865"/>
                <a:gd name="connsiteX211" fmla="*/ 996354 w 1416436"/>
                <a:gd name="connsiteY211" fmla="*/ 1252931 h 1691865"/>
                <a:gd name="connsiteX212" fmla="*/ 1013941 w 1416436"/>
                <a:gd name="connsiteY212" fmla="*/ 1257493 h 1691865"/>
                <a:gd name="connsiteX213" fmla="*/ 1025348 w 1416436"/>
                <a:gd name="connsiteY213" fmla="*/ 1261295 h 1691865"/>
                <a:gd name="connsiteX214" fmla="*/ 1033714 w 1416436"/>
                <a:gd name="connsiteY214" fmla="*/ 1249889 h 1691865"/>
                <a:gd name="connsiteX215" fmla="*/ 1036851 w 1416436"/>
                <a:gd name="connsiteY215" fmla="*/ 1230880 h 1691865"/>
                <a:gd name="connsiteX216" fmla="*/ 1042935 w 1416436"/>
                <a:gd name="connsiteY216" fmla="*/ 1214056 h 1691865"/>
                <a:gd name="connsiteX217" fmla="*/ 1046737 w 1416436"/>
                <a:gd name="connsiteY217" fmla="*/ 1198848 h 1691865"/>
                <a:gd name="connsiteX218" fmla="*/ 1052061 w 1416436"/>
                <a:gd name="connsiteY218" fmla="*/ 1184306 h 1691865"/>
                <a:gd name="connsiteX219" fmla="*/ 1047498 w 1416436"/>
                <a:gd name="connsiteY219" fmla="*/ 1172140 h 1691865"/>
                <a:gd name="connsiteX220" fmla="*/ 1051300 w 1416436"/>
                <a:gd name="connsiteY220" fmla="*/ 1158358 h 1691865"/>
                <a:gd name="connsiteX221" fmla="*/ 1062708 w 1416436"/>
                <a:gd name="connsiteY221" fmla="*/ 1146952 h 1691865"/>
                <a:gd name="connsiteX222" fmla="*/ 1065845 w 1416436"/>
                <a:gd name="connsiteY222" fmla="*/ 1136306 h 1691865"/>
                <a:gd name="connsiteX223" fmla="*/ 1065845 w 1416436"/>
                <a:gd name="connsiteY223" fmla="*/ 1125851 h 1691865"/>
                <a:gd name="connsiteX224" fmla="*/ 1070693 w 1416436"/>
                <a:gd name="connsiteY224" fmla="*/ 1118437 h 1691865"/>
                <a:gd name="connsiteX225" fmla="*/ 1072880 w 1416436"/>
                <a:gd name="connsiteY225" fmla="*/ 1112544 h 1691865"/>
                <a:gd name="connsiteX226" fmla="*/ 1082386 w 1416436"/>
                <a:gd name="connsiteY226" fmla="*/ 1120909 h 1691865"/>
                <a:gd name="connsiteX227" fmla="*/ 1083812 w 1416436"/>
                <a:gd name="connsiteY227" fmla="*/ 1131839 h 1691865"/>
                <a:gd name="connsiteX228" fmla="*/ 1089231 w 1416436"/>
                <a:gd name="connsiteY228" fmla="*/ 1137922 h 1691865"/>
                <a:gd name="connsiteX229" fmla="*/ 1093128 w 1416436"/>
                <a:gd name="connsiteY229" fmla="*/ 1147427 h 1691865"/>
                <a:gd name="connsiteX230" fmla="*/ 1092368 w 1416436"/>
                <a:gd name="connsiteY230" fmla="*/ 1158357 h 1691865"/>
                <a:gd name="connsiteX231" fmla="*/ 1096836 w 1416436"/>
                <a:gd name="connsiteY231" fmla="*/ 1165201 h 1691865"/>
                <a:gd name="connsiteX232" fmla="*/ 1102540 w 1416436"/>
                <a:gd name="connsiteY232" fmla="*/ 1171759 h 1691865"/>
                <a:gd name="connsiteX233" fmla="*/ 1107863 w 1416436"/>
                <a:gd name="connsiteY233" fmla="*/ 1180504 h 1691865"/>
                <a:gd name="connsiteX234" fmla="*/ 1115848 w 1416436"/>
                <a:gd name="connsiteY234" fmla="*/ 1185066 h 1691865"/>
                <a:gd name="connsiteX235" fmla="*/ 1117369 w 1416436"/>
                <a:gd name="connsiteY235" fmla="*/ 1194571 h 1691865"/>
                <a:gd name="connsiteX236" fmla="*/ 1125830 w 1416436"/>
                <a:gd name="connsiteY236" fmla="*/ 1198753 h 1691865"/>
                <a:gd name="connsiteX237" fmla="*/ 1130012 w 1416436"/>
                <a:gd name="connsiteY237" fmla="*/ 1206357 h 1691865"/>
                <a:gd name="connsiteX238" fmla="*/ 1120506 w 1416436"/>
                <a:gd name="connsiteY238" fmla="*/ 1209399 h 1691865"/>
                <a:gd name="connsiteX239" fmla="*/ 1122407 w 1416436"/>
                <a:gd name="connsiteY239" fmla="*/ 1218904 h 1691865"/>
                <a:gd name="connsiteX240" fmla="*/ 1123263 w 1416436"/>
                <a:gd name="connsiteY240" fmla="*/ 1232210 h 1691865"/>
                <a:gd name="connsiteX241" fmla="*/ 1126305 w 1416436"/>
                <a:gd name="connsiteY241" fmla="*/ 1243236 h 1691865"/>
                <a:gd name="connsiteX242" fmla="*/ 1118605 w 1416436"/>
                <a:gd name="connsiteY242" fmla="*/ 1254737 h 1691865"/>
                <a:gd name="connsiteX243" fmla="*/ 1117084 w 1416436"/>
                <a:gd name="connsiteY243" fmla="*/ 1265763 h 1691865"/>
                <a:gd name="connsiteX244" fmla="*/ 1120126 w 1416436"/>
                <a:gd name="connsiteY244" fmla="*/ 1271466 h 1691865"/>
                <a:gd name="connsiteX245" fmla="*/ 1113662 w 1416436"/>
                <a:gd name="connsiteY245" fmla="*/ 1279925 h 1691865"/>
                <a:gd name="connsiteX246" fmla="*/ 1114422 w 1416436"/>
                <a:gd name="connsiteY246" fmla="*/ 1292471 h 1691865"/>
                <a:gd name="connsiteX247" fmla="*/ 1106057 w 1416436"/>
                <a:gd name="connsiteY247" fmla="*/ 1297034 h 1691865"/>
                <a:gd name="connsiteX248" fmla="*/ 1099592 w 1416436"/>
                <a:gd name="connsiteY248" fmla="*/ 1306539 h 1691865"/>
                <a:gd name="connsiteX249" fmla="*/ 1086949 w 1416436"/>
                <a:gd name="connsiteY249" fmla="*/ 1314523 h 1691865"/>
                <a:gd name="connsiteX250" fmla="*/ 1080104 w 1416436"/>
                <a:gd name="connsiteY250" fmla="*/ 1317564 h 1691865"/>
                <a:gd name="connsiteX251" fmla="*/ 1077062 w 1416436"/>
                <a:gd name="connsiteY251" fmla="*/ 1325168 h 1691865"/>
                <a:gd name="connsiteX252" fmla="*/ 1080865 w 1416436"/>
                <a:gd name="connsiteY252" fmla="*/ 1335148 h 1691865"/>
                <a:gd name="connsiteX253" fmla="*/ 1088470 w 1416436"/>
                <a:gd name="connsiteY253" fmla="*/ 1338190 h 1691865"/>
                <a:gd name="connsiteX254" fmla="*/ 1098832 w 1416436"/>
                <a:gd name="connsiteY254" fmla="*/ 1335909 h 1691865"/>
                <a:gd name="connsiteX255" fmla="*/ 1108338 w 1416436"/>
                <a:gd name="connsiteY255" fmla="*/ 1337429 h 1691865"/>
                <a:gd name="connsiteX256" fmla="*/ 1117844 w 1416436"/>
                <a:gd name="connsiteY256" fmla="*/ 1338190 h 1691865"/>
                <a:gd name="connsiteX257" fmla="*/ 1127161 w 1416436"/>
                <a:gd name="connsiteY257" fmla="*/ 1334388 h 1691865"/>
                <a:gd name="connsiteX258" fmla="*/ 1134005 w 1416436"/>
                <a:gd name="connsiteY258" fmla="*/ 1332011 h 1691865"/>
                <a:gd name="connsiteX259" fmla="*/ 1139709 w 1416436"/>
                <a:gd name="connsiteY259" fmla="*/ 1324408 h 1691865"/>
                <a:gd name="connsiteX260" fmla="*/ 1147694 w 1416436"/>
                <a:gd name="connsiteY260" fmla="*/ 1317564 h 1691865"/>
                <a:gd name="connsiteX261" fmla="*/ 1159957 w 1416436"/>
                <a:gd name="connsiteY261" fmla="*/ 1317564 h 1691865"/>
                <a:gd name="connsiteX262" fmla="*/ 1168323 w 1416436"/>
                <a:gd name="connsiteY262" fmla="*/ 1318324 h 1691865"/>
                <a:gd name="connsiteX263" fmla="*/ 1170984 w 1416436"/>
                <a:gd name="connsiteY263" fmla="*/ 1311101 h 1691865"/>
                <a:gd name="connsiteX264" fmla="*/ 1180491 w 1416436"/>
                <a:gd name="connsiteY264" fmla="*/ 1314523 h 1691865"/>
                <a:gd name="connsiteX265" fmla="*/ 1183628 w 1416436"/>
                <a:gd name="connsiteY265" fmla="*/ 1320226 h 1691865"/>
                <a:gd name="connsiteX266" fmla="*/ 1187050 w 1416436"/>
                <a:gd name="connsiteY266" fmla="*/ 1310721 h 1691865"/>
                <a:gd name="connsiteX267" fmla="*/ 1178970 w 1416436"/>
                <a:gd name="connsiteY267" fmla="*/ 1299600 h 1691865"/>
                <a:gd name="connsiteX268" fmla="*/ 1184388 w 1416436"/>
                <a:gd name="connsiteY268" fmla="*/ 1295037 h 1691865"/>
                <a:gd name="connsiteX269" fmla="*/ 1196937 w 1416436"/>
                <a:gd name="connsiteY269" fmla="*/ 1296178 h 1691865"/>
                <a:gd name="connsiteX270" fmla="*/ 1206443 w 1416436"/>
                <a:gd name="connsiteY270" fmla="*/ 1288194 h 1691865"/>
                <a:gd name="connsiteX271" fmla="*/ 1217565 w 1416436"/>
                <a:gd name="connsiteY271" fmla="*/ 1288194 h 1691865"/>
                <a:gd name="connsiteX272" fmla="*/ 1225551 w 1416436"/>
                <a:gd name="connsiteY272" fmla="*/ 1294277 h 1691865"/>
                <a:gd name="connsiteX273" fmla="*/ 1227832 w 1416436"/>
                <a:gd name="connsiteY273" fmla="*/ 1306919 h 1691865"/>
                <a:gd name="connsiteX274" fmla="*/ 1216805 w 1416436"/>
                <a:gd name="connsiteY274" fmla="*/ 1308820 h 1691865"/>
                <a:gd name="connsiteX275" fmla="*/ 1211386 w 1416436"/>
                <a:gd name="connsiteY275" fmla="*/ 1313382 h 1691865"/>
                <a:gd name="connsiteX276" fmla="*/ 1216044 w 1416436"/>
                <a:gd name="connsiteY276" fmla="*/ 1319465 h 1691865"/>
                <a:gd name="connsiteX277" fmla="*/ 1223269 w 1416436"/>
                <a:gd name="connsiteY277" fmla="*/ 1322126 h 1691865"/>
                <a:gd name="connsiteX278" fmla="*/ 1224029 w 1416436"/>
                <a:gd name="connsiteY278" fmla="*/ 1331631 h 1691865"/>
                <a:gd name="connsiteX279" fmla="*/ 1221558 w 1416436"/>
                <a:gd name="connsiteY279" fmla="*/ 1338570 h 1691865"/>
                <a:gd name="connsiteX280" fmla="*/ 1214333 w 1416436"/>
                <a:gd name="connsiteY280" fmla="*/ 1340281 h 1691865"/>
                <a:gd name="connsiteX281" fmla="*/ 1211766 w 1416436"/>
                <a:gd name="connsiteY281" fmla="*/ 1345413 h 1691865"/>
                <a:gd name="connsiteX282" fmla="*/ 1218991 w 1416436"/>
                <a:gd name="connsiteY282" fmla="*/ 1349596 h 1691865"/>
                <a:gd name="connsiteX283" fmla="*/ 1228973 w 1416436"/>
                <a:gd name="connsiteY283" fmla="*/ 1362237 h 1691865"/>
                <a:gd name="connsiteX284" fmla="*/ 1239620 w 1416436"/>
                <a:gd name="connsiteY284" fmla="*/ 1376019 h 1691865"/>
                <a:gd name="connsiteX285" fmla="*/ 1251122 w 1416436"/>
                <a:gd name="connsiteY285" fmla="*/ 1389326 h 1691865"/>
                <a:gd name="connsiteX286" fmla="*/ 1257206 w 1416436"/>
                <a:gd name="connsiteY286" fmla="*/ 1403488 h 1691865"/>
                <a:gd name="connsiteX287" fmla="*/ 1262150 w 1416436"/>
                <a:gd name="connsiteY287" fmla="*/ 1419076 h 1691865"/>
                <a:gd name="connsiteX288" fmla="*/ 1265192 w 1416436"/>
                <a:gd name="connsiteY288" fmla="*/ 1431337 h 1691865"/>
                <a:gd name="connsiteX289" fmla="*/ 1270135 w 1416436"/>
                <a:gd name="connsiteY289" fmla="*/ 1440082 h 1691865"/>
                <a:gd name="connsiteX290" fmla="*/ 1279641 w 1416436"/>
                <a:gd name="connsiteY290" fmla="*/ 1459947 h 1691865"/>
                <a:gd name="connsiteX291" fmla="*/ 1285250 w 1416436"/>
                <a:gd name="connsiteY291" fmla="*/ 1482283 h 1691865"/>
                <a:gd name="connsiteX292" fmla="*/ 1285250 w 1416436"/>
                <a:gd name="connsiteY292" fmla="*/ 1496256 h 1691865"/>
                <a:gd name="connsiteX293" fmla="*/ 1282684 w 1416436"/>
                <a:gd name="connsiteY293" fmla="*/ 1508517 h 1691865"/>
                <a:gd name="connsiteX294" fmla="*/ 1277075 w 1416436"/>
                <a:gd name="connsiteY294" fmla="*/ 1518022 h 1691865"/>
                <a:gd name="connsiteX295" fmla="*/ 1262625 w 1416436"/>
                <a:gd name="connsiteY295" fmla="*/ 1523820 h 1691865"/>
                <a:gd name="connsiteX296" fmla="*/ 1267473 w 1416436"/>
                <a:gd name="connsiteY296" fmla="*/ 1529427 h 1691865"/>
                <a:gd name="connsiteX297" fmla="*/ 1271561 w 1416436"/>
                <a:gd name="connsiteY297" fmla="*/ 1536081 h 1691865"/>
                <a:gd name="connsiteX298" fmla="*/ 1274033 w 1416436"/>
                <a:gd name="connsiteY298" fmla="*/ 1544445 h 1691865"/>
                <a:gd name="connsiteX299" fmla="*/ 1277360 w 1416436"/>
                <a:gd name="connsiteY299" fmla="*/ 1549578 h 1691865"/>
                <a:gd name="connsiteX300" fmla="*/ 1275079 w 1416436"/>
                <a:gd name="connsiteY300" fmla="*/ 1555091 h 1691865"/>
                <a:gd name="connsiteX301" fmla="*/ 1270991 w 1416436"/>
                <a:gd name="connsiteY301" fmla="*/ 1560698 h 1691865"/>
                <a:gd name="connsiteX302" fmla="*/ 1277645 w 1416436"/>
                <a:gd name="connsiteY302" fmla="*/ 1571629 h 1691865"/>
                <a:gd name="connsiteX303" fmla="*/ 1286486 w 1416436"/>
                <a:gd name="connsiteY303" fmla="*/ 1584651 h 1691865"/>
                <a:gd name="connsiteX304" fmla="*/ 1293616 w 1416436"/>
                <a:gd name="connsiteY304" fmla="*/ 1595296 h 1691865"/>
                <a:gd name="connsiteX305" fmla="*/ 1299034 w 1416436"/>
                <a:gd name="connsiteY305" fmla="*/ 1602710 h 1691865"/>
                <a:gd name="connsiteX306" fmla="*/ 1306259 w 1416436"/>
                <a:gd name="connsiteY306" fmla="*/ 1604611 h 1691865"/>
                <a:gd name="connsiteX307" fmla="*/ 1315005 w 1416436"/>
                <a:gd name="connsiteY307" fmla="*/ 1607272 h 1691865"/>
                <a:gd name="connsiteX308" fmla="*/ 1315005 w 1416436"/>
                <a:gd name="connsiteY308" fmla="*/ 1616777 h 1691865"/>
                <a:gd name="connsiteX309" fmla="*/ 1323751 w 1416436"/>
                <a:gd name="connsiteY309" fmla="*/ 1624096 h 1691865"/>
                <a:gd name="connsiteX310" fmla="*/ 1331451 w 1416436"/>
                <a:gd name="connsiteY310" fmla="*/ 1633601 h 1691865"/>
                <a:gd name="connsiteX311" fmla="*/ 1338295 w 1416436"/>
                <a:gd name="connsiteY311" fmla="*/ 1644246 h 1691865"/>
                <a:gd name="connsiteX312" fmla="*/ 1345900 w 1416436"/>
                <a:gd name="connsiteY312" fmla="*/ 1655747 h 1691865"/>
                <a:gd name="connsiteX313" fmla="*/ 1345140 w 1416436"/>
                <a:gd name="connsiteY313" fmla="*/ 1665252 h 1691865"/>
                <a:gd name="connsiteX314" fmla="*/ 1352365 w 1416436"/>
                <a:gd name="connsiteY314" fmla="*/ 1669054 h 1691865"/>
                <a:gd name="connsiteX315" fmla="*/ 1360825 w 1416436"/>
                <a:gd name="connsiteY315" fmla="*/ 1673616 h 1691865"/>
                <a:gd name="connsiteX316" fmla="*/ 1368811 w 1416436"/>
                <a:gd name="connsiteY316" fmla="*/ 1681981 h 1691865"/>
                <a:gd name="connsiteX317" fmla="*/ 1374134 w 1416436"/>
                <a:gd name="connsiteY317" fmla="*/ 1685878 h 1691865"/>
                <a:gd name="connsiteX318" fmla="*/ 1385542 w 1416436"/>
                <a:gd name="connsiteY318" fmla="*/ 1690060 h 1691865"/>
                <a:gd name="connsiteX319" fmla="*/ 1395048 w 1416436"/>
                <a:gd name="connsiteY319" fmla="*/ 1691200 h 1691865"/>
                <a:gd name="connsiteX320" fmla="*/ 1414060 w 1416436"/>
                <a:gd name="connsiteY320" fmla="*/ 1691200 h 1691865"/>
                <a:gd name="connsiteX321" fmla="*/ 1418243 w 1416436"/>
                <a:gd name="connsiteY321" fmla="*/ 1692151 h 1691865"/>
                <a:gd name="connsiteX322" fmla="*/ 1418243 w 1416436"/>
                <a:gd name="connsiteY322" fmla="*/ 1095245 h 1691865"/>
                <a:gd name="connsiteX323" fmla="*/ 1420334 w 1416436"/>
                <a:gd name="connsiteY323" fmla="*/ 1096291 h 1691865"/>
                <a:gd name="connsiteX324" fmla="*/ 1420334 w 1416436"/>
                <a:gd name="connsiteY324" fmla="*/ 0 h 1691865"/>
                <a:gd name="connsiteX325" fmla="*/ 1213763 w 1416436"/>
                <a:gd name="connsiteY325" fmla="*/ 1333817 h 1691865"/>
                <a:gd name="connsiteX326" fmla="*/ 1212052 w 1416436"/>
                <a:gd name="connsiteY326" fmla="*/ 1326879 h 1691865"/>
                <a:gd name="connsiteX327" fmla="*/ 1209580 w 1416436"/>
                <a:gd name="connsiteY327" fmla="*/ 1320416 h 1691865"/>
                <a:gd name="connsiteX328" fmla="*/ 1204257 w 1416436"/>
                <a:gd name="connsiteY328" fmla="*/ 1316804 h 1691865"/>
                <a:gd name="connsiteX329" fmla="*/ 1200169 w 1416436"/>
                <a:gd name="connsiteY329" fmla="*/ 1310721 h 1691865"/>
                <a:gd name="connsiteX330" fmla="*/ 1194560 w 1416436"/>
                <a:gd name="connsiteY330" fmla="*/ 1313477 h 1691865"/>
                <a:gd name="connsiteX331" fmla="*/ 1190092 w 1416436"/>
                <a:gd name="connsiteY331" fmla="*/ 1322982 h 1691865"/>
                <a:gd name="connsiteX332" fmla="*/ 1188191 w 1416436"/>
                <a:gd name="connsiteY332" fmla="*/ 1327449 h 1691865"/>
                <a:gd name="connsiteX333" fmla="*/ 1198458 w 1416436"/>
                <a:gd name="connsiteY333" fmla="*/ 1332391 h 1691865"/>
                <a:gd name="connsiteX334" fmla="*/ 1206823 w 1416436"/>
                <a:gd name="connsiteY334" fmla="*/ 1337714 h 1691865"/>
                <a:gd name="connsiteX335" fmla="*/ 1213763 w 1416436"/>
                <a:gd name="connsiteY335" fmla="*/ 1333817 h 1691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1416436" h="1691865">
                  <a:moveTo>
                    <a:pt x="1075066" y="1355013"/>
                  </a:moveTo>
                  <a:cubicBezTo>
                    <a:pt x="1074210" y="1352352"/>
                    <a:pt x="1076587" y="1348645"/>
                    <a:pt x="1072404" y="1347219"/>
                  </a:cubicBezTo>
                  <a:cubicBezTo>
                    <a:pt x="1069688" y="1346204"/>
                    <a:pt x="1066837" y="1345596"/>
                    <a:pt x="1063944" y="1345413"/>
                  </a:cubicBezTo>
                  <a:cubicBezTo>
                    <a:pt x="1059951" y="1344748"/>
                    <a:pt x="1057004" y="1340851"/>
                    <a:pt x="1054438" y="1342942"/>
                  </a:cubicBezTo>
                  <a:cubicBezTo>
                    <a:pt x="1052169" y="1345430"/>
                    <a:pt x="1050538" y="1348430"/>
                    <a:pt x="1049684" y="1351687"/>
                  </a:cubicBezTo>
                  <a:cubicBezTo>
                    <a:pt x="1049019" y="1354443"/>
                    <a:pt x="1048448" y="1358625"/>
                    <a:pt x="1045692" y="1357770"/>
                  </a:cubicBezTo>
                  <a:cubicBezTo>
                    <a:pt x="1042935" y="1356914"/>
                    <a:pt x="1039417" y="1359005"/>
                    <a:pt x="1039417" y="1355013"/>
                  </a:cubicBezTo>
                  <a:cubicBezTo>
                    <a:pt x="1039417" y="1351021"/>
                    <a:pt x="1041794" y="1344178"/>
                    <a:pt x="1038182" y="1345509"/>
                  </a:cubicBezTo>
                  <a:cubicBezTo>
                    <a:pt x="1034569" y="1346839"/>
                    <a:pt x="1033048" y="1349405"/>
                    <a:pt x="1030577" y="1349690"/>
                  </a:cubicBezTo>
                  <a:cubicBezTo>
                    <a:pt x="1028105" y="1349976"/>
                    <a:pt x="1027915" y="1345794"/>
                    <a:pt x="1023067" y="1346364"/>
                  </a:cubicBezTo>
                  <a:cubicBezTo>
                    <a:pt x="1018219" y="1346934"/>
                    <a:pt x="1012515" y="1347885"/>
                    <a:pt x="1014036" y="1345509"/>
                  </a:cubicBezTo>
                  <a:cubicBezTo>
                    <a:pt x="1015557" y="1343132"/>
                    <a:pt x="1018219" y="1342467"/>
                    <a:pt x="1020310" y="1340661"/>
                  </a:cubicBezTo>
                  <a:cubicBezTo>
                    <a:pt x="1022401" y="1338855"/>
                    <a:pt x="1026394" y="1337334"/>
                    <a:pt x="1023637" y="1335528"/>
                  </a:cubicBezTo>
                  <a:cubicBezTo>
                    <a:pt x="1020880" y="1333722"/>
                    <a:pt x="1014606" y="1334863"/>
                    <a:pt x="1016127" y="1332201"/>
                  </a:cubicBezTo>
                  <a:cubicBezTo>
                    <a:pt x="1017648" y="1329540"/>
                    <a:pt x="1021831" y="1327639"/>
                    <a:pt x="1020595" y="1325263"/>
                  </a:cubicBezTo>
                  <a:cubicBezTo>
                    <a:pt x="1019359" y="1322887"/>
                    <a:pt x="1020025" y="1323457"/>
                    <a:pt x="1016127" y="1323457"/>
                  </a:cubicBezTo>
                  <a:cubicBezTo>
                    <a:pt x="1012230" y="1323457"/>
                    <a:pt x="1009758" y="1321936"/>
                    <a:pt x="1005860" y="1322792"/>
                  </a:cubicBezTo>
                  <a:cubicBezTo>
                    <a:pt x="1003119" y="1323490"/>
                    <a:pt x="1000471" y="1324511"/>
                    <a:pt x="997970" y="1325833"/>
                  </a:cubicBezTo>
                  <a:cubicBezTo>
                    <a:pt x="994358" y="1327354"/>
                    <a:pt x="997115" y="1327354"/>
                    <a:pt x="991601" y="1325263"/>
                  </a:cubicBezTo>
                  <a:cubicBezTo>
                    <a:pt x="986087" y="1323172"/>
                    <a:pt x="987418" y="1320986"/>
                    <a:pt x="984661" y="1322222"/>
                  </a:cubicBezTo>
                  <a:cubicBezTo>
                    <a:pt x="981904" y="1323457"/>
                    <a:pt x="982285" y="1325263"/>
                    <a:pt x="978958" y="1327354"/>
                  </a:cubicBezTo>
                  <a:cubicBezTo>
                    <a:pt x="976198" y="1329612"/>
                    <a:pt x="972939" y="1331176"/>
                    <a:pt x="969451" y="1331917"/>
                  </a:cubicBezTo>
                  <a:cubicBezTo>
                    <a:pt x="965109" y="1332256"/>
                    <a:pt x="960792" y="1332859"/>
                    <a:pt x="956523" y="1333723"/>
                  </a:cubicBezTo>
                  <a:cubicBezTo>
                    <a:pt x="953256" y="1334400"/>
                    <a:pt x="950070" y="1335419"/>
                    <a:pt x="947017" y="1336764"/>
                  </a:cubicBezTo>
                  <a:cubicBezTo>
                    <a:pt x="941641" y="1339250"/>
                    <a:pt x="935946" y="1340977"/>
                    <a:pt x="930095" y="1341897"/>
                  </a:cubicBezTo>
                  <a:cubicBezTo>
                    <a:pt x="924392" y="1341897"/>
                    <a:pt x="925247" y="1340661"/>
                    <a:pt x="918973" y="1343037"/>
                  </a:cubicBezTo>
                  <a:cubicBezTo>
                    <a:pt x="912699" y="1345413"/>
                    <a:pt x="910797" y="1346649"/>
                    <a:pt x="907470" y="1347600"/>
                  </a:cubicBezTo>
                  <a:cubicBezTo>
                    <a:pt x="904143" y="1348550"/>
                    <a:pt x="899010" y="1345128"/>
                    <a:pt x="897964" y="1346934"/>
                  </a:cubicBezTo>
                  <a:cubicBezTo>
                    <a:pt x="897020" y="1350252"/>
                    <a:pt x="895680" y="1353443"/>
                    <a:pt x="893971" y="1356439"/>
                  </a:cubicBezTo>
                  <a:cubicBezTo>
                    <a:pt x="891595" y="1360431"/>
                    <a:pt x="887602" y="1369176"/>
                    <a:pt x="889218" y="1371552"/>
                  </a:cubicBezTo>
                  <a:cubicBezTo>
                    <a:pt x="892725" y="1374484"/>
                    <a:pt x="896804" y="1376653"/>
                    <a:pt x="901196" y="1377920"/>
                  </a:cubicBezTo>
                  <a:cubicBezTo>
                    <a:pt x="905189" y="1379536"/>
                    <a:pt x="910702" y="1384288"/>
                    <a:pt x="910702" y="1388280"/>
                  </a:cubicBezTo>
                  <a:cubicBezTo>
                    <a:pt x="910702" y="1392272"/>
                    <a:pt x="916216" y="1396264"/>
                    <a:pt x="918688" y="1394744"/>
                  </a:cubicBezTo>
                  <a:cubicBezTo>
                    <a:pt x="921159" y="1393223"/>
                    <a:pt x="926578" y="1385904"/>
                    <a:pt x="930571" y="1387520"/>
                  </a:cubicBezTo>
                  <a:cubicBezTo>
                    <a:pt x="934563" y="1389136"/>
                    <a:pt x="938556" y="1393888"/>
                    <a:pt x="942548" y="1391512"/>
                  </a:cubicBezTo>
                  <a:cubicBezTo>
                    <a:pt x="946541" y="1389136"/>
                    <a:pt x="948918" y="1385144"/>
                    <a:pt x="952910" y="1387520"/>
                  </a:cubicBezTo>
                  <a:cubicBezTo>
                    <a:pt x="956903" y="1389896"/>
                    <a:pt x="964888" y="1393888"/>
                    <a:pt x="966504" y="1390751"/>
                  </a:cubicBezTo>
                  <a:cubicBezTo>
                    <a:pt x="968120" y="1387615"/>
                    <a:pt x="968881" y="1381247"/>
                    <a:pt x="972113" y="1381247"/>
                  </a:cubicBezTo>
                  <a:cubicBezTo>
                    <a:pt x="975345" y="1381247"/>
                    <a:pt x="981619" y="1383623"/>
                    <a:pt x="987228" y="1383623"/>
                  </a:cubicBezTo>
                  <a:cubicBezTo>
                    <a:pt x="992837" y="1383623"/>
                    <a:pt x="996734" y="1392367"/>
                    <a:pt x="997590" y="1395599"/>
                  </a:cubicBezTo>
                  <a:cubicBezTo>
                    <a:pt x="998445" y="1398831"/>
                    <a:pt x="1003198" y="1394839"/>
                    <a:pt x="1007952" y="1392367"/>
                  </a:cubicBezTo>
                  <a:cubicBezTo>
                    <a:pt x="1012705" y="1389896"/>
                    <a:pt x="1022306" y="1389231"/>
                    <a:pt x="1020785" y="1385999"/>
                  </a:cubicBezTo>
                  <a:cubicBezTo>
                    <a:pt x="1019264" y="1382767"/>
                    <a:pt x="1017838" y="1374498"/>
                    <a:pt x="1019930" y="1372977"/>
                  </a:cubicBezTo>
                  <a:cubicBezTo>
                    <a:pt x="1022681" y="1370587"/>
                    <a:pt x="1025927" y="1368834"/>
                    <a:pt x="1029436" y="1367845"/>
                  </a:cubicBezTo>
                  <a:cubicBezTo>
                    <a:pt x="1032709" y="1366935"/>
                    <a:pt x="1035891" y="1365726"/>
                    <a:pt x="1038942" y="1364233"/>
                  </a:cubicBezTo>
                  <a:cubicBezTo>
                    <a:pt x="1042135" y="1363788"/>
                    <a:pt x="1045387" y="1364081"/>
                    <a:pt x="1048448" y="1365088"/>
                  </a:cubicBezTo>
                  <a:cubicBezTo>
                    <a:pt x="1051205" y="1365754"/>
                    <a:pt x="1056624" y="1364518"/>
                    <a:pt x="1058715" y="1367560"/>
                  </a:cubicBezTo>
                  <a:cubicBezTo>
                    <a:pt x="1060807" y="1370601"/>
                    <a:pt x="1063278" y="1373548"/>
                    <a:pt x="1065655" y="1373548"/>
                  </a:cubicBezTo>
                  <a:cubicBezTo>
                    <a:pt x="1068031" y="1373548"/>
                    <a:pt x="1073830" y="1375734"/>
                    <a:pt x="1074116" y="1372027"/>
                  </a:cubicBezTo>
                  <a:cubicBezTo>
                    <a:pt x="1074401" y="1368320"/>
                    <a:pt x="1073260" y="1369080"/>
                    <a:pt x="1076587" y="1366609"/>
                  </a:cubicBezTo>
                  <a:cubicBezTo>
                    <a:pt x="1079914" y="1364138"/>
                    <a:pt x="1082576" y="1362427"/>
                    <a:pt x="1081055" y="1359671"/>
                  </a:cubicBezTo>
                  <a:cubicBezTo>
                    <a:pt x="1079534" y="1356914"/>
                    <a:pt x="1076017" y="1357770"/>
                    <a:pt x="1075066" y="1355013"/>
                  </a:cubicBezTo>
                  <a:close/>
                  <a:moveTo>
                    <a:pt x="0" y="0"/>
                  </a:moveTo>
                  <a:lnTo>
                    <a:pt x="0" y="769894"/>
                  </a:lnTo>
                  <a:lnTo>
                    <a:pt x="4563" y="768658"/>
                  </a:lnTo>
                  <a:cubicBezTo>
                    <a:pt x="12929" y="766377"/>
                    <a:pt x="53425" y="762575"/>
                    <a:pt x="71107" y="760294"/>
                  </a:cubicBezTo>
                  <a:cubicBezTo>
                    <a:pt x="87770" y="757442"/>
                    <a:pt x="104599" y="755664"/>
                    <a:pt x="121490" y="754971"/>
                  </a:cubicBezTo>
                  <a:cubicBezTo>
                    <a:pt x="130997" y="755732"/>
                    <a:pt x="143640" y="749554"/>
                    <a:pt x="151245" y="751835"/>
                  </a:cubicBezTo>
                  <a:cubicBezTo>
                    <a:pt x="160198" y="754418"/>
                    <a:pt x="169414" y="755980"/>
                    <a:pt x="178718" y="756492"/>
                  </a:cubicBezTo>
                  <a:cubicBezTo>
                    <a:pt x="184802" y="756492"/>
                    <a:pt x="200107" y="760294"/>
                    <a:pt x="209994" y="760294"/>
                  </a:cubicBezTo>
                  <a:cubicBezTo>
                    <a:pt x="218735" y="759647"/>
                    <a:pt x="227156" y="756731"/>
                    <a:pt x="234425" y="751835"/>
                  </a:cubicBezTo>
                  <a:cubicBezTo>
                    <a:pt x="239749" y="748793"/>
                    <a:pt x="247354" y="738908"/>
                    <a:pt x="253438" y="738908"/>
                  </a:cubicBezTo>
                  <a:cubicBezTo>
                    <a:pt x="259522" y="738908"/>
                    <a:pt x="299163" y="751074"/>
                    <a:pt x="310475" y="761054"/>
                  </a:cubicBezTo>
                  <a:cubicBezTo>
                    <a:pt x="323792" y="772801"/>
                    <a:pt x="337790" y="783750"/>
                    <a:pt x="352398" y="793846"/>
                  </a:cubicBezTo>
                  <a:cubicBezTo>
                    <a:pt x="356968" y="795062"/>
                    <a:pt x="361154" y="797416"/>
                    <a:pt x="364566" y="800690"/>
                  </a:cubicBezTo>
                  <a:cubicBezTo>
                    <a:pt x="366848" y="803731"/>
                    <a:pt x="378350" y="810670"/>
                    <a:pt x="382153" y="815232"/>
                  </a:cubicBezTo>
                  <a:cubicBezTo>
                    <a:pt x="385955" y="819794"/>
                    <a:pt x="398219" y="815992"/>
                    <a:pt x="400500" y="815992"/>
                  </a:cubicBezTo>
                  <a:cubicBezTo>
                    <a:pt x="402781" y="815992"/>
                    <a:pt x="410006" y="816753"/>
                    <a:pt x="412668" y="814472"/>
                  </a:cubicBezTo>
                  <a:cubicBezTo>
                    <a:pt x="415330" y="812191"/>
                    <a:pt x="414189" y="804492"/>
                    <a:pt x="419513" y="804492"/>
                  </a:cubicBezTo>
                  <a:cubicBezTo>
                    <a:pt x="424836" y="804492"/>
                    <a:pt x="438525" y="810670"/>
                    <a:pt x="444704" y="809054"/>
                  </a:cubicBezTo>
                  <a:cubicBezTo>
                    <a:pt x="450883" y="807438"/>
                    <a:pt x="456207" y="812191"/>
                    <a:pt x="460770" y="815992"/>
                  </a:cubicBezTo>
                  <a:cubicBezTo>
                    <a:pt x="465333" y="819794"/>
                    <a:pt x="468375" y="830440"/>
                    <a:pt x="472177" y="829679"/>
                  </a:cubicBezTo>
                  <a:cubicBezTo>
                    <a:pt x="475980" y="828919"/>
                    <a:pt x="479022" y="826638"/>
                    <a:pt x="482824" y="830440"/>
                  </a:cubicBezTo>
                  <a:cubicBezTo>
                    <a:pt x="486627" y="834242"/>
                    <a:pt x="491285" y="838804"/>
                    <a:pt x="495087" y="838804"/>
                  </a:cubicBezTo>
                  <a:cubicBezTo>
                    <a:pt x="498890" y="838804"/>
                    <a:pt x="502693" y="842701"/>
                    <a:pt x="509537" y="842701"/>
                  </a:cubicBezTo>
                  <a:cubicBezTo>
                    <a:pt x="516382" y="842701"/>
                    <a:pt x="524082" y="847263"/>
                    <a:pt x="525603" y="842701"/>
                  </a:cubicBezTo>
                  <a:cubicBezTo>
                    <a:pt x="527124" y="838139"/>
                    <a:pt x="526363" y="831961"/>
                    <a:pt x="528645" y="831200"/>
                  </a:cubicBezTo>
                  <a:cubicBezTo>
                    <a:pt x="530926" y="830440"/>
                    <a:pt x="536250" y="839660"/>
                    <a:pt x="540052" y="837283"/>
                  </a:cubicBezTo>
                  <a:cubicBezTo>
                    <a:pt x="543855" y="834907"/>
                    <a:pt x="542334" y="823596"/>
                    <a:pt x="546992" y="824357"/>
                  </a:cubicBezTo>
                  <a:cubicBezTo>
                    <a:pt x="552940" y="826407"/>
                    <a:pt x="557116" y="831775"/>
                    <a:pt x="557639" y="838044"/>
                  </a:cubicBezTo>
                  <a:cubicBezTo>
                    <a:pt x="557639" y="844222"/>
                    <a:pt x="559160" y="851065"/>
                    <a:pt x="566004" y="848784"/>
                  </a:cubicBezTo>
                  <a:cubicBezTo>
                    <a:pt x="572849" y="846503"/>
                    <a:pt x="567525" y="840420"/>
                    <a:pt x="572944" y="846503"/>
                  </a:cubicBezTo>
                  <a:cubicBezTo>
                    <a:pt x="576984" y="851537"/>
                    <a:pt x="580194" y="857185"/>
                    <a:pt x="582450" y="863232"/>
                  </a:cubicBezTo>
                  <a:cubicBezTo>
                    <a:pt x="583211" y="865513"/>
                    <a:pt x="582450" y="866273"/>
                    <a:pt x="577127" y="868649"/>
                  </a:cubicBezTo>
                  <a:cubicBezTo>
                    <a:pt x="571803" y="871026"/>
                    <a:pt x="568666" y="883857"/>
                    <a:pt x="571803" y="886138"/>
                  </a:cubicBezTo>
                  <a:cubicBezTo>
                    <a:pt x="575128" y="887712"/>
                    <a:pt x="578772" y="888493"/>
                    <a:pt x="582450" y="888419"/>
                  </a:cubicBezTo>
                  <a:lnTo>
                    <a:pt x="590816" y="880816"/>
                  </a:lnTo>
                  <a:cubicBezTo>
                    <a:pt x="594103" y="879868"/>
                    <a:pt x="597288" y="878595"/>
                    <a:pt x="600322" y="877014"/>
                  </a:cubicBezTo>
                  <a:cubicBezTo>
                    <a:pt x="606501" y="873972"/>
                    <a:pt x="606501" y="873212"/>
                    <a:pt x="611064" y="876253"/>
                  </a:cubicBezTo>
                  <a:cubicBezTo>
                    <a:pt x="617273" y="883069"/>
                    <a:pt x="622402" y="890794"/>
                    <a:pt x="626274" y="899160"/>
                  </a:cubicBezTo>
                  <a:cubicBezTo>
                    <a:pt x="630172" y="906003"/>
                    <a:pt x="625514" y="908665"/>
                    <a:pt x="623993" y="918170"/>
                  </a:cubicBezTo>
                  <a:lnTo>
                    <a:pt x="622472" y="927675"/>
                  </a:lnTo>
                  <a:cubicBezTo>
                    <a:pt x="622472" y="927675"/>
                    <a:pt x="619430" y="931476"/>
                    <a:pt x="617148" y="927675"/>
                  </a:cubicBezTo>
                  <a:cubicBezTo>
                    <a:pt x="614867" y="923873"/>
                    <a:pt x="614106" y="911611"/>
                    <a:pt x="607642" y="913132"/>
                  </a:cubicBezTo>
                  <a:cubicBezTo>
                    <a:pt x="601178" y="914653"/>
                    <a:pt x="591576" y="915413"/>
                    <a:pt x="596139" y="919215"/>
                  </a:cubicBezTo>
                  <a:cubicBezTo>
                    <a:pt x="600702" y="923017"/>
                    <a:pt x="614487" y="921496"/>
                    <a:pt x="609163" y="929956"/>
                  </a:cubicBezTo>
                  <a:cubicBezTo>
                    <a:pt x="603840" y="938415"/>
                    <a:pt x="593858" y="940601"/>
                    <a:pt x="599657" y="942882"/>
                  </a:cubicBezTo>
                  <a:cubicBezTo>
                    <a:pt x="605455" y="945163"/>
                    <a:pt x="614962" y="936799"/>
                    <a:pt x="614962" y="943643"/>
                  </a:cubicBezTo>
                  <a:cubicBezTo>
                    <a:pt x="614962" y="950486"/>
                    <a:pt x="605455" y="955809"/>
                    <a:pt x="609638" y="957425"/>
                  </a:cubicBezTo>
                  <a:cubicBezTo>
                    <a:pt x="613821" y="959041"/>
                    <a:pt x="621046" y="955809"/>
                    <a:pt x="621046" y="961987"/>
                  </a:cubicBezTo>
                  <a:cubicBezTo>
                    <a:pt x="621046" y="968165"/>
                    <a:pt x="618764" y="973393"/>
                    <a:pt x="622567" y="976435"/>
                  </a:cubicBezTo>
                  <a:cubicBezTo>
                    <a:pt x="626369" y="979476"/>
                    <a:pt x="626369" y="986415"/>
                    <a:pt x="632073" y="980997"/>
                  </a:cubicBezTo>
                  <a:cubicBezTo>
                    <a:pt x="637777" y="975579"/>
                    <a:pt x="638157" y="973393"/>
                    <a:pt x="644241" y="974153"/>
                  </a:cubicBezTo>
                  <a:cubicBezTo>
                    <a:pt x="650325" y="974914"/>
                    <a:pt x="653748" y="982518"/>
                    <a:pt x="658786" y="983658"/>
                  </a:cubicBezTo>
                  <a:cubicBezTo>
                    <a:pt x="663824" y="984799"/>
                    <a:pt x="666391" y="982137"/>
                    <a:pt x="670954" y="983658"/>
                  </a:cubicBezTo>
                  <a:cubicBezTo>
                    <a:pt x="675517" y="985179"/>
                    <a:pt x="677798" y="994399"/>
                    <a:pt x="681601" y="995920"/>
                  </a:cubicBezTo>
                  <a:cubicBezTo>
                    <a:pt x="687128" y="997964"/>
                    <a:pt x="691003" y="1002983"/>
                    <a:pt x="691582" y="1008846"/>
                  </a:cubicBezTo>
                  <a:cubicBezTo>
                    <a:pt x="692343" y="1016545"/>
                    <a:pt x="697667" y="1024909"/>
                    <a:pt x="695385" y="1027856"/>
                  </a:cubicBezTo>
                  <a:cubicBezTo>
                    <a:pt x="693103" y="1030802"/>
                    <a:pt x="690061" y="1040782"/>
                    <a:pt x="692343" y="1043919"/>
                  </a:cubicBezTo>
                  <a:cubicBezTo>
                    <a:pt x="694624" y="1047056"/>
                    <a:pt x="712877" y="1058366"/>
                    <a:pt x="716774" y="1062168"/>
                  </a:cubicBezTo>
                  <a:cubicBezTo>
                    <a:pt x="719852" y="1064406"/>
                    <a:pt x="721798" y="1067879"/>
                    <a:pt x="722097" y="1071673"/>
                  </a:cubicBezTo>
                  <a:cubicBezTo>
                    <a:pt x="722858" y="1076996"/>
                    <a:pt x="732745" y="1077756"/>
                    <a:pt x="735026" y="1081178"/>
                  </a:cubicBezTo>
                  <a:cubicBezTo>
                    <a:pt x="738857" y="1086450"/>
                    <a:pt x="741691" y="1092377"/>
                    <a:pt x="743392" y="1098667"/>
                  </a:cubicBezTo>
                  <a:cubicBezTo>
                    <a:pt x="744913" y="1105606"/>
                    <a:pt x="737308" y="1109407"/>
                    <a:pt x="738068" y="1113970"/>
                  </a:cubicBezTo>
                  <a:cubicBezTo>
                    <a:pt x="738829" y="1118532"/>
                    <a:pt x="748050" y="1123475"/>
                    <a:pt x="750331" y="1128417"/>
                  </a:cubicBezTo>
                  <a:cubicBezTo>
                    <a:pt x="752613" y="1133360"/>
                    <a:pt x="749571" y="1142199"/>
                    <a:pt x="751852" y="1148283"/>
                  </a:cubicBezTo>
                  <a:cubicBezTo>
                    <a:pt x="754477" y="1154350"/>
                    <a:pt x="756268" y="1160744"/>
                    <a:pt x="757176" y="1167292"/>
                  </a:cubicBezTo>
                  <a:cubicBezTo>
                    <a:pt x="757176" y="1171855"/>
                    <a:pt x="763260" y="1182500"/>
                    <a:pt x="759457" y="1183260"/>
                  </a:cubicBezTo>
                  <a:cubicBezTo>
                    <a:pt x="755655" y="1184021"/>
                    <a:pt x="749951" y="1180979"/>
                    <a:pt x="747289" y="1184781"/>
                  </a:cubicBezTo>
                  <a:cubicBezTo>
                    <a:pt x="744628" y="1188583"/>
                    <a:pt x="744913" y="1192480"/>
                    <a:pt x="749571" y="1192480"/>
                  </a:cubicBezTo>
                  <a:cubicBezTo>
                    <a:pt x="754229" y="1192480"/>
                    <a:pt x="756415" y="1195522"/>
                    <a:pt x="762500" y="1199324"/>
                  </a:cubicBezTo>
                  <a:cubicBezTo>
                    <a:pt x="767412" y="1203457"/>
                    <a:pt x="771314" y="1208659"/>
                    <a:pt x="773907" y="1214532"/>
                  </a:cubicBezTo>
                  <a:cubicBezTo>
                    <a:pt x="777753" y="1219002"/>
                    <a:pt x="781100" y="1223878"/>
                    <a:pt x="783889" y="1229074"/>
                  </a:cubicBezTo>
                  <a:cubicBezTo>
                    <a:pt x="785409" y="1233636"/>
                    <a:pt x="791494" y="1239719"/>
                    <a:pt x="793395" y="1235917"/>
                  </a:cubicBezTo>
                  <a:cubicBezTo>
                    <a:pt x="795296" y="1232115"/>
                    <a:pt x="794155" y="1221470"/>
                    <a:pt x="797958" y="1219949"/>
                  </a:cubicBezTo>
                  <a:cubicBezTo>
                    <a:pt x="801760" y="1218428"/>
                    <a:pt x="810981" y="1218428"/>
                    <a:pt x="811742" y="1225272"/>
                  </a:cubicBezTo>
                  <a:cubicBezTo>
                    <a:pt x="812225" y="1230506"/>
                    <a:pt x="815393" y="1235113"/>
                    <a:pt x="820108" y="1237438"/>
                  </a:cubicBezTo>
                  <a:cubicBezTo>
                    <a:pt x="823910" y="1239719"/>
                    <a:pt x="835413" y="1242761"/>
                    <a:pt x="832276" y="1236678"/>
                  </a:cubicBezTo>
                  <a:cubicBezTo>
                    <a:pt x="829138" y="1230594"/>
                    <a:pt x="822769" y="1232115"/>
                    <a:pt x="826191" y="1222991"/>
                  </a:cubicBezTo>
                  <a:cubicBezTo>
                    <a:pt x="829614" y="1213866"/>
                    <a:pt x="832276" y="1209969"/>
                    <a:pt x="831515" y="1205407"/>
                  </a:cubicBezTo>
                  <a:cubicBezTo>
                    <a:pt x="830755" y="1200845"/>
                    <a:pt x="828473" y="1203886"/>
                    <a:pt x="822009" y="1206167"/>
                  </a:cubicBezTo>
                  <a:cubicBezTo>
                    <a:pt x="815544" y="1208448"/>
                    <a:pt x="808320" y="1212250"/>
                    <a:pt x="808320" y="1208448"/>
                  </a:cubicBezTo>
                  <a:cubicBezTo>
                    <a:pt x="808320" y="1204646"/>
                    <a:pt x="814404" y="1203886"/>
                    <a:pt x="813643" y="1200845"/>
                  </a:cubicBezTo>
                  <a:cubicBezTo>
                    <a:pt x="812883" y="1197803"/>
                    <a:pt x="809080" y="1187062"/>
                    <a:pt x="812883" y="1186302"/>
                  </a:cubicBezTo>
                  <a:cubicBezTo>
                    <a:pt x="816685" y="1185542"/>
                    <a:pt x="821248" y="1191720"/>
                    <a:pt x="821248" y="1187918"/>
                  </a:cubicBezTo>
                  <a:cubicBezTo>
                    <a:pt x="821248" y="1184116"/>
                    <a:pt x="818967" y="1174136"/>
                    <a:pt x="821248" y="1171094"/>
                  </a:cubicBezTo>
                  <a:cubicBezTo>
                    <a:pt x="823530" y="1168053"/>
                    <a:pt x="827332" y="1161589"/>
                    <a:pt x="830755" y="1165011"/>
                  </a:cubicBezTo>
                  <a:cubicBezTo>
                    <a:pt x="834177" y="1168433"/>
                    <a:pt x="840261" y="1173375"/>
                    <a:pt x="841497" y="1171094"/>
                  </a:cubicBezTo>
                  <a:cubicBezTo>
                    <a:pt x="843319" y="1167562"/>
                    <a:pt x="843594" y="1163432"/>
                    <a:pt x="842257" y="1159688"/>
                  </a:cubicBezTo>
                  <a:cubicBezTo>
                    <a:pt x="840736" y="1155791"/>
                    <a:pt x="836934" y="1149708"/>
                    <a:pt x="843017" y="1146667"/>
                  </a:cubicBezTo>
                  <a:cubicBezTo>
                    <a:pt x="849102" y="1143625"/>
                    <a:pt x="854425" y="1144386"/>
                    <a:pt x="855946" y="1139823"/>
                  </a:cubicBezTo>
                  <a:cubicBezTo>
                    <a:pt x="857467" y="1135261"/>
                    <a:pt x="855946" y="1130318"/>
                    <a:pt x="861270" y="1127562"/>
                  </a:cubicBezTo>
                  <a:cubicBezTo>
                    <a:pt x="865262" y="1125445"/>
                    <a:pt x="867884" y="1121423"/>
                    <a:pt x="868209" y="1116916"/>
                  </a:cubicBezTo>
                  <a:cubicBezTo>
                    <a:pt x="868970" y="1113115"/>
                    <a:pt x="868209" y="1108552"/>
                    <a:pt x="872772" y="1104750"/>
                  </a:cubicBezTo>
                  <a:cubicBezTo>
                    <a:pt x="877335" y="1100948"/>
                    <a:pt x="883419" y="1095245"/>
                    <a:pt x="885701" y="1095245"/>
                  </a:cubicBezTo>
                  <a:cubicBezTo>
                    <a:pt x="889927" y="1094681"/>
                    <a:pt x="893633" y="1092140"/>
                    <a:pt x="895682" y="1088402"/>
                  </a:cubicBezTo>
                  <a:cubicBezTo>
                    <a:pt x="897218" y="1084758"/>
                    <a:pt x="899558" y="1081509"/>
                    <a:pt x="902527" y="1078897"/>
                  </a:cubicBezTo>
                  <a:cubicBezTo>
                    <a:pt x="906857" y="1074195"/>
                    <a:pt x="912374" y="1070748"/>
                    <a:pt x="918497" y="1068917"/>
                  </a:cubicBezTo>
                  <a:cubicBezTo>
                    <a:pt x="924264" y="1067045"/>
                    <a:pt x="929887" y="1064758"/>
                    <a:pt x="935323" y="1062073"/>
                  </a:cubicBezTo>
                  <a:cubicBezTo>
                    <a:pt x="942168" y="1059792"/>
                    <a:pt x="933803" y="1055990"/>
                    <a:pt x="937605" y="1052569"/>
                  </a:cubicBezTo>
                  <a:cubicBezTo>
                    <a:pt x="941408" y="1049147"/>
                    <a:pt x="945210" y="1056370"/>
                    <a:pt x="949868" y="1056370"/>
                  </a:cubicBezTo>
                  <a:cubicBezTo>
                    <a:pt x="954526" y="1056370"/>
                    <a:pt x="962797" y="1056370"/>
                    <a:pt x="965839" y="1052569"/>
                  </a:cubicBezTo>
                  <a:cubicBezTo>
                    <a:pt x="968881" y="1048767"/>
                    <a:pt x="974204" y="1048767"/>
                    <a:pt x="976486" y="1041923"/>
                  </a:cubicBezTo>
                  <a:cubicBezTo>
                    <a:pt x="977550" y="1035406"/>
                    <a:pt x="979910" y="1029169"/>
                    <a:pt x="983426" y="1023579"/>
                  </a:cubicBezTo>
                  <a:cubicBezTo>
                    <a:pt x="987522" y="1020038"/>
                    <a:pt x="990219" y="1015150"/>
                    <a:pt x="991030" y="1009797"/>
                  </a:cubicBezTo>
                  <a:cubicBezTo>
                    <a:pt x="991791" y="1003713"/>
                    <a:pt x="987988" y="997630"/>
                    <a:pt x="992551" y="991547"/>
                  </a:cubicBezTo>
                  <a:cubicBezTo>
                    <a:pt x="996222" y="987563"/>
                    <a:pt x="998376" y="982416"/>
                    <a:pt x="998636" y="977005"/>
                  </a:cubicBezTo>
                  <a:cubicBezTo>
                    <a:pt x="998615" y="972598"/>
                    <a:pt x="1000568" y="968414"/>
                    <a:pt x="1003959" y="965599"/>
                  </a:cubicBezTo>
                  <a:cubicBezTo>
                    <a:pt x="1007857" y="961797"/>
                    <a:pt x="1013941" y="959516"/>
                    <a:pt x="1014701" y="953338"/>
                  </a:cubicBezTo>
                  <a:cubicBezTo>
                    <a:pt x="1015462" y="947160"/>
                    <a:pt x="1019264" y="943833"/>
                    <a:pt x="1021546" y="943833"/>
                  </a:cubicBezTo>
                  <a:cubicBezTo>
                    <a:pt x="1023827" y="943833"/>
                    <a:pt x="1029911" y="953338"/>
                    <a:pt x="1034474" y="952197"/>
                  </a:cubicBezTo>
                  <a:cubicBezTo>
                    <a:pt x="1039037" y="951057"/>
                    <a:pt x="1030672" y="943833"/>
                    <a:pt x="1033714" y="940791"/>
                  </a:cubicBezTo>
                  <a:cubicBezTo>
                    <a:pt x="1036756" y="937750"/>
                    <a:pt x="1039132" y="937750"/>
                    <a:pt x="1040653" y="931286"/>
                  </a:cubicBezTo>
                  <a:cubicBezTo>
                    <a:pt x="1041937" y="924305"/>
                    <a:pt x="1040248" y="917105"/>
                    <a:pt x="1035995" y="911421"/>
                  </a:cubicBezTo>
                  <a:cubicBezTo>
                    <a:pt x="1032953" y="909140"/>
                    <a:pt x="1035235" y="905338"/>
                    <a:pt x="1035235" y="900015"/>
                  </a:cubicBezTo>
                  <a:cubicBezTo>
                    <a:pt x="1035235" y="894693"/>
                    <a:pt x="1030672" y="882432"/>
                    <a:pt x="1034474" y="881006"/>
                  </a:cubicBezTo>
                  <a:cubicBezTo>
                    <a:pt x="1038277" y="879580"/>
                    <a:pt x="1037611" y="889370"/>
                    <a:pt x="1039893" y="890510"/>
                  </a:cubicBezTo>
                  <a:cubicBezTo>
                    <a:pt x="1042174" y="891651"/>
                    <a:pt x="1043695" y="904293"/>
                    <a:pt x="1046737" y="905053"/>
                  </a:cubicBezTo>
                  <a:cubicBezTo>
                    <a:pt x="1049779" y="905813"/>
                    <a:pt x="1052821" y="912657"/>
                    <a:pt x="1056244" y="914558"/>
                  </a:cubicBezTo>
                  <a:cubicBezTo>
                    <a:pt x="1059666" y="916459"/>
                    <a:pt x="1052441" y="921401"/>
                    <a:pt x="1053202" y="927580"/>
                  </a:cubicBezTo>
                  <a:cubicBezTo>
                    <a:pt x="1053962" y="933758"/>
                    <a:pt x="1055483" y="945069"/>
                    <a:pt x="1056244" y="948870"/>
                  </a:cubicBezTo>
                  <a:cubicBezTo>
                    <a:pt x="1057004" y="952672"/>
                    <a:pt x="1063088" y="952672"/>
                    <a:pt x="1066986" y="956569"/>
                  </a:cubicBezTo>
                  <a:cubicBezTo>
                    <a:pt x="1070883" y="960466"/>
                    <a:pt x="1073070" y="972537"/>
                    <a:pt x="1069267" y="972537"/>
                  </a:cubicBezTo>
                  <a:cubicBezTo>
                    <a:pt x="1064215" y="971893"/>
                    <a:pt x="1059093" y="972964"/>
                    <a:pt x="1054723" y="975579"/>
                  </a:cubicBezTo>
                  <a:cubicBezTo>
                    <a:pt x="1048639" y="979381"/>
                    <a:pt x="1043315" y="982423"/>
                    <a:pt x="1043315" y="988601"/>
                  </a:cubicBezTo>
                  <a:cubicBezTo>
                    <a:pt x="1043315" y="994779"/>
                    <a:pt x="1047117" y="996965"/>
                    <a:pt x="1047117" y="1000767"/>
                  </a:cubicBezTo>
                  <a:cubicBezTo>
                    <a:pt x="1046325" y="1005581"/>
                    <a:pt x="1047414" y="1010515"/>
                    <a:pt x="1050160" y="1014549"/>
                  </a:cubicBezTo>
                  <a:cubicBezTo>
                    <a:pt x="1053514" y="1018099"/>
                    <a:pt x="1055646" y="1022629"/>
                    <a:pt x="1056244" y="1027476"/>
                  </a:cubicBezTo>
                  <a:cubicBezTo>
                    <a:pt x="1057765" y="1033559"/>
                    <a:pt x="1054723" y="1035840"/>
                    <a:pt x="1051681" y="1036980"/>
                  </a:cubicBezTo>
                  <a:cubicBezTo>
                    <a:pt x="1048639" y="1038121"/>
                    <a:pt x="1039513" y="1043159"/>
                    <a:pt x="1039513" y="1047721"/>
                  </a:cubicBezTo>
                  <a:cubicBezTo>
                    <a:pt x="1039513" y="1052283"/>
                    <a:pt x="1031052" y="1057226"/>
                    <a:pt x="1028010" y="1061408"/>
                  </a:cubicBezTo>
                  <a:cubicBezTo>
                    <a:pt x="1024968" y="1065590"/>
                    <a:pt x="1013560" y="1075190"/>
                    <a:pt x="1015842" y="1077471"/>
                  </a:cubicBezTo>
                  <a:cubicBezTo>
                    <a:pt x="1018123" y="1079752"/>
                    <a:pt x="1021926" y="1084315"/>
                    <a:pt x="1019644" y="1085836"/>
                  </a:cubicBezTo>
                  <a:cubicBezTo>
                    <a:pt x="1017363" y="1087356"/>
                    <a:pt x="1007476" y="1092679"/>
                    <a:pt x="1008237" y="1095340"/>
                  </a:cubicBezTo>
                  <a:cubicBezTo>
                    <a:pt x="1008997" y="1098002"/>
                    <a:pt x="1014321" y="1109122"/>
                    <a:pt x="1010518" y="1111404"/>
                  </a:cubicBezTo>
                  <a:cubicBezTo>
                    <a:pt x="1006716" y="1113685"/>
                    <a:pt x="995974" y="1113685"/>
                    <a:pt x="998255" y="1117487"/>
                  </a:cubicBezTo>
                  <a:cubicBezTo>
                    <a:pt x="1001507" y="1121727"/>
                    <a:pt x="1003603" y="1126737"/>
                    <a:pt x="1004339" y="1132029"/>
                  </a:cubicBezTo>
                  <a:cubicBezTo>
                    <a:pt x="1004339" y="1137352"/>
                    <a:pt x="1006621" y="1144195"/>
                    <a:pt x="1002058" y="1147997"/>
                  </a:cubicBezTo>
                  <a:cubicBezTo>
                    <a:pt x="998641" y="1151333"/>
                    <a:pt x="995813" y="1155221"/>
                    <a:pt x="993692" y="1159498"/>
                  </a:cubicBezTo>
                  <a:cubicBezTo>
                    <a:pt x="993692" y="1159498"/>
                    <a:pt x="986087" y="1167863"/>
                    <a:pt x="989129" y="1167102"/>
                  </a:cubicBezTo>
                  <a:cubicBezTo>
                    <a:pt x="993163" y="1165230"/>
                    <a:pt x="996987" y="1162936"/>
                    <a:pt x="1000537" y="1160259"/>
                  </a:cubicBezTo>
                  <a:cubicBezTo>
                    <a:pt x="1000537" y="1160259"/>
                    <a:pt x="1000537" y="1167863"/>
                    <a:pt x="1002818" y="1169763"/>
                  </a:cubicBezTo>
                  <a:cubicBezTo>
                    <a:pt x="1005100" y="1171665"/>
                    <a:pt x="1005860" y="1177367"/>
                    <a:pt x="1005100" y="1180409"/>
                  </a:cubicBezTo>
                  <a:cubicBezTo>
                    <a:pt x="1004339" y="1183450"/>
                    <a:pt x="1003579" y="1194951"/>
                    <a:pt x="1003579" y="1194951"/>
                  </a:cubicBezTo>
                  <a:cubicBezTo>
                    <a:pt x="1003579" y="1194951"/>
                    <a:pt x="1006621" y="1197233"/>
                    <a:pt x="1002818" y="1205597"/>
                  </a:cubicBezTo>
                  <a:cubicBezTo>
                    <a:pt x="999684" y="1210613"/>
                    <a:pt x="998343" y="1216544"/>
                    <a:pt x="999016" y="1222420"/>
                  </a:cubicBezTo>
                  <a:cubicBezTo>
                    <a:pt x="1000119" y="1225760"/>
                    <a:pt x="998305" y="1229361"/>
                    <a:pt x="994964" y="1230464"/>
                  </a:cubicBezTo>
                  <a:cubicBezTo>
                    <a:pt x="994308" y="1230680"/>
                    <a:pt x="993622" y="1230789"/>
                    <a:pt x="992932" y="1230785"/>
                  </a:cubicBezTo>
                  <a:cubicBezTo>
                    <a:pt x="988977" y="1231587"/>
                    <a:pt x="984866" y="1230765"/>
                    <a:pt x="981524" y="1228504"/>
                  </a:cubicBezTo>
                  <a:cubicBezTo>
                    <a:pt x="977627" y="1226222"/>
                    <a:pt x="976105" y="1220900"/>
                    <a:pt x="970782" y="1224702"/>
                  </a:cubicBezTo>
                  <a:cubicBezTo>
                    <a:pt x="967106" y="1227533"/>
                    <a:pt x="962277" y="1228386"/>
                    <a:pt x="957854" y="1226983"/>
                  </a:cubicBezTo>
                  <a:cubicBezTo>
                    <a:pt x="954051" y="1226222"/>
                    <a:pt x="951769" y="1219379"/>
                    <a:pt x="947872" y="1224702"/>
                  </a:cubicBezTo>
                  <a:cubicBezTo>
                    <a:pt x="943974" y="1230024"/>
                    <a:pt x="949488" y="1234206"/>
                    <a:pt x="943309" y="1239149"/>
                  </a:cubicBezTo>
                  <a:cubicBezTo>
                    <a:pt x="937130" y="1244092"/>
                    <a:pt x="941028" y="1245993"/>
                    <a:pt x="941028" y="1251410"/>
                  </a:cubicBezTo>
                  <a:cubicBezTo>
                    <a:pt x="941028" y="1256828"/>
                    <a:pt x="941028" y="1260915"/>
                    <a:pt x="935704" y="1263576"/>
                  </a:cubicBezTo>
                  <a:cubicBezTo>
                    <a:pt x="930380" y="1266238"/>
                    <a:pt x="925057" y="1268139"/>
                    <a:pt x="926197" y="1273081"/>
                  </a:cubicBezTo>
                  <a:cubicBezTo>
                    <a:pt x="927338" y="1278024"/>
                    <a:pt x="933042" y="1284582"/>
                    <a:pt x="935704" y="1283062"/>
                  </a:cubicBezTo>
                  <a:cubicBezTo>
                    <a:pt x="939999" y="1280038"/>
                    <a:pt x="944066" y="1276702"/>
                    <a:pt x="947872" y="1273082"/>
                  </a:cubicBezTo>
                  <a:cubicBezTo>
                    <a:pt x="951769" y="1270040"/>
                    <a:pt x="958614" y="1275457"/>
                    <a:pt x="963177" y="1273081"/>
                  </a:cubicBezTo>
                  <a:cubicBezTo>
                    <a:pt x="967740" y="1270705"/>
                    <a:pt x="970022" y="1263576"/>
                    <a:pt x="974585" y="1261676"/>
                  </a:cubicBezTo>
                  <a:cubicBezTo>
                    <a:pt x="979148" y="1259774"/>
                    <a:pt x="982285" y="1268519"/>
                    <a:pt x="986848" y="1262436"/>
                  </a:cubicBezTo>
                  <a:cubicBezTo>
                    <a:pt x="991411" y="1256353"/>
                    <a:pt x="992171" y="1254072"/>
                    <a:pt x="996354" y="1252931"/>
                  </a:cubicBezTo>
                  <a:cubicBezTo>
                    <a:pt x="1002403" y="1253609"/>
                    <a:pt x="1008325" y="1255145"/>
                    <a:pt x="1013941" y="1257493"/>
                  </a:cubicBezTo>
                  <a:cubicBezTo>
                    <a:pt x="1013941" y="1257493"/>
                    <a:pt x="1020785" y="1262816"/>
                    <a:pt x="1025348" y="1261295"/>
                  </a:cubicBezTo>
                  <a:cubicBezTo>
                    <a:pt x="1030109" y="1259432"/>
                    <a:pt x="1033367" y="1254989"/>
                    <a:pt x="1033714" y="1249889"/>
                  </a:cubicBezTo>
                  <a:cubicBezTo>
                    <a:pt x="1032964" y="1243384"/>
                    <a:pt x="1034051" y="1236799"/>
                    <a:pt x="1036851" y="1230880"/>
                  </a:cubicBezTo>
                  <a:cubicBezTo>
                    <a:pt x="1040653" y="1224797"/>
                    <a:pt x="1039132" y="1220234"/>
                    <a:pt x="1042935" y="1214056"/>
                  </a:cubicBezTo>
                  <a:cubicBezTo>
                    <a:pt x="1045372" y="1209353"/>
                    <a:pt x="1046674" y="1204145"/>
                    <a:pt x="1046737" y="1198848"/>
                  </a:cubicBezTo>
                  <a:cubicBezTo>
                    <a:pt x="1047498" y="1195046"/>
                    <a:pt x="1054342" y="1187347"/>
                    <a:pt x="1052061" y="1184306"/>
                  </a:cubicBezTo>
                  <a:cubicBezTo>
                    <a:pt x="1049779" y="1181265"/>
                    <a:pt x="1045216" y="1174801"/>
                    <a:pt x="1047498" y="1172140"/>
                  </a:cubicBezTo>
                  <a:cubicBezTo>
                    <a:pt x="1049779" y="1169478"/>
                    <a:pt x="1048258" y="1162635"/>
                    <a:pt x="1051300" y="1158358"/>
                  </a:cubicBezTo>
                  <a:cubicBezTo>
                    <a:pt x="1054342" y="1154080"/>
                    <a:pt x="1060807" y="1150754"/>
                    <a:pt x="1062708" y="1146952"/>
                  </a:cubicBezTo>
                  <a:cubicBezTo>
                    <a:pt x="1064609" y="1143150"/>
                    <a:pt x="1068127" y="1139348"/>
                    <a:pt x="1065845" y="1136306"/>
                  </a:cubicBezTo>
                  <a:cubicBezTo>
                    <a:pt x="1063937" y="1133082"/>
                    <a:pt x="1063937" y="1129075"/>
                    <a:pt x="1065845" y="1125851"/>
                  </a:cubicBezTo>
                  <a:cubicBezTo>
                    <a:pt x="1067176" y="1123665"/>
                    <a:pt x="1070503" y="1121099"/>
                    <a:pt x="1070693" y="1118437"/>
                  </a:cubicBezTo>
                  <a:cubicBezTo>
                    <a:pt x="1070883" y="1115776"/>
                    <a:pt x="1072024" y="1112734"/>
                    <a:pt x="1072880" y="1112544"/>
                  </a:cubicBezTo>
                  <a:cubicBezTo>
                    <a:pt x="1073735" y="1112354"/>
                    <a:pt x="1082386" y="1117392"/>
                    <a:pt x="1082386" y="1120909"/>
                  </a:cubicBezTo>
                  <a:cubicBezTo>
                    <a:pt x="1082496" y="1124590"/>
                    <a:pt x="1082974" y="1128252"/>
                    <a:pt x="1083812" y="1131839"/>
                  </a:cubicBezTo>
                  <a:cubicBezTo>
                    <a:pt x="1084572" y="1134786"/>
                    <a:pt x="1087329" y="1136306"/>
                    <a:pt x="1089231" y="1137922"/>
                  </a:cubicBezTo>
                  <a:cubicBezTo>
                    <a:pt x="1092169" y="1140140"/>
                    <a:pt x="1093663" y="1143785"/>
                    <a:pt x="1093128" y="1147427"/>
                  </a:cubicBezTo>
                  <a:cubicBezTo>
                    <a:pt x="1092263" y="1151002"/>
                    <a:pt x="1092006" y="1154697"/>
                    <a:pt x="1092368" y="1158357"/>
                  </a:cubicBezTo>
                  <a:cubicBezTo>
                    <a:pt x="1093065" y="1161068"/>
                    <a:pt x="1094635" y="1163472"/>
                    <a:pt x="1096836" y="1165201"/>
                  </a:cubicBezTo>
                  <a:cubicBezTo>
                    <a:pt x="1099334" y="1166786"/>
                    <a:pt x="1101317" y="1169065"/>
                    <a:pt x="1102540" y="1171759"/>
                  </a:cubicBezTo>
                  <a:cubicBezTo>
                    <a:pt x="1103680" y="1174421"/>
                    <a:pt x="1104440" y="1179363"/>
                    <a:pt x="1107863" y="1180504"/>
                  </a:cubicBezTo>
                  <a:cubicBezTo>
                    <a:pt x="1111285" y="1181645"/>
                    <a:pt x="1115848" y="1181265"/>
                    <a:pt x="1115848" y="1185066"/>
                  </a:cubicBezTo>
                  <a:cubicBezTo>
                    <a:pt x="1115848" y="1188868"/>
                    <a:pt x="1114707" y="1194571"/>
                    <a:pt x="1117369" y="1194571"/>
                  </a:cubicBezTo>
                  <a:cubicBezTo>
                    <a:pt x="1120591" y="1194934"/>
                    <a:pt x="1123585" y="1196414"/>
                    <a:pt x="1125830" y="1198753"/>
                  </a:cubicBezTo>
                  <a:cubicBezTo>
                    <a:pt x="1127351" y="1200654"/>
                    <a:pt x="1131914" y="1204456"/>
                    <a:pt x="1130012" y="1206357"/>
                  </a:cubicBezTo>
                  <a:cubicBezTo>
                    <a:pt x="1128111" y="1208258"/>
                    <a:pt x="1120506" y="1207498"/>
                    <a:pt x="1120506" y="1209399"/>
                  </a:cubicBezTo>
                  <a:cubicBezTo>
                    <a:pt x="1120792" y="1212627"/>
                    <a:pt x="1121430" y="1215814"/>
                    <a:pt x="1122407" y="1218904"/>
                  </a:cubicBezTo>
                  <a:cubicBezTo>
                    <a:pt x="1124024" y="1223086"/>
                    <a:pt x="1120886" y="1228409"/>
                    <a:pt x="1123263" y="1232210"/>
                  </a:cubicBezTo>
                  <a:cubicBezTo>
                    <a:pt x="1125640" y="1236012"/>
                    <a:pt x="1128586" y="1238674"/>
                    <a:pt x="1126305" y="1243236"/>
                  </a:cubicBezTo>
                  <a:cubicBezTo>
                    <a:pt x="1124024" y="1247799"/>
                    <a:pt x="1120126" y="1251695"/>
                    <a:pt x="1118605" y="1254737"/>
                  </a:cubicBezTo>
                  <a:cubicBezTo>
                    <a:pt x="1117009" y="1258178"/>
                    <a:pt x="1116479" y="1262018"/>
                    <a:pt x="1117084" y="1265763"/>
                  </a:cubicBezTo>
                  <a:cubicBezTo>
                    <a:pt x="1117844" y="1268804"/>
                    <a:pt x="1122883" y="1267664"/>
                    <a:pt x="1120126" y="1271466"/>
                  </a:cubicBezTo>
                  <a:cubicBezTo>
                    <a:pt x="1117369" y="1275267"/>
                    <a:pt x="1112901" y="1277644"/>
                    <a:pt x="1113662" y="1279925"/>
                  </a:cubicBezTo>
                  <a:cubicBezTo>
                    <a:pt x="1114422" y="1282206"/>
                    <a:pt x="1117844" y="1290190"/>
                    <a:pt x="1114422" y="1292471"/>
                  </a:cubicBezTo>
                  <a:cubicBezTo>
                    <a:pt x="1111000" y="1294752"/>
                    <a:pt x="1109859" y="1294372"/>
                    <a:pt x="1106057" y="1297034"/>
                  </a:cubicBezTo>
                  <a:cubicBezTo>
                    <a:pt x="1102254" y="1299695"/>
                    <a:pt x="1104916" y="1301976"/>
                    <a:pt x="1099592" y="1306539"/>
                  </a:cubicBezTo>
                  <a:cubicBezTo>
                    <a:pt x="1095892" y="1309938"/>
                    <a:pt x="1091609" y="1312642"/>
                    <a:pt x="1086949" y="1314523"/>
                  </a:cubicBezTo>
                  <a:cubicBezTo>
                    <a:pt x="1083146" y="1315663"/>
                    <a:pt x="1083146" y="1313002"/>
                    <a:pt x="1080104" y="1317564"/>
                  </a:cubicBezTo>
                  <a:cubicBezTo>
                    <a:pt x="1078305" y="1319709"/>
                    <a:pt x="1077239" y="1322374"/>
                    <a:pt x="1077062" y="1325168"/>
                  </a:cubicBezTo>
                  <a:cubicBezTo>
                    <a:pt x="1076302" y="1328590"/>
                    <a:pt x="1077823" y="1334673"/>
                    <a:pt x="1080865" y="1335148"/>
                  </a:cubicBezTo>
                  <a:cubicBezTo>
                    <a:pt x="1083907" y="1335623"/>
                    <a:pt x="1083907" y="1338570"/>
                    <a:pt x="1088470" y="1338190"/>
                  </a:cubicBezTo>
                  <a:cubicBezTo>
                    <a:pt x="1093033" y="1337809"/>
                    <a:pt x="1095790" y="1335528"/>
                    <a:pt x="1098832" y="1335909"/>
                  </a:cubicBezTo>
                  <a:cubicBezTo>
                    <a:pt x="1101874" y="1336289"/>
                    <a:pt x="1104916" y="1337049"/>
                    <a:pt x="1108338" y="1337429"/>
                  </a:cubicBezTo>
                  <a:cubicBezTo>
                    <a:pt x="1111760" y="1337809"/>
                    <a:pt x="1116323" y="1339330"/>
                    <a:pt x="1117844" y="1338190"/>
                  </a:cubicBezTo>
                  <a:cubicBezTo>
                    <a:pt x="1120603" y="1336199"/>
                    <a:pt x="1123797" y="1334896"/>
                    <a:pt x="1127161" y="1334388"/>
                  </a:cubicBezTo>
                  <a:cubicBezTo>
                    <a:pt x="1130203" y="1333532"/>
                    <a:pt x="1132104" y="1335148"/>
                    <a:pt x="1134005" y="1332011"/>
                  </a:cubicBezTo>
                  <a:cubicBezTo>
                    <a:pt x="1135468" y="1329176"/>
                    <a:pt x="1137396" y="1326605"/>
                    <a:pt x="1139709" y="1324408"/>
                  </a:cubicBezTo>
                  <a:cubicBezTo>
                    <a:pt x="1142371" y="1322126"/>
                    <a:pt x="1142751" y="1318324"/>
                    <a:pt x="1147694" y="1317564"/>
                  </a:cubicBezTo>
                  <a:cubicBezTo>
                    <a:pt x="1151771" y="1317141"/>
                    <a:pt x="1155880" y="1317141"/>
                    <a:pt x="1159957" y="1317564"/>
                  </a:cubicBezTo>
                  <a:cubicBezTo>
                    <a:pt x="1162619" y="1317564"/>
                    <a:pt x="1168323" y="1318324"/>
                    <a:pt x="1168323" y="1318324"/>
                  </a:cubicBezTo>
                  <a:cubicBezTo>
                    <a:pt x="1168323" y="1318324"/>
                    <a:pt x="1168323" y="1312621"/>
                    <a:pt x="1170984" y="1311101"/>
                  </a:cubicBezTo>
                  <a:cubicBezTo>
                    <a:pt x="1173646" y="1309580"/>
                    <a:pt x="1180491" y="1312242"/>
                    <a:pt x="1180491" y="1314523"/>
                  </a:cubicBezTo>
                  <a:cubicBezTo>
                    <a:pt x="1180491" y="1316804"/>
                    <a:pt x="1180491" y="1323267"/>
                    <a:pt x="1183628" y="1320226"/>
                  </a:cubicBezTo>
                  <a:cubicBezTo>
                    <a:pt x="1186765" y="1317184"/>
                    <a:pt x="1191613" y="1313002"/>
                    <a:pt x="1187050" y="1310721"/>
                  </a:cubicBezTo>
                  <a:cubicBezTo>
                    <a:pt x="1182487" y="1308439"/>
                    <a:pt x="1176308" y="1301881"/>
                    <a:pt x="1178970" y="1299600"/>
                  </a:cubicBezTo>
                  <a:cubicBezTo>
                    <a:pt x="1181632" y="1297319"/>
                    <a:pt x="1178970" y="1294657"/>
                    <a:pt x="1184388" y="1295037"/>
                  </a:cubicBezTo>
                  <a:cubicBezTo>
                    <a:pt x="1189807" y="1295418"/>
                    <a:pt x="1195036" y="1298459"/>
                    <a:pt x="1196937" y="1296178"/>
                  </a:cubicBezTo>
                  <a:cubicBezTo>
                    <a:pt x="1199938" y="1293324"/>
                    <a:pt x="1203113" y="1290658"/>
                    <a:pt x="1206443" y="1288194"/>
                  </a:cubicBezTo>
                  <a:cubicBezTo>
                    <a:pt x="1208724" y="1286293"/>
                    <a:pt x="1215949" y="1285533"/>
                    <a:pt x="1217565" y="1288194"/>
                  </a:cubicBezTo>
                  <a:cubicBezTo>
                    <a:pt x="1219181" y="1290856"/>
                    <a:pt x="1227072" y="1290475"/>
                    <a:pt x="1225551" y="1294277"/>
                  </a:cubicBezTo>
                  <a:cubicBezTo>
                    <a:pt x="1224030" y="1298079"/>
                    <a:pt x="1232015" y="1305398"/>
                    <a:pt x="1227832" y="1306919"/>
                  </a:cubicBezTo>
                  <a:cubicBezTo>
                    <a:pt x="1224289" y="1308167"/>
                    <a:pt x="1220561" y="1308809"/>
                    <a:pt x="1216805" y="1308820"/>
                  </a:cubicBezTo>
                  <a:cubicBezTo>
                    <a:pt x="1214143" y="1308820"/>
                    <a:pt x="1210245" y="1310721"/>
                    <a:pt x="1211386" y="1313382"/>
                  </a:cubicBezTo>
                  <a:cubicBezTo>
                    <a:pt x="1212527" y="1316043"/>
                    <a:pt x="1213763" y="1319465"/>
                    <a:pt x="1216044" y="1319465"/>
                  </a:cubicBezTo>
                  <a:cubicBezTo>
                    <a:pt x="1218326" y="1319465"/>
                    <a:pt x="1223269" y="1319465"/>
                    <a:pt x="1223269" y="1322126"/>
                  </a:cubicBezTo>
                  <a:cubicBezTo>
                    <a:pt x="1223867" y="1325258"/>
                    <a:pt x="1224122" y="1328445"/>
                    <a:pt x="1224029" y="1331631"/>
                  </a:cubicBezTo>
                  <a:cubicBezTo>
                    <a:pt x="1223459" y="1333722"/>
                    <a:pt x="1224030" y="1337524"/>
                    <a:pt x="1221558" y="1338570"/>
                  </a:cubicBezTo>
                  <a:cubicBezTo>
                    <a:pt x="1219086" y="1339615"/>
                    <a:pt x="1217280" y="1339235"/>
                    <a:pt x="1214333" y="1340281"/>
                  </a:cubicBezTo>
                  <a:cubicBezTo>
                    <a:pt x="1211386" y="1341326"/>
                    <a:pt x="1209010" y="1344273"/>
                    <a:pt x="1211766" y="1345413"/>
                  </a:cubicBezTo>
                  <a:cubicBezTo>
                    <a:pt x="1214480" y="1346197"/>
                    <a:pt x="1216961" y="1347633"/>
                    <a:pt x="1218991" y="1349596"/>
                  </a:cubicBezTo>
                  <a:cubicBezTo>
                    <a:pt x="1220417" y="1351496"/>
                    <a:pt x="1226691" y="1359956"/>
                    <a:pt x="1228973" y="1362237"/>
                  </a:cubicBezTo>
                  <a:cubicBezTo>
                    <a:pt x="1231255" y="1364518"/>
                    <a:pt x="1235817" y="1372597"/>
                    <a:pt x="1239620" y="1376019"/>
                  </a:cubicBezTo>
                  <a:cubicBezTo>
                    <a:pt x="1243996" y="1379956"/>
                    <a:pt x="1247860" y="1384427"/>
                    <a:pt x="1251122" y="1389326"/>
                  </a:cubicBezTo>
                  <a:cubicBezTo>
                    <a:pt x="1253900" y="1393688"/>
                    <a:pt x="1255955" y="1398470"/>
                    <a:pt x="1257206" y="1403488"/>
                  </a:cubicBezTo>
                  <a:cubicBezTo>
                    <a:pt x="1259136" y="1408591"/>
                    <a:pt x="1260786" y="1413794"/>
                    <a:pt x="1262150" y="1419076"/>
                  </a:cubicBezTo>
                  <a:cubicBezTo>
                    <a:pt x="1261918" y="1423375"/>
                    <a:pt x="1262977" y="1427645"/>
                    <a:pt x="1265192" y="1431337"/>
                  </a:cubicBezTo>
                  <a:cubicBezTo>
                    <a:pt x="1267281" y="1433979"/>
                    <a:pt x="1268949" y="1436929"/>
                    <a:pt x="1270135" y="1440082"/>
                  </a:cubicBezTo>
                  <a:cubicBezTo>
                    <a:pt x="1271371" y="1442363"/>
                    <a:pt x="1278216" y="1456906"/>
                    <a:pt x="1279641" y="1459947"/>
                  </a:cubicBezTo>
                  <a:cubicBezTo>
                    <a:pt x="1282311" y="1467168"/>
                    <a:pt x="1284192" y="1474657"/>
                    <a:pt x="1285250" y="1482283"/>
                  </a:cubicBezTo>
                  <a:cubicBezTo>
                    <a:pt x="1285250" y="1486085"/>
                    <a:pt x="1285250" y="1490743"/>
                    <a:pt x="1285250" y="1496256"/>
                  </a:cubicBezTo>
                  <a:cubicBezTo>
                    <a:pt x="1284928" y="1500436"/>
                    <a:pt x="1284065" y="1504557"/>
                    <a:pt x="1282684" y="1508517"/>
                  </a:cubicBezTo>
                  <a:cubicBezTo>
                    <a:pt x="1281163" y="1513840"/>
                    <a:pt x="1282683" y="1514885"/>
                    <a:pt x="1277075" y="1518022"/>
                  </a:cubicBezTo>
                  <a:cubicBezTo>
                    <a:pt x="1271466" y="1521158"/>
                    <a:pt x="1263100" y="1522584"/>
                    <a:pt x="1262625" y="1523820"/>
                  </a:cubicBezTo>
                  <a:cubicBezTo>
                    <a:pt x="1262150" y="1525055"/>
                    <a:pt x="1265382" y="1528477"/>
                    <a:pt x="1267473" y="1529427"/>
                  </a:cubicBezTo>
                  <a:cubicBezTo>
                    <a:pt x="1269876" y="1530809"/>
                    <a:pt x="1271415" y="1533314"/>
                    <a:pt x="1271561" y="1536081"/>
                  </a:cubicBezTo>
                  <a:cubicBezTo>
                    <a:pt x="1271464" y="1539062"/>
                    <a:pt x="1272331" y="1541995"/>
                    <a:pt x="1274033" y="1544445"/>
                  </a:cubicBezTo>
                  <a:cubicBezTo>
                    <a:pt x="1275717" y="1545706"/>
                    <a:pt x="1276897" y="1547526"/>
                    <a:pt x="1277360" y="1549578"/>
                  </a:cubicBezTo>
                  <a:cubicBezTo>
                    <a:pt x="1277698" y="1551699"/>
                    <a:pt x="1276816" y="1553829"/>
                    <a:pt x="1275079" y="1555091"/>
                  </a:cubicBezTo>
                  <a:cubicBezTo>
                    <a:pt x="1272512" y="1556897"/>
                    <a:pt x="1270230" y="1559178"/>
                    <a:pt x="1270991" y="1560698"/>
                  </a:cubicBezTo>
                  <a:cubicBezTo>
                    <a:pt x="1272930" y="1564504"/>
                    <a:pt x="1275155" y="1568158"/>
                    <a:pt x="1277645" y="1571629"/>
                  </a:cubicBezTo>
                  <a:cubicBezTo>
                    <a:pt x="1281008" y="1575673"/>
                    <a:pt x="1283968" y="1580034"/>
                    <a:pt x="1286486" y="1584651"/>
                  </a:cubicBezTo>
                  <a:cubicBezTo>
                    <a:pt x="1288072" y="1588669"/>
                    <a:pt x="1290503" y="1592300"/>
                    <a:pt x="1293616" y="1595296"/>
                  </a:cubicBezTo>
                  <a:cubicBezTo>
                    <a:pt x="1296182" y="1597102"/>
                    <a:pt x="1296658" y="1601664"/>
                    <a:pt x="1299034" y="1602710"/>
                  </a:cubicBezTo>
                  <a:cubicBezTo>
                    <a:pt x="1301411" y="1603755"/>
                    <a:pt x="1304358" y="1605371"/>
                    <a:pt x="1306259" y="1604611"/>
                  </a:cubicBezTo>
                  <a:cubicBezTo>
                    <a:pt x="1309444" y="1603660"/>
                    <a:pt x="1312889" y="1604708"/>
                    <a:pt x="1315005" y="1607272"/>
                  </a:cubicBezTo>
                  <a:cubicBezTo>
                    <a:pt x="1316906" y="1610314"/>
                    <a:pt x="1312343" y="1616017"/>
                    <a:pt x="1315005" y="1616777"/>
                  </a:cubicBezTo>
                  <a:cubicBezTo>
                    <a:pt x="1318124" y="1618962"/>
                    <a:pt x="1321050" y="1621411"/>
                    <a:pt x="1323751" y="1624096"/>
                  </a:cubicBezTo>
                  <a:cubicBezTo>
                    <a:pt x="1327145" y="1626493"/>
                    <a:pt x="1329810" y="1629783"/>
                    <a:pt x="1331451" y="1633601"/>
                  </a:cubicBezTo>
                  <a:cubicBezTo>
                    <a:pt x="1332211" y="1637403"/>
                    <a:pt x="1335633" y="1638163"/>
                    <a:pt x="1338295" y="1644246"/>
                  </a:cubicBezTo>
                  <a:cubicBezTo>
                    <a:pt x="1340957" y="1650329"/>
                    <a:pt x="1346661" y="1652230"/>
                    <a:pt x="1345900" y="1655747"/>
                  </a:cubicBezTo>
                  <a:cubicBezTo>
                    <a:pt x="1345140" y="1659264"/>
                    <a:pt x="1342858" y="1662971"/>
                    <a:pt x="1345140" y="1665252"/>
                  </a:cubicBezTo>
                  <a:cubicBezTo>
                    <a:pt x="1347197" y="1667096"/>
                    <a:pt x="1349679" y="1668403"/>
                    <a:pt x="1352365" y="1669054"/>
                  </a:cubicBezTo>
                  <a:cubicBezTo>
                    <a:pt x="1355506" y="1669884"/>
                    <a:pt x="1358406" y="1671447"/>
                    <a:pt x="1360825" y="1673616"/>
                  </a:cubicBezTo>
                  <a:cubicBezTo>
                    <a:pt x="1362726" y="1675517"/>
                    <a:pt x="1368430" y="1679699"/>
                    <a:pt x="1368811" y="1681981"/>
                  </a:cubicBezTo>
                  <a:cubicBezTo>
                    <a:pt x="1369191" y="1684262"/>
                    <a:pt x="1369951" y="1683216"/>
                    <a:pt x="1374134" y="1685878"/>
                  </a:cubicBezTo>
                  <a:cubicBezTo>
                    <a:pt x="1377502" y="1688252"/>
                    <a:pt x="1381437" y="1689695"/>
                    <a:pt x="1385542" y="1690060"/>
                  </a:cubicBezTo>
                  <a:cubicBezTo>
                    <a:pt x="1388679" y="1690060"/>
                    <a:pt x="1388679" y="1692341"/>
                    <a:pt x="1395048" y="1691200"/>
                  </a:cubicBezTo>
                  <a:cubicBezTo>
                    <a:pt x="1401372" y="1690628"/>
                    <a:pt x="1407736" y="1690628"/>
                    <a:pt x="1414060" y="1691200"/>
                  </a:cubicBezTo>
                  <a:cubicBezTo>
                    <a:pt x="1415495" y="1691303"/>
                    <a:pt x="1416905" y="1691624"/>
                    <a:pt x="1418243" y="1692151"/>
                  </a:cubicBezTo>
                  <a:lnTo>
                    <a:pt x="1418243" y="1095245"/>
                  </a:lnTo>
                  <a:cubicBezTo>
                    <a:pt x="1418972" y="1095525"/>
                    <a:pt x="1419673" y="1095876"/>
                    <a:pt x="1420334" y="1096291"/>
                  </a:cubicBezTo>
                  <a:lnTo>
                    <a:pt x="1420334" y="0"/>
                  </a:lnTo>
                  <a:close/>
                  <a:moveTo>
                    <a:pt x="1213763" y="1333817"/>
                  </a:moveTo>
                  <a:cubicBezTo>
                    <a:pt x="1213192" y="1332107"/>
                    <a:pt x="1211291" y="1329065"/>
                    <a:pt x="1212052" y="1326879"/>
                  </a:cubicBezTo>
                  <a:cubicBezTo>
                    <a:pt x="1212812" y="1324693"/>
                    <a:pt x="1211291" y="1320416"/>
                    <a:pt x="1209580" y="1320416"/>
                  </a:cubicBezTo>
                  <a:cubicBezTo>
                    <a:pt x="1207290" y="1320243"/>
                    <a:pt x="1205263" y="1318868"/>
                    <a:pt x="1204257" y="1316804"/>
                  </a:cubicBezTo>
                  <a:cubicBezTo>
                    <a:pt x="1203781" y="1314903"/>
                    <a:pt x="1202070" y="1311006"/>
                    <a:pt x="1200169" y="1310721"/>
                  </a:cubicBezTo>
                  <a:cubicBezTo>
                    <a:pt x="1197971" y="1310713"/>
                    <a:pt x="1195896" y="1311733"/>
                    <a:pt x="1194560" y="1313477"/>
                  </a:cubicBezTo>
                  <a:cubicBezTo>
                    <a:pt x="1193705" y="1314523"/>
                    <a:pt x="1192659" y="1321841"/>
                    <a:pt x="1190092" y="1322982"/>
                  </a:cubicBezTo>
                  <a:cubicBezTo>
                    <a:pt x="1187526" y="1324123"/>
                    <a:pt x="1185149" y="1326309"/>
                    <a:pt x="1188191" y="1327449"/>
                  </a:cubicBezTo>
                  <a:cubicBezTo>
                    <a:pt x="1191799" y="1328679"/>
                    <a:pt x="1195246" y="1330338"/>
                    <a:pt x="1198458" y="1332391"/>
                  </a:cubicBezTo>
                  <a:cubicBezTo>
                    <a:pt x="1202355" y="1334863"/>
                    <a:pt x="1202641" y="1336859"/>
                    <a:pt x="1206823" y="1337714"/>
                  </a:cubicBezTo>
                  <a:cubicBezTo>
                    <a:pt x="1211006" y="1338570"/>
                    <a:pt x="1214333" y="1335433"/>
                    <a:pt x="1213763" y="1333817"/>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38F687BB-4F1B-7F44-B3C0-94D05519B577}"/>
                </a:ext>
              </a:extLst>
            </p:cNvPr>
            <p:cNvSpPr/>
            <p:nvPr/>
          </p:nvSpPr>
          <p:spPr>
            <a:xfrm>
              <a:off x="7135973" y="4045481"/>
              <a:ext cx="1390197" cy="1230627"/>
            </a:xfrm>
            <a:custGeom>
              <a:avLst/>
              <a:gdLst>
                <a:gd name="connsiteX0" fmla="*/ 1491917 w 1492487"/>
                <a:gd name="connsiteY0" fmla="*/ 83738 h 1321175"/>
                <a:gd name="connsiteX1" fmla="*/ 1495339 w 1492487"/>
                <a:gd name="connsiteY1" fmla="*/ 73092 h 1321175"/>
                <a:gd name="connsiteX2" fmla="*/ 1490776 w 1492487"/>
                <a:gd name="connsiteY2" fmla="*/ 60926 h 1321175"/>
                <a:gd name="connsiteX3" fmla="*/ 1487354 w 1492487"/>
                <a:gd name="connsiteY3" fmla="*/ 47524 h 1321175"/>
                <a:gd name="connsiteX4" fmla="*/ 1488875 w 1492487"/>
                <a:gd name="connsiteY4" fmla="*/ 34978 h 1321175"/>
                <a:gd name="connsiteX5" fmla="*/ 1490016 w 1492487"/>
                <a:gd name="connsiteY5" fmla="*/ 24618 h 1321175"/>
                <a:gd name="connsiteX6" fmla="*/ 1490776 w 1492487"/>
                <a:gd name="connsiteY6" fmla="*/ 9030 h 1321175"/>
                <a:gd name="connsiteX7" fmla="*/ 1485072 w 1492487"/>
                <a:gd name="connsiteY7" fmla="*/ 1046 h 1321175"/>
                <a:gd name="connsiteX8" fmla="*/ 1483551 w 1492487"/>
                <a:gd name="connsiteY8" fmla="*/ 0 h 1321175"/>
                <a:gd name="connsiteX9" fmla="*/ 1478893 w 1492487"/>
                <a:gd name="connsiteY9" fmla="*/ 2376 h 1321175"/>
                <a:gd name="connsiteX10" fmla="*/ 1470908 w 1492487"/>
                <a:gd name="connsiteY10" fmla="*/ 7889 h 1321175"/>
                <a:gd name="connsiteX11" fmla="*/ 1463493 w 1492487"/>
                <a:gd name="connsiteY11" fmla="*/ 14352 h 1321175"/>
                <a:gd name="connsiteX12" fmla="*/ 1449519 w 1492487"/>
                <a:gd name="connsiteY12" fmla="*/ 13307 h 1321175"/>
                <a:gd name="connsiteX13" fmla="*/ 1440583 w 1492487"/>
                <a:gd name="connsiteY13" fmla="*/ 18820 h 1321175"/>
                <a:gd name="connsiteX14" fmla="*/ 1432693 w 1492487"/>
                <a:gd name="connsiteY14" fmla="*/ 28324 h 1321175"/>
                <a:gd name="connsiteX15" fmla="*/ 1418243 w 1492487"/>
                <a:gd name="connsiteY15" fmla="*/ 26899 h 1321175"/>
                <a:gd name="connsiteX16" fmla="*/ 1403413 w 1492487"/>
                <a:gd name="connsiteY16" fmla="*/ 22907 h 1321175"/>
                <a:gd name="connsiteX17" fmla="*/ 1392481 w 1492487"/>
                <a:gd name="connsiteY17" fmla="*/ 28895 h 1321175"/>
                <a:gd name="connsiteX18" fmla="*/ 1378032 w 1492487"/>
                <a:gd name="connsiteY18" fmla="*/ 19390 h 1321175"/>
                <a:gd name="connsiteX19" fmla="*/ 1372613 w 1492487"/>
                <a:gd name="connsiteY19" fmla="*/ 24903 h 1321175"/>
                <a:gd name="connsiteX20" fmla="*/ 1366149 w 1492487"/>
                <a:gd name="connsiteY20" fmla="*/ 23382 h 1321175"/>
                <a:gd name="connsiteX21" fmla="*/ 1360635 w 1492487"/>
                <a:gd name="connsiteY21" fmla="*/ 14447 h 1321175"/>
                <a:gd name="connsiteX22" fmla="*/ 1352745 w 1492487"/>
                <a:gd name="connsiteY22" fmla="*/ 21861 h 1321175"/>
                <a:gd name="connsiteX23" fmla="*/ 1347231 w 1492487"/>
                <a:gd name="connsiteY23" fmla="*/ 29845 h 1321175"/>
                <a:gd name="connsiteX24" fmla="*/ 1337725 w 1492487"/>
                <a:gd name="connsiteY24" fmla="*/ 31841 h 1321175"/>
                <a:gd name="connsiteX25" fmla="*/ 1331736 w 1492487"/>
                <a:gd name="connsiteY25" fmla="*/ 38780 h 1321175"/>
                <a:gd name="connsiteX26" fmla="*/ 1324796 w 1492487"/>
                <a:gd name="connsiteY26" fmla="*/ 38780 h 1321175"/>
                <a:gd name="connsiteX27" fmla="*/ 1312913 w 1492487"/>
                <a:gd name="connsiteY27" fmla="*/ 41821 h 1321175"/>
                <a:gd name="connsiteX28" fmla="*/ 1308446 w 1492487"/>
                <a:gd name="connsiteY28" fmla="*/ 48285 h 1321175"/>
                <a:gd name="connsiteX29" fmla="*/ 1298939 w 1492487"/>
                <a:gd name="connsiteY29" fmla="*/ 51231 h 1321175"/>
                <a:gd name="connsiteX30" fmla="*/ 1299985 w 1492487"/>
                <a:gd name="connsiteY30" fmla="*/ 58170 h 1321175"/>
                <a:gd name="connsiteX31" fmla="*/ 1303407 w 1492487"/>
                <a:gd name="connsiteY31" fmla="*/ 64633 h 1321175"/>
                <a:gd name="connsiteX32" fmla="*/ 1310347 w 1492487"/>
                <a:gd name="connsiteY32" fmla="*/ 71096 h 1321175"/>
                <a:gd name="connsiteX33" fmla="*/ 1308921 w 1492487"/>
                <a:gd name="connsiteY33" fmla="*/ 79556 h 1321175"/>
                <a:gd name="connsiteX34" fmla="*/ 1306449 w 1492487"/>
                <a:gd name="connsiteY34" fmla="*/ 92482 h 1321175"/>
                <a:gd name="connsiteX35" fmla="*/ 1303978 w 1492487"/>
                <a:gd name="connsiteY35" fmla="*/ 101987 h 1321175"/>
                <a:gd name="connsiteX36" fmla="*/ 1294471 w 1492487"/>
                <a:gd name="connsiteY36" fmla="*/ 105979 h 1321175"/>
                <a:gd name="connsiteX37" fmla="*/ 1286581 w 1492487"/>
                <a:gd name="connsiteY37" fmla="*/ 101512 h 1321175"/>
                <a:gd name="connsiteX38" fmla="*/ 1283064 w 1492487"/>
                <a:gd name="connsiteY38" fmla="*/ 110446 h 1321175"/>
                <a:gd name="connsiteX39" fmla="*/ 1275649 w 1492487"/>
                <a:gd name="connsiteY39" fmla="*/ 105979 h 1321175"/>
                <a:gd name="connsiteX40" fmla="*/ 1268709 w 1492487"/>
                <a:gd name="connsiteY40" fmla="*/ 98470 h 1321175"/>
                <a:gd name="connsiteX41" fmla="*/ 1263196 w 1492487"/>
                <a:gd name="connsiteY41" fmla="*/ 101987 h 1321175"/>
                <a:gd name="connsiteX42" fmla="*/ 1254735 w 1492487"/>
                <a:gd name="connsiteY42" fmla="*/ 103983 h 1321175"/>
                <a:gd name="connsiteX43" fmla="*/ 1247795 w 1492487"/>
                <a:gd name="connsiteY43" fmla="*/ 111967 h 1321175"/>
                <a:gd name="connsiteX44" fmla="*/ 1246845 w 1492487"/>
                <a:gd name="connsiteY44" fmla="*/ 124324 h 1321175"/>
                <a:gd name="connsiteX45" fmla="*/ 1236388 w 1492487"/>
                <a:gd name="connsiteY45" fmla="*/ 131262 h 1321175"/>
                <a:gd name="connsiteX46" fmla="*/ 1227927 w 1492487"/>
                <a:gd name="connsiteY46" fmla="*/ 136775 h 1321175"/>
                <a:gd name="connsiteX47" fmla="*/ 1222509 w 1492487"/>
                <a:gd name="connsiteY47" fmla="*/ 127840 h 1321175"/>
                <a:gd name="connsiteX48" fmla="*/ 1220512 w 1492487"/>
                <a:gd name="connsiteY48" fmla="*/ 114438 h 1321175"/>
                <a:gd name="connsiteX49" fmla="*/ 1216520 w 1492487"/>
                <a:gd name="connsiteY49" fmla="*/ 102462 h 1321175"/>
                <a:gd name="connsiteX50" fmla="*/ 1204066 w 1492487"/>
                <a:gd name="connsiteY50" fmla="*/ 92958 h 1321175"/>
                <a:gd name="connsiteX51" fmla="*/ 1192184 w 1492487"/>
                <a:gd name="connsiteY51" fmla="*/ 92958 h 1321175"/>
                <a:gd name="connsiteX52" fmla="*/ 1190187 w 1492487"/>
                <a:gd name="connsiteY52" fmla="*/ 82027 h 1321175"/>
                <a:gd name="connsiteX53" fmla="*/ 1185652 w 1492487"/>
                <a:gd name="connsiteY53" fmla="*/ 75195 h 1321175"/>
                <a:gd name="connsiteX54" fmla="*/ 1184199 w 1492487"/>
                <a:gd name="connsiteY54" fmla="*/ 75089 h 1321175"/>
                <a:gd name="connsiteX55" fmla="*/ 1170794 w 1492487"/>
                <a:gd name="connsiteY55" fmla="*/ 69100 h 1321175"/>
                <a:gd name="connsiteX56" fmla="*/ 1158912 w 1492487"/>
                <a:gd name="connsiteY56" fmla="*/ 63207 h 1321175"/>
                <a:gd name="connsiteX57" fmla="*/ 1141040 w 1492487"/>
                <a:gd name="connsiteY57" fmla="*/ 67675 h 1321175"/>
                <a:gd name="connsiteX58" fmla="*/ 1123168 w 1492487"/>
                <a:gd name="connsiteY58" fmla="*/ 66154 h 1321175"/>
                <a:gd name="connsiteX59" fmla="*/ 1110239 w 1492487"/>
                <a:gd name="connsiteY59" fmla="*/ 57219 h 1321175"/>
                <a:gd name="connsiteX60" fmla="*/ 1099782 w 1492487"/>
                <a:gd name="connsiteY60" fmla="*/ 50281 h 1321175"/>
                <a:gd name="connsiteX61" fmla="*/ 1082386 w 1492487"/>
                <a:gd name="connsiteY61" fmla="*/ 55223 h 1321175"/>
                <a:gd name="connsiteX62" fmla="*/ 1068507 w 1492487"/>
                <a:gd name="connsiteY62" fmla="*/ 60166 h 1321175"/>
                <a:gd name="connsiteX63" fmla="*/ 1050160 w 1492487"/>
                <a:gd name="connsiteY63" fmla="*/ 60166 h 1321175"/>
                <a:gd name="connsiteX64" fmla="*/ 1033238 w 1492487"/>
                <a:gd name="connsiteY64" fmla="*/ 62162 h 1321175"/>
                <a:gd name="connsiteX65" fmla="*/ 1023257 w 1492487"/>
                <a:gd name="connsiteY65" fmla="*/ 62162 h 1321175"/>
                <a:gd name="connsiteX66" fmla="*/ 1017363 w 1492487"/>
                <a:gd name="connsiteY66" fmla="*/ 54178 h 1321175"/>
                <a:gd name="connsiteX67" fmla="*/ 1003959 w 1492487"/>
                <a:gd name="connsiteY67" fmla="*/ 58170 h 1321175"/>
                <a:gd name="connsiteX68" fmla="*/ 995023 w 1492487"/>
                <a:gd name="connsiteY68" fmla="*/ 70621 h 1321175"/>
                <a:gd name="connsiteX69" fmla="*/ 988559 w 1492487"/>
                <a:gd name="connsiteY69" fmla="*/ 76609 h 1321175"/>
                <a:gd name="connsiteX70" fmla="*/ 975155 w 1492487"/>
                <a:gd name="connsiteY70" fmla="*/ 81552 h 1321175"/>
                <a:gd name="connsiteX71" fmla="*/ 967645 w 1492487"/>
                <a:gd name="connsiteY71" fmla="*/ 90486 h 1321175"/>
                <a:gd name="connsiteX72" fmla="*/ 958139 w 1492487"/>
                <a:gd name="connsiteY72" fmla="*/ 90961 h 1321175"/>
                <a:gd name="connsiteX73" fmla="*/ 957093 w 1492487"/>
                <a:gd name="connsiteY73" fmla="*/ 104363 h 1321175"/>
                <a:gd name="connsiteX74" fmla="*/ 949678 w 1492487"/>
                <a:gd name="connsiteY74" fmla="*/ 108355 h 1321175"/>
                <a:gd name="connsiteX75" fmla="*/ 944165 w 1492487"/>
                <a:gd name="connsiteY75" fmla="*/ 113488 h 1321175"/>
                <a:gd name="connsiteX76" fmla="*/ 0 w 1492487"/>
                <a:gd name="connsiteY76" fmla="*/ 113488 h 1321175"/>
                <a:gd name="connsiteX77" fmla="*/ 0 w 1492487"/>
                <a:gd name="connsiteY77" fmla="*/ 810575 h 1321175"/>
                <a:gd name="connsiteX78" fmla="*/ 3422 w 1492487"/>
                <a:gd name="connsiteY78" fmla="*/ 814187 h 1321175"/>
                <a:gd name="connsiteX79" fmla="*/ 10742 w 1492487"/>
                <a:gd name="connsiteY79" fmla="*/ 820365 h 1321175"/>
                <a:gd name="connsiteX80" fmla="*/ 20248 w 1492487"/>
                <a:gd name="connsiteY80" fmla="*/ 819699 h 1321175"/>
                <a:gd name="connsiteX81" fmla="*/ 28804 w 1492487"/>
                <a:gd name="connsiteY81" fmla="*/ 821600 h 1321175"/>
                <a:gd name="connsiteX82" fmla="*/ 35554 w 1492487"/>
                <a:gd name="connsiteY82" fmla="*/ 821600 h 1321175"/>
                <a:gd name="connsiteX83" fmla="*/ 38025 w 1492487"/>
                <a:gd name="connsiteY83" fmla="*/ 829489 h 1321175"/>
                <a:gd name="connsiteX84" fmla="*/ 50859 w 1492487"/>
                <a:gd name="connsiteY84" fmla="*/ 828254 h 1321175"/>
                <a:gd name="connsiteX85" fmla="*/ 59509 w 1492487"/>
                <a:gd name="connsiteY85" fmla="*/ 833196 h 1321175"/>
                <a:gd name="connsiteX86" fmla="*/ 66164 w 1492487"/>
                <a:gd name="connsiteY86" fmla="*/ 839945 h 1321175"/>
                <a:gd name="connsiteX87" fmla="*/ 71677 w 1492487"/>
                <a:gd name="connsiteY87" fmla="*/ 831390 h 1321175"/>
                <a:gd name="connsiteX88" fmla="*/ 83370 w 1492487"/>
                <a:gd name="connsiteY88" fmla="*/ 823406 h 1321175"/>
                <a:gd name="connsiteX89" fmla="*/ 98675 w 1492487"/>
                <a:gd name="connsiteY89" fmla="*/ 824642 h 1321175"/>
                <a:gd name="connsiteX90" fmla="*/ 110273 w 1492487"/>
                <a:gd name="connsiteY90" fmla="*/ 828254 h 1321175"/>
                <a:gd name="connsiteX91" fmla="*/ 123201 w 1492487"/>
                <a:gd name="connsiteY91" fmla="*/ 825212 h 1321175"/>
                <a:gd name="connsiteX92" fmla="*/ 129951 w 1492487"/>
                <a:gd name="connsiteY92" fmla="*/ 832626 h 1321175"/>
                <a:gd name="connsiteX93" fmla="*/ 138507 w 1492487"/>
                <a:gd name="connsiteY93" fmla="*/ 831390 h 1321175"/>
                <a:gd name="connsiteX94" fmla="*/ 146492 w 1492487"/>
                <a:gd name="connsiteY94" fmla="*/ 834432 h 1321175"/>
                <a:gd name="connsiteX95" fmla="*/ 149534 w 1492487"/>
                <a:gd name="connsiteY95" fmla="*/ 846028 h 1321175"/>
                <a:gd name="connsiteX96" fmla="*/ 157519 w 1492487"/>
                <a:gd name="connsiteY96" fmla="*/ 857054 h 1321175"/>
                <a:gd name="connsiteX97" fmla="*/ 167026 w 1492487"/>
                <a:gd name="connsiteY97" fmla="*/ 857719 h 1321175"/>
                <a:gd name="connsiteX98" fmla="*/ 163983 w 1492487"/>
                <a:gd name="connsiteY98" fmla="*/ 869315 h 1321175"/>
                <a:gd name="connsiteX99" fmla="*/ 162177 w 1492487"/>
                <a:gd name="connsiteY99" fmla="*/ 884617 h 1321175"/>
                <a:gd name="connsiteX100" fmla="*/ 172539 w 1492487"/>
                <a:gd name="connsiteY100" fmla="*/ 892031 h 1321175"/>
                <a:gd name="connsiteX101" fmla="*/ 178053 w 1492487"/>
                <a:gd name="connsiteY101" fmla="*/ 909140 h 1321175"/>
                <a:gd name="connsiteX102" fmla="*/ 184232 w 1492487"/>
                <a:gd name="connsiteY102" fmla="*/ 919595 h 1321175"/>
                <a:gd name="connsiteX103" fmla="*/ 193738 w 1492487"/>
                <a:gd name="connsiteY103" fmla="*/ 920166 h 1321175"/>
                <a:gd name="connsiteX104" fmla="*/ 195640 w 1492487"/>
                <a:gd name="connsiteY104" fmla="*/ 912182 h 1321175"/>
                <a:gd name="connsiteX105" fmla="*/ 202959 w 1492487"/>
                <a:gd name="connsiteY105" fmla="*/ 910376 h 1321175"/>
                <a:gd name="connsiteX106" fmla="*/ 206001 w 1492487"/>
                <a:gd name="connsiteY106" fmla="*/ 896308 h 1321175"/>
                <a:gd name="connsiteX107" fmla="*/ 217029 w 1492487"/>
                <a:gd name="connsiteY107" fmla="*/ 892031 h 1321175"/>
                <a:gd name="connsiteX108" fmla="*/ 225679 w 1492487"/>
                <a:gd name="connsiteY108" fmla="*/ 904293 h 1321175"/>
                <a:gd name="connsiteX109" fmla="*/ 235186 w 1492487"/>
                <a:gd name="connsiteY109" fmla="*/ 904293 h 1321175"/>
                <a:gd name="connsiteX110" fmla="*/ 247449 w 1492487"/>
                <a:gd name="connsiteY110" fmla="*/ 908570 h 1321175"/>
                <a:gd name="connsiteX111" fmla="*/ 261518 w 1492487"/>
                <a:gd name="connsiteY111" fmla="*/ 912847 h 1321175"/>
                <a:gd name="connsiteX112" fmla="*/ 271024 w 1492487"/>
                <a:gd name="connsiteY112" fmla="*/ 920831 h 1321175"/>
                <a:gd name="connsiteX113" fmla="*/ 280531 w 1492487"/>
                <a:gd name="connsiteY113" fmla="*/ 924443 h 1321175"/>
                <a:gd name="connsiteX114" fmla="*/ 278629 w 1492487"/>
                <a:gd name="connsiteY114" fmla="*/ 938510 h 1321175"/>
                <a:gd name="connsiteX115" fmla="*/ 275587 w 1492487"/>
                <a:gd name="connsiteY115" fmla="*/ 954478 h 1321175"/>
                <a:gd name="connsiteX116" fmla="*/ 278629 w 1492487"/>
                <a:gd name="connsiteY116" fmla="*/ 971017 h 1321175"/>
                <a:gd name="connsiteX117" fmla="*/ 288136 w 1492487"/>
                <a:gd name="connsiteY117" fmla="*/ 981472 h 1321175"/>
                <a:gd name="connsiteX118" fmla="*/ 302870 w 1492487"/>
                <a:gd name="connsiteY118" fmla="*/ 988125 h 1321175"/>
                <a:gd name="connsiteX119" fmla="*/ 309049 w 1492487"/>
                <a:gd name="connsiteY119" fmla="*/ 996775 h 1321175"/>
                <a:gd name="connsiteX120" fmla="*/ 309620 w 1492487"/>
                <a:gd name="connsiteY120" fmla="*/ 1008371 h 1321175"/>
                <a:gd name="connsiteX121" fmla="*/ 327967 w 1492487"/>
                <a:gd name="connsiteY121" fmla="*/ 1014549 h 1321175"/>
                <a:gd name="connsiteX122" fmla="*/ 338424 w 1492487"/>
                <a:gd name="connsiteY122" fmla="*/ 1022438 h 1321175"/>
                <a:gd name="connsiteX123" fmla="*/ 352493 w 1492487"/>
                <a:gd name="connsiteY123" fmla="*/ 1029187 h 1321175"/>
                <a:gd name="connsiteX124" fmla="*/ 357436 w 1492487"/>
                <a:gd name="connsiteY124" fmla="*/ 1036600 h 1321175"/>
                <a:gd name="connsiteX125" fmla="*/ 368464 w 1492487"/>
                <a:gd name="connsiteY125" fmla="*/ 1040212 h 1321175"/>
                <a:gd name="connsiteX126" fmla="*/ 375213 w 1492487"/>
                <a:gd name="connsiteY126" fmla="*/ 1052474 h 1321175"/>
                <a:gd name="connsiteX127" fmla="*/ 388617 w 1492487"/>
                <a:gd name="connsiteY127" fmla="*/ 1061978 h 1321175"/>
                <a:gd name="connsiteX128" fmla="*/ 399644 w 1492487"/>
                <a:gd name="connsiteY128" fmla="*/ 1063879 h 1321175"/>
                <a:gd name="connsiteX129" fmla="*/ 404588 w 1492487"/>
                <a:gd name="connsiteY129" fmla="*/ 1081558 h 1321175"/>
                <a:gd name="connsiteX130" fmla="*/ 411337 w 1492487"/>
                <a:gd name="connsiteY130" fmla="*/ 1091063 h 1321175"/>
                <a:gd name="connsiteX131" fmla="*/ 419322 w 1492487"/>
                <a:gd name="connsiteY131" fmla="*/ 1098382 h 1321175"/>
                <a:gd name="connsiteX132" fmla="*/ 427878 w 1492487"/>
                <a:gd name="connsiteY132" fmla="*/ 1108837 h 1321175"/>
                <a:gd name="connsiteX133" fmla="*/ 437384 w 1492487"/>
                <a:gd name="connsiteY133" fmla="*/ 1112544 h 1321175"/>
                <a:gd name="connsiteX134" fmla="*/ 448222 w 1492487"/>
                <a:gd name="connsiteY134" fmla="*/ 1120148 h 1321175"/>
                <a:gd name="connsiteX135" fmla="*/ 452975 w 1492487"/>
                <a:gd name="connsiteY135" fmla="*/ 1116917 h 1321175"/>
                <a:gd name="connsiteX136" fmla="*/ 457538 w 1492487"/>
                <a:gd name="connsiteY136" fmla="*/ 1111214 h 1321175"/>
                <a:gd name="connsiteX137" fmla="*/ 463146 w 1492487"/>
                <a:gd name="connsiteY137" fmla="*/ 1108362 h 1321175"/>
                <a:gd name="connsiteX138" fmla="*/ 467899 w 1492487"/>
                <a:gd name="connsiteY138" fmla="*/ 1113305 h 1321175"/>
                <a:gd name="connsiteX139" fmla="*/ 472843 w 1492487"/>
                <a:gd name="connsiteY139" fmla="*/ 1109883 h 1321175"/>
                <a:gd name="connsiteX140" fmla="*/ 469801 w 1492487"/>
                <a:gd name="connsiteY140" fmla="*/ 1102944 h 1321175"/>
                <a:gd name="connsiteX141" fmla="*/ 466188 w 1492487"/>
                <a:gd name="connsiteY141" fmla="*/ 1098382 h 1321175"/>
                <a:gd name="connsiteX142" fmla="*/ 470181 w 1492487"/>
                <a:gd name="connsiteY142" fmla="*/ 1092299 h 1321175"/>
                <a:gd name="connsiteX143" fmla="*/ 470181 w 1492487"/>
                <a:gd name="connsiteY143" fmla="*/ 1084885 h 1321175"/>
                <a:gd name="connsiteX144" fmla="*/ 474174 w 1492487"/>
                <a:gd name="connsiteY144" fmla="*/ 1078232 h 1321175"/>
                <a:gd name="connsiteX145" fmla="*/ 484631 w 1492487"/>
                <a:gd name="connsiteY145" fmla="*/ 1075095 h 1321175"/>
                <a:gd name="connsiteX146" fmla="*/ 502217 w 1492487"/>
                <a:gd name="connsiteY146" fmla="*/ 1076236 h 1321175"/>
                <a:gd name="connsiteX147" fmla="*/ 514385 w 1492487"/>
                <a:gd name="connsiteY147" fmla="*/ 1079753 h 1321175"/>
                <a:gd name="connsiteX148" fmla="*/ 525508 w 1492487"/>
                <a:gd name="connsiteY148" fmla="*/ 1077851 h 1321175"/>
                <a:gd name="connsiteX149" fmla="*/ 536916 w 1492487"/>
                <a:gd name="connsiteY149" fmla="*/ 1072434 h 1321175"/>
                <a:gd name="connsiteX150" fmla="*/ 545661 w 1492487"/>
                <a:gd name="connsiteY150" fmla="*/ 1078992 h 1321175"/>
                <a:gd name="connsiteX151" fmla="*/ 559065 w 1492487"/>
                <a:gd name="connsiteY151" fmla="*/ 1091158 h 1321175"/>
                <a:gd name="connsiteX152" fmla="*/ 568571 w 1492487"/>
                <a:gd name="connsiteY152" fmla="*/ 1095721 h 1321175"/>
                <a:gd name="connsiteX153" fmla="*/ 583876 w 1492487"/>
                <a:gd name="connsiteY153" fmla="*/ 1093059 h 1321175"/>
                <a:gd name="connsiteX154" fmla="*/ 593383 w 1492487"/>
                <a:gd name="connsiteY154" fmla="*/ 1098762 h 1321175"/>
                <a:gd name="connsiteX155" fmla="*/ 602889 w 1492487"/>
                <a:gd name="connsiteY155" fmla="*/ 1101804 h 1321175"/>
                <a:gd name="connsiteX156" fmla="*/ 612395 w 1492487"/>
                <a:gd name="connsiteY156" fmla="*/ 1105606 h 1321175"/>
                <a:gd name="connsiteX157" fmla="*/ 621141 w 1492487"/>
                <a:gd name="connsiteY157" fmla="*/ 1104845 h 1321175"/>
                <a:gd name="connsiteX158" fmla="*/ 634069 w 1492487"/>
                <a:gd name="connsiteY158" fmla="*/ 1107221 h 1321175"/>
                <a:gd name="connsiteX159" fmla="*/ 641389 w 1492487"/>
                <a:gd name="connsiteY159" fmla="*/ 1098382 h 1321175"/>
                <a:gd name="connsiteX160" fmla="*/ 648614 w 1492487"/>
                <a:gd name="connsiteY160" fmla="*/ 1095721 h 1321175"/>
                <a:gd name="connsiteX161" fmla="*/ 663064 w 1492487"/>
                <a:gd name="connsiteY161" fmla="*/ 1097241 h 1321175"/>
                <a:gd name="connsiteX162" fmla="*/ 674186 w 1492487"/>
                <a:gd name="connsiteY162" fmla="*/ 1102184 h 1321175"/>
                <a:gd name="connsiteX163" fmla="*/ 682552 w 1492487"/>
                <a:gd name="connsiteY163" fmla="*/ 1105225 h 1321175"/>
                <a:gd name="connsiteX164" fmla="*/ 690917 w 1492487"/>
                <a:gd name="connsiteY164" fmla="*/ 1108362 h 1321175"/>
                <a:gd name="connsiteX165" fmla="*/ 697096 w 1492487"/>
                <a:gd name="connsiteY165" fmla="*/ 1113305 h 1321175"/>
                <a:gd name="connsiteX166" fmla="*/ 706602 w 1492487"/>
                <a:gd name="connsiteY166" fmla="*/ 1115586 h 1321175"/>
                <a:gd name="connsiteX167" fmla="*/ 714968 w 1492487"/>
                <a:gd name="connsiteY167" fmla="*/ 1111023 h 1321175"/>
                <a:gd name="connsiteX168" fmla="*/ 716869 w 1492487"/>
                <a:gd name="connsiteY168" fmla="*/ 1117487 h 1321175"/>
                <a:gd name="connsiteX169" fmla="*/ 718390 w 1492487"/>
                <a:gd name="connsiteY169" fmla="*/ 1126992 h 1321175"/>
                <a:gd name="connsiteX170" fmla="*/ 726471 w 1492487"/>
                <a:gd name="connsiteY170" fmla="*/ 1132695 h 1321175"/>
                <a:gd name="connsiteX171" fmla="*/ 730653 w 1492487"/>
                <a:gd name="connsiteY171" fmla="*/ 1128892 h 1321175"/>
                <a:gd name="connsiteX172" fmla="*/ 722193 w 1492487"/>
                <a:gd name="connsiteY172" fmla="*/ 1124710 h 1321175"/>
                <a:gd name="connsiteX173" fmla="*/ 721432 w 1492487"/>
                <a:gd name="connsiteY173" fmla="*/ 1115205 h 1321175"/>
                <a:gd name="connsiteX174" fmla="*/ 722193 w 1492487"/>
                <a:gd name="connsiteY174" fmla="*/ 1109123 h 1321175"/>
                <a:gd name="connsiteX175" fmla="*/ 727992 w 1492487"/>
                <a:gd name="connsiteY175" fmla="*/ 1105606 h 1321175"/>
                <a:gd name="connsiteX176" fmla="*/ 732554 w 1492487"/>
                <a:gd name="connsiteY176" fmla="*/ 1109123 h 1321175"/>
                <a:gd name="connsiteX177" fmla="*/ 741300 w 1492487"/>
                <a:gd name="connsiteY177" fmla="*/ 1106841 h 1321175"/>
                <a:gd name="connsiteX178" fmla="*/ 747765 w 1492487"/>
                <a:gd name="connsiteY178" fmla="*/ 1105986 h 1321175"/>
                <a:gd name="connsiteX179" fmla="*/ 752803 w 1492487"/>
                <a:gd name="connsiteY179" fmla="*/ 1109503 h 1321175"/>
                <a:gd name="connsiteX180" fmla="*/ 754704 w 1492487"/>
                <a:gd name="connsiteY180" fmla="*/ 1099998 h 1321175"/>
                <a:gd name="connsiteX181" fmla="*/ 760028 w 1492487"/>
                <a:gd name="connsiteY181" fmla="*/ 1093154 h 1321175"/>
                <a:gd name="connsiteX182" fmla="*/ 771815 w 1492487"/>
                <a:gd name="connsiteY182" fmla="*/ 1090873 h 1321175"/>
                <a:gd name="connsiteX183" fmla="*/ 776759 w 1492487"/>
                <a:gd name="connsiteY183" fmla="*/ 1096956 h 1321175"/>
                <a:gd name="connsiteX184" fmla="*/ 786265 w 1492487"/>
                <a:gd name="connsiteY184" fmla="*/ 1095055 h 1321175"/>
                <a:gd name="connsiteX185" fmla="*/ 793870 w 1492487"/>
                <a:gd name="connsiteY185" fmla="*/ 1090493 h 1321175"/>
                <a:gd name="connsiteX186" fmla="*/ 803376 w 1492487"/>
                <a:gd name="connsiteY186" fmla="*/ 1093915 h 1321175"/>
                <a:gd name="connsiteX187" fmla="*/ 815640 w 1492487"/>
                <a:gd name="connsiteY187" fmla="*/ 1097717 h 1321175"/>
                <a:gd name="connsiteX188" fmla="*/ 820202 w 1492487"/>
                <a:gd name="connsiteY188" fmla="*/ 1101899 h 1321175"/>
                <a:gd name="connsiteX189" fmla="*/ 827427 w 1492487"/>
                <a:gd name="connsiteY189" fmla="*/ 1105701 h 1321175"/>
                <a:gd name="connsiteX190" fmla="*/ 829709 w 1492487"/>
                <a:gd name="connsiteY190" fmla="*/ 1112639 h 1321175"/>
                <a:gd name="connsiteX191" fmla="*/ 834652 w 1492487"/>
                <a:gd name="connsiteY191" fmla="*/ 1120623 h 1321175"/>
                <a:gd name="connsiteX192" fmla="*/ 834652 w 1492487"/>
                <a:gd name="connsiteY192" fmla="*/ 1128227 h 1321175"/>
                <a:gd name="connsiteX193" fmla="*/ 836173 w 1492487"/>
                <a:gd name="connsiteY193" fmla="*/ 1139728 h 1321175"/>
                <a:gd name="connsiteX194" fmla="*/ 841212 w 1492487"/>
                <a:gd name="connsiteY194" fmla="*/ 1146572 h 1321175"/>
                <a:gd name="connsiteX195" fmla="*/ 836553 w 1492487"/>
                <a:gd name="connsiteY195" fmla="*/ 1154936 h 1321175"/>
                <a:gd name="connsiteX196" fmla="*/ 840831 w 1492487"/>
                <a:gd name="connsiteY196" fmla="*/ 1161780 h 1321175"/>
                <a:gd name="connsiteX197" fmla="*/ 846915 w 1492487"/>
                <a:gd name="connsiteY197" fmla="*/ 1166817 h 1321175"/>
                <a:gd name="connsiteX198" fmla="*/ 846915 w 1492487"/>
                <a:gd name="connsiteY198" fmla="*/ 1178983 h 1321175"/>
                <a:gd name="connsiteX199" fmla="*/ 853760 w 1492487"/>
                <a:gd name="connsiteY199" fmla="*/ 1184686 h 1321175"/>
                <a:gd name="connsiteX200" fmla="*/ 856041 w 1492487"/>
                <a:gd name="connsiteY200" fmla="*/ 1194666 h 1321175"/>
                <a:gd name="connsiteX201" fmla="*/ 850338 w 1492487"/>
                <a:gd name="connsiteY201" fmla="*/ 1205692 h 1321175"/>
                <a:gd name="connsiteX202" fmla="*/ 844444 w 1492487"/>
                <a:gd name="connsiteY202" fmla="*/ 1213961 h 1321175"/>
                <a:gd name="connsiteX203" fmla="*/ 849197 w 1492487"/>
                <a:gd name="connsiteY203" fmla="*/ 1215577 h 1321175"/>
                <a:gd name="connsiteX204" fmla="*/ 859463 w 1492487"/>
                <a:gd name="connsiteY204" fmla="*/ 1217288 h 1321175"/>
                <a:gd name="connsiteX205" fmla="*/ 1064039 w 1492487"/>
                <a:gd name="connsiteY205" fmla="*/ 1324312 h 1321175"/>
                <a:gd name="connsiteX206" fmla="*/ 1064704 w 1492487"/>
                <a:gd name="connsiteY206" fmla="*/ 1323647 h 1321175"/>
                <a:gd name="connsiteX207" fmla="*/ 1064704 w 1492487"/>
                <a:gd name="connsiteY207" fmla="*/ 1317564 h 1321175"/>
                <a:gd name="connsiteX208" fmla="*/ 1060046 w 1492487"/>
                <a:gd name="connsiteY208" fmla="*/ 1309865 h 1321175"/>
                <a:gd name="connsiteX209" fmla="*/ 1062708 w 1492487"/>
                <a:gd name="connsiteY209" fmla="*/ 1298744 h 1321175"/>
                <a:gd name="connsiteX210" fmla="*/ 1060427 w 1492487"/>
                <a:gd name="connsiteY210" fmla="*/ 1289239 h 1321175"/>
                <a:gd name="connsiteX211" fmla="*/ 1064229 w 1492487"/>
                <a:gd name="connsiteY211" fmla="*/ 1284297 h 1321175"/>
                <a:gd name="connsiteX212" fmla="*/ 1073735 w 1492487"/>
                <a:gd name="connsiteY212" fmla="*/ 1284297 h 1321175"/>
                <a:gd name="connsiteX213" fmla="*/ 1069457 w 1492487"/>
                <a:gd name="connsiteY213" fmla="*/ 1275838 h 1321175"/>
                <a:gd name="connsiteX214" fmla="*/ 1064894 w 1492487"/>
                <a:gd name="connsiteY214" fmla="*/ 1265192 h 1321175"/>
                <a:gd name="connsiteX215" fmla="*/ 1057670 w 1492487"/>
                <a:gd name="connsiteY215" fmla="*/ 1262151 h 1321175"/>
                <a:gd name="connsiteX216" fmla="*/ 1051966 w 1492487"/>
                <a:gd name="connsiteY216" fmla="*/ 1257969 h 1321175"/>
                <a:gd name="connsiteX217" fmla="*/ 1059571 w 1492487"/>
                <a:gd name="connsiteY217" fmla="*/ 1253787 h 1321175"/>
                <a:gd name="connsiteX218" fmla="*/ 1056149 w 1492487"/>
                <a:gd name="connsiteY218" fmla="*/ 1245327 h 1321175"/>
                <a:gd name="connsiteX219" fmla="*/ 1060331 w 1492487"/>
                <a:gd name="connsiteY219" fmla="*/ 1238104 h 1321175"/>
                <a:gd name="connsiteX220" fmla="*/ 1054628 w 1492487"/>
                <a:gd name="connsiteY220" fmla="*/ 1234301 h 1321175"/>
                <a:gd name="connsiteX221" fmla="*/ 1058430 w 1492487"/>
                <a:gd name="connsiteY221" fmla="*/ 1226698 h 1321175"/>
                <a:gd name="connsiteX222" fmla="*/ 1059951 w 1492487"/>
                <a:gd name="connsiteY222" fmla="*/ 1217193 h 1321175"/>
                <a:gd name="connsiteX223" fmla="*/ 1065655 w 1492487"/>
                <a:gd name="connsiteY223" fmla="*/ 1205027 h 1321175"/>
                <a:gd name="connsiteX224" fmla="*/ 1069457 w 1492487"/>
                <a:gd name="connsiteY224" fmla="*/ 1191625 h 1321175"/>
                <a:gd name="connsiteX225" fmla="*/ 1074115 w 1492487"/>
                <a:gd name="connsiteY225" fmla="*/ 1182120 h 1321175"/>
                <a:gd name="connsiteX226" fmla="*/ 1072119 w 1492487"/>
                <a:gd name="connsiteY226" fmla="*/ 1172615 h 1321175"/>
                <a:gd name="connsiteX227" fmla="*/ 1074876 w 1492487"/>
                <a:gd name="connsiteY227" fmla="*/ 1160734 h 1321175"/>
                <a:gd name="connsiteX228" fmla="*/ 1076017 w 1492487"/>
                <a:gd name="connsiteY228" fmla="*/ 1153130 h 1321175"/>
                <a:gd name="connsiteX229" fmla="*/ 1082861 w 1492487"/>
                <a:gd name="connsiteY229" fmla="*/ 1145146 h 1321175"/>
                <a:gd name="connsiteX230" fmla="*/ 1083622 w 1492487"/>
                <a:gd name="connsiteY230" fmla="*/ 1132504 h 1321175"/>
                <a:gd name="connsiteX231" fmla="*/ 1080580 w 1492487"/>
                <a:gd name="connsiteY231" fmla="*/ 1122239 h 1321175"/>
                <a:gd name="connsiteX232" fmla="*/ 1082861 w 1492487"/>
                <a:gd name="connsiteY232" fmla="*/ 1114255 h 1321175"/>
                <a:gd name="connsiteX233" fmla="*/ 1077157 w 1492487"/>
                <a:gd name="connsiteY233" fmla="*/ 1108172 h 1321175"/>
                <a:gd name="connsiteX234" fmla="*/ 1085143 w 1492487"/>
                <a:gd name="connsiteY234" fmla="*/ 1106651 h 1321175"/>
                <a:gd name="connsiteX235" fmla="*/ 1087424 w 1492487"/>
                <a:gd name="connsiteY235" fmla="*/ 1093249 h 1321175"/>
                <a:gd name="connsiteX236" fmla="*/ 1084382 w 1492487"/>
                <a:gd name="connsiteY236" fmla="*/ 1083744 h 1321175"/>
                <a:gd name="connsiteX237" fmla="*/ 1095410 w 1492487"/>
                <a:gd name="connsiteY237" fmla="*/ 1076426 h 1321175"/>
                <a:gd name="connsiteX238" fmla="*/ 1095410 w 1492487"/>
                <a:gd name="connsiteY238" fmla="*/ 1067681 h 1321175"/>
                <a:gd name="connsiteX239" fmla="*/ 1091227 w 1492487"/>
                <a:gd name="connsiteY239" fmla="*/ 1060458 h 1321175"/>
                <a:gd name="connsiteX240" fmla="*/ 1096170 w 1492487"/>
                <a:gd name="connsiteY240" fmla="*/ 1056656 h 1321175"/>
                <a:gd name="connsiteX241" fmla="*/ 1101494 w 1492487"/>
                <a:gd name="connsiteY241" fmla="*/ 1061978 h 1321175"/>
                <a:gd name="connsiteX242" fmla="*/ 1103110 w 1492487"/>
                <a:gd name="connsiteY242" fmla="*/ 1053994 h 1321175"/>
                <a:gd name="connsiteX243" fmla="*/ 1110335 w 1492487"/>
                <a:gd name="connsiteY243" fmla="*/ 1038311 h 1321175"/>
                <a:gd name="connsiteX244" fmla="*/ 1116799 w 1492487"/>
                <a:gd name="connsiteY244" fmla="*/ 1029947 h 1321175"/>
                <a:gd name="connsiteX245" fmla="*/ 1115278 w 1492487"/>
                <a:gd name="connsiteY245" fmla="*/ 1018826 h 1321175"/>
                <a:gd name="connsiteX246" fmla="*/ 1124784 w 1492487"/>
                <a:gd name="connsiteY246" fmla="*/ 1011602 h 1321175"/>
                <a:gd name="connsiteX247" fmla="*/ 1124784 w 1492487"/>
                <a:gd name="connsiteY247" fmla="*/ 997915 h 1321175"/>
                <a:gd name="connsiteX248" fmla="*/ 1129727 w 1492487"/>
                <a:gd name="connsiteY248" fmla="*/ 989076 h 1321175"/>
                <a:gd name="connsiteX249" fmla="*/ 1140469 w 1492487"/>
                <a:gd name="connsiteY249" fmla="*/ 979571 h 1321175"/>
                <a:gd name="connsiteX250" fmla="*/ 1148075 w 1492487"/>
                <a:gd name="connsiteY250" fmla="*/ 973108 h 1321175"/>
                <a:gd name="connsiteX251" fmla="*/ 1149976 w 1492487"/>
                <a:gd name="connsiteY251" fmla="*/ 962463 h 1321175"/>
                <a:gd name="connsiteX252" fmla="*/ 1151497 w 1492487"/>
                <a:gd name="connsiteY252" fmla="*/ 955904 h 1321175"/>
                <a:gd name="connsiteX253" fmla="*/ 1161003 w 1492487"/>
                <a:gd name="connsiteY253" fmla="*/ 952863 h 1321175"/>
                <a:gd name="connsiteX254" fmla="*/ 1159387 w 1492487"/>
                <a:gd name="connsiteY254" fmla="*/ 942597 h 1321175"/>
                <a:gd name="connsiteX255" fmla="*/ 1153683 w 1492487"/>
                <a:gd name="connsiteY255" fmla="*/ 936134 h 1321175"/>
                <a:gd name="connsiteX256" fmla="*/ 1157105 w 1492487"/>
                <a:gd name="connsiteY256" fmla="*/ 927674 h 1321175"/>
                <a:gd name="connsiteX257" fmla="*/ 1166612 w 1492487"/>
                <a:gd name="connsiteY257" fmla="*/ 924253 h 1321175"/>
                <a:gd name="connsiteX258" fmla="*/ 1168513 w 1492487"/>
                <a:gd name="connsiteY258" fmla="*/ 916269 h 1321175"/>
                <a:gd name="connsiteX259" fmla="*/ 1171175 w 1492487"/>
                <a:gd name="connsiteY259" fmla="*/ 899825 h 1321175"/>
                <a:gd name="connsiteX260" fmla="*/ 1169654 w 1492487"/>
                <a:gd name="connsiteY260" fmla="*/ 891841 h 1321175"/>
                <a:gd name="connsiteX261" fmla="*/ 1161668 w 1492487"/>
                <a:gd name="connsiteY261" fmla="*/ 888800 h 1321175"/>
                <a:gd name="connsiteX262" fmla="*/ 1171175 w 1492487"/>
                <a:gd name="connsiteY262" fmla="*/ 884998 h 1321175"/>
                <a:gd name="connsiteX263" fmla="*/ 1174977 w 1492487"/>
                <a:gd name="connsiteY263" fmla="*/ 877774 h 1321175"/>
                <a:gd name="connsiteX264" fmla="*/ 1174217 w 1492487"/>
                <a:gd name="connsiteY264" fmla="*/ 866273 h 1321175"/>
                <a:gd name="connsiteX265" fmla="*/ 1177639 w 1492487"/>
                <a:gd name="connsiteY265" fmla="*/ 854487 h 1321175"/>
                <a:gd name="connsiteX266" fmla="*/ 1186005 w 1492487"/>
                <a:gd name="connsiteY266" fmla="*/ 844982 h 1321175"/>
                <a:gd name="connsiteX267" fmla="*/ 1202450 w 1492487"/>
                <a:gd name="connsiteY267" fmla="*/ 831676 h 1321175"/>
                <a:gd name="connsiteX268" fmla="*/ 1206253 w 1492487"/>
                <a:gd name="connsiteY268" fmla="*/ 823691 h 1321175"/>
                <a:gd name="connsiteX269" fmla="*/ 1203211 w 1492487"/>
                <a:gd name="connsiteY269" fmla="*/ 815612 h 1321175"/>
                <a:gd name="connsiteX270" fmla="*/ 1197507 w 1492487"/>
                <a:gd name="connsiteY270" fmla="*/ 809909 h 1321175"/>
                <a:gd name="connsiteX271" fmla="*/ 1207013 w 1492487"/>
                <a:gd name="connsiteY271" fmla="*/ 807628 h 1321175"/>
                <a:gd name="connsiteX272" fmla="*/ 1216520 w 1492487"/>
                <a:gd name="connsiteY272" fmla="*/ 807628 h 1321175"/>
                <a:gd name="connsiteX273" fmla="*/ 1218516 w 1492487"/>
                <a:gd name="connsiteY273" fmla="*/ 801165 h 1321175"/>
                <a:gd name="connsiteX274" fmla="*/ 1216900 w 1492487"/>
                <a:gd name="connsiteY274" fmla="*/ 793561 h 1321175"/>
                <a:gd name="connsiteX275" fmla="*/ 1219657 w 1492487"/>
                <a:gd name="connsiteY275" fmla="*/ 786623 h 1321175"/>
                <a:gd name="connsiteX276" fmla="*/ 1225361 w 1492487"/>
                <a:gd name="connsiteY276" fmla="*/ 777118 h 1321175"/>
                <a:gd name="connsiteX277" fmla="*/ 1222319 w 1492487"/>
                <a:gd name="connsiteY277" fmla="*/ 766092 h 1321175"/>
                <a:gd name="connsiteX278" fmla="*/ 1218516 w 1492487"/>
                <a:gd name="connsiteY278" fmla="*/ 752690 h 1321175"/>
                <a:gd name="connsiteX279" fmla="*/ 1211576 w 1492487"/>
                <a:gd name="connsiteY279" fmla="*/ 750029 h 1321175"/>
                <a:gd name="connsiteX280" fmla="*/ 1214619 w 1492487"/>
                <a:gd name="connsiteY280" fmla="*/ 743566 h 1321175"/>
                <a:gd name="connsiteX281" fmla="*/ 1220798 w 1492487"/>
                <a:gd name="connsiteY281" fmla="*/ 747367 h 1321175"/>
                <a:gd name="connsiteX282" fmla="*/ 1232205 w 1492487"/>
                <a:gd name="connsiteY282" fmla="*/ 744706 h 1321175"/>
                <a:gd name="connsiteX283" fmla="*/ 1237125 w 1492487"/>
                <a:gd name="connsiteY283" fmla="*/ 740741 h 1321175"/>
                <a:gd name="connsiteX284" fmla="*/ 1237148 w 1492487"/>
                <a:gd name="connsiteY284" fmla="*/ 740144 h 1321175"/>
                <a:gd name="connsiteX285" fmla="*/ 1238669 w 1492487"/>
                <a:gd name="connsiteY285" fmla="*/ 729498 h 1321175"/>
                <a:gd name="connsiteX286" fmla="*/ 1243232 w 1492487"/>
                <a:gd name="connsiteY286" fmla="*/ 721039 h 1321175"/>
                <a:gd name="connsiteX287" fmla="*/ 1239810 w 1492487"/>
                <a:gd name="connsiteY287" fmla="*/ 713055 h 1321175"/>
                <a:gd name="connsiteX288" fmla="*/ 1247035 w 1492487"/>
                <a:gd name="connsiteY288" fmla="*/ 705071 h 1321175"/>
                <a:gd name="connsiteX289" fmla="*/ 1250172 w 1492487"/>
                <a:gd name="connsiteY289" fmla="*/ 711154 h 1321175"/>
                <a:gd name="connsiteX290" fmla="*/ 1256636 w 1492487"/>
                <a:gd name="connsiteY290" fmla="*/ 700128 h 1321175"/>
                <a:gd name="connsiteX291" fmla="*/ 1262340 w 1492487"/>
                <a:gd name="connsiteY291" fmla="*/ 689388 h 1321175"/>
                <a:gd name="connsiteX292" fmla="*/ 1265382 w 1492487"/>
                <a:gd name="connsiteY292" fmla="*/ 677602 h 1321175"/>
                <a:gd name="connsiteX293" fmla="*/ 1274128 w 1492487"/>
                <a:gd name="connsiteY293" fmla="*/ 671519 h 1321175"/>
                <a:gd name="connsiteX294" fmla="*/ 1274888 w 1492487"/>
                <a:gd name="connsiteY294" fmla="*/ 664580 h 1321175"/>
                <a:gd name="connsiteX295" fmla="*/ 1281067 w 1492487"/>
                <a:gd name="connsiteY295" fmla="*/ 656596 h 1321175"/>
                <a:gd name="connsiteX296" fmla="*/ 1283349 w 1492487"/>
                <a:gd name="connsiteY296" fmla="*/ 649752 h 1321175"/>
                <a:gd name="connsiteX297" fmla="*/ 1290574 w 1492487"/>
                <a:gd name="connsiteY297" fmla="*/ 645950 h 1321175"/>
                <a:gd name="connsiteX298" fmla="*/ 1301221 w 1492487"/>
                <a:gd name="connsiteY298" fmla="*/ 641293 h 1321175"/>
                <a:gd name="connsiteX299" fmla="*/ 1315005 w 1492487"/>
                <a:gd name="connsiteY299" fmla="*/ 638251 h 1321175"/>
                <a:gd name="connsiteX300" fmla="*/ 1326032 w 1492487"/>
                <a:gd name="connsiteY300" fmla="*/ 634450 h 1321175"/>
                <a:gd name="connsiteX301" fmla="*/ 1326793 w 1492487"/>
                <a:gd name="connsiteY301" fmla="*/ 628747 h 1321175"/>
                <a:gd name="connsiteX302" fmla="*/ 1318427 w 1492487"/>
                <a:gd name="connsiteY302" fmla="*/ 626466 h 1321175"/>
                <a:gd name="connsiteX303" fmla="*/ 1323370 w 1492487"/>
                <a:gd name="connsiteY303" fmla="*/ 618861 h 1321175"/>
                <a:gd name="connsiteX304" fmla="*/ 1331356 w 1492487"/>
                <a:gd name="connsiteY304" fmla="*/ 616580 h 1321175"/>
                <a:gd name="connsiteX305" fmla="*/ 1335634 w 1492487"/>
                <a:gd name="connsiteY305" fmla="*/ 609262 h 1321175"/>
                <a:gd name="connsiteX306" fmla="*/ 1343239 w 1492487"/>
                <a:gd name="connsiteY306" fmla="*/ 602799 h 1321175"/>
                <a:gd name="connsiteX307" fmla="*/ 1348942 w 1492487"/>
                <a:gd name="connsiteY307" fmla="*/ 597476 h 1321175"/>
                <a:gd name="connsiteX308" fmla="*/ 1358449 w 1492487"/>
                <a:gd name="connsiteY308" fmla="*/ 594434 h 1321175"/>
                <a:gd name="connsiteX309" fmla="*/ 1366529 w 1492487"/>
                <a:gd name="connsiteY309" fmla="*/ 591012 h 1321175"/>
                <a:gd name="connsiteX310" fmla="*/ 1366529 w 1492487"/>
                <a:gd name="connsiteY310" fmla="*/ 581507 h 1321175"/>
                <a:gd name="connsiteX311" fmla="*/ 1370332 w 1492487"/>
                <a:gd name="connsiteY311" fmla="*/ 573143 h 1321175"/>
                <a:gd name="connsiteX312" fmla="*/ 1366909 w 1492487"/>
                <a:gd name="connsiteY312" fmla="*/ 567060 h 1321175"/>
                <a:gd name="connsiteX313" fmla="*/ 1370712 w 1492487"/>
                <a:gd name="connsiteY313" fmla="*/ 557555 h 1321175"/>
                <a:gd name="connsiteX314" fmla="*/ 1364628 w 1492487"/>
                <a:gd name="connsiteY314" fmla="*/ 550236 h 1321175"/>
                <a:gd name="connsiteX315" fmla="*/ 1365388 w 1492487"/>
                <a:gd name="connsiteY315" fmla="*/ 538450 h 1321175"/>
                <a:gd name="connsiteX316" fmla="*/ 1371472 w 1492487"/>
                <a:gd name="connsiteY316" fmla="*/ 529706 h 1321175"/>
                <a:gd name="connsiteX317" fmla="*/ 1378697 w 1492487"/>
                <a:gd name="connsiteY317" fmla="*/ 521627 h 1321175"/>
                <a:gd name="connsiteX318" fmla="*/ 1384401 w 1492487"/>
                <a:gd name="connsiteY318" fmla="*/ 512122 h 1321175"/>
                <a:gd name="connsiteX319" fmla="*/ 1392006 w 1492487"/>
                <a:gd name="connsiteY319" fmla="*/ 506039 h 1321175"/>
                <a:gd name="connsiteX320" fmla="*/ 1395143 w 1492487"/>
                <a:gd name="connsiteY320" fmla="*/ 494158 h 1321175"/>
                <a:gd name="connsiteX321" fmla="*/ 1401227 w 1492487"/>
                <a:gd name="connsiteY321" fmla="*/ 485793 h 1321175"/>
                <a:gd name="connsiteX322" fmla="*/ 1403128 w 1492487"/>
                <a:gd name="connsiteY322" fmla="*/ 478190 h 1321175"/>
                <a:gd name="connsiteX323" fmla="*/ 1404649 w 1492487"/>
                <a:gd name="connsiteY323" fmla="*/ 465928 h 1321175"/>
                <a:gd name="connsiteX324" fmla="*/ 1409117 w 1492487"/>
                <a:gd name="connsiteY324" fmla="*/ 458895 h 1321175"/>
                <a:gd name="connsiteX325" fmla="*/ 1414441 w 1492487"/>
                <a:gd name="connsiteY325" fmla="*/ 450150 h 1321175"/>
                <a:gd name="connsiteX326" fmla="*/ 1410258 w 1492487"/>
                <a:gd name="connsiteY326" fmla="*/ 441406 h 1321175"/>
                <a:gd name="connsiteX327" fmla="*/ 1417102 w 1492487"/>
                <a:gd name="connsiteY327" fmla="*/ 431901 h 1321175"/>
                <a:gd name="connsiteX328" fmla="*/ 1417102 w 1492487"/>
                <a:gd name="connsiteY328" fmla="*/ 420115 h 1321175"/>
                <a:gd name="connsiteX329" fmla="*/ 1419764 w 1492487"/>
                <a:gd name="connsiteY329" fmla="*/ 409850 h 1321175"/>
                <a:gd name="connsiteX330" fmla="*/ 1425183 w 1492487"/>
                <a:gd name="connsiteY330" fmla="*/ 400345 h 1321175"/>
                <a:gd name="connsiteX331" fmla="*/ 1428225 w 1492487"/>
                <a:gd name="connsiteY331" fmla="*/ 396163 h 1321175"/>
                <a:gd name="connsiteX332" fmla="*/ 1424802 w 1492487"/>
                <a:gd name="connsiteY332" fmla="*/ 386658 h 1321175"/>
                <a:gd name="connsiteX333" fmla="*/ 1433168 w 1492487"/>
                <a:gd name="connsiteY333" fmla="*/ 375917 h 1321175"/>
                <a:gd name="connsiteX334" fmla="*/ 1423662 w 1492487"/>
                <a:gd name="connsiteY334" fmla="*/ 368694 h 1321175"/>
                <a:gd name="connsiteX335" fmla="*/ 1420144 w 1492487"/>
                <a:gd name="connsiteY335" fmla="*/ 359189 h 1321175"/>
                <a:gd name="connsiteX336" fmla="*/ 1420144 w 1492487"/>
                <a:gd name="connsiteY336" fmla="*/ 348829 h 1321175"/>
                <a:gd name="connsiteX337" fmla="*/ 1424042 w 1492487"/>
                <a:gd name="connsiteY337" fmla="*/ 324116 h 1321175"/>
                <a:gd name="connsiteX338" fmla="*/ 1431647 w 1492487"/>
                <a:gd name="connsiteY338" fmla="*/ 309193 h 1321175"/>
                <a:gd name="connsiteX339" fmla="*/ 1436210 w 1492487"/>
                <a:gd name="connsiteY339" fmla="*/ 292845 h 1321175"/>
                <a:gd name="connsiteX340" fmla="*/ 1439632 w 1492487"/>
                <a:gd name="connsiteY340" fmla="*/ 282104 h 1321175"/>
                <a:gd name="connsiteX341" fmla="*/ 1444195 w 1492487"/>
                <a:gd name="connsiteY341" fmla="*/ 269178 h 1321175"/>
                <a:gd name="connsiteX342" fmla="*/ 1444195 w 1492487"/>
                <a:gd name="connsiteY342" fmla="*/ 254255 h 1321175"/>
                <a:gd name="connsiteX343" fmla="*/ 1456078 w 1492487"/>
                <a:gd name="connsiteY343" fmla="*/ 228687 h 1321175"/>
                <a:gd name="connsiteX344" fmla="*/ 1457599 w 1492487"/>
                <a:gd name="connsiteY344" fmla="*/ 208537 h 1321175"/>
                <a:gd name="connsiteX345" fmla="*/ 1459500 w 1492487"/>
                <a:gd name="connsiteY345" fmla="*/ 196656 h 1321175"/>
                <a:gd name="connsiteX346" fmla="*/ 1461782 w 1492487"/>
                <a:gd name="connsiteY346" fmla="*/ 182588 h 1321175"/>
                <a:gd name="connsiteX347" fmla="*/ 1464063 w 1492487"/>
                <a:gd name="connsiteY347" fmla="*/ 169567 h 1321175"/>
                <a:gd name="connsiteX348" fmla="*/ 1460641 w 1492487"/>
                <a:gd name="connsiteY348" fmla="*/ 157781 h 1321175"/>
                <a:gd name="connsiteX349" fmla="*/ 1468246 w 1492487"/>
                <a:gd name="connsiteY349" fmla="*/ 145519 h 1321175"/>
                <a:gd name="connsiteX350" fmla="*/ 1473189 w 1492487"/>
                <a:gd name="connsiteY350" fmla="*/ 136015 h 1321175"/>
                <a:gd name="connsiteX351" fmla="*/ 1473950 w 1492487"/>
                <a:gd name="connsiteY351" fmla="*/ 120807 h 1321175"/>
                <a:gd name="connsiteX352" fmla="*/ 1483456 w 1492487"/>
                <a:gd name="connsiteY352" fmla="*/ 110066 h 1321175"/>
                <a:gd name="connsiteX353" fmla="*/ 1492202 w 1492487"/>
                <a:gd name="connsiteY353" fmla="*/ 100561 h 1321175"/>
                <a:gd name="connsiteX354" fmla="*/ 1491917 w 1492487"/>
                <a:gd name="connsiteY354" fmla="*/ 83738 h 132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Lst>
              <a:rect l="l" t="t" r="r" b="b"/>
              <a:pathLst>
                <a:path w="1492487" h="1321175">
                  <a:moveTo>
                    <a:pt x="1491917" y="83738"/>
                  </a:moveTo>
                  <a:cubicBezTo>
                    <a:pt x="1493057" y="80316"/>
                    <a:pt x="1496480" y="78795"/>
                    <a:pt x="1495339" y="73092"/>
                  </a:cubicBezTo>
                  <a:cubicBezTo>
                    <a:pt x="1494721" y="68753"/>
                    <a:pt x="1493164" y="64601"/>
                    <a:pt x="1490776" y="60926"/>
                  </a:cubicBezTo>
                  <a:cubicBezTo>
                    <a:pt x="1488202" y="56953"/>
                    <a:pt x="1487000" y="52245"/>
                    <a:pt x="1487354" y="47524"/>
                  </a:cubicBezTo>
                  <a:cubicBezTo>
                    <a:pt x="1488114" y="43722"/>
                    <a:pt x="1488114" y="38019"/>
                    <a:pt x="1488875" y="34978"/>
                  </a:cubicBezTo>
                  <a:cubicBezTo>
                    <a:pt x="1489551" y="31563"/>
                    <a:pt x="1489933" y="28097"/>
                    <a:pt x="1490016" y="24618"/>
                  </a:cubicBezTo>
                  <a:cubicBezTo>
                    <a:pt x="1490016" y="23097"/>
                    <a:pt x="1494198" y="12451"/>
                    <a:pt x="1490776" y="9030"/>
                  </a:cubicBezTo>
                  <a:cubicBezTo>
                    <a:pt x="1487354" y="5608"/>
                    <a:pt x="1488495" y="2946"/>
                    <a:pt x="1485072" y="1046"/>
                  </a:cubicBezTo>
                  <a:lnTo>
                    <a:pt x="1483551" y="0"/>
                  </a:lnTo>
                  <a:cubicBezTo>
                    <a:pt x="1481840" y="760"/>
                    <a:pt x="1480224" y="1616"/>
                    <a:pt x="1478893" y="2376"/>
                  </a:cubicBezTo>
                  <a:cubicBezTo>
                    <a:pt x="1472429" y="6368"/>
                    <a:pt x="1476897" y="4372"/>
                    <a:pt x="1470908" y="7889"/>
                  </a:cubicBezTo>
                  <a:cubicBezTo>
                    <a:pt x="1464919" y="11406"/>
                    <a:pt x="1467486" y="11881"/>
                    <a:pt x="1463493" y="14352"/>
                  </a:cubicBezTo>
                  <a:cubicBezTo>
                    <a:pt x="1459500" y="16824"/>
                    <a:pt x="1453512" y="14352"/>
                    <a:pt x="1449519" y="13307"/>
                  </a:cubicBezTo>
                  <a:cubicBezTo>
                    <a:pt x="1445526" y="12261"/>
                    <a:pt x="1444576" y="15778"/>
                    <a:pt x="1440583" y="18820"/>
                  </a:cubicBezTo>
                  <a:cubicBezTo>
                    <a:pt x="1436590" y="21861"/>
                    <a:pt x="1436115" y="27279"/>
                    <a:pt x="1432693" y="28324"/>
                  </a:cubicBezTo>
                  <a:cubicBezTo>
                    <a:pt x="1429270" y="29370"/>
                    <a:pt x="1422711" y="26899"/>
                    <a:pt x="1418243" y="26899"/>
                  </a:cubicBezTo>
                  <a:cubicBezTo>
                    <a:pt x="1413235" y="25822"/>
                    <a:pt x="1408285" y="24489"/>
                    <a:pt x="1403413" y="22907"/>
                  </a:cubicBezTo>
                  <a:cubicBezTo>
                    <a:pt x="1400847" y="22907"/>
                    <a:pt x="1397900" y="27849"/>
                    <a:pt x="1392481" y="28895"/>
                  </a:cubicBezTo>
                  <a:cubicBezTo>
                    <a:pt x="1387062" y="29940"/>
                    <a:pt x="1380979" y="20911"/>
                    <a:pt x="1378032" y="19390"/>
                  </a:cubicBezTo>
                  <a:cubicBezTo>
                    <a:pt x="1375085" y="17869"/>
                    <a:pt x="1374039" y="23382"/>
                    <a:pt x="1372613" y="24903"/>
                  </a:cubicBezTo>
                  <a:cubicBezTo>
                    <a:pt x="1371187" y="26424"/>
                    <a:pt x="1368145" y="23857"/>
                    <a:pt x="1366149" y="23382"/>
                  </a:cubicBezTo>
                  <a:cubicBezTo>
                    <a:pt x="1364152" y="22907"/>
                    <a:pt x="1363107" y="14447"/>
                    <a:pt x="1360635" y="14447"/>
                  </a:cubicBezTo>
                  <a:cubicBezTo>
                    <a:pt x="1358164" y="14447"/>
                    <a:pt x="1354646" y="19390"/>
                    <a:pt x="1352745" y="21861"/>
                  </a:cubicBezTo>
                  <a:cubicBezTo>
                    <a:pt x="1350843" y="24332"/>
                    <a:pt x="1349703" y="29370"/>
                    <a:pt x="1347231" y="29845"/>
                  </a:cubicBezTo>
                  <a:cubicBezTo>
                    <a:pt x="1344760" y="30321"/>
                    <a:pt x="1340292" y="32792"/>
                    <a:pt x="1337725" y="31841"/>
                  </a:cubicBezTo>
                  <a:cubicBezTo>
                    <a:pt x="1335158" y="30891"/>
                    <a:pt x="1332782" y="35833"/>
                    <a:pt x="1331736" y="38780"/>
                  </a:cubicBezTo>
                  <a:cubicBezTo>
                    <a:pt x="1330690" y="41726"/>
                    <a:pt x="1327268" y="38780"/>
                    <a:pt x="1324796" y="38780"/>
                  </a:cubicBezTo>
                  <a:cubicBezTo>
                    <a:pt x="1322325" y="38780"/>
                    <a:pt x="1314815" y="41821"/>
                    <a:pt x="1312913" y="41821"/>
                  </a:cubicBezTo>
                  <a:cubicBezTo>
                    <a:pt x="1311012" y="41821"/>
                    <a:pt x="1309396" y="45243"/>
                    <a:pt x="1308446" y="48285"/>
                  </a:cubicBezTo>
                  <a:cubicBezTo>
                    <a:pt x="1307495" y="51326"/>
                    <a:pt x="1302457" y="50186"/>
                    <a:pt x="1298939" y="51231"/>
                  </a:cubicBezTo>
                  <a:cubicBezTo>
                    <a:pt x="1295422" y="52277"/>
                    <a:pt x="1296468" y="57694"/>
                    <a:pt x="1299985" y="58170"/>
                  </a:cubicBezTo>
                  <a:cubicBezTo>
                    <a:pt x="1303502" y="58645"/>
                    <a:pt x="1302457" y="61687"/>
                    <a:pt x="1303407" y="64633"/>
                  </a:cubicBezTo>
                  <a:cubicBezTo>
                    <a:pt x="1304358" y="67580"/>
                    <a:pt x="1306924" y="69100"/>
                    <a:pt x="1310347" y="71096"/>
                  </a:cubicBezTo>
                  <a:cubicBezTo>
                    <a:pt x="1313769" y="73092"/>
                    <a:pt x="1310347" y="75088"/>
                    <a:pt x="1308921" y="79556"/>
                  </a:cubicBezTo>
                  <a:cubicBezTo>
                    <a:pt x="1307495" y="84023"/>
                    <a:pt x="1309871" y="89061"/>
                    <a:pt x="1306449" y="92482"/>
                  </a:cubicBezTo>
                  <a:cubicBezTo>
                    <a:pt x="1303027" y="95904"/>
                    <a:pt x="1306924" y="101987"/>
                    <a:pt x="1303978" y="101987"/>
                  </a:cubicBezTo>
                  <a:cubicBezTo>
                    <a:pt x="1300570" y="102656"/>
                    <a:pt x="1297335" y="104015"/>
                    <a:pt x="1294471" y="105979"/>
                  </a:cubicBezTo>
                  <a:cubicBezTo>
                    <a:pt x="1291524" y="107500"/>
                    <a:pt x="1289053" y="102462"/>
                    <a:pt x="1286581" y="101512"/>
                  </a:cubicBezTo>
                  <a:cubicBezTo>
                    <a:pt x="1284109" y="100561"/>
                    <a:pt x="1284109" y="108451"/>
                    <a:pt x="1283064" y="110446"/>
                  </a:cubicBezTo>
                  <a:cubicBezTo>
                    <a:pt x="1282018" y="112443"/>
                    <a:pt x="1277075" y="108451"/>
                    <a:pt x="1275649" y="105979"/>
                  </a:cubicBezTo>
                  <a:cubicBezTo>
                    <a:pt x="1274292" y="102737"/>
                    <a:pt x="1271834" y="100078"/>
                    <a:pt x="1268709" y="98470"/>
                  </a:cubicBezTo>
                  <a:cubicBezTo>
                    <a:pt x="1264717" y="97045"/>
                    <a:pt x="1265667" y="99516"/>
                    <a:pt x="1263196" y="101987"/>
                  </a:cubicBezTo>
                  <a:cubicBezTo>
                    <a:pt x="1260724" y="104458"/>
                    <a:pt x="1259203" y="103508"/>
                    <a:pt x="1254735" y="103983"/>
                  </a:cubicBezTo>
                  <a:cubicBezTo>
                    <a:pt x="1250267" y="104458"/>
                    <a:pt x="1249316" y="108451"/>
                    <a:pt x="1247795" y="111967"/>
                  </a:cubicBezTo>
                  <a:cubicBezTo>
                    <a:pt x="1246421" y="115936"/>
                    <a:pt x="1246094" y="120192"/>
                    <a:pt x="1246845" y="124324"/>
                  </a:cubicBezTo>
                  <a:cubicBezTo>
                    <a:pt x="1247320" y="128316"/>
                    <a:pt x="1237909" y="128791"/>
                    <a:pt x="1236388" y="131262"/>
                  </a:cubicBezTo>
                  <a:cubicBezTo>
                    <a:pt x="1234167" y="133887"/>
                    <a:pt x="1231226" y="135804"/>
                    <a:pt x="1227927" y="136775"/>
                  </a:cubicBezTo>
                  <a:cubicBezTo>
                    <a:pt x="1224980" y="137726"/>
                    <a:pt x="1225456" y="129836"/>
                    <a:pt x="1222509" y="127840"/>
                  </a:cubicBezTo>
                  <a:cubicBezTo>
                    <a:pt x="1219562" y="125844"/>
                    <a:pt x="1219942" y="119856"/>
                    <a:pt x="1220512" y="114438"/>
                  </a:cubicBezTo>
                  <a:cubicBezTo>
                    <a:pt x="1221688" y="110008"/>
                    <a:pt x="1220119" y="105302"/>
                    <a:pt x="1216520" y="102462"/>
                  </a:cubicBezTo>
                  <a:cubicBezTo>
                    <a:pt x="1212527" y="99516"/>
                    <a:pt x="1209105" y="94573"/>
                    <a:pt x="1204066" y="92958"/>
                  </a:cubicBezTo>
                  <a:cubicBezTo>
                    <a:pt x="1200143" y="92184"/>
                    <a:pt x="1196107" y="92184"/>
                    <a:pt x="1192184" y="92958"/>
                  </a:cubicBezTo>
                  <a:cubicBezTo>
                    <a:pt x="1189237" y="92958"/>
                    <a:pt x="1189712" y="86019"/>
                    <a:pt x="1190187" y="82027"/>
                  </a:cubicBezTo>
                  <a:cubicBezTo>
                    <a:pt x="1190822" y="78888"/>
                    <a:pt x="1188791" y="75830"/>
                    <a:pt x="1185652" y="75195"/>
                  </a:cubicBezTo>
                  <a:cubicBezTo>
                    <a:pt x="1185174" y="75099"/>
                    <a:pt x="1184686" y="75063"/>
                    <a:pt x="1184199" y="75089"/>
                  </a:cubicBezTo>
                  <a:cubicBezTo>
                    <a:pt x="1180776" y="75564"/>
                    <a:pt x="1175738" y="71572"/>
                    <a:pt x="1170794" y="69100"/>
                  </a:cubicBezTo>
                  <a:cubicBezTo>
                    <a:pt x="1165851" y="66629"/>
                    <a:pt x="1162904" y="63207"/>
                    <a:pt x="1158912" y="63207"/>
                  </a:cubicBezTo>
                  <a:cubicBezTo>
                    <a:pt x="1152807" y="64031"/>
                    <a:pt x="1146813" y="65529"/>
                    <a:pt x="1141040" y="67675"/>
                  </a:cubicBezTo>
                  <a:cubicBezTo>
                    <a:pt x="1135039" y="68140"/>
                    <a:pt x="1129003" y="67626"/>
                    <a:pt x="1123168" y="66154"/>
                  </a:cubicBezTo>
                  <a:cubicBezTo>
                    <a:pt x="1118235" y="64197"/>
                    <a:pt x="1113813" y="61142"/>
                    <a:pt x="1110239" y="57219"/>
                  </a:cubicBezTo>
                  <a:cubicBezTo>
                    <a:pt x="1108243" y="55223"/>
                    <a:pt x="1103300" y="50281"/>
                    <a:pt x="1099782" y="50281"/>
                  </a:cubicBezTo>
                  <a:cubicBezTo>
                    <a:pt x="1096265" y="50281"/>
                    <a:pt x="1088850" y="55223"/>
                    <a:pt x="1082386" y="55223"/>
                  </a:cubicBezTo>
                  <a:cubicBezTo>
                    <a:pt x="1077379" y="55496"/>
                    <a:pt x="1072559" y="57212"/>
                    <a:pt x="1068507" y="60166"/>
                  </a:cubicBezTo>
                  <a:cubicBezTo>
                    <a:pt x="1062481" y="61644"/>
                    <a:pt x="1056186" y="61644"/>
                    <a:pt x="1050160" y="60166"/>
                  </a:cubicBezTo>
                  <a:cubicBezTo>
                    <a:pt x="1043695" y="59691"/>
                    <a:pt x="1035710" y="62637"/>
                    <a:pt x="1033238" y="62162"/>
                  </a:cubicBezTo>
                  <a:cubicBezTo>
                    <a:pt x="1029928" y="61686"/>
                    <a:pt x="1026567" y="61686"/>
                    <a:pt x="1023257" y="62162"/>
                  </a:cubicBezTo>
                  <a:cubicBezTo>
                    <a:pt x="1020310" y="62162"/>
                    <a:pt x="1019834" y="55223"/>
                    <a:pt x="1017363" y="54178"/>
                  </a:cubicBezTo>
                  <a:cubicBezTo>
                    <a:pt x="1014891" y="53132"/>
                    <a:pt x="1005860" y="57219"/>
                    <a:pt x="1003959" y="58170"/>
                  </a:cubicBezTo>
                  <a:cubicBezTo>
                    <a:pt x="1002058" y="59120"/>
                    <a:pt x="998445" y="70146"/>
                    <a:pt x="995023" y="70621"/>
                  </a:cubicBezTo>
                  <a:cubicBezTo>
                    <a:pt x="991838" y="71091"/>
                    <a:pt x="989270" y="73470"/>
                    <a:pt x="988559" y="76609"/>
                  </a:cubicBezTo>
                  <a:cubicBezTo>
                    <a:pt x="987513" y="79556"/>
                    <a:pt x="978102" y="81076"/>
                    <a:pt x="975155" y="81552"/>
                  </a:cubicBezTo>
                  <a:cubicBezTo>
                    <a:pt x="972208" y="82027"/>
                    <a:pt x="969166" y="88490"/>
                    <a:pt x="967645" y="90486"/>
                  </a:cubicBezTo>
                  <a:cubicBezTo>
                    <a:pt x="966124" y="92482"/>
                    <a:pt x="960230" y="90486"/>
                    <a:pt x="958139" y="90961"/>
                  </a:cubicBezTo>
                  <a:cubicBezTo>
                    <a:pt x="956047" y="91437"/>
                    <a:pt x="957093" y="99896"/>
                    <a:pt x="957093" y="104363"/>
                  </a:cubicBezTo>
                  <a:cubicBezTo>
                    <a:pt x="957093" y="108831"/>
                    <a:pt x="952625" y="107405"/>
                    <a:pt x="949678" y="108355"/>
                  </a:cubicBezTo>
                  <a:cubicBezTo>
                    <a:pt x="946731" y="109306"/>
                    <a:pt x="949678" y="113488"/>
                    <a:pt x="944165" y="113488"/>
                  </a:cubicBezTo>
                  <a:lnTo>
                    <a:pt x="0" y="113488"/>
                  </a:lnTo>
                  <a:lnTo>
                    <a:pt x="0" y="810575"/>
                  </a:lnTo>
                  <a:cubicBezTo>
                    <a:pt x="1460" y="811430"/>
                    <a:pt x="2647" y="812683"/>
                    <a:pt x="3422" y="814187"/>
                  </a:cubicBezTo>
                  <a:cubicBezTo>
                    <a:pt x="4658" y="817228"/>
                    <a:pt x="7700" y="821600"/>
                    <a:pt x="10742" y="820365"/>
                  </a:cubicBezTo>
                  <a:cubicBezTo>
                    <a:pt x="13784" y="819129"/>
                    <a:pt x="18062" y="816658"/>
                    <a:pt x="20248" y="819699"/>
                  </a:cubicBezTo>
                  <a:cubicBezTo>
                    <a:pt x="22112" y="822549"/>
                    <a:pt x="25909" y="823393"/>
                    <a:pt x="28804" y="821600"/>
                  </a:cubicBezTo>
                  <a:cubicBezTo>
                    <a:pt x="31276" y="819699"/>
                    <a:pt x="33747" y="821600"/>
                    <a:pt x="35554" y="821600"/>
                  </a:cubicBezTo>
                  <a:cubicBezTo>
                    <a:pt x="37360" y="821600"/>
                    <a:pt x="33082" y="828254"/>
                    <a:pt x="38025" y="829489"/>
                  </a:cubicBezTo>
                  <a:cubicBezTo>
                    <a:pt x="42969" y="830725"/>
                    <a:pt x="48482" y="825877"/>
                    <a:pt x="50859" y="828254"/>
                  </a:cubicBezTo>
                  <a:cubicBezTo>
                    <a:pt x="53235" y="830630"/>
                    <a:pt x="57038" y="833767"/>
                    <a:pt x="59509" y="833196"/>
                  </a:cubicBezTo>
                  <a:cubicBezTo>
                    <a:pt x="61981" y="832626"/>
                    <a:pt x="63122" y="841180"/>
                    <a:pt x="66164" y="839945"/>
                  </a:cubicBezTo>
                  <a:cubicBezTo>
                    <a:pt x="69206" y="838709"/>
                    <a:pt x="69871" y="833196"/>
                    <a:pt x="71677" y="831390"/>
                  </a:cubicBezTo>
                  <a:cubicBezTo>
                    <a:pt x="74871" y="827821"/>
                    <a:pt x="78884" y="825081"/>
                    <a:pt x="83370" y="823406"/>
                  </a:cubicBezTo>
                  <a:cubicBezTo>
                    <a:pt x="88481" y="822277"/>
                    <a:pt x="93813" y="822708"/>
                    <a:pt x="98675" y="824642"/>
                  </a:cubicBezTo>
                  <a:cubicBezTo>
                    <a:pt x="104189" y="826448"/>
                    <a:pt x="106661" y="830725"/>
                    <a:pt x="110273" y="828254"/>
                  </a:cubicBezTo>
                  <a:cubicBezTo>
                    <a:pt x="114244" y="826131"/>
                    <a:pt x="118701" y="825083"/>
                    <a:pt x="123201" y="825212"/>
                  </a:cubicBezTo>
                  <a:cubicBezTo>
                    <a:pt x="126814" y="825212"/>
                    <a:pt x="127479" y="832626"/>
                    <a:pt x="129951" y="832626"/>
                  </a:cubicBezTo>
                  <a:cubicBezTo>
                    <a:pt x="132423" y="832626"/>
                    <a:pt x="137271" y="829489"/>
                    <a:pt x="138507" y="831390"/>
                  </a:cubicBezTo>
                  <a:cubicBezTo>
                    <a:pt x="140537" y="833611"/>
                    <a:pt x="143499" y="834739"/>
                    <a:pt x="146492" y="834432"/>
                  </a:cubicBezTo>
                  <a:cubicBezTo>
                    <a:pt x="150770" y="834432"/>
                    <a:pt x="148298" y="842986"/>
                    <a:pt x="149534" y="846028"/>
                  </a:cubicBezTo>
                  <a:cubicBezTo>
                    <a:pt x="150770" y="849069"/>
                    <a:pt x="153812" y="857719"/>
                    <a:pt x="157519" y="857054"/>
                  </a:cubicBezTo>
                  <a:cubicBezTo>
                    <a:pt x="161227" y="856388"/>
                    <a:pt x="166075" y="854677"/>
                    <a:pt x="167026" y="857719"/>
                  </a:cubicBezTo>
                  <a:cubicBezTo>
                    <a:pt x="167976" y="860760"/>
                    <a:pt x="164649" y="863802"/>
                    <a:pt x="163983" y="869315"/>
                  </a:cubicBezTo>
                  <a:cubicBezTo>
                    <a:pt x="162975" y="874359"/>
                    <a:pt x="162371" y="879477"/>
                    <a:pt x="162177" y="884617"/>
                  </a:cubicBezTo>
                  <a:cubicBezTo>
                    <a:pt x="162748" y="886518"/>
                    <a:pt x="170733" y="887089"/>
                    <a:pt x="172539" y="892031"/>
                  </a:cubicBezTo>
                  <a:cubicBezTo>
                    <a:pt x="174813" y="897585"/>
                    <a:pt x="176656" y="903305"/>
                    <a:pt x="178053" y="909140"/>
                  </a:cubicBezTo>
                  <a:cubicBezTo>
                    <a:pt x="179000" y="913173"/>
                    <a:pt x="181156" y="916821"/>
                    <a:pt x="184232" y="919595"/>
                  </a:cubicBezTo>
                  <a:cubicBezTo>
                    <a:pt x="186704" y="921401"/>
                    <a:pt x="193738" y="923873"/>
                    <a:pt x="193738" y="920166"/>
                  </a:cubicBezTo>
                  <a:cubicBezTo>
                    <a:pt x="193738" y="916459"/>
                    <a:pt x="191932" y="912182"/>
                    <a:pt x="195640" y="912182"/>
                  </a:cubicBezTo>
                  <a:cubicBezTo>
                    <a:pt x="199347" y="912182"/>
                    <a:pt x="202959" y="914653"/>
                    <a:pt x="202959" y="910376"/>
                  </a:cubicBezTo>
                  <a:cubicBezTo>
                    <a:pt x="202959" y="906098"/>
                    <a:pt x="202959" y="898780"/>
                    <a:pt x="206001" y="896308"/>
                  </a:cubicBezTo>
                  <a:cubicBezTo>
                    <a:pt x="209043" y="893837"/>
                    <a:pt x="212180" y="888895"/>
                    <a:pt x="217029" y="892031"/>
                  </a:cubicBezTo>
                  <a:cubicBezTo>
                    <a:pt x="221877" y="895168"/>
                    <a:pt x="221972" y="901536"/>
                    <a:pt x="225679" y="904293"/>
                  </a:cubicBezTo>
                  <a:cubicBezTo>
                    <a:pt x="229387" y="907049"/>
                    <a:pt x="231193" y="903057"/>
                    <a:pt x="235186" y="904293"/>
                  </a:cubicBezTo>
                  <a:cubicBezTo>
                    <a:pt x="239178" y="905528"/>
                    <a:pt x="242505" y="909140"/>
                    <a:pt x="247449" y="908570"/>
                  </a:cubicBezTo>
                  <a:cubicBezTo>
                    <a:pt x="252452" y="908615"/>
                    <a:pt x="257336" y="910100"/>
                    <a:pt x="261518" y="912847"/>
                  </a:cubicBezTo>
                  <a:cubicBezTo>
                    <a:pt x="267032" y="915318"/>
                    <a:pt x="267602" y="920831"/>
                    <a:pt x="271024" y="920831"/>
                  </a:cubicBezTo>
                  <a:cubicBezTo>
                    <a:pt x="274447" y="920831"/>
                    <a:pt x="279580" y="921401"/>
                    <a:pt x="280531" y="924443"/>
                  </a:cubicBezTo>
                  <a:cubicBezTo>
                    <a:pt x="282044" y="929180"/>
                    <a:pt x="281346" y="934345"/>
                    <a:pt x="278629" y="938510"/>
                  </a:cubicBezTo>
                  <a:cubicBezTo>
                    <a:pt x="275113" y="943037"/>
                    <a:pt x="273981" y="948976"/>
                    <a:pt x="275587" y="954478"/>
                  </a:cubicBezTo>
                  <a:cubicBezTo>
                    <a:pt x="277394" y="960561"/>
                    <a:pt x="275017" y="964934"/>
                    <a:pt x="278629" y="971017"/>
                  </a:cubicBezTo>
                  <a:cubicBezTo>
                    <a:pt x="280699" y="975362"/>
                    <a:pt x="284006" y="978999"/>
                    <a:pt x="288136" y="981472"/>
                  </a:cubicBezTo>
                  <a:cubicBezTo>
                    <a:pt x="291843" y="983278"/>
                    <a:pt x="300399" y="986320"/>
                    <a:pt x="302870" y="988125"/>
                  </a:cubicBezTo>
                  <a:cubicBezTo>
                    <a:pt x="305342" y="989931"/>
                    <a:pt x="309620" y="993068"/>
                    <a:pt x="309049" y="996775"/>
                  </a:cubicBezTo>
                  <a:cubicBezTo>
                    <a:pt x="308479" y="1000482"/>
                    <a:pt x="306578" y="1007135"/>
                    <a:pt x="309620" y="1008371"/>
                  </a:cubicBezTo>
                  <a:cubicBezTo>
                    <a:pt x="312662" y="1009607"/>
                    <a:pt x="323119" y="1012648"/>
                    <a:pt x="327967" y="1014549"/>
                  </a:cubicBezTo>
                  <a:cubicBezTo>
                    <a:pt x="332815" y="1016450"/>
                    <a:pt x="333481" y="1022438"/>
                    <a:pt x="338424" y="1022438"/>
                  </a:cubicBezTo>
                  <a:cubicBezTo>
                    <a:pt x="343661" y="1023301"/>
                    <a:pt x="348542" y="1025643"/>
                    <a:pt x="352493" y="1029187"/>
                  </a:cubicBezTo>
                  <a:cubicBezTo>
                    <a:pt x="354300" y="1031088"/>
                    <a:pt x="354965" y="1035935"/>
                    <a:pt x="357436" y="1036600"/>
                  </a:cubicBezTo>
                  <a:cubicBezTo>
                    <a:pt x="359908" y="1037266"/>
                    <a:pt x="365992" y="1035935"/>
                    <a:pt x="368464" y="1040212"/>
                  </a:cubicBezTo>
                  <a:cubicBezTo>
                    <a:pt x="370936" y="1044489"/>
                    <a:pt x="372076" y="1051238"/>
                    <a:pt x="375213" y="1052474"/>
                  </a:cubicBezTo>
                  <a:cubicBezTo>
                    <a:pt x="378350" y="1053709"/>
                    <a:pt x="384719" y="1061978"/>
                    <a:pt x="388617" y="1061978"/>
                  </a:cubicBezTo>
                  <a:cubicBezTo>
                    <a:pt x="392515" y="1061978"/>
                    <a:pt x="397268" y="1057701"/>
                    <a:pt x="399644" y="1063879"/>
                  </a:cubicBezTo>
                  <a:cubicBezTo>
                    <a:pt x="401789" y="1069622"/>
                    <a:pt x="403443" y="1075536"/>
                    <a:pt x="404588" y="1081558"/>
                  </a:cubicBezTo>
                  <a:cubicBezTo>
                    <a:pt x="405823" y="1087071"/>
                    <a:pt x="406394" y="1089543"/>
                    <a:pt x="411337" y="1091063"/>
                  </a:cubicBezTo>
                  <a:cubicBezTo>
                    <a:pt x="416280" y="1092584"/>
                    <a:pt x="416851" y="1094770"/>
                    <a:pt x="419322" y="1098382"/>
                  </a:cubicBezTo>
                  <a:cubicBezTo>
                    <a:pt x="421794" y="1101994"/>
                    <a:pt x="425406" y="1108837"/>
                    <a:pt x="427878" y="1108837"/>
                  </a:cubicBezTo>
                  <a:cubicBezTo>
                    <a:pt x="431433" y="1108646"/>
                    <a:pt x="434898" y="1109997"/>
                    <a:pt x="437384" y="1112544"/>
                  </a:cubicBezTo>
                  <a:cubicBezTo>
                    <a:pt x="440487" y="1115737"/>
                    <a:pt x="444164" y="1118316"/>
                    <a:pt x="448222" y="1120148"/>
                  </a:cubicBezTo>
                  <a:cubicBezTo>
                    <a:pt x="450123" y="1120148"/>
                    <a:pt x="451644" y="1118627"/>
                    <a:pt x="452975" y="1116917"/>
                  </a:cubicBezTo>
                  <a:cubicBezTo>
                    <a:pt x="454161" y="1114770"/>
                    <a:pt x="455704" y="1112841"/>
                    <a:pt x="457538" y="1111214"/>
                  </a:cubicBezTo>
                  <a:cubicBezTo>
                    <a:pt x="459629" y="1109883"/>
                    <a:pt x="462196" y="1106841"/>
                    <a:pt x="463146" y="1108362"/>
                  </a:cubicBezTo>
                  <a:cubicBezTo>
                    <a:pt x="464097" y="1109883"/>
                    <a:pt x="465238" y="1113305"/>
                    <a:pt x="467899" y="1113305"/>
                  </a:cubicBezTo>
                  <a:cubicBezTo>
                    <a:pt x="470561" y="1113305"/>
                    <a:pt x="473033" y="1111974"/>
                    <a:pt x="472843" y="1109883"/>
                  </a:cubicBezTo>
                  <a:cubicBezTo>
                    <a:pt x="472439" y="1107348"/>
                    <a:pt x="471391" y="1104959"/>
                    <a:pt x="469801" y="1102944"/>
                  </a:cubicBezTo>
                  <a:cubicBezTo>
                    <a:pt x="468280" y="1101043"/>
                    <a:pt x="465048" y="1100663"/>
                    <a:pt x="466188" y="1098382"/>
                  </a:cubicBezTo>
                  <a:cubicBezTo>
                    <a:pt x="467329" y="1096101"/>
                    <a:pt x="469991" y="1093440"/>
                    <a:pt x="470181" y="1092299"/>
                  </a:cubicBezTo>
                  <a:cubicBezTo>
                    <a:pt x="469983" y="1089832"/>
                    <a:pt x="469983" y="1087353"/>
                    <a:pt x="470181" y="1084885"/>
                  </a:cubicBezTo>
                  <a:cubicBezTo>
                    <a:pt x="470782" y="1082304"/>
                    <a:pt x="472178" y="1079976"/>
                    <a:pt x="474174" y="1078232"/>
                  </a:cubicBezTo>
                  <a:cubicBezTo>
                    <a:pt x="477151" y="1075928"/>
                    <a:pt x="480877" y="1074811"/>
                    <a:pt x="484631" y="1075095"/>
                  </a:cubicBezTo>
                  <a:cubicBezTo>
                    <a:pt x="490334" y="1075855"/>
                    <a:pt x="498415" y="1075855"/>
                    <a:pt x="502217" y="1076236"/>
                  </a:cubicBezTo>
                  <a:cubicBezTo>
                    <a:pt x="506020" y="1076616"/>
                    <a:pt x="509062" y="1079372"/>
                    <a:pt x="514385" y="1079753"/>
                  </a:cubicBezTo>
                  <a:cubicBezTo>
                    <a:pt x="518201" y="1080394"/>
                    <a:pt x="522122" y="1079724"/>
                    <a:pt x="525508" y="1077851"/>
                  </a:cubicBezTo>
                  <a:cubicBezTo>
                    <a:pt x="528885" y="1075260"/>
                    <a:pt x="532773" y="1073414"/>
                    <a:pt x="536916" y="1072434"/>
                  </a:cubicBezTo>
                  <a:cubicBezTo>
                    <a:pt x="539577" y="1072434"/>
                    <a:pt x="543760" y="1076236"/>
                    <a:pt x="545661" y="1078992"/>
                  </a:cubicBezTo>
                  <a:cubicBezTo>
                    <a:pt x="549750" y="1083446"/>
                    <a:pt x="554236" y="1087519"/>
                    <a:pt x="559065" y="1091158"/>
                  </a:cubicBezTo>
                  <a:cubicBezTo>
                    <a:pt x="561785" y="1093477"/>
                    <a:pt x="565061" y="1095049"/>
                    <a:pt x="568571" y="1095721"/>
                  </a:cubicBezTo>
                  <a:cubicBezTo>
                    <a:pt x="572374" y="1095721"/>
                    <a:pt x="580454" y="1093059"/>
                    <a:pt x="583876" y="1093059"/>
                  </a:cubicBezTo>
                  <a:cubicBezTo>
                    <a:pt x="587298" y="1093059"/>
                    <a:pt x="589580" y="1097622"/>
                    <a:pt x="593383" y="1098762"/>
                  </a:cubicBezTo>
                  <a:cubicBezTo>
                    <a:pt x="596452" y="1100064"/>
                    <a:pt x="599634" y="1101082"/>
                    <a:pt x="602889" y="1101804"/>
                  </a:cubicBezTo>
                  <a:cubicBezTo>
                    <a:pt x="605551" y="1101804"/>
                    <a:pt x="607547" y="1105225"/>
                    <a:pt x="612395" y="1105606"/>
                  </a:cubicBezTo>
                  <a:cubicBezTo>
                    <a:pt x="615329" y="1106068"/>
                    <a:pt x="618331" y="1105806"/>
                    <a:pt x="621141" y="1104845"/>
                  </a:cubicBezTo>
                  <a:cubicBezTo>
                    <a:pt x="623803" y="1104085"/>
                    <a:pt x="630647" y="1107221"/>
                    <a:pt x="634069" y="1107221"/>
                  </a:cubicBezTo>
                  <a:cubicBezTo>
                    <a:pt x="637492" y="1107221"/>
                    <a:pt x="639868" y="1100283"/>
                    <a:pt x="641389" y="1098382"/>
                  </a:cubicBezTo>
                  <a:cubicBezTo>
                    <a:pt x="642910" y="1096481"/>
                    <a:pt x="643291" y="1096101"/>
                    <a:pt x="648614" y="1095721"/>
                  </a:cubicBezTo>
                  <a:cubicBezTo>
                    <a:pt x="653938" y="1095340"/>
                    <a:pt x="658120" y="1097241"/>
                    <a:pt x="663064" y="1097241"/>
                  </a:cubicBezTo>
                  <a:cubicBezTo>
                    <a:pt x="668007" y="1097241"/>
                    <a:pt x="671524" y="1101043"/>
                    <a:pt x="674186" y="1102184"/>
                  </a:cubicBezTo>
                  <a:cubicBezTo>
                    <a:pt x="676711" y="1103811"/>
                    <a:pt x="679570" y="1104851"/>
                    <a:pt x="682552" y="1105225"/>
                  </a:cubicBezTo>
                  <a:cubicBezTo>
                    <a:pt x="685649" y="1105101"/>
                    <a:pt x="688665" y="1106232"/>
                    <a:pt x="690917" y="1108362"/>
                  </a:cubicBezTo>
                  <a:cubicBezTo>
                    <a:pt x="693579" y="1110643"/>
                    <a:pt x="693959" y="1112924"/>
                    <a:pt x="697096" y="1113305"/>
                  </a:cubicBezTo>
                  <a:cubicBezTo>
                    <a:pt x="700233" y="1113685"/>
                    <a:pt x="704321" y="1117107"/>
                    <a:pt x="706602" y="1115586"/>
                  </a:cubicBezTo>
                  <a:cubicBezTo>
                    <a:pt x="708884" y="1114065"/>
                    <a:pt x="712686" y="1110263"/>
                    <a:pt x="714968" y="1111023"/>
                  </a:cubicBezTo>
                  <a:cubicBezTo>
                    <a:pt x="717249" y="1111784"/>
                    <a:pt x="719531" y="1113305"/>
                    <a:pt x="716869" y="1117487"/>
                  </a:cubicBezTo>
                  <a:cubicBezTo>
                    <a:pt x="714207" y="1121669"/>
                    <a:pt x="716869" y="1124710"/>
                    <a:pt x="718390" y="1126992"/>
                  </a:cubicBezTo>
                  <a:cubicBezTo>
                    <a:pt x="720258" y="1129853"/>
                    <a:pt x="723149" y="1131893"/>
                    <a:pt x="726471" y="1132695"/>
                  </a:cubicBezTo>
                  <a:cubicBezTo>
                    <a:pt x="728752" y="1132695"/>
                    <a:pt x="734456" y="1129653"/>
                    <a:pt x="730653" y="1128892"/>
                  </a:cubicBezTo>
                  <a:cubicBezTo>
                    <a:pt x="726851" y="1128132"/>
                    <a:pt x="722573" y="1128892"/>
                    <a:pt x="722193" y="1124710"/>
                  </a:cubicBezTo>
                  <a:cubicBezTo>
                    <a:pt x="721813" y="1120528"/>
                    <a:pt x="719911" y="1116346"/>
                    <a:pt x="721432" y="1115205"/>
                  </a:cubicBezTo>
                  <a:cubicBezTo>
                    <a:pt x="722953" y="1114065"/>
                    <a:pt x="719531" y="1111404"/>
                    <a:pt x="722193" y="1109123"/>
                  </a:cubicBezTo>
                  <a:cubicBezTo>
                    <a:pt x="724854" y="1106841"/>
                    <a:pt x="726090" y="1104465"/>
                    <a:pt x="727992" y="1105606"/>
                  </a:cubicBezTo>
                  <a:cubicBezTo>
                    <a:pt x="729893" y="1106746"/>
                    <a:pt x="728752" y="1109123"/>
                    <a:pt x="732554" y="1109123"/>
                  </a:cubicBezTo>
                  <a:cubicBezTo>
                    <a:pt x="735604" y="1109024"/>
                    <a:pt x="738592" y="1108245"/>
                    <a:pt x="741300" y="1106841"/>
                  </a:cubicBezTo>
                  <a:cubicBezTo>
                    <a:pt x="742821" y="1105986"/>
                    <a:pt x="746244" y="1103324"/>
                    <a:pt x="747765" y="1105986"/>
                  </a:cubicBezTo>
                  <a:cubicBezTo>
                    <a:pt x="749286" y="1108647"/>
                    <a:pt x="751947" y="1112164"/>
                    <a:pt x="752803" y="1109503"/>
                  </a:cubicBezTo>
                  <a:cubicBezTo>
                    <a:pt x="753202" y="1106292"/>
                    <a:pt x="753837" y="1103115"/>
                    <a:pt x="754704" y="1099998"/>
                  </a:cubicBezTo>
                  <a:cubicBezTo>
                    <a:pt x="755845" y="1097717"/>
                    <a:pt x="756225" y="1093534"/>
                    <a:pt x="760028" y="1093154"/>
                  </a:cubicBezTo>
                  <a:cubicBezTo>
                    <a:pt x="763830" y="1092774"/>
                    <a:pt x="769534" y="1090493"/>
                    <a:pt x="771815" y="1090873"/>
                  </a:cubicBezTo>
                  <a:cubicBezTo>
                    <a:pt x="774097" y="1091253"/>
                    <a:pt x="773337" y="1096956"/>
                    <a:pt x="776759" y="1096956"/>
                  </a:cubicBezTo>
                  <a:cubicBezTo>
                    <a:pt x="780181" y="1096956"/>
                    <a:pt x="783698" y="1097717"/>
                    <a:pt x="786265" y="1095055"/>
                  </a:cubicBezTo>
                  <a:cubicBezTo>
                    <a:pt x="788832" y="1092394"/>
                    <a:pt x="789687" y="1090113"/>
                    <a:pt x="793870" y="1090493"/>
                  </a:cubicBezTo>
                  <a:cubicBezTo>
                    <a:pt x="797304" y="1090685"/>
                    <a:pt x="800608" y="1091874"/>
                    <a:pt x="803376" y="1093915"/>
                  </a:cubicBezTo>
                  <a:cubicBezTo>
                    <a:pt x="807122" y="1096097"/>
                    <a:pt x="811316" y="1097398"/>
                    <a:pt x="815640" y="1097717"/>
                  </a:cubicBezTo>
                  <a:cubicBezTo>
                    <a:pt x="819062" y="1097717"/>
                    <a:pt x="817921" y="1099998"/>
                    <a:pt x="820202" y="1101899"/>
                  </a:cubicBezTo>
                  <a:cubicBezTo>
                    <a:pt x="822258" y="1103746"/>
                    <a:pt x="824741" y="1105053"/>
                    <a:pt x="827427" y="1105701"/>
                  </a:cubicBezTo>
                  <a:cubicBezTo>
                    <a:pt x="828948" y="1105701"/>
                    <a:pt x="829329" y="1109598"/>
                    <a:pt x="829709" y="1112639"/>
                  </a:cubicBezTo>
                  <a:cubicBezTo>
                    <a:pt x="830714" y="1115648"/>
                    <a:pt x="832407" y="1118382"/>
                    <a:pt x="834652" y="1120623"/>
                  </a:cubicBezTo>
                  <a:cubicBezTo>
                    <a:pt x="835793" y="1122144"/>
                    <a:pt x="837314" y="1123285"/>
                    <a:pt x="834652" y="1128227"/>
                  </a:cubicBezTo>
                  <a:cubicBezTo>
                    <a:pt x="833005" y="1132049"/>
                    <a:pt x="833589" y="1136466"/>
                    <a:pt x="836173" y="1139728"/>
                  </a:cubicBezTo>
                  <a:cubicBezTo>
                    <a:pt x="837314" y="1141629"/>
                    <a:pt x="841212" y="1142390"/>
                    <a:pt x="841212" y="1146572"/>
                  </a:cubicBezTo>
                  <a:cubicBezTo>
                    <a:pt x="841212" y="1150754"/>
                    <a:pt x="836173" y="1153415"/>
                    <a:pt x="836553" y="1154936"/>
                  </a:cubicBezTo>
                  <a:cubicBezTo>
                    <a:pt x="836934" y="1156457"/>
                    <a:pt x="838074" y="1162540"/>
                    <a:pt x="840831" y="1161780"/>
                  </a:cubicBezTo>
                  <a:cubicBezTo>
                    <a:pt x="843588" y="1161019"/>
                    <a:pt x="845774" y="1162540"/>
                    <a:pt x="846915" y="1166817"/>
                  </a:cubicBezTo>
                  <a:cubicBezTo>
                    <a:pt x="847855" y="1170818"/>
                    <a:pt x="847855" y="1174982"/>
                    <a:pt x="846915" y="1178983"/>
                  </a:cubicBezTo>
                  <a:cubicBezTo>
                    <a:pt x="846155" y="1182405"/>
                    <a:pt x="849957" y="1182025"/>
                    <a:pt x="853760" y="1184686"/>
                  </a:cubicBezTo>
                  <a:cubicBezTo>
                    <a:pt x="857562" y="1187348"/>
                    <a:pt x="859844" y="1188868"/>
                    <a:pt x="856041" y="1194666"/>
                  </a:cubicBezTo>
                  <a:cubicBezTo>
                    <a:pt x="852239" y="1200464"/>
                    <a:pt x="854901" y="1201510"/>
                    <a:pt x="850338" y="1205692"/>
                  </a:cubicBezTo>
                  <a:cubicBezTo>
                    <a:pt x="845774" y="1209874"/>
                    <a:pt x="844444" y="1212535"/>
                    <a:pt x="844444" y="1213961"/>
                  </a:cubicBezTo>
                  <a:cubicBezTo>
                    <a:pt x="844444" y="1215387"/>
                    <a:pt x="847201" y="1216147"/>
                    <a:pt x="849197" y="1215577"/>
                  </a:cubicBezTo>
                  <a:cubicBezTo>
                    <a:pt x="852698" y="1215471"/>
                    <a:pt x="856186" y="1216052"/>
                    <a:pt x="859463" y="1217288"/>
                  </a:cubicBezTo>
                  <a:cubicBezTo>
                    <a:pt x="861175" y="1217953"/>
                    <a:pt x="1005860" y="1293802"/>
                    <a:pt x="1064039" y="1324312"/>
                  </a:cubicBezTo>
                  <a:lnTo>
                    <a:pt x="1064704" y="1323647"/>
                  </a:lnTo>
                  <a:cubicBezTo>
                    <a:pt x="1065655" y="1321731"/>
                    <a:pt x="1065655" y="1319481"/>
                    <a:pt x="1064704" y="1317564"/>
                  </a:cubicBezTo>
                  <a:cubicBezTo>
                    <a:pt x="1062643" y="1315342"/>
                    <a:pt x="1061058" y="1312722"/>
                    <a:pt x="1060046" y="1309865"/>
                  </a:cubicBezTo>
                  <a:cubicBezTo>
                    <a:pt x="1059286" y="1306348"/>
                    <a:pt x="1063088" y="1300360"/>
                    <a:pt x="1062708" y="1298744"/>
                  </a:cubicBezTo>
                  <a:cubicBezTo>
                    <a:pt x="1062328" y="1297129"/>
                    <a:pt x="1059666" y="1290760"/>
                    <a:pt x="1060427" y="1289239"/>
                  </a:cubicBezTo>
                  <a:cubicBezTo>
                    <a:pt x="1061187" y="1287719"/>
                    <a:pt x="1061187" y="1283917"/>
                    <a:pt x="1064229" y="1284297"/>
                  </a:cubicBezTo>
                  <a:cubicBezTo>
                    <a:pt x="1067271" y="1284677"/>
                    <a:pt x="1074591" y="1285438"/>
                    <a:pt x="1073735" y="1284297"/>
                  </a:cubicBezTo>
                  <a:cubicBezTo>
                    <a:pt x="1072880" y="1283157"/>
                    <a:pt x="1068697" y="1278879"/>
                    <a:pt x="1069457" y="1275838"/>
                  </a:cubicBezTo>
                  <a:cubicBezTo>
                    <a:pt x="1070218" y="1272796"/>
                    <a:pt x="1067176" y="1267854"/>
                    <a:pt x="1064894" y="1265192"/>
                  </a:cubicBezTo>
                  <a:cubicBezTo>
                    <a:pt x="1062613" y="1262531"/>
                    <a:pt x="1062233" y="1261771"/>
                    <a:pt x="1057670" y="1262151"/>
                  </a:cubicBezTo>
                  <a:cubicBezTo>
                    <a:pt x="1053107" y="1262531"/>
                    <a:pt x="1050065" y="1259109"/>
                    <a:pt x="1051966" y="1257969"/>
                  </a:cubicBezTo>
                  <a:cubicBezTo>
                    <a:pt x="1053867" y="1256828"/>
                    <a:pt x="1059951" y="1256068"/>
                    <a:pt x="1059571" y="1253787"/>
                  </a:cubicBezTo>
                  <a:cubicBezTo>
                    <a:pt x="1059191" y="1251505"/>
                    <a:pt x="1055768" y="1246468"/>
                    <a:pt x="1056149" y="1245327"/>
                  </a:cubicBezTo>
                  <a:cubicBezTo>
                    <a:pt x="1056529" y="1244187"/>
                    <a:pt x="1061852" y="1239244"/>
                    <a:pt x="1060331" y="1238104"/>
                  </a:cubicBezTo>
                  <a:cubicBezTo>
                    <a:pt x="1058810" y="1236963"/>
                    <a:pt x="1053867" y="1236963"/>
                    <a:pt x="1054628" y="1234301"/>
                  </a:cubicBezTo>
                  <a:cubicBezTo>
                    <a:pt x="1055508" y="1231591"/>
                    <a:pt x="1056790" y="1229028"/>
                    <a:pt x="1058430" y="1226698"/>
                  </a:cubicBezTo>
                  <a:cubicBezTo>
                    <a:pt x="1059951" y="1224417"/>
                    <a:pt x="1058430" y="1219379"/>
                    <a:pt x="1059951" y="1217193"/>
                  </a:cubicBezTo>
                  <a:cubicBezTo>
                    <a:pt x="1062669" y="1213573"/>
                    <a:pt x="1064611" y="1209431"/>
                    <a:pt x="1065655" y="1205027"/>
                  </a:cubicBezTo>
                  <a:cubicBezTo>
                    <a:pt x="1066068" y="1200360"/>
                    <a:pt x="1067358" y="1195813"/>
                    <a:pt x="1069457" y="1191625"/>
                  </a:cubicBezTo>
                  <a:cubicBezTo>
                    <a:pt x="1071778" y="1188895"/>
                    <a:pt x="1073380" y="1185627"/>
                    <a:pt x="1074115" y="1182120"/>
                  </a:cubicBezTo>
                  <a:cubicBezTo>
                    <a:pt x="1074116" y="1179078"/>
                    <a:pt x="1070598" y="1175657"/>
                    <a:pt x="1072119" y="1172615"/>
                  </a:cubicBezTo>
                  <a:cubicBezTo>
                    <a:pt x="1073320" y="1168725"/>
                    <a:pt x="1074241" y="1164755"/>
                    <a:pt x="1074876" y="1160734"/>
                  </a:cubicBezTo>
                  <a:cubicBezTo>
                    <a:pt x="1075637" y="1158453"/>
                    <a:pt x="1072499" y="1153890"/>
                    <a:pt x="1076017" y="1153130"/>
                  </a:cubicBezTo>
                  <a:cubicBezTo>
                    <a:pt x="1079915" y="1152449"/>
                    <a:pt x="1082784" y="1149102"/>
                    <a:pt x="1082861" y="1145146"/>
                  </a:cubicBezTo>
                  <a:cubicBezTo>
                    <a:pt x="1082861" y="1140203"/>
                    <a:pt x="1083622" y="1135641"/>
                    <a:pt x="1083622" y="1132504"/>
                  </a:cubicBezTo>
                  <a:cubicBezTo>
                    <a:pt x="1083622" y="1129368"/>
                    <a:pt x="1080199" y="1124520"/>
                    <a:pt x="1080580" y="1122239"/>
                  </a:cubicBezTo>
                  <a:cubicBezTo>
                    <a:pt x="1080960" y="1119958"/>
                    <a:pt x="1085903" y="1114635"/>
                    <a:pt x="1082861" y="1114255"/>
                  </a:cubicBezTo>
                  <a:cubicBezTo>
                    <a:pt x="1079819" y="1113875"/>
                    <a:pt x="1076017" y="1108552"/>
                    <a:pt x="1077157" y="1108172"/>
                  </a:cubicBezTo>
                  <a:cubicBezTo>
                    <a:pt x="1078298" y="1107792"/>
                    <a:pt x="1085143" y="1108933"/>
                    <a:pt x="1085143" y="1106651"/>
                  </a:cubicBezTo>
                  <a:cubicBezTo>
                    <a:pt x="1086424" y="1102288"/>
                    <a:pt x="1087190" y="1097790"/>
                    <a:pt x="1087424" y="1093249"/>
                  </a:cubicBezTo>
                  <a:cubicBezTo>
                    <a:pt x="1086664" y="1089067"/>
                    <a:pt x="1083242" y="1085645"/>
                    <a:pt x="1084382" y="1083744"/>
                  </a:cubicBezTo>
                  <a:cubicBezTo>
                    <a:pt x="1085523" y="1081844"/>
                    <a:pt x="1095029" y="1077661"/>
                    <a:pt x="1095410" y="1076426"/>
                  </a:cubicBezTo>
                  <a:cubicBezTo>
                    <a:pt x="1095790" y="1075190"/>
                    <a:pt x="1098452" y="1069202"/>
                    <a:pt x="1095410" y="1067681"/>
                  </a:cubicBezTo>
                  <a:cubicBezTo>
                    <a:pt x="1092368" y="1066161"/>
                    <a:pt x="1089325" y="1062358"/>
                    <a:pt x="1091227" y="1060458"/>
                  </a:cubicBezTo>
                  <a:cubicBezTo>
                    <a:pt x="1093128" y="1058557"/>
                    <a:pt x="1094649" y="1054374"/>
                    <a:pt x="1096170" y="1056656"/>
                  </a:cubicBezTo>
                  <a:cubicBezTo>
                    <a:pt x="1097691" y="1058937"/>
                    <a:pt x="1099212" y="1064640"/>
                    <a:pt x="1101494" y="1061978"/>
                  </a:cubicBezTo>
                  <a:cubicBezTo>
                    <a:pt x="1103775" y="1059317"/>
                    <a:pt x="1101494" y="1056275"/>
                    <a:pt x="1103110" y="1053994"/>
                  </a:cubicBezTo>
                  <a:cubicBezTo>
                    <a:pt x="1105216" y="1048633"/>
                    <a:pt x="1107628" y="1043396"/>
                    <a:pt x="1110335" y="1038311"/>
                  </a:cubicBezTo>
                  <a:cubicBezTo>
                    <a:pt x="1114137" y="1032608"/>
                    <a:pt x="1118700" y="1032228"/>
                    <a:pt x="1116799" y="1029947"/>
                  </a:cubicBezTo>
                  <a:cubicBezTo>
                    <a:pt x="1114897" y="1027666"/>
                    <a:pt x="1112236" y="1021963"/>
                    <a:pt x="1115278" y="1018826"/>
                  </a:cubicBezTo>
                  <a:cubicBezTo>
                    <a:pt x="1118320" y="1015690"/>
                    <a:pt x="1123263" y="1015785"/>
                    <a:pt x="1124784" y="1011602"/>
                  </a:cubicBezTo>
                  <a:cubicBezTo>
                    <a:pt x="1126305" y="1007420"/>
                    <a:pt x="1123643" y="1000577"/>
                    <a:pt x="1124784" y="997915"/>
                  </a:cubicBezTo>
                  <a:cubicBezTo>
                    <a:pt x="1125925" y="995254"/>
                    <a:pt x="1125545" y="992973"/>
                    <a:pt x="1129727" y="989076"/>
                  </a:cubicBezTo>
                  <a:cubicBezTo>
                    <a:pt x="1133553" y="986196"/>
                    <a:pt x="1137145" y="983017"/>
                    <a:pt x="1140469" y="979571"/>
                  </a:cubicBezTo>
                  <a:cubicBezTo>
                    <a:pt x="1142371" y="976910"/>
                    <a:pt x="1146553" y="975769"/>
                    <a:pt x="1148075" y="973108"/>
                  </a:cubicBezTo>
                  <a:cubicBezTo>
                    <a:pt x="1149596" y="970447"/>
                    <a:pt x="1151116" y="963603"/>
                    <a:pt x="1149976" y="962463"/>
                  </a:cubicBezTo>
                  <a:cubicBezTo>
                    <a:pt x="1148835" y="961322"/>
                    <a:pt x="1147314" y="956284"/>
                    <a:pt x="1151497" y="955904"/>
                  </a:cubicBezTo>
                  <a:cubicBezTo>
                    <a:pt x="1155679" y="955524"/>
                    <a:pt x="1161858" y="955904"/>
                    <a:pt x="1161003" y="952863"/>
                  </a:cubicBezTo>
                  <a:cubicBezTo>
                    <a:pt x="1160147" y="949821"/>
                    <a:pt x="1162524" y="945639"/>
                    <a:pt x="1159387" y="942597"/>
                  </a:cubicBezTo>
                  <a:cubicBezTo>
                    <a:pt x="1156250" y="939556"/>
                    <a:pt x="1153683" y="939556"/>
                    <a:pt x="1153683" y="936134"/>
                  </a:cubicBezTo>
                  <a:cubicBezTo>
                    <a:pt x="1153307" y="932915"/>
                    <a:pt x="1154597" y="929727"/>
                    <a:pt x="1157105" y="927674"/>
                  </a:cubicBezTo>
                  <a:cubicBezTo>
                    <a:pt x="1159387" y="926534"/>
                    <a:pt x="1164045" y="928435"/>
                    <a:pt x="1166612" y="924253"/>
                  </a:cubicBezTo>
                  <a:cubicBezTo>
                    <a:pt x="1169178" y="920071"/>
                    <a:pt x="1167372" y="920071"/>
                    <a:pt x="1168513" y="916269"/>
                  </a:cubicBezTo>
                  <a:cubicBezTo>
                    <a:pt x="1169654" y="912467"/>
                    <a:pt x="1169654" y="900966"/>
                    <a:pt x="1171175" y="899825"/>
                  </a:cubicBezTo>
                  <a:cubicBezTo>
                    <a:pt x="1172696" y="898685"/>
                    <a:pt x="1172696" y="892221"/>
                    <a:pt x="1169654" y="891841"/>
                  </a:cubicBezTo>
                  <a:cubicBezTo>
                    <a:pt x="1166612" y="891461"/>
                    <a:pt x="1160147" y="891081"/>
                    <a:pt x="1161668" y="888800"/>
                  </a:cubicBezTo>
                  <a:cubicBezTo>
                    <a:pt x="1163189" y="886518"/>
                    <a:pt x="1168133" y="887279"/>
                    <a:pt x="1171175" y="884998"/>
                  </a:cubicBezTo>
                  <a:cubicBezTo>
                    <a:pt x="1173897" y="883692"/>
                    <a:pt x="1175442" y="880757"/>
                    <a:pt x="1174977" y="877774"/>
                  </a:cubicBezTo>
                  <a:cubicBezTo>
                    <a:pt x="1174977" y="875113"/>
                    <a:pt x="1172315" y="869695"/>
                    <a:pt x="1174217" y="866273"/>
                  </a:cubicBezTo>
                  <a:cubicBezTo>
                    <a:pt x="1176118" y="862851"/>
                    <a:pt x="1174217" y="859430"/>
                    <a:pt x="1177639" y="854487"/>
                  </a:cubicBezTo>
                  <a:cubicBezTo>
                    <a:pt x="1181061" y="849545"/>
                    <a:pt x="1184103" y="847644"/>
                    <a:pt x="1186005" y="844982"/>
                  </a:cubicBezTo>
                  <a:cubicBezTo>
                    <a:pt x="1191062" y="840047"/>
                    <a:pt x="1196568" y="835592"/>
                    <a:pt x="1202450" y="831676"/>
                  </a:cubicBezTo>
                  <a:cubicBezTo>
                    <a:pt x="1205492" y="829394"/>
                    <a:pt x="1207394" y="825212"/>
                    <a:pt x="1206253" y="823691"/>
                  </a:cubicBezTo>
                  <a:cubicBezTo>
                    <a:pt x="1205112" y="822171"/>
                    <a:pt x="1205112" y="816848"/>
                    <a:pt x="1203211" y="815612"/>
                  </a:cubicBezTo>
                  <a:cubicBezTo>
                    <a:pt x="1201310" y="814377"/>
                    <a:pt x="1194465" y="810670"/>
                    <a:pt x="1197507" y="809909"/>
                  </a:cubicBezTo>
                  <a:cubicBezTo>
                    <a:pt x="1200789" y="809738"/>
                    <a:pt x="1204011" y="808965"/>
                    <a:pt x="1207013" y="807628"/>
                  </a:cubicBezTo>
                  <a:cubicBezTo>
                    <a:pt x="1210055" y="805727"/>
                    <a:pt x="1214619" y="809529"/>
                    <a:pt x="1216520" y="807628"/>
                  </a:cubicBezTo>
                  <a:cubicBezTo>
                    <a:pt x="1218421" y="805727"/>
                    <a:pt x="1218041" y="804206"/>
                    <a:pt x="1218516" y="801165"/>
                  </a:cubicBezTo>
                  <a:cubicBezTo>
                    <a:pt x="1219181" y="798517"/>
                    <a:pt x="1218584" y="795710"/>
                    <a:pt x="1216900" y="793561"/>
                  </a:cubicBezTo>
                  <a:cubicBezTo>
                    <a:pt x="1214999" y="790900"/>
                    <a:pt x="1217660" y="789759"/>
                    <a:pt x="1219657" y="786623"/>
                  </a:cubicBezTo>
                  <a:cubicBezTo>
                    <a:pt x="1221653" y="783486"/>
                    <a:pt x="1228022" y="780539"/>
                    <a:pt x="1225361" y="777118"/>
                  </a:cubicBezTo>
                  <a:cubicBezTo>
                    <a:pt x="1222968" y="773969"/>
                    <a:pt x="1221879" y="770022"/>
                    <a:pt x="1222319" y="766092"/>
                  </a:cubicBezTo>
                  <a:cubicBezTo>
                    <a:pt x="1222319" y="762290"/>
                    <a:pt x="1220798" y="753450"/>
                    <a:pt x="1218516" y="752690"/>
                  </a:cubicBezTo>
                  <a:cubicBezTo>
                    <a:pt x="1216234" y="751930"/>
                    <a:pt x="1210055" y="753831"/>
                    <a:pt x="1211576" y="750029"/>
                  </a:cubicBezTo>
                  <a:cubicBezTo>
                    <a:pt x="1213097" y="746227"/>
                    <a:pt x="1212337" y="742805"/>
                    <a:pt x="1214619" y="743566"/>
                  </a:cubicBezTo>
                  <a:cubicBezTo>
                    <a:pt x="1216900" y="744326"/>
                    <a:pt x="1216900" y="748128"/>
                    <a:pt x="1220798" y="747367"/>
                  </a:cubicBezTo>
                  <a:cubicBezTo>
                    <a:pt x="1224541" y="746245"/>
                    <a:pt x="1228351" y="745356"/>
                    <a:pt x="1232205" y="744706"/>
                  </a:cubicBezTo>
                  <a:cubicBezTo>
                    <a:pt x="1234659" y="744969"/>
                    <a:pt x="1236861" y="743194"/>
                    <a:pt x="1237125" y="740741"/>
                  </a:cubicBezTo>
                  <a:cubicBezTo>
                    <a:pt x="1237146" y="740543"/>
                    <a:pt x="1237154" y="740343"/>
                    <a:pt x="1237148" y="740144"/>
                  </a:cubicBezTo>
                  <a:cubicBezTo>
                    <a:pt x="1237148" y="737102"/>
                    <a:pt x="1235627" y="731399"/>
                    <a:pt x="1238669" y="729498"/>
                  </a:cubicBezTo>
                  <a:cubicBezTo>
                    <a:pt x="1241711" y="727597"/>
                    <a:pt x="1244753" y="723320"/>
                    <a:pt x="1243232" y="721039"/>
                  </a:cubicBezTo>
                  <a:cubicBezTo>
                    <a:pt x="1241434" y="718710"/>
                    <a:pt x="1240257" y="715963"/>
                    <a:pt x="1239810" y="713055"/>
                  </a:cubicBezTo>
                  <a:cubicBezTo>
                    <a:pt x="1241592" y="709887"/>
                    <a:pt x="1244061" y="707159"/>
                    <a:pt x="1247035" y="705071"/>
                  </a:cubicBezTo>
                  <a:cubicBezTo>
                    <a:pt x="1248651" y="705071"/>
                    <a:pt x="1247035" y="716857"/>
                    <a:pt x="1250172" y="711154"/>
                  </a:cubicBezTo>
                  <a:cubicBezTo>
                    <a:pt x="1253309" y="705451"/>
                    <a:pt x="1256636" y="700128"/>
                    <a:pt x="1256636" y="700128"/>
                  </a:cubicBezTo>
                  <a:cubicBezTo>
                    <a:pt x="1259006" y="696817"/>
                    <a:pt x="1260925" y="693206"/>
                    <a:pt x="1262340" y="689388"/>
                  </a:cubicBezTo>
                  <a:cubicBezTo>
                    <a:pt x="1263861" y="684445"/>
                    <a:pt x="1262340" y="679883"/>
                    <a:pt x="1265382" y="677602"/>
                  </a:cubicBezTo>
                  <a:cubicBezTo>
                    <a:pt x="1268424" y="675320"/>
                    <a:pt x="1273748" y="674180"/>
                    <a:pt x="1274128" y="671519"/>
                  </a:cubicBezTo>
                  <a:cubicBezTo>
                    <a:pt x="1274508" y="668857"/>
                    <a:pt x="1274128" y="666861"/>
                    <a:pt x="1274888" y="664580"/>
                  </a:cubicBezTo>
                  <a:cubicBezTo>
                    <a:pt x="1275649" y="662299"/>
                    <a:pt x="1280687" y="659257"/>
                    <a:pt x="1281067" y="656596"/>
                  </a:cubicBezTo>
                  <a:cubicBezTo>
                    <a:pt x="1281448" y="653934"/>
                    <a:pt x="1281067" y="651653"/>
                    <a:pt x="1283349" y="649752"/>
                  </a:cubicBezTo>
                  <a:cubicBezTo>
                    <a:pt x="1285630" y="647851"/>
                    <a:pt x="1287912" y="647851"/>
                    <a:pt x="1290574" y="645950"/>
                  </a:cubicBezTo>
                  <a:cubicBezTo>
                    <a:pt x="1293728" y="643619"/>
                    <a:pt x="1297367" y="642027"/>
                    <a:pt x="1301221" y="641293"/>
                  </a:cubicBezTo>
                  <a:cubicBezTo>
                    <a:pt x="1303882" y="641293"/>
                    <a:pt x="1310061" y="638632"/>
                    <a:pt x="1315005" y="638251"/>
                  </a:cubicBezTo>
                  <a:cubicBezTo>
                    <a:pt x="1319948" y="637871"/>
                    <a:pt x="1325272" y="636731"/>
                    <a:pt x="1326032" y="634450"/>
                  </a:cubicBezTo>
                  <a:cubicBezTo>
                    <a:pt x="1326793" y="632169"/>
                    <a:pt x="1331736" y="629507"/>
                    <a:pt x="1326793" y="628747"/>
                  </a:cubicBezTo>
                  <a:cubicBezTo>
                    <a:pt x="1323871" y="628602"/>
                    <a:pt x="1321017" y="627824"/>
                    <a:pt x="1318427" y="626466"/>
                  </a:cubicBezTo>
                  <a:cubicBezTo>
                    <a:pt x="1315385" y="624945"/>
                    <a:pt x="1321849" y="619242"/>
                    <a:pt x="1323370" y="618861"/>
                  </a:cubicBezTo>
                  <a:cubicBezTo>
                    <a:pt x="1324892" y="618482"/>
                    <a:pt x="1330215" y="618861"/>
                    <a:pt x="1331356" y="616580"/>
                  </a:cubicBezTo>
                  <a:cubicBezTo>
                    <a:pt x="1332584" y="614030"/>
                    <a:pt x="1334014" y="611583"/>
                    <a:pt x="1335634" y="609262"/>
                  </a:cubicBezTo>
                  <a:cubicBezTo>
                    <a:pt x="1337820" y="606728"/>
                    <a:pt x="1340385" y="604547"/>
                    <a:pt x="1343239" y="602799"/>
                  </a:cubicBezTo>
                  <a:cubicBezTo>
                    <a:pt x="1344379" y="601658"/>
                    <a:pt x="1345140" y="598996"/>
                    <a:pt x="1348942" y="597476"/>
                  </a:cubicBezTo>
                  <a:cubicBezTo>
                    <a:pt x="1352058" y="596301"/>
                    <a:pt x="1355231" y="595286"/>
                    <a:pt x="1358449" y="594434"/>
                  </a:cubicBezTo>
                  <a:cubicBezTo>
                    <a:pt x="1362251" y="593294"/>
                    <a:pt x="1366149" y="592533"/>
                    <a:pt x="1366529" y="591012"/>
                  </a:cubicBezTo>
                  <a:cubicBezTo>
                    <a:pt x="1366909" y="589492"/>
                    <a:pt x="1366529" y="585309"/>
                    <a:pt x="1366529" y="581507"/>
                  </a:cubicBezTo>
                  <a:cubicBezTo>
                    <a:pt x="1366529" y="577706"/>
                    <a:pt x="1372993" y="574664"/>
                    <a:pt x="1370332" y="573143"/>
                  </a:cubicBezTo>
                  <a:cubicBezTo>
                    <a:pt x="1367670" y="571622"/>
                    <a:pt x="1364247" y="570482"/>
                    <a:pt x="1366909" y="567060"/>
                  </a:cubicBezTo>
                  <a:cubicBezTo>
                    <a:pt x="1369571" y="563638"/>
                    <a:pt x="1372613" y="559456"/>
                    <a:pt x="1370712" y="557555"/>
                  </a:cubicBezTo>
                  <a:cubicBezTo>
                    <a:pt x="1368811" y="555654"/>
                    <a:pt x="1365008" y="553278"/>
                    <a:pt x="1364628" y="550236"/>
                  </a:cubicBezTo>
                  <a:cubicBezTo>
                    <a:pt x="1364247" y="547195"/>
                    <a:pt x="1361871" y="540732"/>
                    <a:pt x="1365388" y="538450"/>
                  </a:cubicBezTo>
                  <a:cubicBezTo>
                    <a:pt x="1368276" y="536239"/>
                    <a:pt x="1370403" y="533183"/>
                    <a:pt x="1371472" y="529706"/>
                  </a:cubicBezTo>
                  <a:cubicBezTo>
                    <a:pt x="1372233" y="527805"/>
                    <a:pt x="1376796" y="524669"/>
                    <a:pt x="1378697" y="521627"/>
                  </a:cubicBezTo>
                  <a:cubicBezTo>
                    <a:pt x="1380231" y="518253"/>
                    <a:pt x="1382145" y="515064"/>
                    <a:pt x="1384401" y="512122"/>
                  </a:cubicBezTo>
                  <a:cubicBezTo>
                    <a:pt x="1385541" y="512122"/>
                    <a:pt x="1390865" y="510221"/>
                    <a:pt x="1392006" y="506039"/>
                  </a:cubicBezTo>
                  <a:cubicBezTo>
                    <a:pt x="1393147" y="501857"/>
                    <a:pt x="1392006" y="496534"/>
                    <a:pt x="1395143" y="494158"/>
                  </a:cubicBezTo>
                  <a:cubicBezTo>
                    <a:pt x="1398280" y="491782"/>
                    <a:pt x="1401227" y="489215"/>
                    <a:pt x="1401227" y="485793"/>
                  </a:cubicBezTo>
                  <a:cubicBezTo>
                    <a:pt x="1400899" y="483111"/>
                    <a:pt x="1401576" y="480402"/>
                    <a:pt x="1403128" y="478190"/>
                  </a:cubicBezTo>
                  <a:cubicBezTo>
                    <a:pt x="1405029" y="475148"/>
                    <a:pt x="1403128" y="467925"/>
                    <a:pt x="1404649" y="465928"/>
                  </a:cubicBezTo>
                  <a:cubicBezTo>
                    <a:pt x="1405812" y="463392"/>
                    <a:pt x="1407315" y="461025"/>
                    <a:pt x="1409117" y="458895"/>
                  </a:cubicBezTo>
                  <a:cubicBezTo>
                    <a:pt x="1411779" y="457374"/>
                    <a:pt x="1415201" y="452812"/>
                    <a:pt x="1414441" y="450150"/>
                  </a:cubicBezTo>
                  <a:cubicBezTo>
                    <a:pt x="1413680" y="447489"/>
                    <a:pt x="1408737" y="445588"/>
                    <a:pt x="1410258" y="441406"/>
                  </a:cubicBezTo>
                  <a:cubicBezTo>
                    <a:pt x="1411779" y="437224"/>
                    <a:pt x="1416722" y="434467"/>
                    <a:pt x="1417102" y="431901"/>
                  </a:cubicBezTo>
                  <a:cubicBezTo>
                    <a:pt x="1417483" y="429335"/>
                    <a:pt x="1417102" y="424297"/>
                    <a:pt x="1417102" y="420115"/>
                  </a:cubicBezTo>
                  <a:cubicBezTo>
                    <a:pt x="1417621" y="416608"/>
                    <a:pt x="1418513" y="413167"/>
                    <a:pt x="1419764" y="409850"/>
                  </a:cubicBezTo>
                  <a:cubicBezTo>
                    <a:pt x="1420863" y="406328"/>
                    <a:pt x="1422712" y="403085"/>
                    <a:pt x="1425183" y="400345"/>
                  </a:cubicBezTo>
                  <a:cubicBezTo>
                    <a:pt x="1426704" y="398824"/>
                    <a:pt x="1429366" y="399585"/>
                    <a:pt x="1428225" y="396163"/>
                  </a:cubicBezTo>
                  <a:cubicBezTo>
                    <a:pt x="1427084" y="392741"/>
                    <a:pt x="1423281" y="388939"/>
                    <a:pt x="1424802" y="386658"/>
                  </a:cubicBezTo>
                  <a:cubicBezTo>
                    <a:pt x="1426323" y="384377"/>
                    <a:pt x="1435069" y="378199"/>
                    <a:pt x="1433168" y="375917"/>
                  </a:cubicBezTo>
                  <a:cubicBezTo>
                    <a:pt x="1431267" y="373636"/>
                    <a:pt x="1425943" y="372876"/>
                    <a:pt x="1423662" y="368694"/>
                  </a:cubicBezTo>
                  <a:cubicBezTo>
                    <a:pt x="1421380" y="364512"/>
                    <a:pt x="1419384" y="363751"/>
                    <a:pt x="1420144" y="359189"/>
                  </a:cubicBezTo>
                  <a:cubicBezTo>
                    <a:pt x="1420715" y="355759"/>
                    <a:pt x="1420715" y="352258"/>
                    <a:pt x="1420144" y="348829"/>
                  </a:cubicBezTo>
                  <a:cubicBezTo>
                    <a:pt x="1420144" y="348829"/>
                    <a:pt x="1422521" y="329819"/>
                    <a:pt x="1424042" y="324116"/>
                  </a:cubicBezTo>
                  <a:cubicBezTo>
                    <a:pt x="1425563" y="318413"/>
                    <a:pt x="1430126" y="316417"/>
                    <a:pt x="1431647" y="309193"/>
                  </a:cubicBezTo>
                  <a:cubicBezTo>
                    <a:pt x="1432109" y="303502"/>
                    <a:pt x="1433658" y="297953"/>
                    <a:pt x="1436210" y="292845"/>
                  </a:cubicBezTo>
                  <a:cubicBezTo>
                    <a:pt x="1438872" y="289328"/>
                    <a:pt x="1437731" y="287047"/>
                    <a:pt x="1439632" y="282104"/>
                  </a:cubicBezTo>
                  <a:cubicBezTo>
                    <a:pt x="1441534" y="277162"/>
                    <a:pt x="1443815" y="276782"/>
                    <a:pt x="1444195" y="269178"/>
                  </a:cubicBezTo>
                  <a:cubicBezTo>
                    <a:pt x="1444576" y="261574"/>
                    <a:pt x="1442674" y="256156"/>
                    <a:pt x="1444195" y="254255"/>
                  </a:cubicBezTo>
                  <a:cubicBezTo>
                    <a:pt x="1449716" y="246547"/>
                    <a:pt x="1453746" y="237876"/>
                    <a:pt x="1456078" y="228687"/>
                  </a:cubicBezTo>
                  <a:cubicBezTo>
                    <a:pt x="1456968" y="222005"/>
                    <a:pt x="1457475" y="215277"/>
                    <a:pt x="1457599" y="208537"/>
                  </a:cubicBezTo>
                  <a:cubicBezTo>
                    <a:pt x="1457599" y="203879"/>
                    <a:pt x="1459120" y="203499"/>
                    <a:pt x="1459500" y="196656"/>
                  </a:cubicBezTo>
                  <a:cubicBezTo>
                    <a:pt x="1459478" y="191873"/>
                    <a:pt x="1460248" y="187119"/>
                    <a:pt x="1461782" y="182588"/>
                  </a:cubicBezTo>
                  <a:cubicBezTo>
                    <a:pt x="1463880" y="178592"/>
                    <a:pt x="1464678" y="174039"/>
                    <a:pt x="1464063" y="169567"/>
                  </a:cubicBezTo>
                  <a:cubicBezTo>
                    <a:pt x="1462923" y="164624"/>
                    <a:pt x="1459500" y="160062"/>
                    <a:pt x="1460641" y="157781"/>
                  </a:cubicBezTo>
                  <a:cubicBezTo>
                    <a:pt x="1461782" y="155500"/>
                    <a:pt x="1468246" y="145519"/>
                    <a:pt x="1468246" y="145519"/>
                  </a:cubicBezTo>
                  <a:cubicBezTo>
                    <a:pt x="1470148" y="140197"/>
                    <a:pt x="1473189" y="140577"/>
                    <a:pt x="1473189" y="136015"/>
                  </a:cubicBezTo>
                  <a:cubicBezTo>
                    <a:pt x="1472990" y="130933"/>
                    <a:pt x="1473245" y="125843"/>
                    <a:pt x="1473950" y="120807"/>
                  </a:cubicBezTo>
                  <a:cubicBezTo>
                    <a:pt x="1476557" y="116766"/>
                    <a:pt x="1479762" y="113145"/>
                    <a:pt x="1483456" y="110066"/>
                  </a:cubicBezTo>
                  <a:cubicBezTo>
                    <a:pt x="1486857" y="107381"/>
                    <a:pt x="1489809" y="104173"/>
                    <a:pt x="1492202" y="100561"/>
                  </a:cubicBezTo>
                  <a:cubicBezTo>
                    <a:pt x="1493438" y="96759"/>
                    <a:pt x="1490776" y="87160"/>
                    <a:pt x="1491917" y="8373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48BCB616-A847-BC48-89D6-DB97E4408D2C}"/>
                </a:ext>
              </a:extLst>
            </p:cNvPr>
            <p:cNvSpPr/>
            <p:nvPr/>
          </p:nvSpPr>
          <p:spPr>
            <a:xfrm>
              <a:off x="5812894" y="2023667"/>
              <a:ext cx="991733" cy="1752980"/>
            </a:xfrm>
            <a:custGeom>
              <a:avLst/>
              <a:gdLst>
                <a:gd name="connsiteX0" fmla="*/ 414950 w 1064704"/>
                <a:gd name="connsiteY0" fmla="*/ 24474 h 1881962"/>
                <a:gd name="connsiteX1" fmla="*/ 418277 w 1064704"/>
                <a:gd name="connsiteY1" fmla="*/ 31983 h 1881962"/>
                <a:gd name="connsiteX2" fmla="*/ 422459 w 1064704"/>
                <a:gd name="connsiteY2" fmla="*/ 38731 h 1881962"/>
                <a:gd name="connsiteX3" fmla="*/ 423600 w 1064704"/>
                <a:gd name="connsiteY3" fmla="*/ 45860 h 1881962"/>
                <a:gd name="connsiteX4" fmla="*/ 428829 w 1064704"/>
                <a:gd name="connsiteY4" fmla="*/ 43294 h 1881962"/>
                <a:gd name="connsiteX5" fmla="*/ 431776 w 1064704"/>
                <a:gd name="connsiteY5" fmla="*/ 35785 h 1881962"/>
                <a:gd name="connsiteX6" fmla="*/ 429589 w 1064704"/>
                <a:gd name="connsiteY6" fmla="*/ 27896 h 1881962"/>
                <a:gd name="connsiteX7" fmla="*/ 426167 w 1064704"/>
                <a:gd name="connsiteY7" fmla="*/ 21528 h 1881962"/>
                <a:gd name="connsiteX8" fmla="*/ 428448 w 1064704"/>
                <a:gd name="connsiteY8" fmla="*/ 15159 h 1881962"/>
                <a:gd name="connsiteX9" fmla="*/ 426927 w 1064704"/>
                <a:gd name="connsiteY9" fmla="*/ 4989 h 1881962"/>
                <a:gd name="connsiteX10" fmla="*/ 422459 w 1064704"/>
                <a:gd name="connsiteY10" fmla="*/ 522 h 1881962"/>
                <a:gd name="connsiteX11" fmla="*/ 419798 w 1064704"/>
                <a:gd name="connsiteY11" fmla="*/ 7651 h 1881962"/>
                <a:gd name="connsiteX12" fmla="*/ 416851 w 1064704"/>
                <a:gd name="connsiteY12" fmla="*/ 10597 h 1881962"/>
                <a:gd name="connsiteX13" fmla="*/ 409721 w 1064704"/>
                <a:gd name="connsiteY13" fmla="*/ 10597 h 1881962"/>
                <a:gd name="connsiteX14" fmla="*/ 413428 w 1064704"/>
                <a:gd name="connsiteY14" fmla="*/ 15825 h 1881962"/>
                <a:gd name="connsiteX15" fmla="*/ 414950 w 1064704"/>
                <a:gd name="connsiteY15" fmla="*/ 24474 h 1881962"/>
                <a:gd name="connsiteX16" fmla="*/ 937795 w 1064704"/>
                <a:gd name="connsiteY16" fmla="*/ 388510 h 1881962"/>
                <a:gd name="connsiteX17" fmla="*/ 931806 w 1064704"/>
                <a:gd name="connsiteY17" fmla="*/ 394023 h 1881962"/>
                <a:gd name="connsiteX18" fmla="*/ 923536 w 1064704"/>
                <a:gd name="connsiteY18" fmla="*/ 389461 h 1881962"/>
                <a:gd name="connsiteX19" fmla="*/ 914030 w 1064704"/>
                <a:gd name="connsiteY19" fmla="*/ 393548 h 1881962"/>
                <a:gd name="connsiteX20" fmla="*/ 911748 w 1064704"/>
                <a:gd name="connsiteY20" fmla="*/ 384043 h 1881962"/>
                <a:gd name="connsiteX21" fmla="*/ 914980 w 1064704"/>
                <a:gd name="connsiteY21" fmla="*/ 377200 h 1881962"/>
                <a:gd name="connsiteX22" fmla="*/ 925057 w 1064704"/>
                <a:gd name="connsiteY22" fmla="*/ 375774 h 1881962"/>
                <a:gd name="connsiteX23" fmla="*/ 918593 w 1064704"/>
                <a:gd name="connsiteY23" fmla="*/ 370736 h 1881962"/>
                <a:gd name="connsiteX24" fmla="*/ 922300 w 1064704"/>
                <a:gd name="connsiteY24" fmla="*/ 360186 h 1881962"/>
                <a:gd name="connsiteX25" fmla="*/ 929240 w 1064704"/>
                <a:gd name="connsiteY25" fmla="*/ 360186 h 1881962"/>
                <a:gd name="connsiteX26" fmla="*/ 932472 w 1064704"/>
                <a:gd name="connsiteY26" fmla="*/ 355148 h 1881962"/>
                <a:gd name="connsiteX27" fmla="*/ 940267 w 1064704"/>
                <a:gd name="connsiteY27" fmla="*/ 344598 h 1881962"/>
                <a:gd name="connsiteX28" fmla="*/ 932472 w 1064704"/>
                <a:gd name="connsiteY28" fmla="*/ 339085 h 1881962"/>
                <a:gd name="connsiteX29" fmla="*/ 925532 w 1064704"/>
                <a:gd name="connsiteY29" fmla="*/ 343647 h 1881962"/>
                <a:gd name="connsiteX30" fmla="*/ 920969 w 1064704"/>
                <a:gd name="connsiteY30" fmla="*/ 349635 h 1881962"/>
                <a:gd name="connsiteX31" fmla="*/ 914505 w 1064704"/>
                <a:gd name="connsiteY31" fmla="*/ 348210 h 1881962"/>
                <a:gd name="connsiteX32" fmla="*/ 912223 w 1064704"/>
                <a:gd name="connsiteY32" fmla="*/ 340416 h 1881962"/>
                <a:gd name="connsiteX33" fmla="*/ 915455 w 1064704"/>
                <a:gd name="connsiteY33" fmla="*/ 329865 h 1881962"/>
                <a:gd name="connsiteX34" fmla="*/ 911247 w 1064704"/>
                <a:gd name="connsiteY34" fmla="*/ 326102 h 1881962"/>
                <a:gd name="connsiteX35" fmla="*/ 909466 w 1064704"/>
                <a:gd name="connsiteY35" fmla="*/ 326634 h 1881962"/>
                <a:gd name="connsiteX36" fmla="*/ 907090 w 1064704"/>
                <a:gd name="connsiteY36" fmla="*/ 333097 h 1881962"/>
                <a:gd name="connsiteX37" fmla="*/ 898344 w 1064704"/>
                <a:gd name="connsiteY37" fmla="*/ 331196 h 1881962"/>
                <a:gd name="connsiteX38" fmla="*/ 900246 w 1064704"/>
                <a:gd name="connsiteY38" fmla="*/ 338135 h 1881962"/>
                <a:gd name="connsiteX39" fmla="*/ 899295 w 1064704"/>
                <a:gd name="connsiteY39" fmla="*/ 345929 h 1881962"/>
                <a:gd name="connsiteX40" fmla="*/ 889789 w 1064704"/>
                <a:gd name="connsiteY40" fmla="*/ 345929 h 1881962"/>
                <a:gd name="connsiteX41" fmla="*/ 886557 w 1064704"/>
                <a:gd name="connsiteY41" fmla="*/ 351061 h 1881962"/>
                <a:gd name="connsiteX42" fmla="*/ 881993 w 1064704"/>
                <a:gd name="connsiteY42" fmla="*/ 349160 h 1881962"/>
                <a:gd name="connsiteX43" fmla="*/ 876004 w 1064704"/>
                <a:gd name="connsiteY43" fmla="*/ 353342 h 1881962"/>
                <a:gd name="connsiteX44" fmla="*/ 879237 w 1064704"/>
                <a:gd name="connsiteY44" fmla="*/ 363418 h 1881962"/>
                <a:gd name="connsiteX45" fmla="*/ 879237 w 1064704"/>
                <a:gd name="connsiteY45" fmla="*/ 374918 h 1881962"/>
                <a:gd name="connsiteX46" fmla="*/ 879237 w 1064704"/>
                <a:gd name="connsiteY46" fmla="*/ 384423 h 1881962"/>
                <a:gd name="connsiteX47" fmla="*/ 876955 w 1064704"/>
                <a:gd name="connsiteY47" fmla="*/ 389461 h 1881962"/>
                <a:gd name="connsiteX48" fmla="*/ 870015 w 1064704"/>
                <a:gd name="connsiteY48" fmla="*/ 395924 h 1881962"/>
                <a:gd name="connsiteX49" fmla="*/ 880187 w 1064704"/>
                <a:gd name="connsiteY49" fmla="*/ 394593 h 1881962"/>
                <a:gd name="connsiteX50" fmla="*/ 891690 w 1064704"/>
                <a:gd name="connsiteY50" fmla="*/ 399631 h 1881962"/>
                <a:gd name="connsiteX51" fmla="*/ 905474 w 1064704"/>
                <a:gd name="connsiteY51" fmla="*/ 406950 h 1881962"/>
                <a:gd name="connsiteX52" fmla="*/ 918402 w 1064704"/>
                <a:gd name="connsiteY52" fmla="*/ 403338 h 1881962"/>
                <a:gd name="connsiteX53" fmla="*/ 927909 w 1064704"/>
                <a:gd name="connsiteY53" fmla="*/ 405144 h 1881962"/>
                <a:gd name="connsiteX54" fmla="*/ 940362 w 1064704"/>
                <a:gd name="connsiteY54" fmla="*/ 405144 h 1881962"/>
                <a:gd name="connsiteX55" fmla="*/ 943594 w 1064704"/>
                <a:gd name="connsiteY55" fmla="*/ 397730 h 1881962"/>
                <a:gd name="connsiteX56" fmla="*/ 947777 w 1064704"/>
                <a:gd name="connsiteY56" fmla="*/ 389461 h 1881962"/>
                <a:gd name="connsiteX57" fmla="*/ 937795 w 1064704"/>
                <a:gd name="connsiteY57" fmla="*/ 388510 h 1881962"/>
                <a:gd name="connsiteX58" fmla="*/ 162463 w 1064704"/>
                <a:gd name="connsiteY58" fmla="*/ 36830 h 1881962"/>
                <a:gd name="connsiteX59" fmla="*/ 168261 w 1064704"/>
                <a:gd name="connsiteY59" fmla="*/ 44815 h 1881962"/>
                <a:gd name="connsiteX60" fmla="*/ 171969 w 1064704"/>
                <a:gd name="connsiteY60" fmla="*/ 54319 h 1881962"/>
                <a:gd name="connsiteX61" fmla="*/ 174060 w 1064704"/>
                <a:gd name="connsiteY61" fmla="*/ 65440 h 1881962"/>
                <a:gd name="connsiteX62" fmla="*/ 177197 w 1064704"/>
                <a:gd name="connsiteY62" fmla="*/ 74945 h 1881962"/>
                <a:gd name="connsiteX63" fmla="*/ 179859 w 1064704"/>
                <a:gd name="connsiteY63" fmla="*/ 84450 h 1881962"/>
                <a:gd name="connsiteX64" fmla="*/ 190411 w 1064704"/>
                <a:gd name="connsiteY64" fmla="*/ 89202 h 1881962"/>
                <a:gd name="connsiteX65" fmla="*/ 198396 w 1064704"/>
                <a:gd name="connsiteY65" fmla="*/ 96616 h 1881962"/>
                <a:gd name="connsiteX66" fmla="*/ 208948 w 1064704"/>
                <a:gd name="connsiteY66" fmla="*/ 104505 h 1881962"/>
                <a:gd name="connsiteX67" fmla="*/ 219500 w 1064704"/>
                <a:gd name="connsiteY67" fmla="*/ 108782 h 1881962"/>
                <a:gd name="connsiteX68" fmla="*/ 227391 w 1064704"/>
                <a:gd name="connsiteY68" fmla="*/ 115151 h 1881962"/>
                <a:gd name="connsiteX69" fmla="*/ 233612 w 1064704"/>
                <a:gd name="connsiteY69" fmla="*/ 117316 h 1881962"/>
                <a:gd name="connsiteX70" fmla="*/ 233760 w 1064704"/>
                <a:gd name="connsiteY70" fmla="*/ 117242 h 1881962"/>
                <a:gd name="connsiteX71" fmla="*/ 243836 w 1064704"/>
                <a:gd name="connsiteY71" fmla="*/ 110873 h 1881962"/>
                <a:gd name="connsiteX72" fmla="*/ 258571 w 1064704"/>
                <a:gd name="connsiteY72" fmla="*/ 101368 h 1881962"/>
                <a:gd name="connsiteX73" fmla="*/ 269693 w 1064704"/>
                <a:gd name="connsiteY73" fmla="*/ 93479 h 1881962"/>
                <a:gd name="connsiteX74" fmla="*/ 279200 w 1064704"/>
                <a:gd name="connsiteY74" fmla="*/ 83975 h 1881962"/>
                <a:gd name="connsiteX75" fmla="*/ 283383 w 1064704"/>
                <a:gd name="connsiteY75" fmla="*/ 74470 h 1881962"/>
                <a:gd name="connsiteX76" fmla="*/ 292889 w 1064704"/>
                <a:gd name="connsiteY76" fmla="*/ 79222 h 1881962"/>
                <a:gd name="connsiteX77" fmla="*/ 293935 w 1064704"/>
                <a:gd name="connsiteY77" fmla="*/ 67531 h 1881962"/>
                <a:gd name="connsiteX78" fmla="*/ 303441 w 1064704"/>
                <a:gd name="connsiteY78" fmla="*/ 62779 h 1881962"/>
                <a:gd name="connsiteX79" fmla="*/ 301349 w 1064704"/>
                <a:gd name="connsiteY79" fmla="*/ 52228 h 1881962"/>
                <a:gd name="connsiteX80" fmla="*/ 294410 w 1064704"/>
                <a:gd name="connsiteY80" fmla="*/ 50613 h 1881962"/>
                <a:gd name="connsiteX81" fmla="*/ 290702 w 1064704"/>
                <a:gd name="connsiteY81" fmla="*/ 38541 h 1881962"/>
                <a:gd name="connsiteX82" fmla="*/ 284428 w 1064704"/>
                <a:gd name="connsiteY82" fmla="*/ 35310 h 1881962"/>
                <a:gd name="connsiteX83" fmla="*/ 274352 w 1064704"/>
                <a:gd name="connsiteY83" fmla="*/ 39017 h 1881962"/>
                <a:gd name="connsiteX84" fmla="*/ 273876 w 1064704"/>
                <a:gd name="connsiteY84" fmla="*/ 29512 h 1881962"/>
                <a:gd name="connsiteX85" fmla="*/ 263800 w 1064704"/>
                <a:gd name="connsiteY85" fmla="*/ 29512 h 1881962"/>
                <a:gd name="connsiteX86" fmla="*/ 263220 w 1064704"/>
                <a:gd name="connsiteY86" fmla="*/ 37960 h 1881962"/>
                <a:gd name="connsiteX87" fmla="*/ 263229 w 1064704"/>
                <a:gd name="connsiteY87" fmla="*/ 37971 h 1881962"/>
                <a:gd name="connsiteX88" fmla="*/ 264845 w 1064704"/>
                <a:gd name="connsiteY88" fmla="*/ 45860 h 1881962"/>
                <a:gd name="connsiteX89" fmla="*/ 264275 w 1064704"/>
                <a:gd name="connsiteY89" fmla="*/ 52228 h 1881962"/>
                <a:gd name="connsiteX90" fmla="*/ 259046 w 1064704"/>
                <a:gd name="connsiteY90" fmla="*/ 45385 h 1881962"/>
                <a:gd name="connsiteX91" fmla="*/ 256955 w 1064704"/>
                <a:gd name="connsiteY91" fmla="*/ 37401 h 1881962"/>
                <a:gd name="connsiteX92" fmla="*/ 246308 w 1064704"/>
                <a:gd name="connsiteY92" fmla="*/ 42153 h 1881962"/>
                <a:gd name="connsiteX93" fmla="*/ 242125 w 1064704"/>
                <a:gd name="connsiteY93" fmla="*/ 46906 h 1881962"/>
                <a:gd name="connsiteX94" fmla="*/ 240034 w 1064704"/>
                <a:gd name="connsiteY94" fmla="*/ 54890 h 1881962"/>
                <a:gd name="connsiteX95" fmla="*/ 236326 w 1064704"/>
                <a:gd name="connsiteY95" fmla="*/ 47476 h 1881962"/>
                <a:gd name="connsiteX96" fmla="*/ 226820 w 1064704"/>
                <a:gd name="connsiteY96" fmla="*/ 44339 h 1881962"/>
                <a:gd name="connsiteX97" fmla="*/ 219976 w 1064704"/>
                <a:gd name="connsiteY97" fmla="*/ 49567 h 1881962"/>
                <a:gd name="connsiteX98" fmla="*/ 208378 w 1064704"/>
                <a:gd name="connsiteY98" fmla="*/ 51183 h 1881962"/>
                <a:gd name="connsiteX99" fmla="*/ 202009 w 1064704"/>
                <a:gd name="connsiteY99" fmla="*/ 58026 h 1881962"/>
                <a:gd name="connsiteX100" fmla="*/ 198681 w 1064704"/>
                <a:gd name="connsiteY100" fmla="*/ 53654 h 1881962"/>
                <a:gd name="connsiteX101" fmla="*/ 195830 w 1064704"/>
                <a:gd name="connsiteY101" fmla="*/ 49852 h 1881962"/>
                <a:gd name="connsiteX102" fmla="*/ 191362 w 1064704"/>
                <a:gd name="connsiteY102" fmla="*/ 53844 h 1881962"/>
                <a:gd name="connsiteX103" fmla="*/ 185278 w 1064704"/>
                <a:gd name="connsiteY103" fmla="*/ 55555 h 1881962"/>
                <a:gd name="connsiteX104" fmla="*/ 185278 w 1064704"/>
                <a:gd name="connsiteY104" fmla="*/ 50803 h 1881962"/>
                <a:gd name="connsiteX105" fmla="*/ 190601 w 1064704"/>
                <a:gd name="connsiteY105" fmla="*/ 45765 h 1881962"/>
                <a:gd name="connsiteX106" fmla="*/ 189270 w 1064704"/>
                <a:gd name="connsiteY106" fmla="*/ 41393 h 1881962"/>
                <a:gd name="connsiteX107" fmla="*/ 183376 w 1064704"/>
                <a:gd name="connsiteY107" fmla="*/ 40822 h 1881962"/>
                <a:gd name="connsiteX108" fmla="*/ 179003 w 1064704"/>
                <a:gd name="connsiteY108" fmla="*/ 40822 h 1881962"/>
                <a:gd name="connsiteX109" fmla="*/ 174440 w 1064704"/>
                <a:gd name="connsiteY109" fmla="*/ 35690 h 1881962"/>
                <a:gd name="connsiteX110" fmla="*/ 170067 w 1064704"/>
                <a:gd name="connsiteY110" fmla="*/ 30367 h 1881962"/>
                <a:gd name="connsiteX111" fmla="*/ 164459 w 1064704"/>
                <a:gd name="connsiteY111" fmla="*/ 26470 h 1881962"/>
                <a:gd name="connsiteX112" fmla="*/ 162272 w 1064704"/>
                <a:gd name="connsiteY112" fmla="*/ 36735 h 1881962"/>
                <a:gd name="connsiteX113" fmla="*/ 1059951 w 1064704"/>
                <a:gd name="connsiteY113" fmla="*/ 677933 h 1881962"/>
                <a:gd name="connsiteX114" fmla="*/ 1049685 w 1064704"/>
                <a:gd name="connsiteY114" fmla="*/ 666528 h 1881962"/>
                <a:gd name="connsiteX115" fmla="*/ 1040178 w 1064704"/>
                <a:gd name="connsiteY115" fmla="*/ 652746 h 1881962"/>
                <a:gd name="connsiteX116" fmla="*/ 1030672 w 1064704"/>
                <a:gd name="connsiteY116" fmla="*/ 640579 h 1881962"/>
                <a:gd name="connsiteX117" fmla="*/ 1014321 w 1064704"/>
                <a:gd name="connsiteY117" fmla="*/ 636397 h 1881962"/>
                <a:gd name="connsiteX118" fmla="*/ 1002058 w 1064704"/>
                <a:gd name="connsiteY118" fmla="*/ 634876 h 1881962"/>
                <a:gd name="connsiteX119" fmla="*/ 994453 w 1064704"/>
                <a:gd name="connsiteY119" fmla="*/ 633736 h 1881962"/>
                <a:gd name="connsiteX120" fmla="*/ 981905 w 1064704"/>
                <a:gd name="connsiteY120" fmla="*/ 622995 h 1881962"/>
                <a:gd name="connsiteX121" fmla="*/ 971923 w 1064704"/>
                <a:gd name="connsiteY121" fmla="*/ 616152 h 1881962"/>
                <a:gd name="connsiteX122" fmla="*/ 962417 w 1064704"/>
                <a:gd name="connsiteY122" fmla="*/ 608168 h 1881962"/>
                <a:gd name="connsiteX123" fmla="*/ 952910 w 1064704"/>
                <a:gd name="connsiteY123" fmla="*/ 603986 h 1881962"/>
                <a:gd name="connsiteX124" fmla="*/ 944830 w 1064704"/>
                <a:gd name="connsiteY124" fmla="*/ 595526 h 1881962"/>
                <a:gd name="connsiteX125" fmla="*/ 938366 w 1064704"/>
                <a:gd name="connsiteY125" fmla="*/ 603605 h 1881962"/>
                <a:gd name="connsiteX126" fmla="*/ 936464 w 1064704"/>
                <a:gd name="connsiteY126" fmla="*/ 610829 h 1881962"/>
                <a:gd name="connsiteX127" fmla="*/ 926958 w 1064704"/>
                <a:gd name="connsiteY127" fmla="*/ 603225 h 1881962"/>
                <a:gd name="connsiteX128" fmla="*/ 918117 w 1064704"/>
                <a:gd name="connsiteY128" fmla="*/ 603225 h 1881962"/>
                <a:gd name="connsiteX129" fmla="*/ 913174 w 1064704"/>
                <a:gd name="connsiteY129" fmla="*/ 607027 h 1881962"/>
                <a:gd name="connsiteX130" fmla="*/ 910132 w 1064704"/>
                <a:gd name="connsiteY130" fmla="*/ 590584 h 1881962"/>
                <a:gd name="connsiteX131" fmla="*/ 902527 w 1064704"/>
                <a:gd name="connsiteY131" fmla="*/ 586402 h 1881962"/>
                <a:gd name="connsiteX132" fmla="*/ 896443 w 1064704"/>
                <a:gd name="connsiteY132" fmla="*/ 578798 h 1881962"/>
                <a:gd name="connsiteX133" fmla="*/ 885701 w 1064704"/>
                <a:gd name="connsiteY133" fmla="*/ 574235 h 1881962"/>
                <a:gd name="connsiteX134" fmla="*/ 878856 w 1064704"/>
                <a:gd name="connsiteY134" fmla="*/ 566917 h 1881962"/>
                <a:gd name="connsiteX135" fmla="*/ 865167 w 1064704"/>
                <a:gd name="connsiteY135" fmla="*/ 563875 h 1881962"/>
                <a:gd name="connsiteX136" fmla="*/ 861650 w 1064704"/>
                <a:gd name="connsiteY136" fmla="*/ 546766 h 1881962"/>
                <a:gd name="connsiteX137" fmla="*/ 852144 w 1064704"/>
                <a:gd name="connsiteY137" fmla="*/ 539067 h 1881962"/>
                <a:gd name="connsiteX138" fmla="*/ 841497 w 1064704"/>
                <a:gd name="connsiteY138" fmla="*/ 533745 h 1881962"/>
                <a:gd name="connsiteX139" fmla="*/ 834177 w 1064704"/>
                <a:gd name="connsiteY139" fmla="*/ 528042 h 1881962"/>
                <a:gd name="connsiteX140" fmla="*/ 825431 w 1064704"/>
                <a:gd name="connsiteY140" fmla="*/ 522719 h 1881962"/>
                <a:gd name="connsiteX141" fmla="*/ 808700 w 1064704"/>
                <a:gd name="connsiteY141" fmla="*/ 511218 h 1881962"/>
                <a:gd name="connsiteX142" fmla="*/ 795677 w 1064704"/>
                <a:gd name="connsiteY142" fmla="*/ 503994 h 1881962"/>
                <a:gd name="connsiteX143" fmla="*/ 787311 w 1064704"/>
                <a:gd name="connsiteY143" fmla="*/ 497911 h 1881962"/>
                <a:gd name="connsiteX144" fmla="*/ 775808 w 1064704"/>
                <a:gd name="connsiteY144" fmla="*/ 494870 h 1881962"/>
                <a:gd name="connsiteX145" fmla="*/ 770104 w 1064704"/>
                <a:gd name="connsiteY145" fmla="*/ 486886 h 1881962"/>
                <a:gd name="connsiteX146" fmla="*/ 760598 w 1064704"/>
                <a:gd name="connsiteY146" fmla="*/ 472343 h 1881962"/>
                <a:gd name="connsiteX147" fmla="*/ 756415 w 1064704"/>
                <a:gd name="connsiteY147" fmla="*/ 457135 h 1881962"/>
                <a:gd name="connsiteX148" fmla="*/ 765922 w 1064704"/>
                <a:gd name="connsiteY148" fmla="*/ 455520 h 1881962"/>
                <a:gd name="connsiteX149" fmla="*/ 772766 w 1064704"/>
                <a:gd name="connsiteY149" fmla="*/ 449817 h 1881962"/>
                <a:gd name="connsiteX150" fmla="*/ 779706 w 1064704"/>
                <a:gd name="connsiteY150" fmla="*/ 431948 h 1881962"/>
                <a:gd name="connsiteX151" fmla="*/ 789212 w 1064704"/>
                <a:gd name="connsiteY151" fmla="*/ 420827 h 1881962"/>
                <a:gd name="connsiteX152" fmla="*/ 796057 w 1064704"/>
                <a:gd name="connsiteY152" fmla="*/ 412463 h 1881962"/>
                <a:gd name="connsiteX153" fmla="*/ 801760 w 1064704"/>
                <a:gd name="connsiteY153" fmla="*/ 401057 h 1881962"/>
                <a:gd name="connsiteX154" fmla="*/ 814784 w 1064704"/>
                <a:gd name="connsiteY154" fmla="*/ 393358 h 1881962"/>
                <a:gd name="connsiteX155" fmla="*/ 818967 w 1064704"/>
                <a:gd name="connsiteY155" fmla="*/ 392597 h 1881962"/>
                <a:gd name="connsiteX156" fmla="*/ 818967 w 1064704"/>
                <a:gd name="connsiteY156" fmla="*/ 374728 h 1881962"/>
                <a:gd name="connsiteX157" fmla="*/ 823150 w 1064704"/>
                <a:gd name="connsiteY157" fmla="*/ 365223 h 1881962"/>
                <a:gd name="connsiteX158" fmla="*/ 826572 w 1064704"/>
                <a:gd name="connsiteY158" fmla="*/ 354578 h 1881962"/>
                <a:gd name="connsiteX159" fmla="*/ 833036 w 1064704"/>
                <a:gd name="connsiteY159" fmla="*/ 345073 h 1881962"/>
                <a:gd name="connsiteX160" fmla="*/ 837314 w 1064704"/>
                <a:gd name="connsiteY160" fmla="*/ 332052 h 1881962"/>
                <a:gd name="connsiteX161" fmla="*/ 837314 w 1064704"/>
                <a:gd name="connsiteY161" fmla="*/ 324448 h 1881962"/>
                <a:gd name="connsiteX162" fmla="*/ 827808 w 1064704"/>
                <a:gd name="connsiteY162" fmla="*/ 335853 h 1881962"/>
                <a:gd name="connsiteX163" fmla="*/ 819062 w 1064704"/>
                <a:gd name="connsiteY163" fmla="*/ 339370 h 1881962"/>
                <a:gd name="connsiteX164" fmla="*/ 819062 w 1064704"/>
                <a:gd name="connsiteY164" fmla="*/ 328630 h 1881962"/>
                <a:gd name="connsiteX165" fmla="*/ 811077 w 1064704"/>
                <a:gd name="connsiteY165" fmla="*/ 321786 h 1881962"/>
                <a:gd name="connsiteX166" fmla="*/ 816020 w 1064704"/>
                <a:gd name="connsiteY166" fmla="*/ 315323 h 1881962"/>
                <a:gd name="connsiteX167" fmla="*/ 815259 w 1064704"/>
                <a:gd name="connsiteY167" fmla="*/ 306483 h 1881962"/>
                <a:gd name="connsiteX168" fmla="*/ 813738 w 1064704"/>
                <a:gd name="connsiteY168" fmla="*/ 298499 h 1881962"/>
                <a:gd name="connsiteX169" fmla="*/ 823245 w 1064704"/>
                <a:gd name="connsiteY169" fmla="*/ 299640 h 1881962"/>
                <a:gd name="connsiteX170" fmla="*/ 819442 w 1064704"/>
                <a:gd name="connsiteY170" fmla="*/ 294317 h 1881962"/>
                <a:gd name="connsiteX171" fmla="*/ 816740 w 1064704"/>
                <a:gd name="connsiteY171" fmla="*/ 284884 h 1881962"/>
                <a:gd name="connsiteX172" fmla="*/ 816780 w 1064704"/>
                <a:gd name="connsiteY172" fmla="*/ 284812 h 1881962"/>
                <a:gd name="connsiteX173" fmla="*/ 823625 w 1064704"/>
                <a:gd name="connsiteY173" fmla="*/ 279014 h 1881962"/>
                <a:gd name="connsiteX174" fmla="*/ 833131 w 1064704"/>
                <a:gd name="connsiteY174" fmla="*/ 271410 h 1881962"/>
                <a:gd name="connsiteX175" fmla="*/ 837789 w 1064704"/>
                <a:gd name="connsiteY175" fmla="*/ 280155 h 1881962"/>
                <a:gd name="connsiteX176" fmla="*/ 842352 w 1064704"/>
                <a:gd name="connsiteY176" fmla="*/ 269890 h 1881962"/>
                <a:gd name="connsiteX177" fmla="*/ 848436 w 1064704"/>
                <a:gd name="connsiteY177" fmla="*/ 264187 h 1881962"/>
                <a:gd name="connsiteX178" fmla="*/ 849957 w 1064704"/>
                <a:gd name="connsiteY178" fmla="*/ 276733 h 1881962"/>
                <a:gd name="connsiteX179" fmla="*/ 856802 w 1064704"/>
                <a:gd name="connsiteY179" fmla="*/ 275212 h 1881962"/>
                <a:gd name="connsiteX180" fmla="*/ 863266 w 1064704"/>
                <a:gd name="connsiteY180" fmla="*/ 268369 h 1881962"/>
                <a:gd name="connsiteX181" fmla="*/ 867164 w 1064704"/>
                <a:gd name="connsiteY181" fmla="*/ 268369 h 1881962"/>
                <a:gd name="connsiteX182" fmla="*/ 867924 w 1064704"/>
                <a:gd name="connsiteY182" fmla="*/ 261525 h 1881962"/>
                <a:gd name="connsiteX183" fmla="*/ 872868 w 1064704"/>
                <a:gd name="connsiteY183" fmla="*/ 256583 h 1881962"/>
                <a:gd name="connsiteX184" fmla="*/ 874769 w 1064704"/>
                <a:gd name="connsiteY184" fmla="*/ 266088 h 1881962"/>
                <a:gd name="connsiteX185" fmla="*/ 874769 w 1064704"/>
                <a:gd name="connsiteY185" fmla="*/ 274072 h 1881962"/>
                <a:gd name="connsiteX186" fmla="*/ 870206 w 1064704"/>
                <a:gd name="connsiteY186" fmla="*/ 281391 h 1881962"/>
                <a:gd name="connsiteX187" fmla="*/ 877811 w 1064704"/>
                <a:gd name="connsiteY187" fmla="*/ 282911 h 1881962"/>
                <a:gd name="connsiteX188" fmla="*/ 881613 w 1064704"/>
                <a:gd name="connsiteY188" fmla="*/ 275212 h 1881962"/>
                <a:gd name="connsiteX189" fmla="*/ 889218 w 1064704"/>
                <a:gd name="connsiteY189" fmla="*/ 276733 h 1881962"/>
                <a:gd name="connsiteX190" fmla="*/ 889218 w 1064704"/>
                <a:gd name="connsiteY190" fmla="*/ 268749 h 1881962"/>
                <a:gd name="connsiteX191" fmla="*/ 898059 w 1064704"/>
                <a:gd name="connsiteY191" fmla="*/ 263807 h 1881962"/>
                <a:gd name="connsiteX192" fmla="*/ 899200 w 1064704"/>
                <a:gd name="connsiteY192" fmla="*/ 257723 h 1881962"/>
                <a:gd name="connsiteX193" fmla="*/ 892260 w 1064704"/>
                <a:gd name="connsiteY193" fmla="*/ 250785 h 1881962"/>
                <a:gd name="connsiteX194" fmla="*/ 890359 w 1064704"/>
                <a:gd name="connsiteY194" fmla="*/ 243181 h 1881962"/>
                <a:gd name="connsiteX195" fmla="*/ 899865 w 1064704"/>
                <a:gd name="connsiteY195" fmla="*/ 248504 h 1881962"/>
                <a:gd name="connsiteX196" fmla="*/ 912033 w 1064704"/>
                <a:gd name="connsiteY196" fmla="*/ 247743 h 1881962"/>
                <a:gd name="connsiteX197" fmla="*/ 906330 w 1064704"/>
                <a:gd name="connsiteY197" fmla="*/ 242801 h 1881962"/>
                <a:gd name="connsiteX198" fmla="*/ 897964 w 1064704"/>
                <a:gd name="connsiteY198" fmla="*/ 235197 h 1881962"/>
                <a:gd name="connsiteX199" fmla="*/ 890644 w 1064704"/>
                <a:gd name="connsiteY199" fmla="*/ 229874 h 1881962"/>
                <a:gd name="connsiteX200" fmla="*/ 890644 w 1064704"/>
                <a:gd name="connsiteY200" fmla="*/ 220369 h 1881962"/>
                <a:gd name="connsiteX201" fmla="*/ 897204 w 1064704"/>
                <a:gd name="connsiteY201" fmla="*/ 216948 h 1881962"/>
                <a:gd name="connsiteX202" fmla="*/ 902907 w 1064704"/>
                <a:gd name="connsiteY202" fmla="*/ 223886 h 1881962"/>
                <a:gd name="connsiteX203" fmla="*/ 908611 w 1064704"/>
                <a:gd name="connsiteY203" fmla="*/ 222651 h 1881962"/>
                <a:gd name="connsiteX204" fmla="*/ 903287 w 1064704"/>
                <a:gd name="connsiteY204" fmla="*/ 215427 h 1881962"/>
                <a:gd name="connsiteX205" fmla="*/ 907470 w 1064704"/>
                <a:gd name="connsiteY205" fmla="*/ 210865 h 1881962"/>
                <a:gd name="connsiteX206" fmla="*/ 913174 w 1064704"/>
                <a:gd name="connsiteY206" fmla="*/ 212005 h 1881962"/>
                <a:gd name="connsiteX207" fmla="*/ 913934 w 1064704"/>
                <a:gd name="connsiteY207" fmla="*/ 202500 h 1881962"/>
                <a:gd name="connsiteX208" fmla="*/ 921540 w 1064704"/>
                <a:gd name="connsiteY208" fmla="*/ 194136 h 1881962"/>
                <a:gd name="connsiteX209" fmla="*/ 923821 w 1064704"/>
                <a:gd name="connsiteY209" fmla="*/ 182635 h 1881962"/>
                <a:gd name="connsiteX210" fmla="*/ 933327 w 1064704"/>
                <a:gd name="connsiteY210" fmla="*/ 180734 h 1881962"/>
                <a:gd name="connsiteX211" fmla="*/ 939412 w 1064704"/>
                <a:gd name="connsiteY211" fmla="*/ 173130 h 1881962"/>
                <a:gd name="connsiteX212" fmla="*/ 945495 w 1064704"/>
                <a:gd name="connsiteY212" fmla="*/ 170469 h 1881962"/>
                <a:gd name="connsiteX213" fmla="*/ 940932 w 1064704"/>
                <a:gd name="connsiteY213" fmla="*/ 157447 h 1881962"/>
                <a:gd name="connsiteX214" fmla="*/ 932947 w 1064704"/>
                <a:gd name="connsiteY214" fmla="*/ 154025 h 1881962"/>
                <a:gd name="connsiteX215" fmla="*/ 923441 w 1064704"/>
                <a:gd name="connsiteY215" fmla="*/ 149083 h 1881962"/>
                <a:gd name="connsiteX216" fmla="*/ 915075 w 1064704"/>
                <a:gd name="connsiteY216" fmla="*/ 146802 h 1881962"/>
                <a:gd name="connsiteX217" fmla="*/ 916216 w 1064704"/>
                <a:gd name="connsiteY217" fmla="*/ 152885 h 1881962"/>
                <a:gd name="connsiteX218" fmla="*/ 921540 w 1064704"/>
                <a:gd name="connsiteY218" fmla="*/ 157447 h 1881962"/>
                <a:gd name="connsiteX219" fmla="*/ 912794 w 1064704"/>
                <a:gd name="connsiteY219" fmla="*/ 158968 h 1881962"/>
                <a:gd name="connsiteX220" fmla="*/ 906330 w 1064704"/>
                <a:gd name="connsiteY220" fmla="*/ 152885 h 1881962"/>
                <a:gd name="connsiteX221" fmla="*/ 901006 w 1064704"/>
                <a:gd name="connsiteY221" fmla="*/ 141099 h 1881962"/>
                <a:gd name="connsiteX222" fmla="*/ 899105 w 1064704"/>
                <a:gd name="connsiteY222" fmla="*/ 129598 h 1881962"/>
                <a:gd name="connsiteX223" fmla="*/ 894447 w 1064704"/>
                <a:gd name="connsiteY223" fmla="*/ 123135 h 1881962"/>
                <a:gd name="connsiteX224" fmla="*/ 893686 w 1064704"/>
                <a:gd name="connsiteY224" fmla="*/ 114770 h 1881962"/>
                <a:gd name="connsiteX225" fmla="*/ 887982 w 1064704"/>
                <a:gd name="connsiteY225" fmla="*/ 118952 h 1881962"/>
                <a:gd name="connsiteX226" fmla="*/ 881898 w 1064704"/>
                <a:gd name="connsiteY226" fmla="*/ 117812 h 1881962"/>
                <a:gd name="connsiteX227" fmla="*/ 876955 w 1064704"/>
                <a:gd name="connsiteY227" fmla="*/ 126176 h 1881962"/>
                <a:gd name="connsiteX228" fmla="*/ 872012 w 1064704"/>
                <a:gd name="connsiteY228" fmla="*/ 131879 h 1881962"/>
                <a:gd name="connsiteX229" fmla="*/ 864312 w 1064704"/>
                <a:gd name="connsiteY229" fmla="*/ 139198 h 1881962"/>
                <a:gd name="connsiteX230" fmla="*/ 855946 w 1064704"/>
                <a:gd name="connsiteY230" fmla="*/ 143380 h 1881962"/>
                <a:gd name="connsiteX231" fmla="*/ 854045 w 1064704"/>
                <a:gd name="connsiteY231" fmla="*/ 148322 h 1881962"/>
                <a:gd name="connsiteX232" fmla="*/ 862791 w 1064704"/>
                <a:gd name="connsiteY232" fmla="*/ 149843 h 1881962"/>
                <a:gd name="connsiteX233" fmla="*/ 873153 w 1064704"/>
                <a:gd name="connsiteY233" fmla="*/ 151364 h 1881962"/>
                <a:gd name="connsiteX234" fmla="*/ 871632 w 1064704"/>
                <a:gd name="connsiteY234" fmla="*/ 165526 h 1881962"/>
                <a:gd name="connsiteX235" fmla="*/ 867069 w 1064704"/>
                <a:gd name="connsiteY235" fmla="*/ 172370 h 1881962"/>
                <a:gd name="connsiteX236" fmla="*/ 860889 w 1064704"/>
                <a:gd name="connsiteY236" fmla="*/ 179213 h 1881962"/>
                <a:gd name="connsiteX237" fmla="*/ 851383 w 1064704"/>
                <a:gd name="connsiteY237" fmla="*/ 175031 h 1881962"/>
                <a:gd name="connsiteX238" fmla="*/ 842637 w 1064704"/>
                <a:gd name="connsiteY238" fmla="*/ 180734 h 1881962"/>
                <a:gd name="connsiteX239" fmla="*/ 834937 w 1064704"/>
                <a:gd name="connsiteY239" fmla="*/ 176552 h 1881962"/>
                <a:gd name="connsiteX240" fmla="*/ 831135 w 1064704"/>
                <a:gd name="connsiteY240" fmla="*/ 167047 h 1881962"/>
                <a:gd name="connsiteX241" fmla="*/ 839215 w 1064704"/>
                <a:gd name="connsiteY241" fmla="*/ 160489 h 1881962"/>
                <a:gd name="connsiteX242" fmla="*/ 839215 w 1064704"/>
                <a:gd name="connsiteY242" fmla="*/ 154786 h 1881962"/>
                <a:gd name="connsiteX243" fmla="*/ 829709 w 1064704"/>
                <a:gd name="connsiteY243" fmla="*/ 156307 h 1881962"/>
                <a:gd name="connsiteX244" fmla="*/ 826286 w 1064704"/>
                <a:gd name="connsiteY244" fmla="*/ 152124 h 1881962"/>
                <a:gd name="connsiteX245" fmla="*/ 831230 w 1064704"/>
                <a:gd name="connsiteY245" fmla="*/ 147182 h 1881962"/>
                <a:gd name="connsiteX246" fmla="*/ 833511 w 1064704"/>
                <a:gd name="connsiteY246" fmla="*/ 140338 h 1881962"/>
                <a:gd name="connsiteX247" fmla="*/ 825906 w 1064704"/>
                <a:gd name="connsiteY247" fmla="*/ 142620 h 1881962"/>
                <a:gd name="connsiteX248" fmla="*/ 819822 w 1064704"/>
                <a:gd name="connsiteY248" fmla="*/ 142620 h 1881962"/>
                <a:gd name="connsiteX249" fmla="*/ 814499 w 1064704"/>
                <a:gd name="connsiteY249" fmla="*/ 144521 h 1881962"/>
                <a:gd name="connsiteX250" fmla="*/ 807179 w 1064704"/>
                <a:gd name="connsiteY250" fmla="*/ 154025 h 1881962"/>
                <a:gd name="connsiteX251" fmla="*/ 800334 w 1064704"/>
                <a:gd name="connsiteY251" fmla="*/ 158588 h 1881962"/>
                <a:gd name="connsiteX252" fmla="*/ 795011 w 1064704"/>
                <a:gd name="connsiteY252" fmla="*/ 154786 h 1881962"/>
                <a:gd name="connsiteX253" fmla="*/ 791589 w 1064704"/>
                <a:gd name="connsiteY253" fmla="*/ 147182 h 1881962"/>
                <a:gd name="connsiteX254" fmla="*/ 801095 w 1064704"/>
                <a:gd name="connsiteY254" fmla="*/ 141479 h 1881962"/>
                <a:gd name="connsiteX255" fmla="*/ 809556 w 1064704"/>
                <a:gd name="connsiteY255" fmla="*/ 133780 h 1881962"/>
                <a:gd name="connsiteX256" fmla="*/ 816780 w 1064704"/>
                <a:gd name="connsiteY256" fmla="*/ 125796 h 1881962"/>
                <a:gd name="connsiteX257" fmla="*/ 809556 w 1064704"/>
                <a:gd name="connsiteY257" fmla="*/ 122754 h 1881962"/>
                <a:gd name="connsiteX258" fmla="*/ 816780 w 1064704"/>
                <a:gd name="connsiteY258" fmla="*/ 114390 h 1881962"/>
                <a:gd name="connsiteX259" fmla="*/ 822864 w 1064704"/>
                <a:gd name="connsiteY259" fmla="*/ 107166 h 1881962"/>
                <a:gd name="connsiteX260" fmla="*/ 826286 w 1064704"/>
                <a:gd name="connsiteY260" fmla="*/ 100608 h 1881962"/>
                <a:gd name="connsiteX261" fmla="*/ 818682 w 1064704"/>
                <a:gd name="connsiteY261" fmla="*/ 102509 h 1881962"/>
                <a:gd name="connsiteX262" fmla="*/ 813358 w 1064704"/>
                <a:gd name="connsiteY262" fmla="*/ 107927 h 1881962"/>
                <a:gd name="connsiteX263" fmla="*/ 807939 w 1064704"/>
                <a:gd name="connsiteY263" fmla="*/ 110968 h 1881962"/>
                <a:gd name="connsiteX264" fmla="*/ 798433 w 1064704"/>
                <a:gd name="connsiteY264" fmla="*/ 118952 h 1881962"/>
                <a:gd name="connsiteX265" fmla="*/ 793870 w 1064704"/>
                <a:gd name="connsiteY265" fmla="*/ 126176 h 1881962"/>
                <a:gd name="connsiteX266" fmla="*/ 788927 w 1064704"/>
                <a:gd name="connsiteY266" fmla="*/ 132639 h 1881962"/>
                <a:gd name="connsiteX267" fmla="*/ 779421 w 1064704"/>
                <a:gd name="connsiteY267" fmla="*/ 136156 h 1881962"/>
                <a:gd name="connsiteX268" fmla="*/ 767538 w 1064704"/>
                <a:gd name="connsiteY268" fmla="*/ 138057 h 1881962"/>
                <a:gd name="connsiteX269" fmla="*/ 760693 w 1064704"/>
                <a:gd name="connsiteY269" fmla="*/ 136156 h 1881962"/>
                <a:gd name="connsiteX270" fmla="*/ 752328 w 1064704"/>
                <a:gd name="connsiteY270" fmla="*/ 139958 h 1881962"/>
                <a:gd name="connsiteX271" fmla="*/ 747670 w 1064704"/>
                <a:gd name="connsiteY271" fmla="*/ 144521 h 1881962"/>
                <a:gd name="connsiteX272" fmla="*/ 746529 w 1064704"/>
                <a:gd name="connsiteY272" fmla="*/ 150604 h 1881962"/>
                <a:gd name="connsiteX273" fmla="*/ 753088 w 1064704"/>
                <a:gd name="connsiteY273" fmla="*/ 154786 h 1881962"/>
                <a:gd name="connsiteX274" fmla="*/ 738924 w 1064704"/>
                <a:gd name="connsiteY274" fmla="*/ 154786 h 1881962"/>
                <a:gd name="connsiteX275" fmla="*/ 737403 w 1064704"/>
                <a:gd name="connsiteY275" fmla="*/ 162770 h 1881962"/>
                <a:gd name="connsiteX276" fmla="*/ 727897 w 1064704"/>
                <a:gd name="connsiteY276" fmla="*/ 155166 h 1881962"/>
                <a:gd name="connsiteX277" fmla="*/ 721432 w 1064704"/>
                <a:gd name="connsiteY277" fmla="*/ 158588 h 1881962"/>
                <a:gd name="connsiteX278" fmla="*/ 716014 w 1064704"/>
                <a:gd name="connsiteY278" fmla="*/ 153645 h 1881962"/>
                <a:gd name="connsiteX279" fmla="*/ 713352 w 1064704"/>
                <a:gd name="connsiteY279" fmla="*/ 146802 h 1881962"/>
                <a:gd name="connsiteX280" fmla="*/ 703846 w 1064704"/>
                <a:gd name="connsiteY280" fmla="*/ 142239 h 1881962"/>
                <a:gd name="connsiteX281" fmla="*/ 694339 w 1064704"/>
                <a:gd name="connsiteY281" fmla="*/ 138818 h 1881962"/>
                <a:gd name="connsiteX282" fmla="*/ 692438 w 1064704"/>
                <a:gd name="connsiteY282" fmla="*/ 128838 h 1881962"/>
                <a:gd name="connsiteX283" fmla="*/ 686259 w 1064704"/>
                <a:gd name="connsiteY283" fmla="*/ 121994 h 1881962"/>
                <a:gd name="connsiteX284" fmla="*/ 680936 w 1064704"/>
                <a:gd name="connsiteY284" fmla="*/ 116291 h 1881962"/>
                <a:gd name="connsiteX285" fmla="*/ 674091 w 1064704"/>
                <a:gd name="connsiteY285" fmla="*/ 123135 h 1881962"/>
                <a:gd name="connsiteX286" fmla="*/ 662683 w 1064704"/>
                <a:gd name="connsiteY286" fmla="*/ 131119 h 1881962"/>
                <a:gd name="connsiteX287" fmla="*/ 650800 w 1064704"/>
                <a:gd name="connsiteY287" fmla="*/ 132259 h 1881962"/>
                <a:gd name="connsiteX288" fmla="*/ 639013 w 1064704"/>
                <a:gd name="connsiteY288" fmla="*/ 129218 h 1881962"/>
                <a:gd name="connsiteX289" fmla="*/ 631693 w 1064704"/>
                <a:gd name="connsiteY289" fmla="*/ 122754 h 1881962"/>
                <a:gd name="connsiteX290" fmla="*/ 627890 w 1064704"/>
                <a:gd name="connsiteY290" fmla="*/ 121994 h 1881962"/>
                <a:gd name="connsiteX291" fmla="*/ 624088 w 1064704"/>
                <a:gd name="connsiteY291" fmla="*/ 128838 h 1881962"/>
                <a:gd name="connsiteX292" fmla="*/ 618384 w 1064704"/>
                <a:gd name="connsiteY292" fmla="*/ 134921 h 1881962"/>
                <a:gd name="connsiteX293" fmla="*/ 617243 w 1064704"/>
                <a:gd name="connsiteY293" fmla="*/ 126176 h 1881962"/>
                <a:gd name="connsiteX294" fmla="*/ 618764 w 1064704"/>
                <a:gd name="connsiteY294" fmla="*/ 117812 h 1881962"/>
                <a:gd name="connsiteX295" fmla="*/ 612680 w 1064704"/>
                <a:gd name="connsiteY295" fmla="*/ 110968 h 1881962"/>
                <a:gd name="connsiteX296" fmla="*/ 606216 w 1064704"/>
                <a:gd name="connsiteY296" fmla="*/ 112869 h 1881962"/>
                <a:gd name="connsiteX297" fmla="*/ 601178 w 1064704"/>
                <a:gd name="connsiteY297" fmla="*/ 105170 h 1881962"/>
                <a:gd name="connsiteX298" fmla="*/ 594713 w 1064704"/>
                <a:gd name="connsiteY298" fmla="*/ 111349 h 1881962"/>
                <a:gd name="connsiteX299" fmla="*/ 587108 w 1064704"/>
                <a:gd name="connsiteY299" fmla="*/ 113250 h 1881962"/>
                <a:gd name="connsiteX300" fmla="*/ 575321 w 1064704"/>
                <a:gd name="connsiteY300" fmla="*/ 108307 h 1881962"/>
                <a:gd name="connsiteX301" fmla="*/ 577602 w 1064704"/>
                <a:gd name="connsiteY301" fmla="*/ 102509 h 1881962"/>
                <a:gd name="connsiteX302" fmla="*/ 586348 w 1064704"/>
                <a:gd name="connsiteY302" fmla="*/ 99467 h 1881962"/>
                <a:gd name="connsiteX303" fmla="*/ 583686 w 1064704"/>
                <a:gd name="connsiteY303" fmla="*/ 94145 h 1881962"/>
                <a:gd name="connsiteX304" fmla="*/ 570663 w 1064704"/>
                <a:gd name="connsiteY304" fmla="*/ 90343 h 1881962"/>
                <a:gd name="connsiteX305" fmla="*/ 565719 w 1064704"/>
                <a:gd name="connsiteY305" fmla="*/ 97186 h 1881962"/>
                <a:gd name="connsiteX306" fmla="*/ 554692 w 1064704"/>
                <a:gd name="connsiteY306" fmla="*/ 96046 h 1881962"/>
                <a:gd name="connsiteX307" fmla="*/ 551650 w 1064704"/>
                <a:gd name="connsiteY307" fmla="*/ 104790 h 1881962"/>
                <a:gd name="connsiteX308" fmla="*/ 543570 w 1064704"/>
                <a:gd name="connsiteY308" fmla="*/ 103269 h 1881962"/>
                <a:gd name="connsiteX309" fmla="*/ 537486 w 1064704"/>
                <a:gd name="connsiteY309" fmla="*/ 107927 h 1881962"/>
                <a:gd name="connsiteX310" fmla="*/ 539006 w 1064704"/>
                <a:gd name="connsiteY310" fmla="*/ 97567 h 1881962"/>
                <a:gd name="connsiteX311" fmla="*/ 527219 w 1064704"/>
                <a:gd name="connsiteY311" fmla="*/ 96806 h 1881962"/>
                <a:gd name="connsiteX312" fmla="*/ 519994 w 1064704"/>
                <a:gd name="connsiteY312" fmla="*/ 93765 h 1881962"/>
                <a:gd name="connsiteX313" fmla="*/ 512674 w 1064704"/>
                <a:gd name="connsiteY313" fmla="*/ 91864 h 1881962"/>
                <a:gd name="connsiteX314" fmla="*/ 519994 w 1064704"/>
                <a:gd name="connsiteY314" fmla="*/ 81218 h 1881962"/>
                <a:gd name="connsiteX315" fmla="*/ 508491 w 1064704"/>
                <a:gd name="connsiteY315" fmla="*/ 89963 h 1881962"/>
                <a:gd name="connsiteX316" fmla="*/ 500886 w 1064704"/>
                <a:gd name="connsiteY316" fmla="*/ 89202 h 1881962"/>
                <a:gd name="connsiteX317" fmla="*/ 494042 w 1064704"/>
                <a:gd name="connsiteY317" fmla="*/ 85400 h 1881962"/>
                <a:gd name="connsiteX318" fmla="*/ 490239 w 1064704"/>
                <a:gd name="connsiteY318" fmla="*/ 77416 h 1881962"/>
                <a:gd name="connsiteX319" fmla="*/ 490239 w 1064704"/>
                <a:gd name="connsiteY319" fmla="*/ 71618 h 1881962"/>
                <a:gd name="connsiteX320" fmla="*/ 484440 w 1064704"/>
                <a:gd name="connsiteY320" fmla="*/ 64014 h 1881962"/>
                <a:gd name="connsiteX321" fmla="*/ 474934 w 1064704"/>
                <a:gd name="connsiteY321" fmla="*/ 56030 h 1881962"/>
                <a:gd name="connsiteX322" fmla="*/ 468470 w 1064704"/>
                <a:gd name="connsiteY322" fmla="*/ 47191 h 1881962"/>
                <a:gd name="connsiteX323" fmla="*/ 461245 w 1064704"/>
                <a:gd name="connsiteY323" fmla="*/ 42628 h 1881962"/>
                <a:gd name="connsiteX324" fmla="*/ 456207 w 1064704"/>
                <a:gd name="connsiteY324" fmla="*/ 45670 h 1881962"/>
                <a:gd name="connsiteX325" fmla="*/ 462386 w 1064704"/>
                <a:gd name="connsiteY325" fmla="*/ 49947 h 1881962"/>
                <a:gd name="connsiteX326" fmla="*/ 461245 w 1064704"/>
                <a:gd name="connsiteY326" fmla="*/ 55270 h 1881962"/>
                <a:gd name="connsiteX327" fmla="*/ 453925 w 1064704"/>
                <a:gd name="connsiteY327" fmla="*/ 56791 h 1881962"/>
                <a:gd name="connsiteX328" fmla="*/ 451264 w 1064704"/>
                <a:gd name="connsiteY328" fmla="*/ 62494 h 1881962"/>
                <a:gd name="connsiteX329" fmla="*/ 444419 w 1064704"/>
                <a:gd name="connsiteY329" fmla="*/ 65535 h 1881962"/>
                <a:gd name="connsiteX330" fmla="*/ 437194 w 1064704"/>
                <a:gd name="connsiteY330" fmla="*/ 63254 h 1881962"/>
                <a:gd name="connsiteX331" fmla="*/ 427688 w 1064704"/>
                <a:gd name="connsiteY331" fmla="*/ 51468 h 1881962"/>
                <a:gd name="connsiteX332" fmla="*/ 419322 w 1064704"/>
                <a:gd name="connsiteY332" fmla="*/ 44910 h 1881962"/>
                <a:gd name="connsiteX333" fmla="*/ 418182 w 1064704"/>
                <a:gd name="connsiteY333" fmla="*/ 37686 h 1881962"/>
                <a:gd name="connsiteX334" fmla="*/ 412858 w 1064704"/>
                <a:gd name="connsiteY334" fmla="*/ 30842 h 1881962"/>
                <a:gd name="connsiteX335" fmla="*/ 407535 w 1064704"/>
                <a:gd name="connsiteY335" fmla="*/ 35025 h 1881962"/>
                <a:gd name="connsiteX336" fmla="*/ 403352 w 1064704"/>
                <a:gd name="connsiteY336" fmla="*/ 33884 h 1881962"/>
                <a:gd name="connsiteX337" fmla="*/ 403352 w 1064704"/>
                <a:gd name="connsiteY337" fmla="*/ 26660 h 1881962"/>
                <a:gd name="connsiteX338" fmla="*/ 398314 w 1064704"/>
                <a:gd name="connsiteY338" fmla="*/ 23238 h 1881962"/>
                <a:gd name="connsiteX339" fmla="*/ 391469 w 1064704"/>
                <a:gd name="connsiteY339" fmla="*/ 25139 h 1881962"/>
                <a:gd name="connsiteX340" fmla="*/ 390708 w 1064704"/>
                <a:gd name="connsiteY340" fmla="*/ 31983 h 1881962"/>
                <a:gd name="connsiteX341" fmla="*/ 388427 w 1064704"/>
                <a:gd name="connsiteY341" fmla="*/ 36165 h 1881962"/>
                <a:gd name="connsiteX342" fmla="*/ 382723 w 1064704"/>
                <a:gd name="connsiteY342" fmla="*/ 27421 h 1881962"/>
                <a:gd name="connsiteX343" fmla="*/ 377780 w 1064704"/>
                <a:gd name="connsiteY343" fmla="*/ 26660 h 1881962"/>
                <a:gd name="connsiteX344" fmla="*/ 376259 w 1064704"/>
                <a:gd name="connsiteY344" fmla="*/ 32363 h 1881962"/>
                <a:gd name="connsiteX345" fmla="*/ 382343 w 1064704"/>
                <a:gd name="connsiteY345" fmla="*/ 38066 h 1881962"/>
                <a:gd name="connsiteX346" fmla="*/ 385005 w 1064704"/>
                <a:gd name="connsiteY346" fmla="*/ 44149 h 1881962"/>
                <a:gd name="connsiteX347" fmla="*/ 380061 w 1064704"/>
                <a:gd name="connsiteY347" fmla="*/ 49947 h 1881962"/>
                <a:gd name="connsiteX348" fmla="*/ 377019 w 1064704"/>
                <a:gd name="connsiteY348" fmla="*/ 52989 h 1881962"/>
                <a:gd name="connsiteX349" fmla="*/ 372837 w 1064704"/>
                <a:gd name="connsiteY349" fmla="*/ 44529 h 1881962"/>
                <a:gd name="connsiteX350" fmla="*/ 371981 w 1064704"/>
                <a:gd name="connsiteY350" fmla="*/ 36925 h 1881962"/>
                <a:gd name="connsiteX351" fmla="*/ 365897 w 1064704"/>
                <a:gd name="connsiteY351" fmla="*/ 32363 h 1881962"/>
                <a:gd name="connsiteX352" fmla="*/ 360954 w 1064704"/>
                <a:gd name="connsiteY352" fmla="*/ 26660 h 1881962"/>
                <a:gd name="connsiteX353" fmla="*/ 356391 w 1064704"/>
                <a:gd name="connsiteY353" fmla="*/ 25139 h 1881962"/>
                <a:gd name="connsiteX354" fmla="*/ 356391 w 1064704"/>
                <a:gd name="connsiteY354" fmla="*/ 33884 h 1881962"/>
                <a:gd name="connsiteX355" fmla="*/ 348786 w 1064704"/>
                <a:gd name="connsiteY355" fmla="*/ 32363 h 1881962"/>
                <a:gd name="connsiteX356" fmla="*/ 344223 w 1064704"/>
                <a:gd name="connsiteY356" fmla="*/ 32363 h 1881962"/>
                <a:gd name="connsiteX357" fmla="*/ 340325 w 1064704"/>
                <a:gd name="connsiteY357" fmla="*/ 38066 h 1881962"/>
                <a:gd name="connsiteX358" fmla="*/ 336903 w 1064704"/>
                <a:gd name="connsiteY358" fmla="*/ 42248 h 1881962"/>
                <a:gd name="connsiteX359" fmla="*/ 348406 w 1064704"/>
                <a:gd name="connsiteY359" fmla="*/ 45290 h 1881962"/>
                <a:gd name="connsiteX360" fmla="*/ 360193 w 1064704"/>
                <a:gd name="connsiteY360" fmla="*/ 55270 h 1881962"/>
                <a:gd name="connsiteX361" fmla="*/ 362095 w 1064704"/>
                <a:gd name="connsiteY361" fmla="*/ 62494 h 1881962"/>
                <a:gd name="connsiteX362" fmla="*/ 362855 w 1064704"/>
                <a:gd name="connsiteY362" fmla="*/ 67056 h 1881962"/>
                <a:gd name="connsiteX363" fmla="*/ 372361 w 1064704"/>
                <a:gd name="connsiteY363" fmla="*/ 71998 h 1881962"/>
                <a:gd name="connsiteX364" fmla="*/ 381868 w 1064704"/>
                <a:gd name="connsiteY364" fmla="*/ 62494 h 1881962"/>
                <a:gd name="connsiteX365" fmla="*/ 390613 w 1064704"/>
                <a:gd name="connsiteY365" fmla="*/ 61733 h 1881962"/>
                <a:gd name="connsiteX366" fmla="*/ 400120 w 1064704"/>
                <a:gd name="connsiteY366" fmla="*/ 59832 h 1881962"/>
                <a:gd name="connsiteX367" fmla="*/ 406679 w 1064704"/>
                <a:gd name="connsiteY367" fmla="*/ 56410 h 1881962"/>
                <a:gd name="connsiteX368" fmla="*/ 418087 w 1064704"/>
                <a:gd name="connsiteY368" fmla="*/ 63634 h 1881962"/>
                <a:gd name="connsiteX369" fmla="*/ 423410 w 1064704"/>
                <a:gd name="connsiteY369" fmla="*/ 74280 h 1881962"/>
                <a:gd name="connsiteX370" fmla="*/ 426832 w 1064704"/>
                <a:gd name="connsiteY370" fmla="*/ 78937 h 1881962"/>
                <a:gd name="connsiteX371" fmla="*/ 436339 w 1064704"/>
                <a:gd name="connsiteY371" fmla="*/ 82359 h 1881962"/>
                <a:gd name="connsiteX372" fmla="*/ 436339 w 1064704"/>
                <a:gd name="connsiteY372" fmla="*/ 89963 h 1881962"/>
                <a:gd name="connsiteX373" fmla="*/ 432536 w 1064704"/>
                <a:gd name="connsiteY373" fmla="*/ 97186 h 1881962"/>
                <a:gd name="connsiteX374" fmla="*/ 429779 w 1064704"/>
                <a:gd name="connsiteY374" fmla="*/ 100988 h 1881962"/>
                <a:gd name="connsiteX375" fmla="*/ 437860 w 1064704"/>
                <a:gd name="connsiteY375" fmla="*/ 104030 h 1881962"/>
                <a:gd name="connsiteX376" fmla="*/ 434818 w 1064704"/>
                <a:gd name="connsiteY376" fmla="*/ 112109 h 1881962"/>
                <a:gd name="connsiteX377" fmla="*/ 433297 w 1064704"/>
                <a:gd name="connsiteY377" fmla="*/ 120473 h 1881962"/>
                <a:gd name="connsiteX378" fmla="*/ 433297 w 1064704"/>
                <a:gd name="connsiteY378" fmla="*/ 126937 h 1881962"/>
                <a:gd name="connsiteX379" fmla="*/ 434818 w 1064704"/>
                <a:gd name="connsiteY379" fmla="*/ 133780 h 1881962"/>
                <a:gd name="connsiteX380" fmla="*/ 440902 w 1064704"/>
                <a:gd name="connsiteY380" fmla="*/ 138437 h 1881962"/>
                <a:gd name="connsiteX381" fmla="*/ 447746 w 1064704"/>
                <a:gd name="connsiteY381" fmla="*/ 142239 h 1881962"/>
                <a:gd name="connsiteX382" fmla="*/ 439761 w 1064704"/>
                <a:gd name="connsiteY382" fmla="*/ 143000 h 1881962"/>
                <a:gd name="connsiteX383" fmla="*/ 429019 w 1064704"/>
                <a:gd name="connsiteY383" fmla="*/ 138437 h 1881962"/>
                <a:gd name="connsiteX384" fmla="*/ 421414 w 1064704"/>
                <a:gd name="connsiteY384" fmla="*/ 138437 h 1881962"/>
                <a:gd name="connsiteX385" fmla="*/ 417231 w 1064704"/>
                <a:gd name="connsiteY385" fmla="*/ 140719 h 1881962"/>
                <a:gd name="connsiteX386" fmla="*/ 409246 w 1064704"/>
                <a:gd name="connsiteY386" fmla="*/ 145281 h 1881962"/>
                <a:gd name="connsiteX387" fmla="*/ 407725 w 1064704"/>
                <a:gd name="connsiteY387" fmla="*/ 152124 h 1881962"/>
                <a:gd name="connsiteX388" fmla="*/ 411527 w 1064704"/>
                <a:gd name="connsiteY388" fmla="*/ 159728 h 1881962"/>
                <a:gd name="connsiteX389" fmla="*/ 409626 w 1064704"/>
                <a:gd name="connsiteY389" fmla="*/ 167427 h 1881962"/>
                <a:gd name="connsiteX390" fmla="*/ 401165 w 1064704"/>
                <a:gd name="connsiteY390" fmla="*/ 172370 h 1881962"/>
                <a:gd name="connsiteX391" fmla="*/ 406204 w 1064704"/>
                <a:gd name="connsiteY391" fmla="*/ 162865 h 1881962"/>
                <a:gd name="connsiteX392" fmla="*/ 402781 w 1064704"/>
                <a:gd name="connsiteY392" fmla="*/ 154501 h 1881962"/>
                <a:gd name="connsiteX393" fmla="*/ 397363 w 1064704"/>
                <a:gd name="connsiteY393" fmla="*/ 152600 h 1881962"/>
                <a:gd name="connsiteX394" fmla="*/ 392800 w 1064704"/>
                <a:gd name="connsiteY394" fmla="*/ 154881 h 1881962"/>
                <a:gd name="connsiteX395" fmla="*/ 390138 w 1064704"/>
                <a:gd name="connsiteY395" fmla="*/ 146897 h 1881962"/>
                <a:gd name="connsiteX396" fmla="*/ 384054 w 1064704"/>
                <a:gd name="connsiteY396" fmla="*/ 144235 h 1881962"/>
                <a:gd name="connsiteX397" fmla="*/ 377970 w 1064704"/>
                <a:gd name="connsiteY397" fmla="*/ 154881 h 1881962"/>
                <a:gd name="connsiteX398" fmla="*/ 371411 w 1064704"/>
                <a:gd name="connsiteY398" fmla="*/ 159063 h 1881962"/>
                <a:gd name="connsiteX399" fmla="*/ 364186 w 1064704"/>
                <a:gd name="connsiteY399" fmla="*/ 160964 h 1881962"/>
                <a:gd name="connsiteX400" fmla="*/ 348406 w 1064704"/>
                <a:gd name="connsiteY400" fmla="*/ 158208 h 1881962"/>
                <a:gd name="connsiteX401" fmla="*/ 341941 w 1064704"/>
                <a:gd name="connsiteY401" fmla="*/ 152885 h 1881962"/>
                <a:gd name="connsiteX402" fmla="*/ 329678 w 1064704"/>
                <a:gd name="connsiteY402" fmla="*/ 158588 h 1881962"/>
                <a:gd name="connsiteX403" fmla="*/ 317890 w 1064704"/>
                <a:gd name="connsiteY403" fmla="*/ 161249 h 1881962"/>
                <a:gd name="connsiteX404" fmla="*/ 306768 w 1064704"/>
                <a:gd name="connsiteY404" fmla="*/ 160489 h 1881962"/>
                <a:gd name="connsiteX405" fmla="*/ 300874 w 1064704"/>
                <a:gd name="connsiteY405" fmla="*/ 160489 h 1881962"/>
                <a:gd name="connsiteX406" fmla="*/ 296311 w 1064704"/>
                <a:gd name="connsiteY406" fmla="*/ 161629 h 1881962"/>
                <a:gd name="connsiteX407" fmla="*/ 286805 w 1064704"/>
                <a:gd name="connsiteY407" fmla="*/ 160869 h 1881962"/>
                <a:gd name="connsiteX408" fmla="*/ 279105 w 1064704"/>
                <a:gd name="connsiteY408" fmla="*/ 154786 h 1881962"/>
                <a:gd name="connsiteX409" fmla="*/ 277584 w 1064704"/>
                <a:gd name="connsiteY409" fmla="*/ 147942 h 1881962"/>
                <a:gd name="connsiteX410" fmla="*/ 275302 w 1064704"/>
                <a:gd name="connsiteY410" fmla="*/ 136441 h 1881962"/>
                <a:gd name="connsiteX411" fmla="*/ 273021 w 1064704"/>
                <a:gd name="connsiteY411" fmla="*/ 129598 h 1881962"/>
                <a:gd name="connsiteX412" fmla="*/ 268077 w 1064704"/>
                <a:gd name="connsiteY412" fmla="*/ 134160 h 1881962"/>
                <a:gd name="connsiteX413" fmla="*/ 268838 w 1064704"/>
                <a:gd name="connsiteY413" fmla="*/ 142620 h 1881962"/>
                <a:gd name="connsiteX414" fmla="*/ 268838 w 1064704"/>
                <a:gd name="connsiteY414" fmla="*/ 150604 h 1881962"/>
                <a:gd name="connsiteX415" fmla="*/ 268838 w 1064704"/>
                <a:gd name="connsiteY415" fmla="*/ 156687 h 1881962"/>
                <a:gd name="connsiteX416" fmla="*/ 263895 w 1064704"/>
                <a:gd name="connsiteY416" fmla="*/ 153265 h 1881962"/>
                <a:gd name="connsiteX417" fmla="*/ 258191 w 1064704"/>
                <a:gd name="connsiteY417" fmla="*/ 146422 h 1881962"/>
                <a:gd name="connsiteX418" fmla="*/ 252392 w 1064704"/>
                <a:gd name="connsiteY418" fmla="*/ 147562 h 1881962"/>
                <a:gd name="connsiteX419" fmla="*/ 242886 w 1064704"/>
                <a:gd name="connsiteY419" fmla="*/ 144521 h 1881962"/>
                <a:gd name="connsiteX420" fmla="*/ 239463 w 1064704"/>
                <a:gd name="connsiteY420" fmla="*/ 152124 h 1881962"/>
                <a:gd name="connsiteX421" fmla="*/ 243646 w 1064704"/>
                <a:gd name="connsiteY421" fmla="*/ 162390 h 1881962"/>
                <a:gd name="connsiteX422" fmla="*/ 244787 w 1064704"/>
                <a:gd name="connsiteY422" fmla="*/ 171895 h 1881962"/>
                <a:gd name="connsiteX423" fmla="*/ 239083 w 1064704"/>
                <a:gd name="connsiteY423" fmla="*/ 171229 h 1881962"/>
                <a:gd name="connsiteX424" fmla="*/ 230718 w 1064704"/>
                <a:gd name="connsiteY424" fmla="*/ 167617 h 1881962"/>
                <a:gd name="connsiteX425" fmla="*/ 219880 w 1064704"/>
                <a:gd name="connsiteY425" fmla="*/ 169803 h 1881962"/>
                <a:gd name="connsiteX426" fmla="*/ 216553 w 1064704"/>
                <a:gd name="connsiteY426" fmla="*/ 180259 h 1881962"/>
                <a:gd name="connsiteX427" fmla="*/ 224539 w 1064704"/>
                <a:gd name="connsiteY427" fmla="*/ 184251 h 1881962"/>
                <a:gd name="connsiteX428" fmla="*/ 232904 w 1064704"/>
                <a:gd name="connsiteY428" fmla="*/ 189384 h 1881962"/>
                <a:gd name="connsiteX429" fmla="*/ 223398 w 1064704"/>
                <a:gd name="connsiteY429" fmla="*/ 192615 h 1881962"/>
                <a:gd name="connsiteX430" fmla="*/ 231383 w 1064704"/>
                <a:gd name="connsiteY430" fmla="*/ 202120 h 1881962"/>
                <a:gd name="connsiteX431" fmla="*/ 226250 w 1064704"/>
                <a:gd name="connsiteY431" fmla="*/ 202120 h 1881962"/>
                <a:gd name="connsiteX432" fmla="*/ 219785 w 1064704"/>
                <a:gd name="connsiteY432" fmla="*/ 196607 h 1881962"/>
                <a:gd name="connsiteX433" fmla="*/ 213226 w 1064704"/>
                <a:gd name="connsiteY433" fmla="*/ 195181 h 1881962"/>
                <a:gd name="connsiteX434" fmla="*/ 212466 w 1064704"/>
                <a:gd name="connsiteY434" fmla="*/ 183966 h 1881962"/>
                <a:gd name="connsiteX435" fmla="*/ 207427 w 1064704"/>
                <a:gd name="connsiteY435" fmla="*/ 176267 h 1881962"/>
                <a:gd name="connsiteX436" fmla="*/ 197921 w 1064704"/>
                <a:gd name="connsiteY436" fmla="*/ 175601 h 1881962"/>
                <a:gd name="connsiteX437" fmla="*/ 187084 w 1064704"/>
                <a:gd name="connsiteY437" fmla="*/ 174461 h 1881962"/>
                <a:gd name="connsiteX438" fmla="*/ 189936 w 1064704"/>
                <a:gd name="connsiteY438" fmla="*/ 183966 h 1881962"/>
                <a:gd name="connsiteX439" fmla="*/ 187084 w 1064704"/>
                <a:gd name="connsiteY439" fmla="*/ 196607 h 1881962"/>
                <a:gd name="connsiteX440" fmla="*/ 189936 w 1064704"/>
                <a:gd name="connsiteY440" fmla="*/ 204591 h 1881962"/>
                <a:gd name="connsiteX441" fmla="*/ 193263 w 1064704"/>
                <a:gd name="connsiteY441" fmla="*/ 210769 h 1881962"/>
                <a:gd name="connsiteX442" fmla="*/ 201248 w 1064704"/>
                <a:gd name="connsiteY442" fmla="*/ 211910 h 1881962"/>
                <a:gd name="connsiteX443" fmla="*/ 204480 w 1064704"/>
                <a:gd name="connsiteY443" fmla="*/ 214761 h 1881962"/>
                <a:gd name="connsiteX444" fmla="*/ 196305 w 1064704"/>
                <a:gd name="connsiteY444" fmla="*/ 215237 h 1881962"/>
                <a:gd name="connsiteX445" fmla="*/ 186799 w 1064704"/>
                <a:gd name="connsiteY445" fmla="*/ 213811 h 1881962"/>
                <a:gd name="connsiteX446" fmla="*/ 181760 w 1064704"/>
                <a:gd name="connsiteY446" fmla="*/ 206492 h 1881962"/>
                <a:gd name="connsiteX447" fmla="*/ 172254 w 1064704"/>
                <a:gd name="connsiteY447" fmla="*/ 202120 h 1881962"/>
                <a:gd name="connsiteX448" fmla="*/ 168261 w 1064704"/>
                <a:gd name="connsiteY448" fmla="*/ 207253 h 1881962"/>
                <a:gd name="connsiteX449" fmla="*/ 162082 w 1064704"/>
                <a:gd name="connsiteY449" fmla="*/ 207253 h 1881962"/>
                <a:gd name="connsiteX450" fmla="*/ 157044 w 1064704"/>
                <a:gd name="connsiteY450" fmla="*/ 213051 h 1881962"/>
                <a:gd name="connsiteX451" fmla="*/ 159230 w 1064704"/>
                <a:gd name="connsiteY451" fmla="*/ 220654 h 1881962"/>
                <a:gd name="connsiteX452" fmla="*/ 158090 w 1064704"/>
                <a:gd name="connsiteY452" fmla="*/ 229019 h 1881962"/>
                <a:gd name="connsiteX453" fmla="*/ 154097 w 1064704"/>
                <a:gd name="connsiteY453" fmla="*/ 234817 h 1881962"/>
                <a:gd name="connsiteX454" fmla="*/ 146872 w 1064704"/>
                <a:gd name="connsiteY454" fmla="*/ 238429 h 1881962"/>
                <a:gd name="connsiteX455" fmla="*/ 142119 w 1064704"/>
                <a:gd name="connsiteY455" fmla="*/ 238429 h 1881962"/>
                <a:gd name="connsiteX456" fmla="*/ 137081 w 1064704"/>
                <a:gd name="connsiteY456" fmla="*/ 235197 h 1881962"/>
                <a:gd name="connsiteX457" fmla="*/ 133088 w 1064704"/>
                <a:gd name="connsiteY457" fmla="*/ 241375 h 1881962"/>
                <a:gd name="connsiteX458" fmla="*/ 130902 w 1064704"/>
                <a:gd name="connsiteY458" fmla="*/ 248219 h 1881962"/>
                <a:gd name="connsiteX459" fmla="*/ 132708 w 1064704"/>
                <a:gd name="connsiteY459" fmla="*/ 257723 h 1881962"/>
                <a:gd name="connsiteX460" fmla="*/ 131947 w 1064704"/>
                <a:gd name="connsiteY460" fmla="*/ 266088 h 1881962"/>
                <a:gd name="connsiteX461" fmla="*/ 141454 w 1064704"/>
                <a:gd name="connsiteY461" fmla="*/ 273692 h 1881962"/>
                <a:gd name="connsiteX462" fmla="*/ 142214 w 1064704"/>
                <a:gd name="connsiteY462" fmla="*/ 278349 h 1881962"/>
                <a:gd name="connsiteX463" fmla="*/ 153146 w 1064704"/>
                <a:gd name="connsiteY463" fmla="*/ 283482 h 1881962"/>
                <a:gd name="connsiteX464" fmla="*/ 156759 w 1064704"/>
                <a:gd name="connsiteY464" fmla="*/ 288234 h 1881962"/>
                <a:gd name="connsiteX465" fmla="*/ 149154 w 1064704"/>
                <a:gd name="connsiteY465" fmla="*/ 288899 h 1881962"/>
                <a:gd name="connsiteX466" fmla="*/ 143355 w 1064704"/>
                <a:gd name="connsiteY466" fmla="*/ 290325 h 1881962"/>
                <a:gd name="connsiteX467" fmla="*/ 138221 w 1064704"/>
                <a:gd name="connsiteY467" fmla="*/ 299830 h 1881962"/>
                <a:gd name="connsiteX468" fmla="*/ 130997 w 1064704"/>
                <a:gd name="connsiteY468" fmla="*/ 304202 h 1881962"/>
                <a:gd name="connsiteX469" fmla="*/ 125198 w 1064704"/>
                <a:gd name="connsiteY469" fmla="*/ 308860 h 1881962"/>
                <a:gd name="connsiteX470" fmla="*/ 117498 w 1064704"/>
                <a:gd name="connsiteY470" fmla="*/ 313612 h 1881962"/>
                <a:gd name="connsiteX471" fmla="*/ 110273 w 1064704"/>
                <a:gd name="connsiteY471" fmla="*/ 313612 h 1881962"/>
                <a:gd name="connsiteX472" fmla="*/ 107706 w 1064704"/>
                <a:gd name="connsiteY472" fmla="*/ 308574 h 1881962"/>
                <a:gd name="connsiteX473" fmla="*/ 105520 w 1064704"/>
                <a:gd name="connsiteY473" fmla="*/ 300876 h 1881962"/>
                <a:gd name="connsiteX474" fmla="*/ 101527 w 1064704"/>
                <a:gd name="connsiteY474" fmla="*/ 308194 h 1881962"/>
                <a:gd name="connsiteX475" fmla="*/ 97535 w 1064704"/>
                <a:gd name="connsiteY475" fmla="*/ 313992 h 1881962"/>
                <a:gd name="connsiteX476" fmla="*/ 92876 w 1064704"/>
                <a:gd name="connsiteY476" fmla="*/ 321976 h 1881962"/>
                <a:gd name="connsiteX477" fmla="*/ 90690 w 1064704"/>
                <a:gd name="connsiteY477" fmla="*/ 329960 h 1881962"/>
                <a:gd name="connsiteX478" fmla="*/ 93922 w 1064704"/>
                <a:gd name="connsiteY478" fmla="*/ 336519 h 1881962"/>
                <a:gd name="connsiteX479" fmla="*/ 92876 w 1064704"/>
                <a:gd name="connsiteY479" fmla="*/ 342697 h 1881962"/>
                <a:gd name="connsiteX480" fmla="*/ 87078 w 1064704"/>
                <a:gd name="connsiteY480" fmla="*/ 351346 h 1881962"/>
                <a:gd name="connsiteX481" fmla="*/ 82324 w 1064704"/>
                <a:gd name="connsiteY481" fmla="*/ 356479 h 1881962"/>
                <a:gd name="connsiteX482" fmla="*/ 86317 w 1064704"/>
                <a:gd name="connsiteY482" fmla="*/ 361897 h 1881962"/>
                <a:gd name="connsiteX483" fmla="*/ 86317 w 1064704"/>
                <a:gd name="connsiteY483" fmla="*/ 371402 h 1881962"/>
                <a:gd name="connsiteX484" fmla="*/ 78332 w 1064704"/>
                <a:gd name="connsiteY484" fmla="*/ 374253 h 1881962"/>
                <a:gd name="connsiteX485" fmla="*/ 74719 w 1064704"/>
                <a:gd name="connsiteY485" fmla="*/ 372827 h 1881962"/>
                <a:gd name="connsiteX486" fmla="*/ 71772 w 1064704"/>
                <a:gd name="connsiteY486" fmla="*/ 369881 h 1881962"/>
                <a:gd name="connsiteX487" fmla="*/ 69206 w 1064704"/>
                <a:gd name="connsiteY487" fmla="*/ 377485 h 1881962"/>
                <a:gd name="connsiteX488" fmla="*/ 66734 w 1064704"/>
                <a:gd name="connsiteY488" fmla="*/ 382998 h 1881962"/>
                <a:gd name="connsiteX489" fmla="*/ 58749 w 1064704"/>
                <a:gd name="connsiteY489" fmla="*/ 378245 h 1881962"/>
                <a:gd name="connsiteX490" fmla="*/ 55041 w 1064704"/>
                <a:gd name="connsiteY490" fmla="*/ 385564 h 1881962"/>
                <a:gd name="connsiteX491" fmla="*/ 56563 w 1064704"/>
                <a:gd name="connsiteY491" fmla="*/ 393548 h 1881962"/>
                <a:gd name="connsiteX492" fmla="*/ 46391 w 1064704"/>
                <a:gd name="connsiteY492" fmla="*/ 400772 h 1881962"/>
                <a:gd name="connsiteX493" fmla="*/ 44870 w 1064704"/>
                <a:gd name="connsiteY493" fmla="*/ 407995 h 1881962"/>
                <a:gd name="connsiteX494" fmla="*/ 42398 w 1064704"/>
                <a:gd name="connsiteY494" fmla="*/ 416455 h 1881962"/>
                <a:gd name="connsiteX495" fmla="*/ 50859 w 1064704"/>
                <a:gd name="connsiteY495" fmla="*/ 429476 h 1881962"/>
                <a:gd name="connsiteX496" fmla="*/ 65308 w 1064704"/>
                <a:gd name="connsiteY496" fmla="*/ 438981 h 1881962"/>
                <a:gd name="connsiteX497" fmla="*/ 80613 w 1064704"/>
                <a:gd name="connsiteY497" fmla="*/ 440502 h 1881962"/>
                <a:gd name="connsiteX498" fmla="*/ 86697 w 1064704"/>
                <a:gd name="connsiteY498" fmla="*/ 443544 h 1881962"/>
                <a:gd name="connsiteX499" fmla="*/ 70632 w 1064704"/>
                <a:gd name="connsiteY499" fmla="*/ 448866 h 1881962"/>
                <a:gd name="connsiteX500" fmla="*/ 76716 w 1064704"/>
                <a:gd name="connsiteY500" fmla="*/ 461888 h 1881962"/>
                <a:gd name="connsiteX501" fmla="*/ 86222 w 1064704"/>
                <a:gd name="connsiteY501" fmla="*/ 467211 h 1881962"/>
                <a:gd name="connsiteX502" fmla="*/ 96869 w 1064704"/>
                <a:gd name="connsiteY502" fmla="*/ 467971 h 1881962"/>
                <a:gd name="connsiteX503" fmla="*/ 109132 w 1064704"/>
                <a:gd name="connsiteY503" fmla="*/ 464929 h 1881962"/>
                <a:gd name="connsiteX504" fmla="*/ 115977 w 1064704"/>
                <a:gd name="connsiteY504" fmla="*/ 459607 h 1881962"/>
                <a:gd name="connsiteX505" fmla="*/ 117498 w 1064704"/>
                <a:gd name="connsiteY505" fmla="*/ 467211 h 1881962"/>
                <a:gd name="connsiteX506" fmla="*/ 102193 w 1064704"/>
                <a:gd name="connsiteY506" fmla="*/ 475575 h 1881962"/>
                <a:gd name="connsiteX507" fmla="*/ 84701 w 1064704"/>
                <a:gd name="connsiteY507" fmla="*/ 476335 h 1881962"/>
                <a:gd name="connsiteX508" fmla="*/ 71677 w 1064704"/>
                <a:gd name="connsiteY508" fmla="*/ 473294 h 1881962"/>
                <a:gd name="connsiteX509" fmla="*/ 64833 w 1064704"/>
                <a:gd name="connsiteY509" fmla="*/ 476335 h 1881962"/>
                <a:gd name="connsiteX510" fmla="*/ 72438 w 1064704"/>
                <a:gd name="connsiteY510" fmla="*/ 487836 h 1881962"/>
                <a:gd name="connsiteX511" fmla="*/ 73199 w 1064704"/>
                <a:gd name="connsiteY511" fmla="*/ 500002 h 1881962"/>
                <a:gd name="connsiteX512" fmla="*/ 84701 w 1064704"/>
                <a:gd name="connsiteY512" fmla="*/ 512169 h 1881962"/>
                <a:gd name="connsiteX513" fmla="*/ 80138 w 1064704"/>
                <a:gd name="connsiteY513" fmla="*/ 519868 h 1881962"/>
                <a:gd name="connsiteX514" fmla="*/ 72438 w 1064704"/>
                <a:gd name="connsiteY514" fmla="*/ 512929 h 1881962"/>
                <a:gd name="connsiteX515" fmla="*/ 65593 w 1064704"/>
                <a:gd name="connsiteY515" fmla="*/ 504565 h 1881962"/>
                <a:gd name="connsiteX516" fmla="*/ 60270 w 1064704"/>
                <a:gd name="connsiteY516" fmla="*/ 493159 h 1881962"/>
                <a:gd name="connsiteX517" fmla="*/ 48862 w 1064704"/>
                <a:gd name="connsiteY517" fmla="*/ 483179 h 1881962"/>
                <a:gd name="connsiteX518" fmla="*/ 34318 w 1064704"/>
                <a:gd name="connsiteY518" fmla="*/ 477096 h 1881962"/>
                <a:gd name="connsiteX519" fmla="*/ 27473 w 1064704"/>
                <a:gd name="connsiteY519" fmla="*/ 481658 h 1881962"/>
                <a:gd name="connsiteX520" fmla="*/ 30515 w 1064704"/>
                <a:gd name="connsiteY520" fmla="*/ 493919 h 1881962"/>
                <a:gd name="connsiteX521" fmla="*/ 31276 w 1064704"/>
                <a:gd name="connsiteY521" fmla="*/ 509127 h 1881962"/>
                <a:gd name="connsiteX522" fmla="*/ 28234 w 1064704"/>
                <a:gd name="connsiteY522" fmla="*/ 522149 h 1881962"/>
                <a:gd name="connsiteX523" fmla="*/ 18252 w 1064704"/>
                <a:gd name="connsiteY523" fmla="*/ 524430 h 1881962"/>
                <a:gd name="connsiteX524" fmla="*/ 24431 w 1064704"/>
                <a:gd name="connsiteY524" fmla="*/ 506846 h 1881962"/>
                <a:gd name="connsiteX525" fmla="*/ 19013 w 1064704"/>
                <a:gd name="connsiteY525" fmla="*/ 487836 h 1881962"/>
                <a:gd name="connsiteX526" fmla="*/ 3042 w 1064704"/>
                <a:gd name="connsiteY526" fmla="*/ 477096 h 1881962"/>
                <a:gd name="connsiteX527" fmla="*/ 0 w 1064704"/>
                <a:gd name="connsiteY527" fmla="*/ 477096 h 1881962"/>
                <a:gd name="connsiteX528" fmla="*/ 0 w 1064704"/>
                <a:gd name="connsiteY528" fmla="*/ 1884386 h 1881962"/>
                <a:gd name="connsiteX529" fmla="*/ 1064704 w 1064704"/>
                <a:gd name="connsiteY529" fmla="*/ 1884386 h 1881962"/>
                <a:gd name="connsiteX530" fmla="*/ 1064704 w 1064704"/>
                <a:gd name="connsiteY530" fmla="*/ 682306 h 1881962"/>
                <a:gd name="connsiteX531" fmla="*/ 1059761 w 1064704"/>
                <a:gd name="connsiteY531" fmla="*/ 677838 h 1881962"/>
                <a:gd name="connsiteX532" fmla="*/ 844634 w 1064704"/>
                <a:gd name="connsiteY532" fmla="*/ 319790 h 1881962"/>
                <a:gd name="connsiteX533" fmla="*/ 850623 w 1064704"/>
                <a:gd name="connsiteY533" fmla="*/ 311046 h 1881962"/>
                <a:gd name="connsiteX534" fmla="*/ 855661 w 1064704"/>
                <a:gd name="connsiteY534" fmla="*/ 305058 h 1881962"/>
                <a:gd name="connsiteX535" fmla="*/ 849197 w 1064704"/>
                <a:gd name="connsiteY535" fmla="*/ 299070 h 1881962"/>
                <a:gd name="connsiteX536" fmla="*/ 844634 w 1064704"/>
                <a:gd name="connsiteY536" fmla="*/ 289565 h 1881962"/>
                <a:gd name="connsiteX537" fmla="*/ 839595 w 1064704"/>
                <a:gd name="connsiteY537" fmla="*/ 290895 h 1881962"/>
                <a:gd name="connsiteX538" fmla="*/ 841877 w 1064704"/>
                <a:gd name="connsiteY538" fmla="*/ 299260 h 1881962"/>
                <a:gd name="connsiteX539" fmla="*/ 841877 w 1064704"/>
                <a:gd name="connsiteY539" fmla="*/ 310761 h 1881962"/>
                <a:gd name="connsiteX540" fmla="*/ 844634 w 1064704"/>
                <a:gd name="connsiteY540" fmla="*/ 319790 h 1881962"/>
                <a:gd name="connsiteX541" fmla="*/ 861175 w 1064704"/>
                <a:gd name="connsiteY541" fmla="*/ 339560 h 1881962"/>
                <a:gd name="connsiteX542" fmla="*/ 863076 w 1064704"/>
                <a:gd name="connsiteY542" fmla="*/ 330055 h 1881962"/>
                <a:gd name="connsiteX543" fmla="*/ 854235 w 1064704"/>
                <a:gd name="connsiteY543" fmla="*/ 331006 h 1881962"/>
                <a:gd name="connsiteX544" fmla="*/ 848341 w 1064704"/>
                <a:gd name="connsiteY544" fmla="*/ 339750 h 1881962"/>
                <a:gd name="connsiteX545" fmla="*/ 841401 w 1064704"/>
                <a:gd name="connsiteY545" fmla="*/ 342032 h 1881962"/>
                <a:gd name="connsiteX546" fmla="*/ 849672 w 1064704"/>
                <a:gd name="connsiteY546" fmla="*/ 348495 h 1881962"/>
                <a:gd name="connsiteX547" fmla="*/ 851478 w 1064704"/>
                <a:gd name="connsiteY547" fmla="*/ 358000 h 1881962"/>
                <a:gd name="connsiteX548" fmla="*/ 858893 w 1064704"/>
                <a:gd name="connsiteY548" fmla="*/ 349255 h 1881962"/>
                <a:gd name="connsiteX549" fmla="*/ 861175 w 1064704"/>
                <a:gd name="connsiteY549" fmla="*/ 339275 h 1881962"/>
                <a:gd name="connsiteX550" fmla="*/ 120255 w 1064704"/>
                <a:gd name="connsiteY550" fmla="*/ 107547 h 1881962"/>
                <a:gd name="connsiteX551" fmla="*/ 134514 w 1064704"/>
                <a:gd name="connsiteY551" fmla="*/ 108117 h 1881962"/>
                <a:gd name="connsiteX552" fmla="*/ 149344 w 1064704"/>
                <a:gd name="connsiteY552" fmla="*/ 102794 h 1881962"/>
                <a:gd name="connsiteX553" fmla="*/ 157709 w 1064704"/>
                <a:gd name="connsiteY553" fmla="*/ 100703 h 1881962"/>
                <a:gd name="connsiteX554" fmla="*/ 173110 w 1064704"/>
                <a:gd name="connsiteY554" fmla="*/ 106501 h 1881962"/>
                <a:gd name="connsiteX555" fmla="*/ 187844 w 1064704"/>
                <a:gd name="connsiteY555" fmla="*/ 109162 h 1881962"/>
                <a:gd name="connsiteX556" fmla="*/ 195830 w 1064704"/>
                <a:gd name="connsiteY556" fmla="*/ 104885 h 1881962"/>
                <a:gd name="connsiteX557" fmla="*/ 191567 w 1064704"/>
                <a:gd name="connsiteY557" fmla="*/ 96799 h 1881962"/>
                <a:gd name="connsiteX558" fmla="*/ 190031 w 1064704"/>
                <a:gd name="connsiteY558" fmla="*/ 96521 h 1881962"/>
                <a:gd name="connsiteX559" fmla="*/ 177292 w 1064704"/>
                <a:gd name="connsiteY559" fmla="*/ 90153 h 1881962"/>
                <a:gd name="connsiteX560" fmla="*/ 170923 w 1064704"/>
                <a:gd name="connsiteY560" fmla="*/ 86446 h 1881962"/>
                <a:gd name="connsiteX561" fmla="*/ 172539 w 1064704"/>
                <a:gd name="connsiteY561" fmla="*/ 76371 h 1881962"/>
                <a:gd name="connsiteX562" fmla="*/ 165124 w 1064704"/>
                <a:gd name="connsiteY562" fmla="*/ 70097 h 1881962"/>
                <a:gd name="connsiteX563" fmla="*/ 166740 w 1064704"/>
                <a:gd name="connsiteY563" fmla="*/ 62684 h 1881962"/>
                <a:gd name="connsiteX564" fmla="*/ 165124 w 1064704"/>
                <a:gd name="connsiteY564" fmla="*/ 53654 h 1881962"/>
                <a:gd name="connsiteX565" fmla="*/ 158280 w 1064704"/>
                <a:gd name="connsiteY565" fmla="*/ 47286 h 1881962"/>
                <a:gd name="connsiteX566" fmla="*/ 149344 w 1064704"/>
                <a:gd name="connsiteY566" fmla="*/ 48902 h 1881962"/>
                <a:gd name="connsiteX567" fmla="*/ 145636 w 1064704"/>
                <a:gd name="connsiteY567" fmla="*/ 56315 h 1881962"/>
                <a:gd name="connsiteX568" fmla="*/ 134514 w 1064704"/>
                <a:gd name="connsiteY568" fmla="*/ 63729 h 1881962"/>
                <a:gd name="connsiteX569" fmla="*/ 142975 w 1064704"/>
                <a:gd name="connsiteY569" fmla="*/ 67436 h 1881962"/>
                <a:gd name="connsiteX570" fmla="*/ 140883 w 1064704"/>
                <a:gd name="connsiteY570" fmla="*/ 76371 h 1881962"/>
                <a:gd name="connsiteX571" fmla="*/ 143450 w 1064704"/>
                <a:gd name="connsiteY571" fmla="*/ 85876 h 1881962"/>
                <a:gd name="connsiteX572" fmla="*/ 137176 w 1064704"/>
                <a:gd name="connsiteY572" fmla="*/ 93860 h 1881962"/>
                <a:gd name="connsiteX573" fmla="*/ 128715 w 1064704"/>
                <a:gd name="connsiteY573" fmla="*/ 87491 h 1881962"/>
                <a:gd name="connsiteX574" fmla="*/ 127099 w 1064704"/>
                <a:gd name="connsiteY574" fmla="*/ 98612 h 1881962"/>
                <a:gd name="connsiteX575" fmla="*/ 120255 w 1064704"/>
                <a:gd name="connsiteY575" fmla="*/ 107547 h 1881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Lst>
              <a:rect l="l" t="t" r="r" b="b"/>
              <a:pathLst>
                <a:path w="1064704" h="1881962">
                  <a:moveTo>
                    <a:pt x="414950" y="24474"/>
                  </a:moveTo>
                  <a:cubicBezTo>
                    <a:pt x="414950" y="24474"/>
                    <a:pt x="416471" y="30842"/>
                    <a:pt x="418277" y="31983"/>
                  </a:cubicBezTo>
                  <a:cubicBezTo>
                    <a:pt x="420083" y="33124"/>
                    <a:pt x="423220" y="36545"/>
                    <a:pt x="422459" y="38731"/>
                  </a:cubicBezTo>
                  <a:cubicBezTo>
                    <a:pt x="421699" y="40918"/>
                    <a:pt x="421319" y="45860"/>
                    <a:pt x="423600" y="45860"/>
                  </a:cubicBezTo>
                  <a:cubicBezTo>
                    <a:pt x="425882" y="45860"/>
                    <a:pt x="426547" y="43959"/>
                    <a:pt x="428829" y="43294"/>
                  </a:cubicBezTo>
                  <a:cubicBezTo>
                    <a:pt x="431110" y="42628"/>
                    <a:pt x="433677" y="38351"/>
                    <a:pt x="431776" y="35785"/>
                  </a:cubicBezTo>
                  <a:cubicBezTo>
                    <a:pt x="429874" y="33219"/>
                    <a:pt x="427688" y="30082"/>
                    <a:pt x="429589" y="27896"/>
                  </a:cubicBezTo>
                  <a:cubicBezTo>
                    <a:pt x="431491" y="25710"/>
                    <a:pt x="424741" y="23714"/>
                    <a:pt x="426167" y="21528"/>
                  </a:cubicBezTo>
                  <a:cubicBezTo>
                    <a:pt x="427593" y="19342"/>
                    <a:pt x="430730" y="17726"/>
                    <a:pt x="428448" y="15159"/>
                  </a:cubicBezTo>
                  <a:cubicBezTo>
                    <a:pt x="426658" y="12089"/>
                    <a:pt x="426113" y="8449"/>
                    <a:pt x="426927" y="4989"/>
                  </a:cubicBezTo>
                  <a:cubicBezTo>
                    <a:pt x="426927" y="2328"/>
                    <a:pt x="424361" y="-1379"/>
                    <a:pt x="422459" y="522"/>
                  </a:cubicBezTo>
                  <a:cubicBezTo>
                    <a:pt x="420558" y="2423"/>
                    <a:pt x="421319" y="6130"/>
                    <a:pt x="419798" y="7651"/>
                  </a:cubicBezTo>
                  <a:cubicBezTo>
                    <a:pt x="418277" y="9171"/>
                    <a:pt x="419037" y="10217"/>
                    <a:pt x="416851" y="10597"/>
                  </a:cubicBezTo>
                  <a:cubicBezTo>
                    <a:pt x="414664" y="10977"/>
                    <a:pt x="408961" y="9456"/>
                    <a:pt x="409721" y="10597"/>
                  </a:cubicBezTo>
                  <a:cubicBezTo>
                    <a:pt x="410818" y="12434"/>
                    <a:pt x="412057" y="14182"/>
                    <a:pt x="413428" y="15825"/>
                  </a:cubicBezTo>
                  <a:cubicBezTo>
                    <a:pt x="414729" y="18511"/>
                    <a:pt x="415256" y="21506"/>
                    <a:pt x="414950" y="24474"/>
                  </a:cubicBezTo>
                  <a:close/>
                  <a:moveTo>
                    <a:pt x="937795" y="388510"/>
                  </a:moveTo>
                  <a:cubicBezTo>
                    <a:pt x="936369" y="391267"/>
                    <a:pt x="934088" y="396780"/>
                    <a:pt x="931806" y="394023"/>
                  </a:cubicBezTo>
                  <a:cubicBezTo>
                    <a:pt x="929525" y="391267"/>
                    <a:pt x="925817" y="388035"/>
                    <a:pt x="923536" y="389461"/>
                  </a:cubicBezTo>
                  <a:cubicBezTo>
                    <a:pt x="921254" y="390887"/>
                    <a:pt x="917072" y="395449"/>
                    <a:pt x="914030" y="393548"/>
                  </a:cubicBezTo>
                  <a:cubicBezTo>
                    <a:pt x="910988" y="391647"/>
                    <a:pt x="911748" y="385754"/>
                    <a:pt x="911748" y="384043"/>
                  </a:cubicBezTo>
                  <a:cubicBezTo>
                    <a:pt x="911748" y="382332"/>
                    <a:pt x="910797" y="376249"/>
                    <a:pt x="914980" y="377200"/>
                  </a:cubicBezTo>
                  <a:cubicBezTo>
                    <a:pt x="919163" y="378150"/>
                    <a:pt x="927814" y="377200"/>
                    <a:pt x="925057" y="375774"/>
                  </a:cubicBezTo>
                  <a:cubicBezTo>
                    <a:pt x="922300" y="374348"/>
                    <a:pt x="918212" y="374823"/>
                    <a:pt x="918593" y="370736"/>
                  </a:cubicBezTo>
                  <a:cubicBezTo>
                    <a:pt x="918973" y="366649"/>
                    <a:pt x="919543" y="360186"/>
                    <a:pt x="922300" y="360186"/>
                  </a:cubicBezTo>
                  <a:cubicBezTo>
                    <a:pt x="925057" y="360186"/>
                    <a:pt x="926958" y="361517"/>
                    <a:pt x="929240" y="360186"/>
                  </a:cubicBezTo>
                  <a:cubicBezTo>
                    <a:pt x="931521" y="358855"/>
                    <a:pt x="930000" y="358760"/>
                    <a:pt x="932472" y="355148"/>
                  </a:cubicBezTo>
                  <a:cubicBezTo>
                    <a:pt x="937035" y="348210"/>
                    <a:pt x="943024" y="347830"/>
                    <a:pt x="940267" y="344598"/>
                  </a:cubicBezTo>
                  <a:cubicBezTo>
                    <a:pt x="937510" y="341366"/>
                    <a:pt x="935704" y="339465"/>
                    <a:pt x="932472" y="339085"/>
                  </a:cubicBezTo>
                  <a:cubicBezTo>
                    <a:pt x="929240" y="338705"/>
                    <a:pt x="926008" y="339085"/>
                    <a:pt x="925532" y="343647"/>
                  </a:cubicBezTo>
                  <a:cubicBezTo>
                    <a:pt x="925057" y="348210"/>
                    <a:pt x="924201" y="350586"/>
                    <a:pt x="920969" y="349635"/>
                  </a:cubicBezTo>
                  <a:cubicBezTo>
                    <a:pt x="917737" y="348685"/>
                    <a:pt x="915455" y="351061"/>
                    <a:pt x="914505" y="348210"/>
                  </a:cubicBezTo>
                  <a:cubicBezTo>
                    <a:pt x="913554" y="345358"/>
                    <a:pt x="911368" y="343647"/>
                    <a:pt x="912223" y="340416"/>
                  </a:cubicBezTo>
                  <a:cubicBezTo>
                    <a:pt x="914030" y="333097"/>
                    <a:pt x="915455" y="332622"/>
                    <a:pt x="915455" y="329865"/>
                  </a:cubicBezTo>
                  <a:cubicBezTo>
                    <a:pt x="915333" y="327664"/>
                    <a:pt x="913449" y="325979"/>
                    <a:pt x="911247" y="326102"/>
                  </a:cubicBezTo>
                  <a:cubicBezTo>
                    <a:pt x="910620" y="326136"/>
                    <a:pt x="910010" y="326319"/>
                    <a:pt x="909466" y="326634"/>
                  </a:cubicBezTo>
                  <a:cubicBezTo>
                    <a:pt x="906710" y="327964"/>
                    <a:pt x="909466" y="332147"/>
                    <a:pt x="907090" y="333097"/>
                  </a:cubicBezTo>
                  <a:cubicBezTo>
                    <a:pt x="904713" y="334048"/>
                    <a:pt x="899295" y="328915"/>
                    <a:pt x="898344" y="331196"/>
                  </a:cubicBezTo>
                  <a:cubicBezTo>
                    <a:pt x="898324" y="333640"/>
                    <a:pt x="898982" y="336042"/>
                    <a:pt x="900246" y="338135"/>
                  </a:cubicBezTo>
                  <a:cubicBezTo>
                    <a:pt x="902052" y="340416"/>
                    <a:pt x="903478" y="345453"/>
                    <a:pt x="899295" y="345929"/>
                  </a:cubicBezTo>
                  <a:cubicBezTo>
                    <a:pt x="895112" y="346404"/>
                    <a:pt x="891975" y="344598"/>
                    <a:pt x="889789" y="345929"/>
                  </a:cubicBezTo>
                  <a:cubicBezTo>
                    <a:pt x="888180" y="347241"/>
                    <a:pt x="887045" y="349043"/>
                    <a:pt x="886557" y="351061"/>
                  </a:cubicBezTo>
                  <a:cubicBezTo>
                    <a:pt x="886556" y="351061"/>
                    <a:pt x="884275" y="348210"/>
                    <a:pt x="881993" y="349160"/>
                  </a:cubicBezTo>
                  <a:cubicBezTo>
                    <a:pt x="879712" y="350111"/>
                    <a:pt x="875054" y="351061"/>
                    <a:pt x="876004" y="353342"/>
                  </a:cubicBezTo>
                  <a:cubicBezTo>
                    <a:pt x="876955" y="355624"/>
                    <a:pt x="881043" y="357905"/>
                    <a:pt x="879237" y="363418"/>
                  </a:cubicBezTo>
                  <a:cubicBezTo>
                    <a:pt x="877817" y="367120"/>
                    <a:pt x="877817" y="371216"/>
                    <a:pt x="879237" y="374918"/>
                  </a:cubicBezTo>
                  <a:cubicBezTo>
                    <a:pt x="880187" y="377675"/>
                    <a:pt x="884275" y="381382"/>
                    <a:pt x="879237" y="384423"/>
                  </a:cubicBezTo>
                  <a:cubicBezTo>
                    <a:pt x="874198" y="387465"/>
                    <a:pt x="879712" y="387180"/>
                    <a:pt x="876955" y="389461"/>
                  </a:cubicBezTo>
                  <a:cubicBezTo>
                    <a:pt x="874198" y="391742"/>
                    <a:pt x="870015" y="394593"/>
                    <a:pt x="870015" y="395924"/>
                  </a:cubicBezTo>
                  <a:cubicBezTo>
                    <a:pt x="873342" y="395085"/>
                    <a:pt x="876756" y="394638"/>
                    <a:pt x="880187" y="394593"/>
                  </a:cubicBezTo>
                  <a:cubicBezTo>
                    <a:pt x="882469" y="394593"/>
                    <a:pt x="887507" y="399156"/>
                    <a:pt x="891690" y="399631"/>
                  </a:cubicBezTo>
                  <a:cubicBezTo>
                    <a:pt x="895873" y="400106"/>
                    <a:pt x="901766" y="406475"/>
                    <a:pt x="905474" y="406950"/>
                  </a:cubicBezTo>
                  <a:cubicBezTo>
                    <a:pt x="909181" y="407425"/>
                    <a:pt x="916026" y="403338"/>
                    <a:pt x="918402" y="403338"/>
                  </a:cubicBezTo>
                  <a:cubicBezTo>
                    <a:pt x="920779" y="403338"/>
                    <a:pt x="923916" y="404669"/>
                    <a:pt x="927909" y="405144"/>
                  </a:cubicBezTo>
                  <a:cubicBezTo>
                    <a:pt x="931901" y="405619"/>
                    <a:pt x="938556" y="407425"/>
                    <a:pt x="940362" y="405144"/>
                  </a:cubicBezTo>
                  <a:cubicBezTo>
                    <a:pt x="942168" y="402863"/>
                    <a:pt x="941788" y="401437"/>
                    <a:pt x="943594" y="397730"/>
                  </a:cubicBezTo>
                  <a:cubicBezTo>
                    <a:pt x="945400" y="394023"/>
                    <a:pt x="950534" y="393643"/>
                    <a:pt x="947777" y="389461"/>
                  </a:cubicBezTo>
                  <a:cubicBezTo>
                    <a:pt x="945020" y="385279"/>
                    <a:pt x="939031" y="385754"/>
                    <a:pt x="937795" y="388510"/>
                  </a:cubicBezTo>
                  <a:close/>
                  <a:moveTo>
                    <a:pt x="162463" y="36830"/>
                  </a:moveTo>
                  <a:cubicBezTo>
                    <a:pt x="166075" y="39017"/>
                    <a:pt x="168261" y="39492"/>
                    <a:pt x="168261" y="44815"/>
                  </a:cubicBezTo>
                  <a:cubicBezTo>
                    <a:pt x="168261" y="50137"/>
                    <a:pt x="171398" y="50613"/>
                    <a:pt x="171969" y="54319"/>
                  </a:cubicBezTo>
                  <a:cubicBezTo>
                    <a:pt x="172381" y="58074"/>
                    <a:pt x="173080" y="61792"/>
                    <a:pt x="174060" y="65440"/>
                  </a:cubicBezTo>
                  <a:cubicBezTo>
                    <a:pt x="175106" y="69717"/>
                    <a:pt x="176152" y="69717"/>
                    <a:pt x="177197" y="74945"/>
                  </a:cubicBezTo>
                  <a:cubicBezTo>
                    <a:pt x="178243" y="80173"/>
                    <a:pt x="176722" y="82929"/>
                    <a:pt x="179859" y="84450"/>
                  </a:cubicBezTo>
                  <a:cubicBezTo>
                    <a:pt x="182996" y="85971"/>
                    <a:pt x="186704" y="87681"/>
                    <a:pt x="190411" y="89202"/>
                  </a:cubicBezTo>
                  <a:cubicBezTo>
                    <a:pt x="193773" y="90793"/>
                    <a:pt x="196561" y="93382"/>
                    <a:pt x="198396" y="96616"/>
                  </a:cubicBezTo>
                  <a:cubicBezTo>
                    <a:pt x="200861" y="100419"/>
                    <a:pt x="204603" y="103217"/>
                    <a:pt x="208948" y="104505"/>
                  </a:cubicBezTo>
                  <a:cubicBezTo>
                    <a:pt x="212725" y="105181"/>
                    <a:pt x="216319" y="106638"/>
                    <a:pt x="219500" y="108782"/>
                  </a:cubicBezTo>
                  <a:cubicBezTo>
                    <a:pt x="222637" y="111444"/>
                    <a:pt x="225869" y="112489"/>
                    <a:pt x="227391" y="115151"/>
                  </a:cubicBezTo>
                  <a:cubicBezTo>
                    <a:pt x="228510" y="117466"/>
                    <a:pt x="231296" y="118436"/>
                    <a:pt x="233612" y="117316"/>
                  </a:cubicBezTo>
                  <a:cubicBezTo>
                    <a:pt x="233661" y="117292"/>
                    <a:pt x="233711" y="117267"/>
                    <a:pt x="233760" y="117242"/>
                  </a:cubicBezTo>
                  <a:cubicBezTo>
                    <a:pt x="236421" y="116196"/>
                    <a:pt x="240604" y="112489"/>
                    <a:pt x="243836" y="110873"/>
                  </a:cubicBezTo>
                  <a:cubicBezTo>
                    <a:pt x="247068" y="109258"/>
                    <a:pt x="254388" y="103460"/>
                    <a:pt x="258571" y="101368"/>
                  </a:cubicBezTo>
                  <a:cubicBezTo>
                    <a:pt x="262754" y="99277"/>
                    <a:pt x="265511" y="95000"/>
                    <a:pt x="269693" y="93479"/>
                  </a:cubicBezTo>
                  <a:cubicBezTo>
                    <a:pt x="274269" y="92128"/>
                    <a:pt x="277848" y="88550"/>
                    <a:pt x="279200" y="83975"/>
                  </a:cubicBezTo>
                  <a:cubicBezTo>
                    <a:pt x="280721" y="79222"/>
                    <a:pt x="281766" y="72854"/>
                    <a:pt x="283383" y="74470"/>
                  </a:cubicBezTo>
                  <a:cubicBezTo>
                    <a:pt x="284999" y="76086"/>
                    <a:pt x="290797" y="82359"/>
                    <a:pt x="292889" y="79222"/>
                  </a:cubicBezTo>
                  <a:cubicBezTo>
                    <a:pt x="294980" y="76086"/>
                    <a:pt x="290227" y="69717"/>
                    <a:pt x="293935" y="67531"/>
                  </a:cubicBezTo>
                  <a:cubicBezTo>
                    <a:pt x="297642" y="65345"/>
                    <a:pt x="303441" y="65440"/>
                    <a:pt x="303441" y="62779"/>
                  </a:cubicBezTo>
                  <a:cubicBezTo>
                    <a:pt x="303441" y="60117"/>
                    <a:pt x="303441" y="51753"/>
                    <a:pt x="301349" y="52228"/>
                  </a:cubicBezTo>
                  <a:cubicBezTo>
                    <a:pt x="299258" y="52704"/>
                    <a:pt x="294980" y="54890"/>
                    <a:pt x="294410" y="50613"/>
                  </a:cubicBezTo>
                  <a:cubicBezTo>
                    <a:pt x="293839" y="46335"/>
                    <a:pt x="292889" y="40062"/>
                    <a:pt x="290702" y="38541"/>
                  </a:cubicBezTo>
                  <a:cubicBezTo>
                    <a:pt x="288516" y="37021"/>
                    <a:pt x="288136" y="33219"/>
                    <a:pt x="284428" y="35310"/>
                  </a:cubicBezTo>
                  <a:cubicBezTo>
                    <a:pt x="280721" y="37401"/>
                    <a:pt x="274922" y="41108"/>
                    <a:pt x="274352" y="39017"/>
                  </a:cubicBezTo>
                  <a:cubicBezTo>
                    <a:pt x="273781" y="36925"/>
                    <a:pt x="278059" y="28466"/>
                    <a:pt x="273876" y="29512"/>
                  </a:cubicBezTo>
                  <a:cubicBezTo>
                    <a:pt x="269693" y="30557"/>
                    <a:pt x="266461" y="26375"/>
                    <a:pt x="263800" y="29512"/>
                  </a:cubicBezTo>
                  <a:cubicBezTo>
                    <a:pt x="261306" y="31685"/>
                    <a:pt x="261047" y="35467"/>
                    <a:pt x="263220" y="37960"/>
                  </a:cubicBezTo>
                  <a:cubicBezTo>
                    <a:pt x="263223" y="37964"/>
                    <a:pt x="263226" y="37967"/>
                    <a:pt x="263229" y="37971"/>
                  </a:cubicBezTo>
                  <a:cubicBezTo>
                    <a:pt x="265416" y="40632"/>
                    <a:pt x="263229" y="41108"/>
                    <a:pt x="264845" y="45860"/>
                  </a:cubicBezTo>
                  <a:cubicBezTo>
                    <a:pt x="266461" y="50613"/>
                    <a:pt x="265891" y="53844"/>
                    <a:pt x="264275" y="52228"/>
                  </a:cubicBezTo>
                  <a:cubicBezTo>
                    <a:pt x="262659" y="50613"/>
                    <a:pt x="259046" y="49092"/>
                    <a:pt x="259046" y="45385"/>
                  </a:cubicBezTo>
                  <a:cubicBezTo>
                    <a:pt x="259046" y="41678"/>
                    <a:pt x="259522" y="36925"/>
                    <a:pt x="256955" y="37401"/>
                  </a:cubicBezTo>
                  <a:cubicBezTo>
                    <a:pt x="253284" y="38695"/>
                    <a:pt x="249723" y="40285"/>
                    <a:pt x="246308" y="42153"/>
                  </a:cubicBezTo>
                  <a:cubicBezTo>
                    <a:pt x="244217" y="43294"/>
                    <a:pt x="241555" y="44815"/>
                    <a:pt x="242125" y="46906"/>
                  </a:cubicBezTo>
                  <a:cubicBezTo>
                    <a:pt x="242696" y="48997"/>
                    <a:pt x="240509" y="56410"/>
                    <a:pt x="240034" y="54890"/>
                  </a:cubicBezTo>
                  <a:cubicBezTo>
                    <a:pt x="239559" y="53369"/>
                    <a:pt x="238988" y="48521"/>
                    <a:pt x="236326" y="47476"/>
                  </a:cubicBezTo>
                  <a:cubicBezTo>
                    <a:pt x="233665" y="46430"/>
                    <a:pt x="229957" y="42723"/>
                    <a:pt x="226820" y="44339"/>
                  </a:cubicBezTo>
                  <a:cubicBezTo>
                    <a:pt x="223683" y="45955"/>
                    <a:pt x="223683" y="47476"/>
                    <a:pt x="219976" y="49567"/>
                  </a:cubicBezTo>
                  <a:cubicBezTo>
                    <a:pt x="216268" y="51658"/>
                    <a:pt x="210945" y="50613"/>
                    <a:pt x="208378" y="51183"/>
                  </a:cubicBezTo>
                  <a:cubicBezTo>
                    <a:pt x="205811" y="51753"/>
                    <a:pt x="203625" y="56981"/>
                    <a:pt x="202009" y="58026"/>
                  </a:cubicBezTo>
                  <a:cubicBezTo>
                    <a:pt x="200393" y="59072"/>
                    <a:pt x="198681" y="55555"/>
                    <a:pt x="198681" y="53654"/>
                  </a:cubicBezTo>
                  <a:cubicBezTo>
                    <a:pt x="198681" y="51753"/>
                    <a:pt x="196970" y="48616"/>
                    <a:pt x="195830" y="49852"/>
                  </a:cubicBezTo>
                  <a:cubicBezTo>
                    <a:pt x="194689" y="51088"/>
                    <a:pt x="193263" y="53464"/>
                    <a:pt x="191362" y="53844"/>
                  </a:cubicBezTo>
                  <a:cubicBezTo>
                    <a:pt x="189460" y="54224"/>
                    <a:pt x="186418" y="57266"/>
                    <a:pt x="185278" y="55555"/>
                  </a:cubicBezTo>
                  <a:cubicBezTo>
                    <a:pt x="184137" y="53844"/>
                    <a:pt x="183376" y="51753"/>
                    <a:pt x="185278" y="50803"/>
                  </a:cubicBezTo>
                  <a:cubicBezTo>
                    <a:pt x="187179" y="49852"/>
                    <a:pt x="191172" y="46525"/>
                    <a:pt x="190601" y="45765"/>
                  </a:cubicBezTo>
                  <a:cubicBezTo>
                    <a:pt x="190031" y="45005"/>
                    <a:pt x="190601" y="42343"/>
                    <a:pt x="189270" y="41393"/>
                  </a:cubicBezTo>
                  <a:cubicBezTo>
                    <a:pt x="187524" y="40229"/>
                    <a:pt x="185313" y="40015"/>
                    <a:pt x="183376" y="40822"/>
                  </a:cubicBezTo>
                  <a:cubicBezTo>
                    <a:pt x="181095" y="41773"/>
                    <a:pt x="179954" y="42723"/>
                    <a:pt x="179003" y="40822"/>
                  </a:cubicBezTo>
                  <a:cubicBezTo>
                    <a:pt x="177947" y="38749"/>
                    <a:pt x="176376" y="36982"/>
                    <a:pt x="174440" y="35690"/>
                  </a:cubicBezTo>
                  <a:cubicBezTo>
                    <a:pt x="172535" y="34337"/>
                    <a:pt x="171025" y="32499"/>
                    <a:pt x="170067" y="30367"/>
                  </a:cubicBezTo>
                  <a:cubicBezTo>
                    <a:pt x="169117" y="28846"/>
                    <a:pt x="166645" y="25330"/>
                    <a:pt x="164459" y="26470"/>
                  </a:cubicBezTo>
                  <a:cubicBezTo>
                    <a:pt x="162272" y="27611"/>
                    <a:pt x="158280" y="34644"/>
                    <a:pt x="162272" y="36735"/>
                  </a:cubicBezTo>
                  <a:close/>
                  <a:moveTo>
                    <a:pt x="1059951" y="677933"/>
                  </a:moveTo>
                  <a:cubicBezTo>
                    <a:pt x="1055682" y="674989"/>
                    <a:pt x="1052165" y="671082"/>
                    <a:pt x="1049685" y="666528"/>
                  </a:cubicBezTo>
                  <a:cubicBezTo>
                    <a:pt x="1045882" y="660825"/>
                    <a:pt x="1042079" y="657023"/>
                    <a:pt x="1040178" y="652746"/>
                  </a:cubicBezTo>
                  <a:cubicBezTo>
                    <a:pt x="1038277" y="648468"/>
                    <a:pt x="1038562" y="641340"/>
                    <a:pt x="1030672" y="640579"/>
                  </a:cubicBezTo>
                  <a:cubicBezTo>
                    <a:pt x="1022782" y="639819"/>
                    <a:pt x="1020025" y="636777"/>
                    <a:pt x="1014321" y="636397"/>
                  </a:cubicBezTo>
                  <a:cubicBezTo>
                    <a:pt x="1008617" y="636017"/>
                    <a:pt x="1004339" y="634876"/>
                    <a:pt x="1002058" y="634876"/>
                  </a:cubicBezTo>
                  <a:cubicBezTo>
                    <a:pt x="999776" y="634876"/>
                    <a:pt x="1000157" y="636397"/>
                    <a:pt x="994453" y="633736"/>
                  </a:cubicBezTo>
                  <a:cubicBezTo>
                    <a:pt x="988749" y="631074"/>
                    <a:pt x="985707" y="624231"/>
                    <a:pt x="981905" y="622995"/>
                  </a:cubicBezTo>
                  <a:cubicBezTo>
                    <a:pt x="978102" y="621760"/>
                    <a:pt x="976866" y="619954"/>
                    <a:pt x="971923" y="616152"/>
                  </a:cubicBezTo>
                  <a:cubicBezTo>
                    <a:pt x="966980" y="612350"/>
                    <a:pt x="968501" y="609689"/>
                    <a:pt x="962417" y="608168"/>
                  </a:cubicBezTo>
                  <a:cubicBezTo>
                    <a:pt x="956333" y="606647"/>
                    <a:pt x="956713" y="608168"/>
                    <a:pt x="952910" y="603986"/>
                  </a:cubicBezTo>
                  <a:cubicBezTo>
                    <a:pt x="949108" y="599803"/>
                    <a:pt x="947872" y="592865"/>
                    <a:pt x="944830" y="595526"/>
                  </a:cubicBezTo>
                  <a:cubicBezTo>
                    <a:pt x="941788" y="598188"/>
                    <a:pt x="937225" y="600089"/>
                    <a:pt x="938366" y="603605"/>
                  </a:cubicBezTo>
                  <a:cubicBezTo>
                    <a:pt x="939506" y="607122"/>
                    <a:pt x="939506" y="614251"/>
                    <a:pt x="936464" y="610829"/>
                  </a:cubicBezTo>
                  <a:cubicBezTo>
                    <a:pt x="934057" y="607467"/>
                    <a:pt x="930767" y="604835"/>
                    <a:pt x="926958" y="603225"/>
                  </a:cubicBezTo>
                  <a:cubicBezTo>
                    <a:pt x="923536" y="602465"/>
                    <a:pt x="919638" y="598188"/>
                    <a:pt x="918117" y="603225"/>
                  </a:cubicBezTo>
                  <a:cubicBezTo>
                    <a:pt x="916596" y="608263"/>
                    <a:pt x="915455" y="610449"/>
                    <a:pt x="913174" y="607027"/>
                  </a:cubicBezTo>
                  <a:cubicBezTo>
                    <a:pt x="910893" y="603605"/>
                    <a:pt x="915075" y="593245"/>
                    <a:pt x="910132" y="590584"/>
                  </a:cubicBezTo>
                  <a:cubicBezTo>
                    <a:pt x="905189" y="587922"/>
                    <a:pt x="906710" y="592485"/>
                    <a:pt x="902527" y="586402"/>
                  </a:cubicBezTo>
                  <a:cubicBezTo>
                    <a:pt x="898344" y="580319"/>
                    <a:pt x="904428" y="580319"/>
                    <a:pt x="896443" y="578798"/>
                  </a:cubicBezTo>
                  <a:cubicBezTo>
                    <a:pt x="888458" y="577277"/>
                    <a:pt x="889884" y="579558"/>
                    <a:pt x="885701" y="574235"/>
                  </a:cubicBezTo>
                  <a:cubicBezTo>
                    <a:pt x="881518" y="568913"/>
                    <a:pt x="884940" y="567297"/>
                    <a:pt x="878856" y="566917"/>
                  </a:cubicBezTo>
                  <a:cubicBezTo>
                    <a:pt x="874090" y="567315"/>
                    <a:pt x="869316" y="566254"/>
                    <a:pt x="865167" y="563875"/>
                  </a:cubicBezTo>
                  <a:cubicBezTo>
                    <a:pt x="861650" y="561214"/>
                    <a:pt x="865167" y="549808"/>
                    <a:pt x="861650" y="546766"/>
                  </a:cubicBezTo>
                  <a:cubicBezTo>
                    <a:pt x="858350" y="544367"/>
                    <a:pt x="855177" y="541797"/>
                    <a:pt x="852144" y="539067"/>
                  </a:cubicBezTo>
                  <a:cubicBezTo>
                    <a:pt x="849482" y="536406"/>
                    <a:pt x="847200" y="536786"/>
                    <a:pt x="841497" y="533745"/>
                  </a:cubicBezTo>
                  <a:cubicBezTo>
                    <a:pt x="835793" y="530703"/>
                    <a:pt x="841497" y="531464"/>
                    <a:pt x="834177" y="528042"/>
                  </a:cubicBezTo>
                  <a:cubicBezTo>
                    <a:pt x="831035" y="526670"/>
                    <a:pt x="828093" y="524879"/>
                    <a:pt x="825431" y="522719"/>
                  </a:cubicBezTo>
                  <a:cubicBezTo>
                    <a:pt x="825431" y="522719"/>
                    <a:pt x="812122" y="514355"/>
                    <a:pt x="808700" y="511218"/>
                  </a:cubicBezTo>
                  <a:cubicBezTo>
                    <a:pt x="804561" y="508463"/>
                    <a:pt x="800205" y="506047"/>
                    <a:pt x="795677" y="503994"/>
                  </a:cubicBezTo>
                  <a:cubicBezTo>
                    <a:pt x="791874" y="501713"/>
                    <a:pt x="795676" y="499052"/>
                    <a:pt x="787311" y="497911"/>
                  </a:cubicBezTo>
                  <a:cubicBezTo>
                    <a:pt x="778945" y="496771"/>
                    <a:pt x="777805" y="499052"/>
                    <a:pt x="775808" y="494870"/>
                  </a:cubicBezTo>
                  <a:cubicBezTo>
                    <a:pt x="773812" y="490688"/>
                    <a:pt x="770865" y="492208"/>
                    <a:pt x="770104" y="486886"/>
                  </a:cubicBezTo>
                  <a:cubicBezTo>
                    <a:pt x="768292" y="481276"/>
                    <a:pt x="765010" y="476254"/>
                    <a:pt x="760598" y="472343"/>
                  </a:cubicBezTo>
                  <a:cubicBezTo>
                    <a:pt x="756796" y="467781"/>
                    <a:pt x="754514" y="457135"/>
                    <a:pt x="756415" y="457135"/>
                  </a:cubicBezTo>
                  <a:cubicBezTo>
                    <a:pt x="758317" y="457135"/>
                    <a:pt x="762880" y="459036"/>
                    <a:pt x="765922" y="455520"/>
                  </a:cubicBezTo>
                  <a:cubicBezTo>
                    <a:pt x="768964" y="452003"/>
                    <a:pt x="772386" y="453239"/>
                    <a:pt x="772766" y="449817"/>
                  </a:cubicBezTo>
                  <a:cubicBezTo>
                    <a:pt x="773399" y="443337"/>
                    <a:pt x="775800" y="437156"/>
                    <a:pt x="779706" y="431948"/>
                  </a:cubicBezTo>
                  <a:cubicBezTo>
                    <a:pt x="783889" y="428146"/>
                    <a:pt x="786931" y="420827"/>
                    <a:pt x="789212" y="420827"/>
                  </a:cubicBezTo>
                  <a:cubicBezTo>
                    <a:pt x="791493" y="420827"/>
                    <a:pt x="794916" y="417785"/>
                    <a:pt x="796057" y="412463"/>
                  </a:cubicBezTo>
                  <a:cubicBezTo>
                    <a:pt x="797197" y="407140"/>
                    <a:pt x="796057" y="404098"/>
                    <a:pt x="801760" y="401057"/>
                  </a:cubicBezTo>
                  <a:cubicBezTo>
                    <a:pt x="805901" y="398166"/>
                    <a:pt x="810255" y="395592"/>
                    <a:pt x="814784" y="393358"/>
                  </a:cubicBezTo>
                  <a:cubicBezTo>
                    <a:pt x="816685" y="393358"/>
                    <a:pt x="819727" y="397540"/>
                    <a:pt x="818967" y="392597"/>
                  </a:cubicBezTo>
                  <a:cubicBezTo>
                    <a:pt x="818206" y="387655"/>
                    <a:pt x="818967" y="380431"/>
                    <a:pt x="818967" y="374728"/>
                  </a:cubicBezTo>
                  <a:cubicBezTo>
                    <a:pt x="818967" y="369025"/>
                    <a:pt x="821628" y="368550"/>
                    <a:pt x="823150" y="365223"/>
                  </a:cubicBezTo>
                  <a:cubicBezTo>
                    <a:pt x="824578" y="361774"/>
                    <a:pt x="825722" y="358214"/>
                    <a:pt x="826572" y="354578"/>
                  </a:cubicBezTo>
                  <a:cubicBezTo>
                    <a:pt x="827332" y="351536"/>
                    <a:pt x="831135" y="350016"/>
                    <a:pt x="833036" y="345073"/>
                  </a:cubicBezTo>
                  <a:cubicBezTo>
                    <a:pt x="834705" y="340816"/>
                    <a:pt x="836133" y="336469"/>
                    <a:pt x="837314" y="332052"/>
                  </a:cubicBezTo>
                  <a:cubicBezTo>
                    <a:pt x="838455" y="327869"/>
                    <a:pt x="840736" y="320646"/>
                    <a:pt x="837314" y="324448"/>
                  </a:cubicBezTo>
                  <a:cubicBezTo>
                    <a:pt x="833892" y="328250"/>
                    <a:pt x="833036" y="332432"/>
                    <a:pt x="827808" y="335853"/>
                  </a:cubicBezTo>
                  <a:cubicBezTo>
                    <a:pt x="822579" y="339275"/>
                    <a:pt x="822484" y="343933"/>
                    <a:pt x="819062" y="339370"/>
                  </a:cubicBezTo>
                  <a:cubicBezTo>
                    <a:pt x="815639" y="334808"/>
                    <a:pt x="819822" y="331291"/>
                    <a:pt x="819062" y="328630"/>
                  </a:cubicBezTo>
                  <a:cubicBezTo>
                    <a:pt x="818301" y="325968"/>
                    <a:pt x="811077" y="324448"/>
                    <a:pt x="811077" y="321786"/>
                  </a:cubicBezTo>
                  <a:cubicBezTo>
                    <a:pt x="811077" y="319125"/>
                    <a:pt x="816400" y="318364"/>
                    <a:pt x="816020" y="315323"/>
                  </a:cubicBezTo>
                  <a:cubicBezTo>
                    <a:pt x="815939" y="312364"/>
                    <a:pt x="815685" y="309413"/>
                    <a:pt x="815259" y="306483"/>
                  </a:cubicBezTo>
                  <a:cubicBezTo>
                    <a:pt x="814499" y="303062"/>
                    <a:pt x="808415" y="296979"/>
                    <a:pt x="813738" y="298499"/>
                  </a:cubicBezTo>
                  <a:cubicBezTo>
                    <a:pt x="819062" y="300020"/>
                    <a:pt x="823245" y="301921"/>
                    <a:pt x="823245" y="299640"/>
                  </a:cubicBezTo>
                  <a:cubicBezTo>
                    <a:pt x="823245" y="297359"/>
                    <a:pt x="823245" y="296598"/>
                    <a:pt x="819442" y="294317"/>
                  </a:cubicBezTo>
                  <a:cubicBezTo>
                    <a:pt x="816091" y="292458"/>
                    <a:pt x="814881" y="288235"/>
                    <a:pt x="816740" y="284884"/>
                  </a:cubicBezTo>
                  <a:cubicBezTo>
                    <a:pt x="816753" y="284860"/>
                    <a:pt x="816767" y="284836"/>
                    <a:pt x="816780" y="284812"/>
                  </a:cubicBezTo>
                  <a:cubicBezTo>
                    <a:pt x="818301" y="283292"/>
                    <a:pt x="822484" y="279014"/>
                    <a:pt x="823625" y="279014"/>
                  </a:cubicBezTo>
                  <a:cubicBezTo>
                    <a:pt x="824765" y="279014"/>
                    <a:pt x="831610" y="266848"/>
                    <a:pt x="833131" y="271410"/>
                  </a:cubicBezTo>
                  <a:cubicBezTo>
                    <a:pt x="834652" y="275973"/>
                    <a:pt x="836173" y="284052"/>
                    <a:pt x="837789" y="280155"/>
                  </a:cubicBezTo>
                  <a:cubicBezTo>
                    <a:pt x="839405" y="276258"/>
                    <a:pt x="841211" y="272551"/>
                    <a:pt x="842352" y="269890"/>
                  </a:cubicBezTo>
                  <a:cubicBezTo>
                    <a:pt x="843493" y="267228"/>
                    <a:pt x="847676" y="260385"/>
                    <a:pt x="848436" y="264187"/>
                  </a:cubicBezTo>
                  <a:cubicBezTo>
                    <a:pt x="849197" y="267989"/>
                    <a:pt x="846155" y="275973"/>
                    <a:pt x="849957" y="276733"/>
                  </a:cubicBezTo>
                  <a:cubicBezTo>
                    <a:pt x="853760" y="277494"/>
                    <a:pt x="853379" y="276733"/>
                    <a:pt x="856802" y="275212"/>
                  </a:cubicBezTo>
                  <a:cubicBezTo>
                    <a:pt x="860224" y="273692"/>
                    <a:pt x="859464" y="268369"/>
                    <a:pt x="863266" y="268369"/>
                  </a:cubicBezTo>
                  <a:cubicBezTo>
                    <a:pt x="867069" y="268369"/>
                    <a:pt x="864787" y="268369"/>
                    <a:pt x="867164" y="268369"/>
                  </a:cubicBezTo>
                  <a:cubicBezTo>
                    <a:pt x="869540" y="268369"/>
                    <a:pt x="867164" y="264567"/>
                    <a:pt x="867924" y="261525"/>
                  </a:cubicBezTo>
                  <a:cubicBezTo>
                    <a:pt x="868685" y="258484"/>
                    <a:pt x="871727" y="253922"/>
                    <a:pt x="872868" y="256583"/>
                  </a:cubicBezTo>
                  <a:cubicBezTo>
                    <a:pt x="874739" y="259373"/>
                    <a:pt x="875423" y="262793"/>
                    <a:pt x="874769" y="266088"/>
                  </a:cubicBezTo>
                  <a:cubicBezTo>
                    <a:pt x="874008" y="271030"/>
                    <a:pt x="877811" y="269890"/>
                    <a:pt x="874769" y="274072"/>
                  </a:cubicBezTo>
                  <a:cubicBezTo>
                    <a:pt x="871727" y="278254"/>
                    <a:pt x="868685" y="280155"/>
                    <a:pt x="870206" y="281391"/>
                  </a:cubicBezTo>
                  <a:cubicBezTo>
                    <a:pt x="871727" y="282626"/>
                    <a:pt x="876290" y="286713"/>
                    <a:pt x="877811" y="282911"/>
                  </a:cubicBezTo>
                  <a:cubicBezTo>
                    <a:pt x="879332" y="279109"/>
                    <a:pt x="877811" y="274072"/>
                    <a:pt x="881613" y="275212"/>
                  </a:cubicBezTo>
                  <a:cubicBezTo>
                    <a:pt x="885416" y="276353"/>
                    <a:pt x="887697" y="277874"/>
                    <a:pt x="889218" y="276733"/>
                  </a:cubicBezTo>
                  <a:cubicBezTo>
                    <a:pt x="890739" y="275593"/>
                    <a:pt x="885796" y="271030"/>
                    <a:pt x="889218" y="268749"/>
                  </a:cubicBezTo>
                  <a:cubicBezTo>
                    <a:pt x="892640" y="266468"/>
                    <a:pt x="896918" y="266088"/>
                    <a:pt x="898059" y="263807"/>
                  </a:cubicBezTo>
                  <a:cubicBezTo>
                    <a:pt x="899200" y="261525"/>
                    <a:pt x="901101" y="260005"/>
                    <a:pt x="899200" y="257723"/>
                  </a:cubicBezTo>
                  <a:cubicBezTo>
                    <a:pt x="897298" y="255442"/>
                    <a:pt x="893021" y="251926"/>
                    <a:pt x="892260" y="250785"/>
                  </a:cubicBezTo>
                  <a:cubicBezTo>
                    <a:pt x="891500" y="249644"/>
                    <a:pt x="886937" y="242040"/>
                    <a:pt x="890359" y="243181"/>
                  </a:cubicBezTo>
                  <a:cubicBezTo>
                    <a:pt x="893781" y="244322"/>
                    <a:pt x="894161" y="247743"/>
                    <a:pt x="899865" y="248504"/>
                  </a:cubicBezTo>
                  <a:cubicBezTo>
                    <a:pt x="905569" y="249264"/>
                    <a:pt x="912413" y="249264"/>
                    <a:pt x="912033" y="247743"/>
                  </a:cubicBezTo>
                  <a:cubicBezTo>
                    <a:pt x="911653" y="246223"/>
                    <a:pt x="910512" y="244702"/>
                    <a:pt x="906330" y="242801"/>
                  </a:cubicBezTo>
                  <a:cubicBezTo>
                    <a:pt x="902147" y="240900"/>
                    <a:pt x="901006" y="234437"/>
                    <a:pt x="897964" y="235197"/>
                  </a:cubicBezTo>
                  <a:cubicBezTo>
                    <a:pt x="894922" y="235957"/>
                    <a:pt x="891785" y="231775"/>
                    <a:pt x="890644" y="229874"/>
                  </a:cubicBezTo>
                  <a:cubicBezTo>
                    <a:pt x="889504" y="227973"/>
                    <a:pt x="888363" y="221795"/>
                    <a:pt x="890644" y="220369"/>
                  </a:cubicBezTo>
                  <a:cubicBezTo>
                    <a:pt x="892926" y="218944"/>
                    <a:pt x="894827" y="213146"/>
                    <a:pt x="897204" y="216948"/>
                  </a:cubicBezTo>
                  <a:cubicBezTo>
                    <a:pt x="899580" y="220750"/>
                    <a:pt x="899485" y="223506"/>
                    <a:pt x="902907" y="223886"/>
                  </a:cubicBezTo>
                  <a:cubicBezTo>
                    <a:pt x="906330" y="224266"/>
                    <a:pt x="912413" y="227308"/>
                    <a:pt x="908611" y="222651"/>
                  </a:cubicBezTo>
                  <a:cubicBezTo>
                    <a:pt x="904808" y="217993"/>
                    <a:pt x="902907" y="218088"/>
                    <a:pt x="903287" y="215427"/>
                  </a:cubicBezTo>
                  <a:cubicBezTo>
                    <a:pt x="903668" y="212765"/>
                    <a:pt x="904808" y="210484"/>
                    <a:pt x="907470" y="210865"/>
                  </a:cubicBezTo>
                  <a:cubicBezTo>
                    <a:pt x="910132" y="211245"/>
                    <a:pt x="912033" y="214286"/>
                    <a:pt x="913174" y="212005"/>
                  </a:cubicBezTo>
                  <a:cubicBezTo>
                    <a:pt x="914315" y="209724"/>
                    <a:pt x="912033" y="204211"/>
                    <a:pt x="913934" y="202500"/>
                  </a:cubicBezTo>
                  <a:cubicBezTo>
                    <a:pt x="920019" y="198318"/>
                    <a:pt x="922680" y="196797"/>
                    <a:pt x="921540" y="194136"/>
                  </a:cubicBezTo>
                  <a:cubicBezTo>
                    <a:pt x="920399" y="191475"/>
                    <a:pt x="921540" y="183776"/>
                    <a:pt x="923821" y="182635"/>
                  </a:cubicBezTo>
                  <a:cubicBezTo>
                    <a:pt x="926102" y="181494"/>
                    <a:pt x="930761" y="182635"/>
                    <a:pt x="933327" y="180734"/>
                  </a:cubicBezTo>
                  <a:cubicBezTo>
                    <a:pt x="935894" y="178833"/>
                    <a:pt x="936750" y="174271"/>
                    <a:pt x="939412" y="173130"/>
                  </a:cubicBezTo>
                  <a:cubicBezTo>
                    <a:pt x="942073" y="171990"/>
                    <a:pt x="946256" y="174271"/>
                    <a:pt x="945495" y="170469"/>
                  </a:cubicBezTo>
                  <a:cubicBezTo>
                    <a:pt x="944735" y="166667"/>
                    <a:pt x="943974" y="158208"/>
                    <a:pt x="940932" y="157447"/>
                  </a:cubicBezTo>
                  <a:cubicBezTo>
                    <a:pt x="937890" y="156687"/>
                    <a:pt x="935989" y="154786"/>
                    <a:pt x="932947" y="154025"/>
                  </a:cubicBezTo>
                  <a:cubicBezTo>
                    <a:pt x="929447" y="153114"/>
                    <a:pt x="926197" y="151424"/>
                    <a:pt x="923441" y="149083"/>
                  </a:cubicBezTo>
                  <a:cubicBezTo>
                    <a:pt x="921052" y="147270"/>
                    <a:pt x="918054" y="146452"/>
                    <a:pt x="915075" y="146802"/>
                  </a:cubicBezTo>
                  <a:cubicBezTo>
                    <a:pt x="912413" y="146802"/>
                    <a:pt x="913934" y="153265"/>
                    <a:pt x="916216" y="152885"/>
                  </a:cubicBezTo>
                  <a:cubicBezTo>
                    <a:pt x="918498" y="152505"/>
                    <a:pt x="924201" y="156307"/>
                    <a:pt x="921540" y="157447"/>
                  </a:cubicBezTo>
                  <a:cubicBezTo>
                    <a:pt x="918878" y="158588"/>
                    <a:pt x="913554" y="160109"/>
                    <a:pt x="912794" y="158968"/>
                  </a:cubicBezTo>
                  <a:cubicBezTo>
                    <a:pt x="912033" y="157827"/>
                    <a:pt x="907090" y="154786"/>
                    <a:pt x="906330" y="152885"/>
                  </a:cubicBezTo>
                  <a:cubicBezTo>
                    <a:pt x="905569" y="150984"/>
                    <a:pt x="900245" y="143380"/>
                    <a:pt x="901006" y="141099"/>
                  </a:cubicBezTo>
                  <a:cubicBezTo>
                    <a:pt x="901766" y="138818"/>
                    <a:pt x="903668" y="132259"/>
                    <a:pt x="899105" y="129598"/>
                  </a:cubicBezTo>
                  <a:cubicBezTo>
                    <a:pt x="894542" y="126937"/>
                    <a:pt x="893686" y="126556"/>
                    <a:pt x="894447" y="123135"/>
                  </a:cubicBezTo>
                  <a:cubicBezTo>
                    <a:pt x="895207" y="119713"/>
                    <a:pt x="892545" y="116291"/>
                    <a:pt x="893686" y="114770"/>
                  </a:cubicBezTo>
                  <a:cubicBezTo>
                    <a:pt x="894827" y="113250"/>
                    <a:pt x="891024" y="118192"/>
                    <a:pt x="887982" y="118952"/>
                  </a:cubicBezTo>
                  <a:cubicBezTo>
                    <a:pt x="884940" y="119713"/>
                    <a:pt x="885321" y="115531"/>
                    <a:pt x="881898" y="117812"/>
                  </a:cubicBezTo>
                  <a:cubicBezTo>
                    <a:pt x="878476" y="120093"/>
                    <a:pt x="880758" y="121994"/>
                    <a:pt x="876955" y="126176"/>
                  </a:cubicBezTo>
                  <a:cubicBezTo>
                    <a:pt x="873153" y="130358"/>
                    <a:pt x="875434" y="128838"/>
                    <a:pt x="872012" y="131879"/>
                  </a:cubicBezTo>
                  <a:cubicBezTo>
                    <a:pt x="868590" y="134921"/>
                    <a:pt x="870111" y="137297"/>
                    <a:pt x="864312" y="139198"/>
                  </a:cubicBezTo>
                  <a:cubicBezTo>
                    <a:pt x="861218" y="139874"/>
                    <a:pt x="858343" y="141311"/>
                    <a:pt x="855946" y="143380"/>
                  </a:cubicBezTo>
                  <a:cubicBezTo>
                    <a:pt x="852904" y="145661"/>
                    <a:pt x="851764" y="148322"/>
                    <a:pt x="854045" y="148322"/>
                  </a:cubicBezTo>
                  <a:cubicBezTo>
                    <a:pt x="856326" y="148322"/>
                    <a:pt x="857087" y="150604"/>
                    <a:pt x="862791" y="149843"/>
                  </a:cubicBezTo>
                  <a:cubicBezTo>
                    <a:pt x="868494" y="149083"/>
                    <a:pt x="873058" y="149178"/>
                    <a:pt x="873153" y="151364"/>
                  </a:cubicBezTo>
                  <a:cubicBezTo>
                    <a:pt x="873153" y="159728"/>
                    <a:pt x="874673" y="160869"/>
                    <a:pt x="871632" y="165526"/>
                  </a:cubicBezTo>
                  <a:cubicBezTo>
                    <a:pt x="868590" y="170184"/>
                    <a:pt x="869350" y="167047"/>
                    <a:pt x="867069" y="172370"/>
                  </a:cubicBezTo>
                  <a:cubicBezTo>
                    <a:pt x="864787" y="177693"/>
                    <a:pt x="866308" y="178453"/>
                    <a:pt x="860889" y="179213"/>
                  </a:cubicBezTo>
                  <a:cubicBezTo>
                    <a:pt x="855471" y="179974"/>
                    <a:pt x="855946" y="172750"/>
                    <a:pt x="851383" y="175031"/>
                  </a:cubicBezTo>
                  <a:cubicBezTo>
                    <a:pt x="846820" y="177312"/>
                    <a:pt x="847200" y="180734"/>
                    <a:pt x="842637" y="180734"/>
                  </a:cubicBezTo>
                  <a:cubicBezTo>
                    <a:pt x="839466" y="180998"/>
                    <a:pt x="836441" y="179355"/>
                    <a:pt x="834937" y="176552"/>
                  </a:cubicBezTo>
                  <a:cubicBezTo>
                    <a:pt x="833416" y="174271"/>
                    <a:pt x="827332" y="168568"/>
                    <a:pt x="831135" y="167047"/>
                  </a:cubicBezTo>
                  <a:cubicBezTo>
                    <a:pt x="834549" y="165940"/>
                    <a:pt x="837430" y="163602"/>
                    <a:pt x="839215" y="160489"/>
                  </a:cubicBezTo>
                  <a:cubicBezTo>
                    <a:pt x="840356" y="157827"/>
                    <a:pt x="843018" y="154406"/>
                    <a:pt x="839215" y="154786"/>
                  </a:cubicBezTo>
                  <a:cubicBezTo>
                    <a:pt x="835413" y="155166"/>
                    <a:pt x="832275" y="156307"/>
                    <a:pt x="829709" y="156307"/>
                  </a:cubicBezTo>
                  <a:cubicBezTo>
                    <a:pt x="827142" y="156307"/>
                    <a:pt x="825146" y="154025"/>
                    <a:pt x="826286" y="152124"/>
                  </a:cubicBezTo>
                  <a:cubicBezTo>
                    <a:pt x="827427" y="150223"/>
                    <a:pt x="829329" y="149463"/>
                    <a:pt x="831230" y="147182"/>
                  </a:cubicBezTo>
                  <a:cubicBezTo>
                    <a:pt x="833131" y="144901"/>
                    <a:pt x="835032" y="140338"/>
                    <a:pt x="833511" y="140338"/>
                  </a:cubicBezTo>
                  <a:cubicBezTo>
                    <a:pt x="830908" y="140851"/>
                    <a:pt x="828362" y="141615"/>
                    <a:pt x="825906" y="142620"/>
                  </a:cubicBezTo>
                  <a:cubicBezTo>
                    <a:pt x="823625" y="143380"/>
                    <a:pt x="822484" y="142620"/>
                    <a:pt x="819822" y="142620"/>
                  </a:cubicBezTo>
                  <a:cubicBezTo>
                    <a:pt x="817161" y="142620"/>
                    <a:pt x="816400" y="141479"/>
                    <a:pt x="814499" y="144521"/>
                  </a:cubicBezTo>
                  <a:cubicBezTo>
                    <a:pt x="812597" y="147562"/>
                    <a:pt x="809175" y="154025"/>
                    <a:pt x="807179" y="154025"/>
                  </a:cubicBezTo>
                  <a:cubicBezTo>
                    <a:pt x="805182" y="154025"/>
                    <a:pt x="803757" y="158208"/>
                    <a:pt x="800334" y="158588"/>
                  </a:cubicBezTo>
                  <a:cubicBezTo>
                    <a:pt x="796912" y="158968"/>
                    <a:pt x="796912" y="157447"/>
                    <a:pt x="795011" y="154786"/>
                  </a:cubicBezTo>
                  <a:cubicBezTo>
                    <a:pt x="793110" y="152124"/>
                    <a:pt x="788927" y="148703"/>
                    <a:pt x="791589" y="147182"/>
                  </a:cubicBezTo>
                  <a:cubicBezTo>
                    <a:pt x="794250" y="145661"/>
                    <a:pt x="798433" y="142620"/>
                    <a:pt x="801095" y="141479"/>
                  </a:cubicBezTo>
                  <a:cubicBezTo>
                    <a:pt x="803757" y="140338"/>
                    <a:pt x="806038" y="134921"/>
                    <a:pt x="809556" y="133780"/>
                  </a:cubicBezTo>
                  <a:cubicBezTo>
                    <a:pt x="812821" y="132042"/>
                    <a:pt x="815376" y="129218"/>
                    <a:pt x="816780" y="125796"/>
                  </a:cubicBezTo>
                  <a:cubicBezTo>
                    <a:pt x="817541" y="123895"/>
                    <a:pt x="809175" y="125036"/>
                    <a:pt x="809556" y="122754"/>
                  </a:cubicBezTo>
                  <a:cubicBezTo>
                    <a:pt x="809936" y="120473"/>
                    <a:pt x="812597" y="118572"/>
                    <a:pt x="816780" y="114390"/>
                  </a:cubicBezTo>
                  <a:cubicBezTo>
                    <a:pt x="820963" y="110208"/>
                    <a:pt x="820583" y="109448"/>
                    <a:pt x="822864" y="107166"/>
                  </a:cubicBezTo>
                  <a:cubicBezTo>
                    <a:pt x="825146" y="104885"/>
                    <a:pt x="827808" y="101749"/>
                    <a:pt x="826286" y="100608"/>
                  </a:cubicBezTo>
                  <a:cubicBezTo>
                    <a:pt x="824765" y="99467"/>
                    <a:pt x="821724" y="101749"/>
                    <a:pt x="818682" y="102509"/>
                  </a:cubicBezTo>
                  <a:cubicBezTo>
                    <a:pt x="815639" y="103269"/>
                    <a:pt x="816020" y="107166"/>
                    <a:pt x="813358" y="107927"/>
                  </a:cubicBezTo>
                  <a:cubicBezTo>
                    <a:pt x="810696" y="108687"/>
                    <a:pt x="810316" y="107927"/>
                    <a:pt x="807939" y="110968"/>
                  </a:cubicBezTo>
                  <a:cubicBezTo>
                    <a:pt x="805563" y="114010"/>
                    <a:pt x="800715" y="114770"/>
                    <a:pt x="798433" y="118952"/>
                  </a:cubicBezTo>
                  <a:cubicBezTo>
                    <a:pt x="797126" y="121489"/>
                    <a:pt x="795599" y="123906"/>
                    <a:pt x="793870" y="126176"/>
                  </a:cubicBezTo>
                  <a:cubicBezTo>
                    <a:pt x="791589" y="128838"/>
                    <a:pt x="792729" y="130739"/>
                    <a:pt x="788927" y="132639"/>
                  </a:cubicBezTo>
                  <a:cubicBezTo>
                    <a:pt x="785124" y="134540"/>
                    <a:pt x="785885" y="133400"/>
                    <a:pt x="779421" y="136156"/>
                  </a:cubicBezTo>
                  <a:cubicBezTo>
                    <a:pt x="772956" y="138913"/>
                    <a:pt x="770960" y="139578"/>
                    <a:pt x="767538" y="138057"/>
                  </a:cubicBezTo>
                  <a:cubicBezTo>
                    <a:pt x="764116" y="136536"/>
                    <a:pt x="764876" y="136156"/>
                    <a:pt x="760693" y="136156"/>
                  </a:cubicBezTo>
                  <a:cubicBezTo>
                    <a:pt x="757437" y="135902"/>
                    <a:pt x="754278" y="137338"/>
                    <a:pt x="752328" y="139958"/>
                  </a:cubicBezTo>
                  <a:cubicBezTo>
                    <a:pt x="750991" y="141685"/>
                    <a:pt x="749424" y="143220"/>
                    <a:pt x="747670" y="144521"/>
                  </a:cubicBezTo>
                  <a:cubicBezTo>
                    <a:pt x="747670" y="144521"/>
                    <a:pt x="745388" y="149843"/>
                    <a:pt x="746529" y="150604"/>
                  </a:cubicBezTo>
                  <a:cubicBezTo>
                    <a:pt x="747670" y="151364"/>
                    <a:pt x="759172" y="152505"/>
                    <a:pt x="753088" y="154786"/>
                  </a:cubicBezTo>
                  <a:cubicBezTo>
                    <a:pt x="747004" y="157067"/>
                    <a:pt x="740065" y="150984"/>
                    <a:pt x="738924" y="154786"/>
                  </a:cubicBezTo>
                  <a:cubicBezTo>
                    <a:pt x="737783" y="158588"/>
                    <a:pt x="741585" y="167047"/>
                    <a:pt x="737403" y="162770"/>
                  </a:cubicBezTo>
                  <a:cubicBezTo>
                    <a:pt x="733220" y="158493"/>
                    <a:pt x="730938" y="153265"/>
                    <a:pt x="727897" y="155166"/>
                  </a:cubicBezTo>
                  <a:cubicBezTo>
                    <a:pt x="724855" y="157067"/>
                    <a:pt x="724855" y="159728"/>
                    <a:pt x="721432" y="158588"/>
                  </a:cubicBezTo>
                  <a:cubicBezTo>
                    <a:pt x="718010" y="157447"/>
                    <a:pt x="717535" y="157827"/>
                    <a:pt x="716014" y="153645"/>
                  </a:cubicBezTo>
                  <a:cubicBezTo>
                    <a:pt x="714493" y="149463"/>
                    <a:pt x="719056" y="148703"/>
                    <a:pt x="713352" y="146802"/>
                  </a:cubicBezTo>
                  <a:cubicBezTo>
                    <a:pt x="707648" y="144901"/>
                    <a:pt x="709169" y="142620"/>
                    <a:pt x="703846" y="142239"/>
                  </a:cubicBezTo>
                  <a:cubicBezTo>
                    <a:pt x="698522" y="141859"/>
                    <a:pt x="694339" y="140338"/>
                    <a:pt x="694339" y="138818"/>
                  </a:cubicBezTo>
                  <a:cubicBezTo>
                    <a:pt x="694339" y="137297"/>
                    <a:pt x="695100" y="129313"/>
                    <a:pt x="692438" y="128838"/>
                  </a:cubicBezTo>
                  <a:cubicBezTo>
                    <a:pt x="689776" y="128362"/>
                    <a:pt x="687780" y="124275"/>
                    <a:pt x="686259" y="121994"/>
                  </a:cubicBezTo>
                  <a:cubicBezTo>
                    <a:pt x="684738" y="119713"/>
                    <a:pt x="684358" y="115151"/>
                    <a:pt x="680936" y="116291"/>
                  </a:cubicBezTo>
                  <a:cubicBezTo>
                    <a:pt x="677513" y="117432"/>
                    <a:pt x="678654" y="118952"/>
                    <a:pt x="674091" y="123135"/>
                  </a:cubicBezTo>
                  <a:cubicBezTo>
                    <a:pt x="669528" y="127317"/>
                    <a:pt x="671049" y="129218"/>
                    <a:pt x="662683" y="131119"/>
                  </a:cubicBezTo>
                  <a:cubicBezTo>
                    <a:pt x="658881" y="132491"/>
                    <a:pt x="654794" y="132884"/>
                    <a:pt x="650800" y="132259"/>
                  </a:cubicBezTo>
                  <a:cubicBezTo>
                    <a:pt x="646668" y="132336"/>
                    <a:pt x="642592" y="131285"/>
                    <a:pt x="639013" y="129218"/>
                  </a:cubicBezTo>
                  <a:cubicBezTo>
                    <a:pt x="635590" y="126556"/>
                    <a:pt x="635590" y="123515"/>
                    <a:pt x="631693" y="122754"/>
                  </a:cubicBezTo>
                  <a:cubicBezTo>
                    <a:pt x="627795" y="121994"/>
                    <a:pt x="630552" y="119713"/>
                    <a:pt x="627890" y="121994"/>
                  </a:cubicBezTo>
                  <a:cubicBezTo>
                    <a:pt x="625229" y="124275"/>
                    <a:pt x="626750" y="126556"/>
                    <a:pt x="624088" y="128838"/>
                  </a:cubicBezTo>
                  <a:cubicBezTo>
                    <a:pt x="621426" y="131119"/>
                    <a:pt x="621426" y="135301"/>
                    <a:pt x="618384" y="134921"/>
                  </a:cubicBezTo>
                  <a:cubicBezTo>
                    <a:pt x="615342" y="134540"/>
                    <a:pt x="616483" y="129218"/>
                    <a:pt x="617243" y="126176"/>
                  </a:cubicBezTo>
                  <a:cubicBezTo>
                    <a:pt x="618004" y="123135"/>
                    <a:pt x="621426" y="120473"/>
                    <a:pt x="618764" y="117812"/>
                  </a:cubicBezTo>
                  <a:cubicBezTo>
                    <a:pt x="616103" y="115151"/>
                    <a:pt x="615342" y="112109"/>
                    <a:pt x="612680" y="110968"/>
                  </a:cubicBezTo>
                  <a:cubicBezTo>
                    <a:pt x="610018" y="109828"/>
                    <a:pt x="608497" y="116671"/>
                    <a:pt x="606216" y="112869"/>
                  </a:cubicBezTo>
                  <a:cubicBezTo>
                    <a:pt x="603935" y="109067"/>
                    <a:pt x="605456" y="103364"/>
                    <a:pt x="601178" y="105170"/>
                  </a:cubicBezTo>
                  <a:cubicBezTo>
                    <a:pt x="596900" y="106976"/>
                    <a:pt x="597756" y="110208"/>
                    <a:pt x="594713" y="111349"/>
                  </a:cubicBezTo>
                  <a:cubicBezTo>
                    <a:pt x="591671" y="112489"/>
                    <a:pt x="590531" y="114390"/>
                    <a:pt x="587108" y="113250"/>
                  </a:cubicBezTo>
                  <a:cubicBezTo>
                    <a:pt x="583686" y="112109"/>
                    <a:pt x="575701" y="111349"/>
                    <a:pt x="575321" y="108307"/>
                  </a:cubicBezTo>
                  <a:cubicBezTo>
                    <a:pt x="574940" y="105265"/>
                    <a:pt x="574465" y="103269"/>
                    <a:pt x="577602" y="102509"/>
                  </a:cubicBezTo>
                  <a:cubicBezTo>
                    <a:pt x="580739" y="101749"/>
                    <a:pt x="585968" y="101368"/>
                    <a:pt x="586348" y="99467"/>
                  </a:cubicBezTo>
                  <a:cubicBezTo>
                    <a:pt x="586728" y="97567"/>
                    <a:pt x="589010" y="95285"/>
                    <a:pt x="583686" y="94145"/>
                  </a:cubicBezTo>
                  <a:cubicBezTo>
                    <a:pt x="578363" y="93004"/>
                    <a:pt x="574180" y="89582"/>
                    <a:pt x="570663" y="90343"/>
                  </a:cubicBezTo>
                  <a:cubicBezTo>
                    <a:pt x="567145" y="91103"/>
                    <a:pt x="569142" y="96046"/>
                    <a:pt x="565719" y="97186"/>
                  </a:cubicBezTo>
                  <a:cubicBezTo>
                    <a:pt x="562297" y="98327"/>
                    <a:pt x="555452" y="93765"/>
                    <a:pt x="554692" y="96046"/>
                  </a:cubicBezTo>
                  <a:cubicBezTo>
                    <a:pt x="553931" y="98327"/>
                    <a:pt x="554692" y="106406"/>
                    <a:pt x="551650" y="104790"/>
                  </a:cubicBezTo>
                  <a:cubicBezTo>
                    <a:pt x="548608" y="103174"/>
                    <a:pt x="545091" y="101368"/>
                    <a:pt x="543570" y="103269"/>
                  </a:cubicBezTo>
                  <a:cubicBezTo>
                    <a:pt x="542049" y="105170"/>
                    <a:pt x="537486" y="109448"/>
                    <a:pt x="537486" y="107927"/>
                  </a:cubicBezTo>
                  <a:cubicBezTo>
                    <a:pt x="537486" y="106406"/>
                    <a:pt x="543570" y="98422"/>
                    <a:pt x="539006" y="97567"/>
                  </a:cubicBezTo>
                  <a:cubicBezTo>
                    <a:pt x="534444" y="96711"/>
                    <a:pt x="531021" y="98707"/>
                    <a:pt x="527219" y="96806"/>
                  </a:cubicBezTo>
                  <a:cubicBezTo>
                    <a:pt x="523416" y="94905"/>
                    <a:pt x="523036" y="93004"/>
                    <a:pt x="519994" y="93765"/>
                  </a:cubicBezTo>
                  <a:cubicBezTo>
                    <a:pt x="516952" y="94525"/>
                    <a:pt x="510488" y="93765"/>
                    <a:pt x="512674" y="91864"/>
                  </a:cubicBezTo>
                  <a:cubicBezTo>
                    <a:pt x="514861" y="89963"/>
                    <a:pt x="524177" y="78937"/>
                    <a:pt x="519994" y="81218"/>
                  </a:cubicBezTo>
                  <a:cubicBezTo>
                    <a:pt x="515811" y="83499"/>
                    <a:pt x="511153" y="89202"/>
                    <a:pt x="508491" y="89963"/>
                  </a:cubicBezTo>
                  <a:cubicBezTo>
                    <a:pt x="505972" y="90874"/>
                    <a:pt x="503175" y="90595"/>
                    <a:pt x="500886" y="89202"/>
                  </a:cubicBezTo>
                  <a:cubicBezTo>
                    <a:pt x="498605" y="87681"/>
                    <a:pt x="494802" y="89202"/>
                    <a:pt x="494042" y="85400"/>
                  </a:cubicBezTo>
                  <a:cubicBezTo>
                    <a:pt x="493281" y="81598"/>
                    <a:pt x="491000" y="81218"/>
                    <a:pt x="490239" y="77416"/>
                  </a:cubicBezTo>
                  <a:cubicBezTo>
                    <a:pt x="489479" y="73614"/>
                    <a:pt x="489479" y="72759"/>
                    <a:pt x="490239" y="71618"/>
                  </a:cubicBezTo>
                  <a:cubicBezTo>
                    <a:pt x="490011" y="68149"/>
                    <a:pt x="487726" y="65153"/>
                    <a:pt x="484440" y="64014"/>
                  </a:cubicBezTo>
                  <a:cubicBezTo>
                    <a:pt x="480755" y="62037"/>
                    <a:pt x="477518" y="59319"/>
                    <a:pt x="474934" y="56030"/>
                  </a:cubicBezTo>
                  <a:cubicBezTo>
                    <a:pt x="472272" y="53369"/>
                    <a:pt x="471892" y="49187"/>
                    <a:pt x="468470" y="47191"/>
                  </a:cubicBezTo>
                  <a:cubicBezTo>
                    <a:pt x="465048" y="45195"/>
                    <a:pt x="464287" y="41868"/>
                    <a:pt x="461245" y="42628"/>
                  </a:cubicBezTo>
                  <a:cubicBezTo>
                    <a:pt x="458203" y="43389"/>
                    <a:pt x="453925" y="44910"/>
                    <a:pt x="456207" y="45670"/>
                  </a:cubicBezTo>
                  <a:cubicBezTo>
                    <a:pt x="458618" y="46505"/>
                    <a:pt x="460755" y="47984"/>
                    <a:pt x="462386" y="49947"/>
                  </a:cubicBezTo>
                  <a:cubicBezTo>
                    <a:pt x="463907" y="51848"/>
                    <a:pt x="466949" y="56030"/>
                    <a:pt x="461245" y="55270"/>
                  </a:cubicBezTo>
                  <a:cubicBezTo>
                    <a:pt x="455541" y="54509"/>
                    <a:pt x="453925" y="54129"/>
                    <a:pt x="453925" y="56791"/>
                  </a:cubicBezTo>
                  <a:cubicBezTo>
                    <a:pt x="453925" y="59452"/>
                    <a:pt x="455446" y="60973"/>
                    <a:pt x="451264" y="62494"/>
                  </a:cubicBezTo>
                  <a:cubicBezTo>
                    <a:pt x="447081" y="64014"/>
                    <a:pt x="447081" y="65535"/>
                    <a:pt x="444419" y="65535"/>
                  </a:cubicBezTo>
                  <a:cubicBezTo>
                    <a:pt x="441757" y="65535"/>
                    <a:pt x="436434" y="64395"/>
                    <a:pt x="437194" y="63254"/>
                  </a:cubicBezTo>
                  <a:cubicBezTo>
                    <a:pt x="437955" y="62113"/>
                    <a:pt x="431491" y="55650"/>
                    <a:pt x="427688" y="51468"/>
                  </a:cubicBezTo>
                  <a:cubicBezTo>
                    <a:pt x="423885" y="47286"/>
                    <a:pt x="418942" y="47571"/>
                    <a:pt x="419322" y="44910"/>
                  </a:cubicBezTo>
                  <a:cubicBezTo>
                    <a:pt x="419921" y="42446"/>
                    <a:pt x="419510" y="39845"/>
                    <a:pt x="418182" y="37686"/>
                  </a:cubicBezTo>
                  <a:cubicBezTo>
                    <a:pt x="416661" y="35025"/>
                    <a:pt x="417041" y="30842"/>
                    <a:pt x="412858" y="30842"/>
                  </a:cubicBezTo>
                  <a:cubicBezTo>
                    <a:pt x="408675" y="30842"/>
                    <a:pt x="411717" y="31603"/>
                    <a:pt x="407535" y="35025"/>
                  </a:cubicBezTo>
                  <a:cubicBezTo>
                    <a:pt x="403352" y="38446"/>
                    <a:pt x="403732" y="36925"/>
                    <a:pt x="403352" y="33884"/>
                  </a:cubicBezTo>
                  <a:cubicBezTo>
                    <a:pt x="402972" y="30842"/>
                    <a:pt x="405253" y="29322"/>
                    <a:pt x="403352" y="26660"/>
                  </a:cubicBezTo>
                  <a:cubicBezTo>
                    <a:pt x="401451" y="23999"/>
                    <a:pt x="403352" y="21338"/>
                    <a:pt x="398314" y="23238"/>
                  </a:cubicBezTo>
                  <a:cubicBezTo>
                    <a:pt x="396125" y="24169"/>
                    <a:pt x="393824" y="24808"/>
                    <a:pt x="391469" y="25139"/>
                  </a:cubicBezTo>
                  <a:cubicBezTo>
                    <a:pt x="388807" y="25900"/>
                    <a:pt x="391469" y="29322"/>
                    <a:pt x="390708" y="31983"/>
                  </a:cubicBezTo>
                  <a:cubicBezTo>
                    <a:pt x="389948" y="34644"/>
                    <a:pt x="389948" y="40727"/>
                    <a:pt x="388427" y="36165"/>
                  </a:cubicBezTo>
                  <a:cubicBezTo>
                    <a:pt x="387641" y="32659"/>
                    <a:pt x="385615" y="29554"/>
                    <a:pt x="382723" y="27421"/>
                  </a:cubicBezTo>
                  <a:cubicBezTo>
                    <a:pt x="380822" y="26660"/>
                    <a:pt x="378540" y="24759"/>
                    <a:pt x="377780" y="26660"/>
                  </a:cubicBezTo>
                  <a:cubicBezTo>
                    <a:pt x="377019" y="28561"/>
                    <a:pt x="374358" y="30842"/>
                    <a:pt x="376259" y="32363"/>
                  </a:cubicBezTo>
                  <a:cubicBezTo>
                    <a:pt x="378160" y="33884"/>
                    <a:pt x="380442" y="36545"/>
                    <a:pt x="382343" y="38066"/>
                  </a:cubicBezTo>
                  <a:cubicBezTo>
                    <a:pt x="384244" y="39587"/>
                    <a:pt x="388427" y="43009"/>
                    <a:pt x="385005" y="44149"/>
                  </a:cubicBezTo>
                  <a:cubicBezTo>
                    <a:pt x="381583" y="45290"/>
                    <a:pt x="378540" y="46811"/>
                    <a:pt x="380061" y="49947"/>
                  </a:cubicBezTo>
                  <a:cubicBezTo>
                    <a:pt x="381583" y="53084"/>
                    <a:pt x="378921" y="55650"/>
                    <a:pt x="377019" y="52989"/>
                  </a:cubicBezTo>
                  <a:cubicBezTo>
                    <a:pt x="375118" y="50327"/>
                    <a:pt x="372361" y="47191"/>
                    <a:pt x="372837" y="44529"/>
                  </a:cubicBezTo>
                  <a:cubicBezTo>
                    <a:pt x="373312" y="41868"/>
                    <a:pt x="376259" y="39967"/>
                    <a:pt x="371981" y="36925"/>
                  </a:cubicBezTo>
                  <a:cubicBezTo>
                    <a:pt x="367703" y="33884"/>
                    <a:pt x="368559" y="33504"/>
                    <a:pt x="365897" y="32363"/>
                  </a:cubicBezTo>
                  <a:cubicBezTo>
                    <a:pt x="363235" y="31223"/>
                    <a:pt x="362855" y="28561"/>
                    <a:pt x="360954" y="26660"/>
                  </a:cubicBezTo>
                  <a:cubicBezTo>
                    <a:pt x="359053" y="24759"/>
                    <a:pt x="356391" y="22478"/>
                    <a:pt x="356391" y="25139"/>
                  </a:cubicBezTo>
                  <a:cubicBezTo>
                    <a:pt x="356391" y="27801"/>
                    <a:pt x="360193" y="34644"/>
                    <a:pt x="356391" y="33884"/>
                  </a:cubicBezTo>
                  <a:cubicBezTo>
                    <a:pt x="353800" y="33714"/>
                    <a:pt x="351243" y="33203"/>
                    <a:pt x="348786" y="32363"/>
                  </a:cubicBezTo>
                  <a:cubicBezTo>
                    <a:pt x="346884" y="31603"/>
                    <a:pt x="345363" y="30842"/>
                    <a:pt x="344223" y="32363"/>
                  </a:cubicBezTo>
                  <a:cubicBezTo>
                    <a:pt x="343082" y="33884"/>
                    <a:pt x="343367" y="36545"/>
                    <a:pt x="340325" y="38066"/>
                  </a:cubicBezTo>
                  <a:cubicBezTo>
                    <a:pt x="337283" y="39587"/>
                    <a:pt x="334621" y="39587"/>
                    <a:pt x="336903" y="42248"/>
                  </a:cubicBezTo>
                  <a:cubicBezTo>
                    <a:pt x="339184" y="44910"/>
                    <a:pt x="347360" y="43959"/>
                    <a:pt x="348406" y="45290"/>
                  </a:cubicBezTo>
                  <a:cubicBezTo>
                    <a:pt x="351631" y="49368"/>
                    <a:pt x="355639" y="52761"/>
                    <a:pt x="360193" y="55270"/>
                  </a:cubicBezTo>
                  <a:cubicBezTo>
                    <a:pt x="362095" y="56030"/>
                    <a:pt x="362475" y="61353"/>
                    <a:pt x="362095" y="62494"/>
                  </a:cubicBezTo>
                  <a:cubicBezTo>
                    <a:pt x="361714" y="63634"/>
                    <a:pt x="357151" y="65535"/>
                    <a:pt x="362855" y="67056"/>
                  </a:cubicBezTo>
                  <a:cubicBezTo>
                    <a:pt x="368559" y="68577"/>
                    <a:pt x="367798" y="75040"/>
                    <a:pt x="372361" y="71998"/>
                  </a:cubicBezTo>
                  <a:cubicBezTo>
                    <a:pt x="376924" y="68957"/>
                    <a:pt x="378540" y="63634"/>
                    <a:pt x="381868" y="62494"/>
                  </a:cubicBezTo>
                  <a:cubicBezTo>
                    <a:pt x="385195" y="61353"/>
                    <a:pt x="386811" y="60212"/>
                    <a:pt x="390613" y="61733"/>
                  </a:cubicBezTo>
                  <a:cubicBezTo>
                    <a:pt x="393864" y="63187"/>
                    <a:pt x="397679" y="62424"/>
                    <a:pt x="400120" y="59832"/>
                  </a:cubicBezTo>
                  <a:cubicBezTo>
                    <a:pt x="401810" y="57923"/>
                    <a:pt x="404146" y="56705"/>
                    <a:pt x="406679" y="56410"/>
                  </a:cubicBezTo>
                  <a:cubicBezTo>
                    <a:pt x="411114" y="57634"/>
                    <a:pt x="415085" y="60148"/>
                    <a:pt x="418087" y="63634"/>
                  </a:cubicBezTo>
                  <a:cubicBezTo>
                    <a:pt x="420621" y="66749"/>
                    <a:pt x="422438" y="70384"/>
                    <a:pt x="423410" y="74280"/>
                  </a:cubicBezTo>
                  <a:cubicBezTo>
                    <a:pt x="424171" y="76656"/>
                    <a:pt x="421889" y="77796"/>
                    <a:pt x="426832" y="78937"/>
                  </a:cubicBezTo>
                  <a:cubicBezTo>
                    <a:pt x="431776" y="80078"/>
                    <a:pt x="434913" y="80458"/>
                    <a:pt x="436339" y="82359"/>
                  </a:cubicBezTo>
                  <a:cubicBezTo>
                    <a:pt x="437765" y="84260"/>
                    <a:pt x="439761" y="85020"/>
                    <a:pt x="436339" y="89963"/>
                  </a:cubicBezTo>
                  <a:cubicBezTo>
                    <a:pt x="432916" y="94905"/>
                    <a:pt x="435198" y="96426"/>
                    <a:pt x="432536" y="97186"/>
                  </a:cubicBezTo>
                  <a:cubicBezTo>
                    <a:pt x="429874" y="97947"/>
                    <a:pt x="427118" y="99848"/>
                    <a:pt x="429779" y="100988"/>
                  </a:cubicBezTo>
                  <a:cubicBezTo>
                    <a:pt x="432441" y="102129"/>
                    <a:pt x="439286" y="100988"/>
                    <a:pt x="437860" y="104030"/>
                  </a:cubicBezTo>
                  <a:cubicBezTo>
                    <a:pt x="436434" y="107071"/>
                    <a:pt x="435578" y="109828"/>
                    <a:pt x="434818" y="112109"/>
                  </a:cubicBezTo>
                  <a:cubicBezTo>
                    <a:pt x="433730" y="114760"/>
                    <a:pt x="433212" y="117609"/>
                    <a:pt x="433297" y="120473"/>
                  </a:cubicBezTo>
                  <a:cubicBezTo>
                    <a:pt x="433690" y="122610"/>
                    <a:pt x="433690" y="124800"/>
                    <a:pt x="433297" y="126937"/>
                  </a:cubicBezTo>
                  <a:cubicBezTo>
                    <a:pt x="433297" y="131119"/>
                    <a:pt x="432156" y="131119"/>
                    <a:pt x="434818" y="133780"/>
                  </a:cubicBezTo>
                  <a:cubicBezTo>
                    <a:pt x="437479" y="136441"/>
                    <a:pt x="438240" y="137677"/>
                    <a:pt x="440902" y="138437"/>
                  </a:cubicBezTo>
                  <a:cubicBezTo>
                    <a:pt x="443354" y="139370"/>
                    <a:pt x="445659" y="140651"/>
                    <a:pt x="447746" y="142239"/>
                  </a:cubicBezTo>
                  <a:cubicBezTo>
                    <a:pt x="448887" y="143000"/>
                    <a:pt x="443563" y="143760"/>
                    <a:pt x="439761" y="143000"/>
                  </a:cubicBezTo>
                  <a:cubicBezTo>
                    <a:pt x="436066" y="141762"/>
                    <a:pt x="432475" y="140237"/>
                    <a:pt x="429019" y="138437"/>
                  </a:cubicBezTo>
                  <a:cubicBezTo>
                    <a:pt x="425977" y="137297"/>
                    <a:pt x="422555" y="135396"/>
                    <a:pt x="421414" y="138437"/>
                  </a:cubicBezTo>
                  <a:cubicBezTo>
                    <a:pt x="420273" y="141479"/>
                    <a:pt x="419893" y="140338"/>
                    <a:pt x="417231" y="140719"/>
                  </a:cubicBezTo>
                  <a:cubicBezTo>
                    <a:pt x="414569" y="141099"/>
                    <a:pt x="409626" y="141859"/>
                    <a:pt x="409246" y="145281"/>
                  </a:cubicBezTo>
                  <a:cubicBezTo>
                    <a:pt x="408866" y="148703"/>
                    <a:pt x="406584" y="149463"/>
                    <a:pt x="407725" y="152124"/>
                  </a:cubicBezTo>
                  <a:cubicBezTo>
                    <a:pt x="408866" y="154786"/>
                    <a:pt x="411527" y="157827"/>
                    <a:pt x="411527" y="159728"/>
                  </a:cubicBezTo>
                  <a:cubicBezTo>
                    <a:pt x="411527" y="161629"/>
                    <a:pt x="413048" y="163910"/>
                    <a:pt x="409626" y="167427"/>
                  </a:cubicBezTo>
                  <a:cubicBezTo>
                    <a:pt x="406204" y="170944"/>
                    <a:pt x="401165" y="174271"/>
                    <a:pt x="401165" y="172370"/>
                  </a:cubicBezTo>
                  <a:cubicBezTo>
                    <a:pt x="401165" y="170469"/>
                    <a:pt x="406584" y="164766"/>
                    <a:pt x="406204" y="162865"/>
                  </a:cubicBezTo>
                  <a:cubicBezTo>
                    <a:pt x="405823" y="160964"/>
                    <a:pt x="406204" y="155641"/>
                    <a:pt x="402781" y="154501"/>
                  </a:cubicBezTo>
                  <a:cubicBezTo>
                    <a:pt x="399359" y="153360"/>
                    <a:pt x="399644" y="151839"/>
                    <a:pt x="397363" y="152600"/>
                  </a:cubicBezTo>
                  <a:cubicBezTo>
                    <a:pt x="395081" y="153360"/>
                    <a:pt x="393941" y="156402"/>
                    <a:pt x="392800" y="154881"/>
                  </a:cubicBezTo>
                  <a:cubicBezTo>
                    <a:pt x="391659" y="153360"/>
                    <a:pt x="392800" y="147657"/>
                    <a:pt x="390138" y="146897"/>
                  </a:cubicBezTo>
                  <a:cubicBezTo>
                    <a:pt x="387476" y="146136"/>
                    <a:pt x="385955" y="138913"/>
                    <a:pt x="384054" y="144235"/>
                  </a:cubicBezTo>
                  <a:cubicBezTo>
                    <a:pt x="382153" y="149558"/>
                    <a:pt x="384054" y="151839"/>
                    <a:pt x="377970" y="154881"/>
                  </a:cubicBezTo>
                  <a:cubicBezTo>
                    <a:pt x="371886" y="157922"/>
                    <a:pt x="371411" y="159063"/>
                    <a:pt x="371411" y="159063"/>
                  </a:cubicBezTo>
                  <a:cubicBezTo>
                    <a:pt x="369261" y="160438"/>
                    <a:pt x="366734" y="161103"/>
                    <a:pt x="364186" y="160964"/>
                  </a:cubicBezTo>
                  <a:cubicBezTo>
                    <a:pt x="358771" y="161571"/>
                    <a:pt x="353294" y="160615"/>
                    <a:pt x="348406" y="158208"/>
                  </a:cubicBezTo>
                  <a:cubicBezTo>
                    <a:pt x="346504" y="157447"/>
                    <a:pt x="344603" y="152124"/>
                    <a:pt x="341941" y="152885"/>
                  </a:cubicBezTo>
                  <a:cubicBezTo>
                    <a:pt x="339279" y="153645"/>
                    <a:pt x="331960" y="158208"/>
                    <a:pt x="329678" y="158588"/>
                  </a:cubicBezTo>
                  <a:cubicBezTo>
                    <a:pt x="325859" y="159906"/>
                    <a:pt x="321906" y="160798"/>
                    <a:pt x="317890" y="161249"/>
                  </a:cubicBezTo>
                  <a:cubicBezTo>
                    <a:pt x="313327" y="161249"/>
                    <a:pt x="311426" y="160489"/>
                    <a:pt x="306768" y="160489"/>
                  </a:cubicBezTo>
                  <a:lnTo>
                    <a:pt x="300874" y="160489"/>
                  </a:lnTo>
                  <a:cubicBezTo>
                    <a:pt x="299425" y="161112"/>
                    <a:pt x="297884" y="161497"/>
                    <a:pt x="296311" y="161629"/>
                  </a:cubicBezTo>
                  <a:cubicBezTo>
                    <a:pt x="293158" y="162568"/>
                    <a:pt x="289768" y="162297"/>
                    <a:pt x="286805" y="160869"/>
                  </a:cubicBezTo>
                  <a:cubicBezTo>
                    <a:pt x="285284" y="159348"/>
                    <a:pt x="280245" y="157827"/>
                    <a:pt x="279105" y="154786"/>
                  </a:cubicBezTo>
                  <a:cubicBezTo>
                    <a:pt x="278251" y="152596"/>
                    <a:pt x="277738" y="150288"/>
                    <a:pt x="277584" y="147942"/>
                  </a:cubicBezTo>
                  <a:cubicBezTo>
                    <a:pt x="276521" y="144175"/>
                    <a:pt x="275758" y="140329"/>
                    <a:pt x="275302" y="136441"/>
                  </a:cubicBezTo>
                  <a:cubicBezTo>
                    <a:pt x="275302" y="132639"/>
                    <a:pt x="275302" y="129978"/>
                    <a:pt x="273021" y="129598"/>
                  </a:cubicBezTo>
                  <a:cubicBezTo>
                    <a:pt x="270739" y="129218"/>
                    <a:pt x="267697" y="131879"/>
                    <a:pt x="268077" y="134160"/>
                  </a:cubicBezTo>
                  <a:cubicBezTo>
                    <a:pt x="268458" y="136441"/>
                    <a:pt x="268077" y="138057"/>
                    <a:pt x="268838" y="142620"/>
                  </a:cubicBezTo>
                  <a:cubicBezTo>
                    <a:pt x="269231" y="145266"/>
                    <a:pt x="269231" y="147957"/>
                    <a:pt x="268838" y="150604"/>
                  </a:cubicBezTo>
                  <a:cubicBezTo>
                    <a:pt x="268838" y="153265"/>
                    <a:pt x="271119" y="157447"/>
                    <a:pt x="268838" y="156687"/>
                  </a:cubicBezTo>
                  <a:cubicBezTo>
                    <a:pt x="266556" y="155926"/>
                    <a:pt x="266556" y="156687"/>
                    <a:pt x="263895" y="153265"/>
                  </a:cubicBezTo>
                  <a:cubicBezTo>
                    <a:pt x="261233" y="149843"/>
                    <a:pt x="262374" y="145661"/>
                    <a:pt x="258191" y="146422"/>
                  </a:cubicBezTo>
                  <a:cubicBezTo>
                    <a:pt x="254008" y="147182"/>
                    <a:pt x="256670" y="149463"/>
                    <a:pt x="252392" y="147562"/>
                  </a:cubicBezTo>
                  <a:cubicBezTo>
                    <a:pt x="248114" y="145661"/>
                    <a:pt x="247449" y="144140"/>
                    <a:pt x="242886" y="144521"/>
                  </a:cubicBezTo>
                  <a:cubicBezTo>
                    <a:pt x="238323" y="144901"/>
                    <a:pt x="238703" y="148703"/>
                    <a:pt x="239463" y="152124"/>
                  </a:cubicBezTo>
                  <a:cubicBezTo>
                    <a:pt x="240224" y="155546"/>
                    <a:pt x="243646" y="157447"/>
                    <a:pt x="243646" y="162390"/>
                  </a:cubicBezTo>
                  <a:cubicBezTo>
                    <a:pt x="243453" y="165601"/>
                    <a:pt x="243839" y="168820"/>
                    <a:pt x="244787" y="171895"/>
                  </a:cubicBezTo>
                  <a:cubicBezTo>
                    <a:pt x="245547" y="174556"/>
                    <a:pt x="242030" y="171895"/>
                    <a:pt x="239083" y="171229"/>
                  </a:cubicBezTo>
                  <a:cubicBezTo>
                    <a:pt x="236136" y="170564"/>
                    <a:pt x="233284" y="166857"/>
                    <a:pt x="230718" y="167617"/>
                  </a:cubicBezTo>
                  <a:cubicBezTo>
                    <a:pt x="228151" y="168378"/>
                    <a:pt x="219500" y="166477"/>
                    <a:pt x="219880" y="169803"/>
                  </a:cubicBezTo>
                  <a:cubicBezTo>
                    <a:pt x="220261" y="173130"/>
                    <a:pt x="216268" y="178073"/>
                    <a:pt x="216553" y="180259"/>
                  </a:cubicBezTo>
                  <a:cubicBezTo>
                    <a:pt x="216839" y="182445"/>
                    <a:pt x="221687" y="184631"/>
                    <a:pt x="224539" y="184251"/>
                  </a:cubicBezTo>
                  <a:cubicBezTo>
                    <a:pt x="227391" y="183871"/>
                    <a:pt x="237657" y="188243"/>
                    <a:pt x="232904" y="189384"/>
                  </a:cubicBezTo>
                  <a:cubicBezTo>
                    <a:pt x="228151" y="190524"/>
                    <a:pt x="220261" y="190429"/>
                    <a:pt x="223398" y="192615"/>
                  </a:cubicBezTo>
                  <a:cubicBezTo>
                    <a:pt x="226535" y="194801"/>
                    <a:pt x="234615" y="198793"/>
                    <a:pt x="231383" y="202120"/>
                  </a:cubicBezTo>
                  <a:cubicBezTo>
                    <a:pt x="228151" y="205447"/>
                    <a:pt x="228816" y="203166"/>
                    <a:pt x="226250" y="202120"/>
                  </a:cubicBezTo>
                  <a:cubicBezTo>
                    <a:pt x="223683" y="201074"/>
                    <a:pt x="221592" y="195562"/>
                    <a:pt x="219785" y="196607"/>
                  </a:cubicBezTo>
                  <a:cubicBezTo>
                    <a:pt x="217513" y="197517"/>
                    <a:pt x="214916" y="196952"/>
                    <a:pt x="213226" y="195181"/>
                  </a:cubicBezTo>
                  <a:cubicBezTo>
                    <a:pt x="212639" y="191473"/>
                    <a:pt x="212385" y="187719"/>
                    <a:pt x="212466" y="183966"/>
                  </a:cubicBezTo>
                  <a:cubicBezTo>
                    <a:pt x="212466" y="183966"/>
                    <a:pt x="211040" y="175221"/>
                    <a:pt x="207427" y="176267"/>
                  </a:cubicBezTo>
                  <a:cubicBezTo>
                    <a:pt x="203815" y="177312"/>
                    <a:pt x="203435" y="177407"/>
                    <a:pt x="197921" y="175601"/>
                  </a:cubicBezTo>
                  <a:cubicBezTo>
                    <a:pt x="192407" y="173796"/>
                    <a:pt x="186323" y="171229"/>
                    <a:pt x="187084" y="174461"/>
                  </a:cubicBezTo>
                  <a:cubicBezTo>
                    <a:pt x="187844" y="177693"/>
                    <a:pt x="190696" y="179974"/>
                    <a:pt x="189936" y="183966"/>
                  </a:cubicBezTo>
                  <a:cubicBezTo>
                    <a:pt x="189175" y="187958"/>
                    <a:pt x="185943" y="194136"/>
                    <a:pt x="187084" y="196607"/>
                  </a:cubicBezTo>
                  <a:cubicBezTo>
                    <a:pt x="188225" y="199078"/>
                    <a:pt x="187084" y="202120"/>
                    <a:pt x="189936" y="204591"/>
                  </a:cubicBezTo>
                  <a:cubicBezTo>
                    <a:pt x="192788" y="207063"/>
                    <a:pt x="189936" y="210769"/>
                    <a:pt x="193263" y="210769"/>
                  </a:cubicBezTo>
                  <a:cubicBezTo>
                    <a:pt x="196590" y="210769"/>
                    <a:pt x="201248" y="210769"/>
                    <a:pt x="201248" y="211910"/>
                  </a:cubicBezTo>
                  <a:cubicBezTo>
                    <a:pt x="201248" y="213051"/>
                    <a:pt x="205621" y="214476"/>
                    <a:pt x="204480" y="214761"/>
                  </a:cubicBezTo>
                  <a:cubicBezTo>
                    <a:pt x="201828" y="215547"/>
                    <a:pt x="199030" y="215710"/>
                    <a:pt x="196305" y="215237"/>
                  </a:cubicBezTo>
                  <a:cubicBezTo>
                    <a:pt x="193088" y="215176"/>
                    <a:pt x="189892" y="214697"/>
                    <a:pt x="186799" y="213811"/>
                  </a:cubicBezTo>
                  <a:cubicBezTo>
                    <a:pt x="185540" y="211107"/>
                    <a:pt x="183837" y="208633"/>
                    <a:pt x="181760" y="206492"/>
                  </a:cubicBezTo>
                  <a:cubicBezTo>
                    <a:pt x="178813" y="203926"/>
                    <a:pt x="174440" y="199649"/>
                    <a:pt x="172254" y="202120"/>
                  </a:cubicBezTo>
                  <a:cubicBezTo>
                    <a:pt x="170068" y="204591"/>
                    <a:pt x="171208" y="205827"/>
                    <a:pt x="168261" y="207253"/>
                  </a:cubicBezTo>
                  <a:cubicBezTo>
                    <a:pt x="165314" y="208678"/>
                    <a:pt x="164269" y="207253"/>
                    <a:pt x="162082" y="207253"/>
                  </a:cubicBezTo>
                  <a:cubicBezTo>
                    <a:pt x="159896" y="207253"/>
                    <a:pt x="155618" y="211530"/>
                    <a:pt x="157044" y="213051"/>
                  </a:cubicBezTo>
                  <a:cubicBezTo>
                    <a:pt x="158399" y="215362"/>
                    <a:pt x="159151" y="217977"/>
                    <a:pt x="159230" y="220654"/>
                  </a:cubicBezTo>
                  <a:cubicBezTo>
                    <a:pt x="159878" y="223489"/>
                    <a:pt x="159473" y="226462"/>
                    <a:pt x="158090" y="229019"/>
                  </a:cubicBezTo>
                  <a:cubicBezTo>
                    <a:pt x="156283" y="232631"/>
                    <a:pt x="158090" y="233011"/>
                    <a:pt x="154097" y="234817"/>
                  </a:cubicBezTo>
                  <a:cubicBezTo>
                    <a:pt x="151831" y="236286"/>
                    <a:pt x="149408" y="237498"/>
                    <a:pt x="146872" y="238429"/>
                  </a:cubicBezTo>
                  <a:cubicBezTo>
                    <a:pt x="143925" y="239189"/>
                    <a:pt x="143640" y="240615"/>
                    <a:pt x="142119" y="238429"/>
                  </a:cubicBezTo>
                  <a:cubicBezTo>
                    <a:pt x="140598" y="236242"/>
                    <a:pt x="138507" y="234056"/>
                    <a:pt x="137081" y="235197"/>
                  </a:cubicBezTo>
                  <a:cubicBezTo>
                    <a:pt x="135655" y="236338"/>
                    <a:pt x="134134" y="240235"/>
                    <a:pt x="133088" y="241375"/>
                  </a:cubicBezTo>
                  <a:cubicBezTo>
                    <a:pt x="132042" y="242516"/>
                    <a:pt x="129476" y="245367"/>
                    <a:pt x="130902" y="248219"/>
                  </a:cubicBezTo>
                  <a:cubicBezTo>
                    <a:pt x="132536" y="251101"/>
                    <a:pt x="133171" y="254443"/>
                    <a:pt x="132708" y="257723"/>
                  </a:cubicBezTo>
                  <a:cubicBezTo>
                    <a:pt x="132708" y="262381"/>
                    <a:pt x="130807" y="265232"/>
                    <a:pt x="131947" y="266088"/>
                  </a:cubicBezTo>
                  <a:cubicBezTo>
                    <a:pt x="137461" y="270080"/>
                    <a:pt x="141454" y="270365"/>
                    <a:pt x="141454" y="273692"/>
                  </a:cubicBezTo>
                  <a:cubicBezTo>
                    <a:pt x="141454" y="277018"/>
                    <a:pt x="138221" y="276543"/>
                    <a:pt x="142214" y="278349"/>
                  </a:cubicBezTo>
                  <a:cubicBezTo>
                    <a:pt x="145758" y="280266"/>
                    <a:pt x="149408" y="281980"/>
                    <a:pt x="153146" y="283482"/>
                  </a:cubicBezTo>
                  <a:cubicBezTo>
                    <a:pt x="154953" y="283482"/>
                    <a:pt x="158185" y="288519"/>
                    <a:pt x="156759" y="288234"/>
                  </a:cubicBezTo>
                  <a:cubicBezTo>
                    <a:pt x="154213" y="288310"/>
                    <a:pt x="151674" y="288532"/>
                    <a:pt x="149154" y="288899"/>
                  </a:cubicBezTo>
                  <a:cubicBezTo>
                    <a:pt x="146587" y="288899"/>
                    <a:pt x="144401" y="286048"/>
                    <a:pt x="143355" y="290325"/>
                  </a:cubicBezTo>
                  <a:cubicBezTo>
                    <a:pt x="142690" y="293956"/>
                    <a:pt x="140893" y="297283"/>
                    <a:pt x="138221" y="299830"/>
                  </a:cubicBezTo>
                  <a:cubicBezTo>
                    <a:pt x="136330" y="302007"/>
                    <a:pt x="133803" y="303537"/>
                    <a:pt x="130997" y="304202"/>
                  </a:cubicBezTo>
                  <a:cubicBezTo>
                    <a:pt x="127289" y="305248"/>
                    <a:pt x="127670" y="307054"/>
                    <a:pt x="125198" y="308860"/>
                  </a:cubicBezTo>
                  <a:cubicBezTo>
                    <a:pt x="122726" y="310666"/>
                    <a:pt x="120825" y="314753"/>
                    <a:pt x="117498" y="313612"/>
                  </a:cubicBezTo>
                  <a:cubicBezTo>
                    <a:pt x="114171" y="312471"/>
                    <a:pt x="111319" y="315418"/>
                    <a:pt x="110273" y="313612"/>
                  </a:cubicBezTo>
                  <a:cubicBezTo>
                    <a:pt x="109227" y="311806"/>
                    <a:pt x="107706" y="311046"/>
                    <a:pt x="107706" y="308574"/>
                  </a:cubicBezTo>
                  <a:lnTo>
                    <a:pt x="105520" y="300876"/>
                  </a:lnTo>
                  <a:cubicBezTo>
                    <a:pt x="105520" y="300876"/>
                    <a:pt x="104474" y="306769"/>
                    <a:pt x="101527" y="308194"/>
                  </a:cubicBezTo>
                  <a:cubicBezTo>
                    <a:pt x="98580" y="309620"/>
                    <a:pt x="100862" y="308194"/>
                    <a:pt x="97535" y="313992"/>
                  </a:cubicBezTo>
                  <a:cubicBezTo>
                    <a:pt x="94207" y="319790"/>
                    <a:pt x="93162" y="319030"/>
                    <a:pt x="92876" y="321976"/>
                  </a:cubicBezTo>
                  <a:cubicBezTo>
                    <a:pt x="92591" y="324923"/>
                    <a:pt x="88504" y="328155"/>
                    <a:pt x="90690" y="329960"/>
                  </a:cubicBezTo>
                  <a:cubicBezTo>
                    <a:pt x="92308" y="331836"/>
                    <a:pt x="93421" y="334093"/>
                    <a:pt x="93922" y="336519"/>
                  </a:cubicBezTo>
                  <a:cubicBezTo>
                    <a:pt x="93699" y="338597"/>
                    <a:pt x="93349" y="340661"/>
                    <a:pt x="92876" y="342697"/>
                  </a:cubicBezTo>
                  <a:cubicBezTo>
                    <a:pt x="92116" y="345168"/>
                    <a:pt x="91356" y="350681"/>
                    <a:pt x="87078" y="351346"/>
                  </a:cubicBezTo>
                  <a:cubicBezTo>
                    <a:pt x="82800" y="352012"/>
                    <a:pt x="81564" y="354293"/>
                    <a:pt x="82324" y="356479"/>
                  </a:cubicBezTo>
                  <a:cubicBezTo>
                    <a:pt x="83085" y="358665"/>
                    <a:pt x="84891" y="357525"/>
                    <a:pt x="86317" y="361897"/>
                  </a:cubicBezTo>
                  <a:cubicBezTo>
                    <a:pt x="87743" y="366269"/>
                    <a:pt x="88884" y="368075"/>
                    <a:pt x="86317" y="371402"/>
                  </a:cubicBezTo>
                  <a:cubicBezTo>
                    <a:pt x="84370" y="373730"/>
                    <a:pt x="81314" y="374822"/>
                    <a:pt x="78332" y="374253"/>
                  </a:cubicBezTo>
                  <a:cubicBezTo>
                    <a:pt x="77013" y="374148"/>
                    <a:pt x="75755" y="373651"/>
                    <a:pt x="74719" y="372827"/>
                  </a:cubicBezTo>
                  <a:cubicBezTo>
                    <a:pt x="74720" y="372827"/>
                    <a:pt x="72533" y="367410"/>
                    <a:pt x="71772" y="369881"/>
                  </a:cubicBezTo>
                  <a:cubicBezTo>
                    <a:pt x="71162" y="372492"/>
                    <a:pt x="70302" y="375038"/>
                    <a:pt x="69206" y="377485"/>
                  </a:cubicBezTo>
                  <a:cubicBezTo>
                    <a:pt x="68160" y="379671"/>
                    <a:pt x="72533" y="383378"/>
                    <a:pt x="66734" y="382998"/>
                  </a:cubicBezTo>
                  <a:cubicBezTo>
                    <a:pt x="60935" y="382617"/>
                    <a:pt x="61601" y="376439"/>
                    <a:pt x="58749" y="378245"/>
                  </a:cubicBezTo>
                  <a:cubicBezTo>
                    <a:pt x="56549" y="380063"/>
                    <a:pt x="55206" y="382715"/>
                    <a:pt x="55041" y="385564"/>
                  </a:cubicBezTo>
                  <a:cubicBezTo>
                    <a:pt x="55041" y="389556"/>
                    <a:pt x="63787" y="390221"/>
                    <a:pt x="56563" y="393548"/>
                  </a:cubicBezTo>
                  <a:cubicBezTo>
                    <a:pt x="49338" y="396875"/>
                    <a:pt x="47056" y="397825"/>
                    <a:pt x="46391" y="400772"/>
                  </a:cubicBezTo>
                  <a:cubicBezTo>
                    <a:pt x="45725" y="403718"/>
                    <a:pt x="46391" y="407330"/>
                    <a:pt x="44870" y="407995"/>
                  </a:cubicBezTo>
                  <a:cubicBezTo>
                    <a:pt x="43349" y="408661"/>
                    <a:pt x="42113" y="414744"/>
                    <a:pt x="42398" y="416455"/>
                  </a:cubicBezTo>
                  <a:cubicBezTo>
                    <a:pt x="44693" y="421114"/>
                    <a:pt x="47533" y="425486"/>
                    <a:pt x="50859" y="429476"/>
                  </a:cubicBezTo>
                  <a:cubicBezTo>
                    <a:pt x="55419" y="433018"/>
                    <a:pt x="60251" y="436196"/>
                    <a:pt x="65308" y="438981"/>
                  </a:cubicBezTo>
                  <a:cubicBezTo>
                    <a:pt x="70139" y="441023"/>
                    <a:pt x="75475" y="441553"/>
                    <a:pt x="80613" y="440502"/>
                  </a:cubicBezTo>
                  <a:cubicBezTo>
                    <a:pt x="84416" y="439742"/>
                    <a:pt x="88979" y="442023"/>
                    <a:pt x="86697" y="443544"/>
                  </a:cubicBezTo>
                  <a:cubicBezTo>
                    <a:pt x="84416" y="445064"/>
                    <a:pt x="69871" y="445825"/>
                    <a:pt x="70632" y="448866"/>
                  </a:cubicBezTo>
                  <a:cubicBezTo>
                    <a:pt x="71392" y="451908"/>
                    <a:pt x="77571" y="459607"/>
                    <a:pt x="76716" y="461888"/>
                  </a:cubicBezTo>
                  <a:cubicBezTo>
                    <a:pt x="75860" y="464169"/>
                    <a:pt x="83655" y="467211"/>
                    <a:pt x="86222" y="467211"/>
                  </a:cubicBezTo>
                  <a:cubicBezTo>
                    <a:pt x="89786" y="466751"/>
                    <a:pt x="93406" y="467009"/>
                    <a:pt x="96869" y="467971"/>
                  </a:cubicBezTo>
                  <a:cubicBezTo>
                    <a:pt x="100672" y="469492"/>
                    <a:pt x="105235" y="464929"/>
                    <a:pt x="109132" y="464929"/>
                  </a:cubicBezTo>
                  <a:cubicBezTo>
                    <a:pt x="113030" y="464929"/>
                    <a:pt x="112174" y="460367"/>
                    <a:pt x="115977" y="459607"/>
                  </a:cubicBezTo>
                  <a:cubicBezTo>
                    <a:pt x="119779" y="458846"/>
                    <a:pt x="120540" y="464929"/>
                    <a:pt x="117498" y="467211"/>
                  </a:cubicBezTo>
                  <a:cubicBezTo>
                    <a:pt x="114456" y="469492"/>
                    <a:pt x="104474" y="473294"/>
                    <a:pt x="102193" y="475575"/>
                  </a:cubicBezTo>
                  <a:cubicBezTo>
                    <a:pt x="99911" y="477856"/>
                    <a:pt x="88504" y="477096"/>
                    <a:pt x="84701" y="476335"/>
                  </a:cubicBezTo>
                  <a:cubicBezTo>
                    <a:pt x="80899" y="475575"/>
                    <a:pt x="73959" y="475575"/>
                    <a:pt x="71677" y="473294"/>
                  </a:cubicBezTo>
                  <a:cubicBezTo>
                    <a:pt x="69396" y="471013"/>
                    <a:pt x="62171" y="474054"/>
                    <a:pt x="64833" y="476335"/>
                  </a:cubicBezTo>
                  <a:cubicBezTo>
                    <a:pt x="67907" y="479784"/>
                    <a:pt x="70469" y="483657"/>
                    <a:pt x="72438" y="487836"/>
                  </a:cubicBezTo>
                  <a:cubicBezTo>
                    <a:pt x="73199" y="490117"/>
                    <a:pt x="70156" y="498482"/>
                    <a:pt x="73199" y="500002"/>
                  </a:cubicBezTo>
                  <a:cubicBezTo>
                    <a:pt x="77604" y="503477"/>
                    <a:pt x="81479" y="507576"/>
                    <a:pt x="84701" y="512169"/>
                  </a:cubicBezTo>
                  <a:cubicBezTo>
                    <a:pt x="86222" y="514450"/>
                    <a:pt x="82420" y="521674"/>
                    <a:pt x="80138" y="519868"/>
                  </a:cubicBezTo>
                  <a:cubicBezTo>
                    <a:pt x="77857" y="518062"/>
                    <a:pt x="77001" y="510363"/>
                    <a:pt x="72438" y="512929"/>
                  </a:cubicBezTo>
                  <a:cubicBezTo>
                    <a:pt x="67875" y="515495"/>
                    <a:pt x="65593" y="508367"/>
                    <a:pt x="65593" y="504565"/>
                  </a:cubicBezTo>
                  <a:cubicBezTo>
                    <a:pt x="65593" y="500763"/>
                    <a:pt x="60270" y="496961"/>
                    <a:pt x="60270" y="493159"/>
                  </a:cubicBezTo>
                  <a:cubicBezTo>
                    <a:pt x="60270" y="489357"/>
                    <a:pt x="51904" y="483179"/>
                    <a:pt x="48862" y="483179"/>
                  </a:cubicBezTo>
                  <a:cubicBezTo>
                    <a:pt x="45820" y="483179"/>
                    <a:pt x="38120" y="477096"/>
                    <a:pt x="34318" y="477096"/>
                  </a:cubicBezTo>
                  <a:cubicBezTo>
                    <a:pt x="30515" y="477096"/>
                    <a:pt x="25952" y="477856"/>
                    <a:pt x="27473" y="481658"/>
                  </a:cubicBezTo>
                  <a:cubicBezTo>
                    <a:pt x="28994" y="485460"/>
                    <a:pt x="28234" y="491163"/>
                    <a:pt x="30515" y="493919"/>
                  </a:cubicBezTo>
                  <a:cubicBezTo>
                    <a:pt x="32728" y="498699"/>
                    <a:pt x="33001" y="504151"/>
                    <a:pt x="31276" y="509127"/>
                  </a:cubicBezTo>
                  <a:cubicBezTo>
                    <a:pt x="29903" y="513376"/>
                    <a:pt x="28885" y="517731"/>
                    <a:pt x="28234" y="522149"/>
                  </a:cubicBezTo>
                  <a:cubicBezTo>
                    <a:pt x="27473" y="527471"/>
                    <a:pt x="17492" y="528232"/>
                    <a:pt x="18252" y="524430"/>
                  </a:cubicBezTo>
                  <a:cubicBezTo>
                    <a:pt x="19013" y="520628"/>
                    <a:pt x="28234" y="509127"/>
                    <a:pt x="24431" y="506846"/>
                  </a:cubicBezTo>
                  <a:cubicBezTo>
                    <a:pt x="20629" y="504565"/>
                    <a:pt x="24431" y="492399"/>
                    <a:pt x="19013" y="487836"/>
                  </a:cubicBezTo>
                  <a:cubicBezTo>
                    <a:pt x="13594" y="483274"/>
                    <a:pt x="7605" y="476335"/>
                    <a:pt x="3042" y="477096"/>
                  </a:cubicBezTo>
                  <a:cubicBezTo>
                    <a:pt x="2030" y="477189"/>
                    <a:pt x="1012" y="477189"/>
                    <a:pt x="0" y="477096"/>
                  </a:cubicBezTo>
                  <a:lnTo>
                    <a:pt x="0" y="1884386"/>
                  </a:lnTo>
                  <a:lnTo>
                    <a:pt x="1064704" y="1884386"/>
                  </a:lnTo>
                  <a:lnTo>
                    <a:pt x="1064704" y="682306"/>
                  </a:lnTo>
                  <a:cubicBezTo>
                    <a:pt x="1063278" y="680405"/>
                    <a:pt x="1061377" y="678789"/>
                    <a:pt x="1059761" y="677838"/>
                  </a:cubicBezTo>
                  <a:close/>
                  <a:moveTo>
                    <a:pt x="844634" y="319790"/>
                  </a:moveTo>
                  <a:cubicBezTo>
                    <a:pt x="846440" y="318364"/>
                    <a:pt x="847390" y="311426"/>
                    <a:pt x="850623" y="311046"/>
                  </a:cubicBezTo>
                  <a:cubicBezTo>
                    <a:pt x="853855" y="310666"/>
                    <a:pt x="856612" y="306388"/>
                    <a:pt x="855661" y="305058"/>
                  </a:cubicBezTo>
                  <a:cubicBezTo>
                    <a:pt x="854710" y="303727"/>
                    <a:pt x="850623" y="304107"/>
                    <a:pt x="849197" y="299070"/>
                  </a:cubicBezTo>
                  <a:cubicBezTo>
                    <a:pt x="847771" y="294032"/>
                    <a:pt x="847390" y="289565"/>
                    <a:pt x="844634" y="289565"/>
                  </a:cubicBezTo>
                  <a:cubicBezTo>
                    <a:pt x="842873" y="289603"/>
                    <a:pt x="841146" y="290059"/>
                    <a:pt x="839595" y="290895"/>
                  </a:cubicBezTo>
                  <a:cubicBezTo>
                    <a:pt x="837694" y="292796"/>
                    <a:pt x="841877" y="296028"/>
                    <a:pt x="841877" y="299260"/>
                  </a:cubicBezTo>
                  <a:cubicBezTo>
                    <a:pt x="842116" y="303090"/>
                    <a:pt x="842116" y="306931"/>
                    <a:pt x="841877" y="310761"/>
                  </a:cubicBezTo>
                  <a:cubicBezTo>
                    <a:pt x="841401" y="312091"/>
                    <a:pt x="842732" y="320836"/>
                    <a:pt x="844634" y="319790"/>
                  </a:cubicBezTo>
                  <a:close/>
                  <a:moveTo>
                    <a:pt x="861175" y="339560"/>
                  </a:moveTo>
                  <a:cubicBezTo>
                    <a:pt x="864882" y="338135"/>
                    <a:pt x="864407" y="331671"/>
                    <a:pt x="863076" y="330055"/>
                  </a:cubicBezTo>
                  <a:cubicBezTo>
                    <a:pt x="861745" y="328440"/>
                    <a:pt x="855186" y="328250"/>
                    <a:pt x="854235" y="331006"/>
                  </a:cubicBezTo>
                  <a:cubicBezTo>
                    <a:pt x="853284" y="333762"/>
                    <a:pt x="850147" y="339750"/>
                    <a:pt x="848341" y="339750"/>
                  </a:cubicBezTo>
                  <a:cubicBezTo>
                    <a:pt x="848341" y="339750"/>
                    <a:pt x="840926" y="338800"/>
                    <a:pt x="841401" y="342032"/>
                  </a:cubicBezTo>
                  <a:cubicBezTo>
                    <a:pt x="841877" y="345263"/>
                    <a:pt x="850147" y="344788"/>
                    <a:pt x="849672" y="348495"/>
                  </a:cubicBezTo>
                  <a:cubicBezTo>
                    <a:pt x="849197" y="352202"/>
                    <a:pt x="848721" y="359521"/>
                    <a:pt x="851478" y="358000"/>
                  </a:cubicBezTo>
                  <a:cubicBezTo>
                    <a:pt x="854235" y="356479"/>
                    <a:pt x="858893" y="352107"/>
                    <a:pt x="858893" y="349255"/>
                  </a:cubicBezTo>
                  <a:cubicBezTo>
                    <a:pt x="858893" y="346404"/>
                    <a:pt x="857467" y="340606"/>
                    <a:pt x="861175" y="339275"/>
                  </a:cubicBezTo>
                  <a:close/>
                  <a:moveTo>
                    <a:pt x="120255" y="107547"/>
                  </a:moveTo>
                  <a:cubicBezTo>
                    <a:pt x="124909" y="108778"/>
                    <a:pt x="129776" y="108973"/>
                    <a:pt x="134514" y="108117"/>
                  </a:cubicBezTo>
                  <a:cubicBezTo>
                    <a:pt x="138221" y="107071"/>
                    <a:pt x="145066" y="104410"/>
                    <a:pt x="149344" y="102794"/>
                  </a:cubicBezTo>
                  <a:cubicBezTo>
                    <a:pt x="153622" y="101178"/>
                    <a:pt x="155143" y="99658"/>
                    <a:pt x="157709" y="100703"/>
                  </a:cubicBezTo>
                  <a:cubicBezTo>
                    <a:pt x="162736" y="102907"/>
                    <a:pt x="167877" y="104843"/>
                    <a:pt x="173110" y="106501"/>
                  </a:cubicBezTo>
                  <a:cubicBezTo>
                    <a:pt x="178908" y="108117"/>
                    <a:pt x="184707" y="110778"/>
                    <a:pt x="187844" y="109162"/>
                  </a:cubicBezTo>
                  <a:cubicBezTo>
                    <a:pt x="190981" y="107547"/>
                    <a:pt x="195259" y="108592"/>
                    <a:pt x="195830" y="104885"/>
                  </a:cubicBezTo>
                  <a:cubicBezTo>
                    <a:pt x="196886" y="101475"/>
                    <a:pt x="194977" y="97855"/>
                    <a:pt x="191567" y="96799"/>
                  </a:cubicBezTo>
                  <a:cubicBezTo>
                    <a:pt x="191068" y="96645"/>
                    <a:pt x="190552" y="96551"/>
                    <a:pt x="190031" y="96521"/>
                  </a:cubicBezTo>
                  <a:cubicBezTo>
                    <a:pt x="184137" y="95380"/>
                    <a:pt x="182045" y="90153"/>
                    <a:pt x="177292" y="90153"/>
                  </a:cubicBezTo>
                  <a:cubicBezTo>
                    <a:pt x="172539" y="90153"/>
                    <a:pt x="170448" y="90628"/>
                    <a:pt x="170923" y="86446"/>
                  </a:cubicBezTo>
                  <a:cubicBezTo>
                    <a:pt x="171398" y="82264"/>
                    <a:pt x="176247" y="77987"/>
                    <a:pt x="172539" y="76371"/>
                  </a:cubicBezTo>
                  <a:cubicBezTo>
                    <a:pt x="168832" y="74755"/>
                    <a:pt x="165124" y="73234"/>
                    <a:pt x="165124" y="70097"/>
                  </a:cubicBezTo>
                  <a:cubicBezTo>
                    <a:pt x="165124" y="66961"/>
                    <a:pt x="166740" y="65345"/>
                    <a:pt x="166740" y="62684"/>
                  </a:cubicBezTo>
                  <a:cubicBezTo>
                    <a:pt x="166740" y="60022"/>
                    <a:pt x="169402" y="55270"/>
                    <a:pt x="165124" y="53654"/>
                  </a:cubicBezTo>
                  <a:cubicBezTo>
                    <a:pt x="162238" y="52292"/>
                    <a:pt x="159846" y="50066"/>
                    <a:pt x="158280" y="47286"/>
                  </a:cubicBezTo>
                  <a:cubicBezTo>
                    <a:pt x="155210" y="46450"/>
                    <a:pt x="151927" y="47044"/>
                    <a:pt x="149344" y="48902"/>
                  </a:cubicBezTo>
                  <a:cubicBezTo>
                    <a:pt x="145636" y="52133"/>
                    <a:pt x="147728" y="54700"/>
                    <a:pt x="145636" y="56315"/>
                  </a:cubicBezTo>
                  <a:cubicBezTo>
                    <a:pt x="143545" y="57931"/>
                    <a:pt x="132423" y="62684"/>
                    <a:pt x="134514" y="63729"/>
                  </a:cubicBezTo>
                  <a:cubicBezTo>
                    <a:pt x="136605" y="64775"/>
                    <a:pt x="143450" y="63729"/>
                    <a:pt x="142975" y="67436"/>
                  </a:cubicBezTo>
                  <a:cubicBezTo>
                    <a:pt x="142499" y="71143"/>
                    <a:pt x="138697" y="73234"/>
                    <a:pt x="140883" y="76371"/>
                  </a:cubicBezTo>
                  <a:cubicBezTo>
                    <a:pt x="143145" y="78981"/>
                    <a:pt x="144091" y="82482"/>
                    <a:pt x="143450" y="85876"/>
                  </a:cubicBezTo>
                  <a:cubicBezTo>
                    <a:pt x="142121" y="89056"/>
                    <a:pt x="139953" y="91816"/>
                    <a:pt x="137176" y="93860"/>
                  </a:cubicBezTo>
                  <a:cubicBezTo>
                    <a:pt x="134419" y="95856"/>
                    <a:pt x="130236" y="83784"/>
                    <a:pt x="128715" y="87491"/>
                  </a:cubicBezTo>
                  <a:cubicBezTo>
                    <a:pt x="127194" y="91198"/>
                    <a:pt x="130807" y="96996"/>
                    <a:pt x="127099" y="98612"/>
                  </a:cubicBezTo>
                  <a:cubicBezTo>
                    <a:pt x="123392" y="100228"/>
                    <a:pt x="116262" y="106501"/>
                    <a:pt x="120255" y="107547"/>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F81350FC-C1E8-A349-8563-3A4D88C7851E}"/>
                </a:ext>
              </a:extLst>
            </p:cNvPr>
            <p:cNvSpPr/>
            <p:nvPr/>
          </p:nvSpPr>
          <p:spPr>
            <a:xfrm>
              <a:off x="6805424" y="1994875"/>
              <a:ext cx="1708969" cy="2177945"/>
            </a:xfrm>
            <a:custGeom>
              <a:avLst/>
              <a:gdLst>
                <a:gd name="connsiteX0" fmla="*/ 1816271 w 1834713"/>
                <a:gd name="connsiteY0" fmla="*/ 2064618 h 2338196"/>
                <a:gd name="connsiteX1" fmla="*/ 1817982 w 1834713"/>
                <a:gd name="connsiteY1" fmla="*/ 2077450 h 2338196"/>
                <a:gd name="connsiteX2" fmla="*/ 1821310 w 1834713"/>
                <a:gd name="connsiteY2" fmla="*/ 2088570 h 2338196"/>
                <a:gd name="connsiteX3" fmla="*/ 1824066 w 1834713"/>
                <a:gd name="connsiteY3" fmla="*/ 2079636 h 2338196"/>
                <a:gd name="connsiteX4" fmla="*/ 1826918 w 1834713"/>
                <a:gd name="connsiteY4" fmla="*/ 2066899 h 2338196"/>
                <a:gd name="connsiteX5" fmla="*/ 1831861 w 1834713"/>
                <a:gd name="connsiteY5" fmla="*/ 2053497 h 2338196"/>
                <a:gd name="connsiteX6" fmla="*/ 1828534 w 1834713"/>
                <a:gd name="connsiteY6" fmla="*/ 2050171 h 2338196"/>
                <a:gd name="connsiteX7" fmla="*/ 1819598 w 1834713"/>
                <a:gd name="connsiteY7" fmla="*/ 2055113 h 2338196"/>
                <a:gd name="connsiteX8" fmla="*/ 1816271 w 1834713"/>
                <a:gd name="connsiteY8" fmla="*/ 2064618 h 2338196"/>
                <a:gd name="connsiteX9" fmla="*/ 1826348 w 1834713"/>
                <a:gd name="connsiteY9" fmla="*/ 2091897 h 2338196"/>
                <a:gd name="connsiteX10" fmla="*/ 1826348 w 1834713"/>
                <a:gd name="connsiteY10" fmla="*/ 2103113 h 2338196"/>
                <a:gd name="connsiteX11" fmla="*/ 1821880 w 1834713"/>
                <a:gd name="connsiteY11" fmla="*/ 2114234 h 2338196"/>
                <a:gd name="connsiteX12" fmla="*/ 1824066 w 1834713"/>
                <a:gd name="connsiteY12" fmla="*/ 2123168 h 2338196"/>
                <a:gd name="connsiteX13" fmla="*/ 1823591 w 1834713"/>
                <a:gd name="connsiteY13" fmla="*/ 2130962 h 2338196"/>
                <a:gd name="connsiteX14" fmla="*/ 1826918 w 1834713"/>
                <a:gd name="connsiteY14" fmla="*/ 2142653 h 2338196"/>
                <a:gd name="connsiteX15" fmla="*/ 1832432 w 1834713"/>
                <a:gd name="connsiteY15" fmla="*/ 2136000 h 2338196"/>
                <a:gd name="connsiteX16" fmla="*/ 1834143 w 1834713"/>
                <a:gd name="connsiteY16" fmla="*/ 2120887 h 2338196"/>
                <a:gd name="connsiteX17" fmla="*/ 1840797 w 1834713"/>
                <a:gd name="connsiteY17" fmla="*/ 2105869 h 2338196"/>
                <a:gd name="connsiteX18" fmla="*/ 1833002 w 1834713"/>
                <a:gd name="connsiteY18" fmla="*/ 2100262 h 2338196"/>
                <a:gd name="connsiteX19" fmla="*/ 1826348 w 1834713"/>
                <a:gd name="connsiteY19" fmla="*/ 2091897 h 2338196"/>
                <a:gd name="connsiteX20" fmla="*/ 1782999 w 1834713"/>
                <a:gd name="connsiteY20" fmla="*/ 1887923 h 2338196"/>
                <a:gd name="connsiteX21" fmla="*/ 1790889 w 1834713"/>
                <a:gd name="connsiteY21" fmla="*/ 1881269 h 2338196"/>
                <a:gd name="connsiteX22" fmla="*/ 1790889 w 1834713"/>
                <a:gd name="connsiteY22" fmla="*/ 1858458 h 2338196"/>
                <a:gd name="connsiteX23" fmla="*/ 1798114 w 1834713"/>
                <a:gd name="connsiteY23" fmla="*/ 1843915 h 2338196"/>
                <a:gd name="connsiteX24" fmla="*/ 1805909 w 1834713"/>
                <a:gd name="connsiteY24" fmla="*/ 1823860 h 2338196"/>
                <a:gd name="connsiteX25" fmla="*/ 1817602 w 1834713"/>
                <a:gd name="connsiteY25" fmla="*/ 1802664 h 2338196"/>
                <a:gd name="connsiteX26" fmla="*/ 1820929 w 1834713"/>
                <a:gd name="connsiteY26" fmla="*/ 1783654 h 2338196"/>
                <a:gd name="connsiteX27" fmla="*/ 1810377 w 1834713"/>
                <a:gd name="connsiteY27" fmla="*/ 1773104 h 2338196"/>
                <a:gd name="connsiteX28" fmla="*/ 1811518 w 1834713"/>
                <a:gd name="connsiteY28" fmla="*/ 1754094 h 2338196"/>
                <a:gd name="connsiteX29" fmla="*/ 1807525 w 1834713"/>
                <a:gd name="connsiteY29" fmla="*/ 1745255 h 2338196"/>
                <a:gd name="connsiteX30" fmla="*/ 1793076 w 1834713"/>
                <a:gd name="connsiteY30" fmla="*/ 1756946 h 2338196"/>
                <a:gd name="connsiteX31" fmla="*/ 1796973 w 1834713"/>
                <a:gd name="connsiteY31" fmla="*/ 1766451 h 2338196"/>
                <a:gd name="connsiteX32" fmla="*/ 1804198 w 1834713"/>
                <a:gd name="connsiteY32" fmla="*/ 1778712 h 2338196"/>
                <a:gd name="connsiteX33" fmla="*/ 1798114 w 1834713"/>
                <a:gd name="connsiteY33" fmla="*/ 1793825 h 2338196"/>
                <a:gd name="connsiteX34" fmla="*/ 1782999 w 1834713"/>
                <a:gd name="connsiteY34" fmla="*/ 1804945 h 2338196"/>
                <a:gd name="connsiteX35" fmla="*/ 1779672 w 1834713"/>
                <a:gd name="connsiteY35" fmla="*/ 1816066 h 2338196"/>
                <a:gd name="connsiteX36" fmla="*/ 1782999 w 1834713"/>
                <a:gd name="connsiteY36" fmla="*/ 1825571 h 2338196"/>
                <a:gd name="connsiteX37" fmla="*/ 1779672 w 1834713"/>
                <a:gd name="connsiteY37" fmla="*/ 1838403 h 2338196"/>
                <a:gd name="connsiteX38" fmla="*/ 1776345 w 1834713"/>
                <a:gd name="connsiteY38" fmla="*/ 1850093 h 2338196"/>
                <a:gd name="connsiteX39" fmla="*/ 1772447 w 1834713"/>
                <a:gd name="connsiteY39" fmla="*/ 1861214 h 2338196"/>
                <a:gd name="connsiteX40" fmla="*/ 1777486 w 1834713"/>
                <a:gd name="connsiteY40" fmla="*/ 1875186 h 2338196"/>
                <a:gd name="connsiteX41" fmla="*/ 1782999 w 1834713"/>
                <a:gd name="connsiteY41" fmla="*/ 1887923 h 2338196"/>
                <a:gd name="connsiteX42" fmla="*/ 1833668 w 1834713"/>
                <a:gd name="connsiteY42" fmla="*/ 2195215 h 2338196"/>
                <a:gd name="connsiteX43" fmla="*/ 1829010 w 1834713"/>
                <a:gd name="connsiteY43" fmla="*/ 2186851 h 2338196"/>
                <a:gd name="connsiteX44" fmla="*/ 1826348 w 1834713"/>
                <a:gd name="connsiteY44" fmla="*/ 2177346 h 2338196"/>
                <a:gd name="connsiteX45" fmla="*/ 1826348 w 1834713"/>
                <a:gd name="connsiteY45" fmla="*/ 2167841 h 2338196"/>
                <a:gd name="connsiteX46" fmla="*/ 1828249 w 1834713"/>
                <a:gd name="connsiteY46" fmla="*/ 2158336 h 2338196"/>
                <a:gd name="connsiteX47" fmla="*/ 1822926 w 1834713"/>
                <a:gd name="connsiteY47" fmla="*/ 2149592 h 2338196"/>
                <a:gd name="connsiteX48" fmla="*/ 1817222 w 1834713"/>
                <a:gd name="connsiteY48" fmla="*/ 2140087 h 2338196"/>
                <a:gd name="connsiteX49" fmla="*/ 1810758 w 1834713"/>
                <a:gd name="connsiteY49" fmla="*/ 2132103 h 2338196"/>
                <a:gd name="connsiteX50" fmla="*/ 1809237 w 1834713"/>
                <a:gd name="connsiteY50" fmla="*/ 2118796 h 2338196"/>
                <a:gd name="connsiteX51" fmla="*/ 1804198 w 1834713"/>
                <a:gd name="connsiteY51" fmla="*/ 2110337 h 2338196"/>
                <a:gd name="connsiteX52" fmla="*/ 1794692 w 1834713"/>
                <a:gd name="connsiteY52" fmla="*/ 2106915 h 2338196"/>
                <a:gd name="connsiteX53" fmla="*/ 1793931 w 1834713"/>
                <a:gd name="connsiteY53" fmla="*/ 2095129 h 2338196"/>
                <a:gd name="connsiteX54" fmla="*/ 1781003 w 1834713"/>
                <a:gd name="connsiteY54" fmla="*/ 2091327 h 2338196"/>
                <a:gd name="connsiteX55" fmla="*/ 1788228 w 1834713"/>
                <a:gd name="connsiteY55" fmla="*/ 2084008 h 2338196"/>
                <a:gd name="connsiteX56" fmla="*/ 1786326 w 1834713"/>
                <a:gd name="connsiteY56" fmla="*/ 2074503 h 2338196"/>
                <a:gd name="connsiteX57" fmla="*/ 1781003 w 1834713"/>
                <a:gd name="connsiteY57" fmla="*/ 2069561 h 2338196"/>
                <a:gd name="connsiteX58" fmla="*/ 1788228 w 1834713"/>
                <a:gd name="connsiteY58" fmla="*/ 2061577 h 2338196"/>
                <a:gd name="connsiteX59" fmla="*/ 1800396 w 1834713"/>
                <a:gd name="connsiteY59" fmla="*/ 2062717 h 2338196"/>
                <a:gd name="connsiteX60" fmla="*/ 1800396 w 1834713"/>
                <a:gd name="connsiteY60" fmla="*/ 2055018 h 2338196"/>
                <a:gd name="connsiteX61" fmla="*/ 1792410 w 1834713"/>
                <a:gd name="connsiteY61" fmla="*/ 2040951 h 2338196"/>
                <a:gd name="connsiteX62" fmla="*/ 1790889 w 1834713"/>
                <a:gd name="connsiteY62" fmla="*/ 2028405 h 2338196"/>
                <a:gd name="connsiteX63" fmla="*/ 1794692 w 1834713"/>
                <a:gd name="connsiteY63" fmla="*/ 2019565 h 2338196"/>
                <a:gd name="connsiteX64" fmla="*/ 1791270 w 1834713"/>
                <a:gd name="connsiteY64" fmla="*/ 2007019 h 2338196"/>
                <a:gd name="connsiteX65" fmla="*/ 1785946 w 1834713"/>
                <a:gd name="connsiteY65" fmla="*/ 2003217 h 2338196"/>
                <a:gd name="connsiteX66" fmla="*/ 1785946 w 1834713"/>
                <a:gd name="connsiteY66" fmla="*/ 1986393 h 2338196"/>
                <a:gd name="connsiteX67" fmla="*/ 1789368 w 1834713"/>
                <a:gd name="connsiteY67" fmla="*/ 1976888 h 2338196"/>
                <a:gd name="connsiteX68" fmla="*/ 1790129 w 1834713"/>
                <a:gd name="connsiteY68" fmla="*/ 1963867 h 2338196"/>
                <a:gd name="connsiteX69" fmla="*/ 1783665 w 1834713"/>
                <a:gd name="connsiteY69" fmla="*/ 1956263 h 2338196"/>
                <a:gd name="connsiteX70" fmla="*/ 1788608 w 1834713"/>
                <a:gd name="connsiteY70" fmla="*/ 1942196 h 2338196"/>
                <a:gd name="connsiteX71" fmla="*/ 1791650 w 1834713"/>
                <a:gd name="connsiteY71" fmla="*/ 1933356 h 2338196"/>
                <a:gd name="connsiteX72" fmla="*/ 1793551 w 1834713"/>
                <a:gd name="connsiteY72" fmla="*/ 1922330 h 2338196"/>
                <a:gd name="connsiteX73" fmla="*/ 1799635 w 1834713"/>
                <a:gd name="connsiteY73" fmla="*/ 1911210 h 2338196"/>
                <a:gd name="connsiteX74" fmla="*/ 1789369 w 1834713"/>
                <a:gd name="connsiteY74" fmla="*/ 1905507 h 2338196"/>
                <a:gd name="connsiteX75" fmla="*/ 1782524 w 1834713"/>
                <a:gd name="connsiteY75" fmla="*/ 1908548 h 2338196"/>
                <a:gd name="connsiteX76" fmla="*/ 1776820 w 1834713"/>
                <a:gd name="connsiteY76" fmla="*/ 1911210 h 2338196"/>
                <a:gd name="connsiteX77" fmla="*/ 1778341 w 1834713"/>
                <a:gd name="connsiteY77" fmla="*/ 1897142 h 2338196"/>
                <a:gd name="connsiteX78" fmla="*/ 1770261 w 1834713"/>
                <a:gd name="connsiteY78" fmla="*/ 1882600 h 2338196"/>
                <a:gd name="connsiteX79" fmla="*/ 1761895 w 1834713"/>
                <a:gd name="connsiteY79" fmla="*/ 1874236 h 2338196"/>
                <a:gd name="connsiteX80" fmla="*/ 1765698 w 1834713"/>
                <a:gd name="connsiteY80" fmla="*/ 1864731 h 2338196"/>
                <a:gd name="connsiteX81" fmla="*/ 1765698 w 1834713"/>
                <a:gd name="connsiteY81" fmla="*/ 1854371 h 2338196"/>
                <a:gd name="connsiteX82" fmla="*/ 1768359 w 1834713"/>
                <a:gd name="connsiteY82" fmla="*/ 1844866 h 2338196"/>
                <a:gd name="connsiteX83" fmla="*/ 1763416 w 1834713"/>
                <a:gd name="connsiteY83" fmla="*/ 1843725 h 2338196"/>
                <a:gd name="connsiteX84" fmla="*/ 1767219 w 1834713"/>
                <a:gd name="connsiteY84" fmla="*/ 1831179 h 2338196"/>
                <a:gd name="connsiteX85" fmla="*/ 1766458 w 1834713"/>
                <a:gd name="connsiteY85" fmla="*/ 1822339 h 2338196"/>
                <a:gd name="connsiteX86" fmla="*/ 1759233 w 1834713"/>
                <a:gd name="connsiteY86" fmla="*/ 1820438 h 2338196"/>
                <a:gd name="connsiteX87" fmla="*/ 1751629 w 1834713"/>
                <a:gd name="connsiteY87" fmla="*/ 1821579 h 2338196"/>
                <a:gd name="connsiteX88" fmla="*/ 1741647 w 1834713"/>
                <a:gd name="connsiteY88" fmla="*/ 1818537 h 2338196"/>
                <a:gd name="connsiteX89" fmla="*/ 1732901 w 1834713"/>
                <a:gd name="connsiteY89" fmla="*/ 1813975 h 2338196"/>
                <a:gd name="connsiteX90" fmla="*/ 1725676 w 1834713"/>
                <a:gd name="connsiteY90" fmla="*/ 1809793 h 2338196"/>
                <a:gd name="connsiteX91" fmla="*/ 1730239 w 1834713"/>
                <a:gd name="connsiteY91" fmla="*/ 1802189 h 2338196"/>
                <a:gd name="connsiteX92" fmla="*/ 1724916 w 1834713"/>
                <a:gd name="connsiteY92" fmla="*/ 1795631 h 2338196"/>
                <a:gd name="connsiteX93" fmla="*/ 1717216 w 1834713"/>
                <a:gd name="connsiteY93" fmla="*/ 1788787 h 2338196"/>
                <a:gd name="connsiteX94" fmla="*/ 1716455 w 1834713"/>
                <a:gd name="connsiteY94" fmla="*/ 1776431 h 2338196"/>
                <a:gd name="connsiteX95" fmla="*/ 1717216 w 1834713"/>
                <a:gd name="connsiteY95" fmla="*/ 1759987 h 2338196"/>
                <a:gd name="connsiteX96" fmla="*/ 1703526 w 1834713"/>
                <a:gd name="connsiteY96" fmla="*/ 1750483 h 2338196"/>
                <a:gd name="connsiteX97" fmla="*/ 1691358 w 1834713"/>
                <a:gd name="connsiteY97" fmla="*/ 1747061 h 2338196"/>
                <a:gd name="connsiteX98" fmla="*/ 1680997 w 1834713"/>
                <a:gd name="connsiteY98" fmla="*/ 1736320 h 2338196"/>
                <a:gd name="connsiteX99" fmla="*/ 1663125 w 1834713"/>
                <a:gd name="connsiteY99" fmla="*/ 1718451 h 2338196"/>
                <a:gd name="connsiteX100" fmla="*/ 1655045 w 1834713"/>
                <a:gd name="connsiteY100" fmla="*/ 1702388 h 2338196"/>
                <a:gd name="connsiteX101" fmla="*/ 1649341 w 1834713"/>
                <a:gd name="connsiteY101" fmla="*/ 1683378 h 2338196"/>
                <a:gd name="connsiteX102" fmla="*/ 1644017 w 1834713"/>
                <a:gd name="connsiteY102" fmla="*/ 1673018 h 2338196"/>
                <a:gd name="connsiteX103" fmla="*/ 1634511 w 1834713"/>
                <a:gd name="connsiteY103" fmla="*/ 1671497 h 2338196"/>
                <a:gd name="connsiteX104" fmla="*/ 1628332 w 1834713"/>
                <a:gd name="connsiteY104" fmla="*/ 1659711 h 2338196"/>
                <a:gd name="connsiteX105" fmla="*/ 1618826 w 1834713"/>
                <a:gd name="connsiteY105" fmla="*/ 1664654 h 2338196"/>
                <a:gd name="connsiteX106" fmla="*/ 1609319 w 1834713"/>
                <a:gd name="connsiteY106" fmla="*/ 1660471 h 2338196"/>
                <a:gd name="connsiteX107" fmla="*/ 1602855 w 1834713"/>
                <a:gd name="connsiteY107" fmla="*/ 1664654 h 2338196"/>
                <a:gd name="connsiteX108" fmla="*/ 1599338 w 1834713"/>
                <a:gd name="connsiteY108" fmla="*/ 1654388 h 2338196"/>
                <a:gd name="connsiteX109" fmla="*/ 1589831 w 1834713"/>
                <a:gd name="connsiteY109" fmla="*/ 1655529 h 2338196"/>
                <a:gd name="connsiteX110" fmla="*/ 1582987 w 1834713"/>
                <a:gd name="connsiteY110" fmla="*/ 1644028 h 2338196"/>
                <a:gd name="connsiteX111" fmla="*/ 1568823 w 1834713"/>
                <a:gd name="connsiteY111" fmla="*/ 1632622 h 2338196"/>
                <a:gd name="connsiteX112" fmla="*/ 1556274 w 1834713"/>
                <a:gd name="connsiteY112" fmla="*/ 1623117 h 2338196"/>
                <a:gd name="connsiteX113" fmla="*/ 1554373 w 1834713"/>
                <a:gd name="connsiteY113" fmla="*/ 1613137 h 2338196"/>
                <a:gd name="connsiteX114" fmla="*/ 1544867 w 1834713"/>
                <a:gd name="connsiteY114" fmla="*/ 1603632 h 2338196"/>
                <a:gd name="connsiteX115" fmla="*/ 1534885 w 1834713"/>
                <a:gd name="connsiteY115" fmla="*/ 1595648 h 2338196"/>
                <a:gd name="connsiteX116" fmla="*/ 1526139 w 1834713"/>
                <a:gd name="connsiteY116" fmla="*/ 1598690 h 2338196"/>
                <a:gd name="connsiteX117" fmla="*/ 1521196 w 1834713"/>
                <a:gd name="connsiteY117" fmla="*/ 1593367 h 2338196"/>
                <a:gd name="connsiteX118" fmla="*/ 1526900 w 1834713"/>
                <a:gd name="connsiteY118" fmla="*/ 1588710 h 2338196"/>
                <a:gd name="connsiteX119" fmla="*/ 1520055 w 1834713"/>
                <a:gd name="connsiteY119" fmla="*/ 1579205 h 2338196"/>
                <a:gd name="connsiteX120" fmla="*/ 1515872 w 1834713"/>
                <a:gd name="connsiteY120" fmla="*/ 1567419 h 2338196"/>
                <a:gd name="connsiteX121" fmla="*/ 1521576 w 1834713"/>
                <a:gd name="connsiteY121" fmla="*/ 1558579 h 2338196"/>
                <a:gd name="connsiteX122" fmla="*/ 1515112 w 1834713"/>
                <a:gd name="connsiteY122" fmla="*/ 1552876 h 2338196"/>
                <a:gd name="connsiteX123" fmla="*/ 1512355 w 1834713"/>
                <a:gd name="connsiteY123" fmla="*/ 1546413 h 2338196"/>
                <a:gd name="connsiteX124" fmla="*/ 1512355 w 1834713"/>
                <a:gd name="connsiteY124" fmla="*/ 1536908 h 2338196"/>
                <a:gd name="connsiteX125" fmla="*/ 1513496 w 1834713"/>
                <a:gd name="connsiteY125" fmla="*/ 1528449 h 2338196"/>
                <a:gd name="connsiteX126" fmla="*/ 1507412 w 1834713"/>
                <a:gd name="connsiteY126" fmla="*/ 1516663 h 2338196"/>
                <a:gd name="connsiteX127" fmla="*/ 1515492 w 1834713"/>
                <a:gd name="connsiteY127" fmla="*/ 1514382 h 2338196"/>
                <a:gd name="connsiteX128" fmla="*/ 1514732 w 1834713"/>
                <a:gd name="connsiteY128" fmla="*/ 1503261 h 2338196"/>
                <a:gd name="connsiteX129" fmla="*/ 1518534 w 1834713"/>
                <a:gd name="connsiteY129" fmla="*/ 1494897 h 2338196"/>
                <a:gd name="connsiteX130" fmla="*/ 1518534 w 1834713"/>
                <a:gd name="connsiteY130" fmla="*/ 1483491 h 2338196"/>
                <a:gd name="connsiteX131" fmla="*/ 1508172 w 1834713"/>
                <a:gd name="connsiteY131" fmla="*/ 1476267 h 2338196"/>
                <a:gd name="connsiteX132" fmla="*/ 1499427 w 1834713"/>
                <a:gd name="connsiteY132" fmla="*/ 1467808 h 2338196"/>
                <a:gd name="connsiteX133" fmla="*/ 1502849 w 1834713"/>
                <a:gd name="connsiteY133" fmla="*/ 1461345 h 2338196"/>
                <a:gd name="connsiteX134" fmla="*/ 1511595 w 1834713"/>
                <a:gd name="connsiteY134" fmla="*/ 1461345 h 2338196"/>
                <a:gd name="connsiteX135" fmla="*/ 1509693 w 1834713"/>
                <a:gd name="connsiteY135" fmla="*/ 1454881 h 2338196"/>
                <a:gd name="connsiteX136" fmla="*/ 1501328 w 1834713"/>
                <a:gd name="connsiteY136" fmla="*/ 1448798 h 2338196"/>
                <a:gd name="connsiteX137" fmla="*/ 1494864 w 1834713"/>
                <a:gd name="connsiteY137" fmla="*/ 1441099 h 2338196"/>
                <a:gd name="connsiteX138" fmla="*/ 1486878 w 1834713"/>
                <a:gd name="connsiteY138" fmla="*/ 1435777 h 2338196"/>
                <a:gd name="connsiteX139" fmla="*/ 1480319 w 1834713"/>
                <a:gd name="connsiteY139" fmla="*/ 1428173 h 2338196"/>
                <a:gd name="connsiteX140" fmla="*/ 1477657 w 1834713"/>
                <a:gd name="connsiteY140" fmla="*/ 1435777 h 2338196"/>
                <a:gd name="connsiteX141" fmla="*/ 1484502 w 1834713"/>
                <a:gd name="connsiteY141" fmla="*/ 1440339 h 2338196"/>
                <a:gd name="connsiteX142" fmla="*/ 1485738 w 1834713"/>
                <a:gd name="connsiteY142" fmla="*/ 1447277 h 2338196"/>
                <a:gd name="connsiteX143" fmla="*/ 1484502 w 1834713"/>
                <a:gd name="connsiteY143" fmla="*/ 1454881 h 2338196"/>
                <a:gd name="connsiteX144" fmla="*/ 1489540 w 1834713"/>
                <a:gd name="connsiteY144" fmla="*/ 1461345 h 2338196"/>
                <a:gd name="connsiteX145" fmla="*/ 1491441 w 1834713"/>
                <a:gd name="connsiteY145" fmla="*/ 1469329 h 2338196"/>
                <a:gd name="connsiteX146" fmla="*/ 1492582 w 1834713"/>
                <a:gd name="connsiteY146" fmla="*/ 1475412 h 2338196"/>
                <a:gd name="connsiteX147" fmla="*/ 1482601 w 1834713"/>
                <a:gd name="connsiteY147" fmla="*/ 1467047 h 2338196"/>
                <a:gd name="connsiteX148" fmla="*/ 1470432 w 1834713"/>
                <a:gd name="connsiteY148" fmla="*/ 1462485 h 2338196"/>
                <a:gd name="connsiteX149" fmla="*/ 1458264 w 1834713"/>
                <a:gd name="connsiteY149" fmla="*/ 1454121 h 2338196"/>
                <a:gd name="connsiteX150" fmla="*/ 1449804 w 1834713"/>
                <a:gd name="connsiteY150" fmla="*/ 1448798 h 2338196"/>
                <a:gd name="connsiteX151" fmla="*/ 1444861 w 1834713"/>
                <a:gd name="connsiteY151" fmla="*/ 1444901 h 2338196"/>
                <a:gd name="connsiteX152" fmla="*/ 1443339 w 1834713"/>
                <a:gd name="connsiteY152" fmla="*/ 1436537 h 2338196"/>
                <a:gd name="connsiteX153" fmla="*/ 1436495 w 1834713"/>
                <a:gd name="connsiteY153" fmla="*/ 1427032 h 2338196"/>
                <a:gd name="connsiteX154" fmla="*/ 1431552 w 1834713"/>
                <a:gd name="connsiteY154" fmla="*/ 1423610 h 2338196"/>
                <a:gd name="connsiteX155" fmla="*/ 1425753 w 1834713"/>
                <a:gd name="connsiteY155" fmla="*/ 1415151 h 2338196"/>
                <a:gd name="connsiteX156" fmla="*/ 1418528 w 1834713"/>
                <a:gd name="connsiteY156" fmla="*/ 1420949 h 2338196"/>
                <a:gd name="connsiteX157" fmla="*/ 1412444 w 1834713"/>
                <a:gd name="connsiteY157" fmla="*/ 1431594 h 2338196"/>
                <a:gd name="connsiteX158" fmla="*/ 1409782 w 1834713"/>
                <a:gd name="connsiteY158" fmla="*/ 1439959 h 2338196"/>
                <a:gd name="connsiteX159" fmla="*/ 1414345 w 1834713"/>
                <a:gd name="connsiteY159" fmla="*/ 1445662 h 2338196"/>
                <a:gd name="connsiteX160" fmla="*/ 1418909 w 1834713"/>
                <a:gd name="connsiteY160" fmla="*/ 1456402 h 2338196"/>
                <a:gd name="connsiteX161" fmla="*/ 1421190 w 1834713"/>
                <a:gd name="connsiteY161" fmla="*/ 1467047 h 2338196"/>
                <a:gd name="connsiteX162" fmla="*/ 1426513 w 1834713"/>
                <a:gd name="connsiteY162" fmla="*/ 1476552 h 2338196"/>
                <a:gd name="connsiteX163" fmla="*/ 1427369 w 1834713"/>
                <a:gd name="connsiteY163" fmla="*/ 1482255 h 2338196"/>
                <a:gd name="connsiteX164" fmla="*/ 1421190 w 1834713"/>
                <a:gd name="connsiteY164" fmla="*/ 1476172 h 2338196"/>
                <a:gd name="connsiteX165" fmla="*/ 1413965 w 1834713"/>
                <a:gd name="connsiteY165" fmla="*/ 1463531 h 2338196"/>
                <a:gd name="connsiteX166" fmla="*/ 1406740 w 1834713"/>
                <a:gd name="connsiteY166" fmla="*/ 1457067 h 2338196"/>
                <a:gd name="connsiteX167" fmla="*/ 1397234 w 1834713"/>
                <a:gd name="connsiteY167" fmla="*/ 1447562 h 2338196"/>
                <a:gd name="connsiteX168" fmla="*/ 1391150 w 1834713"/>
                <a:gd name="connsiteY168" fmla="*/ 1453265 h 2338196"/>
                <a:gd name="connsiteX169" fmla="*/ 1383165 w 1834713"/>
                <a:gd name="connsiteY169" fmla="*/ 1460489 h 2338196"/>
                <a:gd name="connsiteX170" fmla="*/ 1383165 w 1834713"/>
                <a:gd name="connsiteY170" fmla="*/ 1455166 h 2338196"/>
                <a:gd name="connsiteX171" fmla="*/ 1385066 w 1834713"/>
                <a:gd name="connsiteY171" fmla="*/ 1447182 h 2338196"/>
                <a:gd name="connsiteX172" fmla="*/ 1382404 w 1834713"/>
                <a:gd name="connsiteY172" fmla="*/ 1439483 h 2338196"/>
                <a:gd name="connsiteX173" fmla="*/ 1372898 w 1834713"/>
                <a:gd name="connsiteY173" fmla="*/ 1434161 h 2338196"/>
                <a:gd name="connsiteX174" fmla="*/ 1374039 w 1834713"/>
                <a:gd name="connsiteY174" fmla="*/ 1427317 h 2338196"/>
                <a:gd name="connsiteX175" fmla="*/ 1368240 w 1834713"/>
                <a:gd name="connsiteY175" fmla="*/ 1417812 h 2338196"/>
                <a:gd name="connsiteX176" fmla="*/ 1362916 w 1834713"/>
                <a:gd name="connsiteY176" fmla="*/ 1396046 h 2338196"/>
                <a:gd name="connsiteX177" fmla="*/ 1359874 w 1834713"/>
                <a:gd name="connsiteY177" fmla="*/ 1388823 h 2338196"/>
                <a:gd name="connsiteX178" fmla="*/ 1357213 w 1834713"/>
                <a:gd name="connsiteY178" fmla="*/ 1380743 h 2338196"/>
                <a:gd name="connsiteX179" fmla="*/ 1354171 w 1834713"/>
                <a:gd name="connsiteY179" fmla="*/ 1368197 h 2338196"/>
                <a:gd name="connsiteX180" fmla="*/ 1359494 w 1834713"/>
                <a:gd name="connsiteY180" fmla="*/ 1360213 h 2338196"/>
                <a:gd name="connsiteX181" fmla="*/ 1353790 w 1834713"/>
                <a:gd name="connsiteY181" fmla="*/ 1349472 h 2338196"/>
                <a:gd name="connsiteX182" fmla="*/ 1361395 w 1834713"/>
                <a:gd name="connsiteY182" fmla="*/ 1343769 h 2338196"/>
                <a:gd name="connsiteX183" fmla="*/ 1355311 w 1834713"/>
                <a:gd name="connsiteY183" fmla="*/ 1338827 h 2338196"/>
                <a:gd name="connsiteX184" fmla="*/ 1348087 w 1834713"/>
                <a:gd name="connsiteY184" fmla="*/ 1338827 h 2338196"/>
                <a:gd name="connsiteX185" fmla="*/ 1343904 w 1834713"/>
                <a:gd name="connsiteY185" fmla="*/ 1333124 h 2338196"/>
                <a:gd name="connsiteX186" fmla="*/ 1337725 w 1834713"/>
                <a:gd name="connsiteY186" fmla="*/ 1336165 h 2338196"/>
                <a:gd name="connsiteX187" fmla="*/ 1337725 w 1834713"/>
                <a:gd name="connsiteY187" fmla="*/ 1326661 h 2338196"/>
                <a:gd name="connsiteX188" fmla="*/ 1340862 w 1834713"/>
                <a:gd name="connsiteY188" fmla="*/ 1320197 h 2338196"/>
                <a:gd name="connsiteX189" fmla="*/ 1341622 w 1834713"/>
                <a:gd name="connsiteY189" fmla="*/ 1314114 h 2338196"/>
                <a:gd name="connsiteX190" fmla="*/ 1337725 w 1834713"/>
                <a:gd name="connsiteY190" fmla="*/ 1304609 h 2338196"/>
                <a:gd name="connsiteX191" fmla="*/ 1328218 w 1834713"/>
                <a:gd name="connsiteY191" fmla="*/ 1303089 h 2338196"/>
                <a:gd name="connsiteX192" fmla="*/ 1326697 w 1834713"/>
                <a:gd name="connsiteY192" fmla="*/ 1291588 h 2338196"/>
                <a:gd name="connsiteX193" fmla="*/ 1332401 w 1834713"/>
                <a:gd name="connsiteY193" fmla="*/ 1283984 h 2338196"/>
                <a:gd name="connsiteX194" fmla="*/ 1327078 w 1834713"/>
                <a:gd name="connsiteY194" fmla="*/ 1275239 h 2338196"/>
                <a:gd name="connsiteX195" fmla="*/ 1317571 w 1834713"/>
                <a:gd name="connsiteY195" fmla="*/ 1266780 h 2338196"/>
                <a:gd name="connsiteX196" fmla="*/ 1306449 w 1834713"/>
                <a:gd name="connsiteY196" fmla="*/ 1266780 h 2338196"/>
                <a:gd name="connsiteX197" fmla="*/ 1306449 w 1834713"/>
                <a:gd name="connsiteY197" fmla="*/ 1258416 h 2338196"/>
                <a:gd name="connsiteX198" fmla="*/ 1296943 w 1834713"/>
                <a:gd name="connsiteY198" fmla="*/ 1254234 h 2338196"/>
                <a:gd name="connsiteX199" fmla="*/ 1290098 w 1834713"/>
                <a:gd name="connsiteY199" fmla="*/ 1252713 h 2338196"/>
                <a:gd name="connsiteX200" fmla="*/ 1284014 w 1834713"/>
                <a:gd name="connsiteY200" fmla="*/ 1257655 h 2338196"/>
                <a:gd name="connsiteX201" fmla="*/ 1285155 w 1834713"/>
                <a:gd name="connsiteY201" fmla="*/ 1248911 h 2338196"/>
                <a:gd name="connsiteX202" fmla="*/ 1283634 w 1834713"/>
                <a:gd name="connsiteY202" fmla="*/ 1240832 h 2338196"/>
                <a:gd name="connsiteX203" fmla="*/ 1275934 w 1834713"/>
                <a:gd name="connsiteY203" fmla="*/ 1238550 h 2338196"/>
                <a:gd name="connsiteX204" fmla="*/ 1270230 w 1834713"/>
                <a:gd name="connsiteY204" fmla="*/ 1227145 h 2338196"/>
                <a:gd name="connsiteX205" fmla="*/ 1261864 w 1834713"/>
                <a:gd name="connsiteY205" fmla="*/ 1216499 h 2338196"/>
                <a:gd name="connsiteX206" fmla="*/ 1269089 w 1834713"/>
                <a:gd name="connsiteY206" fmla="*/ 1210701 h 2338196"/>
                <a:gd name="connsiteX207" fmla="*/ 1267949 w 1834713"/>
                <a:gd name="connsiteY207" fmla="*/ 1201197 h 2338196"/>
                <a:gd name="connsiteX208" fmla="*/ 1276314 w 1834713"/>
                <a:gd name="connsiteY208" fmla="*/ 1204238 h 2338196"/>
                <a:gd name="connsiteX209" fmla="*/ 1282874 w 1834713"/>
                <a:gd name="connsiteY209" fmla="*/ 1202717 h 2338196"/>
                <a:gd name="connsiteX210" fmla="*/ 1287056 w 1834713"/>
                <a:gd name="connsiteY210" fmla="*/ 1209561 h 2338196"/>
                <a:gd name="connsiteX211" fmla="*/ 1295802 w 1834713"/>
                <a:gd name="connsiteY211" fmla="*/ 1210701 h 2338196"/>
                <a:gd name="connsiteX212" fmla="*/ 1292000 w 1834713"/>
                <a:gd name="connsiteY212" fmla="*/ 1203097 h 2338196"/>
                <a:gd name="connsiteX213" fmla="*/ 1290479 w 1834713"/>
                <a:gd name="connsiteY213" fmla="*/ 1194353 h 2338196"/>
                <a:gd name="connsiteX214" fmla="*/ 1282493 w 1834713"/>
                <a:gd name="connsiteY214" fmla="*/ 1193212 h 2338196"/>
                <a:gd name="connsiteX215" fmla="*/ 1282493 w 1834713"/>
                <a:gd name="connsiteY215" fmla="*/ 1182092 h 2338196"/>
                <a:gd name="connsiteX216" fmla="*/ 1278976 w 1834713"/>
                <a:gd name="connsiteY216" fmla="*/ 1176769 h 2338196"/>
                <a:gd name="connsiteX217" fmla="*/ 1272511 w 1834713"/>
                <a:gd name="connsiteY217" fmla="*/ 1173347 h 2338196"/>
                <a:gd name="connsiteX218" fmla="*/ 1266808 w 1834713"/>
                <a:gd name="connsiteY218" fmla="*/ 1178290 h 2338196"/>
                <a:gd name="connsiteX219" fmla="*/ 1263386 w 1834713"/>
                <a:gd name="connsiteY219" fmla="*/ 1168785 h 2338196"/>
                <a:gd name="connsiteX220" fmla="*/ 1256541 w 1834713"/>
                <a:gd name="connsiteY220" fmla="*/ 1167644 h 2338196"/>
                <a:gd name="connsiteX221" fmla="*/ 1250742 w 1834713"/>
                <a:gd name="connsiteY221" fmla="*/ 1155858 h 2338196"/>
                <a:gd name="connsiteX222" fmla="*/ 1241996 w 1834713"/>
                <a:gd name="connsiteY222" fmla="*/ 1153482 h 2338196"/>
                <a:gd name="connsiteX223" fmla="*/ 1241996 w 1834713"/>
                <a:gd name="connsiteY223" fmla="*/ 1143977 h 2338196"/>
                <a:gd name="connsiteX224" fmla="*/ 1236293 w 1834713"/>
                <a:gd name="connsiteY224" fmla="*/ 1141696 h 2338196"/>
                <a:gd name="connsiteX225" fmla="*/ 1236293 w 1834713"/>
                <a:gd name="connsiteY225" fmla="*/ 1149300 h 2338196"/>
                <a:gd name="connsiteX226" fmla="*/ 1239715 w 1834713"/>
                <a:gd name="connsiteY226" fmla="*/ 1157759 h 2338196"/>
                <a:gd name="connsiteX227" fmla="*/ 1239715 w 1834713"/>
                <a:gd name="connsiteY227" fmla="*/ 1166124 h 2338196"/>
                <a:gd name="connsiteX228" fmla="*/ 1233251 w 1834713"/>
                <a:gd name="connsiteY228" fmla="*/ 1168785 h 2338196"/>
                <a:gd name="connsiteX229" fmla="*/ 1226406 w 1834713"/>
                <a:gd name="connsiteY229" fmla="*/ 1161561 h 2338196"/>
                <a:gd name="connsiteX230" fmla="*/ 1216044 w 1834713"/>
                <a:gd name="connsiteY230" fmla="*/ 1154623 h 2338196"/>
                <a:gd name="connsiteX231" fmla="*/ 1220227 w 1834713"/>
                <a:gd name="connsiteY231" fmla="*/ 1147019 h 2338196"/>
                <a:gd name="connsiteX232" fmla="*/ 1218706 w 1834713"/>
                <a:gd name="connsiteY232" fmla="*/ 1138655 h 2338196"/>
                <a:gd name="connsiteX233" fmla="*/ 1208439 w 1834713"/>
                <a:gd name="connsiteY233" fmla="*/ 1137514 h 2338196"/>
                <a:gd name="connsiteX234" fmla="*/ 1197412 w 1834713"/>
                <a:gd name="connsiteY234" fmla="*/ 1134472 h 2338196"/>
                <a:gd name="connsiteX235" fmla="*/ 1193134 w 1834713"/>
                <a:gd name="connsiteY235" fmla="*/ 1126868 h 2338196"/>
                <a:gd name="connsiteX236" fmla="*/ 1186670 w 1834713"/>
                <a:gd name="connsiteY236" fmla="*/ 1128769 h 2338196"/>
                <a:gd name="connsiteX237" fmla="*/ 1179445 w 1834713"/>
                <a:gd name="connsiteY237" fmla="*/ 1132571 h 2338196"/>
                <a:gd name="connsiteX238" fmla="*/ 1169939 w 1834713"/>
                <a:gd name="connsiteY238" fmla="*/ 1126013 h 2338196"/>
                <a:gd name="connsiteX239" fmla="*/ 1168037 w 1834713"/>
                <a:gd name="connsiteY239" fmla="*/ 1111946 h 2338196"/>
                <a:gd name="connsiteX240" fmla="*/ 1159957 w 1834713"/>
                <a:gd name="connsiteY240" fmla="*/ 1106623 h 2338196"/>
                <a:gd name="connsiteX241" fmla="*/ 1153113 w 1834713"/>
                <a:gd name="connsiteY241" fmla="*/ 1104722 h 2338196"/>
                <a:gd name="connsiteX242" fmla="*/ 1153113 w 1834713"/>
                <a:gd name="connsiteY242" fmla="*/ 1113086 h 2338196"/>
                <a:gd name="connsiteX243" fmla="*/ 1158816 w 1834713"/>
                <a:gd name="connsiteY243" fmla="*/ 1121451 h 2338196"/>
                <a:gd name="connsiteX244" fmla="*/ 1151972 w 1834713"/>
                <a:gd name="connsiteY244" fmla="*/ 1123352 h 2338196"/>
                <a:gd name="connsiteX245" fmla="*/ 1145127 w 1834713"/>
                <a:gd name="connsiteY245" fmla="*/ 1117649 h 2338196"/>
                <a:gd name="connsiteX246" fmla="*/ 1136762 w 1834713"/>
                <a:gd name="connsiteY246" fmla="*/ 1109284 h 2338196"/>
                <a:gd name="connsiteX247" fmla="*/ 1136762 w 1834713"/>
                <a:gd name="connsiteY247" fmla="*/ 1099780 h 2338196"/>
                <a:gd name="connsiteX248" fmla="*/ 1134005 w 1834713"/>
                <a:gd name="connsiteY248" fmla="*/ 1087138 h 2338196"/>
                <a:gd name="connsiteX249" fmla="*/ 1129442 w 1834713"/>
                <a:gd name="connsiteY249" fmla="*/ 1078394 h 2338196"/>
                <a:gd name="connsiteX250" fmla="*/ 1121837 w 1834713"/>
                <a:gd name="connsiteY250" fmla="*/ 1068889 h 2338196"/>
                <a:gd name="connsiteX251" fmla="*/ 1115373 w 1834713"/>
                <a:gd name="connsiteY251" fmla="*/ 1068128 h 2338196"/>
                <a:gd name="connsiteX252" fmla="*/ 1105011 w 1834713"/>
                <a:gd name="connsiteY252" fmla="*/ 1069744 h 2338196"/>
                <a:gd name="connsiteX253" fmla="*/ 1090561 w 1834713"/>
                <a:gd name="connsiteY253" fmla="*/ 1068889 h 2338196"/>
                <a:gd name="connsiteX254" fmla="*/ 1081055 w 1834713"/>
                <a:gd name="connsiteY254" fmla="*/ 1066988 h 2338196"/>
                <a:gd name="connsiteX255" fmla="*/ 1077538 w 1834713"/>
                <a:gd name="connsiteY255" fmla="*/ 1059764 h 2338196"/>
                <a:gd name="connsiteX256" fmla="*/ 1072975 w 1834713"/>
                <a:gd name="connsiteY256" fmla="*/ 1052160 h 2338196"/>
                <a:gd name="connsiteX257" fmla="*/ 1068411 w 1834713"/>
                <a:gd name="connsiteY257" fmla="*/ 1042655 h 2338196"/>
                <a:gd name="connsiteX258" fmla="*/ 1064609 w 1834713"/>
                <a:gd name="connsiteY258" fmla="*/ 1049879 h 2338196"/>
                <a:gd name="connsiteX259" fmla="*/ 1057764 w 1834713"/>
                <a:gd name="connsiteY259" fmla="*/ 1055582 h 2338196"/>
                <a:gd name="connsiteX260" fmla="*/ 1050540 w 1834713"/>
                <a:gd name="connsiteY260" fmla="*/ 1053681 h 2338196"/>
                <a:gd name="connsiteX261" fmla="*/ 1037896 w 1834713"/>
                <a:gd name="connsiteY261" fmla="*/ 1042655 h 2338196"/>
                <a:gd name="connsiteX262" fmla="*/ 1029151 w 1834713"/>
                <a:gd name="connsiteY262" fmla="*/ 1039519 h 2338196"/>
                <a:gd name="connsiteX263" fmla="*/ 1017648 w 1834713"/>
                <a:gd name="connsiteY263" fmla="*/ 1037998 h 2338196"/>
                <a:gd name="connsiteX264" fmla="*/ 1007381 w 1834713"/>
                <a:gd name="connsiteY264" fmla="*/ 1028493 h 2338196"/>
                <a:gd name="connsiteX265" fmla="*/ 987893 w 1834713"/>
                <a:gd name="connsiteY265" fmla="*/ 1013285 h 2338196"/>
                <a:gd name="connsiteX266" fmla="*/ 979908 w 1834713"/>
                <a:gd name="connsiteY266" fmla="*/ 1001404 h 2338196"/>
                <a:gd name="connsiteX267" fmla="*/ 982189 w 1834713"/>
                <a:gd name="connsiteY267" fmla="*/ 991139 h 2338196"/>
                <a:gd name="connsiteX268" fmla="*/ 984471 w 1834713"/>
                <a:gd name="connsiteY268" fmla="*/ 980398 h 2338196"/>
                <a:gd name="connsiteX269" fmla="*/ 986372 w 1834713"/>
                <a:gd name="connsiteY269" fmla="*/ 969753 h 2338196"/>
                <a:gd name="connsiteX270" fmla="*/ 987513 w 1834713"/>
                <a:gd name="connsiteY270" fmla="*/ 960248 h 2338196"/>
                <a:gd name="connsiteX271" fmla="*/ 980669 w 1834713"/>
                <a:gd name="connsiteY271" fmla="*/ 957207 h 2338196"/>
                <a:gd name="connsiteX272" fmla="*/ 989034 w 1834713"/>
                <a:gd name="connsiteY272" fmla="*/ 947227 h 2338196"/>
                <a:gd name="connsiteX273" fmla="*/ 985231 w 1834713"/>
                <a:gd name="connsiteY273" fmla="*/ 939623 h 2338196"/>
                <a:gd name="connsiteX274" fmla="*/ 981049 w 1834713"/>
                <a:gd name="connsiteY274" fmla="*/ 928977 h 2338196"/>
                <a:gd name="connsiteX275" fmla="*/ 975345 w 1834713"/>
                <a:gd name="connsiteY275" fmla="*/ 920518 h 2338196"/>
                <a:gd name="connsiteX276" fmla="*/ 970022 w 1834713"/>
                <a:gd name="connsiteY276" fmla="*/ 928217 h 2338196"/>
                <a:gd name="connsiteX277" fmla="*/ 958899 w 1834713"/>
                <a:gd name="connsiteY277" fmla="*/ 926316 h 2338196"/>
                <a:gd name="connsiteX278" fmla="*/ 964318 w 1834713"/>
                <a:gd name="connsiteY278" fmla="*/ 933920 h 2338196"/>
                <a:gd name="connsiteX279" fmla="*/ 965458 w 1834713"/>
                <a:gd name="connsiteY279" fmla="*/ 941143 h 2338196"/>
                <a:gd name="connsiteX280" fmla="*/ 956998 w 1834713"/>
                <a:gd name="connsiteY280" fmla="*/ 936961 h 2338196"/>
                <a:gd name="connsiteX281" fmla="*/ 949773 w 1834713"/>
                <a:gd name="connsiteY281" fmla="*/ 928597 h 2338196"/>
                <a:gd name="connsiteX282" fmla="*/ 947111 w 1834713"/>
                <a:gd name="connsiteY282" fmla="*/ 915195 h 2338196"/>
                <a:gd name="connsiteX283" fmla="*/ 948632 w 1834713"/>
                <a:gd name="connsiteY283" fmla="*/ 904930 h 2338196"/>
                <a:gd name="connsiteX284" fmla="*/ 958899 w 1834713"/>
                <a:gd name="connsiteY284" fmla="*/ 894950 h 2338196"/>
                <a:gd name="connsiteX285" fmla="*/ 960801 w 1834713"/>
                <a:gd name="connsiteY285" fmla="*/ 880122 h 2338196"/>
                <a:gd name="connsiteX286" fmla="*/ 955857 w 1834713"/>
                <a:gd name="connsiteY286" fmla="*/ 867956 h 2338196"/>
                <a:gd name="connsiteX287" fmla="*/ 963177 w 1834713"/>
                <a:gd name="connsiteY287" fmla="*/ 853414 h 2338196"/>
                <a:gd name="connsiteX288" fmla="*/ 966058 w 1834713"/>
                <a:gd name="connsiteY288" fmla="*/ 846605 h 2338196"/>
                <a:gd name="connsiteX289" fmla="*/ 965078 w 1834713"/>
                <a:gd name="connsiteY289" fmla="*/ 845049 h 2338196"/>
                <a:gd name="connsiteX290" fmla="*/ 957378 w 1834713"/>
                <a:gd name="connsiteY290" fmla="*/ 836970 h 2338196"/>
                <a:gd name="connsiteX291" fmla="*/ 957378 w 1834713"/>
                <a:gd name="connsiteY291" fmla="*/ 827465 h 2338196"/>
                <a:gd name="connsiteX292" fmla="*/ 957378 w 1834713"/>
                <a:gd name="connsiteY292" fmla="*/ 817960 h 2338196"/>
                <a:gd name="connsiteX293" fmla="*/ 951674 w 1834713"/>
                <a:gd name="connsiteY293" fmla="*/ 812257 h 2338196"/>
                <a:gd name="connsiteX294" fmla="*/ 945210 w 1834713"/>
                <a:gd name="connsiteY294" fmla="*/ 796574 h 2338196"/>
                <a:gd name="connsiteX295" fmla="*/ 941027 w 1834713"/>
                <a:gd name="connsiteY295" fmla="*/ 788590 h 2338196"/>
                <a:gd name="connsiteX296" fmla="*/ 936464 w 1834713"/>
                <a:gd name="connsiteY296" fmla="*/ 777470 h 2338196"/>
                <a:gd name="connsiteX297" fmla="*/ 935323 w 1834713"/>
                <a:gd name="connsiteY297" fmla="*/ 772147 h 2338196"/>
                <a:gd name="connsiteX298" fmla="*/ 942928 w 1834713"/>
                <a:gd name="connsiteY298" fmla="*/ 762642 h 2338196"/>
                <a:gd name="connsiteX299" fmla="*/ 941788 w 1834713"/>
                <a:gd name="connsiteY299" fmla="*/ 753137 h 2338196"/>
                <a:gd name="connsiteX300" fmla="*/ 933422 w 1834713"/>
                <a:gd name="connsiteY300" fmla="*/ 756559 h 2338196"/>
                <a:gd name="connsiteX301" fmla="*/ 923916 w 1834713"/>
                <a:gd name="connsiteY301" fmla="*/ 755038 h 2338196"/>
                <a:gd name="connsiteX302" fmla="*/ 923916 w 1834713"/>
                <a:gd name="connsiteY302" fmla="*/ 766444 h 2338196"/>
                <a:gd name="connsiteX303" fmla="*/ 916691 w 1834713"/>
                <a:gd name="connsiteY303" fmla="*/ 759981 h 2338196"/>
                <a:gd name="connsiteX304" fmla="*/ 916691 w 1834713"/>
                <a:gd name="connsiteY304" fmla="*/ 746199 h 2338196"/>
                <a:gd name="connsiteX305" fmla="*/ 907946 w 1834713"/>
                <a:gd name="connsiteY305" fmla="*/ 737834 h 2338196"/>
                <a:gd name="connsiteX306" fmla="*/ 897203 w 1834713"/>
                <a:gd name="connsiteY306" fmla="*/ 725668 h 2338196"/>
                <a:gd name="connsiteX307" fmla="*/ 885416 w 1834713"/>
                <a:gd name="connsiteY307" fmla="*/ 713787 h 2338196"/>
                <a:gd name="connsiteX308" fmla="*/ 882374 w 1834713"/>
                <a:gd name="connsiteY308" fmla="*/ 706563 h 2338196"/>
                <a:gd name="connsiteX309" fmla="*/ 875149 w 1834713"/>
                <a:gd name="connsiteY309" fmla="*/ 703142 h 2338196"/>
                <a:gd name="connsiteX310" fmla="*/ 875909 w 1834713"/>
                <a:gd name="connsiteY310" fmla="*/ 689740 h 2338196"/>
                <a:gd name="connsiteX311" fmla="*/ 883134 w 1834713"/>
                <a:gd name="connsiteY311" fmla="*/ 682136 h 2338196"/>
                <a:gd name="connsiteX312" fmla="*/ 883134 w 1834713"/>
                <a:gd name="connsiteY312" fmla="*/ 672631 h 2338196"/>
                <a:gd name="connsiteX313" fmla="*/ 879332 w 1834713"/>
                <a:gd name="connsiteY313" fmla="*/ 664647 h 2338196"/>
                <a:gd name="connsiteX314" fmla="*/ 884655 w 1834713"/>
                <a:gd name="connsiteY314" fmla="*/ 656188 h 2338196"/>
                <a:gd name="connsiteX315" fmla="*/ 877430 w 1834713"/>
                <a:gd name="connsiteY315" fmla="*/ 640219 h 2338196"/>
                <a:gd name="connsiteX316" fmla="*/ 870871 w 1834713"/>
                <a:gd name="connsiteY316" fmla="*/ 631380 h 2338196"/>
                <a:gd name="connsiteX317" fmla="*/ 872772 w 1834713"/>
                <a:gd name="connsiteY317" fmla="*/ 619594 h 2338196"/>
                <a:gd name="connsiteX318" fmla="*/ 870110 w 1834713"/>
                <a:gd name="connsiteY318" fmla="*/ 608948 h 2338196"/>
                <a:gd name="connsiteX319" fmla="*/ 867068 w 1834713"/>
                <a:gd name="connsiteY319" fmla="*/ 597067 h 2338196"/>
                <a:gd name="connsiteX320" fmla="*/ 860224 w 1834713"/>
                <a:gd name="connsiteY320" fmla="*/ 584141 h 2338196"/>
                <a:gd name="connsiteX321" fmla="*/ 858322 w 1834713"/>
                <a:gd name="connsiteY321" fmla="*/ 574636 h 2338196"/>
                <a:gd name="connsiteX322" fmla="*/ 864026 w 1834713"/>
                <a:gd name="connsiteY322" fmla="*/ 566557 h 2338196"/>
                <a:gd name="connsiteX323" fmla="*/ 865167 w 1834713"/>
                <a:gd name="connsiteY323" fmla="*/ 559333 h 2338196"/>
                <a:gd name="connsiteX324" fmla="*/ 869350 w 1834713"/>
                <a:gd name="connsiteY324" fmla="*/ 552109 h 2338196"/>
                <a:gd name="connsiteX325" fmla="*/ 859844 w 1834713"/>
                <a:gd name="connsiteY325" fmla="*/ 547547 h 2338196"/>
                <a:gd name="connsiteX326" fmla="*/ 858323 w 1834713"/>
                <a:gd name="connsiteY326" fmla="*/ 533385 h 2338196"/>
                <a:gd name="connsiteX327" fmla="*/ 863646 w 1834713"/>
                <a:gd name="connsiteY327" fmla="*/ 528062 h 2338196"/>
                <a:gd name="connsiteX328" fmla="*/ 870491 w 1834713"/>
                <a:gd name="connsiteY328" fmla="*/ 517417 h 2338196"/>
                <a:gd name="connsiteX329" fmla="*/ 860224 w 1834713"/>
                <a:gd name="connsiteY329" fmla="*/ 516181 h 2338196"/>
                <a:gd name="connsiteX330" fmla="*/ 854140 w 1834713"/>
                <a:gd name="connsiteY330" fmla="*/ 507437 h 2338196"/>
                <a:gd name="connsiteX331" fmla="*/ 850338 w 1834713"/>
                <a:gd name="connsiteY331" fmla="*/ 502114 h 2338196"/>
                <a:gd name="connsiteX332" fmla="*/ 838835 w 1834713"/>
                <a:gd name="connsiteY332" fmla="*/ 501353 h 2338196"/>
                <a:gd name="connsiteX333" fmla="*/ 830849 w 1834713"/>
                <a:gd name="connsiteY333" fmla="*/ 498692 h 2338196"/>
                <a:gd name="connsiteX334" fmla="*/ 822484 w 1834713"/>
                <a:gd name="connsiteY334" fmla="*/ 491849 h 2338196"/>
                <a:gd name="connsiteX335" fmla="*/ 821343 w 1834713"/>
                <a:gd name="connsiteY335" fmla="*/ 481488 h 2338196"/>
                <a:gd name="connsiteX336" fmla="*/ 810601 w 1834713"/>
                <a:gd name="connsiteY336" fmla="*/ 475405 h 2338196"/>
                <a:gd name="connsiteX337" fmla="*/ 804137 w 1834713"/>
                <a:gd name="connsiteY337" fmla="*/ 473504 h 2338196"/>
                <a:gd name="connsiteX338" fmla="*/ 799574 w 1834713"/>
                <a:gd name="connsiteY338" fmla="*/ 467421 h 2338196"/>
                <a:gd name="connsiteX339" fmla="*/ 792349 w 1834713"/>
                <a:gd name="connsiteY339" fmla="*/ 470463 h 2338196"/>
                <a:gd name="connsiteX340" fmla="*/ 786550 w 1834713"/>
                <a:gd name="connsiteY340" fmla="*/ 463239 h 2338196"/>
                <a:gd name="connsiteX341" fmla="*/ 783889 w 1834713"/>
                <a:gd name="connsiteY341" fmla="*/ 453734 h 2338196"/>
                <a:gd name="connsiteX342" fmla="*/ 785790 w 1834713"/>
                <a:gd name="connsiteY342" fmla="*/ 444229 h 2338196"/>
                <a:gd name="connsiteX343" fmla="*/ 778565 w 1834713"/>
                <a:gd name="connsiteY343" fmla="*/ 443469 h 2338196"/>
                <a:gd name="connsiteX344" fmla="*/ 779706 w 1834713"/>
                <a:gd name="connsiteY344" fmla="*/ 432443 h 2338196"/>
                <a:gd name="connsiteX345" fmla="*/ 773622 w 1834713"/>
                <a:gd name="connsiteY345" fmla="*/ 422938 h 2338196"/>
                <a:gd name="connsiteX346" fmla="*/ 766777 w 1834713"/>
                <a:gd name="connsiteY346" fmla="*/ 422938 h 2338196"/>
                <a:gd name="connsiteX347" fmla="*/ 762975 w 1834713"/>
                <a:gd name="connsiteY347" fmla="*/ 431778 h 2338196"/>
                <a:gd name="connsiteX348" fmla="*/ 756035 w 1834713"/>
                <a:gd name="connsiteY348" fmla="*/ 436720 h 2338196"/>
                <a:gd name="connsiteX349" fmla="*/ 746529 w 1834713"/>
                <a:gd name="connsiteY349" fmla="*/ 440522 h 2338196"/>
                <a:gd name="connsiteX350" fmla="*/ 740065 w 1834713"/>
                <a:gd name="connsiteY350" fmla="*/ 435580 h 2338196"/>
                <a:gd name="connsiteX351" fmla="*/ 732840 w 1834713"/>
                <a:gd name="connsiteY351" fmla="*/ 431778 h 2338196"/>
                <a:gd name="connsiteX352" fmla="*/ 731319 w 1834713"/>
                <a:gd name="connsiteY352" fmla="*/ 440522 h 2338196"/>
                <a:gd name="connsiteX353" fmla="*/ 728562 w 1834713"/>
                <a:gd name="connsiteY353" fmla="*/ 450027 h 2338196"/>
                <a:gd name="connsiteX354" fmla="*/ 722478 w 1834713"/>
                <a:gd name="connsiteY354" fmla="*/ 456490 h 2338196"/>
                <a:gd name="connsiteX355" fmla="*/ 714492 w 1834713"/>
                <a:gd name="connsiteY355" fmla="*/ 461908 h 2338196"/>
                <a:gd name="connsiteX356" fmla="*/ 706887 w 1834713"/>
                <a:gd name="connsiteY356" fmla="*/ 463809 h 2338196"/>
                <a:gd name="connsiteX357" fmla="*/ 697381 w 1834713"/>
                <a:gd name="connsiteY357" fmla="*/ 460768 h 2338196"/>
                <a:gd name="connsiteX358" fmla="*/ 687875 w 1834713"/>
                <a:gd name="connsiteY358" fmla="*/ 455350 h 2338196"/>
                <a:gd name="connsiteX359" fmla="*/ 678369 w 1834713"/>
                <a:gd name="connsiteY359" fmla="*/ 433299 h 2338196"/>
                <a:gd name="connsiteX360" fmla="*/ 677228 w 1834713"/>
                <a:gd name="connsiteY360" fmla="*/ 421037 h 2338196"/>
                <a:gd name="connsiteX361" fmla="*/ 675707 w 1834713"/>
                <a:gd name="connsiteY361" fmla="*/ 410392 h 2338196"/>
                <a:gd name="connsiteX362" fmla="*/ 673805 w 1834713"/>
                <a:gd name="connsiteY362" fmla="*/ 402028 h 2338196"/>
                <a:gd name="connsiteX363" fmla="*/ 668387 w 1834713"/>
                <a:gd name="connsiteY363" fmla="*/ 395469 h 2338196"/>
                <a:gd name="connsiteX364" fmla="*/ 662683 w 1834713"/>
                <a:gd name="connsiteY364" fmla="*/ 385964 h 2338196"/>
                <a:gd name="connsiteX365" fmla="*/ 656979 w 1834713"/>
                <a:gd name="connsiteY365" fmla="*/ 375699 h 2338196"/>
                <a:gd name="connsiteX366" fmla="*/ 655839 w 1834713"/>
                <a:gd name="connsiteY366" fmla="*/ 364578 h 2338196"/>
                <a:gd name="connsiteX367" fmla="*/ 659261 w 1834713"/>
                <a:gd name="connsiteY367" fmla="*/ 353553 h 2338196"/>
                <a:gd name="connsiteX368" fmla="*/ 663444 w 1834713"/>
                <a:gd name="connsiteY368" fmla="*/ 344048 h 2338196"/>
                <a:gd name="connsiteX369" fmla="*/ 666486 w 1834713"/>
                <a:gd name="connsiteY369" fmla="*/ 329125 h 2338196"/>
                <a:gd name="connsiteX370" fmla="*/ 659261 w 1834713"/>
                <a:gd name="connsiteY370" fmla="*/ 323803 h 2338196"/>
                <a:gd name="connsiteX371" fmla="*/ 654698 w 1834713"/>
                <a:gd name="connsiteY371" fmla="*/ 315438 h 2338196"/>
                <a:gd name="connsiteX372" fmla="*/ 654698 w 1834713"/>
                <a:gd name="connsiteY372" fmla="*/ 304318 h 2338196"/>
                <a:gd name="connsiteX373" fmla="*/ 654698 w 1834713"/>
                <a:gd name="connsiteY373" fmla="*/ 293292 h 2338196"/>
                <a:gd name="connsiteX374" fmla="*/ 653177 w 1834713"/>
                <a:gd name="connsiteY374" fmla="*/ 271526 h 2338196"/>
                <a:gd name="connsiteX375" fmla="*/ 656979 w 1834713"/>
                <a:gd name="connsiteY375" fmla="*/ 258599 h 2338196"/>
                <a:gd name="connsiteX376" fmla="*/ 648994 w 1834713"/>
                <a:gd name="connsiteY376" fmla="*/ 260120 h 2338196"/>
                <a:gd name="connsiteX377" fmla="*/ 640914 w 1834713"/>
                <a:gd name="connsiteY377" fmla="*/ 262401 h 2338196"/>
                <a:gd name="connsiteX378" fmla="*/ 635210 w 1834713"/>
                <a:gd name="connsiteY378" fmla="*/ 262401 h 2338196"/>
                <a:gd name="connsiteX379" fmla="*/ 637492 w 1834713"/>
                <a:gd name="connsiteY379" fmla="*/ 246718 h 2338196"/>
                <a:gd name="connsiteX380" fmla="*/ 642910 w 1834713"/>
                <a:gd name="connsiteY380" fmla="*/ 237213 h 2338196"/>
                <a:gd name="connsiteX381" fmla="*/ 644811 w 1834713"/>
                <a:gd name="connsiteY381" fmla="*/ 229229 h 2338196"/>
                <a:gd name="connsiteX382" fmla="*/ 638252 w 1834713"/>
                <a:gd name="connsiteY382" fmla="*/ 223431 h 2338196"/>
                <a:gd name="connsiteX383" fmla="*/ 629887 w 1834713"/>
                <a:gd name="connsiteY383" fmla="*/ 223431 h 2338196"/>
                <a:gd name="connsiteX384" fmla="*/ 627225 w 1834713"/>
                <a:gd name="connsiteY384" fmla="*/ 216588 h 2338196"/>
                <a:gd name="connsiteX385" fmla="*/ 627225 w 1834713"/>
                <a:gd name="connsiteY385" fmla="*/ 205182 h 2338196"/>
                <a:gd name="connsiteX386" fmla="*/ 617719 w 1834713"/>
                <a:gd name="connsiteY386" fmla="*/ 197578 h 2338196"/>
                <a:gd name="connsiteX387" fmla="*/ 609638 w 1834713"/>
                <a:gd name="connsiteY387" fmla="*/ 197578 h 2338196"/>
                <a:gd name="connsiteX388" fmla="*/ 600892 w 1834713"/>
                <a:gd name="connsiteY388" fmla="*/ 198719 h 2338196"/>
                <a:gd name="connsiteX389" fmla="*/ 602794 w 1834713"/>
                <a:gd name="connsiteY389" fmla="*/ 179709 h 2338196"/>
                <a:gd name="connsiteX390" fmla="*/ 606977 w 1834713"/>
                <a:gd name="connsiteY390" fmla="*/ 171345 h 2338196"/>
                <a:gd name="connsiteX391" fmla="*/ 612300 w 1834713"/>
                <a:gd name="connsiteY391" fmla="*/ 161364 h 2338196"/>
                <a:gd name="connsiteX392" fmla="*/ 619239 w 1834713"/>
                <a:gd name="connsiteY392" fmla="*/ 156042 h 2338196"/>
                <a:gd name="connsiteX393" fmla="*/ 613916 w 1834713"/>
                <a:gd name="connsiteY393" fmla="*/ 149198 h 2338196"/>
                <a:gd name="connsiteX394" fmla="*/ 604410 w 1834713"/>
                <a:gd name="connsiteY394" fmla="*/ 143115 h 2338196"/>
                <a:gd name="connsiteX395" fmla="*/ 594903 w 1834713"/>
                <a:gd name="connsiteY395" fmla="*/ 147677 h 2338196"/>
                <a:gd name="connsiteX396" fmla="*/ 582640 w 1834713"/>
                <a:gd name="connsiteY396" fmla="*/ 146157 h 2338196"/>
                <a:gd name="connsiteX397" fmla="*/ 576556 w 1834713"/>
                <a:gd name="connsiteY397" fmla="*/ 134656 h 2338196"/>
                <a:gd name="connsiteX398" fmla="*/ 575700 w 1834713"/>
                <a:gd name="connsiteY398" fmla="*/ 122585 h 2338196"/>
                <a:gd name="connsiteX399" fmla="*/ 575700 w 1834713"/>
                <a:gd name="connsiteY399" fmla="*/ 108422 h 2338196"/>
                <a:gd name="connsiteX400" fmla="*/ 571138 w 1834713"/>
                <a:gd name="connsiteY400" fmla="*/ 99678 h 2338196"/>
                <a:gd name="connsiteX401" fmla="*/ 573039 w 1834713"/>
                <a:gd name="connsiteY401" fmla="*/ 92074 h 2338196"/>
                <a:gd name="connsiteX402" fmla="*/ 577982 w 1834713"/>
                <a:gd name="connsiteY402" fmla="*/ 84850 h 2338196"/>
                <a:gd name="connsiteX403" fmla="*/ 574940 w 1834713"/>
                <a:gd name="connsiteY403" fmla="*/ 76391 h 2338196"/>
                <a:gd name="connsiteX404" fmla="*/ 568856 w 1834713"/>
                <a:gd name="connsiteY404" fmla="*/ 69547 h 2338196"/>
                <a:gd name="connsiteX405" fmla="*/ 568856 w 1834713"/>
                <a:gd name="connsiteY405" fmla="*/ 57001 h 2338196"/>
                <a:gd name="connsiteX406" fmla="*/ 568856 w 1834713"/>
                <a:gd name="connsiteY406" fmla="*/ 47496 h 2338196"/>
                <a:gd name="connsiteX407" fmla="*/ 563913 w 1834713"/>
                <a:gd name="connsiteY407" fmla="*/ 36851 h 2338196"/>
                <a:gd name="connsiteX408" fmla="*/ 555547 w 1834713"/>
                <a:gd name="connsiteY408" fmla="*/ 33809 h 2338196"/>
                <a:gd name="connsiteX409" fmla="*/ 550889 w 1834713"/>
                <a:gd name="connsiteY409" fmla="*/ 34570 h 2338196"/>
                <a:gd name="connsiteX410" fmla="*/ 547087 w 1834713"/>
                <a:gd name="connsiteY410" fmla="*/ 23924 h 2338196"/>
                <a:gd name="connsiteX411" fmla="*/ 540623 w 1834713"/>
                <a:gd name="connsiteY411" fmla="*/ 28106 h 2338196"/>
                <a:gd name="connsiteX412" fmla="*/ 533018 w 1834713"/>
                <a:gd name="connsiteY412" fmla="*/ 30768 h 2338196"/>
                <a:gd name="connsiteX413" fmla="*/ 534539 w 1834713"/>
                <a:gd name="connsiteY413" fmla="*/ 20788 h 2338196"/>
                <a:gd name="connsiteX414" fmla="*/ 544045 w 1834713"/>
                <a:gd name="connsiteY414" fmla="*/ 15085 h 2338196"/>
                <a:gd name="connsiteX415" fmla="*/ 549748 w 1834713"/>
                <a:gd name="connsiteY415" fmla="*/ 9382 h 2338196"/>
                <a:gd name="connsiteX416" fmla="*/ 542524 w 1834713"/>
                <a:gd name="connsiteY416" fmla="*/ 5580 h 2338196"/>
                <a:gd name="connsiteX417" fmla="*/ 535299 w 1834713"/>
                <a:gd name="connsiteY417" fmla="*/ 637 h 2338196"/>
                <a:gd name="connsiteX418" fmla="*/ 526933 w 1834713"/>
                <a:gd name="connsiteY418" fmla="*/ 5200 h 2338196"/>
                <a:gd name="connsiteX419" fmla="*/ 522656 w 1834713"/>
                <a:gd name="connsiteY419" fmla="*/ 10522 h 2338196"/>
                <a:gd name="connsiteX420" fmla="*/ 519234 w 1834713"/>
                <a:gd name="connsiteY420" fmla="*/ 20027 h 2338196"/>
                <a:gd name="connsiteX421" fmla="*/ 508967 w 1834713"/>
                <a:gd name="connsiteY421" fmla="*/ 27346 h 2338196"/>
                <a:gd name="connsiteX422" fmla="*/ 499461 w 1834713"/>
                <a:gd name="connsiteY422" fmla="*/ 29627 h 2338196"/>
                <a:gd name="connsiteX423" fmla="*/ 491380 w 1834713"/>
                <a:gd name="connsiteY423" fmla="*/ 32669 h 2338196"/>
                <a:gd name="connsiteX424" fmla="*/ 493281 w 1834713"/>
                <a:gd name="connsiteY424" fmla="*/ 41413 h 2338196"/>
                <a:gd name="connsiteX425" fmla="*/ 495182 w 1834713"/>
                <a:gd name="connsiteY425" fmla="*/ 54055 h 2338196"/>
                <a:gd name="connsiteX426" fmla="*/ 492140 w 1834713"/>
                <a:gd name="connsiteY426" fmla="*/ 63559 h 2338196"/>
                <a:gd name="connsiteX427" fmla="*/ 487958 w 1834713"/>
                <a:gd name="connsiteY427" fmla="*/ 71544 h 2338196"/>
                <a:gd name="connsiteX428" fmla="*/ 489479 w 1834713"/>
                <a:gd name="connsiteY428" fmla="*/ 81048 h 2338196"/>
                <a:gd name="connsiteX429" fmla="*/ 485296 w 1834713"/>
                <a:gd name="connsiteY429" fmla="*/ 95116 h 2338196"/>
                <a:gd name="connsiteX430" fmla="*/ 480733 w 1834713"/>
                <a:gd name="connsiteY430" fmla="*/ 106141 h 2338196"/>
                <a:gd name="connsiteX431" fmla="*/ 475029 w 1834713"/>
                <a:gd name="connsiteY431" fmla="*/ 123345 h 2338196"/>
                <a:gd name="connsiteX432" fmla="*/ 473508 w 1834713"/>
                <a:gd name="connsiteY432" fmla="*/ 133610 h 2338196"/>
                <a:gd name="connsiteX433" fmla="*/ 470086 w 1834713"/>
                <a:gd name="connsiteY433" fmla="*/ 140549 h 2338196"/>
                <a:gd name="connsiteX434" fmla="*/ 468565 w 1834713"/>
                <a:gd name="connsiteY434" fmla="*/ 150054 h 2338196"/>
                <a:gd name="connsiteX435" fmla="*/ 473508 w 1834713"/>
                <a:gd name="connsiteY435" fmla="*/ 154616 h 2338196"/>
                <a:gd name="connsiteX436" fmla="*/ 475790 w 1834713"/>
                <a:gd name="connsiteY436" fmla="*/ 160319 h 2338196"/>
                <a:gd name="connsiteX437" fmla="*/ 477691 w 1834713"/>
                <a:gd name="connsiteY437" fmla="*/ 167543 h 2338196"/>
                <a:gd name="connsiteX438" fmla="*/ 467329 w 1834713"/>
                <a:gd name="connsiteY438" fmla="*/ 164121 h 2338196"/>
                <a:gd name="connsiteX439" fmla="*/ 463146 w 1834713"/>
                <a:gd name="connsiteY439" fmla="*/ 169919 h 2338196"/>
                <a:gd name="connsiteX440" fmla="*/ 460104 w 1834713"/>
                <a:gd name="connsiteY440" fmla="*/ 156517 h 2338196"/>
                <a:gd name="connsiteX441" fmla="*/ 451739 w 1834713"/>
                <a:gd name="connsiteY441" fmla="*/ 161840 h 2338196"/>
                <a:gd name="connsiteX442" fmla="*/ 447556 w 1834713"/>
                <a:gd name="connsiteY442" fmla="*/ 171345 h 2338196"/>
                <a:gd name="connsiteX443" fmla="*/ 447556 w 1834713"/>
                <a:gd name="connsiteY443" fmla="*/ 178568 h 2338196"/>
                <a:gd name="connsiteX444" fmla="*/ 449457 w 1834713"/>
                <a:gd name="connsiteY444" fmla="*/ 185032 h 2338196"/>
                <a:gd name="connsiteX445" fmla="*/ 453260 w 1834713"/>
                <a:gd name="connsiteY445" fmla="*/ 189214 h 2338196"/>
                <a:gd name="connsiteX446" fmla="*/ 441852 w 1834713"/>
                <a:gd name="connsiteY446" fmla="*/ 189214 h 2338196"/>
                <a:gd name="connsiteX447" fmla="*/ 438810 w 1834713"/>
                <a:gd name="connsiteY447" fmla="*/ 199194 h 2338196"/>
                <a:gd name="connsiteX448" fmla="*/ 435673 w 1834713"/>
                <a:gd name="connsiteY448" fmla="*/ 204517 h 2338196"/>
                <a:gd name="connsiteX449" fmla="*/ 432251 w 1834713"/>
                <a:gd name="connsiteY449" fmla="*/ 212120 h 2338196"/>
                <a:gd name="connsiteX450" fmla="*/ 441757 w 1834713"/>
                <a:gd name="connsiteY450" fmla="*/ 213261 h 2338196"/>
                <a:gd name="connsiteX451" fmla="*/ 443278 w 1834713"/>
                <a:gd name="connsiteY451" fmla="*/ 221245 h 2338196"/>
                <a:gd name="connsiteX452" fmla="*/ 448221 w 1834713"/>
                <a:gd name="connsiteY452" fmla="*/ 228944 h 2338196"/>
                <a:gd name="connsiteX453" fmla="*/ 457728 w 1834713"/>
                <a:gd name="connsiteY453" fmla="*/ 232366 h 2338196"/>
                <a:gd name="connsiteX454" fmla="*/ 467234 w 1834713"/>
                <a:gd name="connsiteY454" fmla="*/ 228184 h 2338196"/>
                <a:gd name="connsiteX455" fmla="*/ 473793 w 1834713"/>
                <a:gd name="connsiteY455" fmla="*/ 230465 h 2338196"/>
                <a:gd name="connsiteX456" fmla="*/ 460770 w 1834713"/>
                <a:gd name="connsiteY456" fmla="*/ 236548 h 2338196"/>
                <a:gd name="connsiteX457" fmla="*/ 463431 w 1834713"/>
                <a:gd name="connsiteY457" fmla="*/ 242631 h 2338196"/>
                <a:gd name="connsiteX458" fmla="*/ 471512 w 1834713"/>
                <a:gd name="connsiteY458" fmla="*/ 246433 h 2338196"/>
                <a:gd name="connsiteX459" fmla="*/ 465333 w 1834713"/>
                <a:gd name="connsiteY459" fmla="*/ 252896 h 2338196"/>
                <a:gd name="connsiteX460" fmla="*/ 464572 w 1834713"/>
                <a:gd name="connsiteY460" fmla="*/ 264017 h 2338196"/>
                <a:gd name="connsiteX461" fmla="*/ 459249 w 1834713"/>
                <a:gd name="connsiteY461" fmla="*/ 256033 h 2338196"/>
                <a:gd name="connsiteX462" fmla="*/ 457728 w 1834713"/>
                <a:gd name="connsiteY462" fmla="*/ 246053 h 2338196"/>
                <a:gd name="connsiteX463" fmla="*/ 450503 w 1834713"/>
                <a:gd name="connsiteY463" fmla="*/ 244532 h 2338196"/>
                <a:gd name="connsiteX464" fmla="*/ 448602 w 1834713"/>
                <a:gd name="connsiteY464" fmla="*/ 252896 h 2338196"/>
                <a:gd name="connsiteX465" fmla="*/ 445560 w 1834713"/>
                <a:gd name="connsiteY465" fmla="*/ 262401 h 2338196"/>
                <a:gd name="connsiteX466" fmla="*/ 436719 w 1834713"/>
                <a:gd name="connsiteY466" fmla="*/ 265823 h 2338196"/>
                <a:gd name="connsiteX467" fmla="*/ 428734 w 1834713"/>
                <a:gd name="connsiteY467" fmla="*/ 271146 h 2338196"/>
                <a:gd name="connsiteX468" fmla="*/ 426072 w 1834713"/>
                <a:gd name="connsiteY468" fmla="*/ 280650 h 2338196"/>
                <a:gd name="connsiteX469" fmla="*/ 430635 w 1834713"/>
                <a:gd name="connsiteY469" fmla="*/ 291011 h 2338196"/>
                <a:gd name="connsiteX470" fmla="*/ 430635 w 1834713"/>
                <a:gd name="connsiteY470" fmla="*/ 299375 h 2338196"/>
                <a:gd name="connsiteX471" fmla="*/ 437479 w 1834713"/>
                <a:gd name="connsiteY471" fmla="*/ 306219 h 2338196"/>
                <a:gd name="connsiteX472" fmla="*/ 437479 w 1834713"/>
                <a:gd name="connsiteY472" fmla="*/ 312682 h 2338196"/>
                <a:gd name="connsiteX473" fmla="*/ 432536 w 1834713"/>
                <a:gd name="connsiteY473" fmla="*/ 323042 h 2338196"/>
                <a:gd name="connsiteX474" fmla="*/ 424551 w 1834713"/>
                <a:gd name="connsiteY474" fmla="*/ 336729 h 2338196"/>
                <a:gd name="connsiteX475" fmla="*/ 422269 w 1834713"/>
                <a:gd name="connsiteY475" fmla="*/ 347089 h 2338196"/>
                <a:gd name="connsiteX476" fmla="*/ 415425 w 1834713"/>
                <a:gd name="connsiteY476" fmla="*/ 361917 h 2338196"/>
                <a:gd name="connsiteX477" fmla="*/ 414284 w 1834713"/>
                <a:gd name="connsiteY477" fmla="*/ 370281 h 2338196"/>
                <a:gd name="connsiteX478" fmla="*/ 412763 w 1834713"/>
                <a:gd name="connsiteY478" fmla="*/ 381402 h 2338196"/>
                <a:gd name="connsiteX479" fmla="*/ 412763 w 1834713"/>
                <a:gd name="connsiteY479" fmla="*/ 392047 h 2338196"/>
                <a:gd name="connsiteX480" fmla="*/ 415044 w 1834713"/>
                <a:gd name="connsiteY480" fmla="*/ 401552 h 2338196"/>
                <a:gd name="connsiteX481" fmla="*/ 427213 w 1834713"/>
                <a:gd name="connsiteY481" fmla="*/ 413719 h 2338196"/>
                <a:gd name="connsiteX482" fmla="*/ 429114 w 1834713"/>
                <a:gd name="connsiteY482" fmla="*/ 425124 h 2338196"/>
                <a:gd name="connsiteX483" fmla="*/ 424551 w 1834713"/>
                <a:gd name="connsiteY483" fmla="*/ 438146 h 2338196"/>
                <a:gd name="connsiteX484" fmla="*/ 417706 w 1834713"/>
                <a:gd name="connsiteY484" fmla="*/ 450692 h 2338196"/>
                <a:gd name="connsiteX485" fmla="*/ 417706 w 1834713"/>
                <a:gd name="connsiteY485" fmla="*/ 464855 h 2338196"/>
                <a:gd name="connsiteX486" fmla="*/ 420748 w 1834713"/>
                <a:gd name="connsiteY486" fmla="*/ 479682 h 2338196"/>
                <a:gd name="connsiteX487" fmla="*/ 423600 w 1834713"/>
                <a:gd name="connsiteY487" fmla="*/ 497076 h 2338196"/>
                <a:gd name="connsiteX488" fmla="*/ 427403 w 1834713"/>
                <a:gd name="connsiteY488" fmla="*/ 508862 h 2338196"/>
                <a:gd name="connsiteX489" fmla="*/ 431966 w 1834713"/>
                <a:gd name="connsiteY489" fmla="*/ 517702 h 2338196"/>
                <a:gd name="connsiteX490" fmla="*/ 433106 w 1834713"/>
                <a:gd name="connsiteY490" fmla="*/ 527207 h 2338196"/>
                <a:gd name="connsiteX491" fmla="*/ 430445 w 1834713"/>
                <a:gd name="connsiteY491" fmla="*/ 539373 h 2338196"/>
                <a:gd name="connsiteX492" fmla="*/ 423220 w 1834713"/>
                <a:gd name="connsiteY492" fmla="*/ 555436 h 2338196"/>
                <a:gd name="connsiteX493" fmla="*/ 419417 w 1834713"/>
                <a:gd name="connsiteY493" fmla="*/ 569883 h 2338196"/>
                <a:gd name="connsiteX494" fmla="*/ 413143 w 1834713"/>
                <a:gd name="connsiteY494" fmla="*/ 588323 h 2338196"/>
                <a:gd name="connsiteX495" fmla="*/ 408105 w 1834713"/>
                <a:gd name="connsiteY495" fmla="*/ 604006 h 2338196"/>
                <a:gd name="connsiteX496" fmla="*/ 405823 w 1834713"/>
                <a:gd name="connsiteY496" fmla="*/ 616172 h 2338196"/>
                <a:gd name="connsiteX497" fmla="*/ 403162 w 1834713"/>
                <a:gd name="connsiteY497" fmla="*/ 630239 h 2338196"/>
                <a:gd name="connsiteX498" fmla="*/ 403162 w 1834713"/>
                <a:gd name="connsiteY498" fmla="*/ 636798 h 2338196"/>
                <a:gd name="connsiteX499" fmla="*/ 399359 w 1834713"/>
                <a:gd name="connsiteY499" fmla="*/ 641360 h 2338196"/>
                <a:gd name="connsiteX500" fmla="*/ 405063 w 1834713"/>
                <a:gd name="connsiteY500" fmla="*/ 649724 h 2338196"/>
                <a:gd name="connsiteX501" fmla="*/ 405063 w 1834713"/>
                <a:gd name="connsiteY501" fmla="*/ 658089 h 2338196"/>
                <a:gd name="connsiteX502" fmla="*/ 397838 w 1834713"/>
                <a:gd name="connsiteY502" fmla="*/ 671871 h 2338196"/>
                <a:gd name="connsiteX503" fmla="*/ 394796 w 1834713"/>
                <a:gd name="connsiteY503" fmla="*/ 685558 h 2338196"/>
                <a:gd name="connsiteX504" fmla="*/ 388712 w 1834713"/>
                <a:gd name="connsiteY504" fmla="*/ 697059 h 2338196"/>
                <a:gd name="connsiteX505" fmla="*/ 389853 w 1834713"/>
                <a:gd name="connsiteY505" fmla="*/ 709985 h 2338196"/>
                <a:gd name="connsiteX506" fmla="*/ 380347 w 1834713"/>
                <a:gd name="connsiteY506" fmla="*/ 720345 h 2338196"/>
                <a:gd name="connsiteX507" fmla="*/ 376829 w 1834713"/>
                <a:gd name="connsiteY507" fmla="*/ 733272 h 2338196"/>
                <a:gd name="connsiteX508" fmla="*/ 368844 w 1834713"/>
                <a:gd name="connsiteY508" fmla="*/ 745058 h 2338196"/>
                <a:gd name="connsiteX509" fmla="*/ 361239 w 1834713"/>
                <a:gd name="connsiteY509" fmla="*/ 750096 h 2338196"/>
                <a:gd name="connsiteX510" fmla="*/ 357056 w 1834713"/>
                <a:gd name="connsiteY510" fmla="*/ 763402 h 2338196"/>
                <a:gd name="connsiteX511" fmla="*/ 348595 w 1834713"/>
                <a:gd name="connsiteY511" fmla="*/ 770246 h 2338196"/>
                <a:gd name="connsiteX512" fmla="*/ 347075 w 1834713"/>
                <a:gd name="connsiteY512" fmla="*/ 778230 h 2338196"/>
                <a:gd name="connsiteX513" fmla="*/ 347835 w 1834713"/>
                <a:gd name="connsiteY513" fmla="*/ 787735 h 2338196"/>
                <a:gd name="connsiteX514" fmla="*/ 341751 w 1834713"/>
                <a:gd name="connsiteY514" fmla="*/ 806745 h 2338196"/>
                <a:gd name="connsiteX515" fmla="*/ 339470 w 1834713"/>
                <a:gd name="connsiteY515" fmla="*/ 816250 h 2338196"/>
                <a:gd name="connsiteX516" fmla="*/ 336047 w 1834713"/>
                <a:gd name="connsiteY516" fmla="*/ 823853 h 2338196"/>
                <a:gd name="connsiteX517" fmla="*/ 324640 w 1834713"/>
                <a:gd name="connsiteY517" fmla="*/ 827655 h 2338196"/>
                <a:gd name="connsiteX518" fmla="*/ 318461 w 1834713"/>
                <a:gd name="connsiteY518" fmla="*/ 835639 h 2338196"/>
                <a:gd name="connsiteX519" fmla="*/ 308194 w 1834713"/>
                <a:gd name="connsiteY519" fmla="*/ 842198 h 2338196"/>
                <a:gd name="connsiteX520" fmla="*/ 297927 w 1834713"/>
                <a:gd name="connsiteY520" fmla="*/ 847140 h 2338196"/>
                <a:gd name="connsiteX521" fmla="*/ 284523 w 1834713"/>
                <a:gd name="connsiteY521" fmla="*/ 852083 h 2338196"/>
                <a:gd name="connsiteX522" fmla="*/ 270834 w 1834713"/>
                <a:gd name="connsiteY522" fmla="*/ 855885 h 2338196"/>
                <a:gd name="connsiteX523" fmla="*/ 254008 w 1834713"/>
                <a:gd name="connsiteY523" fmla="*/ 857786 h 2338196"/>
                <a:gd name="connsiteX524" fmla="*/ 238038 w 1834713"/>
                <a:gd name="connsiteY524" fmla="*/ 857786 h 2338196"/>
                <a:gd name="connsiteX525" fmla="*/ 232619 w 1834713"/>
                <a:gd name="connsiteY525" fmla="*/ 855124 h 2338196"/>
                <a:gd name="connsiteX526" fmla="*/ 226915 w 1834713"/>
                <a:gd name="connsiteY526" fmla="*/ 845620 h 2338196"/>
                <a:gd name="connsiteX527" fmla="*/ 212846 w 1834713"/>
                <a:gd name="connsiteY527" fmla="*/ 839917 h 2338196"/>
                <a:gd name="connsiteX528" fmla="*/ 202103 w 1834713"/>
                <a:gd name="connsiteY528" fmla="*/ 836875 h 2338196"/>
                <a:gd name="connsiteX529" fmla="*/ 191456 w 1834713"/>
                <a:gd name="connsiteY529" fmla="*/ 835639 h 2338196"/>
                <a:gd name="connsiteX530" fmla="*/ 168547 w 1834713"/>
                <a:gd name="connsiteY530" fmla="*/ 815869 h 2338196"/>
                <a:gd name="connsiteX531" fmla="*/ 152956 w 1834713"/>
                <a:gd name="connsiteY531" fmla="*/ 814349 h 2338196"/>
                <a:gd name="connsiteX532" fmla="*/ 138412 w 1834713"/>
                <a:gd name="connsiteY532" fmla="*/ 799521 h 2338196"/>
                <a:gd name="connsiteX533" fmla="*/ 133848 w 1834713"/>
                <a:gd name="connsiteY533" fmla="*/ 785454 h 2338196"/>
                <a:gd name="connsiteX534" fmla="*/ 134989 w 1834713"/>
                <a:gd name="connsiteY534" fmla="*/ 772812 h 2338196"/>
                <a:gd name="connsiteX535" fmla="*/ 126624 w 1834713"/>
                <a:gd name="connsiteY535" fmla="*/ 766729 h 2338196"/>
                <a:gd name="connsiteX536" fmla="*/ 121300 w 1834713"/>
                <a:gd name="connsiteY536" fmla="*/ 756084 h 2338196"/>
                <a:gd name="connsiteX537" fmla="*/ 98010 w 1834713"/>
                <a:gd name="connsiteY537" fmla="*/ 752282 h 2338196"/>
                <a:gd name="connsiteX538" fmla="*/ 83085 w 1834713"/>
                <a:gd name="connsiteY538" fmla="*/ 747244 h 2338196"/>
                <a:gd name="connsiteX539" fmla="*/ 73579 w 1834713"/>
                <a:gd name="connsiteY539" fmla="*/ 740781 h 2338196"/>
                <a:gd name="connsiteX540" fmla="*/ 58274 w 1834713"/>
                <a:gd name="connsiteY540" fmla="*/ 743062 h 2338196"/>
                <a:gd name="connsiteX541" fmla="*/ 41923 w 1834713"/>
                <a:gd name="connsiteY541" fmla="*/ 739640 h 2338196"/>
                <a:gd name="connsiteX542" fmla="*/ 32416 w 1834713"/>
                <a:gd name="connsiteY542" fmla="*/ 736979 h 2338196"/>
                <a:gd name="connsiteX543" fmla="*/ 19013 w 1834713"/>
                <a:gd name="connsiteY543" fmla="*/ 728235 h 2338196"/>
                <a:gd name="connsiteX544" fmla="*/ 0 w 1834713"/>
                <a:gd name="connsiteY544" fmla="*/ 713217 h 2338196"/>
                <a:gd name="connsiteX545" fmla="*/ 0 w 1834713"/>
                <a:gd name="connsiteY545" fmla="*/ 1915297 h 2338196"/>
                <a:gd name="connsiteX546" fmla="*/ 354680 w 1834713"/>
                <a:gd name="connsiteY546" fmla="*/ 1915297 h 2338196"/>
                <a:gd name="connsiteX547" fmla="*/ 354680 w 1834713"/>
                <a:gd name="connsiteY547" fmla="*/ 2316307 h 2338196"/>
                <a:gd name="connsiteX548" fmla="*/ 1298559 w 1834713"/>
                <a:gd name="connsiteY548" fmla="*/ 2316307 h 2338196"/>
                <a:gd name="connsiteX549" fmla="*/ 1304072 w 1834713"/>
                <a:gd name="connsiteY549" fmla="*/ 2311174 h 2338196"/>
                <a:gd name="connsiteX550" fmla="*/ 1311487 w 1834713"/>
                <a:gd name="connsiteY550" fmla="*/ 2307182 h 2338196"/>
                <a:gd name="connsiteX551" fmla="*/ 1312533 w 1834713"/>
                <a:gd name="connsiteY551" fmla="*/ 2293780 h 2338196"/>
                <a:gd name="connsiteX552" fmla="*/ 1322039 w 1834713"/>
                <a:gd name="connsiteY552" fmla="*/ 2293305 h 2338196"/>
                <a:gd name="connsiteX553" fmla="*/ 1329549 w 1834713"/>
                <a:gd name="connsiteY553" fmla="*/ 2284371 h 2338196"/>
                <a:gd name="connsiteX554" fmla="*/ 1342953 w 1834713"/>
                <a:gd name="connsiteY554" fmla="*/ 2279428 h 2338196"/>
                <a:gd name="connsiteX555" fmla="*/ 1349417 w 1834713"/>
                <a:gd name="connsiteY555" fmla="*/ 2273440 h 2338196"/>
                <a:gd name="connsiteX556" fmla="*/ 1358353 w 1834713"/>
                <a:gd name="connsiteY556" fmla="*/ 2260989 h 2338196"/>
                <a:gd name="connsiteX557" fmla="*/ 1371757 w 1834713"/>
                <a:gd name="connsiteY557" fmla="*/ 2256997 h 2338196"/>
                <a:gd name="connsiteX558" fmla="*/ 1377651 w 1834713"/>
                <a:gd name="connsiteY558" fmla="*/ 2264981 h 2338196"/>
                <a:gd name="connsiteX559" fmla="*/ 1387632 w 1834713"/>
                <a:gd name="connsiteY559" fmla="*/ 2264981 h 2338196"/>
                <a:gd name="connsiteX560" fmla="*/ 1404554 w 1834713"/>
                <a:gd name="connsiteY560" fmla="*/ 2262985 h 2338196"/>
                <a:gd name="connsiteX561" fmla="*/ 1422901 w 1834713"/>
                <a:gd name="connsiteY561" fmla="*/ 2262985 h 2338196"/>
                <a:gd name="connsiteX562" fmla="*/ 1436780 w 1834713"/>
                <a:gd name="connsiteY562" fmla="*/ 2258042 h 2338196"/>
                <a:gd name="connsiteX563" fmla="*/ 1454177 w 1834713"/>
                <a:gd name="connsiteY563" fmla="*/ 2253100 h 2338196"/>
                <a:gd name="connsiteX564" fmla="*/ 1464634 w 1834713"/>
                <a:gd name="connsiteY564" fmla="*/ 2260038 h 2338196"/>
                <a:gd name="connsiteX565" fmla="*/ 1477562 w 1834713"/>
                <a:gd name="connsiteY565" fmla="*/ 2268973 h 2338196"/>
                <a:gd name="connsiteX566" fmla="*/ 1495434 w 1834713"/>
                <a:gd name="connsiteY566" fmla="*/ 2270494 h 2338196"/>
                <a:gd name="connsiteX567" fmla="*/ 1513306 w 1834713"/>
                <a:gd name="connsiteY567" fmla="*/ 2266026 h 2338196"/>
                <a:gd name="connsiteX568" fmla="*/ 1525189 w 1834713"/>
                <a:gd name="connsiteY568" fmla="*/ 2271919 h 2338196"/>
                <a:gd name="connsiteX569" fmla="*/ 1538593 w 1834713"/>
                <a:gd name="connsiteY569" fmla="*/ 2277907 h 2338196"/>
                <a:gd name="connsiteX570" fmla="*/ 1544688 w 1834713"/>
                <a:gd name="connsiteY570" fmla="*/ 2283392 h 2338196"/>
                <a:gd name="connsiteX571" fmla="*/ 1544582 w 1834713"/>
                <a:gd name="connsiteY571" fmla="*/ 2284846 h 2338196"/>
                <a:gd name="connsiteX572" fmla="*/ 1546578 w 1834713"/>
                <a:gd name="connsiteY572" fmla="*/ 2295777 h 2338196"/>
                <a:gd name="connsiteX573" fmla="*/ 1558461 w 1834713"/>
                <a:gd name="connsiteY573" fmla="*/ 2295777 h 2338196"/>
                <a:gd name="connsiteX574" fmla="*/ 1570914 w 1834713"/>
                <a:gd name="connsiteY574" fmla="*/ 2305281 h 2338196"/>
                <a:gd name="connsiteX575" fmla="*/ 1574907 w 1834713"/>
                <a:gd name="connsiteY575" fmla="*/ 2317257 h 2338196"/>
                <a:gd name="connsiteX576" fmla="*/ 1576903 w 1834713"/>
                <a:gd name="connsiteY576" fmla="*/ 2330659 h 2338196"/>
                <a:gd name="connsiteX577" fmla="*/ 1582322 w 1834713"/>
                <a:gd name="connsiteY577" fmla="*/ 2339594 h 2338196"/>
                <a:gd name="connsiteX578" fmla="*/ 1590782 w 1834713"/>
                <a:gd name="connsiteY578" fmla="*/ 2334081 h 2338196"/>
                <a:gd name="connsiteX579" fmla="*/ 1601239 w 1834713"/>
                <a:gd name="connsiteY579" fmla="*/ 2327143 h 2338196"/>
                <a:gd name="connsiteX580" fmla="*/ 1602190 w 1834713"/>
                <a:gd name="connsiteY580" fmla="*/ 2314786 h 2338196"/>
                <a:gd name="connsiteX581" fmla="*/ 1609129 w 1834713"/>
                <a:gd name="connsiteY581" fmla="*/ 2306802 h 2338196"/>
                <a:gd name="connsiteX582" fmla="*/ 1617590 w 1834713"/>
                <a:gd name="connsiteY582" fmla="*/ 2304806 h 2338196"/>
                <a:gd name="connsiteX583" fmla="*/ 1623103 w 1834713"/>
                <a:gd name="connsiteY583" fmla="*/ 2301289 h 2338196"/>
                <a:gd name="connsiteX584" fmla="*/ 1630043 w 1834713"/>
                <a:gd name="connsiteY584" fmla="*/ 2308798 h 2338196"/>
                <a:gd name="connsiteX585" fmla="*/ 1637458 w 1834713"/>
                <a:gd name="connsiteY585" fmla="*/ 2313265 h 2338196"/>
                <a:gd name="connsiteX586" fmla="*/ 1640975 w 1834713"/>
                <a:gd name="connsiteY586" fmla="*/ 2304331 h 2338196"/>
                <a:gd name="connsiteX587" fmla="*/ 1648866 w 1834713"/>
                <a:gd name="connsiteY587" fmla="*/ 2308798 h 2338196"/>
                <a:gd name="connsiteX588" fmla="*/ 1658372 w 1834713"/>
                <a:gd name="connsiteY588" fmla="*/ 2304806 h 2338196"/>
                <a:gd name="connsiteX589" fmla="*/ 1660843 w 1834713"/>
                <a:gd name="connsiteY589" fmla="*/ 2295301 h 2338196"/>
                <a:gd name="connsiteX590" fmla="*/ 1663315 w 1834713"/>
                <a:gd name="connsiteY590" fmla="*/ 2282375 h 2338196"/>
                <a:gd name="connsiteX591" fmla="*/ 1664741 w 1834713"/>
                <a:gd name="connsiteY591" fmla="*/ 2273915 h 2338196"/>
                <a:gd name="connsiteX592" fmla="*/ 1657801 w 1834713"/>
                <a:gd name="connsiteY592" fmla="*/ 2267452 h 2338196"/>
                <a:gd name="connsiteX593" fmla="*/ 1654379 w 1834713"/>
                <a:gd name="connsiteY593" fmla="*/ 2260989 h 2338196"/>
                <a:gd name="connsiteX594" fmla="*/ 1653333 w 1834713"/>
                <a:gd name="connsiteY594" fmla="*/ 2254050 h 2338196"/>
                <a:gd name="connsiteX595" fmla="*/ 1662840 w 1834713"/>
                <a:gd name="connsiteY595" fmla="*/ 2251104 h 2338196"/>
                <a:gd name="connsiteX596" fmla="*/ 1667308 w 1834713"/>
                <a:gd name="connsiteY596" fmla="*/ 2244640 h 2338196"/>
                <a:gd name="connsiteX597" fmla="*/ 1679190 w 1834713"/>
                <a:gd name="connsiteY597" fmla="*/ 2241599 h 2338196"/>
                <a:gd name="connsiteX598" fmla="*/ 1686130 w 1834713"/>
                <a:gd name="connsiteY598" fmla="*/ 2241599 h 2338196"/>
                <a:gd name="connsiteX599" fmla="*/ 1692119 w 1834713"/>
                <a:gd name="connsiteY599" fmla="*/ 2234660 h 2338196"/>
                <a:gd name="connsiteX600" fmla="*/ 1701625 w 1834713"/>
                <a:gd name="connsiteY600" fmla="*/ 2232664 h 2338196"/>
                <a:gd name="connsiteX601" fmla="*/ 1707139 w 1834713"/>
                <a:gd name="connsiteY601" fmla="*/ 2224680 h 2338196"/>
                <a:gd name="connsiteX602" fmla="*/ 1715029 w 1834713"/>
                <a:gd name="connsiteY602" fmla="*/ 2217266 h 2338196"/>
                <a:gd name="connsiteX603" fmla="*/ 1720543 w 1834713"/>
                <a:gd name="connsiteY603" fmla="*/ 2226201 h 2338196"/>
                <a:gd name="connsiteX604" fmla="*/ 1727007 w 1834713"/>
                <a:gd name="connsiteY604" fmla="*/ 2227722 h 2338196"/>
                <a:gd name="connsiteX605" fmla="*/ 1732426 w 1834713"/>
                <a:gd name="connsiteY605" fmla="*/ 2222209 h 2338196"/>
                <a:gd name="connsiteX606" fmla="*/ 1746875 w 1834713"/>
                <a:gd name="connsiteY606" fmla="*/ 2231714 h 2338196"/>
                <a:gd name="connsiteX607" fmla="*/ 1757808 w 1834713"/>
                <a:gd name="connsiteY607" fmla="*/ 2225726 h 2338196"/>
                <a:gd name="connsiteX608" fmla="*/ 1772637 w 1834713"/>
                <a:gd name="connsiteY608" fmla="*/ 2229718 h 2338196"/>
                <a:gd name="connsiteX609" fmla="*/ 1787087 w 1834713"/>
                <a:gd name="connsiteY609" fmla="*/ 2231143 h 2338196"/>
                <a:gd name="connsiteX610" fmla="*/ 1794977 w 1834713"/>
                <a:gd name="connsiteY610" fmla="*/ 2221639 h 2338196"/>
                <a:gd name="connsiteX611" fmla="*/ 1803913 w 1834713"/>
                <a:gd name="connsiteY611" fmla="*/ 2216126 h 2338196"/>
                <a:gd name="connsiteX612" fmla="*/ 1817887 w 1834713"/>
                <a:gd name="connsiteY612" fmla="*/ 2217171 h 2338196"/>
                <a:gd name="connsiteX613" fmla="*/ 1825302 w 1834713"/>
                <a:gd name="connsiteY613" fmla="*/ 2210708 h 2338196"/>
                <a:gd name="connsiteX614" fmla="*/ 1833288 w 1834713"/>
                <a:gd name="connsiteY614" fmla="*/ 2205195 h 2338196"/>
                <a:gd name="connsiteX615" fmla="*/ 1837946 w 1834713"/>
                <a:gd name="connsiteY615" fmla="*/ 2202819 h 2338196"/>
                <a:gd name="connsiteX616" fmla="*/ 1833478 w 1834713"/>
                <a:gd name="connsiteY616" fmla="*/ 2195215 h 2338196"/>
                <a:gd name="connsiteX617" fmla="*/ 139647 w 1834713"/>
                <a:gd name="connsiteY617" fmla="*/ 733842 h 2338196"/>
                <a:gd name="connsiteX618" fmla="*/ 146587 w 1834713"/>
                <a:gd name="connsiteY618" fmla="*/ 736219 h 2338196"/>
                <a:gd name="connsiteX619" fmla="*/ 158184 w 1834713"/>
                <a:gd name="connsiteY619" fmla="*/ 734793 h 2338196"/>
                <a:gd name="connsiteX620" fmla="*/ 166550 w 1834713"/>
                <a:gd name="connsiteY620" fmla="*/ 729185 h 2338196"/>
                <a:gd name="connsiteX621" fmla="*/ 172704 w 1834713"/>
                <a:gd name="connsiteY621" fmla="*/ 727242 h 2338196"/>
                <a:gd name="connsiteX622" fmla="*/ 173109 w 1834713"/>
                <a:gd name="connsiteY622" fmla="*/ 724147 h 2338196"/>
                <a:gd name="connsiteX623" fmla="*/ 180049 w 1834713"/>
                <a:gd name="connsiteY623" fmla="*/ 716734 h 2338196"/>
                <a:gd name="connsiteX624" fmla="*/ 173109 w 1834713"/>
                <a:gd name="connsiteY624" fmla="*/ 711601 h 2338196"/>
                <a:gd name="connsiteX625" fmla="*/ 182616 w 1834713"/>
                <a:gd name="connsiteY625" fmla="*/ 705518 h 2338196"/>
                <a:gd name="connsiteX626" fmla="*/ 188700 w 1834713"/>
                <a:gd name="connsiteY626" fmla="*/ 712076 h 2338196"/>
                <a:gd name="connsiteX627" fmla="*/ 199347 w 1834713"/>
                <a:gd name="connsiteY627" fmla="*/ 710651 h 2338196"/>
                <a:gd name="connsiteX628" fmla="*/ 207712 w 1834713"/>
                <a:gd name="connsiteY628" fmla="*/ 704662 h 2338196"/>
                <a:gd name="connsiteX629" fmla="*/ 199822 w 1834713"/>
                <a:gd name="connsiteY629" fmla="*/ 700860 h 2338196"/>
                <a:gd name="connsiteX630" fmla="*/ 190981 w 1834713"/>
                <a:gd name="connsiteY630" fmla="*/ 694397 h 2338196"/>
                <a:gd name="connsiteX631" fmla="*/ 179859 w 1834713"/>
                <a:gd name="connsiteY631" fmla="*/ 696678 h 2338196"/>
                <a:gd name="connsiteX632" fmla="*/ 166835 w 1834713"/>
                <a:gd name="connsiteY632" fmla="*/ 701811 h 2338196"/>
                <a:gd name="connsiteX633" fmla="*/ 154287 w 1834713"/>
                <a:gd name="connsiteY633" fmla="*/ 701811 h 2338196"/>
                <a:gd name="connsiteX634" fmla="*/ 146397 w 1834713"/>
                <a:gd name="connsiteY634" fmla="*/ 708845 h 2338196"/>
                <a:gd name="connsiteX635" fmla="*/ 141358 w 1834713"/>
                <a:gd name="connsiteY635" fmla="*/ 717114 h 2338196"/>
                <a:gd name="connsiteX636" fmla="*/ 134799 w 1834713"/>
                <a:gd name="connsiteY636" fmla="*/ 724623 h 2338196"/>
                <a:gd name="connsiteX637" fmla="*/ 139647 w 1834713"/>
                <a:gd name="connsiteY637" fmla="*/ 733842 h 2338196"/>
                <a:gd name="connsiteX638" fmla="*/ 177673 w 1834713"/>
                <a:gd name="connsiteY638" fmla="*/ 765398 h 2338196"/>
                <a:gd name="connsiteX639" fmla="*/ 172064 w 1834713"/>
                <a:gd name="connsiteY639" fmla="*/ 776139 h 2338196"/>
                <a:gd name="connsiteX640" fmla="*/ 160466 w 1834713"/>
                <a:gd name="connsiteY640" fmla="*/ 784503 h 2338196"/>
                <a:gd name="connsiteX641" fmla="*/ 172064 w 1834713"/>
                <a:gd name="connsiteY641" fmla="*/ 787735 h 2338196"/>
                <a:gd name="connsiteX642" fmla="*/ 189270 w 1834713"/>
                <a:gd name="connsiteY642" fmla="*/ 787735 h 2338196"/>
                <a:gd name="connsiteX643" fmla="*/ 188795 w 1834713"/>
                <a:gd name="connsiteY643" fmla="*/ 777089 h 2338196"/>
                <a:gd name="connsiteX644" fmla="*/ 177768 w 1834713"/>
                <a:gd name="connsiteY644" fmla="*/ 765398 h 233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Lst>
              <a:rect l="l" t="t" r="r" b="b"/>
              <a:pathLst>
                <a:path w="1834713" h="2338196">
                  <a:moveTo>
                    <a:pt x="1816271" y="2064618"/>
                  </a:moveTo>
                  <a:cubicBezTo>
                    <a:pt x="1817982" y="2068515"/>
                    <a:pt x="1817412" y="2069656"/>
                    <a:pt x="1817982" y="2077450"/>
                  </a:cubicBezTo>
                  <a:cubicBezTo>
                    <a:pt x="1818553" y="2085244"/>
                    <a:pt x="1815796" y="2094083"/>
                    <a:pt x="1821310" y="2088570"/>
                  </a:cubicBezTo>
                  <a:cubicBezTo>
                    <a:pt x="1823411" y="2086094"/>
                    <a:pt x="1824407" y="2082866"/>
                    <a:pt x="1824066" y="2079636"/>
                  </a:cubicBezTo>
                  <a:cubicBezTo>
                    <a:pt x="1824130" y="2075239"/>
                    <a:pt x="1825101" y="2070903"/>
                    <a:pt x="1826918" y="2066899"/>
                  </a:cubicBezTo>
                  <a:cubicBezTo>
                    <a:pt x="1828958" y="2062587"/>
                    <a:pt x="1830612" y="2058102"/>
                    <a:pt x="1831861" y="2053497"/>
                  </a:cubicBezTo>
                  <a:cubicBezTo>
                    <a:pt x="1832432" y="2051216"/>
                    <a:pt x="1830245" y="2046844"/>
                    <a:pt x="1828534" y="2050171"/>
                  </a:cubicBezTo>
                  <a:cubicBezTo>
                    <a:pt x="1826318" y="2052925"/>
                    <a:pt x="1823110" y="2054699"/>
                    <a:pt x="1819598" y="2055113"/>
                  </a:cubicBezTo>
                  <a:cubicBezTo>
                    <a:pt x="1816271" y="2055684"/>
                    <a:pt x="1814655" y="2060721"/>
                    <a:pt x="1816271" y="2064618"/>
                  </a:cubicBezTo>
                  <a:close/>
                  <a:moveTo>
                    <a:pt x="1826348" y="2091897"/>
                  </a:moveTo>
                  <a:cubicBezTo>
                    <a:pt x="1823591" y="2095509"/>
                    <a:pt x="1829105" y="2098646"/>
                    <a:pt x="1826348" y="2103113"/>
                  </a:cubicBezTo>
                  <a:cubicBezTo>
                    <a:pt x="1823591" y="2107580"/>
                    <a:pt x="1820739" y="2110337"/>
                    <a:pt x="1821880" y="2114234"/>
                  </a:cubicBezTo>
                  <a:cubicBezTo>
                    <a:pt x="1823205" y="2117033"/>
                    <a:pt x="1823949" y="2120073"/>
                    <a:pt x="1824066" y="2123168"/>
                  </a:cubicBezTo>
                  <a:cubicBezTo>
                    <a:pt x="1824128" y="2125775"/>
                    <a:pt x="1823969" y="2128382"/>
                    <a:pt x="1823591" y="2130962"/>
                  </a:cubicBezTo>
                  <a:cubicBezTo>
                    <a:pt x="1823391" y="2135118"/>
                    <a:pt x="1824560" y="2139225"/>
                    <a:pt x="1826918" y="2142653"/>
                  </a:cubicBezTo>
                  <a:cubicBezTo>
                    <a:pt x="1827964" y="2144364"/>
                    <a:pt x="1832432" y="2140467"/>
                    <a:pt x="1832432" y="2136000"/>
                  </a:cubicBezTo>
                  <a:cubicBezTo>
                    <a:pt x="1831623" y="2130900"/>
                    <a:pt x="1832215" y="2125677"/>
                    <a:pt x="1834143" y="2120887"/>
                  </a:cubicBezTo>
                  <a:cubicBezTo>
                    <a:pt x="1836900" y="2116990"/>
                    <a:pt x="1845265" y="2109196"/>
                    <a:pt x="1840797" y="2105869"/>
                  </a:cubicBezTo>
                  <a:cubicBezTo>
                    <a:pt x="1836329" y="2102543"/>
                    <a:pt x="1833002" y="2104158"/>
                    <a:pt x="1833002" y="2100262"/>
                  </a:cubicBezTo>
                  <a:cubicBezTo>
                    <a:pt x="1833002" y="2096364"/>
                    <a:pt x="1827964" y="2090091"/>
                    <a:pt x="1826348" y="2091897"/>
                  </a:cubicBezTo>
                  <a:close/>
                  <a:moveTo>
                    <a:pt x="1782999" y="1887923"/>
                  </a:moveTo>
                  <a:cubicBezTo>
                    <a:pt x="1786992" y="1886877"/>
                    <a:pt x="1792505" y="1891820"/>
                    <a:pt x="1790889" y="1881269"/>
                  </a:cubicBezTo>
                  <a:cubicBezTo>
                    <a:pt x="1788795" y="1873810"/>
                    <a:pt x="1788795" y="1865917"/>
                    <a:pt x="1790889" y="1858458"/>
                  </a:cubicBezTo>
                  <a:cubicBezTo>
                    <a:pt x="1793076" y="1854561"/>
                    <a:pt x="1795262" y="1850093"/>
                    <a:pt x="1798114" y="1843915"/>
                  </a:cubicBezTo>
                  <a:cubicBezTo>
                    <a:pt x="1799645" y="1836863"/>
                    <a:pt x="1802275" y="1830095"/>
                    <a:pt x="1805909" y="1823860"/>
                  </a:cubicBezTo>
                  <a:cubicBezTo>
                    <a:pt x="1810553" y="1817233"/>
                    <a:pt x="1814473" y="1810127"/>
                    <a:pt x="1817602" y="1802664"/>
                  </a:cubicBezTo>
                  <a:cubicBezTo>
                    <a:pt x="1820359" y="1797151"/>
                    <a:pt x="1824256" y="1785936"/>
                    <a:pt x="1820929" y="1783654"/>
                  </a:cubicBezTo>
                  <a:cubicBezTo>
                    <a:pt x="1817602" y="1781373"/>
                    <a:pt x="1810377" y="1778047"/>
                    <a:pt x="1810377" y="1773104"/>
                  </a:cubicBezTo>
                  <a:cubicBezTo>
                    <a:pt x="1810377" y="1768162"/>
                    <a:pt x="1811518" y="1759702"/>
                    <a:pt x="1811518" y="1754094"/>
                  </a:cubicBezTo>
                  <a:cubicBezTo>
                    <a:pt x="1811518" y="1748486"/>
                    <a:pt x="1810948" y="1742403"/>
                    <a:pt x="1807525" y="1745255"/>
                  </a:cubicBezTo>
                  <a:cubicBezTo>
                    <a:pt x="1804103" y="1748106"/>
                    <a:pt x="1796973" y="1753049"/>
                    <a:pt x="1793076" y="1756946"/>
                  </a:cubicBezTo>
                  <a:cubicBezTo>
                    <a:pt x="1789178" y="1760843"/>
                    <a:pt x="1794787" y="1764740"/>
                    <a:pt x="1796973" y="1766451"/>
                  </a:cubicBezTo>
                  <a:cubicBezTo>
                    <a:pt x="1799160" y="1768162"/>
                    <a:pt x="1806480" y="1772058"/>
                    <a:pt x="1804198" y="1778712"/>
                  </a:cubicBezTo>
                  <a:cubicBezTo>
                    <a:pt x="1801917" y="1785365"/>
                    <a:pt x="1802582" y="1790403"/>
                    <a:pt x="1798114" y="1793825"/>
                  </a:cubicBezTo>
                  <a:cubicBezTo>
                    <a:pt x="1792562" y="1796777"/>
                    <a:pt x="1787470" y="1800523"/>
                    <a:pt x="1782999" y="1804945"/>
                  </a:cubicBezTo>
                  <a:cubicBezTo>
                    <a:pt x="1780242" y="1809413"/>
                    <a:pt x="1775774" y="1812739"/>
                    <a:pt x="1779672" y="1816066"/>
                  </a:cubicBezTo>
                  <a:cubicBezTo>
                    <a:pt x="1783570" y="1819393"/>
                    <a:pt x="1784710" y="1819393"/>
                    <a:pt x="1782999" y="1825571"/>
                  </a:cubicBezTo>
                  <a:cubicBezTo>
                    <a:pt x="1781288" y="1831749"/>
                    <a:pt x="1782524" y="1835076"/>
                    <a:pt x="1779672" y="1838403"/>
                  </a:cubicBezTo>
                  <a:cubicBezTo>
                    <a:pt x="1777273" y="1841812"/>
                    <a:pt x="1776100" y="1845932"/>
                    <a:pt x="1776345" y="1850093"/>
                  </a:cubicBezTo>
                  <a:cubicBezTo>
                    <a:pt x="1775774" y="1855606"/>
                    <a:pt x="1772447" y="1856177"/>
                    <a:pt x="1772447" y="1861214"/>
                  </a:cubicBezTo>
                  <a:cubicBezTo>
                    <a:pt x="1772447" y="1866252"/>
                    <a:pt x="1776345" y="1868438"/>
                    <a:pt x="1777486" y="1875186"/>
                  </a:cubicBezTo>
                  <a:cubicBezTo>
                    <a:pt x="1778626" y="1881935"/>
                    <a:pt x="1778912" y="1889063"/>
                    <a:pt x="1782999" y="1887923"/>
                  </a:cubicBezTo>
                  <a:close/>
                  <a:moveTo>
                    <a:pt x="1833668" y="2195215"/>
                  </a:moveTo>
                  <a:cubicBezTo>
                    <a:pt x="1831671" y="2191793"/>
                    <a:pt x="1830911" y="2190653"/>
                    <a:pt x="1829010" y="2186851"/>
                  </a:cubicBezTo>
                  <a:cubicBezTo>
                    <a:pt x="1827109" y="2183049"/>
                    <a:pt x="1829010" y="2179247"/>
                    <a:pt x="1826348" y="2177346"/>
                  </a:cubicBezTo>
                  <a:cubicBezTo>
                    <a:pt x="1823686" y="2175445"/>
                    <a:pt x="1825587" y="2171168"/>
                    <a:pt x="1826348" y="2167841"/>
                  </a:cubicBezTo>
                  <a:cubicBezTo>
                    <a:pt x="1827109" y="2164514"/>
                    <a:pt x="1829770" y="2160617"/>
                    <a:pt x="1828249" y="2158336"/>
                  </a:cubicBezTo>
                  <a:cubicBezTo>
                    <a:pt x="1826190" y="2155604"/>
                    <a:pt x="1824407" y="2152675"/>
                    <a:pt x="1822926" y="2149592"/>
                  </a:cubicBezTo>
                  <a:cubicBezTo>
                    <a:pt x="1821024" y="2145790"/>
                    <a:pt x="1822926" y="2143794"/>
                    <a:pt x="1817222" y="2140087"/>
                  </a:cubicBezTo>
                  <a:cubicBezTo>
                    <a:pt x="1811518" y="2136380"/>
                    <a:pt x="1811898" y="2139326"/>
                    <a:pt x="1810758" y="2132103"/>
                  </a:cubicBezTo>
                  <a:cubicBezTo>
                    <a:pt x="1809617" y="2124879"/>
                    <a:pt x="1811518" y="2123358"/>
                    <a:pt x="1809237" y="2118796"/>
                  </a:cubicBezTo>
                  <a:cubicBezTo>
                    <a:pt x="1806955" y="2114234"/>
                    <a:pt x="1809237" y="2112238"/>
                    <a:pt x="1804198" y="2110337"/>
                  </a:cubicBezTo>
                  <a:cubicBezTo>
                    <a:pt x="1799160" y="2108436"/>
                    <a:pt x="1794692" y="2111477"/>
                    <a:pt x="1794692" y="2106915"/>
                  </a:cubicBezTo>
                  <a:cubicBezTo>
                    <a:pt x="1794692" y="2102353"/>
                    <a:pt x="1796973" y="2095889"/>
                    <a:pt x="1793931" y="2095129"/>
                  </a:cubicBezTo>
                  <a:cubicBezTo>
                    <a:pt x="1790889" y="2094368"/>
                    <a:pt x="1781763" y="2094368"/>
                    <a:pt x="1781003" y="2091327"/>
                  </a:cubicBezTo>
                  <a:cubicBezTo>
                    <a:pt x="1780242" y="2088285"/>
                    <a:pt x="1786707" y="2088285"/>
                    <a:pt x="1788228" y="2084008"/>
                  </a:cubicBezTo>
                  <a:cubicBezTo>
                    <a:pt x="1789749" y="2079731"/>
                    <a:pt x="1791270" y="2073363"/>
                    <a:pt x="1786326" y="2074503"/>
                  </a:cubicBezTo>
                  <a:cubicBezTo>
                    <a:pt x="1781383" y="2075644"/>
                    <a:pt x="1778341" y="2072982"/>
                    <a:pt x="1781003" y="2069561"/>
                  </a:cubicBezTo>
                  <a:cubicBezTo>
                    <a:pt x="1783665" y="2066139"/>
                    <a:pt x="1784805" y="2061197"/>
                    <a:pt x="1788228" y="2061577"/>
                  </a:cubicBezTo>
                  <a:cubicBezTo>
                    <a:pt x="1791650" y="2061957"/>
                    <a:pt x="1798494" y="2064998"/>
                    <a:pt x="1800396" y="2062717"/>
                  </a:cubicBezTo>
                  <a:cubicBezTo>
                    <a:pt x="1801925" y="2060379"/>
                    <a:pt x="1801925" y="2057357"/>
                    <a:pt x="1800396" y="2055018"/>
                  </a:cubicBezTo>
                  <a:cubicBezTo>
                    <a:pt x="1797247" y="2050623"/>
                    <a:pt x="1794571" y="2045907"/>
                    <a:pt x="1792410" y="2040951"/>
                  </a:cubicBezTo>
                  <a:cubicBezTo>
                    <a:pt x="1790885" y="2036956"/>
                    <a:pt x="1790362" y="2032648"/>
                    <a:pt x="1790889" y="2028405"/>
                  </a:cubicBezTo>
                  <a:cubicBezTo>
                    <a:pt x="1792030" y="2026028"/>
                    <a:pt x="1796593" y="2023747"/>
                    <a:pt x="1794692" y="2019565"/>
                  </a:cubicBezTo>
                  <a:cubicBezTo>
                    <a:pt x="1792902" y="2015588"/>
                    <a:pt x="1791748" y="2011354"/>
                    <a:pt x="1791270" y="2007019"/>
                  </a:cubicBezTo>
                  <a:cubicBezTo>
                    <a:pt x="1791270" y="2004738"/>
                    <a:pt x="1785186" y="2008159"/>
                    <a:pt x="1785946" y="2003217"/>
                  </a:cubicBezTo>
                  <a:cubicBezTo>
                    <a:pt x="1786707" y="1998274"/>
                    <a:pt x="1784805" y="1989815"/>
                    <a:pt x="1785946" y="1986393"/>
                  </a:cubicBezTo>
                  <a:cubicBezTo>
                    <a:pt x="1786273" y="1982988"/>
                    <a:pt x="1787450" y="1979720"/>
                    <a:pt x="1789368" y="1976888"/>
                  </a:cubicBezTo>
                  <a:cubicBezTo>
                    <a:pt x="1791650" y="1974607"/>
                    <a:pt x="1792410" y="1963867"/>
                    <a:pt x="1790129" y="1963867"/>
                  </a:cubicBezTo>
                  <a:cubicBezTo>
                    <a:pt x="1787847" y="1963867"/>
                    <a:pt x="1782144" y="1959685"/>
                    <a:pt x="1783665" y="1956263"/>
                  </a:cubicBezTo>
                  <a:cubicBezTo>
                    <a:pt x="1786261" y="1951963"/>
                    <a:pt x="1787943" y="1947174"/>
                    <a:pt x="1788608" y="1942196"/>
                  </a:cubicBezTo>
                  <a:cubicBezTo>
                    <a:pt x="1788608" y="1937918"/>
                    <a:pt x="1790129" y="1937918"/>
                    <a:pt x="1791650" y="1933356"/>
                  </a:cubicBezTo>
                  <a:cubicBezTo>
                    <a:pt x="1793171" y="1928794"/>
                    <a:pt x="1791650" y="1926132"/>
                    <a:pt x="1793551" y="1922330"/>
                  </a:cubicBezTo>
                  <a:cubicBezTo>
                    <a:pt x="1795452" y="1918528"/>
                    <a:pt x="1798494" y="1912826"/>
                    <a:pt x="1799635" y="1911210"/>
                  </a:cubicBezTo>
                  <a:cubicBezTo>
                    <a:pt x="1800776" y="1909594"/>
                    <a:pt x="1792030" y="1907028"/>
                    <a:pt x="1789369" y="1905507"/>
                  </a:cubicBezTo>
                  <a:cubicBezTo>
                    <a:pt x="1786707" y="1903986"/>
                    <a:pt x="1784805" y="1907408"/>
                    <a:pt x="1782524" y="1908548"/>
                  </a:cubicBezTo>
                  <a:cubicBezTo>
                    <a:pt x="1780242" y="1909689"/>
                    <a:pt x="1776820" y="1914727"/>
                    <a:pt x="1776820" y="1911210"/>
                  </a:cubicBezTo>
                  <a:cubicBezTo>
                    <a:pt x="1776820" y="1907693"/>
                    <a:pt x="1781003" y="1901705"/>
                    <a:pt x="1778341" y="1897142"/>
                  </a:cubicBezTo>
                  <a:cubicBezTo>
                    <a:pt x="1775679" y="1892580"/>
                    <a:pt x="1775584" y="1884216"/>
                    <a:pt x="1770261" y="1882600"/>
                  </a:cubicBezTo>
                  <a:cubicBezTo>
                    <a:pt x="1766173" y="1881514"/>
                    <a:pt x="1762981" y="1878322"/>
                    <a:pt x="1761895" y="1874236"/>
                  </a:cubicBezTo>
                  <a:cubicBezTo>
                    <a:pt x="1761895" y="1872335"/>
                    <a:pt x="1765698" y="1871574"/>
                    <a:pt x="1765698" y="1864731"/>
                  </a:cubicBezTo>
                  <a:cubicBezTo>
                    <a:pt x="1765698" y="1857888"/>
                    <a:pt x="1763416" y="1859028"/>
                    <a:pt x="1765698" y="1854371"/>
                  </a:cubicBezTo>
                  <a:cubicBezTo>
                    <a:pt x="1767979" y="1849713"/>
                    <a:pt x="1772923" y="1844866"/>
                    <a:pt x="1768359" y="1844866"/>
                  </a:cubicBezTo>
                  <a:cubicBezTo>
                    <a:pt x="1763797" y="1844866"/>
                    <a:pt x="1760755" y="1848288"/>
                    <a:pt x="1763416" y="1843725"/>
                  </a:cubicBezTo>
                  <a:cubicBezTo>
                    <a:pt x="1765518" y="1839843"/>
                    <a:pt x="1766811" y="1835575"/>
                    <a:pt x="1767219" y="1831179"/>
                  </a:cubicBezTo>
                  <a:cubicBezTo>
                    <a:pt x="1767219" y="1828137"/>
                    <a:pt x="1769500" y="1824240"/>
                    <a:pt x="1766458" y="1822339"/>
                  </a:cubicBezTo>
                  <a:cubicBezTo>
                    <a:pt x="1763416" y="1820438"/>
                    <a:pt x="1762276" y="1819298"/>
                    <a:pt x="1759233" y="1820438"/>
                  </a:cubicBezTo>
                  <a:cubicBezTo>
                    <a:pt x="1756972" y="1821873"/>
                    <a:pt x="1754211" y="1822287"/>
                    <a:pt x="1751629" y="1821579"/>
                  </a:cubicBezTo>
                  <a:cubicBezTo>
                    <a:pt x="1748128" y="1821259"/>
                    <a:pt x="1744731" y="1820224"/>
                    <a:pt x="1741647" y="1818537"/>
                  </a:cubicBezTo>
                  <a:cubicBezTo>
                    <a:pt x="1738605" y="1816636"/>
                    <a:pt x="1734422" y="1816256"/>
                    <a:pt x="1732901" y="1813975"/>
                  </a:cubicBezTo>
                  <a:cubicBezTo>
                    <a:pt x="1731380" y="1811694"/>
                    <a:pt x="1725296" y="1811314"/>
                    <a:pt x="1725676" y="1809793"/>
                  </a:cubicBezTo>
                  <a:cubicBezTo>
                    <a:pt x="1726057" y="1808272"/>
                    <a:pt x="1732521" y="1804470"/>
                    <a:pt x="1730239" y="1802189"/>
                  </a:cubicBezTo>
                  <a:cubicBezTo>
                    <a:pt x="1727958" y="1799908"/>
                    <a:pt x="1728338" y="1796106"/>
                    <a:pt x="1724916" y="1795631"/>
                  </a:cubicBezTo>
                  <a:cubicBezTo>
                    <a:pt x="1721494" y="1795155"/>
                    <a:pt x="1717216" y="1791068"/>
                    <a:pt x="1717216" y="1788787"/>
                  </a:cubicBezTo>
                  <a:cubicBezTo>
                    <a:pt x="1715965" y="1784791"/>
                    <a:pt x="1715704" y="1780550"/>
                    <a:pt x="1716455" y="1776431"/>
                  </a:cubicBezTo>
                  <a:cubicBezTo>
                    <a:pt x="1718071" y="1771868"/>
                    <a:pt x="1720733" y="1764170"/>
                    <a:pt x="1717216" y="1759987"/>
                  </a:cubicBezTo>
                  <a:cubicBezTo>
                    <a:pt x="1713581" y="1755657"/>
                    <a:pt x="1708855" y="1752375"/>
                    <a:pt x="1703526" y="1750483"/>
                  </a:cubicBezTo>
                  <a:cubicBezTo>
                    <a:pt x="1698583" y="1748962"/>
                    <a:pt x="1695922" y="1750483"/>
                    <a:pt x="1691358" y="1747061"/>
                  </a:cubicBezTo>
                  <a:cubicBezTo>
                    <a:pt x="1686796" y="1743639"/>
                    <a:pt x="1685179" y="1739837"/>
                    <a:pt x="1680997" y="1736320"/>
                  </a:cubicBezTo>
                  <a:cubicBezTo>
                    <a:pt x="1676814" y="1732803"/>
                    <a:pt x="1667688" y="1723394"/>
                    <a:pt x="1663125" y="1718451"/>
                  </a:cubicBezTo>
                  <a:cubicBezTo>
                    <a:pt x="1658431" y="1714362"/>
                    <a:pt x="1655530" y="1708594"/>
                    <a:pt x="1655045" y="1702388"/>
                  </a:cubicBezTo>
                  <a:cubicBezTo>
                    <a:pt x="1654163" y="1695789"/>
                    <a:pt x="1652238" y="1689372"/>
                    <a:pt x="1649341" y="1683378"/>
                  </a:cubicBezTo>
                  <a:cubicBezTo>
                    <a:pt x="1647820" y="1679956"/>
                    <a:pt x="1646299" y="1672638"/>
                    <a:pt x="1644017" y="1673018"/>
                  </a:cubicBezTo>
                  <a:cubicBezTo>
                    <a:pt x="1641736" y="1673398"/>
                    <a:pt x="1636032" y="1675299"/>
                    <a:pt x="1634511" y="1671497"/>
                  </a:cubicBezTo>
                  <a:cubicBezTo>
                    <a:pt x="1632990" y="1667695"/>
                    <a:pt x="1632230" y="1659711"/>
                    <a:pt x="1628332" y="1659711"/>
                  </a:cubicBezTo>
                  <a:cubicBezTo>
                    <a:pt x="1624434" y="1659711"/>
                    <a:pt x="1621868" y="1665414"/>
                    <a:pt x="1618826" y="1664654"/>
                  </a:cubicBezTo>
                  <a:cubicBezTo>
                    <a:pt x="1615784" y="1663893"/>
                    <a:pt x="1611981" y="1660091"/>
                    <a:pt x="1609319" y="1660471"/>
                  </a:cubicBezTo>
                  <a:cubicBezTo>
                    <a:pt x="1606658" y="1660852"/>
                    <a:pt x="1604756" y="1666935"/>
                    <a:pt x="1602855" y="1664654"/>
                  </a:cubicBezTo>
                  <a:cubicBezTo>
                    <a:pt x="1600954" y="1662372"/>
                    <a:pt x="1605517" y="1655149"/>
                    <a:pt x="1599338" y="1654388"/>
                  </a:cubicBezTo>
                  <a:cubicBezTo>
                    <a:pt x="1593159" y="1653628"/>
                    <a:pt x="1592873" y="1660852"/>
                    <a:pt x="1589831" y="1655529"/>
                  </a:cubicBezTo>
                  <a:cubicBezTo>
                    <a:pt x="1586789" y="1650206"/>
                    <a:pt x="1586409" y="1645169"/>
                    <a:pt x="1582987" y="1644028"/>
                  </a:cubicBezTo>
                  <a:cubicBezTo>
                    <a:pt x="1579565" y="1642887"/>
                    <a:pt x="1577663" y="1635664"/>
                    <a:pt x="1568823" y="1632622"/>
                  </a:cubicBezTo>
                  <a:cubicBezTo>
                    <a:pt x="1559982" y="1629581"/>
                    <a:pt x="1557415" y="1626919"/>
                    <a:pt x="1556274" y="1623117"/>
                  </a:cubicBezTo>
                  <a:cubicBezTo>
                    <a:pt x="1555133" y="1619315"/>
                    <a:pt x="1557415" y="1616179"/>
                    <a:pt x="1554373" y="1613137"/>
                  </a:cubicBezTo>
                  <a:cubicBezTo>
                    <a:pt x="1551389" y="1609790"/>
                    <a:pt x="1548215" y="1606616"/>
                    <a:pt x="1544867" y="1603632"/>
                  </a:cubicBezTo>
                  <a:cubicBezTo>
                    <a:pt x="1539448" y="1599070"/>
                    <a:pt x="1538307" y="1594888"/>
                    <a:pt x="1534885" y="1595648"/>
                  </a:cubicBezTo>
                  <a:cubicBezTo>
                    <a:pt x="1531463" y="1596409"/>
                    <a:pt x="1528041" y="1600211"/>
                    <a:pt x="1526139" y="1598690"/>
                  </a:cubicBezTo>
                  <a:cubicBezTo>
                    <a:pt x="1524238" y="1597169"/>
                    <a:pt x="1518154" y="1595268"/>
                    <a:pt x="1521196" y="1593367"/>
                  </a:cubicBezTo>
                  <a:cubicBezTo>
                    <a:pt x="1524238" y="1591466"/>
                    <a:pt x="1529181" y="1591466"/>
                    <a:pt x="1526900" y="1588710"/>
                  </a:cubicBezTo>
                  <a:cubicBezTo>
                    <a:pt x="1524336" y="1585755"/>
                    <a:pt x="1522045" y="1582573"/>
                    <a:pt x="1520055" y="1579205"/>
                  </a:cubicBezTo>
                  <a:cubicBezTo>
                    <a:pt x="1518154" y="1575783"/>
                    <a:pt x="1513116" y="1570841"/>
                    <a:pt x="1515872" y="1567419"/>
                  </a:cubicBezTo>
                  <a:cubicBezTo>
                    <a:pt x="1518629" y="1563997"/>
                    <a:pt x="1524618" y="1561621"/>
                    <a:pt x="1521576" y="1558579"/>
                  </a:cubicBezTo>
                  <a:cubicBezTo>
                    <a:pt x="1518534" y="1555538"/>
                    <a:pt x="1515112" y="1555158"/>
                    <a:pt x="1515112" y="1552876"/>
                  </a:cubicBezTo>
                  <a:cubicBezTo>
                    <a:pt x="1515112" y="1550595"/>
                    <a:pt x="1515112" y="1547934"/>
                    <a:pt x="1512355" y="1546413"/>
                  </a:cubicBezTo>
                  <a:cubicBezTo>
                    <a:pt x="1509598" y="1544892"/>
                    <a:pt x="1510834" y="1538809"/>
                    <a:pt x="1512355" y="1536908"/>
                  </a:cubicBezTo>
                  <a:cubicBezTo>
                    <a:pt x="1513876" y="1535007"/>
                    <a:pt x="1517013" y="1531110"/>
                    <a:pt x="1513496" y="1528449"/>
                  </a:cubicBezTo>
                  <a:cubicBezTo>
                    <a:pt x="1509979" y="1525788"/>
                    <a:pt x="1503229" y="1516663"/>
                    <a:pt x="1507412" y="1516663"/>
                  </a:cubicBezTo>
                  <a:cubicBezTo>
                    <a:pt x="1511595" y="1516663"/>
                    <a:pt x="1517774" y="1517423"/>
                    <a:pt x="1515492" y="1514382"/>
                  </a:cubicBezTo>
                  <a:cubicBezTo>
                    <a:pt x="1512863" y="1511228"/>
                    <a:pt x="1512557" y="1506743"/>
                    <a:pt x="1514732" y="1503261"/>
                  </a:cubicBezTo>
                  <a:cubicBezTo>
                    <a:pt x="1517013" y="1500980"/>
                    <a:pt x="1516253" y="1498319"/>
                    <a:pt x="1518534" y="1494897"/>
                  </a:cubicBezTo>
                  <a:cubicBezTo>
                    <a:pt x="1520816" y="1491475"/>
                    <a:pt x="1524618" y="1486532"/>
                    <a:pt x="1518534" y="1483491"/>
                  </a:cubicBezTo>
                  <a:cubicBezTo>
                    <a:pt x="1512450" y="1480449"/>
                    <a:pt x="1509693" y="1480449"/>
                    <a:pt x="1508172" y="1476267"/>
                  </a:cubicBezTo>
                  <a:cubicBezTo>
                    <a:pt x="1506651" y="1472085"/>
                    <a:pt x="1498666" y="1472370"/>
                    <a:pt x="1499427" y="1467808"/>
                  </a:cubicBezTo>
                  <a:cubicBezTo>
                    <a:pt x="1500187" y="1463246"/>
                    <a:pt x="1500948" y="1460964"/>
                    <a:pt x="1502849" y="1461345"/>
                  </a:cubicBezTo>
                  <a:cubicBezTo>
                    <a:pt x="1504750" y="1461725"/>
                    <a:pt x="1511214" y="1464386"/>
                    <a:pt x="1511595" y="1461345"/>
                  </a:cubicBezTo>
                  <a:cubicBezTo>
                    <a:pt x="1511975" y="1458303"/>
                    <a:pt x="1517013" y="1456782"/>
                    <a:pt x="1509693" y="1454881"/>
                  </a:cubicBezTo>
                  <a:cubicBezTo>
                    <a:pt x="1502374" y="1452980"/>
                    <a:pt x="1504370" y="1453741"/>
                    <a:pt x="1501328" y="1448798"/>
                  </a:cubicBezTo>
                  <a:cubicBezTo>
                    <a:pt x="1498286" y="1443856"/>
                    <a:pt x="1499046" y="1444141"/>
                    <a:pt x="1494864" y="1441099"/>
                  </a:cubicBezTo>
                  <a:cubicBezTo>
                    <a:pt x="1490681" y="1438058"/>
                    <a:pt x="1489540" y="1438058"/>
                    <a:pt x="1486878" y="1435777"/>
                  </a:cubicBezTo>
                  <a:cubicBezTo>
                    <a:pt x="1484217" y="1433495"/>
                    <a:pt x="1482981" y="1428553"/>
                    <a:pt x="1480319" y="1428173"/>
                  </a:cubicBezTo>
                  <a:cubicBezTo>
                    <a:pt x="1477657" y="1427792"/>
                    <a:pt x="1477657" y="1433876"/>
                    <a:pt x="1477657" y="1435777"/>
                  </a:cubicBezTo>
                  <a:cubicBezTo>
                    <a:pt x="1477657" y="1437677"/>
                    <a:pt x="1483741" y="1438818"/>
                    <a:pt x="1484502" y="1440339"/>
                  </a:cubicBezTo>
                  <a:cubicBezTo>
                    <a:pt x="1485968" y="1442335"/>
                    <a:pt x="1486424" y="1444898"/>
                    <a:pt x="1485738" y="1447277"/>
                  </a:cubicBezTo>
                  <a:cubicBezTo>
                    <a:pt x="1484502" y="1449939"/>
                    <a:pt x="1481079" y="1452220"/>
                    <a:pt x="1484502" y="1454881"/>
                  </a:cubicBezTo>
                  <a:cubicBezTo>
                    <a:pt x="1487924" y="1457543"/>
                    <a:pt x="1490681" y="1458683"/>
                    <a:pt x="1489540" y="1461345"/>
                  </a:cubicBezTo>
                  <a:cubicBezTo>
                    <a:pt x="1488399" y="1464006"/>
                    <a:pt x="1490301" y="1466287"/>
                    <a:pt x="1491441" y="1469329"/>
                  </a:cubicBezTo>
                  <a:cubicBezTo>
                    <a:pt x="1492582" y="1472370"/>
                    <a:pt x="1496765" y="1479689"/>
                    <a:pt x="1492582" y="1475412"/>
                  </a:cubicBezTo>
                  <a:cubicBezTo>
                    <a:pt x="1489857" y="1471975"/>
                    <a:pt x="1486461" y="1469130"/>
                    <a:pt x="1482601" y="1467047"/>
                  </a:cubicBezTo>
                  <a:cubicBezTo>
                    <a:pt x="1478038" y="1464766"/>
                    <a:pt x="1476897" y="1465147"/>
                    <a:pt x="1470432" y="1462485"/>
                  </a:cubicBezTo>
                  <a:cubicBezTo>
                    <a:pt x="1463968" y="1459824"/>
                    <a:pt x="1464729" y="1457923"/>
                    <a:pt x="1458264" y="1454121"/>
                  </a:cubicBezTo>
                  <a:cubicBezTo>
                    <a:pt x="1451800" y="1450319"/>
                    <a:pt x="1452846" y="1451459"/>
                    <a:pt x="1449804" y="1448798"/>
                  </a:cubicBezTo>
                  <a:cubicBezTo>
                    <a:pt x="1446762" y="1446137"/>
                    <a:pt x="1445241" y="1447658"/>
                    <a:pt x="1444861" y="1444901"/>
                  </a:cubicBezTo>
                  <a:cubicBezTo>
                    <a:pt x="1444480" y="1442145"/>
                    <a:pt x="1447142" y="1441099"/>
                    <a:pt x="1443339" y="1436537"/>
                  </a:cubicBezTo>
                  <a:cubicBezTo>
                    <a:pt x="1440879" y="1433501"/>
                    <a:pt x="1438594" y="1430328"/>
                    <a:pt x="1436495" y="1427032"/>
                  </a:cubicBezTo>
                  <a:cubicBezTo>
                    <a:pt x="1434594" y="1424371"/>
                    <a:pt x="1432692" y="1428553"/>
                    <a:pt x="1431552" y="1423610"/>
                  </a:cubicBezTo>
                  <a:cubicBezTo>
                    <a:pt x="1430529" y="1420264"/>
                    <a:pt x="1428506" y="1417312"/>
                    <a:pt x="1425753" y="1415151"/>
                  </a:cubicBezTo>
                  <a:cubicBezTo>
                    <a:pt x="1425753" y="1415151"/>
                    <a:pt x="1420810" y="1419428"/>
                    <a:pt x="1418528" y="1420949"/>
                  </a:cubicBezTo>
                  <a:cubicBezTo>
                    <a:pt x="1416247" y="1422470"/>
                    <a:pt x="1415106" y="1428173"/>
                    <a:pt x="1412444" y="1431594"/>
                  </a:cubicBezTo>
                  <a:cubicBezTo>
                    <a:pt x="1409782" y="1435016"/>
                    <a:pt x="1408261" y="1438058"/>
                    <a:pt x="1409782" y="1439959"/>
                  </a:cubicBezTo>
                  <a:cubicBezTo>
                    <a:pt x="1411135" y="1441988"/>
                    <a:pt x="1412662" y="1443896"/>
                    <a:pt x="1414345" y="1445662"/>
                  </a:cubicBezTo>
                  <a:cubicBezTo>
                    <a:pt x="1417463" y="1448331"/>
                    <a:pt x="1419152" y="1452305"/>
                    <a:pt x="1418909" y="1456402"/>
                  </a:cubicBezTo>
                  <a:cubicBezTo>
                    <a:pt x="1418909" y="1462865"/>
                    <a:pt x="1417387" y="1462485"/>
                    <a:pt x="1421190" y="1467047"/>
                  </a:cubicBezTo>
                  <a:cubicBezTo>
                    <a:pt x="1423942" y="1469560"/>
                    <a:pt x="1425809" y="1472893"/>
                    <a:pt x="1426513" y="1476552"/>
                  </a:cubicBezTo>
                  <a:cubicBezTo>
                    <a:pt x="1427369" y="1480354"/>
                    <a:pt x="1430031" y="1482255"/>
                    <a:pt x="1427369" y="1482255"/>
                  </a:cubicBezTo>
                  <a:cubicBezTo>
                    <a:pt x="1424707" y="1482255"/>
                    <a:pt x="1422711" y="1479974"/>
                    <a:pt x="1421190" y="1476172"/>
                  </a:cubicBezTo>
                  <a:cubicBezTo>
                    <a:pt x="1419558" y="1471560"/>
                    <a:pt x="1417111" y="1467278"/>
                    <a:pt x="1413965" y="1463531"/>
                  </a:cubicBezTo>
                  <a:cubicBezTo>
                    <a:pt x="1410923" y="1460489"/>
                    <a:pt x="1408261" y="1462390"/>
                    <a:pt x="1406740" y="1457067"/>
                  </a:cubicBezTo>
                  <a:cubicBezTo>
                    <a:pt x="1405541" y="1452404"/>
                    <a:pt x="1401899" y="1448762"/>
                    <a:pt x="1397234" y="1447562"/>
                  </a:cubicBezTo>
                  <a:cubicBezTo>
                    <a:pt x="1394953" y="1447562"/>
                    <a:pt x="1393051" y="1450224"/>
                    <a:pt x="1391150" y="1453265"/>
                  </a:cubicBezTo>
                  <a:cubicBezTo>
                    <a:pt x="1389249" y="1456307"/>
                    <a:pt x="1385827" y="1460489"/>
                    <a:pt x="1383165" y="1460489"/>
                  </a:cubicBezTo>
                  <a:cubicBezTo>
                    <a:pt x="1380503" y="1460489"/>
                    <a:pt x="1383165" y="1457067"/>
                    <a:pt x="1383165" y="1455166"/>
                  </a:cubicBezTo>
                  <a:cubicBezTo>
                    <a:pt x="1383165" y="1453265"/>
                    <a:pt x="1386207" y="1449844"/>
                    <a:pt x="1385066" y="1447182"/>
                  </a:cubicBezTo>
                  <a:cubicBezTo>
                    <a:pt x="1383925" y="1444521"/>
                    <a:pt x="1386967" y="1441004"/>
                    <a:pt x="1382404" y="1439483"/>
                  </a:cubicBezTo>
                  <a:cubicBezTo>
                    <a:pt x="1377841" y="1437963"/>
                    <a:pt x="1375180" y="1434921"/>
                    <a:pt x="1372898" y="1434161"/>
                  </a:cubicBezTo>
                  <a:cubicBezTo>
                    <a:pt x="1370616" y="1433400"/>
                    <a:pt x="1377081" y="1430739"/>
                    <a:pt x="1374039" y="1427317"/>
                  </a:cubicBezTo>
                  <a:cubicBezTo>
                    <a:pt x="1370997" y="1423895"/>
                    <a:pt x="1368240" y="1421234"/>
                    <a:pt x="1368240" y="1417812"/>
                  </a:cubicBezTo>
                  <a:cubicBezTo>
                    <a:pt x="1367378" y="1410364"/>
                    <a:pt x="1365590" y="1403052"/>
                    <a:pt x="1362916" y="1396046"/>
                  </a:cubicBezTo>
                  <a:cubicBezTo>
                    <a:pt x="1361452" y="1393854"/>
                    <a:pt x="1360419" y="1391402"/>
                    <a:pt x="1359874" y="1388823"/>
                  </a:cubicBezTo>
                  <a:cubicBezTo>
                    <a:pt x="1359114" y="1385686"/>
                    <a:pt x="1358734" y="1386066"/>
                    <a:pt x="1357213" y="1380743"/>
                  </a:cubicBezTo>
                  <a:cubicBezTo>
                    <a:pt x="1355691" y="1375421"/>
                    <a:pt x="1349608" y="1371999"/>
                    <a:pt x="1354171" y="1368197"/>
                  </a:cubicBezTo>
                  <a:cubicBezTo>
                    <a:pt x="1358734" y="1364395"/>
                    <a:pt x="1363677" y="1365155"/>
                    <a:pt x="1359494" y="1360213"/>
                  </a:cubicBezTo>
                  <a:cubicBezTo>
                    <a:pt x="1355311" y="1355270"/>
                    <a:pt x="1350748" y="1350708"/>
                    <a:pt x="1353790" y="1349472"/>
                  </a:cubicBezTo>
                  <a:cubicBezTo>
                    <a:pt x="1356832" y="1348237"/>
                    <a:pt x="1362156" y="1346431"/>
                    <a:pt x="1361395" y="1343769"/>
                  </a:cubicBezTo>
                  <a:cubicBezTo>
                    <a:pt x="1360635" y="1341108"/>
                    <a:pt x="1358353" y="1336926"/>
                    <a:pt x="1355311" y="1338827"/>
                  </a:cubicBezTo>
                  <a:cubicBezTo>
                    <a:pt x="1352269" y="1340728"/>
                    <a:pt x="1348467" y="1341488"/>
                    <a:pt x="1348087" y="1338827"/>
                  </a:cubicBezTo>
                  <a:cubicBezTo>
                    <a:pt x="1347706" y="1336165"/>
                    <a:pt x="1345805" y="1333124"/>
                    <a:pt x="1343904" y="1333124"/>
                  </a:cubicBezTo>
                  <a:cubicBezTo>
                    <a:pt x="1342002" y="1333124"/>
                    <a:pt x="1340101" y="1339207"/>
                    <a:pt x="1337725" y="1336165"/>
                  </a:cubicBezTo>
                  <a:cubicBezTo>
                    <a:pt x="1335348" y="1333124"/>
                    <a:pt x="1334683" y="1328467"/>
                    <a:pt x="1337725" y="1326661"/>
                  </a:cubicBezTo>
                  <a:cubicBezTo>
                    <a:pt x="1340767" y="1324855"/>
                    <a:pt x="1343143" y="1322098"/>
                    <a:pt x="1340862" y="1320197"/>
                  </a:cubicBezTo>
                  <a:cubicBezTo>
                    <a:pt x="1338580" y="1318296"/>
                    <a:pt x="1340862" y="1316015"/>
                    <a:pt x="1341622" y="1314114"/>
                  </a:cubicBezTo>
                  <a:cubicBezTo>
                    <a:pt x="1342383" y="1312213"/>
                    <a:pt x="1341622" y="1305370"/>
                    <a:pt x="1337725" y="1304609"/>
                  </a:cubicBezTo>
                  <a:cubicBezTo>
                    <a:pt x="1333827" y="1303849"/>
                    <a:pt x="1330500" y="1304609"/>
                    <a:pt x="1328218" y="1303089"/>
                  </a:cubicBezTo>
                  <a:cubicBezTo>
                    <a:pt x="1325937" y="1301568"/>
                    <a:pt x="1324036" y="1293584"/>
                    <a:pt x="1326697" y="1291588"/>
                  </a:cubicBezTo>
                  <a:cubicBezTo>
                    <a:pt x="1329359" y="1289592"/>
                    <a:pt x="1333162" y="1287406"/>
                    <a:pt x="1332401" y="1283984"/>
                  </a:cubicBezTo>
                  <a:cubicBezTo>
                    <a:pt x="1332065" y="1280406"/>
                    <a:pt x="1330102" y="1277181"/>
                    <a:pt x="1327078" y="1275239"/>
                  </a:cubicBezTo>
                  <a:cubicBezTo>
                    <a:pt x="1322515" y="1271342"/>
                    <a:pt x="1319093" y="1266400"/>
                    <a:pt x="1317571" y="1266780"/>
                  </a:cubicBezTo>
                  <a:cubicBezTo>
                    <a:pt x="1316050" y="1267160"/>
                    <a:pt x="1307590" y="1269061"/>
                    <a:pt x="1306449" y="1266780"/>
                  </a:cubicBezTo>
                  <a:cubicBezTo>
                    <a:pt x="1305308" y="1264499"/>
                    <a:pt x="1310632" y="1259556"/>
                    <a:pt x="1306449" y="1258416"/>
                  </a:cubicBezTo>
                  <a:cubicBezTo>
                    <a:pt x="1302266" y="1257275"/>
                    <a:pt x="1298844" y="1253853"/>
                    <a:pt x="1296943" y="1254234"/>
                  </a:cubicBezTo>
                  <a:cubicBezTo>
                    <a:pt x="1295042" y="1254614"/>
                    <a:pt x="1292760" y="1251572"/>
                    <a:pt x="1290098" y="1252713"/>
                  </a:cubicBezTo>
                  <a:cubicBezTo>
                    <a:pt x="1287436" y="1253853"/>
                    <a:pt x="1287436" y="1258036"/>
                    <a:pt x="1284014" y="1257655"/>
                  </a:cubicBezTo>
                  <a:cubicBezTo>
                    <a:pt x="1280592" y="1257275"/>
                    <a:pt x="1285915" y="1250812"/>
                    <a:pt x="1285155" y="1248911"/>
                  </a:cubicBezTo>
                  <a:cubicBezTo>
                    <a:pt x="1284394" y="1247010"/>
                    <a:pt x="1286296" y="1241212"/>
                    <a:pt x="1283634" y="1240832"/>
                  </a:cubicBezTo>
                  <a:cubicBezTo>
                    <a:pt x="1280929" y="1240659"/>
                    <a:pt x="1278297" y="1239879"/>
                    <a:pt x="1275934" y="1238550"/>
                  </a:cubicBezTo>
                  <a:cubicBezTo>
                    <a:pt x="1274793" y="1237410"/>
                    <a:pt x="1274413" y="1230186"/>
                    <a:pt x="1270230" y="1227145"/>
                  </a:cubicBezTo>
                  <a:cubicBezTo>
                    <a:pt x="1266460" y="1224491"/>
                    <a:pt x="1263552" y="1220789"/>
                    <a:pt x="1261864" y="1216499"/>
                  </a:cubicBezTo>
                  <a:cubicBezTo>
                    <a:pt x="1260724" y="1212983"/>
                    <a:pt x="1268709" y="1212983"/>
                    <a:pt x="1269089" y="1210701"/>
                  </a:cubicBezTo>
                  <a:cubicBezTo>
                    <a:pt x="1269470" y="1208420"/>
                    <a:pt x="1265287" y="1201197"/>
                    <a:pt x="1267949" y="1201197"/>
                  </a:cubicBezTo>
                  <a:cubicBezTo>
                    <a:pt x="1270610" y="1201197"/>
                    <a:pt x="1275173" y="1205759"/>
                    <a:pt x="1276314" y="1204238"/>
                  </a:cubicBezTo>
                  <a:cubicBezTo>
                    <a:pt x="1277455" y="1202717"/>
                    <a:pt x="1281733" y="1200436"/>
                    <a:pt x="1282874" y="1202717"/>
                  </a:cubicBezTo>
                  <a:cubicBezTo>
                    <a:pt x="1284014" y="1204998"/>
                    <a:pt x="1284775" y="1208800"/>
                    <a:pt x="1287056" y="1209561"/>
                  </a:cubicBezTo>
                  <a:cubicBezTo>
                    <a:pt x="1289338" y="1210321"/>
                    <a:pt x="1295802" y="1213743"/>
                    <a:pt x="1295802" y="1210701"/>
                  </a:cubicBezTo>
                  <a:cubicBezTo>
                    <a:pt x="1295802" y="1207710"/>
                    <a:pt x="1294393" y="1204893"/>
                    <a:pt x="1292000" y="1203097"/>
                  </a:cubicBezTo>
                  <a:cubicBezTo>
                    <a:pt x="1288957" y="1200056"/>
                    <a:pt x="1296182" y="1195874"/>
                    <a:pt x="1290479" y="1194353"/>
                  </a:cubicBezTo>
                  <a:cubicBezTo>
                    <a:pt x="1284775" y="1192832"/>
                    <a:pt x="1280972" y="1198535"/>
                    <a:pt x="1282493" y="1193212"/>
                  </a:cubicBezTo>
                  <a:cubicBezTo>
                    <a:pt x="1284014" y="1187890"/>
                    <a:pt x="1285155" y="1185228"/>
                    <a:pt x="1282493" y="1182092"/>
                  </a:cubicBezTo>
                  <a:cubicBezTo>
                    <a:pt x="1279832" y="1178955"/>
                    <a:pt x="1282493" y="1178290"/>
                    <a:pt x="1278976" y="1176769"/>
                  </a:cubicBezTo>
                  <a:cubicBezTo>
                    <a:pt x="1275458" y="1175248"/>
                    <a:pt x="1274033" y="1170686"/>
                    <a:pt x="1272511" y="1173347"/>
                  </a:cubicBezTo>
                  <a:cubicBezTo>
                    <a:pt x="1270991" y="1176009"/>
                    <a:pt x="1268709" y="1181331"/>
                    <a:pt x="1266808" y="1178290"/>
                  </a:cubicBezTo>
                  <a:cubicBezTo>
                    <a:pt x="1264907" y="1175248"/>
                    <a:pt x="1266808" y="1171066"/>
                    <a:pt x="1263386" y="1168785"/>
                  </a:cubicBezTo>
                  <a:cubicBezTo>
                    <a:pt x="1259963" y="1166504"/>
                    <a:pt x="1258062" y="1171066"/>
                    <a:pt x="1256541" y="1167644"/>
                  </a:cubicBezTo>
                  <a:cubicBezTo>
                    <a:pt x="1255020" y="1164223"/>
                    <a:pt x="1253879" y="1157379"/>
                    <a:pt x="1250742" y="1155858"/>
                  </a:cubicBezTo>
                  <a:cubicBezTo>
                    <a:pt x="1247605" y="1154338"/>
                    <a:pt x="1243898" y="1155858"/>
                    <a:pt x="1241996" y="1153482"/>
                  </a:cubicBezTo>
                  <a:cubicBezTo>
                    <a:pt x="1240095" y="1151106"/>
                    <a:pt x="1243137" y="1144738"/>
                    <a:pt x="1241996" y="1143977"/>
                  </a:cubicBezTo>
                  <a:cubicBezTo>
                    <a:pt x="1240856" y="1143217"/>
                    <a:pt x="1236673" y="1140555"/>
                    <a:pt x="1236293" y="1141696"/>
                  </a:cubicBezTo>
                  <a:cubicBezTo>
                    <a:pt x="1235913" y="1142837"/>
                    <a:pt x="1236293" y="1147779"/>
                    <a:pt x="1236293" y="1149300"/>
                  </a:cubicBezTo>
                  <a:cubicBezTo>
                    <a:pt x="1236293" y="1150821"/>
                    <a:pt x="1238954" y="1155858"/>
                    <a:pt x="1239715" y="1157759"/>
                  </a:cubicBezTo>
                  <a:cubicBezTo>
                    <a:pt x="1240475" y="1159660"/>
                    <a:pt x="1242377" y="1164603"/>
                    <a:pt x="1239715" y="1166124"/>
                  </a:cubicBezTo>
                  <a:cubicBezTo>
                    <a:pt x="1237053" y="1167644"/>
                    <a:pt x="1235913" y="1170306"/>
                    <a:pt x="1233251" y="1168785"/>
                  </a:cubicBezTo>
                  <a:cubicBezTo>
                    <a:pt x="1230589" y="1167264"/>
                    <a:pt x="1229448" y="1163082"/>
                    <a:pt x="1226406" y="1161561"/>
                  </a:cubicBezTo>
                  <a:cubicBezTo>
                    <a:pt x="1223364" y="1160040"/>
                    <a:pt x="1214523" y="1156999"/>
                    <a:pt x="1216044" y="1154623"/>
                  </a:cubicBezTo>
                  <a:cubicBezTo>
                    <a:pt x="1217565" y="1152246"/>
                    <a:pt x="1220227" y="1149300"/>
                    <a:pt x="1220227" y="1147019"/>
                  </a:cubicBezTo>
                  <a:cubicBezTo>
                    <a:pt x="1220227" y="1144738"/>
                    <a:pt x="1221368" y="1139415"/>
                    <a:pt x="1218706" y="1138655"/>
                  </a:cubicBezTo>
                  <a:cubicBezTo>
                    <a:pt x="1215261" y="1138514"/>
                    <a:pt x="1211831" y="1138133"/>
                    <a:pt x="1208439" y="1137514"/>
                  </a:cubicBezTo>
                  <a:cubicBezTo>
                    <a:pt x="1203116" y="1135993"/>
                    <a:pt x="1198173" y="1139415"/>
                    <a:pt x="1197412" y="1134472"/>
                  </a:cubicBezTo>
                  <a:cubicBezTo>
                    <a:pt x="1196651" y="1129530"/>
                    <a:pt x="1197412" y="1126868"/>
                    <a:pt x="1193134" y="1126868"/>
                  </a:cubicBezTo>
                  <a:cubicBezTo>
                    <a:pt x="1188856" y="1126868"/>
                    <a:pt x="1189331" y="1126013"/>
                    <a:pt x="1186670" y="1128769"/>
                  </a:cubicBezTo>
                  <a:cubicBezTo>
                    <a:pt x="1184008" y="1131526"/>
                    <a:pt x="1182487" y="1133332"/>
                    <a:pt x="1179445" y="1132571"/>
                  </a:cubicBezTo>
                  <a:cubicBezTo>
                    <a:pt x="1175622" y="1131532"/>
                    <a:pt x="1172268" y="1129218"/>
                    <a:pt x="1169939" y="1126013"/>
                  </a:cubicBezTo>
                  <a:cubicBezTo>
                    <a:pt x="1169178" y="1123732"/>
                    <a:pt x="1169178" y="1114227"/>
                    <a:pt x="1168037" y="1111946"/>
                  </a:cubicBezTo>
                  <a:cubicBezTo>
                    <a:pt x="1166897" y="1109665"/>
                    <a:pt x="1162999" y="1108144"/>
                    <a:pt x="1159957" y="1106623"/>
                  </a:cubicBezTo>
                  <a:cubicBezTo>
                    <a:pt x="1156915" y="1105102"/>
                    <a:pt x="1153873" y="1103201"/>
                    <a:pt x="1153113" y="1104722"/>
                  </a:cubicBezTo>
                  <a:cubicBezTo>
                    <a:pt x="1152352" y="1106243"/>
                    <a:pt x="1150831" y="1112326"/>
                    <a:pt x="1153113" y="1113086"/>
                  </a:cubicBezTo>
                  <a:cubicBezTo>
                    <a:pt x="1156072" y="1114983"/>
                    <a:pt x="1158131" y="1118003"/>
                    <a:pt x="1158816" y="1121451"/>
                  </a:cubicBezTo>
                  <a:cubicBezTo>
                    <a:pt x="1157216" y="1123542"/>
                    <a:pt x="1154422" y="1124318"/>
                    <a:pt x="1151972" y="1123352"/>
                  </a:cubicBezTo>
                  <a:cubicBezTo>
                    <a:pt x="1148550" y="1122211"/>
                    <a:pt x="1148550" y="1119930"/>
                    <a:pt x="1145127" y="1117649"/>
                  </a:cubicBezTo>
                  <a:cubicBezTo>
                    <a:pt x="1141705" y="1115368"/>
                    <a:pt x="1137522" y="1113086"/>
                    <a:pt x="1136762" y="1109284"/>
                  </a:cubicBezTo>
                  <a:cubicBezTo>
                    <a:pt x="1136001" y="1105483"/>
                    <a:pt x="1137522" y="1103962"/>
                    <a:pt x="1136762" y="1099780"/>
                  </a:cubicBezTo>
                  <a:cubicBezTo>
                    <a:pt x="1136181" y="1095499"/>
                    <a:pt x="1135260" y="1091272"/>
                    <a:pt x="1134005" y="1087138"/>
                  </a:cubicBezTo>
                  <a:cubicBezTo>
                    <a:pt x="1132939" y="1084008"/>
                    <a:pt x="1131400" y="1081059"/>
                    <a:pt x="1129442" y="1078394"/>
                  </a:cubicBezTo>
                  <a:cubicBezTo>
                    <a:pt x="1126635" y="1075452"/>
                    <a:pt x="1124091" y="1072272"/>
                    <a:pt x="1121837" y="1068889"/>
                  </a:cubicBezTo>
                  <a:cubicBezTo>
                    <a:pt x="1119936" y="1065467"/>
                    <a:pt x="1118795" y="1065847"/>
                    <a:pt x="1115373" y="1068128"/>
                  </a:cubicBezTo>
                  <a:cubicBezTo>
                    <a:pt x="1111950" y="1070410"/>
                    <a:pt x="1109669" y="1069744"/>
                    <a:pt x="1105011" y="1069744"/>
                  </a:cubicBezTo>
                  <a:cubicBezTo>
                    <a:pt x="1100353" y="1069744"/>
                    <a:pt x="1095504" y="1068889"/>
                    <a:pt x="1090561" y="1068889"/>
                  </a:cubicBezTo>
                  <a:cubicBezTo>
                    <a:pt x="1085618" y="1068889"/>
                    <a:pt x="1082956" y="1069744"/>
                    <a:pt x="1081055" y="1066988"/>
                  </a:cubicBezTo>
                  <a:cubicBezTo>
                    <a:pt x="1079471" y="1064803"/>
                    <a:pt x="1078281" y="1062358"/>
                    <a:pt x="1077538" y="1059764"/>
                  </a:cubicBezTo>
                  <a:cubicBezTo>
                    <a:pt x="1076017" y="1055582"/>
                    <a:pt x="1073735" y="1058243"/>
                    <a:pt x="1072975" y="1052160"/>
                  </a:cubicBezTo>
                  <a:cubicBezTo>
                    <a:pt x="1072422" y="1048612"/>
                    <a:pt x="1070835" y="1045306"/>
                    <a:pt x="1068411" y="1042655"/>
                  </a:cubicBezTo>
                  <a:cubicBezTo>
                    <a:pt x="1067366" y="1045174"/>
                    <a:pt x="1066093" y="1047591"/>
                    <a:pt x="1064609" y="1049879"/>
                  </a:cubicBezTo>
                  <a:cubicBezTo>
                    <a:pt x="1062328" y="1053301"/>
                    <a:pt x="1061567" y="1056342"/>
                    <a:pt x="1057764" y="1055582"/>
                  </a:cubicBezTo>
                  <a:cubicBezTo>
                    <a:pt x="1053962" y="1054822"/>
                    <a:pt x="1053202" y="1055582"/>
                    <a:pt x="1050540" y="1053681"/>
                  </a:cubicBezTo>
                  <a:cubicBezTo>
                    <a:pt x="1047878" y="1051780"/>
                    <a:pt x="1036756" y="1043416"/>
                    <a:pt x="1037896" y="1042655"/>
                  </a:cubicBezTo>
                  <a:cubicBezTo>
                    <a:pt x="1039037" y="1041895"/>
                    <a:pt x="1034474" y="1038378"/>
                    <a:pt x="1029151" y="1039519"/>
                  </a:cubicBezTo>
                  <a:cubicBezTo>
                    <a:pt x="1023827" y="1040659"/>
                    <a:pt x="1023447" y="1041515"/>
                    <a:pt x="1017648" y="1037998"/>
                  </a:cubicBezTo>
                  <a:cubicBezTo>
                    <a:pt x="1011849" y="1034481"/>
                    <a:pt x="1013085" y="1031154"/>
                    <a:pt x="1007381" y="1028493"/>
                  </a:cubicBezTo>
                  <a:cubicBezTo>
                    <a:pt x="999931" y="1024781"/>
                    <a:pt x="993304" y="1019610"/>
                    <a:pt x="987893" y="1013285"/>
                  </a:cubicBezTo>
                  <a:cubicBezTo>
                    <a:pt x="985231" y="1008628"/>
                    <a:pt x="979908" y="1005206"/>
                    <a:pt x="979908" y="1001404"/>
                  </a:cubicBezTo>
                  <a:cubicBezTo>
                    <a:pt x="980025" y="997871"/>
                    <a:pt x="980799" y="994390"/>
                    <a:pt x="982189" y="991139"/>
                  </a:cubicBezTo>
                  <a:cubicBezTo>
                    <a:pt x="983711" y="986577"/>
                    <a:pt x="983330" y="984296"/>
                    <a:pt x="984471" y="980398"/>
                  </a:cubicBezTo>
                  <a:cubicBezTo>
                    <a:pt x="985612" y="976501"/>
                    <a:pt x="985231" y="972414"/>
                    <a:pt x="986372" y="969753"/>
                  </a:cubicBezTo>
                  <a:cubicBezTo>
                    <a:pt x="987596" y="966744"/>
                    <a:pt x="987990" y="963461"/>
                    <a:pt x="987513" y="960248"/>
                  </a:cubicBezTo>
                  <a:cubicBezTo>
                    <a:pt x="986752" y="957967"/>
                    <a:pt x="982190" y="958347"/>
                    <a:pt x="980669" y="957207"/>
                  </a:cubicBezTo>
                  <a:cubicBezTo>
                    <a:pt x="979148" y="956066"/>
                    <a:pt x="990175" y="949127"/>
                    <a:pt x="989034" y="947227"/>
                  </a:cubicBezTo>
                  <a:cubicBezTo>
                    <a:pt x="987893" y="945326"/>
                    <a:pt x="989034" y="942284"/>
                    <a:pt x="985231" y="939623"/>
                  </a:cubicBezTo>
                  <a:cubicBezTo>
                    <a:pt x="981429" y="936961"/>
                    <a:pt x="982570" y="932399"/>
                    <a:pt x="981049" y="928977"/>
                  </a:cubicBezTo>
                  <a:cubicBezTo>
                    <a:pt x="979528" y="925555"/>
                    <a:pt x="977627" y="920898"/>
                    <a:pt x="975345" y="920518"/>
                  </a:cubicBezTo>
                  <a:cubicBezTo>
                    <a:pt x="973063" y="920138"/>
                    <a:pt x="974584" y="927837"/>
                    <a:pt x="970022" y="928217"/>
                  </a:cubicBezTo>
                  <a:cubicBezTo>
                    <a:pt x="965458" y="928597"/>
                    <a:pt x="960515" y="925555"/>
                    <a:pt x="958899" y="926316"/>
                  </a:cubicBezTo>
                  <a:cubicBezTo>
                    <a:pt x="957283" y="927076"/>
                    <a:pt x="961941" y="930878"/>
                    <a:pt x="964318" y="933920"/>
                  </a:cubicBezTo>
                  <a:cubicBezTo>
                    <a:pt x="966694" y="936961"/>
                    <a:pt x="971923" y="942664"/>
                    <a:pt x="965458" y="941143"/>
                  </a:cubicBezTo>
                  <a:cubicBezTo>
                    <a:pt x="958994" y="939623"/>
                    <a:pt x="959660" y="939242"/>
                    <a:pt x="956998" y="936961"/>
                  </a:cubicBezTo>
                  <a:cubicBezTo>
                    <a:pt x="954336" y="934680"/>
                    <a:pt x="951294" y="933540"/>
                    <a:pt x="949773" y="928597"/>
                  </a:cubicBezTo>
                  <a:cubicBezTo>
                    <a:pt x="948314" y="924263"/>
                    <a:pt x="947419" y="919758"/>
                    <a:pt x="947111" y="915195"/>
                  </a:cubicBezTo>
                  <a:cubicBezTo>
                    <a:pt x="946407" y="911701"/>
                    <a:pt x="946945" y="908070"/>
                    <a:pt x="948632" y="904930"/>
                  </a:cubicBezTo>
                  <a:cubicBezTo>
                    <a:pt x="950154" y="902649"/>
                    <a:pt x="956618" y="899987"/>
                    <a:pt x="958899" y="894950"/>
                  </a:cubicBezTo>
                  <a:cubicBezTo>
                    <a:pt x="961532" y="890474"/>
                    <a:pt x="962219" y="885117"/>
                    <a:pt x="960801" y="880122"/>
                  </a:cubicBezTo>
                  <a:cubicBezTo>
                    <a:pt x="958899" y="876320"/>
                    <a:pt x="954716" y="870617"/>
                    <a:pt x="955857" y="867956"/>
                  </a:cubicBezTo>
                  <a:cubicBezTo>
                    <a:pt x="956998" y="865295"/>
                    <a:pt x="958519" y="855314"/>
                    <a:pt x="963177" y="853414"/>
                  </a:cubicBezTo>
                  <a:cubicBezTo>
                    <a:pt x="965853" y="852329"/>
                    <a:pt x="967143" y="849280"/>
                    <a:pt x="966058" y="846605"/>
                  </a:cubicBezTo>
                  <a:cubicBezTo>
                    <a:pt x="965826" y="846032"/>
                    <a:pt x="965494" y="845506"/>
                    <a:pt x="965078" y="845049"/>
                  </a:cubicBezTo>
                  <a:cubicBezTo>
                    <a:pt x="963557" y="843148"/>
                    <a:pt x="958139" y="839726"/>
                    <a:pt x="957378" y="836970"/>
                  </a:cubicBezTo>
                  <a:cubicBezTo>
                    <a:pt x="956795" y="833829"/>
                    <a:pt x="956795" y="830607"/>
                    <a:pt x="957378" y="827465"/>
                  </a:cubicBezTo>
                  <a:cubicBezTo>
                    <a:pt x="957378" y="822903"/>
                    <a:pt x="959660" y="819481"/>
                    <a:pt x="957378" y="817960"/>
                  </a:cubicBezTo>
                  <a:cubicBezTo>
                    <a:pt x="955097" y="816440"/>
                    <a:pt x="953576" y="817200"/>
                    <a:pt x="951674" y="812257"/>
                  </a:cubicBezTo>
                  <a:cubicBezTo>
                    <a:pt x="949773" y="807315"/>
                    <a:pt x="947111" y="800376"/>
                    <a:pt x="945210" y="796574"/>
                  </a:cubicBezTo>
                  <a:cubicBezTo>
                    <a:pt x="943309" y="792773"/>
                    <a:pt x="939126" y="792773"/>
                    <a:pt x="941027" y="788590"/>
                  </a:cubicBezTo>
                  <a:cubicBezTo>
                    <a:pt x="942929" y="784408"/>
                    <a:pt x="938366" y="778230"/>
                    <a:pt x="936464" y="777470"/>
                  </a:cubicBezTo>
                  <a:cubicBezTo>
                    <a:pt x="934563" y="776709"/>
                    <a:pt x="935323" y="772147"/>
                    <a:pt x="935323" y="772147"/>
                  </a:cubicBezTo>
                  <a:cubicBezTo>
                    <a:pt x="938185" y="769255"/>
                    <a:pt x="940735" y="766069"/>
                    <a:pt x="942928" y="762642"/>
                  </a:cubicBezTo>
                  <a:cubicBezTo>
                    <a:pt x="944450" y="759601"/>
                    <a:pt x="945210" y="753898"/>
                    <a:pt x="941788" y="753137"/>
                  </a:cubicBezTo>
                  <a:cubicBezTo>
                    <a:pt x="938366" y="752377"/>
                    <a:pt x="937605" y="757319"/>
                    <a:pt x="933422" y="756559"/>
                  </a:cubicBezTo>
                  <a:cubicBezTo>
                    <a:pt x="929240" y="755799"/>
                    <a:pt x="923916" y="752377"/>
                    <a:pt x="923916" y="755038"/>
                  </a:cubicBezTo>
                  <a:cubicBezTo>
                    <a:pt x="923916" y="757700"/>
                    <a:pt x="928859" y="768345"/>
                    <a:pt x="923916" y="766444"/>
                  </a:cubicBezTo>
                  <a:cubicBezTo>
                    <a:pt x="918973" y="764543"/>
                    <a:pt x="915170" y="763402"/>
                    <a:pt x="916691" y="759981"/>
                  </a:cubicBezTo>
                  <a:cubicBezTo>
                    <a:pt x="918212" y="756559"/>
                    <a:pt x="922395" y="750476"/>
                    <a:pt x="916691" y="746199"/>
                  </a:cubicBezTo>
                  <a:cubicBezTo>
                    <a:pt x="910987" y="741922"/>
                    <a:pt x="911368" y="743918"/>
                    <a:pt x="907946" y="737834"/>
                  </a:cubicBezTo>
                  <a:cubicBezTo>
                    <a:pt x="904523" y="731751"/>
                    <a:pt x="903382" y="728330"/>
                    <a:pt x="897203" y="725668"/>
                  </a:cubicBezTo>
                  <a:cubicBezTo>
                    <a:pt x="891791" y="723521"/>
                    <a:pt x="887520" y="719215"/>
                    <a:pt x="885416" y="713787"/>
                  </a:cubicBezTo>
                  <a:cubicBezTo>
                    <a:pt x="884655" y="710365"/>
                    <a:pt x="885415" y="708084"/>
                    <a:pt x="882374" y="706563"/>
                  </a:cubicBezTo>
                  <a:cubicBezTo>
                    <a:pt x="879332" y="705043"/>
                    <a:pt x="875149" y="705803"/>
                    <a:pt x="875149" y="703142"/>
                  </a:cubicBezTo>
                  <a:cubicBezTo>
                    <a:pt x="875149" y="700480"/>
                    <a:pt x="875909" y="693637"/>
                    <a:pt x="875909" y="689740"/>
                  </a:cubicBezTo>
                  <a:cubicBezTo>
                    <a:pt x="875909" y="685843"/>
                    <a:pt x="881993" y="684417"/>
                    <a:pt x="883134" y="682136"/>
                  </a:cubicBezTo>
                  <a:cubicBezTo>
                    <a:pt x="884275" y="679855"/>
                    <a:pt x="885796" y="674912"/>
                    <a:pt x="883134" y="672631"/>
                  </a:cubicBezTo>
                  <a:cubicBezTo>
                    <a:pt x="880393" y="670961"/>
                    <a:pt x="878900" y="667827"/>
                    <a:pt x="879332" y="664647"/>
                  </a:cubicBezTo>
                  <a:cubicBezTo>
                    <a:pt x="880092" y="662746"/>
                    <a:pt x="885415" y="659229"/>
                    <a:pt x="884655" y="656188"/>
                  </a:cubicBezTo>
                  <a:cubicBezTo>
                    <a:pt x="883895" y="653146"/>
                    <a:pt x="880092" y="641360"/>
                    <a:pt x="877430" y="640219"/>
                  </a:cubicBezTo>
                  <a:cubicBezTo>
                    <a:pt x="874768" y="639079"/>
                    <a:pt x="869730" y="634517"/>
                    <a:pt x="870871" y="631380"/>
                  </a:cubicBezTo>
                  <a:cubicBezTo>
                    <a:pt x="873236" y="627933"/>
                    <a:pt x="873934" y="623609"/>
                    <a:pt x="872772" y="619594"/>
                  </a:cubicBezTo>
                  <a:cubicBezTo>
                    <a:pt x="870871" y="613891"/>
                    <a:pt x="872772" y="614651"/>
                    <a:pt x="870110" y="608948"/>
                  </a:cubicBezTo>
                  <a:cubicBezTo>
                    <a:pt x="867449" y="603246"/>
                    <a:pt x="868970" y="602390"/>
                    <a:pt x="867068" y="597067"/>
                  </a:cubicBezTo>
                  <a:cubicBezTo>
                    <a:pt x="865167" y="591745"/>
                    <a:pt x="860224" y="587563"/>
                    <a:pt x="860224" y="584141"/>
                  </a:cubicBezTo>
                  <a:cubicBezTo>
                    <a:pt x="859848" y="580926"/>
                    <a:pt x="859212" y="577748"/>
                    <a:pt x="858322" y="574636"/>
                  </a:cubicBezTo>
                  <a:cubicBezTo>
                    <a:pt x="858323" y="571880"/>
                    <a:pt x="864026" y="569979"/>
                    <a:pt x="864026" y="566557"/>
                  </a:cubicBezTo>
                  <a:cubicBezTo>
                    <a:pt x="864026" y="563135"/>
                    <a:pt x="860604" y="561234"/>
                    <a:pt x="865167" y="559333"/>
                  </a:cubicBezTo>
                  <a:cubicBezTo>
                    <a:pt x="869730" y="557432"/>
                    <a:pt x="875909" y="552490"/>
                    <a:pt x="869350" y="552109"/>
                  </a:cubicBezTo>
                  <a:cubicBezTo>
                    <a:pt x="862791" y="551729"/>
                    <a:pt x="859844" y="552109"/>
                    <a:pt x="859844" y="547547"/>
                  </a:cubicBezTo>
                  <a:cubicBezTo>
                    <a:pt x="859844" y="542985"/>
                    <a:pt x="855281" y="536046"/>
                    <a:pt x="858323" y="533385"/>
                  </a:cubicBezTo>
                  <a:cubicBezTo>
                    <a:pt x="860373" y="531910"/>
                    <a:pt x="862171" y="530112"/>
                    <a:pt x="863646" y="528062"/>
                  </a:cubicBezTo>
                  <a:cubicBezTo>
                    <a:pt x="865547" y="525401"/>
                    <a:pt x="871251" y="518557"/>
                    <a:pt x="870491" y="517417"/>
                  </a:cubicBezTo>
                  <a:cubicBezTo>
                    <a:pt x="869730" y="516276"/>
                    <a:pt x="864026" y="518937"/>
                    <a:pt x="860224" y="516181"/>
                  </a:cubicBezTo>
                  <a:cubicBezTo>
                    <a:pt x="857106" y="514199"/>
                    <a:pt x="854914" y="511049"/>
                    <a:pt x="854140" y="507437"/>
                  </a:cubicBezTo>
                  <a:cubicBezTo>
                    <a:pt x="854140" y="504775"/>
                    <a:pt x="855661" y="501353"/>
                    <a:pt x="850338" y="502114"/>
                  </a:cubicBezTo>
                  <a:cubicBezTo>
                    <a:pt x="846526" y="503152"/>
                    <a:pt x="842476" y="502885"/>
                    <a:pt x="838835" y="501353"/>
                  </a:cubicBezTo>
                  <a:cubicBezTo>
                    <a:pt x="836553" y="499833"/>
                    <a:pt x="833511" y="500213"/>
                    <a:pt x="830849" y="498692"/>
                  </a:cubicBezTo>
                  <a:cubicBezTo>
                    <a:pt x="828188" y="497171"/>
                    <a:pt x="822484" y="494130"/>
                    <a:pt x="822484" y="491849"/>
                  </a:cubicBezTo>
                  <a:cubicBezTo>
                    <a:pt x="822484" y="489567"/>
                    <a:pt x="823625" y="482344"/>
                    <a:pt x="821343" y="481488"/>
                  </a:cubicBezTo>
                  <a:cubicBezTo>
                    <a:pt x="819062" y="480633"/>
                    <a:pt x="815544" y="475025"/>
                    <a:pt x="810601" y="475405"/>
                  </a:cubicBezTo>
                  <a:cubicBezTo>
                    <a:pt x="805658" y="475785"/>
                    <a:pt x="804517" y="475405"/>
                    <a:pt x="804137" y="473504"/>
                  </a:cubicBezTo>
                  <a:cubicBezTo>
                    <a:pt x="803756" y="471603"/>
                    <a:pt x="804137" y="467421"/>
                    <a:pt x="799574" y="467421"/>
                  </a:cubicBezTo>
                  <a:cubicBezTo>
                    <a:pt x="795011" y="467421"/>
                    <a:pt x="795011" y="472364"/>
                    <a:pt x="792349" y="470463"/>
                  </a:cubicBezTo>
                  <a:cubicBezTo>
                    <a:pt x="790059" y="468365"/>
                    <a:pt x="788103" y="465929"/>
                    <a:pt x="786550" y="463239"/>
                  </a:cubicBezTo>
                  <a:cubicBezTo>
                    <a:pt x="785142" y="460240"/>
                    <a:pt x="784242" y="457028"/>
                    <a:pt x="783889" y="453734"/>
                  </a:cubicBezTo>
                  <a:cubicBezTo>
                    <a:pt x="783888" y="450692"/>
                    <a:pt x="788166" y="444229"/>
                    <a:pt x="785790" y="444229"/>
                  </a:cubicBezTo>
                  <a:cubicBezTo>
                    <a:pt x="783413" y="444229"/>
                    <a:pt x="777804" y="445370"/>
                    <a:pt x="778565" y="443469"/>
                  </a:cubicBezTo>
                  <a:cubicBezTo>
                    <a:pt x="780124" y="440013"/>
                    <a:pt x="780524" y="436145"/>
                    <a:pt x="779706" y="432443"/>
                  </a:cubicBezTo>
                  <a:cubicBezTo>
                    <a:pt x="778185" y="429307"/>
                    <a:pt x="777044" y="424744"/>
                    <a:pt x="773622" y="422938"/>
                  </a:cubicBezTo>
                  <a:cubicBezTo>
                    <a:pt x="770199" y="421132"/>
                    <a:pt x="767918" y="421417"/>
                    <a:pt x="766777" y="422938"/>
                  </a:cubicBezTo>
                  <a:cubicBezTo>
                    <a:pt x="765636" y="424459"/>
                    <a:pt x="764495" y="430637"/>
                    <a:pt x="762975" y="431778"/>
                  </a:cubicBezTo>
                  <a:cubicBezTo>
                    <a:pt x="761454" y="432918"/>
                    <a:pt x="758316" y="435200"/>
                    <a:pt x="756035" y="436720"/>
                  </a:cubicBezTo>
                  <a:cubicBezTo>
                    <a:pt x="753381" y="439015"/>
                    <a:pt x="750034" y="440354"/>
                    <a:pt x="746529" y="440522"/>
                  </a:cubicBezTo>
                  <a:cubicBezTo>
                    <a:pt x="741966" y="440522"/>
                    <a:pt x="743106" y="437101"/>
                    <a:pt x="740065" y="435580"/>
                  </a:cubicBezTo>
                  <a:cubicBezTo>
                    <a:pt x="737022" y="434059"/>
                    <a:pt x="734741" y="430257"/>
                    <a:pt x="732840" y="431778"/>
                  </a:cubicBezTo>
                  <a:cubicBezTo>
                    <a:pt x="730585" y="434104"/>
                    <a:pt x="729982" y="437572"/>
                    <a:pt x="731319" y="440522"/>
                  </a:cubicBezTo>
                  <a:cubicBezTo>
                    <a:pt x="732252" y="443957"/>
                    <a:pt x="731188" y="447625"/>
                    <a:pt x="728562" y="450027"/>
                  </a:cubicBezTo>
                  <a:cubicBezTo>
                    <a:pt x="725970" y="451571"/>
                    <a:pt x="723863" y="453810"/>
                    <a:pt x="722478" y="456490"/>
                  </a:cubicBezTo>
                  <a:cubicBezTo>
                    <a:pt x="720999" y="459613"/>
                    <a:pt x="717941" y="461688"/>
                    <a:pt x="714492" y="461908"/>
                  </a:cubicBezTo>
                  <a:cubicBezTo>
                    <a:pt x="711816" y="461671"/>
                    <a:pt x="709137" y="462341"/>
                    <a:pt x="706887" y="463809"/>
                  </a:cubicBezTo>
                  <a:cubicBezTo>
                    <a:pt x="703846" y="465330"/>
                    <a:pt x="700423" y="461148"/>
                    <a:pt x="697381" y="460768"/>
                  </a:cubicBezTo>
                  <a:cubicBezTo>
                    <a:pt x="693767" y="459887"/>
                    <a:pt x="690474" y="458010"/>
                    <a:pt x="687875" y="455350"/>
                  </a:cubicBezTo>
                  <a:cubicBezTo>
                    <a:pt x="683675" y="448488"/>
                    <a:pt x="680474" y="441063"/>
                    <a:pt x="678369" y="433299"/>
                  </a:cubicBezTo>
                  <a:cubicBezTo>
                    <a:pt x="677219" y="429320"/>
                    <a:pt x="676832" y="425160"/>
                    <a:pt x="677228" y="421037"/>
                  </a:cubicBezTo>
                  <a:cubicBezTo>
                    <a:pt x="677228" y="417235"/>
                    <a:pt x="675327" y="414954"/>
                    <a:pt x="675707" y="410392"/>
                  </a:cubicBezTo>
                  <a:cubicBezTo>
                    <a:pt x="675986" y="407472"/>
                    <a:pt x="675319" y="404540"/>
                    <a:pt x="673805" y="402028"/>
                  </a:cubicBezTo>
                  <a:cubicBezTo>
                    <a:pt x="673223" y="399067"/>
                    <a:pt x="671185" y="396600"/>
                    <a:pt x="668387" y="395469"/>
                  </a:cubicBezTo>
                  <a:cubicBezTo>
                    <a:pt x="664965" y="393948"/>
                    <a:pt x="663444" y="389006"/>
                    <a:pt x="662683" y="385964"/>
                  </a:cubicBezTo>
                  <a:cubicBezTo>
                    <a:pt x="661923" y="382923"/>
                    <a:pt x="656979" y="378741"/>
                    <a:pt x="656979" y="375699"/>
                  </a:cubicBezTo>
                  <a:cubicBezTo>
                    <a:pt x="656979" y="372658"/>
                    <a:pt x="654698" y="366860"/>
                    <a:pt x="655839" y="364578"/>
                  </a:cubicBezTo>
                  <a:cubicBezTo>
                    <a:pt x="657368" y="361035"/>
                    <a:pt x="658515" y="357339"/>
                    <a:pt x="659261" y="353553"/>
                  </a:cubicBezTo>
                  <a:cubicBezTo>
                    <a:pt x="660419" y="350286"/>
                    <a:pt x="661817" y="347109"/>
                    <a:pt x="663444" y="344048"/>
                  </a:cubicBezTo>
                  <a:cubicBezTo>
                    <a:pt x="664204" y="341387"/>
                    <a:pt x="668387" y="330266"/>
                    <a:pt x="666486" y="329125"/>
                  </a:cubicBezTo>
                  <a:cubicBezTo>
                    <a:pt x="664585" y="327985"/>
                    <a:pt x="659261" y="327224"/>
                    <a:pt x="659261" y="323803"/>
                  </a:cubicBezTo>
                  <a:cubicBezTo>
                    <a:pt x="659261" y="320381"/>
                    <a:pt x="654318" y="318480"/>
                    <a:pt x="654698" y="315438"/>
                  </a:cubicBezTo>
                  <a:cubicBezTo>
                    <a:pt x="655079" y="311741"/>
                    <a:pt x="655079" y="308015"/>
                    <a:pt x="654698" y="304318"/>
                  </a:cubicBezTo>
                  <a:cubicBezTo>
                    <a:pt x="654698" y="300516"/>
                    <a:pt x="654698" y="299755"/>
                    <a:pt x="654698" y="293292"/>
                  </a:cubicBezTo>
                  <a:cubicBezTo>
                    <a:pt x="654698" y="286829"/>
                    <a:pt x="653177" y="272666"/>
                    <a:pt x="653177" y="271526"/>
                  </a:cubicBezTo>
                  <a:cubicBezTo>
                    <a:pt x="653177" y="270385"/>
                    <a:pt x="659261" y="258599"/>
                    <a:pt x="656979" y="258599"/>
                  </a:cubicBezTo>
                  <a:cubicBezTo>
                    <a:pt x="654698" y="258599"/>
                    <a:pt x="652797" y="261641"/>
                    <a:pt x="648994" y="260120"/>
                  </a:cubicBezTo>
                  <a:cubicBezTo>
                    <a:pt x="645192" y="258599"/>
                    <a:pt x="644051" y="262401"/>
                    <a:pt x="640914" y="262401"/>
                  </a:cubicBezTo>
                  <a:cubicBezTo>
                    <a:pt x="637777" y="262401"/>
                    <a:pt x="633689" y="266203"/>
                    <a:pt x="635210" y="262401"/>
                  </a:cubicBezTo>
                  <a:cubicBezTo>
                    <a:pt x="636731" y="258599"/>
                    <a:pt x="635210" y="248619"/>
                    <a:pt x="637492" y="246718"/>
                  </a:cubicBezTo>
                  <a:cubicBezTo>
                    <a:pt x="639773" y="244817"/>
                    <a:pt x="640914" y="240255"/>
                    <a:pt x="642910" y="237213"/>
                  </a:cubicBezTo>
                  <a:cubicBezTo>
                    <a:pt x="644906" y="234172"/>
                    <a:pt x="646713" y="231130"/>
                    <a:pt x="644811" y="229229"/>
                  </a:cubicBezTo>
                  <a:cubicBezTo>
                    <a:pt x="642910" y="227328"/>
                    <a:pt x="642435" y="223051"/>
                    <a:pt x="638252" y="223431"/>
                  </a:cubicBezTo>
                  <a:cubicBezTo>
                    <a:pt x="634069" y="223811"/>
                    <a:pt x="632548" y="225807"/>
                    <a:pt x="629887" y="223431"/>
                  </a:cubicBezTo>
                  <a:cubicBezTo>
                    <a:pt x="627225" y="221055"/>
                    <a:pt x="626084" y="220770"/>
                    <a:pt x="627225" y="216588"/>
                  </a:cubicBezTo>
                  <a:cubicBezTo>
                    <a:pt x="628366" y="212406"/>
                    <a:pt x="631407" y="207843"/>
                    <a:pt x="627225" y="205182"/>
                  </a:cubicBezTo>
                  <a:cubicBezTo>
                    <a:pt x="623042" y="202521"/>
                    <a:pt x="621141" y="198719"/>
                    <a:pt x="617719" y="197578"/>
                  </a:cubicBezTo>
                  <a:cubicBezTo>
                    <a:pt x="615108" y="196634"/>
                    <a:pt x="612249" y="196634"/>
                    <a:pt x="609638" y="197578"/>
                  </a:cubicBezTo>
                  <a:cubicBezTo>
                    <a:pt x="606596" y="198338"/>
                    <a:pt x="600892" y="200239"/>
                    <a:pt x="600892" y="198719"/>
                  </a:cubicBezTo>
                  <a:cubicBezTo>
                    <a:pt x="600892" y="197198"/>
                    <a:pt x="602033" y="183796"/>
                    <a:pt x="602794" y="179709"/>
                  </a:cubicBezTo>
                  <a:cubicBezTo>
                    <a:pt x="603236" y="176538"/>
                    <a:pt x="604705" y="173600"/>
                    <a:pt x="606977" y="171345"/>
                  </a:cubicBezTo>
                  <a:cubicBezTo>
                    <a:pt x="609638" y="168303"/>
                    <a:pt x="609638" y="162505"/>
                    <a:pt x="612300" y="161364"/>
                  </a:cubicBezTo>
                  <a:cubicBezTo>
                    <a:pt x="614962" y="160224"/>
                    <a:pt x="616198" y="157563"/>
                    <a:pt x="619239" y="156042"/>
                  </a:cubicBezTo>
                  <a:cubicBezTo>
                    <a:pt x="622281" y="154521"/>
                    <a:pt x="616578" y="150339"/>
                    <a:pt x="613916" y="149198"/>
                  </a:cubicBezTo>
                  <a:cubicBezTo>
                    <a:pt x="611254" y="148058"/>
                    <a:pt x="608878" y="143495"/>
                    <a:pt x="604410" y="143115"/>
                  </a:cubicBezTo>
                  <a:cubicBezTo>
                    <a:pt x="599942" y="142735"/>
                    <a:pt x="597945" y="146537"/>
                    <a:pt x="594903" y="147677"/>
                  </a:cubicBezTo>
                  <a:cubicBezTo>
                    <a:pt x="590757" y="148454"/>
                    <a:pt x="586471" y="147923"/>
                    <a:pt x="582640" y="146157"/>
                  </a:cubicBezTo>
                  <a:cubicBezTo>
                    <a:pt x="580979" y="142140"/>
                    <a:pt x="578942" y="138289"/>
                    <a:pt x="576556" y="134656"/>
                  </a:cubicBezTo>
                  <a:cubicBezTo>
                    <a:pt x="575150" y="130791"/>
                    <a:pt x="574854" y="126609"/>
                    <a:pt x="575700" y="122585"/>
                  </a:cubicBezTo>
                  <a:cubicBezTo>
                    <a:pt x="577050" y="117960"/>
                    <a:pt x="577050" y="113047"/>
                    <a:pt x="575700" y="108422"/>
                  </a:cubicBezTo>
                  <a:cubicBezTo>
                    <a:pt x="573799" y="104620"/>
                    <a:pt x="570758" y="102719"/>
                    <a:pt x="571138" y="99678"/>
                  </a:cubicBezTo>
                  <a:cubicBezTo>
                    <a:pt x="571518" y="96636"/>
                    <a:pt x="570377" y="93215"/>
                    <a:pt x="573039" y="92074"/>
                  </a:cubicBezTo>
                  <a:cubicBezTo>
                    <a:pt x="575946" y="90825"/>
                    <a:pt x="577871" y="88012"/>
                    <a:pt x="577982" y="84850"/>
                  </a:cubicBezTo>
                  <a:cubicBezTo>
                    <a:pt x="577585" y="81845"/>
                    <a:pt x="576547" y="78961"/>
                    <a:pt x="574940" y="76391"/>
                  </a:cubicBezTo>
                  <a:cubicBezTo>
                    <a:pt x="572659" y="72209"/>
                    <a:pt x="568856" y="72969"/>
                    <a:pt x="568856" y="69547"/>
                  </a:cubicBezTo>
                  <a:cubicBezTo>
                    <a:pt x="568476" y="65374"/>
                    <a:pt x="568476" y="61175"/>
                    <a:pt x="568856" y="57001"/>
                  </a:cubicBezTo>
                  <a:cubicBezTo>
                    <a:pt x="569892" y="53917"/>
                    <a:pt x="569892" y="50580"/>
                    <a:pt x="568856" y="47496"/>
                  </a:cubicBezTo>
                  <a:cubicBezTo>
                    <a:pt x="567335" y="45215"/>
                    <a:pt x="565434" y="37991"/>
                    <a:pt x="563913" y="36851"/>
                  </a:cubicBezTo>
                  <a:cubicBezTo>
                    <a:pt x="562392" y="35710"/>
                    <a:pt x="557829" y="31148"/>
                    <a:pt x="555547" y="33809"/>
                  </a:cubicBezTo>
                  <a:cubicBezTo>
                    <a:pt x="553266" y="36471"/>
                    <a:pt x="551270" y="36090"/>
                    <a:pt x="550889" y="34570"/>
                  </a:cubicBezTo>
                  <a:cubicBezTo>
                    <a:pt x="550509" y="33049"/>
                    <a:pt x="550889" y="25065"/>
                    <a:pt x="547087" y="23924"/>
                  </a:cubicBezTo>
                  <a:cubicBezTo>
                    <a:pt x="543284" y="22784"/>
                    <a:pt x="542904" y="25825"/>
                    <a:pt x="540623" y="28106"/>
                  </a:cubicBezTo>
                  <a:cubicBezTo>
                    <a:pt x="538341" y="30387"/>
                    <a:pt x="533778" y="32669"/>
                    <a:pt x="533018" y="30768"/>
                  </a:cubicBezTo>
                  <a:cubicBezTo>
                    <a:pt x="532257" y="28867"/>
                    <a:pt x="531877" y="21928"/>
                    <a:pt x="534539" y="20788"/>
                  </a:cubicBezTo>
                  <a:cubicBezTo>
                    <a:pt x="537931" y="19286"/>
                    <a:pt x="541124" y="17370"/>
                    <a:pt x="544045" y="15085"/>
                  </a:cubicBezTo>
                  <a:cubicBezTo>
                    <a:pt x="545566" y="13564"/>
                    <a:pt x="552410" y="10522"/>
                    <a:pt x="549748" y="9382"/>
                  </a:cubicBezTo>
                  <a:cubicBezTo>
                    <a:pt x="547260" y="8273"/>
                    <a:pt x="544847" y="7003"/>
                    <a:pt x="542524" y="5580"/>
                  </a:cubicBezTo>
                  <a:cubicBezTo>
                    <a:pt x="540623" y="4439"/>
                    <a:pt x="539862" y="-2024"/>
                    <a:pt x="535299" y="637"/>
                  </a:cubicBezTo>
                  <a:cubicBezTo>
                    <a:pt x="530736" y="3299"/>
                    <a:pt x="529595" y="5960"/>
                    <a:pt x="526933" y="5200"/>
                  </a:cubicBezTo>
                  <a:cubicBezTo>
                    <a:pt x="524272" y="4439"/>
                    <a:pt x="522656" y="7101"/>
                    <a:pt x="522656" y="10522"/>
                  </a:cubicBezTo>
                  <a:cubicBezTo>
                    <a:pt x="523103" y="14056"/>
                    <a:pt x="521831" y="17590"/>
                    <a:pt x="519234" y="20027"/>
                  </a:cubicBezTo>
                  <a:cubicBezTo>
                    <a:pt x="516186" y="22954"/>
                    <a:pt x="512728" y="25420"/>
                    <a:pt x="508967" y="27346"/>
                  </a:cubicBezTo>
                  <a:cubicBezTo>
                    <a:pt x="505953" y="28648"/>
                    <a:pt x="502737" y="29419"/>
                    <a:pt x="499461" y="29627"/>
                  </a:cubicBezTo>
                  <a:cubicBezTo>
                    <a:pt x="495563" y="29627"/>
                    <a:pt x="489954" y="30387"/>
                    <a:pt x="491380" y="32669"/>
                  </a:cubicBezTo>
                  <a:cubicBezTo>
                    <a:pt x="492806" y="34950"/>
                    <a:pt x="491380" y="37231"/>
                    <a:pt x="493281" y="41413"/>
                  </a:cubicBezTo>
                  <a:cubicBezTo>
                    <a:pt x="495544" y="45216"/>
                    <a:pt x="496227" y="49754"/>
                    <a:pt x="495182" y="54055"/>
                  </a:cubicBezTo>
                  <a:cubicBezTo>
                    <a:pt x="493661" y="57857"/>
                    <a:pt x="495182" y="59377"/>
                    <a:pt x="492140" y="63559"/>
                  </a:cubicBezTo>
                  <a:cubicBezTo>
                    <a:pt x="489099" y="67742"/>
                    <a:pt x="486817" y="69643"/>
                    <a:pt x="487958" y="71544"/>
                  </a:cubicBezTo>
                  <a:cubicBezTo>
                    <a:pt x="489551" y="74440"/>
                    <a:pt x="490089" y="77800"/>
                    <a:pt x="489479" y="81048"/>
                  </a:cubicBezTo>
                  <a:cubicBezTo>
                    <a:pt x="488580" y="85871"/>
                    <a:pt x="487178" y="90586"/>
                    <a:pt x="485296" y="95116"/>
                  </a:cubicBezTo>
                  <a:cubicBezTo>
                    <a:pt x="484155" y="97777"/>
                    <a:pt x="483775" y="99298"/>
                    <a:pt x="480733" y="106141"/>
                  </a:cubicBezTo>
                  <a:cubicBezTo>
                    <a:pt x="477423" y="111309"/>
                    <a:pt x="475462" y="117224"/>
                    <a:pt x="475029" y="123345"/>
                  </a:cubicBezTo>
                  <a:cubicBezTo>
                    <a:pt x="475790" y="128288"/>
                    <a:pt x="476550" y="128668"/>
                    <a:pt x="473508" y="133610"/>
                  </a:cubicBezTo>
                  <a:cubicBezTo>
                    <a:pt x="470466" y="138553"/>
                    <a:pt x="472367" y="137412"/>
                    <a:pt x="470086" y="140549"/>
                  </a:cubicBezTo>
                  <a:cubicBezTo>
                    <a:pt x="468507" y="143450"/>
                    <a:pt x="467971" y="146805"/>
                    <a:pt x="468565" y="150054"/>
                  </a:cubicBezTo>
                  <a:cubicBezTo>
                    <a:pt x="468565" y="152715"/>
                    <a:pt x="471227" y="151574"/>
                    <a:pt x="473508" y="154616"/>
                  </a:cubicBezTo>
                  <a:cubicBezTo>
                    <a:pt x="475790" y="157658"/>
                    <a:pt x="472748" y="156517"/>
                    <a:pt x="475790" y="160319"/>
                  </a:cubicBezTo>
                  <a:cubicBezTo>
                    <a:pt x="478832" y="164121"/>
                    <a:pt x="481493" y="169824"/>
                    <a:pt x="477691" y="167543"/>
                  </a:cubicBezTo>
                  <a:cubicBezTo>
                    <a:pt x="473888" y="165261"/>
                    <a:pt x="469325" y="160699"/>
                    <a:pt x="467329" y="164121"/>
                  </a:cubicBezTo>
                  <a:cubicBezTo>
                    <a:pt x="465333" y="167543"/>
                    <a:pt x="463907" y="176002"/>
                    <a:pt x="463146" y="169919"/>
                  </a:cubicBezTo>
                  <a:cubicBezTo>
                    <a:pt x="462386" y="163836"/>
                    <a:pt x="463907" y="157658"/>
                    <a:pt x="460104" y="156517"/>
                  </a:cubicBezTo>
                  <a:cubicBezTo>
                    <a:pt x="456302" y="155376"/>
                    <a:pt x="452879" y="159939"/>
                    <a:pt x="451739" y="161840"/>
                  </a:cubicBezTo>
                  <a:cubicBezTo>
                    <a:pt x="449635" y="164646"/>
                    <a:pt x="448204" y="167898"/>
                    <a:pt x="447556" y="171345"/>
                  </a:cubicBezTo>
                  <a:cubicBezTo>
                    <a:pt x="447556" y="174386"/>
                    <a:pt x="446035" y="177808"/>
                    <a:pt x="447556" y="178568"/>
                  </a:cubicBezTo>
                  <a:cubicBezTo>
                    <a:pt x="449077" y="179329"/>
                    <a:pt x="446795" y="183891"/>
                    <a:pt x="449457" y="185032"/>
                  </a:cubicBezTo>
                  <a:cubicBezTo>
                    <a:pt x="452119" y="186172"/>
                    <a:pt x="456682" y="188073"/>
                    <a:pt x="453260" y="189214"/>
                  </a:cubicBezTo>
                  <a:cubicBezTo>
                    <a:pt x="449838" y="190354"/>
                    <a:pt x="443753" y="186172"/>
                    <a:pt x="441852" y="189214"/>
                  </a:cubicBezTo>
                  <a:cubicBezTo>
                    <a:pt x="439951" y="192255"/>
                    <a:pt x="440711" y="196818"/>
                    <a:pt x="438810" y="199194"/>
                  </a:cubicBezTo>
                  <a:cubicBezTo>
                    <a:pt x="436909" y="201570"/>
                    <a:pt x="438335" y="202235"/>
                    <a:pt x="435673" y="204517"/>
                  </a:cubicBezTo>
                  <a:cubicBezTo>
                    <a:pt x="433488" y="206438"/>
                    <a:pt x="432240" y="209211"/>
                    <a:pt x="432251" y="212120"/>
                  </a:cubicBezTo>
                  <a:cubicBezTo>
                    <a:pt x="432251" y="213261"/>
                    <a:pt x="439951" y="212120"/>
                    <a:pt x="441757" y="213261"/>
                  </a:cubicBezTo>
                  <a:cubicBezTo>
                    <a:pt x="444020" y="215268"/>
                    <a:pt x="444645" y="218547"/>
                    <a:pt x="443278" y="221245"/>
                  </a:cubicBezTo>
                  <a:cubicBezTo>
                    <a:pt x="441757" y="225047"/>
                    <a:pt x="446700" y="227423"/>
                    <a:pt x="448221" y="228944"/>
                  </a:cubicBezTo>
                  <a:cubicBezTo>
                    <a:pt x="449742" y="230465"/>
                    <a:pt x="453925" y="235027"/>
                    <a:pt x="457728" y="232366"/>
                  </a:cubicBezTo>
                  <a:cubicBezTo>
                    <a:pt x="461530" y="229704"/>
                    <a:pt x="464192" y="227423"/>
                    <a:pt x="467234" y="228184"/>
                  </a:cubicBezTo>
                  <a:cubicBezTo>
                    <a:pt x="470276" y="228944"/>
                    <a:pt x="480638" y="228184"/>
                    <a:pt x="473793" y="230465"/>
                  </a:cubicBezTo>
                  <a:cubicBezTo>
                    <a:pt x="466949" y="232746"/>
                    <a:pt x="461150" y="233506"/>
                    <a:pt x="460770" y="236548"/>
                  </a:cubicBezTo>
                  <a:cubicBezTo>
                    <a:pt x="460389" y="239589"/>
                    <a:pt x="460770" y="241871"/>
                    <a:pt x="463431" y="242631"/>
                  </a:cubicBezTo>
                  <a:cubicBezTo>
                    <a:pt x="466093" y="243391"/>
                    <a:pt x="475695" y="242631"/>
                    <a:pt x="471512" y="246433"/>
                  </a:cubicBezTo>
                  <a:cubicBezTo>
                    <a:pt x="467329" y="250235"/>
                    <a:pt x="463812" y="247193"/>
                    <a:pt x="465333" y="252896"/>
                  </a:cubicBezTo>
                  <a:cubicBezTo>
                    <a:pt x="466854" y="258599"/>
                    <a:pt x="467234" y="265538"/>
                    <a:pt x="464572" y="264017"/>
                  </a:cubicBezTo>
                  <a:cubicBezTo>
                    <a:pt x="461910" y="262496"/>
                    <a:pt x="458488" y="259074"/>
                    <a:pt x="459249" y="256033"/>
                  </a:cubicBezTo>
                  <a:cubicBezTo>
                    <a:pt x="460009" y="252991"/>
                    <a:pt x="461910" y="247574"/>
                    <a:pt x="457728" y="246053"/>
                  </a:cubicBezTo>
                  <a:cubicBezTo>
                    <a:pt x="453545" y="244532"/>
                    <a:pt x="452024" y="243011"/>
                    <a:pt x="450503" y="244532"/>
                  </a:cubicBezTo>
                  <a:cubicBezTo>
                    <a:pt x="448982" y="246053"/>
                    <a:pt x="449742" y="248334"/>
                    <a:pt x="448602" y="252896"/>
                  </a:cubicBezTo>
                  <a:cubicBezTo>
                    <a:pt x="447978" y="256176"/>
                    <a:pt x="446957" y="259368"/>
                    <a:pt x="445560" y="262401"/>
                  </a:cubicBezTo>
                  <a:cubicBezTo>
                    <a:pt x="444419" y="264682"/>
                    <a:pt x="439095" y="263542"/>
                    <a:pt x="436719" y="265823"/>
                  </a:cubicBezTo>
                  <a:cubicBezTo>
                    <a:pt x="434342" y="268104"/>
                    <a:pt x="429874" y="268484"/>
                    <a:pt x="428734" y="271146"/>
                  </a:cubicBezTo>
                  <a:cubicBezTo>
                    <a:pt x="427593" y="273807"/>
                    <a:pt x="423030" y="279130"/>
                    <a:pt x="426072" y="280650"/>
                  </a:cubicBezTo>
                  <a:cubicBezTo>
                    <a:pt x="429352" y="283027"/>
                    <a:pt x="431096" y="286987"/>
                    <a:pt x="430635" y="291011"/>
                  </a:cubicBezTo>
                  <a:cubicBezTo>
                    <a:pt x="429874" y="294052"/>
                    <a:pt x="427213" y="297474"/>
                    <a:pt x="430635" y="299375"/>
                  </a:cubicBezTo>
                  <a:cubicBezTo>
                    <a:pt x="433372" y="301150"/>
                    <a:pt x="435704" y="303482"/>
                    <a:pt x="437479" y="306219"/>
                  </a:cubicBezTo>
                  <a:cubicBezTo>
                    <a:pt x="438620" y="308120"/>
                    <a:pt x="439856" y="308500"/>
                    <a:pt x="437479" y="312682"/>
                  </a:cubicBezTo>
                  <a:cubicBezTo>
                    <a:pt x="436323" y="316349"/>
                    <a:pt x="434659" y="319836"/>
                    <a:pt x="432536" y="323042"/>
                  </a:cubicBezTo>
                  <a:cubicBezTo>
                    <a:pt x="429374" y="327294"/>
                    <a:pt x="426696" y="331884"/>
                    <a:pt x="424551" y="336729"/>
                  </a:cubicBezTo>
                  <a:cubicBezTo>
                    <a:pt x="422649" y="341292"/>
                    <a:pt x="426832" y="340531"/>
                    <a:pt x="422269" y="347089"/>
                  </a:cubicBezTo>
                  <a:cubicBezTo>
                    <a:pt x="418730" y="351348"/>
                    <a:pt x="416369" y="356461"/>
                    <a:pt x="415425" y="361917"/>
                  </a:cubicBezTo>
                  <a:cubicBezTo>
                    <a:pt x="415346" y="364738"/>
                    <a:pt x="414964" y="367542"/>
                    <a:pt x="414284" y="370281"/>
                  </a:cubicBezTo>
                  <a:cubicBezTo>
                    <a:pt x="413306" y="373909"/>
                    <a:pt x="412795" y="377646"/>
                    <a:pt x="412763" y="381402"/>
                  </a:cubicBezTo>
                  <a:cubicBezTo>
                    <a:pt x="412378" y="384940"/>
                    <a:pt x="412378" y="388509"/>
                    <a:pt x="412763" y="392047"/>
                  </a:cubicBezTo>
                  <a:cubicBezTo>
                    <a:pt x="412818" y="395345"/>
                    <a:pt x="413597" y="398589"/>
                    <a:pt x="415044" y="401552"/>
                  </a:cubicBezTo>
                  <a:cubicBezTo>
                    <a:pt x="417326" y="405734"/>
                    <a:pt x="424551" y="408396"/>
                    <a:pt x="427213" y="413719"/>
                  </a:cubicBezTo>
                  <a:cubicBezTo>
                    <a:pt x="429874" y="419041"/>
                    <a:pt x="431395" y="419041"/>
                    <a:pt x="429114" y="425124"/>
                  </a:cubicBezTo>
                  <a:cubicBezTo>
                    <a:pt x="426832" y="431208"/>
                    <a:pt x="427213" y="434629"/>
                    <a:pt x="424551" y="438146"/>
                  </a:cubicBezTo>
                  <a:cubicBezTo>
                    <a:pt x="421704" y="441994"/>
                    <a:pt x="419401" y="446216"/>
                    <a:pt x="417706" y="450692"/>
                  </a:cubicBezTo>
                  <a:cubicBezTo>
                    <a:pt x="416772" y="455367"/>
                    <a:pt x="416772" y="460180"/>
                    <a:pt x="417706" y="464855"/>
                  </a:cubicBezTo>
                  <a:cubicBezTo>
                    <a:pt x="419119" y="469707"/>
                    <a:pt x="420137" y="474666"/>
                    <a:pt x="420748" y="479682"/>
                  </a:cubicBezTo>
                  <a:cubicBezTo>
                    <a:pt x="421323" y="485536"/>
                    <a:pt x="422275" y="491346"/>
                    <a:pt x="423600" y="497076"/>
                  </a:cubicBezTo>
                  <a:cubicBezTo>
                    <a:pt x="423875" y="501259"/>
                    <a:pt x="425181" y="505308"/>
                    <a:pt x="427403" y="508862"/>
                  </a:cubicBezTo>
                  <a:cubicBezTo>
                    <a:pt x="429810" y="511260"/>
                    <a:pt x="431406" y="514351"/>
                    <a:pt x="431966" y="517702"/>
                  </a:cubicBezTo>
                  <a:cubicBezTo>
                    <a:pt x="432950" y="520768"/>
                    <a:pt x="433337" y="523995"/>
                    <a:pt x="433106" y="527207"/>
                  </a:cubicBezTo>
                  <a:cubicBezTo>
                    <a:pt x="432605" y="531337"/>
                    <a:pt x="431714" y="535411"/>
                    <a:pt x="430445" y="539373"/>
                  </a:cubicBezTo>
                  <a:cubicBezTo>
                    <a:pt x="428501" y="544924"/>
                    <a:pt x="426084" y="550299"/>
                    <a:pt x="423220" y="555436"/>
                  </a:cubicBezTo>
                  <a:cubicBezTo>
                    <a:pt x="419798" y="560759"/>
                    <a:pt x="423220" y="560759"/>
                    <a:pt x="419417" y="569883"/>
                  </a:cubicBezTo>
                  <a:cubicBezTo>
                    <a:pt x="416723" y="575808"/>
                    <a:pt x="414622" y="581985"/>
                    <a:pt x="413143" y="588323"/>
                  </a:cubicBezTo>
                  <a:cubicBezTo>
                    <a:pt x="410862" y="597828"/>
                    <a:pt x="408105" y="600109"/>
                    <a:pt x="408105" y="604006"/>
                  </a:cubicBezTo>
                  <a:cubicBezTo>
                    <a:pt x="407920" y="608148"/>
                    <a:pt x="407152" y="612244"/>
                    <a:pt x="405823" y="616172"/>
                  </a:cubicBezTo>
                  <a:cubicBezTo>
                    <a:pt x="404187" y="620688"/>
                    <a:pt x="403288" y="625438"/>
                    <a:pt x="403162" y="630239"/>
                  </a:cubicBezTo>
                  <a:cubicBezTo>
                    <a:pt x="403162" y="634136"/>
                    <a:pt x="405443" y="637178"/>
                    <a:pt x="403162" y="636798"/>
                  </a:cubicBezTo>
                  <a:cubicBezTo>
                    <a:pt x="400880" y="636417"/>
                    <a:pt x="397838" y="638699"/>
                    <a:pt x="399359" y="641360"/>
                  </a:cubicBezTo>
                  <a:cubicBezTo>
                    <a:pt x="400880" y="644021"/>
                    <a:pt x="404683" y="646303"/>
                    <a:pt x="405063" y="649724"/>
                  </a:cubicBezTo>
                  <a:cubicBezTo>
                    <a:pt x="405273" y="652508"/>
                    <a:pt x="405273" y="655304"/>
                    <a:pt x="405063" y="658089"/>
                  </a:cubicBezTo>
                  <a:cubicBezTo>
                    <a:pt x="402245" y="662456"/>
                    <a:pt x="399827" y="667069"/>
                    <a:pt x="397838" y="671871"/>
                  </a:cubicBezTo>
                  <a:cubicBezTo>
                    <a:pt x="395176" y="678714"/>
                    <a:pt x="397838" y="679475"/>
                    <a:pt x="394796" y="685558"/>
                  </a:cubicBezTo>
                  <a:cubicBezTo>
                    <a:pt x="391754" y="691641"/>
                    <a:pt x="387191" y="692876"/>
                    <a:pt x="388712" y="697059"/>
                  </a:cubicBezTo>
                  <a:cubicBezTo>
                    <a:pt x="390233" y="701241"/>
                    <a:pt x="392895" y="705423"/>
                    <a:pt x="389853" y="709985"/>
                  </a:cubicBezTo>
                  <a:cubicBezTo>
                    <a:pt x="386811" y="714547"/>
                    <a:pt x="379871" y="715688"/>
                    <a:pt x="380347" y="720345"/>
                  </a:cubicBezTo>
                  <a:cubicBezTo>
                    <a:pt x="380822" y="725003"/>
                    <a:pt x="380347" y="726048"/>
                    <a:pt x="376829" y="733272"/>
                  </a:cubicBezTo>
                  <a:cubicBezTo>
                    <a:pt x="373312" y="740496"/>
                    <a:pt x="374548" y="743537"/>
                    <a:pt x="368844" y="745058"/>
                  </a:cubicBezTo>
                  <a:cubicBezTo>
                    <a:pt x="363140" y="746579"/>
                    <a:pt x="361619" y="745058"/>
                    <a:pt x="361239" y="750096"/>
                  </a:cubicBezTo>
                  <a:cubicBezTo>
                    <a:pt x="361582" y="754901"/>
                    <a:pt x="360086" y="759657"/>
                    <a:pt x="357056" y="763402"/>
                  </a:cubicBezTo>
                  <a:cubicBezTo>
                    <a:pt x="353254" y="767965"/>
                    <a:pt x="350497" y="767965"/>
                    <a:pt x="348595" y="770246"/>
                  </a:cubicBezTo>
                  <a:cubicBezTo>
                    <a:pt x="346694" y="772527"/>
                    <a:pt x="345173" y="775949"/>
                    <a:pt x="347075" y="778230"/>
                  </a:cubicBezTo>
                  <a:cubicBezTo>
                    <a:pt x="348976" y="780511"/>
                    <a:pt x="351352" y="778230"/>
                    <a:pt x="347835" y="787735"/>
                  </a:cubicBezTo>
                  <a:cubicBezTo>
                    <a:pt x="344318" y="797240"/>
                    <a:pt x="343652" y="802182"/>
                    <a:pt x="341751" y="806745"/>
                  </a:cubicBezTo>
                  <a:cubicBezTo>
                    <a:pt x="340175" y="809660"/>
                    <a:pt x="339388" y="812937"/>
                    <a:pt x="339470" y="816250"/>
                  </a:cubicBezTo>
                  <a:cubicBezTo>
                    <a:pt x="339469" y="821572"/>
                    <a:pt x="339469" y="821192"/>
                    <a:pt x="336047" y="823853"/>
                  </a:cubicBezTo>
                  <a:cubicBezTo>
                    <a:pt x="332625" y="826515"/>
                    <a:pt x="325400" y="823093"/>
                    <a:pt x="324640" y="827655"/>
                  </a:cubicBezTo>
                  <a:cubicBezTo>
                    <a:pt x="324480" y="831357"/>
                    <a:pt x="322004" y="834556"/>
                    <a:pt x="318461" y="835639"/>
                  </a:cubicBezTo>
                  <a:cubicBezTo>
                    <a:pt x="314821" y="837464"/>
                    <a:pt x="311380" y="839662"/>
                    <a:pt x="308194" y="842198"/>
                  </a:cubicBezTo>
                  <a:cubicBezTo>
                    <a:pt x="305048" y="844367"/>
                    <a:pt x="301585" y="846034"/>
                    <a:pt x="297927" y="847140"/>
                  </a:cubicBezTo>
                  <a:cubicBezTo>
                    <a:pt x="290987" y="849802"/>
                    <a:pt x="290987" y="849802"/>
                    <a:pt x="284523" y="852083"/>
                  </a:cubicBezTo>
                  <a:cubicBezTo>
                    <a:pt x="280296" y="854344"/>
                    <a:pt x="275622" y="855642"/>
                    <a:pt x="270834" y="855885"/>
                  </a:cubicBezTo>
                  <a:cubicBezTo>
                    <a:pt x="261993" y="856645"/>
                    <a:pt x="263989" y="856645"/>
                    <a:pt x="254008" y="857786"/>
                  </a:cubicBezTo>
                  <a:cubicBezTo>
                    <a:pt x="248787" y="859265"/>
                    <a:pt x="243258" y="859265"/>
                    <a:pt x="238038" y="857786"/>
                  </a:cubicBezTo>
                  <a:cubicBezTo>
                    <a:pt x="233379" y="856265"/>
                    <a:pt x="233855" y="858546"/>
                    <a:pt x="232619" y="855124"/>
                  </a:cubicBezTo>
                  <a:cubicBezTo>
                    <a:pt x="231383" y="851703"/>
                    <a:pt x="234615" y="848661"/>
                    <a:pt x="226915" y="845620"/>
                  </a:cubicBezTo>
                  <a:cubicBezTo>
                    <a:pt x="222066" y="844139"/>
                    <a:pt x="217357" y="842231"/>
                    <a:pt x="212846" y="839917"/>
                  </a:cubicBezTo>
                  <a:cubicBezTo>
                    <a:pt x="209715" y="837710"/>
                    <a:pt x="205926" y="836637"/>
                    <a:pt x="202103" y="836875"/>
                  </a:cubicBezTo>
                  <a:cubicBezTo>
                    <a:pt x="197541" y="836875"/>
                    <a:pt x="192597" y="838016"/>
                    <a:pt x="191456" y="835639"/>
                  </a:cubicBezTo>
                  <a:cubicBezTo>
                    <a:pt x="190316" y="833263"/>
                    <a:pt x="172444" y="815869"/>
                    <a:pt x="168547" y="815869"/>
                  </a:cubicBezTo>
                  <a:cubicBezTo>
                    <a:pt x="163302" y="816196"/>
                    <a:pt x="158039" y="815682"/>
                    <a:pt x="152956" y="814349"/>
                  </a:cubicBezTo>
                  <a:cubicBezTo>
                    <a:pt x="147074" y="810539"/>
                    <a:pt x="142107" y="805475"/>
                    <a:pt x="138412" y="799521"/>
                  </a:cubicBezTo>
                  <a:cubicBezTo>
                    <a:pt x="136130" y="794198"/>
                    <a:pt x="133088" y="790016"/>
                    <a:pt x="133848" y="785454"/>
                  </a:cubicBezTo>
                  <a:cubicBezTo>
                    <a:pt x="134760" y="781305"/>
                    <a:pt x="135143" y="777057"/>
                    <a:pt x="134989" y="772812"/>
                  </a:cubicBezTo>
                  <a:cubicBezTo>
                    <a:pt x="134989" y="769391"/>
                    <a:pt x="128145" y="770911"/>
                    <a:pt x="126624" y="766729"/>
                  </a:cubicBezTo>
                  <a:cubicBezTo>
                    <a:pt x="125103" y="762547"/>
                    <a:pt x="126624" y="757985"/>
                    <a:pt x="121300" y="756084"/>
                  </a:cubicBezTo>
                  <a:cubicBezTo>
                    <a:pt x="115977" y="754183"/>
                    <a:pt x="101812" y="753422"/>
                    <a:pt x="98010" y="752282"/>
                  </a:cubicBezTo>
                  <a:cubicBezTo>
                    <a:pt x="92832" y="751279"/>
                    <a:pt x="87812" y="749585"/>
                    <a:pt x="83085" y="747244"/>
                  </a:cubicBezTo>
                  <a:cubicBezTo>
                    <a:pt x="78902" y="744583"/>
                    <a:pt x="80423" y="740401"/>
                    <a:pt x="73579" y="740781"/>
                  </a:cubicBezTo>
                  <a:cubicBezTo>
                    <a:pt x="66734" y="741161"/>
                    <a:pt x="64072" y="743062"/>
                    <a:pt x="58274" y="743062"/>
                  </a:cubicBezTo>
                  <a:cubicBezTo>
                    <a:pt x="52705" y="742588"/>
                    <a:pt x="47214" y="741439"/>
                    <a:pt x="41923" y="739640"/>
                  </a:cubicBezTo>
                  <a:cubicBezTo>
                    <a:pt x="38621" y="739324"/>
                    <a:pt x="35402" y="738423"/>
                    <a:pt x="32416" y="736979"/>
                  </a:cubicBezTo>
                  <a:cubicBezTo>
                    <a:pt x="27607" y="734624"/>
                    <a:pt x="23106" y="731687"/>
                    <a:pt x="19013" y="728235"/>
                  </a:cubicBezTo>
                  <a:cubicBezTo>
                    <a:pt x="16731" y="726238"/>
                    <a:pt x="7130" y="718730"/>
                    <a:pt x="0" y="713217"/>
                  </a:cubicBezTo>
                  <a:lnTo>
                    <a:pt x="0" y="1915297"/>
                  </a:lnTo>
                  <a:lnTo>
                    <a:pt x="354680" y="1915297"/>
                  </a:lnTo>
                  <a:lnTo>
                    <a:pt x="354680" y="2316307"/>
                  </a:lnTo>
                  <a:lnTo>
                    <a:pt x="1298559" y="2316307"/>
                  </a:lnTo>
                  <a:cubicBezTo>
                    <a:pt x="1304072" y="2316307"/>
                    <a:pt x="1301030" y="2312125"/>
                    <a:pt x="1304072" y="2311174"/>
                  </a:cubicBezTo>
                  <a:cubicBezTo>
                    <a:pt x="1307115" y="2310224"/>
                    <a:pt x="1311487" y="2311650"/>
                    <a:pt x="1311487" y="2307182"/>
                  </a:cubicBezTo>
                  <a:cubicBezTo>
                    <a:pt x="1311487" y="2302715"/>
                    <a:pt x="1310061" y="2294256"/>
                    <a:pt x="1312533" y="2293780"/>
                  </a:cubicBezTo>
                  <a:cubicBezTo>
                    <a:pt x="1315005" y="2293305"/>
                    <a:pt x="1320899" y="2295301"/>
                    <a:pt x="1322039" y="2293305"/>
                  </a:cubicBezTo>
                  <a:cubicBezTo>
                    <a:pt x="1323180" y="2291309"/>
                    <a:pt x="1326507" y="2284846"/>
                    <a:pt x="1329549" y="2284371"/>
                  </a:cubicBezTo>
                  <a:cubicBezTo>
                    <a:pt x="1332591" y="2283895"/>
                    <a:pt x="1341908" y="2282375"/>
                    <a:pt x="1342953" y="2279428"/>
                  </a:cubicBezTo>
                  <a:cubicBezTo>
                    <a:pt x="1343664" y="2276289"/>
                    <a:pt x="1346233" y="2273910"/>
                    <a:pt x="1349417" y="2273440"/>
                  </a:cubicBezTo>
                  <a:cubicBezTo>
                    <a:pt x="1352840" y="2273440"/>
                    <a:pt x="1356357" y="2262034"/>
                    <a:pt x="1358353" y="2260989"/>
                  </a:cubicBezTo>
                  <a:cubicBezTo>
                    <a:pt x="1360350" y="2259943"/>
                    <a:pt x="1369286" y="2256046"/>
                    <a:pt x="1371757" y="2256997"/>
                  </a:cubicBezTo>
                  <a:cubicBezTo>
                    <a:pt x="1374229" y="2257947"/>
                    <a:pt x="1374704" y="2265456"/>
                    <a:pt x="1377651" y="2264981"/>
                  </a:cubicBezTo>
                  <a:cubicBezTo>
                    <a:pt x="1380961" y="2264505"/>
                    <a:pt x="1384322" y="2264505"/>
                    <a:pt x="1387632" y="2264981"/>
                  </a:cubicBezTo>
                  <a:cubicBezTo>
                    <a:pt x="1390104" y="2264981"/>
                    <a:pt x="1398090" y="2262509"/>
                    <a:pt x="1404554" y="2262985"/>
                  </a:cubicBezTo>
                  <a:cubicBezTo>
                    <a:pt x="1410580" y="2264463"/>
                    <a:pt x="1416875" y="2264463"/>
                    <a:pt x="1422901" y="2262985"/>
                  </a:cubicBezTo>
                  <a:cubicBezTo>
                    <a:pt x="1426953" y="2260031"/>
                    <a:pt x="1431773" y="2258315"/>
                    <a:pt x="1436780" y="2258042"/>
                  </a:cubicBezTo>
                  <a:cubicBezTo>
                    <a:pt x="1443245" y="2258042"/>
                    <a:pt x="1450659" y="2253100"/>
                    <a:pt x="1454177" y="2253100"/>
                  </a:cubicBezTo>
                  <a:cubicBezTo>
                    <a:pt x="1457694" y="2253100"/>
                    <a:pt x="1462637" y="2258042"/>
                    <a:pt x="1464634" y="2260038"/>
                  </a:cubicBezTo>
                  <a:cubicBezTo>
                    <a:pt x="1468208" y="2263961"/>
                    <a:pt x="1472629" y="2267017"/>
                    <a:pt x="1477562" y="2268973"/>
                  </a:cubicBezTo>
                  <a:cubicBezTo>
                    <a:pt x="1483398" y="2270445"/>
                    <a:pt x="1489434" y="2270959"/>
                    <a:pt x="1495434" y="2270494"/>
                  </a:cubicBezTo>
                  <a:cubicBezTo>
                    <a:pt x="1501208" y="2268348"/>
                    <a:pt x="1507202" y="2266850"/>
                    <a:pt x="1513306" y="2266026"/>
                  </a:cubicBezTo>
                  <a:cubicBezTo>
                    <a:pt x="1517298" y="2266026"/>
                    <a:pt x="1520245" y="2269448"/>
                    <a:pt x="1525189" y="2271919"/>
                  </a:cubicBezTo>
                  <a:cubicBezTo>
                    <a:pt x="1530132" y="2274391"/>
                    <a:pt x="1535170" y="2278383"/>
                    <a:pt x="1538593" y="2277907"/>
                  </a:cubicBezTo>
                  <a:cubicBezTo>
                    <a:pt x="1541791" y="2277739"/>
                    <a:pt x="1544520" y="2280194"/>
                    <a:pt x="1544688" y="2283392"/>
                  </a:cubicBezTo>
                  <a:cubicBezTo>
                    <a:pt x="1544714" y="2283879"/>
                    <a:pt x="1544678" y="2284368"/>
                    <a:pt x="1544582" y="2284846"/>
                  </a:cubicBezTo>
                  <a:cubicBezTo>
                    <a:pt x="1544106" y="2288838"/>
                    <a:pt x="1543631" y="2295777"/>
                    <a:pt x="1546578" y="2295777"/>
                  </a:cubicBezTo>
                  <a:cubicBezTo>
                    <a:pt x="1550501" y="2295003"/>
                    <a:pt x="1554538" y="2295003"/>
                    <a:pt x="1558461" y="2295777"/>
                  </a:cubicBezTo>
                  <a:cubicBezTo>
                    <a:pt x="1563499" y="2297297"/>
                    <a:pt x="1566921" y="2302240"/>
                    <a:pt x="1570914" y="2305281"/>
                  </a:cubicBezTo>
                  <a:cubicBezTo>
                    <a:pt x="1574513" y="2308121"/>
                    <a:pt x="1576082" y="2312827"/>
                    <a:pt x="1574907" y="2317257"/>
                  </a:cubicBezTo>
                  <a:cubicBezTo>
                    <a:pt x="1574336" y="2322675"/>
                    <a:pt x="1573861" y="2328663"/>
                    <a:pt x="1576903" y="2330659"/>
                  </a:cubicBezTo>
                  <a:cubicBezTo>
                    <a:pt x="1579945" y="2332655"/>
                    <a:pt x="1579374" y="2340164"/>
                    <a:pt x="1582322" y="2339594"/>
                  </a:cubicBezTo>
                  <a:cubicBezTo>
                    <a:pt x="1585620" y="2338623"/>
                    <a:pt x="1588562" y="2336706"/>
                    <a:pt x="1590782" y="2334081"/>
                  </a:cubicBezTo>
                  <a:cubicBezTo>
                    <a:pt x="1592303" y="2331610"/>
                    <a:pt x="1601714" y="2331135"/>
                    <a:pt x="1601239" y="2327143"/>
                  </a:cubicBezTo>
                  <a:cubicBezTo>
                    <a:pt x="1600488" y="2323011"/>
                    <a:pt x="1600816" y="2318755"/>
                    <a:pt x="1602190" y="2314786"/>
                  </a:cubicBezTo>
                  <a:cubicBezTo>
                    <a:pt x="1603711" y="2311269"/>
                    <a:pt x="1604661" y="2307277"/>
                    <a:pt x="1609129" y="2306802"/>
                  </a:cubicBezTo>
                  <a:cubicBezTo>
                    <a:pt x="1613597" y="2306327"/>
                    <a:pt x="1615118" y="2307277"/>
                    <a:pt x="1617590" y="2304806"/>
                  </a:cubicBezTo>
                  <a:cubicBezTo>
                    <a:pt x="1620061" y="2302335"/>
                    <a:pt x="1619111" y="2299864"/>
                    <a:pt x="1623103" y="2301289"/>
                  </a:cubicBezTo>
                  <a:cubicBezTo>
                    <a:pt x="1626229" y="2302897"/>
                    <a:pt x="1628686" y="2305556"/>
                    <a:pt x="1630043" y="2308798"/>
                  </a:cubicBezTo>
                  <a:cubicBezTo>
                    <a:pt x="1631469" y="2311269"/>
                    <a:pt x="1636507" y="2315262"/>
                    <a:pt x="1637458" y="2313265"/>
                  </a:cubicBezTo>
                  <a:cubicBezTo>
                    <a:pt x="1638409" y="2311269"/>
                    <a:pt x="1638504" y="2303285"/>
                    <a:pt x="1640975" y="2304331"/>
                  </a:cubicBezTo>
                  <a:cubicBezTo>
                    <a:pt x="1643447" y="2305376"/>
                    <a:pt x="1645918" y="2310319"/>
                    <a:pt x="1648866" y="2308798"/>
                  </a:cubicBezTo>
                  <a:cubicBezTo>
                    <a:pt x="1651729" y="2306834"/>
                    <a:pt x="1654964" y="2305475"/>
                    <a:pt x="1658372" y="2304806"/>
                  </a:cubicBezTo>
                  <a:cubicBezTo>
                    <a:pt x="1661319" y="2304806"/>
                    <a:pt x="1657326" y="2297868"/>
                    <a:pt x="1660843" y="2295301"/>
                  </a:cubicBezTo>
                  <a:cubicBezTo>
                    <a:pt x="1664361" y="2292735"/>
                    <a:pt x="1661794" y="2286842"/>
                    <a:pt x="1663315" y="2282375"/>
                  </a:cubicBezTo>
                  <a:cubicBezTo>
                    <a:pt x="1664836" y="2277907"/>
                    <a:pt x="1668258" y="2275911"/>
                    <a:pt x="1664741" y="2273915"/>
                  </a:cubicBezTo>
                  <a:cubicBezTo>
                    <a:pt x="1661224" y="2271919"/>
                    <a:pt x="1658847" y="2270399"/>
                    <a:pt x="1657801" y="2267452"/>
                  </a:cubicBezTo>
                  <a:cubicBezTo>
                    <a:pt x="1656756" y="2264506"/>
                    <a:pt x="1657801" y="2261464"/>
                    <a:pt x="1654379" y="2260989"/>
                  </a:cubicBezTo>
                  <a:cubicBezTo>
                    <a:pt x="1650957" y="2260513"/>
                    <a:pt x="1649911" y="2255001"/>
                    <a:pt x="1653333" y="2254050"/>
                  </a:cubicBezTo>
                  <a:cubicBezTo>
                    <a:pt x="1656756" y="2253100"/>
                    <a:pt x="1661794" y="2254050"/>
                    <a:pt x="1662840" y="2251104"/>
                  </a:cubicBezTo>
                  <a:cubicBezTo>
                    <a:pt x="1663885" y="2248157"/>
                    <a:pt x="1665311" y="2244640"/>
                    <a:pt x="1667308" y="2244640"/>
                  </a:cubicBezTo>
                  <a:cubicBezTo>
                    <a:pt x="1669304" y="2244640"/>
                    <a:pt x="1676814" y="2241599"/>
                    <a:pt x="1679190" y="2241599"/>
                  </a:cubicBezTo>
                  <a:cubicBezTo>
                    <a:pt x="1681567" y="2241599"/>
                    <a:pt x="1685179" y="2244070"/>
                    <a:pt x="1686130" y="2241599"/>
                  </a:cubicBezTo>
                  <a:cubicBezTo>
                    <a:pt x="1687081" y="2239127"/>
                    <a:pt x="1689647" y="2233615"/>
                    <a:pt x="1692119" y="2234660"/>
                  </a:cubicBezTo>
                  <a:cubicBezTo>
                    <a:pt x="1694591" y="2235706"/>
                    <a:pt x="1699059" y="2233140"/>
                    <a:pt x="1701625" y="2232664"/>
                  </a:cubicBezTo>
                  <a:cubicBezTo>
                    <a:pt x="1704192" y="2232189"/>
                    <a:pt x="1705143" y="2227151"/>
                    <a:pt x="1707139" y="2224680"/>
                  </a:cubicBezTo>
                  <a:cubicBezTo>
                    <a:pt x="1709135" y="2222209"/>
                    <a:pt x="1712558" y="2217266"/>
                    <a:pt x="1715029" y="2217266"/>
                  </a:cubicBezTo>
                  <a:cubicBezTo>
                    <a:pt x="1717501" y="2217266"/>
                    <a:pt x="1718547" y="2225726"/>
                    <a:pt x="1720543" y="2226201"/>
                  </a:cubicBezTo>
                  <a:cubicBezTo>
                    <a:pt x="1722539" y="2226676"/>
                    <a:pt x="1725486" y="2229147"/>
                    <a:pt x="1727007" y="2227722"/>
                  </a:cubicBezTo>
                  <a:cubicBezTo>
                    <a:pt x="1728528" y="2226296"/>
                    <a:pt x="1729479" y="2220783"/>
                    <a:pt x="1732426" y="2222209"/>
                  </a:cubicBezTo>
                  <a:cubicBezTo>
                    <a:pt x="1735373" y="2223635"/>
                    <a:pt x="1741362" y="2232664"/>
                    <a:pt x="1746875" y="2231714"/>
                  </a:cubicBezTo>
                  <a:cubicBezTo>
                    <a:pt x="1752389" y="2230763"/>
                    <a:pt x="1755241" y="2225726"/>
                    <a:pt x="1757808" y="2225726"/>
                  </a:cubicBezTo>
                  <a:cubicBezTo>
                    <a:pt x="1762680" y="2227308"/>
                    <a:pt x="1767629" y="2228641"/>
                    <a:pt x="1772637" y="2229718"/>
                  </a:cubicBezTo>
                  <a:cubicBezTo>
                    <a:pt x="1777105" y="2229718"/>
                    <a:pt x="1783570" y="2232664"/>
                    <a:pt x="1787087" y="2231143"/>
                  </a:cubicBezTo>
                  <a:cubicBezTo>
                    <a:pt x="1790604" y="2229623"/>
                    <a:pt x="1791080" y="2224205"/>
                    <a:pt x="1794977" y="2221639"/>
                  </a:cubicBezTo>
                  <a:cubicBezTo>
                    <a:pt x="1798875" y="2219072"/>
                    <a:pt x="1800016" y="2215651"/>
                    <a:pt x="1803913" y="2216126"/>
                  </a:cubicBezTo>
                  <a:cubicBezTo>
                    <a:pt x="1807810" y="2216601"/>
                    <a:pt x="1813895" y="2219643"/>
                    <a:pt x="1817887" y="2217171"/>
                  </a:cubicBezTo>
                  <a:cubicBezTo>
                    <a:pt x="1821880" y="2214700"/>
                    <a:pt x="1819313" y="2214130"/>
                    <a:pt x="1825302" y="2210708"/>
                  </a:cubicBezTo>
                  <a:cubicBezTo>
                    <a:pt x="1831291" y="2207286"/>
                    <a:pt x="1826823" y="2209187"/>
                    <a:pt x="1833288" y="2205195"/>
                  </a:cubicBezTo>
                  <a:cubicBezTo>
                    <a:pt x="1834618" y="2204435"/>
                    <a:pt x="1836234" y="2203579"/>
                    <a:pt x="1837946" y="2202819"/>
                  </a:cubicBezTo>
                  <a:cubicBezTo>
                    <a:pt x="1835768" y="2200757"/>
                    <a:pt x="1834218" y="2198121"/>
                    <a:pt x="1833478" y="2195215"/>
                  </a:cubicBezTo>
                  <a:close/>
                  <a:moveTo>
                    <a:pt x="139647" y="733842"/>
                  </a:moveTo>
                  <a:cubicBezTo>
                    <a:pt x="143355" y="733842"/>
                    <a:pt x="143830" y="732987"/>
                    <a:pt x="146587" y="736219"/>
                  </a:cubicBezTo>
                  <a:cubicBezTo>
                    <a:pt x="149344" y="739450"/>
                    <a:pt x="154002" y="734793"/>
                    <a:pt x="158184" y="734793"/>
                  </a:cubicBezTo>
                  <a:cubicBezTo>
                    <a:pt x="162367" y="734793"/>
                    <a:pt x="162843" y="727854"/>
                    <a:pt x="166550" y="729185"/>
                  </a:cubicBezTo>
                  <a:cubicBezTo>
                    <a:pt x="168786" y="730347"/>
                    <a:pt x="171541" y="729477"/>
                    <a:pt x="172704" y="727242"/>
                  </a:cubicBezTo>
                  <a:cubicBezTo>
                    <a:pt x="173198" y="726290"/>
                    <a:pt x="173342" y="725194"/>
                    <a:pt x="173109" y="724147"/>
                  </a:cubicBezTo>
                  <a:cubicBezTo>
                    <a:pt x="173109" y="719965"/>
                    <a:pt x="174440" y="719490"/>
                    <a:pt x="180049" y="716734"/>
                  </a:cubicBezTo>
                  <a:cubicBezTo>
                    <a:pt x="185658" y="713977"/>
                    <a:pt x="177768" y="712932"/>
                    <a:pt x="173109" y="711601"/>
                  </a:cubicBezTo>
                  <a:cubicBezTo>
                    <a:pt x="168451" y="710270"/>
                    <a:pt x="178148" y="708369"/>
                    <a:pt x="182616" y="705518"/>
                  </a:cubicBezTo>
                  <a:cubicBezTo>
                    <a:pt x="187084" y="702666"/>
                    <a:pt x="187274" y="710175"/>
                    <a:pt x="188700" y="712076"/>
                  </a:cubicBezTo>
                  <a:cubicBezTo>
                    <a:pt x="190126" y="713977"/>
                    <a:pt x="195164" y="712932"/>
                    <a:pt x="199347" y="710651"/>
                  </a:cubicBezTo>
                  <a:cubicBezTo>
                    <a:pt x="203530" y="708369"/>
                    <a:pt x="206381" y="707704"/>
                    <a:pt x="207712" y="704662"/>
                  </a:cubicBezTo>
                  <a:cubicBezTo>
                    <a:pt x="209043" y="701621"/>
                    <a:pt x="203530" y="697629"/>
                    <a:pt x="199822" y="700860"/>
                  </a:cubicBezTo>
                  <a:cubicBezTo>
                    <a:pt x="196115" y="704092"/>
                    <a:pt x="194213" y="698104"/>
                    <a:pt x="190981" y="694397"/>
                  </a:cubicBezTo>
                  <a:cubicBezTo>
                    <a:pt x="187749" y="690690"/>
                    <a:pt x="184042" y="694397"/>
                    <a:pt x="179859" y="696678"/>
                  </a:cubicBezTo>
                  <a:cubicBezTo>
                    <a:pt x="175708" y="698837"/>
                    <a:pt x="171343" y="700557"/>
                    <a:pt x="166835" y="701811"/>
                  </a:cubicBezTo>
                  <a:cubicBezTo>
                    <a:pt x="162773" y="703231"/>
                    <a:pt x="158349" y="703231"/>
                    <a:pt x="154287" y="701811"/>
                  </a:cubicBezTo>
                  <a:cubicBezTo>
                    <a:pt x="151530" y="700860"/>
                    <a:pt x="149249" y="705518"/>
                    <a:pt x="146397" y="708845"/>
                  </a:cubicBezTo>
                  <a:cubicBezTo>
                    <a:pt x="143545" y="712171"/>
                    <a:pt x="144115" y="715783"/>
                    <a:pt x="141358" y="717114"/>
                  </a:cubicBezTo>
                  <a:cubicBezTo>
                    <a:pt x="138602" y="718445"/>
                    <a:pt x="137556" y="722722"/>
                    <a:pt x="134799" y="724623"/>
                  </a:cubicBezTo>
                  <a:cubicBezTo>
                    <a:pt x="132042" y="726524"/>
                    <a:pt x="135940" y="733367"/>
                    <a:pt x="139647" y="733842"/>
                  </a:cubicBezTo>
                  <a:close/>
                  <a:moveTo>
                    <a:pt x="177673" y="765398"/>
                  </a:moveTo>
                  <a:cubicBezTo>
                    <a:pt x="174345" y="767680"/>
                    <a:pt x="176247" y="774903"/>
                    <a:pt x="172064" y="776139"/>
                  </a:cubicBezTo>
                  <a:cubicBezTo>
                    <a:pt x="167881" y="777375"/>
                    <a:pt x="158090" y="781652"/>
                    <a:pt x="160466" y="784503"/>
                  </a:cubicBezTo>
                  <a:cubicBezTo>
                    <a:pt x="162843" y="787355"/>
                    <a:pt x="167406" y="785454"/>
                    <a:pt x="172064" y="787735"/>
                  </a:cubicBezTo>
                  <a:cubicBezTo>
                    <a:pt x="176722" y="790016"/>
                    <a:pt x="187369" y="790016"/>
                    <a:pt x="189270" y="787735"/>
                  </a:cubicBezTo>
                  <a:cubicBezTo>
                    <a:pt x="191171" y="785454"/>
                    <a:pt x="190601" y="782127"/>
                    <a:pt x="188795" y="777089"/>
                  </a:cubicBezTo>
                  <a:cubicBezTo>
                    <a:pt x="186989" y="772052"/>
                    <a:pt x="180524" y="763593"/>
                    <a:pt x="177768" y="765398"/>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38" name="Chart 37">
            <a:extLst>
              <a:ext uri="{FF2B5EF4-FFF2-40B4-BE49-F238E27FC236}">
                <a16:creationId xmlns:a16="http://schemas.microsoft.com/office/drawing/2014/main" id="{52F2E005-8D36-F24D-B87A-50DB3C93890B}"/>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86894702"/>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63F0FB8-6A7E-FB40-ACA4-F641A5CEBE14}"/>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China Map</a:t>
            </a:r>
          </a:p>
        </p:txBody>
      </p:sp>
      <p:sp>
        <p:nvSpPr>
          <p:cNvPr id="5" name="TextBox 4">
            <a:extLst>
              <a:ext uri="{FF2B5EF4-FFF2-40B4-BE49-F238E27FC236}">
                <a16:creationId xmlns:a16="http://schemas.microsoft.com/office/drawing/2014/main" id="{720CD88F-FC1B-0C41-9539-F11E532763D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C5577739-20CA-584D-9B7F-9F5C11ABFDFF}"/>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E6C965AB-548E-6F48-8139-7FBFE1E0A374}"/>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DC69DECD-3FE0-D44D-8D5B-2731E1071574}"/>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A5927525-514A-134B-8561-1462609F8E97}"/>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373E8C89-B165-644A-A833-C14B72B2927D}"/>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73070AA5-A5EA-CC4E-B28F-F591F85FFE70}"/>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234E7E14-5BEF-FA4A-B53E-9822D8B3CE6D}"/>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A1A0799C-3E17-214E-A91F-7A06A2EAB654}"/>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35040332-0E86-674D-819F-4B8E12C1C888}"/>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87C1D5B6-5D06-EE49-8A67-C82C9E0C0A2F}"/>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4F088491-B25E-E346-8E9E-86EE7DB21437}"/>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E0B666CF-0D77-6D44-B932-59CF0597B4CD}"/>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6A8F007B-77CB-6D4E-9B02-7B5C5AD43FFA}"/>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11AACABF-0BF0-2F4C-B4CD-90ED76BF3FE3}"/>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14DF48A-1E1E-0148-8361-94185452F9D9}"/>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0A24777-675F-7A4D-96D4-FEA08AFD109A}"/>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C7732DB2-53DE-3E46-8797-825478EDBDD4}"/>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92D585AA-295E-FA46-9FFD-8CEE7BF978DD}"/>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797E1499-930B-2749-94D4-3A9514DF980E}"/>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2EBEB944-5110-8341-B5DA-5A720D9F2C59}"/>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B8C0B9A5-A6C3-B34D-82F2-3F8C3BD38780}"/>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87CA9250-C3D1-7C4A-B67D-358D58A2DC27}"/>
              </a:ext>
            </a:extLst>
          </p:cNvPr>
          <p:cNvGraphicFramePr/>
          <p:nvPr>
            <p:extLst>
              <p:ext uri="{D42A27DB-BD31-4B8C-83A1-F6EECF244321}">
                <p14:modId xmlns:p14="http://schemas.microsoft.com/office/powerpoint/2010/main" val="3849421722"/>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74" name="Group 73">
            <a:extLst>
              <a:ext uri="{FF2B5EF4-FFF2-40B4-BE49-F238E27FC236}">
                <a16:creationId xmlns:a16="http://schemas.microsoft.com/office/drawing/2014/main" id="{90414933-81E8-4C42-A3E7-438F202C2379}"/>
              </a:ext>
            </a:extLst>
          </p:cNvPr>
          <p:cNvGrpSpPr/>
          <p:nvPr/>
        </p:nvGrpSpPr>
        <p:grpSpPr>
          <a:xfrm>
            <a:off x="3687546" y="1994875"/>
            <a:ext cx="5115289" cy="4172359"/>
            <a:chOff x="3687546" y="1994875"/>
            <a:chExt cx="5115289" cy="4172359"/>
          </a:xfrm>
        </p:grpSpPr>
        <p:sp>
          <p:nvSpPr>
            <p:cNvPr id="43" name="Freeform 42">
              <a:extLst>
                <a:ext uri="{FF2B5EF4-FFF2-40B4-BE49-F238E27FC236}">
                  <a16:creationId xmlns:a16="http://schemas.microsoft.com/office/drawing/2014/main" id="{5DF5B170-A7C9-754D-9E79-F0CF7F26A99B}"/>
                </a:ext>
              </a:extLst>
            </p:cNvPr>
            <p:cNvSpPr/>
            <p:nvPr/>
          </p:nvSpPr>
          <p:spPr>
            <a:xfrm>
              <a:off x="7960575" y="5282803"/>
              <a:ext cx="165444" cy="413969"/>
            </a:xfrm>
            <a:custGeom>
              <a:avLst/>
              <a:gdLst>
                <a:gd name="connsiteX0" fmla="*/ 194310 w 209242"/>
                <a:gd name="connsiteY0" fmla="*/ 15569 h 523560"/>
                <a:gd name="connsiteX1" fmla="*/ 209623 w 209242"/>
                <a:gd name="connsiteY1" fmla="*/ 75731 h 523560"/>
                <a:gd name="connsiteX2" fmla="*/ 183087 w 209242"/>
                <a:gd name="connsiteY2" fmla="*/ 156359 h 523560"/>
                <a:gd name="connsiteX3" fmla="*/ 177000 w 209242"/>
                <a:gd name="connsiteY3" fmla="*/ 240129 h 523560"/>
                <a:gd name="connsiteX4" fmla="*/ 184133 w 209242"/>
                <a:gd name="connsiteY4" fmla="*/ 310476 h 523560"/>
                <a:gd name="connsiteX5" fmla="*/ 129065 w 209242"/>
                <a:gd name="connsiteY5" fmla="*/ 402337 h 523560"/>
                <a:gd name="connsiteX6" fmla="*/ 121361 w 209242"/>
                <a:gd name="connsiteY6" fmla="*/ 448982 h 523560"/>
                <a:gd name="connsiteX7" fmla="*/ 120790 w 209242"/>
                <a:gd name="connsiteY7" fmla="*/ 524565 h 523560"/>
                <a:gd name="connsiteX8" fmla="*/ 85694 w 209242"/>
                <a:gd name="connsiteY8" fmla="*/ 487820 h 523560"/>
                <a:gd name="connsiteX9" fmla="*/ 81605 w 209242"/>
                <a:gd name="connsiteY9" fmla="*/ 440700 h 523560"/>
                <a:gd name="connsiteX10" fmla="*/ 26536 w 209242"/>
                <a:gd name="connsiteY10" fmla="*/ 397959 h 523560"/>
                <a:gd name="connsiteX11" fmla="*/ 0 w 209242"/>
                <a:gd name="connsiteY11" fmla="*/ 321804 h 523560"/>
                <a:gd name="connsiteX12" fmla="*/ 10272 w 209242"/>
                <a:gd name="connsiteY12" fmla="*/ 270305 h 523560"/>
                <a:gd name="connsiteX13" fmla="*/ 14267 w 209242"/>
                <a:gd name="connsiteY13" fmla="*/ 229943 h 523560"/>
                <a:gd name="connsiteX14" fmla="*/ 43846 w 209242"/>
                <a:gd name="connsiteY14" fmla="*/ 165688 h 523560"/>
                <a:gd name="connsiteX15" fmla="*/ 68384 w 209242"/>
                <a:gd name="connsiteY15" fmla="*/ 102385 h 523560"/>
                <a:gd name="connsiteX16" fmla="*/ 118317 w 209242"/>
                <a:gd name="connsiteY16" fmla="*/ 38130 h 523560"/>
                <a:gd name="connsiteX17" fmla="*/ 145804 w 209242"/>
                <a:gd name="connsiteY17" fmla="*/ 5479 h 523560"/>
                <a:gd name="connsiteX18" fmla="*/ 194310 w 209242"/>
                <a:gd name="connsiteY18" fmla="*/ 15569 h 523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9242" h="523560">
                  <a:moveTo>
                    <a:pt x="194310" y="15569"/>
                  </a:moveTo>
                  <a:cubicBezTo>
                    <a:pt x="209052" y="29848"/>
                    <a:pt x="210669" y="55359"/>
                    <a:pt x="209623" y="75731"/>
                  </a:cubicBezTo>
                  <a:cubicBezTo>
                    <a:pt x="208576" y="96102"/>
                    <a:pt x="190601" y="132847"/>
                    <a:pt x="183087" y="156359"/>
                  </a:cubicBezTo>
                  <a:cubicBezTo>
                    <a:pt x="173674" y="183248"/>
                    <a:pt x="171573" y="212159"/>
                    <a:pt x="177000" y="240129"/>
                  </a:cubicBezTo>
                  <a:cubicBezTo>
                    <a:pt x="184133" y="271733"/>
                    <a:pt x="197354" y="289058"/>
                    <a:pt x="184133" y="310476"/>
                  </a:cubicBezTo>
                  <a:cubicBezTo>
                    <a:pt x="170913" y="331895"/>
                    <a:pt x="136578" y="391105"/>
                    <a:pt x="129065" y="402337"/>
                  </a:cubicBezTo>
                  <a:cubicBezTo>
                    <a:pt x="122018" y="416804"/>
                    <a:pt x="119340" y="433015"/>
                    <a:pt x="121361" y="448982"/>
                  </a:cubicBezTo>
                  <a:cubicBezTo>
                    <a:pt x="123453" y="462309"/>
                    <a:pt x="130301" y="525612"/>
                    <a:pt x="120790" y="524565"/>
                  </a:cubicBezTo>
                  <a:cubicBezTo>
                    <a:pt x="111279" y="523518"/>
                    <a:pt x="84648" y="511238"/>
                    <a:pt x="85694" y="487820"/>
                  </a:cubicBezTo>
                  <a:cubicBezTo>
                    <a:pt x="86740" y="464403"/>
                    <a:pt x="89784" y="445650"/>
                    <a:pt x="81605" y="440700"/>
                  </a:cubicBezTo>
                  <a:cubicBezTo>
                    <a:pt x="73425" y="435750"/>
                    <a:pt x="39756" y="423470"/>
                    <a:pt x="26536" y="397959"/>
                  </a:cubicBezTo>
                  <a:cubicBezTo>
                    <a:pt x="13316" y="372447"/>
                    <a:pt x="0" y="336749"/>
                    <a:pt x="0" y="321804"/>
                  </a:cubicBezTo>
                  <a:cubicBezTo>
                    <a:pt x="0" y="306859"/>
                    <a:pt x="8179" y="283061"/>
                    <a:pt x="10272" y="270305"/>
                  </a:cubicBezTo>
                  <a:cubicBezTo>
                    <a:pt x="12364" y="257549"/>
                    <a:pt x="10272" y="252409"/>
                    <a:pt x="14267" y="229943"/>
                  </a:cubicBezTo>
                  <a:cubicBezTo>
                    <a:pt x="18261" y="207478"/>
                    <a:pt x="36712" y="183013"/>
                    <a:pt x="43846" y="165688"/>
                  </a:cubicBezTo>
                  <a:cubicBezTo>
                    <a:pt x="50979" y="148363"/>
                    <a:pt x="62202" y="113617"/>
                    <a:pt x="68384" y="102385"/>
                  </a:cubicBezTo>
                  <a:cubicBezTo>
                    <a:pt x="83857" y="80080"/>
                    <a:pt x="100526" y="58630"/>
                    <a:pt x="118317" y="38130"/>
                  </a:cubicBezTo>
                  <a:cubicBezTo>
                    <a:pt x="126496" y="28610"/>
                    <a:pt x="142760" y="5479"/>
                    <a:pt x="145804" y="5479"/>
                  </a:cubicBezTo>
                  <a:cubicBezTo>
                    <a:pt x="148848" y="5479"/>
                    <a:pt x="165777" y="-12037"/>
                    <a:pt x="194310" y="1556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 name="Freeform 43">
              <a:extLst>
                <a:ext uri="{FF2B5EF4-FFF2-40B4-BE49-F238E27FC236}">
                  <a16:creationId xmlns:a16="http://schemas.microsoft.com/office/drawing/2014/main" id="{90DDD8BB-6114-DE4E-AC6D-E8DAE58C2539}"/>
                </a:ext>
              </a:extLst>
            </p:cNvPr>
            <p:cNvSpPr/>
            <p:nvPr/>
          </p:nvSpPr>
          <p:spPr>
            <a:xfrm>
              <a:off x="7177910" y="3298071"/>
              <a:ext cx="548973" cy="775252"/>
            </a:xfrm>
            <a:custGeom>
              <a:avLst/>
              <a:gdLst>
                <a:gd name="connsiteX0" fmla="*/ 697207 w 694303"/>
                <a:gd name="connsiteY0" fmla="*/ 369893 h 980485"/>
                <a:gd name="connsiteX1" fmla="*/ 664870 w 694303"/>
                <a:gd name="connsiteY1" fmla="*/ 392930 h 980485"/>
                <a:gd name="connsiteX2" fmla="*/ 640427 w 694303"/>
                <a:gd name="connsiteY2" fmla="*/ 455567 h 980485"/>
                <a:gd name="connsiteX3" fmla="*/ 598103 w 694303"/>
                <a:gd name="connsiteY3" fmla="*/ 492311 h 980485"/>
                <a:gd name="connsiteX4" fmla="*/ 558822 w 694303"/>
                <a:gd name="connsiteY4" fmla="*/ 507161 h 980485"/>
                <a:gd name="connsiteX5" fmla="*/ 531526 w 694303"/>
                <a:gd name="connsiteY5" fmla="*/ 516681 h 980485"/>
                <a:gd name="connsiteX6" fmla="*/ 509841 w 694303"/>
                <a:gd name="connsiteY6" fmla="*/ 497642 h 980485"/>
                <a:gd name="connsiteX7" fmla="*/ 487965 w 694303"/>
                <a:gd name="connsiteY7" fmla="*/ 519346 h 980485"/>
                <a:gd name="connsiteX8" fmla="*/ 454106 w 694303"/>
                <a:gd name="connsiteY8" fmla="*/ 568370 h 980485"/>
                <a:gd name="connsiteX9" fmla="*/ 501661 w 694303"/>
                <a:gd name="connsiteY9" fmla="*/ 643287 h 980485"/>
                <a:gd name="connsiteX10" fmla="*/ 507178 w 694303"/>
                <a:gd name="connsiteY10" fmla="*/ 652806 h 980485"/>
                <a:gd name="connsiteX11" fmla="*/ 492625 w 694303"/>
                <a:gd name="connsiteY11" fmla="*/ 672702 h 980485"/>
                <a:gd name="connsiteX12" fmla="*/ 446783 w 694303"/>
                <a:gd name="connsiteY12" fmla="*/ 705353 h 980485"/>
                <a:gd name="connsiteX13" fmla="*/ 373358 w 694303"/>
                <a:gd name="connsiteY13" fmla="*/ 705353 h 980485"/>
                <a:gd name="connsiteX14" fmla="*/ 311251 w 694303"/>
                <a:gd name="connsiteY14" fmla="*/ 788266 h 980485"/>
                <a:gd name="connsiteX15" fmla="*/ 269497 w 694303"/>
                <a:gd name="connsiteY15" fmla="*/ 828818 h 980485"/>
                <a:gd name="connsiteX16" fmla="*/ 238777 w 694303"/>
                <a:gd name="connsiteY16" fmla="*/ 862421 h 980485"/>
                <a:gd name="connsiteX17" fmla="*/ 233070 w 694303"/>
                <a:gd name="connsiteY17" fmla="*/ 899165 h 980485"/>
                <a:gd name="connsiteX18" fmla="*/ 233070 w 694303"/>
                <a:gd name="connsiteY18" fmla="*/ 928865 h 980485"/>
                <a:gd name="connsiteX19" fmla="*/ 223559 w 694303"/>
                <a:gd name="connsiteY19" fmla="*/ 961707 h 980485"/>
                <a:gd name="connsiteX20" fmla="*/ 187798 w 694303"/>
                <a:gd name="connsiteY20" fmla="*/ 982935 h 980485"/>
                <a:gd name="connsiteX21" fmla="*/ 127973 w 694303"/>
                <a:gd name="connsiteY21" fmla="*/ 982935 h 980485"/>
                <a:gd name="connsiteX22" fmla="*/ 94019 w 694303"/>
                <a:gd name="connsiteY22" fmla="*/ 950284 h 980485"/>
                <a:gd name="connsiteX23" fmla="*/ 46464 w 694303"/>
                <a:gd name="connsiteY23" fmla="*/ 950284 h 980485"/>
                <a:gd name="connsiteX24" fmla="*/ 42089 w 694303"/>
                <a:gd name="connsiteY24" fmla="*/ 949617 h 980485"/>
                <a:gd name="connsiteX25" fmla="*/ 42089 w 694303"/>
                <a:gd name="connsiteY25" fmla="*/ 949617 h 980485"/>
                <a:gd name="connsiteX26" fmla="*/ 22211 w 694303"/>
                <a:gd name="connsiteY26" fmla="*/ 929912 h 980485"/>
                <a:gd name="connsiteX27" fmla="*/ 1762 w 694303"/>
                <a:gd name="connsiteY27" fmla="*/ 901355 h 980485"/>
                <a:gd name="connsiteX28" fmla="*/ 51 w 694303"/>
                <a:gd name="connsiteY28" fmla="*/ 894215 h 980485"/>
                <a:gd name="connsiteX29" fmla="*/ 20879 w 694303"/>
                <a:gd name="connsiteY29" fmla="*/ 890407 h 980485"/>
                <a:gd name="connsiteX30" fmla="*/ 46654 w 694303"/>
                <a:gd name="connsiteY30" fmla="*/ 831959 h 980485"/>
                <a:gd name="connsiteX31" fmla="*/ 72429 w 694303"/>
                <a:gd name="connsiteY31" fmla="*/ 774843 h 980485"/>
                <a:gd name="connsiteX32" fmla="*/ 87456 w 694303"/>
                <a:gd name="connsiteY32" fmla="*/ 740860 h 980485"/>
                <a:gd name="connsiteX33" fmla="*/ 52076 w 694303"/>
                <a:gd name="connsiteY33" fmla="*/ 714872 h 980485"/>
                <a:gd name="connsiteX34" fmla="*/ 14032 w 694303"/>
                <a:gd name="connsiteY34" fmla="*/ 665943 h 980485"/>
                <a:gd name="connsiteX35" fmla="*/ 14032 w 694303"/>
                <a:gd name="connsiteY35" fmla="*/ 625105 h 980485"/>
                <a:gd name="connsiteX36" fmla="*/ 37238 w 694303"/>
                <a:gd name="connsiteY36" fmla="*/ 597975 h 980485"/>
                <a:gd name="connsiteX37" fmla="*/ 23543 w 694303"/>
                <a:gd name="connsiteY37" fmla="*/ 587028 h 980485"/>
                <a:gd name="connsiteX38" fmla="*/ 23543 w 694303"/>
                <a:gd name="connsiteY38" fmla="*/ 551616 h 980485"/>
                <a:gd name="connsiteX39" fmla="*/ 49412 w 694303"/>
                <a:gd name="connsiteY39" fmla="*/ 547523 h 980485"/>
                <a:gd name="connsiteX40" fmla="*/ 100962 w 694303"/>
                <a:gd name="connsiteY40" fmla="*/ 532673 h 980485"/>
                <a:gd name="connsiteX41" fmla="*/ 100962 w 694303"/>
                <a:gd name="connsiteY41" fmla="*/ 471464 h 980485"/>
                <a:gd name="connsiteX42" fmla="*/ 76519 w 694303"/>
                <a:gd name="connsiteY42" fmla="*/ 431959 h 980485"/>
                <a:gd name="connsiteX43" fmla="*/ 53502 w 694303"/>
                <a:gd name="connsiteY43" fmla="*/ 395215 h 980485"/>
                <a:gd name="connsiteX44" fmla="*/ 83367 w 694303"/>
                <a:gd name="connsiteY44" fmla="*/ 344858 h 980485"/>
                <a:gd name="connsiteX45" fmla="*/ 56165 w 694303"/>
                <a:gd name="connsiteY45" fmla="*/ 316300 h 980485"/>
                <a:gd name="connsiteX46" fmla="*/ 53502 w 694303"/>
                <a:gd name="connsiteY46" fmla="*/ 302782 h 980485"/>
                <a:gd name="connsiteX47" fmla="*/ 43040 w 694303"/>
                <a:gd name="connsiteY47" fmla="*/ 273273 h 980485"/>
                <a:gd name="connsiteX48" fmla="*/ 31627 w 694303"/>
                <a:gd name="connsiteY48" fmla="*/ 232054 h 980485"/>
                <a:gd name="connsiteX49" fmla="*/ 30390 w 694303"/>
                <a:gd name="connsiteY49" fmla="*/ 176271 h 980485"/>
                <a:gd name="connsiteX50" fmla="*/ 55975 w 694303"/>
                <a:gd name="connsiteY50" fmla="*/ 164467 h 980485"/>
                <a:gd name="connsiteX51" fmla="*/ 79277 w 694303"/>
                <a:gd name="connsiteY51" fmla="*/ 110874 h 980485"/>
                <a:gd name="connsiteX52" fmla="*/ 114658 w 694303"/>
                <a:gd name="connsiteY52" fmla="*/ 81078 h 980485"/>
                <a:gd name="connsiteX53" fmla="*/ 131017 w 694303"/>
                <a:gd name="connsiteY53" fmla="*/ 119156 h 980485"/>
                <a:gd name="connsiteX54" fmla="*/ 143286 w 694303"/>
                <a:gd name="connsiteY54" fmla="*/ 156376 h 980485"/>
                <a:gd name="connsiteX55" fmla="*/ 167730 w 694303"/>
                <a:gd name="connsiteY55" fmla="*/ 164563 h 980485"/>
                <a:gd name="connsiteX56" fmla="*/ 197594 w 694303"/>
                <a:gd name="connsiteY56" fmla="*/ 145524 h 980485"/>
                <a:gd name="connsiteX57" fmla="*/ 234307 w 694303"/>
                <a:gd name="connsiteY57" fmla="*/ 116966 h 980485"/>
                <a:gd name="connsiteX58" fmla="*/ 247812 w 694303"/>
                <a:gd name="connsiteY58" fmla="*/ 122297 h 980485"/>
                <a:gd name="connsiteX59" fmla="*/ 285856 w 694303"/>
                <a:gd name="connsiteY59" fmla="*/ 127723 h 980485"/>
                <a:gd name="connsiteX60" fmla="*/ 321047 w 694303"/>
                <a:gd name="connsiteY60" fmla="*/ 108684 h 980485"/>
                <a:gd name="connsiteX61" fmla="*/ 353670 w 694303"/>
                <a:gd name="connsiteY61" fmla="*/ 99165 h 980485"/>
                <a:gd name="connsiteX62" fmla="*/ 364608 w 694303"/>
                <a:gd name="connsiteY62" fmla="*/ 59755 h 980485"/>
                <a:gd name="connsiteX63" fmla="*/ 390382 w 694303"/>
                <a:gd name="connsiteY63" fmla="*/ 19013 h 980485"/>
                <a:gd name="connsiteX64" fmla="*/ 435274 w 694303"/>
                <a:gd name="connsiteY64" fmla="*/ 2640 h 980485"/>
                <a:gd name="connsiteX65" fmla="*/ 467897 w 694303"/>
                <a:gd name="connsiteY65" fmla="*/ 35291 h 980485"/>
                <a:gd name="connsiteX66" fmla="*/ 497952 w 694303"/>
                <a:gd name="connsiteY66" fmla="*/ 84315 h 980485"/>
                <a:gd name="connsiteX67" fmla="*/ 508700 w 694303"/>
                <a:gd name="connsiteY67" fmla="*/ 99165 h 980485"/>
                <a:gd name="connsiteX68" fmla="*/ 495194 w 694303"/>
                <a:gd name="connsiteY68" fmla="*/ 121059 h 980485"/>
                <a:gd name="connsiteX69" fmla="*/ 511458 w 694303"/>
                <a:gd name="connsiteY69" fmla="*/ 156757 h 980485"/>
                <a:gd name="connsiteX70" fmla="*/ 548170 w 694303"/>
                <a:gd name="connsiteY70" fmla="*/ 175795 h 980485"/>
                <a:gd name="connsiteX71" fmla="*/ 584597 w 694303"/>
                <a:gd name="connsiteY71" fmla="*/ 182649 h 980485"/>
                <a:gd name="connsiteX72" fmla="*/ 644802 w 694303"/>
                <a:gd name="connsiteY72" fmla="*/ 173796 h 980485"/>
                <a:gd name="connsiteX73" fmla="*/ 635291 w 694303"/>
                <a:gd name="connsiteY73" fmla="*/ 190836 h 980485"/>
                <a:gd name="connsiteX74" fmla="*/ 589162 w 694303"/>
                <a:gd name="connsiteY74" fmla="*/ 211207 h 980485"/>
                <a:gd name="connsiteX75" fmla="*/ 598673 w 694303"/>
                <a:gd name="connsiteY75" fmla="*/ 272416 h 980485"/>
                <a:gd name="connsiteX76" fmla="*/ 665251 w 694303"/>
                <a:gd name="connsiteY76" fmla="*/ 296976 h 980485"/>
                <a:gd name="connsiteX77" fmla="*/ 684273 w 694303"/>
                <a:gd name="connsiteY77" fmla="*/ 341812 h 980485"/>
                <a:gd name="connsiteX78" fmla="*/ 697207 w 694303"/>
                <a:gd name="connsiteY78" fmla="*/ 369893 h 98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94303" h="980485">
                  <a:moveTo>
                    <a:pt x="697207" y="369893"/>
                  </a:moveTo>
                  <a:cubicBezTo>
                    <a:pt x="685845" y="376717"/>
                    <a:pt x="675033" y="384419"/>
                    <a:pt x="664870" y="392930"/>
                  </a:cubicBezTo>
                  <a:cubicBezTo>
                    <a:pt x="633579" y="418822"/>
                    <a:pt x="655359" y="416062"/>
                    <a:pt x="640427" y="455567"/>
                  </a:cubicBezTo>
                  <a:cubicBezTo>
                    <a:pt x="625495" y="495072"/>
                    <a:pt x="598103" y="492311"/>
                    <a:pt x="598103" y="492311"/>
                  </a:cubicBezTo>
                  <a:cubicBezTo>
                    <a:pt x="598103" y="492311"/>
                    <a:pt x="560059" y="503068"/>
                    <a:pt x="558822" y="507161"/>
                  </a:cubicBezTo>
                  <a:cubicBezTo>
                    <a:pt x="557586" y="511255"/>
                    <a:pt x="558822" y="520869"/>
                    <a:pt x="531526" y="516681"/>
                  </a:cubicBezTo>
                  <a:cubicBezTo>
                    <a:pt x="504229" y="512492"/>
                    <a:pt x="515262" y="500403"/>
                    <a:pt x="509841" y="497642"/>
                  </a:cubicBezTo>
                  <a:cubicBezTo>
                    <a:pt x="504420" y="494882"/>
                    <a:pt x="494909" y="507161"/>
                    <a:pt x="487965" y="519346"/>
                  </a:cubicBezTo>
                  <a:cubicBezTo>
                    <a:pt x="481022" y="531531"/>
                    <a:pt x="468943" y="543811"/>
                    <a:pt x="454106" y="568370"/>
                  </a:cubicBezTo>
                  <a:cubicBezTo>
                    <a:pt x="439269" y="592930"/>
                    <a:pt x="498903" y="636433"/>
                    <a:pt x="501661" y="643287"/>
                  </a:cubicBezTo>
                  <a:cubicBezTo>
                    <a:pt x="503193" y="646629"/>
                    <a:pt x="505040" y="649816"/>
                    <a:pt x="507178" y="652806"/>
                  </a:cubicBezTo>
                  <a:cubicBezTo>
                    <a:pt x="503412" y="660169"/>
                    <a:pt x="498500" y="666884"/>
                    <a:pt x="492625" y="672702"/>
                  </a:cubicBezTo>
                  <a:cubicBezTo>
                    <a:pt x="479406" y="683934"/>
                    <a:pt x="481593" y="703354"/>
                    <a:pt x="446783" y="705353"/>
                  </a:cubicBezTo>
                  <a:cubicBezTo>
                    <a:pt x="411972" y="707352"/>
                    <a:pt x="383630" y="698118"/>
                    <a:pt x="373358" y="705353"/>
                  </a:cubicBezTo>
                  <a:cubicBezTo>
                    <a:pt x="363086" y="712587"/>
                    <a:pt x="325803" y="771988"/>
                    <a:pt x="311251" y="788266"/>
                  </a:cubicBezTo>
                  <a:cubicBezTo>
                    <a:pt x="298508" y="802944"/>
                    <a:pt x="284540" y="816510"/>
                    <a:pt x="269497" y="828818"/>
                  </a:cubicBezTo>
                  <a:cubicBezTo>
                    <a:pt x="253138" y="842145"/>
                    <a:pt x="247908" y="825867"/>
                    <a:pt x="238777" y="862421"/>
                  </a:cubicBezTo>
                  <a:cubicBezTo>
                    <a:pt x="235813" y="874480"/>
                    <a:pt x="233903" y="886774"/>
                    <a:pt x="233070" y="899165"/>
                  </a:cubicBezTo>
                  <a:cubicBezTo>
                    <a:pt x="232119" y="916014"/>
                    <a:pt x="233070" y="926961"/>
                    <a:pt x="233070" y="928865"/>
                  </a:cubicBezTo>
                  <a:cubicBezTo>
                    <a:pt x="233070" y="930769"/>
                    <a:pt x="227839" y="946857"/>
                    <a:pt x="223559" y="961707"/>
                  </a:cubicBezTo>
                  <a:cubicBezTo>
                    <a:pt x="211195" y="962849"/>
                    <a:pt x="198640" y="978556"/>
                    <a:pt x="187798" y="982935"/>
                  </a:cubicBezTo>
                  <a:cubicBezTo>
                    <a:pt x="174102" y="988361"/>
                    <a:pt x="157838" y="987028"/>
                    <a:pt x="127973" y="982935"/>
                  </a:cubicBezTo>
                  <a:cubicBezTo>
                    <a:pt x="98109" y="978842"/>
                    <a:pt x="99440" y="958470"/>
                    <a:pt x="94019" y="950284"/>
                  </a:cubicBezTo>
                  <a:cubicBezTo>
                    <a:pt x="88598" y="942097"/>
                    <a:pt x="59970" y="950284"/>
                    <a:pt x="46464" y="950284"/>
                  </a:cubicBezTo>
                  <a:cubicBezTo>
                    <a:pt x="44978" y="950317"/>
                    <a:pt x="43498" y="950091"/>
                    <a:pt x="42089" y="949617"/>
                  </a:cubicBezTo>
                  <a:lnTo>
                    <a:pt x="42089" y="949617"/>
                  </a:lnTo>
                  <a:cubicBezTo>
                    <a:pt x="32578" y="947047"/>
                    <a:pt x="29344" y="935910"/>
                    <a:pt x="22211" y="929912"/>
                  </a:cubicBezTo>
                  <a:cubicBezTo>
                    <a:pt x="13196" y="922180"/>
                    <a:pt x="6181" y="912383"/>
                    <a:pt x="1762" y="901355"/>
                  </a:cubicBezTo>
                  <a:cubicBezTo>
                    <a:pt x="416" y="899231"/>
                    <a:pt x="-187" y="896719"/>
                    <a:pt x="51" y="894215"/>
                  </a:cubicBezTo>
                  <a:cubicBezTo>
                    <a:pt x="1192" y="887552"/>
                    <a:pt x="15363" y="891550"/>
                    <a:pt x="20879" y="890407"/>
                  </a:cubicBezTo>
                  <a:cubicBezTo>
                    <a:pt x="26396" y="889265"/>
                    <a:pt x="42565" y="840146"/>
                    <a:pt x="46654" y="831959"/>
                  </a:cubicBezTo>
                  <a:cubicBezTo>
                    <a:pt x="50744" y="823773"/>
                    <a:pt x="65676" y="787123"/>
                    <a:pt x="72429" y="774843"/>
                  </a:cubicBezTo>
                  <a:cubicBezTo>
                    <a:pt x="79182" y="762564"/>
                    <a:pt x="87456" y="750379"/>
                    <a:pt x="87456" y="740860"/>
                  </a:cubicBezTo>
                  <a:cubicBezTo>
                    <a:pt x="87456" y="731340"/>
                    <a:pt x="61682" y="725819"/>
                    <a:pt x="52076" y="714872"/>
                  </a:cubicBezTo>
                  <a:cubicBezTo>
                    <a:pt x="38550" y="699238"/>
                    <a:pt x="25851" y="682906"/>
                    <a:pt x="14032" y="665943"/>
                  </a:cubicBezTo>
                  <a:cubicBezTo>
                    <a:pt x="1762" y="648332"/>
                    <a:pt x="14032" y="630626"/>
                    <a:pt x="14032" y="625105"/>
                  </a:cubicBezTo>
                  <a:cubicBezTo>
                    <a:pt x="14032" y="619584"/>
                    <a:pt x="31627" y="608732"/>
                    <a:pt x="37238" y="597975"/>
                  </a:cubicBezTo>
                  <a:cubicBezTo>
                    <a:pt x="42850" y="587219"/>
                    <a:pt x="30390" y="589789"/>
                    <a:pt x="23543" y="587028"/>
                  </a:cubicBezTo>
                  <a:cubicBezTo>
                    <a:pt x="16695" y="584268"/>
                    <a:pt x="23543" y="551616"/>
                    <a:pt x="23543" y="551616"/>
                  </a:cubicBezTo>
                  <a:lnTo>
                    <a:pt x="49412" y="547523"/>
                  </a:lnTo>
                  <a:cubicBezTo>
                    <a:pt x="49412" y="547523"/>
                    <a:pt x="91546" y="547523"/>
                    <a:pt x="100962" y="532673"/>
                  </a:cubicBezTo>
                  <a:cubicBezTo>
                    <a:pt x="110378" y="517823"/>
                    <a:pt x="106574" y="487742"/>
                    <a:pt x="100962" y="471464"/>
                  </a:cubicBezTo>
                  <a:cubicBezTo>
                    <a:pt x="96891" y="456169"/>
                    <a:pt x="88385" y="442423"/>
                    <a:pt x="76519" y="431959"/>
                  </a:cubicBezTo>
                  <a:cubicBezTo>
                    <a:pt x="65611" y="422067"/>
                    <a:pt x="57646" y="409351"/>
                    <a:pt x="53502" y="395215"/>
                  </a:cubicBezTo>
                  <a:cubicBezTo>
                    <a:pt x="52076" y="387028"/>
                    <a:pt x="83367" y="362563"/>
                    <a:pt x="83367" y="344858"/>
                  </a:cubicBezTo>
                  <a:cubicBezTo>
                    <a:pt x="83367" y="336576"/>
                    <a:pt x="70147" y="325819"/>
                    <a:pt x="56165" y="316300"/>
                  </a:cubicBezTo>
                  <a:cubicBezTo>
                    <a:pt x="55922" y="311690"/>
                    <a:pt x="55025" y="307139"/>
                    <a:pt x="53502" y="302782"/>
                  </a:cubicBezTo>
                  <a:cubicBezTo>
                    <a:pt x="49793" y="291550"/>
                    <a:pt x="46179" y="281745"/>
                    <a:pt x="43040" y="273273"/>
                  </a:cubicBezTo>
                  <a:cubicBezTo>
                    <a:pt x="37443" y="260095"/>
                    <a:pt x="33606" y="246236"/>
                    <a:pt x="31627" y="232054"/>
                  </a:cubicBezTo>
                  <a:cubicBezTo>
                    <a:pt x="30390" y="213016"/>
                    <a:pt x="19453" y="185886"/>
                    <a:pt x="30390" y="176271"/>
                  </a:cubicBezTo>
                  <a:cubicBezTo>
                    <a:pt x="41328" y="166657"/>
                    <a:pt x="43611" y="186647"/>
                    <a:pt x="55975" y="164467"/>
                  </a:cubicBezTo>
                  <a:cubicBezTo>
                    <a:pt x="68340" y="142287"/>
                    <a:pt x="72429" y="124677"/>
                    <a:pt x="79277" y="110874"/>
                  </a:cubicBezTo>
                  <a:cubicBezTo>
                    <a:pt x="88010" y="97786"/>
                    <a:pt x="100281" y="87452"/>
                    <a:pt x="114658" y="81078"/>
                  </a:cubicBezTo>
                  <a:cubicBezTo>
                    <a:pt x="118748" y="81078"/>
                    <a:pt x="128259" y="109636"/>
                    <a:pt x="131017" y="119156"/>
                  </a:cubicBezTo>
                  <a:cubicBezTo>
                    <a:pt x="133775" y="128675"/>
                    <a:pt x="135107" y="148570"/>
                    <a:pt x="143286" y="156376"/>
                  </a:cubicBezTo>
                  <a:cubicBezTo>
                    <a:pt x="149571" y="162996"/>
                    <a:pt x="158729" y="166063"/>
                    <a:pt x="167730" y="164563"/>
                  </a:cubicBezTo>
                  <a:cubicBezTo>
                    <a:pt x="178477" y="164087"/>
                    <a:pt x="182567" y="164087"/>
                    <a:pt x="197594" y="145524"/>
                  </a:cubicBezTo>
                  <a:cubicBezTo>
                    <a:pt x="207579" y="133413"/>
                    <a:pt x="220116" y="123661"/>
                    <a:pt x="234307" y="116966"/>
                  </a:cubicBezTo>
                  <a:cubicBezTo>
                    <a:pt x="239124" y="117803"/>
                    <a:pt x="243721" y="119617"/>
                    <a:pt x="247812" y="122297"/>
                  </a:cubicBezTo>
                  <a:cubicBezTo>
                    <a:pt x="253424" y="126390"/>
                    <a:pt x="281957" y="130484"/>
                    <a:pt x="285856" y="127723"/>
                  </a:cubicBezTo>
                  <a:cubicBezTo>
                    <a:pt x="289756" y="124962"/>
                    <a:pt x="314389" y="111350"/>
                    <a:pt x="321047" y="108684"/>
                  </a:cubicBezTo>
                  <a:cubicBezTo>
                    <a:pt x="327705" y="106019"/>
                    <a:pt x="351102" y="104591"/>
                    <a:pt x="353670" y="99165"/>
                  </a:cubicBezTo>
                  <a:cubicBezTo>
                    <a:pt x="356238" y="93739"/>
                    <a:pt x="360518" y="72035"/>
                    <a:pt x="364608" y="59755"/>
                  </a:cubicBezTo>
                  <a:cubicBezTo>
                    <a:pt x="368697" y="47475"/>
                    <a:pt x="371455" y="31197"/>
                    <a:pt x="390382" y="19013"/>
                  </a:cubicBezTo>
                  <a:cubicBezTo>
                    <a:pt x="409309" y="6828"/>
                    <a:pt x="424527" y="-5547"/>
                    <a:pt x="435274" y="2640"/>
                  </a:cubicBezTo>
                  <a:cubicBezTo>
                    <a:pt x="448698" y="10631"/>
                    <a:pt x="459912" y="21855"/>
                    <a:pt x="467897" y="35291"/>
                  </a:cubicBezTo>
                  <a:cubicBezTo>
                    <a:pt x="476076" y="51664"/>
                    <a:pt x="491104" y="80222"/>
                    <a:pt x="497952" y="84315"/>
                  </a:cubicBezTo>
                  <a:cubicBezTo>
                    <a:pt x="504800" y="88408"/>
                    <a:pt x="516974" y="88408"/>
                    <a:pt x="508700" y="99165"/>
                  </a:cubicBezTo>
                  <a:cubicBezTo>
                    <a:pt x="500425" y="109922"/>
                    <a:pt x="495194" y="116966"/>
                    <a:pt x="495194" y="121059"/>
                  </a:cubicBezTo>
                  <a:cubicBezTo>
                    <a:pt x="496396" y="134465"/>
                    <a:pt x="502134" y="147058"/>
                    <a:pt x="511458" y="156757"/>
                  </a:cubicBezTo>
                  <a:cubicBezTo>
                    <a:pt x="522674" y="164907"/>
                    <a:pt x="535049" y="171325"/>
                    <a:pt x="548170" y="175795"/>
                  </a:cubicBezTo>
                  <a:lnTo>
                    <a:pt x="584597" y="182649"/>
                  </a:lnTo>
                  <a:lnTo>
                    <a:pt x="644802" y="173796"/>
                  </a:lnTo>
                  <a:cubicBezTo>
                    <a:pt x="642139" y="179413"/>
                    <a:pt x="638049" y="185410"/>
                    <a:pt x="635291" y="190836"/>
                  </a:cubicBezTo>
                  <a:cubicBezTo>
                    <a:pt x="628633" y="203020"/>
                    <a:pt x="600100" y="201593"/>
                    <a:pt x="589162" y="211207"/>
                  </a:cubicBezTo>
                  <a:cubicBezTo>
                    <a:pt x="578225" y="220821"/>
                    <a:pt x="590494" y="257471"/>
                    <a:pt x="598673" y="272416"/>
                  </a:cubicBezTo>
                  <a:cubicBezTo>
                    <a:pt x="606853" y="287361"/>
                    <a:pt x="650413" y="296976"/>
                    <a:pt x="665251" y="296976"/>
                  </a:cubicBezTo>
                  <a:cubicBezTo>
                    <a:pt x="680088" y="296976"/>
                    <a:pt x="671908" y="332197"/>
                    <a:pt x="684273" y="341812"/>
                  </a:cubicBezTo>
                  <a:cubicBezTo>
                    <a:pt x="690756" y="350008"/>
                    <a:pt x="695190" y="359636"/>
                    <a:pt x="697207" y="36989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 name="Freeform 44">
              <a:extLst>
                <a:ext uri="{FF2B5EF4-FFF2-40B4-BE49-F238E27FC236}">
                  <a16:creationId xmlns:a16="http://schemas.microsoft.com/office/drawing/2014/main" id="{22195BEA-1413-3B43-9294-62050F6503DD}"/>
                </a:ext>
              </a:extLst>
            </p:cNvPr>
            <p:cNvSpPr/>
            <p:nvPr/>
          </p:nvSpPr>
          <p:spPr>
            <a:xfrm>
              <a:off x="7325957" y="3814608"/>
              <a:ext cx="699376" cy="436549"/>
            </a:xfrm>
            <a:custGeom>
              <a:avLst/>
              <a:gdLst>
                <a:gd name="connsiteX0" fmla="*/ 886795 w 884524"/>
                <a:gd name="connsiteY0" fmla="*/ 65017 h 552118"/>
                <a:gd name="connsiteX1" fmla="*/ 824308 w 884524"/>
                <a:gd name="connsiteY1" fmla="*/ 149357 h 552118"/>
                <a:gd name="connsiteX2" fmla="*/ 726439 w 884524"/>
                <a:gd name="connsiteY2" fmla="*/ 183056 h 552118"/>
                <a:gd name="connsiteX3" fmla="*/ 681547 w 884524"/>
                <a:gd name="connsiteY3" fmla="*/ 215707 h 552118"/>
                <a:gd name="connsiteX4" fmla="*/ 666520 w 884524"/>
                <a:gd name="connsiteY4" fmla="*/ 259305 h 552118"/>
                <a:gd name="connsiteX5" fmla="*/ 639318 w 884524"/>
                <a:gd name="connsiteY5" fmla="*/ 278344 h 552118"/>
                <a:gd name="connsiteX6" fmla="*/ 625813 w 884524"/>
                <a:gd name="connsiteY6" fmla="*/ 252546 h 552118"/>
                <a:gd name="connsiteX7" fmla="*/ 608122 w 884524"/>
                <a:gd name="connsiteY7" fmla="*/ 260733 h 552118"/>
                <a:gd name="connsiteX8" fmla="*/ 597185 w 884524"/>
                <a:gd name="connsiteY8" fmla="*/ 328796 h 552118"/>
                <a:gd name="connsiteX9" fmla="*/ 567320 w 884524"/>
                <a:gd name="connsiteY9" fmla="*/ 379153 h 552118"/>
                <a:gd name="connsiteX10" fmla="*/ 531844 w 884524"/>
                <a:gd name="connsiteY10" fmla="*/ 442456 h 552118"/>
                <a:gd name="connsiteX11" fmla="*/ 491137 w 884524"/>
                <a:gd name="connsiteY11" fmla="*/ 453879 h 552118"/>
                <a:gd name="connsiteX12" fmla="*/ 463935 w 884524"/>
                <a:gd name="connsiteY12" fmla="*/ 501476 h 552118"/>
                <a:gd name="connsiteX13" fmla="*/ 438160 w 884524"/>
                <a:gd name="connsiteY13" fmla="*/ 530034 h 552118"/>
                <a:gd name="connsiteX14" fmla="*/ 404206 w 884524"/>
                <a:gd name="connsiteY14" fmla="*/ 549072 h 552118"/>
                <a:gd name="connsiteX15" fmla="*/ 387847 w 884524"/>
                <a:gd name="connsiteY15" fmla="*/ 536887 h 552118"/>
                <a:gd name="connsiteX16" fmla="*/ 344287 w 884524"/>
                <a:gd name="connsiteY16" fmla="*/ 521847 h 552118"/>
                <a:gd name="connsiteX17" fmla="*/ 298158 w 884524"/>
                <a:gd name="connsiteY17" fmla="*/ 549072 h 552118"/>
                <a:gd name="connsiteX18" fmla="*/ 264109 w 884524"/>
                <a:gd name="connsiteY18" fmla="*/ 547644 h 552118"/>
                <a:gd name="connsiteX19" fmla="*/ 246418 w 884524"/>
                <a:gd name="connsiteY19" fmla="*/ 517754 h 552118"/>
                <a:gd name="connsiteX20" fmla="*/ 202858 w 884524"/>
                <a:gd name="connsiteY20" fmla="*/ 493289 h 552118"/>
                <a:gd name="connsiteX21" fmla="*/ 177083 w 884524"/>
                <a:gd name="connsiteY21" fmla="*/ 535364 h 552118"/>
                <a:gd name="connsiteX22" fmla="*/ 149881 w 884524"/>
                <a:gd name="connsiteY22" fmla="*/ 555260 h 552118"/>
                <a:gd name="connsiteX23" fmla="*/ 131715 w 884524"/>
                <a:gd name="connsiteY23" fmla="*/ 557259 h 552118"/>
                <a:gd name="connsiteX24" fmla="*/ 81973 w 884524"/>
                <a:gd name="connsiteY24" fmla="*/ 550405 h 552118"/>
                <a:gd name="connsiteX25" fmla="*/ 66946 w 884524"/>
                <a:gd name="connsiteY25" fmla="*/ 521847 h 552118"/>
                <a:gd name="connsiteX26" fmla="*/ 15301 w 884524"/>
                <a:gd name="connsiteY26" fmla="*/ 498620 h 552118"/>
                <a:gd name="connsiteX27" fmla="*/ 3032 w 884524"/>
                <a:gd name="connsiteY27" fmla="*/ 471490 h 552118"/>
                <a:gd name="connsiteX28" fmla="*/ 77883 w 884524"/>
                <a:gd name="connsiteY28" fmla="*/ 406188 h 552118"/>
                <a:gd name="connsiteX29" fmla="*/ 125438 w 884524"/>
                <a:gd name="connsiteY29" fmla="*/ 350405 h 552118"/>
                <a:gd name="connsiteX30" fmla="*/ 115927 w 884524"/>
                <a:gd name="connsiteY30" fmla="*/ 313660 h 552118"/>
                <a:gd name="connsiteX31" fmla="*/ 69704 w 884524"/>
                <a:gd name="connsiteY31" fmla="*/ 357258 h 552118"/>
                <a:gd name="connsiteX32" fmla="*/ 61619 w 884524"/>
                <a:gd name="connsiteY32" fmla="*/ 346311 h 552118"/>
                <a:gd name="connsiteX33" fmla="*/ 45260 w 884524"/>
                <a:gd name="connsiteY33" fmla="*/ 310804 h 552118"/>
                <a:gd name="connsiteX34" fmla="*/ 35749 w 884524"/>
                <a:gd name="connsiteY34" fmla="*/ 308710 h 552118"/>
                <a:gd name="connsiteX35" fmla="*/ 45260 w 884524"/>
                <a:gd name="connsiteY35" fmla="*/ 275869 h 552118"/>
                <a:gd name="connsiteX36" fmla="*/ 45260 w 884524"/>
                <a:gd name="connsiteY36" fmla="*/ 246169 h 552118"/>
                <a:gd name="connsiteX37" fmla="*/ 50967 w 884524"/>
                <a:gd name="connsiteY37" fmla="*/ 209424 h 552118"/>
                <a:gd name="connsiteX38" fmla="*/ 81688 w 884524"/>
                <a:gd name="connsiteY38" fmla="*/ 175821 h 552118"/>
                <a:gd name="connsiteX39" fmla="*/ 124107 w 884524"/>
                <a:gd name="connsiteY39" fmla="*/ 135459 h 552118"/>
                <a:gd name="connsiteX40" fmla="*/ 186214 w 884524"/>
                <a:gd name="connsiteY40" fmla="*/ 52546 h 552118"/>
                <a:gd name="connsiteX41" fmla="*/ 259639 w 884524"/>
                <a:gd name="connsiteY41" fmla="*/ 52546 h 552118"/>
                <a:gd name="connsiteX42" fmla="*/ 305482 w 884524"/>
                <a:gd name="connsiteY42" fmla="*/ 19895 h 552118"/>
                <a:gd name="connsiteX43" fmla="*/ 320034 w 884524"/>
                <a:gd name="connsiteY43" fmla="*/ 0 h 552118"/>
                <a:gd name="connsiteX44" fmla="*/ 343050 w 884524"/>
                <a:gd name="connsiteY44" fmla="*/ 32175 h 552118"/>
                <a:gd name="connsiteX45" fmla="*/ 356556 w 884524"/>
                <a:gd name="connsiteY45" fmla="*/ 28082 h 552118"/>
                <a:gd name="connsiteX46" fmla="*/ 374151 w 884524"/>
                <a:gd name="connsiteY46" fmla="*/ 2285 h 552118"/>
                <a:gd name="connsiteX47" fmla="*/ 417712 w 884524"/>
                <a:gd name="connsiteY47" fmla="*/ 7615 h 552118"/>
                <a:gd name="connsiteX48" fmla="*/ 447576 w 884524"/>
                <a:gd name="connsiteY48" fmla="*/ 41599 h 552118"/>
                <a:gd name="connsiteX49" fmla="*/ 458514 w 884524"/>
                <a:gd name="connsiteY49" fmla="*/ 108234 h 552118"/>
                <a:gd name="connsiteX50" fmla="*/ 510254 w 884524"/>
                <a:gd name="connsiteY50" fmla="*/ 147549 h 552118"/>
                <a:gd name="connsiteX51" fmla="*/ 574073 w 884524"/>
                <a:gd name="connsiteY51" fmla="*/ 112232 h 552118"/>
                <a:gd name="connsiteX52" fmla="*/ 602606 w 884524"/>
                <a:gd name="connsiteY52" fmla="*/ 61780 h 552118"/>
                <a:gd name="connsiteX53" fmla="*/ 632661 w 884524"/>
                <a:gd name="connsiteY53" fmla="*/ 27891 h 552118"/>
                <a:gd name="connsiteX54" fmla="*/ 696385 w 884524"/>
                <a:gd name="connsiteY54" fmla="*/ 37411 h 552118"/>
                <a:gd name="connsiteX55" fmla="*/ 737187 w 884524"/>
                <a:gd name="connsiteY55" fmla="*/ 57877 h 552118"/>
                <a:gd name="connsiteX56" fmla="*/ 831060 w 884524"/>
                <a:gd name="connsiteY56" fmla="*/ 59305 h 552118"/>
                <a:gd name="connsiteX57" fmla="*/ 886795 w 884524"/>
                <a:gd name="connsiteY57" fmla="*/ 65017 h 5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884524" h="552118">
                  <a:moveTo>
                    <a:pt x="886795" y="65017"/>
                  </a:moveTo>
                  <a:cubicBezTo>
                    <a:pt x="886795" y="65017"/>
                    <a:pt x="833819" y="145359"/>
                    <a:pt x="824308" y="149357"/>
                  </a:cubicBezTo>
                  <a:cubicBezTo>
                    <a:pt x="814797" y="153356"/>
                    <a:pt x="771807" y="169824"/>
                    <a:pt x="726439" y="183056"/>
                  </a:cubicBezTo>
                  <a:cubicBezTo>
                    <a:pt x="681072" y="196288"/>
                    <a:pt x="686969" y="203522"/>
                    <a:pt x="681547" y="215707"/>
                  </a:cubicBezTo>
                  <a:cubicBezTo>
                    <a:pt x="676126" y="227891"/>
                    <a:pt x="669373" y="253784"/>
                    <a:pt x="666520" y="259305"/>
                  </a:cubicBezTo>
                  <a:cubicBezTo>
                    <a:pt x="663667" y="264826"/>
                    <a:pt x="651587" y="271585"/>
                    <a:pt x="639318" y="278344"/>
                  </a:cubicBezTo>
                  <a:cubicBezTo>
                    <a:pt x="627049" y="285102"/>
                    <a:pt x="627049" y="262066"/>
                    <a:pt x="625813" y="252546"/>
                  </a:cubicBezTo>
                  <a:cubicBezTo>
                    <a:pt x="624576" y="243027"/>
                    <a:pt x="608122" y="260733"/>
                    <a:pt x="608122" y="260733"/>
                  </a:cubicBezTo>
                  <a:cubicBezTo>
                    <a:pt x="608122" y="260733"/>
                    <a:pt x="602606" y="320704"/>
                    <a:pt x="597185" y="328796"/>
                  </a:cubicBezTo>
                  <a:cubicBezTo>
                    <a:pt x="591763" y="336887"/>
                    <a:pt x="585010" y="347834"/>
                    <a:pt x="567320" y="379153"/>
                  </a:cubicBezTo>
                  <a:cubicBezTo>
                    <a:pt x="555336" y="400381"/>
                    <a:pt x="540308" y="427320"/>
                    <a:pt x="531844" y="442456"/>
                  </a:cubicBezTo>
                  <a:cubicBezTo>
                    <a:pt x="517387" y="441658"/>
                    <a:pt x="503072" y="445675"/>
                    <a:pt x="491137" y="453879"/>
                  </a:cubicBezTo>
                  <a:cubicBezTo>
                    <a:pt x="483053" y="462066"/>
                    <a:pt x="470783" y="488054"/>
                    <a:pt x="463935" y="501476"/>
                  </a:cubicBezTo>
                  <a:cubicBezTo>
                    <a:pt x="457087" y="514898"/>
                    <a:pt x="447576" y="517849"/>
                    <a:pt x="438160" y="530034"/>
                  </a:cubicBezTo>
                  <a:cubicBezTo>
                    <a:pt x="429181" y="539867"/>
                    <a:pt x="417274" y="546544"/>
                    <a:pt x="404206" y="549072"/>
                  </a:cubicBezTo>
                  <a:cubicBezTo>
                    <a:pt x="400116" y="549072"/>
                    <a:pt x="394695" y="546311"/>
                    <a:pt x="387847" y="536887"/>
                  </a:cubicBezTo>
                  <a:cubicBezTo>
                    <a:pt x="380999" y="527463"/>
                    <a:pt x="360646" y="521847"/>
                    <a:pt x="344287" y="521847"/>
                  </a:cubicBezTo>
                  <a:cubicBezTo>
                    <a:pt x="327928" y="521847"/>
                    <a:pt x="319843" y="539458"/>
                    <a:pt x="298158" y="549072"/>
                  </a:cubicBezTo>
                  <a:cubicBezTo>
                    <a:pt x="276473" y="558686"/>
                    <a:pt x="276283" y="553165"/>
                    <a:pt x="264109" y="547644"/>
                  </a:cubicBezTo>
                  <a:cubicBezTo>
                    <a:pt x="251935" y="542123"/>
                    <a:pt x="247750" y="523084"/>
                    <a:pt x="246418" y="517754"/>
                  </a:cubicBezTo>
                  <a:cubicBezTo>
                    <a:pt x="245087" y="512423"/>
                    <a:pt x="202858" y="493289"/>
                    <a:pt x="202858" y="493289"/>
                  </a:cubicBezTo>
                  <a:cubicBezTo>
                    <a:pt x="202858" y="493289"/>
                    <a:pt x="175751" y="523084"/>
                    <a:pt x="177083" y="535364"/>
                  </a:cubicBezTo>
                  <a:cubicBezTo>
                    <a:pt x="178034" y="544312"/>
                    <a:pt x="165860" y="552023"/>
                    <a:pt x="149881" y="555260"/>
                  </a:cubicBezTo>
                  <a:cubicBezTo>
                    <a:pt x="143921" y="556613"/>
                    <a:pt x="137827" y="557284"/>
                    <a:pt x="131715" y="557259"/>
                  </a:cubicBezTo>
                  <a:cubicBezTo>
                    <a:pt x="108128" y="557259"/>
                    <a:pt x="106416" y="554498"/>
                    <a:pt x="81973" y="550405"/>
                  </a:cubicBezTo>
                  <a:cubicBezTo>
                    <a:pt x="57530" y="546311"/>
                    <a:pt x="72462" y="536887"/>
                    <a:pt x="66946" y="521847"/>
                  </a:cubicBezTo>
                  <a:cubicBezTo>
                    <a:pt x="61429" y="506806"/>
                    <a:pt x="39744" y="504141"/>
                    <a:pt x="15301" y="498620"/>
                  </a:cubicBezTo>
                  <a:cubicBezTo>
                    <a:pt x="-9142" y="493099"/>
                    <a:pt x="3032" y="471490"/>
                    <a:pt x="3032" y="471490"/>
                  </a:cubicBezTo>
                  <a:cubicBezTo>
                    <a:pt x="29059" y="450990"/>
                    <a:pt x="54041" y="429195"/>
                    <a:pt x="77883" y="406188"/>
                  </a:cubicBezTo>
                  <a:cubicBezTo>
                    <a:pt x="109079" y="374869"/>
                    <a:pt x="111837" y="361257"/>
                    <a:pt x="125438" y="350405"/>
                  </a:cubicBezTo>
                  <a:cubicBezTo>
                    <a:pt x="139039" y="339553"/>
                    <a:pt x="128292" y="316421"/>
                    <a:pt x="115927" y="313660"/>
                  </a:cubicBezTo>
                  <a:cubicBezTo>
                    <a:pt x="103563" y="310900"/>
                    <a:pt x="94242" y="338125"/>
                    <a:pt x="69704" y="357258"/>
                  </a:cubicBezTo>
                  <a:cubicBezTo>
                    <a:pt x="45165" y="376392"/>
                    <a:pt x="58861" y="351642"/>
                    <a:pt x="61619" y="346311"/>
                  </a:cubicBezTo>
                  <a:cubicBezTo>
                    <a:pt x="63249" y="332342"/>
                    <a:pt x="56933" y="318634"/>
                    <a:pt x="45260" y="310804"/>
                  </a:cubicBezTo>
                  <a:cubicBezTo>
                    <a:pt x="42443" y="308988"/>
                    <a:pt x="39068" y="308245"/>
                    <a:pt x="35749" y="308710"/>
                  </a:cubicBezTo>
                  <a:cubicBezTo>
                    <a:pt x="40029" y="293860"/>
                    <a:pt x="44595" y="277487"/>
                    <a:pt x="45260" y="275869"/>
                  </a:cubicBezTo>
                  <a:cubicBezTo>
                    <a:pt x="45926" y="274250"/>
                    <a:pt x="44595" y="263018"/>
                    <a:pt x="45260" y="246169"/>
                  </a:cubicBezTo>
                  <a:cubicBezTo>
                    <a:pt x="46094" y="233778"/>
                    <a:pt x="48003" y="221483"/>
                    <a:pt x="50967" y="209424"/>
                  </a:cubicBezTo>
                  <a:cubicBezTo>
                    <a:pt x="60478" y="172870"/>
                    <a:pt x="65329" y="189148"/>
                    <a:pt x="81688" y="175821"/>
                  </a:cubicBezTo>
                  <a:cubicBezTo>
                    <a:pt x="96952" y="163603"/>
                    <a:pt x="111144" y="150100"/>
                    <a:pt x="124107" y="135459"/>
                  </a:cubicBezTo>
                  <a:cubicBezTo>
                    <a:pt x="138468" y="119467"/>
                    <a:pt x="176132" y="59305"/>
                    <a:pt x="186214" y="52546"/>
                  </a:cubicBezTo>
                  <a:cubicBezTo>
                    <a:pt x="196295" y="45788"/>
                    <a:pt x="225114" y="54545"/>
                    <a:pt x="259639" y="52546"/>
                  </a:cubicBezTo>
                  <a:cubicBezTo>
                    <a:pt x="294164" y="50547"/>
                    <a:pt x="292262" y="31128"/>
                    <a:pt x="305482" y="19895"/>
                  </a:cubicBezTo>
                  <a:cubicBezTo>
                    <a:pt x="311356" y="14078"/>
                    <a:pt x="316268" y="7362"/>
                    <a:pt x="320034" y="0"/>
                  </a:cubicBezTo>
                  <a:cubicBezTo>
                    <a:pt x="326929" y="11261"/>
                    <a:pt x="334622" y="22013"/>
                    <a:pt x="343050" y="32175"/>
                  </a:cubicBezTo>
                  <a:cubicBezTo>
                    <a:pt x="348376" y="37506"/>
                    <a:pt x="357887" y="33413"/>
                    <a:pt x="356556" y="28082"/>
                  </a:cubicBezTo>
                  <a:cubicBezTo>
                    <a:pt x="355225" y="22751"/>
                    <a:pt x="366067" y="6283"/>
                    <a:pt x="374151" y="2285"/>
                  </a:cubicBezTo>
                  <a:cubicBezTo>
                    <a:pt x="382235" y="-1714"/>
                    <a:pt x="413717" y="7615"/>
                    <a:pt x="417712" y="7615"/>
                  </a:cubicBezTo>
                  <a:cubicBezTo>
                    <a:pt x="421706" y="7615"/>
                    <a:pt x="445009" y="28082"/>
                    <a:pt x="447576" y="41599"/>
                  </a:cubicBezTo>
                  <a:cubicBezTo>
                    <a:pt x="452987" y="63484"/>
                    <a:pt x="456645" y="85767"/>
                    <a:pt x="458514" y="108234"/>
                  </a:cubicBezTo>
                  <a:cubicBezTo>
                    <a:pt x="458514" y="127273"/>
                    <a:pt x="478963" y="134031"/>
                    <a:pt x="510254" y="147549"/>
                  </a:cubicBezTo>
                  <a:cubicBezTo>
                    <a:pt x="541545" y="161066"/>
                    <a:pt x="551056" y="140885"/>
                    <a:pt x="574073" y="112232"/>
                  </a:cubicBezTo>
                  <a:cubicBezTo>
                    <a:pt x="597090" y="83579"/>
                    <a:pt x="594426" y="80914"/>
                    <a:pt x="602606" y="61780"/>
                  </a:cubicBezTo>
                  <a:cubicBezTo>
                    <a:pt x="609805" y="48263"/>
                    <a:pt x="620105" y="36649"/>
                    <a:pt x="632661" y="27891"/>
                  </a:cubicBezTo>
                  <a:cubicBezTo>
                    <a:pt x="636655" y="23798"/>
                    <a:pt x="689727" y="31985"/>
                    <a:pt x="696385" y="37411"/>
                  </a:cubicBezTo>
                  <a:cubicBezTo>
                    <a:pt x="703042" y="42837"/>
                    <a:pt x="734429" y="53784"/>
                    <a:pt x="737187" y="57877"/>
                  </a:cubicBezTo>
                  <a:cubicBezTo>
                    <a:pt x="739945" y="61970"/>
                    <a:pt x="799864" y="67397"/>
                    <a:pt x="831060" y="59305"/>
                  </a:cubicBezTo>
                  <a:cubicBezTo>
                    <a:pt x="849726" y="54516"/>
                    <a:pt x="869486" y="56541"/>
                    <a:pt x="886795" y="6501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 name="Freeform 45">
              <a:extLst>
                <a:ext uri="{FF2B5EF4-FFF2-40B4-BE49-F238E27FC236}">
                  <a16:creationId xmlns:a16="http://schemas.microsoft.com/office/drawing/2014/main" id="{58651382-DE28-D542-A31C-7AD829709EE6}"/>
                </a:ext>
              </a:extLst>
            </p:cNvPr>
            <p:cNvSpPr/>
            <p:nvPr/>
          </p:nvSpPr>
          <p:spPr>
            <a:xfrm>
              <a:off x="6897323" y="4047167"/>
              <a:ext cx="601614" cy="579557"/>
            </a:xfrm>
            <a:custGeom>
              <a:avLst/>
              <a:gdLst>
                <a:gd name="connsiteX0" fmla="*/ 752193 w 760881"/>
                <a:gd name="connsiteY0" fmla="*/ 363087 h 732984"/>
                <a:gd name="connsiteX1" fmla="*/ 738307 w 760881"/>
                <a:gd name="connsiteY1" fmla="*/ 384505 h 732984"/>
                <a:gd name="connsiteX2" fmla="*/ 709774 w 760881"/>
                <a:gd name="connsiteY2" fmla="*/ 395452 h 732984"/>
                <a:gd name="connsiteX3" fmla="*/ 675630 w 760881"/>
                <a:gd name="connsiteY3" fmla="*/ 362801 h 732984"/>
                <a:gd name="connsiteX4" fmla="*/ 638917 w 760881"/>
                <a:gd name="connsiteY4" fmla="*/ 343762 h 732984"/>
                <a:gd name="connsiteX5" fmla="*/ 634828 w 760881"/>
                <a:gd name="connsiteY5" fmla="*/ 373843 h 732984"/>
                <a:gd name="connsiteX6" fmla="*/ 647097 w 760881"/>
                <a:gd name="connsiteY6" fmla="*/ 399640 h 732984"/>
                <a:gd name="connsiteX7" fmla="*/ 634828 w 760881"/>
                <a:gd name="connsiteY7" fmla="*/ 415918 h 732984"/>
                <a:gd name="connsiteX8" fmla="*/ 619610 w 760881"/>
                <a:gd name="connsiteY8" fmla="*/ 429436 h 732984"/>
                <a:gd name="connsiteX9" fmla="*/ 615520 w 760881"/>
                <a:gd name="connsiteY9" fmla="*/ 462087 h 732984"/>
                <a:gd name="connsiteX10" fmla="*/ 588319 w 760881"/>
                <a:gd name="connsiteY10" fmla="*/ 486552 h 732984"/>
                <a:gd name="connsiteX11" fmla="*/ 554365 w 760881"/>
                <a:gd name="connsiteY11" fmla="*/ 486552 h 732984"/>
                <a:gd name="connsiteX12" fmla="*/ 551416 w 760881"/>
                <a:gd name="connsiteY12" fmla="*/ 495214 h 732984"/>
                <a:gd name="connsiteX13" fmla="*/ 554364 w 760881"/>
                <a:gd name="connsiteY13" fmla="*/ 500259 h 732984"/>
                <a:gd name="connsiteX14" fmla="*/ 574718 w 760881"/>
                <a:gd name="connsiteY14" fmla="*/ 517965 h 732984"/>
                <a:gd name="connsiteX15" fmla="*/ 600588 w 760881"/>
                <a:gd name="connsiteY15" fmla="*/ 553377 h 732984"/>
                <a:gd name="connsiteX16" fmla="*/ 633211 w 760881"/>
                <a:gd name="connsiteY16" fmla="*/ 580507 h 732984"/>
                <a:gd name="connsiteX17" fmla="*/ 648333 w 760881"/>
                <a:gd name="connsiteY17" fmla="*/ 575366 h 732984"/>
                <a:gd name="connsiteX18" fmla="*/ 678007 w 760881"/>
                <a:gd name="connsiteY18" fmla="*/ 568227 h 732984"/>
                <a:gd name="connsiteX19" fmla="*/ 694366 w 760881"/>
                <a:gd name="connsiteY19" fmla="*/ 615823 h 732984"/>
                <a:gd name="connsiteX20" fmla="*/ 694842 w 760881"/>
                <a:gd name="connsiteY20" fmla="*/ 617442 h 732984"/>
                <a:gd name="connsiteX21" fmla="*/ 680861 w 760881"/>
                <a:gd name="connsiteY21" fmla="*/ 681126 h 732984"/>
                <a:gd name="connsiteX22" fmla="*/ 654896 w 760881"/>
                <a:gd name="connsiteY22" fmla="*/ 690645 h 732984"/>
                <a:gd name="connsiteX23" fmla="*/ 640059 w 760881"/>
                <a:gd name="connsiteY23" fmla="*/ 730245 h 732984"/>
                <a:gd name="connsiteX24" fmla="*/ 628265 w 760881"/>
                <a:gd name="connsiteY24" fmla="*/ 737099 h 732984"/>
                <a:gd name="connsiteX25" fmla="*/ 599257 w 760881"/>
                <a:gd name="connsiteY25" fmla="*/ 730245 h 732984"/>
                <a:gd name="connsiteX26" fmla="*/ 548848 w 760881"/>
                <a:gd name="connsiteY26" fmla="*/ 720726 h 732984"/>
                <a:gd name="connsiteX27" fmla="*/ 518984 w 760881"/>
                <a:gd name="connsiteY27" fmla="*/ 683981 h 732984"/>
                <a:gd name="connsiteX28" fmla="*/ 470002 w 760881"/>
                <a:gd name="connsiteY28" fmla="*/ 694738 h 732984"/>
                <a:gd name="connsiteX29" fmla="*/ 429199 w 760881"/>
                <a:gd name="connsiteY29" fmla="*/ 663610 h 732984"/>
                <a:gd name="connsiteX30" fmla="*/ 429200 w 760881"/>
                <a:gd name="connsiteY30" fmla="*/ 617251 h 732984"/>
                <a:gd name="connsiteX31" fmla="*/ 391155 w 760881"/>
                <a:gd name="connsiteY31" fmla="*/ 603639 h 732984"/>
                <a:gd name="connsiteX32" fmla="*/ 321820 w 760881"/>
                <a:gd name="connsiteY32" fmla="*/ 610492 h 732984"/>
                <a:gd name="connsiteX33" fmla="*/ 198177 w 760881"/>
                <a:gd name="connsiteY33" fmla="*/ 598308 h 732984"/>
                <a:gd name="connsiteX34" fmla="*/ 127510 w 760881"/>
                <a:gd name="connsiteY34" fmla="*/ 551854 h 732984"/>
                <a:gd name="connsiteX35" fmla="*/ 90797 w 760881"/>
                <a:gd name="connsiteY35" fmla="*/ 492073 h 732984"/>
                <a:gd name="connsiteX36" fmla="*/ 89846 w 760881"/>
                <a:gd name="connsiteY36" fmla="*/ 489217 h 732984"/>
                <a:gd name="connsiteX37" fmla="*/ 69112 w 760881"/>
                <a:gd name="connsiteY37" fmla="*/ 430864 h 732984"/>
                <a:gd name="connsiteX38" fmla="*/ 29642 w 760881"/>
                <a:gd name="connsiteY38" fmla="*/ 403639 h 732984"/>
                <a:gd name="connsiteX39" fmla="*/ 26789 w 760881"/>
                <a:gd name="connsiteY39" fmla="*/ 367370 h 732984"/>
                <a:gd name="connsiteX40" fmla="*/ 29642 w 760881"/>
                <a:gd name="connsiteY40" fmla="*/ 355947 h 732984"/>
                <a:gd name="connsiteX41" fmla="*/ 8052 w 760881"/>
                <a:gd name="connsiteY41" fmla="*/ 319203 h 732984"/>
                <a:gd name="connsiteX42" fmla="*/ 4628 w 760881"/>
                <a:gd name="connsiteY42" fmla="*/ 281982 h 732984"/>
                <a:gd name="connsiteX43" fmla="*/ 7386 w 760881"/>
                <a:gd name="connsiteY43" fmla="*/ 274938 h 732984"/>
                <a:gd name="connsiteX44" fmla="*/ 9193 w 760881"/>
                <a:gd name="connsiteY44" fmla="*/ 275795 h 732984"/>
                <a:gd name="connsiteX45" fmla="*/ 48664 w 760881"/>
                <a:gd name="connsiteY45" fmla="*/ 275795 h 732984"/>
                <a:gd name="connsiteX46" fmla="*/ 109915 w 760881"/>
                <a:gd name="connsiteY46" fmla="*/ 234957 h 732984"/>
                <a:gd name="connsiteX47" fmla="*/ 171070 w 760881"/>
                <a:gd name="connsiteY47" fmla="*/ 225438 h 732984"/>
                <a:gd name="connsiteX48" fmla="*/ 185718 w 760881"/>
                <a:gd name="connsiteY48" fmla="*/ 219060 h 732984"/>
                <a:gd name="connsiteX49" fmla="*/ 209115 w 760881"/>
                <a:gd name="connsiteY49" fmla="*/ 192691 h 732984"/>
                <a:gd name="connsiteX50" fmla="*/ 242974 w 760881"/>
                <a:gd name="connsiteY50" fmla="*/ 179174 h 732984"/>
                <a:gd name="connsiteX51" fmla="*/ 302893 w 760881"/>
                <a:gd name="connsiteY51" fmla="*/ 179174 h 732984"/>
                <a:gd name="connsiteX52" fmla="*/ 345027 w 760881"/>
                <a:gd name="connsiteY52" fmla="*/ 138336 h 732984"/>
                <a:gd name="connsiteX53" fmla="*/ 378601 w 760881"/>
                <a:gd name="connsiteY53" fmla="*/ 138336 h 732984"/>
                <a:gd name="connsiteX54" fmla="*/ 380408 w 760881"/>
                <a:gd name="connsiteY54" fmla="*/ 111111 h 732984"/>
                <a:gd name="connsiteX55" fmla="*/ 380408 w 760881"/>
                <a:gd name="connsiteY55" fmla="*/ 51330 h 732984"/>
                <a:gd name="connsiteX56" fmla="*/ 396196 w 760881"/>
                <a:gd name="connsiteY56" fmla="*/ 2972 h 732984"/>
                <a:gd name="connsiteX57" fmla="*/ 396196 w 760881"/>
                <a:gd name="connsiteY57" fmla="*/ 2972 h 732984"/>
                <a:gd name="connsiteX58" fmla="*/ 400571 w 760881"/>
                <a:gd name="connsiteY58" fmla="*/ 3639 h 732984"/>
                <a:gd name="connsiteX59" fmla="*/ 448126 w 760881"/>
                <a:gd name="connsiteY59" fmla="*/ 3638 h 732984"/>
                <a:gd name="connsiteX60" fmla="*/ 482081 w 760881"/>
                <a:gd name="connsiteY60" fmla="*/ 36290 h 732984"/>
                <a:gd name="connsiteX61" fmla="*/ 541905 w 760881"/>
                <a:gd name="connsiteY61" fmla="*/ 36290 h 732984"/>
                <a:gd name="connsiteX62" fmla="*/ 577666 w 760881"/>
                <a:gd name="connsiteY62" fmla="*/ 15062 h 732984"/>
                <a:gd name="connsiteX63" fmla="*/ 587177 w 760881"/>
                <a:gd name="connsiteY63" fmla="*/ 17156 h 732984"/>
                <a:gd name="connsiteX64" fmla="*/ 603536 w 760881"/>
                <a:gd name="connsiteY64" fmla="*/ 52663 h 732984"/>
                <a:gd name="connsiteX65" fmla="*/ 611621 w 760881"/>
                <a:gd name="connsiteY65" fmla="*/ 63610 h 732984"/>
                <a:gd name="connsiteX66" fmla="*/ 657844 w 760881"/>
                <a:gd name="connsiteY66" fmla="*/ 20012 h 732984"/>
                <a:gd name="connsiteX67" fmla="*/ 667355 w 760881"/>
                <a:gd name="connsiteY67" fmla="*/ 56756 h 732984"/>
                <a:gd name="connsiteX68" fmla="*/ 619800 w 760881"/>
                <a:gd name="connsiteY68" fmla="*/ 112539 h 732984"/>
                <a:gd name="connsiteX69" fmla="*/ 544948 w 760881"/>
                <a:gd name="connsiteY69" fmla="*/ 177841 h 732984"/>
                <a:gd name="connsiteX70" fmla="*/ 557218 w 760881"/>
                <a:gd name="connsiteY70" fmla="*/ 204971 h 732984"/>
                <a:gd name="connsiteX71" fmla="*/ 608862 w 760881"/>
                <a:gd name="connsiteY71" fmla="*/ 228198 h 732984"/>
                <a:gd name="connsiteX72" fmla="*/ 623890 w 760881"/>
                <a:gd name="connsiteY72" fmla="*/ 256756 h 732984"/>
                <a:gd name="connsiteX73" fmla="*/ 673632 w 760881"/>
                <a:gd name="connsiteY73" fmla="*/ 263610 h 732984"/>
                <a:gd name="connsiteX74" fmla="*/ 691798 w 760881"/>
                <a:gd name="connsiteY74" fmla="*/ 261611 h 732984"/>
                <a:gd name="connsiteX75" fmla="*/ 694557 w 760881"/>
                <a:gd name="connsiteY75" fmla="*/ 272082 h 732984"/>
                <a:gd name="connsiteX76" fmla="*/ 703022 w 760881"/>
                <a:gd name="connsiteY76" fmla="*/ 283981 h 732984"/>
                <a:gd name="connsiteX77" fmla="*/ 727180 w 760881"/>
                <a:gd name="connsiteY77" fmla="*/ 297594 h 732984"/>
                <a:gd name="connsiteX78" fmla="*/ 744775 w 760881"/>
                <a:gd name="connsiteY78" fmla="*/ 313872 h 732984"/>
                <a:gd name="connsiteX79" fmla="*/ 752193 w 760881"/>
                <a:gd name="connsiteY79" fmla="*/ 363087 h 73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60881" h="732984">
                  <a:moveTo>
                    <a:pt x="752193" y="363087"/>
                  </a:moveTo>
                  <a:cubicBezTo>
                    <a:pt x="748294" y="367561"/>
                    <a:pt x="743538" y="382125"/>
                    <a:pt x="738307" y="384505"/>
                  </a:cubicBezTo>
                  <a:cubicBezTo>
                    <a:pt x="738307" y="384505"/>
                    <a:pt x="709774" y="395452"/>
                    <a:pt x="709774" y="395452"/>
                  </a:cubicBezTo>
                  <a:cubicBezTo>
                    <a:pt x="709774" y="395452"/>
                    <a:pt x="683809" y="379079"/>
                    <a:pt x="675630" y="362801"/>
                  </a:cubicBezTo>
                  <a:cubicBezTo>
                    <a:pt x="667450" y="346523"/>
                    <a:pt x="644529" y="345190"/>
                    <a:pt x="638917" y="343762"/>
                  </a:cubicBezTo>
                  <a:cubicBezTo>
                    <a:pt x="633306" y="342335"/>
                    <a:pt x="634828" y="360136"/>
                    <a:pt x="634828" y="373843"/>
                  </a:cubicBezTo>
                  <a:cubicBezTo>
                    <a:pt x="634828" y="387551"/>
                    <a:pt x="643007" y="392882"/>
                    <a:pt x="647097" y="399640"/>
                  </a:cubicBezTo>
                  <a:cubicBezTo>
                    <a:pt x="651187" y="406399"/>
                    <a:pt x="634828" y="415918"/>
                    <a:pt x="634828" y="415918"/>
                  </a:cubicBezTo>
                  <a:lnTo>
                    <a:pt x="619610" y="429436"/>
                  </a:lnTo>
                  <a:cubicBezTo>
                    <a:pt x="618851" y="440387"/>
                    <a:pt x="617485" y="451287"/>
                    <a:pt x="615520" y="462087"/>
                  </a:cubicBezTo>
                  <a:cubicBezTo>
                    <a:pt x="611379" y="474460"/>
                    <a:pt x="601051" y="483748"/>
                    <a:pt x="588319" y="486552"/>
                  </a:cubicBezTo>
                  <a:lnTo>
                    <a:pt x="554365" y="486552"/>
                  </a:lnTo>
                  <a:cubicBezTo>
                    <a:pt x="548848" y="486552"/>
                    <a:pt x="549609" y="491311"/>
                    <a:pt x="551416" y="495214"/>
                  </a:cubicBezTo>
                  <a:cubicBezTo>
                    <a:pt x="552274" y="496966"/>
                    <a:pt x="553259" y="498653"/>
                    <a:pt x="554364" y="500259"/>
                  </a:cubicBezTo>
                  <a:lnTo>
                    <a:pt x="574718" y="517965"/>
                  </a:lnTo>
                  <a:cubicBezTo>
                    <a:pt x="583980" y="529288"/>
                    <a:pt x="592616" y="541109"/>
                    <a:pt x="600588" y="553377"/>
                  </a:cubicBezTo>
                  <a:cubicBezTo>
                    <a:pt x="608621" y="565379"/>
                    <a:pt x="619950" y="574801"/>
                    <a:pt x="633211" y="580507"/>
                  </a:cubicBezTo>
                  <a:cubicBezTo>
                    <a:pt x="638361" y="579137"/>
                    <a:pt x="643414" y="577419"/>
                    <a:pt x="648333" y="575366"/>
                  </a:cubicBezTo>
                  <a:cubicBezTo>
                    <a:pt x="657901" y="571797"/>
                    <a:pt x="667864" y="569400"/>
                    <a:pt x="678007" y="568227"/>
                  </a:cubicBezTo>
                  <a:cubicBezTo>
                    <a:pt x="697030" y="566894"/>
                    <a:pt x="688945" y="602306"/>
                    <a:pt x="694366" y="615823"/>
                  </a:cubicBezTo>
                  <a:cubicBezTo>
                    <a:pt x="694366" y="616299"/>
                    <a:pt x="694366" y="616775"/>
                    <a:pt x="694842" y="617442"/>
                  </a:cubicBezTo>
                  <a:cubicBezTo>
                    <a:pt x="698742" y="632482"/>
                    <a:pt x="687138" y="670654"/>
                    <a:pt x="680861" y="681126"/>
                  </a:cubicBezTo>
                  <a:cubicBezTo>
                    <a:pt x="674584" y="691597"/>
                    <a:pt x="654896" y="690645"/>
                    <a:pt x="654896" y="690645"/>
                  </a:cubicBezTo>
                  <a:cubicBezTo>
                    <a:pt x="649020" y="703477"/>
                    <a:pt x="644062" y="716710"/>
                    <a:pt x="640059" y="730245"/>
                  </a:cubicBezTo>
                  <a:cubicBezTo>
                    <a:pt x="638917" y="735100"/>
                    <a:pt x="634352" y="736909"/>
                    <a:pt x="628265" y="737099"/>
                  </a:cubicBezTo>
                  <a:cubicBezTo>
                    <a:pt x="618278" y="736473"/>
                    <a:pt x="608469" y="734156"/>
                    <a:pt x="599257" y="730245"/>
                  </a:cubicBezTo>
                  <a:cubicBezTo>
                    <a:pt x="585561" y="724819"/>
                    <a:pt x="577381" y="724819"/>
                    <a:pt x="548848" y="720726"/>
                  </a:cubicBezTo>
                  <a:cubicBezTo>
                    <a:pt x="520315" y="716633"/>
                    <a:pt x="524310" y="692168"/>
                    <a:pt x="518984" y="683981"/>
                  </a:cubicBezTo>
                  <a:cubicBezTo>
                    <a:pt x="513657" y="675795"/>
                    <a:pt x="479513" y="696261"/>
                    <a:pt x="470002" y="694738"/>
                  </a:cubicBezTo>
                  <a:cubicBezTo>
                    <a:pt x="452245" y="691411"/>
                    <a:pt x="437111" y="679865"/>
                    <a:pt x="429199" y="663610"/>
                  </a:cubicBezTo>
                  <a:cubicBezTo>
                    <a:pt x="421115" y="643144"/>
                    <a:pt x="429200" y="628103"/>
                    <a:pt x="429200" y="617251"/>
                  </a:cubicBezTo>
                  <a:cubicBezTo>
                    <a:pt x="429200" y="606399"/>
                    <a:pt x="397908" y="603639"/>
                    <a:pt x="391155" y="603639"/>
                  </a:cubicBezTo>
                  <a:cubicBezTo>
                    <a:pt x="384402" y="603639"/>
                    <a:pt x="334089" y="610492"/>
                    <a:pt x="321820" y="610492"/>
                  </a:cubicBezTo>
                  <a:cubicBezTo>
                    <a:pt x="280350" y="609691"/>
                    <a:pt x="239007" y="605617"/>
                    <a:pt x="198177" y="598308"/>
                  </a:cubicBezTo>
                  <a:cubicBezTo>
                    <a:pt x="154712" y="588789"/>
                    <a:pt x="142537" y="575081"/>
                    <a:pt x="127510" y="551854"/>
                  </a:cubicBezTo>
                  <a:cubicBezTo>
                    <a:pt x="112483" y="528627"/>
                    <a:pt x="96219" y="508446"/>
                    <a:pt x="90797" y="492073"/>
                  </a:cubicBezTo>
                  <a:lnTo>
                    <a:pt x="89846" y="489217"/>
                  </a:lnTo>
                  <a:cubicBezTo>
                    <a:pt x="84387" y="469279"/>
                    <a:pt x="77456" y="449775"/>
                    <a:pt x="69112" y="430864"/>
                  </a:cubicBezTo>
                  <a:cubicBezTo>
                    <a:pt x="62264" y="419917"/>
                    <a:pt x="48664" y="414586"/>
                    <a:pt x="29642" y="403639"/>
                  </a:cubicBezTo>
                  <a:cubicBezTo>
                    <a:pt x="15946" y="395738"/>
                    <a:pt x="22604" y="379460"/>
                    <a:pt x="26789" y="367370"/>
                  </a:cubicBezTo>
                  <a:cubicBezTo>
                    <a:pt x="28499" y="363794"/>
                    <a:pt x="29470" y="359908"/>
                    <a:pt x="29642" y="355947"/>
                  </a:cubicBezTo>
                  <a:cubicBezTo>
                    <a:pt x="27835" y="343382"/>
                    <a:pt x="15090" y="329293"/>
                    <a:pt x="8052" y="319203"/>
                  </a:cubicBezTo>
                  <a:cubicBezTo>
                    <a:pt x="-2696" y="303877"/>
                    <a:pt x="-1459" y="301592"/>
                    <a:pt x="4628" y="281982"/>
                  </a:cubicBezTo>
                  <a:cubicBezTo>
                    <a:pt x="5391" y="279576"/>
                    <a:pt x="6312" y="277223"/>
                    <a:pt x="7386" y="274938"/>
                  </a:cubicBezTo>
                  <a:cubicBezTo>
                    <a:pt x="7901" y="275380"/>
                    <a:pt x="8525" y="275676"/>
                    <a:pt x="9193" y="275795"/>
                  </a:cubicBezTo>
                  <a:cubicBezTo>
                    <a:pt x="22269" y="277862"/>
                    <a:pt x="35588" y="277862"/>
                    <a:pt x="48664" y="275795"/>
                  </a:cubicBezTo>
                  <a:cubicBezTo>
                    <a:pt x="62264" y="271701"/>
                    <a:pt x="97645" y="245714"/>
                    <a:pt x="109915" y="234957"/>
                  </a:cubicBezTo>
                  <a:cubicBezTo>
                    <a:pt x="122184" y="224200"/>
                    <a:pt x="150622" y="230864"/>
                    <a:pt x="171070" y="225438"/>
                  </a:cubicBezTo>
                  <a:cubicBezTo>
                    <a:pt x="176246" y="224062"/>
                    <a:pt x="181184" y="221912"/>
                    <a:pt x="185718" y="219060"/>
                  </a:cubicBezTo>
                  <a:cubicBezTo>
                    <a:pt x="195203" y="211928"/>
                    <a:pt x="203159" y="202961"/>
                    <a:pt x="209115" y="192691"/>
                  </a:cubicBezTo>
                  <a:cubicBezTo>
                    <a:pt x="218626" y="179174"/>
                    <a:pt x="233558" y="183172"/>
                    <a:pt x="242974" y="179174"/>
                  </a:cubicBezTo>
                  <a:cubicBezTo>
                    <a:pt x="252390" y="175176"/>
                    <a:pt x="278450" y="179174"/>
                    <a:pt x="302893" y="179174"/>
                  </a:cubicBezTo>
                  <a:cubicBezTo>
                    <a:pt x="327336" y="179174"/>
                    <a:pt x="331426" y="147856"/>
                    <a:pt x="345027" y="138336"/>
                  </a:cubicBezTo>
                  <a:cubicBezTo>
                    <a:pt x="358628" y="128817"/>
                    <a:pt x="346454" y="151949"/>
                    <a:pt x="378601" y="138336"/>
                  </a:cubicBezTo>
                  <a:cubicBezTo>
                    <a:pt x="410748" y="124724"/>
                    <a:pt x="384498" y="124819"/>
                    <a:pt x="380408" y="111111"/>
                  </a:cubicBezTo>
                  <a:cubicBezTo>
                    <a:pt x="376318" y="97403"/>
                    <a:pt x="380408" y="70273"/>
                    <a:pt x="380408" y="51330"/>
                  </a:cubicBezTo>
                  <a:cubicBezTo>
                    <a:pt x="383388" y="34552"/>
                    <a:pt x="388702" y="18274"/>
                    <a:pt x="396196" y="2972"/>
                  </a:cubicBezTo>
                  <a:lnTo>
                    <a:pt x="396196" y="2972"/>
                  </a:lnTo>
                  <a:cubicBezTo>
                    <a:pt x="397605" y="3446"/>
                    <a:pt x="399085" y="3672"/>
                    <a:pt x="400571" y="3639"/>
                  </a:cubicBezTo>
                  <a:cubicBezTo>
                    <a:pt x="414172" y="3638"/>
                    <a:pt x="442705" y="-4548"/>
                    <a:pt x="448126" y="3638"/>
                  </a:cubicBezTo>
                  <a:cubicBezTo>
                    <a:pt x="453548" y="11825"/>
                    <a:pt x="452216" y="32196"/>
                    <a:pt x="482081" y="36290"/>
                  </a:cubicBezTo>
                  <a:cubicBezTo>
                    <a:pt x="511945" y="40383"/>
                    <a:pt x="528209" y="41716"/>
                    <a:pt x="541905" y="36290"/>
                  </a:cubicBezTo>
                  <a:cubicBezTo>
                    <a:pt x="552748" y="31911"/>
                    <a:pt x="565302" y="16204"/>
                    <a:pt x="577666" y="15062"/>
                  </a:cubicBezTo>
                  <a:cubicBezTo>
                    <a:pt x="580985" y="14596"/>
                    <a:pt x="584360" y="15340"/>
                    <a:pt x="587177" y="17156"/>
                  </a:cubicBezTo>
                  <a:cubicBezTo>
                    <a:pt x="598850" y="24986"/>
                    <a:pt x="605166" y="38693"/>
                    <a:pt x="603536" y="52663"/>
                  </a:cubicBezTo>
                  <a:cubicBezTo>
                    <a:pt x="600778" y="57994"/>
                    <a:pt x="587177" y="82553"/>
                    <a:pt x="611621" y="63610"/>
                  </a:cubicBezTo>
                  <a:cubicBezTo>
                    <a:pt x="636064" y="44666"/>
                    <a:pt x="645575" y="17156"/>
                    <a:pt x="657844" y="20012"/>
                  </a:cubicBezTo>
                  <a:cubicBezTo>
                    <a:pt x="670113" y="22868"/>
                    <a:pt x="681051" y="45809"/>
                    <a:pt x="667355" y="56756"/>
                  </a:cubicBezTo>
                  <a:cubicBezTo>
                    <a:pt x="653659" y="67703"/>
                    <a:pt x="651091" y="81221"/>
                    <a:pt x="619800" y="112539"/>
                  </a:cubicBezTo>
                  <a:cubicBezTo>
                    <a:pt x="595957" y="135547"/>
                    <a:pt x="570975" y="157342"/>
                    <a:pt x="544948" y="177841"/>
                  </a:cubicBezTo>
                  <a:cubicBezTo>
                    <a:pt x="544948" y="177841"/>
                    <a:pt x="532679" y="199641"/>
                    <a:pt x="557218" y="204971"/>
                  </a:cubicBezTo>
                  <a:cubicBezTo>
                    <a:pt x="581756" y="210302"/>
                    <a:pt x="603536" y="213158"/>
                    <a:pt x="608862" y="228198"/>
                  </a:cubicBezTo>
                  <a:cubicBezTo>
                    <a:pt x="614189" y="243239"/>
                    <a:pt x="599351" y="252663"/>
                    <a:pt x="623890" y="256756"/>
                  </a:cubicBezTo>
                  <a:cubicBezTo>
                    <a:pt x="648428" y="260850"/>
                    <a:pt x="650045" y="263610"/>
                    <a:pt x="673632" y="263610"/>
                  </a:cubicBezTo>
                  <a:cubicBezTo>
                    <a:pt x="679744" y="263635"/>
                    <a:pt x="685838" y="262965"/>
                    <a:pt x="691798" y="261611"/>
                  </a:cubicBezTo>
                  <a:cubicBezTo>
                    <a:pt x="692357" y="265187"/>
                    <a:pt x="693281" y="268696"/>
                    <a:pt x="694557" y="272082"/>
                  </a:cubicBezTo>
                  <a:cubicBezTo>
                    <a:pt x="696032" y="276853"/>
                    <a:pt x="699000" y="281025"/>
                    <a:pt x="703022" y="283981"/>
                  </a:cubicBezTo>
                  <a:cubicBezTo>
                    <a:pt x="710561" y="289376"/>
                    <a:pt x="718661" y="293940"/>
                    <a:pt x="727180" y="297594"/>
                  </a:cubicBezTo>
                  <a:cubicBezTo>
                    <a:pt x="738117" y="301687"/>
                    <a:pt x="738117" y="307113"/>
                    <a:pt x="744775" y="313872"/>
                  </a:cubicBezTo>
                  <a:cubicBezTo>
                    <a:pt x="764082" y="332720"/>
                    <a:pt x="771786" y="340716"/>
                    <a:pt x="752193" y="36308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 name="Freeform 46">
              <a:extLst>
                <a:ext uri="{FF2B5EF4-FFF2-40B4-BE49-F238E27FC236}">
                  <a16:creationId xmlns:a16="http://schemas.microsoft.com/office/drawing/2014/main" id="{C5DE97CF-0081-254F-A396-61FE5739B305}"/>
                </a:ext>
              </a:extLst>
            </p:cNvPr>
            <p:cNvSpPr/>
            <p:nvPr/>
          </p:nvSpPr>
          <p:spPr>
            <a:xfrm>
              <a:off x="7444916" y="4164672"/>
              <a:ext cx="601614" cy="496763"/>
            </a:xfrm>
            <a:custGeom>
              <a:avLst/>
              <a:gdLst>
                <a:gd name="connsiteX0" fmla="*/ 760881 w 760881"/>
                <a:gd name="connsiteY0" fmla="*/ 563260 h 628272"/>
                <a:gd name="connsiteX1" fmla="*/ 760881 w 760881"/>
                <a:gd name="connsiteY1" fmla="*/ 564593 h 628272"/>
                <a:gd name="connsiteX2" fmla="*/ 760215 w 760881"/>
                <a:gd name="connsiteY2" fmla="*/ 566878 h 628272"/>
                <a:gd name="connsiteX3" fmla="*/ 759264 w 760881"/>
                <a:gd name="connsiteY3" fmla="*/ 569829 h 628272"/>
                <a:gd name="connsiteX4" fmla="*/ 758314 w 760881"/>
                <a:gd name="connsiteY4" fmla="*/ 572589 h 628272"/>
                <a:gd name="connsiteX5" fmla="*/ 750610 w 760881"/>
                <a:gd name="connsiteY5" fmla="*/ 592484 h 628272"/>
                <a:gd name="connsiteX6" fmla="*/ 750610 w 760881"/>
                <a:gd name="connsiteY6" fmla="*/ 592484 h 628272"/>
                <a:gd name="connsiteX7" fmla="*/ 744237 w 760881"/>
                <a:gd name="connsiteY7" fmla="*/ 605240 h 628272"/>
                <a:gd name="connsiteX8" fmla="*/ 708190 w 760881"/>
                <a:gd name="connsiteY8" fmla="*/ 620281 h 628272"/>
                <a:gd name="connsiteX9" fmla="*/ 680323 w 760881"/>
                <a:gd name="connsiteY9" fmla="*/ 629038 h 628272"/>
                <a:gd name="connsiteX10" fmla="*/ 666057 w 760881"/>
                <a:gd name="connsiteY10" fmla="*/ 633989 h 628272"/>
                <a:gd name="connsiteX11" fmla="*/ 647035 w 760881"/>
                <a:gd name="connsiteY11" fmla="*/ 625326 h 628272"/>
                <a:gd name="connsiteX12" fmla="*/ 618501 w 760881"/>
                <a:gd name="connsiteY12" fmla="*/ 610952 h 628272"/>
                <a:gd name="connsiteX13" fmla="*/ 570946 w 760881"/>
                <a:gd name="connsiteY13" fmla="*/ 610000 h 628272"/>
                <a:gd name="connsiteX14" fmla="*/ 530144 w 760881"/>
                <a:gd name="connsiteY14" fmla="*/ 610000 h 628272"/>
                <a:gd name="connsiteX15" fmla="*/ 497521 w 760881"/>
                <a:gd name="connsiteY15" fmla="*/ 588391 h 628272"/>
                <a:gd name="connsiteX16" fmla="*/ 472127 w 760881"/>
                <a:gd name="connsiteY16" fmla="*/ 582680 h 628272"/>
                <a:gd name="connsiteX17" fmla="*/ 413063 w 760881"/>
                <a:gd name="connsiteY17" fmla="*/ 588296 h 628272"/>
                <a:gd name="connsiteX18" fmla="*/ 409449 w 760881"/>
                <a:gd name="connsiteY18" fmla="*/ 588296 h 628272"/>
                <a:gd name="connsiteX19" fmla="*/ 405074 w 760881"/>
                <a:gd name="connsiteY19" fmla="*/ 588296 h 628272"/>
                <a:gd name="connsiteX20" fmla="*/ 400509 w 760881"/>
                <a:gd name="connsiteY20" fmla="*/ 587439 h 628272"/>
                <a:gd name="connsiteX21" fmla="*/ 396039 w 760881"/>
                <a:gd name="connsiteY21" fmla="*/ 586202 h 628272"/>
                <a:gd name="connsiteX22" fmla="*/ 379299 w 760881"/>
                <a:gd name="connsiteY22" fmla="*/ 577539 h 628272"/>
                <a:gd name="connsiteX23" fmla="*/ 374829 w 760881"/>
                <a:gd name="connsiteY23" fmla="*/ 574398 h 628272"/>
                <a:gd name="connsiteX24" fmla="*/ 368172 w 760881"/>
                <a:gd name="connsiteY24" fmla="*/ 568686 h 628272"/>
                <a:gd name="connsiteX25" fmla="*/ 355046 w 760881"/>
                <a:gd name="connsiteY25" fmla="*/ 555169 h 628272"/>
                <a:gd name="connsiteX26" fmla="*/ 336024 w 760881"/>
                <a:gd name="connsiteY26" fmla="*/ 512237 h 628272"/>
                <a:gd name="connsiteX27" fmla="*/ 293320 w 760881"/>
                <a:gd name="connsiteY27" fmla="*/ 470352 h 628272"/>
                <a:gd name="connsiteX28" fmla="*/ 325752 w 760881"/>
                <a:gd name="connsiteY28" fmla="*/ 428467 h 628272"/>
                <a:gd name="connsiteX29" fmla="*/ 335263 w 760881"/>
                <a:gd name="connsiteY29" fmla="*/ 392865 h 628272"/>
                <a:gd name="connsiteX30" fmla="*/ 369027 w 760881"/>
                <a:gd name="connsiteY30" fmla="*/ 384679 h 628272"/>
                <a:gd name="connsiteX31" fmla="*/ 408688 w 760881"/>
                <a:gd name="connsiteY31" fmla="*/ 373351 h 628272"/>
                <a:gd name="connsiteX32" fmla="*/ 375114 w 760881"/>
                <a:gd name="connsiteY32" fmla="*/ 339748 h 628272"/>
                <a:gd name="connsiteX33" fmla="*/ 335263 w 760881"/>
                <a:gd name="connsiteY33" fmla="*/ 322327 h 628272"/>
                <a:gd name="connsiteX34" fmla="*/ 335263 w 760881"/>
                <a:gd name="connsiteY34" fmla="*/ 358025 h 628272"/>
                <a:gd name="connsiteX35" fmla="*/ 301690 w 760881"/>
                <a:gd name="connsiteY35" fmla="*/ 373351 h 628272"/>
                <a:gd name="connsiteX36" fmla="*/ 252708 w 760881"/>
                <a:gd name="connsiteY36" fmla="*/ 330419 h 628272"/>
                <a:gd name="connsiteX37" fmla="*/ 228264 w 760881"/>
                <a:gd name="connsiteY37" fmla="*/ 290723 h 628272"/>
                <a:gd name="connsiteX38" fmla="*/ 251757 w 760881"/>
                <a:gd name="connsiteY38" fmla="*/ 251885 h 628272"/>
                <a:gd name="connsiteX39" fmla="*/ 200873 w 760881"/>
                <a:gd name="connsiteY39" fmla="*/ 219900 h 628272"/>
                <a:gd name="connsiteX40" fmla="*/ 134295 w 760881"/>
                <a:gd name="connsiteY40" fmla="*/ 195911 h 628272"/>
                <a:gd name="connsiteX41" fmla="*/ 103765 w 760881"/>
                <a:gd name="connsiteY41" fmla="*/ 165164 h 628272"/>
                <a:gd name="connsiteX42" fmla="*/ 52976 w 760881"/>
                <a:gd name="connsiteY42" fmla="*/ 165164 h 628272"/>
                <a:gd name="connsiteX43" fmla="*/ 35381 w 760881"/>
                <a:gd name="connsiteY43" fmla="*/ 148886 h 628272"/>
                <a:gd name="connsiteX44" fmla="*/ 11223 w 760881"/>
                <a:gd name="connsiteY44" fmla="*/ 135274 h 628272"/>
                <a:gd name="connsiteX45" fmla="*/ 2758 w 760881"/>
                <a:gd name="connsiteY45" fmla="*/ 123375 h 628272"/>
                <a:gd name="connsiteX46" fmla="*/ 0 w 760881"/>
                <a:gd name="connsiteY46" fmla="*/ 112903 h 628272"/>
                <a:gd name="connsiteX47" fmla="*/ 27202 w 760881"/>
                <a:gd name="connsiteY47" fmla="*/ 93008 h 628272"/>
                <a:gd name="connsiteX48" fmla="*/ 52976 w 760881"/>
                <a:gd name="connsiteY48" fmla="*/ 50933 h 628272"/>
                <a:gd name="connsiteX49" fmla="*/ 96537 w 760881"/>
                <a:gd name="connsiteY49" fmla="*/ 75397 h 628272"/>
                <a:gd name="connsiteX50" fmla="*/ 114227 w 760881"/>
                <a:gd name="connsiteY50" fmla="*/ 105288 h 628272"/>
                <a:gd name="connsiteX51" fmla="*/ 148277 w 760881"/>
                <a:gd name="connsiteY51" fmla="*/ 106716 h 628272"/>
                <a:gd name="connsiteX52" fmla="*/ 194405 w 760881"/>
                <a:gd name="connsiteY52" fmla="*/ 79491 h 628272"/>
                <a:gd name="connsiteX53" fmla="*/ 237966 w 760881"/>
                <a:gd name="connsiteY53" fmla="*/ 94531 h 628272"/>
                <a:gd name="connsiteX54" fmla="*/ 254324 w 760881"/>
                <a:gd name="connsiteY54" fmla="*/ 106716 h 628272"/>
                <a:gd name="connsiteX55" fmla="*/ 288279 w 760881"/>
                <a:gd name="connsiteY55" fmla="*/ 87677 h 628272"/>
                <a:gd name="connsiteX56" fmla="*/ 314054 w 760881"/>
                <a:gd name="connsiteY56" fmla="*/ 59119 h 628272"/>
                <a:gd name="connsiteX57" fmla="*/ 341255 w 760881"/>
                <a:gd name="connsiteY57" fmla="*/ 11523 h 628272"/>
                <a:gd name="connsiteX58" fmla="*/ 381963 w 760881"/>
                <a:gd name="connsiteY58" fmla="*/ 99 h 628272"/>
                <a:gd name="connsiteX59" fmla="*/ 375210 w 760881"/>
                <a:gd name="connsiteY59" fmla="*/ 12189 h 628272"/>
                <a:gd name="connsiteX60" fmla="*/ 387479 w 760881"/>
                <a:gd name="connsiteY60" fmla="*/ 50266 h 628272"/>
                <a:gd name="connsiteX61" fmla="*/ 441977 w 760881"/>
                <a:gd name="connsiteY61" fmla="*/ 76730 h 628272"/>
                <a:gd name="connsiteX62" fmla="*/ 452725 w 760881"/>
                <a:gd name="connsiteY62" fmla="*/ 80728 h 628272"/>
                <a:gd name="connsiteX63" fmla="*/ 492861 w 760881"/>
                <a:gd name="connsiteY63" fmla="*/ 116901 h 628272"/>
                <a:gd name="connsiteX64" fmla="*/ 535756 w 760881"/>
                <a:gd name="connsiteY64" fmla="*/ 193817 h 628272"/>
                <a:gd name="connsiteX65" fmla="*/ 578555 w 760881"/>
                <a:gd name="connsiteY65" fmla="*/ 270638 h 628272"/>
                <a:gd name="connsiteX66" fmla="*/ 617360 w 760881"/>
                <a:gd name="connsiteY66" fmla="*/ 340033 h 628272"/>
                <a:gd name="connsiteX67" fmla="*/ 647890 w 760881"/>
                <a:gd name="connsiteY67" fmla="*/ 354979 h 628272"/>
                <a:gd name="connsiteX68" fmla="*/ 668244 w 760881"/>
                <a:gd name="connsiteY68" fmla="*/ 372780 h 628272"/>
                <a:gd name="connsiteX69" fmla="*/ 699535 w 760881"/>
                <a:gd name="connsiteY69" fmla="*/ 408858 h 628272"/>
                <a:gd name="connsiteX70" fmla="*/ 728734 w 760881"/>
                <a:gd name="connsiteY70" fmla="*/ 416378 h 628272"/>
                <a:gd name="connsiteX71" fmla="*/ 741003 w 760881"/>
                <a:gd name="connsiteY71" fmla="*/ 442175 h 628272"/>
                <a:gd name="connsiteX72" fmla="*/ 739006 w 760881"/>
                <a:gd name="connsiteY72" fmla="*/ 475493 h 628272"/>
                <a:gd name="connsiteX73" fmla="*/ 729495 w 760881"/>
                <a:gd name="connsiteY73" fmla="*/ 501290 h 628272"/>
                <a:gd name="connsiteX74" fmla="*/ 718557 w 760881"/>
                <a:gd name="connsiteY74" fmla="*/ 523755 h 628272"/>
                <a:gd name="connsiteX75" fmla="*/ 716750 w 760881"/>
                <a:gd name="connsiteY75" fmla="*/ 532608 h 628272"/>
                <a:gd name="connsiteX76" fmla="*/ 747946 w 760881"/>
                <a:gd name="connsiteY76" fmla="*/ 550219 h 628272"/>
                <a:gd name="connsiteX77" fmla="*/ 760881 w 760881"/>
                <a:gd name="connsiteY77" fmla="*/ 563260 h 628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760881" h="628272">
                  <a:moveTo>
                    <a:pt x="760881" y="563260"/>
                  </a:moveTo>
                  <a:cubicBezTo>
                    <a:pt x="760907" y="563704"/>
                    <a:pt x="760907" y="564149"/>
                    <a:pt x="760881" y="564593"/>
                  </a:cubicBezTo>
                  <a:cubicBezTo>
                    <a:pt x="760709" y="565369"/>
                    <a:pt x="760487" y="566132"/>
                    <a:pt x="760215" y="566878"/>
                  </a:cubicBezTo>
                  <a:cubicBezTo>
                    <a:pt x="760031" y="567899"/>
                    <a:pt x="759711" y="568892"/>
                    <a:pt x="759264" y="569829"/>
                  </a:cubicBezTo>
                  <a:cubicBezTo>
                    <a:pt x="758891" y="570728"/>
                    <a:pt x="758573" y="571650"/>
                    <a:pt x="758314" y="572589"/>
                  </a:cubicBezTo>
                  <a:cubicBezTo>
                    <a:pt x="756316" y="578301"/>
                    <a:pt x="753368" y="586011"/>
                    <a:pt x="750610" y="592484"/>
                  </a:cubicBezTo>
                  <a:lnTo>
                    <a:pt x="750610" y="592484"/>
                  </a:lnTo>
                  <a:cubicBezTo>
                    <a:pt x="748820" y="596896"/>
                    <a:pt x="746689" y="601161"/>
                    <a:pt x="744237" y="605240"/>
                  </a:cubicBezTo>
                  <a:cubicBezTo>
                    <a:pt x="738815" y="613427"/>
                    <a:pt x="725215" y="615997"/>
                    <a:pt x="708190" y="620281"/>
                  </a:cubicBezTo>
                  <a:cubicBezTo>
                    <a:pt x="691166" y="624565"/>
                    <a:pt x="695921" y="625612"/>
                    <a:pt x="680323" y="629038"/>
                  </a:cubicBezTo>
                  <a:cubicBezTo>
                    <a:pt x="670812" y="631038"/>
                    <a:pt x="667768" y="632180"/>
                    <a:pt x="666057" y="633989"/>
                  </a:cubicBezTo>
                  <a:lnTo>
                    <a:pt x="647035" y="625326"/>
                  </a:lnTo>
                  <a:cubicBezTo>
                    <a:pt x="637842" y="619927"/>
                    <a:pt x="628311" y="615126"/>
                    <a:pt x="618501" y="610952"/>
                  </a:cubicBezTo>
                  <a:cubicBezTo>
                    <a:pt x="608990" y="607715"/>
                    <a:pt x="585784" y="610000"/>
                    <a:pt x="570946" y="610000"/>
                  </a:cubicBezTo>
                  <a:cubicBezTo>
                    <a:pt x="557369" y="611125"/>
                    <a:pt x="543722" y="611125"/>
                    <a:pt x="530144" y="610000"/>
                  </a:cubicBezTo>
                  <a:cubicBezTo>
                    <a:pt x="500660" y="607811"/>
                    <a:pt x="511122" y="599719"/>
                    <a:pt x="497521" y="588391"/>
                  </a:cubicBezTo>
                  <a:cubicBezTo>
                    <a:pt x="489866" y="583865"/>
                    <a:pt x="480981" y="581866"/>
                    <a:pt x="472127" y="582680"/>
                  </a:cubicBezTo>
                  <a:cubicBezTo>
                    <a:pt x="452351" y="583467"/>
                    <a:pt x="432633" y="585342"/>
                    <a:pt x="413063" y="588296"/>
                  </a:cubicBezTo>
                  <a:lnTo>
                    <a:pt x="409449" y="588296"/>
                  </a:lnTo>
                  <a:cubicBezTo>
                    <a:pt x="407993" y="588393"/>
                    <a:pt x="406531" y="588393"/>
                    <a:pt x="405074" y="588296"/>
                  </a:cubicBezTo>
                  <a:cubicBezTo>
                    <a:pt x="403532" y="588129"/>
                    <a:pt x="402006" y="587842"/>
                    <a:pt x="400509" y="587439"/>
                  </a:cubicBezTo>
                  <a:cubicBezTo>
                    <a:pt x="398995" y="587115"/>
                    <a:pt x="397503" y="586702"/>
                    <a:pt x="396039" y="586202"/>
                  </a:cubicBezTo>
                  <a:cubicBezTo>
                    <a:pt x="390119" y="584025"/>
                    <a:pt x="384496" y="581115"/>
                    <a:pt x="379299" y="577539"/>
                  </a:cubicBezTo>
                  <a:cubicBezTo>
                    <a:pt x="377778" y="576492"/>
                    <a:pt x="376351" y="575350"/>
                    <a:pt x="374829" y="574398"/>
                  </a:cubicBezTo>
                  <a:lnTo>
                    <a:pt x="368172" y="568686"/>
                  </a:lnTo>
                  <a:cubicBezTo>
                    <a:pt x="363266" y="564729"/>
                    <a:pt x="358858" y="560190"/>
                    <a:pt x="355046" y="555169"/>
                  </a:cubicBezTo>
                  <a:cubicBezTo>
                    <a:pt x="347576" y="541387"/>
                    <a:pt x="341215" y="527030"/>
                    <a:pt x="336024" y="512237"/>
                  </a:cubicBezTo>
                  <a:cubicBezTo>
                    <a:pt x="328891" y="493198"/>
                    <a:pt x="296268" y="482632"/>
                    <a:pt x="293320" y="470352"/>
                  </a:cubicBezTo>
                  <a:cubicBezTo>
                    <a:pt x="290372" y="458072"/>
                    <a:pt x="315671" y="454074"/>
                    <a:pt x="325752" y="428467"/>
                  </a:cubicBezTo>
                  <a:cubicBezTo>
                    <a:pt x="335834" y="402860"/>
                    <a:pt x="330983" y="405050"/>
                    <a:pt x="335263" y="392865"/>
                  </a:cubicBezTo>
                  <a:cubicBezTo>
                    <a:pt x="339543" y="380680"/>
                    <a:pt x="357804" y="384679"/>
                    <a:pt x="369027" y="384679"/>
                  </a:cubicBezTo>
                  <a:cubicBezTo>
                    <a:pt x="383006" y="384416"/>
                    <a:pt x="396676" y="380511"/>
                    <a:pt x="408688" y="373351"/>
                  </a:cubicBezTo>
                  <a:cubicBezTo>
                    <a:pt x="427140" y="363831"/>
                    <a:pt x="379204" y="345840"/>
                    <a:pt x="375114" y="339748"/>
                  </a:cubicBezTo>
                  <a:cubicBezTo>
                    <a:pt x="371025" y="333655"/>
                    <a:pt x="343443" y="320709"/>
                    <a:pt x="335263" y="322327"/>
                  </a:cubicBezTo>
                  <a:cubicBezTo>
                    <a:pt x="327084" y="323946"/>
                    <a:pt x="335263" y="342889"/>
                    <a:pt x="335263" y="358025"/>
                  </a:cubicBezTo>
                  <a:cubicBezTo>
                    <a:pt x="335263" y="373160"/>
                    <a:pt x="311961" y="372399"/>
                    <a:pt x="301690" y="373351"/>
                  </a:cubicBezTo>
                  <a:cubicBezTo>
                    <a:pt x="291418" y="374303"/>
                    <a:pt x="268020" y="342889"/>
                    <a:pt x="252708" y="330419"/>
                  </a:cubicBezTo>
                  <a:cubicBezTo>
                    <a:pt x="239575" y="320999"/>
                    <a:pt x="230770" y="306698"/>
                    <a:pt x="228264" y="290723"/>
                  </a:cubicBezTo>
                  <a:cubicBezTo>
                    <a:pt x="226267" y="276444"/>
                    <a:pt x="245574" y="265116"/>
                    <a:pt x="251757" y="251885"/>
                  </a:cubicBezTo>
                  <a:cubicBezTo>
                    <a:pt x="257939" y="238653"/>
                    <a:pt x="235398" y="222375"/>
                    <a:pt x="200873" y="219900"/>
                  </a:cubicBezTo>
                  <a:cubicBezTo>
                    <a:pt x="176548" y="220015"/>
                    <a:pt x="152966" y="211518"/>
                    <a:pt x="134295" y="195911"/>
                  </a:cubicBezTo>
                  <a:cubicBezTo>
                    <a:pt x="112896" y="180585"/>
                    <a:pt x="111850" y="170209"/>
                    <a:pt x="103765" y="165164"/>
                  </a:cubicBezTo>
                  <a:cubicBezTo>
                    <a:pt x="95681" y="160119"/>
                    <a:pt x="52976" y="165164"/>
                    <a:pt x="52976" y="165164"/>
                  </a:cubicBezTo>
                  <a:cubicBezTo>
                    <a:pt x="46319" y="158310"/>
                    <a:pt x="46319" y="152979"/>
                    <a:pt x="35381" y="148886"/>
                  </a:cubicBezTo>
                  <a:cubicBezTo>
                    <a:pt x="26862" y="145232"/>
                    <a:pt x="18763" y="140669"/>
                    <a:pt x="11223" y="135274"/>
                  </a:cubicBezTo>
                  <a:cubicBezTo>
                    <a:pt x="7201" y="132317"/>
                    <a:pt x="4234" y="128146"/>
                    <a:pt x="2758" y="123375"/>
                  </a:cubicBezTo>
                  <a:cubicBezTo>
                    <a:pt x="1483" y="119988"/>
                    <a:pt x="559" y="116479"/>
                    <a:pt x="0" y="112903"/>
                  </a:cubicBezTo>
                  <a:cubicBezTo>
                    <a:pt x="15979" y="109666"/>
                    <a:pt x="28533" y="101956"/>
                    <a:pt x="27202" y="93008"/>
                  </a:cubicBezTo>
                  <a:cubicBezTo>
                    <a:pt x="25870" y="80728"/>
                    <a:pt x="52976" y="50933"/>
                    <a:pt x="52976" y="50933"/>
                  </a:cubicBezTo>
                  <a:cubicBezTo>
                    <a:pt x="52976" y="50933"/>
                    <a:pt x="95205" y="69971"/>
                    <a:pt x="96537" y="75397"/>
                  </a:cubicBezTo>
                  <a:cubicBezTo>
                    <a:pt x="97868" y="80823"/>
                    <a:pt x="101958" y="99862"/>
                    <a:pt x="114227" y="105288"/>
                  </a:cubicBezTo>
                  <a:cubicBezTo>
                    <a:pt x="126496" y="110714"/>
                    <a:pt x="126402" y="116235"/>
                    <a:pt x="148277" y="106716"/>
                  </a:cubicBezTo>
                  <a:cubicBezTo>
                    <a:pt x="170152" y="97196"/>
                    <a:pt x="178142" y="79491"/>
                    <a:pt x="194405" y="79491"/>
                  </a:cubicBezTo>
                  <a:cubicBezTo>
                    <a:pt x="210669" y="79491"/>
                    <a:pt x="231118" y="84821"/>
                    <a:pt x="237966" y="94531"/>
                  </a:cubicBezTo>
                  <a:cubicBezTo>
                    <a:pt x="244813" y="104241"/>
                    <a:pt x="250235" y="106716"/>
                    <a:pt x="254324" y="106716"/>
                  </a:cubicBezTo>
                  <a:cubicBezTo>
                    <a:pt x="267393" y="104187"/>
                    <a:pt x="279300" y="97511"/>
                    <a:pt x="288279" y="87677"/>
                  </a:cubicBezTo>
                  <a:cubicBezTo>
                    <a:pt x="297790" y="75492"/>
                    <a:pt x="307301" y="72732"/>
                    <a:pt x="314054" y="59119"/>
                  </a:cubicBezTo>
                  <a:cubicBezTo>
                    <a:pt x="320807" y="45507"/>
                    <a:pt x="333076" y="19614"/>
                    <a:pt x="341255" y="11523"/>
                  </a:cubicBezTo>
                  <a:cubicBezTo>
                    <a:pt x="353191" y="3319"/>
                    <a:pt x="367505" y="-698"/>
                    <a:pt x="381963" y="99"/>
                  </a:cubicBezTo>
                  <a:cubicBezTo>
                    <a:pt x="377873" y="7525"/>
                    <a:pt x="375210" y="12189"/>
                    <a:pt x="375210" y="12189"/>
                  </a:cubicBezTo>
                  <a:cubicBezTo>
                    <a:pt x="369218" y="34750"/>
                    <a:pt x="382058" y="41604"/>
                    <a:pt x="387479" y="50266"/>
                  </a:cubicBezTo>
                  <a:cubicBezTo>
                    <a:pt x="392900" y="58929"/>
                    <a:pt x="411922" y="67211"/>
                    <a:pt x="441977" y="76730"/>
                  </a:cubicBezTo>
                  <a:cubicBezTo>
                    <a:pt x="445628" y="77869"/>
                    <a:pt x="449216" y="79204"/>
                    <a:pt x="452725" y="80728"/>
                  </a:cubicBezTo>
                  <a:cubicBezTo>
                    <a:pt x="469285" y="88696"/>
                    <a:pt x="483214" y="101250"/>
                    <a:pt x="492861" y="116901"/>
                  </a:cubicBezTo>
                  <a:cubicBezTo>
                    <a:pt x="509204" y="141343"/>
                    <a:pt x="523548" y="167065"/>
                    <a:pt x="535756" y="193817"/>
                  </a:cubicBezTo>
                  <a:cubicBezTo>
                    <a:pt x="555539" y="233322"/>
                    <a:pt x="574465" y="261214"/>
                    <a:pt x="578555" y="270638"/>
                  </a:cubicBezTo>
                  <a:cubicBezTo>
                    <a:pt x="582645" y="280062"/>
                    <a:pt x="609180" y="324421"/>
                    <a:pt x="617360" y="340033"/>
                  </a:cubicBezTo>
                  <a:cubicBezTo>
                    <a:pt x="625540" y="355645"/>
                    <a:pt x="630200" y="351647"/>
                    <a:pt x="647890" y="354979"/>
                  </a:cubicBezTo>
                  <a:cubicBezTo>
                    <a:pt x="665581" y="358310"/>
                    <a:pt x="662823" y="365259"/>
                    <a:pt x="668244" y="372780"/>
                  </a:cubicBezTo>
                  <a:cubicBezTo>
                    <a:pt x="677485" y="385790"/>
                    <a:pt x="687964" y="397872"/>
                    <a:pt x="699535" y="408858"/>
                  </a:cubicBezTo>
                  <a:cubicBezTo>
                    <a:pt x="714563" y="422375"/>
                    <a:pt x="713801" y="410095"/>
                    <a:pt x="728734" y="416378"/>
                  </a:cubicBezTo>
                  <a:cubicBezTo>
                    <a:pt x="743666" y="422660"/>
                    <a:pt x="737579" y="428467"/>
                    <a:pt x="741003" y="442175"/>
                  </a:cubicBezTo>
                  <a:cubicBezTo>
                    <a:pt x="744427" y="455883"/>
                    <a:pt x="740338" y="464545"/>
                    <a:pt x="739006" y="475493"/>
                  </a:cubicBezTo>
                  <a:cubicBezTo>
                    <a:pt x="738144" y="484776"/>
                    <a:pt x="734865" y="493671"/>
                    <a:pt x="729495" y="501290"/>
                  </a:cubicBezTo>
                  <a:cubicBezTo>
                    <a:pt x="724835" y="507477"/>
                    <a:pt x="717321" y="514331"/>
                    <a:pt x="718557" y="523755"/>
                  </a:cubicBezTo>
                  <a:cubicBezTo>
                    <a:pt x="719793" y="533179"/>
                    <a:pt x="717416" y="532608"/>
                    <a:pt x="716750" y="532608"/>
                  </a:cubicBezTo>
                  <a:cubicBezTo>
                    <a:pt x="719033" y="534036"/>
                    <a:pt x="740813" y="546316"/>
                    <a:pt x="747946" y="550219"/>
                  </a:cubicBezTo>
                  <a:cubicBezTo>
                    <a:pt x="755080" y="554122"/>
                    <a:pt x="760881" y="560500"/>
                    <a:pt x="760881" y="56326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 name="Freeform 47">
              <a:extLst>
                <a:ext uri="{FF2B5EF4-FFF2-40B4-BE49-F238E27FC236}">
                  <a16:creationId xmlns:a16="http://schemas.microsoft.com/office/drawing/2014/main" id="{5D8856D8-A0E0-2A43-8439-9473A3137FCB}"/>
                </a:ext>
              </a:extLst>
            </p:cNvPr>
            <p:cNvSpPr/>
            <p:nvPr/>
          </p:nvSpPr>
          <p:spPr>
            <a:xfrm>
              <a:off x="5657595" y="4282062"/>
              <a:ext cx="1052825" cy="948366"/>
            </a:xfrm>
            <a:custGeom>
              <a:avLst/>
              <a:gdLst>
                <a:gd name="connsiteX0" fmla="*/ 1334015 w 1331541"/>
                <a:gd name="connsiteY0" fmla="*/ 399181 h 1199429"/>
                <a:gd name="connsiteX1" fmla="*/ 1308240 w 1331541"/>
                <a:gd name="connsiteY1" fmla="*/ 452204 h 1199429"/>
                <a:gd name="connsiteX2" fmla="*/ 1275617 w 1331541"/>
                <a:gd name="connsiteY2" fmla="*/ 537877 h 1199429"/>
                <a:gd name="connsiteX3" fmla="*/ 1238905 w 1331541"/>
                <a:gd name="connsiteY3" fmla="*/ 517411 h 1199429"/>
                <a:gd name="connsiteX4" fmla="*/ 1207518 w 1331541"/>
                <a:gd name="connsiteY4" fmla="*/ 532356 h 1199429"/>
                <a:gd name="connsiteX5" fmla="*/ 1207518 w 1331541"/>
                <a:gd name="connsiteY5" fmla="*/ 596326 h 1199429"/>
                <a:gd name="connsiteX6" fmla="*/ 1166811 w 1331541"/>
                <a:gd name="connsiteY6" fmla="*/ 648111 h 1199429"/>
                <a:gd name="connsiteX7" fmla="*/ 1109745 w 1331541"/>
                <a:gd name="connsiteY7" fmla="*/ 639924 h 1199429"/>
                <a:gd name="connsiteX8" fmla="*/ 1055437 w 1331541"/>
                <a:gd name="connsiteY8" fmla="*/ 622123 h 1199429"/>
                <a:gd name="connsiteX9" fmla="*/ 1013303 w 1331541"/>
                <a:gd name="connsiteY9" fmla="*/ 605750 h 1199429"/>
                <a:gd name="connsiteX10" fmla="*/ 998371 w 1331541"/>
                <a:gd name="connsiteY10" fmla="*/ 603180 h 1199429"/>
                <a:gd name="connsiteX11" fmla="*/ 988860 w 1331541"/>
                <a:gd name="connsiteY11" fmla="*/ 634403 h 1199429"/>
                <a:gd name="connsiteX12" fmla="*/ 987243 w 1331541"/>
                <a:gd name="connsiteY12" fmla="*/ 662961 h 1199429"/>
                <a:gd name="connsiteX13" fmla="*/ 958710 w 1331541"/>
                <a:gd name="connsiteY13" fmla="*/ 678001 h 1199429"/>
                <a:gd name="connsiteX14" fmla="*/ 950626 w 1331541"/>
                <a:gd name="connsiteY14" fmla="*/ 683332 h 1199429"/>
                <a:gd name="connsiteX15" fmla="*/ 950626 w 1331541"/>
                <a:gd name="connsiteY15" fmla="*/ 740448 h 1199429"/>
                <a:gd name="connsiteX16" fmla="*/ 986007 w 1331541"/>
                <a:gd name="connsiteY16" fmla="*/ 794993 h 1199429"/>
                <a:gd name="connsiteX17" fmla="*/ 1043073 w 1331541"/>
                <a:gd name="connsiteY17" fmla="*/ 838401 h 1199429"/>
                <a:gd name="connsiteX18" fmla="*/ 1059432 w 1331541"/>
                <a:gd name="connsiteY18" fmla="*/ 857440 h 1199429"/>
                <a:gd name="connsiteX19" fmla="*/ 1055342 w 1331541"/>
                <a:gd name="connsiteY19" fmla="*/ 877525 h 1199429"/>
                <a:gd name="connsiteX20" fmla="*/ 1053725 w 1331541"/>
                <a:gd name="connsiteY20" fmla="*/ 877525 h 1199429"/>
                <a:gd name="connsiteX21" fmla="*/ 1053059 w 1331541"/>
                <a:gd name="connsiteY21" fmla="*/ 877525 h 1199429"/>
                <a:gd name="connsiteX22" fmla="*/ 1043073 w 1331541"/>
                <a:gd name="connsiteY22" fmla="*/ 874765 h 1199429"/>
                <a:gd name="connsiteX23" fmla="*/ 1002271 w 1331541"/>
                <a:gd name="connsiteY23" fmla="*/ 854298 h 1199429"/>
                <a:gd name="connsiteX24" fmla="*/ 969648 w 1331541"/>
                <a:gd name="connsiteY24" fmla="*/ 877716 h 1199429"/>
                <a:gd name="connsiteX25" fmla="*/ 990097 w 1331541"/>
                <a:gd name="connsiteY25" fmla="*/ 915031 h 1199429"/>
                <a:gd name="connsiteX26" fmla="*/ 1038983 w 1331541"/>
                <a:gd name="connsiteY26" fmla="*/ 939496 h 1199429"/>
                <a:gd name="connsiteX27" fmla="*/ 1059432 w 1331541"/>
                <a:gd name="connsiteY27" fmla="*/ 949015 h 1199429"/>
                <a:gd name="connsiteX28" fmla="*/ 1049921 w 1331541"/>
                <a:gd name="connsiteY28" fmla="*/ 987092 h 1199429"/>
                <a:gd name="connsiteX29" fmla="*/ 975069 w 1331541"/>
                <a:gd name="connsiteY29" fmla="*/ 995279 h 1199429"/>
                <a:gd name="connsiteX30" fmla="*/ 923044 w 1331541"/>
                <a:gd name="connsiteY30" fmla="*/ 995279 h 1199429"/>
                <a:gd name="connsiteX31" fmla="*/ 913533 w 1331541"/>
                <a:gd name="connsiteY31" fmla="*/ 955107 h 1199429"/>
                <a:gd name="connsiteX32" fmla="*/ 894511 w 1331541"/>
                <a:gd name="connsiteY32" fmla="*/ 938449 h 1199429"/>
                <a:gd name="connsiteX33" fmla="*/ 860366 w 1331541"/>
                <a:gd name="connsiteY33" fmla="*/ 969577 h 1199429"/>
                <a:gd name="connsiteX34" fmla="*/ 830502 w 1331541"/>
                <a:gd name="connsiteY34" fmla="*/ 977763 h 1199429"/>
                <a:gd name="connsiteX35" fmla="*/ 792458 w 1331541"/>
                <a:gd name="connsiteY35" fmla="*/ 955107 h 1199429"/>
                <a:gd name="connsiteX36" fmla="*/ 812811 w 1331541"/>
                <a:gd name="connsiteY36" fmla="*/ 931595 h 1199429"/>
                <a:gd name="connsiteX37" fmla="*/ 802349 w 1331541"/>
                <a:gd name="connsiteY37" fmla="*/ 916554 h 1199429"/>
                <a:gd name="connsiteX38" fmla="*/ 800542 w 1331541"/>
                <a:gd name="connsiteY38" fmla="*/ 877144 h 1199429"/>
                <a:gd name="connsiteX39" fmla="*/ 784278 w 1331541"/>
                <a:gd name="connsiteY39" fmla="*/ 840400 h 1199429"/>
                <a:gd name="connsiteX40" fmla="*/ 740718 w 1331541"/>
                <a:gd name="connsiteY40" fmla="*/ 863437 h 1199429"/>
                <a:gd name="connsiteX41" fmla="*/ 717511 w 1331541"/>
                <a:gd name="connsiteY41" fmla="*/ 901514 h 1199429"/>
                <a:gd name="connsiteX42" fmla="*/ 690404 w 1331541"/>
                <a:gd name="connsiteY42" fmla="*/ 916364 h 1199429"/>
                <a:gd name="connsiteX43" fmla="*/ 690404 w 1331541"/>
                <a:gd name="connsiteY43" fmla="*/ 961200 h 1199429"/>
                <a:gd name="connsiteX44" fmla="*/ 650934 w 1331541"/>
                <a:gd name="connsiteY44" fmla="*/ 1000800 h 1199429"/>
                <a:gd name="connsiteX45" fmla="*/ 595199 w 1331541"/>
                <a:gd name="connsiteY45" fmla="*/ 1063151 h 1199429"/>
                <a:gd name="connsiteX46" fmla="*/ 600050 w 1331541"/>
                <a:gd name="connsiteY46" fmla="*/ 1169482 h 1199429"/>
                <a:gd name="connsiteX47" fmla="*/ 586829 w 1331541"/>
                <a:gd name="connsiteY47" fmla="*/ 1190329 h 1199429"/>
                <a:gd name="connsiteX48" fmla="*/ 510742 w 1331541"/>
                <a:gd name="connsiteY48" fmla="*/ 1181381 h 1199429"/>
                <a:gd name="connsiteX49" fmla="*/ 494478 w 1331541"/>
                <a:gd name="connsiteY49" fmla="*/ 1198992 h 1199429"/>
                <a:gd name="connsiteX50" fmla="*/ 473078 w 1331541"/>
                <a:gd name="connsiteY50" fmla="*/ 1205560 h 1199429"/>
                <a:gd name="connsiteX51" fmla="*/ 465564 w 1331541"/>
                <a:gd name="connsiteY51" fmla="*/ 1197373 h 1199429"/>
                <a:gd name="connsiteX52" fmla="*/ 438363 w 1331541"/>
                <a:gd name="connsiteY52" fmla="*/ 1183665 h 1199429"/>
                <a:gd name="connsiteX53" fmla="*/ 420102 w 1331541"/>
                <a:gd name="connsiteY53" fmla="*/ 1165388 h 1199429"/>
                <a:gd name="connsiteX54" fmla="*/ 409259 w 1331541"/>
                <a:gd name="connsiteY54" fmla="*/ 1113794 h 1199429"/>
                <a:gd name="connsiteX55" fmla="*/ 388905 w 1331541"/>
                <a:gd name="connsiteY55" fmla="*/ 1087806 h 1199429"/>
                <a:gd name="connsiteX56" fmla="*/ 388905 w 1331541"/>
                <a:gd name="connsiteY56" fmla="*/ 1029263 h 1199429"/>
                <a:gd name="connsiteX57" fmla="*/ 344013 w 1331541"/>
                <a:gd name="connsiteY57" fmla="*/ 1012889 h 1199429"/>
                <a:gd name="connsiteX58" fmla="*/ 344013 w 1331541"/>
                <a:gd name="connsiteY58" fmla="*/ 978906 h 1199429"/>
                <a:gd name="connsiteX59" fmla="*/ 344013 w 1331541"/>
                <a:gd name="connsiteY59" fmla="*/ 925883 h 1199429"/>
                <a:gd name="connsiteX60" fmla="*/ 312722 w 1331541"/>
                <a:gd name="connsiteY60" fmla="*/ 942161 h 1199429"/>
                <a:gd name="connsiteX61" fmla="*/ 267830 w 1331541"/>
                <a:gd name="connsiteY61" fmla="*/ 917697 h 1199429"/>
                <a:gd name="connsiteX62" fmla="*/ 273252 w 1331541"/>
                <a:gd name="connsiteY62" fmla="*/ 885426 h 1199429"/>
                <a:gd name="connsiteX63" fmla="*/ 284189 w 1331541"/>
                <a:gd name="connsiteY63" fmla="*/ 853727 h 1199429"/>
                <a:gd name="connsiteX64" fmla="*/ 250235 w 1331541"/>
                <a:gd name="connsiteY64" fmla="*/ 840115 h 1199429"/>
                <a:gd name="connsiteX65" fmla="*/ 233876 w 1331541"/>
                <a:gd name="connsiteY65" fmla="*/ 808796 h 1199429"/>
                <a:gd name="connsiteX66" fmla="*/ 225791 w 1331541"/>
                <a:gd name="connsiteY66" fmla="*/ 833261 h 1199429"/>
                <a:gd name="connsiteX67" fmla="*/ 206769 w 1331541"/>
                <a:gd name="connsiteY67" fmla="*/ 850966 h 1199429"/>
                <a:gd name="connsiteX68" fmla="*/ 176905 w 1331541"/>
                <a:gd name="connsiteY68" fmla="*/ 880952 h 1199429"/>
                <a:gd name="connsiteX69" fmla="*/ 135817 w 1331541"/>
                <a:gd name="connsiteY69" fmla="*/ 865912 h 1199429"/>
                <a:gd name="connsiteX70" fmla="*/ 135817 w 1331541"/>
                <a:gd name="connsiteY70" fmla="*/ 808796 h 1199429"/>
                <a:gd name="connsiteX71" fmla="*/ 153698 w 1331541"/>
                <a:gd name="connsiteY71" fmla="*/ 723123 h 1199429"/>
                <a:gd name="connsiteX72" fmla="*/ 142665 w 1331541"/>
                <a:gd name="connsiteY72" fmla="*/ 701133 h 1199429"/>
                <a:gd name="connsiteX73" fmla="*/ 141809 w 1331541"/>
                <a:gd name="connsiteY73" fmla="*/ 653537 h 1199429"/>
                <a:gd name="connsiteX74" fmla="*/ 129255 w 1331541"/>
                <a:gd name="connsiteY74" fmla="*/ 627073 h 1199429"/>
                <a:gd name="connsiteX75" fmla="*/ 141809 w 1331541"/>
                <a:gd name="connsiteY75" fmla="*/ 612794 h 1199429"/>
                <a:gd name="connsiteX76" fmla="*/ 140858 w 1331541"/>
                <a:gd name="connsiteY76" fmla="*/ 514746 h 1199429"/>
                <a:gd name="connsiteX77" fmla="*/ 140858 w 1331541"/>
                <a:gd name="connsiteY77" fmla="*/ 467720 h 1199429"/>
                <a:gd name="connsiteX78" fmla="*/ 110994 w 1331541"/>
                <a:gd name="connsiteY78" fmla="*/ 412699 h 1199429"/>
                <a:gd name="connsiteX79" fmla="*/ 135437 w 1331541"/>
                <a:gd name="connsiteY79" fmla="*/ 388234 h 1199429"/>
                <a:gd name="connsiteX80" fmla="*/ 135437 w 1331541"/>
                <a:gd name="connsiteY80" fmla="*/ 363770 h 1199429"/>
                <a:gd name="connsiteX81" fmla="*/ 78371 w 1331541"/>
                <a:gd name="connsiteY81" fmla="*/ 296278 h 1199429"/>
                <a:gd name="connsiteX82" fmla="*/ 41468 w 1331541"/>
                <a:gd name="connsiteY82" fmla="*/ 222789 h 1199429"/>
                <a:gd name="connsiteX83" fmla="*/ 0 w 1331541"/>
                <a:gd name="connsiteY83" fmla="*/ 185854 h 1199429"/>
                <a:gd name="connsiteX84" fmla="*/ 4185 w 1331541"/>
                <a:gd name="connsiteY84" fmla="*/ 159581 h 1199429"/>
                <a:gd name="connsiteX85" fmla="*/ 20544 w 1331541"/>
                <a:gd name="connsiteY85" fmla="*/ 114745 h 1199429"/>
                <a:gd name="connsiteX86" fmla="*/ 55925 w 1331541"/>
                <a:gd name="connsiteY86" fmla="*/ 88853 h 1199429"/>
                <a:gd name="connsiteX87" fmla="*/ 93969 w 1331541"/>
                <a:gd name="connsiteY87" fmla="*/ 91518 h 1199429"/>
                <a:gd name="connsiteX88" fmla="*/ 177000 w 1331541"/>
                <a:gd name="connsiteY88" fmla="*/ 101038 h 1199429"/>
                <a:gd name="connsiteX89" fmla="*/ 209623 w 1331541"/>
                <a:gd name="connsiteY89" fmla="*/ 115888 h 1199429"/>
                <a:gd name="connsiteX90" fmla="*/ 252993 w 1331541"/>
                <a:gd name="connsiteY90" fmla="*/ 141875 h 1199429"/>
                <a:gd name="connsiteX91" fmla="*/ 268020 w 1331541"/>
                <a:gd name="connsiteY91" fmla="*/ 130072 h 1199429"/>
                <a:gd name="connsiteX92" fmla="*/ 292464 w 1331541"/>
                <a:gd name="connsiteY92" fmla="*/ 110557 h 1199429"/>
                <a:gd name="connsiteX93" fmla="*/ 323850 w 1331541"/>
                <a:gd name="connsiteY93" fmla="*/ 147396 h 1199429"/>
                <a:gd name="connsiteX94" fmla="*/ 344204 w 1331541"/>
                <a:gd name="connsiteY94" fmla="*/ 184046 h 1199429"/>
                <a:gd name="connsiteX95" fmla="*/ 376826 w 1331541"/>
                <a:gd name="connsiteY95" fmla="*/ 219457 h 1199429"/>
                <a:gd name="connsiteX96" fmla="*/ 418960 w 1331541"/>
                <a:gd name="connsiteY96" fmla="*/ 220790 h 1199429"/>
                <a:gd name="connsiteX97" fmla="*/ 425808 w 1331541"/>
                <a:gd name="connsiteY97" fmla="*/ 189376 h 1199429"/>
                <a:gd name="connsiteX98" fmla="*/ 460999 w 1331541"/>
                <a:gd name="connsiteY98" fmla="*/ 158249 h 1199429"/>
                <a:gd name="connsiteX99" fmla="*/ 493717 w 1331541"/>
                <a:gd name="connsiteY99" fmla="*/ 147396 h 1199429"/>
                <a:gd name="connsiteX100" fmla="*/ 523676 w 1331541"/>
                <a:gd name="connsiteY100" fmla="*/ 166435 h 1199429"/>
                <a:gd name="connsiteX101" fmla="*/ 567047 w 1331541"/>
                <a:gd name="connsiteY101" fmla="*/ 181285 h 1199429"/>
                <a:gd name="connsiteX102" fmla="*/ 591585 w 1331541"/>
                <a:gd name="connsiteY102" fmla="*/ 178715 h 1199429"/>
                <a:gd name="connsiteX103" fmla="*/ 601096 w 1331541"/>
                <a:gd name="connsiteY103" fmla="*/ 130167 h 1199429"/>
                <a:gd name="connsiteX104" fmla="*/ 617360 w 1331541"/>
                <a:gd name="connsiteY104" fmla="*/ 117506 h 1199429"/>
                <a:gd name="connsiteX105" fmla="*/ 603664 w 1331541"/>
                <a:gd name="connsiteY105" fmla="*/ 90186 h 1199429"/>
                <a:gd name="connsiteX106" fmla="*/ 599669 w 1331541"/>
                <a:gd name="connsiteY106" fmla="*/ 87616 h 1199429"/>
                <a:gd name="connsiteX107" fmla="*/ 596531 w 1331541"/>
                <a:gd name="connsiteY107" fmla="*/ 83998 h 1199429"/>
                <a:gd name="connsiteX108" fmla="*/ 594058 w 1331541"/>
                <a:gd name="connsiteY108" fmla="*/ 79429 h 1199429"/>
                <a:gd name="connsiteX109" fmla="*/ 592631 w 1331541"/>
                <a:gd name="connsiteY109" fmla="*/ 74193 h 1199429"/>
                <a:gd name="connsiteX110" fmla="*/ 591490 w 1331541"/>
                <a:gd name="connsiteY110" fmla="*/ 61628 h 1199429"/>
                <a:gd name="connsiteX111" fmla="*/ 598338 w 1331541"/>
                <a:gd name="connsiteY111" fmla="*/ 41256 h 1199429"/>
                <a:gd name="connsiteX112" fmla="*/ 639140 w 1331541"/>
                <a:gd name="connsiteY112" fmla="*/ 38401 h 1199429"/>
                <a:gd name="connsiteX113" fmla="*/ 658162 w 1331541"/>
                <a:gd name="connsiteY113" fmla="*/ 5750 h 1199429"/>
                <a:gd name="connsiteX114" fmla="*/ 672678 w 1331541"/>
                <a:gd name="connsiteY114" fmla="*/ 1240 h 1199429"/>
                <a:gd name="connsiteX115" fmla="*/ 677184 w 1331541"/>
                <a:gd name="connsiteY115" fmla="*/ 5750 h 1199429"/>
                <a:gd name="connsiteX116" fmla="*/ 699060 w 1331541"/>
                <a:gd name="connsiteY116" fmla="*/ 45350 h 1199429"/>
                <a:gd name="connsiteX117" fmla="*/ 716655 w 1331541"/>
                <a:gd name="connsiteY117" fmla="*/ 95612 h 1199429"/>
                <a:gd name="connsiteX118" fmla="*/ 749373 w 1331541"/>
                <a:gd name="connsiteY118" fmla="*/ 154250 h 1199429"/>
                <a:gd name="connsiteX119" fmla="*/ 775148 w 1331541"/>
                <a:gd name="connsiteY119" fmla="*/ 169100 h 1199429"/>
                <a:gd name="connsiteX120" fmla="*/ 791411 w 1331541"/>
                <a:gd name="connsiteY120" fmla="*/ 147492 h 1199429"/>
                <a:gd name="connsiteX121" fmla="*/ 844483 w 1331541"/>
                <a:gd name="connsiteY121" fmla="*/ 155488 h 1199429"/>
                <a:gd name="connsiteX122" fmla="*/ 858179 w 1331541"/>
                <a:gd name="connsiteY122" fmla="*/ 216792 h 1199429"/>
                <a:gd name="connsiteX123" fmla="*/ 858179 w 1331541"/>
                <a:gd name="connsiteY123" fmla="*/ 250681 h 1199429"/>
                <a:gd name="connsiteX124" fmla="*/ 968316 w 1331541"/>
                <a:gd name="connsiteY124" fmla="*/ 256297 h 1199429"/>
                <a:gd name="connsiteX125" fmla="*/ 979064 w 1331541"/>
                <a:gd name="connsiteY125" fmla="*/ 222123 h 1199429"/>
                <a:gd name="connsiteX126" fmla="*/ 1013303 w 1331541"/>
                <a:gd name="connsiteY126" fmla="*/ 222123 h 1199429"/>
                <a:gd name="connsiteX127" fmla="*/ 1022149 w 1331541"/>
                <a:gd name="connsiteY127" fmla="*/ 237163 h 1199429"/>
                <a:gd name="connsiteX128" fmla="*/ 1078454 w 1331541"/>
                <a:gd name="connsiteY128" fmla="*/ 271147 h 1199429"/>
                <a:gd name="connsiteX129" fmla="*/ 1151784 w 1331541"/>
                <a:gd name="connsiteY129" fmla="*/ 271147 h 1199429"/>
                <a:gd name="connsiteX130" fmla="*/ 1194583 w 1331541"/>
                <a:gd name="connsiteY130" fmla="*/ 302466 h 1199429"/>
                <a:gd name="connsiteX131" fmla="*/ 1250984 w 1331541"/>
                <a:gd name="connsiteY131" fmla="*/ 324169 h 1199429"/>
                <a:gd name="connsiteX132" fmla="*/ 1256405 w 1331541"/>
                <a:gd name="connsiteY132" fmla="*/ 324741 h 1199429"/>
                <a:gd name="connsiteX133" fmla="*/ 1257736 w 1331541"/>
                <a:gd name="connsiteY133" fmla="*/ 324741 h 1199429"/>
                <a:gd name="connsiteX134" fmla="*/ 1293117 w 1331541"/>
                <a:gd name="connsiteY134" fmla="*/ 333784 h 1199429"/>
                <a:gd name="connsiteX135" fmla="*/ 1327167 w 1331541"/>
                <a:gd name="connsiteY135" fmla="*/ 333784 h 1199429"/>
                <a:gd name="connsiteX136" fmla="*/ 1328213 w 1331541"/>
                <a:gd name="connsiteY136" fmla="*/ 334926 h 1199429"/>
                <a:gd name="connsiteX137" fmla="*/ 1324409 w 1331541"/>
                <a:gd name="connsiteY137" fmla="*/ 356916 h 1199429"/>
                <a:gd name="connsiteX138" fmla="*/ 1334015 w 1331541"/>
                <a:gd name="connsiteY138" fmla="*/ 399181 h 1199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1331541" h="1199429">
                  <a:moveTo>
                    <a:pt x="1334015" y="399181"/>
                  </a:moveTo>
                  <a:cubicBezTo>
                    <a:pt x="1332683" y="415459"/>
                    <a:pt x="1316419" y="422218"/>
                    <a:pt x="1308240" y="452204"/>
                  </a:cubicBezTo>
                  <a:cubicBezTo>
                    <a:pt x="1300060" y="482190"/>
                    <a:pt x="1291881" y="521600"/>
                    <a:pt x="1275617" y="537877"/>
                  </a:cubicBezTo>
                  <a:cubicBezTo>
                    <a:pt x="1259353" y="554155"/>
                    <a:pt x="1244231" y="518839"/>
                    <a:pt x="1238905" y="517411"/>
                  </a:cubicBezTo>
                  <a:cubicBezTo>
                    <a:pt x="1233579" y="515983"/>
                    <a:pt x="1213130" y="501133"/>
                    <a:pt x="1207518" y="532356"/>
                  </a:cubicBezTo>
                  <a:cubicBezTo>
                    <a:pt x="1201907" y="563579"/>
                    <a:pt x="1213130" y="582808"/>
                    <a:pt x="1207518" y="596326"/>
                  </a:cubicBezTo>
                  <a:cubicBezTo>
                    <a:pt x="1201907" y="609843"/>
                    <a:pt x="1196771" y="645350"/>
                    <a:pt x="1166811" y="648111"/>
                  </a:cubicBezTo>
                  <a:cubicBezTo>
                    <a:pt x="1147403" y="650259"/>
                    <a:pt x="1127768" y="647442"/>
                    <a:pt x="1109745" y="639924"/>
                  </a:cubicBezTo>
                  <a:cubicBezTo>
                    <a:pt x="1098998" y="635831"/>
                    <a:pt x="1074554" y="622123"/>
                    <a:pt x="1055437" y="622123"/>
                  </a:cubicBezTo>
                  <a:cubicBezTo>
                    <a:pt x="1036320" y="622123"/>
                    <a:pt x="1012162" y="608606"/>
                    <a:pt x="1013303" y="605750"/>
                  </a:cubicBezTo>
                  <a:cubicBezTo>
                    <a:pt x="1014445" y="602894"/>
                    <a:pt x="1003792" y="593565"/>
                    <a:pt x="998371" y="603180"/>
                  </a:cubicBezTo>
                  <a:cubicBezTo>
                    <a:pt x="992950" y="612794"/>
                    <a:pt x="983344" y="624884"/>
                    <a:pt x="988860" y="634403"/>
                  </a:cubicBezTo>
                  <a:cubicBezTo>
                    <a:pt x="993466" y="643526"/>
                    <a:pt x="992850" y="654417"/>
                    <a:pt x="987243" y="662961"/>
                  </a:cubicBezTo>
                  <a:cubicBezTo>
                    <a:pt x="983439" y="670957"/>
                    <a:pt x="968221" y="673717"/>
                    <a:pt x="958710" y="678001"/>
                  </a:cubicBezTo>
                  <a:cubicBezTo>
                    <a:pt x="955563" y="678972"/>
                    <a:pt x="952759" y="680822"/>
                    <a:pt x="950626" y="683332"/>
                  </a:cubicBezTo>
                  <a:cubicBezTo>
                    <a:pt x="945205" y="691518"/>
                    <a:pt x="947963" y="721409"/>
                    <a:pt x="950626" y="740448"/>
                  </a:cubicBezTo>
                  <a:cubicBezTo>
                    <a:pt x="953289" y="759486"/>
                    <a:pt x="968411" y="777192"/>
                    <a:pt x="986007" y="794993"/>
                  </a:cubicBezTo>
                  <a:cubicBezTo>
                    <a:pt x="1003013" y="811941"/>
                    <a:pt x="1022205" y="826539"/>
                    <a:pt x="1043073" y="838401"/>
                  </a:cubicBezTo>
                  <a:cubicBezTo>
                    <a:pt x="1051252" y="841162"/>
                    <a:pt x="1059432" y="857440"/>
                    <a:pt x="1059432" y="857440"/>
                  </a:cubicBezTo>
                  <a:cubicBezTo>
                    <a:pt x="1059432" y="857440"/>
                    <a:pt x="1063331" y="874193"/>
                    <a:pt x="1055342" y="877525"/>
                  </a:cubicBezTo>
                  <a:cubicBezTo>
                    <a:pt x="1054805" y="877463"/>
                    <a:pt x="1054262" y="877463"/>
                    <a:pt x="1053725" y="877525"/>
                  </a:cubicBezTo>
                  <a:cubicBezTo>
                    <a:pt x="1053725" y="877525"/>
                    <a:pt x="1053725" y="877525"/>
                    <a:pt x="1053059" y="877525"/>
                  </a:cubicBezTo>
                  <a:cubicBezTo>
                    <a:pt x="1049531" y="877617"/>
                    <a:pt x="1046054" y="876656"/>
                    <a:pt x="1043073" y="874765"/>
                  </a:cubicBezTo>
                  <a:cubicBezTo>
                    <a:pt x="1019961" y="862485"/>
                    <a:pt x="1018630" y="846207"/>
                    <a:pt x="1002271" y="854298"/>
                  </a:cubicBezTo>
                  <a:cubicBezTo>
                    <a:pt x="985912" y="862390"/>
                    <a:pt x="968411" y="862961"/>
                    <a:pt x="969648" y="877716"/>
                  </a:cubicBezTo>
                  <a:cubicBezTo>
                    <a:pt x="972081" y="892100"/>
                    <a:pt x="979285" y="905246"/>
                    <a:pt x="990097" y="915031"/>
                  </a:cubicBezTo>
                  <a:cubicBezTo>
                    <a:pt x="1004598" y="926369"/>
                    <a:pt x="1021220" y="934687"/>
                    <a:pt x="1038983" y="939496"/>
                  </a:cubicBezTo>
                  <a:cubicBezTo>
                    <a:pt x="1047163" y="939496"/>
                    <a:pt x="1059432" y="940828"/>
                    <a:pt x="1059432" y="949015"/>
                  </a:cubicBezTo>
                  <a:cubicBezTo>
                    <a:pt x="1059432" y="957202"/>
                    <a:pt x="1077027" y="980333"/>
                    <a:pt x="1049921" y="987092"/>
                  </a:cubicBezTo>
                  <a:cubicBezTo>
                    <a:pt x="1025435" y="993080"/>
                    <a:pt x="1000270" y="995833"/>
                    <a:pt x="975069" y="995279"/>
                  </a:cubicBezTo>
                  <a:cubicBezTo>
                    <a:pt x="968506" y="994422"/>
                    <a:pt x="944349" y="994612"/>
                    <a:pt x="923044" y="995279"/>
                  </a:cubicBezTo>
                  <a:cubicBezTo>
                    <a:pt x="921932" y="981482"/>
                    <a:pt x="918725" y="967936"/>
                    <a:pt x="913533" y="955107"/>
                  </a:cubicBezTo>
                  <a:cubicBezTo>
                    <a:pt x="906780" y="937782"/>
                    <a:pt x="894511" y="938449"/>
                    <a:pt x="894511" y="938449"/>
                  </a:cubicBezTo>
                  <a:cubicBezTo>
                    <a:pt x="894511" y="938449"/>
                    <a:pt x="861888" y="962913"/>
                    <a:pt x="860366" y="969577"/>
                  </a:cubicBezTo>
                  <a:cubicBezTo>
                    <a:pt x="858844" y="976240"/>
                    <a:pt x="830502" y="977763"/>
                    <a:pt x="830502" y="977763"/>
                  </a:cubicBezTo>
                  <a:cubicBezTo>
                    <a:pt x="830502" y="977763"/>
                    <a:pt x="800637" y="972337"/>
                    <a:pt x="792458" y="955107"/>
                  </a:cubicBezTo>
                  <a:cubicBezTo>
                    <a:pt x="784278" y="937877"/>
                    <a:pt x="801969" y="939686"/>
                    <a:pt x="812811" y="931595"/>
                  </a:cubicBezTo>
                  <a:cubicBezTo>
                    <a:pt x="823654" y="923504"/>
                    <a:pt x="811385" y="919315"/>
                    <a:pt x="802349" y="916554"/>
                  </a:cubicBezTo>
                  <a:cubicBezTo>
                    <a:pt x="793314" y="913794"/>
                    <a:pt x="792838" y="894850"/>
                    <a:pt x="800542" y="877144"/>
                  </a:cubicBezTo>
                  <a:cubicBezTo>
                    <a:pt x="808246" y="859439"/>
                    <a:pt x="788368" y="840400"/>
                    <a:pt x="784278" y="840400"/>
                  </a:cubicBezTo>
                  <a:cubicBezTo>
                    <a:pt x="768330" y="845000"/>
                    <a:pt x="753501" y="852842"/>
                    <a:pt x="740718" y="863437"/>
                  </a:cubicBezTo>
                  <a:cubicBezTo>
                    <a:pt x="721696" y="878477"/>
                    <a:pt x="729780" y="891994"/>
                    <a:pt x="717511" y="901514"/>
                  </a:cubicBezTo>
                  <a:cubicBezTo>
                    <a:pt x="709190" y="907671"/>
                    <a:pt x="700071" y="912667"/>
                    <a:pt x="690404" y="916364"/>
                  </a:cubicBezTo>
                  <a:lnTo>
                    <a:pt x="690404" y="961200"/>
                  </a:lnTo>
                  <a:cubicBezTo>
                    <a:pt x="690404" y="966816"/>
                    <a:pt x="665961" y="989758"/>
                    <a:pt x="650934" y="1000800"/>
                  </a:cubicBezTo>
                  <a:cubicBezTo>
                    <a:pt x="623067" y="1020981"/>
                    <a:pt x="597482" y="1024122"/>
                    <a:pt x="595199" y="1063151"/>
                  </a:cubicBezTo>
                  <a:cubicBezTo>
                    <a:pt x="592917" y="1098753"/>
                    <a:pt x="609180" y="1133975"/>
                    <a:pt x="600050" y="1169482"/>
                  </a:cubicBezTo>
                  <a:cubicBezTo>
                    <a:pt x="598473" y="1177869"/>
                    <a:pt x="593741" y="1185331"/>
                    <a:pt x="586829" y="1190329"/>
                  </a:cubicBezTo>
                  <a:cubicBezTo>
                    <a:pt x="564003" y="1204036"/>
                    <a:pt x="533663" y="1168149"/>
                    <a:pt x="510742" y="1181381"/>
                  </a:cubicBezTo>
                  <a:cubicBezTo>
                    <a:pt x="504443" y="1186374"/>
                    <a:pt x="498957" y="1192315"/>
                    <a:pt x="494478" y="1198992"/>
                  </a:cubicBezTo>
                  <a:cubicBezTo>
                    <a:pt x="488866" y="1205084"/>
                    <a:pt x="479926" y="1209653"/>
                    <a:pt x="473078" y="1205560"/>
                  </a:cubicBezTo>
                  <a:cubicBezTo>
                    <a:pt x="470142" y="1203261"/>
                    <a:pt x="467604" y="1200495"/>
                    <a:pt x="465564" y="1197373"/>
                  </a:cubicBezTo>
                  <a:cubicBezTo>
                    <a:pt x="457765" y="1187854"/>
                    <a:pt x="448920" y="1187854"/>
                    <a:pt x="438363" y="1183665"/>
                  </a:cubicBezTo>
                  <a:cubicBezTo>
                    <a:pt x="427805" y="1179477"/>
                    <a:pt x="426950" y="1177573"/>
                    <a:pt x="420102" y="1165388"/>
                  </a:cubicBezTo>
                  <a:cubicBezTo>
                    <a:pt x="405169" y="1138258"/>
                    <a:pt x="409259" y="1132737"/>
                    <a:pt x="409259" y="1113794"/>
                  </a:cubicBezTo>
                  <a:cubicBezTo>
                    <a:pt x="408280" y="1101836"/>
                    <a:pt x="400274" y="1091613"/>
                    <a:pt x="388905" y="1087806"/>
                  </a:cubicBezTo>
                  <a:lnTo>
                    <a:pt x="388905" y="1029263"/>
                  </a:lnTo>
                  <a:cubicBezTo>
                    <a:pt x="388905" y="1025169"/>
                    <a:pt x="358851" y="1018315"/>
                    <a:pt x="344013" y="1012889"/>
                  </a:cubicBezTo>
                  <a:cubicBezTo>
                    <a:pt x="329176" y="1007463"/>
                    <a:pt x="344013" y="989758"/>
                    <a:pt x="344013" y="978906"/>
                  </a:cubicBezTo>
                  <a:lnTo>
                    <a:pt x="344013" y="925883"/>
                  </a:lnTo>
                  <a:cubicBezTo>
                    <a:pt x="344013" y="914936"/>
                    <a:pt x="319570" y="936640"/>
                    <a:pt x="312722" y="942161"/>
                  </a:cubicBezTo>
                  <a:cubicBezTo>
                    <a:pt x="305874" y="947682"/>
                    <a:pt x="286947" y="928453"/>
                    <a:pt x="267830" y="917697"/>
                  </a:cubicBezTo>
                  <a:cubicBezTo>
                    <a:pt x="248713" y="906940"/>
                    <a:pt x="265072" y="891709"/>
                    <a:pt x="273252" y="885426"/>
                  </a:cubicBezTo>
                  <a:cubicBezTo>
                    <a:pt x="281431" y="879144"/>
                    <a:pt x="284189" y="861914"/>
                    <a:pt x="284189" y="853727"/>
                  </a:cubicBezTo>
                  <a:cubicBezTo>
                    <a:pt x="284189" y="845541"/>
                    <a:pt x="265167" y="848301"/>
                    <a:pt x="250235" y="840115"/>
                  </a:cubicBezTo>
                  <a:cubicBezTo>
                    <a:pt x="235302" y="831928"/>
                    <a:pt x="240724" y="810129"/>
                    <a:pt x="233876" y="808796"/>
                  </a:cubicBezTo>
                  <a:cubicBezTo>
                    <a:pt x="227028" y="807464"/>
                    <a:pt x="225791" y="822314"/>
                    <a:pt x="225791" y="833261"/>
                  </a:cubicBezTo>
                  <a:cubicBezTo>
                    <a:pt x="225791" y="844208"/>
                    <a:pt x="210764" y="848301"/>
                    <a:pt x="206769" y="850966"/>
                  </a:cubicBezTo>
                  <a:cubicBezTo>
                    <a:pt x="195122" y="859116"/>
                    <a:pt x="185011" y="869269"/>
                    <a:pt x="176905" y="880952"/>
                  </a:cubicBezTo>
                  <a:cubicBezTo>
                    <a:pt x="168725" y="894565"/>
                    <a:pt x="146850" y="872766"/>
                    <a:pt x="135817" y="865912"/>
                  </a:cubicBezTo>
                  <a:cubicBezTo>
                    <a:pt x="124784" y="859058"/>
                    <a:pt x="126306" y="826407"/>
                    <a:pt x="135817" y="808796"/>
                  </a:cubicBezTo>
                  <a:cubicBezTo>
                    <a:pt x="145328" y="791185"/>
                    <a:pt x="146850" y="740733"/>
                    <a:pt x="153698" y="723123"/>
                  </a:cubicBezTo>
                  <a:cubicBezTo>
                    <a:pt x="156646" y="715793"/>
                    <a:pt x="150654" y="707797"/>
                    <a:pt x="142665" y="701133"/>
                  </a:cubicBezTo>
                  <a:cubicBezTo>
                    <a:pt x="143902" y="689710"/>
                    <a:pt x="146184" y="664674"/>
                    <a:pt x="141809" y="653537"/>
                  </a:cubicBezTo>
                  <a:cubicBezTo>
                    <a:pt x="136103" y="639162"/>
                    <a:pt x="129255" y="639162"/>
                    <a:pt x="129255" y="627073"/>
                  </a:cubicBezTo>
                  <a:cubicBezTo>
                    <a:pt x="129407" y="619889"/>
                    <a:pt x="134708" y="613859"/>
                    <a:pt x="141809" y="612794"/>
                  </a:cubicBezTo>
                  <a:cubicBezTo>
                    <a:pt x="141809" y="612794"/>
                    <a:pt x="141809" y="537306"/>
                    <a:pt x="140858" y="514746"/>
                  </a:cubicBezTo>
                  <a:cubicBezTo>
                    <a:pt x="139907" y="492185"/>
                    <a:pt x="143616" y="475907"/>
                    <a:pt x="140858" y="467720"/>
                  </a:cubicBezTo>
                  <a:cubicBezTo>
                    <a:pt x="138100" y="459534"/>
                    <a:pt x="110994" y="439163"/>
                    <a:pt x="110994" y="412699"/>
                  </a:cubicBezTo>
                  <a:cubicBezTo>
                    <a:pt x="110994" y="386235"/>
                    <a:pt x="123073" y="396421"/>
                    <a:pt x="135437" y="388234"/>
                  </a:cubicBezTo>
                  <a:cubicBezTo>
                    <a:pt x="147801" y="380048"/>
                    <a:pt x="135437" y="363770"/>
                    <a:pt x="135437" y="363770"/>
                  </a:cubicBezTo>
                  <a:cubicBezTo>
                    <a:pt x="114790" y="342701"/>
                    <a:pt x="95717" y="320143"/>
                    <a:pt x="78371" y="296278"/>
                  </a:cubicBezTo>
                  <a:cubicBezTo>
                    <a:pt x="62790" y="273575"/>
                    <a:pt x="50374" y="248850"/>
                    <a:pt x="41468" y="222789"/>
                  </a:cubicBezTo>
                  <a:lnTo>
                    <a:pt x="0" y="185854"/>
                  </a:lnTo>
                  <a:lnTo>
                    <a:pt x="4185" y="159581"/>
                  </a:lnTo>
                  <a:cubicBezTo>
                    <a:pt x="4185" y="159581"/>
                    <a:pt x="17881" y="118744"/>
                    <a:pt x="20544" y="114745"/>
                  </a:cubicBezTo>
                  <a:cubicBezTo>
                    <a:pt x="31602" y="105151"/>
                    <a:pt x="43437" y="96491"/>
                    <a:pt x="55925" y="88853"/>
                  </a:cubicBezTo>
                  <a:cubicBezTo>
                    <a:pt x="62773" y="84855"/>
                    <a:pt x="93969" y="91518"/>
                    <a:pt x="93969" y="91518"/>
                  </a:cubicBezTo>
                  <a:cubicBezTo>
                    <a:pt x="93969" y="91518"/>
                    <a:pt x="159214" y="97040"/>
                    <a:pt x="177000" y="101038"/>
                  </a:cubicBezTo>
                  <a:cubicBezTo>
                    <a:pt x="188844" y="103492"/>
                    <a:pt x="199990" y="108565"/>
                    <a:pt x="209623" y="115888"/>
                  </a:cubicBezTo>
                  <a:cubicBezTo>
                    <a:pt x="223128" y="124074"/>
                    <a:pt x="243577" y="141875"/>
                    <a:pt x="252993" y="141875"/>
                  </a:cubicBezTo>
                  <a:cubicBezTo>
                    <a:pt x="262409" y="141875"/>
                    <a:pt x="262504" y="140448"/>
                    <a:pt x="268020" y="130072"/>
                  </a:cubicBezTo>
                  <a:cubicBezTo>
                    <a:pt x="274505" y="121717"/>
                    <a:pt x="282884" y="115027"/>
                    <a:pt x="292464" y="110557"/>
                  </a:cubicBezTo>
                  <a:cubicBezTo>
                    <a:pt x="292464" y="110557"/>
                    <a:pt x="320997" y="144445"/>
                    <a:pt x="323850" y="147396"/>
                  </a:cubicBezTo>
                  <a:cubicBezTo>
                    <a:pt x="326703" y="150348"/>
                    <a:pt x="337356" y="173099"/>
                    <a:pt x="344204" y="184046"/>
                  </a:cubicBezTo>
                  <a:cubicBezTo>
                    <a:pt x="353603" y="197130"/>
                    <a:pt x="364557" y="209022"/>
                    <a:pt x="376826" y="219457"/>
                  </a:cubicBezTo>
                  <a:cubicBezTo>
                    <a:pt x="386337" y="227644"/>
                    <a:pt x="414870" y="223551"/>
                    <a:pt x="418960" y="220790"/>
                  </a:cubicBezTo>
                  <a:cubicBezTo>
                    <a:pt x="423050" y="218030"/>
                    <a:pt x="425808" y="194898"/>
                    <a:pt x="425808" y="189376"/>
                  </a:cubicBezTo>
                  <a:cubicBezTo>
                    <a:pt x="425808" y="183855"/>
                    <a:pt x="454341" y="166340"/>
                    <a:pt x="460999" y="158249"/>
                  </a:cubicBezTo>
                  <a:cubicBezTo>
                    <a:pt x="467657" y="150157"/>
                    <a:pt x="493717" y="147396"/>
                    <a:pt x="493717" y="147396"/>
                  </a:cubicBezTo>
                  <a:lnTo>
                    <a:pt x="523676" y="166435"/>
                  </a:lnTo>
                  <a:lnTo>
                    <a:pt x="567047" y="181285"/>
                  </a:lnTo>
                  <a:lnTo>
                    <a:pt x="591585" y="178715"/>
                  </a:lnTo>
                  <a:lnTo>
                    <a:pt x="601096" y="130167"/>
                  </a:lnTo>
                  <a:lnTo>
                    <a:pt x="617360" y="117506"/>
                  </a:lnTo>
                  <a:cubicBezTo>
                    <a:pt x="617360" y="117506"/>
                    <a:pt x="613365" y="94279"/>
                    <a:pt x="603664" y="90186"/>
                  </a:cubicBezTo>
                  <a:cubicBezTo>
                    <a:pt x="602158" y="89638"/>
                    <a:pt x="600793" y="88760"/>
                    <a:pt x="599669" y="87616"/>
                  </a:cubicBezTo>
                  <a:cubicBezTo>
                    <a:pt x="598403" y="86621"/>
                    <a:pt x="597337" y="85393"/>
                    <a:pt x="596531" y="83998"/>
                  </a:cubicBezTo>
                  <a:cubicBezTo>
                    <a:pt x="595539" y="82572"/>
                    <a:pt x="594709" y="81039"/>
                    <a:pt x="594058" y="79429"/>
                  </a:cubicBezTo>
                  <a:cubicBezTo>
                    <a:pt x="593383" y="77744"/>
                    <a:pt x="592904" y="75988"/>
                    <a:pt x="592631" y="74193"/>
                  </a:cubicBezTo>
                  <a:cubicBezTo>
                    <a:pt x="591805" y="70057"/>
                    <a:pt x="591423" y="65845"/>
                    <a:pt x="591490" y="61628"/>
                  </a:cubicBezTo>
                  <a:cubicBezTo>
                    <a:pt x="591161" y="54221"/>
                    <a:pt x="593602" y="46958"/>
                    <a:pt x="598338" y="41256"/>
                  </a:cubicBezTo>
                  <a:cubicBezTo>
                    <a:pt x="598338" y="41256"/>
                    <a:pt x="630961" y="39924"/>
                    <a:pt x="639140" y="38401"/>
                  </a:cubicBezTo>
                  <a:cubicBezTo>
                    <a:pt x="647320" y="36878"/>
                    <a:pt x="648651" y="19362"/>
                    <a:pt x="658162" y="5750"/>
                  </a:cubicBezTo>
                  <a:cubicBezTo>
                    <a:pt x="660926" y="492"/>
                    <a:pt x="667425" y="-1527"/>
                    <a:pt x="672678" y="1240"/>
                  </a:cubicBezTo>
                  <a:cubicBezTo>
                    <a:pt x="674601" y="2252"/>
                    <a:pt x="676172" y="3825"/>
                    <a:pt x="677184" y="5750"/>
                  </a:cubicBezTo>
                  <a:cubicBezTo>
                    <a:pt x="677184" y="5750"/>
                    <a:pt x="693543" y="35831"/>
                    <a:pt x="699060" y="45350"/>
                  </a:cubicBezTo>
                  <a:cubicBezTo>
                    <a:pt x="704576" y="54869"/>
                    <a:pt x="712660" y="88853"/>
                    <a:pt x="716655" y="95612"/>
                  </a:cubicBezTo>
                  <a:cubicBezTo>
                    <a:pt x="720649" y="102370"/>
                    <a:pt x="739862" y="140543"/>
                    <a:pt x="749373" y="154250"/>
                  </a:cubicBezTo>
                  <a:cubicBezTo>
                    <a:pt x="754369" y="163775"/>
                    <a:pt x="764409" y="169560"/>
                    <a:pt x="775148" y="169100"/>
                  </a:cubicBezTo>
                  <a:cubicBezTo>
                    <a:pt x="783232" y="169101"/>
                    <a:pt x="791411" y="147492"/>
                    <a:pt x="791411" y="147492"/>
                  </a:cubicBezTo>
                  <a:lnTo>
                    <a:pt x="844483" y="155488"/>
                  </a:lnTo>
                  <a:cubicBezTo>
                    <a:pt x="844483" y="155488"/>
                    <a:pt x="849999" y="204512"/>
                    <a:pt x="858179" y="216792"/>
                  </a:cubicBezTo>
                  <a:cubicBezTo>
                    <a:pt x="866358" y="229072"/>
                    <a:pt x="858179" y="246683"/>
                    <a:pt x="858179" y="250681"/>
                  </a:cubicBezTo>
                  <a:cubicBezTo>
                    <a:pt x="858179" y="254679"/>
                    <a:pt x="946441" y="267054"/>
                    <a:pt x="968316" y="256297"/>
                  </a:cubicBezTo>
                  <a:cubicBezTo>
                    <a:pt x="990191" y="245540"/>
                    <a:pt x="979064" y="222123"/>
                    <a:pt x="979064" y="222123"/>
                  </a:cubicBezTo>
                  <a:lnTo>
                    <a:pt x="1013303" y="222123"/>
                  </a:lnTo>
                  <a:cubicBezTo>
                    <a:pt x="1014612" y="227937"/>
                    <a:pt x="1017704" y="233196"/>
                    <a:pt x="1022149" y="237163"/>
                  </a:cubicBezTo>
                  <a:cubicBezTo>
                    <a:pt x="1040220" y="257630"/>
                    <a:pt x="1047067" y="271147"/>
                    <a:pt x="1078454" y="271147"/>
                  </a:cubicBezTo>
                  <a:cubicBezTo>
                    <a:pt x="1109840" y="271147"/>
                    <a:pt x="1142178" y="264484"/>
                    <a:pt x="1151784" y="271147"/>
                  </a:cubicBezTo>
                  <a:cubicBezTo>
                    <a:pt x="1161390" y="277811"/>
                    <a:pt x="1173564" y="286188"/>
                    <a:pt x="1194583" y="302466"/>
                  </a:cubicBezTo>
                  <a:cubicBezTo>
                    <a:pt x="1210589" y="315537"/>
                    <a:pt x="1230352" y="323142"/>
                    <a:pt x="1250984" y="324169"/>
                  </a:cubicBezTo>
                  <a:cubicBezTo>
                    <a:pt x="1252805" y="324190"/>
                    <a:pt x="1254620" y="324382"/>
                    <a:pt x="1256405" y="324741"/>
                  </a:cubicBezTo>
                  <a:lnTo>
                    <a:pt x="1257736" y="324741"/>
                  </a:lnTo>
                  <a:cubicBezTo>
                    <a:pt x="1270291" y="326930"/>
                    <a:pt x="1285128" y="333784"/>
                    <a:pt x="1293117" y="333784"/>
                  </a:cubicBezTo>
                  <a:cubicBezTo>
                    <a:pt x="1302628" y="333784"/>
                    <a:pt x="1324409" y="329691"/>
                    <a:pt x="1327167" y="333784"/>
                  </a:cubicBezTo>
                  <a:lnTo>
                    <a:pt x="1328213" y="334926"/>
                  </a:lnTo>
                  <a:cubicBezTo>
                    <a:pt x="1324282" y="341537"/>
                    <a:pt x="1322927" y="349367"/>
                    <a:pt x="1324409" y="356916"/>
                  </a:cubicBezTo>
                  <a:cubicBezTo>
                    <a:pt x="1331542" y="380048"/>
                    <a:pt x="1335441" y="382808"/>
                    <a:pt x="1334015" y="399181"/>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 name="Freeform 48">
              <a:extLst>
                <a:ext uri="{FF2B5EF4-FFF2-40B4-BE49-F238E27FC236}">
                  <a16:creationId xmlns:a16="http://schemas.microsoft.com/office/drawing/2014/main" id="{6D823988-6A67-FB48-B2C5-9A1E1A2B417E}"/>
                </a:ext>
              </a:extLst>
            </p:cNvPr>
            <p:cNvSpPr/>
            <p:nvPr/>
          </p:nvSpPr>
          <p:spPr>
            <a:xfrm>
              <a:off x="6708987" y="5956486"/>
              <a:ext cx="278246" cy="210748"/>
            </a:xfrm>
            <a:custGeom>
              <a:avLst/>
              <a:gdLst>
                <a:gd name="connsiteX0" fmla="*/ 298650 w 351907"/>
                <a:gd name="connsiteY0" fmla="*/ 381 h 266539"/>
                <a:gd name="connsiteX1" fmla="*/ 235497 w 351907"/>
                <a:gd name="connsiteY1" fmla="*/ 22846 h 266539"/>
                <a:gd name="connsiteX2" fmla="*/ 152847 w 351907"/>
                <a:gd name="connsiteY2" fmla="*/ 22846 h 266539"/>
                <a:gd name="connsiteX3" fmla="*/ 94734 w 351907"/>
                <a:gd name="connsiteY3" fmla="*/ 24845 h 266539"/>
                <a:gd name="connsiteX4" fmla="*/ 45753 w 351907"/>
                <a:gd name="connsiteY4" fmla="*/ 85102 h 266539"/>
                <a:gd name="connsiteX5" fmla="*/ 2953 w 351907"/>
                <a:gd name="connsiteY5" fmla="*/ 111661 h 266539"/>
                <a:gd name="connsiteX6" fmla="*/ 2953 w 351907"/>
                <a:gd name="connsiteY6" fmla="*/ 187149 h 266539"/>
                <a:gd name="connsiteX7" fmla="*/ 46799 w 351907"/>
                <a:gd name="connsiteY7" fmla="*/ 238172 h 266539"/>
                <a:gd name="connsiteX8" fmla="*/ 92737 w 351907"/>
                <a:gd name="connsiteY8" fmla="*/ 245311 h 266539"/>
                <a:gd name="connsiteX9" fmla="*/ 147521 w 351907"/>
                <a:gd name="connsiteY9" fmla="*/ 269871 h 266539"/>
                <a:gd name="connsiteX10" fmla="*/ 173295 w 351907"/>
                <a:gd name="connsiteY10" fmla="*/ 249405 h 266539"/>
                <a:gd name="connsiteX11" fmla="*/ 210008 w 351907"/>
                <a:gd name="connsiteY11" fmla="*/ 227986 h 266539"/>
                <a:gd name="connsiteX12" fmla="*/ 273161 w 351907"/>
                <a:gd name="connsiteY12" fmla="*/ 189909 h 266539"/>
                <a:gd name="connsiteX13" fmla="*/ 284384 w 351907"/>
                <a:gd name="connsiteY13" fmla="*/ 140885 h 266539"/>
                <a:gd name="connsiteX14" fmla="*/ 327184 w 351907"/>
                <a:gd name="connsiteY14" fmla="*/ 87767 h 266539"/>
                <a:gd name="connsiteX15" fmla="*/ 354765 w 351907"/>
                <a:gd name="connsiteY15" fmla="*/ 44931 h 266539"/>
                <a:gd name="connsiteX16" fmla="*/ 332320 w 351907"/>
                <a:gd name="connsiteY16" fmla="*/ 0 h 266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51907" h="266539">
                  <a:moveTo>
                    <a:pt x="298650" y="381"/>
                  </a:moveTo>
                  <a:cubicBezTo>
                    <a:pt x="280056" y="13524"/>
                    <a:pt x="258208" y="21296"/>
                    <a:pt x="235497" y="22846"/>
                  </a:cubicBezTo>
                  <a:cubicBezTo>
                    <a:pt x="204872" y="24940"/>
                    <a:pt x="157983" y="25892"/>
                    <a:pt x="152847" y="22846"/>
                  </a:cubicBezTo>
                  <a:cubicBezTo>
                    <a:pt x="147711" y="19800"/>
                    <a:pt x="107955" y="11423"/>
                    <a:pt x="94734" y="24845"/>
                  </a:cubicBezTo>
                  <a:cubicBezTo>
                    <a:pt x="81514" y="38267"/>
                    <a:pt x="54978" y="74917"/>
                    <a:pt x="45753" y="85102"/>
                  </a:cubicBezTo>
                  <a:cubicBezTo>
                    <a:pt x="36527" y="95288"/>
                    <a:pt x="3999" y="104141"/>
                    <a:pt x="2953" y="111661"/>
                  </a:cubicBezTo>
                  <a:cubicBezTo>
                    <a:pt x="1907" y="119181"/>
                    <a:pt x="-3134" y="172870"/>
                    <a:pt x="2953" y="187149"/>
                  </a:cubicBezTo>
                  <a:cubicBezTo>
                    <a:pt x="9040" y="201428"/>
                    <a:pt x="40997" y="233127"/>
                    <a:pt x="46799" y="238172"/>
                  </a:cubicBezTo>
                  <a:cubicBezTo>
                    <a:pt x="52601" y="243217"/>
                    <a:pt x="83511" y="241314"/>
                    <a:pt x="92737" y="245311"/>
                  </a:cubicBezTo>
                  <a:lnTo>
                    <a:pt x="147521" y="269871"/>
                  </a:lnTo>
                  <a:cubicBezTo>
                    <a:pt x="147521" y="269871"/>
                    <a:pt x="171203" y="255592"/>
                    <a:pt x="173295" y="249405"/>
                  </a:cubicBezTo>
                  <a:cubicBezTo>
                    <a:pt x="175388" y="243217"/>
                    <a:pt x="195646" y="234174"/>
                    <a:pt x="210008" y="227986"/>
                  </a:cubicBezTo>
                  <a:cubicBezTo>
                    <a:pt x="224369" y="221799"/>
                    <a:pt x="270117" y="198381"/>
                    <a:pt x="273161" y="189909"/>
                  </a:cubicBezTo>
                  <a:cubicBezTo>
                    <a:pt x="276205" y="181437"/>
                    <a:pt x="277251" y="156211"/>
                    <a:pt x="284384" y="140885"/>
                  </a:cubicBezTo>
                  <a:cubicBezTo>
                    <a:pt x="295715" y="120998"/>
                    <a:pt x="310165" y="103064"/>
                    <a:pt x="327184" y="87767"/>
                  </a:cubicBezTo>
                  <a:cubicBezTo>
                    <a:pt x="340499" y="76535"/>
                    <a:pt x="356763" y="66349"/>
                    <a:pt x="354765" y="44931"/>
                  </a:cubicBezTo>
                  <a:cubicBezTo>
                    <a:pt x="352768" y="23512"/>
                    <a:pt x="332320" y="0"/>
                    <a:pt x="33232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 name="Freeform 49">
              <a:extLst>
                <a:ext uri="{FF2B5EF4-FFF2-40B4-BE49-F238E27FC236}">
                  <a16:creationId xmlns:a16="http://schemas.microsoft.com/office/drawing/2014/main" id="{DB396698-2F78-C840-94CC-3A55608738D0}"/>
                </a:ext>
              </a:extLst>
            </p:cNvPr>
            <p:cNvSpPr/>
            <p:nvPr/>
          </p:nvSpPr>
          <p:spPr>
            <a:xfrm>
              <a:off x="6369606" y="3700353"/>
              <a:ext cx="263206" cy="474183"/>
            </a:xfrm>
            <a:custGeom>
              <a:avLst/>
              <a:gdLst>
                <a:gd name="connsiteX0" fmla="*/ 340494 w 332885"/>
                <a:gd name="connsiteY0" fmla="*/ 233032 h 599714"/>
                <a:gd name="connsiteX1" fmla="*/ 328891 w 332885"/>
                <a:gd name="connsiteY1" fmla="*/ 243408 h 599714"/>
                <a:gd name="connsiteX2" fmla="*/ 309869 w 332885"/>
                <a:gd name="connsiteY2" fmla="*/ 287006 h 599714"/>
                <a:gd name="connsiteX3" fmla="*/ 309869 w 332885"/>
                <a:gd name="connsiteY3" fmla="*/ 323751 h 599714"/>
                <a:gd name="connsiteX4" fmla="*/ 298361 w 332885"/>
                <a:gd name="connsiteY4" fmla="*/ 333270 h 599714"/>
                <a:gd name="connsiteX5" fmla="*/ 298360 w 332885"/>
                <a:gd name="connsiteY5" fmla="*/ 333270 h 599714"/>
                <a:gd name="connsiteX6" fmla="*/ 258224 w 332885"/>
                <a:gd name="connsiteY6" fmla="*/ 322704 h 599714"/>
                <a:gd name="connsiteX7" fmla="*/ 235207 w 332885"/>
                <a:gd name="connsiteY7" fmla="*/ 344407 h 599714"/>
                <a:gd name="connsiteX8" fmla="*/ 243387 w 332885"/>
                <a:gd name="connsiteY8" fmla="*/ 393337 h 599714"/>
                <a:gd name="connsiteX9" fmla="*/ 214854 w 332885"/>
                <a:gd name="connsiteY9" fmla="*/ 423608 h 599714"/>
                <a:gd name="connsiteX10" fmla="*/ 213427 w 332885"/>
                <a:gd name="connsiteY10" fmla="*/ 447787 h 599714"/>
                <a:gd name="connsiteX11" fmla="*/ 266499 w 332885"/>
                <a:gd name="connsiteY11" fmla="*/ 485864 h 599714"/>
                <a:gd name="connsiteX12" fmla="*/ 277341 w 332885"/>
                <a:gd name="connsiteY12" fmla="*/ 523941 h 599714"/>
                <a:gd name="connsiteX13" fmla="*/ 227123 w 332885"/>
                <a:gd name="connsiteY13" fmla="*/ 544312 h 599714"/>
                <a:gd name="connsiteX14" fmla="*/ 213427 w 332885"/>
                <a:gd name="connsiteY14" fmla="*/ 576964 h 599714"/>
                <a:gd name="connsiteX15" fmla="*/ 191742 w 332885"/>
                <a:gd name="connsiteY15" fmla="*/ 606854 h 599714"/>
                <a:gd name="connsiteX16" fmla="*/ 155030 w 332885"/>
                <a:gd name="connsiteY16" fmla="*/ 567539 h 599714"/>
                <a:gd name="connsiteX17" fmla="*/ 118317 w 332885"/>
                <a:gd name="connsiteY17" fmla="*/ 536126 h 599714"/>
                <a:gd name="connsiteX18" fmla="*/ 84363 w 332885"/>
                <a:gd name="connsiteY18" fmla="*/ 517087 h 599714"/>
                <a:gd name="connsiteX19" fmla="*/ 92542 w 332885"/>
                <a:gd name="connsiteY19" fmla="*/ 496621 h 599714"/>
                <a:gd name="connsiteX20" fmla="*/ 106048 w 332885"/>
                <a:gd name="connsiteY20" fmla="*/ 458544 h 599714"/>
                <a:gd name="connsiteX21" fmla="*/ 77515 w 332885"/>
                <a:gd name="connsiteY21" fmla="*/ 417706 h 599714"/>
                <a:gd name="connsiteX22" fmla="*/ 88453 w 332885"/>
                <a:gd name="connsiteY22" fmla="*/ 386293 h 599714"/>
                <a:gd name="connsiteX23" fmla="*/ 64009 w 332885"/>
                <a:gd name="connsiteY23" fmla="*/ 351071 h 599714"/>
                <a:gd name="connsiteX24" fmla="*/ 15028 w 332885"/>
                <a:gd name="connsiteY24" fmla="*/ 325083 h 599714"/>
                <a:gd name="connsiteX25" fmla="*/ 0 w 332885"/>
                <a:gd name="connsiteY25" fmla="*/ 278534 h 599714"/>
                <a:gd name="connsiteX26" fmla="*/ 6848 w 332885"/>
                <a:gd name="connsiteY26" fmla="*/ 274822 h 599714"/>
                <a:gd name="connsiteX27" fmla="*/ 104812 w 332885"/>
                <a:gd name="connsiteY27" fmla="*/ 244931 h 599714"/>
                <a:gd name="connsiteX28" fmla="*/ 129255 w 332885"/>
                <a:gd name="connsiteY28" fmla="*/ 217611 h 599714"/>
                <a:gd name="connsiteX29" fmla="*/ 129255 w 332885"/>
                <a:gd name="connsiteY29" fmla="*/ 153641 h 599714"/>
                <a:gd name="connsiteX30" fmla="*/ 152271 w 332885"/>
                <a:gd name="connsiteY30" fmla="*/ 92432 h 599714"/>
                <a:gd name="connsiteX31" fmla="*/ 193074 w 332885"/>
                <a:gd name="connsiteY31" fmla="*/ 61209 h 599714"/>
                <a:gd name="connsiteX32" fmla="*/ 224365 w 332885"/>
                <a:gd name="connsiteY32" fmla="*/ 16278 h 599714"/>
                <a:gd name="connsiteX33" fmla="*/ 255656 w 332885"/>
                <a:gd name="connsiteY33" fmla="*/ 0 h 599714"/>
                <a:gd name="connsiteX34" fmla="*/ 265167 w 332885"/>
                <a:gd name="connsiteY34" fmla="*/ 38077 h 599714"/>
                <a:gd name="connsiteX35" fmla="*/ 232354 w 332885"/>
                <a:gd name="connsiteY35" fmla="*/ 108615 h 599714"/>
                <a:gd name="connsiteX36" fmla="*/ 228264 w 332885"/>
                <a:gd name="connsiteY36" fmla="*/ 159067 h 599714"/>
                <a:gd name="connsiteX37" fmla="*/ 278482 w 332885"/>
                <a:gd name="connsiteY37" fmla="*/ 169824 h 599714"/>
                <a:gd name="connsiteX38" fmla="*/ 322043 w 332885"/>
                <a:gd name="connsiteY38" fmla="*/ 191718 h 599714"/>
                <a:gd name="connsiteX39" fmla="*/ 322899 w 332885"/>
                <a:gd name="connsiteY39" fmla="*/ 197811 h 599714"/>
                <a:gd name="connsiteX40" fmla="*/ 340494 w 332885"/>
                <a:gd name="connsiteY40" fmla="*/ 233032 h 599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2885" h="599714">
                  <a:moveTo>
                    <a:pt x="340494" y="233032"/>
                  </a:moveTo>
                  <a:cubicBezTo>
                    <a:pt x="336938" y="236824"/>
                    <a:pt x="333055" y="240297"/>
                    <a:pt x="328891" y="243408"/>
                  </a:cubicBezTo>
                  <a:cubicBezTo>
                    <a:pt x="315195" y="252927"/>
                    <a:pt x="312627" y="267968"/>
                    <a:pt x="309869" y="287006"/>
                  </a:cubicBezTo>
                  <a:cubicBezTo>
                    <a:pt x="307111" y="306045"/>
                    <a:pt x="323374" y="304712"/>
                    <a:pt x="309869" y="323751"/>
                  </a:cubicBezTo>
                  <a:cubicBezTo>
                    <a:pt x="307292" y="328198"/>
                    <a:pt x="303210" y="331575"/>
                    <a:pt x="298361" y="333270"/>
                  </a:cubicBezTo>
                  <a:lnTo>
                    <a:pt x="298360" y="333270"/>
                  </a:lnTo>
                  <a:cubicBezTo>
                    <a:pt x="288374" y="335935"/>
                    <a:pt x="276771" y="327368"/>
                    <a:pt x="258224" y="322704"/>
                  </a:cubicBezTo>
                  <a:cubicBezTo>
                    <a:pt x="232449" y="315850"/>
                    <a:pt x="240629" y="334888"/>
                    <a:pt x="235207" y="344407"/>
                  </a:cubicBezTo>
                  <a:cubicBezTo>
                    <a:pt x="229786" y="353927"/>
                    <a:pt x="240629" y="385245"/>
                    <a:pt x="243387" y="393337"/>
                  </a:cubicBezTo>
                  <a:cubicBezTo>
                    <a:pt x="246145" y="401428"/>
                    <a:pt x="239297" y="408377"/>
                    <a:pt x="214854" y="423608"/>
                  </a:cubicBezTo>
                  <a:cubicBezTo>
                    <a:pt x="190411" y="438839"/>
                    <a:pt x="213427" y="442647"/>
                    <a:pt x="213427" y="447787"/>
                  </a:cubicBezTo>
                  <a:cubicBezTo>
                    <a:pt x="213427" y="452927"/>
                    <a:pt x="251471" y="475012"/>
                    <a:pt x="266499" y="485864"/>
                  </a:cubicBezTo>
                  <a:cubicBezTo>
                    <a:pt x="281526" y="496716"/>
                    <a:pt x="278673" y="514422"/>
                    <a:pt x="277341" y="523941"/>
                  </a:cubicBezTo>
                  <a:cubicBezTo>
                    <a:pt x="276010" y="533461"/>
                    <a:pt x="236634" y="542980"/>
                    <a:pt x="227123" y="544312"/>
                  </a:cubicBezTo>
                  <a:cubicBezTo>
                    <a:pt x="217612" y="545645"/>
                    <a:pt x="212096" y="559353"/>
                    <a:pt x="213427" y="576964"/>
                  </a:cubicBezTo>
                  <a:cubicBezTo>
                    <a:pt x="214759" y="594574"/>
                    <a:pt x="205248" y="606854"/>
                    <a:pt x="191742" y="606854"/>
                  </a:cubicBezTo>
                  <a:cubicBezTo>
                    <a:pt x="178237" y="606854"/>
                    <a:pt x="161878" y="585150"/>
                    <a:pt x="155030" y="567539"/>
                  </a:cubicBezTo>
                  <a:cubicBezTo>
                    <a:pt x="148182" y="549929"/>
                    <a:pt x="123738" y="542980"/>
                    <a:pt x="118317" y="536126"/>
                  </a:cubicBezTo>
                  <a:cubicBezTo>
                    <a:pt x="112896" y="529272"/>
                    <a:pt x="88453" y="528034"/>
                    <a:pt x="84363" y="517087"/>
                  </a:cubicBezTo>
                  <a:cubicBezTo>
                    <a:pt x="80273" y="506140"/>
                    <a:pt x="88453" y="500714"/>
                    <a:pt x="92542" y="496621"/>
                  </a:cubicBezTo>
                  <a:cubicBezTo>
                    <a:pt x="99675" y="485023"/>
                    <a:pt x="104277" y="472047"/>
                    <a:pt x="106048" y="458544"/>
                  </a:cubicBezTo>
                  <a:cubicBezTo>
                    <a:pt x="106048" y="449025"/>
                    <a:pt x="96537" y="433984"/>
                    <a:pt x="77515" y="417706"/>
                  </a:cubicBezTo>
                  <a:cubicBezTo>
                    <a:pt x="58493" y="401428"/>
                    <a:pt x="78846" y="397240"/>
                    <a:pt x="88453" y="386293"/>
                  </a:cubicBezTo>
                  <a:cubicBezTo>
                    <a:pt x="98059" y="375345"/>
                    <a:pt x="70667" y="360495"/>
                    <a:pt x="64009" y="351071"/>
                  </a:cubicBezTo>
                  <a:cubicBezTo>
                    <a:pt x="57351" y="341647"/>
                    <a:pt x="35476" y="338791"/>
                    <a:pt x="15028" y="325083"/>
                  </a:cubicBezTo>
                  <a:cubicBezTo>
                    <a:pt x="5517" y="318706"/>
                    <a:pt x="1332" y="298144"/>
                    <a:pt x="0" y="278534"/>
                  </a:cubicBezTo>
                  <a:cubicBezTo>
                    <a:pt x="2554" y="277881"/>
                    <a:pt x="4906" y="276606"/>
                    <a:pt x="6848" y="274822"/>
                  </a:cubicBezTo>
                  <a:cubicBezTo>
                    <a:pt x="20449" y="262542"/>
                    <a:pt x="100722" y="244931"/>
                    <a:pt x="104812" y="244931"/>
                  </a:cubicBezTo>
                  <a:cubicBezTo>
                    <a:pt x="108901" y="244931"/>
                    <a:pt x="129255" y="227130"/>
                    <a:pt x="129255" y="217611"/>
                  </a:cubicBezTo>
                  <a:cubicBezTo>
                    <a:pt x="129255" y="208091"/>
                    <a:pt x="121075" y="183722"/>
                    <a:pt x="129255" y="153641"/>
                  </a:cubicBezTo>
                  <a:cubicBezTo>
                    <a:pt x="137434" y="123560"/>
                    <a:pt x="140002" y="103379"/>
                    <a:pt x="152271" y="92432"/>
                  </a:cubicBezTo>
                  <a:cubicBezTo>
                    <a:pt x="164541" y="81485"/>
                    <a:pt x="186321" y="66635"/>
                    <a:pt x="193074" y="61209"/>
                  </a:cubicBezTo>
                  <a:cubicBezTo>
                    <a:pt x="199826" y="55783"/>
                    <a:pt x="210859" y="23132"/>
                    <a:pt x="224365" y="16278"/>
                  </a:cubicBezTo>
                  <a:cubicBezTo>
                    <a:pt x="237871" y="9424"/>
                    <a:pt x="255656" y="0"/>
                    <a:pt x="255656" y="0"/>
                  </a:cubicBezTo>
                  <a:cubicBezTo>
                    <a:pt x="255656" y="0"/>
                    <a:pt x="269257" y="20371"/>
                    <a:pt x="265167" y="38077"/>
                  </a:cubicBezTo>
                  <a:cubicBezTo>
                    <a:pt x="261077" y="55783"/>
                    <a:pt x="240819" y="80057"/>
                    <a:pt x="232354" y="108615"/>
                  </a:cubicBezTo>
                  <a:cubicBezTo>
                    <a:pt x="223889" y="137173"/>
                    <a:pt x="217327" y="145359"/>
                    <a:pt x="228264" y="159067"/>
                  </a:cubicBezTo>
                  <a:cubicBezTo>
                    <a:pt x="239202" y="172775"/>
                    <a:pt x="271825" y="169824"/>
                    <a:pt x="278482" y="169824"/>
                  </a:cubicBezTo>
                  <a:cubicBezTo>
                    <a:pt x="285140" y="169824"/>
                    <a:pt x="320711" y="176773"/>
                    <a:pt x="322043" y="191718"/>
                  </a:cubicBezTo>
                  <a:cubicBezTo>
                    <a:pt x="322043" y="193717"/>
                    <a:pt x="322043" y="195621"/>
                    <a:pt x="322899" y="197811"/>
                  </a:cubicBezTo>
                  <a:cubicBezTo>
                    <a:pt x="324801" y="211233"/>
                    <a:pt x="330032" y="227320"/>
                    <a:pt x="340494" y="23303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 name="Freeform 50">
              <a:extLst>
                <a:ext uri="{FF2B5EF4-FFF2-40B4-BE49-F238E27FC236}">
                  <a16:creationId xmlns:a16="http://schemas.microsoft.com/office/drawing/2014/main" id="{4262C038-CDF7-804F-A009-88A97FC8DFA1}"/>
                </a:ext>
              </a:extLst>
            </p:cNvPr>
            <p:cNvSpPr/>
            <p:nvPr/>
          </p:nvSpPr>
          <p:spPr>
            <a:xfrm>
              <a:off x="3842491" y="3760416"/>
              <a:ext cx="1925165" cy="1272014"/>
            </a:xfrm>
            <a:custGeom>
              <a:avLst/>
              <a:gdLst>
                <a:gd name="connsiteX0" fmla="*/ 2438287 w 2434819"/>
                <a:gd name="connsiteY0" fmla="*/ 1360686 h 1608758"/>
                <a:gd name="connsiteX1" fmla="*/ 2437431 w 2434819"/>
                <a:gd name="connsiteY1" fmla="*/ 1366397 h 1608758"/>
                <a:gd name="connsiteX2" fmla="*/ 2422879 w 2434819"/>
                <a:gd name="connsiteY2" fmla="*/ 1380581 h 1608758"/>
                <a:gd name="connsiteX3" fmla="*/ 2402335 w 2434819"/>
                <a:gd name="connsiteY3" fmla="*/ 1411328 h 1608758"/>
                <a:gd name="connsiteX4" fmla="*/ 2367810 w 2434819"/>
                <a:gd name="connsiteY4" fmla="*/ 1411328 h 1608758"/>
                <a:gd name="connsiteX5" fmla="*/ 2359631 w 2434819"/>
                <a:gd name="connsiteY5" fmla="*/ 1450167 h 1608758"/>
                <a:gd name="connsiteX6" fmla="*/ 2358965 w 2434819"/>
                <a:gd name="connsiteY6" fmla="*/ 1472728 h 1608758"/>
                <a:gd name="connsiteX7" fmla="*/ 2353448 w 2434819"/>
                <a:gd name="connsiteY7" fmla="*/ 1499096 h 1608758"/>
                <a:gd name="connsiteX8" fmla="*/ 2312646 w 2434819"/>
                <a:gd name="connsiteY8" fmla="*/ 1499096 h 1608758"/>
                <a:gd name="connsiteX9" fmla="*/ 2291246 w 2434819"/>
                <a:gd name="connsiteY9" fmla="*/ 1515279 h 1608758"/>
                <a:gd name="connsiteX10" fmla="*/ 2272985 w 2434819"/>
                <a:gd name="connsiteY10" fmla="*/ 1496240 h 1608758"/>
                <a:gd name="connsiteX11" fmla="*/ 2245403 w 2434819"/>
                <a:gd name="connsiteY11" fmla="*/ 1463589 h 1608758"/>
                <a:gd name="connsiteX12" fmla="*/ 2209642 w 2434819"/>
                <a:gd name="connsiteY12" fmla="*/ 1495098 h 1608758"/>
                <a:gd name="connsiteX13" fmla="*/ 2205647 w 2434819"/>
                <a:gd name="connsiteY13" fmla="*/ 1530891 h 1608758"/>
                <a:gd name="connsiteX14" fmla="*/ 2204791 w 2434819"/>
                <a:gd name="connsiteY14" fmla="*/ 1533461 h 1608758"/>
                <a:gd name="connsiteX15" fmla="*/ 2203174 w 2434819"/>
                <a:gd name="connsiteY15" fmla="*/ 1535936 h 1608758"/>
                <a:gd name="connsiteX16" fmla="*/ 2200226 w 2434819"/>
                <a:gd name="connsiteY16" fmla="*/ 1538887 h 1608758"/>
                <a:gd name="connsiteX17" fmla="*/ 2196422 w 2434819"/>
                <a:gd name="connsiteY17" fmla="*/ 1541742 h 1608758"/>
                <a:gd name="connsiteX18" fmla="*/ 2184723 w 2434819"/>
                <a:gd name="connsiteY18" fmla="*/ 1548787 h 1608758"/>
                <a:gd name="connsiteX19" fmla="*/ 2158473 w 2434819"/>
                <a:gd name="connsiteY19" fmla="*/ 1559924 h 1608758"/>
                <a:gd name="connsiteX20" fmla="*/ 2152386 w 2434819"/>
                <a:gd name="connsiteY20" fmla="*/ 1561828 h 1608758"/>
                <a:gd name="connsiteX21" fmla="*/ 2145728 w 2434819"/>
                <a:gd name="connsiteY21" fmla="*/ 1563637 h 1608758"/>
                <a:gd name="connsiteX22" fmla="*/ 2143255 w 2434819"/>
                <a:gd name="connsiteY22" fmla="*/ 1564208 h 1608758"/>
                <a:gd name="connsiteX23" fmla="*/ 2142589 w 2434819"/>
                <a:gd name="connsiteY23" fmla="*/ 1564208 h 1608758"/>
                <a:gd name="connsiteX24" fmla="*/ 2140782 w 2434819"/>
                <a:gd name="connsiteY24" fmla="*/ 1564208 h 1608758"/>
                <a:gd name="connsiteX25" fmla="*/ 2139356 w 2434819"/>
                <a:gd name="connsiteY25" fmla="*/ 1564208 h 1608758"/>
                <a:gd name="connsiteX26" fmla="*/ 2084192 w 2434819"/>
                <a:gd name="connsiteY26" fmla="*/ 1532509 h 1608758"/>
                <a:gd name="connsiteX27" fmla="*/ 2033308 w 2434819"/>
                <a:gd name="connsiteY27" fmla="*/ 1479391 h 1608758"/>
                <a:gd name="connsiteX28" fmla="*/ 1963021 w 2434819"/>
                <a:gd name="connsiteY28" fmla="*/ 1461019 h 1608758"/>
                <a:gd name="connsiteX29" fmla="*/ 1888455 w 2434819"/>
                <a:gd name="connsiteY29" fmla="*/ 1485483 h 1608758"/>
                <a:gd name="connsiteX30" fmla="*/ 1851933 w 2434819"/>
                <a:gd name="connsiteY30" fmla="*/ 1519087 h 1608758"/>
                <a:gd name="connsiteX31" fmla="*/ 1822163 w 2434819"/>
                <a:gd name="connsiteY31" fmla="*/ 1540695 h 1608758"/>
                <a:gd name="connsiteX32" fmla="*/ 1755015 w 2434819"/>
                <a:gd name="connsiteY32" fmla="*/ 1566112 h 1608758"/>
                <a:gd name="connsiteX33" fmla="*/ 1723344 w 2434819"/>
                <a:gd name="connsiteY33" fmla="*/ 1600762 h 1608758"/>
                <a:gd name="connsiteX34" fmla="*/ 1527512 w 2434819"/>
                <a:gd name="connsiteY34" fmla="*/ 1613137 h 1608758"/>
                <a:gd name="connsiteX35" fmla="*/ 1489468 w 2434819"/>
                <a:gd name="connsiteY35" fmla="*/ 1596859 h 1608758"/>
                <a:gd name="connsiteX36" fmla="*/ 1486329 w 2434819"/>
                <a:gd name="connsiteY36" fmla="*/ 1538506 h 1608758"/>
                <a:gd name="connsiteX37" fmla="*/ 1506778 w 2434819"/>
                <a:gd name="connsiteY37" fmla="*/ 1526321 h 1608758"/>
                <a:gd name="connsiteX38" fmla="*/ 1501737 w 2434819"/>
                <a:gd name="connsiteY38" fmla="*/ 1493670 h 1608758"/>
                <a:gd name="connsiteX39" fmla="*/ 1452755 w 2434819"/>
                <a:gd name="connsiteY39" fmla="*/ 1487578 h 1608758"/>
                <a:gd name="connsiteX40" fmla="*/ 1448666 w 2434819"/>
                <a:gd name="connsiteY40" fmla="*/ 1452832 h 1608758"/>
                <a:gd name="connsiteX41" fmla="*/ 1436492 w 2434819"/>
                <a:gd name="connsiteY41" fmla="*/ 1409996 h 1608758"/>
                <a:gd name="connsiteX42" fmla="*/ 1375241 w 2434819"/>
                <a:gd name="connsiteY42" fmla="*/ 1411995 h 1608758"/>
                <a:gd name="connsiteX43" fmla="*/ 1329397 w 2434819"/>
                <a:gd name="connsiteY43" fmla="*/ 1394669 h 1608758"/>
                <a:gd name="connsiteX44" fmla="*/ 1314085 w 2434819"/>
                <a:gd name="connsiteY44" fmla="*/ 1351928 h 1608758"/>
                <a:gd name="connsiteX45" fmla="*/ 1257019 w 2434819"/>
                <a:gd name="connsiteY45" fmla="*/ 1338506 h 1608758"/>
                <a:gd name="connsiteX46" fmla="*/ 1182833 w 2434819"/>
                <a:gd name="connsiteY46" fmla="*/ 1355831 h 1608758"/>
                <a:gd name="connsiteX47" fmla="*/ 1146025 w 2434819"/>
                <a:gd name="connsiteY47" fmla="*/ 1395621 h 1608758"/>
                <a:gd name="connsiteX48" fmla="*/ 1100182 w 2434819"/>
                <a:gd name="connsiteY48" fmla="*/ 1427321 h 1608758"/>
                <a:gd name="connsiteX49" fmla="*/ 1083823 w 2434819"/>
                <a:gd name="connsiteY49" fmla="*/ 1382390 h 1608758"/>
                <a:gd name="connsiteX50" fmla="*/ 1099136 w 2434819"/>
                <a:gd name="connsiteY50" fmla="*/ 1345645 h 1608758"/>
                <a:gd name="connsiteX51" fmla="*/ 1082872 w 2434819"/>
                <a:gd name="connsiteY51" fmla="*/ 1333461 h 1608758"/>
                <a:gd name="connsiteX52" fmla="*/ 1001268 w 2434819"/>
                <a:gd name="connsiteY52" fmla="*/ 1333461 h 1608758"/>
                <a:gd name="connsiteX53" fmla="*/ 904350 w 2434819"/>
                <a:gd name="connsiteY53" fmla="*/ 1321181 h 1608758"/>
                <a:gd name="connsiteX54" fmla="*/ 834064 w 2434819"/>
                <a:gd name="connsiteY54" fmla="*/ 1285388 h 1608758"/>
                <a:gd name="connsiteX55" fmla="*/ 787080 w 2434819"/>
                <a:gd name="connsiteY55" fmla="*/ 1279391 h 1608758"/>
                <a:gd name="connsiteX56" fmla="*/ 749036 w 2434819"/>
                <a:gd name="connsiteY56" fmla="*/ 1244646 h 1608758"/>
                <a:gd name="connsiteX57" fmla="*/ 709375 w 2434819"/>
                <a:gd name="connsiteY57" fmla="*/ 1198763 h 1608758"/>
                <a:gd name="connsiteX58" fmla="*/ 669523 w 2434819"/>
                <a:gd name="connsiteY58" fmla="*/ 1198763 h 1608758"/>
                <a:gd name="connsiteX59" fmla="*/ 662390 w 2434819"/>
                <a:gd name="connsiteY59" fmla="*/ 1158877 h 1608758"/>
                <a:gd name="connsiteX60" fmla="*/ 646031 w 2434819"/>
                <a:gd name="connsiteY60" fmla="*/ 1127178 h 1608758"/>
                <a:gd name="connsiteX61" fmla="*/ 587919 w 2434819"/>
                <a:gd name="connsiteY61" fmla="*/ 1120133 h 1608758"/>
                <a:gd name="connsiteX62" fmla="*/ 568897 w 2434819"/>
                <a:gd name="connsiteY62" fmla="*/ 1053499 h 1608758"/>
                <a:gd name="connsiteX63" fmla="*/ 561764 w 2434819"/>
                <a:gd name="connsiteY63" fmla="*/ 1005902 h 1608758"/>
                <a:gd name="connsiteX64" fmla="*/ 494521 w 2434819"/>
                <a:gd name="connsiteY64" fmla="*/ 1000857 h 1608758"/>
                <a:gd name="connsiteX65" fmla="*/ 477116 w 2434819"/>
                <a:gd name="connsiteY65" fmla="*/ 973251 h 1608758"/>
                <a:gd name="connsiteX66" fmla="*/ 441544 w 2434819"/>
                <a:gd name="connsiteY66" fmla="*/ 928320 h 1608758"/>
                <a:gd name="connsiteX67" fmla="*/ 380294 w 2434819"/>
                <a:gd name="connsiteY67" fmla="*/ 869015 h 1608758"/>
                <a:gd name="connsiteX68" fmla="*/ 362888 w 2434819"/>
                <a:gd name="connsiteY68" fmla="*/ 833318 h 1608758"/>
                <a:gd name="connsiteX69" fmla="*/ 336448 w 2434819"/>
                <a:gd name="connsiteY69" fmla="*/ 802761 h 1608758"/>
                <a:gd name="connsiteX70" fmla="*/ 322086 w 2434819"/>
                <a:gd name="connsiteY70" fmla="*/ 777249 h 1608758"/>
                <a:gd name="connsiteX71" fmla="*/ 290605 w 2434819"/>
                <a:gd name="connsiteY71" fmla="*/ 758211 h 1608758"/>
                <a:gd name="connsiteX72" fmla="*/ 265020 w 2434819"/>
                <a:gd name="connsiteY72" fmla="*/ 789910 h 1608758"/>
                <a:gd name="connsiteX73" fmla="*/ 239531 w 2434819"/>
                <a:gd name="connsiteY73" fmla="*/ 803142 h 1608758"/>
                <a:gd name="connsiteX74" fmla="*/ 231351 w 2434819"/>
                <a:gd name="connsiteY74" fmla="*/ 767349 h 1608758"/>
                <a:gd name="connsiteX75" fmla="*/ 153836 w 2434819"/>
                <a:gd name="connsiteY75" fmla="*/ 691195 h 1608758"/>
                <a:gd name="connsiteX76" fmla="*/ 72327 w 2434819"/>
                <a:gd name="connsiteY76" fmla="*/ 621609 h 1608758"/>
                <a:gd name="connsiteX77" fmla="*/ 20492 w 2434819"/>
                <a:gd name="connsiteY77" fmla="*/ 575250 h 1608758"/>
                <a:gd name="connsiteX78" fmla="*/ 6320 w 2434819"/>
                <a:gd name="connsiteY78" fmla="*/ 503951 h 1608758"/>
                <a:gd name="connsiteX79" fmla="*/ 20492 w 2434819"/>
                <a:gd name="connsiteY79" fmla="*/ 453974 h 1608758"/>
                <a:gd name="connsiteX80" fmla="*/ 24772 w 2434819"/>
                <a:gd name="connsiteY80" fmla="*/ 418182 h 1608758"/>
                <a:gd name="connsiteX81" fmla="*/ 1280 w 2434819"/>
                <a:gd name="connsiteY81" fmla="*/ 400762 h 1608758"/>
                <a:gd name="connsiteX82" fmla="*/ 28671 w 2434819"/>
                <a:gd name="connsiteY82" fmla="*/ 371157 h 1608758"/>
                <a:gd name="connsiteX83" fmla="*/ 47693 w 2434819"/>
                <a:gd name="connsiteY83" fmla="*/ 342599 h 1608758"/>
                <a:gd name="connsiteX84" fmla="*/ 57965 w 2434819"/>
                <a:gd name="connsiteY84" fmla="*/ 365159 h 1608758"/>
                <a:gd name="connsiteX85" fmla="*/ 84406 w 2434819"/>
                <a:gd name="connsiteY85" fmla="*/ 393717 h 1608758"/>
                <a:gd name="connsiteX86" fmla="*/ 123306 w 2434819"/>
                <a:gd name="connsiteY86" fmla="*/ 362018 h 1608758"/>
                <a:gd name="connsiteX87" fmla="*/ 135480 w 2434819"/>
                <a:gd name="connsiteY87" fmla="*/ 296716 h 1608758"/>
                <a:gd name="connsiteX88" fmla="*/ 114080 w 2434819"/>
                <a:gd name="connsiteY88" fmla="*/ 209043 h 1608758"/>
                <a:gd name="connsiteX89" fmla="*/ 117029 w 2434819"/>
                <a:gd name="connsiteY89" fmla="*/ 158877 h 1608758"/>
                <a:gd name="connsiteX90" fmla="*/ 153266 w 2434819"/>
                <a:gd name="connsiteY90" fmla="*/ 132603 h 1608758"/>
                <a:gd name="connsiteX91" fmla="*/ 153266 w 2434819"/>
                <a:gd name="connsiteY91" fmla="*/ 132603 h 1608758"/>
                <a:gd name="connsiteX92" fmla="*/ 216514 w 2434819"/>
                <a:gd name="connsiteY92" fmla="*/ 125274 h 1608758"/>
                <a:gd name="connsiteX93" fmla="*/ 285944 w 2434819"/>
                <a:gd name="connsiteY93" fmla="*/ 122513 h 1608758"/>
                <a:gd name="connsiteX94" fmla="*/ 291270 w 2434819"/>
                <a:gd name="connsiteY94" fmla="*/ 84436 h 1608758"/>
                <a:gd name="connsiteX95" fmla="*/ 322562 w 2434819"/>
                <a:gd name="connsiteY95" fmla="*/ 70919 h 1608758"/>
                <a:gd name="connsiteX96" fmla="*/ 347100 w 2434819"/>
                <a:gd name="connsiteY96" fmla="*/ 34174 h 1608758"/>
                <a:gd name="connsiteX97" fmla="*/ 376965 w 2434819"/>
                <a:gd name="connsiteY97" fmla="*/ 0 h 1608758"/>
                <a:gd name="connsiteX98" fmla="*/ 419003 w 2434819"/>
                <a:gd name="connsiteY98" fmla="*/ 30081 h 1608758"/>
                <a:gd name="connsiteX99" fmla="*/ 476069 w 2434819"/>
                <a:gd name="connsiteY99" fmla="*/ 54545 h 1608758"/>
                <a:gd name="connsiteX100" fmla="*/ 526478 w 2434819"/>
                <a:gd name="connsiteY100" fmla="*/ 76249 h 1608758"/>
                <a:gd name="connsiteX101" fmla="*/ 586207 w 2434819"/>
                <a:gd name="connsiteY101" fmla="*/ 35412 h 1608758"/>
                <a:gd name="connsiteX102" fmla="*/ 632526 w 2434819"/>
                <a:gd name="connsiteY102" fmla="*/ 58639 h 1608758"/>
                <a:gd name="connsiteX103" fmla="*/ 685502 w 2434819"/>
                <a:gd name="connsiteY103" fmla="*/ 57116 h 1608758"/>
                <a:gd name="connsiteX104" fmla="*/ 737052 w 2434819"/>
                <a:gd name="connsiteY104" fmla="*/ 84436 h 1608758"/>
                <a:gd name="connsiteX105" fmla="*/ 794118 w 2434819"/>
                <a:gd name="connsiteY105" fmla="*/ 128034 h 1608758"/>
                <a:gd name="connsiteX106" fmla="*/ 970927 w 2434819"/>
                <a:gd name="connsiteY106" fmla="*/ 125274 h 1608758"/>
                <a:gd name="connsiteX107" fmla="*/ 1032178 w 2434819"/>
                <a:gd name="connsiteY107" fmla="*/ 97953 h 1608758"/>
                <a:gd name="connsiteX108" fmla="*/ 1108267 w 2434819"/>
                <a:gd name="connsiteY108" fmla="*/ 99476 h 1608758"/>
                <a:gd name="connsiteX109" fmla="*/ 1180360 w 2434819"/>
                <a:gd name="connsiteY109" fmla="*/ 91290 h 1608758"/>
                <a:gd name="connsiteX110" fmla="*/ 1242847 w 2434819"/>
                <a:gd name="connsiteY110" fmla="*/ 66825 h 1608758"/>
                <a:gd name="connsiteX111" fmla="*/ 1306286 w 2434819"/>
                <a:gd name="connsiteY111" fmla="*/ 87672 h 1608758"/>
                <a:gd name="connsiteX112" fmla="*/ 1335389 w 2434819"/>
                <a:gd name="connsiteY112" fmla="*/ 108900 h 1608758"/>
                <a:gd name="connsiteX113" fmla="*/ 1376192 w 2434819"/>
                <a:gd name="connsiteY113" fmla="*/ 134698 h 1608758"/>
                <a:gd name="connsiteX114" fmla="*/ 1469970 w 2434819"/>
                <a:gd name="connsiteY114" fmla="*/ 159258 h 1608758"/>
                <a:gd name="connsiteX115" fmla="*/ 1488422 w 2434819"/>
                <a:gd name="connsiteY115" fmla="*/ 174108 h 1608758"/>
                <a:gd name="connsiteX116" fmla="*/ 1467973 w 2434819"/>
                <a:gd name="connsiteY116" fmla="*/ 185055 h 1608758"/>
                <a:gd name="connsiteX117" fmla="*/ 1433258 w 2434819"/>
                <a:gd name="connsiteY117" fmla="*/ 204093 h 1608758"/>
                <a:gd name="connsiteX118" fmla="*/ 1484332 w 2434819"/>
                <a:gd name="connsiteY118" fmla="*/ 239600 h 1608758"/>
                <a:gd name="connsiteX119" fmla="*/ 1466737 w 2434819"/>
                <a:gd name="connsiteY119" fmla="*/ 270062 h 1608758"/>
                <a:gd name="connsiteX120" fmla="*/ 1400635 w 2434819"/>
                <a:gd name="connsiteY120" fmla="*/ 327178 h 1608758"/>
                <a:gd name="connsiteX121" fmla="*/ 1427171 w 2434819"/>
                <a:gd name="connsiteY121" fmla="*/ 364017 h 1608758"/>
                <a:gd name="connsiteX122" fmla="*/ 1414806 w 2434819"/>
                <a:gd name="connsiteY122" fmla="*/ 392575 h 1608758"/>
                <a:gd name="connsiteX123" fmla="*/ 1400635 w 2434819"/>
                <a:gd name="connsiteY123" fmla="*/ 421133 h 1608758"/>
                <a:gd name="connsiteX124" fmla="*/ 1400635 w 2434819"/>
                <a:gd name="connsiteY124" fmla="*/ 459781 h 1608758"/>
                <a:gd name="connsiteX125" fmla="*/ 1429168 w 2434819"/>
                <a:gd name="connsiteY125" fmla="*/ 533270 h 1608758"/>
                <a:gd name="connsiteX126" fmla="*/ 1435350 w 2434819"/>
                <a:gd name="connsiteY126" fmla="*/ 612851 h 1608758"/>
                <a:gd name="connsiteX127" fmla="*/ 1484332 w 2434819"/>
                <a:gd name="connsiteY127" fmla="*/ 645502 h 1608758"/>
                <a:gd name="connsiteX128" fmla="*/ 1547485 w 2434819"/>
                <a:gd name="connsiteY128" fmla="*/ 633413 h 1608758"/>
                <a:gd name="connsiteX129" fmla="*/ 1590380 w 2434819"/>
                <a:gd name="connsiteY129" fmla="*/ 678153 h 1608758"/>
                <a:gd name="connsiteX130" fmla="*/ 1700327 w 2434819"/>
                <a:gd name="connsiteY130" fmla="*/ 763827 h 1608758"/>
                <a:gd name="connsiteX131" fmla="*/ 1835098 w 2434819"/>
                <a:gd name="connsiteY131" fmla="*/ 786197 h 1608758"/>
                <a:gd name="connsiteX132" fmla="*/ 1928782 w 2434819"/>
                <a:gd name="connsiteY132" fmla="*/ 804665 h 1608758"/>
                <a:gd name="connsiteX133" fmla="*/ 1981948 w 2434819"/>
                <a:gd name="connsiteY133" fmla="*/ 816754 h 1608758"/>
                <a:gd name="connsiteX134" fmla="*/ 2022750 w 2434819"/>
                <a:gd name="connsiteY134" fmla="*/ 880153 h 1608758"/>
                <a:gd name="connsiteX135" fmla="*/ 2049191 w 2434819"/>
                <a:gd name="connsiteY135" fmla="*/ 943456 h 1608758"/>
                <a:gd name="connsiteX136" fmla="*/ 2124518 w 2434819"/>
                <a:gd name="connsiteY136" fmla="*/ 965826 h 1608758"/>
                <a:gd name="connsiteX137" fmla="*/ 2238651 w 2434819"/>
                <a:gd name="connsiteY137" fmla="*/ 951642 h 1608758"/>
                <a:gd name="connsiteX138" fmla="*/ 2252156 w 2434819"/>
                <a:gd name="connsiteY138" fmla="*/ 905379 h 1608758"/>
                <a:gd name="connsiteX139" fmla="*/ 2257102 w 2434819"/>
                <a:gd name="connsiteY139" fmla="*/ 890243 h 1608758"/>
                <a:gd name="connsiteX140" fmla="*/ 2283638 w 2434819"/>
                <a:gd name="connsiteY140" fmla="*/ 835222 h 1608758"/>
                <a:gd name="connsiteX141" fmla="*/ 2294956 w 2434819"/>
                <a:gd name="connsiteY141" fmla="*/ 844741 h 1608758"/>
                <a:gd name="connsiteX142" fmla="*/ 2336519 w 2434819"/>
                <a:gd name="connsiteY142" fmla="*/ 881676 h 1608758"/>
                <a:gd name="connsiteX143" fmla="*/ 2373421 w 2434819"/>
                <a:gd name="connsiteY143" fmla="*/ 955164 h 1608758"/>
                <a:gd name="connsiteX144" fmla="*/ 2430488 w 2434819"/>
                <a:gd name="connsiteY144" fmla="*/ 1022656 h 1608758"/>
                <a:gd name="connsiteX145" fmla="*/ 2430488 w 2434819"/>
                <a:gd name="connsiteY145" fmla="*/ 1047121 h 1608758"/>
                <a:gd name="connsiteX146" fmla="*/ 2406044 w 2434819"/>
                <a:gd name="connsiteY146" fmla="*/ 1071585 h 1608758"/>
                <a:gd name="connsiteX147" fmla="*/ 2435909 w 2434819"/>
                <a:gd name="connsiteY147" fmla="*/ 1126607 h 1608758"/>
                <a:gd name="connsiteX148" fmla="*/ 2435909 w 2434819"/>
                <a:gd name="connsiteY148" fmla="*/ 1173632 h 1608758"/>
                <a:gd name="connsiteX149" fmla="*/ 2436860 w 2434819"/>
                <a:gd name="connsiteY149" fmla="*/ 1271681 h 1608758"/>
                <a:gd name="connsiteX150" fmla="*/ 2424305 w 2434819"/>
                <a:gd name="connsiteY150" fmla="*/ 1285959 h 1608758"/>
                <a:gd name="connsiteX151" fmla="*/ 2436860 w 2434819"/>
                <a:gd name="connsiteY151" fmla="*/ 1312423 h 1608758"/>
                <a:gd name="connsiteX152" fmla="*/ 2438287 w 2434819"/>
                <a:gd name="connsiteY152" fmla="*/ 1360686 h 1608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2434819" h="1608758">
                  <a:moveTo>
                    <a:pt x="2438287" y="1360686"/>
                  </a:moveTo>
                  <a:cubicBezTo>
                    <a:pt x="2438287" y="1364303"/>
                    <a:pt x="2437431" y="1366397"/>
                    <a:pt x="2437431" y="1366397"/>
                  </a:cubicBezTo>
                  <a:cubicBezTo>
                    <a:pt x="2431408" y="1369748"/>
                    <a:pt x="2426385" y="1374644"/>
                    <a:pt x="2422879" y="1380581"/>
                  </a:cubicBezTo>
                  <a:cubicBezTo>
                    <a:pt x="2416697" y="1390862"/>
                    <a:pt x="2410514" y="1407235"/>
                    <a:pt x="2402335" y="1411328"/>
                  </a:cubicBezTo>
                  <a:cubicBezTo>
                    <a:pt x="2394155" y="1415422"/>
                    <a:pt x="2367810" y="1411328"/>
                    <a:pt x="2367810" y="1411328"/>
                  </a:cubicBezTo>
                  <a:lnTo>
                    <a:pt x="2359631" y="1450167"/>
                  </a:lnTo>
                  <a:cubicBezTo>
                    <a:pt x="2359631" y="1450167"/>
                    <a:pt x="2359631" y="1461114"/>
                    <a:pt x="2358965" y="1472728"/>
                  </a:cubicBezTo>
                  <a:cubicBezTo>
                    <a:pt x="2358299" y="1484341"/>
                    <a:pt x="2356682" y="1498049"/>
                    <a:pt x="2353448" y="1499096"/>
                  </a:cubicBezTo>
                  <a:cubicBezTo>
                    <a:pt x="2347361" y="1501095"/>
                    <a:pt x="2333000" y="1480057"/>
                    <a:pt x="2312646" y="1499096"/>
                  </a:cubicBezTo>
                  <a:cubicBezTo>
                    <a:pt x="2306070" y="1505190"/>
                    <a:pt x="2298901" y="1510612"/>
                    <a:pt x="2291246" y="1515279"/>
                  </a:cubicBezTo>
                  <a:cubicBezTo>
                    <a:pt x="2284113" y="1497668"/>
                    <a:pt x="2273936" y="1503761"/>
                    <a:pt x="2272985" y="1496240"/>
                  </a:cubicBezTo>
                  <a:cubicBezTo>
                    <a:pt x="2272034" y="1488720"/>
                    <a:pt x="2257673" y="1464541"/>
                    <a:pt x="2245403" y="1463589"/>
                  </a:cubicBezTo>
                  <a:cubicBezTo>
                    <a:pt x="2233134" y="1462637"/>
                    <a:pt x="2225050" y="1478725"/>
                    <a:pt x="2209642" y="1495098"/>
                  </a:cubicBezTo>
                  <a:cubicBezTo>
                    <a:pt x="2194234" y="1511471"/>
                    <a:pt x="2206598" y="1517659"/>
                    <a:pt x="2205647" y="1530891"/>
                  </a:cubicBezTo>
                  <a:cubicBezTo>
                    <a:pt x="2205552" y="1531800"/>
                    <a:pt x="2205260" y="1532677"/>
                    <a:pt x="2204791" y="1533461"/>
                  </a:cubicBezTo>
                  <a:cubicBezTo>
                    <a:pt x="2204355" y="1534349"/>
                    <a:pt x="2203812" y="1535179"/>
                    <a:pt x="2203174" y="1535936"/>
                  </a:cubicBezTo>
                  <a:cubicBezTo>
                    <a:pt x="2202318" y="1536888"/>
                    <a:pt x="2201367" y="1537840"/>
                    <a:pt x="2200226" y="1538887"/>
                  </a:cubicBezTo>
                  <a:cubicBezTo>
                    <a:pt x="2199028" y="1539929"/>
                    <a:pt x="2197757" y="1540883"/>
                    <a:pt x="2196422" y="1541742"/>
                  </a:cubicBezTo>
                  <a:cubicBezTo>
                    <a:pt x="2192696" y="1544368"/>
                    <a:pt x="2188786" y="1546722"/>
                    <a:pt x="2184723" y="1548787"/>
                  </a:cubicBezTo>
                  <a:cubicBezTo>
                    <a:pt x="2176288" y="1553203"/>
                    <a:pt x="2167509" y="1556927"/>
                    <a:pt x="2158473" y="1559924"/>
                  </a:cubicBezTo>
                  <a:cubicBezTo>
                    <a:pt x="2156477" y="1560662"/>
                    <a:pt x="2154446" y="1561297"/>
                    <a:pt x="2152386" y="1561828"/>
                  </a:cubicBezTo>
                  <a:cubicBezTo>
                    <a:pt x="2150224" y="1562625"/>
                    <a:pt x="2147996" y="1563230"/>
                    <a:pt x="2145728" y="1563637"/>
                  </a:cubicBezTo>
                  <a:cubicBezTo>
                    <a:pt x="2144949" y="1563986"/>
                    <a:pt x="2144109" y="1564181"/>
                    <a:pt x="2143255" y="1564208"/>
                  </a:cubicBezTo>
                  <a:lnTo>
                    <a:pt x="2142589" y="1564208"/>
                  </a:lnTo>
                  <a:cubicBezTo>
                    <a:pt x="2141991" y="1564307"/>
                    <a:pt x="2141381" y="1564307"/>
                    <a:pt x="2140782" y="1564208"/>
                  </a:cubicBezTo>
                  <a:cubicBezTo>
                    <a:pt x="2140311" y="1564300"/>
                    <a:pt x="2139827" y="1564300"/>
                    <a:pt x="2139356" y="1564208"/>
                  </a:cubicBezTo>
                  <a:cubicBezTo>
                    <a:pt x="2127086" y="1564208"/>
                    <a:pt x="2100551" y="1548787"/>
                    <a:pt x="2084192" y="1532509"/>
                  </a:cubicBezTo>
                  <a:cubicBezTo>
                    <a:pt x="2067833" y="1516231"/>
                    <a:pt x="2045577" y="1491671"/>
                    <a:pt x="2033308" y="1479391"/>
                  </a:cubicBezTo>
                  <a:cubicBezTo>
                    <a:pt x="2021038" y="1467111"/>
                    <a:pt x="1985753" y="1465017"/>
                    <a:pt x="1963021" y="1461019"/>
                  </a:cubicBezTo>
                  <a:cubicBezTo>
                    <a:pt x="1940290" y="1457021"/>
                    <a:pt x="1902817" y="1476345"/>
                    <a:pt x="1888455" y="1485483"/>
                  </a:cubicBezTo>
                  <a:cubicBezTo>
                    <a:pt x="1875380" y="1495662"/>
                    <a:pt x="1863165" y="1506901"/>
                    <a:pt x="1851933" y="1519087"/>
                  </a:cubicBezTo>
                  <a:cubicBezTo>
                    <a:pt x="1842422" y="1527273"/>
                    <a:pt x="1831294" y="1540695"/>
                    <a:pt x="1822163" y="1540695"/>
                  </a:cubicBezTo>
                  <a:cubicBezTo>
                    <a:pt x="1798563" y="1545507"/>
                    <a:pt x="1775891" y="1554089"/>
                    <a:pt x="1755015" y="1566112"/>
                  </a:cubicBezTo>
                  <a:cubicBezTo>
                    <a:pt x="1742768" y="1575992"/>
                    <a:pt x="1732089" y="1587675"/>
                    <a:pt x="1723344" y="1600762"/>
                  </a:cubicBezTo>
                  <a:cubicBezTo>
                    <a:pt x="1717162" y="1608949"/>
                    <a:pt x="1545773" y="1610281"/>
                    <a:pt x="1527512" y="1613137"/>
                  </a:cubicBezTo>
                  <a:cubicBezTo>
                    <a:pt x="1509251" y="1615993"/>
                    <a:pt x="1491846" y="1613137"/>
                    <a:pt x="1489468" y="1596859"/>
                  </a:cubicBezTo>
                  <a:cubicBezTo>
                    <a:pt x="1487349" y="1577481"/>
                    <a:pt x="1486301" y="1558000"/>
                    <a:pt x="1486329" y="1538506"/>
                  </a:cubicBezTo>
                  <a:cubicBezTo>
                    <a:pt x="1486329" y="1521276"/>
                    <a:pt x="1499550" y="1528416"/>
                    <a:pt x="1506778" y="1526321"/>
                  </a:cubicBezTo>
                  <a:cubicBezTo>
                    <a:pt x="1514006" y="1524227"/>
                    <a:pt x="1516289" y="1502809"/>
                    <a:pt x="1501737" y="1493670"/>
                  </a:cubicBezTo>
                  <a:cubicBezTo>
                    <a:pt x="1487185" y="1484531"/>
                    <a:pt x="1479196" y="1496716"/>
                    <a:pt x="1452755" y="1487578"/>
                  </a:cubicBezTo>
                  <a:cubicBezTo>
                    <a:pt x="1426315" y="1478439"/>
                    <a:pt x="1446573" y="1467207"/>
                    <a:pt x="1448666" y="1452832"/>
                  </a:cubicBezTo>
                  <a:cubicBezTo>
                    <a:pt x="1450758" y="1438458"/>
                    <a:pt x="1446573" y="1418182"/>
                    <a:pt x="1436492" y="1409996"/>
                  </a:cubicBezTo>
                  <a:cubicBezTo>
                    <a:pt x="1426410" y="1401809"/>
                    <a:pt x="1390458" y="1409044"/>
                    <a:pt x="1375241" y="1411995"/>
                  </a:cubicBezTo>
                  <a:cubicBezTo>
                    <a:pt x="1358063" y="1413951"/>
                    <a:pt x="1340996" y="1407501"/>
                    <a:pt x="1329397" y="1394669"/>
                  </a:cubicBezTo>
                  <a:cubicBezTo>
                    <a:pt x="1315036" y="1381438"/>
                    <a:pt x="1316082" y="1362970"/>
                    <a:pt x="1314085" y="1351928"/>
                  </a:cubicBezTo>
                  <a:cubicBezTo>
                    <a:pt x="1312087" y="1340886"/>
                    <a:pt x="1288595" y="1343742"/>
                    <a:pt x="1257019" y="1338506"/>
                  </a:cubicBezTo>
                  <a:cubicBezTo>
                    <a:pt x="1225442" y="1333270"/>
                    <a:pt x="1204518" y="1346312"/>
                    <a:pt x="1182833" y="1355831"/>
                  </a:cubicBezTo>
                  <a:cubicBezTo>
                    <a:pt x="1161148" y="1365350"/>
                    <a:pt x="1154300" y="1382390"/>
                    <a:pt x="1146025" y="1395621"/>
                  </a:cubicBezTo>
                  <a:cubicBezTo>
                    <a:pt x="1137751" y="1408853"/>
                    <a:pt x="1114544" y="1420181"/>
                    <a:pt x="1100182" y="1427321"/>
                  </a:cubicBezTo>
                  <a:cubicBezTo>
                    <a:pt x="1085821" y="1434460"/>
                    <a:pt x="1081160" y="1395621"/>
                    <a:pt x="1083823" y="1382390"/>
                  </a:cubicBezTo>
                  <a:cubicBezTo>
                    <a:pt x="1086486" y="1369158"/>
                    <a:pt x="1098185" y="1351928"/>
                    <a:pt x="1099136" y="1345645"/>
                  </a:cubicBezTo>
                  <a:cubicBezTo>
                    <a:pt x="1100087" y="1339362"/>
                    <a:pt x="1093144" y="1332509"/>
                    <a:pt x="1082872" y="1333461"/>
                  </a:cubicBezTo>
                  <a:cubicBezTo>
                    <a:pt x="1072600" y="1334413"/>
                    <a:pt x="1042070" y="1334413"/>
                    <a:pt x="1001268" y="1333461"/>
                  </a:cubicBezTo>
                  <a:cubicBezTo>
                    <a:pt x="968554" y="1333809"/>
                    <a:pt x="935946" y="1329678"/>
                    <a:pt x="904350" y="1321181"/>
                  </a:cubicBezTo>
                  <a:cubicBezTo>
                    <a:pt x="876768" y="1312994"/>
                    <a:pt x="859458" y="1294717"/>
                    <a:pt x="834064" y="1285388"/>
                  </a:cubicBezTo>
                  <a:cubicBezTo>
                    <a:pt x="808670" y="1276059"/>
                    <a:pt x="802392" y="1281390"/>
                    <a:pt x="787080" y="1279391"/>
                  </a:cubicBezTo>
                  <a:cubicBezTo>
                    <a:pt x="771767" y="1277392"/>
                    <a:pt x="761590" y="1257877"/>
                    <a:pt x="749036" y="1244646"/>
                  </a:cubicBezTo>
                  <a:cubicBezTo>
                    <a:pt x="736481" y="1231414"/>
                    <a:pt x="728587" y="1216088"/>
                    <a:pt x="709375" y="1198763"/>
                  </a:cubicBezTo>
                  <a:cubicBezTo>
                    <a:pt x="690162" y="1181438"/>
                    <a:pt x="669523" y="1208282"/>
                    <a:pt x="669523" y="1198763"/>
                  </a:cubicBezTo>
                  <a:cubicBezTo>
                    <a:pt x="668246" y="1185294"/>
                    <a:pt x="665860" y="1171953"/>
                    <a:pt x="662390" y="1158877"/>
                  </a:cubicBezTo>
                  <a:cubicBezTo>
                    <a:pt x="660393" y="1151738"/>
                    <a:pt x="660393" y="1135364"/>
                    <a:pt x="646031" y="1127178"/>
                  </a:cubicBezTo>
                  <a:cubicBezTo>
                    <a:pt x="631670" y="1118991"/>
                    <a:pt x="607987" y="1131461"/>
                    <a:pt x="587919" y="1120133"/>
                  </a:cubicBezTo>
                  <a:cubicBezTo>
                    <a:pt x="567851" y="1108806"/>
                    <a:pt x="567565" y="1075298"/>
                    <a:pt x="568897" y="1053499"/>
                  </a:cubicBezTo>
                  <a:cubicBezTo>
                    <a:pt x="569315" y="1037338"/>
                    <a:pt x="566900" y="1021229"/>
                    <a:pt x="561764" y="1005902"/>
                  </a:cubicBezTo>
                  <a:cubicBezTo>
                    <a:pt x="559766" y="999715"/>
                    <a:pt x="505744" y="1002761"/>
                    <a:pt x="494521" y="1000857"/>
                  </a:cubicBezTo>
                  <a:cubicBezTo>
                    <a:pt x="483298" y="998953"/>
                    <a:pt x="480159" y="985436"/>
                    <a:pt x="477116" y="973251"/>
                  </a:cubicBezTo>
                  <a:cubicBezTo>
                    <a:pt x="474072" y="961066"/>
                    <a:pt x="447536" y="938410"/>
                    <a:pt x="441544" y="928320"/>
                  </a:cubicBezTo>
                  <a:cubicBezTo>
                    <a:pt x="435553" y="918230"/>
                    <a:pt x="395511" y="889482"/>
                    <a:pt x="380294" y="869015"/>
                  </a:cubicBezTo>
                  <a:cubicBezTo>
                    <a:pt x="371778" y="858645"/>
                    <a:pt x="365816" y="846417"/>
                    <a:pt x="362888" y="833318"/>
                  </a:cubicBezTo>
                  <a:cubicBezTo>
                    <a:pt x="362888" y="833318"/>
                    <a:pt x="346529" y="807806"/>
                    <a:pt x="336448" y="802761"/>
                  </a:cubicBezTo>
                  <a:cubicBezTo>
                    <a:pt x="326366" y="797716"/>
                    <a:pt x="326937" y="787435"/>
                    <a:pt x="322086" y="777249"/>
                  </a:cubicBezTo>
                  <a:cubicBezTo>
                    <a:pt x="316593" y="764947"/>
                    <a:pt x="304041" y="757356"/>
                    <a:pt x="290605" y="758211"/>
                  </a:cubicBezTo>
                  <a:cubicBezTo>
                    <a:pt x="274246" y="759163"/>
                    <a:pt x="268064" y="785816"/>
                    <a:pt x="265020" y="789910"/>
                  </a:cubicBezTo>
                  <a:cubicBezTo>
                    <a:pt x="257062" y="795290"/>
                    <a:pt x="248508" y="799730"/>
                    <a:pt x="239531" y="803142"/>
                  </a:cubicBezTo>
                  <a:cubicBezTo>
                    <a:pt x="235441" y="805236"/>
                    <a:pt x="231351" y="767349"/>
                    <a:pt x="231351" y="767349"/>
                  </a:cubicBezTo>
                  <a:cubicBezTo>
                    <a:pt x="231351" y="767349"/>
                    <a:pt x="156024" y="697002"/>
                    <a:pt x="153836" y="691195"/>
                  </a:cubicBezTo>
                  <a:cubicBezTo>
                    <a:pt x="151649" y="685388"/>
                    <a:pt x="86689" y="635031"/>
                    <a:pt x="72327" y="621609"/>
                  </a:cubicBezTo>
                  <a:cubicBezTo>
                    <a:pt x="57965" y="608187"/>
                    <a:pt x="32000" y="586673"/>
                    <a:pt x="20492" y="575250"/>
                  </a:cubicBezTo>
                  <a:cubicBezTo>
                    <a:pt x="8984" y="563827"/>
                    <a:pt x="-9943" y="520229"/>
                    <a:pt x="6320" y="503951"/>
                  </a:cubicBezTo>
                  <a:cubicBezTo>
                    <a:pt x="22584" y="487673"/>
                    <a:pt x="16592" y="467206"/>
                    <a:pt x="20492" y="453974"/>
                  </a:cubicBezTo>
                  <a:cubicBezTo>
                    <a:pt x="23584" y="442303"/>
                    <a:pt x="25025" y="430254"/>
                    <a:pt x="24772" y="418182"/>
                  </a:cubicBezTo>
                  <a:cubicBezTo>
                    <a:pt x="24772" y="413137"/>
                    <a:pt x="1280" y="406949"/>
                    <a:pt x="1280" y="400762"/>
                  </a:cubicBezTo>
                  <a:cubicBezTo>
                    <a:pt x="1280" y="394574"/>
                    <a:pt x="24772" y="380486"/>
                    <a:pt x="28671" y="371157"/>
                  </a:cubicBezTo>
                  <a:cubicBezTo>
                    <a:pt x="32474" y="360169"/>
                    <a:pt x="39023" y="350338"/>
                    <a:pt x="47693" y="342599"/>
                  </a:cubicBezTo>
                  <a:cubicBezTo>
                    <a:pt x="57965" y="335459"/>
                    <a:pt x="57965" y="365159"/>
                    <a:pt x="57965" y="365159"/>
                  </a:cubicBezTo>
                  <a:cubicBezTo>
                    <a:pt x="64322" y="376693"/>
                    <a:pt x="73399" y="386497"/>
                    <a:pt x="84406" y="393717"/>
                  </a:cubicBezTo>
                  <a:cubicBezTo>
                    <a:pt x="100765" y="403237"/>
                    <a:pt x="111988" y="380486"/>
                    <a:pt x="123306" y="362018"/>
                  </a:cubicBezTo>
                  <a:cubicBezTo>
                    <a:pt x="133662" y="341912"/>
                    <a:pt x="137895" y="319207"/>
                    <a:pt x="135480" y="296716"/>
                  </a:cubicBezTo>
                  <a:cubicBezTo>
                    <a:pt x="133388" y="277677"/>
                    <a:pt x="118075" y="231414"/>
                    <a:pt x="114080" y="209043"/>
                  </a:cubicBezTo>
                  <a:cubicBezTo>
                    <a:pt x="111288" y="192312"/>
                    <a:pt x="112296" y="175165"/>
                    <a:pt x="117029" y="158877"/>
                  </a:cubicBezTo>
                  <a:cubicBezTo>
                    <a:pt x="119311" y="146787"/>
                    <a:pt x="141662" y="136982"/>
                    <a:pt x="153266" y="132603"/>
                  </a:cubicBezTo>
                  <a:lnTo>
                    <a:pt x="153266" y="132603"/>
                  </a:lnTo>
                  <a:lnTo>
                    <a:pt x="216514" y="125274"/>
                  </a:lnTo>
                  <a:cubicBezTo>
                    <a:pt x="216514" y="125274"/>
                    <a:pt x="276243" y="126606"/>
                    <a:pt x="285944" y="122513"/>
                  </a:cubicBezTo>
                  <a:cubicBezTo>
                    <a:pt x="295646" y="118420"/>
                    <a:pt x="289939" y="97953"/>
                    <a:pt x="291270" y="84436"/>
                  </a:cubicBezTo>
                  <a:cubicBezTo>
                    <a:pt x="292602" y="70919"/>
                    <a:pt x="306298" y="72156"/>
                    <a:pt x="322562" y="70919"/>
                  </a:cubicBezTo>
                  <a:cubicBezTo>
                    <a:pt x="338825" y="69681"/>
                    <a:pt x="337494" y="66825"/>
                    <a:pt x="347100" y="34174"/>
                  </a:cubicBezTo>
                  <a:cubicBezTo>
                    <a:pt x="356706" y="1523"/>
                    <a:pt x="363364" y="0"/>
                    <a:pt x="376965" y="0"/>
                  </a:cubicBezTo>
                  <a:cubicBezTo>
                    <a:pt x="390565" y="0"/>
                    <a:pt x="406829" y="28558"/>
                    <a:pt x="419003" y="30081"/>
                  </a:cubicBezTo>
                  <a:cubicBezTo>
                    <a:pt x="431177" y="31604"/>
                    <a:pt x="476069" y="54545"/>
                    <a:pt x="476069" y="54545"/>
                  </a:cubicBezTo>
                  <a:cubicBezTo>
                    <a:pt x="476069" y="54545"/>
                    <a:pt x="503271" y="77582"/>
                    <a:pt x="526478" y="76249"/>
                  </a:cubicBezTo>
                  <a:cubicBezTo>
                    <a:pt x="549685" y="74917"/>
                    <a:pt x="555011" y="53117"/>
                    <a:pt x="586207" y="35412"/>
                  </a:cubicBezTo>
                  <a:cubicBezTo>
                    <a:pt x="617403" y="17706"/>
                    <a:pt x="610650" y="49024"/>
                    <a:pt x="632526" y="58639"/>
                  </a:cubicBezTo>
                  <a:cubicBezTo>
                    <a:pt x="654401" y="68253"/>
                    <a:pt x="663627" y="59971"/>
                    <a:pt x="685502" y="57116"/>
                  </a:cubicBezTo>
                  <a:cubicBezTo>
                    <a:pt x="707377" y="54260"/>
                    <a:pt x="718125" y="70919"/>
                    <a:pt x="737052" y="84436"/>
                  </a:cubicBezTo>
                  <a:cubicBezTo>
                    <a:pt x="755979" y="97953"/>
                    <a:pt x="765585" y="112994"/>
                    <a:pt x="794118" y="128034"/>
                  </a:cubicBezTo>
                  <a:cubicBezTo>
                    <a:pt x="822651" y="143075"/>
                    <a:pt x="970927" y="125274"/>
                    <a:pt x="970927" y="125274"/>
                  </a:cubicBezTo>
                  <a:cubicBezTo>
                    <a:pt x="970927" y="125274"/>
                    <a:pt x="1014393" y="117087"/>
                    <a:pt x="1032178" y="97953"/>
                  </a:cubicBezTo>
                  <a:cubicBezTo>
                    <a:pt x="1049964" y="78820"/>
                    <a:pt x="1089245" y="97953"/>
                    <a:pt x="1108267" y="99476"/>
                  </a:cubicBezTo>
                  <a:cubicBezTo>
                    <a:pt x="1127289" y="100999"/>
                    <a:pt x="1168091" y="104807"/>
                    <a:pt x="1180360" y="91290"/>
                  </a:cubicBezTo>
                  <a:cubicBezTo>
                    <a:pt x="1192629" y="77772"/>
                    <a:pt x="1203567" y="70919"/>
                    <a:pt x="1242847" y="66825"/>
                  </a:cubicBezTo>
                  <a:cubicBezTo>
                    <a:pt x="1267861" y="64160"/>
                    <a:pt x="1288405" y="75107"/>
                    <a:pt x="1306286" y="87672"/>
                  </a:cubicBezTo>
                  <a:cubicBezTo>
                    <a:pt x="1316748" y="95002"/>
                    <a:pt x="1326354" y="102903"/>
                    <a:pt x="1335389" y="108900"/>
                  </a:cubicBezTo>
                  <a:cubicBezTo>
                    <a:pt x="1359833" y="125274"/>
                    <a:pt x="1366681" y="134698"/>
                    <a:pt x="1376192" y="134698"/>
                  </a:cubicBezTo>
                  <a:cubicBezTo>
                    <a:pt x="1407986" y="140682"/>
                    <a:pt x="1439322" y="148889"/>
                    <a:pt x="1469970" y="159258"/>
                  </a:cubicBezTo>
                  <a:cubicBezTo>
                    <a:pt x="1477121" y="162815"/>
                    <a:pt x="1483415" y="167881"/>
                    <a:pt x="1488422" y="174108"/>
                  </a:cubicBezTo>
                  <a:cubicBezTo>
                    <a:pt x="1482538" y="179283"/>
                    <a:pt x="1475540" y="183030"/>
                    <a:pt x="1467973" y="185055"/>
                  </a:cubicBezTo>
                  <a:cubicBezTo>
                    <a:pt x="1433258" y="194574"/>
                    <a:pt x="1420989" y="185055"/>
                    <a:pt x="1433258" y="204093"/>
                  </a:cubicBezTo>
                  <a:cubicBezTo>
                    <a:pt x="1445527" y="223132"/>
                    <a:pt x="1478150" y="235507"/>
                    <a:pt x="1484332" y="239600"/>
                  </a:cubicBezTo>
                  <a:cubicBezTo>
                    <a:pt x="1490514" y="243694"/>
                    <a:pt x="1491846" y="251785"/>
                    <a:pt x="1466737" y="270062"/>
                  </a:cubicBezTo>
                  <a:cubicBezTo>
                    <a:pt x="1441628" y="288339"/>
                    <a:pt x="1400635" y="317087"/>
                    <a:pt x="1400635" y="327178"/>
                  </a:cubicBezTo>
                  <a:cubicBezTo>
                    <a:pt x="1400635" y="337268"/>
                    <a:pt x="1420989" y="351642"/>
                    <a:pt x="1427171" y="364017"/>
                  </a:cubicBezTo>
                  <a:cubicBezTo>
                    <a:pt x="1433353" y="376392"/>
                    <a:pt x="1422986" y="388577"/>
                    <a:pt x="1414806" y="392575"/>
                  </a:cubicBezTo>
                  <a:cubicBezTo>
                    <a:pt x="1406627" y="396573"/>
                    <a:pt x="1404725" y="404950"/>
                    <a:pt x="1400635" y="421133"/>
                  </a:cubicBezTo>
                  <a:cubicBezTo>
                    <a:pt x="1396545" y="437316"/>
                    <a:pt x="1402727" y="445597"/>
                    <a:pt x="1400635" y="459781"/>
                  </a:cubicBezTo>
                  <a:cubicBezTo>
                    <a:pt x="1398543" y="473965"/>
                    <a:pt x="1427171" y="516897"/>
                    <a:pt x="1429168" y="533270"/>
                  </a:cubicBezTo>
                  <a:cubicBezTo>
                    <a:pt x="1431165" y="549643"/>
                    <a:pt x="1420989" y="588291"/>
                    <a:pt x="1435350" y="612851"/>
                  </a:cubicBezTo>
                  <a:cubicBezTo>
                    <a:pt x="1449712" y="637411"/>
                    <a:pt x="1461791" y="653689"/>
                    <a:pt x="1484332" y="645502"/>
                  </a:cubicBezTo>
                  <a:cubicBezTo>
                    <a:pt x="1506873" y="637316"/>
                    <a:pt x="1525134" y="614946"/>
                    <a:pt x="1547485" y="633413"/>
                  </a:cubicBezTo>
                  <a:cubicBezTo>
                    <a:pt x="1569836" y="651880"/>
                    <a:pt x="1567839" y="637316"/>
                    <a:pt x="1590380" y="678153"/>
                  </a:cubicBezTo>
                  <a:cubicBezTo>
                    <a:pt x="1612921" y="718991"/>
                    <a:pt x="1677976" y="747739"/>
                    <a:pt x="1700327" y="763827"/>
                  </a:cubicBezTo>
                  <a:cubicBezTo>
                    <a:pt x="1722678" y="779915"/>
                    <a:pt x="1824826" y="782104"/>
                    <a:pt x="1835098" y="786197"/>
                  </a:cubicBezTo>
                  <a:cubicBezTo>
                    <a:pt x="1845370" y="790290"/>
                    <a:pt x="1922695" y="800381"/>
                    <a:pt x="1928782" y="804665"/>
                  </a:cubicBezTo>
                  <a:cubicBezTo>
                    <a:pt x="1934869" y="808948"/>
                    <a:pt x="1967587" y="808568"/>
                    <a:pt x="1981948" y="816754"/>
                  </a:cubicBezTo>
                  <a:cubicBezTo>
                    <a:pt x="1996310" y="824941"/>
                    <a:pt x="2022750" y="869967"/>
                    <a:pt x="2022750" y="880153"/>
                  </a:cubicBezTo>
                  <a:cubicBezTo>
                    <a:pt x="2022750" y="890338"/>
                    <a:pt x="2049191" y="933175"/>
                    <a:pt x="2049191" y="943456"/>
                  </a:cubicBezTo>
                  <a:cubicBezTo>
                    <a:pt x="2049191" y="953737"/>
                    <a:pt x="2098078" y="959829"/>
                    <a:pt x="2124518" y="965826"/>
                  </a:cubicBezTo>
                  <a:cubicBezTo>
                    <a:pt x="2150959" y="971823"/>
                    <a:pt x="2236748" y="961733"/>
                    <a:pt x="2238651" y="951642"/>
                  </a:cubicBezTo>
                  <a:cubicBezTo>
                    <a:pt x="2240267" y="943837"/>
                    <a:pt x="2246640" y="923085"/>
                    <a:pt x="2252156" y="905379"/>
                  </a:cubicBezTo>
                  <a:cubicBezTo>
                    <a:pt x="2253963" y="899857"/>
                    <a:pt x="2255580" y="894622"/>
                    <a:pt x="2257102" y="890243"/>
                  </a:cubicBezTo>
                  <a:cubicBezTo>
                    <a:pt x="2264727" y="871337"/>
                    <a:pt x="2273591" y="852957"/>
                    <a:pt x="2283638" y="835222"/>
                  </a:cubicBezTo>
                  <a:lnTo>
                    <a:pt x="2294956" y="844741"/>
                  </a:lnTo>
                  <a:lnTo>
                    <a:pt x="2336519" y="881676"/>
                  </a:lnTo>
                  <a:cubicBezTo>
                    <a:pt x="2345425" y="907737"/>
                    <a:pt x="2357840" y="932461"/>
                    <a:pt x="2373421" y="955164"/>
                  </a:cubicBezTo>
                  <a:cubicBezTo>
                    <a:pt x="2390768" y="979029"/>
                    <a:pt x="2409841" y="1001587"/>
                    <a:pt x="2430488" y="1022656"/>
                  </a:cubicBezTo>
                  <a:cubicBezTo>
                    <a:pt x="2430488" y="1022656"/>
                    <a:pt x="2442567" y="1038934"/>
                    <a:pt x="2430488" y="1047121"/>
                  </a:cubicBezTo>
                  <a:cubicBezTo>
                    <a:pt x="2418409" y="1055307"/>
                    <a:pt x="2406044" y="1045026"/>
                    <a:pt x="2406044" y="1071585"/>
                  </a:cubicBezTo>
                  <a:cubicBezTo>
                    <a:pt x="2406044" y="1098144"/>
                    <a:pt x="2433151" y="1118420"/>
                    <a:pt x="2435909" y="1126607"/>
                  </a:cubicBezTo>
                  <a:cubicBezTo>
                    <a:pt x="2438667" y="1134793"/>
                    <a:pt x="2435243" y="1151166"/>
                    <a:pt x="2435909" y="1173632"/>
                  </a:cubicBezTo>
                  <a:cubicBezTo>
                    <a:pt x="2436575" y="1196097"/>
                    <a:pt x="2436860" y="1271681"/>
                    <a:pt x="2436860" y="1271681"/>
                  </a:cubicBezTo>
                  <a:cubicBezTo>
                    <a:pt x="2429760" y="1272745"/>
                    <a:pt x="2424458" y="1278775"/>
                    <a:pt x="2424305" y="1285959"/>
                  </a:cubicBezTo>
                  <a:cubicBezTo>
                    <a:pt x="2424305" y="1298049"/>
                    <a:pt x="2431153" y="1298049"/>
                    <a:pt x="2436860" y="1312423"/>
                  </a:cubicBezTo>
                  <a:cubicBezTo>
                    <a:pt x="2441996" y="1324227"/>
                    <a:pt x="2439713" y="1349263"/>
                    <a:pt x="2438287" y="1360686"/>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 name="Freeform 51">
              <a:extLst>
                <a:ext uri="{FF2B5EF4-FFF2-40B4-BE49-F238E27FC236}">
                  <a16:creationId xmlns:a16="http://schemas.microsoft.com/office/drawing/2014/main" id="{D60457DB-EC91-474B-9DF8-0EDBF5EEBF7B}"/>
                </a:ext>
              </a:extLst>
            </p:cNvPr>
            <p:cNvSpPr/>
            <p:nvPr/>
          </p:nvSpPr>
          <p:spPr>
            <a:xfrm>
              <a:off x="4949340" y="3596936"/>
              <a:ext cx="1263390" cy="925785"/>
            </a:xfrm>
            <a:custGeom>
              <a:avLst/>
              <a:gdLst>
                <a:gd name="connsiteX0" fmla="*/ 1593481 w 1597850"/>
                <a:gd name="connsiteY0" fmla="*/ 612470 h 1170871"/>
                <a:gd name="connsiteX1" fmla="*/ 1563617 w 1597850"/>
                <a:gd name="connsiteY1" fmla="*/ 671585 h 1170871"/>
                <a:gd name="connsiteX2" fmla="*/ 1516062 w 1597850"/>
                <a:gd name="connsiteY2" fmla="*/ 704903 h 1170871"/>
                <a:gd name="connsiteX3" fmla="*/ 1517393 w 1597850"/>
                <a:gd name="connsiteY3" fmla="*/ 715850 h 1170871"/>
                <a:gd name="connsiteX4" fmla="*/ 1514065 w 1597850"/>
                <a:gd name="connsiteY4" fmla="*/ 737554 h 1170871"/>
                <a:gd name="connsiteX5" fmla="*/ 1486197 w 1597850"/>
                <a:gd name="connsiteY5" fmla="*/ 755355 h 1170871"/>
                <a:gd name="connsiteX6" fmla="*/ 1462990 w 1597850"/>
                <a:gd name="connsiteY6" fmla="*/ 768301 h 1170871"/>
                <a:gd name="connsiteX7" fmla="*/ 1451482 w 1597850"/>
                <a:gd name="connsiteY7" fmla="*/ 822656 h 1170871"/>
                <a:gd name="connsiteX8" fmla="*/ 1452243 w 1597850"/>
                <a:gd name="connsiteY8" fmla="*/ 867587 h 1170871"/>
                <a:gd name="connsiteX9" fmla="*/ 1382908 w 1597850"/>
                <a:gd name="connsiteY9" fmla="*/ 867587 h 1170871"/>
                <a:gd name="connsiteX10" fmla="*/ 1356372 w 1597850"/>
                <a:gd name="connsiteY10" fmla="*/ 832271 h 1170871"/>
                <a:gd name="connsiteX11" fmla="*/ 1341345 w 1597850"/>
                <a:gd name="connsiteY11" fmla="*/ 819896 h 1170871"/>
                <a:gd name="connsiteX12" fmla="*/ 1331833 w 1597850"/>
                <a:gd name="connsiteY12" fmla="*/ 859401 h 1170871"/>
                <a:gd name="connsiteX13" fmla="*/ 1370734 w 1597850"/>
                <a:gd name="connsiteY13" fmla="*/ 889386 h 1170871"/>
                <a:gd name="connsiteX14" fmla="*/ 1430367 w 1597850"/>
                <a:gd name="connsiteY14" fmla="*/ 915850 h 1170871"/>
                <a:gd name="connsiteX15" fmla="*/ 1458330 w 1597850"/>
                <a:gd name="connsiteY15" fmla="*/ 941076 h 1170871"/>
                <a:gd name="connsiteX16" fmla="*/ 1485531 w 1597850"/>
                <a:gd name="connsiteY16" fmla="*/ 949834 h 1170871"/>
                <a:gd name="connsiteX17" fmla="*/ 1492379 w 1597850"/>
                <a:gd name="connsiteY17" fmla="*/ 950500 h 1170871"/>
                <a:gd name="connsiteX18" fmla="*/ 1492379 w 1597850"/>
                <a:gd name="connsiteY18" fmla="*/ 950500 h 1170871"/>
                <a:gd name="connsiteX19" fmla="*/ 1495518 w 1597850"/>
                <a:gd name="connsiteY19" fmla="*/ 954117 h 1170871"/>
                <a:gd name="connsiteX20" fmla="*/ 1499513 w 1597850"/>
                <a:gd name="connsiteY20" fmla="*/ 956688 h 1170871"/>
                <a:gd name="connsiteX21" fmla="*/ 1513209 w 1597850"/>
                <a:gd name="connsiteY21" fmla="*/ 984008 h 1170871"/>
                <a:gd name="connsiteX22" fmla="*/ 1496945 w 1597850"/>
                <a:gd name="connsiteY22" fmla="*/ 996668 h 1170871"/>
                <a:gd name="connsiteX23" fmla="*/ 1487434 w 1597850"/>
                <a:gd name="connsiteY23" fmla="*/ 1045217 h 1170871"/>
                <a:gd name="connsiteX24" fmla="*/ 1462895 w 1597850"/>
                <a:gd name="connsiteY24" fmla="*/ 1047787 h 1170871"/>
                <a:gd name="connsiteX25" fmla="*/ 1419525 w 1597850"/>
                <a:gd name="connsiteY25" fmla="*/ 1032937 h 1170871"/>
                <a:gd name="connsiteX26" fmla="*/ 1389565 w 1597850"/>
                <a:gd name="connsiteY26" fmla="*/ 1013898 h 1170871"/>
                <a:gd name="connsiteX27" fmla="*/ 1356848 w 1597850"/>
                <a:gd name="connsiteY27" fmla="*/ 1024750 h 1170871"/>
                <a:gd name="connsiteX28" fmla="*/ 1321657 w 1597850"/>
                <a:gd name="connsiteY28" fmla="*/ 1055878 h 1170871"/>
                <a:gd name="connsiteX29" fmla="*/ 1314809 w 1597850"/>
                <a:gd name="connsiteY29" fmla="*/ 1087292 h 1170871"/>
                <a:gd name="connsiteX30" fmla="*/ 1272675 w 1597850"/>
                <a:gd name="connsiteY30" fmla="*/ 1085959 h 1170871"/>
                <a:gd name="connsiteX31" fmla="*/ 1240052 w 1597850"/>
                <a:gd name="connsiteY31" fmla="*/ 1050548 h 1170871"/>
                <a:gd name="connsiteX32" fmla="*/ 1219699 w 1597850"/>
                <a:gd name="connsiteY32" fmla="*/ 1013898 h 1170871"/>
                <a:gd name="connsiteX33" fmla="*/ 1188312 w 1597850"/>
                <a:gd name="connsiteY33" fmla="*/ 977059 h 1170871"/>
                <a:gd name="connsiteX34" fmla="*/ 1163869 w 1597850"/>
                <a:gd name="connsiteY34" fmla="*/ 996573 h 1170871"/>
                <a:gd name="connsiteX35" fmla="*/ 1148841 w 1597850"/>
                <a:gd name="connsiteY35" fmla="*/ 1008377 h 1170871"/>
                <a:gd name="connsiteX36" fmla="*/ 1105471 w 1597850"/>
                <a:gd name="connsiteY36" fmla="*/ 982389 h 1170871"/>
                <a:gd name="connsiteX37" fmla="*/ 1072849 w 1597850"/>
                <a:gd name="connsiteY37" fmla="*/ 967539 h 1170871"/>
                <a:gd name="connsiteX38" fmla="*/ 989818 w 1597850"/>
                <a:gd name="connsiteY38" fmla="*/ 958020 h 1170871"/>
                <a:gd name="connsiteX39" fmla="*/ 951773 w 1597850"/>
                <a:gd name="connsiteY39" fmla="*/ 955355 h 1170871"/>
                <a:gd name="connsiteX40" fmla="*/ 916392 w 1597850"/>
                <a:gd name="connsiteY40" fmla="*/ 981247 h 1170871"/>
                <a:gd name="connsiteX41" fmla="*/ 900034 w 1597850"/>
                <a:gd name="connsiteY41" fmla="*/ 1026083 h 1170871"/>
                <a:gd name="connsiteX42" fmla="*/ 895753 w 1597850"/>
                <a:gd name="connsiteY42" fmla="*/ 1052356 h 1170871"/>
                <a:gd name="connsiteX43" fmla="*/ 884435 w 1597850"/>
                <a:gd name="connsiteY43" fmla="*/ 1042837 h 1170871"/>
                <a:gd name="connsiteX44" fmla="*/ 857900 w 1597850"/>
                <a:gd name="connsiteY44" fmla="*/ 1097858 h 1170871"/>
                <a:gd name="connsiteX45" fmla="*/ 852954 w 1597850"/>
                <a:gd name="connsiteY45" fmla="*/ 1112994 h 1170871"/>
                <a:gd name="connsiteX46" fmla="*/ 839448 w 1597850"/>
                <a:gd name="connsiteY46" fmla="*/ 1159258 h 1170871"/>
                <a:gd name="connsiteX47" fmla="*/ 725316 w 1597850"/>
                <a:gd name="connsiteY47" fmla="*/ 1173442 h 1170871"/>
                <a:gd name="connsiteX48" fmla="*/ 649989 w 1597850"/>
                <a:gd name="connsiteY48" fmla="*/ 1151071 h 1170871"/>
                <a:gd name="connsiteX49" fmla="*/ 623548 w 1597850"/>
                <a:gd name="connsiteY49" fmla="*/ 1087768 h 1170871"/>
                <a:gd name="connsiteX50" fmla="*/ 582746 w 1597850"/>
                <a:gd name="connsiteY50" fmla="*/ 1024370 h 1170871"/>
                <a:gd name="connsiteX51" fmla="*/ 529579 w 1597850"/>
                <a:gd name="connsiteY51" fmla="*/ 1012280 h 1170871"/>
                <a:gd name="connsiteX52" fmla="*/ 435896 w 1597850"/>
                <a:gd name="connsiteY52" fmla="*/ 993813 h 1170871"/>
                <a:gd name="connsiteX53" fmla="*/ 301125 w 1597850"/>
                <a:gd name="connsiteY53" fmla="*/ 971442 h 1170871"/>
                <a:gd name="connsiteX54" fmla="*/ 191178 w 1597850"/>
                <a:gd name="connsiteY54" fmla="*/ 885769 h 1170871"/>
                <a:gd name="connsiteX55" fmla="*/ 148283 w 1597850"/>
                <a:gd name="connsiteY55" fmla="*/ 841028 h 1170871"/>
                <a:gd name="connsiteX56" fmla="*/ 85130 w 1597850"/>
                <a:gd name="connsiteY56" fmla="*/ 853118 h 1170871"/>
                <a:gd name="connsiteX57" fmla="*/ 36148 w 1597850"/>
                <a:gd name="connsiteY57" fmla="*/ 820467 h 1170871"/>
                <a:gd name="connsiteX58" fmla="*/ 29966 w 1597850"/>
                <a:gd name="connsiteY58" fmla="*/ 740885 h 1170871"/>
                <a:gd name="connsiteX59" fmla="*/ 1433 w 1597850"/>
                <a:gd name="connsiteY59" fmla="*/ 667397 h 1170871"/>
                <a:gd name="connsiteX60" fmla="*/ 1433 w 1597850"/>
                <a:gd name="connsiteY60" fmla="*/ 628748 h 1170871"/>
                <a:gd name="connsiteX61" fmla="*/ 15604 w 1597850"/>
                <a:gd name="connsiteY61" fmla="*/ 600190 h 1170871"/>
                <a:gd name="connsiteX62" fmla="*/ 27969 w 1597850"/>
                <a:gd name="connsiteY62" fmla="*/ 571633 h 1170871"/>
                <a:gd name="connsiteX63" fmla="*/ 1718 w 1597850"/>
                <a:gd name="connsiteY63" fmla="*/ 534508 h 1170871"/>
                <a:gd name="connsiteX64" fmla="*/ 67820 w 1597850"/>
                <a:gd name="connsiteY64" fmla="*/ 477392 h 1170871"/>
                <a:gd name="connsiteX65" fmla="*/ 85415 w 1597850"/>
                <a:gd name="connsiteY65" fmla="*/ 446930 h 1170871"/>
                <a:gd name="connsiteX66" fmla="*/ 34056 w 1597850"/>
                <a:gd name="connsiteY66" fmla="*/ 410757 h 1170871"/>
                <a:gd name="connsiteX67" fmla="*/ 68771 w 1597850"/>
                <a:gd name="connsiteY67" fmla="*/ 391718 h 1170871"/>
                <a:gd name="connsiteX68" fmla="*/ 89219 w 1597850"/>
                <a:gd name="connsiteY68" fmla="*/ 380771 h 1170871"/>
                <a:gd name="connsiteX69" fmla="*/ 96543 w 1597850"/>
                <a:gd name="connsiteY69" fmla="*/ 389053 h 1170871"/>
                <a:gd name="connsiteX70" fmla="*/ 197170 w 1597850"/>
                <a:gd name="connsiteY70" fmla="*/ 380866 h 1170871"/>
                <a:gd name="connsiteX71" fmla="*/ 222944 w 1597850"/>
                <a:gd name="connsiteY71" fmla="*/ 360495 h 1170871"/>
                <a:gd name="connsiteX72" fmla="*/ 184900 w 1597850"/>
                <a:gd name="connsiteY72" fmla="*/ 337268 h 1170871"/>
                <a:gd name="connsiteX73" fmla="*/ 202876 w 1597850"/>
                <a:gd name="connsiteY73" fmla="*/ 312804 h 1170871"/>
                <a:gd name="connsiteX74" fmla="*/ 246437 w 1597850"/>
                <a:gd name="connsiteY74" fmla="*/ 276059 h 1170871"/>
                <a:gd name="connsiteX75" fmla="*/ 283149 w 1597850"/>
                <a:gd name="connsiteY75" fmla="*/ 247501 h 1170871"/>
                <a:gd name="connsiteX76" fmla="*/ 236926 w 1597850"/>
                <a:gd name="connsiteY76" fmla="*/ 199905 h 1170871"/>
                <a:gd name="connsiteX77" fmla="*/ 190607 w 1597850"/>
                <a:gd name="connsiteY77" fmla="*/ 161828 h 1170871"/>
                <a:gd name="connsiteX78" fmla="*/ 190607 w 1597850"/>
                <a:gd name="connsiteY78" fmla="*/ 96525 h 1170871"/>
                <a:gd name="connsiteX79" fmla="*/ 239589 w 1597850"/>
                <a:gd name="connsiteY79" fmla="*/ 53117 h 1170871"/>
                <a:gd name="connsiteX80" fmla="*/ 360664 w 1597850"/>
                <a:gd name="connsiteY80" fmla="*/ 40838 h 1170871"/>
                <a:gd name="connsiteX81" fmla="*/ 434089 w 1597850"/>
                <a:gd name="connsiteY81" fmla="*/ 9519 h 1170871"/>
                <a:gd name="connsiteX82" fmla="*/ 598534 w 1597850"/>
                <a:gd name="connsiteY82" fmla="*/ 0 h 1170871"/>
                <a:gd name="connsiteX83" fmla="*/ 670628 w 1597850"/>
                <a:gd name="connsiteY83" fmla="*/ 21799 h 1170871"/>
                <a:gd name="connsiteX84" fmla="*/ 809298 w 1597850"/>
                <a:gd name="connsiteY84" fmla="*/ 78915 h 1170871"/>
                <a:gd name="connsiteX85" fmla="*/ 857709 w 1597850"/>
                <a:gd name="connsiteY85" fmla="*/ 115659 h 1170871"/>
                <a:gd name="connsiteX86" fmla="*/ 935224 w 1597850"/>
                <a:gd name="connsiteY86" fmla="*/ 115659 h 1170871"/>
                <a:gd name="connsiteX87" fmla="*/ 984111 w 1597850"/>
                <a:gd name="connsiteY87" fmla="*/ 83198 h 1170871"/>
                <a:gd name="connsiteX88" fmla="*/ 1042033 w 1597850"/>
                <a:gd name="connsiteY88" fmla="*/ 94431 h 1170871"/>
                <a:gd name="connsiteX89" fmla="*/ 1081979 w 1597850"/>
                <a:gd name="connsiteY89" fmla="*/ 94431 h 1170871"/>
                <a:gd name="connsiteX90" fmla="*/ 1124779 w 1597850"/>
                <a:gd name="connsiteY90" fmla="*/ 79105 h 1170871"/>
                <a:gd name="connsiteX91" fmla="*/ 1151314 w 1597850"/>
                <a:gd name="connsiteY91" fmla="*/ 103570 h 1170871"/>
                <a:gd name="connsiteX92" fmla="*/ 1210568 w 1597850"/>
                <a:gd name="connsiteY92" fmla="*/ 154688 h 1170871"/>
                <a:gd name="connsiteX93" fmla="*/ 1265542 w 1597850"/>
                <a:gd name="connsiteY93" fmla="*/ 164874 h 1170871"/>
                <a:gd name="connsiteX94" fmla="*/ 1281901 w 1597850"/>
                <a:gd name="connsiteY94" fmla="*/ 133460 h 1170871"/>
                <a:gd name="connsiteX95" fmla="*/ 1304252 w 1597850"/>
                <a:gd name="connsiteY95" fmla="*/ 191242 h 1170871"/>
                <a:gd name="connsiteX96" fmla="*/ 1334877 w 1597850"/>
                <a:gd name="connsiteY96" fmla="*/ 244550 h 1170871"/>
                <a:gd name="connsiteX97" fmla="*/ 1383859 w 1597850"/>
                <a:gd name="connsiteY97" fmla="*/ 275583 h 1170871"/>
                <a:gd name="connsiteX98" fmla="*/ 1412392 w 1597850"/>
                <a:gd name="connsiteY98" fmla="*/ 326130 h 1170871"/>
                <a:gd name="connsiteX99" fmla="*/ 1442922 w 1597850"/>
                <a:gd name="connsiteY99" fmla="*/ 354688 h 1170871"/>
                <a:gd name="connsiteX100" fmla="*/ 1471455 w 1597850"/>
                <a:gd name="connsiteY100" fmla="*/ 320038 h 1170871"/>
                <a:gd name="connsiteX101" fmla="*/ 1510070 w 1597850"/>
                <a:gd name="connsiteY101" fmla="*/ 354688 h 1170871"/>
                <a:gd name="connsiteX102" fmla="*/ 1532421 w 1597850"/>
                <a:gd name="connsiteY102" fmla="*/ 411138 h 1170871"/>
                <a:gd name="connsiteX103" fmla="*/ 1557720 w 1597850"/>
                <a:gd name="connsiteY103" fmla="*/ 423418 h 1170871"/>
                <a:gd name="connsiteX104" fmla="*/ 1587584 w 1597850"/>
                <a:gd name="connsiteY104" fmla="*/ 437125 h 1170871"/>
                <a:gd name="connsiteX105" fmla="*/ 1572557 w 1597850"/>
                <a:gd name="connsiteY105" fmla="*/ 459496 h 1170871"/>
                <a:gd name="connsiteX106" fmla="*/ 1554296 w 1597850"/>
                <a:gd name="connsiteY106" fmla="*/ 467016 h 1170871"/>
                <a:gd name="connsiteX107" fmla="*/ 1569989 w 1597850"/>
                <a:gd name="connsiteY107" fmla="*/ 500333 h 1170871"/>
                <a:gd name="connsiteX108" fmla="*/ 1598522 w 1597850"/>
                <a:gd name="connsiteY108" fmla="*/ 575155 h 1170871"/>
                <a:gd name="connsiteX109" fmla="*/ 1593482 w 1597850"/>
                <a:gd name="connsiteY109" fmla="*/ 612470 h 117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597850" h="1170871">
                  <a:moveTo>
                    <a:pt x="1593481" y="612470"/>
                  </a:moveTo>
                  <a:cubicBezTo>
                    <a:pt x="1581878" y="630747"/>
                    <a:pt x="1584636" y="660067"/>
                    <a:pt x="1563617" y="671585"/>
                  </a:cubicBezTo>
                  <a:cubicBezTo>
                    <a:pt x="1542598" y="683103"/>
                    <a:pt x="1516632" y="690624"/>
                    <a:pt x="1516062" y="704903"/>
                  </a:cubicBezTo>
                  <a:cubicBezTo>
                    <a:pt x="1515884" y="708601"/>
                    <a:pt x="1516334" y="712302"/>
                    <a:pt x="1517393" y="715850"/>
                  </a:cubicBezTo>
                  <a:cubicBezTo>
                    <a:pt x="1520443" y="723136"/>
                    <a:pt x="1519158" y="731518"/>
                    <a:pt x="1514065" y="737554"/>
                  </a:cubicBezTo>
                  <a:cubicBezTo>
                    <a:pt x="1503792" y="752594"/>
                    <a:pt x="1494377" y="756021"/>
                    <a:pt x="1486197" y="755355"/>
                  </a:cubicBezTo>
                  <a:cubicBezTo>
                    <a:pt x="1476532" y="754458"/>
                    <a:pt x="1467311" y="759602"/>
                    <a:pt x="1462990" y="768301"/>
                  </a:cubicBezTo>
                  <a:cubicBezTo>
                    <a:pt x="1455560" y="785467"/>
                    <a:pt x="1451647" y="803950"/>
                    <a:pt x="1451482" y="822656"/>
                  </a:cubicBezTo>
                  <a:cubicBezTo>
                    <a:pt x="1452243" y="845217"/>
                    <a:pt x="1460993" y="859401"/>
                    <a:pt x="1452243" y="867587"/>
                  </a:cubicBezTo>
                  <a:cubicBezTo>
                    <a:pt x="1443493" y="875774"/>
                    <a:pt x="1394321" y="878534"/>
                    <a:pt x="1382908" y="867587"/>
                  </a:cubicBezTo>
                  <a:cubicBezTo>
                    <a:pt x="1372673" y="856928"/>
                    <a:pt x="1363763" y="845070"/>
                    <a:pt x="1356372" y="832271"/>
                  </a:cubicBezTo>
                  <a:cubicBezTo>
                    <a:pt x="1354375" y="827987"/>
                    <a:pt x="1350285" y="814470"/>
                    <a:pt x="1341345" y="819896"/>
                  </a:cubicBezTo>
                  <a:cubicBezTo>
                    <a:pt x="1332404" y="825321"/>
                    <a:pt x="1329931" y="851214"/>
                    <a:pt x="1331833" y="859401"/>
                  </a:cubicBezTo>
                  <a:cubicBezTo>
                    <a:pt x="1333736" y="867587"/>
                    <a:pt x="1341345" y="878439"/>
                    <a:pt x="1370734" y="889386"/>
                  </a:cubicBezTo>
                  <a:cubicBezTo>
                    <a:pt x="1400123" y="900333"/>
                    <a:pt x="1421617" y="907092"/>
                    <a:pt x="1430367" y="915850"/>
                  </a:cubicBezTo>
                  <a:cubicBezTo>
                    <a:pt x="1438792" y="925204"/>
                    <a:pt x="1448163" y="933657"/>
                    <a:pt x="1458330" y="941076"/>
                  </a:cubicBezTo>
                  <a:cubicBezTo>
                    <a:pt x="1467052" y="944977"/>
                    <a:pt x="1476173" y="947914"/>
                    <a:pt x="1485531" y="949834"/>
                  </a:cubicBezTo>
                  <a:lnTo>
                    <a:pt x="1492379" y="950500"/>
                  </a:lnTo>
                  <a:lnTo>
                    <a:pt x="1492379" y="950500"/>
                  </a:lnTo>
                  <a:cubicBezTo>
                    <a:pt x="1493186" y="951895"/>
                    <a:pt x="1494251" y="953123"/>
                    <a:pt x="1495518" y="954117"/>
                  </a:cubicBezTo>
                  <a:cubicBezTo>
                    <a:pt x="1496641" y="955262"/>
                    <a:pt x="1498006" y="956140"/>
                    <a:pt x="1499513" y="956688"/>
                  </a:cubicBezTo>
                  <a:cubicBezTo>
                    <a:pt x="1509024" y="960781"/>
                    <a:pt x="1513209" y="984008"/>
                    <a:pt x="1513209" y="984008"/>
                  </a:cubicBezTo>
                  <a:lnTo>
                    <a:pt x="1496945" y="996668"/>
                  </a:lnTo>
                  <a:lnTo>
                    <a:pt x="1487434" y="1045217"/>
                  </a:lnTo>
                  <a:lnTo>
                    <a:pt x="1462895" y="1047787"/>
                  </a:lnTo>
                  <a:lnTo>
                    <a:pt x="1419525" y="1032937"/>
                  </a:lnTo>
                  <a:lnTo>
                    <a:pt x="1389565" y="1013898"/>
                  </a:lnTo>
                  <a:cubicBezTo>
                    <a:pt x="1389565" y="1013898"/>
                    <a:pt x="1363695" y="1016564"/>
                    <a:pt x="1356848" y="1024750"/>
                  </a:cubicBezTo>
                  <a:cubicBezTo>
                    <a:pt x="1350000" y="1032937"/>
                    <a:pt x="1321657" y="1050548"/>
                    <a:pt x="1321657" y="1055878"/>
                  </a:cubicBezTo>
                  <a:cubicBezTo>
                    <a:pt x="1321657" y="1061209"/>
                    <a:pt x="1318898" y="1084436"/>
                    <a:pt x="1314809" y="1087292"/>
                  </a:cubicBezTo>
                  <a:cubicBezTo>
                    <a:pt x="1310719" y="1090148"/>
                    <a:pt x="1282186" y="1094146"/>
                    <a:pt x="1272675" y="1085959"/>
                  </a:cubicBezTo>
                  <a:cubicBezTo>
                    <a:pt x="1260406" y="1075523"/>
                    <a:pt x="1249451" y="1063632"/>
                    <a:pt x="1240052" y="1050548"/>
                  </a:cubicBezTo>
                  <a:cubicBezTo>
                    <a:pt x="1233204" y="1039600"/>
                    <a:pt x="1222266" y="1016850"/>
                    <a:pt x="1219699" y="1013898"/>
                  </a:cubicBezTo>
                  <a:cubicBezTo>
                    <a:pt x="1217131" y="1010947"/>
                    <a:pt x="1188312" y="977059"/>
                    <a:pt x="1188312" y="977059"/>
                  </a:cubicBezTo>
                  <a:cubicBezTo>
                    <a:pt x="1178732" y="981529"/>
                    <a:pt x="1170354" y="988218"/>
                    <a:pt x="1163869" y="996573"/>
                  </a:cubicBezTo>
                  <a:cubicBezTo>
                    <a:pt x="1158543" y="1006949"/>
                    <a:pt x="1158543" y="1008377"/>
                    <a:pt x="1148841" y="1008377"/>
                  </a:cubicBezTo>
                  <a:cubicBezTo>
                    <a:pt x="1139140" y="1008377"/>
                    <a:pt x="1118977" y="990576"/>
                    <a:pt x="1105471" y="982389"/>
                  </a:cubicBezTo>
                  <a:cubicBezTo>
                    <a:pt x="1095839" y="975067"/>
                    <a:pt x="1084693" y="969994"/>
                    <a:pt x="1072849" y="967539"/>
                  </a:cubicBezTo>
                  <a:cubicBezTo>
                    <a:pt x="1055063" y="963446"/>
                    <a:pt x="989818" y="958020"/>
                    <a:pt x="989818" y="958020"/>
                  </a:cubicBezTo>
                  <a:cubicBezTo>
                    <a:pt x="989818" y="958020"/>
                    <a:pt x="958621" y="951357"/>
                    <a:pt x="951773" y="955355"/>
                  </a:cubicBezTo>
                  <a:cubicBezTo>
                    <a:pt x="939285" y="962992"/>
                    <a:pt x="927451" y="971653"/>
                    <a:pt x="916392" y="981247"/>
                  </a:cubicBezTo>
                  <a:cubicBezTo>
                    <a:pt x="913729" y="985245"/>
                    <a:pt x="900034" y="1026083"/>
                    <a:pt x="900034" y="1026083"/>
                  </a:cubicBezTo>
                  <a:lnTo>
                    <a:pt x="895753" y="1052356"/>
                  </a:lnTo>
                  <a:lnTo>
                    <a:pt x="884435" y="1042837"/>
                  </a:lnTo>
                  <a:cubicBezTo>
                    <a:pt x="874389" y="1060573"/>
                    <a:pt x="865524" y="1078953"/>
                    <a:pt x="857900" y="1097858"/>
                  </a:cubicBezTo>
                  <a:cubicBezTo>
                    <a:pt x="856378" y="1102237"/>
                    <a:pt x="854761" y="1107378"/>
                    <a:pt x="852954" y="1112994"/>
                  </a:cubicBezTo>
                  <a:cubicBezTo>
                    <a:pt x="847438" y="1130700"/>
                    <a:pt x="841065" y="1151071"/>
                    <a:pt x="839448" y="1159258"/>
                  </a:cubicBezTo>
                  <a:cubicBezTo>
                    <a:pt x="837451" y="1169348"/>
                    <a:pt x="751852" y="1179534"/>
                    <a:pt x="725316" y="1173442"/>
                  </a:cubicBezTo>
                  <a:cubicBezTo>
                    <a:pt x="698780" y="1167349"/>
                    <a:pt x="649989" y="1161162"/>
                    <a:pt x="649989" y="1151071"/>
                  </a:cubicBezTo>
                  <a:cubicBezTo>
                    <a:pt x="649989" y="1140981"/>
                    <a:pt x="623548" y="1097858"/>
                    <a:pt x="623548" y="1087768"/>
                  </a:cubicBezTo>
                  <a:cubicBezTo>
                    <a:pt x="623548" y="1077678"/>
                    <a:pt x="596917" y="1032556"/>
                    <a:pt x="582746" y="1024370"/>
                  </a:cubicBezTo>
                  <a:cubicBezTo>
                    <a:pt x="568575" y="1016183"/>
                    <a:pt x="535762" y="1016183"/>
                    <a:pt x="529579" y="1012280"/>
                  </a:cubicBezTo>
                  <a:cubicBezTo>
                    <a:pt x="523397" y="1008377"/>
                    <a:pt x="445978" y="997906"/>
                    <a:pt x="435896" y="993813"/>
                  </a:cubicBezTo>
                  <a:cubicBezTo>
                    <a:pt x="425814" y="989720"/>
                    <a:pt x="323666" y="987816"/>
                    <a:pt x="301125" y="971442"/>
                  </a:cubicBezTo>
                  <a:cubicBezTo>
                    <a:pt x="278584" y="955069"/>
                    <a:pt x="213528" y="926416"/>
                    <a:pt x="191178" y="885769"/>
                  </a:cubicBezTo>
                  <a:cubicBezTo>
                    <a:pt x="168827" y="845122"/>
                    <a:pt x="170634" y="859305"/>
                    <a:pt x="148283" y="841028"/>
                  </a:cubicBezTo>
                  <a:cubicBezTo>
                    <a:pt x="125932" y="822751"/>
                    <a:pt x="107481" y="844931"/>
                    <a:pt x="85130" y="853118"/>
                  </a:cubicBezTo>
                  <a:cubicBezTo>
                    <a:pt x="62779" y="861304"/>
                    <a:pt x="50415" y="844931"/>
                    <a:pt x="36148" y="820467"/>
                  </a:cubicBezTo>
                  <a:cubicBezTo>
                    <a:pt x="21881" y="796002"/>
                    <a:pt x="31963" y="757259"/>
                    <a:pt x="29966" y="740885"/>
                  </a:cubicBezTo>
                  <a:cubicBezTo>
                    <a:pt x="27969" y="724512"/>
                    <a:pt x="-660" y="681675"/>
                    <a:pt x="1433" y="667397"/>
                  </a:cubicBezTo>
                  <a:cubicBezTo>
                    <a:pt x="3525" y="653118"/>
                    <a:pt x="-2657" y="645026"/>
                    <a:pt x="1433" y="628748"/>
                  </a:cubicBezTo>
                  <a:cubicBezTo>
                    <a:pt x="5523" y="612470"/>
                    <a:pt x="7425" y="604284"/>
                    <a:pt x="15604" y="600190"/>
                  </a:cubicBezTo>
                  <a:cubicBezTo>
                    <a:pt x="23784" y="596097"/>
                    <a:pt x="34056" y="583817"/>
                    <a:pt x="27969" y="571633"/>
                  </a:cubicBezTo>
                  <a:cubicBezTo>
                    <a:pt x="21881" y="559448"/>
                    <a:pt x="1718" y="544027"/>
                    <a:pt x="1718" y="534508"/>
                  </a:cubicBezTo>
                  <a:cubicBezTo>
                    <a:pt x="1718" y="524988"/>
                    <a:pt x="42520" y="495764"/>
                    <a:pt x="67820" y="477392"/>
                  </a:cubicBezTo>
                  <a:cubicBezTo>
                    <a:pt x="93119" y="459020"/>
                    <a:pt x="91407" y="450928"/>
                    <a:pt x="85415" y="446930"/>
                  </a:cubicBezTo>
                  <a:cubicBezTo>
                    <a:pt x="79423" y="442932"/>
                    <a:pt x="46325" y="429795"/>
                    <a:pt x="34056" y="410757"/>
                  </a:cubicBezTo>
                  <a:cubicBezTo>
                    <a:pt x="21786" y="391718"/>
                    <a:pt x="34056" y="401238"/>
                    <a:pt x="68771" y="391718"/>
                  </a:cubicBezTo>
                  <a:cubicBezTo>
                    <a:pt x="76338" y="389693"/>
                    <a:pt x="83336" y="385947"/>
                    <a:pt x="89219" y="380771"/>
                  </a:cubicBezTo>
                  <a:cubicBezTo>
                    <a:pt x="91787" y="383722"/>
                    <a:pt x="94070" y="386578"/>
                    <a:pt x="96543" y="389053"/>
                  </a:cubicBezTo>
                  <a:cubicBezTo>
                    <a:pt x="103391" y="395907"/>
                    <a:pt x="161789" y="387720"/>
                    <a:pt x="197170" y="380866"/>
                  </a:cubicBezTo>
                  <a:cubicBezTo>
                    <a:pt x="232551" y="374012"/>
                    <a:pt x="222944" y="360495"/>
                    <a:pt x="222944" y="360495"/>
                  </a:cubicBezTo>
                  <a:cubicBezTo>
                    <a:pt x="222944" y="360495"/>
                    <a:pt x="201259" y="348215"/>
                    <a:pt x="184900" y="337268"/>
                  </a:cubicBezTo>
                  <a:cubicBezTo>
                    <a:pt x="168541" y="326321"/>
                    <a:pt x="197455" y="316897"/>
                    <a:pt x="202876" y="312804"/>
                  </a:cubicBezTo>
                  <a:cubicBezTo>
                    <a:pt x="208297" y="308710"/>
                    <a:pt x="239589" y="287006"/>
                    <a:pt x="246437" y="276059"/>
                  </a:cubicBezTo>
                  <a:cubicBezTo>
                    <a:pt x="253284" y="265112"/>
                    <a:pt x="276301" y="255688"/>
                    <a:pt x="283149" y="247501"/>
                  </a:cubicBezTo>
                  <a:cubicBezTo>
                    <a:pt x="289997" y="239315"/>
                    <a:pt x="254616" y="209424"/>
                    <a:pt x="236926" y="199905"/>
                  </a:cubicBezTo>
                  <a:cubicBezTo>
                    <a:pt x="220116" y="188980"/>
                    <a:pt x="204580" y="176208"/>
                    <a:pt x="190607" y="161828"/>
                  </a:cubicBezTo>
                  <a:cubicBezTo>
                    <a:pt x="178433" y="151071"/>
                    <a:pt x="189370" y="121085"/>
                    <a:pt x="190607" y="96525"/>
                  </a:cubicBezTo>
                  <a:cubicBezTo>
                    <a:pt x="191843" y="71966"/>
                    <a:pt x="231409" y="57211"/>
                    <a:pt x="239589" y="53117"/>
                  </a:cubicBezTo>
                  <a:cubicBezTo>
                    <a:pt x="247768" y="49024"/>
                    <a:pt x="313014" y="43598"/>
                    <a:pt x="360664" y="40838"/>
                  </a:cubicBezTo>
                  <a:cubicBezTo>
                    <a:pt x="408314" y="38077"/>
                    <a:pt x="413640" y="18943"/>
                    <a:pt x="434089" y="9519"/>
                  </a:cubicBezTo>
                  <a:cubicBezTo>
                    <a:pt x="454538" y="95"/>
                    <a:pt x="598534" y="0"/>
                    <a:pt x="598534" y="0"/>
                  </a:cubicBezTo>
                  <a:cubicBezTo>
                    <a:pt x="598534" y="0"/>
                    <a:pt x="648277" y="13613"/>
                    <a:pt x="670628" y="21799"/>
                  </a:cubicBezTo>
                  <a:cubicBezTo>
                    <a:pt x="692979" y="29986"/>
                    <a:pt x="788945" y="56544"/>
                    <a:pt x="809298" y="78915"/>
                  </a:cubicBezTo>
                  <a:cubicBezTo>
                    <a:pt x="829652" y="101285"/>
                    <a:pt x="829176" y="109186"/>
                    <a:pt x="857709" y="115659"/>
                  </a:cubicBezTo>
                  <a:cubicBezTo>
                    <a:pt x="886242" y="122132"/>
                    <a:pt x="927045" y="123655"/>
                    <a:pt x="935224" y="115659"/>
                  </a:cubicBezTo>
                  <a:cubicBezTo>
                    <a:pt x="943404" y="107663"/>
                    <a:pt x="959667" y="85102"/>
                    <a:pt x="984111" y="83198"/>
                  </a:cubicBezTo>
                  <a:cubicBezTo>
                    <a:pt x="1008554" y="81295"/>
                    <a:pt x="1034519" y="87387"/>
                    <a:pt x="1042033" y="94431"/>
                  </a:cubicBezTo>
                  <a:cubicBezTo>
                    <a:pt x="1049547" y="101475"/>
                    <a:pt x="1075797" y="91480"/>
                    <a:pt x="1081979" y="94431"/>
                  </a:cubicBezTo>
                  <a:cubicBezTo>
                    <a:pt x="1088161" y="97382"/>
                    <a:pt x="1112700" y="79105"/>
                    <a:pt x="1124779" y="79105"/>
                  </a:cubicBezTo>
                  <a:cubicBezTo>
                    <a:pt x="1136858" y="79105"/>
                    <a:pt x="1141043" y="91385"/>
                    <a:pt x="1151314" y="103570"/>
                  </a:cubicBezTo>
                  <a:cubicBezTo>
                    <a:pt x="1168869" y="123004"/>
                    <a:pt x="1188774" y="140176"/>
                    <a:pt x="1210568" y="154688"/>
                  </a:cubicBezTo>
                  <a:cubicBezTo>
                    <a:pt x="1232919" y="168872"/>
                    <a:pt x="1265542" y="164874"/>
                    <a:pt x="1265542" y="164874"/>
                  </a:cubicBezTo>
                  <a:cubicBezTo>
                    <a:pt x="1265542" y="164874"/>
                    <a:pt x="1273721" y="118420"/>
                    <a:pt x="1281901" y="133460"/>
                  </a:cubicBezTo>
                  <a:cubicBezTo>
                    <a:pt x="1290080" y="148501"/>
                    <a:pt x="1304252" y="177059"/>
                    <a:pt x="1304252" y="191242"/>
                  </a:cubicBezTo>
                  <a:cubicBezTo>
                    <a:pt x="1304252" y="205426"/>
                    <a:pt x="1334877" y="244550"/>
                    <a:pt x="1334877" y="244550"/>
                  </a:cubicBezTo>
                  <a:cubicBezTo>
                    <a:pt x="1334877" y="244550"/>
                    <a:pt x="1377677" y="261780"/>
                    <a:pt x="1383859" y="275583"/>
                  </a:cubicBezTo>
                  <a:cubicBezTo>
                    <a:pt x="1390041" y="289386"/>
                    <a:pt x="1412392" y="326130"/>
                    <a:pt x="1412392" y="326130"/>
                  </a:cubicBezTo>
                  <a:cubicBezTo>
                    <a:pt x="1412392" y="326130"/>
                    <a:pt x="1434743" y="354688"/>
                    <a:pt x="1442922" y="354688"/>
                  </a:cubicBezTo>
                  <a:cubicBezTo>
                    <a:pt x="1451102" y="354688"/>
                    <a:pt x="1471455" y="320038"/>
                    <a:pt x="1471455" y="320038"/>
                  </a:cubicBezTo>
                  <a:lnTo>
                    <a:pt x="1510070" y="354688"/>
                  </a:lnTo>
                  <a:cubicBezTo>
                    <a:pt x="1510070" y="354688"/>
                    <a:pt x="1524336" y="406473"/>
                    <a:pt x="1532421" y="411138"/>
                  </a:cubicBezTo>
                  <a:cubicBezTo>
                    <a:pt x="1539827" y="417079"/>
                    <a:pt x="1548473" y="421276"/>
                    <a:pt x="1557720" y="423418"/>
                  </a:cubicBezTo>
                  <a:cubicBezTo>
                    <a:pt x="1574079" y="427511"/>
                    <a:pt x="1588916" y="430938"/>
                    <a:pt x="1587584" y="437125"/>
                  </a:cubicBezTo>
                  <a:cubicBezTo>
                    <a:pt x="1586253" y="443313"/>
                    <a:pt x="1583495" y="456164"/>
                    <a:pt x="1572557" y="459496"/>
                  </a:cubicBezTo>
                  <a:cubicBezTo>
                    <a:pt x="1561620" y="462827"/>
                    <a:pt x="1554296" y="459496"/>
                    <a:pt x="1554296" y="467016"/>
                  </a:cubicBezTo>
                  <a:cubicBezTo>
                    <a:pt x="1554296" y="474536"/>
                    <a:pt x="1569324" y="498334"/>
                    <a:pt x="1569989" y="500333"/>
                  </a:cubicBezTo>
                  <a:cubicBezTo>
                    <a:pt x="1570655" y="502332"/>
                    <a:pt x="1596430" y="563732"/>
                    <a:pt x="1598522" y="575155"/>
                  </a:cubicBezTo>
                  <a:cubicBezTo>
                    <a:pt x="1603201" y="587652"/>
                    <a:pt x="1601308" y="601665"/>
                    <a:pt x="1593482" y="61247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 name="Freeform 52">
              <a:extLst>
                <a:ext uri="{FF2B5EF4-FFF2-40B4-BE49-F238E27FC236}">
                  <a16:creationId xmlns:a16="http://schemas.microsoft.com/office/drawing/2014/main" id="{E18C1727-3073-374F-A1CF-2DB8C247A49C}"/>
                </a:ext>
              </a:extLst>
            </p:cNvPr>
            <p:cNvSpPr/>
            <p:nvPr/>
          </p:nvSpPr>
          <p:spPr>
            <a:xfrm>
              <a:off x="7697369" y="1994875"/>
              <a:ext cx="1105466" cy="1061266"/>
            </a:xfrm>
            <a:custGeom>
              <a:avLst/>
              <a:gdLst>
                <a:gd name="connsiteX0" fmla="*/ 1382426 w 1398118"/>
                <a:gd name="connsiteY0" fmla="*/ 575631 h 1342218"/>
                <a:gd name="connsiteX1" fmla="*/ 1404111 w 1398118"/>
                <a:gd name="connsiteY1" fmla="*/ 616469 h 1342218"/>
                <a:gd name="connsiteX2" fmla="*/ 1376814 w 1398118"/>
                <a:gd name="connsiteY2" fmla="*/ 660067 h 1342218"/>
                <a:gd name="connsiteX3" fmla="*/ 1363309 w 1398118"/>
                <a:gd name="connsiteY3" fmla="*/ 718515 h 1342218"/>
                <a:gd name="connsiteX4" fmla="*/ 1346950 w 1398118"/>
                <a:gd name="connsiteY4" fmla="*/ 861304 h 1342218"/>
                <a:gd name="connsiteX5" fmla="*/ 1346950 w 1398118"/>
                <a:gd name="connsiteY5" fmla="*/ 962018 h 1342218"/>
                <a:gd name="connsiteX6" fmla="*/ 1323743 w 1398118"/>
                <a:gd name="connsiteY6" fmla="*/ 1030081 h 1342218"/>
                <a:gd name="connsiteX7" fmla="*/ 1249082 w 1398118"/>
                <a:gd name="connsiteY7" fmla="*/ 1032747 h 1342218"/>
                <a:gd name="connsiteX8" fmla="*/ 1197342 w 1398118"/>
                <a:gd name="connsiteY8" fmla="*/ 1051785 h 1342218"/>
                <a:gd name="connsiteX9" fmla="*/ 1141702 w 1398118"/>
                <a:gd name="connsiteY9" fmla="*/ 1100714 h 1342218"/>
                <a:gd name="connsiteX10" fmla="*/ 1162056 w 1398118"/>
                <a:gd name="connsiteY10" fmla="*/ 1182390 h 1342218"/>
                <a:gd name="connsiteX11" fmla="*/ 1180412 w 1398118"/>
                <a:gd name="connsiteY11" fmla="*/ 1236269 h 1342218"/>
                <a:gd name="connsiteX12" fmla="*/ 1183836 w 1398118"/>
                <a:gd name="connsiteY12" fmla="*/ 1249025 h 1342218"/>
                <a:gd name="connsiteX13" fmla="*/ 1208279 w 1398118"/>
                <a:gd name="connsiteY13" fmla="*/ 1307663 h 1342218"/>
                <a:gd name="connsiteX14" fmla="*/ 1209896 w 1398118"/>
                <a:gd name="connsiteY14" fmla="*/ 1311376 h 1342218"/>
                <a:gd name="connsiteX15" fmla="*/ 1176987 w 1398118"/>
                <a:gd name="connsiteY15" fmla="*/ 1308901 h 1342218"/>
                <a:gd name="connsiteX16" fmla="*/ 1137612 w 1398118"/>
                <a:gd name="connsiteY16" fmla="*/ 1303570 h 1342218"/>
                <a:gd name="connsiteX17" fmla="*/ 1087204 w 1398118"/>
                <a:gd name="connsiteY17" fmla="*/ 1287197 h 1342218"/>
                <a:gd name="connsiteX18" fmla="*/ 1074935 w 1398118"/>
                <a:gd name="connsiteY18" fmla="*/ 1262732 h 1342218"/>
                <a:gd name="connsiteX19" fmla="*/ 1049160 w 1398118"/>
                <a:gd name="connsiteY19" fmla="*/ 1249025 h 1342218"/>
                <a:gd name="connsiteX20" fmla="*/ 1028806 w 1398118"/>
                <a:gd name="connsiteY20" fmla="*/ 1285769 h 1342218"/>
                <a:gd name="connsiteX21" fmla="*/ 993425 w 1398118"/>
                <a:gd name="connsiteY21" fmla="*/ 1291290 h 1342218"/>
                <a:gd name="connsiteX22" fmla="*/ 978588 w 1398118"/>
                <a:gd name="connsiteY22" fmla="*/ 1310329 h 1342218"/>
                <a:gd name="connsiteX23" fmla="*/ 978588 w 1398118"/>
                <a:gd name="connsiteY23" fmla="*/ 1340410 h 1342218"/>
                <a:gd name="connsiteX24" fmla="*/ 922759 w 1398118"/>
                <a:gd name="connsiteY24" fmla="*/ 1333556 h 1342218"/>
                <a:gd name="connsiteX25" fmla="*/ 922759 w 1398118"/>
                <a:gd name="connsiteY25" fmla="*/ 1302142 h 1342218"/>
                <a:gd name="connsiteX26" fmla="*/ 879198 w 1398118"/>
                <a:gd name="connsiteY26" fmla="*/ 1273584 h 1342218"/>
                <a:gd name="connsiteX27" fmla="*/ 865693 w 1398118"/>
                <a:gd name="connsiteY27" fmla="*/ 1227416 h 1342218"/>
                <a:gd name="connsiteX28" fmla="*/ 834306 w 1398118"/>
                <a:gd name="connsiteY28" fmla="*/ 1193432 h 1342218"/>
                <a:gd name="connsiteX29" fmla="*/ 822132 w 1398118"/>
                <a:gd name="connsiteY29" fmla="*/ 1221990 h 1342218"/>
                <a:gd name="connsiteX30" fmla="*/ 827649 w 1398118"/>
                <a:gd name="connsiteY30" fmla="*/ 1269586 h 1342218"/>
                <a:gd name="connsiteX31" fmla="*/ 812621 w 1398118"/>
                <a:gd name="connsiteY31" fmla="*/ 1290053 h 1342218"/>
                <a:gd name="connsiteX32" fmla="*/ 779998 w 1398118"/>
                <a:gd name="connsiteY32" fmla="*/ 1257402 h 1342218"/>
                <a:gd name="connsiteX33" fmla="*/ 767729 w 1398118"/>
                <a:gd name="connsiteY33" fmla="*/ 1230272 h 1342218"/>
                <a:gd name="connsiteX34" fmla="*/ 722932 w 1398118"/>
                <a:gd name="connsiteY34" fmla="*/ 1230272 h 1342218"/>
                <a:gd name="connsiteX35" fmla="*/ 713421 w 1398118"/>
                <a:gd name="connsiteY35" fmla="*/ 1179820 h 1342218"/>
                <a:gd name="connsiteX36" fmla="*/ 682130 w 1398118"/>
                <a:gd name="connsiteY36" fmla="*/ 1149929 h 1342218"/>
                <a:gd name="connsiteX37" fmla="*/ 642659 w 1398118"/>
                <a:gd name="connsiteY37" fmla="*/ 1145836 h 1342218"/>
                <a:gd name="connsiteX38" fmla="*/ 607373 w 1398118"/>
                <a:gd name="connsiteY38" fmla="*/ 1151262 h 1342218"/>
                <a:gd name="connsiteX39" fmla="*/ 573324 w 1398118"/>
                <a:gd name="connsiteY39" fmla="*/ 1143075 h 1342218"/>
                <a:gd name="connsiteX40" fmla="*/ 558392 w 1398118"/>
                <a:gd name="connsiteY40" fmla="*/ 1130795 h 1342218"/>
                <a:gd name="connsiteX41" fmla="*/ 540606 w 1398118"/>
                <a:gd name="connsiteY41" fmla="*/ 1147168 h 1342218"/>
                <a:gd name="connsiteX42" fmla="*/ 526149 w 1398118"/>
                <a:gd name="connsiteY42" fmla="*/ 1151833 h 1342218"/>
                <a:gd name="connsiteX43" fmla="*/ 507127 w 1398118"/>
                <a:gd name="connsiteY43" fmla="*/ 1148596 h 1342218"/>
                <a:gd name="connsiteX44" fmla="*/ 488105 w 1398118"/>
                <a:gd name="connsiteY44" fmla="*/ 1136316 h 1342218"/>
                <a:gd name="connsiteX45" fmla="*/ 479926 w 1398118"/>
                <a:gd name="connsiteY45" fmla="*/ 1163446 h 1342218"/>
                <a:gd name="connsiteX46" fmla="*/ 408023 w 1398118"/>
                <a:gd name="connsiteY46" fmla="*/ 1148596 h 1342218"/>
                <a:gd name="connsiteX47" fmla="*/ 395753 w 1398118"/>
                <a:gd name="connsiteY47" fmla="*/ 1091481 h 1342218"/>
                <a:gd name="connsiteX48" fmla="*/ 365699 w 1398118"/>
                <a:gd name="connsiteY48" fmla="*/ 1043884 h 1342218"/>
                <a:gd name="connsiteX49" fmla="*/ 312722 w 1398118"/>
                <a:gd name="connsiteY49" fmla="*/ 1061495 h 1342218"/>
                <a:gd name="connsiteX50" fmla="*/ 298171 w 1398118"/>
                <a:gd name="connsiteY50" fmla="*/ 1054641 h 1342218"/>
                <a:gd name="connsiteX51" fmla="*/ 298171 w 1398118"/>
                <a:gd name="connsiteY51" fmla="*/ 1053308 h 1342218"/>
                <a:gd name="connsiteX52" fmla="*/ 279149 w 1398118"/>
                <a:gd name="connsiteY52" fmla="*/ 1022180 h 1342218"/>
                <a:gd name="connsiteX53" fmla="*/ 309013 w 1398118"/>
                <a:gd name="connsiteY53" fmla="*/ 994860 h 1342218"/>
                <a:gd name="connsiteX54" fmla="*/ 328035 w 1398118"/>
                <a:gd name="connsiteY54" fmla="*/ 994860 h 1342218"/>
                <a:gd name="connsiteX55" fmla="*/ 323945 w 1398118"/>
                <a:gd name="connsiteY55" fmla="*/ 967635 h 1342218"/>
                <a:gd name="connsiteX56" fmla="*/ 308918 w 1398118"/>
                <a:gd name="connsiteY56" fmla="*/ 959448 h 1342218"/>
                <a:gd name="connsiteX57" fmla="*/ 242340 w 1398118"/>
                <a:gd name="connsiteY57" fmla="*/ 949929 h 1342218"/>
                <a:gd name="connsiteX58" fmla="*/ 196212 w 1398118"/>
                <a:gd name="connsiteY58" fmla="*/ 916040 h 1342218"/>
                <a:gd name="connsiteX59" fmla="*/ 181185 w 1398118"/>
                <a:gd name="connsiteY59" fmla="*/ 876535 h 1342218"/>
                <a:gd name="connsiteX60" fmla="*/ 259936 w 1398118"/>
                <a:gd name="connsiteY60" fmla="*/ 823418 h 1342218"/>
                <a:gd name="connsiteX61" fmla="*/ 307491 w 1398118"/>
                <a:gd name="connsiteY61" fmla="*/ 779819 h 1342218"/>
                <a:gd name="connsiteX62" fmla="*/ 344204 w 1398118"/>
                <a:gd name="connsiteY62" fmla="*/ 717278 h 1342218"/>
                <a:gd name="connsiteX63" fmla="*/ 364653 w 1398118"/>
                <a:gd name="connsiteY63" fmla="*/ 729558 h 1342218"/>
                <a:gd name="connsiteX64" fmla="*/ 386338 w 1398118"/>
                <a:gd name="connsiteY64" fmla="*/ 740505 h 1342218"/>
                <a:gd name="connsiteX65" fmla="*/ 394517 w 1398118"/>
                <a:gd name="connsiteY65" fmla="*/ 698144 h 1342218"/>
                <a:gd name="connsiteX66" fmla="*/ 402601 w 1398118"/>
                <a:gd name="connsiteY66" fmla="*/ 616564 h 1342218"/>
                <a:gd name="connsiteX67" fmla="*/ 424477 w 1398118"/>
                <a:gd name="connsiteY67" fmla="*/ 605712 h 1342218"/>
                <a:gd name="connsiteX68" fmla="*/ 427140 w 1398118"/>
                <a:gd name="connsiteY68" fmla="*/ 549929 h 1342218"/>
                <a:gd name="connsiteX69" fmla="*/ 438743 w 1398118"/>
                <a:gd name="connsiteY69" fmla="*/ 447406 h 1342218"/>
                <a:gd name="connsiteX70" fmla="*/ 449681 w 1398118"/>
                <a:gd name="connsiteY70" fmla="*/ 397049 h 1342218"/>
                <a:gd name="connsiteX71" fmla="*/ 470129 w 1398118"/>
                <a:gd name="connsiteY71" fmla="*/ 368491 h 1342218"/>
                <a:gd name="connsiteX72" fmla="*/ 470129 w 1398118"/>
                <a:gd name="connsiteY72" fmla="*/ 326226 h 1342218"/>
                <a:gd name="connsiteX73" fmla="*/ 441596 w 1398118"/>
                <a:gd name="connsiteY73" fmla="*/ 307187 h 1342218"/>
                <a:gd name="connsiteX74" fmla="*/ 421148 w 1398118"/>
                <a:gd name="connsiteY74" fmla="*/ 262256 h 1342218"/>
                <a:gd name="connsiteX75" fmla="*/ 383104 w 1398118"/>
                <a:gd name="connsiteY75" fmla="*/ 240362 h 1342218"/>
                <a:gd name="connsiteX76" fmla="*/ 345060 w 1398118"/>
                <a:gd name="connsiteY76" fmla="*/ 237792 h 1342218"/>
                <a:gd name="connsiteX77" fmla="*/ 317953 w 1398118"/>
                <a:gd name="connsiteY77" fmla="*/ 278629 h 1342218"/>
                <a:gd name="connsiteX78" fmla="*/ 281241 w 1398118"/>
                <a:gd name="connsiteY78" fmla="*/ 301571 h 1342218"/>
                <a:gd name="connsiteX79" fmla="*/ 214664 w 1398118"/>
                <a:gd name="connsiteY79" fmla="*/ 332984 h 1342218"/>
                <a:gd name="connsiteX80" fmla="*/ 164351 w 1398118"/>
                <a:gd name="connsiteY80" fmla="*/ 279867 h 1342218"/>
                <a:gd name="connsiteX81" fmla="*/ 139907 w 1398118"/>
                <a:gd name="connsiteY81" fmla="*/ 203713 h 1342218"/>
                <a:gd name="connsiteX82" fmla="*/ 120885 w 1398118"/>
                <a:gd name="connsiteY82" fmla="*/ 178011 h 1342218"/>
                <a:gd name="connsiteX83" fmla="*/ 89784 w 1398118"/>
                <a:gd name="connsiteY83" fmla="*/ 162970 h 1342218"/>
                <a:gd name="connsiteX84" fmla="*/ 69336 w 1398118"/>
                <a:gd name="connsiteY84" fmla="*/ 202570 h 1342218"/>
                <a:gd name="connsiteX85" fmla="*/ 23016 w 1398118"/>
                <a:gd name="connsiteY85" fmla="*/ 183532 h 1342218"/>
                <a:gd name="connsiteX86" fmla="*/ 0 w 1398118"/>
                <a:gd name="connsiteY86" fmla="*/ 148215 h 1342218"/>
                <a:gd name="connsiteX87" fmla="*/ 20449 w 1398118"/>
                <a:gd name="connsiteY87" fmla="*/ 125083 h 1342218"/>
                <a:gd name="connsiteX88" fmla="*/ 28533 w 1398118"/>
                <a:gd name="connsiteY88" fmla="*/ 70633 h 1342218"/>
                <a:gd name="connsiteX89" fmla="*/ 17976 w 1398118"/>
                <a:gd name="connsiteY89" fmla="*/ 48644 h 1342218"/>
                <a:gd name="connsiteX90" fmla="*/ 43465 w 1398118"/>
                <a:gd name="connsiteY90" fmla="*/ 40647 h 1342218"/>
                <a:gd name="connsiteX91" fmla="*/ 49172 w 1398118"/>
                <a:gd name="connsiteY91" fmla="*/ 39315 h 1342218"/>
                <a:gd name="connsiteX92" fmla="*/ 55449 w 1398118"/>
                <a:gd name="connsiteY92" fmla="*/ 37220 h 1342218"/>
                <a:gd name="connsiteX93" fmla="*/ 59064 w 1398118"/>
                <a:gd name="connsiteY93" fmla="*/ 35888 h 1342218"/>
                <a:gd name="connsiteX94" fmla="*/ 88072 w 1398118"/>
                <a:gd name="connsiteY94" fmla="*/ 24465 h 1342218"/>
                <a:gd name="connsiteX95" fmla="*/ 89118 w 1398118"/>
                <a:gd name="connsiteY95" fmla="*/ 24465 h 1342218"/>
                <a:gd name="connsiteX96" fmla="*/ 93208 w 1398118"/>
                <a:gd name="connsiteY96" fmla="*/ 22846 h 1342218"/>
                <a:gd name="connsiteX97" fmla="*/ 100817 w 1398118"/>
                <a:gd name="connsiteY97" fmla="*/ 19515 h 1342218"/>
                <a:gd name="connsiteX98" fmla="*/ 100817 w 1398118"/>
                <a:gd name="connsiteY98" fmla="*/ 19515 h 1342218"/>
                <a:gd name="connsiteX99" fmla="*/ 103575 w 1398118"/>
                <a:gd name="connsiteY99" fmla="*/ 18372 h 1342218"/>
                <a:gd name="connsiteX100" fmla="*/ 108331 w 1398118"/>
                <a:gd name="connsiteY100" fmla="*/ 16278 h 1342218"/>
                <a:gd name="connsiteX101" fmla="*/ 111279 w 1398118"/>
                <a:gd name="connsiteY101" fmla="*/ 15136 h 1342218"/>
                <a:gd name="connsiteX102" fmla="*/ 114037 w 1398118"/>
                <a:gd name="connsiteY102" fmla="*/ 13993 h 1342218"/>
                <a:gd name="connsiteX103" fmla="*/ 206294 w 1398118"/>
                <a:gd name="connsiteY103" fmla="*/ 0 h 1342218"/>
                <a:gd name="connsiteX104" fmla="*/ 285235 w 1398118"/>
                <a:gd name="connsiteY104" fmla="*/ 38743 h 1342218"/>
                <a:gd name="connsiteX105" fmla="*/ 339543 w 1398118"/>
                <a:gd name="connsiteY105" fmla="*/ 21894 h 1342218"/>
                <a:gd name="connsiteX106" fmla="*/ 412968 w 1398118"/>
                <a:gd name="connsiteY106" fmla="*/ 57116 h 1342218"/>
                <a:gd name="connsiteX107" fmla="*/ 466040 w 1398118"/>
                <a:gd name="connsiteY107" fmla="*/ 156592 h 1342218"/>
                <a:gd name="connsiteX108" fmla="*/ 552970 w 1398118"/>
                <a:gd name="connsiteY108" fmla="*/ 279105 h 1342218"/>
                <a:gd name="connsiteX109" fmla="*/ 615648 w 1398118"/>
                <a:gd name="connsiteY109" fmla="*/ 372965 h 1342218"/>
                <a:gd name="connsiteX110" fmla="*/ 646749 w 1398118"/>
                <a:gd name="connsiteY110" fmla="*/ 462732 h 1342218"/>
                <a:gd name="connsiteX111" fmla="*/ 676804 w 1398118"/>
                <a:gd name="connsiteY111" fmla="*/ 504522 h 1342218"/>
                <a:gd name="connsiteX112" fmla="*/ 759740 w 1398118"/>
                <a:gd name="connsiteY112" fmla="*/ 503189 h 1342218"/>
                <a:gd name="connsiteX113" fmla="*/ 811385 w 1398118"/>
                <a:gd name="connsiteY113" fmla="*/ 493670 h 1342218"/>
                <a:gd name="connsiteX114" fmla="*/ 883383 w 1398118"/>
                <a:gd name="connsiteY114" fmla="*/ 507378 h 1342218"/>
                <a:gd name="connsiteX115" fmla="*/ 955477 w 1398118"/>
                <a:gd name="connsiteY115" fmla="*/ 558972 h 1342218"/>
                <a:gd name="connsiteX116" fmla="*/ 992189 w 1398118"/>
                <a:gd name="connsiteY116" fmla="*/ 642075 h 1342218"/>
                <a:gd name="connsiteX117" fmla="*/ 1041171 w 1398118"/>
                <a:gd name="connsiteY117" fmla="*/ 692432 h 1342218"/>
                <a:gd name="connsiteX118" fmla="*/ 1133618 w 1398118"/>
                <a:gd name="connsiteY118" fmla="*/ 674727 h 1342218"/>
                <a:gd name="connsiteX119" fmla="*/ 1186689 w 1398118"/>
                <a:gd name="connsiteY119" fmla="*/ 629891 h 1342218"/>
                <a:gd name="connsiteX120" fmla="*/ 1249177 w 1398118"/>
                <a:gd name="connsiteY120" fmla="*/ 594479 h 1342218"/>
                <a:gd name="connsiteX121" fmla="*/ 1323838 w 1398118"/>
                <a:gd name="connsiteY121" fmla="*/ 538601 h 1342218"/>
                <a:gd name="connsiteX122" fmla="*/ 1364640 w 1398118"/>
                <a:gd name="connsiteY122" fmla="*/ 507378 h 1342218"/>
                <a:gd name="connsiteX123" fmla="*/ 1404111 w 1398118"/>
                <a:gd name="connsiteY123" fmla="*/ 493670 h 1342218"/>
                <a:gd name="connsiteX124" fmla="*/ 1393173 w 1398118"/>
                <a:gd name="connsiteY124" fmla="*/ 540029 h 1342218"/>
                <a:gd name="connsiteX125" fmla="*/ 1382426 w 1398118"/>
                <a:gd name="connsiteY125" fmla="*/ 575631 h 134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1398118" h="1342218">
                  <a:moveTo>
                    <a:pt x="1382426" y="575631"/>
                  </a:moveTo>
                  <a:cubicBezTo>
                    <a:pt x="1380999" y="583817"/>
                    <a:pt x="1402875" y="609710"/>
                    <a:pt x="1404111" y="616469"/>
                  </a:cubicBezTo>
                  <a:cubicBezTo>
                    <a:pt x="1405347" y="623227"/>
                    <a:pt x="1386325" y="646454"/>
                    <a:pt x="1376814" y="660067"/>
                  </a:cubicBezTo>
                  <a:cubicBezTo>
                    <a:pt x="1367303" y="673679"/>
                    <a:pt x="1364545" y="696811"/>
                    <a:pt x="1363309" y="718515"/>
                  </a:cubicBezTo>
                  <a:cubicBezTo>
                    <a:pt x="1362072" y="740219"/>
                    <a:pt x="1346950" y="828748"/>
                    <a:pt x="1346950" y="861304"/>
                  </a:cubicBezTo>
                  <a:lnTo>
                    <a:pt x="1346950" y="962018"/>
                  </a:lnTo>
                  <a:cubicBezTo>
                    <a:pt x="1346950" y="991909"/>
                    <a:pt x="1330591" y="1017897"/>
                    <a:pt x="1323743" y="1030081"/>
                  </a:cubicBezTo>
                  <a:cubicBezTo>
                    <a:pt x="1316895" y="1042266"/>
                    <a:pt x="1265346" y="1034175"/>
                    <a:pt x="1249082" y="1032747"/>
                  </a:cubicBezTo>
                  <a:cubicBezTo>
                    <a:pt x="1230073" y="1032452"/>
                    <a:pt x="1211633" y="1039237"/>
                    <a:pt x="1197342" y="1051785"/>
                  </a:cubicBezTo>
                  <a:cubicBezTo>
                    <a:pt x="1183836" y="1063970"/>
                    <a:pt x="1153971" y="1089862"/>
                    <a:pt x="1141702" y="1100714"/>
                  </a:cubicBezTo>
                  <a:cubicBezTo>
                    <a:pt x="1129433" y="1111566"/>
                    <a:pt x="1162056" y="1182390"/>
                    <a:pt x="1162056" y="1182390"/>
                  </a:cubicBezTo>
                  <a:cubicBezTo>
                    <a:pt x="1162056" y="1182390"/>
                    <a:pt x="1174325" y="1216850"/>
                    <a:pt x="1180412" y="1236269"/>
                  </a:cubicBezTo>
                  <a:cubicBezTo>
                    <a:pt x="1181931" y="1240410"/>
                    <a:pt x="1183077" y="1244679"/>
                    <a:pt x="1183836" y="1249025"/>
                  </a:cubicBezTo>
                  <a:cubicBezTo>
                    <a:pt x="1190232" y="1269257"/>
                    <a:pt x="1198412" y="1288880"/>
                    <a:pt x="1208279" y="1307663"/>
                  </a:cubicBezTo>
                  <a:cubicBezTo>
                    <a:pt x="1208984" y="1308822"/>
                    <a:pt x="1209528" y="1310071"/>
                    <a:pt x="1209896" y="1311376"/>
                  </a:cubicBezTo>
                  <a:cubicBezTo>
                    <a:pt x="1198872" y="1311602"/>
                    <a:pt x="1187853" y="1310774"/>
                    <a:pt x="1176987" y="1308901"/>
                  </a:cubicBezTo>
                  <a:cubicBezTo>
                    <a:pt x="1164064" y="1305860"/>
                    <a:pt x="1150878" y="1304075"/>
                    <a:pt x="1137612" y="1303570"/>
                  </a:cubicBezTo>
                  <a:cubicBezTo>
                    <a:pt x="1133523" y="1303570"/>
                    <a:pt x="1091294" y="1292623"/>
                    <a:pt x="1087204" y="1287197"/>
                  </a:cubicBezTo>
                  <a:cubicBezTo>
                    <a:pt x="1080528" y="1280622"/>
                    <a:pt x="1076214" y="1272019"/>
                    <a:pt x="1074935" y="1262732"/>
                  </a:cubicBezTo>
                  <a:cubicBezTo>
                    <a:pt x="1073698" y="1249025"/>
                    <a:pt x="1055913" y="1249025"/>
                    <a:pt x="1049160" y="1249025"/>
                  </a:cubicBezTo>
                  <a:cubicBezTo>
                    <a:pt x="1042407" y="1249025"/>
                    <a:pt x="1028806" y="1279010"/>
                    <a:pt x="1028806" y="1285769"/>
                  </a:cubicBezTo>
                  <a:cubicBezTo>
                    <a:pt x="1028806" y="1292528"/>
                    <a:pt x="998942" y="1291290"/>
                    <a:pt x="993425" y="1291290"/>
                  </a:cubicBezTo>
                  <a:cubicBezTo>
                    <a:pt x="987909" y="1291290"/>
                    <a:pt x="979825" y="1303570"/>
                    <a:pt x="978588" y="1310329"/>
                  </a:cubicBezTo>
                  <a:cubicBezTo>
                    <a:pt x="977352" y="1317088"/>
                    <a:pt x="979825" y="1334793"/>
                    <a:pt x="978588" y="1340410"/>
                  </a:cubicBezTo>
                  <a:cubicBezTo>
                    <a:pt x="977352" y="1346026"/>
                    <a:pt x="943112" y="1340410"/>
                    <a:pt x="922759" y="1333556"/>
                  </a:cubicBezTo>
                  <a:cubicBezTo>
                    <a:pt x="902405" y="1326702"/>
                    <a:pt x="922759" y="1310329"/>
                    <a:pt x="922759" y="1302142"/>
                  </a:cubicBezTo>
                  <a:cubicBezTo>
                    <a:pt x="922759" y="1293956"/>
                    <a:pt x="891467" y="1285864"/>
                    <a:pt x="879198" y="1273584"/>
                  </a:cubicBezTo>
                  <a:cubicBezTo>
                    <a:pt x="866929" y="1261305"/>
                    <a:pt x="868451" y="1236840"/>
                    <a:pt x="865693" y="1227416"/>
                  </a:cubicBezTo>
                  <a:cubicBezTo>
                    <a:pt x="862934" y="1217992"/>
                    <a:pt x="841154" y="1193432"/>
                    <a:pt x="834306" y="1193432"/>
                  </a:cubicBezTo>
                  <a:cubicBezTo>
                    <a:pt x="827458" y="1193432"/>
                    <a:pt x="819469" y="1209710"/>
                    <a:pt x="822132" y="1221990"/>
                  </a:cubicBezTo>
                  <a:cubicBezTo>
                    <a:pt x="824795" y="1234270"/>
                    <a:pt x="822132" y="1246455"/>
                    <a:pt x="827649" y="1269586"/>
                  </a:cubicBezTo>
                  <a:cubicBezTo>
                    <a:pt x="833165" y="1292718"/>
                    <a:pt x="816711" y="1287387"/>
                    <a:pt x="812621" y="1290053"/>
                  </a:cubicBezTo>
                  <a:cubicBezTo>
                    <a:pt x="808531" y="1292718"/>
                    <a:pt x="785420" y="1273680"/>
                    <a:pt x="779998" y="1257402"/>
                  </a:cubicBezTo>
                  <a:cubicBezTo>
                    <a:pt x="774577" y="1241124"/>
                    <a:pt x="771819" y="1232842"/>
                    <a:pt x="767729" y="1230272"/>
                  </a:cubicBezTo>
                  <a:cubicBezTo>
                    <a:pt x="763640" y="1227702"/>
                    <a:pt x="728258" y="1231604"/>
                    <a:pt x="722932" y="1230272"/>
                  </a:cubicBezTo>
                  <a:cubicBezTo>
                    <a:pt x="717606" y="1228939"/>
                    <a:pt x="714753" y="1193527"/>
                    <a:pt x="713421" y="1179820"/>
                  </a:cubicBezTo>
                  <a:cubicBezTo>
                    <a:pt x="712090" y="1166112"/>
                    <a:pt x="690214" y="1160781"/>
                    <a:pt x="682130" y="1149929"/>
                  </a:cubicBezTo>
                  <a:cubicBezTo>
                    <a:pt x="674045" y="1139077"/>
                    <a:pt x="642659" y="1145836"/>
                    <a:pt x="642659" y="1145836"/>
                  </a:cubicBezTo>
                  <a:cubicBezTo>
                    <a:pt x="631003" y="1148275"/>
                    <a:pt x="619224" y="1150086"/>
                    <a:pt x="607373" y="1151262"/>
                  </a:cubicBezTo>
                  <a:cubicBezTo>
                    <a:pt x="599194" y="1151262"/>
                    <a:pt x="576082" y="1148596"/>
                    <a:pt x="573324" y="1143075"/>
                  </a:cubicBezTo>
                  <a:cubicBezTo>
                    <a:pt x="569709" y="1137558"/>
                    <a:pt x="564500" y="1133275"/>
                    <a:pt x="558392" y="1130795"/>
                  </a:cubicBezTo>
                  <a:cubicBezTo>
                    <a:pt x="554397" y="1129463"/>
                    <a:pt x="542128" y="1140315"/>
                    <a:pt x="540606" y="1147168"/>
                  </a:cubicBezTo>
                  <a:cubicBezTo>
                    <a:pt x="539845" y="1151071"/>
                    <a:pt x="533948" y="1152404"/>
                    <a:pt x="526149" y="1151833"/>
                  </a:cubicBezTo>
                  <a:cubicBezTo>
                    <a:pt x="519711" y="1151440"/>
                    <a:pt x="513334" y="1150355"/>
                    <a:pt x="507127" y="1148596"/>
                  </a:cubicBezTo>
                  <a:cubicBezTo>
                    <a:pt x="499403" y="1147209"/>
                    <a:pt x="492554" y="1142788"/>
                    <a:pt x="488105" y="1136316"/>
                  </a:cubicBezTo>
                  <a:lnTo>
                    <a:pt x="479926" y="1163446"/>
                  </a:lnTo>
                  <a:cubicBezTo>
                    <a:pt x="479926" y="1163446"/>
                    <a:pt x="435034" y="1162209"/>
                    <a:pt x="408023" y="1148596"/>
                  </a:cubicBezTo>
                  <a:cubicBezTo>
                    <a:pt x="381011" y="1134984"/>
                    <a:pt x="395753" y="1109091"/>
                    <a:pt x="395753" y="1091481"/>
                  </a:cubicBezTo>
                  <a:cubicBezTo>
                    <a:pt x="395753" y="1073870"/>
                    <a:pt x="376731" y="1057306"/>
                    <a:pt x="365699" y="1043884"/>
                  </a:cubicBezTo>
                  <a:cubicBezTo>
                    <a:pt x="354666" y="1030462"/>
                    <a:pt x="339924" y="1060162"/>
                    <a:pt x="312722" y="1061495"/>
                  </a:cubicBezTo>
                  <a:cubicBezTo>
                    <a:pt x="287613" y="1062828"/>
                    <a:pt x="298551" y="1060543"/>
                    <a:pt x="298171" y="1054641"/>
                  </a:cubicBezTo>
                  <a:cubicBezTo>
                    <a:pt x="298241" y="1054200"/>
                    <a:pt x="298241" y="1053750"/>
                    <a:pt x="298171" y="1053308"/>
                  </a:cubicBezTo>
                  <a:cubicBezTo>
                    <a:pt x="295412" y="1046645"/>
                    <a:pt x="287233" y="1039791"/>
                    <a:pt x="279149" y="1022180"/>
                  </a:cubicBezTo>
                  <a:cubicBezTo>
                    <a:pt x="271064" y="1004570"/>
                    <a:pt x="296744" y="998953"/>
                    <a:pt x="309013" y="994860"/>
                  </a:cubicBezTo>
                  <a:cubicBezTo>
                    <a:pt x="321282" y="990767"/>
                    <a:pt x="317193" y="996193"/>
                    <a:pt x="328035" y="994860"/>
                  </a:cubicBezTo>
                  <a:cubicBezTo>
                    <a:pt x="338877" y="993527"/>
                    <a:pt x="323945" y="967635"/>
                    <a:pt x="323945" y="967635"/>
                  </a:cubicBezTo>
                  <a:lnTo>
                    <a:pt x="308918" y="959448"/>
                  </a:lnTo>
                  <a:cubicBezTo>
                    <a:pt x="308918" y="959448"/>
                    <a:pt x="264026" y="954022"/>
                    <a:pt x="242340" y="949929"/>
                  </a:cubicBezTo>
                  <a:cubicBezTo>
                    <a:pt x="220656" y="945836"/>
                    <a:pt x="208387" y="930890"/>
                    <a:pt x="196212" y="916040"/>
                  </a:cubicBezTo>
                  <a:cubicBezTo>
                    <a:pt x="188136" y="904255"/>
                    <a:pt x="182984" y="890712"/>
                    <a:pt x="181185" y="876535"/>
                  </a:cubicBezTo>
                  <a:cubicBezTo>
                    <a:pt x="179854" y="872442"/>
                    <a:pt x="231403" y="842551"/>
                    <a:pt x="259936" y="823418"/>
                  </a:cubicBezTo>
                  <a:cubicBezTo>
                    <a:pt x="288469" y="804284"/>
                    <a:pt x="291322" y="796193"/>
                    <a:pt x="307491" y="779819"/>
                  </a:cubicBezTo>
                  <a:cubicBezTo>
                    <a:pt x="323660" y="763446"/>
                    <a:pt x="332030" y="726797"/>
                    <a:pt x="344204" y="717278"/>
                  </a:cubicBezTo>
                  <a:cubicBezTo>
                    <a:pt x="356378" y="707758"/>
                    <a:pt x="352383" y="721371"/>
                    <a:pt x="364653" y="729558"/>
                  </a:cubicBezTo>
                  <a:cubicBezTo>
                    <a:pt x="371360" y="734160"/>
                    <a:pt x="378653" y="737842"/>
                    <a:pt x="386338" y="740505"/>
                  </a:cubicBezTo>
                  <a:cubicBezTo>
                    <a:pt x="386337" y="740505"/>
                    <a:pt x="391854" y="717278"/>
                    <a:pt x="394517" y="698144"/>
                  </a:cubicBezTo>
                  <a:cubicBezTo>
                    <a:pt x="397180" y="679010"/>
                    <a:pt x="398607" y="642456"/>
                    <a:pt x="402601" y="616564"/>
                  </a:cubicBezTo>
                  <a:cubicBezTo>
                    <a:pt x="406596" y="590671"/>
                    <a:pt x="418960" y="608377"/>
                    <a:pt x="424477" y="605712"/>
                  </a:cubicBezTo>
                  <a:cubicBezTo>
                    <a:pt x="429993" y="603046"/>
                    <a:pt x="427140" y="583913"/>
                    <a:pt x="427140" y="549929"/>
                  </a:cubicBezTo>
                  <a:cubicBezTo>
                    <a:pt x="428551" y="515521"/>
                    <a:pt x="432429" y="481258"/>
                    <a:pt x="438743" y="447406"/>
                  </a:cubicBezTo>
                  <a:cubicBezTo>
                    <a:pt x="441028" y="430353"/>
                    <a:pt x="444686" y="413513"/>
                    <a:pt x="449681" y="397049"/>
                  </a:cubicBezTo>
                  <a:cubicBezTo>
                    <a:pt x="456529" y="376678"/>
                    <a:pt x="466040" y="375155"/>
                    <a:pt x="470129" y="368491"/>
                  </a:cubicBezTo>
                  <a:cubicBezTo>
                    <a:pt x="474219" y="361828"/>
                    <a:pt x="472888" y="331747"/>
                    <a:pt x="470129" y="326226"/>
                  </a:cubicBezTo>
                  <a:cubicBezTo>
                    <a:pt x="467371" y="320705"/>
                    <a:pt x="451107" y="315469"/>
                    <a:pt x="441596" y="307187"/>
                  </a:cubicBezTo>
                  <a:cubicBezTo>
                    <a:pt x="432085" y="298905"/>
                    <a:pt x="430659" y="277106"/>
                    <a:pt x="421148" y="262256"/>
                  </a:cubicBezTo>
                  <a:cubicBezTo>
                    <a:pt x="411637" y="247406"/>
                    <a:pt x="392615" y="247216"/>
                    <a:pt x="383104" y="240362"/>
                  </a:cubicBezTo>
                  <a:cubicBezTo>
                    <a:pt x="373593" y="233508"/>
                    <a:pt x="351812" y="237792"/>
                    <a:pt x="345060" y="237792"/>
                  </a:cubicBezTo>
                  <a:cubicBezTo>
                    <a:pt x="338307" y="237792"/>
                    <a:pt x="331554" y="267682"/>
                    <a:pt x="317953" y="278629"/>
                  </a:cubicBezTo>
                  <a:cubicBezTo>
                    <a:pt x="304352" y="289576"/>
                    <a:pt x="287994" y="296240"/>
                    <a:pt x="281241" y="301571"/>
                  </a:cubicBezTo>
                  <a:cubicBezTo>
                    <a:pt x="274488" y="306902"/>
                    <a:pt x="222653" y="332984"/>
                    <a:pt x="214664" y="332984"/>
                  </a:cubicBezTo>
                  <a:cubicBezTo>
                    <a:pt x="206674" y="332984"/>
                    <a:pt x="175288" y="323465"/>
                    <a:pt x="164351" y="279867"/>
                  </a:cubicBezTo>
                  <a:cubicBezTo>
                    <a:pt x="153413" y="236269"/>
                    <a:pt x="142665" y="218658"/>
                    <a:pt x="139907" y="203713"/>
                  </a:cubicBezTo>
                  <a:cubicBezTo>
                    <a:pt x="137538" y="192814"/>
                    <a:pt x="130612" y="183455"/>
                    <a:pt x="120885" y="178011"/>
                  </a:cubicBezTo>
                  <a:cubicBezTo>
                    <a:pt x="111534" y="171119"/>
                    <a:pt x="100990" y="166019"/>
                    <a:pt x="89784" y="162970"/>
                  </a:cubicBezTo>
                  <a:cubicBezTo>
                    <a:pt x="82936" y="162970"/>
                    <a:pt x="73425" y="197144"/>
                    <a:pt x="69336" y="202570"/>
                  </a:cubicBezTo>
                  <a:cubicBezTo>
                    <a:pt x="65245" y="207996"/>
                    <a:pt x="36712" y="193051"/>
                    <a:pt x="23016" y="183532"/>
                  </a:cubicBezTo>
                  <a:cubicBezTo>
                    <a:pt x="11125" y="175129"/>
                    <a:pt x="2891" y="162495"/>
                    <a:pt x="0" y="148215"/>
                  </a:cubicBezTo>
                  <a:cubicBezTo>
                    <a:pt x="0" y="140124"/>
                    <a:pt x="9511" y="133175"/>
                    <a:pt x="20449" y="125083"/>
                  </a:cubicBezTo>
                  <a:cubicBezTo>
                    <a:pt x="31386" y="116992"/>
                    <a:pt x="28533" y="89576"/>
                    <a:pt x="28533" y="70633"/>
                  </a:cubicBezTo>
                  <a:cubicBezTo>
                    <a:pt x="27212" y="62436"/>
                    <a:pt x="23545" y="54797"/>
                    <a:pt x="17976" y="48644"/>
                  </a:cubicBezTo>
                  <a:cubicBezTo>
                    <a:pt x="26166" y="45083"/>
                    <a:pt x="34710" y="42402"/>
                    <a:pt x="43465" y="40647"/>
                  </a:cubicBezTo>
                  <a:cubicBezTo>
                    <a:pt x="45416" y="40444"/>
                    <a:pt x="47333" y="39996"/>
                    <a:pt x="49172" y="39315"/>
                  </a:cubicBezTo>
                  <a:cubicBezTo>
                    <a:pt x="51301" y="38732"/>
                    <a:pt x="53397" y="38033"/>
                    <a:pt x="55449" y="37220"/>
                  </a:cubicBezTo>
                  <a:lnTo>
                    <a:pt x="59064" y="35888"/>
                  </a:lnTo>
                  <a:cubicBezTo>
                    <a:pt x="67718" y="32842"/>
                    <a:pt x="78086" y="28558"/>
                    <a:pt x="88072" y="24465"/>
                  </a:cubicBezTo>
                  <a:lnTo>
                    <a:pt x="89118" y="24465"/>
                  </a:lnTo>
                  <a:cubicBezTo>
                    <a:pt x="90513" y="24008"/>
                    <a:pt x="91878" y="23468"/>
                    <a:pt x="93208" y="22846"/>
                  </a:cubicBezTo>
                  <a:lnTo>
                    <a:pt x="100817" y="19515"/>
                  </a:lnTo>
                  <a:lnTo>
                    <a:pt x="100817" y="19515"/>
                  </a:lnTo>
                  <a:cubicBezTo>
                    <a:pt x="101765" y="19207"/>
                    <a:pt x="102687" y="18825"/>
                    <a:pt x="103575" y="18372"/>
                  </a:cubicBezTo>
                  <a:cubicBezTo>
                    <a:pt x="105214" y="17803"/>
                    <a:pt x="106804" y="17103"/>
                    <a:pt x="108331" y="16278"/>
                  </a:cubicBezTo>
                  <a:cubicBezTo>
                    <a:pt x="109346" y="15988"/>
                    <a:pt x="110333" y="15605"/>
                    <a:pt x="111279" y="15136"/>
                  </a:cubicBezTo>
                  <a:lnTo>
                    <a:pt x="114037" y="13993"/>
                  </a:lnTo>
                  <a:lnTo>
                    <a:pt x="206294" y="0"/>
                  </a:lnTo>
                  <a:cubicBezTo>
                    <a:pt x="206294" y="0"/>
                    <a:pt x="268972" y="32651"/>
                    <a:pt x="285235" y="38743"/>
                  </a:cubicBezTo>
                  <a:cubicBezTo>
                    <a:pt x="301499" y="44836"/>
                    <a:pt x="317858" y="32651"/>
                    <a:pt x="339543" y="21894"/>
                  </a:cubicBezTo>
                  <a:cubicBezTo>
                    <a:pt x="361228" y="11138"/>
                    <a:pt x="412968" y="57116"/>
                    <a:pt x="412968" y="57116"/>
                  </a:cubicBezTo>
                  <a:cubicBezTo>
                    <a:pt x="412968" y="57116"/>
                    <a:pt x="453771" y="122513"/>
                    <a:pt x="466040" y="156592"/>
                  </a:cubicBezTo>
                  <a:cubicBezTo>
                    <a:pt x="478309" y="190671"/>
                    <a:pt x="535375" y="246454"/>
                    <a:pt x="552970" y="279105"/>
                  </a:cubicBezTo>
                  <a:cubicBezTo>
                    <a:pt x="570566" y="311756"/>
                    <a:pt x="615648" y="364779"/>
                    <a:pt x="615648" y="372965"/>
                  </a:cubicBezTo>
                  <a:cubicBezTo>
                    <a:pt x="615648" y="381152"/>
                    <a:pt x="642754" y="454641"/>
                    <a:pt x="646749" y="462732"/>
                  </a:cubicBezTo>
                  <a:cubicBezTo>
                    <a:pt x="650743" y="470824"/>
                    <a:pt x="676804" y="504522"/>
                    <a:pt x="676804" y="504522"/>
                  </a:cubicBezTo>
                  <a:cubicBezTo>
                    <a:pt x="676804" y="504522"/>
                    <a:pt x="742049" y="504522"/>
                    <a:pt x="759740" y="503189"/>
                  </a:cubicBezTo>
                  <a:cubicBezTo>
                    <a:pt x="777430" y="501856"/>
                    <a:pt x="795121" y="496335"/>
                    <a:pt x="811385" y="493670"/>
                  </a:cubicBezTo>
                  <a:cubicBezTo>
                    <a:pt x="827649" y="491004"/>
                    <a:pt x="873872" y="501856"/>
                    <a:pt x="883383" y="507378"/>
                  </a:cubicBezTo>
                  <a:cubicBezTo>
                    <a:pt x="908572" y="522895"/>
                    <a:pt x="932660" y="540134"/>
                    <a:pt x="955477" y="558972"/>
                  </a:cubicBezTo>
                  <a:cubicBezTo>
                    <a:pt x="963656" y="568491"/>
                    <a:pt x="984010" y="625607"/>
                    <a:pt x="992189" y="642075"/>
                  </a:cubicBezTo>
                  <a:cubicBezTo>
                    <a:pt x="1000368" y="658544"/>
                    <a:pt x="1041171" y="692432"/>
                    <a:pt x="1041171" y="692432"/>
                  </a:cubicBezTo>
                  <a:cubicBezTo>
                    <a:pt x="1041171" y="692432"/>
                    <a:pt x="1113264" y="681485"/>
                    <a:pt x="1133618" y="674727"/>
                  </a:cubicBezTo>
                  <a:cubicBezTo>
                    <a:pt x="1153971" y="667968"/>
                    <a:pt x="1166240" y="652927"/>
                    <a:pt x="1186689" y="629891"/>
                  </a:cubicBezTo>
                  <a:cubicBezTo>
                    <a:pt x="1203487" y="612067"/>
                    <a:pt x="1225264" y="599726"/>
                    <a:pt x="1249177" y="594479"/>
                  </a:cubicBezTo>
                  <a:cubicBezTo>
                    <a:pt x="1266772" y="589053"/>
                    <a:pt x="1284557" y="571252"/>
                    <a:pt x="1323838" y="538601"/>
                  </a:cubicBezTo>
                  <a:cubicBezTo>
                    <a:pt x="1363119" y="505950"/>
                    <a:pt x="1352371" y="519562"/>
                    <a:pt x="1364640" y="507378"/>
                  </a:cubicBezTo>
                  <a:cubicBezTo>
                    <a:pt x="1375439" y="497714"/>
                    <a:pt x="1389652" y="492778"/>
                    <a:pt x="1404111" y="493670"/>
                  </a:cubicBezTo>
                  <a:cubicBezTo>
                    <a:pt x="1415239" y="493670"/>
                    <a:pt x="1396027" y="527844"/>
                    <a:pt x="1393173" y="540029"/>
                  </a:cubicBezTo>
                  <a:cubicBezTo>
                    <a:pt x="1390320" y="552213"/>
                    <a:pt x="1383757" y="567444"/>
                    <a:pt x="1382426" y="57563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 name="Freeform 53">
              <a:extLst>
                <a:ext uri="{FF2B5EF4-FFF2-40B4-BE49-F238E27FC236}">
                  <a16:creationId xmlns:a16="http://schemas.microsoft.com/office/drawing/2014/main" id="{6C5A0455-BA0B-6142-9134-31AAF16BB0AC}"/>
                </a:ext>
              </a:extLst>
            </p:cNvPr>
            <p:cNvSpPr/>
            <p:nvPr/>
          </p:nvSpPr>
          <p:spPr>
            <a:xfrm>
              <a:off x="7640085" y="3143602"/>
              <a:ext cx="594094" cy="564504"/>
            </a:xfrm>
            <a:custGeom>
              <a:avLst/>
              <a:gdLst>
                <a:gd name="connsiteX0" fmla="*/ 752867 w 751370"/>
                <a:gd name="connsiteY0" fmla="*/ 351547 h 713945"/>
                <a:gd name="connsiteX1" fmla="*/ 731467 w 751370"/>
                <a:gd name="connsiteY1" fmla="*/ 354308 h 713945"/>
                <a:gd name="connsiteX2" fmla="*/ 630936 w 751370"/>
                <a:gd name="connsiteY2" fmla="*/ 457687 h 713945"/>
                <a:gd name="connsiteX3" fmla="*/ 598313 w 751370"/>
                <a:gd name="connsiteY3" fmla="*/ 521752 h 713945"/>
                <a:gd name="connsiteX4" fmla="*/ 557511 w 751370"/>
                <a:gd name="connsiteY4" fmla="*/ 535269 h 713945"/>
                <a:gd name="connsiteX5" fmla="*/ 466395 w 751370"/>
                <a:gd name="connsiteY5" fmla="*/ 559734 h 713945"/>
                <a:gd name="connsiteX6" fmla="*/ 429683 w 751370"/>
                <a:gd name="connsiteY6" fmla="*/ 596478 h 713945"/>
                <a:gd name="connsiteX7" fmla="*/ 374043 w 751370"/>
                <a:gd name="connsiteY7" fmla="*/ 638839 h 713945"/>
                <a:gd name="connsiteX8" fmla="*/ 357684 w 751370"/>
                <a:gd name="connsiteY8" fmla="*/ 672727 h 713945"/>
                <a:gd name="connsiteX9" fmla="*/ 348173 w 751370"/>
                <a:gd name="connsiteY9" fmla="*/ 708234 h 713945"/>
                <a:gd name="connsiteX10" fmla="*/ 285686 w 751370"/>
                <a:gd name="connsiteY10" fmla="*/ 717754 h 713945"/>
                <a:gd name="connsiteX11" fmla="*/ 310129 w 751370"/>
                <a:gd name="connsiteY11" fmla="*/ 678249 h 713945"/>
                <a:gd name="connsiteX12" fmla="*/ 333336 w 751370"/>
                <a:gd name="connsiteY12" fmla="*/ 641504 h 713945"/>
                <a:gd name="connsiteX13" fmla="*/ 306039 w 751370"/>
                <a:gd name="connsiteY13" fmla="*/ 615707 h 713945"/>
                <a:gd name="connsiteX14" fmla="*/ 323730 w 751370"/>
                <a:gd name="connsiteY14" fmla="*/ 528701 h 713945"/>
                <a:gd name="connsiteX15" fmla="*/ 357779 w 751370"/>
                <a:gd name="connsiteY15" fmla="*/ 489196 h 713945"/>
                <a:gd name="connsiteX16" fmla="*/ 386312 w 751370"/>
                <a:gd name="connsiteY16" fmla="*/ 442932 h 713945"/>
                <a:gd name="connsiteX17" fmla="*/ 316977 w 751370"/>
                <a:gd name="connsiteY17" fmla="*/ 395336 h 713945"/>
                <a:gd name="connsiteX18" fmla="*/ 280265 w 751370"/>
                <a:gd name="connsiteY18" fmla="*/ 411709 h 713945"/>
                <a:gd name="connsiteX19" fmla="*/ 228620 w 751370"/>
                <a:gd name="connsiteY19" fmla="*/ 417040 h 713945"/>
                <a:gd name="connsiteX20" fmla="*/ 195902 w 751370"/>
                <a:gd name="connsiteY20" fmla="*/ 483675 h 713945"/>
                <a:gd name="connsiteX21" fmla="*/ 169556 w 751370"/>
                <a:gd name="connsiteY21" fmla="*/ 517182 h 713945"/>
                <a:gd name="connsiteX22" fmla="*/ 166227 w 751370"/>
                <a:gd name="connsiteY22" fmla="*/ 520229 h 713945"/>
                <a:gd name="connsiteX23" fmla="*/ 166227 w 751370"/>
                <a:gd name="connsiteY23" fmla="*/ 520229 h 713945"/>
                <a:gd name="connsiteX24" fmla="*/ 149773 w 751370"/>
                <a:gd name="connsiteY24" fmla="*/ 536507 h 713945"/>
                <a:gd name="connsiteX25" fmla="*/ 112775 w 751370"/>
                <a:gd name="connsiteY25" fmla="*/ 565064 h 713945"/>
                <a:gd name="connsiteX26" fmla="*/ 99365 w 751370"/>
                <a:gd name="connsiteY26" fmla="*/ 536507 h 713945"/>
                <a:gd name="connsiteX27" fmla="*/ 80343 w 751370"/>
                <a:gd name="connsiteY27" fmla="*/ 491671 h 713945"/>
                <a:gd name="connsiteX28" fmla="*/ 13766 w 751370"/>
                <a:gd name="connsiteY28" fmla="*/ 467111 h 713945"/>
                <a:gd name="connsiteX29" fmla="*/ 4255 w 751370"/>
                <a:gd name="connsiteY29" fmla="*/ 405902 h 713945"/>
                <a:gd name="connsiteX30" fmla="*/ 50383 w 751370"/>
                <a:gd name="connsiteY30" fmla="*/ 385531 h 713945"/>
                <a:gd name="connsiteX31" fmla="*/ 59894 w 751370"/>
                <a:gd name="connsiteY31" fmla="*/ 368491 h 713945"/>
                <a:gd name="connsiteX32" fmla="*/ 59894 w 751370"/>
                <a:gd name="connsiteY32" fmla="*/ 368491 h 713945"/>
                <a:gd name="connsiteX33" fmla="*/ 59894 w 751370"/>
                <a:gd name="connsiteY33" fmla="*/ 351833 h 713945"/>
                <a:gd name="connsiteX34" fmla="*/ 38209 w 751370"/>
                <a:gd name="connsiteY34" fmla="*/ 317373 h 713945"/>
                <a:gd name="connsiteX35" fmla="*/ 38209 w 751370"/>
                <a:gd name="connsiteY35" fmla="*/ 292908 h 713945"/>
                <a:gd name="connsiteX36" fmla="*/ 39541 w 751370"/>
                <a:gd name="connsiteY36" fmla="*/ 259972 h 713945"/>
                <a:gd name="connsiteX37" fmla="*/ 39541 w 751370"/>
                <a:gd name="connsiteY37" fmla="*/ 257021 h 713945"/>
                <a:gd name="connsiteX38" fmla="*/ 40017 w 751370"/>
                <a:gd name="connsiteY38" fmla="*/ 254070 h 713945"/>
                <a:gd name="connsiteX39" fmla="*/ 42204 w 751370"/>
                <a:gd name="connsiteY39" fmla="*/ 245217 h 713945"/>
                <a:gd name="connsiteX40" fmla="*/ 72164 w 751370"/>
                <a:gd name="connsiteY40" fmla="*/ 205902 h 713945"/>
                <a:gd name="connsiteX41" fmla="*/ 84433 w 751370"/>
                <a:gd name="connsiteY41" fmla="*/ 252071 h 713945"/>
                <a:gd name="connsiteX42" fmla="*/ 119624 w 751370"/>
                <a:gd name="connsiteY42" fmla="*/ 297002 h 713945"/>
                <a:gd name="connsiteX43" fmla="*/ 156336 w 751370"/>
                <a:gd name="connsiteY43" fmla="*/ 246740 h 713945"/>
                <a:gd name="connsiteX44" fmla="*/ 188959 w 751370"/>
                <a:gd name="connsiteY44" fmla="*/ 205236 h 713945"/>
                <a:gd name="connsiteX45" fmla="*/ 235373 w 751370"/>
                <a:gd name="connsiteY45" fmla="*/ 204379 h 713945"/>
                <a:gd name="connsiteX46" fmla="*/ 244884 w 751370"/>
                <a:gd name="connsiteY46" fmla="*/ 171728 h 713945"/>
                <a:gd name="connsiteX47" fmla="*/ 292439 w 751370"/>
                <a:gd name="connsiteY47" fmla="*/ 155450 h 713945"/>
                <a:gd name="connsiteX48" fmla="*/ 323635 w 751370"/>
                <a:gd name="connsiteY48" fmla="*/ 139077 h 713945"/>
                <a:gd name="connsiteX49" fmla="*/ 356258 w 751370"/>
                <a:gd name="connsiteY49" fmla="*/ 118705 h 713945"/>
                <a:gd name="connsiteX50" fmla="*/ 401054 w 751370"/>
                <a:gd name="connsiteY50" fmla="*/ 98239 h 713945"/>
                <a:gd name="connsiteX51" fmla="*/ 456884 w 751370"/>
                <a:gd name="connsiteY51" fmla="*/ 75202 h 713945"/>
                <a:gd name="connsiteX52" fmla="*/ 470485 w 751370"/>
                <a:gd name="connsiteY52" fmla="*/ 39791 h 713945"/>
                <a:gd name="connsiteX53" fmla="*/ 480567 w 751370"/>
                <a:gd name="connsiteY53" fmla="*/ 0 h 713945"/>
                <a:gd name="connsiteX54" fmla="*/ 500825 w 751370"/>
                <a:gd name="connsiteY54" fmla="*/ 2094 h 713945"/>
                <a:gd name="connsiteX55" fmla="*/ 539440 w 751370"/>
                <a:gd name="connsiteY55" fmla="*/ 25607 h 713945"/>
                <a:gd name="connsiteX56" fmla="*/ 559699 w 751370"/>
                <a:gd name="connsiteY56" fmla="*/ 47501 h 713945"/>
                <a:gd name="connsiteX57" fmla="*/ 566071 w 751370"/>
                <a:gd name="connsiteY57" fmla="*/ 56164 h 713945"/>
                <a:gd name="connsiteX58" fmla="*/ 580242 w 751370"/>
                <a:gd name="connsiteY58" fmla="*/ 62161 h 713945"/>
                <a:gd name="connsiteX59" fmla="*/ 590514 w 751370"/>
                <a:gd name="connsiteY59" fmla="*/ 17420 h 713945"/>
                <a:gd name="connsiteX60" fmla="*/ 606873 w 751370"/>
                <a:gd name="connsiteY60" fmla="*/ 29510 h 713945"/>
                <a:gd name="connsiteX61" fmla="*/ 606873 w 751370"/>
                <a:gd name="connsiteY61" fmla="*/ 73489 h 713945"/>
                <a:gd name="connsiteX62" fmla="*/ 636357 w 751370"/>
                <a:gd name="connsiteY62" fmla="*/ 92527 h 713945"/>
                <a:gd name="connsiteX63" fmla="*/ 653667 w 751370"/>
                <a:gd name="connsiteY63" fmla="*/ 122037 h 713945"/>
                <a:gd name="connsiteX64" fmla="*/ 675067 w 751370"/>
                <a:gd name="connsiteY64" fmla="*/ 156878 h 713945"/>
                <a:gd name="connsiteX65" fmla="*/ 686290 w 751370"/>
                <a:gd name="connsiteY65" fmla="*/ 191433 h 713945"/>
                <a:gd name="connsiteX66" fmla="*/ 693423 w 751370"/>
                <a:gd name="connsiteY66" fmla="*/ 219991 h 713945"/>
                <a:gd name="connsiteX67" fmla="*/ 721005 w 751370"/>
                <a:gd name="connsiteY67" fmla="*/ 260828 h 713945"/>
                <a:gd name="connsiteX68" fmla="*/ 741454 w 751370"/>
                <a:gd name="connsiteY68" fmla="*/ 317944 h 713945"/>
                <a:gd name="connsiteX69" fmla="*/ 752867 w 751370"/>
                <a:gd name="connsiteY69" fmla="*/ 351547 h 71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751370" h="713945">
                  <a:moveTo>
                    <a:pt x="752867" y="351547"/>
                  </a:moveTo>
                  <a:cubicBezTo>
                    <a:pt x="745617" y="350381"/>
                    <a:pt x="738185" y="351340"/>
                    <a:pt x="731467" y="354308"/>
                  </a:cubicBezTo>
                  <a:cubicBezTo>
                    <a:pt x="715203" y="363827"/>
                    <a:pt x="630936" y="457687"/>
                    <a:pt x="630936" y="457687"/>
                  </a:cubicBezTo>
                  <a:cubicBezTo>
                    <a:pt x="630936" y="457687"/>
                    <a:pt x="607824" y="510805"/>
                    <a:pt x="598313" y="521752"/>
                  </a:cubicBezTo>
                  <a:cubicBezTo>
                    <a:pt x="588802" y="532699"/>
                    <a:pt x="562932" y="535269"/>
                    <a:pt x="557511" y="535269"/>
                  </a:cubicBezTo>
                  <a:cubicBezTo>
                    <a:pt x="552089" y="535269"/>
                    <a:pt x="490933" y="547549"/>
                    <a:pt x="466395" y="559734"/>
                  </a:cubicBezTo>
                  <a:cubicBezTo>
                    <a:pt x="441857" y="571918"/>
                    <a:pt x="440620" y="581628"/>
                    <a:pt x="429683" y="596478"/>
                  </a:cubicBezTo>
                  <a:cubicBezTo>
                    <a:pt x="418745" y="611328"/>
                    <a:pt x="395728" y="622466"/>
                    <a:pt x="374043" y="638839"/>
                  </a:cubicBezTo>
                  <a:cubicBezTo>
                    <a:pt x="352358" y="655212"/>
                    <a:pt x="357684" y="664636"/>
                    <a:pt x="357684" y="672727"/>
                  </a:cubicBezTo>
                  <a:cubicBezTo>
                    <a:pt x="356976" y="685090"/>
                    <a:pt x="353739" y="697175"/>
                    <a:pt x="348173" y="708234"/>
                  </a:cubicBezTo>
                  <a:cubicBezTo>
                    <a:pt x="344083" y="712233"/>
                    <a:pt x="293866" y="725845"/>
                    <a:pt x="285686" y="717754"/>
                  </a:cubicBezTo>
                  <a:cubicBezTo>
                    <a:pt x="277506" y="709662"/>
                    <a:pt x="304708" y="686435"/>
                    <a:pt x="310129" y="678249"/>
                  </a:cubicBezTo>
                  <a:cubicBezTo>
                    <a:pt x="315550" y="670062"/>
                    <a:pt x="330578" y="656545"/>
                    <a:pt x="333336" y="641504"/>
                  </a:cubicBezTo>
                  <a:cubicBezTo>
                    <a:pt x="336094" y="626464"/>
                    <a:pt x="318309" y="623894"/>
                    <a:pt x="306039" y="615707"/>
                  </a:cubicBezTo>
                  <a:cubicBezTo>
                    <a:pt x="293770" y="607521"/>
                    <a:pt x="316977" y="554498"/>
                    <a:pt x="323730" y="528701"/>
                  </a:cubicBezTo>
                  <a:cubicBezTo>
                    <a:pt x="330483" y="502904"/>
                    <a:pt x="338662" y="512328"/>
                    <a:pt x="357779" y="489196"/>
                  </a:cubicBezTo>
                  <a:cubicBezTo>
                    <a:pt x="376897" y="466064"/>
                    <a:pt x="386312" y="449596"/>
                    <a:pt x="386312" y="442932"/>
                  </a:cubicBezTo>
                  <a:cubicBezTo>
                    <a:pt x="386312" y="436269"/>
                    <a:pt x="338757" y="408853"/>
                    <a:pt x="316977" y="395336"/>
                  </a:cubicBezTo>
                  <a:cubicBezTo>
                    <a:pt x="295197" y="381818"/>
                    <a:pt x="284355" y="411709"/>
                    <a:pt x="280265" y="411709"/>
                  </a:cubicBezTo>
                  <a:cubicBezTo>
                    <a:pt x="262900" y="411449"/>
                    <a:pt x="245566" y="413238"/>
                    <a:pt x="228620" y="417040"/>
                  </a:cubicBezTo>
                  <a:cubicBezTo>
                    <a:pt x="210929" y="422656"/>
                    <a:pt x="208171" y="463399"/>
                    <a:pt x="195902" y="483675"/>
                  </a:cubicBezTo>
                  <a:cubicBezTo>
                    <a:pt x="188581" y="495921"/>
                    <a:pt x="179727" y="507181"/>
                    <a:pt x="169556" y="517182"/>
                  </a:cubicBezTo>
                  <a:cubicBezTo>
                    <a:pt x="168415" y="518134"/>
                    <a:pt x="167369" y="519086"/>
                    <a:pt x="166227" y="520229"/>
                  </a:cubicBezTo>
                  <a:lnTo>
                    <a:pt x="166227" y="520229"/>
                  </a:lnTo>
                  <a:cubicBezTo>
                    <a:pt x="161662" y="524608"/>
                    <a:pt x="156716" y="529748"/>
                    <a:pt x="149773" y="536507"/>
                  </a:cubicBezTo>
                  <a:cubicBezTo>
                    <a:pt x="138696" y="547553"/>
                    <a:pt x="126265" y="557148"/>
                    <a:pt x="112775" y="565064"/>
                  </a:cubicBezTo>
                  <a:cubicBezTo>
                    <a:pt x="110690" y="554596"/>
                    <a:pt x="106087" y="544794"/>
                    <a:pt x="99365" y="536507"/>
                  </a:cubicBezTo>
                  <a:cubicBezTo>
                    <a:pt x="87096" y="526987"/>
                    <a:pt x="95276" y="491671"/>
                    <a:pt x="80343" y="491671"/>
                  </a:cubicBezTo>
                  <a:cubicBezTo>
                    <a:pt x="65411" y="491671"/>
                    <a:pt x="21755" y="482152"/>
                    <a:pt x="13766" y="467111"/>
                  </a:cubicBezTo>
                  <a:cubicBezTo>
                    <a:pt x="5777" y="452071"/>
                    <a:pt x="-6588" y="415421"/>
                    <a:pt x="4255" y="405902"/>
                  </a:cubicBezTo>
                  <a:cubicBezTo>
                    <a:pt x="15098" y="396383"/>
                    <a:pt x="43725" y="397715"/>
                    <a:pt x="50383" y="385531"/>
                  </a:cubicBezTo>
                  <a:cubicBezTo>
                    <a:pt x="53332" y="380105"/>
                    <a:pt x="57421" y="374108"/>
                    <a:pt x="59894" y="368491"/>
                  </a:cubicBezTo>
                  <a:lnTo>
                    <a:pt x="59894" y="368491"/>
                  </a:lnTo>
                  <a:cubicBezTo>
                    <a:pt x="63509" y="361542"/>
                    <a:pt x="64840" y="355164"/>
                    <a:pt x="59894" y="351833"/>
                  </a:cubicBezTo>
                  <a:cubicBezTo>
                    <a:pt x="50383" y="346026"/>
                    <a:pt x="38209" y="344693"/>
                    <a:pt x="38209" y="317373"/>
                  </a:cubicBezTo>
                  <a:cubicBezTo>
                    <a:pt x="38209" y="309281"/>
                    <a:pt x="38209" y="300904"/>
                    <a:pt x="38209" y="292908"/>
                  </a:cubicBezTo>
                  <a:cubicBezTo>
                    <a:pt x="38031" y="281913"/>
                    <a:pt x="38476" y="270916"/>
                    <a:pt x="39541" y="259972"/>
                  </a:cubicBezTo>
                  <a:cubicBezTo>
                    <a:pt x="39442" y="258990"/>
                    <a:pt x="39442" y="258002"/>
                    <a:pt x="39541" y="257021"/>
                  </a:cubicBezTo>
                  <a:lnTo>
                    <a:pt x="40017" y="254070"/>
                  </a:lnTo>
                  <a:cubicBezTo>
                    <a:pt x="40464" y="251056"/>
                    <a:pt x="41196" y="248092"/>
                    <a:pt x="42204" y="245217"/>
                  </a:cubicBezTo>
                  <a:cubicBezTo>
                    <a:pt x="47720" y="230367"/>
                    <a:pt x="66838" y="200286"/>
                    <a:pt x="72164" y="205902"/>
                  </a:cubicBezTo>
                  <a:cubicBezTo>
                    <a:pt x="77490" y="211518"/>
                    <a:pt x="70737" y="219419"/>
                    <a:pt x="84433" y="252071"/>
                  </a:cubicBezTo>
                  <a:cubicBezTo>
                    <a:pt x="98129" y="284722"/>
                    <a:pt x="102028" y="314612"/>
                    <a:pt x="119624" y="297002"/>
                  </a:cubicBezTo>
                  <a:cubicBezTo>
                    <a:pt x="137219" y="279391"/>
                    <a:pt x="156336" y="250738"/>
                    <a:pt x="156336" y="246740"/>
                  </a:cubicBezTo>
                  <a:cubicBezTo>
                    <a:pt x="156336" y="242742"/>
                    <a:pt x="168605" y="197715"/>
                    <a:pt x="188959" y="205236"/>
                  </a:cubicBezTo>
                  <a:cubicBezTo>
                    <a:pt x="204151" y="209727"/>
                    <a:pt x="220356" y="209428"/>
                    <a:pt x="235373" y="204379"/>
                  </a:cubicBezTo>
                  <a:cubicBezTo>
                    <a:pt x="237941" y="203142"/>
                    <a:pt x="227193" y="181342"/>
                    <a:pt x="244884" y="171728"/>
                  </a:cubicBezTo>
                  <a:cubicBezTo>
                    <a:pt x="262574" y="162113"/>
                    <a:pt x="280265" y="160971"/>
                    <a:pt x="292439" y="155450"/>
                  </a:cubicBezTo>
                  <a:cubicBezTo>
                    <a:pt x="304613" y="149929"/>
                    <a:pt x="318214" y="147263"/>
                    <a:pt x="323635" y="139077"/>
                  </a:cubicBezTo>
                  <a:cubicBezTo>
                    <a:pt x="329056" y="130890"/>
                    <a:pt x="330483" y="122799"/>
                    <a:pt x="356258" y="118705"/>
                  </a:cubicBezTo>
                  <a:cubicBezTo>
                    <a:pt x="382032" y="114612"/>
                    <a:pt x="367195" y="102332"/>
                    <a:pt x="401054" y="98239"/>
                  </a:cubicBezTo>
                  <a:cubicBezTo>
                    <a:pt x="434913" y="94146"/>
                    <a:pt x="454126" y="84722"/>
                    <a:pt x="456884" y="75202"/>
                  </a:cubicBezTo>
                  <a:cubicBezTo>
                    <a:pt x="459642" y="65683"/>
                    <a:pt x="470485" y="39791"/>
                    <a:pt x="470485" y="39791"/>
                  </a:cubicBezTo>
                  <a:cubicBezTo>
                    <a:pt x="470485" y="39791"/>
                    <a:pt x="481327" y="95"/>
                    <a:pt x="480567" y="0"/>
                  </a:cubicBezTo>
                  <a:cubicBezTo>
                    <a:pt x="485417" y="952"/>
                    <a:pt x="491124" y="0"/>
                    <a:pt x="500825" y="2094"/>
                  </a:cubicBezTo>
                  <a:cubicBezTo>
                    <a:pt x="516217" y="4727"/>
                    <a:pt x="530028" y="13136"/>
                    <a:pt x="539440" y="25607"/>
                  </a:cubicBezTo>
                  <a:cubicBezTo>
                    <a:pt x="545437" y="33571"/>
                    <a:pt x="552224" y="40906"/>
                    <a:pt x="559699" y="47501"/>
                  </a:cubicBezTo>
                  <a:cubicBezTo>
                    <a:pt x="563407" y="51214"/>
                    <a:pt x="566071" y="54546"/>
                    <a:pt x="566071" y="56164"/>
                  </a:cubicBezTo>
                  <a:cubicBezTo>
                    <a:pt x="566071" y="61209"/>
                    <a:pt x="580242" y="70347"/>
                    <a:pt x="580242" y="62161"/>
                  </a:cubicBezTo>
                  <a:cubicBezTo>
                    <a:pt x="580242" y="53974"/>
                    <a:pt x="579291" y="17420"/>
                    <a:pt x="590514" y="17420"/>
                  </a:cubicBezTo>
                  <a:cubicBezTo>
                    <a:pt x="601737" y="17420"/>
                    <a:pt x="606873" y="22466"/>
                    <a:pt x="606873" y="29510"/>
                  </a:cubicBezTo>
                  <a:cubicBezTo>
                    <a:pt x="606873" y="36554"/>
                    <a:pt x="602783" y="62161"/>
                    <a:pt x="606873" y="73489"/>
                  </a:cubicBezTo>
                  <a:cubicBezTo>
                    <a:pt x="610962" y="84817"/>
                    <a:pt x="636357" y="92527"/>
                    <a:pt x="636357" y="92527"/>
                  </a:cubicBezTo>
                  <a:cubicBezTo>
                    <a:pt x="644081" y="101077"/>
                    <a:pt x="649972" y="111120"/>
                    <a:pt x="653667" y="122037"/>
                  </a:cubicBezTo>
                  <a:cubicBezTo>
                    <a:pt x="658261" y="135033"/>
                    <a:pt x="665555" y="146908"/>
                    <a:pt x="675067" y="156878"/>
                  </a:cubicBezTo>
                  <a:cubicBezTo>
                    <a:pt x="683151" y="166968"/>
                    <a:pt x="688382" y="188482"/>
                    <a:pt x="686290" y="191433"/>
                  </a:cubicBezTo>
                  <a:cubicBezTo>
                    <a:pt x="684197" y="194384"/>
                    <a:pt x="676208" y="198667"/>
                    <a:pt x="693423" y="219991"/>
                  </a:cubicBezTo>
                  <a:cubicBezTo>
                    <a:pt x="710638" y="241314"/>
                    <a:pt x="711874" y="238458"/>
                    <a:pt x="721005" y="260828"/>
                  </a:cubicBezTo>
                  <a:cubicBezTo>
                    <a:pt x="730136" y="283199"/>
                    <a:pt x="737364" y="310995"/>
                    <a:pt x="741454" y="317944"/>
                  </a:cubicBezTo>
                  <a:cubicBezTo>
                    <a:pt x="745849" y="328935"/>
                    <a:pt x="749659" y="340152"/>
                    <a:pt x="752867" y="35154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 name="Freeform 54">
              <a:extLst>
                <a:ext uri="{FF2B5EF4-FFF2-40B4-BE49-F238E27FC236}">
                  <a16:creationId xmlns:a16="http://schemas.microsoft.com/office/drawing/2014/main" id="{649595B5-4A8D-2545-9A7C-59F2A5558F08}"/>
                </a:ext>
              </a:extLst>
            </p:cNvPr>
            <p:cNvSpPr/>
            <p:nvPr/>
          </p:nvSpPr>
          <p:spPr>
            <a:xfrm>
              <a:off x="6890132" y="3548313"/>
              <a:ext cx="368489" cy="715038"/>
            </a:xfrm>
            <a:custGeom>
              <a:avLst/>
              <a:gdLst>
                <a:gd name="connsiteX0" fmla="*/ 464450 w 466039"/>
                <a:gd name="connsiteY0" fmla="*/ 216754 h 904331"/>
                <a:gd name="connsiteX1" fmla="*/ 412900 w 466039"/>
                <a:gd name="connsiteY1" fmla="*/ 231604 h 904331"/>
                <a:gd name="connsiteX2" fmla="*/ 387030 w 466039"/>
                <a:gd name="connsiteY2" fmla="*/ 235697 h 904331"/>
                <a:gd name="connsiteX3" fmla="*/ 387030 w 466039"/>
                <a:gd name="connsiteY3" fmla="*/ 271109 h 904331"/>
                <a:gd name="connsiteX4" fmla="*/ 400726 w 466039"/>
                <a:gd name="connsiteY4" fmla="*/ 282056 h 904331"/>
                <a:gd name="connsiteX5" fmla="*/ 377519 w 466039"/>
                <a:gd name="connsiteY5" fmla="*/ 309186 h 904331"/>
                <a:gd name="connsiteX6" fmla="*/ 377519 w 466039"/>
                <a:gd name="connsiteY6" fmla="*/ 350024 h 904331"/>
                <a:gd name="connsiteX7" fmla="*/ 415563 w 466039"/>
                <a:gd name="connsiteY7" fmla="*/ 398953 h 904331"/>
                <a:gd name="connsiteX8" fmla="*/ 450944 w 466039"/>
                <a:gd name="connsiteY8" fmla="*/ 424941 h 904331"/>
                <a:gd name="connsiteX9" fmla="*/ 435916 w 466039"/>
                <a:gd name="connsiteY9" fmla="*/ 458925 h 904331"/>
                <a:gd name="connsiteX10" fmla="*/ 410141 w 466039"/>
                <a:gd name="connsiteY10" fmla="*/ 516040 h 904331"/>
                <a:gd name="connsiteX11" fmla="*/ 384367 w 466039"/>
                <a:gd name="connsiteY11" fmla="*/ 574488 h 904331"/>
                <a:gd name="connsiteX12" fmla="*/ 363537 w 466039"/>
                <a:gd name="connsiteY12" fmla="*/ 578296 h 904331"/>
                <a:gd name="connsiteX13" fmla="*/ 365249 w 466039"/>
                <a:gd name="connsiteY13" fmla="*/ 585436 h 904331"/>
                <a:gd name="connsiteX14" fmla="*/ 385698 w 466039"/>
                <a:gd name="connsiteY14" fmla="*/ 613994 h 904331"/>
                <a:gd name="connsiteX15" fmla="*/ 405576 w 466039"/>
                <a:gd name="connsiteY15" fmla="*/ 633698 h 904331"/>
                <a:gd name="connsiteX16" fmla="*/ 389788 w 466039"/>
                <a:gd name="connsiteY16" fmla="*/ 682056 h 904331"/>
                <a:gd name="connsiteX17" fmla="*/ 389788 w 466039"/>
                <a:gd name="connsiteY17" fmla="*/ 741838 h 904331"/>
                <a:gd name="connsiteX18" fmla="*/ 387981 w 466039"/>
                <a:gd name="connsiteY18" fmla="*/ 769063 h 904331"/>
                <a:gd name="connsiteX19" fmla="*/ 354407 w 466039"/>
                <a:gd name="connsiteY19" fmla="*/ 769063 h 904331"/>
                <a:gd name="connsiteX20" fmla="*/ 312273 w 466039"/>
                <a:gd name="connsiteY20" fmla="*/ 809900 h 904331"/>
                <a:gd name="connsiteX21" fmla="*/ 252354 w 466039"/>
                <a:gd name="connsiteY21" fmla="*/ 809900 h 904331"/>
                <a:gd name="connsiteX22" fmla="*/ 218495 w 466039"/>
                <a:gd name="connsiteY22" fmla="*/ 823418 h 904331"/>
                <a:gd name="connsiteX23" fmla="*/ 195098 w 466039"/>
                <a:gd name="connsiteY23" fmla="*/ 849786 h 904331"/>
                <a:gd name="connsiteX24" fmla="*/ 180450 w 466039"/>
                <a:gd name="connsiteY24" fmla="*/ 856164 h 904331"/>
                <a:gd name="connsiteX25" fmla="*/ 119295 w 466039"/>
                <a:gd name="connsiteY25" fmla="*/ 865683 h 904331"/>
                <a:gd name="connsiteX26" fmla="*/ 58044 w 466039"/>
                <a:gd name="connsiteY26" fmla="*/ 906521 h 904331"/>
                <a:gd name="connsiteX27" fmla="*/ 18573 w 466039"/>
                <a:gd name="connsiteY27" fmla="*/ 906521 h 904331"/>
                <a:gd name="connsiteX28" fmla="*/ 16766 w 466039"/>
                <a:gd name="connsiteY28" fmla="*/ 905664 h 904331"/>
                <a:gd name="connsiteX29" fmla="*/ 978 w 466039"/>
                <a:gd name="connsiteY29" fmla="*/ 861590 h 904331"/>
                <a:gd name="connsiteX30" fmla="*/ 21331 w 466039"/>
                <a:gd name="connsiteY30" fmla="*/ 807045 h 904331"/>
                <a:gd name="connsiteX31" fmla="*/ 40353 w 466039"/>
                <a:gd name="connsiteY31" fmla="*/ 784008 h 904331"/>
                <a:gd name="connsiteX32" fmla="*/ 40353 w 466039"/>
                <a:gd name="connsiteY32" fmla="*/ 732223 h 904331"/>
                <a:gd name="connsiteX33" fmla="*/ 19619 w 466039"/>
                <a:gd name="connsiteY33" fmla="*/ 688625 h 904331"/>
                <a:gd name="connsiteX34" fmla="*/ 30557 w 466039"/>
                <a:gd name="connsiteY34" fmla="*/ 664160 h 904331"/>
                <a:gd name="connsiteX35" fmla="*/ 30557 w 466039"/>
                <a:gd name="connsiteY35" fmla="*/ 641123 h 904331"/>
                <a:gd name="connsiteX36" fmla="*/ 8872 w 466039"/>
                <a:gd name="connsiteY36" fmla="*/ 594765 h 904331"/>
                <a:gd name="connsiteX37" fmla="*/ 11440 w 466039"/>
                <a:gd name="connsiteY37" fmla="*/ 544503 h 904331"/>
                <a:gd name="connsiteX38" fmla="*/ 57758 w 466039"/>
                <a:gd name="connsiteY38" fmla="*/ 499572 h 904331"/>
                <a:gd name="connsiteX39" fmla="*/ 55000 w 466039"/>
                <a:gd name="connsiteY39" fmla="*/ 461495 h 904331"/>
                <a:gd name="connsiteX40" fmla="*/ 29225 w 466039"/>
                <a:gd name="connsiteY40" fmla="*/ 415136 h 904331"/>
                <a:gd name="connsiteX41" fmla="*/ 29225 w 466039"/>
                <a:gd name="connsiteY41" fmla="*/ 367539 h 904331"/>
                <a:gd name="connsiteX42" fmla="*/ 68601 w 466039"/>
                <a:gd name="connsiteY42" fmla="*/ 336697 h 904331"/>
                <a:gd name="connsiteX43" fmla="*/ 78112 w 466039"/>
                <a:gd name="connsiteY43" fmla="*/ 317087 h 904331"/>
                <a:gd name="connsiteX44" fmla="*/ 91618 w 466039"/>
                <a:gd name="connsiteY44" fmla="*/ 249120 h 904331"/>
                <a:gd name="connsiteX45" fmla="*/ 109213 w 466039"/>
                <a:gd name="connsiteY45" fmla="*/ 221894 h 904331"/>
                <a:gd name="connsiteX46" fmla="*/ 109213 w 466039"/>
                <a:gd name="connsiteY46" fmla="*/ 205902 h 904331"/>
                <a:gd name="connsiteX47" fmla="*/ 152773 w 466039"/>
                <a:gd name="connsiteY47" fmla="*/ 183817 h 904331"/>
                <a:gd name="connsiteX48" fmla="*/ 163711 w 466039"/>
                <a:gd name="connsiteY48" fmla="*/ 169253 h 904331"/>
                <a:gd name="connsiteX49" fmla="*/ 174554 w 466039"/>
                <a:gd name="connsiteY49" fmla="*/ 148406 h 904331"/>
                <a:gd name="connsiteX50" fmla="*/ 198997 w 466039"/>
                <a:gd name="connsiteY50" fmla="*/ 93955 h 904331"/>
                <a:gd name="connsiteX51" fmla="*/ 242557 w 466039"/>
                <a:gd name="connsiteY51" fmla="*/ 61304 h 904331"/>
                <a:gd name="connsiteX52" fmla="*/ 262911 w 466039"/>
                <a:gd name="connsiteY52" fmla="*/ 63970 h 904331"/>
                <a:gd name="connsiteX53" fmla="*/ 322830 w 466039"/>
                <a:gd name="connsiteY53" fmla="*/ 46359 h 904331"/>
                <a:gd name="connsiteX54" fmla="*/ 400440 w 466039"/>
                <a:gd name="connsiteY54" fmla="*/ 24845 h 904331"/>
                <a:gd name="connsiteX55" fmla="*/ 408049 w 466039"/>
                <a:gd name="connsiteY55" fmla="*/ 21609 h 904331"/>
                <a:gd name="connsiteX56" fmla="*/ 411663 w 466039"/>
                <a:gd name="connsiteY56" fmla="*/ 19039 h 904331"/>
                <a:gd name="connsiteX57" fmla="*/ 419367 w 466039"/>
                <a:gd name="connsiteY57" fmla="*/ 0 h 904331"/>
                <a:gd name="connsiteX58" fmla="*/ 446569 w 466039"/>
                <a:gd name="connsiteY58" fmla="*/ 28558 h 904331"/>
                <a:gd name="connsiteX59" fmla="*/ 416704 w 466039"/>
                <a:gd name="connsiteY59" fmla="*/ 78915 h 904331"/>
                <a:gd name="connsiteX60" fmla="*/ 439721 w 466039"/>
                <a:gd name="connsiteY60" fmla="*/ 115659 h 904331"/>
                <a:gd name="connsiteX61" fmla="*/ 464164 w 466039"/>
                <a:gd name="connsiteY61" fmla="*/ 155164 h 904331"/>
                <a:gd name="connsiteX62" fmla="*/ 464450 w 466039"/>
                <a:gd name="connsiteY62" fmla="*/ 216754 h 90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66039" h="904331">
                  <a:moveTo>
                    <a:pt x="464450" y="216754"/>
                  </a:moveTo>
                  <a:cubicBezTo>
                    <a:pt x="454938" y="231604"/>
                    <a:pt x="412900" y="231604"/>
                    <a:pt x="412900" y="231604"/>
                  </a:cubicBezTo>
                  <a:lnTo>
                    <a:pt x="387030" y="235697"/>
                  </a:lnTo>
                  <a:cubicBezTo>
                    <a:pt x="387030" y="235697"/>
                    <a:pt x="380277" y="268349"/>
                    <a:pt x="387030" y="271109"/>
                  </a:cubicBezTo>
                  <a:cubicBezTo>
                    <a:pt x="393782" y="273870"/>
                    <a:pt x="406052" y="271109"/>
                    <a:pt x="400726" y="282056"/>
                  </a:cubicBezTo>
                  <a:cubicBezTo>
                    <a:pt x="395399" y="293003"/>
                    <a:pt x="377519" y="303760"/>
                    <a:pt x="377519" y="309186"/>
                  </a:cubicBezTo>
                  <a:cubicBezTo>
                    <a:pt x="377519" y="314612"/>
                    <a:pt x="365249" y="332413"/>
                    <a:pt x="377519" y="350024"/>
                  </a:cubicBezTo>
                  <a:cubicBezTo>
                    <a:pt x="389338" y="366987"/>
                    <a:pt x="402037" y="383319"/>
                    <a:pt x="415563" y="398953"/>
                  </a:cubicBezTo>
                  <a:cubicBezTo>
                    <a:pt x="425074" y="409900"/>
                    <a:pt x="450944" y="415326"/>
                    <a:pt x="450944" y="424941"/>
                  </a:cubicBezTo>
                  <a:cubicBezTo>
                    <a:pt x="450944" y="434555"/>
                    <a:pt x="442764" y="446645"/>
                    <a:pt x="435916" y="458925"/>
                  </a:cubicBezTo>
                  <a:cubicBezTo>
                    <a:pt x="429069" y="471204"/>
                    <a:pt x="414231" y="507949"/>
                    <a:pt x="410141" y="516040"/>
                  </a:cubicBezTo>
                  <a:cubicBezTo>
                    <a:pt x="406052" y="524132"/>
                    <a:pt x="391119" y="573156"/>
                    <a:pt x="384367" y="574488"/>
                  </a:cubicBezTo>
                  <a:cubicBezTo>
                    <a:pt x="377614" y="575821"/>
                    <a:pt x="364679" y="571633"/>
                    <a:pt x="363537" y="578296"/>
                  </a:cubicBezTo>
                  <a:cubicBezTo>
                    <a:pt x="363300" y="580801"/>
                    <a:pt x="363903" y="583312"/>
                    <a:pt x="365249" y="585436"/>
                  </a:cubicBezTo>
                  <a:cubicBezTo>
                    <a:pt x="369668" y="596464"/>
                    <a:pt x="376684" y="606262"/>
                    <a:pt x="385698" y="613994"/>
                  </a:cubicBezTo>
                  <a:cubicBezTo>
                    <a:pt x="392832" y="619991"/>
                    <a:pt x="395780" y="631128"/>
                    <a:pt x="405576" y="633698"/>
                  </a:cubicBezTo>
                  <a:cubicBezTo>
                    <a:pt x="398082" y="649000"/>
                    <a:pt x="392768" y="665278"/>
                    <a:pt x="389788" y="682056"/>
                  </a:cubicBezTo>
                  <a:cubicBezTo>
                    <a:pt x="389788" y="701095"/>
                    <a:pt x="385698" y="728225"/>
                    <a:pt x="389788" y="741838"/>
                  </a:cubicBezTo>
                  <a:cubicBezTo>
                    <a:pt x="393878" y="755450"/>
                    <a:pt x="420128" y="755545"/>
                    <a:pt x="387981" y="769063"/>
                  </a:cubicBezTo>
                  <a:cubicBezTo>
                    <a:pt x="355834" y="782580"/>
                    <a:pt x="368103" y="759543"/>
                    <a:pt x="354407" y="769063"/>
                  </a:cubicBezTo>
                  <a:cubicBezTo>
                    <a:pt x="340711" y="778582"/>
                    <a:pt x="336716" y="809900"/>
                    <a:pt x="312273" y="809900"/>
                  </a:cubicBezTo>
                  <a:cubicBezTo>
                    <a:pt x="287830" y="809900"/>
                    <a:pt x="262055" y="805807"/>
                    <a:pt x="252354" y="809900"/>
                  </a:cubicBezTo>
                  <a:cubicBezTo>
                    <a:pt x="242653" y="813994"/>
                    <a:pt x="227910" y="809900"/>
                    <a:pt x="218495" y="823418"/>
                  </a:cubicBezTo>
                  <a:cubicBezTo>
                    <a:pt x="212539" y="833687"/>
                    <a:pt x="204583" y="842654"/>
                    <a:pt x="195098" y="849786"/>
                  </a:cubicBezTo>
                  <a:cubicBezTo>
                    <a:pt x="190564" y="852638"/>
                    <a:pt x="185626" y="854788"/>
                    <a:pt x="180450" y="856164"/>
                  </a:cubicBezTo>
                  <a:cubicBezTo>
                    <a:pt x="160002" y="861685"/>
                    <a:pt x="131469" y="854831"/>
                    <a:pt x="119295" y="865683"/>
                  </a:cubicBezTo>
                  <a:cubicBezTo>
                    <a:pt x="107121" y="876535"/>
                    <a:pt x="71740" y="902428"/>
                    <a:pt x="58044" y="906521"/>
                  </a:cubicBezTo>
                  <a:cubicBezTo>
                    <a:pt x="44968" y="908588"/>
                    <a:pt x="31649" y="908588"/>
                    <a:pt x="18573" y="906521"/>
                  </a:cubicBezTo>
                  <a:cubicBezTo>
                    <a:pt x="17905" y="906402"/>
                    <a:pt x="17281" y="906106"/>
                    <a:pt x="16766" y="905664"/>
                  </a:cubicBezTo>
                  <a:cubicBezTo>
                    <a:pt x="10584" y="900905"/>
                    <a:pt x="-3873" y="878439"/>
                    <a:pt x="978" y="861590"/>
                  </a:cubicBezTo>
                  <a:cubicBezTo>
                    <a:pt x="6399" y="842551"/>
                    <a:pt x="14483" y="813994"/>
                    <a:pt x="21331" y="807045"/>
                  </a:cubicBezTo>
                  <a:cubicBezTo>
                    <a:pt x="28179" y="800095"/>
                    <a:pt x="39592" y="800381"/>
                    <a:pt x="40353" y="784008"/>
                  </a:cubicBezTo>
                  <a:cubicBezTo>
                    <a:pt x="41114" y="767635"/>
                    <a:pt x="52908" y="749929"/>
                    <a:pt x="40353" y="732223"/>
                  </a:cubicBezTo>
                  <a:cubicBezTo>
                    <a:pt x="27799" y="714517"/>
                    <a:pt x="18288" y="695479"/>
                    <a:pt x="19619" y="688625"/>
                  </a:cubicBezTo>
                  <a:cubicBezTo>
                    <a:pt x="20951" y="681771"/>
                    <a:pt x="30557" y="669586"/>
                    <a:pt x="30557" y="664160"/>
                  </a:cubicBezTo>
                  <a:cubicBezTo>
                    <a:pt x="30557" y="658734"/>
                    <a:pt x="37405" y="657497"/>
                    <a:pt x="30557" y="641123"/>
                  </a:cubicBezTo>
                  <a:cubicBezTo>
                    <a:pt x="23709" y="624750"/>
                    <a:pt x="8872" y="609805"/>
                    <a:pt x="8872" y="594765"/>
                  </a:cubicBezTo>
                  <a:cubicBezTo>
                    <a:pt x="8872" y="579724"/>
                    <a:pt x="-3397" y="553927"/>
                    <a:pt x="11440" y="544503"/>
                  </a:cubicBezTo>
                  <a:cubicBezTo>
                    <a:pt x="26277" y="535079"/>
                    <a:pt x="57758" y="504903"/>
                    <a:pt x="57758" y="499572"/>
                  </a:cubicBezTo>
                  <a:cubicBezTo>
                    <a:pt x="57758" y="494241"/>
                    <a:pt x="61848" y="475107"/>
                    <a:pt x="55000" y="461495"/>
                  </a:cubicBezTo>
                  <a:cubicBezTo>
                    <a:pt x="48152" y="447882"/>
                    <a:pt x="30557" y="423418"/>
                    <a:pt x="29225" y="415136"/>
                  </a:cubicBezTo>
                  <a:cubicBezTo>
                    <a:pt x="27894" y="406854"/>
                    <a:pt x="11440" y="382485"/>
                    <a:pt x="29225" y="367539"/>
                  </a:cubicBezTo>
                  <a:cubicBezTo>
                    <a:pt x="47011" y="352594"/>
                    <a:pt x="63180" y="341266"/>
                    <a:pt x="68601" y="336697"/>
                  </a:cubicBezTo>
                  <a:cubicBezTo>
                    <a:pt x="75059" y="332343"/>
                    <a:pt x="78689" y="324859"/>
                    <a:pt x="78112" y="317087"/>
                  </a:cubicBezTo>
                  <a:cubicBezTo>
                    <a:pt x="78112" y="306330"/>
                    <a:pt x="86292" y="255783"/>
                    <a:pt x="91618" y="249120"/>
                  </a:cubicBezTo>
                  <a:cubicBezTo>
                    <a:pt x="96944" y="242456"/>
                    <a:pt x="109213" y="227225"/>
                    <a:pt x="109213" y="221894"/>
                  </a:cubicBezTo>
                  <a:lnTo>
                    <a:pt x="109213" y="205902"/>
                  </a:lnTo>
                  <a:cubicBezTo>
                    <a:pt x="121292" y="200762"/>
                    <a:pt x="150681" y="188101"/>
                    <a:pt x="152773" y="183817"/>
                  </a:cubicBezTo>
                  <a:cubicBezTo>
                    <a:pt x="154105" y="181247"/>
                    <a:pt x="159051" y="175631"/>
                    <a:pt x="163711" y="169253"/>
                  </a:cubicBezTo>
                  <a:cubicBezTo>
                    <a:pt x="169235" y="163479"/>
                    <a:pt x="172996" y="156246"/>
                    <a:pt x="174554" y="148406"/>
                  </a:cubicBezTo>
                  <a:cubicBezTo>
                    <a:pt x="174554" y="137458"/>
                    <a:pt x="175980" y="129367"/>
                    <a:pt x="198997" y="93955"/>
                  </a:cubicBezTo>
                  <a:cubicBezTo>
                    <a:pt x="222014" y="58544"/>
                    <a:pt x="238468" y="59876"/>
                    <a:pt x="242557" y="61304"/>
                  </a:cubicBezTo>
                  <a:cubicBezTo>
                    <a:pt x="246647" y="62732"/>
                    <a:pt x="235709" y="63970"/>
                    <a:pt x="262911" y="63970"/>
                  </a:cubicBezTo>
                  <a:cubicBezTo>
                    <a:pt x="283876" y="62255"/>
                    <a:pt x="304268" y="56261"/>
                    <a:pt x="322830" y="46359"/>
                  </a:cubicBezTo>
                  <a:lnTo>
                    <a:pt x="400440" y="24845"/>
                  </a:lnTo>
                  <a:cubicBezTo>
                    <a:pt x="403124" y="24154"/>
                    <a:pt x="405689" y="23063"/>
                    <a:pt x="408049" y="21609"/>
                  </a:cubicBezTo>
                  <a:cubicBezTo>
                    <a:pt x="409298" y="20816"/>
                    <a:pt x="410504" y="19958"/>
                    <a:pt x="411663" y="19039"/>
                  </a:cubicBezTo>
                  <a:cubicBezTo>
                    <a:pt x="416887" y="14123"/>
                    <a:pt x="419701" y="7168"/>
                    <a:pt x="419367" y="0"/>
                  </a:cubicBezTo>
                  <a:cubicBezTo>
                    <a:pt x="433348" y="9519"/>
                    <a:pt x="446569" y="20466"/>
                    <a:pt x="446569" y="28558"/>
                  </a:cubicBezTo>
                  <a:cubicBezTo>
                    <a:pt x="446569" y="46264"/>
                    <a:pt x="415277" y="70728"/>
                    <a:pt x="416704" y="78915"/>
                  </a:cubicBezTo>
                  <a:cubicBezTo>
                    <a:pt x="420848" y="93051"/>
                    <a:pt x="428813" y="105767"/>
                    <a:pt x="439721" y="115659"/>
                  </a:cubicBezTo>
                  <a:cubicBezTo>
                    <a:pt x="451587" y="126123"/>
                    <a:pt x="460093" y="139869"/>
                    <a:pt x="464164" y="155164"/>
                  </a:cubicBezTo>
                  <a:cubicBezTo>
                    <a:pt x="470061" y="171823"/>
                    <a:pt x="474151" y="201714"/>
                    <a:pt x="464450" y="216754"/>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 name="Freeform 55">
              <a:extLst>
                <a:ext uri="{FF2B5EF4-FFF2-40B4-BE49-F238E27FC236}">
                  <a16:creationId xmlns:a16="http://schemas.microsoft.com/office/drawing/2014/main" id="{7873DCB9-F594-2445-BC35-F3C5DD575218}"/>
                </a:ext>
              </a:extLst>
            </p:cNvPr>
            <p:cNvSpPr/>
            <p:nvPr/>
          </p:nvSpPr>
          <p:spPr>
            <a:xfrm>
              <a:off x="6459255" y="3702310"/>
              <a:ext cx="511372" cy="918259"/>
            </a:xfrm>
            <a:custGeom>
              <a:avLst/>
              <a:gdLst>
                <a:gd name="connsiteX0" fmla="*/ 574455 w 646748"/>
                <a:gd name="connsiteY0" fmla="*/ 172775 h 1161352"/>
                <a:gd name="connsiteX1" fmla="*/ 574455 w 646748"/>
                <a:gd name="connsiteY1" fmla="*/ 220371 h 1161352"/>
                <a:gd name="connsiteX2" fmla="*/ 600229 w 646748"/>
                <a:gd name="connsiteY2" fmla="*/ 266730 h 1161352"/>
                <a:gd name="connsiteX3" fmla="*/ 602988 w 646748"/>
                <a:gd name="connsiteY3" fmla="*/ 304807 h 1161352"/>
                <a:gd name="connsiteX4" fmla="*/ 556669 w 646748"/>
                <a:gd name="connsiteY4" fmla="*/ 349738 h 1161352"/>
                <a:gd name="connsiteX5" fmla="*/ 554101 w 646748"/>
                <a:gd name="connsiteY5" fmla="*/ 400000 h 1161352"/>
                <a:gd name="connsiteX6" fmla="*/ 575786 w 646748"/>
                <a:gd name="connsiteY6" fmla="*/ 446359 h 1161352"/>
                <a:gd name="connsiteX7" fmla="*/ 575786 w 646748"/>
                <a:gd name="connsiteY7" fmla="*/ 469396 h 1161352"/>
                <a:gd name="connsiteX8" fmla="*/ 564848 w 646748"/>
                <a:gd name="connsiteY8" fmla="*/ 493860 h 1161352"/>
                <a:gd name="connsiteX9" fmla="*/ 585583 w 646748"/>
                <a:gd name="connsiteY9" fmla="*/ 537458 h 1161352"/>
                <a:gd name="connsiteX10" fmla="*/ 585583 w 646748"/>
                <a:gd name="connsiteY10" fmla="*/ 589243 h 1161352"/>
                <a:gd name="connsiteX11" fmla="*/ 566561 w 646748"/>
                <a:gd name="connsiteY11" fmla="*/ 612280 h 1161352"/>
                <a:gd name="connsiteX12" fmla="*/ 546207 w 646748"/>
                <a:gd name="connsiteY12" fmla="*/ 666825 h 1161352"/>
                <a:gd name="connsiteX13" fmla="*/ 561995 w 646748"/>
                <a:gd name="connsiteY13" fmla="*/ 710900 h 1161352"/>
                <a:gd name="connsiteX14" fmla="*/ 559237 w 646748"/>
                <a:gd name="connsiteY14" fmla="*/ 717944 h 1161352"/>
                <a:gd name="connsiteX15" fmla="*/ 562661 w 646748"/>
                <a:gd name="connsiteY15" fmla="*/ 755164 h 1161352"/>
                <a:gd name="connsiteX16" fmla="*/ 584251 w 646748"/>
                <a:gd name="connsiteY16" fmla="*/ 791909 h 1161352"/>
                <a:gd name="connsiteX17" fmla="*/ 581398 w 646748"/>
                <a:gd name="connsiteY17" fmla="*/ 803332 h 1161352"/>
                <a:gd name="connsiteX18" fmla="*/ 584251 w 646748"/>
                <a:gd name="connsiteY18" fmla="*/ 839600 h 1161352"/>
                <a:gd name="connsiteX19" fmla="*/ 623722 w 646748"/>
                <a:gd name="connsiteY19" fmla="*/ 866826 h 1161352"/>
                <a:gd name="connsiteX20" fmla="*/ 644456 w 646748"/>
                <a:gd name="connsiteY20" fmla="*/ 925179 h 1161352"/>
                <a:gd name="connsiteX21" fmla="*/ 525758 w 646748"/>
                <a:gd name="connsiteY21" fmla="*/ 921181 h 1161352"/>
                <a:gd name="connsiteX22" fmla="*/ 475350 w 646748"/>
                <a:gd name="connsiteY22" fmla="*/ 921181 h 1161352"/>
                <a:gd name="connsiteX23" fmla="*/ 441491 w 646748"/>
                <a:gd name="connsiteY23" fmla="*/ 929367 h 1161352"/>
                <a:gd name="connsiteX24" fmla="*/ 470024 w 646748"/>
                <a:gd name="connsiteY24" fmla="*/ 955164 h 1161352"/>
                <a:gd name="connsiteX25" fmla="*/ 516152 w 646748"/>
                <a:gd name="connsiteY25" fmla="*/ 981152 h 1161352"/>
                <a:gd name="connsiteX26" fmla="*/ 525663 w 646748"/>
                <a:gd name="connsiteY26" fmla="*/ 1004189 h 1161352"/>
                <a:gd name="connsiteX27" fmla="*/ 499793 w 646748"/>
                <a:gd name="connsiteY27" fmla="*/ 1024560 h 1161352"/>
                <a:gd name="connsiteX28" fmla="*/ 452238 w 646748"/>
                <a:gd name="connsiteY28" fmla="*/ 1036840 h 1161352"/>
                <a:gd name="connsiteX29" fmla="*/ 461749 w 646748"/>
                <a:gd name="connsiteY29" fmla="*/ 1090053 h 1161352"/>
                <a:gd name="connsiteX30" fmla="*/ 456994 w 646748"/>
                <a:gd name="connsiteY30" fmla="*/ 1135650 h 1161352"/>
                <a:gd name="connsiteX31" fmla="*/ 456994 w 646748"/>
                <a:gd name="connsiteY31" fmla="*/ 1135650 h 1161352"/>
                <a:gd name="connsiteX32" fmla="*/ 452428 w 646748"/>
                <a:gd name="connsiteY32" fmla="*/ 1156687 h 1161352"/>
                <a:gd name="connsiteX33" fmla="*/ 410104 w 646748"/>
                <a:gd name="connsiteY33" fmla="*/ 1138886 h 1161352"/>
                <a:gd name="connsiteX34" fmla="*/ 343527 w 646748"/>
                <a:gd name="connsiteY34" fmla="*/ 1090053 h 1161352"/>
                <a:gd name="connsiteX35" fmla="*/ 314994 w 646748"/>
                <a:gd name="connsiteY35" fmla="*/ 1068063 h 1161352"/>
                <a:gd name="connsiteX36" fmla="*/ 313948 w 646748"/>
                <a:gd name="connsiteY36" fmla="*/ 1066921 h 1161352"/>
                <a:gd name="connsiteX37" fmla="*/ 279899 w 646748"/>
                <a:gd name="connsiteY37" fmla="*/ 1066921 h 1161352"/>
                <a:gd name="connsiteX38" fmla="*/ 237765 w 646748"/>
                <a:gd name="connsiteY38" fmla="*/ 1057401 h 1161352"/>
                <a:gd name="connsiteX39" fmla="*/ 181365 w 646748"/>
                <a:gd name="connsiteY39" fmla="*/ 1035698 h 1161352"/>
                <a:gd name="connsiteX40" fmla="*/ 138565 w 646748"/>
                <a:gd name="connsiteY40" fmla="*/ 1004379 h 1161352"/>
                <a:gd name="connsiteX41" fmla="*/ 65235 w 646748"/>
                <a:gd name="connsiteY41" fmla="*/ 1004379 h 1161352"/>
                <a:gd name="connsiteX42" fmla="*/ 8930 w 646748"/>
                <a:gd name="connsiteY42" fmla="*/ 970395 h 1161352"/>
                <a:gd name="connsiteX43" fmla="*/ 85 w 646748"/>
                <a:gd name="connsiteY43" fmla="*/ 955355 h 1161352"/>
                <a:gd name="connsiteX44" fmla="*/ 8930 w 646748"/>
                <a:gd name="connsiteY44" fmla="*/ 939077 h 1161352"/>
                <a:gd name="connsiteX45" fmla="*/ 13495 w 646748"/>
                <a:gd name="connsiteY45" fmla="*/ 916040 h 1161352"/>
                <a:gd name="connsiteX46" fmla="*/ 13495 w 646748"/>
                <a:gd name="connsiteY46" fmla="*/ 869681 h 1161352"/>
                <a:gd name="connsiteX47" fmla="*/ 48876 w 646748"/>
                <a:gd name="connsiteY47" fmla="*/ 854831 h 1161352"/>
                <a:gd name="connsiteX48" fmla="*/ 108605 w 646748"/>
                <a:gd name="connsiteY48" fmla="*/ 876535 h 1161352"/>
                <a:gd name="connsiteX49" fmla="*/ 108605 w 646748"/>
                <a:gd name="connsiteY49" fmla="*/ 846645 h 1161352"/>
                <a:gd name="connsiteX50" fmla="*/ 97858 w 646748"/>
                <a:gd name="connsiteY50" fmla="*/ 792099 h 1161352"/>
                <a:gd name="connsiteX51" fmla="*/ 111363 w 646748"/>
                <a:gd name="connsiteY51" fmla="*/ 767635 h 1161352"/>
                <a:gd name="connsiteX52" fmla="*/ 105942 w 646748"/>
                <a:gd name="connsiteY52" fmla="*/ 740505 h 1161352"/>
                <a:gd name="connsiteX53" fmla="*/ 74651 w 646748"/>
                <a:gd name="connsiteY53" fmla="*/ 728225 h 1161352"/>
                <a:gd name="connsiteX54" fmla="*/ 81309 w 646748"/>
                <a:gd name="connsiteY54" fmla="*/ 712423 h 1161352"/>
                <a:gd name="connsiteX55" fmla="*/ 84162 w 646748"/>
                <a:gd name="connsiteY55" fmla="*/ 699667 h 1161352"/>
                <a:gd name="connsiteX56" fmla="*/ 103184 w 646748"/>
                <a:gd name="connsiteY56" fmla="*/ 650643 h 1161352"/>
                <a:gd name="connsiteX57" fmla="*/ 161582 w 646748"/>
                <a:gd name="connsiteY57" fmla="*/ 651975 h 1161352"/>
                <a:gd name="connsiteX58" fmla="*/ 228159 w 646748"/>
                <a:gd name="connsiteY58" fmla="*/ 667016 h 1161352"/>
                <a:gd name="connsiteX59" fmla="*/ 245088 w 646748"/>
                <a:gd name="connsiteY59" fmla="*/ 622085 h 1161352"/>
                <a:gd name="connsiteX60" fmla="*/ 340198 w 646748"/>
                <a:gd name="connsiteY60" fmla="*/ 604284 h 1161352"/>
                <a:gd name="connsiteX61" fmla="*/ 341435 w 646748"/>
                <a:gd name="connsiteY61" fmla="*/ 564969 h 1161352"/>
                <a:gd name="connsiteX62" fmla="*/ 333255 w 646748"/>
                <a:gd name="connsiteY62" fmla="*/ 530795 h 1161352"/>
                <a:gd name="connsiteX63" fmla="*/ 363310 w 646748"/>
                <a:gd name="connsiteY63" fmla="*/ 484627 h 1161352"/>
                <a:gd name="connsiteX64" fmla="*/ 342957 w 646748"/>
                <a:gd name="connsiteY64" fmla="*/ 430271 h 1161352"/>
                <a:gd name="connsiteX65" fmla="*/ 265442 w 646748"/>
                <a:gd name="connsiteY65" fmla="*/ 400191 h 1161352"/>
                <a:gd name="connsiteX66" fmla="*/ 204286 w 646748"/>
                <a:gd name="connsiteY66" fmla="*/ 364874 h 1161352"/>
                <a:gd name="connsiteX67" fmla="*/ 185930 w 646748"/>
                <a:gd name="connsiteY67" fmla="*/ 330604 h 1161352"/>
                <a:gd name="connsiteX68" fmla="*/ 197438 w 646748"/>
                <a:gd name="connsiteY68" fmla="*/ 321085 h 1161352"/>
                <a:gd name="connsiteX69" fmla="*/ 197438 w 646748"/>
                <a:gd name="connsiteY69" fmla="*/ 284341 h 1161352"/>
                <a:gd name="connsiteX70" fmla="*/ 216460 w 646748"/>
                <a:gd name="connsiteY70" fmla="*/ 240743 h 1161352"/>
                <a:gd name="connsiteX71" fmla="*/ 228063 w 646748"/>
                <a:gd name="connsiteY71" fmla="*/ 230367 h 1161352"/>
                <a:gd name="connsiteX72" fmla="*/ 230061 w 646748"/>
                <a:gd name="connsiteY72" fmla="*/ 231318 h 1161352"/>
                <a:gd name="connsiteX73" fmla="*/ 292548 w 646748"/>
                <a:gd name="connsiteY73" fmla="*/ 253022 h 1161352"/>
                <a:gd name="connsiteX74" fmla="*/ 351041 w 646748"/>
                <a:gd name="connsiteY74" fmla="*/ 259876 h 1161352"/>
                <a:gd name="connsiteX75" fmla="*/ 375579 w 646748"/>
                <a:gd name="connsiteY75" fmla="*/ 253022 h 1161352"/>
                <a:gd name="connsiteX76" fmla="*/ 376245 w 646748"/>
                <a:gd name="connsiteY76" fmla="*/ 239981 h 1161352"/>
                <a:gd name="connsiteX77" fmla="*/ 376245 w 646748"/>
                <a:gd name="connsiteY77" fmla="*/ 232746 h 1161352"/>
                <a:gd name="connsiteX78" fmla="*/ 376245 w 646748"/>
                <a:gd name="connsiteY78" fmla="*/ 232746 h 1161352"/>
                <a:gd name="connsiteX79" fmla="*/ 375484 w 646748"/>
                <a:gd name="connsiteY79" fmla="*/ 208187 h 1161352"/>
                <a:gd name="connsiteX80" fmla="*/ 402591 w 646748"/>
                <a:gd name="connsiteY80" fmla="*/ 185150 h 1161352"/>
                <a:gd name="connsiteX81" fmla="*/ 422944 w 646748"/>
                <a:gd name="connsiteY81" fmla="*/ 141552 h 1161352"/>
                <a:gd name="connsiteX82" fmla="*/ 481532 w 646748"/>
                <a:gd name="connsiteY82" fmla="*/ 95383 h 1161352"/>
                <a:gd name="connsiteX83" fmla="*/ 514155 w 646748"/>
                <a:gd name="connsiteY83" fmla="*/ 40838 h 1161352"/>
                <a:gd name="connsiteX84" fmla="*/ 514155 w 646748"/>
                <a:gd name="connsiteY84" fmla="*/ 6854 h 1161352"/>
                <a:gd name="connsiteX85" fmla="*/ 548109 w 646748"/>
                <a:gd name="connsiteY85" fmla="*/ 19134 h 1161352"/>
                <a:gd name="connsiteX86" fmla="*/ 590148 w 646748"/>
                <a:gd name="connsiteY86" fmla="*/ 12280 h 1161352"/>
                <a:gd name="connsiteX87" fmla="*/ 613355 w 646748"/>
                <a:gd name="connsiteY87" fmla="*/ 0 h 1161352"/>
                <a:gd name="connsiteX88" fmla="*/ 650067 w 646748"/>
                <a:gd name="connsiteY88" fmla="*/ 13613 h 1161352"/>
                <a:gd name="connsiteX89" fmla="*/ 655393 w 646748"/>
                <a:gd name="connsiteY89" fmla="*/ 11328 h 1161352"/>
                <a:gd name="connsiteX90" fmla="*/ 655393 w 646748"/>
                <a:gd name="connsiteY90" fmla="*/ 27320 h 1161352"/>
                <a:gd name="connsiteX91" fmla="*/ 637798 w 646748"/>
                <a:gd name="connsiteY91" fmla="*/ 54545 h 1161352"/>
                <a:gd name="connsiteX92" fmla="*/ 624292 w 646748"/>
                <a:gd name="connsiteY92" fmla="*/ 122513 h 1161352"/>
                <a:gd name="connsiteX93" fmla="*/ 614781 w 646748"/>
                <a:gd name="connsiteY93" fmla="*/ 142123 h 1161352"/>
                <a:gd name="connsiteX94" fmla="*/ 574455 w 646748"/>
                <a:gd name="connsiteY94" fmla="*/ 172775 h 1161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646748" h="1161352">
                  <a:moveTo>
                    <a:pt x="574455" y="172775"/>
                  </a:moveTo>
                  <a:cubicBezTo>
                    <a:pt x="556669" y="187625"/>
                    <a:pt x="573028" y="212090"/>
                    <a:pt x="574455" y="220371"/>
                  </a:cubicBezTo>
                  <a:cubicBezTo>
                    <a:pt x="575881" y="228653"/>
                    <a:pt x="593477" y="253022"/>
                    <a:pt x="600229" y="266730"/>
                  </a:cubicBezTo>
                  <a:cubicBezTo>
                    <a:pt x="606982" y="280438"/>
                    <a:pt x="602988" y="299381"/>
                    <a:pt x="602988" y="304807"/>
                  </a:cubicBezTo>
                  <a:cubicBezTo>
                    <a:pt x="602988" y="310233"/>
                    <a:pt x="571696" y="340219"/>
                    <a:pt x="556669" y="349738"/>
                  </a:cubicBezTo>
                  <a:cubicBezTo>
                    <a:pt x="541642" y="359258"/>
                    <a:pt x="554101" y="385150"/>
                    <a:pt x="554101" y="400000"/>
                  </a:cubicBezTo>
                  <a:cubicBezTo>
                    <a:pt x="554101" y="414850"/>
                    <a:pt x="568938" y="430081"/>
                    <a:pt x="575786" y="446359"/>
                  </a:cubicBezTo>
                  <a:cubicBezTo>
                    <a:pt x="582634" y="462637"/>
                    <a:pt x="575786" y="463970"/>
                    <a:pt x="575786" y="469396"/>
                  </a:cubicBezTo>
                  <a:cubicBezTo>
                    <a:pt x="575786" y="474822"/>
                    <a:pt x="566275" y="487197"/>
                    <a:pt x="564848" y="493860"/>
                  </a:cubicBezTo>
                  <a:cubicBezTo>
                    <a:pt x="563422" y="500524"/>
                    <a:pt x="573028" y="519848"/>
                    <a:pt x="585583" y="537458"/>
                  </a:cubicBezTo>
                  <a:cubicBezTo>
                    <a:pt x="598137" y="555069"/>
                    <a:pt x="586724" y="572965"/>
                    <a:pt x="585583" y="589243"/>
                  </a:cubicBezTo>
                  <a:cubicBezTo>
                    <a:pt x="584441" y="605521"/>
                    <a:pt x="573028" y="605617"/>
                    <a:pt x="566561" y="612280"/>
                  </a:cubicBezTo>
                  <a:cubicBezTo>
                    <a:pt x="560093" y="618943"/>
                    <a:pt x="551628" y="647692"/>
                    <a:pt x="546207" y="666825"/>
                  </a:cubicBezTo>
                  <a:cubicBezTo>
                    <a:pt x="541356" y="683675"/>
                    <a:pt x="555718" y="706140"/>
                    <a:pt x="561995" y="710900"/>
                  </a:cubicBezTo>
                  <a:cubicBezTo>
                    <a:pt x="560921" y="713184"/>
                    <a:pt x="560000" y="715537"/>
                    <a:pt x="559237" y="717944"/>
                  </a:cubicBezTo>
                  <a:cubicBezTo>
                    <a:pt x="552770" y="737554"/>
                    <a:pt x="551914" y="739838"/>
                    <a:pt x="562661" y="755164"/>
                  </a:cubicBezTo>
                  <a:cubicBezTo>
                    <a:pt x="569699" y="765255"/>
                    <a:pt x="582444" y="779343"/>
                    <a:pt x="584251" y="791909"/>
                  </a:cubicBezTo>
                  <a:cubicBezTo>
                    <a:pt x="584079" y="795870"/>
                    <a:pt x="583108" y="799756"/>
                    <a:pt x="581398" y="803332"/>
                  </a:cubicBezTo>
                  <a:cubicBezTo>
                    <a:pt x="577213" y="815422"/>
                    <a:pt x="570555" y="831890"/>
                    <a:pt x="584251" y="839600"/>
                  </a:cubicBezTo>
                  <a:cubicBezTo>
                    <a:pt x="603273" y="850548"/>
                    <a:pt x="616874" y="855878"/>
                    <a:pt x="623722" y="866826"/>
                  </a:cubicBezTo>
                  <a:cubicBezTo>
                    <a:pt x="632066" y="885737"/>
                    <a:pt x="638996" y="905241"/>
                    <a:pt x="644456" y="925179"/>
                  </a:cubicBezTo>
                  <a:cubicBezTo>
                    <a:pt x="607268" y="923180"/>
                    <a:pt x="544590" y="920229"/>
                    <a:pt x="525758" y="921181"/>
                  </a:cubicBezTo>
                  <a:cubicBezTo>
                    <a:pt x="498747" y="922513"/>
                    <a:pt x="485051" y="921181"/>
                    <a:pt x="475350" y="921181"/>
                  </a:cubicBezTo>
                  <a:cubicBezTo>
                    <a:pt x="465649" y="921181"/>
                    <a:pt x="441491" y="925274"/>
                    <a:pt x="441491" y="929367"/>
                  </a:cubicBezTo>
                  <a:cubicBezTo>
                    <a:pt x="441491" y="933461"/>
                    <a:pt x="460513" y="945740"/>
                    <a:pt x="470024" y="955164"/>
                  </a:cubicBezTo>
                  <a:cubicBezTo>
                    <a:pt x="483672" y="966593"/>
                    <a:pt x="499310" y="975403"/>
                    <a:pt x="516152" y="981152"/>
                  </a:cubicBezTo>
                  <a:cubicBezTo>
                    <a:pt x="524332" y="982485"/>
                    <a:pt x="524332" y="994669"/>
                    <a:pt x="525663" y="1004189"/>
                  </a:cubicBezTo>
                  <a:cubicBezTo>
                    <a:pt x="526995" y="1013708"/>
                    <a:pt x="509399" y="1024560"/>
                    <a:pt x="499793" y="1024560"/>
                  </a:cubicBezTo>
                  <a:cubicBezTo>
                    <a:pt x="490187" y="1024560"/>
                    <a:pt x="456328" y="1030176"/>
                    <a:pt x="452238" y="1036840"/>
                  </a:cubicBezTo>
                  <a:cubicBezTo>
                    <a:pt x="448148" y="1043503"/>
                    <a:pt x="452238" y="1066921"/>
                    <a:pt x="461749" y="1090053"/>
                  </a:cubicBezTo>
                  <a:cubicBezTo>
                    <a:pt x="468787" y="1107378"/>
                    <a:pt x="462415" y="1117849"/>
                    <a:pt x="456994" y="1135650"/>
                  </a:cubicBezTo>
                  <a:lnTo>
                    <a:pt x="456994" y="1135650"/>
                  </a:lnTo>
                  <a:cubicBezTo>
                    <a:pt x="454813" y="1142503"/>
                    <a:pt x="453285" y="1149547"/>
                    <a:pt x="452428" y="1156687"/>
                  </a:cubicBezTo>
                  <a:cubicBezTo>
                    <a:pt x="448339" y="1189339"/>
                    <a:pt x="421042" y="1145740"/>
                    <a:pt x="410104" y="1138886"/>
                  </a:cubicBezTo>
                  <a:cubicBezTo>
                    <a:pt x="399167" y="1132033"/>
                    <a:pt x="351707" y="1095479"/>
                    <a:pt x="343527" y="1090053"/>
                  </a:cubicBezTo>
                  <a:cubicBezTo>
                    <a:pt x="333463" y="1083472"/>
                    <a:pt x="323923" y="1076120"/>
                    <a:pt x="314994" y="1068063"/>
                  </a:cubicBezTo>
                  <a:lnTo>
                    <a:pt x="313948" y="1066921"/>
                  </a:lnTo>
                  <a:cubicBezTo>
                    <a:pt x="311190" y="1062828"/>
                    <a:pt x="289505" y="1066921"/>
                    <a:pt x="279899" y="1066921"/>
                  </a:cubicBezTo>
                  <a:cubicBezTo>
                    <a:pt x="270292" y="1066921"/>
                    <a:pt x="251365" y="1057401"/>
                    <a:pt x="237765" y="1057401"/>
                  </a:cubicBezTo>
                  <a:cubicBezTo>
                    <a:pt x="217133" y="1056374"/>
                    <a:pt x="197370" y="1048769"/>
                    <a:pt x="181365" y="1035698"/>
                  </a:cubicBezTo>
                  <a:cubicBezTo>
                    <a:pt x="160345" y="1019420"/>
                    <a:pt x="148076" y="1011233"/>
                    <a:pt x="138565" y="1004379"/>
                  </a:cubicBezTo>
                  <a:cubicBezTo>
                    <a:pt x="129054" y="997525"/>
                    <a:pt x="96336" y="1004379"/>
                    <a:pt x="65235" y="1004379"/>
                  </a:cubicBezTo>
                  <a:cubicBezTo>
                    <a:pt x="34134" y="1004379"/>
                    <a:pt x="27191" y="990862"/>
                    <a:pt x="8930" y="970395"/>
                  </a:cubicBezTo>
                  <a:cubicBezTo>
                    <a:pt x="4510" y="966408"/>
                    <a:pt x="1422" y="961158"/>
                    <a:pt x="85" y="955355"/>
                  </a:cubicBezTo>
                  <a:cubicBezTo>
                    <a:pt x="-866" y="948215"/>
                    <a:pt x="6457" y="945835"/>
                    <a:pt x="8930" y="939077"/>
                  </a:cubicBezTo>
                  <a:cubicBezTo>
                    <a:pt x="12449" y="929558"/>
                    <a:pt x="18441" y="921371"/>
                    <a:pt x="13495" y="916040"/>
                  </a:cubicBezTo>
                  <a:cubicBezTo>
                    <a:pt x="8549" y="910709"/>
                    <a:pt x="6647" y="884722"/>
                    <a:pt x="13495" y="869681"/>
                  </a:cubicBezTo>
                  <a:cubicBezTo>
                    <a:pt x="20343" y="854641"/>
                    <a:pt x="33849" y="856069"/>
                    <a:pt x="48876" y="854831"/>
                  </a:cubicBezTo>
                  <a:cubicBezTo>
                    <a:pt x="63904" y="853594"/>
                    <a:pt x="80072" y="868349"/>
                    <a:pt x="108605" y="876535"/>
                  </a:cubicBezTo>
                  <a:cubicBezTo>
                    <a:pt x="137138" y="884722"/>
                    <a:pt x="116785" y="862923"/>
                    <a:pt x="108605" y="846645"/>
                  </a:cubicBezTo>
                  <a:cubicBezTo>
                    <a:pt x="101136" y="829451"/>
                    <a:pt x="97469" y="810844"/>
                    <a:pt x="97858" y="792099"/>
                  </a:cubicBezTo>
                  <a:cubicBezTo>
                    <a:pt x="97858" y="775726"/>
                    <a:pt x="105942" y="773061"/>
                    <a:pt x="111363" y="767635"/>
                  </a:cubicBezTo>
                  <a:cubicBezTo>
                    <a:pt x="116785" y="762209"/>
                    <a:pt x="115453" y="749929"/>
                    <a:pt x="105942" y="740505"/>
                  </a:cubicBezTo>
                  <a:cubicBezTo>
                    <a:pt x="96431" y="731081"/>
                    <a:pt x="85589" y="738982"/>
                    <a:pt x="74651" y="728225"/>
                  </a:cubicBezTo>
                  <a:cubicBezTo>
                    <a:pt x="68278" y="721847"/>
                    <a:pt x="75792" y="717278"/>
                    <a:pt x="81309" y="712423"/>
                  </a:cubicBezTo>
                  <a:cubicBezTo>
                    <a:pt x="85208" y="708615"/>
                    <a:pt x="88156" y="704712"/>
                    <a:pt x="84162" y="699667"/>
                  </a:cubicBezTo>
                  <a:cubicBezTo>
                    <a:pt x="74651" y="687387"/>
                    <a:pt x="92246" y="662922"/>
                    <a:pt x="103184" y="650643"/>
                  </a:cubicBezTo>
                  <a:cubicBezTo>
                    <a:pt x="114122" y="638363"/>
                    <a:pt x="152166" y="649215"/>
                    <a:pt x="161582" y="651975"/>
                  </a:cubicBezTo>
                  <a:cubicBezTo>
                    <a:pt x="182984" y="660008"/>
                    <a:pt x="205384" y="665068"/>
                    <a:pt x="228159" y="667016"/>
                  </a:cubicBezTo>
                  <a:cubicBezTo>
                    <a:pt x="258879" y="668349"/>
                    <a:pt x="241094" y="635697"/>
                    <a:pt x="245088" y="622085"/>
                  </a:cubicBezTo>
                  <a:cubicBezTo>
                    <a:pt x="249083" y="608472"/>
                    <a:pt x="321176" y="615231"/>
                    <a:pt x="340198" y="604284"/>
                  </a:cubicBezTo>
                  <a:cubicBezTo>
                    <a:pt x="359220" y="593337"/>
                    <a:pt x="348283" y="588006"/>
                    <a:pt x="341435" y="564969"/>
                  </a:cubicBezTo>
                  <a:cubicBezTo>
                    <a:pt x="334587" y="541933"/>
                    <a:pt x="333255" y="543075"/>
                    <a:pt x="333255" y="530795"/>
                  </a:cubicBezTo>
                  <a:cubicBezTo>
                    <a:pt x="333255" y="518515"/>
                    <a:pt x="363310" y="494051"/>
                    <a:pt x="363310" y="484627"/>
                  </a:cubicBezTo>
                  <a:cubicBezTo>
                    <a:pt x="363310" y="475202"/>
                    <a:pt x="347046" y="437030"/>
                    <a:pt x="342957" y="430271"/>
                  </a:cubicBezTo>
                  <a:cubicBezTo>
                    <a:pt x="338867" y="423513"/>
                    <a:pt x="310334" y="417992"/>
                    <a:pt x="265442" y="400191"/>
                  </a:cubicBezTo>
                  <a:cubicBezTo>
                    <a:pt x="220550" y="382389"/>
                    <a:pt x="216460" y="378486"/>
                    <a:pt x="204286" y="364874"/>
                  </a:cubicBezTo>
                  <a:cubicBezTo>
                    <a:pt x="196702" y="354299"/>
                    <a:pt x="190531" y="342779"/>
                    <a:pt x="185930" y="330604"/>
                  </a:cubicBezTo>
                  <a:cubicBezTo>
                    <a:pt x="190779" y="328910"/>
                    <a:pt x="194862" y="325532"/>
                    <a:pt x="197438" y="321085"/>
                  </a:cubicBezTo>
                  <a:cubicBezTo>
                    <a:pt x="210944" y="302047"/>
                    <a:pt x="194585" y="303475"/>
                    <a:pt x="197438" y="284341"/>
                  </a:cubicBezTo>
                  <a:cubicBezTo>
                    <a:pt x="200291" y="265207"/>
                    <a:pt x="202764" y="250452"/>
                    <a:pt x="216460" y="240743"/>
                  </a:cubicBezTo>
                  <a:cubicBezTo>
                    <a:pt x="220624" y="237631"/>
                    <a:pt x="224507" y="234159"/>
                    <a:pt x="228063" y="230367"/>
                  </a:cubicBezTo>
                  <a:lnTo>
                    <a:pt x="230061" y="231318"/>
                  </a:lnTo>
                  <a:cubicBezTo>
                    <a:pt x="243566" y="236744"/>
                    <a:pt x="287127" y="248929"/>
                    <a:pt x="292548" y="253022"/>
                  </a:cubicBezTo>
                  <a:cubicBezTo>
                    <a:pt x="297969" y="257116"/>
                    <a:pt x="351041" y="259876"/>
                    <a:pt x="351041" y="259876"/>
                  </a:cubicBezTo>
                  <a:lnTo>
                    <a:pt x="375579" y="253022"/>
                  </a:lnTo>
                  <a:cubicBezTo>
                    <a:pt x="375579" y="253022"/>
                    <a:pt x="375579" y="247311"/>
                    <a:pt x="376245" y="239981"/>
                  </a:cubicBezTo>
                  <a:cubicBezTo>
                    <a:pt x="376245" y="237696"/>
                    <a:pt x="376245" y="235221"/>
                    <a:pt x="376245" y="232746"/>
                  </a:cubicBezTo>
                  <a:lnTo>
                    <a:pt x="376245" y="232746"/>
                  </a:lnTo>
                  <a:cubicBezTo>
                    <a:pt x="377053" y="224561"/>
                    <a:pt x="376797" y="216306"/>
                    <a:pt x="375484" y="208187"/>
                  </a:cubicBezTo>
                  <a:cubicBezTo>
                    <a:pt x="372726" y="204093"/>
                    <a:pt x="397169" y="198667"/>
                    <a:pt x="402591" y="185150"/>
                  </a:cubicBezTo>
                  <a:cubicBezTo>
                    <a:pt x="408078" y="170045"/>
                    <a:pt x="414889" y="155456"/>
                    <a:pt x="422944" y="141552"/>
                  </a:cubicBezTo>
                  <a:cubicBezTo>
                    <a:pt x="427034" y="137554"/>
                    <a:pt x="475921" y="106140"/>
                    <a:pt x="481532" y="95383"/>
                  </a:cubicBezTo>
                  <a:cubicBezTo>
                    <a:pt x="487144" y="84626"/>
                    <a:pt x="514155" y="40838"/>
                    <a:pt x="514155" y="40838"/>
                  </a:cubicBezTo>
                  <a:lnTo>
                    <a:pt x="514155" y="6854"/>
                  </a:lnTo>
                  <a:cubicBezTo>
                    <a:pt x="526112" y="8895"/>
                    <a:pt x="537610" y="13053"/>
                    <a:pt x="548109" y="19134"/>
                  </a:cubicBezTo>
                  <a:cubicBezTo>
                    <a:pt x="559047" y="27320"/>
                    <a:pt x="590148" y="12280"/>
                    <a:pt x="590148" y="12280"/>
                  </a:cubicBezTo>
                  <a:lnTo>
                    <a:pt x="613355" y="0"/>
                  </a:lnTo>
                  <a:lnTo>
                    <a:pt x="650067" y="13613"/>
                  </a:lnTo>
                  <a:lnTo>
                    <a:pt x="655393" y="11328"/>
                  </a:lnTo>
                  <a:lnTo>
                    <a:pt x="655393" y="27320"/>
                  </a:lnTo>
                  <a:cubicBezTo>
                    <a:pt x="655393" y="32651"/>
                    <a:pt x="643219" y="47692"/>
                    <a:pt x="637798" y="54545"/>
                  </a:cubicBezTo>
                  <a:cubicBezTo>
                    <a:pt x="632377" y="61399"/>
                    <a:pt x="624292" y="111661"/>
                    <a:pt x="624292" y="122513"/>
                  </a:cubicBezTo>
                  <a:cubicBezTo>
                    <a:pt x="624869" y="130285"/>
                    <a:pt x="621239" y="137769"/>
                    <a:pt x="614781" y="142123"/>
                  </a:cubicBezTo>
                  <a:cubicBezTo>
                    <a:pt x="608409" y="146787"/>
                    <a:pt x="592050" y="158020"/>
                    <a:pt x="574455" y="172775"/>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 name="Freeform 56">
              <a:extLst>
                <a:ext uri="{FF2B5EF4-FFF2-40B4-BE49-F238E27FC236}">
                  <a16:creationId xmlns:a16="http://schemas.microsoft.com/office/drawing/2014/main" id="{66825445-6603-F749-8BF3-DC3408FC7569}"/>
                </a:ext>
              </a:extLst>
            </p:cNvPr>
            <p:cNvSpPr/>
            <p:nvPr/>
          </p:nvSpPr>
          <p:spPr>
            <a:xfrm>
              <a:off x="7488608" y="4974099"/>
              <a:ext cx="466251" cy="541923"/>
            </a:xfrm>
            <a:custGeom>
              <a:avLst/>
              <a:gdLst>
                <a:gd name="connsiteX0" fmla="*/ 589873 w 589682"/>
                <a:gd name="connsiteY0" fmla="*/ 125464 h 685388"/>
                <a:gd name="connsiteX1" fmla="*/ 573704 w 589682"/>
                <a:gd name="connsiteY1" fmla="*/ 138505 h 685388"/>
                <a:gd name="connsiteX2" fmla="*/ 555348 w 589682"/>
                <a:gd name="connsiteY2" fmla="*/ 163636 h 685388"/>
                <a:gd name="connsiteX3" fmla="*/ 566856 w 589682"/>
                <a:gd name="connsiteY3" fmla="*/ 193717 h 685388"/>
                <a:gd name="connsiteX4" fmla="*/ 540320 w 589682"/>
                <a:gd name="connsiteY4" fmla="*/ 217516 h 685388"/>
                <a:gd name="connsiteX5" fmla="*/ 507698 w 589682"/>
                <a:gd name="connsiteY5" fmla="*/ 201237 h 685388"/>
                <a:gd name="connsiteX6" fmla="*/ 491339 w 589682"/>
                <a:gd name="connsiteY6" fmla="*/ 186197 h 685388"/>
                <a:gd name="connsiteX7" fmla="*/ 470319 w 589682"/>
                <a:gd name="connsiteY7" fmla="*/ 220181 h 685388"/>
                <a:gd name="connsiteX8" fmla="*/ 488105 w 589682"/>
                <a:gd name="connsiteY8" fmla="*/ 268253 h 685388"/>
                <a:gd name="connsiteX9" fmla="*/ 496284 w 589682"/>
                <a:gd name="connsiteY9" fmla="*/ 313089 h 685388"/>
                <a:gd name="connsiteX10" fmla="*/ 498187 w 589682"/>
                <a:gd name="connsiteY10" fmla="*/ 351832 h 685388"/>
                <a:gd name="connsiteX11" fmla="*/ 511121 w 589682"/>
                <a:gd name="connsiteY11" fmla="*/ 375631 h 685388"/>
                <a:gd name="connsiteX12" fmla="*/ 522059 w 589682"/>
                <a:gd name="connsiteY12" fmla="*/ 379724 h 685388"/>
                <a:gd name="connsiteX13" fmla="*/ 513880 w 589682"/>
                <a:gd name="connsiteY13" fmla="*/ 401618 h 685388"/>
                <a:gd name="connsiteX14" fmla="*/ 454816 w 589682"/>
                <a:gd name="connsiteY14" fmla="*/ 421990 h 685388"/>
                <a:gd name="connsiteX15" fmla="*/ 415346 w 589682"/>
                <a:gd name="connsiteY15" fmla="*/ 448453 h 685388"/>
                <a:gd name="connsiteX16" fmla="*/ 403742 w 589682"/>
                <a:gd name="connsiteY16" fmla="*/ 498144 h 685388"/>
                <a:gd name="connsiteX17" fmla="*/ 415156 w 589682"/>
                <a:gd name="connsiteY17" fmla="*/ 513184 h 685388"/>
                <a:gd name="connsiteX18" fmla="*/ 368362 w 589682"/>
                <a:gd name="connsiteY18" fmla="*/ 558687 h 685388"/>
                <a:gd name="connsiteX19" fmla="*/ 344489 w 589682"/>
                <a:gd name="connsiteY19" fmla="*/ 570300 h 685388"/>
                <a:gd name="connsiteX20" fmla="*/ 337165 w 589682"/>
                <a:gd name="connsiteY20" fmla="*/ 539648 h 685388"/>
                <a:gd name="connsiteX21" fmla="*/ 295602 w 589682"/>
                <a:gd name="connsiteY21" fmla="*/ 558687 h 685388"/>
                <a:gd name="connsiteX22" fmla="*/ 294270 w 589682"/>
                <a:gd name="connsiteY22" fmla="*/ 589434 h 685388"/>
                <a:gd name="connsiteX23" fmla="*/ 295602 w 589682"/>
                <a:gd name="connsiteY23" fmla="*/ 613042 h 685388"/>
                <a:gd name="connsiteX24" fmla="*/ 262314 w 589682"/>
                <a:gd name="connsiteY24" fmla="*/ 657306 h 685388"/>
                <a:gd name="connsiteX25" fmla="*/ 188223 w 589682"/>
                <a:gd name="connsiteY25" fmla="*/ 685864 h 685388"/>
                <a:gd name="connsiteX26" fmla="*/ 186416 w 589682"/>
                <a:gd name="connsiteY26" fmla="*/ 686816 h 685388"/>
                <a:gd name="connsiteX27" fmla="*/ 169961 w 589682"/>
                <a:gd name="connsiteY27" fmla="*/ 654641 h 685388"/>
                <a:gd name="connsiteX28" fmla="*/ 150939 w 589682"/>
                <a:gd name="connsiteY28" fmla="*/ 609710 h 685388"/>
                <a:gd name="connsiteX29" fmla="*/ 145613 w 589682"/>
                <a:gd name="connsiteY29" fmla="*/ 570205 h 685388"/>
                <a:gd name="connsiteX30" fmla="*/ 109376 w 589682"/>
                <a:gd name="connsiteY30" fmla="*/ 545740 h 685388"/>
                <a:gd name="connsiteX31" fmla="*/ 21780 w 589682"/>
                <a:gd name="connsiteY31" fmla="*/ 519943 h 685388"/>
                <a:gd name="connsiteX32" fmla="*/ 0 w 589682"/>
                <a:gd name="connsiteY32" fmla="*/ 503570 h 685388"/>
                <a:gd name="connsiteX33" fmla="*/ 13601 w 589682"/>
                <a:gd name="connsiteY33" fmla="*/ 461304 h 685388"/>
                <a:gd name="connsiteX34" fmla="*/ 21780 w 589682"/>
                <a:gd name="connsiteY34" fmla="*/ 413708 h 685388"/>
                <a:gd name="connsiteX35" fmla="*/ 35476 w 589682"/>
                <a:gd name="connsiteY35" fmla="*/ 378201 h 685388"/>
                <a:gd name="connsiteX36" fmla="*/ 55830 w 589682"/>
                <a:gd name="connsiteY36" fmla="*/ 337458 h 685388"/>
                <a:gd name="connsiteX37" fmla="*/ 88453 w 589682"/>
                <a:gd name="connsiteY37" fmla="*/ 296621 h 685388"/>
                <a:gd name="connsiteX38" fmla="*/ 85694 w 589682"/>
                <a:gd name="connsiteY38" fmla="*/ 266730 h 685388"/>
                <a:gd name="connsiteX39" fmla="*/ 72189 w 589682"/>
                <a:gd name="connsiteY39" fmla="*/ 244836 h 685388"/>
                <a:gd name="connsiteX40" fmla="*/ 96632 w 589682"/>
                <a:gd name="connsiteY40" fmla="*/ 206759 h 685388"/>
                <a:gd name="connsiteX41" fmla="*/ 138670 w 589682"/>
                <a:gd name="connsiteY41" fmla="*/ 186387 h 685388"/>
                <a:gd name="connsiteX42" fmla="*/ 149608 w 589682"/>
                <a:gd name="connsiteY42" fmla="*/ 161923 h 685388"/>
                <a:gd name="connsiteX43" fmla="*/ 138670 w 589682"/>
                <a:gd name="connsiteY43" fmla="*/ 122323 h 685388"/>
                <a:gd name="connsiteX44" fmla="*/ 171388 w 589682"/>
                <a:gd name="connsiteY44" fmla="*/ 73394 h 685388"/>
                <a:gd name="connsiteX45" fmla="*/ 208101 w 589682"/>
                <a:gd name="connsiteY45" fmla="*/ 73394 h 685388"/>
                <a:gd name="connsiteX46" fmla="*/ 223033 w 589682"/>
                <a:gd name="connsiteY46" fmla="*/ 46264 h 685388"/>
                <a:gd name="connsiteX47" fmla="*/ 273346 w 589682"/>
                <a:gd name="connsiteY47" fmla="*/ 29890 h 685388"/>
                <a:gd name="connsiteX48" fmla="*/ 295032 w 589682"/>
                <a:gd name="connsiteY48" fmla="*/ 9519 h 685388"/>
                <a:gd name="connsiteX49" fmla="*/ 308537 w 589682"/>
                <a:gd name="connsiteY49" fmla="*/ 0 h 685388"/>
                <a:gd name="connsiteX50" fmla="*/ 309203 w 589682"/>
                <a:gd name="connsiteY50" fmla="*/ 0 h 685388"/>
                <a:gd name="connsiteX51" fmla="*/ 339543 w 589682"/>
                <a:gd name="connsiteY51" fmla="*/ 20562 h 685388"/>
                <a:gd name="connsiteX52" fmla="*/ 359421 w 589682"/>
                <a:gd name="connsiteY52" fmla="*/ 40266 h 685388"/>
                <a:gd name="connsiteX53" fmla="*/ 365128 w 589682"/>
                <a:gd name="connsiteY53" fmla="*/ 43884 h 685388"/>
                <a:gd name="connsiteX54" fmla="*/ 375305 w 589682"/>
                <a:gd name="connsiteY54" fmla="*/ 70538 h 685388"/>
                <a:gd name="connsiteX55" fmla="*/ 358945 w 589682"/>
                <a:gd name="connsiteY55" fmla="*/ 100047 h 685388"/>
                <a:gd name="connsiteX56" fmla="*/ 394707 w 589682"/>
                <a:gd name="connsiteY56" fmla="*/ 117373 h 685388"/>
                <a:gd name="connsiteX57" fmla="*/ 440550 w 589682"/>
                <a:gd name="connsiteY57" fmla="*/ 105093 h 685388"/>
                <a:gd name="connsiteX58" fmla="*/ 458811 w 589682"/>
                <a:gd name="connsiteY58" fmla="*/ 80628 h 685388"/>
                <a:gd name="connsiteX59" fmla="*/ 475170 w 589682"/>
                <a:gd name="connsiteY59" fmla="*/ 73489 h 685388"/>
                <a:gd name="connsiteX60" fmla="*/ 481353 w 589682"/>
                <a:gd name="connsiteY60" fmla="*/ 95383 h 685388"/>
                <a:gd name="connsiteX61" fmla="*/ 492575 w 589682"/>
                <a:gd name="connsiteY61" fmla="*/ 133460 h 685388"/>
                <a:gd name="connsiteX62" fmla="*/ 515972 w 589682"/>
                <a:gd name="connsiteY62" fmla="*/ 127368 h 685388"/>
                <a:gd name="connsiteX63" fmla="*/ 532236 w 589682"/>
                <a:gd name="connsiteY63" fmla="*/ 103855 h 685388"/>
                <a:gd name="connsiteX64" fmla="*/ 550688 w 589682"/>
                <a:gd name="connsiteY64" fmla="*/ 87577 h 685388"/>
                <a:gd name="connsiteX65" fmla="*/ 569139 w 589682"/>
                <a:gd name="connsiteY65" fmla="*/ 114041 h 685388"/>
                <a:gd name="connsiteX66" fmla="*/ 589873 w 589682"/>
                <a:gd name="connsiteY66" fmla="*/ 125464 h 685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9682" h="685388">
                  <a:moveTo>
                    <a:pt x="589873" y="125464"/>
                  </a:moveTo>
                  <a:cubicBezTo>
                    <a:pt x="586829" y="130224"/>
                    <a:pt x="581408" y="132603"/>
                    <a:pt x="573704" y="138505"/>
                  </a:cubicBezTo>
                  <a:cubicBezTo>
                    <a:pt x="561530" y="148025"/>
                    <a:pt x="564764" y="144693"/>
                    <a:pt x="555348" y="163636"/>
                  </a:cubicBezTo>
                  <a:cubicBezTo>
                    <a:pt x="545932" y="182580"/>
                    <a:pt x="560008" y="181437"/>
                    <a:pt x="566856" y="193717"/>
                  </a:cubicBezTo>
                  <a:cubicBezTo>
                    <a:pt x="573704" y="205997"/>
                    <a:pt x="562196" y="209424"/>
                    <a:pt x="540320" y="217516"/>
                  </a:cubicBezTo>
                  <a:cubicBezTo>
                    <a:pt x="518445" y="225607"/>
                    <a:pt x="511787" y="208567"/>
                    <a:pt x="507698" y="201237"/>
                  </a:cubicBezTo>
                  <a:cubicBezTo>
                    <a:pt x="503360" y="195131"/>
                    <a:pt x="497786" y="190006"/>
                    <a:pt x="491339" y="186197"/>
                  </a:cubicBezTo>
                  <a:cubicBezTo>
                    <a:pt x="491339" y="186197"/>
                    <a:pt x="470319" y="218182"/>
                    <a:pt x="470319" y="220181"/>
                  </a:cubicBezTo>
                  <a:cubicBezTo>
                    <a:pt x="477377" y="235764"/>
                    <a:pt x="483320" y="251828"/>
                    <a:pt x="488105" y="268253"/>
                  </a:cubicBezTo>
                  <a:cubicBezTo>
                    <a:pt x="490673" y="284531"/>
                    <a:pt x="493431" y="288625"/>
                    <a:pt x="496284" y="313089"/>
                  </a:cubicBezTo>
                  <a:cubicBezTo>
                    <a:pt x="497876" y="325939"/>
                    <a:pt x="498512" y="338889"/>
                    <a:pt x="498187" y="351832"/>
                  </a:cubicBezTo>
                  <a:cubicBezTo>
                    <a:pt x="498187" y="358686"/>
                    <a:pt x="509125" y="372394"/>
                    <a:pt x="511121" y="375631"/>
                  </a:cubicBezTo>
                  <a:cubicBezTo>
                    <a:pt x="513119" y="378867"/>
                    <a:pt x="522059" y="379724"/>
                    <a:pt x="522059" y="379724"/>
                  </a:cubicBezTo>
                  <a:cubicBezTo>
                    <a:pt x="520600" y="387435"/>
                    <a:pt x="517834" y="394840"/>
                    <a:pt x="513880" y="401618"/>
                  </a:cubicBezTo>
                  <a:cubicBezTo>
                    <a:pt x="508459" y="408948"/>
                    <a:pt x="475075" y="417992"/>
                    <a:pt x="454816" y="421990"/>
                  </a:cubicBezTo>
                  <a:cubicBezTo>
                    <a:pt x="438525" y="424859"/>
                    <a:pt x="424196" y="434466"/>
                    <a:pt x="415346" y="448453"/>
                  </a:cubicBezTo>
                  <a:cubicBezTo>
                    <a:pt x="406673" y="463511"/>
                    <a:pt x="402636" y="480798"/>
                    <a:pt x="403742" y="498144"/>
                  </a:cubicBezTo>
                  <a:cubicBezTo>
                    <a:pt x="404408" y="512708"/>
                    <a:pt x="413729" y="513184"/>
                    <a:pt x="415156" y="513184"/>
                  </a:cubicBezTo>
                  <a:lnTo>
                    <a:pt x="368362" y="558687"/>
                  </a:lnTo>
                  <a:cubicBezTo>
                    <a:pt x="361602" y="564650"/>
                    <a:pt x="353351" y="568665"/>
                    <a:pt x="344489" y="570300"/>
                  </a:cubicBezTo>
                  <a:cubicBezTo>
                    <a:pt x="334407" y="570300"/>
                    <a:pt x="337165" y="548596"/>
                    <a:pt x="337165" y="539648"/>
                  </a:cubicBezTo>
                  <a:cubicBezTo>
                    <a:pt x="337165" y="530700"/>
                    <a:pt x="301119" y="555259"/>
                    <a:pt x="295602" y="558687"/>
                  </a:cubicBezTo>
                  <a:cubicBezTo>
                    <a:pt x="290086" y="562113"/>
                    <a:pt x="292939" y="584674"/>
                    <a:pt x="294270" y="589434"/>
                  </a:cubicBezTo>
                  <a:cubicBezTo>
                    <a:pt x="295305" y="597258"/>
                    <a:pt x="295750" y="605150"/>
                    <a:pt x="295602" y="613042"/>
                  </a:cubicBezTo>
                  <a:cubicBezTo>
                    <a:pt x="295602" y="613042"/>
                    <a:pt x="267830" y="654736"/>
                    <a:pt x="262314" y="657306"/>
                  </a:cubicBezTo>
                  <a:cubicBezTo>
                    <a:pt x="256797" y="659877"/>
                    <a:pt x="199160" y="681200"/>
                    <a:pt x="188223" y="685864"/>
                  </a:cubicBezTo>
                  <a:cubicBezTo>
                    <a:pt x="187566" y="686066"/>
                    <a:pt x="186954" y="686389"/>
                    <a:pt x="186416" y="686816"/>
                  </a:cubicBezTo>
                  <a:lnTo>
                    <a:pt x="169961" y="654641"/>
                  </a:lnTo>
                  <a:cubicBezTo>
                    <a:pt x="169961" y="654641"/>
                    <a:pt x="154934" y="621990"/>
                    <a:pt x="150939" y="609710"/>
                  </a:cubicBezTo>
                  <a:cubicBezTo>
                    <a:pt x="146945" y="597430"/>
                    <a:pt x="148181" y="575631"/>
                    <a:pt x="145613" y="570205"/>
                  </a:cubicBezTo>
                  <a:cubicBezTo>
                    <a:pt x="143046" y="564779"/>
                    <a:pt x="112895" y="551166"/>
                    <a:pt x="109376" y="545740"/>
                  </a:cubicBezTo>
                  <a:cubicBezTo>
                    <a:pt x="105857" y="540314"/>
                    <a:pt x="31386" y="519943"/>
                    <a:pt x="21780" y="519943"/>
                  </a:cubicBezTo>
                  <a:cubicBezTo>
                    <a:pt x="12174" y="519943"/>
                    <a:pt x="0" y="503570"/>
                    <a:pt x="0" y="503570"/>
                  </a:cubicBezTo>
                  <a:cubicBezTo>
                    <a:pt x="0" y="503570"/>
                    <a:pt x="10938" y="466825"/>
                    <a:pt x="13601" y="461304"/>
                  </a:cubicBezTo>
                  <a:cubicBezTo>
                    <a:pt x="17474" y="445658"/>
                    <a:pt x="20208" y="429750"/>
                    <a:pt x="21780" y="413708"/>
                  </a:cubicBezTo>
                  <a:cubicBezTo>
                    <a:pt x="22628" y="400753"/>
                    <a:pt x="27406" y="388366"/>
                    <a:pt x="35476" y="378201"/>
                  </a:cubicBezTo>
                  <a:cubicBezTo>
                    <a:pt x="44987" y="367349"/>
                    <a:pt x="47650" y="349643"/>
                    <a:pt x="55830" y="337458"/>
                  </a:cubicBezTo>
                  <a:cubicBezTo>
                    <a:pt x="64009" y="325274"/>
                    <a:pt x="74851" y="314231"/>
                    <a:pt x="88453" y="296621"/>
                  </a:cubicBezTo>
                  <a:cubicBezTo>
                    <a:pt x="102053" y="279010"/>
                    <a:pt x="89784" y="280248"/>
                    <a:pt x="85694" y="266730"/>
                  </a:cubicBezTo>
                  <a:cubicBezTo>
                    <a:pt x="83823" y="258102"/>
                    <a:pt x="79057" y="250376"/>
                    <a:pt x="72189" y="244836"/>
                  </a:cubicBezTo>
                  <a:cubicBezTo>
                    <a:pt x="65340" y="238172"/>
                    <a:pt x="88453" y="213613"/>
                    <a:pt x="96632" y="206759"/>
                  </a:cubicBezTo>
                  <a:cubicBezTo>
                    <a:pt x="104811" y="199905"/>
                    <a:pt x="129255" y="191718"/>
                    <a:pt x="138670" y="186387"/>
                  </a:cubicBezTo>
                  <a:cubicBezTo>
                    <a:pt x="148086" y="181057"/>
                    <a:pt x="150939" y="176868"/>
                    <a:pt x="149608" y="161923"/>
                  </a:cubicBezTo>
                  <a:cubicBezTo>
                    <a:pt x="148277" y="146978"/>
                    <a:pt x="138670" y="129177"/>
                    <a:pt x="138670" y="122323"/>
                  </a:cubicBezTo>
                  <a:cubicBezTo>
                    <a:pt x="138670" y="115469"/>
                    <a:pt x="159119" y="92527"/>
                    <a:pt x="171388" y="73394"/>
                  </a:cubicBezTo>
                  <a:cubicBezTo>
                    <a:pt x="183657" y="54260"/>
                    <a:pt x="204011" y="73394"/>
                    <a:pt x="208101" y="73394"/>
                  </a:cubicBezTo>
                  <a:cubicBezTo>
                    <a:pt x="212190" y="73394"/>
                    <a:pt x="223033" y="50357"/>
                    <a:pt x="223033" y="46264"/>
                  </a:cubicBezTo>
                  <a:cubicBezTo>
                    <a:pt x="223033" y="42170"/>
                    <a:pt x="262409" y="35316"/>
                    <a:pt x="273346" y="29890"/>
                  </a:cubicBezTo>
                  <a:cubicBezTo>
                    <a:pt x="281806" y="24546"/>
                    <a:pt x="289167" y="17631"/>
                    <a:pt x="295032" y="9519"/>
                  </a:cubicBezTo>
                  <a:lnTo>
                    <a:pt x="308537" y="0"/>
                  </a:lnTo>
                  <a:cubicBezTo>
                    <a:pt x="308537" y="0"/>
                    <a:pt x="309012" y="0"/>
                    <a:pt x="309203" y="0"/>
                  </a:cubicBezTo>
                  <a:cubicBezTo>
                    <a:pt x="321282" y="6187"/>
                    <a:pt x="338592" y="5235"/>
                    <a:pt x="339543" y="20562"/>
                  </a:cubicBezTo>
                  <a:cubicBezTo>
                    <a:pt x="340494" y="32651"/>
                    <a:pt x="351147" y="35888"/>
                    <a:pt x="359421" y="40266"/>
                  </a:cubicBezTo>
                  <a:cubicBezTo>
                    <a:pt x="361463" y="41236"/>
                    <a:pt x="363379" y="42451"/>
                    <a:pt x="365128" y="43884"/>
                  </a:cubicBezTo>
                  <a:cubicBezTo>
                    <a:pt x="371688" y="51209"/>
                    <a:pt x="375312" y="60701"/>
                    <a:pt x="375305" y="70538"/>
                  </a:cubicBezTo>
                  <a:cubicBezTo>
                    <a:pt x="375305" y="75583"/>
                    <a:pt x="359992" y="95954"/>
                    <a:pt x="358945" y="100047"/>
                  </a:cubicBezTo>
                  <a:cubicBezTo>
                    <a:pt x="357899" y="104141"/>
                    <a:pt x="394707" y="117373"/>
                    <a:pt x="394707" y="117373"/>
                  </a:cubicBezTo>
                  <a:cubicBezTo>
                    <a:pt x="394707" y="117373"/>
                    <a:pt x="435509" y="109186"/>
                    <a:pt x="440550" y="105093"/>
                  </a:cubicBezTo>
                  <a:cubicBezTo>
                    <a:pt x="447583" y="97690"/>
                    <a:pt x="453713" y="89478"/>
                    <a:pt x="458811" y="80628"/>
                  </a:cubicBezTo>
                  <a:cubicBezTo>
                    <a:pt x="461950" y="75583"/>
                    <a:pt x="473173" y="66444"/>
                    <a:pt x="475170" y="73489"/>
                  </a:cubicBezTo>
                  <a:cubicBezTo>
                    <a:pt x="477168" y="80533"/>
                    <a:pt x="481353" y="82437"/>
                    <a:pt x="481353" y="95383"/>
                  </a:cubicBezTo>
                  <a:cubicBezTo>
                    <a:pt x="481353" y="108329"/>
                    <a:pt x="487534" y="132699"/>
                    <a:pt x="492575" y="133460"/>
                  </a:cubicBezTo>
                  <a:cubicBezTo>
                    <a:pt x="497616" y="134222"/>
                    <a:pt x="511597" y="133460"/>
                    <a:pt x="515972" y="127368"/>
                  </a:cubicBezTo>
                  <a:cubicBezTo>
                    <a:pt x="522262" y="120169"/>
                    <a:pt x="527718" y="112282"/>
                    <a:pt x="532236" y="103855"/>
                  </a:cubicBezTo>
                  <a:cubicBezTo>
                    <a:pt x="535375" y="95669"/>
                    <a:pt x="548595" y="84817"/>
                    <a:pt x="550688" y="87577"/>
                  </a:cubicBezTo>
                  <a:cubicBezTo>
                    <a:pt x="557994" y="95531"/>
                    <a:pt x="564201" y="104432"/>
                    <a:pt x="569139" y="114041"/>
                  </a:cubicBezTo>
                  <a:cubicBezTo>
                    <a:pt x="569805" y="118134"/>
                    <a:pt x="578935" y="121942"/>
                    <a:pt x="589873" y="12546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8" name="Freeform 57">
              <a:extLst>
                <a:ext uri="{FF2B5EF4-FFF2-40B4-BE49-F238E27FC236}">
                  <a16:creationId xmlns:a16="http://schemas.microsoft.com/office/drawing/2014/main" id="{9C35032A-9591-2A4F-8E3E-D21E08BE51D0}"/>
                </a:ext>
              </a:extLst>
            </p:cNvPr>
            <p:cNvSpPr/>
            <p:nvPr/>
          </p:nvSpPr>
          <p:spPr>
            <a:xfrm>
              <a:off x="6202027" y="4896209"/>
              <a:ext cx="609134" cy="526870"/>
            </a:xfrm>
            <a:custGeom>
              <a:avLst/>
              <a:gdLst>
                <a:gd name="connsiteX0" fmla="*/ 774520 w 770392"/>
                <a:gd name="connsiteY0" fmla="*/ 465478 h 666349"/>
                <a:gd name="connsiteX1" fmla="*/ 759017 w 770392"/>
                <a:gd name="connsiteY1" fmla="*/ 486420 h 666349"/>
                <a:gd name="connsiteX2" fmla="*/ 739995 w 770392"/>
                <a:gd name="connsiteY2" fmla="*/ 508314 h 666349"/>
                <a:gd name="connsiteX3" fmla="*/ 710796 w 770392"/>
                <a:gd name="connsiteY3" fmla="*/ 536872 h 666349"/>
                <a:gd name="connsiteX4" fmla="*/ 659912 w 770392"/>
                <a:gd name="connsiteY4" fmla="*/ 569523 h 666349"/>
                <a:gd name="connsiteX5" fmla="*/ 627289 w 770392"/>
                <a:gd name="connsiteY5" fmla="*/ 565430 h 666349"/>
                <a:gd name="connsiteX6" fmla="*/ 610930 w 770392"/>
                <a:gd name="connsiteY6" fmla="*/ 551056 h 666349"/>
                <a:gd name="connsiteX7" fmla="*/ 581731 w 770392"/>
                <a:gd name="connsiteY7" fmla="*/ 580280 h 666349"/>
                <a:gd name="connsiteX8" fmla="*/ 577642 w 770392"/>
                <a:gd name="connsiteY8" fmla="*/ 612360 h 666349"/>
                <a:gd name="connsiteX9" fmla="*/ 540929 w 770392"/>
                <a:gd name="connsiteY9" fmla="*/ 598081 h 666349"/>
                <a:gd name="connsiteX10" fmla="*/ 514394 w 770392"/>
                <a:gd name="connsiteY10" fmla="*/ 575616 h 666349"/>
                <a:gd name="connsiteX11" fmla="*/ 485195 w 770392"/>
                <a:gd name="connsiteY11" fmla="*/ 553816 h 666349"/>
                <a:gd name="connsiteX12" fmla="*/ 463414 w 770392"/>
                <a:gd name="connsiteY12" fmla="*/ 532779 h 666349"/>
                <a:gd name="connsiteX13" fmla="*/ 440969 w 770392"/>
                <a:gd name="connsiteY13" fmla="*/ 543536 h 666349"/>
                <a:gd name="connsiteX14" fmla="*/ 440969 w 770392"/>
                <a:gd name="connsiteY14" fmla="*/ 579614 h 666349"/>
                <a:gd name="connsiteX15" fmla="*/ 430031 w 770392"/>
                <a:gd name="connsiteY15" fmla="*/ 598652 h 666349"/>
                <a:gd name="connsiteX16" fmla="*/ 388563 w 770392"/>
                <a:gd name="connsiteY16" fmla="*/ 604745 h 666349"/>
                <a:gd name="connsiteX17" fmla="*/ 337013 w 770392"/>
                <a:gd name="connsiteY17" fmla="*/ 626544 h 666349"/>
                <a:gd name="connsiteX18" fmla="*/ 317991 w 770392"/>
                <a:gd name="connsiteY18" fmla="*/ 656815 h 666349"/>
                <a:gd name="connsiteX19" fmla="*/ 297637 w 770392"/>
                <a:gd name="connsiteY19" fmla="*/ 667762 h 666349"/>
                <a:gd name="connsiteX20" fmla="*/ 253411 w 770392"/>
                <a:gd name="connsiteY20" fmla="*/ 648724 h 666349"/>
                <a:gd name="connsiteX21" fmla="*/ 203193 w 770392"/>
                <a:gd name="connsiteY21" fmla="*/ 626353 h 666349"/>
                <a:gd name="connsiteX22" fmla="*/ 174660 w 770392"/>
                <a:gd name="connsiteY22" fmla="*/ 633683 h 666349"/>
                <a:gd name="connsiteX23" fmla="*/ 156304 w 770392"/>
                <a:gd name="connsiteY23" fmla="*/ 661575 h 666349"/>
                <a:gd name="connsiteX24" fmla="*/ 128341 w 770392"/>
                <a:gd name="connsiteY24" fmla="*/ 662241 h 666349"/>
                <a:gd name="connsiteX25" fmla="*/ 99808 w 770392"/>
                <a:gd name="connsiteY25" fmla="*/ 661099 h 666349"/>
                <a:gd name="connsiteX26" fmla="*/ 103422 w 770392"/>
                <a:gd name="connsiteY26" fmla="*/ 641204 h 666349"/>
                <a:gd name="connsiteX27" fmla="*/ 123681 w 770392"/>
                <a:gd name="connsiteY27" fmla="*/ 622165 h 666349"/>
                <a:gd name="connsiteX28" fmla="*/ 122774 w 770392"/>
                <a:gd name="connsiteY28" fmla="*/ 546109 h 666349"/>
                <a:gd name="connsiteX29" fmla="*/ 121874 w 770392"/>
                <a:gd name="connsiteY29" fmla="*/ 545249 h 666349"/>
                <a:gd name="connsiteX30" fmla="*/ 98192 w 770392"/>
                <a:gd name="connsiteY30" fmla="*/ 526211 h 666349"/>
                <a:gd name="connsiteX31" fmla="*/ 114360 w 770392"/>
                <a:gd name="connsiteY31" fmla="*/ 464335 h 666349"/>
                <a:gd name="connsiteX32" fmla="*/ 133382 w 770392"/>
                <a:gd name="connsiteY32" fmla="*/ 434635 h 666349"/>
                <a:gd name="connsiteX33" fmla="*/ 125203 w 770392"/>
                <a:gd name="connsiteY33" fmla="*/ 376663 h 666349"/>
                <a:gd name="connsiteX34" fmla="*/ 112933 w 770392"/>
                <a:gd name="connsiteY34" fmla="*/ 371237 h 666349"/>
                <a:gd name="connsiteX35" fmla="*/ 72131 w 770392"/>
                <a:gd name="connsiteY35" fmla="*/ 388942 h 666349"/>
                <a:gd name="connsiteX36" fmla="*/ 34087 w 770392"/>
                <a:gd name="connsiteY36" fmla="*/ 394464 h 666349"/>
                <a:gd name="connsiteX37" fmla="*/ 15065 w 770392"/>
                <a:gd name="connsiteY37" fmla="*/ 364383 h 666349"/>
                <a:gd name="connsiteX38" fmla="*/ 24576 w 770392"/>
                <a:gd name="connsiteY38" fmla="*/ 327639 h 666349"/>
                <a:gd name="connsiteX39" fmla="*/ 19155 w 770392"/>
                <a:gd name="connsiteY39" fmla="*/ 308600 h 666349"/>
                <a:gd name="connsiteX40" fmla="*/ 133 w 770392"/>
                <a:gd name="connsiteY40" fmla="*/ 285468 h 666349"/>
                <a:gd name="connsiteX41" fmla="*/ 50446 w 770392"/>
                <a:gd name="connsiteY41" fmla="*/ 252817 h 666349"/>
                <a:gd name="connsiteX42" fmla="*/ 129388 w 770392"/>
                <a:gd name="connsiteY42" fmla="*/ 267857 h 666349"/>
                <a:gd name="connsiteX43" fmla="*/ 202813 w 770392"/>
                <a:gd name="connsiteY43" fmla="*/ 266334 h 666349"/>
                <a:gd name="connsiteX44" fmla="*/ 235435 w 770392"/>
                <a:gd name="connsiteY44" fmla="*/ 232351 h 666349"/>
                <a:gd name="connsiteX45" fmla="*/ 234960 w 770392"/>
                <a:gd name="connsiteY45" fmla="*/ 218547 h 666349"/>
                <a:gd name="connsiteX46" fmla="*/ 286985 w 770392"/>
                <a:gd name="connsiteY46" fmla="*/ 218547 h 666349"/>
                <a:gd name="connsiteX47" fmla="*/ 361837 w 770392"/>
                <a:gd name="connsiteY47" fmla="*/ 210361 h 666349"/>
                <a:gd name="connsiteX48" fmla="*/ 371348 w 770392"/>
                <a:gd name="connsiteY48" fmla="*/ 172284 h 666349"/>
                <a:gd name="connsiteX49" fmla="*/ 350899 w 770392"/>
                <a:gd name="connsiteY49" fmla="*/ 162765 h 666349"/>
                <a:gd name="connsiteX50" fmla="*/ 301537 w 770392"/>
                <a:gd name="connsiteY50" fmla="*/ 138300 h 666349"/>
                <a:gd name="connsiteX51" fmla="*/ 281088 w 770392"/>
                <a:gd name="connsiteY51" fmla="*/ 101746 h 666349"/>
                <a:gd name="connsiteX52" fmla="*/ 313711 w 770392"/>
                <a:gd name="connsiteY52" fmla="*/ 78329 h 666349"/>
                <a:gd name="connsiteX53" fmla="*/ 354513 w 770392"/>
                <a:gd name="connsiteY53" fmla="*/ 98795 h 666349"/>
                <a:gd name="connsiteX54" fmla="*/ 364500 w 770392"/>
                <a:gd name="connsiteY54" fmla="*/ 101556 h 666349"/>
                <a:gd name="connsiteX55" fmla="*/ 365166 w 770392"/>
                <a:gd name="connsiteY55" fmla="*/ 101556 h 666349"/>
                <a:gd name="connsiteX56" fmla="*/ 366783 w 770392"/>
                <a:gd name="connsiteY56" fmla="*/ 101556 h 666349"/>
                <a:gd name="connsiteX57" fmla="*/ 380954 w 770392"/>
                <a:gd name="connsiteY57" fmla="*/ 98414 h 666349"/>
                <a:gd name="connsiteX58" fmla="*/ 404827 w 770392"/>
                <a:gd name="connsiteY58" fmla="*/ 94988 h 666349"/>
                <a:gd name="connsiteX59" fmla="*/ 422612 w 770392"/>
                <a:gd name="connsiteY59" fmla="*/ 75949 h 666349"/>
                <a:gd name="connsiteX60" fmla="*/ 444963 w 770392"/>
                <a:gd name="connsiteY60" fmla="*/ 49581 h 666349"/>
                <a:gd name="connsiteX61" fmla="*/ 461227 w 770392"/>
                <a:gd name="connsiteY61" fmla="*/ 62527 h 666349"/>
                <a:gd name="connsiteX62" fmla="*/ 491947 w 770392"/>
                <a:gd name="connsiteY62" fmla="*/ 68048 h 666349"/>
                <a:gd name="connsiteX63" fmla="*/ 504787 w 770392"/>
                <a:gd name="connsiteY63" fmla="*/ 36729 h 666349"/>
                <a:gd name="connsiteX64" fmla="*/ 514964 w 770392"/>
                <a:gd name="connsiteY64" fmla="*/ 1984 h 666349"/>
                <a:gd name="connsiteX65" fmla="*/ 531894 w 770392"/>
                <a:gd name="connsiteY65" fmla="*/ 22641 h 666349"/>
                <a:gd name="connsiteX66" fmla="*/ 572030 w 770392"/>
                <a:gd name="connsiteY66" fmla="*/ 32636 h 666349"/>
                <a:gd name="connsiteX67" fmla="*/ 608743 w 770392"/>
                <a:gd name="connsiteY67" fmla="*/ 19119 h 666349"/>
                <a:gd name="connsiteX68" fmla="*/ 628431 w 770392"/>
                <a:gd name="connsiteY68" fmla="*/ 28638 h 666349"/>
                <a:gd name="connsiteX69" fmla="*/ 625672 w 770392"/>
                <a:gd name="connsiteY69" fmla="*/ 70808 h 666349"/>
                <a:gd name="connsiteX70" fmla="*/ 638607 w 770392"/>
                <a:gd name="connsiteY70" fmla="*/ 83659 h 666349"/>
                <a:gd name="connsiteX71" fmla="*/ 645741 w 770392"/>
                <a:gd name="connsiteY71" fmla="*/ 106220 h 666349"/>
                <a:gd name="connsiteX72" fmla="*/ 668567 w 770392"/>
                <a:gd name="connsiteY72" fmla="*/ 115739 h 666349"/>
                <a:gd name="connsiteX73" fmla="*/ 690918 w 770392"/>
                <a:gd name="connsiteY73" fmla="*/ 147819 h 666349"/>
                <a:gd name="connsiteX74" fmla="*/ 718215 w 770392"/>
                <a:gd name="connsiteY74" fmla="*/ 147819 h 666349"/>
                <a:gd name="connsiteX75" fmla="*/ 749886 w 770392"/>
                <a:gd name="connsiteY75" fmla="*/ 119261 h 666349"/>
                <a:gd name="connsiteX76" fmla="*/ 754927 w 770392"/>
                <a:gd name="connsiteY76" fmla="*/ 111456 h 666349"/>
                <a:gd name="connsiteX77" fmla="*/ 754927 w 770392"/>
                <a:gd name="connsiteY77" fmla="*/ 111456 h 666349"/>
                <a:gd name="connsiteX78" fmla="*/ 769384 w 770392"/>
                <a:gd name="connsiteY78" fmla="*/ 151912 h 666349"/>
                <a:gd name="connsiteX79" fmla="*/ 746938 w 770392"/>
                <a:gd name="connsiteY79" fmla="*/ 195035 h 666349"/>
                <a:gd name="connsiteX80" fmla="*/ 765960 w 770392"/>
                <a:gd name="connsiteY80" fmla="*/ 212360 h 666349"/>
                <a:gd name="connsiteX81" fmla="*/ 758446 w 770392"/>
                <a:gd name="connsiteY81" fmla="*/ 249105 h 666349"/>
                <a:gd name="connsiteX82" fmla="*/ 710891 w 770392"/>
                <a:gd name="connsiteY82" fmla="*/ 288895 h 666349"/>
                <a:gd name="connsiteX83" fmla="*/ 694532 w 770392"/>
                <a:gd name="connsiteY83" fmla="*/ 315359 h 666349"/>
                <a:gd name="connsiteX84" fmla="*/ 673037 w 770392"/>
                <a:gd name="connsiteY84" fmla="*/ 324878 h 666349"/>
                <a:gd name="connsiteX85" fmla="*/ 700524 w 770392"/>
                <a:gd name="connsiteY85" fmla="*/ 334968 h 666349"/>
                <a:gd name="connsiteX86" fmla="*/ 739234 w 770392"/>
                <a:gd name="connsiteY86" fmla="*/ 310504 h 666349"/>
                <a:gd name="connsiteX87" fmla="*/ 766816 w 770392"/>
                <a:gd name="connsiteY87" fmla="*/ 325830 h 666349"/>
                <a:gd name="connsiteX88" fmla="*/ 761775 w 770392"/>
                <a:gd name="connsiteY88" fmla="*/ 356387 h 666349"/>
                <a:gd name="connsiteX89" fmla="*/ 740375 w 770392"/>
                <a:gd name="connsiteY89" fmla="*/ 376853 h 666349"/>
                <a:gd name="connsiteX90" fmla="*/ 746462 w 770392"/>
                <a:gd name="connsiteY90" fmla="*/ 420737 h 666349"/>
                <a:gd name="connsiteX91" fmla="*/ 774520 w 770392"/>
                <a:gd name="connsiteY91" fmla="*/ 465478 h 666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770392" h="666349">
                  <a:moveTo>
                    <a:pt x="774520" y="465478"/>
                  </a:moveTo>
                  <a:cubicBezTo>
                    <a:pt x="768457" y="471748"/>
                    <a:pt x="763245" y="478789"/>
                    <a:pt x="759017" y="486420"/>
                  </a:cubicBezTo>
                  <a:cubicBezTo>
                    <a:pt x="757019" y="494607"/>
                    <a:pt x="749506" y="500128"/>
                    <a:pt x="739995" y="508314"/>
                  </a:cubicBezTo>
                  <a:cubicBezTo>
                    <a:pt x="730484" y="516501"/>
                    <a:pt x="725823" y="527353"/>
                    <a:pt x="710796" y="536872"/>
                  </a:cubicBezTo>
                  <a:cubicBezTo>
                    <a:pt x="695768" y="546391"/>
                    <a:pt x="670850" y="566096"/>
                    <a:pt x="659912" y="569523"/>
                  </a:cubicBezTo>
                  <a:cubicBezTo>
                    <a:pt x="648974" y="572950"/>
                    <a:pt x="634137" y="574283"/>
                    <a:pt x="627289" y="565430"/>
                  </a:cubicBezTo>
                  <a:cubicBezTo>
                    <a:pt x="620441" y="556577"/>
                    <a:pt x="615686" y="546391"/>
                    <a:pt x="610930" y="551056"/>
                  </a:cubicBezTo>
                  <a:cubicBezTo>
                    <a:pt x="606175" y="555720"/>
                    <a:pt x="581731" y="572189"/>
                    <a:pt x="581731" y="580280"/>
                  </a:cubicBezTo>
                  <a:cubicBezTo>
                    <a:pt x="581731" y="588372"/>
                    <a:pt x="587819" y="612360"/>
                    <a:pt x="577642" y="612360"/>
                  </a:cubicBezTo>
                  <a:cubicBezTo>
                    <a:pt x="564157" y="611826"/>
                    <a:pt x="551236" y="606800"/>
                    <a:pt x="540929" y="598081"/>
                  </a:cubicBezTo>
                  <a:cubicBezTo>
                    <a:pt x="532179" y="589133"/>
                    <a:pt x="526568" y="579043"/>
                    <a:pt x="514394" y="575616"/>
                  </a:cubicBezTo>
                  <a:cubicBezTo>
                    <a:pt x="502900" y="571072"/>
                    <a:pt x="492822" y="563548"/>
                    <a:pt x="485195" y="553816"/>
                  </a:cubicBezTo>
                  <a:cubicBezTo>
                    <a:pt x="481771" y="549152"/>
                    <a:pt x="474257" y="530685"/>
                    <a:pt x="463414" y="532779"/>
                  </a:cubicBezTo>
                  <a:cubicBezTo>
                    <a:pt x="452572" y="534873"/>
                    <a:pt x="441634" y="536872"/>
                    <a:pt x="440969" y="543536"/>
                  </a:cubicBezTo>
                  <a:cubicBezTo>
                    <a:pt x="439959" y="555541"/>
                    <a:pt x="439959" y="567609"/>
                    <a:pt x="440969" y="579614"/>
                  </a:cubicBezTo>
                  <a:cubicBezTo>
                    <a:pt x="442395" y="581803"/>
                    <a:pt x="447151" y="598081"/>
                    <a:pt x="430031" y="598652"/>
                  </a:cubicBezTo>
                  <a:cubicBezTo>
                    <a:pt x="412911" y="599224"/>
                    <a:pt x="404256" y="594559"/>
                    <a:pt x="388563" y="604745"/>
                  </a:cubicBezTo>
                  <a:cubicBezTo>
                    <a:pt x="372870" y="614930"/>
                    <a:pt x="345193" y="618452"/>
                    <a:pt x="337013" y="626544"/>
                  </a:cubicBezTo>
                  <a:cubicBezTo>
                    <a:pt x="329822" y="636073"/>
                    <a:pt x="323458" y="646200"/>
                    <a:pt x="317991" y="656815"/>
                  </a:cubicBezTo>
                  <a:cubicBezTo>
                    <a:pt x="313331" y="663288"/>
                    <a:pt x="313331" y="671475"/>
                    <a:pt x="297637" y="667762"/>
                  </a:cubicBezTo>
                  <a:cubicBezTo>
                    <a:pt x="281739" y="664546"/>
                    <a:pt x="266679" y="658063"/>
                    <a:pt x="253411" y="648724"/>
                  </a:cubicBezTo>
                  <a:cubicBezTo>
                    <a:pt x="244566" y="640537"/>
                    <a:pt x="209185" y="624164"/>
                    <a:pt x="203193" y="626353"/>
                  </a:cubicBezTo>
                  <a:cubicBezTo>
                    <a:pt x="197201" y="628543"/>
                    <a:pt x="176562" y="626353"/>
                    <a:pt x="174660" y="633683"/>
                  </a:cubicBezTo>
                  <a:cubicBezTo>
                    <a:pt x="172758" y="641013"/>
                    <a:pt x="165149" y="660908"/>
                    <a:pt x="156304" y="661575"/>
                  </a:cubicBezTo>
                  <a:cubicBezTo>
                    <a:pt x="146979" y="661133"/>
                    <a:pt x="137635" y="661355"/>
                    <a:pt x="128341" y="662241"/>
                  </a:cubicBezTo>
                  <a:cubicBezTo>
                    <a:pt x="118816" y="662782"/>
                    <a:pt x="109260" y="662399"/>
                    <a:pt x="99808" y="661099"/>
                  </a:cubicBezTo>
                  <a:cubicBezTo>
                    <a:pt x="98484" y="654248"/>
                    <a:pt x="99774" y="647149"/>
                    <a:pt x="103422" y="641204"/>
                  </a:cubicBezTo>
                  <a:cubicBezTo>
                    <a:pt x="109292" y="633977"/>
                    <a:pt x="116106" y="627573"/>
                    <a:pt x="123681" y="622165"/>
                  </a:cubicBezTo>
                  <a:cubicBezTo>
                    <a:pt x="144415" y="600912"/>
                    <a:pt x="144009" y="566860"/>
                    <a:pt x="122774" y="546109"/>
                  </a:cubicBezTo>
                  <a:cubicBezTo>
                    <a:pt x="122477" y="545819"/>
                    <a:pt x="122177" y="545532"/>
                    <a:pt x="121874" y="545249"/>
                  </a:cubicBezTo>
                  <a:cubicBezTo>
                    <a:pt x="113189" y="539956"/>
                    <a:pt x="105228" y="533557"/>
                    <a:pt x="98192" y="526211"/>
                  </a:cubicBezTo>
                  <a:cubicBezTo>
                    <a:pt x="82689" y="504507"/>
                    <a:pt x="104184" y="482136"/>
                    <a:pt x="114360" y="464335"/>
                  </a:cubicBezTo>
                  <a:cubicBezTo>
                    <a:pt x="117974" y="458148"/>
                    <a:pt x="133382" y="440632"/>
                    <a:pt x="133382" y="434635"/>
                  </a:cubicBezTo>
                  <a:cubicBezTo>
                    <a:pt x="133382" y="434635"/>
                    <a:pt x="130624" y="382184"/>
                    <a:pt x="125203" y="376663"/>
                  </a:cubicBezTo>
                  <a:cubicBezTo>
                    <a:pt x="119781" y="371141"/>
                    <a:pt x="125203" y="376663"/>
                    <a:pt x="112933" y="371237"/>
                  </a:cubicBezTo>
                  <a:cubicBezTo>
                    <a:pt x="100664" y="365811"/>
                    <a:pt x="88490" y="375330"/>
                    <a:pt x="72131" y="388942"/>
                  </a:cubicBezTo>
                  <a:cubicBezTo>
                    <a:pt x="55772" y="402555"/>
                    <a:pt x="47688" y="397034"/>
                    <a:pt x="34087" y="394464"/>
                  </a:cubicBezTo>
                  <a:cubicBezTo>
                    <a:pt x="20486" y="391894"/>
                    <a:pt x="17823" y="376663"/>
                    <a:pt x="15065" y="364383"/>
                  </a:cubicBezTo>
                  <a:cubicBezTo>
                    <a:pt x="13633" y="351382"/>
                    <a:pt x="17017" y="338308"/>
                    <a:pt x="24576" y="327639"/>
                  </a:cubicBezTo>
                  <a:cubicBezTo>
                    <a:pt x="29903" y="320975"/>
                    <a:pt x="25813" y="315454"/>
                    <a:pt x="19155" y="308600"/>
                  </a:cubicBezTo>
                  <a:cubicBezTo>
                    <a:pt x="12497" y="301746"/>
                    <a:pt x="2796" y="297748"/>
                    <a:pt x="133" y="285468"/>
                  </a:cubicBezTo>
                  <a:cubicBezTo>
                    <a:pt x="-2530" y="273188"/>
                    <a:pt x="35514" y="255578"/>
                    <a:pt x="50446" y="252817"/>
                  </a:cubicBezTo>
                  <a:cubicBezTo>
                    <a:pt x="65378" y="250056"/>
                    <a:pt x="102091" y="267857"/>
                    <a:pt x="129388" y="267857"/>
                  </a:cubicBezTo>
                  <a:cubicBezTo>
                    <a:pt x="153863" y="269382"/>
                    <a:pt x="178422" y="268872"/>
                    <a:pt x="202813" y="266334"/>
                  </a:cubicBezTo>
                  <a:cubicBezTo>
                    <a:pt x="231346" y="262241"/>
                    <a:pt x="235435" y="251484"/>
                    <a:pt x="235435" y="232351"/>
                  </a:cubicBezTo>
                  <a:cubicBezTo>
                    <a:pt x="235435" y="227686"/>
                    <a:pt x="235435" y="222831"/>
                    <a:pt x="234960" y="218547"/>
                  </a:cubicBezTo>
                  <a:cubicBezTo>
                    <a:pt x="256265" y="218547"/>
                    <a:pt x="280423" y="217976"/>
                    <a:pt x="286985" y="218547"/>
                  </a:cubicBezTo>
                  <a:cubicBezTo>
                    <a:pt x="312186" y="219101"/>
                    <a:pt x="337350" y="216349"/>
                    <a:pt x="361837" y="210361"/>
                  </a:cubicBezTo>
                  <a:cubicBezTo>
                    <a:pt x="388943" y="203507"/>
                    <a:pt x="371348" y="180375"/>
                    <a:pt x="371348" y="172284"/>
                  </a:cubicBezTo>
                  <a:cubicBezTo>
                    <a:pt x="371348" y="164192"/>
                    <a:pt x="359079" y="162765"/>
                    <a:pt x="350899" y="162765"/>
                  </a:cubicBezTo>
                  <a:cubicBezTo>
                    <a:pt x="332969" y="158015"/>
                    <a:pt x="316180" y="149694"/>
                    <a:pt x="301537" y="138300"/>
                  </a:cubicBezTo>
                  <a:cubicBezTo>
                    <a:pt x="290872" y="128712"/>
                    <a:pt x="283682" y="115858"/>
                    <a:pt x="281088" y="101746"/>
                  </a:cubicBezTo>
                  <a:cubicBezTo>
                    <a:pt x="279852" y="86991"/>
                    <a:pt x="297447" y="86515"/>
                    <a:pt x="313711" y="78329"/>
                  </a:cubicBezTo>
                  <a:cubicBezTo>
                    <a:pt x="329975" y="70142"/>
                    <a:pt x="331401" y="86515"/>
                    <a:pt x="354513" y="98795"/>
                  </a:cubicBezTo>
                  <a:cubicBezTo>
                    <a:pt x="357495" y="100687"/>
                    <a:pt x="360971" y="101648"/>
                    <a:pt x="364500" y="101556"/>
                  </a:cubicBezTo>
                  <a:cubicBezTo>
                    <a:pt x="364500" y="101556"/>
                    <a:pt x="364500" y="101556"/>
                    <a:pt x="365166" y="101556"/>
                  </a:cubicBezTo>
                  <a:cubicBezTo>
                    <a:pt x="365703" y="101494"/>
                    <a:pt x="366245" y="101494"/>
                    <a:pt x="366783" y="101556"/>
                  </a:cubicBezTo>
                  <a:cubicBezTo>
                    <a:pt x="371405" y="100095"/>
                    <a:pt x="376147" y="99043"/>
                    <a:pt x="380954" y="98414"/>
                  </a:cubicBezTo>
                  <a:cubicBezTo>
                    <a:pt x="389038" y="98466"/>
                    <a:pt x="397084" y="97311"/>
                    <a:pt x="404827" y="94988"/>
                  </a:cubicBezTo>
                  <a:cubicBezTo>
                    <a:pt x="416335" y="91560"/>
                    <a:pt x="419188" y="85468"/>
                    <a:pt x="422612" y="75949"/>
                  </a:cubicBezTo>
                  <a:cubicBezTo>
                    <a:pt x="427473" y="65254"/>
                    <a:pt x="435212" y="56124"/>
                    <a:pt x="444963" y="49581"/>
                  </a:cubicBezTo>
                  <a:cubicBezTo>
                    <a:pt x="453713" y="43583"/>
                    <a:pt x="454474" y="53007"/>
                    <a:pt x="461227" y="62527"/>
                  </a:cubicBezTo>
                  <a:cubicBezTo>
                    <a:pt x="467980" y="72046"/>
                    <a:pt x="478252" y="70047"/>
                    <a:pt x="491947" y="68048"/>
                  </a:cubicBezTo>
                  <a:cubicBezTo>
                    <a:pt x="505643" y="66049"/>
                    <a:pt x="506785" y="53007"/>
                    <a:pt x="504787" y="36729"/>
                  </a:cubicBezTo>
                  <a:cubicBezTo>
                    <a:pt x="502790" y="20451"/>
                    <a:pt x="511540" y="10932"/>
                    <a:pt x="514964" y="1984"/>
                  </a:cubicBezTo>
                  <a:cubicBezTo>
                    <a:pt x="518388" y="-6964"/>
                    <a:pt x="527138" y="16929"/>
                    <a:pt x="531894" y="22641"/>
                  </a:cubicBezTo>
                  <a:cubicBezTo>
                    <a:pt x="536649" y="28352"/>
                    <a:pt x="572030" y="32636"/>
                    <a:pt x="572030" y="32636"/>
                  </a:cubicBezTo>
                  <a:cubicBezTo>
                    <a:pt x="572030" y="32636"/>
                    <a:pt x="602085" y="20356"/>
                    <a:pt x="608743" y="19119"/>
                  </a:cubicBezTo>
                  <a:cubicBezTo>
                    <a:pt x="616447" y="18968"/>
                    <a:pt x="623760" y="22504"/>
                    <a:pt x="628431" y="28638"/>
                  </a:cubicBezTo>
                  <a:cubicBezTo>
                    <a:pt x="629952" y="32065"/>
                    <a:pt x="625672" y="54435"/>
                    <a:pt x="625672" y="70808"/>
                  </a:cubicBezTo>
                  <a:cubicBezTo>
                    <a:pt x="625672" y="87182"/>
                    <a:pt x="636610" y="81089"/>
                    <a:pt x="638607" y="83659"/>
                  </a:cubicBezTo>
                  <a:cubicBezTo>
                    <a:pt x="640605" y="86230"/>
                    <a:pt x="640700" y="94607"/>
                    <a:pt x="645741" y="106220"/>
                  </a:cubicBezTo>
                  <a:cubicBezTo>
                    <a:pt x="650781" y="117834"/>
                    <a:pt x="663907" y="114407"/>
                    <a:pt x="668567" y="115739"/>
                  </a:cubicBezTo>
                  <a:cubicBezTo>
                    <a:pt x="673227" y="117072"/>
                    <a:pt x="683594" y="140299"/>
                    <a:pt x="690918" y="147819"/>
                  </a:cubicBezTo>
                  <a:cubicBezTo>
                    <a:pt x="699177" y="153352"/>
                    <a:pt x="709955" y="153352"/>
                    <a:pt x="718215" y="147819"/>
                  </a:cubicBezTo>
                  <a:cubicBezTo>
                    <a:pt x="721638" y="144392"/>
                    <a:pt x="739234" y="130114"/>
                    <a:pt x="749886" y="119261"/>
                  </a:cubicBezTo>
                  <a:cubicBezTo>
                    <a:pt x="752217" y="117143"/>
                    <a:pt x="753955" y="114453"/>
                    <a:pt x="754927" y="111456"/>
                  </a:cubicBezTo>
                  <a:lnTo>
                    <a:pt x="754927" y="111456"/>
                  </a:lnTo>
                  <a:cubicBezTo>
                    <a:pt x="769249" y="119363"/>
                    <a:pt x="775447" y="136708"/>
                    <a:pt x="769384" y="151912"/>
                  </a:cubicBezTo>
                  <a:cubicBezTo>
                    <a:pt x="759873" y="180470"/>
                    <a:pt x="741802" y="187895"/>
                    <a:pt x="746938" y="195035"/>
                  </a:cubicBezTo>
                  <a:cubicBezTo>
                    <a:pt x="752074" y="202174"/>
                    <a:pt x="762251" y="203222"/>
                    <a:pt x="765960" y="212360"/>
                  </a:cubicBezTo>
                  <a:cubicBezTo>
                    <a:pt x="769669" y="221498"/>
                    <a:pt x="764153" y="234921"/>
                    <a:pt x="758446" y="249105"/>
                  </a:cubicBezTo>
                  <a:cubicBezTo>
                    <a:pt x="752740" y="263288"/>
                    <a:pt x="711937" y="278614"/>
                    <a:pt x="710891" y="288895"/>
                  </a:cubicBezTo>
                  <a:cubicBezTo>
                    <a:pt x="711141" y="300176"/>
                    <a:pt x="704730" y="310547"/>
                    <a:pt x="694532" y="315359"/>
                  </a:cubicBezTo>
                  <a:cubicBezTo>
                    <a:pt x="687095" y="317876"/>
                    <a:pt x="679901" y="321062"/>
                    <a:pt x="673037" y="324878"/>
                  </a:cubicBezTo>
                  <a:cubicBezTo>
                    <a:pt x="673037" y="324878"/>
                    <a:pt x="689301" y="336967"/>
                    <a:pt x="700524" y="334968"/>
                  </a:cubicBezTo>
                  <a:cubicBezTo>
                    <a:pt x="711747" y="332969"/>
                    <a:pt x="739234" y="310504"/>
                    <a:pt x="739234" y="310504"/>
                  </a:cubicBezTo>
                  <a:cubicBezTo>
                    <a:pt x="739234" y="310504"/>
                    <a:pt x="766816" y="322784"/>
                    <a:pt x="766816" y="325830"/>
                  </a:cubicBezTo>
                  <a:cubicBezTo>
                    <a:pt x="766816" y="328876"/>
                    <a:pt x="766816" y="349343"/>
                    <a:pt x="761775" y="356387"/>
                  </a:cubicBezTo>
                  <a:cubicBezTo>
                    <a:pt x="756734" y="363431"/>
                    <a:pt x="742753" y="362574"/>
                    <a:pt x="740375" y="376853"/>
                  </a:cubicBezTo>
                  <a:cubicBezTo>
                    <a:pt x="737997" y="391132"/>
                    <a:pt x="744465" y="404459"/>
                    <a:pt x="746462" y="420737"/>
                  </a:cubicBezTo>
                  <a:cubicBezTo>
                    <a:pt x="750873" y="438236"/>
                    <a:pt x="760692" y="453894"/>
                    <a:pt x="774520" y="465478"/>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9" name="Freeform 58">
              <a:extLst>
                <a:ext uri="{FF2B5EF4-FFF2-40B4-BE49-F238E27FC236}">
                  <a16:creationId xmlns:a16="http://schemas.microsoft.com/office/drawing/2014/main" id="{064BF96E-5257-0B4E-8C12-8C6E1FA6D914}"/>
                </a:ext>
              </a:extLst>
            </p:cNvPr>
            <p:cNvSpPr/>
            <p:nvPr/>
          </p:nvSpPr>
          <p:spPr>
            <a:xfrm>
              <a:off x="7345619" y="3496122"/>
              <a:ext cx="172964" cy="173114"/>
            </a:xfrm>
            <a:custGeom>
              <a:avLst/>
              <a:gdLst>
                <a:gd name="connsiteX0" fmla="*/ 200152 w 218753"/>
                <a:gd name="connsiteY0" fmla="*/ 21743 h 218943"/>
                <a:gd name="connsiteX1" fmla="*/ 206239 w 218753"/>
                <a:gd name="connsiteY1" fmla="*/ 95232 h 218943"/>
                <a:gd name="connsiteX2" fmla="*/ 214418 w 218753"/>
                <a:gd name="connsiteY2" fmla="*/ 141210 h 218943"/>
                <a:gd name="connsiteX3" fmla="*/ 223929 w 218753"/>
                <a:gd name="connsiteY3" fmla="*/ 171767 h 218943"/>
                <a:gd name="connsiteX4" fmla="*/ 195396 w 218753"/>
                <a:gd name="connsiteY4" fmla="*/ 195280 h 218943"/>
                <a:gd name="connsiteX5" fmla="*/ 136333 w 218753"/>
                <a:gd name="connsiteY5" fmla="*/ 210606 h 218943"/>
                <a:gd name="connsiteX6" fmla="*/ 88778 w 218753"/>
                <a:gd name="connsiteY6" fmla="*/ 221838 h 218943"/>
                <a:gd name="connsiteX7" fmla="*/ 22200 w 218753"/>
                <a:gd name="connsiteY7" fmla="*/ 207559 h 218943"/>
                <a:gd name="connsiteX8" fmla="*/ 1752 w 218753"/>
                <a:gd name="connsiteY8" fmla="*/ 163675 h 218943"/>
                <a:gd name="connsiteX9" fmla="*/ 53777 w 218753"/>
                <a:gd name="connsiteY9" fmla="*/ 106560 h 218943"/>
                <a:gd name="connsiteX10" fmla="*/ 70136 w 218753"/>
                <a:gd name="connsiteY10" fmla="*/ 64770 h 218943"/>
                <a:gd name="connsiteX11" fmla="*/ 83357 w 218753"/>
                <a:gd name="connsiteY11" fmla="*/ 21838 h 218943"/>
                <a:gd name="connsiteX12" fmla="*/ 121401 w 218753"/>
                <a:gd name="connsiteY12" fmla="*/ 420 h 218943"/>
                <a:gd name="connsiteX13" fmla="*/ 158113 w 218753"/>
                <a:gd name="connsiteY13" fmla="*/ 13747 h 218943"/>
                <a:gd name="connsiteX14" fmla="*/ 189690 w 218753"/>
                <a:gd name="connsiteY14" fmla="*/ 6607 h 218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8753" h="218943">
                  <a:moveTo>
                    <a:pt x="200152" y="21743"/>
                  </a:moveTo>
                  <a:cubicBezTo>
                    <a:pt x="200152" y="21743"/>
                    <a:pt x="211375" y="82000"/>
                    <a:pt x="206239" y="95232"/>
                  </a:cubicBezTo>
                  <a:cubicBezTo>
                    <a:pt x="201103" y="108464"/>
                    <a:pt x="203195" y="133309"/>
                    <a:pt x="214418" y="141210"/>
                  </a:cubicBezTo>
                  <a:cubicBezTo>
                    <a:pt x="214418" y="141210"/>
                    <a:pt x="231728" y="158535"/>
                    <a:pt x="223929" y="171767"/>
                  </a:cubicBezTo>
                  <a:cubicBezTo>
                    <a:pt x="216130" y="184999"/>
                    <a:pt x="213657" y="190139"/>
                    <a:pt x="195396" y="195280"/>
                  </a:cubicBezTo>
                  <a:cubicBezTo>
                    <a:pt x="177135" y="200420"/>
                    <a:pt x="144417" y="204799"/>
                    <a:pt x="136333" y="210606"/>
                  </a:cubicBezTo>
                  <a:cubicBezTo>
                    <a:pt x="128249" y="216412"/>
                    <a:pt x="107800" y="220791"/>
                    <a:pt x="88778" y="221838"/>
                  </a:cubicBezTo>
                  <a:cubicBezTo>
                    <a:pt x="69756" y="222885"/>
                    <a:pt x="28573" y="212319"/>
                    <a:pt x="22200" y="207559"/>
                  </a:cubicBezTo>
                  <a:cubicBezTo>
                    <a:pt x="15828" y="202800"/>
                    <a:pt x="-6333" y="179953"/>
                    <a:pt x="1752" y="163675"/>
                  </a:cubicBezTo>
                  <a:cubicBezTo>
                    <a:pt x="9836" y="147398"/>
                    <a:pt x="48736" y="110558"/>
                    <a:pt x="53777" y="106560"/>
                  </a:cubicBezTo>
                  <a:cubicBezTo>
                    <a:pt x="62457" y="94122"/>
                    <a:pt x="68064" y="79799"/>
                    <a:pt x="70136" y="64770"/>
                  </a:cubicBezTo>
                  <a:cubicBezTo>
                    <a:pt x="72133" y="49444"/>
                    <a:pt x="74226" y="32119"/>
                    <a:pt x="83357" y="21838"/>
                  </a:cubicBezTo>
                  <a:cubicBezTo>
                    <a:pt x="92487" y="11557"/>
                    <a:pt x="109892" y="-2626"/>
                    <a:pt x="121401" y="420"/>
                  </a:cubicBezTo>
                  <a:cubicBezTo>
                    <a:pt x="132909" y="3466"/>
                    <a:pt x="145844" y="13747"/>
                    <a:pt x="158113" y="13747"/>
                  </a:cubicBezTo>
                  <a:cubicBezTo>
                    <a:pt x="168910" y="12794"/>
                    <a:pt x="179531" y="10392"/>
                    <a:pt x="189690" y="660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0" name="Freeform 59">
              <a:extLst>
                <a:ext uri="{FF2B5EF4-FFF2-40B4-BE49-F238E27FC236}">
                  <a16:creationId xmlns:a16="http://schemas.microsoft.com/office/drawing/2014/main" id="{B64540D5-D667-184F-B2F1-A046023EE5BC}"/>
                </a:ext>
              </a:extLst>
            </p:cNvPr>
            <p:cNvSpPr/>
            <p:nvPr/>
          </p:nvSpPr>
          <p:spPr>
            <a:xfrm>
              <a:off x="7822299" y="2817602"/>
              <a:ext cx="834739" cy="602137"/>
            </a:xfrm>
            <a:custGeom>
              <a:avLst/>
              <a:gdLst>
                <a:gd name="connsiteX0" fmla="*/ 1055792 w 1055722"/>
                <a:gd name="connsiteY0" fmla="*/ 323012 h 761542"/>
                <a:gd name="connsiteX1" fmla="*/ 1022123 w 1055722"/>
                <a:gd name="connsiteY1" fmla="*/ 358423 h 761542"/>
                <a:gd name="connsiteX2" fmla="*/ 989215 w 1055722"/>
                <a:gd name="connsiteY2" fmla="*/ 367943 h 761542"/>
                <a:gd name="connsiteX3" fmla="*/ 998726 w 1055722"/>
                <a:gd name="connsiteY3" fmla="*/ 399356 h 761542"/>
                <a:gd name="connsiteX4" fmla="*/ 1019175 w 1055722"/>
                <a:gd name="connsiteY4" fmla="*/ 421060 h 761542"/>
                <a:gd name="connsiteX5" fmla="*/ 1019175 w 1055722"/>
                <a:gd name="connsiteY5" fmla="*/ 433245 h 761542"/>
                <a:gd name="connsiteX6" fmla="*/ 978372 w 1055722"/>
                <a:gd name="connsiteY6" fmla="*/ 430675 h 761542"/>
                <a:gd name="connsiteX7" fmla="*/ 971620 w 1055722"/>
                <a:gd name="connsiteY7" fmla="*/ 389837 h 761542"/>
                <a:gd name="connsiteX8" fmla="*/ 913602 w 1055722"/>
                <a:gd name="connsiteY8" fmla="*/ 335291 h 761542"/>
                <a:gd name="connsiteX9" fmla="*/ 911795 w 1055722"/>
                <a:gd name="connsiteY9" fmla="*/ 381650 h 761542"/>
                <a:gd name="connsiteX10" fmla="*/ 911795 w 1055722"/>
                <a:gd name="connsiteY10" fmla="*/ 421060 h 761542"/>
                <a:gd name="connsiteX11" fmla="*/ 875083 w 1055722"/>
                <a:gd name="connsiteY11" fmla="*/ 456472 h 761542"/>
                <a:gd name="connsiteX12" fmla="*/ 849308 w 1055722"/>
                <a:gd name="connsiteY12" fmla="*/ 509589 h 761542"/>
                <a:gd name="connsiteX13" fmla="*/ 804416 w 1055722"/>
                <a:gd name="connsiteY13" fmla="*/ 531293 h 761542"/>
                <a:gd name="connsiteX14" fmla="*/ 758097 w 1055722"/>
                <a:gd name="connsiteY14" fmla="*/ 561279 h 761542"/>
                <a:gd name="connsiteX15" fmla="*/ 762187 w 1055722"/>
                <a:gd name="connsiteY15" fmla="*/ 596596 h 761542"/>
                <a:gd name="connsiteX16" fmla="*/ 790720 w 1055722"/>
                <a:gd name="connsiteY16" fmla="*/ 614397 h 761542"/>
                <a:gd name="connsiteX17" fmla="*/ 767703 w 1055722"/>
                <a:gd name="connsiteY17" fmla="*/ 644287 h 761542"/>
                <a:gd name="connsiteX18" fmla="*/ 702458 w 1055722"/>
                <a:gd name="connsiteY18" fmla="*/ 649618 h 761542"/>
                <a:gd name="connsiteX19" fmla="*/ 664414 w 1055722"/>
                <a:gd name="connsiteY19" fmla="*/ 626677 h 761542"/>
                <a:gd name="connsiteX20" fmla="*/ 619522 w 1055722"/>
                <a:gd name="connsiteY20" fmla="*/ 617157 h 761542"/>
                <a:gd name="connsiteX21" fmla="*/ 577388 w 1055722"/>
                <a:gd name="connsiteY21" fmla="*/ 688076 h 761542"/>
                <a:gd name="connsiteX22" fmla="*/ 573203 w 1055722"/>
                <a:gd name="connsiteY22" fmla="*/ 694549 h 761542"/>
                <a:gd name="connsiteX23" fmla="*/ 563692 w 1055722"/>
                <a:gd name="connsiteY23" fmla="*/ 714825 h 761542"/>
                <a:gd name="connsiteX24" fmla="*/ 561695 w 1055722"/>
                <a:gd name="connsiteY24" fmla="*/ 726153 h 761542"/>
                <a:gd name="connsiteX25" fmla="*/ 561695 w 1055722"/>
                <a:gd name="connsiteY25" fmla="*/ 726153 h 761542"/>
                <a:gd name="connsiteX26" fmla="*/ 561695 w 1055722"/>
                <a:gd name="connsiteY26" fmla="*/ 726153 h 761542"/>
                <a:gd name="connsiteX27" fmla="*/ 559887 w 1055722"/>
                <a:gd name="connsiteY27" fmla="*/ 741479 h 761542"/>
                <a:gd name="connsiteX28" fmla="*/ 558271 w 1055722"/>
                <a:gd name="connsiteY28" fmla="*/ 747381 h 761542"/>
                <a:gd name="connsiteX29" fmla="*/ 556844 w 1055722"/>
                <a:gd name="connsiteY29" fmla="*/ 751474 h 761542"/>
                <a:gd name="connsiteX30" fmla="*/ 522415 w 1055722"/>
                <a:gd name="connsiteY30" fmla="*/ 763659 h 761542"/>
                <a:gd name="connsiteX31" fmla="*/ 511001 w 1055722"/>
                <a:gd name="connsiteY31" fmla="*/ 730722 h 761542"/>
                <a:gd name="connsiteX32" fmla="*/ 490552 w 1055722"/>
                <a:gd name="connsiteY32" fmla="*/ 673607 h 761542"/>
                <a:gd name="connsiteX33" fmla="*/ 462971 w 1055722"/>
                <a:gd name="connsiteY33" fmla="*/ 632769 h 761542"/>
                <a:gd name="connsiteX34" fmla="*/ 455838 w 1055722"/>
                <a:gd name="connsiteY34" fmla="*/ 604211 h 761542"/>
                <a:gd name="connsiteX35" fmla="*/ 444614 w 1055722"/>
                <a:gd name="connsiteY35" fmla="*/ 569656 h 761542"/>
                <a:gd name="connsiteX36" fmla="*/ 423214 w 1055722"/>
                <a:gd name="connsiteY36" fmla="*/ 534815 h 761542"/>
                <a:gd name="connsiteX37" fmla="*/ 405904 w 1055722"/>
                <a:gd name="connsiteY37" fmla="*/ 505306 h 761542"/>
                <a:gd name="connsiteX38" fmla="*/ 376420 w 1055722"/>
                <a:gd name="connsiteY38" fmla="*/ 486267 h 761542"/>
                <a:gd name="connsiteX39" fmla="*/ 376420 w 1055722"/>
                <a:gd name="connsiteY39" fmla="*/ 442288 h 761542"/>
                <a:gd name="connsiteX40" fmla="*/ 360062 w 1055722"/>
                <a:gd name="connsiteY40" fmla="*/ 430199 h 761542"/>
                <a:gd name="connsiteX41" fmla="*/ 349790 w 1055722"/>
                <a:gd name="connsiteY41" fmla="*/ 474939 h 761542"/>
                <a:gd name="connsiteX42" fmla="*/ 335618 w 1055722"/>
                <a:gd name="connsiteY42" fmla="*/ 468942 h 761542"/>
                <a:gd name="connsiteX43" fmla="*/ 329245 w 1055722"/>
                <a:gd name="connsiteY43" fmla="*/ 460280 h 761542"/>
                <a:gd name="connsiteX44" fmla="*/ 308987 w 1055722"/>
                <a:gd name="connsiteY44" fmla="*/ 438385 h 761542"/>
                <a:gd name="connsiteX45" fmla="*/ 270372 w 1055722"/>
                <a:gd name="connsiteY45" fmla="*/ 414873 h 761542"/>
                <a:gd name="connsiteX46" fmla="*/ 250114 w 1055722"/>
                <a:gd name="connsiteY46" fmla="*/ 412778 h 761542"/>
                <a:gd name="connsiteX47" fmla="*/ 237655 w 1055722"/>
                <a:gd name="connsiteY47" fmla="*/ 406686 h 761542"/>
                <a:gd name="connsiteX48" fmla="*/ 230522 w 1055722"/>
                <a:gd name="connsiteY48" fmla="*/ 379080 h 761542"/>
                <a:gd name="connsiteX49" fmla="*/ 213211 w 1055722"/>
                <a:gd name="connsiteY49" fmla="*/ 344335 h 761542"/>
                <a:gd name="connsiteX50" fmla="*/ 170317 w 1055722"/>
                <a:gd name="connsiteY50" fmla="*/ 277033 h 761542"/>
                <a:gd name="connsiteX51" fmla="*/ 147015 w 1055722"/>
                <a:gd name="connsiteY51" fmla="*/ 263802 h 761542"/>
                <a:gd name="connsiteX52" fmla="*/ 141784 w 1055722"/>
                <a:gd name="connsiteY52" fmla="*/ 290265 h 761542"/>
                <a:gd name="connsiteX53" fmla="*/ 87761 w 1055722"/>
                <a:gd name="connsiteY53" fmla="*/ 315872 h 761542"/>
                <a:gd name="connsiteX54" fmla="*/ 73399 w 1055722"/>
                <a:gd name="connsiteY54" fmla="*/ 282079 h 761542"/>
                <a:gd name="connsiteX55" fmla="*/ 53046 w 1055722"/>
                <a:gd name="connsiteY55" fmla="*/ 224963 h 761542"/>
                <a:gd name="connsiteX56" fmla="*/ 55138 w 1055722"/>
                <a:gd name="connsiteY56" fmla="*/ 172893 h 761542"/>
                <a:gd name="connsiteX57" fmla="*/ 26605 w 1055722"/>
                <a:gd name="connsiteY57" fmla="*/ 114730 h 761542"/>
                <a:gd name="connsiteX58" fmla="*/ 165 w 1055722"/>
                <a:gd name="connsiteY58" fmla="*/ 72940 h 761542"/>
                <a:gd name="connsiteX59" fmla="*/ 40967 w 1055722"/>
                <a:gd name="connsiteY59" fmla="*/ 64754 h 761542"/>
                <a:gd name="connsiteX60" fmla="*/ 72448 w 1055722"/>
                <a:gd name="connsiteY60" fmla="*/ 80080 h 761542"/>
                <a:gd name="connsiteX61" fmla="*/ 98984 w 1055722"/>
                <a:gd name="connsiteY61" fmla="*/ 91217 h 761542"/>
                <a:gd name="connsiteX62" fmla="*/ 98984 w 1055722"/>
                <a:gd name="connsiteY62" fmla="*/ 52474 h 761542"/>
                <a:gd name="connsiteX63" fmla="*/ 117340 w 1055722"/>
                <a:gd name="connsiteY63" fmla="*/ 28961 h 761542"/>
                <a:gd name="connsiteX64" fmla="*/ 139786 w 1055722"/>
                <a:gd name="connsiteY64" fmla="*/ 14301 h 761542"/>
                <a:gd name="connsiteX65" fmla="*/ 154338 w 1055722"/>
                <a:gd name="connsiteY65" fmla="*/ 21155 h 761542"/>
                <a:gd name="connsiteX66" fmla="*/ 207315 w 1055722"/>
                <a:gd name="connsiteY66" fmla="*/ 3545 h 761542"/>
                <a:gd name="connsiteX67" fmla="*/ 237369 w 1055722"/>
                <a:gd name="connsiteY67" fmla="*/ 51141 h 761542"/>
                <a:gd name="connsiteX68" fmla="*/ 249638 w 1055722"/>
                <a:gd name="connsiteY68" fmla="*/ 108257 h 761542"/>
                <a:gd name="connsiteX69" fmla="*/ 321542 w 1055722"/>
                <a:gd name="connsiteY69" fmla="*/ 123107 h 761542"/>
                <a:gd name="connsiteX70" fmla="*/ 329721 w 1055722"/>
                <a:gd name="connsiteY70" fmla="*/ 95977 h 761542"/>
                <a:gd name="connsiteX71" fmla="*/ 348743 w 1055722"/>
                <a:gd name="connsiteY71" fmla="*/ 108257 h 761542"/>
                <a:gd name="connsiteX72" fmla="*/ 367765 w 1055722"/>
                <a:gd name="connsiteY72" fmla="*/ 111493 h 761542"/>
                <a:gd name="connsiteX73" fmla="*/ 382222 w 1055722"/>
                <a:gd name="connsiteY73" fmla="*/ 106829 h 761542"/>
                <a:gd name="connsiteX74" fmla="*/ 400007 w 1055722"/>
                <a:gd name="connsiteY74" fmla="*/ 90456 h 761542"/>
                <a:gd name="connsiteX75" fmla="*/ 414940 w 1055722"/>
                <a:gd name="connsiteY75" fmla="*/ 102735 h 761542"/>
                <a:gd name="connsiteX76" fmla="*/ 448989 w 1055722"/>
                <a:gd name="connsiteY76" fmla="*/ 110922 h 761542"/>
                <a:gd name="connsiteX77" fmla="*/ 484275 w 1055722"/>
                <a:gd name="connsiteY77" fmla="*/ 105496 h 761542"/>
                <a:gd name="connsiteX78" fmla="*/ 523746 w 1055722"/>
                <a:gd name="connsiteY78" fmla="*/ 109589 h 761542"/>
                <a:gd name="connsiteX79" fmla="*/ 555037 w 1055722"/>
                <a:gd name="connsiteY79" fmla="*/ 139480 h 761542"/>
                <a:gd name="connsiteX80" fmla="*/ 564548 w 1055722"/>
                <a:gd name="connsiteY80" fmla="*/ 189932 h 761542"/>
                <a:gd name="connsiteX81" fmla="*/ 609345 w 1055722"/>
                <a:gd name="connsiteY81" fmla="*/ 189932 h 761542"/>
                <a:gd name="connsiteX82" fmla="*/ 621614 w 1055722"/>
                <a:gd name="connsiteY82" fmla="*/ 217062 h 761542"/>
                <a:gd name="connsiteX83" fmla="*/ 654237 w 1055722"/>
                <a:gd name="connsiteY83" fmla="*/ 249713 h 761542"/>
                <a:gd name="connsiteX84" fmla="*/ 669264 w 1055722"/>
                <a:gd name="connsiteY84" fmla="*/ 229247 h 761542"/>
                <a:gd name="connsiteX85" fmla="*/ 663748 w 1055722"/>
                <a:gd name="connsiteY85" fmla="*/ 181650 h 761542"/>
                <a:gd name="connsiteX86" fmla="*/ 675922 w 1055722"/>
                <a:gd name="connsiteY86" fmla="*/ 153092 h 761542"/>
                <a:gd name="connsiteX87" fmla="*/ 707308 w 1055722"/>
                <a:gd name="connsiteY87" fmla="*/ 187076 h 761542"/>
                <a:gd name="connsiteX88" fmla="*/ 720814 w 1055722"/>
                <a:gd name="connsiteY88" fmla="*/ 233245 h 761542"/>
                <a:gd name="connsiteX89" fmla="*/ 764374 w 1055722"/>
                <a:gd name="connsiteY89" fmla="*/ 261803 h 761542"/>
                <a:gd name="connsiteX90" fmla="*/ 764374 w 1055722"/>
                <a:gd name="connsiteY90" fmla="*/ 293216 h 761542"/>
                <a:gd name="connsiteX91" fmla="*/ 820204 w 1055722"/>
                <a:gd name="connsiteY91" fmla="*/ 300070 h 761542"/>
                <a:gd name="connsiteX92" fmla="*/ 820204 w 1055722"/>
                <a:gd name="connsiteY92" fmla="*/ 269989 h 761542"/>
                <a:gd name="connsiteX93" fmla="*/ 835042 w 1055722"/>
                <a:gd name="connsiteY93" fmla="*/ 250951 h 761542"/>
                <a:gd name="connsiteX94" fmla="*/ 870422 w 1055722"/>
                <a:gd name="connsiteY94" fmla="*/ 245429 h 761542"/>
                <a:gd name="connsiteX95" fmla="*/ 890776 w 1055722"/>
                <a:gd name="connsiteY95" fmla="*/ 208685 h 761542"/>
                <a:gd name="connsiteX96" fmla="*/ 916550 w 1055722"/>
                <a:gd name="connsiteY96" fmla="*/ 222393 h 761542"/>
                <a:gd name="connsiteX97" fmla="*/ 928819 w 1055722"/>
                <a:gd name="connsiteY97" fmla="*/ 246857 h 761542"/>
                <a:gd name="connsiteX98" fmla="*/ 979228 w 1055722"/>
                <a:gd name="connsiteY98" fmla="*/ 263231 h 761542"/>
                <a:gd name="connsiteX99" fmla="*/ 1018604 w 1055722"/>
                <a:gd name="connsiteY99" fmla="*/ 268561 h 761542"/>
                <a:gd name="connsiteX100" fmla="*/ 1051512 w 1055722"/>
                <a:gd name="connsiteY100" fmla="*/ 271036 h 761542"/>
                <a:gd name="connsiteX101" fmla="*/ 1055792 w 1055722"/>
                <a:gd name="connsiteY101" fmla="*/ 323012 h 76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055722" h="761542">
                  <a:moveTo>
                    <a:pt x="1055792" y="323012"/>
                  </a:moveTo>
                  <a:cubicBezTo>
                    <a:pt x="1055792" y="327010"/>
                    <a:pt x="1040859" y="346143"/>
                    <a:pt x="1022123" y="358423"/>
                  </a:cubicBezTo>
                  <a:cubicBezTo>
                    <a:pt x="1003386" y="370703"/>
                    <a:pt x="996063" y="361184"/>
                    <a:pt x="989215" y="367943"/>
                  </a:cubicBezTo>
                  <a:cubicBezTo>
                    <a:pt x="982367" y="374701"/>
                    <a:pt x="990451" y="381650"/>
                    <a:pt x="998726" y="399356"/>
                  </a:cubicBezTo>
                  <a:cubicBezTo>
                    <a:pt x="1007000" y="417062"/>
                    <a:pt x="1012422" y="418395"/>
                    <a:pt x="1019175" y="421060"/>
                  </a:cubicBezTo>
                  <a:cubicBezTo>
                    <a:pt x="1025927" y="423726"/>
                    <a:pt x="1019175" y="433245"/>
                    <a:pt x="1019175" y="433245"/>
                  </a:cubicBezTo>
                  <a:cubicBezTo>
                    <a:pt x="1019175" y="433245"/>
                    <a:pt x="985220" y="432007"/>
                    <a:pt x="978372" y="430675"/>
                  </a:cubicBezTo>
                  <a:cubicBezTo>
                    <a:pt x="971524" y="429342"/>
                    <a:pt x="968861" y="398023"/>
                    <a:pt x="971620" y="389837"/>
                  </a:cubicBezTo>
                  <a:cubicBezTo>
                    <a:pt x="974378" y="381650"/>
                    <a:pt x="925301" y="338052"/>
                    <a:pt x="913602" y="335291"/>
                  </a:cubicBezTo>
                  <a:cubicBezTo>
                    <a:pt x="901904" y="332531"/>
                    <a:pt x="907705" y="366705"/>
                    <a:pt x="911795" y="381650"/>
                  </a:cubicBezTo>
                  <a:cubicBezTo>
                    <a:pt x="915885" y="396596"/>
                    <a:pt x="911795" y="407448"/>
                    <a:pt x="911795" y="421060"/>
                  </a:cubicBezTo>
                  <a:cubicBezTo>
                    <a:pt x="911795" y="434673"/>
                    <a:pt x="884498" y="451046"/>
                    <a:pt x="875083" y="456472"/>
                  </a:cubicBezTo>
                  <a:cubicBezTo>
                    <a:pt x="865667" y="461898"/>
                    <a:pt x="857487" y="493216"/>
                    <a:pt x="849308" y="509589"/>
                  </a:cubicBezTo>
                  <a:cubicBezTo>
                    <a:pt x="841128" y="525963"/>
                    <a:pt x="830286" y="532721"/>
                    <a:pt x="804416" y="531293"/>
                  </a:cubicBezTo>
                  <a:cubicBezTo>
                    <a:pt x="784170" y="530389"/>
                    <a:pt x="765575" y="542427"/>
                    <a:pt x="758097" y="561279"/>
                  </a:cubicBezTo>
                  <a:cubicBezTo>
                    <a:pt x="755434" y="572131"/>
                    <a:pt x="762187" y="589837"/>
                    <a:pt x="762187" y="596596"/>
                  </a:cubicBezTo>
                  <a:cubicBezTo>
                    <a:pt x="762187" y="603354"/>
                    <a:pt x="790720" y="614397"/>
                    <a:pt x="790720" y="614397"/>
                  </a:cubicBezTo>
                  <a:cubicBezTo>
                    <a:pt x="790720" y="614397"/>
                    <a:pt x="777214" y="644287"/>
                    <a:pt x="767703" y="644287"/>
                  </a:cubicBezTo>
                  <a:cubicBezTo>
                    <a:pt x="746123" y="647729"/>
                    <a:pt x="724311" y="649511"/>
                    <a:pt x="702458" y="649618"/>
                  </a:cubicBezTo>
                  <a:cubicBezTo>
                    <a:pt x="672403" y="648381"/>
                    <a:pt x="668313" y="637433"/>
                    <a:pt x="664414" y="626677"/>
                  </a:cubicBezTo>
                  <a:cubicBezTo>
                    <a:pt x="660514" y="615920"/>
                    <a:pt x="653571" y="612874"/>
                    <a:pt x="619522" y="617157"/>
                  </a:cubicBezTo>
                  <a:cubicBezTo>
                    <a:pt x="585472" y="621441"/>
                    <a:pt x="600500" y="653902"/>
                    <a:pt x="577388" y="688076"/>
                  </a:cubicBezTo>
                  <a:cubicBezTo>
                    <a:pt x="575961" y="690361"/>
                    <a:pt x="574440" y="692455"/>
                    <a:pt x="573203" y="694549"/>
                  </a:cubicBezTo>
                  <a:cubicBezTo>
                    <a:pt x="569160" y="700862"/>
                    <a:pt x="565962" y="707679"/>
                    <a:pt x="563692" y="714825"/>
                  </a:cubicBezTo>
                  <a:cubicBezTo>
                    <a:pt x="562707" y="718538"/>
                    <a:pt x="562039" y="722327"/>
                    <a:pt x="561695" y="726153"/>
                  </a:cubicBezTo>
                  <a:lnTo>
                    <a:pt x="561695" y="726153"/>
                  </a:lnTo>
                  <a:lnTo>
                    <a:pt x="561695" y="726153"/>
                  </a:lnTo>
                  <a:cubicBezTo>
                    <a:pt x="561394" y="731293"/>
                    <a:pt x="560790" y="736410"/>
                    <a:pt x="559887" y="741479"/>
                  </a:cubicBezTo>
                  <a:cubicBezTo>
                    <a:pt x="559412" y="743383"/>
                    <a:pt x="558937" y="745192"/>
                    <a:pt x="558271" y="747381"/>
                  </a:cubicBezTo>
                  <a:cubicBezTo>
                    <a:pt x="557922" y="748787"/>
                    <a:pt x="557445" y="750157"/>
                    <a:pt x="556844" y="751474"/>
                  </a:cubicBezTo>
                  <a:cubicBezTo>
                    <a:pt x="550757" y="766324"/>
                    <a:pt x="536300" y="764325"/>
                    <a:pt x="522415" y="763659"/>
                  </a:cubicBezTo>
                  <a:cubicBezTo>
                    <a:pt x="519184" y="752489"/>
                    <a:pt x="515374" y="741496"/>
                    <a:pt x="511001" y="730722"/>
                  </a:cubicBezTo>
                  <a:cubicBezTo>
                    <a:pt x="506912" y="723678"/>
                    <a:pt x="499683" y="696072"/>
                    <a:pt x="490552" y="673607"/>
                  </a:cubicBezTo>
                  <a:cubicBezTo>
                    <a:pt x="481422" y="651141"/>
                    <a:pt x="480280" y="654568"/>
                    <a:pt x="462971" y="632769"/>
                  </a:cubicBezTo>
                  <a:cubicBezTo>
                    <a:pt x="445661" y="610970"/>
                    <a:pt x="453460" y="607352"/>
                    <a:pt x="455838" y="604211"/>
                  </a:cubicBezTo>
                  <a:cubicBezTo>
                    <a:pt x="458215" y="601070"/>
                    <a:pt x="452699" y="579747"/>
                    <a:pt x="444614" y="569656"/>
                  </a:cubicBezTo>
                  <a:cubicBezTo>
                    <a:pt x="435102" y="559686"/>
                    <a:pt x="427808" y="547812"/>
                    <a:pt x="423214" y="534815"/>
                  </a:cubicBezTo>
                  <a:cubicBezTo>
                    <a:pt x="419519" y="523898"/>
                    <a:pt x="413628" y="513855"/>
                    <a:pt x="405904" y="505306"/>
                  </a:cubicBezTo>
                  <a:cubicBezTo>
                    <a:pt x="405905" y="505306"/>
                    <a:pt x="380415" y="497119"/>
                    <a:pt x="376420" y="486267"/>
                  </a:cubicBezTo>
                  <a:cubicBezTo>
                    <a:pt x="372426" y="475415"/>
                    <a:pt x="376420" y="449523"/>
                    <a:pt x="376420" y="442288"/>
                  </a:cubicBezTo>
                  <a:cubicBezTo>
                    <a:pt x="376420" y="435053"/>
                    <a:pt x="371189" y="430199"/>
                    <a:pt x="360062" y="430199"/>
                  </a:cubicBezTo>
                  <a:cubicBezTo>
                    <a:pt x="348933" y="430199"/>
                    <a:pt x="349790" y="466753"/>
                    <a:pt x="349790" y="474939"/>
                  </a:cubicBezTo>
                  <a:cubicBezTo>
                    <a:pt x="349790" y="483126"/>
                    <a:pt x="335618" y="473987"/>
                    <a:pt x="335618" y="468942"/>
                  </a:cubicBezTo>
                  <a:cubicBezTo>
                    <a:pt x="335618" y="467324"/>
                    <a:pt x="332955" y="463992"/>
                    <a:pt x="329245" y="460280"/>
                  </a:cubicBezTo>
                  <a:cubicBezTo>
                    <a:pt x="321771" y="453685"/>
                    <a:pt x="314984" y="446349"/>
                    <a:pt x="308987" y="438385"/>
                  </a:cubicBezTo>
                  <a:cubicBezTo>
                    <a:pt x="299575" y="425914"/>
                    <a:pt x="285764" y="417506"/>
                    <a:pt x="270372" y="414873"/>
                  </a:cubicBezTo>
                  <a:cubicBezTo>
                    <a:pt x="260862" y="413064"/>
                    <a:pt x="254964" y="413730"/>
                    <a:pt x="250114" y="412778"/>
                  </a:cubicBezTo>
                  <a:cubicBezTo>
                    <a:pt x="245436" y="412072"/>
                    <a:pt x="241087" y="409945"/>
                    <a:pt x="237655" y="406686"/>
                  </a:cubicBezTo>
                  <a:cubicBezTo>
                    <a:pt x="226431" y="397167"/>
                    <a:pt x="229570" y="387647"/>
                    <a:pt x="230522" y="379080"/>
                  </a:cubicBezTo>
                  <a:cubicBezTo>
                    <a:pt x="231472" y="370513"/>
                    <a:pt x="226431" y="360042"/>
                    <a:pt x="213211" y="344335"/>
                  </a:cubicBezTo>
                  <a:cubicBezTo>
                    <a:pt x="197187" y="323051"/>
                    <a:pt x="182845" y="300549"/>
                    <a:pt x="170317" y="277033"/>
                  </a:cubicBezTo>
                  <a:cubicBezTo>
                    <a:pt x="166853" y="267491"/>
                    <a:pt x="156976" y="261882"/>
                    <a:pt x="147015" y="263802"/>
                  </a:cubicBezTo>
                  <a:cubicBezTo>
                    <a:pt x="136743" y="263802"/>
                    <a:pt x="141784" y="285220"/>
                    <a:pt x="141784" y="290265"/>
                  </a:cubicBezTo>
                  <a:cubicBezTo>
                    <a:pt x="141784" y="295311"/>
                    <a:pt x="92802" y="317871"/>
                    <a:pt x="87761" y="315872"/>
                  </a:cubicBezTo>
                  <a:cubicBezTo>
                    <a:pt x="82720" y="313873"/>
                    <a:pt x="75492" y="288266"/>
                    <a:pt x="73399" y="282079"/>
                  </a:cubicBezTo>
                  <a:cubicBezTo>
                    <a:pt x="71307" y="275891"/>
                    <a:pt x="51048" y="249428"/>
                    <a:pt x="53046" y="224963"/>
                  </a:cubicBezTo>
                  <a:cubicBezTo>
                    <a:pt x="55043" y="200498"/>
                    <a:pt x="54187" y="186886"/>
                    <a:pt x="55138" y="172893"/>
                  </a:cubicBezTo>
                  <a:cubicBezTo>
                    <a:pt x="56089" y="158899"/>
                    <a:pt x="36687" y="130056"/>
                    <a:pt x="26605" y="114730"/>
                  </a:cubicBezTo>
                  <a:cubicBezTo>
                    <a:pt x="16524" y="99404"/>
                    <a:pt x="3113" y="92359"/>
                    <a:pt x="165" y="72940"/>
                  </a:cubicBezTo>
                  <a:cubicBezTo>
                    <a:pt x="-2784" y="53521"/>
                    <a:pt x="34785" y="64754"/>
                    <a:pt x="40967" y="64754"/>
                  </a:cubicBezTo>
                  <a:cubicBezTo>
                    <a:pt x="52275" y="67980"/>
                    <a:pt x="62931" y="73167"/>
                    <a:pt x="72448" y="80080"/>
                  </a:cubicBezTo>
                  <a:cubicBezTo>
                    <a:pt x="77489" y="84173"/>
                    <a:pt x="98033" y="97405"/>
                    <a:pt x="98984" y="91217"/>
                  </a:cubicBezTo>
                  <a:cubicBezTo>
                    <a:pt x="100066" y="78325"/>
                    <a:pt x="100066" y="65365"/>
                    <a:pt x="98984" y="52474"/>
                  </a:cubicBezTo>
                  <a:cubicBezTo>
                    <a:pt x="98033" y="37148"/>
                    <a:pt x="117340" y="28961"/>
                    <a:pt x="117340" y="28961"/>
                  </a:cubicBezTo>
                  <a:lnTo>
                    <a:pt x="139786" y="14301"/>
                  </a:lnTo>
                  <a:cubicBezTo>
                    <a:pt x="139786" y="20203"/>
                    <a:pt x="129229" y="22488"/>
                    <a:pt x="154338" y="21155"/>
                  </a:cubicBezTo>
                  <a:cubicBezTo>
                    <a:pt x="181540" y="19823"/>
                    <a:pt x="196567" y="-10068"/>
                    <a:pt x="207315" y="3545"/>
                  </a:cubicBezTo>
                  <a:cubicBezTo>
                    <a:pt x="218062" y="17157"/>
                    <a:pt x="237369" y="33435"/>
                    <a:pt x="237369" y="51141"/>
                  </a:cubicBezTo>
                  <a:cubicBezTo>
                    <a:pt x="237369" y="68847"/>
                    <a:pt x="222342" y="94549"/>
                    <a:pt x="249638" y="108257"/>
                  </a:cubicBezTo>
                  <a:cubicBezTo>
                    <a:pt x="276935" y="121964"/>
                    <a:pt x="321542" y="123107"/>
                    <a:pt x="321542" y="123107"/>
                  </a:cubicBezTo>
                  <a:lnTo>
                    <a:pt x="329721" y="95977"/>
                  </a:lnTo>
                  <a:cubicBezTo>
                    <a:pt x="334170" y="102448"/>
                    <a:pt x="341019" y="106869"/>
                    <a:pt x="348743" y="108257"/>
                  </a:cubicBezTo>
                  <a:cubicBezTo>
                    <a:pt x="354950" y="110016"/>
                    <a:pt x="361327" y="111101"/>
                    <a:pt x="367765" y="111493"/>
                  </a:cubicBezTo>
                  <a:cubicBezTo>
                    <a:pt x="375565" y="112064"/>
                    <a:pt x="381461" y="110732"/>
                    <a:pt x="382222" y="106829"/>
                  </a:cubicBezTo>
                  <a:cubicBezTo>
                    <a:pt x="383744" y="100070"/>
                    <a:pt x="396013" y="89123"/>
                    <a:pt x="400007" y="90456"/>
                  </a:cubicBezTo>
                  <a:cubicBezTo>
                    <a:pt x="406116" y="92935"/>
                    <a:pt x="411325" y="97218"/>
                    <a:pt x="414940" y="102735"/>
                  </a:cubicBezTo>
                  <a:cubicBezTo>
                    <a:pt x="417698" y="108257"/>
                    <a:pt x="440810" y="110922"/>
                    <a:pt x="448989" y="110922"/>
                  </a:cubicBezTo>
                  <a:cubicBezTo>
                    <a:pt x="460840" y="109746"/>
                    <a:pt x="472619" y="107935"/>
                    <a:pt x="484275" y="105496"/>
                  </a:cubicBezTo>
                  <a:cubicBezTo>
                    <a:pt x="484275" y="105496"/>
                    <a:pt x="515566" y="98642"/>
                    <a:pt x="523746" y="109589"/>
                  </a:cubicBezTo>
                  <a:cubicBezTo>
                    <a:pt x="531926" y="120537"/>
                    <a:pt x="553610" y="125867"/>
                    <a:pt x="555037" y="139480"/>
                  </a:cubicBezTo>
                  <a:cubicBezTo>
                    <a:pt x="556464" y="153092"/>
                    <a:pt x="559127" y="188409"/>
                    <a:pt x="564548" y="189932"/>
                  </a:cubicBezTo>
                  <a:cubicBezTo>
                    <a:pt x="569970" y="191455"/>
                    <a:pt x="605255" y="187171"/>
                    <a:pt x="609345" y="189932"/>
                  </a:cubicBezTo>
                  <a:cubicBezTo>
                    <a:pt x="613435" y="192693"/>
                    <a:pt x="616193" y="200689"/>
                    <a:pt x="621614" y="217062"/>
                  </a:cubicBezTo>
                  <a:cubicBezTo>
                    <a:pt x="627036" y="233435"/>
                    <a:pt x="650147" y="252474"/>
                    <a:pt x="654237" y="249713"/>
                  </a:cubicBezTo>
                  <a:cubicBezTo>
                    <a:pt x="658327" y="246953"/>
                    <a:pt x="674591" y="252474"/>
                    <a:pt x="669264" y="229247"/>
                  </a:cubicBezTo>
                  <a:cubicBezTo>
                    <a:pt x="663938" y="206020"/>
                    <a:pt x="666506" y="194025"/>
                    <a:pt x="663748" y="181650"/>
                  </a:cubicBezTo>
                  <a:cubicBezTo>
                    <a:pt x="660990" y="169275"/>
                    <a:pt x="669264" y="153092"/>
                    <a:pt x="675922" y="153092"/>
                  </a:cubicBezTo>
                  <a:cubicBezTo>
                    <a:pt x="682580" y="153092"/>
                    <a:pt x="704455" y="177557"/>
                    <a:pt x="707308" y="187076"/>
                  </a:cubicBezTo>
                  <a:cubicBezTo>
                    <a:pt x="710162" y="196596"/>
                    <a:pt x="708545" y="220965"/>
                    <a:pt x="720814" y="233245"/>
                  </a:cubicBezTo>
                  <a:cubicBezTo>
                    <a:pt x="733083" y="245525"/>
                    <a:pt x="764374" y="253711"/>
                    <a:pt x="764374" y="261803"/>
                  </a:cubicBezTo>
                  <a:cubicBezTo>
                    <a:pt x="764374" y="269894"/>
                    <a:pt x="744021" y="286362"/>
                    <a:pt x="764374" y="293216"/>
                  </a:cubicBezTo>
                  <a:cubicBezTo>
                    <a:pt x="784728" y="300070"/>
                    <a:pt x="818682" y="305401"/>
                    <a:pt x="820204" y="300070"/>
                  </a:cubicBezTo>
                  <a:cubicBezTo>
                    <a:pt x="821726" y="294739"/>
                    <a:pt x="818682" y="276843"/>
                    <a:pt x="820204" y="269989"/>
                  </a:cubicBezTo>
                  <a:cubicBezTo>
                    <a:pt x="821726" y="263135"/>
                    <a:pt x="829715" y="250951"/>
                    <a:pt x="835042" y="250951"/>
                  </a:cubicBezTo>
                  <a:cubicBezTo>
                    <a:pt x="840368" y="250951"/>
                    <a:pt x="870422" y="252283"/>
                    <a:pt x="870422" y="245429"/>
                  </a:cubicBezTo>
                  <a:cubicBezTo>
                    <a:pt x="870422" y="238576"/>
                    <a:pt x="883928" y="208685"/>
                    <a:pt x="890776" y="208685"/>
                  </a:cubicBezTo>
                  <a:cubicBezTo>
                    <a:pt x="897624" y="208685"/>
                    <a:pt x="915315" y="208685"/>
                    <a:pt x="916550" y="222393"/>
                  </a:cubicBezTo>
                  <a:cubicBezTo>
                    <a:pt x="917829" y="231680"/>
                    <a:pt x="922144" y="240282"/>
                    <a:pt x="928819" y="246857"/>
                  </a:cubicBezTo>
                  <a:cubicBezTo>
                    <a:pt x="932910" y="252283"/>
                    <a:pt x="975139" y="263231"/>
                    <a:pt x="979228" y="263231"/>
                  </a:cubicBezTo>
                  <a:cubicBezTo>
                    <a:pt x="992494" y="263735"/>
                    <a:pt x="1005681" y="265520"/>
                    <a:pt x="1018604" y="268561"/>
                  </a:cubicBezTo>
                  <a:cubicBezTo>
                    <a:pt x="1029469" y="270434"/>
                    <a:pt x="1040489" y="271263"/>
                    <a:pt x="1051512" y="271036"/>
                  </a:cubicBezTo>
                  <a:cubicBezTo>
                    <a:pt x="1054990" y="288131"/>
                    <a:pt x="1056427" y="305578"/>
                    <a:pt x="1055792" y="32301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1" name="Freeform 60">
              <a:extLst>
                <a:ext uri="{FF2B5EF4-FFF2-40B4-BE49-F238E27FC236}">
                  <a16:creationId xmlns:a16="http://schemas.microsoft.com/office/drawing/2014/main" id="{778239F4-83EE-9E4A-AD4D-06EC9ADF530E}"/>
                </a:ext>
              </a:extLst>
            </p:cNvPr>
            <p:cNvSpPr/>
            <p:nvPr/>
          </p:nvSpPr>
          <p:spPr>
            <a:xfrm>
              <a:off x="5773765" y="2033186"/>
              <a:ext cx="2293654" cy="1881679"/>
            </a:xfrm>
            <a:custGeom>
              <a:avLst/>
              <a:gdLst>
                <a:gd name="connsiteX0" fmla="*/ 2902973 w 2900859"/>
                <a:gd name="connsiteY0" fmla="*/ 320419 h 2379819"/>
                <a:gd name="connsiteX1" fmla="*/ 2882525 w 2900859"/>
                <a:gd name="connsiteY1" fmla="*/ 348977 h 2379819"/>
                <a:gd name="connsiteX2" fmla="*/ 2871587 w 2900859"/>
                <a:gd name="connsiteY2" fmla="*/ 398953 h 2379819"/>
                <a:gd name="connsiteX3" fmla="*/ 2859413 w 2900859"/>
                <a:gd name="connsiteY3" fmla="*/ 501000 h 2379819"/>
                <a:gd name="connsiteX4" fmla="*/ 2856750 w 2900859"/>
                <a:gd name="connsiteY4" fmla="*/ 556783 h 2379819"/>
                <a:gd name="connsiteX5" fmla="*/ 2834875 w 2900859"/>
                <a:gd name="connsiteY5" fmla="*/ 567635 h 2379819"/>
                <a:gd name="connsiteX6" fmla="*/ 2826790 w 2900859"/>
                <a:gd name="connsiteY6" fmla="*/ 649215 h 2379819"/>
                <a:gd name="connsiteX7" fmla="*/ 2818611 w 2900859"/>
                <a:gd name="connsiteY7" fmla="*/ 691576 h 2379819"/>
                <a:gd name="connsiteX8" fmla="*/ 2796925 w 2900859"/>
                <a:gd name="connsiteY8" fmla="*/ 680628 h 2379819"/>
                <a:gd name="connsiteX9" fmla="*/ 2776477 w 2900859"/>
                <a:gd name="connsiteY9" fmla="*/ 668349 h 2379819"/>
                <a:gd name="connsiteX10" fmla="*/ 2739765 w 2900859"/>
                <a:gd name="connsiteY10" fmla="*/ 730890 h 2379819"/>
                <a:gd name="connsiteX11" fmla="*/ 2692210 w 2900859"/>
                <a:gd name="connsiteY11" fmla="*/ 774489 h 2379819"/>
                <a:gd name="connsiteX12" fmla="*/ 2613458 w 2900859"/>
                <a:gd name="connsiteY12" fmla="*/ 827606 h 2379819"/>
                <a:gd name="connsiteX13" fmla="*/ 2628486 w 2900859"/>
                <a:gd name="connsiteY13" fmla="*/ 867111 h 2379819"/>
                <a:gd name="connsiteX14" fmla="*/ 2674614 w 2900859"/>
                <a:gd name="connsiteY14" fmla="*/ 901000 h 2379819"/>
                <a:gd name="connsiteX15" fmla="*/ 2741191 w 2900859"/>
                <a:gd name="connsiteY15" fmla="*/ 910519 h 2379819"/>
                <a:gd name="connsiteX16" fmla="*/ 2756219 w 2900859"/>
                <a:gd name="connsiteY16" fmla="*/ 918706 h 2379819"/>
                <a:gd name="connsiteX17" fmla="*/ 2760308 w 2900859"/>
                <a:gd name="connsiteY17" fmla="*/ 945931 h 2379819"/>
                <a:gd name="connsiteX18" fmla="*/ 2741286 w 2900859"/>
                <a:gd name="connsiteY18" fmla="*/ 945931 h 2379819"/>
                <a:gd name="connsiteX19" fmla="*/ 2711422 w 2900859"/>
                <a:gd name="connsiteY19" fmla="*/ 973251 h 2379819"/>
                <a:gd name="connsiteX20" fmla="*/ 2730444 w 2900859"/>
                <a:gd name="connsiteY20" fmla="*/ 1004379 h 2379819"/>
                <a:gd name="connsiteX21" fmla="*/ 2730444 w 2900859"/>
                <a:gd name="connsiteY21" fmla="*/ 1005712 h 2379819"/>
                <a:gd name="connsiteX22" fmla="*/ 2707998 w 2900859"/>
                <a:gd name="connsiteY22" fmla="*/ 1020372 h 2379819"/>
                <a:gd name="connsiteX23" fmla="*/ 2689642 w 2900859"/>
                <a:gd name="connsiteY23" fmla="*/ 1043884 h 2379819"/>
                <a:gd name="connsiteX24" fmla="*/ 2689642 w 2900859"/>
                <a:gd name="connsiteY24" fmla="*/ 1082628 h 2379819"/>
                <a:gd name="connsiteX25" fmla="*/ 2663106 w 2900859"/>
                <a:gd name="connsiteY25" fmla="*/ 1071490 h 2379819"/>
                <a:gd name="connsiteX26" fmla="*/ 2631625 w 2900859"/>
                <a:gd name="connsiteY26" fmla="*/ 1056164 h 2379819"/>
                <a:gd name="connsiteX27" fmla="*/ 2590822 w 2900859"/>
                <a:gd name="connsiteY27" fmla="*/ 1064351 h 2379819"/>
                <a:gd name="connsiteX28" fmla="*/ 2617263 w 2900859"/>
                <a:gd name="connsiteY28" fmla="*/ 1106140 h 2379819"/>
                <a:gd name="connsiteX29" fmla="*/ 2645796 w 2900859"/>
                <a:gd name="connsiteY29" fmla="*/ 1164303 h 2379819"/>
                <a:gd name="connsiteX30" fmla="*/ 2643703 w 2900859"/>
                <a:gd name="connsiteY30" fmla="*/ 1216374 h 2379819"/>
                <a:gd name="connsiteX31" fmla="*/ 2664057 w 2900859"/>
                <a:gd name="connsiteY31" fmla="*/ 1273489 h 2379819"/>
                <a:gd name="connsiteX32" fmla="*/ 2678419 w 2900859"/>
                <a:gd name="connsiteY32" fmla="*/ 1307283 h 2379819"/>
                <a:gd name="connsiteX33" fmla="*/ 2732441 w 2900859"/>
                <a:gd name="connsiteY33" fmla="*/ 1281676 h 2379819"/>
                <a:gd name="connsiteX34" fmla="*/ 2737672 w 2900859"/>
                <a:gd name="connsiteY34" fmla="*/ 1255212 h 2379819"/>
                <a:gd name="connsiteX35" fmla="*/ 2760974 w 2900859"/>
                <a:gd name="connsiteY35" fmla="*/ 1268444 h 2379819"/>
                <a:gd name="connsiteX36" fmla="*/ 2803869 w 2900859"/>
                <a:gd name="connsiteY36" fmla="*/ 1335745 h 2379819"/>
                <a:gd name="connsiteX37" fmla="*/ 2821179 w 2900859"/>
                <a:gd name="connsiteY37" fmla="*/ 1370491 h 2379819"/>
                <a:gd name="connsiteX38" fmla="*/ 2828312 w 2900859"/>
                <a:gd name="connsiteY38" fmla="*/ 1398097 h 2379819"/>
                <a:gd name="connsiteX39" fmla="*/ 2840772 w 2900859"/>
                <a:gd name="connsiteY39" fmla="*/ 1404189 h 2379819"/>
                <a:gd name="connsiteX40" fmla="*/ 2830690 w 2900859"/>
                <a:gd name="connsiteY40" fmla="*/ 1443980 h 2379819"/>
                <a:gd name="connsiteX41" fmla="*/ 2817089 w 2900859"/>
                <a:gd name="connsiteY41" fmla="*/ 1479391 h 2379819"/>
                <a:gd name="connsiteX42" fmla="*/ 2761260 w 2900859"/>
                <a:gd name="connsiteY42" fmla="*/ 1502428 h 2379819"/>
                <a:gd name="connsiteX43" fmla="*/ 2716463 w 2900859"/>
                <a:gd name="connsiteY43" fmla="*/ 1522894 h 2379819"/>
                <a:gd name="connsiteX44" fmla="*/ 2683840 w 2900859"/>
                <a:gd name="connsiteY44" fmla="*/ 1543266 h 2379819"/>
                <a:gd name="connsiteX45" fmla="*/ 2652644 w 2900859"/>
                <a:gd name="connsiteY45" fmla="*/ 1559639 h 2379819"/>
                <a:gd name="connsiteX46" fmla="*/ 2605088 w 2900859"/>
                <a:gd name="connsiteY46" fmla="*/ 1575917 h 2379819"/>
                <a:gd name="connsiteX47" fmla="*/ 2595577 w 2900859"/>
                <a:gd name="connsiteY47" fmla="*/ 1608568 h 2379819"/>
                <a:gd name="connsiteX48" fmla="*/ 2549164 w 2900859"/>
                <a:gd name="connsiteY48" fmla="*/ 1609425 h 2379819"/>
                <a:gd name="connsiteX49" fmla="*/ 2516541 w 2900859"/>
                <a:gd name="connsiteY49" fmla="*/ 1650929 h 2379819"/>
                <a:gd name="connsiteX50" fmla="*/ 2479829 w 2900859"/>
                <a:gd name="connsiteY50" fmla="*/ 1701190 h 2379819"/>
                <a:gd name="connsiteX51" fmla="*/ 2444638 w 2900859"/>
                <a:gd name="connsiteY51" fmla="*/ 1656259 h 2379819"/>
                <a:gd name="connsiteX52" fmla="*/ 2432369 w 2900859"/>
                <a:gd name="connsiteY52" fmla="*/ 1610091 h 2379819"/>
                <a:gd name="connsiteX53" fmla="*/ 2402409 w 2900859"/>
                <a:gd name="connsiteY53" fmla="*/ 1649406 h 2379819"/>
                <a:gd name="connsiteX54" fmla="*/ 2400221 w 2900859"/>
                <a:gd name="connsiteY54" fmla="*/ 1658258 h 2379819"/>
                <a:gd name="connsiteX55" fmla="*/ 2399746 w 2900859"/>
                <a:gd name="connsiteY55" fmla="*/ 1661210 h 2379819"/>
                <a:gd name="connsiteX56" fmla="*/ 2399746 w 2900859"/>
                <a:gd name="connsiteY56" fmla="*/ 1664160 h 2379819"/>
                <a:gd name="connsiteX57" fmla="*/ 2398414 w 2900859"/>
                <a:gd name="connsiteY57" fmla="*/ 1697097 h 2379819"/>
                <a:gd name="connsiteX58" fmla="*/ 2398414 w 2900859"/>
                <a:gd name="connsiteY58" fmla="*/ 1721562 h 2379819"/>
                <a:gd name="connsiteX59" fmla="*/ 2420100 w 2900859"/>
                <a:gd name="connsiteY59" fmla="*/ 1756021 h 2379819"/>
                <a:gd name="connsiteX60" fmla="*/ 2420100 w 2900859"/>
                <a:gd name="connsiteY60" fmla="*/ 1772680 h 2379819"/>
                <a:gd name="connsiteX61" fmla="*/ 2420100 w 2900859"/>
                <a:gd name="connsiteY61" fmla="*/ 1772680 h 2379819"/>
                <a:gd name="connsiteX62" fmla="*/ 2359895 w 2900859"/>
                <a:gd name="connsiteY62" fmla="*/ 1781533 h 2379819"/>
                <a:gd name="connsiteX63" fmla="*/ 2323467 w 2900859"/>
                <a:gd name="connsiteY63" fmla="*/ 1774679 h 2379819"/>
                <a:gd name="connsiteX64" fmla="*/ 2286755 w 2900859"/>
                <a:gd name="connsiteY64" fmla="*/ 1755641 h 2379819"/>
                <a:gd name="connsiteX65" fmla="*/ 2270491 w 2900859"/>
                <a:gd name="connsiteY65" fmla="*/ 1719943 h 2379819"/>
                <a:gd name="connsiteX66" fmla="*/ 2283997 w 2900859"/>
                <a:gd name="connsiteY66" fmla="*/ 1698049 h 2379819"/>
                <a:gd name="connsiteX67" fmla="*/ 2273250 w 2900859"/>
                <a:gd name="connsiteY67" fmla="*/ 1683199 h 2379819"/>
                <a:gd name="connsiteX68" fmla="*/ 2243195 w 2900859"/>
                <a:gd name="connsiteY68" fmla="*/ 1634175 h 2379819"/>
                <a:gd name="connsiteX69" fmla="*/ 2210572 w 2900859"/>
                <a:gd name="connsiteY69" fmla="*/ 1601524 h 2379819"/>
                <a:gd name="connsiteX70" fmla="*/ 2165680 w 2900859"/>
                <a:gd name="connsiteY70" fmla="*/ 1617897 h 2379819"/>
                <a:gd name="connsiteX71" fmla="*/ 2139905 w 2900859"/>
                <a:gd name="connsiteY71" fmla="*/ 1658639 h 2379819"/>
                <a:gd name="connsiteX72" fmla="*/ 2128967 w 2900859"/>
                <a:gd name="connsiteY72" fmla="*/ 1698049 h 2379819"/>
                <a:gd name="connsiteX73" fmla="*/ 2096344 w 2900859"/>
                <a:gd name="connsiteY73" fmla="*/ 1707568 h 2379819"/>
                <a:gd name="connsiteX74" fmla="*/ 2061154 w 2900859"/>
                <a:gd name="connsiteY74" fmla="*/ 1726607 h 2379819"/>
                <a:gd name="connsiteX75" fmla="*/ 2023110 w 2900859"/>
                <a:gd name="connsiteY75" fmla="*/ 1721181 h 2379819"/>
                <a:gd name="connsiteX76" fmla="*/ 2009604 w 2900859"/>
                <a:gd name="connsiteY76" fmla="*/ 1715850 h 2379819"/>
                <a:gd name="connsiteX77" fmla="*/ 1972892 w 2900859"/>
                <a:gd name="connsiteY77" fmla="*/ 1744408 h 2379819"/>
                <a:gd name="connsiteX78" fmla="*/ 1943027 w 2900859"/>
                <a:gd name="connsiteY78" fmla="*/ 1763447 h 2379819"/>
                <a:gd name="connsiteX79" fmla="*/ 1918584 w 2900859"/>
                <a:gd name="connsiteY79" fmla="*/ 1755260 h 2379819"/>
                <a:gd name="connsiteX80" fmla="*/ 1906315 w 2900859"/>
                <a:gd name="connsiteY80" fmla="*/ 1718040 h 2379819"/>
                <a:gd name="connsiteX81" fmla="*/ 1889956 w 2900859"/>
                <a:gd name="connsiteY81" fmla="*/ 1679963 h 2379819"/>
                <a:gd name="connsiteX82" fmla="*/ 1854575 w 2900859"/>
                <a:gd name="connsiteY82" fmla="*/ 1709758 h 2379819"/>
                <a:gd name="connsiteX83" fmla="*/ 1831273 w 2900859"/>
                <a:gd name="connsiteY83" fmla="*/ 1763351 h 2379819"/>
                <a:gd name="connsiteX84" fmla="*/ 1805688 w 2900859"/>
                <a:gd name="connsiteY84" fmla="*/ 1775155 h 2379819"/>
                <a:gd name="connsiteX85" fmla="*/ 1806924 w 2900859"/>
                <a:gd name="connsiteY85" fmla="*/ 1830938 h 2379819"/>
                <a:gd name="connsiteX86" fmla="*/ 1818338 w 2900859"/>
                <a:gd name="connsiteY86" fmla="*/ 1872157 h 2379819"/>
                <a:gd name="connsiteX87" fmla="*/ 1828800 w 2900859"/>
                <a:gd name="connsiteY87" fmla="*/ 1901666 h 2379819"/>
                <a:gd name="connsiteX88" fmla="*/ 1831463 w 2900859"/>
                <a:gd name="connsiteY88" fmla="*/ 1915184 h 2379819"/>
                <a:gd name="connsiteX89" fmla="*/ 1823759 w 2900859"/>
                <a:gd name="connsiteY89" fmla="*/ 1934222 h 2379819"/>
                <a:gd name="connsiteX90" fmla="*/ 1820145 w 2900859"/>
                <a:gd name="connsiteY90" fmla="*/ 1936793 h 2379819"/>
                <a:gd name="connsiteX91" fmla="*/ 1812536 w 2900859"/>
                <a:gd name="connsiteY91" fmla="*/ 1940029 h 2379819"/>
                <a:gd name="connsiteX92" fmla="*/ 1735021 w 2900859"/>
                <a:gd name="connsiteY92" fmla="*/ 1961828 h 2379819"/>
                <a:gd name="connsiteX93" fmla="*/ 1675102 w 2900859"/>
                <a:gd name="connsiteY93" fmla="*/ 1979439 h 2379819"/>
                <a:gd name="connsiteX94" fmla="*/ 1654748 w 2900859"/>
                <a:gd name="connsiteY94" fmla="*/ 1976774 h 2379819"/>
                <a:gd name="connsiteX95" fmla="*/ 1611188 w 2900859"/>
                <a:gd name="connsiteY95" fmla="*/ 2009425 h 2379819"/>
                <a:gd name="connsiteX96" fmla="*/ 1586744 w 2900859"/>
                <a:gd name="connsiteY96" fmla="*/ 2063875 h 2379819"/>
                <a:gd name="connsiteX97" fmla="*/ 1575902 w 2900859"/>
                <a:gd name="connsiteY97" fmla="*/ 2084722 h 2379819"/>
                <a:gd name="connsiteX98" fmla="*/ 1564964 w 2900859"/>
                <a:gd name="connsiteY98" fmla="*/ 2099287 h 2379819"/>
                <a:gd name="connsiteX99" fmla="*/ 1521404 w 2900859"/>
                <a:gd name="connsiteY99" fmla="*/ 2121372 h 2379819"/>
                <a:gd name="connsiteX100" fmla="*/ 1516078 w 2900859"/>
                <a:gd name="connsiteY100" fmla="*/ 2123656 h 2379819"/>
                <a:gd name="connsiteX101" fmla="*/ 1479460 w 2900859"/>
                <a:gd name="connsiteY101" fmla="*/ 2111091 h 2379819"/>
                <a:gd name="connsiteX102" fmla="*/ 1456253 w 2900859"/>
                <a:gd name="connsiteY102" fmla="*/ 2123371 h 2379819"/>
                <a:gd name="connsiteX103" fmla="*/ 1414215 w 2900859"/>
                <a:gd name="connsiteY103" fmla="*/ 2130224 h 2379819"/>
                <a:gd name="connsiteX104" fmla="*/ 1380260 w 2900859"/>
                <a:gd name="connsiteY104" fmla="*/ 2117945 h 2379819"/>
                <a:gd name="connsiteX105" fmla="*/ 1380260 w 2900859"/>
                <a:gd name="connsiteY105" fmla="*/ 2151928 h 2379819"/>
                <a:gd name="connsiteX106" fmla="*/ 1347638 w 2900859"/>
                <a:gd name="connsiteY106" fmla="*/ 2206474 h 2379819"/>
                <a:gd name="connsiteX107" fmla="*/ 1289050 w 2900859"/>
                <a:gd name="connsiteY107" fmla="*/ 2252642 h 2379819"/>
                <a:gd name="connsiteX108" fmla="*/ 1268696 w 2900859"/>
                <a:gd name="connsiteY108" fmla="*/ 2296241 h 2379819"/>
                <a:gd name="connsiteX109" fmla="*/ 1241590 w 2900859"/>
                <a:gd name="connsiteY109" fmla="*/ 2319277 h 2379819"/>
                <a:gd name="connsiteX110" fmla="*/ 1242350 w 2900859"/>
                <a:gd name="connsiteY110" fmla="*/ 2343837 h 2379819"/>
                <a:gd name="connsiteX111" fmla="*/ 1242351 w 2900859"/>
                <a:gd name="connsiteY111" fmla="*/ 2343837 h 2379819"/>
                <a:gd name="connsiteX112" fmla="*/ 1242351 w 2900859"/>
                <a:gd name="connsiteY112" fmla="*/ 2351072 h 2379819"/>
                <a:gd name="connsiteX113" fmla="*/ 1241685 w 2900859"/>
                <a:gd name="connsiteY113" fmla="*/ 2364113 h 2379819"/>
                <a:gd name="connsiteX114" fmla="*/ 1217147 w 2900859"/>
                <a:gd name="connsiteY114" fmla="*/ 2370967 h 2379819"/>
                <a:gd name="connsiteX115" fmla="*/ 1158654 w 2900859"/>
                <a:gd name="connsiteY115" fmla="*/ 2364113 h 2379819"/>
                <a:gd name="connsiteX116" fmla="*/ 1096167 w 2900859"/>
                <a:gd name="connsiteY116" fmla="*/ 2342409 h 2379819"/>
                <a:gd name="connsiteX117" fmla="*/ 1094169 w 2900859"/>
                <a:gd name="connsiteY117" fmla="*/ 2341457 h 2379819"/>
                <a:gd name="connsiteX118" fmla="*/ 1076574 w 2900859"/>
                <a:gd name="connsiteY118" fmla="*/ 2306331 h 2379819"/>
                <a:gd name="connsiteX119" fmla="*/ 1075718 w 2900859"/>
                <a:gd name="connsiteY119" fmla="*/ 2300239 h 2379819"/>
                <a:gd name="connsiteX120" fmla="*/ 1032157 w 2900859"/>
                <a:gd name="connsiteY120" fmla="*/ 2278344 h 2379819"/>
                <a:gd name="connsiteX121" fmla="*/ 981939 w 2900859"/>
                <a:gd name="connsiteY121" fmla="*/ 2267588 h 2379819"/>
                <a:gd name="connsiteX122" fmla="*/ 986029 w 2900859"/>
                <a:gd name="connsiteY122" fmla="*/ 2217135 h 2379819"/>
                <a:gd name="connsiteX123" fmla="*/ 1018651 w 2900859"/>
                <a:gd name="connsiteY123" fmla="*/ 2146407 h 2379819"/>
                <a:gd name="connsiteX124" fmla="*/ 1009140 w 2900859"/>
                <a:gd name="connsiteY124" fmla="*/ 2108330 h 2379819"/>
                <a:gd name="connsiteX125" fmla="*/ 977849 w 2900859"/>
                <a:gd name="connsiteY125" fmla="*/ 2124608 h 2379819"/>
                <a:gd name="connsiteX126" fmla="*/ 946558 w 2900859"/>
                <a:gd name="connsiteY126" fmla="*/ 2169539 h 2379819"/>
                <a:gd name="connsiteX127" fmla="*/ 905756 w 2900859"/>
                <a:gd name="connsiteY127" fmla="*/ 2200762 h 2379819"/>
                <a:gd name="connsiteX128" fmla="*/ 882739 w 2900859"/>
                <a:gd name="connsiteY128" fmla="*/ 2261971 h 2379819"/>
                <a:gd name="connsiteX129" fmla="*/ 882739 w 2900859"/>
                <a:gd name="connsiteY129" fmla="*/ 2325941 h 2379819"/>
                <a:gd name="connsiteX130" fmla="*/ 858296 w 2900859"/>
                <a:gd name="connsiteY130" fmla="*/ 2353261 h 2379819"/>
                <a:gd name="connsiteX131" fmla="*/ 760333 w 2900859"/>
                <a:gd name="connsiteY131" fmla="*/ 2383152 h 2379819"/>
                <a:gd name="connsiteX132" fmla="*/ 753485 w 2900859"/>
                <a:gd name="connsiteY132" fmla="*/ 2386864 h 2379819"/>
                <a:gd name="connsiteX133" fmla="*/ 716772 w 2900859"/>
                <a:gd name="connsiteY133" fmla="*/ 2383152 h 2379819"/>
                <a:gd name="connsiteX134" fmla="*/ 644679 w 2900859"/>
                <a:gd name="connsiteY134" fmla="*/ 2336888 h 2379819"/>
                <a:gd name="connsiteX135" fmla="*/ 620235 w 2900859"/>
                <a:gd name="connsiteY135" fmla="*/ 2279772 h 2379819"/>
                <a:gd name="connsiteX136" fmla="*/ 640589 w 2900859"/>
                <a:gd name="connsiteY136" fmla="*/ 2252452 h 2379819"/>
                <a:gd name="connsiteX137" fmla="*/ 671975 w 2900859"/>
                <a:gd name="connsiteY137" fmla="*/ 2195336 h 2379819"/>
                <a:gd name="connsiteX138" fmla="*/ 722193 w 2900859"/>
                <a:gd name="connsiteY138" fmla="*/ 2164018 h 2379819"/>
                <a:gd name="connsiteX139" fmla="*/ 742547 w 2900859"/>
                <a:gd name="connsiteY139" fmla="*/ 2101476 h 2379819"/>
                <a:gd name="connsiteX140" fmla="*/ 692329 w 2900859"/>
                <a:gd name="connsiteY140" fmla="*/ 2091957 h 2379819"/>
                <a:gd name="connsiteX141" fmla="*/ 621662 w 2900859"/>
                <a:gd name="connsiteY141" fmla="*/ 2124608 h 2379819"/>
                <a:gd name="connsiteX142" fmla="*/ 557748 w 2900859"/>
                <a:gd name="connsiteY142" fmla="*/ 2119087 h 2379819"/>
                <a:gd name="connsiteX143" fmla="*/ 501918 w 2900859"/>
                <a:gd name="connsiteY143" fmla="*/ 2130034 h 2379819"/>
                <a:gd name="connsiteX144" fmla="*/ 485654 w 2900859"/>
                <a:gd name="connsiteY144" fmla="*/ 2170872 h 2379819"/>
                <a:gd name="connsiteX145" fmla="*/ 448942 w 2900859"/>
                <a:gd name="connsiteY145" fmla="*/ 2170872 h 2379819"/>
                <a:gd name="connsiteX146" fmla="*/ 417746 w 2900859"/>
                <a:gd name="connsiteY146" fmla="*/ 2153166 h 2379819"/>
                <a:gd name="connsiteX147" fmla="*/ 355068 w 2900859"/>
                <a:gd name="connsiteY147" fmla="*/ 2091957 h 2379819"/>
                <a:gd name="connsiteX148" fmla="*/ 249020 w 2900859"/>
                <a:gd name="connsiteY148" fmla="*/ 1994003 h 2379819"/>
                <a:gd name="connsiteX149" fmla="*/ 255868 w 2900859"/>
                <a:gd name="connsiteY149" fmla="*/ 1930034 h 2379819"/>
                <a:gd name="connsiteX150" fmla="*/ 302092 w 2900859"/>
                <a:gd name="connsiteY150" fmla="*/ 1887864 h 2379819"/>
                <a:gd name="connsiteX151" fmla="*/ 314266 w 2900859"/>
                <a:gd name="connsiteY151" fmla="*/ 1841505 h 2379819"/>
                <a:gd name="connsiteX152" fmla="*/ 223246 w 2900859"/>
                <a:gd name="connsiteY152" fmla="*/ 1822466 h 2379819"/>
                <a:gd name="connsiteX153" fmla="*/ 167511 w 2900859"/>
                <a:gd name="connsiteY153" fmla="*/ 1840077 h 2379819"/>
                <a:gd name="connsiteX154" fmla="*/ 110445 w 2900859"/>
                <a:gd name="connsiteY154" fmla="*/ 1867302 h 2379819"/>
                <a:gd name="connsiteX155" fmla="*/ 77822 w 2900859"/>
                <a:gd name="connsiteY155" fmla="*/ 1844170 h 2379819"/>
                <a:gd name="connsiteX156" fmla="*/ 32930 w 2900859"/>
                <a:gd name="connsiteY156" fmla="*/ 1743456 h 2379819"/>
                <a:gd name="connsiteX157" fmla="*/ 19710 w 2900859"/>
                <a:gd name="connsiteY157" fmla="*/ 1671395 h 2379819"/>
                <a:gd name="connsiteX158" fmla="*/ 38732 w 2900859"/>
                <a:gd name="connsiteY158" fmla="*/ 1626464 h 2379819"/>
                <a:gd name="connsiteX159" fmla="*/ 6109 w 2900859"/>
                <a:gd name="connsiteY159" fmla="*/ 1577535 h 2379819"/>
                <a:gd name="connsiteX160" fmla="*/ 1544 w 2900859"/>
                <a:gd name="connsiteY160" fmla="*/ 1496526 h 2379819"/>
                <a:gd name="connsiteX161" fmla="*/ 43107 w 2900859"/>
                <a:gd name="connsiteY161" fmla="*/ 1497192 h 2379819"/>
                <a:gd name="connsiteX162" fmla="*/ 133842 w 2900859"/>
                <a:gd name="connsiteY162" fmla="*/ 1530795 h 2379819"/>
                <a:gd name="connsiteX163" fmla="*/ 240841 w 2900859"/>
                <a:gd name="connsiteY163" fmla="*/ 1557449 h 2379819"/>
                <a:gd name="connsiteX164" fmla="*/ 244265 w 2900859"/>
                <a:gd name="connsiteY164" fmla="*/ 1557449 h 2379819"/>
                <a:gd name="connsiteX165" fmla="*/ 383601 w 2900859"/>
                <a:gd name="connsiteY165" fmla="*/ 1561447 h 2379819"/>
                <a:gd name="connsiteX166" fmla="*/ 462257 w 2900859"/>
                <a:gd name="connsiteY166" fmla="*/ 1586864 h 2379819"/>
                <a:gd name="connsiteX167" fmla="*/ 524364 w 2900859"/>
                <a:gd name="connsiteY167" fmla="*/ 1630843 h 2379819"/>
                <a:gd name="connsiteX168" fmla="*/ 589705 w 2900859"/>
                <a:gd name="connsiteY168" fmla="*/ 1661305 h 2379819"/>
                <a:gd name="connsiteX169" fmla="*/ 629271 w 2900859"/>
                <a:gd name="connsiteY169" fmla="*/ 1708330 h 2379819"/>
                <a:gd name="connsiteX170" fmla="*/ 729327 w 2900859"/>
                <a:gd name="connsiteY170" fmla="*/ 1718516 h 2379819"/>
                <a:gd name="connsiteX171" fmla="*/ 856774 w 2900859"/>
                <a:gd name="connsiteY171" fmla="*/ 1742028 h 2379819"/>
                <a:gd name="connsiteX172" fmla="*/ 900620 w 2900859"/>
                <a:gd name="connsiteY172" fmla="*/ 1708330 h 2379819"/>
                <a:gd name="connsiteX173" fmla="*/ 1063829 w 2900859"/>
                <a:gd name="connsiteY173" fmla="*/ 1634841 h 2379819"/>
                <a:gd name="connsiteX174" fmla="*/ 1262704 w 2900859"/>
                <a:gd name="connsiteY174" fmla="*/ 1643028 h 2379819"/>
                <a:gd name="connsiteX175" fmla="*/ 1392244 w 2900859"/>
                <a:gd name="connsiteY175" fmla="*/ 1593051 h 2379819"/>
                <a:gd name="connsiteX176" fmla="*/ 1585888 w 2900859"/>
                <a:gd name="connsiteY176" fmla="*/ 1441885 h 2379819"/>
                <a:gd name="connsiteX177" fmla="*/ 1578660 w 2900859"/>
                <a:gd name="connsiteY177" fmla="*/ 1414470 h 2379819"/>
                <a:gd name="connsiteX178" fmla="*/ 1527776 w 2900859"/>
                <a:gd name="connsiteY178" fmla="*/ 1361352 h 2379819"/>
                <a:gd name="connsiteX179" fmla="*/ 1535956 w 2900859"/>
                <a:gd name="connsiteY179" fmla="*/ 1286721 h 2379819"/>
                <a:gd name="connsiteX180" fmla="*/ 1591880 w 2900859"/>
                <a:gd name="connsiteY180" fmla="*/ 1237792 h 2379819"/>
                <a:gd name="connsiteX181" fmla="*/ 1654273 w 2900859"/>
                <a:gd name="connsiteY181" fmla="*/ 1264351 h 2379819"/>
                <a:gd name="connsiteX182" fmla="*/ 1758133 w 2900859"/>
                <a:gd name="connsiteY182" fmla="*/ 1294908 h 2379819"/>
                <a:gd name="connsiteX183" fmla="*/ 1823378 w 2900859"/>
                <a:gd name="connsiteY183" fmla="*/ 1231700 h 2379819"/>
                <a:gd name="connsiteX184" fmla="*/ 1862278 w 2900859"/>
                <a:gd name="connsiteY184" fmla="*/ 1179629 h 2379819"/>
                <a:gd name="connsiteX185" fmla="*/ 1940744 w 2900859"/>
                <a:gd name="connsiteY185" fmla="*/ 1179629 h 2379819"/>
                <a:gd name="connsiteX186" fmla="*/ 2013123 w 2900859"/>
                <a:gd name="connsiteY186" fmla="*/ 1161352 h 2379819"/>
                <a:gd name="connsiteX187" fmla="*/ 2023300 w 2900859"/>
                <a:gd name="connsiteY187" fmla="*/ 1124608 h 2379819"/>
                <a:gd name="connsiteX188" fmla="*/ 2035474 w 2900859"/>
                <a:gd name="connsiteY188" fmla="*/ 1060257 h 2379819"/>
                <a:gd name="connsiteX189" fmla="*/ 2091684 w 2900859"/>
                <a:gd name="connsiteY189" fmla="*/ 1049977 h 2379819"/>
                <a:gd name="connsiteX190" fmla="*/ 2132391 w 2900859"/>
                <a:gd name="connsiteY190" fmla="*/ 1024465 h 2379819"/>
                <a:gd name="connsiteX191" fmla="*/ 2195545 w 2900859"/>
                <a:gd name="connsiteY191" fmla="*/ 992861 h 2379819"/>
                <a:gd name="connsiteX192" fmla="*/ 2277149 w 2900859"/>
                <a:gd name="connsiteY192" fmla="*/ 989910 h 2379819"/>
                <a:gd name="connsiteX193" fmla="*/ 2351716 w 2900859"/>
                <a:gd name="connsiteY193" fmla="*/ 1002095 h 2379819"/>
                <a:gd name="connsiteX194" fmla="*/ 2383863 w 2900859"/>
                <a:gd name="connsiteY194" fmla="*/ 969443 h 2379819"/>
                <a:gd name="connsiteX195" fmla="*/ 2361797 w 2900859"/>
                <a:gd name="connsiteY195" fmla="*/ 924512 h 2379819"/>
                <a:gd name="connsiteX196" fmla="*/ 2298644 w 2900859"/>
                <a:gd name="connsiteY196" fmla="*/ 870348 h 2379819"/>
                <a:gd name="connsiteX197" fmla="*/ 2262978 w 2900859"/>
                <a:gd name="connsiteY197" fmla="*/ 824465 h 2379819"/>
                <a:gd name="connsiteX198" fmla="*/ 2219037 w 2900859"/>
                <a:gd name="connsiteY198" fmla="*/ 790862 h 2379819"/>
                <a:gd name="connsiteX199" fmla="*/ 2169104 w 2900859"/>
                <a:gd name="connsiteY199" fmla="*/ 798001 h 2379819"/>
                <a:gd name="connsiteX200" fmla="*/ 2143709 w 2900859"/>
                <a:gd name="connsiteY200" fmla="*/ 829510 h 2379819"/>
                <a:gd name="connsiteX201" fmla="*/ 2108899 w 2900859"/>
                <a:gd name="connsiteY201" fmla="*/ 853975 h 2379819"/>
                <a:gd name="connsiteX202" fmla="*/ 2080366 w 2900859"/>
                <a:gd name="connsiteY202" fmla="*/ 830652 h 2379819"/>
                <a:gd name="connsiteX203" fmla="*/ 2038613 w 2900859"/>
                <a:gd name="connsiteY203" fmla="*/ 824750 h 2379819"/>
                <a:gd name="connsiteX204" fmla="*/ 2000569 w 2900859"/>
                <a:gd name="connsiteY204" fmla="*/ 838458 h 2379819"/>
                <a:gd name="connsiteX205" fmla="*/ 1962525 w 2900859"/>
                <a:gd name="connsiteY205" fmla="*/ 860257 h 2379819"/>
                <a:gd name="connsiteX206" fmla="*/ 1924481 w 2900859"/>
                <a:gd name="connsiteY206" fmla="*/ 803142 h 2379819"/>
                <a:gd name="connsiteX207" fmla="*/ 1951777 w 2900859"/>
                <a:gd name="connsiteY207" fmla="*/ 770490 h 2379819"/>
                <a:gd name="connsiteX208" fmla="*/ 1973462 w 2900859"/>
                <a:gd name="connsiteY208" fmla="*/ 703189 h 2379819"/>
                <a:gd name="connsiteX209" fmla="*/ 2014265 w 2900859"/>
                <a:gd name="connsiteY209" fmla="*/ 579439 h 2379819"/>
                <a:gd name="connsiteX210" fmla="*/ 2038708 w 2900859"/>
                <a:gd name="connsiteY210" fmla="*/ 541361 h 2379819"/>
                <a:gd name="connsiteX211" fmla="*/ 2055067 w 2900859"/>
                <a:gd name="connsiteY211" fmla="*/ 546692 h 2379819"/>
                <a:gd name="connsiteX212" fmla="*/ 2079510 w 2900859"/>
                <a:gd name="connsiteY212" fmla="*/ 554879 h 2379819"/>
                <a:gd name="connsiteX213" fmla="*/ 2120312 w 2900859"/>
                <a:gd name="connsiteY213" fmla="*/ 568587 h 2379819"/>
                <a:gd name="connsiteX214" fmla="*/ 2163873 w 2900859"/>
                <a:gd name="connsiteY214" fmla="*/ 568587 h 2379819"/>
                <a:gd name="connsiteX215" fmla="*/ 2199064 w 2900859"/>
                <a:gd name="connsiteY215" fmla="*/ 519562 h 2379819"/>
                <a:gd name="connsiteX216" fmla="*/ 2269920 w 2900859"/>
                <a:gd name="connsiteY216" fmla="*/ 486911 h 2379819"/>
                <a:gd name="connsiteX217" fmla="*/ 2291606 w 2900859"/>
                <a:gd name="connsiteY217" fmla="*/ 456925 h 2379819"/>
                <a:gd name="connsiteX218" fmla="*/ 2269920 w 2900859"/>
                <a:gd name="connsiteY218" fmla="*/ 440552 h 2379819"/>
                <a:gd name="connsiteX219" fmla="*/ 2308916 w 2900859"/>
                <a:gd name="connsiteY219" fmla="*/ 309948 h 2379819"/>
                <a:gd name="connsiteX220" fmla="*/ 2362273 w 2900859"/>
                <a:gd name="connsiteY220" fmla="*/ 203808 h 2379819"/>
                <a:gd name="connsiteX221" fmla="*/ 2386716 w 2900859"/>
                <a:gd name="connsiteY221" fmla="*/ 157544 h 2379819"/>
                <a:gd name="connsiteX222" fmla="*/ 2364555 w 2900859"/>
                <a:gd name="connsiteY222" fmla="*/ 122894 h 2379819"/>
                <a:gd name="connsiteX223" fmla="*/ 2323943 w 2900859"/>
                <a:gd name="connsiteY223" fmla="*/ 87292 h 2379819"/>
                <a:gd name="connsiteX224" fmla="*/ 2361987 w 2900859"/>
                <a:gd name="connsiteY224" fmla="*/ 30176 h 2379819"/>
                <a:gd name="connsiteX225" fmla="*/ 2421812 w 2900859"/>
                <a:gd name="connsiteY225" fmla="*/ 8282 h 2379819"/>
                <a:gd name="connsiteX226" fmla="*/ 2450345 w 2900859"/>
                <a:gd name="connsiteY226" fmla="*/ 0 h 2379819"/>
                <a:gd name="connsiteX227" fmla="*/ 2460902 w 2900859"/>
                <a:gd name="connsiteY227" fmla="*/ 21990 h 2379819"/>
                <a:gd name="connsiteX228" fmla="*/ 2452818 w 2900859"/>
                <a:gd name="connsiteY228" fmla="*/ 76440 h 2379819"/>
                <a:gd name="connsiteX229" fmla="*/ 2432369 w 2900859"/>
                <a:gd name="connsiteY229" fmla="*/ 99572 h 2379819"/>
                <a:gd name="connsiteX230" fmla="*/ 2455385 w 2900859"/>
                <a:gd name="connsiteY230" fmla="*/ 134888 h 2379819"/>
                <a:gd name="connsiteX231" fmla="*/ 2501704 w 2900859"/>
                <a:gd name="connsiteY231" fmla="*/ 153927 h 2379819"/>
                <a:gd name="connsiteX232" fmla="*/ 2522153 w 2900859"/>
                <a:gd name="connsiteY232" fmla="*/ 114327 h 2379819"/>
                <a:gd name="connsiteX233" fmla="*/ 2553254 w 2900859"/>
                <a:gd name="connsiteY233" fmla="*/ 129367 h 2379819"/>
                <a:gd name="connsiteX234" fmla="*/ 2572276 w 2900859"/>
                <a:gd name="connsiteY234" fmla="*/ 155069 h 2379819"/>
                <a:gd name="connsiteX235" fmla="*/ 2596719 w 2900859"/>
                <a:gd name="connsiteY235" fmla="*/ 231223 h 2379819"/>
                <a:gd name="connsiteX236" fmla="*/ 2647317 w 2900859"/>
                <a:gd name="connsiteY236" fmla="*/ 284722 h 2379819"/>
                <a:gd name="connsiteX237" fmla="*/ 2713894 w 2900859"/>
                <a:gd name="connsiteY237" fmla="*/ 253308 h 2379819"/>
                <a:gd name="connsiteX238" fmla="*/ 2750607 w 2900859"/>
                <a:gd name="connsiteY238" fmla="*/ 230367 h 2379819"/>
                <a:gd name="connsiteX239" fmla="*/ 2777809 w 2900859"/>
                <a:gd name="connsiteY239" fmla="*/ 189529 h 2379819"/>
                <a:gd name="connsiteX240" fmla="*/ 2815853 w 2900859"/>
                <a:gd name="connsiteY240" fmla="*/ 192099 h 2379819"/>
                <a:gd name="connsiteX241" fmla="*/ 2853897 w 2900859"/>
                <a:gd name="connsiteY241" fmla="*/ 213993 h 2379819"/>
                <a:gd name="connsiteX242" fmla="*/ 2874345 w 2900859"/>
                <a:gd name="connsiteY242" fmla="*/ 258924 h 2379819"/>
                <a:gd name="connsiteX243" fmla="*/ 2902878 w 2900859"/>
                <a:gd name="connsiteY243" fmla="*/ 277963 h 2379819"/>
                <a:gd name="connsiteX244" fmla="*/ 2902973 w 2900859"/>
                <a:gd name="connsiteY244" fmla="*/ 320419 h 237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Lst>
              <a:rect l="l" t="t" r="r" b="b"/>
              <a:pathLst>
                <a:path w="2900859" h="2379819">
                  <a:moveTo>
                    <a:pt x="2902973" y="320419"/>
                  </a:moveTo>
                  <a:cubicBezTo>
                    <a:pt x="2898884" y="327082"/>
                    <a:pt x="2889373" y="328606"/>
                    <a:pt x="2882525" y="348977"/>
                  </a:cubicBezTo>
                  <a:cubicBezTo>
                    <a:pt x="2877550" y="365316"/>
                    <a:pt x="2873892" y="382028"/>
                    <a:pt x="2871587" y="398953"/>
                  </a:cubicBezTo>
                  <a:cubicBezTo>
                    <a:pt x="2865104" y="432635"/>
                    <a:pt x="2861035" y="466737"/>
                    <a:pt x="2859413" y="501000"/>
                  </a:cubicBezTo>
                  <a:cubicBezTo>
                    <a:pt x="2859413" y="534984"/>
                    <a:pt x="2862171" y="554022"/>
                    <a:pt x="2856750" y="556783"/>
                  </a:cubicBezTo>
                  <a:cubicBezTo>
                    <a:pt x="2851329" y="559543"/>
                    <a:pt x="2838965" y="541837"/>
                    <a:pt x="2834875" y="567635"/>
                  </a:cubicBezTo>
                  <a:cubicBezTo>
                    <a:pt x="2830785" y="593432"/>
                    <a:pt x="2829549" y="630272"/>
                    <a:pt x="2826790" y="649215"/>
                  </a:cubicBezTo>
                  <a:cubicBezTo>
                    <a:pt x="2824032" y="668158"/>
                    <a:pt x="2818611" y="691576"/>
                    <a:pt x="2818611" y="691576"/>
                  </a:cubicBezTo>
                  <a:cubicBezTo>
                    <a:pt x="2810926" y="688913"/>
                    <a:pt x="2803633" y="685231"/>
                    <a:pt x="2796925" y="680628"/>
                  </a:cubicBezTo>
                  <a:cubicBezTo>
                    <a:pt x="2784656" y="672442"/>
                    <a:pt x="2788746" y="658925"/>
                    <a:pt x="2776477" y="668349"/>
                  </a:cubicBezTo>
                  <a:cubicBezTo>
                    <a:pt x="2764208" y="677773"/>
                    <a:pt x="2756123" y="714517"/>
                    <a:pt x="2739765" y="730890"/>
                  </a:cubicBezTo>
                  <a:cubicBezTo>
                    <a:pt x="2723405" y="747263"/>
                    <a:pt x="2720743" y="755355"/>
                    <a:pt x="2692210" y="774489"/>
                  </a:cubicBezTo>
                  <a:cubicBezTo>
                    <a:pt x="2663677" y="793622"/>
                    <a:pt x="2612127" y="823513"/>
                    <a:pt x="2613458" y="827606"/>
                  </a:cubicBezTo>
                  <a:cubicBezTo>
                    <a:pt x="2615258" y="841783"/>
                    <a:pt x="2620409" y="855326"/>
                    <a:pt x="2628486" y="867111"/>
                  </a:cubicBezTo>
                  <a:cubicBezTo>
                    <a:pt x="2640660" y="881961"/>
                    <a:pt x="2652929" y="897002"/>
                    <a:pt x="2674614" y="901000"/>
                  </a:cubicBezTo>
                  <a:cubicBezTo>
                    <a:pt x="2696299" y="904998"/>
                    <a:pt x="2741191" y="910519"/>
                    <a:pt x="2741191" y="910519"/>
                  </a:cubicBezTo>
                  <a:lnTo>
                    <a:pt x="2756219" y="918706"/>
                  </a:lnTo>
                  <a:cubicBezTo>
                    <a:pt x="2756219" y="918706"/>
                    <a:pt x="2771246" y="944598"/>
                    <a:pt x="2760308" y="945931"/>
                  </a:cubicBezTo>
                  <a:cubicBezTo>
                    <a:pt x="2749371" y="947263"/>
                    <a:pt x="2753461" y="941838"/>
                    <a:pt x="2741286" y="945931"/>
                  </a:cubicBezTo>
                  <a:cubicBezTo>
                    <a:pt x="2729112" y="950024"/>
                    <a:pt x="2703242" y="955450"/>
                    <a:pt x="2711422" y="973251"/>
                  </a:cubicBezTo>
                  <a:cubicBezTo>
                    <a:pt x="2719601" y="991052"/>
                    <a:pt x="2727781" y="997716"/>
                    <a:pt x="2730444" y="1004379"/>
                  </a:cubicBezTo>
                  <a:cubicBezTo>
                    <a:pt x="2730515" y="1004821"/>
                    <a:pt x="2730515" y="1005271"/>
                    <a:pt x="2730444" y="1005712"/>
                  </a:cubicBezTo>
                  <a:lnTo>
                    <a:pt x="2707998" y="1020372"/>
                  </a:lnTo>
                  <a:cubicBezTo>
                    <a:pt x="2707998" y="1020372"/>
                    <a:pt x="2688976" y="1028558"/>
                    <a:pt x="2689642" y="1043884"/>
                  </a:cubicBezTo>
                  <a:cubicBezTo>
                    <a:pt x="2690724" y="1056776"/>
                    <a:pt x="2690724" y="1069736"/>
                    <a:pt x="2689642" y="1082628"/>
                  </a:cubicBezTo>
                  <a:cubicBezTo>
                    <a:pt x="2688691" y="1088815"/>
                    <a:pt x="2668147" y="1075583"/>
                    <a:pt x="2663106" y="1071490"/>
                  </a:cubicBezTo>
                  <a:cubicBezTo>
                    <a:pt x="2653589" y="1064578"/>
                    <a:pt x="2642933" y="1059391"/>
                    <a:pt x="2631625" y="1056164"/>
                  </a:cubicBezTo>
                  <a:cubicBezTo>
                    <a:pt x="2625442" y="1056164"/>
                    <a:pt x="2587684" y="1044931"/>
                    <a:pt x="2590822" y="1064351"/>
                  </a:cubicBezTo>
                  <a:cubicBezTo>
                    <a:pt x="2593961" y="1083770"/>
                    <a:pt x="2607086" y="1090814"/>
                    <a:pt x="2617263" y="1106140"/>
                  </a:cubicBezTo>
                  <a:cubicBezTo>
                    <a:pt x="2627440" y="1121466"/>
                    <a:pt x="2646747" y="1150024"/>
                    <a:pt x="2645796" y="1164303"/>
                  </a:cubicBezTo>
                  <a:cubicBezTo>
                    <a:pt x="2644845" y="1178582"/>
                    <a:pt x="2645796" y="1191909"/>
                    <a:pt x="2643703" y="1216374"/>
                  </a:cubicBezTo>
                  <a:cubicBezTo>
                    <a:pt x="2641611" y="1240838"/>
                    <a:pt x="2661965" y="1267492"/>
                    <a:pt x="2664057" y="1273489"/>
                  </a:cubicBezTo>
                  <a:cubicBezTo>
                    <a:pt x="2666150" y="1279486"/>
                    <a:pt x="2673568" y="1305188"/>
                    <a:pt x="2678419" y="1307283"/>
                  </a:cubicBezTo>
                  <a:cubicBezTo>
                    <a:pt x="2683269" y="1309377"/>
                    <a:pt x="2732441" y="1286721"/>
                    <a:pt x="2732441" y="1281676"/>
                  </a:cubicBezTo>
                  <a:cubicBezTo>
                    <a:pt x="2732441" y="1276631"/>
                    <a:pt x="2727401" y="1255212"/>
                    <a:pt x="2737672" y="1255212"/>
                  </a:cubicBezTo>
                  <a:cubicBezTo>
                    <a:pt x="2747633" y="1253292"/>
                    <a:pt x="2757511" y="1258901"/>
                    <a:pt x="2760974" y="1268444"/>
                  </a:cubicBezTo>
                  <a:cubicBezTo>
                    <a:pt x="2773503" y="1291960"/>
                    <a:pt x="2787844" y="1314462"/>
                    <a:pt x="2803869" y="1335745"/>
                  </a:cubicBezTo>
                  <a:cubicBezTo>
                    <a:pt x="2817089" y="1351071"/>
                    <a:pt x="2822130" y="1362304"/>
                    <a:pt x="2821179" y="1370491"/>
                  </a:cubicBezTo>
                  <a:cubicBezTo>
                    <a:pt x="2820228" y="1378677"/>
                    <a:pt x="2817089" y="1388958"/>
                    <a:pt x="2828312" y="1398097"/>
                  </a:cubicBezTo>
                  <a:cubicBezTo>
                    <a:pt x="2831744" y="1401356"/>
                    <a:pt x="2836093" y="1403482"/>
                    <a:pt x="2840772" y="1404189"/>
                  </a:cubicBezTo>
                  <a:cubicBezTo>
                    <a:pt x="2841533" y="1404189"/>
                    <a:pt x="2830690" y="1443980"/>
                    <a:pt x="2830690" y="1443980"/>
                  </a:cubicBezTo>
                  <a:cubicBezTo>
                    <a:pt x="2830690" y="1443980"/>
                    <a:pt x="2819847" y="1469777"/>
                    <a:pt x="2817089" y="1479391"/>
                  </a:cubicBezTo>
                  <a:cubicBezTo>
                    <a:pt x="2814331" y="1489006"/>
                    <a:pt x="2795404" y="1498430"/>
                    <a:pt x="2761260" y="1502428"/>
                  </a:cubicBezTo>
                  <a:cubicBezTo>
                    <a:pt x="2727115" y="1506426"/>
                    <a:pt x="2742238" y="1518801"/>
                    <a:pt x="2716463" y="1522894"/>
                  </a:cubicBezTo>
                  <a:cubicBezTo>
                    <a:pt x="2690688" y="1526988"/>
                    <a:pt x="2689356" y="1535079"/>
                    <a:pt x="2683840" y="1543266"/>
                  </a:cubicBezTo>
                  <a:cubicBezTo>
                    <a:pt x="2678323" y="1551452"/>
                    <a:pt x="2664818" y="1554213"/>
                    <a:pt x="2652644" y="1559639"/>
                  </a:cubicBezTo>
                  <a:cubicBezTo>
                    <a:pt x="2640470" y="1565065"/>
                    <a:pt x="2622589" y="1566493"/>
                    <a:pt x="2605088" y="1575917"/>
                  </a:cubicBezTo>
                  <a:cubicBezTo>
                    <a:pt x="2587589" y="1585341"/>
                    <a:pt x="2598241" y="1607330"/>
                    <a:pt x="2595577" y="1608568"/>
                  </a:cubicBezTo>
                  <a:cubicBezTo>
                    <a:pt x="2580561" y="1613617"/>
                    <a:pt x="2564356" y="1613916"/>
                    <a:pt x="2549164" y="1609425"/>
                  </a:cubicBezTo>
                  <a:cubicBezTo>
                    <a:pt x="2528811" y="1601904"/>
                    <a:pt x="2516541" y="1646835"/>
                    <a:pt x="2516541" y="1650929"/>
                  </a:cubicBezTo>
                  <a:cubicBezTo>
                    <a:pt x="2516541" y="1655022"/>
                    <a:pt x="2497519" y="1683580"/>
                    <a:pt x="2479829" y="1701190"/>
                  </a:cubicBezTo>
                  <a:cubicBezTo>
                    <a:pt x="2462138" y="1718801"/>
                    <a:pt x="2458144" y="1688911"/>
                    <a:pt x="2444638" y="1656259"/>
                  </a:cubicBezTo>
                  <a:cubicBezTo>
                    <a:pt x="2431132" y="1623608"/>
                    <a:pt x="2437790" y="1615422"/>
                    <a:pt x="2432369" y="1610091"/>
                  </a:cubicBezTo>
                  <a:cubicBezTo>
                    <a:pt x="2426947" y="1604760"/>
                    <a:pt x="2407925" y="1634556"/>
                    <a:pt x="2402409" y="1649406"/>
                  </a:cubicBezTo>
                  <a:cubicBezTo>
                    <a:pt x="2401335" y="1652260"/>
                    <a:pt x="2400601" y="1655232"/>
                    <a:pt x="2400221" y="1658258"/>
                  </a:cubicBezTo>
                  <a:lnTo>
                    <a:pt x="2399746" y="1661210"/>
                  </a:lnTo>
                  <a:cubicBezTo>
                    <a:pt x="2399647" y="1662191"/>
                    <a:pt x="2399647" y="1663179"/>
                    <a:pt x="2399746" y="1664160"/>
                  </a:cubicBezTo>
                  <a:cubicBezTo>
                    <a:pt x="2398681" y="1675105"/>
                    <a:pt x="2398236" y="1686102"/>
                    <a:pt x="2398414" y="1697097"/>
                  </a:cubicBezTo>
                  <a:cubicBezTo>
                    <a:pt x="2398414" y="1705093"/>
                    <a:pt x="2398414" y="1713470"/>
                    <a:pt x="2398414" y="1721562"/>
                  </a:cubicBezTo>
                  <a:cubicBezTo>
                    <a:pt x="2398414" y="1748882"/>
                    <a:pt x="2410589" y="1750120"/>
                    <a:pt x="2420100" y="1756021"/>
                  </a:cubicBezTo>
                  <a:cubicBezTo>
                    <a:pt x="2425331" y="1759353"/>
                    <a:pt x="2423999" y="1765541"/>
                    <a:pt x="2420100" y="1772680"/>
                  </a:cubicBezTo>
                  <a:lnTo>
                    <a:pt x="2420100" y="1772680"/>
                  </a:lnTo>
                  <a:lnTo>
                    <a:pt x="2359895" y="1781533"/>
                  </a:lnTo>
                  <a:lnTo>
                    <a:pt x="2323467" y="1774679"/>
                  </a:lnTo>
                  <a:cubicBezTo>
                    <a:pt x="2310346" y="1770209"/>
                    <a:pt x="2297971" y="1763791"/>
                    <a:pt x="2286755" y="1755641"/>
                  </a:cubicBezTo>
                  <a:cubicBezTo>
                    <a:pt x="2277432" y="1745942"/>
                    <a:pt x="2271694" y="1733349"/>
                    <a:pt x="2270491" y="1719943"/>
                  </a:cubicBezTo>
                  <a:cubicBezTo>
                    <a:pt x="2270491" y="1715850"/>
                    <a:pt x="2275817" y="1708996"/>
                    <a:pt x="2283997" y="1698049"/>
                  </a:cubicBezTo>
                  <a:cubicBezTo>
                    <a:pt x="2292176" y="1687102"/>
                    <a:pt x="2279907" y="1687292"/>
                    <a:pt x="2273250" y="1683199"/>
                  </a:cubicBezTo>
                  <a:cubicBezTo>
                    <a:pt x="2266592" y="1679106"/>
                    <a:pt x="2251374" y="1650548"/>
                    <a:pt x="2243195" y="1634175"/>
                  </a:cubicBezTo>
                  <a:cubicBezTo>
                    <a:pt x="2235210" y="1620739"/>
                    <a:pt x="2223995" y="1609515"/>
                    <a:pt x="2210572" y="1601524"/>
                  </a:cubicBezTo>
                  <a:cubicBezTo>
                    <a:pt x="2199824" y="1593337"/>
                    <a:pt x="2184797" y="1605617"/>
                    <a:pt x="2165680" y="1617897"/>
                  </a:cubicBezTo>
                  <a:cubicBezTo>
                    <a:pt x="2146563" y="1630177"/>
                    <a:pt x="2143995" y="1646455"/>
                    <a:pt x="2139905" y="1658639"/>
                  </a:cubicBezTo>
                  <a:cubicBezTo>
                    <a:pt x="2135815" y="1670824"/>
                    <a:pt x="2131725" y="1692623"/>
                    <a:pt x="2128967" y="1698049"/>
                  </a:cubicBezTo>
                  <a:cubicBezTo>
                    <a:pt x="2126209" y="1703475"/>
                    <a:pt x="2103192" y="1704903"/>
                    <a:pt x="2096344" y="1707568"/>
                  </a:cubicBezTo>
                  <a:cubicBezTo>
                    <a:pt x="2089497" y="1710234"/>
                    <a:pt x="2065243" y="1723942"/>
                    <a:pt x="2061154" y="1726607"/>
                  </a:cubicBezTo>
                  <a:cubicBezTo>
                    <a:pt x="2057064" y="1729272"/>
                    <a:pt x="2028531" y="1725274"/>
                    <a:pt x="2023110" y="1721181"/>
                  </a:cubicBezTo>
                  <a:cubicBezTo>
                    <a:pt x="2019018" y="1718501"/>
                    <a:pt x="2014422" y="1716687"/>
                    <a:pt x="2009604" y="1715850"/>
                  </a:cubicBezTo>
                  <a:cubicBezTo>
                    <a:pt x="1995413" y="1722545"/>
                    <a:pt x="1982876" y="1732297"/>
                    <a:pt x="1972892" y="1744408"/>
                  </a:cubicBezTo>
                  <a:cubicBezTo>
                    <a:pt x="1957864" y="1763447"/>
                    <a:pt x="1953870" y="1763447"/>
                    <a:pt x="1943027" y="1763447"/>
                  </a:cubicBezTo>
                  <a:cubicBezTo>
                    <a:pt x="1934026" y="1764947"/>
                    <a:pt x="1924869" y="1761880"/>
                    <a:pt x="1918584" y="1755260"/>
                  </a:cubicBezTo>
                  <a:cubicBezTo>
                    <a:pt x="1910404" y="1747454"/>
                    <a:pt x="1909073" y="1727654"/>
                    <a:pt x="1906315" y="1718040"/>
                  </a:cubicBezTo>
                  <a:cubicBezTo>
                    <a:pt x="1903556" y="1708425"/>
                    <a:pt x="1894045" y="1679963"/>
                    <a:pt x="1889956" y="1679963"/>
                  </a:cubicBezTo>
                  <a:cubicBezTo>
                    <a:pt x="1875578" y="1686337"/>
                    <a:pt x="1863308" y="1696670"/>
                    <a:pt x="1854575" y="1709758"/>
                  </a:cubicBezTo>
                  <a:cubicBezTo>
                    <a:pt x="1847727" y="1723561"/>
                    <a:pt x="1843637" y="1741171"/>
                    <a:pt x="1831273" y="1763351"/>
                  </a:cubicBezTo>
                  <a:cubicBezTo>
                    <a:pt x="1818908" y="1785531"/>
                    <a:pt x="1816626" y="1765636"/>
                    <a:pt x="1805688" y="1775155"/>
                  </a:cubicBezTo>
                  <a:cubicBezTo>
                    <a:pt x="1794750" y="1784675"/>
                    <a:pt x="1805688" y="1811900"/>
                    <a:pt x="1806924" y="1830938"/>
                  </a:cubicBezTo>
                  <a:cubicBezTo>
                    <a:pt x="1808903" y="1845120"/>
                    <a:pt x="1812740" y="1858979"/>
                    <a:pt x="1818338" y="1872157"/>
                  </a:cubicBezTo>
                  <a:cubicBezTo>
                    <a:pt x="1821476" y="1880629"/>
                    <a:pt x="1825090" y="1890434"/>
                    <a:pt x="1828800" y="1901666"/>
                  </a:cubicBezTo>
                  <a:cubicBezTo>
                    <a:pt x="1830323" y="1906023"/>
                    <a:pt x="1831219" y="1910575"/>
                    <a:pt x="1831463" y="1915184"/>
                  </a:cubicBezTo>
                  <a:cubicBezTo>
                    <a:pt x="1831797" y="1922352"/>
                    <a:pt x="1828982" y="1929307"/>
                    <a:pt x="1823759" y="1934222"/>
                  </a:cubicBezTo>
                  <a:cubicBezTo>
                    <a:pt x="1822600" y="1935142"/>
                    <a:pt x="1821394" y="1936000"/>
                    <a:pt x="1820145" y="1936793"/>
                  </a:cubicBezTo>
                  <a:cubicBezTo>
                    <a:pt x="1817785" y="1938247"/>
                    <a:pt x="1815220" y="1939338"/>
                    <a:pt x="1812536" y="1940029"/>
                  </a:cubicBezTo>
                  <a:lnTo>
                    <a:pt x="1735021" y="1961828"/>
                  </a:lnTo>
                  <a:cubicBezTo>
                    <a:pt x="1716459" y="1971731"/>
                    <a:pt x="1696067" y="1977724"/>
                    <a:pt x="1675102" y="1979439"/>
                  </a:cubicBezTo>
                  <a:cubicBezTo>
                    <a:pt x="1647900" y="1979439"/>
                    <a:pt x="1658838" y="1978106"/>
                    <a:pt x="1654748" y="1976774"/>
                  </a:cubicBezTo>
                  <a:cubicBezTo>
                    <a:pt x="1650658" y="1975441"/>
                    <a:pt x="1634300" y="1974013"/>
                    <a:pt x="1611188" y="2009425"/>
                  </a:cubicBezTo>
                  <a:cubicBezTo>
                    <a:pt x="1588076" y="2044836"/>
                    <a:pt x="1586744" y="2052928"/>
                    <a:pt x="1586744" y="2063875"/>
                  </a:cubicBezTo>
                  <a:cubicBezTo>
                    <a:pt x="1585187" y="2071716"/>
                    <a:pt x="1581426" y="2078948"/>
                    <a:pt x="1575902" y="2084722"/>
                  </a:cubicBezTo>
                  <a:cubicBezTo>
                    <a:pt x="1571241" y="2091100"/>
                    <a:pt x="1566391" y="2096717"/>
                    <a:pt x="1564964" y="2099287"/>
                  </a:cubicBezTo>
                  <a:cubicBezTo>
                    <a:pt x="1562872" y="2103571"/>
                    <a:pt x="1533483" y="2116231"/>
                    <a:pt x="1521404" y="2121372"/>
                  </a:cubicBezTo>
                  <a:lnTo>
                    <a:pt x="1516078" y="2123656"/>
                  </a:lnTo>
                  <a:lnTo>
                    <a:pt x="1479460" y="2111091"/>
                  </a:lnTo>
                  <a:lnTo>
                    <a:pt x="1456253" y="2123371"/>
                  </a:lnTo>
                  <a:cubicBezTo>
                    <a:pt x="1456253" y="2123371"/>
                    <a:pt x="1425152" y="2138411"/>
                    <a:pt x="1414215" y="2130224"/>
                  </a:cubicBezTo>
                  <a:cubicBezTo>
                    <a:pt x="1403716" y="2124144"/>
                    <a:pt x="1392218" y="2119986"/>
                    <a:pt x="1380260" y="2117945"/>
                  </a:cubicBezTo>
                  <a:lnTo>
                    <a:pt x="1380260" y="2151928"/>
                  </a:lnTo>
                  <a:cubicBezTo>
                    <a:pt x="1380260" y="2151928"/>
                    <a:pt x="1352964" y="2195527"/>
                    <a:pt x="1347638" y="2206474"/>
                  </a:cubicBezTo>
                  <a:cubicBezTo>
                    <a:pt x="1342311" y="2217421"/>
                    <a:pt x="1293140" y="2248644"/>
                    <a:pt x="1289050" y="2252642"/>
                  </a:cubicBezTo>
                  <a:cubicBezTo>
                    <a:pt x="1280995" y="2266546"/>
                    <a:pt x="1274184" y="2281136"/>
                    <a:pt x="1268696" y="2296241"/>
                  </a:cubicBezTo>
                  <a:cubicBezTo>
                    <a:pt x="1263275" y="2309853"/>
                    <a:pt x="1238832" y="2315279"/>
                    <a:pt x="1241590" y="2319277"/>
                  </a:cubicBezTo>
                  <a:cubicBezTo>
                    <a:pt x="1242902" y="2327397"/>
                    <a:pt x="1243158" y="2335652"/>
                    <a:pt x="1242350" y="2343837"/>
                  </a:cubicBezTo>
                  <a:lnTo>
                    <a:pt x="1242351" y="2343837"/>
                  </a:lnTo>
                  <a:cubicBezTo>
                    <a:pt x="1242351" y="2346312"/>
                    <a:pt x="1242351" y="2348787"/>
                    <a:pt x="1242351" y="2351072"/>
                  </a:cubicBezTo>
                  <a:cubicBezTo>
                    <a:pt x="1242351" y="2358402"/>
                    <a:pt x="1241685" y="2364113"/>
                    <a:pt x="1241685" y="2364113"/>
                  </a:cubicBezTo>
                  <a:lnTo>
                    <a:pt x="1217147" y="2370967"/>
                  </a:lnTo>
                  <a:cubicBezTo>
                    <a:pt x="1217147" y="2370967"/>
                    <a:pt x="1164170" y="2368206"/>
                    <a:pt x="1158654" y="2364113"/>
                  </a:cubicBezTo>
                  <a:cubicBezTo>
                    <a:pt x="1153137" y="2360020"/>
                    <a:pt x="1109672" y="2347835"/>
                    <a:pt x="1096167" y="2342409"/>
                  </a:cubicBezTo>
                  <a:lnTo>
                    <a:pt x="1094169" y="2341457"/>
                  </a:lnTo>
                  <a:cubicBezTo>
                    <a:pt x="1083707" y="2335746"/>
                    <a:pt x="1078476" y="2319658"/>
                    <a:pt x="1076574" y="2306331"/>
                  </a:cubicBezTo>
                  <a:cubicBezTo>
                    <a:pt x="1076574" y="2304142"/>
                    <a:pt x="1075908" y="2302238"/>
                    <a:pt x="1075718" y="2300239"/>
                  </a:cubicBezTo>
                  <a:cubicBezTo>
                    <a:pt x="1074386" y="2285294"/>
                    <a:pt x="1039005" y="2278344"/>
                    <a:pt x="1032157" y="2278344"/>
                  </a:cubicBezTo>
                  <a:cubicBezTo>
                    <a:pt x="1025309" y="2278344"/>
                    <a:pt x="992877" y="2281200"/>
                    <a:pt x="981939" y="2267588"/>
                  </a:cubicBezTo>
                  <a:cubicBezTo>
                    <a:pt x="971002" y="2253975"/>
                    <a:pt x="977849" y="2245693"/>
                    <a:pt x="986029" y="2217135"/>
                  </a:cubicBezTo>
                  <a:cubicBezTo>
                    <a:pt x="994208" y="2188578"/>
                    <a:pt x="1014562" y="2164113"/>
                    <a:pt x="1018651" y="2146407"/>
                  </a:cubicBezTo>
                  <a:cubicBezTo>
                    <a:pt x="1022741" y="2128701"/>
                    <a:pt x="1009140" y="2108330"/>
                    <a:pt x="1009140" y="2108330"/>
                  </a:cubicBezTo>
                  <a:cubicBezTo>
                    <a:pt x="1009140" y="2108330"/>
                    <a:pt x="991355" y="2117849"/>
                    <a:pt x="977849" y="2124608"/>
                  </a:cubicBezTo>
                  <a:cubicBezTo>
                    <a:pt x="964344" y="2131367"/>
                    <a:pt x="953406" y="2164018"/>
                    <a:pt x="946558" y="2169539"/>
                  </a:cubicBezTo>
                  <a:cubicBezTo>
                    <a:pt x="939710" y="2175060"/>
                    <a:pt x="918025" y="2189910"/>
                    <a:pt x="905756" y="2200762"/>
                  </a:cubicBezTo>
                  <a:cubicBezTo>
                    <a:pt x="893487" y="2211614"/>
                    <a:pt x="890919" y="2232081"/>
                    <a:pt x="882739" y="2261971"/>
                  </a:cubicBezTo>
                  <a:cubicBezTo>
                    <a:pt x="874560" y="2291862"/>
                    <a:pt x="882739" y="2316517"/>
                    <a:pt x="882739" y="2325941"/>
                  </a:cubicBezTo>
                  <a:cubicBezTo>
                    <a:pt x="882739" y="2335365"/>
                    <a:pt x="862290" y="2353261"/>
                    <a:pt x="858296" y="2353261"/>
                  </a:cubicBezTo>
                  <a:cubicBezTo>
                    <a:pt x="854301" y="2353261"/>
                    <a:pt x="773933" y="2370872"/>
                    <a:pt x="760333" y="2383152"/>
                  </a:cubicBezTo>
                  <a:cubicBezTo>
                    <a:pt x="758391" y="2384936"/>
                    <a:pt x="756038" y="2386211"/>
                    <a:pt x="753485" y="2386864"/>
                  </a:cubicBezTo>
                  <a:cubicBezTo>
                    <a:pt x="738647" y="2392100"/>
                    <a:pt x="716772" y="2383152"/>
                    <a:pt x="716772" y="2383152"/>
                  </a:cubicBezTo>
                  <a:cubicBezTo>
                    <a:pt x="716772" y="2383152"/>
                    <a:pt x="661038" y="2358592"/>
                    <a:pt x="644679" y="2336888"/>
                  </a:cubicBezTo>
                  <a:cubicBezTo>
                    <a:pt x="630945" y="2320763"/>
                    <a:pt x="622422" y="2300848"/>
                    <a:pt x="620235" y="2279772"/>
                  </a:cubicBezTo>
                  <a:cubicBezTo>
                    <a:pt x="618904" y="2260734"/>
                    <a:pt x="633931" y="2259306"/>
                    <a:pt x="640589" y="2252452"/>
                  </a:cubicBezTo>
                  <a:cubicBezTo>
                    <a:pt x="647247" y="2245598"/>
                    <a:pt x="656948" y="2214375"/>
                    <a:pt x="671975" y="2195336"/>
                  </a:cubicBezTo>
                  <a:cubicBezTo>
                    <a:pt x="687002" y="2176298"/>
                    <a:pt x="712682" y="2177726"/>
                    <a:pt x="722193" y="2164018"/>
                  </a:cubicBezTo>
                  <a:cubicBezTo>
                    <a:pt x="731704" y="2150310"/>
                    <a:pt x="744069" y="2121848"/>
                    <a:pt x="742547" y="2101476"/>
                  </a:cubicBezTo>
                  <a:cubicBezTo>
                    <a:pt x="741025" y="2081105"/>
                    <a:pt x="704503" y="2091957"/>
                    <a:pt x="692329" y="2091957"/>
                  </a:cubicBezTo>
                  <a:cubicBezTo>
                    <a:pt x="680155" y="2091957"/>
                    <a:pt x="621662" y="2124608"/>
                    <a:pt x="621662" y="2124608"/>
                  </a:cubicBezTo>
                  <a:cubicBezTo>
                    <a:pt x="621662" y="2124608"/>
                    <a:pt x="568685" y="2124608"/>
                    <a:pt x="557748" y="2119087"/>
                  </a:cubicBezTo>
                  <a:cubicBezTo>
                    <a:pt x="546810" y="2113566"/>
                    <a:pt x="504677" y="2123180"/>
                    <a:pt x="501918" y="2130034"/>
                  </a:cubicBezTo>
                  <a:cubicBezTo>
                    <a:pt x="499160" y="2136888"/>
                    <a:pt x="485654" y="2157259"/>
                    <a:pt x="485654" y="2170872"/>
                  </a:cubicBezTo>
                  <a:cubicBezTo>
                    <a:pt x="485654" y="2184484"/>
                    <a:pt x="461116" y="2174965"/>
                    <a:pt x="448942" y="2170872"/>
                  </a:cubicBezTo>
                  <a:cubicBezTo>
                    <a:pt x="436768" y="2166779"/>
                    <a:pt x="419077" y="2157259"/>
                    <a:pt x="417746" y="2153166"/>
                  </a:cubicBezTo>
                  <a:cubicBezTo>
                    <a:pt x="416414" y="2149073"/>
                    <a:pt x="367337" y="2104237"/>
                    <a:pt x="355068" y="2091957"/>
                  </a:cubicBezTo>
                  <a:cubicBezTo>
                    <a:pt x="342799" y="2079677"/>
                    <a:pt x="249020" y="1994003"/>
                    <a:pt x="249020" y="1994003"/>
                  </a:cubicBezTo>
                  <a:cubicBezTo>
                    <a:pt x="249020" y="1994003"/>
                    <a:pt x="249020" y="1938125"/>
                    <a:pt x="255868" y="1930034"/>
                  </a:cubicBezTo>
                  <a:cubicBezTo>
                    <a:pt x="262716" y="1921943"/>
                    <a:pt x="291344" y="1901476"/>
                    <a:pt x="302092" y="1887864"/>
                  </a:cubicBezTo>
                  <a:cubicBezTo>
                    <a:pt x="312839" y="1874251"/>
                    <a:pt x="314266" y="1845598"/>
                    <a:pt x="314266" y="1841505"/>
                  </a:cubicBezTo>
                  <a:cubicBezTo>
                    <a:pt x="314266" y="1837411"/>
                    <a:pt x="249020" y="1823894"/>
                    <a:pt x="223246" y="1822466"/>
                  </a:cubicBezTo>
                  <a:cubicBezTo>
                    <a:pt x="203338" y="1822699"/>
                    <a:pt x="183945" y="1828827"/>
                    <a:pt x="167511" y="1840077"/>
                  </a:cubicBezTo>
                  <a:cubicBezTo>
                    <a:pt x="160758" y="1844170"/>
                    <a:pt x="129467" y="1857687"/>
                    <a:pt x="110445" y="1867302"/>
                  </a:cubicBezTo>
                  <a:cubicBezTo>
                    <a:pt x="91423" y="1876916"/>
                    <a:pt x="84670" y="1863304"/>
                    <a:pt x="77822" y="1844170"/>
                  </a:cubicBezTo>
                  <a:cubicBezTo>
                    <a:pt x="70974" y="1825036"/>
                    <a:pt x="42631" y="1773442"/>
                    <a:pt x="32930" y="1743456"/>
                  </a:cubicBezTo>
                  <a:cubicBezTo>
                    <a:pt x="23229" y="1713470"/>
                    <a:pt x="12576" y="1680914"/>
                    <a:pt x="19710" y="1671395"/>
                  </a:cubicBezTo>
                  <a:cubicBezTo>
                    <a:pt x="26843" y="1661876"/>
                    <a:pt x="30362" y="1645408"/>
                    <a:pt x="38732" y="1626464"/>
                  </a:cubicBezTo>
                  <a:cubicBezTo>
                    <a:pt x="47102" y="1607521"/>
                    <a:pt x="18283" y="1591052"/>
                    <a:pt x="6109" y="1577535"/>
                  </a:cubicBezTo>
                  <a:cubicBezTo>
                    <a:pt x="-1405" y="1568968"/>
                    <a:pt x="-739" y="1528035"/>
                    <a:pt x="1544" y="1496526"/>
                  </a:cubicBezTo>
                  <a:cubicBezTo>
                    <a:pt x="15525" y="1496526"/>
                    <a:pt x="31218" y="1497192"/>
                    <a:pt x="43107" y="1497192"/>
                  </a:cubicBezTo>
                  <a:cubicBezTo>
                    <a:pt x="68596" y="1497192"/>
                    <a:pt x="120622" y="1524798"/>
                    <a:pt x="133842" y="1530795"/>
                  </a:cubicBezTo>
                  <a:cubicBezTo>
                    <a:pt x="168256" y="1544118"/>
                    <a:pt x="204202" y="1553073"/>
                    <a:pt x="240841" y="1557449"/>
                  </a:cubicBezTo>
                  <a:lnTo>
                    <a:pt x="244265" y="1557449"/>
                  </a:lnTo>
                  <a:cubicBezTo>
                    <a:pt x="280312" y="1559258"/>
                    <a:pt x="352976" y="1559258"/>
                    <a:pt x="383601" y="1561447"/>
                  </a:cubicBezTo>
                  <a:cubicBezTo>
                    <a:pt x="414227" y="1563637"/>
                    <a:pt x="462257" y="1586864"/>
                    <a:pt x="462257" y="1586864"/>
                  </a:cubicBezTo>
                  <a:cubicBezTo>
                    <a:pt x="462257" y="1586864"/>
                    <a:pt x="515138" y="1627702"/>
                    <a:pt x="524364" y="1630843"/>
                  </a:cubicBezTo>
                  <a:cubicBezTo>
                    <a:pt x="533590" y="1633984"/>
                    <a:pt x="574297" y="1653213"/>
                    <a:pt x="589705" y="1661305"/>
                  </a:cubicBezTo>
                  <a:cubicBezTo>
                    <a:pt x="605113" y="1669396"/>
                    <a:pt x="623279" y="1707378"/>
                    <a:pt x="629271" y="1708330"/>
                  </a:cubicBezTo>
                  <a:cubicBezTo>
                    <a:pt x="635263" y="1709282"/>
                    <a:pt x="686337" y="1713470"/>
                    <a:pt x="729327" y="1718516"/>
                  </a:cubicBezTo>
                  <a:cubicBezTo>
                    <a:pt x="772316" y="1723561"/>
                    <a:pt x="780401" y="1740981"/>
                    <a:pt x="856774" y="1742028"/>
                  </a:cubicBezTo>
                  <a:cubicBezTo>
                    <a:pt x="933148" y="1743075"/>
                    <a:pt x="900620" y="1708330"/>
                    <a:pt x="900620" y="1708330"/>
                  </a:cubicBezTo>
                  <a:cubicBezTo>
                    <a:pt x="900620" y="1708330"/>
                    <a:pt x="1029019" y="1647121"/>
                    <a:pt x="1063829" y="1634841"/>
                  </a:cubicBezTo>
                  <a:cubicBezTo>
                    <a:pt x="1098639" y="1622561"/>
                    <a:pt x="1187472" y="1635888"/>
                    <a:pt x="1262704" y="1643028"/>
                  </a:cubicBezTo>
                  <a:cubicBezTo>
                    <a:pt x="1337936" y="1650167"/>
                    <a:pt x="1377883" y="1604951"/>
                    <a:pt x="1392244" y="1593051"/>
                  </a:cubicBezTo>
                  <a:cubicBezTo>
                    <a:pt x="1406606" y="1581152"/>
                    <a:pt x="1583796" y="1449025"/>
                    <a:pt x="1585888" y="1441885"/>
                  </a:cubicBezTo>
                  <a:cubicBezTo>
                    <a:pt x="1586506" y="1432205"/>
                    <a:pt x="1583969" y="1422585"/>
                    <a:pt x="1578660" y="1414470"/>
                  </a:cubicBezTo>
                  <a:cubicBezTo>
                    <a:pt x="1575616" y="1411328"/>
                    <a:pt x="1531866" y="1372680"/>
                    <a:pt x="1527776" y="1361352"/>
                  </a:cubicBezTo>
                  <a:cubicBezTo>
                    <a:pt x="1523686" y="1350024"/>
                    <a:pt x="1527776" y="1302142"/>
                    <a:pt x="1535956" y="1286721"/>
                  </a:cubicBezTo>
                  <a:cubicBezTo>
                    <a:pt x="1549434" y="1265304"/>
                    <a:pt x="1568872" y="1248297"/>
                    <a:pt x="1591880" y="1237792"/>
                  </a:cubicBezTo>
                  <a:cubicBezTo>
                    <a:pt x="1616419" y="1227606"/>
                    <a:pt x="1647995" y="1258354"/>
                    <a:pt x="1654273" y="1264351"/>
                  </a:cubicBezTo>
                  <a:cubicBezTo>
                    <a:pt x="1660550" y="1270348"/>
                    <a:pt x="1731692" y="1294908"/>
                    <a:pt x="1758133" y="1294908"/>
                  </a:cubicBezTo>
                  <a:cubicBezTo>
                    <a:pt x="1784573" y="1294908"/>
                    <a:pt x="1815199" y="1243028"/>
                    <a:pt x="1823378" y="1231700"/>
                  </a:cubicBezTo>
                  <a:cubicBezTo>
                    <a:pt x="1831558" y="1220372"/>
                    <a:pt x="1850009" y="1177630"/>
                    <a:pt x="1862278" y="1179629"/>
                  </a:cubicBezTo>
                  <a:cubicBezTo>
                    <a:pt x="1888385" y="1181892"/>
                    <a:pt x="1914638" y="1181892"/>
                    <a:pt x="1940744" y="1179629"/>
                  </a:cubicBezTo>
                  <a:cubicBezTo>
                    <a:pt x="1981547" y="1177630"/>
                    <a:pt x="1980500" y="1173537"/>
                    <a:pt x="2013123" y="1161352"/>
                  </a:cubicBezTo>
                  <a:cubicBezTo>
                    <a:pt x="2045746" y="1149167"/>
                    <a:pt x="2023300" y="1124608"/>
                    <a:pt x="2023300" y="1124608"/>
                  </a:cubicBezTo>
                  <a:cubicBezTo>
                    <a:pt x="2023300" y="1124608"/>
                    <a:pt x="2022349" y="1074441"/>
                    <a:pt x="2035474" y="1060257"/>
                  </a:cubicBezTo>
                  <a:cubicBezTo>
                    <a:pt x="2048599" y="1046074"/>
                    <a:pt x="2082554" y="1052071"/>
                    <a:pt x="2091684" y="1049977"/>
                  </a:cubicBezTo>
                  <a:cubicBezTo>
                    <a:pt x="2107828" y="1046528"/>
                    <a:pt x="2122242" y="1037495"/>
                    <a:pt x="2132391" y="1024465"/>
                  </a:cubicBezTo>
                  <a:cubicBezTo>
                    <a:pt x="2143709" y="1008187"/>
                    <a:pt x="2179281" y="1005426"/>
                    <a:pt x="2195545" y="992861"/>
                  </a:cubicBezTo>
                  <a:cubicBezTo>
                    <a:pt x="2211808" y="980295"/>
                    <a:pt x="2245667" y="988863"/>
                    <a:pt x="2277149" y="989910"/>
                  </a:cubicBezTo>
                  <a:cubicBezTo>
                    <a:pt x="2308630" y="990957"/>
                    <a:pt x="2314052" y="1012280"/>
                    <a:pt x="2351716" y="1002095"/>
                  </a:cubicBezTo>
                  <a:cubicBezTo>
                    <a:pt x="2389379" y="991909"/>
                    <a:pt x="2380249" y="981723"/>
                    <a:pt x="2383863" y="969443"/>
                  </a:cubicBezTo>
                  <a:cubicBezTo>
                    <a:pt x="2387476" y="957164"/>
                    <a:pt x="2369976" y="936792"/>
                    <a:pt x="2361797" y="924512"/>
                  </a:cubicBezTo>
                  <a:cubicBezTo>
                    <a:pt x="2353617" y="912233"/>
                    <a:pt x="2333264" y="893860"/>
                    <a:pt x="2298644" y="870348"/>
                  </a:cubicBezTo>
                  <a:cubicBezTo>
                    <a:pt x="2264024" y="846835"/>
                    <a:pt x="2266021" y="842932"/>
                    <a:pt x="2262978" y="824465"/>
                  </a:cubicBezTo>
                  <a:cubicBezTo>
                    <a:pt x="2259934" y="805997"/>
                    <a:pt x="2227216" y="793908"/>
                    <a:pt x="2219037" y="790862"/>
                  </a:cubicBezTo>
                  <a:cubicBezTo>
                    <a:pt x="2210857" y="787816"/>
                    <a:pt x="2175381" y="795907"/>
                    <a:pt x="2169104" y="798001"/>
                  </a:cubicBezTo>
                  <a:cubicBezTo>
                    <a:pt x="2162827" y="800095"/>
                    <a:pt x="2150843" y="818372"/>
                    <a:pt x="2143709" y="829510"/>
                  </a:cubicBezTo>
                  <a:cubicBezTo>
                    <a:pt x="2136600" y="842694"/>
                    <a:pt x="2123703" y="851757"/>
                    <a:pt x="2108899" y="853975"/>
                  </a:cubicBezTo>
                  <a:cubicBezTo>
                    <a:pt x="2090638" y="857116"/>
                    <a:pt x="2091684" y="843884"/>
                    <a:pt x="2080366" y="830652"/>
                  </a:cubicBezTo>
                  <a:cubicBezTo>
                    <a:pt x="2069048" y="817421"/>
                    <a:pt x="2038613" y="824750"/>
                    <a:pt x="2038613" y="824750"/>
                  </a:cubicBezTo>
                  <a:cubicBezTo>
                    <a:pt x="2038613" y="824750"/>
                    <a:pt x="2008748" y="827606"/>
                    <a:pt x="2000569" y="838458"/>
                  </a:cubicBezTo>
                  <a:cubicBezTo>
                    <a:pt x="1991009" y="850173"/>
                    <a:pt x="1977459" y="857937"/>
                    <a:pt x="1962525" y="860257"/>
                  </a:cubicBezTo>
                  <a:cubicBezTo>
                    <a:pt x="1951777" y="860257"/>
                    <a:pt x="1935418" y="824750"/>
                    <a:pt x="1924481" y="803142"/>
                  </a:cubicBezTo>
                  <a:cubicBezTo>
                    <a:pt x="1913543" y="781533"/>
                    <a:pt x="1935418" y="781438"/>
                    <a:pt x="1951777" y="770490"/>
                  </a:cubicBezTo>
                  <a:cubicBezTo>
                    <a:pt x="1968136" y="759543"/>
                    <a:pt x="1968041" y="719562"/>
                    <a:pt x="1973462" y="703189"/>
                  </a:cubicBezTo>
                  <a:cubicBezTo>
                    <a:pt x="1978884" y="686816"/>
                    <a:pt x="2006085" y="598477"/>
                    <a:pt x="2014265" y="579439"/>
                  </a:cubicBezTo>
                  <a:cubicBezTo>
                    <a:pt x="2020718" y="565733"/>
                    <a:pt x="2028935" y="552932"/>
                    <a:pt x="2038708" y="541361"/>
                  </a:cubicBezTo>
                  <a:lnTo>
                    <a:pt x="2055067" y="546692"/>
                  </a:lnTo>
                  <a:lnTo>
                    <a:pt x="2079510" y="554879"/>
                  </a:lnTo>
                  <a:lnTo>
                    <a:pt x="2120312" y="568587"/>
                  </a:lnTo>
                  <a:lnTo>
                    <a:pt x="2163873" y="568587"/>
                  </a:lnTo>
                  <a:cubicBezTo>
                    <a:pt x="2163873" y="568587"/>
                    <a:pt x="2193737" y="527749"/>
                    <a:pt x="2199064" y="519562"/>
                  </a:cubicBezTo>
                  <a:cubicBezTo>
                    <a:pt x="2204390" y="511376"/>
                    <a:pt x="2256129" y="489577"/>
                    <a:pt x="2269920" y="486911"/>
                  </a:cubicBezTo>
                  <a:cubicBezTo>
                    <a:pt x="2283712" y="484246"/>
                    <a:pt x="2291606" y="456925"/>
                    <a:pt x="2291606" y="456925"/>
                  </a:cubicBezTo>
                  <a:cubicBezTo>
                    <a:pt x="2291606" y="456925"/>
                    <a:pt x="2269920" y="448739"/>
                    <a:pt x="2269920" y="440552"/>
                  </a:cubicBezTo>
                  <a:cubicBezTo>
                    <a:pt x="2269920" y="432366"/>
                    <a:pt x="2302543" y="345359"/>
                    <a:pt x="2308916" y="309948"/>
                  </a:cubicBezTo>
                  <a:cubicBezTo>
                    <a:pt x="2315288" y="274536"/>
                    <a:pt x="2343346" y="228272"/>
                    <a:pt x="2362273" y="203808"/>
                  </a:cubicBezTo>
                  <a:cubicBezTo>
                    <a:pt x="2381199" y="179343"/>
                    <a:pt x="2386716" y="168491"/>
                    <a:pt x="2386716" y="157544"/>
                  </a:cubicBezTo>
                  <a:cubicBezTo>
                    <a:pt x="2386716" y="146597"/>
                    <a:pt x="2364555" y="122894"/>
                    <a:pt x="2364555" y="122894"/>
                  </a:cubicBezTo>
                  <a:cubicBezTo>
                    <a:pt x="2341539" y="119467"/>
                    <a:pt x="2313195" y="114898"/>
                    <a:pt x="2323943" y="87292"/>
                  </a:cubicBezTo>
                  <a:cubicBezTo>
                    <a:pt x="2332408" y="66064"/>
                    <a:pt x="2349338" y="49215"/>
                    <a:pt x="2361987" y="30176"/>
                  </a:cubicBezTo>
                  <a:cubicBezTo>
                    <a:pt x="2378251" y="5712"/>
                    <a:pt x="2410874" y="8282"/>
                    <a:pt x="2421812" y="8282"/>
                  </a:cubicBezTo>
                  <a:cubicBezTo>
                    <a:pt x="2431616" y="6658"/>
                    <a:pt x="2441194" y="3878"/>
                    <a:pt x="2450345" y="0"/>
                  </a:cubicBezTo>
                  <a:cubicBezTo>
                    <a:pt x="2455914" y="6154"/>
                    <a:pt x="2459582" y="13792"/>
                    <a:pt x="2460902" y="21990"/>
                  </a:cubicBezTo>
                  <a:cubicBezTo>
                    <a:pt x="2460902" y="41028"/>
                    <a:pt x="2463565" y="68253"/>
                    <a:pt x="2452818" y="76440"/>
                  </a:cubicBezTo>
                  <a:cubicBezTo>
                    <a:pt x="2442070" y="84626"/>
                    <a:pt x="2432369" y="91480"/>
                    <a:pt x="2432369" y="99572"/>
                  </a:cubicBezTo>
                  <a:cubicBezTo>
                    <a:pt x="2435260" y="113851"/>
                    <a:pt x="2443494" y="126485"/>
                    <a:pt x="2455385" y="134888"/>
                  </a:cubicBezTo>
                  <a:cubicBezTo>
                    <a:pt x="2469081" y="144407"/>
                    <a:pt x="2497614" y="159353"/>
                    <a:pt x="2501704" y="153927"/>
                  </a:cubicBezTo>
                  <a:cubicBezTo>
                    <a:pt x="2505793" y="148501"/>
                    <a:pt x="2515304" y="114327"/>
                    <a:pt x="2522153" y="114327"/>
                  </a:cubicBezTo>
                  <a:cubicBezTo>
                    <a:pt x="2533358" y="117376"/>
                    <a:pt x="2543903" y="122475"/>
                    <a:pt x="2553254" y="129367"/>
                  </a:cubicBezTo>
                  <a:cubicBezTo>
                    <a:pt x="2562980" y="134812"/>
                    <a:pt x="2569906" y="144170"/>
                    <a:pt x="2572276" y="155069"/>
                  </a:cubicBezTo>
                  <a:cubicBezTo>
                    <a:pt x="2575034" y="170205"/>
                    <a:pt x="2585781" y="187815"/>
                    <a:pt x="2596719" y="231223"/>
                  </a:cubicBezTo>
                  <a:cubicBezTo>
                    <a:pt x="2607657" y="274631"/>
                    <a:pt x="2639138" y="284722"/>
                    <a:pt x="2647317" y="284722"/>
                  </a:cubicBezTo>
                  <a:cubicBezTo>
                    <a:pt x="2655497" y="284722"/>
                    <a:pt x="2707142" y="258924"/>
                    <a:pt x="2713894" y="253308"/>
                  </a:cubicBezTo>
                  <a:cubicBezTo>
                    <a:pt x="2720648" y="247692"/>
                    <a:pt x="2736912" y="241123"/>
                    <a:pt x="2750607" y="230367"/>
                  </a:cubicBezTo>
                  <a:cubicBezTo>
                    <a:pt x="2764303" y="219610"/>
                    <a:pt x="2771151" y="189529"/>
                    <a:pt x="2777809" y="189529"/>
                  </a:cubicBezTo>
                  <a:cubicBezTo>
                    <a:pt x="2784467" y="189529"/>
                    <a:pt x="2806342" y="185436"/>
                    <a:pt x="2815853" y="192099"/>
                  </a:cubicBezTo>
                  <a:cubicBezTo>
                    <a:pt x="2825364" y="198763"/>
                    <a:pt x="2844386" y="198953"/>
                    <a:pt x="2853897" y="213993"/>
                  </a:cubicBezTo>
                  <a:cubicBezTo>
                    <a:pt x="2863408" y="229034"/>
                    <a:pt x="2864834" y="250738"/>
                    <a:pt x="2874345" y="258924"/>
                  </a:cubicBezTo>
                  <a:cubicBezTo>
                    <a:pt x="2883856" y="267111"/>
                    <a:pt x="2900120" y="272442"/>
                    <a:pt x="2902878" y="277963"/>
                  </a:cubicBezTo>
                  <a:cubicBezTo>
                    <a:pt x="2905637" y="283484"/>
                    <a:pt x="2907063" y="313279"/>
                    <a:pt x="2902973" y="32041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2" name="Freeform 61">
              <a:extLst>
                <a:ext uri="{FF2B5EF4-FFF2-40B4-BE49-F238E27FC236}">
                  <a16:creationId xmlns:a16="http://schemas.microsoft.com/office/drawing/2014/main" id="{A0089CE4-8CF1-F241-9F16-E1E67E82599D}"/>
                </a:ext>
              </a:extLst>
            </p:cNvPr>
            <p:cNvSpPr/>
            <p:nvPr/>
          </p:nvSpPr>
          <p:spPr>
            <a:xfrm>
              <a:off x="3687546" y="2362802"/>
              <a:ext cx="2022928" cy="1542976"/>
            </a:xfrm>
            <a:custGeom>
              <a:avLst/>
              <a:gdLst>
                <a:gd name="connsiteX0" fmla="*/ 2561016 w 2558462"/>
                <a:gd name="connsiteY0" fmla="*/ 1069274 h 1951452"/>
                <a:gd name="connsiteX1" fmla="*/ 2553026 w 2558462"/>
                <a:gd name="connsiteY1" fmla="*/ 1083362 h 1951452"/>
                <a:gd name="connsiteX2" fmla="*/ 2514982 w 2558462"/>
                <a:gd name="connsiteY2" fmla="*/ 1106399 h 1951452"/>
                <a:gd name="connsiteX3" fmla="*/ 2531341 w 2558462"/>
                <a:gd name="connsiteY3" fmla="*/ 1152758 h 1951452"/>
                <a:gd name="connsiteX4" fmla="*/ 2514982 w 2558462"/>
                <a:gd name="connsiteY4" fmla="*/ 1241097 h 1951452"/>
                <a:gd name="connsiteX5" fmla="*/ 2351869 w 2558462"/>
                <a:gd name="connsiteY5" fmla="*/ 1268322 h 1951452"/>
                <a:gd name="connsiteX6" fmla="*/ 2281202 w 2558462"/>
                <a:gd name="connsiteY6" fmla="*/ 1294119 h 1951452"/>
                <a:gd name="connsiteX7" fmla="*/ 2232220 w 2558462"/>
                <a:gd name="connsiteY7" fmla="*/ 1343143 h 1951452"/>
                <a:gd name="connsiteX8" fmla="*/ 2187328 w 2558462"/>
                <a:gd name="connsiteY8" fmla="*/ 1393595 h 1951452"/>
                <a:gd name="connsiteX9" fmla="*/ 2207777 w 2558462"/>
                <a:gd name="connsiteY9" fmla="*/ 1446713 h 1951452"/>
                <a:gd name="connsiteX10" fmla="*/ 2217288 w 2558462"/>
                <a:gd name="connsiteY10" fmla="*/ 1494309 h 1951452"/>
                <a:gd name="connsiteX11" fmla="*/ 2187328 w 2558462"/>
                <a:gd name="connsiteY11" fmla="*/ 1532387 h 1951452"/>
                <a:gd name="connsiteX12" fmla="*/ 2194176 w 2558462"/>
                <a:gd name="connsiteY12" fmla="*/ 1560944 h 1951452"/>
                <a:gd name="connsiteX13" fmla="*/ 2029731 w 2558462"/>
                <a:gd name="connsiteY13" fmla="*/ 1570464 h 1951452"/>
                <a:gd name="connsiteX14" fmla="*/ 1956306 w 2558462"/>
                <a:gd name="connsiteY14" fmla="*/ 1601782 h 1951452"/>
                <a:gd name="connsiteX15" fmla="*/ 1835230 w 2558462"/>
                <a:gd name="connsiteY15" fmla="*/ 1614062 h 1951452"/>
                <a:gd name="connsiteX16" fmla="*/ 1786249 w 2558462"/>
                <a:gd name="connsiteY16" fmla="*/ 1657470 h 1951452"/>
                <a:gd name="connsiteX17" fmla="*/ 1786249 w 2558462"/>
                <a:gd name="connsiteY17" fmla="*/ 1722772 h 1951452"/>
                <a:gd name="connsiteX18" fmla="*/ 1832567 w 2558462"/>
                <a:gd name="connsiteY18" fmla="*/ 1760849 h 1951452"/>
                <a:gd name="connsiteX19" fmla="*/ 1878791 w 2558462"/>
                <a:gd name="connsiteY19" fmla="*/ 1808446 h 1951452"/>
                <a:gd name="connsiteX20" fmla="*/ 1842078 w 2558462"/>
                <a:gd name="connsiteY20" fmla="*/ 1837003 h 1951452"/>
                <a:gd name="connsiteX21" fmla="*/ 1798518 w 2558462"/>
                <a:gd name="connsiteY21" fmla="*/ 1873748 h 1951452"/>
                <a:gd name="connsiteX22" fmla="*/ 1780542 w 2558462"/>
                <a:gd name="connsiteY22" fmla="*/ 1898212 h 1951452"/>
                <a:gd name="connsiteX23" fmla="*/ 1818586 w 2558462"/>
                <a:gd name="connsiteY23" fmla="*/ 1921439 h 1951452"/>
                <a:gd name="connsiteX24" fmla="*/ 1792811 w 2558462"/>
                <a:gd name="connsiteY24" fmla="*/ 1941811 h 1951452"/>
                <a:gd name="connsiteX25" fmla="*/ 1692185 w 2558462"/>
                <a:gd name="connsiteY25" fmla="*/ 1949997 h 1951452"/>
                <a:gd name="connsiteX26" fmla="*/ 1684861 w 2558462"/>
                <a:gd name="connsiteY26" fmla="*/ 1941716 h 1951452"/>
                <a:gd name="connsiteX27" fmla="*/ 1666410 w 2558462"/>
                <a:gd name="connsiteY27" fmla="*/ 1926866 h 1951452"/>
                <a:gd name="connsiteX28" fmla="*/ 1572631 w 2558462"/>
                <a:gd name="connsiteY28" fmla="*/ 1902306 h 1951452"/>
                <a:gd name="connsiteX29" fmla="*/ 1531829 w 2558462"/>
                <a:gd name="connsiteY29" fmla="*/ 1876508 h 1951452"/>
                <a:gd name="connsiteX30" fmla="*/ 1502725 w 2558462"/>
                <a:gd name="connsiteY30" fmla="*/ 1855280 h 1951452"/>
                <a:gd name="connsiteX31" fmla="*/ 1439287 w 2558462"/>
                <a:gd name="connsiteY31" fmla="*/ 1834433 h 1951452"/>
                <a:gd name="connsiteX32" fmla="*/ 1376799 w 2558462"/>
                <a:gd name="connsiteY32" fmla="*/ 1858898 h 1951452"/>
                <a:gd name="connsiteX33" fmla="*/ 1304706 w 2558462"/>
                <a:gd name="connsiteY33" fmla="*/ 1867084 h 1951452"/>
                <a:gd name="connsiteX34" fmla="*/ 1228618 w 2558462"/>
                <a:gd name="connsiteY34" fmla="*/ 1865561 h 1951452"/>
                <a:gd name="connsiteX35" fmla="*/ 1167367 w 2558462"/>
                <a:gd name="connsiteY35" fmla="*/ 1892882 h 1951452"/>
                <a:gd name="connsiteX36" fmla="*/ 990557 w 2558462"/>
                <a:gd name="connsiteY36" fmla="*/ 1895642 h 1951452"/>
                <a:gd name="connsiteX37" fmla="*/ 933491 w 2558462"/>
                <a:gd name="connsiteY37" fmla="*/ 1852044 h 1951452"/>
                <a:gd name="connsiteX38" fmla="*/ 881941 w 2558462"/>
                <a:gd name="connsiteY38" fmla="*/ 1824724 h 1951452"/>
                <a:gd name="connsiteX39" fmla="*/ 828965 w 2558462"/>
                <a:gd name="connsiteY39" fmla="*/ 1826247 h 1951452"/>
                <a:gd name="connsiteX40" fmla="*/ 782646 w 2558462"/>
                <a:gd name="connsiteY40" fmla="*/ 1803020 h 1951452"/>
                <a:gd name="connsiteX41" fmla="*/ 722917 w 2558462"/>
                <a:gd name="connsiteY41" fmla="*/ 1843857 h 1951452"/>
                <a:gd name="connsiteX42" fmla="*/ 672509 w 2558462"/>
                <a:gd name="connsiteY42" fmla="*/ 1822153 h 1951452"/>
                <a:gd name="connsiteX43" fmla="*/ 615443 w 2558462"/>
                <a:gd name="connsiteY43" fmla="*/ 1797689 h 1951452"/>
                <a:gd name="connsiteX44" fmla="*/ 573404 w 2558462"/>
                <a:gd name="connsiteY44" fmla="*/ 1767608 h 1951452"/>
                <a:gd name="connsiteX45" fmla="*/ 543540 w 2558462"/>
                <a:gd name="connsiteY45" fmla="*/ 1801782 h 1951452"/>
                <a:gd name="connsiteX46" fmla="*/ 519001 w 2558462"/>
                <a:gd name="connsiteY46" fmla="*/ 1838527 h 1951452"/>
                <a:gd name="connsiteX47" fmla="*/ 487710 w 2558462"/>
                <a:gd name="connsiteY47" fmla="*/ 1852044 h 1951452"/>
                <a:gd name="connsiteX48" fmla="*/ 482384 w 2558462"/>
                <a:gd name="connsiteY48" fmla="*/ 1890121 h 1951452"/>
                <a:gd name="connsiteX49" fmla="*/ 412953 w 2558462"/>
                <a:gd name="connsiteY49" fmla="*/ 1892882 h 1951452"/>
                <a:gd name="connsiteX50" fmla="*/ 349705 w 2558462"/>
                <a:gd name="connsiteY50" fmla="*/ 1900212 h 1951452"/>
                <a:gd name="connsiteX51" fmla="*/ 356268 w 2558462"/>
                <a:gd name="connsiteY51" fmla="*/ 1897927 h 1951452"/>
                <a:gd name="connsiteX52" fmla="*/ 353129 w 2558462"/>
                <a:gd name="connsiteY52" fmla="*/ 1886789 h 1951452"/>
                <a:gd name="connsiteX53" fmla="*/ 286552 w 2558462"/>
                <a:gd name="connsiteY53" fmla="*/ 1822439 h 1951452"/>
                <a:gd name="connsiteX54" fmla="*/ 285981 w 2558462"/>
                <a:gd name="connsiteY54" fmla="*/ 1816918 h 1951452"/>
                <a:gd name="connsiteX55" fmla="*/ 285981 w 2558462"/>
                <a:gd name="connsiteY55" fmla="*/ 1814157 h 1951452"/>
                <a:gd name="connsiteX56" fmla="*/ 299963 w 2558462"/>
                <a:gd name="connsiteY56" fmla="*/ 1743810 h 1951452"/>
                <a:gd name="connsiteX57" fmla="*/ 297870 w 2558462"/>
                <a:gd name="connsiteY57" fmla="*/ 1679650 h 1951452"/>
                <a:gd name="connsiteX58" fmla="*/ 222543 w 2558462"/>
                <a:gd name="connsiteY58" fmla="*/ 1660135 h 1951452"/>
                <a:gd name="connsiteX59" fmla="*/ 163479 w 2558462"/>
                <a:gd name="connsiteY59" fmla="*/ 1603020 h 1951452"/>
                <a:gd name="connsiteX60" fmla="*/ 98139 w 2558462"/>
                <a:gd name="connsiteY60" fmla="*/ 1544857 h 1951452"/>
                <a:gd name="connsiteX61" fmla="*/ 123628 w 2558462"/>
                <a:gd name="connsiteY61" fmla="*/ 1508112 h 1951452"/>
                <a:gd name="connsiteX62" fmla="*/ 133710 w 2558462"/>
                <a:gd name="connsiteY62" fmla="*/ 1463277 h 1951452"/>
                <a:gd name="connsiteX63" fmla="*/ 113356 w 2558462"/>
                <a:gd name="connsiteY63" fmla="*/ 1401972 h 1951452"/>
                <a:gd name="connsiteX64" fmla="*/ 58383 w 2558462"/>
                <a:gd name="connsiteY64" fmla="*/ 1376366 h 1951452"/>
                <a:gd name="connsiteX65" fmla="*/ 175 w 2558462"/>
                <a:gd name="connsiteY65" fmla="*/ 1331625 h 1951452"/>
                <a:gd name="connsiteX66" fmla="*/ 9686 w 2558462"/>
                <a:gd name="connsiteY66" fmla="*/ 1308112 h 1951452"/>
                <a:gd name="connsiteX67" fmla="*/ 73981 w 2558462"/>
                <a:gd name="connsiteY67" fmla="*/ 1309064 h 1951452"/>
                <a:gd name="connsiteX68" fmla="*/ 64470 w 2558462"/>
                <a:gd name="connsiteY68" fmla="*/ 1243762 h 1951452"/>
                <a:gd name="connsiteX69" fmla="*/ 68560 w 2558462"/>
                <a:gd name="connsiteY69" fmla="*/ 1168369 h 1951452"/>
                <a:gd name="connsiteX70" fmla="*/ 95190 w 2558462"/>
                <a:gd name="connsiteY70" fmla="*/ 1144857 h 1951452"/>
                <a:gd name="connsiteX71" fmla="*/ 78927 w 2558462"/>
                <a:gd name="connsiteY71" fmla="*/ 1114205 h 1951452"/>
                <a:gd name="connsiteX72" fmla="*/ 49442 w 2558462"/>
                <a:gd name="connsiteY72" fmla="*/ 1091834 h 1951452"/>
                <a:gd name="connsiteX73" fmla="*/ 8640 w 2558462"/>
                <a:gd name="connsiteY73" fmla="*/ 1093833 h 1951452"/>
                <a:gd name="connsiteX74" fmla="*/ 461 w 2558462"/>
                <a:gd name="connsiteY74" fmla="*/ 1070416 h 1951452"/>
                <a:gd name="connsiteX75" fmla="*/ 8640 w 2558462"/>
                <a:gd name="connsiteY75" fmla="*/ 1017203 h 1951452"/>
                <a:gd name="connsiteX76" fmla="*/ 61521 w 2558462"/>
                <a:gd name="connsiteY76" fmla="*/ 942762 h 1951452"/>
                <a:gd name="connsiteX77" fmla="*/ 108506 w 2558462"/>
                <a:gd name="connsiteY77" fmla="*/ 895166 h 1951452"/>
                <a:gd name="connsiteX78" fmla="*/ 192013 w 2558462"/>
                <a:gd name="connsiteY78" fmla="*/ 886979 h 1951452"/>
                <a:gd name="connsiteX79" fmla="*/ 210464 w 2558462"/>
                <a:gd name="connsiteY79" fmla="*/ 875842 h 1951452"/>
                <a:gd name="connsiteX80" fmla="*/ 281796 w 2558462"/>
                <a:gd name="connsiteY80" fmla="*/ 870606 h 1951452"/>
                <a:gd name="connsiteX81" fmla="*/ 294161 w 2558462"/>
                <a:gd name="connsiteY81" fmla="*/ 913538 h 1951452"/>
                <a:gd name="connsiteX82" fmla="*/ 367586 w 2558462"/>
                <a:gd name="connsiteY82" fmla="*/ 934957 h 1951452"/>
                <a:gd name="connsiteX83" fmla="*/ 404108 w 2558462"/>
                <a:gd name="connsiteY83" fmla="*/ 892215 h 1951452"/>
                <a:gd name="connsiteX84" fmla="*/ 450141 w 2558462"/>
                <a:gd name="connsiteY84" fmla="*/ 862420 h 1951452"/>
                <a:gd name="connsiteX85" fmla="*/ 506256 w 2558462"/>
                <a:gd name="connsiteY85" fmla="*/ 893167 h 1951452"/>
                <a:gd name="connsiteX86" fmla="*/ 602983 w 2558462"/>
                <a:gd name="connsiteY86" fmla="*/ 883648 h 1951452"/>
                <a:gd name="connsiteX87" fmla="*/ 636748 w 2558462"/>
                <a:gd name="connsiteY87" fmla="*/ 844809 h 1951452"/>
                <a:gd name="connsiteX88" fmla="*/ 769236 w 2558462"/>
                <a:gd name="connsiteY88" fmla="*/ 836622 h 1951452"/>
                <a:gd name="connsiteX89" fmla="*/ 842661 w 2558462"/>
                <a:gd name="connsiteY89" fmla="*/ 816156 h 1951452"/>
                <a:gd name="connsiteX90" fmla="*/ 867104 w 2558462"/>
                <a:gd name="connsiteY90" fmla="*/ 755899 h 1951452"/>
                <a:gd name="connsiteX91" fmla="*/ 906955 w 2558462"/>
                <a:gd name="connsiteY91" fmla="*/ 698783 h 1951452"/>
                <a:gd name="connsiteX92" fmla="*/ 951847 w 2558462"/>
                <a:gd name="connsiteY92" fmla="*/ 668226 h 1951452"/>
                <a:gd name="connsiteX93" fmla="*/ 951847 w 2558462"/>
                <a:gd name="connsiteY93" fmla="*/ 638717 h 1951452"/>
                <a:gd name="connsiteX94" fmla="*/ 951847 w 2558462"/>
                <a:gd name="connsiteY94" fmla="*/ 535528 h 1951452"/>
                <a:gd name="connsiteX95" fmla="*/ 969157 w 2558462"/>
                <a:gd name="connsiteY95" fmla="*/ 490787 h 1951452"/>
                <a:gd name="connsiteX96" fmla="*/ 960978 w 2558462"/>
                <a:gd name="connsiteY96" fmla="*/ 441763 h 1951452"/>
                <a:gd name="connsiteX97" fmla="*/ 945665 w 2558462"/>
                <a:gd name="connsiteY97" fmla="*/ 414157 h 1951452"/>
                <a:gd name="connsiteX98" fmla="*/ 1037447 w 2558462"/>
                <a:gd name="connsiteY98" fmla="*/ 409112 h 1951452"/>
                <a:gd name="connsiteX99" fmla="*/ 1138263 w 2558462"/>
                <a:gd name="connsiteY99" fmla="*/ 409112 h 1951452"/>
                <a:gd name="connsiteX100" fmla="*/ 1172122 w 2558462"/>
                <a:gd name="connsiteY100" fmla="*/ 441763 h 1951452"/>
                <a:gd name="connsiteX101" fmla="*/ 1221009 w 2558462"/>
                <a:gd name="connsiteY101" fmla="*/ 438621 h 1951452"/>
                <a:gd name="connsiteX102" fmla="*/ 1213876 w 2558462"/>
                <a:gd name="connsiteY102" fmla="*/ 402924 h 1951452"/>
                <a:gd name="connsiteX103" fmla="*/ 1218917 w 2558462"/>
                <a:gd name="connsiteY103" fmla="*/ 355899 h 1951452"/>
                <a:gd name="connsiteX104" fmla="*/ 1283211 w 2558462"/>
                <a:gd name="connsiteY104" fmla="*/ 256898 h 1951452"/>
                <a:gd name="connsiteX105" fmla="*/ 1347506 w 2558462"/>
                <a:gd name="connsiteY105" fmla="*/ 179316 h 1951452"/>
                <a:gd name="connsiteX106" fmla="*/ 1374897 w 2558462"/>
                <a:gd name="connsiteY106" fmla="*/ 196832 h 1951452"/>
                <a:gd name="connsiteX107" fmla="*/ 1412941 w 2558462"/>
                <a:gd name="connsiteY107" fmla="*/ 223295 h 1951452"/>
                <a:gd name="connsiteX108" fmla="*/ 1495497 w 2558462"/>
                <a:gd name="connsiteY108" fmla="*/ 265085 h 1951452"/>
                <a:gd name="connsiteX109" fmla="*/ 1550661 w 2558462"/>
                <a:gd name="connsiteY109" fmla="*/ 271272 h 1951452"/>
                <a:gd name="connsiteX110" fmla="*/ 1589276 w 2558462"/>
                <a:gd name="connsiteY110" fmla="*/ 259088 h 1951452"/>
                <a:gd name="connsiteX111" fmla="*/ 1597455 w 2558462"/>
                <a:gd name="connsiteY111" fmla="*/ 218250 h 1951452"/>
                <a:gd name="connsiteX112" fmla="*/ 1605635 w 2558462"/>
                <a:gd name="connsiteY112" fmla="*/ 167131 h 1951452"/>
                <a:gd name="connsiteX113" fmla="*/ 1615906 w 2558462"/>
                <a:gd name="connsiteY113" fmla="*/ 112110 h 1951452"/>
                <a:gd name="connsiteX114" fmla="*/ 1666790 w 2558462"/>
                <a:gd name="connsiteY114" fmla="*/ 81363 h 1951452"/>
                <a:gd name="connsiteX115" fmla="*/ 1732036 w 2558462"/>
                <a:gd name="connsiteY115" fmla="*/ 80411 h 1951452"/>
                <a:gd name="connsiteX116" fmla="*/ 1759618 w 2558462"/>
                <a:gd name="connsiteY116" fmla="*/ 61372 h 1951452"/>
                <a:gd name="connsiteX117" fmla="*/ 1759618 w 2558462"/>
                <a:gd name="connsiteY117" fmla="*/ 36813 h 1951452"/>
                <a:gd name="connsiteX118" fmla="*/ 1772838 w 2558462"/>
                <a:gd name="connsiteY118" fmla="*/ 6351 h 1951452"/>
                <a:gd name="connsiteX119" fmla="*/ 1801371 w 2558462"/>
                <a:gd name="connsiteY119" fmla="*/ 4161 h 1951452"/>
                <a:gd name="connsiteX120" fmla="*/ 1823722 w 2558462"/>
                <a:gd name="connsiteY120" fmla="*/ 10444 h 1951452"/>
                <a:gd name="connsiteX121" fmla="*/ 1876889 w 2558462"/>
                <a:gd name="connsiteY121" fmla="*/ 3209 h 1951452"/>
                <a:gd name="connsiteX122" fmla="*/ 1866617 w 2558462"/>
                <a:gd name="connsiteY122" fmla="*/ 35861 h 1951452"/>
                <a:gd name="connsiteX123" fmla="*/ 1859483 w 2558462"/>
                <a:gd name="connsiteY123" fmla="*/ 76698 h 1951452"/>
                <a:gd name="connsiteX124" fmla="*/ 1910558 w 2558462"/>
                <a:gd name="connsiteY124" fmla="*/ 157327 h 1951452"/>
                <a:gd name="connsiteX125" fmla="*/ 1942134 w 2558462"/>
                <a:gd name="connsiteY125" fmla="*/ 191025 h 1951452"/>
                <a:gd name="connsiteX126" fmla="*/ 1992067 w 2558462"/>
                <a:gd name="connsiteY126" fmla="*/ 214537 h 1951452"/>
                <a:gd name="connsiteX127" fmla="*/ 2057408 w 2558462"/>
                <a:gd name="connsiteY127" fmla="*/ 275746 h 1951452"/>
                <a:gd name="connsiteX128" fmla="*/ 2083753 w 2558462"/>
                <a:gd name="connsiteY128" fmla="*/ 350187 h 1951452"/>
                <a:gd name="connsiteX129" fmla="*/ 2107341 w 2558462"/>
                <a:gd name="connsiteY129" fmla="*/ 391025 h 1951452"/>
                <a:gd name="connsiteX130" fmla="*/ 2099161 w 2558462"/>
                <a:gd name="connsiteY130" fmla="*/ 451282 h 1951452"/>
                <a:gd name="connsiteX131" fmla="*/ 2077761 w 2558462"/>
                <a:gd name="connsiteY131" fmla="*/ 514490 h 1951452"/>
                <a:gd name="connsiteX132" fmla="*/ 2035818 w 2558462"/>
                <a:gd name="connsiteY132" fmla="*/ 570654 h 1951452"/>
                <a:gd name="connsiteX133" fmla="*/ 2057408 w 2558462"/>
                <a:gd name="connsiteY133" fmla="*/ 644143 h 1951452"/>
                <a:gd name="connsiteX134" fmla="*/ 2147097 w 2558462"/>
                <a:gd name="connsiteY134" fmla="*/ 690026 h 1951452"/>
                <a:gd name="connsiteX135" fmla="*/ 2220522 w 2558462"/>
                <a:gd name="connsiteY135" fmla="*/ 705352 h 1951452"/>
                <a:gd name="connsiteX136" fmla="*/ 2318390 w 2558462"/>
                <a:gd name="connsiteY136" fmla="*/ 746189 h 1951452"/>
                <a:gd name="connsiteX137" fmla="*/ 2358241 w 2558462"/>
                <a:gd name="connsiteY137" fmla="*/ 800259 h 1951452"/>
                <a:gd name="connsiteX138" fmla="*/ 2426435 w 2558462"/>
                <a:gd name="connsiteY138" fmla="*/ 837003 h 1951452"/>
                <a:gd name="connsiteX139" fmla="*/ 2481599 w 2558462"/>
                <a:gd name="connsiteY139" fmla="*/ 878793 h 1951452"/>
                <a:gd name="connsiteX140" fmla="*/ 2484167 w 2558462"/>
                <a:gd name="connsiteY140" fmla="*/ 885647 h 1951452"/>
                <a:gd name="connsiteX141" fmla="*/ 2486449 w 2558462"/>
                <a:gd name="connsiteY141" fmla="*/ 892310 h 1951452"/>
                <a:gd name="connsiteX142" fmla="*/ 2504235 w 2558462"/>
                <a:gd name="connsiteY142" fmla="*/ 942286 h 1951452"/>
                <a:gd name="connsiteX143" fmla="*/ 2507469 w 2558462"/>
                <a:gd name="connsiteY143" fmla="*/ 950949 h 1951452"/>
                <a:gd name="connsiteX144" fmla="*/ 2510132 w 2558462"/>
                <a:gd name="connsiteY144" fmla="*/ 957517 h 1951452"/>
                <a:gd name="connsiteX145" fmla="*/ 2542755 w 2558462"/>
                <a:gd name="connsiteY145" fmla="*/ 1060516 h 1951452"/>
                <a:gd name="connsiteX146" fmla="*/ 2561016 w 2558462"/>
                <a:gd name="connsiteY146" fmla="*/ 1069274 h 19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2558462" h="1951452">
                  <a:moveTo>
                    <a:pt x="2561016" y="1069274"/>
                  </a:moveTo>
                  <a:cubicBezTo>
                    <a:pt x="2560581" y="1074926"/>
                    <a:pt x="2557653" y="1080091"/>
                    <a:pt x="2553026" y="1083362"/>
                  </a:cubicBezTo>
                  <a:cubicBezTo>
                    <a:pt x="2538189" y="1091549"/>
                    <a:pt x="2514982" y="1087455"/>
                    <a:pt x="2514982" y="1106399"/>
                  </a:cubicBezTo>
                  <a:cubicBezTo>
                    <a:pt x="2514982" y="1125342"/>
                    <a:pt x="2530010" y="1145904"/>
                    <a:pt x="2531341" y="1152758"/>
                  </a:cubicBezTo>
                  <a:cubicBezTo>
                    <a:pt x="2532673" y="1159612"/>
                    <a:pt x="2580228" y="1228912"/>
                    <a:pt x="2514982" y="1241097"/>
                  </a:cubicBezTo>
                  <a:cubicBezTo>
                    <a:pt x="2449737" y="1253281"/>
                    <a:pt x="2381828" y="1267084"/>
                    <a:pt x="2351869" y="1268322"/>
                  </a:cubicBezTo>
                  <a:cubicBezTo>
                    <a:pt x="2321909" y="1269559"/>
                    <a:pt x="2285292" y="1281934"/>
                    <a:pt x="2281202" y="1294119"/>
                  </a:cubicBezTo>
                  <a:cubicBezTo>
                    <a:pt x="2277112" y="1306304"/>
                    <a:pt x="2251147" y="1326865"/>
                    <a:pt x="2232220" y="1343143"/>
                  </a:cubicBezTo>
                  <a:cubicBezTo>
                    <a:pt x="2213293" y="1359421"/>
                    <a:pt x="2185901" y="1373224"/>
                    <a:pt x="2187328" y="1393595"/>
                  </a:cubicBezTo>
                  <a:cubicBezTo>
                    <a:pt x="2188755" y="1413967"/>
                    <a:pt x="2202260" y="1435766"/>
                    <a:pt x="2207777" y="1446713"/>
                  </a:cubicBezTo>
                  <a:cubicBezTo>
                    <a:pt x="2213588" y="1461933"/>
                    <a:pt x="2216803" y="1478023"/>
                    <a:pt x="2217288" y="1494309"/>
                  </a:cubicBezTo>
                  <a:cubicBezTo>
                    <a:pt x="2216051" y="1498403"/>
                    <a:pt x="2183238" y="1528388"/>
                    <a:pt x="2187328" y="1532387"/>
                  </a:cubicBezTo>
                  <a:cubicBezTo>
                    <a:pt x="2191418" y="1536385"/>
                    <a:pt x="2194176" y="1560944"/>
                    <a:pt x="2194176" y="1560944"/>
                  </a:cubicBezTo>
                  <a:cubicBezTo>
                    <a:pt x="2194176" y="1560944"/>
                    <a:pt x="2050084" y="1560944"/>
                    <a:pt x="2029731" y="1570464"/>
                  </a:cubicBezTo>
                  <a:cubicBezTo>
                    <a:pt x="2009377" y="1579983"/>
                    <a:pt x="2003956" y="1599022"/>
                    <a:pt x="1956306" y="1601782"/>
                  </a:cubicBezTo>
                  <a:cubicBezTo>
                    <a:pt x="1908655" y="1604543"/>
                    <a:pt x="1843410" y="1609969"/>
                    <a:pt x="1835230" y="1614062"/>
                  </a:cubicBezTo>
                  <a:cubicBezTo>
                    <a:pt x="1827051" y="1618155"/>
                    <a:pt x="1787675" y="1633101"/>
                    <a:pt x="1786249" y="1657470"/>
                  </a:cubicBezTo>
                  <a:cubicBezTo>
                    <a:pt x="1784822" y="1681839"/>
                    <a:pt x="1774074" y="1712015"/>
                    <a:pt x="1786249" y="1722772"/>
                  </a:cubicBezTo>
                  <a:cubicBezTo>
                    <a:pt x="1800222" y="1737153"/>
                    <a:pt x="1815758" y="1749924"/>
                    <a:pt x="1832567" y="1760849"/>
                  </a:cubicBezTo>
                  <a:cubicBezTo>
                    <a:pt x="1850258" y="1770369"/>
                    <a:pt x="1885639" y="1800164"/>
                    <a:pt x="1878791" y="1808446"/>
                  </a:cubicBezTo>
                  <a:cubicBezTo>
                    <a:pt x="1871943" y="1816727"/>
                    <a:pt x="1848926" y="1826247"/>
                    <a:pt x="1842078" y="1837003"/>
                  </a:cubicBezTo>
                  <a:cubicBezTo>
                    <a:pt x="1835230" y="1847760"/>
                    <a:pt x="1804034" y="1869655"/>
                    <a:pt x="1798518" y="1873748"/>
                  </a:cubicBezTo>
                  <a:cubicBezTo>
                    <a:pt x="1793001" y="1877841"/>
                    <a:pt x="1763898" y="1887456"/>
                    <a:pt x="1780542" y="1898212"/>
                  </a:cubicBezTo>
                  <a:cubicBezTo>
                    <a:pt x="1797186" y="1908969"/>
                    <a:pt x="1818586" y="1921439"/>
                    <a:pt x="1818586" y="1921439"/>
                  </a:cubicBezTo>
                  <a:cubicBezTo>
                    <a:pt x="1818586" y="1921439"/>
                    <a:pt x="1828097" y="1934957"/>
                    <a:pt x="1792811" y="1941811"/>
                  </a:cubicBezTo>
                  <a:cubicBezTo>
                    <a:pt x="1757525" y="1948665"/>
                    <a:pt x="1699033" y="1956851"/>
                    <a:pt x="1692185" y="1949997"/>
                  </a:cubicBezTo>
                  <a:cubicBezTo>
                    <a:pt x="1689712" y="1947522"/>
                    <a:pt x="1687429" y="1944667"/>
                    <a:pt x="1684861" y="1941716"/>
                  </a:cubicBezTo>
                  <a:cubicBezTo>
                    <a:pt x="1679855" y="1935489"/>
                    <a:pt x="1673560" y="1930423"/>
                    <a:pt x="1666410" y="1926866"/>
                  </a:cubicBezTo>
                  <a:cubicBezTo>
                    <a:pt x="1635762" y="1916497"/>
                    <a:pt x="1604425" y="1908290"/>
                    <a:pt x="1572631" y="1902306"/>
                  </a:cubicBezTo>
                  <a:cubicBezTo>
                    <a:pt x="1563120" y="1902306"/>
                    <a:pt x="1556272" y="1892786"/>
                    <a:pt x="1531829" y="1876508"/>
                  </a:cubicBezTo>
                  <a:cubicBezTo>
                    <a:pt x="1522318" y="1870511"/>
                    <a:pt x="1512807" y="1862610"/>
                    <a:pt x="1502725" y="1855280"/>
                  </a:cubicBezTo>
                  <a:cubicBezTo>
                    <a:pt x="1484845" y="1842715"/>
                    <a:pt x="1464681" y="1831768"/>
                    <a:pt x="1439287" y="1834433"/>
                  </a:cubicBezTo>
                  <a:cubicBezTo>
                    <a:pt x="1400006" y="1838527"/>
                    <a:pt x="1389069" y="1845190"/>
                    <a:pt x="1376799" y="1858898"/>
                  </a:cubicBezTo>
                  <a:cubicBezTo>
                    <a:pt x="1364530" y="1872606"/>
                    <a:pt x="1323823" y="1868417"/>
                    <a:pt x="1304706" y="1867084"/>
                  </a:cubicBezTo>
                  <a:cubicBezTo>
                    <a:pt x="1285589" y="1865752"/>
                    <a:pt x="1246308" y="1846618"/>
                    <a:pt x="1228618" y="1865561"/>
                  </a:cubicBezTo>
                  <a:cubicBezTo>
                    <a:pt x="1210927" y="1884505"/>
                    <a:pt x="1167367" y="1892882"/>
                    <a:pt x="1167367" y="1892882"/>
                  </a:cubicBezTo>
                  <a:cubicBezTo>
                    <a:pt x="1167367" y="1892882"/>
                    <a:pt x="1019090" y="1910492"/>
                    <a:pt x="990557" y="1895642"/>
                  </a:cubicBezTo>
                  <a:cubicBezTo>
                    <a:pt x="962024" y="1880792"/>
                    <a:pt x="952513" y="1865561"/>
                    <a:pt x="933491" y="1852044"/>
                  </a:cubicBezTo>
                  <a:cubicBezTo>
                    <a:pt x="914469" y="1838527"/>
                    <a:pt x="903627" y="1822153"/>
                    <a:pt x="881941" y="1824724"/>
                  </a:cubicBezTo>
                  <a:cubicBezTo>
                    <a:pt x="860256" y="1827294"/>
                    <a:pt x="850650" y="1835671"/>
                    <a:pt x="828965" y="1826247"/>
                  </a:cubicBezTo>
                  <a:cubicBezTo>
                    <a:pt x="807280" y="1816823"/>
                    <a:pt x="813938" y="1785409"/>
                    <a:pt x="782646" y="1803020"/>
                  </a:cubicBezTo>
                  <a:cubicBezTo>
                    <a:pt x="751355" y="1820630"/>
                    <a:pt x="745934" y="1842525"/>
                    <a:pt x="722917" y="1843857"/>
                  </a:cubicBezTo>
                  <a:cubicBezTo>
                    <a:pt x="699901" y="1845190"/>
                    <a:pt x="672509" y="1822153"/>
                    <a:pt x="672509" y="1822153"/>
                  </a:cubicBezTo>
                  <a:cubicBezTo>
                    <a:pt x="672509" y="1822153"/>
                    <a:pt x="627617" y="1798926"/>
                    <a:pt x="615443" y="1797689"/>
                  </a:cubicBezTo>
                  <a:cubicBezTo>
                    <a:pt x="603269" y="1796451"/>
                    <a:pt x="586910" y="1767608"/>
                    <a:pt x="573404" y="1767608"/>
                  </a:cubicBezTo>
                  <a:cubicBezTo>
                    <a:pt x="559899" y="1767608"/>
                    <a:pt x="552955" y="1769131"/>
                    <a:pt x="543540" y="1801782"/>
                  </a:cubicBezTo>
                  <a:cubicBezTo>
                    <a:pt x="534124" y="1834433"/>
                    <a:pt x="535360" y="1837003"/>
                    <a:pt x="519001" y="1838527"/>
                  </a:cubicBezTo>
                  <a:cubicBezTo>
                    <a:pt x="502642" y="1840050"/>
                    <a:pt x="489041" y="1838527"/>
                    <a:pt x="487710" y="1852044"/>
                  </a:cubicBezTo>
                  <a:cubicBezTo>
                    <a:pt x="486378" y="1865561"/>
                    <a:pt x="491800" y="1886028"/>
                    <a:pt x="482384" y="1890121"/>
                  </a:cubicBezTo>
                  <a:cubicBezTo>
                    <a:pt x="472968" y="1894214"/>
                    <a:pt x="412953" y="1892882"/>
                    <a:pt x="412953" y="1892882"/>
                  </a:cubicBezTo>
                  <a:lnTo>
                    <a:pt x="349705" y="1900212"/>
                  </a:lnTo>
                  <a:lnTo>
                    <a:pt x="356268" y="1897927"/>
                  </a:lnTo>
                  <a:cubicBezTo>
                    <a:pt x="354826" y="1894338"/>
                    <a:pt x="353774" y="1890604"/>
                    <a:pt x="353129" y="1886789"/>
                  </a:cubicBezTo>
                  <a:cubicBezTo>
                    <a:pt x="353129" y="1883743"/>
                    <a:pt x="291973" y="1848712"/>
                    <a:pt x="286552" y="1822439"/>
                  </a:cubicBezTo>
                  <a:cubicBezTo>
                    <a:pt x="286206" y="1820618"/>
                    <a:pt x="286015" y="1818771"/>
                    <a:pt x="285981" y="1816918"/>
                  </a:cubicBezTo>
                  <a:cubicBezTo>
                    <a:pt x="285880" y="1816000"/>
                    <a:pt x="285880" y="1815075"/>
                    <a:pt x="285981" y="1814157"/>
                  </a:cubicBezTo>
                  <a:cubicBezTo>
                    <a:pt x="284650" y="1788074"/>
                    <a:pt x="298060" y="1753900"/>
                    <a:pt x="299963" y="1743810"/>
                  </a:cubicBezTo>
                  <a:cubicBezTo>
                    <a:pt x="300561" y="1722400"/>
                    <a:pt x="299863" y="1700975"/>
                    <a:pt x="297870" y="1679650"/>
                  </a:cubicBezTo>
                  <a:cubicBezTo>
                    <a:pt x="272171" y="1675687"/>
                    <a:pt x="246935" y="1669149"/>
                    <a:pt x="222543" y="1660135"/>
                  </a:cubicBezTo>
                  <a:cubicBezTo>
                    <a:pt x="189920" y="1646903"/>
                    <a:pt x="181741" y="1623391"/>
                    <a:pt x="163479" y="1603020"/>
                  </a:cubicBezTo>
                  <a:cubicBezTo>
                    <a:pt x="145218" y="1582648"/>
                    <a:pt x="114498" y="1568369"/>
                    <a:pt x="98139" y="1544857"/>
                  </a:cubicBezTo>
                  <a:cubicBezTo>
                    <a:pt x="81780" y="1521344"/>
                    <a:pt x="108316" y="1518298"/>
                    <a:pt x="123628" y="1508112"/>
                  </a:cubicBezTo>
                  <a:cubicBezTo>
                    <a:pt x="138941" y="1497927"/>
                    <a:pt x="133710" y="1463277"/>
                    <a:pt x="133710" y="1463277"/>
                  </a:cubicBezTo>
                  <a:cubicBezTo>
                    <a:pt x="133710" y="1463277"/>
                    <a:pt x="118397" y="1414252"/>
                    <a:pt x="113356" y="1401972"/>
                  </a:cubicBezTo>
                  <a:cubicBezTo>
                    <a:pt x="108316" y="1389693"/>
                    <a:pt x="64375" y="1380649"/>
                    <a:pt x="58383" y="1376366"/>
                  </a:cubicBezTo>
                  <a:cubicBezTo>
                    <a:pt x="52391" y="1372082"/>
                    <a:pt x="3219" y="1338288"/>
                    <a:pt x="175" y="1331625"/>
                  </a:cubicBezTo>
                  <a:cubicBezTo>
                    <a:pt x="-858" y="1322678"/>
                    <a:pt x="2725" y="1313819"/>
                    <a:pt x="9686" y="1308112"/>
                  </a:cubicBezTo>
                  <a:cubicBezTo>
                    <a:pt x="12635" y="1308112"/>
                    <a:pt x="61617" y="1314109"/>
                    <a:pt x="73981" y="1309064"/>
                  </a:cubicBezTo>
                  <a:cubicBezTo>
                    <a:pt x="86345" y="1304019"/>
                    <a:pt x="64470" y="1251949"/>
                    <a:pt x="64470" y="1243762"/>
                  </a:cubicBezTo>
                  <a:cubicBezTo>
                    <a:pt x="64470" y="1235575"/>
                    <a:pt x="65611" y="1187598"/>
                    <a:pt x="68560" y="1168369"/>
                  </a:cubicBezTo>
                  <a:cubicBezTo>
                    <a:pt x="71508" y="1149140"/>
                    <a:pt x="85870" y="1154947"/>
                    <a:pt x="95190" y="1144857"/>
                  </a:cubicBezTo>
                  <a:cubicBezTo>
                    <a:pt x="104511" y="1134766"/>
                    <a:pt x="85299" y="1124390"/>
                    <a:pt x="78927" y="1114205"/>
                  </a:cubicBezTo>
                  <a:cubicBezTo>
                    <a:pt x="71153" y="1104366"/>
                    <a:pt x="61007" y="1096668"/>
                    <a:pt x="49442" y="1091834"/>
                  </a:cubicBezTo>
                  <a:cubicBezTo>
                    <a:pt x="46304" y="1091834"/>
                    <a:pt x="15678" y="1097927"/>
                    <a:pt x="8640" y="1093833"/>
                  </a:cubicBezTo>
                  <a:cubicBezTo>
                    <a:pt x="1602" y="1089740"/>
                    <a:pt x="1507" y="1086789"/>
                    <a:pt x="461" y="1070416"/>
                  </a:cubicBezTo>
                  <a:cubicBezTo>
                    <a:pt x="-586" y="1054043"/>
                    <a:pt x="6548" y="1033576"/>
                    <a:pt x="8640" y="1017203"/>
                  </a:cubicBezTo>
                  <a:cubicBezTo>
                    <a:pt x="10733" y="1000830"/>
                    <a:pt x="46684" y="963134"/>
                    <a:pt x="61521" y="942762"/>
                  </a:cubicBezTo>
                  <a:cubicBezTo>
                    <a:pt x="76359" y="922391"/>
                    <a:pt x="99565" y="896879"/>
                    <a:pt x="108506" y="895166"/>
                  </a:cubicBezTo>
                  <a:cubicBezTo>
                    <a:pt x="117446" y="893453"/>
                    <a:pt x="182882" y="891168"/>
                    <a:pt x="192013" y="886979"/>
                  </a:cubicBezTo>
                  <a:cubicBezTo>
                    <a:pt x="198742" y="884326"/>
                    <a:pt x="204979" y="880561"/>
                    <a:pt x="210464" y="875842"/>
                  </a:cubicBezTo>
                  <a:cubicBezTo>
                    <a:pt x="215505" y="871749"/>
                    <a:pt x="277041" y="868702"/>
                    <a:pt x="281796" y="870606"/>
                  </a:cubicBezTo>
                  <a:cubicBezTo>
                    <a:pt x="286552" y="872510"/>
                    <a:pt x="289881" y="897260"/>
                    <a:pt x="294161" y="913538"/>
                  </a:cubicBezTo>
                  <a:cubicBezTo>
                    <a:pt x="298441" y="929816"/>
                    <a:pt x="333822" y="917631"/>
                    <a:pt x="367586" y="934957"/>
                  </a:cubicBezTo>
                  <a:cubicBezTo>
                    <a:pt x="401350" y="952282"/>
                    <a:pt x="389937" y="908493"/>
                    <a:pt x="404108" y="892215"/>
                  </a:cubicBezTo>
                  <a:cubicBezTo>
                    <a:pt x="415650" y="877365"/>
                    <a:pt x="431875" y="866863"/>
                    <a:pt x="450141" y="862420"/>
                  </a:cubicBezTo>
                  <a:cubicBezTo>
                    <a:pt x="468403" y="858517"/>
                    <a:pt x="485713" y="875842"/>
                    <a:pt x="506256" y="893167"/>
                  </a:cubicBezTo>
                  <a:cubicBezTo>
                    <a:pt x="526800" y="910492"/>
                    <a:pt x="602983" y="883648"/>
                    <a:pt x="602983" y="883648"/>
                  </a:cubicBezTo>
                  <a:cubicBezTo>
                    <a:pt x="602983" y="883648"/>
                    <a:pt x="629614" y="851948"/>
                    <a:pt x="636748" y="844809"/>
                  </a:cubicBezTo>
                  <a:cubicBezTo>
                    <a:pt x="643881" y="837670"/>
                    <a:pt x="732523" y="840716"/>
                    <a:pt x="769236" y="836622"/>
                  </a:cubicBezTo>
                  <a:cubicBezTo>
                    <a:pt x="805948" y="832529"/>
                    <a:pt x="834481" y="825485"/>
                    <a:pt x="842661" y="816156"/>
                  </a:cubicBezTo>
                  <a:cubicBezTo>
                    <a:pt x="854743" y="797903"/>
                    <a:pt x="863054" y="777415"/>
                    <a:pt x="867104" y="755899"/>
                  </a:cubicBezTo>
                  <a:cubicBezTo>
                    <a:pt x="868150" y="741715"/>
                    <a:pt x="884414" y="720392"/>
                    <a:pt x="906955" y="698783"/>
                  </a:cubicBezTo>
                  <a:cubicBezTo>
                    <a:pt x="929497" y="677174"/>
                    <a:pt x="941575" y="678507"/>
                    <a:pt x="951847" y="668226"/>
                  </a:cubicBezTo>
                  <a:cubicBezTo>
                    <a:pt x="962119" y="657946"/>
                    <a:pt x="953750" y="647855"/>
                    <a:pt x="951847" y="638717"/>
                  </a:cubicBezTo>
                  <a:cubicBezTo>
                    <a:pt x="949945" y="629578"/>
                    <a:pt x="952798" y="549902"/>
                    <a:pt x="951847" y="535528"/>
                  </a:cubicBezTo>
                  <a:cubicBezTo>
                    <a:pt x="950896" y="521153"/>
                    <a:pt x="961358" y="505923"/>
                    <a:pt x="969157" y="490787"/>
                  </a:cubicBezTo>
                  <a:cubicBezTo>
                    <a:pt x="976956" y="475651"/>
                    <a:pt x="966970" y="458136"/>
                    <a:pt x="960978" y="441763"/>
                  </a:cubicBezTo>
                  <a:cubicBezTo>
                    <a:pt x="954986" y="425390"/>
                    <a:pt x="947758" y="422724"/>
                    <a:pt x="945665" y="414157"/>
                  </a:cubicBezTo>
                  <a:cubicBezTo>
                    <a:pt x="943573" y="405589"/>
                    <a:pt x="1021183" y="409112"/>
                    <a:pt x="1037447" y="409112"/>
                  </a:cubicBezTo>
                  <a:lnTo>
                    <a:pt x="1138263" y="409112"/>
                  </a:lnTo>
                  <a:cubicBezTo>
                    <a:pt x="1152625" y="409112"/>
                    <a:pt x="1166796" y="439668"/>
                    <a:pt x="1172122" y="441763"/>
                  </a:cubicBezTo>
                  <a:cubicBezTo>
                    <a:pt x="1177449" y="443857"/>
                    <a:pt x="1217966" y="446808"/>
                    <a:pt x="1221009" y="438621"/>
                  </a:cubicBezTo>
                  <a:cubicBezTo>
                    <a:pt x="1224053" y="430435"/>
                    <a:pt x="1217966" y="413014"/>
                    <a:pt x="1213876" y="402924"/>
                  </a:cubicBezTo>
                  <a:cubicBezTo>
                    <a:pt x="1209786" y="392834"/>
                    <a:pt x="1212830" y="370273"/>
                    <a:pt x="1218917" y="355899"/>
                  </a:cubicBezTo>
                  <a:cubicBezTo>
                    <a:pt x="1225004" y="341525"/>
                    <a:pt x="1267803" y="280411"/>
                    <a:pt x="1283211" y="256898"/>
                  </a:cubicBezTo>
                  <a:cubicBezTo>
                    <a:pt x="1298619" y="233386"/>
                    <a:pt x="1322967" y="196832"/>
                    <a:pt x="1347506" y="179316"/>
                  </a:cubicBezTo>
                  <a:cubicBezTo>
                    <a:pt x="1372044" y="161801"/>
                    <a:pt x="1368810" y="188835"/>
                    <a:pt x="1374897" y="196832"/>
                  </a:cubicBezTo>
                  <a:cubicBezTo>
                    <a:pt x="1380984" y="204828"/>
                    <a:pt x="1412941" y="223295"/>
                    <a:pt x="1412941" y="223295"/>
                  </a:cubicBezTo>
                  <a:cubicBezTo>
                    <a:pt x="1412941" y="223295"/>
                    <a:pt x="1483228" y="261372"/>
                    <a:pt x="1495497" y="265085"/>
                  </a:cubicBezTo>
                  <a:cubicBezTo>
                    <a:pt x="1513376" y="270388"/>
                    <a:pt x="1532052" y="272483"/>
                    <a:pt x="1550661" y="271272"/>
                  </a:cubicBezTo>
                  <a:cubicBezTo>
                    <a:pt x="1575104" y="270320"/>
                    <a:pt x="1586232" y="264133"/>
                    <a:pt x="1589276" y="259088"/>
                  </a:cubicBezTo>
                  <a:cubicBezTo>
                    <a:pt x="1594413" y="246072"/>
                    <a:pt x="1597183" y="232242"/>
                    <a:pt x="1597455" y="218250"/>
                  </a:cubicBezTo>
                  <a:cubicBezTo>
                    <a:pt x="1598046" y="200936"/>
                    <a:pt x="1600794" y="183764"/>
                    <a:pt x="1605635" y="167131"/>
                  </a:cubicBezTo>
                  <a:cubicBezTo>
                    <a:pt x="1610042" y="148989"/>
                    <a:pt x="1613470" y="130621"/>
                    <a:pt x="1615906" y="112110"/>
                  </a:cubicBezTo>
                  <a:cubicBezTo>
                    <a:pt x="1616857" y="102591"/>
                    <a:pt x="1648529" y="86408"/>
                    <a:pt x="1666790" y="81363"/>
                  </a:cubicBezTo>
                  <a:cubicBezTo>
                    <a:pt x="1685051" y="76318"/>
                    <a:pt x="1711682" y="80411"/>
                    <a:pt x="1732036" y="80411"/>
                  </a:cubicBezTo>
                  <a:cubicBezTo>
                    <a:pt x="1752389" y="80411"/>
                    <a:pt x="1752484" y="69178"/>
                    <a:pt x="1759618" y="61372"/>
                  </a:cubicBezTo>
                  <a:cubicBezTo>
                    <a:pt x="1766751" y="53566"/>
                    <a:pt x="1758476" y="47093"/>
                    <a:pt x="1759618" y="36813"/>
                  </a:cubicBezTo>
                  <a:cubicBezTo>
                    <a:pt x="1761689" y="25796"/>
                    <a:pt x="1766207" y="15385"/>
                    <a:pt x="1772838" y="6351"/>
                  </a:cubicBezTo>
                  <a:cubicBezTo>
                    <a:pt x="1779971" y="-5929"/>
                    <a:pt x="1797281" y="3209"/>
                    <a:pt x="1801371" y="4161"/>
                  </a:cubicBezTo>
                  <a:cubicBezTo>
                    <a:pt x="1805461" y="5113"/>
                    <a:pt x="1820393" y="10444"/>
                    <a:pt x="1823722" y="10444"/>
                  </a:cubicBezTo>
                  <a:cubicBezTo>
                    <a:pt x="1827051" y="10444"/>
                    <a:pt x="1862527" y="3209"/>
                    <a:pt x="1876889" y="3209"/>
                  </a:cubicBezTo>
                  <a:cubicBezTo>
                    <a:pt x="1891250" y="3209"/>
                    <a:pt x="1882025" y="24628"/>
                    <a:pt x="1866617" y="35861"/>
                  </a:cubicBezTo>
                  <a:cubicBezTo>
                    <a:pt x="1851209" y="47093"/>
                    <a:pt x="1859483" y="53186"/>
                    <a:pt x="1859483" y="76698"/>
                  </a:cubicBezTo>
                  <a:cubicBezTo>
                    <a:pt x="1859483" y="100211"/>
                    <a:pt x="1910558" y="157327"/>
                    <a:pt x="1910558" y="157327"/>
                  </a:cubicBezTo>
                  <a:cubicBezTo>
                    <a:pt x="1921781" y="167883"/>
                    <a:pt x="1932328" y="179138"/>
                    <a:pt x="1942134" y="191025"/>
                  </a:cubicBezTo>
                  <a:cubicBezTo>
                    <a:pt x="1950314" y="202258"/>
                    <a:pt x="1973711" y="207303"/>
                    <a:pt x="1992067" y="214537"/>
                  </a:cubicBezTo>
                  <a:cubicBezTo>
                    <a:pt x="2018966" y="228666"/>
                    <a:pt x="2041544" y="249817"/>
                    <a:pt x="2057408" y="275746"/>
                  </a:cubicBezTo>
                  <a:cubicBezTo>
                    <a:pt x="2069582" y="299069"/>
                    <a:pt x="2079758" y="339906"/>
                    <a:pt x="2083753" y="350187"/>
                  </a:cubicBezTo>
                  <a:cubicBezTo>
                    <a:pt x="2087748" y="360468"/>
                    <a:pt x="2103251" y="379792"/>
                    <a:pt x="2107341" y="391025"/>
                  </a:cubicBezTo>
                  <a:cubicBezTo>
                    <a:pt x="2111430" y="402258"/>
                    <a:pt x="2107341" y="423676"/>
                    <a:pt x="2099161" y="451282"/>
                  </a:cubicBezTo>
                  <a:cubicBezTo>
                    <a:pt x="2093251" y="472746"/>
                    <a:pt x="2086105" y="493851"/>
                    <a:pt x="2077761" y="514490"/>
                  </a:cubicBezTo>
                  <a:cubicBezTo>
                    <a:pt x="2065492" y="546189"/>
                    <a:pt x="2052177" y="543048"/>
                    <a:pt x="2035818" y="570654"/>
                  </a:cubicBezTo>
                  <a:cubicBezTo>
                    <a:pt x="2019459" y="598260"/>
                    <a:pt x="2057408" y="644143"/>
                    <a:pt x="2057408" y="644143"/>
                  </a:cubicBezTo>
                  <a:cubicBezTo>
                    <a:pt x="2057408" y="644143"/>
                    <a:pt x="2135874" y="684980"/>
                    <a:pt x="2147097" y="690026"/>
                  </a:cubicBezTo>
                  <a:cubicBezTo>
                    <a:pt x="2158320" y="695071"/>
                    <a:pt x="2215290" y="704400"/>
                    <a:pt x="2220522" y="705352"/>
                  </a:cubicBezTo>
                  <a:cubicBezTo>
                    <a:pt x="2225753" y="706303"/>
                    <a:pt x="2298987" y="730863"/>
                    <a:pt x="2318390" y="746189"/>
                  </a:cubicBezTo>
                  <a:cubicBezTo>
                    <a:pt x="2335382" y="761155"/>
                    <a:pt x="2348971" y="779592"/>
                    <a:pt x="2358241" y="800259"/>
                  </a:cubicBezTo>
                  <a:cubicBezTo>
                    <a:pt x="2361189" y="809778"/>
                    <a:pt x="2410076" y="830911"/>
                    <a:pt x="2426435" y="837003"/>
                  </a:cubicBezTo>
                  <a:cubicBezTo>
                    <a:pt x="2446775" y="848144"/>
                    <a:pt x="2465363" y="862225"/>
                    <a:pt x="2481599" y="878793"/>
                  </a:cubicBezTo>
                  <a:cubicBezTo>
                    <a:pt x="2481599" y="879649"/>
                    <a:pt x="2482835" y="882029"/>
                    <a:pt x="2484167" y="885647"/>
                  </a:cubicBezTo>
                  <a:cubicBezTo>
                    <a:pt x="2484833" y="887646"/>
                    <a:pt x="2485689" y="889930"/>
                    <a:pt x="2486449" y="892310"/>
                  </a:cubicBezTo>
                  <a:cubicBezTo>
                    <a:pt x="2491205" y="905542"/>
                    <a:pt x="2498243" y="926008"/>
                    <a:pt x="2504235" y="942286"/>
                  </a:cubicBezTo>
                  <a:cubicBezTo>
                    <a:pt x="2505376" y="945428"/>
                    <a:pt x="2506327" y="948379"/>
                    <a:pt x="2507469" y="950949"/>
                  </a:cubicBezTo>
                  <a:cubicBezTo>
                    <a:pt x="2508610" y="953519"/>
                    <a:pt x="2509276" y="955518"/>
                    <a:pt x="2510132" y="957517"/>
                  </a:cubicBezTo>
                  <a:cubicBezTo>
                    <a:pt x="2519643" y="979888"/>
                    <a:pt x="2540662" y="1055471"/>
                    <a:pt x="2542755" y="1060516"/>
                  </a:cubicBezTo>
                  <a:cubicBezTo>
                    <a:pt x="2548212" y="1064600"/>
                    <a:pt x="2554416" y="1067575"/>
                    <a:pt x="2561016" y="1069274"/>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3" name="Freeform 62">
              <a:extLst>
                <a:ext uri="{FF2B5EF4-FFF2-40B4-BE49-F238E27FC236}">
                  <a16:creationId xmlns:a16="http://schemas.microsoft.com/office/drawing/2014/main" id="{37E32C16-9567-9F44-8B10-9B3496E85EF4}"/>
                </a:ext>
              </a:extLst>
            </p:cNvPr>
            <p:cNvSpPr/>
            <p:nvPr/>
          </p:nvSpPr>
          <p:spPr>
            <a:xfrm>
              <a:off x="5416883" y="3208031"/>
              <a:ext cx="1323551" cy="1279541"/>
            </a:xfrm>
            <a:custGeom>
              <a:avLst/>
              <a:gdLst>
                <a:gd name="connsiteX0" fmla="*/ 1658805 w 1673938"/>
                <a:gd name="connsiteY0" fmla="*/ 1190100 h 1618277"/>
                <a:gd name="connsiteX1" fmla="*/ 1657568 w 1673938"/>
                <a:gd name="connsiteY1" fmla="*/ 1229415 h 1618277"/>
                <a:gd name="connsiteX2" fmla="*/ 1562458 w 1673938"/>
                <a:gd name="connsiteY2" fmla="*/ 1247216 h 1618277"/>
                <a:gd name="connsiteX3" fmla="*/ 1545529 w 1673938"/>
                <a:gd name="connsiteY3" fmla="*/ 1292147 h 1618277"/>
                <a:gd name="connsiteX4" fmla="*/ 1478952 w 1673938"/>
                <a:gd name="connsiteY4" fmla="*/ 1277107 h 1618277"/>
                <a:gd name="connsiteX5" fmla="*/ 1420554 w 1673938"/>
                <a:gd name="connsiteY5" fmla="*/ 1275774 h 1618277"/>
                <a:gd name="connsiteX6" fmla="*/ 1401532 w 1673938"/>
                <a:gd name="connsiteY6" fmla="*/ 1324798 h 1618277"/>
                <a:gd name="connsiteX7" fmla="*/ 1398679 w 1673938"/>
                <a:gd name="connsiteY7" fmla="*/ 1337554 h 1618277"/>
                <a:gd name="connsiteX8" fmla="*/ 1392021 w 1673938"/>
                <a:gd name="connsiteY8" fmla="*/ 1353356 h 1618277"/>
                <a:gd name="connsiteX9" fmla="*/ 1423312 w 1673938"/>
                <a:gd name="connsiteY9" fmla="*/ 1365636 h 1618277"/>
                <a:gd name="connsiteX10" fmla="*/ 1428733 w 1673938"/>
                <a:gd name="connsiteY10" fmla="*/ 1392766 h 1618277"/>
                <a:gd name="connsiteX11" fmla="*/ 1415228 w 1673938"/>
                <a:gd name="connsiteY11" fmla="*/ 1417230 h 1618277"/>
                <a:gd name="connsiteX12" fmla="*/ 1425975 w 1673938"/>
                <a:gd name="connsiteY12" fmla="*/ 1471776 h 1618277"/>
                <a:gd name="connsiteX13" fmla="*/ 1425975 w 1673938"/>
                <a:gd name="connsiteY13" fmla="*/ 1501666 h 1618277"/>
                <a:gd name="connsiteX14" fmla="*/ 1366246 w 1673938"/>
                <a:gd name="connsiteY14" fmla="*/ 1479962 h 1618277"/>
                <a:gd name="connsiteX15" fmla="*/ 1330865 w 1673938"/>
                <a:gd name="connsiteY15" fmla="*/ 1494812 h 1618277"/>
                <a:gd name="connsiteX16" fmla="*/ 1330865 w 1673938"/>
                <a:gd name="connsiteY16" fmla="*/ 1541171 h 1618277"/>
                <a:gd name="connsiteX17" fmla="*/ 1326300 w 1673938"/>
                <a:gd name="connsiteY17" fmla="*/ 1564208 h 1618277"/>
                <a:gd name="connsiteX18" fmla="*/ 1317455 w 1673938"/>
                <a:gd name="connsiteY18" fmla="*/ 1580486 h 1618277"/>
                <a:gd name="connsiteX19" fmla="*/ 1284071 w 1673938"/>
                <a:gd name="connsiteY19" fmla="*/ 1580486 h 1618277"/>
                <a:gd name="connsiteX20" fmla="*/ 1273323 w 1673938"/>
                <a:gd name="connsiteY20" fmla="*/ 1614660 h 1618277"/>
                <a:gd name="connsiteX21" fmla="*/ 1163186 w 1673938"/>
                <a:gd name="connsiteY21" fmla="*/ 1609044 h 1618277"/>
                <a:gd name="connsiteX22" fmla="*/ 1163186 w 1673938"/>
                <a:gd name="connsiteY22" fmla="*/ 1575155 h 1618277"/>
                <a:gd name="connsiteX23" fmla="*/ 1149490 w 1673938"/>
                <a:gd name="connsiteY23" fmla="*/ 1513851 h 1618277"/>
                <a:gd name="connsiteX24" fmla="*/ 1096419 w 1673938"/>
                <a:gd name="connsiteY24" fmla="*/ 1505855 h 1618277"/>
                <a:gd name="connsiteX25" fmla="*/ 1080155 w 1673938"/>
                <a:gd name="connsiteY25" fmla="*/ 1527464 h 1618277"/>
                <a:gd name="connsiteX26" fmla="*/ 1054380 w 1673938"/>
                <a:gd name="connsiteY26" fmla="*/ 1512614 h 1618277"/>
                <a:gd name="connsiteX27" fmla="*/ 1021662 w 1673938"/>
                <a:gd name="connsiteY27" fmla="*/ 1453975 h 1618277"/>
                <a:gd name="connsiteX28" fmla="*/ 1004067 w 1673938"/>
                <a:gd name="connsiteY28" fmla="*/ 1403713 h 1618277"/>
                <a:gd name="connsiteX29" fmla="*/ 982191 w 1673938"/>
                <a:gd name="connsiteY29" fmla="*/ 1364113 h 1618277"/>
                <a:gd name="connsiteX30" fmla="*/ 967676 w 1673938"/>
                <a:gd name="connsiteY30" fmla="*/ 1359603 h 1618277"/>
                <a:gd name="connsiteX31" fmla="*/ 963169 w 1673938"/>
                <a:gd name="connsiteY31" fmla="*/ 1364113 h 1618277"/>
                <a:gd name="connsiteX32" fmla="*/ 944147 w 1673938"/>
                <a:gd name="connsiteY32" fmla="*/ 1396764 h 1618277"/>
                <a:gd name="connsiteX33" fmla="*/ 903345 w 1673938"/>
                <a:gd name="connsiteY33" fmla="*/ 1399620 h 1618277"/>
                <a:gd name="connsiteX34" fmla="*/ 896497 w 1673938"/>
                <a:gd name="connsiteY34" fmla="*/ 1419991 h 1618277"/>
                <a:gd name="connsiteX35" fmla="*/ 897638 w 1673938"/>
                <a:gd name="connsiteY35" fmla="*/ 1432556 h 1618277"/>
                <a:gd name="connsiteX36" fmla="*/ 899065 w 1673938"/>
                <a:gd name="connsiteY36" fmla="*/ 1437792 h 1618277"/>
                <a:gd name="connsiteX37" fmla="*/ 901538 w 1673938"/>
                <a:gd name="connsiteY37" fmla="*/ 1442361 h 1618277"/>
                <a:gd name="connsiteX38" fmla="*/ 901538 w 1673938"/>
                <a:gd name="connsiteY38" fmla="*/ 1442361 h 1618277"/>
                <a:gd name="connsiteX39" fmla="*/ 894690 w 1673938"/>
                <a:gd name="connsiteY39" fmla="*/ 1441695 h 1618277"/>
                <a:gd name="connsiteX40" fmla="*/ 867489 w 1673938"/>
                <a:gd name="connsiteY40" fmla="*/ 1432937 h 1618277"/>
                <a:gd name="connsiteX41" fmla="*/ 839526 w 1673938"/>
                <a:gd name="connsiteY41" fmla="*/ 1407711 h 1618277"/>
                <a:gd name="connsiteX42" fmla="*/ 779892 w 1673938"/>
                <a:gd name="connsiteY42" fmla="*/ 1381247 h 1618277"/>
                <a:gd name="connsiteX43" fmla="*/ 740992 w 1673938"/>
                <a:gd name="connsiteY43" fmla="*/ 1351262 h 1618277"/>
                <a:gd name="connsiteX44" fmla="*/ 750503 w 1673938"/>
                <a:gd name="connsiteY44" fmla="*/ 1311757 h 1618277"/>
                <a:gd name="connsiteX45" fmla="*/ 765531 w 1673938"/>
                <a:gd name="connsiteY45" fmla="*/ 1324132 h 1618277"/>
                <a:gd name="connsiteX46" fmla="*/ 792066 w 1673938"/>
                <a:gd name="connsiteY46" fmla="*/ 1359448 h 1618277"/>
                <a:gd name="connsiteX47" fmla="*/ 861402 w 1673938"/>
                <a:gd name="connsiteY47" fmla="*/ 1359448 h 1618277"/>
                <a:gd name="connsiteX48" fmla="*/ 860641 w 1673938"/>
                <a:gd name="connsiteY48" fmla="*/ 1314517 h 1618277"/>
                <a:gd name="connsiteX49" fmla="*/ 872149 w 1673938"/>
                <a:gd name="connsiteY49" fmla="*/ 1260162 h 1618277"/>
                <a:gd name="connsiteX50" fmla="*/ 895356 w 1673938"/>
                <a:gd name="connsiteY50" fmla="*/ 1247216 h 1618277"/>
                <a:gd name="connsiteX51" fmla="*/ 923223 w 1673938"/>
                <a:gd name="connsiteY51" fmla="*/ 1229415 h 1618277"/>
                <a:gd name="connsiteX52" fmla="*/ 926552 w 1673938"/>
                <a:gd name="connsiteY52" fmla="*/ 1207711 h 1618277"/>
                <a:gd name="connsiteX53" fmla="*/ 925220 w 1673938"/>
                <a:gd name="connsiteY53" fmla="*/ 1196764 h 1618277"/>
                <a:gd name="connsiteX54" fmla="*/ 972775 w 1673938"/>
                <a:gd name="connsiteY54" fmla="*/ 1163446 h 1618277"/>
                <a:gd name="connsiteX55" fmla="*/ 1002640 w 1673938"/>
                <a:gd name="connsiteY55" fmla="*/ 1104332 h 1618277"/>
                <a:gd name="connsiteX56" fmla="*/ 1008156 w 1673938"/>
                <a:gd name="connsiteY56" fmla="*/ 1066826 h 1618277"/>
                <a:gd name="connsiteX57" fmla="*/ 979623 w 1673938"/>
                <a:gd name="connsiteY57" fmla="*/ 992004 h 1618277"/>
                <a:gd name="connsiteX58" fmla="*/ 963930 w 1673938"/>
                <a:gd name="connsiteY58" fmla="*/ 958687 h 1618277"/>
                <a:gd name="connsiteX59" fmla="*/ 982191 w 1673938"/>
                <a:gd name="connsiteY59" fmla="*/ 951166 h 1618277"/>
                <a:gd name="connsiteX60" fmla="*/ 997219 w 1673938"/>
                <a:gd name="connsiteY60" fmla="*/ 928796 h 1618277"/>
                <a:gd name="connsiteX61" fmla="*/ 967354 w 1673938"/>
                <a:gd name="connsiteY61" fmla="*/ 915088 h 1618277"/>
                <a:gd name="connsiteX62" fmla="*/ 941674 w 1673938"/>
                <a:gd name="connsiteY62" fmla="*/ 902618 h 1618277"/>
                <a:gd name="connsiteX63" fmla="*/ 919324 w 1673938"/>
                <a:gd name="connsiteY63" fmla="*/ 846169 h 1618277"/>
                <a:gd name="connsiteX64" fmla="*/ 880709 w 1673938"/>
                <a:gd name="connsiteY64" fmla="*/ 811518 h 1618277"/>
                <a:gd name="connsiteX65" fmla="*/ 852176 w 1673938"/>
                <a:gd name="connsiteY65" fmla="*/ 846169 h 1618277"/>
                <a:gd name="connsiteX66" fmla="*/ 821646 w 1673938"/>
                <a:gd name="connsiteY66" fmla="*/ 817611 h 1618277"/>
                <a:gd name="connsiteX67" fmla="*/ 793112 w 1673938"/>
                <a:gd name="connsiteY67" fmla="*/ 767063 h 1618277"/>
                <a:gd name="connsiteX68" fmla="*/ 744131 w 1673938"/>
                <a:gd name="connsiteY68" fmla="*/ 736031 h 1618277"/>
                <a:gd name="connsiteX69" fmla="*/ 713505 w 1673938"/>
                <a:gd name="connsiteY69" fmla="*/ 682723 h 1618277"/>
                <a:gd name="connsiteX70" fmla="*/ 691154 w 1673938"/>
                <a:gd name="connsiteY70" fmla="*/ 624941 h 1618277"/>
                <a:gd name="connsiteX71" fmla="*/ 674795 w 1673938"/>
                <a:gd name="connsiteY71" fmla="*/ 656354 h 1618277"/>
                <a:gd name="connsiteX72" fmla="*/ 619822 w 1673938"/>
                <a:gd name="connsiteY72" fmla="*/ 646169 h 1618277"/>
                <a:gd name="connsiteX73" fmla="*/ 560568 w 1673938"/>
                <a:gd name="connsiteY73" fmla="*/ 595050 h 1618277"/>
                <a:gd name="connsiteX74" fmla="*/ 534033 w 1673938"/>
                <a:gd name="connsiteY74" fmla="*/ 570586 h 1618277"/>
                <a:gd name="connsiteX75" fmla="*/ 491233 w 1673938"/>
                <a:gd name="connsiteY75" fmla="*/ 585912 h 1618277"/>
                <a:gd name="connsiteX76" fmla="*/ 451287 w 1673938"/>
                <a:gd name="connsiteY76" fmla="*/ 585912 h 1618277"/>
                <a:gd name="connsiteX77" fmla="*/ 393365 w 1673938"/>
                <a:gd name="connsiteY77" fmla="*/ 574679 h 1618277"/>
                <a:gd name="connsiteX78" fmla="*/ 344478 w 1673938"/>
                <a:gd name="connsiteY78" fmla="*/ 607140 h 1618277"/>
                <a:gd name="connsiteX79" fmla="*/ 266963 w 1673938"/>
                <a:gd name="connsiteY79" fmla="*/ 607140 h 1618277"/>
                <a:gd name="connsiteX80" fmla="*/ 217981 w 1673938"/>
                <a:gd name="connsiteY80" fmla="*/ 570586 h 1618277"/>
                <a:gd name="connsiteX81" fmla="*/ 79311 w 1673938"/>
                <a:gd name="connsiteY81" fmla="*/ 513470 h 1618277"/>
                <a:gd name="connsiteX82" fmla="*/ 7217 w 1673938"/>
                <a:gd name="connsiteY82" fmla="*/ 491671 h 1618277"/>
                <a:gd name="connsiteX83" fmla="*/ 369 w 1673938"/>
                <a:gd name="connsiteY83" fmla="*/ 463113 h 1618277"/>
                <a:gd name="connsiteX84" fmla="*/ 30329 w 1673938"/>
                <a:gd name="connsiteY84" fmla="*/ 425036 h 1618277"/>
                <a:gd name="connsiteX85" fmla="*/ 20818 w 1673938"/>
                <a:gd name="connsiteY85" fmla="*/ 377439 h 1618277"/>
                <a:gd name="connsiteX86" fmla="*/ 369 w 1673938"/>
                <a:gd name="connsiteY86" fmla="*/ 324322 h 1618277"/>
                <a:gd name="connsiteX87" fmla="*/ 45261 w 1673938"/>
                <a:gd name="connsiteY87" fmla="*/ 273870 h 1618277"/>
                <a:gd name="connsiteX88" fmla="*/ 94243 w 1673938"/>
                <a:gd name="connsiteY88" fmla="*/ 224845 h 1618277"/>
                <a:gd name="connsiteX89" fmla="*/ 164910 w 1673938"/>
                <a:gd name="connsiteY89" fmla="*/ 199048 h 1618277"/>
                <a:gd name="connsiteX90" fmla="*/ 328024 w 1673938"/>
                <a:gd name="connsiteY90" fmla="*/ 171823 h 1618277"/>
                <a:gd name="connsiteX91" fmla="*/ 344383 w 1673938"/>
                <a:gd name="connsiteY91" fmla="*/ 83484 h 1618277"/>
                <a:gd name="connsiteX92" fmla="*/ 328024 w 1673938"/>
                <a:gd name="connsiteY92" fmla="*/ 37125 h 1618277"/>
                <a:gd name="connsiteX93" fmla="*/ 366068 w 1673938"/>
                <a:gd name="connsiteY93" fmla="*/ 14088 h 1618277"/>
                <a:gd name="connsiteX94" fmla="*/ 374057 w 1673938"/>
                <a:gd name="connsiteY94" fmla="*/ 0 h 1618277"/>
                <a:gd name="connsiteX95" fmla="*/ 417713 w 1673938"/>
                <a:gd name="connsiteY95" fmla="*/ 11328 h 1618277"/>
                <a:gd name="connsiteX96" fmla="*/ 452713 w 1673938"/>
                <a:gd name="connsiteY96" fmla="*/ 10662 h 1618277"/>
                <a:gd name="connsiteX97" fmla="*/ 457279 w 1673938"/>
                <a:gd name="connsiteY97" fmla="*/ 91671 h 1618277"/>
                <a:gd name="connsiteX98" fmla="*/ 489901 w 1673938"/>
                <a:gd name="connsiteY98" fmla="*/ 140600 h 1618277"/>
                <a:gd name="connsiteX99" fmla="*/ 470879 w 1673938"/>
                <a:gd name="connsiteY99" fmla="*/ 185531 h 1618277"/>
                <a:gd name="connsiteX100" fmla="*/ 484100 w 1673938"/>
                <a:gd name="connsiteY100" fmla="*/ 257592 h 1618277"/>
                <a:gd name="connsiteX101" fmla="*/ 528991 w 1673938"/>
                <a:gd name="connsiteY101" fmla="*/ 358306 h 1618277"/>
                <a:gd name="connsiteX102" fmla="*/ 561614 w 1673938"/>
                <a:gd name="connsiteY102" fmla="*/ 381437 h 1618277"/>
                <a:gd name="connsiteX103" fmla="*/ 618681 w 1673938"/>
                <a:gd name="connsiteY103" fmla="*/ 354212 h 1618277"/>
                <a:gd name="connsiteX104" fmla="*/ 674415 w 1673938"/>
                <a:gd name="connsiteY104" fmla="*/ 336602 h 1618277"/>
                <a:gd name="connsiteX105" fmla="*/ 765435 w 1673938"/>
                <a:gd name="connsiteY105" fmla="*/ 355640 h 1618277"/>
                <a:gd name="connsiteX106" fmla="*/ 753261 w 1673938"/>
                <a:gd name="connsiteY106" fmla="*/ 401999 h 1618277"/>
                <a:gd name="connsiteX107" fmla="*/ 707038 w 1673938"/>
                <a:gd name="connsiteY107" fmla="*/ 444169 h 1618277"/>
                <a:gd name="connsiteX108" fmla="*/ 700190 w 1673938"/>
                <a:gd name="connsiteY108" fmla="*/ 508139 h 1618277"/>
                <a:gd name="connsiteX109" fmla="*/ 806238 w 1673938"/>
                <a:gd name="connsiteY109" fmla="*/ 606093 h 1618277"/>
                <a:gd name="connsiteX110" fmla="*/ 868915 w 1673938"/>
                <a:gd name="connsiteY110" fmla="*/ 667301 h 1618277"/>
                <a:gd name="connsiteX111" fmla="*/ 900111 w 1673938"/>
                <a:gd name="connsiteY111" fmla="*/ 685007 h 1618277"/>
                <a:gd name="connsiteX112" fmla="*/ 936824 w 1673938"/>
                <a:gd name="connsiteY112" fmla="*/ 685007 h 1618277"/>
                <a:gd name="connsiteX113" fmla="*/ 953088 w 1673938"/>
                <a:gd name="connsiteY113" fmla="*/ 644170 h 1618277"/>
                <a:gd name="connsiteX114" fmla="*/ 1008917 w 1673938"/>
                <a:gd name="connsiteY114" fmla="*/ 633222 h 1618277"/>
                <a:gd name="connsiteX115" fmla="*/ 1072831 w 1673938"/>
                <a:gd name="connsiteY115" fmla="*/ 638744 h 1618277"/>
                <a:gd name="connsiteX116" fmla="*/ 1143498 w 1673938"/>
                <a:gd name="connsiteY116" fmla="*/ 606093 h 1618277"/>
                <a:gd name="connsiteX117" fmla="*/ 1193716 w 1673938"/>
                <a:gd name="connsiteY117" fmla="*/ 615612 h 1618277"/>
                <a:gd name="connsiteX118" fmla="*/ 1173363 w 1673938"/>
                <a:gd name="connsiteY118" fmla="*/ 678153 h 1618277"/>
                <a:gd name="connsiteX119" fmla="*/ 1123145 w 1673938"/>
                <a:gd name="connsiteY119" fmla="*/ 709472 h 1618277"/>
                <a:gd name="connsiteX120" fmla="*/ 1091758 w 1673938"/>
                <a:gd name="connsiteY120" fmla="*/ 766588 h 1618277"/>
                <a:gd name="connsiteX121" fmla="*/ 1071405 w 1673938"/>
                <a:gd name="connsiteY121" fmla="*/ 793908 h 1618277"/>
                <a:gd name="connsiteX122" fmla="*/ 1095848 w 1673938"/>
                <a:gd name="connsiteY122" fmla="*/ 851024 h 1618277"/>
                <a:gd name="connsiteX123" fmla="*/ 1167942 w 1673938"/>
                <a:gd name="connsiteY123" fmla="*/ 897287 h 1618277"/>
                <a:gd name="connsiteX124" fmla="*/ 1204654 w 1673938"/>
                <a:gd name="connsiteY124" fmla="*/ 901000 h 1618277"/>
                <a:gd name="connsiteX125" fmla="*/ 1219682 w 1673938"/>
                <a:gd name="connsiteY125" fmla="*/ 947549 h 1618277"/>
                <a:gd name="connsiteX126" fmla="*/ 1268663 w 1673938"/>
                <a:gd name="connsiteY126" fmla="*/ 973537 h 1618277"/>
                <a:gd name="connsiteX127" fmla="*/ 1293582 w 1673938"/>
                <a:gd name="connsiteY127" fmla="*/ 1008948 h 1618277"/>
                <a:gd name="connsiteX128" fmla="*/ 1282644 w 1673938"/>
                <a:gd name="connsiteY128" fmla="*/ 1040362 h 1618277"/>
                <a:gd name="connsiteX129" fmla="*/ 1311177 w 1673938"/>
                <a:gd name="connsiteY129" fmla="*/ 1081200 h 1618277"/>
                <a:gd name="connsiteX130" fmla="*/ 1297672 w 1673938"/>
                <a:gd name="connsiteY130" fmla="*/ 1119277 h 1618277"/>
                <a:gd name="connsiteX131" fmla="*/ 1289492 w 1673938"/>
                <a:gd name="connsiteY131" fmla="*/ 1139743 h 1618277"/>
                <a:gd name="connsiteX132" fmla="*/ 1323447 w 1673938"/>
                <a:gd name="connsiteY132" fmla="*/ 1158782 h 1618277"/>
                <a:gd name="connsiteX133" fmla="*/ 1360159 w 1673938"/>
                <a:gd name="connsiteY133" fmla="*/ 1190195 h 1618277"/>
                <a:gd name="connsiteX134" fmla="*/ 1396871 w 1673938"/>
                <a:gd name="connsiteY134" fmla="*/ 1229510 h 1618277"/>
                <a:gd name="connsiteX135" fmla="*/ 1418557 w 1673938"/>
                <a:gd name="connsiteY135" fmla="*/ 1199620 h 1618277"/>
                <a:gd name="connsiteX136" fmla="*/ 1432252 w 1673938"/>
                <a:gd name="connsiteY136" fmla="*/ 1166968 h 1618277"/>
                <a:gd name="connsiteX137" fmla="*/ 1482471 w 1673938"/>
                <a:gd name="connsiteY137" fmla="*/ 1146597 h 1618277"/>
                <a:gd name="connsiteX138" fmla="*/ 1471628 w 1673938"/>
                <a:gd name="connsiteY138" fmla="*/ 1108520 h 1618277"/>
                <a:gd name="connsiteX139" fmla="*/ 1418557 w 1673938"/>
                <a:gd name="connsiteY139" fmla="*/ 1070443 h 1618277"/>
                <a:gd name="connsiteX140" fmla="*/ 1419983 w 1673938"/>
                <a:gd name="connsiteY140" fmla="*/ 1046264 h 1618277"/>
                <a:gd name="connsiteX141" fmla="*/ 1448516 w 1673938"/>
                <a:gd name="connsiteY141" fmla="*/ 1015993 h 1618277"/>
                <a:gd name="connsiteX142" fmla="*/ 1440337 w 1673938"/>
                <a:gd name="connsiteY142" fmla="*/ 967063 h 1618277"/>
                <a:gd name="connsiteX143" fmla="*/ 1463354 w 1673938"/>
                <a:gd name="connsiteY143" fmla="*/ 945359 h 1618277"/>
                <a:gd name="connsiteX144" fmla="*/ 1503490 w 1673938"/>
                <a:gd name="connsiteY144" fmla="*/ 955926 h 1618277"/>
                <a:gd name="connsiteX145" fmla="*/ 1503490 w 1673938"/>
                <a:gd name="connsiteY145" fmla="*/ 955926 h 1618277"/>
                <a:gd name="connsiteX146" fmla="*/ 1521846 w 1673938"/>
                <a:gd name="connsiteY146" fmla="*/ 990196 h 1618277"/>
                <a:gd name="connsiteX147" fmla="*/ 1583002 w 1673938"/>
                <a:gd name="connsiteY147" fmla="*/ 1025512 h 1618277"/>
                <a:gd name="connsiteX148" fmla="*/ 1660517 w 1673938"/>
                <a:gd name="connsiteY148" fmla="*/ 1055593 h 1618277"/>
                <a:gd name="connsiteX149" fmla="*/ 1680870 w 1673938"/>
                <a:gd name="connsiteY149" fmla="*/ 1109948 h 1618277"/>
                <a:gd name="connsiteX150" fmla="*/ 1650816 w 1673938"/>
                <a:gd name="connsiteY150" fmla="*/ 1156117 h 1618277"/>
                <a:gd name="connsiteX151" fmla="*/ 1658805 w 1673938"/>
                <a:gd name="connsiteY151" fmla="*/ 1190100 h 161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1673938" h="1618277">
                  <a:moveTo>
                    <a:pt x="1658805" y="1190100"/>
                  </a:moveTo>
                  <a:cubicBezTo>
                    <a:pt x="1665653" y="1213137"/>
                    <a:pt x="1676590" y="1218658"/>
                    <a:pt x="1657568" y="1229415"/>
                  </a:cubicBezTo>
                  <a:cubicBezTo>
                    <a:pt x="1638546" y="1240172"/>
                    <a:pt x="1566453" y="1233508"/>
                    <a:pt x="1562458" y="1247216"/>
                  </a:cubicBezTo>
                  <a:cubicBezTo>
                    <a:pt x="1558464" y="1260924"/>
                    <a:pt x="1576249" y="1293480"/>
                    <a:pt x="1545529" y="1292147"/>
                  </a:cubicBezTo>
                  <a:cubicBezTo>
                    <a:pt x="1522754" y="1290199"/>
                    <a:pt x="1500354" y="1285139"/>
                    <a:pt x="1478952" y="1277107"/>
                  </a:cubicBezTo>
                  <a:cubicBezTo>
                    <a:pt x="1469441" y="1274346"/>
                    <a:pt x="1431396" y="1263589"/>
                    <a:pt x="1420554" y="1275774"/>
                  </a:cubicBezTo>
                  <a:cubicBezTo>
                    <a:pt x="1409711" y="1287959"/>
                    <a:pt x="1392021" y="1312518"/>
                    <a:pt x="1401532" y="1324798"/>
                  </a:cubicBezTo>
                  <a:cubicBezTo>
                    <a:pt x="1405527" y="1329843"/>
                    <a:pt x="1402578" y="1333746"/>
                    <a:pt x="1398679" y="1337554"/>
                  </a:cubicBezTo>
                  <a:cubicBezTo>
                    <a:pt x="1393162" y="1342409"/>
                    <a:pt x="1385649" y="1347073"/>
                    <a:pt x="1392021" y="1353356"/>
                  </a:cubicBezTo>
                  <a:cubicBezTo>
                    <a:pt x="1402959" y="1364113"/>
                    <a:pt x="1413706" y="1356021"/>
                    <a:pt x="1423312" y="1365636"/>
                  </a:cubicBezTo>
                  <a:cubicBezTo>
                    <a:pt x="1432918" y="1375250"/>
                    <a:pt x="1434155" y="1387340"/>
                    <a:pt x="1428733" y="1392766"/>
                  </a:cubicBezTo>
                  <a:cubicBezTo>
                    <a:pt x="1423312" y="1398192"/>
                    <a:pt x="1415228" y="1400857"/>
                    <a:pt x="1415228" y="1417230"/>
                  </a:cubicBezTo>
                  <a:cubicBezTo>
                    <a:pt x="1414840" y="1435975"/>
                    <a:pt x="1418506" y="1454582"/>
                    <a:pt x="1425975" y="1471776"/>
                  </a:cubicBezTo>
                  <a:cubicBezTo>
                    <a:pt x="1434155" y="1488054"/>
                    <a:pt x="1454508" y="1509853"/>
                    <a:pt x="1425975" y="1501666"/>
                  </a:cubicBezTo>
                  <a:cubicBezTo>
                    <a:pt x="1397442" y="1493480"/>
                    <a:pt x="1381083" y="1478439"/>
                    <a:pt x="1366246" y="1479962"/>
                  </a:cubicBezTo>
                  <a:cubicBezTo>
                    <a:pt x="1351409" y="1481485"/>
                    <a:pt x="1337713" y="1479962"/>
                    <a:pt x="1330865" y="1494812"/>
                  </a:cubicBezTo>
                  <a:cubicBezTo>
                    <a:pt x="1324017" y="1509662"/>
                    <a:pt x="1325444" y="1535650"/>
                    <a:pt x="1330865" y="1541171"/>
                  </a:cubicBezTo>
                  <a:cubicBezTo>
                    <a:pt x="1336286" y="1546693"/>
                    <a:pt x="1329819" y="1554689"/>
                    <a:pt x="1326300" y="1564208"/>
                  </a:cubicBezTo>
                  <a:cubicBezTo>
                    <a:pt x="1323827" y="1570586"/>
                    <a:pt x="1316789" y="1573727"/>
                    <a:pt x="1317455" y="1580486"/>
                  </a:cubicBezTo>
                  <a:lnTo>
                    <a:pt x="1284071" y="1580486"/>
                  </a:lnTo>
                  <a:cubicBezTo>
                    <a:pt x="1284071" y="1580486"/>
                    <a:pt x="1295009" y="1603713"/>
                    <a:pt x="1273323" y="1614660"/>
                  </a:cubicBezTo>
                  <a:cubicBezTo>
                    <a:pt x="1251638" y="1625607"/>
                    <a:pt x="1163186" y="1613137"/>
                    <a:pt x="1163186" y="1609044"/>
                  </a:cubicBezTo>
                  <a:cubicBezTo>
                    <a:pt x="1163186" y="1604950"/>
                    <a:pt x="1171271" y="1587340"/>
                    <a:pt x="1163186" y="1575155"/>
                  </a:cubicBezTo>
                  <a:cubicBezTo>
                    <a:pt x="1155102" y="1562970"/>
                    <a:pt x="1149490" y="1513851"/>
                    <a:pt x="1149490" y="1513851"/>
                  </a:cubicBezTo>
                  <a:lnTo>
                    <a:pt x="1096419" y="1505855"/>
                  </a:lnTo>
                  <a:cubicBezTo>
                    <a:pt x="1096419" y="1505855"/>
                    <a:pt x="1088239" y="1527464"/>
                    <a:pt x="1080155" y="1527464"/>
                  </a:cubicBezTo>
                  <a:cubicBezTo>
                    <a:pt x="1069416" y="1527923"/>
                    <a:pt x="1059376" y="1522139"/>
                    <a:pt x="1054380" y="1512614"/>
                  </a:cubicBezTo>
                  <a:cubicBezTo>
                    <a:pt x="1044869" y="1498906"/>
                    <a:pt x="1025847" y="1460829"/>
                    <a:pt x="1021662" y="1453975"/>
                  </a:cubicBezTo>
                  <a:cubicBezTo>
                    <a:pt x="1017477" y="1447121"/>
                    <a:pt x="1009488" y="1413137"/>
                    <a:pt x="1004067" y="1403713"/>
                  </a:cubicBezTo>
                  <a:cubicBezTo>
                    <a:pt x="998645" y="1394289"/>
                    <a:pt x="982191" y="1364113"/>
                    <a:pt x="982191" y="1364113"/>
                  </a:cubicBezTo>
                  <a:cubicBezTo>
                    <a:pt x="979427" y="1358856"/>
                    <a:pt x="972928" y="1356836"/>
                    <a:pt x="967676" y="1359603"/>
                  </a:cubicBezTo>
                  <a:cubicBezTo>
                    <a:pt x="965752" y="1360615"/>
                    <a:pt x="964181" y="1362188"/>
                    <a:pt x="963169" y="1364113"/>
                  </a:cubicBezTo>
                  <a:cubicBezTo>
                    <a:pt x="953658" y="1377821"/>
                    <a:pt x="952232" y="1395526"/>
                    <a:pt x="944147" y="1396764"/>
                  </a:cubicBezTo>
                  <a:cubicBezTo>
                    <a:pt x="936063" y="1398001"/>
                    <a:pt x="903345" y="1399620"/>
                    <a:pt x="903345" y="1399620"/>
                  </a:cubicBezTo>
                  <a:cubicBezTo>
                    <a:pt x="898610" y="1405321"/>
                    <a:pt x="896168" y="1412584"/>
                    <a:pt x="896497" y="1419991"/>
                  </a:cubicBezTo>
                  <a:cubicBezTo>
                    <a:pt x="896430" y="1424208"/>
                    <a:pt x="896813" y="1428421"/>
                    <a:pt x="897638" y="1432556"/>
                  </a:cubicBezTo>
                  <a:cubicBezTo>
                    <a:pt x="897911" y="1434351"/>
                    <a:pt x="898390" y="1436108"/>
                    <a:pt x="899065" y="1437792"/>
                  </a:cubicBezTo>
                  <a:cubicBezTo>
                    <a:pt x="899717" y="1439403"/>
                    <a:pt x="900546" y="1440935"/>
                    <a:pt x="901538" y="1442361"/>
                  </a:cubicBezTo>
                  <a:lnTo>
                    <a:pt x="901538" y="1442361"/>
                  </a:lnTo>
                  <a:lnTo>
                    <a:pt x="894690" y="1441695"/>
                  </a:lnTo>
                  <a:cubicBezTo>
                    <a:pt x="885331" y="1439775"/>
                    <a:pt x="876210" y="1436839"/>
                    <a:pt x="867489" y="1432937"/>
                  </a:cubicBezTo>
                  <a:cubicBezTo>
                    <a:pt x="857321" y="1425519"/>
                    <a:pt x="847951" y="1417065"/>
                    <a:pt x="839526" y="1407711"/>
                  </a:cubicBezTo>
                  <a:cubicBezTo>
                    <a:pt x="830776" y="1398953"/>
                    <a:pt x="809091" y="1392100"/>
                    <a:pt x="779892" y="1381247"/>
                  </a:cubicBezTo>
                  <a:cubicBezTo>
                    <a:pt x="750693" y="1370396"/>
                    <a:pt x="743180" y="1359448"/>
                    <a:pt x="740992" y="1351262"/>
                  </a:cubicBezTo>
                  <a:cubicBezTo>
                    <a:pt x="738805" y="1343075"/>
                    <a:pt x="741658" y="1317278"/>
                    <a:pt x="750503" y="1311757"/>
                  </a:cubicBezTo>
                  <a:cubicBezTo>
                    <a:pt x="759348" y="1306235"/>
                    <a:pt x="763533" y="1319848"/>
                    <a:pt x="765531" y="1324132"/>
                  </a:cubicBezTo>
                  <a:cubicBezTo>
                    <a:pt x="772922" y="1336931"/>
                    <a:pt x="781832" y="1348789"/>
                    <a:pt x="792066" y="1359448"/>
                  </a:cubicBezTo>
                  <a:cubicBezTo>
                    <a:pt x="803479" y="1370396"/>
                    <a:pt x="852461" y="1367540"/>
                    <a:pt x="861402" y="1359448"/>
                  </a:cubicBezTo>
                  <a:cubicBezTo>
                    <a:pt x="870342" y="1351357"/>
                    <a:pt x="861402" y="1337078"/>
                    <a:pt x="860641" y="1314517"/>
                  </a:cubicBezTo>
                  <a:cubicBezTo>
                    <a:pt x="860806" y="1295811"/>
                    <a:pt x="864719" y="1277328"/>
                    <a:pt x="872149" y="1260162"/>
                  </a:cubicBezTo>
                  <a:cubicBezTo>
                    <a:pt x="876469" y="1251463"/>
                    <a:pt x="885691" y="1246318"/>
                    <a:pt x="895356" y="1247216"/>
                  </a:cubicBezTo>
                  <a:cubicBezTo>
                    <a:pt x="903535" y="1247882"/>
                    <a:pt x="912951" y="1244455"/>
                    <a:pt x="923223" y="1229415"/>
                  </a:cubicBezTo>
                  <a:cubicBezTo>
                    <a:pt x="928316" y="1223380"/>
                    <a:pt x="929602" y="1214997"/>
                    <a:pt x="926552" y="1207711"/>
                  </a:cubicBezTo>
                  <a:cubicBezTo>
                    <a:pt x="925493" y="1204163"/>
                    <a:pt x="925043" y="1200462"/>
                    <a:pt x="925220" y="1196764"/>
                  </a:cubicBezTo>
                  <a:cubicBezTo>
                    <a:pt x="925886" y="1182580"/>
                    <a:pt x="951851" y="1175060"/>
                    <a:pt x="972775" y="1163446"/>
                  </a:cubicBezTo>
                  <a:cubicBezTo>
                    <a:pt x="993700" y="1151833"/>
                    <a:pt x="991037" y="1122608"/>
                    <a:pt x="1002640" y="1104332"/>
                  </a:cubicBezTo>
                  <a:cubicBezTo>
                    <a:pt x="1010693" y="1093566"/>
                    <a:pt x="1012768" y="1079457"/>
                    <a:pt x="1008156" y="1066826"/>
                  </a:cubicBezTo>
                  <a:cubicBezTo>
                    <a:pt x="1006064" y="1055402"/>
                    <a:pt x="980289" y="994098"/>
                    <a:pt x="979623" y="992004"/>
                  </a:cubicBezTo>
                  <a:cubicBezTo>
                    <a:pt x="978958" y="989910"/>
                    <a:pt x="963930" y="966207"/>
                    <a:pt x="963930" y="958687"/>
                  </a:cubicBezTo>
                  <a:cubicBezTo>
                    <a:pt x="963930" y="951166"/>
                    <a:pt x="971444" y="954593"/>
                    <a:pt x="982191" y="951166"/>
                  </a:cubicBezTo>
                  <a:cubicBezTo>
                    <a:pt x="992939" y="947739"/>
                    <a:pt x="995887" y="934889"/>
                    <a:pt x="997219" y="928796"/>
                  </a:cubicBezTo>
                  <a:cubicBezTo>
                    <a:pt x="998550" y="922704"/>
                    <a:pt x="983713" y="919277"/>
                    <a:pt x="967354" y="915088"/>
                  </a:cubicBezTo>
                  <a:cubicBezTo>
                    <a:pt x="957957" y="912944"/>
                    <a:pt x="949173" y="908679"/>
                    <a:pt x="941674" y="902618"/>
                  </a:cubicBezTo>
                  <a:cubicBezTo>
                    <a:pt x="933590" y="897954"/>
                    <a:pt x="919324" y="846169"/>
                    <a:pt x="919324" y="846169"/>
                  </a:cubicBezTo>
                  <a:lnTo>
                    <a:pt x="880709" y="811518"/>
                  </a:lnTo>
                  <a:cubicBezTo>
                    <a:pt x="880709" y="811518"/>
                    <a:pt x="860165" y="846169"/>
                    <a:pt x="852176" y="846169"/>
                  </a:cubicBezTo>
                  <a:cubicBezTo>
                    <a:pt x="844187" y="846169"/>
                    <a:pt x="821646" y="817611"/>
                    <a:pt x="821646" y="817611"/>
                  </a:cubicBezTo>
                  <a:cubicBezTo>
                    <a:pt x="821646" y="817611"/>
                    <a:pt x="799295" y="780771"/>
                    <a:pt x="793112" y="767063"/>
                  </a:cubicBezTo>
                  <a:cubicBezTo>
                    <a:pt x="786930" y="753356"/>
                    <a:pt x="744131" y="736031"/>
                    <a:pt x="744131" y="736031"/>
                  </a:cubicBezTo>
                  <a:cubicBezTo>
                    <a:pt x="744131" y="736031"/>
                    <a:pt x="713505" y="697097"/>
                    <a:pt x="713505" y="682723"/>
                  </a:cubicBezTo>
                  <a:cubicBezTo>
                    <a:pt x="713505" y="668349"/>
                    <a:pt x="699334" y="639981"/>
                    <a:pt x="691154" y="624941"/>
                  </a:cubicBezTo>
                  <a:cubicBezTo>
                    <a:pt x="682975" y="609900"/>
                    <a:pt x="674795" y="656354"/>
                    <a:pt x="674795" y="656354"/>
                  </a:cubicBezTo>
                  <a:cubicBezTo>
                    <a:pt x="674795" y="656354"/>
                    <a:pt x="642173" y="660352"/>
                    <a:pt x="619822" y="646169"/>
                  </a:cubicBezTo>
                  <a:cubicBezTo>
                    <a:pt x="598028" y="631656"/>
                    <a:pt x="578123" y="614485"/>
                    <a:pt x="560568" y="595050"/>
                  </a:cubicBezTo>
                  <a:cubicBezTo>
                    <a:pt x="550296" y="582865"/>
                    <a:pt x="546397" y="570586"/>
                    <a:pt x="534033" y="570586"/>
                  </a:cubicBezTo>
                  <a:cubicBezTo>
                    <a:pt x="521668" y="570586"/>
                    <a:pt x="497510" y="589053"/>
                    <a:pt x="491233" y="585912"/>
                  </a:cubicBezTo>
                  <a:cubicBezTo>
                    <a:pt x="484956" y="582770"/>
                    <a:pt x="458610" y="592956"/>
                    <a:pt x="451287" y="585912"/>
                  </a:cubicBezTo>
                  <a:cubicBezTo>
                    <a:pt x="443963" y="578867"/>
                    <a:pt x="417808" y="572680"/>
                    <a:pt x="393365" y="574679"/>
                  </a:cubicBezTo>
                  <a:cubicBezTo>
                    <a:pt x="368921" y="576678"/>
                    <a:pt x="352562" y="599143"/>
                    <a:pt x="344478" y="607140"/>
                  </a:cubicBezTo>
                  <a:cubicBezTo>
                    <a:pt x="336393" y="615136"/>
                    <a:pt x="295496" y="613518"/>
                    <a:pt x="266963" y="607140"/>
                  </a:cubicBezTo>
                  <a:cubicBezTo>
                    <a:pt x="238430" y="600762"/>
                    <a:pt x="238430" y="592956"/>
                    <a:pt x="217981" y="570586"/>
                  </a:cubicBezTo>
                  <a:cubicBezTo>
                    <a:pt x="197533" y="548215"/>
                    <a:pt x="101662" y="521561"/>
                    <a:pt x="79311" y="513470"/>
                  </a:cubicBezTo>
                  <a:cubicBezTo>
                    <a:pt x="56960" y="505379"/>
                    <a:pt x="7217" y="491671"/>
                    <a:pt x="7217" y="491671"/>
                  </a:cubicBezTo>
                  <a:cubicBezTo>
                    <a:pt x="7217" y="491671"/>
                    <a:pt x="4554" y="467206"/>
                    <a:pt x="369" y="463113"/>
                  </a:cubicBezTo>
                  <a:cubicBezTo>
                    <a:pt x="-3815" y="459020"/>
                    <a:pt x="28902" y="429034"/>
                    <a:pt x="30329" y="425036"/>
                  </a:cubicBezTo>
                  <a:cubicBezTo>
                    <a:pt x="29845" y="408749"/>
                    <a:pt x="26630" y="392660"/>
                    <a:pt x="20818" y="377439"/>
                  </a:cubicBezTo>
                  <a:cubicBezTo>
                    <a:pt x="15302" y="366492"/>
                    <a:pt x="1796" y="344788"/>
                    <a:pt x="369" y="324322"/>
                  </a:cubicBezTo>
                  <a:cubicBezTo>
                    <a:pt x="-1057" y="303855"/>
                    <a:pt x="26239" y="290243"/>
                    <a:pt x="45261" y="273870"/>
                  </a:cubicBezTo>
                  <a:cubicBezTo>
                    <a:pt x="64283" y="257496"/>
                    <a:pt x="90153" y="237125"/>
                    <a:pt x="94243" y="224845"/>
                  </a:cubicBezTo>
                  <a:cubicBezTo>
                    <a:pt x="98333" y="212565"/>
                    <a:pt x="135045" y="200381"/>
                    <a:pt x="164910" y="199048"/>
                  </a:cubicBezTo>
                  <a:cubicBezTo>
                    <a:pt x="194775" y="197715"/>
                    <a:pt x="262778" y="184103"/>
                    <a:pt x="328024" y="171823"/>
                  </a:cubicBezTo>
                  <a:cubicBezTo>
                    <a:pt x="393269" y="159543"/>
                    <a:pt x="345619" y="90147"/>
                    <a:pt x="344383" y="83484"/>
                  </a:cubicBezTo>
                  <a:cubicBezTo>
                    <a:pt x="343146" y="76821"/>
                    <a:pt x="328024" y="56164"/>
                    <a:pt x="328024" y="37125"/>
                  </a:cubicBezTo>
                  <a:cubicBezTo>
                    <a:pt x="328024" y="18087"/>
                    <a:pt x="351231" y="22275"/>
                    <a:pt x="366068" y="14088"/>
                  </a:cubicBezTo>
                  <a:cubicBezTo>
                    <a:pt x="370694" y="10817"/>
                    <a:pt x="373623" y="5653"/>
                    <a:pt x="374057" y="0"/>
                  </a:cubicBezTo>
                  <a:cubicBezTo>
                    <a:pt x="387966" y="5925"/>
                    <a:pt x="402680" y="9743"/>
                    <a:pt x="417713" y="11328"/>
                  </a:cubicBezTo>
                  <a:cubicBezTo>
                    <a:pt x="429345" y="10210"/>
                    <a:pt x="441047" y="9987"/>
                    <a:pt x="452713" y="10662"/>
                  </a:cubicBezTo>
                  <a:cubicBezTo>
                    <a:pt x="450431" y="42170"/>
                    <a:pt x="449765" y="83103"/>
                    <a:pt x="457279" y="91671"/>
                  </a:cubicBezTo>
                  <a:cubicBezTo>
                    <a:pt x="469453" y="105188"/>
                    <a:pt x="497986" y="121561"/>
                    <a:pt x="489901" y="140600"/>
                  </a:cubicBezTo>
                  <a:cubicBezTo>
                    <a:pt x="481817" y="159638"/>
                    <a:pt x="478298" y="175916"/>
                    <a:pt x="470879" y="185531"/>
                  </a:cubicBezTo>
                  <a:cubicBezTo>
                    <a:pt x="463461" y="195145"/>
                    <a:pt x="474684" y="227701"/>
                    <a:pt x="484100" y="257592"/>
                  </a:cubicBezTo>
                  <a:cubicBezTo>
                    <a:pt x="493516" y="287482"/>
                    <a:pt x="522144" y="339172"/>
                    <a:pt x="528991" y="358306"/>
                  </a:cubicBezTo>
                  <a:cubicBezTo>
                    <a:pt x="535839" y="377439"/>
                    <a:pt x="542687" y="390957"/>
                    <a:pt x="561614" y="381437"/>
                  </a:cubicBezTo>
                  <a:cubicBezTo>
                    <a:pt x="580541" y="371918"/>
                    <a:pt x="612023" y="358306"/>
                    <a:pt x="618681" y="354212"/>
                  </a:cubicBezTo>
                  <a:cubicBezTo>
                    <a:pt x="635114" y="342963"/>
                    <a:pt x="654507" y="336835"/>
                    <a:pt x="674415" y="336602"/>
                  </a:cubicBezTo>
                  <a:cubicBezTo>
                    <a:pt x="700190" y="337934"/>
                    <a:pt x="765435" y="351452"/>
                    <a:pt x="765435" y="355640"/>
                  </a:cubicBezTo>
                  <a:cubicBezTo>
                    <a:pt x="765435" y="359829"/>
                    <a:pt x="764199" y="388291"/>
                    <a:pt x="753261" y="401999"/>
                  </a:cubicBezTo>
                  <a:cubicBezTo>
                    <a:pt x="742324" y="415707"/>
                    <a:pt x="713886" y="435983"/>
                    <a:pt x="707038" y="444169"/>
                  </a:cubicBezTo>
                  <a:cubicBezTo>
                    <a:pt x="700190" y="452356"/>
                    <a:pt x="700190" y="508139"/>
                    <a:pt x="700190" y="508139"/>
                  </a:cubicBezTo>
                  <a:cubicBezTo>
                    <a:pt x="700190" y="508139"/>
                    <a:pt x="794064" y="593813"/>
                    <a:pt x="806238" y="606093"/>
                  </a:cubicBezTo>
                  <a:cubicBezTo>
                    <a:pt x="818412" y="618372"/>
                    <a:pt x="867489" y="663208"/>
                    <a:pt x="868915" y="667301"/>
                  </a:cubicBezTo>
                  <a:cubicBezTo>
                    <a:pt x="870342" y="671395"/>
                    <a:pt x="887937" y="680914"/>
                    <a:pt x="900111" y="685007"/>
                  </a:cubicBezTo>
                  <a:cubicBezTo>
                    <a:pt x="912285" y="689101"/>
                    <a:pt x="936824" y="698525"/>
                    <a:pt x="936824" y="685007"/>
                  </a:cubicBezTo>
                  <a:cubicBezTo>
                    <a:pt x="936824" y="671490"/>
                    <a:pt x="950520" y="651024"/>
                    <a:pt x="953088" y="644170"/>
                  </a:cubicBezTo>
                  <a:cubicBezTo>
                    <a:pt x="955656" y="637316"/>
                    <a:pt x="997980" y="627796"/>
                    <a:pt x="1008917" y="633222"/>
                  </a:cubicBezTo>
                  <a:cubicBezTo>
                    <a:pt x="1019855" y="638648"/>
                    <a:pt x="1072831" y="638744"/>
                    <a:pt x="1072831" y="638744"/>
                  </a:cubicBezTo>
                  <a:cubicBezTo>
                    <a:pt x="1072831" y="638744"/>
                    <a:pt x="1131229" y="606093"/>
                    <a:pt x="1143498" y="606093"/>
                  </a:cubicBezTo>
                  <a:cubicBezTo>
                    <a:pt x="1155768" y="606093"/>
                    <a:pt x="1192480" y="595145"/>
                    <a:pt x="1193716" y="615612"/>
                  </a:cubicBezTo>
                  <a:cubicBezTo>
                    <a:pt x="1194953" y="636078"/>
                    <a:pt x="1182969" y="664541"/>
                    <a:pt x="1173363" y="678153"/>
                  </a:cubicBezTo>
                  <a:cubicBezTo>
                    <a:pt x="1163757" y="691766"/>
                    <a:pt x="1138077" y="690338"/>
                    <a:pt x="1123145" y="709472"/>
                  </a:cubicBezTo>
                  <a:cubicBezTo>
                    <a:pt x="1108212" y="728606"/>
                    <a:pt x="1098606" y="759734"/>
                    <a:pt x="1091758" y="766588"/>
                  </a:cubicBezTo>
                  <a:cubicBezTo>
                    <a:pt x="1084910" y="773441"/>
                    <a:pt x="1070073" y="774774"/>
                    <a:pt x="1071405" y="793908"/>
                  </a:cubicBezTo>
                  <a:cubicBezTo>
                    <a:pt x="1073591" y="814983"/>
                    <a:pt x="1082114" y="834899"/>
                    <a:pt x="1095848" y="851024"/>
                  </a:cubicBezTo>
                  <a:cubicBezTo>
                    <a:pt x="1112207" y="872727"/>
                    <a:pt x="1167942" y="897287"/>
                    <a:pt x="1167942" y="897287"/>
                  </a:cubicBezTo>
                  <a:cubicBezTo>
                    <a:pt x="1167942" y="897287"/>
                    <a:pt x="1189817" y="906235"/>
                    <a:pt x="1204654" y="901000"/>
                  </a:cubicBezTo>
                  <a:cubicBezTo>
                    <a:pt x="1205986" y="920610"/>
                    <a:pt x="1209885" y="941171"/>
                    <a:pt x="1219682" y="947549"/>
                  </a:cubicBezTo>
                  <a:cubicBezTo>
                    <a:pt x="1240130" y="961257"/>
                    <a:pt x="1261815" y="963922"/>
                    <a:pt x="1268663" y="973537"/>
                  </a:cubicBezTo>
                  <a:cubicBezTo>
                    <a:pt x="1275511" y="983151"/>
                    <a:pt x="1303093" y="997811"/>
                    <a:pt x="1293582" y="1008948"/>
                  </a:cubicBezTo>
                  <a:cubicBezTo>
                    <a:pt x="1284071" y="1020086"/>
                    <a:pt x="1263527" y="1023989"/>
                    <a:pt x="1282644" y="1040362"/>
                  </a:cubicBezTo>
                  <a:cubicBezTo>
                    <a:pt x="1301761" y="1056735"/>
                    <a:pt x="1311177" y="1071681"/>
                    <a:pt x="1311177" y="1081200"/>
                  </a:cubicBezTo>
                  <a:cubicBezTo>
                    <a:pt x="1309407" y="1094703"/>
                    <a:pt x="1304805" y="1107679"/>
                    <a:pt x="1297672" y="1119277"/>
                  </a:cubicBezTo>
                  <a:cubicBezTo>
                    <a:pt x="1293582" y="1123370"/>
                    <a:pt x="1285403" y="1128796"/>
                    <a:pt x="1289492" y="1139743"/>
                  </a:cubicBezTo>
                  <a:cubicBezTo>
                    <a:pt x="1293582" y="1150690"/>
                    <a:pt x="1318025" y="1151928"/>
                    <a:pt x="1323447" y="1158782"/>
                  </a:cubicBezTo>
                  <a:cubicBezTo>
                    <a:pt x="1328868" y="1165636"/>
                    <a:pt x="1353311" y="1172490"/>
                    <a:pt x="1360159" y="1190195"/>
                  </a:cubicBezTo>
                  <a:cubicBezTo>
                    <a:pt x="1367007" y="1207901"/>
                    <a:pt x="1383366" y="1229510"/>
                    <a:pt x="1396871" y="1229510"/>
                  </a:cubicBezTo>
                  <a:cubicBezTo>
                    <a:pt x="1410377" y="1229510"/>
                    <a:pt x="1419983" y="1217325"/>
                    <a:pt x="1418557" y="1199620"/>
                  </a:cubicBezTo>
                  <a:cubicBezTo>
                    <a:pt x="1417130" y="1181914"/>
                    <a:pt x="1422647" y="1168301"/>
                    <a:pt x="1432252" y="1166968"/>
                  </a:cubicBezTo>
                  <a:cubicBezTo>
                    <a:pt x="1441859" y="1165636"/>
                    <a:pt x="1481234" y="1156021"/>
                    <a:pt x="1482471" y="1146597"/>
                  </a:cubicBezTo>
                  <a:cubicBezTo>
                    <a:pt x="1483707" y="1137173"/>
                    <a:pt x="1486561" y="1119277"/>
                    <a:pt x="1471628" y="1108520"/>
                  </a:cubicBezTo>
                  <a:cubicBezTo>
                    <a:pt x="1456696" y="1097763"/>
                    <a:pt x="1418557" y="1075869"/>
                    <a:pt x="1418557" y="1070443"/>
                  </a:cubicBezTo>
                  <a:cubicBezTo>
                    <a:pt x="1418557" y="1065017"/>
                    <a:pt x="1395540" y="1061400"/>
                    <a:pt x="1419983" y="1046264"/>
                  </a:cubicBezTo>
                  <a:cubicBezTo>
                    <a:pt x="1444427" y="1031128"/>
                    <a:pt x="1451180" y="1024179"/>
                    <a:pt x="1448516" y="1015993"/>
                  </a:cubicBezTo>
                  <a:cubicBezTo>
                    <a:pt x="1445853" y="1007806"/>
                    <a:pt x="1434821" y="976488"/>
                    <a:pt x="1440337" y="967063"/>
                  </a:cubicBezTo>
                  <a:cubicBezTo>
                    <a:pt x="1445853" y="957639"/>
                    <a:pt x="1437579" y="938506"/>
                    <a:pt x="1463354" y="945359"/>
                  </a:cubicBezTo>
                  <a:cubicBezTo>
                    <a:pt x="1481900" y="950024"/>
                    <a:pt x="1493503" y="958591"/>
                    <a:pt x="1503490" y="955926"/>
                  </a:cubicBezTo>
                  <a:lnTo>
                    <a:pt x="1503490" y="955926"/>
                  </a:lnTo>
                  <a:cubicBezTo>
                    <a:pt x="1508092" y="968101"/>
                    <a:pt x="1514263" y="979621"/>
                    <a:pt x="1521846" y="990196"/>
                  </a:cubicBezTo>
                  <a:cubicBezTo>
                    <a:pt x="1534020" y="1003808"/>
                    <a:pt x="1538110" y="1007901"/>
                    <a:pt x="1583002" y="1025512"/>
                  </a:cubicBezTo>
                  <a:cubicBezTo>
                    <a:pt x="1627894" y="1043123"/>
                    <a:pt x="1656427" y="1048644"/>
                    <a:pt x="1660517" y="1055593"/>
                  </a:cubicBezTo>
                  <a:cubicBezTo>
                    <a:pt x="1664607" y="1062542"/>
                    <a:pt x="1680870" y="1100429"/>
                    <a:pt x="1680870" y="1109948"/>
                  </a:cubicBezTo>
                  <a:cubicBezTo>
                    <a:pt x="1680870" y="1119467"/>
                    <a:pt x="1650816" y="1143932"/>
                    <a:pt x="1650816" y="1156117"/>
                  </a:cubicBezTo>
                  <a:cubicBezTo>
                    <a:pt x="1650816" y="1168301"/>
                    <a:pt x="1652147" y="1167064"/>
                    <a:pt x="1658805" y="119010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4" name="Freeform 63">
              <a:extLst>
                <a:ext uri="{FF2B5EF4-FFF2-40B4-BE49-F238E27FC236}">
                  <a16:creationId xmlns:a16="http://schemas.microsoft.com/office/drawing/2014/main" id="{B22E44FC-4997-F748-824A-1819D8584981}"/>
                </a:ext>
              </a:extLst>
            </p:cNvPr>
            <p:cNvSpPr/>
            <p:nvPr/>
          </p:nvSpPr>
          <p:spPr>
            <a:xfrm>
              <a:off x="6407127" y="4546958"/>
              <a:ext cx="466251" cy="466656"/>
            </a:xfrm>
            <a:custGeom>
              <a:avLst/>
              <a:gdLst>
                <a:gd name="connsiteX0" fmla="*/ 593779 w 589682"/>
                <a:gd name="connsiteY0" fmla="*/ 160305 h 590195"/>
                <a:gd name="connsiteX1" fmla="*/ 570287 w 589682"/>
                <a:gd name="connsiteY1" fmla="*/ 212375 h 590195"/>
                <a:gd name="connsiteX2" fmla="*/ 501046 w 589682"/>
                <a:gd name="connsiteY2" fmla="*/ 253213 h 590195"/>
                <a:gd name="connsiteX3" fmla="*/ 434469 w 589682"/>
                <a:gd name="connsiteY3" fmla="*/ 253213 h 590195"/>
                <a:gd name="connsiteX4" fmla="*/ 413070 w 589682"/>
                <a:gd name="connsiteY4" fmla="*/ 268253 h 590195"/>
                <a:gd name="connsiteX5" fmla="*/ 381493 w 589682"/>
                <a:gd name="connsiteY5" fmla="*/ 268253 h 590195"/>
                <a:gd name="connsiteX6" fmla="*/ 386153 w 589682"/>
                <a:gd name="connsiteY6" fmla="*/ 323656 h 590195"/>
                <a:gd name="connsiteX7" fmla="*/ 396806 w 589682"/>
                <a:gd name="connsiteY7" fmla="*/ 364588 h 590195"/>
                <a:gd name="connsiteX8" fmla="*/ 436562 w 589682"/>
                <a:gd name="connsiteY8" fmla="*/ 377630 h 590195"/>
                <a:gd name="connsiteX9" fmla="*/ 441793 w 589682"/>
                <a:gd name="connsiteY9" fmla="*/ 387149 h 590195"/>
                <a:gd name="connsiteX10" fmla="*/ 464048 w 589682"/>
                <a:gd name="connsiteY10" fmla="*/ 415707 h 590195"/>
                <a:gd name="connsiteX11" fmla="*/ 495340 w 589682"/>
                <a:gd name="connsiteY11" fmla="*/ 443313 h 590195"/>
                <a:gd name="connsiteX12" fmla="*/ 485829 w 589682"/>
                <a:gd name="connsiteY12" fmla="*/ 479867 h 590195"/>
                <a:gd name="connsiteX13" fmla="*/ 485829 w 589682"/>
                <a:gd name="connsiteY13" fmla="*/ 484817 h 590195"/>
                <a:gd name="connsiteX14" fmla="*/ 490965 w 589682"/>
                <a:gd name="connsiteY14" fmla="*/ 527558 h 590195"/>
                <a:gd name="connsiteX15" fmla="*/ 496006 w 589682"/>
                <a:gd name="connsiteY15" fmla="*/ 552404 h 590195"/>
                <a:gd name="connsiteX16" fmla="*/ 490965 w 589682"/>
                <a:gd name="connsiteY16" fmla="*/ 560210 h 590195"/>
                <a:gd name="connsiteX17" fmla="*/ 459293 w 589682"/>
                <a:gd name="connsiteY17" fmla="*/ 588768 h 590195"/>
                <a:gd name="connsiteX18" fmla="*/ 431996 w 589682"/>
                <a:gd name="connsiteY18" fmla="*/ 588768 h 590195"/>
                <a:gd name="connsiteX19" fmla="*/ 409645 w 589682"/>
                <a:gd name="connsiteY19" fmla="*/ 556687 h 590195"/>
                <a:gd name="connsiteX20" fmla="*/ 386819 w 589682"/>
                <a:gd name="connsiteY20" fmla="*/ 547168 h 590195"/>
                <a:gd name="connsiteX21" fmla="*/ 379686 w 589682"/>
                <a:gd name="connsiteY21" fmla="*/ 524607 h 590195"/>
                <a:gd name="connsiteX22" fmla="*/ 366751 w 589682"/>
                <a:gd name="connsiteY22" fmla="*/ 511756 h 590195"/>
                <a:gd name="connsiteX23" fmla="*/ 369509 w 589682"/>
                <a:gd name="connsiteY23" fmla="*/ 469586 h 590195"/>
                <a:gd name="connsiteX24" fmla="*/ 349821 w 589682"/>
                <a:gd name="connsiteY24" fmla="*/ 460067 h 590195"/>
                <a:gd name="connsiteX25" fmla="*/ 313109 w 589682"/>
                <a:gd name="connsiteY25" fmla="*/ 473584 h 590195"/>
                <a:gd name="connsiteX26" fmla="*/ 272972 w 589682"/>
                <a:gd name="connsiteY26" fmla="*/ 463589 h 590195"/>
                <a:gd name="connsiteX27" fmla="*/ 256043 w 589682"/>
                <a:gd name="connsiteY27" fmla="*/ 442932 h 590195"/>
                <a:gd name="connsiteX28" fmla="*/ 245866 w 589682"/>
                <a:gd name="connsiteY28" fmla="*/ 477677 h 590195"/>
                <a:gd name="connsiteX29" fmla="*/ 233026 w 589682"/>
                <a:gd name="connsiteY29" fmla="*/ 508996 h 590195"/>
                <a:gd name="connsiteX30" fmla="*/ 202305 w 589682"/>
                <a:gd name="connsiteY30" fmla="*/ 503475 h 590195"/>
                <a:gd name="connsiteX31" fmla="*/ 186042 w 589682"/>
                <a:gd name="connsiteY31" fmla="*/ 490528 h 590195"/>
                <a:gd name="connsiteX32" fmla="*/ 163691 w 589682"/>
                <a:gd name="connsiteY32" fmla="*/ 516897 h 590195"/>
                <a:gd name="connsiteX33" fmla="*/ 145905 w 589682"/>
                <a:gd name="connsiteY33" fmla="*/ 535935 h 590195"/>
                <a:gd name="connsiteX34" fmla="*/ 122032 w 589682"/>
                <a:gd name="connsiteY34" fmla="*/ 539362 h 590195"/>
                <a:gd name="connsiteX35" fmla="*/ 107861 w 589682"/>
                <a:gd name="connsiteY35" fmla="*/ 542503 h 590195"/>
                <a:gd name="connsiteX36" fmla="*/ 111951 w 589682"/>
                <a:gd name="connsiteY36" fmla="*/ 522418 h 590195"/>
                <a:gd name="connsiteX37" fmla="*/ 95592 w 589682"/>
                <a:gd name="connsiteY37" fmla="*/ 503380 h 590195"/>
                <a:gd name="connsiteX38" fmla="*/ 38526 w 589682"/>
                <a:gd name="connsiteY38" fmla="*/ 459972 h 590195"/>
                <a:gd name="connsiteX39" fmla="*/ 3145 w 589682"/>
                <a:gd name="connsiteY39" fmla="*/ 405426 h 590195"/>
                <a:gd name="connsiteX40" fmla="*/ 3145 w 589682"/>
                <a:gd name="connsiteY40" fmla="*/ 348310 h 590195"/>
                <a:gd name="connsiteX41" fmla="*/ 11229 w 589682"/>
                <a:gd name="connsiteY41" fmla="*/ 342980 h 590195"/>
                <a:gd name="connsiteX42" fmla="*/ 39762 w 589682"/>
                <a:gd name="connsiteY42" fmla="*/ 327939 h 590195"/>
                <a:gd name="connsiteX43" fmla="*/ 41379 w 589682"/>
                <a:gd name="connsiteY43" fmla="*/ 299381 h 590195"/>
                <a:gd name="connsiteX44" fmla="*/ 50890 w 589682"/>
                <a:gd name="connsiteY44" fmla="*/ 268158 h 590195"/>
                <a:gd name="connsiteX45" fmla="*/ 65822 w 589682"/>
                <a:gd name="connsiteY45" fmla="*/ 270728 h 590195"/>
                <a:gd name="connsiteX46" fmla="*/ 107956 w 589682"/>
                <a:gd name="connsiteY46" fmla="*/ 287102 h 590195"/>
                <a:gd name="connsiteX47" fmla="*/ 162264 w 589682"/>
                <a:gd name="connsiteY47" fmla="*/ 304903 h 590195"/>
                <a:gd name="connsiteX48" fmla="*/ 219330 w 589682"/>
                <a:gd name="connsiteY48" fmla="*/ 313089 h 590195"/>
                <a:gd name="connsiteX49" fmla="*/ 260037 w 589682"/>
                <a:gd name="connsiteY49" fmla="*/ 261304 h 590195"/>
                <a:gd name="connsiteX50" fmla="*/ 260037 w 589682"/>
                <a:gd name="connsiteY50" fmla="*/ 197334 h 590195"/>
                <a:gd name="connsiteX51" fmla="*/ 291424 w 589682"/>
                <a:gd name="connsiteY51" fmla="*/ 182389 h 590195"/>
                <a:gd name="connsiteX52" fmla="*/ 328136 w 589682"/>
                <a:gd name="connsiteY52" fmla="*/ 202856 h 590195"/>
                <a:gd name="connsiteX53" fmla="*/ 360759 w 589682"/>
                <a:gd name="connsiteY53" fmla="*/ 117182 h 590195"/>
                <a:gd name="connsiteX54" fmla="*/ 386534 w 589682"/>
                <a:gd name="connsiteY54" fmla="*/ 64160 h 590195"/>
                <a:gd name="connsiteX55" fmla="*/ 377023 w 589682"/>
                <a:gd name="connsiteY55" fmla="*/ 21990 h 590195"/>
                <a:gd name="connsiteX56" fmla="*/ 380827 w 589682"/>
                <a:gd name="connsiteY56" fmla="*/ 0 h 590195"/>
                <a:gd name="connsiteX57" fmla="*/ 409360 w 589682"/>
                <a:gd name="connsiteY57" fmla="*/ 21990 h 590195"/>
                <a:gd name="connsiteX58" fmla="*/ 475937 w 589682"/>
                <a:gd name="connsiteY58" fmla="*/ 70823 h 590195"/>
                <a:gd name="connsiteX59" fmla="*/ 518261 w 589682"/>
                <a:gd name="connsiteY59" fmla="*/ 88624 h 590195"/>
                <a:gd name="connsiteX60" fmla="*/ 522827 w 589682"/>
                <a:gd name="connsiteY60" fmla="*/ 67587 h 590195"/>
                <a:gd name="connsiteX61" fmla="*/ 522827 w 589682"/>
                <a:gd name="connsiteY61" fmla="*/ 67587 h 590195"/>
                <a:gd name="connsiteX62" fmla="*/ 536713 w 589682"/>
                <a:gd name="connsiteY62" fmla="*/ 69491 h 590195"/>
                <a:gd name="connsiteX63" fmla="*/ 571523 w 589682"/>
                <a:gd name="connsiteY63" fmla="*/ 57306 h 590195"/>
                <a:gd name="connsiteX64" fmla="*/ 585694 w 589682"/>
                <a:gd name="connsiteY64" fmla="*/ 95383 h 590195"/>
                <a:gd name="connsiteX65" fmla="*/ 593874 w 589682"/>
                <a:gd name="connsiteY65" fmla="*/ 132128 h 590195"/>
                <a:gd name="connsiteX66" fmla="*/ 593779 w 589682"/>
                <a:gd name="connsiteY66" fmla="*/ 160305 h 59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9682" h="590195">
                  <a:moveTo>
                    <a:pt x="593779" y="160305"/>
                  </a:moveTo>
                  <a:cubicBezTo>
                    <a:pt x="590830" y="180771"/>
                    <a:pt x="585599" y="200190"/>
                    <a:pt x="570287" y="212375"/>
                  </a:cubicBezTo>
                  <a:cubicBezTo>
                    <a:pt x="554974" y="224560"/>
                    <a:pt x="528438" y="249119"/>
                    <a:pt x="501046" y="253213"/>
                  </a:cubicBezTo>
                  <a:cubicBezTo>
                    <a:pt x="473655" y="257306"/>
                    <a:pt x="442839" y="249119"/>
                    <a:pt x="434469" y="253213"/>
                  </a:cubicBezTo>
                  <a:cubicBezTo>
                    <a:pt x="426100" y="257306"/>
                    <a:pt x="427431" y="267111"/>
                    <a:pt x="413070" y="268253"/>
                  </a:cubicBezTo>
                  <a:cubicBezTo>
                    <a:pt x="398708" y="269396"/>
                    <a:pt x="388626" y="257782"/>
                    <a:pt x="381493" y="268253"/>
                  </a:cubicBezTo>
                  <a:cubicBezTo>
                    <a:pt x="374360" y="278725"/>
                    <a:pt x="384727" y="312328"/>
                    <a:pt x="386153" y="323656"/>
                  </a:cubicBezTo>
                  <a:cubicBezTo>
                    <a:pt x="387580" y="334983"/>
                    <a:pt x="385488" y="357449"/>
                    <a:pt x="396806" y="364588"/>
                  </a:cubicBezTo>
                  <a:cubicBezTo>
                    <a:pt x="408124" y="371728"/>
                    <a:pt x="433518" y="369539"/>
                    <a:pt x="436562" y="377630"/>
                  </a:cubicBezTo>
                  <a:cubicBezTo>
                    <a:pt x="437937" y="380992"/>
                    <a:pt x="439692" y="384186"/>
                    <a:pt x="441793" y="387149"/>
                  </a:cubicBezTo>
                  <a:cubicBezTo>
                    <a:pt x="448484" y="397214"/>
                    <a:pt x="455924" y="406760"/>
                    <a:pt x="464048" y="415707"/>
                  </a:cubicBezTo>
                  <a:cubicBezTo>
                    <a:pt x="470040" y="421799"/>
                    <a:pt x="487636" y="440838"/>
                    <a:pt x="495340" y="443313"/>
                  </a:cubicBezTo>
                  <a:cubicBezTo>
                    <a:pt x="490903" y="455132"/>
                    <a:pt x="487716" y="467383"/>
                    <a:pt x="485829" y="479867"/>
                  </a:cubicBezTo>
                  <a:cubicBezTo>
                    <a:pt x="485745" y="481516"/>
                    <a:pt x="485745" y="483168"/>
                    <a:pt x="485829" y="484817"/>
                  </a:cubicBezTo>
                  <a:cubicBezTo>
                    <a:pt x="485341" y="499243"/>
                    <a:pt x="487074" y="513659"/>
                    <a:pt x="490965" y="527558"/>
                  </a:cubicBezTo>
                  <a:cubicBezTo>
                    <a:pt x="494198" y="538410"/>
                    <a:pt x="498573" y="545074"/>
                    <a:pt x="496006" y="552404"/>
                  </a:cubicBezTo>
                  <a:cubicBezTo>
                    <a:pt x="495033" y="555401"/>
                    <a:pt x="493296" y="558092"/>
                    <a:pt x="490965" y="560210"/>
                  </a:cubicBezTo>
                  <a:cubicBezTo>
                    <a:pt x="480312" y="571157"/>
                    <a:pt x="462432" y="585436"/>
                    <a:pt x="459293" y="588768"/>
                  </a:cubicBezTo>
                  <a:cubicBezTo>
                    <a:pt x="451033" y="594300"/>
                    <a:pt x="440255" y="594300"/>
                    <a:pt x="431996" y="588768"/>
                  </a:cubicBezTo>
                  <a:cubicBezTo>
                    <a:pt x="424673" y="581247"/>
                    <a:pt x="414401" y="558210"/>
                    <a:pt x="409645" y="556687"/>
                  </a:cubicBezTo>
                  <a:cubicBezTo>
                    <a:pt x="404890" y="555164"/>
                    <a:pt x="391765" y="558877"/>
                    <a:pt x="386819" y="547168"/>
                  </a:cubicBezTo>
                  <a:cubicBezTo>
                    <a:pt x="381873" y="535459"/>
                    <a:pt x="381493" y="527368"/>
                    <a:pt x="379686" y="524607"/>
                  </a:cubicBezTo>
                  <a:cubicBezTo>
                    <a:pt x="377879" y="521847"/>
                    <a:pt x="366751" y="528034"/>
                    <a:pt x="366751" y="511756"/>
                  </a:cubicBezTo>
                  <a:cubicBezTo>
                    <a:pt x="366751" y="495478"/>
                    <a:pt x="371031" y="473013"/>
                    <a:pt x="369509" y="469586"/>
                  </a:cubicBezTo>
                  <a:cubicBezTo>
                    <a:pt x="364839" y="463452"/>
                    <a:pt x="357525" y="459916"/>
                    <a:pt x="349821" y="460067"/>
                  </a:cubicBezTo>
                  <a:cubicBezTo>
                    <a:pt x="343164" y="461304"/>
                    <a:pt x="313109" y="473584"/>
                    <a:pt x="313109" y="473584"/>
                  </a:cubicBezTo>
                  <a:cubicBezTo>
                    <a:pt x="313109" y="473584"/>
                    <a:pt x="277823" y="469205"/>
                    <a:pt x="272972" y="463589"/>
                  </a:cubicBezTo>
                  <a:cubicBezTo>
                    <a:pt x="268121" y="457972"/>
                    <a:pt x="259467" y="433889"/>
                    <a:pt x="256043" y="442932"/>
                  </a:cubicBezTo>
                  <a:cubicBezTo>
                    <a:pt x="252619" y="451975"/>
                    <a:pt x="243773" y="461304"/>
                    <a:pt x="245866" y="477677"/>
                  </a:cubicBezTo>
                  <a:cubicBezTo>
                    <a:pt x="247958" y="494051"/>
                    <a:pt x="246532" y="506902"/>
                    <a:pt x="233026" y="508996"/>
                  </a:cubicBezTo>
                  <a:cubicBezTo>
                    <a:pt x="219520" y="511090"/>
                    <a:pt x="209153" y="513089"/>
                    <a:pt x="202305" y="503475"/>
                  </a:cubicBezTo>
                  <a:cubicBezTo>
                    <a:pt x="195457" y="493860"/>
                    <a:pt x="194792" y="484436"/>
                    <a:pt x="186042" y="490528"/>
                  </a:cubicBezTo>
                  <a:cubicBezTo>
                    <a:pt x="176291" y="497072"/>
                    <a:pt x="168552" y="506202"/>
                    <a:pt x="163691" y="516897"/>
                  </a:cubicBezTo>
                  <a:cubicBezTo>
                    <a:pt x="160267" y="526416"/>
                    <a:pt x="157413" y="532699"/>
                    <a:pt x="145905" y="535935"/>
                  </a:cubicBezTo>
                  <a:cubicBezTo>
                    <a:pt x="138162" y="538259"/>
                    <a:pt x="130116" y="539414"/>
                    <a:pt x="122032" y="539362"/>
                  </a:cubicBezTo>
                  <a:cubicBezTo>
                    <a:pt x="117226" y="539991"/>
                    <a:pt x="112484" y="541042"/>
                    <a:pt x="107861" y="542503"/>
                  </a:cubicBezTo>
                  <a:cubicBezTo>
                    <a:pt x="115850" y="539172"/>
                    <a:pt x="111951" y="522418"/>
                    <a:pt x="111951" y="522418"/>
                  </a:cubicBezTo>
                  <a:cubicBezTo>
                    <a:pt x="111951" y="522418"/>
                    <a:pt x="103771" y="506045"/>
                    <a:pt x="95592" y="503380"/>
                  </a:cubicBezTo>
                  <a:cubicBezTo>
                    <a:pt x="74724" y="491517"/>
                    <a:pt x="55532" y="476919"/>
                    <a:pt x="38526" y="459972"/>
                  </a:cubicBezTo>
                  <a:cubicBezTo>
                    <a:pt x="20930" y="442170"/>
                    <a:pt x="5903" y="424465"/>
                    <a:pt x="3145" y="405426"/>
                  </a:cubicBezTo>
                  <a:cubicBezTo>
                    <a:pt x="387" y="386388"/>
                    <a:pt x="-2277" y="356402"/>
                    <a:pt x="3145" y="348310"/>
                  </a:cubicBezTo>
                  <a:cubicBezTo>
                    <a:pt x="5278" y="345800"/>
                    <a:pt x="8083" y="343951"/>
                    <a:pt x="11229" y="342980"/>
                  </a:cubicBezTo>
                  <a:cubicBezTo>
                    <a:pt x="20740" y="338696"/>
                    <a:pt x="35863" y="335935"/>
                    <a:pt x="39762" y="327939"/>
                  </a:cubicBezTo>
                  <a:cubicBezTo>
                    <a:pt x="45369" y="319395"/>
                    <a:pt x="45985" y="308504"/>
                    <a:pt x="41379" y="299381"/>
                  </a:cubicBezTo>
                  <a:cubicBezTo>
                    <a:pt x="35863" y="289862"/>
                    <a:pt x="45469" y="277677"/>
                    <a:pt x="50890" y="268158"/>
                  </a:cubicBezTo>
                  <a:cubicBezTo>
                    <a:pt x="56311" y="258639"/>
                    <a:pt x="67154" y="268158"/>
                    <a:pt x="65822" y="270728"/>
                  </a:cubicBezTo>
                  <a:cubicBezTo>
                    <a:pt x="64491" y="273298"/>
                    <a:pt x="88839" y="287102"/>
                    <a:pt x="107956" y="287102"/>
                  </a:cubicBezTo>
                  <a:cubicBezTo>
                    <a:pt x="127073" y="287102"/>
                    <a:pt x="151517" y="300809"/>
                    <a:pt x="162264" y="304903"/>
                  </a:cubicBezTo>
                  <a:cubicBezTo>
                    <a:pt x="180287" y="312421"/>
                    <a:pt x="199922" y="315238"/>
                    <a:pt x="219330" y="313089"/>
                  </a:cubicBezTo>
                  <a:cubicBezTo>
                    <a:pt x="249290" y="310329"/>
                    <a:pt x="254711" y="275012"/>
                    <a:pt x="260037" y="261304"/>
                  </a:cubicBezTo>
                  <a:cubicBezTo>
                    <a:pt x="265363" y="247596"/>
                    <a:pt x="254711" y="228653"/>
                    <a:pt x="260037" y="197334"/>
                  </a:cubicBezTo>
                  <a:cubicBezTo>
                    <a:pt x="265363" y="166016"/>
                    <a:pt x="286002" y="180961"/>
                    <a:pt x="291424" y="182389"/>
                  </a:cubicBezTo>
                  <a:cubicBezTo>
                    <a:pt x="296845" y="183817"/>
                    <a:pt x="311777" y="219134"/>
                    <a:pt x="328136" y="202856"/>
                  </a:cubicBezTo>
                  <a:cubicBezTo>
                    <a:pt x="344495" y="186578"/>
                    <a:pt x="352579" y="146978"/>
                    <a:pt x="360759" y="117182"/>
                  </a:cubicBezTo>
                  <a:cubicBezTo>
                    <a:pt x="368938" y="87387"/>
                    <a:pt x="385202" y="80438"/>
                    <a:pt x="386534" y="64160"/>
                  </a:cubicBezTo>
                  <a:cubicBezTo>
                    <a:pt x="387865" y="47882"/>
                    <a:pt x="383871" y="45121"/>
                    <a:pt x="377023" y="21990"/>
                  </a:cubicBezTo>
                  <a:cubicBezTo>
                    <a:pt x="375541" y="14441"/>
                    <a:pt x="376896" y="6610"/>
                    <a:pt x="380827" y="0"/>
                  </a:cubicBezTo>
                  <a:cubicBezTo>
                    <a:pt x="389756" y="8057"/>
                    <a:pt x="399296" y="15409"/>
                    <a:pt x="409360" y="21990"/>
                  </a:cubicBezTo>
                  <a:cubicBezTo>
                    <a:pt x="417540" y="27416"/>
                    <a:pt x="465190" y="64160"/>
                    <a:pt x="475937" y="70823"/>
                  </a:cubicBezTo>
                  <a:cubicBezTo>
                    <a:pt x="486685" y="77487"/>
                    <a:pt x="513981" y="121276"/>
                    <a:pt x="518261" y="88624"/>
                  </a:cubicBezTo>
                  <a:cubicBezTo>
                    <a:pt x="519118" y="81484"/>
                    <a:pt x="520647" y="74440"/>
                    <a:pt x="522827" y="67587"/>
                  </a:cubicBezTo>
                  <a:lnTo>
                    <a:pt x="522827" y="67587"/>
                  </a:lnTo>
                  <a:cubicBezTo>
                    <a:pt x="525299" y="69871"/>
                    <a:pt x="528723" y="71014"/>
                    <a:pt x="536713" y="69491"/>
                  </a:cubicBezTo>
                  <a:cubicBezTo>
                    <a:pt x="554023" y="66444"/>
                    <a:pt x="565246" y="56259"/>
                    <a:pt x="571523" y="57306"/>
                  </a:cubicBezTo>
                  <a:cubicBezTo>
                    <a:pt x="577800" y="58353"/>
                    <a:pt x="585694" y="95383"/>
                    <a:pt x="585694" y="95383"/>
                  </a:cubicBezTo>
                  <a:cubicBezTo>
                    <a:pt x="585694" y="95383"/>
                    <a:pt x="591876" y="128034"/>
                    <a:pt x="593874" y="132128"/>
                  </a:cubicBezTo>
                  <a:cubicBezTo>
                    <a:pt x="595871" y="136221"/>
                    <a:pt x="596822" y="139933"/>
                    <a:pt x="593779" y="160305"/>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5" name="Freeform 64">
              <a:extLst>
                <a:ext uri="{FF2B5EF4-FFF2-40B4-BE49-F238E27FC236}">
                  <a16:creationId xmlns:a16="http://schemas.microsoft.com/office/drawing/2014/main" id="{A390E84F-7504-3742-9B2C-D52103FF28F3}"/>
                </a:ext>
              </a:extLst>
            </p:cNvPr>
            <p:cNvSpPr/>
            <p:nvPr/>
          </p:nvSpPr>
          <p:spPr>
            <a:xfrm>
              <a:off x="6280868" y="5228201"/>
              <a:ext cx="1353632" cy="699984"/>
            </a:xfrm>
            <a:custGeom>
              <a:avLst/>
              <a:gdLst>
                <a:gd name="connsiteX0" fmla="*/ 1713885 w 1711982"/>
                <a:gd name="connsiteY0" fmla="*/ 365731 h 885292"/>
                <a:gd name="connsiteX1" fmla="*/ 1670800 w 1711982"/>
                <a:gd name="connsiteY1" fmla="*/ 409615 h 885292"/>
                <a:gd name="connsiteX2" fmla="*/ 1647022 w 1711982"/>
                <a:gd name="connsiteY2" fmla="*/ 464827 h 885292"/>
                <a:gd name="connsiteX3" fmla="*/ 1605554 w 1711982"/>
                <a:gd name="connsiteY3" fmla="*/ 492718 h 885292"/>
                <a:gd name="connsiteX4" fmla="*/ 1509778 w 1711982"/>
                <a:gd name="connsiteY4" fmla="*/ 501571 h 885292"/>
                <a:gd name="connsiteX5" fmla="*/ 1458704 w 1711982"/>
                <a:gd name="connsiteY5" fmla="*/ 506331 h 885292"/>
                <a:gd name="connsiteX6" fmla="*/ 1384613 w 1711982"/>
                <a:gd name="connsiteY6" fmla="*/ 534888 h 885292"/>
                <a:gd name="connsiteX7" fmla="*/ 1347901 w 1711982"/>
                <a:gd name="connsiteY7" fmla="*/ 568206 h 885292"/>
                <a:gd name="connsiteX8" fmla="*/ 1313661 w 1711982"/>
                <a:gd name="connsiteY8" fmla="*/ 583722 h 885292"/>
                <a:gd name="connsiteX9" fmla="*/ 1268579 w 1711982"/>
                <a:gd name="connsiteY9" fmla="*/ 565445 h 885292"/>
                <a:gd name="connsiteX10" fmla="*/ 1249557 w 1711982"/>
                <a:gd name="connsiteY10" fmla="*/ 536888 h 885292"/>
                <a:gd name="connsiteX11" fmla="*/ 1235195 w 1711982"/>
                <a:gd name="connsiteY11" fmla="*/ 528034 h 885292"/>
                <a:gd name="connsiteX12" fmla="*/ 1235195 w 1711982"/>
                <a:gd name="connsiteY12" fmla="*/ 556592 h 885292"/>
                <a:gd name="connsiteX13" fmla="*/ 1248321 w 1711982"/>
                <a:gd name="connsiteY13" fmla="*/ 586673 h 885292"/>
                <a:gd name="connsiteX14" fmla="*/ 1231201 w 1711982"/>
                <a:gd name="connsiteY14" fmla="*/ 612471 h 885292"/>
                <a:gd name="connsiteX15" fmla="*/ 1171471 w 1711982"/>
                <a:gd name="connsiteY15" fmla="*/ 642361 h 885292"/>
                <a:gd name="connsiteX16" fmla="*/ 1146172 w 1711982"/>
                <a:gd name="connsiteY16" fmla="*/ 682532 h 885292"/>
                <a:gd name="connsiteX17" fmla="*/ 1078929 w 1711982"/>
                <a:gd name="connsiteY17" fmla="*/ 685960 h 885292"/>
                <a:gd name="connsiteX18" fmla="*/ 1019866 w 1711982"/>
                <a:gd name="connsiteY18" fmla="*/ 683199 h 885292"/>
                <a:gd name="connsiteX19" fmla="*/ 986387 w 1711982"/>
                <a:gd name="connsiteY19" fmla="*/ 703570 h 885292"/>
                <a:gd name="connsiteX20" fmla="*/ 938261 w 1711982"/>
                <a:gd name="connsiteY20" fmla="*/ 722609 h 885292"/>
                <a:gd name="connsiteX21" fmla="*/ 876915 w 1711982"/>
                <a:gd name="connsiteY21" fmla="*/ 721276 h 885292"/>
                <a:gd name="connsiteX22" fmla="*/ 815094 w 1711982"/>
                <a:gd name="connsiteY22" fmla="*/ 750500 h 885292"/>
                <a:gd name="connsiteX23" fmla="*/ 770297 w 1711982"/>
                <a:gd name="connsiteY23" fmla="*/ 792670 h 885292"/>
                <a:gd name="connsiteX24" fmla="*/ 791411 w 1711982"/>
                <a:gd name="connsiteY24" fmla="*/ 829415 h 885292"/>
                <a:gd name="connsiteX25" fmla="*/ 826032 w 1711982"/>
                <a:gd name="connsiteY25" fmla="*/ 857972 h 885292"/>
                <a:gd name="connsiteX26" fmla="*/ 813858 w 1711982"/>
                <a:gd name="connsiteY26" fmla="*/ 878344 h 885292"/>
                <a:gd name="connsiteX27" fmla="*/ 778381 w 1711982"/>
                <a:gd name="connsiteY27" fmla="*/ 894717 h 885292"/>
                <a:gd name="connsiteX28" fmla="*/ 737008 w 1711982"/>
                <a:gd name="connsiteY28" fmla="*/ 880534 h 885292"/>
                <a:gd name="connsiteX29" fmla="*/ 696206 w 1711982"/>
                <a:gd name="connsiteY29" fmla="*/ 802951 h 885292"/>
                <a:gd name="connsiteX30" fmla="*/ 690119 w 1711982"/>
                <a:gd name="connsiteY30" fmla="*/ 747740 h 885292"/>
                <a:gd name="connsiteX31" fmla="*/ 693543 w 1711982"/>
                <a:gd name="connsiteY31" fmla="*/ 712423 h 885292"/>
                <a:gd name="connsiteX32" fmla="*/ 689168 w 1711982"/>
                <a:gd name="connsiteY32" fmla="*/ 708044 h 885292"/>
                <a:gd name="connsiteX33" fmla="*/ 652741 w 1711982"/>
                <a:gd name="connsiteY33" fmla="*/ 712423 h 885292"/>
                <a:gd name="connsiteX34" fmla="*/ 617360 w 1711982"/>
                <a:gd name="connsiteY34" fmla="*/ 722609 h 885292"/>
                <a:gd name="connsiteX35" fmla="*/ 565620 w 1711982"/>
                <a:gd name="connsiteY35" fmla="*/ 707568 h 885292"/>
                <a:gd name="connsiteX36" fmla="*/ 536421 w 1711982"/>
                <a:gd name="connsiteY36" fmla="*/ 682437 h 885292"/>
                <a:gd name="connsiteX37" fmla="*/ 504464 w 1711982"/>
                <a:gd name="connsiteY37" fmla="*/ 700905 h 885292"/>
                <a:gd name="connsiteX38" fmla="*/ 464328 w 1711982"/>
                <a:gd name="connsiteY38" fmla="*/ 710995 h 885292"/>
                <a:gd name="connsiteX39" fmla="*/ 396514 w 1711982"/>
                <a:gd name="connsiteY39" fmla="*/ 694051 h 885292"/>
                <a:gd name="connsiteX40" fmla="*/ 328415 w 1711982"/>
                <a:gd name="connsiteY40" fmla="*/ 649786 h 885292"/>
                <a:gd name="connsiteX41" fmla="*/ 265928 w 1711982"/>
                <a:gd name="connsiteY41" fmla="*/ 585721 h 885292"/>
                <a:gd name="connsiteX42" fmla="*/ 274773 w 1711982"/>
                <a:gd name="connsiteY42" fmla="*/ 545740 h 885292"/>
                <a:gd name="connsiteX43" fmla="*/ 293034 w 1711982"/>
                <a:gd name="connsiteY43" fmla="*/ 521276 h 885292"/>
                <a:gd name="connsiteX44" fmla="*/ 223699 w 1711982"/>
                <a:gd name="connsiteY44" fmla="*/ 508330 h 885292"/>
                <a:gd name="connsiteX45" fmla="*/ 160546 w 1711982"/>
                <a:gd name="connsiteY45" fmla="*/ 491195 h 885292"/>
                <a:gd name="connsiteX46" fmla="*/ 140763 w 1711982"/>
                <a:gd name="connsiteY46" fmla="*/ 472156 h 885292"/>
                <a:gd name="connsiteX47" fmla="*/ 138480 w 1711982"/>
                <a:gd name="connsiteY47" fmla="*/ 472156 h 885292"/>
                <a:gd name="connsiteX48" fmla="*/ 158739 w 1711982"/>
                <a:gd name="connsiteY48" fmla="*/ 437030 h 885292"/>
                <a:gd name="connsiteX49" fmla="*/ 220275 w 1711982"/>
                <a:gd name="connsiteY49" fmla="*/ 398953 h 885292"/>
                <a:gd name="connsiteX50" fmla="*/ 222748 w 1711982"/>
                <a:gd name="connsiteY50" fmla="*/ 368111 h 885292"/>
                <a:gd name="connsiteX51" fmla="*/ 201158 w 1711982"/>
                <a:gd name="connsiteY51" fmla="*/ 330034 h 885292"/>
                <a:gd name="connsiteX52" fmla="*/ 139336 w 1711982"/>
                <a:gd name="connsiteY52" fmla="*/ 330034 h 885292"/>
                <a:gd name="connsiteX53" fmla="*/ 92637 w 1711982"/>
                <a:gd name="connsiteY53" fmla="*/ 318991 h 885292"/>
                <a:gd name="connsiteX54" fmla="*/ 89213 w 1711982"/>
                <a:gd name="connsiteY54" fmla="*/ 293289 h 885292"/>
                <a:gd name="connsiteX55" fmla="*/ 75993 w 1711982"/>
                <a:gd name="connsiteY55" fmla="*/ 272918 h 885292"/>
                <a:gd name="connsiteX56" fmla="*/ 48506 w 1711982"/>
                <a:gd name="connsiteY56" fmla="*/ 281200 h 885292"/>
                <a:gd name="connsiteX57" fmla="*/ 31481 w 1711982"/>
                <a:gd name="connsiteY57" fmla="*/ 276821 h 885292"/>
                <a:gd name="connsiteX58" fmla="*/ 4946 w 1711982"/>
                <a:gd name="connsiteY58" fmla="*/ 254260 h 885292"/>
                <a:gd name="connsiteX59" fmla="*/ 0 w 1711982"/>
                <a:gd name="connsiteY59" fmla="*/ 240743 h 885292"/>
                <a:gd name="connsiteX60" fmla="*/ 28533 w 1711982"/>
                <a:gd name="connsiteY60" fmla="*/ 241885 h 885292"/>
                <a:gd name="connsiteX61" fmla="*/ 56495 w 1711982"/>
                <a:gd name="connsiteY61" fmla="*/ 241219 h 885292"/>
                <a:gd name="connsiteX62" fmla="*/ 74852 w 1711982"/>
                <a:gd name="connsiteY62" fmla="*/ 213327 h 885292"/>
                <a:gd name="connsiteX63" fmla="*/ 103385 w 1711982"/>
                <a:gd name="connsiteY63" fmla="*/ 205997 h 885292"/>
                <a:gd name="connsiteX64" fmla="*/ 153603 w 1711982"/>
                <a:gd name="connsiteY64" fmla="*/ 228368 h 885292"/>
                <a:gd name="connsiteX65" fmla="*/ 197829 w 1711982"/>
                <a:gd name="connsiteY65" fmla="*/ 247406 h 885292"/>
                <a:gd name="connsiteX66" fmla="*/ 218183 w 1711982"/>
                <a:gd name="connsiteY66" fmla="*/ 236459 h 885292"/>
                <a:gd name="connsiteX67" fmla="*/ 237205 w 1711982"/>
                <a:gd name="connsiteY67" fmla="*/ 206188 h 885292"/>
                <a:gd name="connsiteX68" fmla="*/ 288754 w 1711982"/>
                <a:gd name="connsiteY68" fmla="*/ 184389 h 885292"/>
                <a:gd name="connsiteX69" fmla="*/ 330222 w 1711982"/>
                <a:gd name="connsiteY69" fmla="*/ 178296 h 885292"/>
                <a:gd name="connsiteX70" fmla="*/ 341160 w 1711982"/>
                <a:gd name="connsiteY70" fmla="*/ 159258 h 885292"/>
                <a:gd name="connsiteX71" fmla="*/ 341160 w 1711982"/>
                <a:gd name="connsiteY71" fmla="*/ 123180 h 885292"/>
                <a:gd name="connsiteX72" fmla="*/ 363606 w 1711982"/>
                <a:gd name="connsiteY72" fmla="*/ 112423 h 885292"/>
                <a:gd name="connsiteX73" fmla="*/ 385386 w 1711982"/>
                <a:gd name="connsiteY73" fmla="*/ 133460 h 885292"/>
                <a:gd name="connsiteX74" fmla="*/ 414585 w 1711982"/>
                <a:gd name="connsiteY74" fmla="*/ 155260 h 885292"/>
                <a:gd name="connsiteX75" fmla="*/ 441121 w 1711982"/>
                <a:gd name="connsiteY75" fmla="*/ 177725 h 885292"/>
                <a:gd name="connsiteX76" fmla="*/ 477833 w 1711982"/>
                <a:gd name="connsiteY76" fmla="*/ 192004 h 885292"/>
                <a:gd name="connsiteX77" fmla="*/ 481923 w 1711982"/>
                <a:gd name="connsiteY77" fmla="*/ 159924 h 885292"/>
                <a:gd name="connsiteX78" fmla="*/ 511122 w 1711982"/>
                <a:gd name="connsiteY78" fmla="*/ 130700 h 885292"/>
                <a:gd name="connsiteX79" fmla="*/ 527481 w 1711982"/>
                <a:gd name="connsiteY79" fmla="*/ 145074 h 885292"/>
                <a:gd name="connsiteX80" fmla="*/ 560103 w 1711982"/>
                <a:gd name="connsiteY80" fmla="*/ 149167 h 885292"/>
                <a:gd name="connsiteX81" fmla="*/ 610987 w 1711982"/>
                <a:gd name="connsiteY81" fmla="*/ 116516 h 885292"/>
                <a:gd name="connsiteX82" fmla="*/ 640186 w 1711982"/>
                <a:gd name="connsiteY82" fmla="*/ 87958 h 885292"/>
                <a:gd name="connsiteX83" fmla="*/ 659208 w 1711982"/>
                <a:gd name="connsiteY83" fmla="*/ 66064 h 885292"/>
                <a:gd name="connsiteX84" fmla="*/ 674711 w 1711982"/>
                <a:gd name="connsiteY84" fmla="*/ 45121 h 885292"/>
                <a:gd name="connsiteX85" fmla="*/ 676994 w 1711982"/>
                <a:gd name="connsiteY85" fmla="*/ 47406 h 885292"/>
                <a:gd name="connsiteX86" fmla="*/ 712565 w 1711982"/>
                <a:gd name="connsiteY86" fmla="*/ 60638 h 885292"/>
                <a:gd name="connsiteX87" fmla="*/ 742240 w 1711982"/>
                <a:gd name="connsiteY87" fmla="*/ 32080 h 885292"/>
                <a:gd name="connsiteX88" fmla="*/ 767634 w 1711982"/>
                <a:gd name="connsiteY88" fmla="*/ 51119 h 885292"/>
                <a:gd name="connsiteX89" fmla="*/ 788082 w 1711982"/>
                <a:gd name="connsiteY89" fmla="*/ 52166 h 885292"/>
                <a:gd name="connsiteX90" fmla="*/ 812526 w 1711982"/>
                <a:gd name="connsiteY90" fmla="*/ 16373 h 885292"/>
                <a:gd name="connsiteX91" fmla="*/ 881861 w 1711982"/>
                <a:gd name="connsiteY91" fmla="*/ 0 h 885292"/>
                <a:gd name="connsiteX92" fmla="*/ 892989 w 1711982"/>
                <a:gd name="connsiteY92" fmla="*/ 34841 h 885292"/>
                <a:gd name="connsiteX93" fmla="*/ 901169 w 1711982"/>
                <a:gd name="connsiteY93" fmla="*/ 68444 h 885292"/>
                <a:gd name="connsiteX94" fmla="*/ 934933 w 1711982"/>
                <a:gd name="connsiteY94" fmla="*/ 86721 h 885292"/>
                <a:gd name="connsiteX95" fmla="*/ 916481 w 1711982"/>
                <a:gd name="connsiteY95" fmla="*/ 100143 h 885292"/>
                <a:gd name="connsiteX96" fmla="*/ 906399 w 1711982"/>
                <a:gd name="connsiteY96" fmla="*/ 131842 h 885292"/>
                <a:gd name="connsiteX97" fmla="*/ 883858 w 1711982"/>
                <a:gd name="connsiteY97" fmla="*/ 164493 h 885292"/>
                <a:gd name="connsiteX98" fmla="*/ 865597 w 1711982"/>
                <a:gd name="connsiteY98" fmla="*/ 189910 h 885292"/>
                <a:gd name="connsiteX99" fmla="*/ 859415 w 1711982"/>
                <a:gd name="connsiteY99" fmla="*/ 214469 h 885292"/>
                <a:gd name="connsiteX100" fmla="*/ 883858 w 1711982"/>
                <a:gd name="connsiteY100" fmla="*/ 220467 h 885292"/>
                <a:gd name="connsiteX101" fmla="*/ 908302 w 1711982"/>
                <a:gd name="connsiteY101" fmla="*/ 197144 h 885292"/>
                <a:gd name="connsiteX102" fmla="*/ 925612 w 1711982"/>
                <a:gd name="connsiteY102" fmla="*/ 203142 h 885292"/>
                <a:gd name="connsiteX103" fmla="*/ 930843 w 1711982"/>
                <a:gd name="connsiteY103" fmla="*/ 233698 h 885292"/>
                <a:gd name="connsiteX104" fmla="*/ 981727 w 1711982"/>
                <a:gd name="connsiteY104" fmla="*/ 247121 h 885292"/>
                <a:gd name="connsiteX105" fmla="*/ 996945 w 1711982"/>
                <a:gd name="connsiteY105" fmla="*/ 240933 h 885292"/>
                <a:gd name="connsiteX106" fmla="*/ 1007216 w 1711982"/>
                <a:gd name="connsiteY106" fmla="*/ 236840 h 885292"/>
                <a:gd name="connsiteX107" fmla="*/ 1019580 w 1711982"/>
                <a:gd name="connsiteY107" fmla="*/ 226654 h 885292"/>
                <a:gd name="connsiteX108" fmla="*/ 1032801 w 1711982"/>
                <a:gd name="connsiteY108" fmla="*/ 169539 h 885292"/>
                <a:gd name="connsiteX109" fmla="*/ 1087775 w 1711982"/>
                <a:gd name="connsiteY109" fmla="*/ 179058 h 885292"/>
                <a:gd name="connsiteX110" fmla="*/ 1112218 w 1711982"/>
                <a:gd name="connsiteY110" fmla="*/ 214850 h 885292"/>
                <a:gd name="connsiteX111" fmla="*/ 1133808 w 1711982"/>
                <a:gd name="connsiteY111" fmla="*/ 200476 h 885292"/>
                <a:gd name="connsiteX112" fmla="*/ 1125629 w 1711982"/>
                <a:gd name="connsiteY112" fmla="*/ 169253 h 885292"/>
                <a:gd name="connsiteX113" fmla="*/ 1119446 w 1711982"/>
                <a:gd name="connsiteY113" fmla="*/ 151452 h 885292"/>
                <a:gd name="connsiteX114" fmla="*/ 1133808 w 1711982"/>
                <a:gd name="connsiteY114" fmla="*/ 143360 h 885292"/>
                <a:gd name="connsiteX115" fmla="*/ 1170330 w 1711982"/>
                <a:gd name="connsiteY115" fmla="*/ 124322 h 885292"/>
                <a:gd name="connsiteX116" fmla="*/ 1191920 w 1711982"/>
                <a:gd name="connsiteY116" fmla="*/ 140695 h 885292"/>
                <a:gd name="connsiteX117" fmla="*/ 1205426 w 1711982"/>
                <a:gd name="connsiteY117" fmla="*/ 154879 h 885292"/>
                <a:gd name="connsiteX118" fmla="*/ 1225494 w 1711982"/>
                <a:gd name="connsiteY118" fmla="*/ 153927 h 885292"/>
                <a:gd name="connsiteX119" fmla="*/ 1253076 w 1711982"/>
                <a:gd name="connsiteY119" fmla="*/ 138506 h 885292"/>
                <a:gd name="connsiteX120" fmla="*/ 1263348 w 1711982"/>
                <a:gd name="connsiteY120" fmla="*/ 132984 h 885292"/>
                <a:gd name="connsiteX121" fmla="*/ 1270386 w 1711982"/>
                <a:gd name="connsiteY121" fmla="*/ 141647 h 885292"/>
                <a:gd name="connsiteX122" fmla="*/ 1297588 w 1711982"/>
                <a:gd name="connsiteY122" fmla="*/ 141647 h 885292"/>
                <a:gd name="connsiteX123" fmla="*/ 1330115 w 1711982"/>
                <a:gd name="connsiteY123" fmla="*/ 148501 h 885292"/>
                <a:gd name="connsiteX124" fmla="*/ 1355985 w 1711982"/>
                <a:gd name="connsiteY124" fmla="*/ 129462 h 885292"/>
                <a:gd name="connsiteX125" fmla="*/ 1377670 w 1711982"/>
                <a:gd name="connsiteY125" fmla="*/ 164588 h 885292"/>
                <a:gd name="connsiteX126" fmla="*/ 1353227 w 1711982"/>
                <a:gd name="connsiteY126" fmla="*/ 193146 h 885292"/>
                <a:gd name="connsiteX127" fmla="*/ 1322031 w 1711982"/>
                <a:gd name="connsiteY127" fmla="*/ 209424 h 885292"/>
                <a:gd name="connsiteX128" fmla="*/ 1330115 w 1711982"/>
                <a:gd name="connsiteY128" fmla="*/ 259781 h 885292"/>
                <a:gd name="connsiteX129" fmla="*/ 1360075 w 1711982"/>
                <a:gd name="connsiteY129" fmla="*/ 259781 h 885292"/>
                <a:gd name="connsiteX130" fmla="*/ 1409057 w 1711982"/>
                <a:gd name="connsiteY130" fmla="*/ 233984 h 885292"/>
                <a:gd name="connsiteX131" fmla="*/ 1440348 w 1711982"/>
                <a:gd name="connsiteY131" fmla="*/ 220276 h 885292"/>
                <a:gd name="connsiteX132" fmla="*/ 1471544 w 1711982"/>
                <a:gd name="connsiteY132" fmla="*/ 232461 h 885292"/>
                <a:gd name="connsiteX133" fmla="*/ 1502835 w 1711982"/>
                <a:gd name="connsiteY133" fmla="*/ 244741 h 885292"/>
                <a:gd name="connsiteX134" fmla="*/ 1513583 w 1711982"/>
                <a:gd name="connsiteY134" fmla="*/ 217611 h 885292"/>
                <a:gd name="connsiteX135" fmla="*/ 1513583 w 1711982"/>
                <a:gd name="connsiteY135" fmla="*/ 191623 h 885292"/>
                <a:gd name="connsiteX136" fmla="*/ 1527278 w 1711982"/>
                <a:gd name="connsiteY136" fmla="*/ 180866 h 885292"/>
                <a:gd name="connsiteX137" fmla="*/ 1549059 w 1711982"/>
                <a:gd name="connsiteY137" fmla="*/ 197239 h 885292"/>
                <a:gd name="connsiteX138" fmla="*/ 1636655 w 1711982"/>
                <a:gd name="connsiteY138" fmla="*/ 223037 h 885292"/>
                <a:gd name="connsiteX139" fmla="*/ 1672892 w 1711982"/>
                <a:gd name="connsiteY139" fmla="*/ 247501 h 885292"/>
                <a:gd name="connsiteX140" fmla="*/ 1678218 w 1711982"/>
                <a:gd name="connsiteY140" fmla="*/ 287007 h 885292"/>
                <a:gd name="connsiteX141" fmla="*/ 1697240 w 1711982"/>
                <a:gd name="connsiteY141" fmla="*/ 331938 h 88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1711982" h="885292">
                  <a:moveTo>
                    <a:pt x="1713885" y="365731"/>
                  </a:moveTo>
                  <a:cubicBezTo>
                    <a:pt x="1697567" y="378298"/>
                    <a:pt x="1683068" y="393066"/>
                    <a:pt x="1670800" y="409615"/>
                  </a:cubicBezTo>
                  <a:cubicBezTo>
                    <a:pt x="1667376" y="416468"/>
                    <a:pt x="1655962" y="448549"/>
                    <a:pt x="1647022" y="464827"/>
                  </a:cubicBezTo>
                  <a:cubicBezTo>
                    <a:pt x="1638082" y="481104"/>
                    <a:pt x="1620582" y="484627"/>
                    <a:pt x="1605554" y="492718"/>
                  </a:cubicBezTo>
                  <a:cubicBezTo>
                    <a:pt x="1590527" y="500809"/>
                    <a:pt x="1532129" y="500905"/>
                    <a:pt x="1509778" y="501571"/>
                  </a:cubicBezTo>
                  <a:cubicBezTo>
                    <a:pt x="1487427" y="502237"/>
                    <a:pt x="1458704" y="506331"/>
                    <a:pt x="1458704" y="506331"/>
                  </a:cubicBezTo>
                  <a:cubicBezTo>
                    <a:pt x="1458704" y="506331"/>
                    <a:pt x="1406394" y="526702"/>
                    <a:pt x="1384613" y="534888"/>
                  </a:cubicBezTo>
                  <a:cubicBezTo>
                    <a:pt x="1362833" y="543075"/>
                    <a:pt x="1362262" y="555926"/>
                    <a:pt x="1347901" y="568206"/>
                  </a:cubicBezTo>
                  <a:cubicBezTo>
                    <a:pt x="1338059" y="576317"/>
                    <a:pt x="1326245" y="581671"/>
                    <a:pt x="1313661" y="583722"/>
                  </a:cubicBezTo>
                  <a:cubicBezTo>
                    <a:pt x="1306147" y="585626"/>
                    <a:pt x="1275617" y="578963"/>
                    <a:pt x="1268579" y="565445"/>
                  </a:cubicBezTo>
                  <a:cubicBezTo>
                    <a:pt x="1261541" y="551928"/>
                    <a:pt x="1250984" y="542218"/>
                    <a:pt x="1249557" y="536888"/>
                  </a:cubicBezTo>
                  <a:cubicBezTo>
                    <a:pt x="1248130" y="531557"/>
                    <a:pt x="1235195" y="528034"/>
                    <a:pt x="1235195" y="528034"/>
                  </a:cubicBezTo>
                  <a:cubicBezTo>
                    <a:pt x="1234173" y="537526"/>
                    <a:pt x="1234173" y="547101"/>
                    <a:pt x="1235195" y="556592"/>
                  </a:cubicBezTo>
                  <a:cubicBezTo>
                    <a:pt x="1238534" y="567041"/>
                    <a:pt x="1242932" y="577121"/>
                    <a:pt x="1248321" y="586673"/>
                  </a:cubicBezTo>
                  <a:cubicBezTo>
                    <a:pt x="1250223" y="591433"/>
                    <a:pt x="1235861" y="608377"/>
                    <a:pt x="1231201" y="612471"/>
                  </a:cubicBezTo>
                  <a:cubicBezTo>
                    <a:pt x="1226540" y="616564"/>
                    <a:pt x="1184977" y="626654"/>
                    <a:pt x="1171471" y="642361"/>
                  </a:cubicBezTo>
                  <a:cubicBezTo>
                    <a:pt x="1157966" y="658068"/>
                    <a:pt x="1153020" y="673680"/>
                    <a:pt x="1146172" y="682532"/>
                  </a:cubicBezTo>
                  <a:cubicBezTo>
                    <a:pt x="1139324" y="691385"/>
                    <a:pt x="1087775" y="686626"/>
                    <a:pt x="1078929" y="685960"/>
                  </a:cubicBezTo>
                  <a:cubicBezTo>
                    <a:pt x="1070084" y="685293"/>
                    <a:pt x="1031374" y="683199"/>
                    <a:pt x="1019866" y="683199"/>
                  </a:cubicBezTo>
                  <a:cubicBezTo>
                    <a:pt x="1008358" y="683199"/>
                    <a:pt x="991333" y="698144"/>
                    <a:pt x="986387" y="703570"/>
                  </a:cubicBezTo>
                  <a:cubicBezTo>
                    <a:pt x="972331" y="714103"/>
                    <a:pt x="955714" y="720676"/>
                    <a:pt x="938261" y="722609"/>
                  </a:cubicBezTo>
                  <a:cubicBezTo>
                    <a:pt x="922664" y="722609"/>
                    <a:pt x="895367" y="722609"/>
                    <a:pt x="876915" y="721276"/>
                  </a:cubicBezTo>
                  <a:cubicBezTo>
                    <a:pt x="858464" y="719943"/>
                    <a:pt x="830121" y="737649"/>
                    <a:pt x="815094" y="750500"/>
                  </a:cubicBezTo>
                  <a:cubicBezTo>
                    <a:pt x="800066" y="763351"/>
                    <a:pt x="770297" y="788577"/>
                    <a:pt x="770297" y="792670"/>
                  </a:cubicBezTo>
                  <a:cubicBezTo>
                    <a:pt x="776082" y="805598"/>
                    <a:pt x="783156" y="817909"/>
                    <a:pt x="791411" y="829415"/>
                  </a:cubicBezTo>
                  <a:cubicBezTo>
                    <a:pt x="801312" y="840766"/>
                    <a:pt x="813007" y="850414"/>
                    <a:pt x="826032" y="857972"/>
                  </a:cubicBezTo>
                  <a:cubicBezTo>
                    <a:pt x="833545" y="860733"/>
                    <a:pt x="813858" y="878344"/>
                    <a:pt x="813858" y="878344"/>
                  </a:cubicBezTo>
                  <a:cubicBezTo>
                    <a:pt x="813858" y="878344"/>
                    <a:pt x="781140" y="894717"/>
                    <a:pt x="778381" y="894717"/>
                  </a:cubicBezTo>
                  <a:cubicBezTo>
                    <a:pt x="764249" y="891053"/>
                    <a:pt x="750417" y="886311"/>
                    <a:pt x="737008" y="880534"/>
                  </a:cubicBezTo>
                  <a:cubicBezTo>
                    <a:pt x="735677" y="878344"/>
                    <a:pt x="700296" y="823989"/>
                    <a:pt x="696206" y="802951"/>
                  </a:cubicBezTo>
                  <a:cubicBezTo>
                    <a:pt x="691866" y="784877"/>
                    <a:pt x="689820" y="766326"/>
                    <a:pt x="690119" y="747740"/>
                  </a:cubicBezTo>
                  <a:cubicBezTo>
                    <a:pt x="690785" y="727939"/>
                    <a:pt x="696872" y="724513"/>
                    <a:pt x="693543" y="712423"/>
                  </a:cubicBezTo>
                  <a:cubicBezTo>
                    <a:pt x="693009" y="710264"/>
                    <a:pt x="691325" y="708579"/>
                    <a:pt x="689168" y="708044"/>
                  </a:cubicBezTo>
                  <a:cubicBezTo>
                    <a:pt x="679657" y="704141"/>
                    <a:pt x="657687" y="712423"/>
                    <a:pt x="652741" y="712423"/>
                  </a:cubicBezTo>
                  <a:cubicBezTo>
                    <a:pt x="647795" y="712423"/>
                    <a:pt x="630295" y="722609"/>
                    <a:pt x="617360" y="722609"/>
                  </a:cubicBezTo>
                  <a:cubicBezTo>
                    <a:pt x="599333" y="720836"/>
                    <a:pt x="581791" y="715736"/>
                    <a:pt x="565620" y="707568"/>
                  </a:cubicBezTo>
                  <a:cubicBezTo>
                    <a:pt x="555538" y="701476"/>
                    <a:pt x="548025" y="689291"/>
                    <a:pt x="536421" y="682437"/>
                  </a:cubicBezTo>
                  <a:cubicBezTo>
                    <a:pt x="524818" y="675583"/>
                    <a:pt x="508554" y="698715"/>
                    <a:pt x="504464" y="700905"/>
                  </a:cubicBezTo>
                  <a:cubicBezTo>
                    <a:pt x="491839" y="706765"/>
                    <a:pt x="478222" y="710189"/>
                    <a:pt x="464328" y="710995"/>
                  </a:cubicBezTo>
                  <a:cubicBezTo>
                    <a:pt x="440860" y="709661"/>
                    <a:pt x="417854" y="703913"/>
                    <a:pt x="396514" y="694051"/>
                  </a:cubicBezTo>
                  <a:cubicBezTo>
                    <a:pt x="383579" y="687102"/>
                    <a:pt x="337926" y="672252"/>
                    <a:pt x="328415" y="649786"/>
                  </a:cubicBezTo>
                  <a:cubicBezTo>
                    <a:pt x="318904" y="627321"/>
                    <a:pt x="270683" y="604855"/>
                    <a:pt x="265928" y="585721"/>
                  </a:cubicBezTo>
                  <a:cubicBezTo>
                    <a:pt x="261172" y="566588"/>
                    <a:pt x="263170" y="558020"/>
                    <a:pt x="274773" y="545740"/>
                  </a:cubicBezTo>
                  <a:cubicBezTo>
                    <a:pt x="286376" y="533461"/>
                    <a:pt x="294461" y="524703"/>
                    <a:pt x="293034" y="521276"/>
                  </a:cubicBezTo>
                  <a:cubicBezTo>
                    <a:pt x="291608" y="517849"/>
                    <a:pt x="244909" y="511757"/>
                    <a:pt x="223699" y="508330"/>
                  </a:cubicBezTo>
                  <a:cubicBezTo>
                    <a:pt x="201924" y="505740"/>
                    <a:pt x="180646" y="499967"/>
                    <a:pt x="160546" y="491195"/>
                  </a:cubicBezTo>
                  <a:cubicBezTo>
                    <a:pt x="143616" y="482342"/>
                    <a:pt x="140763" y="472156"/>
                    <a:pt x="140763" y="472156"/>
                  </a:cubicBezTo>
                  <a:lnTo>
                    <a:pt x="138480" y="472156"/>
                  </a:lnTo>
                  <a:cubicBezTo>
                    <a:pt x="141698" y="458734"/>
                    <a:pt x="148735" y="446533"/>
                    <a:pt x="158739" y="437030"/>
                  </a:cubicBezTo>
                  <a:cubicBezTo>
                    <a:pt x="177761" y="421419"/>
                    <a:pt x="208957" y="421038"/>
                    <a:pt x="220275" y="398953"/>
                  </a:cubicBezTo>
                  <a:cubicBezTo>
                    <a:pt x="224567" y="389250"/>
                    <a:pt x="225438" y="378375"/>
                    <a:pt x="222748" y="368111"/>
                  </a:cubicBezTo>
                  <a:cubicBezTo>
                    <a:pt x="220338" y="353241"/>
                    <a:pt x="212677" y="339730"/>
                    <a:pt x="201158" y="330034"/>
                  </a:cubicBezTo>
                  <a:cubicBezTo>
                    <a:pt x="182611" y="315945"/>
                    <a:pt x="159405" y="325655"/>
                    <a:pt x="139336" y="330034"/>
                  </a:cubicBezTo>
                  <a:cubicBezTo>
                    <a:pt x="122502" y="334127"/>
                    <a:pt x="100531" y="334317"/>
                    <a:pt x="92637" y="318991"/>
                  </a:cubicBezTo>
                  <a:cubicBezTo>
                    <a:pt x="89825" y="310731"/>
                    <a:pt x="88662" y="301998"/>
                    <a:pt x="89213" y="293289"/>
                  </a:cubicBezTo>
                  <a:cubicBezTo>
                    <a:pt x="88643" y="284627"/>
                    <a:pt x="84553" y="274251"/>
                    <a:pt x="75993" y="272918"/>
                  </a:cubicBezTo>
                  <a:cubicBezTo>
                    <a:pt x="67433" y="271585"/>
                    <a:pt x="58207" y="280057"/>
                    <a:pt x="48506" y="281200"/>
                  </a:cubicBezTo>
                  <a:cubicBezTo>
                    <a:pt x="42523" y="281459"/>
                    <a:pt x="36598" y="279935"/>
                    <a:pt x="31481" y="276821"/>
                  </a:cubicBezTo>
                  <a:cubicBezTo>
                    <a:pt x="20773" y="271821"/>
                    <a:pt x="11607" y="264028"/>
                    <a:pt x="4946" y="254260"/>
                  </a:cubicBezTo>
                  <a:cubicBezTo>
                    <a:pt x="2490" y="250093"/>
                    <a:pt x="814" y="245512"/>
                    <a:pt x="0" y="240743"/>
                  </a:cubicBezTo>
                  <a:cubicBezTo>
                    <a:pt x="9452" y="242043"/>
                    <a:pt x="19008" y="242426"/>
                    <a:pt x="28533" y="241885"/>
                  </a:cubicBezTo>
                  <a:cubicBezTo>
                    <a:pt x="37826" y="240999"/>
                    <a:pt x="47171" y="240777"/>
                    <a:pt x="56495" y="241219"/>
                  </a:cubicBezTo>
                  <a:cubicBezTo>
                    <a:pt x="65436" y="240552"/>
                    <a:pt x="72759" y="220847"/>
                    <a:pt x="74852" y="213327"/>
                  </a:cubicBezTo>
                  <a:cubicBezTo>
                    <a:pt x="76944" y="205807"/>
                    <a:pt x="97203" y="207901"/>
                    <a:pt x="103385" y="205997"/>
                  </a:cubicBezTo>
                  <a:cubicBezTo>
                    <a:pt x="109567" y="204093"/>
                    <a:pt x="144758" y="220181"/>
                    <a:pt x="153603" y="228368"/>
                  </a:cubicBezTo>
                  <a:cubicBezTo>
                    <a:pt x="166871" y="237707"/>
                    <a:pt x="181930" y="244190"/>
                    <a:pt x="197829" y="247406"/>
                  </a:cubicBezTo>
                  <a:cubicBezTo>
                    <a:pt x="213522" y="251119"/>
                    <a:pt x="213522" y="242932"/>
                    <a:pt x="218183" y="236459"/>
                  </a:cubicBezTo>
                  <a:cubicBezTo>
                    <a:pt x="223649" y="225844"/>
                    <a:pt x="230013" y="215717"/>
                    <a:pt x="237205" y="206188"/>
                  </a:cubicBezTo>
                  <a:cubicBezTo>
                    <a:pt x="245384" y="198096"/>
                    <a:pt x="273061" y="194669"/>
                    <a:pt x="288754" y="184389"/>
                  </a:cubicBezTo>
                  <a:cubicBezTo>
                    <a:pt x="304448" y="174108"/>
                    <a:pt x="313198" y="178963"/>
                    <a:pt x="330222" y="178296"/>
                  </a:cubicBezTo>
                  <a:cubicBezTo>
                    <a:pt x="347247" y="177630"/>
                    <a:pt x="342587" y="161352"/>
                    <a:pt x="341160" y="159258"/>
                  </a:cubicBezTo>
                  <a:cubicBezTo>
                    <a:pt x="340151" y="147253"/>
                    <a:pt x="340151" y="135184"/>
                    <a:pt x="341160" y="123180"/>
                  </a:cubicBezTo>
                  <a:cubicBezTo>
                    <a:pt x="341826" y="116516"/>
                    <a:pt x="352763" y="114422"/>
                    <a:pt x="363606" y="112423"/>
                  </a:cubicBezTo>
                  <a:cubicBezTo>
                    <a:pt x="374449" y="110424"/>
                    <a:pt x="381962" y="128796"/>
                    <a:pt x="385386" y="133460"/>
                  </a:cubicBezTo>
                  <a:cubicBezTo>
                    <a:pt x="393014" y="143192"/>
                    <a:pt x="403092" y="150716"/>
                    <a:pt x="414585" y="155260"/>
                  </a:cubicBezTo>
                  <a:cubicBezTo>
                    <a:pt x="426759" y="158687"/>
                    <a:pt x="432371" y="168777"/>
                    <a:pt x="441121" y="177725"/>
                  </a:cubicBezTo>
                  <a:cubicBezTo>
                    <a:pt x="451428" y="186444"/>
                    <a:pt x="464348" y="191470"/>
                    <a:pt x="477833" y="192004"/>
                  </a:cubicBezTo>
                  <a:cubicBezTo>
                    <a:pt x="488010" y="192004"/>
                    <a:pt x="481923" y="168111"/>
                    <a:pt x="481923" y="159924"/>
                  </a:cubicBezTo>
                  <a:cubicBezTo>
                    <a:pt x="481923" y="151737"/>
                    <a:pt x="506366" y="135459"/>
                    <a:pt x="511122" y="130700"/>
                  </a:cubicBezTo>
                  <a:cubicBezTo>
                    <a:pt x="515877" y="125940"/>
                    <a:pt x="520633" y="136126"/>
                    <a:pt x="527481" y="145074"/>
                  </a:cubicBezTo>
                  <a:cubicBezTo>
                    <a:pt x="534329" y="154022"/>
                    <a:pt x="549166" y="152404"/>
                    <a:pt x="560103" y="149167"/>
                  </a:cubicBezTo>
                  <a:cubicBezTo>
                    <a:pt x="571041" y="145931"/>
                    <a:pt x="596150" y="126035"/>
                    <a:pt x="610987" y="116516"/>
                  </a:cubicBezTo>
                  <a:cubicBezTo>
                    <a:pt x="625825" y="106997"/>
                    <a:pt x="630770" y="96145"/>
                    <a:pt x="640186" y="87958"/>
                  </a:cubicBezTo>
                  <a:cubicBezTo>
                    <a:pt x="649602" y="79772"/>
                    <a:pt x="657306" y="74251"/>
                    <a:pt x="659208" y="66064"/>
                  </a:cubicBezTo>
                  <a:cubicBezTo>
                    <a:pt x="663437" y="58433"/>
                    <a:pt x="668649" y="51392"/>
                    <a:pt x="674711" y="45121"/>
                  </a:cubicBezTo>
                  <a:cubicBezTo>
                    <a:pt x="675374" y="45975"/>
                    <a:pt x="676141" y="46743"/>
                    <a:pt x="676994" y="47406"/>
                  </a:cubicBezTo>
                  <a:cubicBezTo>
                    <a:pt x="685877" y="57517"/>
                    <a:pt x="699240" y="62488"/>
                    <a:pt x="712565" y="60638"/>
                  </a:cubicBezTo>
                  <a:cubicBezTo>
                    <a:pt x="720649" y="58734"/>
                    <a:pt x="742240" y="32080"/>
                    <a:pt x="742240" y="32080"/>
                  </a:cubicBezTo>
                  <a:lnTo>
                    <a:pt x="767634" y="51119"/>
                  </a:lnTo>
                  <a:cubicBezTo>
                    <a:pt x="767634" y="51119"/>
                    <a:pt x="785990" y="55212"/>
                    <a:pt x="788082" y="52166"/>
                  </a:cubicBezTo>
                  <a:cubicBezTo>
                    <a:pt x="790175" y="49120"/>
                    <a:pt x="792172" y="25702"/>
                    <a:pt x="812526" y="16373"/>
                  </a:cubicBezTo>
                  <a:cubicBezTo>
                    <a:pt x="835079" y="8771"/>
                    <a:pt x="858291" y="3289"/>
                    <a:pt x="881861" y="0"/>
                  </a:cubicBezTo>
                  <a:cubicBezTo>
                    <a:pt x="881861" y="0"/>
                    <a:pt x="897174" y="17516"/>
                    <a:pt x="892989" y="34841"/>
                  </a:cubicBezTo>
                  <a:cubicBezTo>
                    <a:pt x="888804" y="52166"/>
                    <a:pt x="894130" y="63398"/>
                    <a:pt x="901169" y="68444"/>
                  </a:cubicBezTo>
                  <a:cubicBezTo>
                    <a:pt x="908207" y="73489"/>
                    <a:pt x="936835" y="82818"/>
                    <a:pt x="934933" y="86721"/>
                  </a:cubicBezTo>
                  <a:cubicBezTo>
                    <a:pt x="933030" y="90624"/>
                    <a:pt x="922664" y="93956"/>
                    <a:pt x="916481" y="100143"/>
                  </a:cubicBezTo>
                  <a:cubicBezTo>
                    <a:pt x="910299" y="106330"/>
                    <a:pt x="908302" y="126607"/>
                    <a:pt x="906399" y="131842"/>
                  </a:cubicBezTo>
                  <a:cubicBezTo>
                    <a:pt x="904497" y="137078"/>
                    <a:pt x="890992" y="153165"/>
                    <a:pt x="883858" y="164493"/>
                  </a:cubicBezTo>
                  <a:cubicBezTo>
                    <a:pt x="878411" y="173408"/>
                    <a:pt x="872307" y="181904"/>
                    <a:pt x="865597" y="189910"/>
                  </a:cubicBezTo>
                  <a:cubicBezTo>
                    <a:pt x="861507" y="194003"/>
                    <a:pt x="852187" y="211328"/>
                    <a:pt x="859415" y="214469"/>
                  </a:cubicBezTo>
                  <a:cubicBezTo>
                    <a:pt x="866644" y="217611"/>
                    <a:pt x="877772" y="226654"/>
                    <a:pt x="883858" y="220467"/>
                  </a:cubicBezTo>
                  <a:cubicBezTo>
                    <a:pt x="889946" y="214279"/>
                    <a:pt x="905353" y="200095"/>
                    <a:pt x="908302" y="197144"/>
                  </a:cubicBezTo>
                  <a:cubicBezTo>
                    <a:pt x="911250" y="194194"/>
                    <a:pt x="924661" y="187625"/>
                    <a:pt x="925612" y="203142"/>
                  </a:cubicBezTo>
                  <a:cubicBezTo>
                    <a:pt x="926563" y="218658"/>
                    <a:pt x="922664" y="222180"/>
                    <a:pt x="930843" y="233698"/>
                  </a:cubicBezTo>
                  <a:cubicBezTo>
                    <a:pt x="939022" y="245217"/>
                    <a:pt x="981727" y="247121"/>
                    <a:pt x="981727" y="247121"/>
                  </a:cubicBezTo>
                  <a:lnTo>
                    <a:pt x="996945" y="240933"/>
                  </a:lnTo>
                  <a:lnTo>
                    <a:pt x="1007216" y="236840"/>
                  </a:lnTo>
                  <a:cubicBezTo>
                    <a:pt x="1007216" y="236840"/>
                    <a:pt x="1019580" y="232747"/>
                    <a:pt x="1019580" y="226654"/>
                  </a:cubicBezTo>
                  <a:cubicBezTo>
                    <a:pt x="1019580" y="220562"/>
                    <a:pt x="1025668" y="171157"/>
                    <a:pt x="1032801" y="169539"/>
                  </a:cubicBezTo>
                  <a:cubicBezTo>
                    <a:pt x="1039934" y="167920"/>
                    <a:pt x="1082734" y="165160"/>
                    <a:pt x="1087775" y="179058"/>
                  </a:cubicBezTo>
                  <a:cubicBezTo>
                    <a:pt x="1092815" y="192956"/>
                    <a:pt x="1105085" y="214850"/>
                    <a:pt x="1112218" y="214850"/>
                  </a:cubicBezTo>
                  <a:cubicBezTo>
                    <a:pt x="1119351" y="214850"/>
                    <a:pt x="1133808" y="208663"/>
                    <a:pt x="1133808" y="200476"/>
                  </a:cubicBezTo>
                  <a:cubicBezTo>
                    <a:pt x="1133808" y="192290"/>
                    <a:pt x="1132667" y="169634"/>
                    <a:pt x="1125629" y="169253"/>
                  </a:cubicBezTo>
                  <a:cubicBezTo>
                    <a:pt x="1118590" y="168872"/>
                    <a:pt x="1116118" y="152594"/>
                    <a:pt x="1119446" y="151452"/>
                  </a:cubicBezTo>
                  <a:cubicBezTo>
                    <a:pt x="1124623" y="149515"/>
                    <a:pt x="1129468" y="146786"/>
                    <a:pt x="1133808" y="143360"/>
                  </a:cubicBezTo>
                  <a:cubicBezTo>
                    <a:pt x="1143319" y="137268"/>
                    <a:pt x="1170330" y="124322"/>
                    <a:pt x="1170330" y="124322"/>
                  </a:cubicBezTo>
                  <a:cubicBezTo>
                    <a:pt x="1177879" y="129298"/>
                    <a:pt x="1185091" y="134768"/>
                    <a:pt x="1191920" y="140695"/>
                  </a:cubicBezTo>
                  <a:cubicBezTo>
                    <a:pt x="1193822" y="143646"/>
                    <a:pt x="1194488" y="154879"/>
                    <a:pt x="1205426" y="154879"/>
                  </a:cubicBezTo>
                  <a:cubicBezTo>
                    <a:pt x="1216363" y="154879"/>
                    <a:pt x="1220453" y="158020"/>
                    <a:pt x="1225494" y="153927"/>
                  </a:cubicBezTo>
                  <a:cubicBezTo>
                    <a:pt x="1234404" y="148293"/>
                    <a:pt x="1243611" y="143145"/>
                    <a:pt x="1253076" y="138506"/>
                  </a:cubicBezTo>
                  <a:lnTo>
                    <a:pt x="1263348" y="132984"/>
                  </a:lnTo>
                  <a:cubicBezTo>
                    <a:pt x="1263936" y="136942"/>
                    <a:pt x="1266634" y="140264"/>
                    <a:pt x="1270386" y="141647"/>
                  </a:cubicBezTo>
                  <a:cubicBezTo>
                    <a:pt x="1279897" y="144408"/>
                    <a:pt x="1294829" y="130700"/>
                    <a:pt x="1297588" y="141647"/>
                  </a:cubicBezTo>
                  <a:cubicBezTo>
                    <a:pt x="1300346" y="152594"/>
                    <a:pt x="1327167" y="153927"/>
                    <a:pt x="1330115" y="148501"/>
                  </a:cubicBezTo>
                  <a:cubicBezTo>
                    <a:pt x="1333064" y="143075"/>
                    <a:pt x="1351895" y="117183"/>
                    <a:pt x="1355985" y="129462"/>
                  </a:cubicBezTo>
                  <a:cubicBezTo>
                    <a:pt x="1360075" y="141742"/>
                    <a:pt x="1380524" y="156116"/>
                    <a:pt x="1377670" y="164588"/>
                  </a:cubicBezTo>
                  <a:cubicBezTo>
                    <a:pt x="1374817" y="173061"/>
                    <a:pt x="1357317" y="188006"/>
                    <a:pt x="1353227" y="193146"/>
                  </a:cubicBezTo>
                  <a:cubicBezTo>
                    <a:pt x="1349137" y="198287"/>
                    <a:pt x="1324694" y="205331"/>
                    <a:pt x="1322031" y="209424"/>
                  </a:cubicBezTo>
                  <a:cubicBezTo>
                    <a:pt x="1319368" y="213518"/>
                    <a:pt x="1330115" y="259781"/>
                    <a:pt x="1330115" y="259781"/>
                  </a:cubicBezTo>
                  <a:cubicBezTo>
                    <a:pt x="1340087" y="260549"/>
                    <a:pt x="1350103" y="260549"/>
                    <a:pt x="1360075" y="259781"/>
                  </a:cubicBezTo>
                  <a:cubicBezTo>
                    <a:pt x="1377670" y="258449"/>
                    <a:pt x="1409057" y="233984"/>
                    <a:pt x="1409057" y="233984"/>
                  </a:cubicBezTo>
                  <a:cubicBezTo>
                    <a:pt x="1409057" y="233984"/>
                    <a:pt x="1432168" y="220276"/>
                    <a:pt x="1440348" y="220276"/>
                  </a:cubicBezTo>
                  <a:cubicBezTo>
                    <a:pt x="1451254" y="222891"/>
                    <a:pt x="1461751" y="226990"/>
                    <a:pt x="1471544" y="232461"/>
                  </a:cubicBezTo>
                  <a:lnTo>
                    <a:pt x="1502835" y="244741"/>
                  </a:lnTo>
                  <a:cubicBezTo>
                    <a:pt x="1502835" y="244741"/>
                    <a:pt x="1516246" y="225702"/>
                    <a:pt x="1513583" y="217611"/>
                  </a:cubicBezTo>
                  <a:cubicBezTo>
                    <a:pt x="1510919" y="209519"/>
                    <a:pt x="1516246" y="198572"/>
                    <a:pt x="1513583" y="191623"/>
                  </a:cubicBezTo>
                  <a:cubicBezTo>
                    <a:pt x="1510919" y="184674"/>
                    <a:pt x="1527278" y="180866"/>
                    <a:pt x="1527278" y="180866"/>
                  </a:cubicBezTo>
                  <a:cubicBezTo>
                    <a:pt x="1527278" y="180866"/>
                    <a:pt x="1539548" y="197239"/>
                    <a:pt x="1549059" y="197239"/>
                  </a:cubicBezTo>
                  <a:cubicBezTo>
                    <a:pt x="1558570" y="197239"/>
                    <a:pt x="1633231" y="217611"/>
                    <a:pt x="1636655" y="223037"/>
                  </a:cubicBezTo>
                  <a:cubicBezTo>
                    <a:pt x="1640079" y="228463"/>
                    <a:pt x="1670039" y="242076"/>
                    <a:pt x="1672892" y="247501"/>
                  </a:cubicBezTo>
                  <a:cubicBezTo>
                    <a:pt x="1675746" y="252927"/>
                    <a:pt x="1674129" y="274822"/>
                    <a:pt x="1678218" y="287007"/>
                  </a:cubicBezTo>
                  <a:cubicBezTo>
                    <a:pt x="1682308" y="299191"/>
                    <a:pt x="1697240" y="331938"/>
                    <a:pt x="1697240" y="33193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6" name="Freeform 65">
              <a:extLst>
                <a:ext uri="{FF2B5EF4-FFF2-40B4-BE49-F238E27FC236}">
                  <a16:creationId xmlns:a16="http://schemas.microsoft.com/office/drawing/2014/main" id="{B249D22F-8435-7141-993C-151A7049DD4C}"/>
                </a:ext>
              </a:extLst>
            </p:cNvPr>
            <p:cNvSpPr/>
            <p:nvPr/>
          </p:nvSpPr>
          <p:spPr>
            <a:xfrm>
              <a:off x="7332261" y="4293416"/>
              <a:ext cx="481291" cy="541923"/>
            </a:xfrm>
            <a:custGeom>
              <a:avLst/>
              <a:gdLst>
                <a:gd name="connsiteX0" fmla="*/ 613750 w 608704"/>
                <a:gd name="connsiteY0" fmla="*/ 420044 h 685388"/>
                <a:gd name="connsiteX1" fmla="*/ 613750 w 608704"/>
                <a:gd name="connsiteY1" fmla="*/ 449458 h 685388"/>
                <a:gd name="connsiteX2" fmla="*/ 598342 w 608704"/>
                <a:gd name="connsiteY2" fmla="*/ 484108 h 685388"/>
                <a:gd name="connsiteX3" fmla="*/ 586263 w 608704"/>
                <a:gd name="connsiteY3" fmla="*/ 501433 h 685388"/>
                <a:gd name="connsiteX4" fmla="*/ 586263 w 608704"/>
                <a:gd name="connsiteY4" fmla="*/ 517711 h 685388"/>
                <a:gd name="connsiteX5" fmla="*/ 576752 w 608704"/>
                <a:gd name="connsiteY5" fmla="*/ 545317 h 685388"/>
                <a:gd name="connsiteX6" fmla="*/ 551263 w 608704"/>
                <a:gd name="connsiteY6" fmla="*/ 545317 h 685388"/>
                <a:gd name="connsiteX7" fmla="*/ 522730 w 608704"/>
                <a:gd name="connsiteY7" fmla="*/ 554837 h 685388"/>
                <a:gd name="connsiteX8" fmla="*/ 529102 w 608704"/>
                <a:gd name="connsiteY8" fmla="*/ 597768 h 685388"/>
                <a:gd name="connsiteX9" fmla="*/ 529102 w 608704"/>
                <a:gd name="connsiteY9" fmla="*/ 618235 h 685388"/>
                <a:gd name="connsiteX10" fmla="*/ 490487 w 608704"/>
                <a:gd name="connsiteY10" fmla="*/ 660977 h 685388"/>
                <a:gd name="connsiteX11" fmla="*/ 467280 w 608704"/>
                <a:gd name="connsiteY11" fmla="*/ 678587 h 685388"/>
                <a:gd name="connsiteX12" fmla="*/ 450636 w 608704"/>
                <a:gd name="connsiteY12" fmla="*/ 685441 h 685388"/>
                <a:gd name="connsiteX13" fmla="*/ 403081 w 608704"/>
                <a:gd name="connsiteY13" fmla="*/ 673256 h 685388"/>
                <a:gd name="connsiteX14" fmla="*/ 340879 w 608704"/>
                <a:gd name="connsiteY14" fmla="*/ 673256 h 685388"/>
                <a:gd name="connsiteX15" fmla="*/ 308256 w 608704"/>
                <a:gd name="connsiteY15" fmla="*/ 656883 h 685388"/>
                <a:gd name="connsiteX16" fmla="*/ 285905 w 608704"/>
                <a:gd name="connsiteY16" fmla="*/ 622328 h 685388"/>
                <a:gd name="connsiteX17" fmla="*/ 239967 w 608704"/>
                <a:gd name="connsiteY17" fmla="*/ 633371 h 685388"/>
                <a:gd name="connsiteX18" fmla="*/ 194124 w 608704"/>
                <a:gd name="connsiteY18" fmla="*/ 656883 h 685388"/>
                <a:gd name="connsiteX19" fmla="*/ 184613 w 608704"/>
                <a:gd name="connsiteY19" fmla="*/ 654979 h 685388"/>
                <a:gd name="connsiteX20" fmla="*/ 177955 w 608704"/>
                <a:gd name="connsiteY20" fmla="*/ 633371 h 685388"/>
                <a:gd name="connsiteX21" fmla="*/ 158933 w 608704"/>
                <a:gd name="connsiteY21" fmla="*/ 568069 h 685388"/>
                <a:gd name="connsiteX22" fmla="*/ 142765 w 608704"/>
                <a:gd name="connsiteY22" fmla="*/ 525327 h 685388"/>
                <a:gd name="connsiteX23" fmla="*/ 155795 w 608704"/>
                <a:gd name="connsiteY23" fmla="*/ 490677 h 685388"/>
                <a:gd name="connsiteX24" fmla="*/ 138294 w 608704"/>
                <a:gd name="connsiteY24" fmla="*/ 465070 h 685388"/>
                <a:gd name="connsiteX25" fmla="*/ 101582 w 608704"/>
                <a:gd name="connsiteY25" fmla="*/ 452790 h 685388"/>
                <a:gd name="connsiteX26" fmla="*/ 79041 w 608704"/>
                <a:gd name="connsiteY26" fmla="*/ 425660 h 685388"/>
                <a:gd name="connsiteX27" fmla="*/ 90834 w 608704"/>
                <a:gd name="connsiteY27" fmla="*/ 418806 h 685388"/>
                <a:gd name="connsiteX28" fmla="*/ 105671 w 608704"/>
                <a:gd name="connsiteY28" fmla="*/ 379206 h 685388"/>
                <a:gd name="connsiteX29" fmla="*/ 131637 w 608704"/>
                <a:gd name="connsiteY29" fmla="*/ 369687 h 685388"/>
                <a:gd name="connsiteX30" fmla="*/ 145618 w 608704"/>
                <a:gd name="connsiteY30" fmla="*/ 306003 h 685388"/>
                <a:gd name="connsiteX31" fmla="*/ 145142 w 608704"/>
                <a:gd name="connsiteY31" fmla="*/ 304384 h 685388"/>
                <a:gd name="connsiteX32" fmla="*/ 128783 w 608704"/>
                <a:gd name="connsiteY32" fmla="*/ 256788 h 685388"/>
                <a:gd name="connsiteX33" fmla="*/ 99109 w 608704"/>
                <a:gd name="connsiteY33" fmla="*/ 263927 h 685388"/>
                <a:gd name="connsiteX34" fmla="*/ 83987 w 608704"/>
                <a:gd name="connsiteY34" fmla="*/ 269068 h 685388"/>
                <a:gd name="connsiteX35" fmla="*/ 50508 w 608704"/>
                <a:gd name="connsiteY35" fmla="*/ 241938 h 685388"/>
                <a:gd name="connsiteX36" fmla="*/ 24638 w 608704"/>
                <a:gd name="connsiteY36" fmla="*/ 206526 h 685388"/>
                <a:gd name="connsiteX37" fmla="*/ 4284 w 608704"/>
                <a:gd name="connsiteY37" fmla="*/ 188820 h 685388"/>
                <a:gd name="connsiteX38" fmla="*/ 1336 w 608704"/>
                <a:gd name="connsiteY38" fmla="*/ 183775 h 685388"/>
                <a:gd name="connsiteX39" fmla="*/ 4284 w 608704"/>
                <a:gd name="connsiteY39" fmla="*/ 175112 h 685388"/>
                <a:gd name="connsiteX40" fmla="*/ 38238 w 608704"/>
                <a:gd name="connsiteY40" fmla="*/ 175112 h 685388"/>
                <a:gd name="connsiteX41" fmla="*/ 65440 w 608704"/>
                <a:gd name="connsiteY41" fmla="*/ 150648 h 685388"/>
                <a:gd name="connsiteX42" fmla="*/ 69529 w 608704"/>
                <a:gd name="connsiteY42" fmla="*/ 117997 h 685388"/>
                <a:gd name="connsiteX43" fmla="*/ 84367 w 608704"/>
                <a:gd name="connsiteY43" fmla="*/ 104384 h 685388"/>
                <a:gd name="connsiteX44" fmla="*/ 96636 w 608704"/>
                <a:gd name="connsiteY44" fmla="*/ 88106 h 685388"/>
                <a:gd name="connsiteX45" fmla="*/ 84367 w 608704"/>
                <a:gd name="connsiteY45" fmla="*/ 62309 h 685388"/>
                <a:gd name="connsiteX46" fmla="*/ 88456 w 608704"/>
                <a:gd name="connsiteY46" fmla="*/ 32228 h 685388"/>
                <a:gd name="connsiteX47" fmla="*/ 125169 w 608704"/>
                <a:gd name="connsiteY47" fmla="*/ 51267 h 685388"/>
                <a:gd name="connsiteX48" fmla="*/ 159314 w 608704"/>
                <a:gd name="connsiteY48" fmla="*/ 83918 h 685388"/>
                <a:gd name="connsiteX49" fmla="*/ 187847 w 608704"/>
                <a:gd name="connsiteY49" fmla="*/ 72970 h 685388"/>
                <a:gd name="connsiteX50" fmla="*/ 201733 w 608704"/>
                <a:gd name="connsiteY50" fmla="*/ 51552 h 685388"/>
                <a:gd name="connsiteX51" fmla="*/ 194504 w 608704"/>
                <a:gd name="connsiteY51" fmla="*/ 2242 h 685388"/>
                <a:gd name="connsiteX52" fmla="*/ 245293 w 608704"/>
                <a:gd name="connsiteY52" fmla="*/ 2242 h 685388"/>
                <a:gd name="connsiteX53" fmla="*/ 275824 w 608704"/>
                <a:gd name="connsiteY53" fmla="*/ 32990 h 685388"/>
                <a:gd name="connsiteX54" fmla="*/ 342401 w 608704"/>
                <a:gd name="connsiteY54" fmla="*/ 56978 h 685388"/>
                <a:gd name="connsiteX55" fmla="*/ 393284 w 608704"/>
                <a:gd name="connsiteY55" fmla="*/ 88963 h 685388"/>
                <a:gd name="connsiteX56" fmla="*/ 369792 w 608704"/>
                <a:gd name="connsiteY56" fmla="*/ 127802 h 685388"/>
                <a:gd name="connsiteX57" fmla="*/ 394236 w 608704"/>
                <a:gd name="connsiteY57" fmla="*/ 167497 h 685388"/>
                <a:gd name="connsiteX58" fmla="*/ 443217 w 608704"/>
                <a:gd name="connsiteY58" fmla="*/ 210429 h 685388"/>
                <a:gd name="connsiteX59" fmla="*/ 476791 w 608704"/>
                <a:gd name="connsiteY59" fmla="*/ 195103 h 685388"/>
                <a:gd name="connsiteX60" fmla="*/ 476791 w 608704"/>
                <a:gd name="connsiteY60" fmla="*/ 159406 h 685388"/>
                <a:gd name="connsiteX61" fmla="*/ 516642 w 608704"/>
                <a:gd name="connsiteY61" fmla="*/ 176826 h 685388"/>
                <a:gd name="connsiteX62" fmla="*/ 550216 w 608704"/>
                <a:gd name="connsiteY62" fmla="*/ 210429 h 685388"/>
                <a:gd name="connsiteX63" fmla="*/ 510555 w 608704"/>
                <a:gd name="connsiteY63" fmla="*/ 221757 h 685388"/>
                <a:gd name="connsiteX64" fmla="*/ 476791 w 608704"/>
                <a:gd name="connsiteY64" fmla="*/ 229944 h 685388"/>
                <a:gd name="connsiteX65" fmla="*/ 467280 w 608704"/>
                <a:gd name="connsiteY65" fmla="*/ 265546 h 685388"/>
                <a:gd name="connsiteX66" fmla="*/ 434847 w 608704"/>
                <a:gd name="connsiteY66" fmla="*/ 307430 h 685388"/>
                <a:gd name="connsiteX67" fmla="*/ 477552 w 608704"/>
                <a:gd name="connsiteY67" fmla="*/ 349315 h 685388"/>
                <a:gd name="connsiteX68" fmla="*/ 496574 w 608704"/>
                <a:gd name="connsiteY68" fmla="*/ 392247 h 685388"/>
                <a:gd name="connsiteX69" fmla="*/ 508843 w 608704"/>
                <a:gd name="connsiteY69" fmla="*/ 405765 h 685388"/>
                <a:gd name="connsiteX70" fmla="*/ 515501 w 608704"/>
                <a:gd name="connsiteY70" fmla="*/ 411476 h 685388"/>
                <a:gd name="connsiteX71" fmla="*/ 519971 w 608704"/>
                <a:gd name="connsiteY71" fmla="*/ 414618 h 685388"/>
                <a:gd name="connsiteX72" fmla="*/ 536711 w 608704"/>
                <a:gd name="connsiteY72" fmla="*/ 423280 h 685388"/>
                <a:gd name="connsiteX73" fmla="*/ 541180 w 608704"/>
                <a:gd name="connsiteY73" fmla="*/ 424518 h 685388"/>
                <a:gd name="connsiteX74" fmla="*/ 545746 w 608704"/>
                <a:gd name="connsiteY74" fmla="*/ 425374 h 685388"/>
                <a:gd name="connsiteX75" fmla="*/ 550121 w 608704"/>
                <a:gd name="connsiteY75" fmla="*/ 425374 h 685388"/>
                <a:gd name="connsiteX76" fmla="*/ 554591 w 608704"/>
                <a:gd name="connsiteY76" fmla="*/ 425374 h 685388"/>
                <a:gd name="connsiteX77" fmla="*/ 613750 w 608704"/>
                <a:gd name="connsiteY77" fmla="*/ 420044 h 685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8704" h="685388">
                  <a:moveTo>
                    <a:pt x="613750" y="420044"/>
                  </a:moveTo>
                  <a:lnTo>
                    <a:pt x="613750" y="449458"/>
                  </a:lnTo>
                  <a:cubicBezTo>
                    <a:pt x="612302" y="462321"/>
                    <a:pt x="606922" y="474423"/>
                    <a:pt x="598342" y="484108"/>
                  </a:cubicBezTo>
                  <a:cubicBezTo>
                    <a:pt x="590258" y="495341"/>
                    <a:pt x="590258" y="490296"/>
                    <a:pt x="586263" y="501433"/>
                  </a:cubicBezTo>
                  <a:cubicBezTo>
                    <a:pt x="582268" y="512571"/>
                    <a:pt x="585122" y="510953"/>
                    <a:pt x="586263" y="517711"/>
                  </a:cubicBezTo>
                  <a:cubicBezTo>
                    <a:pt x="586342" y="527731"/>
                    <a:pt x="582985" y="537476"/>
                    <a:pt x="576752" y="545317"/>
                  </a:cubicBezTo>
                  <a:cubicBezTo>
                    <a:pt x="568463" y="547970"/>
                    <a:pt x="559552" y="547970"/>
                    <a:pt x="551263" y="545317"/>
                  </a:cubicBezTo>
                  <a:cubicBezTo>
                    <a:pt x="543083" y="542366"/>
                    <a:pt x="524727" y="552457"/>
                    <a:pt x="522730" y="554837"/>
                  </a:cubicBezTo>
                  <a:cubicBezTo>
                    <a:pt x="520732" y="557217"/>
                    <a:pt x="525107" y="588630"/>
                    <a:pt x="529102" y="597768"/>
                  </a:cubicBezTo>
                  <a:cubicBezTo>
                    <a:pt x="533096" y="606907"/>
                    <a:pt x="529102" y="610048"/>
                    <a:pt x="529102" y="618235"/>
                  </a:cubicBezTo>
                  <a:cubicBezTo>
                    <a:pt x="529102" y="626422"/>
                    <a:pt x="498666" y="652790"/>
                    <a:pt x="490487" y="660977"/>
                  </a:cubicBezTo>
                  <a:cubicBezTo>
                    <a:pt x="483455" y="667722"/>
                    <a:pt x="475668" y="673632"/>
                    <a:pt x="467280" y="678587"/>
                  </a:cubicBezTo>
                  <a:cubicBezTo>
                    <a:pt x="462327" y="682112"/>
                    <a:pt x="456634" y="684457"/>
                    <a:pt x="450636" y="685441"/>
                  </a:cubicBezTo>
                  <a:cubicBezTo>
                    <a:pt x="439413" y="686583"/>
                    <a:pt x="430282" y="675922"/>
                    <a:pt x="403081" y="673256"/>
                  </a:cubicBezTo>
                  <a:cubicBezTo>
                    <a:pt x="375880" y="670591"/>
                    <a:pt x="364371" y="674208"/>
                    <a:pt x="340879" y="673256"/>
                  </a:cubicBezTo>
                  <a:cubicBezTo>
                    <a:pt x="317387" y="672305"/>
                    <a:pt x="319574" y="666022"/>
                    <a:pt x="308256" y="656883"/>
                  </a:cubicBezTo>
                  <a:cubicBezTo>
                    <a:pt x="296938" y="647745"/>
                    <a:pt x="291992" y="630419"/>
                    <a:pt x="285905" y="622328"/>
                  </a:cubicBezTo>
                  <a:cubicBezTo>
                    <a:pt x="279818" y="614237"/>
                    <a:pt x="245103" y="624232"/>
                    <a:pt x="239967" y="633371"/>
                  </a:cubicBezTo>
                  <a:cubicBezTo>
                    <a:pt x="228457" y="647047"/>
                    <a:pt x="211938" y="655520"/>
                    <a:pt x="194124" y="656883"/>
                  </a:cubicBezTo>
                  <a:cubicBezTo>
                    <a:pt x="190847" y="657025"/>
                    <a:pt x="187584" y="656372"/>
                    <a:pt x="184613" y="654979"/>
                  </a:cubicBezTo>
                  <a:cubicBezTo>
                    <a:pt x="177480" y="651362"/>
                    <a:pt x="177955" y="642890"/>
                    <a:pt x="177955" y="633371"/>
                  </a:cubicBezTo>
                  <a:cubicBezTo>
                    <a:pt x="176547" y="610458"/>
                    <a:pt x="170048" y="588149"/>
                    <a:pt x="158933" y="568069"/>
                  </a:cubicBezTo>
                  <a:cubicBezTo>
                    <a:pt x="145808" y="546650"/>
                    <a:pt x="148566" y="544746"/>
                    <a:pt x="142765" y="525327"/>
                  </a:cubicBezTo>
                  <a:cubicBezTo>
                    <a:pt x="136963" y="505907"/>
                    <a:pt x="148566" y="502766"/>
                    <a:pt x="155795" y="490677"/>
                  </a:cubicBezTo>
                  <a:cubicBezTo>
                    <a:pt x="163023" y="478587"/>
                    <a:pt x="158743" y="470115"/>
                    <a:pt x="138294" y="465070"/>
                  </a:cubicBezTo>
                  <a:cubicBezTo>
                    <a:pt x="117845" y="460024"/>
                    <a:pt x="123172" y="465070"/>
                    <a:pt x="101582" y="452790"/>
                  </a:cubicBezTo>
                  <a:cubicBezTo>
                    <a:pt x="91539" y="446192"/>
                    <a:pt x="83691" y="436746"/>
                    <a:pt x="79041" y="425660"/>
                  </a:cubicBezTo>
                  <a:cubicBezTo>
                    <a:pt x="85128" y="425660"/>
                    <a:pt x="89693" y="423661"/>
                    <a:pt x="90834" y="418806"/>
                  </a:cubicBezTo>
                  <a:cubicBezTo>
                    <a:pt x="94837" y="405271"/>
                    <a:pt x="99795" y="392038"/>
                    <a:pt x="105671" y="379206"/>
                  </a:cubicBezTo>
                  <a:cubicBezTo>
                    <a:pt x="105671" y="379206"/>
                    <a:pt x="124693" y="380729"/>
                    <a:pt x="131637" y="369687"/>
                  </a:cubicBezTo>
                  <a:cubicBezTo>
                    <a:pt x="138580" y="358644"/>
                    <a:pt x="149517" y="321043"/>
                    <a:pt x="145618" y="306003"/>
                  </a:cubicBezTo>
                  <a:cubicBezTo>
                    <a:pt x="145618" y="305336"/>
                    <a:pt x="145618" y="304860"/>
                    <a:pt x="145142" y="304384"/>
                  </a:cubicBezTo>
                  <a:cubicBezTo>
                    <a:pt x="139721" y="290772"/>
                    <a:pt x="147900" y="255360"/>
                    <a:pt x="128783" y="256788"/>
                  </a:cubicBezTo>
                  <a:cubicBezTo>
                    <a:pt x="118640" y="257961"/>
                    <a:pt x="108677" y="260358"/>
                    <a:pt x="99109" y="263927"/>
                  </a:cubicBezTo>
                  <a:cubicBezTo>
                    <a:pt x="94190" y="265980"/>
                    <a:pt x="89137" y="267697"/>
                    <a:pt x="83987" y="269068"/>
                  </a:cubicBezTo>
                  <a:cubicBezTo>
                    <a:pt x="70412" y="263503"/>
                    <a:pt x="58770" y="254069"/>
                    <a:pt x="50508" y="241938"/>
                  </a:cubicBezTo>
                  <a:cubicBezTo>
                    <a:pt x="42536" y="229670"/>
                    <a:pt x="33900" y="217849"/>
                    <a:pt x="24638" y="206526"/>
                  </a:cubicBezTo>
                  <a:lnTo>
                    <a:pt x="4284" y="188820"/>
                  </a:lnTo>
                  <a:cubicBezTo>
                    <a:pt x="3179" y="187213"/>
                    <a:pt x="2193" y="185527"/>
                    <a:pt x="1336" y="183775"/>
                  </a:cubicBezTo>
                  <a:cubicBezTo>
                    <a:pt x="-471" y="179872"/>
                    <a:pt x="-1232" y="175112"/>
                    <a:pt x="4284" y="175112"/>
                  </a:cubicBezTo>
                  <a:lnTo>
                    <a:pt x="38238" y="175112"/>
                  </a:lnTo>
                  <a:cubicBezTo>
                    <a:pt x="50971" y="172309"/>
                    <a:pt x="61298" y="163020"/>
                    <a:pt x="65440" y="150648"/>
                  </a:cubicBezTo>
                  <a:cubicBezTo>
                    <a:pt x="67405" y="139848"/>
                    <a:pt x="68770" y="128948"/>
                    <a:pt x="69529" y="117997"/>
                  </a:cubicBezTo>
                  <a:lnTo>
                    <a:pt x="84367" y="104384"/>
                  </a:lnTo>
                  <a:cubicBezTo>
                    <a:pt x="84367" y="104384"/>
                    <a:pt x="100726" y="94865"/>
                    <a:pt x="96636" y="88106"/>
                  </a:cubicBezTo>
                  <a:cubicBezTo>
                    <a:pt x="92546" y="81348"/>
                    <a:pt x="84367" y="75826"/>
                    <a:pt x="84367" y="62309"/>
                  </a:cubicBezTo>
                  <a:cubicBezTo>
                    <a:pt x="84367" y="48792"/>
                    <a:pt x="83130" y="30991"/>
                    <a:pt x="88456" y="32228"/>
                  </a:cubicBezTo>
                  <a:cubicBezTo>
                    <a:pt x="93783" y="33466"/>
                    <a:pt x="116989" y="34989"/>
                    <a:pt x="125169" y="51267"/>
                  </a:cubicBezTo>
                  <a:cubicBezTo>
                    <a:pt x="133348" y="67545"/>
                    <a:pt x="159314" y="83918"/>
                    <a:pt x="159314" y="83918"/>
                  </a:cubicBezTo>
                  <a:cubicBezTo>
                    <a:pt x="159314" y="83918"/>
                    <a:pt x="187847" y="73161"/>
                    <a:pt x="187847" y="72970"/>
                  </a:cubicBezTo>
                  <a:cubicBezTo>
                    <a:pt x="193078" y="70972"/>
                    <a:pt x="197358" y="56026"/>
                    <a:pt x="201733" y="51552"/>
                  </a:cubicBezTo>
                  <a:cubicBezTo>
                    <a:pt x="220755" y="29182"/>
                    <a:pt x="213621" y="21186"/>
                    <a:pt x="194504" y="2242"/>
                  </a:cubicBezTo>
                  <a:cubicBezTo>
                    <a:pt x="194504" y="2242"/>
                    <a:pt x="237114" y="-2803"/>
                    <a:pt x="245293" y="2242"/>
                  </a:cubicBezTo>
                  <a:cubicBezTo>
                    <a:pt x="253473" y="7288"/>
                    <a:pt x="254804" y="17664"/>
                    <a:pt x="275824" y="32990"/>
                  </a:cubicBezTo>
                  <a:cubicBezTo>
                    <a:pt x="294494" y="48597"/>
                    <a:pt x="318076" y="57094"/>
                    <a:pt x="342401" y="56978"/>
                  </a:cubicBezTo>
                  <a:cubicBezTo>
                    <a:pt x="376926" y="59453"/>
                    <a:pt x="399467" y="76017"/>
                    <a:pt x="393284" y="88963"/>
                  </a:cubicBezTo>
                  <a:cubicBezTo>
                    <a:pt x="387102" y="101909"/>
                    <a:pt x="367795" y="113523"/>
                    <a:pt x="369792" y="127802"/>
                  </a:cubicBezTo>
                  <a:cubicBezTo>
                    <a:pt x="372298" y="143777"/>
                    <a:pt x="381104" y="158077"/>
                    <a:pt x="394236" y="167497"/>
                  </a:cubicBezTo>
                  <a:cubicBezTo>
                    <a:pt x="409548" y="179967"/>
                    <a:pt x="433040" y="211476"/>
                    <a:pt x="443217" y="210429"/>
                  </a:cubicBezTo>
                  <a:cubicBezTo>
                    <a:pt x="453394" y="209382"/>
                    <a:pt x="476791" y="210429"/>
                    <a:pt x="476791" y="195103"/>
                  </a:cubicBezTo>
                  <a:cubicBezTo>
                    <a:pt x="476791" y="179777"/>
                    <a:pt x="468612" y="161500"/>
                    <a:pt x="476791" y="159406"/>
                  </a:cubicBezTo>
                  <a:cubicBezTo>
                    <a:pt x="484971" y="157311"/>
                    <a:pt x="512553" y="170638"/>
                    <a:pt x="516642" y="176826"/>
                  </a:cubicBezTo>
                  <a:cubicBezTo>
                    <a:pt x="520732" y="183013"/>
                    <a:pt x="568667" y="201290"/>
                    <a:pt x="550216" y="210429"/>
                  </a:cubicBezTo>
                  <a:cubicBezTo>
                    <a:pt x="538204" y="217590"/>
                    <a:pt x="524534" y="221494"/>
                    <a:pt x="510555" y="221757"/>
                  </a:cubicBezTo>
                  <a:cubicBezTo>
                    <a:pt x="499332" y="221757"/>
                    <a:pt x="481071" y="217664"/>
                    <a:pt x="476791" y="229944"/>
                  </a:cubicBezTo>
                  <a:cubicBezTo>
                    <a:pt x="472511" y="242223"/>
                    <a:pt x="477933" y="240034"/>
                    <a:pt x="467280" y="265546"/>
                  </a:cubicBezTo>
                  <a:cubicBezTo>
                    <a:pt x="456628" y="291057"/>
                    <a:pt x="431899" y="295246"/>
                    <a:pt x="434847" y="307430"/>
                  </a:cubicBezTo>
                  <a:cubicBezTo>
                    <a:pt x="437796" y="319615"/>
                    <a:pt x="470419" y="329801"/>
                    <a:pt x="477552" y="349315"/>
                  </a:cubicBezTo>
                  <a:cubicBezTo>
                    <a:pt x="482743" y="364109"/>
                    <a:pt x="489104" y="378465"/>
                    <a:pt x="496574" y="392247"/>
                  </a:cubicBezTo>
                  <a:cubicBezTo>
                    <a:pt x="500120" y="397219"/>
                    <a:pt x="504238" y="401756"/>
                    <a:pt x="508843" y="405765"/>
                  </a:cubicBezTo>
                  <a:lnTo>
                    <a:pt x="515501" y="411476"/>
                  </a:lnTo>
                  <a:cubicBezTo>
                    <a:pt x="517023" y="412428"/>
                    <a:pt x="518450" y="413570"/>
                    <a:pt x="519971" y="414618"/>
                  </a:cubicBezTo>
                  <a:cubicBezTo>
                    <a:pt x="525168" y="418193"/>
                    <a:pt x="530791" y="421103"/>
                    <a:pt x="536711" y="423280"/>
                  </a:cubicBezTo>
                  <a:cubicBezTo>
                    <a:pt x="538175" y="423781"/>
                    <a:pt x="539668" y="424194"/>
                    <a:pt x="541180" y="424518"/>
                  </a:cubicBezTo>
                  <a:cubicBezTo>
                    <a:pt x="542678" y="424921"/>
                    <a:pt x="544204" y="425207"/>
                    <a:pt x="545746" y="425374"/>
                  </a:cubicBezTo>
                  <a:cubicBezTo>
                    <a:pt x="547202" y="425472"/>
                    <a:pt x="548664" y="425472"/>
                    <a:pt x="550121" y="425374"/>
                  </a:cubicBezTo>
                  <a:lnTo>
                    <a:pt x="554591" y="425374"/>
                  </a:lnTo>
                  <a:cubicBezTo>
                    <a:pt x="574198" y="422512"/>
                    <a:pt x="593947" y="420733"/>
                    <a:pt x="613750" y="42004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7" name="Freeform 66">
              <a:extLst>
                <a:ext uri="{FF2B5EF4-FFF2-40B4-BE49-F238E27FC236}">
                  <a16:creationId xmlns:a16="http://schemas.microsoft.com/office/drawing/2014/main" id="{74F0E709-89A7-134F-814F-C8DEBEF934F9}"/>
                </a:ext>
              </a:extLst>
            </p:cNvPr>
            <p:cNvSpPr/>
            <p:nvPr/>
          </p:nvSpPr>
          <p:spPr>
            <a:xfrm>
              <a:off x="5533665" y="4837037"/>
              <a:ext cx="917462" cy="955892"/>
            </a:xfrm>
            <a:custGeom>
              <a:avLst/>
              <a:gdLst>
                <a:gd name="connsiteX0" fmla="*/ 1164906 w 1160343"/>
                <a:gd name="connsiteY0" fmla="*/ 893861 h 1208948"/>
                <a:gd name="connsiteX1" fmla="*/ 1103369 w 1160343"/>
                <a:gd name="connsiteY1" fmla="*/ 931938 h 1208948"/>
                <a:gd name="connsiteX2" fmla="*/ 1083111 w 1160343"/>
                <a:gd name="connsiteY2" fmla="*/ 967064 h 1208948"/>
                <a:gd name="connsiteX3" fmla="*/ 1014822 w 1160343"/>
                <a:gd name="connsiteY3" fmla="*/ 967064 h 1208948"/>
                <a:gd name="connsiteX4" fmla="*/ 970596 w 1160343"/>
                <a:gd name="connsiteY4" fmla="*/ 994955 h 1208948"/>
                <a:gd name="connsiteX5" fmla="*/ 917524 w 1160343"/>
                <a:gd name="connsiteY5" fmla="*/ 1011328 h 1208948"/>
                <a:gd name="connsiteX6" fmla="*/ 854276 w 1160343"/>
                <a:gd name="connsiteY6" fmla="*/ 1032366 h 1208948"/>
                <a:gd name="connsiteX7" fmla="*/ 827835 w 1160343"/>
                <a:gd name="connsiteY7" fmla="*/ 1028939 h 1208948"/>
                <a:gd name="connsiteX8" fmla="*/ 794547 w 1160343"/>
                <a:gd name="connsiteY8" fmla="*/ 1012661 h 1208948"/>
                <a:gd name="connsiteX9" fmla="*/ 749655 w 1160343"/>
                <a:gd name="connsiteY9" fmla="*/ 1028939 h 1208948"/>
                <a:gd name="connsiteX10" fmla="*/ 722453 w 1160343"/>
                <a:gd name="connsiteY10" fmla="*/ 1028939 h 1208948"/>
                <a:gd name="connsiteX11" fmla="*/ 693920 w 1160343"/>
                <a:gd name="connsiteY11" fmla="*/ 997240 h 1208948"/>
                <a:gd name="connsiteX12" fmla="*/ 649979 w 1160343"/>
                <a:gd name="connsiteY12" fmla="*/ 1008473 h 1208948"/>
                <a:gd name="connsiteX13" fmla="*/ 590916 w 1160343"/>
                <a:gd name="connsiteY13" fmla="*/ 1038078 h 1208948"/>
                <a:gd name="connsiteX14" fmla="*/ 564380 w 1160343"/>
                <a:gd name="connsiteY14" fmla="*/ 1033032 h 1208948"/>
                <a:gd name="connsiteX15" fmla="*/ 526336 w 1160343"/>
                <a:gd name="connsiteY15" fmla="*/ 1037030 h 1208948"/>
                <a:gd name="connsiteX16" fmla="*/ 518157 w 1160343"/>
                <a:gd name="connsiteY16" fmla="*/ 1100239 h 1208948"/>
                <a:gd name="connsiteX17" fmla="*/ 524244 w 1160343"/>
                <a:gd name="connsiteY17" fmla="*/ 1145170 h 1208948"/>
                <a:gd name="connsiteX18" fmla="*/ 547736 w 1160343"/>
                <a:gd name="connsiteY18" fmla="*/ 1176869 h 1208948"/>
                <a:gd name="connsiteX19" fmla="*/ 524244 w 1160343"/>
                <a:gd name="connsiteY19" fmla="*/ 1209520 h 1208948"/>
                <a:gd name="connsiteX20" fmla="*/ 463183 w 1160343"/>
                <a:gd name="connsiteY20" fmla="*/ 1189149 h 1208948"/>
                <a:gd name="connsiteX21" fmla="*/ 457001 w 1160343"/>
                <a:gd name="connsiteY21" fmla="*/ 1143171 h 1208948"/>
                <a:gd name="connsiteX22" fmla="*/ 439691 w 1160343"/>
                <a:gd name="connsiteY22" fmla="*/ 1119658 h 1208948"/>
                <a:gd name="connsiteX23" fmla="*/ 388617 w 1160343"/>
                <a:gd name="connsiteY23" fmla="*/ 1143171 h 1208948"/>
                <a:gd name="connsiteX24" fmla="*/ 341062 w 1160343"/>
                <a:gd name="connsiteY24" fmla="*/ 1151357 h 1208948"/>
                <a:gd name="connsiteX25" fmla="*/ 316523 w 1160343"/>
                <a:gd name="connsiteY25" fmla="*/ 1127844 h 1208948"/>
                <a:gd name="connsiteX26" fmla="*/ 315477 w 1160343"/>
                <a:gd name="connsiteY26" fmla="*/ 1081961 h 1208948"/>
                <a:gd name="connsiteX27" fmla="*/ 274675 w 1160343"/>
                <a:gd name="connsiteY27" fmla="*/ 1052452 h 1208948"/>
                <a:gd name="connsiteX28" fmla="*/ 202391 w 1160343"/>
                <a:gd name="connsiteY28" fmla="*/ 1067587 h 1208948"/>
                <a:gd name="connsiteX29" fmla="*/ 186983 w 1160343"/>
                <a:gd name="connsiteY29" fmla="*/ 1034936 h 1208948"/>
                <a:gd name="connsiteX30" fmla="*/ 211522 w 1160343"/>
                <a:gd name="connsiteY30" fmla="*/ 1011614 h 1208948"/>
                <a:gd name="connsiteX31" fmla="*/ 209429 w 1160343"/>
                <a:gd name="connsiteY31" fmla="*/ 964018 h 1208948"/>
                <a:gd name="connsiteX32" fmla="*/ 245095 w 1160343"/>
                <a:gd name="connsiteY32" fmla="*/ 935460 h 1208948"/>
                <a:gd name="connsiteX33" fmla="*/ 245095 w 1160343"/>
                <a:gd name="connsiteY33" fmla="*/ 905950 h 1208948"/>
                <a:gd name="connsiteX34" fmla="*/ 184891 w 1160343"/>
                <a:gd name="connsiteY34" fmla="*/ 905950 h 1208948"/>
                <a:gd name="connsiteX35" fmla="*/ 177853 w 1160343"/>
                <a:gd name="connsiteY35" fmla="*/ 872157 h 1208948"/>
                <a:gd name="connsiteX36" fmla="*/ 170719 w 1160343"/>
                <a:gd name="connsiteY36" fmla="*/ 827226 h 1208948"/>
                <a:gd name="connsiteX37" fmla="*/ 149224 w 1160343"/>
                <a:gd name="connsiteY37" fmla="*/ 798668 h 1208948"/>
                <a:gd name="connsiteX38" fmla="*/ 156358 w 1160343"/>
                <a:gd name="connsiteY38" fmla="*/ 780391 h 1208948"/>
                <a:gd name="connsiteX39" fmla="*/ 174809 w 1160343"/>
                <a:gd name="connsiteY39" fmla="*/ 749643 h 1208948"/>
                <a:gd name="connsiteX40" fmla="*/ 107376 w 1160343"/>
                <a:gd name="connsiteY40" fmla="*/ 746597 h 1208948"/>
                <a:gd name="connsiteX41" fmla="*/ 56492 w 1160343"/>
                <a:gd name="connsiteY41" fmla="*/ 769063 h 1208948"/>
                <a:gd name="connsiteX42" fmla="*/ 8937 w 1160343"/>
                <a:gd name="connsiteY42" fmla="*/ 769063 h 1208948"/>
                <a:gd name="connsiteX43" fmla="*/ 4847 w 1160343"/>
                <a:gd name="connsiteY43" fmla="*/ 735460 h 1208948"/>
                <a:gd name="connsiteX44" fmla="*/ 23869 w 1160343"/>
                <a:gd name="connsiteY44" fmla="*/ 716992 h 1208948"/>
                <a:gd name="connsiteX45" fmla="*/ 24820 w 1160343"/>
                <a:gd name="connsiteY45" fmla="*/ 692528 h 1208948"/>
                <a:gd name="connsiteX46" fmla="*/ 7605 w 1160343"/>
                <a:gd name="connsiteY46" fmla="*/ 670158 h 1208948"/>
                <a:gd name="connsiteX47" fmla="*/ 21777 w 1160343"/>
                <a:gd name="connsiteY47" fmla="*/ 615898 h 1208948"/>
                <a:gd name="connsiteX48" fmla="*/ 76941 w 1160343"/>
                <a:gd name="connsiteY48" fmla="*/ 564969 h 1208948"/>
                <a:gd name="connsiteX49" fmla="*/ 132865 w 1160343"/>
                <a:gd name="connsiteY49" fmla="*/ 532318 h 1208948"/>
                <a:gd name="connsiteX50" fmla="*/ 183939 w 1160343"/>
                <a:gd name="connsiteY50" fmla="*/ 475203 h 1208948"/>
                <a:gd name="connsiteX51" fmla="*/ 210475 w 1160343"/>
                <a:gd name="connsiteY51" fmla="*/ 404760 h 1208948"/>
                <a:gd name="connsiteX52" fmla="*/ 226834 w 1160343"/>
                <a:gd name="connsiteY52" fmla="*/ 258829 h 1208948"/>
                <a:gd name="connsiteX53" fmla="*/ 162540 w 1160343"/>
                <a:gd name="connsiteY53" fmla="*/ 233318 h 1208948"/>
                <a:gd name="connsiteX54" fmla="*/ 159496 w 1160343"/>
                <a:gd name="connsiteY54" fmla="*/ 199524 h 1208948"/>
                <a:gd name="connsiteX55" fmla="*/ 153409 w 1160343"/>
                <a:gd name="connsiteY55" fmla="*/ 157735 h 1208948"/>
                <a:gd name="connsiteX56" fmla="*/ 152268 w 1160343"/>
                <a:gd name="connsiteY56" fmla="*/ 154593 h 1208948"/>
                <a:gd name="connsiteX57" fmla="*/ 173668 w 1160343"/>
                <a:gd name="connsiteY57" fmla="*/ 138410 h 1208948"/>
                <a:gd name="connsiteX58" fmla="*/ 214470 w 1160343"/>
                <a:gd name="connsiteY58" fmla="*/ 138410 h 1208948"/>
                <a:gd name="connsiteX59" fmla="*/ 219986 w 1160343"/>
                <a:gd name="connsiteY59" fmla="*/ 112042 h 1208948"/>
                <a:gd name="connsiteX60" fmla="*/ 220652 w 1160343"/>
                <a:gd name="connsiteY60" fmla="*/ 89481 h 1208948"/>
                <a:gd name="connsiteX61" fmla="*/ 228831 w 1160343"/>
                <a:gd name="connsiteY61" fmla="*/ 50643 h 1208948"/>
                <a:gd name="connsiteX62" fmla="*/ 263356 w 1160343"/>
                <a:gd name="connsiteY62" fmla="*/ 50643 h 1208948"/>
                <a:gd name="connsiteX63" fmla="*/ 283900 w 1160343"/>
                <a:gd name="connsiteY63" fmla="*/ 19896 h 1208948"/>
                <a:gd name="connsiteX64" fmla="*/ 298452 w 1160343"/>
                <a:gd name="connsiteY64" fmla="*/ 5712 h 1208948"/>
                <a:gd name="connsiteX65" fmla="*/ 299308 w 1160343"/>
                <a:gd name="connsiteY65" fmla="*/ 0 h 1208948"/>
                <a:gd name="connsiteX66" fmla="*/ 310341 w 1160343"/>
                <a:gd name="connsiteY66" fmla="*/ 21990 h 1208948"/>
                <a:gd name="connsiteX67" fmla="*/ 292460 w 1160343"/>
                <a:gd name="connsiteY67" fmla="*/ 107663 h 1208948"/>
                <a:gd name="connsiteX68" fmla="*/ 292460 w 1160343"/>
                <a:gd name="connsiteY68" fmla="*/ 164779 h 1208948"/>
                <a:gd name="connsiteX69" fmla="*/ 333548 w 1160343"/>
                <a:gd name="connsiteY69" fmla="*/ 179819 h 1208948"/>
                <a:gd name="connsiteX70" fmla="*/ 363413 w 1160343"/>
                <a:gd name="connsiteY70" fmla="*/ 149834 h 1208948"/>
                <a:gd name="connsiteX71" fmla="*/ 382435 w 1160343"/>
                <a:gd name="connsiteY71" fmla="*/ 132128 h 1208948"/>
                <a:gd name="connsiteX72" fmla="*/ 390519 w 1160343"/>
                <a:gd name="connsiteY72" fmla="*/ 107663 h 1208948"/>
                <a:gd name="connsiteX73" fmla="*/ 406878 w 1160343"/>
                <a:gd name="connsiteY73" fmla="*/ 138982 h 1208948"/>
                <a:gd name="connsiteX74" fmla="*/ 440832 w 1160343"/>
                <a:gd name="connsiteY74" fmla="*/ 152594 h 1208948"/>
                <a:gd name="connsiteX75" fmla="*/ 429894 w 1160343"/>
                <a:gd name="connsiteY75" fmla="*/ 184293 h 1208948"/>
                <a:gd name="connsiteX76" fmla="*/ 424473 w 1160343"/>
                <a:gd name="connsiteY76" fmla="*/ 216564 h 1208948"/>
                <a:gd name="connsiteX77" fmla="*/ 469365 w 1160343"/>
                <a:gd name="connsiteY77" fmla="*/ 241028 h 1208948"/>
                <a:gd name="connsiteX78" fmla="*/ 500656 w 1160343"/>
                <a:gd name="connsiteY78" fmla="*/ 224750 h 1208948"/>
                <a:gd name="connsiteX79" fmla="*/ 500656 w 1160343"/>
                <a:gd name="connsiteY79" fmla="*/ 277773 h 1208948"/>
                <a:gd name="connsiteX80" fmla="*/ 500656 w 1160343"/>
                <a:gd name="connsiteY80" fmla="*/ 311756 h 1208948"/>
                <a:gd name="connsiteX81" fmla="*/ 545548 w 1160343"/>
                <a:gd name="connsiteY81" fmla="*/ 328130 h 1208948"/>
                <a:gd name="connsiteX82" fmla="*/ 545548 w 1160343"/>
                <a:gd name="connsiteY82" fmla="*/ 386578 h 1208948"/>
                <a:gd name="connsiteX83" fmla="*/ 565902 w 1160343"/>
                <a:gd name="connsiteY83" fmla="*/ 412566 h 1208948"/>
                <a:gd name="connsiteX84" fmla="*/ 576744 w 1160343"/>
                <a:gd name="connsiteY84" fmla="*/ 464160 h 1208948"/>
                <a:gd name="connsiteX85" fmla="*/ 595005 w 1160343"/>
                <a:gd name="connsiteY85" fmla="*/ 482437 h 1208948"/>
                <a:gd name="connsiteX86" fmla="*/ 622207 w 1160343"/>
                <a:gd name="connsiteY86" fmla="*/ 496145 h 1208948"/>
                <a:gd name="connsiteX87" fmla="*/ 629721 w 1160343"/>
                <a:gd name="connsiteY87" fmla="*/ 504332 h 1208948"/>
                <a:gd name="connsiteX88" fmla="*/ 651121 w 1160343"/>
                <a:gd name="connsiteY88" fmla="*/ 497763 h 1208948"/>
                <a:gd name="connsiteX89" fmla="*/ 667384 w 1160343"/>
                <a:gd name="connsiteY89" fmla="*/ 480152 h 1208948"/>
                <a:gd name="connsiteX90" fmla="*/ 743473 w 1160343"/>
                <a:gd name="connsiteY90" fmla="*/ 489101 h 1208948"/>
                <a:gd name="connsiteX91" fmla="*/ 756693 w 1160343"/>
                <a:gd name="connsiteY91" fmla="*/ 468253 h 1208948"/>
                <a:gd name="connsiteX92" fmla="*/ 751842 w 1160343"/>
                <a:gd name="connsiteY92" fmla="*/ 361923 h 1208948"/>
                <a:gd name="connsiteX93" fmla="*/ 807577 w 1160343"/>
                <a:gd name="connsiteY93" fmla="*/ 299572 h 1208948"/>
                <a:gd name="connsiteX94" fmla="*/ 847047 w 1160343"/>
                <a:gd name="connsiteY94" fmla="*/ 259972 h 1208948"/>
                <a:gd name="connsiteX95" fmla="*/ 847047 w 1160343"/>
                <a:gd name="connsiteY95" fmla="*/ 215136 h 1208948"/>
                <a:gd name="connsiteX96" fmla="*/ 874154 w 1160343"/>
                <a:gd name="connsiteY96" fmla="*/ 200286 h 1208948"/>
                <a:gd name="connsiteX97" fmla="*/ 897361 w 1160343"/>
                <a:gd name="connsiteY97" fmla="*/ 162209 h 1208948"/>
                <a:gd name="connsiteX98" fmla="*/ 940921 w 1160343"/>
                <a:gd name="connsiteY98" fmla="*/ 139172 h 1208948"/>
                <a:gd name="connsiteX99" fmla="*/ 957185 w 1160343"/>
                <a:gd name="connsiteY99" fmla="*/ 175916 h 1208948"/>
                <a:gd name="connsiteX100" fmla="*/ 958992 w 1160343"/>
                <a:gd name="connsiteY100" fmla="*/ 215326 h 1208948"/>
                <a:gd name="connsiteX101" fmla="*/ 969454 w 1160343"/>
                <a:gd name="connsiteY101" fmla="*/ 230367 h 1208948"/>
                <a:gd name="connsiteX102" fmla="*/ 949101 w 1160343"/>
                <a:gd name="connsiteY102" fmla="*/ 253879 h 1208948"/>
                <a:gd name="connsiteX103" fmla="*/ 987145 w 1160343"/>
                <a:gd name="connsiteY103" fmla="*/ 276535 h 1208948"/>
                <a:gd name="connsiteX104" fmla="*/ 1017009 w 1160343"/>
                <a:gd name="connsiteY104" fmla="*/ 268349 h 1208948"/>
                <a:gd name="connsiteX105" fmla="*/ 1051154 w 1160343"/>
                <a:gd name="connsiteY105" fmla="*/ 237221 h 1208948"/>
                <a:gd name="connsiteX106" fmla="*/ 1070176 w 1160343"/>
                <a:gd name="connsiteY106" fmla="*/ 253879 h 1208948"/>
                <a:gd name="connsiteX107" fmla="*/ 1079687 w 1160343"/>
                <a:gd name="connsiteY107" fmla="*/ 294051 h 1208948"/>
                <a:gd name="connsiteX108" fmla="*/ 1080162 w 1160343"/>
                <a:gd name="connsiteY108" fmla="*/ 307854 h 1208948"/>
                <a:gd name="connsiteX109" fmla="*/ 1047540 w 1160343"/>
                <a:gd name="connsiteY109" fmla="*/ 341837 h 1208948"/>
                <a:gd name="connsiteX110" fmla="*/ 974115 w 1160343"/>
                <a:gd name="connsiteY110" fmla="*/ 343360 h 1208948"/>
                <a:gd name="connsiteX111" fmla="*/ 895173 w 1160343"/>
                <a:gd name="connsiteY111" fmla="*/ 328320 h 1208948"/>
                <a:gd name="connsiteX112" fmla="*/ 844860 w 1160343"/>
                <a:gd name="connsiteY112" fmla="*/ 360971 h 1208948"/>
                <a:gd name="connsiteX113" fmla="*/ 863882 w 1160343"/>
                <a:gd name="connsiteY113" fmla="*/ 384103 h 1208948"/>
                <a:gd name="connsiteX114" fmla="*/ 869303 w 1160343"/>
                <a:gd name="connsiteY114" fmla="*/ 403142 h 1208948"/>
                <a:gd name="connsiteX115" fmla="*/ 859792 w 1160343"/>
                <a:gd name="connsiteY115" fmla="*/ 439886 h 1208948"/>
                <a:gd name="connsiteX116" fmla="*/ 878814 w 1160343"/>
                <a:gd name="connsiteY116" fmla="*/ 469967 h 1208948"/>
                <a:gd name="connsiteX117" fmla="*/ 916858 w 1160343"/>
                <a:gd name="connsiteY117" fmla="*/ 464446 h 1208948"/>
                <a:gd name="connsiteX118" fmla="*/ 957660 w 1160343"/>
                <a:gd name="connsiteY118" fmla="*/ 446740 h 1208948"/>
                <a:gd name="connsiteX119" fmla="*/ 969930 w 1160343"/>
                <a:gd name="connsiteY119" fmla="*/ 452166 h 1208948"/>
                <a:gd name="connsiteX120" fmla="*/ 978109 w 1160343"/>
                <a:gd name="connsiteY120" fmla="*/ 510138 h 1208948"/>
                <a:gd name="connsiteX121" fmla="*/ 959087 w 1160343"/>
                <a:gd name="connsiteY121" fmla="*/ 539839 h 1208948"/>
                <a:gd name="connsiteX122" fmla="*/ 942919 w 1160343"/>
                <a:gd name="connsiteY122" fmla="*/ 601714 h 1208948"/>
                <a:gd name="connsiteX123" fmla="*/ 966601 w 1160343"/>
                <a:gd name="connsiteY123" fmla="*/ 620752 h 1208948"/>
                <a:gd name="connsiteX124" fmla="*/ 969267 w 1160343"/>
                <a:gd name="connsiteY124" fmla="*/ 696768 h 1208948"/>
                <a:gd name="connsiteX125" fmla="*/ 968408 w 1160343"/>
                <a:gd name="connsiteY125" fmla="*/ 697668 h 1208948"/>
                <a:gd name="connsiteX126" fmla="*/ 948149 w 1160343"/>
                <a:gd name="connsiteY126" fmla="*/ 716707 h 1208948"/>
                <a:gd name="connsiteX127" fmla="*/ 944535 w 1160343"/>
                <a:gd name="connsiteY127" fmla="*/ 736602 h 1208948"/>
                <a:gd name="connsiteX128" fmla="*/ 949481 w 1160343"/>
                <a:gd name="connsiteY128" fmla="*/ 750119 h 1208948"/>
                <a:gd name="connsiteX129" fmla="*/ 976017 w 1160343"/>
                <a:gd name="connsiteY129" fmla="*/ 772680 h 1208948"/>
                <a:gd name="connsiteX130" fmla="*/ 993041 w 1160343"/>
                <a:gd name="connsiteY130" fmla="*/ 777059 h 1208948"/>
                <a:gd name="connsiteX131" fmla="*/ 1020528 w 1160343"/>
                <a:gd name="connsiteY131" fmla="*/ 768777 h 1208948"/>
                <a:gd name="connsiteX132" fmla="*/ 1033749 w 1160343"/>
                <a:gd name="connsiteY132" fmla="*/ 789149 h 1208948"/>
                <a:gd name="connsiteX133" fmla="*/ 1037172 w 1160343"/>
                <a:gd name="connsiteY133" fmla="*/ 814851 h 1208948"/>
                <a:gd name="connsiteX134" fmla="*/ 1083872 w 1160343"/>
                <a:gd name="connsiteY134" fmla="*/ 825893 h 1208948"/>
                <a:gd name="connsiteX135" fmla="*/ 1145693 w 1160343"/>
                <a:gd name="connsiteY135" fmla="*/ 825893 h 1208948"/>
                <a:gd name="connsiteX136" fmla="*/ 1167283 w 1160343"/>
                <a:gd name="connsiteY136" fmla="*/ 863970 h 1208948"/>
                <a:gd name="connsiteX137" fmla="*/ 1164906 w 1160343"/>
                <a:gd name="connsiteY137" fmla="*/ 893861 h 1208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60343" h="1208948">
                  <a:moveTo>
                    <a:pt x="1164906" y="893861"/>
                  </a:moveTo>
                  <a:cubicBezTo>
                    <a:pt x="1153587" y="915565"/>
                    <a:pt x="1122106" y="915945"/>
                    <a:pt x="1103369" y="931938"/>
                  </a:cubicBezTo>
                  <a:cubicBezTo>
                    <a:pt x="1093366" y="941440"/>
                    <a:pt x="1086329" y="953641"/>
                    <a:pt x="1083111" y="967064"/>
                  </a:cubicBezTo>
                  <a:cubicBezTo>
                    <a:pt x="1071698" y="966302"/>
                    <a:pt x="1020623" y="962970"/>
                    <a:pt x="1014822" y="967064"/>
                  </a:cubicBezTo>
                  <a:cubicBezTo>
                    <a:pt x="1009020" y="971157"/>
                    <a:pt x="978109" y="989434"/>
                    <a:pt x="970596" y="994955"/>
                  </a:cubicBezTo>
                  <a:cubicBezTo>
                    <a:pt x="963082" y="1000476"/>
                    <a:pt x="927035" y="1008568"/>
                    <a:pt x="917524" y="1011328"/>
                  </a:cubicBezTo>
                  <a:cubicBezTo>
                    <a:pt x="895825" y="1016327"/>
                    <a:pt x="874648" y="1023371"/>
                    <a:pt x="854276" y="1032366"/>
                  </a:cubicBezTo>
                  <a:cubicBezTo>
                    <a:pt x="834493" y="1042552"/>
                    <a:pt x="831925" y="1031605"/>
                    <a:pt x="827835" y="1028939"/>
                  </a:cubicBezTo>
                  <a:cubicBezTo>
                    <a:pt x="817473" y="1022124"/>
                    <a:pt x="806287" y="1016654"/>
                    <a:pt x="794547" y="1012661"/>
                  </a:cubicBezTo>
                  <a:cubicBezTo>
                    <a:pt x="783609" y="1009805"/>
                    <a:pt x="752984" y="1028273"/>
                    <a:pt x="749655" y="1028939"/>
                  </a:cubicBezTo>
                  <a:cubicBezTo>
                    <a:pt x="746326" y="1029605"/>
                    <a:pt x="722453" y="1028939"/>
                    <a:pt x="722453" y="1028939"/>
                  </a:cubicBezTo>
                  <a:cubicBezTo>
                    <a:pt x="717412" y="1028939"/>
                    <a:pt x="701054" y="1001333"/>
                    <a:pt x="693920" y="997240"/>
                  </a:cubicBezTo>
                  <a:cubicBezTo>
                    <a:pt x="686787" y="993147"/>
                    <a:pt x="654069" y="1005427"/>
                    <a:pt x="649979" y="1008473"/>
                  </a:cubicBezTo>
                  <a:cubicBezTo>
                    <a:pt x="645889" y="1011519"/>
                    <a:pt x="604136" y="1039030"/>
                    <a:pt x="590916" y="1038078"/>
                  </a:cubicBezTo>
                  <a:cubicBezTo>
                    <a:pt x="581858" y="1037822"/>
                    <a:pt x="572900" y="1036118"/>
                    <a:pt x="564380" y="1033032"/>
                  </a:cubicBezTo>
                  <a:cubicBezTo>
                    <a:pt x="551160" y="1028939"/>
                    <a:pt x="531662" y="1037030"/>
                    <a:pt x="526336" y="1037030"/>
                  </a:cubicBezTo>
                  <a:cubicBezTo>
                    <a:pt x="521010" y="1037030"/>
                    <a:pt x="519203" y="1090148"/>
                    <a:pt x="518157" y="1100239"/>
                  </a:cubicBezTo>
                  <a:cubicBezTo>
                    <a:pt x="517545" y="1115457"/>
                    <a:pt x="519605" y="1130664"/>
                    <a:pt x="524244" y="1145170"/>
                  </a:cubicBezTo>
                  <a:cubicBezTo>
                    <a:pt x="530426" y="1170681"/>
                    <a:pt x="529475" y="1165636"/>
                    <a:pt x="547736" y="1176869"/>
                  </a:cubicBezTo>
                  <a:cubicBezTo>
                    <a:pt x="565997" y="1188102"/>
                    <a:pt x="543646" y="1209520"/>
                    <a:pt x="524244" y="1209520"/>
                  </a:cubicBezTo>
                  <a:cubicBezTo>
                    <a:pt x="502068" y="1210561"/>
                    <a:pt x="480299" y="1203299"/>
                    <a:pt x="463183" y="1189149"/>
                  </a:cubicBezTo>
                  <a:cubicBezTo>
                    <a:pt x="438740" y="1170681"/>
                    <a:pt x="457001" y="1162495"/>
                    <a:pt x="457001" y="1143171"/>
                  </a:cubicBezTo>
                  <a:cubicBezTo>
                    <a:pt x="457001" y="1123846"/>
                    <a:pt x="449868" y="1119658"/>
                    <a:pt x="439691" y="1119658"/>
                  </a:cubicBezTo>
                  <a:cubicBezTo>
                    <a:pt x="429514" y="1119658"/>
                    <a:pt x="411158" y="1139172"/>
                    <a:pt x="388617" y="1143171"/>
                  </a:cubicBezTo>
                  <a:cubicBezTo>
                    <a:pt x="366076" y="1147169"/>
                    <a:pt x="355043" y="1152690"/>
                    <a:pt x="341062" y="1151357"/>
                  </a:cubicBezTo>
                  <a:cubicBezTo>
                    <a:pt x="328201" y="1150665"/>
                    <a:pt x="317774" y="1140674"/>
                    <a:pt x="316523" y="1127844"/>
                  </a:cubicBezTo>
                  <a:cubicBezTo>
                    <a:pt x="314587" y="1112628"/>
                    <a:pt x="314236" y="1097251"/>
                    <a:pt x="315477" y="1081961"/>
                  </a:cubicBezTo>
                  <a:cubicBezTo>
                    <a:pt x="315477" y="1063494"/>
                    <a:pt x="295028" y="1061590"/>
                    <a:pt x="274675" y="1052452"/>
                  </a:cubicBezTo>
                  <a:cubicBezTo>
                    <a:pt x="254321" y="1043313"/>
                    <a:pt x="207432" y="1067587"/>
                    <a:pt x="202391" y="1067587"/>
                  </a:cubicBezTo>
                  <a:cubicBezTo>
                    <a:pt x="197350" y="1067587"/>
                    <a:pt x="184891" y="1056354"/>
                    <a:pt x="186983" y="1034936"/>
                  </a:cubicBezTo>
                  <a:cubicBezTo>
                    <a:pt x="189075" y="1013518"/>
                    <a:pt x="201250" y="1021704"/>
                    <a:pt x="211522" y="1011614"/>
                  </a:cubicBezTo>
                  <a:cubicBezTo>
                    <a:pt x="221793" y="1001524"/>
                    <a:pt x="199252" y="990005"/>
                    <a:pt x="209429" y="964018"/>
                  </a:cubicBezTo>
                  <a:cubicBezTo>
                    <a:pt x="219606" y="938030"/>
                    <a:pt x="226834" y="948596"/>
                    <a:pt x="245095" y="935460"/>
                  </a:cubicBezTo>
                  <a:cubicBezTo>
                    <a:pt x="263356" y="922323"/>
                    <a:pt x="245095" y="905950"/>
                    <a:pt x="245095" y="905950"/>
                  </a:cubicBezTo>
                  <a:cubicBezTo>
                    <a:pt x="245095" y="905950"/>
                    <a:pt x="204293" y="906902"/>
                    <a:pt x="184891" y="905950"/>
                  </a:cubicBezTo>
                  <a:cubicBezTo>
                    <a:pt x="165488" y="904998"/>
                    <a:pt x="177853" y="888435"/>
                    <a:pt x="177853" y="872157"/>
                  </a:cubicBezTo>
                  <a:cubicBezTo>
                    <a:pt x="178841" y="856835"/>
                    <a:pt x="176404" y="841486"/>
                    <a:pt x="170719" y="827226"/>
                  </a:cubicBezTo>
                  <a:cubicBezTo>
                    <a:pt x="164537" y="816088"/>
                    <a:pt x="158450" y="817706"/>
                    <a:pt x="149224" y="798668"/>
                  </a:cubicBezTo>
                  <a:cubicBezTo>
                    <a:pt x="139999" y="779629"/>
                    <a:pt x="150366" y="785436"/>
                    <a:pt x="156358" y="780391"/>
                  </a:cubicBezTo>
                  <a:cubicBezTo>
                    <a:pt x="166603" y="773240"/>
                    <a:pt x="173315" y="762055"/>
                    <a:pt x="174809" y="749643"/>
                  </a:cubicBezTo>
                  <a:cubicBezTo>
                    <a:pt x="174809" y="735460"/>
                    <a:pt x="127825" y="744598"/>
                    <a:pt x="107376" y="746597"/>
                  </a:cubicBezTo>
                  <a:cubicBezTo>
                    <a:pt x="88651" y="749183"/>
                    <a:pt x="71024" y="756965"/>
                    <a:pt x="56492" y="769063"/>
                  </a:cubicBezTo>
                  <a:cubicBezTo>
                    <a:pt x="41179" y="780391"/>
                    <a:pt x="24820" y="773156"/>
                    <a:pt x="8937" y="769063"/>
                  </a:cubicBezTo>
                  <a:cubicBezTo>
                    <a:pt x="-6947" y="764969"/>
                    <a:pt x="2755" y="738411"/>
                    <a:pt x="4847" y="735460"/>
                  </a:cubicBezTo>
                  <a:cubicBezTo>
                    <a:pt x="11540" y="729678"/>
                    <a:pt x="17891" y="723511"/>
                    <a:pt x="23869" y="716992"/>
                  </a:cubicBezTo>
                  <a:cubicBezTo>
                    <a:pt x="28457" y="709571"/>
                    <a:pt x="28818" y="700284"/>
                    <a:pt x="24820" y="692528"/>
                  </a:cubicBezTo>
                  <a:cubicBezTo>
                    <a:pt x="24820" y="692528"/>
                    <a:pt x="7605" y="680248"/>
                    <a:pt x="7605" y="670158"/>
                  </a:cubicBezTo>
                  <a:cubicBezTo>
                    <a:pt x="7605" y="660067"/>
                    <a:pt x="19780" y="626179"/>
                    <a:pt x="21777" y="615898"/>
                  </a:cubicBezTo>
                  <a:cubicBezTo>
                    <a:pt x="23774" y="605617"/>
                    <a:pt x="61533" y="581342"/>
                    <a:pt x="76941" y="564969"/>
                  </a:cubicBezTo>
                  <a:cubicBezTo>
                    <a:pt x="92348" y="548596"/>
                    <a:pt x="105474" y="549643"/>
                    <a:pt x="132865" y="532318"/>
                  </a:cubicBezTo>
                  <a:cubicBezTo>
                    <a:pt x="160257" y="514993"/>
                    <a:pt x="169768" y="496526"/>
                    <a:pt x="183939" y="475203"/>
                  </a:cubicBezTo>
                  <a:cubicBezTo>
                    <a:pt x="196594" y="453341"/>
                    <a:pt x="205559" y="429541"/>
                    <a:pt x="210475" y="404760"/>
                  </a:cubicBezTo>
                  <a:cubicBezTo>
                    <a:pt x="214470" y="386293"/>
                    <a:pt x="224742" y="269110"/>
                    <a:pt x="226834" y="258829"/>
                  </a:cubicBezTo>
                  <a:cubicBezTo>
                    <a:pt x="228927" y="248549"/>
                    <a:pt x="184891" y="244646"/>
                    <a:pt x="162540" y="233318"/>
                  </a:cubicBezTo>
                  <a:cubicBezTo>
                    <a:pt x="140189" y="221990"/>
                    <a:pt x="156358" y="217040"/>
                    <a:pt x="159496" y="199524"/>
                  </a:cubicBezTo>
                  <a:cubicBezTo>
                    <a:pt x="162635" y="182009"/>
                    <a:pt x="160448" y="179248"/>
                    <a:pt x="153409" y="157735"/>
                  </a:cubicBezTo>
                  <a:cubicBezTo>
                    <a:pt x="153086" y="156667"/>
                    <a:pt x="152705" y="155619"/>
                    <a:pt x="152268" y="154593"/>
                  </a:cubicBezTo>
                  <a:cubicBezTo>
                    <a:pt x="159922" y="149926"/>
                    <a:pt x="167091" y="144505"/>
                    <a:pt x="173668" y="138410"/>
                  </a:cubicBezTo>
                  <a:cubicBezTo>
                    <a:pt x="194021" y="119372"/>
                    <a:pt x="208383" y="140409"/>
                    <a:pt x="214470" y="138410"/>
                  </a:cubicBezTo>
                  <a:cubicBezTo>
                    <a:pt x="217704" y="137363"/>
                    <a:pt x="219130" y="124417"/>
                    <a:pt x="219986" y="112042"/>
                  </a:cubicBezTo>
                  <a:cubicBezTo>
                    <a:pt x="220842" y="99667"/>
                    <a:pt x="220652" y="89481"/>
                    <a:pt x="220652" y="89481"/>
                  </a:cubicBezTo>
                  <a:lnTo>
                    <a:pt x="228831" y="50643"/>
                  </a:lnTo>
                  <a:cubicBezTo>
                    <a:pt x="228831" y="50643"/>
                    <a:pt x="255272" y="54736"/>
                    <a:pt x="263356" y="50643"/>
                  </a:cubicBezTo>
                  <a:cubicBezTo>
                    <a:pt x="271441" y="46549"/>
                    <a:pt x="277718" y="30176"/>
                    <a:pt x="283900" y="19896"/>
                  </a:cubicBezTo>
                  <a:cubicBezTo>
                    <a:pt x="287407" y="13958"/>
                    <a:pt x="292429" y="9063"/>
                    <a:pt x="298452" y="5712"/>
                  </a:cubicBezTo>
                  <a:cubicBezTo>
                    <a:pt x="298452" y="5712"/>
                    <a:pt x="298452" y="3617"/>
                    <a:pt x="299308" y="0"/>
                  </a:cubicBezTo>
                  <a:cubicBezTo>
                    <a:pt x="307297" y="6664"/>
                    <a:pt x="313289" y="14660"/>
                    <a:pt x="310341" y="21990"/>
                  </a:cubicBezTo>
                  <a:cubicBezTo>
                    <a:pt x="303493" y="39696"/>
                    <a:pt x="301591" y="90148"/>
                    <a:pt x="292460" y="107663"/>
                  </a:cubicBezTo>
                  <a:cubicBezTo>
                    <a:pt x="283330" y="125179"/>
                    <a:pt x="281142" y="157925"/>
                    <a:pt x="292460" y="164779"/>
                  </a:cubicBezTo>
                  <a:cubicBezTo>
                    <a:pt x="303778" y="171633"/>
                    <a:pt x="325368" y="193337"/>
                    <a:pt x="333548" y="179819"/>
                  </a:cubicBezTo>
                  <a:cubicBezTo>
                    <a:pt x="341654" y="168136"/>
                    <a:pt x="351765" y="157983"/>
                    <a:pt x="363413" y="149834"/>
                  </a:cubicBezTo>
                  <a:cubicBezTo>
                    <a:pt x="367502" y="147168"/>
                    <a:pt x="382435" y="143075"/>
                    <a:pt x="382435" y="132128"/>
                  </a:cubicBezTo>
                  <a:cubicBezTo>
                    <a:pt x="382435" y="121181"/>
                    <a:pt x="383671" y="106330"/>
                    <a:pt x="390519" y="107663"/>
                  </a:cubicBezTo>
                  <a:cubicBezTo>
                    <a:pt x="397367" y="108996"/>
                    <a:pt x="391850" y="130890"/>
                    <a:pt x="406878" y="138982"/>
                  </a:cubicBezTo>
                  <a:cubicBezTo>
                    <a:pt x="421905" y="147073"/>
                    <a:pt x="440832" y="144408"/>
                    <a:pt x="440832" y="152594"/>
                  </a:cubicBezTo>
                  <a:cubicBezTo>
                    <a:pt x="440832" y="160781"/>
                    <a:pt x="438074" y="177725"/>
                    <a:pt x="429894" y="184293"/>
                  </a:cubicBezTo>
                  <a:cubicBezTo>
                    <a:pt x="421715" y="190862"/>
                    <a:pt x="405356" y="205616"/>
                    <a:pt x="424473" y="216564"/>
                  </a:cubicBezTo>
                  <a:cubicBezTo>
                    <a:pt x="443590" y="227511"/>
                    <a:pt x="462517" y="246454"/>
                    <a:pt x="469365" y="241028"/>
                  </a:cubicBezTo>
                  <a:cubicBezTo>
                    <a:pt x="476213" y="235602"/>
                    <a:pt x="500656" y="213803"/>
                    <a:pt x="500656" y="224750"/>
                  </a:cubicBezTo>
                  <a:lnTo>
                    <a:pt x="500656" y="277773"/>
                  </a:lnTo>
                  <a:cubicBezTo>
                    <a:pt x="500656" y="288625"/>
                    <a:pt x="485629" y="306331"/>
                    <a:pt x="500656" y="311756"/>
                  </a:cubicBezTo>
                  <a:cubicBezTo>
                    <a:pt x="515684" y="317182"/>
                    <a:pt x="545548" y="324036"/>
                    <a:pt x="545548" y="328130"/>
                  </a:cubicBezTo>
                  <a:lnTo>
                    <a:pt x="545548" y="386578"/>
                  </a:lnTo>
                  <a:cubicBezTo>
                    <a:pt x="556916" y="390385"/>
                    <a:pt x="564923" y="400608"/>
                    <a:pt x="565902" y="412566"/>
                  </a:cubicBezTo>
                  <a:cubicBezTo>
                    <a:pt x="565902" y="431604"/>
                    <a:pt x="561812" y="437030"/>
                    <a:pt x="576744" y="464160"/>
                  </a:cubicBezTo>
                  <a:cubicBezTo>
                    <a:pt x="583592" y="476345"/>
                    <a:pt x="583022" y="478154"/>
                    <a:pt x="595005" y="482437"/>
                  </a:cubicBezTo>
                  <a:cubicBezTo>
                    <a:pt x="606989" y="486721"/>
                    <a:pt x="614028" y="486340"/>
                    <a:pt x="622207" y="496145"/>
                  </a:cubicBezTo>
                  <a:cubicBezTo>
                    <a:pt x="624247" y="499267"/>
                    <a:pt x="626786" y="502033"/>
                    <a:pt x="629721" y="504332"/>
                  </a:cubicBezTo>
                  <a:cubicBezTo>
                    <a:pt x="636569" y="508425"/>
                    <a:pt x="645509" y="503856"/>
                    <a:pt x="651121" y="497763"/>
                  </a:cubicBezTo>
                  <a:cubicBezTo>
                    <a:pt x="655600" y="491087"/>
                    <a:pt x="661086" y="485146"/>
                    <a:pt x="667384" y="480152"/>
                  </a:cubicBezTo>
                  <a:cubicBezTo>
                    <a:pt x="690591" y="466921"/>
                    <a:pt x="720931" y="502808"/>
                    <a:pt x="743473" y="489101"/>
                  </a:cubicBezTo>
                  <a:cubicBezTo>
                    <a:pt x="750384" y="484103"/>
                    <a:pt x="755116" y="476641"/>
                    <a:pt x="756693" y="468253"/>
                  </a:cubicBezTo>
                  <a:cubicBezTo>
                    <a:pt x="766204" y="432747"/>
                    <a:pt x="749559" y="397525"/>
                    <a:pt x="751842" y="361923"/>
                  </a:cubicBezTo>
                  <a:cubicBezTo>
                    <a:pt x="754125" y="322894"/>
                    <a:pt x="779709" y="319753"/>
                    <a:pt x="807577" y="299572"/>
                  </a:cubicBezTo>
                  <a:cubicBezTo>
                    <a:pt x="822604" y="288625"/>
                    <a:pt x="847047" y="265588"/>
                    <a:pt x="847047" y="259972"/>
                  </a:cubicBezTo>
                  <a:lnTo>
                    <a:pt x="847047" y="215136"/>
                  </a:lnTo>
                  <a:cubicBezTo>
                    <a:pt x="856714" y="211439"/>
                    <a:pt x="865833" y="206443"/>
                    <a:pt x="874154" y="200286"/>
                  </a:cubicBezTo>
                  <a:cubicBezTo>
                    <a:pt x="886423" y="190766"/>
                    <a:pt x="878243" y="177059"/>
                    <a:pt x="897361" y="162209"/>
                  </a:cubicBezTo>
                  <a:cubicBezTo>
                    <a:pt x="910144" y="151614"/>
                    <a:pt x="924973" y="143771"/>
                    <a:pt x="940921" y="139172"/>
                  </a:cubicBezTo>
                  <a:cubicBezTo>
                    <a:pt x="945011" y="139172"/>
                    <a:pt x="965364" y="158211"/>
                    <a:pt x="957185" y="175916"/>
                  </a:cubicBezTo>
                  <a:cubicBezTo>
                    <a:pt x="949005" y="193622"/>
                    <a:pt x="950052" y="212661"/>
                    <a:pt x="958992" y="215326"/>
                  </a:cubicBezTo>
                  <a:cubicBezTo>
                    <a:pt x="967933" y="217992"/>
                    <a:pt x="980202" y="222180"/>
                    <a:pt x="969454" y="230367"/>
                  </a:cubicBezTo>
                  <a:cubicBezTo>
                    <a:pt x="958707" y="238553"/>
                    <a:pt x="940921" y="236554"/>
                    <a:pt x="949101" y="253879"/>
                  </a:cubicBezTo>
                  <a:cubicBezTo>
                    <a:pt x="957280" y="271204"/>
                    <a:pt x="987145" y="276535"/>
                    <a:pt x="987145" y="276535"/>
                  </a:cubicBezTo>
                  <a:cubicBezTo>
                    <a:pt x="987145" y="276535"/>
                    <a:pt x="1015678" y="275202"/>
                    <a:pt x="1017009" y="268349"/>
                  </a:cubicBezTo>
                  <a:cubicBezTo>
                    <a:pt x="1018341" y="261495"/>
                    <a:pt x="1051154" y="237221"/>
                    <a:pt x="1051154" y="237221"/>
                  </a:cubicBezTo>
                  <a:cubicBezTo>
                    <a:pt x="1051154" y="237221"/>
                    <a:pt x="1063328" y="236554"/>
                    <a:pt x="1070176" y="253879"/>
                  </a:cubicBezTo>
                  <a:cubicBezTo>
                    <a:pt x="1075368" y="266708"/>
                    <a:pt x="1078576" y="280254"/>
                    <a:pt x="1079687" y="294051"/>
                  </a:cubicBezTo>
                  <a:cubicBezTo>
                    <a:pt x="1079687" y="298620"/>
                    <a:pt x="1080162" y="303570"/>
                    <a:pt x="1080162" y="307854"/>
                  </a:cubicBezTo>
                  <a:cubicBezTo>
                    <a:pt x="1080162" y="326892"/>
                    <a:pt x="1076073" y="337744"/>
                    <a:pt x="1047540" y="341837"/>
                  </a:cubicBezTo>
                  <a:cubicBezTo>
                    <a:pt x="1023149" y="344376"/>
                    <a:pt x="998590" y="344885"/>
                    <a:pt x="974115" y="343360"/>
                  </a:cubicBezTo>
                  <a:cubicBezTo>
                    <a:pt x="946818" y="343360"/>
                    <a:pt x="910105" y="325559"/>
                    <a:pt x="895173" y="328320"/>
                  </a:cubicBezTo>
                  <a:cubicBezTo>
                    <a:pt x="880241" y="331081"/>
                    <a:pt x="842102" y="348691"/>
                    <a:pt x="844860" y="360971"/>
                  </a:cubicBezTo>
                  <a:cubicBezTo>
                    <a:pt x="847618" y="373251"/>
                    <a:pt x="857129" y="377249"/>
                    <a:pt x="863882" y="384103"/>
                  </a:cubicBezTo>
                  <a:cubicBezTo>
                    <a:pt x="870635" y="390957"/>
                    <a:pt x="874629" y="396383"/>
                    <a:pt x="869303" y="403142"/>
                  </a:cubicBezTo>
                  <a:cubicBezTo>
                    <a:pt x="861744" y="413811"/>
                    <a:pt x="858360" y="426885"/>
                    <a:pt x="859792" y="439886"/>
                  </a:cubicBezTo>
                  <a:cubicBezTo>
                    <a:pt x="862455" y="452166"/>
                    <a:pt x="865213" y="467206"/>
                    <a:pt x="878814" y="469967"/>
                  </a:cubicBezTo>
                  <a:cubicBezTo>
                    <a:pt x="892415" y="472727"/>
                    <a:pt x="900690" y="478154"/>
                    <a:pt x="916858" y="464446"/>
                  </a:cubicBezTo>
                  <a:cubicBezTo>
                    <a:pt x="933027" y="450738"/>
                    <a:pt x="945391" y="441409"/>
                    <a:pt x="957660" y="446740"/>
                  </a:cubicBezTo>
                  <a:cubicBezTo>
                    <a:pt x="969930" y="452071"/>
                    <a:pt x="964413" y="446740"/>
                    <a:pt x="969930" y="452166"/>
                  </a:cubicBezTo>
                  <a:cubicBezTo>
                    <a:pt x="975446" y="457592"/>
                    <a:pt x="978109" y="509948"/>
                    <a:pt x="978109" y="510138"/>
                  </a:cubicBezTo>
                  <a:cubicBezTo>
                    <a:pt x="978109" y="516135"/>
                    <a:pt x="962796" y="533651"/>
                    <a:pt x="959087" y="539839"/>
                  </a:cubicBezTo>
                  <a:cubicBezTo>
                    <a:pt x="948910" y="557640"/>
                    <a:pt x="927416" y="580010"/>
                    <a:pt x="942919" y="601714"/>
                  </a:cubicBezTo>
                  <a:cubicBezTo>
                    <a:pt x="949955" y="609060"/>
                    <a:pt x="957916" y="615460"/>
                    <a:pt x="966601" y="620752"/>
                  </a:cubicBezTo>
                  <a:cubicBezTo>
                    <a:pt x="988310" y="641007"/>
                    <a:pt x="989503" y="675040"/>
                    <a:pt x="969267" y="696768"/>
                  </a:cubicBezTo>
                  <a:cubicBezTo>
                    <a:pt x="968984" y="697071"/>
                    <a:pt x="968698" y="697371"/>
                    <a:pt x="968408" y="697668"/>
                  </a:cubicBezTo>
                  <a:cubicBezTo>
                    <a:pt x="960833" y="703076"/>
                    <a:pt x="954019" y="709480"/>
                    <a:pt x="948149" y="716707"/>
                  </a:cubicBezTo>
                  <a:cubicBezTo>
                    <a:pt x="944501" y="722652"/>
                    <a:pt x="943211" y="729751"/>
                    <a:pt x="944535" y="736602"/>
                  </a:cubicBezTo>
                  <a:cubicBezTo>
                    <a:pt x="945349" y="741371"/>
                    <a:pt x="947025" y="745952"/>
                    <a:pt x="949481" y="750119"/>
                  </a:cubicBezTo>
                  <a:cubicBezTo>
                    <a:pt x="956142" y="759887"/>
                    <a:pt x="965308" y="767680"/>
                    <a:pt x="976017" y="772680"/>
                  </a:cubicBezTo>
                  <a:cubicBezTo>
                    <a:pt x="981133" y="775794"/>
                    <a:pt x="987058" y="777318"/>
                    <a:pt x="993041" y="777059"/>
                  </a:cubicBezTo>
                  <a:cubicBezTo>
                    <a:pt x="1002552" y="775917"/>
                    <a:pt x="1011112" y="766683"/>
                    <a:pt x="1020528" y="768777"/>
                  </a:cubicBezTo>
                  <a:cubicBezTo>
                    <a:pt x="1029944" y="770871"/>
                    <a:pt x="1033178" y="780486"/>
                    <a:pt x="1033749" y="789149"/>
                  </a:cubicBezTo>
                  <a:cubicBezTo>
                    <a:pt x="1033197" y="797858"/>
                    <a:pt x="1034361" y="806590"/>
                    <a:pt x="1037172" y="814851"/>
                  </a:cubicBezTo>
                  <a:cubicBezTo>
                    <a:pt x="1045067" y="830177"/>
                    <a:pt x="1067037" y="829986"/>
                    <a:pt x="1083872" y="825893"/>
                  </a:cubicBezTo>
                  <a:cubicBezTo>
                    <a:pt x="1103940" y="821228"/>
                    <a:pt x="1127147" y="811519"/>
                    <a:pt x="1145693" y="825893"/>
                  </a:cubicBezTo>
                  <a:cubicBezTo>
                    <a:pt x="1157212" y="835589"/>
                    <a:pt x="1164873" y="849100"/>
                    <a:pt x="1167283" y="863970"/>
                  </a:cubicBezTo>
                  <a:cubicBezTo>
                    <a:pt x="1169785" y="873925"/>
                    <a:pt x="1168950" y="884427"/>
                    <a:pt x="1164906" y="893861"/>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8" name="Freeform 67">
              <a:extLst>
                <a:ext uri="{FF2B5EF4-FFF2-40B4-BE49-F238E27FC236}">
                  <a16:creationId xmlns:a16="http://schemas.microsoft.com/office/drawing/2014/main" id="{D3B4D239-66A4-A44A-8455-6358DF2A5F3B}"/>
                </a:ext>
              </a:extLst>
            </p:cNvPr>
            <p:cNvSpPr/>
            <p:nvPr/>
          </p:nvSpPr>
          <p:spPr>
            <a:xfrm>
              <a:off x="6707104" y="4430524"/>
              <a:ext cx="767058" cy="481710"/>
            </a:xfrm>
            <a:custGeom>
              <a:avLst/>
              <a:gdLst>
                <a:gd name="connsiteX0" fmla="*/ 974317 w 970123"/>
                <a:gd name="connsiteY0" fmla="*/ 481193 h 609233"/>
                <a:gd name="connsiteX1" fmla="*/ 950350 w 970123"/>
                <a:gd name="connsiteY1" fmla="*/ 498423 h 609233"/>
                <a:gd name="connsiteX2" fmla="*/ 927808 w 970123"/>
                <a:gd name="connsiteY2" fmla="*/ 498423 h 609233"/>
                <a:gd name="connsiteX3" fmla="*/ 902414 w 970123"/>
                <a:gd name="connsiteY3" fmla="*/ 486239 h 609233"/>
                <a:gd name="connsiteX4" fmla="*/ 880063 w 970123"/>
                <a:gd name="connsiteY4" fmla="*/ 504706 h 609233"/>
                <a:gd name="connsiteX5" fmla="*/ 855525 w 970123"/>
                <a:gd name="connsiteY5" fmla="*/ 520984 h 609233"/>
                <a:gd name="connsiteX6" fmla="*/ 804546 w 970123"/>
                <a:gd name="connsiteY6" fmla="*/ 528028 h 609233"/>
                <a:gd name="connsiteX7" fmla="*/ 790850 w 970123"/>
                <a:gd name="connsiteY7" fmla="*/ 554682 h 609233"/>
                <a:gd name="connsiteX8" fmla="*/ 762317 w 970123"/>
                <a:gd name="connsiteY8" fmla="*/ 566105 h 609233"/>
                <a:gd name="connsiteX9" fmla="*/ 742534 w 970123"/>
                <a:gd name="connsiteY9" fmla="*/ 570008 h 609233"/>
                <a:gd name="connsiteX10" fmla="*/ 728172 w 970123"/>
                <a:gd name="connsiteY10" fmla="*/ 590284 h 609233"/>
                <a:gd name="connsiteX11" fmla="*/ 696881 w 970123"/>
                <a:gd name="connsiteY11" fmla="*/ 608180 h 609233"/>
                <a:gd name="connsiteX12" fmla="*/ 687370 w 970123"/>
                <a:gd name="connsiteY12" fmla="*/ 610846 h 609233"/>
                <a:gd name="connsiteX13" fmla="*/ 654747 w 970123"/>
                <a:gd name="connsiteY13" fmla="*/ 590570 h 609233"/>
                <a:gd name="connsiteX14" fmla="*/ 665019 w 970123"/>
                <a:gd name="connsiteY14" fmla="*/ 558680 h 609233"/>
                <a:gd name="connsiteX15" fmla="*/ 672057 w 970123"/>
                <a:gd name="connsiteY15" fmla="*/ 537357 h 609233"/>
                <a:gd name="connsiteX16" fmla="*/ 633347 w 970123"/>
                <a:gd name="connsiteY16" fmla="*/ 518319 h 609233"/>
                <a:gd name="connsiteX17" fmla="*/ 618035 w 970123"/>
                <a:gd name="connsiteY17" fmla="*/ 539642 h 609233"/>
                <a:gd name="connsiteX18" fmla="*/ 596635 w 970123"/>
                <a:gd name="connsiteY18" fmla="*/ 556015 h 609233"/>
                <a:gd name="connsiteX19" fmla="*/ 560969 w 970123"/>
                <a:gd name="connsiteY19" fmla="*/ 556967 h 609233"/>
                <a:gd name="connsiteX20" fmla="*/ 560969 w 970123"/>
                <a:gd name="connsiteY20" fmla="*/ 523364 h 609233"/>
                <a:gd name="connsiteX21" fmla="*/ 522259 w 970123"/>
                <a:gd name="connsiteY21" fmla="*/ 519270 h 609233"/>
                <a:gd name="connsiteX22" fmla="*/ 493726 w 970123"/>
                <a:gd name="connsiteY22" fmla="*/ 541641 h 609233"/>
                <a:gd name="connsiteX23" fmla="*/ 468141 w 970123"/>
                <a:gd name="connsiteY23" fmla="*/ 528409 h 609233"/>
                <a:gd name="connsiteX24" fmla="*/ 423439 w 970123"/>
                <a:gd name="connsiteY24" fmla="*/ 497852 h 609233"/>
                <a:gd name="connsiteX25" fmla="*/ 402896 w 970123"/>
                <a:gd name="connsiteY25" fmla="*/ 495758 h 609233"/>
                <a:gd name="connsiteX26" fmla="*/ 355341 w 970123"/>
                <a:gd name="connsiteY26" fmla="*/ 470246 h 609233"/>
                <a:gd name="connsiteX27" fmla="*/ 302269 w 970123"/>
                <a:gd name="connsiteY27" fmla="*/ 456063 h 609233"/>
                <a:gd name="connsiteX28" fmla="*/ 271643 w 970123"/>
                <a:gd name="connsiteY28" fmla="*/ 470246 h 609233"/>
                <a:gd name="connsiteX29" fmla="*/ 281916 w 970123"/>
                <a:gd name="connsiteY29" fmla="*/ 506990 h 609233"/>
                <a:gd name="connsiteX30" fmla="*/ 240923 w 970123"/>
                <a:gd name="connsiteY30" fmla="*/ 527457 h 609233"/>
                <a:gd name="connsiteX31" fmla="*/ 197268 w 970123"/>
                <a:gd name="connsiteY31" fmla="*/ 513559 h 609233"/>
                <a:gd name="connsiteX32" fmla="*/ 166547 w 970123"/>
                <a:gd name="connsiteY32" fmla="*/ 519271 h 609233"/>
                <a:gd name="connsiteX33" fmla="*/ 133924 w 970123"/>
                <a:gd name="connsiteY33" fmla="*/ 548781 h 609233"/>
                <a:gd name="connsiteX34" fmla="*/ 119753 w 970123"/>
                <a:gd name="connsiteY34" fmla="*/ 589618 h 609233"/>
                <a:gd name="connsiteX35" fmla="*/ 116329 w 970123"/>
                <a:gd name="connsiteY35" fmla="*/ 590760 h 609233"/>
                <a:gd name="connsiteX36" fmla="*/ 85037 w 970123"/>
                <a:gd name="connsiteY36" fmla="*/ 563154 h 609233"/>
                <a:gd name="connsiteX37" fmla="*/ 62782 w 970123"/>
                <a:gd name="connsiteY37" fmla="*/ 534597 h 609233"/>
                <a:gd name="connsiteX38" fmla="*/ 57551 w 970123"/>
                <a:gd name="connsiteY38" fmla="*/ 525077 h 609233"/>
                <a:gd name="connsiteX39" fmla="*/ 17795 w 970123"/>
                <a:gd name="connsiteY39" fmla="*/ 512036 h 609233"/>
                <a:gd name="connsiteX40" fmla="*/ 7142 w 970123"/>
                <a:gd name="connsiteY40" fmla="*/ 471103 h 609233"/>
                <a:gd name="connsiteX41" fmla="*/ 2482 w 970123"/>
                <a:gd name="connsiteY41" fmla="*/ 415701 h 609233"/>
                <a:gd name="connsiteX42" fmla="*/ 34059 w 970123"/>
                <a:gd name="connsiteY42" fmla="*/ 415701 h 609233"/>
                <a:gd name="connsiteX43" fmla="*/ 55458 w 970123"/>
                <a:gd name="connsiteY43" fmla="*/ 400660 h 609233"/>
                <a:gd name="connsiteX44" fmla="*/ 122035 w 970123"/>
                <a:gd name="connsiteY44" fmla="*/ 400660 h 609233"/>
                <a:gd name="connsiteX45" fmla="*/ 191276 w 970123"/>
                <a:gd name="connsiteY45" fmla="*/ 359823 h 609233"/>
                <a:gd name="connsiteX46" fmla="*/ 214768 w 970123"/>
                <a:gd name="connsiteY46" fmla="*/ 307752 h 609233"/>
                <a:gd name="connsiteX47" fmla="*/ 214768 w 970123"/>
                <a:gd name="connsiteY47" fmla="*/ 279194 h 609233"/>
                <a:gd name="connsiteX48" fmla="*/ 206588 w 970123"/>
                <a:gd name="connsiteY48" fmla="*/ 242450 h 609233"/>
                <a:gd name="connsiteX49" fmla="*/ 192417 w 970123"/>
                <a:gd name="connsiteY49" fmla="*/ 204373 h 609233"/>
                <a:gd name="connsiteX50" fmla="*/ 157607 w 970123"/>
                <a:gd name="connsiteY50" fmla="*/ 216557 h 609233"/>
                <a:gd name="connsiteX51" fmla="*/ 143721 w 970123"/>
                <a:gd name="connsiteY51" fmla="*/ 214654 h 609233"/>
                <a:gd name="connsiteX52" fmla="*/ 148476 w 970123"/>
                <a:gd name="connsiteY52" fmla="*/ 169056 h 609233"/>
                <a:gd name="connsiteX53" fmla="*/ 138204 w 970123"/>
                <a:gd name="connsiteY53" fmla="*/ 133835 h 609233"/>
                <a:gd name="connsiteX54" fmla="*/ 139060 w 970123"/>
                <a:gd name="connsiteY54" fmla="*/ 115843 h 609233"/>
                <a:gd name="connsiteX55" fmla="*/ 186615 w 970123"/>
                <a:gd name="connsiteY55" fmla="*/ 103564 h 609233"/>
                <a:gd name="connsiteX56" fmla="*/ 212485 w 970123"/>
                <a:gd name="connsiteY56" fmla="*/ 83192 h 609233"/>
                <a:gd name="connsiteX57" fmla="*/ 202974 w 970123"/>
                <a:gd name="connsiteY57" fmla="*/ 60156 h 609233"/>
                <a:gd name="connsiteX58" fmla="*/ 156845 w 970123"/>
                <a:gd name="connsiteY58" fmla="*/ 34168 h 609233"/>
                <a:gd name="connsiteX59" fmla="*/ 128312 w 970123"/>
                <a:gd name="connsiteY59" fmla="*/ 8371 h 609233"/>
                <a:gd name="connsiteX60" fmla="*/ 162172 w 970123"/>
                <a:gd name="connsiteY60" fmla="*/ 184 h 609233"/>
                <a:gd name="connsiteX61" fmla="*/ 212580 w 970123"/>
                <a:gd name="connsiteY61" fmla="*/ 184 h 609233"/>
                <a:gd name="connsiteX62" fmla="*/ 331278 w 970123"/>
                <a:gd name="connsiteY62" fmla="*/ 4182 h 609233"/>
                <a:gd name="connsiteX63" fmla="*/ 332229 w 970123"/>
                <a:gd name="connsiteY63" fmla="*/ 7038 h 609233"/>
                <a:gd name="connsiteX64" fmla="*/ 368941 w 970123"/>
                <a:gd name="connsiteY64" fmla="*/ 66819 h 609233"/>
                <a:gd name="connsiteX65" fmla="*/ 439608 w 970123"/>
                <a:gd name="connsiteY65" fmla="*/ 113273 h 609233"/>
                <a:gd name="connsiteX66" fmla="*/ 563251 w 970123"/>
                <a:gd name="connsiteY66" fmla="*/ 125458 h 609233"/>
                <a:gd name="connsiteX67" fmla="*/ 632587 w 970123"/>
                <a:gd name="connsiteY67" fmla="*/ 118604 h 609233"/>
                <a:gd name="connsiteX68" fmla="*/ 670631 w 970123"/>
                <a:gd name="connsiteY68" fmla="*/ 132217 h 609233"/>
                <a:gd name="connsiteX69" fmla="*/ 670631 w 970123"/>
                <a:gd name="connsiteY69" fmla="*/ 178575 h 609233"/>
                <a:gd name="connsiteX70" fmla="*/ 711433 w 970123"/>
                <a:gd name="connsiteY70" fmla="*/ 209703 h 609233"/>
                <a:gd name="connsiteX71" fmla="*/ 760415 w 970123"/>
                <a:gd name="connsiteY71" fmla="*/ 198947 h 609233"/>
                <a:gd name="connsiteX72" fmla="*/ 790279 w 970123"/>
                <a:gd name="connsiteY72" fmla="*/ 235691 h 609233"/>
                <a:gd name="connsiteX73" fmla="*/ 840688 w 970123"/>
                <a:gd name="connsiteY73" fmla="*/ 245210 h 609233"/>
                <a:gd name="connsiteX74" fmla="*/ 869696 w 970123"/>
                <a:gd name="connsiteY74" fmla="*/ 252064 h 609233"/>
                <a:gd name="connsiteX75" fmla="*/ 891857 w 970123"/>
                <a:gd name="connsiteY75" fmla="*/ 278813 h 609233"/>
                <a:gd name="connsiteX76" fmla="*/ 928569 w 970123"/>
                <a:gd name="connsiteY76" fmla="*/ 291093 h 609233"/>
                <a:gd name="connsiteX77" fmla="*/ 946069 w 970123"/>
                <a:gd name="connsiteY77" fmla="*/ 316700 h 609233"/>
                <a:gd name="connsiteX78" fmla="*/ 933039 w 970123"/>
                <a:gd name="connsiteY78" fmla="*/ 351351 h 609233"/>
                <a:gd name="connsiteX79" fmla="*/ 947401 w 970123"/>
                <a:gd name="connsiteY79" fmla="*/ 391141 h 609233"/>
                <a:gd name="connsiteX80" fmla="*/ 949208 w 970123"/>
                <a:gd name="connsiteY80" fmla="*/ 394092 h 609233"/>
                <a:gd name="connsiteX81" fmla="*/ 968230 w 970123"/>
                <a:gd name="connsiteY81" fmla="*/ 459394 h 609233"/>
                <a:gd name="connsiteX82" fmla="*/ 974317 w 970123"/>
                <a:gd name="connsiteY82" fmla="*/ 481193 h 60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970123" h="609233">
                  <a:moveTo>
                    <a:pt x="974317" y="481193"/>
                  </a:moveTo>
                  <a:cubicBezTo>
                    <a:pt x="967055" y="487887"/>
                    <a:pt x="959007" y="493673"/>
                    <a:pt x="950350" y="498423"/>
                  </a:cubicBezTo>
                  <a:lnTo>
                    <a:pt x="927808" y="498423"/>
                  </a:lnTo>
                  <a:cubicBezTo>
                    <a:pt x="918895" y="495374"/>
                    <a:pt x="910371" y="491284"/>
                    <a:pt x="902414" y="486239"/>
                  </a:cubicBezTo>
                  <a:lnTo>
                    <a:pt x="880063" y="504706"/>
                  </a:lnTo>
                  <a:cubicBezTo>
                    <a:pt x="875783" y="507657"/>
                    <a:pt x="855525" y="520984"/>
                    <a:pt x="855525" y="520984"/>
                  </a:cubicBezTo>
                  <a:cubicBezTo>
                    <a:pt x="855525" y="520984"/>
                    <a:pt x="815768" y="524887"/>
                    <a:pt x="804546" y="528028"/>
                  </a:cubicBezTo>
                  <a:cubicBezTo>
                    <a:pt x="793323" y="531170"/>
                    <a:pt x="799410" y="545448"/>
                    <a:pt x="790850" y="554682"/>
                  </a:cubicBezTo>
                  <a:cubicBezTo>
                    <a:pt x="782202" y="560369"/>
                    <a:pt x="772498" y="564254"/>
                    <a:pt x="762317" y="566105"/>
                  </a:cubicBezTo>
                  <a:cubicBezTo>
                    <a:pt x="751664" y="568485"/>
                    <a:pt x="742534" y="570008"/>
                    <a:pt x="742534" y="570008"/>
                  </a:cubicBezTo>
                  <a:cubicBezTo>
                    <a:pt x="742534" y="570008"/>
                    <a:pt x="730265" y="586286"/>
                    <a:pt x="728172" y="590284"/>
                  </a:cubicBezTo>
                  <a:cubicBezTo>
                    <a:pt x="718969" y="598180"/>
                    <a:pt x="708350" y="604253"/>
                    <a:pt x="696881" y="608180"/>
                  </a:cubicBezTo>
                  <a:cubicBezTo>
                    <a:pt x="693800" y="609363"/>
                    <a:pt x="690616" y="610256"/>
                    <a:pt x="687370" y="610846"/>
                  </a:cubicBezTo>
                  <a:cubicBezTo>
                    <a:pt x="673431" y="611194"/>
                    <a:pt x="660615" y="603229"/>
                    <a:pt x="654747" y="590570"/>
                  </a:cubicBezTo>
                  <a:cubicBezTo>
                    <a:pt x="648755" y="576386"/>
                    <a:pt x="656840" y="570008"/>
                    <a:pt x="665019" y="558680"/>
                  </a:cubicBezTo>
                  <a:cubicBezTo>
                    <a:pt x="669781" y="552614"/>
                    <a:pt x="672271" y="545069"/>
                    <a:pt x="672057" y="537357"/>
                  </a:cubicBezTo>
                  <a:cubicBezTo>
                    <a:pt x="659681" y="529989"/>
                    <a:pt x="646737" y="523623"/>
                    <a:pt x="633347" y="518319"/>
                  </a:cubicBezTo>
                  <a:cubicBezTo>
                    <a:pt x="628306" y="518318"/>
                    <a:pt x="622124" y="528409"/>
                    <a:pt x="618035" y="539642"/>
                  </a:cubicBezTo>
                  <a:cubicBezTo>
                    <a:pt x="613945" y="550875"/>
                    <a:pt x="603863" y="552874"/>
                    <a:pt x="596635" y="556015"/>
                  </a:cubicBezTo>
                  <a:cubicBezTo>
                    <a:pt x="589406" y="559156"/>
                    <a:pt x="579420" y="557919"/>
                    <a:pt x="560969" y="556967"/>
                  </a:cubicBezTo>
                  <a:cubicBezTo>
                    <a:pt x="542517" y="556015"/>
                    <a:pt x="560969" y="523364"/>
                    <a:pt x="560969" y="523364"/>
                  </a:cubicBezTo>
                  <a:cubicBezTo>
                    <a:pt x="560969" y="523364"/>
                    <a:pt x="528346" y="515177"/>
                    <a:pt x="522259" y="519270"/>
                  </a:cubicBezTo>
                  <a:cubicBezTo>
                    <a:pt x="516172" y="523364"/>
                    <a:pt x="505995" y="531550"/>
                    <a:pt x="493726" y="541641"/>
                  </a:cubicBezTo>
                  <a:cubicBezTo>
                    <a:pt x="481456" y="551731"/>
                    <a:pt x="472326" y="532122"/>
                    <a:pt x="468141" y="528409"/>
                  </a:cubicBezTo>
                  <a:cubicBezTo>
                    <a:pt x="455832" y="514866"/>
                    <a:pt x="440522" y="504399"/>
                    <a:pt x="423439" y="497852"/>
                  </a:cubicBezTo>
                  <a:cubicBezTo>
                    <a:pt x="396808" y="487571"/>
                    <a:pt x="402896" y="495758"/>
                    <a:pt x="402896" y="495758"/>
                  </a:cubicBezTo>
                  <a:cubicBezTo>
                    <a:pt x="402896" y="495758"/>
                    <a:pt x="355341" y="485667"/>
                    <a:pt x="355341" y="470246"/>
                  </a:cubicBezTo>
                  <a:cubicBezTo>
                    <a:pt x="355341" y="454825"/>
                    <a:pt x="308356" y="456063"/>
                    <a:pt x="302269" y="456063"/>
                  </a:cubicBezTo>
                  <a:cubicBezTo>
                    <a:pt x="296182" y="456063"/>
                    <a:pt x="276875" y="461108"/>
                    <a:pt x="271643" y="470246"/>
                  </a:cubicBezTo>
                  <a:cubicBezTo>
                    <a:pt x="266413" y="479385"/>
                    <a:pt x="281154" y="497852"/>
                    <a:pt x="281916" y="506990"/>
                  </a:cubicBezTo>
                  <a:cubicBezTo>
                    <a:pt x="282676" y="516129"/>
                    <a:pt x="253382" y="527457"/>
                    <a:pt x="240923" y="527457"/>
                  </a:cubicBezTo>
                  <a:cubicBezTo>
                    <a:pt x="225595" y="525764"/>
                    <a:pt x="210756" y="521040"/>
                    <a:pt x="197268" y="513559"/>
                  </a:cubicBezTo>
                  <a:cubicBezTo>
                    <a:pt x="186803" y="509183"/>
                    <a:pt x="174743" y="511426"/>
                    <a:pt x="166547" y="519271"/>
                  </a:cubicBezTo>
                  <a:cubicBezTo>
                    <a:pt x="153313" y="526129"/>
                    <a:pt x="142076" y="536294"/>
                    <a:pt x="133924" y="548781"/>
                  </a:cubicBezTo>
                  <a:cubicBezTo>
                    <a:pt x="127880" y="561897"/>
                    <a:pt x="123133" y="575575"/>
                    <a:pt x="119753" y="589618"/>
                  </a:cubicBezTo>
                  <a:cubicBezTo>
                    <a:pt x="119277" y="590951"/>
                    <a:pt x="118136" y="591141"/>
                    <a:pt x="116329" y="590760"/>
                  </a:cubicBezTo>
                  <a:cubicBezTo>
                    <a:pt x="108625" y="588285"/>
                    <a:pt x="91029" y="569247"/>
                    <a:pt x="85037" y="563154"/>
                  </a:cubicBezTo>
                  <a:cubicBezTo>
                    <a:pt x="76913" y="554208"/>
                    <a:pt x="69473" y="544662"/>
                    <a:pt x="62782" y="534597"/>
                  </a:cubicBezTo>
                  <a:cubicBezTo>
                    <a:pt x="60681" y="531634"/>
                    <a:pt x="58926" y="528440"/>
                    <a:pt x="57551" y="525077"/>
                  </a:cubicBezTo>
                  <a:cubicBezTo>
                    <a:pt x="54507" y="516986"/>
                    <a:pt x="29017" y="519080"/>
                    <a:pt x="17795" y="512036"/>
                  </a:cubicBezTo>
                  <a:cubicBezTo>
                    <a:pt x="6572" y="504992"/>
                    <a:pt x="8283" y="482336"/>
                    <a:pt x="7142" y="471103"/>
                  </a:cubicBezTo>
                  <a:cubicBezTo>
                    <a:pt x="6001" y="459870"/>
                    <a:pt x="-4747" y="426172"/>
                    <a:pt x="2482" y="415701"/>
                  </a:cubicBezTo>
                  <a:cubicBezTo>
                    <a:pt x="9710" y="405230"/>
                    <a:pt x="19697" y="417033"/>
                    <a:pt x="34059" y="415701"/>
                  </a:cubicBezTo>
                  <a:cubicBezTo>
                    <a:pt x="48420" y="414368"/>
                    <a:pt x="47279" y="404754"/>
                    <a:pt x="55458" y="400660"/>
                  </a:cubicBezTo>
                  <a:cubicBezTo>
                    <a:pt x="63638" y="396567"/>
                    <a:pt x="94263" y="404754"/>
                    <a:pt x="122035" y="400660"/>
                  </a:cubicBezTo>
                  <a:cubicBezTo>
                    <a:pt x="149807" y="396567"/>
                    <a:pt x="176058" y="372102"/>
                    <a:pt x="191276" y="359823"/>
                  </a:cubicBezTo>
                  <a:cubicBezTo>
                    <a:pt x="206493" y="347543"/>
                    <a:pt x="211819" y="328218"/>
                    <a:pt x="214768" y="307752"/>
                  </a:cubicBezTo>
                  <a:cubicBezTo>
                    <a:pt x="217716" y="287286"/>
                    <a:pt x="216860" y="283287"/>
                    <a:pt x="214768" y="279194"/>
                  </a:cubicBezTo>
                  <a:cubicBezTo>
                    <a:pt x="212675" y="275101"/>
                    <a:pt x="206588" y="242450"/>
                    <a:pt x="206588" y="242450"/>
                  </a:cubicBezTo>
                  <a:cubicBezTo>
                    <a:pt x="206588" y="242450"/>
                    <a:pt x="198409" y="205705"/>
                    <a:pt x="192417" y="204373"/>
                  </a:cubicBezTo>
                  <a:cubicBezTo>
                    <a:pt x="186425" y="203040"/>
                    <a:pt x="174917" y="213892"/>
                    <a:pt x="157607" y="216557"/>
                  </a:cubicBezTo>
                  <a:cubicBezTo>
                    <a:pt x="149617" y="218081"/>
                    <a:pt x="146193" y="216557"/>
                    <a:pt x="143721" y="214654"/>
                  </a:cubicBezTo>
                  <a:cubicBezTo>
                    <a:pt x="149142" y="196852"/>
                    <a:pt x="155514" y="186096"/>
                    <a:pt x="148476" y="169056"/>
                  </a:cubicBezTo>
                  <a:cubicBezTo>
                    <a:pt x="143687" y="157759"/>
                    <a:pt x="140239" y="145937"/>
                    <a:pt x="138204" y="133835"/>
                  </a:cubicBezTo>
                  <a:cubicBezTo>
                    <a:pt x="136814" y="127874"/>
                    <a:pt x="137110" y="121644"/>
                    <a:pt x="139060" y="115843"/>
                  </a:cubicBezTo>
                  <a:cubicBezTo>
                    <a:pt x="143055" y="109180"/>
                    <a:pt x="177104" y="103564"/>
                    <a:pt x="186615" y="103564"/>
                  </a:cubicBezTo>
                  <a:cubicBezTo>
                    <a:pt x="196126" y="103564"/>
                    <a:pt x="213817" y="92807"/>
                    <a:pt x="212485" y="83192"/>
                  </a:cubicBezTo>
                  <a:cubicBezTo>
                    <a:pt x="211154" y="73578"/>
                    <a:pt x="211058" y="61488"/>
                    <a:pt x="202974" y="60156"/>
                  </a:cubicBezTo>
                  <a:cubicBezTo>
                    <a:pt x="186132" y="54407"/>
                    <a:pt x="170494" y="45597"/>
                    <a:pt x="156845" y="34168"/>
                  </a:cubicBezTo>
                  <a:cubicBezTo>
                    <a:pt x="147334" y="24649"/>
                    <a:pt x="128312" y="12464"/>
                    <a:pt x="128312" y="8371"/>
                  </a:cubicBezTo>
                  <a:cubicBezTo>
                    <a:pt x="128312" y="4277"/>
                    <a:pt x="152756" y="184"/>
                    <a:pt x="162172" y="184"/>
                  </a:cubicBezTo>
                  <a:cubicBezTo>
                    <a:pt x="171588" y="184"/>
                    <a:pt x="185569" y="1517"/>
                    <a:pt x="212580" y="184"/>
                  </a:cubicBezTo>
                  <a:cubicBezTo>
                    <a:pt x="231602" y="-768"/>
                    <a:pt x="294090" y="2183"/>
                    <a:pt x="331278" y="4182"/>
                  </a:cubicBezTo>
                  <a:lnTo>
                    <a:pt x="332229" y="7038"/>
                  </a:lnTo>
                  <a:cubicBezTo>
                    <a:pt x="337650" y="23411"/>
                    <a:pt x="353914" y="43783"/>
                    <a:pt x="368941" y="66819"/>
                  </a:cubicBezTo>
                  <a:cubicBezTo>
                    <a:pt x="383969" y="89856"/>
                    <a:pt x="396143" y="103564"/>
                    <a:pt x="439608" y="113273"/>
                  </a:cubicBezTo>
                  <a:cubicBezTo>
                    <a:pt x="480438" y="120582"/>
                    <a:pt x="521781" y="124656"/>
                    <a:pt x="563251" y="125458"/>
                  </a:cubicBezTo>
                  <a:cubicBezTo>
                    <a:pt x="575425" y="125458"/>
                    <a:pt x="625739" y="118604"/>
                    <a:pt x="632587" y="118604"/>
                  </a:cubicBezTo>
                  <a:cubicBezTo>
                    <a:pt x="639435" y="118604"/>
                    <a:pt x="670631" y="121365"/>
                    <a:pt x="670631" y="132217"/>
                  </a:cubicBezTo>
                  <a:cubicBezTo>
                    <a:pt x="670631" y="143069"/>
                    <a:pt x="662546" y="158109"/>
                    <a:pt x="670631" y="178575"/>
                  </a:cubicBezTo>
                  <a:cubicBezTo>
                    <a:pt x="678542" y="194830"/>
                    <a:pt x="693676" y="206376"/>
                    <a:pt x="711433" y="209703"/>
                  </a:cubicBezTo>
                  <a:cubicBezTo>
                    <a:pt x="720944" y="211227"/>
                    <a:pt x="754993" y="190665"/>
                    <a:pt x="760415" y="198947"/>
                  </a:cubicBezTo>
                  <a:cubicBezTo>
                    <a:pt x="765836" y="207228"/>
                    <a:pt x="761746" y="231598"/>
                    <a:pt x="790279" y="235691"/>
                  </a:cubicBezTo>
                  <a:cubicBezTo>
                    <a:pt x="818812" y="239785"/>
                    <a:pt x="826992" y="239785"/>
                    <a:pt x="840688" y="245210"/>
                  </a:cubicBezTo>
                  <a:cubicBezTo>
                    <a:pt x="849900" y="249121"/>
                    <a:pt x="859709" y="251438"/>
                    <a:pt x="869696" y="252064"/>
                  </a:cubicBezTo>
                  <a:cubicBezTo>
                    <a:pt x="874308" y="262959"/>
                    <a:pt x="882013" y="272260"/>
                    <a:pt x="891857" y="278813"/>
                  </a:cubicBezTo>
                  <a:cubicBezTo>
                    <a:pt x="913447" y="291093"/>
                    <a:pt x="908216" y="285953"/>
                    <a:pt x="928569" y="291093"/>
                  </a:cubicBezTo>
                  <a:cubicBezTo>
                    <a:pt x="948923" y="296234"/>
                    <a:pt x="953108" y="304325"/>
                    <a:pt x="946069" y="316700"/>
                  </a:cubicBezTo>
                  <a:cubicBezTo>
                    <a:pt x="939031" y="329075"/>
                    <a:pt x="927047" y="331836"/>
                    <a:pt x="933039" y="351351"/>
                  </a:cubicBezTo>
                  <a:cubicBezTo>
                    <a:pt x="939031" y="370865"/>
                    <a:pt x="936273" y="372578"/>
                    <a:pt x="947401" y="391141"/>
                  </a:cubicBezTo>
                  <a:cubicBezTo>
                    <a:pt x="948067" y="392093"/>
                    <a:pt x="948542" y="393140"/>
                    <a:pt x="949208" y="394092"/>
                  </a:cubicBezTo>
                  <a:cubicBezTo>
                    <a:pt x="960323" y="414172"/>
                    <a:pt x="966821" y="436482"/>
                    <a:pt x="968230" y="459394"/>
                  </a:cubicBezTo>
                  <a:cubicBezTo>
                    <a:pt x="967945" y="469104"/>
                    <a:pt x="967469" y="477576"/>
                    <a:pt x="974317" y="481193"/>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69" name="Freeform 68">
              <a:extLst>
                <a:ext uri="{FF2B5EF4-FFF2-40B4-BE49-F238E27FC236}">
                  <a16:creationId xmlns:a16="http://schemas.microsoft.com/office/drawing/2014/main" id="{8E361F65-FE71-BB44-AB1C-508BE40A30D5}"/>
                </a:ext>
              </a:extLst>
            </p:cNvPr>
            <p:cNvSpPr/>
            <p:nvPr/>
          </p:nvSpPr>
          <p:spPr>
            <a:xfrm>
              <a:off x="7676651" y="4625623"/>
              <a:ext cx="391049" cy="451603"/>
            </a:xfrm>
            <a:custGeom>
              <a:avLst/>
              <a:gdLst>
                <a:gd name="connsiteX0" fmla="*/ 496332 w 494572"/>
                <a:gd name="connsiteY0" fmla="*/ 201415 h 571156"/>
                <a:gd name="connsiteX1" fmla="*/ 487487 w 494572"/>
                <a:gd name="connsiteY1" fmla="*/ 225308 h 571156"/>
                <a:gd name="connsiteX2" fmla="*/ 456861 w 494572"/>
                <a:gd name="connsiteY2" fmla="*/ 221024 h 571156"/>
                <a:gd name="connsiteX3" fmla="*/ 455530 w 494572"/>
                <a:gd name="connsiteY3" fmla="*/ 266051 h 571156"/>
                <a:gd name="connsiteX4" fmla="*/ 456196 w 494572"/>
                <a:gd name="connsiteY4" fmla="*/ 310220 h 571156"/>
                <a:gd name="connsiteX5" fmla="*/ 454864 w 494572"/>
                <a:gd name="connsiteY5" fmla="*/ 349059 h 571156"/>
                <a:gd name="connsiteX6" fmla="*/ 465611 w 494572"/>
                <a:gd name="connsiteY6" fmla="*/ 383614 h 571156"/>
                <a:gd name="connsiteX7" fmla="*/ 462377 w 494572"/>
                <a:gd name="connsiteY7" fmla="*/ 403414 h 571156"/>
                <a:gd name="connsiteX8" fmla="*/ 429089 w 494572"/>
                <a:gd name="connsiteY8" fmla="*/ 417788 h 571156"/>
                <a:gd name="connsiteX9" fmla="*/ 417486 w 494572"/>
                <a:gd name="connsiteY9" fmla="*/ 397988 h 571156"/>
                <a:gd name="connsiteX10" fmla="*/ 384863 w 494572"/>
                <a:gd name="connsiteY10" fmla="*/ 441491 h 571156"/>
                <a:gd name="connsiteX11" fmla="*/ 358898 w 494572"/>
                <a:gd name="connsiteY11" fmla="*/ 509554 h 571156"/>
                <a:gd name="connsiteX12" fmla="*/ 355474 w 494572"/>
                <a:gd name="connsiteY12" fmla="*/ 525356 h 571156"/>
                <a:gd name="connsiteX13" fmla="*/ 354808 w 494572"/>
                <a:gd name="connsiteY13" fmla="*/ 553914 h 571156"/>
                <a:gd name="connsiteX14" fmla="*/ 352050 w 494572"/>
                <a:gd name="connsiteY14" fmla="*/ 566003 h 571156"/>
                <a:gd name="connsiteX15" fmla="*/ 331221 w 494572"/>
                <a:gd name="connsiteY15" fmla="*/ 555913 h 571156"/>
                <a:gd name="connsiteX16" fmla="*/ 312769 w 494572"/>
                <a:gd name="connsiteY16" fmla="*/ 529449 h 571156"/>
                <a:gd name="connsiteX17" fmla="*/ 294318 w 494572"/>
                <a:gd name="connsiteY17" fmla="*/ 545727 h 571156"/>
                <a:gd name="connsiteX18" fmla="*/ 278054 w 494572"/>
                <a:gd name="connsiteY18" fmla="*/ 569240 h 571156"/>
                <a:gd name="connsiteX19" fmla="*/ 254657 w 494572"/>
                <a:gd name="connsiteY19" fmla="*/ 575332 h 571156"/>
                <a:gd name="connsiteX20" fmla="*/ 243434 w 494572"/>
                <a:gd name="connsiteY20" fmla="*/ 537255 h 571156"/>
                <a:gd name="connsiteX21" fmla="*/ 237252 w 494572"/>
                <a:gd name="connsiteY21" fmla="*/ 515361 h 571156"/>
                <a:gd name="connsiteX22" fmla="*/ 220893 w 494572"/>
                <a:gd name="connsiteY22" fmla="*/ 522500 h 571156"/>
                <a:gd name="connsiteX23" fmla="*/ 202632 w 494572"/>
                <a:gd name="connsiteY23" fmla="*/ 546965 h 571156"/>
                <a:gd name="connsiteX24" fmla="*/ 156788 w 494572"/>
                <a:gd name="connsiteY24" fmla="*/ 559244 h 571156"/>
                <a:gd name="connsiteX25" fmla="*/ 121027 w 494572"/>
                <a:gd name="connsiteY25" fmla="*/ 541919 h 571156"/>
                <a:gd name="connsiteX26" fmla="*/ 137386 w 494572"/>
                <a:gd name="connsiteY26" fmla="*/ 512410 h 571156"/>
                <a:gd name="connsiteX27" fmla="*/ 127209 w 494572"/>
                <a:gd name="connsiteY27" fmla="*/ 485756 h 571156"/>
                <a:gd name="connsiteX28" fmla="*/ 121503 w 494572"/>
                <a:gd name="connsiteY28" fmla="*/ 482138 h 571156"/>
                <a:gd name="connsiteX29" fmla="*/ 101625 w 494572"/>
                <a:gd name="connsiteY29" fmla="*/ 462433 h 571156"/>
                <a:gd name="connsiteX30" fmla="*/ 71284 w 494572"/>
                <a:gd name="connsiteY30" fmla="*/ 441872 h 571156"/>
                <a:gd name="connsiteX31" fmla="*/ 70619 w 494572"/>
                <a:gd name="connsiteY31" fmla="*/ 441872 h 571156"/>
                <a:gd name="connsiteX32" fmla="*/ 71095 w 494572"/>
                <a:gd name="connsiteY32" fmla="*/ 422833 h 571156"/>
                <a:gd name="connsiteX33" fmla="*/ 63011 w 494572"/>
                <a:gd name="connsiteY33" fmla="*/ 377997 h 571156"/>
                <a:gd name="connsiteX34" fmla="*/ 42562 w 494572"/>
                <a:gd name="connsiteY34" fmla="*/ 345251 h 571156"/>
                <a:gd name="connsiteX35" fmla="*/ 1759 w 494572"/>
                <a:gd name="connsiteY35" fmla="*/ 320787 h 571156"/>
                <a:gd name="connsiteX36" fmla="*/ 27248 w 494572"/>
                <a:gd name="connsiteY36" fmla="*/ 281948 h 571156"/>
                <a:gd name="connsiteX37" fmla="*/ 31624 w 494572"/>
                <a:gd name="connsiteY37" fmla="*/ 258721 h 571156"/>
                <a:gd name="connsiteX38" fmla="*/ 54831 w 494572"/>
                <a:gd name="connsiteY38" fmla="*/ 241110 h 571156"/>
                <a:gd name="connsiteX39" fmla="*/ 93445 w 494572"/>
                <a:gd name="connsiteY39" fmla="*/ 198368 h 571156"/>
                <a:gd name="connsiteX40" fmla="*/ 93445 w 494572"/>
                <a:gd name="connsiteY40" fmla="*/ 177902 h 571156"/>
                <a:gd name="connsiteX41" fmla="*/ 90021 w 494572"/>
                <a:gd name="connsiteY41" fmla="*/ 165337 h 571156"/>
                <a:gd name="connsiteX42" fmla="*/ 90021 w 494572"/>
                <a:gd name="connsiteY42" fmla="*/ 164861 h 571156"/>
                <a:gd name="connsiteX43" fmla="*/ 87168 w 494572"/>
                <a:gd name="connsiteY43" fmla="*/ 134970 h 571156"/>
                <a:gd name="connsiteX44" fmla="*/ 115701 w 494572"/>
                <a:gd name="connsiteY44" fmla="*/ 125451 h 571156"/>
                <a:gd name="connsiteX45" fmla="*/ 141191 w 494572"/>
                <a:gd name="connsiteY45" fmla="*/ 125451 h 571156"/>
                <a:gd name="connsiteX46" fmla="*/ 150702 w 494572"/>
                <a:gd name="connsiteY46" fmla="*/ 97845 h 571156"/>
                <a:gd name="connsiteX47" fmla="*/ 150702 w 494572"/>
                <a:gd name="connsiteY47" fmla="*/ 81567 h 571156"/>
                <a:gd name="connsiteX48" fmla="*/ 162780 w 494572"/>
                <a:gd name="connsiteY48" fmla="*/ 64242 h 571156"/>
                <a:gd name="connsiteX49" fmla="*/ 178188 w 494572"/>
                <a:gd name="connsiteY49" fmla="*/ 29591 h 571156"/>
                <a:gd name="connsiteX50" fmla="*/ 178188 w 494572"/>
                <a:gd name="connsiteY50" fmla="*/ 177 h 571156"/>
                <a:gd name="connsiteX51" fmla="*/ 203582 w 494572"/>
                <a:gd name="connsiteY51" fmla="*/ 5889 h 571156"/>
                <a:gd name="connsiteX52" fmla="*/ 236206 w 494572"/>
                <a:gd name="connsiteY52" fmla="*/ 27498 h 571156"/>
                <a:gd name="connsiteX53" fmla="*/ 277008 w 494572"/>
                <a:gd name="connsiteY53" fmla="*/ 27498 h 571156"/>
                <a:gd name="connsiteX54" fmla="*/ 324563 w 494572"/>
                <a:gd name="connsiteY54" fmla="*/ 28450 h 571156"/>
                <a:gd name="connsiteX55" fmla="*/ 353096 w 494572"/>
                <a:gd name="connsiteY55" fmla="*/ 42824 h 571156"/>
                <a:gd name="connsiteX56" fmla="*/ 372118 w 494572"/>
                <a:gd name="connsiteY56" fmla="*/ 51486 h 571156"/>
                <a:gd name="connsiteX57" fmla="*/ 369360 w 494572"/>
                <a:gd name="connsiteY57" fmla="*/ 56055 h 571156"/>
                <a:gd name="connsiteX58" fmla="*/ 365270 w 494572"/>
                <a:gd name="connsiteY58" fmla="*/ 92800 h 571156"/>
                <a:gd name="connsiteX59" fmla="*/ 336071 w 494572"/>
                <a:gd name="connsiteY59" fmla="*/ 101653 h 571156"/>
                <a:gd name="connsiteX60" fmla="*/ 313626 w 494572"/>
                <a:gd name="connsiteY60" fmla="*/ 105651 h 571156"/>
                <a:gd name="connsiteX61" fmla="*/ 334644 w 494572"/>
                <a:gd name="connsiteY61" fmla="*/ 135732 h 571156"/>
                <a:gd name="connsiteX62" fmla="*/ 360610 w 494572"/>
                <a:gd name="connsiteY62" fmla="*/ 132971 h 571156"/>
                <a:gd name="connsiteX63" fmla="*/ 391045 w 494572"/>
                <a:gd name="connsiteY63" fmla="*/ 111933 h 571156"/>
                <a:gd name="connsiteX64" fmla="*/ 424333 w 494572"/>
                <a:gd name="connsiteY64" fmla="*/ 114504 h 571156"/>
                <a:gd name="connsiteX65" fmla="*/ 463804 w 494572"/>
                <a:gd name="connsiteY65" fmla="*/ 146488 h 571156"/>
                <a:gd name="connsiteX66" fmla="*/ 491101 w 494572"/>
                <a:gd name="connsiteY66" fmla="*/ 163528 h 571156"/>
                <a:gd name="connsiteX67" fmla="*/ 496332 w 494572"/>
                <a:gd name="connsiteY67" fmla="*/ 201415 h 57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94572" h="571156">
                  <a:moveTo>
                    <a:pt x="496332" y="201415"/>
                  </a:moveTo>
                  <a:cubicBezTo>
                    <a:pt x="496332" y="219025"/>
                    <a:pt x="491576" y="221881"/>
                    <a:pt x="487487" y="225308"/>
                  </a:cubicBezTo>
                  <a:cubicBezTo>
                    <a:pt x="483397" y="228735"/>
                    <a:pt x="463043" y="219025"/>
                    <a:pt x="456861" y="221024"/>
                  </a:cubicBezTo>
                  <a:cubicBezTo>
                    <a:pt x="450679" y="223024"/>
                    <a:pt x="452106" y="246346"/>
                    <a:pt x="455530" y="266051"/>
                  </a:cubicBezTo>
                  <a:cubicBezTo>
                    <a:pt x="458491" y="280605"/>
                    <a:pt x="458717" y="295583"/>
                    <a:pt x="456196" y="310220"/>
                  </a:cubicBezTo>
                  <a:cubicBezTo>
                    <a:pt x="454765" y="323114"/>
                    <a:pt x="454319" y="336098"/>
                    <a:pt x="454864" y="349059"/>
                  </a:cubicBezTo>
                  <a:cubicBezTo>
                    <a:pt x="454864" y="364099"/>
                    <a:pt x="463709" y="375522"/>
                    <a:pt x="465611" y="383614"/>
                  </a:cubicBezTo>
                  <a:cubicBezTo>
                    <a:pt x="466962" y="390388"/>
                    <a:pt x="465813" y="397422"/>
                    <a:pt x="462377" y="403414"/>
                  </a:cubicBezTo>
                  <a:cubicBezTo>
                    <a:pt x="459619" y="410934"/>
                    <a:pt x="429089" y="421215"/>
                    <a:pt x="429089" y="417788"/>
                  </a:cubicBezTo>
                  <a:cubicBezTo>
                    <a:pt x="429089" y="414361"/>
                    <a:pt x="424239" y="415027"/>
                    <a:pt x="417486" y="397988"/>
                  </a:cubicBezTo>
                  <a:cubicBezTo>
                    <a:pt x="410733" y="380948"/>
                    <a:pt x="388287" y="425974"/>
                    <a:pt x="384863" y="441491"/>
                  </a:cubicBezTo>
                  <a:cubicBezTo>
                    <a:pt x="377547" y="464668"/>
                    <a:pt x="368876" y="487395"/>
                    <a:pt x="358898" y="509554"/>
                  </a:cubicBezTo>
                  <a:cubicBezTo>
                    <a:pt x="356953" y="514614"/>
                    <a:pt x="355799" y="519944"/>
                    <a:pt x="355474" y="525356"/>
                  </a:cubicBezTo>
                  <a:cubicBezTo>
                    <a:pt x="354713" y="534875"/>
                    <a:pt x="354808" y="544394"/>
                    <a:pt x="354808" y="553914"/>
                  </a:cubicBezTo>
                  <a:cubicBezTo>
                    <a:pt x="355088" y="558126"/>
                    <a:pt x="354129" y="562330"/>
                    <a:pt x="352050" y="566003"/>
                  </a:cubicBezTo>
                  <a:cubicBezTo>
                    <a:pt x="341112" y="562767"/>
                    <a:pt x="331982" y="558959"/>
                    <a:pt x="331221" y="555913"/>
                  </a:cubicBezTo>
                  <a:cubicBezTo>
                    <a:pt x="326282" y="546304"/>
                    <a:pt x="320076" y="537403"/>
                    <a:pt x="312769" y="529449"/>
                  </a:cubicBezTo>
                  <a:cubicBezTo>
                    <a:pt x="310677" y="526308"/>
                    <a:pt x="297457" y="537540"/>
                    <a:pt x="294318" y="545727"/>
                  </a:cubicBezTo>
                  <a:cubicBezTo>
                    <a:pt x="289800" y="554154"/>
                    <a:pt x="284344" y="562041"/>
                    <a:pt x="278054" y="569240"/>
                  </a:cubicBezTo>
                  <a:cubicBezTo>
                    <a:pt x="274059" y="575332"/>
                    <a:pt x="259698" y="576474"/>
                    <a:pt x="254657" y="575332"/>
                  </a:cubicBezTo>
                  <a:cubicBezTo>
                    <a:pt x="249616" y="574190"/>
                    <a:pt x="243434" y="549820"/>
                    <a:pt x="243434" y="537255"/>
                  </a:cubicBezTo>
                  <a:cubicBezTo>
                    <a:pt x="243434" y="524690"/>
                    <a:pt x="239345" y="522500"/>
                    <a:pt x="237252" y="515361"/>
                  </a:cubicBezTo>
                  <a:cubicBezTo>
                    <a:pt x="235160" y="508221"/>
                    <a:pt x="224031" y="517455"/>
                    <a:pt x="220893" y="522500"/>
                  </a:cubicBezTo>
                  <a:cubicBezTo>
                    <a:pt x="215796" y="531350"/>
                    <a:pt x="209666" y="539562"/>
                    <a:pt x="202632" y="546965"/>
                  </a:cubicBezTo>
                  <a:cubicBezTo>
                    <a:pt x="197591" y="551058"/>
                    <a:pt x="156788" y="559244"/>
                    <a:pt x="156788" y="559244"/>
                  </a:cubicBezTo>
                  <a:cubicBezTo>
                    <a:pt x="156788" y="559244"/>
                    <a:pt x="120076" y="546013"/>
                    <a:pt x="121027" y="541919"/>
                  </a:cubicBezTo>
                  <a:cubicBezTo>
                    <a:pt x="121978" y="537826"/>
                    <a:pt x="137386" y="517455"/>
                    <a:pt x="137386" y="512410"/>
                  </a:cubicBezTo>
                  <a:cubicBezTo>
                    <a:pt x="137394" y="502573"/>
                    <a:pt x="133770" y="493080"/>
                    <a:pt x="127209" y="485756"/>
                  </a:cubicBezTo>
                  <a:cubicBezTo>
                    <a:pt x="125461" y="484323"/>
                    <a:pt x="123545" y="483108"/>
                    <a:pt x="121503" y="482138"/>
                  </a:cubicBezTo>
                  <a:cubicBezTo>
                    <a:pt x="113228" y="477759"/>
                    <a:pt x="102481" y="474523"/>
                    <a:pt x="101625" y="462433"/>
                  </a:cubicBezTo>
                  <a:cubicBezTo>
                    <a:pt x="100674" y="447107"/>
                    <a:pt x="83364" y="448059"/>
                    <a:pt x="71284" y="441872"/>
                  </a:cubicBezTo>
                  <a:cubicBezTo>
                    <a:pt x="71284" y="441872"/>
                    <a:pt x="70809" y="441872"/>
                    <a:pt x="70619" y="441872"/>
                  </a:cubicBezTo>
                  <a:cubicBezTo>
                    <a:pt x="59586" y="435970"/>
                    <a:pt x="70619" y="428925"/>
                    <a:pt x="71095" y="422833"/>
                  </a:cubicBezTo>
                  <a:cubicBezTo>
                    <a:pt x="69856" y="407661"/>
                    <a:pt x="67148" y="392646"/>
                    <a:pt x="63011" y="377997"/>
                  </a:cubicBezTo>
                  <a:cubicBezTo>
                    <a:pt x="60640" y="364862"/>
                    <a:pt x="53320" y="353140"/>
                    <a:pt x="42562" y="345251"/>
                  </a:cubicBezTo>
                  <a:cubicBezTo>
                    <a:pt x="35428" y="340206"/>
                    <a:pt x="8797" y="333066"/>
                    <a:pt x="1759" y="320787"/>
                  </a:cubicBezTo>
                  <a:cubicBezTo>
                    <a:pt x="-5279" y="308507"/>
                    <a:pt x="9939" y="290134"/>
                    <a:pt x="27248" y="281948"/>
                  </a:cubicBezTo>
                  <a:cubicBezTo>
                    <a:pt x="34858" y="278331"/>
                    <a:pt x="34572" y="268526"/>
                    <a:pt x="31624" y="258721"/>
                  </a:cubicBezTo>
                  <a:cubicBezTo>
                    <a:pt x="40011" y="253765"/>
                    <a:pt x="47799" y="247856"/>
                    <a:pt x="54831" y="241110"/>
                  </a:cubicBezTo>
                  <a:cubicBezTo>
                    <a:pt x="63010" y="232923"/>
                    <a:pt x="93445" y="206460"/>
                    <a:pt x="93445" y="198368"/>
                  </a:cubicBezTo>
                  <a:cubicBezTo>
                    <a:pt x="93445" y="190277"/>
                    <a:pt x="97535" y="187041"/>
                    <a:pt x="93445" y="177902"/>
                  </a:cubicBezTo>
                  <a:cubicBezTo>
                    <a:pt x="91916" y="173829"/>
                    <a:pt x="90769" y="169623"/>
                    <a:pt x="90021" y="165337"/>
                  </a:cubicBezTo>
                  <a:lnTo>
                    <a:pt x="90021" y="164861"/>
                  </a:lnTo>
                  <a:cubicBezTo>
                    <a:pt x="87240" y="155158"/>
                    <a:pt x="86272" y="145024"/>
                    <a:pt x="87168" y="134970"/>
                  </a:cubicBezTo>
                  <a:cubicBezTo>
                    <a:pt x="89546" y="132971"/>
                    <a:pt x="107902" y="122881"/>
                    <a:pt x="115701" y="125451"/>
                  </a:cubicBezTo>
                  <a:cubicBezTo>
                    <a:pt x="123991" y="128104"/>
                    <a:pt x="132901" y="128104"/>
                    <a:pt x="141191" y="125451"/>
                  </a:cubicBezTo>
                  <a:cubicBezTo>
                    <a:pt x="147424" y="117609"/>
                    <a:pt x="150781" y="107865"/>
                    <a:pt x="150702" y="97845"/>
                  </a:cubicBezTo>
                  <a:cubicBezTo>
                    <a:pt x="149655" y="90705"/>
                    <a:pt x="146897" y="92800"/>
                    <a:pt x="150702" y="81567"/>
                  </a:cubicBezTo>
                  <a:cubicBezTo>
                    <a:pt x="154506" y="70334"/>
                    <a:pt x="154696" y="75475"/>
                    <a:pt x="162780" y="64242"/>
                  </a:cubicBezTo>
                  <a:cubicBezTo>
                    <a:pt x="171360" y="54556"/>
                    <a:pt x="176741" y="42454"/>
                    <a:pt x="178188" y="29591"/>
                  </a:cubicBezTo>
                  <a:lnTo>
                    <a:pt x="178188" y="177"/>
                  </a:lnTo>
                  <a:cubicBezTo>
                    <a:pt x="187042" y="-636"/>
                    <a:pt x="195927" y="1363"/>
                    <a:pt x="203582" y="5889"/>
                  </a:cubicBezTo>
                  <a:cubicBezTo>
                    <a:pt x="216993" y="17217"/>
                    <a:pt x="206721" y="24927"/>
                    <a:pt x="236206" y="27498"/>
                  </a:cubicBezTo>
                  <a:cubicBezTo>
                    <a:pt x="249783" y="28622"/>
                    <a:pt x="263430" y="28622"/>
                    <a:pt x="277008" y="27498"/>
                  </a:cubicBezTo>
                  <a:cubicBezTo>
                    <a:pt x="292320" y="27498"/>
                    <a:pt x="315813" y="25213"/>
                    <a:pt x="324563" y="28450"/>
                  </a:cubicBezTo>
                  <a:cubicBezTo>
                    <a:pt x="334372" y="32623"/>
                    <a:pt x="343903" y="37425"/>
                    <a:pt x="353096" y="42824"/>
                  </a:cubicBezTo>
                  <a:lnTo>
                    <a:pt x="372118" y="51486"/>
                  </a:lnTo>
                  <a:cubicBezTo>
                    <a:pt x="371167" y="52628"/>
                    <a:pt x="370692" y="54056"/>
                    <a:pt x="369360" y="56055"/>
                  </a:cubicBezTo>
                  <a:cubicBezTo>
                    <a:pt x="365936" y="61481"/>
                    <a:pt x="369360" y="78616"/>
                    <a:pt x="365270" y="92800"/>
                  </a:cubicBezTo>
                  <a:cubicBezTo>
                    <a:pt x="361181" y="106984"/>
                    <a:pt x="355189" y="98226"/>
                    <a:pt x="336071" y="101653"/>
                  </a:cubicBezTo>
                  <a:cubicBezTo>
                    <a:pt x="316954" y="105080"/>
                    <a:pt x="318286" y="102224"/>
                    <a:pt x="313626" y="105651"/>
                  </a:cubicBezTo>
                  <a:cubicBezTo>
                    <a:pt x="308965" y="109078"/>
                    <a:pt x="321710" y="123357"/>
                    <a:pt x="334644" y="135732"/>
                  </a:cubicBezTo>
                  <a:cubicBezTo>
                    <a:pt x="347580" y="148107"/>
                    <a:pt x="356520" y="135732"/>
                    <a:pt x="360610" y="132971"/>
                  </a:cubicBezTo>
                  <a:cubicBezTo>
                    <a:pt x="364700" y="130211"/>
                    <a:pt x="376208" y="121357"/>
                    <a:pt x="391045" y="111933"/>
                  </a:cubicBezTo>
                  <a:cubicBezTo>
                    <a:pt x="401248" y="104427"/>
                    <a:pt x="415402" y="105520"/>
                    <a:pt x="424333" y="114504"/>
                  </a:cubicBezTo>
                  <a:cubicBezTo>
                    <a:pt x="436170" y="126701"/>
                    <a:pt x="449421" y="137439"/>
                    <a:pt x="463804" y="146488"/>
                  </a:cubicBezTo>
                  <a:cubicBezTo>
                    <a:pt x="481590" y="157436"/>
                    <a:pt x="491101" y="163528"/>
                    <a:pt x="491101" y="163528"/>
                  </a:cubicBezTo>
                  <a:cubicBezTo>
                    <a:pt x="494062" y="175958"/>
                    <a:pt x="495814" y="188647"/>
                    <a:pt x="496332" y="20141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0" name="Freeform 69">
              <a:extLst>
                <a:ext uri="{FF2B5EF4-FFF2-40B4-BE49-F238E27FC236}">
                  <a16:creationId xmlns:a16="http://schemas.microsoft.com/office/drawing/2014/main" id="{A9B0B322-AB5E-D34F-8A84-FF1F5D92AE03}"/>
                </a:ext>
              </a:extLst>
            </p:cNvPr>
            <p:cNvSpPr/>
            <p:nvPr/>
          </p:nvSpPr>
          <p:spPr>
            <a:xfrm>
              <a:off x="7234307" y="4783263"/>
              <a:ext cx="496332" cy="647297"/>
            </a:xfrm>
            <a:custGeom>
              <a:avLst/>
              <a:gdLst>
                <a:gd name="connsiteX0" fmla="*/ 630921 w 627726"/>
                <a:gd name="connsiteY0" fmla="*/ 222793 h 818658"/>
                <a:gd name="connsiteX1" fmla="*/ 630446 w 627726"/>
                <a:gd name="connsiteY1" fmla="*/ 241832 h 818658"/>
                <a:gd name="connsiteX2" fmla="*/ 616940 w 627726"/>
                <a:gd name="connsiteY2" fmla="*/ 251351 h 818658"/>
                <a:gd name="connsiteX3" fmla="*/ 595255 w 627726"/>
                <a:gd name="connsiteY3" fmla="*/ 271722 h 818658"/>
                <a:gd name="connsiteX4" fmla="*/ 544942 w 627726"/>
                <a:gd name="connsiteY4" fmla="*/ 288096 h 818658"/>
                <a:gd name="connsiteX5" fmla="*/ 530010 w 627726"/>
                <a:gd name="connsiteY5" fmla="*/ 315225 h 818658"/>
                <a:gd name="connsiteX6" fmla="*/ 493297 w 627726"/>
                <a:gd name="connsiteY6" fmla="*/ 315225 h 818658"/>
                <a:gd name="connsiteX7" fmla="*/ 460579 w 627726"/>
                <a:gd name="connsiteY7" fmla="*/ 364155 h 818658"/>
                <a:gd name="connsiteX8" fmla="*/ 471517 w 627726"/>
                <a:gd name="connsiteY8" fmla="*/ 403755 h 818658"/>
                <a:gd name="connsiteX9" fmla="*/ 460579 w 627726"/>
                <a:gd name="connsiteY9" fmla="*/ 428219 h 818658"/>
                <a:gd name="connsiteX10" fmla="*/ 418540 w 627726"/>
                <a:gd name="connsiteY10" fmla="*/ 448590 h 818658"/>
                <a:gd name="connsiteX11" fmla="*/ 394097 w 627726"/>
                <a:gd name="connsiteY11" fmla="*/ 486668 h 818658"/>
                <a:gd name="connsiteX12" fmla="*/ 407602 w 627726"/>
                <a:gd name="connsiteY12" fmla="*/ 508562 h 818658"/>
                <a:gd name="connsiteX13" fmla="*/ 410361 w 627726"/>
                <a:gd name="connsiteY13" fmla="*/ 538453 h 818658"/>
                <a:gd name="connsiteX14" fmla="*/ 377738 w 627726"/>
                <a:gd name="connsiteY14" fmla="*/ 579290 h 818658"/>
                <a:gd name="connsiteX15" fmla="*/ 357385 w 627726"/>
                <a:gd name="connsiteY15" fmla="*/ 620033 h 818658"/>
                <a:gd name="connsiteX16" fmla="*/ 343689 w 627726"/>
                <a:gd name="connsiteY16" fmla="*/ 655540 h 818658"/>
                <a:gd name="connsiteX17" fmla="*/ 335509 w 627726"/>
                <a:gd name="connsiteY17" fmla="*/ 703136 h 818658"/>
                <a:gd name="connsiteX18" fmla="*/ 321909 w 627726"/>
                <a:gd name="connsiteY18" fmla="*/ 745402 h 818658"/>
                <a:gd name="connsiteX19" fmla="*/ 308213 w 627726"/>
                <a:gd name="connsiteY19" fmla="*/ 756158 h 818658"/>
                <a:gd name="connsiteX20" fmla="*/ 308213 w 627726"/>
                <a:gd name="connsiteY20" fmla="*/ 782146 h 818658"/>
                <a:gd name="connsiteX21" fmla="*/ 297465 w 627726"/>
                <a:gd name="connsiteY21" fmla="*/ 809276 h 818658"/>
                <a:gd name="connsiteX22" fmla="*/ 266174 w 627726"/>
                <a:gd name="connsiteY22" fmla="*/ 796996 h 818658"/>
                <a:gd name="connsiteX23" fmla="*/ 234978 w 627726"/>
                <a:gd name="connsiteY23" fmla="*/ 784812 h 818658"/>
                <a:gd name="connsiteX24" fmla="*/ 203687 w 627726"/>
                <a:gd name="connsiteY24" fmla="*/ 798519 h 818658"/>
                <a:gd name="connsiteX25" fmla="*/ 154705 w 627726"/>
                <a:gd name="connsiteY25" fmla="*/ 824316 h 818658"/>
                <a:gd name="connsiteX26" fmla="*/ 124745 w 627726"/>
                <a:gd name="connsiteY26" fmla="*/ 824316 h 818658"/>
                <a:gd name="connsiteX27" fmla="*/ 116661 w 627726"/>
                <a:gd name="connsiteY27" fmla="*/ 773959 h 818658"/>
                <a:gd name="connsiteX28" fmla="*/ 147857 w 627726"/>
                <a:gd name="connsiteY28" fmla="*/ 757682 h 818658"/>
                <a:gd name="connsiteX29" fmla="*/ 172300 w 627726"/>
                <a:gd name="connsiteY29" fmla="*/ 729124 h 818658"/>
                <a:gd name="connsiteX30" fmla="*/ 150615 w 627726"/>
                <a:gd name="connsiteY30" fmla="*/ 693998 h 818658"/>
                <a:gd name="connsiteX31" fmla="*/ 124745 w 627726"/>
                <a:gd name="connsiteY31" fmla="*/ 713036 h 818658"/>
                <a:gd name="connsiteX32" fmla="*/ 92217 w 627726"/>
                <a:gd name="connsiteY32" fmla="*/ 706182 h 818658"/>
                <a:gd name="connsiteX33" fmla="*/ 65016 w 627726"/>
                <a:gd name="connsiteY33" fmla="*/ 706182 h 818658"/>
                <a:gd name="connsiteX34" fmla="*/ 57978 w 627726"/>
                <a:gd name="connsiteY34" fmla="*/ 697520 h 818658"/>
                <a:gd name="connsiteX35" fmla="*/ 56837 w 627726"/>
                <a:gd name="connsiteY35" fmla="*/ 682955 h 818658"/>
                <a:gd name="connsiteX36" fmla="*/ 56837 w 627726"/>
                <a:gd name="connsiteY36" fmla="*/ 635359 h 818658"/>
                <a:gd name="connsiteX37" fmla="*/ 73100 w 627726"/>
                <a:gd name="connsiteY37" fmla="*/ 624412 h 818658"/>
                <a:gd name="connsiteX38" fmla="*/ 79853 w 627726"/>
                <a:gd name="connsiteY38" fmla="*/ 601280 h 818658"/>
                <a:gd name="connsiteX39" fmla="*/ 52747 w 627726"/>
                <a:gd name="connsiteY39" fmla="*/ 573674 h 818658"/>
                <a:gd name="connsiteX40" fmla="*/ 78331 w 627726"/>
                <a:gd name="connsiteY40" fmla="*/ 556349 h 818658"/>
                <a:gd name="connsiteX41" fmla="*/ 62163 w 627726"/>
                <a:gd name="connsiteY41" fmla="*/ 534645 h 818658"/>
                <a:gd name="connsiteX42" fmla="*/ 33630 w 627726"/>
                <a:gd name="connsiteY42" fmla="*/ 455730 h 818658"/>
                <a:gd name="connsiteX43" fmla="*/ 3765 w 627726"/>
                <a:gd name="connsiteY43" fmla="*/ 404040 h 818658"/>
                <a:gd name="connsiteX44" fmla="*/ 17366 w 627726"/>
                <a:gd name="connsiteY44" fmla="*/ 350923 h 818658"/>
                <a:gd name="connsiteX45" fmla="*/ 63684 w 627726"/>
                <a:gd name="connsiteY45" fmla="*/ 278767 h 818658"/>
                <a:gd name="connsiteX46" fmla="*/ 70342 w 627726"/>
                <a:gd name="connsiteY46" fmla="*/ 236596 h 818658"/>
                <a:gd name="connsiteX47" fmla="*/ 39241 w 627726"/>
                <a:gd name="connsiteY47" fmla="*/ 183574 h 818658"/>
                <a:gd name="connsiteX48" fmla="*/ 30586 w 627726"/>
                <a:gd name="connsiteY48" fmla="*/ 162631 h 818658"/>
                <a:gd name="connsiteX49" fmla="*/ 61878 w 627726"/>
                <a:gd name="connsiteY49" fmla="*/ 144735 h 818658"/>
                <a:gd name="connsiteX50" fmla="*/ 76239 w 627726"/>
                <a:gd name="connsiteY50" fmla="*/ 124459 h 818658"/>
                <a:gd name="connsiteX51" fmla="*/ 96022 w 627726"/>
                <a:gd name="connsiteY51" fmla="*/ 120556 h 818658"/>
                <a:gd name="connsiteX52" fmla="*/ 124555 w 627726"/>
                <a:gd name="connsiteY52" fmla="*/ 109133 h 818658"/>
                <a:gd name="connsiteX53" fmla="*/ 138251 w 627726"/>
                <a:gd name="connsiteY53" fmla="*/ 82479 h 818658"/>
                <a:gd name="connsiteX54" fmla="*/ 189230 w 627726"/>
                <a:gd name="connsiteY54" fmla="*/ 75435 h 818658"/>
                <a:gd name="connsiteX55" fmla="*/ 213768 w 627726"/>
                <a:gd name="connsiteY55" fmla="*/ 59157 h 818658"/>
                <a:gd name="connsiteX56" fmla="*/ 236119 w 627726"/>
                <a:gd name="connsiteY56" fmla="*/ 40689 h 818658"/>
                <a:gd name="connsiteX57" fmla="*/ 261514 w 627726"/>
                <a:gd name="connsiteY57" fmla="*/ 52874 h 818658"/>
                <a:gd name="connsiteX58" fmla="*/ 284055 w 627726"/>
                <a:gd name="connsiteY58" fmla="*/ 52874 h 818658"/>
                <a:gd name="connsiteX59" fmla="*/ 308022 w 627726"/>
                <a:gd name="connsiteY59" fmla="*/ 35644 h 818658"/>
                <a:gd name="connsiteX60" fmla="*/ 317533 w 627726"/>
                <a:gd name="connsiteY60" fmla="*/ 37548 h 818658"/>
                <a:gd name="connsiteX61" fmla="*/ 363377 w 627726"/>
                <a:gd name="connsiteY61" fmla="*/ 14035 h 818658"/>
                <a:gd name="connsiteX62" fmla="*/ 409315 w 627726"/>
                <a:gd name="connsiteY62" fmla="*/ 2993 h 818658"/>
                <a:gd name="connsiteX63" fmla="*/ 431666 w 627726"/>
                <a:gd name="connsiteY63" fmla="*/ 37548 h 818658"/>
                <a:gd name="connsiteX64" fmla="*/ 464288 w 627726"/>
                <a:gd name="connsiteY64" fmla="*/ 53921 h 818658"/>
                <a:gd name="connsiteX65" fmla="*/ 526491 w 627726"/>
                <a:gd name="connsiteY65" fmla="*/ 53921 h 818658"/>
                <a:gd name="connsiteX66" fmla="*/ 574046 w 627726"/>
                <a:gd name="connsiteY66" fmla="*/ 66106 h 818658"/>
                <a:gd name="connsiteX67" fmla="*/ 590690 w 627726"/>
                <a:gd name="connsiteY67" fmla="*/ 59252 h 818658"/>
                <a:gd name="connsiteX68" fmla="*/ 586315 w 627726"/>
                <a:gd name="connsiteY68" fmla="*/ 82479 h 818658"/>
                <a:gd name="connsiteX69" fmla="*/ 560825 w 627726"/>
                <a:gd name="connsiteY69" fmla="*/ 121318 h 818658"/>
                <a:gd name="connsiteX70" fmla="*/ 601627 w 627726"/>
                <a:gd name="connsiteY70" fmla="*/ 145782 h 818658"/>
                <a:gd name="connsiteX71" fmla="*/ 622076 w 627726"/>
                <a:gd name="connsiteY71" fmla="*/ 178529 h 818658"/>
                <a:gd name="connsiteX72" fmla="*/ 630921 w 627726"/>
                <a:gd name="connsiteY72" fmla="*/ 222793 h 81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27726" h="818658">
                  <a:moveTo>
                    <a:pt x="630921" y="222793"/>
                  </a:moveTo>
                  <a:cubicBezTo>
                    <a:pt x="629971" y="228695"/>
                    <a:pt x="619413" y="235740"/>
                    <a:pt x="630446" y="241832"/>
                  </a:cubicBezTo>
                  <a:lnTo>
                    <a:pt x="616940" y="251351"/>
                  </a:lnTo>
                  <a:cubicBezTo>
                    <a:pt x="611076" y="259463"/>
                    <a:pt x="603715" y="266377"/>
                    <a:pt x="595255" y="271722"/>
                  </a:cubicBezTo>
                  <a:cubicBezTo>
                    <a:pt x="584317" y="277148"/>
                    <a:pt x="544942" y="284002"/>
                    <a:pt x="544942" y="288096"/>
                  </a:cubicBezTo>
                  <a:cubicBezTo>
                    <a:pt x="544942" y="292189"/>
                    <a:pt x="534004" y="315225"/>
                    <a:pt x="530010" y="315225"/>
                  </a:cubicBezTo>
                  <a:cubicBezTo>
                    <a:pt x="526015" y="315225"/>
                    <a:pt x="505471" y="296187"/>
                    <a:pt x="493297" y="315225"/>
                  </a:cubicBezTo>
                  <a:cubicBezTo>
                    <a:pt x="481123" y="334264"/>
                    <a:pt x="460579" y="357491"/>
                    <a:pt x="460579" y="364155"/>
                  </a:cubicBezTo>
                  <a:cubicBezTo>
                    <a:pt x="460579" y="370818"/>
                    <a:pt x="470090" y="388714"/>
                    <a:pt x="471517" y="403755"/>
                  </a:cubicBezTo>
                  <a:cubicBezTo>
                    <a:pt x="472944" y="418795"/>
                    <a:pt x="470090" y="422793"/>
                    <a:pt x="460579" y="428219"/>
                  </a:cubicBezTo>
                  <a:cubicBezTo>
                    <a:pt x="451068" y="433645"/>
                    <a:pt x="426720" y="441737"/>
                    <a:pt x="418540" y="448590"/>
                  </a:cubicBezTo>
                  <a:cubicBezTo>
                    <a:pt x="410361" y="455444"/>
                    <a:pt x="387249" y="480004"/>
                    <a:pt x="394097" y="486668"/>
                  </a:cubicBezTo>
                  <a:cubicBezTo>
                    <a:pt x="400965" y="492208"/>
                    <a:pt x="405731" y="499934"/>
                    <a:pt x="407602" y="508562"/>
                  </a:cubicBezTo>
                  <a:cubicBezTo>
                    <a:pt x="411693" y="522079"/>
                    <a:pt x="423962" y="520747"/>
                    <a:pt x="410361" y="538453"/>
                  </a:cubicBezTo>
                  <a:cubicBezTo>
                    <a:pt x="396760" y="556159"/>
                    <a:pt x="385918" y="567010"/>
                    <a:pt x="377738" y="579290"/>
                  </a:cubicBezTo>
                  <a:cubicBezTo>
                    <a:pt x="369559" y="591570"/>
                    <a:pt x="366801" y="609181"/>
                    <a:pt x="357385" y="620033"/>
                  </a:cubicBezTo>
                  <a:cubicBezTo>
                    <a:pt x="349315" y="630197"/>
                    <a:pt x="344537" y="642585"/>
                    <a:pt x="343689" y="655540"/>
                  </a:cubicBezTo>
                  <a:cubicBezTo>
                    <a:pt x="342116" y="671582"/>
                    <a:pt x="339382" y="687490"/>
                    <a:pt x="335509" y="703136"/>
                  </a:cubicBezTo>
                  <a:cubicBezTo>
                    <a:pt x="332846" y="708657"/>
                    <a:pt x="321909" y="745402"/>
                    <a:pt x="321909" y="745402"/>
                  </a:cubicBezTo>
                  <a:cubicBezTo>
                    <a:pt x="321909" y="745402"/>
                    <a:pt x="305645" y="749495"/>
                    <a:pt x="308213" y="756158"/>
                  </a:cubicBezTo>
                  <a:cubicBezTo>
                    <a:pt x="310781" y="762822"/>
                    <a:pt x="305645" y="773959"/>
                    <a:pt x="308213" y="782146"/>
                  </a:cubicBezTo>
                  <a:cubicBezTo>
                    <a:pt x="310781" y="790333"/>
                    <a:pt x="297465" y="809276"/>
                    <a:pt x="297465" y="809276"/>
                  </a:cubicBezTo>
                  <a:lnTo>
                    <a:pt x="266174" y="796996"/>
                  </a:lnTo>
                  <a:cubicBezTo>
                    <a:pt x="256381" y="791526"/>
                    <a:pt x="245884" y="787426"/>
                    <a:pt x="234978" y="784812"/>
                  </a:cubicBezTo>
                  <a:cubicBezTo>
                    <a:pt x="226798" y="784812"/>
                    <a:pt x="203687" y="798519"/>
                    <a:pt x="203687" y="798519"/>
                  </a:cubicBezTo>
                  <a:cubicBezTo>
                    <a:pt x="203687" y="798519"/>
                    <a:pt x="172300" y="822984"/>
                    <a:pt x="154705" y="824316"/>
                  </a:cubicBezTo>
                  <a:cubicBezTo>
                    <a:pt x="144733" y="825084"/>
                    <a:pt x="134717" y="825084"/>
                    <a:pt x="124745" y="824316"/>
                  </a:cubicBezTo>
                  <a:cubicBezTo>
                    <a:pt x="124745" y="824316"/>
                    <a:pt x="113903" y="778053"/>
                    <a:pt x="116661" y="773959"/>
                  </a:cubicBezTo>
                  <a:cubicBezTo>
                    <a:pt x="119419" y="769866"/>
                    <a:pt x="143767" y="763012"/>
                    <a:pt x="147857" y="757682"/>
                  </a:cubicBezTo>
                  <a:cubicBezTo>
                    <a:pt x="151947" y="752351"/>
                    <a:pt x="169732" y="737215"/>
                    <a:pt x="172300" y="729124"/>
                  </a:cubicBezTo>
                  <a:cubicBezTo>
                    <a:pt x="174868" y="721032"/>
                    <a:pt x="154705" y="706277"/>
                    <a:pt x="150615" y="693998"/>
                  </a:cubicBezTo>
                  <a:cubicBezTo>
                    <a:pt x="146526" y="681718"/>
                    <a:pt x="127503" y="707610"/>
                    <a:pt x="124745" y="713036"/>
                  </a:cubicBezTo>
                  <a:cubicBezTo>
                    <a:pt x="121987" y="718462"/>
                    <a:pt x="94881" y="717129"/>
                    <a:pt x="92217" y="706182"/>
                  </a:cubicBezTo>
                  <a:cubicBezTo>
                    <a:pt x="89554" y="695235"/>
                    <a:pt x="74432" y="708943"/>
                    <a:pt x="65016" y="706182"/>
                  </a:cubicBezTo>
                  <a:cubicBezTo>
                    <a:pt x="61265" y="704799"/>
                    <a:pt x="58566" y="701477"/>
                    <a:pt x="57978" y="697520"/>
                  </a:cubicBezTo>
                  <a:cubicBezTo>
                    <a:pt x="56896" y="692745"/>
                    <a:pt x="56512" y="687840"/>
                    <a:pt x="56837" y="682955"/>
                  </a:cubicBezTo>
                  <a:lnTo>
                    <a:pt x="56837" y="635359"/>
                  </a:lnTo>
                  <a:cubicBezTo>
                    <a:pt x="56837" y="621651"/>
                    <a:pt x="58168" y="629838"/>
                    <a:pt x="73100" y="624412"/>
                  </a:cubicBezTo>
                  <a:cubicBezTo>
                    <a:pt x="88033" y="618986"/>
                    <a:pt x="79853" y="601280"/>
                    <a:pt x="79853" y="601280"/>
                  </a:cubicBezTo>
                  <a:cubicBezTo>
                    <a:pt x="79853" y="601280"/>
                    <a:pt x="52747" y="579576"/>
                    <a:pt x="52747" y="573674"/>
                  </a:cubicBezTo>
                  <a:cubicBezTo>
                    <a:pt x="52747" y="567772"/>
                    <a:pt x="73100" y="560442"/>
                    <a:pt x="78331" y="556349"/>
                  </a:cubicBezTo>
                  <a:cubicBezTo>
                    <a:pt x="83563" y="552256"/>
                    <a:pt x="73100" y="537310"/>
                    <a:pt x="62163" y="534645"/>
                  </a:cubicBezTo>
                  <a:cubicBezTo>
                    <a:pt x="51225" y="531979"/>
                    <a:pt x="37719" y="478767"/>
                    <a:pt x="33630" y="455730"/>
                  </a:cubicBezTo>
                  <a:cubicBezTo>
                    <a:pt x="29540" y="432693"/>
                    <a:pt x="11945" y="421651"/>
                    <a:pt x="3765" y="404040"/>
                  </a:cubicBezTo>
                  <a:cubicBezTo>
                    <a:pt x="-4414" y="386430"/>
                    <a:pt x="1007" y="374150"/>
                    <a:pt x="17366" y="350923"/>
                  </a:cubicBezTo>
                  <a:cubicBezTo>
                    <a:pt x="33725" y="327696"/>
                    <a:pt x="37719" y="304754"/>
                    <a:pt x="63684" y="278767"/>
                  </a:cubicBezTo>
                  <a:cubicBezTo>
                    <a:pt x="89650" y="252779"/>
                    <a:pt x="74432" y="250209"/>
                    <a:pt x="70342" y="236596"/>
                  </a:cubicBezTo>
                  <a:cubicBezTo>
                    <a:pt x="63592" y="217032"/>
                    <a:pt x="53020" y="199008"/>
                    <a:pt x="39241" y="183574"/>
                  </a:cubicBezTo>
                  <a:cubicBezTo>
                    <a:pt x="33986" y="177828"/>
                    <a:pt x="30921" y="170414"/>
                    <a:pt x="30586" y="162631"/>
                  </a:cubicBezTo>
                  <a:cubicBezTo>
                    <a:pt x="42055" y="158704"/>
                    <a:pt x="52674" y="152630"/>
                    <a:pt x="61878" y="144735"/>
                  </a:cubicBezTo>
                  <a:cubicBezTo>
                    <a:pt x="63970" y="140737"/>
                    <a:pt x="76239" y="124459"/>
                    <a:pt x="76239" y="124459"/>
                  </a:cubicBezTo>
                  <a:cubicBezTo>
                    <a:pt x="76239" y="124459"/>
                    <a:pt x="85750" y="122936"/>
                    <a:pt x="96022" y="120556"/>
                  </a:cubicBezTo>
                  <a:cubicBezTo>
                    <a:pt x="106203" y="118705"/>
                    <a:pt x="115907" y="114820"/>
                    <a:pt x="124555" y="109133"/>
                  </a:cubicBezTo>
                  <a:cubicBezTo>
                    <a:pt x="133115" y="99614"/>
                    <a:pt x="126933" y="85620"/>
                    <a:pt x="138251" y="82479"/>
                  </a:cubicBezTo>
                  <a:cubicBezTo>
                    <a:pt x="149569" y="79338"/>
                    <a:pt x="189230" y="75435"/>
                    <a:pt x="189230" y="75435"/>
                  </a:cubicBezTo>
                  <a:cubicBezTo>
                    <a:pt x="189230" y="75435"/>
                    <a:pt x="209488" y="62108"/>
                    <a:pt x="213768" y="59157"/>
                  </a:cubicBezTo>
                  <a:lnTo>
                    <a:pt x="236119" y="40689"/>
                  </a:lnTo>
                  <a:cubicBezTo>
                    <a:pt x="244076" y="45735"/>
                    <a:pt x="252600" y="49825"/>
                    <a:pt x="261514" y="52874"/>
                  </a:cubicBezTo>
                  <a:lnTo>
                    <a:pt x="284055" y="52874"/>
                  </a:lnTo>
                  <a:cubicBezTo>
                    <a:pt x="292712" y="48124"/>
                    <a:pt x="300760" y="42338"/>
                    <a:pt x="308022" y="35644"/>
                  </a:cubicBezTo>
                  <a:cubicBezTo>
                    <a:pt x="310993" y="37036"/>
                    <a:pt x="314256" y="37690"/>
                    <a:pt x="317533" y="37548"/>
                  </a:cubicBezTo>
                  <a:cubicBezTo>
                    <a:pt x="335347" y="36184"/>
                    <a:pt x="351867" y="27712"/>
                    <a:pt x="363377" y="14035"/>
                  </a:cubicBezTo>
                  <a:cubicBezTo>
                    <a:pt x="368513" y="4516"/>
                    <a:pt x="403132" y="-5003"/>
                    <a:pt x="409315" y="2993"/>
                  </a:cubicBezTo>
                  <a:cubicBezTo>
                    <a:pt x="415497" y="10989"/>
                    <a:pt x="420443" y="28410"/>
                    <a:pt x="431666" y="37548"/>
                  </a:cubicBezTo>
                  <a:cubicBezTo>
                    <a:pt x="442888" y="46686"/>
                    <a:pt x="441177" y="52874"/>
                    <a:pt x="464288" y="53921"/>
                  </a:cubicBezTo>
                  <a:cubicBezTo>
                    <a:pt x="487400" y="54968"/>
                    <a:pt x="499099" y="50970"/>
                    <a:pt x="526491" y="53921"/>
                  </a:cubicBezTo>
                  <a:cubicBezTo>
                    <a:pt x="553882" y="56872"/>
                    <a:pt x="563203" y="67248"/>
                    <a:pt x="574046" y="66106"/>
                  </a:cubicBezTo>
                  <a:cubicBezTo>
                    <a:pt x="580043" y="65121"/>
                    <a:pt x="585737" y="62777"/>
                    <a:pt x="590690" y="59252"/>
                  </a:cubicBezTo>
                  <a:cubicBezTo>
                    <a:pt x="593638" y="68771"/>
                    <a:pt x="593923" y="78862"/>
                    <a:pt x="586315" y="82479"/>
                  </a:cubicBezTo>
                  <a:cubicBezTo>
                    <a:pt x="569005" y="90666"/>
                    <a:pt x="553692" y="109133"/>
                    <a:pt x="560825" y="121318"/>
                  </a:cubicBezTo>
                  <a:cubicBezTo>
                    <a:pt x="567959" y="133502"/>
                    <a:pt x="594494" y="140356"/>
                    <a:pt x="601627" y="145782"/>
                  </a:cubicBezTo>
                  <a:cubicBezTo>
                    <a:pt x="612385" y="153671"/>
                    <a:pt x="619705" y="165393"/>
                    <a:pt x="622076" y="178529"/>
                  </a:cubicBezTo>
                  <a:cubicBezTo>
                    <a:pt x="626436" y="192966"/>
                    <a:pt x="629398" y="207789"/>
                    <a:pt x="630921" y="22279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1" name="Freeform 70">
              <a:extLst>
                <a:ext uri="{FF2B5EF4-FFF2-40B4-BE49-F238E27FC236}">
                  <a16:creationId xmlns:a16="http://schemas.microsoft.com/office/drawing/2014/main" id="{1ED744AA-AD74-BE4B-BDEB-0170CAA26DDC}"/>
                </a:ext>
              </a:extLst>
            </p:cNvPr>
            <p:cNvSpPr/>
            <p:nvPr/>
          </p:nvSpPr>
          <p:spPr>
            <a:xfrm>
              <a:off x="6734711" y="4791410"/>
              <a:ext cx="564013" cy="632244"/>
            </a:xfrm>
            <a:custGeom>
              <a:avLst/>
              <a:gdLst>
                <a:gd name="connsiteX0" fmla="*/ 704576 w 713325"/>
                <a:gd name="connsiteY0" fmla="*/ 613537 h 799619"/>
                <a:gd name="connsiteX1" fmla="*/ 688312 w 713325"/>
                <a:gd name="connsiteY1" fmla="*/ 624484 h 799619"/>
                <a:gd name="connsiteX2" fmla="*/ 688312 w 713325"/>
                <a:gd name="connsiteY2" fmla="*/ 672080 h 799619"/>
                <a:gd name="connsiteX3" fmla="*/ 689453 w 713325"/>
                <a:gd name="connsiteY3" fmla="*/ 686645 h 799619"/>
                <a:gd name="connsiteX4" fmla="*/ 679182 w 713325"/>
                <a:gd name="connsiteY4" fmla="*/ 692166 h 799619"/>
                <a:gd name="connsiteX5" fmla="*/ 651600 w 713325"/>
                <a:gd name="connsiteY5" fmla="*/ 707587 h 799619"/>
                <a:gd name="connsiteX6" fmla="*/ 631531 w 713325"/>
                <a:gd name="connsiteY6" fmla="*/ 708539 h 799619"/>
                <a:gd name="connsiteX7" fmla="*/ 618025 w 713325"/>
                <a:gd name="connsiteY7" fmla="*/ 694356 h 799619"/>
                <a:gd name="connsiteX8" fmla="*/ 596436 w 713325"/>
                <a:gd name="connsiteY8" fmla="*/ 677982 h 799619"/>
                <a:gd name="connsiteX9" fmla="*/ 559913 w 713325"/>
                <a:gd name="connsiteY9" fmla="*/ 697021 h 799619"/>
                <a:gd name="connsiteX10" fmla="*/ 545552 w 713325"/>
                <a:gd name="connsiteY10" fmla="*/ 705112 h 799619"/>
                <a:gd name="connsiteX11" fmla="*/ 551734 w 713325"/>
                <a:gd name="connsiteY11" fmla="*/ 722913 h 799619"/>
                <a:gd name="connsiteX12" fmla="*/ 559913 w 713325"/>
                <a:gd name="connsiteY12" fmla="*/ 754137 h 799619"/>
                <a:gd name="connsiteX13" fmla="*/ 538323 w 713325"/>
                <a:gd name="connsiteY13" fmla="*/ 768511 h 799619"/>
                <a:gd name="connsiteX14" fmla="*/ 513880 w 713325"/>
                <a:gd name="connsiteY14" fmla="*/ 732718 h 799619"/>
                <a:gd name="connsiteX15" fmla="*/ 458906 w 713325"/>
                <a:gd name="connsiteY15" fmla="*/ 723199 h 799619"/>
                <a:gd name="connsiteX16" fmla="*/ 445686 w 713325"/>
                <a:gd name="connsiteY16" fmla="*/ 780315 h 799619"/>
                <a:gd name="connsiteX17" fmla="*/ 433322 w 713325"/>
                <a:gd name="connsiteY17" fmla="*/ 790500 h 799619"/>
                <a:gd name="connsiteX18" fmla="*/ 407832 w 713325"/>
                <a:gd name="connsiteY18" fmla="*/ 800781 h 799619"/>
                <a:gd name="connsiteX19" fmla="*/ 356948 w 713325"/>
                <a:gd name="connsiteY19" fmla="*/ 787359 h 799619"/>
                <a:gd name="connsiteX20" fmla="*/ 351717 w 713325"/>
                <a:gd name="connsiteY20" fmla="*/ 756802 h 799619"/>
                <a:gd name="connsiteX21" fmla="*/ 334407 w 713325"/>
                <a:gd name="connsiteY21" fmla="*/ 750805 h 799619"/>
                <a:gd name="connsiteX22" fmla="*/ 309964 w 713325"/>
                <a:gd name="connsiteY22" fmla="*/ 774127 h 799619"/>
                <a:gd name="connsiteX23" fmla="*/ 285521 w 713325"/>
                <a:gd name="connsiteY23" fmla="*/ 768130 h 799619"/>
                <a:gd name="connsiteX24" fmla="*/ 291703 w 713325"/>
                <a:gd name="connsiteY24" fmla="*/ 743570 h 799619"/>
                <a:gd name="connsiteX25" fmla="*/ 309964 w 713325"/>
                <a:gd name="connsiteY25" fmla="*/ 718154 h 799619"/>
                <a:gd name="connsiteX26" fmla="*/ 332505 w 713325"/>
                <a:gd name="connsiteY26" fmla="*/ 685503 h 799619"/>
                <a:gd name="connsiteX27" fmla="*/ 342587 w 713325"/>
                <a:gd name="connsiteY27" fmla="*/ 653804 h 799619"/>
                <a:gd name="connsiteX28" fmla="*/ 361038 w 713325"/>
                <a:gd name="connsiteY28" fmla="*/ 640381 h 799619"/>
                <a:gd name="connsiteX29" fmla="*/ 327274 w 713325"/>
                <a:gd name="connsiteY29" fmla="*/ 622104 h 799619"/>
                <a:gd name="connsiteX30" fmla="*/ 319094 w 713325"/>
                <a:gd name="connsiteY30" fmla="*/ 588501 h 799619"/>
                <a:gd name="connsiteX31" fmla="*/ 307966 w 713325"/>
                <a:gd name="connsiteY31" fmla="*/ 553661 h 799619"/>
                <a:gd name="connsiteX32" fmla="*/ 238631 w 713325"/>
                <a:gd name="connsiteY32" fmla="*/ 570034 h 799619"/>
                <a:gd name="connsiteX33" fmla="*/ 214188 w 713325"/>
                <a:gd name="connsiteY33" fmla="*/ 605826 h 799619"/>
                <a:gd name="connsiteX34" fmla="*/ 193739 w 713325"/>
                <a:gd name="connsiteY34" fmla="*/ 604779 h 799619"/>
                <a:gd name="connsiteX35" fmla="*/ 168345 w 713325"/>
                <a:gd name="connsiteY35" fmla="*/ 585740 h 799619"/>
                <a:gd name="connsiteX36" fmla="*/ 138670 w 713325"/>
                <a:gd name="connsiteY36" fmla="*/ 614298 h 799619"/>
                <a:gd name="connsiteX37" fmla="*/ 103099 w 713325"/>
                <a:gd name="connsiteY37" fmla="*/ 601066 h 799619"/>
                <a:gd name="connsiteX38" fmla="*/ 100817 w 713325"/>
                <a:gd name="connsiteY38" fmla="*/ 598782 h 799619"/>
                <a:gd name="connsiteX39" fmla="*/ 73425 w 713325"/>
                <a:gd name="connsiteY39" fmla="*/ 553089 h 799619"/>
                <a:gd name="connsiteX40" fmla="*/ 67338 w 713325"/>
                <a:gd name="connsiteY40" fmla="*/ 509206 h 799619"/>
                <a:gd name="connsiteX41" fmla="*/ 88738 w 713325"/>
                <a:gd name="connsiteY41" fmla="*/ 488739 h 799619"/>
                <a:gd name="connsiteX42" fmla="*/ 93778 w 713325"/>
                <a:gd name="connsiteY42" fmla="*/ 458182 h 799619"/>
                <a:gd name="connsiteX43" fmla="*/ 66197 w 713325"/>
                <a:gd name="connsiteY43" fmla="*/ 442856 h 799619"/>
                <a:gd name="connsiteX44" fmla="*/ 27487 w 713325"/>
                <a:gd name="connsiteY44" fmla="*/ 467321 h 799619"/>
                <a:gd name="connsiteX45" fmla="*/ 0 w 713325"/>
                <a:gd name="connsiteY45" fmla="*/ 457230 h 799619"/>
                <a:gd name="connsiteX46" fmla="*/ 21495 w 713325"/>
                <a:gd name="connsiteY46" fmla="*/ 447711 h 799619"/>
                <a:gd name="connsiteX47" fmla="*/ 37854 w 713325"/>
                <a:gd name="connsiteY47" fmla="*/ 421247 h 799619"/>
                <a:gd name="connsiteX48" fmla="*/ 85409 w 713325"/>
                <a:gd name="connsiteY48" fmla="*/ 381457 h 799619"/>
                <a:gd name="connsiteX49" fmla="*/ 92922 w 713325"/>
                <a:gd name="connsiteY49" fmla="*/ 344713 h 799619"/>
                <a:gd name="connsiteX50" fmla="*/ 73900 w 713325"/>
                <a:gd name="connsiteY50" fmla="*/ 327387 h 799619"/>
                <a:gd name="connsiteX51" fmla="*/ 96346 w 713325"/>
                <a:gd name="connsiteY51" fmla="*/ 284265 h 799619"/>
                <a:gd name="connsiteX52" fmla="*/ 81890 w 713325"/>
                <a:gd name="connsiteY52" fmla="*/ 243808 h 799619"/>
                <a:gd name="connsiteX53" fmla="*/ 81890 w 713325"/>
                <a:gd name="connsiteY53" fmla="*/ 243808 h 799619"/>
                <a:gd name="connsiteX54" fmla="*/ 76849 w 713325"/>
                <a:gd name="connsiteY54" fmla="*/ 218963 h 799619"/>
                <a:gd name="connsiteX55" fmla="*/ 71713 w 713325"/>
                <a:gd name="connsiteY55" fmla="*/ 176221 h 799619"/>
                <a:gd name="connsiteX56" fmla="*/ 71713 w 713325"/>
                <a:gd name="connsiteY56" fmla="*/ 171271 h 799619"/>
                <a:gd name="connsiteX57" fmla="*/ 81224 w 713325"/>
                <a:gd name="connsiteY57" fmla="*/ 134717 h 799619"/>
                <a:gd name="connsiteX58" fmla="*/ 84648 w 713325"/>
                <a:gd name="connsiteY58" fmla="*/ 133575 h 799619"/>
                <a:gd name="connsiteX59" fmla="*/ 98819 w 713325"/>
                <a:gd name="connsiteY59" fmla="*/ 92737 h 799619"/>
                <a:gd name="connsiteX60" fmla="*/ 131442 w 713325"/>
                <a:gd name="connsiteY60" fmla="*/ 63227 h 799619"/>
                <a:gd name="connsiteX61" fmla="*/ 162163 w 713325"/>
                <a:gd name="connsiteY61" fmla="*/ 57515 h 799619"/>
                <a:gd name="connsiteX62" fmla="*/ 205818 w 713325"/>
                <a:gd name="connsiteY62" fmla="*/ 71414 h 799619"/>
                <a:gd name="connsiteX63" fmla="*/ 246811 w 713325"/>
                <a:gd name="connsiteY63" fmla="*/ 50947 h 799619"/>
                <a:gd name="connsiteX64" fmla="*/ 236539 w 713325"/>
                <a:gd name="connsiteY64" fmla="*/ 14203 h 799619"/>
                <a:gd name="connsiteX65" fmla="*/ 267164 w 713325"/>
                <a:gd name="connsiteY65" fmla="*/ 19 h 799619"/>
                <a:gd name="connsiteX66" fmla="*/ 320236 w 713325"/>
                <a:gd name="connsiteY66" fmla="*/ 14203 h 799619"/>
                <a:gd name="connsiteX67" fmla="*/ 367791 w 713325"/>
                <a:gd name="connsiteY67" fmla="*/ 39715 h 799619"/>
                <a:gd name="connsiteX68" fmla="*/ 388335 w 713325"/>
                <a:gd name="connsiteY68" fmla="*/ 41809 h 799619"/>
                <a:gd name="connsiteX69" fmla="*/ 433036 w 713325"/>
                <a:gd name="connsiteY69" fmla="*/ 72366 h 799619"/>
                <a:gd name="connsiteX70" fmla="*/ 458621 w 713325"/>
                <a:gd name="connsiteY70" fmla="*/ 85598 h 799619"/>
                <a:gd name="connsiteX71" fmla="*/ 487154 w 713325"/>
                <a:gd name="connsiteY71" fmla="*/ 63227 h 799619"/>
                <a:gd name="connsiteX72" fmla="*/ 525864 w 713325"/>
                <a:gd name="connsiteY72" fmla="*/ 67321 h 799619"/>
                <a:gd name="connsiteX73" fmla="*/ 525864 w 713325"/>
                <a:gd name="connsiteY73" fmla="*/ 100924 h 799619"/>
                <a:gd name="connsiteX74" fmla="*/ 561530 w 713325"/>
                <a:gd name="connsiteY74" fmla="*/ 99972 h 799619"/>
                <a:gd name="connsiteX75" fmla="*/ 582930 w 713325"/>
                <a:gd name="connsiteY75" fmla="*/ 83598 h 799619"/>
                <a:gd name="connsiteX76" fmla="*/ 598243 w 713325"/>
                <a:gd name="connsiteY76" fmla="*/ 62275 h 799619"/>
                <a:gd name="connsiteX77" fmla="*/ 636953 w 713325"/>
                <a:gd name="connsiteY77" fmla="*/ 81314 h 799619"/>
                <a:gd name="connsiteX78" fmla="*/ 629915 w 713325"/>
                <a:gd name="connsiteY78" fmla="*/ 102637 h 799619"/>
                <a:gd name="connsiteX79" fmla="*/ 619642 w 713325"/>
                <a:gd name="connsiteY79" fmla="*/ 134527 h 799619"/>
                <a:gd name="connsiteX80" fmla="*/ 652265 w 713325"/>
                <a:gd name="connsiteY80" fmla="*/ 154803 h 799619"/>
                <a:gd name="connsiteX81" fmla="*/ 661776 w 713325"/>
                <a:gd name="connsiteY81" fmla="*/ 152137 h 799619"/>
                <a:gd name="connsiteX82" fmla="*/ 670431 w 713325"/>
                <a:gd name="connsiteY82" fmla="*/ 173080 h 799619"/>
                <a:gd name="connsiteX83" fmla="*/ 701532 w 713325"/>
                <a:gd name="connsiteY83" fmla="*/ 226102 h 799619"/>
                <a:gd name="connsiteX84" fmla="*/ 694875 w 713325"/>
                <a:gd name="connsiteY84" fmla="*/ 268273 h 799619"/>
                <a:gd name="connsiteX85" fmla="*/ 648556 w 713325"/>
                <a:gd name="connsiteY85" fmla="*/ 340429 h 799619"/>
                <a:gd name="connsiteX86" fmla="*/ 634955 w 713325"/>
                <a:gd name="connsiteY86" fmla="*/ 393546 h 799619"/>
                <a:gd name="connsiteX87" fmla="*/ 664820 w 713325"/>
                <a:gd name="connsiteY87" fmla="*/ 445236 h 799619"/>
                <a:gd name="connsiteX88" fmla="*/ 693353 w 713325"/>
                <a:gd name="connsiteY88" fmla="*/ 524151 h 799619"/>
                <a:gd name="connsiteX89" fmla="*/ 709521 w 713325"/>
                <a:gd name="connsiteY89" fmla="*/ 545855 h 799619"/>
                <a:gd name="connsiteX90" fmla="*/ 683937 w 713325"/>
                <a:gd name="connsiteY90" fmla="*/ 563180 h 799619"/>
                <a:gd name="connsiteX91" fmla="*/ 711043 w 713325"/>
                <a:gd name="connsiteY91" fmla="*/ 590786 h 799619"/>
                <a:gd name="connsiteX92" fmla="*/ 704576 w 713325"/>
                <a:gd name="connsiteY92" fmla="*/ 613537 h 79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713325" h="799619">
                  <a:moveTo>
                    <a:pt x="704576" y="613537"/>
                  </a:moveTo>
                  <a:cubicBezTo>
                    <a:pt x="689643" y="618963"/>
                    <a:pt x="688312" y="610776"/>
                    <a:pt x="688312" y="624484"/>
                  </a:cubicBezTo>
                  <a:lnTo>
                    <a:pt x="688312" y="672080"/>
                  </a:lnTo>
                  <a:cubicBezTo>
                    <a:pt x="687987" y="676965"/>
                    <a:pt x="688372" y="681871"/>
                    <a:pt x="689453" y="686645"/>
                  </a:cubicBezTo>
                  <a:lnTo>
                    <a:pt x="679182" y="692166"/>
                  </a:lnTo>
                  <a:cubicBezTo>
                    <a:pt x="669717" y="696806"/>
                    <a:pt x="660509" y="701954"/>
                    <a:pt x="651600" y="707587"/>
                  </a:cubicBezTo>
                  <a:cubicBezTo>
                    <a:pt x="646559" y="711681"/>
                    <a:pt x="642088" y="708539"/>
                    <a:pt x="631531" y="708539"/>
                  </a:cubicBezTo>
                  <a:cubicBezTo>
                    <a:pt x="620974" y="708539"/>
                    <a:pt x="619928" y="697306"/>
                    <a:pt x="618025" y="694356"/>
                  </a:cubicBezTo>
                  <a:cubicBezTo>
                    <a:pt x="611197" y="688428"/>
                    <a:pt x="603984" y="682958"/>
                    <a:pt x="596436" y="677982"/>
                  </a:cubicBezTo>
                  <a:cubicBezTo>
                    <a:pt x="596436" y="677982"/>
                    <a:pt x="569044" y="691214"/>
                    <a:pt x="559913" y="697021"/>
                  </a:cubicBezTo>
                  <a:cubicBezTo>
                    <a:pt x="555574" y="700446"/>
                    <a:pt x="550729" y="703176"/>
                    <a:pt x="545552" y="705112"/>
                  </a:cubicBezTo>
                  <a:cubicBezTo>
                    <a:pt x="542413" y="706255"/>
                    <a:pt x="544600" y="722628"/>
                    <a:pt x="551734" y="722913"/>
                  </a:cubicBezTo>
                  <a:cubicBezTo>
                    <a:pt x="558867" y="723199"/>
                    <a:pt x="559913" y="745950"/>
                    <a:pt x="559913" y="754137"/>
                  </a:cubicBezTo>
                  <a:cubicBezTo>
                    <a:pt x="559913" y="762323"/>
                    <a:pt x="545552" y="768511"/>
                    <a:pt x="538323" y="768511"/>
                  </a:cubicBezTo>
                  <a:cubicBezTo>
                    <a:pt x="531095" y="768511"/>
                    <a:pt x="519301" y="747092"/>
                    <a:pt x="513880" y="732718"/>
                  </a:cubicBezTo>
                  <a:cubicBezTo>
                    <a:pt x="508459" y="718344"/>
                    <a:pt x="466325" y="721486"/>
                    <a:pt x="458906" y="723199"/>
                  </a:cubicBezTo>
                  <a:cubicBezTo>
                    <a:pt x="451488" y="724913"/>
                    <a:pt x="445686" y="773842"/>
                    <a:pt x="445686" y="780315"/>
                  </a:cubicBezTo>
                  <a:cubicBezTo>
                    <a:pt x="445686" y="786788"/>
                    <a:pt x="433322" y="790500"/>
                    <a:pt x="433322" y="790500"/>
                  </a:cubicBezTo>
                  <a:lnTo>
                    <a:pt x="407832" y="800781"/>
                  </a:lnTo>
                  <a:cubicBezTo>
                    <a:pt x="407832" y="800781"/>
                    <a:pt x="365128" y="798592"/>
                    <a:pt x="356948" y="787359"/>
                  </a:cubicBezTo>
                  <a:cubicBezTo>
                    <a:pt x="348769" y="776126"/>
                    <a:pt x="352858" y="772223"/>
                    <a:pt x="351717" y="756802"/>
                  </a:cubicBezTo>
                  <a:cubicBezTo>
                    <a:pt x="350576" y="741381"/>
                    <a:pt x="337546" y="747283"/>
                    <a:pt x="334407" y="750805"/>
                  </a:cubicBezTo>
                  <a:cubicBezTo>
                    <a:pt x="331268" y="754327"/>
                    <a:pt x="316146" y="768130"/>
                    <a:pt x="309964" y="774127"/>
                  </a:cubicBezTo>
                  <a:cubicBezTo>
                    <a:pt x="303782" y="780124"/>
                    <a:pt x="292654" y="771081"/>
                    <a:pt x="285521" y="768130"/>
                  </a:cubicBezTo>
                  <a:cubicBezTo>
                    <a:pt x="278387" y="765179"/>
                    <a:pt x="287613" y="747664"/>
                    <a:pt x="291703" y="743570"/>
                  </a:cubicBezTo>
                  <a:cubicBezTo>
                    <a:pt x="298412" y="735564"/>
                    <a:pt x="304516" y="727068"/>
                    <a:pt x="309964" y="718154"/>
                  </a:cubicBezTo>
                  <a:cubicBezTo>
                    <a:pt x="317097" y="706826"/>
                    <a:pt x="330317" y="690548"/>
                    <a:pt x="332505" y="685503"/>
                  </a:cubicBezTo>
                  <a:cubicBezTo>
                    <a:pt x="334693" y="680457"/>
                    <a:pt x="336499" y="659800"/>
                    <a:pt x="342587" y="653804"/>
                  </a:cubicBezTo>
                  <a:cubicBezTo>
                    <a:pt x="348674" y="647806"/>
                    <a:pt x="358850" y="644284"/>
                    <a:pt x="361038" y="640381"/>
                  </a:cubicBezTo>
                  <a:cubicBezTo>
                    <a:pt x="363226" y="636478"/>
                    <a:pt x="334407" y="627149"/>
                    <a:pt x="327274" y="622104"/>
                  </a:cubicBezTo>
                  <a:cubicBezTo>
                    <a:pt x="320141" y="617059"/>
                    <a:pt x="315195" y="605826"/>
                    <a:pt x="319094" y="588501"/>
                  </a:cubicBezTo>
                  <a:cubicBezTo>
                    <a:pt x="322994" y="571176"/>
                    <a:pt x="307966" y="553661"/>
                    <a:pt x="307966" y="553661"/>
                  </a:cubicBezTo>
                  <a:cubicBezTo>
                    <a:pt x="284396" y="556950"/>
                    <a:pt x="261184" y="562432"/>
                    <a:pt x="238631" y="570034"/>
                  </a:cubicBezTo>
                  <a:cubicBezTo>
                    <a:pt x="218278" y="579553"/>
                    <a:pt x="216090" y="602685"/>
                    <a:pt x="214188" y="605826"/>
                  </a:cubicBezTo>
                  <a:cubicBezTo>
                    <a:pt x="212286" y="608968"/>
                    <a:pt x="193739" y="604779"/>
                    <a:pt x="193739" y="604779"/>
                  </a:cubicBezTo>
                  <a:lnTo>
                    <a:pt x="168345" y="585740"/>
                  </a:lnTo>
                  <a:cubicBezTo>
                    <a:pt x="168345" y="585740"/>
                    <a:pt x="146755" y="612395"/>
                    <a:pt x="138670" y="614298"/>
                  </a:cubicBezTo>
                  <a:cubicBezTo>
                    <a:pt x="125346" y="616148"/>
                    <a:pt x="111983" y="611178"/>
                    <a:pt x="103099" y="601066"/>
                  </a:cubicBezTo>
                  <a:cubicBezTo>
                    <a:pt x="102246" y="600403"/>
                    <a:pt x="101479" y="599636"/>
                    <a:pt x="100817" y="598782"/>
                  </a:cubicBezTo>
                  <a:cubicBezTo>
                    <a:pt x="87065" y="586853"/>
                    <a:pt x="77471" y="570847"/>
                    <a:pt x="73425" y="553089"/>
                  </a:cubicBezTo>
                  <a:cubicBezTo>
                    <a:pt x="71428" y="536812"/>
                    <a:pt x="65245" y="523580"/>
                    <a:pt x="67338" y="509206"/>
                  </a:cubicBezTo>
                  <a:cubicBezTo>
                    <a:pt x="69430" y="494831"/>
                    <a:pt x="83697" y="495974"/>
                    <a:pt x="88738" y="488739"/>
                  </a:cubicBezTo>
                  <a:cubicBezTo>
                    <a:pt x="93778" y="481505"/>
                    <a:pt x="93778" y="461133"/>
                    <a:pt x="93778" y="458182"/>
                  </a:cubicBezTo>
                  <a:cubicBezTo>
                    <a:pt x="93778" y="455231"/>
                    <a:pt x="66197" y="442856"/>
                    <a:pt x="66197" y="442856"/>
                  </a:cubicBezTo>
                  <a:cubicBezTo>
                    <a:pt x="66197" y="442856"/>
                    <a:pt x="38805" y="465417"/>
                    <a:pt x="27487" y="467321"/>
                  </a:cubicBezTo>
                  <a:cubicBezTo>
                    <a:pt x="16169" y="469225"/>
                    <a:pt x="0" y="457230"/>
                    <a:pt x="0" y="457230"/>
                  </a:cubicBezTo>
                  <a:cubicBezTo>
                    <a:pt x="6863" y="453414"/>
                    <a:pt x="14058" y="450228"/>
                    <a:pt x="21495" y="447711"/>
                  </a:cubicBezTo>
                  <a:cubicBezTo>
                    <a:pt x="31693" y="442899"/>
                    <a:pt x="38104" y="432529"/>
                    <a:pt x="37854" y="421247"/>
                  </a:cubicBezTo>
                  <a:cubicBezTo>
                    <a:pt x="38805" y="410967"/>
                    <a:pt x="79607" y="395640"/>
                    <a:pt x="85409" y="381457"/>
                  </a:cubicBezTo>
                  <a:cubicBezTo>
                    <a:pt x="91211" y="367273"/>
                    <a:pt x="97012" y="353851"/>
                    <a:pt x="92922" y="344713"/>
                  </a:cubicBezTo>
                  <a:cubicBezTo>
                    <a:pt x="88833" y="335574"/>
                    <a:pt x="78656" y="334622"/>
                    <a:pt x="73900" y="327387"/>
                  </a:cubicBezTo>
                  <a:cubicBezTo>
                    <a:pt x="69145" y="320153"/>
                    <a:pt x="87216" y="313013"/>
                    <a:pt x="96346" y="284265"/>
                  </a:cubicBezTo>
                  <a:cubicBezTo>
                    <a:pt x="102410" y="269060"/>
                    <a:pt x="96212" y="251715"/>
                    <a:pt x="81890" y="243808"/>
                  </a:cubicBezTo>
                  <a:lnTo>
                    <a:pt x="81890" y="243808"/>
                  </a:lnTo>
                  <a:cubicBezTo>
                    <a:pt x="84458" y="236478"/>
                    <a:pt x="80083" y="229815"/>
                    <a:pt x="76849" y="218963"/>
                  </a:cubicBezTo>
                  <a:cubicBezTo>
                    <a:pt x="72958" y="205063"/>
                    <a:pt x="71225" y="190648"/>
                    <a:pt x="71713" y="176221"/>
                  </a:cubicBezTo>
                  <a:cubicBezTo>
                    <a:pt x="71629" y="174572"/>
                    <a:pt x="71629" y="172920"/>
                    <a:pt x="71713" y="171271"/>
                  </a:cubicBezTo>
                  <a:cubicBezTo>
                    <a:pt x="73600" y="158788"/>
                    <a:pt x="76787" y="146536"/>
                    <a:pt x="81224" y="134717"/>
                  </a:cubicBezTo>
                  <a:cubicBezTo>
                    <a:pt x="83031" y="134717"/>
                    <a:pt x="84172" y="134717"/>
                    <a:pt x="84648" y="133575"/>
                  </a:cubicBezTo>
                  <a:cubicBezTo>
                    <a:pt x="88028" y="119532"/>
                    <a:pt x="92775" y="105854"/>
                    <a:pt x="98819" y="92737"/>
                  </a:cubicBezTo>
                  <a:cubicBezTo>
                    <a:pt x="106971" y="80251"/>
                    <a:pt x="118208" y="70085"/>
                    <a:pt x="131442" y="63227"/>
                  </a:cubicBezTo>
                  <a:cubicBezTo>
                    <a:pt x="139638" y="55382"/>
                    <a:pt x="151698" y="53140"/>
                    <a:pt x="162163" y="57515"/>
                  </a:cubicBezTo>
                  <a:cubicBezTo>
                    <a:pt x="175651" y="64996"/>
                    <a:pt x="190490" y="69720"/>
                    <a:pt x="205818" y="71414"/>
                  </a:cubicBezTo>
                  <a:cubicBezTo>
                    <a:pt x="218278" y="71414"/>
                    <a:pt x="247762" y="60086"/>
                    <a:pt x="246811" y="50947"/>
                  </a:cubicBezTo>
                  <a:cubicBezTo>
                    <a:pt x="245859" y="41809"/>
                    <a:pt x="231498" y="23342"/>
                    <a:pt x="236539" y="14203"/>
                  </a:cubicBezTo>
                  <a:cubicBezTo>
                    <a:pt x="241580" y="5064"/>
                    <a:pt x="260982" y="19"/>
                    <a:pt x="267164" y="19"/>
                  </a:cubicBezTo>
                  <a:cubicBezTo>
                    <a:pt x="273346" y="19"/>
                    <a:pt x="320236" y="-1123"/>
                    <a:pt x="320236" y="14203"/>
                  </a:cubicBezTo>
                  <a:cubicBezTo>
                    <a:pt x="320236" y="29529"/>
                    <a:pt x="367791" y="39715"/>
                    <a:pt x="367791" y="39715"/>
                  </a:cubicBezTo>
                  <a:cubicBezTo>
                    <a:pt x="367791" y="39715"/>
                    <a:pt x="361704" y="31528"/>
                    <a:pt x="388335" y="41809"/>
                  </a:cubicBezTo>
                  <a:cubicBezTo>
                    <a:pt x="405417" y="48357"/>
                    <a:pt x="420728" y="58822"/>
                    <a:pt x="433036" y="72366"/>
                  </a:cubicBezTo>
                  <a:cubicBezTo>
                    <a:pt x="437221" y="76459"/>
                    <a:pt x="446352" y="95878"/>
                    <a:pt x="458621" y="85598"/>
                  </a:cubicBezTo>
                  <a:cubicBezTo>
                    <a:pt x="470890" y="75317"/>
                    <a:pt x="480972" y="67321"/>
                    <a:pt x="487154" y="63227"/>
                  </a:cubicBezTo>
                  <a:cubicBezTo>
                    <a:pt x="493336" y="59134"/>
                    <a:pt x="525864" y="67321"/>
                    <a:pt x="525864" y="67321"/>
                  </a:cubicBezTo>
                  <a:cubicBezTo>
                    <a:pt x="525864" y="67321"/>
                    <a:pt x="507603" y="99972"/>
                    <a:pt x="525864" y="100924"/>
                  </a:cubicBezTo>
                  <a:cubicBezTo>
                    <a:pt x="544125" y="101876"/>
                    <a:pt x="554397" y="103018"/>
                    <a:pt x="561530" y="99972"/>
                  </a:cubicBezTo>
                  <a:cubicBezTo>
                    <a:pt x="568663" y="96926"/>
                    <a:pt x="578840" y="94926"/>
                    <a:pt x="582930" y="83598"/>
                  </a:cubicBezTo>
                  <a:cubicBezTo>
                    <a:pt x="587020" y="72271"/>
                    <a:pt x="593202" y="62275"/>
                    <a:pt x="598243" y="62275"/>
                  </a:cubicBezTo>
                  <a:cubicBezTo>
                    <a:pt x="611632" y="67579"/>
                    <a:pt x="624576" y="73946"/>
                    <a:pt x="636953" y="81314"/>
                  </a:cubicBezTo>
                  <a:cubicBezTo>
                    <a:pt x="637167" y="89026"/>
                    <a:pt x="634676" y="96570"/>
                    <a:pt x="629915" y="102637"/>
                  </a:cubicBezTo>
                  <a:cubicBezTo>
                    <a:pt x="621735" y="113965"/>
                    <a:pt x="613650" y="120343"/>
                    <a:pt x="619642" y="134527"/>
                  </a:cubicBezTo>
                  <a:cubicBezTo>
                    <a:pt x="625511" y="147186"/>
                    <a:pt x="638327" y="155151"/>
                    <a:pt x="652265" y="154803"/>
                  </a:cubicBezTo>
                  <a:cubicBezTo>
                    <a:pt x="655512" y="154213"/>
                    <a:pt x="658696" y="153320"/>
                    <a:pt x="661776" y="152137"/>
                  </a:cubicBezTo>
                  <a:cubicBezTo>
                    <a:pt x="662111" y="159919"/>
                    <a:pt x="665176" y="167335"/>
                    <a:pt x="670431" y="173080"/>
                  </a:cubicBezTo>
                  <a:cubicBezTo>
                    <a:pt x="684210" y="188514"/>
                    <a:pt x="694782" y="206538"/>
                    <a:pt x="701532" y="226102"/>
                  </a:cubicBezTo>
                  <a:cubicBezTo>
                    <a:pt x="705622" y="239715"/>
                    <a:pt x="720554" y="242475"/>
                    <a:pt x="694875" y="268273"/>
                  </a:cubicBezTo>
                  <a:cubicBezTo>
                    <a:pt x="669195" y="294070"/>
                    <a:pt x="664820" y="317202"/>
                    <a:pt x="648556" y="340429"/>
                  </a:cubicBezTo>
                  <a:cubicBezTo>
                    <a:pt x="632292" y="363656"/>
                    <a:pt x="626871" y="375840"/>
                    <a:pt x="634955" y="393546"/>
                  </a:cubicBezTo>
                  <a:cubicBezTo>
                    <a:pt x="643039" y="411252"/>
                    <a:pt x="660730" y="422104"/>
                    <a:pt x="664820" y="445236"/>
                  </a:cubicBezTo>
                  <a:cubicBezTo>
                    <a:pt x="668909" y="468368"/>
                    <a:pt x="682605" y="521390"/>
                    <a:pt x="693353" y="524151"/>
                  </a:cubicBezTo>
                  <a:cubicBezTo>
                    <a:pt x="704100" y="526911"/>
                    <a:pt x="714943" y="541761"/>
                    <a:pt x="709521" y="545855"/>
                  </a:cubicBezTo>
                  <a:cubicBezTo>
                    <a:pt x="704100" y="549948"/>
                    <a:pt x="683937" y="557088"/>
                    <a:pt x="683937" y="563180"/>
                  </a:cubicBezTo>
                  <a:cubicBezTo>
                    <a:pt x="683937" y="569272"/>
                    <a:pt x="711043" y="590786"/>
                    <a:pt x="711043" y="590786"/>
                  </a:cubicBezTo>
                  <a:cubicBezTo>
                    <a:pt x="711043" y="590786"/>
                    <a:pt x="719603" y="608206"/>
                    <a:pt x="704576" y="613537"/>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72" name="Freeform 71">
              <a:extLst>
                <a:ext uri="{FF2B5EF4-FFF2-40B4-BE49-F238E27FC236}">
                  <a16:creationId xmlns:a16="http://schemas.microsoft.com/office/drawing/2014/main" id="{EC217414-DEAC-AB40-B03B-3C8FFDB1337E}"/>
                </a:ext>
              </a:extLst>
            </p:cNvPr>
            <p:cNvSpPr/>
            <p:nvPr/>
          </p:nvSpPr>
          <p:spPr>
            <a:xfrm>
              <a:off x="6825780" y="5327252"/>
              <a:ext cx="804659" cy="602137"/>
            </a:xfrm>
            <a:custGeom>
              <a:avLst/>
              <a:gdLst>
                <a:gd name="connsiteX0" fmla="*/ 1024717 w 1017678"/>
                <a:gd name="connsiteY0" fmla="*/ 240457 h 761542"/>
                <a:gd name="connsiteX1" fmla="*/ 981632 w 1017678"/>
                <a:gd name="connsiteY1" fmla="*/ 284341 h 761542"/>
                <a:gd name="connsiteX2" fmla="*/ 957854 w 1017678"/>
                <a:gd name="connsiteY2" fmla="*/ 339553 h 761542"/>
                <a:gd name="connsiteX3" fmla="*/ 916386 w 1017678"/>
                <a:gd name="connsiteY3" fmla="*/ 367444 h 761542"/>
                <a:gd name="connsiteX4" fmla="*/ 820610 w 1017678"/>
                <a:gd name="connsiteY4" fmla="*/ 376297 h 761542"/>
                <a:gd name="connsiteX5" fmla="*/ 769536 w 1017678"/>
                <a:gd name="connsiteY5" fmla="*/ 381057 h 761542"/>
                <a:gd name="connsiteX6" fmla="*/ 695445 w 1017678"/>
                <a:gd name="connsiteY6" fmla="*/ 409615 h 761542"/>
                <a:gd name="connsiteX7" fmla="*/ 658733 w 1017678"/>
                <a:gd name="connsiteY7" fmla="*/ 442932 h 761542"/>
                <a:gd name="connsiteX8" fmla="*/ 624493 w 1017678"/>
                <a:gd name="connsiteY8" fmla="*/ 458449 h 761542"/>
                <a:gd name="connsiteX9" fmla="*/ 579411 w 1017678"/>
                <a:gd name="connsiteY9" fmla="*/ 440172 h 761542"/>
                <a:gd name="connsiteX10" fmla="*/ 560389 w 1017678"/>
                <a:gd name="connsiteY10" fmla="*/ 411614 h 761542"/>
                <a:gd name="connsiteX11" fmla="*/ 546027 w 1017678"/>
                <a:gd name="connsiteY11" fmla="*/ 402761 h 761542"/>
                <a:gd name="connsiteX12" fmla="*/ 546027 w 1017678"/>
                <a:gd name="connsiteY12" fmla="*/ 431319 h 761542"/>
                <a:gd name="connsiteX13" fmla="*/ 559153 w 1017678"/>
                <a:gd name="connsiteY13" fmla="*/ 461399 h 761542"/>
                <a:gd name="connsiteX14" fmla="*/ 542033 w 1017678"/>
                <a:gd name="connsiteY14" fmla="*/ 487197 h 761542"/>
                <a:gd name="connsiteX15" fmla="*/ 482303 w 1017678"/>
                <a:gd name="connsiteY15" fmla="*/ 517087 h 761542"/>
                <a:gd name="connsiteX16" fmla="*/ 457004 w 1017678"/>
                <a:gd name="connsiteY16" fmla="*/ 557259 h 761542"/>
                <a:gd name="connsiteX17" fmla="*/ 389761 w 1017678"/>
                <a:gd name="connsiteY17" fmla="*/ 560686 h 761542"/>
                <a:gd name="connsiteX18" fmla="*/ 330698 w 1017678"/>
                <a:gd name="connsiteY18" fmla="*/ 557925 h 761542"/>
                <a:gd name="connsiteX19" fmla="*/ 297219 w 1017678"/>
                <a:gd name="connsiteY19" fmla="*/ 578296 h 761542"/>
                <a:gd name="connsiteX20" fmla="*/ 249093 w 1017678"/>
                <a:gd name="connsiteY20" fmla="*/ 597335 h 761542"/>
                <a:gd name="connsiteX21" fmla="*/ 187747 w 1017678"/>
                <a:gd name="connsiteY21" fmla="*/ 596002 h 761542"/>
                <a:gd name="connsiteX22" fmla="*/ 125926 w 1017678"/>
                <a:gd name="connsiteY22" fmla="*/ 625227 h 761542"/>
                <a:gd name="connsiteX23" fmla="*/ 81129 w 1017678"/>
                <a:gd name="connsiteY23" fmla="*/ 667397 h 761542"/>
                <a:gd name="connsiteX24" fmla="*/ 102243 w 1017678"/>
                <a:gd name="connsiteY24" fmla="*/ 704141 h 761542"/>
                <a:gd name="connsiteX25" fmla="*/ 136864 w 1017678"/>
                <a:gd name="connsiteY25" fmla="*/ 732699 h 761542"/>
                <a:gd name="connsiteX26" fmla="*/ 124690 w 1017678"/>
                <a:gd name="connsiteY26" fmla="*/ 753070 h 761542"/>
                <a:gd name="connsiteX27" fmla="*/ 89213 w 1017678"/>
                <a:gd name="connsiteY27" fmla="*/ 769444 h 761542"/>
                <a:gd name="connsiteX28" fmla="*/ 47840 w 1017678"/>
                <a:gd name="connsiteY28" fmla="*/ 755260 h 761542"/>
                <a:gd name="connsiteX29" fmla="*/ 7038 w 1017678"/>
                <a:gd name="connsiteY29" fmla="*/ 677678 h 761542"/>
                <a:gd name="connsiteX30" fmla="*/ 951 w 1017678"/>
                <a:gd name="connsiteY30" fmla="*/ 622466 h 761542"/>
                <a:gd name="connsiteX31" fmla="*/ 4375 w 1017678"/>
                <a:gd name="connsiteY31" fmla="*/ 587149 h 761542"/>
                <a:gd name="connsiteX32" fmla="*/ 0 w 1017678"/>
                <a:gd name="connsiteY32" fmla="*/ 582771 h 761542"/>
                <a:gd name="connsiteX33" fmla="*/ 17595 w 1017678"/>
                <a:gd name="connsiteY33" fmla="*/ 553356 h 761542"/>
                <a:gd name="connsiteX34" fmla="*/ 74662 w 1017678"/>
                <a:gd name="connsiteY34" fmla="*/ 509472 h 761542"/>
                <a:gd name="connsiteX35" fmla="*/ 130586 w 1017678"/>
                <a:gd name="connsiteY35" fmla="*/ 477963 h 761542"/>
                <a:gd name="connsiteX36" fmla="*/ 153127 w 1017678"/>
                <a:gd name="connsiteY36" fmla="*/ 435031 h 761542"/>
                <a:gd name="connsiteX37" fmla="*/ 218373 w 1017678"/>
                <a:gd name="connsiteY37" fmla="*/ 396288 h 761542"/>
                <a:gd name="connsiteX38" fmla="*/ 227884 w 1017678"/>
                <a:gd name="connsiteY38" fmla="*/ 343265 h 761542"/>
                <a:gd name="connsiteX39" fmla="*/ 242055 w 1017678"/>
                <a:gd name="connsiteY39" fmla="*/ 280819 h 761542"/>
                <a:gd name="connsiteX40" fmla="*/ 291132 w 1017678"/>
                <a:gd name="connsiteY40" fmla="*/ 248168 h 761542"/>
                <a:gd name="connsiteX41" fmla="*/ 305399 w 1017678"/>
                <a:gd name="connsiteY41" fmla="*/ 216659 h 761542"/>
                <a:gd name="connsiteX42" fmla="*/ 320711 w 1017678"/>
                <a:gd name="connsiteY42" fmla="*/ 181914 h 761542"/>
                <a:gd name="connsiteX43" fmla="*/ 313578 w 1017678"/>
                <a:gd name="connsiteY43" fmla="*/ 136697 h 761542"/>
                <a:gd name="connsiteX44" fmla="*/ 308347 w 1017678"/>
                <a:gd name="connsiteY44" fmla="*/ 116611 h 761542"/>
                <a:gd name="connsiteX45" fmla="*/ 318619 w 1017678"/>
                <a:gd name="connsiteY45" fmla="*/ 112518 h 761542"/>
                <a:gd name="connsiteX46" fmla="*/ 330983 w 1017678"/>
                <a:gd name="connsiteY46" fmla="*/ 102332 h 761542"/>
                <a:gd name="connsiteX47" fmla="*/ 344204 w 1017678"/>
                <a:gd name="connsiteY47" fmla="*/ 45217 h 761542"/>
                <a:gd name="connsiteX48" fmla="*/ 399177 w 1017678"/>
                <a:gd name="connsiteY48" fmla="*/ 54736 h 761542"/>
                <a:gd name="connsiteX49" fmla="*/ 423621 w 1017678"/>
                <a:gd name="connsiteY49" fmla="*/ 90528 h 761542"/>
                <a:gd name="connsiteX50" fmla="*/ 445211 w 1017678"/>
                <a:gd name="connsiteY50" fmla="*/ 76154 h 761542"/>
                <a:gd name="connsiteX51" fmla="*/ 437031 w 1017678"/>
                <a:gd name="connsiteY51" fmla="*/ 44931 h 761542"/>
                <a:gd name="connsiteX52" fmla="*/ 430849 w 1017678"/>
                <a:gd name="connsiteY52" fmla="*/ 27130 h 761542"/>
                <a:gd name="connsiteX53" fmla="*/ 445211 w 1017678"/>
                <a:gd name="connsiteY53" fmla="*/ 19039 h 761542"/>
                <a:gd name="connsiteX54" fmla="*/ 481733 w 1017678"/>
                <a:gd name="connsiteY54" fmla="*/ 0 h 761542"/>
                <a:gd name="connsiteX55" fmla="*/ 503323 w 1017678"/>
                <a:gd name="connsiteY55" fmla="*/ 16373 h 761542"/>
                <a:gd name="connsiteX56" fmla="*/ 516828 w 1017678"/>
                <a:gd name="connsiteY56" fmla="*/ 30557 h 761542"/>
                <a:gd name="connsiteX57" fmla="*/ 536897 w 1017678"/>
                <a:gd name="connsiteY57" fmla="*/ 29605 h 761542"/>
                <a:gd name="connsiteX58" fmla="*/ 564479 w 1017678"/>
                <a:gd name="connsiteY58" fmla="*/ 14184 h 761542"/>
                <a:gd name="connsiteX59" fmla="*/ 574750 w 1017678"/>
                <a:gd name="connsiteY59" fmla="*/ 8663 h 761542"/>
                <a:gd name="connsiteX60" fmla="*/ 581789 w 1017678"/>
                <a:gd name="connsiteY60" fmla="*/ 17325 h 761542"/>
                <a:gd name="connsiteX61" fmla="*/ 608990 w 1017678"/>
                <a:gd name="connsiteY61" fmla="*/ 17325 h 761542"/>
                <a:gd name="connsiteX62" fmla="*/ 641518 w 1017678"/>
                <a:gd name="connsiteY62" fmla="*/ 24179 h 761542"/>
                <a:gd name="connsiteX63" fmla="*/ 667388 w 1017678"/>
                <a:gd name="connsiteY63" fmla="*/ 5140 h 761542"/>
                <a:gd name="connsiteX64" fmla="*/ 689073 w 1017678"/>
                <a:gd name="connsiteY64" fmla="*/ 40267 h 761542"/>
                <a:gd name="connsiteX65" fmla="*/ 664630 w 1017678"/>
                <a:gd name="connsiteY65" fmla="*/ 68824 h 761542"/>
                <a:gd name="connsiteX66" fmla="*/ 633434 w 1017678"/>
                <a:gd name="connsiteY66" fmla="*/ 85102 h 761542"/>
                <a:gd name="connsiteX67" fmla="*/ 641518 w 1017678"/>
                <a:gd name="connsiteY67" fmla="*/ 135459 h 761542"/>
                <a:gd name="connsiteX68" fmla="*/ 671478 w 1017678"/>
                <a:gd name="connsiteY68" fmla="*/ 135459 h 761542"/>
                <a:gd name="connsiteX69" fmla="*/ 720459 w 1017678"/>
                <a:gd name="connsiteY69" fmla="*/ 109662 h 761542"/>
                <a:gd name="connsiteX70" fmla="*/ 751751 w 1017678"/>
                <a:gd name="connsiteY70" fmla="*/ 95955 h 761542"/>
                <a:gd name="connsiteX71" fmla="*/ 782947 w 1017678"/>
                <a:gd name="connsiteY71" fmla="*/ 108139 h 761542"/>
                <a:gd name="connsiteX72" fmla="*/ 814238 w 1017678"/>
                <a:gd name="connsiteY72" fmla="*/ 120419 h 761542"/>
                <a:gd name="connsiteX73" fmla="*/ 824985 w 1017678"/>
                <a:gd name="connsiteY73" fmla="*/ 93289 h 761542"/>
                <a:gd name="connsiteX74" fmla="*/ 824985 w 1017678"/>
                <a:gd name="connsiteY74" fmla="*/ 67301 h 761542"/>
                <a:gd name="connsiteX75" fmla="*/ 838681 w 1017678"/>
                <a:gd name="connsiteY75" fmla="*/ 56545 h 761542"/>
                <a:gd name="connsiteX76" fmla="*/ 860461 w 1017678"/>
                <a:gd name="connsiteY76" fmla="*/ 72918 h 761542"/>
                <a:gd name="connsiteX77" fmla="*/ 948058 w 1017678"/>
                <a:gd name="connsiteY77" fmla="*/ 98715 h 761542"/>
                <a:gd name="connsiteX78" fmla="*/ 984295 w 1017678"/>
                <a:gd name="connsiteY78" fmla="*/ 123180 h 761542"/>
                <a:gd name="connsiteX79" fmla="*/ 989621 w 1017678"/>
                <a:gd name="connsiteY79" fmla="*/ 162684 h 761542"/>
                <a:gd name="connsiteX80" fmla="*/ 1008643 w 1017678"/>
                <a:gd name="connsiteY80" fmla="*/ 207615 h 76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017678" h="761542">
                  <a:moveTo>
                    <a:pt x="1024717" y="240457"/>
                  </a:moveTo>
                  <a:cubicBezTo>
                    <a:pt x="1008423" y="253050"/>
                    <a:pt x="993927" y="267815"/>
                    <a:pt x="981632" y="284341"/>
                  </a:cubicBezTo>
                  <a:cubicBezTo>
                    <a:pt x="978208" y="291195"/>
                    <a:pt x="966794" y="323275"/>
                    <a:pt x="957854" y="339553"/>
                  </a:cubicBezTo>
                  <a:cubicBezTo>
                    <a:pt x="948914" y="355831"/>
                    <a:pt x="931414" y="359353"/>
                    <a:pt x="916386" y="367444"/>
                  </a:cubicBezTo>
                  <a:cubicBezTo>
                    <a:pt x="901359" y="375536"/>
                    <a:pt x="842961" y="375631"/>
                    <a:pt x="820610" y="376297"/>
                  </a:cubicBezTo>
                  <a:cubicBezTo>
                    <a:pt x="798259" y="376964"/>
                    <a:pt x="769536" y="381057"/>
                    <a:pt x="769536" y="381057"/>
                  </a:cubicBezTo>
                  <a:cubicBezTo>
                    <a:pt x="769536" y="381057"/>
                    <a:pt x="717226" y="401428"/>
                    <a:pt x="695445" y="409615"/>
                  </a:cubicBezTo>
                  <a:cubicBezTo>
                    <a:pt x="673665" y="417801"/>
                    <a:pt x="673094" y="430652"/>
                    <a:pt x="658733" y="442932"/>
                  </a:cubicBezTo>
                  <a:cubicBezTo>
                    <a:pt x="648891" y="451043"/>
                    <a:pt x="637077" y="456398"/>
                    <a:pt x="624493" y="458449"/>
                  </a:cubicBezTo>
                  <a:cubicBezTo>
                    <a:pt x="616979" y="460353"/>
                    <a:pt x="586449" y="453689"/>
                    <a:pt x="579411" y="440172"/>
                  </a:cubicBezTo>
                  <a:cubicBezTo>
                    <a:pt x="572373" y="426654"/>
                    <a:pt x="561816" y="416945"/>
                    <a:pt x="560389" y="411614"/>
                  </a:cubicBezTo>
                  <a:cubicBezTo>
                    <a:pt x="558962" y="406283"/>
                    <a:pt x="546027" y="402761"/>
                    <a:pt x="546027" y="402761"/>
                  </a:cubicBezTo>
                  <a:cubicBezTo>
                    <a:pt x="545005" y="412252"/>
                    <a:pt x="545005" y="421827"/>
                    <a:pt x="546027" y="431319"/>
                  </a:cubicBezTo>
                  <a:cubicBezTo>
                    <a:pt x="549366" y="441767"/>
                    <a:pt x="553764" y="451847"/>
                    <a:pt x="559153" y="461399"/>
                  </a:cubicBezTo>
                  <a:cubicBezTo>
                    <a:pt x="561055" y="466159"/>
                    <a:pt x="546693" y="483103"/>
                    <a:pt x="542033" y="487197"/>
                  </a:cubicBezTo>
                  <a:cubicBezTo>
                    <a:pt x="537372" y="491290"/>
                    <a:pt x="495809" y="501381"/>
                    <a:pt x="482303" y="517087"/>
                  </a:cubicBezTo>
                  <a:cubicBezTo>
                    <a:pt x="468798" y="532794"/>
                    <a:pt x="463852" y="548406"/>
                    <a:pt x="457004" y="557259"/>
                  </a:cubicBezTo>
                  <a:cubicBezTo>
                    <a:pt x="450156" y="566112"/>
                    <a:pt x="398607" y="561352"/>
                    <a:pt x="389761" y="560686"/>
                  </a:cubicBezTo>
                  <a:cubicBezTo>
                    <a:pt x="380916" y="560019"/>
                    <a:pt x="342206" y="557925"/>
                    <a:pt x="330698" y="557925"/>
                  </a:cubicBezTo>
                  <a:cubicBezTo>
                    <a:pt x="319190" y="557925"/>
                    <a:pt x="302165" y="572870"/>
                    <a:pt x="297219" y="578296"/>
                  </a:cubicBezTo>
                  <a:cubicBezTo>
                    <a:pt x="283163" y="588829"/>
                    <a:pt x="266546" y="595402"/>
                    <a:pt x="249093" y="597335"/>
                  </a:cubicBezTo>
                  <a:cubicBezTo>
                    <a:pt x="233496" y="597335"/>
                    <a:pt x="206199" y="597335"/>
                    <a:pt x="187747" y="596002"/>
                  </a:cubicBezTo>
                  <a:cubicBezTo>
                    <a:pt x="169296" y="594669"/>
                    <a:pt x="140953" y="612375"/>
                    <a:pt x="125926" y="625227"/>
                  </a:cubicBezTo>
                  <a:cubicBezTo>
                    <a:pt x="110898" y="638077"/>
                    <a:pt x="81129" y="663303"/>
                    <a:pt x="81129" y="667397"/>
                  </a:cubicBezTo>
                  <a:cubicBezTo>
                    <a:pt x="86914" y="680325"/>
                    <a:pt x="93988" y="692635"/>
                    <a:pt x="102243" y="704141"/>
                  </a:cubicBezTo>
                  <a:cubicBezTo>
                    <a:pt x="112144" y="715493"/>
                    <a:pt x="123839" y="725140"/>
                    <a:pt x="136864" y="732699"/>
                  </a:cubicBezTo>
                  <a:cubicBezTo>
                    <a:pt x="144377" y="735460"/>
                    <a:pt x="124690" y="753070"/>
                    <a:pt x="124690" y="753070"/>
                  </a:cubicBezTo>
                  <a:cubicBezTo>
                    <a:pt x="124690" y="753070"/>
                    <a:pt x="91972" y="769444"/>
                    <a:pt x="89213" y="769444"/>
                  </a:cubicBezTo>
                  <a:cubicBezTo>
                    <a:pt x="75081" y="765779"/>
                    <a:pt x="61249" y="761037"/>
                    <a:pt x="47840" y="755260"/>
                  </a:cubicBezTo>
                  <a:cubicBezTo>
                    <a:pt x="46509" y="753070"/>
                    <a:pt x="11128" y="698715"/>
                    <a:pt x="7038" y="677678"/>
                  </a:cubicBezTo>
                  <a:cubicBezTo>
                    <a:pt x="2698" y="659603"/>
                    <a:pt x="652" y="641053"/>
                    <a:pt x="951" y="622466"/>
                  </a:cubicBezTo>
                  <a:cubicBezTo>
                    <a:pt x="1617" y="602666"/>
                    <a:pt x="7704" y="599239"/>
                    <a:pt x="4375" y="587149"/>
                  </a:cubicBezTo>
                  <a:cubicBezTo>
                    <a:pt x="3841" y="584991"/>
                    <a:pt x="2157" y="583305"/>
                    <a:pt x="0" y="582771"/>
                  </a:cubicBezTo>
                  <a:cubicBezTo>
                    <a:pt x="5897" y="573251"/>
                    <a:pt x="13886" y="558115"/>
                    <a:pt x="17595" y="553356"/>
                  </a:cubicBezTo>
                  <a:cubicBezTo>
                    <a:pt x="21305" y="548596"/>
                    <a:pt x="64485" y="516611"/>
                    <a:pt x="74662" y="509472"/>
                  </a:cubicBezTo>
                  <a:cubicBezTo>
                    <a:pt x="84838" y="502333"/>
                    <a:pt x="120505" y="489196"/>
                    <a:pt x="130586" y="477963"/>
                  </a:cubicBezTo>
                  <a:cubicBezTo>
                    <a:pt x="140668" y="466730"/>
                    <a:pt x="143997" y="448358"/>
                    <a:pt x="153127" y="435031"/>
                  </a:cubicBezTo>
                  <a:cubicBezTo>
                    <a:pt x="162258" y="421704"/>
                    <a:pt x="196973" y="404474"/>
                    <a:pt x="218373" y="396288"/>
                  </a:cubicBezTo>
                  <a:cubicBezTo>
                    <a:pt x="239773" y="388101"/>
                    <a:pt x="227884" y="358211"/>
                    <a:pt x="227884" y="343265"/>
                  </a:cubicBezTo>
                  <a:cubicBezTo>
                    <a:pt x="227884" y="328320"/>
                    <a:pt x="239107" y="295193"/>
                    <a:pt x="242055" y="280819"/>
                  </a:cubicBezTo>
                  <a:cubicBezTo>
                    <a:pt x="245004" y="266445"/>
                    <a:pt x="270588" y="259496"/>
                    <a:pt x="291132" y="248168"/>
                  </a:cubicBezTo>
                  <a:cubicBezTo>
                    <a:pt x="311676" y="236840"/>
                    <a:pt x="302260" y="227892"/>
                    <a:pt x="305399" y="216659"/>
                  </a:cubicBezTo>
                  <a:cubicBezTo>
                    <a:pt x="307694" y="204031"/>
                    <a:pt x="312941" y="192125"/>
                    <a:pt x="320711" y="181914"/>
                  </a:cubicBezTo>
                  <a:cubicBezTo>
                    <a:pt x="333932" y="161447"/>
                    <a:pt x="319760" y="149263"/>
                    <a:pt x="313578" y="136697"/>
                  </a:cubicBezTo>
                  <a:cubicBezTo>
                    <a:pt x="310997" y="130249"/>
                    <a:pt x="309239" y="123500"/>
                    <a:pt x="308347" y="116611"/>
                  </a:cubicBezTo>
                  <a:lnTo>
                    <a:pt x="318619" y="112518"/>
                  </a:lnTo>
                  <a:cubicBezTo>
                    <a:pt x="318619" y="112518"/>
                    <a:pt x="330983" y="108425"/>
                    <a:pt x="330983" y="102332"/>
                  </a:cubicBezTo>
                  <a:cubicBezTo>
                    <a:pt x="330983" y="96240"/>
                    <a:pt x="337070" y="46835"/>
                    <a:pt x="344204" y="45217"/>
                  </a:cubicBezTo>
                  <a:cubicBezTo>
                    <a:pt x="351337" y="43598"/>
                    <a:pt x="394136" y="40838"/>
                    <a:pt x="399177" y="54736"/>
                  </a:cubicBezTo>
                  <a:cubicBezTo>
                    <a:pt x="404218" y="68634"/>
                    <a:pt x="416487" y="90528"/>
                    <a:pt x="423621" y="90528"/>
                  </a:cubicBezTo>
                  <a:cubicBezTo>
                    <a:pt x="430754" y="90528"/>
                    <a:pt x="445211" y="84341"/>
                    <a:pt x="445211" y="76154"/>
                  </a:cubicBezTo>
                  <a:cubicBezTo>
                    <a:pt x="445211" y="67968"/>
                    <a:pt x="444069" y="45312"/>
                    <a:pt x="437031" y="44931"/>
                  </a:cubicBezTo>
                  <a:cubicBezTo>
                    <a:pt x="429993" y="44550"/>
                    <a:pt x="427520" y="28272"/>
                    <a:pt x="430849" y="27130"/>
                  </a:cubicBezTo>
                  <a:cubicBezTo>
                    <a:pt x="436026" y="25193"/>
                    <a:pt x="440871" y="22464"/>
                    <a:pt x="445211" y="19039"/>
                  </a:cubicBezTo>
                  <a:cubicBezTo>
                    <a:pt x="454722" y="12946"/>
                    <a:pt x="481733" y="0"/>
                    <a:pt x="481733" y="0"/>
                  </a:cubicBezTo>
                  <a:cubicBezTo>
                    <a:pt x="489282" y="4976"/>
                    <a:pt x="496494" y="10446"/>
                    <a:pt x="503323" y="16373"/>
                  </a:cubicBezTo>
                  <a:cubicBezTo>
                    <a:pt x="505225" y="19324"/>
                    <a:pt x="505891" y="30557"/>
                    <a:pt x="516828" y="30557"/>
                  </a:cubicBezTo>
                  <a:cubicBezTo>
                    <a:pt x="527766" y="30557"/>
                    <a:pt x="531856" y="33698"/>
                    <a:pt x="536897" y="29605"/>
                  </a:cubicBezTo>
                  <a:cubicBezTo>
                    <a:pt x="545806" y="23971"/>
                    <a:pt x="555014" y="18823"/>
                    <a:pt x="564479" y="14184"/>
                  </a:cubicBezTo>
                  <a:lnTo>
                    <a:pt x="574750" y="8663"/>
                  </a:lnTo>
                  <a:cubicBezTo>
                    <a:pt x="575339" y="12620"/>
                    <a:pt x="578037" y="15942"/>
                    <a:pt x="581789" y="17325"/>
                  </a:cubicBezTo>
                  <a:cubicBezTo>
                    <a:pt x="591300" y="20086"/>
                    <a:pt x="606232" y="6378"/>
                    <a:pt x="608990" y="17325"/>
                  </a:cubicBezTo>
                  <a:cubicBezTo>
                    <a:pt x="611748" y="28272"/>
                    <a:pt x="638570" y="29605"/>
                    <a:pt x="641518" y="24179"/>
                  </a:cubicBezTo>
                  <a:cubicBezTo>
                    <a:pt x="644466" y="18753"/>
                    <a:pt x="663298" y="-7139"/>
                    <a:pt x="667388" y="5140"/>
                  </a:cubicBezTo>
                  <a:cubicBezTo>
                    <a:pt x="671478" y="17420"/>
                    <a:pt x="691926" y="31794"/>
                    <a:pt x="689073" y="40267"/>
                  </a:cubicBezTo>
                  <a:cubicBezTo>
                    <a:pt x="686220" y="48739"/>
                    <a:pt x="668719" y="63684"/>
                    <a:pt x="664630" y="68824"/>
                  </a:cubicBezTo>
                  <a:cubicBezTo>
                    <a:pt x="660540" y="73965"/>
                    <a:pt x="636097" y="81009"/>
                    <a:pt x="633434" y="85102"/>
                  </a:cubicBezTo>
                  <a:cubicBezTo>
                    <a:pt x="630770" y="89196"/>
                    <a:pt x="641518" y="135459"/>
                    <a:pt x="641518" y="135459"/>
                  </a:cubicBezTo>
                  <a:cubicBezTo>
                    <a:pt x="651490" y="136227"/>
                    <a:pt x="661506" y="136227"/>
                    <a:pt x="671478" y="135459"/>
                  </a:cubicBezTo>
                  <a:cubicBezTo>
                    <a:pt x="689073" y="134127"/>
                    <a:pt x="720459" y="109662"/>
                    <a:pt x="720459" y="109662"/>
                  </a:cubicBezTo>
                  <a:cubicBezTo>
                    <a:pt x="720459" y="109662"/>
                    <a:pt x="743571" y="95955"/>
                    <a:pt x="751751" y="95955"/>
                  </a:cubicBezTo>
                  <a:cubicBezTo>
                    <a:pt x="762657" y="98569"/>
                    <a:pt x="773154" y="102669"/>
                    <a:pt x="782947" y="108139"/>
                  </a:cubicBezTo>
                  <a:lnTo>
                    <a:pt x="814238" y="120419"/>
                  </a:lnTo>
                  <a:cubicBezTo>
                    <a:pt x="814238" y="120419"/>
                    <a:pt x="827648" y="101381"/>
                    <a:pt x="824985" y="93289"/>
                  </a:cubicBezTo>
                  <a:cubicBezTo>
                    <a:pt x="822322" y="85198"/>
                    <a:pt x="827648" y="74251"/>
                    <a:pt x="824985" y="67301"/>
                  </a:cubicBezTo>
                  <a:cubicBezTo>
                    <a:pt x="822322" y="60352"/>
                    <a:pt x="838681" y="56545"/>
                    <a:pt x="838681" y="56545"/>
                  </a:cubicBezTo>
                  <a:cubicBezTo>
                    <a:pt x="838681" y="56545"/>
                    <a:pt x="850950" y="72918"/>
                    <a:pt x="860461" y="72918"/>
                  </a:cubicBezTo>
                  <a:cubicBezTo>
                    <a:pt x="869972" y="72918"/>
                    <a:pt x="944634" y="93289"/>
                    <a:pt x="948058" y="98715"/>
                  </a:cubicBezTo>
                  <a:cubicBezTo>
                    <a:pt x="951482" y="104141"/>
                    <a:pt x="981442" y="117753"/>
                    <a:pt x="984295" y="123180"/>
                  </a:cubicBezTo>
                  <a:cubicBezTo>
                    <a:pt x="987148" y="128606"/>
                    <a:pt x="985531" y="150500"/>
                    <a:pt x="989621" y="162684"/>
                  </a:cubicBezTo>
                  <a:cubicBezTo>
                    <a:pt x="993711" y="174869"/>
                    <a:pt x="1008643" y="207615"/>
                    <a:pt x="1008643" y="20761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73" name="Chart 72">
            <a:extLst>
              <a:ext uri="{FF2B5EF4-FFF2-40B4-BE49-F238E27FC236}">
                <a16:creationId xmlns:a16="http://schemas.microsoft.com/office/drawing/2014/main" id="{16E57FBC-FAEE-4F41-ACD9-AE11255776AC}"/>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074849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AADF95-F80A-4C02-B8BA-31A2EBD6658D}"/>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4" name="TextBox 3">
            <a:extLst>
              <a:ext uri="{FF2B5EF4-FFF2-40B4-BE49-F238E27FC236}">
                <a16:creationId xmlns:a16="http://schemas.microsoft.com/office/drawing/2014/main" id="{E491ED60-7E5B-4319-B8E9-91AE6D4EDBF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EDD667C1-BC76-4F72-8662-F74C572898EF}"/>
              </a:ext>
            </a:extLst>
          </p:cNvPr>
          <p:cNvSpPr txBox="1"/>
          <p:nvPr/>
        </p:nvSpPr>
        <p:spPr>
          <a:xfrm>
            <a:off x="4072700" y="1851946"/>
            <a:ext cx="4046601"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Place to add your title</a:t>
            </a:r>
          </a:p>
        </p:txBody>
      </p:sp>
      <p:sp>
        <p:nvSpPr>
          <p:cNvPr id="9" name="TextBox 8">
            <a:extLst>
              <a:ext uri="{FF2B5EF4-FFF2-40B4-BE49-F238E27FC236}">
                <a16:creationId xmlns:a16="http://schemas.microsoft.com/office/drawing/2014/main" id="{D04B3C01-85CA-4EB8-B018-F5FFBC09E874}"/>
              </a:ext>
            </a:extLst>
          </p:cNvPr>
          <p:cNvSpPr txBox="1"/>
          <p:nvPr/>
        </p:nvSpPr>
        <p:spPr>
          <a:xfrm>
            <a:off x="592074" y="2959510"/>
            <a:ext cx="5199126" cy="1220847"/>
          </a:xfrm>
          <a:prstGeom prst="rect">
            <a:avLst/>
          </a:prstGeom>
          <a:noFill/>
        </p:spPr>
        <p:txBody>
          <a:bodyPr wrap="square" rtlCol="0">
            <a:spAutoFit/>
          </a:bodyPr>
          <a:lstStyle/>
          <a:p>
            <a:pP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Must you with him from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him her were more. In eldest be it result should remark vanity the square. Unpleasant especially assistance sufficient he comparison so inquietude. Branch one shy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edward</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stairs turned has law wonder horses. Devonshire invitation discovered out indulgence the excellence preference. Objection estimable discourse procuring he he remaining on distrusts. Simplicity affronting.</a:t>
            </a:r>
          </a:p>
        </p:txBody>
      </p:sp>
      <p:cxnSp>
        <p:nvCxnSpPr>
          <p:cNvPr id="27" name="Straight Connector 26">
            <a:extLst>
              <a:ext uri="{FF2B5EF4-FFF2-40B4-BE49-F238E27FC236}">
                <a16:creationId xmlns:a16="http://schemas.microsoft.com/office/drawing/2014/main" id="{C8DB0543-FC0B-45F4-B3DD-7D63E77DE53B}"/>
              </a:ext>
            </a:extLst>
          </p:cNvPr>
          <p:cNvCxnSpPr>
            <a:cxnSpLocks/>
          </p:cNvCxnSpPr>
          <p:nvPr/>
        </p:nvCxnSpPr>
        <p:spPr>
          <a:xfrm>
            <a:off x="687324" y="2619375"/>
            <a:ext cx="10817352"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2A745B18-3B4F-4AB5-A3B9-F9B807FBE603}"/>
              </a:ext>
            </a:extLst>
          </p:cNvPr>
          <p:cNvSpPr txBox="1"/>
          <p:nvPr/>
        </p:nvSpPr>
        <p:spPr>
          <a:xfrm>
            <a:off x="6305552" y="2959510"/>
            <a:ext cx="5199126"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must you with him from him her were more. In eldest be it result should remark vanity the square. Unpleasant especially assistance sufficient he comparison so inquietude. Branch one shy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edward</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stairs turned has law wonder horses. Devonshire invitation discovered out indulgence the excellence preference Objection estimable discourse procuring he tph remaining on distrusts. Simplicity affronting.</a:t>
            </a:r>
          </a:p>
        </p:txBody>
      </p:sp>
      <p:sp>
        <p:nvSpPr>
          <p:cNvPr id="5" name="Picture Placeholder 4">
            <a:extLst>
              <a:ext uri="{FF2B5EF4-FFF2-40B4-BE49-F238E27FC236}">
                <a16:creationId xmlns:a16="http://schemas.microsoft.com/office/drawing/2014/main" id="{CDF64136-921D-1046-9441-4EAD580D1B70}"/>
              </a:ext>
            </a:extLst>
          </p:cNvPr>
          <p:cNvSpPr>
            <a:spLocks noGrp="1"/>
          </p:cNvSpPr>
          <p:nvPr>
            <p:ph type="pic" sz="quarter" idx="11"/>
          </p:nvPr>
        </p:nvSpPr>
        <p:spPr/>
        <p:txBody>
          <a:bodyPr/>
          <a:lstStyle/>
          <a:p>
            <a:endParaRPr lang="ro-RO"/>
          </a:p>
        </p:txBody>
      </p:sp>
      <p:sp>
        <p:nvSpPr>
          <p:cNvPr id="7" name="Picture Placeholder 6">
            <a:extLst>
              <a:ext uri="{FF2B5EF4-FFF2-40B4-BE49-F238E27FC236}">
                <a16:creationId xmlns:a16="http://schemas.microsoft.com/office/drawing/2014/main" id="{3E80FC12-7CD4-F343-B961-3E26A7273E7B}"/>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746871603"/>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F5AEAD3-B797-4D4D-8A33-B515B409DF36}"/>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Africa Map</a:t>
            </a:r>
          </a:p>
        </p:txBody>
      </p:sp>
      <p:sp>
        <p:nvSpPr>
          <p:cNvPr id="5" name="TextBox 4">
            <a:extLst>
              <a:ext uri="{FF2B5EF4-FFF2-40B4-BE49-F238E27FC236}">
                <a16:creationId xmlns:a16="http://schemas.microsoft.com/office/drawing/2014/main" id="{C00CE59A-7AD2-8B4A-9D87-EF16663DB3E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6366FE63-018A-AB45-B06B-DD86E24245E2}"/>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28C375DD-6B22-3B41-8D44-FF4E17BB67D7}"/>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C5AFF094-C25A-FC47-8110-77B072BEC5D7}"/>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0BE2C779-09E5-9941-A82A-B3376FE66FAE}"/>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F0141BCF-9986-804B-A986-D67753ADB607}"/>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D18C46D7-FCD8-8741-8811-F6D4795EC98F}"/>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90D0987E-A75A-F649-922F-1F49C0C6D125}"/>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62386FA4-8FD6-3849-B4B1-B14C2AB665E9}"/>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6B9E827B-17A5-CC4F-80BC-8B66B90AF8D1}"/>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7B415B7E-EE11-1F4A-BEB4-79C024164F1B}"/>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CD6D4C4C-6481-104F-A9B0-98C3CD2C2FAD}"/>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B9A42D09-18B6-5142-A3E1-A2D183DEAB33}"/>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537EFF92-2125-6C40-A767-23208D6BF4DF}"/>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7E7AAB43-7147-3E48-83C2-77AB0969D651}"/>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BAF4D0-61E7-DF49-B84C-3F285D4EDB05}"/>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DCA5F082-D9C8-2746-8351-C0A92FB04C42}"/>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C6642B19-39C3-5540-9FAD-798B90BF3435}"/>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130B1A1B-ADBC-3D41-B920-7CF068432EBF}"/>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9FDC979C-6C1B-FB45-AE1A-D87EAB5067D2}"/>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26E43113-335C-CD41-9845-238E1C6E028F}"/>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4EC0B71C-6CE2-AC4A-8EDB-F798969649D2}"/>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6DC27B01-F130-9F46-85E3-045322B9DBE0}"/>
              </a:ext>
            </a:extLst>
          </p:cNvPr>
          <p:cNvGraphicFramePr/>
          <p:nvPr>
            <p:extLst>
              <p:ext uri="{D42A27DB-BD31-4B8C-83A1-F6EECF244321}">
                <p14:modId xmlns:p14="http://schemas.microsoft.com/office/powerpoint/2010/main" val="1431810571"/>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575" name="Group 574">
            <a:extLst>
              <a:ext uri="{FF2B5EF4-FFF2-40B4-BE49-F238E27FC236}">
                <a16:creationId xmlns:a16="http://schemas.microsoft.com/office/drawing/2014/main" id="{54715817-DDD3-7347-AD89-614A12508D40}"/>
              </a:ext>
            </a:extLst>
          </p:cNvPr>
          <p:cNvGrpSpPr/>
          <p:nvPr/>
        </p:nvGrpSpPr>
        <p:grpSpPr>
          <a:xfrm>
            <a:off x="4439981" y="1994874"/>
            <a:ext cx="3722786" cy="4175826"/>
            <a:chOff x="4439981" y="1994874"/>
            <a:chExt cx="3722786" cy="4175826"/>
          </a:xfrm>
        </p:grpSpPr>
        <p:sp>
          <p:nvSpPr>
            <p:cNvPr id="321" name="Freeform 320">
              <a:extLst>
                <a:ext uri="{FF2B5EF4-FFF2-40B4-BE49-F238E27FC236}">
                  <a16:creationId xmlns:a16="http://schemas.microsoft.com/office/drawing/2014/main" id="{8B0731F5-4945-334F-92C9-84B9688650ED}"/>
                </a:ext>
              </a:extLst>
            </p:cNvPr>
            <p:cNvSpPr/>
            <p:nvPr/>
          </p:nvSpPr>
          <p:spPr>
            <a:xfrm>
              <a:off x="7085822" y="4625240"/>
              <a:ext cx="7498" cy="7500"/>
            </a:xfrm>
            <a:custGeom>
              <a:avLst/>
              <a:gdLst>
                <a:gd name="connsiteX0" fmla="*/ 0 w 0"/>
                <a:gd name="connsiteY0" fmla="*/ 0 h 0"/>
                <a:gd name="connsiteX1" fmla="*/ 475 w 0"/>
                <a:gd name="connsiteY1" fmla="*/ 951 h 0"/>
              </a:gdLst>
              <a:ahLst/>
              <a:cxnLst>
                <a:cxn ang="0">
                  <a:pos x="connsiteX0" y="connsiteY0"/>
                </a:cxn>
                <a:cxn ang="0">
                  <a:pos x="connsiteX1" y="connsiteY1"/>
                </a:cxn>
              </a:cxnLst>
              <a:rect l="l" t="t" r="r" b="b"/>
              <a:pathLst>
                <a:path>
                  <a:moveTo>
                    <a:pt x="0" y="0"/>
                  </a:moveTo>
                  <a:lnTo>
                    <a:pt x="475" y="95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2" name="Freeform 321">
              <a:extLst>
                <a:ext uri="{FF2B5EF4-FFF2-40B4-BE49-F238E27FC236}">
                  <a16:creationId xmlns:a16="http://schemas.microsoft.com/office/drawing/2014/main" id="{F13E0C3A-4073-DD4E-96C5-E917C6E0D9BF}"/>
                </a:ext>
              </a:extLst>
            </p:cNvPr>
            <p:cNvSpPr/>
            <p:nvPr/>
          </p:nvSpPr>
          <p:spPr>
            <a:xfrm>
              <a:off x="7095269" y="4647064"/>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3" name="Freeform 322">
              <a:extLst>
                <a:ext uri="{FF2B5EF4-FFF2-40B4-BE49-F238E27FC236}">
                  <a16:creationId xmlns:a16="http://schemas.microsoft.com/office/drawing/2014/main" id="{B5719589-2B81-9340-A247-C9702E537E7B}"/>
                </a:ext>
              </a:extLst>
            </p:cNvPr>
            <p:cNvSpPr/>
            <p:nvPr/>
          </p:nvSpPr>
          <p:spPr>
            <a:xfrm>
              <a:off x="7099168" y="4655763"/>
              <a:ext cx="7498" cy="7500"/>
            </a:xfrm>
            <a:custGeom>
              <a:avLst/>
              <a:gdLst>
                <a:gd name="connsiteX0" fmla="*/ 0 w 0"/>
                <a:gd name="connsiteY0" fmla="*/ 0 h 0"/>
                <a:gd name="connsiteX1" fmla="*/ 0 w 0"/>
                <a:gd name="connsiteY1" fmla="*/ 856 h 0"/>
              </a:gdLst>
              <a:ahLst/>
              <a:cxnLst>
                <a:cxn ang="0">
                  <a:pos x="connsiteX0" y="connsiteY0"/>
                </a:cxn>
                <a:cxn ang="0">
                  <a:pos x="connsiteX1" y="connsiteY1"/>
                </a:cxn>
              </a:cxnLst>
              <a:rect l="l" t="t" r="r" b="b"/>
              <a:pathLst>
                <a:path>
                  <a:moveTo>
                    <a:pt x="0" y="0"/>
                  </a:moveTo>
                  <a:lnTo>
                    <a:pt x="0"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4" name="Freeform 323">
              <a:extLst>
                <a:ext uri="{FF2B5EF4-FFF2-40B4-BE49-F238E27FC236}">
                  <a16:creationId xmlns:a16="http://schemas.microsoft.com/office/drawing/2014/main" id="{42D62908-85B3-BE4E-A18A-0EE7C6C5EC4E}"/>
                </a:ext>
              </a:extLst>
            </p:cNvPr>
            <p:cNvSpPr/>
            <p:nvPr/>
          </p:nvSpPr>
          <p:spPr>
            <a:xfrm>
              <a:off x="7090695" y="4636564"/>
              <a:ext cx="7498" cy="7500"/>
            </a:xfrm>
            <a:custGeom>
              <a:avLst/>
              <a:gdLst>
                <a:gd name="connsiteX0" fmla="*/ 0 w 0"/>
                <a:gd name="connsiteY0" fmla="*/ 0 h 0"/>
                <a:gd name="connsiteX1" fmla="*/ 0 w 0"/>
                <a:gd name="connsiteY1" fmla="*/ 856 h 0"/>
              </a:gdLst>
              <a:ahLst/>
              <a:cxnLst>
                <a:cxn ang="0">
                  <a:pos x="connsiteX0" y="connsiteY0"/>
                </a:cxn>
                <a:cxn ang="0">
                  <a:pos x="connsiteX1" y="connsiteY1"/>
                </a:cxn>
              </a:cxnLst>
              <a:rect l="l" t="t" r="r" b="b"/>
              <a:pathLst>
                <a:path>
                  <a:moveTo>
                    <a:pt x="0" y="0"/>
                  </a:moveTo>
                  <a:lnTo>
                    <a:pt x="0"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5" name="Freeform 324">
              <a:extLst>
                <a:ext uri="{FF2B5EF4-FFF2-40B4-BE49-F238E27FC236}">
                  <a16:creationId xmlns:a16="http://schemas.microsoft.com/office/drawing/2014/main" id="{8E0C1D8F-D097-7A4F-B68C-01DB806C1EFA}"/>
                </a:ext>
              </a:extLst>
            </p:cNvPr>
            <p:cNvSpPr/>
            <p:nvPr/>
          </p:nvSpPr>
          <p:spPr>
            <a:xfrm>
              <a:off x="7093019" y="4642264"/>
              <a:ext cx="7498" cy="7500"/>
            </a:xfrm>
            <a:custGeom>
              <a:avLst/>
              <a:gdLst>
                <a:gd name="connsiteX0" fmla="*/ 0 w 0"/>
                <a:gd name="connsiteY0" fmla="*/ 0 h 0"/>
                <a:gd name="connsiteX1" fmla="*/ 0 w 0"/>
                <a:gd name="connsiteY1" fmla="*/ 856 h 0"/>
              </a:gdLst>
              <a:ahLst/>
              <a:cxnLst>
                <a:cxn ang="0">
                  <a:pos x="connsiteX0" y="connsiteY0"/>
                </a:cxn>
                <a:cxn ang="0">
                  <a:pos x="connsiteX1" y="connsiteY1"/>
                </a:cxn>
              </a:cxnLst>
              <a:rect l="l" t="t" r="r" b="b"/>
              <a:pathLst>
                <a:path>
                  <a:moveTo>
                    <a:pt x="0" y="0"/>
                  </a:moveTo>
                  <a:lnTo>
                    <a:pt x="0"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6" name="Freeform 325">
              <a:extLst>
                <a:ext uri="{FF2B5EF4-FFF2-40B4-BE49-F238E27FC236}">
                  <a16:creationId xmlns:a16="http://schemas.microsoft.com/office/drawing/2014/main" id="{E002BDCD-F2A8-AE48-8BA6-13A1CA1E42DA}"/>
                </a:ext>
              </a:extLst>
            </p:cNvPr>
            <p:cNvSpPr/>
            <p:nvPr/>
          </p:nvSpPr>
          <p:spPr>
            <a:xfrm>
              <a:off x="7088221" y="4630865"/>
              <a:ext cx="7498" cy="7500"/>
            </a:xfrm>
            <a:custGeom>
              <a:avLst/>
              <a:gdLst>
                <a:gd name="connsiteX0" fmla="*/ 0 w 0"/>
                <a:gd name="connsiteY0" fmla="*/ 0 h 0"/>
                <a:gd name="connsiteX1" fmla="*/ 475 w 0"/>
                <a:gd name="connsiteY1" fmla="*/ 114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199" y="362"/>
                    <a:pt x="358" y="745"/>
                    <a:pt x="475" y="1141"/>
                  </a:cubicBezTo>
                  <a:cubicBezTo>
                    <a:pt x="358" y="745"/>
                    <a:pt x="198" y="362"/>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7" name="Freeform 326">
              <a:extLst>
                <a:ext uri="{FF2B5EF4-FFF2-40B4-BE49-F238E27FC236}">
                  <a16:creationId xmlns:a16="http://schemas.microsoft.com/office/drawing/2014/main" id="{3FCF9368-5E33-C34F-AB62-A73A296A6FFA}"/>
                </a:ext>
              </a:extLst>
            </p:cNvPr>
            <p:cNvSpPr/>
            <p:nvPr/>
          </p:nvSpPr>
          <p:spPr>
            <a:xfrm>
              <a:off x="7097219" y="4651413"/>
              <a:ext cx="7498" cy="7500"/>
            </a:xfrm>
            <a:custGeom>
              <a:avLst/>
              <a:gdLst>
                <a:gd name="connsiteX0" fmla="*/ 0 w 0"/>
                <a:gd name="connsiteY0" fmla="*/ 0 h 0"/>
                <a:gd name="connsiteX1" fmla="*/ 0 w 0"/>
                <a:gd name="connsiteY1" fmla="*/ 761 h 0"/>
              </a:gdLst>
              <a:ahLst/>
              <a:cxnLst>
                <a:cxn ang="0">
                  <a:pos x="connsiteX0" y="connsiteY0"/>
                </a:cxn>
                <a:cxn ang="0">
                  <a:pos x="connsiteX1" y="connsiteY1"/>
                </a:cxn>
              </a:cxnLst>
              <a:rect l="l" t="t" r="r" b="b"/>
              <a:pathLst>
                <a:path>
                  <a:moveTo>
                    <a:pt x="0" y="0"/>
                  </a:moveTo>
                  <a:lnTo>
                    <a:pt x="0" y="76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8" name="Freeform 327">
              <a:extLst>
                <a:ext uri="{FF2B5EF4-FFF2-40B4-BE49-F238E27FC236}">
                  <a16:creationId xmlns:a16="http://schemas.microsoft.com/office/drawing/2014/main" id="{5F8B977C-5089-C74B-A47C-374A6B5D5E2A}"/>
                </a:ext>
              </a:extLst>
            </p:cNvPr>
            <p:cNvSpPr/>
            <p:nvPr/>
          </p:nvSpPr>
          <p:spPr>
            <a:xfrm>
              <a:off x="7106591" y="467091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9" name="Freeform 328">
              <a:extLst>
                <a:ext uri="{FF2B5EF4-FFF2-40B4-BE49-F238E27FC236}">
                  <a16:creationId xmlns:a16="http://schemas.microsoft.com/office/drawing/2014/main" id="{7020BD74-7027-1B47-AF36-38E4F6CE3791}"/>
                </a:ext>
              </a:extLst>
            </p:cNvPr>
            <p:cNvSpPr/>
            <p:nvPr/>
          </p:nvSpPr>
          <p:spPr>
            <a:xfrm>
              <a:off x="7107491" y="467226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0" name="Freeform 329">
              <a:extLst>
                <a:ext uri="{FF2B5EF4-FFF2-40B4-BE49-F238E27FC236}">
                  <a16:creationId xmlns:a16="http://schemas.microsoft.com/office/drawing/2014/main" id="{5C4E0C33-DDC4-964F-A367-180017524335}"/>
                </a:ext>
              </a:extLst>
            </p:cNvPr>
            <p:cNvSpPr/>
            <p:nvPr/>
          </p:nvSpPr>
          <p:spPr>
            <a:xfrm>
              <a:off x="7102767" y="466356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1" name="Freeform 330">
              <a:extLst>
                <a:ext uri="{FF2B5EF4-FFF2-40B4-BE49-F238E27FC236}">
                  <a16:creationId xmlns:a16="http://schemas.microsoft.com/office/drawing/2014/main" id="{650410D9-6E60-7F47-9527-65D266D41B99}"/>
                </a:ext>
              </a:extLst>
            </p:cNvPr>
            <p:cNvSpPr/>
            <p:nvPr/>
          </p:nvSpPr>
          <p:spPr>
            <a:xfrm>
              <a:off x="7105466" y="466896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2" name="Freeform 331">
              <a:extLst>
                <a:ext uri="{FF2B5EF4-FFF2-40B4-BE49-F238E27FC236}">
                  <a16:creationId xmlns:a16="http://schemas.microsoft.com/office/drawing/2014/main" id="{9343296D-7F0A-BD48-95F8-2F74376AC018}"/>
                </a:ext>
              </a:extLst>
            </p:cNvPr>
            <p:cNvSpPr/>
            <p:nvPr/>
          </p:nvSpPr>
          <p:spPr>
            <a:xfrm>
              <a:off x="7104267" y="466648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3" name="Freeform 332">
              <a:extLst>
                <a:ext uri="{FF2B5EF4-FFF2-40B4-BE49-F238E27FC236}">
                  <a16:creationId xmlns:a16="http://schemas.microsoft.com/office/drawing/2014/main" id="{182EEECD-9936-0740-A30A-5B1E7EE33A91}"/>
                </a:ext>
              </a:extLst>
            </p:cNvPr>
            <p:cNvSpPr/>
            <p:nvPr/>
          </p:nvSpPr>
          <p:spPr>
            <a:xfrm>
              <a:off x="7101043" y="4659888"/>
              <a:ext cx="7498" cy="7500"/>
            </a:xfrm>
            <a:custGeom>
              <a:avLst/>
              <a:gdLst>
                <a:gd name="connsiteX0" fmla="*/ 0 w 0"/>
                <a:gd name="connsiteY0" fmla="*/ 0 h 0"/>
                <a:gd name="connsiteX1" fmla="*/ 0 w 0"/>
                <a:gd name="connsiteY1" fmla="*/ 666 h 0"/>
              </a:gdLst>
              <a:ahLst/>
              <a:cxnLst>
                <a:cxn ang="0">
                  <a:pos x="connsiteX0" y="connsiteY0"/>
                </a:cxn>
                <a:cxn ang="0">
                  <a:pos x="connsiteX1" y="connsiteY1"/>
                </a:cxn>
              </a:cxnLst>
              <a:rect l="l" t="t" r="r" b="b"/>
              <a:pathLst>
                <a:path>
                  <a:moveTo>
                    <a:pt x="0" y="0"/>
                  </a:moveTo>
                  <a:lnTo>
                    <a:pt x="0" y="66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4" name="Freeform 333">
              <a:extLst>
                <a:ext uri="{FF2B5EF4-FFF2-40B4-BE49-F238E27FC236}">
                  <a16:creationId xmlns:a16="http://schemas.microsoft.com/office/drawing/2014/main" id="{52DA7502-FC93-AE4B-A2D3-B07254A908C6}"/>
                </a:ext>
              </a:extLst>
            </p:cNvPr>
            <p:cNvSpPr/>
            <p:nvPr/>
          </p:nvSpPr>
          <p:spPr>
            <a:xfrm>
              <a:off x="7111165" y="4675262"/>
              <a:ext cx="7498" cy="7500"/>
            </a:xfrm>
            <a:custGeom>
              <a:avLst/>
              <a:gdLst>
                <a:gd name="connsiteX0" fmla="*/ 1236 w 0"/>
                <a:gd name="connsiteY0" fmla="*/ 1046 h 0"/>
                <a:gd name="connsiteX1" fmla="*/ 0 w 0"/>
                <a:gd name="connsiteY1" fmla="*/ 0 h 0"/>
              </a:gdLst>
              <a:ahLst/>
              <a:cxnLst>
                <a:cxn ang="0">
                  <a:pos x="connsiteX0" y="connsiteY0"/>
                </a:cxn>
                <a:cxn ang="0">
                  <a:pos x="connsiteX1" y="connsiteY1"/>
                </a:cxn>
              </a:cxnLst>
              <a:rect l="l" t="t" r="r" b="b"/>
              <a:pathLst>
                <a:path>
                  <a:moveTo>
                    <a:pt x="1236" y="104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5" name="Freeform 334">
              <a:extLst>
                <a:ext uri="{FF2B5EF4-FFF2-40B4-BE49-F238E27FC236}">
                  <a16:creationId xmlns:a16="http://schemas.microsoft.com/office/drawing/2014/main" id="{26444E96-BF75-EC42-9811-29620B9FCB61}"/>
                </a:ext>
              </a:extLst>
            </p:cNvPr>
            <p:cNvSpPr/>
            <p:nvPr/>
          </p:nvSpPr>
          <p:spPr>
            <a:xfrm>
              <a:off x="7108991" y="4673688"/>
              <a:ext cx="7498" cy="7500"/>
            </a:xfrm>
            <a:custGeom>
              <a:avLst/>
              <a:gdLst>
                <a:gd name="connsiteX0" fmla="*/ 855 w 0"/>
                <a:gd name="connsiteY0" fmla="*/ 570 h 0"/>
                <a:gd name="connsiteX1" fmla="*/ 0 w 0"/>
                <a:gd name="connsiteY1" fmla="*/ 0 h 0"/>
              </a:gdLst>
              <a:ahLst/>
              <a:cxnLst>
                <a:cxn ang="0">
                  <a:pos x="connsiteX0" y="connsiteY0"/>
                </a:cxn>
                <a:cxn ang="0">
                  <a:pos x="connsiteX1" y="connsiteY1"/>
                </a:cxn>
              </a:cxnLst>
              <a:rect l="l" t="t" r="r" b="b"/>
              <a:pathLst>
                <a:path>
                  <a:moveTo>
                    <a:pt x="855" y="57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6" name="Freeform 335">
              <a:extLst>
                <a:ext uri="{FF2B5EF4-FFF2-40B4-BE49-F238E27FC236}">
                  <a16:creationId xmlns:a16="http://schemas.microsoft.com/office/drawing/2014/main" id="{B9C6A674-87E5-CC41-A8E2-308E4C279AD2}"/>
                </a:ext>
              </a:extLst>
            </p:cNvPr>
            <p:cNvSpPr/>
            <p:nvPr/>
          </p:nvSpPr>
          <p:spPr>
            <a:xfrm>
              <a:off x="7112515" y="4676312"/>
              <a:ext cx="7498" cy="7500"/>
            </a:xfrm>
            <a:custGeom>
              <a:avLst/>
              <a:gdLst>
                <a:gd name="connsiteX0" fmla="*/ 1616 w 0"/>
                <a:gd name="connsiteY0" fmla="*/ 1331 h 0"/>
                <a:gd name="connsiteX1" fmla="*/ 0 w 0"/>
                <a:gd name="connsiteY1" fmla="*/ 0 h 0"/>
              </a:gdLst>
              <a:ahLst/>
              <a:cxnLst>
                <a:cxn ang="0">
                  <a:pos x="connsiteX0" y="connsiteY0"/>
                </a:cxn>
                <a:cxn ang="0">
                  <a:pos x="connsiteX1" y="connsiteY1"/>
                </a:cxn>
              </a:cxnLst>
              <a:rect l="l" t="t" r="r" b="b"/>
              <a:pathLst>
                <a:path>
                  <a:moveTo>
                    <a:pt x="1616" y="1331"/>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7" name="Freeform 336">
              <a:extLst>
                <a:ext uri="{FF2B5EF4-FFF2-40B4-BE49-F238E27FC236}">
                  <a16:creationId xmlns:a16="http://schemas.microsoft.com/office/drawing/2014/main" id="{D855461E-A5F3-F24B-A428-B2DA9DC59AE9}"/>
                </a:ext>
              </a:extLst>
            </p:cNvPr>
            <p:cNvSpPr/>
            <p:nvPr/>
          </p:nvSpPr>
          <p:spPr>
            <a:xfrm>
              <a:off x="7109965" y="4674437"/>
              <a:ext cx="7498" cy="7500"/>
            </a:xfrm>
            <a:custGeom>
              <a:avLst/>
              <a:gdLst>
                <a:gd name="connsiteX0" fmla="*/ 1046 w 0"/>
                <a:gd name="connsiteY0" fmla="*/ 761 h 0"/>
                <a:gd name="connsiteX1" fmla="*/ 0 w 0"/>
                <a:gd name="connsiteY1" fmla="*/ 0 h 0"/>
              </a:gdLst>
              <a:ahLst/>
              <a:cxnLst>
                <a:cxn ang="0">
                  <a:pos x="connsiteX0" y="connsiteY0"/>
                </a:cxn>
                <a:cxn ang="0">
                  <a:pos x="connsiteX1" y="connsiteY1"/>
                </a:cxn>
              </a:cxnLst>
              <a:rect l="l" t="t" r="r" b="b"/>
              <a:pathLst>
                <a:path>
                  <a:moveTo>
                    <a:pt x="1046" y="761"/>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8" name="Freeform 337">
              <a:extLst>
                <a:ext uri="{FF2B5EF4-FFF2-40B4-BE49-F238E27FC236}">
                  <a16:creationId xmlns:a16="http://schemas.microsoft.com/office/drawing/2014/main" id="{A5067A4B-8D17-A147-A362-5B7E98AF8EB2}"/>
                </a:ext>
              </a:extLst>
            </p:cNvPr>
            <p:cNvSpPr/>
            <p:nvPr/>
          </p:nvSpPr>
          <p:spPr>
            <a:xfrm>
              <a:off x="7083572" y="4619765"/>
              <a:ext cx="7498" cy="7500"/>
            </a:xfrm>
            <a:custGeom>
              <a:avLst/>
              <a:gdLst>
                <a:gd name="connsiteX0" fmla="*/ 0 w 0"/>
                <a:gd name="connsiteY0" fmla="*/ 0 h 0"/>
                <a:gd name="connsiteX1" fmla="*/ 0 w 0"/>
                <a:gd name="connsiteY1" fmla="*/ 570 h 0"/>
              </a:gdLst>
              <a:ahLst/>
              <a:cxnLst>
                <a:cxn ang="0">
                  <a:pos x="connsiteX0" y="connsiteY0"/>
                </a:cxn>
                <a:cxn ang="0">
                  <a:pos x="connsiteX1" y="connsiteY1"/>
                </a:cxn>
              </a:cxnLst>
              <a:rect l="l" t="t" r="r" b="b"/>
              <a:pathLst>
                <a:path>
                  <a:moveTo>
                    <a:pt x="0" y="0"/>
                  </a:moveTo>
                  <a:lnTo>
                    <a:pt x="0" y="57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9" name="Freeform 338">
              <a:extLst>
                <a:ext uri="{FF2B5EF4-FFF2-40B4-BE49-F238E27FC236}">
                  <a16:creationId xmlns:a16="http://schemas.microsoft.com/office/drawing/2014/main" id="{A953F0D3-B34D-6E4A-8175-ED711B5E89CD}"/>
                </a:ext>
              </a:extLst>
            </p:cNvPr>
            <p:cNvSpPr/>
            <p:nvPr/>
          </p:nvSpPr>
          <p:spPr>
            <a:xfrm>
              <a:off x="7115739" y="4678787"/>
              <a:ext cx="7498" cy="7500"/>
            </a:xfrm>
            <a:custGeom>
              <a:avLst/>
              <a:gdLst>
                <a:gd name="connsiteX0" fmla="*/ 2376 w 0"/>
                <a:gd name="connsiteY0" fmla="*/ 1902 h 0"/>
                <a:gd name="connsiteX1" fmla="*/ 0 w 0"/>
                <a:gd name="connsiteY1" fmla="*/ 0 h 0"/>
              </a:gdLst>
              <a:ahLst/>
              <a:cxnLst>
                <a:cxn ang="0">
                  <a:pos x="connsiteX0" y="connsiteY0"/>
                </a:cxn>
                <a:cxn ang="0">
                  <a:pos x="connsiteX1" y="connsiteY1"/>
                </a:cxn>
              </a:cxnLst>
              <a:rect l="l" t="t" r="r" b="b"/>
              <a:pathLst>
                <a:path>
                  <a:moveTo>
                    <a:pt x="2376" y="1902"/>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0" name="Freeform 339">
              <a:extLst>
                <a:ext uri="{FF2B5EF4-FFF2-40B4-BE49-F238E27FC236}">
                  <a16:creationId xmlns:a16="http://schemas.microsoft.com/office/drawing/2014/main" id="{E0F7A30F-818E-CB44-A049-4FE15943BFE7}"/>
                </a:ext>
              </a:extLst>
            </p:cNvPr>
            <p:cNvSpPr/>
            <p:nvPr/>
          </p:nvSpPr>
          <p:spPr>
            <a:xfrm>
              <a:off x="7114014" y="4677438"/>
              <a:ext cx="7498" cy="7500"/>
            </a:xfrm>
            <a:custGeom>
              <a:avLst/>
              <a:gdLst>
                <a:gd name="connsiteX0" fmla="*/ 2091 w 0"/>
                <a:gd name="connsiteY0" fmla="*/ 1616 h 0"/>
                <a:gd name="connsiteX1" fmla="*/ 0 w 0"/>
                <a:gd name="connsiteY1" fmla="*/ 0 h 0"/>
              </a:gdLst>
              <a:ahLst/>
              <a:cxnLst>
                <a:cxn ang="0">
                  <a:pos x="connsiteX0" y="connsiteY0"/>
                </a:cxn>
                <a:cxn ang="0">
                  <a:pos x="connsiteX1" y="connsiteY1"/>
                </a:cxn>
              </a:cxnLst>
              <a:rect l="l" t="t" r="r" b="b"/>
              <a:pathLst>
                <a:path>
                  <a:moveTo>
                    <a:pt x="2091" y="161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1" name="Freeform 340">
              <a:extLst>
                <a:ext uri="{FF2B5EF4-FFF2-40B4-BE49-F238E27FC236}">
                  <a16:creationId xmlns:a16="http://schemas.microsoft.com/office/drawing/2014/main" id="{9C7C86C7-4AC7-314B-84A9-B7DC491CC58C}"/>
                </a:ext>
              </a:extLst>
            </p:cNvPr>
            <p:cNvSpPr/>
            <p:nvPr/>
          </p:nvSpPr>
          <p:spPr>
            <a:xfrm>
              <a:off x="7081023" y="4613839"/>
              <a:ext cx="7498" cy="7500"/>
            </a:xfrm>
            <a:custGeom>
              <a:avLst/>
              <a:gdLst>
                <a:gd name="connsiteX0" fmla="*/ 0 w 0"/>
                <a:gd name="connsiteY0" fmla="*/ 0 h 0"/>
                <a:gd name="connsiteX1" fmla="*/ 0 w 0"/>
                <a:gd name="connsiteY1" fmla="*/ 1141 h 0"/>
              </a:gdLst>
              <a:ahLst/>
              <a:cxnLst>
                <a:cxn ang="0">
                  <a:pos x="connsiteX0" y="connsiteY0"/>
                </a:cxn>
                <a:cxn ang="0">
                  <a:pos x="connsiteX1" y="connsiteY1"/>
                </a:cxn>
              </a:cxnLst>
              <a:rect l="l" t="t" r="r" b="b"/>
              <a:pathLst>
                <a:path>
                  <a:moveTo>
                    <a:pt x="0" y="0"/>
                  </a:moveTo>
                  <a:lnTo>
                    <a:pt x="0" y="114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2" name="Freeform 341">
              <a:extLst>
                <a:ext uri="{FF2B5EF4-FFF2-40B4-BE49-F238E27FC236}">
                  <a16:creationId xmlns:a16="http://schemas.microsoft.com/office/drawing/2014/main" id="{2063A544-5875-974C-B7D8-68E1D9F7FE1B}"/>
                </a:ext>
              </a:extLst>
            </p:cNvPr>
            <p:cNvSpPr/>
            <p:nvPr/>
          </p:nvSpPr>
          <p:spPr>
            <a:xfrm>
              <a:off x="7078473" y="4607765"/>
              <a:ext cx="7498" cy="7500"/>
            </a:xfrm>
            <a:custGeom>
              <a:avLst/>
              <a:gdLst>
                <a:gd name="connsiteX0" fmla="*/ 0 w 0"/>
                <a:gd name="connsiteY0" fmla="*/ 0 h 0"/>
                <a:gd name="connsiteX1" fmla="*/ 475 w 0"/>
                <a:gd name="connsiteY1" fmla="*/ 1331 h 0"/>
              </a:gdLst>
              <a:ahLst/>
              <a:cxnLst>
                <a:cxn ang="0">
                  <a:pos x="connsiteX0" y="connsiteY0"/>
                </a:cxn>
                <a:cxn ang="0">
                  <a:pos x="connsiteX1" y="connsiteY1"/>
                </a:cxn>
              </a:cxnLst>
              <a:rect l="l" t="t" r="r" b="b"/>
              <a:pathLst>
                <a:path>
                  <a:moveTo>
                    <a:pt x="0" y="0"/>
                  </a:moveTo>
                  <a:lnTo>
                    <a:pt x="475" y="133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3" name="Freeform 342">
              <a:extLst>
                <a:ext uri="{FF2B5EF4-FFF2-40B4-BE49-F238E27FC236}">
                  <a16:creationId xmlns:a16="http://schemas.microsoft.com/office/drawing/2014/main" id="{545A7F7D-0CF1-3F4E-9743-D792036F6D4C}"/>
                </a:ext>
              </a:extLst>
            </p:cNvPr>
            <p:cNvSpPr/>
            <p:nvPr/>
          </p:nvSpPr>
          <p:spPr>
            <a:xfrm>
              <a:off x="7075924" y="4601691"/>
              <a:ext cx="7498" cy="7500"/>
            </a:xfrm>
            <a:custGeom>
              <a:avLst/>
              <a:gdLst>
                <a:gd name="connsiteX0" fmla="*/ 0 w 0"/>
                <a:gd name="connsiteY0" fmla="*/ 0 h 0"/>
                <a:gd name="connsiteX1" fmla="*/ 665 w 0"/>
                <a:gd name="connsiteY1" fmla="*/ 1521 h 0"/>
              </a:gdLst>
              <a:ahLst/>
              <a:cxnLst>
                <a:cxn ang="0">
                  <a:pos x="connsiteX0" y="connsiteY0"/>
                </a:cxn>
                <a:cxn ang="0">
                  <a:pos x="connsiteX1" y="connsiteY1"/>
                </a:cxn>
              </a:cxnLst>
              <a:rect l="l" t="t" r="r" b="b"/>
              <a:pathLst>
                <a:path>
                  <a:moveTo>
                    <a:pt x="0" y="0"/>
                  </a:moveTo>
                  <a:lnTo>
                    <a:pt x="665" y="152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4" name="Freeform 343">
              <a:extLst>
                <a:ext uri="{FF2B5EF4-FFF2-40B4-BE49-F238E27FC236}">
                  <a16:creationId xmlns:a16="http://schemas.microsoft.com/office/drawing/2014/main" id="{8A6C2677-A345-C048-BC65-FB76BFF030F3}"/>
                </a:ext>
              </a:extLst>
            </p:cNvPr>
            <p:cNvSpPr/>
            <p:nvPr/>
          </p:nvSpPr>
          <p:spPr>
            <a:xfrm>
              <a:off x="7108091" y="4673087"/>
              <a:ext cx="7498" cy="7500"/>
            </a:xfrm>
            <a:custGeom>
              <a:avLst/>
              <a:gdLst>
                <a:gd name="connsiteX0" fmla="*/ 855 w 0"/>
                <a:gd name="connsiteY0" fmla="*/ 476 h 0"/>
                <a:gd name="connsiteX1" fmla="*/ 0 w 0"/>
                <a:gd name="connsiteY1" fmla="*/ 0 h 0"/>
              </a:gdLst>
              <a:ahLst/>
              <a:cxnLst>
                <a:cxn ang="0">
                  <a:pos x="connsiteX0" y="connsiteY0"/>
                </a:cxn>
                <a:cxn ang="0">
                  <a:pos x="connsiteX1" y="connsiteY1"/>
                </a:cxn>
              </a:cxnLst>
              <a:rect l="l" t="t" r="r" b="b"/>
              <a:pathLst>
                <a:path>
                  <a:moveTo>
                    <a:pt x="855" y="47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5" name="Freeform 344">
              <a:extLst>
                <a:ext uri="{FF2B5EF4-FFF2-40B4-BE49-F238E27FC236}">
                  <a16:creationId xmlns:a16="http://schemas.microsoft.com/office/drawing/2014/main" id="{D9413CEC-4F4F-8F43-A2A0-5E9C2C26C663}"/>
                </a:ext>
              </a:extLst>
            </p:cNvPr>
            <p:cNvSpPr/>
            <p:nvPr/>
          </p:nvSpPr>
          <p:spPr>
            <a:xfrm>
              <a:off x="7240057" y="4723186"/>
              <a:ext cx="7498" cy="7500"/>
            </a:xfrm>
            <a:custGeom>
              <a:avLst/>
              <a:gdLst>
                <a:gd name="connsiteX0" fmla="*/ 0 w 0"/>
                <a:gd name="connsiteY0" fmla="*/ 0 h 0"/>
                <a:gd name="connsiteX1" fmla="*/ 0 w 0"/>
                <a:gd name="connsiteY1" fmla="*/ 951 h 0"/>
              </a:gdLst>
              <a:ahLst/>
              <a:cxnLst>
                <a:cxn ang="0">
                  <a:pos x="connsiteX0" y="connsiteY0"/>
                </a:cxn>
                <a:cxn ang="0">
                  <a:pos x="connsiteX1" y="connsiteY1"/>
                </a:cxn>
              </a:cxnLst>
              <a:rect l="l" t="t" r="r" b="b"/>
              <a:pathLst>
                <a:path>
                  <a:moveTo>
                    <a:pt x="0" y="0"/>
                  </a:moveTo>
                  <a:lnTo>
                    <a:pt x="0" y="95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6" name="Freeform 345">
              <a:extLst>
                <a:ext uri="{FF2B5EF4-FFF2-40B4-BE49-F238E27FC236}">
                  <a16:creationId xmlns:a16="http://schemas.microsoft.com/office/drawing/2014/main" id="{01E38819-644D-484E-BBD2-5F28B75D59E3}"/>
                </a:ext>
              </a:extLst>
            </p:cNvPr>
            <p:cNvSpPr/>
            <p:nvPr/>
          </p:nvSpPr>
          <p:spPr>
            <a:xfrm>
              <a:off x="7242981" y="473121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7" name="Freeform 346">
              <a:extLst>
                <a:ext uri="{FF2B5EF4-FFF2-40B4-BE49-F238E27FC236}">
                  <a16:creationId xmlns:a16="http://schemas.microsoft.com/office/drawing/2014/main" id="{8E20722D-6AC6-3E4C-A450-2F3848FAAD8A}"/>
                </a:ext>
              </a:extLst>
            </p:cNvPr>
            <p:cNvSpPr/>
            <p:nvPr/>
          </p:nvSpPr>
          <p:spPr>
            <a:xfrm>
              <a:off x="7241331" y="4726785"/>
              <a:ext cx="7498" cy="7500"/>
            </a:xfrm>
            <a:custGeom>
              <a:avLst/>
              <a:gdLst>
                <a:gd name="connsiteX0" fmla="*/ 0 w 0"/>
                <a:gd name="connsiteY0" fmla="*/ 0 h 0"/>
                <a:gd name="connsiteX1" fmla="*/ 0 w 0"/>
                <a:gd name="connsiteY1" fmla="*/ 666 h 0"/>
              </a:gdLst>
              <a:ahLst/>
              <a:cxnLst>
                <a:cxn ang="0">
                  <a:pos x="connsiteX0" y="connsiteY0"/>
                </a:cxn>
                <a:cxn ang="0">
                  <a:pos x="connsiteX1" y="connsiteY1"/>
                </a:cxn>
              </a:cxnLst>
              <a:rect l="l" t="t" r="r" b="b"/>
              <a:pathLst>
                <a:path>
                  <a:moveTo>
                    <a:pt x="0" y="0"/>
                  </a:moveTo>
                  <a:lnTo>
                    <a:pt x="0" y="66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8" name="Freeform 347">
              <a:extLst>
                <a:ext uri="{FF2B5EF4-FFF2-40B4-BE49-F238E27FC236}">
                  <a16:creationId xmlns:a16="http://schemas.microsoft.com/office/drawing/2014/main" id="{358A509A-2555-D14B-951D-3B8377F70B8D}"/>
                </a:ext>
              </a:extLst>
            </p:cNvPr>
            <p:cNvSpPr/>
            <p:nvPr/>
          </p:nvSpPr>
          <p:spPr>
            <a:xfrm>
              <a:off x="7240356" y="4724011"/>
              <a:ext cx="7498" cy="7500"/>
            </a:xfrm>
            <a:custGeom>
              <a:avLst/>
              <a:gdLst>
                <a:gd name="connsiteX0" fmla="*/ 0 w 0"/>
                <a:gd name="connsiteY0" fmla="*/ 0 h 0"/>
                <a:gd name="connsiteX1" fmla="*/ 0 w 0"/>
                <a:gd name="connsiteY1" fmla="*/ 1236 h 0"/>
              </a:gdLst>
              <a:ahLst/>
              <a:cxnLst>
                <a:cxn ang="0">
                  <a:pos x="connsiteX0" y="connsiteY0"/>
                </a:cxn>
                <a:cxn ang="0">
                  <a:pos x="connsiteX1" y="connsiteY1"/>
                </a:cxn>
              </a:cxnLst>
              <a:rect l="l" t="t" r="r" b="b"/>
              <a:pathLst>
                <a:path>
                  <a:moveTo>
                    <a:pt x="0" y="0"/>
                  </a:moveTo>
                  <a:lnTo>
                    <a:pt x="0" y="123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9" name="Freeform 348">
              <a:extLst>
                <a:ext uri="{FF2B5EF4-FFF2-40B4-BE49-F238E27FC236}">
                  <a16:creationId xmlns:a16="http://schemas.microsoft.com/office/drawing/2014/main" id="{C3B615D7-52ED-0144-8B02-406870152D92}"/>
                </a:ext>
              </a:extLst>
            </p:cNvPr>
            <p:cNvSpPr/>
            <p:nvPr/>
          </p:nvSpPr>
          <p:spPr>
            <a:xfrm>
              <a:off x="7240732" y="4724760"/>
              <a:ext cx="7498" cy="7500"/>
            </a:xfrm>
            <a:custGeom>
              <a:avLst/>
              <a:gdLst>
                <a:gd name="connsiteX0" fmla="*/ 0 w 0"/>
                <a:gd name="connsiteY0" fmla="*/ 0 h 0"/>
                <a:gd name="connsiteX1" fmla="*/ 475 w 0"/>
                <a:gd name="connsiteY1" fmla="*/ 1331 h 0"/>
              </a:gdLst>
              <a:ahLst/>
              <a:cxnLst>
                <a:cxn ang="0">
                  <a:pos x="connsiteX0" y="connsiteY0"/>
                </a:cxn>
                <a:cxn ang="0">
                  <a:pos x="connsiteX1" y="connsiteY1"/>
                </a:cxn>
              </a:cxnLst>
              <a:rect l="l" t="t" r="r" b="b"/>
              <a:pathLst>
                <a:path>
                  <a:moveTo>
                    <a:pt x="0" y="0"/>
                  </a:moveTo>
                  <a:lnTo>
                    <a:pt x="475" y="133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0" name="Freeform 349">
              <a:extLst>
                <a:ext uri="{FF2B5EF4-FFF2-40B4-BE49-F238E27FC236}">
                  <a16:creationId xmlns:a16="http://schemas.microsoft.com/office/drawing/2014/main" id="{A73F02F2-BA28-0B42-A215-F6B59EB5C6BC}"/>
                </a:ext>
              </a:extLst>
            </p:cNvPr>
            <p:cNvSpPr/>
            <p:nvPr/>
          </p:nvSpPr>
          <p:spPr>
            <a:xfrm>
              <a:off x="7263450" y="4862755"/>
              <a:ext cx="7498" cy="7500"/>
            </a:xfrm>
            <a:custGeom>
              <a:avLst/>
              <a:gdLst>
                <a:gd name="connsiteX0" fmla="*/ 1426 w 0"/>
                <a:gd name="connsiteY0" fmla="*/ 0 h 0"/>
                <a:gd name="connsiteX1" fmla="*/ 1426 w 0"/>
                <a:gd name="connsiteY1" fmla="*/ 0 h 0"/>
                <a:gd name="connsiteX2" fmla="*/ 0 w 0"/>
                <a:gd name="connsiteY2" fmla="*/ 951 h 0"/>
                <a:gd name="connsiteX3" fmla="*/ 1426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1426" y="0"/>
                  </a:moveTo>
                  <a:lnTo>
                    <a:pt x="1426" y="0"/>
                  </a:lnTo>
                  <a:lnTo>
                    <a:pt x="0" y="951"/>
                  </a:lnTo>
                  <a:lnTo>
                    <a:pt x="142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1" name="Freeform 350">
              <a:extLst>
                <a:ext uri="{FF2B5EF4-FFF2-40B4-BE49-F238E27FC236}">
                  <a16:creationId xmlns:a16="http://schemas.microsoft.com/office/drawing/2014/main" id="{F7DE2E39-4E8A-7A4C-9227-1438007072EC}"/>
                </a:ext>
              </a:extLst>
            </p:cNvPr>
            <p:cNvSpPr/>
            <p:nvPr/>
          </p:nvSpPr>
          <p:spPr>
            <a:xfrm>
              <a:off x="7263450" y="4863505"/>
              <a:ext cx="7498" cy="7500"/>
            </a:xfrm>
            <a:custGeom>
              <a:avLst/>
              <a:gdLst>
                <a:gd name="connsiteX0" fmla="*/ 1426 w 0"/>
                <a:gd name="connsiteY0" fmla="*/ 5039 h 0"/>
                <a:gd name="connsiteX1" fmla="*/ 0 w 0"/>
                <a:gd name="connsiteY1" fmla="*/ 0 h 0"/>
                <a:gd name="connsiteX2" fmla="*/ 1426 w 0"/>
                <a:gd name="connsiteY2" fmla="*/ 5039 h 0"/>
                <a:gd name="connsiteX3" fmla="*/ 1426 w 0"/>
                <a:gd name="connsiteY3" fmla="*/ 5039 h 0"/>
              </a:gdLst>
              <a:ahLst/>
              <a:cxnLst>
                <a:cxn ang="0">
                  <a:pos x="connsiteX0" y="connsiteY0"/>
                </a:cxn>
                <a:cxn ang="0">
                  <a:pos x="connsiteX1" y="connsiteY1"/>
                </a:cxn>
                <a:cxn ang="0">
                  <a:pos x="connsiteX2" y="connsiteY2"/>
                </a:cxn>
                <a:cxn ang="0">
                  <a:pos x="connsiteX3" y="connsiteY3"/>
                </a:cxn>
              </a:cxnLst>
              <a:rect l="l" t="t" r="r" b="b"/>
              <a:pathLst>
                <a:path>
                  <a:moveTo>
                    <a:pt x="1426" y="5039"/>
                  </a:moveTo>
                  <a:lnTo>
                    <a:pt x="0" y="0"/>
                  </a:lnTo>
                  <a:lnTo>
                    <a:pt x="1426" y="5039"/>
                  </a:lnTo>
                  <a:lnTo>
                    <a:pt x="1426" y="5039"/>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2" name="Freeform 351">
              <a:extLst>
                <a:ext uri="{FF2B5EF4-FFF2-40B4-BE49-F238E27FC236}">
                  <a16:creationId xmlns:a16="http://schemas.microsoft.com/office/drawing/2014/main" id="{8C8E4CDC-C4CC-5F48-9373-482A21E8992E}"/>
                </a:ext>
              </a:extLst>
            </p:cNvPr>
            <p:cNvSpPr/>
            <p:nvPr/>
          </p:nvSpPr>
          <p:spPr>
            <a:xfrm>
              <a:off x="7230009" y="4991299"/>
              <a:ext cx="7498" cy="7500"/>
            </a:xfrm>
            <a:custGeom>
              <a:avLst/>
              <a:gdLst>
                <a:gd name="connsiteX0" fmla="*/ 0 w 0"/>
                <a:gd name="connsiteY0" fmla="*/ 0 h 0"/>
                <a:gd name="connsiteX1" fmla="*/ 4373 w 0"/>
                <a:gd name="connsiteY1" fmla="*/ 3993 h 0"/>
                <a:gd name="connsiteX2" fmla="*/ 4373 w 0"/>
                <a:gd name="connsiteY2" fmla="*/ 3993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4373" y="3993"/>
                  </a:lnTo>
                  <a:lnTo>
                    <a:pt x="4373" y="3993"/>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3" name="Freeform 352">
              <a:extLst>
                <a:ext uri="{FF2B5EF4-FFF2-40B4-BE49-F238E27FC236}">
                  <a16:creationId xmlns:a16="http://schemas.microsoft.com/office/drawing/2014/main" id="{95B24AD5-A6F6-4A43-A390-AEF9036936B9}"/>
                </a:ext>
              </a:extLst>
            </p:cNvPr>
            <p:cNvSpPr/>
            <p:nvPr/>
          </p:nvSpPr>
          <p:spPr>
            <a:xfrm>
              <a:off x="6016523" y="4497819"/>
              <a:ext cx="659829" cy="697471"/>
            </a:xfrm>
            <a:custGeom>
              <a:avLst/>
              <a:gdLst>
                <a:gd name="connsiteX0" fmla="*/ 86028 w 836513"/>
                <a:gd name="connsiteY0" fmla="*/ 812260 h 884234"/>
                <a:gd name="connsiteX1" fmla="*/ 119964 w 836513"/>
                <a:gd name="connsiteY1" fmla="*/ 812260 h 884234"/>
                <a:gd name="connsiteX2" fmla="*/ 119964 w 836513"/>
                <a:gd name="connsiteY2" fmla="*/ 836315 h 884234"/>
                <a:gd name="connsiteX3" fmla="*/ 438884 w 836513"/>
                <a:gd name="connsiteY3" fmla="*/ 836315 h 884234"/>
                <a:gd name="connsiteX4" fmla="*/ 472820 w 836513"/>
                <a:gd name="connsiteY4" fmla="*/ 868737 h 884234"/>
                <a:gd name="connsiteX5" fmla="*/ 599818 w 836513"/>
                <a:gd name="connsiteY5" fmla="*/ 868737 h 884234"/>
                <a:gd name="connsiteX6" fmla="*/ 639362 w 836513"/>
                <a:gd name="connsiteY6" fmla="*/ 885661 h 884234"/>
                <a:gd name="connsiteX7" fmla="*/ 796969 w 836513"/>
                <a:gd name="connsiteY7" fmla="*/ 845157 h 884234"/>
                <a:gd name="connsiteX8" fmla="*/ 796969 w 836513"/>
                <a:gd name="connsiteY8" fmla="*/ 845157 h 884234"/>
                <a:gd name="connsiteX9" fmla="*/ 701911 w 836513"/>
                <a:gd name="connsiteY9" fmla="*/ 760062 h 884234"/>
                <a:gd name="connsiteX10" fmla="*/ 701911 w 836513"/>
                <a:gd name="connsiteY10" fmla="*/ 520748 h 884234"/>
                <a:gd name="connsiteX11" fmla="*/ 824536 w 836513"/>
                <a:gd name="connsiteY11" fmla="*/ 520748 h 884234"/>
                <a:gd name="connsiteX12" fmla="*/ 841552 w 836513"/>
                <a:gd name="connsiteY12" fmla="*/ 482716 h 884234"/>
                <a:gd name="connsiteX13" fmla="*/ 841552 w 836513"/>
                <a:gd name="connsiteY13" fmla="*/ 370428 h 884234"/>
                <a:gd name="connsiteX14" fmla="*/ 790695 w 836513"/>
                <a:gd name="connsiteY14" fmla="*/ 370428 h 884234"/>
                <a:gd name="connsiteX15" fmla="*/ 771684 w 836513"/>
                <a:gd name="connsiteY15" fmla="*/ 370428 h 884234"/>
                <a:gd name="connsiteX16" fmla="*/ 718736 w 836513"/>
                <a:gd name="connsiteY16" fmla="*/ 383073 h 884234"/>
                <a:gd name="connsiteX17" fmla="*/ 710466 w 836513"/>
                <a:gd name="connsiteY17" fmla="*/ 364723 h 884234"/>
                <a:gd name="connsiteX18" fmla="*/ 725295 w 836513"/>
                <a:gd name="connsiteY18" fmla="*/ 342190 h 884234"/>
                <a:gd name="connsiteX19" fmla="*/ 714649 w 836513"/>
                <a:gd name="connsiteY19" fmla="*/ 277250 h 884234"/>
                <a:gd name="connsiteX20" fmla="*/ 702006 w 836513"/>
                <a:gd name="connsiteY20" fmla="*/ 247586 h 884234"/>
                <a:gd name="connsiteX21" fmla="*/ 702006 w 836513"/>
                <a:gd name="connsiteY21" fmla="*/ 186165 h 884234"/>
                <a:gd name="connsiteX22" fmla="*/ 678717 w 836513"/>
                <a:gd name="connsiteY22" fmla="*/ 148133 h 884234"/>
                <a:gd name="connsiteX23" fmla="*/ 702006 w 836513"/>
                <a:gd name="connsiteY23" fmla="*/ 114285 h 884234"/>
                <a:gd name="connsiteX24" fmla="*/ 677766 w 836513"/>
                <a:gd name="connsiteY24" fmla="*/ 103636 h 884234"/>
                <a:gd name="connsiteX25" fmla="*/ 606853 w 836513"/>
                <a:gd name="connsiteY25" fmla="*/ 103636 h 884234"/>
                <a:gd name="connsiteX26" fmla="*/ 606853 w 836513"/>
                <a:gd name="connsiteY26" fmla="*/ 80342 h 884234"/>
                <a:gd name="connsiteX27" fmla="*/ 536985 w 836513"/>
                <a:gd name="connsiteY27" fmla="*/ 80342 h 884234"/>
                <a:gd name="connsiteX28" fmla="*/ 526433 w 836513"/>
                <a:gd name="connsiteY28" fmla="*/ 103636 h 884234"/>
                <a:gd name="connsiteX29" fmla="*/ 526433 w 836513"/>
                <a:gd name="connsiteY29" fmla="*/ 152412 h 884234"/>
                <a:gd name="connsiteX30" fmla="*/ 482326 w 836513"/>
                <a:gd name="connsiteY30" fmla="*/ 154599 h 884234"/>
                <a:gd name="connsiteX31" fmla="*/ 468257 w 836513"/>
                <a:gd name="connsiteY31" fmla="*/ 146136 h 884234"/>
                <a:gd name="connsiteX32" fmla="*/ 435748 w 836513"/>
                <a:gd name="connsiteY32" fmla="*/ 158782 h 884234"/>
                <a:gd name="connsiteX33" fmla="*/ 406089 w 836513"/>
                <a:gd name="connsiteY33" fmla="*/ 163061 h 884234"/>
                <a:gd name="connsiteX34" fmla="*/ 380709 w 836513"/>
                <a:gd name="connsiteY34" fmla="*/ 146136 h 884234"/>
                <a:gd name="connsiteX35" fmla="*/ 338408 w 836513"/>
                <a:gd name="connsiteY35" fmla="*/ 63513 h 884234"/>
                <a:gd name="connsiteX36" fmla="*/ 338408 w 836513"/>
                <a:gd name="connsiteY36" fmla="*/ 0 h 884234"/>
                <a:gd name="connsiteX37" fmla="*/ 77948 w 836513"/>
                <a:gd name="connsiteY37" fmla="*/ 0 h 884234"/>
                <a:gd name="connsiteX38" fmla="*/ 37073 w 836513"/>
                <a:gd name="connsiteY38" fmla="*/ 25481 h 884234"/>
                <a:gd name="connsiteX39" fmla="*/ 37073 w 836513"/>
                <a:gd name="connsiteY39" fmla="*/ 36035 h 884234"/>
                <a:gd name="connsiteX40" fmla="*/ 62453 w 836513"/>
                <a:gd name="connsiteY40" fmla="*/ 61421 h 884234"/>
                <a:gd name="connsiteX41" fmla="*/ 70914 w 836513"/>
                <a:gd name="connsiteY41" fmla="*/ 85381 h 884234"/>
                <a:gd name="connsiteX42" fmla="*/ 111789 w 836513"/>
                <a:gd name="connsiteY42" fmla="*/ 201187 h 884234"/>
                <a:gd name="connsiteX43" fmla="*/ 96294 w 836513"/>
                <a:gd name="connsiteY43" fmla="*/ 225147 h 884234"/>
                <a:gd name="connsiteX44" fmla="*/ 96294 w 836513"/>
                <a:gd name="connsiteY44" fmla="*/ 253671 h 884234"/>
                <a:gd name="connsiteX45" fmla="*/ 149622 w 836513"/>
                <a:gd name="connsiteY45" fmla="*/ 378890 h 884234"/>
                <a:gd name="connsiteX46" fmla="*/ 134127 w 836513"/>
                <a:gd name="connsiteY46" fmla="*/ 390204 h 884234"/>
                <a:gd name="connsiteX47" fmla="*/ 125667 w 836513"/>
                <a:gd name="connsiteY47" fmla="*/ 476251 h 884234"/>
                <a:gd name="connsiteX48" fmla="*/ 96009 w 836513"/>
                <a:gd name="connsiteY48" fmla="*/ 497453 h 884234"/>
                <a:gd name="connsiteX49" fmla="*/ 60742 w 836513"/>
                <a:gd name="connsiteY49" fmla="*/ 544042 h 884234"/>
                <a:gd name="connsiteX50" fmla="*/ 57891 w 836513"/>
                <a:gd name="connsiteY50" fmla="*/ 572566 h 884234"/>
                <a:gd name="connsiteX51" fmla="*/ 40970 w 836513"/>
                <a:gd name="connsiteY51" fmla="*/ 588064 h 884234"/>
                <a:gd name="connsiteX52" fmla="*/ 36788 w 836513"/>
                <a:gd name="connsiteY52" fmla="*/ 620581 h 884234"/>
                <a:gd name="connsiteX53" fmla="*/ 15590 w 836513"/>
                <a:gd name="connsiteY53" fmla="*/ 709479 h 884234"/>
                <a:gd name="connsiteX54" fmla="*/ 0 w 836513"/>
                <a:gd name="connsiteY54" fmla="*/ 725073 h 884234"/>
                <a:gd name="connsiteX55" fmla="*/ 0 w 836513"/>
                <a:gd name="connsiteY55" fmla="*/ 828138 h 884234"/>
                <a:gd name="connsiteX56" fmla="*/ 46579 w 836513"/>
                <a:gd name="connsiteY56" fmla="*/ 836600 h 884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836513" h="884234">
                  <a:moveTo>
                    <a:pt x="86028" y="812260"/>
                  </a:moveTo>
                  <a:lnTo>
                    <a:pt x="119964" y="812260"/>
                  </a:lnTo>
                  <a:lnTo>
                    <a:pt x="119964" y="836315"/>
                  </a:lnTo>
                  <a:lnTo>
                    <a:pt x="438884" y="836315"/>
                  </a:lnTo>
                  <a:lnTo>
                    <a:pt x="472820" y="868737"/>
                  </a:lnTo>
                  <a:lnTo>
                    <a:pt x="599818" y="868737"/>
                  </a:lnTo>
                  <a:lnTo>
                    <a:pt x="639362" y="885661"/>
                  </a:lnTo>
                  <a:lnTo>
                    <a:pt x="796969" y="845157"/>
                  </a:lnTo>
                  <a:lnTo>
                    <a:pt x="796969" y="845157"/>
                  </a:lnTo>
                  <a:lnTo>
                    <a:pt x="701911" y="760062"/>
                  </a:lnTo>
                  <a:lnTo>
                    <a:pt x="701911" y="520748"/>
                  </a:lnTo>
                  <a:lnTo>
                    <a:pt x="824536" y="520748"/>
                  </a:lnTo>
                  <a:lnTo>
                    <a:pt x="841552" y="482716"/>
                  </a:lnTo>
                  <a:lnTo>
                    <a:pt x="841552" y="370428"/>
                  </a:lnTo>
                  <a:lnTo>
                    <a:pt x="790695" y="370428"/>
                  </a:lnTo>
                  <a:cubicBezTo>
                    <a:pt x="790695" y="370428"/>
                    <a:pt x="780144" y="357687"/>
                    <a:pt x="771684" y="370428"/>
                  </a:cubicBezTo>
                  <a:cubicBezTo>
                    <a:pt x="763223" y="383169"/>
                    <a:pt x="718736" y="383073"/>
                    <a:pt x="718736" y="383073"/>
                  </a:cubicBezTo>
                  <a:lnTo>
                    <a:pt x="710466" y="364723"/>
                  </a:lnTo>
                  <a:lnTo>
                    <a:pt x="725295" y="342190"/>
                  </a:lnTo>
                  <a:lnTo>
                    <a:pt x="714649" y="277250"/>
                  </a:lnTo>
                  <a:lnTo>
                    <a:pt x="702006" y="247586"/>
                  </a:lnTo>
                  <a:lnTo>
                    <a:pt x="702006" y="186165"/>
                  </a:lnTo>
                  <a:cubicBezTo>
                    <a:pt x="702006" y="186165"/>
                    <a:pt x="672348" y="158592"/>
                    <a:pt x="678717" y="148133"/>
                  </a:cubicBezTo>
                  <a:cubicBezTo>
                    <a:pt x="685085" y="137674"/>
                    <a:pt x="702006" y="114285"/>
                    <a:pt x="702006" y="114285"/>
                  </a:cubicBezTo>
                  <a:lnTo>
                    <a:pt x="677766" y="103636"/>
                  </a:lnTo>
                  <a:lnTo>
                    <a:pt x="606853" y="103636"/>
                  </a:lnTo>
                  <a:lnTo>
                    <a:pt x="606853" y="80342"/>
                  </a:lnTo>
                  <a:lnTo>
                    <a:pt x="536985" y="80342"/>
                  </a:lnTo>
                  <a:lnTo>
                    <a:pt x="526433" y="103636"/>
                  </a:lnTo>
                  <a:lnTo>
                    <a:pt x="526433" y="152412"/>
                  </a:lnTo>
                  <a:lnTo>
                    <a:pt x="482326" y="154599"/>
                  </a:lnTo>
                  <a:lnTo>
                    <a:pt x="468257" y="146136"/>
                  </a:lnTo>
                  <a:lnTo>
                    <a:pt x="435748" y="158782"/>
                  </a:lnTo>
                  <a:lnTo>
                    <a:pt x="406089" y="163061"/>
                  </a:lnTo>
                  <a:lnTo>
                    <a:pt x="380709" y="146136"/>
                  </a:lnTo>
                  <a:cubicBezTo>
                    <a:pt x="380709" y="146136"/>
                    <a:pt x="338408" y="71975"/>
                    <a:pt x="338408" y="63513"/>
                  </a:cubicBezTo>
                  <a:lnTo>
                    <a:pt x="338408" y="0"/>
                  </a:lnTo>
                  <a:lnTo>
                    <a:pt x="77948" y="0"/>
                  </a:lnTo>
                  <a:lnTo>
                    <a:pt x="37073" y="25481"/>
                  </a:lnTo>
                  <a:lnTo>
                    <a:pt x="37073" y="36035"/>
                  </a:lnTo>
                  <a:lnTo>
                    <a:pt x="62453" y="61421"/>
                  </a:lnTo>
                  <a:cubicBezTo>
                    <a:pt x="66167" y="69063"/>
                    <a:pt x="69005" y="77101"/>
                    <a:pt x="70914" y="85381"/>
                  </a:cubicBezTo>
                  <a:cubicBezTo>
                    <a:pt x="70914" y="91086"/>
                    <a:pt x="111789" y="201187"/>
                    <a:pt x="111789" y="201187"/>
                  </a:cubicBezTo>
                  <a:lnTo>
                    <a:pt x="96294" y="225147"/>
                  </a:lnTo>
                  <a:lnTo>
                    <a:pt x="96294" y="253671"/>
                  </a:lnTo>
                  <a:lnTo>
                    <a:pt x="149622" y="378890"/>
                  </a:lnTo>
                  <a:lnTo>
                    <a:pt x="134127" y="390204"/>
                  </a:lnTo>
                  <a:lnTo>
                    <a:pt x="125667" y="476251"/>
                  </a:lnTo>
                  <a:lnTo>
                    <a:pt x="96009" y="497453"/>
                  </a:lnTo>
                  <a:lnTo>
                    <a:pt x="60742" y="544042"/>
                  </a:lnTo>
                  <a:lnTo>
                    <a:pt x="57891" y="572566"/>
                  </a:lnTo>
                  <a:lnTo>
                    <a:pt x="40970" y="588064"/>
                  </a:lnTo>
                  <a:lnTo>
                    <a:pt x="36788" y="620581"/>
                  </a:lnTo>
                  <a:cubicBezTo>
                    <a:pt x="36788" y="620581"/>
                    <a:pt x="15590" y="705296"/>
                    <a:pt x="15590" y="709479"/>
                  </a:cubicBezTo>
                  <a:cubicBezTo>
                    <a:pt x="15590" y="713663"/>
                    <a:pt x="0" y="725073"/>
                    <a:pt x="0" y="725073"/>
                  </a:cubicBezTo>
                  <a:lnTo>
                    <a:pt x="0" y="828138"/>
                  </a:lnTo>
                  <a:lnTo>
                    <a:pt x="46579" y="83660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4" name="Freeform 353">
              <a:extLst>
                <a:ext uri="{FF2B5EF4-FFF2-40B4-BE49-F238E27FC236}">
                  <a16:creationId xmlns:a16="http://schemas.microsoft.com/office/drawing/2014/main" id="{D33688D6-6B85-CC41-94D2-E60FCFA02C90}"/>
                </a:ext>
              </a:extLst>
            </p:cNvPr>
            <p:cNvSpPr/>
            <p:nvPr/>
          </p:nvSpPr>
          <p:spPr>
            <a:xfrm>
              <a:off x="7708085" y="4172933"/>
              <a:ext cx="7498" cy="7500"/>
            </a:xfrm>
            <a:custGeom>
              <a:avLst/>
              <a:gdLst>
                <a:gd name="connsiteX0" fmla="*/ 0 w 0"/>
                <a:gd name="connsiteY0" fmla="*/ 761 h 0"/>
                <a:gd name="connsiteX1" fmla="*/ 571 w 0"/>
                <a:gd name="connsiteY1" fmla="*/ 0 h 0"/>
              </a:gdLst>
              <a:ahLst/>
              <a:cxnLst>
                <a:cxn ang="0">
                  <a:pos x="connsiteX0" y="connsiteY0"/>
                </a:cxn>
                <a:cxn ang="0">
                  <a:pos x="connsiteX1" y="connsiteY1"/>
                </a:cxn>
              </a:cxnLst>
              <a:rect l="l" t="t" r="r" b="b"/>
              <a:pathLst>
                <a:path>
                  <a:moveTo>
                    <a:pt x="0" y="761"/>
                  </a:moveTo>
                  <a:lnTo>
                    <a:pt x="57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5" name="Freeform 354">
              <a:extLst>
                <a:ext uri="{FF2B5EF4-FFF2-40B4-BE49-F238E27FC236}">
                  <a16:creationId xmlns:a16="http://schemas.microsoft.com/office/drawing/2014/main" id="{3C8580F3-FAA8-8445-8BD0-3AE85C0198EC}"/>
                </a:ext>
              </a:extLst>
            </p:cNvPr>
            <p:cNvSpPr/>
            <p:nvPr/>
          </p:nvSpPr>
          <p:spPr>
            <a:xfrm>
              <a:off x="7704261" y="4177133"/>
              <a:ext cx="7498" cy="7500"/>
            </a:xfrm>
            <a:custGeom>
              <a:avLst/>
              <a:gdLst>
                <a:gd name="connsiteX0" fmla="*/ 0 w 0"/>
                <a:gd name="connsiteY0" fmla="*/ 1521 h 0"/>
                <a:gd name="connsiteX1" fmla="*/ 1141 w 0"/>
                <a:gd name="connsiteY1" fmla="*/ 0 h 0"/>
              </a:gdLst>
              <a:ahLst/>
              <a:cxnLst>
                <a:cxn ang="0">
                  <a:pos x="connsiteX0" y="connsiteY0"/>
                </a:cxn>
                <a:cxn ang="0">
                  <a:pos x="connsiteX1" y="connsiteY1"/>
                </a:cxn>
              </a:cxnLst>
              <a:rect l="l" t="t" r="r" b="b"/>
              <a:pathLst>
                <a:path>
                  <a:moveTo>
                    <a:pt x="0" y="1521"/>
                  </a:moveTo>
                  <a:lnTo>
                    <a:pt x="114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6" name="Freeform 355">
              <a:extLst>
                <a:ext uri="{FF2B5EF4-FFF2-40B4-BE49-F238E27FC236}">
                  <a16:creationId xmlns:a16="http://schemas.microsoft.com/office/drawing/2014/main" id="{FE1C750E-9492-1D4E-9A55-EC386B6E10C8}"/>
                </a:ext>
              </a:extLst>
            </p:cNvPr>
            <p:cNvSpPr/>
            <p:nvPr/>
          </p:nvSpPr>
          <p:spPr>
            <a:xfrm>
              <a:off x="7697139" y="4185233"/>
              <a:ext cx="7498" cy="7500"/>
            </a:xfrm>
            <a:custGeom>
              <a:avLst/>
              <a:gdLst>
                <a:gd name="connsiteX0" fmla="*/ 0 w 0"/>
                <a:gd name="connsiteY0" fmla="*/ 2662 h 0"/>
                <a:gd name="connsiteX1" fmla="*/ 2091 w 0"/>
                <a:gd name="connsiteY1" fmla="*/ 0 h 0"/>
              </a:gdLst>
              <a:ahLst/>
              <a:cxnLst>
                <a:cxn ang="0">
                  <a:pos x="connsiteX0" y="connsiteY0"/>
                </a:cxn>
                <a:cxn ang="0">
                  <a:pos x="connsiteX1" y="connsiteY1"/>
                </a:cxn>
              </a:cxnLst>
              <a:rect l="l" t="t" r="r" b="b"/>
              <a:pathLst>
                <a:path>
                  <a:moveTo>
                    <a:pt x="0" y="2662"/>
                  </a:moveTo>
                  <a:lnTo>
                    <a:pt x="209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7" name="Freeform 356">
              <a:extLst>
                <a:ext uri="{FF2B5EF4-FFF2-40B4-BE49-F238E27FC236}">
                  <a16:creationId xmlns:a16="http://schemas.microsoft.com/office/drawing/2014/main" id="{0D15BB62-0825-DC43-847F-C2DEE9D5AA6B}"/>
                </a:ext>
              </a:extLst>
            </p:cNvPr>
            <p:cNvSpPr/>
            <p:nvPr/>
          </p:nvSpPr>
          <p:spPr>
            <a:xfrm>
              <a:off x="7700437" y="4181258"/>
              <a:ext cx="7498" cy="7500"/>
            </a:xfrm>
            <a:custGeom>
              <a:avLst/>
              <a:gdLst>
                <a:gd name="connsiteX0" fmla="*/ 0 w 0"/>
                <a:gd name="connsiteY0" fmla="*/ 2377 h 0"/>
                <a:gd name="connsiteX1" fmla="*/ 1901 w 0"/>
                <a:gd name="connsiteY1" fmla="*/ 0 h 0"/>
              </a:gdLst>
              <a:ahLst/>
              <a:cxnLst>
                <a:cxn ang="0">
                  <a:pos x="connsiteX0" y="connsiteY0"/>
                </a:cxn>
                <a:cxn ang="0">
                  <a:pos x="connsiteX1" y="connsiteY1"/>
                </a:cxn>
              </a:cxnLst>
              <a:rect l="l" t="t" r="r" b="b"/>
              <a:pathLst>
                <a:path>
                  <a:moveTo>
                    <a:pt x="0" y="2377"/>
                  </a:moveTo>
                  <a:lnTo>
                    <a:pt x="190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8" name="Freeform 357">
              <a:extLst>
                <a:ext uri="{FF2B5EF4-FFF2-40B4-BE49-F238E27FC236}">
                  <a16:creationId xmlns:a16="http://schemas.microsoft.com/office/drawing/2014/main" id="{56DE41AA-7FEA-7E4B-ADAE-20E76786EEAF}"/>
                </a:ext>
              </a:extLst>
            </p:cNvPr>
            <p:cNvSpPr/>
            <p:nvPr/>
          </p:nvSpPr>
          <p:spPr>
            <a:xfrm>
              <a:off x="7710785" y="4166333"/>
              <a:ext cx="7498" cy="7500"/>
            </a:xfrm>
            <a:custGeom>
              <a:avLst/>
              <a:gdLst>
                <a:gd name="connsiteX0" fmla="*/ 0 w 0"/>
                <a:gd name="connsiteY0" fmla="*/ 4849 h 0"/>
                <a:gd name="connsiteX1" fmla="*/ 3802 w 0"/>
                <a:gd name="connsiteY1" fmla="*/ 0 h 0"/>
              </a:gdLst>
              <a:ahLst/>
              <a:cxnLst>
                <a:cxn ang="0">
                  <a:pos x="connsiteX0" y="connsiteY0"/>
                </a:cxn>
                <a:cxn ang="0">
                  <a:pos x="connsiteX1" y="connsiteY1"/>
                </a:cxn>
              </a:cxnLst>
              <a:rect l="l" t="t" r="r" b="b"/>
              <a:pathLst>
                <a:path>
                  <a:moveTo>
                    <a:pt x="0" y="4849"/>
                  </a:moveTo>
                  <a:lnTo>
                    <a:pt x="3802"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59" name="Freeform 358">
              <a:extLst>
                <a:ext uri="{FF2B5EF4-FFF2-40B4-BE49-F238E27FC236}">
                  <a16:creationId xmlns:a16="http://schemas.microsoft.com/office/drawing/2014/main" id="{45112FBD-C55C-DF48-B75E-2B9FFC26C364}"/>
                </a:ext>
              </a:extLst>
            </p:cNvPr>
            <p:cNvSpPr/>
            <p:nvPr/>
          </p:nvSpPr>
          <p:spPr>
            <a:xfrm>
              <a:off x="7240057" y="3893270"/>
              <a:ext cx="419892" cy="524978"/>
            </a:xfrm>
            <a:custGeom>
              <a:avLst/>
              <a:gdLst>
                <a:gd name="connsiteX0" fmla="*/ 477098 w 532326"/>
                <a:gd name="connsiteY0" fmla="*/ 401328 h 665552"/>
                <a:gd name="connsiteX1" fmla="*/ 477098 w 532326"/>
                <a:gd name="connsiteY1" fmla="*/ 138720 h 665552"/>
                <a:gd name="connsiteX2" fmla="*/ 488410 w 532326"/>
                <a:gd name="connsiteY2" fmla="*/ 129212 h 665552"/>
                <a:gd name="connsiteX3" fmla="*/ 541262 w 532326"/>
                <a:gd name="connsiteY3" fmla="*/ 37746 h 665552"/>
                <a:gd name="connsiteX4" fmla="*/ 477098 w 532326"/>
                <a:gd name="connsiteY4" fmla="*/ 37746 h 665552"/>
                <a:gd name="connsiteX5" fmla="*/ 463695 w 532326"/>
                <a:gd name="connsiteY5" fmla="*/ 16924 h 665552"/>
                <a:gd name="connsiteX6" fmla="*/ 402287 w 532326"/>
                <a:gd name="connsiteY6" fmla="*/ 37746 h 665552"/>
                <a:gd name="connsiteX7" fmla="*/ 374720 w 532326"/>
                <a:gd name="connsiteY7" fmla="*/ 75208 h 665552"/>
                <a:gd name="connsiteX8" fmla="*/ 273103 w 532326"/>
                <a:gd name="connsiteY8" fmla="*/ 61421 h 665552"/>
                <a:gd name="connsiteX9" fmla="*/ 199052 w 532326"/>
                <a:gd name="connsiteY9" fmla="*/ 0 h 665552"/>
                <a:gd name="connsiteX10" fmla="*/ 27472 w 532326"/>
                <a:gd name="connsiteY10" fmla="*/ 0 h 665552"/>
                <a:gd name="connsiteX11" fmla="*/ 0 w 532326"/>
                <a:gd name="connsiteY11" fmla="*/ 14832 h 665552"/>
                <a:gd name="connsiteX12" fmla="*/ 0 w 532326"/>
                <a:gd name="connsiteY12" fmla="*/ 37651 h 665552"/>
                <a:gd name="connsiteX13" fmla="*/ 25380 w 532326"/>
                <a:gd name="connsiteY13" fmla="*/ 57237 h 665552"/>
                <a:gd name="connsiteX14" fmla="*/ 19012 w 532326"/>
                <a:gd name="connsiteY14" fmla="*/ 103826 h 665552"/>
                <a:gd name="connsiteX15" fmla="*/ 67777 w 532326"/>
                <a:gd name="connsiteY15" fmla="*/ 139766 h 665552"/>
                <a:gd name="connsiteX16" fmla="*/ 69868 w 532326"/>
                <a:gd name="connsiteY16" fmla="*/ 171523 h 665552"/>
                <a:gd name="connsiteX17" fmla="*/ 76237 w 532326"/>
                <a:gd name="connsiteY17" fmla="*/ 216019 h 665552"/>
                <a:gd name="connsiteX18" fmla="*/ 190 w 532326"/>
                <a:gd name="connsiteY18" fmla="*/ 292083 h 665552"/>
                <a:gd name="connsiteX19" fmla="*/ 190 w 532326"/>
                <a:gd name="connsiteY19" fmla="*/ 332301 h 665552"/>
                <a:gd name="connsiteX20" fmla="*/ 55229 w 532326"/>
                <a:gd name="connsiteY20" fmla="*/ 359494 h 665552"/>
                <a:gd name="connsiteX21" fmla="*/ 48860 w 532326"/>
                <a:gd name="connsiteY21" fmla="*/ 374706 h 665552"/>
                <a:gd name="connsiteX22" fmla="*/ 190 w 532326"/>
                <a:gd name="connsiteY22" fmla="*/ 374706 h 665552"/>
                <a:gd name="connsiteX23" fmla="*/ 190 w 532326"/>
                <a:gd name="connsiteY23" fmla="*/ 412738 h 665552"/>
                <a:gd name="connsiteX24" fmla="*/ 239262 w 532326"/>
                <a:gd name="connsiteY24" fmla="*/ 550222 h 665552"/>
                <a:gd name="connsiteX25" fmla="*/ 241353 w 532326"/>
                <a:gd name="connsiteY25" fmla="*/ 586257 h 665552"/>
                <a:gd name="connsiteX26" fmla="*/ 357705 w 532326"/>
                <a:gd name="connsiteY26" fmla="*/ 671828 h 665552"/>
                <a:gd name="connsiteX27" fmla="*/ 379663 w 532326"/>
                <a:gd name="connsiteY27" fmla="*/ 631420 h 665552"/>
                <a:gd name="connsiteX28" fmla="*/ 390975 w 532326"/>
                <a:gd name="connsiteY28" fmla="*/ 598903 h 665552"/>
                <a:gd name="connsiteX29" fmla="*/ 414930 w 532326"/>
                <a:gd name="connsiteY29" fmla="*/ 570379 h 665552"/>
                <a:gd name="connsiteX30" fmla="*/ 424435 w 532326"/>
                <a:gd name="connsiteY30" fmla="*/ 526642 h 665552"/>
                <a:gd name="connsiteX31" fmla="*/ 461128 w 532326"/>
                <a:gd name="connsiteY31" fmla="*/ 509718 h 665552"/>
                <a:gd name="connsiteX32" fmla="*/ 461128 w 532326"/>
                <a:gd name="connsiteY32" fmla="*/ 483667 h 665552"/>
                <a:gd name="connsiteX33" fmla="*/ 499152 w 532326"/>
                <a:gd name="connsiteY33" fmla="*/ 470926 h 665552"/>
                <a:gd name="connsiteX34" fmla="*/ 513315 w 532326"/>
                <a:gd name="connsiteY34" fmla="*/ 456854 h 665552"/>
                <a:gd name="connsiteX35" fmla="*/ 528810 w 532326"/>
                <a:gd name="connsiteY35" fmla="*/ 437078 h 665552"/>
                <a:gd name="connsiteX36" fmla="*/ 522155 w 532326"/>
                <a:gd name="connsiteY36" fmla="*/ 445540 h 665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32326" h="665552">
                  <a:moveTo>
                    <a:pt x="477098" y="401328"/>
                  </a:moveTo>
                  <a:lnTo>
                    <a:pt x="477098" y="138720"/>
                  </a:lnTo>
                  <a:lnTo>
                    <a:pt x="488410" y="129212"/>
                  </a:lnTo>
                  <a:lnTo>
                    <a:pt x="541262" y="37746"/>
                  </a:lnTo>
                  <a:lnTo>
                    <a:pt x="477098" y="37746"/>
                  </a:lnTo>
                  <a:lnTo>
                    <a:pt x="463695" y="16924"/>
                  </a:lnTo>
                  <a:lnTo>
                    <a:pt x="402287" y="37746"/>
                  </a:lnTo>
                  <a:lnTo>
                    <a:pt x="374720" y="75208"/>
                  </a:lnTo>
                  <a:lnTo>
                    <a:pt x="273103" y="61421"/>
                  </a:lnTo>
                  <a:lnTo>
                    <a:pt x="199052" y="0"/>
                  </a:lnTo>
                  <a:lnTo>
                    <a:pt x="27472" y="0"/>
                  </a:lnTo>
                  <a:lnTo>
                    <a:pt x="0" y="14832"/>
                  </a:lnTo>
                  <a:lnTo>
                    <a:pt x="0" y="37651"/>
                  </a:lnTo>
                  <a:lnTo>
                    <a:pt x="25380" y="57237"/>
                  </a:lnTo>
                  <a:lnTo>
                    <a:pt x="19012" y="103826"/>
                  </a:lnTo>
                  <a:lnTo>
                    <a:pt x="67777" y="139766"/>
                  </a:lnTo>
                  <a:lnTo>
                    <a:pt x="69868" y="171523"/>
                  </a:lnTo>
                  <a:lnTo>
                    <a:pt x="76237" y="216019"/>
                  </a:lnTo>
                  <a:lnTo>
                    <a:pt x="190" y="292083"/>
                  </a:lnTo>
                  <a:lnTo>
                    <a:pt x="190" y="332301"/>
                  </a:lnTo>
                  <a:lnTo>
                    <a:pt x="55229" y="359494"/>
                  </a:lnTo>
                  <a:cubicBezTo>
                    <a:pt x="55229" y="359494"/>
                    <a:pt x="57320" y="374706"/>
                    <a:pt x="48860" y="374706"/>
                  </a:cubicBezTo>
                  <a:lnTo>
                    <a:pt x="190" y="374706"/>
                  </a:lnTo>
                  <a:lnTo>
                    <a:pt x="190" y="412738"/>
                  </a:lnTo>
                  <a:lnTo>
                    <a:pt x="239262" y="550222"/>
                  </a:lnTo>
                  <a:cubicBezTo>
                    <a:pt x="239262" y="550222"/>
                    <a:pt x="230802" y="577795"/>
                    <a:pt x="241353" y="586257"/>
                  </a:cubicBezTo>
                  <a:cubicBezTo>
                    <a:pt x="249338" y="592627"/>
                    <a:pt x="322343" y="645967"/>
                    <a:pt x="357705" y="671828"/>
                  </a:cubicBezTo>
                  <a:lnTo>
                    <a:pt x="379663" y="631420"/>
                  </a:lnTo>
                  <a:cubicBezTo>
                    <a:pt x="385013" y="621197"/>
                    <a:pt x="388825" y="610239"/>
                    <a:pt x="390975" y="598903"/>
                  </a:cubicBezTo>
                  <a:cubicBezTo>
                    <a:pt x="390975" y="589395"/>
                    <a:pt x="414930" y="570379"/>
                    <a:pt x="414930" y="570379"/>
                  </a:cubicBezTo>
                  <a:lnTo>
                    <a:pt x="424435" y="526642"/>
                  </a:lnTo>
                  <a:lnTo>
                    <a:pt x="461128" y="509718"/>
                  </a:lnTo>
                  <a:lnTo>
                    <a:pt x="461128" y="483667"/>
                  </a:lnTo>
                  <a:cubicBezTo>
                    <a:pt x="473422" y="478359"/>
                    <a:pt x="486142" y="474097"/>
                    <a:pt x="499152" y="470926"/>
                  </a:cubicBezTo>
                  <a:cubicBezTo>
                    <a:pt x="506281" y="470926"/>
                    <a:pt x="513315" y="456854"/>
                    <a:pt x="513315" y="456854"/>
                  </a:cubicBezTo>
                  <a:lnTo>
                    <a:pt x="528810" y="437078"/>
                  </a:lnTo>
                  <a:lnTo>
                    <a:pt x="522155" y="445540"/>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0" name="Freeform 359">
              <a:extLst>
                <a:ext uri="{FF2B5EF4-FFF2-40B4-BE49-F238E27FC236}">
                  <a16:creationId xmlns:a16="http://schemas.microsoft.com/office/drawing/2014/main" id="{17944700-2EBD-EE45-BAA9-F11E1EF95DF0}"/>
                </a:ext>
              </a:extLst>
            </p:cNvPr>
            <p:cNvSpPr/>
            <p:nvPr/>
          </p:nvSpPr>
          <p:spPr>
            <a:xfrm>
              <a:off x="7714984" y="4162284"/>
              <a:ext cx="7498" cy="7500"/>
            </a:xfrm>
            <a:custGeom>
              <a:avLst/>
              <a:gdLst>
                <a:gd name="connsiteX0" fmla="*/ 0 w 0"/>
                <a:gd name="connsiteY0" fmla="*/ 3233 h 0"/>
                <a:gd name="connsiteX1" fmla="*/ 2091 w 0"/>
                <a:gd name="connsiteY1" fmla="*/ 0 h 0"/>
              </a:gdLst>
              <a:ahLst/>
              <a:cxnLst>
                <a:cxn ang="0">
                  <a:pos x="connsiteX0" y="connsiteY0"/>
                </a:cxn>
                <a:cxn ang="0">
                  <a:pos x="connsiteX1" y="connsiteY1"/>
                </a:cxn>
              </a:cxnLst>
              <a:rect l="l" t="t" r="r" b="b"/>
              <a:pathLst>
                <a:path>
                  <a:moveTo>
                    <a:pt x="0" y="3233"/>
                  </a:moveTo>
                  <a:lnTo>
                    <a:pt x="209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1" name="Freeform 360">
              <a:extLst>
                <a:ext uri="{FF2B5EF4-FFF2-40B4-BE49-F238E27FC236}">
                  <a16:creationId xmlns:a16="http://schemas.microsoft.com/office/drawing/2014/main" id="{008F9399-8D58-574A-B50B-1697562DF366}"/>
                </a:ext>
              </a:extLst>
            </p:cNvPr>
            <p:cNvSpPr/>
            <p:nvPr/>
          </p:nvSpPr>
          <p:spPr>
            <a:xfrm>
              <a:off x="7724581" y="4150809"/>
              <a:ext cx="7498" cy="7500"/>
            </a:xfrm>
            <a:custGeom>
              <a:avLst/>
              <a:gdLst>
                <a:gd name="connsiteX0" fmla="*/ 0 w 0"/>
                <a:gd name="connsiteY0" fmla="*/ 2567 h 0"/>
                <a:gd name="connsiteX1" fmla="*/ 1996 w 0"/>
                <a:gd name="connsiteY1" fmla="*/ 0 h 0"/>
              </a:gdLst>
              <a:ahLst/>
              <a:cxnLst>
                <a:cxn ang="0">
                  <a:pos x="connsiteX0" y="connsiteY0"/>
                </a:cxn>
                <a:cxn ang="0">
                  <a:pos x="connsiteX1" y="connsiteY1"/>
                </a:cxn>
              </a:cxnLst>
              <a:rect l="l" t="t" r="r" b="b"/>
              <a:pathLst>
                <a:path>
                  <a:moveTo>
                    <a:pt x="0" y="2567"/>
                  </a:moveTo>
                  <a:lnTo>
                    <a:pt x="199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2" name="Freeform 361">
              <a:extLst>
                <a:ext uri="{FF2B5EF4-FFF2-40B4-BE49-F238E27FC236}">
                  <a16:creationId xmlns:a16="http://schemas.microsoft.com/office/drawing/2014/main" id="{742A778E-B646-5145-9D18-FA18BA0D2AA9}"/>
                </a:ext>
              </a:extLst>
            </p:cNvPr>
            <p:cNvSpPr/>
            <p:nvPr/>
          </p:nvSpPr>
          <p:spPr>
            <a:xfrm>
              <a:off x="7718283" y="4158609"/>
              <a:ext cx="7498" cy="7500"/>
            </a:xfrm>
            <a:custGeom>
              <a:avLst/>
              <a:gdLst>
                <a:gd name="connsiteX0" fmla="*/ 0 w 0"/>
                <a:gd name="connsiteY0" fmla="*/ 2662 h 0"/>
                <a:gd name="connsiteX1" fmla="*/ 2091 w 0"/>
                <a:gd name="connsiteY1" fmla="*/ 0 h 0"/>
              </a:gdLst>
              <a:ahLst/>
              <a:cxnLst>
                <a:cxn ang="0">
                  <a:pos x="connsiteX0" y="connsiteY0"/>
                </a:cxn>
                <a:cxn ang="0">
                  <a:pos x="connsiteX1" y="connsiteY1"/>
                </a:cxn>
              </a:cxnLst>
              <a:rect l="l" t="t" r="r" b="b"/>
              <a:pathLst>
                <a:path>
                  <a:moveTo>
                    <a:pt x="0" y="2662"/>
                  </a:moveTo>
                  <a:cubicBezTo>
                    <a:pt x="665" y="1711"/>
                    <a:pt x="1426" y="856"/>
                    <a:pt x="2091"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3" name="Freeform 362">
              <a:extLst>
                <a:ext uri="{FF2B5EF4-FFF2-40B4-BE49-F238E27FC236}">
                  <a16:creationId xmlns:a16="http://schemas.microsoft.com/office/drawing/2014/main" id="{3AD274EB-5FE6-2948-B429-32DD33C4E811}"/>
                </a:ext>
              </a:extLst>
            </p:cNvPr>
            <p:cNvSpPr/>
            <p:nvPr/>
          </p:nvSpPr>
          <p:spPr>
            <a:xfrm>
              <a:off x="7721432" y="4154559"/>
              <a:ext cx="7498" cy="7500"/>
            </a:xfrm>
            <a:custGeom>
              <a:avLst/>
              <a:gdLst>
                <a:gd name="connsiteX0" fmla="*/ 0 w 0"/>
                <a:gd name="connsiteY0" fmla="*/ 2757 h 0"/>
                <a:gd name="connsiteX1" fmla="*/ 2186 w 0"/>
                <a:gd name="connsiteY1" fmla="*/ 0 h 0"/>
              </a:gdLst>
              <a:ahLst/>
              <a:cxnLst>
                <a:cxn ang="0">
                  <a:pos x="connsiteX0" y="connsiteY0"/>
                </a:cxn>
                <a:cxn ang="0">
                  <a:pos x="connsiteX1" y="connsiteY1"/>
                </a:cxn>
              </a:cxnLst>
              <a:rect l="l" t="t" r="r" b="b"/>
              <a:pathLst>
                <a:path>
                  <a:moveTo>
                    <a:pt x="0" y="2757"/>
                  </a:moveTo>
                  <a:lnTo>
                    <a:pt x="218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4" name="Freeform 363">
              <a:extLst>
                <a:ext uri="{FF2B5EF4-FFF2-40B4-BE49-F238E27FC236}">
                  <a16:creationId xmlns:a16="http://schemas.microsoft.com/office/drawing/2014/main" id="{BD2A7B97-41FA-EB41-B58B-7AD72B587ABD}"/>
                </a:ext>
              </a:extLst>
            </p:cNvPr>
            <p:cNvSpPr/>
            <p:nvPr/>
          </p:nvSpPr>
          <p:spPr>
            <a:xfrm>
              <a:off x="7689191" y="4192508"/>
              <a:ext cx="7498" cy="7500"/>
            </a:xfrm>
            <a:custGeom>
              <a:avLst/>
              <a:gdLst>
                <a:gd name="connsiteX0" fmla="*/ 0 w 0"/>
                <a:gd name="connsiteY0" fmla="*/ 6180 h 0"/>
                <a:gd name="connsiteX1" fmla="*/ 4848 w 0"/>
                <a:gd name="connsiteY1" fmla="*/ 0 h 0"/>
              </a:gdLst>
              <a:ahLst/>
              <a:cxnLst>
                <a:cxn ang="0">
                  <a:pos x="connsiteX0" y="connsiteY0"/>
                </a:cxn>
                <a:cxn ang="0">
                  <a:pos x="connsiteX1" y="connsiteY1"/>
                </a:cxn>
              </a:cxnLst>
              <a:rect l="l" t="t" r="r" b="b"/>
              <a:pathLst>
                <a:path>
                  <a:moveTo>
                    <a:pt x="0" y="6180"/>
                  </a:moveTo>
                  <a:lnTo>
                    <a:pt x="4848"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5" name="Freeform 364">
              <a:extLst>
                <a:ext uri="{FF2B5EF4-FFF2-40B4-BE49-F238E27FC236}">
                  <a16:creationId xmlns:a16="http://schemas.microsoft.com/office/drawing/2014/main" id="{5A564A65-82D6-4A46-851C-F8131F5AC0D0}"/>
                </a:ext>
              </a:extLst>
            </p:cNvPr>
            <p:cNvSpPr/>
            <p:nvPr/>
          </p:nvSpPr>
          <p:spPr>
            <a:xfrm>
              <a:off x="7663172" y="4226781"/>
              <a:ext cx="7498" cy="7500"/>
            </a:xfrm>
            <a:custGeom>
              <a:avLst/>
              <a:gdLst>
                <a:gd name="connsiteX0" fmla="*/ 0 w 0"/>
                <a:gd name="connsiteY0" fmla="*/ 4659 h 0"/>
                <a:gd name="connsiteX1" fmla="*/ 3707 w 0"/>
                <a:gd name="connsiteY1" fmla="*/ 0 h 0"/>
              </a:gdLst>
              <a:ahLst/>
              <a:cxnLst>
                <a:cxn ang="0">
                  <a:pos x="connsiteX0" y="connsiteY0"/>
                </a:cxn>
                <a:cxn ang="0">
                  <a:pos x="connsiteX1" y="connsiteY1"/>
                </a:cxn>
              </a:cxnLst>
              <a:rect l="l" t="t" r="r" b="b"/>
              <a:pathLst>
                <a:path>
                  <a:moveTo>
                    <a:pt x="0" y="4659"/>
                  </a:moveTo>
                  <a:lnTo>
                    <a:pt x="370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6" name="Freeform 365">
              <a:extLst>
                <a:ext uri="{FF2B5EF4-FFF2-40B4-BE49-F238E27FC236}">
                  <a16:creationId xmlns:a16="http://schemas.microsoft.com/office/drawing/2014/main" id="{6BD0B3C6-14EB-AA4C-B1D4-785ADC07B274}"/>
                </a:ext>
              </a:extLst>
            </p:cNvPr>
            <p:cNvSpPr/>
            <p:nvPr/>
          </p:nvSpPr>
          <p:spPr>
            <a:xfrm>
              <a:off x="7667371" y="4225206"/>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7" name="Freeform 366">
              <a:extLst>
                <a:ext uri="{FF2B5EF4-FFF2-40B4-BE49-F238E27FC236}">
                  <a16:creationId xmlns:a16="http://schemas.microsoft.com/office/drawing/2014/main" id="{AB706B9D-99B3-794D-8A7B-599AC724B16F}"/>
                </a:ext>
              </a:extLst>
            </p:cNvPr>
            <p:cNvSpPr/>
            <p:nvPr/>
          </p:nvSpPr>
          <p:spPr>
            <a:xfrm>
              <a:off x="7671645" y="4213357"/>
              <a:ext cx="7498" cy="7500"/>
            </a:xfrm>
            <a:custGeom>
              <a:avLst/>
              <a:gdLst>
                <a:gd name="connsiteX0" fmla="*/ 0 w 0"/>
                <a:gd name="connsiteY0" fmla="*/ 8462 h 0"/>
                <a:gd name="connsiteX1" fmla="*/ 6749 w 0"/>
                <a:gd name="connsiteY1" fmla="*/ 0 h 0"/>
              </a:gdLst>
              <a:ahLst/>
              <a:cxnLst>
                <a:cxn ang="0">
                  <a:pos x="connsiteX0" y="connsiteY0"/>
                </a:cxn>
                <a:cxn ang="0">
                  <a:pos x="connsiteX1" y="connsiteY1"/>
                </a:cxn>
              </a:cxnLst>
              <a:rect l="l" t="t" r="r" b="b"/>
              <a:pathLst>
                <a:path>
                  <a:moveTo>
                    <a:pt x="0" y="8462"/>
                  </a:moveTo>
                  <a:lnTo>
                    <a:pt x="6749"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8" name="Freeform 367">
              <a:extLst>
                <a:ext uri="{FF2B5EF4-FFF2-40B4-BE49-F238E27FC236}">
                  <a16:creationId xmlns:a16="http://schemas.microsoft.com/office/drawing/2014/main" id="{0530BE06-BAA2-1844-84CA-BA0DBEADA345}"/>
                </a:ext>
              </a:extLst>
            </p:cNvPr>
            <p:cNvSpPr/>
            <p:nvPr/>
          </p:nvSpPr>
          <p:spPr>
            <a:xfrm>
              <a:off x="7659648" y="4231130"/>
              <a:ext cx="7498" cy="7500"/>
            </a:xfrm>
            <a:custGeom>
              <a:avLst/>
              <a:gdLst>
                <a:gd name="connsiteX0" fmla="*/ 0 w 0"/>
                <a:gd name="connsiteY0" fmla="*/ 4849 h 0"/>
                <a:gd name="connsiteX1" fmla="*/ 3802 w 0"/>
                <a:gd name="connsiteY1" fmla="*/ 0 h 0"/>
                <a:gd name="connsiteX2" fmla="*/ 0 w 0"/>
                <a:gd name="connsiteY2" fmla="*/ 4849 h 0"/>
              </a:gdLst>
              <a:ahLst/>
              <a:cxnLst>
                <a:cxn ang="0">
                  <a:pos x="connsiteX0" y="connsiteY0"/>
                </a:cxn>
                <a:cxn ang="0">
                  <a:pos x="connsiteX1" y="connsiteY1"/>
                </a:cxn>
                <a:cxn ang="0">
                  <a:pos x="connsiteX2" y="connsiteY2"/>
                </a:cxn>
              </a:cxnLst>
              <a:rect l="l" t="t" r="r" b="b"/>
              <a:pathLst>
                <a:path>
                  <a:moveTo>
                    <a:pt x="0" y="4849"/>
                  </a:moveTo>
                  <a:cubicBezTo>
                    <a:pt x="1046" y="3613"/>
                    <a:pt x="2282" y="1902"/>
                    <a:pt x="3802" y="0"/>
                  </a:cubicBezTo>
                  <a:cubicBezTo>
                    <a:pt x="2282" y="1997"/>
                    <a:pt x="1046" y="3613"/>
                    <a:pt x="0" y="484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69" name="Freeform 368">
              <a:extLst>
                <a:ext uri="{FF2B5EF4-FFF2-40B4-BE49-F238E27FC236}">
                  <a16:creationId xmlns:a16="http://schemas.microsoft.com/office/drawing/2014/main" id="{E2AED90E-2FBB-C241-A403-78EC6FC33270}"/>
                </a:ext>
              </a:extLst>
            </p:cNvPr>
            <p:cNvSpPr/>
            <p:nvPr/>
          </p:nvSpPr>
          <p:spPr>
            <a:xfrm>
              <a:off x="7657699" y="423728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0" name="Freeform 369">
              <a:extLst>
                <a:ext uri="{FF2B5EF4-FFF2-40B4-BE49-F238E27FC236}">
                  <a16:creationId xmlns:a16="http://schemas.microsoft.com/office/drawing/2014/main" id="{05FBD28C-512E-CA4C-A1D4-7775D41698D3}"/>
                </a:ext>
              </a:extLst>
            </p:cNvPr>
            <p:cNvSpPr/>
            <p:nvPr/>
          </p:nvSpPr>
          <p:spPr>
            <a:xfrm>
              <a:off x="7694139" y="4189432"/>
              <a:ext cx="7498" cy="7500"/>
            </a:xfrm>
            <a:custGeom>
              <a:avLst/>
              <a:gdLst>
                <a:gd name="connsiteX0" fmla="*/ 0 w 0"/>
                <a:gd name="connsiteY0" fmla="*/ 2472 h 0"/>
                <a:gd name="connsiteX1" fmla="*/ 1996 w 0"/>
                <a:gd name="connsiteY1" fmla="*/ 0 h 0"/>
              </a:gdLst>
              <a:ahLst/>
              <a:cxnLst>
                <a:cxn ang="0">
                  <a:pos x="connsiteX0" y="connsiteY0"/>
                </a:cxn>
                <a:cxn ang="0">
                  <a:pos x="connsiteX1" y="connsiteY1"/>
                </a:cxn>
              </a:cxnLst>
              <a:rect l="l" t="t" r="r" b="b"/>
              <a:pathLst>
                <a:path>
                  <a:moveTo>
                    <a:pt x="0" y="2472"/>
                  </a:moveTo>
                  <a:lnTo>
                    <a:pt x="199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1" name="Freeform 370">
              <a:extLst>
                <a:ext uri="{FF2B5EF4-FFF2-40B4-BE49-F238E27FC236}">
                  <a16:creationId xmlns:a16="http://schemas.microsoft.com/office/drawing/2014/main" id="{C190503A-2068-BB4F-BFBC-F8AE5D295A2D}"/>
                </a:ext>
              </a:extLst>
            </p:cNvPr>
            <p:cNvSpPr/>
            <p:nvPr/>
          </p:nvSpPr>
          <p:spPr>
            <a:xfrm>
              <a:off x="7677493" y="4210281"/>
              <a:ext cx="7498" cy="7500"/>
            </a:xfrm>
            <a:custGeom>
              <a:avLst/>
              <a:gdLst>
                <a:gd name="connsiteX0" fmla="*/ 0 w 0"/>
                <a:gd name="connsiteY0" fmla="*/ 2472 h 0"/>
                <a:gd name="connsiteX1" fmla="*/ 1996 w 0"/>
                <a:gd name="connsiteY1" fmla="*/ 0 h 0"/>
              </a:gdLst>
              <a:ahLst/>
              <a:cxnLst>
                <a:cxn ang="0">
                  <a:pos x="connsiteX0" y="connsiteY0"/>
                </a:cxn>
                <a:cxn ang="0">
                  <a:pos x="connsiteX1" y="connsiteY1"/>
                </a:cxn>
              </a:cxnLst>
              <a:rect l="l" t="t" r="r" b="b"/>
              <a:pathLst>
                <a:path>
                  <a:moveTo>
                    <a:pt x="0" y="2472"/>
                  </a:moveTo>
                  <a:lnTo>
                    <a:pt x="199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2" name="Freeform 371">
              <a:extLst>
                <a:ext uri="{FF2B5EF4-FFF2-40B4-BE49-F238E27FC236}">
                  <a16:creationId xmlns:a16="http://schemas.microsoft.com/office/drawing/2014/main" id="{95C61FF4-E3D2-B647-9672-C7E64125B29D}"/>
                </a:ext>
              </a:extLst>
            </p:cNvPr>
            <p:cNvSpPr/>
            <p:nvPr/>
          </p:nvSpPr>
          <p:spPr>
            <a:xfrm>
              <a:off x="7683267" y="4203157"/>
              <a:ext cx="7498" cy="7500"/>
            </a:xfrm>
            <a:custGeom>
              <a:avLst/>
              <a:gdLst>
                <a:gd name="connsiteX0" fmla="*/ 0 w 0"/>
                <a:gd name="connsiteY0" fmla="*/ 2282 h 0"/>
                <a:gd name="connsiteX1" fmla="*/ 1711 w 0"/>
                <a:gd name="connsiteY1" fmla="*/ 0 h 0"/>
              </a:gdLst>
              <a:ahLst/>
              <a:cxnLst>
                <a:cxn ang="0">
                  <a:pos x="connsiteX0" y="connsiteY0"/>
                </a:cxn>
                <a:cxn ang="0">
                  <a:pos x="connsiteX1" y="connsiteY1"/>
                </a:cxn>
              </a:cxnLst>
              <a:rect l="l" t="t" r="r" b="b"/>
              <a:pathLst>
                <a:path>
                  <a:moveTo>
                    <a:pt x="0" y="2282"/>
                  </a:moveTo>
                  <a:lnTo>
                    <a:pt x="171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3" name="Freeform 372">
              <a:extLst>
                <a:ext uri="{FF2B5EF4-FFF2-40B4-BE49-F238E27FC236}">
                  <a16:creationId xmlns:a16="http://schemas.microsoft.com/office/drawing/2014/main" id="{A2DA16E0-286D-C04A-B761-4F2AF3B34FE4}"/>
                </a:ext>
              </a:extLst>
            </p:cNvPr>
            <p:cNvSpPr/>
            <p:nvPr/>
          </p:nvSpPr>
          <p:spPr>
            <a:xfrm>
              <a:off x="7686641" y="4199407"/>
              <a:ext cx="7498" cy="7500"/>
            </a:xfrm>
            <a:custGeom>
              <a:avLst/>
              <a:gdLst>
                <a:gd name="connsiteX0" fmla="*/ 0 w 0"/>
                <a:gd name="connsiteY0" fmla="*/ 1236 h 0"/>
                <a:gd name="connsiteX1" fmla="*/ 951 w 0"/>
                <a:gd name="connsiteY1" fmla="*/ 0 h 0"/>
              </a:gdLst>
              <a:ahLst/>
              <a:cxnLst>
                <a:cxn ang="0">
                  <a:pos x="connsiteX0" y="connsiteY0"/>
                </a:cxn>
                <a:cxn ang="0">
                  <a:pos x="connsiteX1" y="connsiteY1"/>
                </a:cxn>
              </a:cxnLst>
              <a:rect l="l" t="t" r="r" b="b"/>
              <a:pathLst>
                <a:path>
                  <a:moveTo>
                    <a:pt x="0" y="1236"/>
                  </a:moveTo>
                  <a:lnTo>
                    <a:pt x="95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4" name="Freeform 373">
              <a:extLst>
                <a:ext uri="{FF2B5EF4-FFF2-40B4-BE49-F238E27FC236}">
                  <a16:creationId xmlns:a16="http://schemas.microsoft.com/office/drawing/2014/main" id="{39BED522-8420-4449-8E5E-CA8D12F19855}"/>
                </a:ext>
              </a:extLst>
            </p:cNvPr>
            <p:cNvSpPr/>
            <p:nvPr/>
          </p:nvSpPr>
          <p:spPr>
            <a:xfrm>
              <a:off x="7680193" y="4206531"/>
              <a:ext cx="7498" cy="7500"/>
            </a:xfrm>
            <a:custGeom>
              <a:avLst/>
              <a:gdLst>
                <a:gd name="connsiteX0" fmla="*/ 0 w 0"/>
                <a:gd name="connsiteY0" fmla="*/ 2853 h 0"/>
                <a:gd name="connsiteX1" fmla="*/ 2281 w 0"/>
                <a:gd name="connsiteY1" fmla="*/ 0 h 0"/>
              </a:gdLst>
              <a:ahLst/>
              <a:cxnLst>
                <a:cxn ang="0">
                  <a:pos x="connsiteX0" y="connsiteY0"/>
                </a:cxn>
                <a:cxn ang="0">
                  <a:pos x="connsiteX1" y="connsiteY1"/>
                </a:cxn>
              </a:cxnLst>
              <a:rect l="l" t="t" r="r" b="b"/>
              <a:pathLst>
                <a:path>
                  <a:moveTo>
                    <a:pt x="0" y="2853"/>
                  </a:moveTo>
                  <a:lnTo>
                    <a:pt x="228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5" name="Freeform 374">
              <a:extLst>
                <a:ext uri="{FF2B5EF4-FFF2-40B4-BE49-F238E27FC236}">
                  <a16:creationId xmlns:a16="http://schemas.microsoft.com/office/drawing/2014/main" id="{23C75FF6-6DE9-AA4E-9E2C-E0E7BB85971B}"/>
                </a:ext>
              </a:extLst>
            </p:cNvPr>
            <p:cNvSpPr/>
            <p:nvPr/>
          </p:nvSpPr>
          <p:spPr>
            <a:xfrm>
              <a:off x="7615409" y="3464663"/>
              <a:ext cx="547358" cy="772468"/>
            </a:xfrm>
            <a:custGeom>
              <a:avLst/>
              <a:gdLst>
                <a:gd name="connsiteX0" fmla="*/ 280422 w 693925"/>
                <a:gd name="connsiteY0" fmla="*/ 740000 h 979313"/>
                <a:gd name="connsiteX1" fmla="*/ 322723 w 693925"/>
                <a:gd name="connsiteY1" fmla="*/ 718797 h 979313"/>
                <a:gd name="connsiteX2" fmla="*/ 425766 w 693925"/>
                <a:gd name="connsiteY2" fmla="*/ 620010 h 979313"/>
                <a:gd name="connsiteX3" fmla="*/ 537270 w 693925"/>
                <a:gd name="connsiteY3" fmla="*/ 461799 h 979313"/>
                <a:gd name="connsiteX4" fmla="*/ 545730 w 693925"/>
                <a:gd name="connsiteY4" fmla="*/ 429377 h 979313"/>
                <a:gd name="connsiteX5" fmla="*/ 568354 w 693925"/>
                <a:gd name="connsiteY5" fmla="*/ 374326 h 979313"/>
                <a:gd name="connsiteX6" fmla="*/ 577860 w 693925"/>
                <a:gd name="connsiteY6" fmla="*/ 351697 h 979313"/>
                <a:gd name="connsiteX7" fmla="*/ 666739 w 693925"/>
                <a:gd name="connsiteY7" fmla="*/ 196433 h 979313"/>
                <a:gd name="connsiteX8" fmla="*/ 666739 w 693925"/>
                <a:gd name="connsiteY8" fmla="*/ 158402 h 979313"/>
                <a:gd name="connsiteX9" fmla="*/ 685086 w 693925"/>
                <a:gd name="connsiteY9" fmla="*/ 129878 h 979313"/>
                <a:gd name="connsiteX10" fmla="*/ 696398 w 693925"/>
                <a:gd name="connsiteY10" fmla="*/ 114380 h 979313"/>
                <a:gd name="connsiteX11" fmla="*/ 690789 w 693925"/>
                <a:gd name="connsiteY11" fmla="*/ 87568 h 979313"/>
                <a:gd name="connsiteX12" fmla="*/ 685086 w 693925"/>
                <a:gd name="connsiteY12" fmla="*/ 66365 h 979313"/>
                <a:gd name="connsiteX13" fmla="*/ 685086 w 693925"/>
                <a:gd name="connsiteY13" fmla="*/ 53625 h 979313"/>
                <a:gd name="connsiteX14" fmla="*/ 696398 w 693925"/>
                <a:gd name="connsiteY14" fmla="*/ 8462 h 979313"/>
                <a:gd name="connsiteX15" fmla="*/ 673774 w 693925"/>
                <a:gd name="connsiteY15" fmla="*/ 0 h 979313"/>
                <a:gd name="connsiteX16" fmla="*/ 644210 w 693925"/>
                <a:gd name="connsiteY16" fmla="*/ 8462 h 979313"/>
                <a:gd name="connsiteX17" fmla="*/ 615693 w 693925"/>
                <a:gd name="connsiteY17" fmla="*/ 29665 h 979313"/>
                <a:gd name="connsiteX18" fmla="*/ 583183 w 693925"/>
                <a:gd name="connsiteY18" fmla="*/ 48015 h 979313"/>
                <a:gd name="connsiteX19" fmla="*/ 509798 w 693925"/>
                <a:gd name="connsiteY19" fmla="*/ 43736 h 979313"/>
                <a:gd name="connsiteX20" fmla="*/ 487174 w 693925"/>
                <a:gd name="connsiteY20" fmla="*/ 66365 h 979313"/>
                <a:gd name="connsiteX21" fmla="*/ 422249 w 693925"/>
                <a:gd name="connsiteY21" fmla="*/ 69218 h 979313"/>
                <a:gd name="connsiteX22" fmla="*/ 355708 w 693925"/>
                <a:gd name="connsiteY22" fmla="*/ 90325 h 979313"/>
                <a:gd name="connsiteX23" fmla="*/ 309130 w 693925"/>
                <a:gd name="connsiteY23" fmla="*/ 81863 h 979313"/>
                <a:gd name="connsiteX24" fmla="*/ 259699 w 693925"/>
                <a:gd name="connsiteY24" fmla="*/ 108675 h 979313"/>
                <a:gd name="connsiteX25" fmla="*/ 214547 w 693925"/>
                <a:gd name="connsiteY25" fmla="*/ 104492 h 979313"/>
                <a:gd name="connsiteX26" fmla="*/ 155230 w 693925"/>
                <a:gd name="connsiteY26" fmla="*/ 45163 h 979313"/>
                <a:gd name="connsiteX27" fmla="*/ 140876 w 693925"/>
                <a:gd name="connsiteY27" fmla="*/ 33373 h 979313"/>
                <a:gd name="connsiteX28" fmla="*/ 105800 w 693925"/>
                <a:gd name="connsiteY28" fmla="*/ 105918 h 979313"/>
                <a:gd name="connsiteX29" fmla="*/ 169394 w 693925"/>
                <a:gd name="connsiteY29" fmla="*/ 190633 h 979313"/>
                <a:gd name="connsiteX30" fmla="*/ 276620 w 693925"/>
                <a:gd name="connsiteY30" fmla="*/ 239979 h 979313"/>
                <a:gd name="connsiteX31" fmla="*/ 406470 w 693925"/>
                <a:gd name="connsiteY31" fmla="*/ 292273 h 979313"/>
                <a:gd name="connsiteX32" fmla="*/ 479855 w 693925"/>
                <a:gd name="connsiteY32" fmla="*/ 292273 h 979313"/>
                <a:gd name="connsiteX33" fmla="*/ 269585 w 693925"/>
                <a:gd name="connsiteY33" fmla="*/ 520462 h 979313"/>
                <a:gd name="connsiteX34" fmla="*/ 189071 w 693925"/>
                <a:gd name="connsiteY34" fmla="*/ 520462 h 979313"/>
                <a:gd name="connsiteX35" fmla="*/ 139736 w 693925"/>
                <a:gd name="connsiteY35" fmla="*/ 538813 h 979313"/>
                <a:gd name="connsiteX36" fmla="*/ 131276 w 693925"/>
                <a:gd name="connsiteY36" fmla="*/ 564199 h 979313"/>
                <a:gd name="connsiteX37" fmla="*/ 73385 w 693925"/>
                <a:gd name="connsiteY37" fmla="*/ 564199 h 979313"/>
                <a:gd name="connsiteX38" fmla="*/ 11312 w 693925"/>
                <a:gd name="connsiteY38" fmla="*/ 671543 h 979313"/>
                <a:gd name="connsiteX39" fmla="*/ 0 w 693925"/>
                <a:gd name="connsiteY39" fmla="*/ 681051 h 979313"/>
                <a:gd name="connsiteX40" fmla="*/ 0 w 693925"/>
                <a:gd name="connsiteY40" fmla="*/ 943659 h 979313"/>
                <a:gd name="connsiteX41" fmla="*/ 45533 w 693925"/>
                <a:gd name="connsiteY41" fmla="*/ 987395 h 979313"/>
                <a:gd name="connsiteX42" fmla="*/ 52187 w 693925"/>
                <a:gd name="connsiteY42" fmla="*/ 978933 h 979313"/>
                <a:gd name="connsiteX43" fmla="*/ 160839 w 693925"/>
                <a:gd name="connsiteY43" fmla="*/ 842020 h 979313"/>
                <a:gd name="connsiteX44" fmla="*/ 280422 w 693925"/>
                <a:gd name="connsiteY44" fmla="*/ 740000 h 97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93925" h="979313">
                  <a:moveTo>
                    <a:pt x="280422" y="740000"/>
                  </a:moveTo>
                  <a:cubicBezTo>
                    <a:pt x="281848" y="732869"/>
                    <a:pt x="295917" y="735721"/>
                    <a:pt x="322723" y="718797"/>
                  </a:cubicBezTo>
                  <a:cubicBezTo>
                    <a:pt x="349529" y="701873"/>
                    <a:pt x="425766" y="620010"/>
                    <a:pt x="425766" y="620010"/>
                  </a:cubicBezTo>
                  <a:lnTo>
                    <a:pt x="537270" y="461799"/>
                  </a:lnTo>
                  <a:lnTo>
                    <a:pt x="545730" y="429377"/>
                  </a:lnTo>
                  <a:cubicBezTo>
                    <a:pt x="545730" y="429377"/>
                    <a:pt x="564076" y="379936"/>
                    <a:pt x="568354" y="374326"/>
                  </a:cubicBezTo>
                  <a:cubicBezTo>
                    <a:pt x="572253" y="367111"/>
                    <a:pt x="575436" y="359532"/>
                    <a:pt x="577860" y="351697"/>
                  </a:cubicBezTo>
                  <a:lnTo>
                    <a:pt x="666739" y="196433"/>
                  </a:lnTo>
                  <a:lnTo>
                    <a:pt x="666739" y="158402"/>
                  </a:lnTo>
                  <a:lnTo>
                    <a:pt x="685086" y="129878"/>
                  </a:lnTo>
                  <a:lnTo>
                    <a:pt x="696398" y="114380"/>
                  </a:lnTo>
                  <a:lnTo>
                    <a:pt x="690789" y="87568"/>
                  </a:lnTo>
                  <a:lnTo>
                    <a:pt x="685086" y="66365"/>
                  </a:lnTo>
                  <a:lnTo>
                    <a:pt x="685086" y="53625"/>
                  </a:lnTo>
                  <a:cubicBezTo>
                    <a:pt x="685086" y="53625"/>
                    <a:pt x="694591" y="15593"/>
                    <a:pt x="696398" y="8462"/>
                  </a:cubicBezTo>
                  <a:lnTo>
                    <a:pt x="673774" y="0"/>
                  </a:lnTo>
                  <a:lnTo>
                    <a:pt x="644210" y="8462"/>
                  </a:lnTo>
                  <a:cubicBezTo>
                    <a:pt x="644210" y="8462"/>
                    <a:pt x="623013" y="29665"/>
                    <a:pt x="615693" y="29665"/>
                  </a:cubicBezTo>
                  <a:cubicBezTo>
                    <a:pt x="608373" y="29665"/>
                    <a:pt x="583183" y="48015"/>
                    <a:pt x="583183" y="48015"/>
                  </a:cubicBezTo>
                  <a:cubicBezTo>
                    <a:pt x="583183" y="48015"/>
                    <a:pt x="516642" y="43736"/>
                    <a:pt x="509798" y="43736"/>
                  </a:cubicBezTo>
                  <a:cubicBezTo>
                    <a:pt x="502954" y="43736"/>
                    <a:pt x="487174" y="66365"/>
                    <a:pt x="487174" y="66365"/>
                  </a:cubicBezTo>
                  <a:lnTo>
                    <a:pt x="422249" y="69218"/>
                  </a:lnTo>
                  <a:cubicBezTo>
                    <a:pt x="422249" y="69218"/>
                    <a:pt x="363028" y="90325"/>
                    <a:pt x="355708" y="90325"/>
                  </a:cubicBezTo>
                  <a:cubicBezTo>
                    <a:pt x="348389" y="90325"/>
                    <a:pt x="309130" y="81863"/>
                    <a:pt x="309130" y="81863"/>
                  </a:cubicBezTo>
                  <a:lnTo>
                    <a:pt x="259699" y="108675"/>
                  </a:lnTo>
                  <a:cubicBezTo>
                    <a:pt x="244540" y="108953"/>
                    <a:pt x="229397" y="107550"/>
                    <a:pt x="214547" y="104492"/>
                  </a:cubicBezTo>
                  <a:cubicBezTo>
                    <a:pt x="205041" y="100213"/>
                    <a:pt x="159508" y="49441"/>
                    <a:pt x="155230" y="45163"/>
                  </a:cubicBezTo>
                  <a:cubicBezTo>
                    <a:pt x="150652" y="40987"/>
                    <a:pt x="145861" y="37052"/>
                    <a:pt x="140876" y="33373"/>
                  </a:cubicBezTo>
                  <a:lnTo>
                    <a:pt x="105800" y="105918"/>
                  </a:lnTo>
                  <a:lnTo>
                    <a:pt x="169394" y="190633"/>
                  </a:lnTo>
                  <a:cubicBezTo>
                    <a:pt x="169394" y="190633"/>
                    <a:pt x="268160" y="235796"/>
                    <a:pt x="276620" y="239979"/>
                  </a:cubicBezTo>
                  <a:cubicBezTo>
                    <a:pt x="285080" y="244163"/>
                    <a:pt x="392401" y="295030"/>
                    <a:pt x="406470" y="292273"/>
                  </a:cubicBezTo>
                  <a:cubicBezTo>
                    <a:pt x="430909" y="290807"/>
                    <a:pt x="455415" y="290807"/>
                    <a:pt x="479855" y="292273"/>
                  </a:cubicBezTo>
                  <a:lnTo>
                    <a:pt x="269585" y="520462"/>
                  </a:lnTo>
                  <a:lnTo>
                    <a:pt x="189071" y="520462"/>
                  </a:lnTo>
                  <a:lnTo>
                    <a:pt x="139736" y="538813"/>
                  </a:lnTo>
                  <a:lnTo>
                    <a:pt x="131276" y="564199"/>
                  </a:lnTo>
                  <a:lnTo>
                    <a:pt x="73385" y="564199"/>
                  </a:lnTo>
                  <a:lnTo>
                    <a:pt x="11312" y="671543"/>
                  </a:lnTo>
                  <a:lnTo>
                    <a:pt x="0" y="681051"/>
                  </a:lnTo>
                  <a:lnTo>
                    <a:pt x="0" y="943659"/>
                  </a:lnTo>
                  <a:lnTo>
                    <a:pt x="45533" y="987395"/>
                  </a:lnTo>
                  <a:lnTo>
                    <a:pt x="52187" y="978933"/>
                  </a:lnTo>
                  <a:cubicBezTo>
                    <a:pt x="52187" y="978933"/>
                    <a:pt x="128234" y="881477"/>
                    <a:pt x="160839" y="842020"/>
                  </a:cubicBezTo>
                  <a:cubicBezTo>
                    <a:pt x="193444" y="802562"/>
                    <a:pt x="279281" y="747036"/>
                    <a:pt x="280422" y="740000"/>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6" name="Freeform 375">
              <a:extLst>
                <a:ext uri="{FF2B5EF4-FFF2-40B4-BE49-F238E27FC236}">
                  <a16:creationId xmlns:a16="http://schemas.microsoft.com/office/drawing/2014/main" id="{6C45840E-F2C3-B841-B61E-0DF21FBF1AD9}"/>
                </a:ext>
              </a:extLst>
            </p:cNvPr>
            <p:cNvSpPr/>
            <p:nvPr/>
          </p:nvSpPr>
          <p:spPr>
            <a:xfrm>
              <a:off x="7340231" y="3112477"/>
              <a:ext cx="382401" cy="329987"/>
            </a:xfrm>
            <a:custGeom>
              <a:avLst/>
              <a:gdLst>
                <a:gd name="connsiteX0" fmla="*/ 381089 w 484797"/>
                <a:gd name="connsiteY0" fmla="*/ 349225 h 418347"/>
                <a:gd name="connsiteX1" fmla="*/ 388219 w 484797"/>
                <a:gd name="connsiteY1" fmla="*/ 387257 h 418347"/>
                <a:gd name="connsiteX2" fmla="*/ 422059 w 484797"/>
                <a:gd name="connsiteY2" fmla="*/ 419774 h 418347"/>
                <a:gd name="connsiteX3" fmla="*/ 444683 w 484797"/>
                <a:gd name="connsiteY3" fmla="*/ 419774 h 418347"/>
                <a:gd name="connsiteX4" fmla="*/ 487554 w 484797"/>
                <a:gd name="connsiteY4" fmla="*/ 393152 h 418347"/>
                <a:gd name="connsiteX5" fmla="*/ 484132 w 484797"/>
                <a:gd name="connsiteY5" fmla="*/ 383073 h 418347"/>
                <a:gd name="connsiteX6" fmla="*/ 454569 w 484797"/>
                <a:gd name="connsiteY6" fmla="*/ 381647 h 418347"/>
                <a:gd name="connsiteX7" fmla="*/ 443257 w 484797"/>
                <a:gd name="connsiteY7" fmla="*/ 340668 h 418347"/>
                <a:gd name="connsiteX8" fmla="*/ 395253 w 484797"/>
                <a:gd name="connsiteY8" fmla="*/ 323744 h 418347"/>
                <a:gd name="connsiteX9" fmla="*/ 352857 w 484797"/>
                <a:gd name="connsiteY9" fmla="*/ 267267 h 418347"/>
                <a:gd name="connsiteX10" fmla="*/ 313407 w 484797"/>
                <a:gd name="connsiteY10" fmla="*/ 234845 h 418347"/>
                <a:gd name="connsiteX11" fmla="*/ 276715 w 484797"/>
                <a:gd name="connsiteY11" fmla="*/ 225337 h 418347"/>
                <a:gd name="connsiteX12" fmla="*/ 267209 w 484797"/>
                <a:gd name="connsiteY12" fmla="*/ 206987 h 418347"/>
                <a:gd name="connsiteX13" fmla="*/ 247437 w 484797"/>
                <a:gd name="connsiteY13" fmla="*/ 208413 h 418347"/>
                <a:gd name="connsiteX14" fmla="*/ 227665 w 484797"/>
                <a:gd name="connsiteY14" fmla="*/ 160874 h 418347"/>
                <a:gd name="connsiteX15" fmla="*/ 196581 w 484797"/>
                <a:gd name="connsiteY15" fmla="*/ 101544 h 418347"/>
                <a:gd name="connsiteX16" fmla="*/ 172626 w 484797"/>
                <a:gd name="connsiteY16" fmla="*/ 54956 h 418347"/>
                <a:gd name="connsiteX17" fmla="*/ 158843 w 484797"/>
                <a:gd name="connsiteY17" fmla="*/ 0 h 418347"/>
                <a:gd name="connsiteX18" fmla="*/ 126047 w 484797"/>
                <a:gd name="connsiteY18" fmla="*/ 35179 h 418347"/>
                <a:gd name="connsiteX19" fmla="*/ 96389 w 484797"/>
                <a:gd name="connsiteY19" fmla="*/ 44687 h 418347"/>
                <a:gd name="connsiteX20" fmla="*/ 71009 w 484797"/>
                <a:gd name="connsiteY20" fmla="*/ 74352 h 418347"/>
                <a:gd name="connsiteX21" fmla="*/ 49430 w 484797"/>
                <a:gd name="connsiteY21" fmla="*/ 74352 h 418347"/>
                <a:gd name="connsiteX22" fmla="*/ 32510 w 484797"/>
                <a:gd name="connsiteY22" fmla="*/ 113905 h 418347"/>
                <a:gd name="connsiteX23" fmla="*/ 45153 w 484797"/>
                <a:gd name="connsiteY23" fmla="*/ 149179 h 418347"/>
                <a:gd name="connsiteX24" fmla="*/ 0 w 484797"/>
                <a:gd name="connsiteY24" fmla="*/ 204230 h 418347"/>
                <a:gd name="connsiteX25" fmla="*/ 19772 w 484797"/>
                <a:gd name="connsiteY25" fmla="*/ 276205 h 418347"/>
                <a:gd name="connsiteX26" fmla="*/ 28232 w 484797"/>
                <a:gd name="connsiteY26" fmla="*/ 281909 h 418347"/>
                <a:gd name="connsiteX27" fmla="*/ 74811 w 484797"/>
                <a:gd name="connsiteY27" fmla="*/ 273447 h 418347"/>
                <a:gd name="connsiteX28" fmla="*/ 74811 w 484797"/>
                <a:gd name="connsiteY28" fmla="*/ 282955 h 418347"/>
                <a:gd name="connsiteX29" fmla="*/ 97435 w 484797"/>
                <a:gd name="connsiteY29" fmla="*/ 294174 h 418347"/>
                <a:gd name="connsiteX30" fmla="*/ 110078 w 484797"/>
                <a:gd name="connsiteY30" fmla="*/ 282955 h 418347"/>
                <a:gd name="connsiteX31" fmla="*/ 118633 w 484797"/>
                <a:gd name="connsiteY31" fmla="*/ 244163 h 418347"/>
                <a:gd name="connsiteX32" fmla="*/ 129850 w 484797"/>
                <a:gd name="connsiteY32" fmla="*/ 244163 h 418347"/>
                <a:gd name="connsiteX33" fmla="*/ 143633 w 484797"/>
                <a:gd name="connsiteY33" fmla="*/ 272687 h 418347"/>
                <a:gd name="connsiteX34" fmla="*/ 184889 w 484797"/>
                <a:gd name="connsiteY34" fmla="*/ 266982 h 418347"/>
                <a:gd name="connsiteX35" fmla="*/ 197626 w 484797"/>
                <a:gd name="connsiteY35" fmla="*/ 244448 h 418347"/>
                <a:gd name="connsiteX36" fmla="*/ 208938 w 484797"/>
                <a:gd name="connsiteY36" fmla="*/ 258520 h 418347"/>
                <a:gd name="connsiteX37" fmla="*/ 241353 w 484797"/>
                <a:gd name="connsiteY37" fmla="*/ 258520 h 418347"/>
                <a:gd name="connsiteX38" fmla="*/ 328902 w 484797"/>
                <a:gd name="connsiteY38" fmla="*/ 294555 h 418347"/>
                <a:gd name="connsiteX39" fmla="*/ 350100 w 484797"/>
                <a:gd name="connsiteY39" fmla="*/ 338386 h 418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84797" h="418347">
                  <a:moveTo>
                    <a:pt x="381089" y="349225"/>
                  </a:moveTo>
                  <a:lnTo>
                    <a:pt x="388219" y="387257"/>
                  </a:lnTo>
                  <a:lnTo>
                    <a:pt x="422059" y="419774"/>
                  </a:lnTo>
                  <a:lnTo>
                    <a:pt x="444683" y="419774"/>
                  </a:lnTo>
                  <a:lnTo>
                    <a:pt x="487554" y="393152"/>
                  </a:lnTo>
                  <a:cubicBezTo>
                    <a:pt x="485748" y="387732"/>
                    <a:pt x="484132" y="383073"/>
                    <a:pt x="484132" y="383073"/>
                  </a:cubicBezTo>
                  <a:lnTo>
                    <a:pt x="454569" y="381647"/>
                  </a:lnTo>
                  <a:cubicBezTo>
                    <a:pt x="451501" y="367803"/>
                    <a:pt x="447725" y="354125"/>
                    <a:pt x="443257" y="340668"/>
                  </a:cubicBezTo>
                  <a:cubicBezTo>
                    <a:pt x="438980" y="331160"/>
                    <a:pt x="395253" y="323744"/>
                    <a:pt x="395253" y="323744"/>
                  </a:cubicBezTo>
                  <a:lnTo>
                    <a:pt x="352857" y="267267"/>
                  </a:lnTo>
                  <a:cubicBezTo>
                    <a:pt x="352857" y="267267"/>
                    <a:pt x="331754" y="241881"/>
                    <a:pt x="313407" y="234845"/>
                  </a:cubicBezTo>
                  <a:cubicBezTo>
                    <a:pt x="301537" y="230418"/>
                    <a:pt x="289241" y="227231"/>
                    <a:pt x="276715" y="225337"/>
                  </a:cubicBezTo>
                  <a:cubicBezTo>
                    <a:pt x="269586" y="223911"/>
                    <a:pt x="267209" y="206987"/>
                    <a:pt x="267209" y="206987"/>
                  </a:cubicBezTo>
                  <a:lnTo>
                    <a:pt x="247437" y="208413"/>
                  </a:lnTo>
                  <a:lnTo>
                    <a:pt x="227665" y="160874"/>
                  </a:lnTo>
                  <a:lnTo>
                    <a:pt x="196581" y="101544"/>
                  </a:lnTo>
                  <a:lnTo>
                    <a:pt x="172626" y="54956"/>
                  </a:lnTo>
                  <a:lnTo>
                    <a:pt x="158843" y="0"/>
                  </a:lnTo>
                  <a:lnTo>
                    <a:pt x="126047" y="35179"/>
                  </a:lnTo>
                  <a:lnTo>
                    <a:pt x="96389" y="44687"/>
                  </a:lnTo>
                  <a:lnTo>
                    <a:pt x="71009" y="74352"/>
                  </a:lnTo>
                  <a:lnTo>
                    <a:pt x="49430" y="74352"/>
                  </a:lnTo>
                  <a:lnTo>
                    <a:pt x="32510" y="113905"/>
                  </a:lnTo>
                  <a:lnTo>
                    <a:pt x="45153" y="149179"/>
                  </a:lnTo>
                  <a:lnTo>
                    <a:pt x="0" y="204230"/>
                  </a:lnTo>
                  <a:lnTo>
                    <a:pt x="19772" y="276205"/>
                  </a:lnTo>
                  <a:lnTo>
                    <a:pt x="28232" y="281909"/>
                  </a:lnTo>
                  <a:cubicBezTo>
                    <a:pt x="28232" y="281909"/>
                    <a:pt x="66256" y="273447"/>
                    <a:pt x="74811" y="273447"/>
                  </a:cubicBezTo>
                  <a:cubicBezTo>
                    <a:pt x="83366" y="273447"/>
                    <a:pt x="73385" y="279057"/>
                    <a:pt x="74811" y="282955"/>
                  </a:cubicBezTo>
                  <a:cubicBezTo>
                    <a:pt x="76237" y="286853"/>
                    <a:pt x="97435" y="294174"/>
                    <a:pt x="97435" y="294174"/>
                  </a:cubicBezTo>
                  <a:lnTo>
                    <a:pt x="110078" y="282955"/>
                  </a:lnTo>
                  <a:lnTo>
                    <a:pt x="118633" y="244163"/>
                  </a:lnTo>
                  <a:lnTo>
                    <a:pt x="129850" y="244163"/>
                  </a:lnTo>
                  <a:lnTo>
                    <a:pt x="143633" y="272687"/>
                  </a:lnTo>
                  <a:lnTo>
                    <a:pt x="184889" y="266982"/>
                  </a:lnTo>
                  <a:cubicBezTo>
                    <a:pt x="188417" y="259087"/>
                    <a:pt x="192682" y="251542"/>
                    <a:pt x="197626" y="244448"/>
                  </a:cubicBezTo>
                  <a:cubicBezTo>
                    <a:pt x="201904" y="240169"/>
                    <a:pt x="208938" y="258520"/>
                    <a:pt x="208938" y="258520"/>
                  </a:cubicBezTo>
                  <a:lnTo>
                    <a:pt x="241353" y="258520"/>
                  </a:lnTo>
                  <a:lnTo>
                    <a:pt x="328902" y="294555"/>
                  </a:lnTo>
                  <a:lnTo>
                    <a:pt x="350100" y="338386"/>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7" name="Freeform 376">
              <a:extLst>
                <a:ext uri="{FF2B5EF4-FFF2-40B4-BE49-F238E27FC236}">
                  <a16:creationId xmlns:a16="http://schemas.microsoft.com/office/drawing/2014/main" id="{A4546CC9-A78F-9E4A-A9BC-89E6C4F242B2}"/>
                </a:ext>
              </a:extLst>
            </p:cNvPr>
            <p:cNvSpPr/>
            <p:nvPr/>
          </p:nvSpPr>
          <p:spPr>
            <a:xfrm>
              <a:off x="7181647" y="3305384"/>
              <a:ext cx="809790" cy="667472"/>
            </a:xfrm>
            <a:custGeom>
              <a:avLst/>
              <a:gdLst>
                <a:gd name="connsiteX0" fmla="*/ 957618 w 1026630"/>
                <a:gd name="connsiteY0" fmla="*/ 494392 h 846203"/>
                <a:gd name="connsiteX1" fmla="*/ 827768 w 1026630"/>
                <a:gd name="connsiteY1" fmla="*/ 442099 h 846203"/>
                <a:gd name="connsiteX2" fmla="*/ 720542 w 1026630"/>
                <a:gd name="connsiteY2" fmla="*/ 392753 h 846203"/>
                <a:gd name="connsiteX3" fmla="*/ 656948 w 1026630"/>
                <a:gd name="connsiteY3" fmla="*/ 308037 h 846203"/>
                <a:gd name="connsiteX4" fmla="*/ 672728 w 1026630"/>
                <a:gd name="connsiteY4" fmla="*/ 275520 h 846203"/>
                <a:gd name="connsiteX5" fmla="*/ 609799 w 1026630"/>
                <a:gd name="connsiteY5" fmla="*/ 281225 h 846203"/>
                <a:gd name="connsiteX6" fmla="*/ 592689 w 1026630"/>
                <a:gd name="connsiteY6" fmla="*/ 251560 h 846203"/>
                <a:gd name="connsiteX7" fmla="*/ 603431 w 1026630"/>
                <a:gd name="connsiteY7" fmla="*/ 202119 h 846203"/>
                <a:gd name="connsiteX8" fmla="*/ 623013 w 1026630"/>
                <a:gd name="connsiteY8" fmla="*/ 175307 h 846203"/>
                <a:gd name="connsiteX9" fmla="*/ 589172 w 1026630"/>
                <a:gd name="connsiteY9" fmla="*/ 142790 h 846203"/>
                <a:gd name="connsiteX10" fmla="*/ 582042 w 1026630"/>
                <a:gd name="connsiteY10" fmla="*/ 104758 h 846203"/>
                <a:gd name="connsiteX11" fmla="*/ 551053 w 1026630"/>
                <a:gd name="connsiteY11" fmla="*/ 93539 h 846203"/>
                <a:gd name="connsiteX12" fmla="*/ 529950 w 1026630"/>
                <a:gd name="connsiteY12" fmla="*/ 49993 h 846203"/>
                <a:gd name="connsiteX13" fmla="*/ 442402 w 1026630"/>
                <a:gd name="connsiteY13" fmla="*/ 14718 h 846203"/>
                <a:gd name="connsiteX14" fmla="*/ 409987 w 1026630"/>
                <a:gd name="connsiteY14" fmla="*/ 14718 h 846203"/>
                <a:gd name="connsiteX15" fmla="*/ 398675 w 1026630"/>
                <a:gd name="connsiteY15" fmla="*/ 647 h 846203"/>
                <a:gd name="connsiteX16" fmla="*/ 385937 w 1026630"/>
                <a:gd name="connsiteY16" fmla="*/ 23180 h 846203"/>
                <a:gd name="connsiteX17" fmla="*/ 344682 w 1026630"/>
                <a:gd name="connsiteY17" fmla="*/ 28885 h 846203"/>
                <a:gd name="connsiteX18" fmla="*/ 330898 w 1026630"/>
                <a:gd name="connsiteY18" fmla="*/ 362 h 846203"/>
                <a:gd name="connsiteX19" fmla="*/ 319681 w 1026630"/>
                <a:gd name="connsiteY19" fmla="*/ 362 h 846203"/>
                <a:gd name="connsiteX20" fmla="*/ 311126 w 1026630"/>
                <a:gd name="connsiteY20" fmla="*/ 39154 h 846203"/>
                <a:gd name="connsiteX21" fmla="*/ 298483 w 1026630"/>
                <a:gd name="connsiteY21" fmla="*/ 49993 h 846203"/>
                <a:gd name="connsiteX22" fmla="*/ 275860 w 1026630"/>
                <a:gd name="connsiteY22" fmla="*/ 38774 h 846203"/>
                <a:gd name="connsiteX23" fmla="*/ 275860 w 1026630"/>
                <a:gd name="connsiteY23" fmla="*/ 29266 h 846203"/>
                <a:gd name="connsiteX24" fmla="*/ 229281 w 1026630"/>
                <a:gd name="connsiteY24" fmla="*/ 37728 h 846203"/>
                <a:gd name="connsiteX25" fmla="*/ 220821 w 1026630"/>
                <a:gd name="connsiteY25" fmla="*/ 32023 h 846203"/>
                <a:gd name="connsiteX26" fmla="*/ 220821 w 1026630"/>
                <a:gd name="connsiteY26" fmla="*/ 91352 h 846203"/>
                <a:gd name="connsiteX27" fmla="*/ 190497 w 1026630"/>
                <a:gd name="connsiteY27" fmla="*/ 108276 h 846203"/>
                <a:gd name="connsiteX28" fmla="*/ 201048 w 1026630"/>
                <a:gd name="connsiteY28" fmla="*/ 135849 h 846203"/>
                <a:gd name="connsiteX29" fmla="*/ 160839 w 1026630"/>
                <a:gd name="connsiteY29" fmla="*/ 176067 h 846203"/>
                <a:gd name="connsiteX30" fmla="*/ 120629 w 1026630"/>
                <a:gd name="connsiteY30" fmla="*/ 188808 h 846203"/>
                <a:gd name="connsiteX31" fmla="*/ 120629 w 1026630"/>
                <a:gd name="connsiteY31" fmla="*/ 315834 h 846203"/>
                <a:gd name="connsiteX32" fmla="*/ 101617 w 1026630"/>
                <a:gd name="connsiteY32" fmla="*/ 292539 h 846203"/>
                <a:gd name="connsiteX33" fmla="*/ 74146 w 1026630"/>
                <a:gd name="connsiteY33" fmla="*/ 294631 h 846203"/>
                <a:gd name="connsiteX34" fmla="*/ 59317 w 1026630"/>
                <a:gd name="connsiteY34" fmla="*/ 379346 h 846203"/>
                <a:gd name="connsiteX35" fmla="*/ 74146 w 1026630"/>
                <a:gd name="connsiteY35" fmla="*/ 415381 h 846203"/>
                <a:gd name="connsiteX36" fmla="*/ 74146 w 1026630"/>
                <a:gd name="connsiteY36" fmla="*/ 455600 h 846203"/>
                <a:gd name="connsiteX37" fmla="*/ 0 w 1026630"/>
                <a:gd name="connsiteY37" fmla="*/ 455600 h 846203"/>
                <a:gd name="connsiteX38" fmla="*/ 0 w 1026630"/>
                <a:gd name="connsiteY38" fmla="*/ 495818 h 846203"/>
                <a:gd name="connsiteX39" fmla="*/ 57035 w 1026630"/>
                <a:gd name="connsiteY39" fmla="*/ 506372 h 846203"/>
                <a:gd name="connsiteX40" fmla="*/ 141732 w 1026630"/>
                <a:gd name="connsiteY40" fmla="*/ 627122 h 846203"/>
                <a:gd name="connsiteX41" fmla="*/ 150192 w 1026630"/>
                <a:gd name="connsiteY41" fmla="*/ 677990 h 846203"/>
                <a:gd name="connsiteX42" fmla="*/ 188216 w 1026630"/>
                <a:gd name="connsiteY42" fmla="*/ 677990 h 846203"/>
                <a:gd name="connsiteX43" fmla="*/ 207798 w 1026630"/>
                <a:gd name="connsiteY43" fmla="*/ 745686 h 846203"/>
                <a:gd name="connsiteX44" fmla="*/ 272912 w 1026630"/>
                <a:gd name="connsiteY44" fmla="*/ 745686 h 846203"/>
                <a:gd name="connsiteX45" fmla="*/ 346963 w 1026630"/>
                <a:gd name="connsiteY45" fmla="*/ 807107 h 846203"/>
                <a:gd name="connsiteX46" fmla="*/ 448770 w 1026630"/>
                <a:gd name="connsiteY46" fmla="*/ 820133 h 846203"/>
                <a:gd name="connsiteX47" fmla="*/ 476338 w 1026630"/>
                <a:gd name="connsiteY47" fmla="*/ 782672 h 846203"/>
                <a:gd name="connsiteX48" fmla="*/ 537745 w 1026630"/>
                <a:gd name="connsiteY48" fmla="*/ 761849 h 846203"/>
                <a:gd name="connsiteX49" fmla="*/ 551148 w 1026630"/>
                <a:gd name="connsiteY49" fmla="*/ 782672 h 846203"/>
                <a:gd name="connsiteX50" fmla="*/ 615313 w 1026630"/>
                <a:gd name="connsiteY50" fmla="*/ 782672 h 846203"/>
                <a:gd name="connsiteX51" fmla="*/ 573107 w 1026630"/>
                <a:gd name="connsiteY51" fmla="*/ 855692 h 846203"/>
                <a:gd name="connsiteX52" fmla="*/ 624534 w 1026630"/>
                <a:gd name="connsiteY52" fmla="*/ 766793 h 846203"/>
                <a:gd name="connsiteX53" fmla="*/ 682424 w 1026630"/>
                <a:gd name="connsiteY53" fmla="*/ 766793 h 846203"/>
                <a:gd name="connsiteX54" fmla="*/ 690884 w 1026630"/>
                <a:gd name="connsiteY54" fmla="*/ 741407 h 846203"/>
                <a:gd name="connsiteX55" fmla="*/ 740219 w 1026630"/>
                <a:gd name="connsiteY55" fmla="*/ 723057 h 846203"/>
                <a:gd name="connsiteX56" fmla="*/ 820829 w 1026630"/>
                <a:gd name="connsiteY56" fmla="*/ 723057 h 846203"/>
                <a:gd name="connsiteX57" fmla="*/ 1031098 w 1026630"/>
                <a:gd name="connsiteY57" fmla="*/ 494867 h 846203"/>
                <a:gd name="connsiteX58" fmla="*/ 957618 w 1026630"/>
                <a:gd name="connsiteY58" fmla="*/ 494392 h 84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026630" h="846203">
                  <a:moveTo>
                    <a:pt x="957618" y="494392"/>
                  </a:moveTo>
                  <a:cubicBezTo>
                    <a:pt x="943549" y="497149"/>
                    <a:pt x="836228" y="446377"/>
                    <a:pt x="827768" y="442099"/>
                  </a:cubicBezTo>
                  <a:cubicBezTo>
                    <a:pt x="819308" y="437820"/>
                    <a:pt x="720542" y="392753"/>
                    <a:pt x="720542" y="392753"/>
                  </a:cubicBezTo>
                  <a:lnTo>
                    <a:pt x="656948" y="308037"/>
                  </a:lnTo>
                  <a:lnTo>
                    <a:pt x="672728" y="275520"/>
                  </a:lnTo>
                  <a:lnTo>
                    <a:pt x="609799" y="281225"/>
                  </a:lnTo>
                  <a:lnTo>
                    <a:pt x="592689" y="251560"/>
                  </a:lnTo>
                  <a:lnTo>
                    <a:pt x="603431" y="202119"/>
                  </a:lnTo>
                  <a:lnTo>
                    <a:pt x="623013" y="175307"/>
                  </a:lnTo>
                  <a:lnTo>
                    <a:pt x="589172" y="142790"/>
                  </a:lnTo>
                  <a:lnTo>
                    <a:pt x="582042" y="104758"/>
                  </a:lnTo>
                  <a:lnTo>
                    <a:pt x="551053" y="93539"/>
                  </a:lnTo>
                  <a:lnTo>
                    <a:pt x="529950" y="49993"/>
                  </a:lnTo>
                  <a:lnTo>
                    <a:pt x="442402" y="14718"/>
                  </a:lnTo>
                  <a:lnTo>
                    <a:pt x="409987" y="14718"/>
                  </a:lnTo>
                  <a:cubicBezTo>
                    <a:pt x="409987" y="14718"/>
                    <a:pt x="402953" y="-3632"/>
                    <a:pt x="398675" y="647"/>
                  </a:cubicBezTo>
                  <a:cubicBezTo>
                    <a:pt x="393730" y="7741"/>
                    <a:pt x="389465" y="15286"/>
                    <a:pt x="385937" y="23180"/>
                  </a:cubicBezTo>
                  <a:lnTo>
                    <a:pt x="344682" y="28885"/>
                  </a:lnTo>
                  <a:lnTo>
                    <a:pt x="330898" y="362"/>
                  </a:lnTo>
                  <a:lnTo>
                    <a:pt x="319681" y="362"/>
                  </a:lnTo>
                  <a:lnTo>
                    <a:pt x="311126" y="39154"/>
                  </a:lnTo>
                  <a:lnTo>
                    <a:pt x="298483" y="49993"/>
                  </a:lnTo>
                  <a:cubicBezTo>
                    <a:pt x="298483" y="49993"/>
                    <a:pt x="277285" y="42957"/>
                    <a:pt x="275860" y="38774"/>
                  </a:cubicBezTo>
                  <a:cubicBezTo>
                    <a:pt x="274433" y="34590"/>
                    <a:pt x="284320" y="29266"/>
                    <a:pt x="275860" y="29266"/>
                  </a:cubicBezTo>
                  <a:cubicBezTo>
                    <a:pt x="267399" y="29266"/>
                    <a:pt x="229281" y="37728"/>
                    <a:pt x="229281" y="37728"/>
                  </a:cubicBezTo>
                  <a:lnTo>
                    <a:pt x="220821" y="32023"/>
                  </a:lnTo>
                  <a:lnTo>
                    <a:pt x="220821" y="91352"/>
                  </a:lnTo>
                  <a:lnTo>
                    <a:pt x="190497" y="108276"/>
                  </a:lnTo>
                  <a:lnTo>
                    <a:pt x="201048" y="135849"/>
                  </a:lnTo>
                  <a:lnTo>
                    <a:pt x="160839" y="176067"/>
                  </a:lnTo>
                  <a:lnTo>
                    <a:pt x="120629" y="188808"/>
                  </a:lnTo>
                  <a:lnTo>
                    <a:pt x="120629" y="315834"/>
                  </a:lnTo>
                  <a:lnTo>
                    <a:pt x="101617" y="292539"/>
                  </a:lnTo>
                  <a:lnTo>
                    <a:pt x="74146" y="294631"/>
                  </a:lnTo>
                  <a:lnTo>
                    <a:pt x="59317" y="379346"/>
                  </a:lnTo>
                  <a:lnTo>
                    <a:pt x="74146" y="415381"/>
                  </a:lnTo>
                  <a:lnTo>
                    <a:pt x="74146" y="455600"/>
                  </a:lnTo>
                  <a:lnTo>
                    <a:pt x="0" y="455600"/>
                  </a:lnTo>
                  <a:lnTo>
                    <a:pt x="0" y="495818"/>
                  </a:lnTo>
                  <a:lnTo>
                    <a:pt x="57035" y="506372"/>
                  </a:lnTo>
                  <a:lnTo>
                    <a:pt x="141732" y="627122"/>
                  </a:lnTo>
                  <a:lnTo>
                    <a:pt x="150192" y="677990"/>
                  </a:lnTo>
                  <a:lnTo>
                    <a:pt x="188216" y="677990"/>
                  </a:lnTo>
                  <a:lnTo>
                    <a:pt x="207798" y="745686"/>
                  </a:lnTo>
                  <a:lnTo>
                    <a:pt x="272912" y="745686"/>
                  </a:lnTo>
                  <a:lnTo>
                    <a:pt x="346963" y="807107"/>
                  </a:lnTo>
                  <a:lnTo>
                    <a:pt x="448770" y="820133"/>
                  </a:lnTo>
                  <a:lnTo>
                    <a:pt x="476338" y="782672"/>
                  </a:lnTo>
                  <a:lnTo>
                    <a:pt x="537745" y="761849"/>
                  </a:lnTo>
                  <a:lnTo>
                    <a:pt x="551148" y="782672"/>
                  </a:lnTo>
                  <a:lnTo>
                    <a:pt x="615313" y="782672"/>
                  </a:lnTo>
                  <a:lnTo>
                    <a:pt x="573107" y="855692"/>
                  </a:lnTo>
                  <a:lnTo>
                    <a:pt x="624534" y="766793"/>
                  </a:lnTo>
                  <a:lnTo>
                    <a:pt x="682424" y="766793"/>
                  </a:lnTo>
                  <a:lnTo>
                    <a:pt x="690884" y="741407"/>
                  </a:lnTo>
                  <a:lnTo>
                    <a:pt x="740219" y="723057"/>
                  </a:lnTo>
                  <a:lnTo>
                    <a:pt x="820829" y="723057"/>
                  </a:lnTo>
                  <a:lnTo>
                    <a:pt x="1031098" y="494867"/>
                  </a:lnTo>
                  <a:cubicBezTo>
                    <a:pt x="1006636" y="493239"/>
                    <a:pt x="982099" y="493080"/>
                    <a:pt x="957618" y="494392"/>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8" name="Freeform 377">
              <a:extLst>
                <a:ext uri="{FF2B5EF4-FFF2-40B4-BE49-F238E27FC236}">
                  <a16:creationId xmlns:a16="http://schemas.microsoft.com/office/drawing/2014/main" id="{28C2F881-9CEA-A444-AFF1-A234EE845A00}"/>
                </a:ext>
              </a:extLst>
            </p:cNvPr>
            <p:cNvSpPr/>
            <p:nvPr/>
          </p:nvSpPr>
          <p:spPr>
            <a:xfrm>
              <a:off x="7649151" y="3422665"/>
              <a:ext cx="82479" cy="97496"/>
            </a:xfrm>
            <a:custGeom>
              <a:avLst/>
              <a:gdLst>
                <a:gd name="connsiteX0" fmla="*/ 17110 w 104564"/>
                <a:gd name="connsiteY0" fmla="*/ 132540 h 123602"/>
                <a:gd name="connsiteX1" fmla="*/ 80039 w 104564"/>
                <a:gd name="connsiteY1" fmla="*/ 126835 h 123602"/>
                <a:gd name="connsiteX2" fmla="*/ 99051 w 104564"/>
                <a:gd name="connsiteY2" fmla="*/ 86807 h 123602"/>
                <a:gd name="connsiteX3" fmla="*/ 99051 w 104564"/>
                <a:gd name="connsiteY3" fmla="*/ 86807 h 123602"/>
                <a:gd name="connsiteX4" fmla="*/ 97910 w 104564"/>
                <a:gd name="connsiteY4" fmla="*/ 85951 h 123602"/>
                <a:gd name="connsiteX5" fmla="*/ 83746 w 104564"/>
                <a:gd name="connsiteY5" fmla="*/ 91561 h 123602"/>
                <a:gd name="connsiteX6" fmla="*/ 71104 w 104564"/>
                <a:gd name="connsiteY6" fmla="*/ 74637 h 123602"/>
                <a:gd name="connsiteX7" fmla="*/ 104945 w 104564"/>
                <a:gd name="connsiteY7" fmla="*/ 42120 h 123602"/>
                <a:gd name="connsiteX8" fmla="*/ 100667 w 104564"/>
                <a:gd name="connsiteY8" fmla="*/ 15308 h 123602"/>
                <a:gd name="connsiteX9" fmla="*/ 95629 w 104564"/>
                <a:gd name="connsiteY9" fmla="*/ 0 h 123602"/>
                <a:gd name="connsiteX10" fmla="*/ 95629 w 104564"/>
                <a:gd name="connsiteY10" fmla="*/ 0 h 123602"/>
                <a:gd name="connsiteX11" fmla="*/ 52757 w 104564"/>
                <a:gd name="connsiteY11" fmla="*/ 26622 h 123602"/>
                <a:gd name="connsiteX12" fmla="*/ 30419 w 104564"/>
                <a:gd name="connsiteY12" fmla="*/ 26622 h 123602"/>
                <a:gd name="connsiteX13" fmla="*/ 10837 w 104564"/>
                <a:gd name="connsiteY13" fmla="*/ 53434 h 123602"/>
                <a:gd name="connsiteX14" fmla="*/ 0 w 104564"/>
                <a:gd name="connsiteY14" fmla="*/ 102875 h 123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564" h="123602">
                  <a:moveTo>
                    <a:pt x="17110" y="132540"/>
                  </a:moveTo>
                  <a:lnTo>
                    <a:pt x="80039" y="126835"/>
                  </a:lnTo>
                  <a:lnTo>
                    <a:pt x="99051" y="86807"/>
                  </a:lnTo>
                  <a:lnTo>
                    <a:pt x="99051" y="86807"/>
                  </a:lnTo>
                  <a:lnTo>
                    <a:pt x="97910" y="85951"/>
                  </a:lnTo>
                  <a:lnTo>
                    <a:pt x="83746" y="91561"/>
                  </a:lnTo>
                  <a:lnTo>
                    <a:pt x="71104" y="74637"/>
                  </a:lnTo>
                  <a:lnTo>
                    <a:pt x="104945" y="42120"/>
                  </a:lnTo>
                  <a:cubicBezTo>
                    <a:pt x="104945" y="42120"/>
                    <a:pt x="102093" y="19586"/>
                    <a:pt x="100667" y="15308"/>
                  </a:cubicBezTo>
                  <a:cubicBezTo>
                    <a:pt x="100001" y="13026"/>
                    <a:pt x="97625" y="5800"/>
                    <a:pt x="95629" y="0"/>
                  </a:cubicBezTo>
                  <a:lnTo>
                    <a:pt x="95629" y="0"/>
                  </a:lnTo>
                  <a:lnTo>
                    <a:pt x="52757" y="26622"/>
                  </a:lnTo>
                  <a:lnTo>
                    <a:pt x="30419" y="26622"/>
                  </a:lnTo>
                  <a:lnTo>
                    <a:pt x="10837" y="53434"/>
                  </a:lnTo>
                  <a:lnTo>
                    <a:pt x="0" y="10287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9" name="Freeform 378">
              <a:extLst>
                <a:ext uri="{FF2B5EF4-FFF2-40B4-BE49-F238E27FC236}">
                  <a16:creationId xmlns:a16="http://schemas.microsoft.com/office/drawing/2014/main" id="{90632D1F-9E9A-F14A-BA79-7B45BDEE90ED}"/>
                </a:ext>
              </a:extLst>
            </p:cNvPr>
            <p:cNvSpPr/>
            <p:nvPr/>
          </p:nvSpPr>
          <p:spPr>
            <a:xfrm>
              <a:off x="6563132" y="2823064"/>
              <a:ext cx="907265" cy="892463"/>
            </a:xfrm>
            <a:custGeom>
              <a:avLst/>
              <a:gdLst>
                <a:gd name="connsiteX0" fmla="*/ 745257 w 1150206"/>
                <a:gd name="connsiteY0" fmla="*/ 892697 h 1131440"/>
                <a:gd name="connsiteX1" fmla="*/ 784041 w 1150206"/>
                <a:gd name="connsiteY1" fmla="*/ 879956 h 1131440"/>
                <a:gd name="connsiteX2" fmla="*/ 796114 w 1150206"/>
                <a:gd name="connsiteY2" fmla="*/ 892697 h 1131440"/>
                <a:gd name="connsiteX3" fmla="*/ 801722 w 1150206"/>
                <a:gd name="connsiteY3" fmla="*/ 913804 h 1131440"/>
                <a:gd name="connsiteX4" fmla="*/ 807331 w 1150206"/>
                <a:gd name="connsiteY4" fmla="*/ 950505 h 1131440"/>
                <a:gd name="connsiteX5" fmla="*/ 821494 w 1150206"/>
                <a:gd name="connsiteY5" fmla="*/ 998044 h 1131440"/>
                <a:gd name="connsiteX6" fmla="*/ 848586 w 1150206"/>
                <a:gd name="connsiteY6" fmla="*/ 1002228 h 1131440"/>
                <a:gd name="connsiteX7" fmla="*/ 843358 w 1150206"/>
                <a:gd name="connsiteY7" fmla="*/ 989582 h 1131440"/>
                <a:gd name="connsiteX8" fmla="*/ 858187 w 1150206"/>
                <a:gd name="connsiteY8" fmla="*/ 904867 h 1131440"/>
                <a:gd name="connsiteX9" fmla="*/ 885659 w 1150206"/>
                <a:gd name="connsiteY9" fmla="*/ 902775 h 1131440"/>
                <a:gd name="connsiteX10" fmla="*/ 904670 w 1150206"/>
                <a:gd name="connsiteY10" fmla="*/ 926069 h 1131440"/>
                <a:gd name="connsiteX11" fmla="*/ 904670 w 1150206"/>
                <a:gd name="connsiteY11" fmla="*/ 799519 h 1131440"/>
                <a:gd name="connsiteX12" fmla="*/ 944880 w 1150206"/>
                <a:gd name="connsiteY12" fmla="*/ 786779 h 1131440"/>
                <a:gd name="connsiteX13" fmla="*/ 985185 w 1150206"/>
                <a:gd name="connsiteY13" fmla="*/ 747036 h 1131440"/>
                <a:gd name="connsiteX14" fmla="*/ 974633 w 1150206"/>
                <a:gd name="connsiteY14" fmla="*/ 719463 h 1131440"/>
                <a:gd name="connsiteX15" fmla="*/ 1004957 w 1150206"/>
                <a:gd name="connsiteY15" fmla="*/ 702539 h 1131440"/>
                <a:gd name="connsiteX16" fmla="*/ 1004957 w 1150206"/>
                <a:gd name="connsiteY16" fmla="*/ 642449 h 1131440"/>
                <a:gd name="connsiteX17" fmla="*/ 985185 w 1150206"/>
                <a:gd name="connsiteY17" fmla="*/ 570474 h 1131440"/>
                <a:gd name="connsiteX18" fmla="*/ 1030337 w 1150206"/>
                <a:gd name="connsiteY18" fmla="*/ 515423 h 1131440"/>
                <a:gd name="connsiteX19" fmla="*/ 1017695 w 1150206"/>
                <a:gd name="connsiteY19" fmla="*/ 480814 h 1131440"/>
                <a:gd name="connsiteX20" fmla="*/ 1034615 w 1150206"/>
                <a:gd name="connsiteY20" fmla="*/ 440881 h 1131440"/>
                <a:gd name="connsiteX21" fmla="*/ 1055813 w 1150206"/>
                <a:gd name="connsiteY21" fmla="*/ 440881 h 1131440"/>
                <a:gd name="connsiteX22" fmla="*/ 1081194 w 1150206"/>
                <a:gd name="connsiteY22" fmla="*/ 411217 h 1131440"/>
                <a:gd name="connsiteX23" fmla="*/ 1110852 w 1150206"/>
                <a:gd name="connsiteY23" fmla="*/ 401709 h 1131440"/>
                <a:gd name="connsiteX24" fmla="*/ 1143647 w 1150206"/>
                <a:gd name="connsiteY24" fmla="*/ 366529 h 1131440"/>
                <a:gd name="connsiteX25" fmla="*/ 1157431 w 1150206"/>
                <a:gd name="connsiteY25" fmla="*/ 421485 h 1131440"/>
                <a:gd name="connsiteX26" fmla="*/ 1143267 w 1150206"/>
                <a:gd name="connsiteY26" fmla="*/ 365008 h 1131440"/>
                <a:gd name="connsiteX27" fmla="*/ 1109426 w 1150206"/>
                <a:gd name="connsiteY27" fmla="*/ 355500 h 1131440"/>
                <a:gd name="connsiteX28" fmla="*/ 1084046 w 1150206"/>
                <a:gd name="connsiteY28" fmla="*/ 323078 h 1131440"/>
                <a:gd name="connsiteX29" fmla="*/ 1065699 w 1150206"/>
                <a:gd name="connsiteY29" fmla="*/ 321652 h 1131440"/>
                <a:gd name="connsiteX30" fmla="*/ 1026155 w 1150206"/>
                <a:gd name="connsiteY30" fmla="*/ 166388 h 1131440"/>
                <a:gd name="connsiteX31" fmla="*/ 1033189 w 1150206"/>
                <a:gd name="connsiteY31" fmla="*/ 140907 h 1131440"/>
                <a:gd name="connsiteX32" fmla="*/ 1014843 w 1150206"/>
                <a:gd name="connsiteY32" fmla="*/ 102875 h 1131440"/>
                <a:gd name="connsiteX33" fmla="*/ 1009234 w 1150206"/>
                <a:gd name="connsiteY33" fmla="*/ 67601 h 1131440"/>
                <a:gd name="connsiteX34" fmla="*/ 968074 w 1150206"/>
                <a:gd name="connsiteY34" fmla="*/ 33943 h 1131440"/>
                <a:gd name="connsiteX35" fmla="*/ 944120 w 1150206"/>
                <a:gd name="connsiteY35" fmla="*/ 32517 h 1131440"/>
                <a:gd name="connsiteX36" fmla="*/ 921496 w 1150206"/>
                <a:gd name="connsiteY36" fmla="*/ 0 h 1131440"/>
                <a:gd name="connsiteX37" fmla="*/ 897541 w 1150206"/>
                <a:gd name="connsiteY37" fmla="*/ 26812 h 1131440"/>
                <a:gd name="connsiteX38" fmla="*/ 877769 w 1150206"/>
                <a:gd name="connsiteY38" fmla="*/ 26812 h 1131440"/>
                <a:gd name="connsiteX39" fmla="*/ 877769 w 1150206"/>
                <a:gd name="connsiteY39" fmla="*/ 49441 h 1131440"/>
                <a:gd name="connsiteX40" fmla="*/ 857997 w 1150206"/>
                <a:gd name="connsiteY40" fmla="*/ 66365 h 1131440"/>
                <a:gd name="connsiteX41" fmla="*/ 826913 w 1150206"/>
                <a:gd name="connsiteY41" fmla="*/ 66365 h 1131440"/>
                <a:gd name="connsiteX42" fmla="*/ 826913 w 1150206"/>
                <a:gd name="connsiteY42" fmla="*/ 94889 h 1131440"/>
                <a:gd name="connsiteX43" fmla="*/ 801532 w 1150206"/>
                <a:gd name="connsiteY43" fmla="*/ 111813 h 1131440"/>
                <a:gd name="connsiteX44" fmla="*/ 783851 w 1150206"/>
                <a:gd name="connsiteY44" fmla="*/ 111813 h 1131440"/>
                <a:gd name="connsiteX45" fmla="*/ 767691 w 1150206"/>
                <a:gd name="connsiteY45" fmla="*/ 89279 h 1131440"/>
                <a:gd name="connsiteX46" fmla="*/ 205896 w 1150206"/>
                <a:gd name="connsiteY46" fmla="*/ 89279 h 1131440"/>
                <a:gd name="connsiteX47" fmla="*/ 205896 w 1150206"/>
                <a:gd name="connsiteY47" fmla="*/ 236081 h 1131440"/>
                <a:gd name="connsiteX48" fmla="*/ 152474 w 1150206"/>
                <a:gd name="connsiteY48" fmla="*/ 236081 h 1131440"/>
                <a:gd name="connsiteX49" fmla="*/ 152474 w 1150206"/>
                <a:gd name="connsiteY49" fmla="*/ 264605 h 1131440"/>
                <a:gd name="connsiteX50" fmla="*/ 138310 w 1150206"/>
                <a:gd name="connsiteY50" fmla="*/ 264605 h 1131440"/>
                <a:gd name="connsiteX51" fmla="*/ 138310 w 1150206"/>
                <a:gd name="connsiteY51" fmla="*/ 538528 h 1131440"/>
                <a:gd name="connsiteX52" fmla="*/ 73385 w 1150206"/>
                <a:gd name="connsiteY52" fmla="*/ 538528 h 1131440"/>
                <a:gd name="connsiteX53" fmla="*/ 73385 w 1150206"/>
                <a:gd name="connsiteY53" fmla="*/ 586067 h 1131440"/>
                <a:gd name="connsiteX54" fmla="*/ 19772 w 1150206"/>
                <a:gd name="connsiteY54" fmla="*/ 610882 h 1131440"/>
                <a:gd name="connsiteX55" fmla="*/ 19772 w 1150206"/>
                <a:gd name="connsiteY55" fmla="*/ 718797 h 1131440"/>
                <a:gd name="connsiteX56" fmla="*/ 0 w 1150206"/>
                <a:gd name="connsiteY56" fmla="*/ 735721 h 1131440"/>
                <a:gd name="connsiteX57" fmla="*/ 39544 w 1150206"/>
                <a:gd name="connsiteY57" fmla="*/ 772422 h 1131440"/>
                <a:gd name="connsiteX58" fmla="*/ 39544 w 1150206"/>
                <a:gd name="connsiteY58" fmla="*/ 826237 h 1131440"/>
                <a:gd name="connsiteX59" fmla="*/ 73385 w 1150206"/>
                <a:gd name="connsiteY59" fmla="*/ 873776 h 1131440"/>
                <a:gd name="connsiteX60" fmla="*/ 84697 w 1150206"/>
                <a:gd name="connsiteY60" fmla="*/ 892221 h 1131440"/>
                <a:gd name="connsiteX61" fmla="*/ 84697 w 1150206"/>
                <a:gd name="connsiteY61" fmla="*/ 919034 h 1131440"/>
                <a:gd name="connsiteX62" fmla="*/ 118538 w 1150206"/>
                <a:gd name="connsiteY62" fmla="*/ 947557 h 1131440"/>
                <a:gd name="connsiteX63" fmla="*/ 129850 w 1150206"/>
                <a:gd name="connsiteY63" fmla="*/ 989867 h 1131440"/>
                <a:gd name="connsiteX64" fmla="*/ 107321 w 1150206"/>
                <a:gd name="connsiteY64" fmla="*/ 1045964 h 1131440"/>
                <a:gd name="connsiteX65" fmla="*/ 132701 w 1150206"/>
                <a:gd name="connsiteY65" fmla="*/ 1063268 h 1131440"/>
                <a:gd name="connsiteX66" fmla="*/ 155230 w 1150206"/>
                <a:gd name="connsiteY66" fmla="*/ 1063268 h 1131440"/>
                <a:gd name="connsiteX67" fmla="*/ 169394 w 1150206"/>
                <a:gd name="connsiteY67" fmla="*/ 1077435 h 1131440"/>
                <a:gd name="connsiteX68" fmla="*/ 169394 w 1150206"/>
                <a:gd name="connsiteY68" fmla="*/ 1091507 h 1131440"/>
                <a:gd name="connsiteX69" fmla="*/ 223007 w 1150206"/>
                <a:gd name="connsiteY69" fmla="*/ 1131725 h 1131440"/>
                <a:gd name="connsiteX70" fmla="*/ 293635 w 1150206"/>
                <a:gd name="connsiteY70" fmla="*/ 1004034 h 1131440"/>
                <a:gd name="connsiteX71" fmla="*/ 358560 w 1150206"/>
                <a:gd name="connsiteY71" fmla="*/ 1009644 h 1131440"/>
                <a:gd name="connsiteX72" fmla="*/ 375480 w 1150206"/>
                <a:gd name="connsiteY72" fmla="*/ 1060511 h 1131440"/>
                <a:gd name="connsiteX73" fmla="*/ 403998 w 1150206"/>
                <a:gd name="connsiteY73" fmla="*/ 1063268 h 1131440"/>
                <a:gd name="connsiteX74" fmla="*/ 420918 w 1150206"/>
                <a:gd name="connsiteY74" fmla="*/ 1045964 h 1131440"/>
                <a:gd name="connsiteX75" fmla="*/ 443447 w 1150206"/>
                <a:gd name="connsiteY75" fmla="*/ 1045964 h 1131440"/>
                <a:gd name="connsiteX76" fmla="*/ 477383 w 1150206"/>
                <a:gd name="connsiteY76" fmla="*/ 1080192 h 1131440"/>
                <a:gd name="connsiteX77" fmla="*/ 533848 w 1150206"/>
                <a:gd name="connsiteY77" fmla="*/ 1083045 h 1131440"/>
                <a:gd name="connsiteX78" fmla="*/ 542308 w 1150206"/>
                <a:gd name="connsiteY78" fmla="*/ 1045964 h 1131440"/>
                <a:gd name="connsiteX79" fmla="*/ 584609 w 1150206"/>
                <a:gd name="connsiteY79" fmla="*/ 1038928 h 1131440"/>
                <a:gd name="connsiteX80" fmla="*/ 598772 w 1150206"/>
                <a:gd name="connsiteY80" fmla="*/ 1015254 h 1131440"/>
                <a:gd name="connsiteX81" fmla="*/ 641074 w 1150206"/>
                <a:gd name="connsiteY81" fmla="*/ 1038928 h 1131440"/>
                <a:gd name="connsiteX82" fmla="*/ 666549 w 1150206"/>
                <a:gd name="connsiteY82" fmla="*/ 1045964 h 1131440"/>
                <a:gd name="connsiteX83" fmla="*/ 697538 w 1150206"/>
                <a:gd name="connsiteY83" fmla="*/ 1045964 h 1131440"/>
                <a:gd name="connsiteX84" fmla="*/ 717310 w 1150206"/>
                <a:gd name="connsiteY84" fmla="*/ 1023716 h 1131440"/>
                <a:gd name="connsiteX85" fmla="*/ 751151 w 1150206"/>
                <a:gd name="connsiteY85" fmla="*/ 981405 h 1131440"/>
                <a:gd name="connsiteX86" fmla="*/ 751151 w 1150206"/>
                <a:gd name="connsiteY86" fmla="*/ 922076 h 1131440"/>
                <a:gd name="connsiteX87" fmla="*/ 731474 w 1150206"/>
                <a:gd name="connsiteY87" fmla="*/ 910857 h 113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150206" h="1131440">
                  <a:moveTo>
                    <a:pt x="745257" y="892697"/>
                  </a:moveTo>
                  <a:lnTo>
                    <a:pt x="784041" y="879956"/>
                  </a:lnTo>
                  <a:lnTo>
                    <a:pt x="796114" y="892697"/>
                  </a:lnTo>
                  <a:lnTo>
                    <a:pt x="801722" y="913804"/>
                  </a:lnTo>
                  <a:cubicBezTo>
                    <a:pt x="796873" y="926158"/>
                    <a:pt x="799013" y="940164"/>
                    <a:pt x="807331" y="950505"/>
                  </a:cubicBezTo>
                  <a:cubicBezTo>
                    <a:pt x="816221" y="964798"/>
                    <a:pt x="821112" y="981215"/>
                    <a:pt x="821494" y="998044"/>
                  </a:cubicBezTo>
                  <a:lnTo>
                    <a:pt x="848586" y="1002228"/>
                  </a:lnTo>
                  <a:lnTo>
                    <a:pt x="843358" y="989582"/>
                  </a:lnTo>
                  <a:lnTo>
                    <a:pt x="858187" y="904867"/>
                  </a:lnTo>
                  <a:lnTo>
                    <a:pt x="885659" y="902775"/>
                  </a:lnTo>
                  <a:lnTo>
                    <a:pt x="904670" y="926069"/>
                  </a:lnTo>
                  <a:lnTo>
                    <a:pt x="904670" y="799519"/>
                  </a:lnTo>
                  <a:lnTo>
                    <a:pt x="944880" y="786779"/>
                  </a:lnTo>
                  <a:lnTo>
                    <a:pt x="985185" y="747036"/>
                  </a:lnTo>
                  <a:lnTo>
                    <a:pt x="974633" y="719463"/>
                  </a:lnTo>
                  <a:lnTo>
                    <a:pt x="1004957" y="702539"/>
                  </a:lnTo>
                  <a:lnTo>
                    <a:pt x="1004957" y="642449"/>
                  </a:lnTo>
                  <a:lnTo>
                    <a:pt x="985185" y="570474"/>
                  </a:lnTo>
                  <a:lnTo>
                    <a:pt x="1030337" y="515423"/>
                  </a:lnTo>
                  <a:lnTo>
                    <a:pt x="1017695" y="480814"/>
                  </a:lnTo>
                  <a:lnTo>
                    <a:pt x="1034615" y="440881"/>
                  </a:lnTo>
                  <a:lnTo>
                    <a:pt x="1055813" y="440881"/>
                  </a:lnTo>
                  <a:lnTo>
                    <a:pt x="1081194" y="411217"/>
                  </a:lnTo>
                  <a:lnTo>
                    <a:pt x="1110852" y="401709"/>
                  </a:lnTo>
                  <a:lnTo>
                    <a:pt x="1143647" y="366529"/>
                  </a:lnTo>
                  <a:lnTo>
                    <a:pt x="1157431" y="421485"/>
                  </a:lnTo>
                  <a:lnTo>
                    <a:pt x="1143267" y="365008"/>
                  </a:lnTo>
                  <a:cubicBezTo>
                    <a:pt x="1131760" y="362707"/>
                    <a:pt x="1120447" y="359529"/>
                    <a:pt x="1109426" y="355500"/>
                  </a:cubicBezTo>
                  <a:cubicBezTo>
                    <a:pt x="1100966" y="351317"/>
                    <a:pt x="1084046" y="323078"/>
                    <a:pt x="1084046" y="323078"/>
                  </a:cubicBezTo>
                  <a:lnTo>
                    <a:pt x="1065699" y="321652"/>
                  </a:lnTo>
                  <a:lnTo>
                    <a:pt x="1026155" y="166388"/>
                  </a:lnTo>
                  <a:lnTo>
                    <a:pt x="1033189" y="140907"/>
                  </a:lnTo>
                  <a:lnTo>
                    <a:pt x="1014843" y="102875"/>
                  </a:lnTo>
                  <a:lnTo>
                    <a:pt x="1009234" y="67601"/>
                  </a:lnTo>
                  <a:lnTo>
                    <a:pt x="968074" y="33943"/>
                  </a:lnTo>
                  <a:lnTo>
                    <a:pt x="944120" y="32517"/>
                  </a:lnTo>
                  <a:lnTo>
                    <a:pt x="921496" y="0"/>
                  </a:lnTo>
                  <a:lnTo>
                    <a:pt x="897541" y="26812"/>
                  </a:lnTo>
                  <a:lnTo>
                    <a:pt x="877769" y="26812"/>
                  </a:lnTo>
                  <a:lnTo>
                    <a:pt x="877769" y="49441"/>
                  </a:lnTo>
                  <a:lnTo>
                    <a:pt x="857997" y="66365"/>
                  </a:lnTo>
                  <a:lnTo>
                    <a:pt x="826913" y="66365"/>
                  </a:lnTo>
                  <a:lnTo>
                    <a:pt x="826913" y="94889"/>
                  </a:lnTo>
                  <a:lnTo>
                    <a:pt x="801532" y="111813"/>
                  </a:lnTo>
                  <a:lnTo>
                    <a:pt x="783851" y="111813"/>
                  </a:lnTo>
                  <a:lnTo>
                    <a:pt x="767691" y="89279"/>
                  </a:lnTo>
                  <a:lnTo>
                    <a:pt x="205896" y="89279"/>
                  </a:lnTo>
                  <a:lnTo>
                    <a:pt x="205896" y="236081"/>
                  </a:lnTo>
                  <a:lnTo>
                    <a:pt x="152474" y="236081"/>
                  </a:lnTo>
                  <a:lnTo>
                    <a:pt x="152474" y="264605"/>
                  </a:lnTo>
                  <a:lnTo>
                    <a:pt x="138310" y="264605"/>
                  </a:lnTo>
                  <a:lnTo>
                    <a:pt x="138310" y="538528"/>
                  </a:lnTo>
                  <a:lnTo>
                    <a:pt x="73385" y="538528"/>
                  </a:lnTo>
                  <a:lnTo>
                    <a:pt x="73385" y="586067"/>
                  </a:lnTo>
                  <a:cubicBezTo>
                    <a:pt x="73385" y="586067"/>
                    <a:pt x="19772" y="598998"/>
                    <a:pt x="19772" y="610882"/>
                  </a:cubicBezTo>
                  <a:lnTo>
                    <a:pt x="19772" y="718797"/>
                  </a:lnTo>
                  <a:lnTo>
                    <a:pt x="0" y="735721"/>
                  </a:lnTo>
                  <a:lnTo>
                    <a:pt x="39544" y="772422"/>
                  </a:lnTo>
                  <a:lnTo>
                    <a:pt x="39544" y="826237"/>
                  </a:lnTo>
                  <a:lnTo>
                    <a:pt x="73385" y="873776"/>
                  </a:lnTo>
                  <a:lnTo>
                    <a:pt x="84697" y="892221"/>
                  </a:lnTo>
                  <a:lnTo>
                    <a:pt x="84697" y="919034"/>
                  </a:lnTo>
                  <a:lnTo>
                    <a:pt x="118538" y="947557"/>
                  </a:lnTo>
                  <a:cubicBezTo>
                    <a:pt x="118538" y="947557"/>
                    <a:pt x="138310" y="972943"/>
                    <a:pt x="129850" y="989867"/>
                  </a:cubicBezTo>
                  <a:cubicBezTo>
                    <a:pt x="121389" y="1006792"/>
                    <a:pt x="98765" y="1039974"/>
                    <a:pt x="107321" y="1045964"/>
                  </a:cubicBezTo>
                  <a:cubicBezTo>
                    <a:pt x="115876" y="1051954"/>
                    <a:pt x="132701" y="1063268"/>
                    <a:pt x="132701" y="1063268"/>
                  </a:cubicBezTo>
                  <a:lnTo>
                    <a:pt x="155230" y="1063268"/>
                  </a:lnTo>
                  <a:lnTo>
                    <a:pt x="169394" y="1077435"/>
                  </a:lnTo>
                  <a:cubicBezTo>
                    <a:pt x="169394" y="1077435"/>
                    <a:pt x="149622" y="1091507"/>
                    <a:pt x="169394" y="1091507"/>
                  </a:cubicBezTo>
                  <a:cubicBezTo>
                    <a:pt x="189166" y="1091507"/>
                    <a:pt x="223007" y="1131725"/>
                    <a:pt x="223007" y="1131725"/>
                  </a:cubicBezTo>
                  <a:lnTo>
                    <a:pt x="293635" y="1004034"/>
                  </a:lnTo>
                  <a:lnTo>
                    <a:pt x="358560" y="1009644"/>
                  </a:lnTo>
                  <a:lnTo>
                    <a:pt x="375480" y="1060511"/>
                  </a:lnTo>
                  <a:lnTo>
                    <a:pt x="403998" y="1063268"/>
                  </a:lnTo>
                  <a:lnTo>
                    <a:pt x="420918" y="1045964"/>
                  </a:lnTo>
                  <a:lnTo>
                    <a:pt x="443447" y="1045964"/>
                  </a:lnTo>
                  <a:lnTo>
                    <a:pt x="477383" y="1080192"/>
                  </a:lnTo>
                  <a:lnTo>
                    <a:pt x="533848" y="1083045"/>
                  </a:lnTo>
                  <a:lnTo>
                    <a:pt x="542308" y="1045964"/>
                  </a:lnTo>
                  <a:lnTo>
                    <a:pt x="584609" y="1038928"/>
                  </a:lnTo>
                  <a:lnTo>
                    <a:pt x="598772" y="1015254"/>
                  </a:lnTo>
                  <a:lnTo>
                    <a:pt x="641074" y="1038928"/>
                  </a:lnTo>
                  <a:cubicBezTo>
                    <a:pt x="648897" y="1043236"/>
                    <a:pt x="657624" y="1045646"/>
                    <a:pt x="666549" y="1045964"/>
                  </a:cubicBezTo>
                  <a:cubicBezTo>
                    <a:pt x="680618" y="1045964"/>
                    <a:pt x="697538" y="1045964"/>
                    <a:pt x="697538" y="1045964"/>
                  </a:cubicBezTo>
                  <a:lnTo>
                    <a:pt x="717310" y="1023716"/>
                  </a:lnTo>
                  <a:lnTo>
                    <a:pt x="751151" y="981405"/>
                  </a:lnTo>
                  <a:lnTo>
                    <a:pt x="751151" y="922076"/>
                  </a:lnTo>
                  <a:lnTo>
                    <a:pt x="731474" y="91085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0" name="Freeform 379">
              <a:extLst>
                <a:ext uri="{FF2B5EF4-FFF2-40B4-BE49-F238E27FC236}">
                  <a16:creationId xmlns:a16="http://schemas.microsoft.com/office/drawing/2014/main" id="{6CF19F10-48A2-9340-9D18-DCF9F2E67F5D}"/>
                </a:ext>
              </a:extLst>
            </p:cNvPr>
            <p:cNvSpPr/>
            <p:nvPr/>
          </p:nvSpPr>
          <p:spPr>
            <a:xfrm>
              <a:off x="6738811" y="3517311"/>
              <a:ext cx="599845" cy="434982"/>
            </a:xfrm>
            <a:custGeom>
              <a:avLst/>
              <a:gdLst>
                <a:gd name="connsiteX0" fmla="*/ 711702 w 760466"/>
                <a:gd name="connsiteY0" fmla="*/ 408840 h 551458"/>
                <a:gd name="connsiteX1" fmla="*/ 703242 w 760466"/>
                <a:gd name="connsiteY1" fmla="*/ 357972 h 551458"/>
                <a:gd name="connsiteX2" fmla="*/ 618545 w 760466"/>
                <a:gd name="connsiteY2" fmla="*/ 237222 h 551458"/>
                <a:gd name="connsiteX3" fmla="*/ 561510 w 760466"/>
                <a:gd name="connsiteY3" fmla="*/ 226668 h 551458"/>
                <a:gd name="connsiteX4" fmla="*/ 561510 w 760466"/>
                <a:gd name="connsiteY4" fmla="*/ 186450 h 551458"/>
                <a:gd name="connsiteX5" fmla="*/ 635655 w 760466"/>
                <a:gd name="connsiteY5" fmla="*/ 186450 h 551458"/>
                <a:gd name="connsiteX6" fmla="*/ 635655 w 760466"/>
                <a:gd name="connsiteY6" fmla="*/ 146232 h 551458"/>
                <a:gd name="connsiteX7" fmla="*/ 620826 w 760466"/>
                <a:gd name="connsiteY7" fmla="*/ 110197 h 551458"/>
                <a:gd name="connsiteX8" fmla="*/ 626054 w 760466"/>
                <a:gd name="connsiteY8" fmla="*/ 122842 h 551458"/>
                <a:gd name="connsiteX9" fmla="*/ 598963 w 760466"/>
                <a:gd name="connsiteY9" fmla="*/ 118659 h 551458"/>
                <a:gd name="connsiteX10" fmla="*/ 584799 w 760466"/>
                <a:gd name="connsiteY10" fmla="*/ 71119 h 551458"/>
                <a:gd name="connsiteX11" fmla="*/ 579191 w 760466"/>
                <a:gd name="connsiteY11" fmla="*/ 34419 h 551458"/>
                <a:gd name="connsiteX12" fmla="*/ 573582 w 760466"/>
                <a:gd name="connsiteY12" fmla="*/ 13311 h 551458"/>
                <a:gd name="connsiteX13" fmla="*/ 561320 w 760466"/>
                <a:gd name="connsiteY13" fmla="*/ 0 h 551458"/>
                <a:gd name="connsiteX14" fmla="*/ 522536 w 760466"/>
                <a:gd name="connsiteY14" fmla="*/ 12741 h 551458"/>
                <a:gd name="connsiteX15" fmla="*/ 508467 w 760466"/>
                <a:gd name="connsiteY15" fmla="*/ 31091 h 551458"/>
                <a:gd name="connsiteX16" fmla="*/ 528144 w 760466"/>
                <a:gd name="connsiteY16" fmla="*/ 42310 h 551458"/>
                <a:gd name="connsiteX17" fmla="*/ 528144 w 760466"/>
                <a:gd name="connsiteY17" fmla="*/ 101639 h 551458"/>
                <a:gd name="connsiteX18" fmla="*/ 494303 w 760466"/>
                <a:gd name="connsiteY18" fmla="*/ 143950 h 551458"/>
                <a:gd name="connsiteX19" fmla="*/ 474531 w 760466"/>
                <a:gd name="connsiteY19" fmla="*/ 166198 h 551458"/>
                <a:gd name="connsiteX20" fmla="*/ 443542 w 760466"/>
                <a:gd name="connsiteY20" fmla="*/ 166198 h 551458"/>
                <a:gd name="connsiteX21" fmla="*/ 418067 w 760466"/>
                <a:gd name="connsiteY21" fmla="*/ 159162 h 551458"/>
                <a:gd name="connsiteX22" fmla="*/ 375766 w 760466"/>
                <a:gd name="connsiteY22" fmla="*/ 135488 h 551458"/>
                <a:gd name="connsiteX23" fmla="*/ 361602 w 760466"/>
                <a:gd name="connsiteY23" fmla="*/ 159162 h 551458"/>
                <a:gd name="connsiteX24" fmla="*/ 319301 w 760466"/>
                <a:gd name="connsiteY24" fmla="*/ 166198 h 551458"/>
                <a:gd name="connsiteX25" fmla="*/ 310841 w 760466"/>
                <a:gd name="connsiteY25" fmla="*/ 203279 h 551458"/>
                <a:gd name="connsiteX26" fmla="*/ 254376 w 760466"/>
                <a:gd name="connsiteY26" fmla="*/ 200427 h 551458"/>
                <a:gd name="connsiteX27" fmla="*/ 220440 w 760466"/>
                <a:gd name="connsiteY27" fmla="*/ 166198 h 551458"/>
                <a:gd name="connsiteX28" fmla="*/ 197912 w 760466"/>
                <a:gd name="connsiteY28" fmla="*/ 166198 h 551458"/>
                <a:gd name="connsiteX29" fmla="*/ 180991 w 760466"/>
                <a:gd name="connsiteY29" fmla="*/ 183502 h 551458"/>
                <a:gd name="connsiteX30" fmla="*/ 152474 w 760466"/>
                <a:gd name="connsiteY30" fmla="*/ 180745 h 551458"/>
                <a:gd name="connsiteX31" fmla="*/ 135553 w 760466"/>
                <a:gd name="connsiteY31" fmla="*/ 129878 h 551458"/>
                <a:gd name="connsiteX32" fmla="*/ 70628 w 760466"/>
                <a:gd name="connsiteY32" fmla="*/ 124268 h 551458"/>
                <a:gd name="connsiteX33" fmla="*/ 0 w 760466"/>
                <a:gd name="connsiteY33" fmla="*/ 251959 h 551458"/>
                <a:gd name="connsiteX34" fmla="*/ 11312 w 760466"/>
                <a:gd name="connsiteY34" fmla="*/ 272116 h 551458"/>
                <a:gd name="connsiteX35" fmla="*/ 45153 w 760466"/>
                <a:gd name="connsiteY35" fmla="*/ 287994 h 551458"/>
                <a:gd name="connsiteX36" fmla="*/ 81845 w 760466"/>
                <a:gd name="connsiteY36" fmla="*/ 307771 h 551458"/>
                <a:gd name="connsiteX37" fmla="*/ 90305 w 760466"/>
                <a:gd name="connsiteY37" fmla="*/ 316233 h 551458"/>
                <a:gd name="connsiteX38" fmla="*/ 90305 w 760466"/>
                <a:gd name="connsiteY38" fmla="*/ 337721 h 551458"/>
                <a:gd name="connsiteX39" fmla="*/ 112929 w 760466"/>
                <a:gd name="connsiteY39" fmla="*/ 380126 h 551458"/>
                <a:gd name="connsiteX40" fmla="*/ 158082 w 760466"/>
                <a:gd name="connsiteY40" fmla="*/ 380126 h 551458"/>
                <a:gd name="connsiteX41" fmla="*/ 158082 w 760466"/>
                <a:gd name="connsiteY41" fmla="*/ 443639 h 551458"/>
                <a:gd name="connsiteX42" fmla="*/ 214547 w 760466"/>
                <a:gd name="connsiteY42" fmla="*/ 476441 h 551458"/>
                <a:gd name="connsiteX43" fmla="*/ 271011 w 760466"/>
                <a:gd name="connsiteY43" fmla="*/ 496978 h 551458"/>
                <a:gd name="connsiteX44" fmla="*/ 307704 w 760466"/>
                <a:gd name="connsiteY44" fmla="*/ 476441 h 551458"/>
                <a:gd name="connsiteX45" fmla="*/ 333085 w 760466"/>
                <a:gd name="connsiteY45" fmla="*/ 465887 h 551458"/>
                <a:gd name="connsiteX46" fmla="*/ 355708 w 760466"/>
                <a:gd name="connsiteY46" fmla="*/ 496978 h 551458"/>
                <a:gd name="connsiteX47" fmla="*/ 372629 w 760466"/>
                <a:gd name="connsiteY47" fmla="*/ 522364 h 551458"/>
                <a:gd name="connsiteX48" fmla="*/ 392401 w 760466"/>
                <a:gd name="connsiteY48" fmla="*/ 551648 h 551458"/>
                <a:gd name="connsiteX49" fmla="*/ 409321 w 760466"/>
                <a:gd name="connsiteY49" fmla="*/ 556212 h 551458"/>
                <a:gd name="connsiteX50" fmla="*/ 429094 w 760466"/>
                <a:gd name="connsiteY50" fmla="*/ 551648 h 551458"/>
                <a:gd name="connsiteX51" fmla="*/ 465786 w 760466"/>
                <a:gd name="connsiteY51" fmla="*/ 539288 h 551458"/>
                <a:gd name="connsiteX52" fmla="*/ 482706 w 760466"/>
                <a:gd name="connsiteY52" fmla="*/ 551648 h 551458"/>
                <a:gd name="connsiteX53" fmla="*/ 527859 w 760466"/>
                <a:gd name="connsiteY53" fmla="*/ 551648 h 551458"/>
                <a:gd name="connsiteX54" fmla="*/ 561034 w 760466"/>
                <a:gd name="connsiteY54" fmla="*/ 536436 h 551458"/>
                <a:gd name="connsiteX55" fmla="*/ 595636 w 760466"/>
                <a:gd name="connsiteY55" fmla="*/ 530826 h 551458"/>
                <a:gd name="connsiteX56" fmla="*/ 635180 w 760466"/>
                <a:gd name="connsiteY56" fmla="*/ 514092 h 551458"/>
                <a:gd name="connsiteX57" fmla="*/ 635180 w 760466"/>
                <a:gd name="connsiteY57" fmla="*/ 491273 h 551458"/>
                <a:gd name="connsiteX58" fmla="*/ 662652 w 760466"/>
                <a:gd name="connsiteY58" fmla="*/ 476441 h 551458"/>
                <a:gd name="connsiteX59" fmla="*/ 769117 w 760466"/>
                <a:gd name="connsiteY59" fmla="*/ 476441 h 551458"/>
                <a:gd name="connsiteX60" fmla="*/ 749820 w 760466"/>
                <a:gd name="connsiteY60" fmla="*/ 408840 h 55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760466" h="551458">
                  <a:moveTo>
                    <a:pt x="711702" y="408840"/>
                  </a:moveTo>
                  <a:lnTo>
                    <a:pt x="703242" y="357972"/>
                  </a:lnTo>
                  <a:lnTo>
                    <a:pt x="618545" y="237222"/>
                  </a:lnTo>
                  <a:lnTo>
                    <a:pt x="561510" y="226668"/>
                  </a:lnTo>
                  <a:lnTo>
                    <a:pt x="561510" y="186450"/>
                  </a:lnTo>
                  <a:lnTo>
                    <a:pt x="635655" y="186450"/>
                  </a:lnTo>
                  <a:lnTo>
                    <a:pt x="635655" y="146232"/>
                  </a:lnTo>
                  <a:lnTo>
                    <a:pt x="620826" y="110197"/>
                  </a:lnTo>
                  <a:lnTo>
                    <a:pt x="626054" y="122842"/>
                  </a:lnTo>
                  <a:lnTo>
                    <a:pt x="598963" y="118659"/>
                  </a:lnTo>
                  <a:cubicBezTo>
                    <a:pt x="598581" y="101830"/>
                    <a:pt x="593689" y="85412"/>
                    <a:pt x="584799" y="71119"/>
                  </a:cubicBezTo>
                  <a:cubicBezTo>
                    <a:pt x="576482" y="60778"/>
                    <a:pt x="574342" y="46772"/>
                    <a:pt x="579191" y="34419"/>
                  </a:cubicBezTo>
                  <a:lnTo>
                    <a:pt x="573582" y="13311"/>
                  </a:lnTo>
                  <a:lnTo>
                    <a:pt x="561320" y="0"/>
                  </a:lnTo>
                  <a:lnTo>
                    <a:pt x="522536" y="12741"/>
                  </a:lnTo>
                  <a:lnTo>
                    <a:pt x="508467" y="31091"/>
                  </a:lnTo>
                  <a:lnTo>
                    <a:pt x="528144" y="42310"/>
                  </a:lnTo>
                  <a:lnTo>
                    <a:pt x="528144" y="101639"/>
                  </a:lnTo>
                  <a:lnTo>
                    <a:pt x="494303" y="143950"/>
                  </a:lnTo>
                  <a:lnTo>
                    <a:pt x="474531" y="166198"/>
                  </a:lnTo>
                  <a:cubicBezTo>
                    <a:pt x="474531" y="166198"/>
                    <a:pt x="457611" y="166198"/>
                    <a:pt x="443542" y="166198"/>
                  </a:cubicBezTo>
                  <a:cubicBezTo>
                    <a:pt x="434617" y="165880"/>
                    <a:pt x="425891" y="163470"/>
                    <a:pt x="418067" y="159162"/>
                  </a:cubicBezTo>
                  <a:lnTo>
                    <a:pt x="375766" y="135488"/>
                  </a:lnTo>
                  <a:lnTo>
                    <a:pt x="361602" y="159162"/>
                  </a:lnTo>
                  <a:lnTo>
                    <a:pt x="319301" y="166198"/>
                  </a:lnTo>
                  <a:lnTo>
                    <a:pt x="310841" y="203279"/>
                  </a:lnTo>
                  <a:lnTo>
                    <a:pt x="254376" y="200427"/>
                  </a:lnTo>
                  <a:lnTo>
                    <a:pt x="220440" y="166198"/>
                  </a:lnTo>
                  <a:lnTo>
                    <a:pt x="197912" y="166198"/>
                  </a:lnTo>
                  <a:lnTo>
                    <a:pt x="180991" y="183502"/>
                  </a:lnTo>
                  <a:lnTo>
                    <a:pt x="152474" y="180745"/>
                  </a:lnTo>
                  <a:lnTo>
                    <a:pt x="135553" y="129878"/>
                  </a:lnTo>
                  <a:lnTo>
                    <a:pt x="70628" y="124268"/>
                  </a:lnTo>
                  <a:lnTo>
                    <a:pt x="0" y="251959"/>
                  </a:lnTo>
                  <a:lnTo>
                    <a:pt x="11312" y="272116"/>
                  </a:lnTo>
                  <a:lnTo>
                    <a:pt x="45153" y="287994"/>
                  </a:lnTo>
                  <a:cubicBezTo>
                    <a:pt x="58183" y="292980"/>
                    <a:pt x="70516" y="299627"/>
                    <a:pt x="81845" y="307771"/>
                  </a:cubicBezTo>
                  <a:lnTo>
                    <a:pt x="90305" y="316233"/>
                  </a:lnTo>
                  <a:lnTo>
                    <a:pt x="90305" y="337721"/>
                  </a:lnTo>
                  <a:cubicBezTo>
                    <a:pt x="90305" y="337721"/>
                    <a:pt x="104469" y="381837"/>
                    <a:pt x="112929" y="380126"/>
                  </a:cubicBezTo>
                  <a:cubicBezTo>
                    <a:pt x="127966" y="379204"/>
                    <a:pt x="143045" y="379204"/>
                    <a:pt x="158082" y="380126"/>
                  </a:cubicBezTo>
                  <a:lnTo>
                    <a:pt x="158082" y="443639"/>
                  </a:lnTo>
                  <a:cubicBezTo>
                    <a:pt x="177461" y="453583"/>
                    <a:pt x="196308" y="464532"/>
                    <a:pt x="214547" y="476441"/>
                  </a:cubicBezTo>
                  <a:cubicBezTo>
                    <a:pt x="225859" y="485949"/>
                    <a:pt x="271011" y="496978"/>
                    <a:pt x="271011" y="496978"/>
                  </a:cubicBezTo>
                  <a:lnTo>
                    <a:pt x="307704" y="476441"/>
                  </a:lnTo>
                  <a:lnTo>
                    <a:pt x="333085" y="465887"/>
                  </a:lnTo>
                  <a:lnTo>
                    <a:pt x="355708" y="496978"/>
                  </a:lnTo>
                  <a:lnTo>
                    <a:pt x="372629" y="522364"/>
                  </a:lnTo>
                  <a:cubicBezTo>
                    <a:pt x="372629" y="522364"/>
                    <a:pt x="375480" y="547085"/>
                    <a:pt x="392401" y="551648"/>
                  </a:cubicBezTo>
                  <a:lnTo>
                    <a:pt x="409321" y="556212"/>
                  </a:lnTo>
                  <a:lnTo>
                    <a:pt x="429094" y="551648"/>
                  </a:lnTo>
                  <a:lnTo>
                    <a:pt x="465786" y="539288"/>
                  </a:lnTo>
                  <a:lnTo>
                    <a:pt x="482706" y="551648"/>
                  </a:lnTo>
                  <a:lnTo>
                    <a:pt x="527859" y="551648"/>
                  </a:lnTo>
                  <a:lnTo>
                    <a:pt x="561034" y="536436"/>
                  </a:lnTo>
                  <a:lnTo>
                    <a:pt x="595636" y="530826"/>
                  </a:lnTo>
                  <a:lnTo>
                    <a:pt x="635180" y="514092"/>
                  </a:lnTo>
                  <a:lnTo>
                    <a:pt x="635180" y="491273"/>
                  </a:lnTo>
                  <a:lnTo>
                    <a:pt x="662652" y="476441"/>
                  </a:lnTo>
                  <a:lnTo>
                    <a:pt x="769117" y="476441"/>
                  </a:lnTo>
                  <a:lnTo>
                    <a:pt x="749820" y="408840"/>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1" name="Freeform 380">
              <a:extLst>
                <a:ext uri="{FF2B5EF4-FFF2-40B4-BE49-F238E27FC236}">
                  <a16:creationId xmlns:a16="http://schemas.microsoft.com/office/drawing/2014/main" id="{DE5DA5D0-9AB1-B44D-A48D-055D5CF4C7E2}"/>
                </a:ext>
              </a:extLst>
            </p:cNvPr>
            <p:cNvSpPr/>
            <p:nvPr/>
          </p:nvSpPr>
          <p:spPr>
            <a:xfrm>
              <a:off x="6705595" y="2323360"/>
              <a:ext cx="592347" cy="584976"/>
            </a:xfrm>
            <a:custGeom>
              <a:avLst/>
              <a:gdLst>
                <a:gd name="connsiteX0" fmla="*/ 12738 w 750960"/>
                <a:gd name="connsiteY0" fmla="*/ 172283 h 741616"/>
                <a:gd name="connsiteX1" fmla="*/ 25476 w 750960"/>
                <a:gd name="connsiteY1" fmla="*/ 722886 h 741616"/>
                <a:gd name="connsiteX2" fmla="*/ 587271 w 750960"/>
                <a:gd name="connsiteY2" fmla="*/ 722886 h 741616"/>
                <a:gd name="connsiteX3" fmla="*/ 603431 w 750960"/>
                <a:gd name="connsiteY3" fmla="*/ 745419 h 741616"/>
                <a:gd name="connsiteX4" fmla="*/ 621111 w 750960"/>
                <a:gd name="connsiteY4" fmla="*/ 745419 h 741616"/>
                <a:gd name="connsiteX5" fmla="*/ 646492 w 750960"/>
                <a:gd name="connsiteY5" fmla="*/ 728495 h 741616"/>
                <a:gd name="connsiteX6" fmla="*/ 646492 w 750960"/>
                <a:gd name="connsiteY6" fmla="*/ 699972 h 741616"/>
                <a:gd name="connsiteX7" fmla="*/ 677576 w 750960"/>
                <a:gd name="connsiteY7" fmla="*/ 699972 h 741616"/>
                <a:gd name="connsiteX8" fmla="*/ 697348 w 750960"/>
                <a:gd name="connsiteY8" fmla="*/ 683048 h 741616"/>
                <a:gd name="connsiteX9" fmla="*/ 697348 w 750960"/>
                <a:gd name="connsiteY9" fmla="*/ 660419 h 741616"/>
                <a:gd name="connsiteX10" fmla="*/ 717120 w 750960"/>
                <a:gd name="connsiteY10" fmla="*/ 660419 h 741616"/>
                <a:gd name="connsiteX11" fmla="*/ 741075 w 750960"/>
                <a:gd name="connsiteY11" fmla="*/ 633606 h 741616"/>
                <a:gd name="connsiteX12" fmla="*/ 732615 w 750960"/>
                <a:gd name="connsiteY12" fmla="*/ 575798 h 741616"/>
                <a:gd name="connsiteX13" fmla="*/ 746778 w 750960"/>
                <a:gd name="connsiteY13" fmla="*/ 578556 h 741616"/>
                <a:gd name="connsiteX14" fmla="*/ 753813 w 750960"/>
                <a:gd name="connsiteY14" fmla="*/ 569048 h 741616"/>
                <a:gd name="connsiteX15" fmla="*/ 715789 w 750960"/>
                <a:gd name="connsiteY15" fmla="*/ 553550 h 741616"/>
                <a:gd name="connsiteX16" fmla="*/ 625484 w 750960"/>
                <a:gd name="connsiteY16" fmla="*/ 401424 h 741616"/>
                <a:gd name="connsiteX17" fmla="*/ 616929 w 750960"/>
                <a:gd name="connsiteY17" fmla="*/ 359113 h 741616"/>
                <a:gd name="connsiteX18" fmla="*/ 585940 w 750960"/>
                <a:gd name="connsiteY18" fmla="*/ 299784 h 741616"/>
                <a:gd name="connsiteX19" fmla="*/ 584514 w 750960"/>
                <a:gd name="connsiteY19" fmla="*/ 275824 h 741616"/>
                <a:gd name="connsiteX20" fmla="*/ 571776 w 750960"/>
                <a:gd name="connsiteY20" fmla="*/ 274398 h 741616"/>
                <a:gd name="connsiteX21" fmla="*/ 513981 w 750960"/>
                <a:gd name="connsiteY21" fmla="*/ 193961 h 741616"/>
                <a:gd name="connsiteX22" fmla="*/ 513981 w 750960"/>
                <a:gd name="connsiteY22" fmla="*/ 175136 h 741616"/>
                <a:gd name="connsiteX23" fmla="*/ 501243 w 750960"/>
                <a:gd name="connsiteY23" fmla="*/ 166578 h 741616"/>
                <a:gd name="connsiteX24" fmla="*/ 499817 w 750960"/>
                <a:gd name="connsiteY24" fmla="*/ 141192 h 741616"/>
                <a:gd name="connsiteX25" fmla="*/ 512460 w 750960"/>
                <a:gd name="connsiteY25" fmla="*/ 125504 h 741616"/>
                <a:gd name="connsiteX26" fmla="*/ 532232 w 750960"/>
                <a:gd name="connsiteY26" fmla="*/ 170667 h 741616"/>
                <a:gd name="connsiteX27" fmla="*/ 554760 w 750960"/>
                <a:gd name="connsiteY27" fmla="*/ 193296 h 741616"/>
                <a:gd name="connsiteX28" fmla="*/ 556187 w 750960"/>
                <a:gd name="connsiteY28" fmla="*/ 221819 h 741616"/>
                <a:gd name="connsiteX29" fmla="*/ 584704 w 750960"/>
                <a:gd name="connsiteY29" fmla="*/ 257094 h 741616"/>
                <a:gd name="connsiteX30" fmla="*/ 613222 w 750960"/>
                <a:gd name="connsiteY30" fmla="*/ 282480 h 741616"/>
                <a:gd name="connsiteX31" fmla="*/ 635750 w 750960"/>
                <a:gd name="connsiteY31" fmla="*/ 281054 h 741616"/>
                <a:gd name="connsiteX32" fmla="*/ 648488 w 750960"/>
                <a:gd name="connsiteY32" fmla="*/ 189302 h 741616"/>
                <a:gd name="connsiteX33" fmla="*/ 656948 w 750960"/>
                <a:gd name="connsiteY33" fmla="*/ 148323 h 741616"/>
                <a:gd name="connsiteX34" fmla="*/ 610370 w 750960"/>
                <a:gd name="connsiteY34" fmla="*/ 28334 h 741616"/>
                <a:gd name="connsiteX35" fmla="*/ 589172 w 750960"/>
                <a:gd name="connsiteY35" fmla="*/ 42500 h 741616"/>
                <a:gd name="connsiteX36" fmla="*/ 532802 w 750960"/>
                <a:gd name="connsiteY36" fmla="*/ 46684 h 741616"/>
                <a:gd name="connsiteX37" fmla="*/ 467877 w 750960"/>
                <a:gd name="connsiteY37" fmla="*/ 37176 h 741616"/>
                <a:gd name="connsiteX38" fmla="*/ 449436 w 750960"/>
                <a:gd name="connsiteY38" fmla="*/ 17399 h 741616"/>
                <a:gd name="connsiteX39" fmla="*/ 356279 w 750960"/>
                <a:gd name="connsiteY39" fmla="*/ 13216 h 741616"/>
                <a:gd name="connsiteX40" fmla="*/ 343636 w 750960"/>
                <a:gd name="connsiteY40" fmla="*/ 25957 h 741616"/>
                <a:gd name="connsiteX41" fmla="*/ 306944 w 750960"/>
                <a:gd name="connsiteY41" fmla="*/ 66841 h 741616"/>
                <a:gd name="connsiteX42" fmla="*/ 261791 w 750960"/>
                <a:gd name="connsiteY42" fmla="*/ 55526 h 741616"/>
                <a:gd name="connsiteX43" fmla="*/ 177094 w 750960"/>
                <a:gd name="connsiteY43" fmla="*/ 37176 h 741616"/>
                <a:gd name="connsiteX44" fmla="*/ 103043 w 750960"/>
                <a:gd name="connsiteY44" fmla="*/ 0 h 741616"/>
                <a:gd name="connsiteX45" fmla="*/ 12643 w 750960"/>
                <a:gd name="connsiteY45" fmla="*/ 8462 h 741616"/>
                <a:gd name="connsiteX46" fmla="*/ 0 w 750960"/>
                <a:gd name="connsiteY46" fmla="*/ 31091 h 741616"/>
                <a:gd name="connsiteX47" fmla="*/ 12643 w 750960"/>
                <a:gd name="connsiteY47" fmla="*/ 59615 h 741616"/>
                <a:gd name="connsiteX48" fmla="*/ 0 w 750960"/>
                <a:gd name="connsiteY48" fmla="*/ 107629 h 74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50960" h="741616">
                  <a:moveTo>
                    <a:pt x="12738" y="172283"/>
                  </a:moveTo>
                  <a:cubicBezTo>
                    <a:pt x="12738" y="172283"/>
                    <a:pt x="11312" y="722886"/>
                    <a:pt x="25476" y="722886"/>
                  </a:cubicBezTo>
                  <a:lnTo>
                    <a:pt x="587271" y="722886"/>
                  </a:lnTo>
                  <a:lnTo>
                    <a:pt x="603431" y="745419"/>
                  </a:lnTo>
                  <a:lnTo>
                    <a:pt x="621111" y="745419"/>
                  </a:lnTo>
                  <a:lnTo>
                    <a:pt x="646492" y="728495"/>
                  </a:lnTo>
                  <a:lnTo>
                    <a:pt x="646492" y="699972"/>
                  </a:lnTo>
                  <a:lnTo>
                    <a:pt x="677576" y="699972"/>
                  </a:lnTo>
                  <a:lnTo>
                    <a:pt x="697348" y="683048"/>
                  </a:lnTo>
                  <a:lnTo>
                    <a:pt x="697348" y="660419"/>
                  </a:lnTo>
                  <a:lnTo>
                    <a:pt x="717120" y="660419"/>
                  </a:lnTo>
                  <a:lnTo>
                    <a:pt x="741075" y="633606"/>
                  </a:lnTo>
                  <a:lnTo>
                    <a:pt x="732615" y="575798"/>
                  </a:lnTo>
                  <a:lnTo>
                    <a:pt x="746778" y="578556"/>
                  </a:lnTo>
                  <a:lnTo>
                    <a:pt x="753813" y="569048"/>
                  </a:lnTo>
                  <a:lnTo>
                    <a:pt x="715789" y="553550"/>
                  </a:lnTo>
                  <a:cubicBezTo>
                    <a:pt x="708755" y="550698"/>
                    <a:pt x="625484" y="401424"/>
                    <a:pt x="625484" y="401424"/>
                  </a:cubicBezTo>
                  <a:lnTo>
                    <a:pt x="616929" y="359113"/>
                  </a:lnTo>
                  <a:lnTo>
                    <a:pt x="585940" y="299784"/>
                  </a:lnTo>
                  <a:lnTo>
                    <a:pt x="584514" y="275824"/>
                  </a:lnTo>
                  <a:lnTo>
                    <a:pt x="571776" y="274398"/>
                  </a:lnTo>
                  <a:lnTo>
                    <a:pt x="513981" y="193961"/>
                  </a:lnTo>
                  <a:lnTo>
                    <a:pt x="513981" y="175136"/>
                  </a:lnTo>
                  <a:lnTo>
                    <a:pt x="501243" y="166578"/>
                  </a:lnTo>
                  <a:lnTo>
                    <a:pt x="499817" y="141192"/>
                  </a:lnTo>
                  <a:lnTo>
                    <a:pt x="512460" y="125504"/>
                  </a:lnTo>
                  <a:cubicBezTo>
                    <a:pt x="512460" y="125504"/>
                    <a:pt x="530806" y="165057"/>
                    <a:pt x="532232" y="170667"/>
                  </a:cubicBezTo>
                  <a:cubicBezTo>
                    <a:pt x="533657" y="176276"/>
                    <a:pt x="550578" y="186165"/>
                    <a:pt x="554760" y="193296"/>
                  </a:cubicBezTo>
                  <a:cubicBezTo>
                    <a:pt x="558943" y="200427"/>
                    <a:pt x="556187" y="221819"/>
                    <a:pt x="556187" y="221819"/>
                  </a:cubicBezTo>
                  <a:cubicBezTo>
                    <a:pt x="556187" y="221819"/>
                    <a:pt x="580141" y="251389"/>
                    <a:pt x="584704" y="257094"/>
                  </a:cubicBezTo>
                  <a:cubicBezTo>
                    <a:pt x="593732" y="266078"/>
                    <a:pt x="603252" y="274553"/>
                    <a:pt x="613222" y="282480"/>
                  </a:cubicBezTo>
                  <a:lnTo>
                    <a:pt x="635750" y="281054"/>
                  </a:lnTo>
                  <a:lnTo>
                    <a:pt x="648488" y="189302"/>
                  </a:lnTo>
                  <a:lnTo>
                    <a:pt x="656948" y="148323"/>
                  </a:lnTo>
                  <a:lnTo>
                    <a:pt x="610370" y="28334"/>
                  </a:lnTo>
                  <a:lnTo>
                    <a:pt x="589172" y="42500"/>
                  </a:lnTo>
                  <a:lnTo>
                    <a:pt x="532802" y="46684"/>
                  </a:lnTo>
                  <a:lnTo>
                    <a:pt x="467877" y="37176"/>
                  </a:lnTo>
                  <a:lnTo>
                    <a:pt x="449436" y="17399"/>
                  </a:lnTo>
                  <a:lnTo>
                    <a:pt x="356279" y="13216"/>
                  </a:lnTo>
                  <a:lnTo>
                    <a:pt x="343636" y="25957"/>
                  </a:lnTo>
                  <a:lnTo>
                    <a:pt x="306944" y="66841"/>
                  </a:lnTo>
                  <a:lnTo>
                    <a:pt x="261791" y="55526"/>
                  </a:lnTo>
                  <a:cubicBezTo>
                    <a:pt x="261791" y="55526"/>
                    <a:pt x="186980" y="38602"/>
                    <a:pt x="177094" y="37176"/>
                  </a:cubicBezTo>
                  <a:cubicBezTo>
                    <a:pt x="167208" y="35750"/>
                    <a:pt x="103043" y="0"/>
                    <a:pt x="103043" y="0"/>
                  </a:cubicBezTo>
                  <a:lnTo>
                    <a:pt x="12643" y="8462"/>
                  </a:lnTo>
                  <a:lnTo>
                    <a:pt x="0" y="31091"/>
                  </a:lnTo>
                  <a:lnTo>
                    <a:pt x="12643" y="59615"/>
                  </a:lnTo>
                  <a:lnTo>
                    <a:pt x="0" y="107629"/>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2" name="Freeform 381">
              <a:extLst>
                <a:ext uri="{FF2B5EF4-FFF2-40B4-BE49-F238E27FC236}">
                  <a16:creationId xmlns:a16="http://schemas.microsoft.com/office/drawing/2014/main" id="{A18AE543-4BDD-A042-95F3-C3896A328D51}"/>
                </a:ext>
              </a:extLst>
            </p:cNvPr>
            <p:cNvSpPr/>
            <p:nvPr/>
          </p:nvSpPr>
          <p:spPr>
            <a:xfrm>
              <a:off x="6789423" y="2324861"/>
              <a:ext cx="22495" cy="7500"/>
            </a:xfrm>
            <a:custGeom>
              <a:avLst/>
              <a:gdLst>
                <a:gd name="connsiteX0" fmla="*/ 0 w 28517"/>
                <a:gd name="connsiteY0" fmla="*/ 0 h 9507"/>
                <a:gd name="connsiteX1" fmla="*/ 29183 w 28517"/>
                <a:gd name="connsiteY1" fmla="*/ 15688 h 9507"/>
                <a:gd name="connsiteX2" fmla="*/ 0 w 28517"/>
                <a:gd name="connsiteY2" fmla="*/ 0 h 9507"/>
              </a:gdLst>
              <a:ahLst/>
              <a:cxnLst>
                <a:cxn ang="0">
                  <a:pos x="connsiteX0" y="connsiteY0"/>
                </a:cxn>
                <a:cxn ang="0">
                  <a:pos x="connsiteX1" y="connsiteY1"/>
                </a:cxn>
                <a:cxn ang="0">
                  <a:pos x="connsiteX2" y="connsiteY2"/>
                </a:cxn>
              </a:cxnLst>
              <a:rect l="l" t="t" r="r" b="b"/>
              <a:pathLst>
                <a:path w="28517" h="9507">
                  <a:moveTo>
                    <a:pt x="0" y="0"/>
                  </a:moveTo>
                  <a:cubicBezTo>
                    <a:pt x="5323" y="2947"/>
                    <a:pt x="16920" y="9508"/>
                    <a:pt x="29183" y="15688"/>
                  </a:cubicBezTo>
                  <a:cubicBezTo>
                    <a:pt x="16920" y="9508"/>
                    <a:pt x="5323" y="2852"/>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3" name="Freeform 382">
              <a:extLst>
                <a:ext uri="{FF2B5EF4-FFF2-40B4-BE49-F238E27FC236}">
                  <a16:creationId xmlns:a16="http://schemas.microsoft.com/office/drawing/2014/main" id="{D5953032-A801-3748-87D2-A3F9F288BFF5}"/>
                </a:ext>
              </a:extLst>
            </p:cNvPr>
            <p:cNvSpPr/>
            <p:nvPr/>
          </p:nvSpPr>
          <p:spPr>
            <a:xfrm>
              <a:off x="6786874" y="2323360"/>
              <a:ext cx="7498" cy="7500"/>
            </a:xfrm>
            <a:custGeom>
              <a:avLst/>
              <a:gdLst>
                <a:gd name="connsiteX0" fmla="*/ 0 w 0"/>
                <a:gd name="connsiteY0" fmla="*/ 0 h 0"/>
                <a:gd name="connsiteX1" fmla="*/ 1806 w 0"/>
                <a:gd name="connsiteY1" fmla="*/ 1046 h 0"/>
              </a:gdLst>
              <a:ahLst/>
              <a:cxnLst>
                <a:cxn ang="0">
                  <a:pos x="connsiteX0" y="connsiteY0"/>
                </a:cxn>
                <a:cxn ang="0">
                  <a:pos x="connsiteX1" y="connsiteY1"/>
                </a:cxn>
              </a:cxnLst>
              <a:rect l="l" t="t" r="r" b="b"/>
              <a:pathLst>
                <a:path>
                  <a:moveTo>
                    <a:pt x="0" y="0"/>
                  </a:moveTo>
                  <a:lnTo>
                    <a:pt x="1806" y="104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4" name="Freeform 383">
              <a:extLst>
                <a:ext uri="{FF2B5EF4-FFF2-40B4-BE49-F238E27FC236}">
                  <a16:creationId xmlns:a16="http://schemas.microsoft.com/office/drawing/2014/main" id="{A472D5B6-E37B-0C41-8FF8-95958D7B71F9}"/>
                </a:ext>
              </a:extLst>
            </p:cNvPr>
            <p:cNvSpPr/>
            <p:nvPr/>
          </p:nvSpPr>
          <p:spPr>
            <a:xfrm>
              <a:off x="5891313" y="2231714"/>
              <a:ext cx="832285" cy="794967"/>
            </a:xfrm>
            <a:custGeom>
              <a:avLst/>
              <a:gdLst>
                <a:gd name="connsiteX0" fmla="*/ 1057800 w 1055147"/>
                <a:gd name="connsiteY0" fmla="*/ 839072 h 1007837"/>
                <a:gd name="connsiteX1" fmla="*/ 1045062 w 1055147"/>
                <a:gd name="connsiteY1" fmla="*/ 288470 h 1007837"/>
                <a:gd name="connsiteX2" fmla="*/ 1032420 w 1055147"/>
                <a:gd name="connsiteY2" fmla="*/ 223531 h 1007837"/>
                <a:gd name="connsiteX3" fmla="*/ 1045062 w 1055147"/>
                <a:gd name="connsiteY3" fmla="*/ 175136 h 1007837"/>
                <a:gd name="connsiteX4" fmla="*/ 1032420 w 1055147"/>
                <a:gd name="connsiteY4" fmla="*/ 146612 h 1007837"/>
                <a:gd name="connsiteX5" fmla="*/ 1045062 w 1055147"/>
                <a:gd name="connsiteY5" fmla="*/ 123983 h 1007837"/>
                <a:gd name="connsiteX6" fmla="*/ 1021298 w 1055147"/>
                <a:gd name="connsiteY6" fmla="*/ 95079 h 1007837"/>
                <a:gd name="connsiteX7" fmla="*/ 986031 w 1055147"/>
                <a:gd name="connsiteY7" fmla="*/ 95079 h 1007837"/>
                <a:gd name="connsiteX8" fmla="*/ 935175 w 1055147"/>
                <a:gd name="connsiteY8" fmla="*/ 80912 h 1007837"/>
                <a:gd name="connsiteX9" fmla="*/ 908368 w 1055147"/>
                <a:gd name="connsiteY9" fmla="*/ 69598 h 1007837"/>
                <a:gd name="connsiteX10" fmla="*/ 897056 w 1055147"/>
                <a:gd name="connsiteY10" fmla="*/ 42786 h 1007837"/>
                <a:gd name="connsiteX11" fmla="*/ 856181 w 1055147"/>
                <a:gd name="connsiteY11" fmla="*/ 28714 h 1007837"/>
                <a:gd name="connsiteX12" fmla="*/ 791256 w 1055147"/>
                <a:gd name="connsiteY12" fmla="*/ 24435 h 1007837"/>
                <a:gd name="connsiteX13" fmla="*/ 698099 w 1055147"/>
                <a:gd name="connsiteY13" fmla="*/ 79486 h 1007837"/>
                <a:gd name="connsiteX14" fmla="*/ 698099 w 1055147"/>
                <a:gd name="connsiteY14" fmla="*/ 106298 h 1007837"/>
                <a:gd name="connsiteX15" fmla="*/ 719202 w 1055147"/>
                <a:gd name="connsiteY15" fmla="*/ 148704 h 1007837"/>
                <a:gd name="connsiteX16" fmla="*/ 712168 w 1055147"/>
                <a:gd name="connsiteY16" fmla="*/ 183978 h 1007837"/>
                <a:gd name="connsiteX17" fmla="*/ 675475 w 1055147"/>
                <a:gd name="connsiteY17" fmla="*/ 216495 h 1007837"/>
                <a:gd name="connsiteX18" fmla="*/ 645817 w 1055147"/>
                <a:gd name="connsiteY18" fmla="*/ 233419 h 1007837"/>
                <a:gd name="connsiteX19" fmla="*/ 578041 w 1055147"/>
                <a:gd name="connsiteY19" fmla="*/ 171237 h 1007837"/>
                <a:gd name="connsiteX20" fmla="*/ 488971 w 1055147"/>
                <a:gd name="connsiteY20" fmla="*/ 150130 h 1007837"/>
                <a:gd name="connsiteX21" fmla="*/ 418438 w 1055147"/>
                <a:gd name="connsiteY21" fmla="*/ 141668 h 1007837"/>
                <a:gd name="connsiteX22" fmla="*/ 391536 w 1055147"/>
                <a:gd name="connsiteY22" fmla="*/ 97836 h 1007837"/>
                <a:gd name="connsiteX23" fmla="*/ 387354 w 1055147"/>
                <a:gd name="connsiteY23" fmla="*/ 78060 h 1007837"/>
                <a:gd name="connsiteX24" fmla="*/ 374901 w 1055147"/>
                <a:gd name="connsiteY24" fmla="*/ 61041 h 1007837"/>
                <a:gd name="connsiteX25" fmla="*/ 331174 w 1055147"/>
                <a:gd name="connsiteY25" fmla="*/ 55431 h 1007837"/>
                <a:gd name="connsiteX26" fmla="*/ 293151 w 1055147"/>
                <a:gd name="connsiteY26" fmla="*/ 39838 h 1007837"/>
                <a:gd name="connsiteX27" fmla="*/ 236686 w 1055147"/>
                <a:gd name="connsiteY27" fmla="*/ 32802 h 1007837"/>
                <a:gd name="connsiteX28" fmla="*/ 207028 w 1055147"/>
                <a:gd name="connsiteY28" fmla="*/ 42310 h 1007837"/>
                <a:gd name="connsiteX29" fmla="*/ 147806 w 1055147"/>
                <a:gd name="connsiteY29" fmla="*/ 13786 h 1007837"/>
                <a:gd name="connsiteX30" fmla="*/ 126418 w 1055147"/>
                <a:gd name="connsiteY30" fmla="*/ 0 h 1007837"/>
                <a:gd name="connsiteX31" fmla="*/ 126418 w 1055147"/>
                <a:gd name="connsiteY31" fmla="*/ 67411 h 1007837"/>
                <a:gd name="connsiteX32" fmla="*/ 89726 w 1055147"/>
                <a:gd name="connsiteY32" fmla="*/ 82338 h 1007837"/>
                <a:gd name="connsiteX33" fmla="*/ 61208 w 1055147"/>
                <a:gd name="connsiteY33" fmla="*/ 116187 h 1007837"/>
                <a:gd name="connsiteX34" fmla="*/ 44288 w 1055147"/>
                <a:gd name="connsiteY34" fmla="*/ 116187 h 1007837"/>
                <a:gd name="connsiteX35" fmla="*/ 69669 w 1055147"/>
                <a:gd name="connsiteY35" fmla="*/ 169906 h 1007837"/>
                <a:gd name="connsiteX36" fmla="*/ 44288 w 1055147"/>
                <a:gd name="connsiteY36" fmla="*/ 195292 h 1007837"/>
                <a:gd name="connsiteX37" fmla="*/ 1892 w 1055147"/>
                <a:gd name="connsiteY37" fmla="*/ 206607 h 1007837"/>
                <a:gd name="connsiteX38" fmla="*/ 1892 w 1055147"/>
                <a:gd name="connsiteY38" fmla="*/ 271546 h 1007837"/>
                <a:gd name="connsiteX39" fmla="*/ 32691 w 1055147"/>
                <a:gd name="connsiteY39" fmla="*/ 329449 h 1007837"/>
                <a:gd name="connsiteX40" fmla="*/ 38299 w 1055147"/>
                <a:gd name="connsiteY40" fmla="*/ 401424 h 1007837"/>
                <a:gd name="connsiteX41" fmla="*/ 18527 w 1055147"/>
                <a:gd name="connsiteY41" fmla="*/ 435272 h 1007837"/>
                <a:gd name="connsiteX42" fmla="*/ 38299 w 1055147"/>
                <a:gd name="connsiteY42" fmla="*/ 500971 h 1007837"/>
                <a:gd name="connsiteX43" fmla="*/ 1607 w 1055147"/>
                <a:gd name="connsiteY43" fmla="*/ 521033 h 1007837"/>
                <a:gd name="connsiteX44" fmla="*/ 35543 w 1055147"/>
                <a:gd name="connsiteY44" fmla="*/ 579316 h 1007837"/>
                <a:gd name="connsiteX45" fmla="*/ 38299 w 1055147"/>
                <a:gd name="connsiteY45" fmla="*/ 629043 h 1007837"/>
                <a:gd name="connsiteX46" fmla="*/ 62729 w 1055147"/>
                <a:gd name="connsiteY46" fmla="*/ 655475 h 1007837"/>
                <a:gd name="connsiteX47" fmla="*/ 151229 w 1055147"/>
                <a:gd name="connsiteY47" fmla="*/ 655475 h 1007837"/>
                <a:gd name="connsiteX48" fmla="*/ 165392 w 1055147"/>
                <a:gd name="connsiteY48" fmla="*/ 714804 h 1007837"/>
                <a:gd name="connsiteX49" fmla="*/ 292390 w 1055147"/>
                <a:gd name="connsiteY49" fmla="*/ 750078 h 1007837"/>
                <a:gd name="connsiteX50" fmla="*/ 306554 w 1055147"/>
                <a:gd name="connsiteY50" fmla="*/ 769855 h 1007837"/>
                <a:gd name="connsiteX51" fmla="*/ 444864 w 1055147"/>
                <a:gd name="connsiteY51" fmla="*/ 737433 h 1007837"/>
                <a:gd name="connsiteX52" fmla="*/ 989643 w 1055147"/>
                <a:gd name="connsiteY52" fmla="*/ 1014113 h 1007837"/>
                <a:gd name="connsiteX53" fmla="*/ 1003807 w 1055147"/>
                <a:gd name="connsiteY53" fmla="*/ 1014113 h 1007837"/>
                <a:gd name="connsiteX54" fmla="*/ 1003807 w 1055147"/>
                <a:gd name="connsiteY54" fmla="*/ 985589 h 1007837"/>
                <a:gd name="connsiteX55" fmla="*/ 1057420 w 1055147"/>
                <a:gd name="connsiteY55" fmla="*/ 985589 h 1007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055147" h="1007837">
                  <a:moveTo>
                    <a:pt x="1057800" y="839072"/>
                  </a:moveTo>
                  <a:cubicBezTo>
                    <a:pt x="1043636" y="839072"/>
                    <a:pt x="1045062" y="288470"/>
                    <a:pt x="1045062" y="288470"/>
                  </a:cubicBezTo>
                  <a:lnTo>
                    <a:pt x="1032420" y="223531"/>
                  </a:lnTo>
                  <a:lnTo>
                    <a:pt x="1045062" y="175136"/>
                  </a:lnTo>
                  <a:lnTo>
                    <a:pt x="1032420" y="146612"/>
                  </a:lnTo>
                  <a:lnTo>
                    <a:pt x="1045062" y="123983"/>
                  </a:lnTo>
                  <a:lnTo>
                    <a:pt x="1021298" y="95079"/>
                  </a:lnTo>
                  <a:lnTo>
                    <a:pt x="986031" y="95079"/>
                  </a:lnTo>
                  <a:cubicBezTo>
                    <a:pt x="986031" y="95079"/>
                    <a:pt x="939453" y="80912"/>
                    <a:pt x="935175" y="80912"/>
                  </a:cubicBezTo>
                  <a:cubicBezTo>
                    <a:pt x="925936" y="77904"/>
                    <a:pt x="916969" y="74119"/>
                    <a:pt x="908368" y="69598"/>
                  </a:cubicBezTo>
                  <a:lnTo>
                    <a:pt x="897056" y="42786"/>
                  </a:lnTo>
                  <a:cubicBezTo>
                    <a:pt x="897056" y="42786"/>
                    <a:pt x="860364" y="28714"/>
                    <a:pt x="856181" y="28714"/>
                  </a:cubicBezTo>
                  <a:cubicBezTo>
                    <a:pt x="851999" y="28714"/>
                    <a:pt x="791256" y="24435"/>
                    <a:pt x="791256" y="24435"/>
                  </a:cubicBezTo>
                  <a:lnTo>
                    <a:pt x="698099" y="79486"/>
                  </a:lnTo>
                  <a:lnTo>
                    <a:pt x="698099" y="106298"/>
                  </a:lnTo>
                  <a:cubicBezTo>
                    <a:pt x="698099" y="112003"/>
                    <a:pt x="719202" y="148704"/>
                    <a:pt x="719202" y="148704"/>
                  </a:cubicBezTo>
                  <a:cubicBezTo>
                    <a:pt x="719202" y="148704"/>
                    <a:pt x="713594" y="178368"/>
                    <a:pt x="712168" y="183978"/>
                  </a:cubicBezTo>
                  <a:cubicBezTo>
                    <a:pt x="710742" y="189588"/>
                    <a:pt x="675475" y="216495"/>
                    <a:pt x="675475" y="216495"/>
                  </a:cubicBezTo>
                  <a:lnTo>
                    <a:pt x="645817" y="233419"/>
                  </a:lnTo>
                  <a:cubicBezTo>
                    <a:pt x="645817" y="233419"/>
                    <a:pt x="582318" y="174090"/>
                    <a:pt x="578041" y="171237"/>
                  </a:cubicBezTo>
                  <a:cubicBezTo>
                    <a:pt x="573763" y="168385"/>
                    <a:pt x="488971" y="150130"/>
                    <a:pt x="488971" y="150130"/>
                  </a:cubicBezTo>
                  <a:cubicBezTo>
                    <a:pt x="488971" y="150130"/>
                    <a:pt x="426898" y="142999"/>
                    <a:pt x="418438" y="141668"/>
                  </a:cubicBezTo>
                  <a:cubicBezTo>
                    <a:pt x="409977" y="140337"/>
                    <a:pt x="394388" y="102115"/>
                    <a:pt x="391536" y="97836"/>
                  </a:cubicBezTo>
                  <a:cubicBezTo>
                    <a:pt x="389225" y="91472"/>
                    <a:pt x="387817" y="84815"/>
                    <a:pt x="387354" y="78060"/>
                  </a:cubicBezTo>
                  <a:lnTo>
                    <a:pt x="374901" y="61041"/>
                  </a:lnTo>
                  <a:lnTo>
                    <a:pt x="331174" y="55431"/>
                  </a:lnTo>
                  <a:cubicBezTo>
                    <a:pt x="331174" y="55431"/>
                    <a:pt x="298664" y="42690"/>
                    <a:pt x="293151" y="39838"/>
                  </a:cubicBezTo>
                  <a:cubicBezTo>
                    <a:pt x="274566" y="35873"/>
                    <a:pt x="255675" y="33519"/>
                    <a:pt x="236686" y="32802"/>
                  </a:cubicBezTo>
                  <a:cubicBezTo>
                    <a:pt x="227180" y="32802"/>
                    <a:pt x="212731" y="42310"/>
                    <a:pt x="207028" y="42310"/>
                  </a:cubicBezTo>
                  <a:cubicBezTo>
                    <a:pt x="201324" y="42310"/>
                    <a:pt x="147806" y="13786"/>
                    <a:pt x="147806" y="13786"/>
                  </a:cubicBezTo>
                  <a:lnTo>
                    <a:pt x="126418" y="0"/>
                  </a:lnTo>
                  <a:lnTo>
                    <a:pt x="126418" y="67411"/>
                  </a:lnTo>
                  <a:lnTo>
                    <a:pt x="89726" y="82338"/>
                  </a:lnTo>
                  <a:lnTo>
                    <a:pt x="61208" y="116187"/>
                  </a:lnTo>
                  <a:lnTo>
                    <a:pt x="44288" y="116187"/>
                  </a:lnTo>
                  <a:lnTo>
                    <a:pt x="69669" y="169906"/>
                  </a:lnTo>
                  <a:lnTo>
                    <a:pt x="44288" y="195292"/>
                  </a:lnTo>
                  <a:cubicBezTo>
                    <a:pt x="44288" y="195292"/>
                    <a:pt x="1892" y="192440"/>
                    <a:pt x="1892" y="206607"/>
                  </a:cubicBezTo>
                  <a:lnTo>
                    <a:pt x="1892" y="271546"/>
                  </a:lnTo>
                  <a:lnTo>
                    <a:pt x="32691" y="329449"/>
                  </a:lnTo>
                  <a:lnTo>
                    <a:pt x="38299" y="401424"/>
                  </a:lnTo>
                  <a:cubicBezTo>
                    <a:pt x="26467" y="408692"/>
                    <a:pt x="19048" y="421393"/>
                    <a:pt x="18527" y="435272"/>
                  </a:cubicBezTo>
                  <a:cubicBezTo>
                    <a:pt x="18527" y="457900"/>
                    <a:pt x="38299" y="500971"/>
                    <a:pt x="38299" y="500971"/>
                  </a:cubicBezTo>
                  <a:cubicBezTo>
                    <a:pt x="38299" y="500971"/>
                    <a:pt x="-9230" y="502397"/>
                    <a:pt x="1607" y="521033"/>
                  </a:cubicBezTo>
                  <a:cubicBezTo>
                    <a:pt x="12443" y="539668"/>
                    <a:pt x="32691" y="562297"/>
                    <a:pt x="35543" y="579316"/>
                  </a:cubicBezTo>
                  <a:cubicBezTo>
                    <a:pt x="37431" y="595824"/>
                    <a:pt x="38351" y="612428"/>
                    <a:pt x="38299" y="629043"/>
                  </a:cubicBezTo>
                  <a:cubicBezTo>
                    <a:pt x="38299" y="629043"/>
                    <a:pt x="47805" y="655475"/>
                    <a:pt x="62729" y="655475"/>
                  </a:cubicBezTo>
                  <a:lnTo>
                    <a:pt x="151229" y="655475"/>
                  </a:lnTo>
                  <a:lnTo>
                    <a:pt x="165392" y="714804"/>
                  </a:lnTo>
                  <a:lnTo>
                    <a:pt x="292390" y="750078"/>
                  </a:lnTo>
                  <a:lnTo>
                    <a:pt x="306554" y="769855"/>
                  </a:lnTo>
                  <a:lnTo>
                    <a:pt x="444864" y="737433"/>
                  </a:lnTo>
                  <a:lnTo>
                    <a:pt x="989643" y="1014113"/>
                  </a:lnTo>
                  <a:lnTo>
                    <a:pt x="1003807" y="1014113"/>
                  </a:lnTo>
                  <a:lnTo>
                    <a:pt x="1003807" y="985589"/>
                  </a:lnTo>
                  <a:lnTo>
                    <a:pt x="1057420" y="985589"/>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5" name="Freeform 384">
              <a:extLst>
                <a:ext uri="{FF2B5EF4-FFF2-40B4-BE49-F238E27FC236}">
                  <a16:creationId xmlns:a16="http://schemas.microsoft.com/office/drawing/2014/main" id="{62C9DD5C-6CE2-4A4B-AF91-4E6C03DCC93C}"/>
                </a:ext>
              </a:extLst>
            </p:cNvPr>
            <p:cNvSpPr/>
            <p:nvPr/>
          </p:nvSpPr>
          <p:spPr>
            <a:xfrm>
              <a:off x="6563132" y="2823064"/>
              <a:ext cx="907265" cy="892463"/>
            </a:xfrm>
            <a:custGeom>
              <a:avLst/>
              <a:gdLst>
                <a:gd name="connsiteX0" fmla="*/ 745257 w 1150206"/>
                <a:gd name="connsiteY0" fmla="*/ 892697 h 1131440"/>
                <a:gd name="connsiteX1" fmla="*/ 784041 w 1150206"/>
                <a:gd name="connsiteY1" fmla="*/ 879956 h 1131440"/>
                <a:gd name="connsiteX2" fmla="*/ 796114 w 1150206"/>
                <a:gd name="connsiteY2" fmla="*/ 892697 h 1131440"/>
                <a:gd name="connsiteX3" fmla="*/ 801722 w 1150206"/>
                <a:gd name="connsiteY3" fmla="*/ 913804 h 1131440"/>
                <a:gd name="connsiteX4" fmla="*/ 807331 w 1150206"/>
                <a:gd name="connsiteY4" fmla="*/ 950505 h 1131440"/>
                <a:gd name="connsiteX5" fmla="*/ 821494 w 1150206"/>
                <a:gd name="connsiteY5" fmla="*/ 998044 h 1131440"/>
                <a:gd name="connsiteX6" fmla="*/ 848586 w 1150206"/>
                <a:gd name="connsiteY6" fmla="*/ 1002228 h 1131440"/>
                <a:gd name="connsiteX7" fmla="*/ 843358 w 1150206"/>
                <a:gd name="connsiteY7" fmla="*/ 989582 h 1131440"/>
                <a:gd name="connsiteX8" fmla="*/ 858187 w 1150206"/>
                <a:gd name="connsiteY8" fmla="*/ 904867 h 1131440"/>
                <a:gd name="connsiteX9" fmla="*/ 885659 w 1150206"/>
                <a:gd name="connsiteY9" fmla="*/ 902775 h 1131440"/>
                <a:gd name="connsiteX10" fmla="*/ 904670 w 1150206"/>
                <a:gd name="connsiteY10" fmla="*/ 926069 h 1131440"/>
                <a:gd name="connsiteX11" fmla="*/ 904670 w 1150206"/>
                <a:gd name="connsiteY11" fmla="*/ 799519 h 1131440"/>
                <a:gd name="connsiteX12" fmla="*/ 944880 w 1150206"/>
                <a:gd name="connsiteY12" fmla="*/ 786779 h 1131440"/>
                <a:gd name="connsiteX13" fmla="*/ 985185 w 1150206"/>
                <a:gd name="connsiteY13" fmla="*/ 747036 h 1131440"/>
                <a:gd name="connsiteX14" fmla="*/ 974633 w 1150206"/>
                <a:gd name="connsiteY14" fmla="*/ 719463 h 1131440"/>
                <a:gd name="connsiteX15" fmla="*/ 1004957 w 1150206"/>
                <a:gd name="connsiteY15" fmla="*/ 702539 h 1131440"/>
                <a:gd name="connsiteX16" fmla="*/ 1004957 w 1150206"/>
                <a:gd name="connsiteY16" fmla="*/ 642449 h 1131440"/>
                <a:gd name="connsiteX17" fmla="*/ 985185 w 1150206"/>
                <a:gd name="connsiteY17" fmla="*/ 570474 h 1131440"/>
                <a:gd name="connsiteX18" fmla="*/ 1030337 w 1150206"/>
                <a:gd name="connsiteY18" fmla="*/ 515423 h 1131440"/>
                <a:gd name="connsiteX19" fmla="*/ 1017695 w 1150206"/>
                <a:gd name="connsiteY19" fmla="*/ 480814 h 1131440"/>
                <a:gd name="connsiteX20" fmla="*/ 1034615 w 1150206"/>
                <a:gd name="connsiteY20" fmla="*/ 440881 h 1131440"/>
                <a:gd name="connsiteX21" fmla="*/ 1055813 w 1150206"/>
                <a:gd name="connsiteY21" fmla="*/ 440881 h 1131440"/>
                <a:gd name="connsiteX22" fmla="*/ 1081194 w 1150206"/>
                <a:gd name="connsiteY22" fmla="*/ 411217 h 1131440"/>
                <a:gd name="connsiteX23" fmla="*/ 1110852 w 1150206"/>
                <a:gd name="connsiteY23" fmla="*/ 401709 h 1131440"/>
                <a:gd name="connsiteX24" fmla="*/ 1143647 w 1150206"/>
                <a:gd name="connsiteY24" fmla="*/ 366529 h 1131440"/>
                <a:gd name="connsiteX25" fmla="*/ 1157431 w 1150206"/>
                <a:gd name="connsiteY25" fmla="*/ 421485 h 1131440"/>
                <a:gd name="connsiteX26" fmla="*/ 1143267 w 1150206"/>
                <a:gd name="connsiteY26" fmla="*/ 365008 h 1131440"/>
                <a:gd name="connsiteX27" fmla="*/ 1109426 w 1150206"/>
                <a:gd name="connsiteY27" fmla="*/ 355500 h 1131440"/>
                <a:gd name="connsiteX28" fmla="*/ 1084046 w 1150206"/>
                <a:gd name="connsiteY28" fmla="*/ 323078 h 1131440"/>
                <a:gd name="connsiteX29" fmla="*/ 1065699 w 1150206"/>
                <a:gd name="connsiteY29" fmla="*/ 321652 h 1131440"/>
                <a:gd name="connsiteX30" fmla="*/ 1026155 w 1150206"/>
                <a:gd name="connsiteY30" fmla="*/ 166388 h 1131440"/>
                <a:gd name="connsiteX31" fmla="*/ 1033189 w 1150206"/>
                <a:gd name="connsiteY31" fmla="*/ 140907 h 1131440"/>
                <a:gd name="connsiteX32" fmla="*/ 1014843 w 1150206"/>
                <a:gd name="connsiteY32" fmla="*/ 102875 h 1131440"/>
                <a:gd name="connsiteX33" fmla="*/ 1009234 w 1150206"/>
                <a:gd name="connsiteY33" fmla="*/ 67601 h 1131440"/>
                <a:gd name="connsiteX34" fmla="*/ 968074 w 1150206"/>
                <a:gd name="connsiteY34" fmla="*/ 33943 h 1131440"/>
                <a:gd name="connsiteX35" fmla="*/ 944120 w 1150206"/>
                <a:gd name="connsiteY35" fmla="*/ 32517 h 1131440"/>
                <a:gd name="connsiteX36" fmla="*/ 921496 w 1150206"/>
                <a:gd name="connsiteY36" fmla="*/ 0 h 1131440"/>
                <a:gd name="connsiteX37" fmla="*/ 897541 w 1150206"/>
                <a:gd name="connsiteY37" fmla="*/ 26812 h 1131440"/>
                <a:gd name="connsiteX38" fmla="*/ 877769 w 1150206"/>
                <a:gd name="connsiteY38" fmla="*/ 26812 h 1131440"/>
                <a:gd name="connsiteX39" fmla="*/ 877769 w 1150206"/>
                <a:gd name="connsiteY39" fmla="*/ 49441 h 1131440"/>
                <a:gd name="connsiteX40" fmla="*/ 857997 w 1150206"/>
                <a:gd name="connsiteY40" fmla="*/ 66365 h 1131440"/>
                <a:gd name="connsiteX41" fmla="*/ 826913 w 1150206"/>
                <a:gd name="connsiteY41" fmla="*/ 66365 h 1131440"/>
                <a:gd name="connsiteX42" fmla="*/ 826913 w 1150206"/>
                <a:gd name="connsiteY42" fmla="*/ 94889 h 1131440"/>
                <a:gd name="connsiteX43" fmla="*/ 801532 w 1150206"/>
                <a:gd name="connsiteY43" fmla="*/ 111813 h 1131440"/>
                <a:gd name="connsiteX44" fmla="*/ 783851 w 1150206"/>
                <a:gd name="connsiteY44" fmla="*/ 111813 h 1131440"/>
                <a:gd name="connsiteX45" fmla="*/ 767691 w 1150206"/>
                <a:gd name="connsiteY45" fmla="*/ 89279 h 1131440"/>
                <a:gd name="connsiteX46" fmla="*/ 205896 w 1150206"/>
                <a:gd name="connsiteY46" fmla="*/ 89279 h 1131440"/>
                <a:gd name="connsiteX47" fmla="*/ 205896 w 1150206"/>
                <a:gd name="connsiteY47" fmla="*/ 236081 h 1131440"/>
                <a:gd name="connsiteX48" fmla="*/ 152474 w 1150206"/>
                <a:gd name="connsiteY48" fmla="*/ 236081 h 1131440"/>
                <a:gd name="connsiteX49" fmla="*/ 152474 w 1150206"/>
                <a:gd name="connsiteY49" fmla="*/ 264605 h 1131440"/>
                <a:gd name="connsiteX50" fmla="*/ 138310 w 1150206"/>
                <a:gd name="connsiteY50" fmla="*/ 264605 h 1131440"/>
                <a:gd name="connsiteX51" fmla="*/ 138310 w 1150206"/>
                <a:gd name="connsiteY51" fmla="*/ 538528 h 1131440"/>
                <a:gd name="connsiteX52" fmla="*/ 73385 w 1150206"/>
                <a:gd name="connsiteY52" fmla="*/ 538528 h 1131440"/>
                <a:gd name="connsiteX53" fmla="*/ 73385 w 1150206"/>
                <a:gd name="connsiteY53" fmla="*/ 586067 h 1131440"/>
                <a:gd name="connsiteX54" fmla="*/ 19772 w 1150206"/>
                <a:gd name="connsiteY54" fmla="*/ 610882 h 1131440"/>
                <a:gd name="connsiteX55" fmla="*/ 19772 w 1150206"/>
                <a:gd name="connsiteY55" fmla="*/ 718797 h 1131440"/>
                <a:gd name="connsiteX56" fmla="*/ 0 w 1150206"/>
                <a:gd name="connsiteY56" fmla="*/ 735721 h 1131440"/>
                <a:gd name="connsiteX57" fmla="*/ 39544 w 1150206"/>
                <a:gd name="connsiteY57" fmla="*/ 772422 h 1131440"/>
                <a:gd name="connsiteX58" fmla="*/ 39544 w 1150206"/>
                <a:gd name="connsiteY58" fmla="*/ 826237 h 1131440"/>
                <a:gd name="connsiteX59" fmla="*/ 73385 w 1150206"/>
                <a:gd name="connsiteY59" fmla="*/ 873776 h 1131440"/>
                <a:gd name="connsiteX60" fmla="*/ 84697 w 1150206"/>
                <a:gd name="connsiteY60" fmla="*/ 892221 h 1131440"/>
                <a:gd name="connsiteX61" fmla="*/ 84697 w 1150206"/>
                <a:gd name="connsiteY61" fmla="*/ 919034 h 1131440"/>
                <a:gd name="connsiteX62" fmla="*/ 118538 w 1150206"/>
                <a:gd name="connsiteY62" fmla="*/ 947557 h 1131440"/>
                <a:gd name="connsiteX63" fmla="*/ 129850 w 1150206"/>
                <a:gd name="connsiteY63" fmla="*/ 989867 h 1131440"/>
                <a:gd name="connsiteX64" fmla="*/ 107321 w 1150206"/>
                <a:gd name="connsiteY64" fmla="*/ 1045964 h 1131440"/>
                <a:gd name="connsiteX65" fmla="*/ 132701 w 1150206"/>
                <a:gd name="connsiteY65" fmla="*/ 1063268 h 1131440"/>
                <a:gd name="connsiteX66" fmla="*/ 155230 w 1150206"/>
                <a:gd name="connsiteY66" fmla="*/ 1063268 h 1131440"/>
                <a:gd name="connsiteX67" fmla="*/ 169394 w 1150206"/>
                <a:gd name="connsiteY67" fmla="*/ 1077435 h 1131440"/>
                <a:gd name="connsiteX68" fmla="*/ 169394 w 1150206"/>
                <a:gd name="connsiteY68" fmla="*/ 1091507 h 1131440"/>
                <a:gd name="connsiteX69" fmla="*/ 223007 w 1150206"/>
                <a:gd name="connsiteY69" fmla="*/ 1131725 h 1131440"/>
                <a:gd name="connsiteX70" fmla="*/ 293635 w 1150206"/>
                <a:gd name="connsiteY70" fmla="*/ 1004034 h 1131440"/>
                <a:gd name="connsiteX71" fmla="*/ 358560 w 1150206"/>
                <a:gd name="connsiteY71" fmla="*/ 1009644 h 1131440"/>
                <a:gd name="connsiteX72" fmla="*/ 375480 w 1150206"/>
                <a:gd name="connsiteY72" fmla="*/ 1060511 h 1131440"/>
                <a:gd name="connsiteX73" fmla="*/ 403998 w 1150206"/>
                <a:gd name="connsiteY73" fmla="*/ 1063268 h 1131440"/>
                <a:gd name="connsiteX74" fmla="*/ 420918 w 1150206"/>
                <a:gd name="connsiteY74" fmla="*/ 1045964 h 1131440"/>
                <a:gd name="connsiteX75" fmla="*/ 443447 w 1150206"/>
                <a:gd name="connsiteY75" fmla="*/ 1045964 h 1131440"/>
                <a:gd name="connsiteX76" fmla="*/ 477383 w 1150206"/>
                <a:gd name="connsiteY76" fmla="*/ 1080192 h 1131440"/>
                <a:gd name="connsiteX77" fmla="*/ 533848 w 1150206"/>
                <a:gd name="connsiteY77" fmla="*/ 1083045 h 1131440"/>
                <a:gd name="connsiteX78" fmla="*/ 542308 w 1150206"/>
                <a:gd name="connsiteY78" fmla="*/ 1045964 h 1131440"/>
                <a:gd name="connsiteX79" fmla="*/ 584609 w 1150206"/>
                <a:gd name="connsiteY79" fmla="*/ 1038928 h 1131440"/>
                <a:gd name="connsiteX80" fmla="*/ 598772 w 1150206"/>
                <a:gd name="connsiteY80" fmla="*/ 1015254 h 1131440"/>
                <a:gd name="connsiteX81" fmla="*/ 641074 w 1150206"/>
                <a:gd name="connsiteY81" fmla="*/ 1038928 h 1131440"/>
                <a:gd name="connsiteX82" fmla="*/ 666549 w 1150206"/>
                <a:gd name="connsiteY82" fmla="*/ 1045964 h 1131440"/>
                <a:gd name="connsiteX83" fmla="*/ 697538 w 1150206"/>
                <a:gd name="connsiteY83" fmla="*/ 1045964 h 1131440"/>
                <a:gd name="connsiteX84" fmla="*/ 717310 w 1150206"/>
                <a:gd name="connsiteY84" fmla="*/ 1023716 h 1131440"/>
                <a:gd name="connsiteX85" fmla="*/ 751151 w 1150206"/>
                <a:gd name="connsiteY85" fmla="*/ 981405 h 1131440"/>
                <a:gd name="connsiteX86" fmla="*/ 751151 w 1150206"/>
                <a:gd name="connsiteY86" fmla="*/ 922076 h 1131440"/>
                <a:gd name="connsiteX87" fmla="*/ 731474 w 1150206"/>
                <a:gd name="connsiteY87" fmla="*/ 910857 h 113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150206" h="1131440">
                  <a:moveTo>
                    <a:pt x="745257" y="892697"/>
                  </a:moveTo>
                  <a:lnTo>
                    <a:pt x="784041" y="879956"/>
                  </a:lnTo>
                  <a:lnTo>
                    <a:pt x="796114" y="892697"/>
                  </a:lnTo>
                  <a:lnTo>
                    <a:pt x="801722" y="913804"/>
                  </a:lnTo>
                  <a:cubicBezTo>
                    <a:pt x="796873" y="926158"/>
                    <a:pt x="799013" y="940164"/>
                    <a:pt x="807331" y="950505"/>
                  </a:cubicBezTo>
                  <a:cubicBezTo>
                    <a:pt x="816221" y="964798"/>
                    <a:pt x="821112" y="981215"/>
                    <a:pt x="821494" y="998044"/>
                  </a:cubicBezTo>
                  <a:lnTo>
                    <a:pt x="848586" y="1002228"/>
                  </a:lnTo>
                  <a:lnTo>
                    <a:pt x="843358" y="989582"/>
                  </a:lnTo>
                  <a:lnTo>
                    <a:pt x="858187" y="904867"/>
                  </a:lnTo>
                  <a:lnTo>
                    <a:pt x="885659" y="902775"/>
                  </a:lnTo>
                  <a:lnTo>
                    <a:pt x="904670" y="926069"/>
                  </a:lnTo>
                  <a:lnTo>
                    <a:pt x="904670" y="799519"/>
                  </a:lnTo>
                  <a:lnTo>
                    <a:pt x="944880" y="786779"/>
                  </a:lnTo>
                  <a:lnTo>
                    <a:pt x="985185" y="747036"/>
                  </a:lnTo>
                  <a:lnTo>
                    <a:pt x="974633" y="719463"/>
                  </a:lnTo>
                  <a:lnTo>
                    <a:pt x="1004957" y="702539"/>
                  </a:lnTo>
                  <a:lnTo>
                    <a:pt x="1004957" y="642449"/>
                  </a:lnTo>
                  <a:lnTo>
                    <a:pt x="985185" y="570474"/>
                  </a:lnTo>
                  <a:lnTo>
                    <a:pt x="1030337" y="515423"/>
                  </a:lnTo>
                  <a:lnTo>
                    <a:pt x="1017695" y="480814"/>
                  </a:lnTo>
                  <a:lnTo>
                    <a:pt x="1034615" y="440881"/>
                  </a:lnTo>
                  <a:lnTo>
                    <a:pt x="1055813" y="440881"/>
                  </a:lnTo>
                  <a:lnTo>
                    <a:pt x="1081194" y="411217"/>
                  </a:lnTo>
                  <a:lnTo>
                    <a:pt x="1110852" y="401709"/>
                  </a:lnTo>
                  <a:lnTo>
                    <a:pt x="1143647" y="366529"/>
                  </a:lnTo>
                  <a:lnTo>
                    <a:pt x="1157431" y="421485"/>
                  </a:lnTo>
                  <a:lnTo>
                    <a:pt x="1143267" y="365008"/>
                  </a:lnTo>
                  <a:cubicBezTo>
                    <a:pt x="1131760" y="362707"/>
                    <a:pt x="1120447" y="359529"/>
                    <a:pt x="1109426" y="355500"/>
                  </a:cubicBezTo>
                  <a:cubicBezTo>
                    <a:pt x="1100966" y="351317"/>
                    <a:pt x="1084046" y="323078"/>
                    <a:pt x="1084046" y="323078"/>
                  </a:cubicBezTo>
                  <a:lnTo>
                    <a:pt x="1065699" y="321652"/>
                  </a:lnTo>
                  <a:lnTo>
                    <a:pt x="1026155" y="166388"/>
                  </a:lnTo>
                  <a:lnTo>
                    <a:pt x="1033189" y="140907"/>
                  </a:lnTo>
                  <a:lnTo>
                    <a:pt x="1014843" y="102875"/>
                  </a:lnTo>
                  <a:lnTo>
                    <a:pt x="1009234" y="67601"/>
                  </a:lnTo>
                  <a:lnTo>
                    <a:pt x="968074" y="33943"/>
                  </a:lnTo>
                  <a:lnTo>
                    <a:pt x="944120" y="32517"/>
                  </a:lnTo>
                  <a:lnTo>
                    <a:pt x="921496" y="0"/>
                  </a:lnTo>
                  <a:lnTo>
                    <a:pt x="897541" y="26812"/>
                  </a:lnTo>
                  <a:lnTo>
                    <a:pt x="877769" y="26812"/>
                  </a:lnTo>
                  <a:lnTo>
                    <a:pt x="877769" y="49441"/>
                  </a:lnTo>
                  <a:lnTo>
                    <a:pt x="857997" y="66365"/>
                  </a:lnTo>
                  <a:lnTo>
                    <a:pt x="826913" y="66365"/>
                  </a:lnTo>
                  <a:lnTo>
                    <a:pt x="826913" y="94889"/>
                  </a:lnTo>
                  <a:lnTo>
                    <a:pt x="801532" y="111813"/>
                  </a:lnTo>
                  <a:lnTo>
                    <a:pt x="783851" y="111813"/>
                  </a:lnTo>
                  <a:lnTo>
                    <a:pt x="767691" y="89279"/>
                  </a:lnTo>
                  <a:lnTo>
                    <a:pt x="205896" y="89279"/>
                  </a:lnTo>
                  <a:lnTo>
                    <a:pt x="205896" y="236081"/>
                  </a:lnTo>
                  <a:lnTo>
                    <a:pt x="152474" y="236081"/>
                  </a:lnTo>
                  <a:lnTo>
                    <a:pt x="152474" y="264605"/>
                  </a:lnTo>
                  <a:lnTo>
                    <a:pt x="138310" y="264605"/>
                  </a:lnTo>
                  <a:lnTo>
                    <a:pt x="138310" y="538528"/>
                  </a:lnTo>
                  <a:lnTo>
                    <a:pt x="73385" y="538528"/>
                  </a:lnTo>
                  <a:lnTo>
                    <a:pt x="73385" y="586067"/>
                  </a:lnTo>
                  <a:cubicBezTo>
                    <a:pt x="73385" y="586067"/>
                    <a:pt x="19772" y="598998"/>
                    <a:pt x="19772" y="610882"/>
                  </a:cubicBezTo>
                  <a:lnTo>
                    <a:pt x="19772" y="718797"/>
                  </a:lnTo>
                  <a:lnTo>
                    <a:pt x="0" y="735721"/>
                  </a:lnTo>
                  <a:lnTo>
                    <a:pt x="39544" y="772422"/>
                  </a:lnTo>
                  <a:lnTo>
                    <a:pt x="39544" y="826237"/>
                  </a:lnTo>
                  <a:lnTo>
                    <a:pt x="73385" y="873776"/>
                  </a:lnTo>
                  <a:lnTo>
                    <a:pt x="84697" y="892221"/>
                  </a:lnTo>
                  <a:lnTo>
                    <a:pt x="84697" y="919034"/>
                  </a:lnTo>
                  <a:lnTo>
                    <a:pt x="118538" y="947557"/>
                  </a:lnTo>
                  <a:cubicBezTo>
                    <a:pt x="118538" y="947557"/>
                    <a:pt x="138310" y="972943"/>
                    <a:pt x="129850" y="989867"/>
                  </a:cubicBezTo>
                  <a:cubicBezTo>
                    <a:pt x="121389" y="1006792"/>
                    <a:pt x="98765" y="1039974"/>
                    <a:pt x="107321" y="1045964"/>
                  </a:cubicBezTo>
                  <a:cubicBezTo>
                    <a:pt x="115876" y="1051954"/>
                    <a:pt x="132701" y="1063268"/>
                    <a:pt x="132701" y="1063268"/>
                  </a:cubicBezTo>
                  <a:lnTo>
                    <a:pt x="155230" y="1063268"/>
                  </a:lnTo>
                  <a:lnTo>
                    <a:pt x="169394" y="1077435"/>
                  </a:lnTo>
                  <a:cubicBezTo>
                    <a:pt x="169394" y="1077435"/>
                    <a:pt x="149622" y="1091507"/>
                    <a:pt x="169394" y="1091507"/>
                  </a:cubicBezTo>
                  <a:cubicBezTo>
                    <a:pt x="189166" y="1091507"/>
                    <a:pt x="223007" y="1131725"/>
                    <a:pt x="223007" y="1131725"/>
                  </a:cubicBezTo>
                  <a:lnTo>
                    <a:pt x="293635" y="1004034"/>
                  </a:lnTo>
                  <a:lnTo>
                    <a:pt x="358560" y="1009644"/>
                  </a:lnTo>
                  <a:lnTo>
                    <a:pt x="375480" y="1060511"/>
                  </a:lnTo>
                  <a:lnTo>
                    <a:pt x="403998" y="1063268"/>
                  </a:lnTo>
                  <a:lnTo>
                    <a:pt x="420918" y="1045964"/>
                  </a:lnTo>
                  <a:lnTo>
                    <a:pt x="443447" y="1045964"/>
                  </a:lnTo>
                  <a:lnTo>
                    <a:pt x="477383" y="1080192"/>
                  </a:lnTo>
                  <a:lnTo>
                    <a:pt x="533848" y="1083045"/>
                  </a:lnTo>
                  <a:lnTo>
                    <a:pt x="542308" y="1045964"/>
                  </a:lnTo>
                  <a:lnTo>
                    <a:pt x="584609" y="1038928"/>
                  </a:lnTo>
                  <a:lnTo>
                    <a:pt x="598772" y="1015254"/>
                  </a:lnTo>
                  <a:lnTo>
                    <a:pt x="641074" y="1038928"/>
                  </a:lnTo>
                  <a:cubicBezTo>
                    <a:pt x="648897" y="1043236"/>
                    <a:pt x="657624" y="1045646"/>
                    <a:pt x="666549" y="1045964"/>
                  </a:cubicBezTo>
                  <a:cubicBezTo>
                    <a:pt x="680618" y="1045964"/>
                    <a:pt x="697538" y="1045964"/>
                    <a:pt x="697538" y="1045964"/>
                  </a:cubicBezTo>
                  <a:lnTo>
                    <a:pt x="717310" y="1023716"/>
                  </a:lnTo>
                  <a:lnTo>
                    <a:pt x="751151" y="981405"/>
                  </a:lnTo>
                  <a:lnTo>
                    <a:pt x="751151" y="922076"/>
                  </a:lnTo>
                  <a:lnTo>
                    <a:pt x="731474" y="910857"/>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6" name="Freeform 385">
              <a:extLst>
                <a:ext uri="{FF2B5EF4-FFF2-40B4-BE49-F238E27FC236}">
                  <a16:creationId xmlns:a16="http://schemas.microsoft.com/office/drawing/2014/main" id="{9D8607CE-4E3C-6640-994D-427DDBBE8298}"/>
                </a:ext>
              </a:extLst>
            </p:cNvPr>
            <p:cNvSpPr/>
            <p:nvPr/>
          </p:nvSpPr>
          <p:spPr>
            <a:xfrm>
              <a:off x="6789423" y="2324861"/>
              <a:ext cx="14996" cy="7500"/>
            </a:xfrm>
            <a:custGeom>
              <a:avLst/>
              <a:gdLst>
                <a:gd name="connsiteX0" fmla="*/ 0 w 19011"/>
                <a:gd name="connsiteY0" fmla="*/ 0 h 9507"/>
                <a:gd name="connsiteX1" fmla="*/ 24620 w 19011"/>
                <a:gd name="connsiteY1" fmla="*/ 13311 h 9507"/>
              </a:gdLst>
              <a:ahLst/>
              <a:cxnLst>
                <a:cxn ang="0">
                  <a:pos x="connsiteX0" y="connsiteY0"/>
                </a:cxn>
                <a:cxn ang="0">
                  <a:pos x="connsiteX1" y="connsiteY1"/>
                </a:cxn>
              </a:cxnLst>
              <a:rect l="l" t="t" r="r" b="b"/>
              <a:pathLst>
                <a:path w="19011" h="9507">
                  <a:moveTo>
                    <a:pt x="0" y="0"/>
                  </a:moveTo>
                  <a:lnTo>
                    <a:pt x="24620" y="1331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7" name="Freeform 386">
              <a:extLst>
                <a:ext uri="{FF2B5EF4-FFF2-40B4-BE49-F238E27FC236}">
                  <a16:creationId xmlns:a16="http://schemas.microsoft.com/office/drawing/2014/main" id="{95657699-7412-9C45-9EF0-283B4C76AFC5}"/>
                </a:ext>
              </a:extLst>
            </p:cNvPr>
            <p:cNvSpPr/>
            <p:nvPr/>
          </p:nvSpPr>
          <p:spPr>
            <a:xfrm>
              <a:off x="6058663" y="2264338"/>
              <a:ext cx="7498" cy="7500"/>
            </a:xfrm>
            <a:custGeom>
              <a:avLst/>
              <a:gdLst>
                <a:gd name="connsiteX0" fmla="*/ 0 w 0"/>
                <a:gd name="connsiteY0" fmla="*/ 0 h 0"/>
                <a:gd name="connsiteX1" fmla="*/ 475 w 0"/>
                <a:gd name="connsiteY1" fmla="*/ 0 h 0"/>
              </a:gdLst>
              <a:ahLst/>
              <a:cxnLst>
                <a:cxn ang="0">
                  <a:pos x="connsiteX0" y="connsiteY0"/>
                </a:cxn>
                <a:cxn ang="0">
                  <a:pos x="connsiteX1" y="connsiteY1"/>
                </a:cxn>
              </a:cxnLst>
              <a:rect l="l" t="t" r="r" b="b"/>
              <a:pathLst>
                <a:path>
                  <a:moveTo>
                    <a:pt x="0" y="0"/>
                  </a:moveTo>
                  <a:lnTo>
                    <a:pt x="475"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8" name="Freeform 387">
              <a:extLst>
                <a:ext uri="{FF2B5EF4-FFF2-40B4-BE49-F238E27FC236}">
                  <a16:creationId xmlns:a16="http://schemas.microsoft.com/office/drawing/2014/main" id="{E2CEFAFB-B31C-534E-B468-0223E2554F35}"/>
                </a:ext>
              </a:extLst>
            </p:cNvPr>
            <p:cNvSpPr/>
            <p:nvPr/>
          </p:nvSpPr>
          <p:spPr>
            <a:xfrm>
              <a:off x="6056188" y="2264862"/>
              <a:ext cx="7498" cy="7500"/>
            </a:xfrm>
            <a:custGeom>
              <a:avLst/>
              <a:gdLst>
                <a:gd name="connsiteX0" fmla="*/ 0 w 0"/>
                <a:gd name="connsiteY0" fmla="*/ 0 h 0"/>
                <a:gd name="connsiteX1" fmla="*/ 760 w 0"/>
                <a:gd name="connsiteY1" fmla="*/ 0 h 0"/>
              </a:gdLst>
              <a:ahLst/>
              <a:cxnLst>
                <a:cxn ang="0">
                  <a:pos x="connsiteX0" y="connsiteY0"/>
                </a:cxn>
                <a:cxn ang="0">
                  <a:pos x="connsiteX1" y="connsiteY1"/>
                </a:cxn>
              </a:cxnLst>
              <a:rect l="l" t="t" r="r" b="b"/>
              <a:pathLst>
                <a:path>
                  <a:moveTo>
                    <a:pt x="0" y="0"/>
                  </a:moveTo>
                  <a:lnTo>
                    <a:pt x="76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89" name="Freeform 388">
              <a:extLst>
                <a:ext uri="{FF2B5EF4-FFF2-40B4-BE49-F238E27FC236}">
                  <a16:creationId xmlns:a16="http://schemas.microsoft.com/office/drawing/2014/main" id="{8BAD2FFC-C9CA-EF43-872E-1E56725881BD}"/>
                </a:ext>
              </a:extLst>
            </p:cNvPr>
            <p:cNvSpPr/>
            <p:nvPr/>
          </p:nvSpPr>
          <p:spPr>
            <a:xfrm>
              <a:off x="5792106" y="1994874"/>
              <a:ext cx="209945" cy="389984"/>
            </a:xfrm>
            <a:custGeom>
              <a:avLst/>
              <a:gdLst>
                <a:gd name="connsiteX0" fmla="*/ 170154 w 266163"/>
                <a:gd name="connsiteY0" fmla="*/ 495552 h 494410"/>
                <a:gd name="connsiteX1" fmla="*/ 195535 w 266163"/>
                <a:gd name="connsiteY1" fmla="*/ 470166 h 494410"/>
                <a:gd name="connsiteX2" fmla="*/ 170154 w 266163"/>
                <a:gd name="connsiteY2" fmla="*/ 416446 h 494410"/>
                <a:gd name="connsiteX3" fmla="*/ 186980 w 266163"/>
                <a:gd name="connsiteY3" fmla="*/ 416446 h 494410"/>
                <a:gd name="connsiteX4" fmla="*/ 215497 w 266163"/>
                <a:gd name="connsiteY4" fmla="*/ 382598 h 494410"/>
                <a:gd name="connsiteX5" fmla="*/ 252000 w 266163"/>
                <a:gd name="connsiteY5" fmla="*/ 368431 h 494410"/>
                <a:gd name="connsiteX6" fmla="*/ 252000 w 266163"/>
                <a:gd name="connsiteY6" fmla="*/ 301020 h 494410"/>
                <a:gd name="connsiteX7" fmla="*/ 273388 w 266163"/>
                <a:gd name="connsiteY7" fmla="*/ 314807 h 494410"/>
                <a:gd name="connsiteX8" fmla="*/ 233843 w 266163"/>
                <a:gd name="connsiteY8" fmla="*/ 289420 h 494410"/>
                <a:gd name="connsiteX9" fmla="*/ 218349 w 266163"/>
                <a:gd name="connsiteY9" fmla="*/ 259756 h 494410"/>
                <a:gd name="connsiteX10" fmla="*/ 159033 w 266163"/>
                <a:gd name="connsiteY10" fmla="*/ 254146 h 494410"/>
                <a:gd name="connsiteX11" fmla="*/ 151998 w 266163"/>
                <a:gd name="connsiteY11" fmla="*/ 230091 h 494410"/>
                <a:gd name="connsiteX12" fmla="*/ 212645 w 266163"/>
                <a:gd name="connsiteY12" fmla="*/ 187781 h 494410"/>
                <a:gd name="connsiteX13" fmla="*/ 230992 w 266163"/>
                <a:gd name="connsiteY13" fmla="*/ 160969 h 494410"/>
                <a:gd name="connsiteX14" fmla="*/ 230992 w 266163"/>
                <a:gd name="connsiteY14" fmla="*/ 124268 h 494410"/>
                <a:gd name="connsiteX15" fmla="*/ 198577 w 266163"/>
                <a:gd name="connsiteY15" fmla="*/ 107249 h 494410"/>
                <a:gd name="connsiteX16" fmla="*/ 191448 w 266163"/>
                <a:gd name="connsiteY16" fmla="*/ 96030 h 494410"/>
                <a:gd name="connsiteX17" fmla="*/ 228235 w 266163"/>
                <a:gd name="connsiteY17" fmla="*/ 31091 h 494410"/>
                <a:gd name="connsiteX18" fmla="*/ 219680 w 266163"/>
                <a:gd name="connsiteY18" fmla="*/ 22629 h 494410"/>
                <a:gd name="connsiteX19" fmla="*/ 188501 w 266163"/>
                <a:gd name="connsiteY19" fmla="*/ 43736 h 494410"/>
                <a:gd name="connsiteX20" fmla="*/ 181466 w 266163"/>
                <a:gd name="connsiteY20" fmla="*/ 29665 h 494410"/>
                <a:gd name="connsiteX21" fmla="*/ 165877 w 266163"/>
                <a:gd name="connsiteY21" fmla="*/ 0 h 494410"/>
                <a:gd name="connsiteX22" fmla="*/ 151808 w 266163"/>
                <a:gd name="connsiteY22" fmla="*/ 0 h 494410"/>
                <a:gd name="connsiteX23" fmla="*/ 107986 w 266163"/>
                <a:gd name="connsiteY23" fmla="*/ 12741 h 494410"/>
                <a:gd name="connsiteX24" fmla="*/ 79469 w 266163"/>
                <a:gd name="connsiteY24" fmla="*/ 31756 h 494410"/>
                <a:gd name="connsiteX25" fmla="*/ 78328 w 266163"/>
                <a:gd name="connsiteY25" fmla="*/ 43451 h 494410"/>
                <a:gd name="connsiteX26" fmla="*/ 61313 w 266163"/>
                <a:gd name="connsiteY26" fmla="*/ 60375 h 494410"/>
                <a:gd name="connsiteX27" fmla="*/ 70818 w 266163"/>
                <a:gd name="connsiteY27" fmla="*/ 176847 h 494410"/>
                <a:gd name="connsiteX28" fmla="*/ 46579 w 266163"/>
                <a:gd name="connsiteY28" fmla="*/ 199666 h 494410"/>
                <a:gd name="connsiteX29" fmla="*/ 0 w 266163"/>
                <a:gd name="connsiteY29" fmla="*/ 244163 h 494410"/>
                <a:gd name="connsiteX30" fmla="*/ 17015 w 266163"/>
                <a:gd name="connsiteY30" fmla="*/ 301210 h 494410"/>
                <a:gd name="connsiteX31" fmla="*/ 55039 w 266163"/>
                <a:gd name="connsiteY31" fmla="*/ 312239 h 494410"/>
                <a:gd name="connsiteX32" fmla="*/ 40495 w 266163"/>
                <a:gd name="connsiteY32" fmla="*/ 346088 h 494410"/>
                <a:gd name="connsiteX33" fmla="*/ 107891 w 266163"/>
                <a:gd name="connsiteY33" fmla="*/ 384119 h 494410"/>
                <a:gd name="connsiteX34" fmla="*/ 134508 w 266163"/>
                <a:gd name="connsiteY34" fmla="*/ 499165 h 494410"/>
                <a:gd name="connsiteX35" fmla="*/ 170154 w 266163"/>
                <a:gd name="connsiteY35" fmla="*/ 495552 h 494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6163" h="494410">
                  <a:moveTo>
                    <a:pt x="170154" y="495552"/>
                  </a:moveTo>
                  <a:lnTo>
                    <a:pt x="195535" y="470166"/>
                  </a:lnTo>
                  <a:lnTo>
                    <a:pt x="170154" y="416446"/>
                  </a:lnTo>
                  <a:lnTo>
                    <a:pt x="186980" y="416446"/>
                  </a:lnTo>
                  <a:lnTo>
                    <a:pt x="215497" y="382598"/>
                  </a:lnTo>
                  <a:lnTo>
                    <a:pt x="252000" y="368431"/>
                  </a:lnTo>
                  <a:lnTo>
                    <a:pt x="252000" y="301020"/>
                  </a:lnTo>
                  <a:lnTo>
                    <a:pt x="273388" y="314807"/>
                  </a:lnTo>
                  <a:lnTo>
                    <a:pt x="233843" y="289420"/>
                  </a:lnTo>
                  <a:cubicBezTo>
                    <a:pt x="227747" y="280048"/>
                    <a:pt x="222559" y="270114"/>
                    <a:pt x="218349" y="259756"/>
                  </a:cubicBezTo>
                  <a:cubicBezTo>
                    <a:pt x="216923" y="252720"/>
                    <a:pt x="159033" y="254146"/>
                    <a:pt x="159033" y="254146"/>
                  </a:cubicBezTo>
                  <a:lnTo>
                    <a:pt x="151998" y="230091"/>
                  </a:lnTo>
                  <a:lnTo>
                    <a:pt x="212645" y="187781"/>
                  </a:lnTo>
                  <a:lnTo>
                    <a:pt x="230992" y="160969"/>
                  </a:lnTo>
                  <a:lnTo>
                    <a:pt x="230992" y="124268"/>
                  </a:lnTo>
                  <a:lnTo>
                    <a:pt x="198577" y="107249"/>
                  </a:lnTo>
                  <a:lnTo>
                    <a:pt x="191448" y="96030"/>
                  </a:lnTo>
                  <a:lnTo>
                    <a:pt x="228235" y="31091"/>
                  </a:lnTo>
                  <a:lnTo>
                    <a:pt x="219680" y="22629"/>
                  </a:lnTo>
                  <a:lnTo>
                    <a:pt x="188501" y="43736"/>
                  </a:lnTo>
                  <a:lnTo>
                    <a:pt x="181466" y="29665"/>
                  </a:lnTo>
                  <a:lnTo>
                    <a:pt x="165877" y="0"/>
                  </a:lnTo>
                  <a:lnTo>
                    <a:pt x="151808" y="0"/>
                  </a:lnTo>
                  <a:lnTo>
                    <a:pt x="107986" y="12741"/>
                  </a:lnTo>
                  <a:lnTo>
                    <a:pt x="79469" y="31756"/>
                  </a:lnTo>
                  <a:cubicBezTo>
                    <a:pt x="78803" y="38792"/>
                    <a:pt x="78328" y="43451"/>
                    <a:pt x="78328" y="43451"/>
                  </a:cubicBezTo>
                  <a:lnTo>
                    <a:pt x="61313" y="60375"/>
                  </a:lnTo>
                  <a:lnTo>
                    <a:pt x="70818" y="176847"/>
                  </a:lnTo>
                  <a:lnTo>
                    <a:pt x="46579" y="199666"/>
                  </a:lnTo>
                  <a:lnTo>
                    <a:pt x="0" y="244163"/>
                  </a:lnTo>
                  <a:cubicBezTo>
                    <a:pt x="0" y="244163"/>
                    <a:pt x="8555" y="298548"/>
                    <a:pt x="17015" y="301210"/>
                  </a:cubicBezTo>
                  <a:lnTo>
                    <a:pt x="55039" y="312239"/>
                  </a:lnTo>
                  <a:cubicBezTo>
                    <a:pt x="55039" y="312239"/>
                    <a:pt x="21863" y="339717"/>
                    <a:pt x="40495" y="346088"/>
                  </a:cubicBezTo>
                  <a:cubicBezTo>
                    <a:pt x="59126" y="352458"/>
                    <a:pt x="107891" y="384119"/>
                    <a:pt x="107891" y="384119"/>
                  </a:cubicBezTo>
                  <a:lnTo>
                    <a:pt x="134508" y="499165"/>
                  </a:lnTo>
                  <a:cubicBezTo>
                    <a:pt x="146082" y="495858"/>
                    <a:pt x="158152" y="494635"/>
                    <a:pt x="170154" y="495552"/>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0" name="Freeform 389">
              <a:extLst>
                <a:ext uri="{FF2B5EF4-FFF2-40B4-BE49-F238E27FC236}">
                  <a16:creationId xmlns:a16="http://schemas.microsoft.com/office/drawing/2014/main" id="{101B2142-9441-AC4E-B44B-E3F1821B4D7A}"/>
                </a:ext>
              </a:extLst>
            </p:cNvPr>
            <p:cNvSpPr/>
            <p:nvPr/>
          </p:nvSpPr>
          <p:spPr>
            <a:xfrm>
              <a:off x="5921598" y="238560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1" name="Freeform 390">
              <a:extLst>
                <a:ext uri="{FF2B5EF4-FFF2-40B4-BE49-F238E27FC236}">
                  <a16:creationId xmlns:a16="http://schemas.microsoft.com/office/drawing/2014/main" id="{12C10CBC-0B82-3E49-BADE-1D289994234D}"/>
                </a:ext>
              </a:extLst>
            </p:cNvPr>
            <p:cNvSpPr/>
            <p:nvPr/>
          </p:nvSpPr>
          <p:spPr>
            <a:xfrm>
              <a:off x="5924597" y="238568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2" name="Freeform 391">
              <a:extLst>
                <a:ext uri="{FF2B5EF4-FFF2-40B4-BE49-F238E27FC236}">
                  <a16:creationId xmlns:a16="http://schemas.microsoft.com/office/drawing/2014/main" id="{98C65022-6389-3245-9858-4A61592BE161}"/>
                </a:ext>
              </a:extLst>
            </p:cNvPr>
            <p:cNvSpPr/>
            <p:nvPr/>
          </p:nvSpPr>
          <p:spPr>
            <a:xfrm>
              <a:off x="5926322" y="2373309"/>
              <a:ext cx="7498" cy="7500"/>
            </a:xfrm>
            <a:custGeom>
              <a:avLst/>
              <a:gdLst>
                <a:gd name="connsiteX0" fmla="*/ 15685 w 9505"/>
                <a:gd name="connsiteY0" fmla="*/ 0 h 9507"/>
                <a:gd name="connsiteX1" fmla="*/ 0 w 9505"/>
                <a:gd name="connsiteY1" fmla="*/ 15783 h 9507"/>
                <a:gd name="connsiteX2" fmla="*/ 15685 w 9505"/>
                <a:gd name="connsiteY2" fmla="*/ 0 h 9507"/>
                <a:gd name="connsiteX3" fmla="*/ 15685 w 9505"/>
                <a:gd name="connsiteY3" fmla="*/ 0 h 9507"/>
              </a:gdLst>
              <a:ahLst/>
              <a:cxnLst>
                <a:cxn ang="0">
                  <a:pos x="connsiteX0" y="connsiteY0"/>
                </a:cxn>
                <a:cxn ang="0">
                  <a:pos x="connsiteX1" y="connsiteY1"/>
                </a:cxn>
                <a:cxn ang="0">
                  <a:pos x="connsiteX2" y="connsiteY2"/>
                </a:cxn>
                <a:cxn ang="0">
                  <a:pos x="connsiteX3" y="connsiteY3"/>
                </a:cxn>
              </a:cxnLst>
              <a:rect l="l" t="t" r="r" b="b"/>
              <a:pathLst>
                <a:path w="9505" h="9507">
                  <a:moveTo>
                    <a:pt x="15685" y="0"/>
                  </a:moveTo>
                  <a:lnTo>
                    <a:pt x="0" y="15783"/>
                  </a:lnTo>
                  <a:lnTo>
                    <a:pt x="15685" y="0"/>
                  </a:lnTo>
                  <a:lnTo>
                    <a:pt x="15685"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3" name="Freeform 392">
              <a:extLst>
                <a:ext uri="{FF2B5EF4-FFF2-40B4-BE49-F238E27FC236}">
                  <a16:creationId xmlns:a16="http://schemas.microsoft.com/office/drawing/2014/main" id="{2F17C61F-2155-4344-A7C5-84343B391B12}"/>
                </a:ext>
              </a:extLst>
            </p:cNvPr>
            <p:cNvSpPr/>
            <p:nvPr/>
          </p:nvSpPr>
          <p:spPr>
            <a:xfrm>
              <a:off x="4935453" y="2004474"/>
              <a:ext cx="1079721" cy="1057456"/>
            </a:xfrm>
            <a:custGeom>
              <a:avLst/>
              <a:gdLst>
                <a:gd name="connsiteX0" fmla="*/ 1318269 w 1368840"/>
                <a:gd name="connsiteY0" fmla="*/ 943564 h 1340613"/>
                <a:gd name="connsiteX1" fmla="*/ 1274923 w 1368840"/>
                <a:gd name="connsiteY1" fmla="*/ 943564 h 1340613"/>
                <a:gd name="connsiteX2" fmla="*/ 1250493 w 1368840"/>
                <a:gd name="connsiteY2" fmla="*/ 917132 h 1340613"/>
                <a:gd name="connsiteX3" fmla="*/ 1247736 w 1368840"/>
                <a:gd name="connsiteY3" fmla="*/ 867406 h 1340613"/>
                <a:gd name="connsiteX4" fmla="*/ 1213800 w 1368840"/>
                <a:gd name="connsiteY4" fmla="*/ 809122 h 1340613"/>
                <a:gd name="connsiteX5" fmla="*/ 1250493 w 1368840"/>
                <a:gd name="connsiteY5" fmla="*/ 789061 h 1340613"/>
                <a:gd name="connsiteX6" fmla="*/ 1230721 w 1368840"/>
                <a:gd name="connsiteY6" fmla="*/ 723361 h 1340613"/>
                <a:gd name="connsiteX7" fmla="*/ 1250493 w 1368840"/>
                <a:gd name="connsiteY7" fmla="*/ 689513 h 1340613"/>
                <a:gd name="connsiteX8" fmla="*/ 1244504 w 1368840"/>
                <a:gd name="connsiteY8" fmla="*/ 617538 h 1340613"/>
                <a:gd name="connsiteX9" fmla="*/ 1213420 w 1368840"/>
                <a:gd name="connsiteY9" fmla="*/ 559635 h 1340613"/>
                <a:gd name="connsiteX10" fmla="*/ 1213420 w 1368840"/>
                <a:gd name="connsiteY10" fmla="*/ 494696 h 1340613"/>
                <a:gd name="connsiteX11" fmla="*/ 1220264 w 1368840"/>
                <a:gd name="connsiteY11" fmla="*/ 486900 h 1340613"/>
                <a:gd name="connsiteX12" fmla="*/ 1220264 w 1368840"/>
                <a:gd name="connsiteY12" fmla="*/ 486900 h 1340613"/>
                <a:gd name="connsiteX13" fmla="*/ 1193648 w 1368840"/>
                <a:gd name="connsiteY13" fmla="*/ 371854 h 1340613"/>
                <a:gd name="connsiteX14" fmla="*/ 1126251 w 1368840"/>
                <a:gd name="connsiteY14" fmla="*/ 333822 h 1340613"/>
                <a:gd name="connsiteX15" fmla="*/ 1140795 w 1368840"/>
                <a:gd name="connsiteY15" fmla="*/ 299974 h 1340613"/>
                <a:gd name="connsiteX16" fmla="*/ 1102772 w 1368840"/>
                <a:gd name="connsiteY16" fmla="*/ 288945 h 1340613"/>
                <a:gd name="connsiteX17" fmla="*/ 1085757 w 1368840"/>
                <a:gd name="connsiteY17" fmla="*/ 231898 h 1340613"/>
                <a:gd name="connsiteX18" fmla="*/ 1132335 w 1368840"/>
                <a:gd name="connsiteY18" fmla="*/ 187401 h 1340613"/>
                <a:gd name="connsiteX19" fmla="*/ 1157050 w 1368840"/>
                <a:gd name="connsiteY19" fmla="*/ 164106 h 1340613"/>
                <a:gd name="connsiteX20" fmla="*/ 1147544 w 1368840"/>
                <a:gd name="connsiteY20" fmla="*/ 47635 h 1340613"/>
                <a:gd name="connsiteX21" fmla="*/ 1164560 w 1368840"/>
                <a:gd name="connsiteY21" fmla="*/ 30711 h 1340613"/>
                <a:gd name="connsiteX22" fmla="*/ 1165701 w 1368840"/>
                <a:gd name="connsiteY22" fmla="*/ 19016 h 1340613"/>
                <a:gd name="connsiteX23" fmla="*/ 1194218 w 1368840"/>
                <a:gd name="connsiteY23" fmla="*/ 0 h 1340613"/>
                <a:gd name="connsiteX24" fmla="*/ 1153343 w 1368840"/>
                <a:gd name="connsiteY24" fmla="*/ 26812 h 1340613"/>
                <a:gd name="connsiteX25" fmla="*/ 1108190 w 1368840"/>
                <a:gd name="connsiteY25" fmla="*/ 29570 h 1340613"/>
                <a:gd name="connsiteX26" fmla="*/ 1088418 w 1368840"/>
                <a:gd name="connsiteY26" fmla="*/ 8462 h 1340613"/>
                <a:gd name="connsiteX27" fmla="*/ 1044881 w 1368840"/>
                <a:gd name="connsiteY27" fmla="*/ 20347 h 1340613"/>
                <a:gd name="connsiteX28" fmla="*/ 1020927 w 1368840"/>
                <a:gd name="connsiteY28" fmla="*/ 9033 h 1340613"/>
                <a:gd name="connsiteX29" fmla="*/ 1004006 w 1368840"/>
                <a:gd name="connsiteY29" fmla="*/ 23104 h 1340613"/>
                <a:gd name="connsiteX30" fmla="*/ 978341 w 1368840"/>
                <a:gd name="connsiteY30" fmla="*/ 40028 h 1340613"/>
                <a:gd name="connsiteX31" fmla="*/ 933093 w 1368840"/>
                <a:gd name="connsiteY31" fmla="*/ 37271 h 1340613"/>
                <a:gd name="connsiteX32" fmla="*/ 911800 w 1368840"/>
                <a:gd name="connsiteY32" fmla="*/ 23104 h 1340613"/>
                <a:gd name="connsiteX33" fmla="*/ 866647 w 1368840"/>
                <a:gd name="connsiteY33" fmla="*/ 23104 h 1340613"/>
                <a:gd name="connsiteX34" fmla="*/ 828624 w 1368840"/>
                <a:gd name="connsiteY34" fmla="*/ 30140 h 1340613"/>
                <a:gd name="connsiteX35" fmla="*/ 808851 w 1368840"/>
                <a:gd name="connsiteY35" fmla="*/ 30140 h 1340613"/>
                <a:gd name="connsiteX36" fmla="*/ 778718 w 1368840"/>
                <a:gd name="connsiteY36" fmla="*/ 49916 h 1340613"/>
                <a:gd name="connsiteX37" fmla="*/ 754763 w 1368840"/>
                <a:gd name="connsiteY37" fmla="*/ 49916 h 1340613"/>
                <a:gd name="connsiteX38" fmla="*/ 731189 w 1368840"/>
                <a:gd name="connsiteY38" fmla="*/ 58379 h 1340613"/>
                <a:gd name="connsiteX39" fmla="*/ 655142 w 1368840"/>
                <a:gd name="connsiteY39" fmla="*/ 58379 h 1340613"/>
                <a:gd name="connsiteX40" fmla="*/ 619875 w 1368840"/>
                <a:gd name="connsiteY40" fmla="*/ 79581 h 1340613"/>
                <a:gd name="connsiteX41" fmla="*/ 591358 w 1368840"/>
                <a:gd name="connsiteY41" fmla="*/ 108105 h 1340613"/>
                <a:gd name="connsiteX42" fmla="*/ 573012 w 1368840"/>
                <a:gd name="connsiteY42" fmla="*/ 102495 h 1340613"/>
                <a:gd name="connsiteX43" fmla="*/ 522060 w 1368840"/>
                <a:gd name="connsiteY43" fmla="*/ 116282 h 1340613"/>
                <a:gd name="connsiteX44" fmla="*/ 492402 w 1368840"/>
                <a:gd name="connsiteY44" fmla="*/ 150225 h 1340613"/>
                <a:gd name="connsiteX45" fmla="*/ 447250 w 1368840"/>
                <a:gd name="connsiteY45" fmla="*/ 158687 h 1340613"/>
                <a:gd name="connsiteX46" fmla="*/ 436508 w 1368840"/>
                <a:gd name="connsiteY46" fmla="*/ 155930 h 1340613"/>
                <a:gd name="connsiteX47" fmla="*/ 468257 w 1368840"/>
                <a:gd name="connsiteY47" fmla="*/ 177037 h 1340613"/>
                <a:gd name="connsiteX48" fmla="*/ 468257 w 1368840"/>
                <a:gd name="connsiteY48" fmla="*/ 299879 h 1340613"/>
                <a:gd name="connsiteX49" fmla="*/ 516547 w 1368840"/>
                <a:gd name="connsiteY49" fmla="*/ 330114 h 1340613"/>
                <a:gd name="connsiteX50" fmla="*/ 499627 w 1368840"/>
                <a:gd name="connsiteY50" fmla="*/ 367195 h 1340613"/>
                <a:gd name="connsiteX51" fmla="*/ 398485 w 1368840"/>
                <a:gd name="connsiteY51" fmla="*/ 367195 h 1340613"/>
                <a:gd name="connsiteX52" fmla="*/ 385747 w 1368840"/>
                <a:gd name="connsiteY52" fmla="*/ 403896 h 1340613"/>
                <a:gd name="connsiteX53" fmla="*/ 328712 w 1368840"/>
                <a:gd name="connsiteY53" fmla="*/ 403896 h 1340613"/>
                <a:gd name="connsiteX54" fmla="*/ 328712 w 1368840"/>
                <a:gd name="connsiteY54" fmla="*/ 439265 h 1340613"/>
                <a:gd name="connsiteX55" fmla="*/ 352001 w 1368840"/>
                <a:gd name="connsiteY55" fmla="*/ 449819 h 1340613"/>
                <a:gd name="connsiteX56" fmla="*/ 339263 w 1368840"/>
                <a:gd name="connsiteY56" fmla="*/ 460373 h 1340613"/>
                <a:gd name="connsiteX57" fmla="*/ 303331 w 1368840"/>
                <a:gd name="connsiteY57" fmla="*/ 460373 h 1340613"/>
                <a:gd name="connsiteX58" fmla="*/ 273673 w 1368840"/>
                <a:gd name="connsiteY58" fmla="*/ 496407 h 1340613"/>
                <a:gd name="connsiteX59" fmla="*/ 241353 w 1368840"/>
                <a:gd name="connsiteY59" fmla="*/ 496407 h 1340613"/>
                <a:gd name="connsiteX60" fmla="*/ 241353 w 1368840"/>
                <a:gd name="connsiteY60" fmla="*/ 517610 h 1340613"/>
                <a:gd name="connsiteX61" fmla="*/ 194775 w 1368840"/>
                <a:gd name="connsiteY61" fmla="*/ 530256 h 1340613"/>
                <a:gd name="connsiteX62" fmla="*/ 148196 w 1368840"/>
                <a:gd name="connsiteY62" fmla="*/ 530256 h 1340613"/>
                <a:gd name="connsiteX63" fmla="*/ 137549 w 1368840"/>
                <a:gd name="connsiteY63" fmla="*/ 555737 h 1340613"/>
                <a:gd name="connsiteX64" fmla="*/ 97340 w 1368840"/>
                <a:gd name="connsiteY64" fmla="*/ 555737 h 1340613"/>
                <a:gd name="connsiteX65" fmla="*/ 86788 w 1368840"/>
                <a:gd name="connsiteY65" fmla="*/ 577320 h 1340613"/>
                <a:gd name="connsiteX66" fmla="*/ 0 w 1368840"/>
                <a:gd name="connsiteY66" fmla="*/ 623908 h 1340613"/>
                <a:gd name="connsiteX67" fmla="*/ 0 w 1368840"/>
                <a:gd name="connsiteY67" fmla="*/ 733915 h 1340613"/>
                <a:gd name="connsiteX68" fmla="*/ 641454 w 1368840"/>
                <a:gd name="connsiteY68" fmla="*/ 1178694 h 1340613"/>
                <a:gd name="connsiteX69" fmla="*/ 641454 w 1368840"/>
                <a:gd name="connsiteY69" fmla="*/ 1208359 h 1340613"/>
                <a:gd name="connsiteX70" fmla="*/ 673203 w 1368840"/>
                <a:gd name="connsiteY70" fmla="*/ 1225283 h 1340613"/>
                <a:gd name="connsiteX71" fmla="*/ 673203 w 1368840"/>
                <a:gd name="connsiteY71" fmla="*/ 1240115 h 1340613"/>
                <a:gd name="connsiteX72" fmla="*/ 713413 w 1368840"/>
                <a:gd name="connsiteY72" fmla="*/ 1240115 h 1340613"/>
                <a:gd name="connsiteX73" fmla="*/ 713413 w 1368840"/>
                <a:gd name="connsiteY73" fmla="*/ 1261223 h 1340613"/>
                <a:gd name="connsiteX74" fmla="*/ 783281 w 1368840"/>
                <a:gd name="connsiteY74" fmla="*/ 1261223 h 1340613"/>
                <a:gd name="connsiteX75" fmla="*/ 783281 w 1368840"/>
                <a:gd name="connsiteY75" fmla="*/ 1302202 h 1340613"/>
                <a:gd name="connsiteX76" fmla="*/ 768547 w 1368840"/>
                <a:gd name="connsiteY76" fmla="*/ 1329014 h 1340613"/>
                <a:gd name="connsiteX77" fmla="*/ 783281 w 1368840"/>
                <a:gd name="connsiteY77" fmla="*/ 1343847 h 1340613"/>
                <a:gd name="connsiteX78" fmla="*/ 965413 w 1368840"/>
                <a:gd name="connsiteY78" fmla="*/ 1302202 h 1340613"/>
                <a:gd name="connsiteX79" fmla="*/ 1086042 w 1368840"/>
                <a:gd name="connsiteY79" fmla="*/ 1195333 h 1340613"/>
                <a:gd name="connsiteX80" fmla="*/ 1377586 w 1368840"/>
                <a:gd name="connsiteY80" fmla="*/ 1002893 h 1340613"/>
                <a:gd name="connsiteX81" fmla="*/ 1363422 w 1368840"/>
                <a:gd name="connsiteY81" fmla="*/ 943564 h 1340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368840" h="1340613">
                  <a:moveTo>
                    <a:pt x="1318269" y="943564"/>
                  </a:moveTo>
                  <a:lnTo>
                    <a:pt x="1274923" y="943564"/>
                  </a:lnTo>
                  <a:cubicBezTo>
                    <a:pt x="1259903" y="943564"/>
                    <a:pt x="1250493" y="917132"/>
                    <a:pt x="1250493" y="917132"/>
                  </a:cubicBezTo>
                  <a:cubicBezTo>
                    <a:pt x="1250545" y="900517"/>
                    <a:pt x="1249624" y="883913"/>
                    <a:pt x="1247736" y="867406"/>
                  </a:cubicBezTo>
                  <a:cubicBezTo>
                    <a:pt x="1244884" y="850387"/>
                    <a:pt x="1225112" y="827853"/>
                    <a:pt x="1213800" y="809122"/>
                  </a:cubicBezTo>
                  <a:cubicBezTo>
                    <a:pt x="1202488" y="790392"/>
                    <a:pt x="1250493" y="789061"/>
                    <a:pt x="1250493" y="789061"/>
                  </a:cubicBezTo>
                  <a:cubicBezTo>
                    <a:pt x="1250493" y="789061"/>
                    <a:pt x="1230721" y="745990"/>
                    <a:pt x="1230721" y="723361"/>
                  </a:cubicBezTo>
                  <a:cubicBezTo>
                    <a:pt x="1231241" y="709482"/>
                    <a:pt x="1238660" y="696781"/>
                    <a:pt x="1250493" y="689513"/>
                  </a:cubicBezTo>
                  <a:lnTo>
                    <a:pt x="1244504" y="617538"/>
                  </a:lnTo>
                  <a:lnTo>
                    <a:pt x="1213420" y="559635"/>
                  </a:lnTo>
                  <a:lnTo>
                    <a:pt x="1213420" y="494696"/>
                  </a:lnTo>
                  <a:cubicBezTo>
                    <a:pt x="1213420" y="491083"/>
                    <a:pt x="1216177" y="488611"/>
                    <a:pt x="1220264" y="486900"/>
                  </a:cubicBezTo>
                  <a:lnTo>
                    <a:pt x="1220264" y="486900"/>
                  </a:lnTo>
                  <a:lnTo>
                    <a:pt x="1193648" y="371854"/>
                  </a:lnTo>
                  <a:cubicBezTo>
                    <a:pt x="1193648" y="371854"/>
                    <a:pt x="1144978" y="340098"/>
                    <a:pt x="1126251" y="333822"/>
                  </a:cubicBezTo>
                  <a:cubicBezTo>
                    <a:pt x="1107525" y="327547"/>
                    <a:pt x="1140795" y="299974"/>
                    <a:pt x="1140795" y="299974"/>
                  </a:cubicBezTo>
                  <a:lnTo>
                    <a:pt x="1102772" y="288945"/>
                  </a:lnTo>
                  <a:cubicBezTo>
                    <a:pt x="1094312" y="286568"/>
                    <a:pt x="1085757" y="231898"/>
                    <a:pt x="1085757" y="231898"/>
                  </a:cubicBezTo>
                  <a:lnTo>
                    <a:pt x="1132335" y="187401"/>
                  </a:lnTo>
                  <a:lnTo>
                    <a:pt x="1157050" y="164106"/>
                  </a:lnTo>
                  <a:lnTo>
                    <a:pt x="1147544" y="47635"/>
                  </a:lnTo>
                  <a:lnTo>
                    <a:pt x="1164560" y="30711"/>
                  </a:lnTo>
                  <a:cubicBezTo>
                    <a:pt x="1164560" y="30711"/>
                    <a:pt x="1164560" y="26052"/>
                    <a:pt x="1165701" y="19016"/>
                  </a:cubicBezTo>
                  <a:lnTo>
                    <a:pt x="1194218" y="0"/>
                  </a:lnTo>
                  <a:lnTo>
                    <a:pt x="1153343" y="26812"/>
                  </a:lnTo>
                  <a:lnTo>
                    <a:pt x="1108190" y="29570"/>
                  </a:lnTo>
                  <a:lnTo>
                    <a:pt x="1088418" y="8462"/>
                  </a:lnTo>
                  <a:cubicBezTo>
                    <a:pt x="1088418" y="8462"/>
                    <a:pt x="1051535" y="24530"/>
                    <a:pt x="1044881" y="20347"/>
                  </a:cubicBezTo>
                  <a:cubicBezTo>
                    <a:pt x="1037097" y="16166"/>
                    <a:pt x="1029101" y="12389"/>
                    <a:pt x="1020927" y="9033"/>
                  </a:cubicBezTo>
                  <a:lnTo>
                    <a:pt x="1004006" y="23104"/>
                  </a:lnTo>
                  <a:lnTo>
                    <a:pt x="978341" y="40028"/>
                  </a:lnTo>
                  <a:cubicBezTo>
                    <a:pt x="978341" y="40028"/>
                    <a:pt x="940317" y="38697"/>
                    <a:pt x="933093" y="37271"/>
                  </a:cubicBezTo>
                  <a:cubicBezTo>
                    <a:pt x="925246" y="33785"/>
                    <a:pt x="918047" y="28995"/>
                    <a:pt x="911800" y="23104"/>
                  </a:cubicBezTo>
                  <a:lnTo>
                    <a:pt x="866647" y="23104"/>
                  </a:lnTo>
                  <a:cubicBezTo>
                    <a:pt x="853800" y="24392"/>
                    <a:pt x="841081" y="26745"/>
                    <a:pt x="828624" y="30140"/>
                  </a:cubicBezTo>
                  <a:lnTo>
                    <a:pt x="808851" y="30140"/>
                  </a:lnTo>
                  <a:lnTo>
                    <a:pt x="778718" y="49916"/>
                  </a:lnTo>
                  <a:lnTo>
                    <a:pt x="754763" y="49916"/>
                  </a:lnTo>
                  <a:lnTo>
                    <a:pt x="731189" y="58379"/>
                  </a:lnTo>
                  <a:lnTo>
                    <a:pt x="655142" y="58379"/>
                  </a:lnTo>
                  <a:lnTo>
                    <a:pt x="619875" y="79581"/>
                  </a:lnTo>
                  <a:cubicBezTo>
                    <a:pt x="619875" y="79581"/>
                    <a:pt x="597252" y="106393"/>
                    <a:pt x="591358" y="108105"/>
                  </a:cubicBezTo>
                  <a:cubicBezTo>
                    <a:pt x="585464" y="109816"/>
                    <a:pt x="573012" y="102495"/>
                    <a:pt x="573012" y="102495"/>
                  </a:cubicBezTo>
                  <a:lnTo>
                    <a:pt x="522060" y="116282"/>
                  </a:lnTo>
                  <a:lnTo>
                    <a:pt x="492402" y="150225"/>
                  </a:lnTo>
                  <a:lnTo>
                    <a:pt x="447250" y="158687"/>
                  </a:lnTo>
                  <a:lnTo>
                    <a:pt x="436508" y="155930"/>
                  </a:lnTo>
                  <a:lnTo>
                    <a:pt x="468257" y="177037"/>
                  </a:lnTo>
                  <a:lnTo>
                    <a:pt x="468257" y="299879"/>
                  </a:lnTo>
                  <a:lnTo>
                    <a:pt x="516547" y="330114"/>
                  </a:lnTo>
                  <a:lnTo>
                    <a:pt x="499627" y="367195"/>
                  </a:lnTo>
                  <a:lnTo>
                    <a:pt x="398485" y="367195"/>
                  </a:lnTo>
                  <a:lnTo>
                    <a:pt x="385747" y="403896"/>
                  </a:lnTo>
                  <a:lnTo>
                    <a:pt x="328712" y="403896"/>
                  </a:lnTo>
                  <a:lnTo>
                    <a:pt x="328712" y="439265"/>
                  </a:lnTo>
                  <a:lnTo>
                    <a:pt x="352001" y="449819"/>
                  </a:lnTo>
                  <a:lnTo>
                    <a:pt x="339263" y="460373"/>
                  </a:lnTo>
                  <a:cubicBezTo>
                    <a:pt x="339263" y="460373"/>
                    <a:pt x="305422" y="447727"/>
                    <a:pt x="303331" y="460373"/>
                  </a:cubicBezTo>
                  <a:cubicBezTo>
                    <a:pt x="301240" y="473018"/>
                    <a:pt x="273673" y="496407"/>
                    <a:pt x="273673" y="496407"/>
                  </a:cubicBezTo>
                  <a:lnTo>
                    <a:pt x="241353" y="496407"/>
                  </a:lnTo>
                  <a:lnTo>
                    <a:pt x="241353" y="517610"/>
                  </a:lnTo>
                  <a:lnTo>
                    <a:pt x="194775" y="530256"/>
                  </a:lnTo>
                  <a:lnTo>
                    <a:pt x="148196" y="530256"/>
                  </a:lnTo>
                  <a:lnTo>
                    <a:pt x="137549" y="555737"/>
                  </a:lnTo>
                  <a:lnTo>
                    <a:pt x="97340" y="555737"/>
                  </a:lnTo>
                  <a:cubicBezTo>
                    <a:pt x="97340" y="555737"/>
                    <a:pt x="93157" y="577320"/>
                    <a:pt x="86788" y="577320"/>
                  </a:cubicBezTo>
                  <a:cubicBezTo>
                    <a:pt x="80419" y="577320"/>
                    <a:pt x="0" y="623908"/>
                    <a:pt x="0" y="623908"/>
                  </a:cubicBezTo>
                  <a:lnTo>
                    <a:pt x="0" y="733915"/>
                  </a:lnTo>
                  <a:lnTo>
                    <a:pt x="641454" y="1178694"/>
                  </a:lnTo>
                  <a:cubicBezTo>
                    <a:pt x="641454" y="1178694"/>
                    <a:pt x="635085" y="1204080"/>
                    <a:pt x="641454" y="1208359"/>
                  </a:cubicBezTo>
                  <a:cubicBezTo>
                    <a:pt x="647823" y="1212638"/>
                    <a:pt x="673203" y="1225283"/>
                    <a:pt x="673203" y="1225283"/>
                  </a:cubicBezTo>
                  <a:cubicBezTo>
                    <a:pt x="673203" y="1225283"/>
                    <a:pt x="662652" y="1240115"/>
                    <a:pt x="673203" y="1240115"/>
                  </a:cubicBezTo>
                  <a:cubicBezTo>
                    <a:pt x="683755" y="1240115"/>
                    <a:pt x="709230" y="1233745"/>
                    <a:pt x="713413" y="1240115"/>
                  </a:cubicBezTo>
                  <a:cubicBezTo>
                    <a:pt x="717596" y="1246486"/>
                    <a:pt x="675390" y="1259131"/>
                    <a:pt x="713413" y="1261223"/>
                  </a:cubicBezTo>
                  <a:cubicBezTo>
                    <a:pt x="736684" y="1262536"/>
                    <a:pt x="760010" y="1262536"/>
                    <a:pt x="783281" y="1261223"/>
                  </a:cubicBezTo>
                  <a:lnTo>
                    <a:pt x="783281" y="1302202"/>
                  </a:lnTo>
                  <a:lnTo>
                    <a:pt x="768547" y="1329014"/>
                  </a:lnTo>
                  <a:lnTo>
                    <a:pt x="783281" y="1343847"/>
                  </a:lnTo>
                  <a:lnTo>
                    <a:pt x="965413" y="1302202"/>
                  </a:lnTo>
                  <a:lnTo>
                    <a:pt x="1086042" y="1195333"/>
                  </a:lnTo>
                  <a:lnTo>
                    <a:pt x="1377586" y="1002893"/>
                  </a:lnTo>
                  <a:lnTo>
                    <a:pt x="1363422" y="943564"/>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4" name="Freeform 393">
              <a:extLst>
                <a:ext uri="{FF2B5EF4-FFF2-40B4-BE49-F238E27FC236}">
                  <a16:creationId xmlns:a16="http://schemas.microsoft.com/office/drawing/2014/main" id="{B397DE70-5403-AD43-84F1-4BA9D12A2FCE}"/>
                </a:ext>
              </a:extLst>
            </p:cNvPr>
            <p:cNvSpPr/>
            <p:nvPr/>
          </p:nvSpPr>
          <p:spPr>
            <a:xfrm>
              <a:off x="4439981" y="1994874"/>
              <a:ext cx="7498" cy="7500"/>
            </a:xfrm>
            <a:custGeom>
              <a:avLst/>
              <a:gdLst/>
              <a:ahLst/>
              <a:cxnLst/>
              <a:rect l="l" t="t" r="r" b="b"/>
              <a:pathLst>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5" name="Freeform 394">
              <a:extLst>
                <a:ext uri="{FF2B5EF4-FFF2-40B4-BE49-F238E27FC236}">
                  <a16:creationId xmlns:a16="http://schemas.microsoft.com/office/drawing/2014/main" id="{82783BDC-1415-8B4B-A3BA-A14FF741EB69}"/>
                </a:ext>
              </a:extLst>
            </p:cNvPr>
            <p:cNvSpPr/>
            <p:nvPr/>
          </p:nvSpPr>
          <p:spPr>
            <a:xfrm>
              <a:off x="5908851" y="238613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6" name="Freeform 395">
              <a:extLst>
                <a:ext uri="{FF2B5EF4-FFF2-40B4-BE49-F238E27FC236}">
                  <a16:creationId xmlns:a16="http://schemas.microsoft.com/office/drawing/2014/main" id="{BBEF7DB3-66A4-E147-B206-EEB10C700A29}"/>
                </a:ext>
              </a:extLst>
            </p:cNvPr>
            <p:cNvSpPr/>
            <p:nvPr/>
          </p:nvSpPr>
          <p:spPr>
            <a:xfrm>
              <a:off x="5900003" y="238785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7" name="Freeform 396">
              <a:extLst>
                <a:ext uri="{FF2B5EF4-FFF2-40B4-BE49-F238E27FC236}">
                  <a16:creationId xmlns:a16="http://schemas.microsoft.com/office/drawing/2014/main" id="{B78C8A73-18BD-3E48-84E4-AF2CECBA1F40}"/>
                </a:ext>
              </a:extLst>
            </p:cNvPr>
            <p:cNvSpPr/>
            <p:nvPr/>
          </p:nvSpPr>
          <p:spPr>
            <a:xfrm>
              <a:off x="5917849" y="238560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8" name="Freeform 397">
              <a:extLst>
                <a:ext uri="{FF2B5EF4-FFF2-40B4-BE49-F238E27FC236}">
                  <a16:creationId xmlns:a16="http://schemas.microsoft.com/office/drawing/2014/main" id="{1193C5C7-1FFA-4A4A-8975-FA9D413320E1}"/>
                </a:ext>
              </a:extLst>
            </p:cNvPr>
            <p:cNvSpPr/>
            <p:nvPr/>
          </p:nvSpPr>
          <p:spPr>
            <a:xfrm>
              <a:off x="5904202" y="238680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99" name="Freeform 398">
              <a:extLst>
                <a:ext uri="{FF2B5EF4-FFF2-40B4-BE49-F238E27FC236}">
                  <a16:creationId xmlns:a16="http://schemas.microsoft.com/office/drawing/2014/main" id="{DA6DFE17-1638-C245-9C26-078B6058993A}"/>
                </a:ext>
              </a:extLst>
            </p:cNvPr>
            <p:cNvSpPr/>
            <p:nvPr/>
          </p:nvSpPr>
          <p:spPr>
            <a:xfrm>
              <a:off x="5913425" y="238575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0" name="Freeform 399">
              <a:extLst>
                <a:ext uri="{FF2B5EF4-FFF2-40B4-BE49-F238E27FC236}">
                  <a16:creationId xmlns:a16="http://schemas.microsoft.com/office/drawing/2014/main" id="{EFB8A664-3002-3045-BB52-A7A2187046FD}"/>
                </a:ext>
              </a:extLst>
            </p:cNvPr>
            <p:cNvSpPr/>
            <p:nvPr/>
          </p:nvSpPr>
          <p:spPr>
            <a:xfrm>
              <a:off x="4696264" y="2084870"/>
              <a:ext cx="644833" cy="464981"/>
            </a:xfrm>
            <a:custGeom>
              <a:avLst/>
              <a:gdLst>
                <a:gd name="connsiteX0" fmla="*/ 303236 w 817501"/>
                <a:gd name="connsiteY0" fmla="*/ 521889 h 589489"/>
                <a:gd name="connsiteX1" fmla="*/ 390024 w 817501"/>
                <a:gd name="connsiteY1" fmla="*/ 475395 h 589489"/>
                <a:gd name="connsiteX2" fmla="*/ 400576 w 817501"/>
                <a:gd name="connsiteY2" fmla="*/ 454287 h 589489"/>
                <a:gd name="connsiteX3" fmla="*/ 440786 w 817501"/>
                <a:gd name="connsiteY3" fmla="*/ 454287 h 589489"/>
                <a:gd name="connsiteX4" fmla="*/ 451432 w 817501"/>
                <a:gd name="connsiteY4" fmla="*/ 428806 h 589489"/>
                <a:gd name="connsiteX5" fmla="*/ 498011 w 817501"/>
                <a:gd name="connsiteY5" fmla="*/ 428806 h 589489"/>
                <a:gd name="connsiteX6" fmla="*/ 544589 w 817501"/>
                <a:gd name="connsiteY6" fmla="*/ 416161 h 589489"/>
                <a:gd name="connsiteX7" fmla="*/ 544589 w 817501"/>
                <a:gd name="connsiteY7" fmla="*/ 394863 h 589489"/>
                <a:gd name="connsiteX8" fmla="*/ 576339 w 817501"/>
                <a:gd name="connsiteY8" fmla="*/ 394863 h 589489"/>
                <a:gd name="connsiteX9" fmla="*/ 605997 w 817501"/>
                <a:gd name="connsiteY9" fmla="*/ 358828 h 589489"/>
                <a:gd name="connsiteX10" fmla="*/ 641929 w 817501"/>
                <a:gd name="connsiteY10" fmla="*/ 358828 h 589489"/>
                <a:gd name="connsiteX11" fmla="*/ 654667 w 817501"/>
                <a:gd name="connsiteY11" fmla="*/ 348274 h 589489"/>
                <a:gd name="connsiteX12" fmla="*/ 631378 w 817501"/>
                <a:gd name="connsiteY12" fmla="*/ 337721 h 589489"/>
                <a:gd name="connsiteX13" fmla="*/ 631378 w 817501"/>
                <a:gd name="connsiteY13" fmla="*/ 302351 h 589489"/>
                <a:gd name="connsiteX14" fmla="*/ 688413 w 817501"/>
                <a:gd name="connsiteY14" fmla="*/ 302351 h 589489"/>
                <a:gd name="connsiteX15" fmla="*/ 701721 w 817501"/>
                <a:gd name="connsiteY15" fmla="*/ 265651 h 589489"/>
                <a:gd name="connsiteX16" fmla="*/ 803338 w 817501"/>
                <a:gd name="connsiteY16" fmla="*/ 265651 h 589489"/>
                <a:gd name="connsiteX17" fmla="*/ 820259 w 817501"/>
                <a:gd name="connsiteY17" fmla="*/ 228570 h 589489"/>
                <a:gd name="connsiteX18" fmla="*/ 771589 w 817501"/>
                <a:gd name="connsiteY18" fmla="*/ 197954 h 589489"/>
                <a:gd name="connsiteX19" fmla="*/ 771589 w 817501"/>
                <a:gd name="connsiteY19" fmla="*/ 75112 h 589489"/>
                <a:gd name="connsiteX20" fmla="*/ 739744 w 817501"/>
                <a:gd name="connsiteY20" fmla="*/ 54005 h 589489"/>
                <a:gd name="connsiteX21" fmla="*/ 751056 w 817501"/>
                <a:gd name="connsiteY21" fmla="*/ 56762 h 589489"/>
                <a:gd name="connsiteX22" fmla="*/ 698774 w 817501"/>
                <a:gd name="connsiteY22" fmla="*/ 44022 h 589489"/>
                <a:gd name="connsiteX23" fmla="*/ 677576 w 817501"/>
                <a:gd name="connsiteY23" fmla="*/ 48300 h 589489"/>
                <a:gd name="connsiteX24" fmla="*/ 660656 w 817501"/>
                <a:gd name="connsiteY24" fmla="*/ 44022 h 589489"/>
                <a:gd name="connsiteX25" fmla="*/ 619780 w 817501"/>
                <a:gd name="connsiteY25" fmla="*/ 51057 h 589489"/>
                <a:gd name="connsiteX26" fmla="*/ 580236 w 817501"/>
                <a:gd name="connsiteY26" fmla="*/ 44022 h 589489"/>
                <a:gd name="connsiteX27" fmla="*/ 561510 w 817501"/>
                <a:gd name="connsiteY27" fmla="*/ 0 h 589489"/>
                <a:gd name="connsiteX28" fmla="*/ 519114 w 817501"/>
                <a:gd name="connsiteY28" fmla="*/ 0 h 589489"/>
                <a:gd name="connsiteX29" fmla="*/ 441546 w 817501"/>
                <a:gd name="connsiteY29" fmla="*/ 145661 h 589489"/>
                <a:gd name="connsiteX30" fmla="*/ 416546 w 817501"/>
                <a:gd name="connsiteY30" fmla="*/ 161634 h 589489"/>
                <a:gd name="connsiteX31" fmla="*/ 362933 w 817501"/>
                <a:gd name="connsiteY31" fmla="*/ 179985 h 589489"/>
                <a:gd name="connsiteX32" fmla="*/ 276810 w 817501"/>
                <a:gd name="connsiteY32" fmla="*/ 242166 h 589489"/>
                <a:gd name="connsiteX33" fmla="*/ 278236 w 817501"/>
                <a:gd name="connsiteY33" fmla="*/ 267552 h 589489"/>
                <a:gd name="connsiteX34" fmla="*/ 248578 w 817501"/>
                <a:gd name="connsiteY34" fmla="*/ 321177 h 589489"/>
                <a:gd name="connsiteX35" fmla="*/ 230231 w 817501"/>
                <a:gd name="connsiteY35" fmla="*/ 373470 h 589489"/>
                <a:gd name="connsiteX36" fmla="*/ 244395 w 817501"/>
                <a:gd name="connsiteY36" fmla="*/ 393247 h 589489"/>
                <a:gd name="connsiteX37" fmla="*/ 247247 w 817501"/>
                <a:gd name="connsiteY37" fmla="*/ 415780 h 589489"/>
                <a:gd name="connsiteX38" fmla="*/ 194965 w 817501"/>
                <a:gd name="connsiteY38" fmla="*/ 491844 h 589489"/>
                <a:gd name="connsiteX39" fmla="*/ 148386 w 817501"/>
                <a:gd name="connsiteY39" fmla="*/ 510194 h 589489"/>
                <a:gd name="connsiteX40" fmla="*/ 106085 w 817501"/>
                <a:gd name="connsiteY40" fmla="*/ 559635 h 589489"/>
                <a:gd name="connsiteX41" fmla="*/ 4468 w 817501"/>
                <a:gd name="connsiteY41" fmla="*/ 588159 h 589489"/>
                <a:gd name="connsiteX42" fmla="*/ 0 w 817501"/>
                <a:gd name="connsiteY42" fmla="*/ 596716 h 589489"/>
                <a:gd name="connsiteX43" fmla="*/ 303236 w 817501"/>
                <a:gd name="connsiteY43" fmla="*/ 596716 h 589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17501" h="589489">
                  <a:moveTo>
                    <a:pt x="303236" y="521889"/>
                  </a:moveTo>
                  <a:cubicBezTo>
                    <a:pt x="303236" y="521889"/>
                    <a:pt x="383656" y="475395"/>
                    <a:pt x="390024" y="475395"/>
                  </a:cubicBezTo>
                  <a:cubicBezTo>
                    <a:pt x="396393" y="475395"/>
                    <a:pt x="400576" y="454287"/>
                    <a:pt x="400576" y="454287"/>
                  </a:cubicBezTo>
                  <a:lnTo>
                    <a:pt x="440786" y="454287"/>
                  </a:lnTo>
                  <a:lnTo>
                    <a:pt x="451432" y="428806"/>
                  </a:lnTo>
                  <a:lnTo>
                    <a:pt x="498011" y="428806"/>
                  </a:lnTo>
                  <a:lnTo>
                    <a:pt x="544589" y="416161"/>
                  </a:lnTo>
                  <a:lnTo>
                    <a:pt x="544589" y="394863"/>
                  </a:lnTo>
                  <a:lnTo>
                    <a:pt x="576339" y="394863"/>
                  </a:lnTo>
                  <a:cubicBezTo>
                    <a:pt x="576339" y="394863"/>
                    <a:pt x="603811" y="371569"/>
                    <a:pt x="605997" y="358828"/>
                  </a:cubicBezTo>
                  <a:cubicBezTo>
                    <a:pt x="608183" y="346088"/>
                    <a:pt x="641929" y="358828"/>
                    <a:pt x="641929" y="358828"/>
                  </a:cubicBezTo>
                  <a:lnTo>
                    <a:pt x="654667" y="348274"/>
                  </a:lnTo>
                  <a:lnTo>
                    <a:pt x="631378" y="337721"/>
                  </a:lnTo>
                  <a:lnTo>
                    <a:pt x="631378" y="302351"/>
                  </a:lnTo>
                  <a:lnTo>
                    <a:pt x="688413" y="302351"/>
                  </a:lnTo>
                  <a:lnTo>
                    <a:pt x="701721" y="265651"/>
                  </a:lnTo>
                  <a:lnTo>
                    <a:pt x="803338" y="265651"/>
                  </a:lnTo>
                  <a:lnTo>
                    <a:pt x="820259" y="228570"/>
                  </a:lnTo>
                  <a:lnTo>
                    <a:pt x="771589" y="197954"/>
                  </a:lnTo>
                  <a:lnTo>
                    <a:pt x="771589" y="75112"/>
                  </a:lnTo>
                  <a:lnTo>
                    <a:pt x="739744" y="54005"/>
                  </a:lnTo>
                  <a:lnTo>
                    <a:pt x="751056" y="56762"/>
                  </a:lnTo>
                  <a:lnTo>
                    <a:pt x="698774" y="44022"/>
                  </a:lnTo>
                  <a:lnTo>
                    <a:pt x="677576" y="48300"/>
                  </a:lnTo>
                  <a:lnTo>
                    <a:pt x="660656" y="44022"/>
                  </a:lnTo>
                  <a:lnTo>
                    <a:pt x="619780" y="51057"/>
                  </a:lnTo>
                  <a:lnTo>
                    <a:pt x="580236" y="44022"/>
                  </a:lnTo>
                  <a:lnTo>
                    <a:pt x="561510" y="0"/>
                  </a:lnTo>
                  <a:lnTo>
                    <a:pt x="519114" y="0"/>
                  </a:lnTo>
                  <a:lnTo>
                    <a:pt x="441546" y="145661"/>
                  </a:lnTo>
                  <a:lnTo>
                    <a:pt x="416546" y="161634"/>
                  </a:lnTo>
                  <a:lnTo>
                    <a:pt x="362933" y="179985"/>
                  </a:lnTo>
                  <a:lnTo>
                    <a:pt x="276810" y="242166"/>
                  </a:lnTo>
                  <a:lnTo>
                    <a:pt x="278236" y="267552"/>
                  </a:lnTo>
                  <a:lnTo>
                    <a:pt x="248578" y="321177"/>
                  </a:lnTo>
                  <a:lnTo>
                    <a:pt x="230231" y="373470"/>
                  </a:lnTo>
                  <a:lnTo>
                    <a:pt x="244395" y="393247"/>
                  </a:lnTo>
                  <a:lnTo>
                    <a:pt x="247247" y="415780"/>
                  </a:lnTo>
                  <a:lnTo>
                    <a:pt x="194965" y="491844"/>
                  </a:lnTo>
                  <a:lnTo>
                    <a:pt x="148386" y="510194"/>
                  </a:lnTo>
                  <a:lnTo>
                    <a:pt x="106085" y="559635"/>
                  </a:lnTo>
                  <a:lnTo>
                    <a:pt x="4468" y="588159"/>
                  </a:lnTo>
                  <a:lnTo>
                    <a:pt x="0" y="596716"/>
                  </a:lnTo>
                  <a:lnTo>
                    <a:pt x="303236" y="596716"/>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1" name="Freeform 400">
              <a:extLst>
                <a:ext uri="{FF2B5EF4-FFF2-40B4-BE49-F238E27FC236}">
                  <a16:creationId xmlns:a16="http://schemas.microsoft.com/office/drawing/2014/main" id="{EA8656C5-37CD-4040-8FF4-43579D972E73}"/>
                </a:ext>
              </a:extLst>
            </p:cNvPr>
            <p:cNvSpPr/>
            <p:nvPr/>
          </p:nvSpPr>
          <p:spPr>
            <a:xfrm>
              <a:off x="4463375" y="2555101"/>
              <a:ext cx="464880" cy="359985"/>
            </a:xfrm>
            <a:custGeom>
              <a:avLst/>
              <a:gdLst>
                <a:gd name="connsiteX0" fmla="*/ 266734 w 589361"/>
                <a:gd name="connsiteY0" fmla="*/ 54956 h 456379"/>
                <a:gd name="connsiteX1" fmla="*/ 244205 w 589361"/>
                <a:gd name="connsiteY1" fmla="*/ 86047 h 456379"/>
                <a:gd name="connsiteX2" fmla="*/ 201809 w 589361"/>
                <a:gd name="connsiteY2" fmla="*/ 108580 h 456379"/>
                <a:gd name="connsiteX3" fmla="*/ 177854 w 589361"/>
                <a:gd name="connsiteY3" fmla="*/ 148133 h 456379"/>
                <a:gd name="connsiteX4" fmla="*/ 168348 w 589361"/>
                <a:gd name="connsiteY4" fmla="*/ 190443 h 456379"/>
                <a:gd name="connsiteX5" fmla="*/ 166922 w 589361"/>
                <a:gd name="connsiteY5" fmla="*/ 217256 h 456379"/>
                <a:gd name="connsiteX6" fmla="*/ 125952 w 589361"/>
                <a:gd name="connsiteY6" fmla="*/ 256808 h 456379"/>
                <a:gd name="connsiteX7" fmla="*/ 103423 w 589361"/>
                <a:gd name="connsiteY7" fmla="*/ 280863 h 456379"/>
                <a:gd name="connsiteX8" fmla="*/ 62453 w 589361"/>
                <a:gd name="connsiteY8" fmla="*/ 366910 h 456379"/>
                <a:gd name="connsiteX9" fmla="*/ 36883 w 589361"/>
                <a:gd name="connsiteY9" fmla="*/ 385260 h 456379"/>
                <a:gd name="connsiteX10" fmla="*/ 0 w 589361"/>
                <a:gd name="connsiteY10" fmla="*/ 454478 h 456379"/>
                <a:gd name="connsiteX11" fmla="*/ 4658 w 589361"/>
                <a:gd name="connsiteY11" fmla="*/ 465792 h 456379"/>
                <a:gd name="connsiteX12" fmla="*/ 270251 w 589361"/>
                <a:gd name="connsiteY12" fmla="*/ 465792 h 456379"/>
                <a:gd name="connsiteX13" fmla="*/ 270251 w 589361"/>
                <a:gd name="connsiteY13" fmla="*/ 351697 h 456379"/>
                <a:gd name="connsiteX14" fmla="*/ 312552 w 589361"/>
                <a:gd name="connsiteY14" fmla="*/ 327452 h 456379"/>
                <a:gd name="connsiteX15" fmla="*/ 367591 w 589361"/>
                <a:gd name="connsiteY15" fmla="*/ 304823 h 456379"/>
                <a:gd name="connsiteX16" fmla="*/ 367591 w 589361"/>
                <a:gd name="connsiteY16" fmla="*/ 131209 h 456379"/>
                <a:gd name="connsiteX17" fmla="*/ 598487 w 589361"/>
                <a:gd name="connsiteY17" fmla="*/ 131209 h 456379"/>
                <a:gd name="connsiteX18" fmla="*/ 598487 w 589361"/>
                <a:gd name="connsiteY18" fmla="*/ 0 h 456379"/>
                <a:gd name="connsiteX19" fmla="*/ 294776 w 589361"/>
                <a:gd name="connsiteY19" fmla="*/ 0 h 456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9361" h="456379">
                  <a:moveTo>
                    <a:pt x="266734" y="54956"/>
                  </a:moveTo>
                  <a:lnTo>
                    <a:pt x="244205" y="86047"/>
                  </a:lnTo>
                  <a:lnTo>
                    <a:pt x="201809" y="108580"/>
                  </a:lnTo>
                  <a:lnTo>
                    <a:pt x="177854" y="148133"/>
                  </a:lnTo>
                  <a:lnTo>
                    <a:pt x="168348" y="190443"/>
                  </a:lnTo>
                  <a:lnTo>
                    <a:pt x="166922" y="217256"/>
                  </a:lnTo>
                  <a:cubicBezTo>
                    <a:pt x="166922" y="217256"/>
                    <a:pt x="128899" y="252625"/>
                    <a:pt x="125952" y="256808"/>
                  </a:cubicBezTo>
                  <a:cubicBezTo>
                    <a:pt x="123006" y="260992"/>
                    <a:pt x="103423" y="280863"/>
                    <a:pt x="103423" y="280863"/>
                  </a:cubicBezTo>
                  <a:lnTo>
                    <a:pt x="62453" y="366910"/>
                  </a:lnTo>
                  <a:lnTo>
                    <a:pt x="36883" y="385260"/>
                  </a:lnTo>
                  <a:lnTo>
                    <a:pt x="0" y="454478"/>
                  </a:lnTo>
                  <a:lnTo>
                    <a:pt x="4658" y="465792"/>
                  </a:lnTo>
                  <a:lnTo>
                    <a:pt x="270251" y="465792"/>
                  </a:lnTo>
                  <a:lnTo>
                    <a:pt x="270251" y="351697"/>
                  </a:lnTo>
                  <a:lnTo>
                    <a:pt x="312552" y="327452"/>
                  </a:lnTo>
                  <a:lnTo>
                    <a:pt x="367591" y="304823"/>
                  </a:lnTo>
                  <a:lnTo>
                    <a:pt x="367591" y="131209"/>
                  </a:lnTo>
                  <a:lnTo>
                    <a:pt x="598487" y="131209"/>
                  </a:lnTo>
                  <a:lnTo>
                    <a:pt x="598487" y="0"/>
                  </a:lnTo>
                  <a:lnTo>
                    <a:pt x="294776"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2" name="Freeform 401">
              <a:extLst>
                <a:ext uri="{FF2B5EF4-FFF2-40B4-BE49-F238E27FC236}">
                  <a16:creationId xmlns:a16="http://schemas.microsoft.com/office/drawing/2014/main" id="{0A370BBE-74FA-694D-946A-980002E8B8F7}"/>
                </a:ext>
              </a:extLst>
            </p:cNvPr>
            <p:cNvSpPr/>
            <p:nvPr/>
          </p:nvSpPr>
          <p:spPr>
            <a:xfrm>
              <a:off x="4467049" y="2583375"/>
              <a:ext cx="652332" cy="727470"/>
            </a:xfrm>
            <a:custGeom>
              <a:avLst/>
              <a:gdLst>
                <a:gd name="connsiteX0" fmla="*/ 725010 w 827007"/>
                <a:gd name="connsiteY0" fmla="*/ 167339 h 922266"/>
                <a:gd name="connsiteX1" fmla="*/ 835088 w 827007"/>
                <a:gd name="connsiteY1" fmla="*/ 167339 h 922266"/>
                <a:gd name="connsiteX2" fmla="*/ 593830 w 827007"/>
                <a:gd name="connsiteY2" fmla="*/ 0 h 922266"/>
                <a:gd name="connsiteX3" fmla="*/ 593830 w 827007"/>
                <a:gd name="connsiteY3" fmla="*/ 95079 h 922266"/>
                <a:gd name="connsiteX4" fmla="*/ 363028 w 827007"/>
                <a:gd name="connsiteY4" fmla="*/ 95079 h 922266"/>
                <a:gd name="connsiteX5" fmla="*/ 363028 w 827007"/>
                <a:gd name="connsiteY5" fmla="*/ 268693 h 922266"/>
                <a:gd name="connsiteX6" fmla="*/ 307894 w 827007"/>
                <a:gd name="connsiteY6" fmla="*/ 291607 h 922266"/>
                <a:gd name="connsiteX7" fmla="*/ 265498 w 827007"/>
                <a:gd name="connsiteY7" fmla="*/ 315567 h 922266"/>
                <a:gd name="connsiteX8" fmla="*/ 265498 w 827007"/>
                <a:gd name="connsiteY8" fmla="*/ 429662 h 922266"/>
                <a:gd name="connsiteX9" fmla="*/ 0 w 827007"/>
                <a:gd name="connsiteY9" fmla="*/ 429662 h 922266"/>
                <a:gd name="connsiteX10" fmla="*/ 16540 w 827007"/>
                <a:gd name="connsiteY10" fmla="*/ 469215 h 922266"/>
                <a:gd name="connsiteX11" fmla="*/ 30609 w 827007"/>
                <a:gd name="connsiteY11" fmla="*/ 477677 h 922266"/>
                <a:gd name="connsiteX12" fmla="*/ 53233 w 827007"/>
                <a:gd name="connsiteY12" fmla="*/ 496027 h 922266"/>
                <a:gd name="connsiteX13" fmla="*/ 53233 w 827007"/>
                <a:gd name="connsiteY13" fmla="*/ 542616 h 922266"/>
                <a:gd name="connsiteX14" fmla="*/ 36217 w 827007"/>
                <a:gd name="connsiteY14" fmla="*/ 561251 h 922266"/>
                <a:gd name="connsiteX15" fmla="*/ 36217 w 827007"/>
                <a:gd name="connsiteY15" fmla="*/ 573897 h 922266"/>
                <a:gd name="connsiteX16" fmla="*/ 48955 w 827007"/>
                <a:gd name="connsiteY16" fmla="*/ 595099 h 922266"/>
                <a:gd name="connsiteX17" fmla="*/ 55989 w 827007"/>
                <a:gd name="connsiteY17" fmla="*/ 669927 h 922266"/>
                <a:gd name="connsiteX18" fmla="*/ 33461 w 827007"/>
                <a:gd name="connsiteY18" fmla="*/ 757494 h 922266"/>
                <a:gd name="connsiteX19" fmla="*/ 13688 w 827007"/>
                <a:gd name="connsiteY19" fmla="*/ 804083 h 922266"/>
                <a:gd name="connsiteX20" fmla="*/ 13688 w 827007"/>
                <a:gd name="connsiteY20" fmla="*/ 812260 h 922266"/>
                <a:gd name="connsiteX21" fmla="*/ 28708 w 827007"/>
                <a:gd name="connsiteY21" fmla="*/ 804749 h 922266"/>
                <a:gd name="connsiteX22" fmla="*/ 41350 w 827007"/>
                <a:gd name="connsiteY22" fmla="*/ 777271 h 922266"/>
                <a:gd name="connsiteX23" fmla="*/ 94298 w 827007"/>
                <a:gd name="connsiteY23" fmla="*/ 777271 h 922266"/>
                <a:gd name="connsiteX24" fmla="*/ 138785 w 827007"/>
                <a:gd name="connsiteY24" fmla="*/ 766622 h 922266"/>
                <a:gd name="connsiteX25" fmla="*/ 164166 w 827007"/>
                <a:gd name="connsiteY25" fmla="*/ 766622 h 922266"/>
                <a:gd name="connsiteX26" fmla="*/ 206562 w 827007"/>
                <a:gd name="connsiteY26" fmla="*/ 811119 h 922266"/>
                <a:gd name="connsiteX27" fmla="*/ 257323 w 827007"/>
                <a:gd name="connsiteY27" fmla="*/ 811119 h 922266"/>
                <a:gd name="connsiteX28" fmla="*/ 335651 w 827007"/>
                <a:gd name="connsiteY28" fmla="*/ 925214 h 922266"/>
                <a:gd name="connsiteX29" fmla="*/ 367401 w 827007"/>
                <a:gd name="connsiteY29" fmla="*/ 906198 h 922266"/>
                <a:gd name="connsiteX30" fmla="*/ 367401 w 827007"/>
                <a:gd name="connsiteY30" fmla="*/ 845823 h 922266"/>
                <a:gd name="connsiteX31" fmla="*/ 388599 w 827007"/>
                <a:gd name="connsiteY31" fmla="*/ 845823 h 922266"/>
                <a:gd name="connsiteX32" fmla="*/ 401146 w 827007"/>
                <a:gd name="connsiteY32" fmla="*/ 889274 h 922266"/>
                <a:gd name="connsiteX33" fmla="*/ 468828 w 827007"/>
                <a:gd name="connsiteY33" fmla="*/ 863698 h 922266"/>
                <a:gd name="connsiteX34" fmla="*/ 777958 w 827007"/>
                <a:gd name="connsiteY34" fmla="*/ 863698 h 922266"/>
                <a:gd name="connsiteX35" fmla="*/ 803433 w 827007"/>
                <a:gd name="connsiteY35" fmla="*/ 796096 h 922266"/>
                <a:gd name="connsiteX36" fmla="*/ 771589 w 827007"/>
                <a:gd name="connsiteY36" fmla="*/ 783356 h 922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27007" h="922266">
                  <a:moveTo>
                    <a:pt x="725010" y="167339"/>
                  </a:moveTo>
                  <a:lnTo>
                    <a:pt x="835088" y="167339"/>
                  </a:lnTo>
                  <a:lnTo>
                    <a:pt x="593830" y="0"/>
                  </a:lnTo>
                  <a:lnTo>
                    <a:pt x="593830" y="95079"/>
                  </a:lnTo>
                  <a:lnTo>
                    <a:pt x="363028" y="95079"/>
                  </a:lnTo>
                  <a:lnTo>
                    <a:pt x="363028" y="268693"/>
                  </a:lnTo>
                  <a:lnTo>
                    <a:pt x="307894" y="291607"/>
                  </a:lnTo>
                  <a:lnTo>
                    <a:pt x="265498" y="315567"/>
                  </a:lnTo>
                  <a:lnTo>
                    <a:pt x="265498" y="429662"/>
                  </a:lnTo>
                  <a:lnTo>
                    <a:pt x="0" y="429662"/>
                  </a:lnTo>
                  <a:lnTo>
                    <a:pt x="16540" y="469215"/>
                  </a:lnTo>
                  <a:lnTo>
                    <a:pt x="30609" y="477677"/>
                  </a:lnTo>
                  <a:lnTo>
                    <a:pt x="53233" y="496027"/>
                  </a:lnTo>
                  <a:lnTo>
                    <a:pt x="53233" y="542616"/>
                  </a:lnTo>
                  <a:lnTo>
                    <a:pt x="36217" y="561251"/>
                  </a:lnTo>
                  <a:lnTo>
                    <a:pt x="36217" y="573897"/>
                  </a:lnTo>
                  <a:lnTo>
                    <a:pt x="48955" y="595099"/>
                  </a:lnTo>
                  <a:lnTo>
                    <a:pt x="55989" y="669927"/>
                  </a:lnTo>
                  <a:cubicBezTo>
                    <a:pt x="55989" y="669927"/>
                    <a:pt x="34886" y="751790"/>
                    <a:pt x="33461" y="757494"/>
                  </a:cubicBezTo>
                  <a:cubicBezTo>
                    <a:pt x="32035" y="763199"/>
                    <a:pt x="13688" y="799804"/>
                    <a:pt x="13688" y="804083"/>
                  </a:cubicBezTo>
                  <a:cubicBezTo>
                    <a:pt x="13688" y="805129"/>
                    <a:pt x="13688" y="808267"/>
                    <a:pt x="13688" y="812260"/>
                  </a:cubicBezTo>
                  <a:lnTo>
                    <a:pt x="28708" y="804749"/>
                  </a:lnTo>
                  <a:lnTo>
                    <a:pt x="41350" y="777271"/>
                  </a:lnTo>
                  <a:lnTo>
                    <a:pt x="94298" y="777271"/>
                  </a:lnTo>
                  <a:lnTo>
                    <a:pt x="138785" y="766622"/>
                  </a:lnTo>
                  <a:lnTo>
                    <a:pt x="164166" y="766622"/>
                  </a:lnTo>
                  <a:lnTo>
                    <a:pt x="206562" y="811119"/>
                  </a:lnTo>
                  <a:lnTo>
                    <a:pt x="257323" y="811119"/>
                  </a:lnTo>
                  <a:cubicBezTo>
                    <a:pt x="257323" y="811119"/>
                    <a:pt x="323008" y="925214"/>
                    <a:pt x="335651" y="925214"/>
                  </a:cubicBezTo>
                  <a:cubicBezTo>
                    <a:pt x="348294" y="925214"/>
                    <a:pt x="367401" y="914565"/>
                    <a:pt x="367401" y="906198"/>
                  </a:cubicBezTo>
                  <a:lnTo>
                    <a:pt x="367401" y="845823"/>
                  </a:lnTo>
                  <a:lnTo>
                    <a:pt x="388599" y="845823"/>
                  </a:lnTo>
                  <a:lnTo>
                    <a:pt x="401146" y="889274"/>
                  </a:lnTo>
                  <a:lnTo>
                    <a:pt x="468828" y="863698"/>
                  </a:lnTo>
                  <a:lnTo>
                    <a:pt x="777958" y="863698"/>
                  </a:lnTo>
                  <a:lnTo>
                    <a:pt x="803433" y="796096"/>
                  </a:lnTo>
                  <a:lnTo>
                    <a:pt x="771589" y="783356"/>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3" name="Freeform 402">
              <a:extLst>
                <a:ext uri="{FF2B5EF4-FFF2-40B4-BE49-F238E27FC236}">
                  <a16:creationId xmlns:a16="http://schemas.microsoft.com/office/drawing/2014/main" id="{55E36362-6FFA-9F45-A456-EEF5788F2956}"/>
                </a:ext>
              </a:extLst>
            </p:cNvPr>
            <p:cNvSpPr/>
            <p:nvPr/>
          </p:nvSpPr>
          <p:spPr>
            <a:xfrm>
              <a:off x="4439981" y="3188299"/>
              <a:ext cx="322417" cy="254990"/>
            </a:xfrm>
            <a:custGeom>
              <a:avLst/>
              <a:gdLst>
                <a:gd name="connsiteX0" fmla="*/ 369777 w 408750"/>
                <a:gd name="connsiteY0" fmla="*/ 158592 h 323268"/>
                <a:gd name="connsiteX1" fmla="*/ 291449 w 408750"/>
                <a:gd name="connsiteY1" fmla="*/ 44497 h 323268"/>
                <a:gd name="connsiteX2" fmla="*/ 240688 w 408750"/>
                <a:gd name="connsiteY2" fmla="*/ 44497 h 323268"/>
                <a:gd name="connsiteX3" fmla="*/ 198292 w 408750"/>
                <a:gd name="connsiteY3" fmla="*/ 0 h 323268"/>
                <a:gd name="connsiteX4" fmla="*/ 172911 w 408750"/>
                <a:gd name="connsiteY4" fmla="*/ 0 h 323268"/>
                <a:gd name="connsiteX5" fmla="*/ 128424 w 408750"/>
                <a:gd name="connsiteY5" fmla="*/ 10649 h 323268"/>
                <a:gd name="connsiteX6" fmla="*/ 75476 w 408750"/>
                <a:gd name="connsiteY6" fmla="*/ 10649 h 323268"/>
                <a:gd name="connsiteX7" fmla="*/ 62834 w 408750"/>
                <a:gd name="connsiteY7" fmla="*/ 38127 h 323268"/>
                <a:gd name="connsiteX8" fmla="*/ 47529 w 408750"/>
                <a:gd name="connsiteY8" fmla="*/ 45353 h 323268"/>
                <a:gd name="connsiteX9" fmla="*/ 46293 w 408750"/>
                <a:gd name="connsiteY9" fmla="*/ 78060 h 323268"/>
                <a:gd name="connsiteX10" fmla="*/ 0 w 408750"/>
                <a:gd name="connsiteY10" fmla="*/ 140242 h 323268"/>
                <a:gd name="connsiteX11" fmla="*/ 55039 w 408750"/>
                <a:gd name="connsiteY11" fmla="*/ 227714 h 323268"/>
                <a:gd name="connsiteX12" fmla="*/ 42301 w 408750"/>
                <a:gd name="connsiteY12" fmla="*/ 260231 h 323268"/>
                <a:gd name="connsiteX13" fmla="*/ 36693 w 408750"/>
                <a:gd name="connsiteY13" fmla="*/ 322033 h 323268"/>
                <a:gd name="connsiteX14" fmla="*/ 46198 w 408750"/>
                <a:gd name="connsiteY14" fmla="*/ 322033 h 323268"/>
                <a:gd name="connsiteX15" fmla="*/ 48100 w 408750"/>
                <a:gd name="connsiteY15" fmla="*/ 326311 h 323268"/>
                <a:gd name="connsiteX16" fmla="*/ 58176 w 408750"/>
                <a:gd name="connsiteY16" fmla="*/ 319180 h 323268"/>
                <a:gd name="connsiteX17" fmla="*/ 121675 w 408750"/>
                <a:gd name="connsiteY17" fmla="*/ 319180 h 323268"/>
                <a:gd name="connsiteX18" fmla="*/ 142873 w 408750"/>
                <a:gd name="connsiteY18" fmla="*/ 287424 h 323268"/>
                <a:gd name="connsiteX19" fmla="*/ 261410 w 408750"/>
                <a:gd name="connsiteY19" fmla="*/ 300164 h 323268"/>
                <a:gd name="connsiteX20" fmla="*/ 291069 w 408750"/>
                <a:gd name="connsiteY20" fmla="*/ 318134 h 323268"/>
                <a:gd name="connsiteX21" fmla="*/ 365214 w 408750"/>
                <a:gd name="connsiteY21" fmla="*/ 327642 h 323268"/>
                <a:gd name="connsiteX22" fmla="*/ 413884 w 408750"/>
                <a:gd name="connsiteY22" fmla="*/ 318134 h 323268"/>
                <a:gd name="connsiteX23" fmla="*/ 413884 w 408750"/>
                <a:gd name="connsiteY23" fmla="*/ 247205 h 323268"/>
                <a:gd name="connsiteX24" fmla="*/ 382135 w 408750"/>
                <a:gd name="connsiteY24" fmla="*/ 228190 h 323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08750" h="323268">
                  <a:moveTo>
                    <a:pt x="369777" y="158592"/>
                  </a:moveTo>
                  <a:cubicBezTo>
                    <a:pt x="357134" y="158592"/>
                    <a:pt x="291449" y="44497"/>
                    <a:pt x="291449" y="44497"/>
                  </a:cubicBezTo>
                  <a:lnTo>
                    <a:pt x="240688" y="44497"/>
                  </a:lnTo>
                  <a:lnTo>
                    <a:pt x="198292" y="0"/>
                  </a:lnTo>
                  <a:lnTo>
                    <a:pt x="172911" y="0"/>
                  </a:lnTo>
                  <a:lnTo>
                    <a:pt x="128424" y="10649"/>
                  </a:lnTo>
                  <a:lnTo>
                    <a:pt x="75476" y="10649"/>
                  </a:lnTo>
                  <a:lnTo>
                    <a:pt x="62834" y="38127"/>
                  </a:lnTo>
                  <a:lnTo>
                    <a:pt x="47529" y="45353"/>
                  </a:lnTo>
                  <a:cubicBezTo>
                    <a:pt x="47529" y="57523"/>
                    <a:pt x="46293" y="78060"/>
                    <a:pt x="46293" y="78060"/>
                  </a:cubicBezTo>
                  <a:lnTo>
                    <a:pt x="0" y="140242"/>
                  </a:lnTo>
                  <a:lnTo>
                    <a:pt x="55039" y="227714"/>
                  </a:lnTo>
                  <a:lnTo>
                    <a:pt x="42301" y="260231"/>
                  </a:lnTo>
                  <a:lnTo>
                    <a:pt x="36693" y="322033"/>
                  </a:lnTo>
                  <a:lnTo>
                    <a:pt x="46198" y="322033"/>
                  </a:lnTo>
                  <a:lnTo>
                    <a:pt x="48100" y="326311"/>
                  </a:lnTo>
                  <a:lnTo>
                    <a:pt x="58176" y="319180"/>
                  </a:lnTo>
                  <a:lnTo>
                    <a:pt x="121675" y="319180"/>
                  </a:lnTo>
                  <a:lnTo>
                    <a:pt x="142873" y="287424"/>
                  </a:lnTo>
                  <a:lnTo>
                    <a:pt x="261410" y="300164"/>
                  </a:lnTo>
                  <a:cubicBezTo>
                    <a:pt x="270495" y="307388"/>
                    <a:pt x="280461" y="313426"/>
                    <a:pt x="291069" y="318134"/>
                  </a:cubicBezTo>
                  <a:cubicBezTo>
                    <a:pt x="301715" y="321367"/>
                    <a:pt x="365214" y="327642"/>
                    <a:pt x="365214" y="327642"/>
                  </a:cubicBezTo>
                  <a:lnTo>
                    <a:pt x="413884" y="318134"/>
                  </a:lnTo>
                  <a:lnTo>
                    <a:pt x="413884" y="247205"/>
                  </a:lnTo>
                  <a:lnTo>
                    <a:pt x="382135" y="22819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4" name="Freeform 403">
              <a:extLst>
                <a:ext uri="{FF2B5EF4-FFF2-40B4-BE49-F238E27FC236}">
                  <a16:creationId xmlns:a16="http://schemas.microsoft.com/office/drawing/2014/main" id="{254316E5-51B4-764F-BFBF-5000080DFAF7}"/>
                </a:ext>
              </a:extLst>
            </p:cNvPr>
            <p:cNvSpPr/>
            <p:nvPr/>
          </p:nvSpPr>
          <p:spPr>
            <a:xfrm>
              <a:off x="4495467" y="3154326"/>
              <a:ext cx="7498" cy="15000"/>
            </a:xfrm>
            <a:custGeom>
              <a:avLst/>
              <a:gdLst>
                <a:gd name="connsiteX0" fmla="*/ 0 w 0"/>
                <a:gd name="connsiteY0" fmla="*/ 23389 h 19015"/>
                <a:gd name="connsiteX1" fmla="*/ 6084 w 0"/>
                <a:gd name="connsiteY1" fmla="*/ 0 h 19015"/>
                <a:gd name="connsiteX2" fmla="*/ 0 w 0"/>
                <a:gd name="connsiteY2" fmla="*/ 23389 h 19015"/>
              </a:gdLst>
              <a:ahLst/>
              <a:cxnLst>
                <a:cxn ang="0">
                  <a:pos x="connsiteX0" y="connsiteY0"/>
                </a:cxn>
                <a:cxn ang="0">
                  <a:pos x="connsiteX1" y="connsiteY1"/>
                </a:cxn>
                <a:cxn ang="0">
                  <a:pos x="connsiteX2" y="connsiteY2"/>
                </a:cxn>
              </a:cxnLst>
              <a:rect l="l" t="t" r="r" b="b"/>
              <a:pathLst>
                <a:path h="19015">
                  <a:moveTo>
                    <a:pt x="0" y="23389"/>
                  </a:moveTo>
                  <a:cubicBezTo>
                    <a:pt x="1616" y="17209"/>
                    <a:pt x="3802" y="8937"/>
                    <a:pt x="6084" y="0"/>
                  </a:cubicBezTo>
                  <a:cubicBezTo>
                    <a:pt x="3802" y="8937"/>
                    <a:pt x="1616" y="17209"/>
                    <a:pt x="0" y="23389"/>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5" name="Freeform 404">
              <a:extLst>
                <a:ext uri="{FF2B5EF4-FFF2-40B4-BE49-F238E27FC236}">
                  <a16:creationId xmlns:a16="http://schemas.microsoft.com/office/drawing/2014/main" id="{EBBC847B-2429-A54D-AD48-09AF6B7AE8CA}"/>
                </a:ext>
              </a:extLst>
            </p:cNvPr>
            <p:cNvSpPr/>
            <p:nvPr/>
          </p:nvSpPr>
          <p:spPr>
            <a:xfrm>
              <a:off x="4477471" y="322099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6" name="Freeform 405">
              <a:extLst>
                <a:ext uri="{FF2B5EF4-FFF2-40B4-BE49-F238E27FC236}">
                  <a16:creationId xmlns:a16="http://schemas.microsoft.com/office/drawing/2014/main" id="{71E37B6F-C1F1-5240-9407-DED1E6810FE6}"/>
                </a:ext>
              </a:extLst>
            </p:cNvPr>
            <p:cNvSpPr/>
            <p:nvPr/>
          </p:nvSpPr>
          <p:spPr>
            <a:xfrm>
              <a:off x="4494492" y="317660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7" name="Freeform 406">
              <a:extLst>
                <a:ext uri="{FF2B5EF4-FFF2-40B4-BE49-F238E27FC236}">
                  <a16:creationId xmlns:a16="http://schemas.microsoft.com/office/drawing/2014/main" id="{FC08B266-EB7E-4A47-A5B4-409D2D210385}"/>
                </a:ext>
              </a:extLst>
            </p:cNvPr>
            <p:cNvSpPr/>
            <p:nvPr/>
          </p:nvSpPr>
          <p:spPr>
            <a:xfrm>
              <a:off x="4495017" y="3172850"/>
              <a:ext cx="7498" cy="7500"/>
            </a:xfrm>
            <a:custGeom>
              <a:avLst/>
              <a:gdLst>
                <a:gd name="connsiteX0" fmla="*/ 0 w 0"/>
                <a:gd name="connsiteY0" fmla="*/ 2187 h 0"/>
                <a:gd name="connsiteX1" fmla="*/ 570 w 0"/>
                <a:gd name="connsiteY1" fmla="*/ 0 h 0"/>
              </a:gdLst>
              <a:ahLst/>
              <a:cxnLst>
                <a:cxn ang="0">
                  <a:pos x="connsiteX0" y="connsiteY0"/>
                </a:cxn>
                <a:cxn ang="0">
                  <a:pos x="connsiteX1" y="connsiteY1"/>
                </a:cxn>
              </a:cxnLst>
              <a:rect l="l" t="t" r="r" b="b"/>
              <a:pathLst>
                <a:path>
                  <a:moveTo>
                    <a:pt x="0" y="2187"/>
                  </a:moveTo>
                  <a:lnTo>
                    <a:pt x="57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8" name="Freeform 407">
              <a:extLst>
                <a:ext uri="{FF2B5EF4-FFF2-40B4-BE49-F238E27FC236}">
                  <a16:creationId xmlns:a16="http://schemas.microsoft.com/office/drawing/2014/main" id="{7D647C67-C8C9-DD4E-8F21-60BDFD840D98}"/>
                </a:ext>
              </a:extLst>
            </p:cNvPr>
            <p:cNvSpPr/>
            <p:nvPr/>
          </p:nvSpPr>
          <p:spPr>
            <a:xfrm>
              <a:off x="4500340" y="3133252"/>
              <a:ext cx="7498" cy="15000"/>
            </a:xfrm>
            <a:custGeom>
              <a:avLst/>
              <a:gdLst>
                <a:gd name="connsiteX0" fmla="*/ 0 w 0"/>
                <a:gd name="connsiteY0" fmla="*/ 26147 h 19015"/>
                <a:gd name="connsiteX1" fmla="*/ 6749 w 0"/>
                <a:gd name="connsiteY1" fmla="*/ 0 h 19015"/>
                <a:gd name="connsiteX2" fmla="*/ 0 w 0"/>
                <a:gd name="connsiteY2" fmla="*/ 26147 h 19015"/>
              </a:gdLst>
              <a:ahLst/>
              <a:cxnLst>
                <a:cxn ang="0">
                  <a:pos x="connsiteX0" y="connsiteY0"/>
                </a:cxn>
                <a:cxn ang="0">
                  <a:pos x="connsiteX1" y="connsiteY1"/>
                </a:cxn>
                <a:cxn ang="0">
                  <a:pos x="connsiteX2" y="connsiteY2"/>
                </a:cxn>
              </a:cxnLst>
              <a:rect l="l" t="t" r="r" b="b"/>
              <a:pathLst>
                <a:path h="19015">
                  <a:moveTo>
                    <a:pt x="0" y="26147"/>
                  </a:moveTo>
                  <a:cubicBezTo>
                    <a:pt x="2281" y="17495"/>
                    <a:pt x="4658" y="8272"/>
                    <a:pt x="6749" y="0"/>
                  </a:cubicBezTo>
                  <a:cubicBezTo>
                    <a:pt x="4658" y="8272"/>
                    <a:pt x="2281" y="17495"/>
                    <a:pt x="0" y="26147"/>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09" name="Freeform 408">
              <a:extLst>
                <a:ext uri="{FF2B5EF4-FFF2-40B4-BE49-F238E27FC236}">
                  <a16:creationId xmlns:a16="http://schemas.microsoft.com/office/drawing/2014/main" id="{E0DD6DC0-3081-E842-A113-660EAECAFB54}"/>
                </a:ext>
              </a:extLst>
            </p:cNvPr>
            <p:cNvSpPr/>
            <p:nvPr/>
          </p:nvSpPr>
          <p:spPr>
            <a:xfrm>
              <a:off x="4493967" y="317877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0" name="Freeform 409">
              <a:extLst>
                <a:ext uri="{FF2B5EF4-FFF2-40B4-BE49-F238E27FC236}">
                  <a16:creationId xmlns:a16="http://schemas.microsoft.com/office/drawing/2014/main" id="{1031E3EE-9350-1844-BDE2-3BF28A730BD7}"/>
                </a:ext>
              </a:extLst>
            </p:cNvPr>
            <p:cNvSpPr/>
            <p:nvPr/>
          </p:nvSpPr>
          <p:spPr>
            <a:xfrm>
              <a:off x="4493592" y="317982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1" name="Freeform 410">
              <a:extLst>
                <a:ext uri="{FF2B5EF4-FFF2-40B4-BE49-F238E27FC236}">
                  <a16:creationId xmlns:a16="http://schemas.microsoft.com/office/drawing/2014/main" id="{E648B573-0D87-9542-86B7-D2027437B56F}"/>
                </a:ext>
              </a:extLst>
            </p:cNvPr>
            <p:cNvSpPr/>
            <p:nvPr/>
          </p:nvSpPr>
          <p:spPr>
            <a:xfrm>
              <a:off x="7702612" y="4849930"/>
              <a:ext cx="404895" cy="779968"/>
            </a:xfrm>
            <a:custGeom>
              <a:avLst/>
              <a:gdLst>
                <a:gd name="connsiteX0" fmla="*/ 451052 w 513315"/>
                <a:gd name="connsiteY0" fmla="*/ 285 h 988821"/>
                <a:gd name="connsiteX1" fmla="*/ 438314 w 513315"/>
                <a:gd name="connsiteY1" fmla="*/ 17209 h 988821"/>
                <a:gd name="connsiteX2" fmla="*/ 417021 w 513315"/>
                <a:gd name="connsiteY2" fmla="*/ 29855 h 988821"/>
                <a:gd name="connsiteX3" fmla="*/ 417021 w 513315"/>
                <a:gd name="connsiteY3" fmla="*/ 59995 h 988821"/>
                <a:gd name="connsiteX4" fmla="*/ 433941 w 513315"/>
                <a:gd name="connsiteY4" fmla="*/ 87568 h 988821"/>
                <a:gd name="connsiteX5" fmla="*/ 417021 w 513315"/>
                <a:gd name="connsiteY5" fmla="*/ 110862 h 988821"/>
                <a:gd name="connsiteX6" fmla="*/ 374720 w 513315"/>
                <a:gd name="connsiteY6" fmla="*/ 131970 h 988821"/>
                <a:gd name="connsiteX7" fmla="*/ 359986 w 513315"/>
                <a:gd name="connsiteY7" fmla="*/ 114570 h 988821"/>
                <a:gd name="connsiteX8" fmla="*/ 351526 w 513315"/>
                <a:gd name="connsiteY8" fmla="*/ 131494 h 988821"/>
                <a:gd name="connsiteX9" fmla="*/ 351526 w 513315"/>
                <a:gd name="connsiteY9" fmla="*/ 146326 h 988821"/>
                <a:gd name="connsiteX10" fmla="*/ 334605 w 513315"/>
                <a:gd name="connsiteY10" fmla="*/ 190824 h 988821"/>
                <a:gd name="connsiteX11" fmla="*/ 315594 w 513315"/>
                <a:gd name="connsiteY11" fmla="*/ 245874 h 988821"/>
                <a:gd name="connsiteX12" fmla="*/ 283939 w 513315"/>
                <a:gd name="connsiteY12" fmla="*/ 260706 h 988821"/>
                <a:gd name="connsiteX13" fmla="*/ 252190 w 513315"/>
                <a:gd name="connsiteY13" fmla="*/ 260706 h 988821"/>
                <a:gd name="connsiteX14" fmla="*/ 214166 w 513315"/>
                <a:gd name="connsiteY14" fmla="*/ 292463 h 988821"/>
                <a:gd name="connsiteX15" fmla="*/ 173672 w 513315"/>
                <a:gd name="connsiteY15" fmla="*/ 292463 h 988821"/>
                <a:gd name="connsiteX16" fmla="*/ 146105 w 513315"/>
                <a:gd name="connsiteY16" fmla="*/ 292463 h 988821"/>
                <a:gd name="connsiteX17" fmla="*/ 101712 w 513315"/>
                <a:gd name="connsiteY17" fmla="*/ 309387 h 988821"/>
                <a:gd name="connsiteX18" fmla="*/ 101712 w 513315"/>
                <a:gd name="connsiteY18" fmla="*/ 343330 h 988821"/>
                <a:gd name="connsiteX19" fmla="*/ 76237 w 513315"/>
                <a:gd name="connsiteY19" fmla="*/ 413213 h 988821"/>
                <a:gd name="connsiteX20" fmla="*/ 76237 w 513315"/>
                <a:gd name="connsiteY20" fmla="*/ 483096 h 988821"/>
                <a:gd name="connsiteX21" fmla="*/ 97435 w 513315"/>
                <a:gd name="connsiteY21" fmla="*/ 525407 h 988821"/>
                <a:gd name="connsiteX22" fmla="*/ 88974 w 513315"/>
                <a:gd name="connsiteY22" fmla="*/ 565625 h 988821"/>
                <a:gd name="connsiteX23" fmla="*/ 88974 w 513315"/>
                <a:gd name="connsiteY23" fmla="*/ 584641 h 988821"/>
                <a:gd name="connsiteX24" fmla="*/ 42396 w 513315"/>
                <a:gd name="connsiteY24" fmla="*/ 686280 h 988821"/>
                <a:gd name="connsiteX25" fmla="*/ 17016 w 513315"/>
                <a:gd name="connsiteY25" fmla="*/ 686280 h 988821"/>
                <a:gd name="connsiteX26" fmla="*/ 17016 w 513315"/>
                <a:gd name="connsiteY26" fmla="*/ 716040 h 988821"/>
                <a:gd name="connsiteX27" fmla="*/ 0 w 513315"/>
                <a:gd name="connsiteY27" fmla="*/ 747796 h 988821"/>
                <a:gd name="connsiteX28" fmla="*/ 0 w 513315"/>
                <a:gd name="connsiteY28" fmla="*/ 785828 h 988821"/>
                <a:gd name="connsiteX29" fmla="*/ 21198 w 513315"/>
                <a:gd name="connsiteY29" fmla="*/ 828138 h 988821"/>
                <a:gd name="connsiteX30" fmla="*/ 31845 w 513315"/>
                <a:gd name="connsiteY30" fmla="*/ 847154 h 988821"/>
                <a:gd name="connsiteX31" fmla="*/ 25476 w 513315"/>
                <a:gd name="connsiteY31" fmla="*/ 864078 h 988821"/>
                <a:gd name="connsiteX32" fmla="*/ 19107 w 513315"/>
                <a:gd name="connsiteY32" fmla="*/ 889464 h 988821"/>
                <a:gd name="connsiteX33" fmla="*/ 23289 w 513315"/>
                <a:gd name="connsiteY33" fmla="*/ 919129 h 988821"/>
                <a:gd name="connsiteX34" fmla="*/ 48765 w 513315"/>
                <a:gd name="connsiteY34" fmla="*/ 955164 h 988821"/>
                <a:gd name="connsiteX35" fmla="*/ 63594 w 513315"/>
                <a:gd name="connsiteY35" fmla="*/ 974179 h 988821"/>
                <a:gd name="connsiteX36" fmla="*/ 93252 w 513315"/>
                <a:gd name="connsiteY36" fmla="*/ 974179 h 988821"/>
                <a:gd name="connsiteX37" fmla="*/ 110173 w 513315"/>
                <a:gd name="connsiteY37" fmla="*/ 993195 h 988821"/>
                <a:gd name="connsiteX38" fmla="*/ 137644 w 513315"/>
                <a:gd name="connsiteY38" fmla="*/ 993195 h 988821"/>
                <a:gd name="connsiteX39" fmla="*/ 171580 w 513315"/>
                <a:gd name="connsiteY39" fmla="*/ 974179 h 988821"/>
                <a:gd name="connsiteX40" fmla="*/ 225573 w 513315"/>
                <a:gd name="connsiteY40" fmla="*/ 965717 h 988821"/>
                <a:gd name="connsiteX41" fmla="*/ 245631 w 513315"/>
                <a:gd name="connsiteY41" fmla="*/ 952977 h 988821"/>
                <a:gd name="connsiteX42" fmla="*/ 290118 w 513315"/>
                <a:gd name="connsiteY42" fmla="*/ 872540 h 988821"/>
                <a:gd name="connsiteX43" fmla="*/ 317590 w 513315"/>
                <a:gd name="connsiteY43" fmla="*/ 749698 h 988821"/>
                <a:gd name="connsiteX44" fmla="*/ 364169 w 513315"/>
                <a:gd name="connsiteY44" fmla="*/ 629043 h 988821"/>
                <a:gd name="connsiteX45" fmla="*/ 451052 w 513315"/>
                <a:gd name="connsiteY45" fmla="*/ 421295 h 988821"/>
                <a:gd name="connsiteX46" fmla="*/ 434036 w 513315"/>
                <a:gd name="connsiteY46" fmla="*/ 368336 h 988821"/>
                <a:gd name="connsiteX47" fmla="*/ 467972 w 513315"/>
                <a:gd name="connsiteY47" fmla="*/ 336580 h 988821"/>
                <a:gd name="connsiteX48" fmla="*/ 467972 w 513315"/>
                <a:gd name="connsiteY48" fmla="*/ 294174 h 988821"/>
                <a:gd name="connsiteX49" fmla="*/ 467972 w 513315"/>
                <a:gd name="connsiteY49" fmla="*/ 262418 h 988821"/>
                <a:gd name="connsiteX50" fmla="*/ 469873 w 513315"/>
                <a:gd name="connsiteY50" fmla="*/ 247586 h 988821"/>
                <a:gd name="connsiteX51" fmla="*/ 484893 w 513315"/>
                <a:gd name="connsiteY51" fmla="*/ 262418 h 988821"/>
                <a:gd name="connsiteX52" fmla="*/ 501813 w 513315"/>
                <a:gd name="connsiteY52" fmla="*/ 289991 h 988821"/>
                <a:gd name="connsiteX53" fmla="*/ 501813 w 513315"/>
                <a:gd name="connsiteY53" fmla="*/ 277250 h 988821"/>
                <a:gd name="connsiteX54" fmla="*/ 520825 w 513315"/>
                <a:gd name="connsiteY54" fmla="*/ 245494 h 988821"/>
                <a:gd name="connsiteX55" fmla="*/ 510178 w 513315"/>
                <a:gd name="connsiteY55" fmla="*/ 222200 h 988821"/>
                <a:gd name="connsiteX56" fmla="*/ 501718 w 513315"/>
                <a:gd name="connsiteY56" fmla="*/ 112098 h 988821"/>
                <a:gd name="connsiteX57" fmla="*/ 482706 w 513315"/>
                <a:gd name="connsiteY57" fmla="*/ 55051 h 988821"/>
                <a:gd name="connsiteX58" fmla="*/ 461508 w 513315"/>
                <a:gd name="connsiteY58" fmla="*/ 0 h 98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13315" h="988821">
                  <a:moveTo>
                    <a:pt x="451052" y="285"/>
                  </a:moveTo>
                  <a:lnTo>
                    <a:pt x="438314" y="17209"/>
                  </a:lnTo>
                  <a:lnTo>
                    <a:pt x="417021" y="29855"/>
                  </a:lnTo>
                  <a:lnTo>
                    <a:pt x="417021" y="59995"/>
                  </a:lnTo>
                  <a:cubicBezTo>
                    <a:pt x="417021" y="59995"/>
                    <a:pt x="440310" y="81198"/>
                    <a:pt x="433941" y="87568"/>
                  </a:cubicBezTo>
                  <a:cubicBezTo>
                    <a:pt x="427572" y="93938"/>
                    <a:pt x="429759" y="106583"/>
                    <a:pt x="417021" y="110862"/>
                  </a:cubicBezTo>
                  <a:cubicBezTo>
                    <a:pt x="402491" y="117001"/>
                    <a:pt x="388362" y="124051"/>
                    <a:pt x="374720" y="131970"/>
                  </a:cubicBezTo>
                  <a:lnTo>
                    <a:pt x="359986" y="114570"/>
                  </a:lnTo>
                  <a:lnTo>
                    <a:pt x="351526" y="131494"/>
                  </a:lnTo>
                  <a:lnTo>
                    <a:pt x="351526" y="146326"/>
                  </a:lnTo>
                  <a:lnTo>
                    <a:pt x="334605" y="190824"/>
                  </a:lnTo>
                  <a:lnTo>
                    <a:pt x="315594" y="245874"/>
                  </a:lnTo>
                  <a:lnTo>
                    <a:pt x="283939" y="260706"/>
                  </a:lnTo>
                  <a:cubicBezTo>
                    <a:pt x="283939" y="260706"/>
                    <a:pt x="264928" y="247966"/>
                    <a:pt x="252190" y="260706"/>
                  </a:cubicBezTo>
                  <a:cubicBezTo>
                    <a:pt x="240088" y="271960"/>
                    <a:pt x="227396" y="282561"/>
                    <a:pt x="214166" y="292463"/>
                  </a:cubicBezTo>
                  <a:lnTo>
                    <a:pt x="173672" y="292463"/>
                  </a:lnTo>
                  <a:cubicBezTo>
                    <a:pt x="164514" y="291385"/>
                    <a:pt x="155262" y="291385"/>
                    <a:pt x="146105" y="292463"/>
                  </a:cubicBezTo>
                  <a:cubicBezTo>
                    <a:pt x="139736" y="294555"/>
                    <a:pt x="101712" y="309387"/>
                    <a:pt x="101712" y="309387"/>
                  </a:cubicBezTo>
                  <a:lnTo>
                    <a:pt x="101712" y="343330"/>
                  </a:lnTo>
                  <a:lnTo>
                    <a:pt x="76237" y="413213"/>
                  </a:lnTo>
                  <a:lnTo>
                    <a:pt x="76237" y="483096"/>
                  </a:lnTo>
                  <a:lnTo>
                    <a:pt x="97435" y="525407"/>
                  </a:lnTo>
                  <a:lnTo>
                    <a:pt x="88974" y="565625"/>
                  </a:lnTo>
                  <a:lnTo>
                    <a:pt x="88974" y="584641"/>
                  </a:lnTo>
                  <a:lnTo>
                    <a:pt x="42396" y="686280"/>
                  </a:lnTo>
                  <a:lnTo>
                    <a:pt x="17016" y="686280"/>
                  </a:lnTo>
                  <a:lnTo>
                    <a:pt x="17016" y="716040"/>
                  </a:lnTo>
                  <a:cubicBezTo>
                    <a:pt x="17016" y="716040"/>
                    <a:pt x="0" y="737147"/>
                    <a:pt x="0" y="747796"/>
                  </a:cubicBezTo>
                  <a:lnTo>
                    <a:pt x="0" y="785828"/>
                  </a:lnTo>
                  <a:lnTo>
                    <a:pt x="21198" y="828138"/>
                  </a:lnTo>
                  <a:lnTo>
                    <a:pt x="31845" y="847154"/>
                  </a:lnTo>
                  <a:cubicBezTo>
                    <a:pt x="31845" y="847154"/>
                    <a:pt x="36027" y="859799"/>
                    <a:pt x="25476" y="864078"/>
                  </a:cubicBezTo>
                  <a:cubicBezTo>
                    <a:pt x="14924" y="868356"/>
                    <a:pt x="19107" y="889464"/>
                    <a:pt x="19107" y="889464"/>
                  </a:cubicBezTo>
                  <a:lnTo>
                    <a:pt x="23289" y="919129"/>
                  </a:lnTo>
                  <a:cubicBezTo>
                    <a:pt x="33210" y="930063"/>
                    <a:pt x="41765" y="942163"/>
                    <a:pt x="48765" y="955164"/>
                  </a:cubicBezTo>
                  <a:lnTo>
                    <a:pt x="63594" y="974179"/>
                  </a:lnTo>
                  <a:cubicBezTo>
                    <a:pt x="63594" y="974179"/>
                    <a:pt x="93252" y="967809"/>
                    <a:pt x="93252" y="974179"/>
                  </a:cubicBezTo>
                  <a:cubicBezTo>
                    <a:pt x="93252" y="980550"/>
                    <a:pt x="110173" y="993195"/>
                    <a:pt x="110173" y="993195"/>
                  </a:cubicBezTo>
                  <a:lnTo>
                    <a:pt x="137644" y="993195"/>
                  </a:lnTo>
                  <a:lnTo>
                    <a:pt x="171580" y="974179"/>
                  </a:lnTo>
                  <a:lnTo>
                    <a:pt x="225573" y="965717"/>
                  </a:lnTo>
                  <a:lnTo>
                    <a:pt x="245631" y="952977"/>
                  </a:lnTo>
                  <a:lnTo>
                    <a:pt x="290118" y="872540"/>
                  </a:lnTo>
                  <a:lnTo>
                    <a:pt x="317590" y="749698"/>
                  </a:lnTo>
                  <a:lnTo>
                    <a:pt x="364169" y="629043"/>
                  </a:lnTo>
                  <a:lnTo>
                    <a:pt x="451052" y="421295"/>
                  </a:lnTo>
                  <a:lnTo>
                    <a:pt x="434036" y="368336"/>
                  </a:lnTo>
                  <a:lnTo>
                    <a:pt x="467972" y="336580"/>
                  </a:lnTo>
                  <a:lnTo>
                    <a:pt x="467972" y="294174"/>
                  </a:lnTo>
                  <a:cubicBezTo>
                    <a:pt x="467972" y="294174"/>
                    <a:pt x="472155" y="270880"/>
                    <a:pt x="467972" y="262418"/>
                  </a:cubicBezTo>
                  <a:cubicBezTo>
                    <a:pt x="465480" y="257556"/>
                    <a:pt x="466235" y="251661"/>
                    <a:pt x="469873" y="247586"/>
                  </a:cubicBezTo>
                  <a:lnTo>
                    <a:pt x="484893" y="262418"/>
                  </a:lnTo>
                  <a:lnTo>
                    <a:pt x="501813" y="289991"/>
                  </a:lnTo>
                  <a:lnTo>
                    <a:pt x="501813" y="277250"/>
                  </a:lnTo>
                  <a:lnTo>
                    <a:pt x="520825" y="245494"/>
                  </a:lnTo>
                  <a:lnTo>
                    <a:pt x="510178" y="222200"/>
                  </a:lnTo>
                  <a:cubicBezTo>
                    <a:pt x="510178" y="222200"/>
                    <a:pt x="503809" y="120560"/>
                    <a:pt x="501718" y="112098"/>
                  </a:cubicBezTo>
                  <a:cubicBezTo>
                    <a:pt x="499627" y="103636"/>
                    <a:pt x="482706" y="55051"/>
                    <a:pt x="482706" y="55051"/>
                  </a:cubicBezTo>
                  <a:lnTo>
                    <a:pt x="461508"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2" name="Freeform 411">
              <a:extLst>
                <a:ext uri="{FF2B5EF4-FFF2-40B4-BE49-F238E27FC236}">
                  <a16:creationId xmlns:a16="http://schemas.microsoft.com/office/drawing/2014/main" id="{A93CFAEB-BBB7-5248-BFD6-688BF5B146D3}"/>
                </a:ext>
              </a:extLst>
            </p:cNvPr>
            <p:cNvSpPr/>
            <p:nvPr/>
          </p:nvSpPr>
          <p:spPr>
            <a:xfrm>
              <a:off x="7552426" y="4356300"/>
              <a:ext cx="7498" cy="7500"/>
            </a:xfrm>
            <a:custGeom>
              <a:avLst/>
              <a:gdLst>
                <a:gd name="connsiteX0" fmla="*/ 0 w 0"/>
                <a:gd name="connsiteY0" fmla="*/ 1236 h 0"/>
                <a:gd name="connsiteX1" fmla="*/ 1046 w 0"/>
                <a:gd name="connsiteY1" fmla="*/ 0 h 0"/>
              </a:gdLst>
              <a:ahLst/>
              <a:cxnLst>
                <a:cxn ang="0">
                  <a:pos x="connsiteX0" y="connsiteY0"/>
                </a:cxn>
                <a:cxn ang="0">
                  <a:pos x="connsiteX1" y="connsiteY1"/>
                </a:cxn>
              </a:cxnLst>
              <a:rect l="l" t="t" r="r" b="b"/>
              <a:pathLst>
                <a:path>
                  <a:moveTo>
                    <a:pt x="0" y="1236"/>
                  </a:moveTo>
                  <a:lnTo>
                    <a:pt x="104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3" name="Freeform 412">
              <a:extLst>
                <a:ext uri="{FF2B5EF4-FFF2-40B4-BE49-F238E27FC236}">
                  <a16:creationId xmlns:a16="http://schemas.microsoft.com/office/drawing/2014/main" id="{EBF1B2E5-C842-FC48-AD52-48C5D1B43C2A}"/>
                </a:ext>
              </a:extLst>
            </p:cNvPr>
            <p:cNvSpPr/>
            <p:nvPr/>
          </p:nvSpPr>
          <p:spPr>
            <a:xfrm>
              <a:off x="7553850" y="4354801"/>
              <a:ext cx="7498" cy="7500"/>
            </a:xfrm>
            <a:custGeom>
              <a:avLst/>
              <a:gdLst>
                <a:gd name="connsiteX0" fmla="*/ 0 w 0"/>
                <a:gd name="connsiteY0" fmla="*/ 1426 h 0"/>
                <a:gd name="connsiteX1" fmla="*/ 1236 w 0"/>
                <a:gd name="connsiteY1" fmla="*/ 0 h 0"/>
              </a:gdLst>
              <a:ahLst/>
              <a:cxnLst>
                <a:cxn ang="0">
                  <a:pos x="connsiteX0" y="connsiteY0"/>
                </a:cxn>
                <a:cxn ang="0">
                  <a:pos x="connsiteX1" y="connsiteY1"/>
                </a:cxn>
              </a:cxnLst>
              <a:rect l="l" t="t" r="r" b="b"/>
              <a:pathLst>
                <a:path>
                  <a:moveTo>
                    <a:pt x="0" y="1426"/>
                  </a:moveTo>
                  <a:lnTo>
                    <a:pt x="123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4" name="Freeform 413">
              <a:extLst>
                <a:ext uri="{FF2B5EF4-FFF2-40B4-BE49-F238E27FC236}">
                  <a16:creationId xmlns:a16="http://schemas.microsoft.com/office/drawing/2014/main" id="{0952BB4D-635A-9247-A294-5223A557A298}"/>
                </a:ext>
              </a:extLst>
            </p:cNvPr>
            <p:cNvSpPr/>
            <p:nvPr/>
          </p:nvSpPr>
          <p:spPr>
            <a:xfrm>
              <a:off x="7551151" y="4358400"/>
              <a:ext cx="7498" cy="7500"/>
            </a:xfrm>
            <a:custGeom>
              <a:avLst/>
              <a:gdLst>
                <a:gd name="connsiteX0" fmla="*/ 0 w 0"/>
                <a:gd name="connsiteY0" fmla="*/ 1141 h 0"/>
                <a:gd name="connsiteX1" fmla="*/ 855 w 0"/>
                <a:gd name="connsiteY1" fmla="*/ 0 h 0"/>
              </a:gdLst>
              <a:ahLst/>
              <a:cxnLst>
                <a:cxn ang="0">
                  <a:pos x="connsiteX0" y="connsiteY0"/>
                </a:cxn>
                <a:cxn ang="0">
                  <a:pos x="connsiteX1" y="connsiteY1"/>
                </a:cxn>
              </a:cxnLst>
              <a:rect l="l" t="t" r="r" b="b"/>
              <a:pathLst>
                <a:path>
                  <a:moveTo>
                    <a:pt x="0" y="1141"/>
                  </a:moveTo>
                  <a:lnTo>
                    <a:pt x="855"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5" name="Freeform 414">
              <a:extLst>
                <a:ext uri="{FF2B5EF4-FFF2-40B4-BE49-F238E27FC236}">
                  <a16:creationId xmlns:a16="http://schemas.microsoft.com/office/drawing/2014/main" id="{6EE3BEBD-F220-8D46-8309-4E37F6E0E19F}"/>
                </a:ext>
              </a:extLst>
            </p:cNvPr>
            <p:cNvSpPr/>
            <p:nvPr/>
          </p:nvSpPr>
          <p:spPr>
            <a:xfrm>
              <a:off x="7555275" y="4353001"/>
              <a:ext cx="7498" cy="7500"/>
            </a:xfrm>
            <a:custGeom>
              <a:avLst/>
              <a:gdLst>
                <a:gd name="connsiteX0" fmla="*/ 0 w 0"/>
                <a:gd name="connsiteY0" fmla="*/ 1711 h 0"/>
                <a:gd name="connsiteX1" fmla="*/ 1616 w 0"/>
                <a:gd name="connsiteY1" fmla="*/ 0 h 0"/>
                <a:gd name="connsiteX2" fmla="*/ 1616 w 0"/>
                <a:gd name="connsiteY2" fmla="*/ 0 h 0"/>
              </a:gdLst>
              <a:ahLst/>
              <a:cxnLst>
                <a:cxn ang="0">
                  <a:pos x="connsiteX0" y="connsiteY0"/>
                </a:cxn>
                <a:cxn ang="0">
                  <a:pos x="connsiteX1" y="connsiteY1"/>
                </a:cxn>
                <a:cxn ang="0">
                  <a:pos x="connsiteX2" y="connsiteY2"/>
                </a:cxn>
              </a:cxnLst>
              <a:rect l="l" t="t" r="r" b="b"/>
              <a:pathLst>
                <a:path>
                  <a:moveTo>
                    <a:pt x="0" y="1711"/>
                  </a:moveTo>
                  <a:lnTo>
                    <a:pt x="1616" y="0"/>
                  </a:lnTo>
                  <a:lnTo>
                    <a:pt x="161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6" name="Freeform 415">
              <a:extLst>
                <a:ext uri="{FF2B5EF4-FFF2-40B4-BE49-F238E27FC236}">
                  <a16:creationId xmlns:a16="http://schemas.microsoft.com/office/drawing/2014/main" id="{DD926809-CEA9-D946-B1DC-9234068243D2}"/>
                </a:ext>
              </a:extLst>
            </p:cNvPr>
            <p:cNvSpPr/>
            <p:nvPr/>
          </p:nvSpPr>
          <p:spPr>
            <a:xfrm>
              <a:off x="7550026" y="4360201"/>
              <a:ext cx="7498" cy="7500"/>
            </a:xfrm>
            <a:custGeom>
              <a:avLst/>
              <a:gdLst>
                <a:gd name="connsiteX0" fmla="*/ 0 w 0"/>
                <a:gd name="connsiteY0" fmla="*/ 1046 h 0"/>
                <a:gd name="connsiteX1" fmla="*/ 665 w 0"/>
                <a:gd name="connsiteY1" fmla="*/ 0 h 0"/>
              </a:gdLst>
              <a:ahLst/>
              <a:cxnLst>
                <a:cxn ang="0">
                  <a:pos x="connsiteX0" y="connsiteY0"/>
                </a:cxn>
                <a:cxn ang="0">
                  <a:pos x="connsiteX1" y="connsiteY1"/>
                </a:cxn>
              </a:cxnLst>
              <a:rect l="l" t="t" r="r" b="b"/>
              <a:pathLst>
                <a:path>
                  <a:moveTo>
                    <a:pt x="0" y="1046"/>
                  </a:moveTo>
                  <a:lnTo>
                    <a:pt x="665"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7" name="Freeform 416">
              <a:extLst>
                <a:ext uri="{FF2B5EF4-FFF2-40B4-BE49-F238E27FC236}">
                  <a16:creationId xmlns:a16="http://schemas.microsoft.com/office/drawing/2014/main" id="{6D4ACFFF-C79E-2843-A070-A716345D0B37}"/>
                </a:ext>
              </a:extLst>
            </p:cNvPr>
            <p:cNvSpPr/>
            <p:nvPr/>
          </p:nvSpPr>
          <p:spPr>
            <a:xfrm>
              <a:off x="7006342" y="4212532"/>
              <a:ext cx="569852" cy="622474"/>
            </a:xfrm>
            <a:custGeom>
              <a:avLst/>
              <a:gdLst>
                <a:gd name="connsiteX0" fmla="*/ 673108 w 722443"/>
                <a:gd name="connsiteY0" fmla="*/ 638931 h 789155"/>
                <a:gd name="connsiteX1" fmla="*/ 667500 w 722443"/>
                <a:gd name="connsiteY1" fmla="*/ 595099 h 789155"/>
                <a:gd name="connsiteX2" fmla="*/ 642119 w 722443"/>
                <a:gd name="connsiteY2" fmla="*/ 534439 h 789155"/>
                <a:gd name="connsiteX3" fmla="*/ 654762 w 722443"/>
                <a:gd name="connsiteY3" fmla="*/ 517515 h 789155"/>
                <a:gd name="connsiteX4" fmla="*/ 646302 w 722443"/>
                <a:gd name="connsiteY4" fmla="*/ 482241 h 789155"/>
                <a:gd name="connsiteX5" fmla="*/ 663317 w 722443"/>
                <a:gd name="connsiteY5" fmla="*/ 446871 h 789155"/>
                <a:gd name="connsiteX6" fmla="*/ 630807 w 722443"/>
                <a:gd name="connsiteY6" fmla="*/ 405987 h 789155"/>
                <a:gd name="connsiteX7" fmla="*/ 625199 w 722443"/>
                <a:gd name="connsiteY7" fmla="*/ 345232 h 789155"/>
                <a:gd name="connsiteX8" fmla="*/ 649154 w 722443"/>
                <a:gd name="connsiteY8" fmla="*/ 276109 h 789155"/>
                <a:gd name="connsiteX9" fmla="*/ 675960 w 722443"/>
                <a:gd name="connsiteY9" fmla="*/ 226668 h 789155"/>
                <a:gd name="connsiteX10" fmla="*/ 654002 w 722443"/>
                <a:gd name="connsiteY10" fmla="*/ 267077 h 789155"/>
                <a:gd name="connsiteX11" fmla="*/ 537650 w 722443"/>
                <a:gd name="connsiteY11" fmla="*/ 181506 h 789155"/>
                <a:gd name="connsiteX12" fmla="*/ 535559 w 722443"/>
                <a:gd name="connsiteY12" fmla="*/ 145471 h 789155"/>
                <a:gd name="connsiteX13" fmla="*/ 296297 w 722443"/>
                <a:gd name="connsiteY13" fmla="*/ 7796 h 789155"/>
                <a:gd name="connsiteX14" fmla="*/ 167113 w 722443"/>
                <a:gd name="connsiteY14" fmla="*/ 9508 h 789155"/>
                <a:gd name="connsiteX15" fmla="*/ 93062 w 722443"/>
                <a:gd name="connsiteY15" fmla="*/ 0 h 789155"/>
                <a:gd name="connsiteX16" fmla="*/ 45533 w 722443"/>
                <a:gd name="connsiteY16" fmla="*/ 4944 h 789155"/>
                <a:gd name="connsiteX17" fmla="*/ 45533 w 722443"/>
                <a:gd name="connsiteY17" fmla="*/ 18445 h 789155"/>
                <a:gd name="connsiteX18" fmla="*/ 74051 w 722443"/>
                <a:gd name="connsiteY18" fmla="*/ 40694 h 789155"/>
                <a:gd name="connsiteX19" fmla="*/ 71959 w 722443"/>
                <a:gd name="connsiteY19" fmla="*/ 101354 h 789155"/>
                <a:gd name="connsiteX20" fmla="*/ 45723 w 722443"/>
                <a:gd name="connsiteY20" fmla="*/ 109911 h 789155"/>
                <a:gd name="connsiteX21" fmla="*/ 45723 w 722443"/>
                <a:gd name="connsiteY21" fmla="*/ 135297 h 789155"/>
                <a:gd name="connsiteX22" fmla="*/ 67682 w 722443"/>
                <a:gd name="connsiteY22" fmla="*/ 135297 h 789155"/>
                <a:gd name="connsiteX23" fmla="*/ 69868 w 722443"/>
                <a:gd name="connsiteY23" fmla="*/ 164962 h 789155"/>
                <a:gd name="connsiteX24" fmla="*/ 0 w 722443"/>
                <a:gd name="connsiteY24" fmla="*/ 267457 h 789155"/>
                <a:gd name="connsiteX25" fmla="*/ 16920 w 722443"/>
                <a:gd name="connsiteY25" fmla="*/ 319560 h 789155"/>
                <a:gd name="connsiteX26" fmla="*/ 16920 w 722443"/>
                <a:gd name="connsiteY26" fmla="*/ 378795 h 789155"/>
                <a:gd name="connsiteX27" fmla="*/ 0 w 722443"/>
                <a:gd name="connsiteY27" fmla="*/ 393627 h 789155"/>
                <a:gd name="connsiteX28" fmla="*/ 45723 w 722443"/>
                <a:gd name="connsiteY28" fmla="*/ 423292 h 789155"/>
                <a:gd name="connsiteX29" fmla="*/ 59221 w 722443"/>
                <a:gd name="connsiteY29" fmla="*/ 423292 h 789155"/>
                <a:gd name="connsiteX30" fmla="*/ 129089 w 722443"/>
                <a:gd name="connsiteY30" fmla="*/ 584260 h 789155"/>
                <a:gd name="connsiteX31" fmla="*/ 198957 w 722443"/>
                <a:gd name="connsiteY31" fmla="*/ 639311 h 789155"/>
                <a:gd name="connsiteX32" fmla="*/ 255992 w 722443"/>
                <a:gd name="connsiteY32" fmla="*/ 639311 h 789155"/>
                <a:gd name="connsiteX33" fmla="*/ 296202 w 722443"/>
                <a:gd name="connsiteY33" fmla="*/ 647773 h 789155"/>
                <a:gd name="connsiteX34" fmla="*/ 338503 w 722443"/>
                <a:gd name="connsiteY34" fmla="*/ 751504 h 789155"/>
                <a:gd name="connsiteX35" fmla="*/ 366070 w 722443"/>
                <a:gd name="connsiteY35" fmla="*/ 776890 h 789155"/>
                <a:gd name="connsiteX36" fmla="*/ 404093 w 722443"/>
                <a:gd name="connsiteY36" fmla="*/ 776890 h 789155"/>
                <a:gd name="connsiteX37" fmla="*/ 446394 w 722443"/>
                <a:gd name="connsiteY37" fmla="*/ 789631 h 789155"/>
                <a:gd name="connsiteX38" fmla="*/ 518448 w 722443"/>
                <a:gd name="connsiteY38" fmla="*/ 789631 h 789155"/>
                <a:gd name="connsiteX39" fmla="*/ 554380 w 722443"/>
                <a:gd name="connsiteY39" fmla="*/ 774799 h 789155"/>
                <a:gd name="connsiteX40" fmla="*/ 595351 w 722443"/>
                <a:gd name="connsiteY40" fmla="*/ 764245 h 789155"/>
                <a:gd name="connsiteX41" fmla="*/ 653907 w 722443"/>
                <a:gd name="connsiteY41" fmla="*/ 766336 h 789155"/>
                <a:gd name="connsiteX42" fmla="*/ 725200 w 722443"/>
                <a:gd name="connsiteY42" fmla="*/ 704250 h 789155"/>
                <a:gd name="connsiteX43" fmla="*/ 674344 w 722443"/>
                <a:gd name="connsiteY43" fmla="*/ 673159 h 789155"/>
                <a:gd name="connsiteX44" fmla="*/ 673108 w 722443"/>
                <a:gd name="connsiteY44" fmla="*/ 638931 h 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22443" h="789155">
                  <a:moveTo>
                    <a:pt x="673108" y="638931"/>
                  </a:moveTo>
                  <a:cubicBezTo>
                    <a:pt x="673108" y="638931"/>
                    <a:pt x="667500" y="600899"/>
                    <a:pt x="667500" y="595099"/>
                  </a:cubicBezTo>
                  <a:cubicBezTo>
                    <a:pt x="667500" y="589299"/>
                    <a:pt x="642119" y="534439"/>
                    <a:pt x="642119" y="534439"/>
                  </a:cubicBezTo>
                  <a:cubicBezTo>
                    <a:pt x="645890" y="528479"/>
                    <a:pt x="650117" y="522821"/>
                    <a:pt x="654762" y="517515"/>
                  </a:cubicBezTo>
                  <a:cubicBezTo>
                    <a:pt x="663317" y="508007"/>
                    <a:pt x="646302" y="482241"/>
                    <a:pt x="646302" y="482241"/>
                  </a:cubicBezTo>
                  <a:lnTo>
                    <a:pt x="663317" y="446871"/>
                  </a:lnTo>
                  <a:cubicBezTo>
                    <a:pt x="654556" y="431714"/>
                    <a:pt x="643600" y="417937"/>
                    <a:pt x="630807" y="405987"/>
                  </a:cubicBezTo>
                  <a:cubicBezTo>
                    <a:pt x="609609" y="386211"/>
                    <a:pt x="621302" y="369287"/>
                    <a:pt x="625199" y="345232"/>
                  </a:cubicBezTo>
                  <a:cubicBezTo>
                    <a:pt x="631212" y="321554"/>
                    <a:pt x="639225" y="298430"/>
                    <a:pt x="649154" y="276109"/>
                  </a:cubicBezTo>
                  <a:lnTo>
                    <a:pt x="675960" y="226668"/>
                  </a:lnTo>
                  <a:lnTo>
                    <a:pt x="654002" y="267077"/>
                  </a:lnTo>
                  <a:cubicBezTo>
                    <a:pt x="618640" y="241215"/>
                    <a:pt x="545635" y="187876"/>
                    <a:pt x="537650" y="181506"/>
                  </a:cubicBezTo>
                  <a:cubicBezTo>
                    <a:pt x="527099" y="173044"/>
                    <a:pt x="535559" y="145471"/>
                    <a:pt x="535559" y="145471"/>
                  </a:cubicBezTo>
                  <a:lnTo>
                    <a:pt x="296297" y="7796"/>
                  </a:lnTo>
                  <a:lnTo>
                    <a:pt x="167113" y="9508"/>
                  </a:lnTo>
                  <a:lnTo>
                    <a:pt x="93062" y="0"/>
                  </a:lnTo>
                  <a:lnTo>
                    <a:pt x="45533" y="4944"/>
                  </a:lnTo>
                  <a:lnTo>
                    <a:pt x="45533" y="18445"/>
                  </a:lnTo>
                  <a:lnTo>
                    <a:pt x="74051" y="40694"/>
                  </a:lnTo>
                  <a:lnTo>
                    <a:pt x="71959" y="101354"/>
                  </a:lnTo>
                  <a:lnTo>
                    <a:pt x="45723" y="109911"/>
                  </a:lnTo>
                  <a:lnTo>
                    <a:pt x="45723" y="135297"/>
                  </a:lnTo>
                  <a:lnTo>
                    <a:pt x="67682" y="135297"/>
                  </a:lnTo>
                  <a:lnTo>
                    <a:pt x="69868" y="164962"/>
                  </a:lnTo>
                  <a:lnTo>
                    <a:pt x="0" y="267457"/>
                  </a:lnTo>
                  <a:lnTo>
                    <a:pt x="16920" y="319560"/>
                  </a:lnTo>
                  <a:lnTo>
                    <a:pt x="16920" y="378795"/>
                  </a:lnTo>
                  <a:lnTo>
                    <a:pt x="0" y="393627"/>
                  </a:lnTo>
                  <a:lnTo>
                    <a:pt x="45723" y="423292"/>
                  </a:lnTo>
                  <a:lnTo>
                    <a:pt x="59221" y="423292"/>
                  </a:lnTo>
                  <a:cubicBezTo>
                    <a:pt x="59221" y="423292"/>
                    <a:pt x="122816" y="579982"/>
                    <a:pt x="129089" y="584260"/>
                  </a:cubicBezTo>
                  <a:cubicBezTo>
                    <a:pt x="135363" y="588539"/>
                    <a:pt x="198957" y="639311"/>
                    <a:pt x="198957" y="639311"/>
                  </a:cubicBezTo>
                  <a:lnTo>
                    <a:pt x="255992" y="639311"/>
                  </a:lnTo>
                  <a:lnTo>
                    <a:pt x="296202" y="647773"/>
                  </a:lnTo>
                  <a:cubicBezTo>
                    <a:pt x="296202" y="647773"/>
                    <a:pt x="330043" y="742852"/>
                    <a:pt x="338503" y="751504"/>
                  </a:cubicBezTo>
                  <a:cubicBezTo>
                    <a:pt x="346963" y="760156"/>
                    <a:pt x="366070" y="776890"/>
                    <a:pt x="366070" y="776890"/>
                  </a:cubicBezTo>
                  <a:cubicBezTo>
                    <a:pt x="378722" y="775832"/>
                    <a:pt x="391441" y="775832"/>
                    <a:pt x="404093" y="776890"/>
                  </a:cubicBezTo>
                  <a:cubicBezTo>
                    <a:pt x="417672" y="782709"/>
                    <a:pt x="431861" y="786983"/>
                    <a:pt x="446394" y="789631"/>
                  </a:cubicBezTo>
                  <a:lnTo>
                    <a:pt x="518448" y="789631"/>
                  </a:lnTo>
                  <a:lnTo>
                    <a:pt x="554380" y="774799"/>
                  </a:lnTo>
                  <a:lnTo>
                    <a:pt x="595351" y="764245"/>
                  </a:lnTo>
                  <a:lnTo>
                    <a:pt x="653907" y="766336"/>
                  </a:lnTo>
                  <a:lnTo>
                    <a:pt x="725200" y="704250"/>
                  </a:lnTo>
                  <a:cubicBezTo>
                    <a:pt x="725200" y="704250"/>
                    <a:pt x="680048" y="675726"/>
                    <a:pt x="674344" y="673159"/>
                  </a:cubicBezTo>
                  <a:cubicBezTo>
                    <a:pt x="668640" y="670592"/>
                    <a:pt x="673108" y="638931"/>
                    <a:pt x="673108" y="638931"/>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8" name="Freeform 417">
              <a:extLst>
                <a:ext uri="{FF2B5EF4-FFF2-40B4-BE49-F238E27FC236}">
                  <a16:creationId xmlns:a16="http://schemas.microsoft.com/office/drawing/2014/main" id="{A51D6117-139E-AC41-BD15-AFC539A04014}"/>
                </a:ext>
              </a:extLst>
            </p:cNvPr>
            <p:cNvSpPr/>
            <p:nvPr/>
          </p:nvSpPr>
          <p:spPr>
            <a:xfrm>
              <a:off x="7548652" y="4363725"/>
              <a:ext cx="7498" cy="7500"/>
            </a:xfrm>
            <a:custGeom>
              <a:avLst/>
              <a:gdLst>
                <a:gd name="connsiteX0" fmla="*/ 31 w 0"/>
                <a:gd name="connsiteY0" fmla="*/ 666 h 0"/>
                <a:gd name="connsiteX1" fmla="*/ 31 w 0"/>
                <a:gd name="connsiteY1" fmla="*/ 0 h 0"/>
                <a:gd name="connsiteX2" fmla="*/ 31 w 0"/>
                <a:gd name="connsiteY2" fmla="*/ 666 h 0"/>
              </a:gdLst>
              <a:ahLst/>
              <a:cxnLst>
                <a:cxn ang="0">
                  <a:pos x="connsiteX0" y="connsiteY0"/>
                </a:cxn>
                <a:cxn ang="0">
                  <a:pos x="connsiteX1" y="connsiteY1"/>
                </a:cxn>
                <a:cxn ang="0">
                  <a:pos x="connsiteX2" y="connsiteY2"/>
                </a:cxn>
              </a:cxnLst>
              <a:rect l="l" t="t" r="r" b="b"/>
              <a:pathLst>
                <a:path>
                  <a:moveTo>
                    <a:pt x="31" y="666"/>
                  </a:moveTo>
                  <a:cubicBezTo>
                    <a:pt x="-10" y="446"/>
                    <a:pt x="-10" y="220"/>
                    <a:pt x="31" y="0"/>
                  </a:cubicBezTo>
                  <a:cubicBezTo>
                    <a:pt x="-10" y="220"/>
                    <a:pt x="-10" y="446"/>
                    <a:pt x="31" y="66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19" name="Freeform 418">
              <a:extLst>
                <a:ext uri="{FF2B5EF4-FFF2-40B4-BE49-F238E27FC236}">
                  <a16:creationId xmlns:a16="http://schemas.microsoft.com/office/drawing/2014/main" id="{93CB3538-801F-FE47-827F-BE56EDC0EC39}"/>
                </a:ext>
              </a:extLst>
            </p:cNvPr>
            <p:cNvSpPr/>
            <p:nvPr/>
          </p:nvSpPr>
          <p:spPr>
            <a:xfrm>
              <a:off x="7549202" y="4361925"/>
              <a:ext cx="7498" cy="7500"/>
            </a:xfrm>
            <a:custGeom>
              <a:avLst/>
              <a:gdLst>
                <a:gd name="connsiteX0" fmla="*/ 0 w 0"/>
                <a:gd name="connsiteY0" fmla="*/ 951 h 0"/>
                <a:gd name="connsiteX1" fmla="*/ 475 w 0"/>
                <a:gd name="connsiteY1" fmla="*/ 0 h 0"/>
                <a:gd name="connsiteX2" fmla="*/ 0 w 0"/>
                <a:gd name="connsiteY2" fmla="*/ 951 h 0"/>
              </a:gdLst>
              <a:ahLst/>
              <a:cxnLst>
                <a:cxn ang="0">
                  <a:pos x="connsiteX0" y="connsiteY0"/>
                </a:cxn>
                <a:cxn ang="0">
                  <a:pos x="connsiteX1" y="connsiteY1"/>
                </a:cxn>
                <a:cxn ang="0">
                  <a:pos x="connsiteX2" y="connsiteY2"/>
                </a:cxn>
              </a:cxnLst>
              <a:rect l="l" t="t" r="r" b="b"/>
              <a:pathLst>
                <a:path>
                  <a:moveTo>
                    <a:pt x="0" y="951"/>
                  </a:moveTo>
                  <a:cubicBezTo>
                    <a:pt x="139" y="625"/>
                    <a:pt x="298" y="307"/>
                    <a:pt x="475" y="0"/>
                  </a:cubicBezTo>
                  <a:cubicBezTo>
                    <a:pt x="298" y="307"/>
                    <a:pt x="139" y="625"/>
                    <a:pt x="0" y="95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0" name="Freeform 419">
              <a:extLst>
                <a:ext uri="{FF2B5EF4-FFF2-40B4-BE49-F238E27FC236}">
                  <a16:creationId xmlns:a16="http://schemas.microsoft.com/office/drawing/2014/main" id="{34970121-12F8-BB4B-9DAC-28A1B34212BD}"/>
                </a:ext>
              </a:extLst>
            </p:cNvPr>
            <p:cNvSpPr/>
            <p:nvPr/>
          </p:nvSpPr>
          <p:spPr>
            <a:xfrm>
              <a:off x="6971176" y="3922594"/>
              <a:ext cx="322417" cy="314987"/>
            </a:xfrm>
            <a:custGeom>
              <a:avLst/>
              <a:gdLst>
                <a:gd name="connsiteX0" fmla="*/ 417116 w 408750"/>
                <a:gd name="connsiteY0" fmla="*/ 178463 h 399331"/>
                <a:gd name="connsiteX1" fmla="*/ 410747 w 408750"/>
                <a:gd name="connsiteY1" fmla="*/ 133966 h 399331"/>
                <a:gd name="connsiteX2" fmla="*/ 408656 w 408750"/>
                <a:gd name="connsiteY2" fmla="*/ 102210 h 399331"/>
                <a:gd name="connsiteX3" fmla="*/ 359891 w 408750"/>
                <a:gd name="connsiteY3" fmla="*/ 66175 h 399331"/>
                <a:gd name="connsiteX4" fmla="*/ 366260 w 408750"/>
                <a:gd name="connsiteY4" fmla="*/ 19586 h 399331"/>
                <a:gd name="connsiteX5" fmla="*/ 340879 w 408750"/>
                <a:gd name="connsiteY5" fmla="*/ 0 h 399331"/>
                <a:gd name="connsiteX6" fmla="*/ 301335 w 408750"/>
                <a:gd name="connsiteY6" fmla="*/ 16734 h 399331"/>
                <a:gd name="connsiteX7" fmla="*/ 266734 w 408750"/>
                <a:gd name="connsiteY7" fmla="*/ 22344 h 399331"/>
                <a:gd name="connsiteX8" fmla="*/ 233558 w 408750"/>
                <a:gd name="connsiteY8" fmla="*/ 37556 h 399331"/>
                <a:gd name="connsiteX9" fmla="*/ 188406 w 408750"/>
                <a:gd name="connsiteY9" fmla="*/ 37556 h 399331"/>
                <a:gd name="connsiteX10" fmla="*/ 171485 w 408750"/>
                <a:gd name="connsiteY10" fmla="*/ 25196 h 399331"/>
                <a:gd name="connsiteX11" fmla="*/ 134793 w 408750"/>
                <a:gd name="connsiteY11" fmla="*/ 37556 h 399331"/>
                <a:gd name="connsiteX12" fmla="*/ 115021 w 408750"/>
                <a:gd name="connsiteY12" fmla="*/ 42120 h 399331"/>
                <a:gd name="connsiteX13" fmla="*/ 98100 w 408750"/>
                <a:gd name="connsiteY13" fmla="*/ 37651 h 399331"/>
                <a:gd name="connsiteX14" fmla="*/ 112169 w 408750"/>
                <a:gd name="connsiteY14" fmla="*/ 73211 h 399331"/>
                <a:gd name="connsiteX15" fmla="*/ 98100 w 408750"/>
                <a:gd name="connsiteY15" fmla="*/ 112859 h 399331"/>
                <a:gd name="connsiteX16" fmla="*/ 112169 w 408750"/>
                <a:gd name="connsiteY16" fmla="*/ 131875 h 399331"/>
                <a:gd name="connsiteX17" fmla="*/ 90211 w 408750"/>
                <a:gd name="connsiteY17" fmla="*/ 186925 h 399331"/>
                <a:gd name="connsiteX18" fmla="*/ 31750 w 408750"/>
                <a:gd name="connsiteY18" fmla="*/ 246255 h 399331"/>
                <a:gd name="connsiteX19" fmla="*/ 12738 w 408750"/>
                <a:gd name="connsiteY19" fmla="*/ 357972 h 399331"/>
                <a:gd name="connsiteX20" fmla="*/ 0 w 408750"/>
                <a:gd name="connsiteY20" fmla="*/ 390299 h 399331"/>
                <a:gd name="connsiteX21" fmla="*/ 44488 w 408750"/>
                <a:gd name="connsiteY21" fmla="*/ 407889 h 399331"/>
                <a:gd name="connsiteX22" fmla="*/ 61028 w 408750"/>
                <a:gd name="connsiteY22" fmla="*/ 407889 h 399331"/>
                <a:gd name="connsiteX23" fmla="*/ 89545 w 408750"/>
                <a:gd name="connsiteY23" fmla="*/ 372139 h 399331"/>
                <a:gd name="connsiteX24" fmla="*/ 137074 w 408750"/>
                <a:gd name="connsiteY24" fmla="*/ 367195 h 399331"/>
                <a:gd name="connsiteX25" fmla="*/ 211125 w 408750"/>
                <a:gd name="connsiteY25" fmla="*/ 376703 h 399331"/>
                <a:gd name="connsiteX26" fmla="*/ 340309 w 408750"/>
                <a:gd name="connsiteY26" fmla="*/ 374992 h 399331"/>
                <a:gd name="connsiteX27" fmla="*/ 340309 w 408750"/>
                <a:gd name="connsiteY27" fmla="*/ 336960 h 399331"/>
                <a:gd name="connsiteX28" fmla="*/ 388979 w 408750"/>
                <a:gd name="connsiteY28" fmla="*/ 336960 h 399331"/>
                <a:gd name="connsiteX29" fmla="*/ 395348 w 408750"/>
                <a:gd name="connsiteY29" fmla="*/ 321747 h 399331"/>
                <a:gd name="connsiteX30" fmla="*/ 340309 w 408750"/>
                <a:gd name="connsiteY30" fmla="*/ 294555 h 399331"/>
                <a:gd name="connsiteX31" fmla="*/ 340309 w 408750"/>
                <a:gd name="connsiteY31" fmla="*/ 254336 h 399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08750" h="399331">
                  <a:moveTo>
                    <a:pt x="417116" y="178463"/>
                  </a:moveTo>
                  <a:lnTo>
                    <a:pt x="410747" y="133966"/>
                  </a:lnTo>
                  <a:lnTo>
                    <a:pt x="408656" y="102210"/>
                  </a:lnTo>
                  <a:lnTo>
                    <a:pt x="359891" y="66175"/>
                  </a:lnTo>
                  <a:lnTo>
                    <a:pt x="366260" y="19586"/>
                  </a:lnTo>
                  <a:lnTo>
                    <a:pt x="340879" y="0"/>
                  </a:lnTo>
                  <a:lnTo>
                    <a:pt x="301335" y="16734"/>
                  </a:lnTo>
                  <a:lnTo>
                    <a:pt x="266734" y="22344"/>
                  </a:lnTo>
                  <a:lnTo>
                    <a:pt x="233558" y="37556"/>
                  </a:lnTo>
                  <a:lnTo>
                    <a:pt x="188406" y="37556"/>
                  </a:lnTo>
                  <a:lnTo>
                    <a:pt x="171485" y="25196"/>
                  </a:lnTo>
                  <a:lnTo>
                    <a:pt x="134793" y="37556"/>
                  </a:lnTo>
                  <a:lnTo>
                    <a:pt x="115021" y="42120"/>
                  </a:lnTo>
                  <a:lnTo>
                    <a:pt x="98100" y="37651"/>
                  </a:lnTo>
                  <a:lnTo>
                    <a:pt x="112169" y="73211"/>
                  </a:lnTo>
                  <a:lnTo>
                    <a:pt x="98100" y="112859"/>
                  </a:lnTo>
                  <a:lnTo>
                    <a:pt x="112169" y="131875"/>
                  </a:lnTo>
                  <a:lnTo>
                    <a:pt x="90211" y="186925"/>
                  </a:lnTo>
                  <a:lnTo>
                    <a:pt x="31750" y="246255"/>
                  </a:lnTo>
                  <a:lnTo>
                    <a:pt x="12738" y="357972"/>
                  </a:lnTo>
                  <a:lnTo>
                    <a:pt x="0" y="390299"/>
                  </a:lnTo>
                  <a:lnTo>
                    <a:pt x="44488" y="407889"/>
                  </a:lnTo>
                  <a:lnTo>
                    <a:pt x="61028" y="407889"/>
                  </a:lnTo>
                  <a:lnTo>
                    <a:pt x="89545" y="372139"/>
                  </a:lnTo>
                  <a:lnTo>
                    <a:pt x="137074" y="367195"/>
                  </a:lnTo>
                  <a:lnTo>
                    <a:pt x="211125" y="376703"/>
                  </a:lnTo>
                  <a:lnTo>
                    <a:pt x="340309" y="374992"/>
                  </a:lnTo>
                  <a:lnTo>
                    <a:pt x="340309" y="336960"/>
                  </a:lnTo>
                  <a:lnTo>
                    <a:pt x="388979" y="336960"/>
                  </a:lnTo>
                  <a:cubicBezTo>
                    <a:pt x="397439" y="336960"/>
                    <a:pt x="395348" y="321747"/>
                    <a:pt x="395348" y="321747"/>
                  </a:cubicBezTo>
                  <a:lnTo>
                    <a:pt x="340309" y="294555"/>
                  </a:lnTo>
                  <a:lnTo>
                    <a:pt x="340309" y="254336"/>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1" name="Freeform 420">
              <a:extLst>
                <a:ext uri="{FF2B5EF4-FFF2-40B4-BE49-F238E27FC236}">
                  <a16:creationId xmlns:a16="http://schemas.microsoft.com/office/drawing/2014/main" id="{28BA5A52-7D30-4F40-81CC-A368803198E7}"/>
                </a:ext>
              </a:extLst>
            </p:cNvPr>
            <p:cNvSpPr/>
            <p:nvPr/>
          </p:nvSpPr>
          <p:spPr>
            <a:xfrm>
              <a:off x="7536680" y="4739760"/>
              <a:ext cx="7498" cy="7500"/>
            </a:xfrm>
            <a:custGeom>
              <a:avLst/>
              <a:gdLst>
                <a:gd name="connsiteX0" fmla="*/ 0 w 0"/>
                <a:gd name="connsiteY0" fmla="*/ 0 h 0"/>
                <a:gd name="connsiteX1" fmla="*/ 0 w 0"/>
                <a:gd name="connsiteY1" fmla="*/ 95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0"/>
                    <a:pt x="0" y="666"/>
                    <a:pt x="0" y="951"/>
                  </a:cubicBezTo>
                  <a:cubicBezTo>
                    <a:pt x="0" y="1236"/>
                    <a:pt x="0" y="0"/>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2" name="Freeform 421">
              <a:extLst>
                <a:ext uri="{FF2B5EF4-FFF2-40B4-BE49-F238E27FC236}">
                  <a16:creationId xmlns:a16="http://schemas.microsoft.com/office/drawing/2014/main" id="{3DB7EAD3-01B3-AD47-9294-5647F56CF0B2}"/>
                </a:ext>
              </a:extLst>
            </p:cNvPr>
            <p:cNvSpPr/>
            <p:nvPr/>
          </p:nvSpPr>
          <p:spPr>
            <a:xfrm>
              <a:off x="7536680" y="4741035"/>
              <a:ext cx="7498" cy="7500"/>
            </a:xfrm>
            <a:custGeom>
              <a:avLst/>
              <a:gdLst>
                <a:gd name="connsiteX0" fmla="*/ 0 w 0"/>
                <a:gd name="connsiteY0" fmla="*/ 0 h 0"/>
                <a:gd name="connsiteX1" fmla="*/ 0 w 0"/>
                <a:gd name="connsiteY1" fmla="*/ 665 h 0"/>
              </a:gdLst>
              <a:ahLst/>
              <a:cxnLst>
                <a:cxn ang="0">
                  <a:pos x="connsiteX0" y="connsiteY0"/>
                </a:cxn>
                <a:cxn ang="0">
                  <a:pos x="connsiteX1" y="connsiteY1"/>
                </a:cxn>
              </a:cxnLst>
              <a:rect l="l" t="t" r="r" b="b"/>
              <a:pathLst>
                <a:path>
                  <a:moveTo>
                    <a:pt x="0" y="0"/>
                  </a:moveTo>
                  <a:lnTo>
                    <a:pt x="0" y="66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3" name="Freeform 422">
              <a:extLst>
                <a:ext uri="{FF2B5EF4-FFF2-40B4-BE49-F238E27FC236}">
                  <a16:creationId xmlns:a16="http://schemas.microsoft.com/office/drawing/2014/main" id="{603C5963-3587-264B-8EC3-B42057B66E13}"/>
                </a:ext>
              </a:extLst>
            </p:cNvPr>
            <p:cNvSpPr/>
            <p:nvPr/>
          </p:nvSpPr>
          <p:spPr>
            <a:xfrm>
              <a:off x="7536068" y="4732260"/>
              <a:ext cx="7498" cy="7500"/>
            </a:xfrm>
            <a:custGeom>
              <a:avLst/>
              <a:gdLst>
                <a:gd name="connsiteX0" fmla="*/ 110 w 0"/>
                <a:gd name="connsiteY0" fmla="*/ 0 h 0"/>
                <a:gd name="connsiteX1" fmla="*/ 110 w 0"/>
                <a:gd name="connsiteY1" fmla="*/ 6275 h 0"/>
                <a:gd name="connsiteX2" fmla="*/ 110 w 0"/>
                <a:gd name="connsiteY2" fmla="*/ 0 h 0"/>
              </a:gdLst>
              <a:ahLst/>
              <a:cxnLst>
                <a:cxn ang="0">
                  <a:pos x="connsiteX0" y="connsiteY0"/>
                </a:cxn>
                <a:cxn ang="0">
                  <a:pos x="connsiteX1" y="connsiteY1"/>
                </a:cxn>
                <a:cxn ang="0">
                  <a:pos x="connsiteX2" y="connsiteY2"/>
                </a:cxn>
              </a:cxnLst>
              <a:rect l="l" t="t" r="r" b="b"/>
              <a:pathLst>
                <a:path>
                  <a:moveTo>
                    <a:pt x="110" y="0"/>
                  </a:moveTo>
                  <a:cubicBezTo>
                    <a:pt x="-37" y="2089"/>
                    <a:pt x="-37" y="4186"/>
                    <a:pt x="110" y="6275"/>
                  </a:cubicBezTo>
                  <a:cubicBezTo>
                    <a:pt x="-37" y="4186"/>
                    <a:pt x="-37" y="2089"/>
                    <a:pt x="11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4" name="Freeform 423">
              <a:extLst>
                <a:ext uri="{FF2B5EF4-FFF2-40B4-BE49-F238E27FC236}">
                  <a16:creationId xmlns:a16="http://schemas.microsoft.com/office/drawing/2014/main" id="{D86CD167-48F6-A549-AECD-30BD16C7910B}"/>
                </a:ext>
              </a:extLst>
            </p:cNvPr>
            <p:cNvSpPr/>
            <p:nvPr/>
          </p:nvSpPr>
          <p:spPr>
            <a:xfrm>
              <a:off x="7536680" y="4737810"/>
              <a:ext cx="7498" cy="7500"/>
            </a:xfrm>
            <a:custGeom>
              <a:avLst/>
              <a:gdLst>
                <a:gd name="connsiteX0" fmla="*/ 0 w 0"/>
                <a:gd name="connsiteY0" fmla="*/ 0 h 0"/>
                <a:gd name="connsiteX1" fmla="*/ 0 w 0"/>
                <a:gd name="connsiteY1" fmla="*/ 114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0"/>
                    <a:pt x="0" y="761"/>
                    <a:pt x="0" y="1141"/>
                  </a:cubicBezTo>
                  <a:cubicBezTo>
                    <a:pt x="0" y="1521"/>
                    <a:pt x="0" y="380"/>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5" name="Freeform 424">
              <a:extLst>
                <a:ext uri="{FF2B5EF4-FFF2-40B4-BE49-F238E27FC236}">
                  <a16:creationId xmlns:a16="http://schemas.microsoft.com/office/drawing/2014/main" id="{87698807-23D9-BA4A-8C91-6FFF3A50A17C}"/>
                </a:ext>
              </a:extLst>
            </p:cNvPr>
            <p:cNvSpPr/>
            <p:nvPr/>
          </p:nvSpPr>
          <p:spPr>
            <a:xfrm>
              <a:off x="7537730" y="4742235"/>
              <a:ext cx="7498" cy="7500"/>
            </a:xfrm>
            <a:custGeom>
              <a:avLst/>
              <a:gdLst>
                <a:gd name="connsiteX0" fmla="*/ 0 w 0"/>
                <a:gd name="connsiteY0" fmla="*/ 476 h 0"/>
                <a:gd name="connsiteX1" fmla="*/ 0 w 0"/>
                <a:gd name="connsiteY1" fmla="*/ 0 h 0"/>
              </a:gdLst>
              <a:ahLst/>
              <a:cxnLst>
                <a:cxn ang="0">
                  <a:pos x="connsiteX0" y="connsiteY0"/>
                </a:cxn>
                <a:cxn ang="0">
                  <a:pos x="connsiteX1" y="connsiteY1"/>
                </a:cxn>
              </a:cxnLst>
              <a:rect l="l" t="t" r="r" b="b"/>
              <a:pathLst>
                <a:path>
                  <a:moveTo>
                    <a:pt x="0" y="47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6" name="Freeform 425">
              <a:extLst>
                <a:ext uri="{FF2B5EF4-FFF2-40B4-BE49-F238E27FC236}">
                  <a16:creationId xmlns:a16="http://schemas.microsoft.com/office/drawing/2014/main" id="{BB3D0DDB-0D8A-FB4B-AEAD-50AD127D1C3C}"/>
                </a:ext>
              </a:extLst>
            </p:cNvPr>
            <p:cNvSpPr/>
            <p:nvPr/>
          </p:nvSpPr>
          <p:spPr>
            <a:xfrm>
              <a:off x="7016614" y="4767734"/>
              <a:ext cx="562355" cy="952460"/>
            </a:xfrm>
            <a:custGeom>
              <a:avLst/>
              <a:gdLst>
                <a:gd name="connsiteX0" fmla="*/ 713793 w 712937"/>
                <a:gd name="connsiteY0" fmla="*/ 286568 h 1207503"/>
                <a:gd name="connsiteX1" fmla="*/ 712367 w 712937"/>
                <a:gd name="connsiteY1" fmla="*/ 242832 h 1207503"/>
                <a:gd name="connsiteX2" fmla="*/ 708090 w 712937"/>
                <a:gd name="connsiteY2" fmla="*/ 88899 h 1207503"/>
                <a:gd name="connsiteX3" fmla="*/ 710941 w 712937"/>
                <a:gd name="connsiteY3" fmla="*/ 43736 h 1207503"/>
                <a:gd name="connsiteX4" fmla="*/ 712367 w 712937"/>
                <a:gd name="connsiteY4" fmla="*/ 0 h 1207503"/>
                <a:gd name="connsiteX5" fmla="*/ 641073 w 712937"/>
                <a:gd name="connsiteY5" fmla="*/ 62087 h 1207503"/>
                <a:gd name="connsiteX6" fmla="*/ 582518 w 712937"/>
                <a:gd name="connsiteY6" fmla="*/ 59995 h 1207503"/>
                <a:gd name="connsiteX7" fmla="*/ 541547 w 712937"/>
                <a:gd name="connsiteY7" fmla="*/ 70548 h 1207503"/>
                <a:gd name="connsiteX8" fmla="*/ 505615 w 712937"/>
                <a:gd name="connsiteY8" fmla="*/ 85381 h 1207503"/>
                <a:gd name="connsiteX9" fmla="*/ 433561 w 712937"/>
                <a:gd name="connsiteY9" fmla="*/ 85381 h 1207503"/>
                <a:gd name="connsiteX10" fmla="*/ 391260 w 712937"/>
                <a:gd name="connsiteY10" fmla="*/ 72640 h 1207503"/>
                <a:gd name="connsiteX11" fmla="*/ 353237 w 712937"/>
                <a:gd name="connsiteY11" fmla="*/ 72640 h 1207503"/>
                <a:gd name="connsiteX12" fmla="*/ 338408 w 712937"/>
                <a:gd name="connsiteY12" fmla="*/ 104492 h 1207503"/>
                <a:gd name="connsiteX13" fmla="*/ 313027 w 712937"/>
                <a:gd name="connsiteY13" fmla="*/ 121416 h 1207503"/>
                <a:gd name="connsiteX14" fmla="*/ 323578 w 712937"/>
                <a:gd name="connsiteY14" fmla="*/ 159447 h 1207503"/>
                <a:gd name="connsiteX15" fmla="*/ 333084 w 712937"/>
                <a:gd name="connsiteY15" fmla="*/ 178463 h 1207503"/>
                <a:gd name="connsiteX16" fmla="*/ 333084 w 712937"/>
                <a:gd name="connsiteY16" fmla="*/ 216495 h 1207503"/>
                <a:gd name="connsiteX17" fmla="*/ 387077 w 712937"/>
                <a:gd name="connsiteY17" fmla="*/ 275824 h 1207503"/>
                <a:gd name="connsiteX18" fmla="*/ 387077 w 712937"/>
                <a:gd name="connsiteY18" fmla="*/ 375277 h 1207503"/>
                <a:gd name="connsiteX19" fmla="*/ 387077 w 712937"/>
                <a:gd name="connsiteY19" fmla="*/ 396480 h 1207503"/>
                <a:gd name="connsiteX20" fmla="*/ 332039 w 712937"/>
                <a:gd name="connsiteY20" fmla="*/ 424052 h 1207503"/>
                <a:gd name="connsiteX21" fmla="*/ 332039 w 712937"/>
                <a:gd name="connsiteY21" fmla="*/ 449438 h 1207503"/>
                <a:gd name="connsiteX22" fmla="*/ 349719 w 712937"/>
                <a:gd name="connsiteY22" fmla="*/ 477011 h 1207503"/>
                <a:gd name="connsiteX23" fmla="*/ 338408 w 712937"/>
                <a:gd name="connsiteY23" fmla="*/ 493935 h 1207503"/>
                <a:gd name="connsiteX24" fmla="*/ 313027 w 712937"/>
                <a:gd name="connsiteY24" fmla="*/ 485473 h 1207503"/>
                <a:gd name="connsiteX25" fmla="*/ 283369 w 712937"/>
                <a:gd name="connsiteY25" fmla="*/ 447442 h 1207503"/>
                <a:gd name="connsiteX26" fmla="*/ 283369 w 712937"/>
                <a:gd name="connsiteY26" fmla="*/ 383929 h 1207503"/>
                <a:gd name="connsiteX27" fmla="*/ 296487 w 712937"/>
                <a:gd name="connsiteY27" fmla="*/ 341524 h 1207503"/>
                <a:gd name="connsiteX28" fmla="*/ 283749 w 712937"/>
                <a:gd name="connsiteY28" fmla="*/ 294935 h 1207503"/>
                <a:gd name="connsiteX29" fmla="*/ 271011 w 712937"/>
                <a:gd name="connsiteY29" fmla="*/ 283335 h 1207503"/>
                <a:gd name="connsiteX30" fmla="*/ 235079 w 712937"/>
                <a:gd name="connsiteY30" fmla="*/ 294935 h 1207503"/>
                <a:gd name="connsiteX31" fmla="*/ 201143 w 712937"/>
                <a:gd name="connsiteY31" fmla="*/ 256903 h 1207503"/>
                <a:gd name="connsiteX32" fmla="*/ 184223 w 712937"/>
                <a:gd name="connsiteY32" fmla="*/ 254812 h 1207503"/>
                <a:gd name="connsiteX33" fmla="*/ 0 w 712937"/>
                <a:gd name="connsiteY33" fmla="*/ 320416 h 1207503"/>
                <a:gd name="connsiteX34" fmla="*/ 0 w 712937"/>
                <a:gd name="connsiteY34" fmla="*/ 354359 h 1207503"/>
                <a:gd name="connsiteX35" fmla="*/ 14829 w 712937"/>
                <a:gd name="connsiteY35" fmla="*/ 364913 h 1207503"/>
                <a:gd name="connsiteX36" fmla="*/ 0 w 712937"/>
                <a:gd name="connsiteY36" fmla="*/ 392486 h 1207503"/>
                <a:gd name="connsiteX37" fmla="*/ 57035 w 712937"/>
                <a:gd name="connsiteY37" fmla="*/ 407318 h 1207503"/>
                <a:gd name="connsiteX38" fmla="*/ 90876 w 712937"/>
                <a:gd name="connsiteY38" fmla="*/ 422056 h 1207503"/>
                <a:gd name="connsiteX39" fmla="*/ 124717 w 712937"/>
                <a:gd name="connsiteY39" fmla="*/ 434796 h 1207503"/>
                <a:gd name="connsiteX40" fmla="*/ 139546 w 712937"/>
                <a:gd name="connsiteY40" fmla="*/ 436888 h 1207503"/>
                <a:gd name="connsiteX41" fmla="*/ 171295 w 712937"/>
                <a:gd name="connsiteY41" fmla="*/ 445350 h 1207503"/>
                <a:gd name="connsiteX42" fmla="*/ 175573 w 712937"/>
                <a:gd name="connsiteY42" fmla="*/ 479293 h 1207503"/>
                <a:gd name="connsiteX43" fmla="*/ 177664 w 712937"/>
                <a:gd name="connsiteY43" fmla="*/ 557638 h 1207503"/>
                <a:gd name="connsiteX44" fmla="*/ 152283 w 712937"/>
                <a:gd name="connsiteY44" fmla="*/ 600994 h 1207503"/>
                <a:gd name="connsiteX45" fmla="*/ 154375 w 712937"/>
                <a:gd name="connsiteY45" fmla="*/ 640262 h 1207503"/>
                <a:gd name="connsiteX46" fmla="*/ 177664 w 712937"/>
                <a:gd name="connsiteY46" fmla="*/ 663556 h 1207503"/>
                <a:gd name="connsiteX47" fmla="*/ 175573 w 712937"/>
                <a:gd name="connsiteY47" fmla="*/ 695312 h 1207503"/>
                <a:gd name="connsiteX48" fmla="*/ 133272 w 712937"/>
                <a:gd name="connsiteY48" fmla="*/ 729161 h 1207503"/>
                <a:gd name="connsiteX49" fmla="*/ 133272 w 712937"/>
                <a:gd name="connsiteY49" fmla="*/ 792674 h 1207503"/>
                <a:gd name="connsiteX50" fmla="*/ 61217 w 712937"/>
                <a:gd name="connsiteY50" fmla="*/ 875297 h 1207503"/>
                <a:gd name="connsiteX51" fmla="*/ 78138 w 712937"/>
                <a:gd name="connsiteY51" fmla="*/ 909145 h 1207503"/>
                <a:gd name="connsiteX52" fmla="*/ 63404 w 712937"/>
                <a:gd name="connsiteY52" fmla="*/ 966193 h 1207503"/>
                <a:gd name="connsiteX53" fmla="*/ 84507 w 712937"/>
                <a:gd name="connsiteY53" fmla="*/ 978838 h 1207503"/>
                <a:gd name="connsiteX54" fmla="*/ 84507 w 712937"/>
                <a:gd name="connsiteY54" fmla="*/ 1118604 h 1207503"/>
                <a:gd name="connsiteX55" fmla="*/ 95153 w 712937"/>
                <a:gd name="connsiteY55" fmla="*/ 1131345 h 1207503"/>
                <a:gd name="connsiteX56" fmla="*/ 101427 w 712937"/>
                <a:gd name="connsiteY56" fmla="*/ 1201228 h 1207503"/>
                <a:gd name="connsiteX57" fmla="*/ 144108 w 712937"/>
                <a:gd name="connsiteY57" fmla="*/ 1210736 h 1207503"/>
                <a:gd name="connsiteX58" fmla="*/ 150858 w 712937"/>
                <a:gd name="connsiteY58" fmla="*/ 1176032 h 1207503"/>
                <a:gd name="connsiteX59" fmla="*/ 141352 w 712937"/>
                <a:gd name="connsiteY59" fmla="*/ 1119555 h 1207503"/>
                <a:gd name="connsiteX60" fmla="*/ 158272 w 712937"/>
                <a:gd name="connsiteY60" fmla="*/ 1091032 h 1207503"/>
                <a:gd name="connsiteX61" fmla="*/ 199242 w 712937"/>
                <a:gd name="connsiteY61" fmla="*/ 1074012 h 1207503"/>
                <a:gd name="connsiteX62" fmla="*/ 306563 w 712937"/>
                <a:gd name="connsiteY62" fmla="*/ 1027424 h 1207503"/>
                <a:gd name="connsiteX63" fmla="*/ 322057 w 712937"/>
                <a:gd name="connsiteY63" fmla="*/ 1000611 h 1207503"/>
                <a:gd name="connsiteX64" fmla="*/ 322057 w 712937"/>
                <a:gd name="connsiteY64" fmla="*/ 985113 h 1207503"/>
                <a:gd name="connsiteX65" fmla="*/ 338978 w 712937"/>
                <a:gd name="connsiteY65" fmla="*/ 914565 h 1207503"/>
                <a:gd name="connsiteX66" fmla="*/ 326240 w 712937"/>
                <a:gd name="connsiteY66" fmla="*/ 893362 h 1207503"/>
                <a:gd name="connsiteX67" fmla="*/ 324909 w 712937"/>
                <a:gd name="connsiteY67" fmla="*/ 846774 h 1207503"/>
                <a:gd name="connsiteX68" fmla="*/ 317780 w 712937"/>
                <a:gd name="connsiteY68" fmla="*/ 787444 h 1207503"/>
                <a:gd name="connsiteX69" fmla="*/ 302285 w 712937"/>
                <a:gd name="connsiteY69" fmla="*/ 757779 h 1207503"/>
                <a:gd name="connsiteX70" fmla="*/ 290973 w 712937"/>
                <a:gd name="connsiteY70" fmla="*/ 728210 h 1207503"/>
                <a:gd name="connsiteX71" fmla="*/ 299434 w 712937"/>
                <a:gd name="connsiteY71" fmla="*/ 692841 h 1207503"/>
                <a:gd name="connsiteX72" fmla="*/ 299434 w 712937"/>
                <a:gd name="connsiteY72" fmla="*/ 677628 h 1207503"/>
                <a:gd name="connsiteX73" fmla="*/ 344587 w 712937"/>
                <a:gd name="connsiteY73" fmla="*/ 631039 h 1207503"/>
                <a:gd name="connsiteX74" fmla="*/ 401051 w 712937"/>
                <a:gd name="connsiteY74" fmla="*/ 601375 h 1207503"/>
                <a:gd name="connsiteX75" fmla="*/ 429568 w 712937"/>
                <a:gd name="connsiteY75" fmla="*/ 571710 h 1207503"/>
                <a:gd name="connsiteX76" fmla="*/ 438029 w 712937"/>
                <a:gd name="connsiteY76" fmla="*/ 553360 h 1207503"/>
                <a:gd name="connsiteX77" fmla="*/ 459227 w 712937"/>
                <a:gd name="connsiteY77" fmla="*/ 529400 h 1207503"/>
                <a:gd name="connsiteX78" fmla="*/ 495919 w 712937"/>
                <a:gd name="connsiteY78" fmla="*/ 489847 h 1207503"/>
                <a:gd name="connsiteX79" fmla="*/ 552384 w 712937"/>
                <a:gd name="connsiteY79" fmla="*/ 478532 h 1207503"/>
                <a:gd name="connsiteX80" fmla="*/ 630047 w 712937"/>
                <a:gd name="connsiteY80" fmla="*/ 446110 h 1207503"/>
                <a:gd name="connsiteX81" fmla="*/ 687937 w 712937"/>
                <a:gd name="connsiteY81" fmla="*/ 396670 h 1207503"/>
                <a:gd name="connsiteX82" fmla="*/ 707614 w 712937"/>
                <a:gd name="connsiteY82" fmla="*/ 337435 h 1207503"/>
                <a:gd name="connsiteX83" fmla="*/ 721778 w 712937"/>
                <a:gd name="connsiteY83" fmla="*/ 299404 h 1207503"/>
                <a:gd name="connsiteX84" fmla="*/ 713793 w 712937"/>
                <a:gd name="connsiteY84" fmla="*/ 286568 h 120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712937" h="1207503">
                  <a:moveTo>
                    <a:pt x="713793" y="286568"/>
                  </a:moveTo>
                  <a:cubicBezTo>
                    <a:pt x="710941" y="282290"/>
                    <a:pt x="712367" y="251294"/>
                    <a:pt x="712367" y="242832"/>
                  </a:cubicBezTo>
                  <a:cubicBezTo>
                    <a:pt x="712367" y="234370"/>
                    <a:pt x="708090" y="88899"/>
                    <a:pt x="708090" y="88899"/>
                  </a:cubicBezTo>
                  <a:lnTo>
                    <a:pt x="710941" y="43736"/>
                  </a:lnTo>
                  <a:lnTo>
                    <a:pt x="712367" y="0"/>
                  </a:lnTo>
                  <a:lnTo>
                    <a:pt x="641073" y="62087"/>
                  </a:lnTo>
                  <a:lnTo>
                    <a:pt x="582518" y="59995"/>
                  </a:lnTo>
                  <a:lnTo>
                    <a:pt x="541547" y="70548"/>
                  </a:lnTo>
                  <a:lnTo>
                    <a:pt x="505615" y="85381"/>
                  </a:lnTo>
                  <a:lnTo>
                    <a:pt x="433561" y="85381"/>
                  </a:lnTo>
                  <a:cubicBezTo>
                    <a:pt x="419028" y="82732"/>
                    <a:pt x="404839" y="78459"/>
                    <a:pt x="391260" y="72640"/>
                  </a:cubicBezTo>
                  <a:cubicBezTo>
                    <a:pt x="378607" y="71582"/>
                    <a:pt x="365889" y="71582"/>
                    <a:pt x="353237" y="72640"/>
                  </a:cubicBezTo>
                  <a:lnTo>
                    <a:pt x="338408" y="104492"/>
                  </a:lnTo>
                  <a:lnTo>
                    <a:pt x="313027" y="121416"/>
                  </a:lnTo>
                  <a:lnTo>
                    <a:pt x="323578" y="159447"/>
                  </a:lnTo>
                  <a:lnTo>
                    <a:pt x="333084" y="178463"/>
                  </a:lnTo>
                  <a:lnTo>
                    <a:pt x="333084" y="216495"/>
                  </a:lnTo>
                  <a:lnTo>
                    <a:pt x="387077" y="275824"/>
                  </a:lnTo>
                  <a:lnTo>
                    <a:pt x="387077" y="375277"/>
                  </a:lnTo>
                  <a:cubicBezTo>
                    <a:pt x="388228" y="382297"/>
                    <a:pt x="388228" y="389459"/>
                    <a:pt x="387077" y="396480"/>
                  </a:cubicBezTo>
                  <a:cubicBezTo>
                    <a:pt x="384986" y="402850"/>
                    <a:pt x="332039" y="424052"/>
                    <a:pt x="332039" y="424052"/>
                  </a:cubicBezTo>
                  <a:lnTo>
                    <a:pt x="332039" y="449438"/>
                  </a:lnTo>
                  <a:lnTo>
                    <a:pt x="349719" y="477011"/>
                  </a:lnTo>
                  <a:lnTo>
                    <a:pt x="338408" y="493935"/>
                  </a:lnTo>
                  <a:lnTo>
                    <a:pt x="313027" y="485473"/>
                  </a:lnTo>
                  <a:cubicBezTo>
                    <a:pt x="313027" y="485473"/>
                    <a:pt x="279091" y="453717"/>
                    <a:pt x="283369" y="447442"/>
                  </a:cubicBezTo>
                  <a:cubicBezTo>
                    <a:pt x="287646" y="441166"/>
                    <a:pt x="283369" y="383929"/>
                    <a:pt x="283369" y="383929"/>
                  </a:cubicBezTo>
                  <a:cubicBezTo>
                    <a:pt x="288646" y="370089"/>
                    <a:pt x="293028" y="355925"/>
                    <a:pt x="296487" y="341524"/>
                  </a:cubicBezTo>
                  <a:cubicBezTo>
                    <a:pt x="293062" y="325781"/>
                    <a:pt x="288810" y="310230"/>
                    <a:pt x="283749" y="294935"/>
                  </a:cubicBezTo>
                  <a:lnTo>
                    <a:pt x="271011" y="283335"/>
                  </a:lnTo>
                  <a:lnTo>
                    <a:pt x="235079" y="294935"/>
                  </a:lnTo>
                  <a:lnTo>
                    <a:pt x="201143" y="256903"/>
                  </a:lnTo>
                  <a:lnTo>
                    <a:pt x="184223" y="254812"/>
                  </a:lnTo>
                  <a:lnTo>
                    <a:pt x="0" y="320416"/>
                  </a:lnTo>
                  <a:lnTo>
                    <a:pt x="0" y="354359"/>
                  </a:lnTo>
                  <a:lnTo>
                    <a:pt x="14829" y="364913"/>
                  </a:lnTo>
                  <a:lnTo>
                    <a:pt x="0" y="392486"/>
                  </a:lnTo>
                  <a:lnTo>
                    <a:pt x="57035" y="407318"/>
                  </a:lnTo>
                  <a:lnTo>
                    <a:pt x="90876" y="422056"/>
                  </a:lnTo>
                  <a:lnTo>
                    <a:pt x="124717" y="434796"/>
                  </a:lnTo>
                  <a:lnTo>
                    <a:pt x="139546" y="436888"/>
                  </a:lnTo>
                  <a:lnTo>
                    <a:pt x="171295" y="445350"/>
                  </a:lnTo>
                  <a:lnTo>
                    <a:pt x="175573" y="479293"/>
                  </a:lnTo>
                  <a:lnTo>
                    <a:pt x="177664" y="557638"/>
                  </a:lnTo>
                  <a:lnTo>
                    <a:pt x="152283" y="600994"/>
                  </a:lnTo>
                  <a:lnTo>
                    <a:pt x="154375" y="640262"/>
                  </a:lnTo>
                  <a:lnTo>
                    <a:pt x="177664" y="663556"/>
                  </a:lnTo>
                  <a:lnTo>
                    <a:pt x="175573" y="695312"/>
                  </a:lnTo>
                  <a:lnTo>
                    <a:pt x="133272" y="729161"/>
                  </a:lnTo>
                  <a:lnTo>
                    <a:pt x="133272" y="792674"/>
                  </a:lnTo>
                  <a:lnTo>
                    <a:pt x="61217" y="875297"/>
                  </a:lnTo>
                  <a:lnTo>
                    <a:pt x="78138" y="909145"/>
                  </a:lnTo>
                  <a:lnTo>
                    <a:pt x="63404" y="966193"/>
                  </a:lnTo>
                  <a:lnTo>
                    <a:pt x="84507" y="978838"/>
                  </a:lnTo>
                  <a:lnTo>
                    <a:pt x="84507" y="1118604"/>
                  </a:lnTo>
                  <a:cubicBezTo>
                    <a:pt x="89560" y="1121325"/>
                    <a:pt x="93372" y="1125888"/>
                    <a:pt x="95153" y="1131345"/>
                  </a:cubicBezTo>
                  <a:cubicBezTo>
                    <a:pt x="97245" y="1139807"/>
                    <a:pt x="92967" y="1199136"/>
                    <a:pt x="101427" y="1201228"/>
                  </a:cubicBezTo>
                  <a:lnTo>
                    <a:pt x="144108" y="1210736"/>
                  </a:lnTo>
                  <a:lnTo>
                    <a:pt x="150858" y="1176032"/>
                  </a:lnTo>
                  <a:lnTo>
                    <a:pt x="141352" y="1119555"/>
                  </a:lnTo>
                  <a:lnTo>
                    <a:pt x="158272" y="1091032"/>
                  </a:lnTo>
                  <a:lnTo>
                    <a:pt x="199242" y="1074012"/>
                  </a:lnTo>
                  <a:lnTo>
                    <a:pt x="306563" y="1027424"/>
                  </a:lnTo>
                  <a:lnTo>
                    <a:pt x="322057" y="1000611"/>
                  </a:lnTo>
                  <a:lnTo>
                    <a:pt x="322057" y="985113"/>
                  </a:lnTo>
                  <a:lnTo>
                    <a:pt x="338978" y="914565"/>
                  </a:lnTo>
                  <a:cubicBezTo>
                    <a:pt x="333816" y="908090"/>
                    <a:pt x="329533" y="900961"/>
                    <a:pt x="326240" y="893362"/>
                  </a:cubicBezTo>
                  <a:cubicBezTo>
                    <a:pt x="326240" y="889084"/>
                    <a:pt x="324909" y="855331"/>
                    <a:pt x="324909" y="846774"/>
                  </a:cubicBezTo>
                  <a:cubicBezTo>
                    <a:pt x="324909" y="838216"/>
                    <a:pt x="319206" y="791723"/>
                    <a:pt x="317780" y="787444"/>
                  </a:cubicBezTo>
                  <a:cubicBezTo>
                    <a:pt x="316354" y="783166"/>
                    <a:pt x="302285" y="757779"/>
                    <a:pt x="302285" y="757779"/>
                  </a:cubicBezTo>
                  <a:lnTo>
                    <a:pt x="290973" y="728210"/>
                  </a:lnTo>
                  <a:lnTo>
                    <a:pt x="299434" y="692841"/>
                  </a:lnTo>
                  <a:lnTo>
                    <a:pt x="299434" y="677628"/>
                  </a:lnTo>
                  <a:lnTo>
                    <a:pt x="344587" y="631039"/>
                  </a:lnTo>
                  <a:cubicBezTo>
                    <a:pt x="344587" y="631039"/>
                    <a:pt x="396869" y="605653"/>
                    <a:pt x="401051" y="601375"/>
                  </a:cubicBezTo>
                  <a:cubicBezTo>
                    <a:pt x="405234" y="597096"/>
                    <a:pt x="429568" y="571710"/>
                    <a:pt x="429568" y="571710"/>
                  </a:cubicBezTo>
                  <a:lnTo>
                    <a:pt x="438029" y="553360"/>
                  </a:lnTo>
                  <a:lnTo>
                    <a:pt x="459227" y="529400"/>
                  </a:lnTo>
                  <a:cubicBezTo>
                    <a:pt x="459227" y="529400"/>
                    <a:pt x="486033" y="500876"/>
                    <a:pt x="495919" y="489847"/>
                  </a:cubicBezTo>
                  <a:cubicBezTo>
                    <a:pt x="505805" y="478818"/>
                    <a:pt x="552384" y="478532"/>
                    <a:pt x="552384" y="478532"/>
                  </a:cubicBezTo>
                  <a:lnTo>
                    <a:pt x="630047" y="446110"/>
                  </a:lnTo>
                  <a:lnTo>
                    <a:pt x="687937" y="396670"/>
                  </a:lnTo>
                  <a:lnTo>
                    <a:pt x="707614" y="337435"/>
                  </a:lnTo>
                  <a:cubicBezTo>
                    <a:pt x="713485" y="325217"/>
                    <a:pt x="718226" y="312487"/>
                    <a:pt x="721778" y="299404"/>
                  </a:cubicBezTo>
                  <a:cubicBezTo>
                    <a:pt x="720827" y="292178"/>
                    <a:pt x="716360" y="290847"/>
                    <a:pt x="713793" y="28656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7" name="Freeform 426">
              <a:extLst>
                <a:ext uri="{FF2B5EF4-FFF2-40B4-BE49-F238E27FC236}">
                  <a16:creationId xmlns:a16="http://schemas.microsoft.com/office/drawing/2014/main" id="{C6B2F280-BBB0-1A45-802C-6EAFA6605A41}"/>
                </a:ext>
              </a:extLst>
            </p:cNvPr>
            <p:cNvSpPr/>
            <p:nvPr/>
          </p:nvSpPr>
          <p:spPr>
            <a:xfrm>
              <a:off x="7161777" y="4716661"/>
              <a:ext cx="157460" cy="434982"/>
            </a:xfrm>
            <a:custGeom>
              <a:avLst/>
              <a:gdLst>
                <a:gd name="connsiteX0" fmla="*/ 50571 w 199622"/>
                <a:gd name="connsiteY0" fmla="*/ 359779 h 551458"/>
                <a:gd name="connsiteX1" fmla="*/ 86503 w 199622"/>
                <a:gd name="connsiteY1" fmla="*/ 348179 h 551458"/>
                <a:gd name="connsiteX2" fmla="*/ 99241 w 199622"/>
                <a:gd name="connsiteY2" fmla="*/ 359779 h 551458"/>
                <a:gd name="connsiteX3" fmla="*/ 111979 w 199622"/>
                <a:gd name="connsiteY3" fmla="*/ 406368 h 551458"/>
                <a:gd name="connsiteX4" fmla="*/ 98861 w 199622"/>
                <a:gd name="connsiteY4" fmla="*/ 448773 h 551458"/>
                <a:gd name="connsiteX5" fmla="*/ 98861 w 199622"/>
                <a:gd name="connsiteY5" fmla="*/ 512285 h 551458"/>
                <a:gd name="connsiteX6" fmla="*/ 128519 w 199622"/>
                <a:gd name="connsiteY6" fmla="*/ 550317 h 551458"/>
                <a:gd name="connsiteX7" fmla="*/ 153899 w 199622"/>
                <a:gd name="connsiteY7" fmla="*/ 558779 h 551458"/>
                <a:gd name="connsiteX8" fmla="*/ 165211 w 199622"/>
                <a:gd name="connsiteY8" fmla="*/ 541855 h 551458"/>
                <a:gd name="connsiteX9" fmla="*/ 147530 w 199622"/>
                <a:gd name="connsiteY9" fmla="*/ 514282 h 551458"/>
                <a:gd name="connsiteX10" fmla="*/ 147530 w 199622"/>
                <a:gd name="connsiteY10" fmla="*/ 488896 h 551458"/>
                <a:gd name="connsiteX11" fmla="*/ 202569 w 199622"/>
                <a:gd name="connsiteY11" fmla="*/ 461323 h 551458"/>
                <a:gd name="connsiteX12" fmla="*/ 202569 w 199622"/>
                <a:gd name="connsiteY12" fmla="*/ 440120 h 551458"/>
                <a:gd name="connsiteX13" fmla="*/ 202569 w 199622"/>
                <a:gd name="connsiteY13" fmla="*/ 340763 h 551458"/>
                <a:gd name="connsiteX14" fmla="*/ 148576 w 199622"/>
                <a:gd name="connsiteY14" fmla="*/ 281434 h 551458"/>
                <a:gd name="connsiteX15" fmla="*/ 148576 w 199622"/>
                <a:gd name="connsiteY15" fmla="*/ 243402 h 551458"/>
                <a:gd name="connsiteX16" fmla="*/ 139070 w 199622"/>
                <a:gd name="connsiteY16" fmla="*/ 224386 h 551458"/>
                <a:gd name="connsiteX17" fmla="*/ 128519 w 199622"/>
                <a:gd name="connsiteY17" fmla="*/ 186355 h 551458"/>
                <a:gd name="connsiteX18" fmla="*/ 153899 w 199622"/>
                <a:gd name="connsiteY18" fmla="*/ 169431 h 551458"/>
                <a:gd name="connsiteX19" fmla="*/ 168729 w 199622"/>
                <a:gd name="connsiteY19" fmla="*/ 137579 h 551458"/>
                <a:gd name="connsiteX20" fmla="*/ 141162 w 199622"/>
                <a:gd name="connsiteY20" fmla="*/ 112193 h 551458"/>
                <a:gd name="connsiteX21" fmla="*/ 98861 w 199622"/>
                <a:gd name="connsiteY21" fmla="*/ 8462 h 551458"/>
                <a:gd name="connsiteX22" fmla="*/ 58651 w 199622"/>
                <a:gd name="connsiteY22" fmla="*/ 0 h 551458"/>
                <a:gd name="connsiteX23" fmla="*/ 1616 w 199622"/>
                <a:gd name="connsiteY23" fmla="*/ 0 h 551458"/>
                <a:gd name="connsiteX24" fmla="*/ 33366 w 199622"/>
                <a:gd name="connsiteY24" fmla="*/ 19776 h 551458"/>
                <a:gd name="connsiteX25" fmla="*/ 33366 w 199622"/>
                <a:gd name="connsiteY25" fmla="*/ 46589 h 551458"/>
                <a:gd name="connsiteX26" fmla="*/ 54563 w 199622"/>
                <a:gd name="connsiteY26" fmla="*/ 64939 h 551458"/>
                <a:gd name="connsiteX27" fmla="*/ 54563 w 199622"/>
                <a:gd name="connsiteY27" fmla="*/ 76253 h 551458"/>
                <a:gd name="connsiteX28" fmla="*/ 16540 w 199622"/>
                <a:gd name="connsiteY28" fmla="*/ 76253 h 551458"/>
                <a:gd name="connsiteX29" fmla="*/ 18727 w 199622"/>
                <a:gd name="connsiteY29" fmla="*/ 97361 h 551458"/>
                <a:gd name="connsiteX30" fmla="*/ 37738 w 199622"/>
                <a:gd name="connsiteY30" fmla="*/ 114285 h 551458"/>
                <a:gd name="connsiteX31" fmla="*/ 28232 w 199622"/>
                <a:gd name="connsiteY31" fmla="*/ 133301 h 551458"/>
                <a:gd name="connsiteX32" fmla="*/ 28232 w 199622"/>
                <a:gd name="connsiteY32" fmla="*/ 169336 h 551458"/>
                <a:gd name="connsiteX33" fmla="*/ 54659 w 199622"/>
                <a:gd name="connsiteY33" fmla="*/ 186260 h 551458"/>
                <a:gd name="connsiteX34" fmla="*/ 44107 w 199622"/>
                <a:gd name="connsiteY34" fmla="*/ 203184 h 551458"/>
                <a:gd name="connsiteX35" fmla="*/ 1711 w 199622"/>
                <a:gd name="connsiteY35" fmla="*/ 203184 h 551458"/>
                <a:gd name="connsiteX36" fmla="*/ 0 w 199622"/>
                <a:gd name="connsiteY36" fmla="*/ 319560 h 551458"/>
                <a:gd name="connsiteX37" fmla="*/ 16920 w 199622"/>
                <a:gd name="connsiteY37" fmla="*/ 321652 h 55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9622" h="551458">
                  <a:moveTo>
                    <a:pt x="50571" y="359779"/>
                  </a:moveTo>
                  <a:lnTo>
                    <a:pt x="86503" y="348179"/>
                  </a:lnTo>
                  <a:lnTo>
                    <a:pt x="99241" y="359779"/>
                  </a:lnTo>
                  <a:cubicBezTo>
                    <a:pt x="104302" y="375074"/>
                    <a:pt x="108554" y="390625"/>
                    <a:pt x="111979" y="406368"/>
                  </a:cubicBezTo>
                  <a:cubicBezTo>
                    <a:pt x="108519" y="420769"/>
                    <a:pt x="104137" y="434934"/>
                    <a:pt x="98861" y="448773"/>
                  </a:cubicBezTo>
                  <a:cubicBezTo>
                    <a:pt x="98861" y="448773"/>
                    <a:pt x="103424" y="505820"/>
                    <a:pt x="98861" y="512285"/>
                  </a:cubicBezTo>
                  <a:cubicBezTo>
                    <a:pt x="94298" y="518751"/>
                    <a:pt x="128519" y="550317"/>
                    <a:pt x="128519" y="550317"/>
                  </a:cubicBezTo>
                  <a:lnTo>
                    <a:pt x="153899" y="558779"/>
                  </a:lnTo>
                  <a:lnTo>
                    <a:pt x="165211" y="541855"/>
                  </a:lnTo>
                  <a:lnTo>
                    <a:pt x="147530" y="514282"/>
                  </a:lnTo>
                  <a:lnTo>
                    <a:pt x="147530" y="488896"/>
                  </a:lnTo>
                  <a:cubicBezTo>
                    <a:pt x="147530" y="488896"/>
                    <a:pt x="200478" y="467693"/>
                    <a:pt x="202569" y="461323"/>
                  </a:cubicBezTo>
                  <a:cubicBezTo>
                    <a:pt x="203720" y="454303"/>
                    <a:pt x="203720" y="447141"/>
                    <a:pt x="202569" y="440120"/>
                  </a:cubicBezTo>
                  <a:lnTo>
                    <a:pt x="202569" y="340763"/>
                  </a:lnTo>
                  <a:lnTo>
                    <a:pt x="148576" y="281434"/>
                  </a:lnTo>
                  <a:lnTo>
                    <a:pt x="148576" y="243402"/>
                  </a:lnTo>
                  <a:lnTo>
                    <a:pt x="139070" y="224386"/>
                  </a:lnTo>
                  <a:lnTo>
                    <a:pt x="128519" y="186355"/>
                  </a:lnTo>
                  <a:lnTo>
                    <a:pt x="153899" y="169431"/>
                  </a:lnTo>
                  <a:lnTo>
                    <a:pt x="168729" y="137579"/>
                  </a:lnTo>
                  <a:cubicBezTo>
                    <a:pt x="168729" y="137579"/>
                    <a:pt x="149717" y="120655"/>
                    <a:pt x="141162" y="112193"/>
                  </a:cubicBezTo>
                  <a:cubicBezTo>
                    <a:pt x="132607" y="103731"/>
                    <a:pt x="98861" y="8462"/>
                    <a:pt x="98861" y="8462"/>
                  </a:cubicBezTo>
                  <a:lnTo>
                    <a:pt x="58651" y="0"/>
                  </a:lnTo>
                  <a:lnTo>
                    <a:pt x="1616" y="0"/>
                  </a:lnTo>
                  <a:lnTo>
                    <a:pt x="33366" y="19776"/>
                  </a:lnTo>
                  <a:lnTo>
                    <a:pt x="33366" y="46589"/>
                  </a:lnTo>
                  <a:lnTo>
                    <a:pt x="54563" y="64939"/>
                  </a:lnTo>
                  <a:lnTo>
                    <a:pt x="54563" y="76253"/>
                  </a:lnTo>
                  <a:lnTo>
                    <a:pt x="16540" y="76253"/>
                  </a:lnTo>
                  <a:lnTo>
                    <a:pt x="18727" y="97361"/>
                  </a:lnTo>
                  <a:lnTo>
                    <a:pt x="37738" y="114285"/>
                  </a:lnTo>
                  <a:cubicBezTo>
                    <a:pt x="37738" y="114285"/>
                    <a:pt x="22909" y="124934"/>
                    <a:pt x="28232" y="133301"/>
                  </a:cubicBezTo>
                  <a:cubicBezTo>
                    <a:pt x="33556" y="141668"/>
                    <a:pt x="28232" y="169336"/>
                    <a:pt x="28232" y="169336"/>
                  </a:cubicBezTo>
                  <a:lnTo>
                    <a:pt x="54659" y="186260"/>
                  </a:lnTo>
                  <a:lnTo>
                    <a:pt x="44107" y="203184"/>
                  </a:lnTo>
                  <a:lnTo>
                    <a:pt x="1711" y="203184"/>
                  </a:lnTo>
                  <a:lnTo>
                    <a:pt x="0" y="319560"/>
                  </a:lnTo>
                  <a:lnTo>
                    <a:pt x="16920" y="32165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8" name="Freeform 427">
              <a:extLst>
                <a:ext uri="{FF2B5EF4-FFF2-40B4-BE49-F238E27FC236}">
                  <a16:creationId xmlns:a16="http://schemas.microsoft.com/office/drawing/2014/main" id="{D482D2B6-75EE-144A-9C0E-EAA64B7CB473}"/>
                </a:ext>
              </a:extLst>
            </p:cNvPr>
            <p:cNvSpPr/>
            <p:nvPr/>
          </p:nvSpPr>
          <p:spPr>
            <a:xfrm>
              <a:off x="6262010" y="5428231"/>
              <a:ext cx="862277" cy="742469"/>
            </a:xfrm>
            <a:custGeom>
              <a:avLst/>
              <a:gdLst>
                <a:gd name="connsiteX0" fmla="*/ 1057809 w 1093171"/>
                <a:gd name="connsiteY0" fmla="*/ 364058 h 941282"/>
                <a:gd name="connsiteX1" fmla="*/ 1051535 w 1093171"/>
                <a:gd name="connsiteY1" fmla="*/ 294174 h 941282"/>
                <a:gd name="connsiteX2" fmla="*/ 1040889 w 1093171"/>
                <a:gd name="connsiteY2" fmla="*/ 281434 h 941282"/>
                <a:gd name="connsiteX3" fmla="*/ 1040889 w 1093171"/>
                <a:gd name="connsiteY3" fmla="*/ 141668 h 941282"/>
                <a:gd name="connsiteX4" fmla="*/ 1019786 w 1093171"/>
                <a:gd name="connsiteY4" fmla="*/ 129022 h 941282"/>
                <a:gd name="connsiteX5" fmla="*/ 1034520 w 1093171"/>
                <a:gd name="connsiteY5" fmla="*/ 71975 h 941282"/>
                <a:gd name="connsiteX6" fmla="*/ 1017600 w 1093171"/>
                <a:gd name="connsiteY6" fmla="*/ 38127 h 941282"/>
                <a:gd name="connsiteX7" fmla="*/ 956192 w 1093171"/>
                <a:gd name="connsiteY7" fmla="*/ 16924 h 941282"/>
                <a:gd name="connsiteX8" fmla="*/ 892693 w 1093171"/>
                <a:gd name="connsiteY8" fmla="*/ 0 h 941282"/>
                <a:gd name="connsiteX9" fmla="*/ 867312 w 1093171"/>
                <a:gd name="connsiteY9" fmla="*/ 19016 h 941282"/>
                <a:gd name="connsiteX10" fmla="*/ 867312 w 1093171"/>
                <a:gd name="connsiteY10" fmla="*/ 38032 h 941282"/>
                <a:gd name="connsiteX11" fmla="*/ 830620 w 1093171"/>
                <a:gd name="connsiteY11" fmla="*/ 38032 h 941282"/>
                <a:gd name="connsiteX12" fmla="*/ 802102 w 1093171"/>
                <a:gd name="connsiteY12" fmla="*/ 50677 h 941282"/>
                <a:gd name="connsiteX13" fmla="*/ 773585 w 1093171"/>
                <a:gd name="connsiteY13" fmla="*/ 95935 h 941282"/>
                <a:gd name="connsiteX14" fmla="*/ 734611 w 1093171"/>
                <a:gd name="connsiteY14" fmla="*/ 115996 h 941282"/>
                <a:gd name="connsiteX15" fmla="*/ 712082 w 1093171"/>
                <a:gd name="connsiteY15" fmla="*/ 115996 h 941282"/>
                <a:gd name="connsiteX16" fmla="*/ 712082 w 1093171"/>
                <a:gd name="connsiteY16" fmla="*/ 163536 h 941282"/>
                <a:gd name="connsiteX17" fmla="*/ 661226 w 1093171"/>
                <a:gd name="connsiteY17" fmla="*/ 205941 h 941282"/>
                <a:gd name="connsiteX18" fmla="*/ 644306 w 1093171"/>
                <a:gd name="connsiteY18" fmla="*/ 205941 h 941282"/>
                <a:gd name="connsiteX19" fmla="*/ 618925 w 1093171"/>
                <a:gd name="connsiteY19" fmla="*/ 260231 h 941282"/>
                <a:gd name="connsiteX20" fmla="*/ 598868 w 1093171"/>
                <a:gd name="connsiteY20" fmla="*/ 301876 h 941282"/>
                <a:gd name="connsiteX21" fmla="*/ 539551 w 1093171"/>
                <a:gd name="connsiteY21" fmla="*/ 301876 h 941282"/>
                <a:gd name="connsiteX22" fmla="*/ 511034 w 1093171"/>
                <a:gd name="connsiteY22" fmla="*/ 284952 h 941282"/>
                <a:gd name="connsiteX23" fmla="*/ 466451 w 1093171"/>
                <a:gd name="connsiteY23" fmla="*/ 239599 h 941282"/>
                <a:gd name="connsiteX24" fmla="*/ 449531 w 1093171"/>
                <a:gd name="connsiteY24" fmla="*/ 239599 h 941282"/>
                <a:gd name="connsiteX25" fmla="*/ 426907 w 1093171"/>
                <a:gd name="connsiteY25" fmla="*/ 260041 h 941282"/>
                <a:gd name="connsiteX26" fmla="*/ 426907 w 1093171"/>
                <a:gd name="connsiteY26" fmla="*/ 301686 h 941282"/>
                <a:gd name="connsiteX27" fmla="*/ 381754 w 1093171"/>
                <a:gd name="connsiteY27" fmla="*/ 332776 h 941282"/>
                <a:gd name="connsiteX28" fmla="*/ 356374 w 1093171"/>
                <a:gd name="connsiteY28" fmla="*/ 373185 h 941282"/>
                <a:gd name="connsiteX29" fmla="*/ 299909 w 1093171"/>
                <a:gd name="connsiteY29" fmla="*/ 373185 h 941282"/>
                <a:gd name="connsiteX30" fmla="*/ 280137 w 1093171"/>
                <a:gd name="connsiteY30" fmla="*/ 361015 h 941282"/>
                <a:gd name="connsiteX31" fmla="*/ 280137 w 1093171"/>
                <a:gd name="connsiteY31" fmla="*/ 298928 h 941282"/>
                <a:gd name="connsiteX32" fmla="*/ 280137 w 1093171"/>
                <a:gd name="connsiteY32" fmla="*/ 239599 h 941282"/>
                <a:gd name="connsiteX33" fmla="*/ 242114 w 1093171"/>
                <a:gd name="connsiteY33" fmla="*/ 211075 h 941282"/>
                <a:gd name="connsiteX34" fmla="*/ 242114 w 1093171"/>
                <a:gd name="connsiteY34" fmla="*/ 477297 h 941282"/>
                <a:gd name="connsiteX35" fmla="*/ 190117 w 1093171"/>
                <a:gd name="connsiteY35" fmla="*/ 491083 h 941282"/>
                <a:gd name="connsiteX36" fmla="*/ 144964 w 1093171"/>
                <a:gd name="connsiteY36" fmla="*/ 510860 h 941282"/>
                <a:gd name="connsiteX37" fmla="*/ 94108 w 1093171"/>
                <a:gd name="connsiteY37" fmla="*/ 510860 h 941282"/>
                <a:gd name="connsiteX38" fmla="*/ 68727 w 1093171"/>
                <a:gd name="connsiteY38" fmla="*/ 496788 h 941282"/>
                <a:gd name="connsiteX39" fmla="*/ 51807 w 1093171"/>
                <a:gd name="connsiteY39" fmla="*/ 460087 h 941282"/>
                <a:gd name="connsiteX40" fmla="*/ 28518 w 1093171"/>
                <a:gd name="connsiteY40" fmla="*/ 448773 h 941282"/>
                <a:gd name="connsiteX41" fmla="*/ 0 w 1093171"/>
                <a:gd name="connsiteY41" fmla="*/ 485093 h 941282"/>
                <a:gd name="connsiteX42" fmla="*/ 32985 w 1093171"/>
                <a:gd name="connsiteY42" fmla="*/ 525027 h 941282"/>
                <a:gd name="connsiteX43" fmla="*/ 52757 w 1093171"/>
                <a:gd name="connsiteY43" fmla="*/ 608316 h 941282"/>
                <a:gd name="connsiteX44" fmla="*/ 109222 w 1093171"/>
                <a:gd name="connsiteY44" fmla="*/ 714138 h 941282"/>
                <a:gd name="connsiteX45" fmla="*/ 99716 w 1093171"/>
                <a:gd name="connsiteY45" fmla="*/ 780694 h 941282"/>
                <a:gd name="connsiteX46" fmla="*/ 85553 w 1093171"/>
                <a:gd name="connsiteY46" fmla="*/ 797428 h 941282"/>
                <a:gd name="connsiteX47" fmla="*/ 152093 w 1093171"/>
                <a:gd name="connsiteY47" fmla="*/ 930538 h 941282"/>
                <a:gd name="connsiteX48" fmla="*/ 209984 w 1093171"/>
                <a:gd name="connsiteY48" fmla="*/ 947462 h 941282"/>
                <a:gd name="connsiteX49" fmla="*/ 229661 w 1093171"/>
                <a:gd name="connsiteY49" fmla="*/ 939000 h 941282"/>
                <a:gd name="connsiteX50" fmla="*/ 281943 w 1093171"/>
                <a:gd name="connsiteY50" fmla="*/ 907909 h 941282"/>
                <a:gd name="connsiteX51" fmla="*/ 341165 w 1093171"/>
                <a:gd name="connsiteY51" fmla="*/ 907909 h 941282"/>
                <a:gd name="connsiteX52" fmla="*/ 376526 w 1093171"/>
                <a:gd name="connsiteY52" fmla="*/ 890985 h 941282"/>
                <a:gd name="connsiteX53" fmla="*/ 445634 w 1093171"/>
                <a:gd name="connsiteY53" fmla="*/ 898116 h 941282"/>
                <a:gd name="connsiteX54" fmla="*/ 456946 w 1093171"/>
                <a:gd name="connsiteY54" fmla="*/ 881097 h 941282"/>
                <a:gd name="connsiteX55" fmla="*/ 531756 w 1093171"/>
                <a:gd name="connsiteY55" fmla="*/ 888228 h 941282"/>
                <a:gd name="connsiteX56" fmla="*/ 574058 w 1093171"/>
                <a:gd name="connsiteY56" fmla="*/ 888228 h 941282"/>
                <a:gd name="connsiteX57" fmla="*/ 582613 w 1093171"/>
                <a:gd name="connsiteY57" fmla="*/ 872635 h 941282"/>
                <a:gd name="connsiteX58" fmla="*/ 609419 w 1093171"/>
                <a:gd name="connsiteY58" fmla="*/ 865600 h 941282"/>
                <a:gd name="connsiteX59" fmla="*/ 663032 w 1093171"/>
                <a:gd name="connsiteY59" fmla="*/ 852859 h 941282"/>
                <a:gd name="connsiteX60" fmla="*/ 804194 w 1093171"/>
                <a:gd name="connsiteY60" fmla="*/ 768144 h 941282"/>
                <a:gd name="connsiteX61" fmla="*/ 864841 w 1093171"/>
                <a:gd name="connsiteY61" fmla="*/ 704630 h 941282"/>
                <a:gd name="connsiteX62" fmla="*/ 912845 w 1093171"/>
                <a:gd name="connsiteY62" fmla="*/ 672209 h 941282"/>
                <a:gd name="connsiteX63" fmla="*/ 934043 w 1093171"/>
                <a:gd name="connsiteY63" fmla="*/ 632656 h 941282"/>
                <a:gd name="connsiteX64" fmla="*/ 1018740 w 1093171"/>
                <a:gd name="connsiteY64" fmla="*/ 518561 h 941282"/>
                <a:gd name="connsiteX65" fmla="*/ 1059616 w 1093171"/>
                <a:gd name="connsiteY65" fmla="*/ 494601 h 941282"/>
                <a:gd name="connsiteX66" fmla="*/ 1073779 w 1093171"/>
                <a:gd name="connsiteY66" fmla="*/ 473398 h 941282"/>
                <a:gd name="connsiteX67" fmla="*/ 1073779 w 1093171"/>
                <a:gd name="connsiteY67" fmla="*/ 435367 h 941282"/>
                <a:gd name="connsiteX68" fmla="*/ 1097734 w 1093171"/>
                <a:gd name="connsiteY68" fmla="*/ 390204 h 941282"/>
                <a:gd name="connsiteX69" fmla="*/ 1100871 w 1093171"/>
                <a:gd name="connsiteY69" fmla="*/ 374136 h 941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093171" h="941282">
                  <a:moveTo>
                    <a:pt x="1057809" y="364058"/>
                  </a:moveTo>
                  <a:cubicBezTo>
                    <a:pt x="1049349" y="361966"/>
                    <a:pt x="1053627" y="302637"/>
                    <a:pt x="1051535" y="294174"/>
                  </a:cubicBezTo>
                  <a:cubicBezTo>
                    <a:pt x="1049755" y="288717"/>
                    <a:pt x="1045942" y="284155"/>
                    <a:pt x="1040889" y="281434"/>
                  </a:cubicBezTo>
                  <a:lnTo>
                    <a:pt x="1040889" y="141668"/>
                  </a:lnTo>
                  <a:lnTo>
                    <a:pt x="1019786" y="129022"/>
                  </a:lnTo>
                  <a:lnTo>
                    <a:pt x="1034520" y="71975"/>
                  </a:lnTo>
                  <a:lnTo>
                    <a:pt x="1017600" y="38127"/>
                  </a:lnTo>
                  <a:lnTo>
                    <a:pt x="956192" y="16924"/>
                  </a:lnTo>
                  <a:lnTo>
                    <a:pt x="892693" y="0"/>
                  </a:lnTo>
                  <a:lnTo>
                    <a:pt x="867312" y="19016"/>
                  </a:lnTo>
                  <a:lnTo>
                    <a:pt x="867312" y="38032"/>
                  </a:lnTo>
                  <a:lnTo>
                    <a:pt x="830620" y="38032"/>
                  </a:lnTo>
                  <a:lnTo>
                    <a:pt x="802102" y="50677"/>
                  </a:lnTo>
                  <a:lnTo>
                    <a:pt x="773585" y="95935"/>
                  </a:lnTo>
                  <a:lnTo>
                    <a:pt x="734611" y="115996"/>
                  </a:lnTo>
                  <a:lnTo>
                    <a:pt x="712082" y="115996"/>
                  </a:lnTo>
                  <a:lnTo>
                    <a:pt x="712082" y="163536"/>
                  </a:lnTo>
                  <a:lnTo>
                    <a:pt x="661226" y="205941"/>
                  </a:lnTo>
                  <a:lnTo>
                    <a:pt x="644306" y="205941"/>
                  </a:lnTo>
                  <a:lnTo>
                    <a:pt x="618925" y="260231"/>
                  </a:lnTo>
                  <a:lnTo>
                    <a:pt x="598868" y="301876"/>
                  </a:lnTo>
                  <a:lnTo>
                    <a:pt x="539551" y="301876"/>
                  </a:lnTo>
                  <a:lnTo>
                    <a:pt x="511034" y="284952"/>
                  </a:lnTo>
                  <a:lnTo>
                    <a:pt x="466451" y="239599"/>
                  </a:lnTo>
                  <a:lnTo>
                    <a:pt x="449531" y="239599"/>
                  </a:lnTo>
                  <a:lnTo>
                    <a:pt x="426907" y="260041"/>
                  </a:lnTo>
                  <a:lnTo>
                    <a:pt x="426907" y="301686"/>
                  </a:lnTo>
                  <a:cubicBezTo>
                    <a:pt x="426907" y="301686"/>
                    <a:pt x="390214" y="327167"/>
                    <a:pt x="381754" y="332776"/>
                  </a:cubicBezTo>
                  <a:cubicBezTo>
                    <a:pt x="373294" y="338386"/>
                    <a:pt x="356374" y="373185"/>
                    <a:pt x="356374" y="373185"/>
                  </a:cubicBezTo>
                  <a:cubicBezTo>
                    <a:pt x="356374" y="373185"/>
                    <a:pt x="308369" y="376893"/>
                    <a:pt x="299909" y="373185"/>
                  </a:cubicBezTo>
                  <a:cubicBezTo>
                    <a:pt x="292965" y="369732"/>
                    <a:pt x="286348" y="365659"/>
                    <a:pt x="280137" y="361015"/>
                  </a:cubicBezTo>
                  <a:lnTo>
                    <a:pt x="280137" y="298928"/>
                  </a:lnTo>
                  <a:cubicBezTo>
                    <a:pt x="280137" y="298928"/>
                    <a:pt x="297057" y="248061"/>
                    <a:pt x="280137" y="239599"/>
                  </a:cubicBezTo>
                  <a:cubicBezTo>
                    <a:pt x="266424" y="231561"/>
                    <a:pt x="253668" y="221992"/>
                    <a:pt x="242114" y="211075"/>
                  </a:cubicBezTo>
                  <a:lnTo>
                    <a:pt x="242114" y="477297"/>
                  </a:lnTo>
                  <a:lnTo>
                    <a:pt x="190117" y="491083"/>
                  </a:lnTo>
                  <a:cubicBezTo>
                    <a:pt x="190117" y="491083"/>
                    <a:pt x="153424" y="510860"/>
                    <a:pt x="144964" y="510860"/>
                  </a:cubicBezTo>
                  <a:lnTo>
                    <a:pt x="94108" y="510860"/>
                  </a:lnTo>
                  <a:lnTo>
                    <a:pt x="68727" y="496788"/>
                  </a:lnTo>
                  <a:cubicBezTo>
                    <a:pt x="68727" y="496788"/>
                    <a:pt x="60267" y="465697"/>
                    <a:pt x="51807" y="460087"/>
                  </a:cubicBezTo>
                  <a:cubicBezTo>
                    <a:pt x="44379" y="455661"/>
                    <a:pt x="36588" y="451876"/>
                    <a:pt x="28518" y="448773"/>
                  </a:cubicBezTo>
                  <a:lnTo>
                    <a:pt x="0" y="485093"/>
                  </a:lnTo>
                  <a:cubicBezTo>
                    <a:pt x="10361" y="497739"/>
                    <a:pt x="24240" y="514568"/>
                    <a:pt x="32985" y="525027"/>
                  </a:cubicBezTo>
                  <a:cubicBezTo>
                    <a:pt x="48575" y="543377"/>
                    <a:pt x="38689" y="548986"/>
                    <a:pt x="52757" y="608316"/>
                  </a:cubicBezTo>
                  <a:cubicBezTo>
                    <a:pt x="66826" y="667645"/>
                    <a:pt x="83842" y="664792"/>
                    <a:pt x="109222" y="714138"/>
                  </a:cubicBezTo>
                  <a:cubicBezTo>
                    <a:pt x="134603" y="763484"/>
                    <a:pt x="99716" y="780694"/>
                    <a:pt x="99716" y="780694"/>
                  </a:cubicBezTo>
                  <a:lnTo>
                    <a:pt x="85553" y="797428"/>
                  </a:lnTo>
                  <a:lnTo>
                    <a:pt x="152093" y="930538"/>
                  </a:lnTo>
                  <a:lnTo>
                    <a:pt x="209984" y="947462"/>
                  </a:lnTo>
                  <a:cubicBezTo>
                    <a:pt x="216732" y="945103"/>
                    <a:pt x="223307" y="942276"/>
                    <a:pt x="229661" y="939000"/>
                  </a:cubicBezTo>
                  <a:cubicBezTo>
                    <a:pt x="233938" y="936148"/>
                    <a:pt x="281943" y="907909"/>
                    <a:pt x="281943" y="907909"/>
                  </a:cubicBezTo>
                  <a:lnTo>
                    <a:pt x="341165" y="907909"/>
                  </a:lnTo>
                  <a:lnTo>
                    <a:pt x="376526" y="890985"/>
                  </a:lnTo>
                  <a:lnTo>
                    <a:pt x="445634" y="898116"/>
                  </a:lnTo>
                  <a:lnTo>
                    <a:pt x="456946" y="881097"/>
                  </a:lnTo>
                  <a:lnTo>
                    <a:pt x="531756" y="888228"/>
                  </a:lnTo>
                  <a:lnTo>
                    <a:pt x="574058" y="888228"/>
                  </a:lnTo>
                  <a:cubicBezTo>
                    <a:pt x="577811" y="883579"/>
                    <a:pt x="580708" y="878299"/>
                    <a:pt x="582613" y="872635"/>
                  </a:cubicBezTo>
                  <a:cubicBezTo>
                    <a:pt x="582613" y="868452"/>
                    <a:pt x="602290" y="865600"/>
                    <a:pt x="609419" y="865600"/>
                  </a:cubicBezTo>
                  <a:cubicBezTo>
                    <a:pt x="616548" y="865600"/>
                    <a:pt x="624914" y="865600"/>
                    <a:pt x="663032" y="852859"/>
                  </a:cubicBezTo>
                  <a:cubicBezTo>
                    <a:pt x="701151" y="840118"/>
                    <a:pt x="804194" y="768144"/>
                    <a:pt x="804194" y="768144"/>
                  </a:cubicBezTo>
                  <a:cubicBezTo>
                    <a:pt x="804194" y="768144"/>
                    <a:pt x="862084" y="708909"/>
                    <a:pt x="864841" y="704630"/>
                  </a:cubicBezTo>
                  <a:cubicBezTo>
                    <a:pt x="867597" y="700352"/>
                    <a:pt x="907237" y="677819"/>
                    <a:pt x="912845" y="672209"/>
                  </a:cubicBezTo>
                  <a:cubicBezTo>
                    <a:pt x="921241" y="659782"/>
                    <a:pt x="928344" y="646528"/>
                    <a:pt x="934043" y="632656"/>
                  </a:cubicBezTo>
                  <a:cubicBezTo>
                    <a:pt x="936895" y="625620"/>
                    <a:pt x="1018740" y="518561"/>
                    <a:pt x="1018740" y="518561"/>
                  </a:cubicBezTo>
                  <a:lnTo>
                    <a:pt x="1059616" y="494601"/>
                  </a:lnTo>
                  <a:lnTo>
                    <a:pt x="1073779" y="473398"/>
                  </a:lnTo>
                  <a:lnTo>
                    <a:pt x="1073779" y="435367"/>
                  </a:lnTo>
                  <a:cubicBezTo>
                    <a:pt x="1073779" y="429757"/>
                    <a:pt x="1097734" y="390204"/>
                    <a:pt x="1097734" y="390204"/>
                  </a:cubicBezTo>
                  <a:lnTo>
                    <a:pt x="1100871" y="37413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29" name="Freeform 428">
              <a:extLst>
                <a:ext uri="{FF2B5EF4-FFF2-40B4-BE49-F238E27FC236}">
                  <a16:creationId xmlns:a16="http://schemas.microsoft.com/office/drawing/2014/main" id="{E1D4C92D-9776-054B-A066-1FEAB3CB57C7}"/>
                </a:ext>
              </a:extLst>
            </p:cNvPr>
            <p:cNvSpPr/>
            <p:nvPr/>
          </p:nvSpPr>
          <p:spPr>
            <a:xfrm>
              <a:off x="6285478" y="5839064"/>
              <a:ext cx="7498" cy="7500"/>
            </a:xfrm>
            <a:custGeom>
              <a:avLst/>
              <a:gdLst>
                <a:gd name="connsiteX0" fmla="*/ 3327 w 0"/>
                <a:gd name="connsiteY0" fmla="*/ 3993 h 0"/>
                <a:gd name="connsiteX1" fmla="*/ 0 w 0"/>
                <a:gd name="connsiteY1" fmla="*/ 0 h 0"/>
                <a:gd name="connsiteX2" fmla="*/ 3327 w 0"/>
                <a:gd name="connsiteY2" fmla="*/ 3993 h 0"/>
              </a:gdLst>
              <a:ahLst/>
              <a:cxnLst>
                <a:cxn ang="0">
                  <a:pos x="connsiteX0" y="connsiteY0"/>
                </a:cxn>
                <a:cxn ang="0">
                  <a:pos x="connsiteX1" y="connsiteY1"/>
                </a:cxn>
                <a:cxn ang="0">
                  <a:pos x="connsiteX2" y="connsiteY2"/>
                </a:cxn>
              </a:cxnLst>
              <a:rect l="l" t="t" r="r" b="b"/>
              <a:pathLst>
                <a:path>
                  <a:moveTo>
                    <a:pt x="3327" y="3993"/>
                  </a:moveTo>
                  <a:cubicBezTo>
                    <a:pt x="2281" y="2662"/>
                    <a:pt x="1236" y="1331"/>
                    <a:pt x="0" y="0"/>
                  </a:cubicBezTo>
                  <a:cubicBezTo>
                    <a:pt x="1236" y="1521"/>
                    <a:pt x="2281" y="2852"/>
                    <a:pt x="3327" y="399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0" name="Freeform 429">
              <a:extLst>
                <a:ext uri="{FF2B5EF4-FFF2-40B4-BE49-F238E27FC236}">
                  <a16:creationId xmlns:a16="http://schemas.microsoft.com/office/drawing/2014/main" id="{736C5A50-CCEA-104F-B960-D823BDC3A6CF}"/>
                </a:ext>
              </a:extLst>
            </p:cNvPr>
            <p:cNvSpPr/>
            <p:nvPr/>
          </p:nvSpPr>
          <p:spPr>
            <a:xfrm>
              <a:off x="6269508" y="5819715"/>
              <a:ext cx="7498" cy="7500"/>
            </a:xfrm>
            <a:custGeom>
              <a:avLst/>
              <a:gdLst>
                <a:gd name="connsiteX0" fmla="*/ 0 w 0"/>
                <a:gd name="connsiteY0" fmla="*/ 0 h 0"/>
                <a:gd name="connsiteX1" fmla="*/ 3327 w 0"/>
                <a:gd name="connsiteY1" fmla="*/ 3898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1141" y="1331"/>
                    <a:pt x="2186" y="2662"/>
                    <a:pt x="3327" y="3898"/>
                  </a:cubicBezTo>
                  <a:cubicBezTo>
                    <a:pt x="1711" y="2377"/>
                    <a:pt x="665" y="1046"/>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1" name="Freeform 430">
              <a:extLst>
                <a:ext uri="{FF2B5EF4-FFF2-40B4-BE49-F238E27FC236}">
                  <a16:creationId xmlns:a16="http://schemas.microsoft.com/office/drawing/2014/main" id="{8CFB70EA-021A-004C-8AE3-A4093F080D9B}"/>
                </a:ext>
              </a:extLst>
            </p:cNvPr>
            <p:cNvSpPr/>
            <p:nvPr/>
          </p:nvSpPr>
          <p:spPr>
            <a:xfrm>
              <a:off x="6262010" y="5810940"/>
              <a:ext cx="7498" cy="7500"/>
            </a:xfrm>
            <a:custGeom>
              <a:avLst/>
              <a:gdLst>
                <a:gd name="connsiteX0" fmla="*/ 0 w 0"/>
                <a:gd name="connsiteY0" fmla="*/ 0 h 9507"/>
                <a:gd name="connsiteX1" fmla="*/ 7985 w 0"/>
                <a:gd name="connsiteY1" fmla="*/ 9508 h 9507"/>
              </a:gdLst>
              <a:ahLst/>
              <a:cxnLst>
                <a:cxn ang="0">
                  <a:pos x="connsiteX0" y="connsiteY0"/>
                </a:cxn>
                <a:cxn ang="0">
                  <a:pos x="connsiteX1" y="connsiteY1"/>
                </a:cxn>
              </a:cxnLst>
              <a:rect l="l" t="t" r="r" b="b"/>
              <a:pathLst>
                <a:path h="9507">
                  <a:moveTo>
                    <a:pt x="0" y="0"/>
                  </a:moveTo>
                  <a:lnTo>
                    <a:pt x="7985" y="950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2" name="Freeform 431">
              <a:extLst>
                <a:ext uri="{FF2B5EF4-FFF2-40B4-BE49-F238E27FC236}">
                  <a16:creationId xmlns:a16="http://schemas.microsoft.com/office/drawing/2014/main" id="{DD255003-7755-A94A-87E4-F42EE3C485C4}"/>
                </a:ext>
              </a:extLst>
            </p:cNvPr>
            <p:cNvSpPr/>
            <p:nvPr/>
          </p:nvSpPr>
          <p:spPr>
            <a:xfrm>
              <a:off x="6272657" y="5823690"/>
              <a:ext cx="7498" cy="7500"/>
            </a:xfrm>
            <a:custGeom>
              <a:avLst/>
              <a:gdLst>
                <a:gd name="connsiteX0" fmla="*/ 0 w 0"/>
                <a:gd name="connsiteY0" fmla="*/ 0 h 0"/>
                <a:gd name="connsiteX1" fmla="*/ 3042 w 0"/>
                <a:gd name="connsiteY1" fmla="*/ 3708 h 0"/>
              </a:gdLst>
              <a:ahLst/>
              <a:cxnLst>
                <a:cxn ang="0">
                  <a:pos x="connsiteX0" y="connsiteY0"/>
                </a:cxn>
                <a:cxn ang="0">
                  <a:pos x="connsiteX1" y="connsiteY1"/>
                </a:cxn>
              </a:cxnLst>
              <a:rect l="l" t="t" r="r" b="b"/>
              <a:pathLst>
                <a:path>
                  <a:moveTo>
                    <a:pt x="0" y="0"/>
                  </a:moveTo>
                  <a:lnTo>
                    <a:pt x="3042" y="370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3" name="Freeform 432">
              <a:extLst>
                <a:ext uri="{FF2B5EF4-FFF2-40B4-BE49-F238E27FC236}">
                  <a16:creationId xmlns:a16="http://schemas.microsoft.com/office/drawing/2014/main" id="{BB600982-6D56-4443-8044-71A2403625B9}"/>
                </a:ext>
              </a:extLst>
            </p:cNvPr>
            <p:cNvSpPr/>
            <p:nvPr/>
          </p:nvSpPr>
          <p:spPr>
            <a:xfrm>
              <a:off x="6016448" y="5138293"/>
              <a:ext cx="734810" cy="689971"/>
            </a:xfrm>
            <a:custGeom>
              <a:avLst/>
              <a:gdLst>
                <a:gd name="connsiteX0" fmla="*/ 339834 w 931571"/>
                <a:gd name="connsiteY0" fmla="*/ 816348 h 874726"/>
                <a:gd name="connsiteX1" fmla="*/ 362458 w 931571"/>
                <a:gd name="connsiteY1" fmla="*/ 827663 h 874726"/>
                <a:gd name="connsiteX2" fmla="*/ 379378 w 931571"/>
                <a:gd name="connsiteY2" fmla="*/ 864363 h 874726"/>
                <a:gd name="connsiteX3" fmla="*/ 404758 w 931571"/>
                <a:gd name="connsiteY3" fmla="*/ 878435 h 874726"/>
                <a:gd name="connsiteX4" fmla="*/ 455615 w 931571"/>
                <a:gd name="connsiteY4" fmla="*/ 878435 h 874726"/>
                <a:gd name="connsiteX5" fmla="*/ 500767 w 931571"/>
                <a:gd name="connsiteY5" fmla="*/ 858658 h 874726"/>
                <a:gd name="connsiteX6" fmla="*/ 552955 w 931571"/>
                <a:gd name="connsiteY6" fmla="*/ 844587 h 874726"/>
                <a:gd name="connsiteX7" fmla="*/ 552955 w 931571"/>
                <a:gd name="connsiteY7" fmla="*/ 367385 h 874726"/>
                <a:gd name="connsiteX8" fmla="*/ 625009 w 931571"/>
                <a:gd name="connsiteY8" fmla="*/ 367385 h 874726"/>
                <a:gd name="connsiteX9" fmla="*/ 625009 w 931571"/>
                <a:gd name="connsiteY9" fmla="*/ 101924 h 874726"/>
                <a:gd name="connsiteX10" fmla="*/ 800106 w 931571"/>
                <a:gd name="connsiteY10" fmla="*/ 82243 h 874726"/>
                <a:gd name="connsiteX11" fmla="*/ 817027 w 931571"/>
                <a:gd name="connsiteY11" fmla="*/ 101924 h 874726"/>
                <a:gd name="connsiteX12" fmla="*/ 884708 w 931571"/>
                <a:gd name="connsiteY12" fmla="*/ 73401 h 874726"/>
                <a:gd name="connsiteX13" fmla="*/ 907332 w 931571"/>
                <a:gd name="connsiteY13" fmla="*/ 62181 h 874726"/>
                <a:gd name="connsiteX14" fmla="*/ 935850 w 931571"/>
                <a:gd name="connsiteY14" fmla="*/ 62181 h 874726"/>
                <a:gd name="connsiteX15" fmla="*/ 916077 w 931571"/>
                <a:gd name="connsiteY15" fmla="*/ 36700 h 874726"/>
                <a:gd name="connsiteX16" fmla="*/ 831380 w 931571"/>
                <a:gd name="connsiteY16" fmla="*/ 24055 h 874726"/>
                <a:gd name="connsiteX17" fmla="*/ 639457 w 931571"/>
                <a:gd name="connsiteY17" fmla="*/ 73401 h 874726"/>
                <a:gd name="connsiteX18" fmla="*/ 599913 w 931571"/>
                <a:gd name="connsiteY18" fmla="*/ 56477 h 874726"/>
                <a:gd name="connsiteX19" fmla="*/ 472915 w 931571"/>
                <a:gd name="connsiteY19" fmla="*/ 56477 h 874726"/>
                <a:gd name="connsiteX20" fmla="*/ 438979 w 931571"/>
                <a:gd name="connsiteY20" fmla="*/ 24055 h 874726"/>
                <a:gd name="connsiteX21" fmla="*/ 120059 w 931571"/>
                <a:gd name="connsiteY21" fmla="*/ 24055 h 874726"/>
                <a:gd name="connsiteX22" fmla="*/ 120059 w 931571"/>
                <a:gd name="connsiteY22" fmla="*/ 0 h 874726"/>
                <a:gd name="connsiteX23" fmla="*/ 86123 w 931571"/>
                <a:gd name="connsiteY23" fmla="*/ 0 h 874726"/>
                <a:gd name="connsiteX24" fmla="*/ 46579 w 931571"/>
                <a:gd name="connsiteY24" fmla="*/ 24055 h 874726"/>
                <a:gd name="connsiteX25" fmla="*/ 0 w 931571"/>
                <a:gd name="connsiteY25" fmla="*/ 15593 h 874726"/>
                <a:gd name="connsiteX26" fmla="*/ 11312 w 931571"/>
                <a:gd name="connsiteY26" fmla="*/ 84715 h 874726"/>
                <a:gd name="connsiteX27" fmla="*/ 19772 w 931571"/>
                <a:gd name="connsiteY27" fmla="*/ 117232 h 874726"/>
                <a:gd name="connsiteX28" fmla="*/ 64925 w 931571"/>
                <a:gd name="connsiteY28" fmla="*/ 158116 h 874726"/>
                <a:gd name="connsiteX29" fmla="*/ 64925 w 931571"/>
                <a:gd name="connsiteY29" fmla="*/ 198335 h 874726"/>
                <a:gd name="connsiteX30" fmla="*/ 105895 w 931571"/>
                <a:gd name="connsiteY30" fmla="*/ 270310 h 874726"/>
                <a:gd name="connsiteX31" fmla="*/ 187740 w 931571"/>
                <a:gd name="connsiteY31" fmla="*/ 411121 h 874726"/>
                <a:gd name="connsiteX32" fmla="*/ 175097 w 931571"/>
                <a:gd name="connsiteY32" fmla="*/ 511335 h 874726"/>
                <a:gd name="connsiteX33" fmla="*/ 192018 w 931571"/>
                <a:gd name="connsiteY33" fmla="*/ 566481 h 874726"/>
                <a:gd name="connsiteX34" fmla="*/ 204661 w 931571"/>
                <a:gd name="connsiteY34" fmla="*/ 620105 h 874726"/>
                <a:gd name="connsiteX35" fmla="*/ 221676 w 931571"/>
                <a:gd name="connsiteY35" fmla="*/ 696168 h 874726"/>
                <a:gd name="connsiteX36" fmla="*/ 245631 w 931571"/>
                <a:gd name="connsiteY36" fmla="*/ 765291 h 874726"/>
                <a:gd name="connsiteX37" fmla="*/ 297818 w 931571"/>
                <a:gd name="connsiteY37" fmla="*/ 835934 h 874726"/>
                <a:gd name="connsiteX38" fmla="*/ 311411 w 931571"/>
                <a:gd name="connsiteY38" fmla="*/ 852478 h 87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31571" h="874726">
                  <a:moveTo>
                    <a:pt x="339834" y="816348"/>
                  </a:moveTo>
                  <a:cubicBezTo>
                    <a:pt x="347676" y="819485"/>
                    <a:pt x="355243" y="823269"/>
                    <a:pt x="362458" y="827663"/>
                  </a:cubicBezTo>
                  <a:cubicBezTo>
                    <a:pt x="370918" y="833272"/>
                    <a:pt x="379378" y="864363"/>
                    <a:pt x="379378" y="864363"/>
                  </a:cubicBezTo>
                  <a:lnTo>
                    <a:pt x="404758" y="878435"/>
                  </a:lnTo>
                  <a:lnTo>
                    <a:pt x="455615" y="878435"/>
                  </a:lnTo>
                  <a:cubicBezTo>
                    <a:pt x="464075" y="878435"/>
                    <a:pt x="500767" y="858658"/>
                    <a:pt x="500767" y="858658"/>
                  </a:cubicBezTo>
                  <a:lnTo>
                    <a:pt x="552955" y="844587"/>
                  </a:lnTo>
                  <a:lnTo>
                    <a:pt x="552955" y="367385"/>
                  </a:lnTo>
                  <a:lnTo>
                    <a:pt x="625009" y="367385"/>
                  </a:lnTo>
                  <a:lnTo>
                    <a:pt x="625009" y="101924"/>
                  </a:lnTo>
                  <a:lnTo>
                    <a:pt x="800106" y="82243"/>
                  </a:lnTo>
                  <a:lnTo>
                    <a:pt x="817027" y="101924"/>
                  </a:lnTo>
                  <a:lnTo>
                    <a:pt x="884708" y="73401"/>
                  </a:lnTo>
                  <a:lnTo>
                    <a:pt x="907332" y="62181"/>
                  </a:lnTo>
                  <a:lnTo>
                    <a:pt x="935850" y="62181"/>
                  </a:lnTo>
                  <a:lnTo>
                    <a:pt x="916077" y="36700"/>
                  </a:lnTo>
                  <a:lnTo>
                    <a:pt x="831380" y="24055"/>
                  </a:lnTo>
                  <a:lnTo>
                    <a:pt x="639457" y="73401"/>
                  </a:lnTo>
                  <a:lnTo>
                    <a:pt x="599913" y="56477"/>
                  </a:lnTo>
                  <a:lnTo>
                    <a:pt x="472915" y="56477"/>
                  </a:lnTo>
                  <a:lnTo>
                    <a:pt x="438979" y="24055"/>
                  </a:lnTo>
                  <a:lnTo>
                    <a:pt x="120059" y="24055"/>
                  </a:lnTo>
                  <a:lnTo>
                    <a:pt x="120059" y="0"/>
                  </a:lnTo>
                  <a:lnTo>
                    <a:pt x="86123" y="0"/>
                  </a:lnTo>
                  <a:lnTo>
                    <a:pt x="46579" y="24055"/>
                  </a:lnTo>
                  <a:lnTo>
                    <a:pt x="0" y="15593"/>
                  </a:lnTo>
                  <a:lnTo>
                    <a:pt x="11312" y="84715"/>
                  </a:lnTo>
                  <a:lnTo>
                    <a:pt x="19772" y="117232"/>
                  </a:lnTo>
                  <a:lnTo>
                    <a:pt x="64925" y="158116"/>
                  </a:lnTo>
                  <a:lnTo>
                    <a:pt x="64925" y="198335"/>
                  </a:lnTo>
                  <a:lnTo>
                    <a:pt x="105895" y="270310"/>
                  </a:lnTo>
                  <a:lnTo>
                    <a:pt x="187740" y="411121"/>
                  </a:lnTo>
                  <a:lnTo>
                    <a:pt x="175097" y="511335"/>
                  </a:lnTo>
                  <a:lnTo>
                    <a:pt x="192018" y="566481"/>
                  </a:lnTo>
                  <a:lnTo>
                    <a:pt x="204661" y="620105"/>
                  </a:lnTo>
                  <a:cubicBezTo>
                    <a:pt x="204661" y="620105"/>
                    <a:pt x="221676" y="692080"/>
                    <a:pt x="221676" y="696168"/>
                  </a:cubicBezTo>
                  <a:cubicBezTo>
                    <a:pt x="221676" y="700257"/>
                    <a:pt x="245631" y="765291"/>
                    <a:pt x="245631" y="765291"/>
                  </a:cubicBezTo>
                  <a:lnTo>
                    <a:pt x="297818" y="835934"/>
                  </a:lnTo>
                  <a:lnTo>
                    <a:pt x="311411" y="85247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4" name="Freeform 433">
              <a:extLst>
                <a:ext uri="{FF2B5EF4-FFF2-40B4-BE49-F238E27FC236}">
                  <a16:creationId xmlns:a16="http://schemas.microsoft.com/office/drawing/2014/main" id="{5A5B1259-6FE3-434F-90B7-971CAF4B369B}"/>
                </a:ext>
              </a:extLst>
            </p:cNvPr>
            <p:cNvSpPr/>
            <p:nvPr/>
          </p:nvSpPr>
          <p:spPr>
            <a:xfrm>
              <a:off x="6303699" y="5908061"/>
              <a:ext cx="7498" cy="7500"/>
            </a:xfrm>
            <a:custGeom>
              <a:avLst/>
              <a:gdLst>
                <a:gd name="connsiteX0" fmla="*/ 0 w 0"/>
                <a:gd name="connsiteY0" fmla="*/ 0 h 0"/>
                <a:gd name="connsiteX1" fmla="*/ 1236 w 0"/>
                <a:gd name="connsiteY1" fmla="*/ 5039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475" y="1711"/>
                    <a:pt x="855" y="3328"/>
                    <a:pt x="1236" y="5039"/>
                  </a:cubicBezTo>
                  <a:cubicBezTo>
                    <a:pt x="855" y="3328"/>
                    <a:pt x="475" y="2091"/>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5" name="Freeform 434">
              <a:extLst>
                <a:ext uri="{FF2B5EF4-FFF2-40B4-BE49-F238E27FC236}">
                  <a16:creationId xmlns:a16="http://schemas.microsoft.com/office/drawing/2014/main" id="{2EE3931D-3284-F24A-8E70-09DBE1F644F8}"/>
                </a:ext>
              </a:extLst>
            </p:cNvPr>
            <p:cNvSpPr/>
            <p:nvPr/>
          </p:nvSpPr>
          <p:spPr>
            <a:xfrm>
              <a:off x="6276106" y="5827889"/>
              <a:ext cx="7498" cy="7500"/>
            </a:xfrm>
            <a:custGeom>
              <a:avLst/>
              <a:gdLst>
                <a:gd name="connsiteX0" fmla="*/ 0 w 0"/>
                <a:gd name="connsiteY0" fmla="*/ 0 h 0"/>
                <a:gd name="connsiteX1" fmla="*/ 2757 w 0"/>
                <a:gd name="connsiteY1" fmla="*/ 3423 h 0"/>
              </a:gdLst>
              <a:ahLst/>
              <a:cxnLst>
                <a:cxn ang="0">
                  <a:pos x="connsiteX0" y="connsiteY0"/>
                </a:cxn>
                <a:cxn ang="0">
                  <a:pos x="connsiteX1" y="connsiteY1"/>
                </a:cxn>
              </a:cxnLst>
              <a:rect l="l" t="t" r="r" b="b"/>
              <a:pathLst>
                <a:path>
                  <a:moveTo>
                    <a:pt x="0" y="0"/>
                  </a:moveTo>
                  <a:lnTo>
                    <a:pt x="2757" y="3423"/>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6" name="Freeform 435">
              <a:extLst>
                <a:ext uri="{FF2B5EF4-FFF2-40B4-BE49-F238E27FC236}">
                  <a16:creationId xmlns:a16="http://schemas.microsoft.com/office/drawing/2014/main" id="{FF408F30-835B-834D-9D03-0799F3602BA6}"/>
                </a:ext>
              </a:extLst>
            </p:cNvPr>
            <p:cNvSpPr/>
            <p:nvPr/>
          </p:nvSpPr>
          <p:spPr>
            <a:xfrm>
              <a:off x="6282554" y="5835689"/>
              <a:ext cx="7498" cy="7500"/>
            </a:xfrm>
            <a:custGeom>
              <a:avLst/>
              <a:gdLst>
                <a:gd name="connsiteX0" fmla="*/ 0 w 0"/>
                <a:gd name="connsiteY0" fmla="*/ 0 h 0"/>
                <a:gd name="connsiteX1" fmla="*/ 2662 w 0"/>
                <a:gd name="connsiteY1" fmla="*/ 3138 h 0"/>
              </a:gdLst>
              <a:ahLst/>
              <a:cxnLst>
                <a:cxn ang="0">
                  <a:pos x="connsiteX0" y="connsiteY0"/>
                </a:cxn>
                <a:cxn ang="0">
                  <a:pos x="connsiteX1" y="connsiteY1"/>
                </a:cxn>
              </a:cxnLst>
              <a:rect l="l" t="t" r="r" b="b"/>
              <a:pathLst>
                <a:path>
                  <a:moveTo>
                    <a:pt x="0" y="0"/>
                  </a:moveTo>
                  <a:lnTo>
                    <a:pt x="2662" y="313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7" name="Freeform 436">
              <a:extLst>
                <a:ext uri="{FF2B5EF4-FFF2-40B4-BE49-F238E27FC236}">
                  <a16:creationId xmlns:a16="http://schemas.microsoft.com/office/drawing/2014/main" id="{8435594A-E901-AB4D-B3E9-CFF28B1B5DFB}"/>
                </a:ext>
              </a:extLst>
            </p:cNvPr>
            <p:cNvSpPr/>
            <p:nvPr/>
          </p:nvSpPr>
          <p:spPr>
            <a:xfrm>
              <a:off x="6279406" y="5831864"/>
              <a:ext cx="7498" cy="7500"/>
            </a:xfrm>
            <a:custGeom>
              <a:avLst/>
              <a:gdLst>
                <a:gd name="connsiteX0" fmla="*/ 0 w 0"/>
                <a:gd name="connsiteY0" fmla="*/ 0 h 0"/>
                <a:gd name="connsiteX1" fmla="*/ 2662 w 0"/>
                <a:gd name="connsiteY1" fmla="*/ 3233 h 0"/>
              </a:gdLst>
              <a:ahLst/>
              <a:cxnLst>
                <a:cxn ang="0">
                  <a:pos x="connsiteX0" y="connsiteY0"/>
                </a:cxn>
                <a:cxn ang="0">
                  <a:pos x="connsiteX1" y="connsiteY1"/>
                </a:cxn>
              </a:cxnLst>
              <a:rect l="l" t="t" r="r" b="b"/>
              <a:pathLst>
                <a:path>
                  <a:moveTo>
                    <a:pt x="0" y="0"/>
                  </a:moveTo>
                  <a:lnTo>
                    <a:pt x="2662" y="3233"/>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8" name="Freeform 437">
              <a:extLst>
                <a:ext uri="{FF2B5EF4-FFF2-40B4-BE49-F238E27FC236}">
                  <a16:creationId xmlns:a16="http://schemas.microsoft.com/office/drawing/2014/main" id="{849D25C5-699C-1642-A189-2ECD2F2443D2}"/>
                </a:ext>
              </a:extLst>
            </p:cNvPr>
            <p:cNvSpPr/>
            <p:nvPr/>
          </p:nvSpPr>
          <p:spPr>
            <a:xfrm>
              <a:off x="6306098" y="5917210"/>
              <a:ext cx="7498" cy="7500"/>
            </a:xfrm>
            <a:custGeom>
              <a:avLst/>
              <a:gdLst>
                <a:gd name="connsiteX0" fmla="*/ 0 w 0"/>
                <a:gd name="connsiteY0" fmla="*/ 0 h 0"/>
                <a:gd name="connsiteX1" fmla="*/ 760 w 0"/>
                <a:gd name="connsiteY1" fmla="*/ 2662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951"/>
                    <a:pt x="475" y="1807"/>
                    <a:pt x="760" y="2662"/>
                  </a:cubicBezTo>
                  <a:cubicBezTo>
                    <a:pt x="475" y="1711"/>
                    <a:pt x="285" y="856"/>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39" name="Freeform 438">
              <a:extLst>
                <a:ext uri="{FF2B5EF4-FFF2-40B4-BE49-F238E27FC236}">
                  <a16:creationId xmlns:a16="http://schemas.microsoft.com/office/drawing/2014/main" id="{EBA84983-8EBB-C94F-9DAC-52D206256DB9}"/>
                </a:ext>
              </a:extLst>
            </p:cNvPr>
            <p:cNvSpPr/>
            <p:nvPr/>
          </p:nvSpPr>
          <p:spPr>
            <a:xfrm>
              <a:off x="6308198" y="5923886"/>
              <a:ext cx="7498" cy="7500"/>
            </a:xfrm>
            <a:custGeom>
              <a:avLst/>
              <a:gdLst>
                <a:gd name="connsiteX0" fmla="*/ 0 w 0"/>
                <a:gd name="connsiteY0" fmla="*/ 0 h 0"/>
                <a:gd name="connsiteX1" fmla="*/ 760 w 0"/>
                <a:gd name="connsiteY1" fmla="*/ 2282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210" y="774"/>
                    <a:pt x="464" y="1536"/>
                    <a:pt x="760" y="2282"/>
                  </a:cubicBezTo>
                  <a:cubicBezTo>
                    <a:pt x="464" y="1536"/>
                    <a:pt x="210" y="774"/>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0" name="Freeform 439">
              <a:extLst>
                <a:ext uri="{FF2B5EF4-FFF2-40B4-BE49-F238E27FC236}">
                  <a16:creationId xmlns:a16="http://schemas.microsoft.com/office/drawing/2014/main" id="{FC43EE84-5C2C-7D40-B3FB-6BB88EBF9A4C}"/>
                </a:ext>
              </a:extLst>
            </p:cNvPr>
            <p:cNvSpPr/>
            <p:nvPr/>
          </p:nvSpPr>
          <p:spPr>
            <a:xfrm>
              <a:off x="6306998" y="5920660"/>
              <a:ext cx="7498" cy="7500"/>
            </a:xfrm>
            <a:custGeom>
              <a:avLst/>
              <a:gdLst>
                <a:gd name="connsiteX0" fmla="*/ 0 w 0"/>
                <a:gd name="connsiteY0" fmla="*/ 0 h 0"/>
                <a:gd name="connsiteX1" fmla="*/ 760 w 0"/>
                <a:gd name="connsiteY1" fmla="*/ 2377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210" y="805"/>
                    <a:pt x="464" y="1599"/>
                    <a:pt x="760" y="2377"/>
                  </a:cubicBezTo>
                  <a:cubicBezTo>
                    <a:pt x="450" y="1604"/>
                    <a:pt x="196" y="810"/>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1" name="Freeform 440">
              <a:extLst>
                <a:ext uri="{FF2B5EF4-FFF2-40B4-BE49-F238E27FC236}">
                  <a16:creationId xmlns:a16="http://schemas.microsoft.com/office/drawing/2014/main" id="{443BFACC-C134-A544-9531-5F0419304ED4}"/>
                </a:ext>
              </a:extLst>
            </p:cNvPr>
            <p:cNvSpPr/>
            <p:nvPr/>
          </p:nvSpPr>
          <p:spPr>
            <a:xfrm>
              <a:off x="6309248" y="5926960"/>
              <a:ext cx="7498" cy="7500"/>
            </a:xfrm>
            <a:custGeom>
              <a:avLst/>
              <a:gdLst>
                <a:gd name="connsiteX0" fmla="*/ 0 w 0"/>
                <a:gd name="connsiteY0" fmla="*/ 0 h 0"/>
                <a:gd name="connsiteX1" fmla="*/ 951 w 0"/>
                <a:gd name="connsiteY1" fmla="*/ 2662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259" y="907"/>
                    <a:pt x="577" y="1796"/>
                    <a:pt x="951" y="2662"/>
                  </a:cubicBezTo>
                  <a:cubicBezTo>
                    <a:pt x="577" y="1797"/>
                    <a:pt x="259" y="907"/>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2" name="Freeform 441">
              <a:extLst>
                <a:ext uri="{FF2B5EF4-FFF2-40B4-BE49-F238E27FC236}">
                  <a16:creationId xmlns:a16="http://schemas.microsoft.com/office/drawing/2014/main" id="{3C0F1F36-265C-BC42-8C77-A3D3A2CB1B30}"/>
                </a:ext>
              </a:extLst>
            </p:cNvPr>
            <p:cNvSpPr/>
            <p:nvPr/>
          </p:nvSpPr>
          <p:spPr>
            <a:xfrm>
              <a:off x="6305048" y="5913236"/>
              <a:ext cx="7498" cy="7500"/>
            </a:xfrm>
            <a:custGeom>
              <a:avLst/>
              <a:gdLst>
                <a:gd name="connsiteX0" fmla="*/ 0 w 0"/>
                <a:gd name="connsiteY0" fmla="*/ 0 h 0"/>
                <a:gd name="connsiteX1" fmla="*/ 855 w 0"/>
                <a:gd name="connsiteY1" fmla="*/ 3138 h 0"/>
              </a:gdLst>
              <a:ahLst/>
              <a:cxnLst>
                <a:cxn ang="0">
                  <a:pos x="connsiteX0" y="connsiteY0"/>
                </a:cxn>
                <a:cxn ang="0">
                  <a:pos x="connsiteX1" y="connsiteY1"/>
                </a:cxn>
              </a:cxnLst>
              <a:rect l="l" t="t" r="r" b="b"/>
              <a:pathLst>
                <a:path>
                  <a:moveTo>
                    <a:pt x="0" y="0"/>
                  </a:moveTo>
                  <a:lnTo>
                    <a:pt x="855" y="313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3" name="Freeform 442">
              <a:extLst>
                <a:ext uri="{FF2B5EF4-FFF2-40B4-BE49-F238E27FC236}">
                  <a16:creationId xmlns:a16="http://schemas.microsoft.com/office/drawing/2014/main" id="{A75B6C86-B3F3-D64F-8B41-2474C83EFBE4}"/>
                </a:ext>
              </a:extLst>
            </p:cNvPr>
            <p:cNvSpPr/>
            <p:nvPr/>
          </p:nvSpPr>
          <p:spPr>
            <a:xfrm>
              <a:off x="6310672" y="5930860"/>
              <a:ext cx="7498" cy="7500"/>
            </a:xfrm>
            <a:custGeom>
              <a:avLst/>
              <a:gdLst>
                <a:gd name="connsiteX0" fmla="*/ 0 w 0"/>
                <a:gd name="connsiteY0" fmla="*/ 0 h 0"/>
                <a:gd name="connsiteX1" fmla="*/ 760 w 0"/>
                <a:gd name="connsiteY1" fmla="*/ 1807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666"/>
                    <a:pt x="0" y="1236"/>
                    <a:pt x="760" y="1807"/>
                  </a:cubicBezTo>
                  <a:cubicBezTo>
                    <a:pt x="1521" y="2377"/>
                    <a:pt x="285" y="666"/>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4" name="Freeform 443">
              <a:extLst>
                <a:ext uri="{FF2B5EF4-FFF2-40B4-BE49-F238E27FC236}">
                  <a16:creationId xmlns:a16="http://schemas.microsoft.com/office/drawing/2014/main" id="{9A6796FE-5F5B-2B48-9376-12C61C1092AE}"/>
                </a:ext>
              </a:extLst>
            </p:cNvPr>
            <p:cNvSpPr/>
            <p:nvPr/>
          </p:nvSpPr>
          <p:spPr>
            <a:xfrm>
              <a:off x="6312997" y="5936185"/>
              <a:ext cx="7498" cy="7500"/>
            </a:xfrm>
            <a:custGeom>
              <a:avLst/>
              <a:gdLst>
                <a:gd name="connsiteX0" fmla="*/ 0 w 0"/>
                <a:gd name="connsiteY0" fmla="*/ 0 h 0"/>
                <a:gd name="connsiteX1" fmla="*/ 0 w 0"/>
                <a:gd name="connsiteY1" fmla="*/ 1141 h 0"/>
              </a:gdLst>
              <a:ahLst/>
              <a:cxnLst>
                <a:cxn ang="0">
                  <a:pos x="connsiteX0" y="connsiteY0"/>
                </a:cxn>
                <a:cxn ang="0">
                  <a:pos x="connsiteX1" y="connsiteY1"/>
                </a:cxn>
              </a:cxnLst>
              <a:rect l="l" t="t" r="r" b="b"/>
              <a:pathLst>
                <a:path>
                  <a:moveTo>
                    <a:pt x="0" y="0"/>
                  </a:moveTo>
                  <a:lnTo>
                    <a:pt x="0" y="114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5" name="Freeform 444">
              <a:extLst>
                <a:ext uri="{FF2B5EF4-FFF2-40B4-BE49-F238E27FC236}">
                  <a16:creationId xmlns:a16="http://schemas.microsoft.com/office/drawing/2014/main" id="{3301E0EC-89B1-A64F-B49E-7B56A21212CE}"/>
                </a:ext>
              </a:extLst>
            </p:cNvPr>
            <p:cNvSpPr/>
            <p:nvPr/>
          </p:nvSpPr>
          <p:spPr>
            <a:xfrm>
              <a:off x="6314046" y="5938510"/>
              <a:ext cx="7498" cy="7500"/>
            </a:xfrm>
            <a:custGeom>
              <a:avLst/>
              <a:gdLst>
                <a:gd name="connsiteX0" fmla="*/ 0 w 0"/>
                <a:gd name="connsiteY0" fmla="*/ 0 h 0"/>
                <a:gd name="connsiteX1" fmla="*/ 475 w 0"/>
                <a:gd name="connsiteY1" fmla="*/ 95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177" y="307"/>
                    <a:pt x="336" y="624"/>
                    <a:pt x="475" y="951"/>
                  </a:cubicBezTo>
                  <a:cubicBezTo>
                    <a:pt x="336" y="624"/>
                    <a:pt x="177" y="307"/>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6" name="Freeform 445">
              <a:extLst>
                <a:ext uri="{FF2B5EF4-FFF2-40B4-BE49-F238E27FC236}">
                  <a16:creationId xmlns:a16="http://schemas.microsoft.com/office/drawing/2014/main" id="{A81E1E6D-CF71-EE48-B6D9-934AE8719D0A}"/>
                </a:ext>
              </a:extLst>
            </p:cNvPr>
            <p:cNvSpPr/>
            <p:nvPr/>
          </p:nvSpPr>
          <p:spPr>
            <a:xfrm>
              <a:off x="6311872" y="5933710"/>
              <a:ext cx="7498" cy="7500"/>
            </a:xfrm>
            <a:custGeom>
              <a:avLst/>
              <a:gdLst>
                <a:gd name="connsiteX0" fmla="*/ 0 w 0"/>
                <a:gd name="connsiteY0" fmla="*/ 0 h 0"/>
                <a:gd name="connsiteX1" fmla="*/ 570 w 0"/>
                <a:gd name="connsiteY1" fmla="*/ 1331 h 0"/>
              </a:gdLst>
              <a:ahLst/>
              <a:cxnLst>
                <a:cxn ang="0">
                  <a:pos x="connsiteX0" y="connsiteY0"/>
                </a:cxn>
                <a:cxn ang="0">
                  <a:pos x="connsiteX1" y="connsiteY1"/>
                </a:cxn>
              </a:cxnLst>
              <a:rect l="l" t="t" r="r" b="b"/>
              <a:pathLst>
                <a:path>
                  <a:moveTo>
                    <a:pt x="0" y="0"/>
                  </a:moveTo>
                  <a:lnTo>
                    <a:pt x="570" y="133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7" name="Freeform 446">
              <a:extLst>
                <a:ext uri="{FF2B5EF4-FFF2-40B4-BE49-F238E27FC236}">
                  <a16:creationId xmlns:a16="http://schemas.microsoft.com/office/drawing/2014/main" id="{E771579F-8752-C54C-B5CE-8A3C40440CAD}"/>
                </a:ext>
              </a:extLst>
            </p:cNvPr>
            <p:cNvSpPr/>
            <p:nvPr/>
          </p:nvSpPr>
          <p:spPr>
            <a:xfrm>
              <a:off x="6315246" y="5940759"/>
              <a:ext cx="7498" cy="7500"/>
            </a:xfrm>
            <a:custGeom>
              <a:avLst/>
              <a:gdLst>
                <a:gd name="connsiteX0" fmla="*/ 0 w 0"/>
                <a:gd name="connsiteY0" fmla="*/ 0 h 0"/>
                <a:gd name="connsiteX1" fmla="*/ 0 w 0"/>
                <a:gd name="connsiteY1" fmla="*/ 475 h 0"/>
              </a:gdLst>
              <a:ahLst/>
              <a:cxnLst>
                <a:cxn ang="0">
                  <a:pos x="connsiteX0" y="connsiteY0"/>
                </a:cxn>
                <a:cxn ang="0">
                  <a:pos x="connsiteX1" y="connsiteY1"/>
                </a:cxn>
              </a:cxnLst>
              <a:rect l="l" t="t" r="r" b="b"/>
              <a:pathLst>
                <a:path>
                  <a:moveTo>
                    <a:pt x="0" y="0"/>
                  </a:moveTo>
                  <a:lnTo>
                    <a:pt x="0" y="47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8" name="Freeform 447">
              <a:extLst>
                <a:ext uri="{FF2B5EF4-FFF2-40B4-BE49-F238E27FC236}">
                  <a16:creationId xmlns:a16="http://schemas.microsoft.com/office/drawing/2014/main" id="{F529AEB1-D45E-9541-865D-A537AFDDAD79}"/>
                </a:ext>
              </a:extLst>
            </p:cNvPr>
            <p:cNvSpPr/>
            <p:nvPr/>
          </p:nvSpPr>
          <p:spPr>
            <a:xfrm>
              <a:off x="6452685" y="5187341"/>
              <a:ext cx="509868" cy="532478"/>
            </a:xfrm>
            <a:custGeom>
              <a:avLst/>
              <a:gdLst>
                <a:gd name="connsiteX0" fmla="*/ 597347 w 646396"/>
                <a:gd name="connsiteY0" fmla="*/ 276965 h 675060"/>
                <a:gd name="connsiteX1" fmla="*/ 537745 w 646396"/>
                <a:gd name="connsiteY1" fmla="*/ 251579 h 675060"/>
                <a:gd name="connsiteX2" fmla="*/ 537745 w 646396"/>
                <a:gd name="connsiteY2" fmla="*/ 223056 h 675060"/>
                <a:gd name="connsiteX3" fmla="*/ 523676 w 646396"/>
                <a:gd name="connsiteY3" fmla="*/ 180650 h 675060"/>
                <a:gd name="connsiteX4" fmla="*/ 501053 w 646396"/>
                <a:gd name="connsiteY4" fmla="*/ 180650 h 675060"/>
                <a:gd name="connsiteX5" fmla="*/ 501053 w 646396"/>
                <a:gd name="connsiteY5" fmla="*/ 155169 h 675060"/>
                <a:gd name="connsiteX6" fmla="*/ 441831 w 646396"/>
                <a:gd name="connsiteY6" fmla="*/ 129783 h 675060"/>
                <a:gd name="connsiteX7" fmla="*/ 441831 w 646396"/>
                <a:gd name="connsiteY7" fmla="*/ 72735 h 675060"/>
                <a:gd name="connsiteX8" fmla="*/ 396583 w 646396"/>
                <a:gd name="connsiteY8" fmla="*/ 47539 h 675060"/>
                <a:gd name="connsiteX9" fmla="*/ 382515 w 646396"/>
                <a:gd name="connsiteY9" fmla="*/ 0 h 675060"/>
                <a:gd name="connsiteX10" fmla="*/ 353998 w 646396"/>
                <a:gd name="connsiteY10" fmla="*/ 0 h 675060"/>
                <a:gd name="connsiteX11" fmla="*/ 331374 w 646396"/>
                <a:gd name="connsiteY11" fmla="*/ 11219 h 675060"/>
                <a:gd name="connsiteX12" fmla="*/ 263692 w 646396"/>
                <a:gd name="connsiteY12" fmla="*/ 39743 h 675060"/>
                <a:gd name="connsiteX13" fmla="*/ 246772 w 646396"/>
                <a:gd name="connsiteY13" fmla="*/ 20062 h 675060"/>
                <a:gd name="connsiteX14" fmla="*/ 71959 w 646396"/>
                <a:gd name="connsiteY14" fmla="*/ 39743 h 675060"/>
                <a:gd name="connsiteX15" fmla="*/ 71959 w 646396"/>
                <a:gd name="connsiteY15" fmla="*/ 305204 h 675060"/>
                <a:gd name="connsiteX16" fmla="*/ 0 w 646396"/>
                <a:gd name="connsiteY16" fmla="*/ 305204 h 675060"/>
                <a:gd name="connsiteX17" fmla="*/ 0 w 646396"/>
                <a:gd name="connsiteY17" fmla="*/ 516944 h 675060"/>
                <a:gd name="connsiteX18" fmla="*/ 38023 w 646396"/>
                <a:gd name="connsiteY18" fmla="*/ 545468 h 675060"/>
                <a:gd name="connsiteX19" fmla="*/ 38023 w 646396"/>
                <a:gd name="connsiteY19" fmla="*/ 604798 h 675060"/>
                <a:gd name="connsiteX20" fmla="*/ 38023 w 646396"/>
                <a:gd name="connsiteY20" fmla="*/ 666884 h 675060"/>
                <a:gd name="connsiteX21" fmla="*/ 57795 w 646396"/>
                <a:gd name="connsiteY21" fmla="*/ 679054 h 675060"/>
                <a:gd name="connsiteX22" fmla="*/ 114260 w 646396"/>
                <a:gd name="connsiteY22" fmla="*/ 679054 h 675060"/>
                <a:gd name="connsiteX23" fmla="*/ 139641 w 646396"/>
                <a:gd name="connsiteY23" fmla="*/ 638646 h 675060"/>
                <a:gd name="connsiteX24" fmla="*/ 184793 w 646396"/>
                <a:gd name="connsiteY24" fmla="*/ 607555 h 675060"/>
                <a:gd name="connsiteX25" fmla="*/ 184793 w 646396"/>
                <a:gd name="connsiteY25" fmla="*/ 565910 h 675060"/>
                <a:gd name="connsiteX26" fmla="*/ 207417 w 646396"/>
                <a:gd name="connsiteY26" fmla="*/ 545468 h 675060"/>
                <a:gd name="connsiteX27" fmla="*/ 224338 w 646396"/>
                <a:gd name="connsiteY27" fmla="*/ 545468 h 675060"/>
                <a:gd name="connsiteX28" fmla="*/ 269490 w 646396"/>
                <a:gd name="connsiteY28" fmla="*/ 590631 h 675060"/>
                <a:gd name="connsiteX29" fmla="*/ 298008 w 646396"/>
                <a:gd name="connsiteY29" fmla="*/ 607555 h 675060"/>
                <a:gd name="connsiteX30" fmla="*/ 357134 w 646396"/>
                <a:gd name="connsiteY30" fmla="*/ 607555 h 675060"/>
                <a:gd name="connsiteX31" fmla="*/ 376906 w 646396"/>
                <a:gd name="connsiteY31" fmla="*/ 565910 h 675060"/>
                <a:gd name="connsiteX32" fmla="*/ 402287 w 646396"/>
                <a:gd name="connsiteY32" fmla="*/ 511620 h 675060"/>
                <a:gd name="connsiteX33" fmla="*/ 419207 w 646396"/>
                <a:gd name="connsiteY33" fmla="*/ 511620 h 675060"/>
                <a:gd name="connsiteX34" fmla="*/ 470064 w 646396"/>
                <a:gd name="connsiteY34" fmla="*/ 469215 h 675060"/>
                <a:gd name="connsiteX35" fmla="*/ 470064 w 646396"/>
                <a:gd name="connsiteY35" fmla="*/ 421390 h 675060"/>
                <a:gd name="connsiteX36" fmla="*/ 492592 w 646396"/>
                <a:gd name="connsiteY36" fmla="*/ 421390 h 675060"/>
                <a:gd name="connsiteX37" fmla="*/ 532137 w 646396"/>
                <a:gd name="connsiteY37" fmla="*/ 401709 h 675060"/>
                <a:gd name="connsiteX38" fmla="*/ 560654 w 646396"/>
                <a:gd name="connsiteY38" fmla="*/ 356451 h 675060"/>
                <a:gd name="connsiteX39" fmla="*/ 589172 w 646396"/>
                <a:gd name="connsiteY39" fmla="*/ 343806 h 675060"/>
                <a:gd name="connsiteX40" fmla="*/ 625864 w 646396"/>
                <a:gd name="connsiteY40" fmla="*/ 343806 h 675060"/>
                <a:gd name="connsiteX41" fmla="*/ 625864 w 646396"/>
                <a:gd name="connsiteY41" fmla="*/ 324790 h 675060"/>
                <a:gd name="connsiteX42" fmla="*/ 651245 w 646396"/>
                <a:gd name="connsiteY42" fmla="*/ 305774 h 675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646396" h="675060">
                  <a:moveTo>
                    <a:pt x="597347" y="276965"/>
                  </a:moveTo>
                  <a:lnTo>
                    <a:pt x="537745" y="251579"/>
                  </a:lnTo>
                  <a:lnTo>
                    <a:pt x="537745" y="223056"/>
                  </a:lnTo>
                  <a:lnTo>
                    <a:pt x="523676" y="180650"/>
                  </a:lnTo>
                  <a:lnTo>
                    <a:pt x="501053" y="180650"/>
                  </a:lnTo>
                  <a:lnTo>
                    <a:pt x="501053" y="155169"/>
                  </a:lnTo>
                  <a:lnTo>
                    <a:pt x="441831" y="129783"/>
                  </a:lnTo>
                  <a:lnTo>
                    <a:pt x="441831" y="72735"/>
                  </a:lnTo>
                  <a:lnTo>
                    <a:pt x="396583" y="47539"/>
                  </a:lnTo>
                  <a:lnTo>
                    <a:pt x="382515" y="0"/>
                  </a:lnTo>
                  <a:lnTo>
                    <a:pt x="353998" y="0"/>
                  </a:lnTo>
                  <a:lnTo>
                    <a:pt x="331374" y="11219"/>
                  </a:lnTo>
                  <a:lnTo>
                    <a:pt x="263692" y="39743"/>
                  </a:lnTo>
                  <a:lnTo>
                    <a:pt x="246772" y="20062"/>
                  </a:lnTo>
                  <a:lnTo>
                    <a:pt x="71959" y="39743"/>
                  </a:lnTo>
                  <a:lnTo>
                    <a:pt x="71959" y="305204"/>
                  </a:lnTo>
                  <a:lnTo>
                    <a:pt x="0" y="305204"/>
                  </a:lnTo>
                  <a:lnTo>
                    <a:pt x="0" y="516944"/>
                  </a:lnTo>
                  <a:cubicBezTo>
                    <a:pt x="11555" y="527861"/>
                    <a:pt x="24311" y="537430"/>
                    <a:pt x="38023" y="545468"/>
                  </a:cubicBezTo>
                  <a:cubicBezTo>
                    <a:pt x="54944" y="553930"/>
                    <a:pt x="38023" y="604798"/>
                    <a:pt x="38023" y="604798"/>
                  </a:cubicBezTo>
                  <a:lnTo>
                    <a:pt x="38023" y="666884"/>
                  </a:lnTo>
                  <a:cubicBezTo>
                    <a:pt x="44234" y="671529"/>
                    <a:pt x="50852" y="675602"/>
                    <a:pt x="57795" y="679054"/>
                  </a:cubicBezTo>
                  <a:cubicBezTo>
                    <a:pt x="66256" y="682762"/>
                    <a:pt x="114260" y="679054"/>
                    <a:pt x="114260" y="679054"/>
                  </a:cubicBezTo>
                  <a:cubicBezTo>
                    <a:pt x="114260" y="679054"/>
                    <a:pt x="131181" y="644351"/>
                    <a:pt x="139641" y="638646"/>
                  </a:cubicBezTo>
                  <a:cubicBezTo>
                    <a:pt x="148101" y="632941"/>
                    <a:pt x="184793" y="607555"/>
                    <a:pt x="184793" y="607555"/>
                  </a:cubicBezTo>
                  <a:lnTo>
                    <a:pt x="184793" y="565910"/>
                  </a:lnTo>
                  <a:lnTo>
                    <a:pt x="207417" y="545468"/>
                  </a:lnTo>
                  <a:lnTo>
                    <a:pt x="224338" y="545468"/>
                  </a:lnTo>
                  <a:lnTo>
                    <a:pt x="269490" y="590631"/>
                  </a:lnTo>
                  <a:lnTo>
                    <a:pt x="298008" y="607555"/>
                  </a:lnTo>
                  <a:lnTo>
                    <a:pt x="357134" y="607555"/>
                  </a:lnTo>
                  <a:lnTo>
                    <a:pt x="376906" y="565910"/>
                  </a:lnTo>
                  <a:lnTo>
                    <a:pt x="402287" y="511620"/>
                  </a:lnTo>
                  <a:lnTo>
                    <a:pt x="419207" y="511620"/>
                  </a:lnTo>
                  <a:lnTo>
                    <a:pt x="470064" y="469215"/>
                  </a:lnTo>
                  <a:lnTo>
                    <a:pt x="470064" y="421390"/>
                  </a:lnTo>
                  <a:lnTo>
                    <a:pt x="492592" y="421390"/>
                  </a:lnTo>
                  <a:lnTo>
                    <a:pt x="532137" y="401709"/>
                  </a:lnTo>
                  <a:lnTo>
                    <a:pt x="560654" y="356451"/>
                  </a:lnTo>
                  <a:lnTo>
                    <a:pt x="589172" y="343806"/>
                  </a:lnTo>
                  <a:lnTo>
                    <a:pt x="625864" y="343806"/>
                  </a:lnTo>
                  <a:lnTo>
                    <a:pt x="625864" y="324790"/>
                  </a:lnTo>
                  <a:lnTo>
                    <a:pt x="651245" y="305774"/>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49" name="Freeform 448">
              <a:extLst>
                <a:ext uri="{FF2B5EF4-FFF2-40B4-BE49-F238E27FC236}">
                  <a16:creationId xmlns:a16="http://schemas.microsoft.com/office/drawing/2014/main" id="{3278E0A9-60DF-5641-9AE9-AA1CC1779198}"/>
                </a:ext>
              </a:extLst>
            </p:cNvPr>
            <p:cNvSpPr/>
            <p:nvPr/>
          </p:nvSpPr>
          <p:spPr>
            <a:xfrm>
              <a:off x="6754407" y="5055572"/>
              <a:ext cx="397397" cy="397484"/>
            </a:xfrm>
            <a:custGeom>
              <a:avLst/>
              <a:gdLst>
                <a:gd name="connsiteX0" fmla="*/ 484417 w 503809"/>
                <a:gd name="connsiteY0" fmla="*/ 236081 h 503918"/>
                <a:gd name="connsiteX1" fmla="*/ 509798 w 503809"/>
                <a:gd name="connsiteY1" fmla="*/ 192725 h 503918"/>
                <a:gd name="connsiteX2" fmla="*/ 507706 w 503809"/>
                <a:gd name="connsiteY2" fmla="*/ 114380 h 503918"/>
                <a:gd name="connsiteX3" fmla="*/ 503429 w 503809"/>
                <a:gd name="connsiteY3" fmla="*/ 80437 h 503918"/>
                <a:gd name="connsiteX4" fmla="*/ 471680 w 503809"/>
                <a:gd name="connsiteY4" fmla="*/ 71975 h 503918"/>
                <a:gd name="connsiteX5" fmla="*/ 456850 w 503809"/>
                <a:gd name="connsiteY5" fmla="*/ 69883 h 503918"/>
                <a:gd name="connsiteX6" fmla="*/ 423010 w 503809"/>
                <a:gd name="connsiteY6" fmla="*/ 57143 h 503918"/>
                <a:gd name="connsiteX7" fmla="*/ 389169 w 503809"/>
                <a:gd name="connsiteY7" fmla="*/ 42405 h 503918"/>
                <a:gd name="connsiteX8" fmla="*/ 332134 w 503809"/>
                <a:gd name="connsiteY8" fmla="*/ 27573 h 503918"/>
                <a:gd name="connsiteX9" fmla="*/ 346963 w 503809"/>
                <a:gd name="connsiteY9" fmla="*/ 0 h 503918"/>
                <a:gd name="connsiteX10" fmla="*/ 268635 w 503809"/>
                <a:gd name="connsiteY10" fmla="*/ 10839 h 503918"/>
                <a:gd name="connsiteX11" fmla="*/ 232417 w 503809"/>
                <a:gd name="connsiteY11" fmla="*/ 24531 h 503918"/>
                <a:gd name="connsiteX12" fmla="*/ 232417 w 503809"/>
                <a:gd name="connsiteY12" fmla="*/ 56667 h 503918"/>
                <a:gd name="connsiteX13" fmla="*/ 183748 w 503809"/>
                <a:gd name="connsiteY13" fmla="*/ 70454 h 503918"/>
                <a:gd name="connsiteX14" fmla="*/ 119583 w 503809"/>
                <a:gd name="connsiteY14" fmla="*/ 129213 h 503918"/>
                <a:gd name="connsiteX15" fmla="*/ 98955 w 503809"/>
                <a:gd name="connsiteY15" fmla="*/ 157736 h 503918"/>
                <a:gd name="connsiteX16" fmla="*/ 0 w 503809"/>
                <a:gd name="connsiteY16" fmla="*/ 167244 h 503918"/>
                <a:gd name="connsiteX17" fmla="*/ 14068 w 503809"/>
                <a:gd name="connsiteY17" fmla="*/ 214784 h 503918"/>
                <a:gd name="connsiteX18" fmla="*/ 59316 w 503809"/>
                <a:gd name="connsiteY18" fmla="*/ 239980 h 503918"/>
                <a:gd name="connsiteX19" fmla="*/ 59316 w 503809"/>
                <a:gd name="connsiteY19" fmla="*/ 297027 h 503918"/>
                <a:gd name="connsiteX20" fmla="*/ 118538 w 503809"/>
                <a:gd name="connsiteY20" fmla="*/ 322413 h 503918"/>
                <a:gd name="connsiteX21" fmla="*/ 118538 w 503809"/>
                <a:gd name="connsiteY21" fmla="*/ 347799 h 503918"/>
                <a:gd name="connsiteX22" fmla="*/ 141161 w 503809"/>
                <a:gd name="connsiteY22" fmla="*/ 347799 h 503918"/>
                <a:gd name="connsiteX23" fmla="*/ 155230 w 503809"/>
                <a:gd name="connsiteY23" fmla="*/ 390204 h 503918"/>
                <a:gd name="connsiteX24" fmla="*/ 155230 w 503809"/>
                <a:gd name="connsiteY24" fmla="*/ 418728 h 503918"/>
                <a:gd name="connsiteX25" fmla="*/ 214546 w 503809"/>
                <a:gd name="connsiteY25" fmla="*/ 444114 h 503918"/>
                <a:gd name="connsiteX26" fmla="*/ 268160 w 503809"/>
                <a:gd name="connsiteY26" fmla="*/ 472638 h 503918"/>
                <a:gd name="connsiteX27" fmla="*/ 331658 w 503809"/>
                <a:gd name="connsiteY27" fmla="*/ 489562 h 503918"/>
                <a:gd name="connsiteX28" fmla="*/ 393066 w 503809"/>
                <a:gd name="connsiteY28" fmla="*/ 510764 h 503918"/>
                <a:gd name="connsiteX29" fmla="*/ 465120 w 503809"/>
                <a:gd name="connsiteY29" fmla="*/ 428141 h 503918"/>
                <a:gd name="connsiteX30" fmla="*/ 465120 w 503809"/>
                <a:gd name="connsiteY30" fmla="*/ 364628 h 503918"/>
                <a:gd name="connsiteX31" fmla="*/ 507421 w 503809"/>
                <a:gd name="connsiteY31" fmla="*/ 330780 h 503918"/>
                <a:gd name="connsiteX32" fmla="*/ 509513 w 503809"/>
                <a:gd name="connsiteY32" fmla="*/ 299024 h 503918"/>
                <a:gd name="connsiteX33" fmla="*/ 486223 w 503809"/>
                <a:gd name="connsiteY33" fmla="*/ 275729 h 5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03809" h="503918">
                  <a:moveTo>
                    <a:pt x="484417" y="236081"/>
                  </a:moveTo>
                  <a:lnTo>
                    <a:pt x="509798" y="192725"/>
                  </a:lnTo>
                  <a:lnTo>
                    <a:pt x="507706" y="114380"/>
                  </a:lnTo>
                  <a:lnTo>
                    <a:pt x="503429" y="80437"/>
                  </a:lnTo>
                  <a:lnTo>
                    <a:pt x="471680" y="71975"/>
                  </a:lnTo>
                  <a:lnTo>
                    <a:pt x="456850" y="69883"/>
                  </a:lnTo>
                  <a:lnTo>
                    <a:pt x="423010" y="57143"/>
                  </a:lnTo>
                  <a:lnTo>
                    <a:pt x="389169" y="42405"/>
                  </a:lnTo>
                  <a:lnTo>
                    <a:pt x="332134" y="27573"/>
                  </a:lnTo>
                  <a:lnTo>
                    <a:pt x="346963" y="0"/>
                  </a:lnTo>
                  <a:lnTo>
                    <a:pt x="268635" y="10839"/>
                  </a:lnTo>
                  <a:lnTo>
                    <a:pt x="232417" y="24531"/>
                  </a:lnTo>
                  <a:lnTo>
                    <a:pt x="232417" y="56667"/>
                  </a:lnTo>
                  <a:lnTo>
                    <a:pt x="183748" y="70454"/>
                  </a:lnTo>
                  <a:lnTo>
                    <a:pt x="119583" y="129213"/>
                  </a:lnTo>
                  <a:cubicBezTo>
                    <a:pt x="119583" y="129213"/>
                    <a:pt x="110077" y="157736"/>
                    <a:pt x="98955" y="157736"/>
                  </a:cubicBezTo>
                  <a:cubicBezTo>
                    <a:pt x="87834" y="157736"/>
                    <a:pt x="0" y="167244"/>
                    <a:pt x="0" y="167244"/>
                  </a:cubicBezTo>
                  <a:lnTo>
                    <a:pt x="14068" y="214784"/>
                  </a:lnTo>
                  <a:lnTo>
                    <a:pt x="59316" y="239980"/>
                  </a:lnTo>
                  <a:lnTo>
                    <a:pt x="59316" y="297027"/>
                  </a:lnTo>
                  <a:lnTo>
                    <a:pt x="118538" y="322413"/>
                  </a:lnTo>
                  <a:lnTo>
                    <a:pt x="118538" y="347799"/>
                  </a:lnTo>
                  <a:lnTo>
                    <a:pt x="141161" y="347799"/>
                  </a:lnTo>
                  <a:lnTo>
                    <a:pt x="155230" y="390204"/>
                  </a:lnTo>
                  <a:lnTo>
                    <a:pt x="155230" y="418728"/>
                  </a:lnTo>
                  <a:lnTo>
                    <a:pt x="214546" y="444114"/>
                  </a:lnTo>
                  <a:lnTo>
                    <a:pt x="268160" y="472638"/>
                  </a:lnTo>
                  <a:lnTo>
                    <a:pt x="331658" y="489562"/>
                  </a:lnTo>
                  <a:lnTo>
                    <a:pt x="393066" y="510764"/>
                  </a:lnTo>
                  <a:lnTo>
                    <a:pt x="465120" y="428141"/>
                  </a:lnTo>
                  <a:lnTo>
                    <a:pt x="465120" y="364628"/>
                  </a:lnTo>
                  <a:lnTo>
                    <a:pt x="507421" y="330780"/>
                  </a:lnTo>
                  <a:lnTo>
                    <a:pt x="509513" y="299024"/>
                  </a:lnTo>
                  <a:lnTo>
                    <a:pt x="486223" y="275729"/>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0" name="Freeform 449">
              <a:extLst>
                <a:ext uri="{FF2B5EF4-FFF2-40B4-BE49-F238E27FC236}">
                  <a16:creationId xmlns:a16="http://schemas.microsoft.com/office/drawing/2014/main" id="{54D58B11-9327-7944-A822-160916735E31}"/>
                </a:ext>
              </a:extLst>
            </p:cNvPr>
            <p:cNvSpPr/>
            <p:nvPr/>
          </p:nvSpPr>
          <p:spPr>
            <a:xfrm>
              <a:off x="4468924" y="3397766"/>
              <a:ext cx="7498" cy="37498"/>
            </a:xfrm>
            <a:custGeom>
              <a:avLst/>
              <a:gdLst>
                <a:gd name="connsiteX0" fmla="*/ 5133 w 0"/>
                <a:gd name="connsiteY0" fmla="*/ 0 h 47539"/>
                <a:gd name="connsiteX1" fmla="*/ 0 w 0"/>
                <a:gd name="connsiteY1" fmla="*/ 56762 h 47539"/>
                <a:gd name="connsiteX2" fmla="*/ 5133 w 0"/>
                <a:gd name="connsiteY2" fmla="*/ 0 h 47539"/>
                <a:gd name="connsiteX3" fmla="*/ 5133 w 0"/>
                <a:gd name="connsiteY3" fmla="*/ 0 h 47539"/>
              </a:gdLst>
              <a:ahLst/>
              <a:cxnLst>
                <a:cxn ang="0">
                  <a:pos x="connsiteX0" y="connsiteY0"/>
                </a:cxn>
                <a:cxn ang="0">
                  <a:pos x="connsiteX1" y="connsiteY1"/>
                </a:cxn>
                <a:cxn ang="0">
                  <a:pos x="connsiteX2" y="connsiteY2"/>
                </a:cxn>
                <a:cxn ang="0">
                  <a:pos x="connsiteX3" y="connsiteY3"/>
                </a:cxn>
              </a:cxnLst>
              <a:rect l="l" t="t" r="r" b="b"/>
              <a:pathLst>
                <a:path h="47539">
                  <a:moveTo>
                    <a:pt x="5133" y="0"/>
                  </a:moveTo>
                  <a:lnTo>
                    <a:pt x="0" y="56762"/>
                  </a:lnTo>
                  <a:lnTo>
                    <a:pt x="5133" y="0"/>
                  </a:lnTo>
                  <a:lnTo>
                    <a:pt x="5133"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1" name="Freeform 450">
              <a:extLst>
                <a:ext uri="{FF2B5EF4-FFF2-40B4-BE49-F238E27FC236}">
                  <a16:creationId xmlns:a16="http://schemas.microsoft.com/office/drawing/2014/main" id="{26813B06-F417-544D-88B8-5B70D1918C83}"/>
                </a:ext>
              </a:extLst>
            </p:cNvPr>
            <p:cNvSpPr/>
            <p:nvPr/>
          </p:nvSpPr>
          <p:spPr>
            <a:xfrm>
              <a:off x="4478221" y="3415240"/>
              <a:ext cx="149961" cy="104996"/>
            </a:xfrm>
            <a:custGeom>
              <a:avLst/>
              <a:gdLst>
                <a:gd name="connsiteX0" fmla="*/ 94773 w 190116"/>
                <a:gd name="connsiteY0" fmla="*/ 0 h 133110"/>
                <a:gd name="connsiteX1" fmla="*/ 73575 w 190116"/>
                <a:gd name="connsiteY1" fmla="*/ 31756 h 133110"/>
                <a:gd name="connsiteX2" fmla="*/ 10076 w 190116"/>
                <a:gd name="connsiteY2" fmla="*/ 31756 h 133110"/>
                <a:gd name="connsiteX3" fmla="*/ 0 w 190116"/>
                <a:gd name="connsiteY3" fmla="*/ 38792 h 133110"/>
                <a:gd name="connsiteX4" fmla="*/ 5133 w 190116"/>
                <a:gd name="connsiteY4" fmla="*/ 50107 h 133110"/>
                <a:gd name="connsiteX5" fmla="*/ 44677 w 190116"/>
                <a:gd name="connsiteY5" fmla="*/ 74162 h 133110"/>
                <a:gd name="connsiteX6" fmla="*/ 57415 w 190116"/>
                <a:gd name="connsiteY6" fmla="*/ 62847 h 133110"/>
                <a:gd name="connsiteX7" fmla="*/ 78518 w 190116"/>
                <a:gd name="connsiteY7" fmla="*/ 62847 h 133110"/>
                <a:gd name="connsiteX8" fmla="*/ 85648 w 190116"/>
                <a:gd name="connsiteY8" fmla="*/ 105253 h 133110"/>
                <a:gd name="connsiteX9" fmla="*/ 95439 w 190116"/>
                <a:gd name="connsiteY9" fmla="*/ 133396 h 133110"/>
                <a:gd name="connsiteX10" fmla="*/ 102093 w 190116"/>
                <a:gd name="connsiteY10" fmla="*/ 141573 h 133110"/>
                <a:gd name="connsiteX11" fmla="*/ 113880 w 190116"/>
                <a:gd name="connsiteY11" fmla="*/ 103826 h 133110"/>
                <a:gd name="connsiteX12" fmla="*/ 158652 w 190116"/>
                <a:gd name="connsiteY12" fmla="*/ 82624 h 133110"/>
                <a:gd name="connsiteX13" fmla="*/ 175288 w 190116"/>
                <a:gd name="connsiteY13" fmla="*/ 82624 h 133110"/>
                <a:gd name="connsiteX14" fmla="*/ 175288 w 190116"/>
                <a:gd name="connsiteY14" fmla="*/ 67791 h 133110"/>
                <a:gd name="connsiteX15" fmla="*/ 175288 w 190116"/>
                <a:gd name="connsiteY15" fmla="*/ 40218 h 133110"/>
                <a:gd name="connsiteX16" fmla="*/ 192208 w 190116"/>
                <a:gd name="connsiteY16" fmla="*/ 40218 h 133110"/>
                <a:gd name="connsiteX17" fmla="*/ 192208 w 190116"/>
                <a:gd name="connsiteY17" fmla="*/ 10459 h 133110"/>
                <a:gd name="connsiteX18" fmla="*/ 192208 w 190116"/>
                <a:gd name="connsiteY18" fmla="*/ 10459 h 133110"/>
                <a:gd name="connsiteX19" fmla="*/ 94773 w 190116"/>
                <a:gd name="connsiteY19" fmla="*/ 0 h 133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0116" h="133110">
                  <a:moveTo>
                    <a:pt x="94773" y="0"/>
                  </a:moveTo>
                  <a:lnTo>
                    <a:pt x="73575" y="31756"/>
                  </a:lnTo>
                  <a:lnTo>
                    <a:pt x="10076" y="31756"/>
                  </a:lnTo>
                  <a:lnTo>
                    <a:pt x="0" y="38792"/>
                  </a:lnTo>
                  <a:lnTo>
                    <a:pt x="5133" y="50107"/>
                  </a:lnTo>
                  <a:lnTo>
                    <a:pt x="44677" y="74162"/>
                  </a:lnTo>
                  <a:lnTo>
                    <a:pt x="57415" y="62847"/>
                  </a:lnTo>
                  <a:lnTo>
                    <a:pt x="78518" y="62847"/>
                  </a:lnTo>
                  <a:lnTo>
                    <a:pt x="85648" y="105253"/>
                  </a:lnTo>
                  <a:lnTo>
                    <a:pt x="95439" y="133396"/>
                  </a:lnTo>
                  <a:lnTo>
                    <a:pt x="102093" y="141573"/>
                  </a:lnTo>
                  <a:lnTo>
                    <a:pt x="113880" y="103826"/>
                  </a:lnTo>
                  <a:lnTo>
                    <a:pt x="158652" y="82624"/>
                  </a:lnTo>
                  <a:lnTo>
                    <a:pt x="175288" y="82624"/>
                  </a:lnTo>
                  <a:lnTo>
                    <a:pt x="175288" y="67791"/>
                  </a:lnTo>
                  <a:lnTo>
                    <a:pt x="175288" y="40218"/>
                  </a:lnTo>
                  <a:lnTo>
                    <a:pt x="192208" y="40218"/>
                  </a:lnTo>
                  <a:lnTo>
                    <a:pt x="192208" y="10459"/>
                  </a:lnTo>
                  <a:lnTo>
                    <a:pt x="192208" y="10459"/>
                  </a:lnTo>
                  <a:lnTo>
                    <a:pt x="94773"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2" name="Freeform 451">
              <a:extLst>
                <a:ext uri="{FF2B5EF4-FFF2-40B4-BE49-F238E27FC236}">
                  <a16:creationId xmlns:a16="http://schemas.microsoft.com/office/drawing/2014/main" id="{D340D9B1-5EDD-A74E-85A5-7E948D983DDE}"/>
                </a:ext>
              </a:extLst>
            </p:cNvPr>
            <p:cNvSpPr/>
            <p:nvPr/>
          </p:nvSpPr>
          <p:spPr>
            <a:xfrm>
              <a:off x="4558750" y="3423189"/>
              <a:ext cx="389899" cy="307487"/>
            </a:xfrm>
            <a:custGeom>
              <a:avLst/>
              <a:gdLst>
                <a:gd name="connsiteX0" fmla="*/ 498676 w 494303"/>
                <a:gd name="connsiteY0" fmla="*/ 258900 h 389823"/>
                <a:gd name="connsiteX1" fmla="*/ 477573 w 494303"/>
                <a:gd name="connsiteY1" fmla="*/ 246160 h 389823"/>
                <a:gd name="connsiteX2" fmla="*/ 477573 w 494303"/>
                <a:gd name="connsiteY2" fmla="*/ 180555 h 389823"/>
                <a:gd name="connsiteX3" fmla="*/ 460558 w 494303"/>
                <a:gd name="connsiteY3" fmla="*/ 172093 h 389823"/>
                <a:gd name="connsiteX4" fmla="*/ 460558 w 494303"/>
                <a:gd name="connsiteY4" fmla="*/ 131494 h 389823"/>
                <a:gd name="connsiteX5" fmla="*/ 424626 w 494303"/>
                <a:gd name="connsiteY5" fmla="*/ 131494 h 389823"/>
                <a:gd name="connsiteX6" fmla="*/ 460558 w 494303"/>
                <a:gd name="connsiteY6" fmla="*/ 91561 h 389823"/>
                <a:gd name="connsiteX7" fmla="*/ 460558 w 494303"/>
                <a:gd name="connsiteY7" fmla="*/ 78916 h 389823"/>
                <a:gd name="connsiteX8" fmla="*/ 413979 w 494303"/>
                <a:gd name="connsiteY8" fmla="*/ 78916 h 389823"/>
                <a:gd name="connsiteX9" fmla="*/ 413979 w 494303"/>
                <a:gd name="connsiteY9" fmla="*/ 40884 h 389823"/>
                <a:gd name="connsiteX10" fmla="*/ 413979 w 494303"/>
                <a:gd name="connsiteY10" fmla="*/ 20822 h 389823"/>
                <a:gd name="connsiteX11" fmla="*/ 388599 w 494303"/>
                <a:gd name="connsiteY11" fmla="*/ 20822 h 389823"/>
                <a:gd name="connsiteX12" fmla="*/ 378047 w 494303"/>
                <a:gd name="connsiteY12" fmla="*/ 40884 h 389823"/>
                <a:gd name="connsiteX13" fmla="*/ 312362 w 494303"/>
                <a:gd name="connsiteY13" fmla="*/ 40884 h 389823"/>
                <a:gd name="connsiteX14" fmla="*/ 312362 w 494303"/>
                <a:gd name="connsiteY14" fmla="*/ 60851 h 389823"/>
                <a:gd name="connsiteX15" fmla="*/ 291259 w 494303"/>
                <a:gd name="connsiteY15" fmla="*/ 51343 h 389823"/>
                <a:gd name="connsiteX16" fmla="*/ 263692 w 494303"/>
                <a:gd name="connsiteY16" fmla="*/ 60851 h 389823"/>
                <a:gd name="connsiteX17" fmla="*/ 242494 w 494303"/>
                <a:gd name="connsiteY17" fmla="*/ 40979 h 389823"/>
                <a:gd name="connsiteX18" fmla="*/ 263692 w 494303"/>
                <a:gd name="connsiteY18" fmla="*/ 20822 h 389823"/>
                <a:gd name="connsiteX19" fmla="*/ 215022 w 494303"/>
                <a:gd name="connsiteY19" fmla="*/ 30330 h 389823"/>
                <a:gd name="connsiteX20" fmla="*/ 140876 w 494303"/>
                <a:gd name="connsiteY20" fmla="*/ 20822 h 389823"/>
                <a:gd name="connsiteX21" fmla="*/ 111218 w 494303"/>
                <a:gd name="connsiteY21" fmla="*/ 2852 h 389823"/>
                <a:gd name="connsiteX22" fmla="*/ 85077 w 494303"/>
                <a:gd name="connsiteY22" fmla="*/ 0 h 389823"/>
                <a:gd name="connsiteX23" fmla="*/ 90115 w 494303"/>
                <a:gd name="connsiteY23" fmla="*/ 570 h 389823"/>
                <a:gd name="connsiteX24" fmla="*/ 90115 w 494303"/>
                <a:gd name="connsiteY24" fmla="*/ 30330 h 389823"/>
                <a:gd name="connsiteX25" fmla="*/ 73100 w 494303"/>
                <a:gd name="connsiteY25" fmla="*/ 30330 h 389823"/>
                <a:gd name="connsiteX26" fmla="*/ 73100 w 494303"/>
                <a:gd name="connsiteY26" fmla="*/ 72736 h 389823"/>
                <a:gd name="connsiteX27" fmla="*/ 56560 w 494303"/>
                <a:gd name="connsiteY27" fmla="*/ 72736 h 389823"/>
                <a:gd name="connsiteX28" fmla="*/ 11787 w 494303"/>
                <a:gd name="connsiteY28" fmla="*/ 93938 h 389823"/>
                <a:gd name="connsiteX29" fmla="*/ 0 w 494303"/>
                <a:gd name="connsiteY29" fmla="*/ 131970 h 389823"/>
                <a:gd name="connsiteX30" fmla="*/ 31464 w 494303"/>
                <a:gd name="connsiteY30" fmla="*/ 170001 h 389823"/>
                <a:gd name="connsiteX31" fmla="*/ 63974 w 494303"/>
                <a:gd name="connsiteY31" fmla="*/ 198525 h 389823"/>
                <a:gd name="connsiteX32" fmla="*/ 103519 w 494303"/>
                <a:gd name="connsiteY32" fmla="*/ 232468 h 389823"/>
                <a:gd name="connsiteX33" fmla="*/ 116922 w 494303"/>
                <a:gd name="connsiteY33" fmla="*/ 259851 h 389823"/>
                <a:gd name="connsiteX34" fmla="*/ 151523 w 494303"/>
                <a:gd name="connsiteY34" fmla="*/ 208984 h 389823"/>
                <a:gd name="connsiteX35" fmla="*/ 178329 w 494303"/>
                <a:gd name="connsiteY35" fmla="*/ 193581 h 389823"/>
                <a:gd name="connsiteX36" fmla="*/ 219205 w 494303"/>
                <a:gd name="connsiteY36" fmla="*/ 193581 h 389823"/>
                <a:gd name="connsiteX37" fmla="*/ 263692 w 494303"/>
                <a:gd name="connsiteY37" fmla="*/ 208984 h 389823"/>
                <a:gd name="connsiteX38" fmla="*/ 291259 w 494303"/>
                <a:gd name="connsiteY38" fmla="*/ 208984 h 389823"/>
                <a:gd name="connsiteX39" fmla="*/ 301335 w 494303"/>
                <a:gd name="connsiteY39" fmla="*/ 269834 h 389823"/>
                <a:gd name="connsiteX40" fmla="*/ 301335 w 494303"/>
                <a:gd name="connsiteY40" fmla="*/ 310053 h 389823"/>
                <a:gd name="connsiteX41" fmla="*/ 320822 w 494303"/>
                <a:gd name="connsiteY41" fmla="*/ 310053 h 389823"/>
                <a:gd name="connsiteX42" fmla="*/ 356849 w 494303"/>
                <a:gd name="connsiteY42" fmla="*/ 310053 h 389823"/>
                <a:gd name="connsiteX43" fmla="*/ 370633 w 494303"/>
                <a:gd name="connsiteY43" fmla="*/ 327072 h 389823"/>
                <a:gd name="connsiteX44" fmla="*/ 370633 w 494303"/>
                <a:gd name="connsiteY44" fmla="*/ 396955 h 389823"/>
                <a:gd name="connsiteX45" fmla="*/ 422439 w 494303"/>
                <a:gd name="connsiteY45" fmla="*/ 396955 h 389823"/>
                <a:gd name="connsiteX46" fmla="*/ 435177 w 494303"/>
                <a:gd name="connsiteY46" fmla="*/ 371474 h 389823"/>
                <a:gd name="connsiteX47" fmla="*/ 458466 w 494303"/>
                <a:gd name="connsiteY47" fmla="*/ 371474 h 389823"/>
                <a:gd name="connsiteX48" fmla="*/ 477478 w 494303"/>
                <a:gd name="connsiteY48" fmla="*/ 341904 h 389823"/>
                <a:gd name="connsiteX49" fmla="*/ 454189 w 494303"/>
                <a:gd name="connsiteY49" fmla="*/ 312239 h 389823"/>
                <a:gd name="connsiteX50" fmla="*/ 477478 w 494303"/>
                <a:gd name="connsiteY50" fmla="*/ 301591 h 389823"/>
                <a:gd name="connsiteX51" fmla="*/ 498581 w 494303"/>
                <a:gd name="connsiteY51" fmla="*/ 312239 h 389823"/>
                <a:gd name="connsiteX52" fmla="*/ 498581 w 494303"/>
                <a:gd name="connsiteY52" fmla="*/ 295315 h 389823"/>
                <a:gd name="connsiteX53" fmla="*/ 477573 w 494303"/>
                <a:gd name="connsiteY53" fmla="*/ 271451 h 38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94303" h="389823">
                  <a:moveTo>
                    <a:pt x="498676" y="258900"/>
                  </a:moveTo>
                  <a:lnTo>
                    <a:pt x="477573" y="246160"/>
                  </a:lnTo>
                  <a:lnTo>
                    <a:pt x="477573" y="180555"/>
                  </a:lnTo>
                  <a:lnTo>
                    <a:pt x="460558" y="172093"/>
                  </a:lnTo>
                  <a:lnTo>
                    <a:pt x="460558" y="131494"/>
                  </a:lnTo>
                  <a:lnTo>
                    <a:pt x="424626" y="131494"/>
                  </a:lnTo>
                  <a:lnTo>
                    <a:pt x="460558" y="91561"/>
                  </a:lnTo>
                  <a:lnTo>
                    <a:pt x="460558" y="78916"/>
                  </a:lnTo>
                  <a:lnTo>
                    <a:pt x="413979" y="78916"/>
                  </a:lnTo>
                  <a:cubicBezTo>
                    <a:pt x="401336" y="78916"/>
                    <a:pt x="413979" y="40884"/>
                    <a:pt x="413979" y="40884"/>
                  </a:cubicBezTo>
                  <a:lnTo>
                    <a:pt x="413979" y="20822"/>
                  </a:lnTo>
                  <a:lnTo>
                    <a:pt x="388599" y="20822"/>
                  </a:lnTo>
                  <a:lnTo>
                    <a:pt x="378047" y="40884"/>
                  </a:lnTo>
                  <a:lnTo>
                    <a:pt x="312362" y="40884"/>
                  </a:lnTo>
                  <a:lnTo>
                    <a:pt x="312362" y="60851"/>
                  </a:lnTo>
                  <a:lnTo>
                    <a:pt x="291259" y="51343"/>
                  </a:lnTo>
                  <a:lnTo>
                    <a:pt x="263692" y="60851"/>
                  </a:lnTo>
                  <a:lnTo>
                    <a:pt x="242494" y="40979"/>
                  </a:lnTo>
                  <a:lnTo>
                    <a:pt x="263692" y="20822"/>
                  </a:lnTo>
                  <a:lnTo>
                    <a:pt x="215022" y="30330"/>
                  </a:lnTo>
                  <a:cubicBezTo>
                    <a:pt x="215022" y="30330"/>
                    <a:pt x="151523" y="24055"/>
                    <a:pt x="140876" y="20822"/>
                  </a:cubicBezTo>
                  <a:cubicBezTo>
                    <a:pt x="130269" y="16114"/>
                    <a:pt x="120303" y="10076"/>
                    <a:pt x="111218" y="2852"/>
                  </a:cubicBezTo>
                  <a:lnTo>
                    <a:pt x="85077" y="0"/>
                  </a:lnTo>
                  <a:lnTo>
                    <a:pt x="90115" y="570"/>
                  </a:lnTo>
                  <a:lnTo>
                    <a:pt x="90115" y="30330"/>
                  </a:lnTo>
                  <a:lnTo>
                    <a:pt x="73100" y="30330"/>
                  </a:lnTo>
                  <a:lnTo>
                    <a:pt x="73100" y="72736"/>
                  </a:lnTo>
                  <a:lnTo>
                    <a:pt x="56560" y="72736"/>
                  </a:lnTo>
                  <a:lnTo>
                    <a:pt x="11787" y="93938"/>
                  </a:lnTo>
                  <a:lnTo>
                    <a:pt x="0" y="131970"/>
                  </a:lnTo>
                  <a:lnTo>
                    <a:pt x="31464" y="170001"/>
                  </a:lnTo>
                  <a:cubicBezTo>
                    <a:pt x="31464" y="170001"/>
                    <a:pt x="58366" y="194056"/>
                    <a:pt x="63974" y="198525"/>
                  </a:cubicBezTo>
                  <a:cubicBezTo>
                    <a:pt x="69583" y="202994"/>
                    <a:pt x="103519" y="232468"/>
                    <a:pt x="103519" y="232468"/>
                  </a:cubicBezTo>
                  <a:cubicBezTo>
                    <a:pt x="103519" y="232468"/>
                    <a:pt x="110933" y="248917"/>
                    <a:pt x="116922" y="259851"/>
                  </a:cubicBezTo>
                  <a:lnTo>
                    <a:pt x="151523" y="208984"/>
                  </a:lnTo>
                  <a:lnTo>
                    <a:pt x="178329" y="193581"/>
                  </a:lnTo>
                  <a:lnTo>
                    <a:pt x="219205" y="193581"/>
                  </a:lnTo>
                  <a:cubicBezTo>
                    <a:pt x="219205" y="193581"/>
                    <a:pt x="257228" y="199951"/>
                    <a:pt x="263692" y="208984"/>
                  </a:cubicBezTo>
                  <a:cubicBezTo>
                    <a:pt x="270156" y="218016"/>
                    <a:pt x="291259" y="208984"/>
                    <a:pt x="291259" y="208984"/>
                  </a:cubicBezTo>
                  <a:cubicBezTo>
                    <a:pt x="291259" y="208984"/>
                    <a:pt x="295441" y="261372"/>
                    <a:pt x="301335" y="269834"/>
                  </a:cubicBezTo>
                  <a:cubicBezTo>
                    <a:pt x="307229" y="278296"/>
                    <a:pt x="303902" y="301591"/>
                    <a:pt x="301335" y="310053"/>
                  </a:cubicBezTo>
                  <a:cubicBezTo>
                    <a:pt x="298768" y="318515"/>
                    <a:pt x="320822" y="310053"/>
                    <a:pt x="320822" y="310053"/>
                  </a:cubicBezTo>
                  <a:lnTo>
                    <a:pt x="356849" y="310053"/>
                  </a:lnTo>
                  <a:cubicBezTo>
                    <a:pt x="365309" y="310053"/>
                    <a:pt x="370633" y="327072"/>
                    <a:pt x="370633" y="327072"/>
                  </a:cubicBezTo>
                  <a:lnTo>
                    <a:pt x="370633" y="396955"/>
                  </a:lnTo>
                  <a:lnTo>
                    <a:pt x="422439" y="396955"/>
                  </a:lnTo>
                  <a:lnTo>
                    <a:pt x="435177" y="371474"/>
                  </a:lnTo>
                  <a:lnTo>
                    <a:pt x="458466" y="371474"/>
                  </a:lnTo>
                  <a:lnTo>
                    <a:pt x="477478" y="341904"/>
                  </a:lnTo>
                  <a:lnTo>
                    <a:pt x="454189" y="312239"/>
                  </a:lnTo>
                  <a:lnTo>
                    <a:pt x="477478" y="301591"/>
                  </a:lnTo>
                  <a:lnTo>
                    <a:pt x="498581" y="312239"/>
                  </a:lnTo>
                  <a:lnTo>
                    <a:pt x="498581" y="295315"/>
                  </a:lnTo>
                  <a:lnTo>
                    <a:pt x="477573" y="271451"/>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3" name="Freeform 452">
              <a:extLst>
                <a:ext uri="{FF2B5EF4-FFF2-40B4-BE49-F238E27FC236}">
                  <a16:creationId xmlns:a16="http://schemas.microsoft.com/office/drawing/2014/main" id="{FF1C7D3F-FAFA-2845-9E07-24BB99E94FA8}"/>
                </a:ext>
              </a:extLst>
            </p:cNvPr>
            <p:cNvSpPr/>
            <p:nvPr/>
          </p:nvSpPr>
          <p:spPr>
            <a:xfrm>
              <a:off x="4716659" y="3445763"/>
              <a:ext cx="7498" cy="7500"/>
            </a:xfrm>
            <a:custGeom>
              <a:avLst/>
              <a:gdLst>
                <a:gd name="connsiteX0" fmla="*/ 0 w 0"/>
                <a:gd name="connsiteY0" fmla="*/ 0 h 0"/>
                <a:gd name="connsiteX1" fmla="*/ 0 w 0"/>
                <a:gd name="connsiteY1" fmla="*/ 0 h 0"/>
                <a:gd name="connsiteX2" fmla="*/ 95 w 0"/>
                <a:gd name="connsiteY2" fmla="*/ 0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0"/>
                  </a:lnTo>
                  <a:lnTo>
                    <a:pt x="95" y="0"/>
                  </a:ln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4" name="Freeform 453">
              <a:extLst>
                <a:ext uri="{FF2B5EF4-FFF2-40B4-BE49-F238E27FC236}">
                  <a16:creationId xmlns:a16="http://schemas.microsoft.com/office/drawing/2014/main" id="{BD3D83F4-89DA-164A-87C1-721D39C79C4B}"/>
                </a:ext>
              </a:extLst>
            </p:cNvPr>
            <p:cNvSpPr/>
            <p:nvPr/>
          </p:nvSpPr>
          <p:spPr>
            <a:xfrm>
              <a:off x="4726407" y="344681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5" name="Freeform 454">
              <a:extLst>
                <a:ext uri="{FF2B5EF4-FFF2-40B4-BE49-F238E27FC236}">
                  <a16:creationId xmlns:a16="http://schemas.microsoft.com/office/drawing/2014/main" id="{DA8BFBA0-010B-A741-96F5-8A00C617E9F7}"/>
                </a:ext>
              </a:extLst>
            </p:cNvPr>
            <p:cNvSpPr/>
            <p:nvPr/>
          </p:nvSpPr>
          <p:spPr>
            <a:xfrm>
              <a:off x="4719059" y="3446064"/>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6" name="Freeform 455">
              <a:extLst>
                <a:ext uri="{FF2B5EF4-FFF2-40B4-BE49-F238E27FC236}">
                  <a16:creationId xmlns:a16="http://schemas.microsoft.com/office/drawing/2014/main" id="{DEA28A4C-A29A-C147-AC55-B83E470BC64C}"/>
                </a:ext>
              </a:extLst>
            </p:cNvPr>
            <p:cNvSpPr/>
            <p:nvPr/>
          </p:nvSpPr>
          <p:spPr>
            <a:xfrm>
              <a:off x="4731656" y="2715369"/>
              <a:ext cx="877273" cy="847465"/>
            </a:xfrm>
            <a:custGeom>
              <a:avLst/>
              <a:gdLst>
                <a:gd name="connsiteX0" fmla="*/ 1041649 w 1112182"/>
                <a:gd name="connsiteY0" fmla="*/ 442593 h 1074392"/>
                <a:gd name="connsiteX1" fmla="*/ 1026915 w 1112182"/>
                <a:gd name="connsiteY1" fmla="*/ 427760 h 1074392"/>
                <a:gd name="connsiteX2" fmla="*/ 1041649 w 1112182"/>
                <a:gd name="connsiteY2" fmla="*/ 400948 h 1074392"/>
                <a:gd name="connsiteX3" fmla="*/ 1041649 w 1112182"/>
                <a:gd name="connsiteY3" fmla="*/ 359969 h 1074392"/>
                <a:gd name="connsiteX4" fmla="*/ 971781 w 1112182"/>
                <a:gd name="connsiteY4" fmla="*/ 359969 h 1074392"/>
                <a:gd name="connsiteX5" fmla="*/ 971782 w 1112182"/>
                <a:gd name="connsiteY5" fmla="*/ 338862 h 1074392"/>
                <a:gd name="connsiteX6" fmla="*/ 931572 w 1112182"/>
                <a:gd name="connsiteY6" fmla="*/ 338862 h 1074392"/>
                <a:gd name="connsiteX7" fmla="*/ 931572 w 1112182"/>
                <a:gd name="connsiteY7" fmla="*/ 324029 h 1074392"/>
                <a:gd name="connsiteX8" fmla="*/ 899822 w 1112182"/>
                <a:gd name="connsiteY8" fmla="*/ 307105 h 1074392"/>
                <a:gd name="connsiteX9" fmla="*/ 899822 w 1112182"/>
                <a:gd name="connsiteY9" fmla="*/ 277441 h 1074392"/>
                <a:gd name="connsiteX10" fmla="*/ 499627 w 1112182"/>
                <a:gd name="connsiteY10" fmla="*/ 0 h 1074392"/>
                <a:gd name="connsiteX11" fmla="*/ 389549 w 1112182"/>
                <a:gd name="connsiteY11" fmla="*/ 0 h 1074392"/>
                <a:gd name="connsiteX12" fmla="*/ 436128 w 1112182"/>
                <a:gd name="connsiteY12" fmla="*/ 616207 h 1074392"/>
                <a:gd name="connsiteX13" fmla="*/ 467972 w 1112182"/>
                <a:gd name="connsiteY13" fmla="*/ 628948 h 1074392"/>
                <a:gd name="connsiteX14" fmla="*/ 442497 w 1112182"/>
                <a:gd name="connsiteY14" fmla="*/ 696549 h 1074392"/>
                <a:gd name="connsiteX15" fmla="*/ 133367 w 1112182"/>
                <a:gd name="connsiteY15" fmla="*/ 696549 h 1074392"/>
                <a:gd name="connsiteX16" fmla="*/ 65685 w 1112182"/>
                <a:gd name="connsiteY16" fmla="*/ 721935 h 1074392"/>
                <a:gd name="connsiteX17" fmla="*/ 52948 w 1112182"/>
                <a:gd name="connsiteY17" fmla="*/ 678484 h 1074392"/>
                <a:gd name="connsiteX18" fmla="*/ 31749 w 1112182"/>
                <a:gd name="connsiteY18" fmla="*/ 678484 h 1074392"/>
                <a:gd name="connsiteX19" fmla="*/ 31749 w 1112182"/>
                <a:gd name="connsiteY19" fmla="*/ 738859 h 1074392"/>
                <a:gd name="connsiteX20" fmla="*/ 0 w 1112182"/>
                <a:gd name="connsiteY20" fmla="*/ 757875 h 1074392"/>
                <a:gd name="connsiteX21" fmla="*/ 12738 w 1112182"/>
                <a:gd name="connsiteY21" fmla="*/ 827758 h 1074392"/>
                <a:gd name="connsiteX22" fmla="*/ 44487 w 1112182"/>
                <a:gd name="connsiteY22" fmla="*/ 846774 h 1074392"/>
                <a:gd name="connsiteX23" fmla="*/ 44487 w 1112182"/>
                <a:gd name="connsiteY23" fmla="*/ 917702 h 1074392"/>
                <a:gd name="connsiteX24" fmla="*/ 23289 w 1112182"/>
                <a:gd name="connsiteY24" fmla="*/ 937859 h 1074392"/>
                <a:gd name="connsiteX25" fmla="*/ 44487 w 1112182"/>
                <a:gd name="connsiteY25" fmla="*/ 957731 h 1074392"/>
                <a:gd name="connsiteX26" fmla="*/ 72054 w 1112182"/>
                <a:gd name="connsiteY26" fmla="*/ 948223 h 1074392"/>
                <a:gd name="connsiteX27" fmla="*/ 93157 w 1112182"/>
                <a:gd name="connsiteY27" fmla="*/ 957731 h 1074392"/>
                <a:gd name="connsiteX28" fmla="*/ 93157 w 1112182"/>
                <a:gd name="connsiteY28" fmla="*/ 937764 h 1074392"/>
                <a:gd name="connsiteX29" fmla="*/ 158843 w 1112182"/>
                <a:gd name="connsiteY29" fmla="*/ 937764 h 1074392"/>
                <a:gd name="connsiteX30" fmla="*/ 169394 w 1112182"/>
                <a:gd name="connsiteY30" fmla="*/ 917702 h 1074392"/>
                <a:gd name="connsiteX31" fmla="*/ 194775 w 1112182"/>
                <a:gd name="connsiteY31" fmla="*/ 917702 h 1074392"/>
                <a:gd name="connsiteX32" fmla="*/ 194775 w 1112182"/>
                <a:gd name="connsiteY32" fmla="*/ 937764 h 1074392"/>
                <a:gd name="connsiteX33" fmla="*/ 194775 w 1112182"/>
                <a:gd name="connsiteY33" fmla="*/ 975796 h 1074392"/>
                <a:gd name="connsiteX34" fmla="*/ 241353 w 1112182"/>
                <a:gd name="connsiteY34" fmla="*/ 975796 h 1074392"/>
                <a:gd name="connsiteX35" fmla="*/ 241353 w 1112182"/>
                <a:gd name="connsiteY35" fmla="*/ 988441 h 1074392"/>
                <a:gd name="connsiteX36" fmla="*/ 205421 w 1112182"/>
                <a:gd name="connsiteY36" fmla="*/ 1028374 h 1074392"/>
                <a:gd name="connsiteX37" fmla="*/ 241353 w 1112182"/>
                <a:gd name="connsiteY37" fmla="*/ 1028374 h 1074392"/>
                <a:gd name="connsiteX38" fmla="*/ 241353 w 1112182"/>
                <a:gd name="connsiteY38" fmla="*/ 1068973 h 1074392"/>
                <a:gd name="connsiteX39" fmla="*/ 258369 w 1112182"/>
                <a:gd name="connsiteY39" fmla="*/ 1077435 h 1074392"/>
                <a:gd name="connsiteX40" fmla="*/ 279472 w 1112182"/>
                <a:gd name="connsiteY40" fmla="*/ 1056233 h 1074392"/>
                <a:gd name="connsiteX41" fmla="*/ 326050 w 1112182"/>
                <a:gd name="connsiteY41" fmla="*/ 1073727 h 1074392"/>
                <a:gd name="connsiteX42" fmla="*/ 351526 w 1112182"/>
                <a:gd name="connsiteY42" fmla="*/ 1063173 h 1074392"/>
                <a:gd name="connsiteX43" fmla="*/ 351526 w 1112182"/>
                <a:gd name="connsiteY43" fmla="*/ 1050433 h 1074392"/>
                <a:gd name="connsiteX44" fmla="*/ 364834 w 1112182"/>
                <a:gd name="connsiteY44" fmla="*/ 1046249 h 1074392"/>
                <a:gd name="connsiteX45" fmla="*/ 387458 w 1112182"/>
                <a:gd name="connsiteY45" fmla="*/ 1048341 h 1074392"/>
                <a:gd name="connsiteX46" fmla="*/ 387458 w 1112182"/>
                <a:gd name="connsiteY46" fmla="*/ 1073727 h 1074392"/>
                <a:gd name="connsiteX47" fmla="*/ 398104 w 1112182"/>
                <a:gd name="connsiteY47" fmla="*/ 1073727 h 1074392"/>
                <a:gd name="connsiteX48" fmla="*/ 427668 w 1112182"/>
                <a:gd name="connsiteY48" fmla="*/ 1048341 h 1074392"/>
                <a:gd name="connsiteX49" fmla="*/ 427668 w 1112182"/>
                <a:gd name="connsiteY49" fmla="*/ 1016585 h 1074392"/>
                <a:gd name="connsiteX50" fmla="*/ 442497 w 1112182"/>
                <a:gd name="connsiteY50" fmla="*/ 997569 h 1074392"/>
                <a:gd name="connsiteX51" fmla="*/ 427668 w 1112182"/>
                <a:gd name="connsiteY51" fmla="*/ 972183 h 1074392"/>
                <a:gd name="connsiteX52" fmla="*/ 444683 w 1112182"/>
                <a:gd name="connsiteY52" fmla="*/ 948888 h 1074392"/>
                <a:gd name="connsiteX53" fmla="*/ 478524 w 1112182"/>
                <a:gd name="connsiteY53" fmla="*/ 948888 h 1074392"/>
                <a:gd name="connsiteX54" fmla="*/ 508182 w 1112182"/>
                <a:gd name="connsiteY54" fmla="*/ 927686 h 1074392"/>
                <a:gd name="connsiteX55" fmla="*/ 499627 w 1112182"/>
                <a:gd name="connsiteY55" fmla="*/ 897356 h 1074392"/>
                <a:gd name="connsiteX56" fmla="*/ 516642 w 1112182"/>
                <a:gd name="connsiteY56" fmla="*/ 869593 h 1074392"/>
                <a:gd name="connsiteX57" fmla="*/ 516642 w 1112182"/>
                <a:gd name="connsiteY57" fmla="*/ 851528 h 1074392"/>
                <a:gd name="connsiteX58" fmla="*/ 533563 w 1112182"/>
                <a:gd name="connsiteY58" fmla="*/ 832512 h 1074392"/>
                <a:gd name="connsiteX59" fmla="*/ 552574 w 1112182"/>
                <a:gd name="connsiteY59" fmla="*/ 865409 h 1074392"/>
                <a:gd name="connsiteX60" fmla="*/ 575864 w 1112182"/>
                <a:gd name="connsiteY60" fmla="*/ 865409 h 1074392"/>
                <a:gd name="connsiteX61" fmla="*/ 599153 w 1112182"/>
                <a:gd name="connsiteY61" fmla="*/ 828328 h 1074392"/>
                <a:gd name="connsiteX62" fmla="*/ 599153 w 1112182"/>
                <a:gd name="connsiteY62" fmla="*/ 809312 h 1074392"/>
                <a:gd name="connsiteX63" fmla="*/ 616168 w 1112182"/>
                <a:gd name="connsiteY63" fmla="*/ 782785 h 1074392"/>
                <a:gd name="connsiteX64" fmla="*/ 637271 w 1112182"/>
                <a:gd name="connsiteY64" fmla="*/ 782785 h 1074392"/>
                <a:gd name="connsiteX65" fmla="*/ 650009 w 1112182"/>
                <a:gd name="connsiteY65" fmla="*/ 781835 h 1074392"/>
                <a:gd name="connsiteX66" fmla="*/ 681758 w 1112182"/>
                <a:gd name="connsiteY66" fmla="*/ 781835 h 1074392"/>
                <a:gd name="connsiteX67" fmla="*/ 681759 w 1112182"/>
                <a:gd name="connsiteY67" fmla="*/ 763770 h 1074392"/>
                <a:gd name="connsiteX68" fmla="*/ 681759 w 1112182"/>
                <a:gd name="connsiteY68" fmla="*/ 740951 h 1074392"/>
                <a:gd name="connsiteX69" fmla="*/ 745258 w 1112182"/>
                <a:gd name="connsiteY69" fmla="*/ 740951 h 1074392"/>
                <a:gd name="connsiteX70" fmla="*/ 760087 w 1112182"/>
                <a:gd name="connsiteY70" fmla="*/ 713473 h 1074392"/>
                <a:gd name="connsiteX71" fmla="*/ 825772 w 1112182"/>
                <a:gd name="connsiteY71" fmla="*/ 726213 h 1074392"/>
                <a:gd name="connsiteX72" fmla="*/ 882807 w 1112182"/>
                <a:gd name="connsiteY72" fmla="*/ 726213 h 1074392"/>
                <a:gd name="connsiteX73" fmla="*/ 904005 w 1112182"/>
                <a:gd name="connsiteY73" fmla="*/ 702539 h 1074392"/>
                <a:gd name="connsiteX74" fmla="*/ 988702 w 1112182"/>
                <a:gd name="connsiteY74" fmla="*/ 702539 h 1074392"/>
                <a:gd name="connsiteX75" fmla="*/ 1022543 w 1112182"/>
                <a:gd name="connsiteY75" fmla="*/ 696359 h 1074392"/>
                <a:gd name="connsiteX76" fmla="*/ 1039463 w 1112182"/>
                <a:gd name="connsiteY76" fmla="*/ 696359 h 1074392"/>
                <a:gd name="connsiteX77" fmla="*/ 1060661 w 1112182"/>
                <a:gd name="connsiteY77" fmla="*/ 696359 h 1074392"/>
                <a:gd name="connsiteX78" fmla="*/ 1081859 w 1112182"/>
                <a:gd name="connsiteY78" fmla="*/ 656330 h 1074392"/>
                <a:gd name="connsiteX79" fmla="*/ 1105148 w 1112182"/>
                <a:gd name="connsiteY79" fmla="*/ 599283 h 1074392"/>
                <a:gd name="connsiteX80" fmla="*/ 1105148 w 1112182"/>
                <a:gd name="connsiteY80" fmla="*/ 489181 h 1074392"/>
                <a:gd name="connsiteX81" fmla="*/ 1115225 w 1112182"/>
                <a:gd name="connsiteY81" fmla="*/ 425764 h 1074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112182" h="1074392">
                  <a:moveTo>
                    <a:pt x="1041649" y="442593"/>
                  </a:moveTo>
                  <a:lnTo>
                    <a:pt x="1026915" y="427760"/>
                  </a:lnTo>
                  <a:lnTo>
                    <a:pt x="1041649" y="400948"/>
                  </a:lnTo>
                  <a:lnTo>
                    <a:pt x="1041649" y="359969"/>
                  </a:lnTo>
                  <a:cubicBezTo>
                    <a:pt x="1018379" y="361282"/>
                    <a:pt x="995052" y="361282"/>
                    <a:pt x="971781" y="359969"/>
                  </a:cubicBezTo>
                  <a:cubicBezTo>
                    <a:pt x="933758" y="357877"/>
                    <a:pt x="976059" y="345137"/>
                    <a:pt x="971782" y="338862"/>
                  </a:cubicBezTo>
                  <a:cubicBezTo>
                    <a:pt x="967504" y="332586"/>
                    <a:pt x="942218" y="338862"/>
                    <a:pt x="931572" y="338862"/>
                  </a:cubicBezTo>
                  <a:cubicBezTo>
                    <a:pt x="920925" y="338862"/>
                    <a:pt x="931572" y="324029"/>
                    <a:pt x="931572" y="324029"/>
                  </a:cubicBezTo>
                  <a:cubicBezTo>
                    <a:pt x="931572" y="324029"/>
                    <a:pt x="906191" y="311289"/>
                    <a:pt x="899822" y="307105"/>
                  </a:cubicBezTo>
                  <a:cubicBezTo>
                    <a:pt x="893453" y="302922"/>
                    <a:pt x="899822" y="277441"/>
                    <a:pt x="899822" y="277441"/>
                  </a:cubicBezTo>
                  <a:lnTo>
                    <a:pt x="499627" y="0"/>
                  </a:lnTo>
                  <a:lnTo>
                    <a:pt x="389549" y="0"/>
                  </a:lnTo>
                  <a:lnTo>
                    <a:pt x="436128" y="616207"/>
                  </a:lnTo>
                  <a:lnTo>
                    <a:pt x="467972" y="628948"/>
                  </a:lnTo>
                  <a:lnTo>
                    <a:pt x="442497" y="696549"/>
                  </a:lnTo>
                  <a:lnTo>
                    <a:pt x="133367" y="696549"/>
                  </a:lnTo>
                  <a:lnTo>
                    <a:pt x="65685" y="721935"/>
                  </a:lnTo>
                  <a:lnTo>
                    <a:pt x="52948" y="678484"/>
                  </a:lnTo>
                  <a:lnTo>
                    <a:pt x="31749" y="678484"/>
                  </a:lnTo>
                  <a:lnTo>
                    <a:pt x="31749" y="738859"/>
                  </a:lnTo>
                  <a:cubicBezTo>
                    <a:pt x="31749" y="747321"/>
                    <a:pt x="12738" y="757875"/>
                    <a:pt x="0" y="757875"/>
                  </a:cubicBezTo>
                  <a:lnTo>
                    <a:pt x="12738" y="827758"/>
                  </a:lnTo>
                  <a:lnTo>
                    <a:pt x="44487" y="846774"/>
                  </a:lnTo>
                  <a:lnTo>
                    <a:pt x="44487" y="917702"/>
                  </a:lnTo>
                  <a:lnTo>
                    <a:pt x="23289" y="937859"/>
                  </a:lnTo>
                  <a:lnTo>
                    <a:pt x="44487" y="957731"/>
                  </a:lnTo>
                  <a:lnTo>
                    <a:pt x="72054" y="948223"/>
                  </a:lnTo>
                  <a:lnTo>
                    <a:pt x="93157" y="957731"/>
                  </a:lnTo>
                  <a:lnTo>
                    <a:pt x="93157" y="937764"/>
                  </a:lnTo>
                  <a:lnTo>
                    <a:pt x="158843" y="937764"/>
                  </a:lnTo>
                  <a:lnTo>
                    <a:pt x="169394" y="917702"/>
                  </a:lnTo>
                  <a:lnTo>
                    <a:pt x="194775" y="917702"/>
                  </a:lnTo>
                  <a:lnTo>
                    <a:pt x="194775" y="937764"/>
                  </a:lnTo>
                  <a:cubicBezTo>
                    <a:pt x="194775" y="937764"/>
                    <a:pt x="182132" y="975796"/>
                    <a:pt x="194775" y="975796"/>
                  </a:cubicBezTo>
                  <a:lnTo>
                    <a:pt x="241353" y="975796"/>
                  </a:lnTo>
                  <a:lnTo>
                    <a:pt x="241353" y="988441"/>
                  </a:lnTo>
                  <a:lnTo>
                    <a:pt x="205421" y="1028374"/>
                  </a:lnTo>
                  <a:lnTo>
                    <a:pt x="241353" y="1028374"/>
                  </a:lnTo>
                  <a:lnTo>
                    <a:pt x="241353" y="1068973"/>
                  </a:lnTo>
                  <a:lnTo>
                    <a:pt x="258369" y="1077435"/>
                  </a:lnTo>
                  <a:lnTo>
                    <a:pt x="279472" y="1056233"/>
                  </a:lnTo>
                  <a:lnTo>
                    <a:pt x="326050" y="1073727"/>
                  </a:lnTo>
                  <a:lnTo>
                    <a:pt x="351526" y="1063173"/>
                  </a:lnTo>
                  <a:lnTo>
                    <a:pt x="351526" y="1050433"/>
                  </a:lnTo>
                  <a:cubicBezTo>
                    <a:pt x="355826" y="1048639"/>
                    <a:pt x="360281" y="1047239"/>
                    <a:pt x="364834" y="1046249"/>
                  </a:cubicBezTo>
                  <a:cubicBezTo>
                    <a:pt x="367496" y="1046249"/>
                    <a:pt x="387458" y="1048341"/>
                    <a:pt x="387458" y="1048341"/>
                  </a:cubicBezTo>
                  <a:lnTo>
                    <a:pt x="387458" y="1073727"/>
                  </a:lnTo>
                  <a:lnTo>
                    <a:pt x="398104" y="1073727"/>
                  </a:lnTo>
                  <a:cubicBezTo>
                    <a:pt x="398104" y="1073727"/>
                    <a:pt x="425576" y="1054711"/>
                    <a:pt x="427668" y="1048341"/>
                  </a:cubicBezTo>
                  <a:cubicBezTo>
                    <a:pt x="428786" y="1037785"/>
                    <a:pt x="428786" y="1027141"/>
                    <a:pt x="427668" y="1016585"/>
                  </a:cubicBezTo>
                  <a:lnTo>
                    <a:pt x="442497" y="997569"/>
                  </a:lnTo>
                  <a:lnTo>
                    <a:pt x="427668" y="972183"/>
                  </a:lnTo>
                  <a:lnTo>
                    <a:pt x="444683" y="948888"/>
                  </a:lnTo>
                  <a:lnTo>
                    <a:pt x="478524" y="948888"/>
                  </a:lnTo>
                  <a:cubicBezTo>
                    <a:pt x="486984" y="948888"/>
                    <a:pt x="508182" y="927686"/>
                    <a:pt x="508182" y="927686"/>
                  </a:cubicBezTo>
                  <a:lnTo>
                    <a:pt x="499627" y="897356"/>
                  </a:lnTo>
                  <a:lnTo>
                    <a:pt x="516642" y="869593"/>
                  </a:lnTo>
                  <a:lnTo>
                    <a:pt x="516642" y="851528"/>
                  </a:lnTo>
                  <a:lnTo>
                    <a:pt x="533563" y="832512"/>
                  </a:lnTo>
                  <a:cubicBezTo>
                    <a:pt x="533563" y="832512"/>
                    <a:pt x="548392" y="855806"/>
                    <a:pt x="552574" y="865409"/>
                  </a:cubicBezTo>
                  <a:cubicBezTo>
                    <a:pt x="556757" y="875012"/>
                    <a:pt x="575864" y="865409"/>
                    <a:pt x="575864" y="865409"/>
                  </a:cubicBezTo>
                  <a:lnTo>
                    <a:pt x="599153" y="828328"/>
                  </a:lnTo>
                  <a:lnTo>
                    <a:pt x="599153" y="809312"/>
                  </a:lnTo>
                  <a:lnTo>
                    <a:pt x="616168" y="782785"/>
                  </a:lnTo>
                  <a:lnTo>
                    <a:pt x="637271" y="782785"/>
                  </a:lnTo>
                  <a:lnTo>
                    <a:pt x="650009" y="781835"/>
                  </a:lnTo>
                  <a:cubicBezTo>
                    <a:pt x="660561" y="782984"/>
                    <a:pt x="671207" y="782984"/>
                    <a:pt x="681758" y="781835"/>
                  </a:cubicBezTo>
                  <a:cubicBezTo>
                    <a:pt x="694496" y="779648"/>
                    <a:pt x="681759" y="763770"/>
                    <a:pt x="681759" y="763770"/>
                  </a:cubicBezTo>
                  <a:lnTo>
                    <a:pt x="681759" y="740951"/>
                  </a:lnTo>
                  <a:lnTo>
                    <a:pt x="745258" y="740951"/>
                  </a:lnTo>
                  <a:lnTo>
                    <a:pt x="760087" y="713473"/>
                  </a:lnTo>
                  <a:cubicBezTo>
                    <a:pt x="760087" y="713473"/>
                    <a:pt x="817122" y="724027"/>
                    <a:pt x="825772" y="726213"/>
                  </a:cubicBezTo>
                  <a:cubicBezTo>
                    <a:pt x="844769" y="727256"/>
                    <a:pt x="863809" y="727256"/>
                    <a:pt x="882807" y="726213"/>
                  </a:cubicBezTo>
                  <a:cubicBezTo>
                    <a:pt x="893358" y="726213"/>
                    <a:pt x="904005" y="702539"/>
                    <a:pt x="904005" y="702539"/>
                  </a:cubicBezTo>
                  <a:lnTo>
                    <a:pt x="988702" y="702539"/>
                  </a:lnTo>
                  <a:cubicBezTo>
                    <a:pt x="988702" y="702539"/>
                    <a:pt x="1016174" y="694362"/>
                    <a:pt x="1022543" y="696359"/>
                  </a:cubicBezTo>
                  <a:cubicBezTo>
                    <a:pt x="1028912" y="698355"/>
                    <a:pt x="1033094" y="694362"/>
                    <a:pt x="1039463" y="696359"/>
                  </a:cubicBezTo>
                  <a:cubicBezTo>
                    <a:pt x="1046490" y="697410"/>
                    <a:pt x="1053634" y="697410"/>
                    <a:pt x="1060661" y="696359"/>
                  </a:cubicBezTo>
                  <a:lnTo>
                    <a:pt x="1081859" y="656330"/>
                  </a:lnTo>
                  <a:lnTo>
                    <a:pt x="1105148" y="599283"/>
                  </a:lnTo>
                  <a:lnTo>
                    <a:pt x="1105148" y="489181"/>
                  </a:lnTo>
                  <a:lnTo>
                    <a:pt x="1115225" y="425764"/>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7" name="Freeform 456">
              <a:extLst>
                <a:ext uri="{FF2B5EF4-FFF2-40B4-BE49-F238E27FC236}">
                  <a16:creationId xmlns:a16="http://schemas.microsoft.com/office/drawing/2014/main" id="{1A2635D9-026F-0B4A-89D7-890D03AEB958}"/>
                </a:ext>
              </a:extLst>
            </p:cNvPr>
            <p:cNvSpPr/>
            <p:nvPr/>
          </p:nvSpPr>
          <p:spPr>
            <a:xfrm>
              <a:off x="4728356" y="344696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8" name="Freeform 457">
              <a:extLst>
                <a:ext uri="{FF2B5EF4-FFF2-40B4-BE49-F238E27FC236}">
                  <a16:creationId xmlns:a16="http://schemas.microsoft.com/office/drawing/2014/main" id="{D6E3BF24-3DBC-C84E-A6A3-3BD99CDCDBBF}"/>
                </a:ext>
              </a:extLst>
            </p:cNvPr>
            <p:cNvSpPr/>
            <p:nvPr/>
          </p:nvSpPr>
          <p:spPr>
            <a:xfrm>
              <a:off x="4642429" y="3610832"/>
              <a:ext cx="7498" cy="15000"/>
            </a:xfrm>
            <a:custGeom>
              <a:avLst/>
              <a:gdLst>
                <a:gd name="connsiteX0" fmla="*/ 0 w 9505"/>
                <a:gd name="connsiteY0" fmla="*/ 0 h 19015"/>
                <a:gd name="connsiteX1" fmla="*/ 9506 w 9505"/>
                <a:gd name="connsiteY1" fmla="*/ 19016 h 19015"/>
                <a:gd name="connsiteX2" fmla="*/ 0 w 9505"/>
                <a:gd name="connsiteY2" fmla="*/ 0 h 19015"/>
              </a:gdLst>
              <a:ahLst/>
              <a:cxnLst>
                <a:cxn ang="0">
                  <a:pos x="connsiteX0" y="connsiteY0"/>
                </a:cxn>
                <a:cxn ang="0">
                  <a:pos x="connsiteX1" y="connsiteY1"/>
                </a:cxn>
                <a:cxn ang="0">
                  <a:pos x="connsiteX2" y="connsiteY2"/>
                </a:cxn>
              </a:cxnLst>
              <a:rect l="l" t="t" r="r" b="b"/>
              <a:pathLst>
                <a:path w="9505" h="19015">
                  <a:moveTo>
                    <a:pt x="0" y="0"/>
                  </a:moveTo>
                  <a:cubicBezTo>
                    <a:pt x="2376" y="5229"/>
                    <a:pt x="6084" y="12836"/>
                    <a:pt x="9506" y="19016"/>
                  </a:cubicBezTo>
                  <a:cubicBezTo>
                    <a:pt x="6179" y="12931"/>
                    <a:pt x="2472" y="5039"/>
                    <a:pt x="0" y="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59" name="Freeform 458">
              <a:extLst>
                <a:ext uri="{FF2B5EF4-FFF2-40B4-BE49-F238E27FC236}">
                  <a16:creationId xmlns:a16="http://schemas.microsoft.com/office/drawing/2014/main" id="{707CAB27-1D56-1944-88D7-50BC8410255A}"/>
                </a:ext>
              </a:extLst>
            </p:cNvPr>
            <p:cNvSpPr/>
            <p:nvPr/>
          </p:nvSpPr>
          <p:spPr>
            <a:xfrm>
              <a:off x="4623008" y="3591032"/>
              <a:ext cx="7498" cy="7500"/>
            </a:xfrm>
            <a:custGeom>
              <a:avLst/>
              <a:gdLst>
                <a:gd name="connsiteX0" fmla="*/ 1996 w 0"/>
                <a:gd name="connsiteY0" fmla="*/ 1616 h 0"/>
                <a:gd name="connsiteX1" fmla="*/ 0 w 0"/>
                <a:gd name="connsiteY1" fmla="*/ 0 h 0"/>
              </a:gdLst>
              <a:ahLst/>
              <a:cxnLst>
                <a:cxn ang="0">
                  <a:pos x="connsiteX0" y="connsiteY0"/>
                </a:cxn>
                <a:cxn ang="0">
                  <a:pos x="connsiteX1" y="connsiteY1"/>
                </a:cxn>
              </a:cxnLst>
              <a:rect l="l" t="t" r="r" b="b"/>
              <a:pathLst>
                <a:path>
                  <a:moveTo>
                    <a:pt x="1996" y="1616"/>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0" name="Freeform 459">
              <a:extLst>
                <a:ext uri="{FF2B5EF4-FFF2-40B4-BE49-F238E27FC236}">
                  <a16:creationId xmlns:a16="http://schemas.microsoft.com/office/drawing/2014/main" id="{435DA2DB-ABCD-F24F-9552-EA88185C58A9}"/>
                </a:ext>
              </a:extLst>
            </p:cNvPr>
            <p:cNvSpPr/>
            <p:nvPr/>
          </p:nvSpPr>
          <p:spPr>
            <a:xfrm>
              <a:off x="4640404" y="3606257"/>
              <a:ext cx="7498" cy="7500"/>
            </a:xfrm>
            <a:custGeom>
              <a:avLst/>
              <a:gdLst>
                <a:gd name="connsiteX0" fmla="*/ 0 w 0"/>
                <a:gd name="connsiteY0" fmla="*/ 0 h 0"/>
                <a:gd name="connsiteX1" fmla="*/ 0 w 0"/>
                <a:gd name="connsiteY1" fmla="*/ 665 h 0"/>
              </a:gdLst>
              <a:ahLst/>
              <a:cxnLst>
                <a:cxn ang="0">
                  <a:pos x="connsiteX0" y="connsiteY0"/>
                </a:cxn>
                <a:cxn ang="0">
                  <a:pos x="connsiteX1" y="connsiteY1"/>
                </a:cxn>
              </a:cxnLst>
              <a:rect l="l" t="t" r="r" b="b"/>
              <a:pathLst>
                <a:path>
                  <a:moveTo>
                    <a:pt x="0" y="0"/>
                  </a:moveTo>
                  <a:lnTo>
                    <a:pt x="0" y="665"/>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1" name="Freeform 460">
              <a:extLst>
                <a:ext uri="{FF2B5EF4-FFF2-40B4-BE49-F238E27FC236}">
                  <a16:creationId xmlns:a16="http://schemas.microsoft.com/office/drawing/2014/main" id="{F4BAD189-9442-D543-BA58-759282E13DF8}"/>
                </a:ext>
              </a:extLst>
            </p:cNvPr>
            <p:cNvSpPr/>
            <p:nvPr/>
          </p:nvSpPr>
          <p:spPr>
            <a:xfrm>
              <a:off x="4624733" y="3592682"/>
              <a:ext cx="14996" cy="7500"/>
            </a:xfrm>
            <a:custGeom>
              <a:avLst/>
              <a:gdLst>
                <a:gd name="connsiteX0" fmla="*/ 19867 w 19011"/>
                <a:gd name="connsiteY0" fmla="*/ 17209 h 9507"/>
                <a:gd name="connsiteX1" fmla="*/ 0 w 19011"/>
                <a:gd name="connsiteY1" fmla="*/ 0 h 9507"/>
              </a:gdLst>
              <a:ahLst/>
              <a:cxnLst>
                <a:cxn ang="0">
                  <a:pos x="connsiteX0" y="connsiteY0"/>
                </a:cxn>
                <a:cxn ang="0">
                  <a:pos x="connsiteX1" y="connsiteY1"/>
                </a:cxn>
              </a:cxnLst>
              <a:rect l="l" t="t" r="r" b="b"/>
              <a:pathLst>
                <a:path w="19011" h="9507">
                  <a:moveTo>
                    <a:pt x="19867" y="17209"/>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2" name="Freeform 461">
              <a:extLst>
                <a:ext uri="{FF2B5EF4-FFF2-40B4-BE49-F238E27FC236}">
                  <a16:creationId xmlns:a16="http://schemas.microsoft.com/office/drawing/2014/main" id="{5BAC86DF-25FD-024A-A597-5D80DF0D26C7}"/>
                </a:ext>
              </a:extLst>
            </p:cNvPr>
            <p:cNvSpPr/>
            <p:nvPr/>
          </p:nvSpPr>
          <p:spPr>
            <a:xfrm>
              <a:off x="4650976" y="3575433"/>
              <a:ext cx="164957" cy="179993"/>
            </a:xfrm>
            <a:custGeom>
              <a:avLst/>
              <a:gdLst>
                <a:gd name="connsiteX0" fmla="*/ 184413 w 209128"/>
                <a:gd name="connsiteY0" fmla="*/ 116472 h 228189"/>
                <a:gd name="connsiteX1" fmla="*/ 184413 w 209128"/>
                <a:gd name="connsiteY1" fmla="*/ 76253 h 228189"/>
                <a:gd name="connsiteX2" fmla="*/ 174337 w 209128"/>
                <a:gd name="connsiteY2" fmla="*/ 15403 h 228189"/>
                <a:gd name="connsiteX3" fmla="*/ 146770 w 209128"/>
                <a:gd name="connsiteY3" fmla="*/ 15403 h 228189"/>
                <a:gd name="connsiteX4" fmla="*/ 102283 w 209128"/>
                <a:gd name="connsiteY4" fmla="*/ 0 h 228189"/>
                <a:gd name="connsiteX5" fmla="*/ 61408 w 209128"/>
                <a:gd name="connsiteY5" fmla="*/ 0 h 228189"/>
                <a:gd name="connsiteX6" fmla="*/ 34601 w 209128"/>
                <a:gd name="connsiteY6" fmla="*/ 15403 h 228189"/>
                <a:gd name="connsiteX7" fmla="*/ 0 w 209128"/>
                <a:gd name="connsiteY7" fmla="*/ 66270 h 228189"/>
                <a:gd name="connsiteX8" fmla="*/ 4943 w 209128"/>
                <a:gd name="connsiteY8" fmla="*/ 74162 h 228189"/>
                <a:gd name="connsiteX9" fmla="*/ 4943 w 209128"/>
                <a:gd name="connsiteY9" fmla="*/ 125029 h 228189"/>
                <a:gd name="connsiteX10" fmla="*/ 33461 w 209128"/>
                <a:gd name="connsiteY10" fmla="*/ 153553 h 228189"/>
                <a:gd name="connsiteX11" fmla="*/ 70153 w 209128"/>
                <a:gd name="connsiteY11" fmla="*/ 204325 h 228189"/>
                <a:gd name="connsiteX12" fmla="*/ 95534 w 209128"/>
                <a:gd name="connsiteY12" fmla="*/ 215639 h 228189"/>
                <a:gd name="connsiteX13" fmla="*/ 122245 w 209128"/>
                <a:gd name="connsiteY13" fmla="*/ 233514 h 228189"/>
                <a:gd name="connsiteX14" fmla="*/ 132416 w 209128"/>
                <a:gd name="connsiteY14" fmla="*/ 216210 h 228189"/>
                <a:gd name="connsiteX15" fmla="*/ 172151 w 209128"/>
                <a:gd name="connsiteY15" fmla="*/ 178178 h 228189"/>
                <a:gd name="connsiteX16" fmla="*/ 184413 w 209128"/>
                <a:gd name="connsiteY16" fmla="*/ 167149 h 228189"/>
                <a:gd name="connsiteX17" fmla="*/ 195440 w 209128"/>
                <a:gd name="connsiteY17" fmla="*/ 143855 h 228189"/>
                <a:gd name="connsiteX18" fmla="*/ 216638 w 209128"/>
                <a:gd name="connsiteY18" fmla="*/ 143855 h 228189"/>
                <a:gd name="connsiteX19" fmla="*/ 216638 w 209128"/>
                <a:gd name="connsiteY19" fmla="*/ 116472 h 228189"/>
                <a:gd name="connsiteX20" fmla="*/ 203900 w 209128"/>
                <a:gd name="connsiteY20" fmla="*/ 116472 h 228189"/>
                <a:gd name="connsiteX21" fmla="*/ 184413 w 209128"/>
                <a:gd name="connsiteY21" fmla="*/ 116472 h 228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9128" h="228189">
                  <a:moveTo>
                    <a:pt x="184413" y="116472"/>
                  </a:moveTo>
                  <a:cubicBezTo>
                    <a:pt x="186980" y="108010"/>
                    <a:pt x="190307" y="84715"/>
                    <a:pt x="184413" y="76253"/>
                  </a:cubicBezTo>
                  <a:cubicBezTo>
                    <a:pt x="178520" y="67791"/>
                    <a:pt x="174337" y="15403"/>
                    <a:pt x="174337" y="15403"/>
                  </a:cubicBezTo>
                  <a:cubicBezTo>
                    <a:pt x="174337" y="15403"/>
                    <a:pt x="153139" y="24911"/>
                    <a:pt x="146770" y="15403"/>
                  </a:cubicBezTo>
                  <a:cubicBezTo>
                    <a:pt x="140401" y="5895"/>
                    <a:pt x="102283" y="0"/>
                    <a:pt x="102283" y="0"/>
                  </a:cubicBezTo>
                  <a:lnTo>
                    <a:pt x="61408" y="0"/>
                  </a:lnTo>
                  <a:lnTo>
                    <a:pt x="34601" y="15403"/>
                  </a:lnTo>
                  <a:lnTo>
                    <a:pt x="0" y="66270"/>
                  </a:lnTo>
                  <a:cubicBezTo>
                    <a:pt x="1439" y="69026"/>
                    <a:pt x="3092" y="71664"/>
                    <a:pt x="4943" y="74162"/>
                  </a:cubicBezTo>
                  <a:cubicBezTo>
                    <a:pt x="10551" y="81197"/>
                    <a:pt x="4943" y="119324"/>
                    <a:pt x="4943" y="125029"/>
                  </a:cubicBezTo>
                  <a:cubicBezTo>
                    <a:pt x="4943" y="130734"/>
                    <a:pt x="33461" y="153553"/>
                    <a:pt x="33461" y="153553"/>
                  </a:cubicBezTo>
                  <a:lnTo>
                    <a:pt x="70153" y="204325"/>
                  </a:lnTo>
                  <a:lnTo>
                    <a:pt x="95534" y="215639"/>
                  </a:lnTo>
                  <a:lnTo>
                    <a:pt x="122245" y="233514"/>
                  </a:lnTo>
                  <a:lnTo>
                    <a:pt x="132416" y="216210"/>
                  </a:lnTo>
                  <a:lnTo>
                    <a:pt x="172151" y="178178"/>
                  </a:lnTo>
                  <a:lnTo>
                    <a:pt x="184413" y="167149"/>
                  </a:lnTo>
                  <a:lnTo>
                    <a:pt x="195440" y="143855"/>
                  </a:lnTo>
                  <a:lnTo>
                    <a:pt x="216638" y="143855"/>
                  </a:lnTo>
                  <a:lnTo>
                    <a:pt x="216638" y="116472"/>
                  </a:lnTo>
                  <a:lnTo>
                    <a:pt x="203900" y="116472"/>
                  </a:lnTo>
                  <a:cubicBezTo>
                    <a:pt x="203900" y="116472"/>
                    <a:pt x="181752" y="125219"/>
                    <a:pt x="184413" y="116472"/>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3" name="Freeform 462">
              <a:extLst>
                <a:ext uri="{FF2B5EF4-FFF2-40B4-BE49-F238E27FC236}">
                  <a16:creationId xmlns:a16="http://schemas.microsoft.com/office/drawing/2014/main" id="{9C158721-C731-4048-8E45-CA95718E3FD2}"/>
                </a:ext>
              </a:extLst>
            </p:cNvPr>
            <p:cNvSpPr/>
            <p:nvPr/>
          </p:nvSpPr>
          <p:spPr>
            <a:xfrm>
              <a:off x="4650152" y="3626356"/>
              <a:ext cx="7498" cy="7500"/>
            </a:xfrm>
            <a:custGeom>
              <a:avLst/>
              <a:gdLst>
                <a:gd name="connsiteX0" fmla="*/ 1046 w 0"/>
                <a:gd name="connsiteY0" fmla="*/ 1902 h 0"/>
                <a:gd name="connsiteX1" fmla="*/ 0 w 0"/>
                <a:gd name="connsiteY1" fmla="*/ 0 h 0"/>
              </a:gdLst>
              <a:ahLst/>
              <a:cxnLst>
                <a:cxn ang="0">
                  <a:pos x="connsiteX0" y="connsiteY0"/>
                </a:cxn>
                <a:cxn ang="0">
                  <a:pos x="connsiteX1" y="connsiteY1"/>
                </a:cxn>
              </a:cxnLst>
              <a:rect l="l" t="t" r="r" b="b"/>
              <a:pathLst>
                <a:path>
                  <a:moveTo>
                    <a:pt x="1046" y="1902"/>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4" name="Freeform 463">
              <a:extLst>
                <a:ext uri="{FF2B5EF4-FFF2-40B4-BE49-F238E27FC236}">
                  <a16:creationId xmlns:a16="http://schemas.microsoft.com/office/drawing/2014/main" id="{042284DD-2BA2-4C45-AFE5-770BBE8C636D}"/>
                </a:ext>
              </a:extLst>
            </p:cNvPr>
            <p:cNvSpPr/>
            <p:nvPr/>
          </p:nvSpPr>
          <p:spPr>
            <a:xfrm>
              <a:off x="4641079" y="3607757"/>
              <a:ext cx="7498" cy="7500"/>
            </a:xfrm>
            <a:custGeom>
              <a:avLst/>
              <a:gdLst>
                <a:gd name="connsiteX0" fmla="*/ 0 w 0"/>
                <a:gd name="connsiteY0" fmla="*/ 0 h 0"/>
                <a:gd name="connsiteX1" fmla="*/ 1806 w 0"/>
                <a:gd name="connsiteY1" fmla="*/ 3803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0" y="951"/>
                    <a:pt x="1046" y="2282"/>
                    <a:pt x="1806" y="3803"/>
                  </a:cubicBezTo>
                  <a:cubicBezTo>
                    <a:pt x="1046" y="2282"/>
                    <a:pt x="380" y="951"/>
                    <a:pt x="0" y="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5" name="Freeform 464">
              <a:extLst>
                <a:ext uri="{FF2B5EF4-FFF2-40B4-BE49-F238E27FC236}">
                  <a16:creationId xmlns:a16="http://schemas.microsoft.com/office/drawing/2014/main" id="{D336FBBA-B1C7-D749-A60E-0FBEDC5322A4}"/>
                </a:ext>
              </a:extLst>
            </p:cNvPr>
            <p:cNvSpPr/>
            <p:nvPr/>
          </p:nvSpPr>
          <p:spPr>
            <a:xfrm>
              <a:off x="4640704" y="3606857"/>
              <a:ext cx="7498" cy="7500"/>
            </a:xfrm>
            <a:custGeom>
              <a:avLst/>
              <a:gdLst>
                <a:gd name="connsiteX0" fmla="*/ 0 w 0"/>
                <a:gd name="connsiteY0" fmla="*/ 0 h 0"/>
                <a:gd name="connsiteX1" fmla="*/ 0 w 0"/>
                <a:gd name="connsiteY1" fmla="*/ 665 h 0"/>
              </a:gdLst>
              <a:ahLst/>
              <a:cxnLst>
                <a:cxn ang="0">
                  <a:pos x="connsiteX0" y="connsiteY0"/>
                </a:cxn>
                <a:cxn ang="0">
                  <a:pos x="connsiteX1" y="connsiteY1"/>
                </a:cxn>
              </a:cxnLst>
              <a:rect l="l" t="t" r="r" b="b"/>
              <a:pathLst>
                <a:path>
                  <a:moveTo>
                    <a:pt x="0" y="0"/>
                  </a:moveTo>
                  <a:lnTo>
                    <a:pt x="0" y="665"/>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6" name="Freeform 465">
              <a:extLst>
                <a:ext uri="{FF2B5EF4-FFF2-40B4-BE49-F238E27FC236}">
                  <a16:creationId xmlns:a16="http://schemas.microsoft.com/office/drawing/2014/main" id="{30892E9B-7B14-0049-AEF1-66A3233EC335}"/>
                </a:ext>
              </a:extLst>
            </p:cNvPr>
            <p:cNvSpPr/>
            <p:nvPr/>
          </p:nvSpPr>
          <p:spPr>
            <a:xfrm>
              <a:off x="5391260" y="2795540"/>
              <a:ext cx="839783" cy="689971"/>
            </a:xfrm>
            <a:custGeom>
              <a:avLst/>
              <a:gdLst>
                <a:gd name="connsiteX0" fmla="*/ 1043836 w 1064653"/>
                <a:gd name="connsiteY0" fmla="*/ 173424 h 874726"/>
                <a:gd name="connsiteX1" fmla="*/ 1024824 w 1064653"/>
                <a:gd name="connsiteY1" fmla="*/ 156500 h 874726"/>
                <a:gd name="connsiteX2" fmla="*/ 1010755 w 1064653"/>
                <a:gd name="connsiteY2" fmla="*/ 38507 h 874726"/>
                <a:gd name="connsiteX3" fmla="*/ 940888 w 1064653"/>
                <a:gd name="connsiteY3" fmla="*/ 54861 h 874726"/>
                <a:gd name="connsiteX4" fmla="*/ 926724 w 1064653"/>
                <a:gd name="connsiteY4" fmla="*/ 35084 h 874726"/>
                <a:gd name="connsiteX5" fmla="*/ 799726 w 1064653"/>
                <a:gd name="connsiteY5" fmla="*/ 0 h 874726"/>
                <a:gd name="connsiteX6" fmla="*/ 508182 w 1064653"/>
                <a:gd name="connsiteY6" fmla="*/ 192440 h 874726"/>
                <a:gd name="connsiteX7" fmla="*/ 387553 w 1064653"/>
                <a:gd name="connsiteY7" fmla="*/ 299023 h 874726"/>
                <a:gd name="connsiteX8" fmla="*/ 279091 w 1064653"/>
                <a:gd name="connsiteY8" fmla="*/ 323839 h 874726"/>
                <a:gd name="connsiteX9" fmla="*/ 269015 w 1064653"/>
                <a:gd name="connsiteY9" fmla="*/ 387257 h 874726"/>
                <a:gd name="connsiteX10" fmla="*/ 269015 w 1064653"/>
                <a:gd name="connsiteY10" fmla="*/ 497644 h 874726"/>
                <a:gd name="connsiteX11" fmla="*/ 245726 w 1064653"/>
                <a:gd name="connsiteY11" fmla="*/ 554691 h 874726"/>
                <a:gd name="connsiteX12" fmla="*/ 224528 w 1064653"/>
                <a:gd name="connsiteY12" fmla="*/ 594719 h 874726"/>
                <a:gd name="connsiteX13" fmla="*/ 203330 w 1064653"/>
                <a:gd name="connsiteY13" fmla="*/ 594719 h 874726"/>
                <a:gd name="connsiteX14" fmla="*/ 186409 w 1064653"/>
                <a:gd name="connsiteY14" fmla="*/ 594719 h 874726"/>
                <a:gd name="connsiteX15" fmla="*/ 152569 w 1064653"/>
                <a:gd name="connsiteY15" fmla="*/ 600899 h 874726"/>
                <a:gd name="connsiteX16" fmla="*/ 67777 w 1064653"/>
                <a:gd name="connsiteY16" fmla="*/ 600899 h 874726"/>
                <a:gd name="connsiteX17" fmla="*/ 46579 w 1064653"/>
                <a:gd name="connsiteY17" fmla="*/ 624574 h 874726"/>
                <a:gd name="connsiteX18" fmla="*/ 0 w 1064653"/>
                <a:gd name="connsiteY18" fmla="*/ 625430 h 874726"/>
                <a:gd name="connsiteX19" fmla="*/ 0 w 1064653"/>
                <a:gd name="connsiteY19" fmla="*/ 672969 h 874726"/>
                <a:gd name="connsiteX20" fmla="*/ 12738 w 1064653"/>
                <a:gd name="connsiteY20" fmla="*/ 689893 h 874726"/>
                <a:gd name="connsiteX21" fmla="*/ 12738 w 1064653"/>
                <a:gd name="connsiteY21" fmla="*/ 711096 h 874726"/>
                <a:gd name="connsiteX22" fmla="*/ 48670 w 1064653"/>
                <a:gd name="connsiteY22" fmla="*/ 730112 h 874726"/>
                <a:gd name="connsiteX23" fmla="*/ 48670 w 1064653"/>
                <a:gd name="connsiteY23" fmla="*/ 763009 h 874726"/>
                <a:gd name="connsiteX24" fmla="*/ 65590 w 1064653"/>
                <a:gd name="connsiteY24" fmla="*/ 791533 h 874726"/>
                <a:gd name="connsiteX25" fmla="*/ 110838 w 1064653"/>
                <a:gd name="connsiteY25" fmla="*/ 791533 h 874726"/>
                <a:gd name="connsiteX26" fmla="*/ 137645 w 1064653"/>
                <a:gd name="connsiteY26" fmla="*/ 806460 h 874726"/>
                <a:gd name="connsiteX27" fmla="*/ 110838 w 1064653"/>
                <a:gd name="connsiteY27" fmla="*/ 825476 h 874726"/>
                <a:gd name="connsiteX28" fmla="*/ 152474 w 1064653"/>
                <a:gd name="connsiteY28" fmla="*/ 855996 h 874726"/>
                <a:gd name="connsiteX29" fmla="*/ 171485 w 1064653"/>
                <a:gd name="connsiteY29" fmla="*/ 825476 h 874726"/>
                <a:gd name="connsiteX30" fmla="*/ 211695 w 1064653"/>
                <a:gd name="connsiteY30" fmla="*/ 865789 h 874726"/>
                <a:gd name="connsiteX31" fmla="*/ 211695 w 1064653"/>
                <a:gd name="connsiteY31" fmla="*/ 882713 h 874726"/>
                <a:gd name="connsiteX32" fmla="*/ 239262 w 1064653"/>
                <a:gd name="connsiteY32" fmla="*/ 882713 h 874726"/>
                <a:gd name="connsiteX33" fmla="*/ 222341 w 1064653"/>
                <a:gd name="connsiteY33" fmla="*/ 795146 h 874726"/>
                <a:gd name="connsiteX34" fmla="*/ 254091 w 1064653"/>
                <a:gd name="connsiteY34" fmla="*/ 785638 h 874726"/>
                <a:gd name="connsiteX35" fmla="*/ 254091 w 1064653"/>
                <a:gd name="connsiteY35" fmla="*/ 730587 h 874726"/>
                <a:gd name="connsiteX36" fmla="*/ 349149 w 1064653"/>
                <a:gd name="connsiteY36" fmla="*/ 713663 h 874726"/>
                <a:gd name="connsiteX37" fmla="*/ 395728 w 1064653"/>
                <a:gd name="connsiteY37" fmla="*/ 722125 h 874726"/>
                <a:gd name="connsiteX38" fmla="*/ 423295 w 1064653"/>
                <a:gd name="connsiteY38" fmla="*/ 722125 h 874726"/>
                <a:gd name="connsiteX39" fmla="*/ 461318 w 1064653"/>
                <a:gd name="connsiteY39" fmla="*/ 763484 h 874726"/>
                <a:gd name="connsiteX40" fmla="*/ 480330 w 1064653"/>
                <a:gd name="connsiteY40" fmla="*/ 763484 h 874726"/>
                <a:gd name="connsiteX41" fmla="*/ 524817 w 1064653"/>
                <a:gd name="connsiteY41" fmla="*/ 742092 h 874726"/>
                <a:gd name="connsiteX42" fmla="*/ 545920 w 1064653"/>
                <a:gd name="connsiteY42" fmla="*/ 742092 h 874726"/>
                <a:gd name="connsiteX43" fmla="*/ 590407 w 1064653"/>
                <a:gd name="connsiteY43" fmla="*/ 785638 h 874726"/>
                <a:gd name="connsiteX44" fmla="*/ 633849 w 1064653"/>
                <a:gd name="connsiteY44" fmla="*/ 785638 h 874726"/>
                <a:gd name="connsiteX45" fmla="*/ 698394 w 1064653"/>
                <a:gd name="connsiteY45" fmla="*/ 742092 h 874726"/>
                <a:gd name="connsiteX46" fmla="*/ 772539 w 1064653"/>
                <a:gd name="connsiteY46" fmla="*/ 742092 h 874726"/>
                <a:gd name="connsiteX47" fmla="*/ 808471 w 1064653"/>
                <a:gd name="connsiteY47" fmla="*/ 763484 h 874726"/>
                <a:gd name="connsiteX48" fmla="*/ 852959 w 1064653"/>
                <a:gd name="connsiteY48" fmla="*/ 763484 h 874726"/>
                <a:gd name="connsiteX49" fmla="*/ 878339 w 1064653"/>
                <a:gd name="connsiteY49" fmla="*/ 742092 h 874726"/>
                <a:gd name="connsiteX50" fmla="*/ 911039 w 1064653"/>
                <a:gd name="connsiteY50" fmla="*/ 737528 h 874726"/>
                <a:gd name="connsiteX51" fmla="*/ 901533 w 1064653"/>
                <a:gd name="connsiteY51" fmla="*/ 713663 h 874726"/>
                <a:gd name="connsiteX52" fmla="*/ 901533 w 1064653"/>
                <a:gd name="connsiteY52" fmla="*/ 664982 h 874726"/>
                <a:gd name="connsiteX53" fmla="*/ 929100 w 1064653"/>
                <a:gd name="connsiteY53" fmla="*/ 664982 h 874726"/>
                <a:gd name="connsiteX54" fmla="*/ 929100 w 1064653"/>
                <a:gd name="connsiteY54" fmla="*/ 611358 h 874726"/>
                <a:gd name="connsiteX55" fmla="*/ 967124 w 1064653"/>
                <a:gd name="connsiteY55" fmla="*/ 554881 h 874726"/>
                <a:gd name="connsiteX56" fmla="*/ 1039463 w 1064653"/>
                <a:gd name="connsiteY56" fmla="*/ 491273 h 874726"/>
                <a:gd name="connsiteX57" fmla="*/ 1051821 w 1064653"/>
                <a:gd name="connsiteY57" fmla="*/ 284476 h 874726"/>
                <a:gd name="connsiteX58" fmla="*/ 1068741 w 1064653"/>
                <a:gd name="connsiteY58" fmla="*/ 226573 h 874726"/>
                <a:gd name="connsiteX59" fmla="*/ 1043265 w 1064653"/>
                <a:gd name="connsiteY59" fmla="*/ 203279 h 87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064653" h="874726">
                  <a:moveTo>
                    <a:pt x="1043836" y="173424"/>
                  </a:moveTo>
                  <a:lnTo>
                    <a:pt x="1024824" y="156500"/>
                  </a:lnTo>
                  <a:lnTo>
                    <a:pt x="1010755" y="38507"/>
                  </a:lnTo>
                  <a:lnTo>
                    <a:pt x="940888" y="54861"/>
                  </a:lnTo>
                  <a:lnTo>
                    <a:pt x="926724" y="35084"/>
                  </a:lnTo>
                  <a:lnTo>
                    <a:pt x="799726" y="0"/>
                  </a:lnTo>
                  <a:lnTo>
                    <a:pt x="508182" y="192440"/>
                  </a:lnTo>
                  <a:lnTo>
                    <a:pt x="387553" y="299023"/>
                  </a:lnTo>
                  <a:lnTo>
                    <a:pt x="279091" y="323839"/>
                  </a:lnTo>
                  <a:lnTo>
                    <a:pt x="269015" y="387257"/>
                  </a:lnTo>
                  <a:lnTo>
                    <a:pt x="269015" y="497644"/>
                  </a:lnTo>
                  <a:lnTo>
                    <a:pt x="245726" y="554691"/>
                  </a:lnTo>
                  <a:lnTo>
                    <a:pt x="224528" y="594719"/>
                  </a:lnTo>
                  <a:cubicBezTo>
                    <a:pt x="217501" y="595770"/>
                    <a:pt x="210357" y="595770"/>
                    <a:pt x="203330" y="594719"/>
                  </a:cubicBezTo>
                  <a:cubicBezTo>
                    <a:pt x="196961" y="592723"/>
                    <a:pt x="192778" y="596716"/>
                    <a:pt x="186409" y="594719"/>
                  </a:cubicBezTo>
                  <a:cubicBezTo>
                    <a:pt x="180040" y="592723"/>
                    <a:pt x="152569" y="600899"/>
                    <a:pt x="152569" y="600899"/>
                  </a:cubicBezTo>
                  <a:lnTo>
                    <a:pt x="67777" y="600899"/>
                  </a:lnTo>
                  <a:cubicBezTo>
                    <a:pt x="67777" y="600899"/>
                    <a:pt x="57130" y="624574"/>
                    <a:pt x="46579" y="624574"/>
                  </a:cubicBezTo>
                  <a:cubicBezTo>
                    <a:pt x="38594" y="624574"/>
                    <a:pt x="14734" y="625715"/>
                    <a:pt x="0" y="625430"/>
                  </a:cubicBezTo>
                  <a:lnTo>
                    <a:pt x="0" y="672969"/>
                  </a:lnTo>
                  <a:lnTo>
                    <a:pt x="12738" y="689893"/>
                  </a:lnTo>
                  <a:cubicBezTo>
                    <a:pt x="12738" y="689893"/>
                    <a:pt x="0" y="704726"/>
                    <a:pt x="12738" y="711096"/>
                  </a:cubicBezTo>
                  <a:cubicBezTo>
                    <a:pt x="25476" y="717466"/>
                    <a:pt x="48670" y="730112"/>
                    <a:pt x="48670" y="730112"/>
                  </a:cubicBezTo>
                  <a:lnTo>
                    <a:pt x="48670" y="763009"/>
                  </a:lnTo>
                  <a:lnTo>
                    <a:pt x="65590" y="791533"/>
                  </a:lnTo>
                  <a:lnTo>
                    <a:pt x="110838" y="791533"/>
                  </a:lnTo>
                  <a:lnTo>
                    <a:pt x="137645" y="806460"/>
                  </a:lnTo>
                  <a:cubicBezTo>
                    <a:pt x="137645" y="806460"/>
                    <a:pt x="100952" y="810739"/>
                    <a:pt x="110838" y="825476"/>
                  </a:cubicBezTo>
                  <a:cubicBezTo>
                    <a:pt x="120724" y="840213"/>
                    <a:pt x="152474" y="855996"/>
                    <a:pt x="152474" y="855996"/>
                  </a:cubicBezTo>
                  <a:lnTo>
                    <a:pt x="171485" y="825476"/>
                  </a:lnTo>
                  <a:lnTo>
                    <a:pt x="211695" y="865789"/>
                  </a:lnTo>
                  <a:lnTo>
                    <a:pt x="211695" y="882713"/>
                  </a:lnTo>
                  <a:lnTo>
                    <a:pt x="239262" y="882713"/>
                  </a:lnTo>
                  <a:lnTo>
                    <a:pt x="222341" y="795146"/>
                  </a:lnTo>
                  <a:lnTo>
                    <a:pt x="254091" y="785638"/>
                  </a:lnTo>
                  <a:lnTo>
                    <a:pt x="254091" y="730587"/>
                  </a:lnTo>
                  <a:lnTo>
                    <a:pt x="349149" y="713663"/>
                  </a:lnTo>
                  <a:lnTo>
                    <a:pt x="395728" y="722125"/>
                  </a:lnTo>
                  <a:lnTo>
                    <a:pt x="423295" y="722125"/>
                  </a:lnTo>
                  <a:lnTo>
                    <a:pt x="461318" y="763484"/>
                  </a:lnTo>
                  <a:lnTo>
                    <a:pt x="480330" y="763484"/>
                  </a:lnTo>
                  <a:lnTo>
                    <a:pt x="524817" y="742092"/>
                  </a:lnTo>
                  <a:lnTo>
                    <a:pt x="545920" y="742092"/>
                  </a:lnTo>
                  <a:lnTo>
                    <a:pt x="590407" y="785638"/>
                  </a:lnTo>
                  <a:lnTo>
                    <a:pt x="633849" y="785638"/>
                  </a:lnTo>
                  <a:lnTo>
                    <a:pt x="698394" y="742092"/>
                  </a:lnTo>
                  <a:lnTo>
                    <a:pt x="772539" y="742092"/>
                  </a:lnTo>
                  <a:lnTo>
                    <a:pt x="808471" y="763484"/>
                  </a:lnTo>
                  <a:lnTo>
                    <a:pt x="852959" y="763484"/>
                  </a:lnTo>
                  <a:lnTo>
                    <a:pt x="878339" y="742092"/>
                  </a:lnTo>
                  <a:lnTo>
                    <a:pt x="911039" y="737528"/>
                  </a:lnTo>
                  <a:lnTo>
                    <a:pt x="901533" y="713663"/>
                  </a:lnTo>
                  <a:lnTo>
                    <a:pt x="901533" y="664982"/>
                  </a:lnTo>
                  <a:lnTo>
                    <a:pt x="929100" y="664982"/>
                  </a:lnTo>
                  <a:lnTo>
                    <a:pt x="929100" y="611358"/>
                  </a:lnTo>
                  <a:lnTo>
                    <a:pt x="967124" y="554881"/>
                  </a:lnTo>
                  <a:lnTo>
                    <a:pt x="1039463" y="491273"/>
                  </a:lnTo>
                  <a:lnTo>
                    <a:pt x="1051821" y="284476"/>
                  </a:lnTo>
                  <a:lnTo>
                    <a:pt x="1068741" y="226573"/>
                  </a:lnTo>
                  <a:lnTo>
                    <a:pt x="1043265" y="203279"/>
                  </a:ln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7" name="Freeform 466">
              <a:extLst>
                <a:ext uri="{FF2B5EF4-FFF2-40B4-BE49-F238E27FC236}">
                  <a16:creationId xmlns:a16="http://schemas.microsoft.com/office/drawing/2014/main" id="{BB75E65E-67C7-9046-8DD1-88A5F9C8A72B}"/>
                </a:ext>
              </a:extLst>
            </p:cNvPr>
            <p:cNvSpPr/>
            <p:nvPr/>
          </p:nvSpPr>
          <p:spPr>
            <a:xfrm>
              <a:off x="6242515" y="2813390"/>
              <a:ext cx="134965" cy="67497"/>
            </a:xfrm>
            <a:custGeom>
              <a:avLst/>
              <a:gdLst>
                <a:gd name="connsiteX0" fmla="*/ 0 w 171105"/>
                <a:gd name="connsiteY0" fmla="*/ 0 h 85571"/>
                <a:gd name="connsiteX1" fmla="*/ 174717 w 171105"/>
                <a:gd name="connsiteY1" fmla="*/ 88709 h 85571"/>
                <a:gd name="connsiteX2" fmla="*/ 174717 w 171105"/>
                <a:gd name="connsiteY2" fmla="*/ 88709 h 85571"/>
                <a:gd name="connsiteX3" fmla="*/ 0 w 171105"/>
                <a:gd name="connsiteY3" fmla="*/ 0 h 85571"/>
              </a:gdLst>
              <a:ahLst/>
              <a:cxnLst>
                <a:cxn ang="0">
                  <a:pos x="connsiteX0" y="connsiteY0"/>
                </a:cxn>
                <a:cxn ang="0">
                  <a:pos x="connsiteX1" y="connsiteY1"/>
                </a:cxn>
                <a:cxn ang="0">
                  <a:pos x="connsiteX2" y="connsiteY2"/>
                </a:cxn>
                <a:cxn ang="0">
                  <a:pos x="connsiteX3" y="connsiteY3"/>
                </a:cxn>
              </a:cxnLst>
              <a:rect l="l" t="t" r="r" b="b"/>
              <a:pathLst>
                <a:path w="171105" h="85571">
                  <a:moveTo>
                    <a:pt x="0" y="0"/>
                  </a:moveTo>
                  <a:lnTo>
                    <a:pt x="174717" y="88709"/>
                  </a:lnTo>
                  <a:lnTo>
                    <a:pt x="174717" y="88709"/>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8" name="Freeform 467">
              <a:extLst>
                <a:ext uri="{FF2B5EF4-FFF2-40B4-BE49-F238E27FC236}">
                  <a16:creationId xmlns:a16="http://schemas.microsoft.com/office/drawing/2014/main" id="{C2CFF350-9CB0-0642-A7F2-C699ED3F15B0}"/>
                </a:ext>
              </a:extLst>
            </p:cNvPr>
            <p:cNvSpPr/>
            <p:nvPr/>
          </p:nvSpPr>
          <p:spPr>
            <a:xfrm>
              <a:off x="5839644" y="3451238"/>
              <a:ext cx="404895" cy="599975"/>
            </a:xfrm>
            <a:custGeom>
              <a:avLst/>
              <a:gdLst>
                <a:gd name="connsiteX0" fmla="*/ 454284 w 513315"/>
                <a:gd name="connsiteY0" fmla="*/ 560015 h 760631"/>
                <a:gd name="connsiteX1" fmla="*/ 418257 w 513315"/>
                <a:gd name="connsiteY1" fmla="*/ 540999 h 760631"/>
                <a:gd name="connsiteX2" fmla="*/ 424626 w 513315"/>
                <a:gd name="connsiteY2" fmla="*/ 483952 h 760631"/>
                <a:gd name="connsiteX3" fmla="*/ 407705 w 513315"/>
                <a:gd name="connsiteY3" fmla="*/ 445920 h 760631"/>
                <a:gd name="connsiteX4" fmla="*/ 479665 w 513315"/>
                <a:gd name="connsiteY4" fmla="*/ 335724 h 760631"/>
                <a:gd name="connsiteX5" fmla="*/ 452098 w 513315"/>
                <a:gd name="connsiteY5" fmla="*/ 257379 h 760631"/>
                <a:gd name="connsiteX6" fmla="*/ 417211 w 513315"/>
                <a:gd name="connsiteY6" fmla="*/ 227714 h 760631"/>
                <a:gd name="connsiteX7" fmla="*/ 375956 w 513315"/>
                <a:gd name="connsiteY7" fmla="*/ 183312 h 760631"/>
                <a:gd name="connsiteX8" fmla="*/ 386507 w 513315"/>
                <a:gd name="connsiteY8" fmla="*/ 164296 h 760631"/>
                <a:gd name="connsiteX9" fmla="*/ 464835 w 513315"/>
                <a:gd name="connsiteY9" fmla="*/ 164296 h 760631"/>
                <a:gd name="connsiteX10" fmla="*/ 437363 w 513315"/>
                <a:gd name="connsiteY10" fmla="*/ 5515 h 760631"/>
                <a:gd name="connsiteX11" fmla="*/ 422534 w 513315"/>
                <a:gd name="connsiteY11" fmla="*/ 0 h 760631"/>
                <a:gd name="connsiteX12" fmla="*/ 422534 w 513315"/>
                <a:gd name="connsiteY12" fmla="*/ 52103 h 760631"/>
                <a:gd name="connsiteX13" fmla="*/ 390785 w 513315"/>
                <a:gd name="connsiteY13" fmla="*/ 71119 h 760631"/>
                <a:gd name="connsiteX14" fmla="*/ 365309 w 513315"/>
                <a:gd name="connsiteY14" fmla="*/ 83765 h 760631"/>
                <a:gd name="connsiteX15" fmla="*/ 333560 w 513315"/>
                <a:gd name="connsiteY15" fmla="*/ 196718 h 760631"/>
                <a:gd name="connsiteX16" fmla="*/ 306088 w 513315"/>
                <a:gd name="connsiteY16" fmla="*/ 224101 h 760631"/>
                <a:gd name="connsiteX17" fmla="*/ 306088 w 513315"/>
                <a:gd name="connsiteY17" fmla="*/ 261657 h 760631"/>
                <a:gd name="connsiteX18" fmla="*/ 282799 w 513315"/>
                <a:gd name="connsiteY18" fmla="*/ 274493 h 760631"/>
                <a:gd name="connsiteX19" fmla="*/ 282799 w 513315"/>
                <a:gd name="connsiteY19" fmla="*/ 293509 h 760631"/>
                <a:gd name="connsiteX20" fmla="*/ 281848 w 513315"/>
                <a:gd name="connsiteY20" fmla="*/ 304063 h 760631"/>
                <a:gd name="connsiteX21" fmla="*/ 240783 w 513315"/>
                <a:gd name="connsiteY21" fmla="*/ 335534 h 760631"/>
                <a:gd name="connsiteX22" fmla="*/ 240783 w 513315"/>
                <a:gd name="connsiteY22" fmla="*/ 361015 h 760631"/>
                <a:gd name="connsiteX23" fmla="*/ 231277 w 513315"/>
                <a:gd name="connsiteY23" fmla="*/ 380031 h 760631"/>
                <a:gd name="connsiteX24" fmla="*/ 191733 w 513315"/>
                <a:gd name="connsiteY24" fmla="*/ 428711 h 760631"/>
                <a:gd name="connsiteX25" fmla="*/ 181181 w 513315"/>
                <a:gd name="connsiteY25" fmla="*/ 428711 h 760631"/>
                <a:gd name="connsiteX26" fmla="*/ 157892 w 513315"/>
                <a:gd name="connsiteY26" fmla="*/ 407604 h 760631"/>
                <a:gd name="connsiteX27" fmla="*/ 145154 w 513315"/>
                <a:gd name="connsiteY27" fmla="*/ 390965 h 760631"/>
                <a:gd name="connsiteX28" fmla="*/ 113405 w 513315"/>
                <a:gd name="connsiteY28" fmla="*/ 390965 h 760631"/>
                <a:gd name="connsiteX29" fmla="*/ 47719 w 513315"/>
                <a:gd name="connsiteY29" fmla="*/ 428996 h 760631"/>
                <a:gd name="connsiteX30" fmla="*/ 18156 w 513315"/>
                <a:gd name="connsiteY30" fmla="*/ 475585 h 760631"/>
                <a:gd name="connsiteX31" fmla="*/ 26616 w 513315"/>
                <a:gd name="connsiteY31" fmla="*/ 507342 h 760631"/>
                <a:gd name="connsiteX32" fmla="*/ 0 w 513315"/>
                <a:gd name="connsiteY32" fmla="*/ 559065 h 760631"/>
                <a:gd name="connsiteX33" fmla="*/ 22339 w 513315"/>
                <a:gd name="connsiteY33" fmla="*/ 565245 h 760631"/>
                <a:gd name="connsiteX34" fmla="*/ 33651 w 513315"/>
                <a:gd name="connsiteY34" fmla="*/ 589300 h 760631"/>
                <a:gd name="connsiteX35" fmla="*/ 42111 w 513315"/>
                <a:gd name="connsiteY35" fmla="*/ 598808 h 760631"/>
                <a:gd name="connsiteX36" fmla="*/ 64735 w 513315"/>
                <a:gd name="connsiteY36" fmla="*/ 598808 h 760631"/>
                <a:gd name="connsiteX37" fmla="*/ 64735 w 513315"/>
                <a:gd name="connsiteY37" fmla="*/ 612879 h 760631"/>
                <a:gd name="connsiteX38" fmla="*/ 102758 w 513315"/>
                <a:gd name="connsiteY38" fmla="*/ 665078 h 760631"/>
                <a:gd name="connsiteX39" fmla="*/ 83081 w 513315"/>
                <a:gd name="connsiteY39" fmla="*/ 717371 h 760631"/>
                <a:gd name="connsiteX40" fmla="*/ 89830 w 513315"/>
                <a:gd name="connsiteY40" fmla="*/ 735816 h 760631"/>
                <a:gd name="connsiteX41" fmla="*/ 409797 w 513315"/>
                <a:gd name="connsiteY41" fmla="*/ 735816 h 760631"/>
                <a:gd name="connsiteX42" fmla="*/ 454284 w 513315"/>
                <a:gd name="connsiteY42" fmla="*/ 752645 h 760631"/>
                <a:gd name="connsiteX43" fmla="*/ 481756 w 513315"/>
                <a:gd name="connsiteY43" fmla="*/ 752645 h 760631"/>
                <a:gd name="connsiteX44" fmla="*/ 515692 w 513315"/>
                <a:gd name="connsiteY44" fmla="*/ 767478 h 760631"/>
                <a:gd name="connsiteX45" fmla="*/ 515692 w 513315"/>
                <a:gd name="connsiteY45" fmla="*/ 687041 h 760631"/>
                <a:gd name="connsiteX46" fmla="*/ 466927 w 513315"/>
                <a:gd name="connsiteY46" fmla="*/ 612879 h 76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513315" h="760631">
                  <a:moveTo>
                    <a:pt x="454284" y="560015"/>
                  </a:moveTo>
                  <a:cubicBezTo>
                    <a:pt x="454284" y="560015"/>
                    <a:pt x="418257" y="549461"/>
                    <a:pt x="418257" y="540999"/>
                  </a:cubicBezTo>
                  <a:cubicBezTo>
                    <a:pt x="418257" y="532537"/>
                    <a:pt x="424626" y="490132"/>
                    <a:pt x="424626" y="483952"/>
                  </a:cubicBezTo>
                  <a:cubicBezTo>
                    <a:pt x="424626" y="477772"/>
                    <a:pt x="401336" y="454382"/>
                    <a:pt x="407705" y="445920"/>
                  </a:cubicBezTo>
                  <a:cubicBezTo>
                    <a:pt x="414074" y="437458"/>
                    <a:pt x="479665" y="335724"/>
                    <a:pt x="479665" y="335724"/>
                  </a:cubicBezTo>
                  <a:lnTo>
                    <a:pt x="452098" y="257379"/>
                  </a:lnTo>
                  <a:lnTo>
                    <a:pt x="417211" y="227714"/>
                  </a:lnTo>
                  <a:lnTo>
                    <a:pt x="375956" y="183312"/>
                  </a:lnTo>
                  <a:lnTo>
                    <a:pt x="386507" y="164296"/>
                  </a:lnTo>
                  <a:lnTo>
                    <a:pt x="464835" y="164296"/>
                  </a:lnTo>
                  <a:lnTo>
                    <a:pt x="437363" y="5515"/>
                  </a:lnTo>
                  <a:lnTo>
                    <a:pt x="422534" y="0"/>
                  </a:lnTo>
                  <a:lnTo>
                    <a:pt x="422534" y="52103"/>
                  </a:lnTo>
                  <a:lnTo>
                    <a:pt x="390785" y="71119"/>
                  </a:lnTo>
                  <a:lnTo>
                    <a:pt x="365309" y="83765"/>
                  </a:lnTo>
                  <a:lnTo>
                    <a:pt x="333560" y="196718"/>
                  </a:lnTo>
                  <a:cubicBezTo>
                    <a:pt x="333560" y="196718"/>
                    <a:pt x="306088" y="216305"/>
                    <a:pt x="306088" y="224101"/>
                  </a:cubicBezTo>
                  <a:cubicBezTo>
                    <a:pt x="306088" y="231898"/>
                    <a:pt x="318731" y="257379"/>
                    <a:pt x="306088" y="261657"/>
                  </a:cubicBezTo>
                  <a:cubicBezTo>
                    <a:pt x="297569" y="264392"/>
                    <a:pt x="289661" y="268751"/>
                    <a:pt x="282799" y="274493"/>
                  </a:cubicBezTo>
                  <a:cubicBezTo>
                    <a:pt x="280612" y="276490"/>
                    <a:pt x="282799" y="293509"/>
                    <a:pt x="282799" y="293509"/>
                  </a:cubicBezTo>
                  <a:lnTo>
                    <a:pt x="281848" y="304063"/>
                  </a:lnTo>
                  <a:lnTo>
                    <a:pt x="240783" y="335534"/>
                  </a:lnTo>
                  <a:lnTo>
                    <a:pt x="240783" y="361015"/>
                  </a:lnTo>
                  <a:lnTo>
                    <a:pt x="231277" y="380031"/>
                  </a:lnTo>
                  <a:lnTo>
                    <a:pt x="191733" y="428711"/>
                  </a:lnTo>
                  <a:lnTo>
                    <a:pt x="181181" y="428711"/>
                  </a:lnTo>
                  <a:lnTo>
                    <a:pt x="157892" y="407604"/>
                  </a:lnTo>
                  <a:lnTo>
                    <a:pt x="145154" y="390965"/>
                  </a:lnTo>
                  <a:lnTo>
                    <a:pt x="113405" y="390965"/>
                  </a:lnTo>
                  <a:lnTo>
                    <a:pt x="47719" y="428996"/>
                  </a:lnTo>
                  <a:cubicBezTo>
                    <a:pt x="47719" y="428996"/>
                    <a:pt x="13879" y="460753"/>
                    <a:pt x="18156" y="475585"/>
                  </a:cubicBezTo>
                  <a:cubicBezTo>
                    <a:pt x="22434" y="490417"/>
                    <a:pt x="30799" y="498880"/>
                    <a:pt x="26616" y="507342"/>
                  </a:cubicBezTo>
                  <a:lnTo>
                    <a:pt x="0" y="559065"/>
                  </a:lnTo>
                  <a:lnTo>
                    <a:pt x="22339" y="565245"/>
                  </a:lnTo>
                  <a:lnTo>
                    <a:pt x="33651" y="589300"/>
                  </a:lnTo>
                  <a:lnTo>
                    <a:pt x="42111" y="598808"/>
                  </a:lnTo>
                  <a:lnTo>
                    <a:pt x="64735" y="598808"/>
                  </a:lnTo>
                  <a:lnTo>
                    <a:pt x="64735" y="612879"/>
                  </a:lnTo>
                  <a:lnTo>
                    <a:pt x="102758" y="665078"/>
                  </a:lnTo>
                  <a:lnTo>
                    <a:pt x="83081" y="717371"/>
                  </a:lnTo>
                  <a:lnTo>
                    <a:pt x="89830" y="735816"/>
                  </a:lnTo>
                  <a:cubicBezTo>
                    <a:pt x="89830" y="735816"/>
                    <a:pt x="404568" y="730587"/>
                    <a:pt x="409797" y="735816"/>
                  </a:cubicBezTo>
                  <a:cubicBezTo>
                    <a:pt x="415025" y="741046"/>
                    <a:pt x="454284" y="752645"/>
                    <a:pt x="454284" y="752645"/>
                  </a:cubicBezTo>
                  <a:lnTo>
                    <a:pt x="481756" y="752645"/>
                  </a:lnTo>
                  <a:lnTo>
                    <a:pt x="515692" y="767478"/>
                  </a:lnTo>
                  <a:lnTo>
                    <a:pt x="515692" y="687041"/>
                  </a:lnTo>
                  <a:lnTo>
                    <a:pt x="466927" y="612879"/>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69" name="Freeform 468">
              <a:extLst>
                <a:ext uri="{FF2B5EF4-FFF2-40B4-BE49-F238E27FC236}">
                  <a16:creationId xmlns:a16="http://schemas.microsoft.com/office/drawing/2014/main" id="{1177D1FC-EEFF-4D41-AF47-7153F3708DD2}"/>
                </a:ext>
              </a:extLst>
            </p:cNvPr>
            <p:cNvSpPr/>
            <p:nvPr/>
          </p:nvSpPr>
          <p:spPr>
            <a:xfrm>
              <a:off x="4797713" y="366198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0" name="Freeform 469">
              <a:extLst>
                <a:ext uri="{FF2B5EF4-FFF2-40B4-BE49-F238E27FC236}">
                  <a16:creationId xmlns:a16="http://schemas.microsoft.com/office/drawing/2014/main" id="{4A6993CB-7ABB-6840-A669-A2BAD6968B34}"/>
                </a:ext>
              </a:extLst>
            </p:cNvPr>
            <p:cNvSpPr/>
            <p:nvPr/>
          </p:nvSpPr>
          <p:spPr>
            <a:xfrm>
              <a:off x="4797264" y="3663555"/>
              <a:ext cx="7498" cy="7500"/>
            </a:xfrm>
            <a:custGeom>
              <a:avLst/>
              <a:gdLst>
                <a:gd name="connsiteX0" fmla="*/ 0 w 0"/>
                <a:gd name="connsiteY0" fmla="*/ 761 h 0"/>
                <a:gd name="connsiteX1" fmla="*/ 0 w 0"/>
                <a:gd name="connsiteY1" fmla="*/ 0 h 0"/>
              </a:gdLst>
              <a:ahLst/>
              <a:cxnLst>
                <a:cxn ang="0">
                  <a:pos x="connsiteX0" y="connsiteY0"/>
                </a:cxn>
                <a:cxn ang="0">
                  <a:pos x="connsiteX1" y="connsiteY1"/>
                </a:cxn>
              </a:cxnLst>
              <a:rect l="l" t="t" r="r" b="b"/>
              <a:pathLst>
                <a:path>
                  <a:moveTo>
                    <a:pt x="0" y="761"/>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1" name="Freeform 470">
              <a:extLst>
                <a:ext uri="{FF2B5EF4-FFF2-40B4-BE49-F238E27FC236}">
                  <a16:creationId xmlns:a16="http://schemas.microsoft.com/office/drawing/2014/main" id="{CE334EC8-ABC6-7F47-BBE7-0A777F57A3B1}"/>
                </a:ext>
              </a:extLst>
            </p:cNvPr>
            <p:cNvSpPr/>
            <p:nvPr/>
          </p:nvSpPr>
          <p:spPr>
            <a:xfrm>
              <a:off x="4798089" y="365980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2" name="Freeform 471">
              <a:extLst>
                <a:ext uri="{FF2B5EF4-FFF2-40B4-BE49-F238E27FC236}">
                  <a16:creationId xmlns:a16="http://schemas.microsoft.com/office/drawing/2014/main" id="{AF20408B-E4FC-5A48-A16E-7D6C55F67E08}"/>
                </a:ext>
              </a:extLst>
            </p:cNvPr>
            <p:cNvSpPr/>
            <p:nvPr/>
          </p:nvSpPr>
          <p:spPr>
            <a:xfrm>
              <a:off x="4796889" y="3665954"/>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3" name="Freeform 472">
              <a:extLst>
                <a:ext uri="{FF2B5EF4-FFF2-40B4-BE49-F238E27FC236}">
                  <a16:creationId xmlns:a16="http://schemas.microsoft.com/office/drawing/2014/main" id="{FF853D0F-40EF-CD42-8178-23E05C648305}"/>
                </a:ext>
              </a:extLst>
            </p:cNvPr>
            <p:cNvSpPr/>
            <p:nvPr/>
          </p:nvSpPr>
          <p:spPr>
            <a:xfrm>
              <a:off x="4726107" y="3667305"/>
              <a:ext cx="239938" cy="232490"/>
            </a:xfrm>
            <a:custGeom>
              <a:avLst/>
              <a:gdLst>
                <a:gd name="connsiteX0" fmla="*/ 286506 w 304186"/>
                <a:gd name="connsiteY0" fmla="*/ 190824 h 294744"/>
                <a:gd name="connsiteX1" fmla="*/ 268160 w 304186"/>
                <a:gd name="connsiteY1" fmla="*/ 175326 h 294744"/>
                <a:gd name="connsiteX2" fmla="*/ 261125 w 304186"/>
                <a:gd name="connsiteY2" fmla="*/ 162585 h 294744"/>
                <a:gd name="connsiteX3" fmla="*/ 241353 w 304186"/>
                <a:gd name="connsiteY3" fmla="*/ 162585 h 294744"/>
                <a:gd name="connsiteX4" fmla="*/ 223007 w 304186"/>
                <a:gd name="connsiteY4" fmla="*/ 151271 h 294744"/>
                <a:gd name="connsiteX5" fmla="*/ 232513 w 304186"/>
                <a:gd name="connsiteY5" fmla="*/ 125885 h 294744"/>
                <a:gd name="connsiteX6" fmla="*/ 242019 w 304186"/>
                <a:gd name="connsiteY6" fmla="*/ 109721 h 294744"/>
                <a:gd name="connsiteX7" fmla="*/ 242019 w 304186"/>
                <a:gd name="connsiteY7" fmla="*/ 79296 h 294744"/>
                <a:gd name="connsiteX8" fmla="*/ 223672 w 304186"/>
                <a:gd name="connsiteY8" fmla="*/ 61611 h 294744"/>
                <a:gd name="connsiteX9" fmla="*/ 210934 w 304186"/>
                <a:gd name="connsiteY9" fmla="*/ 87092 h 294744"/>
                <a:gd name="connsiteX10" fmla="*/ 158462 w 304186"/>
                <a:gd name="connsiteY10" fmla="*/ 87092 h 294744"/>
                <a:gd name="connsiteX11" fmla="*/ 158462 w 304186"/>
                <a:gd name="connsiteY11" fmla="*/ 17209 h 294744"/>
                <a:gd name="connsiteX12" fmla="*/ 144679 w 304186"/>
                <a:gd name="connsiteY12" fmla="*/ 0 h 294744"/>
                <a:gd name="connsiteX13" fmla="*/ 121390 w 304186"/>
                <a:gd name="connsiteY13" fmla="*/ 0 h 294744"/>
                <a:gd name="connsiteX14" fmla="*/ 121390 w 304186"/>
                <a:gd name="connsiteY14" fmla="*/ 27573 h 294744"/>
                <a:gd name="connsiteX15" fmla="*/ 100192 w 304186"/>
                <a:gd name="connsiteY15" fmla="*/ 27573 h 294744"/>
                <a:gd name="connsiteX16" fmla="*/ 89165 w 304186"/>
                <a:gd name="connsiteY16" fmla="*/ 50867 h 294744"/>
                <a:gd name="connsiteX17" fmla="*/ 76902 w 304186"/>
                <a:gd name="connsiteY17" fmla="*/ 61896 h 294744"/>
                <a:gd name="connsiteX18" fmla="*/ 37168 w 304186"/>
                <a:gd name="connsiteY18" fmla="*/ 99928 h 294744"/>
                <a:gd name="connsiteX19" fmla="*/ 26997 w 304186"/>
                <a:gd name="connsiteY19" fmla="*/ 117042 h 294744"/>
                <a:gd name="connsiteX20" fmla="*/ 0 w 304186"/>
                <a:gd name="connsiteY20" fmla="*/ 99072 h 294744"/>
                <a:gd name="connsiteX21" fmla="*/ 29658 w 304186"/>
                <a:gd name="connsiteY21" fmla="*/ 118849 h 294744"/>
                <a:gd name="connsiteX22" fmla="*/ 118538 w 304186"/>
                <a:gd name="connsiteY22" fmla="*/ 178083 h 294744"/>
                <a:gd name="connsiteX23" fmla="*/ 193349 w 304186"/>
                <a:gd name="connsiteY23" fmla="*/ 245874 h 294744"/>
                <a:gd name="connsiteX24" fmla="*/ 261125 w 304186"/>
                <a:gd name="connsiteY24" fmla="*/ 298073 h 294744"/>
                <a:gd name="connsiteX25" fmla="*/ 279567 w 304186"/>
                <a:gd name="connsiteY25" fmla="*/ 303682 h 294744"/>
                <a:gd name="connsiteX26" fmla="*/ 286506 w 304186"/>
                <a:gd name="connsiteY26" fmla="*/ 264224 h 294744"/>
                <a:gd name="connsiteX27" fmla="*/ 299244 w 304186"/>
                <a:gd name="connsiteY27" fmla="*/ 235701 h 294744"/>
                <a:gd name="connsiteX28" fmla="*/ 306278 w 304186"/>
                <a:gd name="connsiteY28" fmla="*/ 207177 h 29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04186" h="294744">
                  <a:moveTo>
                    <a:pt x="286506" y="190824"/>
                  </a:moveTo>
                  <a:cubicBezTo>
                    <a:pt x="286506" y="190824"/>
                    <a:pt x="278046" y="183788"/>
                    <a:pt x="268160" y="175326"/>
                  </a:cubicBezTo>
                  <a:cubicBezTo>
                    <a:pt x="258274" y="166864"/>
                    <a:pt x="261125" y="162585"/>
                    <a:pt x="261125" y="162585"/>
                  </a:cubicBezTo>
                  <a:lnTo>
                    <a:pt x="241353" y="162585"/>
                  </a:lnTo>
                  <a:cubicBezTo>
                    <a:pt x="234574" y="160014"/>
                    <a:pt x="228348" y="156174"/>
                    <a:pt x="223007" y="151271"/>
                  </a:cubicBezTo>
                  <a:cubicBezTo>
                    <a:pt x="218824" y="145661"/>
                    <a:pt x="232513" y="125885"/>
                    <a:pt x="232513" y="125885"/>
                  </a:cubicBezTo>
                  <a:lnTo>
                    <a:pt x="242019" y="109721"/>
                  </a:lnTo>
                  <a:lnTo>
                    <a:pt x="242019" y="79296"/>
                  </a:lnTo>
                  <a:lnTo>
                    <a:pt x="223672" y="61611"/>
                  </a:lnTo>
                  <a:lnTo>
                    <a:pt x="210934" y="87092"/>
                  </a:lnTo>
                  <a:lnTo>
                    <a:pt x="158462" y="87092"/>
                  </a:lnTo>
                  <a:lnTo>
                    <a:pt x="158462" y="17209"/>
                  </a:lnTo>
                  <a:cubicBezTo>
                    <a:pt x="158462" y="17209"/>
                    <a:pt x="153139" y="0"/>
                    <a:pt x="144679" y="0"/>
                  </a:cubicBezTo>
                  <a:lnTo>
                    <a:pt x="121390" y="0"/>
                  </a:lnTo>
                  <a:lnTo>
                    <a:pt x="121390" y="27573"/>
                  </a:lnTo>
                  <a:lnTo>
                    <a:pt x="100192" y="27573"/>
                  </a:lnTo>
                  <a:lnTo>
                    <a:pt x="89165" y="50867"/>
                  </a:lnTo>
                  <a:lnTo>
                    <a:pt x="76902" y="61896"/>
                  </a:lnTo>
                  <a:lnTo>
                    <a:pt x="37168" y="99928"/>
                  </a:lnTo>
                  <a:lnTo>
                    <a:pt x="26997" y="117042"/>
                  </a:lnTo>
                  <a:lnTo>
                    <a:pt x="0" y="99072"/>
                  </a:lnTo>
                  <a:lnTo>
                    <a:pt x="29658" y="118849"/>
                  </a:lnTo>
                  <a:cubicBezTo>
                    <a:pt x="29658" y="118849"/>
                    <a:pt x="111503" y="175326"/>
                    <a:pt x="118538" y="178083"/>
                  </a:cubicBezTo>
                  <a:cubicBezTo>
                    <a:pt x="125572" y="180840"/>
                    <a:pt x="193349" y="245874"/>
                    <a:pt x="193349" y="245874"/>
                  </a:cubicBezTo>
                  <a:lnTo>
                    <a:pt x="261125" y="298073"/>
                  </a:lnTo>
                  <a:lnTo>
                    <a:pt x="279567" y="303682"/>
                  </a:lnTo>
                  <a:lnTo>
                    <a:pt x="286506" y="264224"/>
                  </a:lnTo>
                  <a:lnTo>
                    <a:pt x="299244" y="235701"/>
                  </a:lnTo>
                  <a:lnTo>
                    <a:pt x="306278" y="207177"/>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4" name="Freeform 473">
              <a:extLst>
                <a:ext uri="{FF2B5EF4-FFF2-40B4-BE49-F238E27FC236}">
                  <a16:creationId xmlns:a16="http://schemas.microsoft.com/office/drawing/2014/main" id="{9CB19905-2874-D243-AE18-C4BD9D3C6046}"/>
                </a:ext>
              </a:extLst>
            </p:cNvPr>
            <p:cNvSpPr/>
            <p:nvPr/>
          </p:nvSpPr>
          <p:spPr>
            <a:xfrm>
              <a:off x="4878467" y="3861097"/>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5" name="Freeform 474">
              <a:extLst>
                <a:ext uri="{FF2B5EF4-FFF2-40B4-BE49-F238E27FC236}">
                  <a16:creationId xmlns:a16="http://schemas.microsoft.com/office/drawing/2014/main" id="{E022CA9B-7EB8-2641-A0E3-E880723A28F5}"/>
                </a:ext>
              </a:extLst>
            </p:cNvPr>
            <p:cNvSpPr/>
            <p:nvPr/>
          </p:nvSpPr>
          <p:spPr>
            <a:xfrm>
              <a:off x="4870969" y="3853597"/>
              <a:ext cx="7498" cy="7500"/>
            </a:xfrm>
            <a:custGeom>
              <a:avLst/>
              <a:gdLst>
                <a:gd name="connsiteX0" fmla="*/ 9506 w 9505"/>
                <a:gd name="connsiteY0" fmla="*/ 9508 h 9507"/>
                <a:gd name="connsiteX1" fmla="*/ 0 w 9505"/>
                <a:gd name="connsiteY1" fmla="*/ 0 h 9507"/>
              </a:gdLst>
              <a:ahLst/>
              <a:cxnLst>
                <a:cxn ang="0">
                  <a:pos x="connsiteX0" y="connsiteY0"/>
                </a:cxn>
                <a:cxn ang="0">
                  <a:pos x="connsiteX1" y="connsiteY1"/>
                </a:cxn>
              </a:cxnLst>
              <a:rect l="l" t="t" r="r" b="b"/>
              <a:pathLst>
                <a:path w="9505" h="9507">
                  <a:moveTo>
                    <a:pt x="9506" y="9508"/>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6" name="Freeform 475">
              <a:extLst>
                <a:ext uri="{FF2B5EF4-FFF2-40B4-BE49-F238E27FC236}">
                  <a16:creationId xmlns:a16="http://schemas.microsoft.com/office/drawing/2014/main" id="{FD3F2586-3893-8D4E-9F8B-47246C03B3C9}"/>
                </a:ext>
              </a:extLst>
            </p:cNvPr>
            <p:cNvSpPr/>
            <p:nvPr/>
          </p:nvSpPr>
          <p:spPr>
            <a:xfrm>
              <a:off x="4860848" y="3844372"/>
              <a:ext cx="7498" cy="7500"/>
            </a:xfrm>
            <a:custGeom>
              <a:avLst/>
              <a:gdLst>
                <a:gd name="connsiteX0" fmla="*/ 12643 w 9505"/>
                <a:gd name="connsiteY0" fmla="*/ 11980 h 9507"/>
                <a:gd name="connsiteX1" fmla="*/ 0 w 9505"/>
                <a:gd name="connsiteY1" fmla="*/ 0 h 9507"/>
              </a:gdLst>
              <a:ahLst/>
              <a:cxnLst>
                <a:cxn ang="0">
                  <a:pos x="connsiteX0" y="connsiteY0"/>
                </a:cxn>
                <a:cxn ang="0">
                  <a:pos x="connsiteX1" y="connsiteY1"/>
                </a:cxn>
              </a:cxnLst>
              <a:rect l="l" t="t" r="r" b="b"/>
              <a:pathLst>
                <a:path w="9505" h="9507">
                  <a:moveTo>
                    <a:pt x="12643" y="11980"/>
                  </a:moveTo>
                  <a:lnTo>
                    <a:pt x="0" y="0"/>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7" name="Freeform 476">
              <a:extLst>
                <a:ext uri="{FF2B5EF4-FFF2-40B4-BE49-F238E27FC236}">
                  <a16:creationId xmlns:a16="http://schemas.microsoft.com/office/drawing/2014/main" id="{F2DCB116-9DE0-5D42-89FC-37027A0A2C0F}"/>
                </a:ext>
              </a:extLst>
            </p:cNvPr>
            <p:cNvSpPr/>
            <p:nvPr/>
          </p:nvSpPr>
          <p:spPr>
            <a:xfrm>
              <a:off x="4900926" y="3540560"/>
              <a:ext cx="337413" cy="367485"/>
            </a:xfrm>
            <a:custGeom>
              <a:avLst/>
              <a:gdLst>
                <a:gd name="connsiteX0" fmla="*/ 385222 w 427762"/>
                <a:gd name="connsiteY0" fmla="*/ 285142 h 465887"/>
                <a:gd name="connsiteX1" fmla="*/ 386648 w 427762"/>
                <a:gd name="connsiteY1" fmla="*/ 270405 h 465887"/>
                <a:gd name="connsiteX2" fmla="*/ 392256 w 427762"/>
                <a:gd name="connsiteY2" fmla="*/ 247776 h 465887"/>
                <a:gd name="connsiteX3" fmla="*/ 407751 w 427762"/>
                <a:gd name="connsiteY3" fmla="*/ 210315 h 465887"/>
                <a:gd name="connsiteX4" fmla="*/ 431800 w 427762"/>
                <a:gd name="connsiteY4" fmla="*/ 184929 h 465887"/>
                <a:gd name="connsiteX5" fmla="*/ 431800 w 427762"/>
                <a:gd name="connsiteY5" fmla="*/ 169431 h 465887"/>
                <a:gd name="connsiteX6" fmla="*/ 424766 w 427762"/>
                <a:gd name="connsiteY6" fmla="*/ 150890 h 465887"/>
                <a:gd name="connsiteX7" fmla="*/ 424766 w 427762"/>
                <a:gd name="connsiteY7" fmla="*/ 98787 h 465887"/>
                <a:gd name="connsiteX8" fmla="*/ 412028 w 427762"/>
                <a:gd name="connsiteY8" fmla="*/ 89279 h 465887"/>
                <a:gd name="connsiteX9" fmla="*/ 406420 w 427762"/>
                <a:gd name="connsiteY9" fmla="*/ 67886 h 465887"/>
                <a:gd name="connsiteX10" fmla="*/ 389404 w 427762"/>
                <a:gd name="connsiteY10" fmla="*/ 49631 h 465887"/>
                <a:gd name="connsiteX11" fmla="*/ 369727 w 427762"/>
                <a:gd name="connsiteY11" fmla="*/ 49631 h 465887"/>
                <a:gd name="connsiteX12" fmla="*/ 343016 w 427762"/>
                <a:gd name="connsiteY12" fmla="*/ 49631 h 465887"/>
                <a:gd name="connsiteX13" fmla="*/ 335791 w 427762"/>
                <a:gd name="connsiteY13" fmla="*/ 49631 h 465887"/>
                <a:gd name="connsiteX14" fmla="*/ 299669 w 427762"/>
                <a:gd name="connsiteY14" fmla="*/ 66080 h 465887"/>
                <a:gd name="connsiteX15" fmla="*/ 268585 w 427762"/>
                <a:gd name="connsiteY15" fmla="*/ 49441 h 465887"/>
                <a:gd name="connsiteX16" fmla="*/ 253091 w 427762"/>
                <a:gd name="connsiteY16" fmla="*/ 16924 h 465887"/>
                <a:gd name="connsiteX17" fmla="*/ 213546 w 427762"/>
                <a:gd name="connsiteY17" fmla="*/ 2092 h 465887"/>
                <a:gd name="connsiteX18" fmla="*/ 183983 w 427762"/>
                <a:gd name="connsiteY18" fmla="*/ 27478 h 465887"/>
                <a:gd name="connsiteX19" fmla="*/ 172861 w 427762"/>
                <a:gd name="connsiteY19" fmla="*/ 27478 h 465887"/>
                <a:gd name="connsiteX20" fmla="*/ 172861 w 427762"/>
                <a:gd name="connsiteY20" fmla="*/ 2092 h 465887"/>
                <a:gd name="connsiteX21" fmla="*/ 150237 w 427762"/>
                <a:gd name="connsiteY21" fmla="*/ 0 h 465887"/>
                <a:gd name="connsiteX22" fmla="*/ 136929 w 427762"/>
                <a:gd name="connsiteY22" fmla="*/ 4183 h 465887"/>
                <a:gd name="connsiteX23" fmla="*/ 136929 w 427762"/>
                <a:gd name="connsiteY23" fmla="*/ 16924 h 465887"/>
                <a:gd name="connsiteX24" fmla="*/ 111454 w 427762"/>
                <a:gd name="connsiteY24" fmla="*/ 27573 h 465887"/>
                <a:gd name="connsiteX25" fmla="*/ 64875 w 427762"/>
                <a:gd name="connsiteY25" fmla="*/ 10649 h 465887"/>
                <a:gd name="connsiteX26" fmla="*/ 43772 w 427762"/>
                <a:gd name="connsiteY26" fmla="*/ 31851 h 465887"/>
                <a:gd name="connsiteX27" fmla="*/ 43772 w 427762"/>
                <a:gd name="connsiteY27" fmla="*/ 97456 h 465887"/>
                <a:gd name="connsiteX28" fmla="*/ 64875 w 427762"/>
                <a:gd name="connsiteY28" fmla="*/ 110197 h 465887"/>
                <a:gd name="connsiteX29" fmla="*/ 43772 w 427762"/>
                <a:gd name="connsiteY29" fmla="*/ 122652 h 465887"/>
                <a:gd name="connsiteX30" fmla="*/ 64875 w 427762"/>
                <a:gd name="connsiteY30" fmla="*/ 145946 h 465887"/>
                <a:gd name="connsiteX31" fmla="*/ 64875 w 427762"/>
                <a:gd name="connsiteY31" fmla="*/ 162870 h 465887"/>
                <a:gd name="connsiteX32" fmla="*/ 43772 w 427762"/>
                <a:gd name="connsiteY32" fmla="*/ 152221 h 465887"/>
                <a:gd name="connsiteX33" fmla="*/ 20483 w 427762"/>
                <a:gd name="connsiteY33" fmla="*/ 162870 h 465887"/>
                <a:gd name="connsiteX34" fmla="*/ 43772 w 427762"/>
                <a:gd name="connsiteY34" fmla="*/ 192535 h 465887"/>
                <a:gd name="connsiteX35" fmla="*/ 24760 w 427762"/>
                <a:gd name="connsiteY35" fmla="*/ 222105 h 465887"/>
                <a:gd name="connsiteX36" fmla="*/ 1376 w 427762"/>
                <a:gd name="connsiteY36" fmla="*/ 222105 h 465887"/>
                <a:gd name="connsiteX37" fmla="*/ 19722 w 427762"/>
                <a:gd name="connsiteY37" fmla="*/ 239789 h 465887"/>
                <a:gd name="connsiteX38" fmla="*/ 19722 w 427762"/>
                <a:gd name="connsiteY38" fmla="*/ 270215 h 465887"/>
                <a:gd name="connsiteX39" fmla="*/ 10217 w 427762"/>
                <a:gd name="connsiteY39" fmla="*/ 286378 h 465887"/>
                <a:gd name="connsiteX40" fmla="*/ 711 w 427762"/>
                <a:gd name="connsiteY40" fmla="*/ 311764 h 465887"/>
                <a:gd name="connsiteX41" fmla="*/ 19057 w 427762"/>
                <a:gd name="connsiteY41" fmla="*/ 323078 h 465887"/>
                <a:gd name="connsiteX42" fmla="*/ 38829 w 427762"/>
                <a:gd name="connsiteY42" fmla="*/ 323078 h 465887"/>
                <a:gd name="connsiteX43" fmla="*/ 45863 w 427762"/>
                <a:gd name="connsiteY43" fmla="*/ 335819 h 465887"/>
                <a:gd name="connsiteX44" fmla="*/ 64210 w 427762"/>
                <a:gd name="connsiteY44" fmla="*/ 351317 h 465887"/>
                <a:gd name="connsiteX45" fmla="*/ 83982 w 427762"/>
                <a:gd name="connsiteY45" fmla="*/ 368241 h 465887"/>
                <a:gd name="connsiteX46" fmla="*/ 76947 w 427762"/>
                <a:gd name="connsiteY46" fmla="*/ 396765 h 465887"/>
                <a:gd name="connsiteX47" fmla="*/ 64210 w 427762"/>
                <a:gd name="connsiteY47" fmla="*/ 425288 h 465887"/>
                <a:gd name="connsiteX48" fmla="*/ 57270 w 427762"/>
                <a:gd name="connsiteY48" fmla="*/ 464746 h 465887"/>
                <a:gd name="connsiteX49" fmla="*/ 66776 w 427762"/>
                <a:gd name="connsiteY49" fmla="*/ 467693 h 465887"/>
                <a:gd name="connsiteX50" fmla="*/ 205086 w 427762"/>
                <a:gd name="connsiteY50" fmla="*/ 406938 h 465887"/>
                <a:gd name="connsiteX51" fmla="*/ 351856 w 427762"/>
                <a:gd name="connsiteY51" fmla="*/ 401328 h 465887"/>
                <a:gd name="connsiteX52" fmla="*/ 413739 w 427762"/>
                <a:gd name="connsiteY52" fmla="*/ 413784 h 465887"/>
                <a:gd name="connsiteX53" fmla="*/ 421059 w 427762"/>
                <a:gd name="connsiteY53" fmla="*/ 381552 h 465887"/>
                <a:gd name="connsiteX54" fmla="*/ 408321 w 427762"/>
                <a:gd name="connsiteY54" fmla="*/ 372044 h 465887"/>
                <a:gd name="connsiteX55" fmla="*/ 395678 w 427762"/>
                <a:gd name="connsiteY55" fmla="*/ 359303 h 465887"/>
                <a:gd name="connsiteX56" fmla="*/ 395678 w 427762"/>
                <a:gd name="connsiteY56" fmla="*/ 340953 h 465887"/>
                <a:gd name="connsiteX57" fmla="*/ 384366 w 427762"/>
                <a:gd name="connsiteY57" fmla="*/ 297217 h 465887"/>
                <a:gd name="connsiteX58" fmla="*/ 385222 w 427762"/>
                <a:gd name="connsiteY58" fmla="*/ 285142 h 46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27762" h="465887">
                  <a:moveTo>
                    <a:pt x="385222" y="285142"/>
                  </a:moveTo>
                  <a:lnTo>
                    <a:pt x="386648" y="270405"/>
                  </a:lnTo>
                  <a:cubicBezTo>
                    <a:pt x="386648" y="270405"/>
                    <a:pt x="389404" y="260897"/>
                    <a:pt x="392256" y="247776"/>
                  </a:cubicBezTo>
                  <a:cubicBezTo>
                    <a:pt x="396182" y="234812"/>
                    <a:pt x="401372" y="222264"/>
                    <a:pt x="407751" y="210315"/>
                  </a:cubicBezTo>
                  <a:lnTo>
                    <a:pt x="431800" y="184929"/>
                  </a:lnTo>
                  <a:lnTo>
                    <a:pt x="431800" y="169431"/>
                  </a:lnTo>
                  <a:lnTo>
                    <a:pt x="424766" y="150890"/>
                  </a:lnTo>
                  <a:lnTo>
                    <a:pt x="424766" y="98787"/>
                  </a:lnTo>
                  <a:cubicBezTo>
                    <a:pt x="420314" y="95904"/>
                    <a:pt x="416058" y="92728"/>
                    <a:pt x="412028" y="89279"/>
                  </a:cubicBezTo>
                  <a:cubicBezTo>
                    <a:pt x="407751" y="85286"/>
                    <a:pt x="410602" y="77775"/>
                    <a:pt x="406420" y="67886"/>
                  </a:cubicBezTo>
                  <a:cubicBezTo>
                    <a:pt x="402237" y="57998"/>
                    <a:pt x="406420" y="67886"/>
                    <a:pt x="389404" y="49631"/>
                  </a:cubicBezTo>
                  <a:cubicBezTo>
                    <a:pt x="372389" y="31376"/>
                    <a:pt x="369727" y="49631"/>
                    <a:pt x="369727" y="49631"/>
                  </a:cubicBezTo>
                  <a:cubicBezTo>
                    <a:pt x="369727" y="49631"/>
                    <a:pt x="349955" y="49631"/>
                    <a:pt x="343016" y="49631"/>
                  </a:cubicBezTo>
                  <a:lnTo>
                    <a:pt x="335791" y="49631"/>
                  </a:lnTo>
                  <a:lnTo>
                    <a:pt x="299669" y="66080"/>
                  </a:lnTo>
                  <a:lnTo>
                    <a:pt x="268585" y="49441"/>
                  </a:lnTo>
                  <a:lnTo>
                    <a:pt x="253091" y="16924"/>
                  </a:lnTo>
                  <a:lnTo>
                    <a:pt x="213546" y="2092"/>
                  </a:lnTo>
                  <a:cubicBezTo>
                    <a:pt x="211455" y="8462"/>
                    <a:pt x="183983" y="27478"/>
                    <a:pt x="183983" y="27478"/>
                  </a:cubicBezTo>
                  <a:lnTo>
                    <a:pt x="172861" y="27478"/>
                  </a:lnTo>
                  <a:lnTo>
                    <a:pt x="172861" y="2092"/>
                  </a:lnTo>
                  <a:cubicBezTo>
                    <a:pt x="172861" y="2092"/>
                    <a:pt x="152899" y="0"/>
                    <a:pt x="150237" y="0"/>
                  </a:cubicBezTo>
                  <a:cubicBezTo>
                    <a:pt x="145684" y="989"/>
                    <a:pt x="141230" y="2390"/>
                    <a:pt x="136929" y="4183"/>
                  </a:cubicBezTo>
                  <a:lnTo>
                    <a:pt x="136929" y="16924"/>
                  </a:lnTo>
                  <a:lnTo>
                    <a:pt x="111454" y="27573"/>
                  </a:lnTo>
                  <a:lnTo>
                    <a:pt x="64875" y="10649"/>
                  </a:lnTo>
                  <a:lnTo>
                    <a:pt x="43772" y="31851"/>
                  </a:lnTo>
                  <a:lnTo>
                    <a:pt x="43772" y="97456"/>
                  </a:lnTo>
                  <a:lnTo>
                    <a:pt x="64875" y="110197"/>
                  </a:lnTo>
                  <a:lnTo>
                    <a:pt x="43772" y="122652"/>
                  </a:lnTo>
                  <a:lnTo>
                    <a:pt x="64875" y="145946"/>
                  </a:lnTo>
                  <a:lnTo>
                    <a:pt x="64875" y="162870"/>
                  </a:lnTo>
                  <a:lnTo>
                    <a:pt x="43772" y="152221"/>
                  </a:lnTo>
                  <a:lnTo>
                    <a:pt x="20483" y="162870"/>
                  </a:lnTo>
                  <a:lnTo>
                    <a:pt x="43772" y="192535"/>
                  </a:lnTo>
                  <a:lnTo>
                    <a:pt x="24760" y="222105"/>
                  </a:lnTo>
                  <a:lnTo>
                    <a:pt x="1376" y="222105"/>
                  </a:lnTo>
                  <a:lnTo>
                    <a:pt x="19722" y="239789"/>
                  </a:lnTo>
                  <a:lnTo>
                    <a:pt x="19722" y="270215"/>
                  </a:lnTo>
                  <a:lnTo>
                    <a:pt x="10217" y="286378"/>
                  </a:lnTo>
                  <a:cubicBezTo>
                    <a:pt x="10217" y="286378"/>
                    <a:pt x="-3187" y="306154"/>
                    <a:pt x="711" y="311764"/>
                  </a:cubicBezTo>
                  <a:cubicBezTo>
                    <a:pt x="6052" y="316667"/>
                    <a:pt x="12278" y="320507"/>
                    <a:pt x="19057" y="323078"/>
                  </a:cubicBezTo>
                  <a:lnTo>
                    <a:pt x="38829" y="323078"/>
                  </a:lnTo>
                  <a:cubicBezTo>
                    <a:pt x="38829" y="323078"/>
                    <a:pt x="35977" y="327357"/>
                    <a:pt x="45863" y="335819"/>
                  </a:cubicBezTo>
                  <a:cubicBezTo>
                    <a:pt x="55749" y="344281"/>
                    <a:pt x="64210" y="351317"/>
                    <a:pt x="64210" y="351317"/>
                  </a:cubicBezTo>
                  <a:lnTo>
                    <a:pt x="83982" y="368241"/>
                  </a:lnTo>
                  <a:lnTo>
                    <a:pt x="76947" y="396765"/>
                  </a:lnTo>
                  <a:lnTo>
                    <a:pt x="64210" y="425288"/>
                  </a:lnTo>
                  <a:lnTo>
                    <a:pt x="57270" y="464746"/>
                  </a:lnTo>
                  <a:lnTo>
                    <a:pt x="66776" y="467693"/>
                  </a:lnTo>
                  <a:lnTo>
                    <a:pt x="205086" y="406938"/>
                  </a:lnTo>
                  <a:lnTo>
                    <a:pt x="351856" y="401328"/>
                  </a:lnTo>
                  <a:cubicBezTo>
                    <a:pt x="351856" y="401328"/>
                    <a:pt x="400716" y="411597"/>
                    <a:pt x="413739" y="413784"/>
                  </a:cubicBezTo>
                  <a:lnTo>
                    <a:pt x="421059" y="381552"/>
                  </a:lnTo>
                  <a:lnTo>
                    <a:pt x="408321" y="372044"/>
                  </a:lnTo>
                  <a:lnTo>
                    <a:pt x="395678" y="359303"/>
                  </a:lnTo>
                  <a:lnTo>
                    <a:pt x="395678" y="340953"/>
                  </a:lnTo>
                  <a:lnTo>
                    <a:pt x="384366" y="297217"/>
                  </a:lnTo>
                  <a:cubicBezTo>
                    <a:pt x="374005" y="252720"/>
                    <a:pt x="385222" y="285142"/>
                    <a:pt x="385222" y="285142"/>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8" name="Freeform 477">
              <a:extLst>
                <a:ext uri="{FF2B5EF4-FFF2-40B4-BE49-F238E27FC236}">
                  <a16:creationId xmlns:a16="http://schemas.microsoft.com/office/drawing/2014/main" id="{5F7847C9-928C-F84A-9EC2-30CA50EB3503}"/>
                </a:ext>
              </a:extLst>
            </p:cNvPr>
            <p:cNvSpPr/>
            <p:nvPr/>
          </p:nvSpPr>
          <p:spPr>
            <a:xfrm>
              <a:off x="5423802" y="328842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79" name="Freeform 478">
              <a:extLst>
                <a:ext uri="{FF2B5EF4-FFF2-40B4-BE49-F238E27FC236}">
                  <a16:creationId xmlns:a16="http://schemas.microsoft.com/office/drawing/2014/main" id="{EE4D48FD-8043-C34E-BA2D-DA8E630EF6AE}"/>
                </a:ext>
              </a:extLst>
            </p:cNvPr>
            <p:cNvSpPr/>
            <p:nvPr/>
          </p:nvSpPr>
          <p:spPr>
            <a:xfrm>
              <a:off x="5425901" y="328834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0" name="Freeform 479">
              <a:extLst>
                <a:ext uri="{FF2B5EF4-FFF2-40B4-BE49-F238E27FC236}">
                  <a16:creationId xmlns:a16="http://schemas.microsoft.com/office/drawing/2014/main" id="{D73D2322-1A8A-D54D-8C18-9F9ACFB671CB}"/>
                </a:ext>
              </a:extLst>
            </p:cNvPr>
            <p:cNvSpPr/>
            <p:nvPr/>
          </p:nvSpPr>
          <p:spPr>
            <a:xfrm>
              <a:off x="5406256" y="328887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1" name="Freeform 480">
              <a:extLst>
                <a:ext uri="{FF2B5EF4-FFF2-40B4-BE49-F238E27FC236}">
                  <a16:creationId xmlns:a16="http://schemas.microsoft.com/office/drawing/2014/main" id="{AFFD1591-F3D6-D343-92A0-6A529A93129B}"/>
                </a:ext>
              </a:extLst>
            </p:cNvPr>
            <p:cNvSpPr/>
            <p:nvPr/>
          </p:nvSpPr>
          <p:spPr>
            <a:xfrm>
              <a:off x="5037277" y="354221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2" name="Freeform 481">
              <a:extLst>
                <a:ext uri="{FF2B5EF4-FFF2-40B4-BE49-F238E27FC236}">
                  <a16:creationId xmlns:a16="http://schemas.microsoft.com/office/drawing/2014/main" id="{9BE1EC04-D8B2-F84E-A097-A74A891B95BE}"/>
                </a:ext>
              </a:extLst>
            </p:cNvPr>
            <p:cNvSpPr/>
            <p:nvPr/>
          </p:nvSpPr>
          <p:spPr>
            <a:xfrm>
              <a:off x="5068993" y="3278520"/>
              <a:ext cx="434887" cy="314987"/>
            </a:xfrm>
            <a:custGeom>
              <a:avLst/>
              <a:gdLst>
                <a:gd name="connsiteX0" fmla="*/ 519494 w 551338"/>
                <a:gd name="connsiteY0" fmla="*/ 213547 h 399331"/>
                <a:gd name="connsiteX1" fmla="*/ 546300 w 551338"/>
                <a:gd name="connsiteY1" fmla="*/ 194532 h 399331"/>
                <a:gd name="connsiteX2" fmla="*/ 519494 w 551338"/>
                <a:gd name="connsiteY2" fmla="*/ 179604 h 399331"/>
                <a:gd name="connsiteX3" fmla="*/ 474246 w 551338"/>
                <a:gd name="connsiteY3" fmla="*/ 179604 h 399331"/>
                <a:gd name="connsiteX4" fmla="*/ 457326 w 551338"/>
                <a:gd name="connsiteY4" fmla="*/ 151081 h 399331"/>
                <a:gd name="connsiteX5" fmla="*/ 457326 w 551338"/>
                <a:gd name="connsiteY5" fmla="*/ 118278 h 399331"/>
                <a:gd name="connsiteX6" fmla="*/ 421394 w 551338"/>
                <a:gd name="connsiteY6" fmla="*/ 99262 h 399331"/>
                <a:gd name="connsiteX7" fmla="*/ 421394 w 551338"/>
                <a:gd name="connsiteY7" fmla="*/ 78060 h 399331"/>
                <a:gd name="connsiteX8" fmla="*/ 408656 w 551338"/>
                <a:gd name="connsiteY8" fmla="*/ 61136 h 399331"/>
                <a:gd name="connsiteX9" fmla="*/ 408656 w 551338"/>
                <a:gd name="connsiteY9" fmla="*/ 13596 h 399331"/>
                <a:gd name="connsiteX10" fmla="*/ 398104 w 551338"/>
                <a:gd name="connsiteY10" fmla="*/ 12741 h 399331"/>
                <a:gd name="connsiteX11" fmla="*/ 332419 w 551338"/>
                <a:gd name="connsiteY11" fmla="*/ 0 h 399331"/>
                <a:gd name="connsiteX12" fmla="*/ 317590 w 551338"/>
                <a:gd name="connsiteY12" fmla="*/ 27002 h 399331"/>
                <a:gd name="connsiteX13" fmla="*/ 254091 w 551338"/>
                <a:gd name="connsiteY13" fmla="*/ 27002 h 399331"/>
                <a:gd name="connsiteX14" fmla="*/ 254091 w 551338"/>
                <a:gd name="connsiteY14" fmla="*/ 49251 h 399331"/>
                <a:gd name="connsiteX15" fmla="*/ 254091 w 551338"/>
                <a:gd name="connsiteY15" fmla="*/ 67316 h 399331"/>
                <a:gd name="connsiteX16" fmla="*/ 222342 w 551338"/>
                <a:gd name="connsiteY16" fmla="*/ 67316 h 399331"/>
                <a:gd name="connsiteX17" fmla="*/ 209604 w 551338"/>
                <a:gd name="connsiteY17" fmla="*/ 68267 h 399331"/>
                <a:gd name="connsiteX18" fmla="*/ 188501 w 551338"/>
                <a:gd name="connsiteY18" fmla="*/ 68267 h 399331"/>
                <a:gd name="connsiteX19" fmla="*/ 171485 w 551338"/>
                <a:gd name="connsiteY19" fmla="*/ 94794 h 399331"/>
                <a:gd name="connsiteX20" fmla="*/ 171485 w 551338"/>
                <a:gd name="connsiteY20" fmla="*/ 113810 h 399331"/>
                <a:gd name="connsiteX21" fmla="*/ 148196 w 551338"/>
                <a:gd name="connsiteY21" fmla="*/ 150890 h 399331"/>
                <a:gd name="connsiteX22" fmla="*/ 124907 w 551338"/>
                <a:gd name="connsiteY22" fmla="*/ 150890 h 399331"/>
                <a:gd name="connsiteX23" fmla="*/ 105895 w 551338"/>
                <a:gd name="connsiteY23" fmla="*/ 117993 h 399331"/>
                <a:gd name="connsiteX24" fmla="*/ 88975 w 551338"/>
                <a:gd name="connsiteY24" fmla="*/ 137009 h 399331"/>
                <a:gd name="connsiteX25" fmla="*/ 88975 w 551338"/>
                <a:gd name="connsiteY25" fmla="*/ 155074 h 399331"/>
                <a:gd name="connsiteX26" fmla="*/ 71959 w 551338"/>
                <a:gd name="connsiteY26" fmla="*/ 182837 h 399331"/>
                <a:gd name="connsiteX27" fmla="*/ 80514 w 551338"/>
                <a:gd name="connsiteY27" fmla="*/ 213167 h 399331"/>
                <a:gd name="connsiteX28" fmla="*/ 50856 w 551338"/>
                <a:gd name="connsiteY28" fmla="*/ 234370 h 399331"/>
                <a:gd name="connsiteX29" fmla="*/ 17015 w 551338"/>
                <a:gd name="connsiteY29" fmla="*/ 234370 h 399331"/>
                <a:gd name="connsiteX30" fmla="*/ 0 w 551338"/>
                <a:gd name="connsiteY30" fmla="*/ 257664 h 399331"/>
                <a:gd name="connsiteX31" fmla="*/ 14829 w 551338"/>
                <a:gd name="connsiteY31" fmla="*/ 283716 h 399331"/>
                <a:gd name="connsiteX32" fmla="*/ 0 w 551338"/>
                <a:gd name="connsiteY32" fmla="*/ 302731 h 399331"/>
                <a:gd name="connsiteX33" fmla="*/ 0 w 551338"/>
                <a:gd name="connsiteY33" fmla="*/ 334488 h 399331"/>
                <a:gd name="connsiteX34" fmla="*/ 39544 w 551338"/>
                <a:gd name="connsiteY34" fmla="*/ 349320 h 399331"/>
                <a:gd name="connsiteX35" fmla="*/ 55039 w 551338"/>
                <a:gd name="connsiteY35" fmla="*/ 381837 h 399331"/>
                <a:gd name="connsiteX36" fmla="*/ 86598 w 551338"/>
                <a:gd name="connsiteY36" fmla="*/ 398286 h 399331"/>
                <a:gd name="connsiteX37" fmla="*/ 123291 w 551338"/>
                <a:gd name="connsiteY37" fmla="*/ 381647 h 399331"/>
                <a:gd name="connsiteX38" fmla="*/ 130515 w 551338"/>
                <a:gd name="connsiteY38" fmla="*/ 381647 h 399331"/>
                <a:gd name="connsiteX39" fmla="*/ 157227 w 551338"/>
                <a:gd name="connsiteY39" fmla="*/ 381647 h 399331"/>
                <a:gd name="connsiteX40" fmla="*/ 176904 w 551338"/>
                <a:gd name="connsiteY40" fmla="*/ 381647 h 399331"/>
                <a:gd name="connsiteX41" fmla="*/ 193919 w 551338"/>
                <a:gd name="connsiteY41" fmla="*/ 399902 h 399331"/>
                <a:gd name="connsiteX42" fmla="*/ 195915 w 551338"/>
                <a:gd name="connsiteY42" fmla="*/ 406843 h 399331"/>
                <a:gd name="connsiteX43" fmla="*/ 195915 w 551338"/>
                <a:gd name="connsiteY43" fmla="*/ 406843 h 399331"/>
                <a:gd name="connsiteX44" fmla="*/ 195915 w 551338"/>
                <a:gd name="connsiteY44" fmla="*/ 325075 h 399331"/>
                <a:gd name="connsiteX45" fmla="*/ 202379 w 551338"/>
                <a:gd name="connsiteY45" fmla="*/ 314902 h 399331"/>
                <a:gd name="connsiteX46" fmla="*/ 347723 w 551338"/>
                <a:gd name="connsiteY46" fmla="*/ 314902 h 399331"/>
                <a:gd name="connsiteX47" fmla="*/ 368921 w 551338"/>
                <a:gd name="connsiteY47" fmla="*/ 284191 h 399331"/>
                <a:gd name="connsiteX48" fmla="*/ 387268 w 551338"/>
                <a:gd name="connsiteY48" fmla="*/ 295506 h 399331"/>
                <a:gd name="connsiteX49" fmla="*/ 438029 w 551338"/>
                <a:gd name="connsiteY49" fmla="*/ 303968 h 399331"/>
                <a:gd name="connsiteX50" fmla="*/ 471965 w 551338"/>
                <a:gd name="connsiteY50" fmla="*/ 292653 h 399331"/>
                <a:gd name="connsiteX51" fmla="*/ 477573 w 551338"/>
                <a:gd name="connsiteY51" fmla="*/ 270785 h 399331"/>
                <a:gd name="connsiteX52" fmla="*/ 527004 w 551338"/>
                <a:gd name="connsiteY52" fmla="*/ 270785 h 399331"/>
                <a:gd name="connsiteX53" fmla="*/ 558563 w 551338"/>
                <a:gd name="connsiteY53" fmla="*/ 242261 h 399331"/>
                <a:gd name="connsiteX54" fmla="*/ 519494 w 551338"/>
                <a:gd name="connsiteY54" fmla="*/ 213547 h 399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51338" h="399331">
                  <a:moveTo>
                    <a:pt x="519494" y="213547"/>
                  </a:moveTo>
                  <a:cubicBezTo>
                    <a:pt x="509988" y="198810"/>
                    <a:pt x="546300" y="194532"/>
                    <a:pt x="546300" y="194532"/>
                  </a:cubicBezTo>
                  <a:lnTo>
                    <a:pt x="519494" y="179604"/>
                  </a:lnTo>
                  <a:lnTo>
                    <a:pt x="474246" y="179604"/>
                  </a:lnTo>
                  <a:lnTo>
                    <a:pt x="457326" y="151081"/>
                  </a:lnTo>
                  <a:lnTo>
                    <a:pt x="457326" y="118278"/>
                  </a:lnTo>
                  <a:cubicBezTo>
                    <a:pt x="457326" y="118278"/>
                    <a:pt x="434036" y="105633"/>
                    <a:pt x="421394" y="99262"/>
                  </a:cubicBezTo>
                  <a:cubicBezTo>
                    <a:pt x="408751" y="92892"/>
                    <a:pt x="421394" y="78060"/>
                    <a:pt x="421394" y="78060"/>
                  </a:cubicBezTo>
                  <a:lnTo>
                    <a:pt x="408656" y="61136"/>
                  </a:lnTo>
                  <a:lnTo>
                    <a:pt x="408656" y="13596"/>
                  </a:lnTo>
                  <a:cubicBezTo>
                    <a:pt x="405120" y="13623"/>
                    <a:pt x="401589" y="13337"/>
                    <a:pt x="398104" y="12741"/>
                  </a:cubicBezTo>
                  <a:cubicBezTo>
                    <a:pt x="389644" y="10554"/>
                    <a:pt x="332419" y="0"/>
                    <a:pt x="332419" y="0"/>
                  </a:cubicBezTo>
                  <a:lnTo>
                    <a:pt x="317590" y="27002"/>
                  </a:lnTo>
                  <a:lnTo>
                    <a:pt x="254091" y="27002"/>
                  </a:lnTo>
                  <a:lnTo>
                    <a:pt x="254091" y="49251"/>
                  </a:lnTo>
                  <a:cubicBezTo>
                    <a:pt x="254091" y="49251"/>
                    <a:pt x="266829" y="65129"/>
                    <a:pt x="254091" y="67316"/>
                  </a:cubicBezTo>
                  <a:cubicBezTo>
                    <a:pt x="243539" y="68466"/>
                    <a:pt x="232893" y="68466"/>
                    <a:pt x="222342" y="67316"/>
                  </a:cubicBezTo>
                  <a:lnTo>
                    <a:pt x="209604" y="68267"/>
                  </a:lnTo>
                  <a:lnTo>
                    <a:pt x="188501" y="68267"/>
                  </a:lnTo>
                  <a:lnTo>
                    <a:pt x="171485" y="94794"/>
                  </a:lnTo>
                  <a:lnTo>
                    <a:pt x="171485" y="113810"/>
                  </a:lnTo>
                  <a:lnTo>
                    <a:pt x="148196" y="150890"/>
                  </a:lnTo>
                  <a:cubicBezTo>
                    <a:pt x="148196" y="150890"/>
                    <a:pt x="129184" y="160398"/>
                    <a:pt x="124907" y="150890"/>
                  </a:cubicBezTo>
                  <a:cubicBezTo>
                    <a:pt x="120629" y="141382"/>
                    <a:pt x="105895" y="117993"/>
                    <a:pt x="105895" y="117993"/>
                  </a:cubicBezTo>
                  <a:lnTo>
                    <a:pt x="88975" y="137009"/>
                  </a:lnTo>
                  <a:lnTo>
                    <a:pt x="88975" y="155074"/>
                  </a:lnTo>
                  <a:lnTo>
                    <a:pt x="71959" y="182837"/>
                  </a:lnTo>
                  <a:lnTo>
                    <a:pt x="80514" y="213167"/>
                  </a:lnTo>
                  <a:cubicBezTo>
                    <a:pt x="80514" y="213167"/>
                    <a:pt x="59316" y="234370"/>
                    <a:pt x="50856" y="234370"/>
                  </a:cubicBezTo>
                  <a:lnTo>
                    <a:pt x="17015" y="234370"/>
                  </a:lnTo>
                  <a:lnTo>
                    <a:pt x="0" y="257664"/>
                  </a:lnTo>
                  <a:lnTo>
                    <a:pt x="14829" y="283716"/>
                  </a:lnTo>
                  <a:lnTo>
                    <a:pt x="0" y="302731"/>
                  </a:lnTo>
                  <a:cubicBezTo>
                    <a:pt x="1118" y="313287"/>
                    <a:pt x="1118" y="323932"/>
                    <a:pt x="0" y="334488"/>
                  </a:cubicBezTo>
                  <a:lnTo>
                    <a:pt x="39544" y="349320"/>
                  </a:lnTo>
                  <a:lnTo>
                    <a:pt x="55039" y="381837"/>
                  </a:lnTo>
                  <a:lnTo>
                    <a:pt x="86598" y="398286"/>
                  </a:lnTo>
                  <a:lnTo>
                    <a:pt x="123291" y="381647"/>
                  </a:lnTo>
                  <a:lnTo>
                    <a:pt x="130515" y="381647"/>
                  </a:lnTo>
                  <a:cubicBezTo>
                    <a:pt x="137454" y="381647"/>
                    <a:pt x="157227" y="381647"/>
                    <a:pt x="157227" y="381647"/>
                  </a:cubicBezTo>
                  <a:cubicBezTo>
                    <a:pt x="157227" y="381647"/>
                    <a:pt x="159983" y="363297"/>
                    <a:pt x="176904" y="381647"/>
                  </a:cubicBezTo>
                  <a:cubicBezTo>
                    <a:pt x="193824" y="399997"/>
                    <a:pt x="189641" y="390109"/>
                    <a:pt x="193919" y="399902"/>
                  </a:cubicBezTo>
                  <a:cubicBezTo>
                    <a:pt x="194840" y="402135"/>
                    <a:pt x="195510" y="404463"/>
                    <a:pt x="195915" y="406843"/>
                  </a:cubicBezTo>
                  <a:lnTo>
                    <a:pt x="195915" y="406843"/>
                  </a:lnTo>
                  <a:lnTo>
                    <a:pt x="195915" y="325075"/>
                  </a:lnTo>
                  <a:lnTo>
                    <a:pt x="202379" y="314902"/>
                  </a:lnTo>
                  <a:lnTo>
                    <a:pt x="347723" y="314902"/>
                  </a:lnTo>
                  <a:cubicBezTo>
                    <a:pt x="347723" y="314902"/>
                    <a:pt x="364644" y="284191"/>
                    <a:pt x="368921" y="284191"/>
                  </a:cubicBezTo>
                  <a:cubicBezTo>
                    <a:pt x="373199" y="284191"/>
                    <a:pt x="377382" y="292653"/>
                    <a:pt x="387268" y="295506"/>
                  </a:cubicBezTo>
                  <a:cubicBezTo>
                    <a:pt x="397154" y="298358"/>
                    <a:pt x="438029" y="303968"/>
                    <a:pt x="438029" y="303968"/>
                  </a:cubicBezTo>
                  <a:lnTo>
                    <a:pt x="471965" y="292653"/>
                  </a:lnTo>
                  <a:cubicBezTo>
                    <a:pt x="471965" y="292653"/>
                    <a:pt x="463504" y="270024"/>
                    <a:pt x="477573" y="270785"/>
                  </a:cubicBezTo>
                  <a:cubicBezTo>
                    <a:pt x="491642" y="271546"/>
                    <a:pt x="527004" y="270785"/>
                    <a:pt x="527004" y="270785"/>
                  </a:cubicBezTo>
                  <a:lnTo>
                    <a:pt x="558563" y="242261"/>
                  </a:lnTo>
                  <a:cubicBezTo>
                    <a:pt x="549913" y="238173"/>
                    <a:pt x="527479" y="225622"/>
                    <a:pt x="519494" y="213547"/>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3" name="Freeform 482">
              <a:extLst>
                <a:ext uri="{FF2B5EF4-FFF2-40B4-BE49-F238E27FC236}">
                  <a16:creationId xmlns:a16="http://schemas.microsoft.com/office/drawing/2014/main" id="{AFA65C2A-8679-3E4C-9E18-FADB9DBD8320}"/>
                </a:ext>
              </a:extLst>
            </p:cNvPr>
            <p:cNvSpPr/>
            <p:nvPr/>
          </p:nvSpPr>
          <p:spPr>
            <a:xfrm>
              <a:off x="4439981" y="1994874"/>
              <a:ext cx="7498" cy="7500"/>
            </a:xfrm>
            <a:custGeom>
              <a:avLst/>
              <a:gdLst/>
              <a:ahLst/>
              <a:cxnLst/>
              <a:rect l="l" t="t" r="r" b="b"/>
              <a:pathLst>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4" name="Freeform 483">
              <a:extLst>
                <a:ext uri="{FF2B5EF4-FFF2-40B4-BE49-F238E27FC236}">
                  <a16:creationId xmlns:a16="http://schemas.microsoft.com/office/drawing/2014/main" id="{F0893342-5DE4-744D-A687-FF60B08F6009}"/>
                </a:ext>
              </a:extLst>
            </p:cNvPr>
            <p:cNvSpPr/>
            <p:nvPr/>
          </p:nvSpPr>
          <p:spPr>
            <a:xfrm>
              <a:off x="5392985" y="328902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5" name="Freeform 484">
              <a:extLst>
                <a:ext uri="{FF2B5EF4-FFF2-40B4-BE49-F238E27FC236}">
                  <a16:creationId xmlns:a16="http://schemas.microsoft.com/office/drawing/2014/main" id="{09938533-17E7-F545-A849-82F4F4EAE821}"/>
                </a:ext>
              </a:extLst>
            </p:cNvPr>
            <p:cNvSpPr/>
            <p:nvPr/>
          </p:nvSpPr>
          <p:spPr>
            <a:xfrm>
              <a:off x="5396583" y="3289020"/>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6" name="Freeform 485">
              <a:extLst>
                <a:ext uri="{FF2B5EF4-FFF2-40B4-BE49-F238E27FC236}">
                  <a16:creationId xmlns:a16="http://schemas.microsoft.com/office/drawing/2014/main" id="{52F3E53A-5B21-A348-A8DD-1929F208A411}"/>
                </a:ext>
              </a:extLst>
            </p:cNvPr>
            <p:cNvSpPr/>
            <p:nvPr/>
          </p:nvSpPr>
          <p:spPr>
            <a:xfrm>
              <a:off x="5403407" y="328894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7" name="Freeform 486">
              <a:extLst>
                <a:ext uri="{FF2B5EF4-FFF2-40B4-BE49-F238E27FC236}">
                  <a16:creationId xmlns:a16="http://schemas.microsoft.com/office/drawing/2014/main" id="{BA5EBFBF-F6B4-8B43-8938-576136855633}"/>
                </a:ext>
              </a:extLst>
            </p:cNvPr>
            <p:cNvSpPr/>
            <p:nvPr/>
          </p:nvSpPr>
          <p:spPr>
            <a:xfrm>
              <a:off x="5195186" y="3572058"/>
              <a:ext cx="7498" cy="7500"/>
            </a:xfrm>
            <a:custGeom>
              <a:avLst/>
              <a:gdLst>
                <a:gd name="connsiteX0" fmla="*/ 0 w 0"/>
                <a:gd name="connsiteY0" fmla="*/ 0 h 0"/>
                <a:gd name="connsiteX1" fmla="*/ 3992 w 0"/>
                <a:gd name="connsiteY1" fmla="*/ 1236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1397" y="156"/>
                    <a:pt x="2752" y="575"/>
                    <a:pt x="3992" y="1236"/>
                  </a:cubicBezTo>
                  <a:cubicBezTo>
                    <a:pt x="2752" y="575"/>
                    <a:pt x="1397" y="156"/>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8" name="Freeform 487">
              <a:extLst>
                <a:ext uri="{FF2B5EF4-FFF2-40B4-BE49-F238E27FC236}">
                  <a16:creationId xmlns:a16="http://schemas.microsoft.com/office/drawing/2014/main" id="{154EDDA2-10F6-D047-A303-675B5DE2143F}"/>
                </a:ext>
              </a:extLst>
            </p:cNvPr>
            <p:cNvSpPr/>
            <p:nvPr/>
          </p:nvSpPr>
          <p:spPr>
            <a:xfrm>
              <a:off x="5215656" y="3588633"/>
              <a:ext cx="7498" cy="7500"/>
            </a:xfrm>
            <a:custGeom>
              <a:avLst/>
              <a:gdLst>
                <a:gd name="connsiteX0" fmla="*/ 0 w 0"/>
                <a:gd name="connsiteY0" fmla="*/ 0 h 0"/>
                <a:gd name="connsiteX1" fmla="*/ 760 w 0"/>
                <a:gd name="connsiteY1" fmla="*/ 856 h 0"/>
              </a:gdLst>
              <a:ahLst/>
              <a:cxnLst>
                <a:cxn ang="0">
                  <a:pos x="connsiteX0" y="connsiteY0"/>
                </a:cxn>
                <a:cxn ang="0">
                  <a:pos x="connsiteX1" y="connsiteY1"/>
                </a:cxn>
              </a:cxnLst>
              <a:rect l="l" t="t" r="r" b="b"/>
              <a:pathLst>
                <a:path>
                  <a:moveTo>
                    <a:pt x="0" y="0"/>
                  </a:moveTo>
                  <a:lnTo>
                    <a:pt x="760"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89" name="Freeform 488">
              <a:extLst>
                <a:ext uri="{FF2B5EF4-FFF2-40B4-BE49-F238E27FC236}">
                  <a16:creationId xmlns:a16="http://schemas.microsoft.com/office/drawing/2014/main" id="{C4DBB1F6-184C-EC46-A78F-45FD86F5D80A}"/>
                </a:ext>
              </a:extLst>
            </p:cNvPr>
            <p:cNvSpPr/>
            <p:nvPr/>
          </p:nvSpPr>
          <p:spPr>
            <a:xfrm>
              <a:off x="5216855" y="3590583"/>
              <a:ext cx="7498" cy="7500"/>
            </a:xfrm>
            <a:custGeom>
              <a:avLst/>
              <a:gdLst>
                <a:gd name="connsiteX0" fmla="*/ 0 w 0"/>
                <a:gd name="connsiteY0" fmla="*/ 0 h 0"/>
                <a:gd name="connsiteX1" fmla="*/ 1236 w 0"/>
                <a:gd name="connsiteY1" fmla="*/ 2852 h 0"/>
              </a:gdLst>
              <a:ahLst/>
              <a:cxnLst>
                <a:cxn ang="0">
                  <a:pos x="connsiteX0" y="connsiteY0"/>
                </a:cxn>
                <a:cxn ang="0">
                  <a:pos x="connsiteX1" y="connsiteY1"/>
                </a:cxn>
              </a:cxnLst>
              <a:rect l="l" t="t" r="r" b="b"/>
              <a:pathLst>
                <a:path>
                  <a:moveTo>
                    <a:pt x="0" y="0"/>
                  </a:moveTo>
                  <a:lnTo>
                    <a:pt x="1236" y="285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0" name="Freeform 489">
              <a:extLst>
                <a:ext uri="{FF2B5EF4-FFF2-40B4-BE49-F238E27FC236}">
                  <a16:creationId xmlns:a16="http://schemas.microsoft.com/office/drawing/2014/main" id="{2852C4DC-EB64-1C40-94E3-1B8E03D1D75F}"/>
                </a:ext>
              </a:extLst>
            </p:cNvPr>
            <p:cNvSpPr/>
            <p:nvPr/>
          </p:nvSpPr>
          <p:spPr>
            <a:xfrm>
              <a:off x="5217830" y="3592832"/>
              <a:ext cx="7498" cy="7500"/>
            </a:xfrm>
            <a:custGeom>
              <a:avLst/>
              <a:gdLst>
                <a:gd name="connsiteX0" fmla="*/ 0 w 0"/>
                <a:gd name="connsiteY0" fmla="*/ 0 h 0"/>
                <a:gd name="connsiteX1" fmla="*/ 1236 w 0"/>
                <a:gd name="connsiteY1" fmla="*/ 3518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481" y="1147"/>
                    <a:pt x="894" y="2322"/>
                    <a:pt x="1236" y="3518"/>
                  </a:cubicBezTo>
                  <a:cubicBezTo>
                    <a:pt x="894" y="2322"/>
                    <a:pt x="481" y="1147"/>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1" name="Freeform 490">
              <a:extLst>
                <a:ext uri="{FF2B5EF4-FFF2-40B4-BE49-F238E27FC236}">
                  <a16:creationId xmlns:a16="http://schemas.microsoft.com/office/drawing/2014/main" id="{D109BBE2-08BC-784C-9688-40B07F4F9A0B}"/>
                </a:ext>
              </a:extLst>
            </p:cNvPr>
            <p:cNvSpPr/>
            <p:nvPr/>
          </p:nvSpPr>
          <p:spPr>
            <a:xfrm>
              <a:off x="5162794" y="357843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2" name="Freeform 491">
              <a:extLst>
                <a:ext uri="{FF2B5EF4-FFF2-40B4-BE49-F238E27FC236}">
                  <a16:creationId xmlns:a16="http://schemas.microsoft.com/office/drawing/2014/main" id="{A4AA3E7E-4254-F149-9F67-0371D03D55B6}"/>
                </a:ext>
              </a:extLst>
            </p:cNvPr>
            <p:cNvSpPr/>
            <p:nvPr/>
          </p:nvSpPr>
          <p:spPr>
            <a:xfrm>
              <a:off x="5169393" y="3502012"/>
              <a:ext cx="269930" cy="374984"/>
            </a:xfrm>
            <a:custGeom>
              <a:avLst/>
              <a:gdLst>
                <a:gd name="connsiteX0" fmla="*/ 296677 w 342210"/>
                <a:gd name="connsiteY0" fmla="*/ 342665 h 475394"/>
                <a:gd name="connsiteX1" fmla="*/ 288027 w 342210"/>
                <a:gd name="connsiteY1" fmla="*/ 296837 h 475394"/>
                <a:gd name="connsiteX2" fmla="*/ 288027 w 342210"/>
                <a:gd name="connsiteY2" fmla="*/ 235415 h 475394"/>
                <a:gd name="connsiteX3" fmla="*/ 288027 w 342210"/>
                <a:gd name="connsiteY3" fmla="*/ 208033 h 475394"/>
                <a:gd name="connsiteX4" fmla="*/ 284700 w 342210"/>
                <a:gd name="connsiteY4" fmla="*/ 190253 h 475394"/>
                <a:gd name="connsiteX5" fmla="*/ 288027 w 342210"/>
                <a:gd name="connsiteY5" fmla="*/ 173234 h 475394"/>
                <a:gd name="connsiteX6" fmla="*/ 283464 w 342210"/>
                <a:gd name="connsiteY6" fmla="*/ 138150 h 475394"/>
                <a:gd name="connsiteX7" fmla="*/ 270441 w 342210"/>
                <a:gd name="connsiteY7" fmla="*/ 132350 h 475394"/>
                <a:gd name="connsiteX8" fmla="*/ 281373 w 342210"/>
                <a:gd name="connsiteY8" fmla="*/ 105538 h 475394"/>
                <a:gd name="connsiteX9" fmla="*/ 281373 w 342210"/>
                <a:gd name="connsiteY9" fmla="*/ 70168 h 475394"/>
                <a:gd name="connsiteX10" fmla="*/ 259509 w 342210"/>
                <a:gd name="connsiteY10" fmla="*/ 56097 h 475394"/>
                <a:gd name="connsiteX11" fmla="*/ 259509 w 342210"/>
                <a:gd name="connsiteY11" fmla="*/ 12836 h 475394"/>
                <a:gd name="connsiteX12" fmla="*/ 252570 w 342210"/>
                <a:gd name="connsiteY12" fmla="*/ 11219 h 475394"/>
                <a:gd name="connsiteX13" fmla="*/ 234414 w 342210"/>
                <a:gd name="connsiteY13" fmla="*/ 0 h 475394"/>
                <a:gd name="connsiteX14" fmla="*/ 213501 w 342210"/>
                <a:gd name="connsiteY14" fmla="*/ 30615 h 475394"/>
                <a:gd name="connsiteX15" fmla="*/ 69773 w 342210"/>
                <a:gd name="connsiteY15" fmla="*/ 30615 h 475394"/>
                <a:gd name="connsiteX16" fmla="*/ 63404 w 342210"/>
                <a:gd name="connsiteY16" fmla="*/ 40789 h 475394"/>
                <a:gd name="connsiteX17" fmla="*/ 63404 w 342210"/>
                <a:gd name="connsiteY17" fmla="*/ 122176 h 475394"/>
                <a:gd name="connsiteX18" fmla="*/ 63404 w 342210"/>
                <a:gd name="connsiteY18" fmla="*/ 122176 h 475394"/>
                <a:gd name="connsiteX19" fmla="*/ 67016 w 342210"/>
                <a:gd name="connsiteY19" fmla="*/ 136628 h 475394"/>
                <a:gd name="connsiteX20" fmla="*/ 79564 w 342210"/>
                <a:gd name="connsiteY20" fmla="*/ 146136 h 475394"/>
                <a:gd name="connsiteX21" fmla="*/ 79564 w 342210"/>
                <a:gd name="connsiteY21" fmla="*/ 198049 h 475394"/>
                <a:gd name="connsiteX22" fmla="*/ 86503 w 342210"/>
                <a:gd name="connsiteY22" fmla="*/ 216495 h 475394"/>
                <a:gd name="connsiteX23" fmla="*/ 86503 w 342210"/>
                <a:gd name="connsiteY23" fmla="*/ 231993 h 475394"/>
                <a:gd name="connsiteX24" fmla="*/ 62834 w 342210"/>
                <a:gd name="connsiteY24" fmla="*/ 257094 h 475394"/>
                <a:gd name="connsiteX25" fmla="*/ 47434 w 342210"/>
                <a:gd name="connsiteY25" fmla="*/ 294365 h 475394"/>
                <a:gd name="connsiteX26" fmla="*/ 41921 w 342210"/>
                <a:gd name="connsiteY26" fmla="*/ 316993 h 475394"/>
                <a:gd name="connsiteX27" fmla="*/ 40495 w 342210"/>
                <a:gd name="connsiteY27" fmla="*/ 331635 h 475394"/>
                <a:gd name="connsiteX28" fmla="*/ 40495 w 342210"/>
                <a:gd name="connsiteY28" fmla="*/ 342950 h 475394"/>
                <a:gd name="connsiteX29" fmla="*/ 51617 w 342210"/>
                <a:gd name="connsiteY29" fmla="*/ 386496 h 475394"/>
                <a:gd name="connsiteX30" fmla="*/ 51617 w 342210"/>
                <a:gd name="connsiteY30" fmla="*/ 404846 h 475394"/>
                <a:gd name="connsiteX31" fmla="*/ 64164 w 342210"/>
                <a:gd name="connsiteY31" fmla="*/ 417492 h 475394"/>
                <a:gd name="connsiteX32" fmla="*/ 76712 w 342210"/>
                <a:gd name="connsiteY32" fmla="*/ 427000 h 475394"/>
                <a:gd name="connsiteX33" fmla="*/ 69583 w 342210"/>
                <a:gd name="connsiteY33" fmla="*/ 459136 h 475394"/>
                <a:gd name="connsiteX34" fmla="*/ 8365 w 342210"/>
                <a:gd name="connsiteY34" fmla="*/ 446681 h 475394"/>
                <a:gd name="connsiteX35" fmla="*/ 0 w 342210"/>
                <a:gd name="connsiteY35" fmla="*/ 446681 h 475394"/>
                <a:gd name="connsiteX36" fmla="*/ 1426 w 342210"/>
                <a:gd name="connsiteY36" fmla="*/ 449438 h 475394"/>
                <a:gd name="connsiteX37" fmla="*/ 12453 w 342210"/>
                <a:gd name="connsiteY37" fmla="*/ 449438 h 475394"/>
                <a:gd name="connsiteX38" fmla="*/ 76047 w 342210"/>
                <a:gd name="connsiteY38" fmla="*/ 462084 h 475394"/>
                <a:gd name="connsiteX39" fmla="*/ 111313 w 342210"/>
                <a:gd name="connsiteY39" fmla="*/ 483286 h 475394"/>
                <a:gd name="connsiteX40" fmla="*/ 200193 w 342210"/>
                <a:gd name="connsiteY40" fmla="*/ 445255 h 475394"/>
                <a:gd name="connsiteX41" fmla="*/ 293350 w 342210"/>
                <a:gd name="connsiteY41" fmla="*/ 404371 h 475394"/>
                <a:gd name="connsiteX42" fmla="*/ 323008 w 342210"/>
                <a:gd name="connsiteY42" fmla="*/ 407128 h 475394"/>
                <a:gd name="connsiteX43" fmla="*/ 332514 w 342210"/>
                <a:gd name="connsiteY43" fmla="*/ 397620 h 475394"/>
                <a:gd name="connsiteX44" fmla="*/ 343446 w 342210"/>
                <a:gd name="connsiteY44" fmla="*/ 384785 h 475394"/>
                <a:gd name="connsiteX45" fmla="*/ 296677 w 342210"/>
                <a:gd name="connsiteY45" fmla="*/ 342665 h 47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42210" h="475394">
                  <a:moveTo>
                    <a:pt x="296677" y="342665"/>
                  </a:moveTo>
                  <a:cubicBezTo>
                    <a:pt x="277665" y="317279"/>
                    <a:pt x="290593" y="305964"/>
                    <a:pt x="288027" y="296837"/>
                  </a:cubicBezTo>
                  <a:cubicBezTo>
                    <a:pt x="286775" y="276382"/>
                    <a:pt x="286775" y="255870"/>
                    <a:pt x="288027" y="235415"/>
                  </a:cubicBezTo>
                  <a:lnTo>
                    <a:pt x="288027" y="208033"/>
                  </a:lnTo>
                  <a:lnTo>
                    <a:pt x="284700" y="190253"/>
                  </a:lnTo>
                  <a:lnTo>
                    <a:pt x="288027" y="173234"/>
                  </a:lnTo>
                  <a:lnTo>
                    <a:pt x="283464" y="138150"/>
                  </a:lnTo>
                  <a:lnTo>
                    <a:pt x="270441" y="132350"/>
                  </a:lnTo>
                  <a:lnTo>
                    <a:pt x="281373" y="105538"/>
                  </a:lnTo>
                  <a:lnTo>
                    <a:pt x="281373" y="70168"/>
                  </a:lnTo>
                  <a:lnTo>
                    <a:pt x="259509" y="56097"/>
                  </a:lnTo>
                  <a:lnTo>
                    <a:pt x="259509" y="12836"/>
                  </a:lnTo>
                  <a:cubicBezTo>
                    <a:pt x="256562" y="12265"/>
                    <a:pt x="254091" y="11695"/>
                    <a:pt x="252570" y="11219"/>
                  </a:cubicBezTo>
                  <a:cubicBezTo>
                    <a:pt x="243064" y="8462"/>
                    <a:pt x="238596" y="0"/>
                    <a:pt x="234414" y="0"/>
                  </a:cubicBezTo>
                  <a:cubicBezTo>
                    <a:pt x="230231" y="0"/>
                    <a:pt x="213501" y="30615"/>
                    <a:pt x="213501" y="30615"/>
                  </a:cubicBezTo>
                  <a:lnTo>
                    <a:pt x="69773" y="30615"/>
                  </a:lnTo>
                  <a:lnTo>
                    <a:pt x="63404" y="40789"/>
                  </a:lnTo>
                  <a:lnTo>
                    <a:pt x="63404" y="122176"/>
                  </a:lnTo>
                  <a:lnTo>
                    <a:pt x="63404" y="122176"/>
                  </a:lnTo>
                  <a:cubicBezTo>
                    <a:pt x="64640" y="128642"/>
                    <a:pt x="63404" y="133586"/>
                    <a:pt x="67016" y="136628"/>
                  </a:cubicBezTo>
                  <a:cubicBezTo>
                    <a:pt x="70991" y="140064"/>
                    <a:pt x="75182" y="143239"/>
                    <a:pt x="79564" y="146136"/>
                  </a:cubicBezTo>
                  <a:lnTo>
                    <a:pt x="79564" y="198049"/>
                  </a:lnTo>
                  <a:lnTo>
                    <a:pt x="86503" y="216495"/>
                  </a:lnTo>
                  <a:lnTo>
                    <a:pt x="86503" y="231993"/>
                  </a:lnTo>
                  <a:lnTo>
                    <a:pt x="62834" y="257094"/>
                  </a:lnTo>
                  <a:cubicBezTo>
                    <a:pt x="56507" y="268990"/>
                    <a:pt x="51350" y="281472"/>
                    <a:pt x="47434" y="294365"/>
                  </a:cubicBezTo>
                  <a:cubicBezTo>
                    <a:pt x="44677" y="307771"/>
                    <a:pt x="41921" y="316993"/>
                    <a:pt x="41921" y="316993"/>
                  </a:cubicBezTo>
                  <a:lnTo>
                    <a:pt x="40495" y="331635"/>
                  </a:lnTo>
                  <a:cubicBezTo>
                    <a:pt x="40495" y="331635"/>
                    <a:pt x="29278" y="299309"/>
                    <a:pt x="40495" y="342950"/>
                  </a:cubicBezTo>
                  <a:lnTo>
                    <a:pt x="51617" y="386496"/>
                  </a:lnTo>
                  <a:lnTo>
                    <a:pt x="51617" y="404846"/>
                  </a:lnTo>
                  <a:lnTo>
                    <a:pt x="64164" y="417492"/>
                  </a:lnTo>
                  <a:lnTo>
                    <a:pt x="76712" y="427000"/>
                  </a:lnTo>
                  <a:lnTo>
                    <a:pt x="69583" y="459136"/>
                  </a:lnTo>
                  <a:cubicBezTo>
                    <a:pt x="56655" y="456950"/>
                    <a:pt x="8365" y="446681"/>
                    <a:pt x="8365" y="446681"/>
                  </a:cubicBezTo>
                  <a:lnTo>
                    <a:pt x="0" y="446681"/>
                  </a:lnTo>
                  <a:lnTo>
                    <a:pt x="1426" y="449438"/>
                  </a:lnTo>
                  <a:lnTo>
                    <a:pt x="12453" y="449438"/>
                  </a:lnTo>
                  <a:cubicBezTo>
                    <a:pt x="12453" y="449438"/>
                    <a:pt x="66161" y="460658"/>
                    <a:pt x="76047" y="462084"/>
                  </a:cubicBezTo>
                  <a:cubicBezTo>
                    <a:pt x="85933" y="463510"/>
                    <a:pt x="111313" y="483286"/>
                    <a:pt x="111313" y="483286"/>
                  </a:cubicBezTo>
                  <a:lnTo>
                    <a:pt x="200193" y="445255"/>
                  </a:lnTo>
                  <a:cubicBezTo>
                    <a:pt x="209699" y="441071"/>
                    <a:pt x="293350" y="404371"/>
                    <a:pt x="293350" y="404371"/>
                  </a:cubicBezTo>
                  <a:lnTo>
                    <a:pt x="323008" y="407128"/>
                  </a:lnTo>
                  <a:lnTo>
                    <a:pt x="332514" y="397620"/>
                  </a:lnTo>
                  <a:lnTo>
                    <a:pt x="343446" y="384785"/>
                  </a:lnTo>
                  <a:cubicBezTo>
                    <a:pt x="326327" y="372543"/>
                    <a:pt x="310638" y="358414"/>
                    <a:pt x="296677" y="34266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3" name="Freeform 492">
              <a:extLst>
                <a:ext uri="{FF2B5EF4-FFF2-40B4-BE49-F238E27FC236}">
                  <a16:creationId xmlns:a16="http://schemas.microsoft.com/office/drawing/2014/main" id="{031BB6F7-B94B-9A4C-94F0-1A6DCECDFF9E}"/>
                </a:ext>
              </a:extLst>
            </p:cNvPr>
            <p:cNvSpPr/>
            <p:nvPr/>
          </p:nvSpPr>
          <p:spPr>
            <a:xfrm>
              <a:off x="5111357" y="3579108"/>
              <a:ext cx="22495" cy="7500"/>
            </a:xfrm>
            <a:custGeom>
              <a:avLst/>
              <a:gdLst>
                <a:gd name="connsiteX0" fmla="*/ 0 w 28517"/>
                <a:gd name="connsiteY0" fmla="*/ 0 h 9507"/>
                <a:gd name="connsiteX1" fmla="*/ 28993 w 28517"/>
                <a:gd name="connsiteY1" fmla="*/ 15688 h 9507"/>
                <a:gd name="connsiteX2" fmla="*/ 0 w 28517"/>
                <a:gd name="connsiteY2" fmla="*/ 0 h 9507"/>
                <a:gd name="connsiteX3" fmla="*/ 0 w 28517"/>
                <a:gd name="connsiteY3" fmla="*/ 0 h 9507"/>
              </a:gdLst>
              <a:ahLst/>
              <a:cxnLst>
                <a:cxn ang="0">
                  <a:pos x="connsiteX0" y="connsiteY0"/>
                </a:cxn>
                <a:cxn ang="0">
                  <a:pos x="connsiteX1" y="connsiteY1"/>
                </a:cxn>
                <a:cxn ang="0">
                  <a:pos x="connsiteX2" y="connsiteY2"/>
                </a:cxn>
                <a:cxn ang="0">
                  <a:pos x="connsiteX3" y="connsiteY3"/>
                </a:cxn>
              </a:cxnLst>
              <a:rect l="l" t="t" r="r" b="b"/>
              <a:pathLst>
                <a:path w="28517" h="9507">
                  <a:moveTo>
                    <a:pt x="0" y="0"/>
                  </a:moveTo>
                  <a:lnTo>
                    <a:pt x="28993" y="15688"/>
                  </a:lnTo>
                  <a:lnTo>
                    <a:pt x="0"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4" name="Freeform 493">
              <a:extLst>
                <a:ext uri="{FF2B5EF4-FFF2-40B4-BE49-F238E27FC236}">
                  <a16:creationId xmlns:a16="http://schemas.microsoft.com/office/drawing/2014/main" id="{428C738C-6E49-DC41-9C20-7E38B5CD19CB}"/>
                </a:ext>
              </a:extLst>
            </p:cNvPr>
            <p:cNvSpPr/>
            <p:nvPr/>
          </p:nvSpPr>
          <p:spPr>
            <a:xfrm>
              <a:off x="5180865" y="3578433"/>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5" name="Freeform 494">
              <a:extLst>
                <a:ext uri="{FF2B5EF4-FFF2-40B4-BE49-F238E27FC236}">
                  <a16:creationId xmlns:a16="http://schemas.microsoft.com/office/drawing/2014/main" id="{BC826724-E31B-D642-AD7D-BE5B6B50B6A7}"/>
                </a:ext>
              </a:extLst>
            </p:cNvPr>
            <p:cNvSpPr/>
            <p:nvPr/>
          </p:nvSpPr>
          <p:spPr>
            <a:xfrm>
              <a:off x="5400332" y="3821198"/>
              <a:ext cx="7498" cy="7500"/>
            </a:xfrm>
            <a:custGeom>
              <a:avLst/>
              <a:gdLst>
                <a:gd name="connsiteX0" fmla="*/ 570 w 0"/>
                <a:gd name="connsiteY0" fmla="*/ 0 h 0"/>
                <a:gd name="connsiteX1" fmla="*/ 0 w 0"/>
                <a:gd name="connsiteY1" fmla="*/ 0 h 0"/>
              </a:gdLst>
              <a:ahLst/>
              <a:cxnLst>
                <a:cxn ang="0">
                  <a:pos x="connsiteX0" y="connsiteY0"/>
                </a:cxn>
                <a:cxn ang="0">
                  <a:pos x="connsiteX1" y="connsiteY1"/>
                </a:cxn>
              </a:cxnLst>
              <a:rect l="l" t="t" r="r" b="b"/>
              <a:pathLst>
                <a:path>
                  <a:moveTo>
                    <a:pt x="57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6" name="Freeform 495">
              <a:extLst>
                <a:ext uri="{FF2B5EF4-FFF2-40B4-BE49-F238E27FC236}">
                  <a16:creationId xmlns:a16="http://schemas.microsoft.com/office/drawing/2014/main" id="{5A41ADD4-C255-4842-96A4-25C4C93F6F60}"/>
                </a:ext>
              </a:extLst>
            </p:cNvPr>
            <p:cNvSpPr/>
            <p:nvPr/>
          </p:nvSpPr>
          <p:spPr>
            <a:xfrm>
              <a:off x="5346797" y="3510711"/>
              <a:ext cx="7498" cy="7500"/>
            </a:xfrm>
            <a:custGeom>
              <a:avLst/>
              <a:gdLst>
                <a:gd name="connsiteX0" fmla="*/ 0 w 0"/>
                <a:gd name="connsiteY0" fmla="*/ 0 h 0"/>
                <a:gd name="connsiteX1" fmla="*/ 0 w 0"/>
                <a:gd name="connsiteY1" fmla="*/ 95 h 0"/>
                <a:gd name="connsiteX2" fmla="*/ 0 w 0"/>
                <a:gd name="connsiteY2" fmla="*/ 95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95"/>
                  </a:lnTo>
                  <a:lnTo>
                    <a:pt x="0" y="95"/>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7" name="Freeform 496">
              <a:extLst>
                <a:ext uri="{FF2B5EF4-FFF2-40B4-BE49-F238E27FC236}">
                  <a16:creationId xmlns:a16="http://schemas.microsoft.com/office/drawing/2014/main" id="{2484328F-2198-3440-B1BD-FCD095447D43}"/>
                </a:ext>
              </a:extLst>
            </p:cNvPr>
            <p:cNvSpPr/>
            <p:nvPr/>
          </p:nvSpPr>
          <p:spPr>
            <a:xfrm>
              <a:off x="5396059" y="3822248"/>
              <a:ext cx="7498" cy="7500"/>
            </a:xfrm>
            <a:custGeom>
              <a:avLst/>
              <a:gdLst>
                <a:gd name="connsiteX0" fmla="*/ 2947 w 0"/>
                <a:gd name="connsiteY0" fmla="*/ 0 h 0"/>
                <a:gd name="connsiteX1" fmla="*/ 0 w 0"/>
                <a:gd name="connsiteY1" fmla="*/ 1236 h 0"/>
              </a:gdLst>
              <a:ahLst/>
              <a:cxnLst>
                <a:cxn ang="0">
                  <a:pos x="connsiteX0" y="connsiteY0"/>
                </a:cxn>
                <a:cxn ang="0">
                  <a:pos x="connsiteX1" y="connsiteY1"/>
                </a:cxn>
              </a:cxnLst>
              <a:rect l="l" t="t" r="r" b="b"/>
              <a:pathLst>
                <a:path>
                  <a:moveTo>
                    <a:pt x="2947" y="0"/>
                  </a:moveTo>
                  <a:lnTo>
                    <a:pt x="0" y="123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8" name="Freeform 497">
              <a:extLst>
                <a:ext uri="{FF2B5EF4-FFF2-40B4-BE49-F238E27FC236}">
                  <a16:creationId xmlns:a16="http://schemas.microsoft.com/office/drawing/2014/main" id="{E67BEDAB-6215-8C4F-8475-B5BBBF9A358A}"/>
                </a:ext>
              </a:extLst>
            </p:cNvPr>
            <p:cNvSpPr/>
            <p:nvPr/>
          </p:nvSpPr>
          <p:spPr>
            <a:xfrm>
              <a:off x="5358118" y="3502986"/>
              <a:ext cx="112471" cy="307487"/>
            </a:xfrm>
            <a:custGeom>
              <a:avLst/>
              <a:gdLst>
                <a:gd name="connsiteX0" fmla="*/ 134603 w 142587"/>
                <a:gd name="connsiteY0" fmla="*/ 166198 h 389823"/>
                <a:gd name="connsiteX1" fmla="*/ 119298 w 142587"/>
                <a:gd name="connsiteY1" fmla="*/ 156025 h 389823"/>
                <a:gd name="connsiteX2" fmla="*/ 119298 w 142587"/>
                <a:gd name="connsiteY2" fmla="*/ 92037 h 389823"/>
                <a:gd name="connsiteX3" fmla="*/ 83556 w 142587"/>
                <a:gd name="connsiteY3" fmla="*/ 79391 h 389823"/>
                <a:gd name="connsiteX4" fmla="*/ 83556 w 142587"/>
                <a:gd name="connsiteY4" fmla="*/ 60375 h 389823"/>
                <a:gd name="connsiteX5" fmla="*/ 92112 w 142587"/>
                <a:gd name="connsiteY5" fmla="*/ 12836 h 389823"/>
                <a:gd name="connsiteX6" fmla="*/ 92112 w 142587"/>
                <a:gd name="connsiteY6" fmla="*/ 12836 h 389823"/>
                <a:gd name="connsiteX7" fmla="*/ 71294 w 142587"/>
                <a:gd name="connsiteY7" fmla="*/ 19776 h 389823"/>
                <a:gd name="connsiteX8" fmla="*/ 20533 w 142587"/>
                <a:gd name="connsiteY8" fmla="*/ 11314 h 389823"/>
                <a:gd name="connsiteX9" fmla="*/ 2186 w 142587"/>
                <a:gd name="connsiteY9" fmla="*/ 0 h 389823"/>
                <a:gd name="connsiteX10" fmla="*/ 0 w 142587"/>
                <a:gd name="connsiteY10" fmla="*/ 1426 h 389823"/>
                <a:gd name="connsiteX11" fmla="*/ 13593 w 142587"/>
                <a:gd name="connsiteY11" fmla="*/ 10173 h 389823"/>
                <a:gd name="connsiteX12" fmla="*/ 20533 w 142587"/>
                <a:gd name="connsiteY12" fmla="*/ 11790 h 389823"/>
                <a:gd name="connsiteX13" fmla="*/ 20533 w 142587"/>
                <a:gd name="connsiteY13" fmla="*/ 55051 h 389823"/>
                <a:gd name="connsiteX14" fmla="*/ 42396 w 142587"/>
                <a:gd name="connsiteY14" fmla="*/ 69122 h 389823"/>
                <a:gd name="connsiteX15" fmla="*/ 42396 w 142587"/>
                <a:gd name="connsiteY15" fmla="*/ 103731 h 389823"/>
                <a:gd name="connsiteX16" fmla="*/ 31464 w 142587"/>
                <a:gd name="connsiteY16" fmla="*/ 130544 h 389823"/>
                <a:gd name="connsiteX17" fmla="*/ 44487 w 142587"/>
                <a:gd name="connsiteY17" fmla="*/ 136343 h 389823"/>
                <a:gd name="connsiteX18" fmla="*/ 49050 w 142587"/>
                <a:gd name="connsiteY18" fmla="*/ 171427 h 389823"/>
                <a:gd name="connsiteX19" fmla="*/ 45723 w 142587"/>
                <a:gd name="connsiteY19" fmla="*/ 188447 h 389823"/>
                <a:gd name="connsiteX20" fmla="*/ 49050 w 142587"/>
                <a:gd name="connsiteY20" fmla="*/ 206226 h 389823"/>
                <a:gd name="connsiteX21" fmla="*/ 49050 w 142587"/>
                <a:gd name="connsiteY21" fmla="*/ 233609 h 389823"/>
                <a:gd name="connsiteX22" fmla="*/ 49050 w 142587"/>
                <a:gd name="connsiteY22" fmla="*/ 295030 h 389823"/>
                <a:gd name="connsiteX23" fmla="*/ 57700 w 142587"/>
                <a:gd name="connsiteY23" fmla="*/ 340858 h 389823"/>
                <a:gd name="connsiteX24" fmla="*/ 105230 w 142587"/>
                <a:gd name="connsiteY24" fmla="*/ 383073 h 389823"/>
                <a:gd name="connsiteX25" fmla="*/ 94298 w 142587"/>
                <a:gd name="connsiteY25" fmla="*/ 395909 h 389823"/>
                <a:gd name="connsiteX26" fmla="*/ 118253 w 142587"/>
                <a:gd name="connsiteY26" fmla="*/ 367385 h 389823"/>
                <a:gd name="connsiteX27" fmla="*/ 148481 w 142587"/>
                <a:gd name="connsiteY27" fmla="*/ 362346 h 389823"/>
                <a:gd name="connsiteX28" fmla="*/ 135268 w 142587"/>
                <a:gd name="connsiteY28" fmla="*/ 330685 h 38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2587" h="389823">
                  <a:moveTo>
                    <a:pt x="134603" y="166198"/>
                  </a:moveTo>
                  <a:lnTo>
                    <a:pt x="119298" y="156025"/>
                  </a:lnTo>
                  <a:lnTo>
                    <a:pt x="119298" y="92037"/>
                  </a:lnTo>
                  <a:lnTo>
                    <a:pt x="83556" y="79391"/>
                  </a:lnTo>
                  <a:lnTo>
                    <a:pt x="83556" y="60375"/>
                  </a:lnTo>
                  <a:lnTo>
                    <a:pt x="92112" y="12836"/>
                  </a:lnTo>
                  <a:lnTo>
                    <a:pt x="92112" y="12836"/>
                  </a:lnTo>
                  <a:lnTo>
                    <a:pt x="71294" y="19776"/>
                  </a:lnTo>
                  <a:cubicBezTo>
                    <a:pt x="71294" y="19776"/>
                    <a:pt x="30419" y="14072"/>
                    <a:pt x="20533" y="11314"/>
                  </a:cubicBezTo>
                  <a:cubicBezTo>
                    <a:pt x="10647" y="8557"/>
                    <a:pt x="6369" y="0"/>
                    <a:pt x="2186" y="0"/>
                  </a:cubicBezTo>
                  <a:cubicBezTo>
                    <a:pt x="1302" y="177"/>
                    <a:pt x="519" y="688"/>
                    <a:pt x="0" y="1426"/>
                  </a:cubicBezTo>
                  <a:cubicBezTo>
                    <a:pt x="3777" y="5374"/>
                    <a:pt x="8435" y="8372"/>
                    <a:pt x="13593" y="10173"/>
                  </a:cubicBezTo>
                  <a:cubicBezTo>
                    <a:pt x="15114" y="10174"/>
                    <a:pt x="17586" y="11219"/>
                    <a:pt x="20533" y="11790"/>
                  </a:cubicBezTo>
                  <a:lnTo>
                    <a:pt x="20533" y="55051"/>
                  </a:lnTo>
                  <a:lnTo>
                    <a:pt x="42396" y="69122"/>
                  </a:lnTo>
                  <a:lnTo>
                    <a:pt x="42396" y="103731"/>
                  </a:lnTo>
                  <a:lnTo>
                    <a:pt x="31464" y="130544"/>
                  </a:lnTo>
                  <a:lnTo>
                    <a:pt x="44487" y="136343"/>
                  </a:lnTo>
                  <a:lnTo>
                    <a:pt x="49050" y="171427"/>
                  </a:lnTo>
                  <a:lnTo>
                    <a:pt x="45723" y="188447"/>
                  </a:lnTo>
                  <a:lnTo>
                    <a:pt x="49050" y="206226"/>
                  </a:lnTo>
                  <a:lnTo>
                    <a:pt x="49050" y="233609"/>
                  </a:lnTo>
                  <a:cubicBezTo>
                    <a:pt x="47798" y="254064"/>
                    <a:pt x="47798" y="274576"/>
                    <a:pt x="49050" y="295030"/>
                  </a:cubicBezTo>
                  <a:cubicBezTo>
                    <a:pt x="51617" y="304538"/>
                    <a:pt x="38404" y="315472"/>
                    <a:pt x="57700" y="340858"/>
                  </a:cubicBezTo>
                  <a:cubicBezTo>
                    <a:pt x="71894" y="356685"/>
                    <a:pt x="87839" y="370848"/>
                    <a:pt x="105230" y="383073"/>
                  </a:cubicBezTo>
                  <a:lnTo>
                    <a:pt x="94298" y="395909"/>
                  </a:lnTo>
                  <a:lnTo>
                    <a:pt x="118253" y="367385"/>
                  </a:lnTo>
                  <a:lnTo>
                    <a:pt x="148481" y="362346"/>
                  </a:lnTo>
                  <a:lnTo>
                    <a:pt x="135268" y="330685"/>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499" name="Freeform 498">
              <a:extLst>
                <a:ext uri="{FF2B5EF4-FFF2-40B4-BE49-F238E27FC236}">
                  <a16:creationId xmlns:a16="http://schemas.microsoft.com/office/drawing/2014/main" id="{87F320BE-D20A-0546-B462-B0FB0997B867}"/>
                </a:ext>
              </a:extLst>
            </p:cNvPr>
            <p:cNvSpPr/>
            <p:nvPr/>
          </p:nvSpPr>
          <p:spPr>
            <a:xfrm>
              <a:off x="5493083" y="3460088"/>
              <a:ext cx="7498" cy="7500"/>
            </a:xfrm>
            <a:custGeom>
              <a:avLst/>
              <a:gdLst>
                <a:gd name="connsiteX0" fmla="*/ 0 w 0"/>
                <a:gd name="connsiteY0" fmla="*/ 0 h 0"/>
                <a:gd name="connsiteX1" fmla="*/ 2186 w 0"/>
                <a:gd name="connsiteY1" fmla="*/ 1521 h 0"/>
              </a:gdLst>
              <a:ahLst/>
              <a:cxnLst>
                <a:cxn ang="0">
                  <a:pos x="connsiteX0" y="connsiteY0"/>
                </a:cxn>
                <a:cxn ang="0">
                  <a:pos x="connsiteX1" y="connsiteY1"/>
                </a:cxn>
              </a:cxnLst>
              <a:rect l="l" t="t" r="r" b="b"/>
              <a:pathLst>
                <a:path>
                  <a:moveTo>
                    <a:pt x="0" y="0"/>
                  </a:moveTo>
                  <a:lnTo>
                    <a:pt x="2186" y="152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0" name="Freeform 499">
              <a:extLst>
                <a:ext uri="{FF2B5EF4-FFF2-40B4-BE49-F238E27FC236}">
                  <a16:creationId xmlns:a16="http://schemas.microsoft.com/office/drawing/2014/main" id="{93F5F1F9-91A4-EC47-BE96-6F731EAE6A53}"/>
                </a:ext>
              </a:extLst>
            </p:cNvPr>
            <p:cNvSpPr/>
            <p:nvPr/>
          </p:nvSpPr>
          <p:spPr>
            <a:xfrm>
              <a:off x="5495708" y="3461888"/>
              <a:ext cx="7498" cy="7500"/>
            </a:xfrm>
            <a:custGeom>
              <a:avLst/>
              <a:gdLst>
                <a:gd name="connsiteX0" fmla="*/ 0 w 0"/>
                <a:gd name="connsiteY0" fmla="*/ 0 h 0"/>
                <a:gd name="connsiteX1" fmla="*/ 2376 w 0"/>
                <a:gd name="connsiteY1" fmla="*/ 1521 h 0"/>
              </a:gdLst>
              <a:ahLst/>
              <a:cxnLst>
                <a:cxn ang="0">
                  <a:pos x="connsiteX0" y="connsiteY0"/>
                </a:cxn>
                <a:cxn ang="0">
                  <a:pos x="connsiteX1" y="connsiteY1"/>
                </a:cxn>
              </a:cxnLst>
              <a:rect l="l" t="t" r="r" b="b"/>
              <a:pathLst>
                <a:path>
                  <a:moveTo>
                    <a:pt x="0" y="0"/>
                  </a:moveTo>
                  <a:lnTo>
                    <a:pt x="2376" y="152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1" name="Freeform 500">
              <a:extLst>
                <a:ext uri="{FF2B5EF4-FFF2-40B4-BE49-F238E27FC236}">
                  <a16:creationId xmlns:a16="http://schemas.microsoft.com/office/drawing/2014/main" id="{2D403669-ECFF-CA49-8D4F-FA9420C2C228}"/>
                </a:ext>
              </a:extLst>
            </p:cNvPr>
            <p:cNvSpPr/>
            <p:nvPr/>
          </p:nvSpPr>
          <p:spPr>
            <a:xfrm>
              <a:off x="5490384" y="3458138"/>
              <a:ext cx="7498" cy="7500"/>
            </a:xfrm>
            <a:custGeom>
              <a:avLst/>
              <a:gdLst>
                <a:gd name="connsiteX0" fmla="*/ 0 w 0"/>
                <a:gd name="connsiteY0" fmla="*/ 0 h 0"/>
                <a:gd name="connsiteX1" fmla="*/ 2281 w 0"/>
                <a:gd name="connsiteY1" fmla="*/ 1711 h 0"/>
              </a:gdLst>
              <a:ahLst/>
              <a:cxnLst>
                <a:cxn ang="0">
                  <a:pos x="connsiteX0" y="connsiteY0"/>
                </a:cxn>
                <a:cxn ang="0">
                  <a:pos x="connsiteX1" y="connsiteY1"/>
                </a:cxn>
              </a:cxnLst>
              <a:rect l="l" t="t" r="r" b="b"/>
              <a:pathLst>
                <a:path>
                  <a:moveTo>
                    <a:pt x="0" y="0"/>
                  </a:moveTo>
                  <a:lnTo>
                    <a:pt x="2281" y="171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2" name="Freeform 501">
              <a:extLst>
                <a:ext uri="{FF2B5EF4-FFF2-40B4-BE49-F238E27FC236}">
                  <a16:creationId xmlns:a16="http://schemas.microsoft.com/office/drawing/2014/main" id="{BBFD47BE-5980-4041-8AD3-6C29B8C22C7B}"/>
                </a:ext>
              </a:extLst>
            </p:cNvPr>
            <p:cNvSpPr/>
            <p:nvPr/>
          </p:nvSpPr>
          <p:spPr>
            <a:xfrm>
              <a:off x="5498183" y="3463313"/>
              <a:ext cx="7498" cy="7500"/>
            </a:xfrm>
            <a:custGeom>
              <a:avLst/>
              <a:gdLst>
                <a:gd name="connsiteX0" fmla="*/ 3137 w 0"/>
                <a:gd name="connsiteY0" fmla="*/ 1902 h 0"/>
                <a:gd name="connsiteX1" fmla="*/ 0 w 0"/>
                <a:gd name="connsiteY1" fmla="*/ 0 h 0"/>
              </a:gdLst>
              <a:ahLst/>
              <a:cxnLst>
                <a:cxn ang="0">
                  <a:pos x="connsiteX0" y="connsiteY0"/>
                </a:cxn>
                <a:cxn ang="0">
                  <a:pos x="connsiteX1" y="connsiteY1"/>
                </a:cxn>
              </a:cxnLst>
              <a:rect l="l" t="t" r="r" b="b"/>
              <a:pathLst>
                <a:path>
                  <a:moveTo>
                    <a:pt x="3137" y="1902"/>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3" name="Freeform 502">
              <a:extLst>
                <a:ext uri="{FF2B5EF4-FFF2-40B4-BE49-F238E27FC236}">
                  <a16:creationId xmlns:a16="http://schemas.microsoft.com/office/drawing/2014/main" id="{A6F5BE37-F011-0448-9380-E0DB473AD6B2}"/>
                </a:ext>
              </a:extLst>
            </p:cNvPr>
            <p:cNvSpPr/>
            <p:nvPr/>
          </p:nvSpPr>
          <p:spPr>
            <a:xfrm>
              <a:off x="5507705" y="3469013"/>
              <a:ext cx="7498" cy="7500"/>
            </a:xfrm>
            <a:custGeom>
              <a:avLst/>
              <a:gdLst>
                <a:gd name="connsiteX0" fmla="*/ 0 w 0"/>
                <a:gd name="connsiteY0" fmla="*/ 0 h 0"/>
                <a:gd name="connsiteX1" fmla="*/ 1901 w 0"/>
                <a:gd name="connsiteY1" fmla="*/ 1046 h 0"/>
              </a:gdLst>
              <a:ahLst/>
              <a:cxnLst>
                <a:cxn ang="0">
                  <a:pos x="connsiteX0" y="connsiteY0"/>
                </a:cxn>
                <a:cxn ang="0">
                  <a:pos x="connsiteX1" y="connsiteY1"/>
                </a:cxn>
              </a:cxnLst>
              <a:rect l="l" t="t" r="r" b="b"/>
              <a:pathLst>
                <a:path>
                  <a:moveTo>
                    <a:pt x="0" y="0"/>
                  </a:moveTo>
                  <a:lnTo>
                    <a:pt x="1901" y="104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4" name="Freeform 503">
              <a:extLst>
                <a:ext uri="{FF2B5EF4-FFF2-40B4-BE49-F238E27FC236}">
                  <a16:creationId xmlns:a16="http://schemas.microsoft.com/office/drawing/2014/main" id="{17D8DA4B-D592-304C-8E64-8A4A0441DCD5}"/>
                </a:ext>
              </a:extLst>
            </p:cNvPr>
            <p:cNvSpPr/>
            <p:nvPr/>
          </p:nvSpPr>
          <p:spPr>
            <a:xfrm>
              <a:off x="5501182" y="3465338"/>
              <a:ext cx="7498" cy="7500"/>
            </a:xfrm>
            <a:custGeom>
              <a:avLst/>
              <a:gdLst>
                <a:gd name="connsiteX0" fmla="*/ 0 w 0"/>
                <a:gd name="connsiteY0" fmla="*/ 0 h 0"/>
                <a:gd name="connsiteX1" fmla="*/ 2281 w 0"/>
                <a:gd name="connsiteY1" fmla="*/ 1331 h 0"/>
              </a:gdLst>
              <a:ahLst/>
              <a:cxnLst>
                <a:cxn ang="0">
                  <a:pos x="connsiteX0" y="connsiteY0"/>
                </a:cxn>
                <a:cxn ang="0">
                  <a:pos x="connsiteX1" y="connsiteY1"/>
                </a:cxn>
              </a:cxnLst>
              <a:rect l="l" t="t" r="r" b="b"/>
              <a:pathLst>
                <a:path>
                  <a:moveTo>
                    <a:pt x="0" y="0"/>
                  </a:moveTo>
                  <a:lnTo>
                    <a:pt x="2281" y="133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5" name="Freeform 504">
              <a:extLst>
                <a:ext uri="{FF2B5EF4-FFF2-40B4-BE49-F238E27FC236}">
                  <a16:creationId xmlns:a16="http://schemas.microsoft.com/office/drawing/2014/main" id="{03E0F2A4-C9BB-5C4A-9C5C-3F99A04EC764}"/>
                </a:ext>
              </a:extLst>
            </p:cNvPr>
            <p:cNvSpPr/>
            <p:nvPr/>
          </p:nvSpPr>
          <p:spPr>
            <a:xfrm>
              <a:off x="5478762" y="3446963"/>
              <a:ext cx="7498" cy="7500"/>
            </a:xfrm>
            <a:custGeom>
              <a:avLst/>
              <a:gdLst>
                <a:gd name="connsiteX0" fmla="*/ 0 w 0"/>
                <a:gd name="connsiteY0" fmla="*/ 0 h 0"/>
                <a:gd name="connsiteX1" fmla="*/ 1901 w 0"/>
                <a:gd name="connsiteY1" fmla="*/ 2567 h 0"/>
              </a:gdLst>
              <a:ahLst/>
              <a:cxnLst>
                <a:cxn ang="0">
                  <a:pos x="connsiteX0" y="connsiteY0"/>
                </a:cxn>
                <a:cxn ang="0">
                  <a:pos x="connsiteX1" y="connsiteY1"/>
                </a:cxn>
              </a:cxnLst>
              <a:rect l="l" t="t" r="r" b="b"/>
              <a:pathLst>
                <a:path>
                  <a:moveTo>
                    <a:pt x="0" y="0"/>
                  </a:moveTo>
                  <a:lnTo>
                    <a:pt x="1901" y="256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6" name="Freeform 505">
              <a:extLst>
                <a:ext uri="{FF2B5EF4-FFF2-40B4-BE49-F238E27FC236}">
                  <a16:creationId xmlns:a16="http://schemas.microsoft.com/office/drawing/2014/main" id="{ADBCBDF2-0026-8342-B56F-3061DAF81654}"/>
                </a:ext>
              </a:extLst>
            </p:cNvPr>
            <p:cNvSpPr/>
            <p:nvPr/>
          </p:nvSpPr>
          <p:spPr>
            <a:xfrm>
              <a:off x="5505906" y="3468038"/>
              <a:ext cx="7498" cy="7500"/>
            </a:xfrm>
            <a:custGeom>
              <a:avLst/>
              <a:gdLst>
                <a:gd name="connsiteX0" fmla="*/ 0 w 0"/>
                <a:gd name="connsiteY0" fmla="*/ 0 h 0"/>
                <a:gd name="connsiteX1" fmla="*/ 1521 w 0"/>
                <a:gd name="connsiteY1" fmla="*/ 856 h 0"/>
              </a:gdLst>
              <a:ahLst/>
              <a:cxnLst>
                <a:cxn ang="0">
                  <a:pos x="connsiteX0" y="connsiteY0"/>
                </a:cxn>
                <a:cxn ang="0">
                  <a:pos x="connsiteX1" y="connsiteY1"/>
                </a:cxn>
              </a:cxnLst>
              <a:rect l="l" t="t" r="r" b="b"/>
              <a:pathLst>
                <a:path>
                  <a:moveTo>
                    <a:pt x="0" y="0"/>
                  </a:moveTo>
                  <a:lnTo>
                    <a:pt x="1521" y="85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7" name="Freeform 506">
              <a:extLst>
                <a:ext uri="{FF2B5EF4-FFF2-40B4-BE49-F238E27FC236}">
                  <a16:creationId xmlns:a16="http://schemas.microsoft.com/office/drawing/2014/main" id="{A42EC25F-E5F3-A845-AB8E-DFBEBBAA56E9}"/>
                </a:ext>
              </a:extLst>
            </p:cNvPr>
            <p:cNvSpPr/>
            <p:nvPr/>
          </p:nvSpPr>
          <p:spPr>
            <a:xfrm>
              <a:off x="5503806" y="3466837"/>
              <a:ext cx="7498" cy="7500"/>
            </a:xfrm>
            <a:custGeom>
              <a:avLst/>
              <a:gdLst>
                <a:gd name="connsiteX0" fmla="*/ 0 w 0"/>
                <a:gd name="connsiteY0" fmla="*/ 0 h 0"/>
                <a:gd name="connsiteX1" fmla="*/ 1711 w 0"/>
                <a:gd name="connsiteY1" fmla="*/ 951 h 0"/>
              </a:gdLst>
              <a:ahLst/>
              <a:cxnLst>
                <a:cxn ang="0">
                  <a:pos x="connsiteX0" y="connsiteY0"/>
                </a:cxn>
                <a:cxn ang="0">
                  <a:pos x="connsiteX1" y="connsiteY1"/>
                </a:cxn>
              </a:cxnLst>
              <a:rect l="l" t="t" r="r" b="b"/>
              <a:pathLst>
                <a:path>
                  <a:moveTo>
                    <a:pt x="0" y="0"/>
                  </a:moveTo>
                  <a:lnTo>
                    <a:pt x="1711" y="951"/>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8" name="Freeform 507">
              <a:extLst>
                <a:ext uri="{FF2B5EF4-FFF2-40B4-BE49-F238E27FC236}">
                  <a16:creationId xmlns:a16="http://schemas.microsoft.com/office/drawing/2014/main" id="{7B493DB3-CCE8-EB49-ABCC-BF90236FF8A7}"/>
                </a:ext>
              </a:extLst>
            </p:cNvPr>
            <p:cNvSpPr/>
            <p:nvPr/>
          </p:nvSpPr>
          <p:spPr>
            <a:xfrm>
              <a:off x="5487235" y="3455738"/>
              <a:ext cx="7498" cy="7500"/>
            </a:xfrm>
            <a:custGeom>
              <a:avLst/>
              <a:gdLst>
                <a:gd name="connsiteX0" fmla="*/ 0 w 0"/>
                <a:gd name="connsiteY0" fmla="*/ 0 h 0"/>
                <a:gd name="connsiteX1" fmla="*/ 3042 w 0"/>
                <a:gd name="connsiteY1" fmla="*/ 2472 h 0"/>
              </a:gdLst>
              <a:ahLst/>
              <a:cxnLst>
                <a:cxn ang="0">
                  <a:pos x="connsiteX0" y="connsiteY0"/>
                </a:cxn>
                <a:cxn ang="0">
                  <a:pos x="connsiteX1" y="connsiteY1"/>
                </a:cxn>
              </a:cxnLst>
              <a:rect l="l" t="t" r="r" b="b"/>
              <a:pathLst>
                <a:path>
                  <a:moveTo>
                    <a:pt x="0" y="0"/>
                  </a:moveTo>
                  <a:lnTo>
                    <a:pt x="3042" y="247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09" name="Freeform 508">
              <a:extLst>
                <a:ext uri="{FF2B5EF4-FFF2-40B4-BE49-F238E27FC236}">
                  <a16:creationId xmlns:a16="http://schemas.microsoft.com/office/drawing/2014/main" id="{B0CBC338-F137-9B4E-9AF7-CB5F8433C1C1}"/>
                </a:ext>
              </a:extLst>
            </p:cNvPr>
            <p:cNvSpPr/>
            <p:nvPr/>
          </p:nvSpPr>
          <p:spPr>
            <a:xfrm>
              <a:off x="5414279" y="3446963"/>
              <a:ext cx="157460" cy="337486"/>
            </a:xfrm>
            <a:custGeom>
              <a:avLst/>
              <a:gdLst>
                <a:gd name="connsiteX0" fmla="*/ 195155 w 199622"/>
                <a:gd name="connsiteY0" fmla="*/ 137294 h 427855"/>
                <a:gd name="connsiteX1" fmla="*/ 207702 w 199622"/>
                <a:gd name="connsiteY1" fmla="*/ 120750 h 427855"/>
                <a:gd name="connsiteX2" fmla="*/ 201809 w 199622"/>
                <a:gd name="connsiteY2" fmla="*/ 94318 h 427855"/>
                <a:gd name="connsiteX3" fmla="*/ 182797 w 199622"/>
                <a:gd name="connsiteY3" fmla="*/ 80817 h 427855"/>
                <a:gd name="connsiteX4" fmla="*/ 182797 w 199622"/>
                <a:gd name="connsiteY4" fmla="*/ 40314 h 427855"/>
                <a:gd name="connsiteX5" fmla="*/ 142588 w 199622"/>
                <a:gd name="connsiteY5" fmla="*/ 0 h 427855"/>
                <a:gd name="connsiteX6" fmla="*/ 123576 w 199622"/>
                <a:gd name="connsiteY6" fmla="*/ 30520 h 427855"/>
                <a:gd name="connsiteX7" fmla="*/ 120534 w 199622"/>
                <a:gd name="connsiteY7" fmla="*/ 28999 h 427855"/>
                <a:gd name="connsiteX8" fmla="*/ 88975 w 199622"/>
                <a:gd name="connsiteY8" fmla="*/ 57523 h 427855"/>
                <a:gd name="connsiteX9" fmla="*/ 39544 w 199622"/>
                <a:gd name="connsiteY9" fmla="*/ 57523 h 427855"/>
                <a:gd name="connsiteX10" fmla="*/ 33936 w 199622"/>
                <a:gd name="connsiteY10" fmla="*/ 79391 h 427855"/>
                <a:gd name="connsiteX11" fmla="*/ 0 w 199622"/>
                <a:gd name="connsiteY11" fmla="*/ 90705 h 427855"/>
                <a:gd name="connsiteX12" fmla="*/ 20818 w 199622"/>
                <a:gd name="connsiteY12" fmla="*/ 83765 h 427855"/>
                <a:gd name="connsiteX13" fmla="*/ 12262 w 199622"/>
                <a:gd name="connsiteY13" fmla="*/ 131304 h 427855"/>
                <a:gd name="connsiteX14" fmla="*/ 12262 w 199622"/>
                <a:gd name="connsiteY14" fmla="*/ 150320 h 427855"/>
                <a:gd name="connsiteX15" fmla="*/ 48004 w 199622"/>
                <a:gd name="connsiteY15" fmla="*/ 162965 h 427855"/>
                <a:gd name="connsiteX16" fmla="*/ 48004 w 199622"/>
                <a:gd name="connsiteY16" fmla="*/ 226954 h 427855"/>
                <a:gd name="connsiteX17" fmla="*/ 63594 w 199622"/>
                <a:gd name="connsiteY17" fmla="*/ 237127 h 427855"/>
                <a:gd name="connsiteX18" fmla="*/ 63594 w 199622"/>
                <a:gd name="connsiteY18" fmla="*/ 402279 h 427855"/>
                <a:gd name="connsiteX19" fmla="*/ 76807 w 199622"/>
                <a:gd name="connsiteY19" fmla="*/ 433941 h 427855"/>
                <a:gd name="connsiteX20" fmla="*/ 88975 w 199622"/>
                <a:gd name="connsiteY20" fmla="*/ 431944 h 427855"/>
                <a:gd name="connsiteX21" fmla="*/ 129850 w 199622"/>
                <a:gd name="connsiteY21" fmla="*/ 433370 h 427855"/>
                <a:gd name="connsiteX22" fmla="*/ 139356 w 199622"/>
                <a:gd name="connsiteY22" fmla="*/ 432800 h 427855"/>
                <a:gd name="connsiteX23" fmla="*/ 137169 w 199622"/>
                <a:gd name="connsiteY23" fmla="*/ 366244 h 427855"/>
                <a:gd name="connsiteX24" fmla="*/ 129945 w 199622"/>
                <a:gd name="connsiteY24" fmla="*/ 341239 h 427855"/>
                <a:gd name="connsiteX25" fmla="*/ 129945 w 199622"/>
                <a:gd name="connsiteY25" fmla="*/ 332776 h 427855"/>
                <a:gd name="connsiteX26" fmla="*/ 140211 w 199622"/>
                <a:gd name="connsiteY26" fmla="*/ 229140 h 427855"/>
                <a:gd name="connsiteX27" fmla="*/ 162170 w 199622"/>
                <a:gd name="connsiteY27" fmla="*/ 229140 h 427855"/>
                <a:gd name="connsiteX28" fmla="*/ 169584 w 199622"/>
                <a:gd name="connsiteY28" fmla="*/ 217256 h 427855"/>
                <a:gd name="connsiteX29" fmla="*/ 169584 w 199622"/>
                <a:gd name="connsiteY29" fmla="*/ 188256 h 427855"/>
                <a:gd name="connsiteX30" fmla="*/ 195535 w 199622"/>
                <a:gd name="connsiteY30" fmla="*/ 188256 h 427855"/>
                <a:gd name="connsiteX31" fmla="*/ 208083 w 199622"/>
                <a:gd name="connsiteY31" fmla="*/ 167910 h 427855"/>
                <a:gd name="connsiteX32" fmla="*/ 195535 w 199622"/>
                <a:gd name="connsiteY32" fmla="*/ 159638 h 42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9622" h="427855">
                  <a:moveTo>
                    <a:pt x="195155" y="137294"/>
                  </a:moveTo>
                  <a:lnTo>
                    <a:pt x="207702" y="120750"/>
                  </a:lnTo>
                  <a:lnTo>
                    <a:pt x="201809" y="94318"/>
                  </a:lnTo>
                  <a:lnTo>
                    <a:pt x="182797" y="80817"/>
                  </a:lnTo>
                  <a:lnTo>
                    <a:pt x="182797" y="40314"/>
                  </a:lnTo>
                  <a:lnTo>
                    <a:pt x="142588" y="0"/>
                  </a:lnTo>
                  <a:lnTo>
                    <a:pt x="123576" y="30520"/>
                  </a:lnTo>
                  <a:lnTo>
                    <a:pt x="120534" y="28999"/>
                  </a:lnTo>
                  <a:lnTo>
                    <a:pt x="88975" y="57523"/>
                  </a:lnTo>
                  <a:cubicBezTo>
                    <a:pt x="88975" y="57523"/>
                    <a:pt x="53708" y="58188"/>
                    <a:pt x="39544" y="57523"/>
                  </a:cubicBezTo>
                  <a:cubicBezTo>
                    <a:pt x="25381" y="56857"/>
                    <a:pt x="33936" y="79391"/>
                    <a:pt x="33936" y="79391"/>
                  </a:cubicBezTo>
                  <a:lnTo>
                    <a:pt x="0" y="90705"/>
                  </a:lnTo>
                  <a:lnTo>
                    <a:pt x="20818" y="83765"/>
                  </a:lnTo>
                  <a:lnTo>
                    <a:pt x="12262" y="131304"/>
                  </a:lnTo>
                  <a:lnTo>
                    <a:pt x="12262" y="150320"/>
                  </a:lnTo>
                  <a:lnTo>
                    <a:pt x="48004" y="162965"/>
                  </a:lnTo>
                  <a:lnTo>
                    <a:pt x="48004" y="226954"/>
                  </a:lnTo>
                  <a:lnTo>
                    <a:pt x="63594" y="237127"/>
                  </a:lnTo>
                  <a:lnTo>
                    <a:pt x="63594" y="402279"/>
                  </a:lnTo>
                  <a:lnTo>
                    <a:pt x="76807" y="433941"/>
                  </a:lnTo>
                  <a:lnTo>
                    <a:pt x="88975" y="431944"/>
                  </a:lnTo>
                  <a:lnTo>
                    <a:pt x="129850" y="433370"/>
                  </a:lnTo>
                  <a:lnTo>
                    <a:pt x="139356" y="432800"/>
                  </a:lnTo>
                  <a:lnTo>
                    <a:pt x="137169" y="366244"/>
                  </a:lnTo>
                  <a:lnTo>
                    <a:pt x="129945" y="341239"/>
                  </a:lnTo>
                  <a:lnTo>
                    <a:pt x="129945" y="332776"/>
                  </a:lnTo>
                  <a:lnTo>
                    <a:pt x="140211" y="229140"/>
                  </a:lnTo>
                  <a:lnTo>
                    <a:pt x="162170" y="229140"/>
                  </a:lnTo>
                  <a:lnTo>
                    <a:pt x="169584" y="217256"/>
                  </a:lnTo>
                  <a:lnTo>
                    <a:pt x="169584" y="188256"/>
                  </a:lnTo>
                  <a:lnTo>
                    <a:pt x="195535" y="188256"/>
                  </a:lnTo>
                  <a:lnTo>
                    <a:pt x="208083" y="167910"/>
                  </a:lnTo>
                  <a:lnTo>
                    <a:pt x="195535" y="159638"/>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0" name="Freeform 509">
              <a:extLst>
                <a:ext uri="{FF2B5EF4-FFF2-40B4-BE49-F238E27FC236}">
                  <a16:creationId xmlns:a16="http://schemas.microsoft.com/office/drawing/2014/main" id="{A891A713-7A6A-A04A-A178-43815BEC3BED}"/>
                </a:ext>
              </a:extLst>
            </p:cNvPr>
            <p:cNvSpPr/>
            <p:nvPr/>
          </p:nvSpPr>
          <p:spPr>
            <a:xfrm>
              <a:off x="5404231" y="3517311"/>
              <a:ext cx="7498" cy="7500"/>
            </a:xfrm>
            <a:custGeom>
              <a:avLst/>
              <a:gdLst>
                <a:gd name="connsiteX0" fmla="*/ 2186 w 0"/>
                <a:gd name="connsiteY0" fmla="*/ 0 h 0"/>
                <a:gd name="connsiteX1" fmla="*/ 0 w 0"/>
                <a:gd name="connsiteY1" fmla="*/ 0 h 0"/>
              </a:gdLst>
              <a:ahLst/>
              <a:cxnLst>
                <a:cxn ang="0">
                  <a:pos x="connsiteX0" y="connsiteY0"/>
                </a:cxn>
                <a:cxn ang="0">
                  <a:pos x="connsiteX1" y="connsiteY1"/>
                </a:cxn>
              </a:cxnLst>
              <a:rect l="l" t="t" r="r" b="b"/>
              <a:pathLst>
                <a:path>
                  <a:moveTo>
                    <a:pt x="2186"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1" name="Freeform 510">
              <a:extLst>
                <a:ext uri="{FF2B5EF4-FFF2-40B4-BE49-F238E27FC236}">
                  <a16:creationId xmlns:a16="http://schemas.microsoft.com/office/drawing/2014/main" id="{3A300AA1-2B19-A644-A9B0-7BA778DE5860}"/>
                </a:ext>
              </a:extLst>
            </p:cNvPr>
            <p:cNvSpPr/>
            <p:nvPr/>
          </p:nvSpPr>
          <p:spPr>
            <a:xfrm>
              <a:off x="5407081" y="3517311"/>
              <a:ext cx="7498" cy="7500"/>
            </a:xfrm>
            <a:custGeom>
              <a:avLst/>
              <a:gdLst>
                <a:gd name="connsiteX0" fmla="*/ 1616 w 0"/>
                <a:gd name="connsiteY0" fmla="*/ 0 h 0"/>
                <a:gd name="connsiteX1" fmla="*/ 0 w 0"/>
                <a:gd name="connsiteY1" fmla="*/ 0 h 0"/>
              </a:gdLst>
              <a:ahLst/>
              <a:cxnLst>
                <a:cxn ang="0">
                  <a:pos x="connsiteX0" y="connsiteY0"/>
                </a:cxn>
                <a:cxn ang="0">
                  <a:pos x="connsiteX1" y="connsiteY1"/>
                </a:cxn>
              </a:cxnLst>
              <a:rect l="l" t="t" r="r" b="b"/>
              <a:pathLst>
                <a:path>
                  <a:moveTo>
                    <a:pt x="1616"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2" name="Freeform 511">
              <a:extLst>
                <a:ext uri="{FF2B5EF4-FFF2-40B4-BE49-F238E27FC236}">
                  <a16:creationId xmlns:a16="http://schemas.microsoft.com/office/drawing/2014/main" id="{29427B84-453B-0147-8A70-69CEA0CDAE0B}"/>
                </a:ext>
              </a:extLst>
            </p:cNvPr>
            <p:cNvSpPr/>
            <p:nvPr/>
          </p:nvSpPr>
          <p:spPr>
            <a:xfrm>
              <a:off x="5409330" y="3517835"/>
              <a:ext cx="7498" cy="7500"/>
            </a:xfrm>
            <a:custGeom>
              <a:avLst/>
              <a:gdLst>
                <a:gd name="connsiteX0" fmla="*/ 1901 w 0"/>
                <a:gd name="connsiteY0" fmla="*/ 0 h 0"/>
                <a:gd name="connsiteX1" fmla="*/ 0 w 0"/>
                <a:gd name="connsiteY1" fmla="*/ 0 h 0"/>
              </a:gdLst>
              <a:ahLst/>
              <a:cxnLst>
                <a:cxn ang="0">
                  <a:pos x="connsiteX0" y="connsiteY0"/>
                </a:cxn>
                <a:cxn ang="0">
                  <a:pos x="connsiteX1" y="connsiteY1"/>
                </a:cxn>
              </a:cxnLst>
              <a:rect l="l" t="t" r="r" b="b"/>
              <a:pathLst>
                <a:path>
                  <a:moveTo>
                    <a:pt x="1901"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3" name="Freeform 512">
              <a:extLst>
                <a:ext uri="{FF2B5EF4-FFF2-40B4-BE49-F238E27FC236}">
                  <a16:creationId xmlns:a16="http://schemas.microsoft.com/office/drawing/2014/main" id="{0998E386-FB3B-444C-AB64-B861752552A8}"/>
                </a:ext>
              </a:extLst>
            </p:cNvPr>
            <p:cNvSpPr/>
            <p:nvPr/>
          </p:nvSpPr>
          <p:spPr>
            <a:xfrm>
              <a:off x="5484911" y="3453788"/>
              <a:ext cx="7498" cy="7500"/>
            </a:xfrm>
            <a:custGeom>
              <a:avLst/>
              <a:gdLst>
                <a:gd name="connsiteX0" fmla="*/ 0 w 0"/>
                <a:gd name="connsiteY0" fmla="*/ 0 h 0"/>
                <a:gd name="connsiteX1" fmla="*/ 2471 w 0"/>
                <a:gd name="connsiteY1" fmla="*/ 2092 h 0"/>
              </a:gdLst>
              <a:ahLst/>
              <a:cxnLst>
                <a:cxn ang="0">
                  <a:pos x="connsiteX0" y="connsiteY0"/>
                </a:cxn>
                <a:cxn ang="0">
                  <a:pos x="connsiteX1" y="connsiteY1"/>
                </a:cxn>
              </a:cxnLst>
              <a:rect l="l" t="t" r="r" b="b"/>
              <a:pathLst>
                <a:path>
                  <a:moveTo>
                    <a:pt x="0" y="0"/>
                  </a:moveTo>
                  <a:lnTo>
                    <a:pt x="2471" y="209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4" name="Freeform 513">
              <a:extLst>
                <a:ext uri="{FF2B5EF4-FFF2-40B4-BE49-F238E27FC236}">
                  <a16:creationId xmlns:a16="http://schemas.microsoft.com/office/drawing/2014/main" id="{51BC6EB6-40FD-4C42-9461-7E58DC70FF3B}"/>
                </a:ext>
              </a:extLst>
            </p:cNvPr>
            <p:cNvSpPr/>
            <p:nvPr/>
          </p:nvSpPr>
          <p:spPr>
            <a:xfrm>
              <a:off x="5411505" y="3518060"/>
              <a:ext cx="7498" cy="7500"/>
            </a:xfrm>
            <a:custGeom>
              <a:avLst/>
              <a:gdLst>
                <a:gd name="connsiteX0" fmla="*/ 1426 w 0"/>
                <a:gd name="connsiteY0" fmla="*/ 0 h 0"/>
                <a:gd name="connsiteX1" fmla="*/ 0 w 0"/>
                <a:gd name="connsiteY1" fmla="*/ 0 h 0"/>
              </a:gdLst>
              <a:ahLst/>
              <a:cxnLst>
                <a:cxn ang="0">
                  <a:pos x="connsiteX0" y="connsiteY0"/>
                </a:cxn>
                <a:cxn ang="0">
                  <a:pos x="connsiteX1" y="connsiteY1"/>
                </a:cxn>
              </a:cxnLst>
              <a:rect l="l" t="t" r="r" b="b"/>
              <a:pathLst>
                <a:path>
                  <a:moveTo>
                    <a:pt x="1426"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5" name="Freeform 514">
              <a:extLst>
                <a:ext uri="{FF2B5EF4-FFF2-40B4-BE49-F238E27FC236}">
                  <a16:creationId xmlns:a16="http://schemas.microsoft.com/office/drawing/2014/main" id="{AB8A3495-44AF-C241-A195-FEA041E6230D}"/>
                </a:ext>
              </a:extLst>
            </p:cNvPr>
            <p:cNvSpPr/>
            <p:nvPr/>
          </p:nvSpPr>
          <p:spPr>
            <a:xfrm>
              <a:off x="5480787" y="3449813"/>
              <a:ext cx="7498" cy="7500"/>
            </a:xfrm>
            <a:custGeom>
              <a:avLst/>
              <a:gdLst>
                <a:gd name="connsiteX0" fmla="*/ 0 w 0"/>
                <a:gd name="connsiteY0" fmla="*/ 0 h 0"/>
                <a:gd name="connsiteX1" fmla="*/ 1616 w 0"/>
                <a:gd name="connsiteY1" fmla="*/ 1807 h 0"/>
              </a:gdLst>
              <a:ahLst/>
              <a:cxnLst>
                <a:cxn ang="0">
                  <a:pos x="connsiteX0" y="connsiteY0"/>
                </a:cxn>
                <a:cxn ang="0">
                  <a:pos x="connsiteX1" y="connsiteY1"/>
                </a:cxn>
              </a:cxnLst>
              <a:rect l="l" t="t" r="r" b="b"/>
              <a:pathLst>
                <a:path>
                  <a:moveTo>
                    <a:pt x="0" y="0"/>
                  </a:moveTo>
                  <a:lnTo>
                    <a:pt x="1616" y="180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6" name="Freeform 515">
              <a:extLst>
                <a:ext uri="{FF2B5EF4-FFF2-40B4-BE49-F238E27FC236}">
                  <a16:creationId xmlns:a16="http://schemas.microsoft.com/office/drawing/2014/main" id="{07357D4C-A417-104B-9A57-549FA1DE4E87}"/>
                </a:ext>
              </a:extLst>
            </p:cNvPr>
            <p:cNvSpPr/>
            <p:nvPr/>
          </p:nvSpPr>
          <p:spPr>
            <a:xfrm>
              <a:off x="5482812" y="3451763"/>
              <a:ext cx="7498" cy="7500"/>
            </a:xfrm>
            <a:custGeom>
              <a:avLst/>
              <a:gdLst>
                <a:gd name="connsiteX0" fmla="*/ 1806 w 0"/>
                <a:gd name="connsiteY0" fmla="*/ 1711 h 0"/>
                <a:gd name="connsiteX1" fmla="*/ 0 w 0"/>
                <a:gd name="connsiteY1" fmla="*/ 0 h 0"/>
              </a:gdLst>
              <a:ahLst/>
              <a:cxnLst>
                <a:cxn ang="0">
                  <a:pos x="connsiteX0" y="connsiteY0"/>
                </a:cxn>
                <a:cxn ang="0">
                  <a:pos x="connsiteX1" y="connsiteY1"/>
                </a:cxn>
              </a:cxnLst>
              <a:rect l="l" t="t" r="r" b="b"/>
              <a:pathLst>
                <a:path>
                  <a:moveTo>
                    <a:pt x="1806" y="1711"/>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7" name="Freeform 516">
              <a:extLst>
                <a:ext uri="{FF2B5EF4-FFF2-40B4-BE49-F238E27FC236}">
                  <a16:creationId xmlns:a16="http://schemas.microsoft.com/office/drawing/2014/main" id="{29E68ECC-15F7-8946-95D6-40D9DEF79839}"/>
                </a:ext>
              </a:extLst>
            </p:cNvPr>
            <p:cNvSpPr/>
            <p:nvPr/>
          </p:nvSpPr>
          <p:spPr>
            <a:xfrm>
              <a:off x="5412929" y="3518286"/>
              <a:ext cx="7498" cy="7500"/>
            </a:xfrm>
            <a:custGeom>
              <a:avLst/>
              <a:gdLst>
                <a:gd name="connsiteX0" fmla="*/ 1521 w 0"/>
                <a:gd name="connsiteY0" fmla="*/ 0 h 0"/>
                <a:gd name="connsiteX1" fmla="*/ 0 w 0"/>
                <a:gd name="connsiteY1" fmla="*/ 0 h 0"/>
              </a:gdLst>
              <a:ahLst/>
              <a:cxnLst>
                <a:cxn ang="0">
                  <a:pos x="connsiteX0" y="connsiteY0"/>
                </a:cxn>
                <a:cxn ang="0">
                  <a:pos x="connsiteX1" y="connsiteY1"/>
                </a:cxn>
              </a:cxnLst>
              <a:rect l="l" t="t" r="r" b="b"/>
              <a:pathLst>
                <a:path>
                  <a:moveTo>
                    <a:pt x="1521"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8" name="Freeform 517">
              <a:extLst>
                <a:ext uri="{FF2B5EF4-FFF2-40B4-BE49-F238E27FC236}">
                  <a16:creationId xmlns:a16="http://schemas.microsoft.com/office/drawing/2014/main" id="{E9AD9EE2-40E5-D843-B20A-CF3031D38CE8}"/>
                </a:ext>
              </a:extLst>
            </p:cNvPr>
            <p:cNvSpPr/>
            <p:nvPr/>
          </p:nvSpPr>
          <p:spPr>
            <a:xfrm>
              <a:off x="5403332" y="3516711"/>
              <a:ext cx="7498" cy="7500"/>
            </a:xfrm>
            <a:custGeom>
              <a:avLst/>
              <a:gdLst>
                <a:gd name="connsiteX0" fmla="*/ 0 w 0"/>
                <a:gd name="connsiteY0" fmla="*/ 0 h 0"/>
                <a:gd name="connsiteX1" fmla="*/ 0 w 0"/>
                <a:gd name="connsiteY1" fmla="*/ 0 h 0"/>
                <a:gd name="connsiteX2" fmla="*/ 95 w 0"/>
                <a:gd name="connsiteY2" fmla="*/ 0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0"/>
                  </a:lnTo>
                  <a:lnTo>
                    <a:pt x="95"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19" name="Freeform 518">
              <a:extLst>
                <a:ext uri="{FF2B5EF4-FFF2-40B4-BE49-F238E27FC236}">
                  <a16:creationId xmlns:a16="http://schemas.microsoft.com/office/drawing/2014/main" id="{B61C7FD3-AE5F-DF44-AE69-F102EF88BE84}"/>
                </a:ext>
              </a:extLst>
            </p:cNvPr>
            <p:cNvSpPr/>
            <p:nvPr/>
          </p:nvSpPr>
          <p:spPr>
            <a:xfrm>
              <a:off x="6103651" y="336079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0" name="Freeform 519">
              <a:extLst>
                <a:ext uri="{FF2B5EF4-FFF2-40B4-BE49-F238E27FC236}">
                  <a16:creationId xmlns:a16="http://schemas.microsoft.com/office/drawing/2014/main" id="{6977517B-FB4F-2647-B027-B3F33A0FBD6A}"/>
                </a:ext>
              </a:extLst>
            </p:cNvPr>
            <p:cNvSpPr/>
            <p:nvPr/>
          </p:nvSpPr>
          <p:spPr>
            <a:xfrm>
              <a:off x="6103126" y="3359817"/>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1" name="Freeform 520">
              <a:extLst>
                <a:ext uri="{FF2B5EF4-FFF2-40B4-BE49-F238E27FC236}">
                  <a16:creationId xmlns:a16="http://schemas.microsoft.com/office/drawing/2014/main" id="{AC85BB10-89BB-5149-8C08-D5A7A5B34925}"/>
                </a:ext>
              </a:extLst>
            </p:cNvPr>
            <p:cNvSpPr/>
            <p:nvPr/>
          </p:nvSpPr>
          <p:spPr>
            <a:xfrm>
              <a:off x="5516252" y="3358392"/>
              <a:ext cx="652332" cy="547477"/>
            </a:xfrm>
            <a:custGeom>
              <a:avLst/>
              <a:gdLst>
                <a:gd name="connsiteX0" fmla="*/ 779574 w 827007"/>
                <a:gd name="connsiteY0" fmla="*/ 81483 h 694076"/>
                <a:gd name="connsiteX1" fmla="*/ 752957 w 827007"/>
                <a:gd name="connsiteY1" fmla="*/ 23865 h 694076"/>
                <a:gd name="connsiteX2" fmla="*/ 752957 w 827007"/>
                <a:gd name="connsiteY2" fmla="*/ 23865 h 694076"/>
                <a:gd name="connsiteX3" fmla="*/ 720257 w 827007"/>
                <a:gd name="connsiteY3" fmla="*/ 28429 h 694076"/>
                <a:gd name="connsiteX4" fmla="*/ 694877 w 827007"/>
                <a:gd name="connsiteY4" fmla="*/ 49821 h 694076"/>
                <a:gd name="connsiteX5" fmla="*/ 650770 w 827007"/>
                <a:gd name="connsiteY5" fmla="*/ 49821 h 694076"/>
                <a:gd name="connsiteX6" fmla="*/ 614838 w 827007"/>
                <a:gd name="connsiteY6" fmla="*/ 28429 h 694076"/>
                <a:gd name="connsiteX7" fmla="*/ 540692 w 827007"/>
                <a:gd name="connsiteY7" fmla="*/ 28429 h 694076"/>
                <a:gd name="connsiteX8" fmla="*/ 476147 w 827007"/>
                <a:gd name="connsiteY8" fmla="*/ 71975 h 694076"/>
                <a:gd name="connsiteX9" fmla="*/ 432135 w 827007"/>
                <a:gd name="connsiteY9" fmla="*/ 71975 h 694076"/>
                <a:gd name="connsiteX10" fmla="*/ 387648 w 827007"/>
                <a:gd name="connsiteY10" fmla="*/ 28429 h 694076"/>
                <a:gd name="connsiteX11" fmla="*/ 366545 w 827007"/>
                <a:gd name="connsiteY11" fmla="*/ 28429 h 694076"/>
                <a:gd name="connsiteX12" fmla="*/ 322058 w 827007"/>
                <a:gd name="connsiteY12" fmla="*/ 49821 h 694076"/>
                <a:gd name="connsiteX13" fmla="*/ 303046 w 827007"/>
                <a:gd name="connsiteY13" fmla="*/ 49821 h 694076"/>
                <a:gd name="connsiteX14" fmla="*/ 265023 w 827007"/>
                <a:gd name="connsiteY14" fmla="*/ 8462 h 694076"/>
                <a:gd name="connsiteX15" fmla="*/ 237456 w 827007"/>
                <a:gd name="connsiteY15" fmla="*/ 8462 h 694076"/>
                <a:gd name="connsiteX16" fmla="*/ 190877 w 827007"/>
                <a:gd name="connsiteY16" fmla="*/ 0 h 694076"/>
                <a:gd name="connsiteX17" fmla="*/ 95819 w 827007"/>
                <a:gd name="connsiteY17" fmla="*/ 16924 h 694076"/>
                <a:gd name="connsiteX18" fmla="*/ 95819 w 827007"/>
                <a:gd name="connsiteY18" fmla="*/ 71975 h 694076"/>
                <a:gd name="connsiteX19" fmla="*/ 64069 w 827007"/>
                <a:gd name="connsiteY19" fmla="*/ 81483 h 694076"/>
                <a:gd name="connsiteX20" fmla="*/ 80990 w 827007"/>
                <a:gd name="connsiteY20" fmla="*/ 169050 h 694076"/>
                <a:gd name="connsiteX21" fmla="*/ 53423 w 827007"/>
                <a:gd name="connsiteY21" fmla="*/ 169050 h 694076"/>
                <a:gd name="connsiteX22" fmla="*/ 53423 w 827007"/>
                <a:gd name="connsiteY22" fmla="*/ 192630 h 694076"/>
                <a:gd name="connsiteX23" fmla="*/ 72435 w 827007"/>
                <a:gd name="connsiteY23" fmla="*/ 206131 h 694076"/>
                <a:gd name="connsiteX24" fmla="*/ 78328 w 827007"/>
                <a:gd name="connsiteY24" fmla="*/ 232563 h 694076"/>
                <a:gd name="connsiteX25" fmla="*/ 65781 w 827007"/>
                <a:gd name="connsiteY25" fmla="*/ 249107 h 694076"/>
                <a:gd name="connsiteX26" fmla="*/ 65781 w 827007"/>
                <a:gd name="connsiteY26" fmla="*/ 271641 h 694076"/>
                <a:gd name="connsiteX27" fmla="*/ 78328 w 827007"/>
                <a:gd name="connsiteY27" fmla="*/ 279913 h 694076"/>
                <a:gd name="connsiteX28" fmla="*/ 65781 w 827007"/>
                <a:gd name="connsiteY28" fmla="*/ 300259 h 694076"/>
                <a:gd name="connsiteX29" fmla="*/ 39829 w 827007"/>
                <a:gd name="connsiteY29" fmla="*/ 300259 h 694076"/>
                <a:gd name="connsiteX30" fmla="*/ 39829 w 827007"/>
                <a:gd name="connsiteY30" fmla="*/ 329259 h 694076"/>
                <a:gd name="connsiteX31" fmla="*/ 32415 w 827007"/>
                <a:gd name="connsiteY31" fmla="*/ 341143 h 694076"/>
                <a:gd name="connsiteX32" fmla="*/ 10266 w 827007"/>
                <a:gd name="connsiteY32" fmla="*/ 341143 h 694076"/>
                <a:gd name="connsiteX33" fmla="*/ 0 w 827007"/>
                <a:gd name="connsiteY33" fmla="*/ 444780 h 694076"/>
                <a:gd name="connsiteX34" fmla="*/ 0 w 827007"/>
                <a:gd name="connsiteY34" fmla="*/ 453242 h 694076"/>
                <a:gd name="connsiteX35" fmla="*/ 7225 w 827007"/>
                <a:gd name="connsiteY35" fmla="*/ 478247 h 694076"/>
                <a:gd name="connsiteX36" fmla="*/ 9411 w 827007"/>
                <a:gd name="connsiteY36" fmla="*/ 544803 h 694076"/>
                <a:gd name="connsiteX37" fmla="*/ 72339 w 827007"/>
                <a:gd name="connsiteY37" fmla="*/ 541095 h 694076"/>
                <a:gd name="connsiteX38" fmla="*/ 141447 w 827007"/>
                <a:gd name="connsiteY38" fmla="*/ 553835 h 694076"/>
                <a:gd name="connsiteX39" fmla="*/ 190877 w 827007"/>
                <a:gd name="connsiteY39" fmla="*/ 623053 h 694076"/>
                <a:gd name="connsiteX40" fmla="*/ 199337 w 827007"/>
                <a:gd name="connsiteY40" fmla="*/ 668215 h 694076"/>
                <a:gd name="connsiteX41" fmla="*/ 238882 w 827007"/>
                <a:gd name="connsiteY41" fmla="*/ 699211 h 694076"/>
                <a:gd name="connsiteX42" fmla="*/ 264262 w 827007"/>
                <a:gd name="connsiteY42" fmla="*/ 699211 h 694076"/>
                <a:gd name="connsiteX43" fmla="*/ 286886 w 827007"/>
                <a:gd name="connsiteY43" fmla="*/ 682287 h 694076"/>
                <a:gd name="connsiteX44" fmla="*/ 306658 w 827007"/>
                <a:gd name="connsiteY44" fmla="*/ 678103 h 694076"/>
                <a:gd name="connsiteX45" fmla="*/ 378617 w 827007"/>
                <a:gd name="connsiteY45" fmla="*/ 682287 h 694076"/>
                <a:gd name="connsiteX46" fmla="*/ 407135 w 827007"/>
                <a:gd name="connsiteY46" fmla="*/ 675251 h 694076"/>
                <a:gd name="connsiteX47" fmla="*/ 410177 w 827007"/>
                <a:gd name="connsiteY47" fmla="*/ 676107 h 694076"/>
                <a:gd name="connsiteX48" fmla="*/ 436793 w 827007"/>
                <a:gd name="connsiteY48" fmla="*/ 624384 h 694076"/>
                <a:gd name="connsiteX49" fmla="*/ 428333 w 827007"/>
                <a:gd name="connsiteY49" fmla="*/ 592627 h 694076"/>
                <a:gd name="connsiteX50" fmla="*/ 457896 w 827007"/>
                <a:gd name="connsiteY50" fmla="*/ 546039 h 694076"/>
                <a:gd name="connsiteX51" fmla="*/ 523581 w 827007"/>
                <a:gd name="connsiteY51" fmla="*/ 508007 h 694076"/>
                <a:gd name="connsiteX52" fmla="*/ 555331 w 827007"/>
                <a:gd name="connsiteY52" fmla="*/ 508007 h 694076"/>
                <a:gd name="connsiteX53" fmla="*/ 568069 w 827007"/>
                <a:gd name="connsiteY53" fmla="*/ 524646 h 694076"/>
                <a:gd name="connsiteX54" fmla="*/ 591358 w 827007"/>
                <a:gd name="connsiteY54" fmla="*/ 545754 h 694076"/>
                <a:gd name="connsiteX55" fmla="*/ 601910 w 827007"/>
                <a:gd name="connsiteY55" fmla="*/ 545754 h 694076"/>
                <a:gd name="connsiteX56" fmla="*/ 641454 w 827007"/>
                <a:gd name="connsiteY56" fmla="*/ 497073 h 694076"/>
                <a:gd name="connsiteX57" fmla="*/ 650960 w 827007"/>
                <a:gd name="connsiteY57" fmla="*/ 478057 h 694076"/>
                <a:gd name="connsiteX58" fmla="*/ 650960 w 827007"/>
                <a:gd name="connsiteY58" fmla="*/ 452576 h 694076"/>
                <a:gd name="connsiteX59" fmla="*/ 692405 w 827007"/>
                <a:gd name="connsiteY59" fmla="*/ 420820 h 694076"/>
                <a:gd name="connsiteX60" fmla="*/ 693356 w 827007"/>
                <a:gd name="connsiteY60" fmla="*/ 410266 h 694076"/>
                <a:gd name="connsiteX61" fmla="*/ 693356 w 827007"/>
                <a:gd name="connsiteY61" fmla="*/ 391250 h 694076"/>
                <a:gd name="connsiteX62" fmla="*/ 716645 w 827007"/>
                <a:gd name="connsiteY62" fmla="*/ 378414 h 694076"/>
                <a:gd name="connsiteX63" fmla="*/ 716645 w 827007"/>
                <a:gd name="connsiteY63" fmla="*/ 340858 h 694076"/>
                <a:gd name="connsiteX64" fmla="*/ 744117 w 827007"/>
                <a:gd name="connsiteY64" fmla="*/ 313475 h 694076"/>
                <a:gd name="connsiteX65" fmla="*/ 775296 w 827007"/>
                <a:gd name="connsiteY65" fmla="*/ 201472 h 694076"/>
                <a:gd name="connsiteX66" fmla="*/ 800772 w 827007"/>
                <a:gd name="connsiteY66" fmla="*/ 188732 h 694076"/>
                <a:gd name="connsiteX67" fmla="*/ 832521 w 827007"/>
                <a:gd name="connsiteY67" fmla="*/ 169716 h 694076"/>
                <a:gd name="connsiteX68" fmla="*/ 832521 w 827007"/>
                <a:gd name="connsiteY68" fmla="*/ 117613 h 694076"/>
                <a:gd name="connsiteX69" fmla="*/ 807046 w 827007"/>
                <a:gd name="connsiteY69" fmla="*/ 108105 h 694076"/>
                <a:gd name="connsiteX70" fmla="*/ 779574 w 827007"/>
                <a:gd name="connsiteY70" fmla="*/ 81483 h 69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7007" h="694076">
                  <a:moveTo>
                    <a:pt x="779574" y="81483"/>
                  </a:moveTo>
                  <a:cubicBezTo>
                    <a:pt x="776817" y="81958"/>
                    <a:pt x="762653" y="48015"/>
                    <a:pt x="752957" y="23865"/>
                  </a:cubicBezTo>
                  <a:lnTo>
                    <a:pt x="752957" y="23865"/>
                  </a:lnTo>
                  <a:lnTo>
                    <a:pt x="720257" y="28429"/>
                  </a:lnTo>
                  <a:lnTo>
                    <a:pt x="694877" y="49821"/>
                  </a:lnTo>
                  <a:lnTo>
                    <a:pt x="650770" y="49821"/>
                  </a:lnTo>
                  <a:lnTo>
                    <a:pt x="614838" y="28429"/>
                  </a:lnTo>
                  <a:lnTo>
                    <a:pt x="540692" y="28429"/>
                  </a:lnTo>
                  <a:lnTo>
                    <a:pt x="476147" y="71975"/>
                  </a:lnTo>
                  <a:lnTo>
                    <a:pt x="432135" y="71975"/>
                  </a:lnTo>
                  <a:lnTo>
                    <a:pt x="387648" y="28429"/>
                  </a:lnTo>
                  <a:lnTo>
                    <a:pt x="366545" y="28429"/>
                  </a:lnTo>
                  <a:lnTo>
                    <a:pt x="322058" y="49821"/>
                  </a:lnTo>
                  <a:lnTo>
                    <a:pt x="303046" y="49821"/>
                  </a:lnTo>
                  <a:lnTo>
                    <a:pt x="265023" y="8462"/>
                  </a:lnTo>
                  <a:lnTo>
                    <a:pt x="237456" y="8462"/>
                  </a:lnTo>
                  <a:lnTo>
                    <a:pt x="190877" y="0"/>
                  </a:lnTo>
                  <a:lnTo>
                    <a:pt x="95819" y="16924"/>
                  </a:lnTo>
                  <a:lnTo>
                    <a:pt x="95819" y="71975"/>
                  </a:lnTo>
                  <a:lnTo>
                    <a:pt x="64069" y="81483"/>
                  </a:lnTo>
                  <a:lnTo>
                    <a:pt x="80990" y="169050"/>
                  </a:lnTo>
                  <a:lnTo>
                    <a:pt x="53423" y="169050"/>
                  </a:lnTo>
                  <a:lnTo>
                    <a:pt x="53423" y="192630"/>
                  </a:lnTo>
                  <a:lnTo>
                    <a:pt x="72435" y="206131"/>
                  </a:lnTo>
                  <a:lnTo>
                    <a:pt x="78328" y="232563"/>
                  </a:lnTo>
                  <a:lnTo>
                    <a:pt x="65781" y="249107"/>
                  </a:lnTo>
                  <a:lnTo>
                    <a:pt x="65781" y="271641"/>
                  </a:lnTo>
                  <a:lnTo>
                    <a:pt x="78328" y="279913"/>
                  </a:lnTo>
                  <a:lnTo>
                    <a:pt x="65781" y="300259"/>
                  </a:lnTo>
                  <a:lnTo>
                    <a:pt x="39829" y="300259"/>
                  </a:lnTo>
                  <a:lnTo>
                    <a:pt x="39829" y="329259"/>
                  </a:lnTo>
                  <a:lnTo>
                    <a:pt x="32415" y="341143"/>
                  </a:lnTo>
                  <a:lnTo>
                    <a:pt x="10266" y="341143"/>
                  </a:lnTo>
                  <a:lnTo>
                    <a:pt x="0" y="444780"/>
                  </a:lnTo>
                  <a:lnTo>
                    <a:pt x="0" y="453242"/>
                  </a:lnTo>
                  <a:lnTo>
                    <a:pt x="7225" y="478247"/>
                  </a:lnTo>
                  <a:lnTo>
                    <a:pt x="9411" y="544803"/>
                  </a:lnTo>
                  <a:lnTo>
                    <a:pt x="72339" y="541095"/>
                  </a:lnTo>
                  <a:lnTo>
                    <a:pt x="141447" y="553835"/>
                  </a:lnTo>
                  <a:lnTo>
                    <a:pt x="190877" y="623053"/>
                  </a:lnTo>
                  <a:lnTo>
                    <a:pt x="199337" y="668215"/>
                  </a:lnTo>
                  <a:lnTo>
                    <a:pt x="238882" y="699211"/>
                  </a:lnTo>
                  <a:lnTo>
                    <a:pt x="264262" y="699211"/>
                  </a:lnTo>
                  <a:lnTo>
                    <a:pt x="286886" y="682287"/>
                  </a:lnTo>
                  <a:lnTo>
                    <a:pt x="306658" y="678103"/>
                  </a:lnTo>
                  <a:cubicBezTo>
                    <a:pt x="306658" y="678103"/>
                    <a:pt x="374340" y="682287"/>
                    <a:pt x="378617" y="682287"/>
                  </a:cubicBezTo>
                  <a:cubicBezTo>
                    <a:pt x="388241" y="680449"/>
                    <a:pt x="397761" y="678101"/>
                    <a:pt x="407135" y="675251"/>
                  </a:cubicBezTo>
                  <a:lnTo>
                    <a:pt x="410177" y="676107"/>
                  </a:lnTo>
                  <a:lnTo>
                    <a:pt x="436793" y="624384"/>
                  </a:lnTo>
                  <a:cubicBezTo>
                    <a:pt x="440976" y="615922"/>
                    <a:pt x="432516" y="607460"/>
                    <a:pt x="428333" y="592627"/>
                  </a:cubicBezTo>
                  <a:cubicBezTo>
                    <a:pt x="424150" y="577795"/>
                    <a:pt x="457896" y="546039"/>
                    <a:pt x="457896" y="546039"/>
                  </a:cubicBezTo>
                  <a:lnTo>
                    <a:pt x="523581" y="508007"/>
                  </a:lnTo>
                  <a:lnTo>
                    <a:pt x="555331" y="508007"/>
                  </a:lnTo>
                  <a:lnTo>
                    <a:pt x="568069" y="524646"/>
                  </a:lnTo>
                  <a:lnTo>
                    <a:pt x="591358" y="545754"/>
                  </a:lnTo>
                  <a:lnTo>
                    <a:pt x="601910" y="545754"/>
                  </a:lnTo>
                  <a:lnTo>
                    <a:pt x="641454" y="497073"/>
                  </a:lnTo>
                  <a:lnTo>
                    <a:pt x="650960" y="478057"/>
                  </a:lnTo>
                  <a:lnTo>
                    <a:pt x="650960" y="452576"/>
                  </a:lnTo>
                  <a:lnTo>
                    <a:pt x="692405" y="420820"/>
                  </a:lnTo>
                  <a:lnTo>
                    <a:pt x="693356" y="410266"/>
                  </a:lnTo>
                  <a:cubicBezTo>
                    <a:pt x="693356" y="410266"/>
                    <a:pt x="691169" y="393342"/>
                    <a:pt x="693356" y="391250"/>
                  </a:cubicBezTo>
                  <a:cubicBezTo>
                    <a:pt x="700218" y="385508"/>
                    <a:pt x="708126" y="381149"/>
                    <a:pt x="716645" y="378414"/>
                  </a:cubicBezTo>
                  <a:cubicBezTo>
                    <a:pt x="729288" y="374136"/>
                    <a:pt x="716645" y="348750"/>
                    <a:pt x="716645" y="340858"/>
                  </a:cubicBezTo>
                  <a:cubicBezTo>
                    <a:pt x="716645" y="332967"/>
                    <a:pt x="744117" y="313475"/>
                    <a:pt x="744117" y="313475"/>
                  </a:cubicBezTo>
                  <a:lnTo>
                    <a:pt x="775296" y="201472"/>
                  </a:lnTo>
                  <a:lnTo>
                    <a:pt x="800772" y="188732"/>
                  </a:lnTo>
                  <a:lnTo>
                    <a:pt x="832521" y="169716"/>
                  </a:lnTo>
                  <a:lnTo>
                    <a:pt x="832521" y="117613"/>
                  </a:lnTo>
                  <a:lnTo>
                    <a:pt x="807046" y="108105"/>
                  </a:lnTo>
                  <a:cubicBezTo>
                    <a:pt x="807046" y="108105"/>
                    <a:pt x="783851" y="80532"/>
                    <a:pt x="779574" y="8148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2" name="Freeform 521">
              <a:extLst>
                <a:ext uri="{FF2B5EF4-FFF2-40B4-BE49-F238E27FC236}">
                  <a16:creationId xmlns:a16="http://schemas.microsoft.com/office/drawing/2014/main" id="{4D5FD9A2-FA56-8C4C-AF0A-EBCA8A949990}"/>
                </a:ext>
              </a:extLst>
            </p:cNvPr>
            <p:cNvSpPr/>
            <p:nvPr/>
          </p:nvSpPr>
          <p:spPr>
            <a:xfrm>
              <a:off x="6102976" y="3359067"/>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3" name="Freeform 522">
              <a:extLst>
                <a:ext uri="{FF2B5EF4-FFF2-40B4-BE49-F238E27FC236}">
                  <a16:creationId xmlns:a16="http://schemas.microsoft.com/office/drawing/2014/main" id="{71AEA223-3A6B-9945-B203-3B9B1538DF18}"/>
                </a:ext>
              </a:extLst>
            </p:cNvPr>
            <p:cNvSpPr/>
            <p:nvPr/>
          </p:nvSpPr>
          <p:spPr>
            <a:xfrm>
              <a:off x="6109424" y="337534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4" name="Freeform 523">
              <a:extLst>
                <a:ext uri="{FF2B5EF4-FFF2-40B4-BE49-F238E27FC236}">
                  <a16:creationId xmlns:a16="http://schemas.microsoft.com/office/drawing/2014/main" id="{1006B7AA-7A80-A547-84A5-850229277C06}"/>
                </a:ext>
              </a:extLst>
            </p:cNvPr>
            <p:cNvSpPr/>
            <p:nvPr/>
          </p:nvSpPr>
          <p:spPr>
            <a:xfrm>
              <a:off x="4439981" y="1994874"/>
              <a:ext cx="7498" cy="7500"/>
            </a:xfrm>
            <a:custGeom>
              <a:avLst/>
              <a:gdLst/>
              <a:ahLst/>
              <a:cxnLst/>
              <a:rect l="l" t="t" r="r" b="b"/>
              <a:pathLst>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5" name="Freeform 524">
              <a:extLst>
                <a:ext uri="{FF2B5EF4-FFF2-40B4-BE49-F238E27FC236}">
                  <a16:creationId xmlns:a16="http://schemas.microsoft.com/office/drawing/2014/main" id="{DC2D93B2-E70A-CF4C-9951-0BDFF6C0A5F0}"/>
                </a:ext>
              </a:extLst>
            </p:cNvPr>
            <p:cNvSpPr/>
            <p:nvPr/>
          </p:nvSpPr>
          <p:spPr>
            <a:xfrm>
              <a:off x="6105450" y="3365217"/>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6" name="Freeform 525">
              <a:extLst>
                <a:ext uri="{FF2B5EF4-FFF2-40B4-BE49-F238E27FC236}">
                  <a16:creationId xmlns:a16="http://schemas.microsoft.com/office/drawing/2014/main" id="{E10E1FBB-EB49-0745-9171-80AC53D6623F}"/>
                </a:ext>
              </a:extLst>
            </p:cNvPr>
            <p:cNvSpPr/>
            <p:nvPr/>
          </p:nvSpPr>
          <p:spPr>
            <a:xfrm>
              <a:off x="6160365" y="3501262"/>
              <a:ext cx="697320" cy="524978"/>
            </a:xfrm>
            <a:custGeom>
              <a:avLst/>
              <a:gdLst>
                <a:gd name="connsiteX0" fmla="*/ 846552 w 884042"/>
                <a:gd name="connsiteY0" fmla="*/ 400663 h 665552"/>
                <a:gd name="connsiteX1" fmla="*/ 823928 w 884042"/>
                <a:gd name="connsiteY1" fmla="*/ 358258 h 665552"/>
                <a:gd name="connsiteX2" fmla="*/ 823928 w 884042"/>
                <a:gd name="connsiteY2" fmla="*/ 336770 h 665552"/>
                <a:gd name="connsiteX3" fmla="*/ 815468 w 884042"/>
                <a:gd name="connsiteY3" fmla="*/ 328308 h 665552"/>
                <a:gd name="connsiteX4" fmla="*/ 778776 w 884042"/>
                <a:gd name="connsiteY4" fmla="*/ 308531 h 665552"/>
                <a:gd name="connsiteX5" fmla="*/ 744935 w 884042"/>
                <a:gd name="connsiteY5" fmla="*/ 292653 h 665552"/>
                <a:gd name="connsiteX6" fmla="*/ 733623 w 884042"/>
                <a:gd name="connsiteY6" fmla="*/ 272496 h 665552"/>
                <a:gd name="connsiteX7" fmla="*/ 680010 w 884042"/>
                <a:gd name="connsiteY7" fmla="*/ 232278 h 665552"/>
                <a:gd name="connsiteX8" fmla="*/ 680010 w 884042"/>
                <a:gd name="connsiteY8" fmla="*/ 218206 h 665552"/>
                <a:gd name="connsiteX9" fmla="*/ 665846 w 884042"/>
                <a:gd name="connsiteY9" fmla="*/ 204040 h 665552"/>
                <a:gd name="connsiteX10" fmla="*/ 643317 w 884042"/>
                <a:gd name="connsiteY10" fmla="*/ 204040 h 665552"/>
                <a:gd name="connsiteX11" fmla="*/ 617937 w 884042"/>
                <a:gd name="connsiteY11" fmla="*/ 186735 h 665552"/>
                <a:gd name="connsiteX12" fmla="*/ 640466 w 884042"/>
                <a:gd name="connsiteY12" fmla="*/ 130639 h 665552"/>
                <a:gd name="connsiteX13" fmla="*/ 629154 w 884042"/>
                <a:gd name="connsiteY13" fmla="*/ 88328 h 665552"/>
                <a:gd name="connsiteX14" fmla="*/ 595313 w 884042"/>
                <a:gd name="connsiteY14" fmla="*/ 59805 h 665552"/>
                <a:gd name="connsiteX15" fmla="*/ 595313 w 884042"/>
                <a:gd name="connsiteY15" fmla="*/ 32992 h 665552"/>
                <a:gd name="connsiteX16" fmla="*/ 584001 w 884042"/>
                <a:gd name="connsiteY16" fmla="*/ 14547 h 665552"/>
                <a:gd name="connsiteX17" fmla="*/ 573735 w 884042"/>
                <a:gd name="connsiteY17" fmla="*/ 0 h 665552"/>
                <a:gd name="connsiteX18" fmla="*/ 583240 w 884042"/>
                <a:gd name="connsiteY18" fmla="*/ 13691 h 665552"/>
                <a:gd name="connsiteX19" fmla="*/ 576872 w 884042"/>
                <a:gd name="connsiteY19" fmla="*/ 32707 h 665552"/>
                <a:gd name="connsiteX20" fmla="*/ 530293 w 884042"/>
                <a:gd name="connsiteY20" fmla="*/ 32707 h 665552"/>
                <a:gd name="connsiteX21" fmla="*/ 510616 w 884042"/>
                <a:gd name="connsiteY21" fmla="*/ 58378 h 665552"/>
                <a:gd name="connsiteX22" fmla="*/ 510616 w 884042"/>
                <a:gd name="connsiteY22" fmla="*/ 98597 h 665552"/>
                <a:gd name="connsiteX23" fmla="*/ 428771 w 884042"/>
                <a:gd name="connsiteY23" fmla="*/ 155644 h 665552"/>
                <a:gd name="connsiteX24" fmla="*/ 370880 w 884042"/>
                <a:gd name="connsiteY24" fmla="*/ 168385 h 665552"/>
                <a:gd name="connsiteX25" fmla="*/ 312324 w 884042"/>
                <a:gd name="connsiteY25" fmla="*/ 168385 h 665552"/>
                <a:gd name="connsiteX26" fmla="*/ 303864 w 884042"/>
                <a:gd name="connsiteY26" fmla="*/ 179319 h 665552"/>
                <a:gd name="connsiteX27" fmla="*/ 329244 w 884042"/>
                <a:gd name="connsiteY27" fmla="*/ 193771 h 665552"/>
                <a:gd name="connsiteX28" fmla="*/ 314415 w 884042"/>
                <a:gd name="connsiteY28" fmla="*/ 221344 h 665552"/>
                <a:gd name="connsiteX29" fmla="*/ 293217 w 884042"/>
                <a:gd name="connsiteY29" fmla="*/ 248536 h 665552"/>
                <a:gd name="connsiteX30" fmla="*/ 202247 w 884042"/>
                <a:gd name="connsiteY30" fmla="*/ 252815 h 665552"/>
                <a:gd name="connsiteX31" fmla="*/ 159850 w 884042"/>
                <a:gd name="connsiteY31" fmla="*/ 271831 h 665552"/>
                <a:gd name="connsiteX32" fmla="*/ 142930 w 884042"/>
                <a:gd name="connsiteY32" fmla="*/ 248536 h 665552"/>
                <a:gd name="connsiteX33" fmla="*/ 106903 w 884042"/>
                <a:gd name="connsiteY33" fmla="*/ 271831 h 665552"/>
                <a:gd name="connsiteX34" fmla="*/ 73062 w 884042"/>
                <a:gd name="connsiteY34" fmla="*/ 271831 h 665552"/>
                <a:gd name="connsiteX35" fmla="*/ 1103 w 884042"/>
                <a:gd name="connsiteY35" fmla="*/ 382027 h 665552"/>
                <a:gd name="connsiteX36" fmla="*/ 18023 w 884042"/>
                <a:gd name="connsiteY36" fmla="*/ 420059 h 665552"/>
                <a:gd name="connsiteX37" fmla="*/ 11655 w 884042"/>
                <a:gd name="connsiteY37" fmla="*/ 477106 h 665552"/>
                <a:gd name="connsiteX38" fmla="*/ 47682 w 884042"/>
                <a:gd name="connsiteY38" fmla="*/ 496122 h 665552"/>
                <a:gd name="connsiteX39" fmla="*/ 60324 w 884042"/>
                <a:gd name="connsiteY39" fmla="*/ 549081 h 665552"/>
                <a:gd name="connsiteX40" fmla="*/ 109089 w 884042"/>
                <a:gd name="connsiteY40" fmla="*/ 623243 h 665552"/>
                <a:gd name="connsiteX41" fmla="*/ 109089 w 884042"/>
                <a:gd name="connsiteY41" fmla="*/ 670782 h 665552"/>
                <a:gd name="connsiteX42" fmla="*/ 136561 w 884042"/>
                <a:gd name="connsiteY42" fmla="*/ 661274 h 665552"/>
                <a:gd name="connsiteX43" fmla="*/ 147873 w 884042"/>
                <a:gd name="connsiteY43" fmla="*/ 576559 h 665552"/>
                <a:gd name="connsiteX44" fmla="*/ 180383 w 884042"/>
                <a:gd name="connsiteY44" fmla="*/ 570949 h 665552"/>
                <a:gd name="connsiteX45" fmla="*/ 222684 w 884042"/>
                <a:gd name="connsiteY45" fmla="*/ 556783 h 665552"/>
                <a:gd name="connsiteX46" fmla="*/ 279149 w 884042"/>
                <a:gd name="connsiteY46" fmla="*/ 576559 h 665552"/>
                <a:gd name="connsiteX47" fmla="*/ 287989 w 884042"/>
                <a:gd name="connsiteY47" fmla="*/ 567051 h 665552"/>
                <a:gd name="connsiteX48" fmla="*/ 287989 w 884042"/>
                <a:gd name="connsiteY48" fmla="*/ 519036 h 665552"/>
                <a:gd name="connsiteX49" fmla="*/ 297495 w 884042"/>
                <a:gd name="connsiteY49" fmla="*/ 509528 h 665552"/>
                <a:gd name="connsiteX50" fmla="*/ 322876 w 884042"/>
                <a:gd name="connsiteY50" fmla="*/ 477106 h 665552"/>
                <a:gd name="connsiteX51" fmla="*/ 344074 w 884042"/>
                <a:gd name="connsiteY51" fmla="*/ 448583 h 665552"/>
                <a:gd name="connsiteX52" fmla="*/ 370880 w 884042"/>
                <a:gd name="connsiteY52" fmla="*/ 448583 h 665552"/>
                <a:gd name="connsiteX53" fmla="*/ 403390 w 884042"/>
                <a:gd name="connsiteY53" fmla="*/ 465507 h 665552"/>
                <a:gd name="connsiteX54" fmla="*/ 430197 w 884042"/>
                <a:gd name="connsiteY54" fmla="*/ 509243 h 665552"/>
                <a:gd name="connsiteX55" fmla="*/ 457003 w 884042"/>
                <a:gd name="connsiteY55" fmla="*/ 509243 h 665552"/>
                <a:gd name="connsiteX56" fmla="*/ 471072 w 884042"/>
                <a:gd name="connsiteY56" fmla="*/ 518751 h 665552"/>
                <a:gd name="connsiteX57" fmla="*/ 521928 w 884042"/>
                <a:gd name="connsiteY57" fmla="*/ 518751 h 665552"/>
                <a:gd name="connsiteX58" fmla="*/ 550445 w 884042"/>
                <a:gd name="connsiteY58" fmla="*/ 528259 h 665552"/>
                <a:gd name="connsiteX59" fmla="*/ 575826 w 884042"/>
                <a:gd name="connsiteY59" fmla="*/ 518751 h 665552"/>
                <a:gd name="connsiteX60" fmla="*/ 589990 w 884042"/>
                <a:gd name="connsiteY60" fmla="*/ 480719 h 665552"/>
                <a:gd name="connsiteX61" fmla="*/ 618507 w 884042"/>
                <a:gd name="connsiteY61" fmla="*/ 484998 h 665552"/>
                <a:gd name="connsiteX62" fmla="*/ 643888 w 884042"/>
                <a:gd name="connsiteY62" fmla="*/ 490608 h 665552"/>
                <a:gd name="connsiteX63" fmla="*/ 683432 w 884042"/>
                <a:gd name="connsiteY63" fmla="*/ 468074 h 665552"/>
                <a:gd name="connsiteX64" fmla="*/ 691892 w 884042"/>
                <a:gd name="connsiteY64" fmla="*/ 448297 h 665552"/>
                <a:gd name="connsiteX65" fmla="*/ 705961 w 884042"/>
                <a:gd name="connsiteY65" fmla="*/ 448297 h 665552"/>
                <a:gd name="connsiteX66" fmla="*/ 720125 w 884042"/>
                <a:gd name="connsiteY66" fmla="*/ 462464 h 665552"/>
                <a:gd name="connsiteX67" fmla="*/ 746741 w 884042"/>
                <a:gd name="connsiteY67" fmla="*/ 462464 h 665552"/>
                <a:gd name="connsiteX68" fmla="*/ 762235 w 884042"/>
                <a:gd name="connsiteY68" fmla="*/ 430042 h 665552"/>
                <a:gd name="connsiteX69" fmla="*/ 798928 w 884042"/>
                <a:gd name="connsiteY69" fmla="*/ 442783 h 665552"/>
                <a:gd name="connsiteX70" fmla="*/ 835620 w 884042"/>
                <a:gd name="connsiteY70" fmla="*/ 461133 h 665552"/>
                <a:gd name="connsiteX71" fmla="*/ 892085 w 884042"/>
                <a:gd name="connsiteY71" fmla="*/ 461133 h 665552"/>
                <a:gd name="connsiteX72" fmla="*/ 892085 w 884042"/>
                <a:gd name="connsiteY72" fmla="*/ 400663 h 665552"/>
                <a:gd name="connsiteX73" fmla="*/ 846552 w 884042"/>
                <a:gd name="connsiteY73" fmla="*/ 400663 h 665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84042" h="665552">
                  <a:moveTo>
                    <a:pt x="846552" y="400663"/>
                  </a:moveTo>
                  <a:cubicBezTo>
                    <a:pt x="838092" y="402374"/>
                    <a:pt x="823928" y="358258"/>
                    <a:pt x="823928" y="358258"/>
                  </a:cubicBezTo>
                  <a:lnTo>
                    <a:pt x="823928" y="336770"/>
                  </a:lnTo>
                  <a:lnTo>
                    <a:pt x="815468" y="328308"/>
                  </a:lnTo>
                  <a:cubicBezTo>
                    <a:pt x="804139" y="320164"/>
                    <a:pt x="791806" y="313517"/>
                    <a:pt x="778776" y="308531"/>
                  </a:cubicBezTo>
                  <a:lnTo>
                    <a:pt x="744935" y="292653"/>
                  </a:lnTo>
                  <a:lnTo>
                    <a:pt x="733623" y="272496"/>
                  </a:lnTo>
                  <a:cubicBezTo>
                    <a:pt x="733623" y="272496"/>
                    <a:pt x="699782" y="232278"/>
                    <a:pt x="680010" y="232278"/>
                  </a:cubicBezTo>
                  <a:cubicBezTo>
                    <a:pt x="660238" y="232278"/>
                    <a:pt x="680010" y="218206"/>
                    <a:pt x="680010" y="218206"/>
                  </a:cubicBezTo>
                  <a:lnTo>
                    <a:pt x="665846" y="204040"/>
                  </a:lnTo>
                  <a:lnTo>
                    <a:pt x="643317" y="204040"/>
                  </a:lnTo>
                  <a:cubicBezTo>
                    <a:pt x="643317" y="204040"/>
                    <a:pt x="626397" y="192725"/>
                    <a:pt x="617937" y="186735"/>
                  </a:cubicBezTo>
                  <a:cubicBezTo>
                    <a:pt x="609477" y="180745"/>
                    <a:pt x="632005" y="147563"/>
                    <a:pt x="640466" y="130639"/>
                  </a:cubicBezTo>
                  <a:cubicBezTo>
                    <a:pt x="648926" y="113715"/>
                    <a:pt x="629154" y="88328"/>
                    <a:pt x="629154" y="88328"/>
                  </a:cubicBezTo>
                  <a:lnTo>
                    <a:pt x="595313" y="59805"/>
                  </a:lnTo>
                  <a:lnTo>
                    <a:pt x="595313" y="32992"/>
                  </a:lnTo>
                  <a:lnTo>
                    <a:pt x="584001" y="14547"/>
                  </a:lnTo>
                  <a:lnTo>
                    <a:pt x="573735" y="0"/>
                  </a:lnTo>
                  <a:lnTo>
                    <a:pt x="583240" y="13691"/>
                  </a:lnTo>
                  <a:lnTo>
                    <a:pt x="576872" y="32707"/>
                  </a:lnTo>
                  <a:lnTo>
                    <a:pt x="530293" y="32707"/>
                  </a:lnTo>
                  <a:lnTo>
                    <a:pt x="510616" y="58378"/>
                  </a:lnTo>
                  <a:lnTo>
                    <a:pt x="510616" y="98597"/>
                  </a:lnTo>
                  <a:lnTo>
                    <a:pt x="428771" y="155644"/>
                  </a:lnTo>
                  <a:lnTo>
                    <a:pt x="370880" y="168385"/>
                  </a:lnTo>
                  <a:lnTo>
                    <a:pt x="312324" y="168385"/>
                  </a:lnTo>
                  <a:lnTo>
                    <a:pt x="303864" y="179319"/>
                  </a:lnTo>
                  <a:lnTo>
                    <a:pt x="329244" y="193771"/>
                  </a:lnTo>
                  <a:lnTo>
                    <a:pt x="314415" y="221344"/>
                  </a:lnTo>
                  <a:lnTo>
                    <a:pt x="293217" y="248536"/>
                  </a:lnTo>
                  <a:cubicBezTo>
                    <a:pt x="293217" y="248536"/>
                    <a:pt x="214889" y="252815"/>
                    <a:pt x="202247" y="252815"/>
                  </a:cubicBezTo>
                  <a:cubicBezTo>
                    <a:pt x="189604" y="252815"/>
                    <a:pt x="166219" y="267647"/>
                    <a:pt x="159850" y="271831"/>
                  </a:cubicBezTo>
                  <a:cubicBezTo>
                    <a:pt x="153482" y="276014"/>
                    <a:pt x="142930" y="248536"/>
                    <a:pt x="142930" y="248536"/>
                  </a:cubicBezTo>
                  <a:lnTo>
                    <a:pt x="106903" y="271831"/>
                  </a:lnTo>
                  <a:lnTo>
                    <a:pt x="73062" y="271831"/>
                  </a:lnTo>
                  <a:cubicBezTo>
                    <a:pt x="73062" y="271831"/>
                    <a:pt x="7472" y="373470"/>
                    <a:pt x="1103" y="382027"/>
                  </a:cubicBezTo>
                  <a:cubicBezTo>
                    <a:pt x="-5266" y="390585"/>
                    <a:pt x="18023" y="413784"/>
                    <a:pt x="18023" y="420059"/>
                  </a:cubicBezTo>
                  <a:cubicBezTo>
                    <a:pt x="18023" y="426334"/>
                    <a:pt x="11655" y="468835"/>
                    <a:pt x="11655" y="477106"/>
                  </a:cubicBezTo>
                  <a:cubicBezTo>
                    <a:pt x="11655" y="485378"/>
                    <a:pt x="47682" y="496122"/>
                    <a:pt x="47682" y="496122"/>
                  </a:cubicBezTo>
                  <a:lnTo>
                    <a:pt x="60324" y="549081"/>
                  </a:lnTo>
                  <a:lnTo>
                    <a:pt x="109089" y="623243"/>
                  </a:lnTo>
                  <a:lnTo>
                    <a:pt x="109089" y="670782"/>
                  </a:lnTo>
                  <a:lnTo>
                    <a:pt x="136561" y="661274"/>
                  </a:lnTo>
                  <a:lnTo>
                    <a:pt x="147873" y="576559"/>
                  </a:lnTo>
                  <a:lnTo>
                    <a:pt x="180383" y="570949"/>
                  </a:lnTo>
                  <a:lnTo>
                    <a:pt x="222684" y="556783"/>
                  </a:lnTo>
                  <a:lnTo>
                    <a:pt x="279149" y="576559"/>
                  </a:lnTo>
                  <a:lnTo>
                    <a:pt x="287989" y="567051"/>
                  </a:lnTo>
                  <a:lnTo>
                    <a:pt x="287989" y="519036"/>
                  </a:lnTo>
                  <a:lnTo>
                    <a:pt x="297495" y="509528"/>
                  </a:lnTo>
                  <a:lnTo>
                    <a:pt x="322876" y="477106"/>
                  </a:lnTo>
                  <a:cubicBezTo>
                    <a:pt x="322876" y="477106"/>
                    <a:pt x="335613" y="448583"/>
                    <a:pt x="344074" y="448583"/>
                  </a:cubicBezTo>
                  <a:lnTo>
                    <a:pt x="370880" y="448583"/>
                  </a:lnTo>
                  <a:lnTo>
                    <a:pt x="403390" y="465507"/>
                  </a:lnTo>
                  <a:lnTo>
                    <a:pt x="430197" y="509243"/>
                  </a:lnTo>
                  <a:lnTo>
                    <a:pt x="457003" y="509243"/>
                  </a:lnTo>
                  <a:lnTo>
                    <a:pt x="471072" y="518751"/>
                  </a:lnTo>
                  <a:lnTo>
                    <a:pt x="521928" y="518751"/>
                  </a:lnTo>
                  <a:lnTo>
                    <a:pt x="550445" y="528259"/>
                  </a:lnTo>
                  <a:lnTo>
                    <a:pt x="575826" y="518751"/>
                  </a:lnTo>
                  <a:lnTo>
                    <a:pt x="589990" y="480719"/>
                  </a:lnTo>
                  <a:lnTo>
                    <a:pt x="618507" y="484998"/>
                  </a:lnTo>
                  <a:lnTo>
                    <a:pt x="643888" y="490608"/>
                  </a:lnTo>
                  <a:lnTo>
                    <a:pt x="683432" y="468074"/>
                  </a:lnTo>
                  <a:cubicBezTo>
                    <a:pt x="683432" y="468074"/>
                    <a:pt x="686189" y="446871"/>
                    <a:pt x="691892" y="448297"/>
                  </a:cubicBezTo>
                  <a:cubicBezTo>
                    <a:pt x="696547" y="449101"/>
                    <a:pt x="701306" y="449101"/>
                    <a:pt x="705961" y="448297"/>
                  </a:cubicBezTo>
                  <a:lnTo>
                    <a:pt x="720125" y="462464"/>
                  </a:lnTo>
                  <a:lnTo>
                    <a:pt x="746741" y="462464"/>
                  </a:lnTo>
                  <a:lnTo>
                    <a:pt x="762235" y="430042"/>
                  </a:lnTo>
                  <a:cubicBezTo>
                    <a:pt x="762235" y="430042"/>
                    <a:pt x="793319" y="441357"/>
                    <a:pt x="798928" y="442783"/>
                  </a:cubicBezTo>
                  <a:cubicBezTo>
                    <a:pt x="804536" y="444209"/>
                    <a:pt x="830012" y="459707"/>
                    <a:pt x="835620" y="461133"/>
                  </a:cubicBezTo>
                  <a:cubicBezTo>
                    <a:pt x="838948" y="461894"/>
                    <a:pt x="868321" y="461799"/>
                    <a:pt x="892085" y="461133"/>
                  </a:cubicBezTo>
                  <a:lnTo>
                    <a:pt x="892085" y="400663"/>
                  </a:lnTo>
                  <a:cubicBezTo>
                    <a:pt x="876922" y="399726"/>
                    <a:pt x="861715" y="399726"/>
                    <a:pt x="846552" y="400663"/>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7" name="Freeform 526">
              <a:extLst>
                <a:ext uri="{FF2B5EF4-FFF2-40B4-BE49-F238E27FC236}">
                  <a16:creationId xmlns:a16="http://schemas.microsoft.com/office/drawing/2014/main" id="{E5AD7DDB-3C05-3F40-AF0F-578F97B73906}"/>
                </a:ext>
              </a:extLst>
            </p:cNvPr>
            <p:cNvSpPr/>
            <p:nvPr/>
          </p:nvSpPr>
          <p:spPr>
            <a:xfrm>
              <a:off x="5976484" y="3939993"/>
              <a:ext cx="419892" cy="547477"/>
            </a:xfrm>
            <a:custGeom>
              <a:avLst/>
              <a:gdLst>
                <a:gd name="connsiteX0" fmla="*/ 521110 w 532326"/>
                <a:gd name="connsiteY0" fmla="*/ 1236 h 694076"/>
                <a:gd name="connsiteX1" fmla="*/ 521110 w 532326"/>
                <a:gd name="connsiteY1" fmla="*/ 10269 h 694076"/>
                <a:gd name="connsiteX2" fmla="*/ 512269 w 532326"/>
                <a:gd name="connsiteY2" fmla="*/ 19777 h 694076"/>
                <a:gd name="connsiteX3" fmla="*/ 455805 w 532326"/>
                <a:gd name="connsiteY3" fmla="*/ 0 h 694076"/>
                <a:gd name="connsiteX4" fmla="*/ 413504 w 532326"/>
                <a:gd name="connsiteY4" fmla="*/ 14167 h 694076"/>
                <a:gd name="connsiteX5" fmla="*/ 380994 w 532326"/>
                <a:gd name="connsiteY5" fmla="*/ 19777 h 694076"/>
                <a:gd name="connsiteX6" fmla="*/ 369682 w 532326"/>
                <a:gd name="connsiteY6" fmla="*/ 104492 h 694076"/>
                <a:gd name="connsiteX7" fmla="*/ 342210 w 532326"/>
                <a:gd name="connsiteY7" fmla="*/ 114000 h 694076"/>
                <a:gd name="connsiteX8" fmla="*/ 342210 w 532326"/>
                <a:gd name="connsiteY8" fmla="*/ 147182 h 694076"/>
                <a:gd name="connsiteX9" fmla="*/ 308274 w 532326"/>
                <a:gd name="connsiteY9" fmla="*/ 132350 h 694076"/>
                <a:gd name="connsiteX10" fmla="*/ 280802 w 532326"/>
                <a:gd name="connsiteY10" fmla="*/ 132350 h 694076"/>
                <a:gd name="connsiteX11" fmla="*/ 236315 w 532326"/>
                <a:gd name="connsiteY11" fmla="*/ 115521 h 694076"/>
                <a:gd name="connsiteX12" fmla="*/ 150763 w 532326"/>
                <a:gd name="connsiteY12" fmla="*/ 113144 h 694076"/>
                <a:gd name="connsiteX13" fmla="*/ 144013 w 532326"/>
                <a:gd name="connsiteY13" fmla="*/ 129498 h 694076"/>
                <a:gd name="connsiteX14" fmla="*/ 144013 w 532326"/>
                <a:gd name="connsiteY14" fmla="*/ 171903 h 694076"/>
                <a:gd name="connsiteX15" fmla="*/ 152188 w 532326"/>
                <a:gd name="connsiteY15" fmla="*/ 183217 h 694076"/>
                <a:gd name="connsiteX16" fmla="*/ 169489 w 532326"/>
                <a:gd name="connsiteY16" fmla="*/ 183217 h 694076"/>
                <a:gd name="connsiteX17" fmla="*/ 200478 w 532326"/>
                <a:gd name="connsiteY17" fmla="*/ 170477 h 694076"/>
                <a:gd name="connsiteX18" fmla="*/ 225954 w 532326"/>
                <a:gd name="connsiteY18" fmla="*/ 181126 h 694076"/>
                <a:gd name="connsiteX19" fmla="*/ 233273 w 532326"/>
                <a:gd name="connsiteY19" fmla="*/ 191679 h 694076"/>
                <a:gd name="connsiteX20" fmla="*/ 242779 w 532326"/>
                <a:gd name="connsiteY20" fmla="*/ 215639 h 694076"/>
                <a:gd name="connsiteX21" fmla="*/ 242779 w 532326"/>
                <a:gd name="connsiteY21" fmla="*/ 228380 h 694076"/>
                <a:gd name="connsiteX22" fmla="*/ 193349 w 532326"/>
                <a:gd name="connsiteY22" fmla="*/ 242451 h 694076"/>
                <a:gd name="connsiteX23" fmla="*/ 193349 w 532326"/>
                <a:gd name="connsiteY23" fmla="*/ 280483 h 694076"/>
                <a:gd name="connsiteX24" fmla="*/ 204661 w 532326"/>
                <a:gd name="connsiteY24" fmla="*/ 310148 h 694076"/>
                <a:gd name="connsiteX25" fmla="*/ 233178 w 532326"/>
                <a:gd name="connsiteY25" fmla="*/ 317184 h 694076"/>
                <a:gd name="connsiteX26" fmla="*/ 233178 w 532326"/>
                <a:gd name="connsiteY26" fmla="*/ 359589 h 694076"/>
                <a:gd name="connsiteX27" fmla="*/ 242684 w 532326"/>
                <a:gd name="connsiteY27" fmla="*/ 408935 h 694076"/>
                <a:gd name="connsiteX28" fmla="*/ 222912 w 532326"/>
                <a:gd name="connsiteY28" fmla="*/ 428711 h 694076"/>
                <a:gd name="connsiteX29" fmla="*/ 221486 w 532326"/>
                <a:gd name="connsiteY29" fmla="*/ 458376 h 694076"/>
                <a:gd name="connsiteX30" fmla="*/ 201714 w 532326"/>
                <a:gd name="connsiteY30" fmla="*/ 458376 h 694076"/>
                <a:gd name="connsiteX31" fmla="*/ 198957 w 532326"/>
                <a:gd name="connsiteY31" fmla="*/ 441452 h 694076"/>
                <a:gd name="connsiteX32" fmla="*/ 193254 w 532326"/>
                <a:gd name="connsiteY32" fmla="*/ 424528 h 694076"/>
                <a:gd name="connsiteX33" fmla="*/ 183748 w 532326"/>
                <a:gd name="connsiteY33" fmla="*/ 424528 h 694076"/>
                <a:gd name="connsiteX34" fmla="*/ 180991 w 532326"/>
                <a:gd name="connsiteY34" fmla="*/ 437173 h 694076"/>
                <a:gd name="connsiteX35" fmla="*/ 152474 w 532326"/>
                <a:gd name="connsiteY35" fmla="*/ 458376 h 694076"/>
                <a:gd name="connsiteX36" fmla="*/ 132606 w 532326"/>
                <a:gd name="connsiteY36" fmla="*/ 443449 h 694076"/>
                <a:gd name="connsiteX37" fmla="*/ 125477 w 532326"/>
                <a:gd name="connsiteY37" fmla="*/ 439170 h 694076"/>
                <a:gd name="connsiteX38" fmla="*/ 114260 w 532326"/>
                <a:gd name="connsiteY38" fmla="*/ 416636 h 694076"/>
                <a:gd name="connsiteX39" fmla="*/ 102948 w 532326"/>
                <a:gd name="connsiteY39" fmla="*/ 416636 h 694076"/>
                <a:gd name="connsiteX40" fmla="*/ 95914 w 532326"/>
                <a:gd name="connsiteY40" fmla="*/ 425098 h 694076"/>
                <a:gd name="connsiteX41" fmla="*/ 95914 w 532326"/>
                <a:gd name="connsiteY41" fmla="*/ 442022 h 694076"/>
                <a:gd name="connsiteX42" fmla="*/ 84412 w 532326"/>
                <a:gd name="connsiteY42" fmla="*/ 447632 h 694076"/>
                <a:gd name="connsiteX43" fmla="*/ 59221 w 532326"/>
                <a:gd name="connsiteY43" fmla="*/ 447632 h 694076"/>
                <a:gd name="connsiteX44" fmla="*/ 43632 w 532326"/>
                <a:gd name="connsiteY44" fmla="*/ 447632 h 694076"/>
                <a:gd name="connsiteX45" fmla="*/ 41731 w 532326"/>
                <a:gd name="connsiteY45" fmla="*/ 476156 h 694076"/>
                <a:gd name="connsiteX46" fmla="*/ 41731 w 532326"/>
                <a:gd name="connsiteY46" fmla="*/ 495932 h 694076"/>
                <a:gd name="connsiteX47" fmla="*/ 50666 w 532326"/>
                <a:gd name="connsiteY47" fmla="*/ 507247 h 694076"/>
                <a:gd name="connsiteX48" fmla="*/ 50666 w 532326"/>
                <a:gd name="connsiteY48" fmla="*/ 524171 h 694076"/>
                <a:gd name="connsiteX49" fmla="*/ 33746 w 532326"/>
                <a:gd name="connsiteY49" fmla="*/ 529780 h 694076"/>
                <a:gd name="connsiteX50" fmla="*/ 19772 w 532326"/>
                <a:gd name="connsiteY50" fmla="*/ 529780 h 694076"/>
                <a:gd name="connsiteX51" fmla="*/ 0 w 532326"/>
                <a:gd name="connsiteY51" fmla="*/ 555262 h 694076"/>
                <a:gd name="connsiteX52" fmla="*/ 36693 w 532326"/>
                <a:gd name="connsiteY52" fmla="*/ 596145 h 694076"/>
                <a:gd name="connsiteX53" fmla="*/ 36693 w 532326"/>
                <a:gd name="connsiteY53" fmla="*/ 617348 h 694076"/>
                <a:gd name="connsiteX54" fmla="*/ 62073 w 532326"/>
                <a:gd name="connsiteY54" fmla="*/ 630089 h 694076"/>
                <a:gd name="connsiteX55" fmla="*/ 73385 w 532326"/>
                <a:gd name="connsiteY55" fmla="*/ 645587 h 694076"/>
                <a:gd name="connsiteX56" fmla="*/ 83651 w 532326"/>
                <a:gd name="connsiteY56" fmla="*/ 701018 h 694076"/>
                <a:gd name="connsiteX57" fmla="*/ 96009 w 532326"/>
                <a:gd name="connsiteY57" fmla="*/ 696454 h 694076"/>
                <a:gd name="connsiteX58" fmla="*/ 97340 w 532326"/>
                <a:gd name="connsiteY58" fmla="*/ 672399 h 694076"/>
                <a:gd name="connsiteX59" fmla="*/ 108652 w 532326"/>
                <a:gd name="connsiteY59" fmla="*/ 639977 h 694076"/>
                <a:gd name="connsiteX60" fmla="*/ 142588 w 532326"/>
                <a:gd name="connsiteY60" fmla="*/ 613165 h 694076"/>
                <a:gd name="connsiteX61" fmla="*/ 166542 w 532326"/>
                <a:gd name="connsiteY61" fmla="*/ 630089 h 694076"/>
                <a:gd name="connsiteX62" fmla="*/ 177854 w 532326"/>
                <a:gd name="connsiteY62" fmla="*/ 625810 h 694076"/>
                <a:gd name="connsiteX63" fmla="*/ 190877 w 532326"/>
                <a:gd name="connsiteY63" fmla="*/ 608886 h 694076"/>
                <a:gd name="connsiteX64" fmla="*/ 190877 w 532326"/>
                <a:gd name="connsiteY64" fmla="*/ 603276 h 694076"/>
                <a:gd name="connsiteX65" fmla="*/ 213501 w 532326"/>
                <a:gd name="connsiteY65" fmla="*/ 594814 h 694076"/>
                <a:gd name="connsiteX66" fmla="*/ 233558 w 532326"/>
                <a:gd name="connsiteY66" fmla="*/ 594814 h 694076"/>
                <a:gd name="connsiteX67" fmla="*/ 243064 w 532326"/>
                <a:gd name="connsiteY67" fmla="*/ 625810 h 694076"/>
                <a:gd name="connsiteX68" fmla="*/ 249433 w 532326"/>
                <a:gd name="connsiteY68" fmla="*/ 630089 h 694076"/>
                <a:gd name="connsiteX69" fmla="*/ 269871 w 532326"/>
                <a:gd name="connsiteY69" fmla="*/ 615922 h 694076"/>
                <a:gd name="connsiteX70" fmla="*/ 305137 w 532326"/>
                <a:gd name="connsiteY70" fmla="*/ 590536 h 694076"/>
                <a:gd name="connsiteX71" fmla="*/ 317875 w 532326"/>
                <a:gd name="connsiteY71" fmla="*/ 560871 h 694076"/>
                <a:gd name="connsiteX72" fmla="*/ 333370 w 532326"/>
                <a:gd name="connsiteY72" fmla="*/ 559445 h 694076"/>
                <a:gd name="connsiteX73" fmla="*/ 355994 w 532326"/>
                <a:gd name="connsiteY73" fmla="*/ 548226 h 694076"/>
                <a:gd name="connsiteX74" fmla="*/ 355994 w 532326"/>
                <a:gd name="connsiteY74" fmla="*/ 507247 h 694076"/>
                <a:gd name="connsiteX75" fmla="*/ 355994 w 532326"/>
                <a:gd name="connsiteY75" fmla="*/ 432419 h 694076"/>
                <a:gd name="connsiteX76" fmla="*/ 389834 w 532326"/>
                <a:gd name="connsiteY76" fmla="*/ 398857 h 694076"/>
                <a:gd name="connsiteX77" fmla="*/ 389834 w 532326"/>
                <a:gd name="connsiteY77" fmla="*/ 385831 h 694076"/>
                <a:gd name="connsiteX78" fmla="*/ 430805 w 532326"/>
                <a:gd name="connsiteY78" fmla="*/ 368907 h 694076"/>
                <a:gd name="connsiteX79" fmla="*/ 461793 w 532326"/>
                <a:gd name="connsiteY79" fmla="*/ 337816 h 694076"/>
                <a:gd name="connsiteX80" fmla="*/ 461793 w 532326"/>
                <a:gd name="connsiteY80" fmla="*/ 289801 h 694076"/>
                <a:gd name="connsiteX81" fmla="*/ 480140 w 532326"/>
                <a:gd name="connsiteY81" fmla="*/ 264415 h 694076"/>
                <a:gd name="connsiteX82" fmla="*/ 480140 w 532326"/>
                <a:gd name="connsiteY82" fmla="*/ 230567 h 694076"/>
                <a:gd name="connsiteX83" fmla="*/ 487269 w 532326"/>
                <a:gd name="connsiteY83" fmla="*/ 181886 h 694076"/>
                <a:gd name="connsiteX84" fmla="*/ 487269 w 532326"/>
                <a:gd name="connsiteY84" fmla="*/ 135963 h 694076"/>
                <a:gd name="connsiteX85" fmla="*/ 498486 w 532326"/>
                <a:gd name="connsiteY85" fmla="*/ 114760 h 694076"/>
                <a:gd name="connsiteX86" fmla="*/ 521490 w 532326"/>
                <a:gd name="connsiteY86" fmla="*/ 56857 h 694076"/>
                <a:gd name="connsiteX87" fmla="*/ 536604 w 532326"/>
                <a:gd name="connsiteY87" fmla="*/ 30045 h 694076"/>
                <a:gd name="connsiteX88" fmla="*/ 521110 w 532326"/>
                <a:gd name="connsiteY88" fmla="*/ 1236 h 69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32326" h="694076">
                  <a:moveTo>
                    <a:pt x="521110" y="1236"/>
                  </a:moveTo>
                  <a:lnTo>
                    <a:pt x="521110" y="10269"/>
                  </a:lnTo>
                  <a:lnTo>
                    <a:pt x="512269" y="19777"/>
                  </a:lnTo>
                  <a:lnTo>
                    <a:pt x="455805" y="0"/>
                  </a:lnTo>
                  <a:lnTo>
                    <a:pt x="413504" y="14167"/>
                  </a:lnTo>
                  <a:lnTo>
                    <a:pt x="380994" y="19777"/>
                  </a:lnTo>
                  <a:lnTo>
                    <a:pt x="369682" y="104492"/>
                  </a:lnTo>
                  <a:lnTo>
                    <a:pt x="342210" y="114000"/>
                  </a:lnTo>
                  <a:lnTo>
                    <a:pt x="342210" y="147182"/>
                  </a:lnTo>
                  <a:lnTo>
                    <a:pt x="308274" y="132350"/>
                  </a:lnTo>
                  <a:lnTo>
                    <a:pt x="280802" y="132350"/>
                  </a:lnTo>
                  <a:cubicBezTo>
                    <a:pt x="280802" y="132350"/>
                    <a:pt x="241543" y="120750"/>
                    <a:pt x="236315" y="115521"/>
                  </a:cubicBezTo>
                  <a:cubicBezTo>
                    <a:pt x="234604" y="113715"/>
                    <a:pt x="198292" y="113144"/>
                    <a:pt x="150763" y="113144"/>
                  </a:cubicBezTo>
                  <a:lnTo>
                    <a:pt x="144013" y="129498"/>
                  </a:lnTo>
                  <a:lnTo>
                    <a:pt x="144013" y="171903"/>
                  </a:lnTo>
                  <a:lnTo>
                    <a:pt x="152188" y="183217"/>
                  </a:lnTo>
                  <a:lnTo>
                    <a:pt x="169489" y="183217"/>
                  </a:lnTo>
                  <a:lnTo>
                    <a:pt x="200478" y="170477"/>
                  </a:lnTo>
                  <a:lnTo>
                    <a:pt x="225954" y="181126"/>
                  </a:lnTo>
                  <a:cubicBezTo>
                    <a:pt x="229771" y="183455"/>
                    <a:pt x="232428" y="187287"/>
                    <a:pt x="233273" y="191679"/>
                  </a:cubicBezTo>
                  <a:cubicBezTo>
                    <a:pt x="235840" y="200141"/>
                    <a:pt x="242779" y="215639"/>
                    <a:pt x="242779" y="215639"/>
                  </a:cubicBezTo>
                  <a:lnTo>
                    <a:pt x="242779" y="228380"/>
                  </a:lnTo>
                  <a:lnTo>
                    <a:pt x="193349" y="242451"/>
                  </a:lnTo>
                  <a:lnTo>
                    <a:pt x="193349" y="280483"/>
                  </a:lnTo>
                  <a:lnTo>
                    <a:pt x="204661" y="310148"/>
                  </a:lnTo>
                  <a:lnTo>
                    <a:pt x="233178" y="317184"/>
                  </a:lnTo>
                  <a:cubicBezTo>
                    <a:pt x="231915" y="331291"/>
                    <a:pt x="231915" y="345482"/>
                    <a:pt x="233178" y="359589"/>
                  </a:cubicBezTo>
                  <a:cubicBezTo>
                    <a:pt x="235745" y="368051"/>
                    <a:pt x="242684" y="408935"/>
                    <a:pt x="242684" y="408935"/>
                  </a:cubicBezTo>
                  <a:lnTo>
                    <a:pt x="222912" y="428711"/>
                  </a:lnTo>
                  <a:lnTo>
                    <a:pt x="221486" y="458376"/>
                  </a:lnTo>
                  <a:lnTo>
                    <a:pt x="201714" y="458376"/>
                  </a:lnTo>
                  <a:cubicBezTo>
                    <a:pt x="199844" y="452931"/>
                    <a:pt x="198912" y="447209"/>
                    <a:pt x="198957" y="441452"/>
                  </a:cubicBezTo>
                  <a:cubicBezTo>
                    <a:pt x="198864" y="435354"/>
                    <a:pt x="196870" y="429438"/>
                    <a:pt x="193254" y="424528"/>
                  </a:cubicBezTo>
                  <a:lnTo>
                    <a:pt x="183748" y="424528"/>
                  </a:lnTo>
                  <a:lnTo>
                    <a:pt x="180991" y="437173"/>
                  </a:lnTo>
                  <a:lnTo>
                    <a:pt x="152474" y="458376"/>
                  </a:lnTo>
                  <a:lnTo>
                    <a:pt x="132606" y="443449"/>
                  </a:lnTo>
                  <a:lnTo>
                    <a:pt x="125477" y="439170"/>
                  </a:lnTo>
                  <a:lnTo>
                    <a:pt x="114260" y="416636"/>
                  </a:lnTo>
                  <a:lnTo>
                    <a:pt x="102948" y="416636"/>
                  </a:lnTo>
                  <a:lnTo>
                    <a:pt x="95914" y="425098"/>
                  </a:lnTo>
                  <a:lnTo>
                    <a:pt x="95914" y="442022"/>
                  </a:lnTo>
                  <a:lnTo>
                    <a:pt x="84412" y="447632"/>
                  </a:lnTo>
                  <a:lnTo>
                    <a:pt x="59221" y="447632"/>
                  </a:lnTo>
                  <a:cubicBezTo>
                    <a:pt x="43632" y="447632"/>
                    <a:pt x="47909" y="434986"/>
                    <a:pt x="43632" y="447632"/>
                  </a:cubicBezTo>
                  <a:lnTo>
                    <a:pt x="41731" y="476156"/>
                  </a:lnTo>
                  <a:lnTo>
                    <a:pt x="41731" y="495932"/>
                  </a:lnTo>
                  <a:cubicBezTo>
                    <a:pt x="41731" y="495932"/>
                    <a:pt x="52092" y="502968"/>
                    <a:pt x="50666" y="507247"/>
                  </a:cubicBezTo>
                  <a:cubicBezTo>
                    <a:pt x="49977" y="512867"/>
                    <a:pt x="49977" y="518550"/>
                    <a:pt x="50666" y="524171"/>
                  </a:cubicBezTo>
                  <a:lnTo>
                    <a:pt x="33746" y="529780"/>
                  </a:lnTo>
                  <a:lnTo>
                    <a:pt x="19772" y="529780"/>
                  </a:lnTo>
                  <a:lnTo>
                    <a:pt x="0" y="555262"/>
                  </a:lnTo>
                  <a:lnTo>
                    <a:pt x="36693" y="596145"/>
                  </a:lnTo>
                  <a:lnTo>
                    <a:pt x="36693" y="617348"/>
                  </a:lnTo>
                  <a:lnTo>
                    <a:pt x="62073" y="630089"/>
                  </a:lnTo>
                  <a:cubicBezTo>
                    <a:pt x="66379" y="634842"/>
                    <a:pt x="70171" y="640037"/>
                    <a:pt x="73385" y="645587"/>
                  </a:cubicBezTo>
                  <a:cubicBezTo>
                    <a:pt x="74336" y="648249"/>
                    <a:pt x="79754" y="679054"/>
                    <a:pt x="83651" y="701018"/>
                  </a:cubicBezTo>
                  <a:lnTo>
                    <a:pt x="96009" y="696454"/>
                  </a:lnTo>
                  <a:lnTo>
                    <a:pt x="97340" y="672399"/>
                  </a:lnTo>
                  <a:cubicBezTo>
                    <a:pt x="97340" y="672399"/>
                    <a:pt x="100192" y="639977"/>
                    <a:pt x="108652" y="639977"/>
                  </a:cubicBezTo>
                  <a:cubicBezTo>
                    <a:pt x="117112" y="639977"/>
                    <a:pt x="142588" y="613165"/>
                    <a:pt x="142588" y="613165"/>
                  </a:cubicBezTo>
                  <a:lnTo>
                    <a:pt x="166542" y="630089"/>
                  </a:lnTo>
                  <a:lnTo>
                    <a:pt x="177854" y="625810"/>
                  </a:lnTo>
                  <a:cubicBezTo>
                    <a:pt x="177854" y="625810"/>
                    <a:pt x="190877" y="614591"/>
                    <a:pt x="190877" y="608886"/>
                  </a:cubicBezTo>
                  <a:lnTo>
                    <a:pt x="190877" y="603276"/>
                  </a:lnTo>
                  <a:lnTo>
                    <a:pt x="213501" y="594814"/>
                  </a:lnTo>
                  <a:lnTo>
                    <a:pt x="233558" y="594814"/>
                  </a:lnTo>
                  <a:lnTo>
                    <a:pt x="243064" y="625810"/>
                  </a:lnTo>
                  <a:cubicBezTo>
                    <a:pt x="243064" y="625810"/>
                    <a:pt x="238787" y="634272"/>
                    <a:pt x="249433" y="630089"/>
                  </a:cubicBezTo>
                  <a:cubicBezTo>
                    <a:pt x="260080" y="625905"/>
                    <a:pt x="243064" y="638551"/>
                    <a:pt x="269871" y="615922"/>
                  </a:cubicBezTo>
                  <a:cubicBezTo>
                    <a:pt x="296677" y="593293"/>
                    <a:pt x="305137" y="590536"/>
                    <a:pt x="305137" y="590536"/>
                  </a:cubicBezTo>
                  <a:lnTo>
                    <a:pt x="317875" y="560871"/>
                  </a:lnTo>
                  <a:lnTo>
                    <a:pt x="333370" y="559445"/>
                  </a:lnTo>
                  <a:lnTo>
                    <a:pt x="355994" y="548226"/>
                  </a:lnTo>
                  <a:cubicBezTo>
                    <a:pt x="355994" y="548226"/>
                    <a:pt x="353142" y="514283"/>
                    <a:pt x="355994" y="507247"/>
                  </a:cubicBezTo>
                  <a:cubicBezTo>
                    <a:pt x="358845" y="500211"/>
                    <a:pt x="355994" y="432419"/>
                    <a:pt x="355994" y="432419"/>
                  </a:cubicBezTo>
                  <a:lnTo>
                    <a:pt x="389834" y="398857"/>
                  </a:lnTo>
                  <a:lnTo>
                    <a:pt x="389834" y="385831"/>
                  </a:lnTo>
                  <a:lnTo>
                    <a:pt x="430805" y="368907"/>
                  </a:lnTo>
                  <a:cubicBezTo>
                    <a:pt x="430805" y="368907"/>
                    <a:pt x="460463" y="356166"/>
                    <a:pt x="461793" y="337816"/>
                  </a:cubicBezTo>
                  <a:cubicBezTo>
                    <a:pt x="463124" y="319465"/>
                    <a:pt x="461793" y="289801"/>
                    <a:pt x="461793" y="289801"/>
                  </a:cubicBezTo>
                  <a:lnTo>
                    <a:pt x="480140" y="264415"/>
                  </a:lnTo>
                  <a:lnTo>
                    <a:pt x="480140" y="230567"/>
                  </a:lnTo>
                  <a:lnTo>
                    <a:pt x="487269" y="181886"/>
                  </a:lnTo>
                  <a:lnTo>
                    <a:pt x="487269" y="135963"/>
                  </a:lnTo>
                  <a:lnTo>
                    <a:pt x="498486" y="114760"/>
                  </a:lnTo>
                  <a:cubicBezTo>
                    <a:pt x="498486" y="114760"/>
                    <a:pt x="516167" y="62562"/>
                    <a:pt x="521490" y="56857"/>
                  </a:cubicBezTo>
                  <a:cubicBezTo>
                    <a:pt x="528476" y="49168"/>
                    <a:pt x="533642" y="40004"/>
                    <a:pt x="536604" y="30045"/>
                  </a:cubicBezTo>
                  <a:cubicBezTo>
                    <a:pt x="532633" y="19846"/>
                    <a:pt x="527430" y="10171"/>
                    <a:pt x="521110" y="123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8" name="Freeform 527">
              <a:extLst>
                <a:ext uri="{FF2B5EF4-FFF2-40B4-BE49-F238E27FC236}">
                  <a16:creationId xmlns:a16="http://schemas.microsoft.com/office/drawing/2014/main" id="{65C6301A-6AD4-044C-BCED-3C3D03CF6ABF}"/>
                </a:ext>
              </a:extLst>
            </p:cNvPr>
            <p:cNvSpPr/>
            <p:nvPr/>
          </p:nvSpPr>
          <p:spPr>
            <a:xfrm>
              <a:off x="6207498" y="3932868"/>
              <a:ext cx="7498" cy="7500"/>
            </a:xfrm>
            <a:custGeom>
              <a:avLst/>
              <a:gdLst>
                <a:gd name="connsiteX0" fmla="*/ 0 w 0"/>
                <a:gd name="connsiteY0" fmla="*/ 0 h 0"/>
                <a:gd name="connsiteX1" fmla="*/ 0 w 0"/>
                <a:gd name="connsiteY1" fmla="*/ 0 h 0"/>
                <a:gd name="connsiteX2" fmla="*/ 570 w 0"/>
                <a:gd name="connsiteY2" fmla="*/ 2377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0"/>
                  </a:lnTo>
                  <a:lnTo>
                    <a:pt x="570" y="2377"/>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29" name="Freeform 528">
              <a:extLst>
                <a:ext uri="{FF2B5EF4-FFF2-40B4-BE49-F238E27FC236}">
                  <a16:creationId xmlns:a16="http://schemas.microsoft.com/office/drawing/2014/main" id="{EC0E61AB-6A38-7A48-97AC-DB9A6D104801}"/>
                </a:ext>
              </a:extLst>
            </p:cNvPr>
            <p:cNvSpPr/>
            <p:nvPr/>
          </p:nvSpPr>
          <p:spPr>
            <a:xfrm>
              <a:off x="6827139" y="3817298"/>
              <a:ext cx="7498" cy="7500"/>
            </a:xfrm>
            <a:custGeom>
              <a:avLst/>
              <a:gdLst>
                <a:gd name="connsiteX0" fmla="*/ 1236 w 0"/>
                <a:gd name="connsiteY0" fmla="*/ 0 h 0"/>
                <a:gd name="connsiteX1" fmla="*/ 0 w 0"/>
                <a:gd name="connsiteY1" fmla="*/ 0 h 0"/>
                <a:gd name="connsiteX2" fmla="*/ 1236 w 0"/>
                <a:gd name="connsiteY2" fmla="*/ 0 h 0"/>
              </a:gdLst>
              <a:ahLst/>
              <a:cxnLst>
                <a:cxn ang="0">
                  <a:pos x="connsiteX0" y="connsiteY0"/>
                </a:cxn>
                <a:cxn ang="0">
                  <a:pos x="connsiteX1" y="connsiteY1"/>
                </a:cxn>
                <a:cxn ang="0">
                  <a:pos x="connsiteX2" y="connsiteY2"/>
                </a:cxn>
              </a:cxnLst>
              <a:rect l="l" t="t" r="r" b="b"/>
              <a:pathLst>
                <a:path>
                  <a:moveTo>
                    <a:pt x="1236" y="0"/>
                  </a:moveTo>
                  <a:cubicBezTo>
                    <a:pt x="829" y="94"/>
                    <a:pt x="407" y="94"/>
                    <a:pt x="0" y="0"/>
                  </a:cubicBezTo>
                  <a:cubicBezTo>
                    <a:pt x="407" y="94"/>
                    <a:pt x="829" y="94"/>
                    <a:pt x="1236"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0" name="Freeform 529">
              <a:extLst>
                <a:ext uri="{FF2B5EF4-FFF2-40B4-BE49-F238E27FC236}">
                  <a16:creationId xmlns:a16="http://schemas.microsoft.com/office/drawing/2014/main" id="{492C1379-46DC-3C4A-865E-D70BEC1FAA25}"/>
                </a:ext>
              </a:extLst>
            </p:cNvPr>
            <p:cNvSpPr/>
            <p:nvPr/>
          </p:nvSpPr>
          <p:spPr>
            <a:xfrm>
              <a:off x="6034743" y="4451246"/>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1" name="Freeform 530">
              <a:extLst>
                <a:ext uri="{FF2B5EF4-FFF2-40B4-BE49-F238E27FC236}">
                  <a16:creationId xmlns:a16="http://schemas.microsoft.com/office/drawing/2014/main" id="{2377C1ED-8ECA-BE46-8B0E-FF8D75AE6B7C}"/>
                </a:ext>
              </a:extLst>
            </p:cNvPr>
            <p:cNvSpPr/>
            <p:nvPr/>
          </p:nvSpPr>
          <p:spPr>
            <a:xfrm>
              <a:off x="6034519" y="445012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2" name="Freeform 531">
              <a:extLst>
                <a:ext uri="{FF2B5EF4-FFF2-40B4-BE49-F238E27FC236}">
                  <a16:creationId xmlns:a16="http://schemas.microsoft.com/office/drawing/2014/main" id="{3984C797-E767-C741-BC61-5BE063B40144}"/>
                </a:ext>
              </a:extLst>
            </p:cNvPr>
            <p:cNvSpPr/>
            <p:nvPr/>
          </p:nvSpPr>
          <p:spPr>
            <a:xfrm>
              <a:off x="6035043" y="445267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3" name="Freeform 532">
              <a:extLst>
                <a:ext uri="{FF2B5EF4-FFF2-40B4-BE49-F238E27FC236}">
                  <a16:creationId xmlns:a16="http://schemas.microsoft.com/office/drawing/2014/main" id="{CF014E57-4E29-F84A-9F91-7E28048292CF}"/>
                </a:ext>
              </a:extLst>
            </p:cNvPr>
            <p:cNvSpPr/>
            <p:nvPr/>
          </p:nvSpPr>
          <p:spPr>
            <a:xfrm>
              <a:off x="6028670" y="4440897"/>
              <a:ext cx="7498" cy="7500"/>
            </a:xfrm>
            <a:custGeom>
              <a:avLst/>
              <a:gdLst>
                <a:gd name="connsiteX0" fmla="*/ 1996 w 0"/>
                <a:gd name="connsiteY0" fmla="*/ 2472 h 0"/>
                <a:gd name="connsiteX1" fmla="*/ 0 w 0"/>
                <a:gd name="connsiteY1" fmla="*/ 0 h 0"/>
              </a:gdLst>
              <a:ahLst/>
              <a:cxnLst>
                <a:cxn ang="0">
                  <a:pos x="connsiteX0" y="connsiteY0"/>
                </a:cxn>
                <a:cxn ang="0">
                  <a:pos x="connsiteX1" y="connsiteY1"/>
                </a:cxn>
              </a:cxnLst>
              <a:rect l="l" t="t" r="r" b="b"/>
              <a:pathLst>
                <a:path>
                  <a:moveTo>
                    <a:pt x="1996" y="2472"/>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4" name="Freeform 533">
              <a:extLst>
                <a:ext uri="{FF2B5EF4-FFF2-40B4-BE49-F238E27FC236}">
                  <a16:creationId xmlns:a16="http://schemas.microsoft.com/office/drawing/2014/main" id="{90C35DA9-CA98-A54B-B487-B9A05458CBF1}"/>
                </a:ext>
              </a:extLst>
            </p:cNvPr>
            <p:cNvSpPr/>
            <p:nvPr/>
          </p:nvSpPr>
          <p:spPr>
            <a:xfrm>
              <a:off x="6033619" y="4447722"/>
              <a:ext cx="7498" cy="7500"/>
            </a:xfrm>
            <a:custGeom>
              <a:avLst/>
              <a:gdLst>
                <a:gd name="connsiteX0" fmla="*/ 0 w 0"/>
                <a:gd name="connsiteY0" fmla="*/ 0 h 0"/>
                <a:gd name="connsiteX1" fmla="*/ 856 w 0"/>
                <a:gd name="connsiteY1" fmla="*/ 1902 h 0"/>
              </a:gdLst>
              <a:ahLst/>
              <a:cxnLst>
                <a:cxn ang="0">
                  <a:pos x="connsiteX0" y="connsiteY0"/>
                </a:cxn>
                <a:cxn ang="0">
                  <a:pos x="connsiteX1" y="connsiteY1"/>
                </a:cxn>
              </a:cxnLst>
              <a:rect l="l" t="t" r="r" b="b"/>
              <a:pathLst>
                <a:path>
                  <a:moveTo>
                    <a:pt x="0" y="0"/>
                  </a:moveTo>
                  <a:lnTo>
                    <a:pt x="856" y="190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5" name="Freeform 534">
              <a:extLst>
                <a:ext uri="{FF2B5EF4-FFF2-40B4-BE49-F238E27FC236}">
                  <a16:creationId xmlns:a16="http://schemas.microsoft.com/office/drawing/2014/main" id="{FFCF9B37-34FA-4B48-BF67-FAF419F55D30}"/>
                </a:ext>
              </a:extLst>
            </p:cNvPr>
            <p:cNvSpPr/>
            <p:nvPr/>
          </p:nvSpPr>
          <p:spPr>
            <a:xfrm>
              <a:off x="6035494" y="4454772"/>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6" name="Freeform 535">
              <a:extLst>
                <a:ext uri="{FF2B5EF4-FFF2-40B4-BE49-F238E27FC236}">
                  <a16:creationId xmlns:a16="http://schemas.microsoft.com/office/drawing/2014/main" id="{D8508131-DD2C-E143-8B2C-2DAF5263735B}"/>
                </a:ext>
              </a:extLst>
            </p:cNvPr>
            <p:cNvSpPr/>
            <p:nvPr/>
          </p:nvSpPr>
          <p:spPr>
            <a:xfrm>
              <a:off x="6042616" y="3840397"/>
              <a:ext cx="1072222" cy="1094954"/>
            </a:xfrm>
            <a:custGeom>
              <a:avLst/>
              <a:gdLst>
                <a:gd name="connsiteX0" fmla="*/ 1340228 w 1359334"/>
                <a:gd name="connsiteY0" fmla="*/ 1066882 h 1388153"/>
                <a:gd name="connsiteX1" fmla="*/ 1365608 w 1359334"/>
                <a:gd name="connsiteY1" fmla="*/ 1066882 h 1388153"/>
                <a:gd name="connsiteX2" fmla="*/ 1350779 w 1359334"/>
                <a:gd name="connsiteY2" fmla="*/ 1055662 h 1388153"/>
                <a:gd name="connsiteX3" fmla="*/ 1280911 w 1359334"/>
                <a:gd name="connsiteY3" fmla="*/ 894693 h 1388153"/>
                <a:gd name="connsiteX4" fmla="*/ 1267413 w 1359334"/>
                <a:gd name="connsiteY4" fmla="*/ 894693 h 1388153"/>
                <a:gd name="connsiteX5" fmla="*/ 1221690 w 1359334"/>
                <a:gd name="connsiteY5" fmla="*/ 865029 h 1388153"/>
                <a:gd name="connsiteX6" fmla="*/ 1238230 w 1359334"/>
                <a:gd name="connsiteY6" fmla="*/ 850196 h 1388153"/>
                <a:gd name="connsiteX7" fmla="*/ 1238230 w 1359334"/>
                <a:gd name="connsiteY7" fmla="*/ 790962 h 1388153"/>
                <a:gd name="connsiteX8" fmla="*/ 1221310 w 1359334"/>
                <a:gd name="connsiteY8" fmla="*/ 738859 h 1388153"/>
                <a:gd name="connsiteX9" fmla="*/ 1195834 w 1359334"/>
                <a:gd name="connsiteY9" fmla="*/ 675822 h 1388153"/>
                <a:gd name="connsiteX10" fmla="*/ 1186328 w 1359334"/>
                <a:gd name="connsiteY10" fmla="*/ 639121 h 1388153"/>
                <a:gd name="connsiteX11" fmla="*/ 1169313 w 1359334"/>
                <a:gd name="connsiteY11" fmla="*/ 625049 h 1388153"/>
                <a:gd name="connsiteX12" fmla="*/ 1169313 w 1359334"/>
                <a:gd name="connsiteY12" fmla="*/ 596526 h 1388153"/>
                <a:gd name="connsiteX13" fmla="*/ 1156670 w 1359334"/>
                <a:gd name="connsiteY13" fmla="*/ 588064 h 1388153"/>
                <a:gd name="connsiteX14" fmla="*/ 1153818 w 1359334"/>
                <a:gd name="connsiteY14" fmla="*/ 565435 h 1388153"/>
                <a:gd name="connsiteX15" fmla="*/ 1177108 w 1359334"/>
                <a:gd name="connsiteY15" fmla="*/ 552789 h 1388153"/>
                <a:gd name="connsiteX16" fmla="*/ 1177108 w 1359334"/>
                <a:gd name="connsiteY16" fmla="*/ 524266 h 1388153"/>
                <a:gd name="connsiteX17" fmla="*/ 1177108 w 1359334"/>
                <a:gd name="connsiteY17" fmla="*/ 493935 h 1388153"/>
                <a:gd name="connsiteX18" fmla="*/ 1189845 w 1359334"/>
                <a:gd name="connsiteY18" fmla="*/ 461609 h 1388153"/>
                <a:gd name="connsiteX19" fmla="*/ 1208857 w 1359334"/>
                <a:gd name="connsiteY19" fmla="*/ 349891 h 1388153"/>
                <a:gd name="connsiteX20" fmla="*/ 1267318 w 1359334"/>
                <a:gd name="connsiteY20" fmla="*/ 290562 h 1388153"/>
                <a:gd name="connsiteX21" fmla="*/ 1289276 w 1359334"/>
                <a:gd name="connsiteY21" fmla="*/ 235511 h 1388153"/>
                <a:gd name="connsiteX22" fmla="*/ 1275208 w 1359334"/>
                <a:gd name="connsiteY22" fmla="*/ 216495 h 1388153"/>
                <a:gd name="connsiteX23" fmla="*/ 1289276 w 1359334"/>
                <a:gd name="connsiteY23" fmla="*/ 176847 h 1388153"/>
                <a:gd name="connsiteX24" fmla="*/ 1275303 w 1359334"/>
                <a:gd name="connsiteY24" fmla="*/ 141858 h 1388153"/>
                <a:gd name="connsiteX25" fmla="*/ 1255531 w 1359334"/>
                <a:gd name="connsiteY25" fmla="*/ 112574 h 1388153"/>
                <a:gd name="connsiteX26" fmla="*/ 1238230 w 1359334"/>
                <a:gd name="connsiteY26" fmla="*/ 87187 h 1388153"/>
                <a:gd name="connsiteX27" fmla="*/ 1215986 w 1359334"/>
                <a:gd name="connsiteY27" fmla="*/ 56287 h 1388153"/>
                <a:gd name="connsiteX28" fmla="*/ 1190701 w 1359334"/>
                <a:gd name="connsiteY28" fmla="*/ 66650 h 1388153"/>
                <a:gd name="connsiteX29" fmla="*/ 1154009 w 1359334"/>
                <a:gd name="connsiteY29" fmla="*/ 87187 h 1388153"/>
                <a:gd name="connsiteX30" fmla="*/ 1097544 w 1359334"/>
                <a:gd name="connsiteY30" fmla="*/ 66650 h 1388153"/>
                <a:gd name="connsiteX31" fmla="*/ 1041079 w 1359334"/>
                <a:gd name="connsiteY31" fmla="*/ 33848 h 1388153"/>
                <a:gd name="connsiteX32" fmla="*/ 1041079 w 1359334"/>
                <a:gd name="connsiteY32" fmla="*/ 31091 h 1388153"/>
                <a:gd name="connsiteX33" fmla="*/ 984614 w 1359334"/>
                <a:gd name="connsiteY33" fmla="*/ 31091 h 1388153"/>
                <a:gd name="connsiteX34" fmla="*/ 947922 w 1359334"/>
                <a:gd name="connsiteY34" fmla="*/ 12741 h 1388153"/>
                <a:gd name="connsiteX35" fmla="*/ 911229 w 1359334"/>
                <a:gd name="connsiteY35" fmla="*/ 0 h 1388153"/>
                <a:gd name="connsiteX36" fmla="*/ 896020 w 1359334"/>
                <a:gd name="connsiteY36" fmla="*/ 32042 h 1388153"/>
                <a:gd name="connsiteX37" fmla="*/ 869213 w 1359334"/>
                <a:gd name="connsiteY37" fmla="*/ 32042 h 1388153"/>
                <a:gd name="connsiteX38" fmla="*/ 854670 w 1359334"/>
                <a:gd name="connsiteY38" fmla="*/ 18255 h 1388153"/>
                <a:gd name="connsiteX39" fmla="*/ 840601 w 1359334"/>
                <a:gd name="connsiteY39" fmla="*/ 18255 h 1388153"/>
                <a:gd name="connsiteX40" fmla="*/ 832141 w 1359334"/>
                <a:gd name="connsiteY40" fmla="*/ 38032 h 1388153"/>
                <a:gd name="connsiteX41" fmla="*/ 792596 w 1359334"/>
                <a:gd name="connsiteY41" fmla="*/ 60565 h 1388153"/>
                <a:gd name="connsiteX42" fmla="*/ 767216 w 1359334"/>
                <a:gd name="connsiteY42" fmla="*/ 54956 h 1388153"/>
                <a:gd name="connsiteX43" fmla="*/ 738699 w 1359334"/>
                <a:gd name="connsiteY43" fmla="*/ 50677 h 1388153"/>
                <a:gd name="connsiteX44" fmla="*/ 724535 w 1359334"/>
                <a:gd name="connsiteY44" fmla="*/ 88709 h 1388153"/>
                <a:gd name="connsiteX45" fmla="*/ 699154 w 1359334"/>
                <a:gd name="connsiteY45" fmla="*/ 98217 h 1388153"/>
                <a:gd name="connsiteX46" fmla="*/ 670637 w 1359334"/>
                <a:gd name="connsiteY46" fmla="*/ 88709 h 1388153"/>
                <a:gd name="connsiteX47" fmla="*/ 620351 w 1359334"/>
                <a:gd name="connsiteY47" fmla="*/ 88709 h 1388153"/>
                <a:gd name="connsiteX48" fmla="*/ 606282 w 1359334"/>
                <a:gd name="connsiteY48" fmla="*/ 79201 h 1388153"/>
                <a:gd name="connsiteX49" fmla="*/ 579476 w 1359334"/>
                <a:gd name="connsiteY49" fmla="*/ 79201 h 1388153"/>
                <a:gd name="connsiteX50" fmla="*/ 552669 w 1359334"/>
                <a:gd name="connsiteY50" fmla="*/ 35464 h 1388153"/>
                <a:gd name="connsiteX51" fmla="*/ 520159 w 1359334"/>
                <a:gd name="connsiteY51" fmla="*/ 18255 h 1388153"/>
                <a:gd name="connsiteX52" fmla="*/ 493353 w 1359334"/>
                <a:gd name="connsiteY52" fmla="*/ 18255 h 1388153"/>
                <a:gd name="connsiteX53" fmla="*/ 472155 w 1359334"/>
                <a:gd name="connsiteY53" fmla="*/ 46779 h 1388153"/>
                <a:gd name="connsiteX54" fmla="*/ 446774 w 1359334"/>
                <a:gd name="connsiteY54" fmla="*/ 79201 h 1388153"/>
                <a:gd name="connsiteX55" fmla="*/ 437268 w 1359334"/>
                <a:gd name="connsiteY55" fmla="*/ 88709 h 1388153"/>
                <a:gd name="connsiteX56" fmla="*/ 437268 w 1359334"/>
                <a:gd name="connsiteY56" fmla="*/ 127691 h 1388153"/>
                <a:gd name="connsiteX57" fmla="*/ 452383 w 1359334"/>
                <a:gd name="connsiteY57" fmla="*/ 156215 h 1388153"/>
                <a:gd name="connsiteX58" fmla="*/ 437268 w 1359334"/>
                <a:gd name="connsiteY58" fmla="*/ 183027 h 1388153"/>
                <a:gd name="connsiteX59" fmla="*/ 414264 w 1359334"/>
                <a:gd name="connsiteY59" fmla="*/ 240930 h 1388153"/>
                <a:gd name="connsiteX60" fmla="*/ 403048 w 1359334"/>
                <a:gd name="connsiteY60" fmla="*/ 262133 h 1388153"/>
                <a:gd name="connsiteX61" fmla="*/ 403048 w 1359334"/>
                <a:gd name="connsiteY61" fmla="*/ 308056 h 1388153"/>
                <a:gd name="connsiteX62" fmla="*/ 395918 w 1359334"/>
                <a:gd name="connsiteY62" fmla="*/ 356736 h 1388153"/>
                <a:gd name="connsiteX63" fmla="*/ 395918 w 1359334"/>
                <a:gd name="connsiteY63" fmla="*/ 390585 h 1388153"/>
                <a:gd name="connsiteX64" fmla="*/ 377572 w 1359334"/>
                <a:gd name="connsiteY64" fmla="*/ 415970 h 1388153"/>
                <a:gd name="connsiteX65" fmla="*/ 377572 w 1359334"/>
                <a:gd name="connsiteY65" fmla="*/ 463986 h 1388153"/>
                <a:gd name="connsiteX66" fmla="*/ 346583 w 1359334"/>
                <a:gd name="connsiteY66" fmla="*/ 495076 h 1388153"/>
                <a:gd name="connsiteX67" fmla="*/ 305613 w 1359334"/>
                <a:gd name="connsiteY67" fmla="*/ 512000 h 1388153"/>
                <a:gd name="connsiteX68" fmla="*/ 305613 w 1359334"/>
                <a:gd name="connsiteY68" fmla="*/ 525026 h 1388153"/>
                <a:gd name="connsiteX69" fmla="*/ 271772 w 1359334"/>
                <a:gd name="connsiteY69" fmla="*/ 558589 h 1388153"/>
                <a:gd name="connsiteX70" fmla="*/ 271772 w 1359334"/>
                <a:gd name="connsiteY70" fmla="*/ 633416 h 1388153"/>
                <a:gd name="connsiteX71" fmla="*/ 271772 w 1359334"/>
                <a:gd name="connsiteY71" fmla="*/ 674395 h 1388153"/>
                <a:gd name="connsiteX72" fmla="*/ 249623 w 1359334"/>
                <a:gd name="connsiteY72" fmla="*/ 685710 h 1388153"/>
                <a:gd name="connsiteX73" fmla="*/ 234129 w 1359334"/>
                <a:gd name="connsiteY73" fmla="*/ 687136 h 1388153"/>
                <a:gd name="connsiteX74" fmla="*/ 221106 w 1359334"/>
                <a:gd name="connsiteY74" fmla="*/ 716801 h 1388153"/>
                <a:gd name="connsiteX75" fmla="*/ 185839 w 1359334"/>
                <a:gd name="connsiteY75" fmla="*/ 742187 h 1388153"/>
                <a:gd name="connsiteX76" fmla="*/ 165401 w 1359334"/>
                <a:gd name="connsiteY76" fmla="*/ 756353 h 1388153"/>
                <a:gd name="connsiteX77" fmla="*/ 159033 w 1359334"/>
                <a:gd name="connsiteY77" fmla="*/ 752075 h 1388153"/>
                <a:gd name="connsiteX78" fmla="*/ 149527 w 1359334"/>
                <a:gd name="connsiteY78" fmla="*/ 721079 h 1388153"/>
                <a:gd name="connsiteX79" fmla="*/ 129469 w 1359334"/>
                <a:gd name="connsiteY79" fmla="*/ 721079 h 1388153"/>
                <a:gd name="connsiteX80" fmla="*/ 106845 w 1359334"/>
                <a:gd name="connsiteY80" fmla="*/ 729541 h 1388153"/>
                <a:gd name="connsiteX81" fmla="*/ 106845 w 1359334"/>
                <a:gd name="connsiteY81" fmla="*/ 735151 h 1388153"/>
                <a:gd name="connsiteX82" fmla="*/ 94203 w 1359334"/>
                <a:gd name="connsiteY82" fmla="*/ 752075 h 1388153"/>
                <a:gd name="connsiteX83" fmla="*/ 82891 w 1359334"/>
                <a:gd name="connsiteY83" fmla="*/ 756353 h 1388153"/>
                <a:gd name="connsiteX84" fmla="*/ 58936 w 1359334"/>
                <a:gd name="connsiteY84" fmla="*/ 739429 h 1388153"/>
                <a:gd name="connsiteX85" fmla="*/ 25000 w 1359334"/>
                <a:gd name="connsiteY85" fmla="*/ 766242 h 1388153"/>
                <a:gd name="connsiteX86" fmla="*/ 13688 w 1359334"/>
                <a:gd name="connsiteY86" fmla="*/ 798663 h 1388153"/>
                <a:gd name="connsiteX87" fmla="*/ 12357 w 1359334"/>
                <a:gd name="connsiteY87" fmla="*/ 822718 h 1388153"/>
                <a:gd name="connsiteX88" fmla="*/ 0 w 1359334"/>
                <a:gd name="connsiteY88" fmla="*/ 827282 h 1388153"/>
                <a:gd name="connsiteX89" fmla="*/ 3897 w 1359334"/>
                <a:gd name="connsiteY89" fmla="*/ 849531 h 1388153"/>
                <a:gd name="connsiteX90" fmla="*/ 3897 w 1359334"/>
                <a:gd name="connsiteY90" fmla="*/ 859039 h 1388153"/>
                <a:gd name="connsiteX91" fmla="*/ 44772 w 1359334"/>
                <a:gd name="connsiteY91" fmla="*/ 833558 h 1388153"/>
                <a:gd name="connsiteX92" fmla="*/ 305232 w 1359334"/>
                <a:gd name="connsiteY92" fmla="*/ 833558 h 1388153"/>
                <a:gd name="connsiteX93" fmla="*/ 305232 w 1359334"/>
                <a:gd name="connsiteY93" fmla="*/ 897070 h 1388153"/>
                <a:gd name="connsiteX94" fmla="*/ 347533 w 1359334"/>
                <a:gd name="connsiteY94" fmla="*/ 979694 h 1388153"/>
                <a:gd name="connsiteX95" fmla="*/ 372914 w 1359334"/>
                <a:gd name="connsiteY95" fmla="*/ 996618 h 1388153"/>
                <a:gd name="connsiteX96" fmla="*/ 402572 w 1359334"/>
                <a:gd name="connsiteY96" fmla="*/ 992340 h 1388153"/>
                <a:gd name="connsiteX97" fmla="*/ 435082 w 1359334"/>
                <a:gd name="connsiteY97" fmla="*/ 979694 h 1388153"/>
                <a:gd name="connsiteX98" fmla="*/ 449246 w 1359334"/>
                <a:gd name="connsiteY98" fmla="*/ 988061 h 1388153"/>
                <a:gd name="connsiteX99" fmla="*/ 493733 w 1359334"/>
                <a:gd name="connsiteY99" fmla="*/ 985969 h 1388153"/>
                <a:gd name="connsiteX100" fmla="*/ 493733 w 1359334"/>
                <a:gd name="connsiteY100" fmla="*/ 937194 h 1388153"/>
                <a:gd name="connsiteX101" fmla="*/ 504285 w 1359334"/>
                <a:gd name="connsiteY101" fmla="*/ 913899 h 1388153"/>
                <a:gd name="connsiteX102" fmla="*/ 574153 w 1359334"/>
                <a:gd name="connsiteY102" fmla="*/ 913899 h 1388153"/>
                <a:gd name="connsiteX103" fmla="*/ 574153 w 1359334"/>
                <a:gd name="connsiteY103" fmla="*/ 937194 h 1388153"/>
                <a:gd name="connsiteX104" fmla="*/ 645256 w 1359334"/>
                <a:gd name="connsiteY104" fmla="*/ 937194 h 1388153"/>
                <a:gd name="connsiteX105" fmla="*/ 669496 w 1359334"/>
                <a:gd name="connsiteY105" fmla="*/ 947842 h 1388153"/>
                <a:gd name="connsiteX106" fmla="*/ 646207 w 1359334"/>
                <a:gd name="connsiteY106" fmla="*/ 981691 h 1388153"/>
                <a:gd name="connsiteX107" fmla="*/ 669496 w 1359334"/>
                <a:gd name="connsiteY107" fmla="*/ 1019722 h 1388153"/>
                <a:gd name="connsiteX108" fmla="*/ 669496 w 1359334"/>
                <a:gd name="connsiteY108" fmla="*/ 1081143 h 1388153"/>
                <a:gd name="connsiteX109" fmla="*/ 682139 w 1359334"/>
                <a:gd name="connsiteY109" fmla="*/ 1110808 h 1388153"/>
                <a:gd name="connsiteX110" fmla="*/ 692785 w 1359334"/>
                <a:gd name="connsiteY110" fmla="*/ 1175747 h 1388153"/>
                <a:gd name="connsiteX111" fmla="*/ 677386 w 1359334"/>
                <a:gd name="connsiteY111" fmla="*/ 1198186 h 1388153"/>
                <a:gd name="connsiteX112" fmla="*/ 685846 w 1359334"/>
                <a:gd name="connsiteY112" fmla="*/ 1216536 h 1388153"/>
                <a:gd name="connsiteX113" fmla="*/ 738793 w 1359334"/>
                <a:gd name="connsiteY113" fmla="*/ 1203890 h 1388153"/>
                <a:gd name="connsiteX114" fmla="*/ 757805 w 1359334"/>
                <a:gd name="connsiteY114" fmla="*/ 1203890 h 1388153"/>
                <a:gd name="connsiteX115" fmla="*/ 808661 w 1359334"/>
                <a:gd name="connsiteY115" fmla="*/ 1203890 h 1388153"/>
                <a:gd name="connsiteX116" fmla="*/ 808661 w 1359334"/>
                <a:gd name="connsiteY116" fmla="*/ 1216251 h 1388153"/>
                <a:gd name="connsiteX117" fmla="*/ 813604 w 1359334"/>
                <a:gd name="connsiteY117" fmla="*/ 1218437 h 1388153"/>
                <a:gd name="connsiteX118" fmla="*/ 837559 w 1359334"/>
                <a:gd name="connsiteY118" fmla="*/ 1218437 h 1388153"/>
                <a:gd name="connsiteX119" fmla="*/ 837559 w 1359334"/>
                <a:gd name="connsiteY119" fmla="*/ 1250954 h 1388153"/>
                <a:gd name="connsiteX120" fmla="*/ 845354 w 1359334"/>
                <a:gd name="connsiteY120" fmla="*/ 1250954 h 1388153"/>
                <a:gd name="connsiteX121" fmla="*/ 865792 w 1359334"/>
                <a:gd name="connsiteY121" fmla="*/ 1243823 h 1388153"/>
                <a:gd name="connsiteX122" fmla="*/ 891172 w 1359334"/>
                <a:gd name="connsiteY122" fmla="*/ 1225473 h 1388153"/>
                <a:gd name="connsiteX123" fmla="*/ 902674 w 1359334"/>
                <a:gd name="connsiteY123" fmla="*/ 1254282 h 1388153"/>
                <a:gd name="connsiteX124" fmla="*/ 928055 w 1359334"/>
                <a:gd name="connsiteY124" fmla="*/ 1275865 h 1388153"/>
                <a:gd name="connsiteX125" fmla="*/ 988797 w 1359334"/>
                <a:gd name="connsiteY125" fmla="*/ 1279763 h 1388153"/>
                <a:gd name="connsiteX126" fmla="*/ 1018455 w 1359334"/>
                <a:gd name="connsiteY126" fmla="*/ 1286799 h 1388153"/>
                <a:gd name="connsiteX127" fmla="*/ 1027961 w 1359334"/>
                <a:gd name="connsiteY127" fmla="*/ 1244394 h 1388153"/>
                <a:gd name="connsiteX128" fmla="*/ 1036421 w 1359334"/>
                <a:gd name="connsiteY128" fmla="*/ 1260653 h 1388153"/>
                <a:gd name="connsiteX129" fmla="*/ 1054768 w 1359334"/>
                <a:gd name="connsiteY129" fmla="*/ 1279668 h 1388153"/>
                <a:gd name="connsiteX130" fmla="*/ 1054768 w 1359334"/>
                <a:gd name="connsiteY130" fmla="*/ 1299349 h 1388153"/>
                <a:gd name="connsiteX131" fmla="*/ 1078722 w 1359334"/>
                <a:gd name="connsiteY131" fmla="*/ 1306480 h 1388153"/>
                <a:gd name="connsiteX132" fmla="*/ 1107240 w 1359334"/>
                <a:gd name="connsiteY132" fmla="*/ 1323404 h 1388153"/>
                <a:gd name="connsiteX133" fmla="*/ 1125586 w 1359334"/>
                <a:gd name="connsiteY133" fmla="*/ 1336050 h 1388153"/>
                <a:gd name="connsiteX134" fmla="*/ 1138324 w 1359334"/>
                <a:gd name="connsiteY134" fmla="*/ 1364574 h 1388153"/>
                <a:gd name="connsiteX135" fmla="*/ 1157335 w 1359334"/>
                <a:gd name="connsiteY135" fmla="*/ 1390055 h 1388153"/>
                <a:gd name="connsiteX136" fmla="*/ 1177108 w 1359334"/>
                <a:gd name="connsiteY136" fmla="*/ 1390055 h 1388153"/>
                <a:gd name="connsiteX137" fmla="*/ 1183476 w 1359334"/>
                <a:gd name="connsiteY137" fmla="*/ 1373131 h 1388153"/>
                <a:gd name="connsiteX138" fmla="*/ 1204674 w 1359334"/>
                <a:gd name="connsiteY138" fmla="*/ 1381593 h 1388153"/>
                <a:gd name="connsiteX139" fmla="*/ 1204674 w 1359334"/>
                <a:gd name="connsiteY139" fmla="*/ 1390055 h 1388153"/>
                <a:gd name="connsiteX140" fmla="*/ 1221595 w 1359334"/>
                <a:gd name="connsiteY140" fmla="*/ 1390055 h 1388153"/>
                <a:gd name="connsiteX141" fmla="*/ 1214561 w 1359334"/>
                <a:gd name="connsiteY141" fmla="*/ 1298304 h 1388153"/>
                <a:gd name="connsiteX142" fmla="*/ 1186043 w 1359334"/>
                <a:gd name="connsiteY142" fmla="*/ 1295451 h 1388153"/>
                <a:gd name="connsiteX143" fmla="*/ 1186043 w 1359334"/>
                <a:gd name="connsiteY143" fmla="*/ 1313802 h 1388153"/>
                <a:gd name="connsiteX144" fmla="*/ 1170453 w 1359334"/>
                <a:gd name="connsiteY144" fmla="*/ 1313802 h 1388153"/>
                <a:gd name="connsiteX145" fmla="*/ 1143647 w 1359334"/>
                <a:gd name="connsiteY145" fmla="*/ 1292599 h 1388153"/>
                <a:gd name="connsiteX146" fmla="*/ 1118266 w 1359334"/>
                <a:gd name="connsiteY146" fmla="*/ 1260843 h 1388153"/>
                <a:gd name="connsiteX147" fmla="*/ 1115415 w 1359334"/>
                <a:gd name="connsiteY147" fmla="*/ 1234696 h 1388153"/>
                <a:gd name="connsiteX148" fmla="*/ 1124920 w 1359334"/>
                <a:gd name="connsiteY148" fmla="*/ 1213588 h 1388153"/>
                <a:gd name="connsiteX149" fmla="*/ 1124920 w 1359334"/>
                <a:gd name="connsiteY149" fmla="*/ 1195238 h 1388153"/>
                <a:gd name="connsiteX150" fmla="*/ 1131955 w 1359334"/>
                <a:gd name="connsiteY150" fmla="*/ 1168331 h 1388153"/>
                <a:gd name="connsiteX151" fmla="*/ 1131955 w 1359334"/>
                <a:gd name="connsiteY151" fmla="*/ 1130299 h 1388153"/>
                <a:gd name="connsiteX152" fmla="*/ 1137658 w 1359334"/>
                <a:gd name="connsiteY152" fmla="*/ 1117559 h 1388153"/>
                <a:gd name="connsiteX153" fmla="*/ 1119312 w 1359334"/>
                <a:gd name="connsiteY153" fmla="*/ 1096356 h 1388153"/>
                <a:gd name="connsiteX154" fmla="*/ 1143267 w 1359334"/>
                <a:gd name="connsiteY154" fmla="*/ 1078006 h 1388153"/>
                <a:gd name="connsiteX155" fmla="*/ 1170073 w 1359334"/>
                <a:gd name="connsiteY155" fmla="*/ 1028565 h 1388153"/>
                <a:gd name="connsiteX156" fmla="*/ 1233572 w 1359334"/>
                <a:gd name="connsiteY156" fmla="*/ 1011641 h 1388153"/>
                <a:gd name="connsiteX157" fmla="*/ 1254770 w 1359334"/>
                <a:gd name="connsiteY157" fmla="*/ 1020103 h 1388153"/>
                <a:gd name="connsiteX158" fmla="*/ 1254770 w 1359334"/>
                <a:gd name="connsiteY158" fmla="*/ 1039879 h 1388153"/>
                <a:gd name="connsiteX159" fmla="*/ 1298497 w 1359334"/>
                <a:gd name="connsiteY159" fmla="*/ 1056803 h 1388153"/>
                <a:gd name="connsiteX160" fmla="*/ 1340228 w 1359334"/>
                <a:gd name="connsiteY160" fmla="*/ 1066882 h 1388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1359334" h="1388153">
                  <a:moveTo>
                    <a:pt x="1340228" y="1066882"/>
                  </a:moveTo>
                  <a:lnTo>
                    <a:pt x="1365608" y="1066882"/>
                  </a:lnTo>
                  <a:cubicBezTo>
                    <a:pt x="1358194" y="1061082"/>
                    <a:pt x="1352490" y="1056708"/>
                    <a:pt x="1350779" y="1055662"/>
                  </a:cubicBezTo>
                  <a:cubicBezTo>
                    <a:pt x="1344505" y="1051384"/>
                    <a:pt x="1280911" y="894693"/>
                    <a:pt x="1280911" y="894693"/>
                  </a:cubicBezTo>
                  <a:lnTo>
                    <a:pt x="1267413" y="894693"/>
                  </a:lnTo>
                  <a:lnTo>
                    <a:pt x="1221690" y="865029"/>
                  </a:lnTo>
                  <a:lnTo>
                    <a:pt x="1238230" y="850196"/>
                  </a:lnTo>
                  <a:lnTo>
                    <a:pt x="1238230" y="790962"/>
                  </a:lnTo>
                  <a:lnTo>
                    <a:pt x="1221310" y="738859"/>
                  </a:lnTo>
                  <a:lnTo>
                    <a:pt x="1195834" y="675822"/>
                  </a:lnTo>
                  <a:lnTo>
                    <a:pt x="1186328" y="639121"/>
                  </a:lnTo>
                  <a:cubicBezTo>
                    <a:pt x="1186328" y="639121"/>
                    <a:pt x="1169313" y="629613"/>
                    <a:pt x="1169313" y="625049"/>
                  </a:cubicBezTo>
                  <a:lnTo>
                    <a:pt x="1169313" y="596526"/>
                  </a:lnTo>
                  <a:lnTo>
                    <a:pt x="1156670" y="588064"/>
                  </a:lnTo>
                  <a:cubicBezTo>
                    <a:pt x="1156670" y="588064"/>
                    <a:pt x="1149541" y="568287"/>
                    <a:pt x="1153818" y="565435"/>
                  </a:cubicBezTo>
                  <a:cubicBezTo>
                    <a:pt x="1158096" y="562582"/>
                    <a:pt x="1177108" y="552789"/>
                    <a:pt x="1177108" y="552789"/>
                  </a:cubicBezTo>
                  <a:cubicBezTo>
                    <a:pt x="1177108" y="552789"/>
                    <a:pt x="1173591" y="528734"/>
                    <a:pt x="1177108" y="524266"/>
                  </a:cubicBezTo>
                  <a:cubicBezTo>
                    <a:pt x="1180625" y="519797"/>
                    <a:pt x="1177108" y="493935"/>
                    <a:pt x="1177108" y="493935"/>
                  </a:cubicBezTo>
                  <a:lnTo>
                    <a:pt x="1189845" y="461609"/>
                  </a:lnTo>
                  <a:lnTo>
                    <a:pt x="1208857" y="349891"/>
                  </a:lnTo>
                  <a:lnTo>
                    <a:pt x="1267318" y="290562"/>
                  </a:lnTo>
                  <a:lnTo>
                    <a:pt x="1289276" y="235511"/>
                  </a:lnTo>
                  <a:lnTo>
                    <a:pt x="1275208" y="216495"/>
                  </a:lnTo>
                  <a:lnTo>
                    <a:pt x="1289276" y="176847"/>
                  </a:lnTo>
                  <a:lnTo>
                    <a:pt x="1275303" y="141858"/>
                  </a:lnTo>
                  <a:cubicBezTo>
                    <a:pt x="1258382" y="137294"/>
                    <a:pt x="1255531" y="112574"/>
                    <a:pt x="1255531" y="112574"/>
                  </a:cubicBezTo>
                  <a:lnTo>
                    <a:pt x="1238230" y="87187"/>
                  </a:lnTo>
                  <a:lnTo>
                    <a:pt x="1215986" y="56287"/>
                  </a:lnTo>
                  <a:lnTo>
                    <a:pt x="1190701" y="66650"/>
                  </a:lnTo>
                  <a:lnTo>
                    <a:pt x="1154009" y="87187"/>
                  </a:lnTo>
                  <a:cubicBezTo>
                    <a:pt x="1154009" y="87187"/>
                    <a:pt x="1108856" y="75873"/>
                    <a:pt x="1097544" y="66650"/>
                  </a:cubicBezTo>
                  <a:cubicBezTo>
                    <a:pt x="1079306" y="54741"/>
                    <a:pt x="1060458" y="43792"/>
                    <a:pt x="1041079" y="33848"/>
                  </a:cubicBezTo>
                  <a:lnTo>
                    <a:pt x="1041079" y="31091"/>
                  </a:lnTo>
                  <a:cubicBezTo>
                    <a:pt x="1017315" y="31091"/>
                    <a:pt x="987942" y="31091"/>
                    <a:pt x="984614" y="31091"/>
                  </a:cubicBezTo>
                  <a:cubicBezTo>
                    <a:pt x="979006" y="29665"/>
                    <a:pt x="953625" y="14072"/>
                    <a:pt x="947922" y="12741"/>
                  </a:cubicBezTo>
                  <a:cubicBezTo>
                    <a:pt x="942218" y="11409"/>
                    <a:pt x="911229" y="0"/>
                    <a:pt x="911229" y="0"/>
                  </a:cubicBezTo>
                  <a:lnTo>
                    <a:pt x="896020" y="32042"/>
                  </a:lnTo>
                  <a:lnTo>
                    <a:pt x="869213" y="32042"/>
                  </a:lnTo>
                  <a:lnTo>
                    <a:pt x="854670" y="18255"/>
                  </a:lnTo>
                  <a:cubicBezTo>
                    <a:pt x="850014" y="19059"/>
                    <a:pt x="845256" y="19059"/>
                    <a:pt x="840601" y="18255"/>
                  </a:cubicBezTo>
                  <a:cubicBezTo>
                    <a:pt x="834898" y="16829"/>
                    <a:pt x="832141" y="38032"/>
                    <a:pt x="832141" y="38032"/>
                  </a:cubicBezTo>
                  <a:lnTo>
                    <a:pt x="792596" y="60565"/>
                  </a:lnTo>
                  <a:lnTo>
                    <a:pt x="767216" y="54956"/>
                  </a:lnTo>
                  <a:lnTo>
                    <a:pt x="738699" y="50677"/>
                  </a:lnTo>
                  <a:lnTo>
                    <a:pt x="724535" y="88709"/>
                  </a:lnTo>
                  <a:lnTo>
                    <a:pt x="699154" y="98217"/>
                  </a:lnTo>
                  <a:lnTo>
                    <a:pt x="670637" y="88709"/>
                  </a:lnTo>
                  <a:lnTo>
                    <a:pt x="620351" y="88709"/>
                  </a:lnTo>
                  <a:lnTo>
                    <a:pt x="606282" y="79201"/>
                  </a:lnTo>
                  <a:lnTo>
                    <a:pt x="579476" y="79201"/>
                  </a:lnTo>
                  <a:lnTo>
                    <a:pt x="552669" y="35464"/>
                  </a:lnTo>
                  <a:lnTo>
                    <a:pt x="520159" y="18255"/>
                  </a:lnTo>
                  <a:lnTo>
                    <a:pt x="493353" y="18255"/>
                  </a:lnTo>
                  <a:cubicBezTo>
                    <a:pt x="484893" y="18255"/>
                    <a:pt x="472155" y="46779"/>
                    <a:pt x="472155" y="46779"/>
                  </a:cubicBezTo>
                  <a:lnTo>
                    <a:pt x="446774" y="79201"/>
                  </a:lnTo>
                  <a:lnTo>
                    <a:pt x="437268" y="88709"/>
                  </a:lnTo>
                  <a:lnTo>
                    <a:pt x="437268" y="127691"/>
                  </a:lnTo>
                  <a:cubicBezTo>
                    <a:pt x="443435" y="136556"/>
                    <a:pt x="448510" y="146134"/>
                    <a:pt x="452383" y="156215"/>
                  </a:cubicBezTo>
                  <a:cubicBezTo>
                    <a:pt x="449420" y="166174"/>
                    <a:pt x="444254" y="175338"/>
                    <a:pt x="437268" y="183027"/>
                  </a:cubicBezTo>
                  <a:cubicBezTo>
                    <a:pt x="431945" y="188732"/>
                    <a:pt x="414264" y="240930"/>
                    <a:pt x="414264" y="240930"/>
                  </a:cubicBezTo>
                  <a:lnTo>
                    <a:pt x="403048" y="262133"/>
                  </a:lnTo>
                  <a:lnTo>
                    <a:pt x="403048" y="308056"/>
                  </a:lnTo>
                  <a:lnTo>
                    <a:pt x="395918" y="356736"/>
                  </a:lnTo>
                  <a:lnTo>
                    <a:pt x="395918" y="390585"/>
                  </a:lnTo>
                  <a:lnTo>
                    <a:pt x="377572" y="415970"/>
                  </a:lnTo>
                  <a:cubicBezTo>
                    <a:pt x="377572" y="415970"/>
                    <a:pt x="378998" y="445635"/>
                    <a:pt x="377572" y="463986"/>
                  </a:cubicBezTo>
                  <a:cubicBezTo>
                    <a:pt x="376146" y="482336"/>
                    <a:pt x="346583" y="495076"/>
                    <a:pt x="346583" y="495076"/>
                  </a:cubicBezTo>
                  <a:lnTo>
                    <a:pt x="305613" y="512000"/>
                  </a:lnTo>
                  <a:lnTo>
                    <a:pt x="305613" y="525026"/>
                  </a:lnTo>
                  <a:lnTo>
                    <a:pt x="271772" y="558589"/>
                  </a:lnTo>
                  <a:cubicBezTo>
                    <a:pt x="271772" y="558589"/>
                    <a:pt x="274528" y="626380"/>
                    <a:pt x="271772" y="633416"/>
                  </a:cubicBezTo>
                  <a:cubicBezTo>
                    <a:pt x="269015" y="640452"/>
                    <a:pt x="271772" y="674395"/>
                    <a:pt x="271772" y="674395"/>
                  </a:cubicBezTo>
                  <a:lnTo>
                    <a:pt x="249623" y="685710"/>
                  </a:lnTo>
                  <a:lnTo>
                    <a:pt x="234129" y="687136"/>
                  </a:lnTo>
                  <a:lnTo>
                    <a:pt x="221106" y="716801"/>
                  </a:lnTo>
                  <a:cubicBezTo>
                    <a:pt x="221106" y="716801"/>
                    <a:pt x="212645" y="719653"/>
                    <a:pt x="185839" y="742187"/>
                  </a:cubicBezTo>
                  <a:cubicBezTo>
                    <a:pt x="159033" y="764720"/>
                    <a:pt x="176333" y="751695"/>
                    <a:pt x="165401" y="756353"/>
                  </a:cubicBezTo>
                  <a:cubicBezTo>
                    <a:pt x="154470" y="761012"/>
                    <a:pt x="159033" y="752075"/>
                    <a:pt x="159033" y="752075"/>
                  </a:cubicBezTo>
                  <a:lnTo>
                    <a:pt x="149527" y="721079"/>
                  </a:lnTo>
                  <a:lnTo>
                    <a:pt x="129469" y="721079"/>
                  </a:lnTo>
                  <a:lnTo>
                    <a:pt x="106845" y="729541"/>
                  </a:lnTo>
                  <a:lnTo>
                    <a:pt x="106845" y="735151"/>
                  </a:lnTo>
                  <a:cubicBezTo>
                    <a:pt x="106845" y="740760"/>
                    <a:pt x="94203" y="752075"/>
                    <a:pt x="94203" y="752075"/>
                  </a:cubicBezTo>
                  <a:lnTo>
                    <a:pt x="82891" y="756353"/>
                  </a:lnTo>
                  <a:lnTo>
                    <a:pt x="58936" y="739429"/>
                  </a:lnTo>
                  <a:cubicBezTo>
                    <a:pt x="58936" y="739429"/>
                    <a:pt x="33460" y="766242"/>
                    <a:pt x="25000" y="766242"/>
                  </a:cubicBezTo>
                  <a:cubicBezTo>
                    <a:pt x="16540" y="766242"/>
                    <a:pt x="13688" y="798663"/>
                    <a:pt x="13688" y="798663"/>
                  </a:cubicBezTo>
                  <a:lnTo>
                    <a:pt x="12357" y="822718"/>
                  </a:lnTo>
                  <a:lnTo>
                    <a:pt x="0" y="827282"/>
                  </a:lnTo>
                  <a:lnTo>
                    <a:pt x="3897" y="849531"/>
                  </a:lnTo>
                  <a:lnTo>
                    <a:pt x="3897" y="859039"/>
                  </a:lnTo>
                  <a:lnTo>
                    <a:pt x="44772" y="833558"/>
                  </a:lnTo>
                  <a:lnTo>
                    <a:pt x="305232" y="833558"/>
                  </a:lnTo>
                  <a:lnTo>
                    <a:pt x="305232" y="897070"/>
                  </a:lnTo>
                  <a:cubicBezTo>
                    <a:pt x="305232" y="905532"/>
                    <a:pt x="347533" y="979694"/>
                    <a:pt x="347533" y="979694"/>
                  </a:cubicBezTo>
                  <a:lnTo>
                    <a:pt x="372914" y="996618"/>
                  </a:lnTo>
                  <a:lnTo>
                    <a:pt x="402572" y="992340"/>
                  </a:lnTo>
                  <a:lnTo>
                    <a:pt x="435082" y="979694"/>
                  </a:lnTo>
                  <a:lnTo>
                    <a:pt x="449246" y="988061"/>
                  </a:lnTo>
                  <a:lnTo>
                    <a:pt x="493733" y="985969"/>
                  </a:lnTo>
                  <a:lnTo>
                    <a:pt x="493733" y="937194"/>
                  </a:lnTo>
                  <a:lnTo>
                    <a:pt x="504285" y="913899"/>
                  </a:lnTo>
                  <a:lnTo>
                    <a:pt x="574153" y="913899"/>
                  </a:lnTo>
                  <a:lnTo>
                    <a:pt x="574153" y="937194"/>
                  </a:lnTo>
                  <a:lnTo>
                    <a:pt x="645256" y="937194"/>
                  </a:lnTo>
                  <a:lnTo>
                    <a:pt x="669496" y="947842"/>
                  </a:lnTo>
                  <a:cubicBezTo>
                    <a:pt x="669496" y="947842"/>
                    <a:pt x="652481" y="971137"/>
                    <a:pt x="646207" y="981691"/>
                  </a:cubicBezTo>
                  <a:cubicBezTo>
                    <a:pt x="639933" y="992244"/>
                    <a:pt x="669496" y="1019722"/>
                    <a:pt x="669496" y="1019722"/>
                  </a:cubicBezTo>
                  <a:lnTo>
                    <a:pt x="669496" y="1081143"/>
                  </a:lnTo>
                  <a:lnTo>
                    <a:pt x="682139" y="1110808"/>
                  </a:lnTo>
                  <a:lnTo>
                    <a:pt x="692785" y="1175747"/>
                  </a:lnTo>
                  <a:lnTo>
                    <a:pt x="677386" y="1198186"/>
                  </a:lnTo>
                  <a:lnTo>
                    <a:pt x="685846" y="1216536"/>
                  </a:lnTo>
                  <a:cubicBezTo>
                    <a:pt x="685846" y="1216536"/>
                    <a:pt x="730238" y="1216536"/>
                    <a:pt x="738793" y="1203890"/>
                  </a:cubicBezTo>
                  <a:cubicBezTo>
                    <a:pt x="747349" y="1191245"/>
                    <a:pt x="757805" y="1203890"/>
                    <a:pt x="757805" y="1203890"/>
                  </a:cubicBezTo>
                  <a:lnTo>
                    <a:pt x="808661" y="1203890"/>
                  </a:lnTo>
                  <a:lnTo>
                    <a:pt x="808661" y="1216251"/>
                  </a:lnTo>
                  <a:cubicBezTo>
                    <a:pt x="809814" y="1217793"/>
                    <a:pt x="811688" y="1218622"/>
                    <a:pt x="813604" y="1218437"/>
                  </a:cubicBezTo>
                  <a:lnTo>
                    <a:pt x="837559" y="1218437"/>
                  </a:lnTo>
                  <a:lnTo>
                    <a:pt x="837559" y="1250954"/>
                  </a:lnTo>
                  <a:lnTo>
                    <a:pt x="845354" y="1250954"/>
                  </a:lnTo>
                  <a:lnTo>
                    <a:pt x="865792" y="1243823"/>
                  </a:lnTo>
                  <a:lnTo>
                    <a:pt x="891172" y="1225473"/>
                  </a:lnTo>
                  <a:lnTo>
                    <a:pt x="902674" y="1254282"/>
                  </a:lnTo>
                  <a:cubicBezTo>
                    <a:pt x="902674" y="1254282"/>
                    <a:pt x="909708" y="1274819"/>
                    <a:pt x="928055" y="1275865"/>
                  </a:cubicBezTo>
                  <a:cubicBezTo>
                    <a:pt x="946401" y="1276911"/>
                    <a:pt x="981763" y="1274058"/>
                    <a:pt x="988797" y="1279763"/>
                  </a:cubicBezTo>
                  <a:cubicBezTo>
                    <a:pt x="995831" y="1285468"/>
                    <a:pt x="1018455" y="1286799"/>
                    <a:pt x="1018455" y="1286799"/>
                  </a:cubicBezTo>
                  <a:lnTo>
                    <a:pt x="1027961" y="1244394"/>
                  </a:lnTo>
                  <a:lnTo>
                    <a:pt x="1036421" y="1260653"/>
                  </a:lnTo>
                  <a:lnTo>
                    <a:pt x="1054768" y="1279668"/>
                  </a:lnTo>
                  <a:lnTo>
                    <a:pt x="1054768" y="1299349"/>
                  </a:lnTo>
                  <a:cubicBezTo>
                    <a:pt x="1063075" y="1300465"/>
                    <a:pt x="1071157" y="1302871"/>
                    <a:pt x="1078722" y="1306480"/>
                  </a:cubicBezTo>
                  <a:cubicBezTo>
                    <a:pt x="1084331" y="1310664"/>
                    <a:pt x="1107240" y="1323404"/>
                    <a:pt x="1107240" y="1323404"/>
                  </a:cubicBezTo>
                  <a:cubicBezTo>
                    <a:pt x="1114594" y="1325455"/>
                    <a:pt x="1121052" y="1329906"/>
                    <a:pt x="1125586" y="1336050"/>
                  </a:cubicBezTo>
                  <a:cubicBezTo>
                    <a:pt x="1129263" y="1345802"/>
                    <a:pt x="1133516" y="1355326"/>
                    <a:pt x="1138324" y="1364574"/>
                  </a:cubicBezTo>
                  <a:cubicBezTo>
                    <a:pt x="1142506" y="1370279"/>
                    <a:pt x="1157335" y="1390055"/>
                    <a:pt x="1157335" y="1390055"/>
                  </a:cubicBezTo>
                  <a:lnTo>
                    <a:pt x="1177108" y="1390055"/>
                  </a:lnTo>
                  <a:cubicBezTo>
                    <a:pt x="1177108" y="1390055"/>
                    <a:pt x="1177773" y="1373131"/>
                    <a:pt x="1183476" y="1373131"/>
                  </a:cubicBezTo>
                  <a:cubicBezTo>
                    <a:pt x="1190904" y="1374943"/>
                    <a:pt x="1198040" y="1377791"/>
                    <a:pt x="1204674" y="1381593"/>
                  </a:cubicBezTo>
                  <a:lnTo>
                    <a:pt x="1204674" y="1390055"/>
                  </a:lnTo>
                  <a:lnTo>
                    <a:pt x="1221595" y="1390055"/>
                  </a:lnTo>
                  <a:lnTo>
                    <a:pt x="1214561" y="1298304"/>
                  </a:lnTo>
                  <a:lnTo>
                    <a:pt x="1186043" y="1295451"/>
                  </a:lnTo>
                  <a:lnTo>
                    <a:pt x="1186043" y="1313802"/>
                  </a:lnTo>
                  <a:lnTo>
                    <a:pt x="1170453" y="1313802"/>
                  </a:lnTo>
                  <a:lnTo>
                    <a:pt x="1143647" y="1292599"/>
                  </a:lnTo>
                  <a:lnTo>
                    <a:pt x="1118266" y="1260843"/>
                  </a:lnTo>
                  <a:lnTo>
                    <a:pt x="1115415" y="1234696"/>
                  </a:lnTo>
                  <a:cubicBezTo>
                    <a:pt x="1119663" y="1228198"/>
                    <a:pt x="1122870" y="1221076"/>
                    <a:pt x="1124920" y="1213588"/>
                  </a:cubicBezTo>
                  <a:lnTo>
                    <a:pt x="1124920" y="1195238"/>
                  </a:lnTo>
                  <a:lnTo>
                    <a:pt x="1131955" y="1168331"/>
                  </a:lnTo>
                  <a:cubicBezTo>
                    <a:pt x="1131955" y="1168331"/>
                    <a:pt x="1127772" y="1131630"/>
                    <a:pt x="1131955" y="1130299"/>
                  </a:cubicBezTo>
                  <a:cubicBezTo>
                    <a:pt x="1136138" y="1128968"/>
                    <a:pt x="1137658" y="1117559"/>
                    <a:pt x="1137658" y="1117559"/>
                  </a:cubicBezTo>
                  <a:lnTo>
                    <a:pt x="1119312" y="1096356"/>
                  </a:lnTo>
                  <a:lnTo>
                    <a:pt x="1143267" y="1078006"/>
                  </a:lnTo>
                  <a:lnTo>
                    <a:pt x="1170073" y="1028565"/>
                  </a:lnTo>
                  <a:lnTo>
                    <a:pt x="1233572" y="1011641"/>
                  </a:lnTo>
                  <a:lnTo>
                    <a:pt x="1254770" y="1020103"/>
                  </a:lnTo>
                  <a:cubicBezTo>
                    <a:pt x="1254770" y="1020103"/>
                    <a:pt x="1243458" y="1037122"/>
                    <a:pt x="1254770" y="1039879"/>
                  </a:cubicBezTo>
                  <a:cubicBezTo>
                    <a:pt x="1269689" y="1044589"/>
                    <a:pt x="1284294" y="1050242"/>
                    <a:pt x="1298497" y="1056803"/>
                  </a:cubicBezTo>
                  <a:cubicBezTo>
                    <a:pt x="1312221" y="1060893"/>
                    <a:pt x="1326150" y="1064257"/>
                    <a:pt x="1340228" y="1066882"/>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7" name="Freeform 536">
              <a:extLst>
                <a:ext uri="{FF2B5EF4-FFF2-40B4-BE49-F238E27FC236}">
                  <a16:creationId xmlns:a16="http://schemas.microsoft.com/office/drawing/2014/main" id="{3027AB3C-E4E6-9147-BB56-CB314B999576}"/>
                </a:ext>
              </a:extLst>
            </p:cNvPr>
            <p:cNvSpPr/>
            <p:nvPr/>
          </p:nvSpPr>
          <p:spPr>
            <a:xfrm>
              <a:off x="6032419" y="4445922"/>
              <a:ext cx="7498" cy="7500"/>
            </a:xfrm>
            <a:custGeom>
              <a:avLst/>
              <a:gdLst>
                <a:gd name="connsiteX0" fmla="*/ 1521 w 0"/>
                <a:gd name="connsiteY0" fmla="*/ 2282 h 0"/>
                <a:gd name="connsiteX1" fmla="*/ 0 w 0"/>
                <a:gd name="connsiteY1" fmla="*/ 0 h 0"/>
                <a:gd name="connsiteX2" fmla="*/ 1521 w 0"/>
                <a:gd name="connsiteY2" fmla="*/ 2282 h 0"/>
              </a:gdLst>
              <a:ahLst/>
              <a:cxnLst>
                <a:cxn ang="0">
                  <a:pos x="connsiteX0" y="connsiteY0"/>
                </a:cxn>
                <a:cxn ang="0">
                  <a:pos x="connsiteX1" y="connsiteY1"/>
                </a:cxn>
                <a:cxn ang="0">
                  <a:pos x="connsiteX2" y="connsiteY2"/>
                </a:cxn>
              </a:cxnLst>
              <a:rect l="l" t="t" r="r" b="b"/>
              <a:pathLst>
                <a:path>
                  <a:moveTo>
                    <a:pt x="1521" y="2282"/>
                  </a:moveTo>
                  <a:cubicBezTo>
                    <a:pt x="1521" y="1616"/>
                    <a:pt x="570" y="761"/>
                    <a:pt x="0" y="0"/>
                  </a:cubicBezTo>
                  <a:cubicBezTo>
                    <a:pt x="570" y="761"/>
                    <a:pt x="1046" y="1711"/>
                    <a:pt x="1521" y="228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8" name="Freeform 537">
              <a:extLst>
                <a:ext uri="{FF2B5EF4-FFF2-40B4-BE49-F238E27FC236}">
                  <a16:creationId xmlns:a16="http://schemas.microsoft.com/office/drawing/2014/main" id="{2F32C23F-08BE-D948-A3BB-FAE48951490F}"/>
                </a:ext>
              </a:extLst>
            </p:cNvPr>
            <p:cNvSpPr/>
            <p:nvPr/>
          </p:nvSpPr>
          <p:spPr>
            <a:xfrm>
              <a:off x="6030245" y="4442847"/>
              <a:ext cx="7498" cy="7500"/>
            </a:xfrm>
            <a:custGeom>
              <a:avLst/>
              <a:gdLst>
                <a:gd name="connsiteX0" fmla="*/ 0 w 0"/>
                <a:gd name="connsiteY0" fmla="*/ 0 h 0"/>
                <a:gd name="connsiteX1" fmla="*/ 1901 w 0"/>
                <a:gd name="connsiteY1" fmla="*/ 2567 h 0"/>
              </a:gdLst>
              <a:ahLst/>
              <a:cxnLst>
                <a:cxn ang="0">
                  <a:pos x="connsiteX0" y="connsiteY0"/>
                </a:cxn>
                <a:cxn ang="0">
                  <a:pos x="connsiteX1" y="connsiteY1"/>
                </a:cxn>
              </a:cxnLst>
              <a:rect l="l" t="t" r="r" b="b"/>
              <a:pathLst>
                <a:path>
                  <a:moveTo>
                    <a:pt x="0" y="0"/>
                  </a:moveTo>
                  <a:lnTo>
                    <a:pt x="1901" y="256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39" name="Freeform 538">
              <a:extLst>
                <a:ext uri="{FF2B5EF4-FFF2-40B4-BE49-F238E27FC236}">
                  <a16:creationId xmlns:a16="http://schemas.microsoft.com/office/drawing/2014/main" id="{1AB0060E-D333-A548-954E-1832E0A72409}"/>
                </a:ext>
              </a:extLst>
            </p:cNvPr>
            <p:cNvSpPr/>
            <p:nvPr/>
          </p:nvSpPr>
          <p:spPr>
            <a:xfrm>
              <a:off x="6035943" y="4456572"/>
              <a:ext cx="7498" cy="7500"/>
            </a:xfrm>
            <a:custGeom>
              <a:avLst/>
              <a:gdLst>
                <a:gd name="connsiteX0" fmla="*/ 0 w 0"/>
                <a:gd name="connsiteY0" fmla="*/ 856 h 0"/>
                <a:gd name="connsiteX1" fmla="*/ 0 w 0"/>
                <a:gd name="connsiteY1" fmla="*/ 0 h 0"/>
              </a:gdLst>
              <a:ahLst/>
              <a:cxnLst>
                <a:cxn ang="0">
                  <a:pos x="connsiteX0" y="connsiteY0"/>
                </a:cxn>
                <a:cxn ang="0">
                  <a:pos x="connsiteX1" y="connsiteY1"/>
                </a:cxn>
              </a:cxnLst>
              <a:rect l="l" t="t" r="r" b="b"/>
              <a:pathLst>
                <a:path>
                  <a:moveTo>
                    <a:pt x="0" y="856"/>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0" name="Freeform 539">
              <a:extLst>
                <a:ext uri="{FF2B5EF4-FFF2-40B4-BE49-F238E27FC236}">
                  <a16:creationId xmlns:a16="http://schemas.microsoft.com/office/drawing/2014/main" id="{1DBF9294-EAB3-1A40-AEE1-E0F29E45E468}"/>
                </a:ext>
              </a:extLst>
            </p:cNvPr>
            <p:cNvSpPr/>
            <p:nvPr/>
          </p:nvSpPr>
          <p:spPr>
            <a:xfrm>
              <a:off x="6039992" y="4479296"/>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1" name="Freeform 540">
              <a:extLst>
                <a:ext uri="{FF2B5EF4-FFF2-40B4-BE49-F238E27FC236}">
                  <a16:creationId xmlns:a16="http://schemas.microsoft.com/office/drawing/2014/main" id="{A17E9419-4A8F-7A44-A013-BE3186F4973E}"/>
                </a:ext>
              </a:extLst>
            </p:cNvPr>
            <p:cNvSpPr/>
            <p:nvPr/>
          </p:nvSpPr>
          <p:spPr>
            <a:xfrm>
              <a:off x="4439981" y="1994874"/>
              <a:ext cx="7498" cy="7500"/>
            </a:xfrm>
            <a:custGeom>
              <a:avLst/>
              <a:gdLst/>
              <a:ahLst/>
              <a:cxnLst/>
              <a:rect l="l" t="t" r="r" b="b"/>
              <a:pathLst>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2" name="Freeform 541">
              <a:extLst>
                <a:ext uri="{FF2B5EF4-FFF2-40B4-BE49-F238E27FC236}">
                  <a16:creationId xmlns:a16="http://schemas.microsoft.com/office/drawing/2014/main" id="{06B34E36-CCC6-5241-BF89-64B67D71B6C1}"/>
                </a:ext>
              </a:extLst>
            </p:cNvPr>
            <p:cNvSpPr/>
            <p:nvPr/>
          </p:nvSpPr>
          <p:spPr>
            <a:xfrm>
              <a:off x="6065560" y="4546268"/>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3" name="Freeform 542">
              <a:extLst>
                <a:ext uri="{FF2B5EF4-FFF2-40B4-BE49-F238E27FC236}">
                  <a16:creationId xmlns:a16="http://schemas.microsoft.com/office/drawing/2014/main" id="{9FC69B06-B270-E543-B849-1DF16B3357E8}"/>
                </a:ext>
              </a:extLst>
            </p:cNvPr>
            <p:cNvSpPr/>
            <p:nvPr/>
          </p:nvSpPr>
          <p:spPr>
            <a:xfrm>
              <a:off x="6038717" y="447217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4" name="Freeform 543">
              <a:extLst>
                <a:ext uri="{FF2B5EF4-FFF2-40B4-BE49-F238E27FC236}">
                  <a16:creationId xmlns:a16="http://schemas.microsoft.com/office/drawing/2014/main" id="{8B66D7DA-4B07-0048-8948-682CCC6E5CFD}"/>
                </a:ext>
              </a:extLst>
            </p:cNvPr>
            <p:cNvSpPr/>
            <p:nvPr/>
          </p:nvSpPr>
          <p:spPr>
            <a:xfrm>
              <a:off x="6036393" y="445972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5" name="Freeform 544">
              <a:extLst>
                <a:ext uri="{FF2B5EF4-FFF2-40B4-BE49-F238E27FC236}">
                  <a16:creationId xmlns:a16="http://schemas.microsoft.com/office/drawing/2014/main" id="{D7EF168C-BBA5-E043-8C30-41FE597D2934}"/>
                </a:ext>
              </a:extLst>
            </p:cNvPr>
            <p:cNvSpPr/>
            <p:nvPr/>
          </p:nvSpPr>
          <p:spPr>
            <a:xfrm>
              <a:off x="6037068" y="446227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6" name="Freeform 545">
              <a:extLst>
                <a:ext uri="{FF2B5EF4-FFF2-40B4-BE49-F238E27FC236}">
                  <a16:creationId xmlns:a16="http://schemas.microsoft.com/office/drawing/2014/main" id="{0633796E-EDF2-3F45-A9FA-3A8EC52E35CC}"/>
                </a:ext>
              </a:extLst>
            </p:cNvPr>
            <p:cNvSpPr/>
            <p:nvPr/>
          </p:nvSpPr>
          <p:spPr>
            <a:xfrm>
              <a:off x="6037593" y="4465196"/>
              <a:ext cx="7498" cy="7500"/>
            </a:xfrm>
            <a:custGeom>
              <a:avLst/>
              <a:gdLst>
                <a:gd name="connsiteX0" fmla="*/ 0 w 0"/>
                <a:gd name="connsiteY0" fmla="*/ 951 h 0"/>
                <a:gd name="connsiteX1" fmla="*/ 0 w 0"/>
                <a:gd name="connsiteY1" fmla="*/ 0 h 0"/>
              </a:gdLst>
              <a:ahLst/>
              <a:cxnLst>
                <a:cxn ang="0">
                  <a:pos x="connsiteX0" y="connsiteY0"/>
                </a:cxn>
                <a:cxn ang="0">
                  <a:pos x="connsiteX1" y="connsiteY1"/>
                </a:cxn>
              </a:cxnLst>
              <a:rect l="l" t="t" r="r" b="b"/>
              <a:pathLst>
                <a:path>
                  <a:moveTo>
                    <a:pt x="0" y="951"/>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7" name="Freeform 546">
              <a:extLst>
                <a:ext uri="{FF2B5EF4-FFF2-40B4-BE49-F238E27FC236}">
                  <a16:creationId xmlns:a16="http://schemas.microsoft.com/office/drawing/2014/main" id="{50F93EBB-22D0-0F4C-B3DA-196ABB0E5F9E}"/>
                </a:ext>
              </a:extLst>
            </p:cNvPr>
            <p:cNvSpPr/>
            <p:nvPr/>
          </p:nvSpPr>
          <p:spPr>
            <a:xfrm>
              <a:off x="6038043" y="4468721"/>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8" name="Freeform 547">
              <a:extLst>
                <a:ext uri="{FF2B5EF4-FFF2-40B4-BE49-F238E27FC236}">
                  <a16:creationId xmlns:a16="http://schemas.microsoft.com/office/drawing/2014/main" id="{52B3DAFA-AE8E-B441-A4FF-F3A8DC3F619D}"/>
                </a:ext>
              </a:extLst>
            </p:cNvPr>
            <p:cNvSpPr/>
            <p:nvPr/>
          </p:nvSpPr>
          <p:spPr>
            <a:xfrm>
              <a:off x="6825939" y="3816323"/>
              <a:ext cx="7498" cy="7500"/>
            </a:xfrm>
            <a:custGeom>
              <a:avLst/>
              <a:gdLst>
                <a:gd name="connsiteX0" fmla="*/ 0 w 0"/>
                <a:gd name="connsiteY0" fmla="*/ 0 h 0"/>
                <a:gd name="connsiteX1" fmla="*/ 1331 w 0"/>
                <a:gd name="connsiteY1" fmla="*/ 761 h 0"/>
                <a:gd name="connsiteX2" fmla="*/ 0 w 0"/>
                <a:gd name="connsiteY2" fmla="*/ 0 h 0"/>
              </a:gdLst>
              <a:ahLst/>
              <a:cxnLst>
                <a:cxn ang="0">
                  <a:pos x="connsiteX0" y="connsiteY0"/>
                </a:cxn>
                <a:cxn ang="0">
                  <a:pos x="connsiteX1" y="connsiteY1"/>
                </a:cxn>
                <a:cxn ang="0">
                  <a:pos x="connsiteX2" y="connsiteY2"/>
                </a:cxn>
              </a:cxnLst>
              <a:rect l="l" t="t" r="r" b="b"/>
              <a:pathLst>
                <a:path>
                  <a:moveTo>
                    <a:pt x="0" y="0"/>
                  </a:moveTo>
                  <a:cubicBezTo>
                    <a:pt x="413" y="304"/>
                    <a:pt x="859" y="559"/>
                    <a:pt x="1331" y="761"/>
                  </a:cubicBezTo>
                  <a:cubicBezTo>
                    <a:pt x="860" y="559"/>
                    <a:pt x="413" y="304"/>
                    <a:pt x="0" y="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49" name="Freeform 548">
              <a:extLst>
                <a:ext uri="{FF2B5EF4-FFF2-40B4-BE49-F238E27FC236}">
                  <a16:creationId xmlns:a16="http://schemas.microsoft.com/office/drawing/2014/main" id="{F009D40B-C967-214B-A247-638F08677772}"/>
                </a:ext>
              </a:extLst>
            </p:cNvPr>
            <p:cNvSpPr/>
            <p:nvPr/>
          </p:nvSpPr>
          <p:spPr>
            <a:xfrm>
              <a:off x="5849541" y="4029796"/>
              <a:ext cx="314918" cy="344985"/>
            </a:xfrm>
            <a:custGeom>
              <a:avLst/>
              <a:gdLst>
                <a:gd name="connsiteX0" fmla="*/ 386697 w 399245"/>
                <a:gd name="connsiteY0" fmla="*/ 68037 h 437363"/>
                <a:gd name="connsiteX1" fmla="*/ 361317 w 399245"/>
                <a:gd name="connsiteY1" fmla="*/ 57388 h 437363"/>
                <a:gd name="connsiteX2" fmla="*/ 330328 w 399245"/>
                <a:gd name="connsiteY2" fmla="*/ 70128 h 437363"/>
                <a:gd name="connsiteX3" fmla="*/ 313027 w 399245"/>
                <a:gd name="connsiteY3" fmla="*/ 70128 h 437363"/>
                <a:gd name="connsiteX4" fmla="*/ 304852 w 399245"/>
                <a:gd name="connsiteY4" fmla="*/ 58814 h 437363"/>
                <a:gd name="connsiteX5" fmla="*/ 304852 w 399245"/>
                <a:gd name="connsiteY5" fmla="*/ 16409 h 437363"/>
                <a:gd name="connsiteX6" fmla="*/ 311601 w 399245"/>
                <a:gd name="connsiteY6" fmla="*/ 55 h 437363"/>
                <a:gd name="connsiteX7" fmla="*/ 336697 w 399245"/>
                <a:gd name="connsiteY7" fmla="*/ 55 h 437363"/>
                <a:gd name="connsiteX8" fmla="*/ 77377 w 399245"/>
                <a:gd name="connsiteY8" fmla="*/ 2337 h 437363"/>
                <a:gd name="connsiteX9" fmla="*/ 80514 w 399245"/>
                <a:gd name="connsiteY9" fmla="*/ 10704 h 437363"/>
                <a:gd name="connsiteX10" fmla="*/ 45153 w 399245"/>
                <a:gd name="connsiteY10" fmla="*/ 78495 h 437363"/>
                <a:gd name="connsiteX11" fmla="*/ 63499 w 399245"/>
                <a:gd name="connsiteY11" fmla="*/ 89715 h 437363"/>
                <a:gd name="connsiteX12" fmla="*/ 60742 w 399245"/>
                <a:gd name="connsiteY12" fmla="*/ 112343 h 437363"/>
                <a:gd name="connsiteX13" fmla="*/ 38118 w 399245"/>
                <a:gd name="connsiteY13" fmla="*/ 117953 h 437363"/>
                <a:gd name="connsiteX14" fmla="*/ 35267 w 399245"/>
                <a:gd name="connsiteY14" fmla="*/ 202668 h 437363"/>
                <a:gd name="connsiteX15" fmla="*/ 11312 w 399245"/>
                <a:gd name="connsiteY15" fmla="*/ 213983 h 437363"/>
                <a:gd name="connsiteX16" fmla="*/ 0 w 399245"/>
                <a:gd name="connsiteY16" fmla="*/ 222445 h 437363"/>
                <a:gd name="connsiteX17" fmla="*/ 28518 w 399245"/>
                <a:gd name="connsiteY17" fmla="*/ 254962 h 437363"/>
                <a:gd name="connsiteX18" fmla="*/ 59601 w 399245"/>
                <a:gd name="connsiteY18" fmla="*/ 332546 h 437363"/>
                <a:gd name="connsiteX19" fmla="*/ 132987 w 399245"/>
                <a:gd name="connsiteY19" fmla="*/ 400338 h 437363"/>
                <a:gd name="connsiteX20" fmla="*/ 161504 w 399245"/>
                <a:gd name="connsiteY20" fmla="*/ 441317 h 437363"/>
                <a:gd name="connsiteX21" fmla="*/ 181276 w 399245"/>
                <a:gd name="connsiteY21" fmla="*/ 415836 h 437363"/>
                <a:gd name="connsiteX22" fmla="*/ 195345 w 399245"/>
                <a:gd name="connsiteY22" fmla="*/ 415836 h 437363"/>
                <a:gd name="connsiteX23" fmla="*/ 212265 w 399245"/>
                <a:gd name="connsiteY23" fmla="*/ 410226 h 437363"/>
                <a:gd name="connsiteX24" fmla="*/ 212265 w 399245"/>
                <a:gd name="connsiteY24" fmla="*/ 393302 h 437363"/>
                <a:gd name="connsiteX25" fmla="*/ 203330 w 399245"/>
                <a:gd name="connsiteY25" fmla="*/ 381988 h 437363"/>
                <a:gd name="connsiteX26" fmla="*/ 203330 w 399245"/>
                <a:gd name="connsiteY26" fmla="*/ 362211 h 437363"/>
                <a:gd name="connsiteX27" fmla="*/ 205231 w 399245"/>
                <a:gd name="connsiteY27" fmla="*/ 333687 h 437363"/>
                <a:gd name="connsiteX28" fmla="*/ 220821 w 399245"/>
                <a:gd name="connsiteY28" fmla="*/ 333687 h 437363"/>
                <a:gd name="connsiteX29" fmla="*/ 246011 w 399245"/>
                <a:gd name="connsiteY29" fmla="*/ 333687 h 437363"/>
                <a:gd name="connsiteX30" fmla="*/ 257513 w 399245"/>
                <a:gd name="connsiteY30" fmla="*/ 328078 h 437363"/>
                <a:gd name="connsiteX31" fmla="*/ 257513 w 399245"/>
                <a:gd name="connsiteY31" fmla="*/ 311534 h 437363"/>
                <a:gd name="connsiteX32" fmla="*/ 264547 w 399245"/>
                <a:gd name="connsiteY32" fmla="*/ 303072 h 437363"/>
                <a:gd name="connsiteX33" fmla="*/ 275859 w 399245"/>
                <a:gd name="connsiteY33" fmla="*/ 303072 h 437363"/>
                <a:gd name="connsiteX34" fmla="*/ 287076 w 399245"/>
                <a:gd name="connsiteY34" fmla="*/ 325605 h 437363"/>
                <a:gd name="connsiteX35" fmla="*/ 294206 w 399245"/>
                <a:gd name="connsiteY35" fmla="*/ 329884 h 437363"/>
                <a:gd name="connsiteX36" fmla="*/ 313978 w 399245"/>
                <a:gd name="connsiteY36" fmla="*/ 345382 h 437363"/>
                <a:gd name="connsiteX37" fmla="*/ 342495 w 399245"/>
                <a:gd name="connsiteY37" fmla="*/ 324179 h 437363"/>
                <a:gd name="connsiteX38" fmla="*/ 345252 w 399245"/>
                <a:gd name="connsiteY38" fmla="*/ 311534 h 437363"/>
                <a:gd name="connsiteX39" fmla="*/ 354758 w 399245"/>
                <a:gd name="connsiteY39" fmla="*/ 311534 h 437363"/>
                <a:gd name="connsiteX40" fmla="*/ 360461 w 399245"/>
                <a:gd name="connsiteY40" fmla="*/ 328458 h 437363"/>
                <a:gd name="connsiteX41" fmla="*/ 363218 w 399245"/>
                <a:gd name="connsiteY41" fmla="*/ 345382 h 437363"/>
                <a:gd name="connsiteX42" fmla="*/ 382990 w 399245"/>
                <a:gd name="connsiteY42" fmla="*/ 345382 h 437363"/>
                <a:gd name="connsiteX43" fmla="*/ 384416 w 399245"/>
                <a:gd name="connsiteY43" fmla="*/ 315717 h 437363"/>
                <a:gd name="connsiteX44" fmla="*/ 404188 w 399245"/>
                <a:gd name="connsiteY44" fmla="*/ 295941 h 437363"/>
                <a:gd name="connsiteX45" fmla="*/ 394682 w 399245"/>
                <a:gd name="connsiteY45" fmla="*/ 246595 h 437363"/>
                <a:gd name="connsiteX46" fmla="*/ 394682 w 399245"/>
                <a:gd name="connsiteY46" fmla="*/ 204190 h 437363"/>
                <a:gd name="connsiteX47" fmla="*/ 366165 w 399245"/>
                <a:gd name="connsiteY47" fmla="*/ 197154 h 437363"/>
                <a:gd name="connsiteX48" fmla="*/ 354187 w 399245"/>
                <a:gd name="connsiteY48" fmla="*/ 167965 h 437363"/>
                <a:gd name="connsiteX49" fmla="*/ 354187 w 399245"/>
                <a:gd name="connsiteY49" fmla="*/ 129933 h 437363"/>
                <a:gd name="connsiteX50" fmla="*/ 403618 w 399245"/>
                <a:gd name="connsiteY50" fmla="*/ 115861 h 437363"/>
                <a:gd name="connsiteX51" fmla="*/ 403618 w 399245"/>
                <a:gd name="connsiteY51" fmla="*/ 103121 h 437363"/>
                <a:gd name="connsiteX52" fmla="*/ 394112 w 399245"/>
                <a:gd name="connsiteY52" fmla="*/ 79161 h 437363"/>
                <a:gd name="connsiteX53" fmla="*/ 386697 w 399245"/>
                <a:gd name="connsiteY53" fmla="*/ 68037 h 43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99245" h="437363">
                  <a:moveTo>
                    <a:pt x="386697" y="68037"/>
                  </a:moveTo>
                  <a:lnTo>
                    <a:pt x="361317" y="57388"/>
                  </a:lnTo>
                  <a:lnTo>
                    <a:pt x="330328" y="70128"/>
                  </a:lnTo>
                  <a:lnTo>
                    <a:pt x="313027" y="70128"/>
                  </a:lnTo>
                  <a:lnTo>
                    <a:pt x="304852" y="58814"/>
                  </a:lnTo>
                  <a:lnTo>
                    <a:pt x="304852" y="16409"/>
                  </a:lnTo>
                  <a:lnTo>
                    <a:pt x="311601" y="55"/>
                  </a:lnTo>
                  <a:lnTo>
                    <a:pt x="336697" y="55"/>
                  </a:lnTo>
                  <a:cubicBezTo>
                    <a:pt x="243920" y="-420"/>
                    <a:pt x="77377" y="2337"/>
                    <a:pt x="77377" y="2337"/>
                  </a:cubicBezTo>
                  <a:lnTo>
                    <a:pt x="80514" y="10704"/>
                  </a:lnTo>
                  <a:lnTo>
                    <a:pt x="45153" y="78495"/>
                  </a:lnTo>
                  <a:lnTo>
                    <a:pt x="63499" y="89715"/>
                  </a:lnTo>
                  <a:lnTo>
                    <a:pt x="60742" y="112343"/>
                  </a:lnTo>
                  <a:cubicBezTo>
                    <a:pt x="53066" y="113618"/>
                    <a:pt x="45501" y="115494"/>
                    <a:pt x="38118" y="117953"/>
                  </a:cubicBezTo>
                  <a:cubicBezTo>
                    <a:pt x="25381" y="122232"/>
                    <a:pt x="36693" y="197059"/>
                    <a:pt x="35267" y="202668"/>
                  </a:cubicBezTo>
                  <a:cubicBezTo>
                    <a:pt x="33841" y="208278"/>
                    <a:pt x="11312" y="213983"/>
                    <a:pt x="11312" y="213983"/>
                  </a:cubicBezTo>
                  <a:lnTo>
                    <a:pt x="0" y="222445"/>
                  </a:lnTo>
                  <a:lnTo>
                    <a:pt x="28518" y="254962"/>
                  </a:lnTo>
                  <a:lnTo>
                    <a:pt x="59601" y="332546"/>
                  </a:lnTo>
                  <a:lnTo>
                    <a:pt x="132987" y="400338"/>
                  </a:lnTo>
                  <a:lnTo>
                    <a:pt x="161504" y="441317"/>
                  </a:lnTo>
                  <a:lnTo>
                    <a:pt x="181276" y="415836"/>
                  </a:lnTo>
                  <a:lnTo>
                    <a:pt x="195345" y="415836"/>
                  </a:lnTo>
                  <a:lnTo>
                    <a:pt x="212265" y="410226"/>
                  </a:lnTo>
                  <a:cubicBezTo>
                    <a:pt x="211576" y="404606"/>
                    <a:pt x="211576" y="398922"/>
                    <a:pt x="212265" y="393302"/>
                  </a:cubicBezTo>
                  <a:cubicBezTo>
                    <a:pt x="213691" y="389023"/>
                    <a:pt x="203330" y="381988"/>
                    <a:pt x="203330" y="381988"/>
                  </a:cubicBezTo>
                  <a:lnTo>
                    <a:pt x="203330" y="362211"/>
                  </a:lnTo>
                  <a:lnTo>
                    <a:pt x="205231" y="333687"/>
                  </a:lnTo>
                  <a:cubicBezTo>
                    <a:pt x="209509" y="321042"/>
                    <a:pt x="205231" y="333687"/>
                    <a:pt x="220821" y="333687"/>
                  </a:cubicBezTo>
                  <a:lnTo>
                    <a:pt x="246011" y="333687"/>
                  </a:lnTo>
                  <a:lnTo>
                    <a:pt x="257513" y="328078"/>
                  </a:lnTo>
                  <a:lnTo>
                    <a:pt x="257513" y="311534"/>
                  </a:lnTo>
                  <a:lnTo>
                    <a:pt x="264547" y="303072"/>
                  </a:lnTo>
                  <a:lnTo>
                    <a:pt x="275859" y="303072"/>
                  </a:lnTo>
                  <a:lnTo>
                    <a:pt x="287076" y="325605"/>
                  </a:lnTo>
                  <a:lnTo>
                    <a:pt x="294206" y="329884"/>
                  </a:lnTo>
                  <a:lnTo>
                    <a:pt x="313978" y="345382"/>
                  </a:lnTo>
                  <a:lnTo>
                    <a:pt x="342495" y="324179"/>
                  </a:lnTo>
                  <a:lnTo>
                    <a:pt x="345252" y="311534"/>
                  </a:lnTo>
                  <a:lnTo>
                    <a:pt x="354758" y="311534"/>
                  </a:lnTo>
                  <a:cubicBezTo>
                    <a:pt x="358374" y="316444"/>
                    <a:pt x="360368" y="322360"/>
                    <a:pt x="360461" y="328458"/>
                  </a:cubicBezTo>
                  <a:cubicBezTo>
                    <a:pt x="360416" y="334215"/>
                    <a:pt x="361348" y="339938"/>
                    <a:pt x="363218" y="345382"/>
                  </a:cubicBezTo>
                  <a:lnTo>
                    <a:pt x="382990" y="345382"/>
                  </a:lnTo>
                  <a:lnTo>
                    <a:pt x="384416" y="315717"/>
                  </a:lnTo>
                  <a:lnTo>
                    <a:pt x="404188" y="295941"/>
                  </a:lnTo>
                  <a:cubicBezTo>
                    <a:pt x="404188" y="295941"/>
                    <a:pt x="397154" y="255057"/>
                    <a:pt x="394682" y="246595"/>
                  </a:cubicBezTo>
                  <a:cubicBezTo>
                    <a:pt x="393419" y="232488"/>
                    <a:pt x="393419" y="218297"/>
                    <a:pt x="394682" y="204190"/>
                  </a:cubicBezTo>
                  <a:lnTo>
                    <a:pt x="366165" y="197154"/>
                  </a:lnTo>
                  <a:lnTo>
                    <a:pt x="354187" y="167965"/>
                  </a:lnTo>
                  <a:lnTo>
                    <a:pt x="354187" y="129933"/>
                  </a:lnTo>
                  <a:lnTo>
                    <a:pt x="403618" y="115861"/>
                  </a:lnTo>
                  <a:lnTo>
                    <a:pt x="403618" y="103121"/>
                  </a:lnTo>
                  <a:cubicBezTo>
                    <a:pt x="403618" y="103121"/>
                    <a:pt x="396583" y="87623"/>
                    <a:pt x="394112" y="79161"/>
                  </a:cubicBezTo>
                  <a:cubicBezTo>
                    <a:pt x="393398" y="74542"/>
                    <a:pt x="390685" y="70472"/>
                    <a:pt x="386697" y="6803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0" name="Freeform 549">
              <a:extLst>
                <a:ext uri="{FF2B5EF4-FFF2-40B4-BE49-F238E27FC236}">
                  <a16:creationId xmlns:a16="http://schemas.microsoft.com/office/drawing/2014/main" id="{448664DA-2DA4-8A46-89A0-18BC166D1D20}"/>
                </a:ext>
              </a:extLst>
            </p:cNvPr>
            <p:cNvSpPr/>
            <p:nvPr/>
          </p:nvSpPr>
          <p:spPr>
            <a:xfrm>
              <a:off x="6159361" y="4031039"/>
              <a:ext cx="7498" cy="7500"/>
            </a:xfrm>
            <a:custGeom>
              <a:avLst/>
              <a:gdLst>
                <a:gd name="connsiteX0" fmla="*/ 0 w 0"/>
                <a:gd name="connsiteY0" fmla="*/ 0 h 0"/>
                <a:gd name="connsiteX1" fmla="*/ 1996 w 0"/>
                <a:gd name="connsiteY1" fmla="*/ 0 h 0"/>
              </a:gdLst>
              <a:ahLst/>
              <a:cxnLst>
                <a:cxn ang="0">
                  <a:pos x="connsiteX0" y="connsiteY0"/>
                </a:cxn>
                <a:cxn ang="0">
                  <a:pos x="connsiteX1" y="connsiteY1"/>
                </a:cxn>
              </a:cxnLst>
              <a:rect l="l" t="t" r="r" b="b"/>
              <a:pathLst>
                <a:path>
                  <a:moveTo>
                    <a:pt x="0" y="0"/>
                  </a:moveTo>
                  <a:lnTo>
                    <a:pt x="199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1" name="Freeform 550">
              <a:extLst>
                <a:ext uri="{FF2B5EF4-FFF2-40B4-BE49-F238E27FC236}">
                  <a16:creationId xmlns:a16="http://schemas.microsoft.com/office/drawing/2014/main" id="{51723AA9-C507-6546-A24A-3F23BE503FE6}"/>
                </a:ext>
              </a:extLst>
            </p:cNvPr>
            <p:cNvSpPr/>
            <p:nvPr/>
          </p:nvSpPr>
          <p:spPr>
            <a:xfrm>
              <a:off x="6162360" y="4031489"/>
              <a:ext cx="7498" cy="7500"/>
            </a:xfrm>
            <a:custGeom>
              <a:avLst/>
              <a:gdLst>
                <a:gd name="connsiteX0" fmla="*/ 0 w 0"/>
                <a:gd name="connsiteY0" fmla="*/ 0 h 0"/>
                <a:gd name="connsiteX1" fmla="*/ 665 w 0"/>
                <a:gd name="connsiteY1" fmla="*/ 0 h 0"/>
              </a:gdLst>
              <a:ahLst/>
              <a:cxnLst>
                <a:cxn ang="0">
                  <a:pos x="connsiteX0" y="connsiteY0"/>
                </a:cxn>
                <a:cxn ang="0">
                  <a:pos x="connsiteX1" y="connsiteY1"/>
                </a:cxn>
              </a:cxnLst>
              <a:rect l="l" t="t" r="r" b="b"/>
              <a:pathLst>
                <a:path>
                  <a:moveTo>
                    <a:pt x="0" y="0"/>
                  </a:moveTo>
                  <a:lnTo>
                    <a:pt x="665"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2" name="Freeform 551">
              <a:extLst>
                <a:ext uri="{FF2B5EF4-FFF2-40B4-BE49-F238E27FC236}">
                  <a16:creationId xmlns:a16="http://schemas.microsoft.com/office/drawing/2014/main" id="{24DA9FE4-F6D8-A04A-A3D1-F2645D78A313}"/>
                </a:ext>
              </a:extLst>
            </p:cNvPr>
            <p:cNvSpPr/>
            <p:nvPr/>
          </p:nvSpPr>
          <p:spPr>
            <a:xfrm>
              <a:off x="6165810" y="4033589"/>
              <a:ext cx="7498" cy="7500"/>
            </a:xfrm>
            <a:custGeom>
              <a:avLst/>
              <a:gdLst>
                <a:gd name="connsiteX0" fmla="*/ 0 w 0"/>
                <a:gd name="connsiteY0" fmla="*/ 0 h 0"/>
                <a:gd name="connsiteX1" fmla="*/ 1046 w 0"/>
                <a:gd name="connsiteY1" fmla="*/ 476 h 0"/>
              </a:gdLst>
              <a:ahLst/>
              <a:cxnLst>
                <a:cxn ang="0">
                  <a:pos x="connsiteX0" y="connsiteY0"/>
                </a:cxn>
                <a:cxn ang="0">
                  <a:pos x="connsiteX1" y="connsiteY1"/>
                </a:cxn>
              </a:cxnLst>
              <a:rect l="l" t="t" r="r" b="b"/>
              <a:pathLst>
                <a:path>
                  <a:moveTo>
                    <a:pt x="0" y="0"/>
                  </a:moveTo>
                  <a:lnTo>
                    <a:pt x="1046" y="476"/>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3" name="Freeform 552">
              <a:extLst>
                <a:ext uri="{FF2B5EF4-FFF2-40B4-BE49-F238E27FC236}">
                  <a16:creationId xmlns:a16="http://schemas.microsoft.com/office/drawing/2014/main" id="{C301317B-BF6D-0745-9410-D04BEFEF48BE}"/>
                </a:ext>
              </a:extLst>
            </p:cNvPr>
            <p:cNvSpPr/>
            <p:nvPr/>
          </p:nvSpPr>
          <p:spPr>
            <a:xfrm>
              <a:off x="6161311" y="4031264"/>
              <a:ext cx="7498" cy="7500"/>
            </a:xfrm>
            <a:custGeom>
              <a:avLst/>
              <a:gdLst>
                <a:gd name="connsiteX0" fmla="*/ 0 w 0"/>
                <a:gd name="connsiteY0" fmla="*/ 0 h 0"/>
                <a:gd name="connsiteX1" fmla="*/ 1046 w 0"/>
                <a:gd name="connsiteY1" fmla="*/ 0 h 0"/>
              </a:gdLst>
              <a:ahLst/>
              <a:cxnLst>
                <a:cxn ang="0">
                  <a:pos x="connsiteX0" y="connsiteY0"/>
                </a:cxn>
                <a:cxn ang="0">
                  <a:pos x="connsiteX1" y="connsiteY1"/>
                </a:cxn>
              </a:cxnLst>
              <a:rect l="l" t="t" r="r" b="b"/>
              <a:pathLst>
                <a:path>
                  <a:moveTo>
                    <a:pt x="0" y="0"/>
                  </a:moveTo>
                  <a:lnTo>
                    <a:pt x="1046"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4" name="Freeform 553">
              <a:extLst>
                <a:ext uri="{FF2B5EF4-FFF2-40B4-BE49-F238E27FC236}">
                  <a16:creationId xmlns:a16="http://schemas.microsoft.com/office/drawing/2014/main" id="{0BC749FE-90E2-F745-9AF6-008B4A511502}"/>
                </a:ext>
              </a:extLst>
            </p:cNvPr>
            <p:cNvSpPr/>
            <p:nvPr/>
          </p:nvSpPr>
          <p:spPr>
            <a:xfrm>
              <a:off x="6164010" y="4032614"/>
              <a:ext cx="7498" cy="7500"/>
            </a:xfrm>
            <a:custGeom>
              <a:avLst/>
              <a:gdLst>
                <a:gd name="connsiteX0" fmla="*/ 0 w 0"/>
                <a:gd name="connsiteY0" fmla="*/ 0 h 0"/>
                <a:gd name="connsiteX1" fmla="*/ 760 w 0"/>
                <a:gd name="connsiteY1" fmla="*/ 0 h 0"/>
              </a:gdLst>
              <a:ahLst/>
              <a:cxnLst>
                <a:cxn ang="0">
                  <a:pos x="connsiteX0" y="connsiteY0"/>
                </a:cxn>
                <a:cxn ang="0">
                  <a:pos x="connsiteX1" y="connsiteY1"/>
                </a:cxn>
              </a:cxnLst>
              <a:rect l="l" t="t" r="r" b="b"/>
              <a:pathLst>
                <a:path>
                  <a:moveTo>
                    <a:pt x="0" y="0"/>
                  </a:moveTo>
                  <a:lnTo>
                    <a:pt x="76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5" name="Freeform 554">
              <a:extLst>
                <a:ext uri="{FF2B5EF4-FFF2-40B4-BE49-F238E27FC236}">
                  <a16:creationId xmlns:a16="http://schemas.microsoft.com/office/drawing/2014/main" id="{203DE979-F497-6544-A843-E7AB46E6A1C7}"/>
                </a:ext>
              </a:extLst>
            </p:cNvPr>
            <p:cNvSpPr/>
            <p:nvPr/>
          </p:nvSpPr>
          <p:spPr>
            <a:xfrm>
              <a:off x="6173757" y="4036964"/>
              <a:ext cx="7498" cy="7500"/>
            </a:xfrm>
            <a:custGeom>
              <a:avLst/>
              <a:gdLst>
                <a:gd name="connsiteX0" fmla="*/ 0 w 0"/>
                <a:gd name="connsiteY0" fmla="*/ 0 h 0"/>
                <a:gd name="connsiteX1" fmla="*/ 1331 w 0"/>
                <a:gd name="connsiteY1" fmla="*/ 0 h 0"/>
              </a:gdLst>
              <a:ahLst/>
              <a:cxnLst>
                <a:cxn ang="0">
                  <a:pos x="connsiteX0" y="connsiteY0"/>
                </a:cxn>
                <a:cxn ang="0">
                  <a:pos x="connsiteX1" y="connsiteY1"/>
                </a:cxn>
              </a:cxnLst>
              <a:rect l="l" t="t" r="r" b="b"/>
              <a:pathLst>
                <a:path>
                  <a:moveTo>
                    <a:pt x="0" y="0"/>
                  </a:moveTo>
                  <a:lnTo>
                    <a:pt x="1331"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6" name="Freeform 555">
              <a:extLst>
                <a:ext uri="{FF2B5EF4-FFF2-40B4-BE49-F238E27FC236}">
                  <a16:creationId xmlns:a16="http://schemas.microsoft.com/office/drawing/2014/main" id="{732B81D0-3649-9F4C-8B35-06AAF88F097A}"/>
                </a:ext>
              </a:extLst>
            </p:cNvPr>
            <p:cNvSpPr/>
            <p:nvPr/>
          </p:nvSpPr>
          <p:spPr>
            <a:xfrm>
              <a:off x="5905177" y="4010490"/>
              <a:ext cx="7498" cy="7500"/>
            </a:xfrm>
            <a:custGeom>
              <a:avLst/>
              <a:gdLst>
                <a:gd name="connsiteX0" fmla="*/ 3137 w 0"/>
                <a:gd name="connsiteY0" fmla="*/ 0 h 0"/>
                <a:gd name="connsiteX1" fmla="*/ 0 w 0"/>
                <a:gd name="connsiteY1" fmla="*/ 8462 h 0"/>
                <a:gd name="connsiteX2" fmla="*/ 3137 w 0"/>
                <a:gd name="connsiteY2" fmla="*/ 0 h 0"/>
                <a:gd name="connsiteX3" fmla="*/ 3137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3137" y="0"/>
                  </a:moveTo>
                  <a:lnTo>
                    <a:pt x="0" y="8462"/>
                  </a:lnTo>
                  <a:lnTo>
                    <a:pt x="3137" y="0"/>
                  </a:lnTo>
                  <a:lnTo>
                    <a:pt x="313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7" name="Freeform 556">
              <a:extLst>
                <a:ext uri="{FF2B5EF4-FFF2-40B4-BE49-F238E27FC236}">
                  <a16:creationId xmlns:a16="http://schemas.microsoft.com/office/drawing/2014/main" id="{D80EF2E3-5E5C-264F-A798-BF0B31CE62A1}"/>
                </a:ext>
              </a:extLst>
            </p:cNvPr>
            <p:cNvSpPr/>
            <p:nvPr/>
          </p:nvSpPr>
          <p:spPr>
            <a:xfrm>
              <a:off x="6170683" y="4035764"/>
              <a:ext cx="7498" cy="7500"/>
            </a:xfrm>
            <a:custGeom>
              <a:avLst/>
              <a:gdLst>
                <a:gd name="connsiteX0" fmla="*/ 0 w 0"/>
                <a:gd name="connsiteY0" fmla="*/ 0 h 0"/>
                <a:gd name="connsiteX1" fmla="*/ 1426 w 0"/>
                <a:gd name="connsiteY1" fmla="*/ 570 h 0"/>
              </a:gdLst>
              <a:ahLst/>
              <a:cxnLst>
                <a:cxn ang="0">
                  <a:pos x="connsiteX0" y="connsiteY0"/>
                </a:cxn>
                <a:cxn ang="0">
                  <a:pos x="connsiteX1" y="connsiteY1"/>
                </a:cxn>
              </a:cxnLst>
              <a:rect l="l" t="t" r="r" b="b"/>
              <a:pathLst>
                <a:path>
                  <a:moveTo>
                    <a:pt x="0" y="0"/>
                  </a:moveTo>
                  <a:lnTo>
                    <a:pt x="1426" y="57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8" name="Freeform 557">
              <a:extLst>
                <a:ext uri="{FF2B5EF4-FFF2-40B4-BE49-F238E27FC236}">
                  <a16:creationId xmlns:a16="http://schemas.microsoft.com/office/drawing/2014/main" id="{7072FF8F-9589-4E49-9085-CFECAA836D3C}"/>
                </a:ext>
              </a:extLst>
            </p:cNvPr>
            <p:cNvSpPr/>
            <p:nvPr/>
          </p:nvSpPr>
          <p:spPr>
            <a:xfrm>
              <a:off x="6168059" y="4034789"/>
              <a:ext cx="7498" cy="7500"/>
            </a:xfrm>
            <a:custGeom>
              <a:avLst/>
              <a:gdLst>
                <a:gd name="connsiteX0" fmla="*/ 0 w 0"/>
                <a:gd name="connsiteY0" fmla="*/ 0 h 0"/>
                <a:gd name="connsiteX1" fmla="*/ 1331 w 0"/>
                <a:gd name="connsiteY1" fmla="*/ 570 h 0"/>
              </a:gdLst>
              <a:ahLst/>
              <a:cxnLst>
                <a:cxn ang="0">
                  <a:pos x="connsiteX0" y="connsiteY0"/>
                </a:cxn>
                <a:cxn ang="0">
                  <a:pos x="connsiteX1" y="connsiteY1"/>
                </a:cxn>
              </a:cxnLst>
              <a:rect l="l" t="t" r="r" b="b"/>
              <a:pathLst>
                <a:path>
                  <a:moveTo>
                    <a:pt x="0" y="0"/>
                  </a:moveTo>
                  <a:lnTo>
                    <a:pt x="1331" y="57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59" name="Freeform 558">
              <a:extLst>
                <a:ext uri="{FF2B5EF4-FFF2-40B4-BE49-F238E27FC236}">
                  <a16:creationId xmlns:a16="http://schemas.microsoft.com/office/drawing/2014/main" id="{C972BECF-2AFC-8140-BA4C-47FEA68861D9}"/>
                </a:ext>
              </a:extLst>
            </p:cNvPr>
            <p:cNvSpPr/>
            <p:nvPr/>
          </p:nvSpPr>
          <p:spPr>
            <a:xfrm>
              <a:off x="6176982" y="4038463"/>
              <a:ext cx="7498" cy="7500"/>
            </a:xfrm>
            <a:custGeom>
              <a:avLst/>
              <a:gdLst>
                <a:gd name="connsiteX0" fmla="*/ 1141 w 0"/>
                <a:gd name="connsiteY0" fmla="*/ 0 h 0"/>
                <a:gd name="connsiteX1" fmla="*/ 0 w 0"/>
                <a:gd name="connsiteY1" fmla="*/ 0 h 0"/>
              </a:gdLst>
              <a:ahLst/>
              <a:cxnLst>
                <a:cxn ang="0">
                  <a:pos x="connsiteX0" y="connsiteY0"/>
                </a:cxn>
                <a:cxn ang="0">
                  <a:pos x="connsiteX1" y="connsiteY1"/>
                </a:cxn>
              </a:cxnLst>
              <a:rect l="l" t="t" r="r" b="b"/>
              <a:pathLst>
                <a:path>
                  <a:moveTo>
                    <a:pt x="1141"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0" name="Freeform 559">
              <a:extLst>
                <a:ext uri="{FF2B5EF4-FFF2-40B4-BE49-F238E27FC236}">
                  <a16:creationId xmlns:a16="http://schemas.microsoft.com/office/drawing/2014/main" id="{3C200C91-147B-0B42-A84D-704E2D3E00C3}"/>
                </a:ext>
              </a:extLst>
            </p:cNvPr>
            <p:cNvSpPr/>
            <p:nvPr/>
          </p:nvSpPr>
          <p:spPr>
            <a:xfrm>
              <a:off x="6115498" y="4029915"/>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1" name="Freeform 560">
              <a:extLst>
                <a:ext uri="{FF2B5EF4-FFF2-40B4-BE49-F238E27FC236}">
                  <a16:creationId xmlns:a16="http://schemas.microsoft.com/office/drawing/2014/main" id="{4B837394-C6C4-6249-9295-C9C8215907C1}"/>
                </a:ext>
              </a:extLst>
            </p:cNvPr>
            <p:cNvSpPr/>
            <p:nvPr/>
          </p:nvSpPr>
          <p:spPr>
            <a:xfrm>
              <a:off x="6184180" y="4040639"/>
              <a:ext cx="7498" cy="7500"/>
            </a:xfrm>
            <a:custGeom>
              <a:avLst/>
              <a:gdLst>
                <a:gd name="connsiteX0" fmla="*/ 0 w 0"/>
                <a:gd name="connsiteY0" fmla="*/ 0 h 0"/>
                <a:gd name="connsiteX1" fmla="*/ 0 w 0"/>
                <a:gd name="connsiteY1" fmla="*/ 0 h 0"/>
                <a:gd name="connsiteX2" fmla="*/ 0 w 0"/>
                <a:gd name="connsiteY2" fmla="*/ 0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lnTo>
                    <a:pt x="0" y="0"/>
                  </a:lnTo>
                  <a:lnTo>
                    <a:pt x="0" y="0"/>
                  </a:ln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2" name="Freeform 561">
              <a:extLst>
                <a:ext uri="{FF2B5EF4-FFF2-40B4-BE49-F238E27FC236}">
                  <a16:creationId xmlns:a16="http://schemas.microsoft.com/office/drawing/2014/main" id="{11AEBDEB-6C87-2F4D-8B82-3CE239D03CDA}"/>
                </a:ext>
              </a:extLst>
            </p:cNvPr>
            <p:cNvSpPr/>
            <p:nvPr/>
          </p:nvSpPr>
          <p:spPr>
            <a:xfrm>
              <a:off x="6180506" y="4039589"/>
              <a:ext cx="7498" cy="7500"/>
            </a:xfrm>
            <a:custGeom>
              <a:avLst/>
              <a:gdLst>
                <a:gd name="connsiteX0" fmla="*/ 665 w 0"/>
                <a:gd name="connsiteY0" fmla="*/ 0 h 0"/>
                <a:gd name="connsiteX1" fmla="*/ 0 w 0"/>
                <a:gd name="connsiteY1" fmla="*/ 0 h 0"/>
              </a:gdLst>
              <a:ahLst/>
              <a:cxnLst>
                <a:cxn ang="0">
                  <a:pos x="connsiteX0" y="connsiteY0"/>
                </a:cxn>
                <a:cxn ang="0">
                  <a:pos x="connsiteX1" y="connsiteY1"/>
                </a:cxn>
              </a:cxnLst>
              <a:rect l="l" t="t" r="r" b="b"/>
              <a:pathLst>
                <a:path>
                  <a:moveTo>
                    <a:pt x="665"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3" name="Freeform 562">
              <a:extLst>
                <a:ext uri="{FF2B5EF4-FFF2-40B4-BE49-F238E27FC236}">
                  <a16:creationId xmlns:a16="http://schemas.microsoft.com/office/drawing/2014/main" id="{1E46E750-A303-7C4F-8027-B102170F7703}"/>
                </a:ext>
              </a:extLst>
            </p:cNvPr>
            <p:cNvSpPr/>
            <p:nvPr/>
          </p:nvSpPr>
          <p:spPr>
            <a:xfrm>
              <a:off x="6157037" y="4030890"/>
              <a:ext cx="7498" cy="7500"/>
            </a:xfrm>
            <a:custGeom>
              <a:avLst/>
              <a:gdLst>
                <a:gd name="connsiteX0" fmla="*/ 0 w 0"/>
                <a:gd name="connsiteY0" fmla="*/ 0 h 0"/>
                <a:gd name="connsiteX1" fmla="*/ 2567 w 0"/>
                <a:gd name="connsiteY1" fmla="*/ 0 h 0"/>
              </a:gdLst>
              <a:ahLst/>
              <a:cxnLst>
                <a:cxn ang="0">
                  <a:pos x="connsiteX0" y="connsiteY0"/>
                </a:cxn>
                <a:cxn ang="0">
                  <a:pos x="connsiteX1" y="connsiteY1"/>
                </a:cxn>
              </a:cxnLst>
              <a:rect l="l" t="t" r="r" b="b"/>
              <a:pathLst>
                <a:path>
                  <a:moveTo>
                    <a:pt x="0" y="0"/>
                  </a:moveTo>
                  <a:lnTo>
                    <a:pt x="256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4" name="Freeform 563">
              <a:extLst>
                <a:ext uri="{FF2B5EF4-FFF2-40B4-BE49-F238E27FC236}">
                  <a16:creationId xmlns:a16="http://schemas.microsoft.com/office/drawing/2014/main" id="{A4068E24-212F-2442-A580-CD551F38D7AE}"/>
                </a:ext>
              </a:extLst>
            </p:cNvPr>
            <p:cNvSpPr/>
            <p:nvPr/>
          </p:nvSpPr>
          <p:spPr>
            <a:xfrm>
              <a:off x="6127719" y="4029989"/>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5" name="Freeform 564">
              <a:extLst>
                <a:ext uri="{FF2B5EF4-FFF2-40B4-BE49-F238E27FC236}">
                  <a16:creationId xmlns:a16="http://schemas.microsoft.com/office/drawing/2014/main" id="{028B8538-B8A5-9941-B709-9B827828CEA2}"/>
                </a:ext>
              </a:extLst>
            </p:cNvPr>
            <p:cNvSpPr/>
            <p:nvPr/>
          </p:nvSpPr>
          <p:spPr>
            <a:xfrm>
              <a:off x="6133043" y="4030064"/>
              <a:ext cx="7498" cy="7500"/>
            </a:xfrm>
            <a:custGeom>
              <a:avLst/>
              <a:gdLst>
                <a:gd name="connsiteX0" fmla="*/ 0 w 9505"/>
                <a:gd name="connsiteY0" fmla="*/ 0 h 0"/>
                <a:gd name="connsiteX1" fmla="*/ 11787 w 9505"/>
                <a:gd name="connsiteY1" fmla="*/ 0 h 0"/>
              </a:gdLst>
              <a:ahLst/>
              <a:cxnLst>
                <a:cxn ang="0">
                  <a:pos x="connsiteX0" y="connsiteY0"/>
                </a:cxn>
                <a:cxn ang="0">
                  <a:pos x="connsiteX1" y="connsiteY1"/>
                </a:cxn>
              </a:cxnLst>
              <a:rect l="l" t="t" r="r" b="b"/>
              <a:pathLst>
                <a:path w="9505">
                  <a:moveTo>
                    <a:pt x="0" y="0"/>
                  </a:moveTo>
                  <a:lnTo>
                    <a:pt x="1178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6" name="Freeform 565">
              <a:extLst>
                <a:ext uri="{FF2B5EF4-FFF2-40B4-BE49-F238E27FC236}">
                  <a16:creationId xmlns:a16="http://schemas.microsoft.com/office/drawing/2014/main" id="{8F3EBA58-0EF8-9248-AD10-09003562EEA8}"/>
                </a:ext>
              </a:extLst>
            </p:cNvPr>
            <p:cNvSpPr/>
            <p:nvPr/>
          </p:nvSpPr>
          <p:spPr>
            <a:xfrm>
              <a:off x="6147215" y="4030364"/>
              <a:ext cx="7498" cy="7500"/>
            </a:xfrm>
            <a:custGeom>
              <a:avLst/>
              <a:gdLst>
                <a:gd name="connsiteX0" fmla="*/ 0 w 0"/>
                <a:gd name="connsiteY0" fmla="*/ 0 h 0"/>
                <a:gd name="connsiteX1" fmla="*/ 8460 w 0"/>
                <a:gd name="connsiteY1" fmla="*/ 0 h 0"/>
              </a:gdLst>
              <a:ahLst/>
              <a:cxnLst>
                <a:cxn ang="0">
                  <a:pos x="connsiteX0" y="connsiteY0"/>
                </a:cxn>
                <a:cxn ang="0">
                  <a:pos x="connsiteX1" y="connsiteY1"/>
                </a:cxn>
              </a:cxnLst>
              <a:rect l="l" t="t" r="r" b="b"/>
              <a:pathLst>
                <a:path>
                  <a:moveTo>
                    <a:pt x="0" y="0"/>
                  </a:moveTo>
                  <a:lnTo>
                    <a:pt x="846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7" name="Freeform 566">
              <a:extLst>
                <a:ext uri="{FF2B5EF4-FFF2-40B4-BE49-F238E27FC236}">
                  <a16:creationId xmlns:a16="http://schemas.microsoft.com/office/drawing/2014/main" id="{5651C17B-6284-254C-A72D-FDCA5F81DB70}"/>
                </a:ext>
              </a:extLst>
            </p:cNvPr>
            <p:cNvSpPr/>
            <p:nvPr/>
          </p:nvSpPr>
          <p:spPr>
            <a:xfrm>
              <a:off x="6154562" y="4030664"/>
              <a:ext cx="7498" cy="7500"/>
            </a:xfrm>
            <a:custGeom>
              <a:avLst/>
              <a:gdLst>
                <a:gd name="connsiteX0" fmla="*/ 0 w 0"/>
                <a:gd name="connsiteY0" fmla="*/ 0 h 0"/>
                <a:gd name="connsiteX1" fmla="*/ 2567 w 0"/>
                <a:gd name="connsiteY1" fmla="*/ 0 h 0"/>
              </a:gdLst>
              <a:ahLst/>
              <a:cxnLst>
                <a:cxn ang="0">
                  <a:pos x="connsiteX0" y="connsiteY0"/>
                </a:cxn>
                <a:cxn ang="0">
                  <a:pos x="connsiteX1" y="connsiteY1"/>
                </a:cxn>
              </a:cxnLst>
              <a:rect l="l" t="t" r="r" b="b"/>
              <a:pathLst>
                <a:path>
                  <a:moveTo>
                    <a:pt x="0" y="0"/>
                  </a:moveTo>
                  <a:lnTo>
                    <a:pt x="2567"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8" name="Freeform 567">
              <a:extLst>
                <a:ext uri="{FF2B5EF4-FFF2-40B4-BE49-F238E27FC236}">
                  <a16:creationId xmlns:a16="http://schemas.microsoft.com/office/drawing/2014/main" id="{B2B8802F-EDEF-3642-B027-67E9CF77DDFC}"/>
                </a:ext>
              </a:extLst>
            </p:cNvPr>
            <p:cNvSpPr/>
            <p:nvPr/>
          </p:nvSpPr>
          <p:spPr>
            <a:xfrm>
              <a:off x="6143165" y="4030289"/>
              <a:ext cx="7498" cy="750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69" name="Freeform 568">
              <a:extLst>
                <a:ext uri="{FF2B5EF4-FFF2-40B4-BE49-F238E27FC236}">
                  <a16:creationId xmlns:a16="http://schemas.microsoft.com/office/drawing/2014/main" id="{3AF6CED8-EBC7-5A46-99E8-A032A23E06C5}"/>
                </a:ext>
              </a:extLst>
            </p:cNvPr>
            <p:cNvSpPr/>
            <p:nvPr/>
          </p:nvSpPr>
          <p:spPr>
            <a:xfrm>
              <a:off x="6951953" y="4216132"/>
              <a:ext cx="112471" cy="202491"/>
            </a:xfrm>
            <a:custGeom>
              <a:avLst/>
              <a:gdLst>
                <a:gd name="connsiteX0" fmla="*/ 114581 w 142587"/>
                <a:gd name="connsiteY0" fmla="*/ 0 h 256713"/>
                <a:gd name="connsiteX1" fmla="*/ 86064 w 142587"/>
                <a:gd name="connsiteY1" fmla="*/ 35750 h 256713"/>
                <a:gd name="connsiteX2" fmla="*/ 69144 w 142587"/>
                <a:gd name="connsiteY2" fmla="*/ 35750 h 256713"/>
                <a:gd name="connsiteX3" fmla="*/ 24656 w 142587"/>
                <a:gd name="connsiteY3" fmla="*/ 18160 h 256713"/>
                <a:gd name="connsiteX4" fmla="*/ 24656 w 142587"/>
                <a:gd name="connsiteY4" fmla="*/ 48490 h 256713"/>
                <a:gd name="connsiteX5" fmla="*/ 24656 w 142587"/>
                <a:gd name="connsiteY5" fmla="*/ 77014 h 256713"/>
                <a:gd name="connsiteX6" fmla="*/ 1367 w 142587"/>
                <a:gd name="connsiteY6" fmla="*/ 89659 h 256713"/>
                <a:gd name="connsiteX7" fmla="*/ 4219 w 142587"/>
                <a:gd name="connsiteY7" fmla="*/ 112288 h 256713"/>
                <a:gd name="connsiteX8" fmla="*/ 16861 w 142587"/>
                <a:gd name="connsiteY8" fmla="*/ 120750 h 256713"/>
                <a:gd name="connsiteX9" fmla="*/ 16861 w 142587"/>
                <a:gd name="connsiteY9" fmla="*/ 149274 h 256713"/>
                <a:gd name="connsiteX10" fmla="*/ 33877 w 142587"/>
                <a:gd name="connsiteY10" fmla="*/ 163346 h 256713"/>
                <a:gd name="connsiteX11" fmla="*/ 43383 w 142587"/>
                <a:gd name="connsiteY11" fmla="*/ 200046 h 256713"/>
                <a:gd name="connsiteX12" fmla="*/ 68858 w 142587"/>
                <a:gd name="connsiteY12" fmla="*/ 263084 h 256713"/>
                <a:gd name="connsiteX13" fmla="*/ 138726 w 142587"/>
                <a:gd name="connsiteY13" fmla="*/ 159923 h 256713"/>
                <a:gd name="connsiteX14" fmla="*/ 136540 w 142587"/>
                <a:gd name="connsiteY14" fmla="*/ 130258 h 256713"/>
                <a:gd name="connsiteX15" fmla="*/ 114581 w 142587"/>
                <a:gd name="connsiteY15" fmla="*/ 130258 h 256713"/>
                <a:gd name="connsiteX16" fmla="*/ 114581 w 142587"/>
                <a:gd name="connsiteY16" fmla="*/ 104872 h 256713"/>
                <a:gd name="connsiteX17" fmla="*/ 140817 w 142587"/>
                <a:gd name="connsiteY17" fmla="*/ 96315 h 256713"/>
                <a:gd name="connsiteX18" fmla="*/ 142909 w 142587"/>
                <a:gd name="connsiteY18" fmla="*/ 35655 h 256713"/>
                <a:gd name="connsiteX19" fmla="*/ 114391 w 142587"/>
                <a:gd name="connsiteY19" fmla="*/ 13406 h 25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2587" h="256713">
                  <a:moveTo>
                    <a:pt x="114581" y="0"/>
                  </a:moveTo>
                  <a:lnTo>
                    <a:pt x="86064" y="35750"/>
                  </a:lnTo>
                  <a:lnTo>
                    <a:pt x="69144" y="35750"/>
                  </a:lnTo>
                  <a:lnTo>
                    <a:pt x="24656" y="18160"/>
                  </a:lnTo>
                  <a:cubicBezTo>
                    <a:pt x="24656" y="18160"/>
                    <a:pt x="28173" y="44212"/>
                    <a:pt x="24656" y="48490"/>
                  </a:cubicBezTo>
                  <a:cubicBezTo>
                    <a:pt x="21139" y="52769"/>
                    <a:pt x="24656" y="77014"/>
                    <a:pt x="24656" y="77014"/>
                  </a:cubicBezTo>
                  <a:cubicBezTo>
                    <a:pt x="24656" y="77014"/>
                    <a:pt x="5644" y="86522"/>
                    <a:pt x="1367" y="89659"/>
                  </a:cubicBezTo>
                  <a:cubicBezTo>
                    <a:pt x="-2911" y="92797"/>
                    <a:pt x="4219" y="112288"/>
                    <a:pt x="4219" y="112288"/>
                  </a:cubicBezTo>
                  <a:lnTo>
                    <a:pt x="16861" y="120750"/>
                  </a:lnTo>
                  <a:lnTo>
                    <a:pt x="16861" y="149274"/>
                  </a:lnTo>
                  <a:cubicBezTo>
                    <a:pt x="16861" y="153458"/>
                    <a:pt x="33877" y="163346"/>
                    <a:pt x="33877" y="163346"/>
                  </a:cubicBezTo>
                  <a:lnTo>
                    <a:pt x="43383" y="200046"/>
                  </a:lnTo>
                  <a:lnTo>
                    <a:pt x="68858" y="263084"/>
                  </a:lnTo>
                  <a:lnTo>
                    <a:pt x="138726" y="159923"/>
                  </a:lnTo>
                  <a:lnTo>
                    <a:pt x="136540" y="130258"/>
                  </a:lnTo>
                  <a:lnTo>
                    <a:pt x="114581" y="130258"/>
                  </a:lnTo>
                  <a:lnTo>
                    <a:pt x="114581" y="104872"/>
                  </a:lnTo>
                  <a:lnTo>
                    <a:pt x="140817" y="96315"/>
                  </a:lnTo>
                  <a:lnTo>
                    <a:pt x="142909" y="35655"/>
                  </a:lnTo>
                  <a:lnTo>
                    <a:pt x="114391" y="13406"/>
                  </a:ln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0" name="Freeform 569">
              <a:extLst>
                <a:ext uri="{FF2B5EF4-FFF2-40B4-BE49-F238E27FC236}">
                  <a16:creationId xmlns:a16="http://schemas.microsoft.com/office/drawing/2014/main" id="{AC08B7C0-7877-A04C-BA78-6FDDF51BCFD5}"/>
                </a:ext>
              </a:extLst>
            </p:cNvPr>
            <p:cNvSpPr/>
            <p:nvPr/>
          </p:nvSpPr>
          <p:spPr>
            <a:xfrm>
              <a:off x="6570405" y="4638964"/>
              <a:ext cx="629837" cy="547477"/>
            </a:xfrm>
            <a:custGeom>
              <a:avLst/>
              <a:gdLst>
                <a:gd name="connsiteX0" fmla="*/ 804479 w 798490"/>
                <a:gd name="connsiteY0" fmla="*/ 163251 h 694076"/>
                <a:gd name="connsiteX1" fmla="*/ 783281 w 798490"/>
                <a:gd name="connsiteY1" fmla="*/ 144900 h 694076"/>
                <a:gd name="connsiteX2" fmla="*/ 783281 w 798490"/>
                <a:gd name="connsiteY2" fmla="*/ 118278 h 694076"/>
                <a:gd name="connsiteX3" fmla="*/ 751531 w 798490"/>
                <a:gd name="connsiteY3" fmla="*/ 98502 h 694076"/>
                <a:gd name="connsiteX4" fmla="*/ 696492 w 798490"/>
                <a:gd name="connsiteY4" fmla="*/ 54670 h 694076"/>
                <a:gd name="connsiteX5" fmla="*/ 671112 w 798490"/>
                <a:gd name="connsiteY5" fmla="*/ 54670 h 694076"/>
                <a:gd name="connsiteX6" fmla="*/ 630142 w 798490"/>
                <a:gd name="connsiteY6" fmla="*/ 45163 h 694076"/>
                <a:gd name="connsiteX7" fmla="*/ 586415 w 798490"/>
                <a:gd name="connsiteY7" fmla="*/ 28238 h 694076"/>
                <a:gd name="connsiteX8" fmla="*/ 586415 w 798490"/>
                <a:gd name="connsiteY8" fmla="*/ 8462 h 694076"/>
                <a:gd name="connsiteX9" fmla="*/ 565217 w 798490"/>
                <a:gd name="connsiteY9" fmla="*/ 0 h 694076"/>
                <a:gd name="connsiteX10" fmla="*/ 501718 w 798490"/>
                <a:gd name="connsiteY10" fmla="*/ 16924 h 694076"/>
                <a:gd name="connsiteX11" fmla="*/ 474911 w 798490"/>
                <a:gd name="connsiteY11" fmla="*/ 66365 h 694076"/>
                <a:gd name="connsiteX12" fmla="*/ 450957 w 798490"/>
                <a:gd name="connsiteY12" fmla="*/ 84715 h 694076"/>
                <a:gd name="connsiteX13" fmla="*/ 469303 w 798490"/>
                <a:gd name="connsiteY13" fmla="*/ 105918 h 694076"/>
                <a:gd name="connsiteX14" fmla="*/ 463599 w 798490"/>
                <a:gd name="connsiteY14" fmla="*/ 118659 h 694076"/>
                <a:gd name="connsiteX15" fmla="*/ 463599 w 798490"/>
                <a:gd name="connsiteY15" fmla="*/ 156690 h 694076"/>
                <a:gd name="connsiteX16" fmla="*/ 456565 w 798490"/>
                <a:gd name="connsiteY16" fmla="*/ 183598 h 694076"/>
                <a:gd name="connsiteX17" fmla="*/ 456565 w 798490"/>
                <a:gd name="connsiteY17" fmla="*/ 201948 h 694076"/>
                <a:gd name="connsiteX18" fmla="*/ 447059 w 798490"/>
                <a:gd name="connsiteY18" fmla="*/ 223055 h 694076"/>
                <a:gd name="connsiteX19" fmla="*/ 449911 w 798490"/>
                <a:gd name="connsiteY19" fmla="*/ 249202 h 694076"/>
                <a:gd name="connsiteX20" fmla="*/ 475292 w 798490"/>
                <a:gd name="connsiteY20" fmla="*/ 280958 h 694076"/>
                <a:gd name="connsiteX21" fmla="*/ 502098 w 798490"/>
                <a:gd name="connsiteY21" fmla="*/ 302161 h 694076"/>
                <a:gd name="connsiteX22" fmla="*/ 517688 w 798490"/>
                <a:gd name="connsiteY22" fmla="*/ 302161 h 694076"/>
                <a:gd name="connsiteX23" fmla="*/ 517688 w 798490"/>
                <a:gd name="connsiteY23" fmla="*/ 283811 h 694076"/>
                <a:gd name="connsiteX24" fmla="*/ 546205 w 798490"/>
                <a:gd name="connsiteY24" fmla="*/ 286663 h 694076"/>
                <a:gd name="connsiteX25" fmla="*/ 553239 w 798490"/>
                <a:gd name="connsiteY25" fmla="*/ 378414 h 694076"/>
                <a:gd name="connsiteX26" fmla="*/ 536319 w 798490"/>
                <a:gd name="connsiteY26" fmla="*/ 378414 h 694076"/>
                <a:gd name="connsiteX27" fmla="*/ 536319 w 798490"/>
                <a:gd name="connsiteY27" fmla="*/ 369952 h 694076"/>
                <a:gd name="connsiteX28" fmla="*/ 515121 w 798490"/>
                <a:gd name="connsiteY28" fmla="*/ 361490 h 694076"/>
                <a:gd name="connsiteX29" fmla="*/ 508752 w 798490"/>
                <a:gd name="connsiteY29" fmla="*/ 378414 h 694076"/>
                <a:gd name="connsiteX30" fmla="*/ 488315 w 798490"/>
                <a:gd name="connsiteY30" fmla="*/ 378414 h 694076"/>
                <a:gd name="connsiteX31" fmla="*/ 469303 w 798490"/>
                <a:gd name="connsiteY31" fmla="*/ 352933 h 694076"/>
                <a:gd name="connsiteX32" fmla="*/ 456565 w 798490"/>
                <a:gd name="connsiteY32" fmla="*/ 324409 h 694076"/>
                <a:gd name="connsiteX33" fmla="*/ 438219 w 798490"/>
                <a:gd name="connsiteY33" fmla="*/ 311764 h 694076"/>
                <a:gd name="connsiteX34" fmla="*/ 409702 w 798490"/>
                <a:gd name="connsiteY34" fmla="*/ 294840 h 694076"/>
                <a:gd name="connsiteX35" fmla="*/ 385747 w 798490"/>
                <a:gd name="connsiteY35" fmla="*/ 287709 h 694076"/>
                <a:gd name="connsiteX36" fmla="*/ 385747 w 798490"/>
                <a:gd name="connsiteY36" fmla="*/ 268028 h 694076"/>
                <a:gd name="connsiteX37" fmla="*/ 367400 w 798490"/>
                <a:gd name="connsiteY37" fmla="*/ 249012 h 694076"/>
                <a:gd name="connsiteX38" fmla="*/ 358940 w 798490"/>
                <a:gd name="connsiteY38" fmla="*/ 232753 h 694076"/>
                <a:gd name="connsiteX39" fmla="*/ 349435 w 798490"/>
                <a:gd name="connsiteY39" fmla="*/ 275159 h 694076"/>
                <a:gd name="connsiteX40" fmla="*/ 319776 w 798490"/>
                <a:gd name="connsiteY40" fmla="*/ 268123 h 694076"/>
                <a:gd name="connsiteX41" fmla="*/ 259034 w 798490"/>
                <a:gd name="connsiteY41" fmla="*/ 264225 h 694076"/>
                <a:gd name="connsiteX42" fmla="*/ 233558 w 798490"/>
                <a:gd name="connsiteY42" fmla="*/ 241881 h 694076"/>
                <a:gd name="connsiteX43" fmla="*/ 222246 w 798490"/>
                <a:gd name="connsiteY43" fmla="*/ 212216 h 694076"/>
                <a:gd name="connsiteX44" fmla="*/ 196866 w 798490"/>
                <a:gd name="connsiteY44" fmla="*/ 230567 h 694076"/>
                <a:gd name="connsiteX45" fmla="*/ 176428 w 798490"/>
                <a:gd name="connsiteY45" fmla="*/ 237697 h 694076"/>
                <a:gd name="connsiteX46" fmla="*/ 168633 w 798490"/>
                <a:gd name="connsiteY46" fmla="*/ 237697 h 694076"/>
                <a:gd name="connsiteX47" fmla="*/ 168633 w 798490"/>
                <a:gd name="connsiteY47" fmla="*/ 205181 h 694076"/>
                <a:gd name="connsiteX48" fmla="*/ 144679 w 798490"/>
                <a:gd name="connsiteY48" fmla="*/ 205181 h 694076"/>
                <a:gd name="connsiteX49" fmla="*/ 139736 w 798490"/>
                <a:gd name="connsiteY49" fmla="*/ 202994 h 694076"/>
                <a:gd name="connsiteX50" fmla="*/ 139736 w 798490"/>
                <a:gd name="connsiteY50" fmla="*/ 303682 h 694076"/>
                <a:gd name="connsiteX51" fmla="*/ 122720 w 798490"/>
                <a:gd name="connsiteY51" fmla="*/ 341714 h 694076"/>
                <a:gd name="connsiteX52" fmla="*/ 0 w 798490"/>
                <a:gd name="connsiteY52" fmla="*/ 341714 h 694076"/>
                <a:gd name="connsiteX53" fmla="*/ 0 w 798490"/>
                <a:gd name="connsiteY53" fmla="*/ 581028 h 694076"/>
                <a:gd name="connsiteX54" fmla="*/ 95058 w 798490"/>
                <a:gd name="connsiteY54" fmla="*/ 666123 h 694076"/>
                <a:gd name="connsiteX55" fmla="*/ 95058 w 798490"/>
                <a:gd name="connsiteY55" fmla="*/ 666123 h 694076"/>
                <a:gd name="connsiteX56" fmla="*/ 129374 w 798490"/>
                <a:gd name="connsiteY56" fmla="*/ 657281 h 694076"/>
                <a:gd name="connsiteX57" fmla="*/ 214071 w 798490"/>
                <a:gd name="connsiteY57" fmla="*/ 669927 h 694076"/>
                <a:gd name="connsiteX58" fmla="*/ 233844 w 798490"/>
                <a:gd name="connsiteY58" fmla="*/ 695408 h 694076"/>
                <a:gd name="connsiteX59" fmla="*/ 332799 w 798490"/>
                <a:gd name="connsiteY59" fmla="*/ 685900 h 694076"/>
                <a:gd name="connsiteX60" fmla="*/ 353427 w 798490"/>
                <a:gd name="connsiteY60" fmla="*/ 657376 h 694076"/>
                <a:gd name="connsiteX61" fmla="*/ 417591 w 798490"/>
                <a:gd name="connsiteY61" fmla="*/ 598617 h 694076"/>
                <a:gd name="connsiteX62" fmla="*/ 465786 w 798490"/>
                <a:gd name="connsiteY62" fmla="*/ 584831 h 694076"/>
                <a:gd name="connsiteX63" fmla="*/ 465786 w 798490"/>
                <a:gd name="connsiteY63" fmla="*/ 552694 h 694076"/>
                <a:gd name="connsiteX64" fmla="*/ 502003 w 798490"/>
                <a:gd name="connsiteY64" fmla="*/ 539003 h 694076"/>
                <a:gd name="connsiteX65" fmla="*/ 580331 w 798490"/>
                <a:gd name="connsiteY65" fmla="*/ 528164 h 694076"/>
                <a:gd name="connsiteX66" fmla="*/ 565217 w 798490"/>
                <a:gd name="connsiteY66" fmla="*/ 517610 h 694076"/>
                <a:gd name="connsiteX67" fmla="*/ 565217 w 798490"/>
                <a:gd name="connsiteY67" fmla="*/ 483667 h 694076"/>
                <a:gd name="connsiteX68" fmla="*/ 749440 w 798490"/>
                <a:gd name="connsiteY68" fmla="*/ 418062 h 694076"/>
                <a:gd name="connsiteX69" fmla="*/ 751531 w 798490"/>
                <a:gd name="connsiteY69" fmla="*/ 301591 h 694076"/>
                <a:gd name="connsiteX70" fmla="*/ 793927 w 798490"/>
                <a:gd name="connsiteY70" fmla="*/ 301591 h 694076"/>
                <a:gd name="connsiteX71" fmla="*/ 804479 w 798490"/>
                <a:gd name="connsiteY71" fmla="*/ 284667 h 694076"/>
                <a:gd name="connsiteX72" fmla="*/ 778243 w 798490"/>
                <a:gd name="connsiteY72" fmla="*/ 267742 h 694076"/>
                <a:gd name="connsiteX73" fmla="*/ 778243 w 798490"/>
                <a:gd name="connsiteY73" fmla="*/ 231707 h 694076"/>
                <a:gd name="connsiteX74" fmla="*/ 787749 w 798490"/>
                <a:gd name="connsiteY74" fmla="*/ 212692 h 694076"/>
                <a:gd name="connsiteX75" fmla="*/ 768737 w 798490"/>
                <a:gd name="connsiteY75" fmla="*/ 195768 h 694076"/>
                <a:gd name="connsiteX76" fmla="*/ 766550 w 798490"/>
                <a:gd name="connsiteY76" fmla="*/ 174660 h 694076"/>
                <a:gd name="connsiteX77" fmla="*/ 804574 w 798490"/>
                <a:gd name="connsiteY77" fmla="*/ 174660 h 69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798490" h="694076">
                  <a:moveTo>
                    <a:pt x="804479" y="163251"/>
                  </a:moveTo>
                  <a:lnTo>
                    <a:pt x="783281" y="144900"/>
                  </a:lnTo>
                  <a:lnTo>
                    <a:pt x="783281" y="118278"/>
                  </a:lnTo>
                  <a:lnTo>
                    <a:pt x="751531" y="98502"/>
                  </a:lnTo>
                  <a:cubicBezTo>
                    <a:pt x="751531" y="98502"/>
                    <a:pt x="717120" y="70929"/>
                    <a:pt x="696492" y="54670"/>
                  </a:cubicBezTo>
                  <a:lnTo>
                    <a:pt x="671112" y="54670"/>
                  </a:lnTo>
                  <a:cubicBezTo>
                    <a:pt x="657301" y="52208"/>
                    <a:pt x="643626" y="49034"/>
                    <a:pt x="630142" y="45163"/>
                  </a:cubicBezTo>
                  <a:cubicBezTo>
                    <a:pt x="615939" y="38601"/>
                    <a:pt x="601334" y="32949"/>
                    <a:pt x="586415" y="28238"/>
                  </a:cubicBezTo>
                  <a:cubicBezTo>
                    <a:pt x="575103" y="25481"/>
                    <a:pt x="586415" y="8462"/>
                    <a:pt x="586415" y="8462"/>
                  </a:cubicBezTo>
                  <a:lnTo>
                    <a:pt x="565217" y="0"/>
                  </a:lnTo>
                  <a:lnTo>
                    <a:pt x="501718" y="16924"/>
                  </a:lnTo>
                  <a:lnTo>
                    <a:pt x="474911" y="66365"/>
                  </a:lnTo>
                  <a:lnTo>
                    <a:pt x="450957" y="84715"/>
                  </a:lnTo>
                  <a:lnTo>
                    <a:pt x="469303" y="105918"/>
                  </a:lnTo>
                  <a:cubicBezTo>
                    <a:pt x="469303" y="105918"/>
                    <a:pt x="467877" y="117233"/>
                    <a:pt x="463599" y="118659"/>
                  </a:cubicBezTo>
                  <a:cubicBezTo>
                    <a:pt x="459322" y="120085"/>
                    <a:pt x="463599" y="156690"/>
                    <a:pt x="463599" y="156690"/>
                  </a:cubicBezTo>
                  <a:lnTo>
                    <a:pt x="456565" y="183598"/>
                  </a:lnTo>
                  <a:lnTo>
                    <a:pt x="456565" y="201948"/>
                  </a:lnTo>
                  <a:cubicBezTo>
                    <a:pt x="454515" y="209436"/>
                    <a:pt x="451308" y="216557"/>
                    <a:pt x="447059" y="223055"/>
                  </a:cubicBezTo>
                  <a:lnTo>
                    <a:pt x="449911" y="249202"/>
                  </a:lnTo>
                  <a:lnTo>
                    <a:pt x="475292" y="280958"/>
                  </a:lnTo>
                  <a:lnTo>
                    <a:pt x="502098" y="302161"/>
                  </a:lnTo>
                  <a:lnTo>
                    <a:pt x="517688" y="302161"/>
                  </a:lnTo>
                  <a:lnTo>
                    <a:pt x="517688" y="283811"/>
                  </a:lnTo>
                  <a:lnTo>
                    <a:pt x="546205" y="286663"/>
                  </a:lnTo>
                  <a:lnTo>
                    <a:pt x="553239" y="378414"/>
                  </a:lnTo>
                  <a:lnTo>
                    <a:pt x="536319" y="378414"/>
                  </a:lnTo>
                  <a:lnTo>
                    <a:pt x="536319" y="369952"/>
                  </a:lnTo>
                  <a:cubicBezTo>
                    <a:pt x="529685" y="366151"/>
                    <a:pt x="522549" y="363302"/>
                    <a:pt x="515121" y="361490"/>
                  </a:cubicBezTo>
                  <a:cubicBezTo>
                    <a:pt x="509418" y="361490"/>
                    <a:pt x="508752" y="378414"/>
                    <a:pt x="508752" y="378414"/>
                  </a:cubicBezTo>
                  <a:lnTo>
                    <a:pt x="488315" y="378414"/>
                  </a:lnTo>
                  <a:cubicBezTo>
                    <a:pt x="488315" y="378414"/>
                    <a:pt x="473486" y="358638"/>
                    <a:pt x="469303" y="352933"/>
                  </a:cubicBezTo>
                  <a:cubicBezTo>
                    <a:pt x="464496" y="343686"/>
                    <a:pt x="460242" y="334161"/>
                    <a:pt x="456565" y="324409"/>
                  </a:cubicBezTo>
                  <a:cubicBezTo>
                    <a:pt x="452031" y="318265"/>
                    <a:pt x="445574" y="313814"/>
                    <a:pt x="438219" y="311764"/>
                  </a:cubicBezTo>
                  <a:cubicBezTo>
                    <a:pt x="438219" y="311764"/>
                    <a:pt x="415595" y="299024"/>
                    <a:pt x="409702" y="294840"/>
                  </a:cubicBezTo>
                  <a:cubicBezTo>
                    <a:pt x="402136" y="291231"/>
                    <a:pt x="394054" y="288825"/>
                    <a:pt x="385747" y="287709"/>
                  </a:cubicBezTo>
                  <a:lnTo>
                    <a:pt x="385747" y="268028"/>
                  </a:lnTo>
                  <a:lnTo>
                    <a:pt x="367400" y="249012"/>
                  </a:lnTo>
                  <a:lnTo>
                    <a:pt x="358940" y="232753"/>
                  </a:lnTo>
                  <a:lnTo>
                    <a:pt x="349435" y="275159"/>
                  </a:lnTo>
                  <a:cubicBezTo>
                    <a:pt x="349435" y="275159"/>
                    <a:pt x="326811" y="273733"/>
                    <a:pt x="319776" y="268123"/>
                  </a:cubicBezTo>
                  <a:cubicBezTo>
                    <a:pt x="312742" y="262513"/>
                    <a:pt x="277380" y="265270"/>
                    <a:pt x="259034" y="264225"/>
                  </a:cubicBezTo>
                  <a:cubicBezTo>
                    <a:pt x="240688" y="263179"/>
                    <a:pt x="233558" y="241881"/>
                    <a:pt x="233558" y="241881"/>
                  </a:cubicBezTo>
                  <a:lnTo>
                    <a:pt x="222246" y="212216"/>
                  </a:lnTo>
                  <a:lnTo>
                    <a:pt x="196866" y="230567"/>
                  </a:lnTo>
                  <a:lnTo>
                    <a:pt x="176428" y="237697"/>
                  </a:lnTo>
                  <a:lnTo>
                    <a:pt x="168633" y="237697"/>
                  </a:lnTo>
                  <a:lnTo>
                    <a:pt x="168633" y="205181"/>
                  </a:lnTo>
                  <a:lnTo>
                    <a:pt x="144679" y="205181"/>
                  </a:lnTo>
                  <a:cubicBezTo>
                    <a:pt x="142762" y="205365"/>
                    <a:pt x="140889" y="204536"/>
                    <a:pt x="139736" y="202994"/>
                  </a:cubicBezTo>
                  <a:lnTo>
                    <a:pt x="139736" y="303682"/>
                  </a:lnTo>
                  <a:lnTo>
                    <a:pt x="122720" y="341714"/>
                  </a:lnTo>
                  <a:lnTo>
                    <a:pt x="0" y="341714"/>
                  </a:lnTo>
                  <a:lnTo>
                    <a:pt x="0" y="581028"/>
                  </a:lnTo>
                  <a:lnTo>
                    <a:pt x="95058" y="666123"/>
                  </a:lnTo>
                  <a:lnTo>
                    <a:pt x="95058" y="666123"/>
                  </a:lnTo>
                  <a:lnTo>
                    <a:pt x="129374" y="657281"/>
                  </a:lnTo>
                  <a:lnTo>
                    <a:pt x="214071" y="669927"/>
                  </a:lnTo>
                  <a:lnTo>
                    <a:pt x="233844" y="695408"/>
                  </a:lnTo>
                  <a:cubicBezTo>
                    <a:pt x="233844" y="695408"/>
                    <a:pt x="321297" y="685900"/>
                    <a:pt x="332799" y="685900"/>
                  </a:cubicBezTo>
                  <a:cubicBezTo>
                    <a:pt x="344301" y="685900"/>
                    <a:pt x="353427" y="657376"/>
                    <a:pt x="353427" y="657376"/>
                  </a:cubicBezTo>
                  <a:lnTo>
                    <a:pt x="417591" y="598617"/>
                  </a:lnTo>
                  <a:lnTo>
                    <a:pt x="465786" y="584831"/>
                  </a:lnTo>
                  <a:lnTo>
                    <a:pt x="465786" y="552694"/>
                  </a:lnTo>
                  <a:lnTo>
                    <a:pt x="502003" y="539003"/>
                  </a:lnTo>
                  <a:lnTo>
                    <a:pt x="580331" y="528164"/>
                  </a:lnTo>
                  <a:lnTo>
                    <a:pt x="565217" y="517610"/>
                  </a:lnTo>
                  <a:lnTo>
                    <a:pt x="565217" y="483667"/>
                  </a:lnTo>
                  <a:lnTo>
                    <a:pt x="749440" y="418062"/>
                  </a:lnTo>
                  <a:lnTo>
                    <a:pt x="751531" y="301591"/>
                  </a:lnTo>
                  <a:lnTo>
                    <a:pt x="793927" y="301591"/>
                  </a:lnTo>
                  <a:lnTo>
                    <a:pt x="804479" y="284667"/>
                  </a:lnTo>
                  <a:lnTo>
                    <a:pt x="778243" y="267742"/>
                  </a:lnTo>
                  <a:cubicBezTo>
                    <a:pt x="778243" y="267742"/>
                    <a:pt x="783471" y="240170"/>
                    <a:pt x="778243" y="231707"/>
                  </a:cubicBezTo>
                  <a:cubicBezTo>
                    <a:pt x="773015" y="223246"/>
                    <a:pt x="787749" y="212692"/>
                    <a:pt x="787749" y="212692"/>
                  </a:cubicBezTo>
                  <a:lnTo>
                    <a:pt x="768737" y="195768"/>
                  </a:lnTo>
                  <a:lnTo>
                    <a:pt x="766550" y="174660"/>
                  </a:lnTo>
                  <a:lnTo>
                    <a:pt x="804574" y="174660"/>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1" name="Freeform 570">
              <a:extLst>
                <a:ext uri="{FF2B5EF4-FFF2-40B4-BE49-F238E27FC236}">
                  <a16:creationId xmlns:a16="http://schemas.microsoft.com/office/drawing/2014/main" id="{409A451F-36B1-E445-83B2-C345720B7805}"/>
                </a:ext>
              </a:extLst>
            </p:cNvPr>
            <p:cNvSpPr/>
            <p:nvPr/>
          </p:nvSpPr>
          <p:spPr>
            <a:xfrm>
              <a:off x="6618843" y="5169717"/>
              <a:ext cx="7498" cy="7500"/>
            </a:xfrm>
            <a:custGeom>
              <a:avLst/>
              <a:gdLst>
                <a:gd name="connsiteX0" fmla="*/ 0 w 0"/>
                <a:gd name="connsiteY0" fmla="*/ 1902 h 0"/>
                <a:gd name="connsiteX1" fmla="*/ 0 w 0"/>
                <a:gd name="connsiteY1" fmla="*/ 1902 h 0"/>
                <a:gd name="connsiteX2" fmla="*/ 7319 w 0"/>
                <a:gd name="connsiteY2" fmla="*/ 0 h 0"/>
                <a:gd name="connsiteX3" fmla="*/ 0 w 0"/>
                <a:gd name="connsiteY3" fmla="*/ 1902 h 0"/>
              </a:gdLst>
              <a:ahLst/>
              <a:cxnLst>
                <a:cxn ang="0">
                  <a:pos x="connsiteX0" y="connsiteY0"/>
                </a:cxn>
                <a:cxn ang="0">
                  <a:pos x="connsiteX1" y="connsiteY1"/>
                </a:cxn>
                <a:cxn ang="0">
                  <a:pos x="connsiteX2" y="connsiteY2"/>
                </a:cxn>
                <a:cxn ang="0">
                  <a:pos x="connsiteX3" y="connsiteY3"/>
                </a:cxn>
              </a:cxnLst>
              <a:rect l="l" t="t" r="r" b="b"/>
              <a:pathLst>
                <a:path>
                  <a:moveTo>
                    <a:pt x="0" y="1902"/>
                  </a:moveTo>
                  <a:lnTo>
                    <a:pt x="0" y="1902"/>
                  </a:lnTo>
                  <a:lnTo>
                    <a:pt x="7319" y="0"/>
                  </a:lnTo>
                  <a:lnTo>
                    <a:pt x="0" y="1902"/>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2" name="Freeform 571">
              <a:extLst>
                <a:ext uri="{FF2B5EF4-FFF2-40B4-BE49-F238E27FC236}">
                  <a16:creationId xmlns:a16="http://schemas.microsoft.com/office/drawing/2014/main" id="{31C5A71A-3D36-E44E-B1B2-E64F21195822}"/>
                </a:ext>
              </a:extLst>
            </p:cNvPr>
            <p:cNvSpPr/>
            <p:nvPr/>
          </p:nvSpPr>
          <p:spPr>
            <a:xfrm>
              <a:off x="7117688" y="4680362"/>
              <a:ext cx="7498" cy="7500"/>
            </a:xfrm>
            <a:custGeom>
              <a:avLst/>
              <a:gdLst>
                <a:gd name="connsiteX0" fmla="*/ 0 w 0"/>
                <a:gd name="connsiteY0" fmla="*/ 0 h 0"/>
                <a:gd name="connsiteX1" fmla="*/ 2662 w 0"/>
                <a:gd name="connsiteY1" fmla="*/ 1997 h 0"/>
                <a:gd name="connsiteX2" fmla="*/ 2662 w 0"/>
                <a:gd name="connsiteY2" fmla="*/ 1997 h 0"/>
              </a:gdLst>
              <a:ahLst/>
              <a:cxnLst>
                <a:cxn ang="0">
                  <a:pos x="connsiteX0" y="connsiteY0"/>
                </a:cxn>
                <a:cxn ang="0">
                  <a:pos x="connsiteX1" y="connsiteY1"/>
                </a:cxn>
                <a:cxn ang="0">
                  <a:pos x="connsiteX2" y="connsiteY2"/>
                </a:cxn>
              </a:cxnLst>
              <a:rect l="l" t="t" r="r" b="b"/>
              <a:pathLst>
                <a:path>
                  <a:moveTo>
                    <a:pt x="0" y="0"/>
                  </a:moveTo>
                  <a:lnTo>
                    <a:pt x="2662" y="1997"/>
                  </a:lnTo>
                  <a:lnTo>
                    <a:pt x="2662" y="1997"/>
                  </a:ln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573" name="Freeform 572">
              <a:extLst>
                <a:ext uri="{FF2B5EF4-FFF2-40B4-BE49-F238E27FC236}">
                  <a16:creationId xmlns:a16="http://schemas.microsoft.com/office/drawing/2014/main" id="{64EB449B-FCB1-A140-B793-8D0125068010}"/>
                </a:ext>
              </a:extLst>
            </p:cNvPr>
            <p:cNvSpPr/>
            <p:nvPr/>
          </p:nvSpPr>
          <p:spPr>
            <a:xfrm>
              <a:off x="6102826" y="2813390"/>
              <a:ext cx="562355" cy="899963"/>
            </a:xfrm>
            <a:custGeom>
              <a:avLst/>
              <a:gdLst>
                <a:gd name="connsiteX0" fmla="*/ 623108 w 712937"/>
                <a:gd name="connsiteY0" fmla="*/ 838692 h 1140947"/>
                <a:gd name="connsiteX1" fmla="*/ 623108 w 712937"/>
                <a:gd name="connsiteY1" fmla="*/ 784877 h 1140947"/>
                <a:gd name="connsiteX2" fmla="*/ 583563 w 712937"/>
                <a:gd name="connsiteY2" fmla="*/ 748177 h 1140947"/>
                <a:gd name="connsiteX3" fmla="*/ 603335 w 712937"/>
                <a:gd name="connsiteY3" fmla="*/ 731253 h 1140947"/>
                <a:gd name="connsiteX4" fmla="*/ 603335 w 712937"/>
                <a:gd name="connsiteY4" fmla="*/ 623338 h 1140947"/>
                <a:gd name="connsiteX5" fmla="*/ 656948 w 712937"/>
                <a:gd name="connsiteY5" fmla="*/ 598522 h 1140947"/>
                <a:gd name="connsiteX6" fmla="*/ 656948 w 712937"/>
                <a:gd name="connsiteY6" fmla="*/ 550983 h 1140947"/>
                <a:gd name="connsiteX7" fmla="*/ 721873 w 712937"/>
                <a:gd name="connsiteY7" fmla="*/ 550983 h 1140947"/>
                <a:gd name="connsiteX8" fmla="*/ 721873 w 712937"/>
                <a:gd name="connsiteY8" fmla="*/ 276680 h 1140947"/>
                <a:gd name="connsiteX9" fmla="*/ 177094 w 712937"/>
                <a:gd name="connsiteY9" fmla="*/ 0 h 1140947"/>
                <a:gd name="connsiteX10" fmla="*/ 108652 w 712937"/>
                <a:gd name="connsiteY10" fmla="*/ 16068 h 1140947"/>
                <a:gd name="connsiteX11" fmla="*/ 122720 w 712937"/>
                <a:gd name="connsiteY11" fmla="*/ 134061 h 1140947"/>
                <a:gd name="connsiteX12" fmla="*/ 141732 w 712937"/>
                <a:gd name="connsiteY12" fmla="*/ 150985 h 1140947"/>
                <a:gd name="connsiteX13" fmla="*/ 141732 w 712937"/>
                <a:gd name="connsiteY13" fmla="*/ 180650 h 1140947"/>
                <a:gd name="connsiteX14" fmla="*/ 167208 w 712937"/>
                <a:gd name="connsiteY14" fmla="*/ 203944 h 1140947"/>
                <a:gd name="connsiteX15" fmla="*/ 150287 w 712937"/>
                <a:gd name="connsiteY15" fmla="*/ 261847 h 1140947"/>
                <a:gd name="connsiteX16" fmla="*/ 137930 w 712937"/>
                <a:gd name="connsiteY16" fmla="*/ 468644 h 1140947"/>
                <a:gd name="connsiteX17" fmla="*/ 65590 w 712937"/>
                <a:gd name="connsiteY17" fmla="*/ 532252 h 1140947"/>
                <a:gd name="connsiteX18" fmla="*/ 27567 w 712937"/>
                <a:gd name="connsiteY18" fmla="*/ 588729 h 1140947"/>
                <a:gd name="connsiteX19" fmla="*/ 27567 w 712937"/>
                <a:gd name="connsiteY19" fmla="*/ 642354 h 1140947"/>
                <a:gd name="connsiteX20" fmla="*/ 0 w 712937"/>
                <a:gd name="connsiteY20" fmla="*/ 642354 h 1140947"/>
                <a:gd name="connsiteX21" fmla="*/ 0 w 712937"/>
                <a:gd name="connsiteY21" fmla="*/ 691034 h 1140947"/>
                <a:gd name="connsiteX22" fmla="*/ 36027 w 712937"/>
                <a:gd name="connsiteY22" fmla="*/ 772422 h 1140947"/>
                <a:gd name="connsiteX23" fmla="*/ 63499 w 712937"/>
                <a:gd name="connsiteY23" fmla="*/ 799044 h 1140947"/>
                <a:gd name="connsiteX24" fmla="*/ 103804 w 712937"/>
                <a:gd name="connsiteY24" fmla="*/ 813876 h 1140947"/>
                <a:gd name="connsiteX25" fmla="*/ 131276 w 712937"/>
                <a:gd name="connsiteY25" fmla="*/ 972658 h 1140947"/>
                <a:gd name="connsiteX26" fmla="*/ 52947 w 712937"/>
                <a:gd name="connsiteY26" fmla="*/ 972658 h 1140947"/>
                <a:gd name="connsiteX27" fmla="*/ 42396 w 712937"/>
                <a:gd name="connsiteY27" fmla="*/ 991674 h 1140947"/>
                <a:gd name="connsiteX28" fmla="*/ 83651 w 712937"/>
                <a:gd name="connsiteY28" fmla="*/ 1036076 h 1140947"/>
                <a:gd name="connsiteX29" fmla="*/ 118538 w 712937"/>
                <a:gd name="connsiteY29" fmla="*/ 1065740 h 1140947"/>
                <a:gd name="connsiteX30" fmla="*/ 146105 w 712937"/>
                <a:gd name="connsiteY30" fmla="*/ 1144086 h 1140947"/>
                <a:gd name="connsiteX31" fmla="*/ 179945 w 712937"/>
                <a:gd name="connsiteY31" fmla="*/ 1144086 h 1140947"/>
                <a:gd name="connsiteX32" fmla="*/ 215973 w 712937"/>
                <a:gd name="connsiteY32" fmla="*/ 1120791 h 1140947"/>
                <a:gd name="connsiteX33" fmla="*/ 232893 w 712937"/>
                <a:gd name="connsiteY33" fmla="*/ 1144086 h 1140947"/>
                <a:gd name="connsiteX34" fmla="*/ 275289 w 712937"/>
                <a:gd name="connsiteY34" fmla="*/ 1125070 h 1140947"/>
                <a:gd name="connsiteX35" fmla="*/ 366260 w 712937"/>
                <a:gd name="connsiteY35" fmla="*/ 1120791 h 1140947"/>
                <a:gd name="connsiteX36" fmla="*/ 387458 w 712937"/>
                <a:gd name="connsiteY36" fmla="*/ 1093313 h 1140947"/>
                <a:gd name="connsiteX37" fmla="*/ 402287 w 712937"/>
                <a:gd name="connsiteY37" fmla="*/ 1065740 h 1140947"/>
                <a:gd name="connsiteX38" fmla="*/ 376906 w 712937"/>
                <a:gd name="connsiteY38" fmla="*/ 1051289 h 1140947"/>
                <a:gd name="connsiteX39" fmla="*/ 385367 w 712937"/>
                <a:gd name="connsiteY39" fmla="*/ 1040354 h 1140947"/>
                <a:gd name="connsiteX40" fmla="*/ 443922 w 712937"/>
                <a:gd name="connsiteY40" fmla="*/ 1040354 h 1140947"/>
                <a:gd name="connsiteX41" fmla="*/ 501813 w 712937"/>
                <a:gd name="connsiteY41" fmla="*/ 1027614 h 1140947"/>
                <a:gd name="connsiteX42" fmla="*/ 583658 w 712937"/>
                <a:gd name="connsiteY42" fmla="*/ 970566 h 1140947"/>
                <a:gd name="connsiteX43" fmla="*/ 583658 w 712937"/>
                <a:gd name="connsiteY43" fmla="*/ 930443 h 1140947"/>
                <a:gd name="connsiteX44" fmla="*/ 603430 w 712937"/>
                <a:gd name="connsiteY44" fmla="*/ 905057 h 1140947"/>
                <a:gd name="connsiteX45" fmla="*/ 650009 w 712937"/>
                <a:gd name="connsiteY45" fmla="*/ 905057 h 1140947"/>
                <a:gd name="connsiteX46" fmla="*/ 656378 w 712937"/>
                <a:gd name="connsiteY46" fmla="*/ 886041 h 114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712937" h="1140947">
                  <a:moveTo>
                    <a:pt x="623108" y="838692"/>
                  </a:moveTo>
                  <a:lnTo>
                    <a:pt x="623108" y="784877"/>
                  </a:lnTo>
                  <a:lnTo>
                    <a:pt x="583563" y="748177"/>
                  </a:lnTo>
                  <a:lnTo>
                    <a:pt x="603335" y="731253"/>
                  </a:lnTo>
                  <a:lnTo>
                    <a:pt x="603335" y="623338"/>
                  </a:lnTo>
                  <a:cubicBezTo>
                    <a:pt x="603335" y="611453"/>
                    <a:pt x="656948" y="598522"/>
                    <a:pt x="656948" y="598522"/>
                  </a:cubicBezTo>
                  <a:lnTo>
                    <a:pt x="656948" y="550983"/>
                  </a:lnTo>
                  <a:lnTo>
                    <a:pt x="721873" y="550983"/>
                  </a:lnTo>
                  <a:lnTo>
                    <a:pt x="721873" y="276680"/>
                  </a:lnTo>
                  <a:lnTo>
                    <a:pt x="177094" y="0"/>
                  </a:lnTo>
                  <a:lnTo>
                    <a:pt x="108652" y="16068"/>
                  </a:lnTo>
                  <a:lnTo>
                    <a:pt x="122720" y="134061"/>
                  </a:lnTo>
                  <a:lnTo>
                    <a:pt x="141732" y="150985"/>
                  </a:lnTo>
                  <a:lnTo>
                    <a:pt x="141732" y="180650"/>
                  </a:lnTo>
                  <a:lnTo>
                    <a:pt x="167208" y="203944"/>
                  </a:lnTo>
                  <a:lnTo>
                    <a:pt x="150287" y="261847"/>
                  </a:lnTo>
                  <a:lnTo>
                    <a:pt x="137930" y="468644"/>
                  </a:lnTo>
                  <a:lnTo>
                    <a:pt x="65590" y="532252"/>
                  </a:lnTo>
                  <a:lnTo>
                    <a:pt x="27567" y="588729"/>
                  </a:lnTo>
                  <a:lnTo>
                    <a:pt x="27567" y="642354"/>
                  </a:lnTo>
                  <a:lnTo>
                    <a:pt x="0" y="642354"/>
                  </a:lnTo>
                  <a:lnTo>
                    <a:pt x="0" y="691034"/>
                  </a:lnTo>
                  <a:cubicBezTo>
                    <a:pt x="0" y="691034"/>
                    <a:pt x="31749" y="773278"/>
                    <a:pt x="36027" y="772422"/>
                  </a:cubicBezTo>
                  <a:cubicBezTo>
                    <a:pt x="40305" y="771566"/>
                    <a:pt x="63499" y="799044"/>
                    <a:pt x="63499" y="799044"/>
                  </a:cubicBezTo>
                  <a:lnTo>
                    <a:pt x="103804" y="813876"/>
                  </a:lnTo>
                  <a:lnTo>
                    <a:pt x="131276" y="972658"/>
                  </a:lnTo>
                  <a:lnTo>
                    <a:pt x="52947" y="972658"/>
                  </a:lnTo>
                  <a:lnTo>
                    <a:pt x="42396" y="991674"/>
                  </a:lnTo>
                  <a:lnTo>
                    <a:pt x="83651" y="1036076"/>
                  </a:lnTo>
                  <a:lnTo>
                    <a:pt x="118538" y="1065740"/>
                  </a:lnTo>
                  <a:lnTo>
                    <a:pt x="146105" y="1144086"/>
                  </a:lnTo>
                  <a:lnTo>
                    <a:pt x="179945" y="1144086"/>
                  </a:lnTo>
                  <a:lnTo>
                    <a:pt x="215973" y="1120791"/>
                  </a:lnTo>
                  <a:cubicBezTo>
                    <a:pt x="215973" y="1120791"/>
                    <a:pt x="226524" y="1148364"/>
                    <a:pt x="232893" y="1144086"/>
                  </a:cubicBezTo>
                  <a:cubicBezTo>
                    <a:pt x="239262" y="1139807"/>
                    <a:pt x="262551" y="1125070"/>
                    <a:pt x="275289" y="1125070"/>
                  </a:cubicBezTo>
                  <a:cubicBezTo>
                    <a:pt x="288027" y="1125070"/>
                    <a:pt x="366260" y="1120791"/>
                    <a:pt x="366260" y="1120791"/>
                  </a:cubicBezTo>
                  <a:lnTo>
                    <a:pt x="387458" y="1093313"/>
                  </a:lnTo>
                  <a:lnTo>
                    <a:pt x="402287" y="1065740"/>
                  </a:lnTo>
                  <a:lnTo>
                    <a:pt x="376906" y="1051289"/>
                  </a:lnTo>
                  <a:lnTo>
                    <a:pt x="385367" y="1040354"/>
                  </a:lnTo>
                  <a:lnTo>
                    <a:pt x="443922" y="1040354"/>
                  </a:lnTo>
                  <a:lnTo>
                    <a:pt x="501813" y="1027614"/>
                  </a:lnTo>
                  <a:lnTo>
                    <a:pt x="583658" y="970566"/>
                  </a:lnTo>
                  <a:lnTo>
                    <a:pt x="583658" y="930443"/>
                  </a:lnTo>
                  <a:lnTo>
                    <a:pt x="603430" y="905057"/>
                  </a:lnTo>
                  <a:lnTo>
                    <a:pt x="650009" y="905057"/>
                  </a:lnTo>
                  <a:lnTo>
                    <a:pt x="656378" y="886041"/>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284" name="Chart 283">
            <a:extLst>
              <a:ext uri="{FF2B5EF4-FFF2-40B4-BE49-F238E27FC236}">
                <a16:creationId xmlns:a16="http://schemas.microsoft.com/office/drawing/2014/main" id="{84F8BEB3-1342-6F48-BBCA-7E81CF85F730}"/>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48219360"/>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1EB3A91-4324-D84B-BAE2-9259D9512C3F}"/>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Russia Map</a:t>
            </a:r>
          </a:p>
        </p:txBody>
      </p:sp>
      <p:sp>
        <p:nvSpPr>
          <p:cNvPr id="5" name="TextBox 4">
            <a:extLst>
              <a:ext uri="{FF2B5EF4-FFF2-40B4-BE49-F238E27FC236}">
                <a16:creationId xmlns:a16="http://schemas.microsoft.com/office/drawing/2014/main" id="{BF72C0FE-BC39-8D4A-B978-632890CBFD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EEF8D262-EF70-174B-A537-3DC8723A10A3}"/>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8CD7FD5B-9B18-4946-901B-53443F51B172}"/>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EF786493-28E0-0246-8374-6A70F39607C4}"/>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EC10C0D7-7B64-8D44-A85D-87A74D77CC27}"/>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36566755-3CA6-884A-A522-6C1BA4F4E048}"/>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D7C9C5D5-D964-0544-AD12-8C74314C93A0}"/>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3D8B49CA-0C32-6F41-87FC-E8DF7E0F3CEA}"/>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EC11A3AD-D1E0-B347-87E9-B4EA5C98A219}"/>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54359FAE-8CE2-3446-9597-4B77ADEC43CB}"/>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8B1B3700-55F6-0E47-8763-6892037F7F00}"/>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E883E4F5-E717-9D41-BF84-4AC04E157482}"/>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78E516E2-F1D9-124C-8EFC-FB7E3283C523}"/>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E66E7A2B-289C-814B-A921-76CF79C7CF99}"/>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0F046A58-EE96-6443-BF6D-B7626A4CE7C0}"/>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34FB9AA-94A3-B04E-B5B0-052397252C0B}"/>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3B9182D-F7C4-554C-9FD0-A7C41D6EC99C}"/>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0C403853-23EB-A747-A25D-19D1DAB9A841}"/>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3B586167-E363-8941-B148-FE2700C4FE7E}"/>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EA6046C4-EAD5-274B-A37B-8D04AD49027B}"/>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DFE071DB-2C15-A84A-A94F-8D3365B44A1D}"/>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DFBA5F61-C237-3A40-A580-990850038B41}"/>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D5939905-B9A4-6348-94D9-1E50A44C37E1}"/>
              </a:ext>
            </a:extLst>
          </p:cNvPr>
          <p:cNvGraphicFramePr/>
          <p:nvPr>
            <p:extLst>
              <p:ext uri="{D42A27DB-BD31-4B8C-83A1-F6EECF244321}">
                <p14:modId xmlns:p14="http://schemas.microsoft.com/office/powerpoint/2010/main" val="344766066"/>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381" name="Group 380">
            <a:extLst>
              <a:ext uri="{FF2B5EF4-FFF2-40B4-BE49-F238E27FC236}">
                <a16:creationId xmlns:a16="http://schemas.microsoft.com/office/drawing/2014/main" id="{37E5B8F6-9206-4A42-BB3B-50C6BF3CC683}"/>
              </a:ext>
            </a:extLst>
          </p:cNvPr>
          <p:cNvGrpSpPr/>
          <p:nvPr/>
        </p:nvGrpSpPr>
        <p:grpSpPr>
          <a:xfrm>
            <a:off x="3455455" y="2481540"/>
            <a:ext cx="5789564" cy="3203995"/>
            <a:chOff x="3455455" y="2481540"/>
            <a:chExt cx="5789564" cy="3203995"/>
          </a:xfrm>
        </p:grpSpPr>
        <p:sp>
          <p:nvSpPr>
            <p:cNvPr id="289" name="Freeform 288">
              <a:extLst>
                <a:ext uri="{FF2B5EF4-FFF2-40B4-BE49-F238E27FC236}">
                  <a16:creationId xmlns:a16="http://schemas.microsoft.com/office/drawing/2014/main" id="{A833C9BB-EEC8-2C4D-B007-0CBDB1D1847D}"/>
                </a:ext>
              </a:extLst>
            </p:cNvPr>
            <p:cNvSpPr/>
            <p:nvPr/>
          </p:nvSpPr>
          <p:spPr>
            <a:xfrm>
              <a:off x="9211772" y="3656671"/>
              <a:ext cx="33247" cy="13295"/>
            </a:xfrm>
            <a:custGeom>
              <a:avLst/>
              <a:gdLst>
                <a:gd name="connsiteX0" fmla="*/ 34193 w 33246"/>
                <a:gd name="connsiteY0" fmla="*/ 2968 h 13294"/>
                <a:gd name="connsiteX1" fmla="*/ 31400 w 33246"/>
                <a:gd name="connsiteY1" fmla="*/ 7222 h 13294"/>
                <a:gd name="connsiteX2" fmla="*/ 25748 w 33246"/>
                <a:gd name="connsiteY2" fmla="*/ 11543 h 13294"/>
                <a:gd name="connsiteX3" fmla="*/ 12981 w 33246"/>
                <a:gd name="connsiteY3" fmla="*/ 18656 h 13294"/>
                <a:gd name="connsiteX4" fmla="*/ 281 w 33246"/>
                <a:gd name="connsiteY4" fmla="*/ 10081 h 13294"/>
                <a:gd name="connsiteX5" fmla="*/ 4536 w 33246"/>
                <a:gd name="connsiteY5" fmla="*/ 2968 h 13294"/>
                <a:gd name="connsiteX6" fmla="*/ 21492 w 33246"/>
                <a:gd name="connsiteY6" fmla="*/ 110 h 13294"/>
                <a:gd name="connsiteX7" fmla="*/ 34193 w 33246"/>
                <a:gd name="connsiteY7" fmla="*/ 2968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46" h="13294">
                  <a:moveTo>
                    <a:pt x="34193" y="2968"/>
                  </a:moveTo>
                  <a:cubicBezTo>
                    <a:pt x="34193" y="4431"/>
                    <a:pt x="31400" y="5827"/>
                    <a:pt x="31400" y="7222"/>
                  </a:cubicBezTo>
                  <a:cubicBezTo>
                    <a:pt x="30004" y="7222"/>
                    <a:pt x="27144" y="10081"/>
                    <a:pt x="25748" y="11543"/>
                  </a:cubicBezTo>
                  <a:cubicBezTo>
                    <a:pt x="22173" y="14970"/>
                    <a:pt x="17777" y="17419"/>
                    <a:pt x="12981" y="18656"/>
                  </a:cubicBezTo>
                  <a:cubicBezTo>
                    <a:pt x="8726" y="18656"/>
                    <a:pt x="281" y="14402"/>
                    <a:pt x="281" y="10081"/>
                  </a:cubicBezTo>
                  <a:cubicBezTo>
                    <a:pt x="-1115" y="8685"/>
                    <a:pt x="3073" y="4431"/>
                    <a:pt x="4536" y="2968"/>
                  </a:cubicBezTo>
                  <a:cubicBezTo>
                    <a:pt x="9866" y="633"/>
                    <a:pt x="15691" y="-349"/>
                    <a:pt x="21492" y="110"/>
                  </a:cubicBezTo>
                  <a:cubicBezTo>
                    <a:pt x="25748" y="110"/>
                    <a:pt x="34193" y="110"/>
                    <a:pt x="34193" y="296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0" name="Freeform 289">
              <a:extLst>
                <a:ext uri="{FF2B5EF4-FFF2-40B4-BE49-F238E27FC236}">
                  <a16:creationId xmlns:a16="http://schemas.microsoft.com/office/drawing/2014/main" id="{DFACED5C-0E31-0246-8973-1C083BCC57A6}"/>
                </a:ext>
              </a:extLst>
            </p:cNvPr>
            <p:cNvSpPr/>
            <p:nvPr/>
          </p:nvSpPr>
          <p:spPr>
            <a:xfrm>
              <a:off x="9198820" y="4652656"/>
              <a:ext cx="13299" cy="33236"/>
            </a:xfrm>
            <a:custGeom>
              <a:avLst/>
              <a:gdLst>
                <a:gd name="connsiteX0" fmla="*/ 12168 w 13298"/>
                <a:gd name="connsiteY0" fmla="*/ 10392 h 33236"/>
                <a:gd name="connsiteX1" fmla="*/ 13498 w 13298"/>
                <a:gd name="connsiteY1" fmla="*/ 28539 h 33236"/>
                <a:gd name="connsiteX2" fmla="*/ 8112 w 13298"/>
                <a:gd name="connsiteY2" fmla="*/ 38244 h 33236"/>
                <a:gd name="connsiteX3" fmla="*/ 0 w 13298"/>
                <a:gd name="connsiteY3" fmla="*/ 38244 h 33236"/>
                <a:gd name="connsiteX4" fmla="*/ 0 w 13298"/>
                <a:gd name="connsiteY4" fmla="*/ 32660 h 33236"/>
                <a:gd name="connsiteX5" fmla="*/ 2726 w 13298"/>
                <a:gd name="connsiteY5" fmla="*/ 21559 h 33236"/>
                <a:gd name="connsiteX6" fmla="*/ 1330 w 13298"/>
                <a:gd name="connsiteY6" fmla="*/ 6204 h 33236"/>
                <a:gd name="connsiteX7" fmla="*/ 4056 w 13298"/>
                <a:gd name="connsiteY7" fmla="*/ 620 h 33236"/>
                <a:gd name="connsiteX8" fmla="*/ 9442 w 13298"/>
                <a:gd name="connsiteY8" fmla="*/ 620 h 33236"/>
                <a:gd name="connsiteX9" fmla="*/ 12168 w 13298"/>
                <a:gd name="connsiteY9" fmla="*/ 10392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8" h="33236">
                  <a:moveTo>
                    <a:pt x="12168" y="10392"/>
                  </a:moveTo>
                  <a:cubicBezTo>
                    <a:pt x="13272" y="16374"/>
                    <a:pt x="13718" y="22460"/>
                    <a:pt x="13498" y="28539"/>
                  </a:cubicBezTo>
                  <a:cubicBezTo>
                    <a:pt x="11990" y="31925"/>
                    <a:pt x="10188" y="35173"/>
                    <a:pt x="8112" y="38244"/>
                  </a:cubicBezTo>
                  <a:cubicBezTo>
                    <a:pt x="5595" y="39666"/>
                    <a:pt x="2517" y="39666"/>
                    <a:pt x="0" y="38244"/>
                  </a:cubicBezTo>
                  <a:lnTo>
                    <a:pt x="0" y="32660"/>
                  </a:lnTo>
                  <a:cubicBezTo>
                    <a:pt x="0" y="29868"/>
                    <a:pt x="2726" y="24351"/>
                    <a:pt x="2726" y="21559"/>
                  </a:cubicBezTo>
                  <a:cubicBezTo>
                    <a:pt x="2726" y="17372"/>
                    <a:pt x="0" y="10392"/>
                    <a:pt x="1330" y="6204"/>
                  </a:cubicBezTo>
                  <a:cubicBezTo>
                    <a:pt x="1330" y="4808"/>
                    <a:pt x="2726" y="620"/>
                    <a:pt x="4056" y="620"/>
                  </a:cubicBezTo>
                  <a:cubicBezTo>
                    <a:pt x="5386" y="-775"/>
                    <a:pt x="8112" y="620"/>
                    <a:pt x="9442" y="620"/>
                  </a:cubicBezTo>
                  <a:cubicBezTo>
                    <a:pt x="11138" y="3605"/>
                    <a:pt x="12074" y="6961"/>
                    <a:pt x="12168" y="10392"/>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1" name="Freeform 290">
              <a:extLst>
                <a:ext uri="{FF2B5EF4-FFF2-40B4-BE49-F238E27FC236}">
                  <a16:creationId xmlns:a16="http://schemas.microsoft.com/office/drawing/2014/main" id="{80AD0146-591A-BF48-BA11-32F9774D77B8}"/>
                </a:ext>
              </a:extLst>
            </p:cNvPr>
            <p:cNvSpPr/>
            <p:nvPr/>
          </p:nvSpPr>
          <p:spPr>
            <a:xfrm>
              <a:off x="9194139" y="4586206"/>
              <a:ext cx="6649" cy="6647"/>
            </a:xfrm>
            <a:custGeom>
              <a:avLst/>
              <a:gdLst>
                <a:gd name="connsiteX0" fmla="*/ 11597 w 6649"/>
                <a:gd name="connsiteY0" fmla="*/ 5451 h 6647"/>
                <a:gd name="connsiteX1" fmla="*/ 10134 w 6649"/>
                <a:gd name="connsiteY1" fmla="*/ 12098 h 6647"/>
                <a:gd name="connsiteX2" fmla="*/ 4149 w 6649"/>
                <a:gd name="connsiteY2" fmla="*/ 12098 h 6647"/>
                <a:gd name="connsiteX3" fmla="*/ 1157 w 6649"/>
                <a:gd name="connsiteY3" fmla="*/ 5451 h 6647"/>
                <a:gd name="connsiteX4" fmla="*/ 1064 w 6649"/>
                <a:gd name="connsiteY4" fmla="*/ 93 h 6647"/>
                <a:gd name="connsiteX5" fmla="*/ 1157 w 6649"/>
                <a:gd name="connsiteY5" fmla="*/ 0 h 6647"/>
                <a:gd name="connsiteX6" fmla="*/ 7142 w 6649"/>
                <a:gd name="connsiteY6" fmla="*/ 0 h 6647"/>
                <a:gd name="connsiteX7" fmla="*/ 11597 w 6649"/>
                <a:gd name="connsiteY7" fmla="*/ 5451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9" h="6647">
                  <a:moveTo>
                    <a:pt x="11597" y="5451"/>
                  </a:moveTo>
                  <a:cubicBezTo>
                    <a:pt x="13126" y="6780"/>
                    <a:pt x="13126" y="12098"/>
                    <a:pt x="10134" y="12098"/>
                  </a:cubicBezTo>
                  <a:cubicBezTo>
                    <a:pt x="10134" y="13428"/>
                    <a:pt x="5613" y="12098"/>
                    <a:pt x="4149" y="12098"/>
                  </a:cubicBezTo>
                  <a:cubicBezTo>
                    <a:pt x="2552" y="10204"/>
                    <a:pt x="1516" y="7902"/>
                    <a:pt x="1157" y="5451"/>
                  </a:cubicBezTo>
                  <a:cubicBezTo>
                    <a:pt x="-348" y="3997"/>
                    <a:pt x="-390" y="1599"/>
                    <a:pt x="1064" y="93"/>
                  </a:cubicBezTo>
                  <a:cubicBezTo>
                    <a:pt x="1094" y="62"/>
                    <a:pt x="1126" y="31"/>
                    <a:pt x="1157" y="0"/>
                  </a:cubicBezTo>
                  <a:lnTo>
                    <a:pt x="7142" y="0"/>
                  </a:lnTo>
                  <a:cubicBezTo>
                    <a:pt x="8605" y="1396"/>
                    <a:pt x="11597" y="2725"/>
                    <a:pt x="11597" y="5451"/>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2" name="Freeform 291">
              <a:extLst>
                <a:ext uri="{FF2B5EF4-FFF2-40B4-BE49-F238E27FC236}">
                  <a16:creationId xmlns:a16="http://schemas.microsoft.com/office/drawing/2014/main" id="{68CA7172-1BD3-974E-A092-90BA2B4CF90E}"/>
                </a:ext>
              </a:extLst>
            </p:cNvPr>
            <p:cNvSpPr/>
            <p:nvPr/>
          </p:nvSpPr>
          <p:spPr>
            <a:xfrm>
              <a:off x="9183148" y="4555129"/>
              <a:ext cx="6649" cy="13295"/>
            </a:xfrm>
            <a:custGeom>
              <a:avLst/>
              <a:gdLst>
                <a:gd name="connsiteX0" fmla="*/ 10685 w 6649"/>
                <a:gd name="connsiteY0" fmla="*/ 8409 h 13294"/>
                <a:gd name="connsiteX1" fmla="*/ 9422 w 6649"/>
                <a:gd name="connsiteY1" fmla="*/ 16120 h 13294"/>
                <a:gd name="connsiteX2" fmla="*/ 2773 w 6649"/>
                <a:gd name="connsiteY2" fmla="*/ 12996 h 13294"/>
                <a:gd name="connsiteX3" fmla="*/ 179 w 6649"/>
                <a:gd name="connsiteY3" fmla="*/ 2227 h 13294"/>
                <a:gd name="connsiteX4" fmla="*/ 5366 w 6649"/>
                <a:gd name="connsiteY4" fmla="*/ 632 h 13294"/>
                <a:gd name="connsiteX5" fmla="*/ 9355 w 6649"/>
                <a:gd name="connsiteY5" fmla="*/ 3756 h 13294"/>
                <a:gd name="connsiteX6" fmla="*/ 10619 w 6649"/>
                <a:gd name="connsiteY6" fmla="*/ 8409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3294">
                  <a:moveTo>
                    <a:pt x="10685" y="8409"/>
                  </a:moveTo>
                  <a:cubicBezTo>
                    <a:pt x="10685" y="9938"/>
                    <a:pt x="10685" y="16120"/>
                    <a:pt x="9422" y="16120"/>
                  </a:cubicBezTo>
                  <a:cubicBezTo>
                    <a:pt x="6762" y="17649"/>
                    <a:pt x="4169" y="14524"/>
                    <a:pt x="2773" y="12996"/>
                  </a:cubicBezTo>
                  <a:cubicBezTo>
                    <a:pt x="509" y="9894"/>
                    <a:pt x="-424" y="6018"/>
                    <a:pt x="179" y="2227"/>
                  </a:cubicBezTo>
                  <a:cubicBezTo>
                    <a:pt x="179" y="632"/>
                    <a:pt x="4103" y="-897"/>
                    <a:pt x="5366" y="632"/>
                  </a:cubicBezTo>
                  <a:cubicBezTo>
                    <a:pt x="6696" y="632"/>
                    <a:pt x="8025" y="2227"/>
                    <a:pt x="9355" y="3756"/>
                  </a:cubicBezTo>
                  <a:cubicBezTo>
                    <a:pt x="9355" y="5285"/>
                    <a:pt x="10619" y="6814"/>
                    <a:pt x="10619" y="8409"/>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3" name="Freeform 292">
              <a:extLst>
                <a:ext uri="{FF2B5EF4-FFF2-40B4-BE49-F238E27FC236}">
                  <a16:creationId xmlns:a16="http://schemas.microsoft.com/office/drawing/2014/main" id="{067BFAD3-4B69-4841-95FA-BD5A334B9D7B}"/>
                </a:ext>
              </a:extLst>
            </p:cNvPr>
            <p:cNvSpPr/>
            <p:nvPr/>
          </p:nvSpPr>
          <p:spPr>
            <a:xfrm>
              <a:off x="9139855" y="3688821"/>
              <a:ext cx="46545" cy="19942"/>
            </a:xfrm>
            <a:custGeom>
              <a:avLst/>
              <a:gdLst>
                <a:gd name="connsiteX0" fmla="*/ 52250 w 46545"/>
                <a:gd name="connsiteY0" fmla="*/ 12962 h 19941"/>
                <a:gd name="connsiteX1" fmla="*/ 49524 w 46545"/>
                <a:gd name="connsiteY1" fmla="*/ 18745 h 19941"/>
                <a:gd name="connsiteX2" fmla="*/ 38485 w 46545"/>
                <a:gd name="connsiteY2" fmla="*/ 18745 h 19941"/>
                <a:gd name="connsiteX3" fmla="*/ 28910 w 46545"/>
                <a:gd name="connsiteY3" fmla="*/ 17283 h 19941"/>
                <a:gd name="connsiteX4" fmla="*/ 13750 w 46545"/>
                <a:gd name="connsiteY4" fmla="*/ 20208 h 19941"/>
                <a:gd name="connsiteX5" fmla="*/ 1382 w 46545"/>
                <a:gd name="connsiteY5" fmla="*/ 15821 h 19941"/>
                <a:gd name="connsiteX6" fmla="*/ 52 w 46545"/>
                <a:gd name="connsiteY6" fmla="*/ 4321 h 19941"/>
                <a:gd name="connsiteX7" fmla="*/ 5505 w 46545"/>
                <a:gd name="connsiteY7" fmla="*/ 0 h 19941"/>
                <a:gd name="connsiteX8" fmla="*/ 11024 w 46545"/>
                <a:gd name="connsiteY8" fmla="*/ 0 h 19941"/>
                <a:gd name="connsiteX9" fmla="*/ 16543 w 46545"/>
                <a:gd name="connsiteY9" fmla="*/ 8642 h 19941"/>
                <a:gd name="connsiteX10" fmla="*/ 31637 w 46545"/>
                <a:gd name="connsiteY10" fmla="*/ 8642 h 19941"/>
                <a:gd name="connsiteX11" fmla="*/ 38286 w 46545"/>
                <a:gd name="connsiteY11" fmla="*/ 4321 h 19941"/>
                <a:gd name="connsiteX12" fmla="*/ 49324 w 46545"/>
                <a:gd name="connsiteY12" fmla="*/ 7179 h 19941"/>
                <a:gd name="connsiteX13" fmla="*/ 52050 w 46545"/>
                <a:gd name="connsiteY13" fmla="*/ 12962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6545" h="19941">
                  <a:moveTo>
                    <a:pt x="52250" y="12962"/>
                  </a:moveTo>
                  <a:cubicBezTo>
                    <a:pt x="51906" y="15109"/>
                    <a:pt x="50961" y="17114"/>
                    <a:pt x="49524" y="18745"/>
                  </a:cubicBezTo>
                  <a:cubicBezTo>
                    <a:pt x="48127" y="20208"/>
                    <a:pt x="41278" y="18745"/>
                    <a:pt x="38485" y="18745"/>
                  </a:cubicBezTo>
                  <a:cubicBezTo>
                    <a:pt x="35443" y="17549"/>
                    <a:pt x="32171" y="17049"/>
                    <a:pt x="28910" y="17283"/>
                  </a:cubicBezTo>
                  <a:cubicBezTo>
                    <a:pt x="24788" y="17283"/>
                    <a:pt x="17873" y="20208"/>
                    <a:pt x="13750" y="20208"/>
                  </a:cubicBezTo>
                  <a:cubicBezTo>
                    <a:pt x="9425" y="19394"/>
                    <a:pt x="5253" y="17913"/>
                    <a:pt x="1382" y="15821"/>
                  </a:cubicBezTo>
                  <a:cubicBezTo>
                    <a:pt x="287" y="12091"/>
                    <a:pt x="-163" y="8202"/>
                    <a:pt x="52" y="4321"/>
                  </a:cubicBezTo>
                  <a:cubicBezTo>
                    <a:pt x="1382" y="2858"/>
                    <a:pt x="4175" y="1396"/>
                    <a:pt x="5505" y="0"/>
                  </a:cubicBezTo>
                  <a:lnTo>
                    <a:pt x="11024" y="0"/>
                  </a:lnTo>
                  <a:cubicBezTo>
                    <a:pt x="12420" y="1396"/>
                    <a:pt x="15146" y="7179"/>
                    <a:pt x="16543" y="8642"/>
                  </a:cubicBezTo>
                  <a:cubicBezTo>
                    <a:pt x="21468" y="10099"/>
                    <a:pt x="26711" y="10099"/>
                    <a:pt x="31637" y="8642"/>
                  </a:cubicBezTo>
                  <a:cubicBezTo>
                    <a:pt x="33033" y="8642"/>
                    <a:pt x="37155" y="4321"/>
                    <a:pt x="38286" y="4321"/>
                  </a:cubicBezTo>
                  <a:cubicBezTo>
                    <a:pt x="42191" y="3901"/>
                    <a:pt x="46114" y="4917"/>
                    <a:pt x="49324" y="7179"/>
                  </a:cubicBezTo>
                  <a:cubicBezTo>
                    <a:pt x="50654" y="7179"/>
                    <a:pt x="52050" y="11500"/>
                    <a:pt x="52050" y="12962"/>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94" name="Freeform 293">
              <a:extLst>
                <a:ext uri="{FF2B5EF4-FFF2-40B4-BE49-F238E27FC236}">
                  <a16:creationId xmlns:a16="http://schemas.microsoft.com/office/drawing/2014/main" id="{B361F468-D1B2-A54B-B04F-A0132D09E84D}"/>
                </a:ext>
              </a:extLst>
            </p:cNvPr>
            <p:cNvSpPr/>
            <p:nvPr/>
          </p:nvSpPr>
          <p:spPr>
            <a:xfrm>
              <a:off x="9167879" y="4774789"/>
              <a:ext cx="19948" cy="66473"/>
            </a:xfrm>
            <a:custGeom>
              <a:avLst/>
              <a:gdLst>
                <a:gd name="connsiteX0" fmla="*/ 21167 w 19948"/>
                <a:gd name="connsiteY0" fmla="*/ 11367 h 66472"/>
                <a:gd name="connsiteX1" fmla="*/ 19771 w 19948"/>
                <a:gd name="connsiteY1" fmla="*/ 28318 h 66472"/>
                <a:gd name="connsiteX2" fmla="*/ 15582 w 19948"/>
                <a:gd name="connsiteY2" fmla="*/ 43872 h 66472"/>
                <a:gd name="connsiteX3" fmla="*/ 12856 w 19948"/>
                <a:gd name="connsiteY3" fmla="*/ 60823 h 66472"/>
                <a:gd name="connsiteX4" fmla="*/ 7270 w 19948"/>
                <a:gd name="connsiteY4" fmla="*/ 69331 h 66472"/>
                <a:gd name="connsiteX5" fmla="*/ 621 w 19948"/>
                <a:gd name="connsiteY5" fmla="*/ 67935 h 66472"/>
                <a:gd name="connsiteX6" fmla="*/ 621 w 19948"/>
                <a:gd name="connsiteY6" fmla="*/ 56569 h 66472"/>
                <a:gd name="connsiteX7" fmla="*/ 4743 w 19948"/>
                <a:gd name="connsiteY7" fmla="*/ 42476 h 66472"/>
                <a:gd name="connsiteX8" fmla="*/ 7536 w 19948"/>
                <a:gd name="connsiteY8" fmla="*/ 26922 h 66472"/>
                <a:gd name="connsiteX9" fmla="*/ 8932 w 19948"/>
                <a:gd name="connsiteY9" fmla="*/ 8509 h 66472"/>
                <a:gd name="connsiteX10" fmla="*/ 14451 w 19948"/>
                <a:gd name="connsiteY10" fmla="*/ 0 h 66472"/>
                <a:gd name="connsiteX11" fmla="*/ 20037 w 19948"/>
                <a:gd name="connsiteY11" fmla="*/ 4254 h 66472"/>
                <a:gd name="connsiteX12" fmla="*/ 21433 w 19948"/>
                <a:gd name="connsiteY12" fmla="*/ 11367 h 66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948" h="66472">
                  <a:moveTo>
                    <a:pt x="21167" y="11367"/>
                  </a:moveTo>
                  <a:cubicBezTo>
                    <a:pt x="22093" y="17046"/>
                    <a:pt x="21614" y="22866"/>
                    <a:pt x="19771" y="28318"/>
                  </a:cubicBezTo>
                  <a:cubicBezTo>
                    <a:pt x="19771" y="32572"/>
                    <a:pt x="15582" y="39618"/>
                    <a:pt x="15582" y="43872"/>
                  </a:cubicBezTo>
                  <a:cubicBezTo>
                    <a:pt x="14185" y="48127"/>
                    <a:pt x="14185" y="58031"/>
                    <a:pt x="12856" y="60823"/>
                  </a:cubicBezTo>
                  <a:cubicBezTo>
                    <a:pt x="12856" y="63681"/>
                    <a:pt x="10063" y="69331"/>
                    <a:pt x="7270" y="69331"/>
                  </a:cubicBezTo>
                  <a:cubicBezTo>
                    <a:pt x="5874" y="70727"/>
                    <a:pt x="1751" y="69331"/>
                    <a:pt x="621" y="67935"/>
                  </a:cubicBezTo>
                  <a:cubicBezTo>
                    <a:pt x="-776" y="65077"/>
                    <a:pt x="621" y="59427"/>
                    <a:pt x="621" y="56569"/>
                  </a:cubicBezTo>
                  <a:cubicBezTo>
                    <a:pt x="1182" y="51671"/>
                    <a:pt x="2576" y="46905"/>
                    <a:pt x="4743" y="42476"/>
                  </a:cubicBezTo>
                  <a:cubicBezTo>
                    <a:pt x="4743" y="38222"/>
                    <a:pt x="7536" y="29713"/>
                    <a:pt x="7536" y="26922"/>
                  </a:cubicBezTo>
                  <a:cubicBezTo>
                    <a:pt x="8932" y="22667"/>
                    <a:pt x="7536" y="12763"/>
                    <a:pt x="8932" y="8509"/>
                  </a:cubicBezTo>
                  <a:cubicBezTo>
                    <a:pt x="10329" y="5717"/>
                    <a:pt x="13121" y="0"/>
                    <a:pt x="14451" y="0"/>
                  </a:cubicBezTo>
                  <a:cubicBezTo>
                    <a:pt x="17244" y="0"/>
                    <a:pt x="18641" y="2858"/>
                    <a:pt x="20037" y="4254"/>
                  </a:cubicBezTo>
                  <a:cubicBezTo>
                    <a:pt x="20037" y="5717"/>
                    <a:pt x="21433" y="9905"/>
                    <a:pt x="21433" y="11367"/>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5" name="Freeform 294">
              <a:extLst>
                <a:ext uri="{FF2B5EF4-FFF2-40B4-BE49-F238E27FC236}">
                  <a16:creationId xmlns:a16="http://schemas.microsoft.com/office/drawing/2014/main" id="{73AA2AD0-AD29-F949-A1F0-B1F4DACE8A00}"/>
                </a:ext>
              </a:extLst>
            </p:cNvPr>
            <p:cNvSpPr/>
            <p:nvPr/>
          </p:nvSpPr>
          <p:spPr>
            <a:xfrm>
              <a:off x="9176330" y="4480314"/>
              <a:ext cx="6649" cy="19942"/>
            </a:xfrm>
            <a:custGeom>
              <a:avLst/>
              <a:gdLst>
                <a:gd name="connsiteX0" fmla="*/ 10854 w 6649"/>
                <a:gd name="connsiteY0" fmla="*/ 5251 h 19941"/>
                <a:gd name="connsiteX1" fmla="*/ 10854 w 6649"/>
                <a:gd name="connsiteY1" fmla="*/ 14690 h 19941"/>
                <a:gd name="connsiteX2" fmla="*/ 6399 w 6649"/>
                <a:gd name="connsiteY2" fmla="*/ 20075 h 19941"/>
                <a:gd name="connsiteX3" fmla="*/ 2010 w 6649"/>
                <a:gd name="connsiteY3" fmla="*/ 13427 h 19941"/>
                <a:gd name="connsiteX4" fmla="*/ 547 w 6649"/>
                <a:gd name="connsiteY4" fmla="*/ 5384 h 19941"/>
                <a:gd name="connsiteX5" fmla="*/ 4936 w 6649"/>
                <a:gd name="connsiteY5" fmla="*/ 0 h 19941"/>
                <a:gd name="connsiteX6" fmla="*/ 10854 w 6649"/>
                <a:gd name="connsiteY6" fmla="*/ 5384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9941">
                  <a:moveTo>
                    <a:pt x="10854" y="5251"/>
                  </a:moveTo>
                  <a:lnTo>
                    <a:pt x="10854" y="14690"/>
                  </a:lnTo>
                  <a:cubicBezTo>
                    <a:pt x="9391" y="16020"/>
                    <a:pt x="7928" y="20075"/>
                    <a:pt x="6399" y="20075"/>
                  </a:cubicBezTo>
                  <a:cubicBezTo>
                    <a:pt x="3473" y="20075"/>
                    <a:pt x="2010" y="16020"/>
                    <a:pt x="2010" y="13427"/>
                  </a:cubicBezTo>
                  <a:cubicBezTo>
                    <a:pt x="24" y="11247"/>
                    <a:pt x="-544" y="8124"/>
                    <a:pt x="547" y="5384"/>
                  </a:cubicBezTo>
                  <a:cubicBezTo>
                    <a:pt x="547" y="3988"/>
                    <a:pt x="3473" y="0"/>
                    <a:pt x="4936" y="0"/>
                  </a:cubicBezTo>
                  <a:cubicBezTo>
                    <a:pt x="6399" y="0"/>
                    <a:pt x="9391" y="3988"/>
                    <a:pt x="10854" y="5384"/>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6" name="Freeform 295">
              <a:extLst>
                <a:ext uri="{FF2B5EF4-FFF2-40B4-BE49-F238E27FC236}">
                  <a16:creationId xmlns:a16="http://schemas.microsoft.com/office/drawing/2014/main" id="{4A06A9E4-455F-FE44-9981-0F07EF4D09B6}"/>
                </a:ext>
              </a:extLst>
            </p:cNvPr>
            <p:cNvSpPr/>
            <p:nvPr/>
          </p:nvSpPr>
          <p:spPr>
            <a:xfrm>
              <a:off x="9158392" y="4415363"/>
              <a:ext cx="13299" cy="19942"/>
            </a:xfrm>
            <a:custGeom>
              <a:avLst/>
              <a:gdLst>
                <a:gd name="connsiteX0" fmla="*/ 16890 w 13298"/>
                <a:gd name="connsiteY0" fmla="*/ 12371 h 19941"/>
                <a:gd name="connsiteX1" fmla="*/ 15360 w 13298"/>
                <a:gd name="connsiteY1" fmla="*/ 18288 h 19941"/>
                <a:gd name="connsiteX2" fmla="*/ 10706 w 13298"/>
                <a:gd name="connsiteY2" fmla="*/ 21212 h 19941"/>
                <a:gd name="connsiteX3" fmla="*/ 3059 w 13298"/>
                <a:gd name="connsiteY3" fmla="*/ 18288 h 19941"/>
                <a:gd name="connsiteX4" fmla="*/ 0 w 13298"/>
                <a:gd name="connsiteY4" fmla="*/ 7984 h 19941"/>
                <a:gd name="connsiteX5" fmla="*/ 3059 w 13298"/>
                <a:gd name="connsiteY5" fmla="*/ 606 h 19941"/>
                <a:gd name="connsiteX6" fmla="*/ 13831 w 13298"/>
                <a:gd name="connsiteY6" fmla="*/ 2068 h 19941"/>
                <a:gd name="connsiteX7" fmla="*/ 16890 w 13298"/>
                <a:gd name="connsiteY7" fmla="*/ 12371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98" h="19941">
                  <a:moveTo>
                    <a:pt x="16890" y="12371"/>
                  </a:moveTo>
                  <a:cubicBezTo>
                    <a:pt x="16890" y="13834"/>
                    <a:pt x="15360" y="16825"/>
                    <a:pt x="15360" y="18288"/>
                  </a:cubicBezTo>
                  <a:cubicBezTo>
                    <a:pt x="13831" y="18288"/>
                    <a:pt x="12302" y="21212"/>
                    <a:pt x="10706" y="21212"/>
                  </a:cubicBezTo>
                  <a:cubicBezTo>
                    <a:pt x="9176" y="22675"/>
                    <a:pt x="4588" y="19750"/>
                    <a:pt x="3059" y="18288"/>
                  </a:cubicBezTo>
                  <a:cubicBezTo>
                    <a:pt x="1151" y="15181"/>
                    <a:pt x="96" y="11628"/>
                    <a:pt x="0" y="7984"/>
                  </a:cubicBezTo>
                  <a:cubicBezTo>
                    <a:pt x="0" y="6522"/>
                    <a:pt x="1530" y="606"/>
                    <a:pt x="3059" y="606"/>
                  </a:cubicBezTo>
                  <a:cubicBezTo>
                    <a:pt x="4588" y="-857"/>
                    <a:pt x="12302" y="606"/>
                    <a:pt x="13831" y="2068"/>
                  </a:cubicBezTo>
                  <a:cubicBezTo>
                    <a:pt x="15738" y="5174"/>
                    <a:pt x="16793" y="8728"/>
                    <a:pt x="16890" y="12371"/>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7" name="Freeform 296">
              <a:extLst>
                <a:ext uri="{FF2B5EF4-FFF2-40B4-BE49-F238E27FC236}">
                  <a16:creationId xmlns:a16="http://schemas.microsoft.com/office/drawing/2014/main" id="{07DC9298-EC1C-CC41-B74B-016951DDA514}"/>
                </a:ext>
              </a:extLst>
            </p:cNvPr>
            <p:cNvSpPr/>
            <p:nvPr/>
          </p:nvSpPr>
          <p:spPr>
            <a:xfrm>
              <a:off x="9114640" y="4875625"/>
              <a:ext cx="46545" cy="139593"/>
            </a:xfrm>
            <a:custGeom>
              <a:avLst/>
              <a:gdLst>
                <a:gd name="connsiteX0" fmla="*/ 47409 w 46545"/>
                <a:gd name="connsiteY0" fmla="*/ 4457 h 139593"/>
                <a:gd name="connsiteX1" fmla="*/ 47409 w 46545"/>
                <a:gd name="connsiteY1" fmla="*/ 18550 h 139593"/>
                <a:gd name="connsiteX2" fmla="*/ 36239 w 46545"/>
                <a:gd name="connsiteY2" fmla="*/ 35500 h 139593"/>
                <a:gd name="connsiteX3" fmla="*/ 33446 w 46545"/>
                <a:gd name="connsiteY3" fmla="*/ 51055 h 139593"/>
                <a:gd name="connsiteX4" fmla="*/ 27861 w 46545"/>
                <a:gd name="connsiteY4" fmla="*/ 68006 h 139593"/>
                <a:gd name="connsiteX5" fmla="*/ 19549 w 46545"/>
                <a:gd name="connsiteY5" fmla="*/ 77844 h 139593"/>
                <a:gd name="connsiteX6" fmla="*/ 19549 w 46545"/>
                <a:gd name="connsiteY6" fmla="*/ 97785 h 139593"/>
                <a:gd name="connsiteX7" fmla="*/ 22342 w 46545"/>
                <a:gd name="connsiteY7" fmla="*/ 111944 h 139593"/>
                <a:gd name="connsiteX8" fmla="*/ 22342 w 46545"/>
                <a:gd name="connsiteY8" fmla="*/ 118591 h 139593"/>
                <a:gd name="connsiteX9" fmla="*/ 20945 w 46545"/>
                <a:gd name="connsiteY9" fmla="*/ 129892 h 139593"/>
                <a:gd name="connsiteX10" fmla="*/ 12567 w 46545"/>
                <a:gd name="connsiteY10" fmla="*/ 139796 h 139593"/>
                <a:gd name="connsiteX11" fmla="*/ 6982 w 46545"/>
                <a:gd name="connsiteY11" fmla="*/ 134146 h 139593"/>
                <a:gd name="connsiteX12" fmla="*/ 5585 w 46545"/>
                <a:gd name="connsiteY12" fmla="*/ 121450 h 139593"/>
                <a:gd name="connsiteX13" fmla="*/ 5585 w 46545"/>
                <a:gd name="connsiteY13" fmla="*/ 105895 h 139593"/>
                <a:gd name="connsiteX14" fmla="*/ 4189 w 46545"/>
                <a:gd name="connsiteY14" fmla="*/ 91803 h 139593"/>
                <a:gd name="connsiteX15" fmla="*/ 0 w 46545"/>
                <a:gd name="connsiteY15" fmla="*/ 80502 h 139593"/>
                <a:gd name="connsiteX16" fmla="*/ 2793 w 46545"/>
                <a:gd name="connsiteY16" fmla="*/ 70598 h 139593"/>
                <a:gd name="connsiteX17" fmla="*/ 9442 w 46545"/>
                <a:gd name="connsiteY17" fmla="*/ 59298 h 139593"/>
                <a:gd name="connsiteX18" fmla="*/ 6649 w 46545"/>
                <a:gd name="connsiteY18" fmla="*/ 47997 h 139593"/>
                <a:gd name="connsiteX19" fmla="*/ 2460 w 46545"/>
                <a:gd name="connsiteY19" fmla="*/ 43809 h 139593"/>
                <a:gd name="connsiteX20" fmla="*/ 5253 w 46545"/>
                <a:gd name="connsiteY20" fmla="*/ 36697 h 139593"/>
                <a:gd name="connsiteX21" fmla="*/ 19216 w 46545"/>
                <a:gd name="connsiteY21" fmla="*/ 32509 h 139593"/>
                <a:gd name="connsiteX22" fmla="*/ 27528 w 46545"/>
                <a:gd name="connsiteY22" fmla="*/ 26859 h 139593"/>
                <a:gd name="connsiteX23" fmla="*/ 30321 w 46545"/>
                <a:gd name="connsiteY23" fmla="*/ 11304 h 139593"/>
                <a:gd name="connsiteX24" fmla="*/ 30321 w 46545"/>
                <a:gd name="connsiteY24" fmla="*/ 2862 h 139593"/>
                <a:gd name="connsiteX25" fmla="*/ 38699 w 46545"/>
                <a:gd name="connsiteY25" fmla="*/ 4 h 139593"/>
                <a:gd name="connsiteX26" fmla="*/ 47077 w 46545"/>
                <a:gd name="connsiteY26" fmla="*/ 4258 h 139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6545" h="139593">
                  <a:moveTo>
                    <a:pt x="47409" y="4457"/>
                  </a:moveTo>
                  <a:cubicBezTo>
                    <a:pt x="48804" y="9051"/>
                    <a:pt x="48804" y="13956"/>
                    <a:pt x="47409" y="18550"/>
                  </a:cubicBezTo>
                  <a:cubicBezTo>
                    <a:pt x="46013" y="24200"/>
                    <a:pt x="37635" y="29850"/>
                    <a:pt x="36239" y="35500"/>
                  </a:cubicBezTo>
                  <a:cubicBezTo>
                    <a:pt x="34513" y="40511"/>
                    <a:pt x="33571" y="45757"/>
                    <a:pt x="33446" y="51055"/>
                  </a:cubicBezTo>
                  <a:lnTo>
                    <a:pt x="27861" y="68006"/>
                  </a:lnTo>
                  <a:cubicBezTo>
                    <a:pt x="26464" y="70797"/>
                    <a:pt x="21211" y="75052"/>
                    <a:pt x="19549" y="77844"/>
                  </a:cubicBezTo>
                  <a:cubicBezTo>
                    <a:pt x="18120" y="84414"/>
                    <a:pt x="18120" y="91215"/>
                    <a:pt x="19549" y="97785"/>
                  </a:cubicBezTo>
                  <a:cubicBezTo>
                    <a:pt x="19549" y="100644"/>
                    <a:pt x="22342" y="107690"/>
                    <a:pt x="22342" y="111944"/>
                  </a:cubicBezTo>
                  <a:lnTo>
                    <a:pt x="22342" y="118591"/>
                  </a:lnTo>
                  <a:cubicBezTo>
                    <a:pt x="22342" y="121450"/>
                    <a:pt x="20945" y="127033"/>
                    <a:pt x="20945" y="129892"/>
                  </a:cubicBezTo>
                  <a:cubicBezTo>
                    <a:pt x="18922" y="133774"/>
                    <a:pt x="16060" y="137157"/>
                    <a:pt x="12567" y="139796"/>
                  </a:cubicBezTo>
                  <a:cubicBezTo>
                    <a:pt x="11171" y="139796"/>
                    <a:pt x="6982" y="136938"/>
                    <a:pt x="6982" y="134146"/>
                  </a:cubicBezTo>
                  <a:cubicBezTo>
                    <a:pt x="5755" y="130033"/>
                    <a:pt x="5282" y="125732"/>
                    <a:pt x="5585" y="121450"/>
                  </a:cubicBezTo>
                  <a:lnTo>
                    <a:pt x="5585" y="105895"/>
                  </a:lnTo>
                  <a:cubicBezTo>
                    <a:pt x="5750" y="101157"/>
                    <a:pt x="5281" y="96417"/>
                    <a:pt x="4189" y="91803"/>
                  </a:cubicBezTo>
                  <a:cubicBezTo>
                    <a:pt x="4189" y="88945"/>
                    <a:pt x="0" y="83294"/>
                    <a:pt x="0" y="80502"/>
                  </a:cubicBezTo>
                  <a:cubicBezTo>
                    <a:pt x="267" y="77049"/>
                    <a:pt x="1216" y="73682"/>
                    <a:pt x="2793" y="70598"/>
                  </a:cubicBezTo>
                  <a:cubicBezTo>
                    <a:pt x="4189" y="67806"/>
                    <a:pt x="8378" y="62156"/>
                    <a:pt x="9442" y="59298"/>
                  </a:cubicBezTo>
                  <a:cubicBezTo>
                    <a:pt x="9168" y="55398"/>
                    <a:pt x="8224" y="51575"/>
                    <a:pt x="6649" y="47997"/>
                  </a:cubicBezTo>
                  <a:cubicBezTo>
                    <a:pt x="6649" y="46601"/>
                    <a:pt x="3856" y="45205"/>
                    <a:pt x="2460" y="43809"/>
                  </a:cubicBezTo>
                  <a:cubicBezTo>
                    <a:pt x="2514" y="41182"/>
                    <a:pt x="3504" y="38660"/>
                    <a:pt x="5253" y="36697"/>
                  </a:cubicBezTo>
                  <a:cubicBezTo>
                    <a:pt x="8045" y="33905"/>
                    <a:pt x="15027" y="33905"/>
                    <a:pt x="19216" y="32509"/>
                  </a:cubicBezTo>
                  <a:cubicBezTo>
                    <a:pt x="20613" y="31047"/>
                    <a:pt x="25866" y="28255"/>
                    <a:pt x="27528" y="26859"/>
                  </a:cubicBezTo>
                  <a:cubicBezTo>
                    <a:pt x="30455" y="22238"/>
                    <a:pt x="31458" y="16655"/>
                    <a:pt x="30321" y="11304"/>
                  </a:cubicBezTo>
                  <a:cubicBezTo>
                    <a:pt x="30321" y="8512"/>
                    <a:pt x="28924" y="4258"/>
                    <a:pt x="30321" y="2862"/>
                  </a:cubicBezTo>
                  <a:cubicBezTo>
                    <a:pt x="32851" y="1266"/>
                    <a:pt x="35721" y="287"/>
                    <a:pt x="38699" y="4"/>
                  </a:cubicBezTo>
                  <a:cubicBezTo>
                    <a:pt x="42032" y="-89"/>
                    <a:pt x="45186" y="1512"/>
                    <a:pt x="47077" y="4258"/>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8" name="Freeform 297">
              <a:extLst>
                <a:ext uri="{FF2B5EF4-FFF2-40B4-BE49-F238E27FC236}">
                  <a16:creationId xmlns:a16="http://schemas.microsoft.com/office/drawing/2014/main" id="{BCC3D049-9B1F-B04B-8343-E541C2F21296}"/>
                </a:ext>
              </a:extLst>
            </p:cNvPr>
            <p:cNvSpPr/>
            <p:nvPr/>
          </p:nvSpPr>
          <p:spPr>
            <a:xfrm>
              <a:off x="9130399" y="4300323"/>
              <a:ext cx="26597" cy="73120"/>
            </a:xfrm>
            <a:custGeom>
              <a:avLst/>
              <a:gdLst>
                <a:gd name="connsiteX0" fmla="*/ 31385 w 26597"/>
                <a:gd name="connsiteY0" fmla="*/ 31823 h 73120"/>
                <a:gd name="connsiteX1" fmla="*/ 28592 w 26597"/>
                <a:gd name="connsiteY1" fmla="*/ 41594 h 73120"/>
                <a:gd name="connsiteX2" fmla="*/ 24403 w 26597"/>
                <a:gd name="connsiteY2" fmla="*/ 51366 h 73120"/>
                <a:gd name="connsiteX3" fmla="*/ 23006 w 26597"/>
                <a:gd name="connsiteY3" fmla="*/ 63996 h 73120"/>
                <a:gd name="connsiteX4" fmla="*/ 20280 w 26597"/>
                <a:gd name="connsiteY4" fmla="*/ 72371 h 73120"/>
                <a:gd name="connsiteX5" fmla="*/ 13631 w 26597"/>
                <a:gd name="connsiteY5" fmla="*/ 73767 h 73120"/>
                <a:gd name="connsiteX6" fmla="*/ 8045 w 26597"/>
                <a:gd name="connsiteY6" fmla="*/ 65391 h 73120"/>
                <a:gd name="connsiteX7" fmla="*/ 9442 w 26597"/>
                <a:gd name="connsiteY7" fmla="*/ 54157 h 73120"/>
                <a:gd name="connsiteX8" fmla="*/ 15027 w 26597"/>
                <a:gd name="connsiteY8" fmla="*/ 47178 h 73120"/>
                <a:gd name="connsiteX9" fmla="*/ 13631 w 26597"/>
                <a:gd name="connsiteY9" fmla="*/ 37406 h 73120"/>
                <a:gd name="connsiteX10" fmla="*/ 9442 w 26597"/>
                <a:gd name="connsiteY10" fmla="*/ 26239 h 73120"/>
                <a:gd name="connsiteX11" fmla="*/ 2793 w 26597"/>
                <a:gd name="connsiteY11" fmla="*/ 19259 h 73120"/>
                <a:gd name="connsiteX12" fmla="*/ 0 w 26597"/>
                <a:gd name="connsiteY12" fmla="*/ 9488 h 73120"/>
                <a:gd name="connsiteX13" fmla="*/ 2793 w 26597"/>
                <a:gd name="connsiteY13" fmla="*/ 1046 h 73120"/>
                <a:gd name="connsiteX14" fmla="*/ 11104 w 26597"/>
                <a:gd name="connsiteY14" fmla="*/ 1046 h 73120"/>
                <a:gd name="connsiteX15" fmla="*/ 18086 w 26597"/>
                <a:gd name="connsiteY15" fmla="*/ 10884 h 73120"/>
                <a:gd name="connsiteX16" fmla="*/ 27794 w 26597"/>
                <a:gd name="connsiteY16" fmla="*/ 22051 h 73120"/>
                <a:gd name="connsiteX17" fmla="*/ 31983 w 26597"/>
                <a:gd name="connsiteY17" fmla="*/ 31823 h 7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6597" h="73120">
                  <a:moveTo>
                    <a:pt x="31385" y="31823"/>
                  </a:moveTo>
                  <a:cubicBezTo>
                    <a:pt x="30641" y="35130"/>
                    <a:pt x="29709" y="38393"/>
                    <a:pt x="28592" y="41594"/>
                  </a:cubicBezTo>
                  <a:cubicBezTo>
                    <a:pt x="26617" y="44572"/>
                    <a:pt x="25198" y="47882"/>
                    <a:pt x="24403" y="51366"/>
                  </a:cubicBezTo>
                  <a:cubicBezTo>
                    <a:pt x="24631" y="55624"/>
                    <a:pt x="24159" y="59890"/>
                    <a:pt x="23006" y="63996"/>
                  </a:cubicBezTo>
                  <a:cubicBezTo>
                    <a:pt x="23006" y="65392"/>
                    <a:pt x="23006" y="70975"/>
                    <a:pt x="20280" y="72371"/>
                  </a:cubicBezTo>
                  <a:cubicBezTo>
                    <a:pt x="18884" y="73767"/>
                    <a:pt x="14695" y="73767"/>
                    <a:pt x="13631" y="73767"/>
                  </a:cubicBezTo>
                  <a:cubicBezTo>
                    <a:pt x="10581" y="71981"/>
                    <a:pt x="8521" y="68893"/>
                    <a:pt x="8045" y="65391"/>
                  </a:cubicBezTo>
                  <a:cubicBezTo>
                    <a:pt x="7122" y="61602"/>
                    <a:pt x="7618" y="57606"/>
                    <a:pt x="9442" y="54157"/>
                  </a:cubicBezTo>
                  <a:cubicBezTo>
                    <a:pt x="9442" y="51366"/>
                    <a:pt x="13631" y="49970"/>
                    <a:pt x="15027" y="47178"/>
                  </a:cubicBezTo>
                  <a:cubicBezTo>
                    <a:pt x="15027" y="44386"/>
                    <a:pt x="13631" y="40531"/>
                    <a:pt x="13631" y="37406"/>
                  </a:cubicBezTo>
                  <a:cubicBezTo>
                    <a:pt x="12235" y="34615"/>
                    <a:pt x="10838" y="29031"/>
                    <a:pt x="9442" y="26239"/>
                  </a:cubicBezTo>
                  <a:cubicBezTo>
                    <a:pt x="8045" y="23447"/>
                    <a:pt x="3856" y="20655"/>
                    <a:pt x="2793" y="19259"/>
                  </a:cubicBezTo>
                  <a:cubicBezTo>
                    <a:pt x="1224" y="16219"/>
                    <a:pt x="275" y="12898"/>
                    <a:pt x="0" y="9488"/>
                  </a:cubicBezTo>
                  <a:cubicBezTo>
                    <a:pt x="70" y="6459"/>
                    <a:pt x="1042" y="3519"/>
                    <a:pt x="2793" y="1046"/>
                  </a:cubicBezTo>
                  <a:cubicBezTo>
                    <a:pt x="5388" y="-349"/>
                    <a:pt x="8509" y="-349"/>
                    <a:pt x="11104" y="1046"/>
                  </a:cubicBezTo>
                  <a:cubicBezTo>
                    <a:pt x="13897" y="2442"/>
                    <a:pt x="16689" y="8092"/>
                    <a:pt x="18086" y="10884"/>
                  </a:cubicBezTo>
                  <a:cubicBezTo>
                    <a:pt x="20879" y="13676"/>
                    <a:pt x="24735" y="19259"/>
                    <a:pt x="27794" y="22051"/>
                  </a:cubicBezTo>
                  <a:cubicBezTo>
                    <a:pt x="29530" y="25152"/>
                    <a:pt x="30934" y="28428"/>
                    <a:pt x="31983" y="31823"/>
                  </a:cubicBez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299" name="Freeform 298">
              <a:extLst>
                <a:ext uri="{FF2B5EF4-FFF2-40B4-BE49-F238E27FC236}">
                  <a16:creationId xmlns:a16="http://schemas.microsoft.com/office/drawing/2014/main" id="{9CB9DA3C-37D4-5646-9B4C-10C10F97A8F3}"/>
                </a:ext>
              </a:extLst>
            </p:cNvPr>
            <p:cNvSpPr/>
            <p:nvPr/>
          </p:nvSpPr>
          <p:spPr>
            <a:xfrm>
              <a:off x="6774973" y="2481540"/>
              <a:ext cx="2373814" cy="3203995"/>
            </a:xfrm>
            <a:custGeom>
              <a:avLst/>
              <a:gdLst>
                <a:gd name="connsiteX0" fmla="*/ 2372714 w 2373813"/>
                <a:gd name="connsiteY0" fmla="*/ 1769110 h 3203994"/>
                <a:gd name="connsiteX1" fmla="*/ 2378366 w 2373813"/>
                <a:gd name="connsiteY1" fmla="*/ 1781807 h 3203994"/>
                <a:gd name="connsiteX2" fmla="*/ 2374177 w 2373813"/>
                <a:gd name="connsiteY2" fmla="*/ 1788853 h 3203994"/>
                <a:gd name="connsiteX3" fmla="*/ 2362873 w 2373813"/>
                <a:gd name="connsiteY3" fmla="*/ 1786061 h 3203994"/>
                <a:gd name="connsiteX4" fmla="*/ 2352966 w 2373813"/>
                <a:gd name="connsiteY4" fmla="*/ 1777552 h 3203994"/>
                <a:gd name="connsiteX5" fmla="*/ 2341662 w 2373813"/>
                <a:gd name="connsiteY5" fmla="*/ 1777552 h 3203994"/>
                <a:gd name="connsiteX6" fmla="*/ 2327499 w 2373813"/>
                <a:gd name="connsiteY6" fmla="*/ 1771902 h 3203994"/>
                <a:gd name="connsiteX7" fmla="*/ 2316195 w 2373813"/>
                <a:gd name="connsiteY7" fmla="*/ 1762064 h 3203994"/>
                <a:gd name="connsiteX8" fmla="*/ 2307750 w 2373813"/>
                <a:gd name="connsiteY8" fmla="*/ 1746509 h 3203994"/>
                <a:gd name="connsiteX9" fmla="*/ 2294984 w 2373813"/>
                <a:gd name="connsiteY9" fmla="*/ 1735209 h 3203994"/>
                <a:gd name="connsiteX10" fmla="*/ 2280887 w 2373813"/>
                <a:gd name="connsiteY10" fmla="*/ 1729559 h 3203994"/>
                <a:gd name="connsiteX11" fmla="*/ 2270980 w 2373813"/>
                <a:gd name="connsiteY11" fmla="*/ 1723909 h 3203994"/>
                <a:gd name="connsiteX12" fmla="*/ 2263931 w 2373813"/>
                <a:gd name="connsiteY12" fmla="*/ 1714004 h 3203994"/>
                <a:gd name="connsiteX13" fmla="*/ 2252627 w 2373813"/>
                <a:gd name="connsiteY13" fmla="*/ 1709750 h 3203994"/>
                <a:gd name="connsiteX14" fmla="*/ 2239927 w 2373813"/>
                <a:gd name="connsiteY14" fmla="*/ 1704100 h 3203994"/>
                <a:gd name="connsiteX15" fmla="*/ 2225764 w 2373813"/>
                <a:gd name="connsiteY15" fmla="*/ 1694195 h 3203994"/>
                <a:gd name="connsiteX16" fmla="*/ 2197504 w 2373813"/>
                <a:gd name="connsiteY16" fmla="*/ 1675849 h 3203994"/>
                <a:gd name="connsiteX17" fmla="*/ 2180549 w 2373813"/>
                <a:gd name="connsiteY17" fmla="*/ 1668803 h 3203994"/>
                <a:gd name="connsiteX18" fmla="*/ 2157941 w 2373813"/>
                <a:gd name="connsiteY18" fmla="*/ 1646202 h 3203994"/>
                <a:gd name="connsiteX19" fmla="*/ 2143844 w 2373813"/>
                <a:gd name="connsiteY19" fmla="*/ 1632043 h 3203994"/>
                <a:gd name="connsiteX20" fmla="*/ 2129681 w 2373813"/>
                <a:gd name="connsiteY20" fmla="*/ 1623535 h 3203994"/>
                <a:gd name="connsiteX21" fmla="*/ 2112725 w 2373813"/>
                <a:gd name="connsiteY21" fmla="*/ 1617884 h 3203994"/>
                <a:gd name="connsiteX22" fmla="*/ 2097166 w 2373813"/>
                <a:gd name="connsiteY22" fmla="*/ 1605188 h 3203994"/>
                <a:gd name="connsiteX23" fmla="*/ 2081673 w 2373813"/>
                <a:gd name="connsiteY23" fmla="*/ 1586842 h 3203994"/>
                <a:gd name="connsiteX24" fmla="*/ 2064717 w 2373813"/>
                <a:gd name="connsiteY24" fmla="*/ 1568429 h 3203994"/>
                <a:gd name="connsiteX25" fmla="*/ 2050554 w 2373813"/>
                <a:gd name="connsiteY25" fmla="*/ 1559986 h 3203994"/>
                <a:gd name="connsiteX26" fmla="*/ 2036457 w 2373813"/>
                <a:gd name="connsiteY26" fmla="*/ 1544432 h 3203994"/>
                <a:gd name="connsiteX27" fmla="*/ 2026550 w 2373813"/>
                <a:gd name="connsiteY27" fmla="*/ 1523227 h 3203994"/>
                <a:gd name="connsiteX28" fmla="*/ 2016642 w 2373813"/>
                <a:gd name="connsiteY28" fmla="*/ 1511927 h 3203994"/>
                <a:gd name="connsiteX29" fmla="*/ 2006735 w 2373813"/>
                <a:gd name="connsiteY29" fmla="*/ 1499230 h 3203994"/>
                <a:gd name="connsiteX30" fmla="*/ 2003942 w 2373813"/>
                <a:gd name="connsiteY30" fmla="*/ 1487930 h 3203994"/>
                <a:gd name="connsiteX31" fmla="*/ 2003942 w 2373813"/>
                <a:gd name="connsiteY31" fmla="*/ 1473771 h 3203994"/>
                <a:gd name="connsiteX32" fmla="*/ 1998290 w 2373813"/>
                <a:gd name="connsiteY32" fmla="*/ 1462471 h 3203994"/>
                <a:gd name="connsiteX33" fmla="*/ 2001083 w 2373813"/>
                <a:gd name="connsiteY33" fmla="*/ 1454029 h 3203994"/>
                <a:gd name="connsiteX34" fmla="*/ 1994034 w 2373813"/>
                <a:gd name="connsiteY34" fmla="*/ 1445520 h 3203994"/>
                <a:gd name="connsiteX35" fmla="*/ 1992638 w 2373813"/>
                <a:gd name="connsiteY35" fmla="*/ 1437012 h 3203994"/>
                <a:gd name="connsiteX36" fmla="*/ 1992638 w 2373813"/>
                <a:gd name="connsiteY36" fmla="*/ 1425711 h 3203994"/>
                <a:gd name="connsiteX37" fmla="*/ 1981334 w 2373813"/>
                <a:gd name="connsiteY37" fmla="*/ 1422919 h 3203994"/>
                <a:gd name="connsiteX38" fmla="*/ 1970030 w 2373813"/>
                <a:gd name="connsiteY38" fmla="*/ 1422919 h 3203994"/>
                <a:gd name="connsiteX39" fmla="*/ 1964379 w 2373813"/>
                <a:gd name="connsiteY39" fmla="*/ 1414411 h 3203994"/>
                <a:gd name="connsiteX40" fmla="*/ 1965775 w 2373813"/>
                <a:gd name="connsiteY40" fmla="*/ 1401714 h 3203994"/>
                <a:gd name="connsiteX41" fmla="*/ 1977079 w 2373813"/>
                <a:gd name="connsiteY41" fmla="*/ 1397460 h 3203994"/>
                <a:gd name="connsiteX42" fmla="*/ 1982730 w 2373813"/>
                <a:gd name="connsiteY42" fmla="*/ 1393206 h 3203994"/>
                <a:gd name="connsiteX43" fmla="*/ 1979871 w 2373813"/>
                <a:gd name="connsiteY43" fmla="*/ 1374859 h 3203994"/>
                <a:gd name="connsiteX44" fmla="*/ 1988383 w 2373813"/>
                <a:gd name="connsiteY44" fmla="*/ 1367813 h 3203994"/>
                <a:gd name="connsiteX45" fmla="*/ 1992638 w 2373813"/>
                <a:gd name="connsiteY45" fmla="*/ 1356513 h 3203994"/>
                <a:gd name="connsiteX46" fmla="*/ 1988383 w 2373813"/>
                <a:gd name="connsiteY46" fmla="*/ 1336571 h 3203994"/>
                <a:gd name="connsiteX47" fmla="*/ 1982730 w 2373813"/>
                <a:gd name="connsiteY47" fmla="*/ 1318225 h 3203994"/>
                <a:gd name="connsiteX48" fmla="*/ 1984127 w 2373813"/>
                <a:gd name="connsiteY48" fmla="*/ 1295624 h 3203994"/>
                <a:gd name="connsiteX49" fmla="*/ 1981334 w 2373813"/>
                <a:gd name="connsiteY49" fmla="*/ 1278673 h 3203994"/>
                <a:gd name="connsiteX50" fmla="*/ 1970030 w 2373813"/>
                <a:gd name="connsiteY50" fmla="*/ 1264514 h 3203994"/>
                <a:gd name="connsiteX51" fmla="*/ 1961519 w 2373813"/>
                <a:gd name="connsiteY51" fmla="*/ 1256072 h 3203994"/>
                <a:gd name="connsiteX52" fmla="*/ 1958726 w 2373813"/>
                <a:gd name="connsiteY52" fmla="*/ 1239055 h 3203994"/>
                <a:gd name="connsiteX53" fmla="*/ 1955867 w 2373813"/>
                <a:gd name="connsiteY53" fmla="*/ 1220709 h 3203994"/>
                <a:gd name="connsiteX54" fmla="*/ 1950216 w 2373813"/>
                <a:gd name="connsiteY54" fmla="*/ 1169857 h 3203994"/>
                <a:gd name="connsiteX55" fmla="*/ 1948819 w 2373813"/>
                <a:gd name="connsiteY55" fmla="*/ 1154302 h 3203994"/>
                <a:gd name="connsiteX56" fmla="*/ 1940308 w 2373813"/>
                <a:gd name="connsiteY56" fmla="*/ 1131702 h 3203994"/>
                <a:gd name="connsiteX57" fmla="*/ 1931863 w 2373813"/>
                <a:gd name="connsiteY57" fmla="*/ 1121797 h 3203994"/>
                <a:gd name="connsiteX58" fmla="*/ 1929004 w 2373813"/>
                <a:gd name="connsiteY58" fmla="*/ 1093546 h 3203994"/>
                <a:gd name="connsiteX59" fmla="*/ 1931863 w 2373813"/>
                <a:gd name="connsiteY59" fmla="*/ 1072341 h 3203994"/>
                <a:gd name="connsiteX60" fmla="*/ 1938912 w 2373813"/>
                <a:gd name="connsiteY60" fmla="*/ 1061041 h 3203994"/>
                <a:gd name="connsiteX61" fmla="*/ 1944563 w 2373813"/>
                <a:gd name="connsiteY61" fmla="*/ 1046949 h 3203994"/>
                <a:gd name="connsiteX62" fmla="*/ 1941771 w 2373813"/>
                <a:gd name="connsiteY62" fmla="*/ 1035582 h 3203994"/>
                <a:gd name="connsiteX63" fmla="*/ 1934656 w 2373813"/>
                <a:gd name="connsiteY63" fmla="*/ 1034186 h 3203994"/>
                <a:gd name="connsiteX64" fmla="*/ 1933259 w 2373813"/>
                <a:gd name="connsiteY64" fmla="*/ 1038440 h 3203994"/>
                <a:gd name="connsiteX65" fmla="*/ 1927608 w 2373813"/>
                <a:gd name="connsiteY65" fmla="*/ 1031394 h 3203994"/>
                <a:gd name="connsiteX66" fmla="*/ 1927608 w 2373813"/>
                <a:gd name="connsiteY66" fmla="*/ 1020093 h 3203994"/>
                <a:gd name="connsiteX67" fmla="*/ 1921956 w 2373813"/>
                <a:gd name="connsiteY67" fmla="*/ 1012981 h 3203994"/>
                <a:gd name="connsiteX68" fmla="*/ 1907859 w 2373813"/>
                <a:gd name="connsiteY68" fmla="*/ 1007331 h 3203994"/>
                <a:gd name="connsiteX69" fmla="*/ 1896555 w 2373813"/>
                <a:gd name="connsiteY69" fmla="*/ 996030 h 3203994"/>
                <a:gd name="connsiteX70" fmla="*/ 1890904 w 2373813"/>
                <a:gd name="connsiteY70" fmla="*/ 988984 h 3203994"/>
                <a:gd name="connsiteX71" fmla="*/ 1880996 w 2373813"/>
                <a:gd name="connsiteY71" fmla="*/ 981938 h 3203994"/>
                <a:gd name="connsiteX72" fmla="*/ 1872484 w 2373813"/>
                <a:gd name="connsiteY72" fmla="*/ 973429 h 3203994"/>
                <a:gd name="connsiteX73" fmla="*/ 1865436 w 2373813"/>
                <a:gd name="connsiteY73" fmla="*/ 956479 h 3203994"/>
                <a:gd name="connsiteX74" fmla="*/ 1862643 w 2373813"/>
                <a:gd name="connsiteY74" fmla="*/ 933878 h 3203994"/>
                <a:gd name="connsiteX75" fmla="*/ 1872485 w 2373813"/>
                <a:gd name="connsiteY75" fmla="*/ 931020 h 3203994"/>
                <a:gd name="connsiteX76" fmla="*/ 1873947 w 2373813"/>
                <a:gd name="connsiteY76" fmla="*/ 921182 h 3203994"/>
                <a:gd name="connsiteX77" fmla="*/ 1868296 w 2373813"/>
                <a:gd name="connsiteY77" fmla="*/ 918323 h 3203994"/>
                <a:gd name="connsiteX78" fmla="*/ 1864040 w 2373813"/>
                <a:gd name="connsiteY78" fmla="*/ 922578 h 3203994"/>
                <a:gd name="connsiteX79" fmla="*/ 1854133 w 2373813"/>
                <a:gd name="connsiteY79" fmla="*/ 921182 h 3203994"/>
                <a:gd name="connsiteX80" fmla="*/ 1847084 w 2373813"/>
                <a:gd name="connsiteY80" fmla="*/ 921182 h 3203994"/>
                <a:gd name="connsiteX81" fmla="*/ 1841432 w 2373813"/>
                <a:gd name="connsiteY81" fmla="*/ 936670 h 3203994"/>
                <a:gd name="connsiteX82" fmla="*/ 1835781 w 2373813"/>
                <a:gd name="connsiteY82" fmla="*/ 950829 h 3203994"/>
                <a:gd name="connsiteX83" fmla="*/ 1828732 w 2373813"/>
                <a:gd name="connsiteY83" fmla="*/ 957875 h 3203994"/>
                <a:gd name="connsiteX84" fmla="*/ 1828732 w 2373813"/>
                <a:gd name="connsiteY84" fmla="*/ 970638 h 3203994"/>
                <a:gd name="connsiteX85" fmla="*/ 1835780 w 2373813"/>
                <a:gd name="connsiteY85" fmla="*/ 977684 h 3203994"/>
                <a:gd name="connsiteX86" fmla="*/ 1845688 w 2373813"/>
                <a:gd name="connsiteY86" fmla="*/ 980476 h 3203994"/>
                <a:gd name="connsiteX87" fmla="*/ 1851340 w 2373813"/>
                <a:gd name="connsiteY87" fmla="*/ 994634 h 3203994"/>
                <a:gd name="connsiteX88" fmla="*/ 1864040 w 2373813"/>
                <a:gd name="connsiteY88" fmla="*/ 1014576 h 3203994"/>
                <a:gd name="connsiteX89" fmla="*/ 1875344 w 2373813"/>
                <a:gd name="connsiteY89" fmla="*/ 1015972 h 3203994"/>
                <a:gd name="connsiteX90" fmla="*/ 1883789 w 2373813"/>
                <a:gd name="connsiteY90" fmla="*/ 1014576 h 3203994"/>
                <a:gd name="connsiteX91" fmla="*/ 1889440 w 2373813"/>
                <a:gd name="connsiteY91" fmla="*/ 1018764 h 3203994"/>
                <a:gd name="connsiteX92" fmla="*/ 1890903 w 2373813"/>
                <a:gd name="connsiteY92" fmla="*/ 1027272 h 3203994"/>
                <a:gd name="connsiteX93" fmla="*/ 1886647 w 2373813"/>
                <a:gd name="connsiteY93" fmla="*/ 1028668 h 3203994"/>
                <a:gd name="connsiteX94" fmla="*/ 1878136 w 2373813"/>
                <a:gd name="connsiteY94" fmla="*/ 1025877 h 3203994"/>
                <a:gd name="connsiteX95" fmla="*/ 1875344 w 2373813"/>
                <a:gd name="connsiteY95" fmla="*/ 1021622 h 3203994"/>
                <a:gd name="connsiteX96" fmla="*/ 1868296 w 2373813"/>
                <a:gd name="connsiteY96" fmla="*/ 1024414 h 3203994"/>
                <a:gd name="connsiteX97" fmla="*/ 1866833 w 2373813"/>
                <a:gd name="connsiteY97" fmla="*/ 1031527 h 3203994"/>
                <a:gd name="connsiteX98" fmla="*/ 1865436 w 2373813"/>
                <a:gd name="connsiteY98" fmla="*/ 1056919 h 3203994"/>
                <a:gd name="connsiteX99" fmla="*/ 1868296 w 2373813"/>
                <a:gd name="connsiteY99" fmla="*/ 1095075 h 3203994"/>
                <a:gd name="connsiteX100" fmla="*/ 1873947 w 2373813"/>
                <a:gd name="connsiteY100" fmla="*/ 1113488 h 3203994"/>
                <a:gd name="connsiteX101" fmla="*/ 1883789 w 2373813"/>
                <a:gd name="connsiteY101" fmla="*/ 1123326 h 3203994"/>
                <a:gd name="connsiteX102" fmla="*/ 1885251 w 2373813"/>
                <a:gd name="connsiteY102" fmla="*/ 1136089 h 3203994"/>
                <a:gd name="connsiteX103" fmla="*/ 1879600 w 2373813"/>
                <a:gd name="connsiteY103" fmla="*/ 1140277 h 3203994"/>
                <a:gd name="connsiteX104" fmla="*/ 1879600 w 2373813"/>
                <a:gd name="connsiteY104" fmla="*/ 1151643 h 3203994"/>
                <a:gd name="connsiteX105" fmla="*/ 1878137 w 2373813"/>
                <a:gd name="connsiteY105" fmla="*/ 1158690 h 3203994"/>
                <a:gd name="connsiteX106" fmla="*/ 1871088 w 2373813"/>
                <a:gd name="connsiteY106" fmla="*/ 1158690 h 3203994"/>
                <a:gd name="connsiteX107" fmla="*/ 1866833 w 2373813"/>
                <a:gd name="connsiteY107" fmla="*/ 1148785 h 3203994"/>
                <a:gd name="connsiteX108" fmla="*/ 1868296 w 2373813"/>
                <a:gd name="connsiteY108" fmla="*/ 1140276 h 3203994"/>
                <a:gd name="connsiteX109" fmla="*/ 1859784 w 2373813"/>
                <a:gd name="connsiteY109" fmla="*/ 1134626 h 3203994"/>
                <a:gd name="connsiteX110" fmla="*/ 1855529 w 2373813"/>
                <a:gd name="connsiteY110" fmla="*/ 1137485 h 3203994"/>
                <a:gd name="connsiteX111" fmla="*/ 1854133 w 2373813"/>
                <a:gd name="connsiteY111" fmla="*/ 1147389 h 3203994"/>
                <a:gd name="connsiteX112" fmla="*/ 1851340 w 2373813"/>
                <a:gd name="connsiteY112" fmla="*/ 1153039 h 3203994"/>
                <a:gd name="connsiteX113" fmla="*/ 1845688 w 2373813"/>
                <a:gd name="connsiteY113" fmla="*/ 1150181 h 3203994"/>
                <a:gd name="connsiteX114" fmla="*/ 1845688 w 2373813"/>
                <a:gd name="connsiteY114" fmla="*/ 1137485 h 3203994"/>
                <a:gd name="connsiteX115" fmla="*/ 1840036 w 2373813"/>
                <a:gd name="connsiteY115" fmla="*/ 1134626 h 3203994"/>
                <a:gd name="connsiteX116" fmla="*/ 1835780 w 2373813"/>
                <a:gd name="connsiteY116" fmla="*/ 1137485 h 3203994"/>
                <a:gd name="connsiteX117" fmla="*/ 1828732 w 2373813"/>
                <a:gd name="connsiteY117" fmla="*/ 1130439 h 3203994"/>
                <a:gd name="connsiteX118" fmla="*/ 1828732 w 2373813"/>
                <a:gd name="connsiteY118" fmla="*/ 1113488 h 3203994"/>
                <a:gd name="connsiteX119" fmla="*/ 1823080 w 2373813"/>
                <a:gd name="connsiteY119" fmla="*/ 1107838 h 3203994"/>
                <a:gd name="connsiteX120" fmla="*/ 1814569 w 2373813"/>
                <a:gd name="connsiteY120" fmla="*/ 1104979 h 3203994"/>
                <a:gd name="connsiteX121" fmla="*/ 1807521 w 2373813"/>
                <a:gd name="connsiteY121" fmla="*/ 1099329 h 3203994"/>
                <a:gd name="connsiteX122" fmla="*/ 1804661 w 2373813"/>
                <a:gd name="connsiteY122" fmla="*/ 1089425 h 3203994"/>
                <a:gd name="connsiteX123" fmla="*/ 1799010 w 2373813"/>
                <a:gd name="connsiteY123" fmla="*/ 1090821 h 3203994"/>
                <a:gd name="connsiteX124" fmla="*/ 1799010 w 2373813"/>
                <a:gd name="connsiteY124" fmla="*/ 1102188 h 3203994"/>
                <a:gd name="connsiteX125" fmla="*/ 1800472 w 2373813"/>
                <a:gd name="connsiteY125" fmla="*/ 1116280 h 3203994"/>
                <a:gd name="connsiteX126" fmla="*/ 1799010 w 2373813"/>
                <a:gd name="connsiteY126" fmla="*/ 1123326 h 3203994"/>
                <a:gd name="connsiteX127" fmla="*/ 1787706 w 2373813"/>
                <a:gd name="connsiteY127" fmla="*/ 1126184 h 3203994"/>
                <a:gd name="connsiteX128" fmla="*/ 1773609 w 2373813"/>
                <a:gd name="connsiteY128" fmla="*/ 1120534 h 3203994"/>
                <a:gd name="connsiteX129" fmla="*/ 1766561 w 2373813"/>
                <a:gd name="connsiteY129" fmla="*/ 1130439 h 3203994"/>
                <a:gd name="connsiteX130" fmla="*/ 1766561 w 2373813"/>
                <a:gd name="connsiteY130" fmla="*/ 1147389 h 3203994"/>
                <a:gd name="connsiteX131" fmla="*/ 1759446 w 2373813"/>
                <a:gd name="connsiteY131" fmla="*/ 1158690 h 3203994"/>
                <a:gd name="connsiteX132" fmla="*/ 1748142 w 2373813"/>
                <a:gd name="connsiteY132" fmla="*/ 1167132 h 3203994"/>
                <a:gd name="connsiteX133" fmla="*/ 1743886 w 2373813"/>
                <a:gd name="connsiteY133" fmla="*/ 1175640 h 3203994"/>
                <a:gd name="connsiteX134" fmla="*/ 1741094 w 2373813"/>
                <a:gd name="connsiteY134" fmla="*/ 1189732 h 3203994"/>
                <a:gd name="connsiteX135" fmla="*/ 1736838 w 2373813"/>
                <a:gd name="connsiteY135" fmla="*/ 1201099 h 3203994"/>
                <a:gd name="connsiteX136" fmla="*/ 1731186 w 2373813"/>
                <a:gd name="connsiteY136" fmla="*/ 1209541 h 3203994"/>
                <a:gd name="connsiteX137" fmla="*/ 1735442 w 2373813"/>
                <a:gd name="connsiteY137" fmla="*/ 1222238 h 3203994"/>
                <a:gd name="connsiteX138" fmla="*/ 1746746 w 2373813"/>
                <a:gd name="connsiteY138" fmla="*/ 1230746 h 3203994"/>
                <a:gd name="connsiteX139" fmla="*/ 1748142 w 2373813"/>
                <a:gd name="connsiteY139" fmla="*/ 1243442 h 3203994"/>
                <a:gd name="connsiteX140" fmla="*/ 1748142 w 2373813"/>
                <a:gd name="connsiteY140" fmla="*/ 1258997 h 3203994"/>
                <a:gd name="connsiteX141" fmla="*/ 1755190 w 2373813"/>
                <a:gd name="connsiteY141" fmla="*/ 1273156 h 3203994"/>
                <a:gd name="connsiteX142" fmla="*/ 1759446 w 2373813"/>
                <a:gd name="connsiteY142" fmla="*/ 1285852 h 3203994"/>
                <a:gd name="connsiteX143" fmla="*/ 1762305 w 2373813"/>
                <a:gd name="connsiteY143" fmla="*/ 1304199 h 3203994"/>
                <a:gd name="connsiteX144" fmla="*/ 1759446 w 2373813"/>
                <a:gd name="connsiteY144" fmla="*/ 1336704 h 3203994"/>
                <a:gd name="connsiteX145" fmla="*/ 1770750 w 2373813"/>
                <a:gd name="connsiteY145" fmla="*/ 1363293 h 3203994"/>
                <a:gd name="connsiteX146" fmla="*/ 1777864 w 2373813"/>
                <a:gd name="connsiteY146" fmla="*/ 1381640 h 3203994"/>
                <a:gd name="connsiteX147" fmla="*/ 1779261 w 2373813"/>
                <a:gd name="connsiteY147" fmla="*/ 1395798 h 3203994"/>
                <a:gd name="connsiteX148" fmla="*/ 1787706 w 2373813"/>
                <a:gd name="connsiteY148" fmla="*/ 1404307 h 3203994"/>
                <a:gd name="connsiteX149" fmla="*/ 1796217 w 2373813"/>
                <a:gd name="connsiteY149" fmla="*/ 1401449 h 3203994"/>
                <a:gd name="connsiteX150" fmla="*/ 1801869 w 2373813"/>
                <a:gd name="connsiteY150" fmla="*/ 1387290 h 3203994"/>
                <a:gd name="connsiteX151" fmla="*/ 1811776 w 2373813"/>
                <a:gd name="connsiteY151" fmla="*/ 1381640 h 3203994"/>
                <a:gd name="connsiteX152" fmla="*/ 1821617 w 2373813"/>
                <a:gd name="connsiteY152" fmla="*/ 1383102 h 3203994"/>
                <a:gd name="connsiteX153" fmla="*/ 1837177 w 2373813"/>
                <a:gd name="connsiteY153" fmla="*/ 1388752 h 3203994"/>
                <a:gd name="connsiteX154" fmla="*/ 1837177 w 2373813"/>
                <a:gd name="connsiteY154" fmla="*/ 1401449 h 3203994"/>
                <a:gd name="connsiteX155" fmla="*/ 1828732 w 2373813"/>
                <a:gd name="connsiteY155" fmla="*/ 1405703 h 3203994"/>
                <a:gd name="connsiteX156" fmla="*/ 1820221 w 2373813"/>
                <a:gd name="connsiteY156" fmla="*/ 1405703 h 3203994"/>
                <a:gd name="connsiteX157" fmla="*/ 1814569 w 2373813"/>
                <a:gd name="connsiteY157" fmla="*/ 1411353 h 3203994"/>
                <a:gd name="connsiteX158" fmla="*/ 1817428 w 2373813"/>
                <a:gd name="connsiteY158" fmla="*/ 1422654 h 3203994"/>
                <a:gd name="connsiteX159" fmla="*/ 1813172 w 2373813"/>
                <a:gd name="connsiteY159" fmla="*/ 1426908 h 3203994"/>
                <a:gd name="connsiteX160" fmla="*/ 1800472 w 2373813"/>
                <a:gd name="connsiteY160" fmla="*/ 1428304 h 3203994"/>
                <a:gd name="connsiteX161" fmla="*/ 1787706 w 2373813"/>
                <a:gd name="connsiteY161" fmla="*/ 1435350 h 3203994"/>
                <a:gd name="connsiteX162" fmla="*/ 1786309 w 2373813"/>
                <a:gd name="connsiteY162" fmla="*/ 1450904 h 3203994"/>
                <a:gd name="connsiteX163" fmla="*/ 1789168 w 2373813"/>
                <a:gd name="connsiteY163" fmla="*/ 1466459 h 3203994"/>
                <a:gd name="connsiteX164" fmla="*/ 1786309 w 2373813"/>
                <a:gd name="connsiteY164" fmla="*/ 1476364 h 3203994"/>
                <a:gd name="connsiteX165" fmla="*/ 1779261 w 2373813"/>
                <a:gd name="connsiteY165" fmla="*/ 1479155 h 3203994"/>
                <a:gd name="connsiteX166" fmla="*/ 1775005 w 2373813"/>
                <a:gd name="connsiteY166" fmla="*/ 1470713 h 3203994"/>
                <a:gd name="connsiteX167" fmla="*/ 1769353 w 2373813"/>
                <a:gd name="connsiteY167" fmla="*/ 1470713 h 3203994"/>
                <a:gd name="connsiteX168" fmla="*/ 1766561 w 2373813"/>
                <a:gd name="connsiteY168" fmla="*/ 1480551 h 3203994"/>
                <a:gd name="connsiteX169" fmla="*/ 1767957 w 2373813"/>
                <a:gd name="connsiteY169" fmla="*/ 1496106 h 3203994"/>
                <a:gd name="connsiteX170" fmla="*/ 1763701 w 2373813"/>
                <a:gd name="connsiteY170" fmla="*/ 1507406 h 3203994"/>
                <a:gd name="connsiteX171" fmla="*/ 1753794 w 2373813"/>
                <a:gd name="connsiteY171" fmla="*/ 1513057 h 3203994"/>
                <a:gd name="connsiteX172" fmla="*/ 1735442 w 2373813"/>
                <a:gd name="connsiteY172" fmla="*/ 1513057 h 3203994"/>
                <a:gd name="connsiteX173" fmla="*/ 1725534 w 2373813"/>
                <a:gd name="connsiteY173" fmla="*/ 1507406 h 3203994"/>
                <a:gd name="connsiteX174" fmla="*/ 1724138 w 2373813"/>
                <a:gd name="connsiteY174" fmla="*/ 1497568 h 3203994"/>
                <a:gd name="connsiteX175" fmla="*/ 1732582 w 2373813"/>
                <a:gd name="connsiteY175" fmla="*/ 1494710 h 3203994"/>
                <a:gd name="connsiteX176" fmla="*/ 1743886 w 2373813"/>
                <a:gd name="connsiteY176" fmla="*/ 1484806 h 3203994"/>
                <a:gd name="connsiteX177" fmla="*/ 1752398 w 2373813"/>
                <a:gd name="connsiteY177" fmla="*/ 1472109 h 3203994"/>
                <a:gd name="connsiteX178" fmla="*/ 1751001 w 2373813"/>
                <a:gd name="connsiteY178" fmla="*/ 1466459 h 3203994"/>
                <a:gd name="connsiteX179" fmla="*/ 1745349 w 2373813"/>
                <a:gd name="connsiteY179" fmla="*/ 1463601 h 3203994"/>
                <a:gd name="connsiteX180" fmla="*/ 1739697 w 2373813"/>
                <a:gd name="connsiteY180" fmla="*/ 1465063 h 3203994"/>
                <a:gd name="connsiteX181" fmla="*/ 1736838 w 2373813"/>
                <a:gd name="connsiteY181" fmla="*/ 1472109 h 3203994"/>
                <a:gd name="connsiteX182" fmla="*/ 1731186 w 2373813"/>
                <a:gd name="connsiteY182" fmla="*/ 1480551 h 3203994"/>
                <a:gd name="connsiteX183" fmla="*/ 1722742 w 2373813"/>
                <a:gd name="connsiteY183" fmla="*/ 1484806 h 3203994"/>
                <a:gd name="connsiteX184" fmla="*/ 1717090 w 2373813"/>
                <a:gd name="connsiteY184" fmla="*/ 1479155 h 3203994"/>
                <a:gd name="connsiteX185" fmla="*/ 1708578 w 2373813"/>
                <a:gd name="connsiteY185" fmla="*/ 1473505 h 3203994"/>
                <a:gd name="connsiteX186" fmla="*/ 1698671 w 2373813"/>
                <a:gd name="connsiteY186" fmla="*/ 1477760 h 3203994"/>
                <a:gd name="connsiteX187" fmla="*/ 1694482 w 2373813"/>
                <a:gd name="connsiteY187" fmla="*/ 1486202 h 3203994"/>
                <a:gd name="connsiteX188" fmla="*/ 1695878 w 2373813"/>
                <a:gd name="connsiteY188" fmla="*/ 1494710 h 3203994"/>
                <a:gd name="connsiteX189" fmla="*/ 1688830 w 2373813"/>
                <a:gd name="connsiteY189" fmla="*/ 1500360 h 3203994"/>
                <a:gd name="connsiteX190" fmla="*/ 1680319 w 2373813"/>
                <a:gd name="connsiteY190" fmla="*/ 1497569 h 3203994"/>
                <a:gd name="connsiteX191" fmla="*/ 1676063 w 2373813"/>
                <a:gd name="connsiteY191" fmla="*/ 1493314 h 3203994"/>
                <a:gd name="connsiteX192" fmla="*/ 1669015 w 2373813"/>
                <a:gd name="connsiteY192" fmla="*/ 1500360 h 3203994"/>
                <a:gd name="connsiteX193" fmla="*/ 1663363 w 2373813"/>
                <a:gd name="connsiteY193" fmla="*/ 1506011 h 3203994"/>
                <a:gd name="connsiteX194" fmla="*/ 1650663 w 2373813"/>
                <a:gd name="connsiteY194" fmla="*/ 1506011 h 3203994"/>
                <a:gd name="connsiteX195" fmla="*/ 1643614 w 2373813"/>
                <a:gd name="connsiteY195" fmla="*/ 1511661 h 3203994"/>
                <a:gd name="connsiteX196" fmla="*/ 1640755 w 2373813"/>
                <a:gd name="connsiteY196" fmla="*/ 1521565 h 3203994"/>
                <a:gd name="connsiteX197" fmla="*/ 1637962 w 2373813"/>
                <a:gd name="connsiteY197" fmla="*/ 1525819 h 3203994"/>
                <a:gd name="connsiteX198" fmla="*/ 1633707 w 2373813"/>
                <a:gd name="connsiteY198" fmla="*/ 1534261 h 3203994"/>
                <a:gd name="connsiteX199" fmla="*/ 1636499 w 2373813"/>
                <a:gd name="connsiteY199" fmla="*/ 1537120 h 3203994"/>
                <a:gd name="connsiteX200" fmla="*/ 1643614 w 2373813"/>
                <a:gd name="connsiteY200" fmla="*/ 1538516 h 3203994"/>
                <a:gd name="connsiteX201" fmla="*/ 1643614 w 2373813"/>
                <a:gd name="connsiteY201" fmla="*/ 1542770 h 3203994"/>
                <a:gd name="connsiteX202" fmla="*/ 1639359 w 2373813"/>
                <a:gd name="connsiteY202" fmla="*/ 1548420 h 3203994"/>
                <a:gd name="connsiteX203" fmla="*/ 1636500 w 2373813"/>
                <a:gd name="connsiteY203" fmla="*/ 1552675 h 3203994"/>
                <a:gd name="connsiteX204" fmla="*/ 1637006 w 2373813"/>
                <a:gd name="connsiteY204" fmla="*/ 1556401 h 3203994"/>
                <a:gd name="connsiteX205" fmla="*/ 1637963 w 2373813"/>
                <a:gd name="connsiteY205" fmla="*/ 1556862 h 3203994"/>
                <a:gd name="connsiteX206" fmla="*/ 1650663 w 2373813"/>
                <a:gd name="connsiteY206" fmla="*/ 1555466 h 3203994"/>
                <a:gd name="connsiteX207" fmla="*/ 1654918 w 2373813"/>
                <a:gd name="connsiteY207" fmla="*/ 1559721 h 3203994"/>
                <a:gd name="connsiteX208" fmla="*/ 1649266 w 2373813"/>
                <a:gd name="connsiteY208" fmla="*/ 1569625 h 3203994"/>
                <a:gd name="connsiteX209" fmla="*/ 1636500 w 2373813"/>
                <a:gd name="connsiteY209" fmla="*/ 1573813 h 3203994"/>
                <a:gd name="connsiteX210" fmla="*/ 1626659 w 2373813"/>
                <a:gd name="connsiteY210" fmla="*/ 1569625 h 3203994"/>
                <a:gd name="connsiteX211" fmla="*/ 1619544 w 2373813"/>
                <a:gd name="connsiteY211" fmla="*/ 1572417 h 3203994"/>
                <a:gd name="connsiteX212" fmla="*/ 1616751 w 2373813"/>
                <a:gd name="connsiteY212" fmla="*/ 1580926 h 3203994"/>
                <a:gd name="connsiteX213" fmla="*/ 1606844 w 2373813"/>
                <a:gd name="connsiteY213" fmla="*/ 1585113 h 3203994"/>
                <a:gd name="connsiteX214" fmla="*/ 1605447 w 2373813"/>
                <a:gd name="connsiteY214" fmla="*/ 1589368 h 3203994"/>
                <a:gd name="connsiteX215" fmla="*/ 1605447 w 2373813"/>
                <a:gd name="connsiteY215" fmla="*/ 1596480 h 3203994"/>
                <a:gd name="connsiteX216" fmla="*/ 1598399 w 2373813"/>
                <a:gd name="connsiteY216" fmla="*/ 1600668 h 3203994"/>
                <a:gd name="connsiteX217" fmla="*/ 1592747 w 2373813"/>
                <a:gd name="connsiteY217" fmla="*/ 1597876 h 3203994"/>
                <a:gd name="connsiteX218" fmla="*/ 1582840 w 2373813"/>
                <a:gd name="connsiteY218" fmla="*/ 1600668 h 3203994"/>
                <a:gd name="connsiteX219" fmla="*/ 1568676 w 2373813"/>
                <a:gd name="connsiteY219" fmla="*/ 1609177 h 3203994"/>
                <a:gd name="connsiteX220" fmla="*/ 1564487 w 2373813"/>
                <a:gd name="connsiteY220" fmla="*/ 1619081 h 3203994"/>
                <a:gd name="connsiteX221" fmla="*/ 1571536 w 2373813"/>
                <a:gd name="connsiteY221" fmla="*/ 1628919 h 3203994"/>
                <a:gd name="connsiteX222" fmla="*/ 1574328 w 2373813"/>
                <a:gd name="connsiteY222" fmla="*/ 1636032 h 3203994"/>
                <a:gd name="connsiteX223" fmla="*/ 1570139 w 2373813"/>
                <a:gd name="connsiteY223" fmla="*/ 1644474 h 3203994"/>
                <a:gd name="connsiteX224" fmla="*/ 1561628 w 2373813"/>
                <a:gd name="connsiteY224" fmla="*/ 1644474 h 3203994"/>
                <a:gd name="connsiteX225" fmla="*/ 1554580 w 2373813"/>
                <a:gd name="connsiteY225" fmla="*/ 1638823 h 3203994"/>
                <a:gd name="connsiteX226" fmla="*/ 1551721 w 2373813"/>
                <a:gd name="connsiteY226" fmla="*/ 1627523 h 3203994"/>
                <a:gd name="connsiteX227" fmla="*/ 1546069 w 2373813"/>
                <a:gd name="connsiteY227" fmla="*/ 1626127 h 3203994"/>
                <a:gd name="connsiteX228" fmla="*/ 1540417 w 2373813"/>
                <a:gd name="connsiteY228" fmla="*/ 1628919 h 3203994"/>
                <a:gd name="connsiteX229" fmla="*/ 1534765 w 2373813"/>
                <a:gd name="connsiteY229" fmla="*/ 1636032 h 3203994"/>
                <a:gd name="connsiteX230" fmla="*/ 1520668 w 2373813"/>
                <a:gd name="connsiteY230" fmla="*/ 1651586 h 3203994"/>
                <a:gd name="connsiteX231" fmla="*/ 1506505 w 2373813"/>
                <a:gd name="connsiteY231" fmla="*/ 1662887 h 3203994"/>
                <a:gd name="connsiteX232" fmla="*/ 1492408 w 2373813"/>
                <a:gd name="connsiteY232" fmla="*/ 1671329 h 3203994"/>
                <a:gd name="connsiteX233" fmla="*/ 1482501 w 2373813"/>
                <a:gd name="connsiteY233" fmla="*/ 1679837 h 3203994"/>
                <a:gd name="connsiteX234" fmla="*/ 1478245 w 2373813"/>
                <a:gd name="connsiteY234" fmla="*/ 1692534 h 3203994"/>
                <a:gd name="connsiteX235" fmla="*/ 1472593 w 2373813"/>
                <a:gd name="connsiteY235" fmla="*/ 1696788 h 3203994"/>
                <a:gd name="connsiteX236" fmla="*/ 1464149 w 2373813"/>
                <a:gd name="connsiteY236" fmla="*/ 1702438 h 3203994"/>
                <a:gd name="connsiteX237" fmla="*/ 1459893 w 2373813"/>
                <a:gd name="connsiteY237" fmla="*/ 1715134 h 3203994"/>
                <a:gd name="connsiteX238" fmla="*/ 1451382 w 2373813"/>
                <a:gd name="connsiteY238" fmla="*/ 1732085 h 3203994"/>
                <a:gd name="connsiteX239" fmla="*/ 1447193 w 2373813"/>
                <a:gd name="connsiteY239" fmla="*/ 1749035 h 3203994"/>
                <a:gd name="connsiteX240" fmla="*/ 1447193 w 2373813"/>
                <a:gd name="connsiteY240" fmla="*/ 1764590 h 3203994"/>
                <a:gd name="connsiteX241" fmla="*/ 1454241 w 2373813"/>
                <a:gd name="connsiteY241" fmla="*/ 1785795 h 3203994"/>
                <a:gd name="connsiteX242" fmla="*/ 1452845 w 2373813"/>
                <a:gd name="connsiteY242" fmla="*/ 1799954 h 3203994"/>
                <a:gd name="connsiteX243" fmla="*/ 1444333 w 2373813"/>
                <a:gd name="connsiteY243" fmla="*/ 1811254 h 3203994"/>
                <a:gd name="connsiteX244" fmla="*/ 1438682 w 2373813"/>
                <a:gd name="connsiteY244" fmla="*/ 1819696 h 3203994"/>
                <a:gd name="connsiteX245" fmla="*/ 1437286 w 2373813"/>
                <a:gd name="connsiteY245" fmla="*/ 1832393 h 3203994"/>
                <a:gd name="connsiteX246" fmla="*/ 1440078 w 2373813"/>
                <a:gd name="connsiteY246" fmla="*/ 1842297 h 3203994"/>
                <a:gd name="connsiteX247" fmla="*/ 1445730 w 2373813"/>
                <a:gd name="connsiteY247" fmla="*/ 1855060 h 3203994"/>
                <a:gd name="connsiteX248" fmla="*/ 1444334 w 2373813"/>
                <a:gd name="connsiteY248" fmla="*/ 1869152 h 3203994"/>
                <a:gd name="connsiteX249" fmla="*/ 1437286 w 2373813"/>
                <a:gd name="connsiteY249" fmla="*/ 1883311 h 3203994"/>
                <a:gd name="connsiteX250" fmla="*/ 1438682 w 2373813"/>
                <a:gd name="connsiteY250" fmla="*/ 1898865 h 3203994"/>
                <a:gd name="connsiteX251" fmla="*/ 1437286 w 2373813"/>
                <a:gd name="connsiteY251" fmla="*/ 1910166 h 3203994"/>
                <a:gd name="connsiteX252" fmla="*/ 1431634 w 2373813"/>
                <a:gd name="connsiteY252" fmla="*/ 1914354 h 3203994"/>
                <a:gd name="connsiteX253" fmla="*/ 1430237 w 2373813"/>
                <a:gd name="connsiteY253" fmla="*/ 1925654 h 3203994"/>
                <a:gd name="connsiteX254" fmla="*/ 1421726 w 2373813"/>
                <a:gd name="connsiteY254" fmla="*/ 1935558 h 3203994"/>
                <a:gd name="connsiteX255" fmla="*/ 1423122 w 2373813"/>
                <a:gd name="connsiteY255" fmla="*/ 1949717 h 3203994"/>
                <a:gd name="connsiteX256" fmla="*/ 1420330 w 2373813"/>
                <a:gd name="connsiteY256" fmla="*/ 1959622 h 3203994"/>
                <a:gd name="connsiteX257" fmla="*/ 1420330 w 2373813"/>
                <a:gd name="connsiteY257" fmla="*/ 1969460 h 3203994"/>
                <a:gd name="connsiteX258" fmla="*/ 1423122 w 2373813"/>
                <a:gd name="connsiteY258" fmla="*/ 1973714 h 3203994"/>
                <a:gd name="connsiteX259" fmla="*/ 1424585 w 2373813"/>
                <a:gd name="connsiteY259" fmla="*/ 1982223 h 3203994"/>
                <a:gd name="connsiteX260" fmla="*/ 1416074 w 2373813"/>
                <a:gd name="connsiteY260" fmla="*/ 1993523 h 3203994"/>
                <a:gd name="connsiteX261" fmla="*/ 1416074 w 2373813"/>
                <a:gd name="connsiteY261" fmla="*/ 2006219 h 3203994"/>
                <a:gd name="connsiteX262" fmla="*/ 1420330 w 2373813"/>
                <a:gd name="connsiteY262" fmla="*/ 2037328 h 3203994"/>
                <a:gd name="connsiteX263" fmla="*/ 1421726 w 2373813"/>
                <a:gd name="connsiteY263" fmla="*/ 2054279 h 3203994"/>
                <a:gd name="connsiteX264" fmla="*/ 1418933 w 2373813"/>
                <a:gd name="connsiteY264" fmla="*/ 2066976 h 3203994"/>
                <a:gd name="connsiteX265" fmla="*/ 1409026 w 2373813"/>
                <a:gd name="connsiteY265" fmla="*/ 2076880 h 3203994"/>
                <a:gd name="connsiteX266" fmla="*/ 1406167 w 2373813"/>
                <a:gd name="connsiteY266" fmla="*/ 2091039 h 3203994"/>
                <a:gd name="connsiteX267" fmla="*/ 1404770 w 2373813"/>
                <a:gd name="connsiteY267" fmla="*/ 2100877 h 3203994"/>
                <a:gd name="connsiteX268" fmla="*/ 1397722 w 2373813"/>
                <a:gd name="connsiteY268" fmla="*/ 2109385 h 3203994"/>
                <a:gd name="connsiteX269" fmla="*/ 1399118 w 2373813"/>
                <a:gd name="connsiteY269" fmla="*/ 2120686 h 3203994"/>
                <a:gd name="connsiteX270" fmla="*/ 1401978 w 2373813"/>
                <a:gd name="connsiteY270" fmla="*/ 2130590 h 3203994"/>
                <a:gd name="connsiteX271" fmla="*/ 1396326 w 2373813"/>
                <a:gd name="connsiteY271" fmla="*/ 2151795 h 3203994"/>
                <a:gd name="connsiteX272" fmla="*/ 1383559 w 2373813"/>
                <a:gd name="connsiteY272" fmla="*/ 2161633 h 3203994"/>
                <a:gd name="connsiteX273" fmla="*/ 1376510 w 2373813"/>
                <a:gd name="connsiteY273" fmla="*/ 2172933 h 3203994"/>
                <a:gd name="connsiteX274" fmla="*/ 1375114 w 2373813"/>
                <a:gd name="connsiteY274" fmla="*/ 2192875 h 3203994"/>
                <a:gd name="connsiteX275" fmla="*/ 1379370 w 2373813"/>
                <a:gd name="connsiteY275" fmla="*/ 2204176 h 3203994"/>
                <a:gd name="connsiteX276" fmla="*/ 1387814 w 2373813"/>
                <a:gd name="connsiteY276" fmla="*/ 2205572 h 3203994"/>
                <a:gd name="connsiteX277" fmla="*/ 1397722 w 2373813"/>
                <a:gd name="connsiteY277" fmla="*/ 2197130 h 3203994"/>
                <a:gd name="connsiteX278" fmla="*/ 1401978 w 2373813"/>
                <a:gd name="connsiteY278" fmla="*/ 2198525 h 3203994"/>
                <a:gd name="connsiteX279" fmla="*/ 1411818 w 2373813"/>
                <a:gd name="connsiteY279" fmla="*/ 2204176 h 3203994"/>
                <a:gd name="connsiteX280" fmla="*/ 1423122 w 2373813"/>
                <a:gd name="connsiteY280" fmla="*/ 2198525 h 3203994"/>
                <a:gd name="connsiteX281" fmla="*/ 1428774 w 2373813"/>
                <a:gd name="connsiteY281" fmla="*/ 2191479 h 3203994"/>
                <a:gd name="connsiteX282" fmla="*/ 1440078 w 2373813"/>
                <a:gd name="connsiteY282" fmla="*/ 2188621 h 3203994"/>
                <a:gd name="connsiteX283" fmla="*/ 1445730 w 2373813"/>
                <a:gd name="connsiteY283" fmla="*/ 2178717 h 3203994"/>
                <a:gd name="connsiteX284" fmla="*/ 1452845 w 2373813"/>
                <a:gd name="connsiteY284" fmla="*/ 2178717 h 3203994"/>
                <a:gd name="connsiteX285" fmla="*/ 1459893 w 2373813"/>
                <a:gd name="connsiteY285" fmla="*/ 2184367 h 3203994"/>
                <a:gd name="connsiteX286" fmla="*/ 1457034 w 2373813"/>
                <a:gd name="connsiteY286" fmla="*/ 2195734 h 3203994"/>
                <a:gd name="connsiteX287" fmla="*/ 1471197 w 2373813"/>
                <a:gd name="connsiteY287" fmla="*/ 2204176 h 3203994"/>
                <a:gd name="connsiteX288" fmla="*/ 1476849 w 2373813"/>
                <a:gd name="connsiteY288" fmla="*/ 2212684 h 3203994"/>
                <a:gd name="connsiteX289" fmla="*/ 1475453 w 2373813"/>
                <a:gd name="connsiteY289" fmla="*/ 2222522 h 3203994"/>
                <a:gd name="connsiteX290" fmla="*/ 1476849 w 2373813"/>
                <a:gd name="connsiteY290" fmla="*/ 2226776 h 3203994"/>
                <a:gd name="connsiteX291" fmla="*/ 1486757 w 2373813"/>
                <a:gd name="connsiteY291" fmla="*/ 2226776 h 3203994"/>
                <a:gd name="connsiteX292" fmla="*/ 1495201 w 2373813"/>
                <a:gd name="connsiteY292" fmla="*/ 2222522 h 3203994"/>
                <a:gd name="connsiteX293" fmla="*/ 1493805 w 2373813"/>
                <a:gd name="connsiteY293" fmla="*/ 2211222 h 3203994"/>
                <a:gd name="connsiteX294" fmla="*/ 1485294 w 2373813"/>
                <a:gd name="connsiteY294" fmla="*/ 2205572 h 3203994"/>
                <a:gd name="connsiteX295" fmla="*/ 1481104 w 2373813"/>
                <a:gd name="connsiteY295" fmla="*/ 2195733 h 3203994"/>
                <a:gd name="connsiteX296" fmla="*/ 1483897 w 2373813"/>
                <a:gd name="connsiteY296" fmla="*/ 2184367 h 3203994"/>
                <a:gd name="connsiteX297" fmla="*/ 1490946 w 2373813"/>
                <a:gd name="connsiteY297" fmla="*/ 2177321 h 3203994"/>
                <a:gd name="connsiteX298" fmla="*/ 1499457 w 2373813"/>
                <a:gd name="connsiteY298" fmla="*/ 2174529 h 3203994"/>
                <a:gd name="connsiteX299" fmla="*/ 1505109 w 2373813"/>
                <a:gd name="connsiteY299" fmla="*/ 2180179 h 3203994"/>
                <a:gd name="connsiteX300" fmla="*/ 1502316 w 2373813"/>
                <a:gd name="connsiteY300" fmla="*/ 2188621 h 3203994"/>
                <a:gd name="connsiteX301" fmla="*/ 1496664 w 2373813"/>
                <a:gd name="connsiteY301" fmla="*/ 2191479 h 3203994"/>
                <a:gd name="connsiteX302" fmla="*/ 1495223 w 2373813"/>
                <a:gd name="connsiteY302" fmla="*/ 2201339 h 3203994"/>
                <a:gd name="connsiteX303" fmla="*/ 1496664 w 2373813"/>
                <a:gd name="connsiteY303" fmla="*/ 2202780 h 3203994"/>
                <a:gd name="connsiteX304" fmla="*/ 1505109 w 2373813"/>
                <a:gd name="connsiteY304" fmla="*/ 2199921 h 3203994"/>
                <a:gd name="connsiteX305" fmla="*/ 1512157 w 2373813"/>
                <a:gd name="connsiteY305" fmla="*/ 2194271 h 3203994"/>
                <a:gd name="connsiteX306" fmla="*/ 1520668 w 2373813"/>
                <a:gd name="connsiteY306" fmla="*/ 2195734 h 3203994"/>
                <a:gd name="connsiteX307" fmla="*/ 1519272 w 2373813"/>
                <a:gd name="connsiteY307" fmla="*/ 2202780 h 3203994"/>
                <a:gd name="connsiteX308" fmla="*/ 1517809 w 2373813"/>
                <a:gd name="connsiteY308" fmla="*/ 2208430 h 3203994"/>
                <a:gd name="connsiteX309" fmla="*/ 1520668 w 2373813"/>
                <a:gd name="connsiteY309" fmla="*/ 2218334 h 3203994"/>
                <a:gd name="connsiteX310" fmla="*/ 1517809 w 2373813"/>
                <a:gd name="connsiteY310" fmla="*/ 2223985 h 3203994"/>
                <a:gd name="connsiteX311" fmla="*/ 1512157 w 2373813"/>
                <a:gd name="connsiteY311" fmla="*/ 2229635 h 3203994"/>
                <a:gd name="connsiteX312" fmla="*/ 1513620 w 2373813"/>
                <a:gd name="connsiteY312" fmla="*/ 2235285 h 3203994"/>
                <a:gd name="connsiteX313" fmla="*/ 1522065 w 2373813"/>
                <a:gd name="connsiteY313" fmla="*/ 2233822 h 3203994"/>
                <a:gd name="connsiteX314" fmla="*/ 1530576 w 2373813"/>
                <a:gd name="connsiteY314" fmla="*/ 2226776 h 3203994"/>
                <a:gd name="connsiteX315" fmla="*/ 1539020 w 2373813"/>
                <a:gd name="connsiteY315" fmla="*/ 2223985 h 3203994"/>
                <a:gd name="connsiteX316" fmla="*/ 1543276 w 2373813"/>
                <a:gd name="connsiteY316" fmla="*/ 2218334 h 3203994"/>
                <a:gd name="connsiteX317" fmla="*/ 1539020 w 2373813"/>
                <a:gd name="connsiteY317" fmla="*/ 2211222 h 3203994"/>
                <a:gd name="connsiteX318" fmla="*/ 1544672 w 2373813"/>
                <a:gd name="connsiteY318" fmla="*/ 2201384 h 3203994"/>
                <a:gd name="connsiteX319" fmla="*/ 1544672 w 2373813"/>
                <a:gd name="connsiteY319" fmla="*/ 2192875 h 3203994"/>
                <a:gd name="connsiteX320" fmla="*/ 1548928 w 2373813"/>
                <a:gd name="connsiteY320" fmla="*/ 2182971 h 3203994"/>
                <a:gd name="connsiteX321" fmla="*/ 1552319 w 2373813"/>
                <a:gd name="connsiteY321" fmla="*/ 2181138 h 3203994"/>
                <a:gd name="connsiteX322" fmla="*/ 1553183 w 2373813"/>
                <a:gd name="connsiteY322" fmla="*/ 2181575 h 3203994"/>
                <a:gd name="connsiteX323" fmla="*/ 1554580 w 2373813"/>
                <a:gd name="connsiteY323" fmla="*/ 2187225 h 3203994"/>
                <a:gd name="connsiteX324" fmla="*/ 1555976 w 2373813"/>
                <a:gd name="connsiteY324" fmla="*/ 2197130 h 3203994"/>
                <a:gd name="connsiteX325" fmla="*/ 1560232 w 2373813"/>
                <a:gd name="connsiteY325" fmla="*/ 2202780 h 3203994"/>
                <a:gd name="connsiteX326" fmla="*/ 1561628 w 2373813"/>
                <a:gd name="connsiteY326" fmla="*/ 2198525 h 3203994"/>
                <a:gd name="connsiteX327" fmla="*/ 1564487 w 2373813"/>
                <a:gd name="connsiteY327" fmla="*/ 2184367 h 3203994"/>
                <a:gd name="connsiteX328" fmla="*/ 1558836 w 2373813"/>
                <a:gd name="connsiteY328" fmla="*/ 2171670 h 3203994"/>
                <a:gd name="connsiteX329" fmla="*/ 1553184 w 2373813"/>
                <a:gd name="connsiteY329" fmla="*/ 2164624 h 3203994"/>
                <a:gd name="connsiteX330" fmla="*/ 1543276 w 2373813"/>
                <a:gd name="connsiteY330" fmla="*/ 2158974 h 3203994"/>
                <a:gd name="connsiteX331" fmla="*/ 1540417 w 2373813"/>
                <a:gd name="connsiteY331" fmla="*/ 2151928 h 3203994"/>
                <a:gd name="connsiteX332" fmla="*/ 1541879 w 2373813"/>
                <a:gd name="connsiteY332" fmla="*/ 2146278 h 3203994"/>
                <a:gd name="connsiteX333" fmla="*/ 1551721 w 2373813"/>
                <a:gd name="connsiteY333" fmla="*/ 2146278 h 3203994"/>
                <a:gd name="connsiteX334" fmla="*/ 1558835 w 2373813"/>
                <a:gd name="connsiteY334" fmla="*/ 2146278 h 3203994"/>
                <a:gd name="connsiteX335" fmla="*/ 1568676 w 2373813"/>
                <a:gd name="connsiteY335" fmla="*/ 2136373 h 3203994"/>
                <a:gd name="connsiteX336" fmla="*/ 1581443 w 2373813"/>
                <a:gd name="connsiteY336" fmla="*/ 2129261 h 3203994"/>
                <a:gd name="connsiteX337" fmla="*/ 1592747 w 2373813"/>
                <a:gd name="connsiteY337" fmla="*/ 2130723 h 3203994"/>
                <a:gd name="connsiteX338" fmla="*/ 1604051 w 2373813"/>
                <a:gd name="connsiteY338" fmla="*/ 2127865 h 3203994"/>
                <a:gd name="connsiteX339" fmla="*/ 1613892 w 2373813"/>
                <a:gd name="connsiteY339" fmla="*/ 2133515 h 3203994"/>
                <a:gd name="connsiteX340" fmla="*/ 1625196 w 2373813"/>
                <a:gd name="connsiteY340" fmla="*/ 2137769 h 3203994"/>
                <a:gd name="connsiteX341" fmla="*/ 1630848 w 2373813"/>
                <a:gd name="connsiteY341" fmla="*/ 2136373 h 3203994"/>
                <a:gd name="connsiteX342" fmla="*/ 1637962 w 2373813"/>
                <a:gd name="connsiteY342" fmla="*/ 2147674 h 3203994"/>
                <a:gd name="connsiteX343" fmla="*/ 1649266 w 2373813"/>
                <a:gd name="connsiteY343" fmla="*/ 2147674 h 3203994"/>
                <a:gd name="connsiteX344" fmla="*/ 1657711 w 2373813"/>
                <a:gd name="connsiteY344" fmla="*/ 2146278 h 3203994"/>
                <a:gd name="connsiteX345" fmla="*/ 1664760 w 2373813"/>
                <a:gd name="connsiteY345" fmla="*/ 2150466 h 3203994"/>
                <a:gd name="connsiteX346" fmla="*/ 1673270 w 2373813"/>
                <a:gd name="connsiteY346" fmla="*/ 2149070 h 3203994"/>
                <a:gd name="connsiteX347" fmla="*/ 1685971 w 2373813"/>
                <a:gd name="connsiteY347" fmla="*/ 2151928 h 3203994"/>
                <a:gd name="connsiteX348" fmla="*/ 1694482 w 2373813"/>
                <a:gd name="connsiteY348" fmla="*/ 2164624 h 3203994"/>
                <a:gd name="connsiteX349" fmla="*/ 1691623 w 2373813"/>
                <a:gd name="connsiteY349" fmla="*/ 2174529 h 3203994"/>
                <a:gd name="connsiteX350" fmla="*/ 1697274 w 2373813"/>
                <a:gd name="connsiteY350" fmla="*/ 2177321 h 3203994"/>
                <a:gd name="connsiteX351" fmla="*/ 1707182 w 2373813"/>
                <a:gd name="connsiteY351" fmla="*/ 2182971 h 3203994"/>
                <a:gd name="connsiteX352" fmla="*/ 1711438 w 2373813"/>
                <a:gd name="connsiteY352" fmla="*/ 2194271 h 3203994"/>
                <a:gd name="connsiteX353" fmla="*/ 1714231 w 2373813"/>
                <a:gd name="connsiteY353" fmla="*/ 2205572 h 3203994"/>
                <a:gd name="connsiteX354" fmla="*/ 1724138 w 2373813"/>
                <a:gd name="connsiteY354" fmla="*/ 2214080 h 3203994"/>
                <a:gd name="connsiteX355" fmla="*/ 1732582 w 2373813"/>
                <a:gd name="connsiteY355" fmla="*/ 2214080 h 3203994"/>
                <a:gd name="connsiteX356" fmla="*/ 1738235 w 2373813"/>
                <a:gd name="connsiteY356" fmla="*/ 2223985 h 3203994"/>
                <a:gd name="connsiteX357" fmla="*/ 1751001 w 2373813"/>
                <a:gd name="connsiteY357" fmla="*/ 2231031 h 3203994"/>
                <a:gd name="connsiteX358" fmla="*/ 1751001 w 2373813"/>
                <a:gd name="connsiteY358" fmla="*/ 2242331 h 3203994"/>
                <a:gd name="connsiteX359" fmla="*/ 1746746 w 2373813"/>
                <a:gd name="connsiteY359" fmla="*/ 2249377 h 3203994"/>
                <a:gd name="connsiteX360" fmla="*/ 1751001 w 2373813"/>
                <a:gd name="connsiteY360" fmla="*/ 2257886 h 3203994"/>
                <a:gd name="connsiteX361" fmla="*/ 1749539 w 2373813"/>
                <a:gd name="connsiteY361" fmla="*/ 2269186 h 3203994"/>
                <a:gd name="connsiteX362" fmla="*/ 1743886 w 2373813"/>
                <a:gd name="connsiteY362" fmla="*/ 2277628 h 3203994"/>
                <a:gd name="connsiteX363" fmla="*/ 1749539 w 2373813"/>
                <a:gd name="connsiteY363" fmla="*/ 2281882 h 3203994"/>
                <a:gd name="connsiteX364" fmla="*/ 1755190 w 2373813"/>
                <a:gd name="connsiteY364" fmla="*/ 2290391 h 3203994"/>
                <a:gd name="connsiteX365" fmla="*/ 1752398 w 2373813"/>
                <a:gd name="connsiteY365" fmla="*/ 2298833 h 3203994"/>
                <a:gd name="connsiteX366" fmla="*/ 1751001 w 2373813"/>
                <a:gd name="connsiteY366" fmla="*/ 2310133 h 3203994"/>
                <a:gd name="connsiteX367" fmla="*/ 1765098 w 2373813"/>
                <a:gd name="connsiteY367" fmla="*/ 2338384 h 3203994"/>
                <a:gd name="connsiteX368" fmla="*/ 1779261 w 2373813"/>
                <a:gd name="connsiteY368" fmla="*/ 2366702 h 3203994"/>
                <a:gd name="connsiteX369" fmla="*/ 1790565 w 2373813"/>
                <a:gd name="connsiteY369" fmla="*/ 2373748 h 3203994"/>
                <a:gd name="connsiteX370" fmla="*/ 1800472 w 2373813"/>
                <a:gd name="connsiteY370" fmla="*/ 2380794 h 3203994"/>
                <a:gd name="connsiteX371" fmla="*/ 1801869 w 2373813"/>
                <a:gd name="connsiteY371" fmla="*/ 2394953 h 3203994"/>
                <a:gd name="connsiteX372" fmla="*/ 1803265 w 2373813"/>
                <a:gd name="connsiteY372" fmla="*/ 2406253 h 3203994"/>
                <a:gd name="connsiteX373" fmla="*/ 1823213 w 2373813"/>
                <a:gd name="connsiteY373" fmla="*/ 2417554 h 3203994"/>
                <a:gd name="connsiteX374" fmla="*/ 1824609 w 2373813"/>
                <a:gd name="connsiteY374" fmla="*/ 2433108 h 3203994"/>
                <a:gd name="connsiteX375" fmla="*/ 1833054 w 2373813"/>
                <a:gd name="connsiteY375" fmla="*/ 2448663 h 3203994"/>
                <a:gd name="connsiteX376" fmla="*/ 1841566 w 2373813"/>
                <a:gd name="connsiteY376" fmla="*/ 2462755 h 3203994"/>
                <a:gd name="connsiteX377" fmla="*/ 1845821 w 2373813"/>
                <a:gd name="connsiteY377" fmla="*/ 2482697 h 3203994"/>
                <a:gd name="connsiteX378" fmla="*/ 1851473 w 2373813"/>
                <a:gd name="connsiteY378" fmla="*/ 2496789 h 3203994"/>
                <a:gd name="connsiteX379" fmla="*/ 1851473 w 2373813"/>
                <a:gd name="connsiteY379" fmla="*/ 2516731 h 3203994"/>
                <a:gd name="connsiteX380" fmla="*/ 1845821 w 2373813"/>
                <a:gd name="connsiteY380" fmla="*/ 2553491 h 3203994"/>
                <a:gd name="connsiteX381" fmla="*/ 1845821 w 2373813"/>
                <a:gd name="connsiteY381" fmla="*/ 2578883 h 3203994"/>
                <a:gd name="connsiteX382" fmla="*/ 1855662 w 2373813"/>
                <a:gd name="connsiteY382" fmla="*/ 2597297 h 3203994"/>
                <a:gd name="connsiteX383" fmla="*/ 1854265 w 2373813"/>
                <a:gd name="connsiteY383" fmla="*/ 2623886 h 3203994"/>
                <a:gd name="connsiteX384" fmla="*/ 1848613 w 2373813"/>
                <a:gd name="connsiteY384" fmla="*/ 2647949 h 3203994"/>
                <a:gd name="connsiteX385" fmla="*/ 1854265 w 2373813"/>
                <a:gd name="connsiteY385" fmla="*/ 2669154 h 3203994"/>
                <a:gd name="connsiteX386" fmla="*/ 1857125 w 2373813"/>
                <a:gd name="connsiteY386" fmla="*/ 2714355 h 3203994"/>
                <a:gd name="connsiteX387" fmla="*/ 1854266 w 2373813"/>
                <a:gd name="connsiteY387" fmla="*/ 2756765 h 3203994"/>
                <a:gd name="connsiteX388" fmla="*/ 1848614 w 2373813"/>
                <a:gd name="connsiteY388" fmla="*/ 2793458 h 3203994"/>
                <a:gd name="connsiteX389" fmla="*/ 1844358 w 2373813"/>
                <a:gd name="connsiteY389" fmla="*/ 2834472 h 3203994"/>
                <a:gd name="connsiteX390" fmla="*/ 1833054 w 2373813"/>
                <a:gd name="connsiteY390" fmla="*/ 2864119 h 3203994"/>
                <a:gd name="connsiteX391" fmla="*/ 1838706 w 2373813"/>
                <a:gd name="connsiteY391" fmla="*/ 2878278 h 3203994"/>
                <a:gd name="connsiteX392" fmla="*/ 1838706 w 2373813"/>
                <a:gd name="connsiteY392" fmla="*/ 2896624 h 3203994"/>
                <a:gd name="connsiteX393" fmla="*/ 1824609 w 2373813"/>
                <a:gd name="connsiteY393" fmla="*/ 2912179 h 3203994"/>
                <a:gd name="connsiteX394" fmla="*/ 1826006 w 2373813"/>
                <a:gd name="connsiteY394" fmla="*/ 2941826 h 3203994"/>
                <a:gd name="connsiteX395" fmla="*/ 1827402 w 2373813"/>
                <a:gd name="connsiteY395" fmla="*/ 2972935 h 3203994"/>
                <a:gd name="connsiteX396" fmla="*/ 1816098 w 2373813"/>
                <a:gd name="connsiteY396" fmla="*/ 3001186 h 3203994"/>
                <a:gd name="connsiteX397" fmla="*/ 1806257 w 2373813"/>
                <a:gd name="connsiteY397" fmla="*/ 3027775 h 3203994"/>
                <a:gd name="connsiteX398" fmla="*/ 1796350 w 2373813"/>
                <a:gd name="connsiteY398" fmla="*/ 3053234 h 3203994"/>
                <a:gd name="connsiteX399" fmla="*/ 1779394 w 2373813"/>
                <a:gd name="connsiteY399" fmla="*/ 3074373 h 3203994"/>
                <a:gd name="connsiteX400" fmla="*/ 1763834 w 2373813"/>
                <a:gd name="connsiteY400" fmla="*/ 3084277 h 3203994"/>
                <a:gd name="connsiteX401" fmla="*/ 1753927 w 2373813"/>
                <a:gd name="connsiteY401" fmla="*/ 3097040 h 3203994"/>
                <a:gd name="connsiteX402" fmla="*/ 1741227 w 2373813"/>
                <a:gd name="connsiteY402" fmla="*/ 3102690 h 3203994"/>
                <a:gd name="connsiteX403" fmla="*/ 1728526 w 2373813"/>
                <a:gd name="connsiteY403" fmla="*/ 3101228 h 3203994"/>
                <a:gd name="connsiteX404" fmla="*/ 1718619 w 2373813"/>
                <a:gd name="connsiteY404" fmla="*/ 3104086 h 3203994"/>
                <a:gd name="connsiteX405" fmla="*/ 1707315 w 2373813"/>
                <a:gd name="connsiteY405" fmla="*/ 3112528 h 3203994"/>
                <a:gd name="connsiteX406" fmla="*/ 1694615 w 2373813"/>
                <a:gd name="connsiteY406" fmla="*/ 3106878 h 3203994"/>
                <a:gd name="connsiteX407" fmla="*/ 1691756 w 2373813"/>
                <a:gd name="connsiteY407" fmla="*/ 3091390 h 3203994"/>
                <a:gd name="connsiteX408" fmla="*/ 1684708 w 2373813"/>
                <a:gd name="connsiteY408" fmla="*/ 3088531 h 3203994"/>
                <a:gd name="connsiteX409" fmla="*/ 1680452 w 2373813"/>
                <a:gd name="connsiteY409" fmla="*/ 3098436 h 3203994"/>
                <a:gd name="connsiteX410" fmla="*/ 1683311 w 2373813"/>
                <a:gd name="connsiteY410" fmla="*/ 3104086 h 3203994"/>
                <a:gd name="connsiteX411" fmla="*/ 1673404 w 2373813"/>
                <a:gd name="connsiteY411" fmla="*/ 3109736 h 3203994"/>
                <a:gd name="connsiteX412" fmla="*/ 1667751 w 2373813"/>
                <a:gd name="connsiteY412" fmla="*/ 3097040 h 3203994"/>
                <a:gd name="connsiteX413" fmla="*/ 1659240 w 2373813"/>
                <a:gd name="connsiteY413" fmla="*/ 3098436 h 3203994"/>
                <a:gd name="connsiteX414" fmla="*/ 1656448 w 2373813"/>
                <a:gd name="connsiteY414" fmla="*/ 3113990 h 3203994"/>
                <a:gd name="connsiteX415" fmla="*/ 1649400 w 2373813"/>
                <a:gd name="connsiteY415" fmla="*/ 3136591 h 3203994"/>
                <a:gd name="connsiteX416" fmla="*/ 1653588 w 2373813"/>
                <a:gd name="connsiteY416" fmla="*/ 3163180 h 3203994"/>
                <a:gd name="connsiteX417" fmla="*/ 1647936 w 2373813"/>
                <a:gd name="connsiteY417" fmla="*/ 3173018 h 3203994"/>
                <a:gd name="connsiteX418" fmla="*/ 1630981 w 2373813"/>
                <a:gd name="connsiteY418" fmla="*/ 3174481 h 3203994"/>
                <a:gd name="connsiteX419" fmla="*/ 1626792 w 2373813"/>
                <a:gd name="connsiteY419" fmla="*/ 3182923 h 3203994"/>
                <a:gd name="connsiteX420" fmla="*/ 1636633 w 2373813"/>
                <a:gd name="connsiteY420" fmla="*/ 3190035 h 3203994"/>
                <a:gd name="connsiteX421" fmla="*/ 1638095 w 2373813"/>
                <a:gd name="connsiteY421" fmla="*/ 3201336 h 3203994"/>
                <a:gd name="connsiteX422" fmla="*/ 1629584 w 2373813"/>
                <a:gd name="connsiteY422" fmla="*/ 3206986 h 3203994"/>
                <a:gd name="connsiteX423" fmla="*/ 1619676 w 2373813"/>
                <a:gd name="connsiteY423" fmla="*/ 3202732 h 3203994"/>
                <a:gd name="connsiteX424" fmla="*/ 1622536 w 2373813"/>
                <a:gd name="connsiteY424" fmla="*/ 3192827 h 3203994"/>
                <a:gd name="connsiteX425" fmla="*/ 1616884 w 2373813"/>
                <a:gd name="connsiteY425" fmla="*/ 3178669 h 3203994"/>
                <a:gd name="connsiteX426" fmla="*/ 1604184 w 2373813"/>
                <a:gd name="connsiteY426" fmla="*/ 3173018 h 3203994"/>
                <a:gd name="connsiteX427" fmla="*/ 1597069 w 2373813"/>
                <a:gd name="connsiteY427" fmla="*/ 3164576 h 3203994"/>
                <a:gd name="connsiteX428" fmla="*/ 1601325 w 2373813"/>
                <a:gd name="connsiteY428" fmla="*/ 3156068 h 3203994"/>
                <a:gd name="connsiteX429" fmla="*/ 1616884 w 2373813"/>
                <a:gd name="connsiteY429" fmla="*/ 3157530 h 3203994"/>
                <a:gd name="connsiteX430" fmla="*/ 1626792 w 2373813"/>
                <a:gd name="connsiteY430" fmla="*/ 3154672 h 3203994"/>
                <a:gd name="connsiteX431" fmla="*/ 1629584 w 2373813"/>
                <a:gd name="connsiteY431" fmla="*/ 3139117 h 3203994"/>
                <a:gd name="connsiteX432" fmla="*/ 1619677 w 2373813"/>
                <a:gd name="connsiteY432" fmla="*/ 3095312 h 3203994"/>
                <a:gd name="connsiteX433" fmla="*/ 1597069 w 2373813"/>
                <a:gd name="connsiteY433" fmla="*/ 3050110 h 3203994"/>
                <a:gd name="connsiteX434" fmla="*/ 1582972 w 2373813"/>
                <a:gd name="connsiteY434" fmla="*/ 3020463 h 3203994"/>
                <a:gd name="connsiteX435" fmla="*/ 1564620 w 2373813"/>
                <a:gd name="connsiteY435" fmla="*/ 3003512 h 3203994"/>
                <a:gd name="connsiteX436" fmla="*/ 1568810 w 2373813"/>
                <a:gd name="connsiteY436" fmla="*/ 2990750 h 3203994"/>
                <a:gd name="connsiteX437" fmla="*/ 1584369 w 2373813"/>
                <a:gd name="connsiteY437" fmla="*/ 2982308 h 3203994"/>
                <a:gd name="connsiteX438" fmla="*/ 1587228 w 2373813"/>
                <a:gd name="connsiteY438" fmla="*/ 2963895 h 3203994"/>
                <a:gd name="connsiteX439" fmla="*/ 1594276 w 2373813"/>
                <a:gd name="connsiteY439" fmla="*/ 2951198 h 3203994"/>
                <a:gd name="connsiteX440" fmla="*/ 1609836 w 2373813"/>
                <a:gd name="connsiteY440" fmla="*/ 2948406 h 3203994"/>
                <a:gd name="connsiteX441" fmla="*/ 1636433 w 2373813"/>
                <a:gd name="connsiteY441" fmla="*/ 2948406 h 3203994"/>
                <a:gd name="connsiteX442" fmla="*/ 1650596 w 2373813"/>
                <a:gd name="connsiteY442" fmla="*/ 2942756 h 3203994"/>
                <a:gd name="connsiteX443" fmla="*/ 1656248 w 2373813"/>
                <a:gd name="connsiteY443" fmla="*/ 2937040 h 3203994"/>
                <a:gd name="connsiteX444" fmla="*/ 1656248 w 2373813"/>
                <a:gd name="connsiteY444" fmla="*/ 2905997 h 3203994"/>
                <a:gd name="connsiteX445" fmla="*/ 1650596 w 2373813"/>
                <a:gd name="connsiteY445" fmla="*/ 2886055 h 3203994"/>
                <a:gd name="connsiteX446" fmla="*/ 1644944 w 2373813"/>
                <a:gd name="connsiteY446" fmla="*/ 2859466 h 3203994"/>
                <a:gd name="connsiteX447" fmla="*/ 1656248 w 2373813"/>
                <a:gd name="connsiteY447" fmla="*/ 2843977 h 3203994"/>
                <a:gd name="connsiteX448" fmla="*/ 1657645 w 2373813"/>
                <a:gd name="connsiteY448" fmla="*/ 2828423 h 3203994"/>
                <a:gd name="connsiteX449" fmla="*/ 1644944 w 2373813"/>
                <a:gd name="connsiteY449" fmla="*/ 2811472 h 3203994"/>
                <a:gd name="connsiteX450" fmla="*/ 1637896 w 2373813"/>
                <a:gd name="connsiteY450" fmla="*/ 2795917 h 3203994"/>
                <a:gd name="connsiteX451" fmla="*/ 1637896 w 2373813"/>
                <a:gd name="connsiteY451" fmla="*/ 2767666 h 3203994"/>
                <a:gd name="connsiteX452" fmla="*/ 1625129 w 2373813"/>
                <a:gd name="connsiteY452" fmla="*/ 2762016 h 3203994"/>
                <a:gd name="connsiteX453" fmla="*/ 1623733 w 2373813"/>
                <a:gd name="connsiteY453" fmla="*/ 2743604 h 3203994"/>
                <a:gd name="connsiteX454" fmla="*/ 1632244 w 2373813"/>
                <a:gd name="connsiteY454" fmla="*/ 2732303 h 3203994"/>
                <a:gd name="connsiteX455" fmla="*/ 1637896 w 2373813"/>
                <a:gd name="connsiteY455" fmla="*/ 2721003 h 3203994"/>
                <a:gd name="connsiteX456" fmla="*/ 1637896 w 2373813"/>
                <a:gd name="connsiteY456" fmla="*/ 2708306 h 3203994"/>
                <a:gd name="connsiteX457" fmla="*/ 1627988 w 2373813"/>
                <a:gd name="connsiteY457" fmla="*/ 2701260 h 3203994"/>
                <a:gd name="connsiteX458" fmla="*/ 1616685 w 2373813"/>
                <a:gd name="connsiteY458" fmla="*/ 2682847 h 3203994"/>
                <a:gd name="connsiteX459" fmla="*/ 1612429 w 2373813"/>
                <a:gd name="connsiteY459" fmla="*/ 2662905 h 3203994"/>
                <a:gd name="connsiteX460" fmla="*/ 1620940 w 2373813"/>
                <a:gd name="connsiteY460" fmla="*/ 2648747 h 3203994"/>
                <a:gd name="connsiteX461" fmla="*/ 1615288 w 2373813"/>
                <a:gd name="connsiteY461" fmla="*/ 2643096 h 3203994"/>
                <a:gd name="connsiteX462" fmla="*/ 1606777 w 2373813"/>
                <a:gd name="connsiteY462" fmla="*/ 2643096 h 3203994"/>
                <a:gd name="connsiteX463" fmla="*/ 1598332 w 2373813"/>
                <a:gd name="connsiteY463" fmla="*/ 2655793 h 3203994"/>
                <a:gd name="connsiteX464" fmla="*/ 1577121 w 2373813"/>
                <a:gd name="connsiteY464" fmla="*/ 2675735 h 3203994"/>
                <a:gd name="connsiteX465" fmla="*/ 1565817 w 2373813"/>
                <a:gd name="connsiteY465" fmla="*/ 2689893 h 3203994"/>
                <a:gd name="connsiteX466" fmla="*/ 1557306 w 2373813"/>
                <a:gd name="connsiteY466" fmla="*/ 2706844 h 3203994"/>
                <a:gd name="connsiteX467" fmla="*/ 1553117 w 2373813"/>
                <a:gd name="connsiteY467" fmla="*/ 2718144 h 3203994"/>
                <a:gd name="connsiteX468" fmla="*/ 1536161 w 2373813"/>
                <a:gd name="connsiteY468" fmla="*/ 2726586 h 3203994"/>
                <a:gd name="connsiteX469" fmla="*/ 1526254 w 2373813"/>
                <a:gd name="connsiteY469" fmla="*/ 2740745 h 3203994"/>
                <a:gd name="connsiteX470" fmla="*/ 1524857 w 2373813"/>
                <a:gd name="connsiteY470" fmla="*/ 2761950 h 3203994"/>
                <a:gd name="connsiteX471" fmla="*/ 1513553 w 2373813"/>
                <a:gd name="connsiteY471" fmla="*/ 2768996 h 3203994"/>
                <a:gd name="connsiteX472" fmla="*/ 1485227 w 2373813"/>
                <a:gd name="connsiteY472" fmla="*/ 2778900 h 3203994"/>
                <a:gd name="connsiteX473" fmla="*/ 1478179 w 2373813"/>
                <a:gd name="connsiteY473" fmla="*/ 2787342 h 3203994"/>
                <a:gd name="connsiteX474" fmla="*/ 1478179 w 2373813"/>
                <a:gd name="connsiteY474" fmla="*/ 2798643 h 3203994"/>
                <a:gd name="connsiteX475" fmla="*/ 1465479 w 2373813"/>
                <a:gd name="connsiteY475" fmla="*/ 2797247 h 3203994"/>
                <a:gd name="connsiteX476" fmla="*/ 1455571 w 2373813"/>
                <a:gd name="connsiteY476" fmla="*/ 2784551 h 3203994"/>
                <a:gd name="connsiteX477" fmla="*/ 1438615 w 2373813"/>
                <a:gd name="connsiteY477" fmla="*/ 2790201 h 3203994"/>
                <a:gd name="connsiteX478" fmla="*/ 1432964 w 2373813"/>
                <a:gd name="connsiteY478" fmla="*/ 2773250 h 3203994"/>
                <a:gd name="connsiteX479" fmla="*/ 1428708 w 2373813"/>
                <a:gd name="connsiteY479" fmla="*/ 2757696 h 3203994"/>
                <a:gd name="connsiteX480" fmla="*/ 1413215 w 2373813"/>
                <a:gd name="connsiteY480" fmla="*/ 2749187 h 3203994"/>
                <a:gd name="connsiteX481" fmla="*/ 1403308 w 2373813"/>
                <a:gd name="connsiteY481" fmla="*/ 2730841 h 3203994"/>
                <a:gd name="connsiteX482" fmla="*/ 1390607 w 2373813"/>
                <a:gd name="connsiteY482" fmla="*/ 2723795 h 3203994"/>
                <a:gd name="connsiteX483" fmla="*/ 1366536 w 2373813"/>
                <a:gd name="connsiteY483" fmla="*/ 2726586 h 3203994"/>
                <a:gd name="connsiteX484" fmla="*/ 1348184 w 2373813"/>
                <a:gd name="connsiteY484" fmla="*/ 2723794 h 3203994"/>
                <a:gd name="connsiteX485" fmla="*/ 1335484 w 2373813"/>
                <a:gd name="connsiteY485" fmla="*/ 2715286 h 3203994"/>
                <a:gd name="connsiteX486" fmla="*/ 1324180 w 2373813"/>
                <a:gd name="connsiteY486" fmla="*/ 2715286 h 3203994"/>
                <a:gd name="connsiteX487" fmla="*/ 1310017 w 2373813"/>
                <a:gd name="connsiteY487" fmla="*/ 2720936 h 3203994"/>
                <a:gd name="connsiteX488" fmla="*/ 1294524 w 2373813"/>
                <a:gd name="connsiteY488" fmla="*/ 2715286 h 3203994"/>
                <a:gd name="connsiteX489" fmla="*/ 1283220 w 2373813"/>
                <a:gd name="connsiteY489" fmla="*/ 2718144 h 3203994"/>
                <a:gd name="connsiteX490" fmla="*/ 1269057 w 2373813"/>
                <a:gd name="connsiteY490" fmla="*/ 2729445 h 3203994"/>
                <a:gd name="connsiteX491" fmla="*/ 1242460 w 2373813"/>
                <a:gd name="connsiteY491" fmla="*/ 2725190 h 3203994"/>
                <a:gd name="connsiteX492" fmla="*/ 1202896 w 2373813"/>
                <a:gd name="connsiteY492" fmla="*/ 2705248 h 3203994"/>
                <a:gd name="connsiteX493" fmla="*/ 1185941 w 2373813"/>
                <a:gd name="connsiteY493" fmla="*/ 2684043 h 3203994"/>
                <a:gd name="connsiteX494" fmla="*/ 1183148 w 2373813"/>
                <a:gd name="connsiteY494" fmla="*/ 2664102 h 3203994"/>
                <a:gd name="connsiteX495" fmla="*/ 1167588 w 2373813"/>
                <a:gd name="connsiteY495" fmla="*/ 2655593 h 3203994"/>
                <a:gd name="connsiteX496" fmla="*/ 1160540 w 2373813"/>
                <a:gd name="connsiteY496" fmla="*/ 2645755 h 3203994"/>
                <a:gd name="connsiteX497" fmla="*/ 1156284 w 2373813"/>
                <a:gd name="connsiteY497" fmla="*/ 2632992 h 3203994"/>
                <a:gd name="connsiteX498" fmla="*/ 1143584 w 2373813"/>
                <a:gd name="connsiteY498" fmla="*/ 2628738 h 3203994"/>
                <a:gd name="connsiteX499" fmla="*/ 1135073 w 2373813"/>
                <a:gd name="connsiteY499" fmla="*/ 2614646 h 3203994"/>
                <a:gd name="connsiteX500" fmla="*/ 1116721 w 2373813"/>
                <a:gd name="connsiteY500" fmla="*/ 2594704 h 3203994"/>
                <a:gd name="connsiteX501" fmla="*/ 1111069 w 2373813"/>
                <a:gd name="connsiteY501" fmla="*/ 2579149 h 3203994"/>
                <a:gd name="connsiteX502" fmla="*/ 1101162 w 2373813"/>
                <a:gd name="connsiteY502" fmla="*/ 2573499 h 3203994"/>
                <a:gd name="connsiteX503" fmla="*/ 1088461 w 2373813"/>
                <a:gd name="connsiteY503" fmla="*/ 2569311 h 3203994"/>
                <a:gd name="connsiteX504" fmla="*/ 1082809 w 2373813"/>
                <a:gd name="connsiteY504" fmla="*/ 2552361 h 3203994"/>
                <a:gd name="connsiteX505" fmla="*/ 1061598 w 2373813"/>
                <a:gd name="connsiteY505" fmla="*/ 2542456 h 3203994"/>
                <a:gd name="connsiteX506" fmla="*/ 1046038 w 2373813"/>
                <a:gd name="connsiteY506" fmla="*/ 2526902 h 3203994"/>
                <a:gd name="connsiteX507" fmla="*/ 1024893 w 2373813"/>
                <a:gd name="connsiteY507" fmla="*/ 2525506 h 3203994"/>
                <a:gd name="connsiteX508" fmla="*/ 1004945 w 2373813"/>
                <a:gd name="connsiteY508" fmla="*/ 2519855 h 3203994"/>
                <a:gd name="connsiteX509" fmla="*/ 997897 w 2373813"/>
                <a:gd name="connsiteY509" fmla="*/ 2522647 h 3203994"/>
                <a:gd name="connsiteX510" fmla="*/ 995038 w 2373813"/>
                <a:gd name="connsiteY510" fmla="*/ 2531156 h 3203994"/>
                <a:gd name="connsiteX511" fmla="*/ 978082 w 2373813"/>
                <a:gd name="connsiteY511" fmla="*/ 2532552 h 3203994"/>
                <a:gd name="connsiteX512" fmla="*/ 945633 w 2373813"/>
                <a:gd name="connsiteY512" fmla="*/ 2521252 h 3203994"/>
                <a:gd name="connsiteX513" fmla="*/ 925685 w 2373813"/>
                <a:gd name="connsiteY513" fmla="*/ 2521252 h 3203994"/>
                <a:gd name="connsiteX514" fmla="*/ 912985 w 2373813"/>
                <a:gd name="connsiteY514" fmla="*/ 2533948 h 3203994"/>
                <a:gd name="connsiteX515" fmla="*/ 900219 w 2373813"/>
                <a:gd name="connsiteY515" fmla="*/ 2543852 h 3203994"/>
                <a:gd name="connsiteX516" fmla="*/ 876214 w 2373813"/>
                <a:gd name="connsiteY516" fmla="*/ 2543852 h 3203994"/>
                <a:gd name="connsiteX517" fmla="*/ 867770 w 2373813"/>
                <a:gd name="connsiteY517" fmla="*/ 2546711 h 3203994"/>
                <a:gd name="connsiteX518" fmla="*/ 863514 w 2373813"/>
                <a:gd name="connsiteY518" fmla="*/ 2549503 h 3203994"/>
                <a:gd name="connsiteX519" fmla="*/ 855003 w 2373813"/>
                <a:gd name="connsiteY519" fmla="*/ 2532552 h 3203994"/>
                <a:gd name="connsiteX520" fmla="*/ 845162 w 2373813"/>
                <a:gd name="connsiteY520" fmla="*/ 2515601 h 3203994"/>
                <a:gd name="connsiteX521" fmla="*/ 825214 w 2373813"/>
                <a:gd name="connsiteY521" fmla="*/ 2511347 h 3203994"/>
                <a:gd name="connsiteX522" fmla="*/ 819562 w 2373813"/>
                <a:gd name="connsiteY522" fmla="*/ 2495792 h 3203994"/>
                <a:gd name="connsiteX523" fmla="*/ 825214 w 2373813"/>
                <a:gd name="connsiteY523" fmla="*/ 2480238 h 3203994"/>
                <a:gd name="connsiteX524" fmla="*/ 837914 w 2373813"/>
                <a:gd name="connsiteY524" fmla="*/ 2470400 h 3203994"/>
                <a:gd name="connsiteX525" fmla="*/ 832262 w 2373813"/>
                <a:gd name="connsiteY525" fmla="*/ 2456241 h 3203994"/>
                <a:gd name="connsiteX526" fmla="*/ 825214 w 2373813"/>
                <a:gd name="connsiteY526" fmla="*/ 2449195 h 3203994"/>
                <a:gd name="connsiteX527" fmla="*/ 811117 w 2373813"/>
                <a:gd name="connsiteY527" fmla="*/ 2450591 h 3203994"/>
                <a:gd name="connsiteX528" fmla="*/ 798350 w 2373813"/>
                <a:gd name="connsiteY528" fmla="*/ 2449195 h 3203994"/>
                <a:gd name="connsiteX529" fmla="*/ 802606 w 2373813"/>
                <a:gd name="connsiteY529" fmla="*/ 2439290 h 3203994"/>
                <a:gd name="connsiteX530" fmla="*/ 811117 w 2373813"/>
                <a:gd name="connsiteY530" fmla="*/ 2416690 h 3203994"/>
                <a:gd name="connsiteX531" fmla="*/ 806862 w 2373813"/>
                <a:gd name="connsiteY531" fmla="*/ 2388439 h 3203994"/>
                <a:gd name="connsiteX532" fmla="*/ 798350 w 2373813"/>
                <a:gd name="connsiteY532" fmla="*/ 2377138 h 3203994"/>
                <a:gd name="connsiteX533" fmla="*/ 791302 w 2373813"/>
                <a:gd name="connsiteY533" fmla="*/ 2378534 h 3203994"/>
                <a:gd name="connsiteX534" fmla="*/ 787047 w 2373813"/>
                <a:gd name="connsiteY534" fmla="*/ 2385580 h 3203994"/>
                <a:gd name="connsiteX535" fmla="*/ 781395 w 2373813"/>
                <a:gd name="connsiteY535" fmla="*/ 2394089 h 3203994"/>
                <a:gd name="connsiteX536" fmla="*/ 771554 w 2373813"/>
                <a:gd name="connsiteY536" fmla="*/ 2389834 h 3203994"/>
                <a:gd name="connsiteX537" fmla="*/ 767298 w 2373813"/>
                <a:gd name="connsiteY537" fmla="*/ 2379930 h 3203994"/>
                <a:gd name="connsiteX538" fmla="*/ 764439 w 2373813"/>
                <a:gd name="connsiteY538" fmla="*/ 2362980 h 3203994"/>
                <a:gd name="connsiteX539" fmla="*/ 757391 w 2373813"/>
                <a:gd name="connsiteY539" fmla="*/ 2355933 h 3203994"/>
                <a:gd name="connsiteX540" fmla="*/ 747483 w 2373813"/>
                <a:gd name="connsiteY540" fmla="*/ 2355933 h 3203994"/>
                <a:gd name="connsiteX541" fmla="*/ 737642 w 2373813"/>
                <a:gd name="connsiteY541" fmla="*/ 2357329 h 3203994"/>
                <a:gd name="connsiteX542" fmla="*/ 730528 w 2373813"/>
                <a:gd name="connsiteY542" fmla="*/ 2371488 h 3203994"/>
                <a:gd name="connsiteX543" fmla="*/ 717827 w 2373813"/>
                <a:gd name="connsiteY543" fmla="*/ 2374280 h 3203994"/>
                <a:gd name="connsiteX544" fmla="*/ 709383 w 2373813"/>
                <a:gd name="connsiteY544" fmla="*/ 2367234 h 3203994"/>
                <a:gd name="connsiteX545" fmla="*/ 710779 w 2373813"/>
                <a:gd name="connsiteY545" fmla="*/ 2357329 h 3203994"/>
                <a:gd name="connsiteX546" fmla="*/ 717827 w 2373813"/>
                <a:gd name="connsiteY546" fmla="*/ 2353075 h 3203994"/>
                <a:gd name="connsiteX547" fmla="*/ 719224 w 2373813"/>
                <a:gd name="connsiteY547" fmla="*/ 2344633 h 3203994"/>
                <a:gd name="connsiteX548" fmla="*/ 712175 w 2373813"/>
                <a:gd name="connsiteY548" fmla="*/ 2337520 h 3203994"/>
                <a:gd name="connsiteX549" fmla="*/ 700871 w 2373813"/>
                <a:gd name="connsiteY549" fmla="*/ 2333332 h 3203994"/>
                <a:gd name="connsiteX550" fmla="*/ 685312 w 2373813"/>
                <a:gd name="connsiteY550" fmla="*/ 2331870 h 3203994"/>
                <a:gd name="connsiteX551" fmla="*/ 681123 w 2373813"/>
                <a:gd name="connsiteY551" fmla="*/ 2326220 h 3203994"/>
                <a:gd name="connsiteX552" fmla="*/ 681123 w 2373813"/>
                <a:gd name="connsiteY552" fmla="*/ 2314920 h 3203994"/>
                <a:gd name="connsiteX553" fmla="*/ 682519 w 2373813"/>
                <a:gd name="connsiteY553" fmla="*/ 2305081 h 3203994"/>
                <a:gd name="connsiteX554" fmla="*/ 674008 w 2373813"/>
                <a:gd name="connsiteY554" fmla="*/ 2297969 h 3203994"/>
                <a:gd name="connsiteX555" fmla="*/ 662704 w 2373813"/>
                <a:gd name="connsiteY555" fmla="*/ 2292319 h 3203994"/>
                <a:gd name="connsiteX556" fmla="*/ 658449 w 2373813"/>
                <a:gd name="connsiteY556" fmla="*/ 2281018 h 3203994"/>
                <a:gd name="connsiteX557" fmla="*/ 657052 w 2373813"/>
                <a:gd name="connsiteY557" fmla="*/ 2268322 h 3203994"/>
                <a:gd name="connsiteX558" fmla="*/ 652797 w 2373813"/>
                <a:gd name="connsiteY558" fmla="*/ 2258418 h 3203994"/>
                <a:gd name="connsiteX559" fmla="*/ 644352 w 2373813"/>
                <a:gd name="connsiteY559" fmla="*/ 2261276 h 3203994"/>
                <a:gd name="connsiteX560" fmla="*/ 630189 w 2373813"/>
                <a:gd name="connsiteY560" fmla="*/ 2261276 h 3203994"/>
                <a:gd name="connsiteX561" fmla="*/ 627396 w 2373813"/>
                <a:gd name="connsiteY561" fmla="*/ 2249976 h 3203994"/>
                <a:gd name="connsiteX562" fmla="*/ 626000 w 2373813"/>
                <a:gd name="connsiteY562" fmla="*/ 2230034 h 3203994"/>
                <a:gd name="connsiteX563" fmla="*/ 618885 w 2373813"/>
                <a:gd name="connsiteY563" fmla="*/ 2221525 h 3203994"/>
                <a:gd name="connsiteX564" fmla="*/ 613233 w 2373813"/>
                <a:gd name="connsiteY564" fmla="*/ 2217337 h 3203994"/>
                <a:gd name="connsiteX565" fmla="*/ 610441 w 2373813"/>
                <a:gd name="connsiteY565" fmla="*/ 2206037 h 3203994"/>
                <a:gd name="connsiteX566" fmla="*/ 606185 w 2373813"/>
                <a:gd name="connsiteY566" fmla="*/ 2196132 h 3203994"/>
                <a:gd name="connsiteX567" fmla="*/ 596277 w 2373813"/>
                <a:gd name="connsiteY567" fmla="*/ 2187624 h 3203994"/>
                <a:gd name="connsiteX568" fmla="*/ 590625 w 2373813"/>
                <a:gd name="connsiteY568" fmla="*/ 2172069 h 3203994"/>
                <a:gd name="connsiteX569" fmla="*/ 587833 w 2373813"/>
                <a:gd name="connsiteY569" fmla="*/ 2160769 h 3203994"/>
                <a:gd name="connsiteX570" fmla="*/ 579321 w 2373813"/>
                <a:gd name="connsiteY570" fmla="*/ 2159373 h 3203994"/>
                <a:gd name="connsiteX571" fmla="*/ 575132 w 2373813"/>
                <a:gd name="connsiteY571" fmla="*/ 2150931 h 3203994"/>
                <a:gd name="connsiteX572" fmla="*/ 579321 w 2373813"/>
                <a:gd name="connsiteY572" fmla="*/ 2141026 h 3203994"/>
                <a:gd name="connsiteX573" fmla="*/ 576994 w 2373813"/>
                <a:gd name="connsiteY573" fmla="*/ 2133781 h 3203994"/>
                <a:gd name="connsiteX574" fmla="*/ 568483 w 2373813"/>
                <a:gd name="connsiteY574" fmla="*/ 2123876 h 3203994"/>
                <a:gd name="connsiteX575" fmla="*/ 560038 w 2373813"/>
                <a:gd name="connsiteY575" fmla="*/ 2122480 h 3203994"/>
                <a:gd name="connsiteX576" fmla="*/ 555783 w 2373813"/>
                <a:gd name="connsiteY576" fmla="*/ 2123876 h 3203994"/>
                <a:gd name="connsiteX577" fmla="*/ 551527 w 2373813"/>
                <a:gd name="connsiteY577" fmla="*/ 2133781 h 3203994"/>
                <a:gd name="connsiteX578" fmla="*/ 544479 w 2373813"/>
                <a:gd name="connsiteY578" fmla="*/ 2133781 h 3203994"/>
                <a:gd name="connsiteX579" fmla="*/ 537431 w 2373813"/>
                <a:gd name="connsiteY579" fmla="*/ 2132385 h 3203994"/>
                <a:gd name="connsiteX580" fmla="*/ 531779 w 2373813"/>
                <a:gd name="connsiteY580" fmla="*/ 2140893 h 3203994"/>
                <a:gd name="connsiteX581" fmla="*/ 519079 w 2373813"/>
                <a:gd name="connsiteY581" fmla="*/ 2140893 h 3203994"/>
                <a:gd name="connsiteX582" fmla="*/ 509171 w 2373813"/>
                <a:gd name="connsiteY582" fmla="*/ 2136639 h 3203994"/>
                <a:gd name="connsiteX583" fmla="*/ 504915 w 2373813"/>
                <a:gd name="connsiteY583" fmla="*/ 2122480 h 3203994"/>
                <a:gd name="connsiteX584" fmla="*/ 500659 w 2373813"/>
                <a:gd name="connsiteY584" fmla="*/ 2102538 h 3203994"/>
                <a:gd name="connsiteX585" fmla="*/ 485166 w 2373813"/>
                <a:gd name="connsiteY585" fmla="*/ 2085521 h 3203994"/>
                <a:gd name="connsiteX586" fmla="*/ 471004 w 2373813"/>
                <a:gd name="connsiteY586" fmla="*/ 2079871 h 3203994"/>
                <a:gd name="connsiteX587" fmla="*/ 451056 w 2373813"/>
                <a:gd name="connsiteY587" fmla="*/ 2075684 h 3203994"/>
                <a:gd name="connsiteX588" fmla="*/ 425589 w 2373813"/>
                <a:gd name="connsiteY588" fmla="*/ 2077079 h 3203994"/>
                <a:gd name="connsiteX589" fmla="*/ 415681 w 2373813"/>
                <a:gd name="connsiteY589" fmla="*/ 2081334 h 3203994"/>
                <a:gd name="connsiteX590" fmla="*/ 414285 w 2373813"/>
                <a:gd name="connsiteY590" fmla="*/ 2091238 h 3203994"/>
                <a:gd name="connsiteX591" fmla="*/ 411492 w 2373813"/>
                <a:gd name="connsiteY591" fmla="*/ 2103935 h 3203994"/>
                <a:gd name="connsiteX592" fmla="*/ 404378 w 2373813"/>
                <a:gd name="connsiteY592" fmla="*/ 2110981 h 3203994"/>
                <a:gd name="connsiteX593" fmla="*/ 401585 w 2373813"/>
                <a:gd name="connsiteY593" fmla="*/ 2120885 h 3203994"/>
                <a:gd name="connsiteX594" fmla="*/ 404377 w 2373813"/>
                <a:gd name="connsiteY594" fmla="*/ 2130789 h 3203994"/>
                <a:gd name="connsiteX595" fmla="*/ 402981 w 2373813"/>
                <a:gd name="connsiteY595" fmla="*/ 2146344 h 3203994"/>
                <a:gd name="connsiteX596" fmla="*/ 394536 w 2373813"/>
                <a:gd name="connsiteY596" fmla="*/ 2153390 h 3203994"/>
                <a:gd name="connsiteX597" fmla="*/ 380373 w 2373813"/>
                <a:gd name="connsiteY597" fmla="*/ 2163295 h 3203994"/>
                <a:gd name="connsiteX598" fmla="*/ 371862 w 2373813"/>
                <a:gd name="connsiteY598" fmla="*/ 2175991 h 3203994"/>
                <a:gd name="connsiteX599" fmla="*/ 367673 w 2373813"/>
                <a:gd name="connsiteY599" fmla="*/ 2188688 h 3203994"/>
                <a:gd name="connsiteX600" fmla="*/ 363417 w 2373813"/>
                <a:gd name="connsiteY600" fmla="*/ 2205638 h 3203994"/>
                <a:gd name="connsiteX601" fmla="*/ 356369 w 2373813"/>
                <a:gd name="connsiteY601" fmla="*/ 2214147 h 3203994"/>
                <a:gd name="connsiteX602" fmla="*/ 350717 w 2373813"/>
                <a:gd name="connsiteY602" fmla="*/ 2216939 h 3203994"/>
                <a:gd name="connsiteX603" fmla="*/ 352114 w 2373813"/>
                <a:gd name="connsiteY603" fmla="*/ 2225447 h 3203994"/>
                <a:gd name="connsiteX604" fmla="*/ 350717 w 2373813"/>
                <a:gd name="connsiteY604" fmla="*/ 2231097 h 3203994"/>
                <a:gd name="connsiteX605" fmla="*/ 343602 w 2373813"/>
                <a:gd name="connsiteY605" fmla="*/ 2231097 h 3203994"/>
                <a:gd name="connsiteX606" fmla="*/ 340810 w 2373813"/>
                <a:gd name="connsiteY606" fmla="*/ 2221193 h 3203994"/>
                <a:gd name="connsiteX607" fmla="*/ 340810 w 2373813"/>
                <a:gd name="connsiteY607" fmla="*/ 2208496 h 3203994"/>
                <a:gd name="connsiteX608" fmla="*/ 333761 w 2373813"/>
                <a:gd name="connsiteY608" fmla="*/ 2205638 h 3203994"/>
                <a:gd name="connsiteX609" fmla="*/ 330902 w 2373813"/>
                <a:gd name="connsiteY609" fmla="*/ 2194338 h 3203994"/>
                <a:gd name="connsiteX610" fmla="*/ 322457 w 2373813"/>
                <a:gd name="connsiteY610" fmla="*/ 2187291 h 3203994"/>
                <a:gd name="connsiteX611" fmla="*/ 315342 w 2373813"/>
                <a:gd name="connsiteY611" fmla="*/ 2192942 h 3203994"/>
                <a:gd name="connsiteX612" fmla="*/ 313946 w 2373813"/>
                <a:gd name="connsiteY612" fmla="*/ 2204242 h 3203994"/>
                <a:gd name="connsiteX613" fmla="*/ 301246 w 2373813"/>
                <a:gd name="connsiteY613" fmla="*/ 2208496 h 3203994"/>
                <a:gd name="connsiteX614" fmla="*/ 288546 w 2373813"/>
                <a:gd name="connsiteY614" fmla="*/ 2209892 h 3203994"/>
                <a:gd name="connsiteX615" fmla="*/ 278639 w 2373813"/>
                <a:gd name="connsiteY615" fmla="*/ 2212750 h 3203994"/>
                <a:gd name="connsiteX616" fmla="*/ 258690 w 2373813"/>
                <a:gd name="connsiteY616" fmla="*/ 2216939 h 3203994"/>
                <a:gd name="connsiteX617" fmla="*/ 253039 w 2373813"/>
                <a:gd name="connsiteY617" fmla="*/ 2224051 h 3203994"/>
                <a:gd name="connsiteX618" fmla="*/ 247386 w 2373813"/>
                <a:gd name="connsiteY618" fmla="*/ 2233889 h 3203994"/>
                <a:gd name="connsiteX619" fmla="*/ 236082 w 2373813"/>
                <a:gd name="connsiteY619" fmla="*/ 2241002 h 3203994"/>
                <a:gd name="connsiteX620" fmla="*/ 223382 w 2373813"/>
                <a:gd name="connsiteY620" fmla="*/ 2231097 h 3203994"/>
                <a:gd name="connsiteX621" fmla="*/ 213475 w 2373813"/>
                <a:gd name="connsiteY621" fmla="*/ 2211155 h 3203994"/>
                <a:gd name="connsiteX622" fmla="*/ 216334 w 2373813"/>
                <a:gd name="connsiteY622" fmla="*/ 2191214 h 3203994"/>
                <a:gd name="connsiteX623" fmla="*/ 216334 w 2373813"/>
                <a:gd name="connsiteY623" fmla="*/ 2177055 h 3203994"/>
                <a:gd name="connsiteX624" fmla="*/ 213475 w 2373813"/>
                <a:gd name="connsiteY624" fmla="*/ 2165754 h 3203994"/>
                <a:gd name="connsiteX625" fmla="*/ 214938 w 2373813"/>
                <a:gd name="connsiteY625" fmla="*/ 2155850 h 3203994"/>
                <a:gd name="connsiteX626" fmla="*/ 217730 w 2373813"/>
                <a:gd name="connsiteY626" fmla="*/ 2143154 h 3203994"/>
                <a:gd name="connsiteX627" fmla="*/ 221986 w 2373813"/>
                <a:gd name="connsiteY627" fmla="*/ 2131853 h 3203994"/>
                <a:gd name="connsiteX628" fmla="*/ 221986 w 2373813"/>
                <a:gd name="connsiteY628" fmla="*/ 2117694 h 3203994"/>
                <a:gd name="connsiteX629" fmla="*/ 231893 w 2373813"/>
                <a:gd name="connsiteY629" fmla="*/ 2107856 h 3203994"/>
                <a:gd name="connsiteX630" fmla="*/ 236082 w 2373813"/>
                <a:gd name="connsiteY630" fmla="*/ 2096556 h 3203994"/>
                <a:gd name="connsiteX631" fmla="*/ 238942 w 2373813"/>
                <a:gd name="connsiteY631" fmla="*/ 2081001 h 3203994"/>
                <a:gd name="connsiteX632" fmla="*/ 236082 w 2373813"/>
                <a:gd name="connsiteY632" fmla="*/ 2068238 h 3203994"/>
                <a:gd name="connsiteX633" fmla="*/ 221986 w 2373813"/>
                <a:gd name="connsiteY633" fmla="*/ 2061192 h 3203994"/>
                <a:gd name="connsiteX634" fmla="*/ 206427 w 2373813"/>
                <a:gd name="connsiteY634" fmla="*/ 2045638 h 3203994"/>
                <a:gd name="connsiteX635" fmla="*/ 190867 w 2373813"/>
                <a:gd name="connsiteY635" fmla="*/ 2021641 h 3203994"/>
                <a:gd name="connsiteX636" fmla="*/ 190867 w 2373813"/>
                <a:gd name="connsiteY636" fmla="*/ 2006086 h 3203994"/>
                <a:gd name="connsiteX637" fmla="*/ 197982 w 2373813"/>
                <a:gd name="connsiteY637" fmla="*/ 1994786 h 3203994"/>
                <a:gd name="connsiteX638" fmla="*/ 193726 w 2373813"/>
                <a:gd name="connsiteY638" fmla="*/ 1980627 h 3203994"/>
                <a:gd name="connsiteX639" fmla="*/ 182422 w 2373813"/>
                <a:gd name="connsiteY639" fmla="*/ 1967931 h 3203994"/>
                <a:gd name="connsiteX640" fmla="*/ 176771 w 2373813"/>
                <a:gd name="connsiteY640" fmla="*/ 1956630 h 3203994"/>
                <a:gd name="connsiteX641" fmla="*/ 176771 w 2373813"/>
                <a:gd name="connsiteY641" fmla="*/ 1939680 h 3203994"/>
                <a:gd name="connsiteX642" fmla="*/ 179563 w 2373813"/>
                <a:gd name="connsiteY642" fmla="*/ 1925521 h 3203994"/>
                <a:gd name="connsiteX643" fmla="*/ 175374 w 2373813"/>
                <a:gd name="connsiteY643" fmla="*/ 1911429 h 3203994"/>
                <a:gd name="connsiteX644" fmla="*/ 162607 w 2373813"/>
                <a:gd name="connsiteY644" fmla="*/ 1895874 h 3203994"/>
                <a:gd name="connsiteX645" fmla="*/ 152766 w 2373813"/>
                <a:gd name="connsiteY645" fmla="*/ 1877528 h 3203994"/>
                <a:gd name="connsiteX646" fmla="*/ 142859 w 2373813"/>
                <a:gd name="connsiteY646" fmla="*/ 1874669 h 3203994"/>
                <a:gd name="connsiteX647" fmla="*/ 134348 w 2373813"/>
                <a:gd name="connsiteY647" fmla="*/ 1877528 h 3203994"/>
                <a:gd name="connsiteX648" fmla="*/ 128696 w 2373813"/>
                <a:gd name="connsiteY648" fmla="*/ 1881715 h 3203994"/>
                <a:gd name="connsiteX649" fmla="*/ 123044 w 2373813"/>
                <a:gd name="connsiteY649" fmla="*/ 1878924 h 3203994"/>
                <a:gd name="connsiteX650" fmla="*/ 120251 w 2373813"/>
                <a:gd name="connsiteY650" fmla="*/ 1867623 h 3203994"/>
                <a:gd name="connsiteX651" fmla="*/ 124440 w 2373813"/>
                <a:gd name="connsiteY651" fmla="*/ 1857719 h 3203994"/>
                <a:gd name="connsiteX652" fmla="*/ 123044 w 2373813"/>
                <a:gd name="connsiteY652" fmla="*/ 1852069 h 3203994"/>
                <a:gd name="connsiteX653" fmla="*/ 131555 w 2373813"/>
                <a:gd name="connsiteY653" fmla="*/ 1853464 h 3203994"/>
                <a:gd name="connsiteX654" fmla="*/ 138603 w 2373813"/>
                <a:gd name="connsiteY654" fmla="*/ 1854927 h 3203994"/>
                <a:gd name="connsiteX655" fmla="*/ 142859 w 2373813"/>
                <a:gd name="connsiteY655" fmla="*/ 1850672 h 3203994"/>
                <a:gd name="connsiteX656" fmla="*/ 141463 w 2373813"/>
                <a:gd name="connsiteY656" fmla="*/ 1840768 h 3203994"/>
                <a:gd name="connsiteX657" fmla="*/ 135811 w 2373813"/>
                <a:gd name="connsiteY657" fmla="*/ 1836514 h 3203994"/>
                <a:gd name="connsiteX658" fmla="*/ 127299 w 2373813"/>
                <a:gd name="connsiteY658" fmla="*/ 1822422 h 3203994"/>
                <a:gd name="connsiteX659" fmla="*/ 121648 w 2373813"/>
                <a:gd name="connsiteY659" fmla="*/ 1819563 h 3203994"/>
                <a:gd name="connsiteX660" fmla="*/ 110344 w 2373813"/>
                <a:gd name="connsiteY660" fmla="*/ 1823818 h 3203994"/>
                <a:gd name="connsiteX661" fmla="*/ 103295 w 2373813"/>
                <a:gd name="connsiteY661" fmla="*/ 1823818 h 3203994"/>
                <a:gd name="connsiteX662" fmla="*/ 93388 w 2373813"/>
                <a:gd name="connsiteY662" fmla="*/ 1820959 h 3203994"/>
                <a:gd name="connsiteX663" fmla="*/ 79225 w 2373813"/>
                <a:gd name="connsiteY663" fmla="*/ 1822422 h 3203994"/>
                <a:gd name="connsiteX664" fmla="*/ 70780 w 2373813"/>
                <a:gd name="connsiteY664" fmla="*/ 1820959 h 3203994"/>
                <a:gd name="connsiteX665" fmla="*/ 62269 w 2373813"/>
                <a:gd name="connsiteY665" fmla="*/ 1811121 h 3203994"/>
                <a:gd name="connsiteX666" fmla="*/ 53824 w 2373813"/>
                <a:gd name="connsiteY666" fmla="*/ 1811121 h 3203994"/>
                <a:gd name="connsiteX667" fmla="*/ 49569 w 2373813"/>
                <a:gd name="connsiteY667" fmla="*/ 1818167 h 3203994"/>
                <a:gd name="connsiteX668" fmla="*/ 36868 w 2373813"/>
                <a:gd name="connsiteY668" fmla="*/ 1813913 h 3203994"/>
                <a:gd name="connsiteX669" fmla="*/ 31217 w 2373813"/>
                <a:gd name="connsiteY669" fmla="*/ 1804009 h 3203994"/>
                <a:gd name="connsiteX670" fmla="*/ 34009 w 2373813"/>
                <a:gd name="connsiteY670" fmla="*/ 1792708 h 3203994"/>
                <a:gd name="connsiteX671" fmla="*/ 42520 w 2373813"/>
                <a:gd name="connsiteY671" fmla="*/ 1787058 h 3203994"/>
                <a:gd name="connsiteX672" fmla="*/ 45313 w 2373813"/>
                <a:gd name="connsiteY672" fmla="*/ 1782804 h 3203994"/>
                <a:gd name="connsiteX673" fmla="*/ 39661 w 2373813"/>
                <a:gd name="connsiteY673" fmla="*/ 1777154 h 3203994"/>
                <a:gd name="connsiteX674" fmla="*/ 39661 w 2373813"/>
                <a:gd name="connsiteY674" fmla="*/ 1765853 h 3203994"/>
                <a:gd name="connsiteX675" fmla="*/ 48172 w 2373813"/>
                <a:gd name="connsiteY675" fmla="*/ 1761665 h 3203994"/>
                <a:gd name="connsiteX676" fmla="*/ 50965 w 2373813"/>
                <a:gd name="connsiteY676" fmla="*/ 1750365 h 3203994"/>
                <a:gd name="connsiteX677" fmla="*/ 59476 w 2373813"/>
                <a:gd name="connsiteY677" fmla="*/ 1741856 h 3203994"/>
                <a:gd name="connsiteX678" fmla="*/ 63732 w 2373813"/>
                <a:gd name="connsiteY678" fmla="*/ 1727698 h 3203994"/>
                <a:gd name="connsiteX679" fmla="*/ 55221 w 2373813"/>
                <a:gd name="connsiteY679" fmla="*/ 1717860 h 3203994"/>
                <a:gd name="connsiteX680" fmla="*/ 45313 w 2373813"/>
                <a:gd name="connsiteY680" fmla="*/ 1696655 h 3203994"/>
                <a:gd name="connsiteX681" fmla="*/ 35472 w 2373813"/>
                <a:gd name="connsiteY681" fmla="*/ 1686750 h 3203994"/>
                <a:gd name="connsiteX682" fmla="*/ 25565 w 2373813"/>
                <a:gd name="connsiteY682" fmla="*/ 1678242 h 3203994"/>
                <a:gd name="connsiteX683" fmla="*/ 22705 w 2373813"/>
                <a:gd name="connsiteY683" fmla="*/ 1661291 h 3203994"/>
                <a:gd name="connsiteX684" fmla="*/ 29820 w 2373813"/>
                <a:gd name="connsiteY684" fmla="*/ 1649991 h 3203994"/>
                <a:gd name="connsiteX685" fmla="*/ 31216 w 2373813"/>
                <a:gd name="connsiteY685" fmla="*/ 1637295 h 3203994"/>
                <a:gd name="connsiteX686" fmla="*/ 24168 w 2373813"/>
                <a:gd name="connsiteY686" fmla="*/ 1623136 h 3203994"/>
                <a:gd name="connsiteX687" fmla="*/ 12864 w 2373813"/>
                <a:gd name="connsiteY687" fmla="*/ 1617486 h 3203994"/>
                <a:gd name="connsiteX688" fmla="*/ 8609 w 2373813"/>
                <a:gd name="connsiteY688" fmla="*/ 1611835 h 3203994"/>
                <a:gd name="connsiteX689" fmla="*/ 14261 w 2373813"/>
                <a:gd name="connsiteY689" fmla="*/ 1601997 h 3203994"/>
                <a:gd name="connsiteX690" fmla="*/ 26961 w 2373813"/>
                <a:gd name="connsiteY690" fmla="*/ 1603393 h 3203994"/>
                <a:gd name="connsiteX691" fmla="*/ 39661 w 2373813"/>
                <a:gd name="connsiteY691" fmla="*/ 1597743 h 3203994"/>
                <a:gd name="connsiteX692" fmla="*/ 42520 w 2373813"/>
                <a:gd name="connsiteY692" fmla="*/ 1583584 h 3203994"/>
                <a:gd name="connsiteX693" fmla="*/ 43917 w 2373813"/>
                <a:gd name="connsiteY693" fmla="*/ 1551079 h 3203994"/>
                <a:gd name="connsiteX694" fmla="*/ 35472 w 2373813"/>
                <a:gd name="connsiteY694" fmla="*/ 1501623 h 3203994"/>
                <a:gd name="connsiteX695" fmla="*/ 32613 w 2373813"/>
                <a:gd name="connsiteY695" fmla="*/ 1466326 h 3203994"/>
                <a:gd name="connsiteX696" fmla="*/ 22705 w 2373813"/>
                <a:gd name="connsiteY696" fmla="*/ 1443725 h 3203994"/>
                <a:gd name="connsiteX697" fmla="*/ 12864 w 2373813"/>
                <a:gd name="connsiteY697" fmla="*/ 1428171 h 3203994"/>
                <a:gd name="connsiteX698" fmla="*/ 98 w 2373813"/>
                <a:gd name="connsiteY698" fmla="*/ 1416870 h 3203994"/>
                <a:gd name="connsiteX699" fmla="*/ 1560 w 2373813"/>
                <a:gd name="connsiteY699" fmla="*/ 1404174 h 3203994"/>
                <a:gd name="connsiteX700" fmla="*/ 15657 w 2373813"/>
                <a:gd name="connsiteY700" fmla="*/ 1405570 h 3203994"/>
                <a:gd name="connsiteX701" fmla="*/ 28357 w 2373813"/>
                <a:gd name="connsiteY701" fmla="*/ 1404174 h 3203994"/>
                <a:gd name="connsiteX702" fmla="*/ 39661 w 2373813"/>
                <a:gd name="connsiteY702" fmla="*/ 1397061 h 3203994"/>
                <a:gd name="connsiteX703" fmla="*/ 50965 w 2373813"/>
                <a:gd name="connsiteY703" fmla="*/ 1384365 h 3203994"/>
                <a:gd name="connsiteX704" fmla="*/ 60873 w 2373813"/>
                <a:gd name="connsiteY704" fmla="*/ 1375857 h 3203994"/>
                <a:gd name="connsiteX705" fmla="*/ 80821 w 2373813"/>
                <a:gd name="connsiteY705" fmla="*/ 1380111 h 3203994"/>
                <a:gd name="connsiteX706" fmla="*/ 89265 w 2373813"/>
                <a:gd name="connsiteY706" fmla="*/ 1381507 h 3203994"/>
                <a:gd name="connsiteX707" fmla="*/ 96314 w 2373813"/>
                <a:gd name="connsiteY707" fmla="*/ 1373065 h 3203994"/>
                <a:gd name="connsiteX708" fmla="*/ 90662 w 2373813"/>
                <a:gd name="connsiteY708" fmla="*/ 1354718 h 3203994"/>
                <a:gd name="connsiteX709" fmla="*/ 93521 w 2373813"/>
                <a:gd name="connsiteY709" fmla="*/ 1339164 h 3203994"/>
                <a:gd name="connsiteX710" fmla="*/ 106221 w 2373813"/>
                <a:gd name="connsiteY710" fmla="*/ 1325005 h 3203994"/>
                <a:gd name="connsiteX711" fmla="*/ 117525 w 2373813"/>
                <a:gd name="connsiteY711" fmla="*/ 1326401 h 3203994"/>
                <a:gd name="connsiteX712" fmla="*/ 121780 w 2373813"/>
                <a:gd name="connsiteY712" fmla="*/ 1320751 h 3203994"/>
                <a:gd name="connsiteX713" fmla="*/ 121780 w 2373813"/>
                <a:gd name="connsiteY713" fmla="*/ 1309450 h 3203994"/>
                <a:gd name="connsiteX714" fmla="*/ 130292 w 2373813"/>
                <a:gd name="connsiteY714" fmla="*/ 1296754 h 3203994"/>
                <a:gd name="connsiteX715" fmla="*/ 148644 w 2373813"/>
                <a:gd name="connsiteY715" fmla="*/ 1278407 h 3203994"/>
                <a:gd name="connsiteX716" fmla="*/ 162740 w 2373813"/>
                <a:gd name="connsiteY716" fmla="*/ 1265644 h 3203994"/>
                <a:gd name="connsiteX717" fmla="*/ 166996 w 2373813"/>
                <a:gd name="connsiteY717" fmla="*/ 1257202 h 3203994"/>
                <a:gd name="connsiteX718" fmla="*/ 161344 w 2373813"/>
                <a:gd name="connsiteY718" fmla="*/ 1244440 h 3203994"/>
                <a:gd name="connsiteX719" fmla="*/ 150040 w 2373813"/>
                <a:gd name="connsiteY719" fmla="*/ 1235998 h 3203994"/>
                <a:gd name="connsiteX720" fmla="*/ 142992 w 2373813"/>
                <a:gd name="connsiteY720" fmla="*/ 1224697 h 3203994"/>
                <a:gd name="connsiteX721" fmla="*/ 144388 w 2373813"/>
                <a:gd name="connsiteY721" fmla="*/ 1207747 h 3203994"/>
                <a:gd name="connsiteX722" fmla="*/ 135943 w 2373813"/>
                <a:gd name="connsiteY722" fmla="*/ 1186542 h 3203994"/>
                <a:gd name="connsiteX723" fmla="*/ 126036 w 2373813"/>
                <a:gd name="connsiteY723" fmla="*/ 1175241 h 3203994"/>
                <a:gd name="connsiteX724" fmla="*/ 111541 w 2373813"/>
                <a:gd name="connsiteY724" fmla="*/ 1168594 h 3203994"/>
                <a:gd name="connsiteX725" fmla="*/ 101633 w 2373813"/>
                <a:gd name="connsiteY725" fmla="*/ 1161481 h 3203994"/>
                <a:gd name="connsiteX726" fmla="*/ 98840 w 2373813"/>
                <a:gd name="connsiteY726" fmla="*/ 1143135 h 3203994"/>
                <a:gd name="connsiteX727" fmla="*/ 93188 w 2373813"/>
                <a:gd name="connsiteY727" fmla="*/ 1131834 h 3203994"/>
                <a:gd name="connsiteX728" fmla="*/ 88933 w 2373813"/>
                <a:gd name="connsiteY728" fmla="*/ 1123326 h 3203994"/>
                <a:gd name="connsiteX729" fmla="*/ 93188 w 2373813"/>
                <a:gd name="connsiteY729" fmla="*/ 1107838 h 3203994"/>
                <a:gd name="connsiteX730" fmla="*/ 90329 w 2373813"/>
                <a:gd name="connsiteY730" fmla="*/ 1093679 h 3203994"/>
                <a:gd name="connsiteX731" fmla="*/ 84677 w 2373813"/>
                <a:gd name="connsiteY731" fmla="*/ 1088029 h 3203994"/>
                <a:gd name="connsiteX732" fmla="*/ 84677 w 2373813"/>
                <a:gd name="connsiteY732" fmla="*/ 1076728 h 3203994"/>
                <a:gd name="connsiteX733" fmla="*/ 83281 w 2373813"/>
                <a:gd name="connsiteY733" fmla="*/ 1069682 h 3203994"/>
                <a:gd name="connsiteX734" fmla="*/ 87537 w 2373813"/>
                <a:gd name="connsiteY734" fmla="*/ 1064032 h 3203994"/>
                <a:gd name="connsiteX735" fmla="*/ 87537 w 2373813"/>
                <a:gd name="connsiteY735" fmla="*/ 1062570 h 3203994"/>
                <a:gd name="connsiteX736" fmla="*/ 90329 w 2373813"/>
                <a:gd name="connsiteY736" fmla="*/ 1061174 h 3203994"/>
                <a:gd name="connsiteX737" fmla="*/ 94585 w 2373813"/>
                <a:gd name="connsiteY737" fmla="*/ 1052732 h 3203994"/>
                <a:gd name="connsiteX738" fmla="*/ 101633 w 2373813"/>
                <a:gd name="connsiteY738" fmla="*/ 1049873 h 3203994"/>
                <a:gd name="connsiteX739" fmla="*/ 111541 w 2373813"/>
                <a:gd name="connsiteY739" fmla="*/ 1058382 h 3203994"/>
                <a:gd name="connsiteX740" fmla="*/ 122844 w 2373813"/>
                <a:gd name="connsiteY740" fmla="*/ 1059778 h 3203994"/>
                <a:gd name="connsiteX741" fmla="*/ 131355 w 2373813"/>
                <a:gd name="connsiteY741" fmla="*/ 1055524 h 3203994"/>
                <a:gd name="connsiteX742" fmla="*/ 132752 w 2373813"/>
                <a:gd name="connsiteY742" fmla="*/ 1048477 h 3203994"/>
                <a:gd name="connsiteX743" fmla="*/ 125704 w 2373813"/>
                <a:gd name="connsiteY743" fmla="*/ 1042827 h 3203994"/>
                <a:gd name="connsiteX744" fmla="*/ 127100 w 2373813"/>
                <a:gd name="connsiteY744" fmla="*/ 1032923 h 3203994"/>
                <a:gd name="connsiteX745" fmla="*/ 134148 w 2373813"/>
                <a:gd name="connsiteY745" fmla="*/ 1031527 h 3203994"/>
                <a:gd name="connsiteX746" fmla="*/ 138404 w 2373813"/>
                <a:gd name="connsiteY746" fmla="*/ 1035715 h 3203994"/>
                <a:gd name="connsiteX747" fmla="*/ 138404 w 2373813"/>
                <a:gd name="connsiteY747" fmla="*/ 1042827 h 3203994"/>
                <a:gd name="connsiteX748" fmla="*/ 145452 w 2373813"/>
                <a:gd name="connsiteY748" fmla="*/ 1052732 h 3203994"/>
                <a:gd name="connsiteX749" fmla="*/ 144056 w 2373813"/>
                <a:gd name="connsiteY749" fmla="*/ 1061174 h 3203994"/>
                <a:gd name="connsiteX750" fmla="*/ 141263 w 2373813"/>
                <a:gd name="connsiteY750" fmla="*/ 1065428 h 3203994"/>
                <a:gd name="connsiteX751" fmla="*/ 142659 w 2373813"/>
                <a:gd name="connsiteY751" fmla="*/ 1075333 h 3203994"/>
                <a:gd name="connsiteX752" fmla="*/ 152567 w 2373813"/>
                <a:gd name="connsiteY752" fmla="*/ 1083775 h 3203994"/>
                <a:gd name="connsiteX753" fmla="*/ 162408 w 2373813"/>
                <a:gd name="connsiteY753" fmla="*/ 1088029 h 3203994"/>
                <a:gd name="connsiteX754" fmla="*/ 166664 w 2373813"/>
                <a:gd name="connsiteY754" fmla="*/ 1083774 h 3203994"/>
                <a:gd name="connsiteX755" fmla="*/ 163871 w 2373813"/>
                <a:gd name="connsiteY755" fmla="*/ 1076728 h 3203994"/>
                <a:gd name="connsiteX756" fmla="*/ 155360 w 2373813"/>
                <a:gd name="connsiteY756" fmla="*/ 1073870 h 3203994"/>
                <a:gd name="connsiteX757" fmla="*/ 153963 w 2373813"/>
                <a:gd name="connsiteY757" fmla="*/ 1065428 h 3203994"/>
                <a:gd name="connsiteX758" fmla="*/ 161012 w 2373813"/>
                <a:gd name="connsiteY758" fmla="*/ 1061174 h 3203994"/>
                <a:gd name="connsiteX759" fmla="*/ 175175 w 2373813"/>
                <a:gd name="connsiteY759" fmla="*/ 1061174 h 3203994"/>
                <a:gd name="connsiteX760" fmla="*/ 187875 w 2373813"/>
                <a:gd name="connsiteY760" fmla="*/ 1045619 h 3203994"/>
                <a:gd name="connsiteX761" fmla="*/ 203434 w 2373813"/>
                <a:gd name="connsiteY761" fmla="*/ 1037177 h 3203994"/>
                <a:gd name="connsiteX762" fmla="*/ 223382 w 2373813"/>
                <a:gd name="connsiteY762" fmla="*/ 1038573 h 3203994"/>
                <a:gd name="connsiteX763" fmla="*/ 238942 w 2373813"/>
                <a:gd name="connsiteY763" fmla="*/ 1039969 h 3203994"/>
                <a:gd name="connsiteX764" fmla="*/ 248849 w 2373813"/>
                <a:gd name="connsiteY764" fmla="*/ 1034319 h 3203994"/>
                <a:gd name="connsiteX765" fmla="*/ 264343 w 2373813"/>
                <a:gd name="connsiteY765" fmla="*/ 1032923 h 3203994"/>
                <a:gd name="connsiteX766" fmla="*/ 275646 w 2373813"/>
                <a:gd name="connsiteY766" fmla="*/ 1037177 h 3203994"/>
                <a:gd name="connsiteX767" fmla="*/ 275646 w 2373813"/>
                <a:gd name="connsiteY767" fmla="*/ 1042827 h 3203994"/>
                <a:gd name="connsiteX768" fmla="*/ 269994 w 2373813"/>
                <a:gd name="connsiteY768" fmla="*/ 1047081 h 3203994"/>
                <a:gd name="connsiteX769" fmla="*/ 268598 w 2373813"/>
                <a:gd name="connsiteY769" fmla="*/ 1054128 h 3203994"/>
                <a:gd name="connsiteX770" fmla="*/ 275646 w 2373813"/>
                <a:gd name="connsiteY770" fmla="*/ 1064032 h 3203994"/>
                <a:gd name="connsiteX771" fmla="*/ 289809 w 2373813"/>
                <a:gd name="connsiteY771" fmla="*/ 1068220 h 3203994"/>
                <a:gd name="connsiteX772" fmla="*/ 312417 w 2373813"/>
                <a:gd name="connsiteY772" fmla="*/ 1066824 h 3203994"/>
                <a:gd name="connsiteX773" fmla="*/ 322325 w 2373813"/>
                <a:gd name="connsiteY773" fmla="*/ 1071078 h 3203994"/>
                <a:gd name="connsiteX774" fmla="*/ 337818 w 2373813"/>
                <a:gd name="connsiteY774" fmla="*/ 1071078 h 3203994"/>
                <a:gd name="connsiteX775" fmla="*/ 360425 w 2373813"/>
                <a:gd name="connsiteY775" fmla="*/ 1056919 h 3203994"/>
                <a:gd name="connsiteX776" fmla="*/ 381637 w 2373813"/>
                <a:gd name="connsiteY776" fmla="*/ 1048477 h 3203994"/>
                <a:gd name="connsiteX777" fmla="*/ 392941 w 2373813"/>
                <a:gd name="connsiteY777" fmla="*/ 1044223 h 3203994"/>
                <a:gd name="connsiteX778" fmla="*/ 394403 w 2373813"/>
                <a:gd name="connsiteY778" fmla="*/ 1032923 h 3203994"/>
                <a:gd name="connsiteX779" fmla="*/ 390148 w 2373813"/>
                <a:gd name="connsiteY779" fmla="*/ 1027272 h 3203994"/>
                <a:gd name="connsiteX780" fmla="*/ 380240 w 2373813"/>
                <a:gd name="connsiteY780" fmla="*/ 1023018 h 3203994"/>
                <a:gd name="connsiteX781" fmla="*/ 381637 w 2373813"/>
                <a:gd name="connsiteY781" fmla="*/ 1014576 h 3203994"/>
                <a:gd name="connsiteX782" fmla="*/ 380240 w 2373813"/>
                <a:gd name="connsiteY782" fmla="*/ 1007464 h 3203994"/>
                <a:gd name="connsiteX783" fmla="*/ 373192 w 2373813"/>
                <a:gd name="connsiteY783" fmla="*/ 1004672 h 3203994"/>
                <a:gd name="connsiteX784" fmla="*/ 370333 w 2373813"/>
                <a:gd name="connsiteY784" fmla="*/ 994767 h 3203994"/>
                <a:gd name="connsiteX785" fmla="*/ 374588 w 2373813"/>
                <a:gd name="connsiteY785" fmla="*/ 987721 h 3203994"/>
                <a:gd name="connsiteX786" fmla="*/ 384496 w 2373813"/>
                <a:gd name="connsiteY786" fmla="*/ 987721 h 3203994"/>
                <a:gd name="connsiteX787" fmla="*/ 391544 w 2373813"/>
                <a:gd name="connsiteY787" fmla="*/ 976421 h 3203994"/>
                <a:gd name="connsiteX788" fmla="*/ 404244 w 2373813"/>
                <a:gd name="connsiteY788" fmla="*/ 974958 h 3203994"/>
                <a:gd name="connsiteX789" fmla="*/ 409896 w 2373813"/>
                <a:gd name="connsiteY789" fmla="*/ 980609 h 3203994"/>
                <a:gd name="connsiteX790" fmla="*/ 417011 w 2373813"/>
                <a:gd name="connsiteY790" fmla="*/ 986259 h 3203994"/>
                <a:gd name="connsiteX791" fmla="*/ 425456 w 2373813"/>
                <a:gd name="connsiteY791" fmla="*/ 983467 h 3203994"/>
                <a:gd name="connsiteX792" fmla="*/ 435363 w 2373813"/>
                <a:gd name="connsiteY792" fmla="*/ 987721 h 3203994"/>
                <a:gd name="connsiteX793" fmla="*/ 442412 w 2373813"/>
                <a:gd name="connsiteY793" fmla="*/ 982071 h 3203994"/>
                <a:gd name="connsiteX794" fmla="*/ 449460 w 2373813"/>
                <a:gd name="connsiteY794" fmla="*/ 983467 h 3203994"/>
                <a:gd name="connsiteX795" fmla="*/ 455112 w 2373813"/>
                <a:gd name="connsiteY795" fmla="*/ 979213 h 3203994"/>
                <a:gd name="connsiteX796" fmla="*/ 457971 w 2373813"/>
                <a:gd name="connsiteY796" fmla="*/ 969308 h 3203994"/>
                <a:gd name="connsiteX797" fmla="*/ 463623 w 2373813"/>
                <a:gd name="connsiteY797" fmla="*/ 960866 h 3203994"/>
                <a:gd name="connsiteX798" fmla="*/ 477720 w 2373813"/>
                <a:gd name="connsiteY798" fmla="*/ 962262 h 3203994"/>
                <a:gd name="connsiteX799" fmla="*/ 493279 w 2373813"/>
                <a:gd name="connsiteY799" fmla="*/ 977817 h 3203994"/>
                <a:gd name="connsiteX800" fmla="*/ 513227 w 2373813"/>
                <a:gd name="connsiteY800" fmla="*/ 984863 h 3203994"/>
                <a:gd name="connsiteX801" fmla="*/ 523068 w 2373813"/>
                <a:gd name="connsiteY801" fmla="*/ 997626 h 3203994"/>
                <a:gd name="connsiteX802" fmla="*/ 531579 w 2373813"/>
                <a:gd name="connsiteY802" fmla="*/ 1008926 h 3203994"/>
                <a:gd name="connsiteX803" fmla="*/ 532976 w 2373813"/>
                <a:gd name="connsiteY803" fmla="*/ 1017368 h 3203994"/>
                <a:gd name="connsiteX804" fmla="*/ 530183 w 2373813"/>
                <a:gd name="connsiteY804" fmla="*/ 1021622 h 3203994"/>
                <a:gd name="connsiteX805" fmla="*/ 520275 w 2373813"/>
                <a:gd name="connsiteY805" fmla="*/ 1023018 h 3203994"/>
                <a:gd name="connsiteX806" fmla="*/ 521672 w 2373813"/>
                <a:gd name="connsiteY806" fmla="*/ 1028668 h 3203994"/>
                <a:gd name="connsiteX807" fmla="*/ 530183 w 2373813"/>
                <a:gd name="connsiteY807" fmla="*/ 1030064 h 3203994"/>
                <a:gd name="connsiteX808" fmla="*/ 538627 w 2373813"/>
                <a:gd name="connsiteY808" fmla="*/ 1030064 h 3203994"/>
                <a:gd name="connsiteX809" fmla="*/ 547139 w 2373813"/>
                <a:gd name="connsiteY809" fmla="*/ 1035715 h 3203994"/>
                <a:gd name="connsiteX810" fmla="*/ 552790 w 2373813"/>
                <a:gd name="connsiteY810" fmla="*/ 1044223 h 3203994"/>
                <a:gd name="connsiteX811" fmla="*/ 549931 w 2373813"/>
                <a:gd name="connsiteY811" fmla="*/ 1054128 h 3203994"/>
                <a:gd name="connsiteX812" fmla="*/ 542883 w 2373813"/>
                <a:gd name="connsiteY812" fmla="*/ 1054128 h 3203994"/>
                <a:gd name="connsiteX813" fmla="*/ 535768 w 2373813"/>
                <a:gd name="connsiteY813" fmla="*/ 1054128 h 3203994"/>
                <a:gd name="connsiteX814" fmla="*/ 531513 w 2373813"/>
                <a:gd name="connsiteY814" fmla="*/ 1058382 h 3203994"/>
                <a:gd name="connsiteX815" fmla="*/ 528653 w 2373813"/>
                <a:gd name="connsiteY815" fmla="*/ 1066824 h 3203994"/>
                <a:gd name="connsiteX816" fmla="*/ 531513 w 2373813"/>
                <a:gd name="connsiteY816" fmla="*/ 1075333 h 3203994"/>
                <a:gd name="connsiteX817" fmla="*/ 539957 w 2373813"/>
                <a:gd name="connsiteY817" fmla="*/ 1080983 h 3203994"/>
                <a:gd name="connsiteX818" fmla="*/ 548469 w 2373813"/>
                <a:gd name="connsiteY818" fmla="*/ 1082379 h 3203994"/>
                <a:gd name="connsiteX819" fmla="*/ 551261 w 2373813"/>
                <a:gd name="connsiteY819" fmla="*/ 1079520 h 3203994"/>
                <a:gd name="connsiteX820" fmla="*/ 549865 w 2373813"/>
                <a:gd name="connsiteY820" fmla="*/ 1072474 h 3203994"/>
                <a:gd name="connsiteX821" fmla="*/ 544213 w 2373813"/>
                <a:gd name="connsiteY821" fmla="*/ 1069682 h 3203994"/>
                <a:gd name="connsiteX822" fmla="*/ 542816 w 2373813"/>
                <a:gd name="connsiteY822" fmla="*/ 1064032 h 3203994"/>
                <a:gd name="connsiteX823" fmla="*/ 551261 w 2373813"/>
                <a:gd name="connsiteY823" fmla="*/ 1064032 h 3203994"/>
                <a:gd name="connsiteX824" fmla="*/ 568217 w 2373813"/>
                <a:gd name="connsiteY824" fmla="*/ 1069682 h 3203994"/>
                <a:gd name="connsiteX825" fmla="*/ 572473 w 2373813"/>
                <a:gd name="connsiteY825" fmla="*/ 1079520 h 3203994"/>
                <a:gd name="connsiteX826" fmla="*/ 569680 w 2373813"/>
                <a:gd name="connsiteY826" fmla="*/ 1086633 h 3203994"/>
                <a:gd name="connsiteX827" fmla="*/ 568217 w 2373813"/>
                <a:gd name="connsiteY827" fmla="*/ 1095075 h 3203994"/>
                <a:gd name="connsiteX828" fmla="*/ 571077 w 2373813"/>
                <a:gd name="connsiteY828" fmla="*/ 1104979 h 3203994"/>
                <a:gd name="connsiteX829" fmla="*/ 592288 w 2373813"/>
                <a:gd name="connsiteY829" fmla="*/ 1117676 h 3203994"/>
                <a:gd name="connsiteX830" fmla="*/ 606385 w 2373813"/>
                <a:gd name="connsiteY830" fmla="*/ 1123326 h 3203994"/>
                <a:gd name="connsiteX831" fmla="*/ 617688 w 2373813"/>
                <a:gd name="connsiteY831" fmla="*/ 1131834 h 3203994"/>
                <a:gd name="connsiteX832" fmla="*/ 627596 w 2373813"/>
                <a:gd name="connsiteY832" fmla="*/ 1131834 h 3203994"/>
                <a:gd name="connsiteX833" fmla="*/ 627596 w 2373813"/>
                <a:gd name="connsiteY833" fmla="*/ 1124788 h 3203994"/>
                <a:gd name="connsiteX834" fmla="*/ 634644 w 2373813"/>
                <a:gd name="connsiteY834" fmla="*/ 1123326 h 3203994"/>
                <a:gd name="connsiteX835" fmla="*/ 637503 w 2373813"/>
                <a:gd name="connsiteY835" fmla="*/ 1131834 h 3203994"/>
                <a:gd name="connsiteX836" fmla="*/ 645948 w 2373813"/>
                <a:gd name="connsiteY836" fmla="*/ 1134626 h 3203994"/>
                <a:gd name="connsiteX837" fmla="*/ 654459 w 2373813"/>
                <a:gd name="connsiteY837" fmla="*/ 1130439 h 3203994"/>
                <a:gd name="connsiteX838" fmla="*/ 650203 w 2373813"/>
                <a:gd name="connsiteY838" fmla="*/ 1116280 h 3203994"/>
                <a:gd name="connsiteX839" fmla="*/ 644551 w 2373813"/>
                <a:gd name="connsiteY839" fmla="*/ 1104979 h 3203994"/>
                <a:gd name="connsiteX840" fmla="*/ 641692 w 2373813"/>
                <a:gd name="connsiteY840" fmla="*/ 1089425 h 3203994"/>
                <a:gd name="connsiteX841" fmla="*/ 647344 w 2373813"/>
                <a:gd name="connsiteY841" fmla="*/ 1086633 h 3203994"/>
                <a:gd name="connsiteX842" fmla="*/ 645948 w 2373813"/>
                <a:gd name="connsiteY842" fmla="*/ 1075333 h 3203994"/>
                <a:gd name="connsiteX843" fmla="*/ 640296 w 2373813"/>
                <a:gd name="connsiteY843" fmla="*/ 1061174 h 3203994"/>
                <a:gd name="connsiteX844" fmla="*/ 634644 w 2373813"/>
                <a:gd name="connsiteY844" fmla="*/ 1048477 h 3203994"/>
                <a:gd name="connsiteX845" fmla="*/ 634644 w 2373813"/>
                <a:gd name="connsiteY845" fmla="*/ 1034319 h 3203994"/>
                <a:gd name="connsiteX846" fmla="*/ 638899 w 2373813"/>
                <a:gd name="connsiteY846" fmla="*/ 1028668 h 3203994"/>
                <a:gd name="connsiteX847" fmla="*/ 647344 w 2373813"/>
                <a:gd name="connsiteY847" fmla="*/ 1032923 h 3203994"/>
                <a:gd name="connsiteX848" fmla="*/ 655855 w 2373813"/>
                <a:gd name="connsiteY848" fmla="*/ 1045619 h 3203994"/>
                <a:gd name="connsiteX849" fmla="*/ 667159 w 2373813"/>
                <a:gd name="connsiteY849" fmla="*/ 1051269 h 3203994"/>
                <a:gd name="connsiteX850" fmla="*/ 682719 w 2373813"/>
                <a:gd name="connsiteY850" fmla="*/ 1051269 h 3203994"/>
                <a:gd name="connsiteX851" fmla="*/ 696815 w 2373813"/>
                <a:gd name="connsiteY851" fmla="*/ 1048477 h 3203994"/>
                <a:gd name="connsiteX852" fmla="*/ 702467 w 2373813"/>
                <a:gd name="connsiteY852" fmla="*/ 1041365 h 3203994"/>
                <a:gd name="connsiteX853" fmla="*/ 703930 w 2373813"/>
                <a:gd name="connsiteY853" fmla="*/ 1023018 h 3203994"/>
                <a:gd name="connsiteX854" fmla="*/ 713771 w 2373813"/>
                <a:gd name="connsiteY854" fmla="*/ 1008926 h 3203994"/>
                <a:gd name="connsiteX855" fmla="*/ 725075 w 2373813"/>
                <a:gd name="connsiteY855" fmla="*/ 1001813 h 3203994"/>
                <a:gd name="connsiteX856" fmla="*/ 733586 w 2373813"/>
                <a:gd name="connsiteY856" fmla="*/ 1003276 h 3203994"/>
                <a:gd name="connsiteX857" fmla="*/ 742031 w 2373813"/>
                <a:gd name="connsiteY857" fmla="*/ 1007464 h 3203994"/>
                <a:gd name="connsiteX858" fmla="*/ 757590 w 2373813"/>
                <a:gd name="connsiteY858" fmla="*/ 1008926 h 3203994"/>
                <a:gd name="connsiteX859" fmla="*/ 770290 w 2373813"/>
                <a:gd name="connsiteY859" fmla="*/ 1017368 h 3203994"/>
                <a:gd name="connsiteX860" fmla="*/ 780198 w 2373813"/>
                <a:gd name="connsiteY860" fmla="*/ 1017368 h 3203994"/>
                <a:gd name="connsiteX861" fmla="*/ 790105 w 2373813"/>
                <a:gd name="connsiteY861" fmla="*/ 1014576 h 3203994"/>
                <a:gd name="connsiteX862" fmla="*/ 795757 w 2373813"/>
                <a:gd name="connsiteY862" fmla="*/ 1003276 h 3203994"/>
                <a:gd name="connsiteX863" fmla="*/ 792898 w 2373813"/>
                <a:gd name="connsiteY863" fmla="*/ 999022 h 3203994"/>
                <a:gd name="connsiteX864" fmla="*/ 787246 w 2373813"/>
                <a:gd name="connsiteY864" fmla="*/ 999021 h 3203994"/>
                <a:gd name="connsiteX865" fmla="*/ 788709 w 2373813"/>
                <a:gd name="connsiteY865" fmla="*/ 1004672 h 3203994"/>
                <a:gd name="connsiteX866" fmla="*/ 780198 w 2373813"/>
                <a:gd name="connsiteY866" fmla="*/ 1004672 h 3203994"/>
                <a:gd name="connsiteX867" fmla="*/ 775942 w 2373813"/>
                <a:gd name="connsiteY867" fmla="*/ 996163 h 3203994"/>
                <a:gd name="connsiteX868" fmla="*/ 773150 w 2373813"/>
                <a:gd name="connsiteY868" fmla="*/ 984863 h 3203994"/>
                <a:gd name="connsiteX869" fmla="*/ 777405 w 2373813"/>
                <a:gd name="connsiteY869" fmla="*/ 973562 h 3203994"/>
                <a:gd name="connsiteX870" fmla="*/ 785850 w 2373813"/>
                <a:gd name="connsiteY870" fmla="*/ 973562 h 3203994"/>
                <a:gd name="connsiteX871" fmla="*/ 792898 w 2373813"/>
                <a:gd name="connsiteY871" fmla="*/ 969308 h 3203994"/>
                <a:gd name="connsiteX872" fmla="*/ 798550 w 2373813"/>
                <a:gd name="connsiteY872" fmla="*/ 972166 h 3203994"/>
                <a:gd name="connsiteX873" fmla="*/ 802806 w 2373813"/>
                <a:gd name="connsiteY873" fmla="*/ 979213 h 3203994"/>
                <a:gd name="connsiteX874" fmla="*/ 809854 w 2373813"/>
                <a:gd name="connsiteY874" fmla="*/ 977817 h 3203994"/>
                <a:gd name="connsiteX875" fmla="*/ 811317 w 2373813"/>
                <a:gd name="connsiteY875" fmla="*/ 970770 h 3203994"/>
                <a:gd name="connsiteX876" fmla="*/ 808458 w 2373813"/>
                <a:gd name="connsiteY876" fmla="*/ 962262 h 3203994"/>
                <a:gd name="connsiteX877" fmla="*/ 798550 w 2373813"/>
                <a:gd name="connsiteY877" fmla="*/ 949566 h 3203994"/>
                <a:gd name="connsiteX878" fmla="*/ 792898 w 2373813"/>
                <a:gd name="connsiteY878" fmla="*/ 943915 h 3203994"/>
                <a:gd name="connsiteX879" fmla="*/ 787246 w 2373813"/>
                <a:gd name="connsiteY879" fmla="*/ 941057 h 3203994"/>
                <a:gd name="connsiteX880" fmla="*/ 787246 w 2373813"/>
                <a:gd name="connsiteY880" fmla="*/ 935407 h 3203994"/>
                <a:gd name="connsiteX881" fmla="*/ 791502 w 2373813"/>
                <a:gd name="connsiteY881" fmla="*/ 928361 h 3203994"/>
                <a:gd name="connsiteX882" fmla="*/ 794361 w 2373813"/>
                <a:gd name="connsiteY882" fmla="*/ 918456 h 3203994"/>
                <a:gd name="connsiteX883" fmla="*/ 788709 w 2373813"/>
                <a:gd name="connsiteY883" fmla="*/ 912806 h 3203994"/>
                <a:gd name="connsiteX884" fmla="*/ 783057 w 2373813"/>
                <a:gd name="connsiteY884" fmla="*/ 912806 h 3203994"/>
                <a:gd name="connsiteX885" fmla="*/ 780198 w 2373813"/>
                <a:gd name="connsiteY885" fmla="*/ 914202 h 3203994"/>
                <a:gd name="connsiteX886" fmla="*/ 778801 w 2373813"/>
                <a:gd name="connsiteY886" fmla="*/ 922711 h 3203994"/>
                <a:gd name="connsiteX887" fmla="*/ 774546 w 2373813"/>
                <a:gd name="connsiteY887" fmla="*/ 929757 h 3203994"/>
                <a:gd name="connsiteX888" fmla="*/ 767498 w 2373813"/>
                <a:gd name="connsiteY888" fmla="*/ 928361 h 3203994"/>
                <a:gd name="connsiteX889" fmla="*/ 761846 w 2373813"/>
                <a:gd name="connsiteY889" fmla="*/ 922711 h 3203994"/>
                <a:gd name="connsiteX890" fmla="*/ 763176 w 2373813"/>
                <a:gd name="connsiteY890" fmla="*/ 917326 h 3203994"/>
                <a:gd name="connsiteX891" fmla="*/ 768827 w 2373813"/>
                <a:gd name="connsiteY891" fmla="*/ 913072 h 3203994"/>
                <a:gd name="connsiteX892" fmla="*/ 768827 w 2373813"/>
                <a:gd name="connsiteY892" fmla="*/ 907422 h 3203994"/>
                <a:gd name="connsiteX893" fmla="*/ 766035 w 2373813"/>
                <a:gd name="connsiteY893" fmla="*/ 903168 h 3203994"/>
                <a:gd name="connsiteX894" fmla="*/ 770224 w 2373813"/>
                <a:gd name="connsiteY894" fmla="*/ 894725 h 3203994"/>
                <a:gd name="connsiteX895" fmla="*/ 777339 w 2373813"/>
                <a:gd name="connsiteY895" fmla="*/ 886217 h 3203994"/>
                <a:gd name="connsiteX896" fmla="*/ 784387 w 2373813"/>
                <a:gd name="connsiteY896" fmla="*/ 881963 h 3203994"/>
                <a:gd name="connsiteX897" fmla="*/ 787180 w 2373813"/>
                <a:gd name="connsiteY897" fmla="*/ 873521 h 3203994"/>
                <a:gd name="connsiteX898" fmla="*/ 781528 w 2373813"/>
                <a:gd name="connsiteY898" fmla="*/ 867870 h 3203994"/>
                <a:gd name="connsiteX899" fmla="*/ 768827 w 2373813"/>
                <a:gd name="connsiteY899" fmla="*/ 857966 h 3203994"/>
                <a:gd name="connsiteX900" fmla="*/ 767431 w 2373813"/>
                <a:gd name="connsiteY900" fmla="*/ 850920 h 3203994"/>
                <a:gd name="connsiteX901" fmla="*/ 780131 w 2373813"/>
                <a:gd name="connsiteY901" fmla="*/ 849457 h 3203994"/>
                <a:gd name="connsiteX902" fmla="*/ 792832 w 2373813"/>
                <a:gd name="connsiteY902" fmla="*/ 852316 h 3203994"/>
                <a:gd name="connsiteX903" fmla="*/ 806995 w 2373813"/>
                <a:gd name="connsiteY903" fmla="*/ 848062 h 3203994"/>
                <a:gd name="connsiteX904" fmla="*/ 822555 w 2373813"/>
                <a:gd name="connsiteY904" fmla="*/ 841015 h 3203994"/>
                <a:gd name="connsiteX905" fmla="*/ 840906 w 2373813"/>
                <a:gd name="connsiteY905" fmla="*/ 826857 h 3203994"/>
                <a:gd name="connsiteX906" fmla="*/ 866307 w 2373813"/>
                <a:gd name="connsiteY906" fmla="*/ 815556 h 3203994"/>
                <a:gd name="connsiteX907" fmla="*/ 884726 w 2373813"/>
                <a:gd name="connsiteY907" fmla="*/ 808510 h 3203994"/>
                <a:gd name="connsiteX908" fmla="*/ 897426 w 2373813"/>
                <a:gd name="connsiteY908" fmla="*/ 800068 h 3203994"/>
                <a:gd name="connsiteX909" fmla="*/ 907333 w 2373813"/>
                <a:gd name="connsiteY909" fmla="*/ 802860 h 3203994"/>
                <a:gd name="connsiteX910" fmla="*/ 904474 w 2373813"/>
                <a:gd name="connsiteY910" fmla="*/ 809906 h 3203994"/>
                <a:gd name="connsiteX911" fmla="*/ 897426 w 2373813"/>
                <a:gd name="connsiteY911" fmla="*/ 814160 h 3203994"/>
                <a:gd name="connsiteX912" fmla="*/ 883263 w 2373813"/>
                <a:gd name="connsiteY912" fmla="*/ 821206 h 3203994"/>
                <a:gd name="connsiteX913" fmla="*/ 874818 w 2373813"/>
                <a:gd name="connsiteY913" fmla="*/ 826857 h 3203994"/>
                <a:gd name="connsiteX914" fmla="*/ 874818 w 2373813"/>
                <a:gd name="connsiteY914" fmla="*/ 833969 h 3203994"/>
                <a:gd name="connsiteX915" fmla="*/ 871959 w 2373813"/>
                <a:gd name="connsiteY915" fmla="*/ 841015 h 3203994"/>
                <a:gd name="connsiteX916" fmla="*/ 870563 w 2373813"/>
                <a:gd name="connsiteY916" fmla="*/ 846666 h 3203994"/>
                <a:gd name="connsiteX917" fmla="*/ 877611 w 2373813"/>
                <a:gd name="connsiteY917" fmla="*/ 848062 h 3203994"/>
                <a:gd name="connsiteX918" fmla="*/ 887518 w 2373813"/>
                <a:gd name="connsiteY918" fmla="*/ 846666 h 3203994"/>
                <a:gd name="connsiteX919" fmla="*/ 891774 w 2373813"/>
                <a:gd name="connsiteY919" fmla="*/ 833969 h 3203994"/>
                <a:gd name="connsiteX920" fmla="*/ 898822 w 2373813"/>
                <a:gd name="connsiteY920" fmla="*/ 824065 h 3203994"/>
                <a:gd name="connsiteX921" fmla="*/ 910126 w 2373813"/>
                <a:gd name="connsiteY921" fmla="*/ 815556 h 3203994"/>
                <a:gd name="connsiteX922" fmla="*/ 914381 w 2373813"/>
                <a:gd name="connsiteY922" fmla="*/ 811368 h 3203994"/>
                <a:gd name="connsiteX923" fmla="*/ 920034 w 2373813"/>
                <a:gd name="connsiteY923" fmla="*/ 819811 h 3203994"/>
                <a:gd name="connsiteX924" fmla="*/ 921430 w 2373813"/>
                <a:gd name="connsiteY924" fmla="*/ 829715 h 3203994"/>
                <a:gd name="connsiteX925" fmla="*/ 918637 w 2373813"/>
                <a:gd name="connsiteY925" fmla="*/ 838157 h 3203994"/>
                <a:gd name="connsiteX926" fmla="*/ 917174 w 2373813"/>
                <a:gd name="connsiteY926" fmla="*/ 841015 h 3203994"/>
                <a:gd name="connsiteX927" fmla="*/ 911522 w 2373813"/>
                <a:gd name="connsiteY927" fmla="*/ 835365 h 3203994"/>
                <a:gd name="connsiteX928" fmla="*/ 912985 w 2373813"/>
                <a:gd name="connsiteY928" fmla="*/ 829715 h 3203994"/>
                <a:gd name="connsiteX929" fmla="*/ 907333 w 2373813"/>
                <a:gd name="connsiteY929" fmla="*/ 828319 h 3203994"/>
                <a:gd name="connsiteX930" fmla="*/ 904474 w 2373813"/>
                <a:gd name="connsiteY930" fmla="*/ 833969 h 3203994"/>
                <a:gd name="connsiteX931" fmla="*/ 905871 w 2373813"/>
                <a:gd name="connsiteY931" fmla="*/ 838157 h 3203994"/>
                <a:gd name="connsiteX932" fmla="*/ 908730 w 2373813"/>
                <a:gd name="connsiteY932" fmla="*/ 841015 h 3203994"/>
                <a:gd name="connsiteX933" fmla="*/ 908730 w 2373813"/>
                <a:gd name="connsiteY933" fmla="*/ 848061 h 3203994"/>
                <a:gd name="connsiteX934" fmla="*/ 903078 w 2373813"/>
                <a:gd name="connsiteY934" fmla="*/ 852316 h 3203994"/>
                <a:gd name="connsiteX935" fmla="*/ 898822 w 2373813"/>
                <a:gd name="connsiteY935" fmla="*/ 859362 h 3203994"/>
                <a:gd name="connsiteX936" fmla="*/ 904474 w 2373813"/>
                <a:gd name="connsiteY936" fmla="*/ 865012 h 3203994"/>
                <a:gd name="connsiteX937" fmla="*/ 908730 w 2373813"/>
                <a:gd name="connsiteY937" fmla="*/ 865012 h 3203994"/>
                <a:gd name="connsiteX938" fmla="*/ 908730 w 2373813"/>
                <a:gd name="connsiteY938" fmla="*/ 870662 h 3203994"/>
                <a:gd name="connsiteX939" fmla="*/ 911522 w 2373813"/>
                <a:gd name="connsiteY939" fmla="*/ 874917 h 3203994"/>
                <a:gd name="connsiteX940" fmla="*/ 920034 w 2373813"/>
                <a:gd name="connsiteY940" fmla="*/ 873521 h 3203994"/>
                <a:gd name="connsiteX941" fmla="*/ 922826 w 2373813"/>
                <a:gd name="connsiteY941" fmla="*/ 863616 h 3203994"/>
                <a:gd name="connsiteX942" fmla="*/ 927082 w 2373813"/>
                <a:gd name="connsiteY942" fmla="*/ 859362 h 3203994"/>
                <a:gd name="connsiteX943" fmla="*/ 931338 w 2373813"/>
                <a:gd name="connsiteY943" fmla="*/ 842411 h 3203994"/>
                <a:gd name="connsiteX944" fmla="*/ 931338 w 2373813"/>
                <a:gd name="connsiteY944" fmla="*/ 821206 h 3203994"/>
                <a:gd name="connsiteX945" fmla="*/ 924289 w 2373813"/>
                <a:gd name="connsiteY945" fmla="*/ 811368 h 3203994"/>
                <a:gd name="connsiteX946" fmla="*/ 922826 w 2373813"/>
                <a:gd name="connsiteY946" fmla="*/ 798606 h 3203994"/>
                <a:gd name="connsiteX947" fmla="*/ 928478 w 2373813"/>
                <a:gd name="connsiteY947" fmla="*/ 787305 h 3203994"/>
                <a:gd name="connsiteX948" fmla="*/ 939849 w 2373813"/>
                <a:gd name="connsiteY948" fmla="*/ 783051 h 3203994"/>
                <a:gd name="connsiteX949" fmla="*/ 955342 w 2373813"/>
                <a:gd name="connsiteY949" fmla="*/ 773213 h 3203994"/>
                <a:gd name="connsiteX950" fmla="*/ 972297 w 2373813"/>
                <a:gd name="connsiteY950" fmla="*/ 767563 h 3203994"/>
                <a:gd name="connsiteX951" fmla="*/ 986460 w 2373813"/>
                <a:gd name="connsiteY951" fmla="*/ 764705 h 3203994"/>
                <a:gd name="connsiteX952" fmla="*/ 1000557 w 2373813"/>
                <a:gd name="connsiteY952" fmla="*/ 766100 h 3203994"/>
                <a:gd name="connsiteX953" fmla="*/ 1003416 w 2373813"/>
                <a:gd name="connsiteY953" fmla="*/ 777401 h 3203994"/>
                <a:gd name="connsiteX954" fmla="*/ 999161 w 2373813"/>
                <a:gd name="connsiteY954" fmla="*/ 783051 h 3203994"/>
                <a:gd name="connsiteX955" fmla="*/ 989253 w 2373813"/>
                <a:gd name="connsiteY955" fmla="*/ 785909 h 3203994"/>
                <a:gd name="connsiteX956" fmla="*/ 982205 w 2373813"/>
                <a:gd name="connsiteY956" fmla="*/ 790164 h 3203994"/>
                <a:gd name="connsiteX957" fmla="*/ 983601 w 2373813"/>
                <a:gd name="connsiteY957" fmla="*/ 797210 h 3203994"/>
                <a:gd name="connsiteX958" fmla="*/ 987857 w 2373813"/>
                <a:gd name="connsiteY958" fmla="*/ 801464 h 3203994"/>
                <a:gd name="connsiteX959" fmla="*/ 997764 w 2373813"/>
                <a:gd name="connsiteY959" fmla="*/ 801464 h 3203994"/>
                <a:gd name="connsiteX960" fmla="*/ 1003416 w 2373813"/>
                <a:gd name="connsiteY960" fmla="*/ 792955 h 3203994"/>
                <a:gd name="connsiteX961" fmla="*/ 1014720 w 2373813"/>
                <a:gd name="connsiteY961" fmla="*/ 792955 h 3203994"/>
                <a:gd name="connsiteX962" fmla="*/ 1026024 w 2373813"/>
                <a:gd name="connsiteY962" fmla="*/ 787305 h 3203994"/>
                <a:gd name="connsiteX963" fmla="*/ 1029149 w 2373813"/>
                <a:gd name="connsiteY963" fmla="*/ 787305 h 3203994"/>
                <a:gd name="connsiteX964" fmla="*/ 1030612 w 2373813"/>
                <a:gd name="connsiteY964" fmla="*/ 792955 h 3203994"/>
                <a:gd name="connsiteX965" fmla="*/ 1036264 w 2373813"/>
                <a:gd name="connsiteY965" fmla="*/ 791560 h 3203994"/>
                <a:gd name="connsiteX966" fmla="*/ 1047568 w 2373813"/>
                <a:gd name="connsiteY966" fmla="*/ 781655 h 3203994"/>
                <a:gd name="connsiteX967" fmla="*/ 1053220 w 2373813"/>
                <a:gd name="connsiteY967" fmla="*/ 781655 h 3203994"/>
                <a:gd name="connsiteX968" fmla="*/ 1057409 w 2373813"/>
                <a:gd name="connsiteY968" fmla="*/ 783051 h 3203994"/>
                <a:gd name="connsiteX969" fmla="*/ 1064524 w 2373813"/>
                <a:gd name="connsiteY969" fmla="*/ 780259 h 3203994"/>
                <a:gd name="connsiteX970" fmla="*/ 1072968 w 2373813"/>
                <a:gd name="connsiteY970" fmla="*/ 781655 h 3203994"/>
                <a:gd name="connsiteX971" fmla="*/ 1075828 w 2373813"/>
                <a:gd name="connsiteY971" fmla="*/ 787305 h 3203994"/>
                <a:gd name="connsiteX972" fmla="*/ 1085669 w 2373813"/>
                <a:gd name="connsiteY972" fmla="*/ 787305 h 3203994"/>
                <a:gd name="connsiteX973" fmla="*/ 1087131 w 2373813"/>
                <a:gd name="connsiteY973" fmla="*/ 790164 h 3203994"/>
                <a:gd name="connsiteX974" fmla="*/ 1082876 w 2373813"/>
                <a:gd name="connsiteY974" fmla="*/ 792955 h 3203994"/>
                <a:gd name="connsiteX975" fmla="*/ 1082876 w 2373813"/>
                <a:gd name="connsiteY975" fmla="*/ 800068 h 3203994"/>
                <a:gd name="connsiteX976" fmla="*/ 1092783 w 2373813"/>
                <a:gd name="connsiteY976" fmla="*/ 795814 h 3203994"/>
                <a:gd name="connsiteX977" fmla="*/ 1108276 w 2373813"/>
                <a:gd name="connsiteY977" fmla="*/ 784513 h 3203994"/>
                <a:gd name="connsiteX978" fmla="*/ 1116787 w 2373813"/>
                <a:gd name="connsiteY978" fmla="*/ 767563 h 3203994"/>
                <a:gd name="connsiteX979" fmla="*/ 1123836 w 2373813"/>
                <a:gd name="connsiteY979" fmla="*/ 763309 h 3203994"/>
                <a:gd name="connsiteX980" fmla="*/ 1130884 w 2373813"/>
                <a:gd name="connsiteY980" fmla="*/ 753404 h 3203994"/>
                <a:gd name="connsiteX981" fmla="*/ 1136536 w 2373813"/>
                <a:gd name="connsiteY981" fmla="*/ 733462 h 3203994"/>
                <a:gd name="connsiteX982" fmla="*/ 1149303 w 2373813"/>
                <a:gd name="connsiteY982" fmla="*/ 710861 h 3203994"/>
                <a:gd name="connsiteX983" fmla="*/ 1164796 w 2373813"/>
                <a:gd name="connsiteY983" fmla="*/ 693911 h 3203994"/>
                <a:gd name="connsiteX984" fmla="*/ 1171910 w 2373813"/>
                <a:gd name="connsiteY984" fmla="*/ 689657 h 3203994"/>
                <a:gd name="connsiteX985" fmla="*/ 1177562 w 2373813"/>
                <a:gd name="connsiteY985" fmla="*/ 679819 h 3203994"/>
                <a:gd name="connsiteX986" fmla="*/ 1188733 w 2373813"/>
                <a:gd name="connsiteY986" fmla="*/ 671377 h 3203994"/>
                <a:gd name="connsiteX987" fmla="*/ 1207085 w 2373813"/>
                <a:gd name="connsiteY987" fmla="*/ 665726 h 3203994"/>
                <a:gd name="connsiteX988" fmla="*/ 1218389 w 2373813"/>
                <a:gd name="connsiteY988" fmla="*/ 664330 h 3203994"/>
                <a:gd name="connsiteX989" fmla="*/ 1229693 w 2373813"/>
                <a:gd name="connsiteY989" fmla="*/ 660076 h 3203994"/>
                <a:gd name="connsiteX990" fmla="*/ 1245253 w 2373813"/>
                <a:gd name="connsiteY990" fmla="*/ 660076 h 3203994"/>
                <a:gd name="connsiteX991" fmla="*/ 1269257 w 2373813"/>
                <a:gd name="connsiteY991" fmla="*/ 662934 h 3203994"/>
                <a:gd name="connsiteX992" fmla="*/ 1274909 w 2373813"/>
                <a:gd name="connsiteY992" fmla="*/ 672772 h 3203994"/>
                <a:gd name="connsiteX993" fmla="*/ 1279164 w 2373813"/>
                <a:gd name="connsiteY993" fmla="*/ 684073 h 3203994"/>
                <a:gd name="connsiteX994" fmla="*/ 1289072 w 2373813"/>
                <a:gd name="connsiteY994" fmla="*/ 698232 h 3203994"/>
                <a:gd name="connsiteX995" fmla="*/ 1301772 w 2373813"/>
                <a:gd name="connsiteY995" fmla="*/ 699628 h 3203994"/>
                <a:gd name="connsiteX996" fmla="*/ 1313076 w 2373813"/>
                <a:gd name="connsiteY996" fmla="*/ 698232 h 3203994"/>
                <a:gd name="connsiteX997" fmla="*/ 1321720 w 2373813"/>
                <a:gd name="connsiteY997" fmla="*/ 691318 h 3203994"/>
                <a:gd name="connsiteX998" fmla="*/ 1330231 w 2373813"/>
                <a:gd name="connsiteY998" fmla="*/ 689856 h 3203994"/>
                <a:gd name="connsiteX999" fmla="*/ 1338676 w 2373813"/>
                <a:gd name="connsiteY999" fmla="*/ 694110 h 3203994"/>
                <a:gd name="connsiteX1000" fmla="*/ 1344328 w 2373813"/>
                <a:gd name="connsiteY1000" fmla="*/ 691318 h 3203994"/>
                <a:gd name="connsiteX1001" fmla="*/ 1341535 w 2373813"/>
                <a:gd name="connsiteY1001" fmla="*/ 684206 h 3203994"/>
                <a:gd name="connsiteX1002" fmla="*/ 1344328 w 2373813"/>
                <a:gd name="connsiteY1002" fmla="*/ 678556 h 3203994"/>
                <a:gd name="connsiteX1003" fmla="*/ 1351442 w 2373813"/>
                <a:gd name="connsiteY1003" fmla="*/ 680018 h 3203994"/>
                <a:gd name="connsiteX1004" fmla="*/ 1358491 w 2373813"/>
                <a:gd name="connsiteY1004" fmla="*/ 681414 h 3203994"/>
                <a:gd name="connsiteX1005" fmla="*/ 1358491 w 2373813"/>
                <a:gd name="connsiteY1005" fmla="*/ 677160 h 3203994"/>
                <a:gd name="connsiteX1006" fmla="*/ 1354235 w 2373813"/>
                <a:gd name="connsiteY1006" fmla="*/ 670114 h 3203994"/>
                <a:gd name="connsiteX1007" fmla="*/ 1354235 w 2373813"/>
                <a:gd name="connsiteY1007" fmla="*/ 653163 h 3203994"/>
                <a:gd name="connsiteX1008" fmla="*/ 1355632 w 2373813"/>
                <a:gd name="connsiteY1008" fmla="*/ 640400 h 3203994"/>
                <a:gd name="connsiteX1009" fmla="*/ 1365539 w 2373813"/>
                <a:gd name="connsiteY1009" fmla="*/ 629100 h 3203994"/>
                <a:gd name="connsiteX1010" fmla="*/ 1369795 w 2373813"/>
                <a:gd name="connsiteY1010" fmla="*/ 617799 h 3203994"/>
                <a:gd name="connsiteX1011" fmla="*/ 1372588 w 2373813"/>
                <a:gd name="connsiteY1011" fmla="*/ 603707 h 3203994"/>
                <a:gd name="connsiteX1012" fmla="*/ 1379702 w 2373813"/>
                <a:gd name="connsiteY1012" fmla="*/ 595199 h 3203994"/>
                <a:gd name="connsiteX1013" fmla="*/ 1398054 w 2373813"/>
                <a:gd name="connsiteY1013" fmla="*/ 595199 h 3203994"/>
                <a:gd name="connsiteX1014" fmla="*/ 1406499 w 2373813"/>
                <a:gd name="connsiteY1014" fmla="*/ 583898 h 3203994"/>
                <a:gd name="connsiteX1015" fmla="*/ 1424918 w 2373813"/>
                <a:gd name="connsiteY1015" fmla="*/ 561297 h 3203994"/>
                <a:gd name="connsiteX1016" fmla="*/ 1431966 w 2373813"/>
                <a:gd name="connsiteY1016" fmla="*/ 542951 h 3203994"/>
                <a:gd name="connsiteX1017" fmla="*/ 1430570 w 2373813"/>
                <a:gd name="connsiteY1017" fmla="*/ 527396 h 3203994"/>
                <a:gd name="connsiteX1018" fmla="*/ 1437618 w 2373813"/>
                <a:gd name="connsiteY1018" fmla="*/ 518888 h 3203994"/>
                <a:gd name="connsiteX1019" fmla="*/ 1441432 w 2373813"/>
                <a:gd name="connsiteY1019" fmla="*/ 519447 h 3203994"/>
                <a:gd name="connsiteX1020" fmla="*/ 1441874 w 2373813"/>
                <a:gd name="connsiteY1020" fmla="*/ 520350 h 3203994"/>
                <a:gd name="connsiteX1021" fmla="*/ 1446063 w 2373813"/>
                <a:gd name="connsiteY1021" fmla="*/ 523142 h 3203994"/>
                <a:gd name="connsiteX1022" fmla="*/ 1453178 w 2373813"/>
                <a:gd name="connsiteY1022" fmla="*/ 520350 h 3203994"/>
                <a:gd name="connsiteX1023" fmla="*/ 1460226 w 2373813"/>
                <a:gd name="connsiteY1023" fmla="*/ 521746 h 3203994"/>
                <a:gd name="connsiteX1024" fmla="*/ 1464481 w 2373813"/>
                <a:gd name="connsiteY1024" fmla="*/ 528792 h 3203994"/>
                <a:gd name="connsiteX1025" fmla="*/ 1472926 w 2373813"/>
                <a:gd name="connsiteY1025" fmla="*/ 530188 h 3203994"/>
                <a:gd name="connsiteX1026" fmla="*/ 1484230 w 2373813"/>
                <a:gd name="connsiteY1026" fmla="*/ 518888 h 3203994"/>
                <a:gd name="connsiteX1027" fmla="*/ 1496996 w 2373813"/>
                <a:gd name="connsiteY1027" fmla="*/ 517492 h 3203994"/>
                <a:gd name="connsiteX1028" fmla="*/ 1504045 w 2373813"/>
                <a:gd name="connsiteY1028" fmla="*/ 507587 h 3203994"/>
                <a:gd name="connsiteX1029" fmla="*/ 1511093 w 2373813"/>
                <a:gd name="connsiteY1029" fmla="*/ 509050 h 3203994"/>
                <a:gd name="connsiteX1030" fmla="*/ 1515349 w 2373813"/>
                <a:gd name="connsiteY1030" fmla="*/ 518888 h 3203994"/>
                <a:gd name="connsiteX1031" fmla="*/ 1521000 w 2373813"/>
                <a:gd name="connsiteY1031" fmla="*/ 520350 h 3203994"/>
                <a:gd name="connsiteX1032" fmla="*/ 1526652 w 2373813"/>
                <a:gd name="connsiteY1032" fmla="*/ 513237 h 3203994"/>
                <a:gd name="connsiteX1033" fmla="*/ 1529445 w 2373813"/>
                <a:gd name="connsiteY1033" fmla="*/ 504795 h 3203994"/>
                <a:gd name="connsiteX1034" fmla="*/ 1535097 w 2373813"/>
                <a:gd name="connsiteY1034" fmla="*/ 499145 h 3203994"/>
                <a:gd name="connsiteX1035" fmla="*/ 1543609 w 2373813"/>
                <a:gd name="connsiteY1035" fmla="*/ 496287 h 3203994"/>
                <a:gd name="connsiteX1036" fmla="*/ 1547864 w 2373813"/>
                <a:gd name="connsiteY1036" fmla="*/ 486382 h 3203994"/>
                <a:gd name="connsiteX1037" fmla="*/ 1537957 w 2373813"/>
                <a:gd name="connsiteY1037" fmla="*/ 486382 h 3203994"/>
                <a:gd name="connsiteX1038" fmla="*/ 1525257 w 2373813"/>
                <a:gd name="connsiteY1038" fmla="*/ 479336 h 3203994"/>
                <a:gd name="connsiteX1039" fmla="*/ 1522397 w 2373813"/>
                <a:gd name="connsiteY1039" fmla="*/ 466640 h 3203994"/>
                <a:gd name="connsiteX1040" fmla="*/ 1515349 w 2373813"/>
                <a:gd name="connsiteY1040" fmla="*/ 466640 h 3203994"/>
                <a:gd name="connsiteX1041" fmla="*/ 1509697 w 2373813"/>
                <a:gd name="connsiteY1041" fmla="*/ 469432 h 3203994"/>
                <a:gd name="connsiteX1042" fmla="*/ 1502649 w 2373813"/>
                <a:gd name="connsiteY1042" fmla="*/ 466640 h 3203994"/>
                <a:gd name="connsiteX1043" fmla="*/ 1495534 w 2373813"/>
                <a:gd name="connsiteY1043" fmla="*/ 463782 h 3203994"/>
                <a:gd name="connsiteX1044" fmla="*/ 1487089 w 2373813"/>
                <a:gd name="connsiteY1044" fmla="*/ 465244 h 3203994"/>
                <a:gd name="connsiteX1045" fmla="*/ 1482833 w 2373813"/>
                <a:gd name="connsiteY1045" fmla="*/ 470894 h 3203994"/>
                <a:gd name="connsiteX1046" fmla="*/ 1471529 w 2373813"/>
                <a:gd name="connsiteY1046" fmla="*/ 470894 h 3203994"/>
                <a:gd name="connsiteX1047" fmla="*/ 1467274 w 2373813"/>
                <a:gd name="connsiteY1047" fmla="*/ 468036 h 3203994"/>
                <a:gd name="connsiteX1048" fmla="*/ 1468670 w 2373813"/>
                <a:gd name="connsiteY1048" fmla="*/ 460990 h 3203994"/>
                <a:gd name="connsiteX1049" fmla="*/ 1465878 w 2373813"/>
                <a:gd name="connsiteY1049" fmla="*/ 453944 h 3203994"/>
                <a:gd name="connsiteX1050" fmla="*/ 1458829 w 2373813"/>
                <a:gd name="connsiteY1050" fmla="*/ 451085 h 3203994"/>
                <a:gd name="connsiteX1051" fmla="*/ 1446063 w 2373813"/>
                <a:gd name="connsiteY1051" fmla="*/ 445435 h 3203994"/>
                <a:gd name="connsiteX1052" fmla="*/ 1443270 w 2373813"/>
                <a:gd name="connsiteY1052" fmla="*/ 436927 h 3203994"/>
                <a:gd name="connsiteX1053" fmla="*/ 1453178 w 2373813"/>
                <a:gd name="connsiteY1053" fmla="*/ 428484 h 3203994"/>
                <a:gd name="connsiteX1054" fmla="*/ 1464481 w 2373813"/>
                <a:gd name="connsiteY1054" fmla="*/ 425626 h 3203994"/>
                <a:gd name="connsiteX1055" fmla="*/ 1471530 w 2373813"/>
                <a:gd name="connsiteY1055" fmla="*/ 418580 h 3203994"/>
                <a:gd name="connsiteX1056" fmla="*/ 1479974 w 2373813"/>
                <a:gd name="connsiteY1056" fmla="*/ 400233 h 3203994"/>
                <a:gd name="connsiteX1057" fmla="*/ 1492741 w 2373813"/>
                <a:gd name="connsiteY1057" fmla="*/ 391725 h 3203994"/>
                <a:gd name="connsiteX1058" fmla="*/ 1502649 w 2373813"/>
                <a:gd name="connsiteY1058" fmla="*/ 391725 h 3203994"/>
                <a:gd name="connsiteX1059" fmla="*/ 1509697 w 2373813"/>
                <a:gd name="connsiteY1059" fmla="*/ 386075 h 3203994"/>
                <a:gd name="connsiteX1060" fmla="*/ 1509697 w 2373813"/>
                <a:gd name="connsiteY1060" fmla="*/ 380425 h 3203994"/>
                <a:gd name="connsiteX1061" fmla="*/ 1501186 w 2373813"/>
                <a:gd name="connsiteY1061" fmla="*/ 377633 h 3203994"/>
                <a:gd name="connsiteX1062" fmla="*/ 1496996 w 2373813"/>
                <a:gd name="connsiteY1062" fmla="*/ 370520 h 3203994"/>
                <a:gd name="connsiteX1063" fmla="*/ 1504045 w 2373813"/>
                <a:gd name="connsiteY1063" fmla="*/ 366332 h 3203994"/>
                <a:gd name="connsiteX1064" fmla="*/ 1508300 w 2373813"/>
                <a:gd name="connsiteY1064" fmla="*/ 363474 h 3203994"/>
                <a:gd name="connsiteX1065" fmla="*/ 1511093 w 2373813"/>
                <a:gd name="connsiteY1065" fmla="*/ 355032 h 3203994"/>
                <a:gd name="connsiteX1066" fmla="*/ 1512490 w 2373813"/>
                <a:gd name="connsiteY1066" fmla="*/ 343665 h 3203994"/>
                <a:gd name="connsiteX1067" fmla="*/ 1521000 w 2373813"/>
                <a:gd name="connsiteY1067" fmla="*/ 339477 h 3203994"/>
                <a:gd name="connsiteX1068" fmla="*/ 1526652 w 2373813"/>
                <a:gd name="connsiteY1068" fmla="*/ 336619 h 3203994"/>
                <a:gd name="connsiteX1069" fmla="*/ 1526652 w 2373813"/>
                <a:gd name="connsiteY1069" fmla="*/ 323923 h 3203994"/>
                <a:gd name="connsiteX1070" fmla="*/ 1528049 w 2373813"/>
                <a:gd name="connsiteY1070" fmla="*/ 314018 h 3203994"/>
                <a:gd name="connsiteX1071" fmla="*/ 1539353 w 2373813"/>
                <a:gd name="connsiteY1071" fmla="*/ 306972 h 3203994"/>
                <a:gd name="connsiteX1072" fmla="*/ 1552053 w 2373813"/>
                <a:gd name="connsiteY1072" fmla="*/ 301322 h 3203994"/>
                <a:gd name="connsiteX1073" fmla="*/ 1557705 w 2373813"/>
                <a:gd name="connsiteY1073" fmla="*/ 291417 h 3203994"/>
                <a:gd name="connsiteX1074" fmla="*/ 1569009 w 2373813"/>
                <a:gd name="connsiteY1074" fmla="*/ 281513 h 3203994"/>
                <a:gd name="connsiteX1075" fmla="*/ 1578916 w 2373813"/>
                <a:gd name="connsiteY1075" fmla="*/ 280117 h 3203994"/>
                <a:gd name="connsiteX1076" fmla="*/ 1584569 w 2373813"/>
                <a:gd name="connsiteY1076" fmla="*/ 267421 h 3203994"/>
                <a:gd name="connsiteX1077" fmla="*/ 1590220 w 2373813"/>
                <a:gd name="connsiteY1077" fmla="*/ 258912 h 3203994"/>
                <a:gd name="connsiteX1078" fmla="*/ 1600128 w 2373813"/>
                <a:gd name="connsiteY1078" fmla="*/ 247612 h 3203994"/>
                <a:gd name="connsiteX1079" fmla="*/ 1608573 w 2373813"/>
                <a:gd name="connsiteY1079" fmla="*/ 246216 h 3203994"/>
                <a:gd name="connsiteX1080" fmla="*/ 1610035 w 2373813"/>
                <a:gd name="connsiteY1080" fmla="*/ 249008 h 3203994"/>
                <a:gd name="connsiteX1081" fmla="*/ 1605780 w 2373813"/>
                <a:gd name="connsiteY1081" fmla="*/ 251866 h 3203994"/>
                <a:gd name="connsiteX1082" fmla="*/ 1605780 w 2373813"/>
                <a:gd name="connsiteY1082" fmla="*/ 256120 h 3203994"/>
                <a:gd name="connsiteX1083" fmla="*/ 1612828 w 2373813"/>
                <a:gd name="connsiteY1083" fmla="*/ 256120 h 3203994"/>
                <a:gd name="connsiteX1084" fmla="*/ 1615687 w 2373813"/>
                <a:gd name="connsiteY1084" fmla="*/ 251866 h 3203994"/>
                <a:gd name="connsiteX1085" fmla="*/ 1624132 w 2373813"/>
                <a:gd name="connsiteY1085" fmla="*/ 246216 h 3203994"/>
                <a:gd name="connsiteX1086" fmla="*/ 1635436 w 2373813"/>
                <a:gd name="connsiteY1086" fmla="*/ 244753 h 3203994"/>
                <a:gd name="connsiteX1087" fmla="*/ 1642484 w 2373813"/>
                <a:gd name="connsiteY1087" fmla="*/ 237707 h 3203994"/>
                <a:gd name="connsiteX1088" fmla="*/ 1656647 w 2373813"/>
                <a:gd name="connsiteY1088" fmla="*/ 226407 h 3203994"/>
                <a:gd name="connsiteX1089" fmla="*/ 1676595 w 2373813"/>
                <a:gd name="connsiteY1089" fmla="*/ 217965 h 3203994"/>
                <a:gd name="connsiteX1090" fmla="*/ 1692155 w 2373813"/>
                <a:gd name="connsiteY1090" fmla="*/ 216502 h 3203994"/>
                <a:gd name="connsiteX1091" fmla="*/ 1704323 w 2373813"/>
                <a:gd name="connsiteY1091" fmla="*/ 206066 h 3203994"/>
                <a:gd name="connsiteX1092" fmla="*/ 1719882 w 2373813"/>
                <a:gd name="connsiteY1092" fmla="*/ 187653 h 3203994"/>
                <a:gd name="connsiteX1093" fmla="*/ 1729790 w 2373813"/>
                <a:gd name="connsiteY1093" fmla="*/ 184861 h 3203994"/>
                <a:gd name="connsiteX1094" fmla="*/ 1735442 w 2373813"/>
                <a:gd name="connsiteY1094" fmla="*/ 173561 h 3203994"/>
                <a:gd name="connsiteX1095" fmla="*/ 1742490 w 2373813"/>
                <a:gd name="connsiteY1095" fmla="*/ 167911 h 3203994"/>
                <a:gd name="connsiteX1096" fmla="*/ 1748142 w 2373813"/>
                <a:gd name="connsiteY1096" fmla="*/ 173561 h 3203994"/>
                <a:gd name="connsiteX1097" fmla="*/ 1746746 w 2373813"/>
                <a:gd name="connsiteY1097" fmla="*/ 179211 h 3203994"/>
                <a:gd name="connsiteX1098" fmla="*/ 1743886 w 2373813"/>
                <a:gd name="connsiteY1098" fmla="*/ 180607 h 3203994"/>
                <a:gd name="connsiteX1099" fmla="*/ 1743886 w 2373813"/>
                <a:gd name="connsiteY1099" fmla="*/ 187653 h 3203994"/>
                <a:gd name="connsiteX1100" fmla="*/ 1749539 w 2373813"/>
                <a:gd name="connsiteY1100" fmla="*/ 187653 h 3203994"/>
                <a:gd name="connsiteX1101" fmla="*/ 1755190 w 2373813"/>
                <a:gd name="connsiteY1101" fmla="*/ 180607 h 3203994"/>
                <a:gd name="connsiteX1102" fmla="*/ 1755190 w 2373813"/>
                <a:gd name="connsiteY1102" fmla="*/ 169307 h 3203994"/>
                <a:gd name="connsiteX1103" fmla="*/ 1760909 w 2373813"/>
                <a:gd name="connsiteY1103" fmla="*/ 159402 h 3203994"/>
                <a:gd name="connsiteX1104" fmla="*/ 1769353 w 2373813"/>
                <a:gd name="connsiteY1104" fmla="*/ 156610 h 3203994"/>
                <a:gd name="connsiteX1105" fmla="*/ 1773609 w 2373813"/>
                <a:gd name="connsiteY1105" fmla="*/ 163656 h 3203994"/>
                <a:gd name="connsiteX1106" fmla="*/ 1783517 w 2373813"/>
                <a:gd name="connsiteY1106" fmla="*/ 167911 h 3203994"/>
                <a:gd name="connsiteX1107" fmla="*/ 1789168 w 2373813"/>
                <a:gd name="connsiteY1107" fmla="*/ 165052 h 3203994"/>
                <a:gd name="connsiteX1108" fmla="*/ 1790565 w 2373813"/>
                <a:gd name="connsiteY1108" fmla="*/ 158006 h 3203994"/>
                <a:gd name="connsiteX1109" fmla="*/ 1787706 w 2373813"/>
                <a:gd name="connsiteY1109" fmla="*/ 153752 h 3203994"/>
                <a:gd name="connsiteX1110" fmla="*/ 1782054 w 2373813"/>
                <a:gd name="connsiteY1110" fmla="*/ 156610 h 3203994"/>
                <a:gd name="connsiteX1111" fmla="*/ 1776402 w 2373813"/>
                <a:gd name="connsiteY1111" fmla="*/ 152356 h 3203994"/>
                <a:gd name="connsiteX1112" fmla="*/ 1776402 w 2373813"/>
                <a:gd name="connsiteY1112" fmla="*/ 142451 h 3203994"/>
                <a:gd name="connsiteX1113" fmla="*/ 1780657 w 2373813"/>
                <a:gd name="connsiteY1113" fmla="*/ 138197 h 3203994"/>
                <a:gd name="connsiteX1114" fmla="*/ 1790565 w 2373813"/>
                <a:gd name="connsiteY1114" fmla="*/ 136801 h 3203994"/>
                <a:gd name="connsiteX1115" fmla="*/ 1797613 w 2373813"/>
                <a:gd name="connsiteY1115" fmla="*/ 139593 h 3203994"/>
                <a:gd name="connsiteX1116" fmla="*/ 1803265 w 2373813"/>
                <a:gd name="connsiteY1116" fmla="*/ 146706 h 3203994"/>
                <a:gd name="connsiteX1117" fmla="*/ 1811776 w 2373813"/>
                <a:gd name="connsiteY1117" fmla="*/ 146706 h 3203994"/>
                <a:gd name="connsiteX1118" fmla="*/ 1810313 w 2373813"/>
                <a:gd name="connsiteY1118" fmla="*/ 136801 h 3203994"/>
                <a:gd name="connsiteX1119" fmla="*/ 1817428 w 2373813"/>
                <a:gd name="connsiteY1119" fmla="*/ 133943 h 3203994"/>
                <a:gd name="connsiteX1120" fmla="*/ 1823080 w 2373813"/>
                <a:gd name="connsiteY1120" fmla="*/ 141056 h 3203994"/>
                <a:gd name="connsiteX1121" fmla="*/ 1832921 w 2373813"/>
                <a:gd name="connsiteY1121" fmla="*/ 148102 h 3203994"/>
                <a:gd name="connsiteX1122" fmla="*/ 1841432 w 2373813"/>
                <a:gd name="connsiteY1122" fmla="*/ 148102 h 3203994"/>
                <a:gd name="connsiteX1123" fmla="*/ 1848480 w 2373813"/>
                <a:gd name="connsiteY1123" fmla="*/ 143847 h 3203994"/>
                <a:gd name="connsiteX1124" fmla="*/ 1856992 w 2373813"/>
                <a:gd name="connsiteY1124" fmla="*/ 143847 h 3203994"/>
                <a:gd name="connsiteX1125" fmla="*/ 1864040 w 2373813"/>
                <a:gd name="connsiteY1125" fmla="*/ 148102 h 3203994"/>
                <a:gd name="connsiteX1126" fmla="*/ 1871088 w 2373813"/>
                <a:gd name="connsiteY1126" fmla="*/ 150960 h 3203994"/>
                <a:gd name="connsiteX1127" fmla="*/ 1880996 w 2373813"/>
                <a:gd name="connsiteY1127" fmla="*/ 148102 h 3203994"/>
                <a:gd name="connsiteX1128" fmla="*/ 1892300 w 2373813"/>
                <a:gd name="connsiteY1128" fmla="*/ 150960 h 3203994"/>
                <a:gd name="connsiteX1129" fmla="*/ 1896555 w 2373813"/>
                <a:gd name="connsiteY1129" fmla="*/ 142451 h 3203994"/>
                <a:gd name="connsiteX1130" fmla="*/ 1890903 w 2373813"/>
                <a:gd name="connsiteY1130" fmla="*/ 135405 h 3203994"/>
                <a:gd name="connsiteX1131" fmla="*/ 1899348 w 2373813"/>
                <a:gd name="connsiteY1131" fmla="*/ 131151 h 3203994"/>
                <a:gd name="connsiteX1132" fmla="*/ 1900744 w 2373813"/>
                <a:gd name="connsiteY1132" fmla="*/ 125501 h 3203994"/>
                <a:gd name="connsiteX1133" fmla="*/ 1895092 w 2373813"/>
                <a:gd name="connsiteY1133" fmla="*/ 122643 h 3203994"/>
                <a:gd name="connsiteX1134" fmla="*/ 1888044 w 2373813"/>
                <a:gd name="connsiteY1134" fmla="*/ 124105 h 3203994"/>
                <a:gd name="connsiteX1135" fmla="*/ 1885251 w 2373813"/>
                <a:gd name="connsiteY1135" fmla="*/ 129755 h 3203994"/>
                <a:gd name="connsiteX1136" fmla="*/ 1879600 w 2373813"/>
                <a:gd name="connsiteY1136" fmla="*/ 135405 h 3203994"/>
                <a:gd name="connsiteX1137" fmla="*/ 1872485 w 2373813"/>
                <a:gd name="connsiteY1137" fmla="*/ 131151 h 3203994"/>
                <a:gd name="connsiteX1138" fmla="*/ 1865436 w 2373813"/>
                <a:gd name="connsiteY1138" fmla="*/ 124105 h 3203994"/>
                <a:gd name="connsiteX1139" fmla="*/ 1859784 w 2373813"/>
                <a:gd name="connsiteY1139" fmla="*/ 124105 h 3203994"/>
                <a:gd name="connsiteX1140" fmla="*/ 1854133 w 2373813"/>
                <a:gd name="connsiteY1140" fmla="*/ 126897 h 3203994"/>
                <a:gd name="connsiteX1141" fmla="*/ 1848480 w 2373813"/>
                <a:gd name="connsiteY1141" fmla="*/ 132547 h 3203994"/>
                <a:gd name="connsiteX1142" fmla="*/ 1841432 w 2373813"/>
                <a:gd name="connsiteY1142" fmla="*/ 132547 h 3203994"/>
                <a:gd name="connsiteX1143" fmla="*/ 1840036 w 2373813"/>
                <a:gd name="connsiteY1143" fmla="*/ 124105 h 3203994"/>
                <a:gd name="connsiteX1144" fmla="*/ 1844225 w 2373813"/>
                <a:gd name="connsiteY1144" fmla="*/ 118455 h 3203994"/>
                <a:gd name="connsiteX1145" fmla="*/ 1844225 w 2373813"/>
                <a:gd name="connsiteY1145" fmla="*/ 102900 h 3203994"/>
                <a:gd name="connsiteX1146" fmla="*/ 1849877 w 2373813"/>
                <a:gd name="connsiteY1146" fmla="*/ 97250 h 3203994"/>
                <a:gd name="connsiteX1147" fmla="*/ 1859784 w 2373813"/>
                <a:gd name="connsiteY1147" fmla="*/ 101504 h 3203994"/>
                <a:gd name="connsiteX1148" fmla="*/ 1868296 w 2373813"/>
                <a:gd name="connsiteY1148" fmla="*/ 100042 h 3203994"/>
                <a:gd name="connsiteX1149" fmla="*/ 1868296 w 2373813"/>
                <a:gd name="connsiteY1149" fmla="*/ 91600 h 3203994"/>
                <a:gd name="connsiteX1150" fmla="*/ 1866833 w 2373813"/>
                <a:gd name="connsiteY1150" fmla="*/ 87345 h 3203994"/>
                <a:gd name="connsiteX1151" fmla="*/ 1872485 w 2373813"/>
                <a:gd name="connsiteY1151" fmla="*/ 78837 h 3203994"/>
                <a:gd name="connsiteX1152" fmla="*/ 1872485 w 2373813"/>
                <a:gd name="connsiteY1152" fmla="*/ 71791 h 3203994"/>
                <a:gd name="connsiteX1153" fmla="*/ 1868296 w 2373813"/>
                <a:gd name="connsiteY1153" fmla="*/ 71791 h 3203994"/>
                <a:gd name="connsiteX1154" fmla="*/ 1865436 w 2373813"/>
                <a:gd name="connsiteY1154" fmla="*/ 77441 h 3203994"/>
                <a:gd name="connsiteX1155" fmla="*/ 1861181 w 2373813"/>
                <a:gd name="connsiteY1155" fmla="*/ 78837 h 3203994"/>
                <a:gd name="connsiteX1156" fmla="*/ 1858388 w 2373813"/>
                <a:gd name="connsiteY1156" fmla="*/ 74649 h 3203994"/>
                <a:gd name="connsiteX1157" fmla="*/ 1862643 w 2373813"/>
                <a:gd name="connsiteY1157" fmla="*/ 68999 h 3203994"/>
                <a:gd name="connsiteX1158" fmla="*/ 1866833 w 2373813"/>
                <a:gd name="connsiteY1158" fmla="*/ 63349 h 3203994"/>
                <a:gd name="connsiteX1159" fmla="*/ 1869692 w 2373813"/>
                <a:gd name="connsiteY1159" fmla="*/ 53444 h 3203994"/>
                <a:gd name="connsiteX1160" fmla="*/ 1876740 w 2373813"/>
                <a:gd name="connsiteY1160" fmla="*/ 46531 h 3203994"/>
                <a:gd name="connsiteX1161" fmla="*/ 1890903 w 2373813"/>
                <a:gd name="connsiteY1161" fmla="*/ 47993 h 3203994"/>
                <a:gd name="connsiteX1162" fmla="*/ 1905000 w 2373813"/>
                <a:gd name="connsiteY1162" fmla="*/ 38089 h 3203994"/>
                <a:gd name="connsiteX1163" fmla="*/ 1921956 w 2373813"/>
                <a:gd name="connsiteY1163" fmla="*/ 28185 h 3203994"/>
                <a:gd name="connsiteX1164" fmla="*/ 1937515 w 2373813"/>
                <a:gd name="connsiteY1164" fmla="*/ 23930 h 3203994"/>
                <a:gd name="connsiteX1165" fmla="*/ 1945960 w 2373813"/>
                <a:gd name="connsiteY1165" fmla="*/ 14092 h 3203994"/>
                <a:gd name="connsiteX1166" fmla="*/ 1948819 w 2373813"/>
                <a:gd name="connsiteY1166" fmla="*/ 4188 h 3203994"/>
                <a:gd name="connsiteX1167" fmla="*/ 1958726 w 2373813"/>
                <a:gd name="connsiteY1167" fmla="*/ 0 h 3203994"/>
                <a:gd name="connsiteX1168" fmla="*/ 1964379 w 2373813"/>
                <a:gd name="connsiteY1168" fmla="*/ 5650 h 3203994"/>
                <a:gd name="connsiteX1169" fmla="*/ 1961519 w 2373813"/>
                <a:gd name="connsiteY1169" fmla="*/ 11300 h 3203994"/>
                <a:gd name="connsiteX1170" fmla="*/ 1962916 w 2373813"/>
                <a:gd name="connsiteY1170" fmla="*/ 19809 h 3203994"/>
                <a:gd name="connsiteX1171" fmla="*/ 1958726 w 2373813"/>
                <a:gd name="connsiteY1171" fmla="*/ 26855 h 3203994"/>
                <a:gd name="connsiteX1172" fmla="*/ 1962916 w 2373813"/>
                <a:gd name="connsiteY1172" fmla="*/ 36760 h 3203994"/>
                <a:gd name="connsiteX1173" fmla="*/ 1974220 w 2373813"/>
                <a:gd name="connsiteY1173" fmla="*/ 36760 h 3203994"/>
                <a:gd name="connsiteX1174" fmla="*/ 1979871 w 2373813"/>
                <a:gd name="connsiteY1174" fmla="*/ 42410 h 3203994"/>
                <a:gd name="connsiteX1175" fmla="*/ 1977079 w 2373813"/>
                <a:gd name="connsiteY1175" fmla="*/ 46598 h 3203994"/>
                <a:gd name="connsiteX1176" fmla="*/ 1970030 w 2373813"/>
                <a:gd name="connsiteY1176" fmla="*/ 49456 h 3203994"/>
                <a:gd name="connsiteX1177" fmla="*/ 1964379 w 2373813"/>
                <a:gd name="connsiteY1177" fmla="*/ 56502 h 3203994"/>
                <a:gd name="connsiteX1178" fmla="*/ 1965775 w 2373813"/>
                <a:gd name="connsiteY1178" fmla="*/ 60756 h 3203994"/>
                <a:gd name="connsiteX1179" fmla="*/ 1975682 w 2373813"/>
                <a:gd name="connsiteY1179" fmla="*/ 60756 h 3203994"/>
                <a:gd name="connsiteX1180" fmla="*/ 1982730 w 2373813"/>
                <a:gd name="connsiteY1180" fmla="*/ 59360 h 3203994"/>
                <a:gd name="connsiteX1181" fmla="*/ 1989779 w 2373813"/>
                <a:gd name="connsiteY1181" fmla="*/ 63615 h 3203994"/>
                <a:gd name="connsiteX1182" fmla="*/ 1986986 w 2373813"/>
                <a:gd name="connsiteY1182" fmla="*/ 70661 h 3203994"/>
                <a:gd name="connsiteX1183" fmla="*/ 1982730 w 2373813"/>
                <a:gd name="connsiteY1183" fmla="*/ 74915 h 3203994"/>
                <a:gd name="connsiteX1184" fmla="*/ 1984127 w 2373813"/>
                <a:gd name="connsiteY1184" fmla="*/ 81961 h 3203994"/>
                <a:gd name="connsiteX1185" fmla="*/ 1981334 w 2373813"/>
                <a:gd name="connsiteY1185" fmla="*/ 87611 h 3203994"/>
                <a:gd name="connsiteX1186" fmla="*/ 1977079 w 2373813"/>
                <a:gd name="connsiteY1186" fmla="*/ 91866 h 3203994"/>
                <a:gd name="connsiteX1187" fmla="*/ 1968568 w 2373813"/>
                <a:gd name="connsiteY1187" fmla="*/ 94657 h 3203994"/>
                <a:gd name="connsiteX1188" fmla="*/ 1967171 w 2373813"/>
                <a:gd name="connsiteY1188" fmla="*/ 101770 h 3203994"/>
                <a:gd name="connsiteX1189" fmla="*/ 1972823 w 2373813"/>
                <a:gd name="connsiteY1189" fmla="*/ 105958 h 3203994"/>
                <a:gd name="connsiteX1190" fmla="*/ 1981334 w 2373813"/>
                <a:gd name="connsiteY1190" fmla="*/ 104562 h 3203994"/>
                <a:gd name="connsiteX1191" fmla="*/ 1988383 w 2373813"/>
                <a:gd name="connsiteY1191" fmla="*/ 100308 h 3203994"/>
                <a:gd name="connsiteX1192" fmla="*/ 1994034 w 2373813"/>
                <a:gd name="connsiteY1192" fmla="*/ 101770 h 3203994"/>
                <a:gd name="connsiteX1193" fmla="*/ 1996827 w 2373813"/>
                <a:gd name="connsiteY1193" fmla="*/ 108816 h 3203994"/>
                <a:gd name="connsiteX1194" fmla="*/ 2002479 w 2373813"/>
                <a:gd name="connsiteY1194" fmla="*/ 108816 h 3203994"/>
                <a:gd name="connsiteX1195" fmla="*/ 2003942 w 2373813"/>
                <a:gd name="connsiteY1195" fmla="*/ 103166 h 3203994"/>
                <a:gd name="connsiteX1196" fmla="*/ 2012387 w 2373813"/>
                <a:gd name="connsiteY1196" fmla="*/ 103166 h 3203994"/>
                <a:gd name="connsiteX1197" fmla="*/ 2020898 w 2373813"/>
                <a:gd name="connsiteY1197" fmla="*/ 114466 h 3203994"/>
                <a:gd name="connsiteX1198" fmla="*/ 2025087 w 2373813"/>
                <a:gd name="connsiteY1198" fmla="*/ 124371 h 3203994"/>
                <a:gd name="connsiteX1199" fmla="*/ 2026550 w 2373813"/>
                <a:gd name="connsiteY1199" fmla="*/ 134209 h 3203994"/>
                <a:gd name="connsiteX1200" fmla="*/ 2036457 w 2373813"/>
                <a:gd name="connsiteY1200" fmla="*/ 134209 h 3203994"/>
                <a:gd name="connsiteX1201" fmla="*/ 2046298 w 2373813"/>
                <a:gd name="connsiteY1201" fmla="*/ 128559 h 3203994"/>
                <a:gd name="connsiteX1202" fmla="*/ 2054809 w 2373813"/>
                <a:gd name="connsiteY1202" fmla="*/ 122908 h 3203994"/>
                <a:gd name="connsiteX1203" fmla="*/ 2068906 w 2373813"/>
                <a:gd name="connsiteY1203" fmla="*/ 124371 h 3203994"/>
                <a:gd name="connsiteX1204" fmla="*/ 2071765 w 2373813"/>
                <a:gd name="connsiteY1204" fmla="*/ 132946 h 3203994"/>
                <a:gd name="connsiteX1205" fmla="*/ 2070369 w 2373813"/>
                <a:gd name="connsiteY1205" fmla="*/ 138596 h 3203994"/>
                <a:gd name="connsiteX1206" fmla="*/ 2061858 w 2373813"/>
                <a:gd name="connsiteY1206" fmla="*/ 134342 h 3203994"/>
                <a:gd name="connsiteX1207" fmla="*/ 2056206 w 2373813"/>
                <a:gd name="connsiteY1207" fmla="*/ 139992 h 3203994"/>
                <a:gd name="connsiteX1208" fmla="*/ 2056206 w 2373813"/>
                <a:gd name="connsiteY1208" fmla="*/ 145642 h 3203994"/>
                <a:gd name="connsiteX1209" fmla="*/ 2063254 w 2373813"/>
                <a:gd name="connsiteY1209" fmla="*/ 144246 h 3203994"/>
                <a:gd name="connsiteX1210" fmla="*/ 2067510 w 2373813"/>
                <a:gd name="connsiteY1210" fmla="*/ 154151 h 3203994"/>
                <a:gd name="connsiteX1211" fmla="*/ 2064717 w 2373813"/>
                <a:gd name="connsiteY1211" fmla="*/ 159801 h 3203994"/>
                <a:gd name="connsiteX1212" fmla="*/ 2056206 w 2373813"/>
                <a:gd name="connsiteY1212" fmla="*/ 161197 h 3203994"/>
                <a:gd name="connsiteX1213" fmla="*/ 2049158 w 2373813"/>
                <a:gd name="connsiteY1213" fmla="*/ 157009 h 3203994"/>
                <a:gd name="connsiteX1214" fmla="*/ 2044902 w 2373813"/>
                <a:gd name="connsiteY1214" fmla="*/ 161197 h 3203994"/>
                <a:gd name="connsiteX1215" fmla="*/ 2047761 w 2373813"/>
                <a:gd name="connsiteY1215" fmla="*/ 168309 h 3203994"/>
                <a:gd name="connsiteX1216" fmla="*/ 2053413 w 2373813"/>
                <a:gd name="connsiteY1216" fmla="*/ 169705 h 3203994"/>
                <a:gd name="connsiteX1217" fmla="*/ 2056206 w 2373813"/>
                <a:gd name="connsiteY1217" fmla="*/ 176752 h 3203994"/>
                <a:gd name="connsiteX1218" fmla="*/ 2047761 w 2373813"/>
                <a:gd name="connsiteY1218" fmla="*/ 183798 h 3203994"/>
                <a:gd name="connsiteX1219" fmla="*/ 2030805 w 2373813"/>
                <a:gd name="connsiteY1219" fmla="*/ 186656 h 3203994"/>
                <a:gd name="connsiteX1220" fmla="*/ 2013783 w 2373813"/>
                <a:gd name="connsiteY1220" fmla="*/ 200748 h 3203994"/>
                <a:gd name="connsiteX1221" fmla="*/ 2008131 w 2373813"/>
                <a:gd name="connsiteY1221" fmla="*/ 210653 h 3203994"/>
                <a:gd name="connsiteX1222" fmla="*/ 2006735 w 2373813"/>
                <a:gd name="connsiteY1222" fmla="*/ 220557 h 3203994"/>
                <a:gd name="connsiteX1223" fmla="*/ 1998290 w 2373813"/>
                <a:gd name="connsiteY1223" fmla="*/ 220557 h 3203994"/>
                <a:gd name="connsiteX1224" fmla="*/ 1994034 w 2373813"/>
                <a:gd name="connsiteY1224" fmla="*/ 227603 h 3203994"/>
                <a:gd name="connsiteX1225" fmla="*/ 1989779 w 2373813"/>
                <a:gd name="connsiteY1225" fmla="*/ 233253 h 3203994"/>
                <a:gd name="connsiteX1226" fmla="*/ 1981334 w 2373813"/>
                <a:gd name="connsiteY1226" fmla="*/ 231858 h 3203994"/>
                <a:gd name="connsiteX1227" fmla="*/ 1977079 w 2373813"/>
                <a:gd name="connsiteY1227" fmla="*/ 219161 h 3203994"/>
                <a:gd name="connsiteX1228" fmla="*/ 1968567 w 2373813"/>
                <a:gd name="connsiteY1228" fmla="*/ 216303 h 3203994"/>
                <a:gd name="connsiteX1229" fmla="*/ 1962916 w 2373813"/>
                <a:gd name="connsiteY1229" fmla="*/ 219161 h 3203994"/>
                <a:gd name="connsiteX1230" fmla="*/ 1955867 w 2373813"/>
                <a:gd name="connsiteY1230" fmla="*/ 217765 h 3203994"/>
                <a:gd name="connsiteX1231" fmla="*/ 1953075 w 2373813"/>
                <a:gd name="connsiteY1231" fmla="*/ 214907 h 3203994"/>
                <a:gd name="connsiteX1232" fmla="*/ 1948819 w 2373813"/>
                <a:gd name="connsiteY1232" fmla="*/ 217765 h 3203994"/>
                <a:gd name="connsiteX1233" fmla="*/ 1945960 w 2373813"/>
                <a:gd name="connsiteY1233" fmla="*/ 229066 h 3203994"/>
                <a:gd name="connsiteX1234" fmla="*/ 1943167 w 2373813"/>
                <a:gd name="connsiteY1234" fmla="*/ 238904 h 3203994"/>
                <a:gd name="connsiteX1235" fmla="*/ 1933259 w 2373813"/>
                <a:gd name="connsiteY1235" fmla="*/ 244554 h 3203994"/>
                <a:gd name="connsiteX1236" fmla="*/ 1930467 w 2373813"/>
                <a:gd name="connsiteY1236" fmla="*/ 254458 h 3203994"/>
                <a:gd name="connsiteX1237" fmla="*/ 1931863 w 2373813"/>
                <a:gd name="connsiteY1237" fmla="*/ 272871 h 3203994"/>
                <a:gd name="connsiteX1238" fmla="*/ 1926212 w 2373813"/>
                <a:gd name="connsiteY1238" fmla="*/ 286964 h 3203994"/>
                <a:gd name="connsiteX1239" fmla="*/ 1916304 w 2373813"/>
                <a:gd name="connsiteY1239" fmla="*/ 295472 h 3203994"/>
                <a:gd name="connsiteX1240" fmla="*/ 1907859 w 2373813"/>
                <a:gd name="connsiteY1240" fmla="*/ 294010 h 3203994"/>
                <a:gd name="connsiteX1241" fmla="*/ 1900744 w 2373813"/>
                <a:gd name="connsiteY1241" fmla="*/ 289822 h 3203994"/>
                <a:gd name="connsiteX1242" fmla="*/ 1892300 w 2373813"/>
                <a:gd name="connsiteY1242" fmla="*/ 292614 h 3203994"/>
                <a:gd name="connsiteX1243" fmla="*/ 1886648 w 2373813"/>
                <a:gd name="connsiteY1243" fmla="*/ 296868 h 3203994"/>
                <a:gd name="connsiteX1244" fmla="*/ 1879600 w 2373813"/>
                <a:gd name="connsiteY1244" fmla="*/ 294010 h 3203994"/>
                <a:gd name="connsiteX1245" fmla="*/ 1869692 w 2373813"/>
                <a:gd name="connsiteY1245" fmla="*/ 278522 h 3203994"/>
                <a:gd name="connsiteX1246" fmla="*/ 1861181 w 2373813"/>
                <a:gd name="connsiteY1246" fmla="*/ 271409 h 3203994"/>
                <a:gd name="connsiteX1247" fmla="*/ 1854133 w 2373813"/>
                <a:gd name="connsiteY1247" fmla="*/ 270013 h 3203994"/>
                <a:gd name="connsiteX1248" fmla="*/ 1849877 w 2373813"/>
                <a:gd name="connsiteY1248" fmla="*/ 274267 h 3203994"/>
                <a:gd name="connsiteX1249" fmla="*/ 1849877 w 2373813"/>
                <a:gd name="connsiteY1249" fmla="*/ 279917 h 3203994"/>
                <a:gd name="connsiteX1250" fmla="*/ 1858388 w 2373813"/>
                <a:gd name="connsiteY1250" fmla="*/ 282709 h 3203994"/>
                <a:gd name="connsiteX1251" fmla="*/ 1864040 w 2373813"/>
                <a:gd name="connsiteY1251" fmla="*/ 291218 h 3203994"/>
                <a:gd name="connsiteX1252" fmla="*/ 1861181 w 2373813"/>
                <a:gd name="connsiteY1252" fmla="*/ 295472 h 3203994"/>
                <a:gd name="connsiteX1253" fmla="*/ 1854133 w 2373813"/>
                <a:gd name="connsiteY1253" fmla="*/ 294010 h 3203994"/>
                <a:gd name="connsiteX1254" fmla="*/ 1849877 w 2373813"/>
                <a:gd name="connsiteY1254" fmla="*/ 291218 h 3203994"/>
                <a:gd name="connsiteX1255" fmla="*/ 1845688 w 2373813"/>
                <a:gd name="connsiteY1255" fmla="*/ 295472 h 3203994"/>
                <a:gd name="connsiteX1256" fmla="*/ 1842829 w 2373813"/>
                <a:gd name="connsiteY1256" fmla="*/ 302518 h 3203994"/>
                <a:gd name="connsiteX1257" fmla="*/ 1847084 w 2373813"/>
                <a:gd name="connsiteY1257" fmla="*/ 306773 h 3203994"/>
                <a:gd name="connsiteX1258" fmla="*/ 1859784 w 2373813"/>
                <a:gd name="connsiteY1258" fmla="*/ 303914 h 3203994"/>
                <a:gd name="connsiteX1259" fmla="*/ 1865436 w 2373813"/>
                <a:gd name="connsiteY1259" fmla="*/ 303914 h 3203994"/>
                <a:gd name="connsiteX1260" fmla="*/ 1866833 w 2373813"/>
                <a:gd name="connsiteY1260" fmla="*/ 313819 h 3203994"/>
                <a:gd name="connsiteX1261" fmla="*/ 1873947 w 2373813"/>
                <a:gd name="connsiteY1261" fmla="*/ 323723 h 3203994"/>
                <a:gd name="connsiteX1262" fmla="*/ 1882392 w 2373813"/>
                <a:gd name="connsiteY1262" fmla="*/ 326515 h 3203994"/>
                <a:gd name="connsiteX1263" fmla="*/ 1888044 w 2373813"/>
                <a:gd name="connsiteY1263" fmla="*/ 318073 h 3203994"/>
                <a:gd name="connsiteX1264" fmla="*/ 1897951 w 2373813"/>
                <a:gd name="connsiteY1264" fmla="*/ 311027 h 3203994"/>
                <a:gd name="connsiteX1265" fmla="*/ 1907859 w 2373813"/>
                <a:gd name="connsiteY1265" fmla="*/ 313819 h 3203994"/>
                <a:gd name="connsiteX1266" fmla="*/ 1913511 w 2373813"/>
                <a:gd name="connsiteY1266" fmla="*/ 327977 h 3203994"/>
                <a:gd name="connsiteX1267" fmla="*/ 1924815 w 2373813"/>
                <a:gd name="connsiteY1267" fmla="*/ 339278 h 3203994"/>
                <a:gd name="connsiteX1268" fmla="*/ 1931863 w 2373813"/>
                <a:gd name="connsiteY1268" fmla="*/ 350578 h 3203994"/>
                <a:gd name="connsiteX1269" fmla="*/ 1931863 w 2373813"/>
                <a:gd name="connsiteY1269" fmla="*/ 367529 h 3203994"/>
                <a:gd name="connsiteX1270" fmla="*/ 1941771 w 2373813"/>
                <a:gd name="connsiteY1270" fmla="*/ 381621 h 3203994"/>
                <a:gd name="connsiteX1271" fmla="*/ 1945960 w 2373813"/>
                <a:gd name="connsiteY1271" fmla="*/ 395780 h 3203994"/>
                <a:gd name="connsiteX1272" fmla="*/ 1941771 w 2373813"/>
                <a:gd name="connsiteY1272" fmla="*/ 416985 h 3203994"/>
                <a:gd name="connsiteX1273" fmla="*/ 1933459 w 2373813"/>
                <a:gd name="connsiteY1273" fmla="*/ 435198 h 3203994"/>
                <a:gd name="connsiteX1274" fmla="*/ 1925014 w 2373813"/>
                <a:gd name="connsiteY1274" fmla="*/ 443707 h 3203994"/>
                <a:gd name="connsiteX1275" fmla="*/ 1910851 w 2373813"/>
                <a:gd name="connsiteY1275" fmla="*/ 445103 h 3203994"/>
                <a:gd name="connsiteX1276" fmla="*/ 1893563 w 2373813"/>
                <a:gd name="connsiteY1276" fmla="*/ 452016 h 3203994"/>
                <a:gd name="connsiteX1277" fmla="*/ 1883656 w 2373813"/>
                <a:gd name="connsiteY1277" fmla="*/ 457666 h 3203994"/>
                <a:gd name="connsiteX1278" fmla="*/ 1883656 w 2373813"/>
                <a:gd name="connsiteY1278" fmla="*/ 464779 h 3203994"/>
                <a:gd name="connsiteX1279" fmla="*/ 1887911 w 2373813"/>
                <a:gd name="connsiteY1279" fmla="*/ 467571 h 3203994"/>
                <a:gd name="connsiteX1280" fmla="*/ 1896423 w 2373813"/>
                <a:gd name="connsiteY1280" fmla="*/ 464779 h 3203994"/>
                <a:gd name="connsiteX1281" fmla="*/ 1903470 w 2373813"/>
                <a:gd name="connsiteY1281" fmla="*/ 457666 h 3203994"/>
                <a:gd name="connsiteX1282" fmla="*/ 1909123 w 2373813"/>
                <a:gd name="connsiteY1282" fmla="*/ 457666 h 3203994"/>
                <a:gd name="connsiteX1283" fmla="*/ 1909123 w 2373813"/>
                <a:gd name="connsiteY1283" fmla="*/ 464779 h 3203994"/>
                <a:gd name="connsiteX1284" fmla="*/ 1904867 w 2373813"/>
                <a:gd name="connsiteY1284" fmla="*/ 471825 h 3203994"/>
                <a:gd name="connsiteX1285" fmla="*/ 1897819 w 2373813"/>
                <a:gd name="connsiteY1285" fmla="*/ 474617 h 3203994"/>
                <a:gd name="connsiteX1286" fmla="*/ 1892167 w 2373813"/>
                <a:gd name="connsiteY1286" fmla="*/ 481729 h 3203994"/>
                <a:gd name="connsiteX1287" fmla="*/ 1893563 w 2373813"/>
                <a:gd name="connsiteY1287" fmla="*/ 487379 h 3203994"/>
                <a:gd name="connsiteX1288" fmla="*/ 1900611 w 2373813"/>
                <a:gd name="connsiteY1288" fmla="*/ 483125 h 3203994"/>
                <a:gd name="connsiteX1289" fmla="*/ 1907726 w 2373813"/>
                <a:gd name="connsiteY1289" fmla="*/ 484521 h 3203994"/>
                <a:gd name="connsiteX1290" fmla="*/ 1914774 w 2373813"/>
                <a:gd name="connsiteY1290" fmla="*/ 481729 h 3203994"/>
                <a:gd name="connsiteX1291" fmla="*/ 1916171 w 2373813"/>
                <a:gd name="connsiteY1291" fmla="*/ 470429 h 3203994"/>
                <a:gd name="connsiteX1292" fmla="*/ 1920426 w 2373813"/>
                <a:gd name="connsiteY1292" fmla="*/ 463316 h 3203994"/>
                <a:gd name="connsiteX1293" fmla="*/ 1920426 w 2373813"/>
                <a:gd name="connsiteY1293" fmla="*/ 454874 h 3203994"/>
                <a:gd name="connsiteX1294" fmla="*/ 1927474 w 2373813"/>
                <a:gd name="connsiteY1294" fmla="*/ 452016 h 3203994"/>
                <a:gd name="connsiteX1295" fmla="*/ 1931730 w 2373813"/>
                <a:gd name="connsiteY1295" fmla="*/ 457666 h 3203994"/>
                <a:gd name="connsiteX1296" fmla="*/ 1941638 w 2373813"/>
                <a:gd name="connsiteY1296" fmla="*/ 457666 h 3203994"/>
                <a:gd name="connsiteX1297" fmla="*/ 1950082 w 2373813"/>
                <a:gd name="connsiteY1297" fmla="*/ 454874 h 3203994"/>
                <a:gd name="connsiteX1298" fmla="*/ 1962782 w 2373813"/>
                <a:gd name="connsiteY1298" fmla="*/ 456270 h 3203994"/>
                <a:gd name="connsiteX1299" fmla="*/ 1967038 w 2373813"/>
                <a:gd name="connsiteY1299" fmla="*/ 450620 h 3203994"/>
                <a:gd name="connsiteX1300" fmla="*/ 1962782 w 2373813"/>
                <a:gd name="connsiteY1300" fmla="*/ 446366 h 3203994"/>
                <a:gd name="connsiteX1301" fmla="*/ 1957131 w 2373813"/>
                <a:gd name="connsiteY1301" fmla="*/ 443574 h 3203994"/>
                <a:gd name="connsiteX1302" fmla="*/ 1954338 w 2373813"/>
                <a:gd name="connsiteY1302" fmla="*/ 436461 h 3203994"/>
                <a:gd name="connsiteX1303" fmla="*/ 1964246 w 2373813"/>
                <a:gd name="connsiteY1303" fmla="*/ 430811 h 3203994"/>
                <a:gd name="connsiteX1304" fmla="*/ 1974086 w 2373813"/>
                <a:gd name="connsiteY1304" fmla="*/ 432273 h 3203994"/>
                <a:gd name="connsiteX1305" fmla="*/ 1981201 w 2373813"/>
                <a:gd name="connsiteY1305" fmla="*/ 432273 h 3203994"/>
                <a:gd name="connsiteX1306" fmla="*/ 1982598 w 2373813"/>
                <a:gd name="connsiteY1306" fmla="*/ 439320 h 3203994"/>
                <a:gd name="connsiteX1307" fmla="*/ 1989646 w 2373813"/>
                <a:gd name="connsiteY1307" fmla="*/ 442111 h 3203994"/>
                <a:gd name="connsiteX1308" fmla="*/ 1993902 w 2373813"/>
                <a:gd name="connsiteY1308" fmla="*/ 439320 h 3203994"/>
                <a:gd name="connsiteX1309" fmla="*/ 2003809 w 2373813"/>
                <a:gd name="connsiteY1309" fmla="*/ 437924 h 3203994"/>
                <a:gd name="connsiteX1310" fmla="*/ 2010857 w 2373813"/>
                <a:gd name="connsiteY1310" fmla="*/ 440715 h 3203994"/>
                <a:gd name="connsiteX1311" fmla="*/ 2016509 w 2373813"/>
                <a:gd name="connsiteY1311" fmla="*/ 447762 h 3203994"/>
                <a:gd name="connsiteX1312" fmla="*/ 2016509 w 2373813"/>
                <a:gd name="connsiteY1312" fmla="*/ 454874 h 3203994"/>
                <a:gd name="connsiteX1313" fmla="*/ 2019302 w 2373813"/>
                <a:gd name="connsiteY1313" fmla="*/ 460524 h 3203994"/>
                <a:gd name="connsiteX1314" fmla="*/ 2024954 w 2373813"/>
                <a:gd name="connsiteY1314" fmla="*/ 460524 h 3203994"/>
                <a:gd name="connsiteX1315" fmla="*/ 2027813 w 2373813"/>
                <a:gd name="connsiteY1315" fmla="*/ 454874 h 3203994"/>
                <a:gd name="connsiteX1316" fmla="*/ 2030672 w 2373813"/>
                <a:gd name="connsiteY1316" fmla="*/ 444970 h 3203994"/>
                <a:gd name="connsiteX1317" fmla="*/ 2036324 w 2373813"/>
                <a:gd name="connsiteY1317" fmla="*/ 443574 h 3203994"/>
                <a:gd name="connsiteX1318" fmla="*/ 2043373 w 2373813"/>
                <a:gd name="connsiteY1318" fmla="*/ 444970 h 3203994"/>
                <a:gd name="connsiteX1319" fmla="*/ 2046498 w 2373813"/>
                <a:gd name="connsiteY1319" fmla="*/ 452016 h 3203994"/>
                <a:gd name="connsiteX1320" fmla="*/ 2052150 w 2373813"/>
                <a:gd name="connsiteY1320" fmla="*/ 447762 h 3203994"/>
                <a:gd name="connsiteX1321" fmla="*/ 2057801 w 2373813"/>
                <a:gd name="connsiteY1321" fmla="*/ 437924 h 3203994"/>
                <a:gd name="connsiteX1322" fmla="*/ 2066313 w 2373813"/>
                <a:gd name="connsiteY1322" fmla="*/ 436461 h 3203994"/>
                <a:gd name="connsiteX1323" fmla="*/ 2070568 w 2373813"/>
                <a:gd name="connsiteY1323" fmla="*/ 440715 h 3203994"/>
                <a:gd name="connsiteX1324" fmla="*/ 2067709 w 2373813"/>
                <a:gd name="connsiteY1324" fmla="*/ 446366 h 3203994"/>
                <a:gd name="connsiteX1325" fmla="*/ 2070568 w 2373813"/>
                <a:gd name="connsiteY1325" fmla="*/ 452016 h 3203994"/>
                <a:gd name="connsiteX1326" fmla="*/ 2080409 w 2373813"/>
                <a:gd name="connsiteY1326" fmla="*/ 452016 h 3203994"/>
                <a:gd name="connsiteX1327" fmla="*/ 2087524 w 2373813"/>
                <a:gd name="connsiteY1327" fmla="*/ 443574 h 3203994"/>
                <a:gd name="connsiteX1328" fmla="*/ 2097365 w 2373813"/>
                <a:gd name="connsiteY1328" fmla="*/ 440715 h 3203994"/>
                <a:gd name="connsiteX1329" fmla="*/ 2111528 w 2373813"/>
                <a:gd name="connsiteY1329" fmla="*/ 444970 h 3203994"/>
                <a:gd name="connsiteX1330" fmla="*/ 2114321 w 2373813"/>
                <a:gd name="connsiteY1330" fmla="*/ 456270 h 3203994"/>
                <a:gd name="connsiteX1331" fmla="*/ 2110132 w 2373813"/>
                <a:gd name="connsiteY1331" fmla="*/ 463316 h 3203994"/>
                <a:gd name="connsiteX1332" fmla="*/ 2111529 w 2373813"/>
                <a:gd name="connsiteY1332" fmla="*/ 468966 h 3203994"/>
                <a:gd name="connsiteX1333" fmla="*/ 2122832 w 2373813"/>
                <a:gd name="connsiteY1333" fmla="*/ 467571 h 3203994"/>
                <a:gd name="connsiteX1334" fmla="*/ 2129880 w 2373813"/>
                <a:gd name="connsiteY1334" fmla="*/ 471825 h 3203994"/>
                <a:gd name="connsiteX1335" fmla="*/ 2125625 w 2373813"/>
                <a:gd name="connsiteY1335" fmla="*/ 476079 h 3203994"/>
                <a:gd name="connsiteX1336" fmla="*/ 2112925 w 2373813"/>
                <a:gd name="connsiteY1336" fmla="*/ 483125 h 3203994"/>
                <a:gd name="connsiteX1337" fmla="*/ 2104480 w 2373813"/>
                <a:gd name="connsiteY1337" fmla="*/ 494426 h 3203994"/>
                <a:gd name="connsiteX1338" fmla="*/ 2095968 w 2373813"/>
                <a:gd name="connsiteY1338" fmla="*/ 507122 h 3203994"/>
                <a:gd name="connsiteX1339" fmla="*/ 2087524 w 2373813"/>
                <a:gd name="connsiteY1339" fmla="*/ 519885 h 3203994"/>
                <a:gd name="connsiteX1340" fmla="*/ 2080409 w 2373813"/>
                <a:gd name="connsiteY1340" fmla="*/ 522677 h 3203994"/>
                <a:gd name="connsiteX1341" fmla="*/ 2074757 w 2373813"/>
                <a:gd name="connsiteY1341" fmla="*/ 519885 h 3203994"/>
                <a:gd name="connsiteX1342" fmla="*/ 2069106 w 2373813"/>
                <a:gd name="connsiteY1342" fmla="*/ 514235 h 3203994"/>
                <a:gd name="connsiteX1343" fmla="*/ 2060661 w 2373813"/>
                <a:gd name="connsiteY1343" fmla="*/ 515630 h 3203994"/>
                <a:gd name="connsiteX1344" fmla="*/ 2053613 w 2373813"/>
                <a:gd name="connsiteY1344" fmla="*/ 521281 h 3203994"/>
                <a:gd name="connsiteX1345" fmla="*/ 2052150 w 2373813"/>
                <a:gd name="connsiteY1345" fmla="*/ 528327 h 3203994"/>
                <a:gd name="connsiteX1346" fmla="*/ 2059264 w 2373813"/>
                <a:gd name="connsiteY1346" fmla="*/ 529723 h 3203994"/>
                <a:gd name="connsiteX1347" fmla="*/ 2070568 w 2373813"/>
                <a:gd name="connsiteY1347" fmla="*/ 525535 h 3203994"/>
                <a:gd name="connsiteX1348" fmla="*/ 2079013 w 2373813"/>
                <a:gd name="connsiteY1348" fmla="*/ 531185 h 3203994"/>
                <a:gd name="connsiteX1349" fmla="*/ 2080409 w 2373813"/>
                <a:gd name="connsiteY1349" fmla="*/ 539627 h 3203994"/>
                <a:gd name="connsiteX1350" fmla="*/ 2074757 w 2373813"/>
                <a:gd name="connsiteY1350" fmla="*/ 546740 h 3203994"/>
                <a:gd name="connsiteX1351" fmla="*/ 2074757 w 2373813"/>
                <a:gd name="connsiteY1351" fmla="*/ 553786 h 3203994"/>
                <a:gd name="connsiteX1352" fmla="*/ 2083269 w 2373813"/>
                <a:gd name="connsiteY1352" fmla="*/ 562228 h 3203994"/>
                <a:gd name="connsiteX1353" fmla="*/ 2083269 w 2373813"/>
                <a:gd name="connsiteY1353" fmla="*/ 572132 h 3203994"/>
                <a:gd name="connsiteX1354" fmla="*/ 2079013 w 2373813"/>
                <a:gd name="connsiteY1354" fmla="*/ 579179 h 3203994"/>
                <a:gd name="connsiteX1355" fmla="*/ 2079013 w 2373813"/>
                <a:gd name="connsiteY1355" fmla="*/ 587687 h 3203994"/>
                <a:gd name="connsiteX1356" fmla="*/ 2087524 w 2373813"/>
                <a:gd name="connsiteY1356" fmla="*/ 594733 h 3203994"/>
                <a:gd name="connsiteX1357" fmla="*/ 2086061 w 2373813"/>
                <a:gd name="connsiteY1357" fmla="*/ 606034 h 3203994"/>
                <a:gd name="connsiteX1358" fmla="*/ 2083269 w 2373813"/>
                <a:gd name="connsiteY1358" fmla="*/ 611684 h 3203994"/>
                <a:gd name="connsiteX1359" fmla="*/ 2087524 w 2373813"/>
                <a:gd name="connsiteY1359" fmla="*/ 621588 h 3203994"/>
                <a:gd name="connsiteX1360" fmla="*/ 2088921 w 2373813"/>
                <a:gd name="connsiteY1360" fmla="*/ 632889 h 3203994"/>
                <a:gd name="connsiteX1361" fmla="*/ 2086061 w 2373813"/>
                <a:gd name="connsiteY1361" fmla="*/ 649839 h 3203994"/>
                <a:gd name="connsiteX1362" fmla="*/ 2088921 w 2373813"/>
                <a:gd name="connsiteY1362" fmla="*/ 659744 h 3203994"/>
                <a:gd name="connsiteX1363" fmla="*/ 2084665 w 2373813"/>
                <a:gd name="connsiteY1363" fmla="*/ 675298 h 3203994"/>
                <a:gd name="connsiteX1364" fmla="*/ 2086061 w 2373813"/>
                <a:gd name="connsiteY1364" fmla="*/ 687995 h 3203994"/>
                <a:gd name="connsiteX1365" fmla="*/ 2094572 w 2373813"/>
                <a:gd name="connsiteY1365" fmla="*/ 695041 h 3203994"/>
                <a:gd name="connsiteX1366" fmla="*/ 2098828 w 2373813"/>
                <a:gd name="connsiteY1366" fmla="*/ 703549 h 3203994"/>
                <a:gd name="connsiteX1367" fmla="*/ 2094572 w 2373813"/>
                <a:gd name="connsiteY1367" fmla="*/ 710596 h 3203994"/>
                <a:gd name="connsiteX1368" fmla="*/ 2091713 w 2373813"/>
                <a:gd name="connsiteY1368" fmla="*/ 720500 h 3203994"/>
                <a:gd name="connsiteX1369" fmla="*/ 2098828 w 2373813"/>
                <a:gd name="connsiteY1369" fmla="*/ 720500 h 3203994"/>
                <a:gd name="connsiteX1370" fmla="*/ 2103017 w 2373813"/>
                <a:gd name="connsiteY1370" fmla="*/ 724754 h 3203994"/>
                <a:gd name="connsiteX1371" fmla="*/ 2104480 w 2373813"/>
                <a:gd name="connsiteY1371" fmla="*/ 736055 h 3203994"/>
                <a:gd name="connsiteX1372" fmla="*/ 2100225 w 2373813"/>
                <a:gd name="connsiteY1372" fmla="*/ 743101 h 3203994"/>
                <a:gd name="connsiteX1373" fmla="*/ 2104480 w 2373813"/>
                <a:gd name="connsiteY1373" fmla="*/ 747355 h 3203994"/>
                <a:gd name="connsiteX1374" fmla="*/ 2118577 w 2373813"/>
                <a:gd name="connsiteY1374" fmla="*/ 754401 h 3203994"/>
                <a:gd name="connsiteX1375" fmla="*/ 2118577 w 2373813"/>
                <a:gd name="connsiteY1375" fmla="*/ 762910 h 3203994"/>
                <a:gd name="connsiteX1376" fmla="*/ 2114321 w 2373813"/>
                <a:gd name="connsiteY1376" fmla="*/ 774210 h 3203994"/>
                <a:gd name="connsiteX1377" fmla="*/ 2115784 w 2373813"/>
                <a:gd name="connsiteY1377" fmla="*/ 785510 h 3203994"/>
                <a:gd name="connsiteX1378" fmla="*/ 2125625 w 2373813"/>
                <a:gd name="connsiteY1378" fmla="*/ 829316 h 3203994"/>
                <a:gd name="connsiteX1379" fmla="*/ 2138391 w 2373813"/>
                <a:gd name="connsiteY1379" fmla="*/ 846267 h 3203994"/>
                <a:gd name="connsiteX1380" fmla="*/ 2146837 w 2373813"/>
                <a:gd name="connsiteY1380" fmla="*/ 851917 h 3203994"/>
                <a:gd name="connsiteX1381" fmla="*/ 2146837 w 2373813"/>
                <a:gd name="connsiteY1381" fmla="*/ 860426 h 3203994"/>
                <a:gd name="connsiteX1382" fmla="*/ 2136929 w 2373813"/>
                <a:gd name="connsiteY1382" fmla="*/ 863217 h 3203994"/>
                <a:gd name="connsiteX1383" fmla="*/ 2121436 w 2373813"/>
                <a:gd name="connsiteY1383" fmla="*/ 863217 h 3203994"/>
                <a:gd name="connsiteX1384" fmla="*/ 2105876 w 2373813"/>
                <a:gd name="connsiteY1384" fmla="*/ 864613 h 3203994"/>
                <a:gd name="connsiteX1385" fmla="*/ 2087524 w 2373813"/>
                <a:gd name="connsiteY1385" fmla="*/ 868868 h 3203994"/>
                <a:gd name="connsiteX1386" fmla="*/ 2080409 w 2373813"/>
                <a:gd name="connsiteY1386" fmla="*/ 874518 h 3203994"/>
                <a:gd name="connsiteX1387" fmla="*/ 2076220 w 2373813"/>
                <a:gd name="connsiteY1387" fmla="*/ 890072 h 3203994"/>
                <a:gd name="connsiteX1388" fmla="*/ 2070568 w 2373813"/>
                <a:gd name="connsiteY1388" fmla="*/ 895723 h 3203994"/>
                <a:gd name="connsiteX1389" fmla="*/ 2064917 w 2373813"/>
                <a:gd name="connsiteY1389" fmla="*/ 902769 h 3203994"/>
                <a:gd name="connsiteX1390" fmla="*/ 2057802 w 2373813"/>
                <a:gd name="connsiteY1390" fmla="*/ 918323 h 3203994"/>
                <a:gd name="connsiteX1391" fmla="*/ 2059264 w 2373813"/>
                <a:gd name="connsiteY1391" fmla="*/ 931020 h 3203994"/>
                <a:gd name="connsiteX1392" fmla="*/ 2063454 w 2373813"/>
                <a:gd name="connsiteY1392" fmla="*/ 946574 h 3203994"/>
                <a:gd name="connsiteX1393" fmla="*/ 2057802 w 2373813"/>
                <a:gd name="connsiteY1393" fmla="*/ 950829 h 3203994"/>
                <a:gd name="connsiteX1394" fmla="*/ 2052150 w 2373813"/>
                <a:gd name="connsiteY1394" fmla="*/ 960733 h 3203994"/>
                <a:gd name="connsiteX1395" fmla="*/ 2057801 w 2373813"/>
                <a:gd name="connsiteY1395" fmla="*/ 974825 h 3203994"/>
                <a:gd name="connsiteX1396" fmla="*/ 2063453 w 2373813"/>
                <a:gd name="connsiteY1396" fmla="*/ 991776 h 3203994"/>
                <a:gd name="connsiteX1397" fmla="*/ 2073361 w 2373813"/>
                <a:gd name="connsiteY1397" fmla="*/ 997493 h 3203994"/>
                <a:gd name="connsiteX1398" fmla="*/ 2071965 w 2373813"/>
                <a:gd name="connsiteY1398" fmla="*/ 1007331 h 3203994"/>
                <a:gd name="connsiteX1399" fmla="*/ 2062057 w 2373813"/>
                <a:gd name="connsiteY1399" fmla="*/ 1008793 h 3203994"/>
                <a:gd name="connsiteX1400" fmla="*/ 2052150 w 2373813"/>
                <a:gd name="connsiteY1400" fmla="*/ 1003143 h 3203994"/>
                <a:gd name="connsiteX1401" fmla="*/ 2053613 w 2373813"/>
                <a:gd name="connsiteY1401" fmla="*/ 993238 h 3203994"/>
                <a:gd name="connsiteX1402" fmla="*/ 2043705 w 2373813"/>
                <a:gd name="connsiteY1402" fmla="*/ 990380 h 3203994"/>
                <a:gd name="connsiteX1403" fmla="*/ 2039450 w 2373813"/>
                <a:gd name="connsiteY1403" fmla="*/ 984730 h 3203994"/>
                <a:gd name="connsiteX1404" fmla="*/ 2033798 w 2373813"/>
                <a:gd name="connsiteY1404" fmla="*/ 979080 h 3203994"/>
                <a:gd name="connsiteX1405" fmla="*/ 2029542 w 2373813"/>
                <a:gd name="connsiteY1405" fmla="*/ 984730 h 3203994"/>
                <a:gd name="connsiteX1406" fmla="*/ 2028146 w 2373813"/>
                <a:gd name="connsiteY1406" fmla="*/ 996030 h 3203994"/>
                <a:gd name="connsiteX1407" fmla="*/ 2032401 w 2373813"/>
                <a:gd name="connsiteY1407" fmla="*/ 1005935 h 3203994"/>
                <a:gd name="connsiteX1408" fmla="*/ 2035194 w 2373813"/>
                <a:gd name="connsiteY1408" fmla="*/ 1014443 h 3203994"/>
                <a:gd name="connsiteX1409" fmla="*/ 2029542 w 2373813"/>
                <a:gd name="connsiteY1409" fmla="*/ 1021489 h 3203994"/>
                <a:gd name="connsiteX1410" fmla="*/ 2031005 w 2373813"/>
                <a:gd name="connsiteY1410" fmla="*/ 1027140 h 3203994"/>
                <a:gd name="connsiteX1411" fmla="*/ 2039450 w 2373813"/>
                <a:gd name="connsiteY1411" fmla="*/ 1031394 h 3203994"/>
                <a:gd name="connsiteX1412" fmla="*/ 2043705 w 2373813"/>
                <a:gd name="connsiteY1412" fmla="*/ 1039836 h 3203994"/>
                <a:gd name="connsiteX1413" fmla="*/ 2043705 w 2373813"/>
                <a:gd name="connsiteY1413" fmla="*/ 1048344 h 3203994"/>
                <a:gd name="connsiteX1414" fmla="*/ 2038053 w 2373813"/>
                <a:gd name="connsiteY1414" fmla="*/ 1055391 h 3203994"/>
                <a:gd name="connsiteX1415" fmla="*/ 2026749 w 2373813"/>
                <a:gd name="connsiteY1415" fmla="*/ 1052599 h 3203994"/>
                <a:gd name="connsiteX1416" fmla="*/ 2018238 w 2373813"/>
                <a:gd name="connsiteY1416" fmla="*/ 1048344 h 3203994"/>
                <a:gd name="connsiteX1417" fmla="*/ 2012586 w 2373813"/>
                <a:gd name="connsiteY1417" fmla="*/ 1049740 h 3203994"/>
                <a:gd name="connsiteX1418" fmla="*/ 2013983 w 2373813"/>
                <a:gd name="connsiteY1418" fmla="*/ 1061041 h 3203994"/>
                <a:gd name="connsiteX1419" fmla="*/ 2018238 w 2373813"/>
                <a:gd name="connsiteY1419" fmla="*/ 1068087 h 3203994"/>
                <a:gd name="connsiteX1420" fmla="*/ 2015446 w 2373813"/>
                <a:gd name="connsiteY1420" fmla="*/ 1073737 h 3203994"/>
                <a:gd name="connsiteX1421" fmla="*/ 2006934 w 2373813"/>
                <a:gd name="connsiteY1421" fmla="*/ 1072341 h 3203994"/>
                <a:gd name="connsiteX1422" fmla="*/ 1999886 w 2373813"/>
                <a:gd name="connsiteY1422" fmla="*/ 1079387 h 3203994"/>
                <a:gd name="connsiteX1423" fmla="*/ 2005538 w 2373813"/>
                <a:gd name="connsiteY1423" fmla="*/ 1096404 h 3203994"/>
                <a:gd name="connsiteX1424" fmla="*/ 2013982 w 2373813"/>
                <a:gd name="connsiteY1424" fmla="*/ 1114751 h 3203994"/>
                <a:gd name="connsiteX1425" fmla="*/ 2019635 w 2373813"/>
                <a:gd name="connsiteY1425" fmla="*/ 1121797 h 3203994"/>
                <a:gd name="connsiteX1426" fmla="*/ 2029542 w 2373813"/>
                <a:gd name="connsiteY1426" fmla="*/ 1121797 h 3203994"/>
                <a:gd name="connsiteX1427" fmla="*/ 2032401 w 2373813"/>
                <a:gd name="connsiteY1427" fmla="*/ 1127447 h 3203994"/>
                <a:gd name="connsiteX1428" fmla="*/ 2038053 w 2373813"/>
                <a:gd name="connsiteY1428" fmla="*/ 1135956 h 3203994"/>
                <a:gd name="connsiteX1429" fmla="*/ 2045101 w 2373813"/>
                <a:gd name="connsiteY1429" fmla="*/ 1137352 h 3203994"/>
                <a:gd name="connsiteX1430" fmla="*/ 2046498 w 2373813"/>
                <a:gd name="connsiteY1430" fmla="*/ 1145794 h 3203994"/>
                <a:gd name="connsiteX1431" fmla="*/ 2045101 w 2373813"/>
                <a:gd name="connsiteY1431" fmla="*/ 1151510 h 3203994"/>
                <a:gd name="connsiteX1432" fmla="*/ 2055009 w 2373813"/>
                <a:gd name="connsiteY1432" fmla="*/ 1157161 h 3203994"/>
                <a:gd name="connsiteX1433" fmla="*/ 2056406 w 2373813"/>
                <a:gd name="connsiteY1433" fmla="*/ 1172649 h 3203994"/>
                <a:gd name="connsiteX1434" fmla="*/ 2069106 w 2373813"/>
                <a:gd name="connsiteY1434" fmla="*/ 1200966 h 3203994"/>
                <a:gd name="connsiteX1435" fmla="*/ 2081872 w 2373813"/>
                <a:gd name="connsiteY1435" fmla="*/ 1224963 h 3203994"/>
                <a:gd name="connsiteX1436" fmla="*/ 2093176 w 2373813"/>
                <a:gd name="connsiteY1436" fmla="*/ 1233405 h 3203994"/>
                <a:gd name="connsiteX1437" fmla="*/ 2103017 w 2373813"/>
                <a:gd name="connsiteY1437" fmla="*/ 1234868 h 3203994"/>
                <a:gd name="connsiteX1438" fmla="*/ 2112925 w 2373813"/>
                <a:gd name="connsiteY1438" fmla="*/ 1232009 h 3203994"/>
                <a:gd name="connsiteX1439" fmla="*/ 2112925 w 2373813"/>
                <a:gd name="connsiteY1439" fmla="*/ 1224963 h 3203994"/>
                <a:gd name="connsiteX1440" fmla="*/ 2107273 w 2373813"/>
                <a:gd name="connsiteY1440" fmla="*/ 1222105 h 3203994"/>
                <a:gd name="connsiteX1441" fmla="*/ 2110132 w 2373813"/>
                <a:gd name="connsiteY1441" fmla="*/ 1213663 h 3203994"/>
                <a:gd name="connsiteX1442" fmla="*/ 2119973 w 2373813"/>
                <a:gd name="connsiteY1442" fmla="*/ 1206617 h 3203994"/>
                <a:gd name="connsiteX1443" fmla="*/ 2129880 w 2373813"/>
                <a:gd name="connsiteY1443" fmla="*/ 1199504 h 3203994"/>
                <a:gd name="connsiteX1444" fmla="*/ 2141184 w 2373813"/>
                <a:gd name="connsiteY1444" fmla="*/ 1200966 h 3203994"/>
                <a:gd name="connsiteX1445" fmla="*/ 2149696 w 2373813"/>
                <a:gd name="connsiteY1445" fmla="*/ 1212267 h 3203994"/>
                <a:gd name="connsiteX1446" fmla="*/ 2149696 w 2373813"/>
                <a:gd name="connsiteY1446" fmla="*/ 1224963 h 3203994"/>
                <a:gd name="connsiteX1447" fmla="*/ 2151092 w 2373813"/>
                <a:gd name="connsiteY1447" fmla="*/ 1237659 h 3203994"/>
                <a:gd name="connsiteX1448" fmla="*/ 2166652 w 2373813"/>
                <a:gd name="connsiteY1448" fmla="*/ 1251818 h 3203994"/>
                <a:gd name="connsiteX1449" fmla="*/ 2177955 w 2373813"/>
                <a:gd name="connsiteY1449" fmla="*/ 1254610 h 3203994"/>
                <a:gd name="connsiteX1450" fmla="*/ 2189259 w 2373813"/>
                <a:gd name="connsiteY1450" fmla="*/ 1264514 h 3203994"/>
                <a:gd name="connsiteX1451" fmla="*/ 2197704 w 2373813"/>
                <a:gd name="connsiteY1451" fmla="*/ 1257468 h 3203994"/>
                <a:gd name="connsiteX1452" fmla="*/ 2207611 w 2373813"/>
                <a:gd name="connsiteY1452" fmla="*/ 1250422 h 3203994"/>
                <a:gd name="connsiteX1453" fmla="*/ 2217519 w 2373813"/>
                <a:gd name="connsiteY1453" fmla="*/ 1260260 h 3203994"/>
                <a:gd name="connsiteX1454" fmla="*/ 2234475 w 2373813"/>
                <a:gd name="connsiteY1454" fmla="*/ 1264514 h 3203994"/>
                <a:gd name="connsiteX1455" fmla="*/ 2247175 w 2373813"/>
                <a:gd name="connsiteY1455" fmla="*/ 1275815 h 3203994"/>
                <a:gd name="connsiteX1456" fmla="*/ 2245778 w 2373813"/>
                <a:gd name="connsiteY1456" fmla="*/ 1289974 h 3203994"/>
                <a:gd name="connsiteX1457" fmla="*/ 2237267 w 2373813"/>
                <a:gd name="connsiteY1457" fmla="*/ 1299878 h 3203994"/>
                <a:gd name="connsiteX1458" fmla="*/ 2224567 w 2373813"/>
                <a:gd name="connsiteY1458" fmla="*/ 1298416 h 3203994"/>
                <a:gd name="connsiteX1459" fmla="*/ 2214659 w 2373813"/>
                <a:gd name="connsiteY1459" fmla="*/ 1299878 h 3203994"/>
                <a:gd name="connsiteX1460" fmla="*/ 2211867 w 2373813"/>
                <a:gd name="connsiteY1460" fmla="*/ 1309716 h 3203994"/>
                <a:gd name="connsiteX1461" fmla="*/ 2211867 w 2373813"/>
                <a:gd name="connsiteY1461" fmla="*/ 1322479 h 3203994"/>
                <a:gd name="connsiteX1462" fmla="*/ 2218915 w 2373813"/>
                <a:gd name="connsiteY1462" fmla="*/ 1332317 h 3203994"/>
                <a:gd name="connsiteX1463" fmla="*/ 2224567 w 2373813"/>
                <a:gd name="connsiteY1463" fmla="*/ 1345080 h 3203994"/>
                <a:gd name="connsiteX1464" fmla="*/ 2237267 w 2373813"/>
                <a:gd name="connsiteY1464" fmla="*/ 1357776 h 3203994"/>
                <a:gd name="connsiteX1465" fmla="*/ 2248571 w 2373813"/>
                <a:gd name="connsiteY1465" fmla="*/ 1371935 h 3203994"/>
                <a:gd name="connsiteX1466" fmla="*/ 2264131 w 2373813"/>
                <a:gd name="connsiteY1466" fmla="*/ 1378981 h 3203994"/>
                <a:gd name="connsiteX1467" fmla="*/ 2286739 w 2373813"/>
                <a:gd name="connsiteY1467" fmla="*/ 1384631 h 3203994"/>
                <a:gd name="connsiteX1468" fmla="*/ 2298043 w 2373813"/>
                <a:gd name="connsiteY1468" fmla="*/ 1393073 h 3203994"/>
                <a:gd name="connsiteX1469" fmla="*/ 2303694 w 2373813"/>
                <a:gd name="connsiteY1469" fmla="*/ 1404440 h 3203994"/>
                <a:gd name="connsiteX1470" fmla="*/ 2303694 w 2373813"/>
                <a:gd name="connsiteY1470" fmla="*/ 1425578 h 3203994"/>
                <a:gd name="connsiteX1471" fmla="*/ 2293787 w 2373813"/>
                <a:gd name="connsiteY1471" fmla="*/ 1431228 h 3203994"/>
                <a:gd name="connsiteX1472" fmla="*/ 2279690 w 2373813"/>
                <a:gd name="connsiteY1472" fmla="*/ 1439737 h 3203994"/>
                <a:gd name="connsiteX1473" fmla="*/ 2275435 w 2373813"/>
                <a:gd name="connsiteY1473" fmla="*/ 1455292 h 3203994"/>
                <a:gd name="connsiteX1474" fmla="*/ 2283879 w 2373813"/>
                <a:gd name="connsiteY1474" fmla="*/ 1470846 h 3203994"/>
                <a:gd name="connsiteX1475" fmla="*/ 2281087 w 2373813"/>
                <a:gd name="connsiteY1475" fmla="*/ 1486335 h 3203994"/>
                <a:gd name="connsiteX1476" fmla="*/ 2288135 w 2373813"/>
                <a:gd name="connsiteY1476" fmla="*/ 1506276 h 3203994"/>
                <a:gd name="connsiteX1477" fmla="*/ 2298042 w 2373813"/>
                <a:gd name="connsiteY1477" fmla="*/ 1521831 h 3203994"/>
                <a:gd name="connsiteX1478" fmla="*/ 2314998 w 2373813"/>
                <a:gd name="connsiteY1478" fmla="*/ 1524623 h 3203994"/>
                <a:gd name="connsiteX1479" fmla="*/ 2319254 w 2373813"/>
                <a:gd name="connsiteY1479" fmla="*/ 1533131 h 3203994"/>
                <a:gd name="connsiteX1480" fmla="*/ 2326302 w 2373813"/>
                <a:gd name="connsiteY1480" fmla="*/ 1541574 h 3203994"/>
                <a:gd name="connsiteX1481" fmla="*/ 2337606 w 2373813"/>
                <a:gd name="connsiteY1481" fmla="*/ 1541574 h 3203994"/>
                <a:gd name="connsiteX1482" fmla="*/ 2343258 w 2373813"/>
                <a:gd name="connsiteY1482" fmla="*/ 1550082 h 3203994"/>
                <a:gd name="connsiteX1483" fmla="*/ 2339002 w 2373813"/>
                <a:gd name="connsiteY1483" fmla="*/ 1557128 h 3203994"/>
                <a:gd name="connsiteX1484" fmla="*/ 2326302 w 2373813"/>
                <a:gd name="connsiteY1484" fmla="*/ 1555732 h 3203994"/>
                <a:gd name="connsiteX1485" fmla="*/ 2320650 w 2373813"/>
                <a:gd name="connsiteY1485" fmla="*/ 1565637 h 3203994"/>
                <a:gd name="connsiteX1486" fmla="*/ 2319253 w 2373813"/>
                <a:gd name="connsiteY1486" fmla="*/ 1579729 h 3203994"/>
                <a:gd name="connsiteX1487" fmla="*/ 2323509 w 2373813"/>
                <a:gd name="connsiteY1487" fmla="*/ 1598142 h 3203994"/>
                <a:gd name="connsiteX1488" fmla="*/ 2316395 w 2373813"/>
                <a:gd name="connsiteY1488" fmla="*/ 1598142 h 3203994"/>
                <a:gd name="connsiteX1489" fmla="*/ 2313602 w 2373813"/>
                <a:gd name="connsiteY1489" fmla="*/ 1603792 h 3203994"/>
                <a:gd name="connsiteX1490" fmla="*/ 2303694 w 2373813"/>
                <a:gd name="connsiteY1490" fmla="*/ 1605188 h 3203994"/>
                <a:gd name="connsiteX1491" fmla="*/ 2298042 w 2373813"/>
                <a:gd name="connsiteY1491" fmla="*/ 1612234 h 3203994"/>
                <a:gd name="connsiteX1492" fmla="*/ 2302298 w 2373813"/>
                <a:gd name="connsiteY1492" fmla="*/ 1616488 h 3203994"/>
                <a:gd name="connsiteX1493" fmla="*/ 2312206 w 2373813"/>
                <a:gd name="connsiteY1493" fmla="*/ 1612234 h 3203994"/>
                <a:gd name="connsiteX1494" fmla="*/ 2322046 w 2373813"/>
                <a:gd name="connsiteY1494" fmla="*/ 1613697 h 3203994"/>
                <a:gd name="connsiteX1495" fmla="*/ 2327698 w 2373813"/>
                <a:gd name="connsiteY1495" fmla="*/ 1619347 h 3203994"/>
                <a:gd name="connsiteX1496" fmla="*/ 2324906 w 2373813"/>
                <a:gd name="connsiteY1496" fmla="*/ 1629185 h 3203994"/>
                <a:gd name="connsiteX1497" fmla="*/ 2329161 w 2373813"/>
                <a:gd name="connsiteY1497" fmla="*/ 1636297 h 3203994"/>
                <a:gd name="connsiteX1498" fmla="*/ 2344654 w 2373813"/>
                <a:gd name="connsiteY1498" fmla="*/ 1648994 h 3203994"/>
                <a:gd name="connsiteX1499" fmla="*/ 2346117 w 2373813"/>
                <a:gd name="connsiteY1499" fmla="*/ 1664548 h 3203994"/>
                <a:gd name="connsiteX1500" fmla="*/ 2357421 w 2373813"/>
                <a:gd name="connsiteY1500" fmla="*/ 1674453 h 3203994"/>
                <a:gd name="connsiteX1501" fmla="*/ 2364469 w 2373813"/>
                <a:gd name="connsiteY1501" fmla="*/ 1684291 h 3203994"/>
                <a:gd name="connsiteX1502" fmla="*/ 2360214 w 2373813"/>
                <a:gd name="connsiteY1502" fmla="*/ 1692799 h 3203994"/>
                <a:gd name="connsiteX1503" fmla="*/ 2363073 w 2373813"/>
                <a:gd name="connsiteY1503" fmla="*/ 1701308 h 3203994"/>
                <a:gd name="connsiteX1504" fmla="*/ 2367262 w 2373813"/>
                <a:gd name="connsiteY1504" fmla="*/ 1708354 h 3203994"/>
                <a:gd name="connsiteX1505" fmla="*/ 2367262 w 2373813"/>
                <a:gd name="connsiteY1505" fmla="*/ 1721050 h 3203994"/>
                <a:gd name="connsiteX1506" fmla="*/ 2365866 w 2373813"/>
                <a:gd name="connsiteY1506" fmla="*/ 1729559 h 3203994"/>
                <a:gd name="connsiteX1507" fmla="*/ 2371518 w 2373813"/>
                <a:gd name="connsiteY1507" fmla="*/ 1736605 h 3203994"/>
                <a:gd name="connsiteX1508" fmla="*/ 2372914 w 2373813"/>
                <a:gd name="connsiteY1508" fmla="*/ 1747906 h 3203994"/>
                <a:gd name="connsiteX1509" fmla="*/ 2368725 w 2373813"/>
                <a:gd name="connsiteY1509" fmla="*/ 1757810 h 3203994"/>
                <a:gd name="connsiteX1510" fmla="*/ 2372914 w 2373813"/>
                <a:gd name="connsiteY1510" fmla="*/ 1769110 h 3203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Lst>
              <a:rect l="l" t="t" r="r" b="b"/>
              <a:pathLst>
                <a:path w="2373813" h="3203994">
                  <a:moveTo>
                    <a:pt x="2372714" y="1769110"/>
                  </a:moveTo>
                  <a:cubicBezTo>
                    <a:pt x="2375200" y="1773049"/>
                    <a:pt x="2377103" y="1777325"/>
                    <a:pt x="2378366" y="1781807"/>
                  </a:cubicBezTo>
                  <a:cubicBezTo>
                    <a:pt x="2377505" y="1784435"/>
                    <a:pt x="2376074" y="1786841"/>
                    <a:pt x="2374177" y="1788853"/>
                  </a:cubicBezTo>
                  <a:cubicBezTo>
                    <a:pt x="2370274" y="1788594"/>
                    <a:pt x="2366447" y="1787649"/>
                    <a:pt x="2362873" y="1786061"/>
                  </a:cubicBezTo>
                  <a:cubicBezTo>
                    <a:pt x="2360014" y="1784665"/>
                    <a:pt x="2355759" y="1779015"/>
                    <a:pt x="2352966" y="1777552"/>
                  </a:cubicBezTo>
                  <a:cubicBezTo>
                    <a:pt x="2350106" y="1777552"/>
                    <a:pt x="2344455" y="1779015"/>
                    <a:pt x="2341662" y="1777552"/>
                  </a:cubicBezTo>
                  <a:cubicBezTo>
                    <a:pt x="2336468" y="1777189"/>
                    <a:pt x="2331516" y="1775214"/>
                    <a:pt x="2327499" y="1771902"/>
                  </a:cubicBezTo>
                  <a:cubicBezTo>
                    <a:pt x="2323408" y="1769013"/>
                    <a:pt x="2319621" y="1765716"/>
                    <a:pt x="2316195" y="1762064"/>
                  </a:cubicBezTo>
                  <a:cubicBezTo>
                    <a:pt x="2313690" y="1756717"/>
                    <a:pt x="2310870" y="1751523"/>
                    <a:pt x="2307750" y="1746509"/>
                  </a:cubicBezTo>
                  <a:cubicBezTo>
                    <a:pt x="2303826" y="1742384"/>
                    <a:pt x="2299555" y="1738603"/>
                    <a:pt x="2294984" y="1735209"/>
                  </a:cubicBezTo>
                  <a:cubicBezTo>
                    <a:pt x="2292191" y="1733747"/>
                    <a:pt x="2283680" y="1732351"/>
                    <a:pt x="2280887" y="1729559"/>
                  </a:cubicBezTo>
                  <a:cubicBezTo>
                    <a:pt x="2278028" y="1728097"/>
                    <a:pt x="2273839" y="1725305"/>
                    <a:pt x="2270980" y="1723909"/>
                  </a:cubicBezTo>
                  <a:cubicBezTo>
                    <a:pt x="2268984" y="1720369"/>
                    <a:pt x="2266622" y="1717050"/>
                    <a:pt x="2263931" y="1714004"/>
                  </a:cubicBezTo>
                  <a:cubicBezTo>
                    <a:pt x="2260413" y="1711994"/>
                    <a:pt x="2256598" y="1710558"/>
                    <a:pt x="2252627" y="1709750"/>
                  </a:cubicBezTo>
                  <a:cubicBezTo>
                    <a:pt x="2249768" y="1708354"/>
                    <a:pt x="2242720" y="1705496"/>
                    <a:pt x="2239927" y="1704100"/>
                  </a:cubicBezTo>
                  <a:cubicBezTo>
                    <a:pt x="2234669" y="1701642"/>
                    <a:pt x="2229877" y="1698290"/>
                    <a:pt x="2225764" y="1694195"/>
                  </a:cubicBezTo>
                  <a:cubicBezTo>
                    <a:pt x="2218716" y="1689941"/>
                    <a:pt x="2204553" y="1680103"/>
                    <a:pt x="2197504" y="1675849"/>
                  </a:cubicBezTo>
                  <a:cubicBezTo>
                    <a:pt x="2192016" y="1673125"/>
                    <a:pt x="2186351" y="1670771"/>
                    <a:pt x="2180549" y="1668803"/>
                  </a:cubicBezTo>
                  <a:cubicBezTo>
                    <a:pt x="2173500" y="1663152"/>
                    <a:pt x="2163593" y="1651852"/>
                    <a:pt x="2157941" y="1646202"/>
                  </a:cubicBezTo>
                  <a:cubicBezTo>
                    <a:pt x="2153685" y="1643344"/>
                    <a:pt x="2148033" y="1634835"/>
                    <a:pt x="2143844" y="1632043"/>
                  </a:cubicBezTo>
                  <a:cubicBezTo>
                    <a:pt x="2139446" y="1628702"/>
                    <a:pt x="2134697" y="1625849"/>
                    <a:pt x="2129681" y="1623535"/>
                  </a:cubicBezTo>
                  <a:lnTo>
                    <a:pt x="2112725" y="1617884"/>
                  </a:lnTo>
                  <a:cubicBezTo>
                    <a:pt x="2106931" y="1614457"/>
                    <a:pt x="2101686" y="1610177"/>
                    <a:pt x="2097166" y="1605188"/>
                  </a:cubicBezTo>
                  <a:cubicBezTo>
                    <a:pt x="2090544" y="1600469"/>
                    <a:pt x="2085216" y="1594159"/>
                    <a:pt x="2081673" y="1586842"/>
                  </a:cubicBezTo>
                  <a:cubicBezTo>
                    <a:pt x="2077417" y="1582587"/>
                    <a:pt x="2068906" y="1572683"/>
                    <a:pt x="2064717" y="1568429"/>
                  </a:cubicBezTo>
                  <a:cubicBezTo>
                    <a:pt x="2061858" y="1565637"/>
                    <a:pt x="2053413" y="1562778"/>
                    <a:pt x="2050554" y="1559986"/>
                  </a:cubicBezTo>
                  <a:cubicBezTo>
                    <a:pt x="2045131" y="1555506"/>
                    <a:pt x="2040383" y="1550267"/>
                    <a:pt x="2036457" y="1544432"/>
                  </a:cubicBezTo>
                  <a:cubicBezTo>
                    <a:pt x="2033598" y="1538782"/>
                    <a:pt x="2029342" y="1527481"/>
                    <a:pt x="2026550" y="1523227"/>
                  </a:cubicBezTo>
                  <a:cubicBezTo>
                    <a:pt x="2022827" y="1519850"/>
                    <a:pt x="2019503" y="1516059"/>
                    <a:pt x="2016642" y="1511927"/>
                  </a:cubicBezTo>
                  <a:cubicBezTo>
                    <a:pt x="2012560" y="1508365"/>
                    <a:pt x="2009197" y="1504055"/>
                    <a:pt x="2006735" y="1499230"/>
                  </a:cubicBezTo>
                  <a:cubicBezTo>
                    <a:pt x="2005338" y="1496372"/>
                    <a:pt x="2005338" y="1490722"/>
                    <a:pt x="2003942" y="1487930"/>
                  </a:cubicBezTo>
                  <a:lnTo>
                    <a:pt x="2003942" y="1473771"/>
                  </a:lnTo>
                  <a:cubicBezTo>
                    <a:pt x="2002479" y="1470979"/>
                    <a:pt x="1999687" y="1465329"/>
                    <a:pt x="1998290" y="1462471"/>
                  </a:cubicBezTo>
                  <a:cubicBezTo>
                    <a:pt x="1998290" y="1461075"/>
                    <a:pt x="2001083" y="1456821"/>
                    <a:pt x="2001083" y="1454029"/>
                  </a:cubicBezTo>
                  <a:cubicBezTo>
                    <a:pt x="1999687" y="1451170"/>
                    <a:pt x="1995431" y="1448378"/>
                    <a:pt x="1994034" y="1445520"/>
                  </a:cubicBezTo>
                  <a:cubicBezTo>
                    <a:pt x="1994034" y="1442728"/>
                    <a:pt x="1992638" y="1438474"/>
                    <a:pt x="1992638" y="1437012"/>
                  </a:cubicBezTo>
                  <a:cubicBezTo>
                    <a:pt x="1992638" y="1434220"/>
                    <a:pt x="1994034" y="1428570"/>
                    <a:pt x="1992638" y="1425711"/>
                  </a:cubicBezTo>
                  <a:cubicBezTo>
                    <a:pt x="1991242" y="1422853"/>
                    <a:pt x="1984127" y="1422919"/>
                    <a:pt x="1981334" y="1422919"/>
                  </a:cubicBezTo>
                  <a:cubicBezTo>
                    <a:pt x="1978475" y="1421523"/>
                    <a:pt x="1972823" y="1422919"/>
                    <a:pt x="1970030" y="1422919"/>
                  </a:cubicBezTo>
                  <a:cubicBezTo>
                    <a:pt x="1968568" y="1421523"/>
                    <a:pt x="1964379" y="1417269"/>
                    <a:pt x="1964379" y="1414411"/>
                  </a:cubicBezTo>
                  <a:cubicBezTo>
                    <a:pt x="1962647" y="1410218"/>
                    <a:pt x="1963173" y="1405431"/>
                    <a:pt x="1965775" y="1401714"/>
                  </a:cubicBezTo>
                  <a:cubicBezTo>
                    <a:pt x="1969459" y="1400083"/>
                    <a:pt x="1973233" y="1398663"/>
                    <a:pt x="1977079" y="1397460"/>
                  </a:cubicBezTo>
                  <a:cubicBezTo>
                    <a:pt x="1978475" y="1397460"/>
                    <a:pt x="1982730" y="1396064"/>
                    <a:pt x="1982730" y="1393206"/>
                  </a:cubicBezTo>
                  <a:cubicBezTo>
                    <a:pt x="1985523" y="1389018"/>
                    <a:pt x="1978475" y="1379114"/>
                    <a:pt x="1979871" y="1374859"/>
                  </a:cubicBezTo>
                  <a:cubicBezTo>
                    <a:pt x="1982031" y="1371796"/>
                    <a:pt x="1984969" y="1369364"/>
                    <a:pt x="1988383" y="1367813"/>
                  </a:cubicBezTo>
                  <a:cubicBezTo>
                    <a:pt x="1989779" y="1364955"/>
                    <a:pt x="1991175" y="1359305"/>
                    <a:pt x="1992638" y="1356513"/>
                  </a:cubicBezTo>
                  <a:cubicBezTo>
                    <a:pt x="1991900" y="1349739"/>
                    <a:pt x="1990474" y="1343057"/>
                    <a:pt x="1988383" y="1336571"/>
                  </a:cubicBezTo>
                  <a:cubicBezTo>
                    <a:pt x="1986986" y="1332317"/>
                    <a:pt x="1984127" y="1322479"/>
                    <a:pt x="1982730" y="1318225"/>
                  </a:cubicBezTo>
                  <a:cubicBezTo>
                    <a:pt x="1982730" y="1312574"/>
                    <a:pt x="1984127" y="1301274"/>
                    <a:pt x="1984127" y="1295624"/>
                  </a:cubicBezTo>
                  <a:cubicBezTo>
                    <a:pt x="1983885" y="1289882"/>
                    <a:pt x="1982947" y="1284190"/>
                    <a:pt x="1981334" y="1278673"/>
                  </a:cubicBezTo>
                  <a:cubicBezTo>
                    <a:pt x="1978797" y="1273091"/>
                    <a:pt x="1974913" y="1268225"/>
                    <a:pt x="1970030" y="1264514"/>
                  </a:cubicBezTo>
                  <a:cubicBezTo>
                    <a:pt x="1968568" y="1261723"/>
                    <a:pt x="1962916" y="1258864"/>
                    <a:pt x="1961519" y="1256072"/>
                  </a:cubicBezTo>
                  <a:cubicBezTo>
                    <a:pt x="1959912" y="1250532"/>
                    <a:pt x="1958974" y="1244819"/>
                    <a:pt x="1958726" y="1239055"/>
                  </a:cubicBezTo>
                  <a:cubicBezTo>
                    <a:pt x="1957164" y="1233050"/>
                    <a:pt x="1956206" y="1226904"/>
                    <a:pt x="1955867" y="1220709"/>
                  </a:cubicBezTo>
                  <a:cubicBezTo>
                    <a:pt x="1954471" y="1208012"/>
                    <a:pt x="1953075" y="1182553"/>
                    <a:pt x="1950216" y="1169857"/>
                  </a:cubicBezTo>
                  <a:cubicBezTo>
                    <a:pt x="1950510" y="1164632"/>
                    <a:pt x="1950039" y="1159392"/>
                    <a:pt x="1948819" y="1154302"/>
                  </a:cubicBezTo>
                  <a:cubicBezTo>
                    <a:pt x="1946628" y="1146541"/>
                    <a:pt x="1943780" y="1138980"/>
                    <a:pt x="1940308" y="1131702"/>
                  </a:cubicBezTo>
                  <a:cubicBezTo>
                    <a:pt x="1938912" y="1128843"/>
                    <a:pt x="1933259" y="1124655"/>
                    <a:pt x="1931863" y="1121797"/>
                  </a:cubicBezTo>
                  <a:cubicBezTo>
                    <a:pt x="1929501" y="1112576"/>
                    <a:pt x="1928537" y="1103053"/>
                    <a:pt x="1929004" y="1093546"/>
                  </a:cubicBezTo>
                  <a:cubicBezTo>
                    <a:pt x="1928448" y="1086355"/>
                    <a:pt x="1929423" y="1079128"/>
                    <a:pt x="1931863" y="1072341"/>
                  </a:cubicBezTo>
                  <a:cubicBezTo>
                    <a:pt x="1931863" y="1068087"/>
                    <a:pt x="1937515" y="1063899"/>
                    <a:pt x="1938912" y="1061041"/>
                  </a:cubicBezTo>
                  <a:cubicBezTo>
                    <a:pt x="1941624" y="1056719"/>
                    <a:pt x="1943539" y="1051946"/>
                    <a:pt x="1944563" y="1046949"/>
                  </a:cubicBezTo>
                  <a:cubicBezTo>
                    <a:pt x="1944299" y="1043026"/>
                    <a:pt x="1943354" y="1039180"/>
                    <a:pt x="1941771" y="1035582"/>
                  </a:cubicBezTo>
                  <a:cubicBezTo>
                    <a:pt x="1940308" y="1034186"/>
                    <a:pt x="1936119" y="1034186"/>
                    <a:pt x="1934656" y="1034186"/>
                  </a:cubicBezTo>
                  <a:cubicBezTo>
                    <a:pt x="1934411" y="1035667"/>
                    <a:pt x="1933940" y="1037102"/>
                    <a:pt x="1933259" y="1038440"/>
                  </a:cubicBezTo>
                  <a:cubicBezTo>
                    <a:pt x="1930467" y="1038440"/>
                    <a:pt x="1927608" y="1032790"/>
                    <a:pt x="1927608" y="1031394"/>
                  </a:cubicBezTo>
                  <a:cubicBezTo>
                    <a:pt x="1926211" y="1028535"/>
                    <a:pt x="1929004" y="1022885"/>
                    <a:pt x="1927608" y="1020093"/>
                  </a:cubicBezTo>
                  <a:cubicBezTo>
                    <a:pt x="1927608" y="1017235"/>
                    <a:pt x="1923352" y="1014443"/>
                    <a:pt x="1921956" y="1012981"/>
                  </a:cubicBezTo>
                  <a:cubicBezTo>
                    <a:pt x="1919163" y="1010189"/>
                    <a:pt x="1910652" y="1008793"/>
                    <a:pt x="1907859" y="1007331"/>
                  </a:cubicBezTo>
                  <a:cubicBezTo>
                    <a:pt x="1905000" y="1004539"/>
                    <a:pt x="1899348" y="998889"/>
                    <a:pt x="1896555" y="996030"/>
                  </a:cubicBezTo>
                  <a:cubicBezTo>
                    <a:pt x="1895001" y="993435"/>
                    <a:pt x="1893099" y="991065"/>
                    <a:pt x="1890904" y="988984"/>
                  </a:cubicBezTo>
                  <a:cubicBezTo>
                    <a:pt x="1889440" y="986126"/>
                    <a:pt x="1882392" y="984730"/>
                    <a:pt x="1880996" y="981938"/>
                  </a:cubicBezTo>
                  <a:cubicBezTo>
                    <a:pt x="1877503" y="979843"/>
                    <a:pt x="1874580" y="976921"/>
                    <a:pt x="1872484" y="973429"/>
                  </a:cubicBezTo>
                  <a:cubicBezTo>
                    <a:pt x="1871088" y="969175"/>
                    <a:pt x="1866833" y="960733"/>
                    <a:pt x="1865436" y="956479"/>
                  </a:cubicBezTo>
                  <a:cubicBezTo>
                    <a:pt x="1864040" y="950829"/>
                    <a:pt x="1858388" y="938132"/>
                    <a:pt x="1862643" y="933878"/>
                  </a:cubicBezTo>
                  <a:cubicBezTo>
                    <a:pt x="1864040" y="931020"/>
                    <a:pt x="1871088" y="932482"/>
                    <a:pt x="1872485" y="931020"/>
                  </a:cubicBezTo>
                  <a:cubicBezTo>
                    <a:pt x="1874946" y="928352"/>
                    <a:pt x="1875527" y="924450"/>
                    <a:pt x="1873947" y="921182"/>
                  </a:cubicBezTo>
                  <a:cubicBezTo>
                    <a:pt x="1872397" y="919677"/>
                    <a:pt x="1870426" y="918680"/>
                    <a:pt x="1868296" y="918323"/>
                  </a:cubicBezTo>
                  <a:cubicBezTo>
                    <a:pt x="1866833" y="918323"/>
                    <a:pt x="1865436" y="922578"/>
                    <a:pt x="1864040" y="922578"/>
                  </a:cubicBezTo>
                  <a:cubicBezTo>
                    <a:pt x="1861181" y="923974"/>
                    <a:pt x="1856992" y="921182"/>
                    <a:pt x="1854133" y="921182"/>
                  </a:cubicBezTo>
                  <a:cubicBezTo>
                    <a:pt x="1852736" y="921182"/>
                    <a:pt x="1848480" y="919719"/>
                    <a:pt x="1847084" y="921182"/>
                  </a:cubicBezTo>
                  <a:cubicBezTo>
                    <a:pt x="1844342" y="925990"/>
                    <a:pt x="1842431" y="931226"/>
                    <a:pt x="1841432" y="936670"/>
                  </a:cubicBezTo>
                  <a:cubicBezTo>
                    <a:pt x="1839916" y="941528"/>
                    <a:pt x="1838027" y="946262"/>
                    <a:pt x="1835781" y="950829"/>
                  </a:cubicBezTo>
                  <a:cubicBezTo>
                    <a:pt x="1834384" y="952225"/>
                    <a:pt x="1828732" y="955083"/>
                    <a:pt x="1828732" y="957875"/>
                  </a:cubicBezTo>
                  <a:cubicBezTo>
                    <a:pt x="1827272" y="962004"/>
                    <a:pt x="1827272" y="966509"/>
                    <a:pt x="1828732" y="970638"/>
                  </a:cubicBezTo>
                  <a:cubicBezTo>
                    <a:pt x="1828732" y="973429"/>
                    <a:pt x="1835780" y="977684"/>
                    <a:pt x="1835780" y="977684"/>
                  </a:cubicBezTo>
                  <a:cubicBezTo>
                    <a:pt x="1839233" y="977961"/>
                    <a:pt x="1842599" y="978909"/>
                    <a:pt x="1845688" y="980476"/>
                  </a:cubicBezTo>
                  <a:cubicBezTo>
                    <a:pt x="1848480" y="983334"/>
                    <a:pt x="1849877" y="991776"/>
                    <a:pt x="1851340" y="994634"/>
                  </a:cubicBezTo>
                  <a:cubicBezTo>
                    <a:pt x="1854371" y="1001975"/>
                    <a:pt x="1858670" y="1008725"/>
                    <a:pt x="1864040" y="1014576"/>
                  </a:cubicBezTo>
                  <a:cubicBezTo>
                    <a:pt x="1867691" y="1015730"/>
                    <a:pt x="1871522" y="1016203"/>
                    <a:pt x="1875344" y="1015972"/>
                  </a:cubicBezTo>
                  <a:cubicBezTo>
                    <a:pt x="1876740" y="1015972"/>
                    <a:pt x="1880996" y="1014576"/>
                    <a:pt x="1883789" y="1014576"/>
                  </a:cubicBezTo>
                  <a:cubicBezTo>
                    <a:pt x="1885251" y="1015972"/>
                    <a:pt x="1888044" y="1017368"/>
                    <a:pt x="1889440" y="1018764"/>
                  </a:cubicBezTo>
                  <a:cubicBezTo>
                    <a:pt x="1890524" y="1021465"/>
                    <a:pt x="1891022" y="1024365"/>
                    <a:pt x="1890903" y="1027272"/>
                  </a:cubicBezTo>
                  <a:cubicBezTo>
                    <a:pt x="1889670" y="1028179"/>
                    <a:pt x="1888179" y="1028669"/>
                    <a:pt x="1886647" y="1028668"/>
                  </a:cubicBezTo>
                  <a:cubicBezTo>
                    <a:pt x="1883597" y="1028600"/>
                    <a:pt x="1880635" y="1027628"/>
                    <a:pt x="1878136" y="1025877"/>
                  </a:cubicBezTo>
                  <a:cubicBezTo>
                    <a:pt x="1876740" y="1024414"/>
                    <a:pt x="1876740" y="1021622"/>
                    <a:pt x="1875344" y="1021622"/>
                  </a:cubicBezTo>
                  <a:cubicBezTo>
                    <a:pt x="1873947" y="1020226"/>
                    <a:pt x="1869692" y="1021622"/>
                    <a:pt x="1868296" y="1024414"/>
                  </a:cubicBezTo>
                  <a:cubicBezTo>
                    <a:pt x="1866833" y="1025877"/>
                    <a:pt x="1866833" y="1030064"/>
                    <a:pt x="1866833" y="1031527"/>
                  </a:cubicBezTo>
                  <a:cubicBezTo>
                    <a:pt x="1866833" y="1038573"/>
                    <a:pt x="1865436" y="1051469"/>
                    <a:pt x="1865436" y="1056919"/>
                  </a:cubicBezTo>
                  <a:cubicBezTo>
                    <a:pt x="1864909" y="1069706"/>
                    <a:pt x="1865869" y="1082510"/>
                    <a:pt x="1868296" y="1095075"/>
                  </a:cubicBezTo>
                  <a:cubicBezTo>
                    <a:pt x="1868647" y="1101582"/>
                    <a:pt x="1870587" y="1107904"/>
                    <a:pt x="1873947" y="1113488"/>
                  </a:cubicBezTo>
                  <a:cubicBezTo>
                    <a:pt x="1875344" y="1116280"/>
                    <a:pt x="1882392" y="1120534"/>
                    <a:pt x="1883789" y="1123326"/>
                  </a:cubicBezTo>
                  <a:cubicBezTo>
                    <a:pt x="1884994" y="1127467"/>
                    <a:pt x="1885489" y="1131782"/>
                    <a:pt x="1885251" y="1136089"/>
                  </a:cubicBezTo>
                  <a:cubicBezTo>
                    <a:pt x="1883447" y="1137589"/>
                    <a:pt x="1881560" y="1138987"/>
                    <a:pt x="1879600" y="1140277"/>
                  </a:cubicBezTo>
                  <a:cubicBezTo>
                    <a:pt x="1880304" y="1144033"/>
                    <a:pt x="1880304" y="1147887"/>
                    <a:pt x="1879600" y="1151643"/>
                  </a:cubicBezTo>
                  <a:cubicBezTo>
                    <a:pt x="1879600" y="1153039"/>
                    <a:pt x="1879600" y="1157294"/>
                    <a:pt x="1878137" y="1158690"/>
                  </a:cubicBezTo>
                  <a:lnTo>
                    <a:pt x="1871088" y="1158690"/>
                  </a:lnTo>
                  <a:cubicBezTo>
                    <a:pt x="1870033" y="1155244"/>
                    <a:pt x="1868606" y="1151923"/>
                    <a:pt x="1866833" y="1148785"/>
                  </a:cubicBezTo>
                  <a:cubicBezTo>
                    <a:pt x="1866833" y="1147389"/>
                    <a:pt x="1868296" y="1141739"/>
                    <a:pt x="1868296" y="1140276"/>
                  </a:cubicBezTo>
                  <a:cubicBezTo>
                    <a:pt x="1866833" y="1138881"/>
                    <a:pt x="1862643" y="1134626"/>
                    <a:pt x="1859784" y="1134626"/>
                  </a:cubicBezTo>
                  <a:cubicBezTo>
                    <a:pt x="1858265" y="1135420"/>
                    <a:pt x="1856838" y="1136379"/>
                    <a:pt x="1855529" y="1137485"/>
                  </a:cubicBezTo>
                  <a:cubicBezTo>
                    <a:pt x="1854133" y="1138881"/>
                    <a:pt x="1855529" y="1144531"/>
                    <a:pt x="1854133" y="1147389"/>
                  </a:cubicBezTo>
                  <a:cubicBezTo>
                    <a:pt x="1853786" y="1149509"/>
                    <a:pt x="1852814" y="1151476"/>
                    <a:pt x="1851340" y="1153039"/>
                  </a:cubicBezTo>
                  <a:cubicBezTo>
                    <a:pt x="1849201" y="1152708"/>
                    <a:pt x="1847223" y="1151707"/>
                    <a:pt x="1845688" y="1150181"/>
                  </a:cubicBezTo>
                  <a:cubicBezTo>
                    <a:pt x="1844225" y="1147389"/>
                    <a:pt x="1848480" y="1140276"/>
                    <a:pt x="1845688" y="1137485"/>
                  </a:cubicBezTo>
                  <a:cubicBezTo>
                    <a:pt x="1845688" y="1136089"/>
                    <a:pt x="1841432" y="1134626"/>
                    <a:pt x="1840036" y="1134626"/>
                  </a:cubicBezTo>
                  <a:cubicBezTo>
                    <a:pt x="1838639" y="1134626"/>
                    <a:pt x="1835780" y="1137485"/>
                    <a:pt x="1835780" y="1137485"/>
                  </a:cubicBezTo>
                  <a:cubicBezTo>
                    <a:pt x="1832921" y="1136089"/>
                    <a:pt x="1830128" y="1131834"/>
                    <a:pt x="1828732" y="1130439"/>
                  </a:cubicBezTo>
                  <a:cubicBezTo>
                    <a:pt x="1827269" y="1126184"/>
                    <a:pt x="1830128" y="1117676"/>
                    <a:pt x="1828732" y="1113488"/>
                  </a:cubicBezTo>
                  <a:cubicBezTo>
                    <a:pt x="1827269" y="1112025"/>
                    <a:pt x="1824476" y="1107838"/>
                    <a:pt x="1823080" y="1107838"/>
                  </a:cubicBezTo>
                  <a:cubicBezTo>
                    <a:pt x="1821617" y="1106375"/>
                    <a:pt x="1815965" y="1106375"/>
                    <a:pt x="1814569" y="1104979"/>
                  </a:cubicBezTo>
                  <a:cubicBezTo>
                    <a:pt x="1813172" y="1104979"/>
                    <a:pt x="1808917" y="1100725"/>
                    <a:pt x="1807521" y="1099329"/>
                  </a:cubicBezTo>
                  <a:cubicBezTo>
                    <a:pt x="1806124" y="1096537"/>
                    <a:pt x="1806124" y="1090821"/>
                    <a:pt x="1804661" y="1089425"/>
                  </a:cubicBezTo>
                  <a:cubicBezTo>
                    <a:pt x="1803265" y="1089425"/>
                    <a:pt x="1800472" y="1090821"/>
                    <a:pt x="1799010" y="1090821"/>
                  </a:cubicBezTo>
                  <a:cubicBezTo>
                    <a:pt x="1797613" y="1093679"/>
                    <a:pt x="1799010" y="1099329"/>
                    <a:pt x="1799010" y="1102188"/>
                  </a:cubicBezTo>
                  <a:cubicBezTo>
                    <a:pt x="1799010" y="1106375"/>
                    <a:pt x="1801869" y="1112025"/>
                    <a:pt x="1800472" y="1116280"/>
                  </a:cubicBezTo>
                  <a:cubicBezTo>
                    <a:pt x="1800472" y="1117676"/>
                    <a:pt x="1800472" y="1121930"/>
                    <a:pt x="1799010" y="1123326"/>
                  </a:cubicBezTo>
                  <a:cubicBezTo>
                    <a:pt x="1795706" y="1125601"/>
                    <a:pt x="1791694" y="1126615"/>
                    <a:pt x="1787706" y="1126184"/>
                  </a:cubicBezTo>
                  <a:cubicBezTo>
                    <a:pt x="1783159" y="1123941"/>
                    <a:pt x="1778446" y="1122052"/>
                    <a:pt x="1773609" y="1120534"/>
                  </a:cubicBezTo>
                  <a:cubicBezTo>
                    <a:pt x="1770750" y="1121930"/>
                    <a:pt x="1767957" y="1127580"/>
                    <a:pt x="1766561" y="1130439"/>
                  </a:cubicBezTo>
                  <a:cubicBezTo>
                    <a:pt x="1765098" y="1134626"/>
                    <a:pt x="1767957" y="1143135"/>
                    <a:pt x="1766561" y="1147389"/>
                  </a:cubicBezTo>
                  <a:cubicBezTo>
                    <a:pt x="1765401" y="1151795"/>
                    <a:pt x="1762918" y="1155739"/>
                    <a:pt x="1759446" y="1158690"/>
                  </a:cubicBezTo>
                  <a:cubicBezTo>
                    <a:pt x="1758050" y="1161481"/>
                    <a:pt x="1751001" y="1164340"/>
                    <a:pt x="1748142" y="1167132"/>
                  </a:cubicBezTo>
                  <a:cubicBezTo>
                    <a:pt x="1746455" y="1169825"/>
                    <a:pt x="1745029" y="1172674"/>
                    <a:pt x="1743886" y="1175640"/>
                  </a:cubicBezTo>
                  <a:cubicBezTo>
                    <a:pt x="1743886" y="1177036"/>
                    <a:pt x="1741094" y="1186940"/>
                    <a:pt x="1741094" y="1189732"/>
                  </a:cubicBezTo>
                  <a:cubicBezTo>
                    <a:pt x="1739697" y="1192591"/>
                    <a:pt x="1738235" y="1198241"/>
                    <a:pt x="1736838" y="1201099"/>
                  </a:cubicBezTo>
                  <a:cubicBezTo>
                    <a:pt x="1736838" y="1202495"/>
                    <a:pt x="1731186" y="1206749"/>
                    <a:pt x="1731186" y="1209541"/>
                  </a:cubicBezTo>
                  <a:cubicBezTo>
                    <a:pt x="1729790" y="1212400"/>
                    <a:pt x="1734045" y="1219446"/>
                    <a:pt x="1735442" y="1222238"/>
                  </a:cubicBezTo>
                  <a:cubicBezTo>
                    <a:pt x="1738235" y="1225096"/>
                    <a:pt x="1745349" y="1227888"/>
                    <a:pt x="1746746" y="1230746"/>
                  </a:cubicBezTo>
                  <a:cubicBezTo>
                    <a:pt x="1747899" y="1234874"/>
                    <a:pt x="1748370" y="1239163"/>
                    <a:pt x="1748142" y="1243442"/>
                  </a:cubicBezTo>
                  <a:cubicBezTo>
                    <a:pt x="1747444" y="1248604"/>
                    <a:pt x="1747444" y="1253836"/>
                    <a:pt x="1748142" y="1258997"/>
                  </a:cubicBezTo>
                  <a:cubicBezTo>
                    <a:pt x="1748142" y="1263251"/>
                    <a:pt x="1753794" y="1270298"/>
                    <a:pt x="1755190" y="1273156"/>
                  </a:cubicBezTo>
                  <a:cubicBezTo>
                    <a:pt x="1757268" y="1277138"/>
                    <a:pt x="1758705" y="1281423"/>
                    <a:pt x="1759446" y="1285852"/>
                  </a:cubicBezTo>
                  <a:cubicBezTo>
                    <a:pt x="1761105" y="1291837"/>
                    <a:pt x="1762065" y="1297993"/>
                    <a:pt x="1762305" y="1304199"/>
                  </a:cubicBezTo>
                  <a:cubicBezTo>
                    <a:pt x="1762305" y="1312707"/>
                    <a:pt x="1758050" y="1329658"/>
                    <a:pt x="1759446" y="1336704"/>
                  </a:cubicBezTo>
                  <a:cubicBezTo>
                    <a:pt x="1762656" y="1345794"/>
                    <a:pt x="1766431" y="1354674"/>
                    <a:pt x="1770750" y="1363293"/>
                  </a:cubicBezTo>
                  <a:cubicBezTo>
                    <a:pt x="1772213" y="1367547"/>
                    <a:pt x="1776402" y="1375989"/>
                    <a:pt x="1777864" y="1381640"/>
                  </a:cubicBezTo>
                  <a:cubicBezTo>
                    <a:pt x="1779261" y="1384498"/>
                    <a:pt x="1777864" y="1392940"/>
                    <a:pt x="1779261" y="1395798"/>
                  </a:cubicBezTo>
                  <a:cubicBezTo>
                    <a:pt x="1781331" y="1399287"/>
                    <a:pt x="1784232" y="1402210"/>
                    <a:pt x="1787706" y="1404307"/>
                  </a:cubicBezTo>
                  <a:cubicBezTo>
                    <a:pt x="1790765" y="1404227"/>
                    <a:pt x="1793730" y="1403231"/>
                    <a:pt x="1796217" y="1401449"/>
                  </a:cubicBezTo>
                  <a:cubicBezTo>
                    <a:pt x="1799010" y="1398657"/>
                    <a:pt x="1800472" y="1390148"/>
                    <a:pt x="1801869" y="1387290"/>
                  </a:cubicBezTo>
                  <a:cubicBezTo>
                    <a:pt x="1804661" y="1385894"/>
                    <a:pt x="1808917" y="1381640"/>
                    <a:pt x="1811776" y="1381640"/>
                  </a:cubicBezTo>
                  <a:cubicBezTo>
                    <a:pt x="1813172" y="1380244"/>
                    <a:pt x="1818825" y="1383102"/>
                    <a:pt x="1821617" y="1383102"/>
                  </a:cubicBezTo>
                  <a:cubicBezTo>
                    <a:pt x="1825873" y="1384498"/>
                    <a:pt x="1835780" y="1385894"/>
                    <a:pt x="1837177" y="1388752"/>
                  </a:cubicBezTo>
                  <a:cubicBezTo>
                    <a:pt x="1838560" y="1392871"/>
                    <a:pt x="1838560" y="1397329"/>
                    <a:pt x="1837177" y="1401449"/>
                  </a:cubicBezTo>
                  <a:cubicBezTo>
                    <a:pt x="1834847" y="1403673"/>
                    <a:pt x="1831907" y="1405155"/>
                    <a:pt x="1828732" y="1405703"/>
                  </a:cubicBezTo>
                  <a:cubicBezTo>
                    <a:pt x="1827269" y="1407099"/>
                    <a:pt x="1821617" y="1405703"/>
                    <a:pt x="1820221" y="1405703"/>
                  </a:cubicBezTo>
                  <a:cubicBezTo>
                    <a:pt x="1817428" y="1407099"/>
                    <a:pt x="1815965" y="1409957"/>
                    <a:pt x="1814569" y="1411353"/>
                  </a:cubicBezTo>
                  <a:cubicBezTo>
                    <a:pt x="1814569" y="1414145"/>
                    <a:pt x="1817428" y="1419795"/>
                    <a:pt x="1817428" y="1422654"/>
                  </a:cubicBezTo>
                  <a:cubicBezTo>
                    <a:pt x="1815965" y="1424049"/>
                    <a:pt x="1814569" y="1426908"/>
                    <a:pt x="1813172" y="1426908"/>
                  </a:cubicBezTo>
                  <a:cubicBezTo>
                    <a:pt x="1809041" y="1428052"/>
                    <a:pt x="1804753" y="1428523"/>
                    <a:pt x="1800472" y="1428304"/>
                  </a:cubicBezTo>
                  <a:cubicBezTo>
                    <a:pt x="1796217" y="1429700"/>
                    <a:pt x="1789168" y="1432558"/>
                    <a:pt x="1787706" y="1435350"/>
                  </a:cubicBezTo>
                  <a:cubicBezTo>
                    <a:pt x="1785919" y="1440330"/>
                    <a:pt x="1785438" y="1445685"/>
                    <a:pt x="1786309" y="1450904"/>
                  </a:cubicBezTo>
                  <a:cubicBezTo>
                    <a:pt x="1786309" y="1455159"/>
                    <a:pt x="1789168" y="1463601"/>
                    <a:pt x="1789168" y="1466459"/>
                  </a:cubicBezTo>
                  <a:cubicBezTo>
                    <a:pt x="1789056" y="1469947"/>
                    <a:pt x="1788073" y="1473352"/>
                    <a:pt x="1786309" y="1476364"/>
                  </a:cubicBezTo>
                  <a:cubicBezTo>
                    <a:pt x="1784239" y="1477884"/>
                    <a:pt x="1781811" y="1478845"/>
                    <a:pt x="1779261" y="1479155"/>
                  </a:cubicBezTo>
                  <a:cubicBezTo>
                    <a:pt x="1776402" y="1477760"/>
                    <a:pt x="1776402" y="1472109"/>
                    <a:pt x="1775005" y="1470713"/>
                  </a:cubicBezTo>
                  <a:cubicBezTo>
                    <a:pt x="1773609" y="1469317"/>
                    <a:pt x="1770750" y="1470713"/>
                    <a:pt x="1769353" y="1470713"/>
                  </a:cubicBezTo>
                  <a:cubicBezTo>
                    <a:pt x="1767605" y="1473704"/>
                    <a:pt x="1766644" y="1477089"/>
                    <a:pt x="1766561" y="1480551"/>
                  </a:cubicBezTo>
                  <a:cubicBezTo>
                    <a:pt x="1766561" y="1483410"/>
                    <a:pt x="1767957" y="1491852"/>
                    <a:pt x="1767957" y="1496106"/>
                  </a:cubicBezTo>
                  <a:cubicBezTo>
                    <a:pt x="1767957" y="1498964"/>
                    <a:pt x="1766561" y="1506011"/>
                    <a:pt x="1763701" y="1507406"/>
                  </a:cubicBezTo>
                  <a:cubicBezTo>
                    <a:pt x="1762305" y="1510265"/>
                    <a:pt x="1756653" y="1511661"/>
                    <a:pt x="1753794" y="1513057"/>
                  </a:cubicBezTo>
                  <a:cubicBezTo>
                    <a:pt x="1747764" y="1514520"/>
                    <a:pt x="1741472" y="1514520"/>
                    <a:pt x="1735442" y="1513057"/>
                  </a:cubicBezTo>
                  <a:cubicBezTo>
                    <a:pt x="1731490" y="1512653"/>
                    <a:pt x="1727893" y="1510601"/>
                    <a:pt x="1725534" y="1507406"/>
                  </a:cubicBezTo>
                  <a:cubicBezTo>
                    <a:pt x="1723621" y="1504501"/>
                    <a:pt x="1723108" y="1500891"/>
                    <a:pt x="1724138" y="1497568"/>
                  </a:cubicBezTo>
                  <a:cubicBezTo>
                    <a:pt x="1724138" y="1494710"/>
                    <a:pt x="1729790" y="1496106"/>
                    <a:pt x="1732582" y="1494710"/>
                  </a:cubicBezTo>
                  <a:cubicBezTo>
                    <a:pt x="1736716" y="1491851"/>
                    <a:pt x="1740509" y="1488527"/>
                    <a:pt x="1743886" y="1484806"/>
                  </a:cubicBezTo>
                  <a:cubicBezTo>
                    <a:pt x="1747081" y="1480824"/>
                    <a:pt x="1749928" y="1476577"/>
                    <a:pt x="1752398" y="1472109"/>
                  </a:cubicBezTo>
                  <a:cubicBezTo>
                    <a:pt x="1752606" y="1470121"/>
                    <a:pt x="1752112" y="1468122"/>
                    <a:pt x="1751001" y="1466459"/>
                  </a:cubicBezTo>
                  <a:cubicBezTo>
                    <a:pt x="1749433" y="1464981"/>
                    <a:pt x="1747470" y="1463988"/>
                    <a:pt x="1745349" y="1463601"/>
                  </a:cubicBezTo>
                  <a:cubicBezTo>
                    <a:pt x="1743886" y="1463601"/>
                    <a:pt x="1741094" y="1465063"/>
                    <a:pt x="1739697" y="1465063"/>
                  </a:cubicBezTo>
                  <a:cubicBezTo>
                    <a:pt x="1738235" y="1466459"/>
                    <a:pt x="1738235" y="1470713"/>
                    <a:pt x="1736838" y="1472109"/>
                  </a:cubicBezTo>
                  <a:cubicBezTo>
                    <a:pt x="1735285" y="1475131"/>
                    <a:pt x="1733389" y="1477964"/>
                    <a:pt x="1731186" y="1480551"/>
                  </a:cubicBezTo>
                  <a:cubicBezTo>
                    <a:pt x="1728873" y="1482800"/>
                    <a:pt x="1725926" y="1484285"/>
                    <a:pt x="1722742" y="1484806"/>
                  </a:cubicBezTo>
                  <a:cubicBezTo>
                    <a:pt x="1721279" y="1484806"/>
                    <a:pt x="1718486" y="1480551"/>
                    <a:pt x="1717090" y="1479155"/>
                  </a:cubicBezTo>
                  <a:cubicBezTo>
                    <a:pt x="1714231" y="1477760"/>
                    <a:pt x="1711438" y="1473505"/>
                    <a:pt x="1708578" y="1473505"/>
                  </a:cubicBezTo>
                  <a:cubicBezTo>
                    <a:pt x="1705052" y="1474334"/>
                    <a:pt x="1701699" y="1475773"/>
                    <a:pt x="1698671" y="1477760"/>
                  </a:cubicBezTo>
                  <a:cubicBezTo>
                    <a:pt x="1696727" y="1480267"/>
                    <a:pt x="1695303" y="1483137"/>
                    <a:pt x="1694482" y="1486202"/>
                  </a:cubicBezTo>
                  <a:cubicBezTo>
                    <a:pt x="1694482" y="1489060"/>
                    <a:pt x="1695878" y="1493314"/>
                    <a:pt x="1695878" y="1494710"/>
                  </a:cubicBezTo>
                  <a:cubicBezTo>
                    <a:pt x="1694482" y="1497568"/>
                    <a:pt x="1690226" y="1498964"/>
                    <a:pt x="1688830" y="1500360"/>
                  </a:cubicBezTo>
                  <a:cubicBezTo>
                    <a:pt x="1685867" y="1499868"/>
                    <a:pt x="1682997" y="1498926"/>
                    <a:pt x="1680319" y="1497569"/>
                  </a:cubicBezTo>
                  <a:cubicBezTo>
                    <a:pt x="1678922" y="1497568"/>
                    <a:pt x="1677526" y="1493314"/>
                    <a:pt x="1676063" y="1493314"/>
                  </a:cubicBezTo>
                  <a:cubicBezTo>
                    <a:pt x="1673270" y="1493314"/>
                    <a:pt x="1670411" y="1497568"/>
                    <a:pt x="1669015" y="1500360"/>
                  </a:cubicBezTo>
                  <a:cubicBezTo>
                    <a:pt x="1667619" y="1501756"/>
                    <a:pt x="1664760" y="1506011"/>
                    <a:pt x="1663363" y="1506011"/>
                  </a:cubicBezTo>
                  <a:cubicBezTo>
                    <a:pt x="1660570" y="1507406"/>
                    <a:pt x="1653456" y="1504615"/>
                    <a:pt x="1650663" y="1506011"/>
                  </a:cubicBezTo>
                  <a:cubicBezTo>
                    <a:pt x="1649266" y="1506011"/>
                    <a:pt x="1645011" y="1510265"/>
                    <a:pt x="1643614" y="1511661"/>
                  </a:cubicBezTo>
                  <a:cubicBezTo>
                    <a:pt x="1642941" y="1515037"/>
                    <a:pt x="1641984" y="1518350"/>
                    <a:pt x="1640755" y="1521565"/>
                  </a:cubicBezTo>
                  <a:cubicBezTo>
                    <a:pt x="1640755" y="1522961"/>
                    <a:pt x="1637962" y="1524357"/>
                    <a:pt x="1637962" y="1525819"/>
                  </a:cubicBezTo>
                  <a:cubicBezTo>
                    <a:pt x="1636500" y="1528611"/>
                    <a:pt x="1632311" y="1531470"/>
                    <a:pt x="1633707" y="1534261"/>
                  </a:cubicBezTo>
                  <a:cubicBezTo>
                    <a:pt x="1633800" y="1535775"/>
                    <a:pt x="1634988" y="1536991"/>
                    <a:pt x="1636499" y="1537120"/>
                  </a:cubicBezTo>
                  <a:cubicBezTo>
                    <a:pt x="1637962" y="1538516"/>
                    <a:pt x="1642152" y="1537120"/>
                    <a:pt x="1643614" y="1538516"/>
                  </a:cubicBezTo>
                  <a:cubicBezTo>
                    <a:pt x="1645011" y="1538516"/>
                    <a:pt x="1643614" y="1541308"/>
                    <a:pt x="1643614" y="1542770"/>
                  </a:cubicBezTo>
                  <a:cubicBezTo>
                    <a:pt x="1642152" y="1544166"/>
                    <a:pt x="1639359" y="1547024"/>
                    <a:pt x="1639359" y="1548420"/>
                  </a:cubicBezTo>
                  <a:cubicBezTo>
                    <a:pt x="1637962" y="1548420"/>
                    <a:pt x="1636500" y="1551212"/>
                    <a:pt x="1636500" y="1552675"/>
                  </a:cubicBezTo>
                  <a:cubicBezTo>
                    <a:pt x="1635610" y="1553843"/>
                    <a:pt x="1635837" y="1555511"/>
                    <a:pt x="1637006" y="1556401"/>
                  </a:cubicBezTo>
                  <a:cubicBezTo>
                    <a:pt x="1637290" y="1556617"/>
                    <a:pt x="1637616" y="1556774"/>
                    <a:pt x="1637963" y="1556862"/>
                  </a:cubicBezTo>
                  <a:cubicBezTo>
                    <a:pt x="1640755" y="1558325"/>
                    <a:pt x="1647803" y="1554070"/>
                    <a:pt x="1650663" y="1555466"/>
                  </a:cubicBezTo>
                  <a:cubicBezTo>
                    <a:pt x="1652679" y="1556125"/>
                    <a:pt x="1654260" y="1557705"/>
                    <a:pt x="1654918" y="1559721"/>
                  </a:cubicBezTo>
                  <a:cubicBezTo>
                    <a:pt x="1654452" y="1563651"/>
                    <a:pt x="1652413" y="1567224"/>
                    <a:pt x="1649266" y="1569625"/>
                  </a:cubicBezTo>
                  <a:cubicBezTo>
                    <a:pt x="1645328" y="1571847"/>
                    <a:pt x="1640989" y="1573270"/>
                    <a:pt x="1636500" y="1573813"/>
                  </a:cubicBezTo>
                  <a:cubicBezTo>
                    <a:pt x="1633707" y="1573813"/>
                    <a:pt x="1629452" y="1569625"/>
                    <a:pt x="1626659" y="1569625"/>
                  </a:cubicBezTo>
                  <a:cubicBezTo>
                    <a:pt x="1624088" y="1569933"/>
                    <a:pt x="1621638" y="1570894"/>
                    <a:pt x="1619544" y="1572417"/>
                  </a:cubicBezTo>
                  <a:cubicBezTo>
                    <a:pt x="1618148" y="1573813"/>
                    <a:pt x="1618148" y="1579463"/>
                    <a:pt x="1616751" y="1580926"/>
                  </a:cubicBezTo>
                  <a:cubicBezTo>
                    <a:pt x="1613342" y="1582055"/>
                    <a:pt x="1610029" y="1583455"/>
                    <a:pt x="1606844" y="1585113"/>
                  </a:cubicBezTo>
                  <a:cubicBezTo>
                    <a:pt x="1605775" y="1586257"/>
                    <a:pt x="1605264" y="1587813"/>
                    <a:pt x="1605447" y="1589368"/>
                  </a:cubicBezTo>
                  <a:lnTo>
                    <a:pt x="1605447" y="1596480"/>
                  </a:lnTo>
                  <a:cubicBezTo>
                    <a:pt x="1603434" y="1598377"/>
                    <a:pt x="1601027" y="1599807"/>
                    <a:pt x="1598399" y="1600668"/>
                  </a:cubicBezTo>
                  <a:cubicBezTo>
                    <a:pt x="1596936" y="1600668"/>
                    <a:pt x="1594143" y="1597876"/>
                    <a:pt x="1592747" y="1597876"/>
                  </a:cubicBezTo>
                  <a:cubicBezTo>
                    <a:pt x="1589293" y="1598143"/>
                    <a:pt x="1585925" y="1599092"/>
                    <a:pt x="1582840" y="1600668"/>
                  </a:cubicBezTo>
                  <a:cubicBezTo>
                    <a:pt x="1579980" y="1602130"/>
                    <a:pt x="1571536" y="1604922"/>
                    <a:pt x="1568676" y="1609177"/>
                  </a:cubicBezTo>
                  <a:cubicBezTo>
                    <a:pt x="1566447" y="1612060"/>
                    <a:pt x="1565004" y="1615473"/>
                    <a:pt x="1564487" y="1619081"/>
                  </a:cubicBezTo>
                  <a:cubicBezTo>
                    <a:pt x="1564487" y="1621873"/>
                    <a:pt x="1570139" y="1626127"/>
                    <a:pt x="1571536" y="1628919"/>
                  </a:cubicBezTo>
                  <a:cubicBezTo>
                    <a:pt x="1573284" y="1630882"/>
                    <a:pt x="1574275" y="1633404"/>
                    <a:pt x="1574328" y="1636032"/>
                  </a:cubicBezTo>
                  <a:cubicBezTo>
                    <a:pt x="1574328" y="1637427"/>
                    <a:pt x="1572932" y="1643078"/>
                    <a:pt x="1570139" y="1644474"/>
                  </a:cubicBezTo>
                  <a:cubicBezTo>
                    <a:pt x="1567492" y="1645941"/>
                    <a:pt x="1564275" y="1645941"/>
                    <a:pt x="1561628" y="1644474"/>
                  </a:cubicBezTo>
                  <a:cubicBezTo>
                    <a:pt x="1558835" y="1644474"/>
                    <a:pt x="1555976" y="1640219"/>
                    <a:pt x="1554580" y="1638823"/>
                  </a:cubicBezTo>
                  <a:cubicBezTo>
                    <a:pt x="1553183" y="1636032"/>
                    <a:pt x="1553183" y="1630381"/>
                    <a:pt x="1551721" y="1627523"/>
                  </a:cubicBezTo>
                  <a:cubicBezTo>
                    <a:pt x="1550060" y="1626408"/>
                    <a:pt x="1548058" y="1625914"/>
                    <a:pt x="1546069" y="1626127"/>
                  </a:cubicBezTo>
                  <a:cubicBezTo>
                    <a:pt x="1543953" y="1626485"/>
                    <a:pt x="1541987" y="1627456"/>
                    <a:pt x="1540417" y="1628919"/>
                  </a:cubicBezTo>
                  <a:cubicBezTo>
                    <a:pt x="1539020" y="1630381"/>
                    <a:pt x="1536228" y="1634569"/>
                    <a:pt x="1534765" y="1636032"/>
                  </a:cubicBezTo>
                  <a:cubicBezTo>
                    <a:pt x="1530458" y="1641559"/>
                    <a:pt x="1525746" y="1646758"/>
                    <a:pt x="1520668" y="1651586"/>
                  </a:cubicBezTo>
                  <a:cubicBezTo>
                    <a:pt x="1516413" y="1654378"/>
                    <a:pt x="1510761" y="1660028"/>
                    <a:pt x="1506505" y="1662887"/>
                  </a:cubicBezTo>
                  <a:cubicBezTo>
                    <a:pt x="1501626" y="1665389"/>
                    <a:pt x="1496917" y="1668209"/>
                    <a:pt x="1492408" y="1671329"/>
                  </a:cubicBezTo>
                  <a:cubicBezTo>
                    <a:pt x="1488479" y="1673342"/>
                    <a:pt x="1485084" y="1676258"/>
                    <a:pt x="1482501" y="1679837"/>
                  </a:cubicBezTo>
                  <a:cubicBezTo>
                    <a:pt x="1481104" y="1682629"/>
                    <a:pt x="1479642" y="1689675"/>
                    <a:pt x="1478245" y="1692534"/>
                  </a:cubicBezTo>
                  <a:cubicBezTo>
                    <a:pt x="1476849" y="1693929"/>
                    <a:pt x="1473990" y="1695392"/>
                    <a:pt x="1472593" y="1696788"/>
                  </a:cubicBezTo>
                  <a:cubicBezTo>
                    <a:pt x="1469570" y="1698340"/>
                    <a:pt x="1466737" y="1700236"/>
                    <a:pt x="1464149" y="1702438"/>
                  </a:cubicBezTo>
                  <a:cubicBezTo>
                    <a:pt x="1462686" y="1705230"/>
                    <a:pt x="1461290" y="1712343"/>
                    <a:pt x="1459893" y="1715134"/>
                  </a:cubicBezTo>
                  <a:cubicBezTo>
                    <a:pt x="1458497" y="1719389"/>
                    <a:pt x="1452845" y="1727831"/>
                    <a:pt x="1451382" y="1732085"/>
                  </a:cubicBezTo>
                  <a:cubicBezTo>
                    <a:pt x="1449919" y="1736339"/>
                    <a:pt x="1448589" y="1744848"/>
                    <a:pt x="1447193" y="1749035"/>
                  </a:cubicBezTo>
                  <a:cubicBezTo>
                    <a:pt x="1446462" y="1754195"/>
                    <a:pt x="1446462" y="1759431"/>
                    <a:pt x="1447193" y="1764590"/>
                  </a:cubicBezTo>
                  <a:cubicBezTo>
                    <a:pt x="1447193" y="1770240"/>
                    <a:pt x="1452845" y="1780145"/>
                    <a:pt x="1454241" y="1785795"/>
                  </a:cubicBezTo>
                  <a:cubicBezTo>
                    <a:pt x="1454241" y="1788587"/>
                    <a:pt x="1452845" y="1795700"/>
                    <a:pt x="1452845" y="1799954"/>
                  </a:cubicBezTo>
                  <a:cubicBezTo>
                    <a:pt x="1450447" y="1804032"/>
                    <a:pt x="1447592" y="1807824"/>
                    <a:pt x="1444333" y="1811254"/>
                  </a:cubicBezTo>
                  <a:cubicBezTo>
                    <a:pt x="1442131" y="1813842"/>
                    <a:pt x="1440234" y="1816674"/>
                    <a:pt x="1438682" y="1819696"/>
                  </a:cubicBezTo>
                  <a:cubicBezTo>
                    <a:pt x="1438682" y="1822555"/>
                    <a:pt x="1437286" y="1828205"/>
                    <a:pt x="1437286" y="1832393"/>
                  </a:cubicBezTo>
                  <a:cubicBezTo>
                    <a:pt x="1437731" y="1835812"/>
                    <a:pt x="1438672" y="1839148"/>
                    <a:pt x="1440078" y="1842297"/>
                  </a:cubicBezTo>
                  <a:cubicBezTo>
                    <a:pt x="1441541" y="1845155"/>
                    <a:pt x="1444334" y="1852202"/>
                    <a:pt x="1445730" y="1855060"/>
                  </a:cubicBezTo>
                  <a:cubicBezTo>
                    <a:pt x="1445730" y="1859248"/>
                    <a:pt x="1444334" y="1866360"/>
                    <a:pt x="1444334" y="1869152"/>
                  </a:cubicBezTo>
                  <a:cubicBezTo>
                    <a:pt x="1442937" y="1873406"/>
                    <a:pt x="1438682" y="1879056"/>
                    <a:pt x="1437286" y="1883311"/>
                  </a:cubicBezTo>
                  <a:cubicBezTo>
                    <a:pt x="1437286" y="1887499"/>
                    <a:pt x="1438682" y="1896007"/>
                    <a:pt x="1438682" y="1898865"/>
                  </a:cubicBezTo>
                  <a:cubicBezTo>
                    <a:pt x="1438904" y="1902686"/>
                    <a:pt x="1438431" y="1906515"/>
                    <a:pt x="1437286" y="1910166"/>
                  </a:cubicBezTo>
                  <a:cubicBezTo>
                    <a:pt x="1437286" y="1911562"/>
                    <a:pt x="1433030" y="1912958"/>
                    <a:pt x="1431634" y="1914354"/>
                  </a:cubicBezTo>
                  <a:cubicBezTo>
                    <a:pt x="1430237" y="1917212"/>
                    <a:pt x="1431634" y="1924258"/>
                    <a:pt x="1430237" y="1925654"/>
                  </a:cubicBezTo>
                  <a:cubicBezTo>
                    <a:pt x="1428774" y="1928512"/>
                    <a:pt x="1423122" y="1932767"/>
                    <a:pt x="1421726" y="1935558"/>
                  </a:cubicBezTo>
                  <a:cubicBezTo>
                    <a:pt x="1421726" y="1938417"/>
                    <a:pt x="1423122" y="1946859"/>
                    <a:pt x="1423122" y="1949717"/>
                  </a:cubicBezTo>
                  <a:cubicBezTo>
                    <a:pt x="1423122" y="1952576"/>
                    <a:pt x="1420330" y="1956763"/>
                    <a:pt x="1420330" y="1959622"/>
                  </a:cubicBezTo>
                  <a:cubicBezTo>
                    <a:pt x="1418936" y="1962753"/>
                    <a:pt x="1418936" y="1966328"/>
                    <a:pt x="1420330" y="1969460"/>
                  </a:cubicBezTo>
                  <a:cubicBezTo>
                    <a:pt x="1420330" y="1970922"/>
                    <a:pt x="1423122" y="1972318"/>
                    <a:pt x="1423122" y="1973714"/>
                  </a:cubicBezTo>
                  <a:cubicBezTo>
                    <a:pt x="1424209" y="1976414"/>
                    <a:pt x="1424708" y="1979315"/>
                    <a:pt x="1424585" y="1982223"/>
                  </a:cubicBezTo>
                  <a:cubicBezTo>
                    <a:pt x="1423122" y="1986410"/>
                    <a:pt x="1417471" y="1990665"/>
                    <a:pt x="1416074" y="1993523"/>
                  </a:cubicBezTo>
                  <a:lnTo>
                    <a:pt x="1416074" y="2006219"/>
                  </a:lnTo>
                  <a:cubicBezTo>
                    <a:pt x="1416805" y="2016671"/>
                    <a:pt x="1418227" y="2027064"/>
                    <a:pt x="1420330" y="2037328"/>
                  </a:cubicBezTo>
                  <a:cubicBezTo>
                    <a:pt x="1420330" y="2041583"/>
                    <a:pt x="1421726" y="2050025"/>
                    <a:pt x="1421726" y="2054279"/>
                  </a:cubicBezTo>
                  <a:cubicBezTo>
                    <a:pt x="1421467" y="2058632"/>
                    <a:pt x="1420525" y="2062916"/>
                    <a:pt x="1418933" y="2066976"/>
                  </a:cubicBezTo>
                  <a:cubicBezTo>
                    <a:pt x="1415274" y="2069900"/>
                    <a:pt x="1411951" y="2073222"/>
                    <a:pt x="1409026" y="2076880"/>
                  </a:cubicBezTo>
                  <a:cubicBezTo>
                    <a:pt x="1407629" y="2079672"/>
                    <a:pt x="1407629" y="2088180"/>
                    <a:pt x="1406167" y="2091039"/>
                  </a:cubicBezTo>
                  <a:cubicBezTo>
                    <a:pt x="1406391" y="2094379"/>
                    <a:pt x="1405915" y="2097730"/>
                    <a:pt x="1404770" y="2100877"/>
                  </a:cubicBezTo>
                  <a:cubicBezTo>
                    <a:pt x="1404770" y="2102339"/>
                    <a:pt x="1399118" y="2106527"/>
                    <a:pt x="1397722" y="2109385"/>
                  </a:cubicBezTo>
                  <a:cubicBezTo>
                    <a:pt x="1396325" y="2112244"/>
                    <a:pt x="1399118" y="2120686"/>
                    <a:pt x="1399118" y="2120686"/>
                  </a:cubicBezTo>
                  <a:cubicBezTo>
                    <a:pt x="1400268" y="2123927"/>
                    <a:pt x="1401223" y="2127235"/>
                    <a:pt x="1401978" y="2130590"/>
                  </a:cubicBezTo>
                  <a:cubicBezTo>
                    <a:pt x="1401417" y="2137946"/>
                    <a:pt x="1399502" y="2145135"/>
                    <a:pt x="1396326" y="2151795"/>
                  </a:cubicBezTo>
                  <a:cubicBezTo>
                    <a:pt x="1393466" y="2154587"/>
                    <a:pt x="1386418" y="2157445"/>
                    <a:pt x="1383559" y="2161633"/>
                  </a:cubicBezTo>
                  <a:cubicBezTo>
                    <a:pt x="1380253" y="2164712"/>
                    <a:pt x="1377821" y="2168611"/>
                    <a:pt x="1376510" y="2172933"/>
                  </a:cubicBezTo>
                  <a:cubicBezTo>
                    <a:pt x="1376510" y="2172933"/>
                    <a:pt x="1375114" y="2187092"/>
                    <a:pt x="1375114" y="2192875"/>
                  </a:cubicBezTo>
                  <a:cubicBezTo>
                    <a:pt x="1375114" y="2195734"/>
                    <a:pt x="1376510" y="2202780"/>
                    <a:pt x="1379370" y="2204176"/>
                  </a:cubicBezTo>
                  <a:cubicBezTo>
                    <a:pt x="1380766" y="2205572"/>
                    <a:pt x="1386418" y="2205572"/>
                    <a:pt x="1387814" y="2205572"/>
                  </a:cubicBezTo>
                  <a:cubicBezTo>
                    <a:pt x="1390674" y="2204176"/>
                    <a:pt x="1394863" y="2198525"/>
                    <a:pt x="1397722" y="2197130"/>
                  </a:cubicBezTo>
                  <a:cubicBezTo>
                    <a:pt x="1399056" y="2197821"/>
                    <a:pt x="1400493" y="2198292"/>
                    <a:pt x="1401978" y="2198525"/>
                  </a:cubicBezTo>
                  <a:cubicBezTo>
                    <a:pt x="1404770" y="2199921"/>
                    <a:pt x="1409026" y="2204176"/>
                    <a:pt x="1411818" y="2204176"/>
                  </a:cubicBezTo>
                  <a:cubicBezTo>
                    <a:pt x="1414611" y="2204176"/>
                    <a:pt x="1420330" y="2199921"/>
                    <a:pt x="1423122" y="2198525"/>
                  </a:cubicBezTo>
                  <a:cubicBezTo>
                    <a:pt x="1424585" y="2197130"/>
                    <a:pt x="1425982" y="2191479"/>
                    <a:pt x="1428774" y="2191479"/>
                  </a:cubicBezTo>
                  <a:cubicBezTo>
                    <a:pt x="1431634" y="2188621"/>
                    <a:pt x="1437286" y="2190017"/>
                    <a:pt x="1440078" y="2188621"/>
                  </a:cubicBezTo>
                  <a:cubicBezTo>
                    <a:pt x="1441541" y="2187225"/>
                    <a:pt x="1442937" y="2180179"/>
                    <a:pt x="1445730" y="2178717"/>
                  </a:cubicBezTo>
                  <a:cubicBezTo>
                    <a:pt x="1447902" y="2177341"/>
                    <a:pt x="1450673" y="2177341"/>
                    <a:pt x="1452845" y="2178717"/>
                  </a:cubicBezTo>
                  <a:cubicBezTo>
                    <a:pt x="1455958" y="2179377"/>
                    <a:pt x="1458572" y="2181473"/>
                    <a:pt x="1459893" y="2184367"/>
                  </a:cubicBezTo>
                  <a:cubicBezTo>
                    <a:pt x="1461290" y="2187225"/>
                    <a:pt x="1455638" y="2192875"/>
                    <a:pt x="1457034" y="2195734"/>
                  </a:cubicBezTo>
                  <a:cubicBezTo>
                    <a:pt x="1458497" y="2199921"/>
                    <a:pt x="1468338" y="2201384"/>
                    <a:pt x="1471197" y="2204176"/>
                  </a:cubicBezTo>
                  <a:cubicBezTo>
                    <a:pt x="1472593" y="2205572"/>
                    <a:pt x="1476849" y="2209826"/>
                    <a:pt x="1476849" y="2212684"/>
                  </a:cubicBezTo>
                  <a:cubicBezTo>
                    <a:pt x="1478245" y="2215476"/>
                    <a:pt x="1475453" y="2219730"/>
                    <a:pt x="1475453" y="2222522"/>
                  </a:cubicBezTo>
                  <a:cubicBezTo>
                    <a:pt x="1475453" y="2223985"/>
                    <a:pt x="1475453" y="2226776"/>
                    <a:pt x="1476849" y="2226776"/>
                  </a:cubicBezTo>
                  <a:cubicBezTo>
                    <a:pt x="1480001" y="2228190"/>
                    <a:pt x="1483606" y="2228190"/>
                    <a:pt x="1486757" y="2226776"/>
                  </a:cubicBezTo>
                  <a:cubicBezTo>
                    <a:pt x="1489836" y="2225958"/>
                    <a:pt x="1492712" y="2224509"/>
                    <a:pt x="1495201" y="2222522"/>
                  </a:cubicBezTo>
                  <a:cubicBezTo>
                    <a:pt x="1496155" y="2218713"/>
                    <a:pt x="1495657" y="2214685"/>
                    <a:pt x="1493805" y="2211222"/>
                  </a:cubicBezTo>
                  <a:cubicBezTo>
                    <a:pt x="1492408" y="2209826"/>
                    <a:pt x="1486757" y="2207034"/>
                    <a:pt x="1485294" y="2205572"/>
                  </a:cubicBezTo>
                  <a:cubicBezTo>
                    <a:pt x="1483316" y="2202571"/>
                    <a:pt x="1481897" y="2199238"/>
                    <a:pt x="1481104" y="2195733"/>
                  </a:cubicBezTo>
                  <a:cubicBezTo>
                    <a:pt x="1479642" y="2192875"/>
                    <a:pt x="1482501" y="2185829"/>
                    <a:pt x="1483897" y="2184367"/>
                  </a:cubicBezTo>
                  <a:cubicBezTo>
                    <a:pt x="1485498" y="2181372"/>
                    <a:pt x="1487951" y="2178920"/>
                    <a:pt x="1490946" y="2177321"/>
                  </a:cubicBezTo>
                  <a:cubicBezTo>
                    <a:pt x="1493545" y="2175779"/>
                    <a:pt x="1496450" y="2174826"/>
                    <a:pt x="1499457" y="2174529"/>
                  </a:cubicBezTo>
                  <a:cubicBezTo>
                    <a:pt x="1502316" y="2175925"/>
                    <a:pt x="1505109" y="2178717"/>
                    <a:pt x="1505109" y="2180179"/>
                  </a:cubicBezTo>
                  <a:cubicBezTo>
                    <a:pt x="1504825" y="2183167"/>
                    <a:pt x="1503871" y="2186053"/>
                    <a:pt x="1502316" y="2188621"/>
                  </a:cubicBezTo>
                  <a:cubicBezTo>
                    <a:pt x="1500853" y="2190017"/>
                    <a:pt x="1496664" y="2190017"/>
                    <a:pt x="1496664" y="2191479"/>
                  </a:cubicBezTo>
                  <a:cubicBezTo>
                    <a:pt x="1493543" y="2193804"/>
                    <a:pt x="1492897" y="2198219"/>
                    <a:pt x="1495223" y="2201339"/>
                  </a:cubicBezTo>
                  <a:cubicBezTo>
                    <a:pt x="1495631" y="2201887"/>
                    <a:pt x="1496117" y="2202372"/>
                    <a:pt x="1496664" y="2202780"/>
                  </a:cubicBezTo>
                  <a:cubicBezTo>
                    <a:pt x="1499707" y="2202724"/>
                    <a:pt x="1502658" y="2201725"/>
                    <a:pt x="1505109" y="2199921"/>
                  </a:cubicBezTo>
                  <a:cubicBezTo>
                    <a:pt x="1507748" y="2198431"/>
                    <a:pt x="1510128" y="2196523"/>
                    <a:pt x="1512157" y="2194271"/>
                  </a:cubicBezTo>
                  <a:cubicBezTo>
                    <a:pt x="1513620" y="2194271"/>
                    <a:pt x="1519272" y="2194271"/>
                    <a:pt x="1520668" y="2195734"/>
                  </a:cubicBezTo>
                  <a:cubicBezTo>
                    <a:pt x="1522065" y="2197196"/>
                    <a:pt x="1520668" y="2201384"/>
                    <a:pt x="1519272" y="2202780"/>
                  </a:cubicBezTo>
                  <a:cubicBezTo>
                    <a:pt x="1519272" y="2204176"/>
                    <a:pt x="1517809" y="2207034"/>
                    <a:pt x="1517809" y="2208430"/>
                  </a:cubicBezTo>
                  <a:cubicBezTo>
                    <a:pt x="1517809" y="2211222"/>
                    <a:pt x="1520668" y="2215476"/>
                    <a:pt x="1520668" y="2218334"/>
                  </a:cubicBezTo>
                  <a:cubicBezTo>
                    <a:pt x="1520311" y="2220464"/>
                    <a:pt x="1519314" y="2222435"/>
                    <a:pt x="1517809" y="2223985"/>
                  </a:cubicBezTo>
                  <a:cubicBezTo>
                    <a:pt x="1517809" y="2225381"/>
                    <a:pt x="1513620" y="2228172"/>
                    <a:pt x="1512157" y="2229635"/>
                  </a:cubicBezTo>
                  <a:cubicBezTo>
                    <a:pt x="1511951" y="2231633"/>
                    <a:pt x="1512470" y="2233638"/>
                    <a:pt x="1513620" y="2235285"/>
                  </a:cubicBezTo>
                  <a:cubicBezTo>
                    <a:pt x="1515016" y="2236681"/>
                    <a:pt x="1520668" y="2235285"/>
                    <a:pt x="1522065" y="2233822"/>
                  </a:cubicBezTo>
                  <a:cubicBezTo>
                    <a:pt x="1525177" y="2231827"/>
                    <a:pt x="1528035" y="2229461"/>
                    <a:pt x="1530576" y="2226776"/>
                  </a:cubicBezTo>
                  <a:cubicBezTo>
                    <a:pt x="1533369" y="2225381"/>
                    <a:pt x="1537624" y="2225381"/>
                    <a:pt x="1539020" y="2223985"/>
                  </a:cubicBezTo>
                  <a:cubicBezTo>
                    <a:pt x="1540417" y="2222589"/>
                    <a:pt x="1543276" y="2219730"/>
                    <a:pt x="1543276" y="2218334"/>
                  </a:cubicBezTo>
                  <a:cubicBezTo>
                    <a:pt x="1543276" y="2215476"/>
                    <a:pt x="1539020" y="2212684"/>
                    <a:pt x="1539020" y="2211222"/>
                  </a:cubicBezTo>
                  <a:cubicBezTo>
                    <a:pt x="1539020" y="2208430"/>
                    <a:pt x="1543276" y="2204176"/>
                    <a:pt x="1544672" y="2201384"/>
                  </a:cubicBezTo>
                  <a:lnTo>
                    <a:pt x="1544672" y="2192875"/>
                  </a:lnTo>
                  <a:cubicBezTo>
                    <a:pt x="1546069" y="2191479"/>
                    <a:pt x="1546069" y="2184367"/>
                    <a:pt x="1548928" y="2182971"/>
                  </a:cubicBezTo>
                  <a:cubicBezTo>
                    <a:pt x="1549358" y="2181528"/>
                    <a:pt x="1550877" y="2180708"/>
                    <a:pt x="1552319" y="2181138"/>
                  </a:cubicBezTo>
                  <a:cubicBezTo>
                    <a:pt x="1552631" y="2181231"/>
                    <a:pt x="1552924" y="2181379"/>
                    <a:pt x="1553183" y="2181575"/>
                  </a:cubicBezTo>
                  <a:cubicBezTo>
                    <a:pt x="1554580" y="2181575"/>
                    <a:pt x="1554580" y="2185829"/>
                    <a:pt x="1554580" y="2187225"/>
                  </a:cubicBezTo>
                  <a:cubicBezTo>
                    <a:pt x="1554580" y="2190017"/>
                    <a:pt x="1554580" y="2195734"/>
                    <a:pt x="1555976" y="2197130"/>
                  </a:cubicBezTo>
                  <a:cubicBezTo>
                    <a:pt x="1555976" y="2198525"/>
                    <a:pt x="1558835" y="2202780"/>
                    <a:pt x="1560232" y="2202780"/>
                  </a:cubicBezTo>
                  <a:cubicBezTo>
                    <a:pt x="1561628" y="2202780"/>
                    <a:pt x="1561628" y="2199921"/>
                    <a:pt x="1561628" y="2198525"/>
                  </a:cubicBezTo>
                  <a:cubicBezTo>
                    <a:pt x="1563389" y="2194005"/>
                    <a:pt x="1564357" y="2189216"/>
                    <a:pt x="1564487" y="2184367"/>
                  </a:cubicBezTo>
                  <a:cubicBezTo>
                    <a:pt x="1563535" y="2179779"/>
                    <a:pt x="1561608" y="2175449"/>
                    <a:pt x="1558836" y="2171670"/>
                  </a:cubicBezTo>
                  <a:cubicBezTo>
                    <a:pt x="1556599" y="2169627"/>
                    <a:pt x="1554692" y="2167251"/>
                    <a:pt x="1553184" y="2164624"/>
                  </a:cubicBezTo>
                  <a:cubicBezTo>
                    <a:pt x="1550324" y="2163228"/>
                    <a:pt x="1544672" y="2161766"/>
                    <a:pt x="1543276" y="2158974"/>
                  </a:cubicBezTo>
                  <a:cubicBezTo>
                    <a:pt x="1541737" y="2156908"/>
                    <a:pt x="1540752" y="2154482"/>
                    <a:pt x="1540417" y="2151928"/>
                  </a:cubicBezTo>
                  <a:cubicBezTo>
                    <a:pt x="1540417" y="2150466"/>
                    <a:pt x="1541879" y="2147674"/>
                    <a:pt x="1541879" y="2146278"/>
                  </a:cubicBezTo>
                  <a:cubicBezTo>
                    <a:pt x="1544672" y="2144815"/>
                    <a:pt x="1550324" y="2146278"/>
                    <a:pt x="1551721" y="2146278"/>
                  </a:cubicBezTo>
                  <a:cubicBezTo>
                    <a:pt x="1553117" y="2146278"/>
                    <a:pt x="1557373" y="2147674"/>
                    <a:pt x="1558835" y="2146278"/>
                  </a:cubicBezTo>
                  <a:cubicBezTo>
                    <a:pt x="1563024" y="2144815"/>
                    <a:pt x="1565883" y="2137769"/>
                    <a:pt x="1568676" y="2136373"/>
                  </a:cubicBezTo>
                  <a:cubicBezTo>
                    <a:pt x="1572251" y="2132947"/>
                    <a:pt x="1576648" y="2130497"/>
                    <a:pt x="1581443" y="2129261"/>
                  </a:cubicBezTo>
                  <a:cubicBezTo>
                    <a:pt x="1584236" y="2127865"/>
                    <a:pt x="1589888" y="2130723"/>
                    <a:pt x="1592747" y="2130723"/>
                  </a:cubicBezTo>
                  <a:cubicBezTo>
                    <a:pt x="1595606" y="2130723"/>
                    <a:pt x="1601192" y="2126469"/>
                    <a:pt x="1604051" y="2127865"/>
                  </a:cubicBezTo>
                  <a:cubicBezTo>
                    <a:pt x="1606844" y="2127865"/>
                    <a:pt x="1611099" y="2132119"/>
                    <a:pt x="1613892" y="2133515"/>
                  </a:cubicBezTo>
                  <a:cubicBezTo>
                    <a:pt x="1616685" y="2134911"/>
                    <a:pt x="1622403" y="2136373"/>
                    <a:pt x="1625196" y="2137769"/>
                  </a:cubicBezTo>
                  <a:cubicBezTo>
                    <a:pt x="1626659" y="2137769"/>
                    <a:pt x="1629452" y="2136373"/>
                    <a:pt x="1630848" y="2136373"/>
                  </a:cubicBezTo>
                  <a:cubicBezTo>
                    <a:pt x="1633707" y="2137769"/>
                    <a:pt x="1635103" y="2146278"/>
                    <a:pt x="1637962" y="2147674"/>
                  </a:cubicBezTo>
                  <a:cubicBezTo>
                    <a:pt x="1640822" y="2149070"/>
                    <a:pt x="1646407" y="2147674"/>
                    <a:pt x="1649266" y="2147674"/>
                  </a:cubicBezTo>
                  <a:cubicBezTo>
                    <a:pt x="1652126" y="2147674"/>
                    <a:pt x="1656315" y="2144815"/>
                    <a:pt x="1657711" y="2146278"/>
                  </a:cubicBezTo>
                  <a:cubicBezTo>
                    <a:pt x="1659107" y="2146278"/>
                    <a:pt x="1661966" y="2150466"/>
                    <a:pt x="1664760" y="2150466"/>
                  </a:cubicBezTo>
                  <a:cubicBezTo>
                    <a:pt x="1666222" y="2151928"/>
                    <a:pt x="1670411" y="2149070"/>
                    <a:pt x="1673270" y="2149070"/>
                  </a:cubicBezTo>
                  <a:cubicBezTo>
                    <a:pt x="1677653" y="2149157"/>
                    <a:pt x="1681973" y="2150129"/>
                    <a:pt x="1685971" y="2151928"/>
                  </a:cubicBezTo>
                  <a:cubicBezTo>
                    <a:pt x="1689600" y="2155572"/>
                    <a:pt x="1692490" y="2159883"/>
                    <a:pt x="1694482" y="2164624"/>
                  </a:cubicBezTo>
                  <a:cubicBezTo>
                    <a:pt x="1694482" y="2166020"/>
                    <a:pt x="1690226" y="2171670"/>
                    <a:pt x="1691623" y="2174529"/>
                  </a:cubicBezTo>
                  <a:cubicBezTo>
                    <a:pt x="1691623" y="2175925"/>
                    <a:pt x="1695878" y="2177321"/>
                    <a:pt x="1697274" y="2177321"/>
                  </a:cubicBezTo>
                  <a:cubicBezTo>
                    <a:pt x="1700134" y="2178717"/>
                    <a:pt x="1704323" y="2181575"/>
                    <a:pt x="1707182" y="2182971"/>
                  </a:cubicBezTo>
                  <a:cubicBezTo>
                    <a:pt x="1708578" y="2185829"/>
                    <a:pt x="1709975" y="2191479"/>
                    <a:pt x="1711438" y="2194271"/>
                  </a:cubicBezTo>
                  <a:cubicBezTo>
                    <a:pt x="1711438" y="2197130"/>
                    <a:pt x="1711438" y="2204176"/>
                    <a:pt x="1714231" y="2205572"/>
                  </a:cubicBezTo>
                  <a:cubicBezTo>
                    <a:pt x="1716814" y="2209151"/>
                    <a:pt x="1720209" y="2212067"/>
                    <a:pt x="1724138" y="2214080"/>
                  </a:cubicBezTo>
                  <a:cubicBezTo>
                    <a:pt x="1725534" y="2214080"/>
                    <a:pt x="1731186" y="2212684"/>
                    <a:pt x="1732582" y="2214080"/>
                  </a:cubicBezTo>
                  <a:cubicBezTo>
                    <a:pt x="1735442" y="2215476"/>
                    <a:pt x="1736838" y="2221126"/>
                    <a:pt x="1738235" y="2223985"/>
                  </a:cubicBezTo>
                  <a:cubicBezTo>
                    <a:pt x="1741094" y="2226776"/>
                    <a:pt x="1748142" y="2228172"/>
                    <a:pt x="1751001" y="2231031"/>
                  </a:cubicBezTo>
                  <a:cubicBezTo>
                    <a:pt x="1752398" y="2232427"/>
                    <a:pt x="1751001" y="2239539"/>
                    <a:pt x="1751001" y="2242331"/>
                  </a:cubicBezTo>
                  <a:cubicBezTo>
                    <a:pt x="1749063" y="2244324"/>
                    <a:pt x="1747608" y="2246735"/>
                    <a:pt x="1746746" y="2249377"/>
                  </a:cubicBezTo>
                  <a:cubicBezTo>
                    <a:pt x="1746746" y="2252236"/>
                    <a:pt x="1751001" y="2255027"/>
                    <a:pt x="1751001" y="2257886"/>
                  </a:cubicBezTo>
                  <a:cubicBezTo>
                    <a:pt x="1751935" y="2261703"/>
                    <a:pt x="1751413" y="2265732"/>
                    <a:pt x="1749539" y="2269186"/>
                  </a:cubicBezTo>
                  <a:cubicBezTo>
                    <a:pt x="1748142" y="2271978"/>
                    <a:pt x="1743886" y="2274836"/>
                    <a:pt x="1743886" y="2277628"/>
                  </a:cubicBezTo>
                  <a:cubicBezTo>
                    <a:pt x="1743886" y="2279091"/>
                    <a:pt x="1748142" y="2280487"/>
                    <a:pt x="1749539" y="2281882"/>
                  </a:cubicBezTo>
                  <a:cubicBezTo>
                    <a:pt x="1750935" y="2283278"/>
                    <a:pt x="1755190" y="2287533"/>
                    <a:pt x="1755190" y="2290391"/>
                  </a:cubicBezTo>
                  <a:cubicBezTo>
                    <a:pt x="1755190" y="2291787"/>
                    <a:pt x="1752398" y="2296041"/>
                    <a:pt x="1752398" y="2298833"/>
                  </a:cubicBezTo>
                  <a:cubicBezTo>
                    <a:pt x="1751252" y="2302484"/>
                    <a:pt x="1750780" y="2306313"/>
                    <a:pt x="1751001" y="2310133"/>
                  </a:cubicBezTo>
                  <a:cubicBezTo>
                    <a:pt x="1752398" y="2317246"/>
                    <a:pt x="1762305" y="2331338"/>
                    <a:pt x="1765098" y="2338384"/>
                  </a:cubicBezTo>
                  <a:cubicBezTo>
                    <a:pt x="1769353" y="2345497"/>
                    <a:pt x="1775005" y="2359589"/>
                    <a:pt x="1779261" y="2366702"/>
                  </a:cubicBezTo>
                  <a:cubicBezTo>
                    <a:pt x="1782054" y="2368098"/>
                    <a:pt x="1787706" y="2372352"/>
                    <a:pt x="1790565" y="2373748"/>
                  </a:cubicBezTo>
                  <a:cubicBezTo>
                    <a:pt x="1794375" y="2375288"/>
                    <a:pt x="1797768" y="2377701"/>
                    <a:pt x="1800472" y="2380794"/>
                  </a:cubicBezTo>
                  <a:cubicBezTo>
                    <a:pt x="1802253" y="2385290"/>
                    <a:pt x="1802737" y="2390196"/>
                    <a:pt x="1801869" y="2394953"/>
                  </a:cubicBezTo>
                  <a:cubicBezTo>
                    <a:pt x="1803265" y="2397745"/>
                    <a:pt x="1801869" y="2403395"/>
                    <a:pt x="1803265" y="2406253"/>
                  </a:cubicBezTo>
                  <a:cubicBezTo>
                    <a:pt x="1807521" y="2410508"/>
                    <a:pt x="1820221" y="2411904"/>
                    <a:pt x="1823213" y="2417554"/>
                  </a:cubicBezTo>
                  <a:cubicBezTo>
                    <a:pt x="1826006" y="2420345"/>
                    <a:pt x="1823213" y="2430250"/>
                    <a:pt x="1824609" y="2433108"/>
                  </a:cubicBezTo>
                  <a:cubicBezTo>
                    <a:pt x="1826891" y="2438565"/>
                    <a:pt x="1829721" y="2443777"/>
                    <a:pt x="1833054" y="2448663"/>
                  </a:cubicBezTo>
                  <a:cubicBezTo>
                    <a:pt x="1836728" y="2452802"/>
                    <a:pt x="1839612" y="2457578"/>
                    <a:pt x="1841566" y="2462755"/>
                  </a:cubicBezTo>
                  <a:cubicBezTo>
                    <a:pt x="1844358" y="2467010"/>
                    <a:pt x="1844358" y="2478310"/>
                    <a:pt x="1845821" y="2482697"/>
                  </a:cubicBezTo>
                  <a:cubicBezTo>
                    <a:pt x="1848065" y="2487242"/>
                    <a:pt x="1849955" y="2491953"/>
                    <a:pt x="1851473" y="2496789"/>
                  </a:cubicBezTo>
                  <a:cubicBezTo>
                    <a:pt x="1852182" y="2503418"/>
                    <a:pt x="1852182" y="2510103"/>
                    <a:pt x="1851473" y="2516731"/>
                  </a:cubicBezTo>
                  <a:cubicBezTo>
                    <a:pt x="1850378" y="2529093"/>
                    <a:pt x="1848490" y="2541371"/>
                    <a:pt x="1845821" y="2553491"/>
                  </a:cubicBezTo>
                  <a:cubicBezTo>
                    <a:pt x="1845090" y="2561939"/>
                    <a:pt x="1845090" y="2570435"/>
                    <a:pt x="1845821" y="2578883"/>
                  </a:cubicBezTo>
                  <a:cubicBezTo>
                    <a:pt x="1847217" y="2583138"/>
                    <a:pt x="1854266" y="2591580"/>
                    <a:pt x="1855662" y="2597297"/>
                  </a:cubicBezTo>
                  <a:cubicBezTo>
                    <a:pt x="1856641" y="2606177"/>
                    <a:pt x="1856169" y="2615157"/>
                    <a:pt x="1854265" y="2623886"/>
                  </a:cubicBezTo>
                  <a:cubicBezTo>
                    <a:pt x="1851568" y="2631694"/>
                    <a:pt x="1849675" y="2639757"/>
                    <a:pt x="1848613" y="2647949"/>
                  </a:cubicBezTo>
                  <a:cubicBezTo>
                    <a:pt x="1849842" y="2655176"/>
                    <a:pt x="1851734" y="2662274"/>
                    <a:pt x="1854265" y="2669154"/>
                  </a:cubicBezTo>
                  <a:cubicBezTo>
                    <a:pt x="1855662" y="2680454"/>
                    <a:pt x="1857125" y="2703055"/>
                    <a:pt x="1857125" y="2714355"/>
                  </a:cubicBezTo>
                  <a:cubicBezTo>
                    <a:pt x="1856914" y="2728532"/>
                    <a:pt x="1855960" y="2742688"/>
                    <a:pt x="1854266" y="2756765"/>
                  </a:cubicBezTo>
                  <a:cubicBezTo>
                    <a:pt x="1853171" y="2769105"/>
                    <a:pt x="1851283" y="2781361"/>
                    <a:pt x="1848614" y="2793458"/>
                  </a:cubicBezTo>
                  <a:cubicBezTo>
                    <a:pt x="1847217" y="2803363"/>
                    <a:pt x="1845821" y="2824567"/>
                    <a:pt x="1844358" y="2834472"/>
                  </a:cubicBezTo>
                  <a:cubicBezTo>
                    <a:pt x="1841565" y="2841518"/>
                    <a:pt x="1833054" y="2855677"/>
                    <a:pt x="1833054" y="2864119"/>
                  </a:cubicBezTo>
                  <a:cubicBezTo>
                    <a:pt x="1834570" y="2868977"/>
                    <a:pt x="1836460" y="2873711"/>
                    <a:pt x="1838706" y="2878278"/>
                  </a:cubicBezTo>
                  <a:cubicBezTo>
                    <a:pt x="1839438" y="2884371"/>
                    <a:pt x="1839438" y="2890530"/>
                    <a:pt x="1838706" y="2896624"/>
                  </a:cubicBezTo>
                  <a:cubicBezTo>
                    <a:pt x="1835913" y="2900878"/>
                    <a:pt x="1826006" y="2906529"/>
                    <a:pt x="1824609" y="2912179"/>
                  </a:cubicBezTo>
                  <a:cubicBezTo>
                    <a:pt x="1821750" y="2919225"/>
                    <a:pt x="1826006" y="2934780"/>
                    <a:pt x="1826006" y="2941826"/>
                  </a:cubicBezTo>
                  <a:cubicBezTo>
                    <a:pt x="1827894" y="2952083"/>
                    <a:pt x="1828364" y="2962550"/>
                    <a:pt x="1827402" y="2972935"/>
                  </a:cubicBezTo>
                  <a:cubicBezTo>
                    <a:pt x="1824514" y="2982680"/>
                    <a:pt x="1820730" y="2992138"/>
                    <a:pt x="1816098" y="3001186"/>
                  </a:cubicBezTo>
                  <a:cubicBezTo>
                    <a:pt x="1813305" y="3006836"/>
                    <a:pt x="1809050" y="3021128"/>
                    <a:pt x="1806257" y="3027775"/>
                  </a:cubicBezTo>
                  <a:cubicBezTo>
                    <a:pt x="1803465" y="3034422"/>
                    <a:pt x="1799142" y="3047717"/>
                    <a:pt x="1796350" y="3053234"/>
                  </a:cubicBezTo>
                  <a:cubicBezTo>
                    <a:pt x="1791059" y="3060562"/>
                    <a:pt x="1785400" y="3067617"/>
                    <a:pt x="1779394" y="3074373"/>
                  </a:cubicBezTo>
                  <a:cubicBezTo>
                    <a:pt x="1775138" y="3077231"/>
                    <a:pt x="1763834" y="3084277"/>
                    <a:pt x="1763834" y="3084277"/>
                  </a:cubicBezTo>
                  <a:cubicBezTo>
                    <a:pt x="1762438" y="3084277"/>
                    <a:pt x="1756786" y="3094182"/>
                    <a:pt x="1753927" y="3097040"/>
                  </a:cubicBezTo>
                  <a:cubicBezTo>
                    <a:pt x="1751134" y="3098436"/>
                    <a:pt x="1744019" y="3101228"/>
                    <a:pt x="1741227" y="3102690"/>
                  </a:cubicBezTo>
                  <a:cubicBezTo>
                    <a:pt x="1738367" y="3102690"/>
                    <a:pt x="1731319" y="3101228"/>
                    <a:pt x="1728526" y="3101228"/>
                  </a:cubicBezTo>
                  <a:cubicBezTo>
                    <a:pt x="1725069" y="3101525"/>
                    <a:pt x="1721703" y="3102496"/>
                    <a:pt x="1718619" y="3104086"/>
                  </a:cubicBezTo>
                  <a:cubicBezTo>
                    <a:pt x="1715760" y="3105482"/>
                    <a:pt x="1711571" y="3112528"/>
                    <a:pt x="1707315" y="3112528"/>
                  </a:cubicBezTo>
                  <a:cubicBezTo>
                    <a:pt x="1702630" y="3111893"/>
                    <a:pt x="1698223" y="3109933"/>
                    <a:pt x="1694615" y="3106878"/>
                  </a:cubicBezTo>
                  <a:cubicBezTo>
                    <a:pt x="1691756" y="3102690"/>
                    <a:pt x="1694615" y="3094182"/>
                    <a:pt x="1691756" y="3091390"/>
                  </a:cubicBezTo>
                  <a:cubicBezTo>
                    <a:pt x="1689704" y="3089824"/>
                    <a:pt x="1687270" y="3088837"/>
                    <a:pt x="1684708" y="3088531"/>
                  </a:cubicBezTo>
                  <a:cubicBezTo>
                    <a:pt x="1681848" y="3089927"/>
                    <a:pt x="1680452" y="3095578"/>
                    <a:pt x="1680452" y="3098436"/>
                  </a:cubicBezTo>
                  <a:cubicBezTo>
                    <a:pt x="1680452" y="3099832"/>
                    <a:pt x="1683311" y="3102690"/>
                    <a:pt x="1683311" y="3104086"/>
                  </a:cubicBezTo>
                  <a:cubicBezTo>
                    <a:pt x="1681848" y="3106878"/>
                    <a:pt x="1676196" y="3111132"/>
                    <a:pt x="1673404" y="3109736"/>
                  </a:cubicBezTo>
                  <a:cubicBezTo>
                    <a:pt x="1670611" y="3108340"/>
                    <a:pt x="1669148" y="3095578"/>
                    <a:pt x="1667751" y="3097040"/>
                  </a:cubicBezTo>
                  <a:cubicBezTo>
                    <a:pt x="1666355" y="3097040"/>
                    <a:pt x="1660703" y="3097040"/>
                    <a:pt x="1659240" y="3098436"/>
                  </a:cubicBezTo>
                  <a:cubicBezTo>
                    <a:pt x="1656448" y="3101228"/>
                    <a:pt x="1657844" y="3111132"/>
                    <a:pt x="1656448" y="3113990"/>
                  </a:cubicBezTo>
                  <a:cubicBezTo>
                    <a:pt x="1655051" y="3119641"/>
                    <a:pt x="1650796" y="3130941"/>
                    <a:pt x="1649400" y="3136591"/>
                  </a:cubicBezTo>
                  <a:cubicBezTo>
                    <a:pt x="1649400" y="3143638"/>
                    <a:pt x="1655051" y="3156533"/>
                    <a:pt x="1653588" y="3163180"/>
                  </a:cubicBezTo>
                  <a:cubicBezTo>
                    <a:pt x="1653166" y="3167107"/>
                    <a:pt x="1651116" y="3170675"/>
                    <a:pt x="1647936" y="3173018"/>
                  </a:cubicBezTo>
                  <a:cubicBezTo>
                    <a:pt x="1645144" y="3174481"/>
                    <a:pt x="1633840" y="3171623"/>
                    <a:pt x="1630981" y="3174481"/>
                  </a:cubicBezTo>
                  <a:cubicBezTo>
                    <a:pt x="1628776" y="3176816"/>
                    <a:pt x="1627318" y="3179755"/>
                    <a:pt x="1626792" y="3182923"/>
                  </a:cubicBezTo>
                  <a:cubicBezTo>
                    <a:pt x="1628188" y="3185781"/>
                    <a:pt x="1635236" y="3187177"/>
                    <a:pt x="1636633" y="3190035"/>
                  </a:cubicBezTo>
                  <a:cubicBezTo>
                    <a:pt x="1638607" y="3193457"/>
                    <a:pt x="1639133" y="3197525"/>
                    <a:pt x="1638095" y="3201336"/>
                  </a:cubicBezTo>
                  <a:cubicBezTo>
                    <a:pt x="1635360" y="3203369"/>
                    <a:pt x="1632519" y="3205255"/>
                    <a:pt x="1629584" y="3206986"/>
                  </a:cubicBezTo>
                  <a:cubicBezTo>
                    <a:pt x="1626148" y="3205901"/>
                    <a:pt x="1622829" y="3204476"/>
                    <a:pt x="1619676" y="3202732"/>
                  </a:cubicBezTo>
                  <a:cubicBezTo>
                    <a:pt x="1618280" y="3199874"/>
                    <a:pt x="1622536" y="3195686"/>
                    <a:pt x="1622536" y="3192827"/>
                  </a:cubicBezTo>
                  <a:cubicBezTo>
                    <a:pt x="1622143" y="3187642"/>
                    <a:pt x="1620170" y="3182700"/>
                    <a:pt x="1616884" y="3178669"/>
                  </a:cubicBezTo>
                  <a:cubicBezTo>
                    <a:pt x="1614025" y="3175877"/>
                    <a:pt x="1606977" y="3175877"/>
                    <a:pt x="1604184" y="3173018"/>
                  </a:cubicBezTo>
                  <a:cubicBezTo>
                    <a:pt x="1601475" y="3170506"/>
                    <a:pt x="1599086" y="3167671"/>
                    <a:pt x="1597069" y="3164576"/>
                  </a:cubicBezTo>
                  <a:cubicBezTo>
                    <a:pt x="1597069" y="3161718"/>
                    <a:pt x="1598532" y="3156068"/>
                    <a:pt x="1601325" y="3156068"/>
                  </a:cubicBezTo>
                  <a:cubicBezTo>
                    <a:pt x="1604184" y="3153276"/>
                    <a:pt x="1612629" y="3157530"/>
                    <a:pt x="1616884" y="3157530"/>
                  </a:cubicBezTo>
                  <a:cubicBezTo>
                    <a:pt x="1619677" y="3157530"/>
                    <a:pt x="1625329" y="3157530"/>
                    <a:pt x="1626792" y="3154672"/>
                  </a:cubicBezTo>
                  <a:cubicBezTo>
                    <a:pt x="1629584" y="3151880"/>
                    <a:pt x="1629584" y="3143372"/>
                    <a:pt x="1629584" y="3139117"/>
                  </a:cubicBezTo>
                  <a:cubicBezTo>
                    <a:pt x="1629584" y="3127817"/>
                    <a:pt x="1619677" y="3096774"/>
                    <a:pt x="1619677" y="3095312"/>
                  </a:cubicBezTo>
                  <a:cubicBezTo>
                    <a:pt x="1619677" y="3093849"/>
                    <a:pt x="1602721" y="3061410"/>
                    <a:pt x="1597069" y="3050110"/>
                  </a:cubicBezTo>
                  <a:cubicBezTo>
                    <a:pt x="1592880" y="3043064"/>
                    <a:pt x="1587228" y="3027509"/>
                    <a:pt x="1582972" y="3020463"/>
                  </a:cubicBezTo>
                  <a:cubicBezTo>
                    <a:pt x="1578717" y="3016209"/>
                    <a:pt x="1566017" y="3010559"/>
                    <a:pt x="1564620" y="3003512"/>
                  </a:cubicBezTo>
                  <a:cubicBezTo>
                    <a:pt x="1565378" y="2999075"/>
                    <a:pt x="1566790" y="2994774"/>
                    <a:pt x="1568810" y="2990750"/>
                  </a:cubicBezTo>
                  <a:cubicBezTo>
                    <a:pt x="1571669" y="2987958"/>
                    <a:pt x="1581576" y="2985100"/>
                    <a:pt x="1584369" y="2982308"/>
                  </a:cubicBezTo>
                  <a:cubicBezTo>
                    <a:pt x="1587228" y="2978053"/>
                    <a:pt x="1585765" y="2968149"/>
                    <a:pt x="1587228" y="2963895"/>
                  </a:cubicBezTo>
                  <a:cubicBezTo>
                    <a:pt x="1587228" y="2959707"/>
                    <a:pt x="1590021" y="2952594"/>
                    <a:pt x="1594276" y="2951198"/>
                  </a:cubicBezTo>
                  <a:cubicBezTo>
                    <a:pt x="1597069" y="2948406"/>
                    <a:pt x="1605580" y="2949802"/>
                    <a:pt x="1609836" y="2948406"/>
                  </a:cubicBezTo>
                  <a:cubicBezTo>
                    <a:pt x="1618688" y="2949095"/>
                    <a:pt x="1627581" y="2949095"/>
                    <a:pt x="1636433" y="2948406"/>
                  </a:cubicBezTo>
                  <a:cubicBezTo>
                    <a:pt x="1641621" y="2948013"/>
                    <a:pt x="1646564" y="2946041"/>
                    <a:pt x="1650596" y="2942756"/>
                  </a:cubicBezTo>
                  <a:lnTo>
                    <a:pt x="1656248" y="2937040"/>
                  </a:lnTo>
                  <a:cubicBezTo>
                    <a:pt x="1657646" y="2926739"/>
                    <a:pt x="1657646" y="2916297"/>
                    <a:pt x="1656248" y="2905997"/>
                  </a:cubicBezTo>
                  <a:cubicBezTo>
                    <a:pt x="1654852" y="2901742"/>
                    <a:pt x="1651992" y="2891838"/>
                    <a:pt x="1650596" y="2886055"/>
                  </a:cubicBezTo>
                  <a:cubicBezTo>
                    <a:pt x="1649200" y="2880272"/>
                    <a:pt x="1643548" y="2866113"/>
                    <a:pt x="1644944" y="2859466"/>
                  </a:cubicBezTo>
                  <a:cubicBezTo>
                    <a:pt x="1646341" y="2855278"/>
                    <a:pt x="1654852" y="2849628"/>
                    <a:pt x="1656248" y="2843977"/>
                  </a:cubicBezTo>
                  <a:cubicBezTo>
                    <a:pt x="1658086" y="2839008"/>
                    <a:pt x="1658568" y="2833640"/>
                    <a:pt x="1657645" y="2828423"/>
                  </a:cubicBezTo>
                  <a:cubicBezTo>
                    <a:pt x="1656248" y="2822773"/>
                    <a:pt x="1647737" y="2815660"/>
                    <a:pt x="1644944" y="2811472"/>
                  </a:cubicBezTo>
                  <a:cubicBezTo>
                    <a:pt x="1643548" y="2807218"/>
                    <a:pt x="1639292" y="2800172"/>
                    <a:pt x="1637896" y="2795917"/>
                  </a:cubicBezTo>
                  <a:cubicBezTo>
                    <a:pt x="1636433" y="2788871"/>
                    <a:pt x="1642085" y="2773317"/>
                    <a:pt x="1637896" y="2767666"/>
                  </a:cubicBezTo>
                  <a:cubicBezTo>
                    <a:pt x="1636433" y="2764808"/>
                    <a:pt x="1627988" y="2763412"/>
                    <a:pt x="1625129" y="2762016"/>
                  </a:cubicBezTo>
                  <a:cubicBezTo>
                    <a:pt x="1623281" y="2756063"/>
                    <a:pt x="1622804" y="2749768"/>
                    <a:pt x="1623733" y="2743604"/>
                  </a:cubicBezTo>
                  <a:cubicBezTo>
                    <a:pt x="1623733" y="2740812"/>
                    <a:pt x="1629385" y="2735161"/>
                    <a:pt x="1632244" y="2732303"/>
                  </a:cubicBezTo>
                  <a:cubicBezTo>
                    <a:pt x="1633640" y="2729511"/>
                    <a:pt x="1637896" y="2723861"/>
                    <a:pt x="1637896" y="2721003"/>
                  </a:cubicBezTo>
                  <a:cubicBezTo>
                    <a:pt x="1639279" y="2716884"/>
                    <a:pt x="1639279" y="2712425"/>
                    <a:pt x="1637896" y="2708306"/>
                  </a:cubicBezTo>
                  <a:cubicBezTo>
                    <a:pt x="1635211" y="2705192"/>
                    <a:pt x="1631812" y="2702775"/>
                    <a:pt x="1627988" y="2701260"/>
                  </a:cubicBezTo>
                  <a:cubicBezTo>
                    <a:pt x="1623887" y="2695333"/>
                    <a:pt x="1620114" y="2689186"/>
                    <a:pt x="1616685" y="2682847"/>
                  </a:cubicBezTo>
                  <a:cubicBezTo>
                    <a:pt x="1614443" y="2676402"/>
                    <a:pt x="1613014" y="2669704"/>
                    <a:pt x="1612429" y="2662905"/>
                  </a:cubicBezTo>
                  <a:cubicBezTo>
                    <a:pt x="1613825" y="2658651"/>
                    <a:pt x="1620940" y="2653001"/>
                    <a:pt x="1620940" y="2648747"/>
                  </a:cubicBezTo>
                  <a:cubicBezTo>
                    <a:pt x="1619478" y="2647351"/>
                    <a:pt x="1616685" y="2643096"/>
                    <a:pt x="1615288" y="2643096"/>
                  </a:cubicBezTo>
                  <a:cubicBezTo>
                    <a:pt x="1612629" y="2641678"/>
                    <a:pt x="1609437" y="2641678"/>
                    <a:pt x="1606777" y="2643096"/>
                  </a:cubicBezTo>
                  <a:cubicBezTo>
                    <a:pt x="1602521" y="2644492"/>
                    <a:pt x="1599729" y="2653001"/>
                    <a:pt x="1598332" y="2655793"/>
                  </a:cubicBezTo>
                  <a:cubicBezTo>
                    <a:pt x="1592681" y="2661443"/>
                    <a:pt x="1581377" y="2669951"/>
                    <a:pt x="1577121" y="2675735"/>
                  </a:cubicBezTo>
                  <a:cubicBezTo>
                    <a:pt x="1572576" y="2679779"/>
                    <a:pt x="1568754" y="2684566"/>
                    <a:pt x="1565817" y="2689893"/>
                  </a:cubicBezTo>
                  <a:cubicBezTo>
                    <a:pt x="1562144" y="2695084"/>
                    <a:pt x="1559275" y="2700798"/>
                    <a:pt x="1557306" y="2706844"/>
                  </a:cubicBezTo>
                  <a:cubicBezTo>
                    <a:pt x="1555909" y="2709636"/>
                    <a:pt x="1554513" y="2715286"/>
                    <a:pt x="1553117" y="2718144"/>
                  </a:cubicBezTo>
                  <a:cubicBezTo>
                    <a:pt x="1550258" y="2720936"/>
                    <a:pt x="1538954" y="2722332"/>
                    <a:pt x="1536161" y="2726586"/>
                  </a:cubicBezTo>
                  <a:cubicBezTo>
                    <a:pt x="1531632" y="2730317"/>
                    <a:pt x="1528206" y="2735212"/>
                    <a:pt x="1526254" y="2740745"/>
                  </a:cubicBezTo>
                  <a:cubicBezTo>
                    <a:pt x="1523395" y="2744999"/>
                    <a:pt x="1527650" y="2757696"/>
                    <a:pt x="1524857" y="2761950"/>
                  </a:cubicBezTo>
                  <a:cubicBezTo>
                    <a:pt x="1523395" y="2764742"/>
                    <a:pt x="1516346" y="2767600"/>
                    <a:pt x="1513553" y="2768996"/>
                  </a:cubicBezTo>
                  <a:cubicBezTo>
                    <a:pt x="1503895" y="2771642"/>
                    <a:pt x="1494430" y="2774951"/>
                    <a:pt x="1485227" y="2778900"/>
                  </a:cubicBezTo>
                  <a:cubicBezTo>
                    <a:pt x="1482541" y="2781416"/>
                    <a:pt x="1480174" y="2784251"/>
                    <a:pt x="1478179" y="2787342"/>
                  </a:cubicBezTo>
                  <a:cubicBezTo>
                    <a:pt x="1476783" y="2790201"/>
                    <a:pt x="1481038" y="2797247"/>
                    <a:pt x="1478179" y="2798643"/>
                  </a:cubicBezTo>
                  <a:cubicBezTo>
                    <a:pt x="1475386" y="2801501"/>
                    <a:pt x="1468271" y="2798643"/>
                    <a:pt x="1465479" y="2797247"/>
                  </a:cubicBezTo>
                  <a:cubicBezTo>
                    <a:pt x="1461223" y="2794455"/>
                    <a:pt x="1459827" y="2785947"/>
                    <a:pt x="1455571" y="2784551"/>
                  </a:cubicBezTo>
                  <a:cubicBezTo>
                    <a:pt x="1451316" y="2783155"/>
                    <a:pt x="1442871" y="2791597"/>
                    <a:pt x="1438615" y="2790201"/>
                  </a:cubicBezTo>
                  <a:cubicBezTo>
                    <a:pt x="1435913" y="2784857"/>
                    <a:pt x="1434008" y="2779147"/>
                    <a:pt x="1432964" y="2773250"/>
                  </a:cubicBezTo>
                  <a:cubicBezTo>
                    <a:pt x="1431567" y="2768996"/>
                    <a:pt x="1430171" y="2760488"/>
                    <a:pt x="1428708" y="2757696"/>
                  </a:cubicBezTo>
                  <a:cubicBezTo>
                    <a:pt x="1425915" y="2754837"/>
                    <a:pt x="1416008" y="2753441"/>
                    <a:pt x="1413215" y="2749187"/>
                  </a:cubicBezTo>
                  <a:cubicBezTo>
                    <a:pt x="1408959" y="2746395"/>
                    <a:pt x="1407563" y="2733632"/>
                    <a:pt x="1403308" y="2730841"/>
                  </a:cubicBezTo>
                  <a:cubicBezTo>
                    <a:pt x="1399395" y="2727956"/>
                    <a:pt x="1395126" y="2725587"/>
                    <a:pt x="1390607" y="2723795"/>
                  </a:cubicBezTo>
                  <a:cubicBezTo>
                    <a:pt x="1383492" y="2723795"/>
                    <a:pt x="1372189" y="2726586"/>
                    <a:pt x="1366536" y="2726586"/>
                  </a:cubicBezTo>
                  <a:cubicBezTo>
                    <a:pt x="1360284" y="2727139"/>
                    <a:pt x="1353989" y="2726182"/>
                    <a:pt x="1348184" y="2723794"/>
                  </a:cubicBezTo>
                  <a:cubicBezTo>
                    <a:pt x="1343929" y="2722332"/>
                    <a:pt x="1339740" y="2716682"/>
                    <a:pt x="1335484" y="2715286"/>
                  </a:cubicBezTo>
                  <a:cubicBezTo>
                    <a:pt x="1332625" y="2713890"/>
                    <a:pt x="1326973" y="2715286"/>
                    <a:pt x="1324180" y="2715286"/>
                  </a:cubicBezTo>
                  <a:cubicBezTo>
                    <a:pt x="1319925" y="2716682"/>
                    <a:pt x="1314273" y="2720936"/>
                    <a:pt x="1310017" y="2720936"/>
                  </a:cubicBezTo>
                  <a:cubicBezTo>
                    <a:pt x="1305761" y="2720936"/>
                    <a:pt x="1298713" y="2715286"/>
                    <a:pt x="1294524" y="2715286"/>
                  </a:cubicBezTo>
                  <a:cubicBezTo>
                    <a:pt x="1290612" y="2715535"/>
                    <a:pt x="1286780" y="2716504"/>
                    <a:pt x="1283220" y="2718144"/>
                  </a:cubicBezTo>
                  <a:cubicBezTo>
                    <a:pt x="1278965" y="2719540"/>
                    <a:pt x="1273313" y="2727982"/>
                    <a:pt x="1269057" y="2729445"/>
                  </a:cubicBezTo>
                  <a:cubicBezTo>
                    <a:pt x="1259990" y="2729940"/>
                    <a:pt x="1250921" y="2728490"/>
                    <a:pt x="1242460" y="2725190"/>
                  </a:cubicBezTo>
                  <a:cubicBezTo>
                    <a:pt x="1228352" y="2720550"/>
                    <a:pt x="1215017" y="2713829"/>
                    <a:pt x="1202896" y="2705248"/>
                  </a:cubicBezTo>
                  <a:cubicBezTo>
                    <a:pt x="1195747" y="2699519"/>
                    <a:pt x="1189957" y="2692277"/>
                    <a:pt x="1185941" y="2684043"/>
                  </a:cubicBezTo>
                  <a:cubicBezTo>
                    <a:pt x="1184544" y="2679856"/>
                    <a:pt x="1185941" y="2668556"/>
                    <a:pt x="1183148" y="2664102"/>
                  </a:cubicBezTo>
                  <a:cubicBezTo>
                    <a:pt x="1181685" y="2659848"/>
                    <a:pt x="1171844" y="2658452"/>
                    <a:pt x="1167588" y="2655593"/>
                  </a:cubicBezTo>
                  <a:cubicBezTo>
                    <a:pt x="1164912" y="2652561"/>
                    <a:pt x="1162551" y="2649264"/>
                    <a:pt x="1160540" y="2645755"/>
                  </a:cubicBezTo>
                  <a:cubicBezTo>
                    <a:pt x="1159077" y="2642897"/>
                    <a:pt x="1159077" y="2635851"/>
                    <a:pt x="1156284" y="2632992"/>
                  </a:cubicBezTo>
                  <a:cubicBezTo>
                    <a:pt x="1153492" y="2630134"/>
                    <a:pt x="1146377" y="2630201"/>
                    <a:pt x="1143584" y="2628738"/>
                  </a:cubicBezTo>
                  <a:cubicBezTo>
                    <a:pt x="1140725" y="2625946"/>
                    <a:pt x="1137932" y="2617438"/>
                    <a:pt x="1135073" y="2614646"/>
                  </a:cubicBezTo>
                  <a:cubicBezTo>
                    <a:pt x="1130817" y="2608996"/>
                    <a:pt x="1116721" y="2594704"/>
                    <a:pt x="1116721" y="2594704"/>
                  </a:cubicBezTo>
                  <a:cubicBezTo>
                    <a:pt x="1115865" y="2589201"/>
                    <a:pt x="1113945" y="2583918"/>
                    <a:pt x="1111069" y="2579149"/>
                  </a:cubicBezTo>
                  <a:cubicBezTo>
                    <a:pt x="1108210" y="2577754"/>
                    <a:pt x="1104021" y="2573499"/>
                    <a:pt x="1101162" y="2573499"/>
                  </a:cubicBezTo>
                  <a:cubicBezTo>
                    <a:pt x="1098369" y="2572103"/>
                    <a:pt x="1091254" y="2570707"/>
                    <a:pt x="1088461" y="2569311"/>
                  </a:cubicBezTo>
                  <a:cubicBezTo>
                    <a:pt x="1085602" y="2566453"/>
                    <a:pt x="1085602" y="2556549"/>
                    <a:pt x="1082809" y="2552361"/>
                  </a:cubicBezTo>
                  <a:cubicBezTo>
                    <a:pt x="1078554" y="2548106"/>
                    <a:pt x="1065854" y="2545248"/>
                    <a:pt x="1061598" y="2542456"/>
                  </a:cubicBezTo>
                  <a:cubicBezTo>
                    <a:pt x="1057342" y="2539664"/>
                    <a:pt x="1050294" y="2529694"/>
                    <a:pt x="1046038" y="2526902"/>
                  </a:cubicBezTo>
                  <a:cubicBezTo>
                    <a:pt x="1040387" y="2525506"/>
                    <a:pt x="1029083" y="2526902"/>
                    <a:pt x="1024893" y="2525506"/>
                  </a:cubicBezTo>
                  <a:cubicBezTo>
                    <a:pt x="1018395" y="2523125"/>
                    <a:pt x="1011727" y="2521236"/>
                    <a:pt x="1004945" y="2519855"/>
                  </a:cubicBezTo>
                  <a:cubicBezTo>
                    <a:pt x="1002395" y="2520166"/>
                    <a:pt x="999968" y="2521127"/>
                    <a:pt x="997897" y="2522647"/>
                  </a:cubicBezTo>
                  <a:cubicBezTo>
                    <a:pt x="995038" y="2524043"/>
                    <a:pt x="996501" y="2529694"/>
                    <a:pt x="995038" y="2531156"/>
                  </a:cubicBezTo>
                  <a:cubicBezTo>
                    <a:pt x="992245" y="2533948"/>
                    <a:pt x="982338" y="2532552"/>
                    <a:pt x="978082" y="2532552"/>
                  </a:cubicBezTo>
                  <a:cubicBezTo>
                    <a:pt x="969637" y="2531156"/>
                    <a:pt x="954078" y="2522647"/>
                    <a:pt x="945633" y="2521252"/>
                  </a:cubicBezTo>
                  <a:cubicBezTo>
                    <a:pt x="939060" y="2519833"/>
                    <a:pt x="932259" y="2519833"/>
                    <a:pt x="925685" y="2521252"/>
                  </a:cubicBezTo>
                  <a:cubicBezTo>
                    <a:pt x="921430" y="2522647"/>
                    <a:pt x="917174" y="2531156"/>
                    <a:pt x="912985" y="2533948"/>
                  </a:cubicBezTo>
                  <a:cubicBezTo>
                    <a:pt x="909384" y="2538015"/>
                    <a:pt x="905054" y="2541375"/>
                    <a:pt x="900219" y="2543852"/>
                  </a:cubicBezTo>
                  <a:cubicBezTo>
                    <a:pt x="894567" y="2546711"/>
                    <a:pt x="881866" y="2543852"/>
                    <a:pt x="876214" y="2543852"/>
                  </a:cubicBezTo>
                  <a:cubicBezTo>
                    <a:pt x="874818" y="2545248"/>
                    <a:pt x="869166" y="2545248"/>
                    <a:pt x="867770" y="2546711"/>
                  </a:cubicBezTo>
                  <a:cubicBezTo>
                    <a:pt x="866307" y="2546711"/>
                    <a:pt x="864910" y="2548106"/>
                    <a:pt x="863514" y="2549503"/>
                  </a:cubicBezTo>
                  <a:cubicBezTo>
                    <a:pt x="860655" y="2543852"/>
                    <a:pt x="857862" y="2536806"/>
                    <a:pt x="855003" y="2532552"/>
                  </a:cubicBezTo>
                  <a:cubicBezTo>
                    <a:pt x="853131" y="2526194"/>
                    <a:pt x="849756" y="2520380"/>
                    <a:pt x="845162" y="2515601"/>
                  </a:cubicBezTo>
                  <a:cubicBezTo>
                    <a:pt x="840906" y="2512743"/>
                    <a:pt x="829602" y="2514205"/>
                    <a:pt x="825214" y="2511347"/>
                  </a:cubicBezTo>
                  <a:cubicBezTo>
                    <a:pt x="821898" y="2506800"/>
                    <a:pt x="819938" y="2501407"/>
                    <a:pt x="819562" y="2495792"/>
                  </a:cubicBezTo>
                  <a:cubicBezTo>
                    <a:pt x="819963" y="2490183"/>
                    <a:pt x="821920" y="2484796"/>
                    <a:pt x="825214" y="2480238"/>
                  </a:cubicBezTo>
                  <a:cubicBezTo>
                    <a:pt x="828073" y="2476050"/>
                    <a:pt x="837914" y="2474587"/>
                    <a:pt x="837914" y="2470400"/>
                  </a:cubicBezTo>
                  <a:cubicBezTo>
                    <a:pt x="839377" y="2466145"/>
                    <a:pt x="835121" y="2460495"/>
                    <a:pt x="832262" y="2456241"/>
                  </a:cubicBezTo>
                  <a:cubicBezTo>
                    <a:pt x="830866" y="2454845"/>
                    <a:pt x="828073" y="2450591"/>
                    <a:pt x="825214" y="2449195"/>
                  </a:cubicBezTo>
                  <a:cubicBezTo>
                    <a:pt x="822355" y="2447799"/>
                    <a:pt x="815307" y="2450591"/>
                    <a:pt x="811117" y="2450591"/>
                  </a:cubicBezTo>
                  <a:cubicBezTo>
                    <a:pt x="808258" y="2450591"/>
                    <a:pt x="801210" y="2451987"/>
                    <a:pt x="798350" y="2449195"/>
                  </a:cubicBezTo>
                  <a:cubicBezTo>
                    <a:pt x="796954" y="2447799"/>
                    <a:pt x="801210" y="2440686"/>
                    <a:pt x="802606" y="2439290"/>
                  </a:cubicBezTo>
                  <a:cubicBezTo>
                    <a:pt x="804003" y="2433640"/>
                    <a:pt x="809654" y="2422340"/>
                    <a:pt x="811117" y="2416690"/>
                  </a:cubicBezTo>
                  <a:cubicBezTo>
                    <a:pt x="811072" y="2407116"/>
                    <a:pt x="809639" y="2397601"/>
                    <a:pt x="806862" y="2388439"/>
                  </a:cubicBezTo>
                  <a:cubicBezTo>
                    <a:pt x="804869" y="2384105"/>
                    <a:pt x="801966" y="2380251"/>
                    <a:pt x="798350" y="2377138"/>
                  </a:cubicBezTo>
                  <a:cubicBezTo>
                    <a:pt x="796954" y="2377138"/>
                    <a:pt x="792699" y="2377138"/>
                    <a:pt x="791302" y="2378534"/>
                  </a:cubicBezTo>
                  <a:cubicBezTo>
                    <a:pt x="789906" y="2378534"/>
                    <a:pt x="788510" y="2384184"/>
                    <a:pt x="787047" y="2385580"/>
                  </a:cubicBezTo>
                  <a:cubicBezTo>
                    <a:pt x="785650" y="2388439"/>
                    <a:pt x="784254" y="2394089"/>
                    <a:pt x="781395" y="2394089"/>
                  </a:cubicBezTo>
                  <a:cubicBezTo>
                    <a:pt x="777549" y="2394851"/>
                    <a:pt x="773633" y="2393157"/>
                    <a:pt x="771554" y="2389834"/>
                  </a:cubicBezTo>
                  <a:cubicBezTo>
                    <a:pt x="768695" y="2388439"/>
                    <a:pt x="767298" y="2382788"/>
                    <a:pt x="767298" y="2379930"/>
                  </a:cubicBezTo>
                  <a:cubicBezTo>
                    <a:pt x="765902" y="2375676"/>
                    <a:pt x="765902" y="2365838"/>
                    <a:pt x="764439" y="2362980"/>
                  </a:cubicBezTo>
                  <a:cubicBezTo>
                    <a:pt x="762457" y="2360290"/>
                    <a:pt x="760081" y="2357915"/>
                    <a:pt x="757391" y="2355933"/>
                  </a:cubicBezTo>
                  <a:cubicBezTo>
                    <a:pt x="754239" y="2354520"/>
                    <a:pt x="750634" y="2354520"/>
                    <a:pt x="747483" y="2355933"/>
                  </a:cubicBezTo>
                  <a:cubicBezTo>
                    <a:pt x="744690" y="2355933"/>
                    <a:pt x="739038" y="2355933"/>
                    <a:pt x="737642" y="2357329"/>
                  </a:cubicBezTo>
                  <a:cubicBezTo>
                    <a:pt x="734783" y="2360188"/>
                    <a:pt x="733387" y="2368630"/>
                    <a:pt x="730528" y="2371488"/>
                  </a:cubicBezTo>
                  <a:cubicBezTo>
                    <a:pt x="726469" y="2373086"/>
                    <a:pt x="722182" y="2374028"/>
                    <a:pt x="717827" y="2374280"/>
                  </a:cubicBezTo>
                  <a:cubicBezTo>
                    <a:pt x="714433" y="2372728"/>
                    <a:pt x="711517" y="2370295"/>
                    <a:pt x="709383" y="2367234"/>
                  </a:cubicBezTo>
                  <a:cubicBezTo>
                    <a:pt x="709159" y="2363872"/>
                    <a:pt x="709634" y="2360499"/>
                    <a:pt x="710779" y="2357329"/>
                  </a:cubicBezTo>
                  <a:cubicBezTo>
                    <a:pt x="712175" y="2355933"/>
                    <a:pt x="716431" y="2354537"/>
                    <a:pt x="717827" y="2353075"/>
                  </a:cubicBezTo>
                  <a:cubicBezTo>
                    <a:pt x="719224" y="2351613"/>
                    <a:pt x="719224" y="2346029"/>
                    <a:pt x="719224" y="2344633"/>
                  </a:cubicBezTo>
                  <a:cubicBezTo>
                    <a:pt x="717648" y="2341604"/>
                    <a:pt x="715190" y="2339124"/>
                    <a:pt x="712175" y="2337520"/>
                  </a:cubicBezTo>
                  <a:cubicBezTo>
                    <a:pt x="708500" y="2335886"/>
                    <a:pt x="704724" y="2334487"/>
                    <a:pt x="700871" y="2333332"/>
                  </a:cubicBezTo>
                  <a:cubicBezTo>
                    <a:pt x="696616" y="2331870"/>
                    <a:pt x="688171" y="2333332"/>
                    <a:pt x="685312" y="2331870"/>
                  </a:cubicBezTo>
                  <a:cubicBezTo>
                    <a:pt x="683916" y="2330474"/>
                    <a:pt x="681123" y="2329078"/>
                    <a:pt x="681123" y="2326220"/>
                  </a:cubicBezTo>
                  <a:cubicBezTo>
                    <a:pt x="679660" y="2324824"/>
                    <a:pt x="681123" y="2317778"/>
                    <a:pt x="681123" y="2314920"/>
                  </a:cubicBezTo>
                  <a:cubicBezTo>
                    <a:pt x="682936" y="2311977"/>
                    <a:pt x="683442" y="2308412"/>
                    <a:pt x="682519" y="2305081"/>
                  </a:cubicBezTo>
                  <a:cubicBezTo>
                    <a:pt x="682519" y="2302223"/>
                    <a:pt x="676867" y="2299431"/>
                    <a:pt x="674008" y="2297969"/>
                  </a:cubicBezTo>
                  <a:cubicBezTo>
                    <a:pt x="669976" y="2296669"/>
                    <a:pt x="666164" y="2294764"/>
                    <a:pt x="662704" y="2292319"/>
                  </a:cubicBezTo>
                  <a:cubicBezTo>
                    <a:pt x="660683" y="2288807"/>
                    <a:pt x="659246" y="2284991"/>
                    <a:pt x="658449" y="2281018"/>
                  </a:cubicBezTo>
                  <a:cubicBezTo>
                    <a:pt x="658476" y="2276746"/>
                    <a:pt x="658007" y="2272486"/>
                    <a:pt x="657052" y="2268322"/>
                  </a:cubicBezTo>
                  <a:cubicBezTo>
                    <a:pt x="657052" y="2266926"/>
                    <a:pt x="655656" y="2259813"/>
                    <a:pt x="652797" y="2258418"/>
                  </a:cubicBezTo>
                  <a:cubicBezTo>
                    <a:pt x="651400" y="2258418"/>
                    <a:pt x="645748" y="2261276"/>
                    <a:pt x="644352" y="2261276"/>
                  </a:cubicBezTo>
                  <a:cubicBezTo>
                    <a:pt x="639657" y="2261974"/>
                    <a:pt x="634884" y="2261974"/>
                    <a:pt x="630189" y="2261276"/>
                  </a:cubicBezTo>
                  <a:cubicBezTo>
                    <a:pt x="628792" y="2258418"/>
                    <a:pt x="628792" y="2252767"/>
                    <a:pt x="627396" y="2249976"/>
                  </a:cubicBezTo>
                  <a:cubicBezTo>
                    <a:pt x="627588" y="2243298"/>
                    <a:pt x="627121" y="2236619"/>
                    <a:pt x="626000" y="2230034"/>
                  </a:cubicBezTo>
                  <a:cubicBezTo>
                    <a:pt x="626000" y="2227175"/>
                    <a:pt x="621744" y="2222988"/>
                    <a:pt x="618885" y="2221525"/>
                  </a:cubicBezTo>
                  <a:cubicBezTo>
                    <a:pt x="616776" y="2220461"/>
                    <a:pt x="614865" y="2219045"/>
                    <a:pt x="613233" y="2217337"/>
                  </a:cubicBezTo>
                  <a:cubicBezTo>
                    <a:pt x="611837" y="2214479"/>
                    <a:pt x="611837" y="2208829"/>
                    <a:pt x="610441" y="2206037"/>
                  </a:cubicBezTo>
                  <a:cubicBezTo>
                    <a:pt x="609637" y="2202504"/>
                    <a:pt x="608194" y="2199148"/>
                    <a:pt x="606185" y="2196132"/>
                  </a:cubicBezTo>
                  <a:cubicBezTo>
                    <a:pt x="603392" y="2193274"/>
                    <a:pt x="597740" y="2190482"/>
                    <a:pt x="596277" y="2187624"/>
                  </a:cubicBezTo>
                  <a:cubicBezTo>
                    <a:pt x="594814" y="2184766"/>
                    <a:pt x="592088" y="2176323"/>
                    <a:pt x="590625" y="2172069"/>
                  </a:cubicBezTo>
                  <a:cubicBezTo>
                    <a:pt x="591035" y="2168093"/>
                    <a:pt x="590048" y="2164097"/>
                    <a:pt x="587833" y="2160769"/>
                  </a:cubicBezTo>
                  <a:cubicBezTo>
                    <a:pt x="586436" y="2159373"/>
                    <a:pt x="580784" y="2160769"/>
                    <a:pt x="579321" y="2159373"/>
                  </a:cubicBezTo>
                  <a:cubicBezTo>
                    <a:pt x="577117" y="2157038"/>
                    <a:pt x="575658" y="2154099"/>
                    <a:pt x="575132" y="2150931"/>
                  </a:cubicBezTo>
                  <a:cubicBezTo>
                    <a:pt x="575132" y="2148072"/>
                    <a:pt x="579321" y="2143818"/>
                    <a:pt x="579321" y="2141026"/>
                  </a:cubicBezTo>
                  <a:cubicBezTo>
                    <a:pt x="579172" y="2138453"/>
                    <a:pt x="578371" y="2135960"/>
                    <a:pt x="576994" y="2133781"/>
                  </a:cubicBezTo>
                  <a:cubicBezTo>
                    <a:pt x="574944" y="2129878"/>
                    <a:pt x="572034" y="2126491"/>
                    <a:pt x="568483" y="2123876"/>
                  </a:cubicBezTo>
                  <a:cubicBezTo>
                    <a:pt x="567087" y="2122480"/>
                    <a:pt x="561435" y="2122480"/>
                    <a:pt x="560038" y="2122480"/>
                  </a:cubicBezTo>
                  <a:cubicBezTo>
                    <a:pt x="558642" y="2122480"/>
                    <a:pt x="555783" y="2122480"/>
                    <a:pt x="555783" y="2123876"/>
                  </a:cubicBezTo>
                  <a:cubicBezTo>
                    <a:pt x="552990" y="2125339"/>
                    <a:pt x="554386" y="2130989"/>
                    <a:pt x="551527" y="2133781"/>
                  </a:cubicBezTo>
                  <a:lnTo>
                    <a:pt x="544479" y="2133781"/>
                  </a:lnTo>
                  <a:cubicBezTo>
                    <a:pt x="543083" y="2133781"/>
                    <a:pt x="538827" y="2130989"/>
                    <a:pt x="537431" y="2132385"/>
                  </a:cubicBezTo>
                  <a:cubicBezTo>
                    <a:pt x="534571" y="2133781"/>
                    <a:pt x="534571" y="2139431"/>
                    <a:pt x="531779" y="2140893"/>
                  </a:cubicBezTo>
                  <a:cubicBezTo>
                    <a:pt x="527658" y="2142277"/>
                    <a:pt x="523199" y="2142277"/>
                    <a:pt x="519079" y="2140893"/>
                  </a:cubicBezTo>
                  <a:cubicBezTo>
                    <a:pt x="516219" y="2140893"/>
                    <a:pt x="510567" y="2139431"/>
                    <a:pt x="509171" y="2136639"/>
                  </a:cubicBezTo>
                  <a:cubicBezTo>
                    <a:pt x="507775" y="2133847"/>
                    <a:pt x="506312" y="2126735"/>
                    <a:pt x="504915" y="2122480"/>
                  </a:cubicBezTo>
                  <a:cubicBezTo>
                    <a:pt x="504763" y="2115625"/>
                    <a:pt x="503319" y="2108859"/>
                    <a:pt x="500659" y="2102538"/>
                  </a:cubicBezTo>
                  <a:cubicBezTo>
                    <a:pt x="495883" y="2096525"/>
                    <a:pt x="490707" y="2090840"/>
                    <a:pt x="485166" y="2085521"/>
                  </a:cubicBezTo>
                  <a:cubicBezTo>
                    <a:pt x="482308" y="2084125"/>
                    <a:pt x="473863" y="2081334"/>
                    <a:pt x="471004" y="2079871"/>
                  </a:cubicBezTo>
                  <a:cubicBezTo>
                    <a:pt x="464477" y="2077946"/>
                    <a:pt x="457806" y="2076545"/>
                    <a:pt x="451056" y="2075684"/>
                  </a:cubicBezTo>
                  <a:cubicBezTo>
                    <a:pt x="442544" y="2075489"/>
                    <a:pt x="434029" y="2075956"/>
                    <a:pt x="425589" y="2077079"/>
                  </a:cubicBezTo>
                  <a:cubicBezTo>
                    <a:pt x="422142" y="2078135"/>
                    <a:pt x="418820" y="2079561"/>
                    <a:pt x="415681" y="2081334"/>
                  </a:cubicBezTo>
                  <a:cubicBezTo>
                    <a:pt x="414285" y="2084125"/>
                    <a:pt x="415681" y="2088380"/>
                    <a:pt x="414285" y="2091238"/>
                  </a:cubicBezTo>
                  <a:cubicBezTo>
                    <a:pt x="414019" y="2095589"/>
                    <a:pt x="413076" y="2099873"/>
                    <a:pt x="411492" y="2103935"/>
                  </a:cubicBezTo>
                  <a:cubicBezTo>
                    <a:pt x="409485" y="2106624"/>
                    <a:pt x="407087" y="2108999"/>
                    <a:pt x="404378" y="2110981"/>
                  </a:cubicBezTo>
                  <a:cubicBezTo>
                    <a:pt x="402810" y="2114069"/>
                    <a:pt x="401862" y="2117433"/>
                    <a:pt x="401585" y="2120885"/>
                  </a:cubicBezTo>
                  <a:cubicBezTo>
                    <a:pt x="401585" y="2123677"/>
                    <a:pt x="404377" y="2127931"/>
                    <a:pt x="404377" y="2130789"/>
                  </a:cubicBezTo>
                  <a:cubicBezTo>
                    <a:pt x="404604" y="2136013"/>
                    <a:pt x="404134" y="2141244"/>
                    <a:pt x="402981" y="2146344"/>
                  </a:cubicBezTo>
                  <a:cubicBezTo>
                    <a:pt x="401585" y="2149136"/>
                    <a:pt x="395933" y="2151994"/>
                    <a:pt x="394536" y="2153390"/>
                  </a:cubicBezTo>
                  <a:cubicBezTo>
                    <a:pt x="389566" y="2156320"/>
                    <a:pt x="384831" y="2159632"/>
                    <a:pt x="380373" y="2163295"/>
                  </a:cubicBezTo>
                  <a:cubicBezTo>
                    <a:pt x="377048" y="2167179"/>
                    <a:pt x="374191" y="2171440"/>
                    <a:pt x="371862" y="2175991"/>
                  </a:cubicBezTo>
                  <a:cubicBezTo>
                    <a:pt x="370466" y="2178783"/>
                    <a:pt x="369069" y="2185896"/>
                    <a:pt x="367673" y="2188688"/>
                  </a:cubicBezTo>
                  <a:cubicBezTo>
                    <a:pt x="366210" y="2192942"/>
                    <a:pt x="364814" y="2201450"/>
                    <a:pt x="363417" y="2205638"/>
                  </a:cubicBezTo>
                  <a:cubicBezTo>
                    <a:pt x="362021" y="2207100"/>
                    <a:pt x="359162" y="2212751"/>
                    <a:pt x="356369" y="2214147"/>
                  </a:cubicBezTo>
                  <a:cubicBezTo>
                    <a:pt x="354906" y="2215542"/>
                    <a:pt x="352114" y="2215542"/>
                    <a:pt x="350717" y="2216939"/>
                  </a:cubicBezTo>
                  <a:cubicBezTo>
                    <a:pt x="349321" y="2218334"/>
                    <a:pt x="352114" y="2222589"/>
                    <a:pt x="352114" y="2225447"/>
                  </a:cubicBezTo>
                  <a:cubicBezTo>
                    <a:pt x="352114" y="2226843"/>
                    <a:pt x="352114" y="2231097"/>
                    <a:pt x="350717" y="2231097"/>
                  </a:cubicBezTo>
                  <a:cubicBezTo>
                    <a:pt x="348545" y="2232472"/>
                    <a:pt x="345774" y="2232472"/>
                    <a:pt x="343602" y="2231097"/>
                  </a:cubicBezTo>
                  <a:cubicBezTo>
                    <a:pt x="340810" y="2229701"/>
                    <a:pt x="340810" y="2224051"/>
                    <a:pt x="340810" y="2221193"/>
                  </a:cubicBezTo>
                  <a:cubicBezTo>
                    <a:pt x="339413" y="2218401"/>
                    <a:pt x="342206" y="2211288"/>
                    <a:pt x="340810" y="2208496"/>
                  </a:cubicBezTo>
                  <a:cubicBezTo>
                    <a:pt x="339413" y="2207100"/>
                    <a:pt x="333761" y="2207100"/>
                    <a:pt x="333761" y="2205638"/>
                  </a:cubicBezTo>
                  <a:cubicBezTo>
                    <a:pt x="330902" y="2202846"/>
                    <a:pt x="332299" y="2197196"/>
                    <a:pt x="330902" y="2194338"/>
                  </a:cubicBezTo>
                  <a:cubicBezTo>
                    <a:pt x="329506" y="2191479"/>
                    <a:pt x="325250" y="2185896"/>
                    <a:pt x="322457" y="2187291"/>
                  </a:cubicBezTo>
                  <a:cubicBezTo>
                    <a:pt x="319276" y="2187835"/>
                    <a:pt x="316592" y="2189966"/>
                    <a:pt x="315342" y="2192942"/>
                  </a:cubicBezTo>
                  <a:cubicBezTo>
                    <a:pt x="313946" y="2194338"/>
                    <a:pt x="315343" y="2201450"/>
                    <a:pt x="313946" y="2204242"/>
                  </a:cubicBezTo>
                  <a:cubicBezTo>
                    <a:pt x="312550" y="2207034"/>
                    <a:pt x="305502" y="2208496"/>
                    <a:pt x="301246" y="2208496"/>
                  </a:cubicBezTo>
                  <a:cubicBezTo>
                    <a:pt x="297115" y="2209641"/>
                    <a:pt x="292827" y="2210112"/>
                    <a:pt x="288546" y="2209892"/>
                  </a:cubicBezTo>
                  <a:cubicBezTo>
                    <a:pt x="285392" y="2211297"/>
                    <a:pt x="282057" y="2212259"/>
                    <a:pt x="278639" y="2212750"/>
                  </a:cubicBezTo>
                  <a:cubicBezTo>
                    <a:pt x="272987" y="2214147"/>
                    <a:pt x="263079" y="2214147"/>
                    <a:pt x="258690" y="2216939"/>
                  </a:cubicBezTo>
                  <a:cubicBezTo>
                    <a:pt x="257294" y="2218401"/>
                    <a:pt x="254501" y="2222589"/>
                    <a:pt x="253039" y="2224051"/>
                  </a:cubicBezTo>
                  <a:cubicBezTo>
                    <a:pt x="250246" y="2226843"/>
                    <a:pt x="250246" y="2232493"/>
                    <a:pt x="247386" y="2233889"/>
                  </a:cubicBezTo>
                  <a:cubicBezTo>
                    <a:pt x="244591" y="2237535"/>
                    <a:pt x="240580" y="2240058"/>
                    <a:pt x="236082" y="2241002"/>
                  </a:cubicBezTo>
                  <a:cubicBezTo>
                    <a:pt x="231293" y="2238483"/>
                    <a:pt x="226992" y="2235129"/>
                    <a:pt x="223382" y="2231097"/>
                  </a:cubicBezTo>
                  <a:cubicBezTo>
                    <a:pt x="219271" y="2224883"/>
                    <a:pt x="215943" y="2218185"/>
                    <a:pt x="213475" y="2211155"/>
                  </a:cubicBezTo>
                  <a:cubicBezTo>
                    <a:pt x="213475" y="2205505"/>
                    <a:pt x="216334" y="2197063"/>
                    <a:pt x="216334" y="2191214"/>
                  </a:cubicBezTo>
                  <a:cubicBezTo>
                    <a:pt x="217738" y="2186598"/>
                    <a:pt x="217738" y="2181670"/>
                    <a:pt x="216334" y="2177055"/>
                  </a:cubicBezTo>
                  <a:cubicBezTo>
                    <a:pt x="216334" y="2174263"/>
                    <a:pt x="213475" y="2168613"/>
                    <a:pt x="213475" y="2165754"/>
                  </a:cubicBezTo>
                  <a:cubicBezTo>
                    <a:pt x="213246" y="2162386"/>
                    <a:pt x="213745" y="2159008"/>
                    <a:pt x="214938" y="2155850"/>
                  </a:cubicBezTo>
                  <a:cubicBezTo>
                    <a:pt x="215204" y="2151499"/>
                    <a:pt x="216146" y="2147215"/>
                    <a:pt x="217730" y="2143154"/>
                  </a:cubicBezTo>
                  <a:cubicBezTo>
                    <a:pt x="217730" y="2140362"/>
                    <a:pt x="221986" y="2134645"/>
                    <a:pt x="221986" y="2131853"/>
                  </a:cubicBezTo>
                  <a:cubicBezTo>
                    <a:pt x="223382" y="2128995"/>
                    <a:pt x="220590" y="2120553"/>
                    <a:pt x="221986" y="2117694"/>
                  </a:cubicBezTo>
                  <a:cubicBezTo>
                    <a:pt x="223382" y="2114836"/>
                    <a:pt x="230431" y="2110648"/>
                    <a:pt x="231893" y="2107856"/>
                  </a:cubicBezTo>
                  <a:cubicBezTo>
                    <a:pt x="233885" y="2104338"/>
                    <a:pt x="235299" y="2100522"/>
                    <a:pt x="236082" y="2096556"/>
                  </a:cubicBezTo>
                  <a:cubicBezTo>
                    <a:pt x="237857" y="2091556"/>
                    <a:pt x="238823" y="2086305"/>
                    <a:pt x="238942" y="2081001"/>
                  </a:cubicBezTo>
                  <a:cubicBezTo>
                    <a:pt x="238843" y="2076600"/>
                    <a:pt x="237872" y="2072261"/>
                    <a:pt x="236082" y="2068238"/>
                  </a:cubicBezTo>
                  <a:cubicBezTo>
                    <a:pt x="231848" y="2065057"/>
                    <a:pt x="227072" y="2062670"/>
                    <a:pt x="221986" y="2061192"/>
                  </a:cubicBezTo>
                  <a:lnTo>
                    <a:pt x="206427" y="2045638"/>
                  </a:lnTo>
                  <a:cubicBezTo>
                    <a:pt x="202171" y="2039988"/>
                    <a:pt x="192330" y="2028687"/>
                    <a:pt x="190867" y="2021641"/>
                  </a:cubicBezTo>
                  <a:cubicBezTo>
                    <a:pt x="189466" y="2016551"/>
                    <a:pt x="189466" y="2011177"/>
                    <a:pt x="190867" y="2006086"/>
                  </a:cubicBezTo>
                  <a:cubicBezTo>
                    <a:pt x="192330" y="2003294"/>
                    <a:pt x="196519" y="1997644"/>
                    <a:pt x="197982" y="1994786"/>
                  </a:cubicBezTo>
                  <a:cubicBezTo>
                    <a:pt x="198071" y="1989739"/>
                    <a:pt x="196584" y="1984789"/>
                    <a:pt x="193726" y="1980627"/>
                  </a:cubicBezTo>
                  <a:cubicBezTo>
                    <a:pt x="192330" y="1976439"/>
                    <a:pt x="183819" y="1970789"/>
                    <a:pt x="182422" y="1967931"/>
                  </a:cubicBezTo>
                  <a:cubicBezTo>
                    <a:pt x="179419" y="1964836"/>
                    <a:pt x="177445" y="1960889"/>
                    <a:pt x="176771" y="1956630"/>
                  </a:cubicBezTo>
                  <a:cubicBezTo>
                    <a:pt x="176072" y="1951002"/>
                    <a:pt x="176072" y="1945308"/>
                    <a:pt x="176771" y="1939680"/>
                  </a:cubicBezTo>
                  <a:cubicBezTo>
                    <a:pt x="178369" y="1935117"/>
                    <a:pt x="179309" y="1930349"/>
                    <a:pt x="179563" y="1925521"/>
                  </a:cubicBezTo>
                  <a:cubicBezTo>
                    <a:pt x="179012" y="1920613"/>
                    <a:pt x="177593" y="1915841"/>
                    <a:pt x="175374" y="1911429"/>
                  </a:cubicBezTo>
                  <a:cubicBezTo>
                    <a:pt x="172515" y="1907175"/>
                    <a:pt x="165467" y="1900128"/>
                    <a:pt x="162607" y="1895874"/>
                  </a:cubicBezTo>
                  <a:cubicBezTo>
                    <a:pt x="159748" y="1891620"/>
                    <a:pt x="156956" y="1880319"/>
                    <a:pt x="152766" y="1877528"/>
                  </a:cubicBezTo>
                  <a:cubicBezTo>
                    <a:pt x="151303" y="1874669"/>
                    <a:pt x="145652" y="1874669"/>
                    <a:pt x="142859" y="1874669"/>
                  </a:cubicBezTo>
                  <a:cubicBezTo>
                    <a:pt x="139842" y="1874963"/>
                    <a:pt x="136931" y="1875941"/>
                    <a:pt x="134348" y="1877528"/>
                  </a:cubicBezTo>
                  <a:cubicBezTo>
                    <a:pt x="132951" y="1877528"/>
                    <a:pt x="130159" y="1880319"/>
                    <a:pt x="128696" y="1881715"/>
                  </a:cubicBezTo>
                  <a:cubicBezTo>
                    <a:pt x="127299" y="1881715"/>
                    <a:pt x="123044" y="1880319"/>
                    <a:pt x="123044" y="1878924"/>
                  </a:cubicBezTo>
                  <a:cubicBezTo>
                    <a:pt x="120251" y="1877528"/>
                    <a:pt x="120251" y="1870415"/>
                    <a:pt x="120251" y="1867623"/>
                  </a:cubicBezTo>
                  <a:cubicBezTo>
                    <a:pt x="121309" y="1864189"/>
                    <a:pt x="122713" y="1860870"/>
                    <a:pt x="124440" y="1857719"/>
                  </a:cubicBezTo>
                  <a:cubicBezTo>
                    <a:pt x="124440" y="1856323"/>
                    <a:pt x="121648" y="1852069"/>
                    <a:pt x="123044" y="1852069"/>
                  </a:cubicBezTo>
                  <a:cubicBezTo>
                    <a:pt x="124440" y="1850673"/>
                    <a:pt x="128696" y="1853464"/>
                    <a:pt x="131555" y="1853464"/>
                  </a:cubicBezTo>
                  <a:cubicBezTo>
                    <a:pt x="132951" y="1854927"/>
                    <a:pt x="137207" y="1856323"/>
                    <a:pt x="138603" y="1854927"/>
                  </a:cubicBezTo>
                  <a:cubicBezTo>
                    <a:pt x="140620" y="1854268"/>
                    <a:pt x="142200" y="1852688"/>
                    <a:pt x="142859" y="1850672"/>
                  </a:cubicBezTo>
                  <a:cubicBezTo>
                    <a:pt x="143785" y="1847320"/>
                    <a:pt x="143279" y="1843734"/>
                    <a:pt x="141463" y="1840768"/>
                  </a:cubicBezTo>
                  <a:cubicBezTo>
                    <a:pt x="140000" y="1839372"/>
                    <a:pt x="137207" y="1837910"/>
                    <a:pt x="135811" y="1836514"/>
                  </a:cubicBezTo>
                  <a:cubicBezTo>
                    <a:pt x="132951" y="1832260"/>
                    <a:pt x="131555" y="1825213"/>
                    <a:pt x="127299" y="1822422"/>
                  </a:cubicBezTo>
                  <a:cubicBezTo>
                    <a:pt x="125757" y="1820907"/>
                    <a:pt x="123782" y="1819908"/>
                    <a:pt x="121648" y="1819563"/>
                  </a:cubicBezTo>
                  <a:cubicBezTo>
                    <a:pt x="118788" y="1819563"/>
                    <a:pt x="113136" y="1823818"/>
                    <a:pt x="110344" y="1823818"/>
                  </a:cubicBezTo>
                  <a:lnTo>
                    <a:pt x="103295" y="1823818"/>
                  </a:lnTo>
                  <a:cubicBezTo>
                    <a:pt x="100436" y="1823818"/>
                    <a:pt x="96181" y="1820959"/>
                    <a:pt x="93388" y="1820959"/>
                  </a:cubicBezTo>
                  <a:cubicBezTo>
                    <a:pt x="89132" y="1820959"/>
                    <a:pt x="83480" y="1822422"/>
                    <a:pt x="79225" y="1822422"/>
                  </a:cubicBezTo>
                  <a:cubicBezTo>
                    <a:pt x="76432" y="1822422"/>
                    <a:pt x="72176" y="1822422"/>
                    <a:pt x="70780" y="1820959"/>
                  </a:cubicBezTo>
                  <a:cubicBezTo>
                    <a:pt x="67921" y="1819563"/>
                    <a:pt x="65128" y="1812517"/>
                    <a:pt x="62269" y="1811121"/>
                  </a:cubicBezTo>
                  <a:cubicBezTo>
                    <a:pt x="59646" y="1809653"/>
                    <a:pt x="56448" y="1809653"/>
                    <a:pt x="53824" y="1811121"/>
                  </a:cubicBezTo>
                  <a:cubicBezTo>
                    <a:pt x="52428" y="1812517"/>
                    <a:pt x="52428" y="1816771"/>
                    <a:pt x="49569" y="1818167"/>
                  </a:cubicBezTo>
                  <a:cubicBezTo>
                    <a:pt x="45148" y="1817384"/>
                    <a:pt x="40868" y="1815951"/>
                    <a:pt x="36868" y="1813913"/>
                  </a:cubicBezTo>
                  <a:cubicBezTo>
                    <a:pt x="35472" y="1811121"/>
                    <a:pt x="32613" y="1806867"/>
                    <a:pt x="31217" y="1804009"/>
                  </a:cubicBezTo>
                  <a:cubicBezTo>
                    <a:pt x="31320" y="1800085"/>
                    <a:pt x="32273" y="1796229"/>
                    <a:pt x="34009" y="1792708"/>
                  </a:cubicBezTo>
                  <a:cubicBezTo>
                    <a:pt x="35472" y="1789916"/>
                    <a:pt x="41124" y="1789916"/>
                    <a:pt x="42520" y="1787058"/>
                  </a:cubicBezTo>
                  <a:cubicBezTo>
                    <a:pt x="43917" y="1787058"/>
                    <a:pt x="45313" y="1784266"/>
                    <a:pt x="45313" y="1782804"/>
                  </a:cubicBezTo>
                  <a:cubicBezTo>
                    <a:pt x="43917" y="1780012"/>
                    <a:pt x="41124" y="1778616"/>
                    <a:pt x="39661" y="1777154"/>
                  </a:cubicBezTo>
                  <a:cubicBezTo>
                    <a:pt x="39661" y="1774362"/>
                    <a:pt x="38265" y="1768711"/>
                    <a:pt x="39661" y="1765853"/>
                  </a:cubicBezTo>
                  <a:cubicBezTo>
                    <a:pt x="41124" y="1764457"/>
                    <a:pt x="46776" y="1763061"/>
                    <a:pt x="48172" y="1761665"/>
                  </a:cubicBezTo>
                  <a:cubicBezTo>
                    <a:pt x="49569" y="1758807"/>
                    <a:pt x="49569" y="1751761"/>
                    <a:pt x="50965" y="1750365"/>
                  </a:cubicBezTo>
                  <a:cubicBezTo>
                    <a:pt x="52428" y="1747507"/>
                    <a:pt x="58080" y="1744715"/>
                    <a:pt x="59476" y="1741856"/>
                  </a:cubicBezTo>
                  <a:cubicBezTo>
                    <a:pt x="60873" y="1738998"/>
                    <a:pt x="65128" y="1731952"/>
                    <a:pt x="63732" y="1727698"/>
                  </a:cubicBezTo>
                  <a:cubicBezTo>
                    <a:pt x="63732" y="1724906"/>
                    <a:pt x="56617" y="1720652"/>
                    <a:pt x="55221" y="1717860"/>
                  </a:cubicBezTo>
                  <a:cubicBezTo>
                    <a:pt x="52428" y="1713606"/>
                    <a:pt x="48172" y="1700909"/>
                    <a:pt x="45313" y="1696655"/>
                  </a:cubicBezTo>
                  <a:lnTo>
                    <a:pt x="35472" y="1686750"/>
                  </a:lnTo>
                  <a:cubicBezTo>
                    <a:pt x="32613" y="1683892"/>
                    <a:pt x="26961" y="1681100"/>
                    <a:pt x="25565" y="1678242"/>
                  </a:cubicBezTo>
                  <a:cubicBezTo>
                    <a:pt x="23262" y="1672904"/>
                    <a:pt x="22282" y="1667089"/>
                    <a:pt x="22705" y="1661291"/>
                  </a:cubicBezTo>
                  <a:cubicBezTo>
                    <a:pt x="22705" y="1658499"/>
                    <a:pt x="29820" y="1652849"/>
                    <a:pt x="29820" y="1649991"/>
                  </a:cubicBezTo>
                  <a:cubicBezTo>
                    <a:pt x="31665" y="1646026"/>
                    <a:pt x="32156" y="1641565"/>
                    <a:pt x="31216" y="1637295"/>
                  </a:cubicBezTo>
                  <a:cubicBezTo>
                    <a:pt x="30315" y="1631983"/>
                    <a:pt x="27863" y="1627057"/>
                    <a:pt x="24168" y="1623136"/>
                  </a:cubicBezTo>
                  <a:cubicBezTo>
                    <a:pt x="21309" y="1621740"/>
                    <a:pt x="14261" y="1620344"/>
                    <a:pt x="12864" y="1617486"/>
                  </a:cubicBezTo>
                  <a:cubicBezTo>
                    <a:pt x="11402" y="1616090"/>
                    <a:pt x="8609" y="1613298"/>
                    <a:pt x="8609" y="1611835"/>
                  </a:cubicBezTo>
                  <a:cubicBezTo>
                    <a:pt x="9636" y="1608134"/>
                    <a:pt x="11580" y="1604750"/>
                    <a:pt x="14261" y="1601997"/>
                  </a:cubicBezTo>
                  <a:cubicBezTo>
                    <a:pt x="17053" y="1600535"/>
                    <a:pt x="24168" y="1604789"/>
                    <a:pt x="26961" y="1603393"/>
                  </a:cubicBezTo>
                  <a:cubicBezTo>
                    <a:pt x="31637" y="1602727"/>
                    <a:pt x="36036" y="1600771"/>
                    <a:pt x="39661" y="1597743"/>
                  </a:cubicBezTo>
                  <a:cubicBezTo>
                    <a:pt x="41447" y="1593231"/>
                    <a:pt x="42415" y="1588436"/>
                    <a:pt x="42520" y="1583584"/>
                  </a:cubicBezTo>
                  <a:cubicBezTo>
                    <a:pt x="43714" y="1572793"/>
                    <a:pt x="44181" y="1561933"/>
                    <a:pt x="43917" y="1551079"/>
                  </a:cubicBezTo>
                  <a:cubicBezTo>
                    <a:pt x="42520" y="1538383"/>
                    <a:pt x="36868" y="1514386"/>
                    <a:pt x="35472" y="1501623"/>
                  </a:cubicBezTo>
                  <a:cubicBezTo>
                    <a:pt x="34009" y="1493181"/>
                    <a:pt x="34009" y="1475034"/>
                    <a:pt x="32613" y="1466326"/>
                  </a:cubicBezTo>
                  <a:cubicBezTo>
                    <a:pt x="30532" y="1458314"/>
                    <a:pt x="27188" y="1450685"/>
                    <a:pt x="22705" y="1443725"/>
                  </a:cubicBezTo>
                  <a:cubicBezTo>
                    <a:pt x="20276" y="1438049"/>
                    <a:pt x="16953" y="1432798"/>
                    <a:pt x="12864" y="1428171"/>
                  </a:cubicBezTo>
                  <a:cubicBezTo>
                    <a:pt x="10005" y="1425312"/>
                    <a:pt x="1560" y="1421125"/>
                    <a:pt x="98" y="1416870"/>
                  </a:cubicBezTo>
                  <a:cubicBezTo>
                    <a:pt x="-229" y="1412584"/>
                    <a:pt x="267" y="1408274"/>
                    <a:pt x="1560" y="1404174"/>
                  </a:cubicBezTo>
                  <a:cubicBezTo>
                    <a:pt x="4353" y="1401316"/>
                    <a:pt x="11402" y="1405570"/>
                    <a:pt x="15657" y="1405570"/>
                  </a:cubicBezTo>
                  <a:cubicBezTo>
                    <a:pt x="19938" y="1405801"/>
                    <a:pt x="24229" y="1405330"/>
                    <a:pt x="28357" y="1404174"/>
                  </a:cubicBezTo>
                  <a:cubicBezTo>
                    <a:pt x="32613" y="1404174"/>
                    <a:pt x="36868" y="1399920"/>
                    <a:pt x="39661" y="1397061"/>
                  </a:cubicBezTo>
                  <a:cubicBezTo>
                    <a:pt x="43050" y="1392507"/>
                    <a:pt x="46833" y="1388258"/>
                    <a:pt x="50965" y="1384365"/>
                  </a:cubicBezTo>
                  <a:cubicBezTo>
                    <a:pt x="53601" y="1380834"/>
                    <a:pt x="56984" y="1377929"/>
                    <a:pt x="60873" y="1375857"/>
                  </a:cubicBezTo>
                  <a:cubicBezTo>
                    <a:pt x="67625" y="1376740"/>
                    <a:pt x="74296" y="1378162"/>
                    <a:pt x="80821" y="1380111"/>
                  </a:cubicBezTo>
                  <a:cubicBezTo>
                    <a:pt x="82217" y="1380111"/>
                    <a:pt x="87869" y="1382969"/>
                    <a:pt x="89265" y="1381507"/>
                  </a:cubicBezTo>
                  <a:cubicBezTo>
                    <a:pt x="92125" y="1381507"/>
                    <a:pt x="94917" y="1375857"/>
                    <a:pt x="96314" y="1373065"/>
                  </a:cubicBezTo>
                  <a:cubicBezTo>
                    <a:pt x="95113" y="1366759"/>
                    <a:pt x="93217" y="1360606"/>
                    <a:pt x="90662" y="1354718"/>
                  </a:cubicBezTo>
                  <a:cubicBezTo>
                    <a:pt x="90929" y="1349430"/>
                    <a:pt x="91890" y="1344201"/>
                    <a:pt x="93521" y="1339164"/>
                  </a:cubicBezTo>
                  <a:cubicBezTo>
                    <a:pt x="96551" y="1333489"/>
                    <a:pt x="100908" y="1328632"/>
                    <a:pt x="106221" y="1325005"/>
                  </a:cubicBezTo>
                  <a:cubicBezTo>
                    <a:pt x="107617" y="1325005"/>
                    <a:pt x="114732" y="1327863"/>
                    <a:pt x="117525" y="1326401"/>
                  </a:cubicBezTo>
                  <a:cubicBezTo>
                    <a:pt x="118921" y="1325005"/>
                    <a:pt x="120384" y="1322213"/>
                    <a:pt x="121780" y="1320751"/>
                  </a:cubicBezTo>
                  <a:cubicBezTo>
                    <a:pt x="123177" y="1317959"/>
                    <a:pt x="121780" y="1312308"/>
                    <a:pt x="121780" y="1309450"/>
                  </a:cubicBezTo>
                  <a:cubicBezTo>
                    <a:pt x="124120" y="1304905"/>
                    <a:pt x="126976" y="1300645"/>
                    <a:pt x="130292" y="1296754"/>
                  </a:cubicBezTo>
                  <a:cubicBezTo>
                    <a:pt x="136021" y="1290262"/>
                    <a:pt x="142150" y="1284134"/>
                    <a:pt x="148644" y="1278407"/>
                  </a:cubicBezTo>
                  <a:cubicBezTo>
                    <a:pt x="152899" y="1274153"/>
                    <a:pt x="161344" y="1269899"/>
                    <a:pt x="162740" y="1265644"/>
                  </a:cubicBezTo>
                  <a:cubicBezTo>
                    <a:pt x="164990" y="1263332"/>
                    <a:pt x="166475" y="1260385"/>
                    <a:pt x="166996" y="1257202"/>
                  </a:cubicBezTo>
                  <a:cubicBezTo>
                    <a:pt x="166349" y="1252502"/>
                    <a:pt x="164390" y="1248079"/>
                    <a:pt x="161344" y="1244440"/>
                  </a:cubicBezTo>
                  <a:cubicBezTo>
                    <a:pt x="159948" y="1241648"/>
                    <a:pt x="152899" y="1238789"/>
                    <a:pt x="150040" y="1235998"/>
                  </a:cubicBezTo>
                  <a:cubicBezTo>
                    <a:pt x="147054" y="1232667"/>
                    <a:pt x="144669" y="1228844"/>
                    <a:pt x="142992" y="1224697"/>
                  </a:cubicBezTo>
                  <a:cubicBezTo>
                    <a:pt x="142992" y="1220443"/>
                    <a:pt x="144388" y="1212001"/>
                    <a:pt x="144388" y="1207747"/>
                  </a:cubicBezTo>
                  <a:cubicBezTo>
                    <a:pt x="143047" y="1200177"/>
                    <a:pt x="140174" y="1192961"/>
                    <a:pt x="135943" y="1186542"/>
                  </a:cubicBezTo>
                  <a:cubicBezTo>
                    <a:pt x="133043" y="1182441"/>
                    <a:pt x="129723" y="1178653"/>
                    <a:pt x="126036" y="1175241"/>
                  </a:cubicBezTo>
                  <a:cubicBezTo>
                    <a:pt x="120956" y="1173611"/>
                    <a:pt x="116090" y="1171380"/>
                    <a:pt x="111541" y="1168594"/>
                  </a:cubicBezTo>
                  <a:cubicBezTo>
                    <a:pt x="108748" y="1167132"/>
                    <a:pt x="103096" y="1164340"/>
                    <a:pt x="101633" y="1161481"/>
                  </a:cubicBezTo>
                  <a:cubicBezTo>
                    <a:pt x="98840" y="1157294"/>
                    <a:pt x="100237" y="1147389"/>
                    <a:pt x="98840" y="1143135"/>
                  </a:cubicBezTo>
                  <a:cubicBezTo>
                    <a:pt x="98840" y="1140276"/>
                    <a:pt x="94585" y="1134626"/>
                    <a:pt x="93188" y="1131834"/>
                  </a:cubicBezTo>
                  <a:cubicBezTo>
                    <a:pt x="90948" y="1129490"/>
                    <a:pt x="89465" y="1126525"/>
                    <a:pt x="88933" y="1123326"/>
                  </a:cubicBezTo>
                  <a:cubicBezTo>
                    <a:pt x="88933" y="1120534"/>
                    <a:pt x="93188" y="1112025"/>
                    <a:pt x="93188" y="1107838"/>
                  </a:cubicBezTo>
                  <a:cubicBezTo>
                    <a:pt x="92943" y="1103003"/>
                    <a:pt x="91980" y="1098231"/>
                    <a:pt x="90329" y="1093679"/>
                  </a:cubicBezTo>
                  <a:cubicBezTo>
                    <a:pt x="90329" y="1092283"/>
                    <a:pt x="86140" y="1089425"/>
                    <a:pt x="84677" y="1088029"/>
                  </a:cubicBezTo>
                  <a:cubicBezTo>
                    <a:pt x="83281" y="1085170"/>
                    <a:pt x="84677" y="1079520"/>
                    <a:pt x="84677" y="1076728"/>
                  </a:cubicBezTo>
                  <a:cubicBezTo>
                    <a:pt x="84677" y="1075333"/>
                    <a:pt x="84677" y="1071078"/>
                    <a:pt x="83281" y="1069682"/>
                  </a:cubicBezTo>
                  <a:cubicBezTo>
                    <a:pt x="86140" y="1066824"/>
                    <a:pt x="87537" y="1065428"/>
                    <a:pt x="87537" y="1064032"/>
                  </a:cubicBezTo>
                  <a:lnTo>
                    <a:pt x="87537" y="1062570"/>
                  </a:lnTo>
                  <a:cubicBezTo>
                    <a:pt x="88261" y="1061773"/>
                    <a:pt x="89257" y="1061275"/>
                    <a:pt x="90329" y="1061174"/>
                  </a:cubicBezTo>
                  <a:cubicBezTo>
                    <a:pt x="92053" y="1058524"/>
                    <a:pt x="93480" y="1055693"/>
                    <a:pt x="94585" y="1052732"/>
                  </a:cubicBezTo>
                  <a:cubicBezTo>
                    <a:pt x="97140" y="1052396"/>
                    <a:pt x="99566" y="1051412"/>
                    <a:pt x="101633" y="1049873"/>
                  </a:cubicBezTo>
                  <a:cubicBezTo>
                    <a:pt x="104492" y="1051269"/>
                    <a:pt x="108748" y="1056919"/>
                    <a:pt x="111541" y="1058382"/>
                  </a:cubicBezTo>
                  <a:cubicBezTo>
                    <a:pt x="114984" y="1060298"/>
                    <a:pt x="119038" y="1060799"/>
                    <a:pt x="122844" y="1059778"/>
                  </a:cubicBezTo>
                  <a:cubicBezTo>
                    <a:pt x="124241" y="1059778"/>
                    <a:pt x="129959" y="1058382"/>
                    <a:pt x="131355" y="1055524"/>
                  </a:cubicBezTo>
                  <a:cubicBezTo>
                    <a:pt x="131956" y="1053204"/>
                    <a:pt x="132423" y="1050851"/>
                    <a:pt x="132752" y="1048477"/>
                  </a:cubicBezTo>
                  <a:cubicBezTo>
                    <a:pt x="132752" y="1047081"/>
                    <a:pt x="127100" y="1045619"/>
                    <a:pt x="125704" y="1042827"/>
                  </a:cubicBezTo>
                  <a:cubicBezTo>
                    <a:pt x="125704" y="1039969"/>
                    <a:pt x="125704" y="1034319"/>
                    <a:pt x="127100" y="1032923"/>
                  </a:cubicBezTo>
                  <a:cubicBezTo>
                    <a:pt x="128496" y="1031527"/>
                    <a:pt x="132752" y="1030064"/>
                    <a:pt x="134148" y="1031527"/>
                  </a:cubicBezTo>
                  <a:cubicBezTo>
                    <a:pt x="136185" y="1032111"/>
                    <a:pt x="137787" y="1033688"/>
                    <a:pt x="138404" y="1035715"/>
                  </a:cubicBezTo>
                  <a:cubicBezTo>
                    <a:pt x="139800" y="1038573"/>
                    <a:pt x="137008" y="1041365"/>
                    <a:pt x="138404" y="1042827"/>
                  </a:cubicBezTo>
                  <a:cubicBezTo>
                    <a:pt x="138404" y="1045619"/>
                    <a:pt x="145452" y="1049873"/>
                    <a:pt x="145452" y="1052732"/>
                  </a:cubicBezTo>
                  <a:cubicBezTo>
                    <a:pt x="145452" y="1055590"/>
                    <a:pt x="145452" y="1059778"/>
                    <a:pt x="144056" y="1061174"/>
                  </a:cubicBezTo>
                  <a:cubicBezTo>
                    <a:pt x="144056" y="1062570"/>
                    <a:pt x="141263" y="1064032"/>
                    <a:pt x="141263" y="1065428"/>
                  </a:cubicBezTo>
                  <a:cubicBezTo>
                    <a:pt x="141043" y="1068790"/>
                    <a:pt x="141518" y="1072162"/>
                    <a:pt x="142659" y="1075333"/>
                  </a:cubicBezTo>
                  <a:cubicBezTo>
                    <a:pt x="145265" y="1078874"/>
                    <a:pt x="148656" y="1081764"/>
                    <a:pt x="152567" y="1083775"/>
                  </a:cubicBezTo>
                  <a:cubicBezTo>
                    <a:pt x="155360" y="1085170"/>
                    <a:pt x="159615" y="1089425"/>
                    <a:pt x="162408" y="1088029"/>
                  </a:cubicBezTo>
                  <a:cubicBezTo>
                    <a:pt x="164424" y="1087370"/>
                    <a:pt x="166005" y="1085790"/>
                    <a:pt x="166664" y="1083774"/>
                  </a:cubicBezTo>
                  <a:cubicBezTo>
                    <a:pt x="166353" y="1081225"/>
                    <a:pt x="165392" y="1078798"/>
                    <a:pt x="163871" y="1076728"/>
                  </a:cubicBezTo>
                  <a:cubicBezTo>
                    <a:pt x="162408" y="1075333"/>
                    <a:pt x="156756" y="1075333"/>
                    <a:pt x="155360" y="1073870"/>
                  </a:cubicBezTo>
                  <a:cubicBezTo>
                    <a:pt x="153963" y="1072408"/>
                    <a:pt x="152567" y="1066824"/>
                    <a:pt x="153963" y="1065428"/>
                  </a:cubicBezTo>
                  <a:cubicBezTo>
                    <a:pt x="153963" y="1062570"/>
                    <a:pt x="159615" y="1062570"/>
                    <a:pt x="161012" y="1061174"/>
                  </a:cubicBezTo>
                  <a:cubicBezTo>
                    <a:pt x="165706" y="1061876"/>
                    <a:pt x="170480" y="1061876"/>
                    <a:pt x="175175" y="1061174"/>
                  </a:cubicBezTo>
                  <a:cubicBezTo>
                    <a:pt x="179364" y="1058382"/>
                    <a:pt x="183620" y="1048477"/>
                    <a:pt x="187875" y="1045619"/>
                  </a:cubicBezTo>
                  <a:cubicBezTo>
                    <a:pt x="192567" y="1041977"/>
                    <a:pt x="197823" y="1039126"/>
                    <a:pt x="203434" y="1037177"/>
                  </a:cubicBezTo>
                  <a:cubicBezTo>
                    <a:pt x="207624" y="1035715"/>
                    <a:pt x="217531" y="1038573"/>
                    <a:pt x="223382" y="1038573"/>
                  </a:cubicBezTo>
                  <a:cubicBezTo>
                    <a:pt x="228484" y="1039728"/>
                    <a:pt x="233716" y="1040198"/>
                    <a:pt x="238942" y="1039969"/>
                  </a:cubicBezTo>
                  <a:cubicBezTo>
                    <a:pt x="241735" y="1038573"/>
                    <a:pt x="245990" y="1035715"/>
                    <a:pt x="248849" y="1034319"/>
                  </a:cubicBezTo>
                  <a:cubicBezTo>
                    <a:pt x="253928" y="1033163"/>
                    <a:pt x="259139" y="1032693"/>
                    <a:pt x="264343" y="1032923"/>
                  </a:cubicBezTo>
                  <a:cubicBezTo>
                    <a:pt x="267201" y="1034319"/>
                    <a:pt x="272854" y="1034319"/>
                    <a:pt x="275646" y="1037177"/>
                  </a:cubicBezTo>
                  <a:lnTo>
                    <a:pt x="275646" y="1042827"/>
                  </a:lnTo>
                  <a:cubicBezTo>
                    <a:pt x="274250" y="1044223"/>
                    <a:pt x="269994" y="1044223"/>
                    <a:pt x="269994" y="1047081"/>
                  </a:cubicBezTo>
                  <a:cubicBezTo>
                    <a:pt x="268598" y="1048477"/>
                    <a:pt x="268598" y="1052732"/>
                    <a:pt x="268598" y="1054128"/>
                  </a:cubicBezTo>
                  <a:cubicBezTo>
                    <a:pt x="269624" y="1058195"/>
                    <a:pt x="272139" y="1061729"/>
                    <a:pt x="275646" y="1064032"/>
                  </a:cubicBezTo>
                  <a:cubicBezTo>
                    <a:pt x="280084" y="1066250"/>
                    <a:pt x="284879" y="1067668"/>
                    <a:pt x="289809" y="1068220"/>
                  </a:cubicBezTo>
                  <a:cubicBezTo>
                    <a:pt x="295461" y="1068220"/>
                    <a:pt x="306765" y="1066824"/>
                    <a:pt x="312417" y="1066824"/>
                  </a:cubicBezTo>
                  <a:cubicBezTo>
                    <a:pt x="315433" y="1068833"/>
                    <a:pt x="318791" y="1070274"/>
                    <a:pt x="322325" y="1071078"/>
                  </a:cubicBezTo>
                  <a:cubicBezTo>
                    <a:pt x="327465" y="1071779"/>
                    <a:pt x="332677" y="1071779"/>
                    <a:pt x="337818" y="1071078"/>
                  </a:cubicBezTo>
                  <a:cubicBezTo>
                    <a:pt x="344932" y="1069682"/>
                    <a:pt x="354773" y="1059778"/>
                    <a:pt x="360425" y="1056919"/>
                  </a:cubicBezTo>
                  <a:cubicBezTo>
                    <a:pt x="366077" y="1054061"/>
                    <a:pt x="377381" y="1051269"/>
                    <a:pt x="381637" y="1048477"/>
                  </a:cubicBezTo>
                  <a:cubicBezTo>
                    <a:pt x="384496" y="1048477"/>
                    <a:pt x="391544" y="1047081"/>
                    <a:pt x="392941" y="1044223"/>
                  </a:cubicBezTo>
                  <a:cubicBezTo>
                    <a:pt x="395800" y="1042827"/>
                    <a:pt x="394403" y="1035715"/>
                    <a:pt x="394403" y="1032923"/>
                  </a:cubicBezTo>
                  <a:cubicBezTo>
                    <a:pt x="392941" y="1031527"/>
                    <a:pt x="391544" y="1028668"/>
                    <a:pt x="390148" y="1027272"/>
                  </a:cubicBezTo>
                  <a:cubicBezTo>
                    <a:pt x="388751" y="1025877"/>
                    <a:pt x="381637" y="1025877"/>
                    <a:pt x="380240" y="1023018"/>
                  </a:cubicBezTo>
                  <a:cubicBezTo>
                    <a:pt x="380240" y="1021622"/>
                    <a:pt x="381637" y="1017368"/>
                    <a:pt x="381637" y="1014576"/>
                  </a:cubicBezTo>
                  <a:cubicBezTo>
                    <a:pt x="381637" y="1013114"/>
                    <a:pt x="380240" y="1008926"/>
                    <a:pt x="380240" y="1007464"/>
                  </a:cubicBezTo>
                  <a:cubicBezTo>
                    <a:pt x="378844" y="1006068"/>
                    <a:pt x="374588" y="1006068"/>
                    <a:pt x="373192" y="1004672"/>
                  </a:cubicBezTo>
                  <a:cubicBezTo>
                    <a:pt x="371387" y="1001678"/>
                    <a:pt x="370401" y="998262"/>
                    <a:pt x="370333" y="994767"/>
                  </a:cubicBezTo>
                  <a:cubicBezTo>
                    <a:pt x="371219" y="992136"/>
                    <a:pt x="372672" y="989731"/>
                    <a:pt x="374588" y="987721"/>
                  </a:cubicBezTo>
                  <a:cubicBezTo>
                    <a:pt x="377381" y="986259"/>
                    <a:pt x="383033" y="989117"/>
                    <a:pt x="384496" y="987721"/>
                  </a:cubicBezTo>
                  <a:cubicBezTo>
                    <a:pt x="387288" y="984863"/>
                    <a:pt x="388685" y="977817"/>
                    <a:pt x="391544" y="976421"/>
                  </a:cubicBezTo>
                  <a:cubicBezTo>
                    <a:pt x="395502" y="974554"/>
                    <a:pt x="399965" y="974040"/>
                    <a:pt x="404244" y="974958"/>
                  </a:cubicBezTo>
                  <a:cubicBezTo>
                    <a:pt x="405707" y="974958"/>
                    <a:pt x="408500" y="979213"/>
                    <a:pt x="409896" y="980609"/>
                  </a:cubicBezTo>
                  <a:cubicBezTo>
                    <a:pt x="411293" y="982004"/>
                    <a:pt x="414152" y="986259"/>
                    <a:pt x="417011" y="986259"/>
                  </a:cubicBezTo>
                  <a:cubicBezTo>
                    <a:pt x="418408" y="987721"/>
                    <a:pt x="424059" y="983467"/>
                    <a:pt x="425456" y="983467"/>
                  </a:cubicBezTo>
                  <a:cubicBezTo>
                    <a:pt x="428315" y="983467"/>
                    <a:pt x="433967" y="987721"/>
                    <a:pt x="435363" y="987721"/>
                  </a:cubicBezTo>
                  <a:cubicBezTo>
                    <a:pt x="438156" y="986259"/>
                    <a:pt x="439619" y="982071"/>
                    <a:pt x="442412" y="982071"/>
                  </a:cubicBezTo>
                  <a:cubicBezTo>
                    <a:pt x="443808" y="980609"/>
                    <a:pt x="448063" y="983467"/>
                    <a:pt x="449460" y="983467"/>
                  </a:cubicBezTo>
                  <a:cubicBezTo>
                    <a:pt x="450856" y="983467"/>
                    <a:pt x="453716" y="980609"/>
                    <a:pt x="455112" y="979213"/>
                  </a:cubicBezTo>
                  <a:cubicBezTo>
                    <a:pt x="456508" y="977817"/>
                    <a:pt x="456575" y="970770"/>
                    <a:pt x="457971" y="969308"/>
                  </a:cubicBezTo>
                  <a:cubicBezTo>
                    <a:pt x="459367" y="966516"/>
                    <a:pt x="460764" y="960866"/>
                    <a:pt x="463623" y="960866"/>
                  </a:cubicBezTo>
                  <a:cubicBezTo>
                    <a:pt x="468360" y="959997"/>
                    <a:pt x="473246" y="960480"/>
                    <a:pt x="477720" y="962262"/>
                  </a:cubicBezTo>
                  <a:cubicBezTo>
                    <a:pt x="481975" y="965120"/>
                    <a:pt x="489024" y="974958"/>
                    <a:pt x="493279" y="977817"/>
                  </a:cubicBezTo>
                  <a:cubicBezTo>
                    <a:pt x="497534" y="980675"/>
                    <a:pt x="508838" y="982071"/>
                    <a:pt x="513227" y="984863"/>
                  </a:cubicBezTo>
                  <a:cubicBezTo>
                    <a:pt x="516020" y="987721"/>
                    <a:pt x="520275" y="994767"/>
                    <a:pt x="523068" y="997626"/>
                  </a:cubicBezTo>
                  <a:cubicBezTo>
                    <a:pt x="524531" y="1000417"/>
                    <a:pt x="530183" y="1006068"/>
                    <a:pt x="531579" y="1008926"/>
                  </a:cubicBezTo>
                  <a:cubicBezTo>
                    <a:pt x="533491" y="1011302"/>
                    <a:pt x="534021" y="1014504"/>
                    <a:pt x="532976" y="1017368"/>
                  </a:cubicBezTo>
                  <a:cubicBezTo>
                    <a:pt x="532976" y="1018764"/>
                    <a:pt x="530183" y="1021622"/>
                    <a:pt x="530183" y="1021622"/>
                  </a:cubicBezTo>
                  <a:cubicBezTo>
                    <a:pt x="527324" y="1023018"/>
                    <a:pt x="521672" y="1021622"/>
                    <a:pt x="520275" y="1023018"/>
                  </a:cubicBezTo>
                  <a:cubicBezTo>
                    <a:pt x="520275" y="1024414"/>
                    <a:pt x="520275" y="1028668"/>
                    <a:pt x="521672" y="1028668"/>
                  </a:cubicBezTo>
                  <a:cubicBezTo>
                    <a:pt x="523068" y="1031527"/>
                    <a:pt x="527324" y="1030064"/>
                    <a:pt x="530183" y="1030064"/>
                  </a:cubicBezTo>
                  <a:cubicBezTo>
                    <a:pt x="531579" y="1030064"/>
                    <a:pt x="535835" y="1028668"/>
                    <a:pt x="538627" y="1030064"/>
                  </a:cubicBezTo>
                  <a:cubicBezTo>
                    <a:pt x="541864" y="1031263"/>
                    <a:pt x="544778" y="1033197"/>
                    <a:pt x="547139" y="1035715"/>
                  </a:cubicBezTo>
                  <a:cubicBezTo>
                    <a:pt x="548535" y="1037177"/>
                    <a:pt x="552790" y="1041365"/>
                    <a:pt x="552790" y="1044223"/>
                  </a:cubicBezTo>
                  <a:cubicBezTo>
                    <a:pt x="552790" y="1045619"/>
                    <a:pt x="552790" y="1052732"/>
                    <a:pt x="549931" y="1054128"/>
                  </a:cubicBezTo>
                  <a:cubicBezTo>
                    <a:pt x="548535" y="1055524"/>
                    <a:pt x="544280" y="1054128"/>
                    <a:pt x="542883" y="1054128"/>
                  </a:cubicBezTo>
                  <a:lnTo>
                    <a:pt x="535768" y="1054128"/>
                  </a:lnTo>
                  <a:cubicBezTo>
                    <a:pt x="533715" y="1054725"/>
                    <a:pt x="532110" y="1056329"/>
                    <a:pt x="531513" y="1058382"/>
                  </a:cubicBezTo>
                  <a:cubicBezTo>
                    <a:pt x="530141" y="1061037"/>
                    <a:pt x="529177" y="1063883"/>
                    <a:pt x="528653" y="1066824"/>
                  </a:cubicBezTo>
                  <a:cubicBezTo>
                    <a:pt x="528967" y="1069836"/>
                    <a:pt x="529944" y="1072742"/>
                    <a:pt x="531513" y="1075333"/>
                  </a:cubicBezTo>
                  <a:cubicBezTo>
                    <a:pt x="532909" y="1076728"/>
                    <a:pt x="538561" y="1079520"/>
                    <a:pt x="539957" y="1080983"/>
                  </a:cubicBezTo>
                  <a:cubicBezTo>
                    <a:pt x="542816" y="1080983"/>
                    <a:pt x="547072" y="1083774"/>
                    <a:pt x="548469" y="1082379"/>
                  </a:cubicBezTo>
                  <a:cubicBezTo>
                    <a:pt x="549993" y="1082278"/>
                    <a:pt x="551197" y="1081046"/>
                    <a:pt x="551261" y="1079520"/>
                  </a:cubicBezTo>
                  <a:cubicBezTo>
                    <a:pt x="551627" y="1077081"/>
                    <a:pt x="551134" y="1074590"/>
                    <a:pt x="549865" y="1072474"/>
                  </a:cubicBezTo>
                  <a:cubicBezTo>
                    <a:pt x="548469" y="1071078"/>
                    <a:pt x="544213" y="1071078"/>
                    <a:pt x="544213" y="1069682"/>
                  </a:cubicBezTo>
                  <a:cubicBezTo>
                    <a:pt x="543108" y="1068017"/>
                    <a:pt x="542614" y="1066020"/>
                    <a:pt x="542816" y="1064032"/>
                  </a:cubicBezTo>
                  <a:cubicBezTo>
                    <a:pt x="544213" y="1062570"/>
                    <a:pt x="549865" y="1064032"/>
                    <a:pt x="551261" y="1064032"/>
                  </a:cubicBezTo>
                  <a:cubicBezTo>
                    <a:pt x="557356" y="1064149"/>
                    <a:pt x="563271" y="1066120"/>
                    <a:pt x="568217" y="1069682"/>
                  </a:cubicBezTo>
                  <a:cubicBezTo>
                    <a:pt x="571076" y="1071078"/>
                    <a:pt x="572473" y="1076728"/>
                    <a:pt x="572473" y="1079520"/>
                  </a:cubicBezTo>
                  <a:cubicBezTo>
                    <a:pt x="572473" y="1082312"/>
                    <a:pt x="569680" y="1085170"/>
                    <a:pt x="569680" y="1086633"/>
                  </a:cubicBezTo>
                  <a:cubicBezTo>
                    <a:pt x="568586" y="1089308"/>
                    <a:pt x="568087" y="1092188"/>
                    <a:pt x="568217" y="1095075"/>
                  </a:cubicBezTo>
                  <a:cubicBezTo>
                    <a:pt x="568310" y="1098566"/>
                    <a:pt x="569294" y="1101976"/>
                    <a:pt x="571077" y="1104979"/>
                  </a:cubicBezTo>
                  <a:cubicBezTo>
                    <a:pt x="577615" y="1110042"/>
                    <a:pt x="584736" y="1114305"/>
                    <a:pt x="592288" y="1117676"/>
                  </a:cubicBezTo>
                  <a:cubicBezTo>
                    <a:pt x="597278" y="1118730"/>
                    <a:pt x="602048" y="1120642"/>
                    <a:pt x="606385" y="1123326"/>
                  </a:cubicBezTo>
                  <a:cubicBezTo>
                    <a:pt x="609243" y="1124788"/>
                    <a:pt x="614895" y="1130439"/>
                    <a:pt x="617688" y="1131834"/>
                  </a:cubicBezTo>
                  <a:cubicBezTo>
                    <a:pt x="620547" y="1131834"/>
                    <a:pt x="626199" y="1133230"/>
                    <a:pt x="627596" y="1131834"/>
                  </a:cubicBezTo>
                  <a:cubicBezTo>
                    <a:pt x="628992" y="1130439"/>
                    <a:pt x="626199" y="1126184"/>
                    <a:pt x="627596" y="1124788"/>
                  </a:cubicBezTo>
                  <a:cubicBezTo>
                    <a:pt x="628992" y="1123392"/>
                    <a:pt x="633248" y="1123326"/>
                    <a:pt x="634644" y="1123326"/>
                  </a:cubicBezTo>
                  <a:cubicBezTo>
                    <a:pt x="636040" y="1124788"/>
                    <a:pt x="636040" y="1130439"/>
                    <a:pt x="637503" y="1131834"/>
                  </a:cubicBezTo>
                  <a:cubicBezTo>
                    <a:pt x="639977" y="1133585"/>
                    <a:pt x="642918" y="1134557"/>
                    <a:pt x="645948" y="1134626"/>
                  </a:cubicBezTo>
                  <a:cubicBezTo>
                    <a:pt x="649136" y="1134102"/>
                    <a:pt x="652098" y="1132644"/>
                    <a:pt x="654459" y="1130439"/>
                  </a:cubicBezTo>
                  <a:cubicBezTo>
                    <a:pt x="655224" y="1125321"/>
                    <a:pt x="653663" y="1120129"/>
                    <a:pt x="650203" y="1116280"/>
                  </a:cubicBezTo>
                  <a:cubicBezTo>
                    <a:pt x="650203" y="1112025"/>
                    <a:pt x="644551" y="1107838"/>
                    <a:pt x="644551" y="1104979"/>
                  </a:cubicBezTo>
                  <a:cubicBezTo>
                    <a:pt x="642262" y="1100131"/>
                    <a:pt x="641277" y="1094770"/>
                    <a:pt x="641692" y="1089425"/>
                  </a:cubicBezTo>
                  <a:cubicBezTo>
                    <a:pt x="641692" y="1088029"/>
                    <a:pt x="647344" y="1088029"/>
                    <a:pt x="647344" y="1086633"/>
                  </a:cubicBezTo>
                  <a:cubicBezTo>
                    <a:pt x="648311" y="1082824"/>
                    <a:pt x="647813" y="1078792"/>
                    <a:pt x="645948" y="1075333"/>
                  </a:cubicBezTo>
                  <a:cubicBezTo>
                    <a:pt x="645948" y="1071078"/>
                    <a:pt x="641692" y="1065428"/>
                    <a:pt x="640296" y="1061174"/>
                  </a:cubicBezTo>
                  <a:cubicBezTo>
                    <a:pt x="638899" y="1058382"/>
                    <a:pt x="636040" y="1051269"/>
                    <a:pt x="634644" y="1048477"/>
                  </a:cubicBezTo>
                  <a:cubicBezTo>
                    <a:pt x="633945" y="1043784"/>
                    <a:pt x="633945" y="1039012"/>
                    <a:pt x="634644" y="1034319"/>
                  </a:cubicBezTo>
                  <a:cubicBezTo>
                    <a:pt x="634644" y="1032923"/>
                    <a:pt x="637503" y="1028668"/>
                    <a:pt x="638899" y="1028668"/>
                  </a:cubicBezTo>
                  <a:cubicBezTo>
                    <a:pt x="642074" y="1029217"/>
                    <a:pt x="645014" y="1030698"/>
                    <a:pt x="647344" y="1032923"/>
                  </a:cubicBezTo>
                  <a:cubicBezTo>
                    <a:pt x="650203" y="1035715"/>
                    <a:pt x="652996" y="1044223"/>
                    <a:pt x="655855" y="1045619"/>
                  </a:cubicBezTo>
                  <a:cubicBezTo>
                    <a:pt x="659308" y="1048077"/>
                    <a:pt x="663121" y="1049983"/>
                    <a:pt x="667159" y="1051269"/>
                  </a:cubicBezTo>
                  <a:lnTo>
                    <a:pt x="682719" y="1051269"/>
                  </a:lnTo>
                  <a:cubicBezTo>
                    <a:pt x="685511" y="1049873"/>
                    <a:pt x="692626" y="1049873"/>
                    <a:pt x="696815" y="1048477"/>
                  </a:cubicBezTo>
                  <a:cubicBezTo>
                    <a:pt x="699067" y="1046424"/>
                    <a:pt x="700976" y="1044022"/>
                    <a:pt x="702467" y="1041365"/>
                  </a:cubicBezTo>
                  <a:cubicBezTo>
                    <a:pt x="703930" y="1037177"/>
                    <a:pt x="702467" y="1027272"/>
                    <a:pt x="703930" y="1023018"/>
                  </a:cubicBezTo>
                  <a:cubicBezTo>
                    <a:pt x="706373" y="1017789"/>
                    <a:pt x="709703" y="1013021"/>
                    <a:pt x="713771" y="1008926"/>
                  </a:cubicBezTo>
                  <a:cubicBezTo>
                    <a:pt x="716610" y="1005327"/>
                    <a:pt x="720601" y="1002815"/>
                    <a:pt x="725075" y="1001813"/>
                  </a:cubicBezTo>
                  <a:cubicBezTo>
                    <a:pt x="727970" y="1000748"/>
                    <a:pt x="731213" y="1001305"/>
                    <a:pt x="733586" y="1003276"/>
                  </a:cubicBezTo>
                  <a:cubicBezTo>
                    <a:pt x="736379" y="1004672"/>
                    <a:pt x="739238" y="1007464"/>
                    <a:pt x="742031" y="1007464"/>
                  </a:cubicBezTo>
                  <a:cubicBezTo>
                    <a:pt x="747112" y="1008741"/>
                    <a:pt x="752359" y="1009234"/>
                    <a:pt x="757590" y="1008926"/>
                  </a:cubicBezTo>
                  <a:cubicBezTo>
                    <a:pt x="760450" y="1010322"/>
                    <a:pt x="767498" y="1015972"/>
                    <a:pt x="770290" y="1017368"/>
                  </a:cubicBezTo>
                  <a:cubicBezTo>
                    <a:pt x="773150" y="1017368"/>
                    <a:pt x="777405" y="1018764"/>
                    <a:pt x="780198" y="1017368"/>
                  </a:cubicBezTo>
                  <a:cubicBezTo>
                    <a:pt x="783685" y="1017296"/>
                    <a:pt x="787094" y="1016335"/>
                    <a:pt x="790105" y="1014576"/>
                  </a:cubicBezTo>
                  <a:cubicBezTo>
                    <a:pt x="793060" y="1011447"/>
                    <a:pt x="795027" y="1007517"/>
                    <a:pt x="795757" y="1003276"/>
                  </a:cubicBezTo>
                  <a:cubicBezTo>
                    <a:pt x="795006" y="1001732"/>
                    <a:pt x="794043" y="1000301"/>
                    <a:pt x="792898" y="999022"/>
                  </a:cubicBezTo>
                  <a:cubicBezTo>
                    <a:pt x="792898" y="997626"/>
                    <a:pt x="788709" y="997626"/>
                    <a:pt x="787246" y="999021"/>
                  </a:cubicBezTo>
                  <a:cubicBezTo>
                    <a:pt x="787246" y="1000417"/>
                    <a:pt x="788709" y="1003276"/>
                    <a:pt x="788709" y="1004672"/>
                  </a:cubicBezTo>
                  <a:cubicBezTo>
                    <a:pt x="786044" y="1006067"/>
                    <a:pt x="782863" y="1006067"/>
                    <a:pt x="780198" y="1004672"/>
                  </a:cubicBezTo>
                  <a:cubicBezTo>
                    <a:pt x="777458" y="1002714"/>
                    <a:pt x="775865" y="999529"/>
                    <a:pt x="775942" y="996163"/>
                  </a:cubicBezTo>
                  <a:cubicBezTo>
                    <a:pt x="774013" y="992715"/>
                    <a:pt x="773049" y="988812"/>
                    <a:pt x="773150" y="984863"/>
                  </a:cubicBezTo>
                  <a:cubicBezTo>
                    <a:pt x="773283" y="980730"/>
                    <a:pt x="774779" y="976757"/>
                    <a:pt x="777405" y="973562"/>
                  </a:cubicBezTo>
                  <a:cubicBezTo>
                    <a:pt x="778801" y="973562"/>
                    <a:pt x="783057" y="974958"/>
                    <a:pt x="785850" y="973562"/>
                  </a:cubicBezTo>
                  <a:cubicBezTo>
                    <a:pt x="787246" y="973562"/>
                    <a:pt x="790105" y="969308"/>
                    <a:pt x="792898" y="969308"/>
                  </a:cubicBezTo>
                  <a:cubicBezTo>
                    <a:pt x="794361" y="969308"/>
                    <a:pt x="797154" y="972166"/>
                    <a:pt x="798550" y="972166"/>
                  </a:cubicBezTo>
                  <a:cubicBezTo>
                    <a:pt x="800013" y="973562"/>
                    <a:pt x="801409" y="977817"/>
                    <a:pt x="802806" y="979213"/>
                  </a:cubicBezTo>
                  <a:cubicBezTo>
                    <a:pt x="804202" y="979213"/>
                    <a:pt x="808458" y="977817"/>
                    <a:pt x="809854" y="977817"/>
                  </a:cubicBezTo>
                  <a:cubicBezTo>
                    <a:pt x="811317" y="976421"/>
                    <a:pt x="812713" y="972166"/>
                    <a:pt x="811317" y="970770"/>
                  </a:cubicBezTo>
                  <a:cubicBezTo>
                    <a:pt x="811317" y="967912"/>
                    <a:pt x="808458" y="963658"/>
                    <a:pt x="808458" y="962262"/>
                  </a:cubicBezTo>
                  <a:cubicBezTo>
                    <a:pt x="805538" y="957745"/>
                    <a:pt x="802223" y="953496"/>
                    <a:pt x="798550" y="949566"/>
                  </a:cubicBezTo>
                  <a:cubicBezTo>
                    <a:pt x="797154" y="948170"/>
                    <a:pt x="794361" y="945311"/>
                    <a:pt x="792898" y="943915"/>
                  </a:cubicBezTo>
                  <a:cubicBezTo>
                    <a:pt x="791502" y="943915"/>
                    <a:pt x="787246" y="942453"/>
                    <a:pt x="787246" y="941057"/>
                  </a:cubicBezTo>
                  <a:cubicBezTo>
                    <a:pt x="785850" y="939661"/>
                    <a:pt x="787246" y="936803"/>
                    <a:pt x="787246" y="935407"/>
                  </a:cubicBezTo>
                  <a:cubicBezTo>
                    <a:pt x="787246" y="934011"/>
                    <a:pt x="791502" y="931153"/>
                    <a:pt x="791502" y="928361"/>
                  </a:cubicBezTo>
                  <a:cubicBezTo>
                    <a:pt x="793092" y="925277"/>
                    <a:pt x="794064" y="921913"/>
                    <a:pt x="794361" y="918456"/>
                  </a:cubicBezTo>
                  <a:cubicBezTo>
                    <a:pt x="792898" y="915664"/>
                    <a:pt x="790105" y="912806"/>
                    <a:pt x="788709" y="912806"/>
                  </a:cubicBezTo>
                  <a:cubicBezTo>
                    <a:pt x="787313" y="912806"/>
                    <a:pt x="784454" y="911410"/>
                    <a:pt x="783057" y="912806"/>
                  </a:cubicBezTo>
                  <a:lnTo>
                    <a:pt x="780198" y="914202"/>
                  </a:lnTo>
                  <a:cubicBezTo>
                    <a:pt x="778801" y="917060"/>
                    <a:pt x="780198" y="921315"/>
                    <a:pt x="778801" y="922711"/>
                  </a:cubicBezTo>
                  <a:cubicBezTo>
                    <a:pt x="778801" y="925502"/>
                    <a:pt x="775942" y="928361"/>
                    <a:pt x="774546" y="929757"/>
                  </a:cubicBezTo>
                  <a:cubicBezTo>
                    <a:pt x="772106" y="930123"/>
                    <a:pt x="769614" y="929629"/>
                    <a:pt x="767498" y="928361"/>
                  </a:cubicBezTo>
                  <a:cubicBezTo>
                    <a:pt x="766101" y="928361"/>
                    <a:pt x="761846" y="925502"/>
                    <a:pt x="761846" y="922711"/>
                  </a:cubicBezTo>
                  <a:cubicBezTo>
                    <a:pt x="761680" y="920818"/>
                    <a:pt x="762148" y="918924"/>
                    <a:pt x="763176" y="917326"/>
                  </a:cubicBezTo>
                  <a:cubicBezTo>
                    <a:pt x="764572" y="915930"/>
                    <a:pt x="767431" y="914468"/>
                    <a:pt x="768827" y="913072"/>
                  </a:cubicBezTo>
                  <a:cubicBezTo>
                    <a:pt x="768827" y="913072"/>
                    <a:pt x="770224" y="908818"/>
                    <a:pt x="768827" y="907422"/>
                  </a:cubicBezTo>
                  <a:cubicBezTo>
                    <a:pt x="768827" y="906026"/>
                    <a:pt x="767431" y="904630"/>
                    <a:pt x="766035" y="903168"/>
                  </a:cubicBezTo>
                  <a:cubicBezTo>
                    <a:pt x="766856" y="900103"/>
                    <a:pt x="768280" y="897233"/>
                    <a:pt x="770224" y="894725"/>
                  </a:cubicBezTo>
                  <a:cubicBezTo>
                    <a:pt x="771782" y="891298"/>
                    <a:pt x="774241" y="888357"/>
                    <a:pt x="777339" y="886217"/>
                  </a:cubicBezTo>
                  <a:cubicBezTo>
                    <a:pt x="778735" y="884821"/>
                    <a:pt x="782991" y="883425"/>
                    <a:pt x="784387" y="881963"/>
                  </a:cubicBezTo>
                  <a:cubicBezTo>
                    <a:pt x="785784" y="880500"/>
                    <a:pt x="788643" y="876313"/>
                    <a:pt x="787180" y="873521"/>
                  </a:cubicBezTo>
                  <a:cubicBezTo>
                    <a:pt x="787180" y="872125"/>
                    <a:pt x="782991" y="869266"/>
                    <a:pt x="781528" y="867870"/>
                  </a:cubicBezTo>
                  <a:cubicBezTo>
                    <a:pt x="778735" y="865012"/>
                    <a:pt x="770224" y="862220"/>
                    <a:pt x="768827" y="857966"/>
                  </a:cubicBezTo>
                  <a:cubicBezTo>
                    <a:pt x="767431" y="856570"/>
                    <a:pt x="766035" y="852316"/>
                    <a:pt x="767431" y="850920"/>
                  </a:cubicBezTo>
                  <a:cubicBezTo>
                    <a:pt x="770224" y="848062"/>
                    <a:pt x="777339" y="849457"/>
                    <a:pt x="780131" y="849457"/>
                  </a:cubicBezTo>
                  <a:cubicBezTo>
                    <a:pt x="782924" y="849457"/>
                    <a:pt x="790039" y="852316"/>
                    <a:pt x="792832" y="852316"/>
                  </a:cubicBezTo>
                  <a:cubicBezTo>
                    <a:pt x="797767" y="851743"/>
                    <a:pt x="802561" y="850303"/>
                    <a:pt x="806995" y="848062"/>
                  </a:cubicBezTo>
                  <a:cubicBezTo>
                    <a:pt x="812428" y="846300"/>
                    <a:pt x="817647" y="843936"/>
                    <a:pt x="822555" y="841015"/>
                  </a:cubicBezTo>
                  <a:cubicBezTo>
                    <a:pt x="826743" y="838157"/>
                    <a:pt x="836651" y="829715"/>
                    <a:pt x="840906" y="826857"/>
                  </a:cubicBezTo>
                  <a:cubicBezTo>
                    <a:pt x="849117" y="822539"/>
                    <a:pt x="857602" y="818764"/>
                    <a:pt x="866307" y="815556"/>
                  </a:cubicBezTo>
                  <a:cubicBezTo>
                    <a:pt x="872199" y="812605"/>
                    <a:pt x="878368" y="810245"/>
                    <a:pt x="884726" y="808510"/>
                  </a:cubicBezTo>
                  <a:cubicBezTo>
                    <a:pt x="888914" y="805718"/>
                    <a:pt x="894567" y="801464"/>
                    <a:pt x="897426" y="800068"/>
                  </a:cubicBezTo>
                  <a:cubicBezTo>
                    <a:pt x="900218" y="800068"/>
                    <a:pt x="905871" y="800068"/>
                    <a:pt x="907333" y="802860"/>
                  </a:cubicBezTo>
                  <a:cubicBezTo>
                    <a:pt x="908730" y="804256"/>
                    <a:pt x="905871" y="808510"/>
                    <a:pt x="904474" y="809906"/>
                  </a:cubicBezTo>
                  <a:cubicBezTo>
                    <a:pt x="902713" y="812126"/>
                    <a:pt x="900211" y="813637"/>
                    <a:pt x="897426" y="814160"/>
                  </a:cubicBezTo>
                  <a:cubicBezTo>
                    <a:pt x="893015" y="817086"/>
                    <a:pt x="888257" y="819453"/>
                    <a:pt x="883263" y="821206"/>
                  </a:cubicBezTo>
                  <a:cubicBezTo>
                    <a:pt x="880470" y="822669"/>
                    <a:pt x="876214" y="824065"/>
                    <a:pt x="874818" y="826857"/>
                  </a:cubicBezTo>
                  <a:cubicBezTo>
                    <a:pt x="873422" y="828319"/>
                    <a:pt x="874818" y="832507"/>
                    <a:pt x="874818" y="833969"/>
                  </a:cubicBezTo>
                  <a:cubicBezTo>
                    <a:pt x="873279" y="836035"/>
                    <a:pt x="872294" y="838461"/>
                    <a:pt x="871959" y="841015"/>
                  </a:cubicBezTo>
                  <a:cubicBezTo>
                    <a:pt x="871959" y="842411"/>
                    <a:pt x="870563" y="845270"/>
                    <a:pt x="870563" y="846666"/>
                  </a:cubicBezTo>
                  <a:cubicBezTo>
                    <a:pt x="871959" y="848062"/>
                    <a:pt x="876214" y="848062"/>
                    <a:pt x="877611" y="848062"/>
                  </a:cubicBezTo>
                  <a:cubicBezTo>
                    <a:pt x="880470" y="848062"/>
                    <a:pt x="886122" y="848062"/>
                    <a:pt x="887518" y="846666"/>
                  </a:cubicBezTo>
                  <a:cubicBezTo>
                    <a:pt x="890377" y="843807"/>
                    <a:pt x="890377" y="836761"/>
                    <a:pt x="891774" y="833969"/>
                  </a:cubicBezTo>
                  <a:cubicBezTo>
                    <a:pt x="893170" y="831177"/>
                    <a:pt x="897426" y="826857"/>
                    <a:pt x="898822" y="824065"/>
                  </a:cubicBezTo>
                  <a:cubicBezTo>
                    <a:pt x="901681" y="821206"/>
                    <a:pt x="908730" y="817019"/>
                    <a:pt x="910126" y="815556"/>
                  </a:cubicBezTo>
                  <a:cubicBezTo>
                    <a:pt x="911522" y="814094"/>
                    <a:pt x="912985" y="811368"/>
                    <a:pt x="914381" y="811368"/>
                  </a:cubicBezTo>
                  <a:cubicBezTo>
                    <a:pt x="917174" y="811368"/>
                    <a:pt x="920034" y="817019"/>
                    <a:pt x="920034" y="819811"/>
                  </a:cubicBezTo>
                  <a:cubicBezTo>
                    <a:pt x="921179" y="822980"/>
                    <a:pt x="921654" y="826353"/>
                    <a:pt x="921430" y="829715"/>
                  </a:cubicBezTo>
                  <a:cubicBezTo>
                    <a:pt x="921430" y="831111"/>
                    <a:pt x="918637" y="835365"/>
                    <a:pt x="918637" y="838157"/>
                  </a:cubicBezTo>
                  <a:cubicBezTo>
                    <a:pt x="917174" y="838157"/>
                    <a:pt x="917174" y="841015"/>
                    <a:pt x="917174" y="841015"/>
                  </a:cubicBezTo>
                  <a:cubicBezTo>
                    <a:pt x="914381" y="841015"/>
                    <a:pt x="912985" y="836761"/>
                    <a:pt x="911522" y="835365"/>
                  </a:cubicBezTo>
                  <a:cubicBezTo>
                    <a:pt x="911834" y="833441"/>
                    <a:pt x="912324" y="831549"/>
                    <a:pt x="912985" y="829715"/>
                  </a:cubicBezTo>
                  <a:cubicBezTo>
                    <a:pt x="911319" y="828610"/>
                    <a:pt x="909322" y="828117"/>
                    <a:pt x="907333" y="828319"/>
                  </a:cubicBezTo>
                  <a:cubicBezTo>
                    <a:pt x="905807" y="829853"/>
                    <a:pt x="904806" y="831831"/>
                    <a:pt x="904474" y="833969"/>
                  </a:cubicBezTo>
                  <a:cubicBezTo>
                    <a:pt x="904474" y="835365"/>
                    <a:pt x="904474" y="838157"/>
                    <a:pt x="905871" y="838157"/>
                  </a:cubicBezTo>
                  <a:cubicBezTo>
                    <a:pt x="905871" y="839619"/>
                    <a:pt x="908730" y="839619"/>
                    <a:pt x="908730" y="841015"/>
                  </a:cubicBezTo>
                  <a:cubicBezTo>
                    <a:pt x="910078" y="843171"/>
                    <a:pt x="910078" y="845906"/>
                    <a:pt x="908730" y="848061"/>
                  </a:cubicBezTo>
                  <a:cubicBezTo>
                    <a:pt x="908730" y="849457"/>
                    <a:pt x="904474" y="850920"/>
                    <a:pt x="903078" y="852316"/>
                  </a:cubicBezTo>
                  <a:cubicBezTo>
                    <a:pt x="901161" y="854326"/>
                    <a:pt x="899709" y="856731"/>
                    <a:pt x="898822" y="859362"/>
                  </a:cubicBezTo>
                  <a:cubicBezTo>
                    <a:pt x="900218" y="862220"/>
                    <a:pt x="903078" y="863616"/>
                    <a:pt x="904474" y="865012"/>
                  </a:cubicBezTo>
                  <a:lnTo>
                    <a:pt x="908730" y="865012"/>
                  </a:lnTo>
                  <a:cubicBezTo>
                    <a:pt x="910126" y="866475"/>
                    <a:pt x="908730" y="869266"/>
                    <a:pt x="908730" y="870662"/>
                  </a:cubicBezTo>
                  <a:cubicBezTo>
                    <a:pt x="908730" y="872058"/>
                    <a:pt x="910126" y="873521"/>
                    <a:pt x="911522" y="874917"/>
                  </a:cubicBezTo>
                  <a:cubicBezTo>
                    <a:pt x="912985" y="874917"/>
                    <a:pt x="918637" y="874917"/>
                    <a:pt x="920034" y="873521"/>
                  </a:cubicBezTo>
                  <a:cubicBezTo>
                    <a:pt x="921430" y="872125"/>
                    <a:pt x="921430" y="866475"/>
                    <a:pt x="922826" y="863616"/>
                  </a:cubicBezTo>
                  <a:cubicBezTo>
                    <a:pt x="922826" y="862220"/>
                    <a:pt x="927082" y="860824"/>
                    <a:pt x="927082" y="859362"/>
                  </a:cubicBezTo>
                  <a:cubicBezTo>
                    <a:pt x="929833" y="854132"/>
                    <a:pt x="931292" y="848320"/>
                    <a:pt x="931338" y="842411"/>
                  </a:cubicBezTo>
                  <a:cubicBezTo>
                    <a:pt x="932737" y="835412"/>
                    <a:pt x="932737" y="828206"/>
                    <a:pt x="931338" y="821206"/>
                  </a:cubicBezTo>
                  <a:cubicBezTo>
                    <a:pt x="929941" y="818415"/>
                    <a:pt x="925685" y="814160"/>
                    <a:pt x="924289" y="811368"/>
                  </a:cubicBezTo>
                  <a:cubicBezTo>
                    <a:pt x="924289" y="808510"/>
                    <a:pt x="922826" y="801464"/>
                    <a:pt x="922826" y="798606"/>
                  </a:cubicBezTo>
                  <a:cubicBezTo>
                    <a:pt x="924289" y="795814"/>
                    <a:pt x="925685" y="788701"/>
                    <a:pt x="928478" y="787305"/>
                  </a:cubicBezTo>
                  <a:cubicBezTo>
                    <a:pt x="932190" y="785687"/>
                    <a:pt x="935986" y="784267"/>
                    <a:pt x="939849" y="783051"/>
                  </a:cubicBezTo>
                  <a:cubicBezTo>
                    <a:pt x="944685" y="779282"/>
                    <a:pt x="949873" y="775987"/>
                    <a:pt x="955342" y="773213"/>
                  </a:cubicBezTo>
                  <a:lnTo>
                    <a:pt x="972297" y="767563"/>
                  </a:lnTo>
                  <a:cubicBezTo>
                    <a:pt x="976811" y="765777"/>
                    <a:pt x="981607" y="764809"/>
                    <a:pt x="986460" y="764705"/>
                  </a:cubicBezTo>
                  <a:cubicBezTo>
                    <a:pt x="991205" y="764317"/>
                    <a:pt x="995981" y="764790"/>
                    <a:pt x="1000557" y="766100"/>
                  </a:cubicBezTo>
                  <a:cubicBezTo>
                    <a:pt x="1003441" y="769097"/>
                    <a:pt x="1004528" y="773394"/>
                    <a:pt x="1003416" y="777401"/>
                  </a:cubicBezTo>
                  <a:cubicBezTo>
                    <a:pt x="1003416" y="778863"/>
                    <a:pt x="1000557" y="781655"/>
                    <a:pt x="999161" y="783051"/>
                  </a:cubicBezTo>
                  <a:cubicBezTo>
                    <a:pt x="996368" y="784513"/>
                    <a:pt x="992112" y="784513"/>
                    <a:pt x="989253" y="785909"/>
                  </a:cubicBezTo>
                  <a:cubicBezTo>
                    <a:pt x="987857" y="787305"/>
                    <a:pt x="983601" y="788701"/>
                    <a:pt x="982205" y="790164"/>
                  </a:cubicBezTo>
                  <a:cubicBezTo>
                    <a:pt x="982205" y="791560"/>
                    <a:pt x="982205" y="795814"/>
                    <a:pt x="983601" y="797210"/>
                  </a:cubicBezTo>
                  <a:cubicBezTo>
                    <a:pt x="983601" y="798606"/>
                    <a:pt x="986460" y="800068"/>
                    <a:pt x="987857" y="801464"/>
                  </a:cubicBezTo>
                  <a:lnTo>
                    <a:pt x="997764" y="801464"/>
                  </a:lnTo>
                  <a:cubicBezTo>
                    <a:pt x="999161" y="800068"/>
                    <a:pt x="1002020" y="794351"/>
                    <a:pt x="1003416" y="792955"/>
                  </a:cubicBezTo>
                  <a:cubicBezTo>
                    <a:pt x="1006209" y="791560"/>
                    <a:pt x="1011861" y="794351"/>
                    <a:pt x="1014720" y="792955"/>
                  </a:cubicBezTo>
                  <a:cubicBezTo>
                    <a:pt x="1017513" y="792955"/>
                    <a:pt x="1023165" y="787305"/>
                    <a:pt x="1026024" y="787305"/>
                  </a:cubicBezTo>
                  <a:lnTo>
                    <a:pt x="1029149" y="787305"/>
                  </a:lnTo>
                  <a:cubicBezTo>
                    <a:pt x="1030612" y="788701"/>
                    <a:pt x="1029149" y="791560"/>
                    <a:pt x="1030612" y="792955"/>
                  </a:cubicBezTo>
                  <a:cubicBezTo>
                    <a:pt x="1032075" y="794351"/>
                    <a:pt x="1034801" y="792955"/>
                    <a:pt x="1036264" y="791560"/>
                  </a:cubicBezTo>
                  <a:cubicBezTo>
                    <a:pt x="1039057" y="790164"/>
                    <a:pt x="1043312" y="783051"/>
                    <a:pt x="1047568" y="781655"/>
                  </a:cubicBezTo>
                  <a:cubicBezTo>
                    <a:pt x="1049191" y="780253"/>
                    <a:pt x="1051597" y="780253"/>
                    <a:pt x="1053220" y="781655"/>
                  </a:cubicBezTo>
                  <a:cubicBezTo>
                    <a:pt x="1054681" y="781897"/>
                    <a:pt x="1056094" y="782369"/>
                    <a:pt x="1057409" y="783051"/>
                  </a:cubicBezTo>
                  <a:cubicBezTo>
                    <a:pt x="1060268" y="783051"/>
                    <a:pt x="1061665" y="780259"/>
                    <a:pt x="1064524" y="780259"/>
                  </a:cubicBezTo>
                  <a:cubicBezTo>
                    <a:pt x="1065920" y="780259"/>
                    <a:pt x="1071572" y="780259"/>
                    <a:pt x="1072968" y="781655"/>
                  </a:cubicBezTo>
                  <a:cubicBezTo>
                    <a:pt x="1074365" y="783051"/>
                    <a:pt x="1074365" y="785909"/>
                    <a:pt x="1075828" y="787305"/>
                  </a:cubicBezTo>
                  <a:cubicBezTo>
                    <a:pt x="1077290" y="788701"/>
                    <a:pt x="1082876" y="785909"/>
                    <a:pt x="1085669" y="787305"/>
                  </a:cubicBezTo>
                  <a:cubicBezTo>
                    <a:pt x="1086466" y="788065"/>
                    <a:pt x="1086982" y="789073"/>
                    <a:pt x="1087131" y="790164"/>
                  </a:cubicBezTo>
                  <a:cubicBezTo>
                    <a:pt x="1087131" y="791560"/>
                    <a:pt x="1082876" y="791560"/>
                    <a:pt x="1082876" y="792955"/>
                  </a:cubicBezTo>
                  <a:cubicBezTo>
                    <a:pt x="1081501" y="795127"/>
                    <a:pt x="1081501" y="797897"/>
                    <a:pt x="1082876" y="800068"/>
                  </a:cubicBezTo>
                  <a:cubicBezTo>
                    <a:pt x="1084272" y="801464"/>
                    <a:pt x="1089924" y="797210"/>
                    <a:pt x="1092783" y="795814"/>
                  </a:cubicBezTo>
                  <a:cubicBezTo>
                    <a:pt x="1098767" y="793321"/>
                    <a:pt x="1104076" y="789449"/>
                    <a:pt x="1108276" y="784513"/>
                  </a:cubicBezTo>
                  <a:cubicBezTo>
                    <a:pt x="1111136" y="781655"/>
                    <a:pt x="1113928" y="771751"/>
                    <a:pt x="1116787" y="767563"/>
                  </a:cubicBezTo>
                  <a:cubicBezTo>
                    <a:pt x="1118184" y="766100"/>
                    <a:pt x="1122440" y="764705"/>
                    <a:pt x="1123836" y="763309"/>
                  </a:cubicBezTo>
                  <a:cubicBezTo>
                    <a:pt x="1126526" y="760263"/>
                    <a:pt x="1128888" y="756943"/>
                    <a:pt x="1130884" y="753404"/>
                  </a:cubicBezTo>
                  <a:cubicBezTo>
                    <a:pt x="1133743" y="749150"/>
                    <a:pt x="1137999" y="735058"/>
                    <a:pt x="1136536" y="733462"/>
                  </a:cubicBezTo>
                  <a:cubicBezTo>
                    <a:pt x="1140368" y="725697"/>
                    <a:pt x="1144630" y="718152"/>
                    <a:pt x="1149303" y="710861"/>
                  </a:cubicBezTo>
                  <a:cubicBezTo>
                    <a:pt x="1153717" y="704569"/>
                    <a:pt x="1158924" y="698872"/>
                    <a:pt x="1164796" y="693911"/>
                  </a:cubicBezTo>
                  <a:cubicBezTo>
                    <a:pt x="1166258" y="692515"/>
                    <a:pt x="1170448" y="691119"/>
                    <a:pt x="1171910" y="689657"/>
                  </a:cubicBezTo>
                  <a:cubicBezTo>
                    <a:pt x="1174703" y="688261"/>
                    <a:pt x="1176099" y="681215"/>
                    <a:pt x="1177562" y="679819"/>
                  </a:cubicBezTo>
                  <a:cubicBezTo>
                    <a:pt x="1180644" y="676244"/>
                    <a:pt x="1184452" y="673366"/>
                    <a:pt x="1188733" y="671377"/>
                  </a:cubicBezTo>
                  <a:cubicBezTo>
                    <a:pt x="1192922" y="669981"/>
                    <a:pt x="1201433" y="667122"/>
                    <a:pt x="1207085" y="665726"/>
                  </a:cubicBezTo>
                  <a:cubicBezTo>
                    <a:pt x="1210907" y="665948"/>
                    <a:pt x="1214737" y="665475"/>
                    <a:pt x="1218389" y="664330"/>
                  </a:cubicBezTo>
                  <a:cubicBezTo>
                    <a:pt x="1221182" y="664330"/>
                    <a:pt x="1226900" y="660076"/>
                    <a:pt x="1229693" y="660076"/>
                  </a:cubicBezTo>
                  <a:cubicBezTo>
                    <a:pt x="1234856" y="659378"/>
                    <a:pt x="1240089" y="659378"/>
                    <a:pt x="1245253" y="660076"/>
                  </a:cubicBezTo>
                  <a:cubicBezTo>
                    <a:pt x="1253360" y="659613"/>
                    <a:pt x="1261485" y="660580"/>
                    <a:pt x="1269257" y="662934"/>
                  </a:cubicBezTo>
                  <a:cubicBezTo>
                    <a:pt x="1272116" y="664330"/>
                    <a:pt x="1273512" y="669981"/>
                    <a:pt x="1274909" y="672772"/>
                  </a:cubicBezTo>
                  <a:cubicBezTo>
                    <a:pt x="1276305" y="675564"/>
                    <a:pt x="1277768" y="681281"/>
                    <a:pt x="1279164" y="684073"/>
                  </a:cubicBezTo>
                  <a:cubicBezTo>
                    <a:pt x="1281623" y="689330"/>
                    <a:pt x="1284975" y="694120"/>
                    <a:pt x="1289072" y="698232"/>
                  </a:cubicBezTo>
                  <a:cubicBezTo>
                    <a:pt x="1293184" y="699467"/>
                    <a:pt x="1297489" y="699940"/>
                    <a:pt x="1301772" y="699628"/>
                  </a:cubicBezTo>
                  <a:cubicBezTo>
                    <a:pt x="1305593" y="699849"/>
                    <a:pt x="1309423" y="699376"/>
                    <a:pt x="1313076" y="698232"/>
                  </a:cubicBezTo>
                  <a:cubicBezTo>
                    <a:pt x="1316231" y="696291"/>
                    <a:pt x="1319134" y="693970"/>
                    <a:pt x="1321720" y="691318"/>
                  </a:cubicBezTo>
                  <a:cubicBezTo>
                    <a:pt x="1324422" y="690236"/>
                    <a:pt x="1327322" y="689737"/>
                    <a:pt x="1330231" y="689856"/>
                  </a:cubicBezTo>
                  <a:cubicBezTo>
                    <a:pt x="1333024" y="689856"/>
                    <a:pt x="1337280" y="694110"/>
                    <a:pt x="1338676" y="694110"/>
                  </a:cubicBezTo>
                  <a:cubicBezTo>
                    <a:pt x="1340072" y="694110"/>
                    <a:pt x="1344328" y="692714"/>
                    <a:pt x="1344328" y="691318"/>
                  </a:cubicBezTo>
                  <a:cubicBezTo>
                    <a:pt x="1345791" y="689856"/>
                    <a:pt x="1341535" y="687064"/>
                    <a:pt x="1341535" y="684206"/>
                  </a:cubicBezTo>
                  <a:cubicBezTo>
                    <a:pt x="1341893" y="682090"/>
                    <a:pt x="1342864" y="680125"/>
                    <a:pt x="1344328" y="678556"/>
                  </a:cubicBezTo>
                  <a:cubicBezTo>
                    <a:pt x="1346668" y="679183"/>
                    <a:pt x="1349044" y="679671"/>
                    <a:pt x="1351442" y="680018"/>
                  </a:cubicBezTo>
                  <a:cubicBezTo>
                    <a:pt x="1352839" y="680018"/>
                    <a:pt x="1357095" y="682810"/>
                    <a:pt x="1358491" y="681414"/>
                  </a:cubicBezTo>
                  <a:lnTo>
                    <a:pt x="1358491" y="677160"/>
                  </a:lnTo>
                  <a:cubicBezTo>
                    <a:pt x="1358491" y="675764"/>
                    <a:pt x="1355631" y="672905"/>
                    <a:pt x="1354235" y="670114"/>
                  </a:cubicBezTo>
                  <a:cubicBezTo>
                    <a:pt x="1353537" y="664485"/>
                    <a:pt x="1353537" y="658792"/>
                    <a:pt x="1354235" y="653163"/>
                  </a:cubicBezTo>
                  <a:cubicBezTo>
                    <a:pt x="1354008" y="648861"/>
                    <a:pt x="1354480" y="644551"/>
                    <a:pt x="1355632" y="640400"/>
                  </a:cubicBezTo>
                  <a:cubicBezTo>
                    <a:pt x="1358567" y="636326"/>
                    <a:pt x="1361884" y="632542"/>
                    <a:pt x="1365539" y="629100"/>
                  </a:cubicBezTo>
                  <a:cubicBezTo>
                    <a:pt x="1367571" y="625593"/>
                    <a:pt x="1369009" y="621775"/>
                    <a:pt x="1369795" y="617799"/>
                  </a:cubicBezTo>
                  <a:cubicBezTo>
                    <a:pt x="1371191" y="615007"/>
                    <a:pt x="1371191" y="606499"/>
                    <a:pt x="1372588" y="603707"/>
                  </a:cubicBezTo>
                  <a:cubicBezTo>
                    <a:pt x="1374146" y="600280"/>
                    <a:pt x="1376605" y="597339"/>
                    <a:pt x="1379702" y="595199"/>
                  </a:cubicBezTo>
                  <a:cubicBezTo>
                    <a:pt x="1383891" y="593803"/>
                    <a:pt x="1393799" y="596594"/>
                    <a:pt x="1398054" y="595199"/>
                  </a:cubicBezTo>
                  <a:cubicBezTo>
                    <a:pt x="1400847" y="593803"/>
                    <a:pt x="1403706" y="586756"/>
                    <a:pt x="1406499" y="583898"/>
                  </a:cubicBezTo>
                  <a:cubicBezTo>
                    <a:pt x="1410755" y="578248"/>
                    <a:pt x="1420662" y="566948"/>
                    <a:pt x="1424918" y="561297"/>
                  </a:cubicBezTo>
                  <a:cubicBezTo>
                    <a:pt x="1426314" y="557043"/>
                    <a:pt x="1430570" y="548601"/>
                    <a:pt x="1431966" y="542951"/>
                  </a:cubicBezTo>
                  <a:cubicBezTo>
                    <a:pt x="1431966" y="538697"/>
                    <a:pt x="1429107" y="531650"/>
                    <a:pt x="1430570" y="527396"/>
                  </a:cubicBezTo>
                  <a:cubicBezTo>
                    <a:pt x="1431966" y="524538"/>
                    <a:pt x="1434759" y="518888"/>
                    <a:pt x="1437618" y="518888"/>
                  </a:cubicBezTo>
                  <a:cubicBezTo>
                    <a:pt x="1438826" y="517989"/>
                    <a:pt x="1440534" y="518240"/>
                    <a:pt x="1441432" y="519447"/>
                  </a:cubicBezTo>
                  <a:cubicBezTo>
                    <a:pt x="1441634" y="519718"/>
                    <a:pt x="1441783" y="520024"/>
                    <a:pt x="1441874" y="520350"/>
                  </a:cubicBezTo>
                  <a:cubicBezTo>
                    <a:pt x="1443270" y="520350"/>
                    <a:pt x="1446063" y="521746"/>
                    <a:pt x="1446063" y="523142"/>
                  </a:cubicBezTo>
                  <a:cubicBezTo>
                    <a:pt x="1448922" y="523142"/>
                    <a:pt x="1451714" y="520350"/>
                    <a:pt x="1453178" y="520350"/>
                  </a:cubicBezTo>
                  <a:cubicBezTo>
                    <a:pt x="1455618" y="519984"/>
                    <a:pt x="1458109" y="520478"/>
                    <a:pt x="1460226" y="521746"/>
                  </a:cubicBezTo>
                  <a:cubicBezTo>
                    <a:pt x="1463018" y="521746"/>
                    <a:pt x="1463018" y="527396"/>
                    <a:pt x="1464481" y="528792"/>
                  </a:cubicBezTo>
                  <a:cubicBezTo>
                    <a:pt x="1467170" y="529832"/>
                    <a:pt x="1470045" y="530307"/>
                    <a:pt x="1472926" y="530188"/>
                  </a:cubicBezTo>
                  <a:cubicBezTo>
                    <a:pt x="1475785" y="528792"/>
                    <a:pt x="1481437" y="520350"/>
                    <a:pt x="1484230" y="518888"/>
                  </a:cubicBezTo>
                  <a:cubicBezTo>
                    <a:pt x="1487022" y="517425"/>
                    <a:pt x="1494137" y="518888"/>
                    <a:pt x="1496996" y="517492"/>
                  </a:cubicBezTo>
                  <a:cubicBezTo>
                    <a:pt x="1499856" y="516096"/>
                    <a:pt x="1501186" y="509050"/>
                    <a:pt x="1504045" y="507587"/>
                  </a:cubicBezTo>
                  <a:cubicBezTo>
                    <a:pt x="1505441" y="506191"/>
                    <a:pt x="1509697" y="507587"/>
                    <a:pt x="1511093" y="509050"/>
                  </a:cubicBezTo>
                  <a:cubicBezTo>
                    <a:pt x="1512490" y="510512"/>
                    <a:pt x="1512490" y="517492"/>
                    <a:pt x="1515349" y="518888"/>
                  </a:cubicBezTo>
                  <a:cubicBezTo>
                    <a:pt x="1516745" y="518888"/>
                    <a:pt x="1519604" y="520350"/>
                    <a:pt x="1521000" y="520350"/>
                  </a:cubicBezTo>
                  <a:cubicBezTo>
                    <a:pt x="1523961" y="519081"/>
                    <a:pt x="1526085" y="516408"/>
                    <a:pt x="1526652" y="513237"/>
                  </a:cubicBezTo>
                  <a:cubicBezTo>
                    <a:pt x="1528049" y="511841"/>
                    <a:pt x="1528049" y="506191"/>
                    <a:pt x="1529445" y="504795"/>
                  </a:cubicBezTo>
                  <a:cubicBezTo>
                    <a:pt x="1530908" y="501937"/>
                    <a:pt x="1533701" y="500541"/>
                    <a:pt x="1535097" y="499145"/>
                  </a:cubicBezTo>
                  <a:cubicBezTo>
                    <a:pt x="1538157" y="499065"/>
                    <a:pt x="1541121" y="498069"/>
                    <a:pt x="1543609" y="496287"/>
                  </a:cubicBezTo>
                  <a:cubicBezTo>
                    <a:pt x="1545005" y="493495"/>
                    <a:pt x="1549260" y="487845"/>
                    <a:pt x="1547864" y="486382"/>
                  </a:cubicBezTo>
                  <a:cubicBezTo>
                    <a:pt x="1546401" y="483591"/>
                    <a:pt x="1540749" y="486382"/>
                    <a:pt x="1537957" y="486382"/>
                  </a:cubicBezTo>
                  <a:cubicBezTo>
                    <a:pt x="1533424" y="484618"/>
                    <a:pt x="1529152" y="482248"/>
                    <a:pt x="1525257" y="479336"/>
                  </a:cubicBezTo>
                  <a:cubicBezTo>
                    <a:pt x="1523793" y="476544"/>
                    <a:pt x="1525256" y="469432"/>
                    <a:pt x="1522397" y="466640"/>
                  </a:cubicBezTo>
                  <a:lnTo>
                    <a:pt x="1515349" y="466640"/>
                  </a:lnTo>
                  <a:cubicBezTo>
                    <a:pt x="1513952" y="466640"/>
                    <a:pt x="1511093" y="469432"/>
                    <a:pt x="1509697" y="469432"/>
                  </a:cubicBezTo>
                  <a:cubicBezTo>
                    <a:pt x="1508300" y="469432"/>
                    <a:pt x="1504045" y="466640"/>
                    <a:pt x="1502649" y="466640"/>
                  </a:cubicBezTo>
                  <a:cubicBezTo>
                    <a:pt x="1500557" y="465101"/>
                    <a:pt x="1498109" y="464118"/>
                    <a:pt x="1495534" y="463782"/>
                  </a:cubicBezTo>
                  <a:cubicBezTo>
                    <a:pt x="1494137" y="462386"/>
                    <a:pt x="1489882" y="463782"/>
                    <a:pt x="1487089" y="465244"/>
                  </a:cubicBezTo>
                  <a:cubicBezTo>
                    <a:pt x="1485626" y="466640"/>
                    <a:pt x="1484230" y="470894"/>
                    <a:pt x="1482833" y="470894"/>
                  </a:cubicBezTo>
                  <a:cubicBezTo>
                    <a:pt x="1479195" y="472292"/>
                    <a:pt x="1475168" y="472292"/>
                    <a:pt x="1471529" y="470894"/>
                  </a:cubicBezTo>
                  <a:cubicBezTo>
                    <a:pt x="1470133" y="470894"/>
                    <a:pt x="1467274" y="469432"/>
                    <a:pt x="1467274" y="468036"/>
                  </a:cubicBezTo>
                  <a:cubicBezTo>
                    <a:pt x="1465878" y="466640"/>
                    <a:pt x="1468670" y="462386"/>
                    <a:pt x="1468670" y="460990"/>
                  </a:cubicBezTo>
                  <a:cubicBezTo>
                    <a:pt x="1468360" y="458440"/>
                    <a:pt x="1467398" y="456014"/>
                    <a:pt x="1465878" y="453944"/>
                  </a:cubicBezTo>
                  <a:cubicBezTo>
                    <a:pt x="1464481" y="452481"/>
                    <a:pt x="1460226" y="452481"/>
                    <a:pt x="1458829" y="451085"/>
                  </a:cubicBezTo>
                  <a:cubicBezTo>
                    <a:pt x="1454463" y="449463"/>
                    <a:pt x="1450199" y="447576"/>
                    <a:pt x="1446063" y="445435"/>
                  </a:cubicBezTo>
                  <a:cubicBezTo>
                    <a:pt x="1444666" y="444039"/>
                    <a:pt x="1441874" y="438389"/>
                    <a:pt x="1443270" y="436927"/>
                  </a:cubicBezTo>
                  <a:cubicBezTo>
                    <a:pt x="1443270" y="434135"/>
                    <a:pt x="1450318" y="429880"/>
                    <a:pt x="1453178" y="428484"/>
                  </a:cubicBezTo>
                  <a:cubicBezTo>
                    <a:pt x="1456037" y="427089"/>
                    <a:pt x="1461622" y="427089"/>
                    <a:pt x="1464481" y="425626"/>
                  </a:cubicBezTo>
                  <a:lnTo>
                    <a:pt x="1471530" y="418580"/>
                  </a:lnTo>
                  <a:cubicBezTo>
                    <a:pt x="1474322" y="414326"/>
                    <a:pt x="1477182" y="404488"/>
                    <a:pt x="1479974" y="400233"/>
                  </a:cubicBezTo>
                  <a:cubicBezTo>
                    <a:pt x="1483639" y="396598"/>
                    <a:pt x="1487975" y="393709"/>
                    <a:pt x="1492741" y="391725"/>
                  </a:cubicBezTo>
                  <a:lnTo>
                    <a:pt x="1502649" y="391725"/>
                  </a:lnTo>
                  <a:cubicBezTo>
                    <a:pt x="1504045" y="390329"/>
                    <a:pt x="1508300" y="387471"/>
                    <a:pt x="1509697" y="386075"/>
                  </a:cubicBezTo>
                  <a:lnTo>
                    <a:pt x="1509697" y="380425"/>
                  </a:lnTo>
                  <a:cubicBezTo>
                    <a:pt x="1508300" y="379029"/>
                    <a:pt x="1502649" y="379029"/>
                    <a:pt x="1501186" y="377633"/>
                  </a:cubicBezTo>
                  <a:cubicBezTo>
                    <a:pt x="1499007" y="375819"/>
                    <a:pt x="1497526" y="373305"/>
                    <a:pt x="1496996" y="370520"/>
                  </a:cubicBezTo>
                  <a:cubicBezTo>
                    <a:pt x="1498393" y="369124"/>
                    <a:pt x="1502649" y="367728"/>
                    <a:pt x="1504045" y="366332"/>
                  </a:cubicBezTo>
                  <a:cubicBezTo>
                    <a:pt x="1505441" y="364936"/>
                    <a:pt x="1508300" y="364870"/>
                    <a:pt x="1508300" y="363474"/>
                  </a:cubicBezTo>
                  <a:cubicBezTo>
                    <a:pt x="1509697" y="362078"/>
                    <a:pt x="1509697" y="356428"/>
                    <a:pt x="1511093" y="355032"/>
                  </a:cubicBezTo>
                  <a:cubicBezTo>
                    <a:pt x="1510777" y="351187"/>
                    <a:pt x="1511253" y="347319"/>
                    <a:pt x="1512490" y="343665"/>
                  </a:cubicBezTo>
                  <a:cubicBezTo>
                    <a:pt x="1513952" y="340873"/>
                    <a:pt x="1518141" y="340873"/>
                    <a:pt x="1521000" y="339477"/>
                  </a:cubicBezTo>
                  <a:cubicBezTo>
                    <a:pt x="1523126" y="339104"/>
                    <a:pt x="1525093" y="338110"/>
                    <a:pt x="1526652" y="336619"/>
                  </a:cubicBezTo>
                  <a:cubicBezTo>
                    <a:pt x="1527350" y="332416"/>
                    <a:pt x="1527350" y="328126"/>
                    <a:pt x="1526652" y="323923"/>
                  </a:cubicBezTo>
                  <a:cubicBezTo>
                    <a:pt x="1526653" y="321064"/>
                    <a:pt x="1526653" y="315414"/>
                    <a:pt x="1528049" y="314018"/>
                  </a:cubicBezTo>
                  <a:cubicBezTo>
                    <a:pt x="1529445" y="311226"/>
                    <a:pt x="1536560" y="309764"/>
                    <a:pt x="1539353" y="306972"/>
                  </a:cubicBezTo>
                  <a:cubicBezTo>
                    <a:pt x="1543924" y="305964"/>
                    <a:pt x="1548244" y="304042"/>
                    <a:pt x="1552053" y="301322"/>
                  </a:cubicBezTo>
                  <a:cubicBezTo>
                    <a:pt x="1553516" y="299859"/>
                    <a:pt x="1554912" y="294209"/>
                    <a:pt x="1557705" y="291417"/>
                  </a:cubicBezTo>
                  <a:cubicBezTo>
                    <a:pt x="1560785" y="287405"/>
                    <a:pt x="1564627" y="284040"/>
                    <a:pt x="1569009" y="281513"/>
                  </a:cubicBezTo>
                  <a:cubicBezTo>
                    <a:pt x="1571868" y="281513"/>
                    <a:pt x="1577520" y="281513"/>
                    <a:pt x="1578916" y="280117"/>
                  </a:cubicBezTo>
                  <a:cubicBezTo>
                    <a:pt x="1581775" y="278721"/>
                    <a:pt x="1583172" y="270212"/>
                    <a:pt x="1584569" y="267421"/>
                  </a:cubicBezTo>
                  <a:cubicBezTo>
                    <a:pt x="1586770" y="264809"/>
                    <a:pt x="1588667" y="261954"/>
                    <a:pt x="1590220" y="258912"/>
                  </a:cubicBezTo>
                  <a:cubicBezTo>
                    <a:pt x="1593079" y="256120"/>
                    <a:pt x="1597269" y="250403"/>
                    <a:pt x="1600128" y="247612"/>
                  </a:cubicBezTo>
                  <a:cubicBezTo>
                    <a:pt x="1601524" y="246216"/>
                    <a:pt x="1607176" y="244753"/>
                    <a:pt x="1608573" y="246216"/>
                  </a:cubicBezTo>
                  <a:cubicBezTo>
                    <a:pt x="1610035" y="246216"/>
                    <a:pt x="1610035" y="249008"/>
                    <a:pt x="1610035" y="249008"/>
                  </a:cubicBezTo>
                  <a:cubicBezTo>
                    <a:pt x="1610035" y="250403"/>
                    <a:pt x="1607176" y="250403"/>
                    <a:pt x="1605780" y="251866"/>
                  </a:cubicBezTo>
                  <a:cubicBezTo>
                    <a:pt x="1605780" y="251866"/>
                    <a:pt x="1604383" y="256120"/>
                    <a:pt x="1605780" y="256120"/>
                  </a:cubicBezTo>
                  <a:cubicBezTo>
                    <a:pt x="1607936" y="257467"/>
                    <a:pt x="1610672" y="257467"/>
                    <a:pt x="1612828" y="256120"/>
                  </a:cubicBezTo>
                  <a:cubicBezTo>
                    <a:pt x="1614224" y="256120"/>
                    <a:pt x="1614224" y="253262"/>
                    <a:pt x="1615687" y="251866"/>
                  </a:cubicBezTo>
                  <a:cubicBezTo>
                    <a:pt x="1618696" y="250290"/>
                    <a:pt x="1621527" y="248396"/>
                    <a:pt x="1624132" y="246216"/>
                  </a:cubicBezTo>
                  <a:cubicBezTo>
                    <a:pt x="1626991" y="246216"/>
                    <a:pt x="1634039" y="246216"/>
                    <a:pt x="1635436" y="244753"/>
                  </a:cubicBezTo>
                  <a:cubicBezTo>
                    <a:pt x="1638295" y="243357"/>
                    <a:pt x="1641088" y="239103"/>
                    <a:pt x="1642484" y="237707"/>
                  </a:cubicBezTo>
                  <a:cubicBezTo>
                    <a:pt x="1646740" y="234915"/>
                    <a:pt x="1652391" y="229265"/>
                    <a:pt x="1656647" y="226407"/>
                  </a:cubicBezTo>
                  <a:cubicBezTo>
                    <a:pt x="1662905" y="222746"/>
                    <a:pt x="1669610" y="219908"/>
                    <a:pt x="1676595" y="217965"/>
                  </a:cubicBezTo>
                  <a:cubicBezTo>
                    <a:pt x="1680851" y="216502"/>
                    <a:pt x="1689362" y="217965"/>
                    <a:pt x="1692155" y="216502"/>
                  </a:cubicBezTo>
                  <a:cubicBezTo>
                    <a:pt x="1696824" y="213809"/>
                    <a:pt x="1700950" y="210270"/>
                    <a:pt x="1704323" y="206066"/>
                  </a:cubicBezTo>
                  <a:cubicBezTo>
                    <a:pt x="1708578" y="201812"/>
                    <a:pt x="1715627" y="191907"/>
                    <a:pt x="1719882" y="187653"/>
                  </a:cubicBezTo>
                  <a:cubicBezTo>
                    <a:pt x="1722742" y="186257"/>
                    <a:pt x="1728393" y="186257"/>
                    <a:pt x="1729790" y="184861"/>
                  </a:cubicBezTo>
                  <a:cubicBezTo>
                    <a:pt x="1732582" y="183399"/>
                    <a:pt x="1734045" y="176353"/>
                    <a:pt x="1735442" y="173561"/>
                  </a:cubicBezTo>
                  <a:cubicBezTo>
                    <a:pt x="1736838" y="172098"/>
                    <a:pt x="1739697" y="167911"/>
                    <a:pt x="1742490" y="167911"/>
                  </a:cubicBezTo>
                  <a:cubicBezTo>
                    <a:pt x="1743886" y="167911"/>
                    <a:pt x="1746746" y="172098"/>
                    <a:pt x="1748142" y="173561"/>
                  </a:cubicBezTo>
                  <a:cubicBezTo>
                    <a:pt x="1748344" y="175549"/>
                    <a:pt x="1747851" y="177546"/>
                    <a:pt x="1746746" y="179211"/>
                  </a:cubicBezTo>
                  <a:cubicBezTo>
                    <a:pt x="1746746" y="180607"/>
                    <a:pt x="1743886" y="180607"/>
                    <a:pt x="1743886" y="180607"/>
                  </a:cubicBezTo>
                  <a:cubicBezTo>
                    <a:pt x="1742539" y="182762"/>
                    <a:pt x="1742539" y="185498"/>
                    <a:pt x="1743886" y="187653"/>
                  </a:cubicBezTo>
                  <a:cubicBezTo>
                    <a:pt x="1743886" y="187653"/>
                    <a:pt x="1748142" y="189049"/>
                    <a:pt x="1749539" y="187653"/>
                  </a:cubicBezTo>
                  <a:cubicBezTo>
                    <a:pt x="1751001" y="187653"/>
                    <a:pt x="1753794" y="183399"/>
                    <a:pt x="1755190" y="180607"/>
                  </a:cubicBezTo>
                  <a:lnTo>
                    <a:pt x="1755190" y="169307"/>
                  </a:lnTo>
                  <a:cubicBezTo>
                    <a:pt x="1756653" y="166448"/>
                    <a:pt x="1758050" y="160798"/>
                    <a:pt x="1760909" y="159402"/>
                  </a:cubicBezTo>
                  <a:cubicBezTo>
                    <a:pt x="1762305" y="158006"/>
                    <a:pt x="1767957" y="155148"/>
                    <a:pt x="1769353" y="156610"/>
                  </a:cubicBezTo>
                  <a:cubicBezTo>
                    <a:pt x="1770750" y="158073"/>
                    <a:pt x="1772213" y="162260"/>
                    <a:pt x="1773609" y="163656"/>
                  </a:cubicBezTo>
                  <a:cubicBezTo>
                    <a:pt x="1776488" y="165907"/>
                    <a:pt x="1779902" y="167372"/>
                    <a:pt x="1783517" y="167911"/>
                  </a:cubicBezTo>
                  <a:cubicBezTo>
                    <a:pt x="1785637" y="167523"/>
                    <a:pt x="1787600" y="166530"/>
                    <a:pt x="1789168" y="165052"/>
                  </a:cubicBezTo>
                  <a:cubicBezTo>
                    <a:pt x="1789168" y="163656"/>
                    <a:pt x="1790565" y="159402"/>
                    <a:pt x="1790565" y="158006"/>
                  </a:cubicBezTo>
                  <a:cubicBezTo>
                    <a:pt x="1790565" y="156610"/>
                    <a:pt x="1789168" y="155148"/>
                    <a:pt x="1787706" y="153752"/>
                  </a:cubicBezTo>
                  <a:cubicBezTo>
                    <a:pt x="1786309" y="153752"/>
                    <a:pt x="1783517" y="156610"/>
                    <a:pt x="1782054" y="156610"/>
                  </a:cubicBezTo>
                  <a:cubicBezTo>
                    <a:pt x="1780657" y="155148"/>
                    <a:pt x="1776402" y="153752"/>
                    <a:pt x="1776402" y="152356"/>
                  </a:cubicBezTo>
                  <a:cubicBezTo>
                    <a:pt x="1775005" y="149202"/>
                    <a:pt x="1775005" y="145605"/>
                    <a:pt x="1776402" y="142451"/>
                  </a:cubicBezTo>
                  <a:cubicBezTo>
                    <a:pt x="1776402" y="141056"/>
                    <a:pt x="1779261" y="139593"/>
                    <a:pt x="1780657" y="138197"/>
                  </a:cubicBezTo>
                  <a:cubicBezTo>
                    <a:pt x="1783850" y="137144"/>
                    <a:pt x="1787206" y="136671"/>
                    <a:pt x="1790565" y="136801"/>
                  </a:cubicBezTo>
                  <a:cubicBezTo>
                    <a:pt x="1793174" y="136853"/>
                    <a:pt x="1795676" y="137845"/>
                    <a:pt x="1797613" y="139593"/>
                  </a:cubicBezTo>
                  <a:cubicBezTo>
                    <a:pt x="1799010" y="141056"/>
                    <a:pt x="1801869" y="145243"/>
                    <a:pt x="1803265" y="146706"/>
                  </a:cubicBezTo>
                  <a:cubicBezTo>
                    <a:pt x="1804661" y="146706"/>
                    <a:pt x="1810313" y="148102"/>
                    <a:pt x="1811776" y="146706"/>
                  </a:cubicBezTo>
                  <a:cubicBezTo>
                    <a:pt x="1813239" y="145310"/>
                    <a:pt x="1810313" y="139593"/>
                    <a:pt x="1810313" y="136801"/>
                  </a:cubicBezTo>
                  <a:cubicBezTo>
                    <a:pt x="1812405" y="135263"/>
                    <a:pt x="1814853" y="134279"/>
                    <a:pt x="1817428" y="133943"/>
                  </a:cubicBezTo>
                  <a:cubicBezTo>
                    <a:pt x="1820221" y="133943"/>
                    <a:pt x="1821617" y="139593"/>
                    <a:pt x="1823080" y="141056"/>
                  </a:cubicBezTo>
                  <a:cubicBezTo>
                    <a:pt x="1825873" y="142451"/>
                    <a:pt x="1830128" y="146706"/>
                    <a:pt x="1832921" y="148102"/>
                  </a:cubicBezTo>
                  <a:cubicBezTo>
                    <a:pt x="1835587" y="149497"/>
                    <a:pt x="1838767" y="149497"/>
                    <a:pt x="1841432" y="148102"/>
                  </a:cubicBezTo>
                  <a:cubicBezTo>
                    <a:pt x="1844225" y="148102"/>
                    <a:pt x="1847084" y="143847"/>
                    <a:pt x="1848480" y="143847"/>
                  </a:cubicBezTo>
                  <a:cubicBezTo>
                    <a:pt x="1851146" y="142453"/>
                    <a:pt x="1854326" y="142453"/>
                    <a:pt x="1856992" y="143847"/>
                  </a:cubicBezTo>
                  <a:cubicBezTo>
                    <a:pt x="1859784" y="143847"/>
                    <a:pt x="1862643" y="148102"/>
                    <a:pt x="1864040" y="148102"/>
                  </a:cubicBezTo>
                  <a:cubicBezTo>
                    <a:pt x="1866107" y="149640"/>
                    <a:pt x="1868533" y="150624"/>
                    <a:pt x="1871088" y="150960"/>
                  </a:cubicBezTo>
                  <a:cubicBezTo>
                    <a:pt x="1873947" y="150960"/>
                    <a:pt x="1878137" y="148102"/>
                    <a:pt x="1880996" y="148102"/>
                  </a:cubicBezTo>
                  <a:cubicBezTo>
                    <a:pt x="1883855" y="148102"/>
                    <a:pt x="1889440" y="152356"/>
                    <a:pt x="1892300" y="150960"/>
                  </a:cubicBezTo>
                  <a:cubicBezTo>
                    <a:pt x="1893696" y="150960"/>
                    <a:pt x="1896555" y="145243"/>
                    <a:pt x="1896555" y="142451"/>
                  </a:cubicBezTo>
                  <a:cubicBezTo>
                    <a:pt x="1896555" y="139660"/>
                    <a:pt x="1890903" y="136801"/>
                    <a:pt x="1890903" y="135405"/>
                  </a:cubicBezTo>
                  <a:cubicBezTo>
                    <a:pt x="1892300" y="132547"/>
                    <a:pt x="1897951" y="133943"/>
                    <a:pt x="1899348" y="131151"/>
                  </a:cubicBezTo>
                  <a:cubicBezTo>
                    <a:pt x="1900744" y="131151"/>
                    <a:pt x="1902207" y="126897"/>
                    <a:pt x="1900744" y="125501"/>
                  </a:cubicBezTo>
                  <a:cubicBezTo>
                    <a:pt x="1900744" y="124105"/>
                    <a:pt x="1896555" y="122643"/>
                    <a:pt x="1895092" y="122643"/>
                  </a:cubicBezTo>
                  <a:cubicBezTo>
                    <a:pt x="1893630" y="122643"/>
                    <a:pt x="1889440" y="122643"/>
                    <a:pt x="1888044" y="124105"/>
                  </a:cubicBezTo>
                  <a:cubicBezTo>
                    <a:pt x="1886648" y="124105"/>
                    <a:pt x="1886648" y="128293"/>
                    <a:pt x="1885251" y="129755"/>
                  </a:cubicBezTo>
                  <a:cubicBezTo>
                    <a:pt x="1883855" y="131218"/>
                    <a:pt x="1880996" y="133943"/>
                    <a:pt x="1879600" y="135405"/>
                  </a:cubicBezTo>
                  <a:cubicBezTo>
                    <a:pt x="1876947" y="134520"/>
                    <a:pt x="1874520" y="133068"/>
                    <a:pt x="1872485" y="131151"/>
                  </a:cubicBezTo>
                  <a:cubicBezTo>
                    <a:pt x="1871088" y="129755"/>
                    <a:pt x="1868296" y="125501"/>
                    <a:pt x="1865436" y="124105"/>
                  </a:cubicBezTo>
                  <a:cubicBezTo>
                    <a:pt x="1864040" y="124105"/>
                    <a:pt x="1861181" y="122643"/>
                    <a:pt x="1859784" y="124105"/>
                  </a:cubicBezTo>
                  <a:cubicBezTo>
                    <a:pt x="1858388" y="124105"/>
                    <a:pt x="1855529" y="126897"/>
                    <a:pt x="1854133" y="126897"/>
                  </a:cubicBezTo>
                  <a:cubicBezTo>
                    <a:pt x="1852736" y="128293"/>
                    <a:pt x="1849877" y="132547"/>
                    <a:pt x="1848480" y="132547"/>
                  </a:cubicBezTo>
                  <a:cubicBezTo>
                    <a:pt x="1846324" y="133894"/>
                    <a:pt x="1843588" y="133894"/>
                    <a:pt x="1841432" y="132547"/>
                  </a:cubicBezTo>
                  <a:cubicBezTo>
                    <a:pt x="1840036" y="131151"/>
                    <a:pt x="1838573" y="125501"/>
                    <a:pt x="1840036" y="124105"/>
                  </a:cubicBezTo>
                  <a:cubicBezTo>
                    <a:pt x="1840036" y="121247"/>
                    <a:pt x="1844225" y="119851"/>
                    <a:pt x="1844225" y="118455"/>
                  </a:cubicBezTo>
                  <a:cubicBezTo>
                    <a:pt x="1845688" y="114200"/>
                    <a:pt x="1842829" y="107154"/>
                    <a:pt x="1844225" y="102900"/>
                  </a:cubicBezTo>
                  <a:cubicBezTo>
                    <a:pt x="1845688" y="101504"/>
                    <a:pt x="1847084" y="97250"/>
                    <a:pt x="1849877" y="97250"/>
                  </a:cubicBezTo>
                  <a:cubicBezTo>
                    <a:pt x="1852736" y="95787"/>
                    <a:pt x="1856992" y="101504"/>
                    <a:pt x="1859784" y="101504"/>
                  </a:cubicBezTo>
                  <a:cubicBezTo>
                    <a:pt x="1861181" y="101504"/>
                    <a:pt x="1866833" y="102900"/>
                    <a:pt x="1868296" y="100042"/>
                  </a:cubicBezTo>
                  <a:cubicBezTo>
                    <a:pt x="1869714" y="97406"/>
                    <a:pt x="1869714" y="94235"/>
                    <a:pt x="1868296" y="91600"/>
                  </a:cubicBezTo>
                  <a:cubicBezTo>
                    <a:pt x="1868296" y="90137"/>
                    <a:pt x="1866833" y="88741"/>
                    <a:pt x="1866833" y="87345"/>
                  </a:cubicBezTo>
                  <a:cubicBezTo>
                    <a:pt x="1868296" y="84487"/>
                    <a:pt x="1872485" y="81695"/>
                    <a:pt x="1872485" y="78837"/>
                  </a:cubicBezTo>
                  <a:cubicBezTo>
                    <a:pt x="1873955" y="76718"/>
                    <a:pt x="1873955" y="73910"/>
                    <a:pt x="1872485" y="71791"/>
                  </a:cubicBezTo>
                  <a:lnTo>
                    <a:pt x="1868296" y="71791"/>
                  </a:lnTo>
                  <a:cubicBezTo>
                    <a:pt x="1866833" y="73187"/>
                    <a:pt x="1866833" y="76045"/>
                    <a:pt x="1865436" y="77441"/>
                  </a:cubicBezTo>
                  <a:cubicBezTo>
                    <a:pt x="1864040" y="78837"/>
                    <a:pt x="1862643" y="80299"/>
                    <a:pt x="1861181" y="78837"/>
                  </a:cubicBezTo>
                  <a:cubicBezTo>
                    <a:pt x="1859784" y="78837"/>
                    <a:pt x="1858388" y="76045"/>
                    <a:pt x="1858388" y="74649"/>
                  </a:cubicBezTo>
                  <a:cubicBezTo>
                    <a:pt x="1858388" y="71791"/>
                    <a:pt x="1861181" y="70395"/>
                    <a:pt x="1862643" y="68999"/>
                  </a:cubicBezTo>
                  <a:cubicBezTo>
                    <a:pt x="1862643" y="67536"/>
                    <a:pt x="1866833" y="64745"/>
                    <a:pt x="1866833" y="63349"/>
                  </a:cubicBezTo>
                  <a:cubicBezTo>
                    <a:pt x="1868296" y="60490"/>
                    <a:pt x="1868296" y="54840"/>
                    <a:pt x="1869692" y="53444"/>
                  </a:cubicBezTo>
                  <a:cubicBezTo>
                    <a:pt x="1871319" y="50504"/>
                    <a:pt x="1873768" y="48101"/>
                    <a:pt x="1876740" y="46531"/>
                  </a:cubicBezTo>
                  <a:cubicBezTo>
                    <a:pt x="1879600" y="45135"/>
                    <a:pt x="1888044" y="47993"/>
                    <a:pt x="1890903" y="47993"/>
                  </a:cubicBezTo>
                  <a:cubicBezTo>
                    <a:pt x="1895092" y="46531"/>
                    <a:pt x="1900744" y="39485"/>
                    <a:pt x="1905000" y="38089"/>
                  </a:cubicBezTo>
                  <a:cubicBezTo>
                    <a:pt x="1909255" y="35231"/>
                    <a:pt x="1917700" y="31043"/>
                    <a:pt x="1921956" y="28185"/>
                  </a:cubicBezTo>
                  <a:cubicBezTo>
                    <a:pt x="1926211" y="26789"/>
                    <a:pt x="1934656" y="26789"/>
                    <a:pt x="1937515" y="23930"/>
                  </a:cubicBezTo>
                  <a:cubicBezTo>
                    <a:pt x="1941040" y="21334"/>
                    <a:pt x="1943928" y="17970"/>
                    <a:pt x="1945960" y="14092"/>
                  </a:cubicBezTo>
                  <a:cubicBezTo>
                    <a:pt x="1947423" y="12630"/>
                    <a:pt x="1947423" y="6980"/>
                    <a:pt x="1948819" y="4188"/>
                  </a:cubicBezTo>
                  <a:cubicBezTo>
                    <a:pt x="1951840" y="2202"/>
                    <a:pt x="1955197" y="783"/>
                    <a:pt x="1958726" y="0"/>
                  </a:cubicBezTo>
                  <a:cubicBezTo>
                    <a:pt x="1961519" y="0"/>
                    <a:pt x="1964379" y="4254"/>
                    <a:pt x="1964379" y="5650"/>
                  </a:cubicBezTo>
                  <a:cubicBezTo>
                    <a:pt x="1965775" y="8509"/>
                    <a:pt x="1962916" y="9904"/>
                    <a:pt x="1961519" y="11300"/>
                  </a:cubicBezTo>
                  <a:cubicBezTo>
                    <a:pt x="1961519" y="14159"/>
                    <a:pt x="1962916" y="16951"/>
                    <a:pt x="1962916" y="19809"/>
                  </a:cubicBezTo>
                  <a:cubicBezTo>
                    <a:pt x="1962916" y="21205"/>
                    <a:pt x="1958726" y="23997"/>
                    <a:pt x="1958726" y="26855"/>
                  </a:cubicBezTo>
                  <a:cubicBezTo>
                    <a:pt x="1958726" y="29713"/>
                    <a:pt x="1960123" y="35297"/>
                    <a:pt x="1962916" y="36760"/>
                  </a:cubicBezTo>
                  <a:cubicBezTo>
                    <a:pt x="1964379" y="39551"/>
                    <a:pt x="1971427" y="36760"/>
                    <a:pt x="1974220" y="36760"/>
                  </a:cubicBezTo>
                  <a:cubicBezTo>
                    <a:pt x="1977079" y="38155"/>
                    <a:pt x="1979871" y="40947"/>
                    <a:pt x="1979871" y="42410"/>
                  </a:cubicBezTo>
                  <a:cubicBezTo>
                    <a:pt x="1979871" y="43872"/>
                    <a:pt x="1978475" y="46598"/>
                    <a:pt x="1977079" y="46598"/>
                  </a:cubicBezTo>
                  <a:cubicBezTo>
                    <a:pt x="1975682" y="48060"/>
                    <a:pt x="1971427" y="48060"/>
                    <a:pt x="1970030" y="49456"/>
                  </a:cubicBezTo>
                  <a:cubicBezTo>
                    <a:pt x="1967325" y="51008"/>
                    <a:pt x="1965306" y="53525"/>
                    <a:pt x="1964379" y="56502"/>
                  </a:cubicBezTo>
                  <a:cubicBezTo>
                    <a:pt x="1964379" y="57964"/>
                    <a:pt x="1964379" y="60756"/>
                    <a:pt x="1965775" y="60756"/>
                  </a:cubicBezTo>
                  <a:cubicBezTo>
                    <a:pt x="1967171" y="62152"/>
                    <a:pt x="1972823" y="60756"/>
                    <a:pt x="1975682" y="60756"/>
                  </a:cubicBezTo>
                  <a:cubicBezTo>
                    <a:pt x="1977079" y="60756"/>
                    <a:pt x="1979871" y="57964"/>
                    <a:pt x="1982730" y="59360"/>
                  </a:cubicBezTo>
                  <a:cubicBezTo>
                    <a:pt x="1985374" y="60222"/>
                    <a:pt x="1987785" y="61677"/>
                    <a:pt x="1989779" y="63615"/>
                  </a:cubicBezTo>
                  <a:cubicBezTo>
                    <a:pt x="1989727" y="66223"/>
                    <a:pt x="1988735" y="68725"/>
                    <a:pt x="1986986" y="70661"/>
                  </a:cubicBezTo>
                  <a:cubicBezTo>
                    <a:pt x="1986986" y="72057"/>
                    <a:pt x="1982730" y="73453"/>
                    <a:pt x="1982730" y="74915"/>
                  </a:cubicBezTo>
                  <a:cubicBezTo>
                    <a:pt x="1981334" y="76311"/>
                    <a:pt x="1984127" y="80565"/>
                    <a:pt x="1984127" y="81961"/>
                  </a:cubicBezTo>
                  <a:cubicBezTo>
                    <a:pt x="1984127" y="83357"/>
                    <a:pt x="1981334" y="86215"/>
                    <a:pt x="1981334" y="87611"/>
                  </a:cubicBezTo>
                  <a:cubicBezTo>
                    <a:pt x="1979871" y="89007"/>
                    <a:pt x="1978475" y="91866"/>
                    <a:pt x="1977079" y="91866"/>
                  </a:cubicBezTo>
                  <a:cubicBezTo>
                    <a:pt x="1974220" y="93262"/>
                    <a:pt x="1970030" y="93262"/>
                    <a:pt x="1968568" y="94657"/>
                  </a:cubicBezTo>
                  <a:cubicBezTo>
                    <a:pt x="1967105" y="96053"/>
                    <a:pt x="1965775" y="100308"/>
                    <a:pt x="1967171" y="101770"/>
                  </a:cubicBezTo>
                  <a:cubicBezTo>
                    <a:pt x="1967171" y="103166"/>
                    <a:pt x="1971427" y="104562"/>
                    <a:pt x="1972823" y="105958"/>
                  </a:cubicBezTo>
                  <a:cubicBezTo>
                    <a:pt x="1975682" y="105958"/>
                    <a:pt x="1979871" y="105958"/>
                    <a:pt x="1981334" y="104562"/>
                  </a:cubicBezTo>
                  <a:cubicBezTo>
                    <a:pt x="1984127" y="104562"/>
                    <a:pt x="1986986" y="100308"/>
                    <a:pt x="1988383" y="100308"/>
                  </a:cubicBezTo>
                  <a:cubicBezTo>
                    <a:pt x="1990382" y="100090"/>
                    <a:pt x="1992392" y="100610"/>
                    <a:pt x="1994034" y="101770"/>
                  </a:cubicBezTo>
                  <a:cubicBezTo>
                    <a:pt x="1995431" y="103166"/>
                    <a:pt x="1995431" y="107420"/>
                    <a:pt x="1996827" y="108816"/>
                  </a:cubicBezTo>
                  <a:cubicBezTo>
                    <a:pt x="1998224" y="110212"/>
                    <a:pt x="2001083" y="108816"/>
                    <a:pt x="2002479" y="108816"/>
                  </a:cubicBezTo>
                  <a:cubicBezTo>
                    <a:pt x="2003942" y="107420"/>
                    <a:pt x="2002479" y="103166"/>
                    <a:pt x="2003942" y="103166"/>
                  </a:cubicBezTo>
                  <a:cubicBezTo>
                    <a:pt x="2006584" y="101771"/>
                    <a:pt x="2009745" y="101771"/>
                    <a:pt x="2012387" y="103166"/>
                  </a:cubicBezTo>
                  <a:cubicBezTo>
                    <a:pt x="2015990" y="106290"/>
                    <a:pt x="2018891" y="110141"/>
                    <a:pt x="2020898" y="114466"/>
                  </a:cubicBezTo>
                  <a:cubicBezTo>
                    <a:pt x="2022649" y="117606"/>
                    <a:pt x="2024054" y="120927"/>
                    <a:pt x="2025087" y="124371"/>
                  </a:cubicBezTo>
                  <a:cubicBezTo>
                    <a:pt x="2026550" y="127163"/>
                    <a:pt x="2025087" y="131417"/>
                    <a:pt x="2026550" y="134209"/>
                  </a:cubicBezTo>
                  <a:cubicBezTo>
                    <a:pt x="2029687" y="135685"/>
                    <a:pt x="2033320" y="135685"/>
                    <a:pt x="2036457" y="134209"/>
                  </a:cubicBezTo>
                  <a:cubicBezTo>
                    <a:pt x="2039250" y="134209"/>
                    <a:pt x="2043506" y="130021"/>
                    <a:pt x="2046298" y="128559"/>
                  </a:cubicBezTo>
                  <a:cubicBezTo>
                    <a:pt x="2047761" y="127163"/>
                    <a:pt x="2053413" y="124371"/>
                    <a:pt x="2054809" y="122908"/>
                  </a:cubicBezTo>
                  <a:cubicBezTo>
                    <a:pt x="2059557" y="122591"/>
                    <a:pt x="2064324" y="123085"/>
                    <a:pt x="2068906" y="124371"/>
                  </a:cubicBezTo>
                  <a:cubicBezTo>
                    <a:pt x="2070737" y="126858"/>
                    <a:pt x="2071737" y="129858"/>
                    <a:pt x="2071765" y="132946"/>
                  </a:cubicBezTo>
                  <a:cubicBezTo>
                    <a:pt x="2071973" y="134934"/>
                    <a:pt x="2071479" y="136933"/>
                    <a:pt x="2070369" y="138596"/>
                  </a:cubicBezTo>
                  <a:cubicBezTo>
                    <a:pt x="2067510" y="138596"/>
                    <a:pt x="2064717" y="134342"/>
                    <a:pt x="2061858" y="134342"/>
                  </a:cubicBezTo>
                  <a:cubicBezTo>
                    <a:pt x="2060461" y="135804"/>
                    <a:pt x="2057602" y="137200"/>
                    <a:pt x="2056206" y="139992"/>
                  </a:cubicBezTo>
                  <a:cubicBezTo>
                    <a:pt x="2056206" y="141454"/>
                    <a:pt x="2054809" y="144246"/>
                    <a:pt x="2056206" y="145642"/>
                  </a:cubicBezTo>
                  <a:cubicBezTo>
                    <a:pt x="2057602" y="147038"/>
                    <a:pt x="2061858" y="144246"/>
                    <a:pt x="2063254" y="144246"/>
                  </a:cubicBezTo>
                  <a:cubicBezTo>
                    <a:pt x="2066113" y="145642"/>
                    <a:pt x="2067510" y="151359"/>
                    <a:pt x="2067510" y="154151"/>
                  </a:cubicBezTo>
                  <a:cubicBezTo>
                    <a:pt x="2067163" y="156270"/>
                    <a:pt x="2066191" y="158238"/>
                    <a:pt x="2064717" y="159801"/>
                  </a:cubicBezTo>
                  <a:cubicBezTo>
                    <a:pt x="2062003" y="160837"/>
                    <a:pt x="2059108" y="161312"/>
                    <a:pt x="2056206" y="161197"/>
                  </a:cubicBezTo>
                  <a:cubicBezTo>
                    <a:pt x="2053413" y="161197"/>
                    <a:pt x="2050554" y="155547"/>
                    <a:pt x="2049158" y="157009"/>
                  </a:cubicBezTo>
                  <a:cubicBezTo>
                    <a:pt x="2047156" y="157654"/>
                    <a:pt x="2045579" y="159207"/>
                    <a:pt x="2044902" y="161197"/>
                  </a:cubicBezTo>
                  <a:cubicBezTo>
                    <a:pt x="2044902" y="164055"/>
                    <a:pt x="2046298" y="168309"/>
                    <a:pt x="2047761" y="168309"/>
                  </a:cubicBezTo>
                  <a:cubicBezTo>
                    <a:pt x="2049158" y="169705"/>
                    <a:pt x="2053413" y="168309"/>
                    <a:pt x="2053413" y="169705"/>
                  </a:cubicBezTo>
                  <a:cubicBezTo>
                    <a:pt x="2056206" y="171101"/>
                    <a:pt x="2057602" y="175356"/>
                    <a:pt x="2056206" y="176752"/>
                  </a:cubicBezTo>
                  <a:cubicBezTo>
                    <a:pt x="2054809" y="179610"/>
                    <a:pt x="2049158" y="182402"/>
                    <a:pt x="2047761" y="183798"/>
                  </a:cubicBezTo>
                  <a:cubicBezTo>
                    <a:pt x="2043506" y="185260"/>
                    <a:pt x="2034995" y="185260"/>
                    <a:pt x="2030805" y="186656"/>
                  </a:cubicBezTo>
                  <a:cubicBezTo>
                    <a:pt x="2024796" y="190933"/>
                    <a:pt x="2019107" y="195643"/>
                    <a:pt x="2013783" y="200748"/>
                  </a:cubicBezTo>
                  <a:cubicBezTo>
                    <a:pt x="2011640" y="203895"/>
                    <a:pt x="2009749" y="207207"/>
                    <a:pt x="2008131" y="210653"/>
                  </a:cubicBezTo>
                  <a:cubicBezTo>
                    <a:pt x="2008131" y="213511"/>
                    <a:pt x="2008131" y="219161"/>
                    <a:pt x="2006735" y="220557"/>
                  </a:cubicBezTo>
                  <a:cubicBezTo>
                    <a:pt x="2005338" y="221953"/>
                    <a:pt x="1999687" y="219161"/>
                    <a:pt x="1998290" y="220557"/>
                  </a:cubicBezTo>
                  <a:cubicBezTo>
                    <a:pt x="1996542" y="222690"/>
                    <a:pt x="1995109" y="225063"/>
                    <a:pt x="1994034" y="227603"/>
                  </a:cubicBezTo>
                  <a:cubicBezTo>
                    <a:pt x="1992638" y="229066"/>
                    <a:pt x="1991175" y="233253"/>
                    <a:pt x="1989779" y="233253"/>
                  </a:cubicBezTo>
                  <a:cubicBezTo>
                    <a:pt x="1986918" y="234340"/>
                    <a:pt x="1983693" y="233807"/>
                    <a:pt x="1981334" y="231858"/>
                  </a:cubicBezTo>
                  <a:cubicBezTo>
                    <a:pt x="1978475" y="230462"/>
                    <a:pt x="1979871" y="221953"/>
                    <a:pt x="1977079" y="219161"/>
                  </a:cubicBezTo>
                  <a:cubicBezTo>
                    <a:pt x="1974592" y="217379"/>
                    <a:pt x="1971627" y="216383"/>
                    <a:pt x="1968567" y="216303"/>
                  </a:cubicBezTo>
                  <a:cubicBezTo>
                    <a:pt x="1967171" y="216303"/>
                    <a:pt x="1965775" y="219161"/>
                    <a:pt x="1962916" y="219161"/>
                  </a:cubicBezTo>
                  <a:cubicBezTo>
                    <a:pt x="1960489" y="219252"/>
                    <a:pt x="1958075" y="218774"/>
                    <a:pt x="1955867" y="217765"/>
                  </a:cubicBezTo>
                  <a:cubicBezTo>
                    <a:pt x="1955867" y="217765"/>
                    <a:pt x="1954471" y="214907"/>
                    <a:pt x="1953075" y="214907"/>
                  </a:cubicBezTo>
                  <a:cubicBezTo>
                    <a:pt x="1951678" y="214907"/>
                    <a:pt x="1948819" y="216303"/>
                    <a:pt x="1948819" y="217765"/>
                  </a:cubicBezTo>
                  <a:cubicBezTo>
                    <a:pt x="1947423" y="220557"/>
                    <a:pt x="1947423" y="226207"/>
                    <a:pt x="1945960" y="229066"/>
                  </a:cubicBezTo>
                  <a:cubicBezTo>
                    <a:pt x="1945685" y="232497"/>
                    <a:pt x="1944736" y="235840"/>
                    <a:pt x="1943167" y="238904"/>
                  </a:cubicBezTo>
                  <a:cubicBezTo>
                    <a:pt x="1940308" y="240366"/>
                    <a:pt x="1934656" y="241762"/>
                    <a:pt x="1933259" y="244554"/>
                  </a:cubicBezTo>
                  <a:cubicBezTo>
                    <a:pt x="1931519" y="247572"/>
                    <a:pt x="1930559" y="250976"/>
                    <a:pt x="1930467" y="254458"/>
                  </a:cubicBezTo>
                  <a:cubicBezTo>
                    <a:pt x="1929004" y="258713"/>
                    <a:pt x="1933259" y="268617"/>
                    <a:pt x="1931863" y="272871"/>
                  </a:cubicBezTo>
                  <a:cubicBezTo>
                    <a:pt x="1931470" y="278037"/>
                    <a:pt x="1929496" y="282957"/>
                    <a:pt x="1926212" y="286964"/>
                  </a:cubicBezTo>
                  <a:cubicBezTo>
                    <a:pt x="1924815" y="289822"/>
                    <a:pt x="1919163" y="295472"/>
                    <a:pt x="1916304" y="295472"/>
                  </a:cubicBezTo>
                  <a:cubicBezTo>
                    <a:pt x="1913431" y="296540"/>
                    <a:pt x="1910205" y="295982"/>
                    <a:pt x="1907859" y="294010"/>
                  </a:cubicBezTo>
                  <a:cubicBezTo>
                    <a:pt x="1905000" y="294010"/>
                    <a:pt x="1902207" y="289822"/>
                    <a:pt x="1900744" y="289822"/>
                  </a:cubicBezTo>
                  <a:cubicBezTo>
                    <a:pt x="1897951" y="288360"/>
                    <a:pt x="1893696" y="291218"/>
                    <a:pt x="1892300" y="292614"/>
                  </a:cubicBezTo>
                  <a:cubicBezTo>
                    <a:pt x="1890903" y="292614"/>
                    <a:pt x="1888044" y="295472"/>
                    <a:pt x="1886648" y="296868"/>
                  </a:cubicBezTo>
                  <a:cubicBezTo>
                    <a:pt x="1884085" y="296563"/>
                    <a:pt x="1881651" y="295576"/>
                    <a:pt x="1879600" y="294010"/>
                  </a:cubicBezTo>
                  <a:cubicBezTo>
                    <a:pt x="1875344" y="291218"/>
                    <a:pt x="1872485" y="282709"/>
                    <a:pt x="1869692" y="278522"/>
                  </a:cubicBezTo>
                  <a:cubicBezTo>
                    <a:pt x="1868296" y="277059"/>
                    <a:pt x="1864040" y="271409"/>
                    <a:pt x="1861181" y="271409"/>
                  </a:cubicBezTo>
                  <a:cubicBezTo>
                    <a:pt x="1858974" y="270396"/>
                    <a:pt x="1856559" y="269917"/>
                    <a:pt x="1854133" y="270013"/>
                  </a:cubicBezTo>
                  <a:cubicBezTo>
                    <a:pt x="1852736" y="271409"/>
                    <a:pt x="1849877" y="272871"/>
                    <a:pt x="1849877" y="274267"/>
                  </a:cubicBezTo>
                  <a:lnTo>
                    <a:pt x="1849877" y="279917"/>
                  </a:lnTo>
                  <a:cubicBezTo>
                    <a:pt x="1852476" y="281459"/>
                    <a:pt x="1855381" y="282412"/>
                    <a:pt x="1858388" y="282709"/>
                  </a:cubicBezTo>
                  <a:cubicBezTo>
                    <a:pt x="1859784" y="285568"/>
                    <a:pt x="1864040" y="288360"/>
                    <a:pt x="1864040" y="291218"/>
                  </a:cubicBezTo>
                  <a:cubicBezTo>
                    <a:pt x="1864040" y="292614"/>
                    <a:pt x="1862643" y="295472"/>
                    <a:pt x="1861181" y="295472"/>
                  </a:cubicBezTo>
                  <a:cubicBezTo>
                    <a:pt x="1859784" y="296868"/>
                    <a:pt x="1855529" y="294010"/>
                    <a:pt x="1854133" y="294010"/>
                  </a:cubicBezTo>
                  <a:cubicBezTo>
                    <a:pt x="1852736" y="292614"/>
                    <a:pt x="1851340" y="291218"/>
                    <a:pt x="1849877" y="291218"/>
                  </a:cubicBezTo>
                  <a:cubicBezTo>
                    <a:pt x="1848414" y="291218"/>
                    <a:pt x="1847084" y="294010"/>
                    <a:pt x="1845688" y="295472"/>
                  </a:cubicBezTo>
                  <a:cubicBezTo>
                    <a:pt x="1844122" y="297523"/>
                    <a:pt x="1843134" y="299956"/>
                    <a:pt x="1842829" y="302518"/>
                  </a:cubicBezTo>
                  <a:cubicBezTo>
                    <a:pt x="1844225" y="303914"/>
                    <a:pt x="1845688" y="306773"/>
                    <a:pt x="1847084" y="306773"/>
                  </a:cubicBezTo>
                  <a:cubicBezTo>
                    <a:pt x="1849877" y="308168"/>
                    <a:pt x="1856992" y="303914"/>
                    <a:pt x="1859784" y="303914"/>
                  </a:cubicBezTo>
                  <a:lnTo>
                    <a:pt x="1865436" y="303914"/>
                  </a:lnTo>
                  <a:cubicBezTo>
                    <a:pt x="1866490" y="307106"/>
                    <a:pt x="1866963" y="310460"/>
                    <a:pt x="1866833" y="313819"/>
                  </a:cubicBezTo>
                  <a:cubicBezTo>
                    <a:pt x="1868296" y="316677"/>
                    <a:pt x="1871088" y="322327"/>
                    <a:pt x="1873947" y="323723"/>
                  </a:cubicBezTo>
                  <a:cubicBezTo>
                    <a:pt x="1876421" y="325473"/>
                    <a:pt x="1879362" y="326445"/>
                    <a:pt x="1882392" y="326515"/>
                  </a:cubicBezTo>
                  <a:cubicBezTo>
                    <a:pt x="1883789" y="325119"/>
                    <a:pt x="1886648" y="319469"/>
                    <a:pt x="1888044" y="318073"/>
                  </a:cubicBezTo>
                  <a:cubicBezTo>
                    <a:pt x="1889440" y="315215"/>
                    <a:pt x="1895092" y="312423"/>
                    <a:pt x="1897951" y="311027"/>
                  </a:cubicBezTo>
                  <a:cubicBezTo>
                    <a:pt x="1901368" y="311489"/>
                    <a:pt x="1904703" y="312429"/>
                    <a:pt x="1907859" y="313819"/>
                  </a:cubicBezTo>
                  <a:cubicBezTo>
                    <a:pt x="1910652" y="316677"/>
                    <a:pt x="1910652" y="325119"/>
                    <a:pt x="1913511" y="327977"/>
                  </a:cubicBezTo>
                  <a:cubicBezTo>
                    <a:pt x="1917620" y="331387"/>
                    <a:pt x="1921404" y="335170"/>
                    <a:pt x="1924815" y="339278"/>
                  </a:cubicBezTo>
                  <a:cubicBezTo>
                    <a:pt x="1927671" y="342704"/>
                    <a:pt x="1930043" y="346506"/>
                    <a:pt x="1931863" y="350578"/>
                  </a:cubicBezTo>
                  <a:cubicBezTo>
                    <a:pt x="1931165" y="356207"/>
                    <a:pt x="1931165" y="361900"/>
                    <a:pt x="1931863" y="367529"/>
                  </a:cubicBezTo>
                  <a:cubicBezTo>
                    <a:pt x="1933259" y="371783"/>
                    <a:pt x="1940308" y="377433"/>
                    <a:pt x="1941771" y="381621"/>
                  </a:cubicBezTo>
                  <a:cubicBezTo>
                    <a:pt x="1943803" y="386129"/>
                    <a:pt x="1945212" y="390892"/>
                    <a:pt x="1945960" y="395780"/>
                  </a:cubicBezTo>
                  <a:cubicBezTo>
                    <a:pt x="1945374" y="402984"/>
                    <a:pt x="1943968" y="410098"/>
                    <a:pt x="1941771" y="416985"/>
                  </a:cubicBezTo>
                  <a:cubicBezTo>
                    <a:pt x="1939840" y="423405"/>
                    <a:pt x="1937044" y="429532"/>
                    <a:pt x="1933459" y="435198"/>
                  </a:cubicBezTo>
                  <a:cubicBezTo>
                    <a:pt x="1930990" y="438358"/>
                    <a:pt x="1928156" y="441214"/>
                    <a:pt x="1925014" y="443707"/>
                  </a:cubicBezTo>
                  <a:cubicBezTo>
                    <a:pt x="1922155" y="446499"/>
                    <a:pt x="1915107" y="445103"/>
                    <a:pt x="1910851" y="445103"/>
                  </a:cubicBezTo>
                  <a:cubicBezTo>
                    <a:pt x="1904858" y="446785"/>
                    <a:pt x="1899063" y="449102"/>
                    <a:pt x="1893563" y="452016"/>
                  </a:cubicBezTo>
                  <a:cubicBezTo>
                    <a:pt x="1889632" y="452482"/>
                    <a:pt x="1886057" y="454520"/>
                    <a:pt x="1883656" y="457666"/>
                  </a:cubicBezTo>
                  <a:cubicBezTo>
                    <a:pt x="1883656" y="459128"/>
                    <a:pt x="1882259" y="463316"/>
                    <a:pt x="1883656" y="464779"/>
                  </a:cubicBezTo>
                  <a:cubicBezTo>
                    <a:pt x="1883656" y="466175"/>
                    <a:pt x="1886515" y="467571"/>
                    <a:pt x="1887911" y="467571"/>
                  </a:cubicBezTo>
                  <a:cubicBezTo>
                    <a:pt x="1890962" y="467502"/>
                    <a:pt x="1893924" y="466530"/>
                    <a:pt x="1896423" y="464779"/>
                  </a:cubicBezTo>
                  <a:cubicBezTo>
                    <a:pt x="1899215" y="463316"/>
                    <a:pt x="1900611" y="457666"/>
                    <a:pt x="1903470" y="457666"/>
                  </a:cubicBezTo>
                  <a:cubicBezTo>
                    <a:pt x="1904867" y="456270"/>
                    <a:pt x="1907726" y="457666"/>
                    <a:pt x="1909123" y="457666"/>
                  </a:cubicBezTo>
                  <a:cubicBezTo>
                    <a:pt x="1910498" y="459838"/>
                    <a:pt x="1910498" y="462607"/>
                    <a:pt x="1909123" y="464779"/>
                  </a:cubicBezTo>
                  <a:cubicBezTo>
                    <a:pt x="1909123" y="467571"/>
                    <a:pt x="1906263" y="470429"/>
                    <a:pt x="1904867" y="471825"/>
                  </a:cubicBezTo>
                  <a:cubicBezTo>
                    <a:pt x="1903470" y="473221"/>
                    <a:pt x="1899215" y="473221"/>
                    <a:pt x="1897819" y="474617"/>
                  </a:cubicBezTo>
                  <a:cubicBezTo>
                    <a:pt x="1895602" y="476703"/>
                    <a:pt x="1893698" y="479098"/>
                    <a:pt x="1892167" y="481729"/>
                  </a:cubicBezTo>
                  <a:cubicBezTo>
                    <a:pt x="1891965" y="483717"/>
                    <a:pt x="1892458" y="485714"/>
                    <a:pt x="1893563" y="487379"/>
                  </a:cubicBezTo>
                  <a:cubicBezTo>
                    <a:pt x="1894960" y="487379"/>
                    <a:pt x="1899215" y="483125"/>
                    <a:pt x="1900611" y="483125"/>
                  </a:cubicBezTo>
                  <a:cubicBezTo>
                    <a:pt x="1902008" y="483125"/>
                    <a:pt x="1906263" y="484521"/>
                    <a:pt x="1907726" y="484521"/>
                  </a:cubicBezTo>
                  <a:cubicBezTo>
                    <a:pt x="1910519" y="484521"/>
                    <a:pt x="1914774" y="483125"/>
                    <a:pt x="1914774" y="481729"/>
                  </a:cubicBezTo>
                  <a:cubicBezTo>
                    <a:pt x="1916171" y="478871"/>
                    <a:pt x="1914774" y="473221"/>
                    <a:pt x="1916171" y="470429"/>
                  </a:cubicBezTo>
                  <a:cubicBezTo>
                    <a:pt x="1916171" y="467571"/>
                    <a:pt x="1920426" y="464779"/>
                    <a:pt x="1920426" y="463316"/>
                  </a:cubicBezTo>
                  <a:cubicBezTo>
                    <a:pt x="1921823" y="460524"/>
                    <a:pt x="1919030" y="456270"/>
                    <a:pt x="1920426" y="454874"/>
                  </a:cubicBezTo>
                  <a:cubicBezTo>
                    <a:pt x="1922493" y="453336"/>
                    <a:pt x="1924920" y="452352"/>
                    <a:pt x="1927474" y="452016"/>
                  </a:cubicBezTo>
                  <a:cubicBezTo>
                    <a:pt x="1928871" y="453478"/>
                    <a:pt x="1930334" y="456270"/>
                    <a:pt x="1931730" y="457666"/>
                  </a:cubicBezTo>
                  <a:lnTo>
                    <a:pt x="1941638" y="457666"/>
                  </a:lnTo>
                  <a:cubicBezTo>
                    <a:pt x="1944431" y="457666"/>
                    <a:pt x="1948686" y="454874"/>
                    <a:pt x="1950082" y="454874"/>
                  </a:cubicBezTo>
                  <a:cubicBezTo>
                    <a:pt x="1954338" y="454874"/>
                    <a:pt x="1959990" y="457666"/>
                    <a:pt x="1962782" y="456270"/>
                  </a:cubicBezTo>
                  <a:cubicBezTo>
                    <a:pt x="1965245" y="455464"/>
                    <a:pt x="1966944" y="453209"/>
                    <a:pt x="1967038" y="450620"/>
                  </a:cubicBezTo>
                  <a:cubicBezTo>
                    <a:pt x="1967038" y="449224"/>
                    <a:pt x="1964246" y="447762"/>
                    <a:pt x="1962782" y="446366"/>
                  </a:cubicBezTo>
                  <a:cubicBezTo>
                    <a:pt x="1961320" y="444970"/>
                    <a:pt x="1958594" y="444970"/>
                    <a:pt x="1957131" y="443574"/>
                  </a:cubicBezTo>
                  <a:cubicBezTo>
                    <a:pt x="1955608" y="441480"/>
                    <a:pt x="1954646" y="439032"/>
                    <a:pt x="1954338" y="436461"/>
                  </a:cubicBezTo>
                  <a:cubicBezTo>
                    <a:pt x="1955734" y="433669"/>
                    <a:pt x="1961386" y="432273"/>
                    <a:pt x="1964246" y="430811"/>
                  </a:cubicBezTo>
                  <a:cubicBezTo>
                    <a:pt x="1967038" y="430811"/>
                    <a:pt x="1971294" y="432273"/>
                    <a:pt x="1974086" y="432273"/>
                  </a:cubicBezTo>
                  <a:cubicBezTo>
                    <a:pt x="1975549" y="432273"/>
                    <a:pt x="1979739" y="430811"/>
                    <a:pt x="1981201" y="432273"/>
                  </a:cubicBezTo>
                  <a:cubicBezTo>
                    <a:pt x="1982598" y="432273"/>
                    <a:pt x="1981201" y="437924"/>
                    <a:pt x="1982598" y="439320"/>
                  </a:cubicBezTo>
                  <a:cubicBezTo>
                    <a:pt x="1984668" y="440840"/>
                    <a:pt x="1987096" y="441801"/>
                    <a:pt x="1989646" y="442111"/>
                  </a:cubicBezTo>
                  <a:cubicBezTo>
                    <a:pt x="1991042" y="442111"/>
                    <a:pt x="1992505" y="439320"/>
                    <a:pt x="1993902" y="439320"/>
                  </a:cubicBezTo>
                  <a:cubicBezTo>
                    <a:pt x="1997071" y="438169"/>
                    <a:pt x="2000446" y="437694"/>
                    <a:pt x="2003809" y="437924"/>
                  </a:cubicBezTo>
                  <a:cubicBezTo>
                    <a:pt x="2005205" y="437924"/>
                    <a:pt x="2009461" y="440715"/>
                    <a:pt x="2010857" y="440715"/>
                  </a:cubicBezTo>
                  <a:cubicBezTo>
                    <a:pt x="2012254" y="442111"/>
                    <a:pt x="2016509" y="446366"/>
                    <a:pt x="2016509" y="447762"/>
                  </a:cubicBezTo>
                  <a:cubicBezTo>
                    <a:pt x="2016509" y="449158"/>
                    <a:pt x="2015113" y="453478"/>
                    <a:pt x="2016509" y="454874"/>
                  </a:cubicBezTo>
                  <a:cubicBezTo>
                    <a:pt x="2016856" y="456994"/>
                    <a:pt x="2017828" y="458962"/>
                    <a:pt x="2019302" y="460524"/>
                  </a:cubicBezTo>
                  <a:cubicBezTo>
                    <a:pt x="2020925" y="461926"/>
                    <a:pt x="2023331" y="461926"/>
                    <a:pt x="2024954" y="460524"/>
                  </a:cubicBezTo>
                  <a:cubicBezTo>
                    <a:pt x="2026417" y="460524"/>
                    <a:pt x="2027813" y="456270"/>
                    <a:pt x="2027813" y="454874"/>
                  </a:cubicBezTo>
                  <a:cubicBezTo>
                    <a:pt x="2029210" y="453478"/>
                    <a:pt x="2029210" y="447762"/>
                    <a:pt x="2030672" y="444970"/>
                  </a:cubicBezTo>
                  <a:cubicBezTo>
                    <a:pt x="2032509" y="444329"/>
                    <a:pt x="2034401" y="443862"/>
                    <a:pt x="2036324" y="443574"/>
                  </a:cubicBezTo>
                  <a:cubicBezTo>
                    <a:pt x="2037721" y="443574"/>
                    <a:pt x="2041976" y="443574"/>
                    <a:pt x="2043373" y="444970"/>
                  </a:cubicBezTo>
                  <a:cubicBezTo>
                    <a:pt x="2044769" y="446366"/>
                    <a:pt x="2044902" y="452016"/>
                    <a:pt x="2046498" y="452016"/>
                  </a:cubicBezTo>
                  <a:cubicBezTo>
                    <a:pt x="2048094" y="452016"/>
                    <a:pt x="2050753" y="449224"/>
                    <a:pt x="2052150" y="447762"/>
                  </a:cubicBezTo>
                  <a:cubicBezTo>
                    <a:pt x="2053752" y="444328"/>
                    <a:pt x="2055642" y="441037"/>
                    <a:pt x="2057801" y="437924"/>
                  </a:cubicBezTo>
                  <a:cubicBezTo>
                    <a:pt x="2060503" y="436841"/>
                    <a:pt x="2063404" y="436342"/>
                    <a:pt x="2066313" y="436461"/>
                  </a:cubicBezTo>
                  <a:cubicBezTo>
                    <a:pt x="2068329" y="437120"/>
                    <a:pt x="2069910" y="438700"/>
                    <a:pt x="2070568" y="440715"/>
                  </a:cubicBezTo>
                  <a:cubicBezTo>
                    <a:pt x="2070568" y="442111"/>
                    <a:pt x="2066313" y="444970"/>
                    <a:pt x="2067709" y="446366"/>
                  </a:cubicBezTo>
                  <a:cubicBezTo>
                    <a:pt x="2068054" y="448500"/>
                    <a:pt x="2069053" y="450474"/>
                    <a:pt x="2070568" y="452016"/>
                  </a:cubicBezTo>
                  <a:cubicBezTo>
                    <a:pt x="2073681" y="453499"/>
                    <a:pt x="2077297" y="453499"/>
                    <a:pt x="2080409" y="452016"/>
                  </a:cubicBezTo>
                  <a:cubicBezTo>
                    <a:pt x="2083269" y="450620"/>
                    <a:pt x="2086061" y="444970"/>
                    <a:pt x="2087524" y="443574"/>
                  </a:cubicBezTo>
                  <a:cubicBezTo>
                    <a:pt x="2090573" y="441956"/>
                    <a:pt x="2093923" y="440983"/>
                    <a:pt x="2097365" y="440715"/>
                  </a:cubicBezTo>
                  <a:cubicBezTo>
                    <a:pt x="2102302" y="441279"/>
                    <a:pt x="2107098" y="442719"/>
                    <a:pt x="2111528" y="444970"/>
                  </a:cubicBezTo>
                  <a:cubicBezTo>
                    <a:pt x="2112925" y="444970"/>
                    <a:pt x="2114321" y="453478"/>
                    <a:pt x="2114321" y="456270"/>
                  </a:cubicBezTo>
                  <a:cubicBezTo>
                    <a:pt x="2114321" y="459062"/>
                    <a:pt x="2110132" y="461920"/>
                    <a:pt x="2110132" y="463316"/>
                  </a:cubicBezTo>
                  <a:cubicBezTo>
                    <a:pt x="2110420" y="465239"/>
                    <a:pt x="2110888" y="467131"/>
                    <a:pt x="2111529" y="468966"/>
                  </a:cubicBezTo>
                  <a:cubicBezTo>
                    <a:pt x="2114321" y="470429"/>
                    <a:pt x="2119973" y="467571"/>
                    <a:pt x="2122832" y="467571"/>
                  </a:cubicBezTo>
                  <a:cubicBezTo>
                    <a:pt x="2125706" y="467845"/>
                    <a:pt x="2128299" y="469411"/>
                    <a:pt x="2129880" y="471825"/>
                  </a:cubicBezTo>
                  <a:cubicBezTo>
                    <a:pt x="2129222" y="473840"/>
                    <a:pt x="2127641" y="475421"/>
                    <a:pt x="2125625" y="476079"/>
                  </a:cubicBezTo>
                  <a:cubicBezTo>
                    <a:pt x="2122832" y="478871"/>
                    <a:pt x="2115784" y="480267"/>
                    <a:pt x="2112925" y="483125"/>
                  </a:cubicBezTo>
                  <a:cubicBezTo>
                    <a:pt x="2109342" y="486253"/>
                    <a:pt x="2106464" y="490104"/>
                    <a:pt x="2104480" y="494426"/>
                  </a:cubicBezTo>
                  <a:cubicBezTo>
                    <a:pt x="2101148" y="498304"/>
                    <a:pt x="2098290" y="502566"/>
                    <a:pt x="2095968" y="507122"/>
                  </a:cubicBezTo>
                  <a:cubicBezTo>
                    <a:pt x="2093649" y="511684"/>
                    <a:pt x="2090816" y="515966"/>
                    <a:pt x="2087524" y="519885"/>
                  </a:cubicBezTo>
                  <a:cubicBezTo>
                    <a:pt x="2085430" y="521408"/>
                    <a:pt x="2082980" y="522369"/>
                    <a:pt x="2080409" y="522677"/>
                  </a:cubicBezTo>
                  <a:cubicBezTo>
                    <a:pt x="2079013" y="522677"/>
                    <a:pt x="2074757" y="521281"/>
                    <a:pt x="2074757" y="519885"/>
                  </a:cubicBezTo>
                  <a:cubicBezTo>
                    <a:pt x="2071965" y="519885"/>
                    <a:pt x="2071965" y="514235"/>
                    <a:pt x="2069106" y="514235"/>
                  </a:cubicBezTo>
                  <a:cubicBezTo>
                    <a:pt x="2067709" y="512772"/>
                    <a:pt x="2063454" y="515630"/>
                    <a:pt x="2060661" y="515630"/>
                  </a:cubicBezTo>
                  <a:cubicBezTo>
                    <a:pt x="2059264" y="517026"/>
                    <a:pt x="2055009" y="518422"/>
                    <a:pt x="2053613" y="521281"/>
                  </a:cubicBezTo>
                  <a:cubicBezTo>
                    <a:pt x="2052150" y="522677"/>
                    <a:pt x="2050753" y="526931"/>
                    <a:pt x="2052150" y="528327"/>
                  </a:cubicBezTo>
                  <a:cubicBezTo>
                    <a:pt x="2053546" y="529723"/>
                    <a:pt x="2057802" y="529723"/>
                    <a:pt x="2059264" y="529723"/>
                  </a:cubicBezTo>
                  <a:cubicBezTo>
                    <a:pt x="2062057" y="529723"/>
                    <a:pt x="2067709" y="525535"/>
                    <a:pt x="2070568" y="525535"/>
                  </a:cubicBezTo>
                  <a:cubicBezTo>
                    <a:pt x="2073361" y="526931"/>
                    <a:pt x="2077617" y="528327"/>
                    <a:pt x="2079013" y="531185"/>
                  </a:cubicBezTo>
                  <a:cubicBezTo>
                    <a:pt x="2080409" y="532581"/>
                    <a:pt x="2080409" y="538231"/>
                    <a:pt x="2080409" y="539627"/>
                  </a:cubicBezTo>
                  <a:cubicBezTo>
                    <a:pt x="2079013" y="542486"/>
                    <a:pt x="2074757" y="543881"/>
                    <a:pt x="2074757" y="546740"/>
                  </a:cubicBezTo>
                  <a:cubicBezTo>
                    <a:pt x="2073361" y="548136"/>
                    <a:pt x="2074757" y="552390"/>
                    <a:pt x="2074757" y="553786"/>
                  </a:cubicBezTo>
                  <a:cubicBezTo>
                    <a:pt x="2076220" y="556578"/>
                    <a:pt x="2081872" y="559436"/>
                    <a:pt x="2083269" y="562228"/>
                  </a:cubicBezTo>
                  <a:cubicBezTo>
                    <a:pt x="2083269" y="565086"/>
                    <a:pt x="2084665" y="570737"/>
                    <a:pt x="2083269" y="572132"/>
                  </a:cubicBezTo>
                  <a:cubicBezTo>
                    <a:pt x="2083269" y="574991"/>
                    <a:pt x="2079013" y="577783"/>
                    <a:pt x="2079013" y="579179"/>
                  </a:cubicBezTo>
                  <a:cubicBezTo>
                    <a:pt x="2077617" y="580641"/>
                    <a:pt x="2079013" y="586291"/>
                    <a:pt x="2079013" y="587687"/>
                  </a:cubicBezTo>
                  <a:cubicBezTo>
                    <a:pt x="2080409" y="590479"/>
                    <a:pt x="2086061" y="591941"/>
                    <a:pt x="2087524" y="594733"/>
                  </a:cubicBezTo>
                  <a:cubicBezTo>
                    <a:pt x="2087524" y="597592"/>
                    <a:pt x="2086061" y="603242"/>
                    <a:pt x="2086061" y="606034"/>
                  </a:cubicBezTo>
                  <a:cubicBezTo>
                    <a:pt x="2086061" y="607496"/>
                    <a:pt x="2083269" y="608892"/>
                    <a:pt x="2083269" y="611684"/>
                  </a:cubicBezTo>
                  <a:cubicBezTo>
                    <a:pt x="2083269" y="613146"/>
                    <a:pt x="2087524" y="618796"/>
                    <a:pt x="2087524" y="621588"/>
                  </a:cubicBezTo>
                  <a:cubicBezTo>
                    <a:pt x="2088669" y="625240"/>
                    <a:pt x="2089142" y="629068"/>
                    <a:pt x="2088921" y="632889"/>
                  </a:cubicBezTo>
                  <a:cubicBezTo>
                    <a:pt x="2088921" y="637143"/>
                    <a:pt x="2086061" y="645585"/>
                    <a:pt x="2086061" y="649839"/>
                  </a:cubicBezTo>
                  <a:cubicBezTo>
                    <a:pt x="2087193" y="653087"/>
                    <a:pt x="2088147" y="656393"/>
                    <a:pt x="2088921" y="659744"/>
                  </a:cubicBezTo>
                  <a:cubicBezTo>
                    <a:pt x="2088921" y="663998"/>
                    <a:pt x="2084665" y="671044"/>
                    <a:pt x="2084665" y="675298"/>
                  </a:cubicBezTo>
                  <a:cubicBezTo>
                    <a:pt x="2084258" y="679581"/>
                    <a:pt x="2084734" y="683902"/>
                    <a:pt x="2086061" y="687995"/>
                  </a:cubicBezTo>
                  <a:cubicBezTo>
                    <a:pt x="2086061" y="687995"/>
                    <a:pt x="2093176" y="693645"/>
                    <a:pt x="2094572" y="695041"/>
                  </a:cubicBezTo>
                  <a:cubicBezTo>
                    <a:pt x="2096260" y="697734"/>
                    <a:pt x="2097685" y="700584"/>
                    <a:pt x="2098828" y="703549"/>
                  </a:cubicBezTo>
                  <a:cubicBezTo>
                    <a:pt x="2097365" y="706408"/>
                    <a:pt x="2094572" y="707804"/>
                    <a:pt x="2094572" y="710596"/>
                  </a:cubicBezTo>
                  <a:cubicBezTo>
                    <a:pt x="2093176" y="712058"/>
                    <a:pt x="2090317" y="719104"/>
                    <a:pt x="2091713" y="720500"/>
                  </a:cubicBezTo>
                  <a:cubicBezTo>
                    <a:pt x="2093110" y="721896"/>
                    <a:pt x="2097365" y="719104"/>
                    <a:pt x="2098828" y="720500"/>
                  </a:cubicBezTo>
                  <a:cubicBezTo>
                    <a:pt x="2100225" y="720500"/>
                    <a:pt x="2101621" y="723358"/>
                    <a:pt x="2103017" y="724754"/>
                  </a:cubicBezTo>
                  <a:cubicBezTo>
                    <a:pt x="2104225" y="728393"/>
                    <a:pt x="2104721" y="732229"/>
                    <a:pt x="2104480" y="736055"/>
                  </a:cubicBezTo>
                  <a:cubicBezTo>
                    <a:pt x="2104480" y="737451"/>
                    <a:pt x="2100225" y="740309"/>
                    <a:pt x="2100225" y="743101"/>
                  </a:cubicBezTo>
                  <a:cubicBezTo>
                    <a:pt x="2100883" y="745116"/>
                    <a:pt x="2102464" y="746697"/>
                    <a:pt x="2104480" y="747355"/>
                  </a:cubicBezTo>
                  <a:cubicBezTo>
                    <a:pt x="2107273" y="750213"/>
                    <a:pt x="2117180" y="750213"/>
                    <a:pt x="2118577" y="754401"/>
                  </a:cubicBezTo>
                  <a:cubicBezTo>
                    <a:pt x="2119973" y="755864"/>
                    <a:pt x="2118577" y="761514"/>
                    <a:pt x="2118577" y="762910"/>
                  </a:cubicBezTo>
                  <a:cubicBezTo>
                    <a:pt x="2116545" y="766416"/>
                    <a:pt x="2115107" y="770235"/>
                    <a:pt x="2114321" y="774210"/>
                  </a:cubicBezTo>
                  <a:cubicBezTo>
                    <a:pt x="2113388" y="778028"/>
                    <a:pt x="2113909" y="782056"/>
                    <a:pt x="2115784" y="785510"/>
                  </a:cubicBezTo>
                  <a:cubicBezTo>
                    <a:pt x="2117577" y="800407"/>
                    <a:pt x="2120874" y="815084"/>
                    <a:pt x="2125625" y="829316"/>
                  </a:cubicBezTo>
                  <a:cubicBezTo>
                    <a:pt x="2129428" y="835293"/>
                    <a:pt x="2133697" y="840961"/>
                    <a:pt x="2138391" y="846267"/>
                  </a:cubicBezTo>
                  <a:cubicBezTo>
                    <a:pt x="2139788" y="847663"/>
                    <a:pt x="2145440" y="849059"/>
                    <a:pt x="2146837" y="851917"/>
                  </a:cubicBezTo>
                  <a:cubicBezTo>
                    <a:pt x="2148232" y="854582"/>
                    <a:pt x="2148232" y="857761"/>
                    <a:pt x="2146837" y="860426"/>
                  </a:cubicBezTo>
                  <a:cubicBezTo>
                    <a:pt x="2145440" y="863217"/>
                    <a:pt x="2139788" y="863217"/>
                    <a:pt x="2136929" y="863217"/>
                  </a:cubicBezTo>
                  <a:cubicBezTo>
                    <a:pt x="2131788" y="863915"/>
                    <a:pt x="2126576" y="863915"/>
                    <a:pt x="2121436" y="863217"/>
                  </a:cubicBezTo>
                  <a:cubicBezTo>
                    <a:pt x="2117180" y="863217"/>
                    <a:pt x="2110132" y="864613"/>
                    <a:pt x="2105876" y="864613"/>
                  </a:cubicBezTo>
                  <a:cubicBezTo>
                    <a:pt x="2101621" y="866076"/>
                    <a:pt x="2091713" y="866076"/>
                    <a:pt x="2087524" y="868868"/>
                  </a:cubicBezTo>
                  <a:cubicBezTo>
                    <a:pt x="2084665" y="868868"/>
                    <a:pt x="2081872" y="873122"/>
                    <a:pt x="2080409" y="874518"/>
                  </a:cubicBezTo>
                  <a:cubicBezTo>
                    <a:pt x="2077617" y="878772"/>
                    <a:pt x="2079013" y="887214"/>
                    <a:pt x="2076220" y="890072"/>
                  </a:cubicBezTo>
                  <a:cubicBezTo>
                    <a:pt x="2076220" y="892864"/>
                    <a:pt x="2071965" y="894327"/>
                    <a:pt x="2070568" y="895723"/>
                  </a:cubicBezTo>
                  <a:cubicBezTo>
                    <a:pt x="2069034" y="898331"/>
                    <a:pt x="2067130" y="900705"/>
                    <a:pt x="2064917" y="902769"/>
                  </a:cubicBezTo>
                  <a:cubicBezTo>
                    <a:pt x="2061390" y="907344"/>
                    <a:pt x="2058956" y="912664"/>
                    <a:pt x="2057802" y="918323"/>
                  </a:cubicBezTo>
                  <a:cubicBezTo>
                    <a:pt x="2056775" y="922595"/>
                    <a:pt x="2057293" y="927093"/>
                    <a:pt x="2059264" y="931020"/>
                  </a:cubicBezTo>
                  <a:cubicBezTo>
                    <a:pt x="2059264" y="935274"/>
                    <a:pt x="2063454" y="942320"/>
                    <a:pt x="2063454" y="946574"/>
                  </a:cubicBezTo>
                  <a:cubicBezTo>
                    <a:pt x="2063454" y="948037"/>
                    <a:pt x="2059264" y="949433"/>
                    <a:pt x="2057802" y="950829"/>
                  </a:cubicBezTo>
                  <a:cubicBezTo>
                    <a:pt x="2056405" y="953687"/>
                    <a:pt x="2052150" y="957875"/>
                    <a:pt x="2052150" y="960733"/>
                  </a:cubicBezTo>
                  <a:cubicBezTo>
                    <a:pt x="2053162" y="965735"/>
                    <a:pt x="2055077" y="970510"/>
                    <a:pt x="2057801" y="974825"/>
                  </a:cubicBezTo>
                  <a:cubicBezTo>
                    <a:pt x="2058856" y="980719"/>
                    <a:pt x="2060760" y="986428"/>
                    <a:pt x="2063453" y="991776"/>
                  </a:cubicBezTo>
                  <a:cubicBezTo>
                    <a:pt x="2064917" y="994634"/>
                    <a:pt x="2071965" y="996030"/>
                    <a:pt x="2073361" y="997493"/>
                  </a:cubicBezTo>
                  <a:cubicBezTo>
                    <a:pt x="2073361" y="1000284"/>
                    <a:pt x="2073361" y="1005935"/>
                    <a:pt x="2071965" y="1007331"/>
                  </a:cubicBezTo>
                  <a:cubicBezTo>
                    <a:pt x="2070568" y="1008727"/>
                    <a:pt x="2064917" y="1008793"/>
                    <a:pt x="2062057" y="1008793"/>
                  </a:cubicBezTo>
                  <a:cubicBezTo>
                    <a:pt x="2059198" y="1008793"/>
                    <a:pt x="2052150" y="1004539"/>
                    <a:pt x="2052150" y="1003143"/>
                  </a:cubicBezTo>
                  <a:cubicBezTo>
                    <a:pt x="2052150" y="1003143"/>
                    <a:pt x="2055009" y="994634"/>
                    <a:pt x="2053613" y="993238"/>
                  </a:cubicBezTo>
                  <a:cubicBezTo>
                    <a:pt x="2052150" y="990380"/>
                    <a:pt x="2046498" y="991776"/>
                    <a:pt x="2043705" y="990380"/>
                  </a:cubicBezTo>
                  <a:cubicBezTo>
                    <a:pt x="2042309" y="988984"/>
                    <a:pt x="2040846" y="986126"/>
                    <a:pt x="2039450" y="984730"/>
                  </a:cubicBezTo>
                  <a:cubicBezTo>
                    <a:pt x="2038053" y="983334"/>
                    <a:pt x="2035194" y="979080"/>
                    <a:pt x="2033798" y="979080"/>
                  </a:cubicBezTo>
                  <a:cubicBezTo>
                    <a:pt x="2032401" y="979080"/>
                    <a:pt x="2031005" y="983334"/>
                    <a:pt x="2029542" y="984730"/>
                  </a:cubicBezTo>
                  <a:cubicBezTo>
                    <a:pt x="2027720" y="988202"/>
                    <a:pt x="2027223" y="992219"/>
                    <a:pt x="2028146" y="996030"/>
                  </a:cubicBezTo>
                  <a:cubicBezTo>
                    <a:pt x="2028146" y="998889"/>
                    <a:pt x="2032401" y="1003143"/>
                    <a:pt x="2032401" y="1005935"/>
                  </a:cubicBezTo>
                  <a:cubicBezTo>
                    <a:pt x="2034165" y="1008427"/>
                    <a:pt x="2035137" y="1011391"/>
                    <a:pt x="2035194" y="1014443"/>
                  </a:cubicBezTo>
                  <a:cubicBezTo>
                    <a:pt x="2033798" y="1015839"/>
                    <a:pt x="2029542" y="1018631"/>
                    <a:pt x="2029542" y="1021489"/>
                  </a:cubicBezTo>
                  <a:cubicBezTo>
                    <a:pt x="2029324" y="1023488"/>
                    <a:pt x="2029844" y="1025498"/>
                    <a:pt x="2031005" y="1027140"/>
                  </a:cubicBezTo>
                  <a:cubicBezTo>
                    <a:pt x="2032401" y="1028535"/>
                    <a:pt x="2038053" y="1029931"/>
                    <a:pt x="2039450" y="1031394"/>
                  </a:cubicBezTo>
                  <a:cubicBezTo>
                    <a:pt x="2041675" y="1033723"/>
                    <a:pt x="2043156" y="1036662"/>
                    <a:pt x="2043705" y="1039836"/>
                  </a:cubicBezTo>
                  <a:cubicBezTo>
                    <a:pt x="2045100" y="1042501"/>
                    <a:pt x="2045100" y="1045680"/>
                    <a:pt x="2043705" y="1048344"/>
                  </a:cubicBezTo>
                  <a:cubicBezTo>
                    <a:pt x="2043044" y="1051456"/>
                    <a:pt x="2040947" y="1054070"/>
                    <a:pt x="2038053" y="1055391"/>
                  </a:cubicBezTo>
                  <a:cubicBezTo>
                    <a:pt x="2035194" y="1056787"/>
                    <a:pt x="2029542" y="1053995"/>
                    <a:pt x="2026749" y="1052599"/>
                  </a:cubicBezTo>
                  <a:cubicBezTo>
                    <a:pt x="2023956" y="1051203"/>
                    <a:pt x="2021097" y="1048344"/>
                    <a:pt x="2018238" y="1048344"/>
                  </a:cubicBezTo>
                  <a:cubicBezTo>
                    <a:pt x="2016249" y="1048137"/>
                    <a:pt x="2014250" y="1048631"/>
                    <a:pt x="2012586" y="1049740"/>
                  </a:cubicBezTo>
                  <a:cubicBezTo>
                    <a:pt x="2011658" y="1053552"/>
                    <a:pt x="2012155" y="1057570"/>
                    <a:pt x="2013983" y="1061041"/>
                  </a:cubicBezTo>
                  <a:cubicBezTo>
                    <a:pt x="2013982" y="1062437"/>
                    <a:pt x="2018238" y="1065295"/>
                    <a:pt x="2018238" y="1068087"/>
                  </a:cubicBezTo>
                  <a:cubicBezTo>
                    <a:pt x="2018238" y="1069549"/>
                    <a:pt x="2016842" y="1073737"/>
                    <a:pt x="2015446" y="1073737"/>
                  </a:cubicBezTo>
                  <a:cubicBezTo>
                    <a:pt x="2012586" y="1075200"/>
                    <a:pt x="2008331" y="1070945"/>
                    <a:pt x="2006934" y="1072341"/>
                  </a:cubicBezTo>
                  <a:cubicBezTo>
                    <a:pt x="2004142" y="1072341"/>
                    <a:pt x="2001282" y="1077991"/>
                    <a:pt x="1999886" y="1079387"/>
                  </a:cubicBezTo>
                  <a:cubicBezTo>
                    <a:pt x="2001135" y="1085251"/>
                    <a:pt x="2003030" y="1090958"/>
                    <a:pt x="2005538" y="1096404"/>
                  </a:cubicBezTo>
                  <a:cubicBezTo>
                    <a:pt x="2006934" y="1100592"/>
                    <a:pt x="2011190" y="1109101"/>
                    <a:pt x="2013982" y="1114751"/>
                  </a:cubicBezTo>
                  <a:cubicBezTo>
                    <a:pt x="2015446" y="1116147"/>
                    <a:pt x="2018238" y="1121797"/>
                    <a:pt x="2019635" y="1121797"/>
                  </a:cubicBezTo>
                  <a:cubicBezTo>
                    <a:pt x="2022494" y="1123193"/>
                    <a:pt x="2028146" y="1120401"/>
                    <a:pt x="2029542" y="1121797"/>
                  </a:cubicBezTo>
                  <a:cubicBezTo>
                    <a:pt x="2031057" y="1123339"/>
                    <a:pt x="2032057" y="1125313"/>
                    <a:pt x="2032401" y="1127447"/>
                  </a:cubicBezTo>
                  <a:cubicBezTo>
                    <a:pt x="2033955" y="1130489"/>
                    <a:pt x="2035851" y="1133344"/>
                    <a:pt x="2038053" y="1135956"/>
                  </a:cubicBezTo>
                  <a:cubicBezTo>
                    <a:pt x="2039450" y="1137352"/>
                    <a:pt x="2043705" y="1135956"/>
                    <a:pt x="2045101" y="1137352"/>
                  </a:cubicBezTo>
                  <a:cubicBezTo>
                    <a:pt x="2046498" y="1138748"/>
                    <a:pt x="2046498" y="1143002"/>
                    <a:pt x="2046498" y="1145794"/>
                  </a:cubicBezTo>
                  <a:cubicBezTo>
                    <a:pt x="2046498" y="1147256"/>
                    <a:pt x="2045101" y="1150048"/>
                    <a:pt x="2045101" y="1151510"/>
                  </a:cubicBezTo>
                  <a:cubicBezTo>
                    <a:pt x="2046498" y="1154302"/>
                    <a:pt x="2053613" y="1154302"/>
                    <a:pt x="2055009" y="1157161"/>
                  </a:cubicBezTo>
                  <a:cubicBezTo>
                    <a:pt x="2056231" y="1162227"/>
                    <a:pt x="2056702" y="1167446"/>
                    <a:pt x="2056406" y="1172649"/>
                  </a:cubicBezTo>
                  <a:cubicBezTo>
                    <a:pt x="2060082" y="1182328"/>
                    <a:pt x="2064322" y="1191783"/>
                    <a:pt x="2069106" y="1200966"/>
                  </a:cubicBezTo>
                  <a:cubicBezTo>
                    <a:pt x="2072516" y="1209387"/>
                    <a:pt x="2076794" y="1217429"/>
                    <a:pt x="2081872" y="1224963"/>
                  </a:cubicBezTo>
                  <a:cubicBezTo>
                    <a:pt x="2084665" y="1227755"/>
                    <a:pt x="2088921" y="1233405"/>
                    <a:pt x="2093176" y="1233405"/>
                  </a:cubicBezTo>
                  <a:cubicBezTo>
                    <a:pt x="2094572" y="1234868"/>
                    <a:pt x="2100225" y="1234868"/>
                    <a:pt x="2103017" y="1234868"/>
                  </a:cubicBezTo>
                  <a:cubicBezTo>
                    <a:pt x="2105810" y="1234868"/>
                    <a:pt x="2111529" y="1234868"/>
                    <a:pt x="2112925" y="1232009"/>
                  </a:cubicBezTo>
                  <a:cubicBezTo>
                    <a:pt x="2114272" y="1229854"/>
                    <a:pt x="2114272" y="1227118"/>
                    <a:pt x="2112925" y="1224963"/>
                  </a:cubicBezTo>
                  <a:cubicBezTo>
                    <a:pt x="2110790" y="1224618"/>
                    <a:pt x="2108815" y="1223620"/>
                    <a:pt x="2107273" y="1222105"/>
                  </a:cubicBezTo>
                  <a:cubicBezTo>
                    <a:pt x="2107329" y="1219063"/>
                    <a:pt x="2108328" y="1216113"/>
                    <a:pt x="2110132" y="1213663"/>
                  </a:cubicBezTo>
                  <a:cubicBezTo>
                    <a:pt x="2111529" y="1210804"/>
                    <a:pt x="2117180" y="1208012"/>
                    <a:pt x="2119973" y="1206617"/>
                  </a:cubicBezTo>
                  <a:cubicBezTo>
                    <a:pt x="2122766" y="1205221"/>
                    <a:pt x="2127088" y="1199504"/>
                    <a:pt x="2129880" y="1199504"/>
                  </a:cubicBezTo>
                  <a:cubicBezTo>
                    <a:pt x="2133699" y="1198564"/>
                    <a:pt x="2137731" y="1199086"/>
                    <a:pt x="2141184" y="1200966"/>
                  </a:cubicBezTo>
                  <a:cubicBezTo>
                    <a:pt x="2144788" y="1204090"/>
                    <a:pt x="2147688" y="1207941"/>
                    <a:pt x="2149696" y="1212267"/>
                  </a:cubicBezTo>
                  <a:cubicBezTo>
                    <a:pt x="2150394" y="1216470"/>
                    <a:pt x="2150394" y="1220760"/>
                    <a:pt x="2149696" y="1224963"/>
                  </a:cubicBezTo>
                  <a:cubicBezTo>
                    <a:pt x="2149468" y="1229243"/>
                    <a:pt x="2149939" y="1233531"/>
                    <a:pt x="2151092" y="1237659"/>
                  </a:cubicBezTo>
                  <a:cubicBezTo>
                    <a:pt x="2154812" y="1243774"/>
                    <a:pt x="2160214" y="1248689"/>
                    <a:pt x="2166652" y="1251818"/>
                  </a:cubicBezTo>
                  <a:cubicBezTo>
                    <a:pt x="2169444" y="1253214"/>
                    <a:pt x="2175096" y="1253214"/>
                    <a:pt x="2177955" y="1254610"/>
                  </a:cubicBezTo>
                  <a:cubicBezTo>
                    <a:pt x="2180815" y="1256006"/>
                    <a:pt x="2185004" y="1264514"/>
                    <a:pt x="2189259" y="1264514"/>
                  </a:cubicBezTo>
                  <a:cubicBezTo>
                    <a:pt x="2192052" y="1264514"/>
                    <a:pt x="2194911" y="1258864"/>
                    <a:pt x="2197704" y="1257468"/>
                  </a:cubicBezTo>
                  <a:cubicBezTo>
                    <a:pt x="2199100" y="1256072"/>
                    <a:pt x="2204752" y="1250422"/>
                    <a:pt x="2207611" y="1250422"/>
                  </a:cubicBezTo>
                  <a:cubicBezTo>
                    <a:pt x="2210404" y="1251818"/>
                    <a:pt x="2214659" y="1258864"/>
                    <a:pt x="2217519" y="1260260"/>
                  </a:cubicBezTo>
                  <a:cubicBezTo>
                    <a:pt x="2221708" y="1261723"/>
                    <a:pt x="2231616" y="1263119"/>
                    <a:pt x="2234475" y="1264514"/>
                  </a:cubicBezTo>
                  <a:cubicBezTo>
                    <a:pt x="2238664" y="1267373"/>
                    <a:pt x="2245778" y="1271560"/>
                    <a:pt x="2247175" y="1275815"/>
                  </a:cubicBezTo>
                  <a:cubicBezTo>
                    <a:pt x="2248103" y="1280569"/>
                    <a:pt x="2247618" y="1285492"/>
                    <a:pt x="2245778" y="1289974"/>
                  </a:cubicBezTo>
                  <a:cubicBezTo>
                    <a:pt x="2244316" y="1294161"/>
                    <a:pt x="2240127" y="1299878"/>
                    <a:pt x="2237267" y="1299878"/>
                  </a:cubicBezTo>
                  <a:cubicBezTo>
                    <a:pt x="2234475" y="1301274"/>
                    <a:pt x="2228823" y="1298416"/>
                    <a:pt x="2224567" y="1298416"/>
                  </a:cubicBezTo>
                  <a:cubicBezTo>
                    <a:pt x="2223171" y="1298416"/>
                    <a:pt x="2216056" y="1298416"/>
                    <a:pt x="2214659" y="1299878"/>
                  </a:cubicBezTo>
                  <a:cubicBezTo>
                    <a:pt x="2212911" y="1302868"/>
                    <a:pt x="2211950" y="1306253"/>
                    <a:pt x="2211867" y="1309716"/>
                  </a:cubicBezTo>
                  <a:cubicBezTo>
                    <a:pt x="2210407" y="1313845"/>
                    <a:pt x="2210407" y="1318350"/>
                    <a:pt x="2211867" y="1322479"/>
                  </a:cubicBezTo>
                  <a:cubicBezTo>
                    <a:pt x="2213263" y="1325271"/>
                    <a:pt x="2217519" y="1329525"/>
                    <a:pt x="2218915" y="1332317"/>
                  </a:cubicBezTo>
                  <a:cubicBezTo>
                    <a:pt x="2220312" y="1335109"/>
                    <a:pt x="2223171" y="1342221"/>
                    <a:pt x="2224567" y="1345080"/>
                  </a:cubicBezTo>
                  <a:cubicBezTo>
                    <a:pt x="2228426" y="1349670"/>
                    <a:pt x="2232676" y="1353918"/>
                    <a:pt x="2237267" y="1357776"/>
                  </a:cubicBezTo>
                  <a:cubicBezTo>
                    <a:pt x="2240710" y="1362746"/>
                    <a:pt x="2244487" y="1367477"/>
                    <a:pt x="2248571" y="1371935"/>
                  </a:cubicBezTo>
                  <a:cubicBezTo>
                    <a:pt x="2253344" y="1375106"/>
                    <a:pt x="2258598" y="1377485"/>
                    <a:pt x="2264131" y="1378981"/>
                  </a:cubicBezTo>
                  <a:cubicBezTo>
                    <a:pt x="2271856" y="1380005"/>
                    <a:pt x="2279440" y="1381900"/>
                    <a:pt x="2286739" y="1384631"/>
                  </a:cubicBezTo>
                  <a:cubicBezTo>
                    <a:pt x="2290818" y="1387003"/>
                    <a:pt x="2294611" y="1389835"/>
                    <a:pt x="2298043" y="1393073"/>
                  </a:cubicBezTo>
                  <a:cubicBezTo>
                    <a:pt x="2299439" y="1395931"/>
                    <a:pt x="2303694" y="1401582"/>
                    <a:pt x="2303694" y="1404440"/>
                  </a:cubicBezTo>
                  <a:cubicBezTo>
                    <a:pt x="2305091" y="1410090"/>
                    <a:pt x="2306553" y="1421391"/>
                    <a:pt x="2303694" y="1425578"/>
                  </a:cubicBezTo>
                  <a:cubicBezTo>
                    <a:pt x="2302298" y="1428437"/>
                    <a:pt x="2296646" y="1429833"/>
                    <a:pt x="2293787" y="1431228"/>
                  </a:cubicBezTo>
                  <a:cubicBezTo>
                    <a:pt x="2289531" y="1434087"/>
                    <a:pt x="2281087" y="1436879"/>
                    <a:pt x="2279690" y="1439737"/>
                  </a:cubicBezTo>
                  <a:cubicBezTo>
                    <a:pt x="2276794" y="1444400"/>
                    <a:pt x="2275315" y="1449804"/>
                    <a:pt x="2275435" y="1455292"/>
                  </a:cubicBezTo>
                  <a:cubicBezTo>
                    <a:pt x="2276831" y="1459546"/>
                    <a:pt x="2282483" y="1466592"/>
                    <a:pt x="2283879" y="1470846"/>
                  </a:cubicBezTo>
                  <a:cubicBezTo>
                    <a:pt x="2283879" y="1475034"/>
                    <a:pt x="2281087" y="1482147"/>
                    <a:pt x="2281087" y="1486335"/>
                  </a:cubicBezTo>
                  <a:cubicBezTo>
                    <a:pt x="2282158" y="1493366"/>
                    <a:pt x="2284549" y="1500133"/>
                    <a:pt x="2288135" y="1506276"/>
                  </a:cubicBezTo>
                  <a:cubicBezTo>
                    <a:pt x="2290950" y="1511756"/>
                    <a:pt x="2294266" y="1516963"/>
                    <a:pt x="2298042" y="1521831"/>
                  </a:cubicBezTo>
                  <a:cubicBezTo>
                    <a:pt x="2303825" y="1521599"/>
                    <a:pt x="2309595" y="1522549"/>
                    <a:pt x="2314998" y="1524623"/>
                  </a:cubicBezTo>
                  <a:cubicBezTo>
                    <a:pt x="2316395" y="1526085"/>
                    <a:pt x="2317857" y="1531735"/>
                    <a:pt x="2319254" y="1533131"/>
                  </a:cubicBezTo>
                  <a:cubicBezTo>
                    <a:pt x="2320806" y="1536525"/>
                    <a:pt x="2323240" y="1539440"/>
                    <a:pt x="2326302" y="1541574"/>
                  </a:cubicBezTo>
                  <a:cubicBezTo>
                    <a:pt x="2329161" y="1543036"/>
                    <a:pt x="2334813" y="1540178"/>
                    <a:pt x="2337606" y="1541574"/>
                  </a:cubicBezTo>
                  <a:cubicBezTo>
                    <a:pt x="2339002" y="1543036"/>
                    <a:pt x="2343258" y="1547290"/>
                    <a:pt x="2343258" y="1550082"/>
                  </a:cubicBezTo>
                  <a:cubicBezTo>
                    <a:pt x="2342396" y="1552725"/>
                    <a:pt x="2340940" y="1555135"/>
                    <a:pt x="2339002" y="1557128"/>
                  </a:cubicBezTo>
                  <a:cubicBezTo>
                    <a:pt x="2336210" y="1558591"/>
                    <a:pt x="2329161" y="1554336"/>
                    <a:pt x="2326302" y="1555732"/>
                  </a:cubicBezTo>
                  <a:cubicBezTo>
                    <a:pt x="2323443" y="1557128"/>
                    <a:pt x="2322046" y="1562778"/>
                    <a:pt x="2320650" y="1565637"/>
                  </a:cubicBezTo>
                  <a:cubicBezTo>
                    <a:pt x="2319496" y="1570240"/>
                    <a:pt x="2319025" y="1574989"/>
                    <a:pt x="2319253" y="1579729"/>
                  </a:cubicBezTo>
                  <a:cubicBezTo>
                    <a:pt x="2319254" y="1585379"/>
                    <a:pt x="2326302" y="1595284"/>
                    <a:pt x="2323509" y="1598142"/>
                  </a:cubicBezTo>
                  <a:cubicBezTo>
                    <a:pt x="2322046" y="1599538"/>
                    <a:pt x="2317857" y="1598142"/>
                    <a:pt x="2316395" y="1598142"/>
                  </a:cubicBezTo>
                  <a:cubicBezTo>
                    <a:pt x="2314998" y="1599538"/>
                    <a:pt x="2314998" y="1603792"/>
                    <a:pt x="2313602" y="1603792"/>
                  </a:cubicBezTo>
                  <a:cubicBezTo>
                    <a:pt x="2310742" y="1605188"/>
                    <a:pt x="2306553" y="1603792"/>
                    <a:pt x="2303694" y="1605188"/>
                  </a:cubicBezTo>
                  <a:cubicBezTo>
                    <a:pt x="2302298" y="1606584"/>
                    <a:pt x="2298042" y="1609442"/>
                    <a:pt x="2298042" y="1612234"/>
                  </a:cubicBezTo>
                  <a:cubicBezTo>
                    <a:pt x="2298701" y="1614250"/>
                    <a:pt x="2300282" y="1615830"/>
                    <a:pt x="2302298" y="1616488"/>
                  </a:cubicBezTo>
                  <a:cubicBezTo>
                    <a:pt x="2305091" y="1616488"/>
                    <a:pt x="2309346" y="1612234"/>
                    <a:pt x="2312206" y="1612234"/>
                  </a:cubicBezTo>
                  <a:cubicBezTo>
                    <a:pt x="2315549" y="1612098"/>
                    <a:pt x="2318887" y="1612595"/>
                    <a:pt x="2322046" y="1613697"/>
                  </a:cubicBezTo>
                  <a:cubicBezTo>
                    <a:pt x="2323509" y="1615093"/>
                    <a:pt x="2327698" y="1617884"/>
                    <a:pt x="2327698" y="1619347"/>
                  </a:cubicBezTo>
                  <a:cubicBezTo>
                    <a:pt x="2329161" y="1622139"/>
                    <a:pt x="2324906" y="1626393"/>
                    <a:pt x="2324906" y="1629185"/>
                  </a:cubicBezTo>
                  <a:cubicBezTo>
                    <a:pt x="2325765" y="1631848"/>
                    <a:pt x="2327221" y="1634281"/>
                    <a:pt x="2329161" y="1636297"/>
                  </a:cubicBezTo>
                  <a:cubicBezTo>
                    <a:pt x="2333350" y="1640485"/>
                    <a:pt x="2343258" y="1644739"/>
                    <a:pt x="2344654" y="1648994"/>
                  </a:cubicBezTo>
                  <a:cubicBezTo>
                    <a:pt x="2347513" y="1651852"/>
                    <a:pt x="2344654" y="1660294"/>
                    <a:pt x="2346117" y="1664548"/>
                  </a:cubicBezTo>
                  <a:cubicBezTo>
                    <a:pt x="2347513" y="1667340"/>
                    <a:pt x="2354562" y="1671595"/>
                    <a:pt x="2357421" y="1674453"/>
                  </a:cubicBezTo>
                  <a:cubicBezTo>
                    <a:pt x="2360280" y="1677311"/>
                    <a:pt x="2364469" y="1681499"/>
                    <a:pt x="2364469" y="1684291"/>
                  </a:cubicBezTo>
                  <a:cubicBezTo>
                    <a:pt x="2364469" y="1685753"/>
                    <a:pt x="2360214" y="1689941"/>
                    <a:pt x="2360214" y="1692799"/>
                  </a:cubicBezTo>
                  <a:cubicBezTo>
                    <a:pt x="2360214" y="1694195"/>
                    <a:pt x="2363073" y="1699846"/>
                    <a:pt x="2363073" y="1701308"/>
                  </a:cubicBezTo>
                  <a:cubicBezTo>
                    <a:pt x="2364469" y="1704100"/>
                    <a:pt x="2367262" y="1706958"/>
                    <a:pt x="2367262" y="1708354"/>
                  </a:cubicBezTo>
                  <a:cubicBezTo>
                    <a:pt x="2368722" y="1712460"/>
                    <a:pt x="2368722" y="1716944"/>
                    <a:pt x="2367262" y="1721050"/>
                  </a:cubicBezTo>
                  <a:cubicBezTo>
                    <a:pt x="2367262" y="1723909"/>
                    <a:pt x="2364469" y="1728097"/>
                    <a:pt x="2365866" y="1729559"/>
                  </a:cubicBezTo>
                  <a:cubicBezTo>
                    <a:pt x="2365866" y="1732351"/>
                    <a:pt x="2370121" y="1735209"/>
                    <a:pt x="2371518" y="1736605"/>
                  </a:cubicBezTo>
                  <a:cubicBezTo>
                    <a:pt x="2371518" y="1739397"/>
                    <a:pt x="2372914" y="1745114"/>
                    <a:pt x="2372914" y="1747906"/>
                  </a:cubicBezTo>
                  <a:cubicBezTo>
                    <a:pt x="2372914" y="1750697"/>
                    <a:pt x="2368725" y="1754952"/>
                    <a:pt x="2368725" y="1757810"/>
                  </a:cubicBezTo>
                  <a:cubicBezTo>
                    <a:pt x="2369508" y="1761776"/>
                    <a:pt x="2370923" y="1765592"/>
                    <a:pt x="2372914" y="176911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0" name="Freeform 299">
              <a:extLst>
                <a:ext uri="{FF2B5EF4-FFF2-40B4-BE49-F238E27FC236}">
                  <a16:creationId xmlns:a16="http://schemas.microsoft.com/office/drawing/2014/main" id="{89B554A9-519F-134C-A9F7-8101E3E5AC1F}"/>
                </a:ext>
              </a:extLst>
            </p:cNvPr>
            <p:cNvSpPr/>
            <p:nvPr/>
          </p:nvSpPr>
          <p:spPr>
            <a:xfrm>
              <a:off x="9084319" y="5032438"/>
              <a:ext cx="26597" cy="79768"/>
            </a:xfrm>
            <a:custGeom>
              <a:avLst/>
              <a:gdLst>
                <a:gd name="connsiteX0" fmla="*/ 31983 w 26597"/>
                <a:gd name="connsiteY0" fmla="*/ 5916 h 79767"/>
                <a:gd name="connsiteX1" fmla="*/ 28924 w 26597"/>
                <a:gd name="connsiteY1" fmla="*/ 14757 h 79767"/>
                <a:gd name="connsiteX2" fmla="*/ 21344 w 26597"/>
                <a:gd name="connsiteY2" fmla="*/ 25127 h 79767"/>
                <a:gd name="connsiteX3" fmla="*/ 18286 w 26597"/>
                <a:gd name="connsiteY3" fmla="*/ 44338 h 79767"/>
                <a:gd name="connsiteX4" fmla="*/ 15227 w 26597"/>
                <a:gd name="connsiteY4" fmla="*/ 63482 h 79767"/>
                <a:gd name="connsiteX5" fmla="*/ 12168 w 26597"/>
                <a:gd name="connsiteY5" fmla="*/ 78239 h 79767"/>
                <a:gd name="connsiteX6" fmla="*/ 9110 w 26597"/>
                <a:gd name="connsiteY6" fmla="*/ 84155 h 79767"/>
                <a:gd name="connsiteX7" fmla="*/ 3058 w 26597"/>
                <a:gd name="connsiteY7" fmla="*/ 81230 h 79767"/>
                <a:gd name="connsiteX8" fmla="*/ 3058 w 26597"/>
                <a:gd name="connsiteY8" fmla="*/ 64944 h 79767"/>
                <a:gd name="connsiteX9" fmla="*/ 7580 w 26597"/>
                <a:gd name="connsiteY9" fmla="*/ 45800 h 79767"/>
                <a:gd name="connsiteX10" fmla="*/ 6117 w 26597"/>
                <a:gd name="connsiteY10" fmla="*/ 32505 h 79767"/>
                <a:gd name="connsiteX11" fmla="*/ 0 w 26597"/>
                <a:gd name="connsiteY11" fmla="*/ 17748 h 79767"/>
                <a:gd name="connsiteX12" fmla="*/ 1529 w 26597"/>
                <a:gd name="connsiteY12" fmla="*/ 10303 h 79767"/>
                <a:gd name="connsiteX13" fmla="*/ 13698 w 26597"/>
                <a:gd name="connsiteY13" fmla="*/ 2925 h 79767"/>
                <a:gd name="connsiteX14" fmla="*/ 24403 w 26597"/>
                <a:gd name="connsiteY14" fmla="*/ 0 h 79767"/>
                <a:gd name="connsiteX15" fmla="*/ 31983 w 26597"/>
                <a:gd name="connsiteY15" fmla="*/ 5916 h 79767"/>
                <a:gd name="connsiteX16" fmla="*/ 31983 w 26597"/>
                <a:gd name="connsiteY16" fmla="*/ 5916 h 79767"/>
                <a:gd name="connsiteX17" fmla="*/ 31983 w 26597"/>
                <a:gd name="connsiteY17" fmla="*/ 5916 h 7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6597" h="79767">
                  <a:moveTo>
                    <a:pt x="31983" y="5916"/>
                  </a:moveTo>
                  <a:lnTo>
                    <a:pt x="28924" y="14757"/>
                  </a:lnTo>
                  <a:lnTo>
                    <a:pt x="21344" y="25127"/>
                  </a:lnTo>
                  <a:lnTo>
                    <a:pt x="18286" y="44338"/>
                  </a:lnTo>
                  <a:lnTo>
                    <a:pt x="15227" y="63482"/>
                  </a:lnTo>
                  <a:lnTo>
                    <a:pt x="12168" y="78239"/>
                  </a:lnTo>
                  <a:lnTo>
                    <a:pt x="9110" y="84155"/>
                  </a:lnTo>
                  <a:lnTo>
                    <a:pt x="3058" y="81230"/>
                  </a:lnTo>
                  <a:lnTo>
                    <a:pt x="3058" y="64944"/>
                  </a:lnTo>
                  <a:lnTo>
                    <a:pt x="7580" y="45800"/>
                  </a:lnTo>
                  <a:lnTo>
                    <a:pt x="6117" y="32505"/>
                  </a:lnTo>
                  <a:lnTo>
                    <a:pt x="0" y="17748"/>
                  </a:lnTo>
                  <a:lnTo>
                    <a:pt x="1529" y="10303"/>
                  </a:lnTo>
                  <a:lnTo>
                    <a:pt x="13698" y="2925"/>
                  </a:lnTo>
                  <a:lnTo>
                    <a:pt x="24403" y="0"/>
                  </a:lnTo>
                  <a:lnTo>
                    <a:pt x="31983" y="5916"/>
                  </a:lnTo>
                  <a:lnTo>
                    <a:pt x="31983" y="5916"/>
                  </a:lnTo>
                  <a:lnTo>
                    <a:pt x="31983" y="5916"/>
                  </a:lnTo>
                  <a:close/>
                </a:path>
              </a:pathLst>
            </a:custGeom>
            <a:solidFill>
              <a:schemeClr val="tx2">
                <a:lumMod val="10000"/>
                <a:lumOff val="90000"/>
              </a:schemeClr>
            </a:solidFill>
            <a:ln w="12700" cap="flat">
              <a:noFill/>
              <a:prstDash val="solid"/>
              <a:miter/>
            </a:ln>
          </p:spPr>
          <p:txBody>
            <a:bodyPr rtlCol="0" anchor="ctr"/>
            <a:lstStyle/>
            <a:p>
              <a:endParaRPr lang="en-US" dirty="0">
                <a:latin typeface="Roboto" panose="02000000000000000000" pitchFamily="2" charset="0"/>
              </a:endParaRPr>
            </a:p>
          </p:txBody>
        </p:sp>
        <p:sp>
          <p:nvSpPr>
            <p:cNvPr id="301" name="Freeform 300">
              <a:extLst>
                <a:ext uri="{FF2B5EF4-FFF2-40B4-BE49-F238E27FC236}">
                  <a16:creationId xmlns:a16="http://schemas.microsoft.com/office/drawing/2014/main" id="{2E4C1767-A5DE-114E-ACEC-28BFA4E4617B}"/>
                </a:ext>
              </a:extLst>
            </p:cNvPr>
            <p:cNvSpPr/>
            <p:nvPr/>
          </p:nvSpPr>
          <p:spPr>
            <a:xfrm>
              <a:off x="8447844" y="4519282"/>
              <a:ext cx="432207" cy="571667"/>
            </a:xfrm>
            <a:custGeom>
              <a:avLst/>
              <a:gdLst>
                <a:gd name="connsiteX0" fmla="*/ 431276 w 432206"/>
                <a:gd name="connsiteY0" fmla="*/ 495208 h 571667"/>
                <a:gd name="connsiteX1" fmla="*/ 431276 w 432206"/>
                <a:gd name="connsiteY1" fmla="*/ 507971 h 571667"/>
                <a:gd name="connsiteX2" fmla="*/ 429813 w 432206"/>
                <a:gd name="connsiteY2" fmla="*/ 517809 h 571667"/>
                <a:gd name="connsiteX3" fmla="*/ 422765 w 432206"/>
                <a:gd name="connsiteY3" fmla="*/ 513622 h 571667"/>
                <a:gd name="connsiteX4" fmla="*/ 418509 w 432206"/>
                <a:gd name="connsiteY4" fmla="*/ 502321 h 571667"/>
                <a:gd name="connsiteX5" fmla="*/ 409998 w 432206"/>
                <a:gd name="connsiteY5" fmla="*/ 498067 h 571667"/>
                <a:gd name="connsiteX6" fmla="*/ 400224 w 432206"/>
                <a:gd name="connsiteY6" fmla="*/ 498067 h 571667"/>
                <a:gd name="connsiteX7" fmla="*/ 394505 w 432206"/>
                <a:gd name="connsiteY7" fmla="*/ 505113 h 571667"/>
                <a:gd name="connsiteX8" fmla="*/ 386061 w 432206"/>
                <a:gd name="connsiteY8" fmla="*/ 505113 h 571667"/>
                <a:gd name="connsiteX9" fmla="*/ 374757 w 432206"/>
                <a:gd name="connsiteY9" fmla="*/ 506509 h 571667"/>
                <a:gd name="connsiteX10" fmla="*/ 367642 w 432206"/>
                <a:gd name="connsiteY10" fmla="*/ 513622 h 571667"/>
                <a:gd name="connsiteX11" fmla="*/ 369104 w 432206"/>
                <a:gd name="connsiteY11" fmla="*/ 524856 h 571667"/>
                <a:gd name="connsiteX12" fmla="*/ 376153 w 432206"/>
                <a:gd name="connsiteY12" fmla="*/ 530506 h 571667"/>
                <a:gd name="connsiteX13" fmla="*/ 381805 w 432206"/>
                <a:gd name="connsiteY13" fmla="*/ 541806 h 571667"/>
                <a:gd name="connsiteX14" fmla="*/ 384664 w 432206"/>
                <a:gd name="connsiteY14" fmla="*/ 557361 h 571667"/>
                <a:gd name="connsiteX15" fmla="*/ 384664 w 432206"/>
                <a:gd name="connsiteY15" fmla="*/ 565803 h 571667"/>
                <a:gd name="connsiteX16" fmla="*/ 388853 w 432206"/>
                <a:gd name="connsiteY16" fmla="*/ 575707 h 571667"/>
                <a:gd name="connsiteX17" fmla="*/ 381805 w 432206"/>
                <a:gd name="connsiteY17" fmla="*/ 577103 h 571667"/>
                <a:gd name="connsiteX18" fmla="*/ 364849 w 432206"/>
                <a:gd name="connsiteY18" fmla="*/ 564407 h 571667"/>
                <a:gd name="connsiteX19" fmla="*/ 350686 w 432206"/>
                <a:gd name="connsiteY19" fmla="*/ 548919 h 571667"/>
                <a:gd name="connsiteX20" fmla="*/ 342175 w 432206"/>
                <a:gd name="connsiteY20" fmla="*/ 543268 h 571667"/>
                <a:gd name="connsiteX21" fmla="*/ 337986 w 432206"/>
                <a:gd name="connsiteY21" fmla="*/ 519272 h 571667"/>
                <a:gd name="connsiteX22" fmla="*/ 332268 w 432206"/>
                <a:gd name="connsiteY22" fmla="*/ 505113 h 571667"/>
                <a:gd name="connsiteX23" fmla="*/ 323823 w 432206"/>
                <a:gd name="connsiteY23" fmla="*/ 486766 h 571667"/>
                <a:gd name="connsiteX24" fmla="*/ 315311 w 432206"/>
                <a:gd name="connsiteY24" fmla="*/ 479720 h 571667"/>
                <a:gd name="connsiteX25" fmla="*/ 305404 w 432206"/>
                <a:gd name="connsiteY25" fmla="*/ 468420 h 571667"/>
                <a:gd name="connsiteX26" fmla="*/ 295497 w 432206"/>
                <a:gd name="connsiteY26" fmla="*/ 450073 h 571667"/>
                <a:gd name="connsiteX27" fmla="*/ 291241 w 432206"/>
                <a:gd name="connsiteY27" fmla="*/ 430132 h 571667"/>
                <a:gd name="connsiteX28" fmla="*/ 281400 w 432206"/>
                <a:gd name="connsiteY28" fmla="*/ 417435 h 571667"/>
                <a:gd name="connsiteX29" fmla="*/ 267237 w 432206"/>
                <a:gd name="connsiteY29" fmla="*/ 408993 h 571667"/>
                <a:gd name="connsiteX30" fmla="*/ 255933 w 432206"/>
                <a:gd name="connsiteY30" fmla="*/ 403343 h 571667"/>
                <a:gd name="connsiteX31" fmla="*/ 240640 w 432206"/>
                <a:gd name="connsiteY31" fmla="*/ 386525 h 571667"/>
                <a:gd name="connsiteX32" fmla="*/ 232128 w 432206"/>
                <a:gd name="connsiteY32" fmla="*/ 370971 h 571667"/>
                <a:gd name="connsiteX33" fmla="*/ 223617 w 432206"/>
                <a:gd name="connsiteY33" fmla="*/ 345578 h 571667"/>
                <a:gd name="connsiteX34" fmla="*/ 203669 w 432206"/>
                <a:gd name="connsiteY34" fmla="*/ 317327 h 571667"/>
                <a:gd name="connsiteX35" fmla="*/ 185317 w 432206"/>
                <a:gd name="connsiteY35" fmla="*/ 294726 h 571667"/>
                <a:gd name="connsiteX36" fmla="*/ 168361 w 432206"/>
                <a:gd name="connsiteY36" fmla="*/ 274784 h 571667"/>
                <a:gd name="connsiteX37" fmla="*/ 155595 w 432206"/>
                <a:gd name="connsiteY37" fmla="*/ 248195 h 571667"/>
                <a:gd name="connsiteX38" fmla="*/ 147150 w 432206"/>
                <a:gd name="connsiteY38" fmla="*/ 228253 h 571667"/>
                <a:gd name="connsiteX39" fmla="*/ 138639 w 432206"/>
                <a:gd name="connsiteY39" fmla="*/ 216953 h 571667"/>
                <a:gd name="connsiteX40" fmla="*/ 124475 w 432206"/>
                <a:gd name="connsiteY40" fmla="*/ 215490 h 571667"/>
                <a:gd name="connsiteX41" fmla="*/ 106123 w 432206"/>
                <a:gd name="connsiteY41" fmla="*/ 215490 h 571667"/>
                <a:gd name="connsiteX42" fmla="*/ 100471 w 432206"/>
                <a:gd name="connsiteY42" fmla="*/ 207049 h 571667"/>
                <a:gd name="connsiteX43" fmla="*/ 100471 w 432206"/>
                <a:gd name="connsiteY43" fmla="*/ 200002 h 571667"/>
                <a:gd name="connsiteX44" fmla="*/ 94753 w 432206"/>
                <a:gd name="connsiteY44" fmla="*/ 197144 h 571667"/>
                <a:gd name="connsiteX45" fmla="*/ 84846 w 432206"/>
                <a:gd name="connsiteY45" fmla="*/ 194352 h 571667"/>
                <a:gd name="connsiteX46" fmla="*/ 82053 w 432206"/>
                <a:gd name="connsiteY46" fmla="*/ 183052 h 571667"/>
                <a:gd name="connsiteX47" fmla="*/ 75005 w 432206"/>
                <a:gd name="connsiteY47" fmla="*/ 173147 h 571667"/>
                <a:gd name="connsiteX48" fmla="*/ 63634 w 432206"/>
                <a:gd name="connsiteY48" fmla="*/ 153205 h 571667"/>
                <a:gd name="connsiteX49" fmla="*/ 56586 w 432206"/>
                <a:gd name="connsiteY49" fmla="*/ 132001 h 571667"/>
                <a:gd name="connsiteX50" fmla="*/ 52330 w 432206"/>
                <a:gd name="connsiteY50" fmla="*/ 116446 h 571667"/>
                <a:gd name="connsiteX51" fmla="*/ 39630 w 432206"/>
                <a:gd name="connsiteY51" fmla="*/ 108004 h 571667"/>
                <a:gd name="connsiteX52" fmla="*/ 32515 w 432206"/>
                <a:gd name="connsiteY52" fmla="*/ 102354 h 571667"/>
                <a:gd name="connsiteX53" fmla="*/ 25467 w 432206"/>
                <a:gd name="connsiteY53" fmla="*/ 92449 h 571667"/>
                <a:gd name="connsiteX54" fmla="*/ 25467 w 432206"/>
                <a:gd name="connsiteY54" fmla="*/ 78357 h 571667"/>
                <a:gd name="connsiteX55" fmla="*/ 28326 w 432206"/>
                <a:gd name="connsiteY55" fmla="*/ 72707 h 571667"/>
                <a:gd name="connsiteX56" fmla="*/ 36771 w 432206"/>
                <a:gd name="connsiteY56" fmla="*/ 78357 h 571667"/>
                <a:gd name="connsiteX57" fmla="*/ 43885 w 432206"/>
                <a:gd name="connsiteY57" fmla="*/ 78357 h 571667"/>
                <a:gd name="connsiteX58" fmla="*/ 48075 w 432206"/>
                <a:gd name="connsiteY58" fmla="*/ 71311 h 571667"/>
                <a:gd name="connsiteX59" fmla="*/ 46678 w 432206"/>
                <a:gd name="connsiteY59" fmla="*/ 64198 h 571667"/>
                <a:gd name="connsiteX60" fmla="*/ 38167 w 432206"/>
                <a:gd name="connsiteY60" fmla="*/ 57152 h 571667"/>
                <a:gd name="connsiteX61" fmla="*/ 39630 w 432206"/>
                <a:gd name="connsiteY61" fmla="*/ 44456 h 571667"/>
                <a:gd name="connsiteX62" fmla="*/ 31119 w 432206"/>
                <a:gd name="connsiteY62" fmla="*/ 30363 h 571667"/>
                <a:gd name="connsiteX63" fmla="*/ 22608 w 432206"/>
                <a:gd name="connsiteY63" fmla="*/ 30363 h 571667"/>
                <a:gd name="connsiteX64" fmla="*/ 16956 w 432206"/>
                <a:gd name="connsiteY64" fmla="*/ 28901 h 571667"/>
                <a:gd name="connsiteX65" fmla="*/ 9907 w 432206"/>
                <a:gd name="connsiteY65" fmla="*/ 23251 h 571667"/>
                <a:gd name="connsiteX66" fmla="*/ 4256 w 432206"/>
                <a:gd name="connsiteY66" fmla="*/ 23251 h 571667"/>
                <a:gd name="connsiteX67" fmla="*/ 0 w 432206"/>
                <a:gd name="connsiteY67" fmla="*/ 17601 h 571667"/>
                <a:gd name="connsiteX68" fmla="*/ 2859 w 432206"/>
                <a:gd name="connsiteY68" fmla="*/ 11950 h 571667"/>
                <a:gd name="connsiteX69" fmla="*/ 9907 w 432206"/>
                <a:gd name="connsiteY69" fmla="*/ 11950 h 571667"/>
                <a:gd name="connsiteX70" fmla="*/ 15559 w 432206"/>
                <a:gd name="connsiteY70" fmla="*/ 9158 h 571667"/>
                <a:gd name="connsiteX71" fmla="*/ 14163 w 432206"/>
                <a:gd name="connsiteY71" fmla="*/ 650 h 571667"/>
                <a:gd name="connsiteX72" fmla="*/ 22608 w 432206"/>
                <a:gd name="connsiteY72" fmla="*/ 650 h 571667"/>
                <a:gd name="connsiteX73" fmla="*/ 33978 w 432206"/>
                <a:gd name="connsiteY73" fmla="*/ 2112 h 571667"/>
                <a:gd name="connsiteX74" fmla="*/ 39630 w 432206"/>
                <a:gd name="connsiteY74" fmla="*/ 10554 h 571667"/>
                <a:gd name="connsiteX75" fmla="*/ 41026 w 432206"/>
                <a:gd name="connsiteY75" fmla="*/ 20459 h 571667"/>
                <a:gd name="connsiteX76" fmla="*/ 43885 w 432206"/>
                <a:gd name="connsiteY76" fmla="*/ 30363 h 571667"/>
                <a:gd name="connsiteX77" fmla="*/ 53727 w 432206"/>
                <a:gd name="connsiteY77" fmla="*/ 33155 h 571667"/>
                <a:gd name="connsiteX78" fmla="*/ 65097 w 432206"/>
                <a:gd name="connsiteY78" fmla="*/ 41664 h 571667"/>
                <a:gd name="connsiteX79" fmla="*/ 75005 w 432206"/>
                <a:gd name="connsiteY79" fmla="*/ 48710 h 571667"/>
                <a:gd name="connsiteX80" fmla="*/ 84846 w 432206"/>
                <a:gd name="connsiteY80" fmla="*/ 52898 h 571667"/>
                <a:gd name="connsiteX81" fmla="*/ 91960 w 432206"/>
                <a:gd name="connsiteY81" fmla="*/ 60010 h 571667"/>
                <a:gd name="connsiteX82" fmla="*/ 87705 w 432206"/>
                <a:gd name="connsiteY82" fmla="*/ 62802 h 571667"/>
                <a:gd name="connsiteX83" fmla="*/ 79193 w 432206"/>
                <a:gd name="connsiteY83" fmla="*/ 62802 h 571667"/>
                <a:gd name="connsiteX84" fmla="*/ 80657 w 432206"/>
                <a:gd name="connsiteY84" fmla="*/ 69848 h 571667"/>
                <a:gd name="connsiteX85" fmla="*/ 90564 w 432206"/>
                <a:gd name="connsiteY85" fmla="*/ 76961 h 571667"/>
                <a:gd name="connsiteX86" fmla="*/ 103264 w 432206"/>
                <a:gd name="connsiteY86" fmla="*/ 81149 h 571667"/>
                <a:gd name="connsiteX87" fmla="*/ 116031 w 432206"/>
                <a:gd name="connsiteY87" fmla="*/ 81149 h 571667"/>
                <a:gd name="connsiteX88" fmla="*/ 123079 w 432206"/>
                <a:gd name="connsiteY88" fmla="*/ 86799 h 571667"/>
                <a:gd name="connsiteX89" fmla="*/ 127335 w 432206"/>
                <a:gd name="connsiteY89" fmla="*/ 96703 h 571667"/>
                <a:gd name="connsiteX90" fmla="*/ 131590 w 432206"/>
                <a:gd name="connsiteY90" fmla="*/ 103750 h 571667"/>
                <a:gd name="connsiteX91" fmla="*/ 131590 w 432206"/>
                <a:gd name="connsiteY91" fmla="*/ 110796 h 571667"/>
                <a:gd name="connsiteX92" fmla="*/ 125872 w 432206"/>
                <a:gd name="connsiteY92" fmla="*/ 110796 h 571667"/>
                <a:gd name="connsiteX93" fmla="*/ 118824 w 432206"/>
                <a:gd name="connsiteY93" fmla="*/ 112258 h 571667"/>
                <a:gd name="connsiteX94" fmla="*/ 123079 w 432206"/>
                <a:gd name="connsiteY94" fmla="*/ 120700 h 571667"/>
                <a:gd name="connsiteX95" fmla="*/ 131590 w 432206"/>
                <a:gd name="connsiteY95" fmla="*/ 123559 h 571667"/>
                <a:gd name="connsiteX96" fmla="*/ 137242 w 432206"/>
                <a:gd name="connsiteY96" fmla="*/ 132001 h 571667"/>
                <a:gd name="connsiteX97" fmla="*/ 135779 w 432206"/>
                <a:gd name="connsiteY97" fmla="*/ 139047 h 571667"/>
                <a:gd name="connsiteX98" fmla="*/ 141432 w 432206"/>
                <a:gd name="connsiteY98" fmla="*/ 147555 h 571667"/>
                <a:gd name="connsiteX99" fmla="*/ 155595 w 432206"/>
                <a:gd name="connsiteY99" fmla="*/ 154601 h 571667"/>
                <a:gd name="connsiteX100" fmla="*/ 178269 w 432206"/>
                <a:gd name="connsiteY100" fmla="*/ 161647 h 571667"/>
                <a:gd name="connsiteX101" fmla="*/ 185317 w 432206"/>
                <a:gd name="connsiteY101" fmla="*/ 172948 h 571667"/>
                <a:gd name="connsiteX102" fmla="*/ 188110 w 432206"/>
                <a:gd name="connsiteY102" fmla="*/ 182852 h 571667"/>
                <a:gd name="connsiteX103" fmla="*/ 195224 w 432206"/>
                <a:gd name="connsiteY103" fmla="*/ 182852 h 571667"/>
                <a:gd name="connsiteX104" fmla="*/ 199480 w 432206"/>
                <a:gd name="connsiteY104" fmla="*/ 177202 h 571667"/>
                <a:gd name="connsiteX105" fmla="*/ 206528 w 432206"/>
                <a:gd name="connsiteY105" fmla="*/ 187107 h 571667"/>
                <a:gd name="connsiteX106" fmla="*/ 236251 w 432206"/>
                <a:gd name="connsiteY106" fmla="*/ 218150 h 571667"/>
                <a:gd name="connsiteX107" fmla="*/ 265974 w 432206"/>
                <a:gd name="connsiteY107" fmla="*/ 238091 h 571667"/>
                <a:gd name="connsiteX108" fmla="*/ 282929 w 432206"/>
                <a:gd name="connsiteY108" fmla="*/ 252250 h 571667"/>
                <a:gd name="connsiteX109" fmla="*/ 291374 w 432206"/>
                <a:gd name="connsiteY109" fmla="*/ 263550 h 571667"/>
                <a:gd name="connsiteX110" fmla="*/ 295630 w 432206"/>
                <a:gd name="connsiteY110" fmla="*/ 271992 h 571667"/>
                <a:gd name="connsiteX111" fmla="*/ 302745 w 432206"/>
                <a:gd name="connsiteY111" fmla="*/ 271992 h 571667"/>
                <a:gd name="connsiteX112" fmla="*/ 309793 w 432206"/>
                <a:gd name="connsiteY112" fmla="*/ 273388 h 571667"/>
                <a:gd name="connsiteX113" fmla="*/ 316841 w 432206"/>
                <a:gd name="connsiteY113" fmla="*/ 281897 h 571667"/>
                <a:gd name="connsiteX114" fmla="*/ 329608 w 432206"/>
                <a:gd name="connsiteY114" fmla="*/ 288943 h 571667"/>
                <a:gd name="connsiteX115" fmla="*/ 342308 w 432206"/>
                <a:gd name="connsiteY115" fmla="*/ 288943 h 571667"/>
                <a:gd name="connsiteX116" fmla="*/ 352215 w 432206"/>
                <a:gd name="connsiteY116" fmla="*/ 290339 h 571667"/>
                <a:gd name="connsiteX117" fmla="*/ 360727 w 432206"/>
                <a:gd name="connsiteY117" fmla="*/ 300243 h 571667"/>
                <a:gd name="connsiteX118" fmla="*/ 362123 w 432206"/>
                <a:gd name="connsiteY118" fmla="*/ 310148 h 571667"/>
                <a:gd name="connsiteX119" fmla="*/ 353678 w 432206"/>
                <a:gd name="connsiteY119" fmla="*/ 312940 h 571667"/>
                <a:gd name="connsiteX120" fmla="*/ 343771 w 432206"/>
                <a:gd name="connsiteY120" fmla="*/ 307290 h 571667"/>
                <a:gd name="connsiteX121" fmla="*/ 326749 w 432206"/>
                <a:gd name="connsiteY121" fmla="*/ 301639 h 571667"/>
                <a:gd name="connsiteX122" fmla="*/ 306801 w 432206"/>
                <a:gd name="connsiteY122" fmla="*/ 301639 h 571667"/>
                <a:gd name="connsiteX123" fmla="*/ 292704 w 432206"/>
                <a:gd name="connsiteY123" fmla="*/ 304498 h 571667"/>
                <a:gd name="connsiteX124" fmla="*/ 279937 w 432206"/>
                <a:gd name="connsiteY124" fmla="*/ 312940 h 571667"/>
                <a:gd name="connsiteX125" fmla="*/ 275682 w 432206"/>
                <a:gd name="connsiteY125" fmla="*/ 321448 h 571667"/>
                <a:gd name="connsiteX126" fmla="*/ 277144 w 432206"/>
                <a:gd name="connsiteY126" fmla="*/ 335540 h 571667"/>
                <a:gd name="connsiteX127" fmla="*/ 285589 w 432206"/>
                <a:gd name="connsiteY127" fmla="*/ 345445 h 571667"/>
                <a:gd name="connsiteX128" fmla="*/ 291241 w 432206"/>
                <a:gd name="connsiteY128" fmla="*/ 355283 h 571667"/>
                <a:gd name="connsiteX129" fmla="*/ 292704 w 432206"/>
                <a:gd name="connsiteY129" fmla="*/ 370837 h 571667"/>
                <a:gd name="connsiteX130" fmla="*/ 291241 w 432206"/>
                <a:gd name="connsiteY130" fmla="*/ 383534 h 571667"/>
                <a:gd name="connsiteX131" fmla="*/ 301148 w 432206"/>
                <a:gd name="connsiteY131" fmla="*/ 394835 h 571667"/>
                <a:gd name="connsiteX132" fmla="*/ 311056 w 432206"/>
                <a:gd name="connsiteY132" fmla="*/ 410389 h 571667"/>
                <a:gd name="connsiteX133" fmla="*/ 313915 w 432206"/>
                <a:gd name="connsiteY133" fmla="*/ 425877 h 571667"/>
                <a:gd name="connsiteX134" fmla="*/ 319567 w 432206"/>
                <a:gd name="connsiteY134" fmla="*/ 438640 h 571667"/>
                <a:gd name="connsiteX135" fmla="*/ 333730 w 432206"/>
                <a:gd name="connsiteY135" fmla="*/ 444290 h 571667"/>
                <a:gd name="connsiteX136" fmla="*/ 345034 w 432206"/>
                <a:gd name="connsiteY136" fmla="*/ 451336 h 571667"/>
                <a:gd name="connsiteX137" fmla="*/ 357734 w 432206"/>
                <a:gd name="connsiteY137" fmla="*/ 454128 h 571667"/>
                <a:gd name="connsiteX138" fmla="*/ 369105 w 432206"/>
                <a:gd name="connsiteY138" fmla="*/ 458383 h 571667"/>
                <a:gd name="connsiteX139" fmla="*/ 381805 w 432206"/>
                <a:gd name="connsiteY139" fmla="*/ 473937 h 571667"/>
                <a:gd name="connsiteX140" fmla="*/ 387457 w 432206"/>
                <a:gd name="connsiteY140" fmla="*/ 480983 h 571667"/>
                <a:gd name="connsiteX141" fmla="*/ 395968 w 432206"/>
                <a:gd name="connsiteY141" fmla="*/ 480983 h 571667"/>
                <a:gd name="connsiteX142" fmla="*/ 397364 w 432206"/>
                <a:gd name="connsiteY142" fmla="*/ 473937 h 571667"/>
                <a:gd name="connsiteX143" fmla="*/ 395968 w 432206"/>
                <a:gd name="connsiteY143" fmla="*/ 465429 h 571667"/>
                <a:gd name="connsiteX144" fmla="*/ 401620 w 432206"/>
                <a:gd name="connsiteY144" fmla="*/ 464033 h 571667"/>
                <a:gd name="connsiteX145" fmla="*/ 411527 w 432206"/>
                <a:gd name="connsiteY145" fmla="*/ 468287 h 571667"/>
                <a:gd name="connsiteX146" fmla="*/ 421435 w 432206"/>
                <a:gd name="connsiteY146" fmla="*/ 480983 h 571667"/>
                <a:gd name="connsiteX147" fmla="*/ 431343 w 432206"/>
                <a:gd name="connsiteY147" fmla="*/ 495076 h 571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432206" h="571667">
                  <a:moveTo>
                    <a:pt x="431276" y="495208"/>
                  </a:moveTo>
                  <a:cubicBezTo>
                    <a:pt x="432674" y="499348"/>
                    <a:pt x="432674" y="503832"/>
                    <a:pt x="431276" y="507971"/>
                  </a:cubicBezTo>
                  <a:cubicBezTo>
                    <a:pt x="431276" y="510763"/>
                    <a:pt x="431276" y="516413"/>
                    <a:pt x="429813" y="517809"/>
                  </a:cubicBezTo>
                  <a:cubicBezTo>
                    <a:pt x="427185" y="516948"/>
                    <a:pt x="424778" y="515519"/>
                    <a:pt x="422765" y="513622"/>
                  </a:cubicBezTo>
                  <a:cubicBezTo>
                    <a:pt x="421591" y="509767"/>
                    <a:pt x="420170" y="505993"/>
                    <a:pt x="418509" y="502321"/>
                  </a:cubicBezTo>
                  <a:cubicBezTo>
                    <a:pt x="416575" y="499554"/>
                    <a:pt x="413373" y="497953"/>
                    <a:pt x="409998" y="498067"/>
                  </a:cubicBezTo>
                  <a:lnTo>
                    <a:pt x="400224" y="498067"/>
                  </a:lnTo>
                  <a:cubicBezTo>
                    <a:pt x="398761" y="499463"/>
                    <a:pt x="395968" y="503717"/>
                    <a:pt x="394505" y="505113"/>
                  </a:cubicBezTo>
                  <a:lnTo>
                    <a:pt x="386061" y="505113"/>
                  </a:lnTo>
                  <a:cubicBezTo>
                    <a:pt x="383201" y="506509"/>
                    <a:pt x="377550" y="505113"/>
                    <a:pt x="374757" y="506509"/>
                  </a:cubicBezTo>
                  <a:cubicBezTo>
                    <a:pt x="371739" y="508132"/>
                    <a:pt x="369265" y="510605"/>
                    <a:pt x="367642" y="513622"/>
                  </a:cubicBezTo>
                  <a:cubicBezTo>
                    <a:pt x="367406" y="517425"/>
                    <a:pt x="367902" y="521239"/>
                    <a:pt x="369104" y="524856"/>
                  </a:cubicBezTo>
                  <a:cubicBezTo>
                    <a:pt x="370501" y="526318"/>
                    <a:pt x="374757" y="529110"/>
                    <a:pt x="376153" y="530506"/>
                  </a:cubicBezTo>
                  <a:cubicBezTo>
                    <a:pt x="378302" y="534134"/>
                    <a:pt x="380191" y="537910"/>
                    <a:pt x="381805" y="541806"/>
                  </a:cubicBezTo>
                  <a:cubicBezTo>
                    <a:pt x="383201" y="546060"/>
                    <a:pt x="383201" y="553107"/>
                    <a:pt x="384664" y="557361"/>
                  </a:cubicBezTo>
                  <a:cubicBezTo>
                    <a:pt x="384664" y="560219"/>
                    <a:pt x="383201" y="563011"/>
                    <a:pt x="384664" y="565803"/>
                  </a:cubicBezTo>
                  <a:cubicBezTo>
                    <a:pt x="384664" y="568661"/>
                    <a:pt x="390316" y="572915"/>
                    <a:pt x="388853" y="575707"/>
                  </a:cubicBezTo>
                  <a:cubicBezTo>
                    <a:pt x="388853" y="577103"/>
                    <a:pt x="383201" y="577103"/>
                    <a:pt x="381805" y="577103"/>
                  </a:cubicBezTo>
                  <a:cubicBezTo>
                    <a:pt x="376153" y="575707"/>
                    <a:pt x="369105" y="567265"/>
                    <a:pt x="364849" y="564407"/>
                  </a:cubicBezTo>
                  <a:cubicBezTo>
                    <a:pt x="359754" y="559599"/>
                    <a:pt x="355020" y="554422"/>
                    <a:pt x="350686" y="548919"/>
                  </a:cubicBezTo>
                  <a:cubicBezTo>
                    <a:pt x="347657" y="547342"/>
                    <a:pt x="344804" y="545448"/>
                    <a:pt x="342175" y="543268"/>
                  </a:cubicBezTo>
                  <a:cubicBezTo>
                    <a:pt x="337986" y="537618"/>
                    <a:pt x="339382" y="524856"/>
                    <a:pt x="337986" y="519272"/>
                  </a:cubicBezTo>
                  <a:cubicBezTo>
                    <a:pt x="336324" y="514457"/>
                    <a:pt x="334416" y="509731"/>
                    <a:pt x="332268" y="505113"/>
                  </a:cubicBezTo>
                  <a:cubicBezTo>
                    <a:pt x="330035" y="498746"/>
                    <a:pt x="327208" y="492603"/>
                    <a:pt x="323823" y="486766"/>
                  </a:cubicBezTo>
                  <a:cubicBezTo>
                    <a:pt x="321683" y="483685"/>
                    <a:pt x="318739" y="481248"/>
                    <a:pt x="315311" y="479720"/>
                  </a:cubicBezTo>
                  <a:cubicBezTo>
                    <a:pt x="312519" y="476862"/>
                    <a:pt x="308263" y="471212"/>
                    <a:pt x="305404" y="468420"/>
                  </a:cubicBezTo>
                  <a:cubicBezTo>
                    <a:pt x="301309" y="462766"/>
                    <a:pt x="297978" y="456598"/>
                    <a:pt x="295497" y="450073"/>
                  </a:cubicBezTo>
                  <a:cubicBezTo>
                    <a:pt x="292704" y="445819"/>
                    <a:pt x="294100" y="434519"/>
                    <a:pt x="291241" y="430132"/>
                  </a:cubicBezTo>
                  <a:cubicBezTo>
                    <a:pt x="288762" y="425335"/>
                    <a:pt x="285427" y="421032"/>
                    <a:pt x="281400" y="417435"/>
                  </a:cubicBezTo>
                  <a:cubicBezTo>
                    <a:pt x="278541" y="416039"/>
                    <a:pt x="271493" y="411785"/>
                    <a:pt x="267237" y="408993"/>
                  </a:cubicBezTo>
                  <a:lnTo>
                    <a:pt x="255933" y="403343"/>
                  </a:lnTo>
                  <a:cubicBezTo>
                    <a:pt x="250467" y="398083"/>
                    <a:pt x="245358" y="392465"/>
                    <a:pt x="240640" y="386525"/>
                  </a:cubicBezTo>
                  <a:cubicBezTo>
                    <a:pt x="237248" y="381664"/>
                    <a:pt x="234394" y="376449"/>
                    <a:pt x="232128" y="370971"/>
                  </a:cubicBezTo>
                  <a:cubicBezTo>
                    <a:pt x="229269" y="363924"/>
                    <a:pt x="226476" y="351029"/>
                    <a:pt x="223617" y="345578"/>
                  </a:cubicBezTo>
                  <a:cubicBezTo>
                    <a:pt x="219428" y="337070"/>
                    <a:pt x="208058" y="324373"/>
                    <a:pt x="203669" y="317327"/>
                  </a:cubicBezTo>
                  <a:cubicBezTo>
                    <a:pt x="199480" y="311677"/>
                    <a:pt x="189573" y="300376"/>
                    <a:pt x="185317" y="294726"/>
                  </a:cubicBezTo>
                  <a:cubicBezTo>
                    <a:pt x="179299" y="288399"/>
                    <a:pt x="173638" y="281741"/>
                    <a:pt x="168361" y="274784"/>
                  </a:cubicBezTo>
                  <a:cubicBezTo>
                    <a:pt x="163289" y="266337"/>
                    <a:pt x="159016" y="257435"/>
                    <a:pt x="155595" y="248195"/>
                  </a:cubicBezTo>
                  <a:cubicBezTo>
                    <a:pt x="152802" y="243941"/>
                    <a:pt x="149942" y="234103"/>
                    <a:pt x="147150" y="228253"/>
                  </a:cubicBezTo>
                  <a:cubicBezTo>
                    <a:pt x="145687" y="225395"/>
                    <a:pt x="142894" y="218349"/>
                    <a:pt x="138639" y="216953"/>
                  </a:cubicBezTo>
                  <a:cubicBezTo>
                    <a:pt x="134034" y="215671"/>
                    <a:pt x="129245" y="215177"/>
                    <a:pt x="124475" y="215490"/>
                  </a:cubicBezTo>
                  <a:cubicBezTo>
                    <a:pt x="118380" y="216222"/>
                    <a:pt x="112219" y="216222"/>
                    <a:pt x="106123" y="215490"/>
                  </a:cubicBezTo>
                  <a:cubicBezTo>
                    <a:pt x="103299" y="213434"/>
                    <a:pt x="101296" y="210443"/>
                    <a:pt x="100471" y="207049"/>
                  </a:cubicBezTo>
                  <a:cubicBezTo>
                    <a:pt x="100471" y="207049"/>
                    <a:pt x="101868" y="201398"/>
                    <a:pt x="100471" y="200002"/>
                  </a:cubicBezTo>
                  <a:cubicBezTo>
                    <a:pt x="99075" y="198606"/>
                    <a:pt x="96216" y="198540"/>
                    <a:pt x="94753" y="197144"/>
                  </a:cubicBezTo>
                  <a:cubicBezTo>
                    <a:pt x="91270" y="197052"/>
                    <a:pt x="87864" y="196092"/>
                    <a:pt x="84846" y="194352"/>
                  </a:cubicBezTo>
                  <a:cubicBezTo>
                    <a:pt x="82053" y="192890"/>
                    <a:pt x="83449" y="185844"/>
                    <a:pt x="82053" y="183052"/>
                  </a:cubicBezTo>
                  <a:cubicBezTo>
                    <a:pt x="80657" y="180260"/>
                    <a:pt x="76401" y="176006"/>
                    <a:pt x="75005" y="173147"/>
                  </a:cubicBezTo>
                  <a:cubicBezTo>
                    <a:pt x="72145" y="167497"/>
                    <a:pt x="66493" y="157593"/>
                    <a:pt x="63634" y="153205"/>
                  </a:cubicBezTo>
                  <a:cubicBezTo>
                    <a:pt x="62238" y="147555"/>
                    <a:pt x="57982" y="137651"/>
                    <a:pt x="56586" y="132001"/>
                  </a:cubicBezTo>
                  <a:cubicBezTo>
                    <a:pt x="55189" y="129209"/>
                    <a:pt x="55189" y="119304"/>
                    <a:pt x="52330" y="116446"/>
                  </a:cubicBezTo>
                  <a:cubicBezTo>
                    <a:pt x="48671" y="112852"/>
                    <a:pt x="44361" y="109987"/>
                    <a:pt x="39630" y="108004"/>
                  </a:cubicBezTo>
                  <a:cubicBezTo>
                    <a:pt x="38167" y="106608"/>
                    <a:pt x="33978" y="103750"/>
                    <a:pt x="32515" y="102354"/>
                  </a:cubicBezTo>
                  <a:cubicBezTo>
                    <a:pt x="29723" y="99495"/>
                    <a:pt x="25467" y="95308"/>
                    <a:pt x="25467" y="92449"/>
                  </a:cubicBezTo>
                  <a:cubicBezTo>
                    <a:pt x="24064" y="87856"/>
                    <a:pt x="24064" y="82950"/>
                    <a:pt x="25467" y="78357"/>
                  </a:cubicBezTo>
                  <a:cubicBezTo>
                    <a:pt x="25467" y="76961"/>
                    <a:pt x="26863" y="72707"/>
                    <a:pt x="28326" y="72707"/>
                  </a:cubicBezTo>
                  <a:cubicBezTo>
                    <a:pt x="31119" y="72707"/>
                    <a:pt x="33978" y="76961"/>
                    <a:pt x="36771" y="78357"/>
                  </a:cubicBezTo>
                  <a:cubicBezTo>
                    <a:pt x="38167" y="78357"/>
                    <a:pt x="42423" y="79753"/>
                    <a:pt x="43885" y="78357"/>
                  </a:cubicBezTo>
                  <a:cubicBezTo>
                    <a:pt x="46261" y="76748"/>
                    <a:pt x="47797" y="74166"/>
                    <a:pt x="48075" y="71311"/>
                  </a:cubicBezTo>
                  <a:cubicBezTo>
                    <a:pt x="48440" y="68850"/>
                    <a:pt x="47947" y="66338"/>
                    <a:pt x="46678" y="64198"/>
                  </a:cubicBezTo>
                  <a:cubicBezTo>
                    <a:pt x="45282" y="61406"/>
                    <a:pt x="39630" y="58548"/>
                    <a:pt x="38167" y="57152"/>
                  </a:cubicBezTo>
                  <a:cubicBezTo>
                    <a:pt x="36771" y="52898"/>
                    <a:pt x="41026" y="47314"/>
                    <a:pt x="39630" y="44456"/>
                  </a:cubicBezTo>
                  <a:cubicBezTo>
                    <a:pt x="38226" y="39030"/>
                    <a:pt x="35268" y="34132"/>
                    <a:pt x="31119" y="30363"/>
                  </a:cubicBezTo>
                  <a:cubicBezTo>
                    <a:pt x="29723" y="30363"/>
                    <a:pt x="24071" y="31759"/>
                    <a:pt x="22608" y="30363"/>
                  </a:cubicBezTo>
                  <a:cubicBezTo>
                    <a:pt x="21211" y="30363"/>
                    <a:pt x="18419" y="28901"/>
                    <a:pt x="16956" y="28901"/>
                  </a:cubicBezTo>
                  <a:cubicBezTo>
                    <a:pt x="15560" y="27505"/>
                    <a:pt x="12767" y="23251"/>
                    <a:pt x="9907" y="23251"/>
                  </a:cubicBezTo>
                  <a:cubicBezTo>
                    <a:pt x="8511" y="21855"/>
                    <a:pt x="5652" y="23251"/>
                    <a:pt x="4256" y="23251"/>
                  </a:cubicBezTo>
                  <a:cubicBezTo>
                    <a:pt x="2859" y="21855"/>
                    <a:pt x="1397" y="19063"/>
                    <a:pt x="0" y="17601"/>
                  </a:cubicBezTo>
                  <a:cubicBezTo>
                    <a:pt x="0" y="16205"/>
                    <a:pt x="1397" y="11950"/>
                    <a:pt x="2859" y="11950"/>
                  </a:cubicBezTo>
                  <a:cubicBezTo>
                    <a:pt x="4256" y="10555"/>
                    <a:pt x="8511" y="13413"/>
                    <a:pt x="9907" y="11950"/>
                  </a:cubicBezTo>
                  <a:cubicBezTo>
                    <a:pt x="12028" y="11604"/>
                    <a:pt x="13996" y="10632"/>
                    <a:pt x="15559" y="9158"/>
                  </a:cubicBezTo>
                  <a:cubicBezTo>
                    <a:pt x="15560" y="7763"/>
                    <a:pt x="12767" y="2112"/>
                    <a:pt x="14163" y="650"/>
                  </a:cubicBezTo>
                  <a:cubicBezTo>
                    <a:pt x="15560" y="-812"/>
                    <a:pt x="19815" y="650"/>
                    <a:pt x="22608" y="650"/>
                  </a:cubicBezTo>
                  <a:cubicBezTo>
                    <a:pt x="26457" y="413"/>
                    <a:pt x="30315" y="910"/>
                    <a:pt x="33978" y="2112"/>
                  </a:cubicBezTo>
                  <a:cubicBezTo>
                    <a:pt x="37050" y="3919"/>
                    <a:pt x="39131" y="7027"/>
                    <a:pt x="39630" y="10554"/>
                  </a:cubicBezTo>
                  <a:cubicBezTo>
                    <a:pt x="41026" y="13413"/>
                    <a:pt x="39630" y="17601"/>
                    <a:pt x="41026" y="20459"/>
                  </a:cubicBezTo>
                  <a:cubicBezTo>
                    <a:pt x="41094" y="23954"/>
                    <a:pt x="42081" y="27370"/>
                    <a:pt x="43885" y="30363"/>
                  </a:cubicBezTo>
                  <a:cubicBezTo>
                    <a:pt x="45282" y="31759"/>
                    <a:pt x="52330" y="31759"/>
                    <a:pt x="53727" y="33155"/>
                  </a:cubicBezTo>
                  <a:cubicBezTo>
                    <a:pt x="57854" y="35511"/>
                    <a:pt x="61673" y="38369"/>
                    <a:pt x="65097" y="41664"/>
                  </a:cubicBezTo>
                  <a:cubicBezTo>
                    <a:pt x="67890" y="43060"/>
                    <a:pt x="72145" y="47314"/>
                    <a:pt x="75005" y="48710"/>
                  </a:cubicBezTo>
                  <a:cubicBezTo>
                    <a:pt x="76401" y="50106"/>
                    <a:pt x="83449" y="51502"/>
                    <a:pt x="84846" y="52898"/>
                  </a:cubicBezTo>
                  <a:cubicBezTo>
                    <a:pt x="87705" y="54360"/>
                    <a:pt x="91960" y="57152"/>
                    <a:pt x="91960" y="60010"/>
                  </a:cubicBezTo>
                  <a:cubicBezTo>
                    <a:pt x="91960" y="60010"/>
                    <a:pt x="89101" y="62802"/>
                    <a:pt x="87705" y="62802"/>
                  </a:cubicBezTo>
                  <a:cubicBezTo>
                    <a:pt x="86308" y="62802"/>
                    <a:pt x="80657" y="61406"/>
                    <a:pt x="79193" y="62802"/>
                  </a:cubicBezTo>
                  <a:cubicBezTo>
                    <a:pt x="77731" y="64198"/>
                    <a:pt x="79193" y="68452"/>
                    <a:pt x="80657" y="69848"/>
                  </a:cubicBezTo>
                  <a:cubicBezTo>
                    <a:pt x="82053" y="72707"/>
                    <a:pt x="87705" y="75499"/>
                    <a:pt x="90564" y="76961"/>
                  </a:cubicBezTo>
                  <a:cubicBezTo>
                    <a:pt x="94474" y="79192"/>
                    <a:pt x="98793" y="80616"/>
                    <a:pt x="103264" y="81149"/>
                  </a:cubicBezTo>
                  <a:cubicBezTo>
                    <a:pt x="106124" y="82611"/>
                    <a:pt x="113172" y="79753"/>
                    <a:pt x="116031" y="81149"/>
                  </a:cubicBezTo>
                  <a:cubicBezTo>
                    <a:pt x="117427" y="82611"/>
                    <a:pt x="121683" y="85403"/>
                    <a:pt x="123079" y="86799"/>
                  </a:cubicBezTo>
                  <a:cubicBezTo>
                    <a:pt x="124476" y="89657"/>
                    <a:pt x="125872" y="93911"/>
                    <a:pt x="127335" y="96703"/>
                  </a:cubicBezTo>
                  <a:cubicBezTo>
                    <a:pt x="127335" y="98099"/>
                    <a:pt x="131590" y="100958"/>
                    <a:pt x="131590" y="103750"/>
                  </a:cubicBezTo>
                  <a:cubicBezTo>
                    <a:pt x="132938" y="105905"/>
                    <a:pt x="132938" y="108640"/>
                    <a:pt x="131590" y="110796"/>
                  </a:cubicBezTo>
                  <a:cubicBezTo>
                    <a:pt x="130128" y="112258"/>
                    <a:pt x="127335" y="110796"/>
                    <a:pt x="125872" y="110796"/>
                  </a:cubicBezTo>
                  <a:cubicBezTo>
                    <a:pt x="124409" y="110796"/>
                    <a:pt x="120220" y="110796"/>
                    <a:pt x="118824" y="112258"/>
                  </a:cubicBezTo>
                  <a:cubicBezTo>
                    <a:pt x="118824" y="113654"/>
                    <a:pt x="120220" y="119304"/>
                    <a:pt x="123079" y="120700"/>
                  </a:cubicBezTo>
                  <a:cubicBezTo>
                    <a:pt x="124476" y="122096"/>
                    <a:pt x="128731" y="122096"/>
                    <a:pt x="131590" y="123559"/>
                  </a:cubicBezTo>
                  <a:cubicBezTo>
                    <a:pt x="132987" y="124954"/>
                    <a:pt x="137242" y="129209"/>
                    <a:pt x="137242" y="132001"/>
                  </a:cubicBezTo>
                  <a:cubicBezTo>
                    <a:pt x="137242" y="133396"/>
                    <a:pt x="134383" y="137651"/>
                    <a:pt x="135779" y="139047"/>
                  </a:cubicBezTo>
                  <a:cubicBezTo>
                    <a:pt x="135779" y="141905"/>
                    <a:pt x="140035" y="146093"/>
                    <a:pt x="141432" y="147555"/>
                  </a:cubicBezTo>
                  <a:cubicBezTo>
                    <a:pt x="145865" y="150443"/>
                    <a:pt x="150617" y="152807"/>
                    <a:pt x="155595" y="154601"/>
                  </a:cubicBezTo>
                  <a:cubicBezTo>
                    <a:pt x="163389" y="156108"/>
                    <a:pt x="170994" y="158471"/>
                    <a:pt x="178269" y="161647"/>
                  </a:cubicBezTo>
                  <a:cubicBezTo>
                    <a:pt x="181097" y="165094"/>
                    <a:pt x="183466" y="168892"/>
                    <a:pt x="185317" y="172948"/>
                  </a:cubicBezTo>
                  <a:cubicBezTo>
                    <a:pt x="186714" y="175806"/>
                    <a:pt x="185317" y="181456"/>
                    <a:pt x="188110" y="182852"/>
                  </a:cubicBezTo>
                  <a:cubicBezTo>
                    <a:pt x="189573" y="184248"/>
                    <a:pt x="193828" y="182852"/>
                    <a:pt x="195224" y="182852"/>
                  </a:cubicBezTo>
                  <a:cubicBezTo>
                    <a:pt x="196621" y="181456"/>
                    <a:pt x="198017" y="177202"/>
                    <a:pt x="199480" y="177202"/>
                  </a:cubicBezTo>
                  <a:cubicBezTo>
                    <a:pt x="202273" y="177202"/>
                    <a:pt x="203669" y="185644"/>
                    <a:pt x="206528" y="187107"/>
                  </a:cubicBezTo>
                  <a:cubicBezTo>
                    <a:pt x="215693" y="198140"/>
                    <a:pt x="225625" y="208514"/>
                    <a:pt x="236251" y="218150"/>
                  </a:cubicBezTo>
                  <a:cubicBezTo>
                    <a:pt x="243299" y="223800"/>
                    <a:pt x="258859" y="232242"/>
                    <a:pt x="265974" y="238091"/>
                  </a:cubicBezTo>
                  <a:cubicBezTo>
                    <a:pt x="271260" y="243231"/>
                    <a:pt x="276928" y="247964"/>
                    <a:pt x="282929" y="252250"/>
                  </a:cubicBezTo>
                  <a:cubicBezTo>
                    <a:pt x="286198" y="255655"/>
                    <a:pt x="289035" y="259451"/>
                    <a:pt x="291374" y="263550"/>
                  </a:cubicBezTo>
                  <a:cubicBezTo>
                    <a:pt x="292837" y="264946"/>
                    <a:pt x="292837" y="270597"/>
                    <a:pt x="295630" y="271992"/>
                  </a:cubicBezTo>
                  <a:lnTo>
                    <a:pt x="302745" y="271992"/>
                  </a:lnTo>
                  <a:cubicBezTo>
                    <a:pt x="305537" y="273388"/>
                    <a:pt x="308396" y="271992"/>
                    <a:pt x="309793" y="273388"/>
                  </a:cubicBezTo>
                  <a:cubicBezTo>
                    <a:pt x="312652" y="274851"/>
                    <a:pt x="314048" y="280501"/>
                    <a:pt x="316841" y="281897"/>
                  </a:cubicBezTo>
                  <a:cubicBezTo>
                    <a:pt x="320598" y="285054"/>
                    <a:pt x="324934" y="287447"/>
                    <a:pt x="329608" y="288943"/>
                  </a:cubicBezTo>
                  <a:cubicBezTo>
                    <a:pt x="333812" y="289641"/>
                    <a:pt x="338103" y="289641"/>
                    <a:pt x="342308" y="288943"/>
                  </a:cubicBezTo>
                  <a:cubicBezTo>
                    <a:pt x="345671" y="288713"/>
                    <a:pt x="349046" y="289189"/>
                    <a:pt x="352215" y="290339"/>
                  </a:cubicBezTo>
                  <a:cubicBezTo>
                    <a:pt x="355796" y="292921"/>
                    <a:pt x="358712" y="296316"/>
                    <a:pt x="360727" y="300243"/>
                  </a:cubicBezTo>
                  <a:cubicBezTo>
                    <a:pt x="362543" y="303209"/>
                    <a:pt x="363049" y="306795"/>
                    <a:pt x="362123" y="310148"/>
                  </a:cubicBezTo>
                  <a:cubicBezTo>
                    <a:pt x="359649" y="311898"/>
                    <a:pt x="356708" y="312870"/>
                    <a:pt x="353678" y="312940"/>
                  </a:cubicBezTo>
                  <a:cubicBezTo>
                    <a:pt x="350819" y="311544"/>
                    <a:pt x="346563" y="307290"/>
                    <a:pt x="343771" y="307290"/>
                  </a:cubicBezTo>
                  <a:cubicBezTo>
                    <a:pt x="338323" y="304783"/>
                    <a:pt x="332614" y="302888"/>
                    <a:pt x="326749" y="301639"/>
                  </a:cubicBezTo>
                  <a:lnTo>
                    <a:pt x="306801" y="301639"/>
                  </a:lnTo>
                  <a:cubicBezTo>
                    <a:pt x="302004" y="302022"/>
                    <a:pt x="297271" y="302982"/>
                    <a:pt x="292704" y="304498"/>
                  </a:cubicBezTo>
                  <a:cubicBezTo>
                    <a:pt x="287850" y="306281"/>
                    <a:pt x="283478" y="309171"/>
                    <a:pt x="279937" y="312940"/>
                  </a:cubicBezTo>
                  <a:cubicBezTo>
                    <a:pt x="277961" y="315461"/>
                    <a:pt x="276513" y="318355"/>
                    <a:pt x="275682" y="321448"/>
                  </a:cubicBezTo>
                  <a:cubicBezTo>
                    <a:pt x="275447" y="326193"/>
                    <a:pt x="275940" y="330945"/>
                    <a:pt x="277144" y="335540"/>
                  </a:cubicBezTo>
                  <a:cubicBezTo>
                    <a:pt x="279560" y="339162"/>
                    <a:pt x="282395" y="342486"/>
                    <a:pt x="285589" y="345445"/>
                  </a:cubicBezTo>
                  <a:cubicBezTo>
                    <a:pt x="287797" y="348527"/>
                    <a:pt x="289691" y="351823"/>
                    <a:pt x="291241" y="355283"/>
                  </a:cubicBezTo>
                  <a:cubicBezTo>
                    <a:pt x="292519" y="360363"/>
                    <a:pt x="293012" y="365608"/>
                    <a:pt x="292704" y="370837"/>
                  </a:cubicBezTo>
                  <a:cubicBezTo>
                    <a:pt x="292704" y="375092"/>
                    <a:pt x="291241" y="380742"/>
                    <a:pt x="291241" y="383534"/>
                  </a:cubicBezTo>
                  <a:cubicBezTo>
                    <a:pt x="292704" y="386392"/>
                    <a:pt x="299752" y="392043"/>
                    <a:pt x="301148" y="394835"/>
                  </a:cubicBezTo>
                  <a:cubicBezTo>
                    <a:pt x="304964" y="399675"/>
                    <a:pt x="308283" y="404886"/>
                    <a:pt x="311056" y="410389"/>
                  </a:cubicBezTo>
                  <a:cubicBezTo>
                    <a:pt x="312519" y="414643"/>
                    <a:pt x="312519" y="421689"/>
                    <a:pt x="313915" y="425877"/>
                  </a:cubicBezTo>
                  <a:cubicBezTo>
                    <a:pt x="315178" y="430380"/>
                    <a:pt x="317081" y="434679"/>
                    <a:pt x="319567" y="438640"/>
                  </a:cubicBezTo>
                  <a:cubicBezTo>
                    <a:pt x="323922" y="441335"/>
                    <a:pt x="328716" y="443248"/>
                    <a:pt x="333730" y="444290"/>
                  </a:cubicBezTo>
                  <a:cubicBezTo>
                    <a:pt x="336523" y="445686"/>
                    <a:pt x="342175" y="449940"/>
                    <a:pt x="345034" y="451336"/>
                  </a:cubicBezTo>
                  <a:cubicBezTo>
                    <a:pt x="349095" y="452928"/>
                    <a:pt x="353381" y="453870"/>
                    <a:pt x="357734" y="454128"/>
                  </a:cubicBezTo>
                  <a:cubicBezTo>
                    <a:pt x="360593" y="455591"/>
                    <a:pt x="366246" y="456987"/>
                    <a:pt x="369105" y="458383"/>
                  </a:cubicBezTo>
                  <a:cubicBezTo>
                    <a:pt x="373731" y="463234"/>
                    <a:pt x="377977" y="468434"/>
                    <a:pt x="381805" y="473937"/>
                  </a:cubicBezTo>
                  <a:cubicBezTo>
                    <a:pt x="383201" y="475333"/>
                    <a:pt x="386061" y="479587"/>
                    <a:pt x="387457" y="480983"/>
                  </a:cubicBezTo>
                  <a:cubicBezTo>
                    <a:pt x="390316" y="480983"/>
                    <a:pt x="394505" y="482379"/>
                    <a:pt x="395968" y="480983"/>
                  </a:cubicBezTo>
                  <a:cubicBezTo>
                    <a:pt x="397237" y="478868"/>
                    <a:pt x="397730" y="476377"/>
                    <a:pt x="397364" y="473937"/>
                  </a:cubicBezTo>
                  <a:cubicBezTo>
                    <a:pt x="397364" y="472475"/>
                    <a:pt x="394505" y="468287"/>
                    <a:pt x="395968" y="465429"/>
                  </a:cubicBezTo>
                  <a:cubicBezTo>
                    <a:pt x="397632" y="464319"/>
                    <a:pt x="399631" y="463825"/>
                    <a:pt x="401620" y="464033"/>
                  </a:cubicBezTo>
                  <a:cubicBezTo>
                    <a:pt x="405146" y="464861"/>
                    <a:pt x="408499" y="466301"/>
                    <a:pt x="411527" y="468287"/>
                  </a:cubicBezTo>
                  <a:cubicBezTo>
                    <a:pt x="414320" y="471079"/>
                    <a:pt x="419972" y="480983"/>
                    <a:pt x="421435" y="480983"/>
                  </a:cubicBezTo>
                  <a:cubicBezTo>
                    <a:pt x="425686" y="484937"/>
                    <a:pt x="429061" y="489738"/>
                    <a:pt x="431343" y="49507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2" name="Freeform 301">
              <a:extLst>
                <a:ext uri="{FF2B5EF4-FFF2-40B4-BE49-F238E27FC236}">
                  <a16:creationId xmlns:a16="http://schemas.microsoft.com/office/drawing/2014/main" id="{88BD26A8-2633-B645-BEEC-5B0020029BE9}"/>
                </a:ext>
              </a:extLst>
            </p:cNvPr>
            <p:cNvSpPr/>
            <p:nvPr/>
          </p:nvSpPr>
          <p:spPr>
            <a:xfrm>
              <a:off x="8447844" y="4519282"/>
              <a:ext cx="432207" cy="571667"/>
            </a:xfrm>
            <a:custGeom>
              <a:avLst/>
              <a:gdLst>
                <a:gd name="connsiteX0" fmla="*/ 431276 w 432206"/>
                <a:gd name="connsiteY0" fmla="*/ 495208 h 571667"/>
                <a:gd name="connsiteX1" fmla="*/ 431276 w 432206"/>
                <a:gd name="connsiteY1" fmla="*/ 507971 h 571667"/>
                <a:gd name="connsiteX2" fmla="*/ 429813 w 432206"/>
                <a:gd name="connsiteY2" fmla="*/ 517809 h 571667"/>
                <a:gd name="connsiteX3" fmla="*/ 422765 w 432206"/>
                <a:gd name="connsiteY3" fmla="*/ 513622 h 571667"/>
                <a:gd name="connsiteX4" fmla="*/ 418509 w 432206"/>
                <a:gd name="connsiteY4" fmla="*/ 502321 h 571667"/>
                <a:gd name="connsiteX5" fmla="*/ 409998 w 432206"/>
                <a:gd name="connsiteY5" fmla="*/ 498067 h 571667"/>
                <a:gd name="connsiteX6" fmla="*/ 400224 w 432206"/>
                <a:gd name="connsiteY6" fmla="*/ 498067 h 571667"/>
                <a:gd name="connsiteX7" fmla="*/ 394505 w 432206"/>
                <a:gd name="connsiteY7" fmla="*/ 505113 h 571667"/>
                <a:gd name="connsiteX8" fmla="*/ 386061 w 432206"/>
                <a:gd name="connsiteY8" fmla="*/ 505113 h 571667"/>
                <a:gd name="connsiteX9" fmla="*/ 374757 w 432206"/>
                <a:gd name="connsiteY9" fmla="*/ 506509 h 571667"/>
                <a:gd name="connsiteX10" fmla="*/ 367642 w 432206"/>
                <a:gd name="connsiteY10" fmla="*/ 513622 h 571667"/>
                <a:gd name="connsiteX11" fmla="*/ 369104 w 432206"/>
                <a:gd name="connsiteY11" fmla="*/ 524856 h 571667"/>
                <a:gd name="connsiteX12" fmla="*/ 376153 w 432206"/>
                <a:gd name="connsiteY12" fmla="*/ 530506 h 571667"/>
                <a:gd name="connsiteX13" fmla="*/ 381805 w 432206"/>
                <a:gd name="connsiteY13" fmla="*/ 541806 h 571667"/>
                <a:gd name="connsiteX14" fmla="*/ 384664 w 432206"/>
                <a:gd name="connsiteY14" fmla="*/ 557361 h 571667"/>
                <a:gd name="connsiteX15" fmla="*/ 384664 w 432206"/>
                <a:gd name="connsiteY15" fmla="*/ 565803 h 571667"/>
                <a:gd name="connsiteX16" fmla="*/ 388853 w 432206"/>
                <a:gd name="connsiteY16" fmla="*/ 575707 h 571667"/>
                <a:gd name="connsiteX17" fmla="*/ 381805 w 432206"/>
                <a:gd name="connsiteY17" fmla="*/ 577103 h 571667"/>
                <a:gd name="connsiteX18" fmla="*/ 364849 w 432206"/>
                <a:gd name="connsiteY18" fmla="*/ 564407 h 571667"/>
                <a:gd name="connsiteX19" fmla="*/ 350686 w 432206"/>
                <a:gd name="connsiteY19" fmla="*/ 548919 h 571667"/>
                <a:gd name="connsiteX20" fmla="*/ 342175 w 432206"/>
                <a:gd name="connsiteY20" fmla="*/ 543268 h 571667"/>
                <a:gd name="connsiteX21" fmla="*/ 337986 w 432206"/>
                <a:gd name="connsiteY21" fmla="*/ 519272 h 571667"/>
                <a:gd name="connsiteX22" fmla="*/ 332268 w 432206"/>
                <a:gd name="connsiteY22" fmla="*/ 505113 h 571667"/>
                <a:gd name="connsiteX23" fmla="*/ 323823 w 432206"/>
                <a:gd name="connsiteY23" fmla="*/ 486766 h 571667"/>
                <a:gd name="connsiteX24" fmla="*/ 315311 w 432206"/>
                <a:gd name="connsiteY24" fmla="*/ 479720 h 571667"/>
                <a:gd name="connsiteX25" fmla="*/ 305404 w 432206"/>
                <a:gd name="connsiteY25" fmla="*/ 468420 h 571667"/>
                <a:gd name="connsiteX26" fmla="*/ 295497 w 432206"/>
                <a:gd name="connsiteY26" fmla="*/ 450073 h 571667"/>
                <a:gd name="connsiteX27" fmla="*/ 291241 w 432206"/>
                <a:gd name="connsiteY27" fmla="*/ 430132 h 571667"/>
                <a:gd name="connsiteX28" fmla="*/ 281400 w 432206"/>
                <a:gd name="connsiteY28" fmla="*/ 417435 h 571667"/>
                <a:gd name="connsiteX29" fmla="*/ 267237 w 432206"/>
                <a:gd name="connsiteY29" fmla="*/ 408993 h 571667"/>
                <a:gd name="connsiteX30" fmla="*/ 255933 w 432206"/>
                <a:gd name="connsiteY30" fmla="*/ 403343 h 571667"/>
                <a:gd name="connsiteX31" fmla="*/ 240640 w 432206"/>
                <a:gd name="connsiteY31" fmla="*/ 386525 h 571667"/>
                <a:gd name="connsiteX32" fmla="*/ 232128 w 432206"/>
                <a:gd name="connsiteY32" fmla="*/ 370971 h 571667"/>
                <a:gd name="connsiteX33" fmla="*/ 223617 w 432206"/>
                <a:gd name="connsiteY33" fmla="*/ 345578 h 571667"/>
                <a:gd name="connsiteX34" fmla="*/ 203669 w 432206"/>
                <a:gd name="connsiteY34" fmla="*/ 317327 h 571667"/>
                <a:gd name="connsiteX35" fmla="*/ 185317 w 432206"/>
                <a:gd name="connsiteY35" fmla="*/ 294726 h 571667"/>
                <a:gd name="connsiteX36" fmla="*/ 168361 w 432206"/>
                <a:gd name="connsiteY36" fmla="*/ 274784 h 571667"/>
                <a:gd name="connsiteX37" fmla="*/ 155595 w 432206"/>
                <a:gd name="connsiteY37" fmla="*/ 248195 h 571667"/>
                <a:gd name="connsiteX38" fmla="*/ 147150 w 432206"/>
                <a:gd name="connsiteY38" fmla="*/ 228253 h 571667"/>
                <a:gd name="connsiteX39" fmla="*/ 138639 w 432206"/>
                <a:gd name="connsiteY39" fmla="*/ 216953 h 571667"/>
                <a:gd name="connsiteX40" fmla="*/ 124475 w 432206"/>
                <a:gd name="connsiteY40" fmla="*/ 215490 h 571667"/>
                <a:gd name="connsiteX41" fmla="*/ 106123 w 432206"/>
                <a:gd name="connsiteY41" fmla="*/ 215490 h 571667"/>
                <a:gd name="connsiteX42" fmla="*/ 100471 w 432206"/>
                <a:gd name="connsiteY42" fmla="*/ 207049 h 571667"/>
                <a:gd name="connsiteX43" fmla="*/ 100471 w 432206"/>
                <a:gd name="connsiteY43" fmla="*/ 200002 h 571667"/>
                <a:gd name="connsiteX44" fmla="*/ 94753 w 432206"/>
                <a:gd name="connsiteY44" fmla="*/ 197144 h 571667"/>
                <a:gd name="connsiteX45" fmla="*/ 84846 w 432206"/>
                <a:gd name="connsiteY45" fmla="*/ 194352 h 571667"/>
                <a:gd name="connsiteX46" fmla="*/ 82053 w 432206"/>
                <a:gd name="connsiteY46" fmla="*/ 183052 h 571667"/>
                <a:gd name="connsiteX47" fmla="*/ 75005 w 432206"/>
                <a:gd name="connsiteY47" fmla="*/ 173147 h 571667"/>
                <a:gd name="connsiteX48" fmla="*/ 63634 w 432206"/>
                <a:gd name="connsiteY48" fmla="*/ 153205 h 571667"/>
                <a:gd name="connsiteX49" fmla="*/ 56586 w 432206"/>
                <a:gd name="connsiteY49" fmla="*/ 132001 h 571667"/>
                <a:gd name="connsiteX50" fmla="*/ 52330 w 432206"/>
                <a:gd name="connsiteY50" fmla="*/ 116446 h 571667"/>
                <a:gd name="connsiteX51" fmla="*/ 39630 w 432206"/>
                <a:gd name="connsiteY51" fmla="*/ 108004 h 571667"/>
                <a:gd name="connsiteX52" fmla="*/ 32515 w 432206"/>
                <a:gd name="connsiteY52" fmla="*/ 102354 h 571667"/>
                <a:gd name="connsiteX53" fmla="*/ 25467 w 432206"/>
                <a:gd name="connsiteY53" fmla="*/ 92449 h 571667"/>
                <a:gd name="connsiteX54" fmla="*/ 25467 w 432206"/>
                <a:gd name="connsiteY54" fmla="*/ 78357 h 571667"/>
                <a:gd name="connsiteX55" fmla="*/ 28326 w 432206"/>
                <a:gd name="connsiteY55" fmla="*/ 72707 h 571667"/>
                <a:gd name="connsiteX56" fmla="*/ 36771 w 432206"/>
                <a:gd name="connsiteY56" fmla="*/ 78357 h 571667"/>
                <a:gd name="connsiteX57" fmla="*/ 43885 w 432206"/>
                <a:gd name="connsiteY57" fmla="*/ 78357 h 571667"/>
                <a:gd name="connsiteX58" fmla="*/ 48075 w 432206"/>
                <a:gd name="connsiteY58" fmla="*/ 71311 h 571667"/>
                <a:gd name="connsiteX59" fmla="*/ 46678 w 432206"/>
                <a:gd name="connsiteY59" fmla="*/ 64198 h 571667"/>
                <a:gd name="connsiteX60" fmla="*/ 38167 w 432206"/>
                <a:gd name="connsiteY60" fmla="*/ 57152 h 571667"/>
                <a:gd name="connsiteX61" fmla="*/ 39630 w 432206"/>
                <a:gd name="connsiteY61" fmla="*/ 44456 h 571667"/>
                <a:gd name="connsiteX62" fmla="*/ 31119 w 432206"/>
                <a:gd name="connsiteY62" fmla="*/ 30363 h 571667"/>
                <a:gd name="connsiteX63" fmla="*/ 22608 w 432206"/>
                <a:gd name="connsiteY63" fmla="*/ 30363 h 571667"/>
                <a:gd name="connsiteX64" fmla="*/ 16956 w 432206"/>
                <a:gd name="connsiteY64" fmla="*/ 28901 h 571667"/>
                <a:gd name="connsiteX65" fmla="*/ 9907 w 432206"/>
                <a:gd name="connsiteY65" fmla="*/ 23251 h 571667"/>
                <a:gd name="connsiteX66" fmla="*/ 4256 w 432206"/>
                <a:gd name="connsiteY66" fmla="*/ 23251 h 571667"/>
                <a:gd name="connsiteX67" fmla="*/ 0 w 432206"/>
                <a:gd name="connsiteY67" fmla="*/ 17601 h 571667"/>
                <a:gd name="connsiteX68" fmla="*/ 2859 w 432206"/>
                <a:gd name="connsiteY68" fmla="*/ 11950 h 571667"/>
                <a:gd name="connsiteX69" fmla="*/ 9907 w 432206"/>
                <a:gd name="connsiteY69" fmla="*/ 11950 h 571667"/>
                <a:gd name="connsiteX70" fmla="*/ 15559 w 432206"/>
                <a:gd name="connsiteY70" fmla="*/ 9158 h 571667"/>
                <a:gd name="connsiteX71" fmla="*/ 14163 w 432206"/>
                <a:gd name="connsiteY71" fmla="*/ 650 h 571667"/>
                <a:gd name="connsiteX72" fmla="*/ 22608 w 432206"/>
                <a:gd name="connsiteY72" fmla="*/ 650 h 571667"/>
                <a:gd name="connsiteX73" fmla="*/ 33978 w 432206"/>
                <a:gd name="connsiteY73" fmla="*/ 2112 h 571667"/>
                <a:gd name="connsiteX74" fmla="*/ 39630 w 432206"/>
                <a:gd name="connsiteY74" fmla="*/ 10554 h 571667"/>
                <a:gd name="connsiteX75" fmla="*/ 41026 w 432206"/>
                <a:gd name="connsiteY75" fmla="*/ 20459 h 571667"/>
                <a:gd name="connsiteX76" fmla="*/ 43885 w 432206"/>
                <a:gd name="connsiteY76" fmla="*/ 30363 h 571667"/>
                <a:gd name="connsiteX77" fmla="*/ 53727 w 432206"/>
                <a:gd name="connsiteY77" fmla="*/ 33155 h 571667"/>
                <a:gd name="connsiteX78" fmla="*/ 65097 w 432206"/>
                <a:gd name="connsiteY78" fmla="*/ 41664 h 571667"/>
                <a:gd name="connsiteX79" fmla="*/ 75005 w 432206"/>
                <a:gd name="connsiteY79" fmla="*/ 48710 h 571667"/>
                <a:gd name="connsiteX80" fmla="*/ 84846 w 432206"/>
                <a:gd name="connsiteY80" fmla="*/ 52898 h 571667"/>
                <a:gd name="connsiteX81" fmla="*/ 91960 w 432206"/>
                <a:gd name="connsiteY81" fmla="*/ 60010 h 571667"/>
                <a:gd name="connsiteX82" fmla="*/ 87705 w 432206"/>
                <a:gd name="connsiteY82" fmla="*/ 62802 h 571667"/>
                <a:gd name="connsiteX83" fmla="*/ 79193 w 432206"/>
                <a:gd name="connsiteY83" fmla="*/ 62802 h 571667"/>
                <a:gd name="connsiteX84" fmla="*/ 80657 w 432206"/>
                <a:gd name="connsiteY84" fmla="*/ 69848 h 571667"/>
                <a:gd name="connsiteX85" fmla="*/ 90564 w 432206"/>
                <a:gd name="connsiteY85" fmla="*/ 76961 h 571667"/>
                <a:gd name="connsiteX86" fmla="*/ 103264 w 432206"/>
                <a:gd name="connsiteY86" fmla="*/ 81149 h 571667"/>
                <a:gd name="connsiteX87" fmla="*/ 116031 w 432206"/>
                <a:gd name="connsiteY87" fmla="*/ 81149 h 571667"/>
                <a:gd name="connsiteX88" fmla="*/ 123079 w 432206"/>
                <a:gd name="connsiteY88" fmla="*/ 86799 h 571667"/>
                <a:gd name="connsiteX89" fmla="*/ 127335 w 432206"/>
                <a:gd name="connsiteY89" fmla="*/ 96703 h 571667"/>
                <a:gd name="connsiteX90" fmla="*/ 131590 w 432206"/>
                <a:gd name="connsiteY90" fmla="*/ 103750 h 571667"/>
                <a:gd name="connsiteX91" fmla="*/ 131590 w 432206"/>
                <a:gd name="connsiteY91" fmla="*/ 110796 h 571667"/>
                <a:gd name="connsiteX92" fmla="*/ 125872 w 432206"/>
                <a:gd name="connsiteY92" fmla="*/ 110796 h 571667"/>
                <a:gd name="connsiteX93" fmla="*/ 118824 w 432206"/>
                <a:gd name="connsiteY93" fmla="*/ 112258 h 571667"/>
                <a:gd name="connsiteX94" fmla="*/ 123079 w 432206"/>
                <a:gd name="connsiteY94" fmla="*/ 120700 h 571667"/>
                <a:gd name="connsiteX95" fmla="*/ 131590 w 432206"/>
                <a:gd name="connsiteY95" fmla="*/ 123559 h 571667"/>
                <a:gd name="connsiteX96" fmla="*/ 137242 w 432206"/>
                <a:gd name="connsiteY96" fmla="*/ 132001 h 571667"/>
                <a:gd name="connsiteX97" fmla="*/ 135779 w 432206"/>
                <a:gd name="connsiteY97" fmla="*/ 139047 h 571667"/>
                <a:gd name="connsiteX98" fmla="*/ 141432 w 432206"/>
                <a:gd name="connsiteY98" fmla="*/ 147555 h 571667"/>
                <a:gd name="connsiteX99" fmla="*/ 155595 w 432206"/>
                <a:gd name="connsiteY99" fmla="*/ 154601 h 571667"/>
                <a:gd name="connsiteX100" fmla="*/ 178269 w 432206"/>
                <a:gd name="connsiteY100" fmla="*/ 161647 h 571667"/>
                <a:gd name="connsiteX101" fmla="*/ 185317 w 432206"/>
                <a:gd name="connsiteY101" fmla="*/ 172948 h 571667"/>
                <a:gd name="connsiteX102" fmla="*/ 188110 w 432206"/>
                <a:gd name="connsiteY102" fmla="*/ 182852 h 571667"/>
                <a:gd name="connsiteX103" fmla="*/ 195224 w 432206"/>
                <a:gd name="connsiteY103" fmla="*/ 182852 h 571667"/>
                <a:gd name="connsiteX104" fmla="*/ 199480 w 432206"/>
                <a:gd name="connsiteY104" fmla="*/ 177202 h 571667"/>
                <a:gd name="connsiteX105" fmla="*/ 206528 w 432206"/>
                <a:gd name="connsiteY105" fmla="*/ 187107 h 571667"/>
                <a:gd name="connsiteX106" fmla="*/ 236251 w 432206"/>
                <a:gd name="connsiteY106" fmla="*/ 218150 h 571667"/>
                <a:gd name="connsiteX107" fmla="*/ 265974 w 432206"/>
                <a:gd name="connsiteY107" fmla="*/ 238091 h 571667"/>
                <a:gd name="connsiteX108" fmla="*/ 282929 w 432206"/>
                <a:gd name="connsiteY108" fmla="*/ 252250 h 571667"/>
                <a:gd name="connsiteX109" fmla="*/ 291374 w 432206"/>
                <a:gd name="connsiteY109" fmla="*/ 263550 h 571667"/>
                <a:gd name="connsiteX110" fmla="*/ 295630 w 432206"/>
                <a:gd name="connsiteY110" fmla="*/ 271992 h 571667"/>
                <a:gd name="connsiteX111" fmla="*/ 302745 w 432206"/>
                <a:gd name="connsiteY111" fmla="*/ 271992 h 571667"/>
                <a:gd name="connsiteX112" fmla="*/ 309793 w 432206"/>
                <a:gd name="connsiteY112" fmla="*/ 273388 h 571667"/>
                <a:gd name="connsiteX113" fmla="*/ 316841 w 432206"/>
                <a:gd name="connsiteY113" fmla="*/ 281897 h 571667"/>
                <a:gd name="connsiteX114" fmla="*/ 329608 w 432206"/>
                <a:gd name="connsiteY114" fmla="*/ 288943 h 571667"/>
                <a:gd name="connsiteX115" fmla="*/ 342308 w 432206"/>
                <a:gd name="connsiteY115" fmla="*/ 288943 h 571667"/>
                <a:gd name="connsiteX116" fmla="*/ 352215 w 432206"/>
                <a:gd name="connsiteY116" fmla="*/ 290339 h 571667"/>
                <a:gd name="connsiteX117" fmla="*/ 360727 w 432206"/>
                <a:gd name="connsiteY117" fmla="*/ 300243 h 571667"/>
                <a:gd name="connsiteX118" fmla="*/ 362123 w 432206"/>
                <a:gd name="connsiteY118" fmla="*/ 310148 h 571667"/>
                <a:gd name="connsiteX119" fmla="*/ 353678 w 432206"/>
                <a:gd name="connsiteY119" fmla="*/ 312940 h 571667"/>
                <a:gd name="connsiteX120" fmla="*/ 343771 w 432206"/>
                <a:gd name="connsiteY120" fmla="*/ 307290 h 571667"/>
                <a:gd name="connsiteX121" fmla="*/ 326749 w 432206"/>
                <a:gd name="connsiteY121" fmla="*/ 301639 h 571667"/>
                <a:gd name="connsiteX122" fmla="*/ 306801 w 432206"/>
                <a:gd name="connsiteY122" fmla="*/ 301639 h 571667"/>
                <a:gd name="connsiteX123" fmla="*/ 292704 w 432206"/>
                <a:gd name="connsiteY123" fmla="*/ 304498 h 571667"/>
                <a:gd name="connsiteX124" fmla="*/ 279937 w 432206"/>
                <a:gd name="connsiteY124" fmla="*/ 312940 h 571667"/>
                <a:gd name="connsiteX125" fmla="*/ 275682 w 432206"/>
                <a:gd name="connsiteY125" fmla="*/ 321448 h 571667"/>
                <a:gd name="connsiteX126" fmla="*/ 277144 w 432206"/>
                <a:gd name="connsiteY126" fmla="*/ 335540 h 571667"/>
                <a:gd name="connsiteX127" fmla="*/ 285589 w 432206"/>
                <a:gd name="connsiteY127" fmla="*/ 345445 h 571667"/>
                <a:gd name="connsiteX128" fmla="*/ 291241 w 432206"/>
                <a:gd name="connsiteY128" fmla="*/ 355283 h 571667"/>
                <a:gd name="connsiteX129" fmla="*/ 292704 w 432206"/>
                <a:gd name="connsiteY129" fmla="*/ 370837 h 571667"/>
                <a:gd name="connsiteX130" fmla="*/ 291241 w 432206"/>
                <a:gd name="connsiteY130" fmla="*/ 383534 h 571667"/>
                <a:gd name="connsiteX131" fmla="*/ 301148 w 432206"/>
                <a:gd name="connsiteY131" fmla="*/ 394835 h 571667"/>
                <a:gd name="connsiteX132" fmla="*/ 311056 w 432206"/>
                <a:gd name="connsiteY132" fmla="*/ 410389 h 571667"/>
                <a:gd name="connsiteX133" fmla="*/ 313915 w 432206"/>
                <a:gd name="connsiteY133" fmla="*/ 425877 h 571667"/>
                <a:gd name="connsiteX134" fmla="*/ 319567 w 432206"/>
                <a:gd name="connsiteY134" fmla="*/ 438640 h 571667"/>
                <a:gd name="connsiteX135" fmla="*/ 333730 w 432206"/>
                <a:gd name="connsiteY135" fmla="*/ 444290 h 571667"/>
                <a:gd name="connsiteX136" fmla="*/ 345034 w 432206"/>
                <a:gd name="connsiteY136" fmla="*/ 451336 h 571667"/>
                <a:gd name="connsiteX137" fmla="*/ 357734 w 432206"/>
                <a:gd name="connsiteY137" fmla="*/ 454128 h 571667"/>
                <a:gd name="connsiteX138" fmla="*/ 369105 w 432206"/>
                <a:gd name="connsiteY138" fmla="*/ 458383 h 571667"/>
                <a:gd name="connsiteX139" fmla="*/ 381805 w 432206"/>
                <a:gd name="connsiteY139" fmla="*/ 473937 h 571667"/>
                <a:gd name="connsiteX140" fmla="*/ 387457 w 432206"/>
                <a:gd name="connsiteY140" fmla="*/ 480983 h 571667"/>
                <a:gd name="connsiteX141" fmla="*/ 395968 w 432206"/>
                <a:gd name="connsiteY141" fmla="*/ 480983 h 571667"/>
                <a:gd name="connsiteX142" fmla="*/ 397364 w 432206"/>
                <a:gd name="connsiteY142" fmla="*/ 473937 h 571667"/>
                <a:gd name="connsiteX143" fmla="*/ 395968 w 432206"/>
                <a:gd name="connsiteY143" fmla="*/ 465429 h 571667"/>
                <a:gd name="connsiteX144" fmla="*/ 401620 w 432206"/>
                <a:gd name="connsiteY144" fmla="*/ 464033 h 571667"/>
                <a:gd name="connsiteX145" fmla="*/ 411527 w 432206"/>
                <a:gd name="connsiteY145" fmla="*/ 468287 h 571667"/>
                <a:gd name="connsiteX146" fmla="*/ 421435 w 432206"/>
                <a:gd name="connsiteY146" fmla="*/ 480983 h 571667"/>
                <a:gd name="connsiteX147" fmla="*/ 431343 w 432206"/>
                <a:gd name="connsiteY147" fmla="*/ 495076 h 571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432206" h="571667">
                  <a:moveTo>
                    <a:pt x="431276" y="495208"/>
                  </a:moveTo>
                  <a:cubicBezTo>
                    <a:pt x="432674" y="499348"/>
                    <a:pt x="432674" y="503832"/>
                    <a:pt x="431276" y="507971"/>
                  </a:cubicBezTo>
                  <a:cubicBezTo>
                    <a:pt x="431276" y="510763"/>
                    <a:pt x="431276" y="516413"/>
                    <a:pt x="429813" y="517809"/>
                  </a:cubicBezTo>
                  <a:cubicBezTo>
                    <a:pt x="427185" y="516948"/>
                    <a:pt x="424778" y="515519"/>
                    <a:pt x="422765" y="513622"/>
                  </a:cubicBezTo>
                  <a:cubicBezTo>
                    <a:pt x="421591" y="509767"/>
                    <a:pt x="420170" y="505993"/>
                    <a:pt x="418509" y="502321"/>
                  </a:cubicBezTo>
                  <a:cubicBezTo>
                    <a:pt x="416575" y="499554"/>
                    <a:pt x="413373" y="497953"/>
                    <a:pt x="409998" y="498067"/>
                  </a:cubicBezTo>
                  <a:lnTo>
                    <a:pt x="400224" y="498067"/>
                  </a:lnTo>
                  <a:cubicBezTo>
                    <a:pt x="398761" y="499463"/>
                    <a:pt x="395968" y="503717"/>
                    <a:pt x="394505" y="505113"/>
                  </a:cubicBezTo>
                  <a:lnTo>
                    <a:pt x="386061" y="505113"/>
                  </a:lnTo>
                  <a:cubicBezTo>
                    <a:pt x="383201" y="506509"/>
                    <a:pt x="377550" y="505113"/>
                    <a:pt x="374757" y="506509"/>
                  </a:cubicBezTo>
                  <a:cubicBezTo>
                    <a:pt x="371739" y="508132"/>
                    <a:pt x="369265" y="510605"/>
                    <a:pt x="367642" y="513622"/>
                  </a:cubicBezTo>
                  <a:cubicBezTo>
                    <a:pt x="367406" y="517425"/>
                    <a:pt x="367902" y="521239"/>
                    <a:pt x="369104" y="524856"/>
                  </a:cubicBezTo>
                  <a:cubicBezTo>
                    <a:pt x="370501" y="526318"/>
                    <a:pt x="374757" y="529110"/>
                    <a:pt x="376153" y="530506"/>
                  </a:cubicBezTo>
                  <a:cubicBezTo>
                    <a:pt x="378302" y="534134"/>
                    <a:pt x="380191" y="537910"/>
                    <a:pt x="381805" y="541806"/>
                  </a:cubicBezTo>
                  <a:cubicBezTo>
                    <a:pt x="383201" y="546060"/>
                    <a:pt x="383201" y="553107"/>
                    <a:pt x="384664" y="557361"/>
                  </a:cubicBezTo>
                  <a:cubicBezTo>
                    <a:pt x="384664" y="560219"/>
                    <a:pt x="383201" y="563011"/>
                    <a:pt x="384664" y="565803"/>
                  </a:cubicBezTo>
                  <a:cubicBezTo>
                    <a:pt x="384664" y="568661"/>
                    <a:pt x="390316" y="572915"/>
                    <a:pt x="388853" y="575707"/>
                  </a:cubicBezTo>
                  <a:cubicBezTo>
                    <a:pt x="388853" y="577103"/>
                    <a:pt x="383201" y="577103"/>
                    <a:pt x="381805" y="577103"/>
                  </a:cubicBezTo>
                  <a:cubicBezTo>
                    <a:pt x="376153" y="575707"/>
                    <a:pt x="369105" y="567265"/>
                    <a:pt x="364849" y="564407"/>
                  </a:cubicBezTo>
                  <a:cubicBezTo>
                    <a:pt x="359754" y="559599"/>
                    <a:pt x="355020" y="554422"/>
                    <a:pt x="350686" y="548919"/>
                  </a:cubicBezTo>
                  <a:cubicBezTo>
                    <a:pt x="347657" y="547342"/>
                    <a:pt x="344804" y="545448"/>
                    <a:pt x="342175" y="543268"/>
                  </a:cubicBezTo>
                  <a:cubicBezTo>
                    <a:pt x="337986" y="537618"/>
                    <a:pt x="339382" y="524856"/>
                    <a:pt x="337986" y="519272"/>
                  </a:cubicBezTo>
                  <a:cubicBezTo>
                    <a:pt x="336324" y="514457"/>
                    <a:pt x="334416" y="509731"/>
                    <a:pt x="332268" y="505113"/>
                  </a:cubicBezTo>
                  <a:cubicBezTo>
                    <a:pt x="330035" y="498746"/>
                    <a:pt x="327208" y="492603"/>
                    <a:pt x="323823" y="486766"/>
                  </a:cubicBezTo>
                  <a:cubicBezTo>
                    <a:pt x="321683" y="483685"/>
                    <a:pt x="318739" y="481248"/>
                    <a:pt x="315311" y="479720"/>
                  </a:cubicBezTo>
                  <a:cubicBezTo>
                    <a:pt x="312519" y="476862"/>
                    <a:pt x="308263" y="471212"/>
                    <a:pt x="305404" y="468420"/>
                  </a:cubicBezTo>
                  <a:cubicBezTo>
                    <a:pt x="301309" y="462766"/>
                    <a:pt x="297978" y="456598"/>
                    <a:pt x="295497" y="450073"/>
                  </a:cubicBezTo>
                  <a:cubicBezTo>
                    <a:pt x="292704" y="445819"/>
                    <a:pt x="294100" y="434519"/>
                    <a:pt x="291241" y="430132"/>
                  </a:cubicBezTo>
                  <a:cubicBezTo>
                    <a:pt x="288762" y="425335"/>
                    <a:pt x="285427" y="421032"/>
                    <a:pt x="281400" y="417435"/>
                  </a:cubicBezTo>
                  <a:cubicBezTo>
                    <a:pt x="278541" y="416039"/>
                    <a:pt x="271493" y="411785"/>
                    <a:pt x="267237" y="408993"/>
                  </a:cubicBezTo>
                  <a:lnTo>
                    <a:pt x="255933" y="403343"/>
                  </a:lnTo>
                  <a:cubicBezTo>
                    <a:pt x="250467" y="398083"/>
                    <a:pt x="245358" y="392465"/>
                    <a:pt x="240640" y="386525"/>
                  </a:cubicBezTo>
                  <a:cubicBezTo>
                    <a:pt x="237248" y="381664"/>
                    <a:pt x="234394" y="376449"/>
                    <a:pt x="232128" y="370971"/>
                  </a:cubicBezTo>
                  <a:cubicBezTo>
                    <a:pt x="229269" y="363924"/>
                    <a:pt x="226476" y="351029"/>
                    <a:pt x="223617" y="345578"/>
                  </a:cubicBezTo>
                  <a:cubicBezTo>
                    <a:pt x="219428" y="337070"/>
                    <a:pt x="208058" y="324373"/>
                    <a:pt x="203669" y="317327"/>
                  </a:cubicBezTo>
                  <a:cubicBezTo>
                    <a:pt x="199480" y="311677"/>
                    <a:pt x="189573" y="300376"/>
                    <a:pt x="185317" y="294726"/>
                  </a:cubicBezTo>
                  <a:cubicBezTo>
                    <a:pt x="179299" y="288399"/>
                    <a:pt x="173638" y="281741"/>
                    <a:pt x="168361" y="274784"/>
                  </a:cubicBezTo>
                  <a:cubicBezTo>
                    <a:pt x="163289" y="266337"/>
                    <a:pt x="159016" y="257435"/>
                    <a:pt x="155595" y="248195"/>
                  </a:cubicBezTo>
                  <a:cubicBezTo>
                    <a:pt x="152802" y="243941"/>
                    <a:pt x="149942" y="234103"/>
                    <a:pt x="147150" y="228253"/>
                  </a:cubicBezTo>
                  <a:cubicBezTo>
                    <a:pt x="145687" y="225395"/>
                    <a:pt x="142894" y="218349"/>
                    <a:pt x="138639" y="216953"/>
                  </a:cubicBezTo>
                  <a:cubicBezTo>
                    <a:pt x="134034" y="215671"/>
                    <a:pt x="129245" y="215177"/>
                    <a:pt x="124475" y="215490"/>
                  </a:cubicBezTo>
                  <a:cubicBezTo>
                    <a:pt x="118380" y="216222"/>
                    <a:pt x="112219" y="216222"/>
                    <a:pt x="106123" y="215490"/>
                  </a:cubicBezTo>
                  <a:cubicBezTo>
                    <a:pt x="103299" y="213434"/>
                    <a:pt x="101296" y="210443"/>
                    <a:pt x="100471" y="207049"/>
                  </a:cubicBezTo>
                  <a:cubicBezTo>
                    <a:pt x="100471" y="207049"/>
                    <a:pt x="101868" y="201398"/>
                    <a:pt x="100471" y="200002"/>
                  </a:cubicBezTo>
                  <a:cubicBezTo>
                    <a:pt x="99075" y="198606"/>
                    <a:pt x="96216" y="198540"/>
                    <a:pt x="94753" y="197144"/>
                  </a:cubicBezTo>
                  <a:cubicBezTo>
                    <a:pt x="91270" y="197052"/>
                    <a:pt x="87864" y="196092"/>
                    <a:pt x="84846" y="194352"/>
                  </a:cubicBezTo>
                  <a:cubicBezTo>
                    <a:pt x="82053" y="192890"/>
                    <a:pt x="83449" y="185844"/>
                    <a:pt x="82053" y="183052"/>
                  </a:cubicBezTo>
                  <a:cubicBezTo>
                    <a:pt x="80657" y="180260"/>
                    <a:pt x="76401" y="176006"/>
                    <a:pt x="75005" y="173147"/>
                  </a:cubicBezTo>
                  <a:cubicBezTo>
                    <a:pt x="72145" y="167497"/>
                    <a:pt x="66493" y="157593"/>
                    <a:pt x="63634" y="153205"/>
                  </a:cubicBezTo>
                  <a:cubicBezTo>
                    <a:pt x="62238" y="147555"/>
                    <a:pt x="57982" y="137651"/>
                    <a:pt x="56586" y="132001"/>
                  </a:cubicBezTo>
                  <a:cubicBezTo>
                    <a:pt x="55189" y="129209"/>
                    <a:pt x="55189" y="119304"/>
                    <a:pt x="52330" y="116446"/>
                  </a:cubicBezTo>
                  <a:cubicBezTo>
                    <a:pt x="48671" y="112852"/>
                    <a:pt x="44361" y="109987"/>
                    <a:pt x="39630" y="108004"/>
                  </a:cubicBezTo>
                  <a:cubicBezTo>
                    <a:pt x="38167" y="106608"/>
                    <a:pt x="33978" y="103750"/>
                    <a:pt x="32515" y="102354"/>
                  </a:cubicBezTo>
                  <a:cubicBezTo>
                    <a:pt x="29723" y="99495"/>
                    <a:pt x="25467" y="95308"/>
                    <a:pt x="25467" y="92449"/>
                  </a:cubicBezTo>
                  <a:cubicBezTo>
                    <a:pt x="24064" y="87856"/>
                    <a:pt x="24064" y="82950"/>
                    <a:pt x="25467" y="78357"/>
                  </a:cubicBezTo>
                  <a:cubicBezTo>
                    <a:pt x="25467" y="76961"/>
                    <a:pt x="26863" y="72707"/>
                    <a:pt x="28326" y="72707"/>
                  </a:cubicBezTo>
                  <a:cubicBezTo>
                    <a:pt x="31119" y="72707"/>
                    <a:pt x="33978" y="76961"/>
                    <a:pt x="36771" y="78357"/>
                  </a:cubicBezTo>
                  <a:cubicBezTo>
                    <a:pt x="38167" y="78357"/>
                    <a:pt x="42423" y="79753"/>
                    <a:pt x="43885" y="78357"/>
                  </a:cubicBezTo>
                  <a:cubicBezTo>
                    <a:pt x="46261" y="76748"/>
                    <a:pt x="47797" y="74166"/>
                    <a:pt x="48075" y="71311"/>
                  </a:cubicBezTo>
                  <a:cubicBezTo>
                    <a:pt x="48440" y="68850"/>
                    <a:pt x="47947" y="66338"/>
                    <a:pt x="46678" y="64198"/>
                  </a:cubicBezTo>
                  <a:cubicBezTo>
                    <a:pt x="45282" y="61406"/>
                    <a:pt x="39630" y="58548"/>
                    <a:pt x="38167" y="57152"/>
                  </a:cubicBezTo>
                  <a:cubicBezTo>
                    <a:pt x="36771" y="52898"/>
                    <a:pt x="41026" y="47314"/>
                    <a:pt x="39630" y="44456"/>
                  </a:cubicBezTo>
                  <a:cubicBezTo>
                    <a:pt x="38226" y="39030"/>
                    <a:pt x="35268" y="34132"/>
                    <a:pt x="31119" y="30363"/>
                  </a:cubicBezTo>
                  <a:cubicBezTo>
                    <a:pt x="29723" y="30363"/>
                    <a:pt x="24071" y="31759"/>
                    <a:pt x="22608" y="30363"/>
                  </a:cubicBezTo>
                  <a:cubicBezTo>
                    <a:pt x="21211" y="30363"/>
                    <a:pt x="18419" y="28901"/>
                    <a:pt x="16956" y="28901"/>
                  </a:cubicBezTo>
                  <a:cubicBezTo>
                    <a:pt x="15560" y="27505"/>
                    <a:pt x="12767" y="23251"/>
                    <a:pt x="9907" y="23251"/>
                  </a:cubicBezTo>
                  <a:cubicBezTo>
                    <a:pt x="8511" y="21855"/>
                    <a:pt x="5652" y="23251"/>
                    <a:pt x="4256" y="23251"/>
                  </a:cubicBezTo>
                  <a:cubicBezTo>
                    <a:pt x="2859" y="21855"/>
                    <a:pt x="1397" y="19063"/>
                    <a:pt x="0" y="17601"/>
                  </a:cubicBezTo>
                  <a:cubicBezTo>
                    <a:pt x="0" y="16205"/>
                    <a:pt x="1397" y="11950"/>
                    <a:pt x="2859" y="11950"/>
                  </a:cubicBezTo>
                  <a:cubicBezTo>
                    <a:pt x="4256" y="10555"/>
                    <a:pt x="8511" y="13413"/>
                    <a:pt x="9907" y="11950"/>
                  </a:cubicBezTo>
                  <a:cubicBezTo>
                    <a:pt x="12028" y="11604"/>
                    <a:pt x="13996" y="10632"/>
                    <a:pt x="15559" y="9158"/>
                  </a:cubicBezTo>
                  <a:cubicBezTo>
                    <a:pt x="15560" y="7763"/>
                    <a:pt x="12767" y="2112"/>
                    <a:pt x="14163" y="650"/>
                  </a:cubicBezTo>
                  <a:cubicBezTo>
                    <a:pt x="15560" y="-812"/>
                    <a:pt x="19815" y="650"/>
                    <a:pt x="22608" y="650"/>
                  </a:cubicBezTo>
                  <a:cubicBezTo>
                    <a:pt x="26457" y="413"/>
                    <a:pt x="30315" y="910"/>
                    <a:pt x="33978" y="2112"/>
                  </a:cubicBezTo>
                  <a:cubicBezTo>
                    <a:pt x="37050" y="3919"/>
                    <a:pt x="39131" y="7027"/>
                    <a:pt x="39630" y="10554"/>
                  </a:cubicBezTo>
                  <a:cubicBezTo>
                    <a:pt x="41026" y="13413"/>
                    <a:pt x="39630" y="17601"/>
                    <a:pt x="41026" y="20459"/>
                  </a:cubicBezTo>
                  <a:cubicBezTo>
                    <a:pt x="41094" y="23954"/>
                    <a:pt x="42081" y="27370"/>
                    <a:pt x="43885" y="30363"/>
                  </a:cubicBezTo>
                  <a:cubicBezTo>
                    <a:pt x="45282" y="31759"/>
                    <a:pt x="52330" y="31759"/>
                    <a:pt x="53727" y="33155"/>
                  </a:cubicBezTo>
                  <a:cubicBezTo>
                    <a:pt x="57854" y="35511"/>
                    <a:pt x="61673" y="38369"/>
                    <a:pt x="65097" y="41664"/>
                  </a:cubicBezTo>
                  <a:cubicBezTo>
                    <a:pt x="67890" y="43060"/>
                    <a:pt x="72145" y="47314"/>
                    <a:pt x="75005" y="48710"/>
                  </a:cubicBezTo>
                  <a:cubicBezTo>
                    <a:pt x="76401" y="50106"/>
                    <a:pt x="83449" y="51502"/>
                    <a:pt x="84846" y="52898"/>
                  </a:cubicBezTo>
                  <a:cubicBezTo>
                    <a:pt x="87705" y="54360"/>
                    <a:pt x="91960" y="57152"/>
                    <a:pt x="91960" y="60010"/>
                  </a:cubicBezTo>
                  <a:cubicBezTo>
                    <a:pt x="91960" y="60010"/>
                    <a:pt x="89101" y="62802"/>
                    <a:pt x="87705" y="62802"/>
                  </a:cubicBezTo>
                  <a:cubicBezTo>
                    <a:pt x="86308" y="62802"/>
                    <a:pt x="80657" y="61406"/>
                    <a:pt x="79193" y="62802"/>
                  </a:cubicBezTo>
                  <a:cubicBezTo>
                    <a:pt x="77731" y="64198"/>
                    <a:pt x="79193" y="68452"/>
                    <a:pt x="80657" y="69848"/>
                  </a:cubicBezTo>
                  <a:cubicBezTo>
                    <a:pt x="82053" y="72707"/>
                    <a:pt x="87705" y="75499"/>
                    <a:pt x="90564" y="76961"/>
                  </a:cubicBezTo>
                  <a:cubicBezTo>
                    <a:pt x="94474" y="79192"/>
                    <a:pt x="98793" y="80616"/>
                    <a:pt x="103264" y="81149"/>
                  </a:cubicBezTo>
                  <a:cubicBezTo>
                    <a:pt x="106124" y="82611"/>
                    <a:pt x="113172" y="79753"/>
                    <a:pt x="116031" y="81149"/>
                  </a:cubicBezTo>
                  <a:cubicBezTo>
                    <a:pt x="117427" y="82611"/>
                    <a:pt x="121683" y="85403"/>
                    <a:pt x="123079" y="86799"/>
                  </a:cubicBezTo>
                  <a:cubicBezTo>
                    <a:pt x="124476" y="89657"/>
                    <a:pt x="125872" y="93911"/>
                    <a:pt x="127335" y="96703"/>
                  </a:cubicBezTo>
                  <a:cubicBezTo>
                    <a:pt x="127335" y="98099"/>
                    <a:pt x="131590" y="100958"/>
                    <a:pt x="131590" y="103750"/>
                  </a:cubicBezTo>
                  <a:cubicBezTo>
                    <a:pt x="132938" y="105905"/>
                    <a:pt x="132938" y="108640"/>
                    <a:pt x="131590" y="110796"/>
                  </a:cubicBezTo>
                  <a:cubicBezTo>
                    <a:pt x="130128" y="112258"/>
                    <a:pt x="127335" y="110796"/>
                    <a:pt x="125872" y="110796"/>
                  </a:cubicBezTo>
                  <a:cubicBezTo>
                    <a:pt x="124409" y="110796"/>
                    <a:pt x="120220" y="110796"/>
                    <a:pt x="118824" y="112258"/>
                  </a:cubicBezTo>
                  <a:cubicBezTo>
                    <a:pt x="118824" y="113654"/>
                    <a:pt x="120220" y="119304"/>
                    <a:pt x="123079" y="120700"/>
                  </a:cubicBezTo>
                  <a:cubicBezTo>
                    <a:pt x="124476" y="122096"/>
                    <a:pt x="128731" y="122096"/>
                    <a:pt x="131590" y="123559"/>
                  </a:cubicBezTo>
                  <a:cubicBezTo>
                    <a:pt x="132987" y="124954"/>
                    <a:pt x="137242" y="129209"/>
                    <a:pt x="137242" y="132001"/>
                  </a:cubicBezTo>
                  <a:cubicBezTo>
                    <a:pt x="137242" y="133396"/>
                    <a:pt x="134383" y="137651"/>
                    <a:pt x="135779" y="139047"/>
                  </a:cubicBezTo>
                  <a:cubicBezTo>
                    <a:pt x="135779" y="141905"/>
                    <a:pt x="140035" y="146093"/>
                    <a:pt x="141432" y="147555"/>
                  </a:cubicBezTo>
                  <a:cubicBezTo>
                    <a:pt x="145865" y="150443"/>
                    <a:pt x="150617" y="152807"/>
                    <a:pt x="155595" y="154601"/>
                  </a:cubicBezTo>
                  <a:cubicBezTo>
                    <a:pt x="163389" y="156108"/>
                    <a:pt x="170994" y="158471"/>
                    <a:pt x="178269" y="161647"/>
                  </a:cubicBezTo>
                  <a:cubicBezTo>
                    <a:pt x="181097" y="165094"/>
                    <a:pt x="183466" y="168892"/>
                    <a:pt x="185317" y="172948"/>
                  </a:cubicBezTo>
                  <a:cubicBezTo>
                    <a:pt x="186714" y="175806"/>
                    <a:pt x="185317" y="181456"/>
                    <a:pt x="188110" y="182852"/>
                  </a:cubicBezTo>
                  <a:cubicBezTo>
                    <a:pt x="189573" y="184248"/>
                    <a:pt x="193828" y="182852"/>
                    <a:pt x="195224" y="182852"/>
                  </a:cubicBezTo>
                  <a:cubicBezTo>
                    <a:pt x="196621" y="181456"/>
                    <a:pt x="198017" y="177202"/>
                    <a:pt x="199480" y="177202"/>
                  </a:cubicBezTo>
                  <a:cubicBezTo>
                    <a:pt x="202273" y="177202"/>
                    <a:pt x="203669" y="185644"/>
                    <a:pt x="206528" y="187107"/>
                  </a:cubicBezTo>
                  <a:cubicBezTo>
                    <a:pt x="215693" y="198140"/>
                    <a:pt x="225625" y="208514"/>
                    <a:pt x="236251" y="218150"/>
                  </a:cubicBezTo>
                  <a:cubicBezTo>
                    <a:pt x="243299" y="223800"/>
                    <a:pt x="258859" y="232242"/>
                    <a:pt x="265974" y="238091"/>
                  </a:cubicBezTo>
                  <a:cubicBezTo>
                    <a:pt x="271260" y="243231"/>
                    <a:pt x="276928" y="247964"/>
                    <a:pt x="282929" y="252250"/>
                  </a:cubicBezTo>
                  <a:cubicBezTo>
                    <a:pt x="286198" y="255655"/>
                    <a:pt x="289035" y="259451"/>
                    <a:pt x="291374" y="263550"/>
                  </a:cubicBezTo>
                  <a:cubicBezTo>
                    <a:pt x="292837" y="264946"/>
                    <a:pt x="292837" y="270597"/>
                    <a:pt x="295630" y="271992"/>
                  </a:cubicBezTo>
                  <a:lnTo>
                    <a:pt x="302745" y="271992"/>
                  </a:lnTo>
                  <a:cubicBezTo>
                    <a:pt x="305537" y="273388"/>
                    <a:pt x="308396" y="271992"/>
                    <a:pt x="309793" y="273388"/>
                  </a:cubicBezTo>
                  <a:cubicBezTo>
                    <a:pt x="312652" y="274851"/>
                    <a:pt x="314048" y="280501"/>
                    <a:pt x="316841" y="281897"/>
                  </a:cubicBezTo>
                  <a:cubicBezTo>
                    <a:pt x="320598" y="285054"/>
                    <a:pt x="324934" y="287447"/>
                    <a:pt x="329608" y="288943"/>
                  </a:cubicBezTo>
                  <a:cubicBezTo>
                    <a:pt x="333812" y="289641"/>
                    <a:pt x="338103" y="289641"/>
                    <a:pt x="342308" y="288943"/>
                  </a:cubicBezTo>
                  <a:cubicBezTo>
                    <a:pt x="345671" y="288713"/>
                    <a:pt x="349046" y="289189"/>
                    <a:pt x="352215" y="290339"/>
                  </a:cubicBezTo>
                  <a:cubicBezTo>
                    <a:pt x="355796" y="292921"/>
                    <a:pt x="358712" y="296316"/>
                    <a:pt x="360727" y="300243"/>
                  </a:cubicBezTo>
                  <a:cubicBezTo>
                    <a:pt x="362543" y="303209"/>
                    <a:pt x="363049" y="306795"/>
                    <a:pt x="362123" y="310148"/>
                  </a:cubicBezTo>
                  <a:cubicBezTo>
                    <a:pt x="359649" y="311898"/>
                    <a:pt x="356708" y="312870"/>
                    <a:pt x="353678" y="312940"/>
                  </a:cubicBezTo>
                  <a:cubicBezTo>
                    <a:pt x="350819" y="311544"/>
                    <a:pt x="346563" y="307290"/>
                    <a:pt x="343771" y="307290"/>
                  </a:cubicBezTo>
                  <a:cubicBezTo>
                    <a:pt x="338323" y="304783"/>
                    <a:pt x="332614" y="302888"/>
                    <a:pt x="326749" y="301639"/>
                  </a:cubicBezTo>
                  <a:lnTo>
                    <a:pt x="306801" y="301639"/>
                  </a:lnTo>
                  <a:cubicBezTo>
                    <a:pt x="302004" y="302022"/>
                    <a:pt x="297271" y="302982"/>
                    <a:pt x="292704" y="304498"/>
                  </a:cubicBezTo>
                  <a:cubicBezTo>
                    <a:pt x="287850" y="306281"/>
                    <a:pt x="283478" y="309171"/>
                    <a:pt x="279937" y="312940"/>
                  </a:cubicBezTo>
                  <a:cubicBezTo>
                    <a:pt x="277961" y="315461"/>
                    <a:pt x="276513" y="318355"/>
                    <a:pt x="275682" y="321448"/>
                  </a:cubicBezTo>
                  <a:cubicBezTo>
                    <a:pt x="275447" y="326193"/>
                    <a:pt x="275940" y="330945"/>
                    <a:pt x="277144" y="335540"/>
                  </a:cubicBezTo>
                  <a:cubicBezTo>
                    <a:pt x="279560" y="339162"/>
                    <a:pt x="282395" y="342486"/>
                    <a:pt x="285589" y="345445"/>
                  </a:cubicBezTo>
                  <a:cubicBezTo>
                    <a:pt x="287797" y="348527"/>
                    <a:pt x="289691" y="351823"/>
                    <a:pt x="291241" y="355283"/>
                  </a:cubicBezTo>
                  <a:cubicBezTo>
                    <a:pt x="292519" y="360363"/>
                    <a:pt x="293012" y="365608"/>
                    <a:pt x="292704" y="370837"/>
                  </a:cubicBezTo>
                  <a:cubicBezTo>
                    <a:pt x="292704" y="375092"/>
                    <a:pt x="291241" y="380742"/>
                    <a:pt x="291241" y="383534"/>
                  </a:cubicBezTo>
                  <a:cubicBezTo>
                    <a:pt x="292704" y="386392"/>
                    <a:pt x="299752" y="392043"/>
                    <a:pt x="301148" y="394835"/>
                  </a:cubicBezTo>
                  <a:cubicBezTo>
                    <a:pt x="304964" y="399675"/>
                    <a:pt x="308283" y="404886"/>
                    <a:pt x="311056" y="410389"/>
                  </a:cubicBezTo>
                  <a:cubicBezTo>
                    <a:pt x="312519" y="414643"/>
                    <a:pt x="312519" y="421689"/>
                    <a:pt x="313915" y="425877"/>
                  </a:cubicBezTo>
                  <a:cubicBezTo>
                    <a:pt x="315178" y="430380"/>
                    <a:pt x="317081" y="434679"/>
                    <a:pt x="319567" y="438640"/>
                  </a:cubicBezTo>
                  <a:cubicBezTo>
                    <a:pt x="323922" y="441335"/>
                    <a:pt x="328716" y="443248"/>
                    <a:pt x="333730" y="444290"/>
                  </a:cubicBezTo>
                  <a:cubicBezTo>
                    <a:pt x="336523" y="445686"/>
                    <a:pt x="342175" y="449940"/>
                    <a:pt x="345034" y="451336"/>
                  </a:cubicBezTo>
                  <a:cubicBezTo>
                    <a:pt x="349095" y="452928"/>
                    <a:pt x="353381" y="453870"/>
                    <a:pt x="357734" y="454128"/>
                  </a:cubicBezTo>
                  <a:cubicBezTo>
                    <a:pt x="360593" y="455591"/>
                    <a:pt x="366246" y="456987"/>
                    <a:pt x="369105" y="458383"/>
                  </a:cubicBezTo>
                  <a:cubicBezTo>
                    <a:pt x="373731" y="463234"/>
                    <a:pt x="377977" y="468434"/>
                    <a:pt x="381805" y="473937"/>
                  </a:cubicBezTo>
                  <a:cubicBezTo>
                    <a:pt x="383201" y="475333"/>
                    <a:pt x="386061" y="479587"/>
                    <a:pt x="387457" y="480983"/>
                  </a:cubicBezTo>
                  <a:cubicBezTo>
                    <a:pt x="390316" y="480983"/>
                    <a:pt x="394505" y="482379"/>
                    <a:pt x="395968" y="480983"/>
                  </a:cubicBezTo>
                  <a:cubicBezTo>
                    <a:pt x="397237" y="478868"/>
                    <a:pt x="397730" y="476377"/>
                    <a:pt x="397364" y="473937"/>
                  </a:cubicBezTo>
                  <a:cubicBezTo>
                    <a:pt x="397364" y="472475"/>
                    <a:pt x="394505" y="468287"/>
                    <a:pt x="395968" y="465429"/>
                  </a:cubicBezTo>
                  <a:cubicBezTo>
                    <a:pt x="397632" y="464319"/>
                    <a:pt x="399631" y="463825"/>
                    <a:pt x="401620" y="464033"/>
                  </a:cubicBezTo>
                  <a:cubicBezTo>
                    <a:pt x="405146" y="464861"/>
                    <a:pt x="408499" y="466301"/>
                    <a:pt x="411527" y="468287"/>
                  </a:cubicBezTo>
                  <a:cubicBezTo>
                    <a:pt x="414320" y="471079"/>
                    <a:pt x="419972" y="480983"/>
                    <a:pt x="421435" y="480983"/>
                  </a:cubicBezTo>
                  <a:cubicBezTo>
                    <a:pt x="425686" y="484937"/>
                    <a:pt x="429061" y="489738"/>
                    <a:pt x="431343" y="495076"/>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3" name="Freeform 302">
              <a:extLst>
                <a:ext uri="{FF2B5EF4-FFF2-40B4-BE49-F238E27FC236}">
                  <a16:creationId xmlns:a16="http://schemas.microsoft.com/office/drawing/2014/main" id="{EA8CD46A-BB61-6647-8D6E-69792C6718E9}"/>
                </a:ext>
              </a:extLst>
            </p:cNvPr>
            <p:cNvSpPr/>
            <p:nvPr/>
          </p:nvSpPr>
          <p:spPr>
            <a:xfrm>
              <a:off x="8843480" y="3572580"/>
              <a:ext cx="19948" cy="73120"/>
            </a:xfrm>
            <a:custGeom>
              <a:avLst/>
              <a:gdLst>
                <a:gd name="connsiteX0" fmla="*/ 21278 w 19948"/>
                <a:gd name="connsiteY0" fmla="*/ 47574 h 73120"/>
                <a:gd name="connsiteX1" fmla="*/ 25534 w 19948"/>
                <a:gd name="connsiteY1" fmla="*/ 68513 h 73120"/>
                <a:gd name="connsiteX2" fmla="*/ 21278 w 19948"/>
                <a:gd name="connsiteY2" fmla="*/ 74097 h 73120"/>
                <a:gd name="connsiteX3" fmla="*/ 14163 w 19948"/>
                <a:gd name="connsiteY3" fmla="*/ 71305 h 73120"/>
                <a:gd name="connsiteX4" fmla="*/ 11304 w 19948"/>
                <a:gd name="connsiteY4" fmla="*/ 61534 h 73120"/>
                <a:gd name="connsiteX5" fmla="*/ 11304 w 19948"/>
                <a:gd name="connsiteY5" fmla="*/ 50366 h 73120"/>
                <a:gd name="connsiteX6" fmla="*/ 4256 w 19948"/>
                <a:gd name="connsiteY6" fmla="*/ 43387 h 73120"/>
                <a:gd name="connsiteX7" fmla="*/ 0 w 19948"/>
                <a:gd name="connsiteY7" fmla="*/ 32153 h 73120"/>
                <a:gd name="connsiteX8" fmla="*/ 7048 w 19948"/>
                <a:gd name="connsiteY8" fmla="*/ 23777 h 73120"/>
                <a:gd name="connsiteX9" fmla="*/ 7048 w 19948"/>
                <a:gd name="connsiteY9" fmla="*/ 14006 h 73120"/>
                <a:gd name="connsiteX10" fmla="*/ 0 w 19948"/>
                <a:gd name="connsiteY10" fmla="*/ 11214 h 73120"/>
                <a:gd name="connsiteX11" fmla="*/ 4256 w 19948"/>
                <a:gd name="connsiteY11" fmla="*/ 1442 h 73120"/>
                <a:gd name="connsiteX12" fmla="*/ 9907 w 19948"/>
                <a:gd name="connsiteY12" fmla="*/ 46 h 73120"/>
                <a:gd name="connsiteX13" fmla="*/ 17022 w 19948"/>
                <a:gd name="connsiteY13" fmla="*/ 5630 h 73120"/>
                <a:gd name="connsiteX14" fmla="*/ 25534 w 19948"/>
                <a:gd name="connsiteY14" fmla="*/ 11214 h 73120"/>
                <a:gd name="connsiteX15" fmla="*/ 24071 w 19948"/>
                <a:gd name="connsiteY15" fmla="*/ 23777 h 73120"/>
                <a:gd name="connsiteX16" fmla="*/ 21278 w 19948"/>
                <a:gd name="connsiteY16" fmla="*/ 47575 h 7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948" h="73120">
                  <a:moveTo>
                    <a:pt x="21278" y="47574"/>
                  </a:moveTo>
                  <a:cubicBezTo>
                    <a:pt x="21278" y="53158"/>
                    <a:pt x="26930" y="62930"/>
                    <a:pt x="25534" y="68513"/>
                  </a:cubicBezTo>
                  <a:cubicBezTo>
                    <a:pt x="25534" y="69909"/>
                    <a:pt x="22674" y="72701"/>
                    <a:pt x="21278" y="74097"/>
                  </a:cubicBezTo>
                  <a:cubicBezTo>
                    <a:pt x="18704" y="73801"/>
                    <a:pt x="16252" y="72839"/>
                    <a:pt x="14163" y="71305"/>
                  </a:cubicBezTo>
                  <a:cubicBezTo>
                    <a:pt x="12575" y="68268"/>
                    <a:pt x="11603" y="64948"/>
                    <a:pt x="11304" y="61534"/>
                  </a:cubicBezTo>
                  <a:cubicBezTo>
                    <a:pt x="9907" y="58742"/>
                    <a:pt x="12767" y="53158"/>
                    <a:pt x="11304" y="50366"/>
                  </a:cubicBezTo>
                  <a:cubicBezTo>
                    <a:pt x="11304" y="48970"/>
                    <a:pt x="5652" y="46179"/>
                    <a:pt x="4256" y="43387"/>
                  </a:cubicBezTo>
                  <a:cubicBezTo>
                    <a:pt x="1972" y="40029"/>
                    <a:pt x="514" y="36180"/>
                    <a:pt x="0" y="32153"/>
                  </a:cubicBezTo>
                  <a:cubicBezTo>
                    <a:pt x="0" y="29361"/>
                    <a:pt x="5652" y="26569"/>
                    <a:pt x="7048" y="23777"/>
                  </a:cubicBezTo>
                  <a:cubicBezTo>
                    <a:pt x="7048" y="20985"/>
                    <a:pt x="8511" y="16798"/>
                    <a:pt x="7048" y="14006"/>
                  </a:cubicBezTo>
                  <a:cubicBezTo>
                    <a:pt x="5652" y="12610"/>
                    <a:pt x="1397" y="12610"/>
                    <a:pt x="0" y="11214"/>
                  </a:cubicBezTo>
                  <a:cubicBezTo>
                    <a:pt x="506" y="7631"/>
                    <a:pt x="1976" y="4253"/>
                    <a:pt x="4256" y="1442"/>
                  </a:cubicBezTo>
                  <a:cubicBezTo>
                    <a:pt x="5919" y="333"/>
                    <a:pt x="7918" y="-161"/>
                    <a:pt x="9907" y="46"/>
                  </a:cubicBezTo>
                  <a:cubicBezTo>
                    <a:pt x="11985" y="2255"/>
                    <a:pt x="14383" y="4137"/>
                    <a:pt x="17022" y="5630"/>
                  </a:cubicBezTo>
                  <a:cubicBezTo>
                    <a:pt x="18419" y="7026"/>
                    <a:pt x="24071" y="9818"/>
                    <a:pt x="25534" y="11214"/>
                  </a:cubicBezTo>
                  <a:cubicBezTo>
                    <a:pt x="26930" y="14006"/>
                    <a:pt x="24071" y="20985"/>
                    <a:pt x="24071" y="23777"/>
                  </a:cubicBezTo>
                  <a:cubicBezTo>
                    <a:pt x="22532" y="31626"/>
                    <a:pt x="21598" y="39582"/>
                    <a:pt x="21278" y="4757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4" name="Freeform 303">
              <a:extLst>
                <a:ext uri="{FF2B5EF4-FFF2-40B4-BE49-F238E27FC236}">
                  <a16:creationId xmlns:a16="http://schemas.microsoft.com/office/drawing/2014/main" id="{D05C5931-AE05-0948-8656-EBFF979D6B7C}"/>
                </a:ext>
              </a:extLst>
            </p:cNvPr>
            <p:cNvSpPr/>
            <p:nvPr/>
          </p:nvSpPr>
          <p:spPr>
            <a:xfrm>
              <a:off x="8274030" y="2539586"/>
              <a:ext cx="19948" cy="13295"/>
            </a:xfrm>
            <a:custGeom>
              <a:avLst/>
              <a:gdLst>
                <a:gd name="connsiteX0" fmla="*/ 22142 w 19948"/>
                <a:gd name="connsiteY0" fmla="*/ 650 h 13294"/>
                <a:gd name="connsiteX1" fmla="*/ 22142 w 19948"/>
                <a:gd name="connsiteY1" fmla="*/ 9291 h 13294"/>
                <a:gd name="connsiteX2" fmla="*/ 17687 w 19948"/>
                <a:gd name="connsiteY2" fmla="*/ 10754 h 13294"/>
                <a:gd name="connsiteX3" fmla="*/ 11769 w 19948"/>
                <a:gd name="connsiteY3" fmla="*/ 17933 h 13294"/>
                <a:gd name="connsiteX4" fmla="*/ 1463 w 19948"/>
                <a:gd name="connsiteY4" fmla="*/ 16537 h 13294"/>
                <a:gd name="connsiteX5" fmla="*/ 0 w 19948"/>
                <a:gd name="connsiteY5" fmla="*/ 9291 h 13294"/>
                <a:gd name="connsiteX6" fmla="*/ 5918 w 19948"/>
                <a:gd name="connsiteY6" fmla="*/ 6433 h 13294"/>
                <a:gd name="connsiteX7" fmla="*/ 11769 w 19948"/>
                <a:gd name="connsiteY7" fmla="*/ 2112 h 13294"/>
                <a:gd name="connsiteX8" fmla="*/ 16224 w 19948"/>
                <a:gd name="connsiteY8" fmla="*/ 650 h 13294"/>
                <a:gd name="connsiteX9" fmla="*/ 22142 w 19948"/>
                <a:gd name="connsiteY9" fmla="*/ 650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48" h="13294">
                  <a:moveTo>
                    <a:pt x="22142" y="650"/>
                  </a:moveTo>
                  <a:cubicBezTo>
                    <a:pt x="23621" y="3341"/>
                    <a:pt x="23621" y="6601"/>
                    <a:pt x="22142" y="9291"/>
                  </a:cubicBezTo>
                  <a:cubicBezTo>
                    <a:pt x="20588" y="9536"/>
                    <a:pt x="19084" y="10030"/>
                    <a:pt x="17687" y="10754"/>
                  </a:cubicBezTo>
                  <a:cubicBezTo>
                    <a:pt x="16224" y="12216"/>
                    <a:pt x="14762" y="16537"/>
                    <a:pt x="11769" y="17933"/>
                  </a:cubicBezTo>
                  <a:cubicBezTo>
                    <a:pt x="8295" y="18995"/>
                    <a:pt x="4530" y="18485"/>
                    <a:pt x="1463" y="16537"/>
                  </a:cubicBezTo>
                  <a:cubicBezTo>
                    <a:pt x="0" y="15075"/>
                    <a:pt x="0" y="10754"/>
                    <a:pt x="0" y="9291"/>
                  </a:cubicBezTo>
                  <a:cubicBezTo>
                    <a:pt x="2207" y="8927"/>
                    <a:pt x="4261" y="7935"/>
                    <a:pt x="5918" y="6433"/>
                  </a:cubicBezTo>
                  <a:cubicBezTo>
                    <a:pt x="7381" y="6433"/>
                    <a:pt x="10306" y="3508"/>
                    <a:pt x="11769" y="2112"/>
                  </a:cubicBezTo>
                  <a:cubicBezTo>
                    <a:pt x="13299" y="2112"/>
                    <a:pt x="14762" y="650"/>
                    <a:pt x="16224" y="650"/>
                  </a:cubicBezTo>
                  <a:cubicBezTo>
                    <a:pt x="17687" y="650"/>
                    <a:pt x="20613" y="-812"/>
                    <a:pt x="22142" y="65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5" name="Freeform 304">
              <a:extLst>
                <a:ext uri="{FF2B5EF4-FFF2-40B4-BE49-F238E27FC236}">
                  <a16:creationId xmlns:a16="http://schemas.microsoft.com/office/drawing/2014/main" id="{ED619508-A846-F34C-B372-3DB62F2B1D52}"/>
                </a:ext>
              </a:extLst>
            </p:cNvPr>
            <p:cNvSpPr/>
            <p:nvPr/>
          </p:nvSpPr>
          <p:spPr>
            <a:xfrm>
              <a:off x="8223961" y="2589758"/>
              <a:ext cx="53195" cy="113004"/>
            </a:xfrm>
            <a:custGeom>
              <a:avLst/>
              <a:gdLst>
                <a:gd name="connsiteX0" fmla="*/ 55522 w 53194"/>
                <a:gd name="connsiteY0" fmla="*/ 16486 h 113003"/>
                <a:gd name="connsiteX1" fmla="*/ 56918 w 53194"/>
                <a:gd name="connsiteY1" fmla="*/ 36427 h 113003"/>
                <a:gd name="connsiteX2" fmla="*/ 55522 w 53194"/>
                <a:gd name="connsiteY2" fmla="*/ 49124 h 113003"/>
                <a:gd name="connsiteX3" fmla="*/ 51333 w 53194"/>
                <a:gd name="connsiteY3" fmla="*/ 61887 h 113003"/>
                <a:gd name="connsiteX4" fmla="*/ 51333 w 53194"/>
                <a:gd name="connsiteY4" fmla="*/ 78837 h 113003"/>
                <a:gd name="connsiteX5" fmla="*/ 44351 w 53194"/>
                <a:gd name="connsiteY5" fmla="*/ 87346 h 113003"/>
                <a:gd name="connsiteX6" fmla="*/ 44351 w 53194"/>
                <a:gd name="connsiteY6" fmla="*/ 105692 h 113003"/>
                <a:gd name="connsiteX7" fmla="*/ 37702 w 53194"/>
                <a:gd name="connsiteY7" fmla="*/ 112738 h 113003"/>
                <a:gd name="connsiteX8" fmla="*/ 29323 w 53194"/>
                <a:gd name="connsiteY8" fmla="*/ 109946 h 113003"/>
                <a:gd name="connsiteX9" fmla="*/ 23738 w 53194"/>
                <a:gd name="connsiteY9" fmla="*/ 101438 h 113003"/>
                <a:gd name="connsiteX10" fmla="*/ 19549 w 53194"/>
                <a:gd name="connsiteY10" fmla="*/ 85883 h 113003"/>
                <a:gd name="connsiteX11" fmla="*/ 8378 w 53194"/>
                <a:gd name="connsiteY11" fmla="*/ 73187 h 113003"/>
                <a:gd name="connsiteX12" fmla="*/ 0 w 53194"/>
                <a:gd name="connsiteY12" fmla="*/ 57632 h 113003"/>
                <a:gd name="connsiteX13" fmla="*/ 1396 w 53194"/>
                <a:gd name="connsiteY13" fmla="*/ 49124 h 113003"/>
                <a:gd name="connsiteX14" fmla="*/ 5585 w 53194"/>
                <a:gd name="connsiteY14" fmla="*/ 42078 h 113003"/>
                <a:gd name="connsiteX15" fmla="*/ 6982 w 53194"/>
                <a:gd name="connsiteY15" fmla="*/ 35032 h 113003"/>
                <a:gd name="connsiteX16" fmla="*/ 1396 w 53194"/>
                <a:gd name="connsiteY16" fmla="*/ 30777 h 113003"/>
                <a:gd name="connsiteX17" fmla="*/ 2793 w 53194"/>
                <a:gd name="connsiteY17" fmla="*/ 22269 h 113003"/>
                <a:gd name="connsiteX18" fmla="*/ 9442 w 53194"/>
                <a:gd name="connsiteY18" fmla="*/ 18081 h 113003"/>
                <a:gd name="connsiteX19" fmla="*/ 19217 w 53194"/>
                <a:gd name="connsiteY19" fmla="*/ 12364 h 113003"/>
                <a:gd name="connsiteX20" fmla="*/ 23405 w 53194"/>
                <a:gd name="connsiteY20" fmla="*/ 12364 h 113003"/>
                <a:gd name="connsiteX21" fmla="*/ 31784 w 53194"/>
                <a:gd name="connsiteY21" fmla="*/ 12364 h 113003"/>
                <a:gd name="connsiteX22" fmla="*/ 35973 w 53194"/>
                <a:gd name="connsiteY22" fmla="*/ 5318 h 113003"/>
                <a:gd name="connsiteX23" fmla="*/ 42954 w 53194"/>
                <a:gd name="connsiteY23" fmla="*/ 1064 h 113003"/>
                <a:gd name="connsiteX24" fmla="*/ 51333 w 53194"/>
                <a:gd name="connsiteY24" fmla="*/ 1064 h 113003"/>
                <a:gd name="connsiteX25" fmla="*/ 55522 w 53194"/>
                <a:gd name="connsiteY25" fmla="*/ 16619 h 11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3194" h="113003">
                  <a:moveTo>
                    <a:pt x="55522" y="16486"/>
                  </a:moveTo>
                  <a:cubicBezTo>
                    <a:pt x="56690" y="23065"/>
                    <a:pt x="57158" y="29750"/>
                    <a:pt x="56918" y="36427"/>
                  </a:cubicBezTo>
                  <a:cubicBezTo>
                    <a:pt x="57150" y="40707"/>
                    <a:pt x="56678" y="44996"/>
                    <a:pt x="55522" y="49124"/>
                  </a:cubicBezTo>
                  <a:cubicBezTo>
                    <a:pt x="55522" y="53378"/>
                    <a:pt x="51333" y="59028"/>
                    <a:pt x="51333" y="61887"/>
                  </a:cubicBezTo>
                  <a:cubicBezTo>
                    <a:pt x="50635" y="67515"/>
                    <a:pt x="50635" y="73209"/>
                    <a:pt x="51333" y="78837"/>
                  </a:cubicBezTo>
                  <a:cubicBezTo>
                    <a:pt x="49937" y="81629"/>
                    <a:pt x="44351" y="84487"/>
                    <a:pt x="44351" y="87346"/>
                  </a:cubicBezTo>
                  <a:cubicBezTo>
                    <a:pt x="43645" y="93441"/>
                    <a:pt x="43645" y="99597"/>
                    <a:pt x="44351" y="105692"/>
                  </a:cubicBezTo>
                  <a:cubicBezTo>
                    <a:pt x="44351" y="105692"/>
                    <a:pt x="40162" y="112738"/>
                    <a:pt x="37702" y="112738"/>
                  </a:cubicBezTo>
                  <a:cubicBezTo>
                    <a:pt x="34909" y="114201"/>
                    <a:pt x="31052" y="111342"/>
                    <a:pt x="29323" y="109946"/>
                  </a:cubicBezTo>
                  <a:cubicBezTo>
                    <a:pt x="26531" y="108484"/>
                    <a:pt x="25134" y="102834"/>
                    <a:pt x="23738" y="101438"/>
                  </a:cubicBezTo>
                  <a:cubicBezTo>
                    <a:pt x="22342" y="97184"/>
                    <a:pt x="22342" y="88742"/>
                    <a:pt x="19549" y="85883"/>
                  </a:cubicBezTo>
                  <a:cubicBezTo>
                    <a:pt x="18153" y="81629"/>
                    <a:pt x="11171" y="77441"/>
                    <a:pt x="8378" y="73187"/>
                  </a:cubicBezTo>
                  <a:cubicBezTo>
                    <a:pt x="5295" y="68164"/>
                    <a:pt x="2498" y="62970"/>
                    <a:pt x="0" y="57632"/>
                  </a:cubicBezTo>
                  <a:cubicBezTo>
                    <a:pt x="0" y="56236"/>
                    <a:pt x="1396" y="51982"/>
                    <a:pt x="1396" y="49124"/>
                  </a:cubicBezTo>
                  <a:cubicBezTo>
                    <a:pt x="3111" y="46980"/>
                    <a:pt x="4521" y="44609"/>
                    <a:pt x="5585" y="42078"/>
                  </a:cubicBezTo>
                  <a:cubicBezTo>
                    <a:pt x="5585" y="40682"/>
                    <a:pt x="6982" y="36427"/>
                    <a:pt x="6982" y="35032"/>
                  </a:cubicBezTo>
                  <a:cubicBezTo>
                    <a:pt x="6982" y="33636"/>
                    <a:pt x="2793" y="32173"/>
                    <a:pt x="1396" y="30777"/>
                  </a:cubicBezTo>
                  <a:cubicBezTo>
                    <a:pt x="1396" y="29381"/>
                    <a:pt x="2793" y="23731"/>
                    <a:pt x="2793" y="22269"/>
                  </a:cubicBezTo>
                  <a:cubicBezTo>
                    <a:pt x="4189" y="20873"/>
                    <a:pt x="8378" y="19477"/>
                    <a:pt x="9442" y="18081"/>
                  </a:cubicBezTo>
                  <a:cubicBezTo>
                    <a:pt x="12235" y="16619"/>
                    <a:pt x="16424" y="12364"/>
                    <a:pt x="19217" y="12364"/>
                  </a:cubicBezTo>
                  <a:cubicBezTo>
                    <a:pt x="20613" y="10968"/>
                    <a:pt x="22009" y="12364"/>
                    <a:pt x="23405" y="12364"/>
                  </a:cubicBezTo>
                  <a:cubicBezTo>
                    <a:pt x="26001" y="13847"/>
                    <a:pt x="29188" y="13847"/>
                    <a:pt x="31784" y="12364"/>
                  </a:cubicBezTo>
                  <a:cubicBezTo>
                    <a:pt x="34577" y="12364"/>
                    <a:pt x="34577" y="6714"/>
                    <a:pt x="35973" y="5318"/>
                  </a:cubicBezTo>
                  <a:cubicBezTo>
                    <a:pt x="37960" y="3406"/>
                    <a:pt x="40344" y="1953"/>
                    <a:pt x="42954" y="1064"/>
                  </a:cubicBezTo>
                  <a:cubicBezTo>
                    <a:pt x="45567" y="-355"/>
                    <a:pt x="48720" y="-355"/>
                    <a:pt x="51333" y="1064"/>
                  </a:cubicBezTo>
                  <a:cubicBezTo>
                    <a:pt x="54178" y="5746"/>
                    <a:pt x="55631" y="11141"/>
                    <a:pt x="55522" y="1661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6" name="Freeform 305">
              <a:extLst>
                <a:ext uri="{FF2B5EF4-FFF2-40B4-BE49-F238E27FC236}">
                  <a16:creationId xmlns:a16="http://schemas.microsoft.com/office/drawing/2014/main" id="{DF84B0B7-E8D0-9A46-8AD9-25505B472AE7}"/>
                </a:ext>
              </a:extLst>
            </p:cNvPr>
            <p:cNvSpPr/>
            <p:nvPr/>
          </p:nvSpPr>
          <p:spPr>
            <a:xfrm>
              <a:off x="8232073" y="4592986"/>
              <a:ext cx="33247" cy="39884"/>
            </a:xfrm>
            <a:custGeom>
              <a:avLst/>
              <a:gdLst>
                <a:gd name="connsiteX0" fmla="*/ 35640 w 33246"/>
                <a:gd name="connsiteY0" fmla="*/ 4254 h 39883"/>
                <a:gd name="connsiteX1" fmla="*/ 35640 w 33246"/>
                <a:gd name="connsiteY1" fmla="*/ 9904 h 39883"/>
                <a:gd name="connsiteX2" fmla="*/ 27063 w 33246"/>
                <a:gd name="connsiteY2" fmla="*/ 14159 h 39883"/>
                <a:gd name="connsiteX3" fmla="*/ 25666 w 33246"/>
                <a:gd name="connsiteY3" fmla="*/ 21271 h 39883"/>
                <a:gd name="connsiteX4" fmla="*/ 32781 w 33246"/>
                <a:gd name="connsiteY4" fmla="*/ 26988 h 39883"/>
                <a:gd name="connsiteX5" fmla="*/ 34178 w 33246"/>
                <a:gd name="connsiteY5" fmla="*/ 35497 h 39883"/>
                <a:gd name="connsiteX6" fmla="*/ 31319 w 33246"/>
                <a:gd name="connsiteY6" fmla="*/ 44005 h 39883"/>
                <a:gd name="connsiteX7" fmla="*/ 22807 w 33246"/>
                <a:gd name="connsiteY7" fmla="*/ 45467 h 39883"/>
                <a:gd name="connsiteX8" fmla="*/ 17089 w 33246"/>
                <a:gd name="connsiteY8" fmla="*/ 41213 h 39883"/>
                <a:gd name="connsiteX9" fmla="*/ 15692 w 33246"/>
                <a:gd name="connsiteY9" fmla="*/ 34100 h 39883"/>
                <a:gd name="connsiteX10" fmla="*/ 12833 w 33246"/>
                <a:gd name="connsiteY10" fmla="*/ 34100 h 39883"/>
                <a:gd name="connsiteX11" fmla="*/ 8511 w 33246"/>
                <a:gd name="connsiteY11" fmla="*/ 34100 h 39883"/>
                <a:gd name="connsiteX12" fmla="*/ 7115 w 33246"/>
                <a:gd name="connsiteY12" fmla="*/ 39751 h 39883"/>
                <a:gd name="connsiteX13" fmla="*/ 1397 w 33246"/>
                <a:gd name="connsiteY13" fmla="*/ 38355 h 39883"/>
                <a:gd name="connsiteX14" fmla="*/ 0 w 33246"/>
                <a:gd name="connsiteY14" fmla="*/ 29846 h 39883"/>
                <a:gd name="connsiteX15" fmla="*/ 2859 w 33246"/>
                <a:gd name="connsiteY15" fmla="*/ 24130 h 39883"/>
                <a:gd name="connsiteX16" fmla="*/ 1397 w 33246"/>
                <a:gd name="connsiteY16" fmla="*/ 11367 h 39883"/>
                <a:gd name="connsiteX17" fmla="*/ 5718 w 33246"/>
                <a:gd name="connsiteY17" fmla="*/ 4254 h 39883"/>
                <a:gd name="connsiteX18" fmla="*/ 11371 w 33246"/>
                <a:gd name="connsiteY18" fmla="*/ 4254 h 39883"/>
                <a:gd name="connsiteX19" fmla="*/ 14230 w 33246"/>
                <a:gd name="connsiteY19" fmla="*/ 8509 h 39883"/>
                <a:gd name="connsiteX20" fmla="*/ 19948 w 33246"/>
                <a:gd name="connsiteY20" fmla="*/ 7112 h 39883"/>
                <a:gd name="connsiteX21" fmla="*/ 22807 w 33246"/>
                <a:gd name="connsiteY21" fmla="*/ 2858 h 39883"/>
                <a:gd name="connsiteX22" fmla="*/ 32781 w 33246"/>
                <a:gd name="connsiteY22" fmla="*/ 0 h 39883"/>
                <a:gd name="connsiteX23" fmla="*/ 35640 w 33246"/>
                <a:gd name="connsiteY23" fmla="*/ 4254 h 39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246" h="39883">
                  <a:moveTo>
                    <a:pt x="35640" y="4254"/>
                  </a:moveTo>
                  <a:cubicBezTo>
                    <a:pt x="37037" y="5650"/>
                    <a:pt x="35640" y="8509"/>
                    <a:pt x="35640" y="9904"/>
                  </a:cubicBezTo>
                  <a:cubicBezTo>
                    <a:pt x="34178" y="11367"/>
                    <a:pt x="28459" y="11367"/>
                    <a:pt x="27063" y="14159"/>
                  </a:cubicBezTo>
                  <a:cubicBezTo>
                    <a:pt x="26470" y="16503"/>
                    <a:pt x="26004" y="18877"/>
                    <a:pt x="25666" y="21271"/>
                  </a:cubicBezTo>
                  <a:cubicBezTo>
                    <a:pt x="27063" y="22734"/>
                    <a:pt x="31319" y="25526"/>
                    <a:pt x="32781" y="26988"/>
                  </a:cubicBezTo>
                  <a:cubicBezTo>
                    <a:pt x="32781" y="29846"/>
                    <a:pt x="34178" y="34100"/>
                    <a:pt x="34178" y="35497"/>
                  </a:cubicBezTo>
                  <a:cubicBezTo>
                    <a:pt x="32781" y="38355"/>
                    <a:pt x="32781" y="44005"/>
                    <a:pt x="31319" y="44005"/>
                  </a:cubicBezTo>
                  <a:cubicBezTo>
                    <a:pt x="29922" y="45467"/>
                    <a:pt x="25666" y="45467"/>
                    <a:pt x="22807" y="45467"/>
                  </a:cubicBezTo>
                  <a:cubicBezTo>
                    <a:pt x="21345" y="44005"/>
                    <a:pt x="18485" y="42609"/>
                    <a:pt x="17089" y="41213"/>
                  </a:cubicBezTo>
                  <a:cubicBezTo>
                    <a:pt x="15692" y="39817"/>
                    <a:pt x="17089" y="35497"/>
                    <a:pt x="15692" y="34100"/>
                  </a:cubicBezTo>
                  <a:lnTo>
                    <a:pt x="12833" y="34100"/>
                  </a:lnTo>
                  <a:cubicBezTo>
                    <a:pt x="11371" y="32638"/>
                    <a:pt x="9974" y="34100"/>
                    <a:pt x="8511" y="34100"/>
                  </a:cubicBezTo>
                  <a:cubicBezTo>
                    <a:pt x="8511" y="35497"/>
                    <a:pt x="8511" y="39751"/>
                    <a:pt x="7115" y="39751"/>
                  </a:cubicBezTo>
                  <a:cubicBezTo>
                    <a:pt x="5718" y="41213"/>
                    <a:pt x="1397" y="39751"/>
                    <a:pt x="1397" y="38355"/>
                  </a:cubicBezTo>
                  <a:cubicBezTo>
                    <a:pt x="0" y="36892"/>
                    <a:pt x="0" y="32638"/>
                    <a:pt x="0" y="29846"/>
                  </a:cubicBezTo>
                  <a:cubicBezTo>
                    <a:pt x="0" y="28384"/>
                    <a:pt x="2859" y="25526"/>
                    <a:pt x="2859" y="24130"/>
                  </a:cubicBezTo>
                  <a:cubicBezTo>
                    <a:pt x="2859" y="21271"/>
                    <a:pt x="1397" y="15621"/>
                    <a:pt x="1397" y="11367"/>
                  </a:cubicBezTo>
                  <a:cubicBezTo>
                    <a:pt x="1397" y="9904"/>
                    <a:pt x="4256" y="4254"/>
                    <a:pt x="5718" y="4254"/>
                  </a:cubicBezTo>
                  <a:cubicBezTo>
                    <a:pt x="7115" y="2858"/>
                    <a:pt x="9974" y="4254"/>
                    <a:pt x="11371" y="4254"/>
                  </a:cubicBezTo>
                  <a:cubicBezTo>
                    <a:pt x="11371" y="5650"/>
                    <a:pt x="12833" y="8509"/>
                    <a:pt x="14230" y="8509"/>
                  </a:cubicBezTo>
                  <a:cubicBezTo>
                    <a:pt x="15692" y="9904"/>
                    <a:pt x="19948" y="8509"/>
                    <a:pt x="19948" y="7112"/>
                  </a:cubicBezTo>
                  <a:cubicBezTo>
                    <a:pt x="21345" y="7112"/>
                    <a:pt x="21345" y="4254"/>
                    <a:pt x="22807" y="2858"/>
                  </a:cubicBezTo>
                  <a:cubicBezTo>
                    <a:pt x="25903" y="1238"/>
                    <a:pt x="29297" y="266"/>
                    <a:pt x="32781" y="0"/>
                  </a:cubicBezTo>
                  <a:cubicBezTo>
                    <a:pt x="34178" y="1396"/>
                    <a:pt x="35640" y="2858"/>
                    <a:pt x="35640" y="4254"/>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7" name="Freeform 306">
              <a:extLst>
                <a:ext uri="{FF2B5EF4-FFF2-40B4-BE49-F238E27FC236}">
                  <a16:creationId xmlns:a16="http://schemas.microsoft.com/office/drawing/2014/main" id="{8FA942F6-E712-9B4A-9593-52AA54E1D40B}"/>
                </a:ext>
              </a:extLst>
            </p:cNvPr>
            <p:cNvSpPr/>
            <p:nvPr/>
          </p:nvSpPr>
          <p:spPr>
            <a:xfrm>
              <a:off x="8188453" y="2958018"/>
              <a:ext cx="46545" cy="33236"/>
            </a:xfrm>
            <a:custGeom>
              <a:avLst/>
              <a:gdLst>
                <a:gd name="connsiteX0" fmla="*/ 46944 w 46545"/>
                <a:gd name="connsiteY0" fmla="*/ 21271 h 33236"/>
                <a:gd name="connsiteX1" fmla="*/ 45614 w 46545"/>
                <a:gd name="connsiteY1" fmla="*/ 29713 h 33236"/>
                <a:gd name="connsiteX2" fmla="*/ 34842 w 46545"/>
                <a:gd name="connsiteY2" fmla="*/ 33968 h 33236"/>
                <a:gd name="connsiteX3" fmla="*/ 22741 w 46545"/>
                <a:gd name="connsiteY3" fmla="*/ 32572 h 33236"/>
                <a:gd name="connsiteX4" fmla="*/ 9442 w 46545"/>
                <a:gd name="connsiteY4" fmla="*/ 33968 h 33236"/>
                <a:gd name="connsiteX5" fmla="*/ 0 w 46545"/>
                <a:gd name="connsiteY5" fmla="*/ 25459 h 33236"/>
                <a:gd name="connsiteX6" fmla="*/ 2726 w 46545"/>
                <a:gd name="connsiteY6" fmla="*/ 19809 h 33236"/>
                <a:gd name="connsiteX7" fmla="*/ 10772 w 46545"/>
                <a:gd name="connsiteY7" fmla="*/ 19809 h 33236"/>
                <a:gd name="connsiteX8" fmla="*/ 18884 w 46545"/>
                <a:gd name="connsiteY8" fmla="*/ 14159 h 33236"/>
                <a:gd name="connsiteX9" fmla="*/ 22940 w 46545"/>
                <a:gd name="connsiteY9" fmla="*/ 4254 h 33236"/>
                <a:gd name="connsiteX10" fmla="*/ 29590 w 46545"/>
                <a:gd name="connsiteY10" fmla="*/ 0 h 33236"/>
                <a:gd name="connsiteX11" fmla="*/ 36239 w 46545"/>
                <a:gd name="connsiteY11" fmla="*/ 1462 h 33236"/>
                <a:gd name="connsiteX12" fmla="*/ 40295 w 46545"/>
                <a:gd name="connsiteY12" fmla="*/ 8509 h 33236"/>
                <a:gd name="connsiteX13" fmla="*/ 45681 w 46545"/>
                <a:gd name="connsiteY13" fmla="*/ 15555 h 33236"/>
                <a:gd name="connsiteX14" fmla="*/ 47011 w 46545"/>
                <a:gd name="connsiteY14" fmla="*/ 21271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545" h="33236">
                  <a:moveTo>
                    <a:pt x="46944" y="21271"/>
                  </a:moveTo>
                  <a:cubicBezTo>
                    <a:pt x="46944" y="24063"/>
                    <a:pt x="46944" y="28317"/>
                    <a:pt x="45614" y="29713"/>
                  </a:cubicBezTo>
                  <a:cubicBezTo>
                    <a:pt x="42955" y="31109"/>
                    <a:pt x="37569" y="32572"/>
                    <a:pt x="34842" y="33968"/>
                  </a:cubicBezTo>
                  <a:cubicBezTo>
                    <a:pt x="32183" y="33968"/>
                    <a:pt x="25401" y="32572"/>
                    <a:pt x="22741" y="32572"/>
                  </a:cubicBezTo>
                  <a:cubicBezTo>
                    <a:pt x="18568" y="34435"/>
                    <a:pt x="13911" y="34924"/>
                    <a:pt x="9442" y="33968"/>
                  </a:cubicBezTo>
                  <a:cubicBezTo>
                    <a:pt x="6782" y="32572"/>
                    <a:pt x="0" y="28317"/>
                    <a:pt x="0" y="25459"/>
                  </a:cubicBezTo>
                  <a:cubicBezTo>
                    <a:pt x="361" y="23357"/>
                    <a:pt x="1305" y="21399"/>
                    <a:pt x="2726" y="19809"/>
                  </a:cubicBezTo>
                  <a:cubicBezTo>
                    <a:pt x="4056" y="19809"/>
                    <a:pt x="8112" y="21271"/>
                    <a:pt x="10772" y="19809"/>
                  </a:cubicBezTo>
                  <a:cubicBezTo>
                    <a:pt x="12168" y="19809"/>
                    <a:pt x="16158" y="15555"/>
                    <a:pt x="18884" y="14159"/>
                  </a:cubicBezTo>
                  <a:cubicBezTo>
                    <a:pt x="20465" y="10955"/>
                    <a:pt x="21820" y="7646"/>
                    <a:pt x="22940" y="4254"/>
                  </a:cubicBezTo>
                  <a:cubicBezTo>
                    <a:pt x="24270" y="2858"/>
                    <a:pt x="28326" y="1462"/>
                    <a:pt x="29590" y="0"/>
                  </a:cubicBezTo>
                  <a:cubicBezTo>
                    <a:pt x="32316" y="0"/>
                    <a:pt x="34976" y="0"/>
                    <a:pt x="36239" y="1462"/>
                  </a:cubicBezTo>
                  <a:cubicBezTo>
                    <a:pt x="37502" y="2925"/>
                    <a:pt x="38965" y="7113"/>
                    <a:pt x="40295" y="8509"/>
                  </a:cubicBezTo>
                  <a:cubicBezTo>
                    <a:pt x="41625" y="9904"/>
                    <a:pt x="44351" y="14159"/>
                    <a:pt x="45681" y="15555"/>
                  </a:cubicBezTo>
                  <a:cubicBezTo>
                    <a:pt x="46743" y="17261"/>
                    <a:pt x="47211" y="19271"/>
                    <a:pt x="47011" y="2127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8" name="Freeform 307">
              <a:extLst>
                <a:ext uri="{FF2B5EF4-FFF2-40B4-BE49-F238E27FC236}">
                  <a16:creationId xmlns:a16="http://schemas.microsoft.com/office/drawing/2014/main" id="{4C3C97E5-9BE8-A746-8919-617DFACBE999}"/>
                </a:ext>
              </a:extLst>
            </p:cNvPr>
            <p:cNvSpPr/>
            <p:nvPr/>
          </p:nvSpPr>
          <p:spPr>
            <a:xfrm>
              <a:off x="8202768" y="4616185"/>
              <a:ext cx="19948" cy="26589"/>
            </a:xfrm>
            <a:custGeom>
              <a:avLst/>
              <a:gdLst>
                <a:gd name="connsiteX0" fmla="*/ 22855 w 19948"/>
                <a:gd name="connsiteY0" fmla="*/ 3058 h 26589"/>
                <a:gd name="connsiteX1" fmla="*/ 22855 w 19948"/>
                <a:gd name="connsiteY1" fmla="*/ 9705 h 26589"/>
                <a:gd name="connsiteX2" fmla="*/ 21459 w 19948"/>
                <a:gd name="connsiteY2" fmla="*/ 16352 h 26589"/>
                <a:gd name="connsiteX3" fmla="*/ 13014 w 19948"/>
                <a:gd name="connsiteY3" fmla="*/ 16352 h 26589"/>
                <a:gd name="connsiteX4" fmla="*/ 10222 w 19948"/>
                <a:gd name="connsiteY4" fmla="*/ 19078 h 26589"/>
                <a:gd name="connsiteX5" fmla="*/ 8825 w 19948"/>
                <a:gd name="connsiteY5" fmla="*/ 27320 h 26589"/>
                <a:gd name="connsiteX6" fmla="*/ 3173 w 19948"/>
                <a:gd name="connsiteY6" fmla="*/ 28650 h 26589"/>
                <a:gd name="connsiteX7" fmla="*/ 381 w 19948"/>
                <a:gd name="connsiteY7" fmla="*/ 20474 h 26589"/>
                <a:gd name="connsiteX8" fmla="*/ 4570 w 19948"/>
                <a:gd name="connsiteY8" fmla="*/ 10901 h 26589"/>
                <a:gd name="connsiteX9" fmla="*/ 7429 w 19948"/>
                <a:gd name="connsiteY9" fmla="*/ 2725 h 26589"/>
                <a:gd name="connsiteX10" fmla="*/ 14078 w 19948"/>
                <a:gd name="connsiteY10" fmla="*/ 0 h 26589"/>
                <a:gd name="connsiteX11" fmla="*/ 22523 w 19948"/>
                <a:gd name="connsiteY11" fmla="*/ 2725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948" h="26589">
                  <a:moveTo>
                    <a:pt x="22855" y="3058"/>
                  </a:moveTo>
                  <a:cubicBezTo>
                    <a:pt x="24252" y="4454"/>
                    <a:pt x="22855" y="8509"/>
                    <a:pt x="22855" y="9705"/>
                  </a:cubicBezTo>
                  <a:cubicBezTo>
                    <a:pt x="22855" y="10901"/>
                    <a:pt x="22855" y="15156"/>
                    <a:pt x="21459" y="16352"/>
                  </a:cubicBezTo>
                  <a:lnTo>
                    <a:pt x="13014" y="16352"/>
                  </a:lnTo>
                  <a:lnTo>
                    <a:pt x="10222" y="19078"/>
                  </a:lnTo>
                  <a:cubicBezTo>
                    <a:pt x="8825" y="20474"/>
                    <a:pt x="10222" y="25725"/>
                    <a:pt x="8825" y="27320"/>
                  </a:cubicBezTo>
                  <a:cubicBezTo>
                    <a:pt x="7429" y="27320"/>
                    <a:pt x="4570" y="28650"/>
                    <a:pt x="3173" y="28650"/>
                  </a:cubicBezTo>
                  <a:cubicBezTo>
                    <a:pt x="1777" y="27320"/>
                    <a:pt x="-1016" y="23199"/>
                    <a:pt x="381" y="20474"/>
                  </a:cubicBezTo>
                  <a:cubicBezTo>
                    <a:pt x="1178" y="17053"/>
                    <a:pt x="2598" y="13808"/>
                    <a:pt x="4570" y="10901"/>
                  </a:cubicBezTo>
                  <a:cubicBezTo>
                    <a:pt x="5966" y="9572"/>
                    <a:pt x="5966" y="4254"/>
                    <a:pt x="7429" y="2725"/>
                  </a:cubicBezTo>
                  <a:cubicBezTo>
                    <a:pt x="9397" y="1302"/>
                    <a:pt x="11677" y="368"/>
                    <a:pt x="14078" y="0"/>
                  </a:cubicBezTo>
                  <a:cubicBezTo>
                    <a:pt x="17097" y="77"/>
                    <a:pt x="20029" y="1024"/>
                    <a:pt x="22523" y="272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09" name="Freeform 308">
              <a:extLst>
                <a:ext uri="{FF2B5EF4-FFF2-40B4-BE49-F238E27FC236}">
                  <a16:creationId xmlns:a16="http://schemas.microsoft.com/office/drawing/2014/main" id="{55F7FD3A-592E-194E-86BD-EAAE9325CF69}"/>
                </a:ext>
              </a:extLst>
            </p:cNvPr>
            <p:cNvSpPr/>
            <p:nvPr/>
          </p:nvSpPr>
          <p:spPr>
            <a:xfrm>
              <a:off x="7515991" y="3056212"/>
              <a:ext cx="99740" cy="53178"/>
            </a:xfrm>
            <a:custGeom>
              <a:avLst/>
              <a:gdLst>
                <a:gd name="connsiteX0" fmla="*/ 100220 w 99740"/>
                <a:gd name="connsiteY0" fmla="*/ 2313 h 53178"/>
                <a:gd name="connsiteX1" fmla="*/ 100220 w 99740"/>
                <a:gd name="connsiteY1" fmla="*/ 17801 h 53178"/>
                <a:gd name="connsiteX2" fmla="*/ 91842 w 99740"/>
                <a:gd name="connsiteY2" fmla="*/ 33289 h 53178"/>
                <a:gd name="connsiteX3" fmla="*/ 79341 w 99740"/>
                <a:gd name="connsiteY3" fmla="*/ 44590 h 53178"/>
                <a:gd name="connsiteX4" fmla="*/ 73756 w 99740"/>
                <a:gd name="connsiteY4" fmla="*/ 53032 h 53178"/>
                <a:gd name="connsiteX5" fmla="*/ 67107 w 99740"/>
                <a:gd name="connsiteY5" fmla="*/ 57286 h 53178"/>
                <a:gd name="connsiteX6" fmla="*/ 57399 w 99740"/>
                <a:gd name="connsiteY6" fmla="*/ 50240 h 53178"/>
                <a:gd name="connsiteX7" fmla="*/ 46228 w 99740"/>
                <a:gd name="connsiteY7" fmla="*/ 53032 h 53178"/>
                <a:gd name="connsiteX8" fmla="*/ 36520 w 99740"/>
                <a:gd name="connsiteY8" fmla="*/ 58682 h 53178"/>
                <a:gd name="connsiteX9" fmla="*/ 14245 w 99740"/>
                <a:gd name="connsiteY9" fmla="*/ 57286 h 53178"/>
                <a:gd name="connsiteX10" fmla="*/ 4470 w 99740"/>
                <a:gd name="connsiteY10" fmla="*/ 45986 h 53178"/>
                <a:gd name="connsiteX11" fmla="*/ 281 w 99740"/>
                <a:gd name="connsiteY11" fmla="*/ 36148 h 53178"/>
                <a:gd name="connsiteX12" fmla="*/ 10055 w 99740"/>
                <a:gd name="connsiteY12" fmla="*/ 34752 h 53178"/>
                <a:gd name="connsiteX13" fmla="*/ 15641 w 99740"/>
                <a:gd name="connsiteY13" fmla="*/ 40335 h 53178"/>
                <a:gd name="connsiteX14" fmla="*/ 19764 w 99740"/>
                <a:gd name="connsiteY14" fmla="*/ 31893 h 53178"/>
                <a:gd name="connsiteX15" fmla="*/ 23953 w 99740"/>
                <a:gd name="connsiteY15" fmla="*/ 20659 h 53178"/>
                <a:gd name="connsiteX16" fmla="*/ 36520 w 99740"/>
                <a:gd name="connsiteY16" fmla="*/ 16405 h 53178"/>
                <a:gd name="connsiteX17" fmla="*/ 47624 w 99740"/>
                <a:gd name="connsiteY17" fmla="*/ 22055 h 53178"/>
                <a:gd name="connsiteX18" fmla="*/ 57399 w 99740"/>
                <a:gd name="connsiteY18" fmla="*/ 20659 h 53178"/>
                <a:gd name="connsiteX19" fmla="*/ 67107 w 99740"/>
                <a:gd name="connsiteY19" fmla="*/ 9359 h 53178"/>
                <a:gd name="connsiteX20" fmla="*/ 76881 w 99740"/>
                <a:gd name="connsiteY20" fmla="*/ 7963 h 53178"/>
                <a:gd name="connsiteX21" fmla="*/ 89382 w 99740"/>
                <a:gd name="connsiteY21" fmla="*/ 9359 h 53178"/>
                <a:gd name="connsiteX22" fmla="*/ 90778 w 99740"/>
                <a:gd name="connsiteY22" fmla="*/ 917 h 53178"/>
                <a:gd name="connsiteX23" fmla="*/ 100553 w 99740"/>
                <a:gd name="connsiteY23" fmla="*/ 2313 h 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740" h="53178">
                  <a:moveTo>
                    <a:pt x="100220" y="2313"/>
                  </a:moveTo>
                  <a:cubicBezTo>
                    <a:pt x="103013" y="5105"/>
                    <a:pt x="101617" y="13613"/>
                    <a:pt x="100220" y="17801"/>
                  </a:cubicBezTo>
                  <a:cubicBezTo>
                    <a:pt x="98293" y="23387"/>
                    <a:pt x="95463" y="28619"/>
                    <a:pt x="91842" y="33289"/>
                  </a:cubicBezTo>
                  <a:cubicBezTo>
                    <a:pt x="90446" y="37544"/>
                    <a:pt x="82134" y="41798"/>
                    <a:pt x="79341" y="44590"/>
                  </a:cubicBezTo>
                  <a:cubicBezTo>
                    <a:pt x="77945" y="47448"/>
                    <a:pt x="76549" y="51636"/>
                    <a:pt x="73756" y="53032"/>
                  </a:cubicBezTo>
                  <a:cubicBezTo>
                    <a:pt x="71882" y="54924"/>
                    <a:pt x="69611" y="56377"/>
                    <a:pt x="67107" y="57286"/>
                  </a:cubicBezTo>
                  <a:cubicBezTo>
                    <a:pt x="64314" y="57286"/>
                    <a:pt x="60458" y="51636"/>
                    <a:pt x="57399" y="50240"/>
                  </a:cubicBezTo>
                  <a:cubicBezTo>
                    <a:pt x="53540" y="50506"/>
                    <a:pt x="49758" y="51451"/>
                    <a:pt x="46228" y="53032"/>
                  </a:cubicBezTo>
                  <a:cubicBezTo>
                    <a:pt x="43435" y="53032"/>
                    <a:pt x="39246" y="57286"/>
                    <a:pt x="36520" y="58682"/>
                  </a:cubicBezTo>
                  <a:cubicBezTo>
                    <a:pt x="30934" y="58682"/>
                    <a:pt x="18367" y="60078"/>
                    <a:pt x="14245" y="57286"/>
                  </a:cubicBezTo>
                  <a:cubicBezTo>
                    <a:pt x="9609" y="54974"/>
                    <a:pt x="6090" y="50905"/>
                    <a:pt x="4470" y="45986"/>
                  </a:cubicBezTo>
                  <a:cubicBezTo>
                    <a:pt x="3074" y="44590"/>
                    <a:pt x="-1115" y="38939"/>
                    <a:pt x="281" y="36148"/>
                  </a:cubicBezTo>
                  <a:cubicBezTo>
                    <a:pt x="1677" y="34752"/>
                    <a:pt x="7263" y="34752"/>
                    <a:pt x="10055" y="34752"/>
                  </a:cubicBezTo>
                  <a:cubicBezTo>
                    <a:pt x="11452" y="36148"/>
                    <a:pt x="14245" y="40335"/>
                    <a:pt x="15641" y="40335"/>
                  </a:cubicBezTo>
                  <a:cubicBezTo>
                    <a:pt x="18367" y="40335"/>
                    <a:pt x="19764" y="34752"/>
                    <a:pt x="19764" y="31893"/>
                  </a:cubicBezTo>
                  <a:cubicBezTo>
                    <a:pt x="20929" y="28066"/>
                    <a:pt x="22328" y="24315"/>
                    <a:pt x="23953" y="20659"/>
                  </a:cubicBezTo>
                  <a:cubicBezTo>
                    <a:pt x="27501" y="17789"/>
                    <a:pt x="31958" y="16281"/>
                    <a:pt x="36520" y="16405"/>
                  </a:cubicBezTo>
                  <a:cubicBezTo>
                    <a:pt x="39246" y="16405"/>
                    <a:pt x="44831" y="20659"/>
                    <a:pt x="47624" y="22055"/>
                  </a:cubicBezTo>
                  <a:cubicBezTo>
                    <a:pt x="50417" y="22055"/>
                    <a:pt x="56003" y="22055"/>
                    <a:pt x="57399" y="20659"/>
                  </a:cubicBezTo>
                  <a:cubicBezTo>
                    <a:pt x="61588" y="19197"/>
                    <a:pt x="64048" y="10755"/>
                    <a:pt x="67107" y="9359"/>
                  </a:cubicBezTo>
                  <a:cubicBezTo>
                    <a:pt x="70253" y="8303"/>
                    <a:pt x="73565" y="7830"/>
                    <a:pt x="76881" y="7963"/>
                  </a:cubicBezTo>
                  <a:cubicBezTo>
                    <a:pt x="80797" y="9732"/>
                    <a:pt x="85172" y="10221"/>
                    <a:pt x="89382" y="9359"/>
                  </a:cubicBezTo>
                  <a:cubicBezTo>
                    <a:pt x="90778" y="7963"/>
                    <a:pt x="89382" y="2313"/>
                    <a:pt x="90778" y="917"/>
                  </a:cubicBezTo>
                  <a:cubicBezTo>
                    <a:pt x="92175" y="-479"/>
                    <a:pt x="99157" y="-479"/>
                    <a:pt x="100553" y="2313"/>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0" name="Freeform 309">
              <a:extLst>
                <a:ext uri="{FF2B5EF4-FFF2-40B4-BE49-F238E27FC236}">
                  <a16:creationId xmlns:a16="http://schemas.microsoft.com/office/drawing/2014/main" id="{A9BAB926-34D2-E04E-A434-1F72049B3107}"/>
                </a:ext>
              </a:extLst>
            </p:cNvPr>
            <p:cNvSpPr/>
            <p:nvPr/>
          </p:nvSpPr>
          <p:spPr>
            <a:xfrm>
              <a:off x="7502774" y="3251484"/>
              <a:ext cx="79792" cy="66473"/>
            </a:xfrm>
            <a:custGeom>
              <a:avLst/>
              <a:gdLst>
                <a:gd name="connsiteX0" fmla="*/ 82851 w 79792"/>
                <a:gd name="connsiteY0" fmla="*/ 28329 h 66472"/>
                <a:gd name="connsiteX1" fmla="*/ 82851 w 79792"/>
                <a:gd name="connsiteY1" fmla="*/ 35508 h 66472"/>
                <a:gd name="connsiteX2" fmla="*/ 74539 w 79792"/>
                <a:gd name="connsiteY2" fmla="*/ 42687 h 66472"/>
                <a:gd name="connsiteX3" fmla="*/ 59378 w 79792"/>
                <a:gd name="connsiteY3" fmla="*/ 44083 h 66472"/>
                <a:gd name="connsiteX4" fmla="*/ 49670 w 79792"/>
                <a:gd name="connsiteY4" fmla="*/ 54187 h 66472"/>
                <a:gd name="connsiteX5" fmla="*/ 46944 w 79792"/>
                <a:gd name="connsiteY5" fmla="*/ 57046 h 66472"/>
                <a:gd name="connsiteX6" fmla="*/ 35906 w 79792"/>
                <a:gd name="connsiteY6" fmla="*/ 58508 h 66472"/>
                <a:gd name="connsiteX7" fmla="*/ 23472 w 79792"/>
                <a:gd name="connsiteY7" fmla="*/ 54187 h 66472"/>
                <a:gd name="connsiteX8" fmla="*/ 15160 w 79792"/>
                <a:gd name="connsiteY8" fmla="*/ 61366 h 66472"/>
                <a:gd name="connsiteX9" fmla="*/ 11038 w 79792"/>
                <a:gd name="connsiteY9" fmla="*/ 67149 h 66472"/>
                <a:gd name="connsiteX10" fmla="*/ 0 w 79792"/>
                <a:gd name="connsiteY10" fmla="*/ 62829 h 66472"/>
                <a:gd name="connsiteX11" fmla="*/ 1396 w 79792"/>
                <a:gd name="connsiteY11" fmla="*/ 55650 h 66472"/>
                <a:gd name="connsiteX12" fmla="*/ 8045 w 79792"/>
                <a:gd name="connsiteY12" fmla="*/ 47008 h 66472"/>
                <a:gd name="connsiteX13" fmla="*/ 6716 w 79792"/>
                <a:gd name="connsiteY13" fmla="*/ 33714 h 66472"/>
                <a:gd name="connsiteX14" fmla="*/ 5319 w 79792"/>
                <a:gd name="connsiteY14" fmla="*/ 15035 h 66472"/>
                <a:gd name="connsiteX15" fmla="*/ 13631 w 79792"/>
                <a:gd name="connsiteY15" fmla="*/ 1740 h 66472"/>
                <a:gd name="connsiteX16" fmla="*/ 31517 w 79792"/>
                <a:gd name="connsiteY16" fmla="*/ 3202 h 66472"/>
                <a:gd name="connsiteX17" fmla="*/ 42622 w 79792"/>
                <a:gd name="connsiteY17" fmla="*/ 278 h 66472"/>
                <a:gd name="connsiteX18" fmla="*/ 52263 w 79792"/>
                <a:gd name="connsiteY18" fmla="*/ 8919 h 66472"/>
                <a:gd name="connsiteX19" fmla="*/ 66094 w 79792"/>
                <a:gd name="connsiteY19" fmla="*/ 11844 h 66472"/>
                <a:gd name="connsiteX20" fmla="*/ 71613 w 79792"/>
                <a:gd name="connsiteY20" fmla="*/ 23344 h 66472"/>
                <a:gd name="connsiteX21" fmla="*/ 82651 w 79792"/>
                <a:gd name="connsiteY21" fmla="*/ 27665 h 66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9792" h="66472">
                  <a:moveTo>
                    <a:pt x="82851" y="28329"/>
                  </a:moveTo>
                  <a:cubicBezTo>
                    <a:pt x="84254" y="30517"/>
                    <a:pt x="84254" y="33321"/>
                    <a:pt x="82851" y="35508"/>
                  </a:cubicBezTo>
                  <a:cubicBezTo>
                    <a:pt x="81454" y="38367"/>
                    <a:pt x="77331" y="42687"/>
                    <a:pt x="74539" y="42687"/>
                  </a:cubicBezTo>
                  <a:cubicBezTo>
                    <a:pt x="70416" y="44083"/>
                    <a:pt x="63501" y="42687"/>
                    <a:pt x="59378" y="44083"/>
                  </a:cubicBezTo>
                  <a:cubicBezTo>
                    <a:pt x="55801" y="47106"/>
                    <a:pt x="52548" y="50493"/>
                    <a:pt x="49670" y="54187"/>
                  </a:cubicBezTo>
                  <a:lnTo>
                    <a:pt x="46944" y="57046"/>
                  </a:lnTo>
                  <a:cubicBezTo>
                    <a:pt x="43594" y="58948"/>
                    <a:pt x="39635" y="59472"/>
                    <a:pt x="35906" y="58508"/>
                  </a:cubicBezTo>
                  <a:cubicBezTo>
                    <a:pt x="31717" y="58508"/>
                    <a:pt x="26198" y="52725"/>
                    <a:pt x="23472" y="54187"/>
                  </a:cubicBezTo>
                  <a:cubicBezTo>
                    <a:pt x="20679" y="54187"/>
                    <a:pt x="16823" y="59970"/>
                    <a:pt x="15160" y="61366"/>
                  </a:cubicBezTo>
                  <a:cubicBezTo>
                    <a:pt x="13498" y="62762"/>
                    <a:pt x="12434" y="67149"/>
                    <a:pt x="11038" y="67149"/>
                  </a:cubicBezTo>
                  <a:cubicBezTo>
                    <a:pt x="6838" y="67908"/>
                    <a:pt x="2568" y="66237"/>
                    <a:pt x="0" y="62829"/>
                  </a:cubicBezTo>
                  <a:cubicBezTo>
                    <a:pt x="0" y="61366"/>
                    <a:pt x="0" y="57046"/>
                    <a:pt x="1396" y="55650"/>
                  </a:cubicBezTo>
                  <a:cubicBezTo>
                    <a:pt x="3944" y="53040"/>
                    <a:pt x="6175" y="50139"/>
                    <a:pt x="8045" y="47008"/>
                  </a:cubicBezTo>
                  <a:cubicBezTo>
                    <a:pt x="8045" y="44083"/>
                    <a:pt x="6716" y="38367"/>
                    <a:pt x="6716" y="33714"/>
                  </a:cubicBezTo>
                  <a:cubicBezTo>
                    <a:pt x="6716" y="29060"/>
                    <a:pt x="3923" y="19355"/>
                    <a:pt x="5319" y="15035"/>
                  </a:cubicBezTo>
                  <a:cubicBezTo>
                    <a:pt x="6834" y="9932"/>
                    <a:pt x="9707" y="5337"/>
                    <a:pt x="13631" y="1740"/>
                  </a:cubicBezTo>
                  <a:cubicBezTo>
                    <a:pt x="17753" y="278"/>
                    <a:pt x="27395" y="3202"/>
                    <a:pt x="31517" y="3202"/>
                  </a:cubicBezTo>
                  <a:cubicBezTo>
                    <a:pt x="34310" y="3202"/>
                    <a:pt x="39829" y="-1118"/>
                    <a:pt x="42622" y="278"/>
                  </a:cubicBezTo>
                  <a:cubicBezTo>
                    <a:pt x="45348" y="278"/>
                    <a:pt x="49271" y="7523"/>
                    <a:pt x="52263" y="8919"/>
                  </a:cubicBezTo>
                  <a:cubicBezTo>
                    <a:pt x="55256" y="10315"/>
                    <a:pt x="63301" y="8919"/>
                    <a:pt x="66094" y="11844"/>
                  </a:cubicBezTo>
                  <a:cubicBezTo>
                    <a:pt x="68820" y="13240"/>
                    <a:pt x="68820" y="21881"/>
                    <a:pt x="71613" y="23344"/>
                  </a:cubicBezTo>
                  <a:cubicBezTo>
                    <a:pt x="72943" y="26202"/>
                    <a:pt x="81255" y="24740"/>
                    <a:pt x="82651" y="2766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1" name="Freeform 310">
              <a:extLst>
                <a:ext uri="{FF2B5EF4-FFF2-40B4-BE49-F238E27FC236}">
                  <a16:creationId xmlns:a16="http://schemas.microsoft.com/office/drawing/2014/main" id="{1E139EBB-B003-894F-8D06-C23DFD9FF0B8}"/>
                </a:ext>
              </a:extLst>
            </p:cNvPr>
            <p:cNvSpPr/>
            <p:nvPr/>
          </p:nvSpPr>
          <p:spPr>
            <a:xfrm>
              <a:off x="7346115" y="3102862"/>
              <a:ext cx="166233" cy="146240"/>
            </a:xfrm>
            <a:custGeom>
              <a:avLst/>
              <a:gdLst>
                <a:gd name="connsiteX0" fmla="*/ 162510 w 166233"/>
                <a:gd name="connsiteY0" fmla="*/ 39817 h 146240"/>
                <a:gd name="connsiteX1" fmla="*/ 166766 w 166233"/>
                <a:gd name="connsiteY1" fmla="*/ 51184 h 146240"/>
                <a:gd name="connsiteX2" fmla="*/ 162510 w 166233"/>
                <a:gd name="connsiteY2" fmla="*/ 59693 h 146240"/>
                <a:gd name="connsiteX3" fmla="*/ 149677 w 166233"/>
                <a:gd name="connsiteY3" fmla="*/ 61155 h 146240"/>
                <a:gd name="connsiteX4" fmla="*/ 131125 w 166233"/>
                <a:gd name="connsiteY4" fmla="*/ 59693 h 146240"/>
                <a:gd name="connsiteX5" fmla="*/ 114036 w 166233"/>
                <a:gd name="connsiteY5" fmla="*/ 49788 h 146240"/>
                <a:gd name="connsiteX6" fmla="*/ 111177 w 166233"/>
                <a:gd name="connsiteY6" fmla="*/ 36959 h 146240"/>
                <a:gd name="connsiteX7" fmla="*/ 109781 w 166233"/>
                <a:gd name="connsiteY7" fmla="*/ 25592 h 146240"/>
                <a:gd name="connsiteX8" fmla="*/ 102599 w 166233"/>
                <a:gd name="connsiteY8" fmla="*/ 26988 h 146240"/>
                <a:gd name="connsiteX9" fmla="*/ 96947 w 166233"/>
                <a:gd name="connsiteY9" fmla="*/ 35563 h 146240"/>
                <a:gd name="connsiteX10" fmla="*/ 101203 w 166233"/>
                <a:gd name="connsiteY10" fmla="*/ 49788 h 146240"/>
                <a:gd name="connsiteX11" fmla="*/ 115433 w 166233"/>
                <a:gd name="connsiteY11" fmla="*/ 65409 h 146240"/>
                <a:gd name="connsiteX12" fmla="*/ 132588 w 166233"/>
                <a:gd name="connsiteY12" fmla="*/ 68268 h 146240"/>
                <a:gd name="connsiteX13" fmla="*/ 148214 w 166233"/>
                <a:gd name="connsiteY13" fmla="*/ 66805 h 146240"/>
                <a:gd name="connsiteX14" fmla="*/ 155328 w 166233"/>
                <a:gd name="connsiteY14" fmla="*/ 71126 h 146240"/>
                <a:gd name="connsiteX15" fmla="*/ 151073 w 166233"/>
                <a:gd name="connsiteY15" fmla="*/ 79635 h 146240"/>
                <a:gd name="connsiteX16" fmla="*/ 139703 w 166233"/>
                <a:gd name="connsiteY16" fmla="*/ 91001 h 146240"/>
                <a:gd name="connsiteX17" fmla="*/ 131125 w 166233"/>
                <a:gd name="connsiteY17" fmla="*/ 86747 h 146240"/>
                <a:gd name="connsiteX18" fmla="*/ 122547 w 166233"/>
                <a:gd name="connsiteY18" fmla="*/ 83889 h 146240"/>
                <a:gd name="connsiteX19" fmla="*/ 119755 w 166233"/>
                <a:gd name="connsiteY19" fmla="*/ 92397 h 146240"/>
                <a:gd name="connsiteX20" fmla="*/ 111177 w 166233"/>
                <a:gd name="connsiteY20" fmla="*/ 100972 h 146240"/>
                <a:gd name="connsiteX21" fmla="*/ 104062 w 166233"/>
                <a:gd name="connsiteY21" fmla="*/ 106623 h 146240"/>
                <a:gd name="connsiteX22" fmla="*/ 101203 w 166233"/>
                <a:gd name="connsiteY22" fmla="*/ 116594 h 146240"/>
                <a:gd name="connsiteX23" fmla="*/ 96947 w 166233"/>
                <a:gd name="connsiteY23" fmla="*/ 123706 h 146240"/>
                <a:gd name="connsiteX24" fmla="*/ 91229 w 166233"/>
                <a:gd name="connsiteY24" fmla="*/ 120848 h 146240"/>
                <a:gd name="connsiteX25" fmla="*/ 89833 w 166233"/>
                <a:gd name="connsiteY25" fmla="*/ 109481 h 146240"/>
                <a:gd name="connsiteX26" fmla="*/ 85510 w 166233"/>
                <a:gd name="connsiteY26" fmla="*/ 103831 h 146240"/>
                <a:gd name="connsiteX27" fmla="*/ 79792 w 166233"/>
                <a:gd name="connsiteY27" fmla="*/ 108085 h 146240"/>
                <a:gd name="connsiteX28" fmla="*/ 81255 w 166233"/>
                <a:gd name="connsiteY28" fmla="*/ 116593 h 146240"/>
                <a:gd name="connsiteX29" fmla="*/ 86973 w 166233"/>
                <a:gd name="connsiteY29" fmla="*/ 125102 h 146240"/>
                <a:gd name="connsiteX30" fmla="*/ 89833 w 166233"/>
                <a:gd name="connsiteY30" fmla="*/ 136535 h 146240"/>
                <a:gd name="connsiteX31" fmla="*/ 85510 w 166233"/>
                <a:gd name="connsiteY31" fmla="*/ 145044 h 146240"/>
                <a:gd name="connsiteX32" fmla="*/ 76999 w 166233"/>
                <a:gd name="connsiteY32" fmla="*/ 140790 h 146240"/>
                <a:gd name="connsiteX33" fmla="*/ 68422 w 166233"/>
                <a:gd name="connsiteY33" fmla="*/ 146440 h 146240"/>
                <a:gd name="connsiteX34" fmla="*/ 61307 w 166233"/>
                <a:gd name="connsiteY34" fmla="*/ 140790 h 146240"/>
                <a:gd name="connsiteX35" fmla="*/ 48474 w 166233"/>
                <a:gd name="connsiteY35" fmla="*/ 132215 h 146240"/>
                <a:gd name="connsiteX36" fmla="*/ 35640 w 166233"/>
                <a:gd name="connsiteY36" fmla="*/ 130819 h 146240"/>
                <a:gd name="connsiteX37" fmla="*/ 19948 w 166233"/>
                <a:gd name="connsiteY37" fmla="*/ 129423 h 146240"/>
                <a:gd name="connsiteX38" fmla="*/ 12833 w 166233"/>
                <a:gd name="connsiteY38" fmla="*/ 119452 h 146240"/>
                <a:gd name="connsiteX39" fmla="*/ 17089 w 166233"/>
                <a:gd name="connsiteY39" fmla="*/ 110943 h 146240"/>
                <a:gd name="connsiteX40" fmla="*/ 15692 w 166233"/>
                <a:gd name="connsiteY40" fmla="*/ 103831 h 146240"/>
                <a:gd name="connsiteX41" fmla="*/ 7115 w 166233"/>
                <a:gd name="connsiteY41" fmla="*/ 99510 h 146240"/>
                <a:gd name="connsiteX42" fmla="*/ 4322 w 166233"/>
                <a:gd name="connsiteY42" fmla="*/ 91001 h 146240"/>
                <a:gd name="connsiteX43" fmla="*/ 12833 w 166233"/>
                <a:gd name="connsiteY43" fmla="*/ 85285 h 146240"/>
                <a:gd name="connsiteX44" fmla="*/ 11437 w 166233"/>
                <a:gd name="connsiteY44" fmla="*/ 79635 h 146240"/>
                <a:gd name="connsiteX45" fmla="*/ 4322 w 166233"/>
                <a:gd name="connsiteY45" fmla="*/ 76776 h 146240"/>
                <a:gd name="connsiteX46" fmla="*/ 0 w 166233"/>
                <a:gd name="connsiteY46" fmla="*/ 71126 h 146240"/>
                <a:gd name="connsiteX47" fmla="*/ 5718 w 166233"/>
                <a:gd name="connsiteY47" fmla="*/ 62551 h 146240"/>
                <a:gd name="connsiteX48" fmla="*/ 5718 w 166233"/>
                <a:gd name="connsiteY48" fmla="*/ 49788 h 146240"/>
                <a:gd name="connsiteX49" fmla="*/ 11437 w 166233"/>
                <a:gd name="connsiteY49" fmla="*/ 44072 h 146240"/>
                <a:gd name="connsiteX50" fmla="*/ 12833 w 166233"/>
                <a:gd name="connsiteY50" fmla="*/ 35563 h 146240"/>
                <a:gd name="connsiteX51" fmla="*/ 19948 w 166233"/>
                <a:gd name="connsiteY51" fmla="*/ 34101 h 146240"/>
                <a:gd name="connsiteX52" fmla="*/ 27063 w 166233"/>
                <a:gd name="connsiteY52" fmla="*/ 44072 h 146240"/>
                <a:gd name="connsiteX53" fmla="*/ 35640 w 166233"/>
                <a:gd name="connsiteY53" fmla="*/ 41213 h 146240"/>
                <a:gd name="connsiteX54" fmla="*/ 45614 w 166233"/>
                <a:gd name="connsiteY54" fmla="*/ 42676 h 146240"/>
                <a:gd name="connsiteX55" fmla="*/ 58448 w 166233"/>
                <a:gd name="connsiteY55" fmla="*/ 52580 h 146240"/>
                <a:gd name="connsiteX56" fmla="*/ 67025 w 166233"/>
                <a:gd name="connsiteY56" fmla="*/ 56901 h 146240"/>
                <a:gd name="connsiteX57" fmla="*/ 76999 w 166233"/>
                <a:gd name="connsiteY57" fmla="*/ 55438 h 146240"/>
                <a:gd name="connsiteX58" fmla="*/ 78396 w 166233"/>
                <a:gd name="connsiteY58" fmla="*/ 45467 h 146240"/>
                <a:gd name="connsiteX59" fmla="*/ 72677 w 166233"/>
                <a:gd name="connsiteY59" fmla="*/ 39817 h 146240"/>
                <a:gd name="connsiteX60" fmla="*/ 64166 w 166233"/>
                <a:gd name="connsiteY60" fmla="*/ 35563 h 146240"/>
                <a:gd name="connsiteX61" fmla="*/ 61307 w 166233"/>
                <a:gd name="connsiteY61" fmla="*/ 26988 h 146240"/>
                <a:gd name="connsiteX62" fmla="*/ 62703 w 166233"/>
                <a:gd name="connsiteY62" fmla="*/ 21338 h 146240"/>
                <a:gd name="connsiteX63" fmla="*/ 61307 w 166233"/>
                <a:gd name="connsiteY63" fmla="*/ 14225 h 146240"/>
                <a:gd name="connsiteX64" fmla="*/ 65562 w 166233"/>
                <a:gd name="connsiteY64" fmla="*/ 11367 h 146240"/>
                <a:gd name="connsiteX65" fmla="*/ 81255 w 166233"/>
                <a:gd name="connsiteY65" fmla="*/ 14225 h 146240"/>
                <a:gd name="connsiteX66" fmla="*/ 89833 w 166233"/>
                <a:gd name="connsiteY66" fmla="*/ 19875 h 146240"/>
                <a:gd name="connsiteX67" fmla="*/ 96947 w 166233"/>
                <a:gd name="connsiteY67" fmla="*/ 18479 h 146240"/>
                <a:gd name="connsiteX68" fmla="*/ 114036 w 166233"/>
                <a:gd name="connsiteY68" fmla="*/ 4254 h 146240"/>
                <a:gd name="connsiteX69" fmla="*/ 125407 w 166233"/>
                <a:gd name="connsiteY69" fmla="*/ 1396 h 146240"/>
                <a:gd name="connsiteX70" fmla="*/ 136843 w 166233"/>
                <a:gd name="connsiteY70" fmla="*/ 5650 h 146240"/>
                <a:gd name="connsiteX71" fmla="*/ 149677 w 166233"/>
                <a:gd name="connsiteY71" fmla="*/ 1396 h 146240"/>
                <a:gd name="connsiteX72" fmla="*/ 153932 w 166233"/>
                <a:gd name="connsiteY72" fmla="*/ 0 h 146240"/>
                <a:gd name="connsiteX73" fmla="*/ 156792 w 166233"/>
                <a:gd name="connsiteY73" fmla="*/ 12763 h 146240"/>
                <a:gd name="connsiteX74" fmla="*/ 153932 w 166233"/>
                <a:gd name="connsiteY74" fmla="*/ 17017 h 146240"/>
                <a:gd name="connsiteX75" fmla="*/ 161047 w 166233"/>
                <a:gd name="connsiteY75" fmla="*/ 28450 h 146240"/>
                <a:gd name="connsiteX76" fmla="*/ 162510 w 166233"/>
                <a:gd name="connsiteY76" fmla="*/ 39817 h 146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66233" h="146240">
                  <a:moveTo>
                    <a:pt x="162510" y="39817"/>
                  </a:moveTo>
                  <a:cubicBezTo>
                    <a:pt x="164532" y="43352"/>
                    <a:pt x="165969" y="47191"/>
                    <a:pt x="166766" y="51184"/>
                  </a:cubicBezTo>
                  <a:cubicBezTo>
                    <a:pt x="166766" y="52580"/>
                    <a:pt x="165302" y="58297"/>
                    <a:pt x="162510" y="59693"/>
                  </a:cubicBezTo>
                  <a:cubicBezTo>
                    <a:pt x="158345" y="60899"/>
                    <a:pt x="154006" y="61394"/>
                    <a:pt x="149677" y="61155"/>
                  </a:cubicBezTo>
                  <a:cubicBezTo>
                    <a:pt x="143456" y="61459"/>
                    <a:pt x="137221" y="60968"/>
                    <a:pt x="131125" y="59693"/>
                  </a:cubicBezTo>
                  <a:cubicBezTo>
                    <a:pt x="124715" y="57812"/>
                    <a:pt x="118854" y="54415"/>
                    <a:pt x="114036" y="49788"/>
                  </a:cubicBezTo>
                  <a:cubicBezTo>
                    <a:pt x="111177" y="48326"/>
                    <a:pt x="111177" y="41213"/>
                    <a:pt x="111177" y="36959"/>
                  </a:cubicBezTo>
                  <a:cubicBezTo>
                    <a:pt x="109781" y="34101"/>
                    <a:pt x="111177" y="28450"/>
                    <a:pt x="109781" y="25592"/>
                  </a:cubicBezTo>
                  <a:cubicBezTo>
                    <a:pt x="108318" y="24130"/>
                    <a:pt x="104062" y="25592"/>
                    <a:pt x="102599" y="26988"/>
                  </a:cubicBezTo>
                  <a:cubicBezTo>
                    <a:pt x="99807" y="28450"/>
                    <a:pt x="98344" y="32705"/>
                    <a:pt x="96947" y="35563"/>
                  </a:cubicBezTo>
                  <a:cubicBezTo>
                    <a:pt x="97928" y="40425"/>
                    <a:pt x="99353" y="45186"/>
                    <a:pt x="101203" y="49788"/>
                  </a:cubicBezTo>
                  <a:cubicBezTo>
                    <a:pt x="105194" y="55633"/>
                    <a:pt x="109984" y="60891"/>
                    <a:pt x="115433" y="65409"/>
                  </a:cubicBezTo>
                  <a:cubicBezTo>
                    <a:pt x="121017" y="67041"/>
                    <a:pt x="126776" y="68000"/>
                    <a:pt x="132588" y="68268"/>
                  </a:cubicBezTo>
                  <a:cubicBezTo>
                    <a:pt x="137697" y="67020"/>
                    <a:pt x="142962" y="66527"/>
                    <a:pt x="148214" y="66805"/>
                  </a:cubicBezTo>
                  <a:cubicBezTo>
                    <a:pt x="149677" y="66805"/>
                    <a:pt x="155328" y="68268"/>
                    <a:pt x="155328" y="71126"/>
                  </a:cubicBezTo>
                  <a:cubicBezTo>
                    <a:pt x="156792" y="72522"/>
                    <a:pt x="152536" y="78172"/>
                    <a:pt x="151073" y="79635"/>
                  </a:cubicBezTo>
                  <a:cubicBezTo>
                    <a:pt x="149677" y="82493"/>
                    <a:pt x="143958" y="91001"/>
                    <a:pt x="139703" y="91001"/>
                  </a:cubicBezTo>
                  <a:cubicBezTo>
                    <a:pt x="136488" y="90455"/>
                    <a:pt x="133505" y="88976"/>
                    <a:pt x="131125" y="86747"/>
                  </a:cubicBezTo>
                  <a:cubicBezTo>
                    <a:pt x="128266" y="85285"/>
                    <a:pt x="125406" y="82493"/>
                    <a:pt x="122547" y="83889"/>
                  </a:cubicBezTo>
                  <a:cubicBezTo>
                    <a:pt x="121151" y="83889"/>
                    <a:pt x="121151" y="91001"/>
                    <a:pt x="119755" y="92397"/>
                  </a:cubicBezTo>
                  <a:cubicBezTo>
                    <a:pt x="117257" y="95595"/>
                    <a:pt x="114376" y="98475"/>
                    <a:pt x="111177" y="100972"/>
                  </a:cubicBezTo>
                  <a:cubicBezTo>
                    <a:pt x="109781" y="102368"/>
                    <a:pt x="105458" y="105227"/>
                    <a:pt x="104062" y="106623"/>
                  </a:cubicBezTo>
                  <a:cubicBezTo>
                    <a:pt x="102442" y="109718"/>
                    <a:pt x="101469" y="113110"/>
                    <a:pt x="101203" y="116594"/>
                  </a:cubicBezTo>
                  <a:cubicBezTo>
                    <a:pt x="99807" y="118056"/>
                    <a:pt x="98344" y="123706"/>
                    <a:pt x="96947" y="123706"/>
                  </a:cubicBezTo>
                  <a:cubicBezTo>
                    <a:pt x="95551" y="123706"/>
                    <a:pt x="92625" y="120848"/>
                    <a:pt x="91229" y="120848"/>
                  </a:cubicBezTo>
                  <a:cubicBezTo>
                    <a:pt x="89833" y="118056"/>
                    <a:pt x="91229" y="112339"/>
                    <a:pt x="89833" y="109481"/>
                  </a:cubicBezTo>
                  <a:cubicBezTo>
                    <a:pt x="89833" y="108085"/>
                    <a:pt x="86973" y="103831"/>
                    <a:pt x="85510" y="103831"/>
                  </a:cubicBezTo>
                  <a:cubicBezTo>
                    <a:pt x="83024" y="104230"/>
                    <a:pt x="80889" y="105819"/>
                    <a:pt x="79792" y="108085"/>
                  </a:cubicBezTo>
                  <a:cubicBezTo>
                    <a:pt x="79673" y="110993"/>
                    <a:pt x="80172" y="113892"/>
                    <a:pt x="81255" y="116593"/>
                  </a:cubicBezTo>
                  <a:cubicBezTo>
                    <a:pt x="81255" y="119452"/>
                    <a:pt x="85510" y="122310"/>
                    <a:pt x="86973" y="125102"/>
                  </a:cubicBezTo>
                  <a:cubicBezTo>
                    <a:pt x="88577" y="128721"/>
                    <a:pt x="89544" y="132588"/>
                    <a:pt x="89833" y="136535"/>
                  </a:cubicBezTo>
                  <a:cubicBezTo>
                    <a:pt x="89895" y="139913"/>
                    <a:pt x="88275" y="143101"/>
                    <a:pt x="85510" y="145044"/>
                  </a:cubicBezTo>
                  <a:cubicBezTo>
                    <a:pt x="84114" y="145044"/>
                    <a:pt x="79792" y="140790"/>
                    <a:pt x="76999" y="140790"/>
                  </a:cubicBezTo>
                  <a:cubicBezTo>
                    <a:pt x="74207" y="140790"/>
                    <a:pt x="71281" y="146440"/>
                    <a:pt x="68422" y="146440"/>
                  </a:cubicBezTo>
                  <a:cubicBezTo>
                    <a:pt x="65562" y="146440"/>
                    <a:pt x="62703" y="142186"/>
                    <a:pt x="61307" y="140790"/>
                  </a:cubicBezTo>
                  <a:cubicBezTo>
                    <a:pt x="56819" y="138259"/>
                    <a:pt x="52529" y="135392"/>
                    <a:pt x="48474" y="132215"/>
                  </a:cubicBezTo>
                  <a:cubicBezTo>
                    <a:pt x="45614" y="132215"/>
                    <a:pt x="39896" y="130819"/>
                    <a:pt x="35640" y="130819"/>
                  </a:cubicBezTo>
                  <a:cubicBezTo>
                    <a:pt x="30371" y="131047"/>
                    <a:pt x="25095" y="130577"/>
                    <a:pt x="19948" y="129423"/>
                  </a:cubicBezTo>
                  <a:cubicBezTo>
                    <a:pt x="16818" y="126711"/>
                    <a:pt x="14379" y="123293"/>
                    <a:pt x="12833" y="119452"/>
                  </a:cubicBezTo>
                  <a:cubicBezTo>
                    <a:pt x="12833" y="118056"/>
                    <a:pt x="17089" y="113735"/>
                    <a:pt x="17089" y="110943"/>
                  </a:cubicBezTo>
                  <a:cubicBezTo>
                    <a:pt x="17089" y="109481"/>
                    <a:pt x="17089" y="105227"/>
                    <a:pt x="15692" y="103831"/>
                  </a:cubicBezTo>
                  <a:cubicBezTo>
                    <a:pt x="14296" y="100972"/>
                    <a:pt x="8577" y="100972"/>
                    <a:pt x="7115" y="99510"/>
                  </a:cubicBezTo>
                  <a:cubicBezTo>
                    <a:pt x="5718" y="96718"/>
                    <a:pt x="2859" y="92397"/>
                    <a:pt x="4322" y="91001"/>
                  </a:cubicBezTo>
                  <a:cubicBezTo>
                    <a:pt x="5718" y="88143"/>
                    <a:pt x="11437" y="86747"/>
                    <a:pt x="12833" y="85285"/>
                  </a:cubicBezTo>
                  <a:cubicBezTo>
                    <a:pt x="12833" y="83889"/>
                    <a:pt x="12833" y="79635"/>
                    <a:pt x="11437" y="79635"/>
                  </a:cubicBezTo>
                  <a:cubicBezTo>
                    <a:pt x="9974" y="78172"/>
                    <a:pt x="5718" y="78172"/>
                    <a:pt x="4322" y="76776"/>
                  </a:cubicBezTo>
                  <a:cubicBezTo>
                    <a:pt x="2859" y="76776"/>
                    <a:pt x="1463" y="72522"/>
                    <a:pt x="0" y="71126"/>
                  </a:cubicBezTo>
                  <a:cubicBezTo>
                    <a:pt x="0" y="68268"/>
                    <a:pt x="5718" y="65409"/>
                    <a:pt x="5718" y="62551"/>
                  </a:cubicBezTo>
                  <a:cubicBezTo>
                    <a:pt x="7115" y="59693"/>
                    <a:pt x="4322" y="52580"/>
                    <a:pt x="5718" y="49788"/>
                  </a:cubicBezTo>
                  <a:cubicBezTo>
                    <a:pt x="5718" y="48326"/>
                    <a:pt x="9974" y="45467"/>
                    <a:pt x="11437" y="44072"/>
                  </a:cubicBezTo>
                  <a:cubicBezTo>
                    <a:pt x="12900" y="42676"/>
                    <a:pt x="11437" y="36959"/>
                    <a:pt x="12833" y="35563"/>
                  </a:cubicBezTo>
                  <a:cubicBezTo>
                    <a:pt x="14230" y="34167"/>
                    <a:pt x="18552" y="34101"/>
                    <a:pt x="19948" y="34101"/>
                  </a:cubicBezTo>
                  <a:cubicBezTo>
                    <a:pt x="22807" y="35563"/>
                    <a:pt x="24270" y="42676"/>
                    <a:pt x="27063" y="44072"/>
                  </a:cubicBezTo>
                  <a:cubicBezTo>
                    <a:pt x="28526" y="44072"/>
                    <a:pt x="32781" y="41213"/>
                    <a:pt x="35640" y="41213"/>
                  </a:cubicBezTo>
                  <a:cubicBezTo>
                    <a:pt x="38500" y="41213"/>
                    <a:pt x="44218" y="41213"/>
                    <a:pt x="45614" y="42676"/>
                  </a:cubicBezTo>
                  <a:cubicBezTo>
                    <a:pt x="50456" y="45175"/>
                    <a:pt x="54804" y="48530"/>
                    <a:pt x="58448" y="52580"/>
                  </a:cubicBezTo>
                  <a:cubicBezTo>
                    <a:pt x="61442" y="53734"/>
                    <a:pt x="64316" y="55181"/>
                    <a:pt x="67025" y="56901"/>
                  </a:cubicBezTo>
                  <a:cubicBezTo>
                    <a:pt x="69818" y="56901"/>
                    <a:pt x="75536" y="58297"/>
                    <a:pt x="76999" y="55438"/>
                  </a:cubicBezTo>
                  <a:cubicBezTo>
                    <a:pt x="79792" y="54042"/>
                    <a:pt x="79792" y="46930"/>
                    <a:pt x="78396" y="45467"/>
                  </a:cubicBezTo>
                  <a:cubicBezTo>
                    <a:pt x="78396" y="42676"/>
                    <a:pt x="74140" y="39817"/>
                    <a:pt x="72677" y="39817"/>
                  </a:cubicBezTo>
                  <a:cubicBezTo>
                    <a:pt x="69818" y="38355"/>
                    <a:pt x="65562" y="38355"/>
                    <a:pt x="64166" y="35563"/>
                  </a:cubicBezTo>
                  <a:cubicBezTo>
                    <a:pt x="62703" y="34101"/>
                    <a:pt x="62703" y="28450"/>
                    <a:pt x="61307" y="26988"/>
                  </a:cubicBezTo>
                  <a:cubicBezTo>
                    <a:pt x="61307" y="25592"/>
                    <a:pt x="62703" y="22734"/>
                    <a:pt x="62703" y="21338"/>
                  </a:cubicBezTo>
                  <a:cubicBezTo>
                    <a:pt x="62379" y="18941"/>
                    <a:pt x="61913" y="16566"/>
                    <a:pt x="61307" y="14225"/>
                  </a:cubicBezTo>
                  <a:cubicBezTo>
                    <a:pt x="61307" y="12763"/>
                    <a:pt x="64166" y="11367"/>
                    <a:pt x="65562" y="11367"/>
                  </a:cubicBezTo>
                  <a:cubicBezTo>
                    <a:pt x="70954" y="10919"/>
                    <a:pt x="76368" y="11905"/>
                    <a:pt x="81255" y="14225"/>
                  </a:cubicBezTo>
                  <a:cubicBezTo>
                    <a:pt x="82651" y="15621"/>
                    <a:pt x="86973" y="19875"/>
                    <a:pt x="89833" y="19875"/>
                  </a:cubicBezTo>
                  <a:cubicBezTo>
                    <a:pt x="92228" y="19538"/>
                    <a:pt x="94602" y="19072"/>
                    <a:pt x="96947" y="18479"/>
                  </a:cubicBezTo>
                  <a:cubicBezTo>
                    <a:pt x="102599" y="15621"/>
                    <a:pt x="108318" y="7113"/>
                    <a:pt x="114036" y="4254"/>
                  </a:cubicBezTo>
                  <a:cubicBezTo>
                    <a:pt x="117632" y="2651"/>
                    <a:pt x="121480" y="1684"/>
                    <a:pt x="125407" y="1396"/>
                  </a:cubicBezTo>
                  <a:cubicBezTo>
                    <a:pt x="129729" y="1396"/>
                    <a:pt x="133984" y="5650"/>
                    <a:pt x="136843" y="5650"/>
                  </a:cubicBezTo>
                  <a:cubicBezTo>
                    <a:pt x="141365" y="5117"/>
                    <a:pt x="145732" y="3669"/>
                    <a:pt x="149677" y="1396"/>
                  </a:cubicBezTo>
                  <a:cubicBezTo>
                    <a:pt x="151158" y="1151"/>
                    <a:pt x="152593" y="680"/>
                    <a:pt x="153932" y="0"/>
                  </a:cubicBezTo>
                  <a:cubicBezTo>
                    <a:pt x="156792" y="1396"/>
                    <a:pt x="156792" y="8509"/>
                    <a:pt x="156792" y="12763"/>
                  </a:cubicBezTo>
                  <a:cubicBezTo>
                    <a:pt x="156792" y="14225"/>
                    <a:pt x="153932" y="15621"/>
                    <a:pt x="153932" y="17017"/>
                  </a:cubicBezTo>
                  <a:cubicBezTo>
                    <a:pt x="153932" y="21338"/>
                    <a:pt x="159651" y="25592"/>
                    <a:pt x="161047" y="28450"/>
                  </a:cubicBezTo>
                  <a:cubicBezTo>
                    <a:pt x="162253" y="32112"/>
                    <a:pt x="162750" y="35970"/>
                    <a:pt x="162510" y="3981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2" name="Freeform 311">
              <a:extLst>
                <a:ext uri="{FF2B5EF4-FFF2-40B4-BE49-F238E27FC236}">
                  <a16:creationId xmlns:a16="http://schemas.microsoft.com/office/drawing/2014/main" id="{FE38868D-B7B8-A949-AC84-FB8E081602E9}"/>
                </a:ext>
              </a:extLst>
            </p:cNvPr>
            <p:cNvSpPr/>
            <p:nvPr/>
          </p:nvSpPr>
          <p:spPr>
            <a:xfrm>
              <a:off x="7487546" y="2971512"/>
              <a:ext cx="19948" cy="26589"/>
            </a:xfrm>
            <a:custGeom>
              <a:avLst/>
              <a:gdLst>
                <a:gd name="connsiteX0" fmla="*/ 17355 w 19948"/>
                <a:gd name="connsiteY0" fmla="*/ 2991 h 26589"/>
                <a:gd name="connsiteX1" fmla="*/ 20214 w 19948"/>
                <a:gd name="connsiteY1" fmla="*/ 13560 h 26589"/>
                <a:gd name="connsiteX2" fmla="*/ 15892 w 19948"/>
                <a:gd name="connsiteY2" fmla="*/ 18081 h 26589"/>
                <a:gd name="connsiteX3" fmla="*/ 10107 w 19948"/>
                <a:gd name="connsiteY3" fmla="*/ 27121 h 26589"/>
                <a:gd name="connsiteX4" fmla="*/ 2859 w 19948"/>
                <a:gd name="connsiteY4" fmla="*/ 27121 h 26589"/>
                <a:gd name="connsiteX5" fmla="*/ 0 w 19948"/>
                <a:gd name="connsiteY5" fmla="*/ 19610 h 26589"/>
                <a:gd name="connsiteX6" fmla="*/ 4322 w 19948"/>
                <a:gd name="connsiteY6" fmla="*/ 10569 h 26589"/>
                <a:gd name="connsiteX7" fmla="*/ 4322 w 19948"/>
                <a:gd name="connsiteY7" fmla="*/ 1529 h 26589"/>
                <a:gd name="connsiteX8" fmla="*/ 10107 w 19948"/>
                <a:gd name="connsiteY8" fmla="*/ 0 h 26589"/>
                <a:gd name="connsiteX9" fmla="*/ 17355 w 19948"/>
                <a:gd name="connsiteY9" fmla="*/ 2991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48" h="26589">
                  <a:moveTo>
                    <a:pt x="17355" y="2991"/>
                  </a:moveTo>
                  <a:cubicBezTo>
                    <a:pt x="19133" y="6238"/>
                    <a:pt x="20113" y="9861"/>
                    <a:pt x="20214" y="13560"/>
                  </a:cubicBezTo>
                  <a:cubicBezTo>
                    <a:pt x="18752" y="15089"/>
                    <a:pt x="15892" y="16552"/>
                    <a:pt x="15892" y="18081"/>
                  </a:cubicBezTo>
                  <a:cubicBezTo>
                    <a:pt x="14429" y="21072"/>
                    <a:pt x="12967" y="25592"/>
                    <a:pt x="10107" y="27121"/>
                  </a:cubicBezTo>
                  <a:cubicBezTo>
                    <a:pt x="7903" y="28553"/>
                    <a:pt x="5063" y="28553"/>
                    <a:pt x="2859" y="27121"/>
                  </a:cubicBezTo>
                  <a:cubicBezTo>
                    <a:pt x="1320" y="24881"/>
                    <a:pt x="339" y="22306"/>
                    <a:pt x="0" y="19610"/>
                  </a:cubicBezTo>
                  <a:cubicBezTo>
                    <a:pt x="1463" y="16552"/>
                    <a:pt x="2860" y="13560"/>
                    <a:pt x="4322" y="10569"/>
                  </a:cubicBezTo>
                  <a:cubicBezTo>
                    <a:pt x="4322" y="9040"/>
                    <a:pt x="2860" y="4520"/>
                    <a:pt x="4322" y="1529"/>
                  </a:cubicBezTo>
                  <a:cubicBezTo>
                    <a:pt x="5785" y="1529"/>
                    <a:pt x="8644" y="0"/>
                    <a:pt x="10107" y="0"/>
                  </a:cubicBezTo>
                  <a:cubicBezTo>
                    <a:pt x="12805" y="89"/>
                    <a:pt x="15380" y="1151"/>
                    <a:pt x="17355" y="2991"/>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3" name="Freeform 312">
              <a:extLst>
                <a:ext uri="{FF2B5EF4-FFF2-40B4-BE49-F238E27FC236}">
                  <a16:creationId xmlns:a16="http://schemas.microsoft.com/office/drawing/2014/main" id="{3B1924A2-6482-B44F-9582-BD92E01F09C1}"/>
                </a:ext>
              </a:extLst>
            </p:cNvPr>
            <p:cNvSpPr/>
            <p:nvPr/>
          </p:nvSpPr>
          <p:spPr>
            <a:xfrm>
              <a:off x="7474115" y="3246099"/>
              <a:ext cx="26597" cy="26589"/>
            </a:xfrm>
            <a:custGeom>
              <a:avLst/>
              <a:gdLst>
                <a:gd name="connsiteX0" fmla="*/ 25534 w 26597"/>
                <a:gd name="connsiteY0" fmla="*/ 10980 h 26589"/>
                <a:gd name="connsiteX1" fmla="*/ 25534 w 26597"/>
                <a:gd name="connsiteY1" fmla="*/ 24873 h 26589"/>
                <a:gd name="connsiteX2" fmla="*/ 17022 w 26597"/>
                <a:gd name="connsiteY2" fmla="*/ 31520 h 26589"/>
                <a:gd name="connsiteX3" fmla="*/ 5718 w 26597"/>
                <a:gd name="connsiteY3" fmla="*/ 27333 h 26589"/>
                <a:gd name="connsiteX4" fmla="*/ 0 w 26597"/>
                <a:gd name="connsiteY4" fmla="*/ 14836 h 26589"/>
                <a:gd name="connsiteX5" fmla="*/ 4256 w 26597"/>
                <a:gd name="connsiteY5" fmla="*/ 2339 h 26589"/>
                <a:gd name="connsiteX6" fmla="*/ 18485 w 26597"/>
                <a:gd name="connsiteY6" fmla="*/ 943 h 26589"/>
                <a:gd name="connsiteX7" fmla="*/ 25534 w 26597"/>
                <a:gd name="connsiteY7" fmla="*/ 10648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7" h="26589">
                  <a:moveTo>
                    <a:pt x="25534" y="10980"/>
                  </a:moveTo>
                  <a:cubicBezTo>
                    <a:pt x="27002" y="15495"/>
                    <a:pt x="27002" y="20359"/>
                    <a:pt x="25534" y="24873"/>
                  </a:cubicBezTo>
                  <a:cubicBezTo>
                    <a:pt x="22984" y="27434"/>
                    <a:pt x="20125" y="29667"/>
                    <a:pt x="17022" y="31520"/>
                  </a:cubicBezTo>
                  <a:cubicBezTo>
                    <a:pt x="12989" y="30985"/>
                    <a:pt x="9127" y="29554"/>
                    <a:pt x="5718" y="27333"/>
                  </a:cubicBezTo>
                  <a:cubicBezTo>
                    <a:pt x="2663" y="23795"/>
                    <a:pt x="679" y="19460"/>
                    <a:pt x="0" y="14836"/>
                  </a:cubicBezTo>
                  <a:cubicBezTo>
                    <a:pt x="0" y="12044"/>
                    <a:pt x="1463" y="3735"/>
                    <a:pt x="4256" y="2339"/>
                  </a:cubicBezTo>
                  <a:cubicBezTo>
                    <a:pt x="8567" y="-183"/>
                    <a:pt x="13766" y="-693"/>
                    <a:pt x="18485" y="943"/>
                  </a:cubicBezTo>
                  <a:cubicBezTo>
                    <a:pt x="21590" y="3556"/>
                    <a:pt x="24009" y="6888"/>
                    <a:pt x="25534" y="10648"/>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4" name="Freeform 313">
              <a:extLst>
                <a:ext uri="{FF2B5EF4-FFF2-40B4-BE49-F238E27FC236}">
                  <a16:creationId xmlns:a16="http://schemas.microsoft.com/office/drawing/2014/main" id="{E5A8181F-E185-0B4A-BFDA-778C1784C688}"/>
                </a:ext>
              </a:extLst>
            </p:cNvPr>
            <p:cNvSpPr/>
            <p:nvPr/>
          </p:nvSpPr>
          <p:spPr>
            <a:xfrm>
              <a:off x="7379828" y="3312429"/>
              <a:ext cx="26597" cy="13295"/>
            </a:xfrm>
            <a:custGeom>
              <a:avLst/>
              <a:gdLst>
                <a:gd name="connsiteX0" fmla="*/ 27395 w 26597"/>
                <a:gd name="connsiteY0" fmla="*/ 7600 h 13294"/>
                <a:gd name="connsiteX1" fmla="*/ 30321 w 26597"/>
                <a:gd name="connsiteY1" fmla="*/ 14646 h 13294"/>
                <a:gd name="connsiteX2" fmla="*/ 23073 w 26597"/>
                <a:gd name="connsiteY2" fmla="*/ 16042 h 13294"/>
                <a:gd name="connsiteX3" fmla="*/ 11570 w 26597"/>
                <a:gd name="connsiteY3" fmla="*/ 16042 h 13294"/>
                <a:gd name="connsiteX4" fmla="*/ 1463 w 26597"/>
                <a:gd name="connsiteY4" fmla="*/ 6204 h 13294"/>
                <a:gd name="connsiteX5" fmla="*/ 0 w 26597"/>
                <a:gd name="connsiteY5" fmla="*/ 620 h 13294"/>
                <a:gd name="connsiteX6" fmla="*/ 8644 w 26597"/>
                <a:gd name="connsiteY6" fmla="*/ 620 h 13294"/>
                <a:gd name="connsiteX7" fmla="*/ 20214 w 26597"/>
                <a:gd name="connsiteY7" fmla="*/ 6204 h 13294"/>
                <a:gd name="connsiteX8" fmla="*/ 27395 w 26597"/>
                <a:gd name="connsiteY8" fmla="*/ 7600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7" h="13294">
                  <a:moveTo>
                    <a:pt x="27395" y="7600"/>
                  </a:moveTo>
                  <a:cubicBezTo>
                    <a:pt x="28980" y="9647"/>
                    <a:pt x="29990" y="12079"/>
                    <a:pt x="30321" y="14646"/>
                  </a:cubicBezTo>
                  <a:cubicBezTo>
                    <a:pt x="28858" y="16042"/>
                    <a:pt x="24536" y="16042"/>
                    <a:pt x="23073" y="16042"/>
                  </a:cubicBezTo>
                  <a:lnTo>
                    <a:pt x="11570" y="16042"/>
                  </a:lnTo>
                  <a:cubicBezTo>
                    <a:pt x="7520" y="13543"/>
                    <a:pt x="4069" y="10185"/>
                    <a:pt x="1463" y="6204"/>
                  </a:cubicBezTo>
                  <a:cubicBezTo>
                    <a:pt x="1463" y="4808"/>
                    <a:pt x="0" y="2016"/>
                    <a:pt x="0" y="620"/>
                  </a:cubicBezTo>
                  <a:cubicBezTo>
                    <a:pt x="1463" y="-776"/>
                    <a:pt x="7181" y="620"/>
                    <a:pt x="8644" y="620"/>
                  </a:cubicBezTo>
                  <a:cubicBezTo>
                    <a:pt x="11570" y="620"/>
                    <a:pt x="17288" y="4808"/>
                    <a:pt x="20214" y="6204"/>
                  </a:cubicBezTo>
                  <a:cubicBezTo>
                    <a:pt x="21677" y="6204"/>
                    <a:pt x="25999" y="6204"/>
                    <a:pt x="27395" y="760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5" name="Freeform 314">
              <a:extLst>
                <a:ext uri="{FF2B5EF4-FFF2-40B4-BE49-F238E27FC236}">
                  <a16:creationId xmlns:a16="http://schemas.microsoft.com/office/drawing/2014/main" id="{9C159988-9FAF-6C43-8D4C-E6057F17A5BA}"/>
                </a:ext>
              </a:extLst>
            </p:cNvPr>
            <p:cNvSpPr/>
            <p:nvPr/>
          </p:nvSpPr>
          <p:spPr>
            <a:xfrm>
              <a:off x="7312470" y="3197187"/>
              <a:ext cx="26597" cy="33236"/>
            </a:xfrm>
            <a:custGeom>
              <a:avLst/>
              <a:gdLst>
                <a:gd name="connsiteX0" fmla="*/ 24536 w 26597"/>
                <a:gd name="connsiteY0" fmla="*/ 28849 h 33236"/>
                <a:gd name="connsiteX1" fmla="*/ 27262 w 26597"/>
                <a:gd name="connsiteY1" fmla="*/ 33236 h 33236"/>
                <a:gd name="connsiteX2" fmla="*/ 21810 w 26597"/>
                <a:gd name="connsiteY2" fmla="*/ 38953 h 33236"/>
                <a:gd name="connsiteX3" fmla="*/ 13631 w 26597"/>
                <a:gd name="connsiteY3" fmla="*/ 33236 h 33236"/>
                <a:gd name="connsiteX4" fmla="*/ 5453 w 26597"/>
                <a:gd name="connsiteY4" fmla="*/ 17349 h 33236"/>
                <a:gd name="connsiteX5" fmla="*/ 0 w 26597"/>
                <a:gd name="connsiteY5" fmla="*/ 8708 h 33236"/>
                <a:gd name="connsiteX6" fmla="*/ 2726 w 26597"/>
                <a:gd name="connsiteY6" fmla="*/ 0 h 33236"/>
                <a:gd name="connsiteX7" fmla="*/ 6782 w 26597"/>
                <a:gd name="connsiteY7" fmla="*/ 1462 h 33236"/>
                <a:gd name="connsiteX8" fmla="*/ 10905 w 26597"/>
                <a:gd name="connsiteY8" fmla="*/ 8708 h 33236"/>
                <a:gd name="connsiteX9" fmla="*/ 17554 w 26597"/>
                <a:gd name="connsiteY9" fmla="*/ 13029 h 33236"/>
                <a:gd name="connsiteX10" fmla="*/ 18950 w 26597"/>
                <a:gd name="connsiteY10" fmla="*/ 23133 h 33236"/>
                <a:gd name="connsiteX11" fmla="*/ 24403 w 26597"/>
                <a:gd name="connsiteY11" fmla="*/ 28849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97" h="33236">
                  <a:moveTo>
                    <a:pt x="24536" y="28849"/>
                  </a:moveTo>
                  <a:cubicBezTo>
                    <a:pt x="25866" y="28849"/>
                    <a:pt x="28592" y="31774"/>
                    <a:pt x="27262" y="33236"/>
                  </a:cubicBezTo>
                  <a:cubicBezTo>
                    <a:pt x="27140" y="36241"/>
                    <a:pt x="24806" y="38688"/>
                    <a:pt x="21810" y="38953"/>
                  </a:cubicBezTo>
                  <a:cubicBezTo>
                    <a:pt x="20414" y="40415"/>
                    <a:pt x="16358" y="36095"/>
                    <a:pt x="13631" y="33236"/>
                  </a:cubicBezTo>
                  <a:cubicBezTo>
                    <a:pt x="10085" y="28404"/>
                    <a:pt x="7325" y="23043"/>
                    <a:pt x="5453" y="17349"/>
                  </a:cubicBezTo>
                  <a:cubicBezTo>
                    <a:pt x="3162" y="14796"/>
                    <a:pt x="1319" y="11874"/>
                    <a:pt x="0" y="8708"/>
                  </a:cubicBezTo>
                  <a:cubicBezTo>
                    <a:pt x="41" y="5602"/>
                    <a:pt x="989" y="2575"/>
                    <a:pt x="2726" y="0"/>
                  </a:cubicBezTo>
                  <a:cubicBezTo>
                    <a:pt x="4056" y="0"/>
                    <a:pt x="6782" y="0"/>
                    <a:pt x="6782" y="1462"/>
                  </a:cubicBezTo>
                  <a:cubicBezTo>
                    <a:pt x="9509" y="2925"/>
                    <a:pt x="9509" y="7246"/>
                    <a:pt x="10905" y="8708"/>
                  </a:cubicBezTo>
                  <a:cubicBezTo>
                    <a:pt x="12301" y="10170"/>
                    <a:pt x="16358" y="11566"/>
                    <a:pt x="17554" y="13029"/>
                  </a:cubicBezTo>
                  <a:cubicBezTo>
                    <a:pt x="18950" y="15887"/>
                    <a:pt x="17554" y="21670"/>
                    <a:pt x="18950" y="23133"/>
                  </a:cubicBezTo>
                  <a:cubicBezTo>
                    <a:pt x="20368" y="25382"/>
                    <a:pt x="22222" y="27326"/>
                    <a:pt x="24403" y="2884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6" name="Freeform 315">
              <a:extLst>
                <a:ext uri="{FF2B5EF4-FFF2-40B4-BE49-F238E27FC236}">
                  <a16:creationId xmlns:a16="http://schemas.microsoft.com/office/drawing/2014/main" id="{F0642932-666D-3F4E-B544-B32BCED1B8F0}"/>
                </a:ext>
              </a:extLst>
            </p:cNvPr>
            <p:cNvSpPr/>
            <p:nvPr/>
          </p:nvSpPr>
          <p:spPr>
            <a:xfrm>
              <a:off x="5285374" y="3233483"/>
              <a:ext cx="2347216" cy="2266727"/>
            </a:xfrm>
            <a:custGeom>
              <a:avLst/>
              <a:gdLst>
                <a:gd name="connsiteX0" fmla="*/ 2345334 w 2347216"/>
                <a:gd name="connsiteY0" fmla="*/ 1780011 h 2266726"/>
                <a:gd name="connsiteX1" fmla="*/ 2353845 w 2347216"/>
                <a:gd name="connsiteY1" fmla="*/ 1796961 h 2266726"/>
                <a:gd name="connsiteX2" fmla="*/ 2338285 w 2347216"/>
                <a:gd name="connsiteY2" fmla="*/ 1811120 h 2266726"/>
                <a:gd name="connsiteX3" fmla="*/ 2319933 w 2347216"/>
                <a:gd name="connsiteY3" fmla="*/ 1823816 h 2266726"/>
                <a:gd name="connsiteX4" fmla="*/ 2297325 w 2347216"/>
                <a:gd name="connsiteY4" fmla="*/ 1842163 h 2266726"/>
                <a:gd name="connsiteX5" fmla="*/ 2283229 w 2347216"/>
                <a:gd name="connsiteY5" fmla="*/ 1854859 h 2266726"/>
                <a:gd name="connsiteX6" fmla="*/ 2278973 w 2347216"/>
                <a:gd name="connsiteY6" fmla="*/ 1866160 h 2266726"/>
                <a:gd name="connsiteX7" fmla="*/ 2288814 w 2347216"/>
                <a:gd name="connsiteY7" fmla="*/ 1881714 h 2266726"/>
                <a:gd name="connsiteX8" fmla="*/ 2311422 w 2347216"/>
                <a:gd name="connsiteY8" fmla="*/ 1890223 h 2266726"/>
                <a:gd name="connsiteX9" fmla="*/ 2315678 w 2347216"/>
                <a:gd name="connsiteY9" fmla="*/ 1914219 h 2266726"/>
                <a:gd name="connsiteX10" fmla="*/ 2314281 w 2347216"/>
                <a:gd name="connsiteY10" fmla="*/ 1943866 h 2266726"/>
                <a:gd name="connsiteX11" fmla="*/ 2308629 w 2347216"/>
                <a:gd name="connsiteY11" fmla="*/ 1969259 h 2266726"/>
                <a:gd name="connsiteX12" fmla="*/ 2301581 w 2347216"/>
                <a:gd name="connsiteY12" fmla="*/ 2003160 h 2266726"/>
                <a:gd name="connsiteX13" fmla="*/ 2291673 w 2347216"/>
                <a:gd name="connsiteY13" fmla="*/ 2035665 h 2266726"/>
                <a:gd name="connsiteX14" fmla="*/ 2293070 w 2347216"/>
                <a:gd name="connsiteY14" fmla="*/ 2070962 h 2266726"/>
                <a:gd name="connsiteX15" fmla="*/ 2307233 w 2347216"/>
                <a:gd name="connsiteY15" fmla="*/ 2087913 h 2266726"/>
                <a:gd name="connsiteX16" fmla="*/ 2308629 w 2347216"/>
                <a:gd name="connsiteY16" fmla="*/ 2106326 h 2266726"/>
                <a:gd name="connsiteX17" fmla="*/ 2302978 w 2347216"/>
                <a:gd name="connsiteY17" fmla="*/ 2120418 h 2266726"/>
                <a:gd name="connsiteX18" fmla="*/ 2287418 w 2347216"/>
                <a:gd name="connsiteY18" fmla="*/ 2126069 h 2266726"/>
                <a:gd name="connsiteX19" fmla="*/ 2266273 w 2347216"/>
                <a:gd name="connsiteY19" fmla="*/ 2137369 h 2266726"/>
                <a:gd name="connsiteX20" fmla="*/ 2256366 w 2347216"/>
                <a:gd name="connsiteY20" fmla="*/ 2154320 h 2266726"/>
                <a:gd name="connsiteX21" fmla="*/ 2252110 w 2347216"/>
                <a:gd name="connsiteY21" fmla="*/ 2168412 h 2266726"/>
                <a:gd name="connsiteX22" fmla="*/ 2235154 w 2347216"/>
                <a:gd name="connsiteY22" fmla="*/ 2171270 h 2266726"/>
                <a:gd name="connsiteX23" fmla="*/ 2201243 w 2347216"/>
                <a:gd name="connsiteY23" fmla="*/ 2154320 h 2266726"/>
                <a:gd name="connsiteX24" fmla="*/ 2168794 w 2347216"/>
                <a:gd name="connsiteY24" fmla="*/ 2143019 h 2266726"/>
                <a:gd name="connsiteX25" fmla="*/ 2142196 w 2347216"/>
                <a:gd name="connsiteY25" fmla="*/ 2147274 h 2266726"/>
                <a:gd name="connsiteX26" fmla="*/ 2116796 w 2347216"/>
                <a:gd name="connsiteY26" fmla="*/ 2162762 h 2266726"/>
                <a:gd name="connsiteX27" fmla="*/ 2094188 w 2347216"/>
                <a:gd name="connsiteY27" fmla="*/ 2151461 h 2266726"/>
                <a:gd name="connsiteX28" fmla="*/ 2070184 w 2347216"/>
                <a:gd name="connsiteY28" fmla="*/ 2137369 h 2266726"/>
                <a:gd name="connsiteX29" fmla="*/ 2047576 w 2347216"/>
                <a:gd name="connsiteY29" fmla="*/ 2144415 h 2266726"/>
                <a:gd name="connsiteX30" fmla="*/ 2032017 w 2347216"/>
                <a:gd name="connsiteY30" fmla="*/ 2165620 h 2266726"/>
                <a:gd name="connsiteX31" fmla="*/ 2009409 w 2347216"/>
                <a:gd name="connsiteY31" fmla="*/ 2175525 h 2266726"/>
                <a:gd name="connsiteX32" fmla="*/ 1998172 w 2347216"/>
                <a:gd name="connsiteY32" fmla="*/ 2191013 h 2266726"/>
                <a:gd name="connsiteX33" fmla="*/ 1993916 w 2347216"/>
                <a:gd name="connsiteY33" fmla="*/ 2212218 h 2266726"/>
                <a:gd name="connsiteX34" fmla="*/ 1979753 w 2347216"/>
                <a:gd name="connsiteY34" fmla="*/ 2223518 h 2266726"/>
                <a:gd name="connsiteX35" fmla="*/ 1943049 w 2347216"/>
                <a:gd name="connsiteY35" fmla="*/ 2236214 h 2266726"/>
                <a:gd name="connsiteX36" fmla="*/ 1926093 w 2347216"/>
                <a:gd name="connsiteY36" fmla="*/ 2237677 h 2266726"/>
                <a:gd name="connsiteX37" fmla="*/ 1917648 w 2347216"/>
                <a:gd name="connsiteY37" fmla="*/ 2247515 h 2266726"/>
                <a:gd name="connsiteX38" fmla="*/ 1895040 w 2347216"/>
                <a:gd name="connsiteY38" fmla="*/ 2267457 h 2266726"/>
                <a:gd name="connsiteX39" fmla="*/ 1879480 w 2347216"/>
                <a:gd name="connsiteY39" fmla="*/ 2267457 h 2266726"/>
                <a:gd name="connsiteX40" fmla="*/ 1858336 w 2347216"/>
                <a:gd name="connsiteY40" fmla="*/ 2260344 h 2266726"/>
                <a:gd name="connsiteX41" fmla="*/ 1848429 w 2347216"/>
                <a:gd name="connsiteY41" fmla="*/ 2265994 h 2266726"/>
                <a:gd name="connsiteX42" fmla="*/ 1830076 w 2347216"/>
                <a:gd name="connsiteY42" fmla="*/ 2265994 h 2266726"/>
                <a:gd name="connsiteX43" fmla="*/ 1810128 w 2347216"/>
                <a:gd name="connsiteY43" fmla="*/ 2258948 h 2266726"/>
                <a:gd name="connsiteX44" fmla="*/ 1788984 w 2347216"/>
                <a:gd name="connsiteY44" fmla="*/ 2263203 h 2266726"/>
                <a:gd name="connsiteX45" fmla="*/ 1764980 w 2347216"/>
                <a:gd name="connsiteY45" fmla="*/ 2261807 h 2266726"/>
                <a:gd name="connsiteX46" fmla="*/ 1739512 w 2347216"/>
                <a:gd name="connsiteY46" fmla="*/ 2241865 h 2266726"/>
                <a:gd name="connsiteX47" fmla="*/ 1723953 w 2347216"/>
                <a:gd name="connsiteY47" fmla="*/ 2227772 h 2266726"/>
                <a:gd name="connsiteX48" fmla="*/ 1705601 w 2347216"/>
                <a:gd name="connsiteY48" fmla="*/ 2224914 h 2266726"/>
                <a:gd name="connsiteX49" fmla="*/ 1685653 w 2347216"/>
                <a:gd name="connsiteY49" fmla="*/ 2230564 h 2266726"/>
                <a:gd name="connsiteX50" fmla="*/ 1674349 w 2347216"/>
                <a:gd name="connsiteY50" fmla="*/ 2217868 h 2266726"/>
                <a:gd name="connsiteX51" fmla="*/ 1657393 w 2347216"/>
                <a:gd name="connsiteY51" fmla="*/ 2202313 h 2266726"/>
                <a:gd name="connsiteX52" fmla="*/ 1634785 w 2347216"/>
                <a:gd name="connsiteY52" fmla="*/ 2198125 h 2266726"/>
                <a:gd name="connsiteX53" fmla="*/ 1614837 w 2347216"/>
                <a:gd name="connsiteY53" fmla="*/ 2199521 h 2266726"/>
                <a:gd name="connsiteX54" fmla="*/ 1590833 w 2347216"/>
                <a:gd name="connsiteY54" fmla="*/ 2196663 h 2266726"/>
                <a:gd name="connsiteX55" fmla="*/ 1572481 w 2347216"/>
                <a:gd name="connsiteY55" fmla="*/ 2203776 h 2266726"/>
                <a:gd name="connsiteX56" fmla="*/ 1542759 w 2347216"/>
                <a:gd name="connsiteY56" fmla="*/ 2215076 h 2266726"/>
                <a:gd name="connsiteX57" fmla="*/ 1528662 w 2347216"/>
                <a:gd name="connsiteY57" fmla="*/ 2217868 h 2266726"/>
                <a:gd name="connsiteX58" fmla="*/ 1521614 w 2347216"/>
                <a:gd name="connsiteY58" fmla="*/ 2223518 h 2266726"/>
                <a:gd name="connsiteX59" fmla="*/ 1495016 w 2347216"/>
                <a:gd name="connsiteY59" fmla="*/ 2227772 h 2266726"/>
                <a:gd name="connsiteX60" fmla="*/ 1480920 w 2347216"/>
                <a:gd name="connsiteY60" fmla="*/ 2216472 h 2266726"/>
                <a:gd name="connsiteX61" fmla="*/ 1463964 w 2347216"/>
                <a:gd name="connsiteY61" fmla="*/ 2209426 h 2266726"/>
                <a:gd name="connsiteX62" fmla="*/ 1454056 w 2347216"/>
                <a:gd name="connsiteY62" fmla="*/ 2200917 h 2266726"/>
                <a:gd name="connsiteX63" fmla="*/ 1444149 w 2347216"/>
                <a:gd name="connsiteY63" fmla="*/ 2176920 h 2266726"/>
                <a:gd name="connsiteX64" fmla="*/ 1435704 w 2347216"/>
                <a:gd name="connsiteY64" fmla="*/ 2168412 h 2266726"/>
                <a:gd name="connsiteX65" fmla="*/ 1434308 w 2347216"/>
                <a:gd name="connsiteY65" fmla="*/ 2138765 h 2266726"/>
                <a:gd name="connsiteX66" fmla="*/ 1423004 w 2347216"/>
                <a:gd name="connsiteY66" fmla="*/ 2127465 h 2266726"/>
                <a:gd name="connsiteX67" fmla="*/ 1403056 w 2347216"/>
                <a:gd name="connsiteY67" fmla="*/ 2120418 h 2266726"/>
                <a:gd name="connsiteX68" fmla="*/ 1362096 w 2347216"/>
                <a:gd name="connsiteY68" fmla="*/ 2106326 h 2266726"/>
                <a:gd name="connsiteX69" fmla="*/ 1343744 w 2347216"/>
                <a:gd name="connsiteY69" fmla="*/ 2099214 h 2266726"/>
                <a:gd name="connsiteX70" fmla="*/ 1329647 w 2347216"/>
                <a:gd name="connsiteY70" fmla="*/ 2099214 h 2266726"/>
                <a:gd name="connsiteX71" fmla="*/ 1309699 w 2347216"/>
                <a:gd name="connsiteY71" fmla="*/ 2087913 h 2266726"/>
                <a:gd name="connsiteX72" fmla="*/ 1288554 w 2347216"/>
                <a:gd name="connsiteY72" fmla="*/ 2073821 h 2266726"/>
                <a:gd name="connsiteX73" fmla="*/ 1267343 w 2347216"/>
                <a:gd name="connsiteY73" fmla="*/ 2068171 h 2266726"/>
                <a:gd name="connsiteX74" fmla="*/ 1260295 w 2347216"/>
                <a:gd name="connsiteY74" fmla="*/ 2072425 h 2266726"/>
                <a:gd name="connsiteX75" fmla="*/ 1256039 w 2347216"/>
                <a:gd name="connsiteY75" fmla="*/ 2085121 h 2266726"/>
                <a:gd name="connsiteX76" fmla="*/ 1241943 w 2347216"/>
                <a:gd name="connsiteY76" fmla="*/ 2102072 h 2266726"/>
                <a:gd name="connsiteX77" fmla="*/ 1226383 w 2347216"/>
                <a:gd name="connsiteY77" fmla="*/ 2111910 h 2266726"/>
                <a:gd name="connsiteX78" fmla="*/ 1217939 w 2347216"/>
                <a:gd name="connsiteY78" fmla="*/ 2123210 h 2266726"/>
                <a:gd name="connsiteX79" fmla="*/ 1212287 w 2347216"/>
                <a:gd name="connsiteY79" fmla="*/ 2148669 h 2266726"/>
                <a:gd name="connsiteX80" fmla="*/ 1212287 w 2347216"/>
                <a:gd name="connsiteY80" fmla="*/ 2174062 h 2266726"/>
                <a:gd name="connsiteX81" fmla="*/ 1222128 w 2347216"/>
                <a:gd name="connsiteY81" fmla="*/ 2194004 h 2266726"/>
                <a:gd name="connsiteX82" fmla="*/ 1230639 w 2347216"/>
                <a:gd name="connsiteY82" fmla="*/ 2213946 h 2266726"/>
                <a:gd name="connsiteX83" fmla="*/ 1220731 w 2347216"/>
                <a:gd name="connsiteY83" fmla="*/ 2226709 h 2266726"/>
                <a:gd name="connsiteX84" fmla="*/ 1209427 w 2347216"/>
                <a:gd name="connsiteY84" fmla="*/ 2238009 h 2266726"/>
                <a:gd name="connsiteX85" fmla="*/ 1189479 w 2347216"/>
                <a:gd name="connsiteY85" fmla="*/ 2249243 h 2266726"/>
                <a:gd name="connsiteX86" fmla="*/ 1180968 w 2347216"/>
                <a:gd name="connsiteY86" fmla="*/ 2257751 h 2266726"/>
                <a:gd name="connsiteX87" fmla="*/ 1165475 w 2347216"/>
                <a:gd name="connsiteY87" fmla="*/ 2259147 h 2266726"/>
                <a:gd name="connsiteX88" fmla="*/ 1154171 w 2347216"/>
                <a:gd name="connsiteY88" fmla="*/ 2252101 h 2266726"/>
                <a:gd name="connsiteX89" fmla="*/ 1132960 w 2347216"/>
                <a:gd name="connsiteY89" fmla="*/ 2252101 h 2266726"/>
                <a:gd name="connsiteX90" fmla="*/ 1117400 w 2347216"/>
                <a:gd name="connsiteY90" fmla="*/ 2245055 h 2266726"/>
                <a:gd name="connsiteX91" fmla="*/ 1106096 w 2347216"/>
                <a:gd name="connsiteY91" fmla="*/ 2238009 h 2266726"/>
                <a:gd name="connsiteX92" fmla="*/ 1087744 w 2347216"/>
                <a:gd name="connsiteY92" fmla="*/ 2235151 h 2266726"/>
                <a:gd name="connsiteX93" fmla="*/ 1076440 w 2347216"/>
                <a:gd name="connsiteY93" fmla="*/ 2239405 h 2266726"/>
                <a:gd name="connsiteX94" fmla="*/ 1058088 w 2347216"/>
                <a:gd name="connsiteY94" fmla="*/ 2232359 h 2266726"/>
                <a:gd name="connsiteX95" fmla="*/ 1043992 w 2347216"/>
                <a:gd name="connsiteY95" fmla="*/ 2219596 h 2266726"/>
                <a:gd name="connsiteX96" fmla="*/ 1034084 w 2347216"/>
                <a:gd name="connsiteY96" fmla="*/ 2209758 h 2266726"/>
                <a:gd name="connsiteX97" fmla="*/ 1022780 w 2347216"/>
                <a:gd name="connsiteY97" fmla="*/ 2184299 h 2266726"/>
                <a:gd name="connsiteX98" fmla="*/ 1008684 w 2347216"/>
                <a:gd name="connsiteY98" fmla="*/ 2177253 h 2266726"/>
                <a:gd name="connsiteX99" fmla="*/ 987472 w 2347216"/>
                <a:gd name="connsiteY99" fmla="*/ 2174395 h 2266726"/>
                <a:gd name="connsiteX100" fmla="*/ 967524 w 2347216"/>
                <a:gd name="connsiteY100" fmla="*/ 2175857 h 2266726"/>
                <a:gd name="connsiteX101" fmla="*/ 951965 w 2347216"/>
                <a:gd name="connsiteY101" fmla="*/ 2178649 h 2266726"/>
                <a:gd name="connsiteX102" fmla="*/ 947709 w 2347216"/>
                <a:gd name="connsiteY102" fmla="*/ 2182903 h 2266726"/>
                <a:gd name="connsiteX103" fmla="*/ 935009 w 2347216"/>
                <a:gd name="connsiteY103" fmla="*/ 2177253 h 2266726"/>
                <a:gd name="connsiteX104" fmla="*/ 936405 w 2347216"/>
                <a:gd name="connsiteY104" fmla="*/ 2161698 h 2266726"/>
                <a:gd name="connsiteX105" fmla="*/ 909808 w 2347216"/>
                <a:gd name="connsiteY105" fmla="*/ 2160302 h 2266726"/>
                <a:gd name="connsiteX106" fmla="*/ 885804 w 2347216"/>
                <a:gd name="connsiteY106" fmla="*/ 2164557 h 2266726"/>
                <a:gd name="connsiteX107" fmla="*/ 871641 w 2347216"/>
                <a:gd name="connsiteY107" fmla="*/ 2177253 h 2266726"/>
                <a:gd name="connsiteX108" fmla="*/ 854685 w 2347216"/>
                <a:gd name="connsiteY108" fmla="*/ 2177253 h 2266726"/>
                <a:gd name="connsiteX109" fmla="*/ 840588 w 2347216"/>
                <a:gd name="connsiteY109" fmla="*/ 2184299 h 2266726"/>
                <a:gd name="connsiteX110" fmla="*/ 823633 w 2347216"/>
                <a:gd name="connsiteY110" fmla="*/ 2191345 h 2266726"/>
                <a:gd name="connsiteX111" fmla="*/ 805280 w 2347216"/>
                <a:gd name="connsiteY111" fmla="*/ 2199854 h 2266726"/>
                <a:gd name="connsiteX112" fmla="*/ 786928 w 2347216"/>
                <a:gd name="connsiteY112" fmla="*/ 2194203 h 2266726"/>
                <a:gd name="connsiteX113" fmla="*/ 775624 w 2347216"/>
                <a:gd name="connsiteY113" fmla="*/ 2196995 h 2266726"/>
                <a:gd name="connsiteX114" fmla="*/ 774228 w 2347216"/>
                <a:gd name="connsiteY114" fmla="*/ 2206900 h 2266726"/>
                <a:gd name="connsiteX115" fmla="*/ 767113 w 2347216"/>
                <a:gd name="connsiteY115" fmla="*/ 2221059 h 2266726"/>
                <a:gd name="connsiteX116" fmla="*/ 747165 w 2347216"/>
                <a:gd name="connsiteY116" fmla="*/ 2229501 h 2266726"/>
                <a:gd name="connsiteX117" fmla="*/ 720568 w 2347216"/>
                <a:gd name="connsiteY117" fmla="*/ 2235151 h 2266726"/>
                <a:gd name="connsiteX118" fmla="*/ 692308 w 2347216"/>
                <a:gd name="connsiteY118" fmla="*/ 2239405 h 2266726"/>
                <a:gd name="connsiteX119" fmla="*/ 681004 w 2347216"/>
                <a:gd name="connsiteY119" fmla="*/ 2243593 h 2266726"/>
                <a:gd name="connsiteX120" fmla="*/ 665511 w 2347216"/>
                <a:gd name="connsiteY120" fmla="*/ 2247847 h 2266726"/>
                <a:gd name="connsiteX121" fmla="*/ 652811 w 2347216"/>
                <a:gd name="connsiteY121" fmla="*/ 2249243 h 2266726"/>
                <a:gd name="connsiteX122" fmla="*/ 655604 w 2347216"/>
                <a:gd name="connsiteY122" fmla="*/ 2238009 h 2266726"/>
                <a:gd name="connsiteX123" fmla="*/ 641507 w 2347216"/>
                <a:gd name="connsiteY123" fmla="*/ 2236547 h 2266726"/>
                <a:gd name="connsiteX124" fmla="*/ 628807 w 2347216"/>
                <a:gd name="connsiteY124" fmla="*/ 2222454 h 2266726"/>
                <a:gd name="connsiteX125" fmla="*/ 620296 w 2347216"/>
                <a:gd name="connsiteY125" fmla="*/ 2202513 h 2266726"/>
                <a:gd name="connsiteX126" fmla="*/ 603340 w 2347216"/>
                <a:gd name="connsiteY126" fmla="*/ 2198325 h 2266726"/>
                <a:gd name="connsiteX127" fmla="*/ 589244 w 2347216"/>
                <a:gd name="connsiteY127" fmla="*/ 2203975 h 2266726"/>
                <a:gd name="connsiteX128" fmla="*/ 562646 w 2347216"/>
                <a:gd name="connsiteY128" fmla="*/ 2205371 h 2266726"/>
                <a:gd name="connsiteX129" fmla="*/ 545690 w 2347216"/>
                <a:gd name="connsiteY129" fmla="*/ 2189816 h 2266726"/>
                <a:gd name="connsiteX130" fmla="*/ 537246 w 2347216"/>
                <a:gd name="connsiteY130" fmla="*/ 2172866 h 2266726"/>
                <a:gd name="connsiteX131" fmla="*/ 540039 w 2347216"/>
                <a:gd name="connsiteY131" fmla="*/ 2150265 h 2266726"/>
                <a:gd name="connsiteX132" fmla="*/ 532990 w 2347216"/>
                <a:gd name="connsiteY132" fmla="*/ 2134710 h 2266726"/>
                <a:gd name="connsiteX133" fmla="*/ 520290 w 2347216"/>
                <a:gd name="connsiteY133" fmla="*/ 2130522 h 2266726"/>
                <a:gd name="connsiteX134" fmla="*/ 504730 w 2347216"/>
                <a:gd name="connsiteY134" fmla="*/ 2123410 h 2266726"/>
                <a:gd name="connsiteX135" fmla="*/ 504730 w 2347216"/>
                <a:gd name="connsiteY135" fmla="*/ 2107722 h 2266726"/>
                <a:gd name="connsiteX136" fmla="*/ 503334 w 2347216"/>
                <a:gd name="connsiteY136" fmla="*/ 2083725 h 2266726"/>
                <a:gd name="connsiteX137" fmla="*/ 492030 w 2347216"/>
                <a:gd name="connsiteY137" fmla="*/ 2066775 h 2266726"/>
                <a:gd name="connsiteX138" fmla="*/ 475074 w 2347216"/>
                <a:gd name="connsiteY138" fmla="*/ 2054012 h 2266726"/>
                <a:gd name="connsiteX139" fmla="*/ 459515 w 2347216"/>
                <a:gd name="connsiteY139" fmla="*/ 2049824 h 2266726"/>
                <a:gd name="connsiteX140" fmla="*/ 448211 w 2347216"/>
                <a:gd name="connsiteY140" fmla="*/ 2055474 h 2266726"/>
                <a:gd name="connsiteX141" fmla="*/ 438370 w 2347216"/>
                <a:gd name="connsiteY141" fmla="*/ 2048362 h 2266726"/>
                <a:gd name="connsiteX142" fmla="*/ 427066 w 2347216"/>
                <a:gd name="connsiteY142" fmla="*/ 2058266 h 2266726"/>
                <a:gd name="connsiteX143" fmla="*/ 405855 w 2347216"/>
                <a:gd name="connsiteY143" fmla="*/ 2059662 h 2266726"/>
                <a:gd name="connsiteX144" fmla="*/ 390362 w 2347216"/>
                <a:gd name="connsiteY144" fmla="*/ 2062520 h 2266726"/>
                <a:gd name="connsiteX145" fmla="*/ 374802 w 2347216"/>
                <a:gd name="connsiteY145" fmla="*/ 2046966 h 2266726"/>
                <a:gd name="connsiteX146" fmla="*/ 366291 w 2347216"/>
                <a:gd name="connsiteY146" fmla="*/ 2028619 h 2266726"/>
                <a:gd name="connsiteX147" fmla="*/ 360639 w 2347216"/>
                <a:gd name="connsiteY147" fmla="*/ 2021573 h 2266726"/>
                <a:gd name="connsiteX148" fmla="*/ 359243 w 2347216"/>
                <a:gd name="connsiteY148" fmla="*/ 2006019 h 2266726"/>
                <a:gd name="connsiteX149" fmla="*/ 352195 w 2347216"/>
                <a:gd name="connsiteY149" fmla="*/ 1993322 h 2266726"/>
                <a:gd name="connsiteX150" fmla="*/ 338098 w 2347216"/>
                <a:gd name="connsiteY150" fmla="*/ 1993322 h 2266726"/>
                <a:gd name="connsiteX151" fmla="*/ 330983 w 2347216"/>
                <a:gd name="connsiteY151" fmla="*/ 1996114 h 2266726"/>
                <a:gd name="connsiteX152" fmla="*/ 330983 w 2347216"/>
                <a:gd name="connsiteY152" fmla="*/ 2010273 h 2266726"/>
                <a:gd name="connsiteX153" fmla="*/ 329587 w 2347216"/>
                <a:gd name="connsiteY153" fmla="*/ 2020111 h 2266726"/>
                <a:gd name="connsiteX154" fmla="*/ 314027 w 2347216"/>
                <a:gd name="connsiteY154" fmla="*/ 2028619 h 2266726"/>
                <a:gd name="connsiteX155" fmla="*/ 304186 w 2347216"/>
                <a:gd name="connsiteY155" fmla="*/ 2038524 h 2266726"/>
                <a:gd name="connsiteX156" fmla="*/ 294279 w 2347216"/>
                <a:gd name="connsiteY156" fmla="*/ 2034270 h 2266726"/>
                <a:gd name="connsiteX157" fmla="*/ 294279 w 2347216"/>
                <a:gd name="connsiteY157" fmla="*/ 2014328 h 2266726"/>
                <a:gd name="connsiteX158" fmla="*/ 295675 w 2347216"/>
                <a:gd name="connsiteY158" fmla="*/ 1984681 h 2266726"/>
                <a:gd name="connsiteX159" fmla="*/ 294279 w 2347216"/>
                <a:gd name="connsiteY159" fmla="*/ 1931037 h 2266726"/>
                <a:gd name="connsiteX160" fmla="*/ 274331 w 2347216"/>
                <a:gd name="connsiteY160" fmla="*/ 1840634 h 2266726"/>
                <a:gd name="connsiteX161" fmla="*/ 257973 w 2347216"/>
                <a:gd name="connsiteY161" fmla="*/ 1780011 h 2266726"/>
                <a:gd name="connsiteX162" fmla="*/ 241018 w 2347216"/>
                <a:gd name="connsiteY162" fmla="*/ 1753421 h 2266726"/>
                <a:gd name="connsiteX163" fmla="*/ 229714 w 2347216"/>
                <a:gd name="connsiteY163" fmla="*/ 1739263 h 2266726"/>
                <a:gd name="connsiteX164" fmla="*/ 226855 w 2347216"/>
                <a:gd name="connsiteY164" fmla="*/ 1727962 h 2266726"/>
                <a:gd name="connsiteX165" fmla="*/ 232507 w 2347216"/>
                <a:gd name="connsiteY165" fmla="*/ 1713870 h 2266726"/>
                <a:gd name="connsiteX166" fmla="*/ 245273 w 2347216"/>
                <a:gd name="connsiteY166" fmla="*/ 1722312 h 2266726"/>
                <a:gd name="connsiteX167" fmla="*/ 257973 w 2347216"/>
                <a:gd name="connsiteY167" fmla="*/ 1715266 h 2266726"/>
                <a:gd name="connsiteX168" fmla="*/ 266418 w 2347216"/>
                <a:gd name="connsiteY168" fmla="*/ 1705362 h 2266726"/>
                <a:gd name="connsiteX169" fmla="*/ 263625 w 2347216"/>
                <a:gd name="connsiteY169" fmla="*/ 1695457 h 2266726"/>
                <a:gd name="connsiteX170" fmla="*/ 255114 w 2347216"/>
                <a:gd name="connsiteY170" fmla="*/ 1696919 h 2266726"/>
                <a:gd name="connsiteX171" fmla="*/ 248066 w 2347216"/>
                <a:gd name="connsiteY171" fmla="*/ 1702570 h 2266726"/>
                <a:gd name="connsiteX172" fmla="*/ 236762 w 2347216"/>
                <a:gd name="connsiteY172" fmla="*/ 1702570 h 2266726"/>
                <a:gd name="connsiteX173" fmla="*/ 229714 w 2347216"/>
                <a:gd name="connsiteY173" fmla="*/ 1699711 h 2266726"/>
                <a:gd name="connsiteX174" fmla="*/ 221203 w 2347216"/>
                <a:gd name="connsiteY174" fmla="*/ 1701107 h 2266726"/>
                <a:gd name="connsiteX175" fmla="*/ 211362 w 2347216"/>
                <a:gd name="connsiteY175" fmla="*/ 1703966 h 2266726"/>
                <a:gd name="connsiteX176" fmla="*/ 202850 w 2347216"/>
                <a:gd name="connsiteY176" fmla="*/ 1701107 h 2266726"/>
                <a:gd name="connsiteX177" fmla="*/ 193009 w 2347216"/>
                <a:gd name="connsiteY177" fmla="*/ 1703966 h 2266726"/>
                <a:gd name="connsiteX178" fmla="*/ 178846 w 2347216"/>
                <a:gd name="connsiteY178" fmla="*/ 1715266 h 2266726"/>
                <a:gd name="connsiteX179" fmla="*/ 167542 w 2347216"/>
                <a:gd name="connsiteY179" fmla="*/ 1720916 h 2266726"/>
                <a:gd name="connsiteX180" fmla="*/ 146398 w 2347216"/>
                <a:gd name="connsiteY180" fmla="*/ 1718058 h 2266726"/>
                <a:gd name="connsiteX181" fmla="*/ 130838 w 2347216"/>
                <a:gd name="connsiteY181" fmla="*/ 1711012 h 2266726"/>
                <a:gd name="connsiteX182" fmla="*/ 123790 w 2347216"/>
                <a:gd name="connsiteY182" fmla="*/ 1712408 h 2266726"/>
                <a:gd name="connsiteX183" fmla="*/ 122327 w 2347216"/>
                <a:gd name="connsiteY183" fmla="*/ 1722312 h 2266726"/>
                <a:gd name="connsiteX184" fmla="*/ 105438 w 2347216"/>
                <a:gd name="connsiteY184" fmla="*/ 1723708 h 2266726"/>
                <a:gd name="connsiteX185" fmla="*/ 99786 w 2347216"/>
                <a:gd name="connsiteY185" fmla="*/ 1708220 h 2266726"/>
                <a:gd name="connsiteX186" fmla="*/ 92671 w 2347216"/>
                <a:gd name="connsiteY186" fmla="*/ 1705362 h 2266726"/>
                <a:gd name="connsiteX187" fmla="*/ 87019 w 2347216"/>
                <a:gd name="connsiteY187" fmla="*/ 1708220 h 2266726"/>
                <a:gd name="connsiteX188" fmla="*/ 75715 w 2347216"/>
                <a:gd name="connsiteY188" fmla="*/ 1709616 h 2266726"/>
                <a:gd name="connsiteX189" fmla="*/ 74319 w 2347216"/>
                <a:gd name="connsiteY189" fmla="*/ 1695457 h 2266726"/>
                <a:gd name="connsiteX190" fmla="*/ 84226 w 2347216"/>
                <a:gd name="connsiteY190" fmla="*/ 1685619 h 2266726"/>
                <a:gd name="connsiteX191" fmla="*/ 96927 w 2347216"/>
                <a:gd name="connsiteY191" fmla="*/ 1687015 h 2266726"/>
                <a:gd name="connsiteX192" fmla="*/ 102578 w 2347216"/>
                <a:gd name="connsiteY192" fmla="*/ 1681365 h 2266726"/>
                <a:gd name="connsiteX193" fmla="*/ 101182 w 2347216"/>
                <a:gd name="connsiteY193" fmla="*/ 1674319 h 2266726"/>
                <a:gd name="connsiteX194" fmla="*/ 94134 w 2347216"/>
                <a:gd name="connsiteY194" fmla="*/ 1670064 h 2266726"/>
                <a:gd name="connsiteX195" fmla="*/ 87019 w 2347216"/>
                <a:gd name="connsiteY195" fmla="*/ 1671460 h 2266726"/>
                <a:gd name="connsiteX196" fmla="*/ 75715 w 2347216"/>
                <a:gd name="connsiteY196" fmla="*/ 1668668 h 2266726"/>
                <a:gd name="connsiteX197" fmla="*/ 71526 w 2347216"/>
                <a:gd name="connsiteY197" fmla="*/ 1655972 h 2266726"/>
                <a:gd name="connsiteX198" fmla="*/ 65874 w 2347216"/>
                <a:gd name="connsiteY198" fmla="*/ 1651718 h 2266726"/>
                <a:gd name="connsiteX199" fmla="*/ 61619 w 2347216"/>
                <a:gd name="connsiteY199" fmla="*/ 1657368 h 2266726"/>
                <a:gd name="connsiteX200" fmla="*/ 54570 w 2347216"/>
                <a:gd name="connsiteY200" fmla="*/ 1654510 h 2266726"/>
                <a:gd name="connsiteX201" fmla="*/ 46059 w 2347216"/>
                <a:gd name="connsiteY201" fmla="*/ 1654510 h 2266726"/>
                <a:gd name="connsiteX202" fmla="*/ 46059 w 2347216"/>
                <a:gd name="connsiteY202" fmla="*/ 1646068 h 2266726"/>
                <a:gd name="connsiteX203" fmla="*/ 50315 w 2347216"/>
                <a:gd name="connsiteY203" fmla="*/ 1639022 h 2266726"/>
                <a:gd name="connsiteX204" fmla="*/ 51711 w 2347216"/>
                <a:gd name="connsiteY204" fmla="*/ 1627721 h 2266726"/>
                <a:gd name="connsiteX205" fmla="*/ 37614 w 2347216"/>
                <a:gd name="connsiteY205" fmla="*/ 1619213 h 2266726"/>
                <a:gd name="connsiteX206" fmla="*/ 39011 w 2347216"/>
                <a:gd name="connsiteY206" fmla="*/ 1630513 h 2266726"/>
                <a:gd name="connsiteX207" fmla="*/ 27707 w 2347216"/>
                <a:gd name="connsiteY207" fmla="*/ 1627721 h 2266726"/>
                <a:gd name="connsiteX208" fmla="*/ 12214 w 2347216"/>
                <a:gd name="connsiteY208" fmla="*/ 1630513 h 2266726"/>
                <a:gd name="connsiteX209" fmla="*/ 910 w 2347216"/>
                <a:gd name="connsiteY209" fmla="*/ 1623467 h 2266726"/>
                <a:gd name="connsiteX210" fmla="*/ 9355 w 2347216"/>
                <a:gd name="connsiteY210" fmla="*/ 1592358 h 2266726"/>
                <a:gd name="connsiteX211" fmla="*/ 19262 w 2347216"/>
                <a:gd name="connsiteY211" fmla="*/ 1585311 h 2266726"/>
                <a:gd name="connsiteX212" fmla="*/ 17866 w 2347216"/>
                <a:gd name="connsiteY212" fmla="*/ 1568361 h 2266726"/>
                <a:gd name="connsiteX213" fmla="*/ 13610 w 2347216"/>
                <a:gd name="connsiteY213" fmla="*/ 1557060 h 2266726"/>
                <a:gd name="connsiteX214" fmla="*/ 19262 w 2347216"/>
                <a:gd name="connsiteY214" fmla="*/ 1542968 h 2266726"/>
                <a:gd name="connsiteX215" fmla="*/ 19262 w 2347216"/>
                <a:gd name="connsiteY215" fmla="*/ 1530205 h 2266726"/>
                <a:gd name="connsiteX216" fmla="*/ 9355 w 2347216"/>
                <a:gd name="connsiteY216" fmla="*/ 1521763 h 2266726"/>
                <a:gd name="connsiteX217" fmla="*/ 5099 w 2347216"/>
                <a:gd name="connsiteY217" fmla="*/ 1521763 h 2266726"/>
                <a:gd name="connsiteX218" fmla="*/ 9355 w 2347216"/>
                <a:gd name="connsiteY218" fmla="*/ 1516113 h 2266726"/>
                <a:gd name="connsiteX219" fmla="*/ 17866 w 2347216"/>
                <a:gd name="connsiteY219" fmla="*/ 1510463 h 2266726"/>
                <a:gd name="connsiteX220" fmla="*/ 24914 w 2347216"/>
                <a:gd name="connsiteY220" fmla="*/ 1503417 h 2266726"/>
                <a:gd name="connsiteX221" fmla="*/ 26311 w 2347216"/>
                <a:gd name="connsiteY221" fmla="*/ 1494908 h 2266726"/>
                <a:gd name="connsiteX222" fmla="*/ 31963 w 2347216"/>
                <a:gd name="connsiteY222" fmla="*/ 1490721 h 2266726"/>
                <a:gd name="connsiteX223" fmla="*/ 30566 w 2347216"/>
                <a:gd name="connsiteY223" fmla="*/ 1476562 h 2266726"/>
                <a:gd name="connsiteX224" fmla="*/ 39011 w 2347216"/>
                <a:gd name="connsiteY224" fmla="*/ 1472307 h 2266726"/>
                <a:gd name="connsiteX225" fmla="*/ 47522 w 2347216"/>
                <a:gd name="connsiteY225" fmla="*/ 1470912 h 2266726"/>
                <a:gd name="connsiteX226" fmla="*/ 48918 w 2347216"/>
                <a:gd name="connsiteY226" fmla="*/ 1463865 h 2266726"/>
                <a:gd name="connsiteX227" fmla="*/ 53174 w 2347216"/>
                <a:gd name="connsiteY227" fmla="*/ 1462470 h 2266726"/>
                <a:gd name="connsiteX228" fmla="*/ 61619 w 2347216"/>
                <a:gd name="connsiteY228" fmla="*/ 1465261 h 2266726"/>
                <a:gd name="connsiteX229" fmla="*/ 61619 w 2347216"/>
                <a:gd name="connsiteY229" fmla="*/ 1456819 h 2266726"/>
                <a:gd name="connsiteX230" fmla="*/ 60222 w 2347216"/>
                <a:gd name="connsiteY230" fmla="*/ 1449707 h 2266726"/>
                <a:gd name="connsiteX231" fmla="*/ 63015 w 2347216"/>
                <a:gd name="connsiteY231" fmla="*/ 1444056 h 2266726"/>
                <a:gd name="connsiteX232" fmla="*/ 71526 w 2347216"/>
                <a:gd name="connsiteY232" fmla="*/ 1445519 h 2266726"/>
                <a:gd name="connsiteX233" fmla="*/ 70063 w 2347216"/>
                <a:gd name="connsiteY233" fmla="*/ 1438406 h 2266726"/>
                <a:gd name="connsiteX234" fmla="*/ 70063 w 2347216"/>
                <a:gd name="connsiteY234" fmla="*/ 1431360 h 2266726"/>
                <a:gd name="connsiteX235" fmla="*/ 77178 w 2347216"/>
                <a:gd name="connsiteY235" fmla="*/ 1429964 h 2266726"/>
                <a:gd name="connsiteX236" fmla="*/ 84226 w 2347216"/>
                <a:gd name="connsiteY236" fmla="*/ 1437010 h 2266726"/>
                <a:gd name="connsiteX237" fmla="*/ 95530 w 2347216"/>
                <a:gd name="connsiteY237" fmla="*/ 1435614 h 2266726"/>
                <a:gd name="connsiteX238" fmla="*/ 103975 w 2347216"/>
                <a:gd name="connsiteY238" fmla="*/ 1427106 h 2266726"/>
                <a:gd name="connsiteX239" fmla="*/ 105438 w 2347216"/>
                <a:gd name="connsiteY239" fmla="*/ 1413014 h 2266726"/>
                <a:gd name="connsiteX240" fmla="*/ 101182 w 2347216"/>
                <a:gd name="connsiteY240" fmla="*/ 1386424 h 2266726"/>
                <a:gd name="connsiteX241" fmla="*/ 94134 w 2347216"/>
                <a:gd name="connsiteY241" fmla="*/ 1365286 h 2266726"/>
                <a:gd name="connsiteX242" fmla="*/ 88482 w 2347216"/>
                <a:gd name="connsiteY242" fmla="*/ 1341223 h 2266726"/>
                <a:gd name="connsiteX243" fmla="*/ 91275 w 2347216"/>
                <a:gd name="connsiteY243" fmla="*/ 1327131 h 2266726"/>
                <a:gd name="connsiteX244" fmla="*/ 99786 w 2347216"/>
                <a:gd name="connsiteY244" fmla="*/ 1314434 h 2266726"/>
                <a:gd name="connsiteX245" fmla="*/ 112486 w 2347216"/>
                <a:gd name="connsiteY245" fmla="*/ 1301672 h 2266726"/>
                <a:gd name="connsiteX246" fmla="*/ 120931 w 2347216"/>
                <a:gd name="connsiteY246" fmla="*/ 1293230 h 2266726"/>
                <a:gd name="connsiteX247" fmla="*/ 133631 w 2347216"/>
                <a:gd name="connsiteY247" fmla="*/ 1288975 h 2266726"/>
                <a:gd name="connsiteX248" fmla="*/ 140746 w 2347216"/>
                <a:gd name="connsiteY248" fmla="*/ 1296021 h 2266726"/>
                <a:gd name="connsiteX249" fmla="*/ 140746 w 2347216"/>
                <a:gd name="connsiteY249" fmla="*/ 1305926 h 2266726"/>
                <a:gd name="connsiteX250" fmla="*/ 130838 w 2347216"/>
                <a:gd name="connsiteY250" fmla="*/ 1318622 h 2266726"/>
                <a:gd name="connsiteX251" fmla="*/ 120931 w 2347216"/>
                <a:gd name="connsiteY251" fmla="*/ 1325735 h 2266726"/>
                <a:gd name="connsiteX252" fmla="*/ 123790 w 2347216"/>
                <a:gd name="connsiteY252" fmla="*/ 1334177 h 2266726"/>
                <a:gd name="connsiteX253" fmla="*/ 136490 w 2347216"/>
                <a:gd name="connsiteY253" fmla="*/ 1337035 h 2266726"/>
                <a:gd name="connsiteX254" fmla="*/ 147794 w 2347216"/>
                <a:gd name="connsiteY254" fmla="*/ 1334177 h 2266726"/>
                <a:gd name="connsiteX255" fmla="*/ 156239 w 2347216"/>
                <a:gd name="connsiteY255" fmla="*/ 1334177 h 2266726"/>
                <a:gd name="connsiteX256" fmla="*/ 170402 w 2347216"/>
                <a:gd name="connsiteY256" fmla="*/ 1345477 h 2266726"/>
                <a:gd name="connsiteX257" fmla="*/ 180243 w 2347216"/>
                <a:gd name="connsiteY257" fmla="*/ 1356778 h 2266726"/>
                <a:gd name="connsiteX258" fmla="*/ 193010 w 2347216"/>
                <a:gd name="connsiteY258" fmla="*/ 1358174 h 2266726"/>
                <a:gd name="connsiteX259" fmla="*/ 205710 w 2347216"/>
                <a:gd name="connsiteY259" fmla="*/ 1351127 h 2266726"/>
                <a:gd name="connsiteX260" fmla="*/ 218410 w 2347216"/>
                <a:gd name="connsiteY260" fmla="*/ 1346873 h 2266726"/>
                <a:gd name="connsiteX261" fmla="*/ 229714 w 2347216"/>
                <a:gd name="connsiteY261" fmla="*/ 1351127 h 2266726"/>
                <a:gd name="connsiteX262" fmla="*/ 236762 w 2347216"/>
                <a:gd name="connsiteY262" fmla="*/ 1363824 h 2266726"/>
                <a:gd name="connsiteX263" fmla="*/ 256710 w 2347216"/>
                <a:gd name="connsiteY263" fmla="*/ 1363824 h 2266726"/>
                <a:gd name="connsiteX264" fmla="*/ 273666 w 2347216"/>
                <a:gd name="connsiteY264" fmla="*/ 1361032 h 2266726"/>
                <a:gd name="connsiteX265" fmla="*/ 292085 w 2347216"/>
                <a:gd name="connsiteY265" fmla="*/ 1353986 h 2266726"/>
                <a:gd name="connsiteX266" fmla="*/ 304785 w 2347216"/>
                <a:gd name="connsiteY266" fmla="*/ 1344081 h 2266726"/>
                <a:gd name="connsiteX267" fmla="*/ 317485 w 2347216"/>
                <a:gd name="connsiteY267" fmla="*/ 1342685 h 2266726"/>
                <a:gd name="connsiteX268" fmla="*/ 325930 w 2347216"/>
                <a:gd name="connsiteY268" fmla="*/ 1339827 h 2266726"/>
                <a:gd name="connsiteX269" fmla="*/ 331582 w 2347216"/>
                <a:gd name="connsiteY269" fmla="*/ 1328527 h 2266726"/>
                <a:gd name="connsiteX270" fmla="*/ 335837 w 2347216"/>
                <a:gd name="connsiteY270" fmla="*/ 1311576 h 2266726"/>
                <a:gd name="connsiteX271" fmla="*/ 341489 w 2347216"/>
                <a:gd name="connsiteY271" fmla="*/ 1301672 h 2266726"/>
                <a:gd name="connsiteX272" fmla="*/ 352793 w 2347216"/>
                <a:gd name="connsiteY272" fmla="*/ 1298880 h 2266726"/>
                <a:gd name="connsiteX273" fmla="*/ 369749 w 2347216"/>
                <a:gd name="connsiteY273" fmla="*/ 1301672 h 2266726"/>
                <a:gd name="connsiteX274" fmla="*/ 381053 w 2347216"/>
                <a:gd name="connsiteY274" fmla="*/ 1297484 h 2266726"/>
                <a:gd name="connsiteX275" fmla="*/ 385308 w 2347216"/>
                <a:gd name="connsiteY275" fmla="*/ 1284721 h 2266726"/>
                <a:gd name="connsiteX276" fmla="*/ 390960 w 2347216"/>
                <a:gd name="connsiteY276" fmla="*/ 1272025 h 2266726"/>
                <a:gd name="connsiteX277" fmla="*/ 399405 w 2347216"/>
                <a:gd name="connsiteY277" fmla="*/ 1266374 h 2266726"/>
                <a:gd name="connsiteX278" fmla="*/ 409312 w 2347216"/>
                <a:gd name="connsiteY278" fmla="*/ 1257932 h 2266726"/>
                <a:gd name="connsiteX279" fmla="*/ 409312 w 2347216"/>
                <a:gd name="connsiteY279" fmla="*/ 1246632 h 2266726"/>
                <a:gd name="connsiteX280" fmla="*/ 410709 w 2347216"/>
                <a:gd name="connsiteY280" fmla="*/ 1236728 h 2266726"/>
                <a:gd name="connsiteX281" fmla="*/ 426268 w 2347216"/>
                <a:gd name="connsiteY281" fmla="*/ 1231077 h 2266726"/>
                <a:gd name="connsiteX282" fmla="*/ 434713 w 2347216"/>
                <a:gd name="connsiteY282" fmla="*/ 1225427 h 2266726"/>
                <a:gd name="connsiteX283" fmla="*/ 436109 w 2347216"/>
                <a:gd name="connsiteY283" fmla="*/ 1215523 h 2266726"/>
                <a:gd name="connsiteX284" fmla="*/ 447413 w 2347216"/>
                <a:gd name="connsiteY284" fmla="*/ 1211335 h 2266726"/>
                <a:gd name="connsiteX285" fmla="*/ 457321 w 2347216"/>
                <a:gd name="connsiteY285" fmla="*/ 1214127 h 2266726"/>
                <a:gd name="connsiteX286" fmla="*/ 465765 w 2347216"/>
                <a:gd name="connsiteY286" fmla="*/ 1224031 h 2266726"/>
                <a:gd name="connsiteX287" fmla="*/ 481325 w 2347216"/>
                <a:gd name="connsiteY287" fmla="*/ 1235332 h 2266726"/>
                <a:gd name="connsiteX288" fmla="*/ 495421 w 2347216"/>
                <a:gd name="connsiteY288" fmla="*/ 1239520 h 2266726"/>
                <a:gd name="connsiteX289" fmla="*/ 506725 w 2347216"/>
                <a:gd name="connsiteY289" fmla="*/ 1236728 h 2266726"/>
                <a:gd name="connsiteX290" fmla="*/ 515236 w 2347216"/>
                <a:gd name="connsiteY290" fmla="*/ 1249424 h 2266726"/>
                <a:gd name="connsiteX291" fmla="*/ 523681 w 2347216"/>
                <a:gd name="connsiteY291" fmla="*/ 1255074 h 2266726"/>
                <a:gd name="connsiteX292" fmla="*/ 537844 w 2347216"/>
                <a:gd name="connsiteY292" fmla="*/ 1259328 h 2266726"/>
                <a:gd name="connsiteX293" fmla="*/ 558989 w 2347216"/>
                <a:gd name="connsiteY293" fmla="*/ 1259328 h 2266726"/>
                <a:gd name="connsiteX294" fmla="*/ 563245 w 2347216"/>
                <a:gd name="connsiteY294" fmla="*/ 1257932 h 2266726"/>
                <a:gd name="connsiteX295" fmla="*/ 571756 w 2347216"/>
                <a:gd name="connsiteY295" fmla="*/ 1259328 h 2266726"/>
                <a:gd name="connsiteX296" fmla="*/ 573152 w 2347216"/>
                <a:gd name="connsiteY296" fmla="*/ 1270629 h 2266726"/>
                <a:gd name="connsiteX297" fmla="*/ 577408 w 2347216"/>
                <a:gd name="connsiteY297" fmla="*/ 1276279 h 2266726"/>
                <a:gd name="connsiteX298" fmla="*/ 595760 w 2347216"/>
                <a:gd name="connsiteY298" fmla="*/ 1279071 h 2266726"/>
                <a:gd name="connsiteX299" fmla="*/ 602808 w 2347216"/>
                <a:gd name="connsiteY299" fmla="*/ 1279071 h 2266726"/>
                <a:gd name="connsiteX300" fmla="*/ 609857 w 2347216"/>
                <a:gd name="connsiteY300" fmla="*/ 1280533 h 2266726"/>
                <a:gd name="connsiteX301" fmla="*/ 614112 w 2347216"/>
                <a:gd name="connsiteY301" fmla="*/ 1290371 h 2266726"/>
                <a:gd name="connsiteX302" fmla="*/ 621160 w 2347216"/>
                <a:gd name="connsiteY302" fmla="*/ 1296021 h 2266726"/>
                <a:gd name="connsiteX303" fmla="*/ 629671 w 2347216"/>
                <a:gd name="connsiteY303" fmla="*/ 1288975 h 2266726"/>
                <a:gd name="connsiteX304" fmla="*/ 636720 w 2347216"/>
                <a:gd name="connsiteY304" fmla="*/ 1281929 h 2266726"/>
                <a:gd name="connsiteX305" fmla="*/ 653675 w 2347216"/>
                <a:gd name="connsiteY305" fmla="*/ 1274883 h 2266726"/>
                <a:gd name="connsiteX306" fmla="*/ 669169 w 2347216"/>
                <a:gd name="connsiteY306" fmla="*/ 1273421 h 2266726"/>
                <a:gd name="connsiteX307" fmla="*/ 680472 w 2347216"/>
                <a:gd name="connsiteY307" fmla="*/ 1283325 h 2266726"/>
                <a:gd name="connsiteX308" fmla="*/ 690180 w 2347216"/>
                <a:gd name="connsiteY308" fmla="*/ 1288776 h 2266726"/>
                <a:gd name="connsiteX309" fmla="*/ 708533 w 2347216"/>
                <a:gd name="connsiteY309" fmla="*/ 1280334 h 2266726"/>
                <a:gd name="connsiteX310" fmla="*/ 729744 w 2347216"/>
                <a:gd name="connsiteY310" fmla="*/ 1274684 h 2266726"/>
                <a:gd name="connsiteX311" fmla="*/ 745237 w 2347216"/>
                <a:gd name="connsiteY311" fmla="*/ 1271825 h 2266726"/>
                <a:gd name="connsiteX312" fmla="*/ 756541 w 2347216"/>
                <a:gd name="connsiteY312" fmla="*/ 1276079 h 2266726"/>
                <a:gd name="connsiteX313" fmla="*/ 760796 w 2347216"/>
                <a:gd name="connsiteY313" fmla="*/ 1266175 h 2266726"/>
                <a:gd name="connsiteX314" fmla="*/ 765052 w 2347216"/>
                <a:gd name="connsiteY314" fmla="*/ 1250620 h 2266726"/>
                <a:gd name="connsiteX315" fmla="*/ 759400 w 2347216"/>
                <a:gd name="connsiteY315" fmla="*/ 1237924 h 2266726"/>
                <a:gd name="connsiteX316" fmla="*/ 745237 w 2347216"/>
                <a:gd name="connsiteY316" fmla="*/ 1232274 h 2266726"/>
                <a:gd name="connsiteX317" fmla="*/ 731140 w 2347216"/>
                <a:gd name="connsiteY317" fmla="*/ 1223832 h 2266726"/>
                <a:gd name="connsiteX318" fmla="*/ 725488 w 2347216"/>
                <a:gd name="connsiteY318" fmla="*/ 1208277 h 2266726"/>
                <a:gd name="connsiteX319" fmla="*/ 733933 w 2347216"/>
                <a:gd name="connsiteY319" fmla="*/ 1187072 h 2266726"/>
                <a:gd name="connsiteX320" fmla="*/ 738189 w 2347216"/>
                <a:gd name="connsiteY320" fmla="*/ 1175772 h 2266726"/>
                <a:gd name="connsiteX321" fmla="*/ 752352 w 2347216"/>
                <a:gd name="connsiteY321" fmla="*/ 1170122 h 2266726"/>
                <a:gd name="connsiteX322" fmla="*/ 759400 w 2347216"/>
                <a:gd name="connsiteY322" fmla="*/ 1161680 h 2266726"/>
                <a:gd name="connsiteX323" fmla="*/ 770704 w 2347216"/>
                <a:gd name="connsiteY323" fmla="*/ 1147521 h 2266726"/>
                <a:gd name="connsiteX324" fmla="*/ 770704 w 2347216"/>
                <a:gd name="connsiteY324" fmla="*/ 1134824 h 2266726"/>
                <a:gd name="connsiteX325" fmla="*/ 777752 w 2347216"/>
                <a:gd name="connsiteY325" fmla="*/ 1130570 h 2266726"/>
                <a:gd name="connsiteX326" fmla="*/ 786197 w 2347216"/>
                <a:gd name="connsiteY326" fmla="*/ 1122128 h 2266726"/>
                <a:gd name="connsiteX327" fmla="*/ 791849 w 2347216"/>
                <a:gd name="connsiteY327" fmla="*/ 1106573 h 2266726"/>
                <a:gd name="connsiteX328" fmla="*/ 783404 w 2347216"/>
                <a:gd name="connsiteY328" fmla="*/ 1098131 h 2266726"/>
                <a:gd name="connsiteX329" fmla="*/ 774960 w 2347216"/>
                <a:gd name="connsiteY329" fmla="*/ 1083973 h 2266726"/>
                <a:gd name="connsiteX330" fmla="*/ 780545 w 2347216"/>
                <a:gd name="connsiteY330" fmla="*/ 1075531 h 2266726"/>
                <a:gd name="connsiteX331" fmla="*/ 789056 w 2347216"/>
                <a:gd name="connsiteY331" fmla="*/ 1064230 h 2266726"/>
                <a:gd name="connsiteX332" fmla="*/ 797501 w 2347216"/>
                <a:gd name="connsiteY332" fmla="*/ 1058580 h 2266726"/>
                <a:gd name="connsiteX333" fmla="*/ 811664 w 2347216"/>
                <a:gd name="connsiteY333" fmla="*/ 1059976 h 2266726"/>
                <a:gd name="connsiteX334" fmla="*/ 817316 w 2347216"/>
                <a:gd name="connsiteY334" fmla="*/ 1050071 h 2266726"/>
                <a:gd name="connsiteX335" fmla="*/ 815919 w 2347216"/>
                <a:gd name="connsiteY335" fmla="*/ 1035979 h 2266726"/>
                <a:gd name="connsiteX336" fmla="*/ 815919 w 2347216"/>
                <a:gd name="connsiteY336" fmla="*/ 1023283 h 2266726"/>
                <a:gd name="connsiteX337" fmla="*/ 822968 w 2347216"/>
                <a:gd name="connsiteY337" fmla="*/ 1016170 h 2266726"/>
                <a:gd name="connsiteX338" fmla="*/ 827157 w 2347216"/>
                <a:gd name="connsiteY338" fmla="*/ 1002078 h 2266726"/>
                <a:gd name="connsiteX339" fmla="*/ 821571 w 2347216"/>
                <a:gd name="connsiteY339" fmla="*/ 993569 h 2266726"/>
                <a:gd name="connsiteX340" fmla="*/ 806012 w 2347216"/>
                <a:gd name="connsiteY340" fmla="*/ 990778 h 2266726"/>
                <a:gd name="connsiteX341" fmla="*/ 789056 w 2347216"/>
                <a:gd name="connsiteY341" fmla="*/ 990778 h 2266726"/>
                <a:gd name="connsiteX342" fmla="*/ 779149 w 2347216"/>
                <a:gd name="connsiteY342" fmla="*/ 978081 h 2266726"/>
                <a:gd name="connsiteX343" fmla="*/ 776356 w 2347216"/>
                <a:gd name="connsiteY343" fmla="*/ 958139 h 2266726"/>
                <a:gd name="connsiteX344" fmla="*/ 783404 w 2347216"/>
                <a:gd name="connsiteY344" fmla="*/ 945443 h 2266726"/>
                <a:gd name="connsiteX345" fmla="*/ 790452 w 2347216"/>
                <a:gd name="connsiteY345" fmla="*/ 938397 h 2266726"/>
                <a:gd name="connsiteX346" fmla="*/ 791849 w 2347216"/>
                <a:gd name="connsiteY346" fmla="*/ 927097 h 2266726"/>
                <a:gd name="connsiteX347" fmla="*/ 783404 w 2347216"/>
                <a:gd name="connsiteY347" fmla="*/ 915796 h 2266726"/>
                <a:gd name="connsiteX348" fmla="*/ 783404 w 2347216"/>
                <a:gd name="connsiteY348" fmla="*/ 904496 h 2266726"/>
                <a:gd name="connsiteX349" fmla="*/ 772100 w 2347216"/>
                <a:gd name="connsiteY349" fmla="*/ 900242 h 2266726"/>
                <a:gd name="connsiteX350" fmla="*/ 759400 w 2347216"/>
                <a:gd name="connsiteY350" fmla="*/ 884687 h 2266726"/>
                <a:gd name="connsiteX351" fmla="*/ 760796 w 2347216"/>
                <a:gd name="connsiteY351" fmla="*/ 869199 h 2266726"/>
                <a:gd name="connsiteX352" fmla="*/ 766448 w 2347216"/>
                <a:gd name="connsiteY352" fmla="*/ 864944 h 2266726"/>
                <a:gd name="connsiteX353" fmla="*/ 766448 w 2347216"/>
                <a:gd name="connsiteY353" fmla="*/ 850786 h 2266726"/>
                <a:gd name="connsiteX354" fmla="*/ 760796 w 2347216"/>
                <a:gd name="connsiteY354" fmla="*/ 833835 h 2266726"/>
                <a:gd name="connsiteX355" fmla="*/ 767845 w 2347216"/>
                <a:gd name="connsiteY355" fmla="*/ 826789 h 2266726"/>
                <a:gd name="connsiteX356" fmla="*/ 773497 w 2347216"/>
                <a:gd name="connsiteY356" fmla="*/ 815489 h 2266726"/>
                <a:gd name="connsiteX357" fmla="*/ 772100 w 2347216"/>
                <a:gd name="connsiteY357" fmla="*/ 798538 h 2266726"/>
                <a:gd name="connsiteX358" fmla="*/ 753748 w 2347216"/>
                <a:gd name="connsiteY358" fmla="*/ 784446 h 2266726"/>
                <a:gd name="connsiteX359" fmla="*/ 752352 w 2347216"/>
                <a:gd name="connsiteY359" fmla="*/ 771749 h 2266726"/>
                <a:gd name="connsiteX360" fmla="*/ 760796 w 2347216"/>
                <a:gd name="connsiteY360" fmla="*/ 757591 h 2266726"/>
                <a:gd name="connsiteX361" fmla="*/ 765052 w 2347216"/>
                <a:gd name="connsiteY361" fmla="*/ 750544 h 2266726"/>
                <a:gd name="connsiteX362" fmla="*/ 763656 w 2347216"/>
                <a:gd name="connsiteY362" fmla="*/ 736386 h 2266726"/>
                <a:gd name="connsiteX363" fmla="*/ 753748 w 2347216"/>
                <a:gd name="connsiteY363" fmla="*/ 723689 h 2266726"/>
                <a:gd name="connsiteX364" fmla="*/ 753748 w 2347216"/>
                <a:gd name="connsiteY364" fmla="*/ 710993 h 2266726"/>
                <a:gd name="connsiteX365" fmla="*/ 758004 w 2347216"/>
                <a:gd name="connsiteY365" fmla="*/ 709597 h 2266726"/>
                <a:gd name="connsiteX366" fmla="*/ 765052 w 2347216"/>
                <a:gd name="connsiteY366" fmla="*/ 715247 h 2266726"/>
                <a:gd name="connsiteX367" fmla="*/ 777752 w 2347216"/>
                <a:gd name="connsiteY367" fmla="*/ 719435 h 2266726"/>
                <a:gd name="connsiteX368" fmla="*/ 780545 w 2347216"/>
                <a:gd name="connsiteY368" fmla="*/ 713785 h 2266726"/>
                <a:gd name="connsiteX369" fmla="*/ 779149 w 2347216"/>
                <a:gd name="connsiteY369" fmla="*/ 702485 h 2266726"/>
                <a:gd name="connsiteX370" fmla="*/ 786197 w 2347216"/>
                <a:gd name="connsiteY370" fmla="*/ 696834 h 2266726"/>
                <a:gd name="connsiteX371" fmla="*/ 796104 w 2347216"/>
                <a:gd name="connsiteY371" fmla="*/ 695438 h 2266726"/>
                <a:gd name="connsiteX372" fmla="*/ 800360 w 2347216"/>
                <a:gd name="connsiteY372" fmla="*/ 685534 h 2266726"/>
                <a:gd name="connsiteX373" fmla="*/ 806012 w 2347216"/>
                <a:gd name="connsiteY373" fmla="*/ 675696 h 2266726"/>
                <a:gd name="connsiteX374" fmla="*/ 806012 w 2347216"/>
                <a:gd name="connsiteY374" fmla="*/ 661537 h 2266726"/>
                <a:gd name="connsiteX375" fmla="*/ 800360 w 2347216"/>
                <a:gd name="connsiteY375" fmla="*/ 651699 h 2266726"/>
                <a:gd name="connsiteX376" fmla="*/ 803153 w 2347216"/>
                <a:gd name="connsiteY376" fmla="*/ 634749 h 2266726"/>
                <a:gd name="connsiteX377" fmla="*/ 796104 w 2347216"/>
                <a:gd name="connsiteY377" fmla="*/ 617798 h 2266726"/>
                <a:gd name="connsiteX378" fmla="*/ 789056 w 2347216"/>
                <a:gd name="connsiteY378" fmla="*/ 605035 h 2266726"/>
                <a:gd name="connsiteX379" fmla="*/ 776356 w 2347216"/>
                <a:gd name="connsiteY379" fmla="*/ 605035 h 2266726"/>
                <a:gd name="connsiteX380" fmla="*/ 758004 w 2347216"/>
                <a:gd name="connsiteY380" fmla="*/ 613544 h 2266726"/>
                <a:gd name="connsiteX381" fmla="*/ 745237 w 2347216"/>
                <a:gd name="connsiteY381" fmla="*/ 612148 h 2266726"/>
                <a:gd name="connsiteX382" fmla="*/ 733933 w 2347216"/>
                <a:gd name="connsiteY382" fmla="*/ 592206 h 2266726"/>
                <a:gd name="connsiteX383" fmla="*/ 729744 w 2347216"/>
                <a:gd name="connsiteY383" fmla="*/ 573859 h 2266726"/>
                <a:gd name="connsiteX384" fmla="*/ 718440 w 2347216"/>
                <a:gd name="connsiteY384" fmla="*/ 559701 h 2266726"/>
                <a:gd name="connsiteX385" fmla="*/ 721233 w 2347216"/>
                <a:gd name="connsiteY385" fmla="*/ 547004 h 2266726"/>
                <a:gd name="connsiteX386" fmla="*/ 733933 w 2347216"/>
                <a:gd name="connsiteY386" fmla="*/ 538562 h 2266726"/>
                <a:gd name="connsiteX387" fmla="*/ 752352 w 2347216"/>
                <a:gd name="connsiteY387" fmla="*/ 532912 h 2266726"/>
                <a:gd name="connsiteX388" fmla="*/ 758004 w 2347216"/>
                <a:gd name="connsiteY388" fmla="*/ 523008 h 2266726"/>
                <a:gd name="connsiteX389" fmla="*/ 770704 w 2347216"/>
                <a:gd name="connsiteY389" fmla="*/ 514499 h 2266726"/>
                <a:gd name="connsiteX390" fmla="*/ 782008 w 2347216"/>
                <a:gd name="connsiteY390" fmla="*/ 513103 h 2266726"/>
                <a:gd name="connsiteX391" fmla="*/ 790452 w 2347216"/>
                <a:gd name="connsiteY391" fmla="*/ 508915 h 2266726"/>
                <a:gd name="connsiteX392" fmla="*/ 789056 w 2347216"/>
                <a:gd name="connsiteY392" fmla="*/ 494757 h 2266726"/>
                <a:gd name="connsiteX393" fmla="*/ 786197 w 2347216"/>
                <a:gd name="connsiteY393" fmla="*/ 476410 h 2266726"/>
                <a:gd name="connsiteX394" fmla="*/ 789056 w 2347216"/>
                <a:gd name="connsiteY394" fmla="*/ 460855 h 2266726"/>
                <a:gd name="connsiteX395" fmla="*/ 783404 w 2347216"/>
                <a:gd name="connsiteY395" fmla="*/ 446763 h 2266726"/>
                <a:gd name="connsiteX396" fmla="*/ 769308 w 2347216"/>
                <a:gd name="connsiteY396" fmla="*/ 429813 h 2266726"/>
                <a:gd name="connsiteX397" fmla="*/ 769308 w 2347216"/>
                <a:gd name="connsiteY397" fmla="*/ 414258 h 2266726"/>
                <a:gd name="connsiteX398" fmla="*/ 779149 w 2347216"/>
                <a:gd name="connsiteY398" fmla="*/ 408608 h 2266726"/>
                <a:gd name="connsiteX399" fmla="*/ 791849 w 2347216"/>
                <a:gd name="connsiteY399" fmla="*/ 405749 h 2266726"/>
                <a:gd name="connsiteX400" fmla="*/ 797501 w 2347216"/>
                <a:gd name="connsiteY400" fmla="*/ 400099 h 2266726"/>
                <a:gd name="connsiteX401" fmla="*/ 801757 w 2347216"/>
                <a:gd name="connsiteY401" fmla="*/ 381753 h 2266726"/>
                <a:gd name="connsiteX402" fmla="*/ 796105 w 2347216"/>
                <a:gd name="connsiteY402" fmla="*/ 373311 h 2266726"/>
                <a:gd name="connsiteX403" fmla="*/ 786197 w 2347216"/>
                <a:gd name="connsiteY403" fmla="*/ 371848 h 2266726"/>
                <a:gd name="connsiteX404" fmla="*/ 776356 w 2347216"/>
                <a:gd name="connsiteY404" fmla="*/ 360614 h 2266726"/>
                <a:gd name="connsiteX405" fmla="*/ 776356 w 2347216"/>
                <a:gd name="connsiteY405" fmla="*/ 352106 h 2266726"/>
                <a:gd name="connsiteX406" fmla="*/ 783404 w 2347216"/>
                <a:gd name="connsiteY406" fmla="*/ 350710 h 2266726"/>
                <a:gd name="connsiteX407" fmla="*/ 796104 w 2347216"/>
                <a:gd name="connsiteY407" fmla="*/ 353502 h 2266726"/>
                <a:gd name="connsiteX408" fmla="*/ 811664 w 2347216"/>
                <a:gd name="connsiteY408" fmla="*/ 370452 h 2266726"/>
                <a:gd name="connsiteX409" fmla="*/ 824364 w 2347216"/>
                <a:gd name="connsiteY409" fmla="*/ 388799 h 2266726"/>
                <a:gd name="connsiteX410" fmla="*/ 831412 w 2347216"/>
                <a:gd name="connsiteY410" fmla="*/ 412862 h 2266726"/>
                <a:gd name="connsiteX411" fmla="*/ 835668 w 2347216"/>
                <a:gd name="connsiteY411" fmla="*/ 424162 h 2266726"/>
                <a:gd name="connsiteX412" fmla="*/ 848368 w 2347216"/>
                <a:gd name="connsiteY412" fmla="*/ 428350 h 2266726"/>
                <a:gd name="connsiteX413" fmla="*/ 868316 w 2347216"/>
                <a:gd name="connsiteY413" fmla="*/ 429813 h 2266726"/>
                <a:gd name="connsiteX414" fmla="*/ 873902 w 2347216"/>
                <a:gd name="connsiteY414" fmla="*/ 432604 h 2266726"/>
                <a:gd name="connsiteX415" fmla="*/ 871109 w 2347216"/>
                <a:gd name="connsiteY415" fmla="*/ 442509 h 2266726"/>
                <a:gd name="connsiteX416" fmla="*/ 868316 w 2347216"/>
                <a:gd name="connsiteY416" fmla="*/ 448159 h 2266726"/>
                <a:gd name="connsiteX417" fmla="*/ 865457 w 2347216"/>
                <a:gd name="connsiteY417" fmla="*/ 456601 h 2266726"/>
                <a:gd name="connsiteX418" fmla="*/ 857012 w 2347216"/>
                <a:gd name="connsiteY418" fmla="*/ 459460 h 2266726"/>
                <a:gd name="connsiteX419" fmla="*/ 845709 w 2347216"/>
                <a:gd name="connsiteY419" fmla="*/ 456601 h 2266726"/>
                <a:gd name="connsiteX420" fmla="*/ 840057 w 2347216"/>
                <a:gd name="connsiteY420" fmla="*/ 463714 h 2266726"/>
                <a:gd name="connsiteX421" fmla="*/ 841453 w 2347216"/>
                <a:gd name="connsiteY421" fmla="*/ 479202 h 2266726"/>
                <a:gd name="connsiteX422" fmla="*/ 832942 w 2347216"/>
                <a:gd name="connsiteY422" fmla="*/ 489106 h 2266726"/>
                <a:gd name="connsiteX423" fmla="*/ 831545 w 2347216"/>
                <a:gd name="connsiteY423" fmla="*/ 500407 h 2266726"/>
                <a:gd name="connsiteX424" fmla="*/ 832433 w 2347216"/>
                <a:gd name="connsiteY424" fmla="*/ 508915 h 2266726"/>
                <a:gd name="connsiteX425" fmla="*/ 840057 w 2347216"/>
                <a:gd name="connsiteY425" fmla="*/ 508915 h 2266726"/>
                <a:gd name="connsiteX426" fmla="*/ 847105 w 2347216"/>
                <a:gd name="connsiteY426" fmla="*/ 497615 h 2266726"/>
                <a:gd name="connsiteX427" fmla="*/ 854153 w 2347216"/>
                <a:gd name="connsiteY427" fmla="*/ 491965 h 2266726"/>
                <a:gd name="connsiteX428" fmla="*/ 859805 w 2347216"/>
                <a:gd name="connsiteY428" fmla="*/ 499011 h 2266726"/>
                <a:gd name="connsiteX429" fmla="*/ 855549 w 2347216"/>
                <a:gd name="connsiteY429" fmla="*/ 508915 h 2266726"/>
                <a:gd name="connsiteX430" fmla="*/ 848501 w 2347216"/>
                <a:gd name="connsiteY430" fmla="*/ 515962 h 2266726"/>
                <a:gd name="connsiteX431" fmla="*/ 844246 w 2347216"/>
                <a:gd name="connsiteY431" fmla="*/ 527262 h 2266726"/>
                <a:gd name="connsiteX432" fmla="*/ 842849 w 2347216"/>
                <a:gd name="connsiteY432" fmla="*/ 537100 h 2266726"/>
                <a:gd name="connsiteX433" fmla="*/ 837197 w 2347216"/>
                <a:gd name="connsiteY433" fmla="*/ 541354 h 2266726"/>
                <a:gd name="connsiteX434" fmla="*/ 831545 w 2347216"/>
                <a:gd name="connsiteY434" fmla="*/ 544213 h 2266726"/>
                <a:gd name="connsiteX435" fmla="*/ 828753 w 2347216"/>
                <a:gd name="connsiteY435" fmla="*/ 552655 h 2266726"/>
                <a:gd name="connsiteX436" fmla="*/ 840057 w 2347216"/>
                <a:gd name="connsiteY436" fmla="*/ 562559 h 2266726"/>
                <a:gd name="connsiteX437" fmla="*/ 840057 w 2347216"/>
                <a:gd name="connsiteY437" fmla="*/ 572464 h 2266726"/>
                <a:gd name="connsiteX438" fmla="*/ 842849 w 2347216"/>
                <a:gd name="connsiteY438" fmla="*/ 589414 h 2266726"/>
                <a:gd name="connsiteX439" fmla="*/ 849897 w 2347216"/>
                <a:gd name="connsiteY439" fmla="*/ 607761 h 2266726"/>
                <a:gd name="connsiteX440" fmla="*/ 862664 w 2347216"/>
                <a:gd name="connsiteY440" fmla="*/ 613411 h 2266726"/>
                <a:gd name="connsiteX441" fmla="*/ 875365 w 2347216"/>
                <a:gd name="connsiteY441" fmla="*/ 609157 h 2266726"/>
                <a:gd name="connsiteX442" fmla="*/ 872505 w 2347216"/>
                <a:gd name="connsiteY442" fmla="*/ 595064 h 2266726"/>
                <a:gd name="connsiteX443" fmla="*/ 862664 w 2347216"/>
                <a:gd name="connsiteY443" fmla="*/ 586556 h 2266726"/>
                <a:gd name="connsiteX444" fmla="*/ 855549 w 2347216"/>
                <a:gd name="connsiteY444" fmla="*/ 576651 h 2266726"/>
                <a:gd name="connsiteX445" fmla="*/ 855549 w 2347216"/>
                <a:gd name="connsiteY445" fmla="*/ 563955 h 2266726"/>
                <a:gd name="connsiteX446" fmla="*/ 855549 w 2347216"/>
                <a:gd name="connsiteY446" fmla="*/ 554051 h 2266726"/>
                <a:gd name="connsiteX447" fmla="*/ 869713 w 2347216"/>
                <a:gd name="connsiteY447" fmla="*/ 535704 h 2266726"/>
                <a:gd name="connsiteX448" fmla="*/ 875365 w 2347216"/>
                <a:gd name="connsiteY448" fmla="*/ 515762 h 2266726"/>
                <a:gd name="connsiteX449" fmla="*/ 872505 w 2347216"/>
                <a:gd name="connsiteY449" fmla="*/ 497416 h 2266726"/>
                <a:gd name="connsiteX450" fmla="*/ 871109 w 2347216"/>
                <a:gd name="connsiteY450" fmla="*/ 476211 h 2266726"/>
                <a:gd name="connsiteX451" fmla="*/ 876362 w 2347216"/>
                <a:gd name="connsiteY451" fmla="*/ 457864 h 2266726"/>
                <a:gd name="connsiteX452" fmla="*/ 883410 w 2347216"/>
                <a:gd name="connsiteY452" fmla="*/ 446564 h 2266726"/>
                <a:gd name="connsiteX453" fmla="*/ 884806 w 2347216"/>
                <a:gd name="connsiteY453" fmla="*/ 432405 h 2266726"/>
                <a:gd name="connsiteX454" fmla="*/ 880618 w 2347216"/>
                <a:gd name="connsiteY454" fmla="*/ 418313 h 2266726"/>
                <a:gd name="connsiteX455" fmla="*/ 869314 w 2347216"/>
                <a:gd name="connsiteY455" fmla="*/ 412663 h 2266726"/>
                <a:gd name="connsiteX456" fmla="*/ 867917 w 2347216"/>
                <a:gd name="connsiteY456" fmla="*/ 401362 h 2266726"/>
                <a:gd name="connsiteX457" fmla="*/ 872106 w 2347216"/>
                <a:gd name="connsiteY457" fmla="*/ 392854 h 2266726"/>
                <a:gd name="connsiteX458" fmla="*/ 865058 w 2347216"/>
                <a:gd name="connsiteY458" fmla="*/ 381553 h 2266726"/>
                <a:gd name="connsiteX459" fmla="*/ 850961 w 2347216"/>
                <a:gd name="connsiteY459" fmla="*/ 374507 h 2266726"/>
                <a:gd name="connsiteX460" fmla="*/ 838195 w 2347216"/>
                <a:gd name="connsiteY460" fmla="*/ 367461 h 2266726"/>
                <a:gd name="connsiteX461" fmla="*/ 836798 w 2347216"/>
                <a:gd name="connsiteY461" fmla="*/ 354765 h 2266726"/>
                <a:gd name="connsiteX462" fmla="*/ 845309 w 2347216"/>
                <a:gd name="connsiteY462" fmla="*/ 337814 h 2266726"/>
                <a:gd name="connsiteX463" fmla="*/ 843847 w 2347216"/>
                <a:gd name="connsiteY463" fmla="*/ 312355 h 2266726"/>
                <a:gd name="connsiteX464" fmla="*/ 848102 w 2347216"/>
                <a:gd name="connsiteY464" fmla="*/ 295404 h 2266726"/>
                <a:gd name="connsiteX465" fmla="*/ 858010 w 2347216"/>
                <a:gd name="connsiteY465" fmla="*/ 281312 h 2266726"/>
                <a:gd name="connsiteX466" fmla="*/ 873503 w 2347216"/>
                <a:gd name="connsiteY466" fmla="*/ 277058 h 2266726"/>
                <a:gd name="connsiteX467" fmla="*/ 886269 w 2347216"/>
                <a:gd name="connsiteY467" fmla="*/ 281312 h 2266726"/>
                <a:gd name="connsiteX468" fmla="*/ 906217 w 2347216"/>
                <a:gd name="connsiteY468" fmla="*/ 286962 h 2266726"/>
                <a:gd name="connsiteX469" fmla="*/ 938733 w 2347216"/>
                <a:gd name="connsiteY469" fmla="*/ 286962 h 2266726"/>
                <a:gd name="connsiteX470" fmla="*/ 961340 w 2347216"/>
                <a:gd name="connsiteY470" fmla="*/ 289754 h 2266726"/>
                <a:gd name="connsiteX471" fmla="*/ 974041 w 2347216"/>
                <a:gd name="connsiteY471" fmla="*/ 291150 h 2266726"/>
                <a:gd name="connsiteX472" fmla="*/ 983882 w 2347216"/>
                <a:gd name="connsiteY472" fmla="*/ 285500 h 2266726"/>
                <a:gd name="connsiteX473" fmla="*/ 996648 w 2347216"/>
                <a:gd name="connsiteY473" fmla="*/ 286962 h 2266726"/>
                <a:gd name="connsiteX474" fmla="*/ 998045 w 2347216"/>
                <a:gd name="connsiteY474" fmla="*/ 295404 h 2266726"/>
                <a:gd name="connsiteX475" fmla="*/ 996648 w 2347216"/>
                <a:gd name="connsiteY475" fmla="*/ 298263 h 2266726"/>
                <a:gd name="connsiteX476" fmla="*/ 990996 w 2347216"/>
                <a:gd name="connsiteY476" fmla="*/ 301055 h 2266726"/>
                <a:gd name="connsiteX477" fmla="*/ 995186 w 2347216"/>
                <a:gd name="connsiteY477" fmla="*/ 309563 h 2266726"/>
                <a:gd name="connsiteX478" fmla="*/ 1013538 w 2347216"/>
                <a:gd name="connsiteY478" fmla="*/ 309563 h 2266726"/>
                <a:gd name="connsiteX479" fmla="*/ 1033486 w 2347216"/>
                <a:gd name="connsiteY479" fmla="*/ 296800 h 2266726"/>
                <a:gd name="connsiteX480" fmla="*/ 1034882 w 2347216"/>
                <a:gd name="connsiteY480" fmla="*/ 288358 h 2266726"/>
                <a:gd name="connsiteX481" fmla="*/ 1026438 w 2347216"/>
                <a:gd name="connsiteY481" fmla="*/ 279850 h 2266726"/>
                <a:gd name="connsiteX482" fmla="*/ 1026438 w 2347216"/>
                <a:gd name="connsiteY482" fmla="*/ 274200 h 2266726"/>
                <a:gd name="connsiteX483" fmla="*/ 1032089 w 2347216"/>
                <a:gd name="connsiteY483" fmla="*/ 270012 h 2266726"/>
                <a:gd name="connsiteX484" fmla="*/ 1027834 w 2347216"/>
                <a:gd name="connsiteY484" fmla="*/ 264362 h 2266726"/>
                <a:gd name="connsiteX485" fmla="*/ 1023578 w 2347216"/>
                <a:gd name="connsiteY485" fmla="*/ 258711 h 2266726"/>
                <a:gd name="connsiteX486" fmla="*/ 1030627 w 2347216"/>
                <a:gd name="connsiteY486" fmla="*/ 248807 h 2266726"/>
                <a:gd name="connsiteX487" fmla="*/ 1027834 w 2347216"/>
                <a:gd name="connsiteY487" fmla="*/ 237507 h 2266726"/>
                <a:gd name="connsiteX488" fmla="*/ 1017926 w 2347216"/>
                <a:gd name="connsiteY488" fmla="*/ 223414 h 2266726"/>
                <a:gd name="connsiteX489" fmla="*/ 1015134 w 2347216"/>
                <a:gd name="connsiteY489" fmla="*/ 213510 h 2266726"/>
                <a:gd name="connsiteX490" fmla="*/ 1020786 w 2347216"/>
                <a:gd name="connsiteY490" fmla="*/ 206464 h 2266726"/>
                <a:gd name="connsiteX491" fmla="*/ 1026438 w 2347216"/>
                <a:gd name="connsiteY491" fmla="*/ 217764 h 2266726"/>
                <a:gd name="connsiteX492" fmla="*/ 1037741 w 2347216"/>
                <a:gd name="connsiteY492" fmla="*/ 219160 h 2266726"/>
                <a:gd name="connsiteX493" fmla="*/ 1053234 w 2347216"/>
                <a:gd name="connsiteY493" fmla="*/ 209256 h 2266726"/>
                <a:gd name="connsiteX494" fmla="*/ 1053234 w 2347216"/>
                <a:gd name="connsiteY494" fmla="*/ 200813 h 2266726"/>
                <a:gd name="connsiteX495" fmla="*/ 1044790 w 2347216"/>
                <a:gd name="connsiteY495" fmla="*/ 196559 h 2266726"/>
                <a:gd name="connsiteX496" fmla="*/ 1044790 w 2347216"/>
                <a:gd name="connsiteY496" fmla="*/ 189513 h 2266726"/>
                <a:gd name="connsiteX497" fmla="*/ 1056094 w 2347216"/>
                <a:gd name="connsiteY497" fmla="*/ 188051 h 2266726"/>
                <a:gd name="connsiteX498" fmla="*/ 1064538 w 2347216"/>
                <a:gd name="connsiteY498" fmla="*/ 189513 h 2266726"/>
                <a:gd name="connsiteX499" fmla="*/ 1073049 w 2347216"/>
                <a:gd name="connsiteY499" fmla="*/ 178213 h 2266726"/>
                <a:gd name="connsiteX500" fmla="*/ 1082890 w 2347216"/>
                <a:gd name="connsiteY500" fmla="*/ 169704 h 2266726"/>
                <a:gd name="connsiteX501" fmla="*/ 1092798 w 2347216"/>
                <a:gd name="connsiteY501" fmla="*/ 166912 h 2266726"/>
                <a:gd name="connsiteX502" fmla="*/ 1111150 w 2347216"/>
                <a:gd name="connsiteY502" fmla="*/ 168308 h 2266726"/>
                <a:gd name="connsiteX503" fmla="*/ 1126709 w 2347216"/>
                <a:gd name="connsiteY503" fmla="*/ 158404 h 2266726"/>
                <a:gd name="connsiteX504" fmla="*/ 1138013 w 2347216"/>
                <a:gd name="connsiteY504" fmla="*/ 164054 h 2266726"/>
                <a:gd name="connsiteX505" fmla="*/ 1153573 w 2347216"/>
                <a:gd name="connsiteY505" fmla="*/ 157008 h 2266726"/>
                <a:gd name="connsiteX506" fmla="*/ 1164810 w 2347216"/>
                <a:gd name="connsiteY506" fmla="*/ 161262 h 2266726"/>
                <a:gd name="connsiteX507" fmla="*/ 1173321 w 2347216"/>
                <a:gd name="connsiteY507" fmla="*/ 154149 h 2266726"/>
                <a:gd name="connsiteX508" fmla="*/ 1188881 w 2347216"/>
                <a:gd name="connsiteY508" fmla="*/ 152754 h 2266726"/>
                <a:gd name="connsiteX509" fmla="*/ 1191674 w 2347216"/>
                <a:gd name="connsiteY509" fmla="*/ 145707 h 2266726"/>
                <a:gd name="connsiteX510" fmla="*/ 1184625 w 2347216"/>
                <a:gd name="connsiteY510" fmla="*/ 142849 h 2266726"/>
                <a:gd name="connsiteX511" fmla="*/ 1177577 w 2347216"/>
                <a:gd name="connsiteY511" fmla="*/ 138661 h 2266726"/>
                <a:gd name="connsiteX512" fmla="*/ 1181766 w 2347216"/>
                <a:gd name="connsiteY512" fmla="*/ 133011 h 2266726"/>
                <a:gd name="connsiteX513" fmla="*/ 1188881 w 2347216"/>
                <a:gd name="connsiteY513" fmla="*/ 133011 h 2266726"/>
                <a:gd name="connsiteX514" fmla="*/ 1191674 w 2347216"/>
                <a:gd name="connsiteY514" fmla="*/ 135803 h 2266726"/>
                <a:gd name="connsiteX515" fmla="*/ 1197325 w 2347216"/>
                <a:gd name="connsiteY515" fmla="*/ 131549 h 2266726"/>
                <a:gd name="connsiteX516" fmla="*/ 1204374 w 2347216"/>
                <a:gd name="connsiteY516" fmla="*/ 127361 h 2266726"/>
                <a:gd name="connsiteX517" fmla="*/ 1217074 w 2347216"/>
                <a:gd name="connsiteY517" fmla="*/ 131549 h 2266726"/>
                <a:gd name="connsiteX518" fmla="*/ 1231237 w 2347216"/>
                <a:gd name="connsiteY518" fmla="*/ 133011 h 2266726"/>
                <a:gd name="connsiteX519" fmla="*/ 1235493 w 2347216"/>
                <a:gd name="connsiteY519" fmla="*/ 135803 h 2266726"/>
                <a:gd name="connsiteX520" fmla="*/ 1236889 w 2347216"/>
                <a:gd name="connsiteY520" fmla="*/ 144311 h 2266726"/>
                <a:gd name="connsiteX521" fmla="*/ 1235493 w 2347216"/>
                <a:gd name="connsiteY521" fmla="*/ 148499 h 2266726"/>
                <a:gd name="connsiteX522" fmla="*/ 1248193 w 2347216"/>
                <a:gd name="connsiteY522" fmla="*/ 148499 h 2266726"/>
                <a:gd name="connsiteX523" fmla="*/ 1255241 w 2347216"/>
                <a:gd name="connsiteY523" fmla="*/ 149962 h 2266726"/>
                <a:gd name="connsiteX524" fmla="*/ 1262290 w 2347216"/>
                <a:gd name="connsiteY524" fmla="*/ 144311 h 2266726"/>
                <a:gd name="connsiteX525" fmla="*/ 1272197 w 2347216"/>
                <a:gd name="connsiteY525" fmla="*/ 144311 h 2266726"/>
                <a:gd name="connsiteX526" fmla="*/ 1280642 w 2347216"/>
                <a:gd name="connsiteY526" fmla="*/ 133011 h 2266726"/>
                <a:gd name="connsiteX527" fmla="*/ 1283501 w 2347216"/>
                <a:gd name="connsiteY527" fmla="*/ 127361 h 2266726"/>
                <a:gd name="connsiteX528" fmla="*/ 1294805 w 2347216"/>
                <a:gd name="connsiteY528" fmla="*/ 127361 h 2266726"/>
                <a:gd name="connsiteX529" fmla="*/ 1307505 w 2347216"/>
                <a:gd name="connsiteY529" fmla="*/ 130153 h 2266726"/>
                <a:gd name="connsiteX530" fmla="*/ 1317412 w 2347216"/>
                <a:gd name="connsiteY530" fmla="*/ 138661 h 2266726"/>
                <a:gd name="connsiteX531" fmla="*/ 1318809 w 2347216"/>
                <a:gd name="connsiteY531" fmla="*/ 130153 h 2266726"/>
                <a:gd name="connsiteX532" fmla="*/ 1306109 w 2347216"/>
                <a:gd name="connsiteY532" fmla="*/ 118852 h 2266726"/>
                <a:gd name="connsiteX533" fmla="*/ 1298994 w 2347216"/>
                <a:gd name="connsiteY533" fmla="*/ 111806 h 2266726"/>
                <a:gd name="connsiteX534" fmla="*/ 1301853 w 2347216"/>
                <a:gd name="connsiteY534" fmla="*/ 104760 h 2266726"/>
                <a:gd name="connsiteX535" fmla="*/ 1325857 w 2347216"/>
                <a:gd name="connsiteY535" fmla="*/ 103298 h 2266726"/>
                <a:gd name="connsiteX536" fmla="*/ 1337161 w 2347216"/>
                <a:gd name="connsiteY536" fmla="*/ 107552 h 2266726"/>
                <a:gd name="connsiteX537" fmla="*/ 1352720 w 2347216"/>
                <a:gd name="connsiteY537" fmla="*/ 114598 h 2266726"/>
                <a:gd name="connsiteX538" fmla="*/ 1362561 w 2347216"/>
                <a:gd name="connsiteY538" fmla="*/ 118852 h 2266726"/>
                <a:gd name="connsiteX539" fmla="*/ 1364024 w 2347216"/>
                <a:gd name="connsiteY539" fmla="*/ 113202 h 2266726"/>
                <a:gd name="connsiteX540" fmla="*/ 1361165 w 2347216"/>
                <a:gd name="connsiteY540" fmla="*/ 107552 h 2266726"/>
                <a:gd name="connsiteX541" fmla="*/ 1349861 w 2347216"/>
                <a:gd name="connsiteY541" fmla="*/ 101902 h 2266726"/>
                <a:gd name="connsiteX542" fmla="*/ 1344209 w 2347216"/>
                <a:gd name="connsiteY542" fmla="*/ 96252 h 2266726"/>
                <a:gd name="connsiteX543" fmla="*/ 1345606 w 2347216"/>
                <a:gd name="connsiteY543" fmla="*/ 86347 h 2266726"/>
                <a:gd name="connsiteX544" fmla="*/ 1338557 w 2347216"/>
                <a:gd name="connsiteY544" fmla="*/ 77905 h 2266726"/>
                <a:gd name="connsiteX545" fmla="*/ 1342813 w 2347216"/>
                <a:gd name="connsiteY545" fmla="*/ 73651 h 2266726"/>
                <a:gd name="connsiteX546" fmla="*/ 1349861 w 2347216"/>
                <a:gd name="connsiteY546" fmla="*/ 63813 h 2266726"/>
                <a:gd name="connsiteX547" fmla="*/ 1349861 w 2347216"/>
                <a:gd name="connsiteY547" fmla="*/ 56700 h 2266726"/>
                <a:gd name="connsiteX548" fmla="*/ 1356909 w 2347216"/>
                <a:gd name="connsiteY548" fmla="*/ 46862 h 2266726"/>
                <a:gd name="connsiteX549" fmla="*/ 1359769 w 2347216"/>
                <a:gd name="connsiteY549" fmla="*/ 31307 h 2266726"/>
                <a:gd name="connsiteX550" fmla="*/ 1376725 w 2347216"/>
                <a:gd name="connsiteY550" fmla="*/ 32703 h 2266726"/>
                <a:gd name="connsiteX551" fmla="*/ 1379517 w 2347216"/>
                <a:gd name="connsiteY551" fmla="*/ 22799 h 2266726"/>
                <a:gd name="connsiteX552" fmla="*/ 1376725 w 2347216"/>
                <a:gd name="connsiteY552" fmla="*/ 15753 h 2266726"/>
                <a:gd name="connsiteX553" fmla="*/ 1388029 w 2347216"/>
                <a:gd name="connsiteY553" fmla="*/ 15753 h 2266726"/>
                <a:gd name="connsiteX554" fmla="*/ 1393680 w 2347216"/>
                <a:gd name="connsiteY554" fmla="*/ 8707 h 2266726"/>
                <a:gd name="connsiteX555" fmla="*/ 1393680 w 2347216"/>
                <a:gd name="connsiteY555" fmla="*/ 1661 h 2266726"/>
                <a:gd name="connsiteX556" fmla="*/ 1406381 w 2347216"/>
                <a:gd name="connsiteY556" fmla="*/ 1661 h 2266726"/>
                <a:gd name="connsiteX557" fmla="*/ 1414825 w 2347216"/>
                <a:gd name="connsiteY557" fmla="*/ 10103 h 2266726"/>
                <a:gd name="connsiteX558" fmla="*/ 1419081 w 2347216"/>
                <a:gd name="connsiteY558" fmla="*/ 17149 h 2266726"/>
                <a:gd name="connsiteX559" fmla="*/ 1427592 w 2347216"/>
                <a:gd name="connsiteY559" fmla="*/ 15753 h 2266726"/>
                <a:gd name="connsiteX560" fmla="*/ 1433244 w 2347216"/>
                <a:gd name="connsiteY560" fmla="*/ 21403 h 2266726"/>
                <a:gd name="connsiteX561" fmla="*/ 1438896 w 2347216"/>
                <a:gd name="connsiteY561" fmla="*/ 24261 h 2266726"/>
                <a:gd name="connsiteX562" fmla="*/ 1433244 w 2347216"/>
                <a:gd name="connsiteY562" fmla="*/ 32703 h 2266726"/>
                <a:gd name="connsiteX563" fmla="*/ 1421940 w 2347216"/>
                <a:gd name="connsiteY563" fmla="*/ 36958 h 2266726"/>
                <a:gd name="connsiteX564" fmla="*/ 1413429 w 2347216"/>
                <a:gd name="connsiteY564" fmla="*/ 41212 h 2266726"/>
                <a:gd name="connsiteX565" fmla="*/ 1412033 w 2347216"/>
                <a:gd name="connsiteY565" fmla="*/ 49654 h 2266726"/>
                <a:gd name="connsiteX566" fmla="*/ 1419081 w 2347216"/>
                <a:gd name="connsiteY566" fmla="*/ 53908 h 2266726"/>
                <a:gd name="connsiteX567" fmla="*/ 1426129 w 2347216"/>
                <a:gd name="connsiteY567" fmla="*/ 51050 h 2266726"/>
                <a:gd name="connsiteX568" fmla="*/ 1430385 w 2347216"/>
                <a:gd name="connsiteY568" fmla="*/ 56700 h 2266726"/>
                <a:gd name="connsiteX569" fmla="*/ 1438896 w 2347216"/>
                <a:gd name="connsiteY569" fmla="*/ 58163 h 2266726"/>
                <a:gd name="connsiteX570" fmla="*/ 1451596 w 2347216"/>
                <a:gd name="connsiteY570" fmla="*/ 55304 h 2266726"/>
                <a:gd name="connsiteX571" fmla="*/ 1464296 w 2347216"/>
                <a:gd name="connsiteY571" fmla="*/ 55304 h 2266726"/>
                <a:gd name="connsiteX572" fmla="*/ 1468552 w 2347216"/>
                <a:gd name="connsiteY572" fmla="*/ 68001 h 2266726"/>
                <a:gd name="connsiteX573" fmla="*/ 1462900 w 2347216"/>
                <a:gd name="connsiteY573" fmla="*/ 75113 h 2266726"/>
                <a:gd name="connsiteX574" fmla="*/ 1455785 w 2347216"/>
                <a:gd name="connsiteY574" fmla="*/ 82159 h 2266726"/>
                <a:gd name="connsiteX575" fmla="*/ 1455785 w 2347216"/>
                <a:gd name="connsiteY575" fmla="*/ 93460 h 2266726"/>
                <a:gd name="connsiteX576" fmla="*/ 1467089 w 2347216"/>
                <a:gd name="connsiteY576" fmla="*/ 97647 h 2266726"/>
                <a:gd name="connsiteX577" fmla="*/ 1478393 w 2347216"/>
                <a:gd name="connsiteY577" fmla="*/ 94856 h 2266726"/>
                <a:gd name="connsiteX578" fmla="*/ 1485441 w 2347216"/>
                <a:gd name="connsiteY578" fmla="*/ 87809 h 2266726"/>
                <a:gd name="connsiteX579" fmla="*/ 1484045 w 2347216"/>
                <a:gd name="connsiteY579" fmla="*/ 82159 h 2266726"/>
                <a:gd name="connsiteX580" fmla="*/ 1476997 w 2347216"/>
                <a:gd name="connsiteY580" fmla="*/ 77905 h 2266726"/>
                <a:gd name="connsiteX581" fmla="*/ 1481252 w 2347216"/>
                <a:gd name="connsiteY581" fmla="*/ 68001 h 2266726"/>
                <a:gd name="connsiteX582" fmla="*/ 1488101 w 2347216"/>
                <a:gd name="connsiteY582" fmla="*/ 68001 h 2266726"/>
                <a:gd name="connsiteX583" fmla="*/ 1498008 w 2347216"/>
                <a:gd name="connsiteY583" fmla="*/ 75113 h 2266726"/>
                <a:gd name="connsiteX584" fmla="*/ 1513501 w 2347216"/>
                <a:gd name="connsiteY584" fmla="*/ 75113 h 2266726"/>
                <a:gd name="connsiteX585" fmla="*/ 1530457 w 2347216"/>
                <a:gd name="connsiteY585" fmla="*/ 68001 h 2266726"/>
                <a:gd name="connsiteX586" fmla="*/ 1541761 w 2347216"/>
                <a:gd name="connsiteY586" fmla="*/ 63813 h 2266726"/>
                <a:gd name="connsiteX587" fmla="*/ 1546017 w 2347216"/>
                <a:gd name="connsiteY587" fmla="*/ 65209 h 2266726"/>
                <a:gd name="connsiteX588" fmla="*/ 1547413 w 2347216"/>
                <a:gd name="connsiteY588" fmla="*/ 72255 h 2266726"/>
                <a:gd name="connsiteX589" fmla="*/ 1554461 w 2347216"/>
                <a:gd name="connsiteY589" fmla="*/ 77905 h 2266726"/>
                <a:gd name="connsiteX590" fmla="*/ 1558717 w 2347216"/>
                <a:gd name="connsiteY590" fmla="*/ 87809 h 2266726"/>
                <a:gd name="connsiteX591" fmla="*/ 1557321 w 2347216"/>
                <a:gd name="connsiteY591" fmla="*/ 91997 h 2266726"/>
                <a:gd name="connsiteX592" fmla="*/ 1567228 w 2347216"/>
                <a:gd name="connsiteY592" fmla="*/ 93460 h 2266726"/>
                <a:gd name="connsiteX593" fmla="*/ 1574276 w 2347216"/>
                <a:gd name="connsiteY593" fmla="*/ 89205 h 2266726"/>
                <a:gd name="connsiteX594" fmla="*/ 1579928 w 2347216"/>
                <a:gd name="connsiteY594" fmla="*/ 93460 h 2266726"/>
                <a:gd name="connsiteX595" fmla="*/ 1577069 w 2347216"/>
                <a:gd name="connsiteY595" fmla="*/ 100506 h 2266726"/>
                <a:gd name="connsiteX596" fmla="*/ 1582721 w 2347216"/>
                <a:gd name="connsiteY596" fmla="*/ 111806 h 2266726"/>
                <a:gd name="connsiteX597" fmla="*/ 1588373 w 2347216"/>
                <a:gd name="connsiteY597" fmla="*/ 113202 h 2266726"/>
                <a:gd name="connsiteX598" fmla="*/ 1588373 w 2347216"/>
                <a:gd name="connsiteY598" fmla="*/ 107552 h 2266726"/>
                <a:gd name="connsiteX599" fmla="*/ 1588373 w 2347216"/>
                <a:gd name="connsiteY599" fmla="*/ 100506 h 2266726"/>
                <a:gd name="connsiteX600" fmla="*/ 1595421 w 2347216"/>
                <a:gd name="connsiteY600" fmla="*/ 97647 h 2266726"/>
                <a:gd name="connsiteX601" fmla="*/ 1601073 w 2347216"/>
                <a:gd name="connsiteY601" fmla="*/ 106156 h 2266726"/>
                <a:gd name="connsiteX602" fmla="*/ 1599677 w 2347216"/>
                <a:gd name="connsiteY602" fmla="*/ 117456 h 2266726"/>
                <a:gd name="connsiteX603" fmla="*/ 1606725 w 2347216"/>
                <a:gd name="connsiteY603" fmla="*/ 123107 h 2266726"/>
                <a:gd name="connsiteX604" fmla="*/ 1609585 w 2347216"/>
                <a:gd name="connsiteY604" fmla="*/ 133011 h 2266726"/>
                <a:gd name="connsiteX605" fmla="*/ 1608188 w 2347216"/>
                <a:gd name="connsiteY605" fmla="*/ 142849 h 2266726"/>
                <a:gd name="connsiteX606" fmla="*/ 1603932 w 2347216"/>
                <a:gd name="connsiteY606" fmla="*/ 148499 h 2266726"/>
                <a:gd name="connsiteX607" fmla="*/ 1598281 w 2347216"/>
                <a:gd name="connsiteY607" fmla="*/ 138661 h 2266726"/>
                <a:gd name="connsiteX608" fmla="*/ 1592628 w 2347216"/>
                <a:gd name="connsiteY608" fmla="*/ 140057 h 2266726"/>
                <a:gd name="connsiteX609" fmla="*/ 1588373 w 2347216"/>
                <a:gd name="connsiteY609" fmla="*/ 135803 h 2266726"/>
                <a:gd name="connsiteX610" fmla="*/ 1584117 w 2347216"/>
                <a:gd name="connsiteY610" fmla="*/ 137199 h 2266726"/>
                <a:gd name="connsiteX611" fmla="*/ 1585580 w 2347216"/>
                <a:gd name="connsiteY611" fmla="*/ 145707 h 2266726"/>
                <a:gd name="connsiteX612" fmla="*/ 1592628 w 2347216"/>
                <a:gd name="connsiteY612" fmla="*/ 154149 h 2266726"/>
                <a:gd name="connsiteX613" fmla="*/ 1606725 w 2347216"/>
                <a:gd name="connsiteY613" fmla="*/ 159800 h 2266726"/>
                <a:gd name="connsiteX614" fmla="*/ 1615236 w 2347216"/>
                <a:gd name="connsiteY614" fmla="*/ 162658 h 2266726"/>
                <a:gd name="connsiteX615" fmla="*/ 1616633 w 2347216"/>
                <a:gd name="connsiteY615" fmla="*/ 176750 h 2266726"/>
                <a:gd name="connsiteX616" fmla="*/ 1610981 w 2347216"/>
                <a:gd name="connsiteY616" fmla="*/ 199351 h 2266726"/>
                <a:gd name="connsiteX617" fmla="*/ 1605329 w 2347216"/>
                <a:gd name="connsiteY617" fmla="*/ 205001 h 2266726"/>
                <a:gd name="connsiteX618" fmla="*/ 1598281 w 2347216"/>
                <a:gd name="connsiteY618" fmla="*/ 206464 h 2266726"/>
                <a:gd name="connsiteX619" fmla="*/ 1595421 w 2347216"/>
                <a:gd name="connsiteY619" fmla="*/ 212114 h 2266726"/>
                <a:gd name="connsiteX620" fmla="*/ 1592628 w 2347216"/>
                <a:gd name="connsiteY620" fmla="*/ 221952 h 2266726"/>
                <a:gd name="connsiteX621" fmla="*/ 1589769 w 2347216"/>
                <a:gd name="connsiteY621" fmla="*/ 226206 h 2266726"/>
                <a:gd name="connsiteX622" fmla="*/ 1581325 w 2347216"/>
                <a:gd name="connsiteY622" fmla="*/ 227602 h 2266726"/>
                <a:gd name="connsiteX623" fmla="*/ 1575673 w 2347216"/>
                <a:gd name="connsiteY623" fmla="*/ 236111 h 2266726"/>
                <a:gd name="connsiteX624" fmla="*/ 1572880 w 2347216"/>
                <a:gd name="connsiteY624" fmla="*/ 247411 h 2266726"/>
                <a:gd name="connsiteX625" fmla="*/ 1564369 w 2347216"/>
                <a:gd name="connsiteY625" fmla="*/ 247411 h 2266726"/>
                <a:gd name="connsiteX626" fmla="*/ 1557321 w 2347216"/>
                <a:gd name="connsiteY626" fmla="*/ 254457 h 2266726"/>
                <a:gd name="connsiteX627" fmla="*/ 1551669 w 2347216"/>
                <a:gd name="connsiteY627" fmla="*/ 260107 h 2266726"/>
                <a:gd name="connsiteX628" fmla="*/ 1546017 w 2347216"/>
                <a:gd name="connsiteY628" fmla="*/ 260107 h 2266726"/>
                <a:gd name="connsiteX629" fmla="*/ 1541761 w 2347216"/>
                <a:gd name="connsiteY629" fmla="*/ 268549 h 2266726"/>
                <a:gd name="connsiteX630" fmla="*/ 1548809 w 2347216"/>
                <a:gd name="connsiteY630" fmla="*/ 277058 h 2266726"/>
                <a:gd name="connsiteX631" fmla="*/ 1547413 w 2347216"/>
                <a:gd name="connsiteY631" fmla="*/ 288358 h 2266726"/>
                <a:gd name="connsiteX632" fmla="*/ 1538968 w 2347216"/>
                <a:gd name="connsiteY632" fmla="*/ 294009 h 2266726"/>
                <a:gd name="connsiteX633" fmla="*/ 1526268 w 2347216"/>
                <a:gd name="connsiteY633" fmla="*/ 301055 h 2266726"/>
                <a:gd name="connsiteX634" fmla="*/ 1520616 w 2347216"/>
                <a:gd name="connsiteY634" fmla="*/ 312355 h 2266726"/>
                <a:gd name="connsiteX635" fmla="*/ 1517757 w 2347216"/>
                <a:gd name="connsiteY635" fmla="*/ 322260 h 2266726"/>
                <a:gd name="connsiteX636" fmla="*/ 1509313 w 2347216"/>
                <a:gd name="connsiteY636" fmla="*/ 325051 h 2266726"/>
                <a:gd name="connsiteX637" fmla="*/ 1500801 w 2347216"/>
                <a:gd name="connsiteY637" fmla="*/ 326514 h 2266726"/>
                <a:gd name="connsiteX638" fmla="*/ 1492357 w 2347216"/>
                <a:gd name="connsiteY638" fmla="*/ 332164 h 2266726"/>
                <a:gd name="connsiteX639" fmla="*/ 1492357 w 2347216"/>
                <a:gd name="connsiteY639" fmla="*/ 346256 h 2266726"/>
                <a:gd name="connsiteX640" fmla="*/ 1482449 w 2347216"/>
                <a:gd name="connsiteY640" fmla="*/ 350510 h 2266726"/>
                <a:gd name="connsiteX641" fmla="*/ 1471145 w 2347216"/>
                <a:gd name="connsiteY641" fmla="*/ 357557 h 2266726"/>
                <a:gd name="connsiteX642" fmla="*/ 1466890 w 2347216"/>
                <a:gd name="connsiteY642" fmla="*/ 364603 h 2266726"/>
                <a:gd name="connsiteX643" fmla="*/ 1466890 w 2347216"/>
                <a:gd name="connsiteY643" fmla="*/ 375903 h 2266726"/>
                <a:gd name="connsiteX644" fmla="*/ 1462700 w 2347216"/>
                <a:gd name="connsiteY644" fmla="*/ 382949 h 2266726"/>
                <a:gd name="connsiteX645" fmla="*/ 1455586 w 2347216"/>
                <a:gd name="connsiteY645" fmla="*/ 387203 h 2266726"/>
                <a:gd name="connsiteX646" fmla="*/ 1451397 w 2347216"/>
                <a:gd name="connsiteY646" fmla="*/ 391458 h 2266726"/>
                <a:gd name="connsiteX647" fmla="*/ 1452793 w 2347216"/>
                <a:gd name="connsiteY647" fmla="*/ 399900 h 2266726"/>
                <a:gd name="connsiteX648" fmla="*/ 1465493 w 2347216"/>
                <a:gd name="connsiteY648" fmla="*/ 398504 h 2266726"/>
                <a:gd name="connsiteX649" fmla="*/ 1474004 w 2347216"/>
                <a:gd name="connsiteY649" fmla="*/ 391458 h 2266726"/>
                <a:gd name="connsiteX650" fmla="*/ 1476797 w 2347216"/>
                <a:gd name="connsiteY650" fmla="*/ 377299 h 2266726"/>
                <a:gd name="connsiteX651" fmla="*/ 1482449 w 2347216"/>
                <a:gd name="connsiteY651" fmla="*/ 364603 h 2266726"/>
                <a:gd name="connsiteX652" fmla="*/ 1495149 w 2347216"/>
                <a:gd name="connsiteY652" fmla="*/ 363207 h 2266726"/>
                <a:gd name="connsiteX653" fmla="*/ 1507850 w 2347216"/>
                <a:gd name="connsiteY653" fmla="*/ 367461 h 2266726"/>
                <a:gd name="connsiteX654" fmla="*/ 1520616 w 2347216"/>
                <a:gd name="connsiteY654" fmla="*/ 363207 h 2266726"/>
                <a:gd name="connsiteX655" fmla="*/ 1522013 w 2347216"/>
                <a:gd name="connsiteY655" fmla="*/ 350510 h 2266726"/>
                <a:gd name="connsiteX656" fmla="*/ 1529061 w 2347216"/>
                <a:gd name="connsiteY656" fmla="*/ 349115 h 2266726"/>
                <a:gd name="connsiteX657" fmla="*/ 1537506 w 2347216"/>
                <a:gd name="connsiteY657" fmla="*/ 349115 h 2266726"/>
                <a:gd name="connsiteX658" fmla="*/ 1538968 w 2347216"/>
                <a:gd name="connsiteY658" fmla="*/ 336352 h 2266726"/>
                <a:gd name="connsiteX659" fmla="*/ 1536109 w 2347216"/>
                <a:gd name="connsiteY659" fmla="*/ 332164 h 2266726"/>
                <a:gd name="connsiteX660" fmla="*/ 1537506 w 2347216"/>
                <a:gd name="connsiteY660" fmla="*/ 325051 h 2266726"/>
                <a:gd name="connsiteX661" fmla="*/ 1544620 w 2347216"/>
                <a:gd name="connsiteY661" fmla="*/ 325051 h 2266726"/>
                <a:gd name="connsiteX662" fmla="*/ 1553065 w 2347216"/>
                <a:gd name="connsiteY662" fmla="*/ 333560 h 2266726"/>
                <a:gd name="connsiteX663" fmla="*/ 1560113 w 2347216"/>
                <a:gd name="connsiteY663" fmla="*/ 334956 h 2266726"/>
                <a:gd name="connsiteX664" fmla="*/ 1562973 w 2347216"/>
                <a:gd name="connsiteY664" fmla="*/ 325051 h 2266726"/>
                <a:gd name="connsiteX665" fmla="*/ 1570021 w 2347216"/>
                <a:gd name="connsiteY665" fmla="*/ 319401 h 2266726"/>
                <a:gd name="connsiteX666" fmla="*/ 1574276 w 2347216"/>
                <a:gd name="connsiteY666" fmla="*/ 316609 h 2266726"/>
                <a:gd name="connsiteX667" fmla="*/ 1575673 w 2347216"/>
                <a:gd name="connsiteY667" fmla="*/ 323655 h 2266726"/>
                <a:gd name="connsiteX668" fmla="*/ 1575673 w 2347216"/>
                <a:gd name="connsiteY668" fmla="*/ 334956 h 2266726"/>
                <a:gd name="connsiteX669" fmla="*/ 1581325 w 2347216"/>
                <a:gd name="connsiteY669" fmla="*/ 340606 h 2266726"/>
                <a:gd name="connsiteX670" fmla="*/ 1584117 w 2347216"/>
                <a:gd name="connsiteY670" fmla="*/ 354765 h 2266726"/>
                <a:gd name="connsiteX671" fmla="*/ 1579928 w 2347216"/>
                <a:gd name="connsiteY671" fmla="*/ 370253 h 2266726"/>
                <a:gd name="connsiteX672" fmla="*/ 1584117 w 2347216"/>
                <a:gd name="connsiteY672" fmla="*/ 378761 h 2266726"/>
                <a:gd name="connsiteX673" fmla="*/ 1589769 w 2347216"/>
                <a:gd name="connsiteY673" fmla="*/ 390062 h 2266726"/>
                <a:gd name="connsiteX674" fmla="*/ 1592628 w 2347216"/>
                <a:gd name="connsiteY674" fmla="*/ 408408 h 2266726"/>
                <a:gd name="connsiteX675" fmla="*/ 1602536 w 2347216"/>
                <a:gd name="connsiteY675" fmla="*/ 415454 h 2266726"/>
                <a:gd name="connsiteX676" fmla="*/ 1616632 w 2347216"/>
                <a:gd name="connsiteY676" fmla="*/ 422501 h 2266726"/>
                <a:gd name="connsiteX677" fmla="*/ 1626540 w 2347216"/>
                <a:gd name="connsiteY677" fmla="*/ 433801 h 2266726"/>
                <a:gd name="connsiteX678" fmla="*/ 1634985 w 2347216"/>
                <a:gd name="connsiteY678" fmla="*/ 455006 h 2266726"/>
                <a:gd name="connsiteX679" fmla="*/ 1633589 w 2347216"/>
                <a:gd name="connsiteY679" fmla="*/ 471956 h 2266726"/>
                <a:gd name="connsiteX680" fmla="*/ 1640637 w 2347216"/>
                <a:gd name="connsiteY680" fmla="*/ 483257 h 2266726"/>
                <a:gd name="connsiteX681" fmla="*/ 1651941 w 2347216"/>
                <a:gd name="connsiteY681" fmla="*/ 491765 h 2266726"/>
                <a:gd name="connsiteX682" fmla="*/ 1657593 w 2347216"/>
                <a:gd name="connsiteY682" fmla="*/ 504462 h 2266726"/>
                <a:gd name="connsiteX683" fmla="*/ 1653337 w 2347216"/>
                <a:gd name="connsiteY683" fmla="*/ 512904 h 2266726"/>
                <a:gd name="connsiteX684" fmla="*/ 1639240 w 2347216"/>
                <a:gd name="connsiteY684" fmla="*/ 525600 h 2266726"/>
                <a:gd name="connsiteX685" fmla="*/ 1621088 w 2347216"/>
                <a:gd name="connsiteY685" fmla="*/ 544279 h 2266726"/>
                <a:gd name="connsiteX686" fmla="*/ 1612576 w 2347216"/>
                <a:gd name="connsiteY686" fmla="*/ 556975 h 2266726"/>
                <a:gd name="connsiteX687" fmla="*/ 1612576 w 2347216"/>
                <a:gd name="connsiteY687" fmla="*/ 568276 h 2266726"/>
                <a:gd name="connsiteX688" fmla="*/ 1608388 w 2347216"/>
                <a:gd name="connsiteY688" fmla="*/ 573926 h 2266726"/>
                <a:gd name="connsiteX689" fmla="*/ 1597084 w 2347216"/>
                <a:gd name="connsiteY689" fmla="*/ 572530 h 2266726"/>
                <a:gd name="connsiteX690" fmla="*/ 1584317 w 2347216"/>
                <a:gd name="connsiteY690" fmla="*/ 586622 h 2266726"/>
                <a:gd name="connsiteX691" fmla="*/ 1581525 w 2347216"/>
                <a:gd name="connsiteY691" fmla="*/ 602177 h 2266726"/>
                <a:gd name="connsiteX692" fmla="*/ 1587176 w 2347216"/>
                <a:gd name="connsiteY692" fmla="*/ 620523 h 2266726"/>
                <a:gd name="connsiteX693" fmla="*/ 1580128 w 2347216"/>
                <a:gd name="connsiteY693" fmla="*/ 629032 h 2266726"/>
                <a:gd name="connsiteX694" fmla="*/ 1571617 w 2347216"/>
                <a:gd name="connsiteY694" fmla="*/ 627570 h 2266726"/>
                <a:gd name="connsiteX695" fmla="*/ 1551669 w 2347216"/>
                <a:gd name="connsiteY695" fmla="*/ 623382 h 2266726"/>
                <a:gd name="connsiteX696" fmla="*/ 1541761 w 2347216"/>
                <a:gd name="connsiteY696" fmla="*/ 631824 h 2266726"/>
                <a:gd name="connsiteX697" fmla="*/ 1530457 w 2347216"/>
                <a:gd name="connsiteY697" fmla="*/ 644520 h 2266726"/>
                <a:gd name="connsiteX698" fmla="*/ 1519153 w 2347216"/>
                <a:gd name="connsiteY698" fmla="*/ 651633 h 2266726"/>
                <a:gd name="connsiteX699" fmla="*/ 1506453 w 2347216"/>
                <a:gd name="connsiteY699" fmla="*/ 653029 h 2266726"/>
                <a:gd name="connsiteX700" fmla="*/ 1492357 w 2347216"/>
                <a:gd name="connsiteY700" fmla="*/ 651633 h 2266726"/>
                <a:gd name="connsiteX701" fmla="*/ 1490894 w 2347216"/>
                <a:gd name="connsiteY701" fmla="*/ 664329 h 2266726"/>
                <a:gd name="connsiteX702" fmla="*/ 1503660 w 2347216"/>
                <a:gd name="connsiteY702" fmla="*/ 675629 h 2266726"/>
                <a:gd name="connsiteX703" fmla="*/ 1513502 w 2347216"/>
                <a:gd name="connsiteY703" fmla="*/ 691118 h 2266726"/>
                <a:gd name="connsiteX704" fmla="*/ 1523409 w 2347216"/>
                <a:gd name="connsiteY704" fmla="*/ 713718 h 2266726"/>
                <a:gd name="connsiteX705" fmla="*/ 1526268 w 2347216"/>
                <a:gd name="connsiteY705" fmla="*/ 749082 h 2266726"/>
                <a:gd name="connsiteX706" fmla="*/ 1534713 w 2347216"/>
                <a:gd name="connsiteY706" fmla="*/ 798472 h 2266726"/>
                <a:gd name="connsiteX707" fmla="*/ 1533317 w 2347216"/>
                <a:gd name="connsiteY707" fmla="*/ 830977 h 2266726"/>
                <a:gd name="connsiteX708" fmla="*/ 1530457 w 2347216"/>
                <a:gd name="connsiteY708" fmla="*/ 845069 h 2266726"/>
                <a:gd name="connsiteX709" fmla="*/ 1517757 w 2347216"/>
                <a:gd name="connsiteY709" fmla="*/ 850719 h 2266726"/>
                <a:gd name="connsiteX710" fmla="*/ 1505057 w 2347216"/>
                <a:gd name="connsiteY710" fmla="*/ 849323 h 2266726"/>
                <a:gd name="connsiteX711" fmla="*/ 1499405 w 2347216"/>
                <a:gd name="connsiteY711" fmla="*/ 859228 h 2266726"/>
                <a:gd name="connsiteX712" fmla="*/ 1503660 w 2347216"/>
                <a:gd name="connsiteY712" fmla="*/ 864878 h 2266726"/>
                <a:gd name="connsiteX713" fmla="*/ 1514964 w 2347216"/>
                <a:gd name="connsiteY713" fmla="*/ 870528 h 2266726"/>
                <a:gd name="connsiteX714" fmla="*/ 1522013 w 2347216"/>
                <a:gd name="connsiteY714" fmla="*/ 884620 h 2266726"/>
                <a:gd name="connsiteX715" fmla="*/ 1520616 w 2347216"/>
                <a:gd name="connsiteY715" fmla="*/ 897383 h 2266726"/>
                <a:gd name="connsiteX716" fmla="*/ 1513502 w 2347216"/>
                <a:gd name="connsiteY716" fmla="*/ 908684 h 2266726"/>
                <a:gd name="connsiteX717" fmla="*/ 1516361 w 2347216"/>
                <a:gd name="connsiteY717" fmla="*/ 925634 h 2266726"/>
                <a:gd name="connsiteX718" fmla="*/ 1526268 w 2347216"/>
                <a:gd name="connsiteY718" fmla="*/ 934076 h 2266726"/>
                <a:gd name="connsiteX719" fmla="*/ 1536109 w 2347216"/>
                <a:gd name="connsiteY719" fmla="*/ 943981 h 2266726"/>
                <a:gd name="connsiteX720" fmla="*/ 1546017 w 2347216"/>
                <a:gd name="connsiteY720" fmla="*/ 965119 h 2266726"/>
                <a:gd name="connsiteX721" fmla="*/ 1554461 w 2347216"/>
                <a:gd name="connsiteY721" fmla="*/ 975023 h 2266726"/>
                <a:gd name="connsiteX722" fmla="*/ 1550272 w 2347216"/>
                <a:gd name="connsiteY722" fmla="*/ 989182 h 2266726"/>
                <a:gd name="connsiteX723" fmla="*/ 1541761 w 2347216"/>
                <a:gd name="connsiteY723" fmla="*/ 997624 h 2266726"/>
                <a:gd name="connsiteX724" fmla="*/ 1538968 w 2347216"/>
                <a:gd name="connsiteY724" fmla="*/ 1008925 h 2266726"/>
                <a:gd name="connsiteX725" fmla="*/ 1530457 w 2347216"/>
                <a:gd name="connsiteY725" fmla="*/ 1013179 h 2266726"/>
                <a:gd name="connsiteX726" fmla="*/ 1530457 w 2347216"/>
                <a:gd name="connsiteY726" fmla="*/ 1024479 h 2266726"/>
                <a:gd name="connsiteX727" fmla="*/ 1536109 w 2347216"/>
                <a:gd name="connsiteY727" fmla="*/ 1030130 h 2266726"/>
                <a:gd name="connsiteX728" fmla="*/ 1533316 w 2347216"/>
                <a:gd name="connsiteY728" fmla="*/ 1034384 h 2266726"/>
                <a:gd name="connsiteX729" fmla="*/ 1524805 w 2347216"/>
                <a:gd name="connsiteY729" fmla="*/ 1040034 h 2266726"/>
                <a:gd name="connsiteX730" fmla="*/ 1522012 w 2347216"/>
                <a:gd name="connsiteY730" fmla="*/ 1051334 h 2266726"/>
                <a:gd name="connsiteX731" fmla="*/ 1527665 w 2347216"/>
                <a:gd name="connsiteY731" fmla="*/ 1061173 h 2266726"/>
                <a:gd name="connsiteX732" fmla="*/ 1540365 w 2347216"/>
                <a:gd name="connsiteY732" fmla="*/ 1065427 h 2266726"/>
                <a:gd name="connsiteX733" fmla="*/ 1544620 w 2347216"/>
                <a:gd name="connsiteY733" fmla="*/ 1058381 h 2266726"/>
                <a:gd name="connsiteX734" fmla="*/ 1553065 w 2347216"/>
                <a:gd name="connsiteY734" fmla="*/ 1058381 h 2266726"/>
                <a:gd name="connsiteX735" fmla="*/ 1561576 w 2347216"/>
                <a:gd name="connsiteY735" fmla="*/ 1068285 h 2266726"/>
                <a:gd name="connsiteX736" fmla="*/ 1570021 w 2347216"/>
                <a:gd name="connsiteY736" fmla="*/ 1069681 h 2266726"/>
                <a:gd name="connsiteX737" fmla="*/ 1584117 w 2347216"/>
                <a:gd name="connsiteY737" fmla="*/ 1068285 h 2266726"/>
                <a:gd name="connsiteX738" fmla="*/ 1594025 w 2347216"/>
                <a:gd name="connsiteY738" fmla="*/ 1071077 h 2266726"/>
                <a:gd name="connsiteX739" fmla="*/ 1601140 w 2347216"/>
                <a:gd name="connsiteY739" fmla="*/ 1071077 h 2266726"/>
                <a:gd name="connsiteX740" fmla="*/ 1612444 w 2347216"/>
                <a:gd name="connsiteY740" fmla="*/ 1066823 h 2266726"/>
                <a:gd name="connsiteX741" fmla="*/ 1618095 w 2347216"/>
                <a:gd name="connsiteY741" fmla="*/ 1069681 h 2266726"/>
                <a:gd name="connsiteX742" fmla="*/ 1626607 w 2347216"/>
                <a:gd name="connsiteY742" fmla="*/ 1083773 h 2266726"/>
                <a:gd name="connsiteX743" fmla="*/ 1632259 w 2347216"/>
                <a:gd name="connsiteY743" fmla="*/ 1088027 h 2266726"/>
                <a:gd name="connsiteX744" fmla="*/ 1633655 w 2347216"/>
                <a:gd name="connsiteY744" fmla="*/ 1097932 h 2266726"/>
                <a:gd name="connsiteX745" fmla="*/ 1629399 w 2347216"/>
                <a:gd name="connsiteY745" fmla="*/ 1102120 h 2266726"/>
                <a:gd name="connsiteX746" fmla="*/ 1622351 w 2347216"/>
                <a:gd name="connsiteY746" fmla="*/ 1100724 h 2266726"/>
                <a:gd name="connsiteX747" fmla="*/ 1613906 w 2347216"/>
                <a:gd name="connsiteY747" fmla="*/ 1099328 h 2266726"/>
                <a:gd name="connsiteX748" fmla="*/ 1615303 w 2347216"/>
                <a:gd name="connsiteY748" fmla="*/ 1104978 h 2266726"/>
                <a:gd name="connsiteX749" fmla="*/ 1611047 w 2347216"/>
                <a:gd name="connsiteY749" fmla="*/ 1114883 h 2266726"/>
                <a:gd name="connsiteX750" fmla="*/ 1613906 w 2347216"/>
                <a:gd name="connsiteY750" fmla="*/ 1126183 h 2266726"/>
                <a:gd name="connsiteX751" fmla="*/ 1619559 w 2347216"/>
                <a:gd name="connsiteY751" fmla="*/ 1128975 h 2266726"/>
                <a:gd name="connsiteX752" fmla="*/ 1625210 w 2347216"/>
                <a:gd name="connsiteY752" fmla="*/ 1124721 h 2266726"/>
                <a:gd name="connsiteX753" fmla="*/ 1633655 w 2347216"/>
                <a:gd name="connsiteY753" fmla="*/ 1121929 h 2266726"/>
                <a:gd name="connsiteX754" fmla="*/ 1643563 w 2347216"/>
                <a:gd name="connsiteY754" fmla="*/ 1124721 h 2266726"/>
                <a:gd name="connsiteX755" fmla="*/ 1653403 w 2347216"/>
                <a:gd name="connsiteY755" fmla="*/ 1143134 h 2266726"/>
                <a:gd name="connsiteX756" fmla="*/ 1666170 w 2347216"/>
                <a:gd name="connsiteY756" fmla="*/ 1158622 h 2266726"/>
                <a:gd name="connsiteX757" fmla="*/ 1670360 w 2347216"/>
                <a:gd name="connsiteY757" fmla="*/ 1172781 h 2266726"/>
                <a:gd name="connsiteX758" fmla="*/ 1667567 w 2347216"/>
                <a:gd name="connsiteY758" fmla="*/ 1186873 h 2266726"/>
                <a:gd name="connsiteX759" fmla="*/ 1667567 w 2347216"/>
                <a:gd name="connsiteY759" fmla="*/ 1203823 h 2266726"/>
                <a:gd name="connsiteX760" fmla="*/ 1673219 w 2347216"/>
                <a:gd name="connsiteY760" fmla="*/ 1215124 h 2266726"/>
                <a:gd name="connsiteX761" fmla="*/ 1684522 w 2347216"/>
                <a:gd name="connsiteY761" fmla="*/ 1227887 h 2266726"/>
                <a:gd name="connsiteX762" fmla="*/ 1688711 w 2347216"/>
                <a:gd name="connsiteY762" fmla="*/ 1241979 h 2266726"/>
                <a:gd name="connsiteX763" fmla="*/ 1681663 w 2347216"/>
                <a:gd name="connsiteY763" fmla="*/ 1253279 h 2266726"/>
                <a:gd name="connsiteX764" fmla="*/ 1681663 w 2347216"/>
                <a:gd name="connsiteY764" fmla="*/ 1268834 h 2266726"/>
                <a:gd name="connsiteX765" fmla="*/ 1697223 w 2347216"/>
                <a:gd name="connsiteY765" fmla="*/ 1292831 h 2266726"/>
                <a:gd name="connsiteX766" fmla="*/ 1712782 w 2347216"/>
                <a:gd name="connsiteY766" fmla="*/ 1308385 h 2266726"/>
                <a:gd name="connsiteX767" fmla="*/ 1726879 w 2347216"/>
                <a:gd name="connsiteY767" fmla="*/ 1315431 h 2266726"/>
                <a:gd name="connsiteX768" fmla="*/ 1729671 w 2347216"/>
                <a:gd name="connsiteY768" fmla="*/ 1328128 h 2266726"/>
                <a:gd name="connsiteX769" fmla="*/ 1726879 w 2347216"/>
                <a:gd name="connsiteY769" fmla="*/ 1343682 h 2266726"/>
                <a:gd name="connsiteX770" fmla="*/ 1722623 w 2347216"/>
                <a:gd name="connsiteY770" fmla="*/ 1354983 h 2266726"/>
                <a:gd name="connsiteX771" fmla="*/ 1712782 w 2347216"/>
                <a:gd name="connsiteY771" fmla="*/ 1364887 h 2266726"/>
                <a:gd name="connsiteX772" fmla="*/ 1712782 w 2347216"/>
                <a:gd name="connsiteY772" fmla="*/ 1378980 h 2266726"/>
                <a:gd name="connsiteX773" fmla="*/ 1708527 w 2347216"/>
                <a:gd name="connsiteY773" fmla="*/ 1390280 h 2266726"/>
                <a:gd name="connsiteX774" fmla="*/ 1705668 w 2347216"/>
                <a:gd name="connsiteY774" fmla="*/ 1402976 h 2266726"/>
                <a:gd name="connsiteX775" fmla="*/ 1704271 w 2347216"/>
                <a:gd name="connsiteY775" fmla="*/ 1412881 h 2266726"/>
                <a:gd name="connsiteX776" fmla="*/ 1707130 w 2347216"/>
                <a:gd name="connsiteY776" fmla="*/ 1424181 h 2266726"/>
                <a:gd name="connsiteX777" fmla="*/ 1707130 w 2347216"/>
                <a:gd name="connsiteY777" fmla="*/ 1438273 h 2266726"/>
                <a:gd name="connsiteX778" fmla="*/ 1704271 w 2347216"/>
                <a:gd name="connsiteY778" fmla="*/ 1458215 h 2266726"/>
                <a:gd name="connsiteX779" fmla="*/ 1714178 w 2347216"/>
                <a:gd name="connsiteY779" fmla="*/ 1478157 h 2266726"/>
                <a:gd name="connsiteX780" fmla="*/ 1726879 w 2347216"/>
                <a:gd name="connsiteY780" fmla="*/ 1488061 h 2266726"/>
                <a:gd name="connsiteX781" fmla="*/ 1738182 w 2347216"/>
                <a:gd name="connsiteY781" fmla="*/ 1481015 h 2266726"/>
                <a:gd name="connsiteX782" fmla="*/ 1743835 w 2347216"/>
                <a:gd name="connsiteY782" fmla="*/ 1471111 h 2266726"/>
                <a:gd name="connsiteX783" fmla="*/ 1749486 w 2347216"/>
                <a:gd name="connsiteY783" fmla="*/ 1464065 h 2266726"/>
                <a:gd name="connsiteX784" fmla="*/ 1769434 w 2347216"/>
                <a:gd name="connsiteY784" fmla="*/ 1459811 h 2266726"/>
                <a:gd name="connsiteX785" fmla="*/ 1779342 w 2347216"/>
                <a:gd name="connsiteY785" fmla="*/ 1457019 h 2266726"/>
                <a:gd name="connsiteX786" fmla="*/ 1792042 w 2347216"/>
                <a:gd name="connsiteY786" fmla="*/ 1455556 h 2266726"/>
                <a:gd name="connsiteX787" fmla="*/ 1804742 w 2347216"/>
                <a:gd name="connsiteY787" fmla="*/ 1451368 h 2266726"/>
                <a:gd name="connsiteX788" fmla="*/ 1806205 w 2347216"/>
                <a:gd name="connsiteY788" fmla="*/ 1440068 h 2266726"/>
                <a:gd name="connsiteX789" fmla="*/ 1813254 w 2347216"/>
                <a:gd name="connsiteY789" fmla="*/ 1434418 h 2266726"/>
                <a:gd name="connsiteX790" fmla="*/ 1821698 w 2347216"/>
                <a:gd name="connsiteY790" fmla="*/ 1441464 h 2266726"/>
                <a:gd name="connsiteX791" fmla="*/ 1824557 w 2347216"/>
                <a:gd name="connsiteY791" fmla="*/ 1452765 h 2266726"/>
                <a:gd name="connsiteX792" fmla="*/ 1831606 w 2347216"/>
                <a:gd name="connsiteY792" fmla="*/ 1455556 h 2266726"/>
                <a:gd name="connsiteX793" fmla="*/ 1831606 w 2347216"/>
                <a:gd name="connsiteY793" fmla="*/ 1468319 h 2266726"/>
                <a:gd name="connsiteX794" fmla="*/ 1834399 w 2347216"/>
                <a:gd name="connsiteY794" fmla="*/ 1478157 h 2266726"/>
                <a:gd name="connsiteX795" fmla="*/ 1841513 w 2347216"/>
                <a:gd name="connsiteY795" fmla="*/ 1478157 h 2266726"/>
                <a:gd name="connsiteX796" fmla="*/ 1842910 w 2347216"/>
                <a:gd name="connsiteY796" fmla="*/ 1472507 h 2266726"/>
                <a:gd name="connsiteX797" fmla="*/ 1841513 w 2347216"/>
                <a:gd name="connsiteY797" fmla="*/ 1464065 h 2266726"/>
                <a:gd name="connsiteX798" fmla="*/ 1847165 w 2347216"/>
                <a:gd name="connsiteY798" fmla="*/ 1461207 h 2266726"/>
                <a:gd name="connsiteX799" fmla="*/ 1854213 w 2347216"/>
                <a:gd name="connsiteY799" fmla="*/ 1452765 h 2266726"/>
                <a:gd name="connsiteX800" fmla="*/ 1858469 w 2347216"/>
                <a:gd name="connsiteY800" fmla="*/ 1435814 h 2266726"/>
                <a:gd name="connsiteX801" fmla="*/ 1862658 w 2347216"/>
                <a:gd name="connsiteY801" fmla="*/ 1423117 h 2266726"/>
                <a:gd name="connsiteX802" fmla="*/ 1871170 w 2347216"/>
                <a:gd name="connsiteY802" fmla="*/ 1410355 h 2266726"/>
                <a:gd name="connsiteX803" fmla="*/ 1885266 w 2347216"/>
                <a:gd name="connsiteY803" fmla="*/ 1400517 h 2266726"/>
                <a:gd name="connsiteX804" fmla="*/ 1893777 w 2347216"/>
                <a:gd name="connsiteY804" fmla="*/ 1393404 h 2266726"/>
                <a:gd name="connsiteX805" fmla="*/ 1895174 w 2347216"/>
                <a:gd name="connsiteY805" fmla="*/ 1377916 h 2266726"/>
                <a:gd name="connsiteX806" fmla="*/ 1892314 w 2347216"/>
                <a:gd name="connsiteY806" fmla="*/ 1368012 h 2266726"/>
                <a:gd name="connsiteX807" fmla="*/ 1895173 w 2347216"/>
                <a:gd name="connsiteY807" fmla="*/ 1358107 h 2266726"/>
                <a:gd name="connsiteX808" fmla="*/ 1902222 w 2347216"/>
                <a:gd name="connsiteY808" fmla="*/ 1351061 h 2266726"/>
                <a:gd name="connsiteX809" fmla="*/ 1905081 w 2347216"/>
                <a:gd name="connsiteY809" fmla="*/ 1338365 h 2266726"/>
                <a:gd name="connsiteX810" fmla="*/ 1906477 w 2347216"/>
                <a:gd name="connsiteY810" fmla="*/ 1328460 h 2266726"/>
                <a:gd name="connsiteX811" fmla="*/ 1916318 w 2347216"/>
                <a:gd name="connsiteY811" fmla="*/ 1324206 h 2266726"/>
                <a:gd name="connsiteX812" fmla="*/ 1941785 w 2347216"/>
                <a:gd name="connsiteY812" fmla="*/ 1322810 h 2266726"/>
                <a:gd name="connsiteX813" fmla="*/ 1961733 w 2347216"/>
                <a:gd name="connsiteY813" fmla="*/ 1327064 h 2266726"/>
                <a:gd name="connsiteX814" fmla="*/ 1975896 w 2347216"/>
                <a:gd name="connsiteY814" fmla="*/ 1332714 h 2266726"/>
                <a:gd name="connsiteX815" fmla="*/ 1991389 w 2347216"/>
                <a:gd name="connsiteY815" fmla="*/ 1349665 h 2266726"/>
                <a:gd name="connsiteX816" fmla="*/ 1995645 w 2347216"/>
                <a:gd name="connsiteY816" fmla="*/ 1369607 h 2266726"/>
                <a:gd name="connsiteX817" fmla="*/ 1999900 w 2347216"/>
                <a:gd name="connsiteY817" fmla="*/ 1383766 h 2266726"/>
                <a:gd name="connsiteX818" fmla="*/ 2009742 w 2347216"/>
                <a:gd name="connsiteY818" fmla="*/ 1387953 h 2266726"/>
                <a:gd name="connsiteX819" fmla="*/ 2022508 w 2347216"/>
                <a:gd name="connsiteY819" fmla="*/ 1387953 h 2266726"/>
                <a:gd name="connsiteX820" fmla="*/ 2028160 w 2347216"/>
                <a:gd name="connsiteY820" fmla="*/ 1379511 h 2266726"/>
                <a:gd name="connsiteX821" fmla="*/ 2035209 w 2347216"/>
                <a:gd name="connsiteY821" fmla="*/ 1380907 h 2266726"/>
                <a:gd name="connsiteX822" fmla="*/ 2042257 w 2347216"/>
                <a:gd name="connsiteY822" fmla="*/ 1380907 h 2266726"/>
                <a:gd name="connsiteX823" fmla="*/ 2046512 w 2347216"/>
                <a:gd name="connsiteY823" fmla="*/ 1371069 h 2266726"/>
                <a:gd name="connsiteX824" fmla="*/ 2050768 w 2347216"/>
                <a:gd name="connsiteY824" fmla="*/ 1369607 h 2266726"/>
                <a:gd name="connsiteX825" fmla="*/ 2059213 w 2347216"/>
                <a:gd name="connsiteY825" fmla="*/ 1371069 h 2266726"/>
                <a:gd name="connsiteX826" fmla="*/ 2067657 w 2347216"/>
                <a:gd name="connsiteY826" fmla="*/ 1380907 h 2266726"/>
                <a:gd name="connsiteX827" fmla="*/ 2070517 w 2347216"/>
                <a:gd name="connsiteY827" fmla="*/ 1389416 h 2266726"/>
                <a:gd name="connsiteX828" fmla="*/ 2066261 w 2347216"/>
                <a:gd name="connsiteY828" fmla="*/ 1399254 h 2266726"/>
                <a:gd name="connsiteX829" fmla="*/ 2070517 w 2347216"/>
                <a:gd name="connsiteY829" fmla="*/ 1407762 h 2266726"/>
                <a:gd name="connsiteX830" fmla="*/ 2078961 w 2347216"/>
                <a:gd name="connsiteY830" fmla="*/ 1409158 h 2266726"/>
                <a:gd name="connsiteX831" fmla="*/ 2081820 w 2347216"/>
                <a:gd name="connsiteY831" fmla="*/ 1420459 h 2266726"/>
                <a:gd name="connsiteX832" fmla="*/ 2087472 w 2347216"/>
                <a:gd name="connsiteY832" fmla="*/ 1436013 h 2266726"/>
                <a:gd name="connsiteX833" fmla="*/ 2097380 w 2347216"/>
                <a:gd name="connsiteY833" fmla="*/ 1444455 h 2266726"/>
                <a:gd name="connsiteX834" fmla="*/ 2101569 w 2347216"/>
                <a:gd name="connsiteY834" fmla="*/ 1454360 h 2266726"/>
                <a:gd name="connsiteX835" fmla="*/ 2104428 w 2347216"/>
                <a:gd name="connsiteY835" fmla="*/ 1465660 h 2266726"/>
                <a:gd name="connsiteX836" fmla="*/ 2110080 w 2347216"/>
                <a:gd name="connsiteY836" fmla="*/ 1469914 h 2266726"/>
                <a:gd name="connsiteX837" fmla="*/ 2117128 w 2347216"/>
                <a:gd name="connsiteY837" fmla="*/ 1478356 h 2266726"/>
                <a:gd name="connsiteX838" fmla="*/ 2118525 w 2347216"/>
                <a:gd name="connsiteY838" fmla="*/ 1498298 h 2266726"/>
                <a:gd name="connsiteX839" fmla="*/ 2121384 w 2347216"/>
                <a:gd name="connsiteY839" fmla="*/ 1509599 h 2266726"/>
                <a:gd name="connsiteX840" fmla="*/ 2135480 w 2347216"/>
                <a:gd name="connsiteY840" fmla="*/ 1509599 h 2266726"/>
                <a:gd name="connsiteX841" fmla="*/ 2143992 w 2347216"/>
                <a:gd name="connsiteY841" fmla="*/ 1506741 h 2266726"/>
                <a:gd name="connsiteX842" fmla="*/ 2148181 w 2347216"/>
                <a:gd name="connsiteY842" fmla="*/ 1516645 h 2266726"/>
                <a:gd name="connsiteX843" fmla="*/ 2149577 w 2347216"/>
                <a:gd name="connsiteY843" fmla="*/ 1529341 h 2266726"/>
                <a:gd name="connsiteX844" fmla="*/ 2153833 w 2347216"/>
                <a:gd name="connsiteY844" fmla="*/ 1540642 h 2266726"/>
                <a:gd name="connsiteX845" fmla="*/ 2165137 w 2347216"/>
                <a:gd name="connsiteY845" fmla="*/ 1546292 h 2266726"/>
                <a:gd name="connsiteX846" fmla="*/ 2173648 w 2347216"/>
                <a:gd name="connsiteY846" fmla="*/ 1553338 h 2266726"/>
                <a:gd name="connsiteX847" fmla="*/ 2172185 w 2347216"/>
                <a:gd name="connsiteY847" fmla="*/ 1563242 h 2266726"/>
                <a:gd name="connsiteX848" fmla="*/ 2172185 w 2347216"/>
                <a:gd name="connsiteY848" fmla="*/ 1574543 h 2266726"/>
                <a:gd name="connsiteX849" fmla="*/ 2176441 w 2347216"/>
                <a:gd name="connsiteY849" fmla="*/ 1580193 h 2266726"/>
                <a:gd name="connsiteX850" fmla="*/ 2192000 w 2347216"/>
                <a:gd name="connsiteY850" fmla="*/ 1581589 h 2266726"/>
                <a:gd name="connsiteX851" fmla="*/ 2203304 w 2347216"/>
                <a:gd name="connsiteY851" fmla="*/ 1585843 h 2266726"/>
                <a:gd name="connsiteX852" fmla="*/ 2210352 w 2347216"/>
                <a:gd name="connsiteY852" fmla="*/ 1592889 h 2266726"/>
                <a:gd name="connsiteX853" fmla="*/ 2208956 w 2347216"/>
                <a:gd name="connsiteY853" fmla="*/ 1601398 h 2266726"/>
                <a:gd name="connsiteX854" fmla="*/ 2201841 w 2347216"/>
                <a:gd name="connsiteY854" fmla="*/ 1605652 h 2266726"/>
                <a:gd name="connsiteX855" fmla="*/ 2199580 w 2347216"/>
                <a:gd name="connsiteY855" fmla="*/ 1614493 h 2266726"/>
                <a:gd name="connsiteX856" fmla="*/ 2208092 w 2347216"/>
                <a:gd name="connsiteY856" fmla="*/ 1621606 h 2266726"/>
                <a:gd name="connsiteX857" fmla="*/ 2220792 w 2347216"/>
                <a:gd name="connsiteY857" fmla="*/ 1618747 h 2266726"/>
                <a:gd name="connsiteX858" fmla="*/ 2227840 w 2347216"/>
                <a:gd name="connsiteY858" fmla="*/ 1604655 h 2266726"/>
                <a:gd name="connsiteX859" fmla="*/ 2237747 w 2347216"/>
                <a:gd name="connsiteY859" fmla="*/ 1603193 h 2266726"/>
                <a:gd name="connsiteX860" fmla="*/ 2247588 w 2347216"/>
                <a:gd name="connsiteY860" fmla="*/ 1603193 h 2266726"/>
                <a:gd name="connsiteX861" fmla="*/ 2254703 w 2347216"/>
                <a:gd name="connsiteY861" fmla="*/ 1610305 h 2266726"/>
                <a:gd name="connsiteX862" fmla="*/ 2257496 w 2347216"/>
                <a:gd name="connsiteY862" fmla="*/ 1627256 h 2266726"/>
                <a:gd name="connsiteX863" fmla="*/ 2261751 w 2347216"/>
                <a:gd name="connsiteY863" fmla="*/ 1637094 h 2266726"/>
                <a:gd name="connsiteX864" fmla="*/ 2271659 w 2347216"/>
                <a:gd name="connsiteY864" fmla="*/ 1641348 h 2266726"/>
                <a:gd name="connsiteX865" fmla="*/ 2277311 w 2347216"/>
                <a:gd name="connsiteY865" fmla="*/ 1632906 h 2266726"/>
                <a:gd name="connsiteX866" fmla="*/ 2281500 w 2347216"/>
                <a:gd name="connsiteY866" fmla="*/ 1625794 h 2266726"/>
                <a:gd name="connsiteX867" fmla="*/ 2288548 w 2347216"/>
                <a:gd name="connsiteY867" fmla="*/ 1624397 h 2266726"/>
                <a:gd name="connsiteX868" fmla="*/ 2297060 w 2347216"/>
                <a:gd name="connsiteY868" fmla="*/ 1635698 h 2266726"/>
                <a:gd name="connsiteX869" fmla="*/ 2301315 w 2347216"/>
                <a:gd name="connsiteY869" fmla="*/ 1663949 h 2266726"/>
                <a:gd name="connsiteX870" fmla="*/ 2292804 w 2347216"/>
                <a:gd name="connsiteY870" fmla="*/ 1686550 h 2266726"/>
                <a:gd name="connsiteX871" fmla="*/ 2288548 w 2347216"/>
                <a:gd name="connsiteY871" fmla="*/ 1696454 h 2266726"/>
                <a:gd name="connsiteX872" fmla="*/ 2301315 w 2347216"/>
                <a:gd name="connsiteY872" fmla="*/ 1697850 h 2266726"/>
                <a:gd name="connsiteX873" fmla="*/ 2315412 w 2347216"/>
                <a:gd name="connsiteY873" fmla="*/ 1696454 h 2266726"/>
                <a:gd name="connsiteX874" fmla="*/ 2322460 w 2347216"/>
                <a:gd name="connsiteY874" fmla="*/ 1703500 h 2266726"/>
                <a:gd name="connsiteX875" fmla="*/ 2328112 w 2347216"/>
                <a:gd name="connsiteY875" fmla="*/ 1717593 h 2266726"/>
                <a:gd name="connsiteX876" fmla="*/ 2315412 w 2347216"/>
                <a:gd name="connsiteY876" fmla="*/ 1727497 h 2266726"/>
                <a:gd name="connsiteX877" fmla="*/ 2315412 w 2347216"/>
                <a:gd name="connsiteY877" fmla="*/ 1758606 h 2266726"/>
                <a:gd name="connsiteX878" fmla="*/ 2335360 w 2347216"/>
                <a:gd name="connsiteY878" fmla="*/ 1762794 h 2266726"/>
                <a:gd name="connsiteX879" fmla="*/ 2345200 w 2347216"/>
                <a:gd name="connsiteY879" fmla="*/ 1779745 h 2266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Lst>
              <a:rect l="l" t="t" r="r" b="b"/>
              <a:pathLst>
                <a:path w="2347216" h="2266726">
                  <a:moveTo>
                    <a:pt x="2345334" y="1780011"/>
                  </a:moveTo>
                  <a:cubicBezTo>
                    <a:pt x="2348193" y="1784265"/>
                    <a:pt x="2350986" y="1791311"/>
                    <a:pt x="2353845" y="1796961"/>
                  </a:cubicBezTo>
                  <a:cubicBezTo>
                    <a:pt x="2348193" y="1801215"/>
                    <a:pt x="2342541" y="1808262"/>
                    <a:pt x="2338285" y="1811120"/>
                  </a:cubicBezTo>
                  <a:cubicBezTo>
                    <a:pt x="2334030" y="1813978"/>
                    <a:pt x="2324189" y="1820958"/>
                    <a:pt x="2319933" y="1823816"/>
                  </a:cubicBezTo>
                  <a:cubicBezTo>
                    <a:pt x="2312745" y="1830348"/>
                    <a:pt x="2305197" y="1836473"/>
                    <a:pt x="2297325" y="1842163"/>
                  </a:cubicBezTo>
                  <a:cubicBezTo>
                    <a:pt x="2294466" y="1846417"/>
                    <a:pt x="2286022" y="1850671"/>
                    <a:pt x="2283229" y="1854859"/>
                  </a:cubicBezTo>
                  <a:cubicBezTo>
                    <a:pt x="2281190" y="1858363"/>
                    <a:pt x="2279752" y="1862182"/>
                    <a:pt x="2278973" y="1866160"/>
                  </a:cubicBezTo>
                  <a:cubicBezTo>
                    <a:pt x="2280297" y="1872350"/>
                    <a:pt x="2283786" y="1877866"/>
                    <a:pt x="2288814" y="1881714"/>
                  </a:cubicBezTo>
                  <a:cubicBezTo>
                    <a:pt x="2293070" y="1885968"/>
                    <a:pt x="2307233" y="1885968"/>
                    <a:pt x="2311422" y="1890223"/>
                  </a:cubicBezTo>
                  <a:cubicBezTo>
                    <a:pt x="2314281" y="1895873"/>
                    <a:pt x="2314281" y="1908569"/>
                    <a:pt x="2315678" y="1914219"/>
                  </a:cubicBezTo>
                  <a:cubicBezTo>
                    <a:pt x="2315909" y="1924122"/>
                    <a:pt x="2315443" y="1934029"/>
                    <a:pt x="2314281" y="1943866"/>
                  </a:cubicBezTo>
                  <a:cubicBezTo>
                    <a:pt x="2312885" y="1950912"/>
                    <a:pt x="2310026" y="1962213"/>
                    <a:pt x="2308629" y="1969259"/>
                  </a:cubicBezTo>
                  <a:cubicBezTo>
                    <a:pt x="2305588" y="1980404"/>
                    <a:pt x="2303234" y="1991726"/>
                    <a:pt x="2301581" y="2003160"/>
                  </a:cubicBezTo>
                  <a:cubicBezTo>
                    <a:pt x="2298722" y="2011669"/>
                    <a:pt x="2291673" y="2027223"/>
                    <a:pt x="2291673" y="2035665"/>
                  </a:cubicBezTo>
                  <a:cubicBezTo>
                    <a:pt x="2290042" y="2047421"/>
                    <a:pt x="2290515" y="2059373"/>
                    <a:pt x="2293070" y="2070962"/>
                  </a:cubicBezTo>
                  <a:cubicBezTo>
                    <a:pt x="2295929" y="2076613"/>
                    <a:pt x="2305770" y="2082263"/>
                    <a:pt x="2307233" y="2087913"/>
                  </a:cubicBezTo>
                  <a:cubicBezTo>
                    <a:pt x="2308391" y="2093979"/>
                    <a:pt x="2308860" y="2100156"/>
                    <a:pt x="2308629" y="2106326"/>
                  </a:cubicBezTo>
                  <a:cubicBezTo>
                    <a:pt x="2307592" y="2111320"/>
                    <a:pt x="2305679" y="2116091"/>
                    <a:pt x="2302978" y="2120418"/>
                  </a:cubicBezTo>
                  <a:cubicBezTo>
                    <a:pt x="2298131" y="2123131"/>
                    <a:pt x="2292876" y="2125039"/>
                    <a:pt x="2287418" y="2126069"/>
                  </a:cubicBezTo>
                  <a:cubicBezTo>
                    <a:pt x="2279930" y="2128948"/>
                    <a:pt x="2272828" y="2132744"/>
                    <a:pt x="2266273" y="2137369"/>
                  </a:cubicBezTo>
                  <a:cubicBezTo>
                    <a:pt x="2262630" y="2142813"/>
                    <a:pt x="2259321" y="2148474"/>
                    <a:pt x="2256366" y="2154320"/>
                  </a:cubicBezTo>
                  <a:cubicBezTo>
                    <a:pt x="2254969" y="2157112"/>
                    <a:pt x="2254969" y="2165620"/>
                    <a:pt x="2252110" y="2168412"/>
                  </a:cubicBezTo>
                  <a:cubicBezTo>
                    <a:pt x="2249251" y="2171204"/>
                    <a:pt x="2239410" y="2171270"/>
                    <a:pt x="2235154" y="2171270"/>
                  </a:cubicBezTo>
                  <a:cubicBezTo>
                    <a:pt x="2223453" y="2166452"/>
                    <a:pt x="2212119" y="2160787"/>
                    <a:pt x="2201243" y="2154320"/>
                  </a:cubicBezTo>
                  <a:cubicBezTo>
                    <a:pt x="2190663" y="2149904"/>
                    <a:pt x="2179827" y="2146131"/>
                    <a:pt x="2168794" y="2143019"/>
                  </a:cubicBezTo>
                  <a:cubicBezTo>
                    <a:pt x="2159719" y="2142384"/>
                    <a:pt x="2150620" y="2143840"/>
                    <a:pt x="2142196" y="2147274"/>
                  </a:cubicBezTo>
                  <a:cubicBezTo>
                    <a:pt x="2135148" y="2150065"/>
                    <a:pt x="2123844" y="2162762"/>
                    <a:pt x="2116796" y="2162762"/>
                  </a:cubicBezTo>
                  <a:cubicBezTo>
                    <a:pt x="2111144" y="2162762"/>
                    <a:pt x="2099840" y="2154320"/>
                    <a:pt x="2094188" y="2151461"/>
                  </a:cubicBezTo>
                  <a:cubicBezTo>
                    <a:pt x="2088536" y="2147274"/>
                    <a:pt x="2077232" y="2137369"/>
                    <a:pt x="2070184" y="2137369"/>
                  </a:cubicBezTo>
                  <a:cubicBezTo>
                    <a:pt x="2062038" y="2136864"/>
                    <a:pt x="2053992" y="2139372"/>
                    <a:pt x="2047576" y="2144415"/>
                  </a:cubicBezTo>
                  <a:cubicBezTo>
                    <a:pt x="2041924" y="2148669"/>
                    <a:pt x="2036272" y="2161366"/>
                    <a:pt x="2032017" y="2165620"/>
                  </a:cubicBezTo>
                  <a:cubicBezTo>
                    <a:pt x="2026365" y="2168412"/>
                    <a:pt x="2013664" y="2171270"/>
                    <a:pt x="2009409" y="2175525"/>
                  </a:cubicBezTo>
                  <a:cubicBezTo>
                    <a:pt x="2004462" y="2179699"/>
                    <a:pt x="2000605" y="2185015"/>
                    <a:pt x="1998172" y="2191013"/>
                  </a:cubicBezTo>
                  <a:cubicBezTo>
                    <a:pt x="1995313" y="2195267"/>
                    <a:pt x="1996709" y="2206567"/>
                    <a:pt x="1993916" y="2212218"/>
                  </a:cubicBezTo>
                  <a:cubicBezTo>
                    <a:pt x="1990244" y="2217137"/>
                    <a:pt x="1985366" y="2221029"/>
                    <a:pt x="1979753" y="2223518"/>
                  </a:cubicBezTo>
                  <a:cubicBezTo>
                    <a:pt x="1971308" y="2229168"/>
                    <a:pt x="1953156" y="2233422"/>
                    <a:pt x="1943049" y="2236214"/>
                  </a:cubicBezTo>
                  <a:cubicBezTo>
                    <a:pt x="1938793" y="2236214"/>
                    <a:pt x="1930348" y="2234818"/>
                    <a:pt x="1926093" y="2237677"/>
                  </a:cubicBezTo>
                  <a:cubicBezTo>
                    <a:pt x="1923300" y="2239073"/>
                    <a:pt x="1920441" y="2246119"/>
                    <a:pt x="1917648" y="2247515"/>
                  </a:cubicBezTo>
                  <a:cubicBezTo>
                    <a:pt x="1911496" y="2255583"/>
                    <a:pt x="1903814" y="2262359"/>
                    <a:pt x="1895040" y="2267457"/>
                  </a:cubicBezTo>
                  <a:cubicBezTo>
                    <a:pt x="1889877" y="2268158"/>
                    <a:pt x="1884644" y="2268158"/>
                    <a:pt x="1879480" y="2267457"/>
                  </a:cubicBezTo>
                  <a:cubicBezTo>
                    <a:pt x="1873829" y="2265994"/>
                    <a:pt x="1863988" y="2260344"/>
                    <a:pt x="1858336" y="2260344"/>
                  </a:cubicBezTo>
                  <a:cubicBezTo>
                    <a:pt x="1855477" y="2261806"/>
                    <a:pt x="1851221" y="2265994"/>
                    <a:pt x="1848429" y="2265994"/>
                  </a:cubicBezTo>
                  <a:cubicBezTo>
                    <a:pt x="1842399" y="2267457"/>
                    <a:pt x="1836106" y="2267457"/>
                    <a:pt x="1830076" y="2265994"/>
                  </a:cubicBezTo>
                  <a:cubicBezTo>
                    <a:pt x="1824425" y="2265994"/>
                    <a:pt x="1815913" y="2258948"/>
                    <a:pt x="1810128" y="2258948"/>
                  </a:cubicBezTo>
                  <a:cubicBezTo>
                    <a:pt x="1802940" y="2259548"/>
                    <a:pt x="1795844" y="2260975"/>
                    <a:pt x="1788984" y="2263203"/>
                  </a:cubicBezTo>
                  <a:cubicBezTo>
                    <a:pt x="1780956" y="2263478"/>
                    <a:pt x="1772921" y="2263010"/>
                    <a:pt x="1764980" y="2261807"/>
                  </a:cubicBezTo>
                  <a:cubicBezTo>
                    <a:pt x="1757865" y="2258948"/>
                    <a:pt x="1746561" y="2247648"/>
                    <a:pt x="1739512" y="2241865"/>
                  </a:cubicBezTo>
                  <a:cubicBezTo>
                    <a:pt x="1735257" y="2239073"/>
                    <a:pt x="1728208" y="2230564"/>
                    <a:pt x="1723953" y="2227772"/>
                  </a:cubicBezTo>
                  <a:cubicBezTo>
                    <a:pt x="1717962" y="2226136"/>
                    <a:pt x="1711806" y="2225177"/>
                    <a:pt x="1705601" y="2224914"/>
                  </a:cubicBezTo>
                  <a:cubicBezTo>
                    <a:pt x="1701412" y="2226376"/>
                    <a:pt x="1690108" y="2232027"/>
                    <a:pt x="1685653" y="2230564"/>
                  </a:cubicBezTo>
                  <a:cubicBezTo>
                    <a:pt x="1681198" y="2229102"/>
                    <a:pt x="1677142" y="2220726"/>
                    <a:pt x="1674349" y="2217868"/>
                  </a:cubicBezTo>
                  <a:cubicBezTo>
                    <a:pt x="1669388" y="2211978"/>
                    <a:pt x="1663689" y="2206750"/>
                    <a:pt x="1657393" y="2202313"/>
                  </a:cubicBezTo>
                  <a:cubicBezTo>
                    <a:pt x="1650168" y="2199579"/>
                    <a:pt x="1642511" y="2198161"/>
                    <a:pt x="1634785" y="2198125"/>
                  </a:cubicBezTo>
                  <a:cubicBezTo>
                    <a:pt x="1630530" y="2198125"/>
                    <a:pt x="1620689" y="2199521"/>
                    <a:pt x="1614837" y="2199521"/>
                  </a:cubicBezTo>
                  <a:cubicBezTo>
                    <a:pt x="1608986" y="2199521"/>
                    <a:pt x="1596485" y="2195267"/>
                    <a:pt x="1590833" y="2196663"/>
                  </a:cubicBezTo>
                  <a:cubicBezTo>
                    <a:pt x="1584229" y="2197510"/>
                    <a:pt x="1577931" y="2199951"/>
                    <a:pt x="1572481" y="2203776"/>
                  </a:cubicBezTo>
                  <a:cubicBezTo>
                    <a:pt x="1562803" y="2208120"/>
                    <a:pt x="1552878" y="2211893"/>
                    <a:pt x="1542759" y="2215076"/>
                  </a:cubicBezTo>
                  <a:cubicBezTo>
                    <a:pt x="1538569" y="2216472"/>
                    <a:pt x="1531521" y="2216472"/>
                    <a:pt x="1528662" y="2217868"/>
                  </a:cubicBezTo>
                  <a:cubicBezTo>
                    <a:pt x="1526050" y="2219398"/>
                    <a:pt x="1523675" y="2221301"/>
                    <a:pt x="1521614" y="2223518"/>
                  </a:cubicBezTo>
                  <a:cubicBezTo>
                    <a:pt x="1515962" y="2224914"/>
                    <a:pt x="1496147" y="2227772"/>
                    <a:pt x="1495016" y="2227772"/>
                  </a:cubicBezTo>
                  <a:cubicBezTo>
                    <a:pt x="1490831" y="2223407"/>
                    <a:pt x="1486092" y="2219607"/>
                    <a:pt x="1480920" y="2216472"/>
                  </a:cubicBezTo>
                  <a:cubicBezTo>
                    <a:pt x="1475545" y="2213506"/>
                    <a:pt x="1469858" y="2211143"/>
                    <a:pt x="1463964" y="2209426"/>
                  </a:cubicBezTo>
                  <a:cubicBezTo>
                    <a:pt x="1461105" y="2206567"/>
                    <a:pt x="1456916" y="2203776"/>
                    <a:pt x="1454056" y="2200917"/>
                  </a:cubicBezTo>
                  <a:cubicBezTo>
                    <a:pt x="1451264" y="2195267"/>
                    <a:pt x="1447008" y="2182571"/>
                    <a:pt x="1444149" y="2176920"/>
                  </a:cubicBezTo>
                  <a:cubicBezTo>
                    <a:pt x="1440661" y="2174842"/>
                    <a:pt x="1437756" y="2171915"/>
                    <a:pt x="1435704" y="2168412"/>
                  </a:cubicBezTo>
                  <a:cubicBezTo>
                    <a:pt x="1432912" y="2161366"/>
                    <a:pt x="1437100" y="2145811"/>
                    <a:pt x="1434308" y="2138765"/>
                  </a:cubicBezTo>
                  <a:cubicBezTo>
                    <a:pt x="1430881" y="2134673"/>
                    <a:pt x="1427098" y="2130891"/>
                    <a:pt x="1423004" y="2127465"/>
                  </a:cubicBezTo>
                  <a:cubicBezTo>
                    <a:pt x="1416591" y="2124493"/>
                    <a:pt x="1409912" y="2122134"/>
                    <a:pt x="1403056" y="2120418"/>
                  </a:cubicBezTo>
                  <a:cubicBezTo>
                    <a:pt x="1391819" y="2116164"/>
                    <a:pt x="1372004" y="2110514"/>
                    <a:pt x="1362096" y="2106326"/>
                  </a:cubicBezTo>
                  <a:cubicBezTo>
                    <a:pt x="1356247" y="2103314"/>
                    <a:pt x="1350095" y="2100930"/>
                    <a:pt x="1343744" y="2099214"/>
                  </a:cubicBezTo>
                  <a:cubicBezTo>
                    <a:pt x="1339071" y="2098511"/>
                    <a:pt x="1334320" y="2098511"/>
                    <a:pt x="1329647" y="2099214"/>
                  </a:cubicBezTo>
                  <a:cubicBezTo>
                    <a:pt x="1322537" y="2096325"/>
                    <a:pt x="1315832" y="2092526"/>
                    <a:pt x="1309699" y="2087913"/>
                  </a:cubicBezTo>
                  <a:cubicBezTo>
                    <a:pt x="1304047" y="2085121"/>
                    <a:pt x="1294206" y="2076613"/>
                    <a:pt x="1288554" y="2073821"/>
                  </a:cubicBezTo>
                  <a:cubicBezTo>
                    <a:pt x="1282903" y="2072425"/>
                    <a:pt x="1271599" y="2066775"/>
                    <a:pt x="1267343" y="2068171"/>
                  </a:cubicBezTo>
                  <a:cubicBezTo>
                    <a:pt x="1264558" y="2068694"/>
                    <a:pt x="1262055" y="2070205"/>
                    <a:pt x="1260295" y="2072425"/>
                  </a:cubicBezTo>
                  <a:cubicBezTo>
                    <a:pt x="1258898" y="2075217"/>
                    <a:pt x="1257435" y="2082263"/>
                    <a:pt x="1256039" y="2085121"/>
                  </a:cubicBezTo>
                  <a:cubicBezTo>
                    <a:pt x="1252138" y="2091389"/>
                    <a:pt x="1247395" y="2097093"/>
                    <a:pt x="1241943" y="2102072"/>
                  </a:cubicBezTo>
                  <a:cubicBezTo>
                    <a:pt x="1239083" y="2104864"/>
                    <a:pt x="1229242" y="2109118"/>
                    <a:pt x="1226383" y="2111910"/>
                  </a:cubicBezTo>
                  <a:cubicBezTo>
                    <a:pt x="1223144" y="2115341"/>
                    <a:pt x="1220311" y="2119132"/>
                    <a:pt x="1217939" y="2123210"/>
                  </a:cubicBezTo>
                  <a:cubicBezTo>
                    <a:pt x="1215214" y="2131488"/>
                    <a:pt x="1213320" y="2140017"/>
                    <a:pt x="1212287" y="2148669"/>
                  </a:cubicBezTo>
                  <a:cubicBezTo>
                    <a:pt x="1211555" y="2157118"/>
                    <a:pt x="1211555" y="2165614"/>
                    <a:pt x="1212287" y="2174062"/>
                  </a:cubicBezTo>
                  <a:cubicBezTo>
                    <a:pt x="1214994" y="2180977"/>
                    <a:pt x="1218286" y="2187648"/>
                    <a:pt x="1222128" y="2194004"/>
                  </a:cubicBezTo>
                  <a:cubicBezTo>
                    <a:pt x="1224987" y="2198258"/>
                    <a:pt x="1232035" y="2208096"/>
                    <a:pt x="1230639" y="2213946"/>
                  </a:cubicBezTo>
                  <a:cubicBezTo>
                    <a:pt x="1230639" y="2218200"/>
                    <a:pt x="1223590" y="2223850"/>
                    <a:pt x="1220731" y="2226709"/>
                  </a:cubicBezTo>
                  <a:lnTo>
                    <a:pt x="1209427" y="2238009"/>
                  </a:lnTo>
                  <a:cubicBezTo>
                    <a:pt x="1202557" y="2241348"/>
                    <a:pt x="1195896" y="2245099"/>
                    <a:pt x="1189479" y="2249243"/>
                  </a:cubicBezTo>
                  <a:cubicBezTo>
                    <a:pt x="1189479" y="2250705"/>
                    <a:pt x="1183827" y="2257751"/>
                    <a:pt x="1180968" y="2257751"/>
                  </a:cubicBezTo>
                  <a:cubicBezTo>
                    <a:pt x="1176219" y="2260339"/>
                    <a:pt x="1170610" y="2260845"/>
                    <a:pt x="1165475" y="2259147"/>
                  </a:cubicBezTo>
                  <a:cubicBezTo>
                    <a:pt x="1161220" y="2259148"/>
                    <a:pt x="1156964" y="2252101"/>
                    <a:pt x="1154171" y="2252101"/>
                  </a:cubicBezTo>
                  <a:cubicBezTo>
                    <a:pt x="1148519" y="2250705"/>
                    <a:pt x="1137216" y="2253497"/>
                    <a:pt x="1132960" y="2252101"/>
                  </a:cubicBezTo>
                  <a:cubicBezTo>
                    <a:pt x="1127312" y="2250943"/>
                    <a:pt x="1121996" y="2248535"/>
                    <a:pt x="1117400" y="2245055"/>
                  </a:cubicBezTo>
                  <a:cubicBezTo>
                    <a:pt x="1114608" y="2243593"/>
                    <a:pt x="1108956" y="2238009"/>
                    <a:pt x="1106096" y="2238009"/>
                  </a:cubicBezTo>
                  <a:cubicBezTo>
                    <a:pt x="1100277" y="2235669"/>
                    <a:pt x="1094000" y="2234691"/>
                    <a:pt x="1087744" y="2235151"/>
                  </a:cubicBezTo>
                  <a:cubicBezTo>
                    <a:pt x="1084136" y="2236961"/>
                    <a:pt x="1080347" y="2238387"/>
                    <a:pt x="1076440" y="2239405"/>
                  </a:cubicBezTo>
                  <a:cubicBezTo>
                    <a:pt x="1069852" y="2238540"/>
                    <a:pt x="1063562" y="2236125"/>
                    <a:pt x="1058088" y="2232359"/>
                  </a:cubicBezTo>
                  <a:cubicBezTo>
                    <a:pt x="1055296" y="2229501"/>
                    <a:pt x="1048247" y="2223850"/>
                    <a:pt x="1043992" y="2219596"/>
                  </a:cubicBezTo>
                  <a:cubicBezTo>
                    <a:pt x="1040015" y="2217073"/>
                    <a:pt x="1036635" y="2213716"/>
                    <a:pt x="1034084" y="2209758"/>
                  </a:cubicBezTo>
                  <a:cubicBezTo>
                    <a:pt x="1029829" y="2204108"/>
                    <a:pt x="1027036" y="2188553"/>
                    <a:pt x="1022780" y="2184299"/>
                  </a:cubicBezTo>
                  <a:cubicBezTo>
                    <a:pt x="1018377" y="2181400"/>
                    <a:pt x="1013645" y="2179035"/>
                    <a:pt x="1008684" y="2177253"/>
                  </a:cubicBezTo>
                  <a:cubicBezTo>
                    <a:pt x="1001722" y="2175617"/>
                    <a:pt x="994619" y="2174659"/>
                    <a:pt x="987472" y="2174395"/>
                  </a:cubicBezTo>
                  <a:cubicBezTo>
                    <a:pt x="980796" y="2173431"/>
                    <a:pt x="973989" y="2173930"/>
                    <a:pt x="967524" y="2175857"/>
                  </a:cubicBezTo>
                  <a:cubicBezTo>
                    <a:pt x="962225" y="2175982"/>
                    <a:pt x="956977" y="2176924"/>
                    <a:pt x="951965" y="2178649"/>
                  </a:cubicBezTo>
                  <a:cubicBezTo>
                    <a:pt x="950569" y="2180045"/>
                    <a:pt x="949172" y="2182903"/>
                    <a:pt x="947709" y="2182903"/>
                  </a:cubicBezTo>
                  <a:cubicBezTo>
                    <a:pt x="942750" y="2183558"/>
                    <a:pt x="937843" y="2181374"/>
                    <a:pt x="935009" y="2177253"/>
                  </a:cubicBezTo>
                  <a:cubicBezTo>
                    <a:pt x="933613" y="2174395"/>
                    <a:pt x="939265" y="2164557"/>
                    <a:pt x="936405" y="2161698"/>
                  </a:cubicBezTo>
                  <a:cubicBezTo>
                    <a:pt x="932216" y="2156048"/>
                    <a:pt x="915261" y="2158906"/>
                    <a:pt x="909808" y="2160302"/>
                  </a:cubicBezTo>
                  <a:cubicBezTo>
                    <a:pt x="901599" y="2160059"/>
                    <a:pt x="893429" y="2161507"/>
                    <a:pt x="885804" y="2164557"/>
                  </a:cubicBezTo>
                  <a:cubicBezTo>
                    <a:pt x="881548" y="2165952"/>
                    <a:pt x="875896" y="2175857"/>
                    <a:pt x="871641" y="2177253"/>
                  </a:cubicBezTo>
                  <a:cubicBezTo>
                    <a:pt x="866010" y="2177951"/>
                    <a:pt x="860315" y="2177951"/>
                    <a:pt x="854685" y="2177253"/>
                  </a:cubicBezTo>
                  <a:lnTo>
                    <a:pt x="840588" y="2184299"/>
                  </a:lnTo>
                  <a:cubicBezTo>
                    <a:pt x="839192" y="2184299"/>
                    <a:pt x="827888" y="2189949"/>
                    <a:pt x="823633" y="2191345"/>
                  </a:cubicBezTo>
                  <a:cubicBezTo>
                    <a:pt x="818116" y="2195329"/>
                    <a:pt x="811886" y="2198217"/>
                    <a:pt x="805280" y="2199854"/>
                  </a:cubicBezTo>
                  <a:cubicBezTo>
                    <a:pt x="799628" y="2199854"/>
                    <a:pt x="792580" y="2194203"/>
                    <a:pt x="786928" y="2194203"/>
                  </a:cubicBezTo>
                  <a:cubicBezTo>
                    <a:pt x="784069" y="2194203"/>
                    <a:pt x="777021" y="2194203"/>
                    <a:pt x="775624" y="2196995"/>
                  </a:cubicBezTo>
                  <a:cubicBezTo>
                    <a:pt x="774228" y="2198458"/>
                    <a:pt x="775624" y="2205504"/>
                    <a:pt x="774228" y="2206900"/>
                  </a:cubicBezTo>
                  <a:cubicBezTo>
                    <a:pt x="773351" y="2212233"/>
                    <a:pt x="770869" y="2217171"/>
                    <a:pt x="767113" y="2221059"/>
                  </a:cubicBezTo>
                  <a:cubicBezTo>
                    <a:pt x="760862" y="2224732"/>
                    <a:pt x="754155" y="2227570"/>
                    <a:pt x="747165" y="2229501"/>
                  </a:cubicBezTo>
                  <a:cubicBezTo>
                    <a:pt x="738496" y="2232212"/>
                    <a:pt x="729591" y="2234103"/>
                    <a:pt x="720568" y="2235151"/>
                  </a:cubicBezTo>
                  <a:cubicBezTo>
                    <a:pt x="713520" y="2236547"/>
                    <a:pt x="697960" y="2236547"/>
                    <a:pt x="692308" y="2239405"/>
                  </a:cubicBezTo>
                  <a:cubicBezTo>
                    <a:pt x="689515" y="2239405"/>
                    <a:pt x="683864" y="2243593"/>
                    <a:pt x="681004" y="2243593"/>
                  </a:cubicBezTo>
                  <a:cubicBezTo>
                    <a:pt x="676052" y="2245693"/>
                    <a:pt x="670842" y="2247124"/>
                    <a:pt x="665511" y="2247847"/>
                  </a:cubicBezTo>
                  <a:cubicBezTo>
                    <a:pt x="662652" y="2249243"/>
                    <a:pt x="655604" y="2252101"/>
                    <a:pt x="652811" y="2249243"/>
                  </a:cubicBezTo>
                  <a:cubicBezTo>
                    <a:pt x="651348" y="2246451"/>
                    <a:pt x="657000" y="2240801"/>
                    <a:pt x="655604" y="2238009"/>
                  </a:cubicBezTo>
                  <a:cubicBezTo>
                    <a:pt x="652811" y="2235151"/>
                    <a:pt x="644300" y="2238009"/>
                    <a:pt x="641507" y="2236547"/>
                  </a:cubicBezTo>
                  <a:cubicBezTo>
                    <a:pt x="637252" y="2235151"/>
                    <a:pt x="631600" y="2226709"/>
                    <a:pt x="628807" y="2222454"/>
                  </a:cubicBezTo>
                  <a:cubicBezTo>
                    <a:pt x="626014" y="2218200"/>
                    <a:pt x="624552" y="2206900"/>
                    <a:pt x="620296" y="2202513"/>
                  </a:cubicBezTo>
                  <a:cubicBezTo>
                    <a:pt x="615109" y="2199655"/>
                    <a:pt x="609262" y="2198210"/>
                    <a:pt x="603340" y="2198325"/>
                  </a:cubicBezTo>
                  <a:cubicBezTo>
                    <a:pt x="600547" y="2199721"/>
                    <a:pt x="593433" y="2202513"/>
                    <a:pt x="589244" y="2203975"/>
                  </a:cubicBezTo>
                  <a:cubicBezTo>
                    <a:pt x="582195" y="2203975"/>
                    <a:pt x="568032" y="2206767"/>
                    <a:pt x="562646" y="2205371"/>
                  </a:cubicBezTo>
                  <a:cubicBezTo>
                    <a:pt x="556058" y="2201309"/>
                    <a:pt x="550303" y="2196030"/>
                    <a:pt x="545690" y="2189816"/>
                  </a:cubicBezTo>
                  <a:cubicBezTo>
                    <a:pt x="542323" y="2184459"/>
                    <a:pt x="539494" y="2178781"/>
                    <a:pt x="537246" y="2172866"/>
                  </a:cubicBezTo>
                  <a:cubicBezTo>
                    <a:pt x="537246" y="2167215"/>
                    <a:pt x="541435" y="2155915"/>
                    <a:pt x="540039" y="2150265"/>
                  </a:cubicBezTo>
                  <a:cubicBezTo>
                    <a:pt x="538576" y="2144722"/>
                    <a:pt x="536193" y="2139465"/>
                    <a:pt x="532990" y="2134710"/>
                  </a:cubicBezTo>
                  <a:cubicBezTo>
                    <a:pt x="530197" y="2131918"/>
                    <a:pt x="523083" y="2131918"/>
                    <a:pt x="520290" y="2130522"/>
                  </a:cubicBezTo>
                  <a:cubicBezTo>
                    <a:pt x="516034" y="2129060"/>
                    <a:pt x="504730" y="2123410"/>
                    <a:pt x="504730" y="2123410"/>
                  </a:cubicBezTo>
                  <a:lnTo>
                    <a:pt x="504730" y="2107722"/>
                  </a:lnTo>
                  <a:cubicBezTo>
                    <a:pt x="503334" y="2102072"/>
                    <a:pt x="504730" y="2089376"/>
                    <a:pt x="503334" y="2083725"/>
                  </a:cubicBezTo>
                  <a:cubicBezTo>
                    <a:pt x="500946" y="2077268"/>
                    <a:pt x="497074" y="2071462"/>
                    <a:pt x="492030" y="2066775"/>
                  </a:cubicBezTo>
                  <a:cubicBezTo>
                    <a:pt x="486723" y="2062082"/>
                    <a:pt x="481053" y="2057814"/>
                    <a:pt x="475074" y="2054012"/>
                  </a:cubicBezTo>
                  <a:cubicBezTo>
                    <a:pt x="470083" y="2051971"/>
                    <a:pt x="464856" y="2050564"/>
                    <a:pt x="459515" y="2049824"/>
                  </a:cubicBezTo>
                  <a:cubicBezTo>
                    <a:pt x="456722" y="2049824"/>
                    <a:pt x="451070" y="2055474"/>
                    <a:pt x="448211" y="2055474"/>
                  </a:cubicBezTo>
                  <a:cubicBezTo>
                    <a:pt x="445352" y="2055474"/>
                    <a:pt x="441163" y="2048362"/>
                    <a:pt x="438370" y="2048362"/>
                  </a:cubicBezTo>
                  <a:cubicBezTo>
                    <a:pt x="435511" y="2049824"/>
                    <a:pt x="428463" y="2059662"/>
                    <a:pt x="427066" y="2058266"/>
                  </a:cubicBezTo>
                  <a:cubicBezTo>
                    <a:pt x="424207" y="2058266"/>
                    <a:pt x="411507" y="2059662"/>
                    <a:pt x="405855" y="2059662"/>
                  </a:cubicBezTo>
                  <a:cubicBezTo>
                    <a:pt x="401037" y="2061975"/>
                    <a:pt x="395689" y="2062962"/>
                    <a:pt x="390362" y="2062520"/>
                  </a:cubicBezTo>
                  <a:cubicBezTo>
                    <a:pt x="383560" y="2059251"/>
                    <a:pt x="378072" y="2053766"/>
                    <a:pt x="374802" y="2046966"/>
                  </a:cubicBezTo>
                  <a:cubicBezTo>
                    <a:pt x="371943" y="2042712"/>
                    <a:pt x="369150" y="2032874"/>
                    <a:pt x="366291" y="2028619"/>
                  </a:cubicBezTo>
                  <a:cubicBezTo>
                    <a:pt x="364800" y="2025981"/>
                    <a:pt x="362892" y="2023601"/>
                    <a:pt x="360639" y="2021573"/>
                  </a:cubicBezTo>
                  <a:cubicBezTo>
                    <a:pt x="359484" y="2016473"/>
                    <a:pt x="359014" y="2011242"/>
                    <a:pt x="359243" y="2006019"/>
                  </a:cubicBezTo>
                  <a:cubicBezTo>
                    <a:pt x="357452" y="2001500"/>
                    <a:pt x="355082" y="1997232"/>
                    <a:pt x="352195" y="1993322"/>
                  </a:cubicBezTo>
                  <a:cubicBezTo>
                    <a:pt x="347609" y="1991861"/>
                    <a:pt x="342683" y="1991861"/>
                    <a:pt x="338098" y="1993322"/>
                  </a:cubicBezTo>
                  <a:cubicBezTo>
                    <a:pt x="335527" y="1993630"/>
                    <a:pt x="333077" y="1994591"/>
                    <a:pt x="330983" y="1996114"/>
                  </a:cubicBezTo>
                  <a:cubicBezTo>
                    <a:pt x="329587" y="1998972"/>
                    <a:pt x="332446" y="2006019"/>
                    <a:pt x="330983" y="2010273"/>
                  </a:cubicBezTo>
                  <a:cubicBezTo>
                    <a:pt x="330983" y="2013065"/>
                    <a:pt x="330983" y="2018715"/>
                    <a:pt x="329587" y="2020111"/>
                  </a:cubicBezTo>
                  <a:cubicBezTo>
                    <a:pt x="326794" y="2024365"/>
                    <a:pt x="316887" y="2025761"/>
                    <a:pt x="314027" y="2028619"/>
                  </a:cubicBezTo>
                  <a:cubicBezTo>
                    <a:pt x="311235" y="2030015"/>
                    <a:pt x="306979" y="2037061"/>
                    <a:pt x="304186" y="2038524"/>
                  </a:cubicBezTo>
                  <a:cubicBezTo>
                    <a:pt x="301327" y="2038524"/>
                    <a:pt x="295675" y="2037061"/>
                    <a:pt x="294279" y="2034270"/>
                  </a:cubicBezTo>
                  <a:cubicBezTo>
                    <a:pt x="291486" y="2030015"/>
                    <a:pt x="294279" y="2020111"/>
                    <a:pt x="294279" y="2014328"/>
                  </a:cubicBezTo>
                  <a:cubicBezTo>
                    <a:pt x="294279" y="2007282"/>
                    <a:pt x="295675" y="1993189"/>
                    <a:pt x="295675" y="1984681"/>
                  </a:cubicBezTo>
                  <a:cubicBezTo>
                    <a:pt x="295675" y="1971984"/>
                    <a:pt x="295675" y="1945129"/>
                    <a:pt x="294279" y="1931037"/>
                  </a:cubicBezTo>
                  <a:cubicBezTo>
                    <a:pt x="291486" y="1908436"/>
                    <a:pt x="280182" y="1863235"/>
                    <a:pt x="274331" y="1840634"/>
                  </a:cubicBezTo>
                  <a:cubicBezTo>
                    <a:pt x="271003" y="1819912"/>
                    <a:pt x="265521" y="1799594"/>
                    <a:pt x="257973" y="1780011"/>
                  </a:cubicBezTo>
                  <a:cubicBezTo>
                    <a:pt x="252818" y="1770841"/>
                    <a:pt x="247158" y="1761964"/>
                    <a:pt x="241018" y="1753421"/>
                  </a:cubicBezTo>
                  <a:cubicBezTo>
                    <a:pt x="236489" y="1749363"/>
                    <a:pt x="232669" y="1744577"/>
                    <a:pt x="229714" y="1739263"/>
                  </a:cubicBezTo>
                  <a:cubicBezTo>
                    <a:pt x="228102" y="1735694"/>
                    <a:pt x="227134" y="1731868"/>
                    <a:pt x="226855" y="1727962"/>
                  </a:cubicBezTo>
                  <a:cubicBezTo>
                    <a:pt x="226855" y="1723708"/>
                    <a:pt x="228318" y="1715266"/>
                    <a:pt x="232507" y="1713870"/>
                  </a:cubicBezTo>
                  <a:cubicBezTo>
                    <a:pt x="235366" y="1712408"/>
                    <a:pt x="241018" y="1722312"/>
                    <a:pt x="245273" y="1722312"/>
                  </a:cubicBezTo>
                  <a:cubicBezTo>
                    <a:pt x="250029" y="1721060"/>
                    <a:pt x="254395" y="1718638"/>
                    <a:pt x="257973" y="1715266"/>
                  </a:cubicBezTo>
                  <a:cubicBezTo>
                    <a:pt x="260766" y="1713870"/>
                    <a:pt x="266418" y="1708220"/>
                    <a:pt x="266418" y="1705362"/>
                  </a:cubicBezTo>
                  <a:cubicBezTo>
                    <a:pt x="266418" y="1702503"/>
                    <a:pt x="265022" y="1695457"/>
                    <a:pt x="263625" y="1695457"/>
                  </a:cubicBezTo>
                  <a:cubicBezTo>
                    <a:pt x="260720" y="1694520"/>
                    <a:pt x="257540" y="1695066"/>
                    <a:pt x="255114" y="1696919"/>
                  </a:cubicBezTo>
                  <a:cubicBezTo>
                    <a:pt x="253718" y="1696919"/>
                    <a:pt x="250925" y="1701107"/>
                    <a:pt x="248066" y="1702570"/>
                  </a:cubicBezTo>
                  <a:cubicBezTo>
                    <a:pt x="244428" y="1703967"/>
                    <a:pt x="240400" y="1703967"/>
                    <a:pt x="236762" y="1702570"/>
                  </a:cubicBezTo>
                  <a:cubicBezTo>
                    <a:pt x="233969" y="1702570"/>
                    <a:pt x="231110" y="1699711"/>
                    <a:pt x="229714" y="1699711"/>
                  </a:cubicBezTo>
                  <a:cubicBezTo>
                    <a:pt x="226806" y="1699489"/>
                    <a:pt x="223887" y="1699968"/>
                    <a:pt x="221203" y="1701107"/>
                  </a:cubicBezTo>
                  <a:cubicBezTo>
                    <a:pt x="217980" y="1702248"/>
                    <a:pt x="214694" y="1703202"/>
                    <a:pt x="211362" y="1703966"/>
                  </a:cubicBezTo>
                  <a:cubicBezTo>
                    <a:pt x="209899" y="1703966"/>
                    <a:pt x="204313" y="1701107"/>
                    <a:pt x="202850" y="1701107"/>
                  </a:cubicBezTo>
                  <a:cubicBezTo>
                    <a:pt x="199518" y="1701870"/>
                    <a:pt x="196232" y="1702825"/>
                    <a:pt x="193009" y="1703966"/>
                  </a:cubicBezTo>
                  <a:cubicBezTo>
                    <a:pt x="188754" y="1706758"/>
                    <a:pt x="183102" y="1713870"/>
                    <a:pt x="178846" y="1715266"/>
                  </a:cubicBezTo>
                  <a:lnTo>
                    <a:pt x="167542" y="1720916"/>
                  </a:lnTo>
                  <a:cubicBezTo>
                    <a:pt x="160415" y="1720684"/>
                    <a:pt x="153330" y="1719727"/>
                    <a:pt x="146398" y="1718058"/>
                  </a:cubicBezTo>
                  <a:cubicBezTo>
                    <a:pt x="142142" y="1718058"/>
                    <a:pt x="135094" y="1711012"/>
                    <a:pt x="130838" y="1711012"/>
                  </a:cubicBezTo>
                  <a:cubicBezTo>
                    <a:pt x="127979" y="1711012"/>
                    <a:pt x="123790" y="1711012"/>
                    <a:pt x="123790" y="1712408"/>
                  </a:cubicBezTo>
                  <a:cubicBezTo>
                    <a:pt x="120931" y="1713870"/>
                    <a:pt x="123790" y="1720916"/>
                    <a:pt x="122327" y="1722312"/>
                  </a:cubicBezTo>
                  <a:cubicBezTo>
                    <a:pt x="119534" y="1725170"/>
                    <a:pt x="105438" y="1723708"/>
                    <a:pt x="105438" y="1723708"/>
                  </a:cubicBezTo>
                  <a:cubicBezTo>
                    <a:pt x="104590" y="1718224"/>
                    <a:pt x="102670" y="1712961"/>
                    <a:pt x="99786" y="1708220"/>
                  </a:cubicBezTo>
                  <a:cubicBezTo>
                    <a:pt x="97710" y="1706652"/>
                    <a:pt x="95254" y="1705665"/>
                    <a:pt x="92671" y="1705362"/>
                  </a:cubicBezTo>
                  <a:cubicBezTo>
                    <a:pt x="91275" y="1705362"/>
                    <a:pt x="88482" y="1708220"/>
                    <a:pt x="87019" y="1708220"/>
                  </a:cubicBezTo>
                  <a:cubicBezTo>
                    <a:pt x="84226" y="1709616"/>
                    <a:pt x="77178" y="1712408"/>
                    <a:pt x="75715" y="1709616"/>
                  </a:cubicBezTo>
                  <a:cubicBezTo>
                    <a:pt x="72923" y="1708220"/>
                    <a:pt x="72923" y="1699711"/>
                    <a:pt x="74319" y="1695457"/>
                  </a:cubicBezTo>
                  <a:cubicBezTo>
                    <a:pt x="76870" y="1691499"/>
                    <a:pt x="80250" y="1688142"/>
                    <a:pt x="84226" y="1685619"/>
                  </a:cubicBezTo>
                  <a:cubicBezTo>
                    <a:pt x="87019" y="1685619"/>
                    <a:pt x="94134" y="1688411"/>
                    <a:pt x="96927" y="1687015"/>
                  </a:cubicBezTo>
                  <a:cubicBezTo>
                    <a:pt x="98323" y="1685619"/>
                    <a:pt x="102578" y="1682761"/>
                    <a:pt x="102578" y="1681365"/>
                  </a:cubicBezTo>
                  <a:cubicBezTo>
                    <a:pt x="102578" y="1679969"/>
                    <a:pt x="101182" y="1675715"/>
                    <a:pt x="101182" y="1674319"/>
                  </a:cubicBezTo>
                  <a:cubicBezTo>
                    <a:pt x="99188" y="1672382"/>
                    <a:pt x="96777" y="1670926"/>
                    <a:pt x="94134" y="1670064"/>
                  </a:cubicBezTo>
                  <a:cubicBezTo>
                    <a:pt x="92671" y="1670064"/>
                    <a:pt x="88482" y="1671460"/>
                    <a:pt x="87019" y="1671460"/>
                  </a:cubicBezTo>
                  <a:cubicBezTo>
                    <a:pt x="83041" y="1671870"/>
                    <a:pt x="79045" y="1670883"/>
                    <a:pt x="75715" y="1668668"/>
                  </a:cubicBezTo>
                  <a:cubicBezTo>
                    <a:pt x="74319" y="1667273"/>
                    <a:pt x="74319" y="1658764"/>
                    <a:pt x="71526" y="1655972"/>
                  </a:cubicBezTo>
                  <a:cubicBezTo>
                    <a:pt x="70063" y="1654510"/>
                    <a:pt x="67271" y="1651718"/>
                    <a:pt x="65874" y="1651718"/>
                  </a:cubicBezTo>
                  <a:cubicBezTo>
                    <a:pt x="64478" y="1651718"/>
                    <a:pt x="63015" y="1657368"/>
                    <a:pt x="61619" y="1657368"/>
                  </a:cubicBezTo>
                  <a:cubicBezTo>
                    <a:pt x="60222" y="1657368"/>
                    <a:pt x="55967" y="1654510"/>
                    <a:pt x="54570" y="1654510"/>
                  </a:cubicBezTo>
                  <a:cubicBezTo>
                    <a:pt x="53174" y="1654510"/>
                    <a:pt x="47522" y="1655972"/>
                    <a:pt x="46059" y="1654510"/>
                  </a:cubicBezTo>
                  <a:cubicBezTo>
                    <a:pt x="44641" y="1651874"/>
                    <a:pt x="44641" y="1648703"/>
                    <a:pt x="46059" y="1646068"/>
                  </a:cubicBezTo>
                  <a:cubicBezTo>
                    <a:pt x="46946" y="1643436"/>
                    <a:pt x="48398" y="1641032"/>
                    <a:pt x="50315" y="1639022"/>
                  </a:cubicBezTo>
                  <a:cubicBezTo>
                    <a:pt x="50315" y="1636163"/>
                    <a:pt x="53174" y="1629117"/>
                    <a:pt x="51711" y="1627721"/>
                  </a:cubicBezTo>
                  <a:cubicBezTo>
                    <a:pt x="48918" y="1623467"/>
                    <a:pt x="40407" y="1617817"/>
                    <a:pt x="37614" y="1619213"/>
                  </a:cubicBezTo>
                  <a:cubicBezTo>
                    <a:pt x="34822" y="1620609"/>
                    <a:pt x="40407" y="1629117"/>
                    <a:pt x="39011" y="1630513"/>
                  </a:cubicBezTo>
                  <a:cubicBezTo>
                    <a:pt x="36218" y="1631909"/>
                    <a:pt x="30566" y="1627721"/>
                    <a:pt x="27707" y="1627721"/>
                  </a:cubicBezTo>
                  <a:cubicBezTo>
                    <a:pt x="23451" y="1627721"/>
                    <a:pt x="16403" y="1630513"/>
                    <a:pt x="12214" y="1630513"/>
                  </a:cubicBezTo>
                  <a:cubicBezTo>
                    <a:pt x="9355" y="1629117"/>
                    <a:pt x="2306" y="1626259"/>
                    <a:pt x="910" y="1623467"/>
                  </a:cubicBezTo>
                  <a:cubicBezTo>
                    <a:pt x="-1727" y="1612337"/>
                    <a:pt x="1451" y="1600628"/>
                    <a:pt x="9355" y="1592358"/>
                  </a:cubicBezTo>
                  <a:cubicBezTo>
                    <a:pt x="10751" y="1589566"/>
                    <a:pt x="17866" y="1588170"/>
                    <a:pt x="19262" y="1585311"/>
                  </a:cubicBezTo>
                  <a:cubicBezTo>
                    <a:pt x="20191" y="1579632"/>
                    <a:pt x="19712" y="1573812"/>
                    <a:pt x="17866" y="1568361"/>
                  </a:cubicBezTo>
                  <a:cubicBezTo>
                    <a:pt x="17866" y="1565569"/>
                    <a:pt x="13610" y="1559919"/>
                    <a:pt x="13610" y="1557060"/>
                  </a:cubicBezTo>
                  <a:cubicBezTo>
                    <a:pt x="13610" y="1552806"/>
                    <a:pt x="19262" y="1547156"/>
                    <a:pt x="19262" y="1542968"/>
                  </a:cubicBezTo>
                  <a:cubicBezTo>
                    <a:pt x="19961" y="1538743"/>
                    <a:pt x="19961" y="1534431"/>
                    <a:pt x="19262" y="1530205"/>
                  </a:cubicBezTo>
                  <a:cubicBezTo>
                    <a:pt x="16657" y="1526664"/>
                    <a:pt x="13265" y="1523774"/>
                    <a:pt x="9355" y="1521763"/>
                  </a:cubicBezTo>
                  <a:lnTo>
                    <a:pt x="5099" y="1521763"/>
                  </a:lnTo>
                  <a:cubicBezTo>
                    <a:pt x="6562" y="1518972"/>
                    <a:pt x="7958" y="1516113"/>
                    <a:pt x="9355" y="1516113"/>
                  </a:cubicBezTo>
                  <a:cubicBezTo>
                    <a:pt x="10751" y="1513321"/>
                    <a:pt x="15007" y="1511859"/>
                    <a:pt x="17866" y="1510463"/>
                  </a:cubicBezTo>
                  <a:cubicBezTo>
                    <a:pt x="19262" y="1509067"/>
                    <a:pt x="24914" y="1506209"/>
                    <a:pt x="24914" y="1503417"/>
                  </a:cubicBezTo>
                  <a:cubicBezTo>
                    <a:pt x="25954" y="1500705"/>
                    <a:pt x="26429" y="1497810"/>
                    <a:pt x="26311" y="1494908"/>
                  </a:cubicBezTo>
                  <a:cubicBezTo>
                    <a:pt x="27707" y="1493512"/>
                    <a:pt x="31963" y="1492116"/>
                    <a:pt x="31963" y="1490721"/>
                  </a:cubicBezTo>
                  <a:cubicBezTo>
                    <a:pt x="33359" y="1487862"/>
                    <a:pt x="27707" y="1479420"/>
                    <a:pt x="30566" y="1476562"/>
                  </a:cubicBezTo>
                  <a:cubicBezTo>
                    <a:pt x="30566" y="1475166"/>
                    <a:pt x="37614" y="1473770"/>
                    <a:pt x="39011" y="1472307"/>
                  </a:cubicBezTo>
                  <a:cubicBezTo>
                    <a:pt x="41870" y="1472307"/>
                    <a:pt x="46059" y="1472307"/>
                    <a:pt x="47522" y="1470912"/>
                  </a:cubicBezTo>
                  <a:cubicBezTo>
                    <a:pt x="48985" y="1469516"/>
                    <a:pt x="47522" y="1465261"/>
                    <a:pt x="48918" y="1463865"/>
                  </a:cubicBezTo>
                  <a:cubicBezTo>
                    <a:pt x="48918" y="1462470"/>
                    <a:pt x="51711" y="1462470"/>
                    <a:pt x="53174" y="1462470"/>
                  </a:cubicBezTo>
                  <a:cubicBezTo>
                    <a:pt x="54637" y="1462470"/>
                    <a:pt x="60222" y="1466657"/>
                    <a:pt x="61619" y="1465261"/>
                  </a:cubicBezTo>
                  <a:cubicBezTo>
                    <a:pt x="63015" y="1463865"/>
                    <a:pt x="61619" y="1459611"/>
                    <a:pt x="61619" y="1456819"/>
                  </a:cubicBezTo>
                  <a:cubicBezTo>
                    <a:pt x="61619" y="1455357"/>
                    <a:pt x="60222" y="1451169"/>
                    <a:pt x="60222" y="1449707"/>
                  </a:cubicBezTo>
                  <a:cubicBezTo>
                    <a:pt x="60222" y="1448244"/>
                    <a:pt x="61619" y="1444056"/>
                    <a:pt x="63015" y="1444056"/>
                  </a:cubicBezTo>
                  <a:cubicBezTo>
                    <a:pt x="65874" y="1442661"/>
                    <a:pt x="70063" y="1446915"/>
                    <a:pt x="71526" y="1445519"/>
                  </a:cubicBezTo>
                  <a:cubicBezTo>
                    <a:pt x="72989" y="1444123"/>
                    <a:pt x="71526" y="1439869"/>
                    <a:pt x="70063" y="1438406"/>
                  </a:cubicBezTo>
                  <a:lnTo>
                    <a:pt x="70063" y="1431360"/>
                  </a:lnTo>
                  <a:cubicBezTo>
                    <a:pt x="71526" y="1429964"/>
                    <a:pt x="75715" y="1429964"/>
                    <a:pt x="77178" y="1429964"/>
                  </a:cubicBezTo>
                  <a:cubicBezTo>
                    <a:pt x="79971" y="1431360"/>
                    <a:pt x="82830" y="1437010"/>
                    <a:pt x="84226" y="1437010"/>
                  </a:cubicBezTo>
                  <a:cubicBezTo>
                    <a:pt x="88039" y="1437932"/>
                    <a:pt x="92057" y="1437436"/>
                    <a:pt x="95530" y="1435614"/>
                  </a:cubicBezTo>
                  <a:cubicBezTo>
                    <a:pt x="99018" y="1433536"/>
                    <a:pt x="101923" y="1430609"/>
                    <a:pt x="103975" y="1427106"/>
                  </a:cubicBezTo>
                  <a:cubicBezTo>
                    <a:pt x="105261" y="1422526"/>
                    <a:pt x="105755" y="1417760"/>
                    <a:pt x="105438" y="1413014"/>
                  </a:cubicBezTo>
                  <a:cubicBezTo>
                    <a:pt x="104689" y="1404056"/>
                    <a:pt x="103266" y="1395168"/>
                    <a:pt x="101182" y="1386424"/>
                  </a:cubicBezTo>
                  <a:cubicBezTo>
                    <a:pt x="99786" y="1380774"/>
                    <a:pt x="95530" y="1370936"/>
                    <a:pt x="94134" y="1365286"/>
                  </a:cubicBezTo>
                  <a:cubicBezTo>
                    <a:pt x="91398" y="1357489"/>
                    <a:pt x="89504" y="1349422"/>
                    <a:pt x="88482" y="1341223"/>
                  </a:cubicBezTo>
                  <a:cubicBezTo>
                    <a:pt x="88482" y="1338431"/>
                    <a:pt x="88482" y="1329923"/>
                    <a:pt x="91275" y="1327131"/>
                  </a:cubicBezTo>
                  <a:cubicBezTo>
                    <a:pt x="93240" y="1322376"/>
                    <a:pt x="96134" y="1318060"/>
                    <a:pt x="99786" y="1314434"/>
                  </a:cubicBezTo>
                  <a:cubicBezTo>
                    <a:pt x="102578" y="1310180"/>
                    <a:pt x="109627" y="1305926"/>
                    <a:pt x="112486" y="1301672"/>
                  </a:cubicBezTo>
                  <a:cubicBezTo>
                    <a:pt x="115279" y="1300276"/>
                    <a:pt x="118138" y="1294625"/>
                    <a:pt x="120931" y="1293230"/>
                  </a:cubicBezTo>
                  <a:cubicBezTo>
                    <a:pt x="124934" y="1291201"/>
                    <a:pt x="129213" y="1289767"/>
                    <a:pt x="133631" y="1288975"/>
                  </a:cubicBezTo>
                  <a:cubicBezTo>
                    <a:pt x="136340" y="1290957"/>
                    <a:pt x="138738" y="1293332"/>
                    <a:pt x="140746" y="1296021"/>
                  </a:cubicBezTo>
                  <a:cubicBezTo>
                    <a:pt x="142160" y="1299171"/>
                    <a:pt x="142160" y="1302775"/>
                    <a:pt x="140746" y="1305926"/>
                  </a:cubicBezTo>
                  <a:cubicBezTo>
                    <a:pt x="137880" y="1310481"/>
                    <a:pt x="134561" y="1314735"/>
                    <a:pt x="130838" y="1318622"/>
                  </a:cubicBezTo>
                  <a:cubicBezTo>
                    <a:pt x="129442" y="1321481"/>
                    <a:pt x="122327" y="1322876"/>
                    <a:pt x="120931" y="1325735"/>
                  </a:cubicBezTo>
                  <a:cubicBezTo>
                    <a:pt x="120986" y="1328777"/>
                    <a:pt x="121985" y="1331727"/>
                    <a:pt x="123790" y="1334177"/>
                  </a:cubicBezTo>
                  <a:cubicBezTo>
                    <a:pt x="126583" y="1337035"/>
                    <a:pt x="133631" y="1337035"/>
                    <a:pt x="136490" y="1337035"/>
                  </a:cubicBezTo>
                  <a:cubicBezTo>
                    <a:pt x="139349" y="1337035"/>
                    <a:pt x="144935" y="1334177"/>
                    <a:pt x="147794" y="1334177"/>
                  </a:cubicBezTo>
                  <a:lnTo>
                    <a:pt x="156239" y="1334177"/>
                  </a:lnTo>
                  <a:cubicBezTo>
                    <a:pt x="160494" y="1335573"/>
                    <a:pt x="166146" y="1342685"/>
                    <a:pt x="170402" y="1345477"/>
                  </a:cubicBezTo>
                  <a:cubicBezTo>
                    <a:pt x="173194" y="1348335"/>
                    <a:pt x="177450" y="1353986"/>
                    <a:pt x="180243" y="1356778"/>
                  </a:cubicBezTo>
                  <a:cubicBezTo>
                    <a:pt x="184395" y="1357929"/>
                    <a:pt x="188706" y="1358401"/>
                    <a:pt x="193010" y="1358174"/>
                  </a:cubicBezTo>
                  <a:cubicBezTo>
                    <a:pt x="197395" y="1356110"/>
                    <a:pt x="201638" y="1353756"/>
                    <a:pt x="205710" y="1351127"/>
                  </a:cubicBezTo>
                  <a:cubicBezTo>
                    <a:pt x="209705" y="1349080"/>
                    <a:pt x="213987" y="1347645"/>
                    <a:pt x="218410" y="1346873"/>
                  </a:cubicBezTo>
                  <a:cubicBezTo>
                    <a:pt x="222380" y="1347681"/>
                    <a:pt x="226196" y="1349117"/>
                    <a:pt x="229714" y="1351127"/>
                  </a:cubicBezTo>
                  <a:cubicBezTo>
                    <a:pt x="232507" y="1353986"/>
                    <a:pt x="233969" y="1362428"/>
                    <a:pt x="236762" y="1363824"/>
                  </a:cubicBezTo>
                  <a:cubicBezTo>
                    <a:pt x="241018" y="1366682"/>
                    <a:pt x="252322" y="1363824"/>
                    <a:pt x="256710" y="1363824"/>
                  </a:cubicBezTo>
                  <a:cubicBezTo>
                    <a:pt x="262454" y="1363581"/>
                    <a:pt x="268148" y="1362644"/>
                    <a:pt x="273666" y="1361032"/>
                  </a:cubicBezTo>
                  <a:cubicBezTo>
                    <a:pt x="277922" y="1359636"/>
                    <a:pt x="287829" y="1355382"/>
                    <a:pt x="292085" y="1353986"/>
                  </a:cubicBezTo>
                  <a:cubicBezTo>
                    <a:pt x="296274" y="1351127"/>
                    <a:pt x="301926" y="1345477"/>
                    <a:pt x="304785" y="1344081"/>
                  </a:cubicBezTo>
                  <a:cubicBezTo>
                    <a:pt x="307644" y="1342685"/>
                    <a:pt x="314626" y="1344081"/>
                    <a:pt x="317485" y="1342685"/>
                  </a:cubicBezTo>
                  <a:cubicBezTo>
                    <a:pt x="320428" y="1342161"/>
                    <a:pt x="323274" y="1341198"/>
                    <a:pt x="325930" y="1339827"/>
                  </a:cubicBezTo>
                  <a:cubicBezTo>
                    <a:pt x="327393" y="1337035"/>
                    <a:pt x="331582" y="1331385"/>
                    <a:pt x="331582" y="1328527"/>
                  </a:cubicBezTo>
                  <a:cubicBezTo>
                    <a:pt x="333683" y="1323070"/>
                    <a:pt x="335112" y="1317378"/>
                    <a:pt x="335837" y="1311576"/>
                  </a:cubicBezTo>
                  <a:cubicBezTo>
                    <a:pt x="337234" y="1308784"/>
                    <a:pt x="338697" y="1303134"/>
                    <a:pt x="341489" y="1301672"/>
                  </a:cubicBezTo>
                  <a:cubicBezTo>
                    <a:pt x="345068" y="1300098"/>
                    <a:pt x="348892" y="1299153"/>
                    <a:pt x="352793" y="1298880"/>
                  </a:cubicBezTo>
                  <a:cubicBezTo>
                    <a:pt x="357049" y="1297484"/>
                    <a:pt x="365493" y="1301672"/>
                    <a:pt x="369749" y="1301672"/>
                  </a:cubicBezTo>
                  <a:cubicBezTo>
                    <a:pt x="372542" y="1301672"/>
                    <a:pt x="379656" y="1300276"/>
                    <a:pt x="381053" y="1297484"/>
                  </a:cubicBezTo>
                  <a:cubicBezTo>
                    <a:pt x="383845" y="1294625"/>
                    <a:pt x="383845" y="1287579"/>
                    <a:pt x="385308" y="1284721"/>
                  </a:cubicBezTo>
                  <a:cubicBezTo>
                    <a:pt x="386584" y="1280244"/>
                    <a:pt x="388487" y="1275969"/>
                    <a:pt x="390960" y="1272025"/>
                  </a:cubicBezTo>
                  <a:cubicBezTo>
                    <a:pt x="392357" y="1269233"/>
                    <a:pt x="398009" y="1267770"/>
                    <a:pt x="399405" y="1266374"/>
                  </a:cubicBezTo>
                  <a:cubicBezTo>
                    <a:pt x="402198" y="1263582"/>
                    <a:pt x="407850" y="1260724"/>
                    <a:pt x="409312" y="1257932"/>
                  </a:cubicBezTo>
                  <a:cubicBezTo>
                    <a:pt x="410775" y="1255140"/>
                    <a:pt x="409312" y="1249424"/>
                    <a:pt x="409312" y="1246632"/>
                  </a:cubicBezTo>
                  <a:cubicBezTo>
                    <a:pt x="409312" y="1243840"/>
                    <a:pt x="409312" y="1238123"/>
                    <a:pt x="410709" y="1236728"/>
                  </a:cubicBezTo>
                  <a:cubicBezTo>
                    <a:pt x="415550" y="1234004"/>
                    <a:pt x="420807" y="1232095"/>
                    <a:pt x="426268" y="1231077"/>
                  </a:cubicBezTo>
                  <a:cubicBezTo>
                    <a:pt x="429291" y="1229525"/>
                    <a:pt x="432125" y="1227629"/>
                    <a:pt x="434713" y="1225427"/>
                  </a:cubicBezTo>
                  <a:cubicBezTo>
                    <a:pt x="436109" y="1224031"/>
                    <a:pt x="434713" y="1216985"/>
                    <a:pt x="436109" y="1215523"/>
                  </a:cubicBezTo>
                  <a:cubicBezTo>
                    <a:pt x="439326" y="1212943"/>
                    <a:pt x="443292" y="1211473"/>
                    <a:pt x="447413" y="1211335"/>
                  </a:cubicBezTo>
                  <a:cubicBezTo>
                    <a:pt x="450900" y="1211407"/>
                    <a:pt x="454310" y="1212368"/>
                    <a:pt x="457321" y="1214127"/>
                  </a:cubicBezTo>
                  <a:cubicBezTo>
                    <a:pt x="460113" y="1215523"/>
                    <a:pt x="462972" y="1222635"/>
                    <a:pt x="465765" y="1224031"/>
                  </a:cubicBezTo>
                  <a:cubicBezTo>
                    <a:pt x="470348" y="1228565"/>
                    <a:pt x="475595" y="1232375"/>
                    <a:pt x="481325" y="1235332"/>
                  </a:cubicBezTo>
                  <a:cubicBezTo>
                    <a:pt x="485742" y="1237541"/>
                    <a:pt x="490514" y="1238959"/>
                    <a:pt x="495421" y="1239520"/>
                  </a:cubicBezTo>
                  <a:cubicBezTo>
                    <a:pt x="498281" y="1239519"/>
                    <a:pt x="503932" y="1236728"/>
                    <a:pt x="506725" y="1236728"/>
                  </a:cubicBezTo>
                  <a:cubicBezTo>
                    <a:pt x="510981" y="1238123"/>
                    <a:pt x="512377" y="1246632"/>
                    <a:pt x="515236" y="1249424"/>
                  </a:cubicBezTo>
                  <a:cubicBezTo>
                    <a:pt x="516633" y="1252282"/>
                    <a:pt x="520888" y="1253678"/>
                    <a:pt x="523681" y="1255074"/>
                  </a:cubicBezTo>
                  <a:cubicBezTo>
                    <a:pt x="526474" y="1256470"/>
                    <a:pt x="533589" y="1257932"/>
                    <a:pt x="537844" y="1259328"/>
                  </a:cubicBezTo>
                  <a:lnTo>
                    <a:pt x="558989" y="1259328"/>
                  </a:lnTo>
                  <a:cubicBezTo>
                    <a:pt x="560452" y="1259328"/>
                    <a:pt x="561848" y="1257932"/>
                    <a:pt x="563245" y="1257932"/>
                  </a:cubicBezTo>
                  <a:cubicBezTo>
                    <a:pt x="566104" y="1257932"/>
                    <a:pt x="570293" y="1257932"/>
                    <a:pt x="571756" y="1259328"/>
                  </a:cubicBezTo>
                  <a:cubicBezTo>
                    <a:pt x="572910" y="1262978"/>
                    <a:pt x="573383" y="1266808"/>
                    <a:pt x="573152" y="1270629"/>
                  </a:cubicBezTo>
                  <a:cubicBezTo>
                    <a:pt x="574548" y="1272025"/>
                    <a:pt x="575945" y="1274883"/>
                    <a:pt x="577408" y="1276279"/>
                  </a:cubicBezTo>
                  <a:cubicBezTo>
                    <a:pt x="583212" y="1278671"/>
                    <a:pt x="589507" y="1279629"/>
                    <a:pt x="595760" y="1279071"/>
                  </a:cubicBezTo>
                  <a:cubicBezTo>
                    <a:pt x="597156" y="1279071"/>
                    <a:pt x="601412" y="1277675"/>
                    <a:pt x="602808" y="1279071"/>
                  </a:cubicBezTo>
                  <a:cubicBezTo>
                    <a:pt x="604205" y="1279071"/>
                    <a:pt x="608460" y="1279071"/>
                    <a:pt x="609857" y="1280533"/>
                  </a:cubicBezTo>
                  <a:cubicBezTo>
                    <a:pt x="611529" y="1283697"/>
                    <a:pt x="612952" y="1286986"/>
                    <a:pt x="614112" y="1290371"/>
                  </a:cubicBezTo>
                  <a:cubicBezTo>
                    <a:pt x="615508" y="1291833"/>
                    <a:pt x="619764" y="1296021"/>
                    <a:pt x="621160" y="1296021"/>
                  </a:cubicBezTo>
                  <a:cubicBezTo>
                    <a:pt x="624019" y="1296021"/>
                    <a:pt x="628209" y="1290371"/>
                    <a:pt x="629671" y="1288975"/>
                  </a:cubicBezTo>
                  <a:cubicBezTo>
                    <a:pt x="632464" y="1287579"/>
                    <a:pt x="635257" y="1283325"/>
                    <a:pt x="636720" y="1281929"/>
                  </a:cubicBezTo>
                  <a:cubicBezTo>
                    <a:pt x="642089" y="1278952"/>
                    <a:pt x="647777" y="1276588"/>
                    <a:pt x="653675" y="1274883"/>
                  </a:cubicBezTo>
                  <a:cubicBezTo>
                    <a:pt x="657865" y="1274883"/>
                    <a:pt x="664979" y="1273421"/>
                    <a:pt x="669169" y="1273421"/>
                  </a:cubicBezTo>
                  <a:cubicBezTo>
                    <a:pt x="672028" y="1274883"/>
                    <a:pt x="676283" y="1280533"/>
                    <a:pt x="680472" y="1283325"/>
                  </a:cubicBezTo>
                  <a:cubicBezTo>
                    <a:pt x="683207" y="1285918"/>
                    <a:pt x="686543" y="1287791"/>
                    <a:pt x="690180" y="1288776"/>
                  </a:cubicBezTo>
                  <a:cubicBezTo>
                    <a:pt x="694436" y="1288776"/>
                    <a:pt x="702881" y="1281730"/>
                    <a:pt x="708533" y="1280334"/>
                  </a:cubicBezTo>
                  <a:cubicBezTo>
                    <a:pt x="712788" y="1278871"/>
                    <a:pt x="724092" y="1276079"/>
                    <a:pt x="729744" y="1274684"/>
                  </a:cubicBezTo>
                  <a:cubicBezTo>
                    <a:pt x="733933" y="1274684"/>
                    <a:pt x="741048" y="1271825"/>
                    <a:pt x="745237" y="1271825"/>
                  </a:cubicBezTo>
                  <a:cubicBezTo>
                    <a:pt x="748096" y="1271825"/>
                    <a:pt x="753748" y="1277475"/>
                    <a:pt x="756541" y="1276079"/>
                  </a:cubicBezTo>
                  <a:cubicBezTo>
                    <a:pt x="759334" y="1274684"/>
                    <a:pt x="759400" y="1269033"/>
                    <a:pt x="760796" y="1266175"/>
                  </a:cubicBezTo>
                  <a:cubicBezTo>
                    <a:pt x="762193" y="1261921"/>
                    <a:pt x="766448" y="1254875"/>
                    <a:pt x="765052" y="1250620"/>
                  </a:cubicBezTo>
                  <a:cubicBezTo>
                    <a:pt x="764362" y="1245952"/>
                    <a:pt x="762408" y="1241561"/>
                    <a:pt x="759400" y="1237924"/>
                  </a:cubicBezTo>
                  <a:cubicBezTo>
                    <a:pt x="756541" y="1235132"/>
                    <a:pt x="748096" y="1233736"/>
                    <a:pt x="745237" y="1232274"/>
                  </a:cubicBezTo>
                  <a:cubicBezTo>
                    <a:pt x="740358" y="1229771"/>
                    <a:pt x="735649" y="1226951"/>
                    <a:pt x="731140" y="1223832"/>
                  </a:cubicBezTo>
                  <a:cubicBezTo>
                    <a:pt x="727837" y="1219278"/>
                    <a:pt x="725879" y="1213889"/>
                    <a:pt x="725488" y="1208277"/>
                  </a:cubicBezTo>
                  <a:cubicBezTo>
                    <a:pt x="725488" y="1202627"/>
                    <a:pt x="732537" y="1192722"/>
                    <a:pt x="733933" y="1187072"/>
                  </a:cubicBezTo>
                  <a:cubicBezTo>
                    <a:pt x="735396" y="1184280"/>
                    <a:pt x="736792" y="1178630"/>
                    <a:pt x="738189" y="1175772"/>
                  </a:cubicBezTo>
                  <a:cubicBezTo>
                    <a:pt x="741048" y="1174376"/>
                    <a:pt x="749493" y="1172980"/>
                    <a:pt x="752352" y="1170122"/>
                  </a:cubicBezTo>
                  <a:cubicBezTo>
                    <a:pt x="755038" y="1167606"/>
                    <a:pt x="757405" y="1164771"/>
                    <a:pt x="759400" y="1161680"/>
                  </a:cubicBezTo>
                  <a:cubicBezTo>
                    <a:pt x="762193" y="1157425"/>
                    <a:pt x="769308" y="1151775"/>
                    <a:pt x="770704" y="1147521"/>
                  </a:cubicBezTo>
                  <a:cubicBezTo>
                    <a:pt x="772100" y="1144729"/>
                    <a:pt x="769308" y="1137683"/>
                    <a:pt x="770704" y="1134824"/>
                  </a:cubicBezTo>
                  <a:cubicBezTo>
                    <a:pt x="772100" y="1133429"/>
                    <a:pt x="776356" y="1132033"/>
                    <a:pt x="777752" y="1130570"/>
                  </a:cubicBezTo>
                  <a:cubicBezTo>
                    <a:pt x="781221" y="1128497"/>
                    <a:pt x="784123" y="1125596"/>
                    <a:pt x="786197" y="1122128"/>
                  </a:cubicBezTo>
                  <a:cubicBezTo>
                    <a:pt x="789056" y="1117874"/>
                    <a:pt x="793312" y="1110828"/>
                    <a:pt x="791849" y="1106573"/>
                  </a:cubicBezTo>
                  <a:cubicBezTo>
                    <a:pt x="789395" y="1103420"/>
                    <a:pt x="786559" y="1100584"/>
                    <a:pt x="783404" y="1098131"/>
                  </a:cubicBezTo>
                  <a:cubicBezTo>
                    <a:pt x="779769" y="1093952"/>
                    <a:pt x="776909" y="1089157"/>
                    <a:pt x="774960" y="1083973"/>
                  </a:cubicBezTo>
                  <a:cubicBezTo>
                    <a:pt x="776320" y="1080858"/>
                    <a:pt x="778210" y="1078001"/>
                    <a:pt x="780545" y="1075531"/>
                  </a:cubicBezTo>
                  <a:cubicBezTo>
                    <a:pt x="782178" y="1070993"/>
                    <a:pt x="785145" y="1067054"/>
                    <a:pt x="789056" y="1064230"/>
                  </a:cubicBezTo>
                  <a:cubicBezTo>
                    <a:pt x="790452" y="1061372"/>
                    <a:pt x="796104" y="1059976"/>
                    <a:pt x="797501" y="1058580"/>
                  </a:cubicBezTo>
                  <a:cubicBezTo>
                    <a:pt x="801756" y="1058580"/>
                    <a:pt x="808805" y="1061372"/>
                    <a:pt x="811664" y="1059976"/>
                  </a:cubicBezTo>
                  <a:cubicBezTo>
                    <a:pt x="814523" y="1058580"/>
                    <a:pt x="815919" y="1052930"/>
                    <a:pt x="817316" y="1050071"/>
                  </a:cubicBezTo>
                  <a:cubicBezTo>
                    <a:pt x="817316" y="1047280"/>
                    <a:pt x="815919" y="1038771"/>
                    <a:pt x="815919" y="1035979"/>
                  </a:cubicBezTo>
                  <a:cubicBezTo>
                    <a:pt x="815919" y="1031725"/>
                    <a:pt x="814457" y="1026075"/>
                    <a:pt x="815919" y="1023283"/>
                  </a:cubicBezTo>
                  <a:cubicBezTo>
                    <a:pt x="817382" y="1020491"/>
                    <a:pt x="822968" y="1019029"/>
                    <a:pt x="822968" y="1016170"/>
                  </a:cubicBezTo>
                  <a:cubicBezTo>
                    <a:pt x="825623" y="1011942"/>
                    <a:pt x="827071" y="1007069"/>
                    <a:pt x="827157" y="1002078"/>
                  </a:cubicBezTo>
                  <a:cubicBezTo>
                    <a:pt x="826691" y="998539"/>
                    <a:pt x="824634" y="995405"/>
                    <a:pt x="821571" y="993569"/>
                  </a:cubicBezTo>
                  <a:cubicBezTo>
                    <a:pt x="818712" y="990778"/>
                    <a:pt x="810267" y="990778"/>
                    <a:pt x="806012" y="990778"/>
                  </a:cubicBezTo>
                  <a:cubicBezTo>
                    <a:pt x="801756" y="990778"/>
                    <a:pt x="791849" y="993569"/>
                    <a:pt x="789056" y="990778"/>
                  </a:cubicBezTo>
                  <a:cubicBezTo>
                    <a:pt x="784801" y="989382"/>
                    <a:pt x="780545" y="980873"/>
                    <a:pt x="779149" y="978081"/>
                  </a:cubicBezTo>
                  <a:cubicBezTo>
                    <a:pt x="776061" y="971918"/>
                    <a:pt x="775080" y="964913"/>
                    <a:pt x="776356" y="958139"/>
                  </a:cubicBezTo>
                  <a:cubicBezTo>
                    <a:pt x="777581" y="953375"/>
                    <a:pt x="780008" y="949004"/>
                    <a:pt x="783404" y="945443"/>
                  </a:cubicBezTo>
                  <a:cubicBezTo>
                    <a:pt x="786094" y="943462"/>
                    <a:pt x="788470" y="941086"/>
                    <a:pt x="790452" y="938397"/>
                  </a:cubicBezTo>
                  <a:cubicBezTo>
                    <a:pt x="791597" y="934746"/>
                    <a:pt x="792071" y="930917"/>
                    <a:pt x="791849" y="927097"/>
                  </a:cubicBezTo>
                  <a:cubicBezTo>
                    <a:pt x="790452" y="924238"/>
                    <a:pt x="784801" y="918588"/>
                    <a:pt x="783404" y="915796"/>
                  </a:cubicBezTo>
                  <a:cubicBezTo>
                    <a:pt x="783404" y="912938"/>
                    <a:pt x="784801" y="907288"/>
                    <a:pt x="783404" y="904496"/>
                  </a:cubicBezTo>
                  <a:cubicBezTo>
                    <a:pt x="782008" y="903100"/>
                    <a:pt x="773497" y="901637"/>
                    <a:pt x="772100" y="900242"/>
                  </a:cubicBezTo>
                  <a:cubicBezTo>
                    <a:pt x="767034" y="895796"/>
                    <a:pt x="762742" y="890539"/>
                    <a:pt x="759400" y="884687"/>
                  </a:cubicBezTo>
                  <a:cubicBezTo>
                    <a:pt x="758403" y="879495"/>
                    <a:pt x="758887" y="874128"/>
                    <a:pt x="760796" y="869199"/>
                  </a:cubicBezTo>
                  <a:cubicBezTo>
                    <a:pt x="762193" y="867736"/>
                    <a:pt x="766448" y="866340"/>
                    <a:pt x="766448" y="864944"/>
                  </a:cubicBezTo>
                  <a:cubicBezTo>
                    <a:pt x="767150" y="860251"/>
                    <a:pt x="767150" y="855479"/>
                    <a:pt x="766448" y="850786"/>
                  </a:cubicBezTo>
                  <a:cubicBezTo>
                    <a:pt x="763932" y="845366"/>
                    <a:pt x="762036" y="839680"/>
                    <a:pt x="760796" y="833835"/>
                  </a:cubicBezTo>
                  <a:cubicBezTo>
                    <a:pt x="762778" y="831146"/>
                    <a:pt x="765154" y="828770"/>
                    <a:pt x="767845" y="826789"/>
                  </a:cubicBezTo>
                  <a:cubicBezTo>
                    <a:pt x="769308" y="823997"/>
                    <a:pt x="773497" y="818347"/>
                    <a:pt x="773497" y="815489"/>
                  </a:cubicBezTo>
                  <a:cubicBezTo>
                    <a:pt x="774459" y="809811"/>
                    <a:pt x="773979" y="803982"/>
                    <a:pt x="772100" y="798538"/>
                  </a:cubicBezTo>
                  <a:cubicBezTo>
                    <a:pt x="769308" y="794350"/>
                    <a:pt x="756541" y="788700"/>
                    <a:pt x="753748" y="784446"/>
                  </a:cubicBezTo>
                  <a:cubicBezTo>
                    <a:pt x="751903" y="780481"/>
                    <a:pt x="751412" y="776020"/>
                    <a:pt x="752352" y="771749"/>
                  </a:cubicBezTo>
                  <a:cubicBezTo>
                    <a:pt x="752352" y="767495"/>
                    <a:pt x="758004" y="761845"/>
                    <a:pt x="760796" y="757591"/>
                  </a:cubicBezTo>
                  <a:cubicBezTo>
                    <a:pt x="761683" y="754959"/>
                    <a:pt x="763136" y="752554"/>
                    <a:pt x="765052" y="750544"/>
                  </a:cubicBezTo>
                  <a:cubicBezTo>
                    <a:pt x="765052" y="746290"/>
                    <a:pt x="763656" y="739244"/>
                    <a:pt x="763656" y="736386"/>
                  </a:cubicBezTo>
                  <a:cubicBezTo>
                    <a:pt x="762193" y="732198"/>
                    <a:pt x="755144" y="726548"/>
                    <a:pt x="753748" y="723689"/>
                  </a:cubicBezTo>
                  <a:cubicBezTo>
                    <a:pt x="752364" y="719570"/>
                    <a:pt x="752364" y="715112"/>
                    <a:pt x="753748" y="710993"/>
                  </a:cubicBezTo>
                  <a:cubicBezTo>
                    <a:pt x="755230" y="710748"/>
                    <a:pt x="756665" y="710277"/>
                    <a:pt x="758004" y="709597"/>
                  </a:cubicBezTo>
                  <a:cubicBezTo>
                    <a:pt x="760796" y="709597"/>
                    <a:pt x="762193" y="715247"/>
                    <a:pt x="765052" y="715247"/>
                  </a:cubicBezTo>
                  <a:cubicBezTo>
                    <a:pt x="767845" y="718039"/>
                    <a:pt x="774960" y="720898"/>
                    <a:pt x="777752" y="719435"/>
                  </a:cubicBezTo>
                  <a:cubicBezTo>
                    <a:pt x="779149" y="719435"/>
                    <a:pt x="780545" y="716643"/>
                    <a:pt x="780545" y="713785"/>
                  </a:cubicBezTo>
                  <a:cubicBezTo>
                    <a:pt x="780545" y="710927"/>
                    <a:pt x="777752" y="705343"/>
                    <a:pt x="779149" y="702485"/>
                  </a:cubicBezTo>
                  <a:cubicBezTo>
                    <a:pt x="781230" y="700289"/>
                    <a:pt x="783601" y="698388"/>
                    <a:pt x="786197" y="696834"/>
                  </a:cubicBezTo>
                  <a:cubicBezTo>
                    <a:pt x="787660" y="695438"/>
                    <a:pt x="794708" y="696834"/>
                    <a:pt x="796104" y="695438"/>
                  </a:cubicBezTo>
                  <a:cubicBezTo>
                    <a:pt x="798964" y="694043"/>
                    <a:pt x="798964" y="688392"/>
                    <a:pt x="800360" y="685534"/>
                  </a:cubicBezTo>
                  <a:cubicBezTo>
                    <a:pt x="803041" y="682781"/>
                    <a:pt x="804985" y="679398"/>
                    <a:pt x="806012" y="675696"/>
                  </a:cubicBezTo>
                  <a:cubicBezTo>
                    <a:pt x="807408" y="671080"/>
                    <a:pt x="807408" y="666154"/>
                    <a:pt x="806012" y="661537"/>
                  </a:cubicBezTo>
                  <a:cubicBezTo>
                    <a:pt x="806012" y="658745"/>
                    <a:pt x="800360" y="654491"/>
                    <a:pt x="800360" y="651699"/>
                  </a:cubicBezTo>
                  <a:cubicBezTo>
                    <a:pt x="798964" y="647445"/>
                    <a:pt x="803153" y="638937"/>
                    <a:pt x="803153" y="634749"/>
                  </a:cubicBezTo>
                  <a:cubicBezTo>
                    <a:pt x="802065" y="628653"/>
                    <a:pt x="799660" y="622868"/>
                    <a:pt x="796104" y="617798"/>
                  </a:cubicBezTo>
                  <a:cubicBezTo>
                    <a:pt x="794708" y="614940"/>
                    <a:pt x="791849" y="606498"/>
                    <a:pt x="789056" y="605035"/>
                  </a:cubicBezTo>
                  <a:cubicBezTo>
                    <a:pt x="784852" y="604337"/>
                    <a:pt x="780561" y="604337"/>
                    <a:pt x="776356" y="605035"/>
                  </a:cubicBezTo>
                  <a:cubicBezTo>
                    <a:pt x="772100" y="606498"/>
                    <a:pt x="763656" y="612148"/>
                    <a:pt x="758004" y="613544"/>
                  </a:cubicBezTo>
                  <a:cubicBezTo>
                    <a:pt x="755144" y="613544"/>
                    <a:pt x="748096" y="614940"/>
                    <a:pt x="745237" y="612148"/>
                  </a:cubicBezTo>
                  <a:cubicBezTo>
                    <a:pt x="739585" y="609290"/>
                    <a:pt x="735396" y="596593"/>
                    <a:pt x="733933" y="592206"/>
                  </a:cubicBezTo>
                  <a:cubicBezTo>
                    <a:pt x="732470" y="587819"/>
                    <a:pt x="732537" y="578114"/>
                    <a:pt x="729744" y="573859"/>
                  </a:cubicBezTo>
                  <a:cubicBezTo>
                    <a:pt x="728348" y="569605"/>
                    <a:pt x="719836" y="563955"/>
                    <a:pt x="718440" y="559701"/>
                  </a:cubicBezTo>
                  <a:cubicBezTo>
                    <a:pt x="718706" y="555349"/>
                    <a:pt x="719649" y="551066"/>
                    <a:pt x="721233" y="547004"/>
                  </a:cubicBezTo>
                  <a:cubicBezTo>
                    <a:pt x="724903" y="543424"/>
                    <a:pt x="729211" y="540561"/>
                    <a:pt x="733933" y="538562"/>
                  </a:cubicBezTo>
                  <a:cubicBezTo>
                    <a:pt x="738189" y="535704"/>
                    <a:pt x="748096" y="535704"/>
                    <a:pt x="752352" y="532912"/>
                  </a:cubicBezTo>
                  <a:cubicBezTo>
                    <a:pt x="755144" y="531450"/>
                    <a:pt x="756541" y="524404"/>
                    <a:pt x="758004" y="523008"/>
                  </a:cubicBezTo>
                  <a:cubicBezTo>
                    <a:pt x="760796" y="520149"/>
                    <a:pt x="766448" y="514499"/>
                    <a:pt x="770704" y="514499"/>
                  </a:cubicBezTo>
                  <a:cubicBezTo>
                    <a:pt x="773497" y="513103"/>
                    <a:pt x="779149" y="514499"/>
                    <a:pt x="782008" y="513103"/>
                  </a:cubicBezTo>
                  <a:cubicBezTo>
                    <a:pt x="785073" y="512282"/>
                    <a:pt x="787944" y="510859"/>
                    <a:pt x="790452" y="508915"/>
                  </a:cubicBezTo>
                  <a:cubicBezTo>
                    <a:pt x="791381" y="504161"/>
                    <a:pt x="790895" y="499238"/>
                    <a:pt x="789056" y="494757"/>
                  </a:cubicBezTo>
                  <a:cubicBezTo>
                    <a:pt x="789056" y="489106"/>
                    <a:pt x="786197" y="480664"/>
                    <a:pt x="786197" y="476410"/>
                  </a:cubicBezTo>
                  <a:cubicBezTo>
                    <a:pt x="786197" y="472156"/>
                    <a:pt x="789056" y="463714"/>
                    <a:pt x="789056" y="460855"/>
                  </a:cubicBezTo>
                  <a:cubicBezTo>
                    <a:pt x="788044" y="455854"/>
                    <a:pt x="786129" y="451078"/>
                    <a:pt x="783404" y="446763"/>
                  </a:cubicBezTo>
                  <a:cubicBezTo>
                    <a:pt x="779050" y="440835"/>
                    <a:pt x="774343" y="435175"/>
                    <a:pt x="769308" y="429813"/>
                  </a:cubicBezTo>
                  <a:cubicBezTo>
                    <a:pt x="768576" y="424654"/>
                    <a:pt x="768576" y="419417"/>
                    <a:pt x="769308" y="414258"/>
                  </a:cubicBezTo>
                  <a:cubicBezTo>
                    <a:pt x="771651" y="411080"/>
                    <a:pt x="775221" y="409030"/>
                    <a:pt x="779149" y="408608"/>
                  </a:cubicBezTo>
                  <a:cubicBezTo>
                    <a:pt x="782008" y="407212"/>
                    <a:pt x="789056" y="407212"/>
                    <a:pt x="791849" y="405749"/>
                  </a:cubicBezTo>
                  <a:cubicBezTo>
                    <a:pt x="793312" y="404354"/>
                    <a:pt x="797501" y="401562"/>
                    <a:pt x="797501" y="400099"/>
                  </a:cubicBezTo>
                  <a:cubicBezTo>
                    <a:pt x="800909" y="394622"/>
                    <a:pt x="802405" y="388170"/>
                    <a:pt x="801757" y="381753"/>
                  </a:cubicBezTo>
                  <a:cubicBezTo>
                    <a:pt x="801285" y="378214"/>
                    <a:pt x="799197" y="375095"/>
                    <a:pt x="796105" y="373311"/>
                  </a:cubicBezTo>
                  <a:cubicBezTo>
                    <a:pt x="794708" y="370452"/>
                    <a:pt x="787660" y="371848"/>
                    <a:pt x="786197" y="371848"/>
                  </a:cubicBezTo>
                  <a:cubicBezTo>
                    <a:pt x="782157" y="368844"/>
                    <a:pt x="778802" y="365014"/>
                    <a:pt x="776356" y="360614"/>
                  </a:cubicBezTo>
                  <a:lnTo>
                    <a:pt x="776356" y="352106"/>
                  </a:lnTo>
                  <a:cubicBezTo>
                    <a:pt x="778730" y="351777"/>
                    <a:pt x="781083" y="351311"/>
                    <a:pt x="783404" y="350710"/>
                  </a:cubicBezTo>
                  <a:cubicBezTo>
                    <a:pt x="787758" y="350968"/>
                    <a:pt x="792044" y="351911"/>
                    <a:pt x="796104" y="353502"/>
                  </a:cubicBezTo>
                  <a:cubicBezTo>
                    <a:pt x="801618" y="358843"/>
                    <a:pt x="806813" y="364503"/>
                    <a:pt x="811664" y="370452"/>
                  </a:cubicBezTo>
                  <a:cubicBezTo>
                    <a:pt x="814457" y="374707"/>
                    <a:pt x="821571" y="384611"/>
                    <a:pt x="824364" y="388799"/>
                  </a:cubicBezTo>
                  <a:cubicBezTo>
                    <a:pt x="827157" y="394449"/>
                    <a:pt x="828620" y="407212"/>
                    <a:pt x="831412" y="412862"/>
                  </a:cubicBezTo>
                  <a:cubicBezTo>
                    <a:pt x="832609" y="416709"/>
                    <a:pt x="834030" y="420482"/>
                    <a:pt x="835668" y="424162"/>
                  </a:cubicBezTo>
                  <a:cubicBezTo>
                    <a:pt x="839391" y="426788"/>
                    <a:pt x="843813" y="428246"/>
                    <a:pt x="848368" y="428350"/>
                  </a:cubicBezTo>
                  <a:cubicBezTo>
                    <a:pt x="854020" y="429813"/>
                    <a:pt x="863928" y="428350"/>
                    <a:pt x="868316" y="429813"/>
                  </a:cubicBezTo>
                  <a:cubicBezTo>
                    <a:pt x="870417" y="430160"/>
                    <a:pt x="872364" y="431133"/>
                    <a:pt x="873902" y="432604"/>
                  </a:cubicBezTo>
                  <a:cubicBezTo>
                    <a:pt x="875365" y="435463"/>
                    <a:pt x="872505" y="441113"/>
                    <a:pt x="871109" y="442509"/>
                  </a:cubicBezTo>
                  <a:cubicBezTo>
                    <a:pt x="871109" y="443905"/>
                    <a:pt x="868316" y="446763"/>
                    <a:pt x="868316" y="448159"/>
                  </a:cubicBezTo>
                  <a:cubicBezTo>
                    <a:pt x="866853" y="449555"/>
                    <a:pt x="866853" y="453809"/>
                    <a:pt x="865457" y="456601"/>
                  </a:cubicBezTo>
                  <a:cubicBezTo>
                    <a:pt x="863006" y="458405"/>
                    <a:pt x="860055" y="459404"/>
                    <a:pt x="857012" y="459460"/>
                  </a:cubicBezTo>
                  <a:cubicBezTo>
                    <a:pt x="854153" y="459460"/>
                    <a:pt x="848501" y="456601"/>
                    <a:pt x="845709" y="456601"/>
                  </a:cubicBezTo>
                  <a:cubicBezTo>
                    <a:pt x="844246" y="458064"/>
                    <a:pt x="840057" y="462251"/>
                    <a:pt x="840057" y="463714"/>
                  </a:cubicBezTo>
                  <a:cubicBezTo>
                    <a:pt x="838594" y="467902"/>
                    <a:pt x="842849" y="475014"/>
                    <a:pt x="841453" y="479202"/>
                  </a:cubicBezTo>
                  <a:cubicBezTo>
                    <a:pt x="840057" y="482060"/>
                    <a:pt x="834405" y="486315"/>
                    <a:pt x="832942" y="489106"/>
                  </a:cubicBezTo>
                  <a:cubicBezTo>
                    <a:pt x="832942" y="491965"/>
                    <a:pt x="831545" y="497615"/>
                    <a:pt x="831545" y="500407"/>
                  </a:cubicBezTo>
                  <a:cubicBezTo>
                    <a:pt x="829440" y="503001"/>
                    <a:pt x="829837" y="506811"/>
                    <a:pt x="832433" y="508915"/>
                  </a:cubicBezTo>
                  <a:cubicBezTo>
                    <a:pt x="834654" y="510717"/>
                    <a:pt x="837835" y="510717"/>
                    <a:pt x="840057" y="508915"/>
                  </a:cubicBezTo>
                  <a:cubicBezTo>
                    <a:pt x="842849" y="507453"/>
                    <a:pt x="844246" y="500407"/>
                    <a:pt x="847105" y="497615"/>
                  </a:cubicBezTo>
                  <a:cubicBezTo>
                    <a:pt x="848501" y="496153"/>
                    <a:pt x="852757" y="490502"/>
                    <a:pt x="854153" y="491965"/>
                  </a:cubicBezTo>
                  <a:cubicBezTo>
                    <a:pt x="857012" y="491965"/>
                    <a:pt x="858409" y="497615"/>
                    <a:pt x="859805" y="499011"/>
                  </a:cubicBezTo>
                  <a:cubicBezTo>
                    <a:pt x="859005" y="502545"/>
                    <a:pt x="857563" y="505902"/>
                    <a:pt x="855549" y="508915"/>
                  </a:cubicBezTo>
                  <a:cubicBezTo>
                    <a:pt x="854153" y="510311"/>
                    <a:pt x="849897" y="514499"/>
                    <a:pt x="848501" y="515962"/>
                  </a:cubicBezTo>
                  <a:cubicBezTo>
                    <a:pt x="847105" y="518753"/>
                    <a:pt x="845709" y="524404"/>
                    <a:pt x="844246" y="527262"/>
                  </a:cubicBezTo>
                  <a:cubicBezTo>
                    <a:pt x="844246" y="530054"/>
                    <a:pt x="842849" y="534308"/>
                    <a:pt x="842849" y="537100"/>
                  </a:cubicBezTo>
                  <a:cubicBezTo>
                    <a:pt x="841453" y="538562"/>
                    <a:pt x="838594" y="539958"/>
                    <a:pt x="837197" y="541354"/>
                  </a:cubicBezTo>
                  <a:cubicBezTo>
                    <a:pt x="835801" y="542750"/>
                    <a:pt x="831545" y="542750"/>
                    <a:pt x="831545" y="544213"/>
                  </a:cubicBezTo>
                  <a:cubicBezTo>
                    <a:pt x="829795" y="546686"/>
                    <a:pt x="828822" y="549625"/>
                    <a:pt x="828753" y="552655"/>
                  </a:cubicBezTo>
                  <a:cubicBezTo>
                    <a:pt x="830149" y="555513"/>
                    <a:pt x="838594" y="559701"/>
                    <a:pt x="840057" y="562559"/>
                  </a:cubicBezTo>
                  <a:cubicBezTo>
                    <a:pt x="841519" y="565417"/>
                    <a:pt x="840057" y="569605"/>
                    <a:pt x="840057" y="572464"/>
                  </a:cubicBezTo>
                  <a:cubicBezTo>
                    <a:pt x="840310" y="578205"/>
                    <a:pt x="841248" y="583895"/>
                    <a:pt x="842849" y="589414"/>
                  </a:cubicBezTo>
                  <a:cubicBezTo>
                    <a:pt x="844246" y="593602"/>
                    <a:pt x="845709" y="604902"/>
                    <a:pt x="849897" y="607761"/>
                  </a:cubicBezTo>
                  <a:cubicBezTo>
                    <a:pt x="853402" y="611017"/>
                    <a:pt x="857897" y="613006"/>
                    <a:pt x="862664" y="613411"/>
                  </a:cubicBezTo>
                  <a:cubicBezTo>
                    <a:pt x="865457" y="613411"/>
                    <a:pt x="873902" y="612015"/>
                    <a:pt x="875365" y="609157"/>
                  </a:cubicBezTo>
                  <a:cubicBezTo>
                    <a:pt x="876504" y="604267"/>
                    <a:pt x="875461" y="599124"/>
                    <a:pt x="872505" y="595064"/>
                  </a:cubicBezTo>
                  <a:cubicBezTo>
                    <a:pt x="871109" y="592206"/>
                    <a:pt x="864061" y="589414"/>
                    <a:pt x="862664" y="586556"/>
                  </a:cubicBezTo>
                  <a:cubicBezTo>
                    <a:pt x="859828" y="583614"/>
                    <a:pt x="857432" y="580278"/>
                    <a:pt x="855549" y="576651"/>
                  </a:cubicBezTo>
                  <a:cubicBezTo>
                    <a:pt x="854846" y="572448"/>
                    <a:pt x="854846" y="568158"/>
                    <a:pt x="855549" y="563955"/>
                  </a:cubicBezTo>
                  <a:cubicBezTo>
                    <a:pt x="855549" y="561163"/>
                    <a:pt x="854153" y="555513"/>
                    <a:pt x="855549" y="554051"/>
                  </a:cubicBezTo>
                  <a:cubicBezTo>
                    <a:pt x="857012" y="548400"/>
                    <a:pt x="866853" y="541354"/>
                    <a:pt x="869713" y="535704"/>
                  </a:cubicBezTo>
                  <a:cubicBezTo>
                    <a:pt x="872437" y="529324"/>
                    <a:pt x="874336" y="522623"/>
                    <a:pt x="875365" y="515762"/>
                  </a:cubicBezTo>
                  <a:cubicBezTo>
                    <a:pt x="875365" y="511508"/>
                    <a:pt x="872505" y="501603"/>
                    <a:pt x="872505" y="497416"/>
                  </a:cubicBezTo>
                  <a:cubicBezTo>
                    <a:pt x="872505" y="491765"/>
                    <a:pt x="871109" y="481861"/>
                    <a:pt x="871109" y="476211"/>
                  </a:cubicBezTo>
                  <a:cubicBezTo>
                    <a:pt x="871981" y="469877"/>
                    <a:pt x="873750" y="463700"/>
                    <a:pt x="876362" y="457864"/>
                  </a:cubicBezTo>
                  <a:cubicBezTo>
                    <a:pt x="877758" y="455006"/>
                    <a:pt x="882014" y="449356"/>
                    <a:pt x="883410" y="446564"/>
                  </a:cubicBezTo>
                  <a:cubicBezTo>
                    <a:pt x="884635" y="441950"/>
                    <a:pt x="885107" y="437169"/>
                    <a:pt x="884806" y="432405"/>
                  </a:cubicBezTo>
                  <a:cubicBezTo>
                    <a:pt x="883410" y="428151"/>
                    <a:pt x="883410" y="421105"/>
                    <a:pt x="880618" y="418313"/>
                  </a:cubicBezTo>
                  <a:cubicBezTo>
                    <a:pt x="879155" y="415454"/>
                    <a:pt x="872106" y="415454"/>
                    <a:pt x="869314" y="412663"/>
                  </a:cubicBezTo>
                  <a:cubicBezTo>
                    <a:pt x="868169" y="409011"/>
                    <a:pt x="867695" y="405182"/>
                    <a:pt x="867917" y="401362"/>
                  </a:cubicBezTo>
                  <a:cubicBezTo>
                    <a:pt x="867917" y="398504"/>
                    <a:pt x="872106" y="394250"/>
                    <a:pt x="872106" y="392854"/>
                  </a:cubicBezTo>
                  <a:cubicBezTo>
                    <a:pt x="872106" y="388599"/>
                    <a:pt x="866454" y="382949"/>
                    <a:pt x="865058" y="381553"/>
                  </a:cubicBezTo>
                  <a:cubicBezTo>
                    <a:pt x="860655" y="378654"/>
                    <a:pt x="855923" y="376289"/>
                    <a:pt x="850961" y="374507"/>
                  </a:cubicBezTo>
                  <a:cubicBezTo>
                    <a:pt x="846427" y="372703"/>
                    <a:pt x="842138" y="370336"/>
                    <a:pt x="838195" y="367461"/>
                  </a:cubicBezTo>
                  <a:cubicBezTo>
                    <a:pt x="836349" y="363497"/>
                    <a:pt x="835859" y="359035"/>
                    <a:pt x="836798" y="354765"/>
                  </a:cubicBezTo>
                  <a:cubicBezTo>
                    <a:pt x="836798" y="349115"/>
                    <a:pt x="843847" y="342002"/>
                    <a:pt x="845309" y="337814"/>
                  </a:cubicBezTo>
                  <a:cubicBezTo>
                    <a:pt x="846706" y="332164"/>
                    <a:pt x="843847" y="317872"/>
                    <a:pt x="843847" y="312355"/>
                  </a:cubicBezTo>
                  <a:cubicBezTo>
                    <a:pt x="845309" y="308101"/>
                    <a:pt x="846706" y="299659"/>
                    <a:pt x="848102" y="295404"/>
                  </a:cubicBezTo>
                  <a:cubicBezTo>
                    <a:pt x="849499" y="291150"/>
                    <a:pt x="853754" y="282708"/>
                    <a:pt x="858010" y="281312"/>
                  </a:cubicBezTo>
                  <a:cubicBezTo>
                    <a:pt x="862649" y="278415"/>
                    <a:pt x="868034" y="276936"/>
                    <a:pt x="873503" y="277058"/>
                  </a:cubicBezTo>
                  <a:cubicBezTo>
                    <a:pt x="877952" y="277809"/>
                    <a:pt x="882259" y="279244"/>
                    <a:pt x="886269" y="281312"/>
                  </a:cubicBezTo>
                  <a:cubicBezTo>
                    <a:pt x="892648" y="284044"/>
                    <a:pt x="899353" y="285943"/>
                    <a:pt x="906217" y="286962"/>
                  </a:cubicBezTo>
                  <a:cubicBezTo>
                    <a:pt x="917044" y="287660"/>
                    <a:pt x="927905" y="287660"/>
                    <a:pt x="938733" y="286962"/>
                  </a:cubicBezTo>
                  <a:cubicBezTo>
                    <a:pt x="944385" y="286962"/>
                    <a:pt x="955688" y="289754"/>
                    <a:pt x="961340" y="289754"/>
                  </a:cubicBezTo>
                  <a:cubicBezTo>
                    <a:pt x="964133" y="289754"/>
                    <a:pt x="971182" y="291150"/>
                    <a:pt x="974041" y="291150"/>
                  </a:cubicBezTo>
                  <a:cubicBezTo>
                    <a:pt x="976833" y="289754"/>
                    <a:pt x="981089" y="285500"/>
                    <a:pt x="983882" y="285500"/>
                  </a:cubicBezTo>
                  <a:cubicBezTo>
                    <a:pt x="986674" y="285500"/>
                    <a:pt x="993789" y="284104"/>
                    <a:pt x="996648" y="286962"/>
                  </a:cubicBezTo>
                  <a:cubicBezTo>
                    <a:pt x="998045" y="288358"/>
                    <a:pt x="998045" y="292613"/>
                    <a:pt x="998045" y="295404"/>
                  </a:cubicBezTo>
                  <a:lnTo>
                    <a:pt x="996648" y="298263"/>
                  </a:lnTo>
                  <a:cubicBezTo>
                    <a:pt x="995186" y="299659"/>
                    <a:pt x="990996" y="299659"/>
                    <a:pt x="990996" y="301055"/>
                  </a:cubicBezTo>
                  <a:cubicBezTo>
                    <a:pt x="989534" y="303913"/>
                    <a:pt x="993789" y="308101"/>
                    <a:pt x="995186" y="309563"/>
                  </a:cubicBezTo>
                  <a:cubicBezTo>
                    <a:pt x="1001223" y="310960"/>
                    <a:pt x="1007500" y="310960"/>
                    <a:pt x="1013538" y="309563"/>
                  </a:cubicBezTo>
                  <a:cubicBezTo>
                    <a:pt x="1021137" y="307016"/>
                    <a:pt x="1027989" y="302632"/>
                    <a:pt x="1033486" y="296800"/>
                  </a:cubicBezTo>
                  <a:cubicBezTo>
                    <a:pt x="1034882" y="295404"/>
                    <a:pt x="1036278" y="289754"/>
                    <a:pt x="1034882" y="288358"/>
                  </a:cubicBezTo>
                  <a:cubicBezTo>
                    <a:pt x="1033486" y="285500"/>
                    <a:pt x="1026438" y="282708"/>
                    <a:pt x="1026438" y="279850"/>
                  </a:cubicBezTo>
                  <a:cubicBezTo>
                    <a:pt x="1024975" y="278454"/>
                    <a:pt x="1026438" y="275662"/>
                    <a:pt x="1026438" y="274200"/>
                  </a:cubicBezTo>
                  <a:cubicBezTo>
                    <a:pt x="1027834" y="272804"/>
                    <a:pt x="1032089" y="271408"/>
                    <a:pt x="1032089" y="270012"/>
                  </a:cubicBezTo>
                  <a:cubicBezTo>
                    <a:pt x="1032089" y="268616"/>
                    <a:pt x="1029230" y="265758"/>
                    <a:pt x="1027834" y="264362"/>
                  </a:cubicBezTo>
                  <a:cubicBezTo>
                    <a:pt x="1026438" y="262966"/>
                    <a:pt x="1023578" y="260107"/>
                    <a:pt x="1023578" y="258711"/>
                  </a:cubicBezTo>
                  <a:cubicBezTo>
                    <a:pt x="1023578" y="255853"/>
                    <a:pt x="1029230" y="251599"/>
                    <a:pt x="1030627" y="248807"/>
                  </a:cubicBezTo>
                  <a:cubicBezTo>
                    <a:pt x="1030368" y="244905"/>
                    <a:pt x="1029422" y="241080"/>
                    <a:pt x="1027834" y="237507"/>
                  </a:cubicBezTo>
                  <a:cubicBezTo>
                    <a:pt x="1026438" y="234648"/>
                    <a:pt x="1020786" y="227602"/>
                    <a:pt x="1017926" y="223414"/>
                  </a:cubicBezTo>
                  <a:cubicBezTo>
                    <a:pt x="1016530" y="221952"/>
                    <a:pt x="1013671" y="216302"/>
                    <a:pt x="1015134" y="213510"/>
                  </a:cubicBezTo>
                  <a:cubicBezTo>
                    <a:pt x="1015743" y="210374"/>
                    <a:pt x="1017857" y="207740"/>
                    <a:pt x="1020786" y="206464"/>
                  </a:cubicBezTo>
                  <a:cubicBezTo>
                    <a:pt x="1023578" y="206464"/>
                    <a:pt x="1024975" y="216302"/>
                    <a:pt x="1026438" y="217764"/>
                  </a:cubicBezTo>
                  <a:cubicBezTo>
                    <a:pt x="1030088" y="218918"/>
                    <a:pt x="1033920" y="219391"/>
                    <a:pt x="1037741" y="219160"/>
                  </a:cubicBezTo>
                  <a:cubicBezTo>
                    <a:pt x="1043672" y="217245"/>
                    <a:pt x="1049008" y="213834"/>
                    <a:pt x="1053234" y="209256"/>
                  </a:cubicBezTo>
                  <a:cubicBezTo>
                    <a:pt x="1054716" y="206636"/>
                    <a:pt x="1054716" y="203433"/>
                    <a:pt x="1053234" y="200813"/>
                  </a:cubicBezTo>
                  <a:cubicBezTo>
                    <a:pt x="1051838" y="199351"/>
                    <a:pt x="1046186" y="197955"/>
                    <a:pt x="1044790" y="196559"/>
                  </a:cubicBezTo>
                  <a:cubicBezTo>
                    <a:pt x="1044790" y="195163"/>
                    <a:pt x="1043393" y="190909"/>
                    <a:pt x="1044790" y="189513"/>
                  </a:cubicBezTo>
                  <a:cubicBezTo>
                    <a:pt x="1046186" y="188117"/>
                    <a:pt x="1053234" y="188051"/>
                    <a:pt x="1056094" y="188051"/>
                  </a:cubicBezTo>
                  <a:cubicBezTo>
                    <a:pt x="1057490" y="188051"/>
                    <a:pt x="1063142" y="189513"/>
                    <a:pt x="1064538" y="189513"/>
                  </a:cubicBezTo>
                  <a:cubicBezTo>
                    <a:pt x="1068794" y="188051"/>
                    <a:pt x="1070190" y="181005"/>
                    <a:pt x="1073049" y="178213"/>
                  </a:cubicBezTo>
                  <a:cubicBezTo>
                    <a:pt x="1076003" y="175019"/>
                    <a:pt x="1079304" y="172166"/>
                    <a:pt x="1082890" y="169704"/>
                  </a:cubicBezTo>
                  <a:cubicBezTo>
                    <a:pt x="1084353" y="168308"/>
                    <a:pt x="1090005" y="168308"/>
                    <a:pt x="1092798" y="166912"/>
                  </a:cubicBezTo>
                  <a:cubicBezTo>
                    <a:pt x="1097053" y="166912"/>
                    <a:pt x="1106895" y="169704"/>
                    <a:pt x="1111150" y="168308"/>
                  </a:cubicBezTo>
                  <a:cubicBezTo>
                    <a:pt x="1115406" y="166912"/>
                    <a:pt x="1121057" y="158404"/>
                    <a:pt x="1126709" y="158404"/>
                  </a:cubicBezTo>
                  <a:cubicBezTo>
                    <a:pt x="1129502" y="157008"/>
                    <a:pt x="1135154" y="164054"/>
                    <a:pt x="1138013" y="164054"/>
                  </a:cubicBezTo>
                  <a:cubicBezTo>
                    <a:pt x="1142269" y="164054"/>
                    <a:pt x="1149317" y="157008"/>
                    <a:pt x="1153573" y="157008"/>
                  </a:cubicBezTo>
                  <a:cubicBezTo>
                    <a:pt x="1156365" y="157008"/>
                    <a:pt x="1162017" y="162658"/>
                    <a:pt x="1164810" y="161262"/>
                  </a:cubicBezTo>
                  <a:cubicBezTo>
                    <a:pt x="1167669" y="161262"/>
                    <a:pt x="1170462" y="155612"/>
                    <a:pt x="1173321" y="154149"/>
                  </a:cubicBezTo>
                  <a:cubicBezTo>
                    <a:pt x="1177577" y="152754"/>
                    <a:pt x="1186022" y="155612"/>
                    <a:pt x="1188881" y="152754"/>
                  </a:cubicBezTo>
                  <a:cubicBezTo>
                    <a:pt x="1190277" y="151358"/>
                    <a:pt x="1193070" y="147103"/>
                    <a:pt x="1191674" y="145707"/>
                  </a:cubicBezTo>
                  <a:cubicBezTo>
                    <a:pt x="1191674" y="144311"/>
                    <a:pt x="1187418" y="142849"/>
                    <a:pt x="1184625" y="142849"/>
                  </a:cubicBezTo>
                  <a:cubicBezTo>
                    <a:pt x="1183229" y="141453"/>
                    <a:pt x="1178973" y="140057"/>
                    <a:pt x="1177577" y="138661"/>
                  </a:cubicBezTo>
                  <a:cubicBezTo>
                    <a:pt x="1177577" y="137199"/>
                    <a:pt x="1180370" y="134407"/>
                    <a:pt x="1181766" y="133011"/>
                  </a:cubicBezTo>
                  <a:cubicBezTo>
                    <a:pt x="1183938" y="131636"/>
                    <a:pt x="1186709" y="131636"/>
                    <a:pt x="1188881" y="133011"/>
                  </a:cubicBezTo>
                  <a:cubicBezTo>
                    <a:pt x="1190277" y="133011"/>
                    <a:pt x="1191674" y="135803"/>
                    <a:pt x="1191674" y="135803"/>
                  </a:cubicBezTo>
                  <a:cubicBezTo>
                    <a:pt x="1194533" y="135803"/>
                    <a:pt x="1195929" y="133011"/>
                    <a:pt x="1197325" y="131549"/>
                  </a:cubicBezTo>
                  <a:cubicBezTo>
                    <a:pt x="1199338" y="129652"/>
                    <a:pt x="1201745" y="128222"/>
                    <a:pt x="1204374" y="127361"/>
                  </a:cubicBezTo>
                  <a:cubicBezTo>
                    <a:pt x="1207233" y="127361"/>
                    <a:pt x="1212885" y="131549"/>
                    <a:pt x="1217074" y="131549"/>
                  </a:cubicBezTo>
                  <a:cubicBezTo>
                    <a:pt x="1221679" y="132830"/>
                    <a:pt x="1226467" y="133325"/>
                    <a:pt x="1231237" y="133011"/>
                  </a:cubicBezTo>
                  <a:cubicBezTo>
                    <a:pt x="1232633" y="134407"/>
                    <a:pt x="1234030" y="134407"/>
                    <a:pt x="1235493" y="135803"/>
                  </a:cubicBezTo>
                  <a:cubicBezTo>
                    <a:pt x="1236956" y="137199"/>
                    <a:pt x="1236889" y="141453"/>
                    <a:pt x="1236889" y="144311"/>
                  </a:cubicBezTo>
                  <a:cubicBezTo>
                    <a:pt x="1236889" y="144311"/>
                    <a:pt x="1234030" y="147103"/>
                    <a:pt x="1235493" y="148499"/>
                  </a:cubicBezTo>
                  <a:cubicBezTo>
                    <a:pt x="1236889" y="151358"/>
                    <a:pt x="1243937" y="147103"/>
                    <a:pt x="1248193" y="148499"/>
                  </a:cubicBezTo>
                  <a:cubicBezTo>
                    <a:pt x="1249589" y="148499"/>
                    <a:pt x="1253845" y="151358"/>
                    <a:pt x="1255241" y="149962"/>
                  </a:cubicBezTo>
                  <a:cubicBezTo>
                    <a:pt x="1258034" y="149962"/>
                    <a:pt x="1260893" y="145707"/>
                    <a:pt x="1262290" y="144311"/>
                  </a:cubicBezTo>
                  <a:cubicBezTo>
                    <a:pt x="1265149" y="142849"/>
                    <a:pt x="1269338" y="144311"/>
                    <a:pt x="1272197" y="144311"/>
                  </a:cubicBezTo>
                  <a:cubicBezTo>
                    <a:pt x="1275749" y="141156"/>
                    <a:pt x="1278622" y="137311"/>
                    <a:pt x="1280642" y="133011"/>
                  </a:cubicBezTo>
                  <a:cubicBezTo>
                    <a:pt x="1282104" y="131549"/>
                    <a:pt x="1282104" y="128757"/>
                    <a:pt x="1283501" y="127361"/>
                  </a:cubicBezTo>
                  <a:cubicBezTo>
                    <a:pt x="1284897" y="125965"/>
                    <a:pt x="1291946" y="127361"/>
                    <a:pt x="1294805" y="127361"/>
                  </a:cubicBezTo>
                  <a:cubicBezTo>
                    <a:pt x="1299157" y="127627"/>
                    <a:pt x="1303442" y="128569"/>
                    <a:pt x="1307505" y="130153"/>
                  </a:cubicBezTo>
                  <a:cubicBezTo>
                    <a:pt x="1310298" y="131549"/>
                    <a:pt x="1313157" y="140057"/>
                    <a:pt x="1317412" y="138661"/>
                  </a:cubicBezTo>
                  <a:cubicBezTo>
                    <a:pt x="1318809" y="138661"/>
                    <a:pt x="1318809" y="131549"/>
                    <a:pt x="1318809" y="130153"/>
                  </a:cubicBezTo>
                  <a:cubicBezTo>
                    <a:pt x="1317412" y="125898"/>
                    <a:pt x="1308901" y="121711"/>
                    <a:pt x="1306109" y="118852"/>
                  </a:cubicBezTo>
                  <a:cubicBezTo>
                    <a:pt x="1304646" y="117456"/>
                    <a:pt x="1298994" y="113202"/>
                    <a:pt x="1298994" y="111806"/>
                  </a:cubicBezTo>
                  <a:cubicBezTo>
                    <a:pt x="1299058" y="109188"/>
                    <a:pt x="1300075" y="106683"/>
                    <a:pt x="1301853" y="104760"/>
                  </a:cubicBezTo>
                  <a:cubicBezTo>
                    <a:pt x="1309584" y="102160"/>
                    <a:pt x="1317867" y="101656"/>
                    <a:pt x="1325857" y="103298"/>
                  </a:cubicBezTo>
                  <a:cubicBezTo>
                    <a:pt x="1329834" y="104083"/>
                    <a:pt x="1333653" y="105521"/>
                    <a:pt x="1337161" y="107552"/>
                  </a:cubicBezTo>
                  <a:cubicBezTo>
                    <a:pt x="1342594" y="109314"/>
                    <a:pt x="1347813" y="111677"/>
                    <a:pt x="1352720" y="114598"/>
                  </a:cubicBezTo>
                  <a:cubicBezTo>
                    <a:pt x="1355513" y="114598"/>
                    <a:pt x="1359769" y="120248"/>
                    <a:pt x="1362561" y="118852"/>
                  </a:cubicBezTo>
                  <a:cubicBezTo>
                    <a:pt x="1364024" y="118852"/>
                    <a:pt x="1364024" y="114598"/>
                    <a:pt x="1364024" y="113202"/>
                  </a:cubicBezTo>
                  <a:cubicBezTo>
                    <a:pt x="1363651" y="111077"/>
                    <a:pt x="1362656" y="109111"/>
                    <a:pt x="1361165" y="107552"/>
                  </a:cubicBezTo>
                  <a:cubicBezTo>
                    <a:pt x="1357705" y="105107"/>
                    <a:pt x="1353894" y="103202"/>
                    <a:pt x="1349861" y="101902"/>
                  </a:cubicBezTo>
                  <a:cubicBezTo>
                    <a:pt x="1348465" y="100506"/>
                    <a:pt x="1344209" y="99110"/>
                    <a:pt x="1344209" y="96252"/>
                  </a:cubicBezTo>
                  <a:cubicBezTo>
                    <a:pt x="1342813" y="94856"/>
                    <a:pt x="1345606" y="89205"/>
                    <a:pt x="1345606" y="86347"/>
                  </a:cubicBezTo>
                  <a:cubicBezTo>
                    <a:pt x="1344209" y="83555"/>
                    <a:pt x="1337161" y="80697"/>
                    <a:pt x="1338557" y="77905"/>
                  </a:cubicBezTo>
                  <a:cubicBezTo>
                    <a:pt x="1338557" y="76509"/>
                    <a:pt x="1342813" y="73651"/>
                    <a:pt x="1342813" y="73651"/>
                  </a:cubicBezTo>
                  <a:cubicBezTo>
                    <a:pt x="1345613" y="70719"/>
                    <a:pt x="1347986" y="67407"/>
                    <a:pt x="1349861" y="63813"/>
                  </a:cubicBezTo>
                  <a:lnTo>
                    <a:pt x="1349861" y="56700"/>
                  </a:lnTo>
                  <a:cubicBezTo>
                    <a:pt x="1351258" y="53908"/>
                    <a:pt x="1355513" y="49654"/>
                    <a:pt x="1356909" y="46862"/>
                  </a:cubicBezTo>
                  <a:cubicBezTo>
                    <a:pt x="1358372" y="42608"/>
                    <a:pt x="1356909" y="34099"/>
                    <a:pt x="1359769" y="31307"/>
                  </a:cubicBezTo>
                  <a:cubicBezTo>
                    <a:pt x="1362628" y="28516"/>
                    <a:pt x="1372469" y="35562"/>
                    <a:pt x="1376725" y="32703"/>
                  </a:cubicBezTo>
                  <a:cubicBezTo>
                    <a:pt x="1378301" y="29619"/>
                    <a:pt x="1379251" y="26253"/>
                    <a:pt x="1379517" y="22799"/>
                  </a:cubicBezTo>
                  <a:cubicBezTo>
                    <a:pt x="1378346" y="20553"/>
                    <a:pt x="1377410" y="18192"/>
                    <a:pt x="1376725" y="15753"/>
                  </a:cubicBezTo>
                  <a:cubicBezTo>
                    <a:pt x="1379517" y="12961"/>
                    <a:pt x="1386632" y="17149"/>
                    <a:pt x="1388029" y="15753"/>
                  </a:cubicBezTo>
                  <a:cubicBezTo>
                    <a:pt x="1390821" y="14357"/>
                    <a:pt x="1392284" y="10103"/>
                    <a:pt x="1393680" y="8707"/>
                  </a:cubicBezTo>
                  <a:cubicBezTo>
                    <a:pt x="1393680" y="7311"/>
                    <a:pt x="1392284" y="3057"/>
                    <a:pt x="1393680" y="1661"/>
                  </a:cubicBezTo>
                  <a:cubicBezTo>
                    <a:pt x="1396473" y="-1198"/>
                    <a:pt x="1403521" y="198"/>
                    <a:pt x="1406381" y="1661"/>
                  </a:cubicBezTo>
                  <a:cubicBezTo>
                    <a:pt x="1409850" y="3734"/>
                    <a:pt x="1412751" y="6635"/>
                    <a:pt x="1414825" y="10103"/>
                  </a:cubicBezTo>
                  <a:cubicBezTo>
                    <a:pt x="1416288" y="11499"/>
                    <a:pt x="1416288" y="15753"/>
                    <a:pt x="1419081" y="17149"/>
                  </a:cubicBezTo>
                  <a:cubicBezTo>
                    <a:pt x="1420477" y="18611"/>
                    <a:pt x="1424733" y="15753"/>
                    <a:pt x="1427592" y="15753"/>
                  </a:cubicBezTo>
                  <a:lnTo>
                    <a:pt x="1433244" y="21403"/>
                  </a:lnTo>
                  <a:cubicBezTo>
                    <a:pt x="1434640" y="22799"/>
                    <a:pt x="1437433" y="22799"/>
                    <a:pt x="1438896" y="24261"/>
                  </a:cubicBezTo>
                  <a:cubicBezTo>
                    <a:pt x="1438044" y="27644"/>
                    <a:pt x="1436047" y="30627"/>
                    <a:pt x="1433244" y="32703"/>
                  </a:cubicBezTo>
                  <a:cubicBezTo>
                    <a:pt x="1431781" y="35562"/>
                    <a:pt x="1424733" y="35562"/>
                    <a:pt x="1421940" y="36958"/>
                  </a:cubicBezTo>
                  <a:cubicBezTo>
                    <a:pt x="1420477" y="36958"/>
                    <a:pt x="1414825" y="38354"/>
                    <a:pt x="1413429" y="41212"/>
                  </a:cubicBezTo>
                  <a:cubicBezTo>
                    <a:pt x="1412033" y="42608"/>
                    <a:pt x="1412033" y="48258"/>
                    <a:pt x="1412033" y="49654"/>
                  </a:cubicBezTo>
                  <a:cubicBezTo>
                    <a:pt x="1414043" y="51570"/>
                    <a:pt x="1416449" y="53022"/>
                    <a:pt x="1419081" y="53908"/>
                  </a:cubicBezTo>
                  <a:cubicBezTo>
                    <a:pt x="1420477" y="53908"/>
                    <a:pt x="1423337" y="51050"/>
                    <a:pt x="1426129" y="51050"/>
                  </a:cubicBezTo>
                  <a:cubicBezTo>
                    <a:pt x="1427592" y="51050"/>
                    <a:pt x="1428988" y="55304"/>
                    <a:pt x="1430385" y="56700"/>
                  </a:cubicBezTo>
                  <a:cubicBezTo>
                    <a:pt x="1431781" y="58096"/>
                    <a:pt x="1436037" y="58163"/>
                    <a:pt x="1438896" y="58163"/>
                  </a:cubicBezTo>
                  <a:cubicBezTo>
                    <a:pt x="1441755" y="58163"/>
                    <a:pt x="1448737" y="55304"/>
                    <a:pt x="1451596" y="55304"/>
                  </a:cubicBezTo>
                  <a:cubicBezTo>
                    <a:pt x="1454389" y="53908"/>
                    <a:pt x="1462900" y="52512"/>
                    <a:pt x="1464296" y="55304"/>
                  </a:cubicBezTo>
                  <a:cubicBezTo>
                    <a:pt x="1467899" y="58461"/>
                    <a:pt x="1469525" y="63311"/>
                    <a:pt x="1468552" y="68001"/>
                  </a:cubicBezTo>
                  <a:cubicBezTo>
                    <a:pt x="1468552" y="69463"/>
                    <a:pt x="1464296" y="73651"/>
                    <a:pt x="1462900" y="75113"/>
                  </a:cubicBezTo>
                  <a:cubicBezTo>
                    <a:pt x="1461504" y="76576"/>
                    <a:pt x="1455785" y="80697"/>
                    <a:pt x="1455785" y="82159"/>
                  </a:cubicBezTo>
                  <a:cubicBezTo>
                    <a:pt x="1454387" y="85796"/>
                    <a:pt x="1454387" y="89823"/>
                    <a:pt x="1455785" y="93460"/>
                  </a:cubicBezTo>
                  <a:cubicBezTo>
                    <a:pt x="1459198" y="95671"/>
                    <a:pt x="1463059" y="97101"/>
                    <a:pt x="1467089" y="97647"/>
                  </a:cubicBezTo>
                  <a:cubicBezTo>
                    <a:pt x="1470992" y="97389"/>
                    <a:pt x="1474819" y="96444"/>
                    <a:pt x="1478393" y="94856"/>
                  </a:cubicBezTo>
                  <a:cubicBezTo>
                    <a:pt x="1479856" y="93460"/>
                    <a:pt x="1485441" y="90601"/>
                    <a:pt x="1485441" y="87809"/>
                  </a:cubicBezTo>
                  <a:cubicBezTo>
                    <a:pt x="1485441" y="86347"/>
                    <a:pt x="1484045" y="83555"/>
                    <a:pt x="1484045" y="82159"/>
                  </a:cubicBezTo>
                  <a:cubicBezTo>
                    <a:pt x="1482648" y="80697"/>
                    <a:pt x="1476997" y="79301"/>
                    <a:pt x="1476997" y="77905"/>
                  </a:cubicBezTo>
                  <a:cubicBezTo>
                    <a:pt x="1476244" y="74043"/>
                    <a:pt x="1477932" y="70114"/>
                    <a:pt x="1481252" y="68001"/>
                  </a:cubicBezTo>
                  <a:lnTo>
                    <a:pt x="1488101" y="68001"/>
                  </a:lnTo>
                  <a:cubicBezTo>
                    <a:pt x="1490894" y="69463"/>
                    <a:pt x="1495149" y="75113"/>
                    <a:pt x="1498008" y="75113"/>
                  </a:cubicBezTo>
                  <a:cubicBezTo>
                    <a:pt x="1503149" y="75814"/>
                    <a:pt x="1508361" y="75814"/>
                    <a:pt x="1513501" y="75113"/>
                  </a:cubicBezTo>
                  <a:cubicBezTo>
                    <a:pt x="1513502" y="75113"/>
                    <a:pt x="1526268" y="69463"/>
                    <a:pt x="1530457" y="68001"/>
                  </a:cubicBezTo>
                  <a:cubicBezTo>
                    <a:pt x="1533865" y="65779"/>
                    <a:pt x="1537728" y="64348"/>
                    <a:pt x="1541761" y="63813"/>
                  </a:cubicBezTo>
                  <a:cubicBezTo>
                    <a:pt x="1543243" y="64058"/>
                    <a:pt x="1544678" y="64529"/>
                    <a:pt x="1546017" y="65209"/>
                  </a:cubicBezTo>
                  <a:cubicBezTo>
                    <a:pt x="1547413" y="66605"/>
                    <a:pt x="1547413" y="70859"/>
                    <a:pt x="1547413" y="72255"/>
                  </a:cubicBezTo>
                  <a:cubicBezTo>
                    <a:pt x="1548809" y="73651"/>
                    <a:pt x="1553065" y="76509"/>
                    <a:pt x="1554461" y="77905"/>
                  </a:cubicBezTo>
                  <a:cubicBezTo>
                    <a:pt x="1556497" y="80906"/>
                    <a:pt x="1557941" y="84268"/>
                    <a:pt x="1558717" y="87809"/>
                  </a:cubicBezTo>
                  <a:cubicBezTo>
                    <a:pt x="1558717" y="89205"/>
                    <a:pt x="1555924" y="90601"/>
                    <a:pt x="1557321" y="91997"/>
                  </a:cubicBezTo>
                  <a:cubicBezTo>
                    <a:pt x="1557321" y="94856"/>
                    <a:pt x="1564369" y="93460"/>
                    <a:pt x="1567228" y="93460"/>
                  </a:cubicBezTo>
                  <a:cubicBezTo>
                    <a:pt x="1568624" y="93460"/>
                    <a:pt x="1572880" y="89205"/>
                    <a:pt x="1574276" y="89205"/>
                  </a:cubicBezTo>
                  <a:cubicBezTo>
                    <a:pt x="1576821" y="89421"/>
                    <a:pt x="1579018" y="91074"/>
                    <a:pt x="1579928" y="93460"/>
                  </a:cubicBezTo>
                  <a:cubicBezTo>
                    <a:pt x="1581325" y="94856"/>
                    <a:pt x="1577069" y="99110"/>
                    <a:pt x="1577069" y="100506"/>
                  </a:cubicBezTo>
                  <a:cubicBezTo>
                    <a:pt x="1577800" y="104747"/>
                    <a:pt x="1579766" y="108677"/>
                    <a:pt x="1582721" y="111806"/>
                  </a:cubicBezTo>
                  <a:cubicBezTo>
                    <a:pt x="1584117" y="113202"/>
                    <a:pt x="1586977" y="114598"/>
                    <a:pt x="1588373" y="113202"/>
                  </a:cubicBezTo>
                  <a:cubicBezTo>
                    <a:pt x="1589769" y="113202"/>
                    <a:pt x="1588373" y="108948"/>
                    <a:pt x="1588373" y="107552"/>
                  </a:cubicBezTo>
                  <a:cubicBezTo>
                    <a:pt x="1588373" y="106156"/>
                    <a:pt x="1586977" y="101902"/>
                    <a:pt x="1588373" y="100506"/>
                  </a:cubicBezTo>
                  <a:cubicBezTo>
                    <a:pt x="1588373" y="99110"/>
                    <a:pt x="1594025" y="96252"/>
                    <a:pt x="1595421" y="97647"/>
                  </a:cubicBezTo>
                  <a:cubicBezTo>
                    <a:pt x="1598281" y="97647"/>
                    <a:pt x="1601073" y="103298"/>
                    <a:pt x="1601073" y="106156"/>
                  </a:cubicBezTo>
                  <a:cubicBezTo>
                    <a:pt x="1602536" y="108948"/>
                    <a:pt x="1599677" y="114598"/>
                    <a:pt x="1599677" y="117456"/>
                  </a:cubicBezTo>
                  <a:cubicBezTo>
                    <a:pt x="1601073" y="118852"/>
                    <a:pt x="1605329" y="121711"/>
                    <a:pt x="1606725" y="123107"/>
                  </a:cubicBezTo>
                  <a:cubicBezTo>
                    <a:pt x="1608353" y="126175"/>
                    <a:pt x="1609326" y="129547"/>
                    <a:pt x="1609585" y="133011"/>
                  </a:cubicBezTo>
                  <a:cubicBezTo>
                    <a:pt x="1610981" y="134407"/>
                    <a:pt x="1609585" y="140057"/>
                    <a:pt x="1608188" y="142849"/>
                  </a:cubicBezTo>
                  <a:cubicBezTo>
                    <a:pt x="1608188" y="144311"/>
                    <a:pt x="1605329" y="148499"/>
                    <a:pt x="1603932" y="148499"/>
                  </a:cubicBezTo>
                  <a:cubicBezTo>
                    <a:pt x="1601073" y="148499"/>
                    <a:pt x="1601073" y="140057"/>
                    <a:pt x="1598281" y="138661"/>
                  </a:cubicBezTo>
                  <a:cubicBezTo>
                    <a:pt x="1596884" y="138661"/>
                    <a:pt x="1594025" y="140057"/>
                    <a:pt x="1592628" y="140057"/>
                  </a:cubicBezTo>
                  <a:cubicBezTo>
                    <a:pt x="1591232" y="138661"/>
                    <a:pt x="1589769" y="135803"/>
                    <a:pt x="1588373" y="135803"/>
                  </a:cubicBezTo>
                  <a:cubicBezTo>
                    <a:pt x="1586977" y="134407"/>
                    <a:pt x="1585580" y="137199"/>
                    <a:pt x="1584117" y="137199"/>
                  </a:cubicBezTo>
                  <a:cubicBezTo>
                    <a:pt x="1583994" y="140107"/>
                    <a:pt x="1584493" y="143007"/>
                    <a:pt x="1585580" y="145707"/>
                  </a:cubicBezTo>
                  <a:cubicBezTo>
                    <a:pt x="1586977" y="147103"/>
                    <a:pt x="1589769" y="152754"/>
                    <a:pt x="1592628" y="154149"/>
                  </a:cubicBezTo>
                  <a:cubicBezTo>
                    <a:pt x="1595421" y="157008"/>
                    <a:pt x="1603932" y="158404"/>
                    <a:pt x="1606725" y="159800"/>
                  </a:cubicBezTo>
                  <a:cubicBezTo>
                    <a:pt x="1609518" y="161196"/>
                    <a:pt x="1613840" y="161262"/>
                    <a:pt x="1615236" y="162658"/>
                  </a:cubicBezTo>
                  <a:cubicBezTo>
                    <a:pt x="1616391" y="167262"/>
                    <a:pt x="1616861" y="172010"/>
                    <a:pt x="1616633" y="176750"/>
                  </a:cubicBezTo>
                  <a:cubicBezTo>
                    <a:pt x="1616287" y="184587"/>
                    <a:pt x="1614365" y="192274"/>
                    <a:pt x="1610981" y="199351"/>
                  </a:cubicBezTo>
                  <a:cubicBezTo>
                    <a:pt x="1609585" y="200813"/>
                    <a:pt x="1606725" y="205001"/>
                    <a:pt x="1605329" y="205001"/>
                  </a:cubicBezTo>
                  <a:cubicBezTo>
                    <a:pt x="1603932" y="206464"/>
                    <a:pt x="1599677" y="206464"/>
                    <a:pt x="1598281" y="206464"/>
                  </a:cubicBezTo>
                  <a:cubicBezTo>
                    <a:pt x="1596779" y="208016"/>
                    <a:pt x="1595783" y="209985"/>
                    <a:pt x="1595421" y="212114"/>
                  </a:cubicBezTo>
                  <a:cubicBezTo>
                    <a:pt x="1594025" y="214906"/>
                    <a:pt x="1594025" y="219160"/>
                    <a:pt x="1592628" y="221952"/>
                  </a:cubicBezTo>
                  <a:cubicBezTo>
                    <a:pt x="1592628" y="223414"/>
                    <a:pt x="1591232" y="226206"/>
                    <a:pt x="1589769" y="226206"/>
                  </a:cubicBezTo>
                  <a:cubicBezTo>
                    <a:pt x="1588373" y="227602"/>
                    <a:pt x="1582721" y="226206"/>
                    <a:pt x="1581325" y="227602"/>
                  </a:cubicBezTo>
                  <a:cubicBezTo>
                    <a:pt x="1578236" y="229423"/>
                    <a:pt x="1576154" y="232559"/>
                    <a:pt x="1575673" y="236111"/>
                  </a:cubicBezTo>
                  <a:cubicBezTo>
                    <a:pt x="1574276" y="238902"/>
                    <a:pt x="1574276" y="244553"/>
                    <a:pt x="1572880" y="247411"/>
                  </a:cubicBezTo>
                  <a:cubicBezTo>
                    <a:pt x="1571417" y="248807"/>
                    <a:pt x="1565765" y="245949"/>
                    <a:pt x="1564369" y="247411"/>
                  </a:cubicBezTo>
                  <a:cubicBezTo>
                    <a:pt x="1561576" y="247411"/>
                    <a:pt x="1558717" y="253061"/>
                    <a:pt x="1557321" y="254457"/>
                  </a:cubicBezTo>
                  <a:cubicBezTo>
                    <a:pt x="1555924" y="255853"/>
                    <a:pt x="1554461" y="260107"/>
                    <a:pt x="1551669" y="260107"/>
                  </a:cubicBezTo>
                  <a:cubicBezTo>
                    <a:pt x="1551669" y="261503"/>
                    <a:pt x="1547413" y="260107"/>
                    <a:pt x="1546017" y="260107"/>
                  </a:cubicBezTo>
                  <a:cubicBezTo>
                    <a:pt x="1543791" y="262436"/>
                    <a:pt x="1542310" y="265375"/>
                    <a:pt x="1541761" y="268549"/>
                  </a:cubicBezTo>
                  <a:cubicBezTo>
                    <a:pt x="1541761" y="271408"/>
                    <a:pt x="1547413" y="274200"/>
                    <a:pt x="1548809" y="277058"/>
                  </a:cubicBezTo>
                  <a:cubicBezTo>
                    <a:pt x="1549031" y="280878"/>
                    <a:pt x="1548558" y="284707"/>
                    <a:pt x="1547413" y="288358"/>
                  </a:cubicBezTo>
                  <a:cubicBezTo>
                    <a:pt x="1546017" y="291150"/>
                    <a:pt x="1540365" y="292613"/>
                    <a:pt x="1538968" y="294009"/>
                  </a:cubicBezTo>
                  <a:cubicBezTo>
                    <a:pt x="1534308" y="295490"/>
                    <a:pt x="1529991" y="297885"/>
                    <a:pt x="1526268" y="301055"/>
                  </a:cubicBezTo>
                  <a:cubicBezTo>
                    <a:pt x="1524805" y="303913"/>
                    <a:pt x="1522013" y="309563"/>
                    <a:pt x="1520616" y="312355"/>
                  </a:cubicBezTo>
                  <a:cubicBezTo>
                    <a:pt x="1520319" y="315811"/>
                    <a:pt x="1519347" y="319176"/>
                    <a:pt x="1517757" y="322260"/>
                  </a:cubicBezTo>
                  <a:cubicBezTo>
                    <a:pt x="1515283" y="324010"/>
                    <a:pt x="1512343" y="324982"/>
                    <a:pt x="1509313" y="325051"/>
                  </a:cubicBezTo>
                  <a:cubicBezTo>
                    <a:pt x="1507850" y="326514"/>
                    <a:pt x="1503660" y="325051"/>
                    <a:pt x="1500801" y="326514"/>
                  </a:cubicBezTo>
                  <a:cubicBezTo>
                    <a:pt x="1497942" y="327976"/>
                    <a:pt x="1493753" y="329306"/>
                    <a:pt x="1492357" y="332164"/>
                  </a:cubicBezTo>
                  <a:cubicBezTo>
                    <a:pt x="1490960" y="335022"/>
                    <a:pt x="1495149" y="343464"/>
                    <a:pt x="1492357" y="346256"/>
                  </a:cubicBezTo>
                  <a:cubicBezTo>
                    <a:pt x="1489163" y="347916"/>
                    <a:pt x="1485852" y="349338"/>
                    <a:pt x="1482449" y="350510"/>
                  </a:cubicBezTo>
                  <a:cubicBezTo>
                    <a:pt x="1478392" y="352360"/>
                    <a:pt x="1474592" y="354729"/>
                    <a:pt x="1471145" y="357557"/>
                  </a:cubicBezTo>
                  <a:cubicBezTo>
                    <a:pt x="1469229" y="359566"/>
                    <a:pt x="1467777" y="361972"/>
                    <a:pt x="1466890" y="364603"/>
                  </a:cubicBezTo>
                  <a:cubicBezTo>
                    <a:pt x="1465493" y="367461"/>
                    <a:pt x="1468352" y="373111"/>
                    <a:pt x="1466890" y="375903"/>
                  </a:cubicBezTo>
                  <a:cubicBezTo>
                    <a:pt x="1466378" y="378676"/>
                    <a:pt x="1464892" y="381174"/>
                    <a:pt x="1462700" y="382949"/>
                  </a:cubicBezTo>
                  <a:cubicBezTo>
                    <a:pt x="1461238" y="384412"/>
                    <a:pt x="1457048" y="385808"/>
                    <a:pt x="1455586" y="387203"/>
                  </a:cubicBezTo>
                  <a:cubicBezTo>
                    <a:pt x="1453595" y="387880"/>
                    <a:pt x="1452042" y="389457"/>
                    <a:pt x="1451397" y="391458"/>
                  </a:cubicBezTo>
                  <a:cubicBezTo>
                    <a:pt x="1450310" y="394318"/>
                    <a:pt x="1450843" y="397541"/>
                    <a:pt x="1452793" y="399900"/>
                  </a:cubicBezTo>
                  <a:cubicBezTo>
                    <a:pt x="1457065" y="400839"/>
                    <a:pt x="1461527" y="400349"/>
                    <a:pt x="1465493" y="398504"/>
                  </a:cubicBezTo>
                  <a:cubicBezTo>
                    <a:pt x="1468906" y="396954"/>
                    <a:pt x="1471845" y="394521"/>
                    <a:pt x="1474004" y="391458"/>
                  </a:cubicBezTo>
                  <a:cubicBezTo>
                    <a:pt x="1475401" y="388599"/>
                    <a:pt x="1475401" y="381553"/>
                    <a:pt x="1476797" y="377299"/>
                  </a:cubicBezTo>
                  <a:cubicBezTo>
                    <a:pt x="1478101" y="372832"/>
                    <a:pt x="1480002" y="368561"/>
                    <a:pt x="1482449" y="364603"/>
                  </a:cubicBezTo>
                  <a:cubicBezTo>
                    <a:pt x="1486578" y="363450"/>
                    <a:pt x="1490868" y="362979"/>
                    <a:pt x="1495149" y="363207"/>
                  </a:cubicBezTo>
                  <a:cubicBezTo>
                    <a:pt x="1498008" y="363207"/>
                    <a:pt x="1505057" y="368857"/>
                    <a:pt x="1507850" y="367461"/>
                  </a:cubicBezTo>
                  <a:cubicBezTo>
                    <a:pt x="1512291" y="366679"/>
                    <a:pt x="1516593" y="365245"/>
                    <a:pt x="1520616" y="363207"/>
                  </a:cubicBezTo>
                  <a:cubicBezTo>
                    <a:pt x="1522013" y="360415"/>
                    <a:pt x="1520616" y="351906"/>
                    <a:pt x="1522013" y="350510"/>
                  </a:cubicBezTo>
                  <a:cubicBezTo>
                    <a:pt x="1523409" y="349115"/>
                    <a:pt x="1527665" y="349115"/>
                    <a:pt x="1529061" y="349115"/>
                  </a:cubicBezTo>
                  <a:cubicBezTo>
                    <a:pt x="1531920" y="349115"/>
                    <a:pt x="1536109" y="350510"/>
                    <a:pt x="1537506" y="349115"/>
                  </a:cubicBezTo>
                  <a:cubicBezTo>
                    <a:pt x="1540061" y="345359"/>
                    <a:pt x="1540607" y="340588"/>
                    <a:pt x="1538968" y="336352"/>
                  </a:cubicBezTo>
                  <a:cubicBezTo>
                    <a:pt x="1538968" y="334956"/>
                    <a:pt x="1536109" y="333560"/>
                    <a:pt x="1536109" y="332164"/>
                  </a:cubicBezTo>
                  <a:cubicBezTo>
                    <a:pt x="1534713" y="330701"/>
                    <a:pt x="1536109" y="326514"/>
                    <a:pt x="1537506" y="325051"/>
                  </a:cubicBezTo>
                  <a:cubicBezTo>
                    <a:pt x="1538968" y="325051"/>
                    <a:pt x="1543157" y="323655"/>
                    <a:pt x="1544620" y="325051"/>
                  </a:cubicBezTo>
                  <a:cubicBezTo>
                    <a:pt x="1547413" y="326514"/>
                    <a:pt x="1550272" y="332164"/>
                    <a:pt x="1553065" y="333560"/>
                  </a:cubicBezTo>
                  <a:cubicBezTo>
                    <a:pt x="1555181" y="334828"/>
                    <a:pt x="1557673" y="335322"/>
                    <a:pt x="1560113" y="334956"/>
                  </a:cubicBezTo>
                  <a:cubicBezTo>
                    <a:pt x="1561576" y="333560"/>
                    <a:pt x="1561576" y="326514"/>
                    <a:pt x="1562973" y="325051"/>
                  </a:cubicBezTo>
                  <a:cubicBezTo>
                    <a:pt x="1564369" y="323589"/>
                    <a:pt x="1568624" y="320864"/>
                    <a:pt x="1570021" y="319401"/>
                  </a:cubicBezTo>
                  <a:cubicBezTo>
                    <a:pt x="1571417" y="317939"/>
                    <a:pt x="1572880" y="318005"/>
                    <a:pt x="1574276" y="316609"/>
                  </a:cubicBezTo>
                  <a:cubicBezTo>
                    <a:pt x="1575673" y="318005"/>
                    <a:pt x="1575673" y="322260"/>
                    <a:pt x="1575673" y="323655"/>
                  </a:cubicBezTo>
                  <a:cubicBezTo>
                    <a:pt x="1575673" y="326514"/>
                    <a:pt x="1574276" y="332164"/>
                    <a:pt x="1575673" y="334956"/>
                  </a:cubicBezTo>
                  <a:cubicBezTo>
                    <a:pt x="1577069" y="336352"/>
                    <a:pt x="1581325" y="339210"/>
                    <a:pt x="1581325" y="340606"/>
                  </a:cubicBezTo>
                  <a:cubicBezTo>
                    <a:pt x="1582923" y="345169"/>
                    <a:pt x="1583864" y="349937"/>
                    <a:pt x="1584117" y="354765"/>
                  </a:cubicBezTo>
                  <a:cubicBezTo>
                    <a:pt x="1584117" y="358952"/>
                    <a:pt x="1579928" y="367461"/>
                    <a:pt x="1579928" y="370253"/>
                  </a:cubicBezTo>
                  <a:cubicBezTo>
                    <a:pt x="1580453" y="373440"/>
                    <a:pt x="1581911" y="376401"/>
                    <a:pt x="1584117" y="378761"/>
                  </a:cubicBezTo>
                  <a:cubicBezTo>
                    <a:pt x="1585580" y="381553"/>
                    <a:pt x="1589769" y="387203"/>
                    <a:pt x="1589769" y="390062"/>
                  </a:cubicBezTo>
                  <a:cubicBezTo>
                    <a:pt x="1591232" y="394250"/>
                    <a:pt x="1589769" y="404154"/>
                    <a:pt x="1592628" y="408408"/>
                  </a:cubicBezTo>
                  <a:cubicBezTo>
                    <a:pt x="1595306" y="411530"/>
                    <a:pt x="1598708" y="413949"/>
                    <a:pt x="1602536" y="415454"/>
                  </a:cubicBezTo>
                  <a:cubicBezTo>
                    <a:pt x="1606923" y="418380"/>
                    <a:pt x="1611659" y="420747"/>
                    <a:pt x="1616632" y="422501"/>
                  </a:cubicBezTo>
                  <a:cubicBezTo>
                    <a:pt x="1620324" y="425908"/>
                    <a:pt x="1623645" y="429696"/>
                    <a:pt x="1626540" y="433801"/>
                  </a:cubicBezTo>
                  <a:cubicBezTo>
                    <a:pt x="1630770" y="440221"/>
                    <a:pt x="1633644" y="447436"/>
                    <a:pt x="1634985" y="455006"/>
                  </a:cubicBezTo>
                  <a:cubicBezTo>
                    <a:pt x="1634985" y="459260"/>
                    <a:pt x="1633589" y="467702"/>
                    <a:pt x="1633589" y="471956"/>
                  </a:cubicBezTo>
                  <a:cubicBezTo>
                    <a:pt x="1635266" y="476103"/>
                    <a:pt x="1637651" y="479926"/>
                    <a:pt x="1640637" y="483257"/>
                  </a:cubicBezTo>
                  <a:cubicBezTo>
                    <a:pt x="1643496" y="486115"/>
                    <a:pt x="1650544" y="488907"/>
                    <a:pt x="1651941" y="491765"/>
                  </a:cubicBezTo>
                  <a:cubicBezTo>
                    <a:pt x="1654997" y="495372"/>
                    <a:pt x="1656958" y="499778"/>
                    <a:pt x="1657593" y="504462"/>
                  </a:cubicBezTo>
                  <a:cubicBezTo>
                    <a:pt x="1657072" y="507645"/>
                    <a:pt x="1655586" y="510592"/>
                    <a:pt x="1653337" y="512904"/>
                  </a:cubicBezTo>
                  <a:cubicBezTo>
                    <a:pt x="1651941" y="517158"/>
                    <a:pt x="1643496" y="521412"/>
                    <a:pt x="1639240" y="525600"/>
                  </a:cubicBezTo>
                  <a:cubicBezTo>
                    <a:pt x="1632839" y="531477"/>
                    <a:pt x="1626778" y="537713"/>
                    <a:pt x="1621088" y="544279"/>
                  </a:cubicBezTo>
                  <a:cubicBezTo>
                    <a:pt x="1617763" y="548163"/>
                    <a:pt x="1614906" y="552424"/>
                    <a:pt x="1612576" y="556975"/>
                  </a:cubicBezTo>
                  <a:cubicBezTo>
                    <a:pt x="1612576" y="559767"/>
                    <a:pt x="1614039" y="565417"/>
                    <a:pt x="1612576" y="568276"/>
                  </a:cubicBezTo>
                  <a:cubicBezTo>
                    <a:pt x="1611180" y="569672"/>
                    <a:pt x="1609784" y="572530"/>
                    <a:pt x="1608388" y="573926"/>
                  </a:cubicBezTo>
                  <a:cubicBezTo>
                    <a:pt x="1605528" y="575322"/>
                    <a:pt x="1598480" y="572530"/>
                    <a:pt x="1597084" y="572530"/>
                  </a:cubicBezTo>
                  <a:cubicBezTo>
                    <a:pt x="1591754" y="576130"/>
                    <a:pt x="1587374" y="580965"/>
                    <a:pt x="1584317" y="586622"/>
                  </a:cubicBezTo>
                  <a:cubicBezTo>
                    <a:pt x="1582714" y="591664"/>
                    <a:pt x="1581775" y="596893"/>
                    <a:pt x="1581525" y="602177"/>
                  </a:cubicBezTo>
                  <a:cubicBezTo>
                    <a:pt x="1584041" y="608079"/>
                    <a:pt x="1585935" y="614228"/>
                    <a:pt x="1587176" y="620523"/>
                  </a:cubicBezTo>
                  <a:cubicBezTo>
                    <a:pt x="1585780" y="623382"/>
                    <a:pt x="1582921" y="629032"/>
                    <a:pt x="1580128" y="629032"/>
                  </a:cubicBezTo>
                  <a:cubicBezTo>
                    <a:pt x="1578731" y="630428"/>
                    <a:pt x="1573080" y="627570"/>
                    <a:pt x="1571617" y="627570"/>
                  </a:cubicBezTo>
                  <a:cubicBezTo>
                    <a:pt x="1565092" y="625637"/>
                    <a:pt x="1558420" y="624237"/>
                    <a:pt x="1551669" y="623382"/>
                  </a:cubicBezTo>
                  <a:cubicBezTo>
                    <a:pt x="1547758" y="625393"/>
                    <a:pt x="1544367" y="628282"/>
                    <a:pt x="1541761" y="631824"/>
                  </a:cubicBezTo>
                  <a:cubicBezTo>
                    <a:pt x="1537627" y="635715"/>
                    <a:pt x="1533844" y="639964"/>
                    <a:pt x="1530457" y="644520"/>
                  </a:cubicBezTo>
                  <a:cubicBezTo>
                    <a:pt x="1527665" y="647378"/>
                    <a:pt x="1523409" y="651633"/>
                    <a:pt x="1519153" y="651633"/>
                  </a:cubicBezTo>
                  <a:cubicBezTo>
                    <a:pt x="1515025" y="652789"/>
                    <a:pt x="1510734" y="653260"/>
                    <a:pt x="1506453" y="653029"/>
                  </a:cubicBezTo>
                  <a:cubicBezTo>
                    <a:pt x="1502198" y="653029"/>
                    <a:pt x="1495149" y="648774"/>
                    <a:pt x="1492357" y="651633"/>
                  </a:cubicBezTo>
                  <a:cubicBezTo>
                    <a:pt x="1491063" y="655733"/>
                    <a:pt x="1490567" y="660042"/>
                    <a:pt x="1490894" y="664329"/>
                  </a:cubicBezTo>
                  <a:cubicBezTo>
                    <a:pt x="1492357" y="668517"/>
                    <a:pt x="1500801" y="672771"/>
                    <a:pt x="1503660" y="675629"/>
                  </a:cubicBezTo>
                  <a:cubicBezTo>
                    <a:pt x="1507734" y="680243"/>
                    <a:pt x="1511055" y="685470"/>
                    <a:pt x="1513502" y="691118"/>
                  </a:cubicBezTo>
                  <a:cubicBezTo>
                    <a:pt x="1517984" y="698077"/>
                    <a:pt x="1521329" y="705707"/>
                    <a:pt x="1523409" y="713718"/>
                  </a:cubicBezTo>
                  <a:cubicBezTo>
                    <a:pt x="1524805" y="722227"/>
                    <a:pt x="1524805" y="740308"/>
                    <a:pt x="1526268" y="749082"/>
                  </a:cubicBezTo>
                  <a:cubicBezTo>
                    <a:pt x="1527665" y="761778"/>
                    <a:pt x="1533316" y="785775"/>
                    <a:pt x="1534713" y="798472"/>
                  </a:cubicBezTo>
                  <a:cubicBezTo>
                    <a:pt x="1534977" y="809326"/>
                    <a:pt x="1534510" y="820185"/>
                    <a:pt x="1533317" y="830977"/>
                  </a:cubicBezTo>
                  <a:cubicBezTo>
                    <a:pt x="1533225" y="835809"/>
                    <a:pt x="1532257" y="840584"/>
                    <a:pt x="1530457" y="845069"/>
                  </a:cubicBezTo>
                  <a:cubicBezTo>
                    <a:pt x="1526849" y="848124"/>
                    <a:pt x="1522443" y="850085"/>
                    <a:pt x="1517757" y="850719"/>
                  </a:cubicBezTo>
                  <a:cubicBezTo>
                    <a:pt x="1514964" y="852182"/>
                    <a:pt x="1507850" y="847927"/>
                    <a:pt x="1505057" y="849323"/>
                  </a:cubicBezTo>
                  <a:cubicBezTo>
                    <a:pt x="1502362" y="852091"/>
                    <a:pt x="1500417" y="855500"/>
                    <a:pt x="1499405" y="859228"/>
                  </a:cubicBezTo>
                  <a:cubicBezTo>
                    <a:pt x="1499405" y="860624"/>
                    <a:pt x="1502198" y="863482"/>
                    <a:pt x="1503660" y="864878"/>
                  </a:cubicBezTo>
                  <a:cubicBezTo>
                    <a:pt x="1505057" y="867670"/>
                    <a:pt x="1512105" y="869132"/>
                    <a:pt x="1514964" y="870528"/>
                  </a:cubicBezTo>
                  <a:cubicBezTo>
                    <a:pt x="1518657" y="874425"/>
                    <a:pt x="1521110" y="879329"/>
                    <a:pt x="1522013" y="884620"/>
                  </a:cubicBezTo>
                  <a:cubicBezTo>
                    <a:pt x="1522938" y="888914"/>
                    <a:pt x="1522448" y="893391"/>
                    <a:pt x="1520616" y="897383"/>
                  </a:cubicBezTo>
                  <a:cubicBezTo>
                    <a:pt x="1520616" y="900175"/>
                    <a:pt x="1513502" y="905825"/>
                    <a:pt x="1513502" y="908684"/>
                  </a:cubicBezTo>
                  <a:cubicBezTo>
                    <a:pt x="1513088" y="914481"/>
                    <a:pt x="1514069" y="920293"/>
                    <a:pt x="1516361" y="925634"/>
                  </a:cubicBezTo>
                  <a:cubicBezTo>
                    <a:pt x="1517757" y="928426"/>
                    <a:pt x="1523409" y="931284"/>
                    <a:pt x="1526268" y="934076"/>
                  </a:cubicBezTo>
                  <a:lnTo>
                    <a:pt x="1536109" y="943981"/>
                  </a:lnTo>
                  <a:cubicBezTo>
                    <a:pt x="1538968" y="948235"/>
                    <a:pt x="1543157" y="960931"/>
                    <a:pt x="1546017" y="965119"/>
                  </a:cubicBezTo>
                  <a:cubicBezTo>
                    <a:pt x="1547413" y="967977"/>
                    <a:pt x="1554461" y="972232"/>
                    <a:pt x="1554461" y="975023"/>
                  </a:cubicBezTo>
                  <a:cubicBezTo>
                    <a:pt x="1555924" y="979278"/>
                    <a:pt x="1551669" y="986324"/>
                    <a:pt x="1550272" y="989182"/>
                  </a:cubicBezTo>
                  <a:cubicBezTo>
                    <a:pt x="1548876" y="992041"/>
                    <a:pt x="1543157" y="994832"/>
                    <a:pt x="1541761" y="997624"/>
                  </a:cubicBezTo>
                  <a:cubicBezTo>
                    <a:pt x="1540365" y="999020"/>
                    <a:pt x="1540365" y="1006133"/>
                    <a:pt x="1538968" y="1008925"/>
                  </a:cubicBezTo>
                  <a:cubicBezTo>
                    <a:pt x="1537506" y="1010321"/>
                    <a:pt x="1531920" y="1011783"/>
                    <a:pt x="1530457" y="1013179"/>
                  </a:cubicBezTo>
                  <a:cubicBezTo>
                    <a:pt x="1529061" y="1015971"/>
                    <a:pt x="1530457" y="1021621"/>
                    <a:pt x="1530457" y="1024479"/>
                  </a:cubicBezTo>
                  <a:cubicBezTo>
                    <a:pt x="1531920" y="1025875"/>
                    <a:pt x="1534713" y="1027271"/>
                    <a:pt x="1536109" y="1030130"/>
                  </a:cubicBezTo>
                  <a:cubicBezTo>
                    <a:pt x="1536109" y="1031525"/>
                    <a:pt x="1534713" y="1034384"/>
                    <a:pt x="1533316" y="1034384"/>
                  </a:cubicBezTo>
                  <a:cubicBezTo>
                    <a:pt x="1531920" y="1037176"/>
                    <a:pt x="1526268" y="1037176"/>
                    <a:pt x="1524805" y="1040034"/>
                  </a:cubicBezTo>
                  <a:cubicBezTo>
                    <a:pt x="1523051" y="1043548"/>
                    <a:pt x="1522097" y="1047408"/>
                    <a:pt x="1522012" y="1051334"/>
                  </a:cubicBezTo>
                  <a:cubicBezTo>
                    <a:pt x="1523409" y="1054126"/>
                    <a:pt x="1526268" y="1058381"/>
                    <a:pt x="1527665" y="1061173"/>
                  </a:cubicBezTo>
                  <a:cubicBezTo>
                    <a:pt x="1531648" y="1063250"/>
                    <a:pt x="1535934" y="1064686"/>
                    <a:pt x="1540365" y="1065427"/>
                  </a:cubicBezTo>
                  <a:cubicBezTo>
                    <a:pt x="1543157" y="1064031"/>
                    <a:pt x="1543157" y="1059776"/>
                    <a:pt x="1544620" y="1058381"/>
                  </a:cubicBezTo>
                  <a:cubicBezTo>
                    <a:pt x="1547262" y="1056986"/>
                    <a:pt x="1550423" y="1056986"/>
                    <a:pt x="1553065" y="1058381"/>
                  </a:cubicBezTo>
                  <a:cubicBezTo>
                    <a:pt x="1555924" y="1059776"/>
                    <a:pt x="1558717" y="1066823"/>
                    <a:pt x="1561576" y="1068285"/>
                  </a:cubicBezTo>
                  <a:cubicBezTo>
                    <a:pt x="1562973" y="1069681"/>
                    <a:pt x="1567228" y="1069681"/>
                    <a:pt x="1570021" y="1069681"/>
                  </a:cubicBezTo>
                  <a:cubicBezTo>
                    <a:pt x="1574276" y="1069681"/>
                    <a:pt x="1579928" y="1068285"/>
                    <a:pt x="1584117" y="1068285"/>
                  </a:cubicBezTo>
                  <a:cubicBezTo>
                    <a:pt x="1586977" y="1068285"/>
                    <a:pt x="1591232" y="1071077"/>
                    <a:pt x="1594025" y="1071077"/>
                  </a:cubicBezTo>
                  <a:lnTo>
                    <a:pt x="1601140" y="1071077"/>
                  </a:lnTo>
                  <a:cubicBezTo>
                    <a:pt x="1603999" y="1071077"/>
                    <a:pt x="1609651" y="1066823"/>
                    <a:pt x="1612444" y="1066823"/>
                  </a:cubicBezTo>
                  <a:cubicBezTo>
                    <a:pt x="1614573" y="1067184"/>
                    <a:pt x="1616543" y="1068180"/>
                    <a:pt x="1618095" y="1069681"/>
                  </a:cubicBezTo>
                  <a:cubicBezTo>
                    <a:pt x="1622351" y="1072473"/>
                    <a:pt x="1623748" y="1079585"/>
                    <a:pt x="1626607" y="1083773"/>
                  </a:cubicBezTo>
                  <a:cubicBezTo>
                    <a:pt x="1628003" y="1085236"/>
                    <a:pt x="1630796" y="1086632"/>
                    <a:pt x="1632259" y="1088027"/>
                  </a:cubicBezTo>
                  <a:cubicBezTo>
                    <a:pt x="1634075" y="1090993"/>
                    <a:pt x="1634581" y="1094580"/>
                    <a:pt x="1633655" y="1097932"/>
                  </a:cubicBezTo>
                  <a:cubicBezTo>
                    <a:pt x="1632979" y="1099922"/>
                    <a:pt x="1631401" y="1101475"/>
                    <a:pt x="1629399" y="1102120"/>
                  </a:cubicBezTo>
                  <a:cubicBezTo>
                    <a:pt x="1628003" y="1103582"/>
                    <a:pt x="1623748" y="1102120"/>
                    <a:pt x="1622351" y="1100724"/>
                  </a:cubicBezTo>
                  <a:cubicBezTo>
                    <a:pt x="1619559" y="1100724"/>
                    <a:pt x="1615303" y="1097932"/>
                    <a:pt x="1613906" y="1099328"/>
                  </a:cubicBezTo>
                  <a:cubicBezTo>
                    <a:pt x="1612444" y="1099328"/>
                    <a:pt x="1615303" y="1103582"/>
                    <a:pt x="1615303" y="1104978"/>
                  </a:cubicBezTo>
                  <a:cubicBezTo>
                    <a:pt x="1613535" y="1108118"/>
                    <a:pt x="1612108" y="1111439"/>
                    <a:pt x="1611047" y="1114883"/>
                  </a:cubicBezTo>
                  <a:cubicBezTo>
                    <a:pt x="1611047" y="1117675"/>
                    <a:pt x="1611047" y="1124721"/>
                    <a:pt x="1613906" y="1126183"/>
                  </a:cubicBezTo>
                  <a:cubicBezTo>
                    <a:pt x="1613906" y="1127579"/>
                    <a:pt x="1618095" y="1128975"/>
                    <a:pt x="1619559" y="1128975"/>
                  </a:cubicBezTo>
                  <a:cubicBezTo>
                    <a:pt x="1620955" y="1127579"/>
                    <a:pt x="1623748" y="1124721"/>
                    <a:pt x="1625210" y="1124721"/>
                  </a:cubicBezTo>
                  <a:cubicBezTo>
                    <a:pt x="1627779" y="1123167"/>
                    <a:pt x="1630666" y="1122212"/>
                    <a:pt x="1633655" y="1121929"/>
                  </a:cubicBezTo>
                  <a:cubicBezTo>
                    <a:pt x="1636448" y="1121929"/>
                    <a:pt x="1642099" y="1121929"/>
                    <a:pt x="1643563" y="1124721"/>
                  </a:cubicBezTo>
                  <a:cubicBezTo>
                    <a:pt x="1647752" y="1127579"/>
                    <a:pt x="1650611" y="1138879"/>
                    <a:pt x="1653403" y="1143134"/>
                  </a:cubicBezTo>
                  <a:cubicBezTo>
                    <a:pt x="1656196" y="1147388"/>
                    <a:pt x="1663311" y="1154434"/>
                    <a:pt x="1666170" y="1158622"/>
                  </a:cubicBezTo>
                  <a:cubicBezTo>
                    <a:pt x="1668389" y="1163058"/>
                    <a:pt x="1669808" y="1167851"/>
                    <a:pt x="1670360" y="1172781"/>
                  </a:cubicBezTo>
                  <a:cubicBezTo>
                    <a:pt x="1670105" y="1177587"/>
                    <a:pt x="1669164" y="1182332"/>
                    <a:pt x="1667567" y="1186873"/>
                  </a:cubicBezTo>
                  <a:cubicBezTo>
                    <a:pt x="1666869" y="1192502"/>
                    <a:pt x="1666869" y="1198195"/>
                    <a:pt x="1667567" y="1203823"/>
                  </a:cubicBezTo>
                  <a:cubicBezTo>
                    <a:pt x="1668242" y="1208082"/>
                    <a:pt x="1670216" y="1212029"/>
                    <a:pt x="1673219" y="1215124"/>
                  </a:cubicBezTo>
                  <a:cubicBezTo>
                    <a:pt x="1674615" y="1217982"/>
                    <a:pt x="1683060" y="1223632"/>
                    <a:pt x="1684522" y="1227887"/>
                  </a:cubicBezTo>
                  <a:cubicBezTo>
                    <a:pt x="1687367" y="1232026"/>
                    <a:pt x="1688833" y="1236958"/>
                    <a:pt x="1688711" y="1241979"/>
                  </a:cubicBezTo>
                  <a:cubicBezTo>
                    <a:pt x="1687315" y="1244771"/>
                    <a:pt x="1683060" y="1250421"/>
                    <a:pt x="1681663" y="1253279"/>
                  </a:cubicBezTo>
                  <a:cubicBezTo>
                    <a:pt x="1680262" y="1258370"/>
                    <a:pt x="1680262" y="1263744"/>
                    <a:pt x="1681663" y="1268834"/>
                  </a:cubicBezTo>
                  <a:cubicBezTo>
                    <a:pt x="1683060" y="1275880"/>
                    <a:pt x="1692967" y="1287180"/>
                    <a:pt x="1697223" y="1292831"/>
                  </a:cubicBezTo>
                  <a:lnTo>
                    <a:pt x="1712782" y="1308385"/>
                  </a:lnTo>
                  <a:cubicBezTo>
                    <a:pt x="1717868" y="1309863"/>
                    <a:pt x="1722644" y="1312250"/>
                    <a:pt x="1726879" y="1315431"/>
                  </a:cubicBezTo>
                  <a:cubicBezTo>
                    <a:pt x="1728623" y="1319443"/>
                    <a:pt x="1729572" y="1323755"/>
                    <a:pt x="1729671" y="1328128"/>
                  </a:cubicBezTo>
                  <a:cubicBezTo>
                    <a:pt x="1729546" y="1333425"/>
                    <a:pt x="1728604" y="1338672"/>
                    <a:pt x="1726879" y="1343682"/>
                  </a:cubicBezTo>
                  <a:cubicBezTo>
                    <a:pt x="1726070" y="1347652"/>
                    <a:pt x="1724633" y="1351466"/>
                    <a:pt x="1722623" y="1354983"/>
                  </a:cubicBezTo>
                  <a:cubicBezTo>
                    <a:pt x="1721227" y="1357775"/>
                    <a:pt x="1714178" y="1362029"/>
                    <a:pt x="1712782" y="1364887"/>
                  </a:cubicBezTo>
                  <a:cubicBezTo>
                    <a:pt x="1711386" y="1367746"/>
                    <a:pt x="1714178" y="1376121"/>
                    <a:pt x="1712782" y="1378980"/>
                  </a:cubicBezTo>
                  <a:cubicBezTo>
                    <a:pt x="1712782" y="1381838"/>
                    <a:pt x="1708527" y="1387422"/>
                    <a:pt x="1708527" y="1390280"/>
                  </a:cubicBezTo>
                  <a:cubicBezTo>
                    <a:pt x="1706915" y="1394336"/>
                    <a:pt x="1705950" y="1398620"/>
                    <a:pt x="1705668" y="1402976"/>
                  </a:cubicBezTo>
                  <a:cubicBezTo>
                    <a:pt x="1704523" y="1406146"/>
                    <a:pt x="1704047" y="1409518"/>
                    <a:pt x="1704271" y="1412881"/>
                  </a:cubicBezTo>
                  <a:cubicBezTo>
                    <a:pt x="1704271" y="1415673"/>
                    <a:pt x="1707130" y="1421323"/>
                    <a:pt x="1707130" y="1424181"/>
                  </a:cubicBezTo>
                  <a:cubicBezTo>
                    <a:pt x="1708533" y="1428774"/>
                    <a:pt x="1708533" y="1433681"/>
                    <a:pt x="1707130" y="1438273"/>
                  </a:cubicBezTo>
                  <a:cubicBezTo>
                    <a:pt x="1707130" y="1443924"/>
                    <a:pt x="1704271" y="1452432"/>
                    <a:pt x="1704271" y="1458215"/>
                  </a:cubicBezTo>
                  <a:cubicBezTo>
                    <a:pt x="1706664" y="1465276"/>
                    <a:pt x="1709997" y="1471984"/>
                    <a:pt x="1714178" y="1478157"/>
                  </a:cubicBezTo>
                  <a:cubicBezTo>
                    <a:pt x="1717741" y="1482238"/>
                    <a:pt x="1722052" y="1485600"/>
                    <a:pt x="1726879" y="1488061"/>
                  </a:cubicBezTo>
                  <a:cubicBezTo>
                    <a:pt x="1731343" y="1487077"/>
                    <a:pt x="1735333" y="1484590"/>
                    <a:pt x="1738182" y="1481015"/>
                  </a:cubicBezTo>
                  <a:cubicBezTo>
                    <a:pt x="1740975" y="1479619"/>
                    <a:pt x="1740975" y="1473969"/>
                    <a:pt x="1743835" y="1471111"/>
                  </a:cubicBezTo>
                  <a:cubicBezTo>
                    <a:pt x="1745231" y="1469715"/>
                    <a:pt x="1748090" y="1465461"/>
                    <a:pt x="1749486" y="1464065"/>
                  </a:cubicBezTo>
                  <a:cubicBezTo>
                    <a:pt x="1753742" y="1461207"/>
                    <a:pt x="1763583" y="1461207"/>
                    <a:pt x="1769434" y="1459811"/>
                  </a:cubicBezTo>
                  <a:cubicBezTo>
                    <a:pt x="1772853" y="1459357"/>
                    <a:pt x="1776189" y="1458417"/>
                    <a:pt x="1779342" y="1457019"/>
                  </a:cubicBezTo>
                  <a:cubicBezTo>
                    <a:pt x="1783628" y="1457256"/>
                    <a:pt x="1787923" y="1456762"/>
                    <a:pt x="1792042" y="1455556"/>
                  </a:cubicBezTo>
                  <a:cubicBezTo>
                    <a:pt x="1796298" y="1455556"/>
                    <a:pt x="1803346" y="1454160"/>
                    <a:pt x="1804742" y="1451368"/>
                  </a:cubicBezTo>
                  <a:cubicBezTo>
                    <a:pt x="1806139" y="1448577"/>
                    <a:pt x="1804742" y="1441464"/>
                    <a:pt x="1806205" y="1440068"/>
                  </a:cubicBezTo>
                  <a:cubicBezTo>
                    <a:pt x="1807411" y="1437087"/>
                    <a:pt x="1810081" y="1434947"/>
                    <a:pt x="1813254" y="1434418"/>
                  </a:cubicBezTo>
                  <a:cubicBezTo>
                    <a:pt x="1816046" y="1432956"/>
                    <a:pt x="1820302" y="1438606"/>
                    <a:pt x="1821698" y="1441464"/>
                  </a:cubicBezTo>
                  <a:cubicBezTo>
                    <a:pt x="1823095" y="1444322"/>
                    <a:pt x="1821698" y="1449906"/>
                    <a:pt x="1824557" y="1452765"/>
                  </a:cubicBezTo>
                  <a:cubicBezTo>
                    <a:pt x="1824557" y="1454160"/>
                    <a:pt x="1830209" y="1454160"/>
                    <a:pt x="1831606" y="1455556"/>
                  </a:cubicBezTo>
                  <a:cubicBezTo>
                    <a:pt x="1833002" y="1458415"/>
                    <a:pt x="1830209" y="1465461"/>
                    <a:pt x="1831606" y="1468319"/>
                  </a:cubicBezTo>
                  <a:cubicBezTo>
                    <a:pt x="1831606" y="1471111"/>
                    <a:pt x="1831606" y="1476761"/>
                    <a:pt x="1834399" y="1478157"/>
                  </a:cubicBezTo>
                  <a:cubicBezTo>
                    <a:pt x="1836571" y="1479532"/>
                    <a:pt x="1839341" y="1479532"/>
                    <a:pt x="1841513" y="1478157"/>
                  </a:cubicBezTo>
                  <a:cubicBezTo>
                    <a:pt x="1842910" y="1478157"/>
                    <a:pt x="1842910" y="1473969"/>
                    <a:pt x="1842910" y="1472507"/>
                  </a:cubicBezTo>
                  <a:cubicBezTo>
                    <a:pt x="1842910" y="1469715"/>
                    <a:pt x="1840050" y="1465461"/>
                    <a:pt x="1841513" y="1464065"/>
                  </a:cubicBezTo>
                  <a:cubicBezTo>
                    <a:pt x="1842976" y="1462669"/>
                    <a:pt x="1845703" y="1462669"/>
                    <a:pt x="1847165" y="1461207"/>
                  </a:cubicBezTo>
                  <a:cubicBezTo>
                    <a:pt x="1849958" y="1459811"/>
                    <a:pt x="1852817" y="1454160"/>
                    <a:pt x="1854213" y="1452765"/>
                  </a:cubicBezTo>
                  <a:cubicBezTo>
                    <a:pt x="1855610" y="1448510"/>
                    <a:pt x="1857006" y="1440068"/>
                    <a:pt x="1858469" y="1435814"/>
                  </a:cubicBezTo>
                  <a:cubicBezTo>
                    <a:pt x="1859865" y="1432956"/>
                    <a:pt x="1861262" y="1425909"/>
                    <a:pt x="1862658" y="1423117"/>
                  </a:cubicBezTo>
                  <a:cubicBezTo>
                    <a:pt x="1865002" y="1418555"/>
                    <a:pt x="1867858" y="1414273"/>
                    <a:pt x="1871170" y="1410355"/>
                  </a:cubicBezTo>
                  <a:cubicBezTo>
                    <a:pt x="1875622" y="1406736"/>
                    <a:pt x="1880333" y="1403447"/>
                    <a:pt x="1885266" y="1400517"/>
                  </a:cubicBezTo>
                  <a:cubicBezTo>
                    <a:pt x="1886662" y="1399054"/>
                    <a:pt x="1892314" y="1396263"/>
                    <a:pt x="1893777" y="1393404"/>
                  </a:cubicBezTo>
                  <a:cubicBezTo>
                    <a:pt x="1894936" y="1388328"/>
                    <a:pt x="1895406" y="1383118"/>
                    <a:pt x="1895174" y="1377916"/>
                  </a:cubicBezTo>
                  <a:cubicBezTo>
                    <a:pt x="1895173" y="1375058"/>
                    <a:pt x="1892314" y="1370870"/>
                    <a:pt x="1892314" y="1368012"/>
                  </a:cubicBezTo>
                  <a:cubicBezTo>
                    <a:pt x="1892622" y="1364557"/>
                    <a:pt x="1893592" y="1361194"/>
                    <a:pt x="1895173" y="1358107"/>
                  </a:cubicBezTo>
                  <a:cubicBezTo>
                    <a:pt x="1896570" y="1356711"/>
                    <a:pt x="1900825" y="1353919"/>
                    <a:pt x="1902222" y="1351061"/>
                  </a:cubicBezTo>
                  <a:cubicBezTo>
                    <a:pt x="1903834" y="1347004"/>
                    <a:pt x="1904799" y="1342720"/>
                    <a:pt x="1905081" y="1338365"/>
                  </a:cubicBezTo>
                  <a:cubicBezTo>
                    <a:pt x="1906477" y="1335506"/>
                    <a:pt x="1905081" y="1331318"/>
                    <a:pt x="1906477" y="1328460"/>
                  </a:cubicBezTo>
                  <a:cubicBezTo>
                    <a:pt x="1909602" y="1326706"/>
                    <a:pt x="1912900" y="1325281"/>
                    <a:pt x="1916318" y="1324206"/>
                  </a:cubicBezTo>
                  <a:cubicBezTo>
                    <a:pt x="1924758" y="1323084"/>
                    <a:pt x="1933273" y="1322617"/>
                    <a:pt x="1941785" y="1322810"/>
                  </a:cubicBezTo>
                  <a:cubicBezTo>
                    <a:pt x="1948538" y="1323690"/>
                    <a:pt x="1955209" y="1325113"/>
                    <a:pt x="1961733" y="1327064"/>
                  </a:cubicBezTo>
                  <a:cubicBezTo>
                    <a:pt x="1964592" y="1328460"/>
                    <a:pt x="1973037" y="1331318"/>
                    <a:pt x="1975896" y="1332714"/>
                  </a:cubicBezTo>
                  <a:cubicBezTo>
                    <a:pt x="1981436" y="1338010"/>
                    <a:pt x="1986612" y="1343673"/>
                    <a:pt x="1991389" y="1349665"/>
                  </a:cubicBezTo>
                  <a:cubicBezTo>
                    <a:pt x="1994042" y="1355988"/>
                    <a:pt x="1995486" y="1362752"/>
                    <a:pt x="1995645" y="1369607"/>
                  </a:cubicBezTo>
                  <a:cubicBezTo>
                    <a:pt x="1997041" y="1373861"/>
                    <a:pt x="1998504" y="1380907"/>
                    <a:pt x="1999900" y="1383766"/>
                  </a:cubicBezTo>
                  <a:cubicBezTo>
                    <a:pt x="2001297" y="1386624"/>
                    <a:pt x="2006949" y="1387953"/>
                    <a:pt x="2009742" y="1387953"/>
                  </a:cubicBezTo>
                  <a:cubicBezTo>
                    <a:pt x="2013872" y="1389413"/>
                    <a:pt x="2018378" y="1389413"/>
                    <a:pt x="2022508" y="1387953"/>
                  </a:cubicBezTo>
                  <a:cubicBezTo>
                    <a:pt x="2025301" y="1386557"/>
                    <a:pt x="2025301" y="1380907"/>
                    <a:pt x="2028160" y="1379511"/>
                  </a:cubicBezTo>
                  <a:cubicBezTo>
                    <a:pt x="2029556" y="1378115"/>
                    <a:pt x="2033812" y="1380907"/>
                    <a:pt x="2035209" y="1380907"/>
                  </a:cubicBezTo>
                  <a:lnTo>
                    <a:pt x="2042257" y="1380907"/>
                  </a:lnTo>
                  <a:cubicBezTo>
                    <a:pt x="2045116" y="1378115"/>
                    <a:pt x="2043653" y="1372465"/>
                    <a:pt x="2046512" y="1371069"/>
                  </a:cubicBezTo>
                  <a:cubicBezTo>
                    <a:pt x="2046512" y="1369607"/>
                    <a:pt x="2049305" y="1369607"/>
                    <a:pt x="2050768" y="1369607"/>
                  </a:cubicBezTo>
                  <a:cubicBezTo>
                    <a:pt x="2052231" y="1369607"/>
                    <a:pt x="2057816" y="1369607"/>
                    <a:pt x="2059213" y="1371069"/>
                  </a:cubicBezTo>
                  <a:cubicBezTo>
                    <a:pt x="2062738" y="1373666"/>
                    <a:pt x="2065625" y="1377030"/>
                    <a:pt x="2067657" y="1380907"/>
                  </a:cubicBezTo>
                  <a:cubicBezTo>
                    <a:pt x="2069459" y="1383384"/>
                    <a:pt x="2070457" y="1386354"/>
                    <a:pt x="2070517" y="1389416"/>
                  </a:cubicBezTo>
                  <a:cubicBezTo>
                    <a:pt x="2070517" y="1392208"/>
                    <a:pt x="2066261" y="1396462"/>
                    <a:pt x="2066261" y="1399254"/>
                  </a:cubicBezTo>
                  <a:cubicBezTo>
                    <a:pt x="2066793" y="1402453"/>
                    <a:pt x="2068276" y="1405417"/>
                    <a:pt x="2070517" y="1407762"/>
                  </a:cubicBezTo>
                  <a:cubicBezTo>
                    <a:pt x="2071913" y="1409158"/>
                    <a:pt x="2077565" y="1407762"/>
                    <a:pt x="2078961" y="1409158"/>
                  </a:cubicBezTo>
                  <a:cubicBezTo>
                    <a:pt x="2081220" y="1412469"/>
                    <a:pt x="2082233" y="1416472"/>
                    <a:pt x="2081820" y="1420459"/>
                  </a:cubicBezTo>
                  <a:cubicBezTo>
                    <a:pt x="2083217" y="1424713"/>
                    <a:pt x="2086076" y="1433155"/>
                    <a:pt x="2087472" y="1436013"/>
                  </a:cubicBezTo>
                  <a:cubicBezTo>
                    <a:pt x="2088868" y="1438872"/>
                    <a:pt x="2094521" y="1441663"/>
                    <a:pt x="2097380" y="1444455"/>
                  </a:cubicBezTo>
                  <a:cubicBezTo>
                    <a:pt x="2099347" y="1447486"/>
                    <a:pt x="2100765" y="1450838"/>
                    <a:pt x="2101569" y="1454360"/>
                  </a:cubicBezTo>
                  <a:cubicBezTo>
                    <a:pt x="2102965" y="1457218"/>
                    <a:pt x="2102965" y="1462868"/>
                    <a:pt x="2104428" y="1465660"/>
                  </a:cubicBezTo>
                  <a:cubicBezTo>
                    <a:pt x="2106026" y="1467423"/>
                    <a:pt x="2107944" y="1468866"/>
                    <a:pt x="2110080" y="1469914"/>
                  </a:cubicBezTo>
                  <a:cubicBezTo>
                    <a:pt x="2112873" y="1471310"/>
                    <a:pt x="2117128" y="1475565"/>
                    <a:pt x="2117128" y="1478356"/>
                  </a:cubicBezTo>
                  <a:cubicBezTo>
                    <a:pt x="2118249" y="1484942"/>
                    <a:pt x="2118717" y="1491621"/>
                    <a:pt x="2118525" y="1498298"/>
                  </a:cubicBezTo>
                  <a:cubicBezTo>
                    <a:pt x="2119921" y="1501090"/>
                    <a:pt x="2119921" y="1506741"/>
                    <a:pt x="2121384" y="1509599"/>
                  </a:cubicBezTo>
                  <a:cubicBezTo>
                    <a:pt x="2126057" y="1510297"/>
                    <a:pt x="2130808" y="1510297"/>
                    <a:pt x="2135480" y="1509599"/>
                  </a:cubicBezTo>
                  <a:cubicBezTo>
                    <a:pt x="2136877" y="1509599"/>
                    <a:pt x="2142529" y="1506741"/>
                    <a:pt x="2143992" y="1506741"/>
                  </a:cubicBezTo>
                  <a:cubicBezTo>
                    <a:pt x="2146784" y="1508203"/>
                    <a:pt x="2148181" y="1515249"/>
                    <a:pt x="2148181" y="1516645"/>
                  </a:cubicBezTo>
                  <a:cubicBezTo>
                    <a:pt x="2149136" y="1520809"/>
                    <a:pt x="2149605" y="1525069"/>
                    <a:pt x="2149577" y="1529341"/>
                  </a:cubicBezTo>
                  <a:cubicBezTo>
                    <a:pt x="2150375" y="1533313"/>
                    <a:pt x="2151812" y="1537130"/>
                    <a:pt x="2153833" y="1540642"/>
                  </a:cubicBezTo>
                  <a:cubicBezTo>
                    <a:pt x="2157293" y="1543087"/>
                    <a:pt x="2161105" y="1544992"/>
                    <a:pt x="2165137" y="1546292"/>
                  </a:cubicBezTo>
                  <a:cubicBezTo>
                    <a:pt x="2167996" y="1547688"/>
                    <a:pt x="2173648" y="1550546"/>
                    <a:pt x="2173648" y="1553338"/>
                  </a:cubicBezTo>
                  <a:cubicBezTo>
                    <a:pt x="2174587" y="1556697"/>
                    <a:pt x="2174055" y="1560298"/>
                    <a:pt x="2172185" y="1563242"/>
                  </a:cubicBezTo>
                  <a:cubicBezTo>
                    <a:pt x="2172185" y="1566101"/>
                    <a:pt x="2170788" y="1573147"/>
                    <a:pt x="2172185" y="1574543"/>
                  </a:cubicBezTo>
                  <a:cubicBezTo>
                    <a:pt x="2172185" y="1577401"/>
                    <a:pt x="2175044" y="1578797"/>
                    <a:pt x="2176441" y="1580193"/>
                  </a:cubicBezTo>
                  <a:cubicBezTo>
                    <a:pt x="2179300" y="1581589"/>
                    <a:pt x="2187744" y="1580193"/>
                    <a:pt x="2192000" y="1581589"/>
                  </a:cubicBezTo>
                  <a:cubicBezTo>
                    <a:pt x="2195837" y="1582815"/>
                    <a:pt x="2199610" y="1584235"/>
                    <a:pt x="2203304" y="1585843"/>
                  </a:cubicBezTo>
                  <a:cubicBezTo>
                    <a:pt x="2206299" y="1587443"/>
                    <a:pt x="2208752" y="1589895"/>
                    <a:pt x="2210352" y="1592889"/>
                  </a:cubicBezTo>
                  <a:cubicBezTo>
                    <a:pt x="2210352" y="1594352"/>
                    <a:pt x="2210352" y="1600002"/>
                    <a:pt x="2208956" y="1601398"/>
                  </a:cubicBezTo>
                  <a:cubicBezTo>
                    <a:pt x="2207559" y="1602794"/>
                    <a:pt x="2203304" y="1604190"/>
                    <a:pt x="2201841" y="1605652"/>
                  </a:cubicBezTo>
                  <a:cubicBezTo>
                    <a:pt x="2200530" y="1608428"/>
                    <a:pt x="2199763" y="1611429"/>
                    <a:pt x="2199580" y="1614493"/>
                  </a:cubicBezTo>
                  <a:cubicBezTo>
                    <a:pt x="2201721" y="1617590"/>
                    <a:pt x="2204663" y="1620048"/>
                    <a:pt x="2208092" y="1621606"/>
                  </a:cubicBezTo>
                  <a:cubicBezTo>
                    <a:pt x="2212447" y="1621316"/>
                    <a:pt x="2216732" y="1620352"/>
                    <a:pt x="2220792" y="1618747"/>
                  </a:cubicBezTo>
                  <a:cubicBezTo>
                    <a:pt x="2223584" y="1615955"/>
                    <a:pt x="2225047" y="1607447"/>
                    <a:pt x="2227840" y="1604655"/>
                  </a:cubicBezTo>
                  <a:cubicBezTo>
                    <a:pt x="2229236" y="1603193"/>
                    <a:pt x="2234888" y="1603193"/>
                    <a:pt x="2237747" y="1603193"/>
                  </a:cubicBezTo>
                  <a:cubicBezTo>
                    <a:pt x="2240876" y="1601782"/>
                    <a:pt x="2244460" y="1601782"/>
                    <a:pt x="2247588" y="1603193"/>
                  </a:cubicBezTo>
                  <a:cubicBezTo>
                    <a:pt x="2250298" y="1605199"/>
                    <a:pt x="2252695" y="1607596"/>
                    <a:pt x="2254703" y="1610305"/>
                  </a:cubicBezTo>
                  <a:cubicBezTo>
                    <a:pt x="2256100" y="1613097"/>
                    <a:pt x="2256100" y="1623002"/>
                    <a:pt x="2257496" y="1627256"/>
                  </a:cubicBezTo>
                  <a:cubicBezTo>
                    <a:pt x="2257496" y="1630048"/>
                    <a:pt x="2258892" y="1635698"/>
                    <a:pt x="2261751" y="1637094"/>
                  </a:cubicBezTo>
                  <a:cubicBezTo>
                    <a:pt x="2263839" y="1640443"/>
                    <a:pt x="2267791" y="1642140"/>
                    <a:pt x="2271659" y="1641348"/>
                  </a:cubicBezTo>
                  <a:cubicBezTo>
                    <a:pt x="2274452" y="1641348"/>
                    <a:pt x="2275848" y="1635698"/>
                    <a:pt x="2277311" y="1632906"/>
                  </a:cubicBezTo>
                  <a:cubicBezTo>
                    <a:pt x="2278707" y="1631444"/>
                    <a:pt x="2280104" y="1625794"/>
                    <a:pt x="2281500" y="1625794"/>
                  </a:cubicBezTo>
                  <a:cubicBezTo>
                    <a:pt x="2282963" y="1624397"/>
                    <a:pt x="2287152" y="1624397"/>
                    <a:pt x="2288548" y="1624397"/>
                  </a:cubicBezTo>
                  <a:cubicBezTo>
                    <a:pt x="2292156" y="1627517"/>
                    <a:pt x="2295058" y="1631370"/>
                    <a:pt x="2297060" y="1635698"/>
                  </a:cubicBezTo>
                  <a:cubicBezTo>
                    <a:pt x="2299836" y="1644860"/>
                    <a:pt x="2301270" y="1654376"/>
                    <a:pt x="2301315" y="1663949"/>
                  </a:cubicBezTo>
                  <a:cubicBezTo>
                    <a:pt x="2299852" y="1669599"/>
                    <a:pt x="2294200" y="1680899"/>
                    <a:pt x="2292804" y="1686550"/>
                  </a:cubicBezTo>
                  <a:cubicBezTo>
                    <a:pt x="2291408" y="1687946"/>
                    <a:pt x="2287152" y="1694992"/>
                    <a:pt x="2288548" y="1696454"/>
                  </a:cubicBezTo>
                  <a:cubicBezTo>
                    <a:pt x="2291408" y="1699246"/>
                    <a:pt x="2298456" y="1697850"/>
                    <a:pt x="2301315" y="1697850"/>
                  </a:cubicBezTo>
                  <a:cubicBezTo>
                    <a:pt x="2305504" y="1697850"/>
                    <a:pt x="2312619" y="1694992"/>
                    <a:pt x="2315412" y="1696454"/>
                  </a:cubicBezTo>
                  <a:cubicBezTo>
                    <a:pt x="2318205" y="1697916"/>
                    <a:pt x="2321064" y="1702104"/>
                    <a:pt x="2322460" y="1703500"/>
                  </a:cubicBezTo>
                  <a:cubicBezTo>
                    <a:pt x="2325319" y="1707755"/>
                    <a:pt x="2329575" y="1713405"/>
                    <a:pt x="2328112" y="1717593"/>
                  </a:cubicBezTo>
                  <a:cubicBezTo>
                    <a:pt x="2328112" y="1721847"/>
                    <a:pt x="2318271" y="1723243"/>
                    <a:pt x="2315412" y="1727497"/>
                  </a:cubicBezTo>
                  <a:cubicBezTo>
                    <a:pt x="2307886" y="1736503"/>
                    <a:pt x="2307886" y="1749601"/>
                    <a:pt x="2315412" y="1758606"/>
                  </a:cubicBezTo>
                  <a:cubicBezTo>
                    <a:pt x="2319667" y="1761398"/>
                    <a:pt x="2330971" y="1760002"/>
                    <a:pt x="2335360" y="1762794"/>
                  </a:cubicBezTo>
                  <a:cubicBezTo>
                    <a:pt x="2339927" y="1767593"/>
                    <a:pt x="2343298" y="1773400"/>
                    <a:pt x="2345200" y="1779745"/>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7" name="Freeform 316">
              <a:extLst>
                <a:ext uri="{FF2B5EF4-FFF2-40B4-BE49-F238E27FC236}">
                  <a16:creationId xmlns:a16="http://schemas.microsoft.com/office/drawing/2014/main" id="{887D1719-8749-5E40-9CD7-91E7AFA78450}"/>
                </a:ext>
              </a:extLst>
            </p:cNvPr>
            <p:cNvSpPr/>
            <p:nvPr/>
          </p:nvSpPr>
          <p:spPr>
            <a:xfrm>
              <a:off x="6867829" y="3469926"/>
              <a:ext cx="46545" cy="33236"/>
            </a:xfrm>
            <a:custGeom>
              <a:avLst/>
              <a:gdLst>
                <a:gd name="connsiteX0" fmla="*/ 47144 w 46545"/>
                <a:gd name="connsiteY0" fmla="*/ 11300 h 33236"/>
                <a:gd name="connsiteX1" fmla="*/ 41425 w 46545"/>
                <a:gd name="connsiteY1" fmla="*/ 22601 h 33236"/>
                <a:gd name="connsiteX2" fmla="*/ 38566 w 46545"/>
                <a:gd name="connsiteY2" fmla="*/ 29647 h 33236"/>
                <a:gd name="connsiteX3" fmla="*/ 31385 w 46545"/>
                <a:gd name="connsiteY3" fmla="*/ 35364 h 33236"/>
                <a:gd name="connsiteX4" fmla="*/ 22807 w 46545"/>
                <a:gd name="connsiteY4" fmla="*/ 33901 h 33236"/>
                <a:gd name="connsiteX5" fmla="*/ 14230 w 46545"/>
                <a:gd name="connsiteY5" fmla="*/ 29647 h 33236"/>
                <a:gd name="connsiteX6" fmla="*/ 2859 w 46545"/>
                <a:gd name="connsiteY6" fmla="*/ 29647 h 33236"/>
                <a:gd name="connsiteX7" fmla="*/ 0 w 46545"/>
                <a:gd name="connsiteY7" fmla="*/ 22601 h 33236"/>
                <a:gd name="connsiteX8" fmla="*/ 7115 w 46545"/>
                <a:gd name="connsiteY8" fmla="*/ 16951 h 33236"/>
                <a:gd name="connsiteX9" fmla="*/ 2859 w 46545"/>
                <a:gd name="connsiteY9" fmla="*/ 8442 h 33236"/>
                <a:gd name="connsiteX10" fmla="*/ 5718 w 46545"/>
                <a:gd name="connsiteY10" fmla="*/ 0 h 33236"/>
                <a:gd name="connsiteX11" fmla="*/ 14230 w 46545"/>
                <a:gd name="connsiteY11" fmla="*/ 1396 h 33236"/>
                <a:gd name="connsiteX12" fmla="*/ 18552 w 46545"/>
                <a:gd name="connsiteY12" fmla="*/ 5650 h 33236"/>
                <a:gd name="connsiteX13" fmla="*/ 27129 w 46545"/>
                <a:gd name="connsiteY13" fmla="*/ 1396 h 33236"/>
                <a:gd name="connsiteX14" fmla="*/ 38566 w 46545"/>
                <a:gd name="connsiteY14" fmla="*/ 1396 h 33236"/>
                <a:gd name="connsiteX15" fmla="*/ 47144 w 46545"/>
                <a:gd name="connsiteY15" fmla="*/ 11300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545" h="33236">
                  <a:moveTo>
                    <a:pt x="47144" y="11300"/>
                  </a:moveTo>
                  <a:cubicBezTo>
                    <a:pt x="47144" y="14092"/>
                    <a:pt x="42822" y="19809"/>
                    <a:pt x="41425" y="22601"/>
                  </a:cubicBezTo>
                  <a:cubicBezTo>
                    <a:pt x="39963" y="23997"/>
                    <a:pt x="39963" y="28251"/>
                    <a:pt x="38566" y="29647"/>
                  </a:cubicBezTo>
                  <a:cubicBezTo>
                    <a:pt x="36458" y="31886"/>
                    <a:pt x="34040" y="33811"/>
                    <a:pt x="31385" y="35364"/>
                  </a:cubicBezTo>
                  <a:cubicBezTo>
                    <a:pt x="29989" y="35364"/>
                    <a:pt x="24270" y="35364"/>
                    <a:pt x="22807" y="33901"/>
                  </a:cubicBezTo>
                  <a:cubicBezTo>
                    <a:pt x="19948" y="33901"/>
                    <a:pt x="15692" y="29647"/>
                    <a:pt x="14230" y="29647"/>
                  </a:cubicBezTo>
                  <a:cubicBezTo>
                    <a:pt x="11371" y="29647"/>
                    <a:pt x="5718" y="31109"/>
                    <a:pt x="2859" y="29647"/>
                  </a:cubicBezTo>
                  <a:cubicBezTo>
                    <a:pt x="1397" y="29647"/>
                    <a:pt x="0" y="23997"/>
                    <a:pt x="0" y="22601"/>
                  </a:cubicBezTo>
                  <a:cubicBezTo>
                    <a:pt x="0" y="19809"/>
                    <a:pt x="7115" y="18346"/>
                    <a:pt x="7115" y="16951"/>
                  </a:cubicBezTo>
                  <a:cubicBezTo>
                    <a:pt x="7115" y="14092"/>
                    <a:pt x="2859" y="11300"/>
                    <a:pt x="2859" y="8442"/>
                  </a:cubicBezTo>
                  <a:cubicBezTo>
                    <a:pt x="3142" y="5444"/>
                    <a:pt x="4121" y="2553"/>
                    <a:pt x="5718" y="0"/>
                  </a:cubicBezTo>
                  <a:cubicBezTo>
                    <a:pt x="7115" y="0"/>
                    <a:pt x="12833" y="0"/>
                    <a:pt x="14230" y="1396"/>
                  </a:cubicBezTo>
                  <a:cubicBezTo>
                    <a:pt x="15626" y="2792"/>
                    <a:pt x="17089" y="5650"/>
                    <a:pt x="18552" y="5650"/>
                  </a:cubicBezTo>
                  <a:cubicBezTo>
                    <a:pt x="19948" y="7046"/>
                    <a:pt x="24270" y="2792"/>
                    <a:pt x="27129" y="1396"/>
                  </a:cubicBezTo>
                  <a:cubicBezTo>
                    <a:pt x="29989" y="1396"/>
                    <a:pt x="35707" y="0"/>
                    <a:pt x="38566" y="1396"/>
                  </a:cubicBezTo>
                  <a:cubicBezTo>
                    <a:pt x="42149" y="3994"/>
                    <a:pt x="45084" y="7384"/>
                    <a:pt x="47144" y="1130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8" name="Freeform 317">
              <a:extLst>
                <a:ext uri="{FF2B5EF4-FFF2-40B4-BE49-F238E27FC236}">
                  <a16:creationId xmlns:a16="http://schemas.microsoft.com/office/drawing/2014/main" id="{2649C506-8F7F-F341-888C-3022A986F350}"/>
                </a:ext>
              </a:extLst>
            </p:cNvPr>
            <p:cNvSpPr/>
            <p:nvPr/>
          </p:nvSpPr>
          <p:spPr>
            <a:xfrm>
              <a:off x="6830024" y="3512793"/>
              <a:ext cx="39896" cy="33236"/>
            </a:xfrm>
            <a:custGeom>
              <a:avLst/>
              <a:gdLst>
                <a:gd name="connsiteX0" fmla="*/ 46183 w 39896"/>
                <a:gd name="connsiteY0" fmla="*/ 16160 h 33236"/>
                <a:gd name="connsiteX1" fmla="*/ 46183 w 39896"/>
                <a:gd name="connsiteY1" fmla="*/ 17623 h 33236"/>
                <a:gd name="connsiteX2" fmla="*/ 39534 w 39896"/>
                <a:gd name="connsiteY2" fmla="*/ 20415 h 33236"/>
                <a:gd name="connsiteX3" fmla="*/ 35478 w 39896"/>
                <a:gd name="connsiteY3" fmla="*/ 28923 h 33236"/>
                <a:gd name="connsiteX4" fmla="*/ 32818 w 39896"/>
                <a:gd name="connsiteY4" fmla="*/ 30319 h 33236"/>
                <a:gd name="connsiteX5" fmla="*/ 31421 w 39896"/>
                <a:gd name="connsiteY5" fmla="*/ 26065 h 33236"/>
                <a:gd name="connsiteX6" fmla="*/ 28762 w 39896"/>
                <a:gd name="connsiteY6" fmla="*/ 21811 h 33236"/>
                <a:gd name="connsiteX7" fmla="*/ 19320 w 39896"/>
                <a:gd name="connsiteY7" fmla="*/ 24669 h 33236"/>
                <a:gd name="connsiteX8" fmla="*/ 13934 w 39896"/>
                <a:gd name="connsiteY8" fmla="*/ 28923 h 33236"/>
                <a:gd name="connsiteX9" fmla="*/ 7284 w 39896"/>
                <a:gd name="connsiteY9" fmla="*/ 34573 h 33236"/>
                <a:gd name="connsiteX10" fmla="*/ 1832 w 39896"/>
                <a:gd name="connsiteY10" fmla="*/ 31715 h 33236"/>
                <a:gd name="connsiteX11" fmla="*/ 502 w 39896"/>
                <a:gd name="connsiteY11" fmla="*/ 21811 h 33236"/>
                <a:gd name="connsiteX12" fmla="*/ 7151 w 39896"/>
                <a:gd name="connsiteY12" fmla="*/ 16160 h 33236"/>
                <a:gd name="connsiteX13" fmla="*/ 11141 w 39896"/>
                <a:gd name="connsiteY13" fmla="*/ 7718 h 33236"/>
                <a:gd name="connsiteX14" fmla="*/ 19253 w 39896"/>
                <a:gd name="connsiteY14" fmla="*/ 7718 h 33236"/>
                <a:gd name="connsiteX15" fmla="*/ 24639 w 39896"/>
                <a:gd name="connsiteY15" fmla="*/ 13369 h 33236"/>
                <a:gd name="connsiteX16" fmla="*/ 30025 w 39896"/>
                <a:gd name="connsiteY16" fmla="*/ 9114 h 33236"/>
                <a:gd name="connsiteX17" fmla="*/ 32751 w 39896"/>
                <a:gd name="connsiteY17" fmla="*/ 606 h 33236"/>
                <a:gd name="connsiteX18" fmla="*/ 40797 w 39896"/>
                <a:gd name="connsiteY18" fmla="*/ 2068 h 33236"/>
                <a:gd name="connsiteX19" fmla="*/ 39467 w 39896"/>
                <a:gd name="connsiteY19" fmla="*/ 9114 h 33236"/>
                <a:gd name="connsiteX20" fmla="*/ 39467 w 39896"/>
                <a:gd name="connsiteY20" fmla="*/ 14765 h 33236"/>
                <a:gd name="connsiteX21" fmla="*/ 46116 w 39896"/>
                <a:gd name="connsiteY21" fmla="*/ 16160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9896" h="33236">
                  <a:moveTo>
                    <a:pt x="46183" y="16160"/>
                  </a:moveTo>
                  <a:lnTo>
                    <a:pt x="46183" y="17623"/>
                  </a:lnTo>
                  <a:cubicBezTo>
                    <a:pt x="44251" y="19122"/>
                    <a:pt x="41957" y="20085"/>
                    <a:pt x="39534" y="20415"/>
                  </a:cubicBezTo>
                  <a:cubicBezTo>
                    <a:pt x="38459" y="23375"/>
                    <a:pt x="37100" y="26224"/>
                    <a:pt x="35478" y="28923"/>
                  </a:cubicBezTo>
                  <a:cubicBezTo>
                    <a:pt x="34445" y="29031"/>
                    <a:pt x="33493" y="29531"/>
                    <a:pt x="32818" y="30319"/>
                  </a:cubicBezTo>
                  <a:cubicBezTo>
                    <a:pt x="33011" y="28764"/>
                    <a:pt x="32499" y="27204"/>
                    <a:pt x="31421" y="26065"/>
                  </a:cubicBezTo>
                  <a:cubicBezTo>
                    <a:pt x="31421" y="24669"/>
                    <a:pt x="30092" y="21811"/>
                    <a:pt x="28762" y="21811"/>
                  </a:cubicBezTo>
                  <a:cubicBezTo>
                    <a:pt x="26036" y="20415"/>
                    <a:pt x="20649" y="23273"/>
                    <a:pt x="19320" y="24669"/>
                  </a:cubicBezTo>
                  <a:cubicBezTo>
                    <a:pt x="17990" y="26065"/>
                    <a:pt x="15263" y="28923"/>
                    <a:pt x="13934" y="28923"/>
                  </a:cubicBezTo>
                  <a:cubicBezTo>
                    <a:pt x="12604" y="30319"/>
                    <a:pt x="8548" y="34573"/>
                    <a:pt x="7284" y="34573"/>
                  </a:cubicBezTo>
                  <a:cubicBezTo>
                    <a:pt x="5209" y="34224"/>
                    <a:pt x="3300" y="33223"/>
                    <a:pt x="1832" y="31715"/>
                  </a:cubicBezTo>
                  <a:cubicBezTo>
                    <a:pt x="-2" y="28754"/>
                    <a:pt x="-486" y="25151"/>
                    <a:pt x="502" y="21811"/>
                  </a:cubicBezTo>
                  <a:cubicBezTo>
                    <a:pt x="1832" y="20415"/>
                    <a:pt x="5888" y="19019"/>
                    <a:pt x="7151" y="16160"/>
                  </a:cubicBezTo>
                  <a:cubicBezTo>
                    <a:pt x="8481" y="14765"/>
                    <a:pt x="9811" y="9114"/>
                    <a:pt x="11141" y="7718"/>
                  </a:cubicBezTo>
                  <a:lnTo>
                    <a:pt x="19253" y="7718"/>
                  </a:lnTo>
                  <a:cubicBezTo>
                    <a:pt x="20583" y="9114"/>
                    <a:pt x="21913" y="13369"/>
                    <a:pt x="24639" y="13369"/>
                  </a:cubicBezTo>
                  <a:cubicBezTo>
                    <a:pt x="25969" y="13369"/>
                    <a:pt x="28695" y="10510"/>
                    <a:pt x="30025" y="9114"/>
                  </a:cubicBezTo>
                  <a:cubicBezTo>
                    <a:pt x="31355" y="7718"/>
                    <a:pt x="31355" y="2068"/>
                    <a:pt x="32751" y="606"/>
                  </a:cubicBezTo>
                  <a:cubicBezTo>
                    <a:pt x="34148" y="-857"/>
                    <a:pt x="39401" y="606"/>
                    <a:pt x="40797" y="2068"/>
                  </a:cubicBezTo>
                  <a:cubicBezTo>
                    <a:pt x="42193" y="3531"/>
                    <a:pt x="39467" y="7718"/>
                    <a:pt x="39467" y="9114"/>
                  </a:cubicBezTo>
                  <a:lnTo>
                    <a:pt x="39467" y="14765"/>
                  </a:lnTo>
                  <a:cubicBezTo>
                    <a:pt x="40797" y="16160"/>
                    <a:pt x="44853" y="16160"/>
                    <a:pt x="46116" y="1616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19" name="Freeform 318">
              <a:extLst>
                <a:ext uri="{FF2B5EF4-FFF2-40B4-BE49-F238E27FC236}">
                  <a16:creationId xmlns:a16="http://schemas.microsoft.com/office/drawing/2014/main" id="{2F3C70B2-BACA-2345-BCA1-D34C59BBF279}"/>
                </a:ext>
              </a:extLst>
            </p:cNvPr>
            <p:cNvSpPr/>
            <p:nvPr/>
          </p:nvSpPr>
          <p:spPr>
            <a:xfrm>
              <a:off x="6596602" y="3102862"/>
              <a:ext cx="113039" cy="113004"/>
            </a:xfrm>
            <a:custGeom>
              <a:avLst/>
              <a:gdLst>
                <a:gd name="connsiteX0" fmla="*/ 113371 w 113038"/>
                <a:gd name="connsiteY0" fmla="*/ 50985 h 113003"/>
                <a:gd name="connsiteX1" fmla="*/ 113371 w 113038"/>
                <a:gd name="connsiteY1" fmla="*/ 66539 h 113003"/>
                <a:gd name="connsiteX2" fmla="*/ 101868 w 113038"/>
                <a:gd name="connsiteY2" fmla="*/ 85019 h 113003"/>
                <a:gd name="connsiteX3" fmla="*/ 86109 w 113038"/>
                <a:gd name="connsiteY3" fmla="*/ 92065 h 113003"/>
                <a:gd name="connsiteX4" fmla="*/ 68887 w 113038"/>
                <a:gd name="connsiteY4" fmla="*/ 90669 h 113003"/>
                <a:gd name="connsiteX5" fmla="*/ 57450 w 113038"/>
                <a:gd name="connsiteY5" fmla="*/ 97715 h 113003"/>
                <a:gd name="connsiteX6" fmla="*/ 47343 w 113038"/>
                <a:gd name="connsiteY6" fmla="*/ 99178 h 113003"/>
                <a:gd name="connsiteX7" fmla="*/ 37303 w 113038"/>
                <a:gd name="connsiteY7" fmla="*/ 101969 h 113003"/>
                <a:gd name="connsiteX8" fmla="*/ 31584 w 113038"/>
                <a:gd name="connsiteY8" fmla="*/ 109082 h 113003"/>
                <a:gd name="connsiteX9" fmla="*/ 20081 w 113038"/>
                <a:gd name="connsiteY9" fmla="*/ 114732 h 113003"/>
                <a:gd name="connsiteX10" fmla="*/ 5785 w 113038"/>
                <a:gd name="connsiteY10" fmla="*/ 113336 h 113003"/>
                <a:gd name="connsiteX11" fmla="*/ 0 w 113038"/>
                <a:gd name="connsiteY11" fmla="*/ 101969 h 113003"/>
                <a:gd name="connsiteX12" fmla="*/ 8644 w 113038"/>
                <a:gd name="connsiteY12" fmla="*/ 94923 h 113003"/>
                <a:gd name="connsiteX13" fmla="*/ 12966 w 113038"/>
                <a:gd name="connsiteY13" fmla="*/ 83556 h 113003"/>
                <a:gd name="connsiteX14" fmla="*/ 12966 w 113038"/>
                <a:gd name="connsiteY14" fmla="*/ 69398 h 113003"/>
                <a:gd name="connsiteX15" fmla="*/ 24403 w 113038"/>
                <a:gd name="connsiteY15" fmla="*/ 60889 h 113003"/>
                <a:gd name="connsiteX16" fmla="*/ 31584 w 113038"/>
                <a:gd name="connsiteY16" fmla="*/ 56635 h 113003"/>
                <a:gd name="connsiteX17" fmla="*/ 28725 w 113038"/>
                <a:gd name="connsiteY17" fmla="*/ 39684 h 113003"/>
                <a:gd name="connsiteX18" fmla="*/ 33047 w 113038"/>
                <a:gd name="connsiteY18" fmla="*/ 28317 h 113003"/>
                <a:gd name="connsiteX19" fmla="*/ 31584 w 113038"/>
                <a:gd name="connsiteY19" fmla="*/ 11300 h 113003"/>
                <a:gd name="connsiteX20" fmla="*/ 38766 w 113038"/>
                <a:gd name="connsiteY20" fmla="*/ 2792 h 113003"/>
                <a:gd name="connsiteX21" fmla="*/ 43088 w 113038"/>
                <a:gd name="connsiteY21" fmla="*/ 11300 h 113003"/>
                <a:gd name="connsiteX22" fmla="*/ 48806 w 113038"/>
                <a:gd name="connsiteY22" fmla="*/ 14159 h 113003"/>
                <a:gd name="connsiteX23" fmla="*/ 50269 w 113038"/>
                <a:gd name="connsiteY23" fmla="*/ 4254 h 113003"/>
                <a:gd name="connsiteX24" fmla="*/ 53128 w 113038"/>
                <a:gd name="connsiteY24" fmla="*/ 0 h 113003"/>
                <a:gd name="connsiteX25" fmla="*/ 64565 w 113038"/>
                <a:gd name="connsiteY25" fmla="*/ 4254 h 113003"/>
                <a:gd name="connsiteX26" fmla="*/ 66028 w 113038"/>
                <a:gd name="connsiteY26" fmla="*/ 14159 h 113003"/>
                <a:gd name="connsiteX27" fmla="*/ 60310 w 113038"/>
                <a:gd name="connsiteY27" fmla="*/ 19809 h 113003"/>
                <a:gd name="connsiteX28" fmla="*/ 61706 w 113038"/>
                <a:gd name="connsiteY28" fmla="*/ 26922 h 113003"/>
                <a:gd name="connsiteX29" fmla="*/ 67491 w 113038"/>
                <a:gd name="connsiteY29" fmla="*/ 31176 h 113003"/>
                <a:gd name="connsiteX30" fmla="*/ 71746 w 113038"/>
                <a:gd name="connsiteY30" fmla="*/ 22667 h 113003"/>
                <a:gd name="connsiteX31" fmla="*/ 80390 w 113038"/>
                <a:gd name="connsiteY31" fmla="*/ 22667 h 113003"/>
                <a:gd name="connsiteX32" fmla="*/ 87572 w 113038"/>
                <a:gd name="connsiteY32" fmla="*/ 28317 h 113003"/>
                <a:gd name="connsiteX33" fmla="*/ 93290 w 113038"/>
                <a:gd name="connsiteY33" fmla="*/ 36826 h 113003"/>
                <a:gd name="connsiteX34" fmla="*/ 90431 w 113038"/>
                <a:gd name="connsiteY34" fmla="*/ 41080 h 113003"/>
                <a:gd name="connsiteX35" fmla="*/ 93290 w 113038"/>
                <a:gd name="connsiteY35" fmla="*/ 46730 h 113003"/>
                <a:gd name="connsiteX36" fmla="*/ 106190 w 113038"/>
                <a:gd name="connsiteY36" fmla="*/ 46730 h 113003"/>
                <a:gd name="connsiteX37" fmla="*/ 113371 w 113038"/>
                <a:gd name="connsiteY37" fmla="*/ 50985 h 11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3038" h="113003">
                  <a:moveTo>
                    <a:pt x="113371" y="50985"/>
                  </a:moveTo>
                  <a:cubicBezTo>
                    <a:pt x="116230" y="53843"/>
                    <a:pt x="114834" y="62352"/>
                    <a:pt x="113371" y="66539"/>
                  </a:cubicBezTo>
                  <a:cubicBezTo>
                    <a:pt x="110943" y="73470"/>
                    <a:pt x="107015" y="79780"/>
                    <a:pt x="101868" y="85019"/>
                  </a:cubicBezTo>
                  <a:cubicBezTo>
                    <a:pt x="96898" y="87954"/>
                    <a:pt x="91611" y="90318"/>
                    <a:pt x="86109" y="92065"/>
                  </a:cubicBezTo>
                  <a:cubicBezTo>
                    <a:pt x="81787" y="92065"/>
                    <a:pt x="73209" y="90669"/>
                    <a:pt x="68887" y="90669"/>
                  </a:cubicBezTo>
                  <a:cubicBezTo>
                    <a:pt x="66028" y="92065"/>
                    <a:pt x="60310" y="96319"/>
                    <a:pt x="57450" y="97715"/>
                  </a:cubicBezTo>
                  <a:cubicBezTo>
                    <a:pt x="54525" y="97715"/>
                    <a:pt x="48806" y="99178"/>
                    <a:pt x="47343" y="99178"/>
                  </a:cubicBezTo>
                  <a:cubicBezTo>
                    <a:pt x="43849" y="99459"/>
                    <a:pt x="40441" y="100407"/>
                    <a:pt x="37303" y="101969"/>
                  </a:cubicBezTo>
                  <a:cubicBezTo>
                    <a:pt x="35906" y="103432"/>
                    <a:pt x="33047" y="107686"/>
                    <a:pt x="31584" y="109082"/>
                  </a:cubicBezTo>
                  <a:lnTo>
                    <a:pt x="20081" y="114732"/>
                  </a:lnTo>
                  <a:cubicBezTo>
                    <a:pt x="15825" y="114732"/>
                    <a:pt x="8644" y="116195"/>
                    <a:pt x="5785" y="113336"/>
                  </a:cubicBezTo>
                  <a:cubicBezTo>
                    <a:pt x="2494" y="110411"/>
                    <a:pt x="428" y="106351"/>
                    <a:pt x="0" y="101969"/>
                  </a:cubicBezTo>
                  <a:cubicBezTo>
                    <a:pt x="1463" y="100574"/>
                    <a:pt x="7181" y="96319"/>
                    <a:pt x="8644" y="94923"/>
                  </a:cubicBezTo>
                  <a:cubicBezTo>
                    <a:pt x="10041" y="92065"/>
                    <a:pt x="11503" y="86415"/>
                    <a:pt x="12966" y="83556"/>
                  </a:cubicBezTo>
                  <a:cubicBezTo>
                    <a:pt x="12235" y="78865"/>
                    <a:pt x="12235" y="74089"/>
                    <a:pt x="12966" y="69398"/>
                  </a:cubicBezTo>
                  <a:cubicBezTo>
                    <a:pt x="16142" y="65794"/>
                    <a:pt x="20038" y="62895"/>
                    <a:pt x="24403" y="60889"/>
                  </a:cubicBezTo>
                  <a:cubicBezTo>
                    <a:pt x="25866" y="59493"/>
                    <a:pt x="30188" y="58097"/>
                    <a:pt x="31584" y="56635"/>
                  </a:cubicBezTo>
                  <a:cubicBezTo>
                    <a:pt x="33047" y="52381"/>
                    <a:pt x="28725" y="43872"/>
                    <a:pt x="28725" y="39684"/>
                  </a:cubicBezTo>
                  <a:cubicBezTo>
                    <a:pt x="28725" y="36826"/>
                    <a:pt x="33047" y="31176"/>
                    <a:pt x="33047" y="28317"/>
                  </a:cubicBezTo>
                  <a:cubicBezTo>
                    <a:pt x="34444" y="24063"/>
                    <a:pt x="30188" y="15555"/>
                    <a:pt x="31584" y="11300"/>
                  </a:cubicBezTo>
                  <a:cubicBezTo>
                    <a:pt x="31584" y="8509"/>
                    <a:pt x="35906" y="2792"/>
                    <a:pt x="38766" y="2792"/>
                  </a:cubicBezTo>
                  <a:cubicBezTo>
                    <a:pt x="40229" y="4254"/>
                    <a:pt x="41625" y="9904"/>
                    <a:pt x="43088" y="11300"/>
                  </a:cubicBezTo>
                  <a:cubicBezTo>
                    <a:pt x="44645" y="12831"/>
                    <a:pt x="46647" y="13832"/>
                    <a:pt x="48806" y="14159"/>
                  </a:cubicBezTo>
                  <a:cubicBezTo>
                    <a:pt x="51665" y="12763"/>
                    <a:pt x="48806" y="5650"/>
                    <a:pt x="50269" y="4254"/>
                  </a:cubicBezTo>
                  <a:cubicBezTo>
                    <a:pt x="50269" y="2792"/>
                    <a:pt x="51665" y="0"/>
                    <a:pt x="53128" y="0"/>
                  </a:cubicBezTo>
                  <a:cubicBezTo>
                    <a:pt x="57219" y="513"/>
                    <a:pt x="61134" y="1969"/>
                    <a:pt x="64565" y="4254"/>
                  </a:cubicBezTo>
                  <a:cubicBezTo>
                    <a:pt x="65676" y="7433"/>
                    <a:pt x="66172" y="10794"/>
                    <a:pt x="66028" y="14159"/>
                  </a:cubicBezTo>
                  <a:lnTo>
                    <a:pt x="60310" y="19809"/>
                  </a:lnTo>
                  <a:cubicBezTo>
                    <a:pt x="60310" y="21205"/>
                    <a:pt x="60310" y="25459"/>
                    <a:pt x="61706" y="26922"/>
                  </a:cubicBezTo>
                  <a:cubicBezTo>
                    <a:pt x="63102" y="28384"/>
                    <a:pt x="66028" y="31176"/>
                    <a:pt x="67491" y="31176"/>
                  </a:cubicBezTo>
                  <a:cubicBezTo>
                    <a:pt x="70350" y="29713"/>
                    <a:pt x="70350" y="24063"/>
                    <a:pt x="71746" y="22667"/>
                  </a:cubicBezTo>
                  <a:cubicBezTo>
                    <a:pt x="73143" y="21271"/>
                    <a:pt x="77531" y="22667"/>
                    <a:pt x="80390" y="22667"/>
                  </a:cubicBezTo>
                  <a:cubicBezTo>
                    <a:pt x="83400" y="23600"/>
                    <a:pt x="85957" y="25613"/>
                    <a:pt x="87572" y="28317"/>
                  </a:cubicBezTo>
                  <a:cubicBezTo>
                    <a:pt x="90700" y="30108"/>
                    <a:pt x="92814" y="33254"/>
                    <a:pt x="93290" y="36826"/>
                  </a:cubicBezTo>
                  <a:cubicBezTo>
                    <a:pt x="93290" y="38222"/>
                    <a:pt x="90431" y="39684"/>
                    <a:pt x="90431" y="41080"/>
                  </a:cubicBezTo>
                  <a:cubicBezTo>
                    <a:pt x="90776" y="43214"/>
                    <a:pt x="91775" y="45189"/>
                    <a:pt x="93290" y="46730"/>
                  </a:cubicBezTo>
                  <a:cubicBezTo>
                    <a:pt x="96149" y="48126"/>
                    <a:pt x="103331" y="45335"/>
                    <a:pt x="106190" y="46730"/>
                  </a:cubicBezTo>
                  <a:cubicBezTo>
                    <a:pt x="107653" y="46730"/>
                    <a:pt x="113371" y="49589"/>
                    <a:pt x="113371" y="50985"/>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0" name="Freeform 319">
              <a:extLst>
                <a:ext uri="{FF2B5EF4-FFF2-40B4-BE49-F238E27FC236}">
                  <a16:creationId xmlns:a16="http://schemas.microsoft.com/office/drawing/2014/main" id="{A213C6E2-8879-E14D-B916-64FA77BE7C48}"/>
                </a:ext>
              </a:extLst>
            </p:cNvPr>
            <p:cNvSpPr/>
            <p:nvPr/>
          </p:nvSpPr>
          <p:spPr>
            <a:xfrm>
              <a:off x="6497261" y="3042239"/>
              <a:ext cx="106389" cy="113004"/>
            </a:xfrm>
            <a:custGeom>
              <a:avLst/>
              <a:gdLst>
                <a:gd name="connsiteX0" fmla="*/ 106921 w 106389"/>
                <a:gd name="connsiteY0" fmla="*/ 25526 h 113003"/>
                <a:gd name="connsiteX1" fmla="*/ 111177 w 106389"/>
                <a:gd name="connsiteY1" fmla="*/ 38222 h 113003"/>
                <a:gd name="connsiteX2" fmla="*/ 106921 w 106389"/>
                <a:gd name="connsiteY2" fmla="*/ 46731 h 113003"/>
                <a:gd name="connsiteX3" fmla="*/ 109781 w 106389"/>
                <a:gd name="connsiteY3" fmla="*/ 60889 h 113003"/>
                <a:gd name="connsiteX4" fmla="*/ 102732 w 106389"/>
                <a:gd name="connsiteY4" fmla="*/ 65143 h 113003"/>
                <a:gd name="connsiteX5" fmla="*/ 94288 w 106389"/>
                <a:gd name="connsiteY5" fmla="*/ 65143 h 113003"/>
                <a:gd name="connsiteX6" fmla="*/ 92891 w 106389"/>
                <a:gd name="connsiteY6" fmla="*/ 73652 h 113003"/>
                <a:gd name="connsiteX7" fmla="*/ 102732 w 106389"/>
                <a:gd name="connsiteY7" fmla="*/ 79302 h 113003"/>
                <a:gd name="connsiteX8" fmla="*/ 109781 w 106389"/>
                <a:gd name="connsiteY8" fmla="*/ 86415 h 113003"/>
                <a:gd name="connsiteX9" fmla="*/ 105525 w 106389"/>
                <a:gd name="connsiteY9" fmla="*/ 92065 h 113003"/>
                <a:gd name="connsiteX10" fmla="*/ 99873 w 106389"/>
                <a:gd name="connsiteY10" fmla="*/ 103432 h 113003"/>
                <a:gd name="connsiteX11" fmla="*/ 94288 w 106389"/>
                <a:gd name="connsiteY11" fmla="*/ 111940 h 113003"/>
                <a:gd name="connsiteX12" fmla="*/ 85843 w 106389"/>
                <a:gd name="connsiteY12" fmla="*/ 111940 h 113003"/>
                <a:gd name="connsiteX13" fmla="*/ 74606 w 106389"/>
                <a:gd name="connsiteY13" fmla="*/ 116195 h 113003"/>
                <a:gd name="connsiteX14" fmla="*/ 63302 w 106389"/>
                <a:gd name="connsiteY14" fmla="*/ 111940 h 113003"/>
                <a:gd name="connsiteX15" fmla="*/ 56254 w 106389"/>
                <a:gd name="connsiteY15" fmla="*/ 96319 h 113003"/>
                <a:gd name="connsiteX16" fmla="*/ 40827 w 106389"/>
                <a:gd name="connsiteY16" fmla="*/ 96319 h 113003"/>
                <a:gd name="connsiteX17" fmla="*/ 33779 w 106389"/>
                <a:gd name="connsiteY17" fmla="*/ 90669 h 113003"/>
                <a:gd name="connsiteX18" fmla="*/ 25334 w 106389"/>
                <a:gd name="connsiteY18" fmla="*/ 87811 h 113003"/>
                <a:gd name="connsiteX19" fmla="*/ 16889 w 106389"/>
                <a:gd name="connsiteY19" fmla="*/ 75114 h 113003"/>
                <a:gd name="connsiteX20" fmla="*/ 14097 w 106389"/>
                <a:gd name="connsiteY20" fmla="*/ 53843 h 113003"/>
                <a:gd name="connsiteX21" fmla="*/ 5652 w 106389"/>
                <a:gd name="connsiteY21" fmla="*/ 49589 h 113003"/>
                <a:gd name="connsiteX22" fmla="*/ 0 w 106389"/>
                <a:gd name="connsiteY22" fmla="*/ 42476 h 113003"/>
                <a:gd name="connsiteX23" fmla="*/ 9841 w 106389"/>
                <a:gd name="connsiteY23" fmla="*/ 35430 h 113003"/>
                <a:gd name="connsiteX24" fmla="*/ 9841 w 106389"/>
                <a:gd name="connsiteY24" fmla="*/ 29713 h 113003"/>
                <a:gd name="connsiteX25" fmla="*/ 22541 w 106389"/>
                <a:gd name="connsiteY25" fmla="*/ 28317 h 113003"/>
                <a:gd name="connsiteX26" fmla="*/ 26730 w 106389"/>
                <a:gd name="connsiteY26" fmla="*/ 15555 h 113003"/>
                <a:gd name="connsiteX27" fmla="*/ 30986 w 106389"/>
                <a:gd name="connsiteY27" fmla="*/ 8509 h 113003"/>
                <a:gd name="connsiteX28" fmla="*/ 42223 w 106389"/>
                <a:gd name="connsiteY28" fmla="*/ 9904 h 113003"/>
                <a:gd name="connsiteX29" fmla="*/ 53461 w 106389"/>
                <a:gd name="connsiteY29" fmla="*/ 0 h 113003"/>
                <a:gd name="connsiteX30" fmla="*/ 70350 w 106389"/>
                <a:gd name="connsiteY30" fmla="*/ 2792 h 113003"/>
                <a:gd name="connsiteX31" fmla="*/ 68954 w 106389"/>
                <a:gd name="connsiteY31" fmla="*/ 11300 h 113003"/>
                <a:gd name="connsiteX32" fmla="*/ 64698 w 106389"/>
                <a:gd name="connsiteY32" fmla="*/ 19809 h 113003"/>
                <a:gd name="connsiteX33" fmla="*/ 64698 w 106389"/>
                <a:gd name="connsiteY33" fmla="*/ 29713 h 113003"/>
                <a:gd name="connsiteX34" fmla="*/ 64698 w 106389"/>
                <a:gd name="connsiteY34" fmla="*/ 38222 h 113003"/>
                <a:gd name="connsiteX35" fmla="*/ 70350 w 106389"/>
                <a:gd name="connsiteY35" fmla="*/ 36826 h 113003"/>
                <a:gd name="connsiteX36" fmla="*/ 74606 w 106389"/>
                <a:gd name="connsiteY36" fmla="*/ 24063 h 113003"/>
                <a:gd name="connsiteX37" fmla="*/ 81588 w 106389"/>
                <a:gd name="connsiteY37" fmla="*/ 18413 h 113003"/>
                <a:gd name="connsiteX38" fmla="*/ 94288 w 106389"/>
                <a:gd name="connsiteY38" fmla="*/ 14159 h 113003"/>
                <a:gd name="connsiteX39" fmla="*/ 106921 w 106389"/>
                <a:gd name="connsiteY39" fmla="*/ 25526 h 11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06389" h="113003">
                  <a:moveTo>
                    <a:pt x="106921" y="25526"/>
                  </a:moveTo>
                  <a:cubicBezTo>
                    <a:pt x="108960" y="29524"/>
                    <a:pt x="110394" y="33803"/>
                    <a:pt x="111177" y="38222"/>
                  </a:cubicBezTo>
                  <a:cubicBezTo>
                    <a:pt x="110346" y="41316"/>
                    <a:pt x="108899" y="44210"/>
                    <a:pt x="106921" y="46731"/>
                  </a:cubicBezTo>
                  <a:cubicBezTo>
                    <a:pt x="106921" y="50985"/>
                    <a:pt x="111177" y="58097"/>
                    <a:pt x="109781" y="60889"/>
                  </a:cubicBezTo>
                  <a:cubicBezTo>
                    <a:pt x="108384" y="63681"/>
                    <a:pt x="104129" y="63748"/>
                    <a:pt x="102732" y="65143"/>
                  </a:cubicBezTo>
                  <a:cubicBezTo>
                    <a:pt x="99873" y="65143"/>
                    <a:pt x="95684" y="63748"/>
                    <a:pt x="94288" y="65143"/>
                  </a:cubicBezTo>
                  <a:cubicBezTo>
                    <a:pt x="92891" y="66539"/>
                    <a:pt x="92891" y="72256"/>
                    <a:pt x="92891" y="73652"/>
                  </a:cubicBezTo>
                  <a:cubicBezTo>
                    <a:pt x="94288" y="76510"/>
                    <a:pt x="99873" y="76510"/>
                    <a:pt x="102732" y="79302"/>
                  </a:cubicBezTo>
                  <a:cubicBezTo>
                    <a:pt x="104129" y="80765"/>
                    <a:pt x="109781" y="83556"/>
                    <a:pt x="109781" y="86415"/>
                  </a:cubicBezTo>
                  <a:cubicBezTo>
                    <a:pt x="109781" y="87811"/>
                    <a:pt x="105525" y="90669"/>
                    <a:pt x="105525" y="92065"/>
                  </a:cubicBezTo>
                  <a:cubicBezTo>
                    <a:pt x="104129" y="94923"/>
                    <a:pt x="101336" y="100574"/>
                    <a:pt x="99873" y="103432"/>
                  </a:cubicBezTo>
                  <a:cubicBezTo>
                    <a:pt x="98477" y="104828"/>
                    <a:pt x="95684" y="110478"/>
                    <a:pt x="94288" y="111940"/>
                  </a:cubicBezTo>
                  <a:cubicBezTo>
                    <a:pt x="91428" y="113336"/>
                    <a:pt x="87239" y="111940"/>
                    <a:pt x="85843" y="111940"/>
                  </a:cubicBezTo>
                  <a:cubicBezTo>
                    <a:pt x="82349" y="113950"/>
                    <a:pt x="78555" y="115386"/>
                    <a:pt x="74606" y="116195"/>
                  </a:cubicBezTo>
                  <a:cubicBezTo>
                    <a:pt x="71746" y="116195"/>
                    <a:pt x="64698" y="114732"/>
                    <a:pt x="63302" y="111940"/>
                  </a:cubicBezTo>
                  <a:cubicBezTo>
                    <a:pt x="60509" y="109082"/>
                    <a:pt x="59113" y="99178"/>
                    <a:pt x="56254" y="96319"/>
                  </a:cubicBezTo>
                  <a:cubicBezTo>
                    <a:pt x="53461" y="94923"/>
                    <a:pt x="45016" y="97782"/>
                    <a:pt x="40827" y="96319"/>
                  </a:cubicBezTo>
                  <a:cubicBezTo>
                    <a:pt x="39364" y="96319"/>
                    <a:pt x="36571" y="92065"/>
                    <a:pt x="33779" y="90669"/>
                  </a:cubicBezTo>
                  <a:cubicBezTo>
                    <a:pt x="32382" y="89273"/>
                    <a:pt x="26730" y="89273"/>
                    <a:pt x="25334" y="87811"/>
                  </a:cubicBezTo>
                  <a:cubicBezTo>
                    <a:pt x="22041" y="83916"/>
                    <a:pt x="19208" y="79656"/>
                    <a:pt x="16889" y="75114"/>
                  </a:cubicBezTo>
                  <a:cubicBezTo>
                    <a:pt x="15493" y="69398"/>
                    <a:pt x="18286" y="58097"/>
                    <a:pt x="14097" y="53843"/>
                  </a:cubicBezTo>
                  <a:cubicBezTo>
                    <a:pt x="12634" y="50985"/>
                    <a:pt x="7048" y="50985"/>
                    <a:pt x="5652" y="49589"/>
                  </a:cubicBezTo>
                  <a:cubicBezTo>
                    <a:pt x="2929" y="48026"/>
                    <a:pt x="907" y="45481"/>
                    <a:pt x="0" y="42476"/>
                  </a:cubicBezTo>
                  <a:cubicBezTo>
                    <a:pt x="0" y="39684"/>
                    <a:pt x="7048" y="38222"/>
                    <a:pt x="9841" y="35430"/>
                  </a:cubicBezTo>
                  <a:lnTo>
                    <a:pt x="9841" y="29713"/>
                  </a:lnTo>
                  <a:cubicBezTo>
                    <a:pt x="12634" y="28317"/>
                    <a:pt x="21078" y="31176"/>
                    <a:pt x="22541" y="28317"/>
                  </a:cubicBezTo>
                  <a:cubicBezTo>
                    <a:pt x="25334" y="26922"/>
                    <a:pt x="26730" y="18413"/>
                    <a:pt x="26730" y="15555"/>
                  </a:cubicBezTo>
                  <a:cubicBezTo>
                    <a:pt x="28127" y="14159"/>
                    <a:pt x="28127" y="8509"/>
                    <a:pt x="30986" y="8509"/>
                  </a:cubicBezTo>
                  <a:cubicBezTo>
                    <a:pt x="33779" y="7046"/>
                    <a:pt x="39364" y="11300"/>
                    <a:pt x="42223" y="9904"/>
                  </a:cubicBezTo>
                  <a:cubicBezTo>
                    <a:pt x="45083" y="8509"/>
                    <a:pt x="49272" y="1396"/>
                    <a:pt x="53461" y="0"/>
                  </a:cubicBezTo>
                  <a:cubicBezTo>
                    <a:pt x="57716" y="0"/>
                    <a:pt x="68954" y="0"/>
                    <a:pt x="70350" y="2792"/>
                  </a:cubicBezTo>
                  <a:cubicBezTo>
                    <a:pt x="71407" y="5677"/>
                    <a:pt x="70877" y="8904"/>
                    <a:pt x="68954" y="11300"/>
                  </a:cubicBezTo>
                  <a:cubicBezTo>
                    <a:pt x="68450" y="14508"/>
                    <a:pt x="66964" y="17481"/>
                    <a:pt x="64698" y="19809"/>
                  </a:cubicBezTo>
                  <a:lnTo>
                    <a:pt x="64698" y="29713"/>
                  </a:lnTo>
                  <a:cubicBezTo>
                    <a:pt x="64698" y="32572"/>
                    <a:pt x="63302" y="36826"/>
                    <a:pt x="64698" y="38222"/>
                  </a:cubicBezTo>
                  <a:cubicBezTo>
                    <a:pt x="66094" y="39618"/>
                    <a:pt x="70350" y="38222"/>
                    <a:pt x="70350" y="36826"/>
                  </a:cubicBezTo>
                  <a:cubicBezTo>
                    <a:pt x="73143" y="33968"/>
                    <a:pt x="73143" y="26922"/>
                    <a:pt x="74606" y="24063"/>
                  </a:cubicBezTo>
                  <a:cubicBezTo>
                    <a:pt x="76068" y="21205"/>
                    <a:pt x="80191" y="19809"/>
                    <a:pt x="81588" y="18413"/>
                  </a:cubicBezTo>
                  <a:cubicBezTo>
                    <a:pt x="84447" y="17017"/>
                    <a:pt x="91428" y="12763"/>
                    <a:pt x="94288" y="14159"/>
                  </a:cubicBezTo>
                  <a:cubicBezTo>
                    <a:pt x="98477" y="14159"/>
                    <a:pt x="104129" y="22667"/>
                    <a:pt x="106921" y="25526"/>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1" name="Freeform 320">
              <a:extLst>
                <a:ext uri="{FF2B5EF4-FFF2-40B4-BE49-F238E27FC236}">
                  <a16:creationId xmlns:a16="http://schemas.microsoft.com/office/drawing/2014/main" id="{E413CC53-F421-A344-9E86-7701E3F0C4D6}"/>
                </a:ext>
              </a:extLst>
            </p:cNvPr>
            <p:cNvSpPr/>
            <p:nvPr/>
          </p:nvSpPr>
          <p:spPr>
            <a:xfrm>
              <a:off x="6481379" y="2948911"/>
              <a:ext cx="86441" cy="99709"/>
            </a:xfrm>
            <a:custGeom>
              <a:avLst/>
              <a:gdLst>
                <a:gd name="connsiteX0" fmla="*/ 91950 w 86441"/>
                <a:gd name="connsiteY0" fmla="*/ 45335 h 99709"/>
                <a:gd name="connsiteX1" fmla="*/ 90554 w 86441"/>
                <a:gd name="connsiteY1" fmla="*/ 55173 h 99709"/>
                <a:gd name="connsiteX2" fmla="*/ 82110 w 86441"/>
                <a:gd name="connsiteY2" fmla="*/ 61820 h 99709"/>
                <a:gd name="connsiteX3" fmla="*/ 83506 w 86441"/>
                <a:gd name="connsiteY3" fmla="*/ 73054 h 99709"/>
                <a:gd name="connsiteX4" fmla="*/ 82110 w 86441"/>
                <a:gd name="connsiteY4" fmla="*/ 85684 h 99709"/>
                <a:gd name="connsiteX5" fmla="*/ 75061 w 86441"/>
                <a:gd name="connsiteY5" fmla="*/ 87080 h 99709"/>
                <a:gd name="connsiteX6" fmla="*/ 62361 w 86441"/>
                <a:gd name="connsiteY6" fmla="*/ 84288 h 99709"/>
                <a:gd name="connsiteX7" fmla="*/ 49727 w 86441"/>
                <a:gd name="connsiteY7" fmla="*/ 88475 h 99709"/>
                <a:gd name="connsiteX8" fmla="*/ 42679 w 86441"/>
                <a:gd name="connsiteY8" fmla="*/ 94126 h 99709"/>
                <a:gd name="connsiteX9" fmla="*/ 37027 w 86441"/>
                <a:gd name="connsiteY9" fmla="*/ 96918 h 99709"/>
                <a:gd name="connsiteX10" fmla="*/ 24393 w 86441"/>
                <a:gd name="connsiteY10" fmla="*/ 99709 h 99709"/>
                <a:gd name="connsiteX11" fmla="*/ 13089 w 86441"/>
                <a:gd name="connsiteY11" fmla="*/ 96918 h 99709"/>
                <a:gd name="connsiteX12" fmla="*/ 10296 w 86441"/>
                <a:gd name="connsiteY12" fmla="*/ 89871 h 99709"/>
                <a:gd name="connsiteX13" fmla="*/ 14552 w 86441"/>
                <a:gd name="connsiteY13" fmla="*/ 83224 h 99709"/>
                <a:gd name="connsiteX14" fmla="*/ 17345 w 86441"/>
                <a:gd name="connsiteY14" fmla="*/ 74782 h 99709"/>
                <a:gd name="connsiteX15" fmla="*/ 10297 w 86441"/>
                <a:gd name="connsiteY15" fmla="*/ 73386 h 99709"/>
                <a:gd name="connsiteX16" fmla="*/ 6041 w 86441"/>
                <a:gd name="connsiteY16" fmla="*/ 79036 h 99709"/>
                <a:gd name="connsiteX17" fmla="*/ 456 w 86441"/>
                <a:gd name="connsiteY17" fmla="*/ 73386 h 99709"/>
                <a:gd name="connsiteX18" fmla="*/ 1852 w 86441"/>
                <a:gd name="connsiteY18" fmla="*/ 60756 h 99709"/>
                <a:gd name="connsiteX19" fmla="*/ 10297 w 86441"/>
                <a:gd name="connsiteY19" fmla="*/ 54109 h 99709"/>
                <a:gd name="connsiteX20" fmla="*/ 17345 w 86441"/>
                <a:gd name="connsiteY20" fmla="*/ 51251 h 99709"/>
                <a:gd name="connsiteX21" fmla="*/ 15949 w 86441"/>
                <a:gd name="connsiteY21" fmla="*/ 42875 h 99709"/>
                <a:gd name="connsiteX22" fmla="*/ 11693 w 86441"/>
                <a:gd name="connsiteY22" fmla="*/ 38621 h 99709"/>
                <a:gd name="connsiteX23" fmla="*/ 14552 w 86441"/>
                <a:gd name="connsiteY23" fmla="*/ 31974 h 99709"/>
                <a:gd name="connsiteX24" fmla="*/ 21534 w 86441"/>
                <a:gd name="connsiteY24" fmla="*/ 31974 h 99709"/>
                <a:gd name="connsiteX25" fmla="*/ 34234 w 86441"/>
                <a:gd name="connsiteY25" fmla="*/ 22135 h 99709"/>
                <a:gd name="connsiteX26" fmla="*/ 44075 w 86441"/>
                <a:gd name="connsiteY26" fmla="*/ 20740 h 99709"/>
                <a:gd name="connsiteX27" fmla="*/ 53916 w 86441"/>
                <a:gd name="connsiteY27" fmla="*/ 22135 h 99709"/>
                <a:gd name="connsiteX28" fmla="*/ 59568 w 86441"/>
                <a:gd name="connsiteY28" fmla="*/ 10902 h 99709"/>
                <a:gd name="connsiteX29" fmla="*/ 56775 w 86441"/>
                <a:gd name="connsiteY29" fmla="*/ 4254 h 99709"/>
                <a:gd name="connsiteX30" fmla="*/ 62361 w 86441"/>
                <a:gd name="connsiteY30" fmla="*/ 0 h 99709"/>
                <a:gd name="connsiteX31" fmla="*/ 70806 w 86441"/>
                <a:gd name="connsiteY31" fmla="*/ 4254 h 99709"/>
                <a:gd name="connsiteX32" fmla="*/ 73665 w 86441"/>
                <a:gd name="connsiteY32" fmla="*/ 14026 h 99709"/>
                <a:gd name="connsiteX33" fmla="*/ 75061 w 86441"/>
                <a:gd name="connsiteY33" fmla="*/ 26656 h 99709"/>
                <a:gd name="connsiteX34" fmla="*/ 80713 w 86441"/>
                <a:gd name="connsiteY34" fmla="*/ 33702 h 99709"/>
                <a:gd name="connsiteX35" fmla="*/ 91950 w 86441"/>
                <a:gd name="connsiteY35" fmla="*/ 46332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6441" h="99709">
                  <a:moveTo>
                    <a:pt x="91950" y="45335"/>
                  </a:moveTo>
                  <a:cubicBezTo>
                    <a:pt x="92980" y="48658"/>
                    <a:pt x="92468" y="52267"/>
                    <a:pt x="90554" y="55173"/>
                  </a:cubicBezTo>
                  <a:cubicBezTo>
                    <a:pt x="89158" y="57964"/>
                    <a:pt x="83506" y="59360"/>
                    <a:pt x="82110" y="61820"/>
                  </a:cubicBezTo>
                  <a:cubicBezTo>
                    <a:pt x="80713" y="64279"/>
                    <a:pt x="83506" y="70262"/>
                    <a:pt x="83506" y="73054"/>
                  </a:cubicBezTo>
                  <a:cubicBezTo>
                    <a:pt x="83734" y="77312"/>
                    <a:pt x="83262" y="81578"/>
                    <a:pt x="82110" y="85684"/>
                  </a:cubicBezTo>
                  <a:cubicBezTo>
                    <a:pt x="80713" y="87080"/>
                    <a:pt x="76458" y="87080"/>
                    <a:pt x="75061" y="87080"/>
                  </a:cubicBezTo>
                  <a:cubicBezTo>
                    <a:pt x="72269" y="87080"/>
                    <a:pt x="66617" y="84288"/>
                    <a:pt x="62361" y="84288"/>
                  </a:cubicBezTo>
                  <a:cubicBezTo>
                    <a:pt x="57965" y="85046"/>
                    <a:pt x="53706" y="86458"/>
                    <a:pt x="49727" y="88475"/>
                  </a:cubicBezTo>
                  <a:cubicBezTo>
                    <a:pt x="48331" y="89871"/>
                    <a:pt x="44075" y="92730"/>
                    <a:pt x="42679" y="94126"/>
                  </a:cubicBezTo>
                  <a:cubicBezTo>
                    <a:pt x="41116" y="95599"/>
                    <a:pt x="39147" y="96571"/>
                    <a:pt x="37027" y="96918"/>
                  </a:cubicBezTo>
                  <a:cubicBezTo>
                    <a:pt x="32989" y="98508"/>
                    <a:pt x="28725" y="99450"/>
                    <a:pt x="24393" y="99709"/>
                  </a:cubicBezTo>
                  <a:cubicBezTo>
                    <a:pt x="20490" y="99451"/>
                    <a:pt x="16664" y="98506"/>
                    <a:pt x="13089" y="96918"/>
                  </a:cubicBezTo>
                  <a:cubicBezTo>
                    <a:pt x="11558" y="94853"/>
                    <a:pt x="10595" y="92424"/>
                    <a:pt x="10296" y="89871"/>
                  </a:cubicBezTo>
                  <a:cubicBezTo>
                    <a:pt x="11206" y="87368"/>
                    <a:pt x="12659" y="85098"/>
                    <a:pt x="14552" y="83224"/>
                  </a:cubicBezTo>
                  <a:cubicBezTo>
                    <a:pt x="14552" y="81828"/>
                    <a:pt x="18741" y="77574"/>
                    <a:pt x="17345" y="74782"/>
                  </a:cubicBezTo>
                  <a:cubicBezTo>
                    <a:pt x="15949" y="73386"/>
                    <a:pt x="11693" y="73386"/>
                    <a:pt x="10297" y="73386"/>
                  </a:cubicBezTo>
                  <a:cubicBezTo>
                    <a:pt x="8900" y="74782"/>
                    <a:pt x="7504" y="79036"/>
                    <a:pt x="6041" y="79036"/>
                  </a:cubicBezTo>
                  <a:cubicBezTo>
                    <a:pt x="4578" y="79036"/>
                    <a:pt x="1852" y="76178"/>
                    <a:pt x="456" y="73386"/>
                  </a:cubicBezTo>
                  <a:cubicBezTo>
                    <a:pt x="-469" y="69137"/>
                    <a:pt x="21" y="64701"/>
                    <a:pt x="1852" y="60756"/>
                  </a:cubicBezTo>
                  <a:cubicBezTo>
                    <a:pt x="4034" y="57837"/>
                    <a:pt x="6947" y="55545"/>
                    <a:pt x="10297" y="54109"/>
                  </a:cubicBezTo>
                  <a:cubicBezTo>
                    <a:pt x="11693" y="52713"/>
                    <a:pt x="17345" y="52713"/>
                    <a:pt x="17345" y="51251"/>
                  </a:cubicBezTo>
                  <a:cubicBezTo>
                    <a:pt x="18266" y="48398"/>
                    <a:pt x="17746" y="45275"/>
                    <a:pt x="15949" y="42875"/>
                  </a:cubicBezTo>
                  <a:cubicBezTo>
                    <a:pt x="15949" y="41479"/>
                    <a:pt x="11693" y="40083"/>
                    <a:pt x="11693" y="38621"/>
                  </a:cubicBezTo>
                  <a:cubicBezTo>
                    <a:pt x="10297" y="35829"/>
                    <a:pt x="13089" y="33037"/>
                    <a:pt x="14552" y="31974"/>
                  </a:cubicBezTo>
                  <a:cubicBezTo>
                    <a:pt x="16015" y="30910"/>
                    <a:pt x="20138" y="33369"/>
                    <a:pt x="21534" y="31974"/>
                  </a:cubicBezTo>
                  <a:cubicBezTo>
                    <a:pt x="25790" y="31974"/>
                    <a:pt x="31441" y="24927"/>
                    <a:pt x="34234" y="22135"/>
                  </a:cubicBezTo>
                  <a:cubicBezTo>
                    <a:pt x="37027" y="22135"/>
                    <a:pt x="42679" y="20740"/>
                    <a:pt x="44075" y="20740"/>
                  </a:cubicBezTo>
                  <a:cubicBezTo>
                    <a:pt x="46868" y="20740"/>
                    <a:pt x="52520" y="22135"/>
                    <a:pt x="53916" y="22135"/>
                  </a:cubicBezTo>
                  <a:cubicBezTo>
                    <a:pt x="57155" y="19241"/>
                    <a:pt x="59175" y="15227"/>
                    <a:pt x="59568" y="10902"/>
                  </a:cubicBezTo>
                  <a:cubicBezTo>
                    <a:pt x="59568" y="9506"/>
                    <a:pt x="55379" y="5318"/>
                    <a:pt x="56775" y="4254"/>
                  </a:cubicBezTo>
                  <a:cubicBezTo>
                    <a:pt x="56775" y="2858"/>
                    <a:pt x="59568" y="1396"/>
                    <a:pt x="62361" y="0"/>
                  </a:cubicBezTo>
                  <a:cubicBezTo>
                    <a:pt x="65435" y="832"/>
                    <a:pt x="68308" y="2280"/>
                    <a:pt x="70806" y="4254"/>
                  </a:cubicBezTo>
                  <a:cubicBezTo>
                    <a:pt x="72247" y="7348"/>
                    <a:pt x="73211" y="10643"/>
                    <a:pt x="73665" y="14026"/>
                  </a:cubicBezTo>
                  <a:cubicBezTo>
                    <a:pt x="73433" y="18284"/>
                    <a:pt x="73905" y="22551"/>
                    <a:pt x="75061" y="26656"/>
                  </a:cubicBezTo>
                  <a:cubicBezTo>
                    <a:pt x="75061" y="28118"/>
                    <a:pt x="79250" y="32306"/>
                    <a:pt x="80713" y="33702"/>
                  </a:cubicBezTo>
                  <a:cubicBezTo>
                    <a:pt x="83506" y="37890"/>
                    <a:pt x="90554" y="42144"/>
                    <a:pt x="91950" y="46332"/>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5" name="Freeform 324">
              <a:extLst>
                <a:ext uri="{FF2B5EF4-FFF2-40B4-BE49-F238E27FC236}">
                  <a16:creationId xmlns:a16="http://schemas.microsoft.com/office/drawing/2014/main" id="{22ABE1BE-49BE-614B-8B7A-23D41E858948}"/>
                </a:ext>
              </a:extLst>
            </p:cNvPr>
            <p:cNvSpPr/>
            <p:nvPr/>
          </p:nvSpPr>
          <p:spPr>
            <a:xfrm>
              <a:off x="6460224" y="3039521"/>
              <a:ext cx="39896" cy="33236"/>
            </a:xfrm>
            <a:custGeom>
              <a:avLst/>
              <a:gdLst>
                <a:gd name="connsiteX0" fmla="*/ 42356 w 39896"/>
                <a:gd name="connsiteY0" fmla="*/ 21862 h 33236"/>
                <a:gd name="connsiteX1" fmla="*/ 40960 w 39896"/>
                <a:gd name="connsiteY1" fmla="*/ 29772 h 33236"/>
                <a:gd name="connsiteX2" fmla="*/ 35308 w 39896"/>
                <a:gd name="connsiteY2" fmla="*/ 35090 h 33236"/>
                <a:gd name="connsiteX3" fmla="*/ 31052 w 39896"/>
                <a:gd name="connsiteY3" fmla="*/ 36353 h 33236"/>
                <a:gd name="connsiteX4" fmla="*/ 16956 w 39896"/>
                <a:gd name="connsiteY4" fmla="*/ 31102 h 33236"/>
                <a:gd name="connsiteX5" fmla="*/ 5652 w 39896"/>
                <a:gd name="connsiteY5" fmla="*/ 17807 h 33236"/>
                <a:gd name="connsiteX6" fmla="*/ 0 w 39896"/>
                <a:gd name="connsiteY6" fmla="*/ 11160 h 33236"/>
                <a:gd name="connsiteX7" fmla="*/ 5652 w 39896"/>
                <a:gd name="connsiteY7" fmla="*/ 591 h 33236"/>
                <a:gd name="connsiteX8" fmla="*/ 16956 w 39896"/>
                <a:gd name="connsiteY8" fmla="*/ 591 h 33236"/>
                <a:gd name="connsiteX9" fmla="*/ 25401 w 39896"/>
                <a:gd name="connsiteY9" fmla="*/ 8568 h 33236"/>
                <a:gd name="connsiteX10" fmla="*/ 28260 w 39896"/>
                <a:gd name="connsiteY10" fmla="*/ 13819 h 33236"/>
                <a:gd name="connsiteX11" fmla="*/ 38101 w 39896"/>
                <a:gd name="connsiteY11" fmla="*/ 15148 h 33236"/>
                <a:gd name="connsiteX12" fmla="*/ 42356 w 39896"/>
                <a:gd name="connsiteY12" fmla="*/ 21796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896" h="33236">
                  <a:moveTo>
                    <a:pt x="42356" y="21862"/>
                  </a:moveTo>
                  <a:cubicBezTo>
                    <a:pt x="43753" y="23125"/>
                    <a:pt x="42356" y="27114"/>
                    <a:pt x="40960" y="29772"/>
                  </a:cubicBezTo>
                  <a:lnTo>
                    <a:pt x="35308" y="35090"/>
                  </a:lnTo>
                  <a:cubicBezTo>
                    <a:pt x="34047" y="35926"/>
                    <a:pt x="32565" y="36366"/>
                    <a:pt x="31052" y="36353"/>
                  </a:cubicBezTo>
                  <a:cubicBezTo>
                    <a:pt x="25934" y="36050"/>
                    <a:pt x="21025" y="34221"/>
                    <a:pt x="16956" y="31102"/>
                  </a:cubicBezTo>
                  <a:cubicBezTo>
                    <a:pt x="12843" y="26976"/>
                    <a:pt x="9063" y="22530"/>
                    <a:pt x="5652" y="17807"/>
                  </a:cubicBezTo>
                  <a:cubicBezTo>
                    <a:pt x="3430" y="15903"/>
                    <a:pt x="1522" y="13660"/>
                    <a:pt x="0" y="11160"/>
                  </a:cubicBezTo>
                  <a:cubicBezTo>
                    <a:pt x="438" y="7037"/>
                    <a:pt x="2465" y="3246"/>
                    <a:pt x="5652" y="591"/>
                  </a:cubicBezTo>
                  <a:cubicBezTo>
                    <a:pt x="7048" y="-739"/>
                    <a:pt x="14097" y="591"/>
                    <a:pt x="16956" y="591"/>
                  </a:cubicBezTo>
                  <a:cubicBezTo>
                    <a:pt x="20388" y="2509"/>
                    <a:pt x="23290" y="5250"/>
                    <a:pt x="25401" y="8568"/>
                  </a:cubicBezTo>
                  <a:cubicBezTo>
                    <a:pt x="26886" y="9971"/>
                    <a:pt x="27888" y="11810"/>
                    <a:pt x="28260" y="13819"/>
                  </a:cubicBezTo>
                  <a:cubicBezTo>
                    <a:pt x="31052" y="15148"/>
                    <a:pt x="35308" y="13819"/>
                    <a:pt x="38101" y="15148"/>
                  </a:cubicBezTo>
                  <a:cubicBezTo>
                    <a:pt x="39564" y="16478"/>
                    <a:pt x="42356" y="19137"/>
                    <a:pt x="42356" y="21796"/>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27" name="Freeform 326">
              <a:extLst>
                <a:ext uri="{FF2B5EF4-FFF2-40B4-BE49-F238E27FC236}">
                  <a16:creationId xmlns:a16="http://schemas.microsoft.com/office/drawing/2014/main" id="{3083D411-C6C3-A247-B296-287CBCA3A3D1}"/>
                </a:ext>
              </a:extLst>
            </p:cNvPr>
            <p:cNvSpPr/>
            <p:nvPr/>
          </p:nvSpPr>
          <p:spPr>
            <a:xfrm>
              <a:off x="6459559" y="2947914"/>
              <a:ext cx="13299" cy="6647"/>
            </a:xfrm>
            <a:custGeom>
              <a:avLst/>
              <a:gdLst>
                <a:gd name="connsiteX0" fmla="*/ 17754 w 13298"/>
                <a:gd name="connsiteY0" fmla="*/ 4454 h 6647"/>
                <a:gd name="connsiteX1" fmla="*/ 16291 w 13298"/>
                <a:gd name="connsiteY1" fmla="*/ 8841 h 6647"/>
                <a:gd name="connsiteX2" fmla="*/ 10506 w 13298"/>
                <a:gd name="connsiteY2" fmla="*/ 11832 h 6647"/>
                <a:gd name="connsiteX3" fmla="*/ 3258 w 13298"/>
                <a:gd name="connsiteY3" fmla="*/ 10370 h 6647"/>
                <a:gd name="connsiteX4" fmla="*/ 399 w 13298"/>
                <a:gd name="connsiteY4" fmla="*/ 4454 h 6647"/>
                <a:gd name="connsiteX5" fmla="*/ 4721 w 13298"/>
                <a:gd name="connsiteY5" fmla="*/ 0 h 6647"/>
                <a:gd name="connsiteX6" fmla="*/ 13365 w 13298"/>
                <a:gd name="connsiteY6" fmla="*/ 0 h 6647"/>
                <a:gd name="connsiteX7" fmla="*/ 17754 w 13298"/>
                <a:gd name="connsiteY7" fmla="*/ 4454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98" h="6647">
                  <a:moveTo>
                    <a:pt x="17754" y="4454"/>
                  </a:moveTo>
                  <a:cubicBezTo>
                    <a:pt x="19150" y="5916"/>
                    <a:pt x="16291" y="8841"/>
                    <a:pt x="16291" y="8841"/>
                  </a:cubicBezTo>
                  <a:cubicBezTo>
                    <a:pt x="14726" y="10422"/>
                    <a:pt x="12701" y="11468"/>
                    <a:pt x="10506" y="11832"/>
                  </a:cubicBezTo>
                  <a:cubicBezTo>
                    <a:pt x="8064" y="11483"/>
                    <a:pt x="5644" y="10995"/>
                    <a:pt x="3258" y="10370"/>
                  </a:cubicBezTo>
                  <a:cubicBezTo>
                    <a:pt x="1862" y="8841"/>
                    <a:pt x="-1064" y="5916"/>
                    <a:pt x="399" y="4454"/>
                  </a:cubicBezTo>
                  <a:cubicBezTo>
                    <a:pt x="1016" y="2347"/>
                    <a:pt x="2633" y="680"/>
                    <a:pt x="4721" y="0"/>
                  </a:cubicBezTo>
                  <a:lnTo>
                    <a:pt x="13365" y="0"/>
                  </a:lnTo>
                  <a:cubicBezTo>
                    <a:pt x="14828" y="1529"/>
                    <a:pt x="17754" y="2991"/>
                    <a:pt x="17754" y="4454"/>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2" name="Freeform 331">
              <a:extLst>
                <a:ext uri="{FF2B5EF4-FFF2-40B4-BE49-F238E27FC236}">
                  <a16:creationId xmlns:a16="http://schemas.microsoft.com/office/drawing/2014/main" id="{7EA9CE85-3AB7-BA49-8289-ECB304017821}"/>
                </a:ext>
              </a:extLst>
            </p:cNvPr>
            <p:cNvSpPr/>
            <p:nvPr/>
          </p:nvSpPr>
          <p:spPr>
            <a:xfrm>
              <a:off x="4699032" y="3462290"/>
              <a:ext cx="1409660" cy="1289575"/>
            </a:xfrm>
            <a:custGeom>
              <a:avLst/>
              <a:gdLst>
                <a:gd name="connsiteX0" fmla="*/ 445953 w 1409659"/>
                <a:gd name="connsiteY0" fmla="*/ 604297 h 1289574"/>
                <a:gd name="connsiteX1" fmla="*/ 445953 w 1409659"/>
                <a:gd name="connsiteY1" fmla="*/ 602901 h 1289574"/>
                <a:gd name="connsiteX2" fmla="*/ 453001 w 1409659"/>
                <a:gd name="connsiteY2" fmla="*/ 600109 h 1289574"/>
                <a:gd name="connsiteX3" fmla="*/ 461512 w 1409659"/>
                <a:gd name="connsiteY3" fmla="*/ 598646 h 1289574"/>
                <a:gd name="connsiteX4" fmla="*/ 469957 w 1409659"/>
                <a:gd name="connsiteY4" fmla="*/ 595854 h 1289574"/>
                <a:gd name="connsiteX5" fmla="*/ 484120 w 1409659"/>
                <a:gd name="connsiteY5" fmla="*/ 584554 h 1289574"/>
                <a:gd name="connsiteX6" fmla="*/ 491168 w 1409659"/>
                <a:gd name="connsiteY6" fmla="*/ 574650 h 1289574"/>
                <a:gd name="connsiteX7" fmla="*/ 489772 w 1409659"/>
                <a:gd name="connsiteY7" fmla="*/ 568999 h 1289574"/>
                <a:gd name="connsiteX8" fmla="*/ 492565 w 1409659"/>
                <a:gd name="connsiteY8" fmla="*/ 551982 h 1289574"/>
                <a:gd name="connsiteX9" fmla="*/ 503869 w 1409659"/>
                <a:gd name="connsiteY9" fmla="*/ 540682 h 1289574"/>
                <a:gd name="connsiteX10" fmla="*/ 508124 w 1409659"/>
                <a:gd name="connsiteY10" fmla="*/ 529382 h 1289574"/>
                <a:gd name="connsiteX11" fmla="*/ 515172 w 1409659"/>
                <a:gd name="connsiteY11" fmla="*/ 515223 h 1289574"/>
                <a:gd name="connsiteX12" fmla="*/ 527939 w 1409659"/>
                <a:gd name="connsiteY12" fmla="*/ 506781 h 1289574"/>
                <a:gd name="connsiteX13" fmla="*/ 544895 w 1409659"/>
                <a:gd name="connsiteY13" fmla="*/ 491226 h 1289574"/>
                <a:gd name="connsiteX14" fmla="*/ 561851 w 1409659"/>
                <a:gd name="connsiteY14" fmla="*/ 474276 h 1289574"/>
                <a:gd name="connsiteX15" fmla="*/ 568899 w 1409659"/>
                <a:gd name="connsiteY15" fmla="*/ 460117 h 1289574"/>
                <a:gd name="connsiteX16" fmla="*/ 570295 w 1409659"/>
                <a:gd name="connsiteY16" fmla="*/ 441704 h 1289574"/>
                <a:gd name="connsiteX17" fmla="*/ 570295 w 1409659"/>
                <a:gd name="connsiteY17" fmla="*/ 433262 h 1289574"/>
                <a:gd name="connsiteX18" fmla="*/ 577410 w 1409659"/>
                <a:gd name="connsiteY18" fmla="*/ 427612 h 1289574"/>
                <a:gd name="connsiteX19" fmla="*/ 585855 w 1409659"/>
                <a:gd name="connsiteY19" fmla="*/ 429007 h 1289574"/>
                <a:gd name="connsiteX20" fmla="*/ 595762 w 1409659"/>
                <a:gd name="connsiteY20" fmla="*/ 421961 h 1289574"/>
                <a:gd name="connsiteX21" fmla="*/ 595762 w 1409659"/>
                <a:gd name="connsiteY21" fmla="*/ 413453 h 1289574"/>
                <a:gd name="connsiteX22" fmla="*/ 602811 w 1409659"/>
                <a:gd name="connsiteY22" fmla="*/ 404944 h 1289574"/>
                <a:gd name="connsiteX23" fmla="*/ 611322 w 1409659"/>
                <a:gd name="connsiteY23" fmla="*/ 399294 h 1289574"/>
                <a:gd name="connsiteX24" fmla="*/ 621163 w 1409659"/>
                <a:gd name="connsiteY24" fmla="*/ 399294 h 1289574"/>
                <a:gd name="connsiteX25" fmla="*/ 622626 w 1409659"/>
                <a:gd name="connsiteY25" fmla="*/ 406407 h 1289574"/>
                <a:gd name="connsiteX26" fmla="*/ 624022 w 1409659"/>
                <a:gd name="connsiteY26" fmla="*/ 416311 h 1289574"/>
                <a:gd name="connsiteX27" fmla="*/ 622626 w 1409659"/>
                <a:gd name="connsiteY27" fmla="*/ 424753 h 1289574"/>
                <a:gd name="connsiteX28" fmla="*/ 628278 w 1409659"/>
                <a:gd name="connsiteY28" fmla="*/ 430403 h 1289574"/>
                <a:gd name="connsiteX29" fmla="*/ 642374 w 1409659"/>
                <a:gd name="connsiteY29" fmla="*/ 424753 h 1289574"/>
                <a:gd name="connsiteX30" fmla="*/ 662322 w 1409659"/>
                <a:gd name="connsiteY30" fmla="*/ 414849 h 1289574"/>
                <a:gd name="connsiteX31" fmla="*/ 677815 w 1409659"/>
                <a:gd name="connsiteY31" fmla="*/ 400757 h 1289574"/>
                <a:gd name="connsiteX32" fmla="*/ 689119 w 1409659"/>
                <a:gd name="connsiteY32" fmla="*/ 395040 h 1289574"/>
                <a:gd name="connsiteX33" fmla="*/ 706075 w 1409659"/>
                <a:gd name="connsiteY33" fmla="*/ 393644 h 1289574"/>
                <a:gd name="connsiteX34" fmla="*/ 720238 w 1409659"/>
                <a:gd name="connsiteY34" fmla="*/ 395040 h 1289574"/>
                <a:gd name="connsiteX35" fmla="*/ 731542 w 1409659"/>
                <a:gd name="connsiteY35" fmla="*/ 393644 h 1289574"/>
                <a:gd name="connsiteX36" fmla="*/ 744242 w 1409659"/>
                <a:gd name="connsiteY36" fmla="*/ 382343 h 1289574"/>
                <a:gd name="connsiteX37" fmla="*/ 757009 w 1409659"/>
                <a:gd name="connsiteY37" fmla="*/ 368185 h 1289574"/>
                <a:gd name="connsiteX38" fmla="*/ 773964 w 1409659"/>
                <a:gd name="connsiteY38" fmla="*/ 359743 h 1289574"/>
                <a:gd name="connsiteX39" fmla="*/ 783806 w 1409659"/>
                <a:gd name="connsiteY39" fmla="*/ 359743 h 1289574"/>
                <a:gd name="connsiteX40" fmla="*/ 797969 w 1409659"/>
                <a:gd name="connsiteY40" fmla="*/ 361139 h 1289574"/>
                <a:gd name="connsiteX41" fmla="*/ 813528 w 1409659"/>
                <a:gd name="connsiteY41" fmla="*/ 363997 h 1289574"/>
                <a:gd name="connsiteX42" fmla="*/ 821973 w 1409659"/>
                <a:gd name="connsiteY42" fmla="*/ 368185 h 1289574"/>
                <a:gd name="connsiteX43" fmla="*/ 831880 w 1409659"/>
                <a:gd name="connsiteY43" fmla="*/ 363997 h 1289574"/>
                <a:gd name="connsiteX44" fmla="*/ 845977 w 1409659"/>
                <a:gd name="connsiteY44" fmla="*/ 352630 h 1289574"/>
                <a:gd name="connsiteX45" fmla="*/ 857281 w 1409659"/>
                <a:gd name="connsiteY45" fmla="*/ 345584 h 1289574"/>
                <a:gd name="connsiteX46" fmla="*/ 870047 w 1409659"/>
                <a:gd name="connsiteY46" fmla="*/ 346980 h 1289574"/>
                <a:gd name="connsiteX47" fmla="*/ 887003 w 1409659"/>
                <a:gd name="connsiteY47" fmla="*/ 346980 h 1289574"/>
                <a:gd name="connsiteX48" fmla="*/ 892655 w 1409659"/>
                <a:gd name="connsiteY48" fmla="*/ 338538 h 1289574"/>
                <a:gd name="connsiteX49" fmla="*/ 892655 w 1409659"/>
                <a:gd name="connsiteY49" fmla="*/ 332888 h 1289574"/>
                <a:gd name="connsiteX50" fmla="*/ 901100 w 1409659"/>
                <a:gd name="connsiteY50" fmla="*/ 332888 h 1289574"/>
                <a:gd name="connsiteX51" fmla="*/ 905355 w 1409659"/>
                <a:gd name="connsiteY51" fmla="*/ 327237 h 1289574"/>
                <a:gd name="connsiteX52" fmla="*/ 908148 w 1409659"/>
                <a:gd name="connsiteY52" fmla="*/ 318729 h 1289574"/>
                <a:gd name="connsiteX53" fmla="*/ 903959 w 1409659"/>
                <a:gd name="connsiteY53" fmla="*/ 310220 h 1289574"/>
                <a:gd name="connsiteX54" fmla="*/ 895448 w 1409659"/>
                <a:gd name="connsiteY54" fmla="*/ 297524 h 1289574"/>
                <a:gd name="connsiteX55" fmla="*/ 892655 w 1409659"/>
                <a:gd name="connsiteY55" fmla="*/ 286224 h 1289574"/>
                <a:gd name="connsiteX56" fmla="*/ 896844 w 1409659"/>
                <a:gd name="connsiteY56" fmla="*/ 273461 h 1289574"/>
                <a:gd name="connsiteX57" fmla="*/ 906752 w 1409659"/>
                <a:gd name="connsiteY57" fmla="*/ 265019 h 1289574"/>
                <a:gd name="connsiteX58" fmla="*/ 916659 w 1409659"/>
                <a:gd name="connsiteY58" fmla="*/ 255114 h 1289574"/>
                <a:gd name="connsiteX59" fmla="*/ 923708 w 1409659"/>
                <a:gd name="connsiteY59" fmla="*/ 246606 h 1289574"/>
                <a:gd name="connsiteX60" fmla="*/ 925104 w 1409659"/>
                <a:gd name="connsiteY60" fmla="*/ 235305 h 1289574"/>
                <a:gd name="connsiteX61" fmla="*/ 932219 w 1409659"/>
                <a:gd name="connsiteY61" fmla="*/ 228259 h 1289574"/>
                <a:gd name="connsiteX62" fmla="*/ 937871 w 1409659"/>
                <a:gd name="connsiteY62" fmla="*/ 229655 h 1289574"/>
                <a:gd name="connsiteX63" fmla="*/ 940663 w 1409659"/>
                <a:gd name="connsiteY63" fmla="*/ 229655 h 1289574"/>
                <a:gd name="connsiteX64" fmla="*/ 940663 w 1409659"/>
                <a:gd name="connsiteY64" fmla="*/ 236701 h 1289574"/>
                <a:gd name="connsiteX65" fmla="*/ 951967 w 1409659"/>
                <a:gd name="connsiteY65" fmla="*/ 248002 h 1289574"/>
                <a:gd name="connsiteX66" fmla="*/ 959082 w 1409659"/>
                <a:gd name="connsiteY66" fmla="*/ 259369 h 1289574"/>
                <a:gd name="connsiteX67" fmla="*/ 966130 w 1409659"/>
                <a:gd name="connsiteY67" fmla="*/ 274923 h 1289574"/>
                <a:gd name="connsiteX68" fmla="*/ 971782 w 1409659"/>
                <a:gd name="connsiteY68" fmla="*/ 284761 h 1289574"/>
                <a:gd name="connsiteX69" fmla="*/ 967527 w 1409659"/>
                <a:gd name="connsiteY69" fmla="*/ 294666 h 1289574"/>
                <a:gd name="connsiteX70" fmla="*/ 968923 w 1409659"/>
                <a:gd name="connsiteY70" fmla="*/ 300316 h 1289574"/>
                <a:gd name="connsiteX71" fmla="*/ 976038 w 1409659"/>
                <a:gd name="connsiteY71" fmla="*/ 304570 h 1289574"/>
                <a:gd name="connsiteX72" fmla="*/ 976038 w 1409659"/>
                <a:gd name="connsiteY72" fmla="*/ 313079 h 1289574"/>
                <a:gd name="connsiteX73" fmla="*/ 974575 w 1409659"/>
                <a:gd name="connsiteY73" fmla="*/ 317333 h 1289574"/>
                <a:gd name="connsiteX74" fmla="*/ 980227 w 1409659"/>
                <a:gd name="connsiteY74" fmla="*/ 320125 h 1289574"/>
                <a:gd name="connsiteX75" fmla="*/ 990134 w 1409659"/>
                <a:gd name="connsiteY75" fmla="*/ 315871 h 1289574"/>
                <a:gd name="connsiteX76" fmla="*/ 1001438 w 1409659"/>
                <a:gd name="connsiteY76" fmla="*/ 305966 h 1289574"/>
                <a:gd name="connsiteX77" fmla="*/ 1011346 w 1409659"/>
                <a:gd name="connsiteY77" fmla="*/ 304570 h 1289574"/>
                <a:gd name="connsiteX78" fmla="*/ 1017197 w 1409659"/>
                <a:gd name="connsiteY78" fmla="*/ 288883 h 1289574"/>
                <a:gd name="connsiteX79" fmla="*/ 1011545 w 1409659"/>
                <a:gd name="connsiteY79" fmla="*/ 276186 h 1289574"/>
                <a:gd name="connsiteX80" fmla="*/ 1001638 w 1409659"/>
                <a:gd name="connsiteY80" fmla="*/ 266282 h 1289574"/>
                <a:gd name="connsiteX81" fmla="*/ 1005894 w 1409659"/>
                <a:gd name="connsiteY81" fmla="*/ 252123 h 1289574"/>
                <a:gd name="connsiteX82" fmla="*/ 1018594 w 1409659"/>
                <a:gd name="connsiteY82" fmla="*/ 238031 h 1289574"/>
                <a:gd name="connsiteX83" fmla="*/ 1018594 w 1409659"/>
                <a:gd name="connsiteY83" fmla="*/ 229522 h 1289574"/>
                <a:gd name="connsiteX84" fmla="*/ 1011545 w 1409659"/>
                <a:gd name="connsiteY84" fmla="*/ 225268 h 1289574"/>
                <a:gd name="connsiteX85" fmla="*/ 1007290 w 1409659"/>
                <a:gd name="connsiteY85" fmla="*/ 211109 h 1289574"/>
                <a:gd name="connsiteX86" fmla="*/ 1003034 w 1409659"/>
                <a:gd name="connsiteY86" fmla="*/ 205459 h 1289574"/>
                <a:gd name="connsiteX87" fmla="*/ 994590 w 1409659"/>
                <a:gd name="connsiteY87" fmla="*/ 192763 h 1289574"/>
                <a:gd name="connsiteX88" fmla="*/ 1003034 w 1409659"/>
                <a:gd name="connsiteY88" fmla="*/ 182858 h 1289574"/>
                <a:gd name="connsiteX89" fmla="*/ 1024246 w 1409659"/>
                <a:gd name="connsiteY89" fmla="*/ 172954 h 1289574"/>
                <a:gd name="connsiteX90" fmla="*/ 1029898 w 1409659"/>
                <a:gd name="connsiteY90" fmla="*/ 154607 h 1289574"/>
                <a:gd name="connsiteX91" fmla="*/ 1034153 w 1409659"/>
                <a:gd name="connsiteY91" fmla="*/ 146099 h 1289574"/>
                <a:gd name="connsiteX92" fmla="*/ 1044061 w 1409659"/>
                <a:gd name="connsiteY92" fmla="*/ 137590 h 1289574"/>
                <a:gd name="connsiteX93" fmla="*/ 1041201 w 1409659"/>
                <a:gd name="connsiteY93" fmla="*/ 126290 h 1289574"/>
                <a:gd name="connsiteX94" fmla="*/ 1035550 w 1409659"/>
                <a:gd name="connsiteY94" fmla="*/ 120640 h 1289574"/>
                <a:gd name="connsiteX95" fmla="*/ 1036946 w 1409659"/>
                <a:gd name="connsiteY95" fmla="*/ 116385 h 1289574"/>
                <a:gd name="connsiteX96" fmla="*/ 1041201 w 1409659"/>
                <a:gd name="connsiteY96" fmla="*/ 113593 h 1289574"/>
                <a:gd name="connsiteX97" fmla="*/ 1045457 w 1409659"/>
                <a:gd name="connsiteY97" fmla="*/ 107943 h 1289574"/>
                <a:gd name="connsiteX98" fmla="*/ 1039805 w 1409659"/>
                <a:gd name="connsiteY98" fmla="*/ 103689 h 1289574"/>
                <a:gd name="connsiteX99" fmla="*/ 1041201 w 1409659"/>
                <a:gd name="connsiteY99" fmla="*/ 96643 h 1289574"/>
                <a:gd name="connsiteX100" fmla="*/ 1063809 w 1409659"/>
                <a:gd name="connsiteY100" fmla="*/ 92389 h 1289574"/>
                <a:gd name="connsiteX101" fmla="*/ 1079369 w 1409659"/>
                <a:gd name="connsiteY101" fmla="*/ 89530 h 1289574"/>
                <a:gd name="connsiteX102" fmla="*/ 1103373 w 1409659"/>
                <a:gd name="connsiteY102" fmla="*/ 75438 h 1289574"/>
                <a:gd name="connsiteX103" fmla="*/ 1116073 w 1409659"/>
                <a:gd name="connsiteY103" fmla="*/ 58421 h 1289574"/>
                <a:gd name="connsiteX104" fmla="*/ 1134492 w 1409659"/>
                <a:gd name="connsiteY104" fmla="*/ 44329 h 1289574"/>
                <a:gd name="connsiteX105" fmla="*/ 1142936 w 1409659"/>
                <a:gd name="connsiteY105" fmla="*/ 35820 h 1289574"/>
                <a:gd name="connsiteX106" fmla="*/ 1150051 w 1409659"/>
                <a:gd name="connsiteY106" fmla="*/ 20265 h 1289574"/>
                <a:gd name="connsiteX107" fmla="*/ 1162751 w 1409659"/>
                <a:gd name="connsiteY107" fmla="*/ 13219 h 1289574"/>
                <a:gd name="connsiteX108" fmla="*/ 1174055 w 1409659"/>
                <a:gd name="connsiteY108" fmla="*/ 1919 h 1289574"/>
                <a:gd name="connsiteX109" fmla="*/ 1185359 w 1409659"/>
                <a:gd name="connsiteY109" fmla="*/ 457 h 1289574"/>
                <a:gd name="connsiteX110" fmla="*/ 1186755 w 1409659"/>
                <a:gd name="connsiteY110" fmla="*/ 10361 h 1289574"/>
                <a:gd name="connsiteX111" fmla="*/ 1199456 w 1409659"/>
                <a:gd name="connsiteY111" fmla="*/ 17474 h 1289574"/>
                <a:gd name="connsiteX112" fmla="*/ 1217874 w 1409659"/>
                <a:gd name="connsiteY112" fmla="*/ 17474 h 1289574"/>
                <a:gd name="connsiteX113" fmla="*/ 1230575 w 1409659"/>
                <a:gd name="connsiteY113" fmla="*/ 28774 h 1289574"/>
                <a:gd name="connsiteX114" fmla="*/ 1233367 w 1409659"/>
                <a:gd name="connsiteY114" fmla="*/ 45725 h 1289574"/>
                <a:gd name="connsiteX115" fmla="*/ 1231971 w 1409659"/>
                <a:gd name="connsiteY115" fmla="*/ 71184 h 1289574"/>
                <a:gd name="connsiteX116" fmla="*/ 1224923 w 1409659"/>
                <a:gd name="connsiteY116" fmla="*/ 88134 h 1289574"/>
                <a:gd name="connsiteX117" fmla="*/ 1209363 w 1409659"/>
                <a:gd name="connsiteY117" fmla="*/ 105085 h 1289574"/>
                <a:gd name="connsiteX118" fmla="*/ 1203711 w 1409659"/>
                <a:gd name="connsiteY118" fmla="*/ 112198 h 1289574"/>
                <a:gd name="connsiteX119" fmla="*/ 1200919 w 1409659"/>
                <a:gd name="connsiteY119" fmla="*/ 122035 h 1289574"/>
                <a:gd name="connsiteX120" fmla="*/ 1191011 w 1409659"/>
                <a:gd name="connsiteY120" fmla="*/ 127752 h 1289574"/>
                <a:gd name="connsiteX121" fmla="*/ 1182500 w 1409659"/>
                <a:gd name="connsiteY121" fmla="*/ 130544 h 1289574"/>
                <a:gd name="connsiteX122" fmla="*/ 1175451 w 1409659"/>
                <a:gd name="connsiteY122" fmla="*/ 136194 h 1289574"/>
                <a:gd name="connsiteX123" fmla="*/ 1175451 w 1409659"/>
                <a:gd name="connsiteY123" fmla="*/ 151749 h 1289574"/>
                <a:gd name="connsiteX124" fmla="*/ 1183963 w 1409659"/>
                <a:gd name="connsiteY124" fmla="*/ 163049 h 1289574"/>
                <a:gd name="connsiteX125" fmla="*/ 1185359 w 1409659"/>
                <a:gd name="connsiteY125" fmla="*/ 181462 h 1289574"/>
                <a:gd name="connsiteX126" fmla="*/ 1178311 w 1409659"/>
                <a:gd name="connsiteY126" fmla="*/ 205459 h 1289574"/>
                <a:gd name="connsiteX127" fmla="*/ 1161355 w 1409659"/>
                <a:gd name="connsiteY127" fmla="*/ 216826 h 1289574"/>
                <a:gd name="connsiteX128" fmla="*/ 1155703 w 1409659"/>
                <a:gd name="connsiteY128" fmla="*/ 230918 h 1289574"/>
                <a:gd name="connsiteX129" fmla="*/ 1152844 w 1409659"/>
                <a:gd name="connsiteY129" fmla="*/ 247869 h 1289574"/>
                <a:gd name="connsiteX130" fmla="*/ 1147192 w 1409659"/>
                <a:gd name="connsiteY130" fmla="*/ 254981 h 1289574"/>
                <a:gd name="connsiteX131" fmla="*/ 1138747 w 1409659"/>
                <a:gd name="connsiteY131" fmla="*/ 267678 h 1289574"/>
                <a:gd name="connsiteX132" fmla="*/ 1133095 w 1409659"/>
                <a:gd name="connsiteY132" fmla="*/ 286091 h 1289574"/>
                <a:gd name="connsiteX133" fmla="*/ 1131632 w 1409659"/>
                <a:gd name="connsiteY133" fmla="*/ 295995 h 1289574"/>
                <a:gd name="connsiteX134" fmla="*/ 1121725 w 1409659"/>
                <a:gd name="connsiteY134" fmla="*/ 305833 h 1289574"/>
                <a:gd name="connsiteX135" fmla="*/ 1118932 w 1409659"/>
                <a:gd name="connsiteY135" fmla="*/ 324246 h 1289574"/>
                <a:gd name="connsiteX136" fmla="*/ 1123188 w 1409659"/>
                <a:gd name="connsiteY136" fmla="*/ 344188 h 1289574"/>
                <a:gd name="connsiteX137" fmla="*/ 1131632 w 1409659"/>
                <a:gd name="connsiteY137" fmla="*/ 359743 h 1289574"/>
                <a:gd name="connsiteX138" fmla="*/ 1130236 w 1409659"/>
                <a:gd name="connsiteY138" fmla="*/ 369647 h 1289574"/>
                <a:gd name="connsiteX139" fmla="*/ 1114677 w 1409659"/>
                <a:gd name="connsiteY139" fmla="*/ 379552 h 1289574"/>
                <a:gd name="connsiteX140" fmla="*/ 1106232 w 1409659"/>
                <a:gd name="connsiteY140" fmla="*/ 383739 h 1289574"/>
                <a:gd name="connsiteX141" fmla="*/ 1099117 w 1409659"/>
                <a:gd name="connsiteY141" fmla="*/ 395040 h 1289574"/>
                <a:gd name="connsiteX142" fmla="*/ 1101976 w 1409659"/>
                <a:gd name="connsiteY142" fmla="*/ 410594 h 1289574"/>
                <a:gd name="connsiteX143" fmla="*/ 1094928 w 1409659"/>
                <a:gd name="connsiteY143" fmla="*/ 423357 h 1289574"/>
                <a:gd name="connsiteX144" fmla="*/ 1085021 w 1409659"/>
                <a:gd name="connsiteY144" fmla="*/ 423357 h 1289574"/>
                <a:gd name="connsiteX145" fmla="*/ 1079369 w 1409659"/>
                <a:gd name="connsiteY145" fmla="*/ 420499 h 1289574"/>
                <a:gd name="connsiteX146" fmla="*/ 1069461 w 1409659"/>
                <a:gd name="connsiteY146" fmla="*/ 424753 h 1289574"/>
                <a:gd name="connsiteX147" fmla="*/ 1062413 w 1409659"/>
                <a:gd name="connsiteY147" fmla="*/ 436054 h 1289574"/>
                <a:gd name="connsiteX148" fmla="*/ 1051109 w 1409659"/>
                <a:gd name="connsiteY148" fmla="*/ 453071 h 1289574"/>
                <a:gd name="connsiteX149" fmla="*/ 1039805 w 1409659"/>
                <a:gd name="connsiteY149" fmla="*/ 461513 h 1289574"/>
                <a:gd name="connsiteX150" fmla="*/ 1025642 w 1409659"/>
                <a:gd name="connsiteY150" fmla="*/ 461513 h 1289574"/>
                <a:gd name="connsiteX151" fmla="*/ 1017197 w 1409659"/>
                <a:gd name="connsiteY151" fmla="*/ 460117 h 1289574"/>
                <a:gd name="connsiteX152" fmla="*/ 1017197 w 1409659"/>
                <a:gd name="connsiteY152" fmla="*/ 467163 h 1289574"/>
                <a:gd name="connsiteX153" fmla="*/ 1012942 w 1409659"/>
                <a:gd name="connsiteY153" fmla="*/ 477067 h 1289574"/>
                <a:gd name="connsiteX154" fmla="*/ 1003034 w 1409659"/>
                <a:gd name="connsiteY154" fmla="*/ 479926 h 1289574"/>
                <a:gd name="connsiteX155" fmla="*/ 994590 w 1409659"/>
                <a:gd name="connsiteY155" fmla="*/ 479926 h 1289574"/>
                <a:gd name="connsiteX156" fmla="*/ 987541 w 1409659"/>
                <a:gd name="connsiteY156" fmla="*/ 479926 h 1289574"/>
                <a:gd name="connsiteX157" fmla="*/ 979030 w 1409659"/>
                <a:gd name="connsiteY157" fmla="*/ 474276 h 1289574"/>
                <a:gd name="connsiteX158" fmla="*/ 977634 w 1409659"/>
                <a:gd name="connsiteY158" fmla="*/ 464371 h 1289574"/>
                <a:gd name="connsiteX159" fmla="*/ 971982 w 1409659"/>
                <a:gd name="connsiteY159" fmla="*/ 451608 h 1289574"/>
                <a:gd name="connsiteX160" fmla="*/ 964934 w 1409659"/>
                <a:gd name="connsiteY160" fmla="*/ 444562 h 1289574"/>
                <a:gd name="connsiteX161" fmla="*/ 956422 w 1409659"/>
                <a:gd name="connsiteY161" fmla="*/ 438912 h 1289574"/>
                <a:gd name="connsiteX162" fmla="*/ 947978 w 1409659"/>
                <a:gd name="connsiteY162" fmla="*/ 440308 h 1289574"/>
                <a:gd name="connsiteX163" fmla="*/ 942326 w 1409659"/>
                <a:gd name="connsiteY163" fmla="*/ 436054 h 1289574"/>
                <a:gd name="connsiteX164" fmla="*/ 938070 w 1409659"/>
                <a:gd name="connsiteY164" fmla="*/ 440308 h 1289574"/>
                <a:gd name="connsiteX165" fmla="*/ 938070 w 1409659"/>
                <a:gd name="connsiteY165" fmla="*/ 447354 h 1289574"/>
                <a:gd name="connsiteX166" fmla="*/ 947978 w 1409659"/>
                <a:gd name="connsiteY166" fmla="*/ 462909 h 1289574"/>
                <a:gd name="connsiteX167" fmla="*/ 956422 w 1409659"/>
                <a:gd name="connsiteY167" fmla="*/ 481322 h 1289574"/>
                <a:gd name="connsiteX168" fmla="*/ 967726 w 1409659"/>
                <a:gd name="connsiteY168" fmla="*/ 491226 h 1289574"/>
                <a:gd name="connsiteX169" fmla="*/ 984682 w 1409659"/>
                <a:gd name="connsiteY169" fmla="*/ 494018 h 1289574"/>
                <a:gd name="connsiteX170" fmla="*/ 995986 w 1409659"/>
                <a:gd name="connsiteY170" fmla="*/ 502527 h 1289574"/>
                <a:gd name="connsiteX171" fmla="*/ 1008686 w 1409659"/>
                <a:gd name="connsiteY171" fmla="*/ 512431 h 1289574"/>
                <a:gd name="connsiteX172" fmla="*/ 1018594 w 1409659"/>
                <a:gd name="connsiteY172" fmla="*/ 512431 h 1289574"/>
                <a:gd name="connsiteX173" fmla="*/ 1032757 w 1409659"/>
                <a:gd name="connsiteY173" fmla="*/ 502527 h 1289574"/>
                <a:gd name="connsiteX174" fmla="*/ 1053902 w 1409659"/>
                <a:gd name="connsiteY174" fmla="*/ 492622 h 1289574"/>
                <a:gd name="connsiteX175" fmla="*/ 1073850 w 1409659"/>
                <a:gd name="connsiteY175" fmla="*/ 489830 h 1289574"/>
                <a:gd name="connsiteX176" fmla="*/ 1092202 w 1409659"/>
                <a:gd name="connsiteY176" fmla="*/ 479926 h 1289574"/>
                <a:gd name="connsiteX177" fmla="*/ 1106365 w 1409659"/>
                <a:gd name="connsiteY177" fmla="*/ 464371 h 1289574"/>
                <a:gd name="connsiteX178" fmla="*/ 1126313 w 1409659"/>
                <a:gd name="connsiteY178" fmla="*/ 445958 h 1289574"/>
                <a:gd name="connsiteX179" fmla="*/ 1146261 w 1409659"/>
                <a:gd name="connsiteY179" fmla="*/ 433262 h 1289574"/>
                <a:gd name="connsiteX180" fmla="*/ 1154706 w 1409659"/>
                <a:gd name="connsiteY180" fmla="*/ 419103 h 1289574"/>
                <a:gd name="connsiteX181" fmla="*/ 1154706 w 1409659"/>
                <a:gd name="connsiteY181" fmla="*/ 401887 h 1289574"/>
                <a:gd name="connsiteX182" fmla="*/ 1150516 w 1409659"/>
                <a:gd name="connsiteY182" fmla="*/ 387728 h 1289574"/>
                <a:gd name="connsiteX183" fmla="*/ 1154706 w 1409659"/>
                <a:gd name="connsiteY183" fmla="*/ 377823 h 1289574"/>
                <a:gd name="connsiteX184" fmla="*/ 1160358 w 1409659"/>
                <a:gd name="connsiteY184" fmla="*/ 372173 h 1289574"/>
                <a:gd name="connsiteX185" fmla="*/ 1166010 w 1409659"/>
                <a:gd name="connsiteY185" fmla="*/ 360873 h 1289574"/>
                <a:gd name="connsiteX186" fmla="*/ 1175917 w 1409659"/>
                <a:gd name="connsiteY186" fmla="*/ 356618 h 1289574"/>
                <a:gd name="connsiteX187" fmla="*/ 1191476 w 1409659"/>
                <a:gd name="connsiteY187" fmla="*/ 360873 h 1289574"/>
                <a:gd name="connsiteX188" fmla="*/ 1211424 w 1409659"/>
                <a:gd name="connsiteY188" fmla="*/ 360873 h 1289574"/>
                <a:gd name="connsiteX189" fmla="*/ 1222728 w 1409659"/>
                <a:gd name="connsiteY189" fmla="*/ 365127 h 1289574"/>
                <a:gd name="connsiteX190" fmla="*/ 1224191 w 1409659"/>
                <a:gd name="connsiteY190" fmla="*/ 373569 h 1289574"/>
                <a:gd name="connsiteX191" fmla="*/ 1224191 w 1409659"/>
                <a:gd name="connsiteY191" fmla="*/ 390586 h 1289574"/>
                <a:gd name="connsiteX192" fmla="*/ 1226984 w 1409659"/>
                <a:gd name="connsiteY192" fmla="*/ 400491 h 1289574"/>
                <a:gd name="connsiteX193" fmla="*/ 1229843 w 1409659"/>
                <a:gd name="connsiteY193" fmla="*/ 414583 h 1289574"/>
                <a:gd name="connsiteX194" fmla="*/ 1228380 w 1409659"/>
                <a:gd name="connsiteY194" fmla="*/ 427346 h 1289574"/>
                <a:gd name="connsiteX195" fmla="*/ 1218539 w 1409659"/>
                <a:gd name="connsiteY195" fmla="*/ 440042 h 1289574"/>
                <a:gd name="connsiteX196" fmla="*/ 1210028 w 1409659"/>
                <a:gd name="connsiteY196" fmla="*/ 449947 h 1289574"/>
                <a:gd name="connsiteX197" fmla="*/ 1208632 w 1409659"/>
                <a:gd name="connsiteY197" fmla="*/ 462643 h 1289574"/>
                <a:gd name="connsiteX198" fmla="*/ 1211425 w 1409659"/>
                <a:gd name="connsiteY198" fmla="*/ 475406 h 1289574"/>
                <a:gd name="connsiteX199" fmla="*/ 1223327 w 1409659"/>
                <a:gd name="connsiteY199" fmla="*/ 488301 h 1289574"/>
                <a:gd name="connsiteX200" fmla="*/ 1236027 w 1409659"/>
                <a:gd name="connsiteY200" fmla="*/ 491160 h 1289574"/>
                <a:gd name="connsiteX201" fmla="*/ 1248727 w 1409659"/>
                <a:gd name="connsiteY201" fmla="*/ 502460 h 1289574"/>
                <a:gd name="connsiteX202" fmla="*/ 1254379 w 1409659"/>
                <a:gd name="connsiteY202" fmla="*/ 510969 h 1289574"/>
                <a:gd name="connsiteX203" fmla="*/ 1258635 w 1409659"/>
                <a:gd name="connsiteY203" fmla="*/ 523665 h 1289574"/>
                <a:gd name="connsiteX204" fmla="*/ 1262891 w 1409659"/>
                <a:gd name="connsiteY204" fmla="*/ 530711 h 1289574"/>
                <a:gd name="connsiteX205" fmla="*/ 1269939 w 1409659"/>
                <a:gd name="connsiteY205" fmla="*/ 530711 h 1289574"/>
                <a:gd name="connsiteX206" fmla="*/ 1269939 w 1409659"/>
                <a:gd name="connsiteY206" fmla="*/ 516619 h 1289574"/>
                <a:gd name="connsiteX207" fmla="*/ 1261428 w 1409659"/>
                <a:gd name="connsiteY207" fmla="*/ 509506 h 1289574"/>
                <a:gd name="connsiteX208" fmla="*/ 1255776 w 1409659"/>
                <a:gd name="connsiteY208" fmla="*/ 496810 h 1289574"/>
                <a:gd name="connsiteX209" fmla="*/ 1255776 w 1409659"/>
                <a:gd name="connsiteY209" fmla="*/ 486905 h 1289574"/>
                <a:gd name="connsiteX210" fmla="*/ 1248727 w 1409659"/>
                <a:gd name="connsiteY210" fmla="*/ 482651 h 1289574"/>
                <a:gd name="connsiteX211" fmla="*/ 1238820 w 1409659"/>
                <a:gd name="connsiteY211" fmla="*/ 481255 h 1289574"/>
                <a:gd name="connsiteX212" fmla="*/ 1228979 w 1409659"/>
                <a:gd name="connsiteY212" fmla="*/ 475605 h 1289574"/>
                <a:gd name="connsiteX213" fmla="*/ 1224723 w 1409659"/>
                <a:gd name="connsiteY213" fmla="*/ 467096 h 1289574"/>
                <a:gd name="connsiteX214" fmla="*/ 1231771 w 1409659"/>
                <a:gd name="connsiteY214" fmla="*/ 455796 h 1289574"/>
                <a:gd name="connsiteX215" fmla="*/ 1233168 w 1409659"/>
                <a:gd name="connsiteY215" fmla="*/ 447288 h 1289574"/>
                <a:gd name="connsiteX216" fmla="*/ 1234631 w 1409659"/>
                <a:gd name="connsiteY216" fmla="*/ 435987 h 1289574"/>
                <a:gd name="connsiteX217" fmla="*/ 1244472 w 1409659"/>
                <a:gd name="connsiteY217" fmla="*/ 435987 h 1289574"/>
                <a:gd name="connsiteX218" fmla="*/ 1245935 w 1409659"/>
                <a:gd name="connsiteY218" fmla="*/ 426083 h 1289574"/>
                <a:gd name="connsiteX219" fmla="*/ 1252983 w 1409659"/>
                <a:gd name="connsiteY219" fmla="*/ 421895 h 1289574"/>
                <a:gd name="connsiteX220" fmla="*/ 1252983 w 1409659"/>
                <a:gd name="connsiteY220" fmla="*/ 410528 h 1289574"/>
                <a:gd name="connsiteX221" fmla="*/ 1251586 w 1409659"/>
                <a:gd name="connsiteY221" fmla="*/ 399228 h 1289574"/>
                <a:gd name="connsiteX222" fmla="*/ 1254379 w 1409659"/>
                <a:gd name="connsiteY222" fmla="*/ 390786 h 1289574"/>
                <a:gd name="connsiteX223" fmla="*/ 1251586 w 1409659"/>
                <a:gd name="connsiteY223" fmla="*/ 378023 h 1289574"/>
                <a:gd name="connsiteX224" fmla="*/ 1240283 w 1409659"/>
                <a:gd name="connsiteY224" fmla="*/ 372373 h 1289574"/>
                <a:gd name="connsiteX225" fmla="*/ 1234631 w 1409659"/>
                <a:gd name="connsiteY225" fmla="*/ 366722 h 1289574"/>
                <a:gd name="connsiteX226" fmla="*/ 1231771 w 1409659"/>
                <a:gd name="connsiteY226" fmla="*/ 354026 h 1289574"/>
                <a:gd name="connsiteX227" fmla="*/ 1228979 w 1409659"/>
                <a:gd name="connsiteY227" fmla="*/ 348376 h 1289574"/>
                <a:gd name="connsiteX228" fmla="*/ 1220468 w 1409659"/>
                <a:gd name="connsiteY228" fmla="*/ 346913 h 1289574"/>
                <a:gd name="connsiteX229" fmla="*/ 1216212 w 1409659"/>
                <a:gd name="connsiteY229" fmla="*/ 338471 h 1289574"/>
                <a:gd name="connsiteX230" fmla="*/ 1203379 w 1409659"/>
                <a:gd name="connsiteY230" fmla="*/ 331425 h 1289574"/>
                <a:gd name="connsiteX231" fmla="*/ 1192075 w 1409659"/>
                <a:gd name="connsiteY231" fmla="*/ 331425 h 1289574"/>
                <a:gd name="connsiteX232" fmla="*/ 1183630 w 1409659"/>
                <a:gd name="connsiteY232" fmla="*/ 339934 h 1289574"/>
                <a:gd name="connsiteX233" fmla="*/ 1173723 w 1409659"/>
                <a:gd name="connsiteY233" fmla="*/ 334284 h 1289574"/>
                <a:gd name="connsiteX234" fmla="*/ 1169467 w 1409659"/>
                <a:gd name="connsiteY234" fmla="*/ 325775 h 1289574"/>
                <a:gd name="connsiteX235" fmla="*/ 1161023 w 1409659"/>
                <a:gd name="connsiteY235" fmla="*/ 328633 h 1289574"/>
                <a:gd name="connsiteX236" fmla="*/ 1152511 w 1409659"/>
                <a:gd name="connsiteY236" fmla="*/ 325775 h 1289574"/>
                <a:gd name="connsiteX237" fmla="*/ 1153908 w 1409659"/>
                <a:gd name="connsiteY237" fmla="*/ 317333 h 1289574"/>
                <a:gd name="connsiteX238" fmla="*/ 1161023 w 1409659"/>
                <a:gd name="connsiteY238" fmla="*/ 311683 h 1289574"/>
                <a:gd name="connsiteX239" fmla="*/ 1161023 w 1409659"/>
                <a:gd name="connsiteY239" fmla="*/ 304570 h 1289574"/>
                <a:gd name="connsiteX240" fmla="*/ 1165212 w 1409659"/>
                <a:gd name="connsiteY240" fmla="*/ 284628 h 1289574"/>
                <a:gd name="connsiteX241" fmla="*/ 1175119 w 1409659"/>
                <a:gd name="connsiteY241" fmla="*/ 271932 h 1289574"/>
                <a:gd name="connsiteX242" fmla="*/ 1179375 w 1409659"/>
                <a:gd name="connsiteY242" fmla="*/ 253585 h 1289574"/>
                <a:gd name="connsiteX243" fmla="*/ 1186423 w 1409659"/>
                <a:gd name="connsiteY243" fmla="*/ 246473 h 1289574"/>
                <a:gd name="connsiteX244" fmla="*/ 1199123 w 1409659"/>
                <a:gd name="connsiteY244" fmla="*/ 242219 h 1289574"/>
                <a:gd name="connsiteX245" fmla="*/ 1210427 w 1409659"/>
                <a:gd name="connsiteY245" fmla="*/ 230918 h 1289574"/>
                <a:gd name="connsiteX246" fmla="*/ 1216079 w 1409659"/>
                <a:gd name="connsiteY246" fmla="*/ 213968 h 1289574"/>
                <a:gd name="connsiteX247" fmla="*/ 1211890 w 1409659"/>
                <a:gd name="connsiteY247" fmla="*/ 192763 h 1289574"/>
                <a:gd name="connsiteX248" fmla="*/ 1214683 w 1409659"/>
                <a:gd name="connsiteY248" fmla="*/ 172821 h 1289574"/>
                <a:gd name="connsiteX249" fmla="*/ 1210427 w 1409659"/>
                <a:gd name="connsiteY249" fmla="*/ 158662 h 1289574"/>
                <a:gd name="connsiteX250" fmla="*/ 1206238 w 1409659"/>
                <a:gd name="connsiteY250" fmla="*/ 147362 h 1289574"/>
                <a:gd name="connsiteX251" fmla="*/ 1213286 w 1409659"/>
                <a:gd name="connsiteY251" fmla="*/ 138920 h 1289574"/>
                <a:gd name="connsiteX252" fmla="*/ 1227383 w 1409659"/>
                <a:gd name="connsiteY252" fmla="*/ 133269 h 1289574"/>
                <a:gd name="connsiteX253" fmla="*/ 1231638 w 1409659"/>
                <a:gd name="connsiteY253" fmla="*/ 123365 h 1289574"/>
                <a:gd name="connsiteX254" fmla="*/ 1248594 w 1409659"/>
                <a:gd name="connsiteY254" fmla="*/ 123365 h 1289574"/>
                <a:gd name="connsiteX255" fmla="*/ 1261294 w 1409659"/>
                <a:gd name="connsiteY255" fmla="*/ 119111 h 1289574"/>
                <a:gd name="connsiteX256" fmla="*/ 1272598 w 1409659"/>
                <a:gd name="connsiteY256" fmla="*/ 106414 h 1289574"/>
                <a:gd name="connsiteX257" fmla="*/ 1286762 w 1409659"/>
                <a:gd name="connsiteY257" fmla="*/ 92256 h 1289574"/>
                <a:gd name="connsiteX258" fmla="*/ 1286762 w 1409659"/>
                <a:gd name="connsiteY258" fmla="*/ 75305 h 1289574"/>
                <a:gd name="connsiteX259" fmla="*/ 1295206 w 1409659"/>
                <a:gd name="connsiteY259" fmla="*/ 61146 h 1289574"/>
                <a:gd name="connsiteX260" fmla="*/ 1300858 w 1409659"/>
                <a:gd name="connsiteY260" fmla="*/ 62542 h 1289574"/>
                <a:gd name="connsiteX261" fmla="*/ 1303717 w 1409659"/>
                <a:gd name="connsiteY261" fmla="*/ 79493 h 1289574"/>
                <a:gd name="connsiteX262" fmla="*/ 1300858 w 1409659"/>
                <a:gd name="connsiteY262" fmla="*/ 90860 h 1289574"/>
                <a:gd name="connsiteX263" fmla="*/ 1298065 w 1409659"/>
                <a:gd name="connsiteY263" fmla="*/ 97906 h 1289574"/>
                <a:gd name="connsiteX264" fmla="*/ 1300858 w 1409659"/>
                <a:gd name="connsiteY264" fmla="*/ 109206 h 1289574"/>
                <a:gd name="connsiteX265" fmla="*/ 1288158 w 1409659"/>
                <a:gd name="connsiteY265" fmla="*/ 114857 h 1289574"/>
                <a:gd name="connsiteX266" fmla="*/ 1279713 w 1409659"/>
                <a:gd name="connsiteY266" fmla="*/ 124761 h 1289574"/>
                <a:gd name="connsiteX267" fmla="*/ 1274061 w 1409659"/>
                <a:gd name="connsiteY267" fmla="*/ 138920 h 1289574"/>
                <a:gd name="connsiteX268" fmla="*/ 1275458 w 1409659"/>
                <a:gd name="connsiteY268" fmla="*/ 153012 h 1289574"/>
                <a:gd name="connsiteX269" fmla="*/ 1272598 w 1409659"/>
                <a:gd name="connsiteY269" fmla="*/ 161520 h 1289574"/>
                <a:gd name="connsiteX270" fmla="*/ 1266946 w 1409659"/>
                <a:gd name="connsiteY270" fmla="*/ 170029 h 1289574"/>
                <a:gd name="connsiteX271" fmla="*/ 1268409 w 1409659"/>
                <a:gd name="connsiteY271" fmla="*/ 181329 h 1289574"/>
                <a:gd name="connsiteX272" fmla="*/ 1281110 w 1409659"/>
                <a:gd name="connsiteY272" fmla="*/ 192630 h 1289574"/>
                <a:gd name="connsiteX273" fmla="*/ 1288158 w 1409659"/>
                <a:gd name="connsiteY273" fmla="*/ 205326 h 1289574"/>
                <a:gd name="connsiteX274" fmla="*/ 1306510 w 1409659"/>
                <a:gd name="connsiteY274" fmla="*/ 205326 h 1289574"/>
                <a:gd name="connsiteX275" fmla="*/ 1313625 w 1409659"/>
                <a:gd name="connsiteY275" fmla="*/ 215231 h 1289574"/>
                <a:gd name="connsiteX276" fmla="*/ 1319277 w 1409659"/>
                <a:gd name="connsiteY276" fmla="*/ 227993 h 1289574"/>
                <a:gd name="connsiteX277" fmla="*/ 1329184 w 1409659"/>
                <a:gd name="connsiteY277" fmla="*/ 236435 h 1289574"/>
                <a:gd name="connsiteX278" fmla="*/ 1340488 w 1409659"/>
                <a:gd name="connsiteY278" fmla="*/ 240690 h 1289574"/>
                <a:gd name="connsiteX279" fmla="*/ 1348933 w 1409659"/>
                <a:gd name="connsiteY279" fmla="*/ 237898 h 1289574"/>
                <a:gd name="connsiteX280" fmla="*/ 1346140 w 1409659"/>
                <a:gd name="connsiteY280" fmla="*/ 229389 h 1289574"/>
                <a:gd name="connsiteX281" fmla="*/ 1336233 w 1409659"/>
                <a:gd name="connsiteY281" fmla="*/ 229389 h 1289574"/>
                <a:gd name="connsiteX282" fmla="*/ 1330581 w 1409659"/>
                <a:gd name="connsiteY282" fmla="*/ 223739 h 1289574"/>
                <a:gd name="connsiteX283" fmla="*/ 1329184 w 1409659"/>
                <a:gd name="connsiteY283" fmla="*/ 209580 h 1289574"/>
                <a:gd name="connsiteX284" fmla="*/ 1316418 w 1409659"/>
                <a:gd name="connsiteY284" fmla="*/ 201138 h 1289574"/>
                <a:gd name="connsiteX285" fmla="*/ 1303717 w 1409659"/>
                <a:gd name="connsiteY285" fmla="*/ 191234 h 1289574"/>
                <a:gd name="connsiteX286" fmla="*/ 1293810 w 1409659"/>
                <a:gd name="connsiteY286" fmla="*/ 174217 h 1289574"/>
                <a:gd name="connsiteX287" fmla="*/ 1292414 w 1409659"/>
                <a:gd name="connsiteY287" fmla="*/ 155870 h 1289574"/>
                <a:gd name="connsiteX288" fmla="*/ 1293810 w 1409659"/>
                <a:gd name="connsiteY288" fmla="*/ 140316 h 1289574"/>
                <a:gd name="connsiteX289" fmla="*/ 1307973 w 1409659"/>
                <a:gd name="connsiteY289" fmla="*/ 141712 h 1289574"/>
                <a:gd name="connsiteX290" fmla="*/ 1316418 w 1409659"/>
                <a:gd name="connsiteY290" fmla="*/ 133269 h 1289574"/>
                <a:gd name="connsiteX291" fmla="*/ 1322070 w 1409659"/>
                <a:gd name="connsiteY291" fmla="*/ 138920 h 1289574"/>
                <a:gd name="connsiteX292" fmla="*/ 1322070 w 1409659"/>
                <a:gd name="connsiteY292" fmla="*/ 150220 h 1289574"/>
                <a:gd name="connsiteX293" fmla="*/ 1333373 w 1409659"/>
                <a:gd name="connsiteY293" fmla="*/ 162916 h 1289574"/>
                <a:gd name="connsiteX294" fmla="*/ 1343281 w 1409659"/>
                <a:gd name="connsiteY294" fmla="*/ 162916 h 1289574"/>
                <a:gd name="connsiteX295" fmla="*/ 1348933 w 1409659"/>
                <a:gd name="connsiteY295" fmla="*/ 157266 h 1289574"/>
                <a:gd name="connsiteX296" fmla="*/ 1350329 w 1409659"/>
                <a:gd name="connsiteY296" fmla="*/ 147362 h 1289574"/>
                <a:gd name="connsiteX297" fmla="*/ 1341884 w 1409659"/>
                <a:gd name="connsiteY297" fmla="*/ 138920 h 1289574"/>
                <a:gd name="connsiteX298" fmla="*/ 1337629 w 1409659"/>
                <a:gd name="connsiteY298" fmla="*/ 130411 h 1289574"/>
                <a:gd name="connsiteX299" fmla="*/ 1341884 w 1409659"/>
                <a:gd name="connsiteY299" fmla="*/ 124761 h 1289574"/>
                <a:gd name="connsiteX300" fmla="*/ 1351792 w 1409659"/>
                <a:gd name="connsiteY300" fmla="*/ 124761 h 1289574"/>
                <a:gd name="connsiteX301" fmla="*/ 1361633 w 1409659"/>
                <a:gd name="connsiteY301" fmla="*/ 123365 h 1289574"/>
                <a:gd name="connsiteX302" fmla="*/ 1361633 w 1409659"/>
                <a:gd name="connsiteY302" fmla="*/ 131807 h 1289574"/>
                <a:gd name="connsiteX303" fmla="*/ 1371540 w 1409659"/>
                <a:gd name="connsiteY303" fmla="*/ 143174 h 1289574"/>
                <a:gd name="connsiteX304" fmla="*/ 1381448 w 1409659"/>
                <a:gd name="connsiteY304" fmla="*/ 144570 h 1289574"/>
                <a:gd name="connsiteX305" fmla="*/ 1387100 w 1409659"/>
                <a:gd name="connsiteY305" fmla="*/ 153012 h 1289574"/>
                <a:gd name="connsiteX306" fmla="*/ 1382844 w 1409659"/>
                <a:gd name="connsiteY306" fmla="*/ 171425 h 1289574"/>
                <a:gd name="connsiteX307" fmla="*/ 1377193 w 1409659"/>
                <a:gd name="connsiteY307" fmla="*/ 177075 h 1289574"/>
                <a:gd name="connsiteX308" fmla="*/ 1364492 w 1409659"/>
                <a:gd name="connsiteY308" fmla="*/ 179933 h 1289574"/>
                <a:gd name="connsiteX309" fmla="*/ 1354585 w 1409659"/>
                <a:gd name="connsiteY309" fmla="*/ 185584 h 1289574"/>
                <a:gd name="connsiteX310" fmla="*/ 1354585 w 1409659"/>
                <a:gd name="connsiteY310" fmla="*/ 201138 h 1289574"/>
                <a:gd name="connsiteX311" fmla="*/ 1368748 w 1409659"/>
                <a:gd name="connsiteY311" fmla="*/ 218089 h 1289574"/>
                <a:gd name="connsiteX312" fmla="*/ 1374400 w 1409659"/>
                <a:gd name="connsiteY312" fmla="*/ 232181 h 1289574"/>
                <a:gd name="connsiteX313" fmla="*/ 1371541 w 1409659"/>
                <a:gd name="connsiteY313" fmla="*/ 247736 h 1289574"/>
                <a:gd name="connsiteX314" fmla="*/ 1374400 w 1409659"/>
                <a:gd name="connsiteY314" fmla="*/ 266149 h 1289574"/>
                <a:gd name="connsiteX315" fmla="*/ 1375796 w 1409659"/>
                <a:gd name="connsiteY315" fmla="*/ 280308 h 1289574"/>
                <a:gd name="connsiteX316" fmla="*/ 1367285 w 1409659"/>
                <a:gd name="connsiteY316" fmla="*/ 284495 h 1289574"/>
                <a:gd name="connsiteX317" fmla="*/ 1355981 w 1409659"/>
                <a:gd name="connsiteY317" fmla="*/ 285958 h 1289574"/>
                <a:gd name="connsiteX318" fmla="*/ 1343281 w 1409659"/>
                <a:gd name="connsiteY318" fmla="*/ 294400 h 1289574"/>
                <a:gd name="connsiteX319" fmla="*/ 1337629 w 1409659"/>
                <a:gd name="connsiteY319" fmla="*/ 304304 h 1289574"/>
                <a:gd name="connsiteX320" fmla="*/ 1319277 w 1409659"/>
                <a:gd name="connsiteY320" fmla="*/ 309954 h 1289574"/>
                <a:gd name="connsiteX321" fmla="*/ 1306510 w 1409659"/>
                <a:gd name="connsiteY321" fmla="*/ 318463 h 1289574"/>
                <a:gd name="connsiteX322" fmla="*/ 1303717 w 1409659"/>
                <a:gd name="connsiteY322" fmla="*/ 331159 h 1289574"/>
                <a:gd name="connsiteX323" fmla="*/ 1315021 w 1409659"/>
                <a:gd name="connsiteY323" fmla="*/ 345318 h 1289574"/>
                <a:gd name="connsiteX324" fmla="*/ 1319277 w 1409659"/>
                <a:gd name="connsiteY324" fmla="*/ 363731 h 1289574"/>
                <a:gd name="connsiteX325" fmla="*/ 1330581 w 1409659"/>
                <a:gd name="connsiteY325" fmla="*/ 383673 h 1289574"/>
                <a:gd name="connsiteX326" fmla="*/ 1343281 w 1409659"/>
                <a:gd name="connsiteY326" fmla="*/ 385135 h 1289574"/>
                <a:gd name="connsiteX327" fmla="*/ 1361633 w 1409659"/>
                <a:gd name="connsiteY327" fmla="*/ 376627 h 1289574"/>
                <a:gd name="connsiteX328" fmla="*/ 1374400 w 1409659"/>
                <a:gd name="connsiteY328" fmla="*/ 376627 h 1289574"/>
                <a:gd name="connsiteX329" fmla="*/ 1381448 w 1409659"/>
                <a:gd name="connsiteY329" fmla="*/ 389323 h 1289574"/>
                <a:gd name="connsiteX330" fmla="*/ 1388496 w 1409659"/>
                <a:gd name="connsiteY330" fmla="*/ 406340 h 1289574"/>
                <a:gd name="connsiteX331" fmla="*/ 1385704 w 1409659"/>
                <a:gd name="connsiteY331" fmla="*/ 423291 h 1289574"/>
                <a:gd name="connsiteX332" fmla="*/ 1391355 w 1409659"/>
                <a:gd name="connsiteY332" fmla="*/ 433195 h 1289574"/>
                <a:gd name="connsiteX333" fmla="*/ 1391355 w 1409659"/>
                <a:gd name="connsiteY333" fmla="*/ 447288 h 1289574"/>
                <a:gd name="connsiteX334" fmla="*/ 1385704 w 1409659"/>
                <a:gd name="connsiteY334" fmla="*/ 457192 h 1289574"/>
                <a:gd name="connsiteX335" fmla="*/ 1381448 w 1409659"/>
                <a:gd name="connsiteY335" fmla="*/ 467096 h 1289574"/>
                <a:gd name="connsiteX336" fmla="*/ 1371541 w 1409659"/>
                <a:gd name="connsiteY336" fmla="*/ 468492 h 1289574"/>
                <a:gd name="connsiteX337" fmla="*/ 1364492 w 1409659"/>
                <a:gd name="connsiteY337" fmla="*/ 474209 h 1289574"/>
                <a:gd name="connsiteX338" fmla="*/ 1365889 w 1409659"/>
                <a:gd name="connsiteY338" fmla="*/ 485509 h 1289574"/>
                <a:gd name="connsiteX339" fmla="*/ 1363096 w 1409659"/>
                <a:gd name="connsiteY339" fmla="*/ 491160 h 1289574"/>
                <a:gd name="connsiteX340" fmla="*/ 1350329 w 1409659"/>
                <a:gd name="connsiteY340" fmla="*/ 486905 h 1289574"/>
                <a:gd name="connsiteX341" fmla="*/ 1343281 w 1409659"/>
                <a:gd name="connsiteY341" fmla="*/ 481255 h 1289574"/>
                <a:gd name="connsiteX342" fmla="*/ 1339025 w 1409659"/>
                <a:gd name="connsiteY342" fmla="*/ 482651 h 1289574"/>
                <a:gd name="connsiteX343" fmla="*/ 1339025 w 1409659"/>
                <a:gd name="connsiteY343" fmla="*/ 495414 h 1289574"/>
                <a:gd name="connsiteX344" fmla="*/ 1348933 w 1409659"/>
                <a:gd name="connsiteY344" fmla="*/ 508110 h 1289574"/>
                <a:gd name="connsiteX345" fmla="*/ 1350329 w 1409659"/>
                <a:gd name="connsiteY345" fmla="*/ 522269 h 1289574"/>
                <a:gd name="connsiteX346" fmla="*/ 1346140 w 1409659"/>
                <a:gd name="connsiteY346" fmla="*/ 529315 h 1289574"/>
                <a:gd name="connsiteX347" fmla="*/ 1337629 w 1409659"/>
                <a:gd name="connsiteY347" fmla="*/ 543474 h 1289574"/>
                <a:gd name="connsiteX348" fmla="*/ 1339025 w 1409659"/>
                <a:gd name="connsiteY348" fmla="*/ 556170 h 1289574"/>
                <a:gd name="connsiteX349" fmla="*/ 1357444 w 1409659"/>
                <a:gd name="connsiteY349" fmla="*/ 570329 h 1289574"/>
                <a:gd name="connsiteX350" fmla="*/ 1358840 w 1409659"/>
                <a:gd name="connsiteY350" fmla="*/ 587280 h 1289574"/>
                <a:gd name="connsiteX351" fmla="*/ 1353188 w 1409659"/>
                <a:gd name="connsiteY351" fmla="*/ 598580 h 1289574"/>
                <a:gd name="connsiteX352" fmla="*/ 1346140 w 1409659"/>
                <a:gd name="connsiteY352" fmla="*/ 605693 h 1289574"/>
                <a:gd name="connsiteX353" fmla="*/ 1351792 w 1409659"/>
                <a:gd name="connsiteY353" fmla="*/ 622643 h 1289574"/>
                <a:gd name="connsiteX354" fmla="*/ 1351792 w 1409659"/>
                <a:gd name="connsiteY354" fmla="*/ 636802 h 1289574"/>
                <a:gd name="connsiteX355" fmla="*/ 1346140 w 1409659"/>
                <a:gd name="connsiteY355" fmla="*/ 640990 h 1289574"/>
                <a:gd name="connsiteX356" fmla="*/ 1344677 w 1409659"/>
                <a:gd name="connsiteY356" fmla="*/ 656544 h 1289574"/>
                <a:gd name="connsiteX357" fmla="*/ 1357444 w 1409659"/>
                <a:gd name="connsiteY357" fmla="*/ 672099 h 1289574"/>
                <a:gd name="connsiteX358" fmla="*/ 1368748 w 1409659"/>
                <a:gd name="connsiteY358" fmla="*/ 676353 h 1289574"/>
                <a:gd name="connsiteX359" fmla="*/ 1368748 w 1409659"/>
                <a:gd name="connsiteY359" fmla="*/ 687654 h 1289574"/>
                <a:gd name="connsiteX360" fmla="*/ 1377193 w 1409659"/>
                <a:gd name="connsiteY360" fmla="*/ 698954 h 1289574"/>
                <a:gd name="connsiteX361" fmla="*/ 1375796 w 1409659"/>
                <a:gd name="connsiteY361" fmla="*/ 710321 h 1289574"/>
                <a:gd name="connsiteX362" fmla="*/ 1368748 w 1409659"/>
                <a:gd name="connsiteY362" fmla="*/ 717367 h 1289574"/>
                <a:gd name="connsiteX363" fmla="*/ 1361633 w 1409659"/>
                <a:gd name="connsiteY363" fmla="*/ 730063 h 1289574"/>
                <a:gd name="connsiteX364" fmla="*/ 1364492 w 1409659"/>
                <a:gd name="connsiteY364" fmla="*/ 750005 h 1289574"/>
                <a:gd name="connsiteX365" fmla="*/ 1374400 w 1409659"/>
                <a:gd name="connsiteY365" fmla="*/ 762768 h 1289574"/>
                <a:gd name="connsiteX366" fmla="*/ 1391355 w 1409659"/>
                <a:gd name="connsiteY366" fmla="*/ 762768 h 1289574"/>
                <a:gd name="connsiteX367" fmla="*/ 1406849 w 1409659"/>
                <a:gd name="connsiteY367" fmla="*/ 765560 h 1289574"/>
                <a:gd name="connsiteX368" fmla="*/ 1412501 w 1409659"/>
                <a:gd name="connsiteY368" fmla="*/ 774068 h 1289574"/>
                <a:gd name="connsiteX369" fmla="*/ 1408311 w 1409659"/>
                <a:gd name="connsiteY369" fmla="*/ 788161 h 1289574"/>
                <a:gd name="connsiteX370" fmla="*/ 1401197 w 1409659"/>
                <a:gd name="connsiteY370" fmla="*/ 795273 h 1289574"/>
                <a:gd name="connsiteX371" fmla="*/ 1401197 w 1409659"/>
                <a:gd name="connsiteY371" fmla="*/ 807970 h 1289574"/>
                <a:gd name="connsiteX372" fmla="*/ 1402659 w 1409659"/>
                <a:gd name="connsiteY372" fmla="*/ 822128 h 1289574"/>
                <a:gd name="connsiteX373" fmla="*/ 1397007 w 1409659"/>
                <a:gd name="connsiteY373" fmla="*/ 832033 h 1289574"/>
                <a:gd name="connsiteX374" fmla="*/ 1382844 w 1409659"/>
                <a:gd name="connsiteY374" fmla="*/ 830570 h 1289574"/>
                <a:gd name="connsiteX375" fmla="*/ 1374400 w 1409659"/>
                <a:gd name="connsiteY375" fmla="*/ 836287 h 1289574"/>
                <a:gd name="connsiteX376" fmla="*/ 1365889 w 1409659"/>
                <a:gd name="connsiteY376" fmla="*/ 847588 h 1289574"/>
                <a:gd name="connsiteX377" fmla="*/ 1360237 w 1409659"/>
                <a:gd name="connsiteY377" fmla="*/ 856030 h 1289574"/>
                <a:gd name="connsiteX378" fmla="*/ 1368748 w 1409659"/>
                <a:gd name="connsiteY378" fmla="*/ 870188 h 1289574"/>
                <a:gd name="connsiteX379" fmla="*/ 1377192 w 1409659"/>
                <a:gd name="connsiteY379" fmla="*/ 878697 h 1289574"/>
                <a:gd name="connsiteX380" fmla="*/ 1371541 w 1409659"/>
                <a:gd name="connsiteY380" fmla="*/ 894252 h 1289574"/>
                <a:gd name="connsiteX381" fmla="*/ 1363096 w 1409659"/>
                <a:gd name="connsiteY381" fmla="*/ 902693 h 1289574"/>
                <a:gd name="connsiteX382" fmla="*/ 1355981 w 1409659"/>
                <a:gd name="connsiteY382" fmla="*/ 906948 h 1289574"/>
                <a:gd name="connsiteX383" fmla="*/ 1355981 w 1409659"/>
                <a:gd name="connsiteY383" fmla="*/ 919644 h 1289574"/>
                <a:gd name="connsiteX384" fmla="*/ 1344677 w 1409659"/>
                <a:gd name="connsiteY384" fmla="*/ 933803 h 1289574"/>
                <a:gd name="connsiteX385" fmla="*/ 1337629 w 1409659"/>
                <a:gd name="connsiteY385" fmla="*/ 942311 h 1289574"/>
                <a:gd name="connsiteX386" fmla="*/ 1323532 w 1409659"/>
                <a:gd name="connsiteY386" fmla="*/ 947962 h 1289574"/>
                <a:gd name="connsiteX387" fmla="*/ 1319277 w 1409659"/>
                <a:gd name="connsiteY387" fmla="*/ 959262 h 1289574"/>
                <a:gd name="connsiteX388" fmla="*/ 1310766 w 1409659"/>
                <a:gd name="connsiteY388" fmla="*/ 980467 h 1289574"/>
                <a:gd name="connsiteX389" fmla="*/ 1316418 w 1409659"/>
                <a:gd name="connsiteY389" fmla="*/ 996022 h 1289574"/>
                <a:gd name="connsiteX390" fmla="*/ 1330581 w 1409659"/>
                <a:gd name="connsiteY390" fmla="*/ 1004530 h 1289574"/>
                <a:gd name="connsiteX391" fmla="*/ 1344677 w 1409659"/>
                <a:gd name="connsiteY391" fmla="*/ 1010180 h 1289574"/>
                <a:gd name="connsiteX392" fmla="*/ 1350329 w 1409659"/>
                <a:gd name="connsiteY392" fmla="*/ 1022877 h 1289574"/>
                <a:gd name="connsiteX393" fmla="*/ 1346140 w 1409659"/>
                <a:gd name="connsiteY393" fmla="*/ 1038431 h 1289574"/>
                <a:gd name="connsiteX394" fmla="*/ 1341884 w 1409659"/>
                <a:gd name="connsiteY394" fmla="*/ 1048336 h 1289574"/>
                <a:gd name="connsiteX395" fmla="*/ 1330581 w 1409659"/>
                <a:gd name="connsiteY395" fmla="*/ 1044081 h 1289574"/>
                <a:gd name="connsiteX396" fmla="*/ 1315021 w 1409659"/>
                <a:gd name="connsiteY396" fmla="*/ 1046940 h 1289574"/>
                <a:gd name="connsiteX397" fmla="*/ 1293810 w 1409659"/>
                <a:gd name="connsiteY397" fmla="*/ 1052590 h 1289574"/>
                <a:gd name="connsiteX398" fmla="*/ 1275458 w 1409659"/>
                <a:gd name="connsiteY398" fmla="*/ 1061032 h 1289574"/>
                <a:gd name="connsiteX399" fmla="*/ 1265550 w 1409659"/>
                <a:gd name="connsiteY399" fmla="*/ 1055382 h 1289574"/>
                <a:gd name="connsiteX400" fmla="*/ 1254246 w 1409659"/>
                <a:gd name="connsiteY400" fmla="*/ 1045477 h 1289574"/>
                <a:gd name="connsiteX401" fmla="*/ 1238687 w 1409659"/>
                <a:gd name="connsiteY401" fmla="*/ 1046940 h 1289574"/>
                <a:gd name="connsiteX402" fmla="*/ 1221731 w 1409659"/>
                <a:gd name="connsiteY402" fmla="*/ 1053986 h 1289574"/>
                <a:gd name="connsiteX403" fmla="*/ 1214683 w 1409659"/>
                <a:gd name="connsiteY403" fmla="*/ 1061032 h 1289574"/>
                <a:gd name="connsiteX404" fmla="*/ 1206238 w 1409659"/>
                <a:gd name="connsiteY404" fmla="*/ 1068145 h 1289574"/>
                <a:gd name="connsiteX405" fmla="*/ 1199123 w 1409659"/>
                <a:gd name="connsiteY405" fmla="*/ 1062494 h 1289574"/>
                <a:gd name="connsiteX406" fmla="*/ 1194934 w 1409659"/>
                <a:gd name="connsiteY406" fmla="*/ 1052590 h 1289574"/>
                <a:gd name="connsiteX407" fmla="*/ 1187819 w 1409659"/>
                <a:gd name="connsiteY407" fmla="*/ 1051128 h 1289574"/>
                <a:gd name="connsiteX408" fmla="*/ 1180771 w 1409659"/>
                <a:gd name="connsiteY408" fmla="*/ 1051128 h 1289574"/>
                <a:gd name="connsiteX409" fmla="*/ 1162419 w 1409659"/>
                <a:gd name="connsiteY409" fmla="*/ 1048336 h 1289574"/>
                <a:gd name="connsiteX410" fmla="*/ 1158163 w 1409659"/>
                <a:gd name="connsiteY410" fmla="*/ 1042685 h 1289574"/>
                <a:gd name="connsiteX411" fmla="*/ 1156767 w 1409659"/>
                <a:gd name="connsiteY411" fmla="*/ 1031385 h 1289574"/>
                <a:gd name="connsiteX412" fmla="*/ 1148256 w 1409659"/>
                <a:gd name="connsiteY412" fmla="*/ 1029923 h 1289574"/>
                <a:gd name="connsiteX413" fmla="*/ 1144067 w 1409659"/>
                <a:gd name="connsiteY413" fmla="*/ 1031385 h 1289574"/>
                <a:gd name="connsiteX414" fmla="*/ 1122855 w 1409659"/>
                <a:gd name="connsiteY414" fmla="*/ 1031385 h 1289574"/>
                <a:gd name="connsiteX415" fmla="*/ 1108692 w 1409659"/>
                <a:gd name="connsiteY415" fmla="*/ 1027131 h 1289574"/>
                <a:gd name="connsiteX416" fmla="*/ 1100247 w 1409659"/>
                <a:gd name="connsiteY416" fmla="*/ 1021481 h 1289574"/>
                <a:gd name="connsiteX417" fmla="*/ 1091736 w 1409659"/>
                <a:gd name="connsiteY417" fmla="*/ 1008718 h 1289574"/>
                <a:gd name="connsiteX418" fmla="*/ 1080433 w 1409659"/>
                <a:gd name="connsiteY418" fmla="*/ 1011576 h 1289574"/>
                <a:gd name="connsiteX419" fmla="*/ 1066336 w 1409659"/>
                <a:gd name="connsiteY419" fmla="*/ 1007322 h 1289574"/>
                <a:gd name="connsiteX420" fmla="*/ 1050777 w 1409659"/>
                <a:gd name="connsiteY420" fmla="*/ 996021 h 1289574"/>
                <a:gd name="connsiteX421" fmla="*/ 1042265 w 1409659"/>
                <a:gd name="connsiteY421" fmla="*/ 986117 h 1289574"/>
                <a:gd name="connsiteX422" fmla="*/ 1032424 w 1409659"/>
                <a:gd name="connsiteY422" fmla="*/ 983325 h 1289574"/>
                <a:gd name="connsiteX423" fmla="*/ 1021120 w 1409659"/>
                <a:gd name="connsiteY423" fmla="*/ 987513 h 1289574"/>
                <a:gd name="connsiteX424" fmla="*/ 1019658 w 1409659"/>
                <a:gd name="connsiteY424" fmla="*/ 997417 h 1289574"/>
                <a:gd name="connsiteX425" fmla="*/ 1011213 w 1409659"/>
                <a:gd name="connsiteY425" fmla="*/ 1003068 h 1289574"/>
                <a:gd name="connsiteX426" fmla="*/ 995654 w 1409659"/>
                <a:gd name="connsiteY426" fmla="*/ 1008718 h 1289574"/>
                <a:gd name="connsiteX427" fmla="*/ 994257 w 1409659"/>
                <a:gd name="connsiteY427" fmla="*/ 1018622 h 1289574"/>
                <a:gd name="connsiteX428" fmla="*/ 994257 w 1409659"/>
                <a:gd name="connsiteY428" fmla="*/ 1029923 h 1289574"/>
                <a:gd name="connsiteX429" fmla="*/ 984350 w 1409659"/>
                <a:gd name="connsiteY429" fmla="*/ 1038431 h 1289574"/>
                <a:gd name="connsiteX430" fmla="*/ 975905 w 1409659"/>
                <a:gd name="connsiteY430" fmla="*/ 1044081 h 1289574"/>
                <a:gd name="connsiteX431" fmla="*/ 970253 w 1409659"/>
                <a:gd name="connsiteY431" fmla="*/ 1056844 h 1289574"/>
                <a:gd name="connsiteX432" fmla="*/ 965997 w 1409659"/>
                <a:gd name="connsiteY432" fmla="*/ 1069541 h 1289574"/>
                <a:gd name="connsiteX433" fmla="*/ 954694 w 1409659"/>
                <a:gd name="connsiteY433" fmla="*/ 1073795 h 1289574"/>
                <a:gd name="connsiteX434" fmla="*/ 937738 w 1409659"/>
                <a:gd name="connsiteY434" fmla="*/ 1070936 h 1289574"/>
                <a:gd name="connsiteX435" fmla="*/ 926434 w 1409659"/>
                <a:gd name="connsiteY435" fmla="*/ 1073795 h 1289574"/>
                <a:gd name="connsiteX436" fmla="*/ 920782 w 1409659"/>
                <a:gd name="connsiteY436" fmla="*/ 1083699 h 1289574"/>
                <a:gd name="connsiteX437" fmla="*/ 916526 w 1409659"/>
                <a:gd name="connsiteY437" fmla="*/ 1100650 h 1289574"/>
                <a:gd name="connsiteX438" fmla="*/ 910874 w 1409659"/>
                <a:gd name="connsiteY438" fmla="*/ 1111950 h 1289574"/>
                <a:gd name="connsiteX439" fmla="*/ 902363 w 1409659"/>
                <a:gd name="connsiteY439" fmla="*/ 1114809 h 1289574"/>
                <a:gd name="connsiteX440" fmla="*/ 889663 w 1409659"/>
                <a:gd name="connsiteY440" fmla="*/ 1116205 h 1289574"/>
                <a:gd name="connsiteX441" fmla="*/ 876963 w 1409659"/>
                <a:gd name="connsiteY441" fmla="*/ 1126109 h 1289574"/>
                <a:gd name="connsiteX442" fmla="*/ 858611 w 1409659"/>
                <a:gd name="connsiteY442" fmla="*/ 1133155 h 1289574"/>
                <a:gd name="connsiteX443" fmla="*/ 841655 w 1409659"/>
                <a:gd name="connsiteY443" fmla="*/ 1136014 h 1289574"/>
                <a:gd name="connsiteX444" fmla="*/ 821707 w 1409659"/>
                <a:gd name="connsiteY444" fmla="*/ 1136014 h 1289574"/>
                <a:gd name="connsiteX445" fmla="*/ 814659 w 1409659"/>
                <a:gd name="connsiteY445" fmla="*/ 1123251 h 1289574"/>
                <a:gd name="connsiteX446" fmla="*/ 803355 w 1409659"/>
                <a:gd name="connsiteY446" fmla="*/ 1118996 h 1289574"/>
                <a:gd name="connsiteX447" fmla="*/ 790654 w 1409659"/>
                <a:gd name="connsiteY447" fmla="*/ 1123251 h 1289574"/>
                <a:gd name="connsiteX448" fmla="*/ 777888 w 1409659"/>
                <a:gd name="connsiteY448" fmla="*/ 1130363 h 1289574"/>
                <a:gd name="connsiteX449" fmla="*/ 765187 w 1409659"/>
                <a:gd name="connsiteY449" fmla="*/ 1128901 h 1289574"/>
                <a:gd name="connsiteX450" fmla="*/ 755280 w 1409659"/>
                <a:gd name="connsiteY450" fmla="*/ 1117601 h 1289574"/>
                <a:gd name="connsiteX451" fmla="*/ 741183 w 1409659"/>
                <a:gd name="connsiteY451" fmla="*/ 1106300 h 1289574"/>
                <a:gd name="connsiteX452" fmla="*/ 732672 w 1409659"/>
                <a:gd name="connsiteY452" fmla="*/ 1106300 h 1289574"/>
                <a:gd name="connsiteX453" fmla="*/ 721368 w 1409659"/>
                <a:gd name="connsiteY453" fmla="*/ 1109158 h 1289574"/>
                <a:gd name="connsiteX454" fmla="*/ 708668 w 1409659"/>
                <a:gd name="connsiteY454" fmla="*/ 1106300 h 1289574"/>
                <a:gd name="connsiteX455" fmla="*/ 705809 w 1409659"/>
                <a:gd name="connsiteY455" fmla="*/ 1097792 h 1289574"/>
                <a:gd name="connsiteX456" fmla="*/ 715716 w 1409659"/>
                <a:gd name="connsiteY456" fmla="*/ 1090745 h 1289574"/>
                <a:gd name="connsiteX457" fmla="*/ 725624 w 1409659"/>
                <a:gd name="connsiteY457" fmla="*/ 1078049 h 1289574"/>
                <a:gd name="connsiteX458" fmla="*/ 725624 w 1409659"/>
                <a:gd name="connsiteY458" fmla="*/ 1068145 h 1289574"/>
                <a:gd name="connsiteX459" fmla="*/ 718576 w 1409659"/>
                <a:gd name="connsiteY459" fmla="*/ 1061032 h 1289574"/>
                <a:gd name="connsiteX460" fmla="*/ 705809 w 1409659"/>
                <a:gd name="connsiteY460" fmla="*/ 1065286 h 1289574"/>
                <a:gd name="connsiteX461" fmla="*/ 697364 w 1409659"/>
                <a:gd name="connsiteY461" fmla="*/ 1073795 h 1289574"/>
                <a:gd name="connsiteX462" fmla="*/ 684664 w 1409659"/>
                <a:gd name="connsiteY462" fmla="*/ 1086491 h 1289574"/>
                <a:gd name="connsiteX463" fmla="*/ 676153 w 1409659"/>
                <a:gd name="connsiteY463" fmla="*/ 1099254 h 1289574"/>
                <a:gd name="connsiteX464" fmla="*/ 673360 w 1409659"/>
                <a:gd name="connsiteY464" fmla="*/ 1113346 h 1289574"/>
                <a:gd name="connsiteX465" fmla="*/ 679012 w 1409659"/>
                <a:gd name="connsiteY465" fmla="*/ 1137409 h 1289574"/>
                <a:gd name="connsiteX466" fmla="*/ 686060 w 1409659"/>
                <a:gd name="connsiteY466" fmla="*/ 1158614 h 1289574"/>
                <a:gd name="connsiteX467" fmla="*/ 690316 w 1409659"/>
                <a:gd name="connsiteY467" fmla="*/ 1185203 h 1289574"/>
                <a:gd name="connsiteX468" fmla="*/ 688853 w 1409659"/>
                <a:gd name="connsiteY468" fmla="*/ 1199362 h 1289574"/>
                <a:gd name="connsiteX469" fmla="*/ 680409 w 1409659"/>
                <a:gd name="connsiteY469" fmla="*/ 1207804 h 1289574"/>
                <a:gd name="connsiteX470" fmla="*/ 669105 w 1409659"/>
                <a:gd name="connsiteY470" fmla="*/ 1209267 h 1289574"/>
                <a:gd name="connsiteX471" fmla="*/ 662056 w 1409659"/>
                <a:gd name="connsiteY471" fmla="*/ 1202154 h 1289574"/>
                <a:gd name="connsiteX472" fmla="*/ 654941 w 1409659"/>
                <a:gd name="connsiteY472" fmla="*/ 1203616 h 1289574"/>
                <a:gd name="connsiteX473" fmla="*/ 654941 w 1409659"/>
                <a:gd name="connsiteY473" fmla="*/ 1210663 h 1289574"/>
                <a:gd name="connsiteX474" fmla="*/ 656404 w 1409659"/>
                <a:gd name="connsiteY474" fmla="*/ 1217709 h 1289574"/>
                <a:gd name="connsiteX475" fmla="*/ 647893 w 1409659"/>
                <a:gd name="connsiteY475" fmla="*/ 1216313 h 1289574"/>
                <a:gd name="connsiteX476" fmla="*/ 645100 w 1409659"/>
                <a:gd name="connsiteY476" fmla="*/ 1221963 h 1289574"/>
                <a:gd name="connsiteX477" fmla="*/ 646497 w 1409659"/>
                <a:gd name="connsiteY477" fmla="*/ 1229009 h 1289574"/>
                <a:gd name="connsiteX478" fmla="*/ 646497 w 1409659"/>
                <a:gd name="connsiteY478" fmla="*/ 1237518 h 1289574"/>
                <a:gd name="connsiteX479" fmla="*/ 637986 w 1409659"/>
                <a:gd name="connsiteY479" fmla="*/ 1234726 h 1289574"/>
                <a:gd name="connsiteX480" fmla="*/ 633796 w 1409659"/>
                <a:gd name="connsiteY480" fmla="*/ 1236122 h 1289574"/>
                <a:gd name="connsiteX481" fmla="*/ 632334 w 1409659"/>
                <a:gd name="connsiteY481" fmla="*/ 1243168 h 1289574"/>
                <a:gd name="connsiteX482" fmla="*/ 623889 w 1409659"/>
                <a:gd name="connsiteY482" fmla="*/ 1244564 h 1289574"/>
                <a:gd name="connsiteX483" fmla="*/ 615378 w 1409659"/>
                <a:gd name="connsiteY483" fmla="*/ 1248818 h 1289574"/>
                <a:gd name="connsiteX484" fmla="*/ 616841 w 1409659"/>
                <a:gd name="connsiteY484" fmla="*/ 1262977 h 1289574"/>
                <a:gd name="connsiteX485" fmla="*/ 611189 w 1409659"/>
                <a:gd name="connsiteY485" fmla="*/ 1267231 h 1289574"/>
                <a:gd name="connsiteX486" fmla="*/ 609726 w 1409659"/>
                <a:gd name="connsiteY486" fmla="*/ 1275673 h 1289574"/>
                <a:gd name="connsiteX487" fmla="*/ 602678 w 1409659"/>
                <a:gd name="connsiteY487" fmla="*/ 1282786 h 1289574"/>
                <a:gd name="connsiteX488" fmla="*/ 594233 w 1409659"/>
                <a:gd name="connsiteY488" fmla="*/ 1288436 h 1289574"/>
                <a:gd name="connsiteX489" fmla="*/ 589977 w 1409659"/>
                <a:gd name="connsiteY489" fmla="*/ 1294086 h 1289574"/>
                <a:gd name="connsiteX490" fmla="*/ 573022 w 1409659"/>
                <a:gd name="connsiteY490" fmla="*/ 1294086 h 1289574"/>
                <a:gd name="connsiteX491" fmla="*/ 558859 w 1409659"/>
                <a:gd name="connsiteY491" fmla="*/ 1281323 h 1289574"/>
                <a:gd name="connsiteX492" fmla="*/ 547555 w 1409659"/>
                <a:gd name="connsiteY492" fmla="*/ 1267231 h 1289574"/>
                <a:gd name="connsiteX493" fmla="*/ 536251 w 1409659"/>
                <a:gd name="connsiteY493" fmla="*/ 1267231 h 1289574"/>
                <a:gd name="connsiteX494" fmla="*/ 526343 w 1409659"/>
                <a:gd name="connsiteY494" fmla="*/ 1260118 h 1289574"/>
                <a:gd name="connsiteX495" fmla="*/ 515039 w 1409659"/>
                <a:gd name="connsiteY495" fmla="*/ 1261581 h 1289574"/>
                <a:gd name="connsiteX496" fmla="*/ 505198 w 1409659"/>
                <a:gd name="connsiteY496" fmla="*/ 1266035 h 1289574"/>
                <a:gd name="connsiteX497" fmla="*/ 495291 w 1409659"/>
                <a:gd name="connsiteY497" fmla="*/ 1263243 h 1289574"/>
                <a:gd name="connsiteX498" fmla="*/ 489639 w 1409659"/>
                <a:gd name="connsiteY498" fmla="*/ 1268893 h 1289574"/>
                <a:gd name="connsiteX499" fmla="*/ 474079 w 1409659"/>
                <a:gd name="connsiteY499" fmla="*/ 1270289 h 1289574"/>
                <a:gd name="connsiteX500" fmla="*/ 451472 w 1409659"/>
                <a:gd name="connsiteY500" fmla="*/ 1266035 h 1289574"/>
                <a:gd name="connsiteX501" fmla="*/ 411908 w 1409659"/>
                <a:gd name="connsiteY501" fmla="*/ 1254734 h 1289574"/>
                <a:gd name="connsiteX502" fmla="*/ 386508 w 1409659"/>
                <a:gd name="connsiteY502" fmla="*/ 1243434 h 1289574"/>
                <a:gd name="connsiteX503" fmla="*/ 370948 w 1409659"/>
                <a:gd name="connsiteY503" fmla="*/ 1240642 h 1289574"/>
                <a:gd name="connsiteX504" fmla="*/ 356785 w 1409659"/>
                <a:gd name="connsiteY504" fmla="*/ 1246292 h 1289574"/>
                <a:gd name="connsiteX505" fmla="*/ 339829 w 1409659"/>
                <a:gd name="connsiteY505" fmla="*/ 1247688 h 1289574"/>
                <a:gd name="connsiteX506" fmla="*/ 324270 w 1409659"/>
                <a:gd name="connsiteY506" fmla="*/ 1237784 h 1289574"/>
                <a:gd name="connsiteX507" fmla="*/ 304322 w 1409659"/>
                <a:gd name="connsiteY507" fmla="*/ 1233529 h 1289574"/>
                <a:gd name="connsiteX508" fmla="*/ 288762 w 1409659"/>
                <a:gd name="connsiteY508" fmla="*/ 1232133 h 1289574"/>
                <a:gd name="connsiteX509" fmla="*/ 281714 w 1409659"/>
                <a:gd name="connsiteY509" fmla="*/ 1229275 h 1289574"/>
                <a:gd name="connsiteX510" fmla="*/ 278855 w 1409659"/>
                <a:gd name="connsiteY510" fmla="*/ 1220833 h 1289574"/>
                <a:gd name="connsiteX511" fmla="*/ 260503 w 1409659"/>
                <a:gd name="connsiteY511" fmla="*/ 1217975 h 1289574"/>
                <a:gd name="connsiteX512" fmla="*/ 246406 w 1409659"/>
                <a:gd name="connsiteY512" fmla="*/ 1213720 h 1289574"/>
                <a:gd name="connsiteX513" fmla="*/ 235102 w 1409659"/>
                <a:gd name="connsiteY513" fmla="*/ 1206674 h 1289574"/>
                <a:gd name="connsiteX514" fmla="*/ 213891 w 1409659"/>
                <a:gd name="connsiteY514" fmla="*/ 1208070 h 1289574"/>
                <a:gd name="connsiteX515" fmla="*/ 196935 w 1409659"/>
                <a:gd name="connsiteY515" fmla="*/ 1199628 h 1289574"/>
                <a:gd name="connsiteX516" fmla="*/ 176987 w 1409659"/>
                <a:gd name="connsiteY516" fmla="*/ 1186865 h 1289574"/>
                <a:gd name="connsiteX517" fmla="*/ 171335 w 1409659"/>
                <a:gd name="connsiteY517" fmla="*/ 1175565 h 1289574"/>
                <a:gd name="connsiteX518" fmla="*/ 160031 w 1409659"/>
                <a:gd name="connsiteY518" fmla="*/ 1178423 h 1289574"/>
                <a:gd name="connsiteX519" fmla="*/ 150124 w 1409659"/>
                <a:gd name="connsiteY519" fmla="*/ 1191120 h 1289574"/>
                <a:gd name="connsiteX520" fmla="*/ 150124 w 1409659"/>
                <a:gd name="connsiteY520" fmla="*/ 1199628 h 1289574"/>
                <a:gd name="connsiteX521" fmla="*/ 154379 w 1409659"/>
                <a:gd name="connsiteY521" fmla="*/ 1206674 h 1289574"/>
                <a:gd name="connsiteX522" fmla="*/ 154379 w 1409659"/>
                <a:gd name="connsiteY522" fmla="*/ 1215183 h 1289574"/>
                <a:gd name="connsiteX523" fmla="*/ 144472 w 1409659"/>
                <a:gd name="connsiteY523" fmla="*/ 1215183 h 1289574"/>
                <a:gd name="connsiteX524" fmla="*/ 138820 w 1409659"/>
                <a:gd name="connsiteY524" fmla="*/ 1222229 h 1289574"/>
                <a:gd name="connsiteX525" fmla="*/ 143075 w 1409659"/>
                <a:gd name="connsiteY525" fmla="*/ 1232133 h 1289574"/>
                <a:gd name="connsiteX526" fmla="*/ 150124 w 1409659"/>
                <a:gd name="connsiteY526" fmla="*/ 1239179 h 1289574"/>
                <a:gd name="connsiteX527" fmla="*/ 155776 w 1409659"/>
                <a:gd name="connsiteY527" fmla="*/ 1250480 h 1289574"/>
                <a:gd name="connsiteX528" fmla="*/ 164287 w 1409659"/>
                <a:gd name="connsiteY528" fmla="*/ 1260384 h 1289574"/>
                <a:gd name="connsiteX529" fmla="*/ 157238 w 1409659"/>
                <a:gd name="connsiteY529" fmla="*/ 1268893 h 1289574"/>
                <a:gd name="connsiteX530" fmla="*/ 145935 w 1409659"/>
                <a:gd name="connsiteY530" fmla="*/ 1270289 h 1289574"/>
                <a:gd name="connsiteX531" fmla="*/ 140283 w 1409659"/>
                <a:gd name="connsiteY531" fmla="*/ 1250347 h 1289574"/>
                <a:gd name="connsiteX532" fmla="*/ 130375 w 1409659"/>
                <a:gd name="connsiteY532" fmla="*/ 1240509 h 1289574"/>
                <a:gd name="connsiteX533" fmla="*/ 116212 w 1409659"/>
                <a:gd name="connsiteY533" fmla="*/ 1241905 h 1289574"/>
                <a:gd name="connsiteX534" fmla="*/ 103512 w 1409659"/>
                <a:gd name="connsiteY534" fmla="*/ 1239047 h 1289574"/>
                <a:gd name="connsiteX535" fmla="*/ 93604 w 1409659"/>
                <a:gd name="connsiteY535" fmla="*/ 1243301 h 1289574"/>
                <a:gd name="connsiteX536" fmla="*/ 89415 w 1409659"/>
                <a:gd name="connsiteY536" fmla="*/ 1256064 h 1289574"/>
                <a:gd name="connsiteX537" fmla="*/ 95067 w 1409659"/>
                <a:gd name="connsiteY537" fmla="*/ 1264506 h 1289574"/>
                <a:gd name="connsiteX538" fmla="*/ 92208 w 1409659"/>
                <a:gd name="connsiteY538" fmla="*/ 1281456 h 1289574"/>
                <a:gd name="connsiteX539" fmla="*/ 86556 w 1409659"/>
                <a:gd name="connsiteY539" fmla="*/ 1285710 h 1289574"/>
                <a:gd name="connsiteX540" fmla="*/ 65345 w 1409659"/>
                <a:gd name="connsiteY540" fmla="*/ 1289965 h 1289574"/>
                <a:gd name="connsiteX541" fmla="*/ 48389 w 1409659"/>
                <a:gd name="connsiteY541" fmla="*/ 1282919 h 1289574"/>
                <a:gd name="connsiteX542" fmla="*/ 35689 w 1409659"/>
                <a:gd name="connsiteY542" fmla="*/ 1277268 h 1289574"/>
                <a:gd name="connsiteX543" fmla="*/ 32896 w 1409659"/>
                <a:gd name="connsiteY543" fmla="*/ 1273014 h 1289574"/>
                <a:gd name="connsiteX544" fmla="*/ 30037 w 1409659"/>
                <a:gd name="connsiteY544" fmla="*/ 1270156 h 1289574"/>
                <a:gd name="connsiteX545" fmla="*/ 31433 w 1409659"/>
                <a:gd name="connsiteY545" fmla="*/ 1261714 h 1289574"/>
                <a:gd name="connsiteX546" fmla="*/ 41341 w 1409659"/>
                <a:gd name="connsiteY546" fmla="*/ 1256064 h 1289574"/>
                <a:gd name="connsiteX547" fmla="*/ 46993 w 1409659"/>
                <a:gd name="connsiteY547" fmla="*/ 1247555 h 1289574"/>
                <a:gd name="connsiteX548" fmla="*/ 46993 w 1409659"/>
                <a:gd name="connsiteY548" fmla="*/ 1240509 h 1289574"/>
                <a:gd name="connsiteX549" fmla="*/ 39944 w 1409659"/>
                <a:gd name="connsiteY549" fmla="*/ 1237651 h 1289574"/>
                <a:gd name="connsiteX550" fmla="*/ 31433 w 1409659"/>
                <a:gd name="connsiteY550" fmla="*/ 1229142 h 1289574"/>
                <a:gd name="connsiteX551" fmla="*/ 24385 w 1409659"/>
                <a:gd name="connsiteY551" fmla="*/ 1227746 h 1289574"/>
                <a:gd name="connsiteX552" fmla="*/ 15940 w 1409659"/>
                <a:gd name="connsiteY552" fmla="*/ 1229142 h 1289574"/>
                <a:gd name="connsiteX553" fmla="*/ 4636 w 1409659"/>
                <a:gd name="connsiteY553" fmla="*/ 1230605 h 1289574"/>
                <a:gd name="connsiteX554" fmla="*/ 4636 w 1409659"/>
                <a:gd name="connsiteY554" fmla="*/ 1219304 h 1289574"/>
                <a:gd name="connsiteX555" fmla="*/ 381 w 1409659"/>
                <a:gd name="connsiteY555" fmla="*/ 1216446 h 1289574"/>
                <a:gd name="connsiteX556" fmla="*/ 3173 w 1409659"/>
                <a:gd name="connsiteY556" fmla="*/ 1203749 h 1289574"/>
                <a:gd name="connsiteX557" fmla="*/ 8825 w 1409659"/>
                <a:gd name="connsiteY557" fmla="*/ 1193845 h 1289574"/>
                <a:gd name="connsiteX558" fmla="*/ 18733 w 1409659"/>
                <a:gd name="connsiteY558" fmla="*/ 1181082 h 1289574"/>
                <a:gd name="connsiteX559" fmla="*/ 25781 w 1409659"/>
                <a:gd name="connsiteY559" fmla="*/ 1178290 h 1289574"/>
                <a:gd name="connsiteX560" fmla="*/ 38548 w 1409659"/>
                <a:gd name="connsiteY560" fmla="*/ 1166990 h 1289574"/>
                <a:gd name="connsiteX561" fmla="*/ 41341 w 1409659"/>
                <a:gd name="connsiteY561" fmla="*/ 1148577 h 1289574"/>
                <a:gd name="connsiteX562" fmla="*/ 49852 w 1409659"/>
                <a:gd name="connsiteY562" fmla="*/ 1140068 h 1289574"/>
                <a:gd name="connsiteX563" fmla="*/ 62552 w 1409659"/>
                <a:gd name="connsiteY563" fmla="*/ 1130230 h 1289574"/>
                <a:gd name="connsiteX564" fmla="*/ 69600 w 1409659"/>
                <a:gd name="connsiteY564" fmla="*/ 1117468 h 1289574"/>
                <a:gd name="connsiteX565" fmla="*/ 69600 w 1409659"/>
                <a:gd name="connsiteY565" fmla="*/ 1104771 h 1289574"/>
                <a:gd name="connsiteX566" fmla="*/ 78111 w 1409659"/>
                <a:gd name="connsiteY566" fmla="*/ 1101913 h 1289574"/>
                <a:gd name="connsiteX567" fmla="*/ 95067 w 1409659"/>
                <a:gd name="connsiteY567" fmla="*/ 1103309 h 1289574"/>
                <a:gd name="connsiteX568" fmla="*/ 107767 w 1409659"/>
                <a:gd name="connsiteY568" fmla="*/ 1106167 h 1289574"/>
                <a:gd name="connsiteX569" fmla="*/ 116212 w 1409659"/>
                <a:gd name="connsiteY569" fmla="*/ 1111817 h 1289574"/>
                <a:gd name="connsiteX570" fmla="*/ 124723 w 1409659"/>
                <a:gd name="connsiteY570" fmla="*/ 1111817 h 1289574"/>
                <a:gd name="connsiteX571" fmla="*/ 123327 w 1409659"/>
                <a:gd name="connsiteY571" fmla="*/ 1101913 h 1289574"/>
                <a:gd name="connsiteX572" fmla="*/ 130375 w 1409659"/>
                <a:gd name="connsiteY572" fmla="*/ 1094867 h 1289574"/>
                <a:gd name="connsiteX573" fmla="*/ 141679 w 1409659"/>
                <a:gd name="connsiteY573" fmla="*/ 1092008 h 1289574"/>
                <a:gd name="connsiteX574" fmla="*/ 152983 w 1409659"/>
                <a:gd name="connsiteY574" fmla="*/ 1084962 h 1289574"/>
                <a:gd name="connsiteX575" fmla="*/ 148727 w 1409659"/>
                <a:gd name="connsiteY575" fmla="*/ 1073662 h 1289574"/>
                <a:gd name="connsiteX576" fmla="*/ 134631 w 1409659"/>
                <a:gd name="connsiteY576" fmla="*/ 1065153 h 1289574"/>
                <a:gd name="connsiteX577" fmla="*/ 128979 w 1409659"/>
                <a:gd name="connsiteY577" fmla="*/ 1073662 h 1289574"/>
                <a:gd name="connsiteX578" fmla="*/ 116212 w 1409659"/>
                <a:gd name="connsiteY578" fmla="*/ 1075058 h 1289574"/>
                <a:gd name="connsiteX579" fmla="*/ 102115 w 1409659"/>
                <a:gd name="connsiteY579" fmla="*/ 1072266 h 1289574"/>
                <a:gd name="connsiteX580" fmla="*/ 99256 w 1409659"/>
                <a:gd name="connsiteY580" fmla="*/ 1065153 h 1289574"/>
                <a:gd name="connsiteX581" fmla="*/ 86556 w 1409659"/>
                <a:gd name="connsiteY581" fmla="*/ 1065153 h 1289574"/>
                <a:gd name="connsiteX582" fmla="*/ 78111 w 1409659"/>
                <a:gd name="connsiteY582" fmla="*/ 1059503 h 1289574"/>
                <a:gd name="connsiteX583" fmla="*/ 73856 w 1409659"/>
                <a:gd name="connsiteY583" fmla="*/ 1049599 h 1289574"/>
                <a:gd name="connsiteX584" fmla="*/ 66808 w 1409659"/>
                <a:gd name="connsiteY584" fmla="*/ 1049599 h 1289574"/>
                <a:gd name="connsiteX585" fmla="*/ 59693 w 1409659"/>
                <a:gd name="connsiteY585" fmla="*/ 1052457 h 1289574"/>
                <a:gd name="connsiteX586" fmla="*/ 48389 w 1409659"/>
                <a:gd name="connsiteY586" fmla="*/ 1050995 h 1289574"/>
                <a:gd name="connsiteX587" fmla="*/ 44200 w 1409659"/>
                <a:gd name="connsiteY587" fmla="*/ 1038298 h 1289574"/>
                <a:gd name="connsiteX588" fmla="*/ 41341 w 1409659"/>
                <a:gd name="connsiteY588" fmla="*/ 1019952 h 1289574"/>
                <a:gd name="connsiteX589" fmla="*/ 51248 w 1409659"/>
                <a:gd name="connsiteY589" fmla="*/ 1004397 h 1289574"/>
                <a:gd name="connsiteX590" fmla="*/ 58296 w 1409659"/>
                <a:gd name="connsiteY590" fmla="*/ 987380 h 1289574"/>
                <a:gd name="connsiteX591" fmla="*/ 72459 w 1409659"/>
                <a:gd name="connsiteY591" fmla="*/ 976079 h 1289574"/>
                <a:gd name="connsiteX592" fmla="*/ 83763 w 1409659"/>
                <a:gd name="connsiteY592" fmla="*/ 980334 h 1289574"/>
                <a:gd name="connsiteX593" fmla="*/ 93604 w 1409659"/>
                <a:gd name="connsiteY593" fmla="*/ 988842 h 1289574"/>
                <a:gd name="connsiteX594" fmla="*/ 96464 w 1409659"/>
                <a:gd name="connsiteY594" fmla="*/ 997284 h 1289574"/>
                <a:gd name="connsiteX595" fmla="*/ 92208 w 1409659"/>
                <a:gd name="connsiteY595" fmla="*/ 1004397 h 1289574"/>
                <a:gd name="connsiteX596" fmla="*/ 87952 w 1409659"/>
                <a:gd name="connsiteY596" fmla="*/ 1008585 h 1289574"/>
                <a:gd name="connsiteX597" fmla="*/ 82300 w 1409659"/>
                <a:gd name="connsiteY597" fmla="*/ 1008585 h 1289574"/>
                <a:gd name="connsiteX598" fmla="*/ 80904 w 1409659"/>
                <a:gd name="connsiteY598" fmla="*/ 1017093 h 1289574"/>
                <a:gd name="connsiteX599" fmla="*/ 87952 w 1409659"/>
                <a:gd name="connsiteY599" fmla="*/ 1019952 h 1289574"/>
                <a:gd name="connsiteX600" fmla="*/ 95067 w 1409659"/>
                <a:gd name="connsiteY600" fmla="*/ 1015697 h 1289574"/>
                <a:gd name="connsiteX601" fmla="*/ 103512 w 1409659"/>
                <a:gd name="connsiteY601" fmla="*/ 1017093 h 1289574"/>
                <a:gd name="connsiteX602" fmla="*/ 102115 w 1409659"/>
                <a:gd name="connsiteY602" fmla="*/ 1022744 h 1289574"/>
                <a:gd name="connsiteX603" fmla="*/ 103512 w 1409659"/>
                <a:gd name="connsiteY603" fmla="*/ 1028394 h 1289574"/>
                <a:gd name="connsiteX604" fmla="*/ 110560 w 1409659"/>
                <a:gd name="connsiteY604" fmla="*/ 1022744 h 1289574"/>
                <a:gd name="connsiteX605" fmla="*/ 119537 w 1409659"/>
                <a:gd name="connsiteY605" fmla="*/ 1020085 h 1289574"/>
                <a:gd name="connsiteX606" fmla="*/ 126585 w 1409659"/>
                <a:gd name="connsiteY606" fmla="*/ 1021481 h 1289574"/>
                <a:gd name="connsiteX607" fmla="*/ 126585 w 1409659"/>
                <a:gd name="connsiteY607" fmla="*/ 1028527 h 1289574"/>
                <a:gd name="connsiteX608" fmla="*/ 132237 w 1409659"/>
                <a:gd name="connsiteY608" fmla="*/ 1032781 h 1289574"/>
                <a:gd name="connsiteX609" fmla="*/ 139285 w 1409659"/>
                <a:gd name="connsiteY609" fmla="*/ 1031385 h 1289574"/>
                <a:gd name="connsiteX610" fmla="*/ 144937 w 1409659"/>
                <a:gd name="connsiteY610" fmla="*/ 1025735 h 1289574"/>
                <a:gd name="connsiteX611" fmla="*/ 156241 w 1409659"/>
                <a:gd name="connsiteY611" fmla="*/ 1024273 h 1289574"/>
                <a:gd name="connsiteX612" fmla="*/ 163356 w 1409659"/>
                <a:gd name="connsiteY612" fmla="*/ 1029923 h 1289574"/>
                <a:gd name="connsiteX613" fmla="*/ 169008 w 1409659"/>
                <a:gd name="connsiteY613" fmla="*/ 1027131 h 1289574"/>
                <a:gd name="connsiteX614" fmla="*/ 174660 w 1409659"/>
                <a:gd name="connsiteY614" fmla="*/ 1018622 h 1289574"/>
                <a:gd name="connsiteX615" fmla="*/ 173197 w 1409659"/>
                <a:gd name="connsiteY615" fmla="*/ 1014434 h 1289574"/>
                <a:gd name="connsiteX616" fmla="*/ 166149 w 1409659"/>
                <a:gd name="connsiteY616" fmla="*/ 1011576 h 1289574"/>
                <a:gd name="connsiteX617" fmla="*/ 166149 w 1409659"/>
                <a:gd name="connsiteY617" fmla="*/ 1001672 h 1289574"/>
                <a:gd name="connsiteX618" fmla="*/ 171801 w 1409659"/>
                <a:gd name="connsiteY618" fmla="*/ 997417 h 1289574"/>
                <a:gd name="connsiteX619" fmla="*/ 180312 w 1409659"/>
                <a:gd name="connsiteY619" fmla="*/ 996022 h 1289574"/>
                <a:gd name="connsiteX620" fmla="*/ 181708 w 1409659"/>
                <a:gd name="connsiteY620" fmla="*/ 988975 h 1289574"/>
                <a:gd name="connsiteX621" fmla="*/ 180312 w 1409659"/>
                <a:gd name="connsiteY621" fmla="*/ 981863 h 1289574"/>
                <a:gd name="connsiteX622" fmla="*/ 171801 w 1409659"/>
                <a:gd name="connsiteY622" fmla="*/ 969166 h 1289574"/>
                <a:gd name="connsiteX623" fmla="*/ 153448 w 1409659"/>
                <a:gd name="connsiteY623" fmla="*/ 950753 h 1289574"/>
                <a:gd name="connsiteX624" fmla="*/ 143541 w 1409659"/>
                <a:gd name="connsiteY624" fmla="*/ 943707 h 1289574"/>
                <a:gd name="connsiteX625" fmla="*/ 133633 w 1409659"/>
                <a:gd name="connsiteY625" fmla="*/ 940849 h 1289574"/>
                <a:gd name="connsiteX626" fmla="*/ 129444 w 1409659"/>
                <a:gd name="connsiteY626" fmla="*/ 933803 h 1289574"/>
                <a:gd name="connsiteX627" fmla="*/ 125189 w 1409659"/>
                <a:gd name="connsiteY627" fmla="*/ 925361 h 1289574"/>
                <a:gd name="connsiteX628" fmla="*/ 122329 w 1409659"/>
                <a:gd name="connsiteY628" fmla="*/ 915456 h 1289574"/>
                <a:gd name="connsiteX629" fmla="*/ 122329 w 1409659"/>
                <a:gd name="connsiteY629" fmla="*/ 911202 h 1289574"/>
                <a:gd name="connsiteX630" fmla="*/ 129444 w 1409659"/>
                <a:gd name="connsiteY630" fmla="*/ 906948 h 1289574"/>
                <a:gd name="connsiteX631" fmla="*/ 135096 w 1409659"/>
                <a:gd name="connsiteY631" fmla="*/ 899902 h 1289574"/>
                <a:gd name="connsiteX632" fmla="*/ 139285 w 1409659"/>
                <a:gd name="connsiteY632" fmla="*/ 887139 h 1289574"/>
                <a:gd name="connsiteX633" fmla="*/ 143541 w 1409659"/>
                <a:gd name="connsiteY633" fmla="*/ 875838 h 1289574"/>
                <a:gd name="connsiteX634" fmla="*/ 149193 w 1409659"/>
                <a:gd name="connsiteY634" fmla="*/ 873046 h 1289574"/>
                <a:gd name="connsiteX635" fmla="*/ 157704 w 1409659"/>
                <a:gd name="connsiteY635" fmla="*/ 877234 h 1289574"/>
                <a:gd name="connsiteX636" fmla="*/ 161893 w 1409659"/>
                <a:gd name="connsiteY636" fmla="*/ 885743 h 1289574"/>
                <a:gd name="connsiteX637" fmla="*/ 171801 w 1409659"/>
                <a:gd name="connsiteY637" fmla="*/ 891393 h 1289574"/>
                <a:gd name="connsiteX638" fmla="*/ 187360 w 1409659"/>
                <a:gd name="connsiteY638" fmla="*/ 888601 h 1289574"/>
                <a:gd name="connsiteX639" fmla="*/ 191616 w 1409659"/>
                <a:gd name="connsiteY639" fmla="*/ 880093 h 1289574"/>
                <a:gd name="connsiteX640" fmla="*/ 197267 w 1409659"/>
                <a:gd name="connsiteY640" fmla="*/ 857492 h 1289574"/>
                <a:gd name="connsiteX641" fmla="*/ 204316 w 1409659"/>
                <a:gd name="connsiteY641" fmla="*/ 846125 h 1289574"/>
                <a:gd name="connsiteX642" fmla="*/ 218479 w 1409659"/>
                <a:gd name="connsiteY642" fmla="*/ 843333 h 1289574"/>
                <a:gd name="connsiteX643" fmla="*/ 225527 w 1409659"/>
                <a:gd name="connsiteY643" fmla="*/ 851842 h 1289574"/>
                <a:gd name="connsiteX644" fmla="*/ 231179 w 1409659"/>
                <a:gd name="connsiteY644" fmla="*/ 860284 h 1289574"/>
                <a:gd name="connsiteX645" fmla="*/ 239624 w 1409659"/>
                <a:gd name="connsiteY645" fmla="*/ 861680 h 1289574"/>
                <a:gd name="connsiteX646" fmla="*/ 249531 w 1409659"/>
                <a:gd name="connsiteY646" fmla="*/ 857492 h 1289574"/>
                <a:gd name="connsiteX647" fmla="*/ 256580 w 1409659"/>
                <a:gd name="connsiteY647" fmla="*/ 850379 h 1289574"/>
                <a:gd name="connsiteX648" fmla="*/ 255183 w 1409659"/>
                <a:gd name="connsiteY648" fmla="*/ 837683 h 1289574"/>
                <a:gd name="connsiteX649" fmla="*/ 260835 w 1409659"/>
                <a:gd name="connsiteY649" fmla="*/ 827779 h 1289574"/>
                <a:gd name="connsiteX650" fmla="*/ 270743 w 1409659"/>
                <a:gd name="connsiteY650" fmla="*/ 822128 h 1289574"/>
                <a:gd name="connsiteX651" fmla="*/ 286302 w 1409659"/>
                <a:gd name="connsiteY651" fmla="*/ 824920 h 1289574"/>
                <a:gd name="connsiteX652" fmla="*/ 304654 w 1409659"/>
                <a:gd name="connsiteY652" fmla="*/ 822128 h 1289574"/>
                <a:gd name="connsiteX653" fmla="*/ 307447 w 1409659"/>
                <a:gd name="connsiteY653" fmla="*/ 806574 h 1289574"/>
                <a:gd name="connsiteX654" fmla="*/ 307447 w 1409659"/>
                <a:gd name="connsiteY654" fmla="*/ 789623 h 1289574"/>
                <a:gd name="connsiteX655" fmla="*/ 318751 w 1409659"/>
                <a:gd name="connsiteY655" fmla="*/ 781114 h 1289574"/>
                <a:gd name="connsiteX656" fmla="*/ 320214 w 1409659"/>
                <a:gd name="connsiteY656" fmla="*/ 771210 h 1289574"/>
                <a:gd name="connsiteX657" fmla="*/ 313099 w 1409659"/>
                <a:gd name="connsiteY657" fmla="*/ 761306 h 1289574"/>
                <a:gd name="connsiteX658" fmla="*/ 311703 w 1409659"/>
                <a:gd name="connsiteY658" fmla="*/ 752863 h 1289574"/>
                <a:gd name="connsiteX659" fmla="*/ 320214 w 1409659"/>
                <a:gd name="connsiteY659" fmla="*/ 737309 h 1289574"/>
                <a:gd name="connsiteX660" fmla="*/ 334310 w 1409659"/>
                <a:gd name="connsiteY660" fmla="*/ 727604 h 1289574"/>
                <a:gd name="connsiteX661" fmla="*/ 345614 w 1409659"/>
                <a:gd name="connsiteY661" fmla="*/ 724746 h 1289574"/>
                <a:gd name="connsiteX662" fmla="*/ 354125 w 1409659"/>
                <a:gd name="connsiteY662" fmla="*/ 719095 h 1289574"/>
                <a:gd name="connsiteX663" fmla="*/ 362570 w 1409659"/>
                <a:gd name="connsiteY663" fmla="*/ 707795 h 1289574"/>
                <a:gd name="connsiteX664" fmla="*/ 380989 w 1409659"/>
                <a:gd name="connsiteY664" fmla="*/ 697890 h 1289574"/>
                <a:gd name="connsiteX665" fmla="*/ 395085 w 1409659"/>
                <a:gd name="connsiteY665" fmla="*/ 685194 h 1289574"/>
                <a:gd name="connsiteX666" fmla="*/ 409248 w 1409659"/>
                <a:gd name="connsiteY666" fmla="*/ 672431 h 1289574"/>
                <a:gd name="connsiteX667" fmla="*/ 410645 w 1409659"/>
                <a:gd name="connsiteY667" fmla="*/ 662527 h 1289574"/>
                <a:gd name="connsiteX668" fmla="*/ 417693 w 1409659"/>
                <a:gd name="connsiteY668" fmla="*/ 651226 h 1289574"/>
                <a:gd name="connsiteX669" fmla="*/ 421949 w 1409659"/>
                <a:gd name="connsiteY669" fmla="*/ 639926 h 1289574"/>
                <a:gd name="connsiteX670" fmla="*/ 428997 w 1409659"/>
                <a:gd name="connsiteY670" fmla="*/ 632880 h 1289574"/>
                <a:gd name="connsiteX671" fmla="*/ 436045 w 1409659"/>
                <a:gd name="connsiteY671" fmla="*/ 627230 h 1289574"/>
                <a:gd name="connsiteX672" fmla="*/ 444556 w 1409659"/>
                <a:gd name="connsiteY672" fmla="*/ 615929 h 1289574"/>
                <a:gd name="connsiteX673" fmla="*/ 444556 w 1409659"/>
                <a:gd name="connsiteY673" fmla="*/ 606025 h 1289574"/>
                <a:gd name="connsiteX674" fmla="*/ 445953 w 1409659"/>
                <a:gd name="connsiteY674" fmla="*/ 604563 h 1289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Lst>
              <a:rect l="l" t="t" r="r" b="b"/>
              <a:pathLst>
                <a:path w="1409659" h="1289574">
                  <a:moveTo>
                    <a:pt x="445953" y="604297"/>
                  </a:moveTo>
                  <a:lnTo>
                    <a:pt x="445953" y="602901"/>
                  </a:lnTo>
                  <a:cubicBezTo>
                    <a:pt x="447349" y="601505"/>
                    <a:pt x="451605" y="601505"/>
                    <a:pt x="453001" y="600109"/>
                  </a:cubicBezTo>
                  <a:cubicBezTo>
                    <a:pt x="455910" y="600232"/>
                    <a:pt x="458811" y="599733"/>
                    <a:pt x="461512" y="598646"/>
                  </a:cubicBezTo>
                  <a:cubicBezTo>
                    <a:pt x="462909" y="598646"/>
                    <a:pt x="468560" y="595854"/>
                    <a:pt x="469957" y="595854"/>
                  </a:cubicBezTo>
                  <a:cubicBezTo>
                    <a:pt x="474212" y="592996"/>
                    <a:pt x="479864" y="587346"/>
                    <a:pt x="484120" y="584554"/>
                  </a:cubicBezTo>
                  <a:cubicBezTo>
                    <a:pt x="485516" y="583092"/>
                    <a:pt x="491168" y="577442"/>
                    <a:pt x="491168" y="574650"/>
                  </a:cubicBezTo>
                  <a:cubicBezTo>
                    <a:pt x="492565" y="573187"/>
                    <a:pt x="489772" y="568999"/>
                    <a:pt x="489772" y="568999"/>
                  </a:cubicBezTo>
                  <a:cubicBezTo>
                    <a:pt x="490349" y="563275"/>
                    <a:pt x="491282" y="557591"/>
                    <a:pt x="492565" y="551982"/>
                  </a:cubicBezTo>
                  <a:cubicBezTo>
                    <a:pt x="496010" y="547906"/>
                    <a:pt x="499791" y="544126"/>
                    <a:pt x="503869" y="540682"/>
                  </a:cubicBezTo>
                  <a:cubicBezTo>
                    <a:pt x="505331" y="537890"/>
                    <a:pt x="506728" y="532240"/>
                    <a:pt x="508124" y="529382"/>
                  </a:cubicBezTo>
                  <a:cubicBezTo>
                    <a:pt x="510983" y="525127"/>
                    <a:pt x="512379" y="518081"/>
                    <a:pt x="515172" y="515223"/>
                  </a:cubicBezTo>
                  <a:cubicBezTo>
                    <a:pt x="517965" y="512364"/>
                    <a:pt x="525080" y="509573"/>
                    <a:pt x="527939" y="506781"/>
                  </a:cubicBezTo>
                  <a:cubicBezTo>
                    <a:pt x="534235" y="502344"/>
                    <a:pt x="539933" y="497116"/>
                    <a:pt x="544895" y="491226"/>
                  </a:cubicBezTo>
                  <a:cubicBezTo>
                    <a:pt x="550859" y="485896"/>
                    <a:pt x="556519" y="480237"/>
                    <a:pt x="561851" y="474276"/>
                  </a:cubicBezTo>
                  <a:cubicBezTo>
                    <a:pt x="565020" y="470010"/>
                    <a:pt x="567407" y="465216"/>
                    <a:pt x="568899" y="460117"/>
                  </a:cubicBezTo>
                  <a:cubicBezTo>
                    <a:pt x="570057" y="454051"/>
                    <a:pt x="570526" y="447874"/>
                    <a:pt x="570295" y="441704"/>
                  </a:cubicBezTo>
                  <a:lnTo>
                    <a:pt x="570295" y="433262"/>
                  </a:lnTo>
                  <a:cubicBezTo>
                    <a:pt x="572382" y="431045"/>
                    <a:pt x="574779" y="429142"/>
                    <a:pt x="577410" y="427612"/>
                  </a:cubicBezTo>
                  <a:cubicBezTo>
                    <a:pt x="578807" y="427612"/>
                    <a:pt x="583062" y="429007"/>
                    <a:pt x="585855" y="429007"/>
                  </a:cubicBezTo>
                  <a:cubicBezTo>
                    <a:pt x="589683" y="427502"/>
                    <a:pt x="593085" y="425083"/>
                    <a:pt x="595762" y="421961"/>
                  </a:cubicBezTo>
                  <a:cubicBezTo>
                    <a:pt x="597159" y="420499"/>
                    <a:pt x="594366" y="414849"/>
                    <a:pt x="595762" y="413453"/>
                  </a:cubicBezTo>
                  <a:cubicBezTo>
                    <a:pt x="597683" y="410288"/>
                    <a:pt x="600058" y="407421"/>
                    <a:pt x="602811" y="404944"/>
                  </a:cubicBezTo>
                  <a:cubicBezTo>
                    <a:pt x="605428" y="402750"/>
                    <a:pt x="608283" y="400855"/>
                    <a:pt x="611322" y="399294"/>
                  </a:cubicBezTo>
                  <a:cubicBezTo>
                    <a:pt x="612718" y="399294"/>
                    <a:pt x="619766" y="397898"/>
                    <a:pt x="621163" y="399294"/>
                  </a:cubicBezTo>
                  <a:cubicBezTo>
                    <a:pt x="622626" y="399294"/>
                    <a:pt x="622626" y="403548"/>
                    <a:pt x="622626" y="406407"/>
                  </a:cubicBezTo>
                  <a:cubicBezTo>
                    <a:pt x="624022" y="407803"/>
                    <a:pt x="624022" y="413453"/>
                    <a:pt x="624022" y="416311"/>
                  </a:cubicBezTo>
                  <a:cubicBezTo>
                    <a:pt x="624022" y="417707"/>
                    <a:pt x="621163" y="423357"/>
                    <a:pt x="622626" y="424753"/>
                  </a:cubicBezTo>
                  <a:cubicBezTo>
                    <a:pt x="622626" y="427612"/>
                    <a:pt x="626815" y="430403"/>
                    <a:pt x="628278" y="430403"/>
                  </a:cubicBezTo>
                  <a:cubicBezTo>
                    <a:pt x="632467" y="431866"/>
                    <a:pt x="639581" y="426149"/>
                    <a:pt x="642374" y="424753"/>
                  </a:cubicBezTo>
                  <a:cubicBezTo>
                    <a:pt x="648026" y="421961"/>
                    <a:pt x="657934" y="417707"/>
                    <a:pt x="662322" y="414849"/>
                  </a:cubicBezTo>
                  <a:cubicBezTo>
                    <a:pt x="666711" y="411990"/>
                    <a:pt x="673626" y="403548"/>
                    <a:pt x="677815" y="400757"/>
                  </a:cubicBezTo>
                  <a:cubicBezTo>
                    <a:pt x="680925" y="397761"/>
                    <a:pt x="684863" y="395770"/>
                    <a:pt x="689119" y="395040"/>
                  </a:cubicBezTo>
                  <a:cubicBezTo>
                    <a:pt x="694693" y="393886"/>
                    <a:pt x="700387" y="393417"/>
                    <a:pt x="706075" y="393644"/>
                  </a:cubicBezTo>
                  <a:cubicBezTo>
                    <a:pt x="708934" y="393644"/>
                    <a:pt x="715982" y="395040"/>
                    <a:pt x="720238" y="395040"/>
                  </a:cubicBezTo>
                  <a:cubicBezTo>
                    <a:pt x="724059" y="395262"/>
                    <a:pt x="727889" y="394789"/>
                    <a:pt x="731542" y="393644"/>
                  </a:cubicBezTo>
                  <a:cubicBezTo>
                    <a:pt x="736129" y="390295"/>
                    <a:pt x="740382" y="386510"/>
                    <a:pt x="744242" y="382343"/>
                  </a:cubicBezTo>
                  <a:cubicBezTo>
                    <a:pt x="747101" y="379552"/>
                    <a:pt x="754150" y="371043"/>
                    <a:pt x="757009" y="368185"/>
                  </a:cubicBezTo>
                  <a:cubicBezTo>
                    <a:pt x="762361" y="364805"/>
                    <a:pt x="768042" y="361977"/>
                    <a:pt x="773964" y="359743"/>
                  </a:cubicBezTo>
                  <a:cubicBezTo>
                    <a:pt x="776757" y="358280"/>
                    <a:pt x="781013" y="359743"/>
                    <a:pt x="783806" y="359743"/>
                  </a:cubicBezTo>
                  <a:cubicBezTo>
                    <a:pt x="788061" y="359743"/>
                    <a:pt x="795109" y="361139"/>
                    <a:pt x="797969" y="361139"/>
                  </a:cubicBezTo>
                  <a:cubicBezTo>
                    <a:pt x="802224" y="361139"/>
                    <a:pt x="809273" y="363997"/>
                    <a:pt x="813528" y="363997"/>
                  </a:cubicBezTo>
                  <a:cubicBezTo>
                    <a:pt x="815864" y="366201"/>
                    <a:pt x="818804" y="367659"/>
                    <a:pt x="821973" y="368185"/>
                  </a:cubicBezTo>
                  <a:cubicBezTo>
                    <a:pt x="825499" y="367393"/>
                    <a:pt x="828855" y="365975"/>
                    <a:pt x="831880" y="363997"/>
                  </a:cubicBezTo>
                  <a:cubicBezTo>
                    <a:pt x="836136" y="361139"/>
                    <a:pt x="841788" y="354092"/>
                    <a:pt x="845977" y="352630"/>
                  </a:cubicBezTo>
                  <a:cubicBezTo>
                    <a:pt x="849424" y="349802"/>
                    <a:pt x="853224" y="347434"/>
                    <a:pt x="857281" y="345584"/>
                  </a:cubicBezTo>
                  <a:cubicBezTo>
                    <a:pt x="860140" y="345584"/>
                    <a:pt x="867188" y="346980"/>
                    <a:pt x="870047" y="346980"/>
                  </a:cubicBezTo>
                  <a:cubicBezTo>
                    <a:pt x="874237" y="346980"/>
                    <a:pt x="884144" y="349838"/>
                    <a:pt x="887003" y="346980"/>
                  </a:cubicBezTo>
                  <a:cubicBezTo>
                    <a:pt x="889796" y="345584"/>
                    <a:pt x="891192" y="341330"/>
                    <a:pt x="892655" y="338538"/>
                  </a:cubicBezTo>
                  <a:cubicBezTo>
                    <a:pt x="892655" y="337075"/>
                    <a:pt x="891192" y="334284"/>
                    <a:pt x="892655" y="332888"/>
                  </a:cubicBezTo>
                  <a:cubicBezTo>
                    <a:pt x="894118" y="331492"/>
                    <a:pt x="898307" y="332888"/>
                    <a:pt x="901100" y="332888"/>
                  </a:cubicBezTo>
                  <a:cubicBezTo>
                    <a:pt x="902496" y="331425"/>
                    <a:pt x="903959" y="328633"/>
                    <a:pt x="905355" y="327237"/>
                  </a:cubicBezTo>
                  <a:cubicBezTo>
                    <a:pt x="907097" y="324734"/>
                    <a:pt x="908068" y="321777"/>
                    <a:pt x="908148" y="318729"/>
                  </a:cubicBezTo>
                  <a:cubicBezTo>
                    <a:pt x="907034" y="315763"/>
                    <a:pt x="905631" y="312913"/>
                    <a:pt x="903959" y="310220"/>
                  </a:cubicBezTo>
                  <a:cubicBezTo>
                    <a:pt x="902496" y="307428"/>
                    <a:pt x="896844" y="300316"/>
                    <a:pt x="895448" y="297524"/>
                  </a:cubicBezTo>
                  <a:cubicBezTo>
                    <a:pt x="893873" y="293946"/>
                    <a:pt x="892929" y="290123"/>
                    <a:pt x="892655" y="286224"/>
                  </a:cubicBezTo>
                  <a:cubicBezTo>
                    <a:pt x="893198" y="281735"/>
                    <a:pt x="894622" y="277398"/>
                    <a:pt x="896844" y="273461"/>
                  </a:cubicBezTo>
                  <a:cubicBezTo>
                    <a:pt x="899703" y="270669"/>
                    <a:pt x="905355" y="266415"/>
                    <a:pt x="906752" y="265019"/>
                  </a:cubicBezTo>
                  <a:lnTo>
                    <a:pt x="916659" y="255114"/>
                  </a:lnTo>
                  <a:cubicBezTo>
                    <a:pt x="919361" y="252589"/>
                    <a:pt x="921729" y="249730"/>
                    <a:pt x="923708" y="246606"/>
                  </a:cubicBezTo>
                  <a:cubicBezTo>
                    <a:pt x="924862" y="242956"/>
                    <a:pt x="925335" y="239126"/>
                    <a:pt x="925104" y="235305"/>
                  </a:cubicBezTo>
                  <a:cubicBezTo>
                    <a:pt x="926567" y="232447"/>
                    <a:pt x="929360" y="228259"/>
                    <a:pt x="932219" y="228259"/>
                  </a:cubicBezTo>
                  <a:cubicBezTo>
                    <a:pt x="933615" y="226797"/>
                    <a:pt x="936408" y="229655"/>
                    <a:pt x="937871" y="229655"/>
                  </a:cubicBezTo>
                  <a:lnTo>
                    <a:pt x="940663" y="229655"/>
                  </a:lnTo>
                  <a:cubicBezTo>
                    <a:pt x="940663" y="232447"/>
                    <a:pt x="939267" y="235305"/>
                    <a:pt x="940663" y="236701"/>
                  </a:cubicBezTo>
                  <a:cubicBezTo>
                    <a:pt x="942126" y="240956"/>
                    <a:pt x="950571" y="245210"/>
                    <a:pt x="951967" y="248002"/>
                  </a:cubicBezTo>
                  <a:cubicBezTo>
                    <a:pt x="954831" y="251460"/>
                    <a:pt x="957223" y="255282"/>
                    <a:pt x="959082" y="259369"/>
                  </a:cubicBezTo>
                  <a:cubicBezTo>
                    <a:pt x="960478" y="263556"/>
                    <a:pt x="964734" y="270669"/>
                    <a:pt x="966130" y="274923"/>
                  </a:cubicBezTo>
                  <a:cubicBezTo>
                    <a:pt x="968811" y="277676"/>
                    <a:pt x="970755" y="281059"/>
                    <a:pt x="971782" y="284761"/>
                  </a:cubicBezTo>
                  <a:cubicBezTo>
                    <a:pt x="970978" y="288294"/>
                    <a:pt x="969536" y="291650"/>
                    <a:pt x="967527" y="294666"/>
                  </a:cubicBezTo>
                  <a:cubicBezTo>
                    <a:pt x="967527" y="296128"/>
                    <a:pt x="967527" y="300316"/>
                    <a:pt x="968923" y="300316"/>
                  </a:cubicBezTo>
                  <a:cubicBezTo>
                    <a:pt x="968923" y="303174"/>
                    <a:pt x="974575" y="303174"/>
                    <a:pt x="976038" y="304570"/>
                  </a:cubicBezTo>
                  <a:cubicBezTo>
                    <a:pt x="977434" y="307428"/>
                    <a:pt x="976038" y="311683"/>
                    <a:pt x="976038" y="313079"/>
                  </a:cubicBezTo>
                  <a:cubicBezTo>
                    <a:pt x="976038" y="314475"/>
                    <a:pt x="974575" y="315871"/>
                    <a:pt x="974575" y="317333"/>
                  </a:cubicBezTo>
                  <a:cubicBezTo>
                    <a:pt x="976145" y="318796"/>
                    <a:pt x="978110" y="319767"/>
                    <a:pt x="980227" y="320125"/>
                  </a:cubicBezTo>
                  <a:cubicBezTo>
                    <a:pt x="983850" y="319617"/>
                    <a:pt x="987271" y="318148"/>
                    <a:pt x="990134" y="315871"/>
                  </a:cubicBezTo>
                  <a:cubicBezTo>
                    <a:pt x="994390" y="314475"/>
                    <a:pt x="998646" y="307428"/>
                    <a:pt x="1001438" y="305966"/>
                  </a:cubicBezTo>
                  <a:cubicBezTo>
                    <a:pt x="1004231" y="304504"/>
                    <a:pt x="1009950" y="305966"/>
                    <a:pt x="1011346" y="304570"/>
                  </a:cubicBezTo>
                  <a:cubicBezTo>
                    <a:pt x="1014757" y="300008"/>
                    <a:pt x="1016788" y="294564"/>
                    <a:pt x="1017197" y="288883"/>
                  </a:cubicBezTo>
                  <a:cubicBezTo>
                    <a:pt x="1015801" y="286091"/>
                    <a:pt x="1012942" y="278978"/>
                    <a:pt x="1011545" y="276186"/>
                  </a:cubicBezTo>
                  <a:cubicBezTo>
                    <a:pt x="1008686" y="273328"/>
                    <a:pt x="1003034" y="270536"/>
                    <a:pt x="1001638" y="266282"/>
                  </a:cubicBezTo>
                  <a:cubicBezTo>
                    <a:pt x="1001903" y="261290"/>
                    <a:pt x="1003362" y="256434"/>
                    <a:pt x="1005894" y="252123"/>
                  </a:cubicBezTo>
                  <a:cubicBezTo>
                    <a:pt x="1007290" y="247869"/>
                    <a:pt x="1015801" y="242219"/>
                    <a:pt x="1018594" y="238031"/>
                  </a:cubicBezTo>
                  <a:cubicBezTo>
                    <a:pt x="1018594" y="235172"/>
                    <a:pt x="1019990" y="230918"/>
                    <a:pt x="1018594" y="229522"/>
                  </a:cubicBezTo>
                  <a:cubicBezTo>
                    <a:pt x="1018594" y="226664"/>
                    <a:pt x="1012942" y="226664"/>
                    <a:pt x="1011545" y="225268"/>
                  </a:cubicBezTo>
                  <a:cubicBezTo>
                    <a:pt x="1008686" y="222476"/>
                    <a:pt x="1008686" y="215364"/>
                    <a:pt x="1007290" y="211109"/>
                  </a:cubicBezTo>
                  <a:cubicBezTo>
                    <a:pt x="1005893" y="209713"/>
                    <a:pt x="1004497" y="206921"/>
                    <a:pt x="1003034" y="205459"/>
                  </a:cubicBezTo>
                  <a:cubicBezTo>
                    <a:pt x="1001638" y="201271"/>
                    <a:pt x="993193" y="197017"/>
                    <a:pt x="994590" y="192763"/>
                  </a:cubicBezTo>
                  <a:cubicBezTo>
                    <a:pt x="994590" y="189904"/>
                    <a:pt x="1000242" y="184254"/>
                    <a:pt x="1003034" y="182858"/>
                  </a:cubicBezTo>
                  <a:cubicBezTo>
                    <a:pt x="1008686" y="178604"/>
                    <a:pt x="1019990" y="177208"/>
                    <a:pt x="1024246" y="172954"/>
                  </a:cubicBezTo>
                  <a:cubicBezTo>
                    <a:pt x="1026783" y="167059"/>
                    <a:pt x="1028678" y="160908"/>
                    <a:pt x="1029898" y="154607"/>
                  </a:cubicBezTo>
                  <a:cubicBezTo>
                    <a:pt x="1031027" y="151636"/>
                    <a:pt x="1032453" y="148785"/>
                    <a:pt x="1034153" y="146099"/>
                  </a:cubicBezTo>
                  <a:cubicBezTo>
                    <a:pt x="1035550" y="144703"/>
                    <a:pt x="1042598" y="140449"/>
                    <a:pt x="1044061" y="137590"/>
                  </a:cubicBezTo>
                  <a:cubicBezTo>
                    <a:pt x="1045524" y="134732"/>
                    <a:pt x="1042598" y="129148"/>
                    <a:pt x="1041201" y="126290"/>
                  </a:cubicBezTo>
                  <a:cubicBezTo>
                    <a:pt x="1039805" y="124894"/>
                    <a:pt x="1036946" y="123498"/>
                    <a:pt x="1035550" y="120640"/>
                  </a:cubicBezTo>
                  <a:cubicBezTo>
                    <a:pt x="1035366" y="119085"/>
                    <a:pt x="1035877" y="117529"/>
                    <a:pt x="1036946" y="116385"/>
                  </a:cubicBezTo>
                  <a:cubicBezTo>
                    <a:pt x="1036946" y="114989"/>
                    <a:pt x="1039805" y="114989"/>
                    <a:pt x="1041201" y="113593"/>
                  </a:cubicBezTo>
                  <a:cubicBezTo>
                    <a:pt x="1042598" y="112198"/>
                    <a:pt x="1045457" y="110735"/>
                    <a:pt x="1045457" y="107943"/>
                  </a:cubicBezTo>
                  <a:cubicBezTo>
                    <a:pt x="1045457" y="106547"/>
                    <a:pt x="1041201" y="105085"/>
                    <a:pt x="1039805" y="103689"/>
                  </a:cubicBezTo>
                  <a:cubicBezTo>
                    <a:pt x="1039805" y="102293"/>
                    <a:pt x="1039805" y="98039"/>
                    <a:pt x="1041201" y="96643"/>
                  </a:cubicBezTo>
                  <a:cubicBezTo>
                    <a:pt x="1045457" y="92389"/>
                    <a:pt x="1058157" y="92389"/>
                    <a:pt x="1063809" y="92389"/>
                  </a:cubicBezTo>
                  <a:cubicBezTo>
                    <a:pt x="1066668" y="90993"/>
                    <a:pt x="1075113" y="90993"/>
                    <a:pt x="1079369" y="89530"/>
                  </a:cubicBezTo>
                  <a:cubicBezTo>
                    <a:pt x="1087833" y="85669"/>
                    <a:pt x="1095877" y="80947"/>
                    <a:pt x="1103373" y="75438"/>
                  </a:cubicBezTo>
                  <a:cubicBezTo>
                    <a:pt x="1108069" y="70126"/>
                    <a:pt x="1112317" y="64434"/>
                    <a:pt x="1116073" y="58421"/>
                  </a:cubicBezTo>
                  <a:cubicBezTo>
                    <a:pt x="1120329" y="54233"/>
                    <a:pt x="1130236" y="48516"/>
                    <a:pt x="1134492" y="44329"/>
                  </a:cubicBezTo>
                  <a:cubicBezTo>
                    <a:pt x="1137646" y="41851"/>
                    <a:pt x="1140483" y="38993"/>
                    <a:pt x="1142936" y="35820"/>
                  </a:cubicBezTo>
                  <a:cubicBezTo>
                    <a:pt x="1145796" y="33028"/>
                    <a:pt x="1147192" y="24520"/>
                    <a:pt x="1150051" y="20265"/>
                  </a:cubicBezTo>
                  <a:cubicBezTo>
                    <a:pt x="1153963" y="17379"/>
                    <a:pt x="1158232" y="15010"/>
                    <a:pt x="1162751" y="13219"/>
                  </a:cubicBezTo>
                  <a:cubicBezTo>
                    <a:pt x="1167007" y="10361"/>
                    <a:pt x="1171196" y="3315"/>
                    <a:pt x="1174055" y="1919"/>
                  </a:cubicBezTo>
                  <a:cubicBezTo>
                    <a:pt x="1177509" y="39"/>
                    <a:pt x="1181541" y="-483"/>
                    <a:pt x="1185359" y="457"/>
                  </a:cubicBezTo>
                  <a:cubicBezTo>
                    <a:pt x="1186755" y="1919"/>
                    <a:pt x="1185359" y="7569"/>
                    <a:pt x="1186755" y="10361"/>
                  </a:cubicBezTo>
                  <a:cubicBezTo>
                    <a:pt x="1190493" y="13525"/>
                    <a:pt x="1194805" y="15939"/>
                    <a:pt x="1199456" y="17474"/>
                  </a:cubicBezTo>
                  <a:cubicBezTo>
                    <a:pt x="1203711" y="18870"/>
                    <a:pt x="1213619" y="16011"/>
                    <a:pt x="1217874" y="17474"/>
                  </a:cubicBezTo>
                  <a:cubicBezTo>
                    <a:pt x="1222130" y="18936"/>
                    <a:pt x="1227715" y="25916"/>
                    <a:pt x="1230575" y="28774"/>
                  </a:cubicBezTo>
                  <a:cubicBezTo>
                    <a:pt x="1232182" y="34292"/>
                    <a:pt x="1233120" y="39983"/>
                    <a:pt x="1233367" y="45725"/>
                  </a:cubicBezTo>
                  <a:cubicBezTo>
                    <a:pt x="1234371" y="54228"/>
                    <a:pt x="1233899" y="62841"/>
                    <a:pt x="1231971" y="71184"/>
                  </a:cubicBezTo>
                  <a:cubicBezTo>
                    <a:pt x="1230575" y="75438"/>
                    <a:pt x="1226319" y="83880"/>
                    <a:pt x="1224923" y="88134"/>
                  </a:cubicBezTo>
                  <a:cubicBezTo>
                    <a:pt x="1220121" y="94126"/>
                    <a:pt x="1214923" y="99789"/>
                    <a:pt x="1209363" y="105085"/>
                  </a:cubicBezTo>
                  <a:cubicBezTo>
                    <a:pt x="1207967" y="106547"/>
                    <a:pt x="1205108" y="110735"/>
                    <a:pt x="1203711" y="112198"/>
                  </a:cubicBezTo>
                  <a:cubicBezTo>
                    <a:pt x="1202315" y="114989"/>
                    <a:pt x="1202315" y="119244"/>
                    <a:pt x="1200919" y="122035"/>
                  </a:cubicBezTo>
                  <a:cubicBezTo>
                    <a:pt x="1197790" y="124227"/>
                    <a:pt x="1194474" y="126140"/>
                    <a:pt x="1191011" y="127752"/>
                  </a:cubicBezTo>
                  <a:cubicBezTo>
                    <a:pt x="1189615" y="129148"/>
                    <a:pt x="1183963" y="129148"/>
                    <a:pt x="1182500" y="130544"/>
                  </a:cubicBezTo>
                  <a:cubicBezTo>
                    <a:pt x="1181037" y="131940"/>
                    <a:pt x="1176848" y="133402"/>
                    <a:pt x="1175451" y="136194"/>
                  </a:cubicBezTo>
                  <a:cubicBezTo>
                    <a:pt x="1174050" y="141285"/>
                    <a:pt x="1174050" y="146659"/>
                    <a:pt x="1175451" y="151749"/>
                  </a:cubicBezTo>
                  <a:cubicBezTo>
                    <a:pt x="1176848" y="154607"/>
                    <a:pt x="1182500" y="160257"/>
                    <a:pt x="1183963" y="163049"/>
                  </a:cubicBezTo>
                  <a:cubicBezTo>
                    <a:pt x="1185811" y="169003"/>
                    <a:pt x="1186288" y="175298"/>
                    <a:pt x="1185359" y="181462"/>
                  </a:cubicBezTo>
                  <a:cubicBezTo>
                    <a:pt x="1184974" y="189912"/>
                    <a:pt x="1182557" y="198143"/>
                    <a:pt x="1178311" y="205459"/>
                  </a:cubicBezTo>
                  <a:cubicBezTo>
                    <a:pt x="1175451" y="209713"/>
                    <a:pt x="1164148" y="212572"/>
                    <a:pt x="1161355" y="216826"/>
                  </a:cubicBezTo>
                  <a:cubicBezTo>
                    <a:pt x="1158496" y="219618"/>
                    <a:pt x="1157099" y="228126"/>
                    <a:pt x="1155703" y="230918"/>
                  </a:cubicBezTo>
                  <a:cubicBezTo>
                    <a:pt x="1154240" y="235172"/>
                    <a:pt x="1154240" y="243681"/>
                    <a:pt x="1152844" y="247869"/>
                  </a:cubicBezTo>
                  <a:cubicBezTo>
                    <a:pt x="1152844" y="250727"/>
                    <a:pt x="1148588" y="253585"/>
                    <a:pt x="1147192" y="254981"/>
                  </a:cubicBezTo>
                  <a:cubicBezTo>
                    <a:pt x="1144043" y="258982"/>
                    <a:pt x="1141219" y="263227"/>
                    <a:pt x="1138747" y="267678"/>
                  </a:cubicBezTo>
                  <a:cubicBezTo>
                    <a:pt x="1135387" y="273262"/>
                    <a:pt x="1133446" y="279584"/>
                    <a:pt x="1133095" y="286091"/>
                  </a:cubicBezTo>
                  <a:cubicBezTo>
                    <a:pt x="1131632" y="287487"/>
                    <a:pt x="1133095" y="293137"/>
                    <a:pt x="1131632" y="295995"/>
                  </a:cubicBezTo>
                  <a:cubicBezTo>
                    <a:pt x="1130170" y="298854"/>
                    <a:pt x="1123188" y="301645"/>
                    <a:pt x="1121725" y="305833"/>
                  </a:cubicBezTo>
                  <a:cubicBezTo>
                    <a:pt x="1119441" y="311688"/>
                    <a:pt x="1118487" y="317977"/>
                    <a:pt x="1118932" y="324246"/>
                  </a:cubicBezTo>
                  <a:cubicBezTo>
                    <a:pt x="1119491" y="331048"/>
                    <a:pt x="1120922" y="337750"/>
                    <a:pt x="1123188" y="344188"/>
                  </a:cubicBezTo>
                  <a:cubicBezTo>
                    <a:pt x="1124584" y="348442"/>
                    <a:pt x="1131632" y="355488"/>
                    <a:pt x="1131632" y="359743"/>
                  </a:cubicBezTo>
                  <a:cubicBezTo>
                    <a:pt x="1131852" y="363105"/>
                    <a:pt x="1131377" y="366477"/>
                    <a:pt x="1130236" y="369647"/>
                  </a:cubicBezTo>
                  <a:cubicBezTo>
                    <a:pt x="1125241" y="373239"/>
                    <a:pt x="1120046" y="376546"/>
                    <a:pt x="1114677" y="379552"/>
                  </a:cubicBezTo>
                  <a:cubicBezTo>
                    <a:pt x="1113280" y="380948"/>
                    <a:pt x="1107628" y="382343"/>
                    <a:pt x="1106232" y="383739"/>
                  </a:cubicBezTo>
                  <a:cubicBezTo>
                    <a:pt x="1103384" y="387185"/>
                    <a:pt x="1100993" y="390983"/>
                    <a:pt x="1099117" y="395040"/>
                  </a:cubicBezTo>
                  <a:cubicBezTo>
                    <a:pt x="1099117" y="399294"/>
                    <a:pt x="1101976" y="407803"/>
                    <a:pt x="1101976" y="410594"/>
                  </a:cubicBezTo>
                  <a:cubicBezTo>
                    <a:pt x="1100480" y="415267"/>
                    <a:pt x="1098086" y="419602"/>
                    <a:pt x="1094928" y="423357"/>
                  </a:cubicBezTo>
                  <a:lnTo>
                    <a:pt x="1085021" y="423357"/>
                  </a:lnTo>
                  <a:cubicBezTo>
                    <a:pt x="1083624" y="423357"/>
                    <a:pt x="1080765" y="420499"/>
                    <a:pt x="1079369" y="420499"/>
                  </a:cubicBezTo>
                  <a:cubicBezTo>
                    <a:pt x="1075754" y="421037"/>
                    <a:pt x="1072340" y="422503"/>
                    <a:pt x="1069461" y="424753"/>
                  </a:cubicBezTo>
                  <a:cubicBezTo>
                    <a:pt x="1066633" y="428199"/>
                    <a:pt x="1064263" y="431998"/>
                    <a:pt x="1062413" y="436054"/>
                  </a:cubicBezTo>
                  <a:cubicBezTo>
                    <a:pt x="1059554" y="440308"/>
                    <a:pt x="1055364" y="450212"/>
                    <a:pt x="1051109" y="453071"/>
                  </a:cubicBezTo>
                  <a:cubicBezTo>
                    <a:pt x="1047967" y="456637"/>
                    <a:pt x="1044118" y="459512"/>
                    <a:pt x="1039805" y="461513"/>
                  </a:cubicBezTo>
                  <a:lnTo>
                    <a:pt x="1025642" y="461513"/>
                  </a:lnTo>
                  <a:cubicBezTo>
                    <a:pt x="1024246" y="461513"/>
                    <a:pt x="1018594" y="458721"/>
                    <a:pt x="1017197" y="460117"/>
                  </a:cubicBezTo>
                  <a:cubicBezTo>
                    <a:pt x="1015801" y="461513"/>
                    <a:pt x="1017197" y="465767"/>
                    <a:pt x="1017197" y="467163"/>
                  </a:cubicBezTo>
                  <a:cubicBezTo>
                    <a:pt x="1016049" y="470574"/>
                    <a:pt x="1014626" y="473887"/>
                    <a:pt x="1012942" y="477067"/>
                  </a:cubicBezTo>
                  <a:cubicBezTo>
                    <a:pt x="1009857" y="478657"/>
                    <a:pt x="1006492" y="479628"/>
                    <a:pt x="1003034" y="479926"/>
                  </a:cubicBezTo>
                  <a:lnTo>
                    <a:pt x="994590" y="479926"/>
                  </a:lnTo>
                  <a:cubicBezTo>
                    <a:pt x="993193" y="479926"/>
                    <a:pt x="988938" y="481322"/>
                    <a:pt x="987541" y="479926"/>
                  </a:cubicBezTo>
                  <a:cubicBezTo>
                    <a:pt x="983988" y="479445"/>
                    <a:pt x="980852" y="477363"/>
                    <a:pt x="979030" y="474276"/>
                  </a:cubicBezTo>
                  <a:cubicBezTo>
                    <a:pt x="977889" y="471105"/>
                    <a:pt x="977414" y="467733"/>
                    <a:pt x="977634" y="464371"/>
                  </a:cubicBezTo>
                  <a:cubicBezTo>
                    <a:pt x="976237" y="461513"/>
                    <a:pt x="973378" y="454467"/>
                    <a:pt x="971982" y="451608"/>
                  </a:cubicBezTo>
                  <a:cubicBezTo>
                    <a:pt x="970000" y="448919"/>
                    <a:pt x="967624" y="446543"/>
                    <a:pt x="964934" y="444562"/>
                  </a:cubicBezTo>
                  <a:cubicBezTo>
                    <a:pt x="962074" y="443166"/>
                    <a:pt x="959282" y="440308"/>
                    <a:pt x="956422" y="438912"/>
                  </a:cubicBezTo>
                  <a:cubicBezTo>
                    <a:pt x="955026" y="438912"/>
                    <a:pt x="949374" y="440308"/>
                    <a:pt x="947978" y="440308"/>
                  </a:cubicBezTo>
                  <a:cubicBezTo>
                    <a:pt x="946581" y="440308"/>
                    <a:pt x="943722" y="437516"/>
                    <a:pt x="942326" y="436054"/>
                  </a:cubicBezTo>
                  <a:cubicBezTo>
                    <a:pt x="940310" y="436712"/>
                    <a:pt x="938729" y="438292"/>
                    <a:pt x="938070" y="440308"/>
                  </a:cubicBezTo>
                  <a:cubicBezTo>
                    <a:pt x="936607" y="441704"/>
                    <a:pt x="938070" y="445958"/>
                    <a:pt x="938070" y="447354"/>
                  </a:cubicBezTo>
                  <a:cubicBezTo>
                    <a:pt x="940828" y="452866"/>
                    <a:pt x="944148" y="458079"/>
                    <a:pt x="947978" y="462909"/>
                  </a:cubicBezTo>
                  <a:cubicBezTo>
                    <a:pt x="950209" y="469297"/>
                    <a:pt x="953036" y="475462"/>
                    <a:pt x="956422" y="481322"/>
                  </a:cubicBezTo>
                  <a:cubicBezTo>
                    <a:pt x="959848" y="484994"/>
                    <a:pt x="963635" y="488312"/>
                    <a:pt x="967726" y="491226"/>
                  </a:cubicBezTo>
                  <a:cubicBezTo>
                    <a:pt x="971982" y="494018"/>
                    <a:pt x="980426" y="492622"/>
                    <a:pt x="984682" y="494018"/>
                  </a:cubicBezTo>
                  <a:cubicBezTo>
                    <a:pt x="988784" y="496381"/>
                    <a:pt x="992580" y="499239"/>
                    <a:pt x="995986" y="502527"/>
                  </a:cubicBezTo>
                  <a:cubicBezTo>
                    <a:pt x="999595" y="506558"/>
                    <a:pt x="1003896" y="509912"/>
                    <a:pt x="1008686" y="512431"/>
                  </a:cubicBezTo>
                  <a:cubicBezTo>
                    <a:pt x="1011837" y="513844"/>
                    <a:pt x="1015442" y="513844"/>
                    <a:pt x="1018594" y="512431"/>
                  </a:cubicBezTo>
                  <a:cubicBezTo>
                    <a:pt x="1023839" y="509950"/>
                    <a:pt x="1028627" y="506602"/>
                    <a:pt x="1032757" y="502527"/>
                  </a:cubicBezTo>
                  <a:cubicBezTo>
                    <a:pt x="1039511" y="498631"/>
                    <a:pt x="1046585" y="495318"/>
                    <a:pt x="1053902" y="492622"/>
                  </a:cubicBezTo>
                  <a:cubicBezTo>
                    <a:pt x="1058157" y="491226"/>
                    <a:pt x="1068065" y="492622"/>
                    <a:pt x="1073850" y="489830"/>
                  </a:cubicBezTo>
                  <a:cubicBezTo>
                    <a:pt x="1080234" y="487049"/>
                    <a:pt x="1086373" y="483736"/>
                    <a:pt x="1092202" y="479926"/>
                  </a:cubicBezTo>
                  <a:cubicBezTo>
                    <a:pt x="1096517" y="474386"/>
                    <a:pt x="1101252" y="469185"/>
                    <a:pt x="1106365" y="464371"/>
                  </a:cubicBezTo>
                  <a:cubicBezTo>
                    <a:pt x="1112667" y="457867"/>
                    <a:pt x="1119326" y="451720"/>
                    <a:pt x="1126313" y="445958"/>
                  </a:cubicBezTo>
                  <a:cubicBezTo>
                    <a:pt x="1133475" y="442591"/>
                    <a:pt x="1140179" y="438324"/>
                    <a:pt x="1146261" y="433262"/>
                  </a:cubicBezTo>
                  <a:cubicBezTo>
                    <a:pt x="1149877" y="429068"/>
                    <a:pt x="1152735" y="424277"/>
                    <a:pt x="1154706" y="419103"/>
                  </a:cubicBezTo>
                  <a:lnTo>
                    <a:pt x="1154706" y="401887"/>
                  </a:lnTo>
                  <a:cubicBezTo>
                    <a:pt x="1154706" y="399028"/>
                    <a:pt x="1150516" y="391982"/>
                    <a:pt x="1150516" y="387728"/>
                  </a:cubicBezTo>
                  <a:cubicBezTo>
                    <a:pt x="1151321" y="384206"/>
                    <a:pt x="1152739" y="380853"/>
                    <a:pt x="1154706" y="377823"/>
                  </a:cubicBezTo>
                  <a:cubicBezTo>
                    <a:pt x="1154706" y="376427"/>
                    <a:pt x="1158961" y="373569"/>
                    <a:pt x="1160358" y="372173"/>
                  </a:cubicBezTo>
                  <a:cubicBezTo>
                    <a:pt x="1163217" y="369381"/>
                    <a:pt x="1163217" y="362269"/>
                    <a:pt x="1166010" y="360873"/>
                  </a:cubicBezTo>
                  <a:cubicBezTo>
                    <a:pt x="1167472" y="358014"/>
                    <a:pt x="1173124" y="356618"/>
                    <a:pt x="1175917" y="356618"/>
                  </a:cubicBezTo>
                  <a:cubicBezTo>
                    <a:pt x="1180173" y="356618"/>
                    <a:pt x="1187221" y="360873"/>
                    <a:pt x="1191476" y="360873"/>
                  </a:cubicBezTo>
                  <a:cubicBezTo>
                    <a:pt x="1197128" y="362269"/>
                    <a:pt x="1207036" y="359477"/>
                    <a:pt x="1211424" y="360873"/>
                  </a:cubicBezTo>
                  <a:cubicBezTo>
                    <a:pt x="1214284" y="360873"/>
                    <a:pt x="1221332" y="362269"/>
                    <a:pt x="1222728" y="365127"/>
                  </a:cubicBezTo>
                  <a:cubicBezTo>
                    <a:pt x="1224191" y="366523"/>
                    <a:pt x="1224191" y="372173"/>
                    <a:pt x="1224191" y="373569"/>
                  </a:cubicBezTo>
                  <a:cubicBezTo>
                    <a:pt x="1223462" y="379218"/>
                    <a:pt x="1223462" y="384937"/>
                    <a:pt x="1224191" y="390586"/>
                  </a:cubicBezTo>
                  <a:cubicBezTo>
                    <a:pt x="1224191" y="393378"/>
                    <a:pt x="1226984" y="397632"/>
                    <a:pt x="1226984" y="400491"/>
                  </a:cubicBezTo>
                  <a:cubicBezTo>
                    <a:pt x="1228746" y="404987"/>
                    <a:pt x="1229714" y="409755"/>
                    <a:pt x="1229843" y="414583"/>
                  </a:cubicBezTo>
                  <a:cubicBezTo>
                    <a:pt x="1229843" y="417441"/>
                    <a:pt x="1228380" y="424487"/>
                    <a:pt x="1228380" y="427346"/>
                  </a:cubicBezTo>
                  <a:cubicBezTo>
                    <a:pt x="1225461" y="431845"/>
                    <a:pt x="1222169" y="436092"/>
                    <a:pt x="1218539" y="440042"/>
                  </a:cubicBezTo>
                  <a:cubicBezTo>
                    <a:pt x="1215330" y="443004"/>
                    <a:pt x="1212474" y="446328"/>
                    <a:pt x="1210028" y="449947"/>
                  </a:cubicBezTo>
                  <a:cubicBezTo>
                    <a:pt x="1208883" y="454076"/>
                    <a:pt x="1208412" y="458363"/>
                    <a:pt x="1208632" y="462643"/>
                  </a:cubicBezTo>
                  <a:cubicBezTo>
                    <a:pt x="1208740" y="467036"/>
                    <a:pt x="1209687" y="471369"/>
                    <a:pt x="1211425" y="475406"/>
                  </a:cubicBezTo>
                  <a:cubicBezTo>
                    <a:pt x="1214282" y="480610"/>
                    <a:pt x="1218368" y="485037"/>
                    <a:pt x="1223327" y="488301"/>
                  </a:cubicBezTo>
                  <a:cubicBezTo>
                    <a:pt x="1226120" y="489764"/>
                    <a:pt x="1233168" y="489764"/>
                    <a:pt x="1236027" y="491160"/>
                  </a:cubicBezTo>
                  <a:cubicBezTo>
                    <a:pt x="1240937" y="494090"/>
                    <a:pt x="1245247" y="497924"/>
                    <a:pt x="1248727" y="502460"/>
                  </a:cubicBezTo>
                  <a:cubicBezTo>
                    <a:pt x="1250944" y="505061"/>
                    <a:pt x="1252842" y="507917"/>
                    <a:pt x="1254379" y="510969"/>
                  </a:cubicBezTo>
                  <a:cubicBezTo>
                    <a:pt x="1254486" y="515532"/>
                    <a:pt x="1255970" y="519958"/>
                    <a:pt x="1258635" y="523665"/>
                  </a:cubicBezTo>
                  <a:cubicBezTo>
                    <a:pt x="1259497" y="526307"/>
                    <a:pt x="1260953" y="528718"/>
                    <a:pt x="1262891" y="530711"/>
                  </a:cubicBezTo>
                  <a:cubicBezTo>
                    <a:pt x="1264287" y="530711"/>
                    <a:pt x="1268542" y="532174"/>
                    <a:pt x="1269939" y="530711"/>
                  </a:cubicBezTo>
                  <a:cubicBezTo>
                    <a:pt x="1272731" y="529315"/>
                    <a:pt x="1271335" y="520807"/>
                    <a:pt x="1269939" y="516619"/>
                  </a:cubicBezTo>
                  <a:cubicBezTo>
                    <a:pt x="1268542" y="515156"/>
                    <a:pt x="1262890" y="510969"/>
                    <a:pt x="1261428" y="509506"/>
                  </a:cubicBezTo>
                  <a:cubicBezTo>
                    <a:pt x="1260031" y="506714"/>
                    <a:pt x="1257238" y="499602"/>
                    <a:pt x="1255776" y="496810"/>
                  </a:cubicBezTo>
                  <a:cubicBezTo>
                    <a:pt x="1255776" y="493952"/>
                    <a:pt x="1257238" y="488301"/>
                    <a:pt x="1255776" y="486905"/>
                  </a:cubicBezTo>
                  <a:cubicBezTo>
                    <a:pt x="1254456" y="484236"/>
                    <a:pt x="1251705" y="482576"/>
                    <a:pt x="1248727" y="482651"/>
                  </a:cubicBezTo>
                  <a:cubicBezTo>
                    <a:pt x="1247331" y="481255"/>
                    <a:pt x="1241679" y="481255"/>
                    <a:pt x="1238820" y="481255"/>
                  </a:cubicBezTo>
                  <a:cubicBezTo>
                    <a:pt x="1236027" y="479859"/>
                    <a:pt x="1230375" y="478397"/>
                    <a:pt x="1228979" y="475605"/>
                  </a:cubicBezTo>
                  <a:cubicBezTo>
                    <a:pt x="1226714" y="473277"/>
                    <a:pt x="1225227" y="470305"/>
                    <a:pt x="1224723" y="467096"/>
                  </a:cubicBezTo>
                  <a:cubicBezTo>
                    <a:pt x="1227398" y="463543"/>
                    <a:pt x="1229756" y="459761"/>
                    <a:pt x="1231771" y="455796"/>
                  </a:cubicBezTo>
                  <a:cubicBezTo>
                    <a:pt x="1233168" y="454400"/>
                    <a:pt x="1233168" y="448750"/>
                    <a:pt x="1233168" y="447288"/>
                  </a:cubicBezTo>
                  <a:cubicBezTo>
                    <a:pt x="1234631" y="444496"/>
                    <a:pt x="1233168" y="437450"/>
                    <a:pt x="1234631" y="435987"/>
                  </a:cubicBezTo>
                  <a:cubicBezTo>
                    <a:pt x="1236094" y="434525"/>
                    <a:pt x="1243075" y="437450"/>
                    <a:pt x="1244472" y="435987"/>
                  </a:cubicBezTo>
                  <a:cubicBezTo>
                    <a:pt x="1245868" y="434525"/>
                    <a:pt x="1244472" y="427545"/>
                    <a:pt x="1245935" y="426083"/>
                  </a:cubicBezTo>
                  <a:cubicBezTo>
                    <a:pt x="1247397" y="424620"/>
                    <a:pt x="1251586" y="423291"/>
                    <a:pt x="1252983" y="421895"/>
                  </a:cubicBezTo>
                  <a:cubicBezTo>
                    <a:pt x="1254379" y="420499"/>
                    <a:pt x="1252983" y="413386"/>
                    <a:pt x="1252983" y="410528"/>
                  </a:cubicBezTo>
                  <a:cubicBezTo>
                    <a:pt x="1252983" y="407670"/>
                    <a:pt x="1251586" y="402086"/>
                    <a:pt x="1251586" y="399228"/>
                  </a:cubicBezTo>
                  <a:cubicBezTo>
                    <a:pt x="1251586" y="396369"/>
                    <a:pt x="1254379" y="393577"/>
                    <a:pt x="1254379" y="390786"/>
                  </a:cubicBezTo>
                  <a:cubicBezTo>
                    <a:pt x="1254806" y="386344"/>
                    <a:pt x="1253829" y="381880"/>
                    <a:pt x="1251586" y="378023"/>
                  </a:cubicBezTo>
                  <a:cubicBezTo>
                    <a:pt x="1250124" y="375231"/>
                    <a:pt x="1243075" y="373769"/>
                    <a:pt x="1240283" y="372373"/>
                  </a:cubicBezTo>
                  <a:cubicBezTo>
                    <a:pt x="1238820" y="370977"/>
                    <a:pt x="1234631" y="368118"/>
                    <a:pt x="1234631" y="366722"/>
                  </a:cubicBezTo>
                  <a:cubicBezTo>
                    <a:pt x="1233168" y="363930"/>
                    <a:pt x="1233168" y="356818"/>
                    <a:pt x="1231771" y="354026"/>
                  </a:cubicBezTo>
                  <a:cubicBezTo>
                    <a:pt x="1231441" y="351901"/>
                    <a:pt x="1230466" y="349929"/>
                    <a:pt x="1228979" y="348376"/>
                  </a:cubicBezTo>
                  <a:cubicBezTo>
                    <a:pt x="1226120" y="348376"/>
                    <a:pt x="1221864" y="348376"/>
                    <a:pt x="1220468" y="346913"/>
                  </a:cubicBezTo>
                  <a:cubicBezTo>
                    <a:pt x="1217675" y="345518"/>
                    <a:pt x="1217675" y="339867"/>
                    <a:pt x="1216212" y="338471"/>
                  </a:cubicBezTo>
                  <a:cubicBezTo>
                    <a:pt x="1212257" y="335578"/>
                    <a:pt x="1207943" y="333209"/>
                    <a:pt x="1203379" y="331425"/>
                  </a:cubicBezTo>
                  <a:cubicBezTo>
                    <a:pt x="1200586" y="330029"/>
                    <a:pt x="1194934" y="331425"/>
                    <a:pt x="1192075" y="331425"/>
                  </a:cubicBezTo>
                  <a:cubicBezTo>
                    <a:pt x="1189282" y="332888"/>
                    <a:pt x="1186423" y="338538"/>
                    <a:pt x="1183630" y="339934"/>
                  </a:cubicBezTo>
                  <a:cubicBezTo>
                    <a:pt x="1180771" y="339934"/>
                    <a:pt x="1176515" y="335679"/>
                    <a:pt x="1173723" y="334284"/>
                  </a:cubicBezTo>
                  <a:cubicBezTo>
                    <a:pt x="1172326" y="332888"/>
                    <a:pt x="1170863" y="327237"/>
                    <a:pt x="1169467" y="325775"/>
                  </a:cubicBezTo>
                  <a:cubicBezTo>
                    <a:pt x="1166675" y="325775"/>
                    <a:pt x="1163815" y="328633"/>
                    <a:pt x="1161023" y="328633"/>
                  </a:cubicBezTo>
                  <a:cubicBezTo>
                    <a:pt x="1158001" y="328361"/>
                    <a:pt x="1155085" y="327382"/>
                    <a:pt x="1152511" y="325775"/>
                  </a:cubicBezTo>
                  <a:cubicBezTo>
                    <a:pt x="1152511" y="324379"/>
                    <a:pt x="1152511" y="318729"/>
                    <a:pt x="1153908" y="317333"/>
                  </a:cubicBezTo>
                  <a:cubicBezTo>
                    <a:pt x="1155304" y="315937"/>
                    <a:pt x="1159560" y="314475"/>
                    <a:pt x="1161023" y="311683"/>
                  </a:cubicBezTo>
                  <a:lnTo>
                    <a:pt x="1161023" y="304570"/>
                  </a:lnTo>
                  <a:cubicBezTo>
                    <a:pt x="1162419" y="298920"/>
                    <a:pt x="1162419" y="289016"/>
                    <a:pt x="1165212" y="284628"/>
                  </a:cubicBezTo>
                  <a:cubicBezTo>
                    <a:pt x="1167915" y="279961"/>
                    <a:pt x="1171249" y="275689"/>
                    <a:pt x="1175119" y="271932"/>
                  </a:cubicBezTo>
                  <a:cubicBezTo>
                    <a:pt x="1176515" y="270536"/>
                    <a:pt x="1176515" y="257773"/>
                    <a:pt x="1179375" y="253585"/>
                  </a:cubicBezTo>
                  <a:lnTo>
                    <a:pt x="1186423" y="246473"/>
                  </a:lnTo>
                  <a:cubicBezTo>
                    <a:pt x="1189282" y="245077"/>
                    <a:pt x="1196331" y="243681"/>
                    <a:pt x="1199123" y="242219"/>
                  </a:cubicBezTo>
                  <a:cubicBezTo>
                    <a:pt x="1201982" y="239427"/>
                    <a:pt x="1207634" y="233777"/>
                    <a:pt x="1210427" y="230918"/>
                  </a:cubicBezTo>
                  <a:cubicBezTo>
                    <a:pt x="1213569" y="225768"/>
                    <a:pt x="1215502" y="219972"/>
                    <a:pt x="1216079" y="213968"/>
                  </a:cubicBezTo>
                  <a:cubicBezTo>
                    <a:pt x="1216079" y="208317"/>
                    <a:pt x="1211890" y="198413"/>
                    <a:pt x="1211890" y="192763"/>
                  </a:cubicBezTo>
                  <a:cubicBezTo>
                    <a:pt x="1211890" y="188508"/>
                    <a:pt x="1214683" y="178604"/>
                    <a:pt x="1214683" y="172821"/>
                  </a:cubicBezTo>
                  <a:cubicBezTo>
                    <a:pt x="1213943" y="167923"/>
                    <a:pt x="1212510" y="163156"/>
                    <a:pt x="1210427" y="158662"/>
                  </a:cubicBezTo>
                  <a:cubicBezTo>
                    <a:pt x="1209031" y="155870"/>
                    <a:pt x="1204775" y="150220"/>
                    <a:pt x="1206238" y="147362"/>
                  </a:cubicBezTo>
                  <a:cubicBezTo>
                    <a:pt x="1206238" y="144570"/>
                    <a:pt x="1210427" y="141712"/>
                    <a:pt x="1213286" y="138920"/>
                  </a:cubicBezTo>
                  <a:cubicBezTo>
                    <a:pt x="1216079" y="137457"/>
                    <a:pt x="1224590" y="136061"/>
                    <a:pt x="1227383" y="133269"/>
                  </a:cubicBezTo>
                  <a:cubicBezTo>
                    <a:pt x="1228846" y="131807"/>
                    <a:pt x="1230242" y="124761"/>
                    <a:pt x="1231638" y="123365"/>
                  </a:cubicBezTo>
                  <a:cubicBezTo>
                    <a:pt x="1235894" y="120507"/>
                    <a:pt x="1244339" y="123365"/>
                    <a:pt x="1248594" y="123365"/>
                  </a:cubicBezTo>
                  <a:cubicBezTo>
                    <a:pt x="1253158" y="123246"/>
                    <a:pt x="1257581" y="121764"/>
                    <a:pt x="1261294" y="119111"/>
                  </a:cubicBezTo>
                  <a:cubicBezTo>
                    <a:pt x="1265550" y="117715"/>
                    <a:pt x="1269806" y="110602"/>
                    <a:pt x="1272598" y="106414"/>
                  </a:cubicBezTo>
                  <a:cubicBezTo>
                    <a:pt x="1277996" y="102423"/>
                    <a:pt x="1282769" y="97651"/>
                    <a:pt x="1286762" y="92256"/>
                  </a:cubicBezTo>
                  <a:cubicBezTo>
                    <a:pt x="1288158" y="89397"/>
                    <a:pt x="1285365" y="79493"/>
                    <a:pt x="1286762" y="75305"/>
                  </a:cubicBezTo>
                  <a:cubicBezTo>
                    <a:pt x="1288158" y="71117"/>
                    <a:pt x="1291017" y="62542"/>
                    <a:pt x="1295206" y="61146"/>
                  </a:cubicBezTo>
                  <a:cubicBezTo>
                    <a:pt x="1296669" y="59750"/>
                    <a:pt x="1299462" y="62542"/>
                    <a:pt x="1300858" y="62542"/>
                  </a:cubicBezTo>
                  <a:cubicBezTo>
                    <a:pt x="1303183" y="67874"/>
                    <a:pt x="1304165" y="73694"/>
                    <a:pt x="1303717" y="79493"/>
                  </a:cubicBezTo>
                  <a:cubicBezTo>
                    <a:pt x="1303717" y="82351"/>
                    <a:pt x="1300858" y="88001"/>
                    <a:pt x="1300858" y="90860"/>
                  </a:cubicBezTo>
                  <a:cubicBezTo>
                    <a:pt x="1299337" y="92930"/>
                    <a:pt x="1298376" y="95356"/>
                    <a:pt x="1298065" y="97906"/>
                  </a:cubicBezTo>
                  <a:cubicBezTo>
                    <a:pt x="1298065" y="100698"/>
                    <a:pt x="1302321" y="106414"/>
                    <a:pt x="1300858" y="109206"/>
                  </a:cubicBezTo>
                  <a:cubicBezTo>
                    <a:pt x="1299395" y="111998"/>
                    <a:pt x="1291017" y="112065"/>
                    <a:pt x="1288158" y="114857"/>
                  </a:cubicBezTo>
                  <a:cubicBezTo>
                    <a:pt x="1284615" y="117461"/>
                    <a:pt x="1281725" y="120852"/>
                    <a:pt x="1279713" y="124761"/>
                  </a:cubicBezTo>
                  <a:cubicBezTo>
                    <a:pt x="1276624" y="128906"/>
                    <a:pt x="1274676" y="133788"/>
                    <a:pt x="1274061" y="138920"/>
                  </a:cubicBezTo>
                  <a:cubicBezTo>
                    <a:pt x="1274061" y="143174"/>
                    <a:pt x="1275458" y="148824"/>
                    <a:pt x="1275458" y="153012"/>
                  </a:cubicBezTo>
                  <a:cubicBezTo>
                    <a:pt x="1275185" y="156033"/>
                    <a:pt x="1274206" y="158948"/>
                    <a:pt x="1272598" y="161520"/>
                  </a:cubicBezTo>
                  <a:cubicBezTo>
                    <a:pt x="1271202" y="164379"/>
                    <a:pt x="1266946" y="167171"/>
                    <a:pt x="1266946" y="170029"/>
                  </a:cubicBezTo>
                  <a:cubicBezTo>
                    <a:pt x="1266013" y="173847"/>
                    <a:pt x="1266535" y="177875"/>
                    <a:pt x="1268409" y="181329"/>
                  </a:cubicBezTo>
                  <a:cubicBezTo>
                    <a:pt x="1269806" y="185584"/>
                    <a:pt x="1278250" y="189771"/>
                    <a:pt x="1281110" y="192630"/>
                  </a:cubicBezTo>
                  <a:cubicBezTo>
                    <a:pt x="1283969" y="195488"/>
                    <a:pt x="1285365" y="203930"/>
                    <a:pt x="1288158" y="205326"/>
                  </a:cubicBezTo>
                  <a:cubicBezTo>
                    <a:pt x="1292414" y="206788"/>
                    <a:pt x="1302321" y="202534"/>
                    <a:pt x="1306510" y="205326"/>
                  </a:cubicBezTo>
                  <a:cubicBezTo>
                    <a:pt x="1309369" y="206788"/>
                    <a:pt x="1312162" y="212439"/>
                    <a:pt x="1313625" y="215231"/>
                  </a:cubicBezTo>
                  <a:cubicBezTo>
                    <a:pt x="1314887" y="219734"/>
                    <a:pt x="1316790" y="224032"/>
                    <a:pt x="1319277" y="227993"/>
                  </a:cubicBezTo>
                  <a:cubicBezTo>
                    <a:pt x="1321882" y="231535"/>
                    <a:pt x="1325274" y="234424"/>
                    <a:pt x="1329184" y="236435"/>
                  </a:cubicBezTo>
                  <a:cubicBezTo>
                    <a:pt x="1332678" y="238494"/>
                    <a:pt x="1336503" y="239934"/>
                    <a:pt x="1340488" y="240690"/>
                  </a:cubicBezTo>
                  <a:cubicBezTo>
                    <a:pt x="1343281" y="240690"/>
                    <a:pt x="1348933" y="239294"/>
                    <a:pt x="1348933" y="237898"/>
                  </a:cubicBezTo>
                  <a:cubicBezTo>
                    <a:pt x="1350329" y="235039"/>
                    <a:pt x="1347536" y="229389"/>
                    <a:pt x="1346140" y="229389"/>
                  </a:cubicBezTo>
                  <a:cubicBezTo>
                    <a:pt x="1343281" y="227993"/>
                    <a:pt x="1339025" y="229389"/>
                    <a:pt x="1336233" y="229389"/>
                  </a:cubicBezTo>
                  <a:lnTo>
                    <a:pt x="1330581" y="223739"/>
                  </a:lnTo>
                  <a:cubicBezTo>
                    <a:pt x="1329184" y="220881"/>
                    <a:pt x="1331977" y="212439"/>
                    <a:pt x="1329184" y="209580"/>
                  </a:cubicBezTo>
                  <a:cubicBezTo>
                    <a:pt x="1327721" y="206788"/>
                    <a:pt x="1319277" y="203930"/>
                    <a:pt x="1316418" y="201138"/>
                  </a:cubicBezTo>
                  <a:cubicBezTo>
                    <a:pt x="1311620" y="198632"/>
                    <a:pt x="1307317" y="195276"/>
                    <a:pt x="1303717" y="191234"/>
                  </a:cubicBezTo>
                  <a:cubicBezTo>
                    <a:pt x="1299876" y="185893"/>
                    <a:pt x="1296558" y="180194"/>
                    <a:pt x="1293810" y="174217"/>
                  </a:cubicBezTo>
                  <a:cubicBezTo>
                    <a:pt x="1292649" y="168174"/>
                    <a:pt x="1292181" y="162019"/>
                    <a:pt x="1292414" y="155870"/>
                  </a:cubicBezTo>
                  <a:cubicBezTo>
                    <a:pt x="1292414" y="151616"/>
                    <a:pt x="1291017" y="143174"/>
                    <a:pt x="1293810" y="140316"/>
                  </a:cubicBezTo>
                  <a:cubicBezTo>
                    <a:pt x="1296602" y="137457"/>
                    <a:pt x="1305114" y="141712"/>
                    <a:pt x="1307973" y="141712"/>
                  </a:cubicBezTo>
                  <a:cubicBezTo>
                    <a:pt x="1310766" y="140316"/>
                    <a:pt x="1313625" y="133269"/>
                    <a:pt x="1316418" y="133269"/>
                  </a:cubicBezTo>
                  <a:cubicBezTo>
                    <a:pt x="1319210" y="133269"/>
                    <a:pt x="1320673" y="137457"/>
                    <a:pt x="1322070" y="138920"/>
                  </a:cubicBezTo>
                  <a:cubicBezTo>
                    <a:pt x="1323532" y="141712"/>
                    <a:pt x="1320673" y="147362"/>
                    <a:pt x="1322070" y="150220"/>
                  </a:cubicBezTo>
                  <a:cubicBezTo>
                    <a:pt x="1324647" y="155378"/>
                    <a:pt x="1328548" y="159759"/>
                    <a:pt x="1333373" y="162916"/>
                  </a:cubicBezTo>
                  <a:cubicBezTo>
                    <a:pt x="1336233" y="162916"/>
                    <a:pt x="1340488" y="164379"/>
                    <a:pt x="1343281" y="162916"/>
                  </a:cubicBezTo>
                  <a:cubicBezTo>
                    <a:pt x="1344677" y="162916"/>
                    <a:pt x="1348933" y="160125"/>
                    <a:pt x="1348933" y="157266"/>
                  </a:cubicBezTo>
                  <a:cubicBezTo>
                    <a:pt x="1350885" y="154350"/>
                    <a:pt x="1351400" y="150703"/>
                    <a:pt x="1350329" y="147362"/>
                  </a:cubicBezTo>
                  <a:cubicBezTo>
                    <a:pt x="1348933" y="144570"/>
                    <a:pt x="1343281" y="141712"/>
                    <a:pt x="1341884" y="138920"/>
                  </a:cubicBezTo>
                  <a:cubicBezTo>
                    <a:pt x="1339657" y="136565"/>
                    <a:pt x="1338176" y="133605"/>
                    <a:pt x="1337629" y="130411"/>
                  </a:cubicBezTo>
                  <a:cubicBezTo>
                    <a:pt x="1337629" y="129015"/>
                    <a:pt x="1340488" y="124761"/>
                    <a:pt x="1341884" y="124761"/>
                  </a:cubicBezTo>
                  <a:cubicBezTo>
                    <a:pt x="1345149" y="124056"/>
                    <a:pt x="1348527" y="124056"/>
                    <a:pt x="1351792" y="124761"/>
                  </a:cubicBezTo>
                  <a:cubicBezTo>
                    <a:pt x="1355130" y="124895"/>
                    <a:pt x="1358464" y="124422"/>
                    <a:pt x="1361633" y="123365"/>
                  </a:cubicBezTo>
                  <a:lnTo>
                    <a:pt x="1361633" y="131807"/>
                  </a:lnTo>
                  <a:cubicBezTo>
                    <a:pt x="1364098" y="136251"/>
                    <a:pt x="1367474" y="140124"/>
                    <a:pt x="1371540" y="143174"/>
                  </a:cubicBezTo>
                  <a:cubicBezTo>
                    <a:pt x="1372937" y="143174"/>
                    <a:pt x="1380052" y="141712"/>
                    <a:pt x="1381448" y="144570"/>
                  </a:cubicBezTo>
                  <a:cubicBezTo>
                    <a:pt x="1384520" y="146377"/>
                    <a:pt x="1386600" y="149484"/>
                    <a:pt x="1387100" y="153012"/>
                  </a:cubicBezTo>
                  <a:cubicBezTo>
                    <a:pt x="1387743" y="159450"/>
                    <a:pt x="1386248" y="165921"/>
                    <a:pt x="1382844" y="171425"/>
                  </a:cubicBezTo>
                  <a:cubicBezTo>
                    <a:pt x="1382844" y="172821"/>
                    <a:pt x="1378589" y="175679"/>
                    <a:pt x="1377193" y="177075"/>
                  </a:cubicBezTo>
                  <a:cubicBezTo>
                    <a:pt x="1374400" y="178471"/>
                    <a:pt x="1367285" y="178471"/>
                    <a:pt x="1364492" y="179933"/>
                  </a:cubicBezTo>
                  <a:cubicBezTo>
                    <a:pt x="1360541" y="180337"/>
                    <a:pt x="1356944" y="182389"/>
                    <a:pt x="1354585" y="185584"/>
                  </a:cubicBezTo>
                  <a:cubicBezTo>
                    <a:pt x="1353887" y="190745"/>
                    <a:pt x="1353887" y="195977"/>
                    <a:pt x="1354585" y="201138"/>
                  </a:cubicBezTo>
                  <a:cubicBezTo>
                    <a:pt x="1359662" y="206482"/>
                    <a:pt x="1364392" y="212144"/>
                    <a:pt x="1368748" y="218089"/>
                  </a:cubicBezTo>
                  <a:cubicBezTo>
                    <a:pt x="1371461" y="222410"/>
                    <a:pt x="1373375" y="227183"/>
                    <a:pt x="1374400" y="232181"/>
                  </a:cubicBezTo>
                  <a:cubicBezTo>
                    <a:pt x="1374400" y="235039"/>
                    <a:pt x="1371541" y="243548"/>
                    <a:pt x="1371541" y="247736"/>
                  </a:cubicBezTo>
                  <a:cubicBezTo>
                    <a:pt x="1371541" y="251924"/>
                    <a:pt x="1374400" y="260499"/>
                    <a:pt x="1374400" y="266149"/>
                  </a:cubicBezTo>
                  <a:cubicBezTo>
                    <a:pt x="1376239" y="270631"/>
                    <a:pt x="1376724" y="275553"/>
                    <a:pt x="1375796" y="280308"/>
                  </a:cubicBezTo>
                  <a:cubicBezTo>
                    <a:pt x="1373272" y="282265"/>
                    <a:pt x="1370376" y="283690"/>
                    <a:pt x="1367285" y="284495"/>
                  </a:cubicBezTo>
                  <a:cubicBezTo>
                    <a:pt x="1364492" y="285958"/>
                    <a:pt x="1358840" y="284495"/>
                    <a:pt x="1355981" y="285958"/>
                  </a:cubicBezTo>
                  <a:cubicBezTo>
                    <a:pt x="1351792" y="285958"/>
                    <a:pt x="1346140" y="291608"/>
                    <a:pt x="1343281" y="294400"/>
                  </a:cubicBezTo>
                  <a:cubicBezTo>
                    <a:pt x="1341884" y="295862"/>
                    <a:pt x="1340488" y="302908"/>
                    <a:pt x="1337629" y="304304"/>
                  </a:cubicBezTo>
                  <a:cubicBezTo>
                    <a:pt x="1333373" y="307163"/>
                    <a:pt x="1323532" y="307163"/>
                    <a:pt x="1319277" y="309954"/>
                  </a:cubicBezTo>
                  <a:cubicBezTo>
                    <a:pt x="1314522" y="311960"/>
                    <a:pt x="1310190" y="314847"/>
                    <a:pt x="1306510" y="318463"/>
                  </a:cubicBezTo>
                  <a:cubicBezTo>
                    <a:pt x="1304918" y="322522"/>
                    <a:pt x="1303976" y="326807"/>
                    <a:pt x="1303717" y="331159"/>
                  </a:cubicBezTo>
                  <a:cubicBezTo>
                    <a:pt x="1305114" y="335414"/>
                    <a:pt x="1313625" y="341064"/>
                    <a:pt x="1315021" y="345318"/>
                  </a:cubicBezTo>
                  <a:cubicBezTo>
                    <a:pt x="1317814" y="349572"/>
                    <a:pt x="1317814" y="359477"/>
                    <a:pt x="1319277" y="363731"/>
                  </a:cubicBezTo>
                  <a:cubicBezTo>
                    <a:pt x="1320740" y="367985"/>
                    <a:pt x="1324929" y="380682"/>
                    <a:pt x="1330581" y="383673"/>
                  </a:cubicBezTo>
                  <a:cubicBezTo>
                    <a:pt x="1333373" y="386531"/>
                    <a:pt x="1340488" y="385135"/>
                    <a:pt x="1343281" y="385135"/>
                  </a:cubicBezTo>
                  <a:cubicBezTo>
                    <a:pt x="1348933" y="383673"/>
                    <a:pt x="1357444" y="378023"/>
                    <a:pt x="1361633" y="376627"/>
                  </a:cubicBezTo>
                  <a:cubicBezTo>
                    <a:pt x="1365860" y="375929"/>
                    <a:pt x="1370173" y="375929"/>
                    <a:pt x="1374400" y="376627"/>
                  </a:cubicBezTo>
                  <a:cubicBezTo>
                    <a:pt x="1377193" y="378023"/>
                    <a:pt x="1380052" y="386531"/>
                    <a:pt x="1381448" y="389323"/>
                  </a:cubicBezTo>
                  <a:cubicBezTo>
                    <a:pt x="1384965" y="394439"/>
                    <a:pt x="1387366" y="400237"/>
                    <a:pt x="1388496" y="406340"/>
                  </a:cubicBezTo>
                  <a:cubicBezTo>
                    <a:pt x="1388496" y="410528"/>
                    <a:pt x="1384241" y="419037"/>
                    <a:pt x="1385704" y="423291"/>
                  </a:cubicBezTo>
                  <a:cubicBezTo>
                    <a:pt x="1385704" y="426083"/>
                    <a:pt x="1391355" y="430337"/>
                    <a:pt x="1391355" y="433195"/>
                  </a:cubicBezTo>
                  <a:cubicBezTo>
                    <a:pt x="1392750" y="437789"/>
                    <a:pt x="1392750" y="442694"/>
                    <a:pt x="1391355" y="447288"/>
                  </a:cubicBezTo>
                  <a:cubicBezTo>
                    <a:pt x="1390344" y="451015"/>
                    <a:pt x="1388399" y="454424"/>
                    <a:pt x="1385704" y="457192"/>
                  </a:cubicBezTo>
                  <a:cubicBezTo>
                    <a:pt x="1384241" y="460050"/>
                    <a:pt x="1384241" y="465701"/>
                    <a:pt x="1381448" y="467096"/>
                  </a:cubicBezTo>
                  <a:cubicBezTo>
                    <a:pt x="1380052" y="468492"/>
                    <a:pt x="1372937" y="467096"/>
                    <a:pt x="1371541" y="468492"/>
                  </a:cubicBezTo>
                  <a:cubicBezTo>
                    <a:pt x="1368924" y="470043"/>
                    <a:pt x="1366550" y="471969"/>
                    <a:pt x="1364492" y="474209"/>
                  </a:cubicBezTo>
                  <a:cubicBezTo>
                    <a:pt x="1363096" y="477001"/>
                    <a:pt x="1365889" y="482651"/>
                    <a:pt x="1365889" y="485509"/>
                  </a:cubicBezTo>
                  <a:cubicBezTo>
                    <a:pt x="1365889" y="488368"/>
                    <a:pt x="1364492" y="491160"/>
                    <a:pt x="1363096" y="491160"/>
                  </a:cubicBezTo>
                  <a:cubicBezTo>
                    <a:pt x="1358416" y="491740"/>
                    <a:pt x="1353724" y="490177"/>
                    <a:pt x="1350329" y="486905"/>
                  </a:cubicBezTo>
                  <a:cubicBezTo>
                    <a:pt x="1347536" y="486905"/>
                    <a:pt x="1346140" y="481255"/>
                    <a:pt x="1343281" y="481255"/>
                  </a:cubicBezTo>
                  <a:cubicBezTo>
                    <a:pt x="1341947" y="481946"/>
                    <a:pt x="1340510" y="482418"/>
                    <a:pt x="1339025" y="482651"/>
                  </a:cubicBezTo>
                  <a:cubicBezTo>
                    <a:pt x="1337627" y="486791"/>
                    <a:pt x="1337627" y="491275"/>
                    <a:pt x="1339025" y="495414"/>
                  </a:cubicBezTo>
                  <a:cubicBezTo>
                    <a:pt x="1340488" y="498206"/>
                    <a:pt x="1347536" y="503856"/>
                    <a:pt x="1348933" y="508110"/>
                  </a:cubicBezTo>
                  <a:cubicBezTo>
                    <a:pt x="1348933" y="510969"/>
                    <a:pt x="1350329" y="518015"/>
                    <a:pt x="1350329" y="522269"/>
                  </a:cubicBezTo>
                  <a:cubicBezTo>
                    <a:pt x="1348432" y="524281"/>
                    <a:pt x="1347001" y="526687"/>
                    <a:pt x="1346140" y="529315"/>
                  </a:cubicBezTo>
                  <a:cubicBezTo>
                    <a:pt x="1343281" y="533569"/>
                    <a:pt x="1337629" y="539220"/>
                    <a:pt x="1337629" y="543474"/>
                  </a:cubicBezTo>
                  <a:cubicBezTo>
                    <a:pt x="1336689" y="547745"/>
                    <a:pt x="1337180" y="552206"/>
                    <a:pt x="1339025" y="556170"/>
                  </a:cubicBezTo>
                  <a:cubicBezTo>
                    <a:pt x="1341884" y="560424"/>
                    <a:pt x="1354585" y="566075"/>
                    <a:pt x="1357444" y="570329"/>
                  </a:cubicBezTo>
                  <a:cubicBezTo>
                    <a:pt x="1359290" y="575780"/>
                    <a:pt x="1359769" y="581600"/>
                    <a:pt x="1358840" y="587280"/>
                  </a:cubicBezTo>
                  <a:cubicBezTo>
                    <a:pt x="1358840" y="590138"/>
                    <a:pt x="1354585" y="595788"/>
                    <a:pt x="1353188" y="598580"/>
                  </a:cubicBezTo>
                  <a:cubicBezTo>
                    <a:pt x="1351792" y="600042"/>
                    <a:pt x="1347536" y="602834"/>
                    <a:pt x="1346140" y="605693"/>
                  </a:cubicBezTo>
                  <a:cubicBezTo>
                    <a:pt x="1347369" y="611540"/>
                    <a:pt x="1349266" y="617228"/>
                    <a:pt x="1351792" y="622643"/>
                  </a:cubicBezTo>
                  <a:cubicBezTo>
                    <a:pt x="1352494" y="627337"/>
                    <a:pt x="1352494" y="632108"/>
                    <a:pt x="1351792" y="636802"/>
                  </a:cubicBezTo>
                  <a:cubicBezTo>
                    <a:pt x="1351792" y="638198"/>
                    <a:pt x="1347536" y="639594"/>
                    <a:pt x="1346140" y="640990"/>
                  </a:cubicBezTo>
                  <a:cubicBezTo>
                    <a:pt x="1344178" y="645929"/>
                    <a:pt x="1343671" y="651326"/>
                    <a:pt x="1344677" y="656544"/>
                  </a:cubicBezTo>
                  <a:cubicBezTo>
                    <a:pt x="1348067" y="662383"/>
                    <a:pt x="1352378" y="667635"/>
                    <a:pt x="1357444" y="672099"/>
                  </a:cubicBezTo>
                  <a:cubicBezTo>
                    <a:pt x="1358840" y="673561"/>
                    <a:pt x="1367285" y="674957"/>
                    <a:pt x="1368748" y="676353"/>
                  </a:cubicBezTo>
                  <a:cubicBezTo>
                    <a:pt x="1370144" y="679212"/>
                    <a:pt x="1368748" y="684862"/>
                    <a:pt x="1368748" y="687654"/>
                  </a:cubicBezTo>
                  <a:cubicBezTo>
                    <a:pt x="1370144" y="690512"/>
                    <a:pt x="1375796" y="696162"/>
                    <a:pt x="1377193" y="698954"/>
                  </a:cubicBezTo>
                  <a:cubicBezTo>
                    <a:pt x="1377418" y="702796"/>
                    <a:pt x="1376945" y="706647"/>
                    <a:pt x="1375796" y="710321"/>
                  </a:cubicBezTo>
                  <a:cubicBezTo>
                    <a:pt x="1373814" y="713010"/>
                    <a:pt x="1371438" y="715386"/>
                    <a:pt x="1368748" y="717367"/>
                  </a:cubicBezTo>
                  <a:cubicBezTo>
                    <a:pt x="1365323" y="720916"/>
                    <a:pt x="1362872" y="725290"/>
                    <a:pt x="1361633" y="730063"/>
                  </a:cubicBezTo>
                  <a:cubicBezTo>
                    <a:pt x="1360347" y="736844"/>
                    <a:pt x="1361353" y="743859"/>
                    <a:pt x="1364492" y="750005"/>
                  </a:cubicBezTo>
                  <a:cubicBezTo>
                    <a:pt x="1365889" y="752863"/>
                    <a:pt x="1370144" y="761306"/>
                    <a:pt x="1374400" y="762768"/>
                  </a:cubicBezTo>
                  <a:cubicBezTo>
                    <a:pt x="1377193" y="765560"/>
                    <a:pt x="1387100" y="762768"/>
                    <a:pt x="1391355" y="762768"/>
                  </a:cubicBezTo>
                  <a:cubicBezTo>
                    <a:pt x="1395611" y="762768"/>
                    <a:pt x="1404056" y="762768"/>
                    <a:pt x="1406849" y="765560"/>
                  </a:cubicBezTo>
                  <a:cubicBezTo>
                    <a:pt x="1409958" y="767358"/>
                    <a:pt x="1412049" y="770506"/>
                    <a:pt x="1412501" y="774068"/>
                  </a:cubicBezTo>
                  <a:cubicBezTo>
                    <a:pt x="1412415" y="779060"/>
                    <a:pt x="1410966" y="783933"/>
                    <a:pt x="1408311" y="788161"/>
                  </a:cubicBezTo>
                  <a:cubicBezTo>
                    <a:pt x="1408311" y="791019"/>
                    <a:pt x="1402659" y="792415"/>
                    <a:pt x="1401197" y="795273"/>
                  </a:cubicBezTo>
                  <a:cubicBezTo>
                    <a:pt x="1399734" y="798132"/>
                    <a:pt x="1401197" y="803715"/>
                    <a:pt x="1401197" y="807970"/>
                  </a:cubicBezTo>
                  <a:cubicBezTo>
                    <a:pt x="1401197" y="810828"/>
                    <a:pt x="1402659" y="819270"/>
                    <a:pt x="1402659" y="822128"/>
                  </a:cubicBezTo>
                  <a:cubicBezTo>
                    <a:pt x="1401197" y="824920"/>
                    <a:pt x="1399800" y="830570"/>
                    <a:pt x="1397007" y="832033"/>
                  </a:cubicBezTo>
                  <a:cubicBezTo>
                    <a:pt x="1394215" y="833495"/>
                    <a:pt x="1387100" y="830570"/>
                    <a:pt x="1382844" y="830570"/>
                  </a:cubicBezTo>
                  <a:cubicBezTo>
                    <a:pt x="1381448" y="832033"/>
                    <a:pt x="1375796" y="833429"/>
                    <a:pt x="1374400" y="836287"/>
                  </a:cubicBezTo>
                  <a:cubicBezTo>
                    <a:pt x="1370471" y="839092"/>
                    <a:pt x="1367499" y="843037"/>
                    <a:pt x="1365889" y="847588"/>
                  </a:cubicBezTo>
                  <a:cubicBezTo>
                    <a:pt x="1363535" y="850057"/>
                    <a:pt x="1361623" y="852913"/>
                    <a:pt x="1360237" y="856030"/>
                  </a:cubicBezTo>
                  <a:cubicBezTo>
                    <a:pt x="1362206" y="861219"/>
                    <a:pt x="1365089" y="866014"/>
                    <a:pt x="1368748" y="870188"/>
                  </a:cubicBezTo>
                  <a:cubicBezTo>
                    <a:pt x="1371918" y="872649"/>
                    <a:pt x="1374756" y="875509"/>
                    <a:pt x="1377192" y="878697"/>
                  </a:cubicBezTo>
                  <a:cubicBezTo>
                    <a:pt x="1378589" y="882884"/>
                    <a:pt x="1374400" y="889997"/>
                    <a:pt x="1371541" y="894252"/>
                  </a:cubicBezTo>
                  <a:cubicBezTo>
                    <a:pt x="1369466" y="897720"/>
                    <a:pt x="1366565" y="900620"/>
                    <a:pt x="1363096" y="902693"/>
                  </a:cubicBezTo>
                  <a:cubicBezTo>
                    <a:pt x="1361633" y="904089"/>
                    <a:pt x="1357444" y="905552"/>
                    <a:pt x="1355981" y="906948"/>
                  </a:cubicBezTo>
                  <a:cubicBezTo>
                    <a:pt x="1354585" y="909806"/>
                    <a:pt x="1357444" y="916852"/>
                    <a:pt x="1355981" y="919644"/>
                  </a:cubicBezTo>
                  <a:cubicBezTo>
                    <a:pt x="1354585" y="923898"/>
                    <a:pt x="1347536" y="929549"/>
                    <a:pt x="1344677" y="933803"/>
                  </a:cubicBezTo>
                  <a:cubicBezTo>
                    <a:pt x="1342681" y="936914"/>
                    <a:pt x="1340315" y="939771"/>
                    <a:pt x="1337629" y="942311"/>
                  </a:cubicBezTo>
                  <a:cubicBezTo>
                    <a:pt x="1334836" y="945103"/>
                    <a:pt x="1326325" y="946566"/>
                    <a:pt x="1323532" y="947962"/>
                  </a:cubicBezTo>
                  <a:cubicBezTo>
                    <a:pt x="1322070" y="950753"/>
                    <a:pt x="1320673" y="956404"/>
                    <a:pt x="1319277" y="959262"/>
                  </a:cubicBezTo>
                  <a:cubicBezTo>
                    <a:pt x="1317814" y="964912"/>
                    <a:pt x="1310766" y="974817"/>
                    <a:pt x="1310766" y="980467"/>
                  </a:cubicBezTo>
                  <a:cubicBezTo>
                    <a:pt x="1311156" y="986078"/>
                    <a:pt x="1313114" y="991468"/>
                    <a:pt x="1316418" y="996022"/>
                  </a:cubicBezTo>
                  <a:cubicBezTo>
                    <a:pt x="1320948" y="999164"/>
                    <a:pt x="1325679" y="1002006"/>
                    <a:pt x="1330581" y="1004530"/>
                  </a:cubicBezTo>
                  <a:cubicBezTo>
                    <a:pt x="1333373" y="1005926"/>
                    <a:pt x="1341884" y="1007322"/>
                    <a:pt x="1344677" y="1010180"/>
                  </a:cubicBezTo>
                  <a:cubicBezTo>
                    <a:pt x="1347721" y="1013795"/>
                    <a:pt x="1349680" y="1018196"/>
                    <a:pt x="1350329" y="1022877"/>
                  </a:cubicBezTo>
                  <a:cubicBezTo>
                    <a:pt x="1351792" y="1027131"/>
                    <a:pt x="1347536" y="1034177"/>
                    <a:pt x="1346140" y="1038431"/>
                  </a:cubicBezTo>
                  <a:cubicBezTo>
                    <a:pt x="1344677" y="1041290"/>
                    <a:pt x="1344677" y="1046940"/>
                    <a:pt x="1341884" y="1048336"/>
                  </a:cubicBezTo>
                  <a:cubicBezTo>
                    <a:pt x="1339092" y="1049732"/>
                    <a:pt x="1333373" y="1044081"/>
                    <a:pt x="1330581" y="1044081"/>
                  </a:cubicBezTo>
                  <a:cubicBezTo>
                    <a:pt x="1326325" y="1044081"/>
                    <a:pt x="1319277" y="1046940"/>
                    <a:pt x="1315021" y="1046940"/>
                  </a:cubicBezTo>
                  <a:cubicBezTo>
                    <a:pt x="1309369" y="1048336"/>
                    <a:pt x="1298065" y="1051128"/>
                    <a:pt x="1293810" y="1052590"/>
                  </a:cubicBezTo>
                  <a:cubicBezTo>
                    <a:pt x="1288158" y="1053986"/>
                    <a:pt x="1279713" y="1061032"/>
                    <a:pt x="1275458" y="1061032"/>
                  </a:cubicBezTo>
                  <a:cubicBezTo>
                    <a:pt x="1271717" y="1060049"/>
                    <a:pt x="1268301" y="1058100"/>
                    <a:pt x="1265550" y="1055382"/>
                  </a:cubicBezTo>
                  <a:cubicBezTo>
                    <a:pt x="1261294" y="1052590"/>
                    <a:pt x="1257105" y="1046940"/>
                    <a:pt x="1254246" y="1045477"/>
                  </a:cubicBezTo>
                  <a:cubicBezTo>
                    <a:pt x="1249991" y="1045477"/>
                    <a:pt x="1242942" y="1046940"/>
                    <a:pt x="1238687" y="1046940"/>
                  </a:cubicBezTo>
                  <a:cubicBezTo>
                    <a:pt x="1232797" y="1048669"/>
                    <a:pt x="1227112" y="1051032"/>
                    <a:pt x="1221731" y="1053986"/>
                  </a:cubicBezTo>
                  <a:cubicBezTo>
                    <a:pt x="1220335" y="1055382"/>
                    <a:pt x="1217542" y="1059636"/>
                    <a:pt x="1214683" y="1061032"/>
                  </a:cubicBezTo>
                  <a:cubicBezTo>
                    <a:pt x="1213286" y="1062494"/>
                    <a:pt x="1209031" y="1068145"/>
                    <a:pt x="1206238" y="1068145"/>
                  </a:cubicBezTo>
                  <a:cubicBezTo>
                    <a:pt x="1204775" y="1068145"/>
                    <a:pt x="1200586" y="1063890"/>
                    <a:pt x="1199123" y="1062494"/>
                  </a:cubicBezTo>
                  <a:cubicBezTo>
                    <a:pt x="1197994" y="1059086"/>
                    <a:pt x="1196593" y="1055774"/>
                    <a:pt x="1194934" y="1052590"/>
                  </a:cubicBezTo>
                  <a:cubicBezTo>
                    <a:pt x="1193471" y="1051128"/>
                    <a:pt x="1189282" y="1051128"/>
                    <a:pt x="1187819" y="1051128"/>
                  </a:cubicBezTo>
                  <a:cubicBezTo>
                    <a:pt x="1186423" y="1049732"/>
                    <a:pt x="1182167" y="1051128"/>
                    <a:pt x="1180771" y="1051128"/>
                  </a:cubicBezTo>
                  <a:cubicBezTo>
                    <a:pt x="1174518" y="1051681"/>
                    <a:pt x="1168224" y="1050723"/>
                    <a:pt x="1162419" y="1048336"/>
                  </a:cubicBezTo>
                  <a:cubicBezTo>
                    <a:pt x="1161023" y="1046940"/>
                    <a:pt x="1159560" y="1044081"/>
                    <a:pt x="1158163" y="1042685"/>
                  </a:cubicBezTo>
                  <a:cubicBezTo>
                    <a:pt x="1158394" y="1038865"/>
                    <a:pt x="1157921" y="1035035"/>
                    <a:pt x="1156767" y="1031385"/>
                  </a:cubicBezTo>
                  <a:cubicBezTo>
                    <a:pt x="1155371" y="1029923"/>
                    <a:pt x="1151115" y="1029923"/>
                    <a:pt x="1148256" y="1029923"/>
                  </a:cubicBezTo>
                  <a:cubicBezTo>
                    <a:pt x="1146859" y="1029923"/>
                    <a:pt x="1145463" y="1031385"/>
                    <a:pt x="1144067" y="1031385"/>
                  </a:cubicBezTo>
                  <a:lnTo>
                    <a:pt x="1122855" y="1031385"/>
                  </a:lnTo>
                  <a:cubicBezTo>
                    <a:pt x="1118600" y="1029923"/>
                    <a:pt x="1111551" y="1028527"/>
                    <a:pt x="1108692" y="1027131"/>
                  </a:cubicBezTo>
                  <a:cubicBezTo>
                    <a:pt x="1105833" y="1025735"/>
                    <a:pt x="1101644" y="1024273"/>
                    <a:pt x="1100247" y="1021481"/>
                  </a:cubicBezTo>
                  <a:cubicBezTo>
                    <a:pt x="1097388" y="1018622"/>
                    <a:pt x="1095992" y="1010180"/>
                    <a:pt x="1091736" y="1008718"/>
                  </a:cubicBezTo>
                  <a:cubicBezTo>
                    <a:pt x="1088944" y="1008718"/>
                    <a:pt x="1083292" y="1011576"/>
                    <a:pt x="1080433" y="1011576"/>
                  </a:cubicBezTo>
                  <a:cubicBezTo>
                    <a:pt x="1075517" y="1011014"/>
                    <a:pt x="1070742" y="1009573"/>
                    <a:pt x="1066336" y="1007322"/>
                  </a:cubicBezTo>
                  <a:cubicBezTo>
                    <a:pt x="1060582" y="1004405"/>
                    <a:pt x="1055330" y="1000591"/>
                    <a:pt x="1050777" y="996021"/>
                  </a:cubicBezTo>
                  <a:cubicBezTo>
                    <a:pt x="1047917" y="994626"/>
                    <a:pt x="1045125" y="987513"/>
                    <a:pt x="1042265" y="986117"/>
                  </a:cubicBezTo>
                  <a:cubicBezTo>
                    <a:pt x="1039274" y="984369"/>
                    <a:pt x="1035888" y="983409"/>
                    <a:pt x="1032424" y="983325"/>
                  </a:cubicBezTo>
                  <a:cubicBezTo>
                    <a:pt x="1028298" y="983439"/>
                    <a:pt x="1024324" y="984911"/>
                    <a:pt x="1021120" y="987513"/>
                  </a:cubicBezTo>
                  <a:cubicBezTo>
                    <a:pt x="1019658" y="988975"/>
                    <a:pt x="1021120" y="996022"/>
                    <a:pt x="1019658" y="997417"/>
                  </a:cubicBezTo>
                  <a:cubicBezTo>
                    <a:pt x="1017087" y="999642"/>
                    <a:pt x="1014250" y="1001540"/>
                    <a:pt x="1011213" y="1003068"/>
                  </a:cubicBezTo>
                  <a:cubicBezTo>
                    <a:pt x="1005763" y="1004128"/>
                    <a:pt x="1000513" y="1006034"/>
                    <a:pt x="995654" y="1008718"/>
                  </a:cubicBezTo>
                  <a:cubicBezTo>
                    <a:pt x="994257" y="1010180"/>
                    <a:pt x="994257" y="1015830"/>
                    <a:pt x="994257" y="1018622"/>
                  </a:cubicBezTo>
                  <a:cubicBezTo>
                    <a:pt x="994257" y="1021414"/>
                    <a:pt x="995654" y="1027131"/>
                    <a:pt x="994257" y="1029923"/>
                  </a:cubicBezTo>
                  <a:cubicBezTo>
                    <a:pt x="992861" y="1032715"/>
                    <a:pt x="987209" y="1035639"/>
                    <a:pt x="984350" y="1038431"/>
                  </a:cubicBezTo>
                  <a:cubicBezTo>
                    <a:pt x="982953" y="1039827"/>
                    <a:pt x="977301" y="1041290"/>
                    <a:pt x="975905" y="1044081"/>
                  </a:cubicBezTo>
                  <a:cubicBezTo>
                    <a:pt x="973419" y="1048043"/>
                    <a:pt x="971515" y="1052341"/>
                    <a:pt x="970253" y="1056844"/>
                  </a:cubicBezTo>
                  <a:cubicBezTo>
                    <a:pt x="968790" y="1059636"/>
                    <a:pt x="968790" y="1066682"/>
                    <a:pt x="965997" y="1069541"/>
                  </a:cubicBezTo>
                  <a:cubicBezTo>
                    <a:pt x="964601" y="1072399"/>
                    <a:pt x="957486" y="1073795"/>
                    <a:pt x="954694" y="1073795"/>
                  </a:cubicBezTo>
                  <a:cubicBezTo>
                    <a:pt x="950438" y="1073795"/>
                    <a:pt x="941993" y="1069541"/>
                    <a:pt x="937738" y="1070936"/>
                  </a:cubicBezTo>
                  <a:cubicBezTo>
                    <a:pt x="933831" y="1071216"/>
                    <a:pt x="930004" y="1072184"/>
                    <a:pt x="926434" y="1073795"/>
                  </a:cubicBezTo>
                  <a:cubicBezTo>
                    <a:pt x="923575" y="1075191"/>
                    <a:pt x="922178" y="1080841"/>
                    <a:pt x="920782" y="1083699"/>
                  </a:cubicBezTo>
                  <a:cubicBezTo>
                    <a:pt x="919994" y="1089489"/>
                    <a:pt x="918566" y="1095174"/>
                    <a:pt x="916526" y="1100650"/>
                  </a:cubicBezTo>
                  <a:cubicBezTo>
                    <a:pt x="916526" y="1103442"/>
                    <a:pt x="912271" y="1109158"/>
                    <a:pt x="910874" y="1111950"/>
                  </a:cubicBezTo>
                  <a:cubicBezTo>
                    <a:pt x="908197" y="1113324"/>
                    <a:pt x="905328" y="1114287"/>
                    <a:pt x="902363" y="1114809"/>
                  </a:cubicBezTo>
                  <a:cubicBezTo>
                    <a:pt x="899571" y="1116205"/>
                    <a:pt x="892522" y="1114809"/>
                    <a:pt x="889663" y="1116205"/>
                  </a:cubicBezTo>
                  <a:cubicBezTo>
                    <a:pt x="886804" y="1117601"/>
                    <a:pt x="881218" y="1123251"/>
                    <a:pt x="876963" y="1126109"/>
                  </a:cubicBezTo>
                  <a:cubicBezTo>
                    <a:pt x="872707" y="1127505"/>
                    <a:pt x="862800" y="1131759"/>
                    <a:pt x="858611" y="1133155"/>
                  </a:cubicBezTo>
                  <a:cubicBezTo>
                    <a:pt x="853092" y="1134778"/>
                    <a:pt x="847400" y="1135737"/>
                    <a:pt x="841655" y="1136014"/>
                  </a:cubicBezTo>
                  <a:cubicBezTo>
                    <a:pt x="837399" y="1136014"/>
                    <a:pt x="826095" y="1138805"/>
                    <a:pt x="821707" y="1136014"/>
                  </a:cubicBezTo>
                  <a:cubicBezTo>
                    <a:pt x="818914" y="1134551"/>
                    <a:pt x="817451" y="1126109"/>
                    <a:pt x="814659" y="1123251"/>
                  </a:cubicBezTo>
                  <a:cubicBezTo>
                    <a:pt x="811141" y="1121241"/>
                    <a:pt x="807325" y="1119805"/>
                    <a:pt x="803355" y="1118996"/>
                  </a:cubicBezTo>
                  <a:cubicBezTo>
                    <a:pt x="798932" y="1119768"/>
                    <a:pt x="794650" y="1121203"/>
                    <a:pt x="790654" y="1123251"/>
                  </a:cubicBezTo>
                  <a:cubicBezTo>
                    <a:pt x="786570" y="1125917"/>
                    <a:pt x="782304" y="1128293"/>
                    <a:pt x="777888" y="1130363"/>
                  </a:cubicBezTo>
                  <a:cubicBezTo>
                    <a:pt x="773602" y="1130597"/>
                    <a:pt x="769308" y="1130102"/>
                    <a:pt x="765187" y="1128901"/>
                  </a:cubicBezTo>
                  <a:cubicBezTo>
                    <a:pt x="762395" y="1126109"/>
                    <a:pt x="758139" y="1120459"/>
                    <a:pt x="755280" y="1117601"/>
                  </a:cubicBezTo>
                  <a:cubicBezTo>
                    <a:pt x="751091" y="1114809"/>
                    <a:pt x="745372" y="1107696"/>
                    <a:pt x="741183" y="1106300"/>
                  </a:cubicBezTo>
                  <a:lnTo>
                    <a:pt x="732672" y="1106300"/>
                  </a:lnTo>
                  <a:cubicBezTo>
                    <a:pt x="729879" y="1106300"/>
                    <a:pt x="724228" y="1109158"/>
                    <a:pt x="721368" y="1109158"/>
                  </a:cubicBezTo>
                  <a:cubicBezTo>
                    <a:pt x="718509" y="1109158"/>
                    <a:pt x="711461" y="1109158"/>
                    <a:pt x="708668" y="1106300"/>
                  </a:cubicBezTo>
                  <a:cubicBezTo>
                    <a:pt x="706885" y="1103814"/>
                    <a:pt x="705889" y="1100850"/>
                    <a:pt x="705809" y="1097792"/>
                  </a:cubicBezTo>
                  <a:cubicBezTo>
                    <a:pt x="707272" y="1095000"/>
                    <a:pt x="714320" y="1093604"/>
                    <a:pt x="715716" y="1090745"/>
                  </a:cubicBezTo>
                  <a:cubicBezTo>
                    <a:pt x="719465" y="1086881"/>
                    <a:pt x="722786" y="1082624"/>
                    <a:pt x="725624" y="1078049"/>
                  </a:cubicBezTo>
                  <a:cubicBezTo>
                    <a:pt x="727038" y="1074899"/>
                    <a:pt x="727038" y="1071295"/>
                    <a:pt x="725624" y="1068145"/>
                  </a:cubicBezTo>
                  <a:cubicBezTo>
                    <a:pt x="724228" y="1065286"/>
                    <a:pt x="719972" y="1062494"/>
                    <a:pt x="718576" y="1061032"/>
                  </a:cubicBezTo>
                  <a:cubicBezTo>
                    <a:pt x="714134" y="1061814"/>
                    <a:pt x="709832" y="1063248"/>
                    <a:pt x="705809" y="1065286"/>
                  </a:cubicBezTo>
                  <a:cubicBezTo>
                    <a:pt x="703016" y="1066682"/>
                    <a:pt x="700157" y="1072399"/>
                    <a:pt x="697364" y="1073795"/>
                  </a:cubicBezTo>
                  <a:cubicBezTo>
                    <a:pt x="694505" y="1078049"/>
                    <a:pt x="687457" y="1082237"/>
                    <a:pt x="684664" y="1086491"/>
                  </a:cubicBezTo>
                  <a:cubicBezTo>
                    <a:pt x="681028" y="1090155"/>
                    <a:pt x="678137" y="1094489"/>
                    <a:pt x="676153" y="1099254"/>
                  </a:cubicBezTo>
                  <a:cubicBezTo>
                    <a:pt x="673360" y="1102046"/>
                    <a:pt x="673360" y="1110554"/>
                    <a:pt x="673360" y="1113346"/>
                  </a:cubicBezTo>
                  <a:cubicBezTo>
                    <a:pt x="674382" y="1121546"/>
                    <a:pt x="676277" y="1129612"/>
                    <a:pt x="679012" y="1137409"/>
                  </a:cubicBezTo>
                  <a:cubicBezTo>
                    <a:pt x="680408" y="1143060"/>
                    <a:pt x="684664" y="1152964"/>
                    <a:pt x="686060" y="1158614"/>
                  </a:cubicBezTo>
                  <a:cubicBezTo>
                    <a:pt x="688145" y="1167358"/>
                    <a:pt x="689567" y="1176246"/>
                    <a:pt x="690316" y="1185203"/>
                  </a:cubicBezTo>
                  <a:cubicBezTo>
                    <a:pt x="690630" y="1189972"/>
                    <a:pt x="690135" y="1194759"/>
                    <a:pt x="688853" y="1199362"/>
                  </a:cubicBezTo>
                  <a:cubicBezTo>
                    <a:pt x="686779" y="1202830"/>
                    <a:pt x="683878" y="1205731"/>
                    <a:pt x="680409" y="1207804"/>
                  </a:cubicBezTo>
                  <a:cubicBezTo>
                    <a:pt x="676953" y="1209678"/>
                    <a:pt x="672924" y="1210200"/>
                    <a:pt x="669105" y="1209267"/>
                  </a:cubicBezTo>
                  <a:cubicBezTo>
                    <a:pt x="667708" y="1209267"/>
                    <a:pt x="664849" y="1203616"/>
                    <a:pt x="662056" y="1202154"/>
                  </a:cubicBezTo>
                  <a:cubicBezTo>
                    <a:pt x="660593" y="1202154"/>
                    <a:pt x="656404" y="1202154"/>
                    <a:pt x="654941" y="1203616"/>
                  </a:cubicBezTo>
                  <a:lnTo>
                    <a:pt x="654941" y="1210663"/>
                  </a:lnTo>
                  <a:cubicBezTo>
                    <a:pt x="656404" y="1212059"/>
                    <a:pt x="657801" y="1216313"/>
                    <a:pt x="656404" y="1217709"/>
                  </a:cubicBezTo>
                  <a:cubicBezTo>
                    <a:pt x="655008" y="1219105"/>
                    <a:pt x="650752" y="1214917"/>
                    <a:pt x="647893" y="1216313"/>
                  </a:cubicBezTo>
                  <a:cubicBezTo>
                    <a:pt x="646497" y="1216313"/>
                    <a:pt x="645100" y="1220567"/>
                    <a:pt x="645100" y="1221963"/>
                  </a:cubicBezTo>
                  <a:cubicBezTo>
                    <a:pt x="645100" y="1223359"/>
                    <a:pt x="646497" y="1227613"/>
                    <a:pt x="646497" y="1229009"/>
                  </a:cubicBezTo>
                  <a:cubicBezTo>
                    <a:pt x="646497" y="1231867"/>
                    <a:pt x="647893" y="1236122"/>
                    <a:pt x="646497" y="1237518"/>
                  </a:cubicBezTo>
                  <a:cubicBezTo>
                    <a:pt x="645100" y="1238914"/>
                    <a:pt x="639448" y="1234726"/>
                    <a:pt x="637986" y="1234726"/>
                  </a:cubicBezTo>
                  <a:cubicBezTo>
                    <a:pt x="636523" y="1234726"/>
                    <a:pt x="633796" y="1234726"/>
                    <a:pt x="633796" y="1236122"/>
                  </a:cubicBezTo>
                  <a:cubicBezTo>
                    <a:pt x="632334" y="1237518"/>
                    <a:pt x="633796" y="1241772"/>
                    <a:pt x="632334" y="1243168"/>
                  </a:cubicBezTo>
                  <a:cubicBezTo>
                    <a:pt x="630871" y="1244564"/>
                    <a:pt x="626682" y="1244564"/>
                    <a:pt x="623889" y="1244564"/>
                  </a:cubicBezTo>
                  <a:cubicBezTo>
                    <a:pt x="622493" y="1246026"/>
                    <a:pt x="615378" y="1247422"/>
                    <a:pt x="615378" y="1248818"/>
                  </a:cubicBezTo>
                  <a:cubicBezTo>
                    <a:pt x="612585" y="1251676"/>
                    <a:pt x="618237" y="1260118"/>
                    <a:pt x="616841" y="1262977"/>
                  </a:cubicBezTo>
                  <a:cubicBezTo>
                    <a:pt x="616841" y="1264373"/>
                    <a:pt x="612585" y="1265769"/>
                    <a:pt x="611189" y="1267231"/>
                  </a:cubicBezTo>
                  <a:cubicBezTo>
                    <a:pt x="611319" y="1270118"/>
                    <a:pt x="610820" y="1272998"/>
                    <a:pt x="609726" y="1275673"/>
                  </a:cubicBezTo>
                  <a:cubicBezTo>
                    <a:pt x="609726" y="1278531"/>
                    <a:pt x="604074" y="1281323"/>
                    <a:pt x="602678" y="1282786"/>
                  </a:cubicBezTo>
                  <a:cubicBezTo>
                    <a:pt x="599885" y="1284182"/>
                    <a:pt x="595629" y="1285578"/>
                    <a:pt x="594233" y="1288436"/>
                  </a:cubicBezTo>
                  <a:cubicBezTo>
                    <a:pt x="592770" y="1288436"/>
                    <a:pt x="591374" y="1291228"/>
                    <a:pt x="589977" y="1294086"/>
                  </a:cubicBezTo>
                  <a:cubicBezTo>
                    <a:pt x="584348" y="1294795"/>
                    <a:pt x="578651" y="1294795"/>
                    <a:pt x="573022" y="1294086"/>
                  </a:cubicBezTo>
                  <a:cubicBezTo>
                    <a:pt x="567081" y="1291418"/>
                    <a:pt x="562127" y="1286954"/>
                    <a:pt x="558859" y="1281323"/>
                  </a:cubicBezTo>
                  <a:cubicBezTo>
                    <a:pt x="554603" y="1278531"/>
                    <a:pt x="551810" y="1268627"/>
                    <a:pt x="547555" y="1267231"/>
                  </a:cubicBezTo>
                  <a:cubicBezTo>
                    <a:pt x="544762" y="1265769"/>
                    <a:pt x="539110" y="1268627"/>
                    <a:pt x="536251" y="1267231"/>
                  </a:cubicBezTo>
                  <a:cubicBezTo>
                    <a:pt x="533458" y="1267231"/>
                    <a:pt x="529202" y="1261581"/>
                    <a:pt x="526343" y="1260118"/>
                  </a:cubicBezTo>
                  <a:cubicBezTo>
                    <a:pt x="523551" y="1260118"/>
                    <a:pt x="517899" y="1261581"/>
                    <a:pt x="515039" y="1261581"/>
                  </a:cubicBezTo>
                  <a:cubicBezTo>
                    <a:pt x="512057" y="1263651"/>
                    <a:pt x="508722" y="1265160"/>
                    <a:pt x="505198" y="1266035"/>
                  </a:cubicBezTo>
                  <a:cubicBezTo>
                    <a:pt x="501947" y="1264929"/>
                    <a:pt x="498640" y="1263997"/>
                    <a:pt x="495291" y="1263243"/>
                  </a:cubicBezTo>
                  <a:cubicBezTo>
                    <a:pt x="493894" y="1264639"/>
                    <a:pt x="491035" y="1268893"/>
                    <a:pt x="489639" y="1268893"/>
                  </a:cubicBezTo>
                  <a:cubicBezTo>
                    <a:pt x="484548" y="1270113"/>
                    <a:pt x="479306" y="1270583"/>
                    <a:pt x="474079" y="1270289"/>
                  </a:cubicBezTo>
                  <a:cubicBezTo>
                    <a:pt x="468427" y="1268893"/>
                    <a:pt x="457124" y="1267497"/>
                    <a:pt x="451472" y="1266035"/>
                  </a:cubicBezTo>
                  <a:cubicBezTo>
                    <a:pt x="438099" y="1262946"/>
                    <a:pt x="424894" y="1259174"/>
                    <a:pt x="411908" y="1254734"/>
                  </a:cubicBezTo>
                  <a:cubicBezTo>
                    <a:pt x="404860" y="1251942"/>
                    <a:pt x="391960" y="1244830"/>
                    <a:pt x="386508" y="1243434"/>
                  </a:cubicBezTo>
                  <a:cubicBezTo>
                    <a:pt x="381465" y="1241831"/>
                    <a:pt x="376234" y="1240892"/>
                    <a:pt x="370948" y="1240642"/>
                  </a:cubicBezTo>
                  <a:cubicBezTo>
                    <a:pt x="366693" y="1242038"/>
                    <a:pt x="361041" y="1246292"/>
                    <a:pt x="356785" y="1246292"/>
                  </a:cubicBezTo>
                  <a:cubicBezTo>
                    <a:pt x="351333" y="1248137"/>
                    <a:pt x="345510" y="1248617"/>
                    <a:pt x="339829" y="1247688"/>
                  </a:cubicBezTo>
                  <a:cubicBezTo>
                    <a:pt x="335574" y="1246292"/>
                    <a:pt x="328525" y="1239179"/>
                    <a:pt x="324270" y="1237784"/>
                  </a:cubicBezTo>
                  <a:cubicBezTo>
                    <a:pt x="320014" y="1236388"/>
                    <a:pt x="310173" y="1234992"/>
                    <a:pt x="304322" y="1233529"/>
                  </a:cubicBezTo>
                  <a:cubicBezTo>
                    <a:pt x="299098" y="1233699"/>
                    <a:pt x="293873" y="1233230"/>
                    <a:pt x="288762" y="1232133"/>
                  </a:cubicBezTo>
                  <a:cubicBezTo>
                    <a:pt x="287366" y="1232133"/>
                    <a:pt x="281714" y="1230737"/>
                    <a:pt x="281714" y="1229275"/>
                  </a:cubicBezTo>
                  <a:cubicBezTo>
                    <a:pt x="281222" y="1226325"/>
                    <a:pt x="280256" y="1223475"/>
                    <a:pt x="278855" y="1220833"/>
                  </a:cubicBezTo>
                  <a:cubicBezTo>
                    <a:pt x="274666" y="1217975"/>
                    <a:pt x="264758" y="1219437"/>
                    <a:pt x="260503" y="1217975"/>
                  </a:cubicBezTo>
                  <a:cubicBezTo>
                    <a:pt x="257710" y="1216579"/>
                    <a:pt x="250595" y="1215183"/>
                    <a:pt x="246406" y="1213720"/>
                  </a:cubicBezTo>
                  <a:cubicBezTo>
                    <a:pt x="243547" y="1212324"/>
                    <a:pt x="237895" y="1208070"/>
                    <a:pt x="235102" y="1206674"/>
                  </a:cubicBezTo>
                  <a:cubicBezTo>
                    <a:pt x="229450" y="1205278"/>
                    <a:pt x="219543" y="1209533"/>
                    <a:pt x="213891" y="1208070"/>
                  </a:cubicBezTo>
                  <a:cubicBezTo>
                    <a:pt x="209635" y="1208070"/>
                    <a:pt x="201191" y="1201024"/>
                    <a:pt x="196935" y="1199628"/>
                  </a:cubicBezTo>
                  <a:cubicBezTo>
                    <a:pt x="189975" y="1195879"/>
                    <a:pt x="183307" y="1191613"/>
                    <a:pt x="176987" y="1186865"/>
                  </a:cubicBezTo>
                  <a:cubicBezTo>
                    <a:pt x="175591" y="1184074"/>
                    <a:pt x="174194" y="1177027"/>
                    <a:pt x="171335" y="1175565"/>
                  </a:cubicBezTo>
                  <a:cubicBezTo>
                    <a:pt x="168476" y="1174103"/>
                    <a:pt x="162890" y="1177027"/>
                    <a:pt x="160031" y="1178423"/>
                  </a:cubicBezTo>
                  <a:cubicBezTo>
                    <a:pt x="155674" y="1181715"/>
                    <a:pt x="152257" y="1186093"/>
                    <a:pt x="150124" y="1191120"/>
                  </a:cubicBezTo>
                  <a:cubicBezTo>
                    <a:pt x="150124" y="1192515"/>
                    <a:pt x="148727" y="1198232"/>
                    <a:pt x="150124" y="1199628"/>
                  </a:cubicBezTo>
                  <a:cubicBezTo>
                    <a:pt x="150124" y="1202420"/>
                    <a:pt x="154379" y="1205278"/>
                    <a:pt x="154379" y="1206674"/>
                  </a:cubicBezTo>
                  <a:cubicBezTo>
                    <a:pt x="155776" y="1209533"/>
                    <a:pt x="157238" y="1213720"/>
                    <a:pt x="154379" y="1215183"/>
                  </a:cubicBezTo>
                  <a:cubicBezTo>
                    <a:pt x="152983" y="1217975"/>
                    <a:pt x="147331" y="1213720"/>
                    <a:pt x="144472" y="1215183"/>
                  </a:cubicBezTo>
                  <a:cubicBezTo>
                    <a:pt x="141679" y="1215183"/>
                    <a:pt x="138820" y="1220833"/>
                    <a:pt x="138820" y="1222229"/>
                  </a:cubicBezTo>
                  <a:cubicBezTo>
                    <a:pt x="139358" y="1225843"/>
                    <a:pt x="140824" y="1229255"/>
                    <a:pt x="143075" y="1232133"/>
                  </a:cubicBezTo>
                  <a:cubicBezTo>
                    <a:pt x="144472" y="1234992"/>
                    <a:pt x="148727" y="1236388"/>
                    <a:pt x="150124" y="1239179"/>
                  </a:cubicBezTo>
                  <a:cubicBezTo>
                    <a:pt x="152299" y="1242794"/>
                    <a:pt x="154189" y="1246572"/>
                    <a:pt x="155776" y="1250480"/>
                  </a:cubicBezTo>
                  <a:cubicBezTo>
                    <a:pt x="157238" y="1253338"/>
                    <a:pt x="164287" y="1257593"/>
                    <a:pt x="164287" y="1260384"/>
                  </a:cubicBezTo>
                  <a:cubicBezTo>
                    <a:pt x="164287" y="1263176"/>
                    <a:pt x="160031" y="1268893"/>
                    <a:pt x="157238" y="1268893"/>
                  </a:cubicBezTo>
                  <a:cubicBezTo>
                    <a:pt x="153774" y="1270745"/>
                    <a:pt x="149745" y="1271242"/>
                    <a:pt x="145935" y="1270289"/>
                  </a:cubicBezTo>
                  <a:cubicBezTo>
                    <a:pt x="141679" y="1267497"/>
                    <a:pt x="141679" y="1254734"/>
                    <a:pt x="140283" y="1250347"/>
                  </a:cubicBezTo>
                  <a:cubicBezTo>
                    <a:pt x="137322" y="1246740"/>
                    <a:pt x="134003" y="1243444"/>
                    <a:pt x="130375" y="1240509"/>
                  </a:cubicBezTo>
                  <a:cubicBezTo>
                    <a:pt x="126120" y="1239047"/>
                    <a:pt x="119071" y="1241905"/>
                    <a:pt x="116212" y="1241905"/>
                  </a:cubicBezTo>
                  <a:cubicBezTo>
                    <a:pt x="113353" y="1241905"/>
                    <a:pt x="106371" y="1239047"/>
                    <a:pt x="103512" y="1239047"/>
                  </a:cubicBezTo>
                  <a:cubicBezTo>
                    <a:pt x="99904" y="1239610"/>
                    <a:pt x="96497" y="1241074"/>
                    <a:pt x="93604" y="1243301"/>
                  </a:cubicBezTo>
                  <a:cubicBezTo>
                    <a:pt x="90812" y="1246159"/>
                    <a:pt x="87952" y="1253205"/>
                    <a:pt x="89415" y="1256064"/>
                  </a:cubicBezTo>
                  <a:cubicBezTo>
                    <a:pt x="89415" y="1258856"/>
                    <a:pt x="93604" y="1261714"/>
                    <a:pt x="95067" y="1264506"/>
                  </a:cubicBezTo>
                  <a:cubicBezTo>
                    <a:pt x="95526" y="1270305"/>
                    <a:pt x="94544" y="1276128"/>
                    <a:pt x="92208" y="1281456"/>
                  </a:cubicBezTo>
                  <a:cubicBezTo>
                    <a:pt x="92208" y="1282919"/>
                    <a:pt x="87952" y="1284315"/>
                    <a:pt x="86556" y="1285710"/>
                  </a:cubicBezTo>
                  <a:cubicBezTo>
                    <a:pt x="79644" y="1287828"/>
                    <a:pt x="72539" y="1289253"/>
                    <a:pt x="65345" y="1289965"/>
                  </a:cubicBezTo>
                  <a:cubicBezTo>
                    <a:pt x="61156" y="1288569"/>
                    <a:pt x="52644" y="1284315"/>
                    <a:pt x="48389" y="1282919"/>
                  </a:cubicBezTo>
                  <a:cubicBezTo>
                    <a:pt x="44595" y="1280172"/>
                    <a:pt x="40269" y="1278248"/>
                    <a:pt x="35689" y="1277268"/>
                  </a:cubicBezTo>
                  <a:cubicBezTo>
                    <a:pt x="34292" y="1275806"/>
                    <a:pt x="34292" y="1274410"/>
                    <a:pt x="32896" y="1273014"/>
                  </a:cubicBezTo>
                  <a:cubicBezTo>
                    <a:pt x="32896" y="1271618"/>
                    <a:pt x="30037" y="1271618"/>
                    <a:pt x="30037" y="1270156"/>
                  </a:cubicBezTo>
                  <a:cubicBezTo>
                    <a:pt x="28992" y="1267291"/>
                    <a:pt x="29521" y="1264089"/>
                    <a:pt x="31433" y="1261714"/>
                  </a:cubicBezTo>
                  <a:cubicBezTo>
                    <a:pt x="32896" y="1258856"/>
                    <a:pt x="39944" y="1257459"/>
                    <a:pt x="41341" y="1256064"/>
                  </a:cubicBezTo>
                  <a:cubicBezTo>
                    <a:pt x="43880" y="1253722"/>
                    <a:pt x="45818" y="1250803"/>
                    <a:pt x="46993" y="1247555"/>
                  </a:cubicBezTo>
                  <a:cubicBezTo>
                    <a:pt x="48340" y="1245399"/>
                    <a:pt x="48340" y="1242665"/>
                    <a:pt x="46993" y="1240509"/>
                  </a:cubicBezTo>
                  <a:cubicBezTo>
                    <a:pt x="45596" y="1239047"/>
                    <a:pt x="41341" y="1239047"/>
                    <a:pt x="39944" y="1237651"/>
                  </a:cubicBezTo>
                  <a:cubicBezTo>
                    <a:pt x="37085" y="1236255"/>
                    <a:pt x="34292" y="1230605"/>
                    <a:pt x="31433" y="1229142"/>
                  </a:cubicBezTo>
                  <a:cubicBezTo>
                    <a:pt x="30037" y="1229142"/>
                    <a:pt x="25781" y="1227746"/>
                    <a:pt x="24385" y="1227746"/>
                  </a:cubicBezTo>
                  <a:cubicBezTo>
                    <a:pt x="21592" y="1227746"/>
                    <a:pt x="18733" y="1229142"/>
                    <a:pt x="15940" y="1229142"/>
                  </a:cubicBezTo>
                  <a:cubicBezTo>
                    <a:pt x="13081" y="1230605"/>
                    <a:pt x="6032" y="1232000"/>
                    <a:pt x="4636" y="1230605"/>
                  </a:cubicBezTo>
                  <a:cubicBezTo>
                    <a:pt x="3240" y="1229208"/>
                    <a:pt x="6032" y="1222096"/>
                    <a:pt x="4636" y="1219304"/>
                  </a:cubicBezTo>
                  <a:cubicBezTo>
                    <a:pt x="4636" y="1217842"/>
                    <a:pt x="381" y="1217842"/>
                    <a:pt x="381" y="1216446"/>
                  </a:cubicBezTo>
                  <a:cubicBezTo>
                    <a:pt x="-1016" y="1213587"/>
                    <a:pt x="1777" y="1206541"/>
                    <a:pt x="3173" y="1203749"/>
                  </a:cubicBezTo>
                  <a:cubicBezTo>
                    <a:pt x="4570" y="1200957"/>
                    <a:pt x="7429" y="1196637"/>
                    <a:pt x="8825" y="1193845"/>
                  </a:cubicBezTo>
                  <a:cubicBezTo>
                    <a:pt x="11684" y="1190987"/>
                    <a:pt x="15940" y="1183940"/>
                    <a:pt x="18733" y="1181082"/>
                  </a:cubicBezTo>
                  <a:cubicBezTo>
                    <a:pt x="21283" y="1180772"/>
                    <a:pt x="23710" y="1179810"/>
                    <a:pt x="25781" y="1178290"/>
                  </a:cubicBezTo>
                  <a:cubicBezTo>
                    <a:pt x="30037" y="1176894"/>
                    <a:pt x="35689" y="1169782"/>
                    <a:pt x="38548" y="1166990"/>
                  </a:cubicBezTo>
                  <a:cubicBezTo>
                    <a:pt x="39944" y="1162736"/>
                    <a:pt x="39944" y="1152831"/>
                    <a:pt x="41341" y="1148577"/>
                  </a:cubicBezTo>
                  <a:cubicBezTo>
                    <a:pt x="43436" y="1145085"/>
                    <a:pt x="46359" y="1142163"/>
                    <a:pt x="49852" y="1140068"/>
                  </a:cubicBezTo>
                  <a:cubicBezTo>
                    <a:pt x="52644" y="1137277"/>
                    <a:pt x="59693" y="1133022"/>
                    <a:pt x="62552" y="1130230"/>
                  </a:cubicBezTo>
                  <a:cubicBezTo>
                    <a:pt x="65939" y="1126637"/>
                    <a:pt x="68363" y="1122247"/>
                    <a:pt x="69600" y="1117468"/>
                  </a:cubicBezTo>
                  <a:cubicBezTo>
                    <a:pt x="70997" y="1114676"/>
                    <a:pt x="68204" y="1107563"/>
                    <a:pt x="69600" y="1104771"/>
                  </a:cubicBezTo>
                  <a:cubicBezTo>
                    <a:pt x="72174" y="1103165"/>
                    <a:pt x="75089" y="1102185"/>
                    <a:pt x="78111" y="1101913"/>
                  </a:cubicBezTo>
                  <a:cubicBezTo>
                    <a:pt x="83793" y="1100987"/>
                    <a:pt x="89614" y="1101466"/>
                    <a:pt x="95067" y="1103309"/>
                  </a:cubicBezTo>
                  <a:cubicBezTo>
                    <a:pt x="99423" y="1103598"/>
                    <a:pt x="103708" y="1104563"/>
                    <a:pt x="107767" y="1106167"/>
                  </a:cubicBezTo>
                  <a:cubicBezTo>
                    <a:pt x="110560" y="1107563"/>
                    <a:pt x="113419" y="1111817"/>
                    <a:pt x="116212" y="1111817"/>
                  </a:cubicBezTo>
                  <a:cubicBezTo>
                    <a:pt x="118872" y="1113235"/>
                    <a:pt x="122063" y="1113235"/>
                    <a:pt x="124723" y="1111817"/>
                  </a:cubicBezTo>
                  <a:cubicBezTo>
                    <a:pt x="126120" y="1110421"/>
                    <a:pt x="123327" y="1103309"/>
                    <a:pt x="123327" y="1101913"/>
                  </a:cubicBezTo>
                  <a:cubicBezTo>
                    <a:pt x="124907" y="1098904"/>
                    <a:pt x="127365" y="1096446"/>
                    <a:pt x="130375" y="1094867"/>
                  </a:cubicBezTo>
                  <a:cubicBezTo>
                    <a:pt x="133168" y="1093471"/>
                    <a:pt x="138820" y="1093471"/>
                    <a:pt x="141679" y="1092008"/>
                  </a:cubicBezTo>
                  <a:cubicBezTo>
                    <a:pt x="146165" y="1091077"/>
                    <a:pt x="150172" y="1088579"/>
                    <a:pt x="152983" y="1084962"/>
                  </a:cubicBezTo>
                  <a:cubicBezTo>
                    <a:pt x="152439" y="1080922"/>
                    <a:pt x="150983" y="1077058"/>
                    <a:pt x="148727" y="1073662"/>
                  </a:cubicBezTo>
                  <a:cubicBezTo>
                    <a:pt x="144722" y="1069810"/>
                    <a:pt x="139906" y="1066902"/>
                    <a:pt x="134631" y="1065153"/>
                  </a:cubicBezTo>
                  <a:cubicBezTo>
                    <a:pt x="131771" y="1066549"/>
                    <a:pt x="130375" y="1072266"/>
                    <a:pt x="128979" y="1073662"/>
                  </a:cubicBezTo>
                  <a:cubicBezTo>
                    <a:pt x="124826" y="1074813"/>
                    <a:pt x="120515" y="1075285"/>
                    <a:pt x="116212" y="1075058"/>
                  </a:cubicBezTo>
                  <a:cubicBezTo>
                    <a:pt x="111404" y="1074803"/>
                    <a:pt x="106657" y="1073863"/>
                    <a:pt x="102115" y="1072266"/>
                  </a:cubicBezTo>
                  <a:cubicBezTo>
                    <a:pt x="100719" y="1070804"/>
                    <a:pt x="100719" y="1066549"/>
                    <a:pt x="99256" y="1065153"/>
                  </a:cubicBezTo>
                  <a:cubicBezTo>
                    <a:pt x="96464" y="1063757"/>
                    <a:pt x="90812" y="1066549"/>
                    <a:pt x="86556" y="1065153"/>
                  </a:cubicBezTo>
                  <a:cubicBezTo>
                    <a:pt x="85160" y="1065153"/>
                    <a:pt x="80904" y="1060899"/>
                    <a:pt x="78111" y="1059503"/>
                  </a:cubicBezTo>
                  <a:cubicBezTo>
                    <a:pt x="76922" y="1056108"/>
                    <a:pt x="75500" y="1052799"/>
                    <a:pt x="73856" y="1049599"/>
                  </a:cubicBezTo>
                  <a:lnTo>
                    <a:pt x="66808" y="1049599"/>
                  </a:lnTo>
                  <a:cubicBezTo>
                    <a:pt x="64716" y="1051137"/>
                    <a:pt x="62268" y="1052121"/>
                    <a:pt x="59693" y="1052457"/>
                  </a:cubicBezTo>
                  <a:cubicBezTo>
                    <a:pt x="55866" y="1052688"/>
                    <a:pt x="52030" y="1052192"/>
                    <a:pt x="48389" y="1050995"/>
                  </a:cubicBezTo>
                  <a:cubicBezTo>
                    <a:pt x="46157" y="1047085"/>
                    <a:pt x="44732" y="1042768"/>
                    <a:pt x="44200" y="1038298"/>
                  </a:cubicBezTo>
                  <a:cubicBezTo>
                    <a:pt x="41868" y="1032479"/>
                    <a:pt x="40890" y="1026205"/>
                    <a:pt x="41341" y="1019952"/>
                  </a:cubicBezTo>
                  <a:cubicBezTo>
                    <a:pt x="44098" y="1014440"/>
                    <a:pt x="47418" y="1009227"/>
                    <a:pt x="51248" y="1004397"/>
                  </a:cubicBezTo>
                  <a:cubicBezTo>
                    <a:pt x="52995" y="998494"/>
                    <a:pt x="55357" y="992790"/>
                    <a:pt x="58296" y="987380"/>
                  </a:cubicBezTo>
                  <a:cubicBezTo>
                    <a:pt x="62374" y="982871"/>
                    <a:pt x="67157" y="979054"/>
                    <a:pt x="72459" y="976079"/>
                  </a:cubicBezTo>
                  <a:cubicBezTo>
                    <a:pt x="76430" y="976888"/>
                    <a:pt x="80246" y="978324"/>
                    <a:pt x="83763" y="980334"/>
                  </a:cubicBezTo>
                  <a:cubicBezTo>
                    <a:pt x="87660" y="982368"/>
                    <a:pt x="91029" y="985281"/>
                    <a:pt x="93604" y="988842"/>
                  </a:cubicBezTo>
                  <a:cubicBezTo>
                    <a:pt x="95006" y="991484"/>
                    <a:pt x="95971" y="994335"/>
                    <a:pt x="96464" y="997284"/>
                  </a:cubicBezTo>
                  <a:cubicBezTo>
                    <a:pt x="96464" y="1000143"/>
                    <a:pt x="93604" y="1002935"/>
                    <a:pt x="92208" y="1004397"/>
                  </a:cubicBezTo>
                  <a:cubicBezTo>
                    <a:pt x="90812" y="1005859"/>
                    <a:pt x="89415" y="1008585"/>
                    <a:pt x="87952" y="1008585"/>
                  </a:cubicBezTo>
                  <a:cubicBezTo>
                    <a:pt x="86556" y="1010047"/>
                    <a:pt x="83763" y="1008585"/>
                    <a:pt x="82300" y="1008585"/>
                  </a:cubicBezTo>
                  <a:cubicBezTo>
                    <a:pt x="80389" y="1010986"/>
                    <a:pt x="79861" y="1014207"/>
                    <a:pt x="80904" y="1017093"/>
                  </a:cubicBezTo>
                  <a:cubicBezTo>
                    <a:pt x="80904" y="1018489"/>
                    <a:pt x="85160" y="1019952"/>
                    <a:pt x="87952" y="1019952"/>
                  </a:cubicBezTo>
                  <a:cubicBezTo>
                    <a:pt x="89415" y="1019952"/>
                    <a:pt x="92208" y="1015697"/>
                    <a:pt x="95067" y="1015697"/>
                  </a:cubicBezTo>
                  <a:cubicBezTo>
                    <a:pt x="97932" y="1014653"/>
                    <a:pt x="101136" y="1015182"/>
                    <a:pt x="103512" y="1017093"/>
                  </a:cubicBezTo>
                  <a:cubicBezTo>
                    <a:pt x="104908" y="1018489"/>
                    <a:pt x="102115" y="1021348"/>
                    <a:pt x="102115" y="1022744"/>
                  </a:cubicBezTo>
                  <a:cubicBezTo>
                    <a:pt x="102115" y="1024139"/>
                    <a:pt x="102115" y="1028394"/>
                    <a:pt x="103512" y="1028394"/>
                  </a:cubicBezTo>
                  <a:cubicBezTo>
                    <a:pt x="106371" y="1028394"/>
                    <a:pt x="107767" y="1024139"/>
                    <a:pt x="110560" y="1022744"/>
                  </a:cubicBezTo>
                  <a:cubicBezTo>
                    <a:pt x="113204" y="1020949"/>
                    <a:pt x="116341" y="1020020"/>
                    <a:pt x="119537" y="1020085"/>
                  </a:cubicBezTo>
                  <a:cubicBezTo>
                    <a:pt x="120933" y="1020085"/>
                    <a:pt x="125189" y="1020085"/>
                    <a:pt x="126585" y="1021481"/>
                  </a:cubicBezTo>
                  <a:cubicBezTo>
                    <a:pt x="126585" y="1022877"/>
                    <a:pt x="125189" y="1027131"/>
                    <a:pt x="126585" y="1028527"/>
                  </a:cubicBezTo>
                  <a:cubicBezTo>
                    <a:pt x="127981" y="1029923"/>
                    <a:pt x="130841" y="1032781"/>
                    <a:pt x="132237" y="1032781"/>
                  </a:cubicBezTo>
                  <a:cubicBezTo>
                    <a:pt x="134646" y="1033847"/>
                    <a:pt x="137465" y="1033289"/>
                    <a:pt x="139285" y="1031385"/>
                  </a:cubicBezTo>
                  <a:cubicBezTo>
                    <a:pt x="140748" y="1029923"/>
                    <a:pt x="143541" y="1025735"/>
                    <a:pt x="144937" y="1025735"/>
                  </a:cubicBezTo>
                  <a:cubicBezTo>
                    <a:pt x="148579" y="1024537"/>
                    <a:pt x="152415" y="1024041"/>
                    <a:pt x="156241" y="1024273"/>
                  </a:cubicBezTo>
                  <a:cubicBezTo>
                    <a:pt x="158860" y="1025822"/>
                    <a:pt x="161254" y="1027723"/>
                    <a:pt x="163356" y="1029923"/>
                  </a:cubicBezTo>
                  <a:cubicBezTo>
                    <a:pt x="164752" y="1029923"/>
                    <a:pt x="167545" y="1027131"/>
                    <a:pt x="169008" y="1027131"/>
                  </a:cubicBezTo>
                  <a:cubicBezTo>
                    <a:pt x="172096" y="1025310"/>
                    <a:pt x="174179" y="1022174"/>
                    <a:pt x="174660" y="1018622"/>
                  </a:cubicBezTo>
                  <a:cubicBezTo>
                    <a:pt x="173947" y="1017316"/>
                    <a:pt x="173452" y="1015901"/>
                    <a:pt x="173197" y="1014434"/>
                  </a:cubicBezTo>
                  <a:cubicBezTo>
                    <a:pt x="171801" y="1012972"/>
                    <a:pt x="167545" y="1012972"/>
                    <a:pt x="166149" y="1011576"/>
                  </a:cubicBezTo>
                  <a:cubicBezTo>
                    <a:pt x="164735" y="1008426"/>
                    <a:pt x="164735" y="1004822"/>
                    <a:pt x="166149" y="1001672"/>
                  </a:cubicBezTo>
                  <a:cubicBezTo>
                    <a:pt x="167545" y="1000276"/>
                    <a:pt x="170404" y="997417"/>
                    <a:pt x="171801" y="997417"/>
                  </a:cubicBezTo>
                  <a:cubicBezTo>
                    <a:pt x="174660" y="996022"/>
                    <a:pt x="178915" y="997417"/>
                    <a:pt x="180312" y="996022"/>
                  </a:cubicBezTo>
                  <a:cubicBezTo>
                    <a:pt x="181708" y="994626"/>
                    <a:pt x="181708" y="990371"/>
                    <a:pt x="181708" y="988975"/>
                  </a:cubicBezTo>
                  <a:cubicBezTo>
                    <a:pt x="181708" y="987579"/>
                    <a:pt x="181708" y="983325"/>
                    <a:pt x="180312" y="981863"/>
                  </a:cubicBezTo>
                  <a:cubicBezTo>
                    <a:pt x="180312" y="977608"/>
                    <a:pt x="173197" y="970562"/>
                    <a:pt x="171801" y="969166"/>
                  </a:cubicBezTo>
                  <a:cubicBezTo>
                    <a:pt x="166149" y="964912"/>
                    <a:pt x="159100" y="955008"/>
                    <a:pt x="153448" y="950753"/>
                  </a:cubicBezTo>
                  <a:cubicBezTo>
                    <a:pt x="150771" y="947632"/>
                    <a:pt x="147369" y="945212"/>
                    <a:pt x="143541" y="943707"/>
                  </a:cubicBezTo>
                  <a:cubicBezTo>
                    <a:pt x="140006" y="943936"/>
                    <a:pt x="136503" y="942925"/>
                    <a:pt x="133633" y="940849"/>
                  </a:cubicBezTo>
                  <a:cubicBezTo>
                    <a:pt x="132237" y="940849"/>
                    <a:pt x="129444" y="936661"/>
                    <a:pt x="129444" y="933803"/>
                  </a:cubicBezTo>
                  <a:cubicBezTo>
                    <a:pt x="127981" y="932407"/>
                    <a:pt x="126585" y="926757"/>
                    <a:pt x="125189" y="925361"/>
                  </a:cubicBezTo>
                  <a:cubicBezTo>
                    <a:pt x="125189" y="922502"/>
                    <a:pt x="122329" y="918248"/>
                    <a:pt x="122329" y="915456"/>
                  </a:cubicBezTo>
                  <a:lnTo>
                    <a:pt x="122329" y="911202"/>
                  </a:lnTo>
                  <a:cubicBezTo>
                    <a:pt x="123792" y="909806"/>
                    <a:pt x="127981" y="908344"/>
                    <a:pt x="129444" y="906948"/>
                  </a:cubicBezTo>
                  <a:cubicBezTo>
                    <a:pt x="130907" y="905552"/>
                    <a:pt x="133633" y="901298"/>
                    <a:pt x="135096" y="899902"/>
                  </a:cubicBezTo>
                  <a:cubicBezTo>
                    <a:pt x="136493" y="897043"/>
                    <a:pt x="137889" y="889997"/>
                    <a:pt x="139285" y="887139"/>
                  </a:cubicBezTo>
                  <a:cubicBezTo>
                    <a:pt x="140682" y="884281"/>
                    <a:pt x="142144" y="878697"/>
                    <a:pt x="143541" y="875838"/>
                  </a:cubicBezTo>
                  <a:cubicBezTo>
                    <a:pt x="145104" y="874365"/>
                    <a:pt x="147072" y="873393"/>
                    <a:pt x="149193" y="873046"/>
                  </a:cubicBezTo>
                  <a:cubicBezTo>
                    <a:pt x="152547" y="872954"/>
                    <a:pt x="155731" y="874521"/>
                    <a:pt x="157704" y="877234"/>
                  </a:cubicBezTo>
                  <a:cubicBezTo>
                    <a:pt x="160497" y="878697"/>
                    <a:pt x="160497" y="884347"/>
                    <a:pt x="161893" y="885743"/>
                  </a:cubicBezTo>
                  <a:cubicBezTo>
                    <a:pt x="164752" y="887139"/>
                    <a:pt x="169008" y="889997"/>
                    <a:pt x="171801" y="891393"/>
                  </a:cubicBezTo>
                  <a:cubicBezTo>
                    <a:pt x="176056" y="891393"/>
                    <a:pt x="184567" y="891393"/>
                    <a:pt x="187360" y="888601"/>
                  </a:cubicBezTo>
                  <a:cubicBezTo>
                    <a:pt x="189574" y="886238"/>
                    <a:pt x="191053" y="883282"/>
                    <a:pt x="191616" y="880093"/>
                  </a:cubicBezTo>
                  <a:cubicBezTo>
                    <a:pt x="194408" y="874443"/>
                    <a:pt x="194408" y="863142"/>
                    <a:pt x="197267" y="857492"/>
                  </a:cubicBezTo>
                  <a:cubicBezTo>
                    <a:pt x="198664" y="854634"/>
                    <a:pt x="201523" y="847587"/>
                    <a:pt x="204316" y="846125"/>
                  </a:cubicBezTo>
                  <a:cubicBezTo>
                    <a:pt x="208421" y="843215"/>
                    <a:pt x="213576" y="842199"/>
                    <a:pt x="218479" y="843333"/>
                  </a:cubicBezTo>
                  <a:cubicBezTo>
                    <a:pt x="221559" y="845475"/>
                    <a:pt x="223996" y="848417"/>
                    <a:pt x="225527" y="851842"/>
                  </a:cubicBezTo>
                  <a:cubicBezTo>
                    <a:pt x="226923" y="853238"/>
                    <a:pt x="228320" y="858888"/>
                    <a:pt x="231179" y="860284"/>
                  </a:cubicBezTo>
                  <a:cubicBezTo>
                    <a:pt x="232575" y="861680"/>
                    <a:pt x="238227" y="861680"/>
                    <a:pt x="239624" y="861680"/>
                  </a:cubicBezTo>
                  <a:cubicBezTo>
                    <a:pt x="243154" y="860901"/>
                    <a:pt x="246512" y="859481"/>
                    <a:pt x="249531" y="857492"/>
                  </a:cubicBezTo>
                  <a:cubicBezTo>
                    <a:pt x="250928" y="856030"/>
                    <a:pt x="255183" y="853238"/>
                    <a:pt x="256580" y="850379"/>
                  </a:cubicBezTo>
                  <a:cubicBezTo>
                    <a:pt x="257976" y="847521"/>
                    <a:pt x="253787" y="840475"/>
                    <a:pt x="255183" y="837683"/>
                  </a:cubicBezTo>
                  <a:cubicBezTo>
                    <a:pt x="255619" y="833743"/>
                    <a:pt x="257664" y="830159"/>
                    <a:pt x="260835" y="827779"/>
                  </a:cubicBezTo>
                  <a:cubicBezTo>
                    <a:pt x="262232" y="824920"/>
                    <a:pt x="267883" y="823524"/>
                    <a:pt x="270743" y="822128"/>
                  </a:cubicBezTo>
                  <a:cubicBezTo>
                    <a:pt x="274998" y="822128"/>
                    <a:pt x="283443" y="824920"/>
                    <a:pt x="286302" y="824920"/>
                  </a:cubicBezTo>
                  <a:cubicBezTo>
                    <a:pt x="292555" y="825473"/>
                    <a:pt x="298849" y="824516"/>
                    <a:pt x="304654" y="822128"/>
                  </a:cubicBezTo>
                  <a:cubicBezTo>
                    <a:pt x="307447" y="819270"/>
                    <a:pt x="307447" y="810828"/>
                    <a:pt x="307447" y="806574"/>
                  </a:cubicBezTo>
                  <a:cubicBezTo>
                    <a:pt x="308910" y="802319"/>
                    <a:pt x="306051" y="793811"/>
                    <a:pt x="307447" y="789623"/>
                  </a:cubicBezTo>
                  <a:cubicBezTo>
                    <a:pt x="308910" y="786765"/>
                    <a:pt x="315958" y="783973"/>
                    <a:pt x="318751" y="781114"/>
                  </a:cubicBezTo>
                  <a:cubicBezTo>
                    <a:pt x="318751" y="778323"/>
                    <a:pt x="320214" y="772606"/>
                    <a:pt x="320214" y="771210"/>
                  </a:cubicBezTo>
                  <a:cubicBezTo>
                    <a:pt x="318751" y="768418"/>
                    <a:pt x="314562" y="764164"/>
                    <a:pt x="313099" y="761306"/>
                  </a:cubicBezTo>
                  <a:cubicBezTo>
                    <a:pt x="313099" y="758514"/>
                    <a:pt x="311703" y="754260"/>
                    <a:pt x="311703" y="752863"/>
                  </a:cubicBezTo>
                  <a:cubicBezTo>
                    <a:pt x="312755" y="746885"/>
                    <a:pt x="315746" y="741419"/>
                    <a:pt x="320214" y="737309"/>
                  </a:cubicBezTo>
                  <a:cubicBezTo>
                    <a:pt x="324306" y="733271"/>
                    <a:pt x="329078" y="729986"/>
                    <a:pt x="334310" y="727604"/>
                  </a:cubicBezTo>
                  <a:cubicBezTo>
                    <a:pt x="337170" y="726208"/>
                    <a:pt x="342821" y="726208"/>
                    <a:pt x="345614" y="724746"/>
                  </a:cubicBezTo>
                  <a:cubicBezTo>
                    <a:pt x="348657" y="723192"/>
                    <a:pt x="351513" y="721297"/>
                    <a:pt x="354125" y="719095"/>
                  </a:cubicBezTo>
                  <a:cubicBezTo>
                    <a:pt x="356918" y="716303"/>
                    <a:pt x="359777" y="710653"/>
                    <a:pt x="362570" y="707795"/>
                  </a:cubicBezTo>
                  <a:cubicBezTo>
                    <a:pt x="366826" y="704937"/>
                    <a:pt x="376733" y="700749"/>
                    <a:pt x="380989" y="697890"/>
                  </a:cubicBezTo>
                  <a:cubicBezTo>
                    <a:pt x="385994" y="694012"/>
                    <a:pt x="390706" y="689768"/>
                    <a:pt x="395085" y="685194"/>
                  </a:cubicBezTo>
                  <a:cubicBezTo>
                    <a:pt x="400146" y="681332"/>
                    <a:pt x="404883" y="677064"/>
                    <a:pt x="409248" y="672431"/>
                  </a:cubicBezTo>
                  <a:cubicBezTo>
                    <a:pt x="410645" y="671035"/>
                    <a:pt x="410645" y="663989"/>
                    <a:pt x="410645" y="662527"/>
                  </a:cubicBezTo>
                  <a:cubicBezTo>
                    <a:pt x="412041" y="659735"/>
                    <a:pt x="416297" y="654085"/>
                    <a:pt x="417693" y="651226"/>
                  </a:cubicBezTo>
                  <a:cubicBezTo>
                    <a:pt x="419089" y="648368"/>
                    <a:pt x="420552" y="642784"/>
                    <a:pt x="421949" y="639926"/>
                  </a:cubicBezTo>
                  <a:lnTo>
                    <a:pt x="428997" y="632880"/>
                  </a:lnTo>
                  <a:cubicBezTo>
                    <a:pt x="430393" y="631418"/>
                    <a:pt x="434649" y="628626"/>
                    <a:pt x="436045" y="627230"/>
                  </a:cubicBezTo>
                  <a:cubicBezTo>
                    <a:pt x="439324" y="623817"/>
                    <a:pt x="442182" y="620023"/>
                    <a:pt x="444556" y="615929"/>
                  </a:cubicBezTo>
                  <a:cubicBezTo>
                    <a:pt x="443851" y="612665"/>
                    <a:pt x="443851" y="609289"/>
                    <a:pt x="444556" y="606025"/>
                  </a:cubicBezTo>
                  <a:lnTo>
                    <a:pt x="445953" y="604563"/>
                  </a:ln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7" name="Freeform 336">
              <a:extLst>
                <a:ext uri="{FF2B5EF4-FFF2-40B4-BE49-F238E27FC236}">
                  <a16:creationId xmlns:a16="http://schemas.microsoft.com/office/drawing/2014/main" id="{8635FC02-775D-0B41-8AC7-5B9651A18620}"/>
                </a:ext>
              </a:extLst>
            </p:cNvPr>
            <p:cNvSpPr/>
            <p:nvPr/>
          </p:nvSpPr>
          <p:spPr>
            <a:xfrm>
              <a:off x="5890268" y="3432834"/>
              <a:ext cx="39896" cy="33236"/>
            </a:xfrm>
            <a:custGeom>
              <a:avLst/>
              <a:gdLst>
                <a:gd name="connsiteX0" fmla="*/ 42997 w 39896"/>
                <a:gd name="connsiteY0" fmla="*/ 15688 h 33236"/>
                <a:gd name="connsiteX1" fmla="*/ 41600 w 39896"/>
                <a:gd name="connsiteY1" fmla="*/ 29979 h 33236"/>
                <a:gd name="connsiteX2" fmla="*/ 31626 w 39896"/>
                <a:gd name="connsiteY2" fmla="*/ 35630 h 33236"/>
                <a:gd name="connsiteX3" fmla="*/ 21719 w 39896"/>
                <a:gd name="connsiteY3" fmla="*/ 32771 h 33236"/>
                <a:gd name="connsiteX4" fmla="*/ 17463 w 39896"/>
                <a:gd name="connsiteY4" fmla="*/ 27121 h 33236"/>
                <a:gd name="connsiteX5" fmla="*/ 7489 w 39896"/>
                <a:gd name="connsiteY5" fmla="*/ 31375 h 33236"/>
                <a:gd name="connsiteX6" fmla="*/ 3234 w 39896"/>
                <a:gd name="connsiteY6" fmla="*/ 27121 h 33236"/>
                <a:gd name="connsiteX7" fmla="*/ 374 w 39896"/>
                <a:gd name="connsiteY7" fmla="*/ 19942 h 33236"/>
                <a:gd name="connsiteX8" fmla="*/ 11745 w 39896"/>
                <a:gd name="connsiteY8" fmla="*/ 12829 h 33236"/>
                <a:gd name="connsiteX9" fmla="*/ 16000 w 39896"/>
                <a:gd name="connsiteY9" fmla="*/ 2858 h 33236"/>
                <a:gd name="connsiteX10" fmla="*/ 25974 w 39896"/>
                <a:gd name="connsiteY10" fmla="*/ 0 h 33236"/>
                <a:gd name="connsiteX11" fmla="*/ 42996 w 39896"/>
                <a:gd name="connsiteY11" fmla="*/ 15688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896" h="33236">
                  <a:moveTo>
                    <a:pt x="42997" y="15688"/>
                  </a:moveTo>
                  <a:cubicBezTo>
                    <a:pt x="43960" y="20485"/>
                    <a:pt x="43474" y="25459"/>
                    <a:pt x="41600" y="29979"/>
                  </a:cubicBezTo>
                  <a:cubicBezTo>
                    <a:pt x="38808" y="32676"/>
                    <a:pt x="35376" y="34620"/>
                    <a:pt x="31626" y="35630"/>
                  </a:cubicBezTo>
                  <a:cubicBezTo>
                    <a:pt x="30230" y="37092"/>
                    <a:pt x="24578" y="34234"/>
                    <a:pt x="21719" y="32771"/>
                  </a:cubicBezTo>
                  <a:cubicBezTo>
                    <a:pt x="20256" y="31375"/>
                    <a:pt x="18860" y="28517"/>
                    <a:pt x="17463" y="27121"/>
                  </a:cubicBezTo>
                  <a:cubicBezTo>
                    <a:pt x="14604" y="27121"/>
                    <a:pt x="10348" y="31375"/>
                    <a:pt x="7489" y="31375"/>
                  </a:cubicBezTo>
                  <a:cubicBezTo>
                    <a:pt x="6093" y="29979"/>
                    <a:pt x="3234" y="28517"/>
                    <a:pt x="3234" y="27121"/>
                  </a:cubicBezTo>
                  <a:cubicBezTo>
                    <a:pt x="1837" y="25659"/>
                    <a:pt x="-1022" y="21404"/>
                    <a:pt x="374" y="19942"/>
                  </a:cubicBezTo>
                  <a:cubicBezTo>
                    <a:pt x="374" y="15688"/>
                    <a:pt x="10348" y="14292"/>
                    <a:pt x="11745" y="12829"/>
                  </a:cubicBezTo>
                  <a:cubicBezTo>
                    <a:pt x="14604" y="9971"/>
                    <a:pt x="14604" y="4321"/>
                    <a:pt x="16000" y="2858"/>
                  </a:cubicBezTo>
                  <a:cubicBezTo>
                    <a:pt x="19178" y="1451"/>
                    <a:pt x="22534" y="490"/>
                    <a:pt x="25974" y="0"/>
                  </a:cubicBezTo>
                  <a:cubicBezTo>
                    <a:pt x="34880" y="-27"/>
                    <a:pt x="42301" y="6812"/>
                    <a:pt x="42996" y="15688"/>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8" name="Freeform 337">
              <a:extLst>
                <a:ext uri="{FF2B5EF4-FFF2-40B4-BE49-F238E27FC236}">
                  <a16:creationId xmlns:a16="http://schemas.microsoft.com/office/drawing/2014/main" id="{41C8E3DF-F60F-114C-94ED-716651B2407E}"/>
                </a:ext>
              </a:extLst>
            </p:cNvPr>
            <p:cNvSpPr/>
            <p:nvPr/>
          </p:nvSpPr>
          <p:spPr>
            <a:xfrm>
              <a:off x="5589427" y="3132802"/>
              <a:ext cx="412259" cy="139593"/>
            </a:xfrm>
            <a:custGeom>
              <a:avLst/>
              <a:gdLst>
                <a:gd name="connsiteX0" fmla="*/ 411793 w 412258"/>
                <a:gd name="connsiteY0" fmla="*/ 26762 h 139593"/>
                <a:gd name="connsiteX1" fmla="*/ 416049 w 412258"/>
                <a:gd name="connsiteY1" fmla="*/ 39458 h 139593"/>
                <a:gd name="connsiteX2" fmla="*/ 407471 w 412258"/>
                <a:gd name="connsiteY2" fmla="*/ 50692 h 139593"/>
                <a:gd name="connsiteX3" fmla="*/ 397564 w 412258"/>
                <a:gd name="connsiteY3" fmla="*/ 60530 h 139593"/>
                <a:gd name="connsiteX4" fmla="*/ 389053 w 412258"/>
                <a:gd name="connsiteY4" fmla="*/ 70368 h 139593"/>
                <a:gd name="connsiteX5" fmla="*/ 376286 w 412258"/>
                <a:gd name="connsiteY5" fmla="*/ 71764 h 139593"/>
                <a:gd name="connsiteX6" fmla="*/ 366312 w 412258"/>
                <a:gd name="connsiteY6" fmla="*/ 68972 h 139593"/>
                <a:gd name="connsiteX7" fmla="*/ 354942 w 412258"/>
                <a:gd name="connsiteY7" fmla="*/ 68972 h 139593"/>
                <a:gd name="connsiteX8" fmla="*/ 340779 w 412258"/>
                <a:gd name="connsiteY8" fmla="*/ 76018 h 139593"/>
                <a:gd name="connsiteX9" fmla="*/ 330805 w 412258"/>
                <a:gd name="connsiteY9" fmla="*/ 76018 h 139593"/>
                <a:gd name="connsiteX10" fmla="*/ 323756 w 412258"/>
                <a:gd name="connsiteY10" fmla="*/ 70368 h 139593"/>
                <a:gd name="connsiteX11" fmla="*/ 316641 w 412258"/>
                <a:gd name="connsiteY11" fmla="*/ 71764 h 139593"/>
                <a:gd name="connsiteX12" fmla="*/ 306667 w 412258"/>
                <a:gd name="connsiteY12" fmla="*/ 78810 h 139593"/>
                <a:gd name="connsiteX13" fmla="*/ 293901 w 412258"/>
                <a:gd name="connsiteY13" fmla="*/ 78810 h 139593"/>
                <a:gd name="connsiteX14" fmla="*/ 283993 w 412258"/>
                <a:gd name="connsiteY14" fmla="*/ 74556 h 139593"/>
                <a:gd name="connsiteX15" fmla="*/ 274019 w 412258"/>
                <a:gd name="connsiteY15" fmla="*/ 66180 h 139593"/>
                <a:gd name="connsiteX16" fmla="*/ 269764 w 412258"/>
                <a:gd name="connsiteY16" fmla="*/ 67576 h 139593"/>
                <a:gd name="connsiteX17" fmla="*/ 261253 w 412258"/>
                <a:gd name="connsiteY17" fmla="*/ 70368 h 139593"/>
                <a:gd name="connsiteX18" fmla="*/ 248486 w 412258"/>
                <a:gd name="connsiteY18" fmla="*/ 73160 h 139593"/>
                <a:gd name="connsiteX19" fmla="*/ 239975 w 412258"/>
                <a:gd name="connsiteY19" fmla="*/ 70368 h 139593"/>
                <a:gd name="connsiteX20" fmla="*/ 231463 w 412258"/>
                <a:gd name="connsiteY20" fmla="*/ 71764 h 139593"/>
                <a:gd name="connsiteX21" fmla="*/ 222952 w 412258"/>
                <a:gd name="connsiteY21" fmla="*/ 78810 h 139593"/>
                <a:gd name="connsiteX22" fmla="*/ 214375 w 412258"/>
                <a:gd name="connsiteY22" fmla="*/ 76018 h 139593"/>
                <a:gd name="connsiteX23" fmla="*/ 211582 w 412258"/>
                <a:gd name="connsiteY23" fmla="*/ 70368 h 139593"/>
                <a:gd name="connsiteX24" fmla="*/ 205864 w 412258"/>
                <a:gd name="connsiteY24" fmla="*/ 71764 h 139593"/>
                <a:gd name="connsiteX25" fmla="*/ 201608 w 412258"/>
                <a:gd name="connsiteY25" fmla="*/ 77414 h 139593"/>
                <a:gd name="connsiteX26" fmla="*/ 193097 w 412258"/>
                <a:gd name="connsiteY26" fmla="*/ 78810 h 139593"/>
                <a:gd name="connsiteX27" fmla="*/ 188841 w 412258"/>
                <a:gd name="connsiteY27" fmla="*/ 77414 h 139593"/>
                <a:gd name="connsiteX28" fmla="*/ 184586 w 412258"/>
                <a:gd name="connsiteY28" fmla="*/ 74556 h 139593"/>
                <a:gd name="connsiteX29" fmla="*/ 178934 w 412258"/>
                <a:gd name="connsiteY29" fmla="*/ 74556 h 139593"/>
                <a:gd name="connsiteX30" fmla="*/ 177471 w 412258"/>
                <a:gd name="connsiteY30" fmla="*/ 78810 h 139593"/>
                <a:gd name="connsiteX31" fmla="*/ 180330 w 412258"/>
                <a:gd name="connsiteY31" fmla="*/ 84394 h 139593"/>
                <a:gd name="connsiteX32" fmla="*/ 176075 w 412258"/>
                <a:gd name="connsiteY32" fmla="*/ 90044 h 139593"/>
                <a:gd name="connsiteX33" fmla="*/ 163308 w 412258"/>
                <a:gd name="connsiteY33" fmla="*/ 92836 h 139593"/>
                <a:gd name="connsiteX34" fmla="*/ 150541 w 412258"/>
                <a:gd name="connsiteY34" fmla="*/ 94298 h 139593"/>
                <a:gd name="connsiteX35" fmla="*/ 150541 w 412258"/>
                <a:gd name="connsiteY35" fmla="*/ 87252 h 139593"/>
                <a:gd name="connsiteX36" fmla="*/ 144823 w 412258"/>
                <a:gd name="connsiteY36" fmla="*/ 84394 h 139593"/>
                <a:gd name="connsiteX37" fmla="*/ 141963 w 412258"/>
                <a:gd name="connsiteY37" fmla="*/ 90044 h 139593"/>
                <a:gd name="connsiteX38" fmla="*/ 134915 w 412258"/>
                <a:gd name="connsiteY38" fmla="*/ 94298 h 139593"/>
                <a:gd name="connsiteX39" fmla="*/ 127800 w 412258"/>
                <a:gd name="connsiteY39" fmla="*/ 91440 h 139593"/>
                <a:gd name="connsiteX40" fmla="*/ 130659 w 412258"/>
                <a:gd name="connsiteY40" fmla="*/ 81602 h 139593"/>
                <a:gd name="connsiteX41" fmla="*/ 124941 w 412258"/>
                <a:gd name="connsiteY41" fmla="*/ 81602 h 139593"/>
                <a:gd name="connsiteX42" fmla="*/ 120685 w 412258"/>
                <a:gd name="connsiteY42" fmla="*/ 85856 h 139593"/>
                <a:gd name="connsiteX43" fmla="*/ 122082 w 412258"/>
                <a:gd name="connsiteY43" fmla="*/ 94298 h 139593"/>
                <a:gd name="connsiteX44" fmla="*/ 117826 w 412258"/>
                <a:gd name="connsiteY44" fmla="*/ 105532 h 139593"/>
                <a:gd name="connsiteX45" fmla="*/ 110778 w 412258"/>
                <a:gd name="connsiteY45" fmla="*/ 111116 h 139593"/>
                <a:gd name="connsiteX46" fmla="*/ 102267 w 412258"/>
                <a:gd name="connsiteY46" fmla="*/ 112512 h 139593"/>
                <a:gd name="connsiteX47" fmla="*/ 96549 w 412258"/>
                <a:gd name="connsiteY47" fmla="*/ 105532 h 139593"/>
                <a:gd name="connsiteX48" fmla="*/ 95152 w 412258"/>
                <a:gd name="connsiteY48" fmla="*/ 95694 h 139593"/>
                <a:gd name="connsiteX49" fmla="*/ 90897 w 412258"/>
                <a:gd name="connsiteY49" fmla="*/ 98486 h 139593"/>
                <a:gd name="connsiteX50" fmla="*/ 86641 w 412258"/>
                <a:gd name="connsiteY50" fmla="*/ 106928 h 139593"/>
                <a:gd name="connsiteX51" fmla="*/ 85178 w 412258"/>
                <a:gd name="connsiteY51" fmla="*/ 115370 h 139593"/>
                <a:gd name="connsiteX52" fmla="*/ 80923 w 412258"/>
                <a:gd name="connsiteY52" fmla="*/ 120954 h 139593"/>
                <a:gd name="connsiteX53" fmla="*/ 73808 w 412258"/>
                <a:gd name="connsiteY53" fmla="*/ 119558 h 139593"/>
                <a:gd name="connsiteX54" fmla="*/ 72411 w 412258"/>
                <a:gd name="connsiteY54" fmla="*/ 111116 h 139593"/>
                <a:gd name="connsiteX55" fmla="*/ 69552 w 412258"/>
                <a:gd name="connsiteY55" fmla="*/ 106928 h 139593"/>
                <a:gd name="connsiteX56" fmla="*/ 65297 w 412258"/>
                <a:gd name="connsiteY56" fmla="*/ 109720 h 139593"/>
                <a:gd name="connsiteX57" fmla="*/ 66759 w 412258"/>
                <a:gd name="connsiteY57" fmla="*/ 118162 h 139593"/>
                <a:gd name="connsiteX58" fmla="*/ 63900 w 412258"/>
                <a:gd name="connsiteY58" fmla="*/ 125208 h 139593"/>
                <a:gd name="connsiteX59" fmla="*/ 59645 w 412258"/>
                <a:gd name="connsiteY59" fmla="*/ 129396 h 139593"/>
                <a:gd name="connsiteX60" fmla="*/ 55389 w 412258"/>
                <a:gd name="connsiteY60" fmla="*/ 123812 h 139593"/>
                <a:gd name="connsiteX61" fmla="*/ 56785 w 412258"/>
                <a:gd name="connsiteY61" fmla="*/ 115370 h 139593"/>
                <a:gd name="connsiteX62" fmla="*/ 52530 w 412258"/>
                <a:gd name="connsiteY62" fmla="*/ 112512 h 139593"/>
                <a:gd name="connsiteX63" fmla="*/ 48274 w 412258"/>
                <a:gd name="connsiteY63" fmla="*/ 116766 h 139593"/>
                <a:gd name="connsiteX64" fmla="*/ 49671 w 412258"/>
                <a:gd name="connsiteY64" fmla="*/ 123812 h 139593"/>
                <a:gd name="connsiteX65" fmla="*/ 48274 w 412258"/>
                <a:gd name="connsiteY65" fmla="*/ 133650 h 139593"/>
                <a:gd name="connsiteX66" fmla="*/ 45415 w 412258"/>
                <a:gd name="connsiteY66" fmla="*/ 142092 h 139593"/>
                <a:gd name="connsiteX67" fmla="*/ 36904 w 412258"/>
                <a:gd name="connsiteY67" fmla="*/ 143488 h 139593"/>
                <a:gd name="connsiteX68" fmla="*/ 29856 w 412258"/>
                <a:gd name="connsiteY68" fmla="*/ 140630 h 139593"/>
                <a:gd name="connsiteX69" fmla="*/ 25533 w 412258"/>
                <a:gd name="connsiteY69" fmla="*/ 128000 h 139593"/>
                <a:gd name="connsiteX70" fmla="*/ 14230 w 412258"/>
                <a:gd name="connsiteY70" fmla="*/ 119558 h 139593"/>
                <a:gd name="connsiteX71" fmla="*/ 7115 w 412258"/>
                <a:gd name="connsiteY71" fmla="*/ 106928 h 139593"/>
                <a:gd name="connsiteX72" fmla="*/ 0 w 412258"/>
                <a:gd name="connsiteY72" fmla="*/ 101278 h 139593"/>
                <a:gd name="connsiteX73" fmla="*/ 1397 w 412258"/>
                <a:gd name="connsiteY73" fmla="*/ 94631 h 139593"/>
                <a:gd name="connsiteX74" fmla="*/ 9974 w 412258"/>
                <a:gd name="connsiteY74" fmla="*/ 93168 h 139593"/>
                <a:gd name="connsiteX75" fmla="*/ 21278 w 412258"/>
                <a:gd name="connsiteY75" fmla="*/ 96027 h 139593"/>
                <a:gd name="connsiteX76" fmla="*/ 18485 w 412258"/>
                <a:gd name="connsiteY76" fmla="*/ 88980 h 139593"/>
                <a:gd name="connsiteX77" fmla="*/ 8511 w 412258"/>
                <a:gd name="connsiteY77" fmla="*/ 84726 h 139593"/>
                <a:gd name="connsiteX78" fmla="*/ 0 w 412258"/>
                <a:gd name="connsiteY78" fmla="*/ 78079 h 139593"/>
                <a:gd name="connsiteX79" fmla="*/ 0 w 412258"/>
                <a:gd name="connsiteY79" fmla="*/ 69637 h 139593"/>
                <a:gd name="connsiteX80" fmla="*/ 7115 w 412258"/>
                <a:gd name="connsiteY80" fmla="*/ 66845 h 139593"/>
                <a:gd name="connsiteX81" fmla="*/ 18485 w 412258"/>
                <a:gd name="connsiteY81" fmla="*/ 68241 h 139593"/>
                <a:gd name="connsiteX82" fmla="*/ 21278 w 412258"/>
                <a:gd name="connsiteY82" fmla="*/ 72429 h 139593"/>
                <a:gd name="connsiteX83" fmla="*/ 26996 w 412258"/>
                <a:gd name="connsiteY83" fmla="*/ 73825 h 139593"/>
                <a:gd name="connsiteX84" fmla="*/ 31252 w 412258"/>
                <a:gd name="connsiteY84" fmla="*/ 67177 h 139593"/>
                <a:gd name="connsiteX85" fmla="*/ 38367 w 412258"/>
                <a:gd name="connsiteY85" fmla="*/ 64319 h 139593"/>
                <a:gd name="connsiteX86" fmla="*/ 46878 w 412258"/>
                <a:gd name="connsiteY86" fmla="*/ 67177 h 139593"/>
                <a:gd name="connsiteX87" fmla="*/ 48274 w 412258"/>
                <a:gd name="connsiteY87" fmla="*/ 71365 h 139593"/>
                <a:gd name="connsiteX88" fmla="*/ 55389 w 412258"/>
                <a:gd name="connsiteY88" fmla="*/ 72761 h 139593"/>
                <a:gd name="connsiteX89" fmla="*/ 56785 w 412258"/>
                <a:gd name="connsiteY89" fmla="*/ 67177 h 139593"/>
                <a:gd name="connsiteX90" fmla="*/ 53993 w 412258"/>
                <a:gd name="connsiteY90" fmla="*/ 64319 h 139593"/>
                <a:gd name="connsiteX91" fmla="*/ 55389 w 412258"/>
                <a:gd name="connsiteY91" fmla="*/ 61527 h 139593"/>
                <a:gd name="connsiteX92" fmla="*/ 62504 w 412258"/>
                <a:gd name="connsiteY92" fmla="*/ 55877 h 139593"/>
                <a:gd name="connsiteX93" fmla="*/ 69552 w 412258"/>
                <a:gd name="connsiteY93" fmla="*/ 51689 h 139593"/>
                <a:gd name="connsiteX94" fmla="*/ 72411 w 412258"/>
                <a:gd name="connsiteY94" fmla="*/ 55877 h 139593"/>
                <a:gd name="connsiteX95" fmla="*/ 78130 w 412258"/>
                <a:gd name="connsiteY95" fmla="*/ 55877 h 139593"/>
                <a:gd name="connsiteX96" fmla="*/ 78130 w 412258"/>
                <a:gd name="connsiteY96" fmla="*/ 50293 h 139593"/>
                <a:gd name="connsiteX97" fmla="*/ 76667 w 412258"/>
                <a:gd name="connsiteY97" fmla="*/ 46039 h 139593"/>
                <a:gd name="connsiteX98" fmla="*/ 79526 w 412258"/>
                <a:gd name="connsiteY98" fmla="*/ 41851 h 139593"/>
                <a:gd name="connsiteX99" fmla="*/ 86641 w 412258"/>
                <a:gd name="connsiteY99" fmla="*/ 41851 h 139593"/>
                <a:gd name="connsiteX100" fmla="*/ 90897 w 412258"/>
                <a:gd name="connsiteY100" fmla="*/ 48897 h 139593"/>
                <a:gd name="connsiteX101" fmla="*/ 96549 w 412258"/>
                <a:gd name="connsiteY101" fmla="*/ 50293 h 139593"/>
                <a:gd name="connsiteX102" fmla="*/ 99408 w 412258"/>
                <a:gd name="connsiteY102" fmla="*/ 44643 h 139593"/>
                <a:gd name="connsiteX103" fmla="*/ 95152 w 412258"/>
                <a:gd name="connsiteY103" fmla="*/ 41851 h 139593"/>
                <a:gd name="connsiteX104" fmla="*/ 95152 w 412258"/>
                <a:gd name="connsiteY104" fmla="*/ 32013 h 139593"/>
                <a:gd name="connsiteX105" fmla="*/ 100804 w 412258"/>
                <a:gd name="connsiteY105" fmla="*/ 32013 h 139593"/>
                <a:gd name="connsiteX106" fmla="*/ 106523 w 412258"/>
                <a:gd name="connsiteY106" fmla="*/ 33409 h 139593"/>
                <a:gd name="connsiteX107" fmla="*/ 109315 w 412258"/>
                <a:gd name="connsiteY107" fmla="*/ 29221 h 139593"/>
                <a:gd name="connsiteX108" fmla="*/ 103663 w 412258"/>
                <a:gd name="connsiteY108" fmla="*/ 24967 h 139593"/>
                <a:gd name="connsiteX109" fmla="*/ 102267 w 412258"/>
                <a:gd name="connsiteY109" fmla="*/ 19317 h 139593"/>
                <a:gd name="connsiteX110" fmla="*/ 105060 w 412258"/>
                <a:gd name="connsiteY110" fmla="*/ 10941 h 139593"/>
                <a:gd name="connsiteX111" fmla="*/ 113571 w 412258"/>
                <a:gd name="connsiteY111" fmla="*/ 9479 h 139593"/>
                <a:gd name="connsiteX112" fmla="*/ 117826 w 412258"/>
                <a:gd name="connsiteY112" fmla="*/ 13733 h 139593"/>
                <a:gd name="connsiteX113" fmla="*/ 122082 w 412258"/>
                <a:gd name="connsiteY113" fmla="*/ 19317 h 139593"/>
                <a:gd name="connsiteX114" fmla="*/ 127800 w 412258"/>
                <a:gd name="connsiteY114" fmla="*/ 20779 h 139593"/>
                <a:gd name="connsiteX115" fmla="*/ 133452 w 412258"/>
                <a:gd name="connsiteY115" fmla="*/ 15129 h 139593"/>
                <a:gd name="connsiteX116" fmla="*/ 139171 w 412258"/>
                <a:gd name="connsiteY116" fmla="*/ 15129 h 139593"/>
                <a:gd name="connsiteX117" fmla="*/ 144823 w 412258"/>
                <a:gd name="connsiteY117" fmla="*/ 17921 h 139593"/>
                <a:gd name="connsiteX118" fmla="*/ 153400 w 412258"/>
                <a:gd name="connsiteY118" fmla="*/ 17921 h 139593"/>
                <a:gd name="connsiteX119" fmla="*/ 163374 w 412258"/>
                <a:gd name="connsiteY119" fmla="*/ 8083 h 139593"/>
                <a:gd name="connsiteX120" fmla="*/ 176141 w 412258"/>
                <a:gd name="connsiteY120" fmla="*/ 8083 h 139593"/>
                <a:gd name="connsiteX121" fmla="*/ 187511 w 412258"/>
                <a:gd name="connsiteY121" fmla="*/ 1103 h 139593"/>
                <a:gd name="connsiteX122" fmla="*/ 201675 w 412258"/>
                <a:gd name="connsiteY122" fmla="*/ 1103 h 139593"/>
                <a:gd name="connsiteX123" fmla="*/ 214441 w 412258"/>
                <a:gd name="connsiteY123" fmla="*/ 6687 h 139593"/>
                <a:gd name="connsiteX124" fmla="*/ 225811 w 412258"/>
                <a:gd name="connsiteY124" fmla="*/ 8083 h 139593"/>
                <a:gd name="connsiteX125" fmla="*/ 234323 w 412258"/>
                <a:gd name="connsiteY125" fmla="*/ 12337 h 139593"/>
                <a:gd name="connsiteX126" fmla="*/ 242834 w 412258"/>
                <a:gd name="connsiteY126" fmla="*/ 12337 h 139593"/>
                <a:gd name="connsiteX127" fmla="*/ 249949 w 412258"/>
                <a:gd name="connsiteY127" fmla="*/ 5291 h 139593"/>
                <a:gd name="connsiteX128" fmla="*/ 258460 w 412258"/>
                <a:gd name="connsiteY128" fmla="*/ 1103 h 139593"/>
                <a:gd name="connsiteX129" fmla="*/ 265575 w 412258"/>
                <a:gd name="connsiteY129" fmla="*/ 2499 h 139593"/>
                <a:gd name="connsiteX130" fmla="*/ 275549 w 412258"/>
                <a:gd name="connsiteY130" fmla="*/ 12337 h 139593"/>
                <a:gd name="connsiteX131" fmla="*/ 284060 w 412258"/>
                <a:gd name="connsiteY131" fmla="*/ 20779 h 139593"/>
                <a:gd name="connsiteX132" fmla="*/ 296827 w 412258"/>
                <a:gd name="connsiteY132" fmla="*/ 22175 h 139593"/>
                <a:gd name="connsiteX133" fmla="*/ 309593 w 412258"/>
                <a:gd name="connsiteY133" fmla="*/ 20779 h 139593"/>
                <a:gd name="connsiteX134" fmla="*/ 322360 w 412258"/>
                <a:gd name="connsiteY134" fmla="*/ 29221 h 139593"/>
                <a:gd name="connsiteX135" fmla="*/ 337986 w 412258"/>
                <a:gd name="connsiteY135" fmla="*/ 24967 h 139593"/>
                <a:gd name="connsiteX136" fmla="*/ 347960 w 412258"/>
                <a:gd name="connsiteY136" fmla="*/ 29221 h 139593"/>
                <a:gd name="connsiteX137" fmla="*/ 357867 w 412258"/>
                <a:gd name="connsiteY137" fmla="*/ 22175 h 139593"/>
                <a:gd name="connsiteX138" fmla="*/ 372097 w 412258"/>
                <a:gd name="connsiteY138" fmla="*/ 15129 h 139593"/>
                <a:gd name="connsiteX139" fmla="*/ 399027 w 412258"/>
                <a:gd name="connsiteY139" fmla="*/ 19317 h 139593"/>
                <a:gd name="connsiteX140" fmla="*/ 411860 w 412258"/>
                <a:gd name="connsiteY140" fmla="*/ 27759 h 139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12258" h="139593">
                  <a:moveTo>
                    <a:pt x="411793" y="26762"/>
                  </a:moveTo>
                  <a:cubicBezTo>
                    <a:pt x="413832" y="30760"/>
                    <a:pt x="415266" y="35039"/>
                    <a:pt x="416049" y="39458"/>
                  </a:cubicBezTo>
                  <a:cubicBezTo>
                    <a:pt x="416049" y="43646"/>
                    <a:pt x="410331" y="49296"/>
                    <a:pt x="407471" y="50692"/>
                  </a:cubicBezTo>
                  <a:cubicBezTo>
                    <a:pt x="403830" y="53612"/>
                    <a:pt x="400509" y="56910"/>
                    <a:pt x="397564" y="60530"/>
                  </a:cubicBezTo>
                  <a:cubicBezTo>
                    <a:pt x="394705" y="63322"/>
                    <a:pt x="391912" y="68972"/>
                    <a:pt x="389053" y="70368"/>
                  </a:cubicBezTo>
                  <a:cubicBezTo>
                    <a:pt x="384901" y="71519"/>
                    <a:pt x="380589" y="71991"/>
                    <a:pt x="376286" y="71764"/>
                  </a:cubicBezTo>
                  <a:cubicBezTo>
                    <a:pt x="373111" y="70365"/>
                    <a:pt x="369752" y="69425"/>
                    <a:pt x="366312" y="68972"/>
                  </a:cubicBezTo>
                  <a:cubicBezTo>
                    <a:pt x="363519" y="68972"/>
                    <a:pt x="357801" y="67576"/>
                    <a:pt x="354942" y="68972"/>
                  </a:cubicBezTo>
                  <a:cubicBezTo>
                    <a:pt x="352149" y="68972"/>
                    <a:pt x="345034" y="74556"/>
                    <a:pt x="340779" y="76018"/>
                  </a:cubicBezTo>
                  <a:cubicBezTo>
                    <a:pt x="337919" y="76018"/>
                    <a:pt x="333664" y="77414"/>
                    <a:pt x="330805" y="76018"/>
                  </a:cubicBezTo>
                  <a:cubicBezTo>
                    <a:pt x="328012" y="76018"/>
                    <a:pt x="325153" y="71764"/>
                    <a:pt x="323756" y="70368"/>
                  </a:cubicBezTo>
                  <a:cubicBezTo>
                    <a:pt x="321295" y="69997"/>
                    <a:pt x="318780" y="70491"/>
                    <a:pt x="316641" y="71764"/>
                  </a:cubicBezTo>
                  <a:cubicBezTo>
                    <a:pt x="313782" y="73160"/>
                    <a:pt x="309527" y="77414"/>
                    <a:pt x="306667" y="78810"/>
                  </a:cubicBezTo>
                  <a:lnTo>
                    <a:pt x="293901" y="78810"/>
                  </a:lnTo>
                  <a:cubicBezTo>
                    <a:pt x="290483" y="77678"/>
                    <a:pt x="287168" y="76255"/>
                    <a:pt x="283993" y="74556"/>
                  </a:cubicBezTo>
                  <a:cubicBezTo>
                    <a:pt x="281134" y="73160"/>
                    <a:pt x="276879" y="67909"/>
                    <a:pt x="274019" y="66180"/>
                  </a:cubicBezTo>
                  <a:cubicBezTo>
                    <a:pt x="272685" y="66871"/>
                    <a:pt x="271248" y="67343"/>
                    <a:pt x="269764" y="67576"/>
                  </a:cubicBezTo>
                  <a:cubicBezTo>
                    <a:pt x="266971" y="67576"/>
                    <a:pt x="262649" y="70368"/>
                    <a:pt x="261253" y="70368"/>
                  </a:cubicBezTo>
                  <a:cubicBezTo>
                    <a:pt x="257169" y="71960"/>
                    <a:pt x="252861" y="72902"/>
                    <a:pt x="248486" y="73160"/>
                  </a:cubicBezTo>
                  <a:cubicBezTo>
                    <a:pt x="245627" y="73160"/>
                    <a:pt x="241371" y="70368"/>
                    <a:pt x="239975" y="70368"/>
                  </a:cubicBezTo>
                  <a:cubicBezTo>
                    <a:pt x="237115" y="68972"/>
                    <a:pt x="232860" y="71764"/>
                    <a:pt x="231463" y="71764"/>
                  </a:cubicBezTo>
                  <a:cubicBezTo>
                    <a:pt x="228908" y="74433"/>
                    <a:pt x="226052" y="76797"/>
                    <a:pt x="222952" y="78810"/>
                  </a:cubicBezTo>
                  <a:cubicBezTo>
                    <a:pt x="219922" y="78522"/>
                    <a:pt x="216993" y="77569"/>
                    <a:pt x="214375" y="76018"/>
                  </a:cubicBezTo>
                  <a:cubicBezTo>
                    <a:pt x="212978" y="76018"/>
                    <a:pt x="212978" y="71764"/>
                    <a:pt x="211582" y="70368"/>
                  </a:cubicBezTo>
                  <a:cubicBezTo>
                    <a:pt x="210186" y="68972"/>
                    <a:pt x="207326" y="70368"/>
                    <a:pt x="205864" y="71764"/>
                  </a:cubicBezTo>
                  <a:cubicBezTo>
                    <a:pt x="203071" y="71764"/>
                    <a:pt x="203071" y="76018"/>
                    <a:pt x="201608" y="77414"/>
                  </a:cubicBezTo>
                  <a:cubicBezTo>
                    <a:pt x="198815" y="77414"/>
                    <a:pt x="195956" y="78810"/>
                    <a:pt x="193097" y="78810"/>
                  </a:cubicBezTo>
                  <a:cubicBezTo>
                    <a:pt x="191541" y="79003"/>
                    <a:pt x="189980" y="78491"/>
                    <a:pt x="188841" y="77414"/>
                  </a:cubicBezTo>
                  <a:cubicBezTo>
                    <a:pt x="187445" y="77414"/>
                    <a:pt x="185982" y="74556"/>
                    <a:pt x="184586" y="74556"/>
                  </a:cubicBezTo>
                  <a:cubicBezTo>
                    <a:pt x="182963" y="73154"/>
                    <a:pt x="180557" y="73154"/>
                    <a:pt x="178934" y="74556"/>
                  </a:cubicBezTo>
                  <a:cubicBezTo>
                    <a:pt x="178934" y="76018"/>
                    <a:pt x="177471" y="77414"/>
                    <a:pt x="177471" y="78810"/>
                  </a:cubicBezTo>
                  <a:cubicBezTo>
                    <a:pt x="177471" y="80206"/>
                    <a:pt x="180330" y="82998"/>
                    <a:pt x="180330" y="84394"/>
                  </a:cubicBezTo>
                  <a:cubicBezTo>
                    <a:pt x="180330" y="85790"/>
                    <a:pt x="177471" y="88648"/>
                    <a:pt x="176075" y="90044"/>
                  </a:cubicBezTo>
                  <a:cubicBezTo>
                    <a:pt x="171989" y="91628"/>
                    <a:pt x="167682" y="92570"/>
                    <a:pt x="163308" y="92836"/>
                  </a:cubicBezTo>
                  <a:cubicBezTo>
                    <a:pt x="159330" y="94718"/>
                    <a:pt x="154841" y="95232"/>
                    <a:pt x="150541" y="94298"/>
                  </a:cubicBezTo>
                  <a:cubicBezTo>
                    <a:pt x="149078" y="92836"/>
                    <a:pt x="151937" y="88648"/>
                    <a:pt x="150541" y="87252"/>
                  </a:cubicBezTo>
                  <a:cubicBezTo>
                    <a:pt x="150541" y="85856"/>
                    <a:pt x="146219" y="84394"/>
                    <a:pt x="144823" y="84394"/>
                  </a:cubicBezTo>
                  <a:cubicBezTo>
                    <a:pt x="143426" y="84394"/>
                    <a:pt x="143426" y="88648"/>
                    <a:pt x="141963" y="90044"/>
                  </a:cubicBezTo>
                  <a:cubicBezTo>
                    <a:pt x="139953" y="91960"/>
                    <a:pt x="137547" y="93412"/>
                    <a:pt x="134915" y="94298"/>
                  </a:cubicBezTo>
                  <a:cubicBezTo>
                    <a:pt x="132056" y="94298"/>
                    <a:pt x="127800" y="92836"/>
                    <a:pt x="127800" y="91440"/>
                  </a:cubicBezTo>
                  <a:cubicBezTo>
                    <a:pt x="126404" y="88648"/>
                    <a:pt x="132056" y="82998"/>
                    <a:pt x="130659" y="81602"/>
                  </a:cubicBezTo>
                  <a:cubicBezTo>
                    <a:pt x="129005" y="80218"/>
                    <a:pt x="126596" y="80218"/>
                    <a:pt x="124941" y="81602"/>
                  </a:cubicBezTo>
                  <a:cubicBezTo>
                    <a:pt x="123545" y="81602"/>
                    <a:pt x="122082" y="84394"/>
                    <a:pt x="120685" y="85856"/>
                  </a:cubicBezTo>
                  <a:cubicBezTo>
                    <a:pt x="120685" y="87252"/>
                    <a:pt x="122082" y="91440"/>
                    <a:pt x="122082" y="94298"/>
                  </a:cubicBezTo>
                  <a:cubicBezTo>
                    <a:pt x="120685" y="97090"/>
                    <a:pt x="119289" y="102674"/>
                    <a:pt x="117826" y="105532"/>
                  </a:cubicBezTo>
                  <a:cubicBezTo>
                    <a:pt x="115761" y="107726"/>
                    <a:pt x="113387" y="109607"/>
                    <a:pt x="110778" y="111116"/>
                  </a:cubicBezTo>
                  <a:cubicBezTo>
                    <a:pt x="108387" y="113051"/>
                    <a:pt x="105151" y="113582"/>
                    <a:pt x="102267" y="112512"/>
                  </a:cubicBezTo>
                  <a:cubicBezTo>
                    <a:pt x="100804" y="112512"/>
                    <a:pt x="97945" y="108324"/>
                    <a:pt x="96549" y="105532"/>
                  </a:cubicBezTo>
                  <a:cubicBezTo>
                    <a:pt x="96549" y="104136"/>
                    <a:pt x="96549" y="97090"/>
                    <a:pt x="95152" y="95694"/>
                  </a:cubicBezTo>
                  <a:cubicBezTo>
                    <a:pt x="93689" y="95694"/>
                    <a:pt x="90897" y="97090"/>
                    <a:pt x="90897" y="98486"/>
                  </a:cubicBezTo>
                  <a:cubicBezTo>
                    <a:pt x="88037" y="99882"/>
                    <a:pt x="88037" y="104136"/>
                    <a:pt x="86641" y="106928"/>
                  </a:cubicBezTo>
                  <a:cubicBezTo>
                    <a:pt x="86641" y="108324"/>
                    <a:pt x="85178" y="112512"/>
                    <a:pt x="85178" y="115370"/>
                  </a:cubicBezTo>
                  <a:cubicBezTo>
                    <a:pt x="83782" y="116766"/>
                    <a:pt x="82385" y="119558"/>
                    <a:pt x="80923" y="120954"/>
                  </a:cubicBezTo>
                  <a:cubicBezTo>
                    <a:pt x="79526" y="120954"/>
                    <a:pt x="75271" y="120954"/>
                    <a:pt x="73808" y="119558"/>
                  </a:cubicBezTo>
                  <a:cubicBezTo>
                    <a:pt x="72345" y="118162"/>
                    <a:pt x="73808" y="113974"/>
                    <a:pt x="72411" y="111116"/>
                  </a:cubicBezTo>
                  <a:cubicBezTo>
                    <a:pt x="72411" y="109720"/>
                    <a:pt x="71015" y="108324"/>
                    <a:pt x="69552" y="106928"/>
                  </a:cubicBezTo>
                  <a:cubicBezTo>
                    <a:pt x="68156" y="106928"/>
                    <a:pt x="65297" y="108324"/>
                    <a:pt x="65297" y="109720"/>
                  </a:cubicBezTo>
                  <a:cubicBezTo>
                    <a:pt x="63900" y="111116"/>
                    <a:pt x="66759" y="116766"/>
                    <a:pt x="66759" y="118162"/>
                  </a:cubicBezTo>
                  <a:cubicBezTo>
                    <a:pt x="66683" y="120778"/>
                    <a:pt x="65668" y="123279"/>
                    <a:pt x="63900" y="125208"/>
                  </a:cubicBezTo>
                  <a:cubicBezTo>
                    <a:pt x="63224" y="127198"/>
                    <a:pt x="61646" y="128751"/>
                    <a:pt x="59645" y="129396"/>
                  </a:cubicBezTo>
                  <a:cubicBezTo>
                    <a:pt x="57382" y="128362"/>
                    <a:pt x="55786" y="126267"/>
                    <a:pt x="55389" y="123812"/>
                  </a:cubicBezTo>
                  <a:cubicBezTo>
                    <a:pt x="53993" y="120954"/>
                    <a:pt x="58248" y="116766"/>
                    <a:pt x="56785" y="115370"/>
                  </a:cubicBezTo>
                  <a:cubicBezTo>
                    <a:pt x="56785" y="113974"/>
                    <a:pt x="53993" y="112512"/>
                    <a:pt x="52530" y="112512"/>
                  </a:cubicBezTo>
                  <a:cubicBezTo>
                    <a:pt x="50514" y="113170"/>
                    <a:pt x="48933" y="114751"/>
                    <a:pt x="48274" y="116766"/>
                  </a:cubicBezTo>
                  <a:cubicBezTo>
                    <a:pt x="46878" y="118162"/>
                    <a:pt x="49671" y="122416"/>
                    <a:pt x="49671" y="123812"/>
                  </a:cubicBezTo>
                  <a:cubicBezTo>
                    <a:pt x="49671" y="126604"/>
                    <a:pt x="48274" y="130792"/>
                    <a:pt x="48274" y="133650"/>
                  </a:cubicBezTo>
                  <a:cubicBezTo>
                    <a:pt x="47970" y="136644"/>
                    <a:pt x="46993" y="139530"/>
                    <a:pt x="45415" y="142092"/>
                  </a:cubicBezTo>
                  <a:cubicBezTo>
                    <a:pt x="44019" y="143488"/>
                    <a:pt x="38367" y="143488"/>
                    <a:pt x="36904" y="143488"/>
                  </a:cubicBezTo>
                  <a:cubicBezTo>
                    <a:pt x="34341" y="143183"/>
                    <a:pt x="31907" y="142196"/>
                    <a:pt x="29856" y="140630"/>
                  </a:cubicBezTo>
                  <a:cubicBezTo>
                    <a:pt x="28393" y="137838"/>
                    <a:pt x="28393" y="130792"/>
                    <a:pt x="25533" y="128000"/>
                  </a:cubicBezTo>
                  <a:cubicBezTo>
                    <a:pt x="24137" y="125208"/>
                    <a:pt x="17022" y="122416"/>
                    <a:pt x="14230" y="119558"/>
                  </a:cubicBezTo>
                  <a:cubicBezTo>
                    <a:pt x="12398" y="115066"/>
                    <a:pt x="10007" y="110823"/>
                    <a:pt x="7115" y="106928"/>
                  </a:cubicBezTo>
                  <a:cubicBezTo>
                    <a:pt x="5652" y="105532"/>
                    <a:pt x="1397" y="104136"/>
                    <a:pt x="0" y="101278"/>
                  </a:cubicBezTo>
                  <a:cubicBezTo>
                    <a:pt x="0" y="99882"/>
                    <a:pt x="0" y="95694"/>
                    <a:pt x="1397" y="94631"/>
                  </a:cubicBezTo>
                  <a:cubicBezTo>
                    <a:pt x="2859" y="91772"/>
                    <a:pt x="8511" y="93168"/>
                    <a:pt x="9974" y="93168"/>
                  </a:cubicBezTo>
                  <a:cubicBezTo>
                    <a:pt x="12767" y="93168"/>
                    <a:pt x="19882" y="97422"/>
                    <a:pt x="21278" y="96027"/>
                  </a:cubicBezTo>
                  <a:cubicBezTo>
                    <a:pt x="22674" y="94631"/>
                    <a:pt x="19882" y="90376"/>
                    <a:pt x="18485" y="88980"/>
                  </a:cubicBezTo>
                  <a:cubicBezTo>
                    <a:pt x="17022" y="86189"/>
                    <a:pt x="11371" y="86189"/>
                    <a:pt x="8511" y="84726"/>
                  </a:cubicBezTo>
                  <a:cubicBezTo>
                    <a:pt x="7115" y="83330"/>
                    <a:pt x="1397" y="80538"/>
                    <a:pt x="0" y="78079"/>
                  </a:cubicBezTo>
                  <a:lnTo>
                    <a:pt x="0" y="69637"/>
                  </a:lnTo>
                  <a:cubicBezTo>
                    <a:pt x="2088" y="68103"/>
                    <a:pt x="4541" y="67141"/>
                    <a:pt x="7115" y="66845"/>
                  </a:cubicBezTo>
                  <a:cubicBezTo>
                    <a:pt x="10958" y="66619"/>
                    <a:pt x="14811" y="67092"/>
                    <a:pt x="18485" y="68241"/>
                  </a:cubicBezTo>
                  <a:cubicBezTo>
                    <a:pt x="18485" y="69637"/>
                    <a:pt x="19882" y="72429"/>
                    <a:pt x="21278" y="72429"/>
                  </a:cubicBezTo>
                  <a:cubicBezTo>
                    <a:pt x="22966" y="73538"/>
                    <a:pt x="24986" y="74031"/>
                    <a:pt x="26996" y="73825"/>
                  </a:cubicBezTo>
                  <a:cubicBezTo>
                    <a:pt x="29856" y="72429"/>
                    <a:pt x="29856" y="67177"/>
                    <a:pt x="31252" y="67177"/>
                  </a:cubicBezTo>
                  <a:cubicBezTo>
                    <a:pt x="33322" y="65601"/>
                    <a:pt x="35781" y="64613"/>
                    <a:pt x="38367" y="64319"/>
                  </a:cubicBezTo>
                  <a:cubicBezTo>
                    <a:pt x="41336" y="64819"/>
                    <a:pt x="44209" y="65783"/>
                    <a:pt x="46878" y="67177"/>
                  </a:cubicBezTo>
                  <a:cubicBezTo>
                    <a:pt x="46878" y="67177"/>
                    <a:pt x="46878" y="71365"/>
                    <a:pt x="48274" y="71365"/>
                  </a:cubicBezTo>
                  <a:cubicBezTo>
                    <a:pt x="49671" y="72761"/>
                    <a:pt x="53993" y="72761"/>
                    <a:pt x="55389" y="72761"/>
                  </a:cubicBezTo>
                  <a:cubicBezTo>
                    <a:pt x="56500" y="71123"/>
                    <a:pt x="56994" y="69145"/>
                    <a:pt x="56785" y="67177"/>
                  </a:cubicBezTo>
                  <a:cubicBezTo>
                    <a:pt x="56785" y="67177"/>
                    <a:pt x="53993" y="65715"/>
                    <a:pt x="53993" y="64319"/>
                  </a:cubicBezTo>
                  <a:cubicBezTo>
                    <a:pt x="54138" y="63260"/>
                    <a:pt x="54629" y="62279"/>
                    <a:pt x="55389" y="61527"/>
                  </a:cubicBezTo>
                  <a:cubicBezTo>
                    <a:pt x="56785" y="60131"/>
                    <a:pt x="61041" y="57273"/>
                    <a:pt x="62504" y="55877"/>
                  </a:cubicBezTo>
                  <a:cubicBezTo>
                    <a:pt x="64290" y="53699"/>
                    <a:pt x="66785" y="52217"/>
                    <a:pt x="69552" y="51689"/>
                  </a:cubicBezTo>
                  <a:cubicBezTo>
                    <a:pt x="71015" y="51689"/>
                    <a:pt x="71015" y="54481"/>
                    <a:pt x="72411" y="55877"/>
                  </a:cubicBezTo>
                  <a:cubicBezTo>
                    <a:pt x="72411" y="55877"/>
                    <a:pt x="76667" y="57273"/>
                    <a:pt x="78130" y="55877"/>
                  </a:cubicBezTo>
                  <a:lnTo>
                    <a:pt x="78130" y="50293"/>
                  </a:lnTo>
                  <a:cubicBezTo>
                    <a:pt x="77871" y="48807"/>
                    <a:pt x="77377" y="47370"/>
                    <a:pt x="76667" y="46039"/>
                  </a:cubicBezTo>
                  <a:cubicBezTo>
                    <a:pt x="76667" y="44643"/>
                    <a:pt x="78130" y="41851"/>
                    <a:pt x="79526" y="41851"/>
                  </a:cubicBezTo>
                  <a:cubicBezTo>
                    <a:pt x="80923" y="40455"/>
                    <a:pt x="85178" y="41851"/>
                    <a:pt x="86641" y="41851"/>
                  </a:cubicBezTo>
                  <a:cubicBezTo>
                    <a:pt x="88037" y="43247"/>
                    <a:pt x="89434" y="47435"/>
                    <a:pt x="90897" y="48897"/>
                  </a:cubicBezTo>
                  <a:cubicBezTo>
                    <a:pt x="92293" y="48897"/>
                    <a:pt x="95152" y="50293"/>
                    <a:pt x="96549" y="50293"/>
                  </a:cubicBezTo>
                  <a:cubicBezTo>
                    <a:pt x="98040" y="48734"/>
                    <a:pt x="99035" y="46768"/>
                    <a:pt x="99408" y="44643"/>
                  </a:cubicBezTo>
                  <a:cubicBezTo>
                    <a:pt x="99408" y="43247"/>
                    <a:pt x="96549" y="43247"/>
                    <a:pt x="95152" y="41851"/>
                  </a:cubicBezTo>
                  <a:cubicBezTo>
                    <a:pt x="93668" y="38739"/>
                    <a:pt x="93668" y="35125"/>
                    <a:pt x="95152" y="32013"/>
                  </a:cubicBezTo>
                  <a:cubicBezTo>
                    <a:pt x="96549" y="30617"/>
                    <a:pt x="99408" y="32013"/>
                    <a:pt x="100804" y="32013"/>
                  </a:cubicBezTo>
                  <a:cubicBezTo>
                    <a:pt x="102200" y="32013"/>
                    <a:pt x="105060" y="34805"/>
                    <a:pt x="106523" y="33409"/>
                  </a:cubicBezTo>
                  <a:cubicBezTo>
                    <a:pt x="107919" y="33409"/>
                    <a:pt x="109315" y="30617"/>
                    <a:pt x="109315" y="29221"/>
                  </a:cubicBezTo>
                  <a:cubicBezTo>
                    <a:pt x="109315" y="27825"/>
                    <a:pt x="105060" y="26363"/>
                    <a:pt x="103663" y="24967"/>
                  </a:cubicBezTo>
                  <a:cubicBezTo>
                    <a:pt x="102548" y="23306"/>
                    <a:pt x="102053" y="21306"/>
                    <a:pt x="102267" y="19317"/>
                  </a:cubicBezTo>
                  <a:cubicBezTo>
                    <a:pt x="102334" y="16308"/>
                    <a:pt x="103307" y="13389"/>
                    <a:pt x="105060" y="10941"/>
                  </a:cubicBezTo>
                  <a:cubicBezTo>
                    <a:pt x="106523" y="9479"/>
                    <a:pt x="112174" y="9479"/>
                    <a:pt x="113571" y="9479"/>
                  </a:cubicBezTo>
                  <a:lnTo>
                    <a:pt x="117826" y="13733"/>
                  </a:lnTo>
                  <a:cubicBezTo>
                    <a:pt x="119289" y="15129"/>
                    <a:pt x="120685" y="19317"/>
                    <a:pt x="122082" y="19317"/>
                  </a:cubicBezTo>
                  <a:cubicBezTo>
                    <a:pt x="123545" y="20779"/>
                    <a:pt x="126404" y="22175"/>
                    <a:pt x="127800" y="20779"/>
                  </a:cubicBezTo>
                  <a:cubicBezTo>
                    <a:pt x="129197" y="20779"/>
                    <a:pt x="130659" y="15129"/>
                    <a:pt x="133452" y="15129"/>
                  </a:cubicBezTo>
                  <a:cubicBezTo>
                    <a:pt x="135107" y="13745"/>
                    <a:pt x="137516" y="13745"/>
                    <a:pt x="139171" y="15129"/>
                  </a:cubicBezTo>
                  <a:cubicBezTo>
                    <a:pt x="140567" y="15129"/>
                    <a:pt x="143426" y="17921"/>
                    <a:pt x="144823" y="17921"/>
                  </a:cubicBezTo>
                  <a:lnTo>
                    <a:pt x="153400" y="17921"/>
                  </a:lnTo>
                  <a:cubicBezTo>
                    <a:pt x="156259" y="16525"/>
                    <a:pt x="160515" y="9479"/>
                    <a:pt x="163374" y="8083"/>
                  </a:cubicBezTo>
                  <a:cubicBezTo>
                    <a:pt x="166233" y="6687"/>
                    <a:pt x="173282" y="9479"/>
                    <a:pt x="176141" y="8083"/>
                  </a:cubicBezTo>
                  <a:cubicBezTo>
                    <a:pt x="179000" y="8083"/>
                    <a:pt x="184652" y="1103"/>
                    <a:pt x="187511" y="1103"/>
                  </a:cubicBezTo>
                  <a:cubicBezTo>
                    <a:pt x="192118" y="-368"/>
                    <a:pt x="197068" y="-368"/>
                    <a:pt x="201675" y="1103"/>
                  </a:cubicBezTo>
                  <a:cubicBezTo>
                    <a:pt x="204534" y="1103"/>
                    <a:pt x="210186" y="6687"/>
                    <a:pt x="214441" y="6687"/>
                  </a:cubicBezTo>
                  <a:cubicBezTo>
                    <a:pt x="218116" y="7833"/>
                    <a:pt x="221968" y="8306"/>
                    <a:pt x="225811" y="8083"/>
                  </a:cubicBezTo>
                  <a:cubicBezTo>
                    <a:pt x="228508" y="9766"/>
                    <a:pt x="231358" y="11191"/>
                    <a:pt x="234323" y="12337"/>
                  </a:cubicBezTo>
                  <a:cubicBezTo>
                    <a:pt x="235786" y="12337"/>
                    <a:pt x="240041" y="13733"/>
                    <a:pt x="242834" y="12337"/>
                  </a:cubicBezTo>
                  <a:cubicBezTo>
                    <a:pt x="245693" y="12337"/>
                    <a:pt x="248552" y="6687"/>
                    <a:pt x="249949" y="5291"/>
                  </a:cubicBezTo>
                  <a:cubicBezTo>
                    <a:pt x="252808" y="3895"/>
                    <a:pt x="255667" y="1103"/>
                    <a:pt x="258460" y="1103"/>
                  </a:cubicBezTo>
                  <a:cubicBezTo>
                    <a:pt x="259923" y="-359"/>
                    <a:pt x="264178" y="1103"/>
                    <a:pt x="265575" y="2499"/>
                  </a:cubicBezTo>
                  <a:cubicBezTo>
                    <a:pt x="269256" y="5397"/>
                    <a:pt x="272601" y="8696"/>
                    <a:pt x="275549" y="12337"/>
                  </a:cubicBezTo>
                  <a:cubicBezTo>
                    <a:pt x="278027" y="15491"/>
                    <a:pt x="280885" y="18327"/>
                    <a:pt x="284060" y="20779"/>
                  </a:cubicBezTo>
                  <a:cubicBezTo>
                    <a:pt x="288212" y="21931"/>
                    <a:pt x="292523" y="22402"/>
                    <a:pt x="296827" y="22175"/>
                  </a:cubicBezTo>
                  <a:cubicBezTo>
                    <a:pt x="299686" y="22175"/>
                    <a:pt x="306734" y="19317"/>
                    <a:pt x="309593" y="20779"/>
                  </a:cubicBezTo>
                  <a:cubicBezTo>
                    <a:pt x="313849" y="20779"/>
                    <a:pt x="319567" y="27427"/>
                    <a:pt x="322360" y="29221"/>
                  </a:cubicBezTo>
                  <a:cubicBezTo>
                    <a:pt x="327663" y="28173"/>
                    <a:pt x="332884" y="26752"/>
                    <a:pt x="337986" y="24967"/>
                  </a:cubicBezTo>
                  <a:cubicBezTo>
                    <a:pt x="341032" y="26965"/>
                    <a:pt x="344409" y="28406"/>
                    <a:pt x="347960" y="29221"/>
                  </a:cubicBezTo>
                  <a:cubicBezTo>
                    <a:pt x="351704" y="27564"/>
                    <a:pt x="355074" y="25167"/>
                    <a:pt x="357867" y="22175"/>
                  </a:cubicBezTo>
                  <a:cubicBezTo>
                    <a:pt x="362123" y="20779"/>
                    <a:pt x="367841" y="16525"/>
                    <a:pt x="372097" y="15129"/>
                  </a:cubicBezTo>
                  <a:cubicBezTo>
                    <a:pt x="381275" y="14462"/>
                    <a:pt x="390485" y="15894"/>
                    <a:pt x="399027" y="19317"/>
                  </a:cubicBezTo>
                  <a:cubicBezTo>
                    <a:pt x="404150" y="20568"/>
                    <a:pt x="408684" y="23550"/>
                    <a:pt x="411860" y="2775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39" name="Freeform 338">
              <a:extLst>
                <a:ext uri="{FF2B5EF4-FFF2-40B4-BE49-F238E27FC236}">
                  <a16:creationId xmlns:a16="http://schemas.microsoft.com/office/drawing/2014/main" id="{67662DB8-E996-D54C-9D7D-1F8A31B06EF5}"/>
                </a:ext>
              </a:extLst>
            </p:cNvPr>
            <p:cNvSpPr/>
            <p:nvPr/>
          </p:nvSpPr>
          <p:spPr>
            <a:xfrm>
              <a:off x="5589427" y="3132802"/>
              <a:ext cx="412259" cy="139593"/>
            </a:xfrm>
            <a:custGeom>
              <a:avLst/>
              <a:gdLst>
                <a:gd name="connsiteX0" fmla="*/ 411793 w 412258"/>
                <a:gd name="connsiteY0" fmla="*/ 26762 h 139593"/>
                <a:gd name="connsiteX1" fmla="*/ 416049 w 412258"/>
                <a:gd name="connsiteY1" fmla="*/ 39458 h 139593"/>
                <a:gd name="connsiteX2" fmla="*/ 407471 w 412258"/>
                <a:gd name="connsiteY2" fmla="*/ 50692 h 139593"/>
                <a:gd name="connsiteX3" fmla="*/ 397564 w 412258"/>
                <a:gd name="connsiteY3" fmla="*/ 60530 h 139593"/>
                <a:gd name="connsiteX4" fmla="*/ 389053 w 412258"/>
                <a:gd name="connsiteY4" fmla="*/ 70368 h 139593"/>
                <a:gd name="connsiteX5" fmla="*/ 376286 w 412258"/>
                <a:gd name="connsiteY5" fmla="*/ 71764 h 139593"/>
                <a:gd name="connsiteX6" fmla="*/ 366312 w 412258"/>
                <a:gd name="connsiteY6" fmla="*/ 68972 h 139593"/>
                <a:gd name="connsiteX7" fmla="*/ 354942 w 412258"/>
                <a:gd name="connsiteY7" fmla="*/ 68972 h 139593"/>
                <a:gd name="connsiteX8" fmla="*/ 340779 w 412258"/>
                <a:gd name="connsiteY8" fmla="*/ 76018 h 139593"/>
                <a:gd name="connsiteX9" fmla="*/ 330805 w 412258"/>
                <a:gd name="connsiteY9" fmla="*/ 76018 h 139593"/>
                <a:gd name="connsiteX10" fmla="*/ 323756 w 412258"/>
                <a:gd name="connsiteY10" fmla="*/ 70368 h 139593"/>
                <a:gd name="connsiteX11" fmla="*/ 316641 w 412258"/>
                <a:gd name="connsiteY11" fmla="*/ 71764 h 139593"/>
                <a:gd name="connsiteX12" fmla="*/ 306667 w 412258"/>
                <a:gd name="connsiteY12" fmla="*/ 78810 h 139593"/>
                <a:gd name="connsiteX13" fmla="*/ 293901 w 412258"/>
                <a:gd name="connsiteY13" fmla="*/ 78810 h 139593"/>
                <a:gd name="connsiteX14" fmla="*/ 283993 w 412258"/>
                <a:gd name="connsiteY14" fmla="*/ 74556 h 139593"/>
                <a:gd name="connsiteX15" fmla="*/ 274019 w 412258"/>
                <a:gd name="connsiteY15" fmla="*/ 66180 h 139593"/>
                <a:gd name="connsiteX16" fmla="*/ 269764 w 412258"/>
                <a:gd name="connsiteY16" fmla="*/ 67576 h 139593"/>
                <a:gd name="connsiteX17" fmla="*/ 261253 w 412258"/>
                <a:gd name="connsiteY17" fmla="*/ 70368 h 139593"/>
                <a:gd name="connsiteX18" fmla="*/ 248486 w 412258"/>
                <a:gd name="connsiteY18" fmla="*/ 73160 h 139593"/>
                <a:gd name="connsiteX19" fmla="*/ 239975 w 412258"/>
                <a:gd name="connsiteY19" fmla="*/ 70368 h 139593"/>
                <a:gd name="connsiteX20" fmla="*/ 231463 w 412258"/>
                <a:gd name="connsiteY20" fmla="*/ 71764 h 139593"/>
                <a:gd name="connsiteX21" fmla="*/ 222952 w 412258"/>
                <a:gd name="connsiteY21" fmla="*/ 78810 h 139593"/>
                <a:gd name="connsiteX22" fmla="*/ 214375 w 412258"/>
                <a:gd name="connsiteY22" fmla="*/ 76018 h 139593"/>
                <a:gd name="connsiteX23" fmla="*/ 211582 w 412258"/>
                <a:gd name="connsiteY23" fmla="*/ 70368 h 139593"/>
                <a:gd name="connsiteX24" fmla="*/ 205864 w 412258"/>
                <a:gd name="connsiteY24" fmla="*/ 71764 h 139593"/>
                <a:gd name="connsiteX25" fmla="*/ 201608 w 412258"/>
                <a:gd name="connsiteY25" fmla="*/ 77414 h 139593"/>
                <a:gd name="connsiteX26" fmla="*/ 193097 w 412258"/>
                <a:gd name="connsiteY26" fmla="*/ 78810 h 139593"/>
                <a:gd name="connsiteX27" fmla="*/ 188841 w 412258"/>
                <a:gd name="connsiteY27" fmla="*/ 77414 h 139593"/>
                <a:gd name="connsiteX28" fmla="*/ 184586 w 412258"/>
                <a:gd name="connsiteY28" fmla="*/ 74556 h 139593"/>
                <a:gd name="connsiteX29" fmla="*/ 178934 w 412258"/>
                <a:gd name="connsiteY29" fmla="*/ 74556 h 139593"/>
                <a:gd name="connsiteX30" fmla="*/ 177471 w 412258"/>
                <a:gd name="connsiteY30" fmla="*/ 78810 h 139593"/>
                <a:gd name="connsiteX31" fmla="*/ 180330 w 412258"/>
                <a:gd name="connsiteY31" fmla="*/ 84394 h 139593"/>
                <a:gd name="connsiteX32" fmla="*/ 176075 w 412258"/>
                <a:gd name="connsiteY32" fmla="*/ 90044 h 139593"/>
                <a:gd name="connsiteX33" fmla="*/ 163308 w 412258"/>
                <a:gd name="connsiteY33" fmla="*/ 92836 h 139593"/>
                <a:gd name="connsiteX34" fmla="*/ 150541 w 412258"/>
                <a:gd name="connsiteY34" fmla="*/ 94298 h 139593"/>
                <a:gd name="connsiteX35" fmla="*/ 150541 w 412258"/>
                <a:gd name="connsiteY35" fmla="*/ 87252 h 139593"/>
                <a:gd name="connsiteX36" fmla="*/ 144823 w 412258"/>
                <a:gd name="connsiteY36" fmla="*/ 84394 h 139593"/>
                <a:gd name="connsiteX37" fmla="*/ 141963 w 412258"/>
                <a:gd name="connsiteY37" fmla="*/ 90044 h 139593"/>
                <a:gd name="connsiteX38" fmla="*/ 134915 w 412258"/>
                <a:gd name="connsiteY38" fmla="*/ 94298 h 139593"/>
                <a:gd name="connsiteX39" fmla="*/ 127800 w 412258"/>
                <a:gd name="connsiteY39" fmla="*/ 91440 h 139593"/>
                <a:gd name="connsiteX40" fmla="*/ 130659 w 412258"/>
                <a:gd name="connsiteY40" fmla="*/ 81602 h 139593"/>
                <a:gd name="connsiteX41" fmla="*/ 124941 w 412258"/>
                <a:gd name="connsiteY41" fmla="*/ 81602 h 139593"/>
                <a:gd name="connsiteX42" fmla="*/ 120685 w 412258"/>
                <a:gd name="connsiteY42" fmla="*/ 85856 h 139593"/>
                <a:gd name="connsiteX43" fmla="*/ 122082 w 412258"/>
                <a:gd name="connsiteY43" fmla="*/ 94298 h 139593"/>
                <a:gd name="connsiteX44" fmla="*/ 117826 w 412258"/>
                <a:gd name="connsiteY44" fmla="*/ 105532 h 139593"/>
                <a:gd name="connsiteX45" fmla="*/ 110778 w 412258"/>
                <a:gd name="connsiteY45" fmla="*/ 111116 h 139593"/>
                <a:gd name="connsiteX46" fmla="*/ 102267 w 412258"/>
                <a:gd name="connsiteY46" fmla="*/ 112512 h 139593"/>
                <a:gd name="connsiteX47" fmla="*/ 96549 w 412258"/>
                <a:gd name="connsiteY47" fmla="*/ 105532 h 139593"/>
                <a:gd name="connsiteX48" fmla="*/ 95152 w 412258"/>
                <a:gd name="connsiteY48" fmla="*/ 95694 h 139593"/>
                <a:gd name="connsiteX49" fmla="*/ 90897 w 412258"/>
                <a:gd name="connsiteY49" fmla="*/ 98486 h 139593"/>
                <a:gd name="connsiteX50" fmla="*/ 86641 w 412258"/>
                <a:gd name="connsiteY50" fmla="*/ 106928 h 139593"/>
                <a:gd name="connsiteX51" fmla="*/ 85178 w 412258"/>
                <a:gd name="connsiteY51" fmla="*/ 115370 h 139593"/>
                <a:gd name="connsiteX52" fmla="*/ 80923 w 412258"/>
                <a:gd name="connsiteY52" fmla="*/ 120954 h 139593"/>
                <a:gd name="connsiteX53" fmla="*/ 73808 w 412258"/>
                <a:gd name="connsiteY53" fmla="*/ 119558 h 139593"/>
                <a:gd name="connsiteX54" fmla="*/ 72411 w 412258"/>
                <a:gd name="connsiteY54" fmla="*/ 111116 h 139593"/>
                <a:gd name="connsiteX55" fmla="*/ 69552 w 412258"/>
                <a:gd name="connsiteY55" fmla="*/ 106928 h 139593"/>
                <a:gd name="connsiteX56" fmla="*/ 65297 w 412258"/>
                <a:gd name="connsiteY56" fmla="*/ 109720 h 139593"/>
                <a:gd name="connsiteX57" fmla="*/ 66759 w 412258"/>
                <a:gd name="connsiteY57" fmla="*/ 118162 h 139593"/>
                <a:gd name="connsiteX58" fmla="*/ 63900 w 412258"/>
                <a:gd name="connsiteY58" fmla="*/ 125208 h 139593"/>
                <a:gd name="connsiteX59" fmla="*/ 59645 w 412258"/>
                <a:gd name="connsiteY59" fmla="*/ 129396 h 139593"/>
                <a:gd name="connsiteX60" fmla="*/ 55389 w 412258"/>
                <a:gd name="connsiteY60" fmla="*/ 123812 h 139593"/>
                <a:gd name="connsiteX61" fmla="*/ 56785 w 412258"/>
                <a:gd name="connsiteY61" fmla="*/ 115370 h 139593"/>
                <a:gd name="connsiteX62" fmla="*/ 52530 w 412258"/>
                <a:gd name="connsiteY62" fmla="*/ 112512 h 139593"/>
                <a:gd name="connsiteX63" fmla="*/ 48274 w 412258"/>
                <a:gd name="connsiteY63" fmla="*/ 116766 h 139593"/>
                <a:gd name="connsiteX64" fmla="*/ 49671 w 412258"/>
                <a:gd name="connsiteY64" fmla="*/ 123812 h 139593"/>
                <a:gd name="connsiteX65" fmla="*/ 48274 w 412258"/>
                <a:gd name="connsiteY65" fmla="*/ 133650 h 139593"/>
                <a:gd name="connsiteX66" fmla="*/ 45415 w 412258"/>
                <a:gd name="connsiteY66" fmla="*/ 142092 h 139593"/>
                <a:gd name="connsiteX67" fmla="*/ 36904 w 412258"/>
                <a:gd name="connsiteY67" fmla="*/ 143488 h 139593"/>
                <a:gd name="connsiteX68" fmla="*/ 29856 w 412258"/>
                <a:gd name="connsiteY68" fmla="*/ 140630 h 139593"/>
                <a:gd name="connsiteX69" fmla="*/ 25533 w 412258"/>
                <a:gd name="connsiteY69" fmla="*/ 128000 h 139593"/>
                <a:gd name="connsiteX70" fmla="*/ 14230 w 412258"/>
                <a:gd name="connsiteY70" fmla="*/ 119558 h 139593"/>
                <a:gd name="connsiteX71" fmla="*/ 7115 w 412258"/>
                <a:gd name="connsiteY71" fmla="*/ 106928 h 139593"/>
                <a:gd name="connsiteX72" fmla="*/ 0 w 412258"/>
                <a:gd name="connsiteY72" fmla="*/ 101278 h 139593"/>
                <a:gd name="connsiteX73" fmla="*/ 1397 w 412258"/>
                <a:gd name="connsiteY73" fmla="*/ 94631 h 139593"/>
                <a:gd name="connsiteX74" fmla="*/ 9974 w 412258"/>
                <a:gd name="connsiteY74" fmla="*/ 93168 h 139593"/>
                <a:gd name="connsiteX75" fmla="*/ 21278 w 412258"/>
                <a:gd name="connsiteY75" fmla="*/ 96027 h 139593"/>
                <a:gd name="connsiteX76" fmla="*/ 18485 w 412258"/>
                <a:gd name="connsiteY76" fmla="*/ 88980 h 139593"/>
                <a:gd name="connsiteX77" fmla="*/ 8511 w 412258"/>
                <a:gd name="connsiteY77" fmla="*/ 84726 h 139593"/>
                <a:gd name="connsiteX78" fmla="*/ 0 w 412258"/>
                <a:gd name="connsiteY78" fmla="*/ 78079 h 139593"/>
                <a:gd name="connsiteX79" fmla="*/ 0 w 412258"/>
                <a:gd name="connsiteY79" fmla="*/ 69637 h 139593"/>
                <a:gd name="connsiteX80" fmla="*/ 7115 w 412258"/>
                <a:gd name="connsiteY80" fmla="*/ 66845 h 139593"/>
                <a:gd name="connsiteX81" fmla="*/ 18485 w 412258"/>
                <a:gd name="connsiteY81" fmla="*/ 68241 h 139593"/>
                <a:gd name="connsiteX82" fmla="*/ 21278 w 412258"/>
                <a:gd name="connsiteY82" fmla="*/ 72429 h 139593"/>
                <a:gd name="connsiteX83" fmla="*/ 26996 w 412258"/>
                <a:gd name="connsiteY83" fmla="*/ 73825 h 139593"/>
                <a:gd name="connsiteX84" fmla="*/ 31252 w 412258"/>
                <a:gd name="connsiteY84" fmla="*/ 67177 h 139593"/>
                <a:gd name="connsiteX85" fmla="*/ 38367 w 412258"/>
                <a:gd name="connsiteY85" fmla="*/ 64319 h 139593"/>
                <a:gd name="connsiteX86" fmla="*/ 46878 w 412258"/>
                <a:gd name="connsiteY86" fmla="*/ 67177 h 139593"/>
                <a:gd name="connsiteX87" fmla="*/ 48274 w 412258"/>
                <a:gd name="connsiteY87" fmla="*/ 71365 h 139593"/>
                <a:gd name="connsiteX88" fmla="*/ 55389 w 412258"/>
                <a:gd name="connsiteY88" fmla="*/ 72761 h 139593"/>
                <a:gd name="connsiteX89" fmla="*/ 56785 w 412258"/>
                <a:gd name="connsiteY89" fmla="*/ 67177 h 139593"/>
                <a:gd name="connsiteX90" fmla="*/ 53993 w 412258"/>
                <a:gd name="connsiteY90" fmla="*/ 64319 h 139593"/>
                <a:gd name="connsiteX91" fmla="*/ 55389 w 412258"/>
                <a:gd name="connsiteY91" fmla="*/ 61527 h 139593"/>
                <a:gd name="connsiteX92" fmla="*/ 62504 w 412258"/>
                <a:gd name="connsiteY92" fmla="*/ 55877 h 139593"/>
                <a:gd name="connsiteX93" fmla="*/ 69552 w 412258"/>
                <a:gd name="connsiteY93" fmla="*/ 51689 h 139593"/>
                <a:gd name="connsiteX94" fmla="*/ 72411 w 412258"/>
                <a:gd name="connsiteY94" fmla="*/ 55877 h 139593"/>
                <a:gd name="connsiteX95" fmla="*/ 78130 w 412258"/>
                <a:gd name="connsiteY95" fmla="*/ 55877 h 139593"/>
                <a:gd name="connsiteX96" fmla="*/ 78130 w 412258"/>
                <a:gd name="connsiteY96" fmla="*/ 50293 h 139593"/>
                <a:gd name="connsiteX97" fmla="*/ 76667 w 412258"/>
                <a:gd name="connsiteY97" fmla="*/ 46039 h 139593"/>
                <a:gd name="connsiteX98" fmla="*/ 79526 w 412258"/>
                <a:gd name="connsiteY98" fmla="*/ 41851 h 139593"/>
                <a:gd name="connsiteX99" fmla="*/ 86641 w 412258"/>
                <a:gd name="connsiteY99" fmla="*/ 41851 h 139593"/>
                <a:gd name="connsiteX100" fmla="*/ 90897 w 412258"/>
                <a:gd name="connsiteY100" fmla="*/ 48897 h 139593"/>
                <a:gd name="connsiteX101" fmla="*/ 96549 w 412258"/>
                <a:gd name="connsiteY101" fmla="*/ 50293 h 139593"/>
                <a:gd name="connsiteX102" fmla="*/ 99408 w 412258"/>
                <a:gd name="connsiteY102" fmla="*/ 44643 h 139593"/>
                <a:gd name="connsiteX103" fmla="*/ 95152 w 412258"/>
                <a:gd name="connsiteY103" fmla="*/ 41851 h 139593"/>
                <a:gd name="connsiteX104" fmla="*/ 95152 w 412258"/>
                <a:gd name="connsiteY104" fmla="*/ 32013 h 139593"/>
                <a:gd name="connsiteX105" fmla="*/ 100804 w 412258"/>
                <a:gd name="connsiteY105" fmla="*/ 32013 h 139593"/>
                <a:gd name="connsiteX106" fmla="*/ 106523 w 412258"/>
                <a:gd name="connsiteY106" fmla="*/ 33409 h 139593"/>
                <a:gd name="connsiteX107" fmla="*/ 109315 w 412258"/>
                <a:gd name="connsiteY107" fmla="*/ 29221 h 139593"/>
                <a:gd name="connsiteX108" fmla="*/ 103663 w 412258"/>
                <a:gd name="connsiteY108" fmla="*/ 24967 h 139593"/>
                <a:gd name="connsiteX109" fmla="*/ 102267 w 412258"/>
                <a:gd name="connsiteY109" fmla="*/ 19317 h 139593"/>
                <a:gd name="connsiteX110" fmla="*/ 105060 w 412258"/>
                <a:gd name="connsiteY110" fmla="*/ 10941 h 139593"/>
                <a:gd name="connsiteX111" fmla="*/ 113571 w 412258"/>
                <a:gd name="connsiteY111" fmla="*/ 9479 h 139593"/>
                <a:gd name="connsiteX112" fmla="*/ 117826 w 412258"/>
                <a:gd name="connsiteY112" fmla="*/ 13733 h 139593"/>
                <a:gd name="connsiteX113" fmla="*/ 122082 w 412258"/>
                <a:gd name="connsiteY113" fmla="*/ 19317 h 139593"/>
                <a:gd name="connsiteX114" fmla="*/ 127800 w 412258"/>
                <a:gd name="connsiteY114" fmla="*/ 20779 h 139593"/>
                <a:gd name="connsiteX115" fmla="*/ 133452 w 412258"/>
                <a:gd name="connsiteY115" fmla="*/ 15129 h 139593"/>
                <a:gd name="connsiteX116" fmla="*/ 139171 w 412258"/>
                <a:gd name="connsiteY116" fmla="*/ 15129 h 139593"/>
                <a:gd name="connsiteX117" fmla="*/ 144823 w 412258"/>
                <a:gd name="connsiteY117" fmla="*/ 17921 h 139593"/>
                <a:gd name="connsiteX118" fmla="*/ 153400 w 412258"/>
                <a:gd name="connsiteY118" fmla="*/ 17921 h 139593"/>
                <a:gd name="connsiteX119" fmla="*/ 163374 w 412258"/>
                <a:gd name="connsiteY119" fmla="*/ 8083 h 139593"/>
                <a:gd name="connsiteX120" fmla="*/ 176141 w 412258"/>
                <a:gd name="connsiteY120" fmla="*/ 8083 h 139593"/>
                <a:gd name="connsiteX121" fmla="*/ 187511 w 412258"/>
                <a:gd name="connsiteY121" fmla="*/ 1103 h 139593"/>
                <a:gd name="connsiteX122" fmla="*/ 201675 w 412258"/>
                <a:gd name="connsiteY122" fmla="*/ 1103 h 139593"/>
                <a:gd name="connsiteX123" fmla="*/ 214441 w 412258"/>
                <a:gd name="connsiteY123" fmla="*/ 6687 h 139593"/>
                <a:gd name="connsiteX124" fmla="*/ 225811 w 412258"/>
                <a:gd name="connsiteY124" fmla="*/ 8083 h 139593"/>
                <a:gd name="connsiteX125" fmla="*/ 234323 w 412258"/>
                <a:gd name="connsiteY125" fmla="*/ 12337 h 139593"/>
                <a:gd name="connsiteX126" fmla="*/ 242834 w 412258"/>
                <a:gd name="connsiteY126" fmla="*/ 12337 h 139593"/>
                <a:gd name="connsiteX127" fmla="*/ 249949 w 412258"/>
                <a:gd name="connsiteY127" fmla="*/ 5291 h 139593"/>
                <a:gd name="connsiteX128" fmla="*/ 258460 w 412258"/>
                <a:gd name="connsiteY128" fmla="*/ 1103 h 139593"/>
                <a:gd name="connsiteX129" fmla="*/ 265575 w 412258"/>
                <a:gd name="connsiteY129" fmla="*/ 2499 h 139593"/>
                <a:gd name="connsiteX130" fmla="*/ 275549 w 412258"/>
                <a:gd name="connsiteY130" fmla="*/ 12337 h 139593"/>
                <a:gd name="connsiteX131" fmla="*/ 284060 w 412258"/>
                <a:gd name="connsiteY131" fmla="*/ 20779 h 139593"/>
                <a:gd name="connsiteX132" fmla="*/ 296827 w 412258"/>
                <a:gd name="connsiteY132" fmla="*/ 22175 h 139593"/>
                <a:gd name="connsiteX133" fmla="*/ 309593 w 412258"/>
                <a:gd name="connsiteY133" fmla="*/ 20779 h 139593"/>
                <a:gd name="connsiteX134" fmla="*/ 322360 w 412258"/>
                <a:gd name="connsiteY134" fmla="*/ 29221 h 139593"/>
                <a:gd name="connsiteX135" fmla="*/ 337986 w 412258"/>
                <a:gd name="connsiteY135" fmla="*/ 24967 h 139593"/>
                <a:gd name="connsiteX136" fmla="*/ 347960 w 412258"/>
                <a:gd name="connsiteY136" fmla="*/ 29221 h 139593"/>
                <a:gd name="connsiteX137" fmla="*/ 357867 w 412258"/>
                <a:gd name="connsiteY137" fmla="*/ 22175 h 139593"/>
                <a:gd name="connsiteX138" fmla="*/ 372097 w 412258"/>
                <a:gd name="connsiteY138" fmla="*/ 15129 h 139593"/>
                <a:gd name="connsiteX139" fmla="*/ 399027 w 412258"/>
                <a:gd name="connsiteY139" fmla="*/ 19317 h 139593"/>
                <a:gd name="connsiteX140" fmla="*/ 411860 w 412258"/>
                <a:gd name="connsiteY140" fmla="*/ 27759 h 139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12258" h="139593">
                  <a:moveTo>
                    <a:pt x="411793" y="26762"/>
                  </a:moveTo>
                  <a:cubicBezTo>
                    <a:pt x="413832" y="30760"/>
                    <a:pt x="415266" y="35039"/>
                    <a:pt x="416049" y="39458"/>
                  </a:cubicBezTo>
                  <a:cubicBezTo>
                    <a:pt x="416049" y="43646"/>
                    <a:pt x="410331" y="49296"/>
                    <a:pt x="407471" y="50692"/>
                  </a:cubicBezTo>
                  <a:cubicBezTo>
                    <a:pt x="403830" y="53612"/>
                    <a:pt x="400509" y="56910"/>
                    <a:pt x="397564" y="60530"/>
                  </a:cubicBezTo>
                  <a:cubicBezTo>
                    <a:pt x="394705" y="63322"/>
                    <a:pt x="391912" y="68972"/>
                    <a:pt x="389053" y="70368"/>
                  </a:cubicBezTo>
                  <a:cubicBezTo>
                    <a:pt x="384901" y="71519"/>
                    <a:pt x="380589" y="71991"/>
                    <a:pt x="376286" y="71764"/>
                  </a:cubicBezTo>
                  <a:cubicBezTo>
                    <a:pt x="373111" y="70365"/>
                    <a:pt x="369752" y="69425"/>
                    <a:pt x="366312" y="68972"/>
                  </a:cubicBezTo>
                  <a:cubicBezTo>
                    <a:pt x="363519" y="68972"/>
                    <a:pt x="357801" y="67576"/>
                    <a:pt x="354942" y="68972"/>
                  </a:cubicBezTo>
                  <a:cubicBezTo>
                    <a:pt x="352149" y="68972"/>
                    <a:pt x="345034" y="74556"/>
                    <a:pt x="340779" y="76018"/>
                  </a:cubicBezTo>
                  <a:cubicBezTo>
                    <a:pt x="337919" y="76018"/>
                    <a:pt x="333664" y="77414"/>
                    <a:pt x="330805" y="76018"/>
                  </a:cubicBezTo>
                  <a:cubicBezTo>
                    <a:pt x="328012" y="76018"/>
                    <a:pt x="325153" y="71764"/>
                    <a:pt x="323756" y="70368"/>
                  </a:cubicBezTo>
                  <a:cubicBezTo>
                    <a:pt x="321295" y="69997"/>
                    <a:pt x="318780" y="70491"/>
                    <a:pt x="316641" y="71764"/>
                  </a:cubicBezTo>
                  <a:cubicBezTo>
                    <a:pt x="313782" y="73160"/>
                    <a:pt x="309527" y="77414"/>
                    <a:pt x="306667" y="78810"/>
                  </a:cubicBezTo>
                  <a:lnTo>
                    <a:pt x="293901" y="78810"/>
                  </a:lnTo>
                  <a:cubicBezTo>
                    <a:pt x="290483" y="77678"/>
                    <a:pt x="287168" y="76255"/>
                    <a:pt x="283993" y="74556"/>
                  </a:cubicBezTo>
                  <a:cubicBezTo>
                    <a:pt x="281134" y="73160"/>
                    <a:pt x="276879" y="67909"/>
                    <a:pt x="274019" y="66180"/>
                  </a:cubicBezTo>
                  <a:cubicBezTo>
                    <a:pt x="272685" y="66871"/>
                    <a:pt x="271248" y="67343"/>
                    <a:pt x="269764" y="67576"/>
                  </a:cubicBezTo>
                  <a:cubicBezTo>
                    <a:pt x="266971" y="67576"/>
                    <a:pt x="262649" y="70368"/>
                    <a:pt x="261253" y="70368"/>
                  </a:cubicBezTo>
                  <a:cubicBezTo>
                    <a:pt x="257169" y="71960"/>
                    <a:pt x="252861" y="72902"/>
                    <a:pt x="248486" y="73160"/>
                  </a:cubicBezTo>
                  <a:cubicBezTo>
                    <a:pt x="245627" y="73160"/>
                    <a:pt x="241371" y="70368"/>
                    <a:pt x="239975" y="70368"/>
                  </a:cubicBezTo>
                  <a:cubicBezTo>
                    <a:pt x="237115" y="68972"/>
                    <a:pt x="232860" y="71764"/>
                    <a:pt x="231463" y="71764"/>
                  </a:cubicBezTo>
                  <a:cubicBezTo>
                    <a:pt x="228908" y="74433"/>
                    <a:pt x="226052" y="76797"/>
                    <a:pt x="222952" y="78810"/>
                  </a:cubicBezTo>
                  <a:cubicBezTo>
                    <a:pt x="219922" y="78522"/>
                    <a:pt x="216993" y="77569"/>
                    <a:pt x="214375" y="76018"/>
                  </a:cubicBezTo>
                  <a:cubicBezTo>
                    <a:pt x="212978" y="76018"/>
                    <a:pt x="212978" y="71764"/>
                    <a:pt x="211582" y="70368"/>
                  </a:cubicBezTo>
                  <a:cubicBezTo>
                    <a:pt x="210186" y="68972"/>
                    <a:pt x="207326" y="70368"/>
                    <a:pt x="205864" y="71764"/>
                  </a:cubicBezTo>
                  <a:cubicBezTo>
                    <a:pt x="203071" y="71764"/>
                    <a:pt x="203071" y="76018"/>
                    <a:pt x="201608" y="77414"/>
                  </a:cubicBezTo>
                  <a:cubicBezTo>
                    <a:pt x="198815" y="77414"/>
                    <a:pt x="195956" y="78810"/>
                    <a:pt x="193097" y="78810"/>
                  </a:cubicBezTo>
                  <a:cubicBezTo>
                    <a:pt x="191541" y="79003"/>
                    <a:pt x="189980" y="78491"/>
                    <a:pt x="188841" y="77414"/>
                  </a:cubicBezTo>
                  <a:cubicBezTo>
                    <a:pt x="187445" y="77414"/>
                    <a:pt x="185982" y="74556"/>
                    <a:pt x="184586" y="74556"/>
                  </a:cubicBezTo>
                  <a:cubicBezTo>
                    <a:pt x="182963" y="73154"/>
                    <a:pt x="180557" y="73154"/>
                    <a:pt x="178934" y="74556"/>
                  </a:cubicBezTo>
                  <a:cubicBezTo>
                    <a:pt x="178934" y="76018"/>
                    <a:pt x="177471" y="77414"/>
                    <a:pt x="177471" y="78810"/>
                  </a:cubicBezTo>
                  <a:cubicBezTo>
                    <a:pt x="177471" y="80206"/>
                    <a:pt x="180330" y="82998"/>
                    <a:pt x="180330" y="84394"/>
                  </a:cubicBezTo>
                  <a:cubicBezTo>
                    <a:pt x="180330" y="85790"/>
                    <a:pt x="177471" y="88648"/>
                    <a:pt x="176075" y="90044"/>
                  </a:cubicBezTo>
                  <a:cubicBezTo>
                    <a:pt x="171989" y="91628"/>
                    <a:pt x="167682" y="92570"/>
                    <a:pt x="163308" y="92836"/>
                  </a:cubicBezTo>
                  <a:cubicBezTo>
                    <a:pt x="159330" y="94718"/>
                    <a:pt x="154841" y="95232"/>
                    <a:pt x="150541" y="94298"/>
                  </a:cubicBezTo>
                  <a:cubicBezTo>
                    <a:pt x="149078" y="92836"/>
                    <a:pt x="151937" y="88648"/>
                    <a:pt x="150541" y="87252"/>
                  </a:cubicBezTo>
                  <a:cubicBezTo>
                    <a:pt x="150541" y="85856"/>
                    <a:pt x="146219" y="84394"/>
                    <a:pt x="144823" y="84394"/>
                  </a:cubicBezTo>
                  <a:cubicBezTo>
                    <a:pt x="143426" y="84394"/>
                    <a:pt x="143426" y="88648"/>
                    <a:pt x="141963" y="90044"/>
                  </a:cubicBezTo>
                  <a:cubicBezTo>
                    <a:pt x="139953" y="91960"/>
                    <a:pt x="137547" y="93412"/>
                    <a:pt x="134915" y="94298"/>
                  </a:cubicBezTo>
                  <a:cubicBezTo>
                    <a:pt x="132056" y="94298"/>
                    <a:pt x="127800" y="92836"/>
                    <a:pt x="127800" y="91440"/>
                  </a:cubicBezTo>
                  <a:cubicBezTo>
                    <a:pt x="126404" y="88648"/>
                    <a:pt x="132056" y="82998"/>
                    <a:pt x="130659" y="81602"/>
                  </a:cubicBezTo>
                  <a:cubicBezTo>
                    <a:pt x="129005" y="80218"/>
                    <a:pt x="126596" y="80218"/>
                    <a:pt x="124941" y="81602"/>
                  </a:cubicBezTo>
                  <a:cubicBezTo>
                    <a:pt x="123545" y="81602"/>
                    <a:pt x="122082" y="84394"/>
                    <a:pt x="120685" y="85856"/>
                  </a:cubicBezTo>
                  <a:cubicBezTo>
                    <a:pt x="120685" y="87252"/>
                    <a:pt x="122082" y="91440"/>
                    <a:pt x="122082" y="94298"/>
                  </a:cubicBezTo>
                  <a:cubicBezTo>
                    <a:pt x="120685" y="97090"/>
                    <a:pt x="119289" y="102674"/>
                    <a:pt x="117826" y="105532"/>
                  </a:cubicBezTo>
                  <a:cubicBezTo>
                    <a:pt x="115761" y="107726"/>
                    <a:pt x="113387" y="109607"/>
                    <a:pt x="110778" y="111116"/>
                  </a:cubicBezTo>
                  <a:cubicBezTo>
                    <a:pt x="108387" y="113051"/>
                    <a:pt x="105151" y="113582"/>
                    <a:pt x="102267" y="112512"/>
                  </a:cubicBezTo>
                  <a:cubicBezTo>
                    <a:pt x="100804" y="112512"/>
                    <a:pt x="97945" y="108324"/>
                    <a:pt x="96549" y="105532"/>
                  </a:cubicBezTo>
                  <a:cubicBezTo>
                    <a:pt x="96549" y="104136"/>
                    <a:pt x="96549" y="97090"/>
                    <a:pt x="95152" y="95694"/>
                  </a:cubicBezTo>
                  <a:cubicBezTo>
                    <a:pt x="93689" y="95694"/>
                    <a:pt x="90897" y="97090"/>
                    <a:pt x="90897" y="98486"/>
                  </a:cubicBezTo>
                  <a:cubicBezTo>
                    <a:pt x="88037" y="99882"/>
                    <a:pt x="88037" y="104136"/>
                    <a:pt x="86641" y="106928"/>
                  </a:cubicBezTo>
                  <a:cubicBezTo>
                    <a:pt x="86641" y="108324"/>
                    <a:pt x="85178" y="112512"/>
                    <a:pt x="85178" y="115370"/>
                  </a:cubicBezTo>
                  <a:cubicBezTo>
                    <a:pt x="83782" y="116766"/>
                    <a:pt x="82385" y="119558"/>
                    <a:pt x="80923" y="120954"/>
                  </a:cubicBezTo>
                  <a:cubicBezTo>
                    <a:pt x="79526" y="120954"/>
                    <a:pt x="75271" y="120954"/>
                    <a:pt x="73808" y="119558"/>
                  </a:cubicBezTo>
                  <a:cubicBezTo>
                    <a:pt x="72345" y="118162"/>
                    <a:pt x="73808" y="113974"/>
                    <a:pt x="72411" y="111116"/>
                  </a:cubicBezTo>
                  <a:cubicBezTo>
                    <a:pt x="72411" y="109720"/>
                    <a:pt x="71015" y="108324"/>
                    <a:pt x="69552" y="106928"/>
                  </a:cubicBezTo>
                  <a:cubicBezTo>
                    <a:pt x="68156" y="106928"/>
                    <a:pt x="65297" y="108324"/>
                    <a:pt x="65297" y="109720"/>
                  </a:cubicBezTo>
                  <a:cubicBezTo>
                    <a:pt x="63900" y="111116"/>
                    <a:pt x="66759" y="116766"/>
                    <a:pt x="66759" y="118162"/>
                  </a:cubicBezTo>
                  <a:cubicBezTo>
                    <a:pt x="66683" y="120778"/>
                    <a:pt x="65668" y="123279"/>
                    <a:pt x="63900" y="125208"/>
                  </a:cubicBezTo>
                  <a:cubicBezTo>
                    <a:pt x="63224" y="127198"/>
                    <a:pt x="61646" y="128751"/>
                    <a:pt x="59645" y="129396"/>
                  </a:cubicBezTo>
                  <a:cubicBezTo>
                    <a:pt x="57382" y="128362"/>
                    <a:pt x="55786" y="126267"/>
                    <a:pt x="55389" y="123812"/>
                  </a:cubicBezTo>
                  <a:cubicBezTo>
                    <a:pt x="53993" y="120954"/>
                    <a:pt x="58248" y="116766"/>
                    <a:pt x="56785" y="115370"/>
                  </a:cubicBezTo>
                  <a:cubicBezTo>
                    <a:pt x="56785" y="113974"/>
                    <a:pt x="53993" y="112512"/>
                    <a:pt x="52530" y="112512"/>
                  </a:cubicBezTo>
                  <a:cubicBezTo>
                    <a:pt x="50514" y="113170"/>
                    <a:pt x="48933" y="114751"/>
                    <a:pt x="48274" y="116766"/>
                  </a:cubicBezTo>
                  <a:cubicBezTo>
                    <a:pt x="46878" y="118162"/>
                    <a:pt x="49671" y="122416"/>
                    <a:pt x="49671" y="123812"/>
                  </a:cubicBezTo>
                  <a:cubicBezTo>
                    <a:pt x="49671" y="126604"/>
                    <a:pt x="48274" y="130792"/>
                    <a:pt x="48274" y="133650"/>
                  </a:cubicBezTo>
                  <a:cubicBezTo>
                    <a:pt x="47970" y="136644"/>
                    <a:pt x="46993" y="139530"/>
                    <a:pt x="45415" y="142092"/>
                  </a:cubicBezTo>
                  <a:cubicBezTo>
                    <a:pt x="44019" y="143488"/>
                    <a:pt x="38367" y="143488"/>
                    <a:pt x="36904" y="143488"/>
                  </a:cubicBezTo>
                  <a:cubicBezTo>
                    <a:pt x="34341" y="143183"/>
                    <a:pt x="31907" y="142196"/>
                    <a:pt x="29856" y="140630"/>
                  </a:cubicBezTo>
                  <a:cubicBezTo>
                    <a:pt x="28393" y="137838"/>
                    <a:pt x="28393" y="130792"/>
                    <a:pt x="25533" y="128000"/>
                  </a:cubicBezTo>
                  <a:cubicBezTo>
                    <a:pt x="24137" y="125208"/>
                    <a:pt x="17022" y="122416"/>
                    <a:pt x="14230" y="119558"/>
                  </a:cubicBezTo>
                  <a:cubicBezTo>
                    <a:pt x="12398" y="115066"/>
                    <a:pt x="10007" y="110823"/>
                    <a:pt x="7115" y="106928"/>
                  </a:cubicBezTo>
                  <a:cubicBezTo>
                    <a:pt x="5652" y="105532"/>
                    <a:pt x="1397" y="104136"/>
                    <a:pt x="0" y="101278"/>
                  </a:cubicBezTo>
                  <a:cubicBezTo>
                    <a:pt x="0" y="99882"/>
                    <a:pt x="0" y="95694"/>
                    <a:pt x="1397" y="94631"/>
                  </a:cubicBezTo>
                  <a:cubicBezTo>
                    <a:pt x="2859" y="91772"/>
                    <a:pt x="8511" y="93168"/>
                    <a:pt x="9974" y="93168"/>
                  </a:cubicBezTo>
                  <a:cubicBezTo>
                    <a:pt x="12767" y="93168"/>
                    <a:pt x="19882" y="97422"/>
                    <a:pt x="21278" y="96027"/>
                  </a:cubicBezTo>
                  <a:cubicBezTo>
                    <a:pt x="22674" y="94631"/>
                    <a:pt x="19882" y="90376"/>
                    <a:pt x="18485" y="88980"/>
                  </a:cubicBezTo>
                  <a:cubicBezTo>
                    <a:pt x="17022" y="86189"/>
                    <a:pt x="11371" y="86189"/>
                    <a:pt x="8511" y="84726"/>
                  </a:cubicBezTo>
                  <a:cubicBezTo>
                    <a:pt x="7115" y="83330"/>
                    <a:pt x="1397" y="80538"/>
                    <a:pt x="0" y="78079"/>
                  </a:cubicBezTo>
                  <a:lnTo>
                    <a:pt x="0" y="69637"/>
                  </a:lnTo>
                  <a:cubicBezTo>
                    <a:pt x="2088" y="68103"/>
                    <a:pt x="4541" y="67141"/>
                    <a:pt x="7115" y="66845"/>
                  </a:cubicBezTo>
                  <a:cubicBezTo>
                    <a:pt x="10958" y="66619"/>
                    <a:pt x="14811" y="67092"/>
                    <a:pt x="18485" y="68241"/>
                  </a:cubicBezTo>
                  <a:cubicBezTo>
                    <a:pt x="18485" y="69637"/>
                    <a:pt x="19882" y="72429"/>
                    <a:pt x="21278" y="72429"/>
                  </a:cubicBezTo>
                  <a:cubicBezTo>
                    <a:pt x="22966" y="73538"/>
                    <a:pt x="24986" y="74031"/>
                    <a:pt x="26996" y="73825"/>
                  </a:cubicBezTo>
                  <a:cubicBezTo>
                    <a:pt x="29856" y="72429"/>
                    <a:pt x="29856" y="67177"/>
                    <a:pt x="31252" y="67177"/>
                  </a:cubicBezTo>
                  <a:cubicBezTo>
                    <a:pt x="33322" y="65601"/>
                    <a:pt x="35781" y="64613"/>
                    <a:pt x="38367" y="64319"/>
                  </a:cubicBezTo>
                  <a:cubicBezTo>
                    <a:pt x="41336" y="64819"/>
                    <a:pt x="44209" y="65783"/>
                    <a:pt x="46878" y="67177"/>
                  </a:cubicBezTo>
                  <a:cubicBezTo>
                    <a:pt x="46878" y="67177"/>
                    <a:pt x="46878" y="71365"/>
                    <a:pt x="48274" y="71365"/>
                  </a:cubicBezTo>
                  <a:cubicBezTo>
                    <a:pt x="49671" y="72761"/>
                    <a:pt x="53993" y="72761"/>
                    <a:pt x="55389" y="72761"/>
                  </a:cubicBezTo>
                  <a:cubicBezTo>
                    <a:pt x="56500" y="71123"/>
                    <a:pt x="56994" y="69145"/>
                    <a:pt x="56785" y="67177"/>
                  </a:cubicBezTo>
                  <a:cubicBezTo>
                    <a:pt x="56785" y="67177"/>
                    <a:pt x="53993" y="65715"/>
                    <a:pt x="53993" y="64319"/>
                  </a:cubicBezTo>
                  <a:cubicBezTo>
                    <a:pt x="54138" y="63260"/>
                    <a:pt x="54629" y="62279"/>
                    <a:pt x="55389" y="61527"/>
                  </a:cubicBezTo>
                  <a:cubicBezTo>
                    <a:pt x="56785" y="60131"/>
                    <a:pt x="61041" y="57273"/>
                    <a:pt x="62504" y="55877"/>
                  </a:cubicBezTo>
                  <a:cubicBezTo>
                    <a:pt x="64290" y="53699"/>
                    <a:pt x="66785" y="52217"/>
                    <a:pt x="69552" y="51689"/>
                  </a:cubicBezTo>
                  <a:cubicBezTo>
                    <a:pt x="71015" y="51689"/>
                    <a:pt x="71015" y="54481"/>
                    <a:pt x="72411" y="55877"/>
                  </a:cubicBezTo>
                  <a:cubicBezTo>
                    <a:pt x="72411" y="55877"/>
                    <a:pt x="76667" y="57273"/>
                    <a:pt x="78130" y="55877"/>
                  </a:cubicBezTo>
                  <a:lnTo>
                    <a:pt x="78130" y="50293"/>
                  </a:lnTo>
                  <a:cubicBezTo>
                    <a:pt x="77871" y="48807"/>
                    <a:pt x="77377" y="47370"/>
                    <a:pt x="76667" y="46039"/>
                  </a:cubicBezTo>
                  <a:cubicBezTo>
                    <a:pt x="76667" y="44643"/>
                    <a:pt x="78130" y="41851"/>
                    <a:pt x="79526" y="41851"/>
                  </a:cubicBezTo>
                  <a:cubicBezTo>
                    <a:pt x="80923" y="40455"/>
                    <a:pt x="85178" y="41851"/>
                    <a:pt x="86641" y="41851"/>
                  </a:cubicBezTo>
                  <a:cubicBezTo>
                    <a:pt x="88037" y="43247"/>
                    <a:pt x="89434" y="47435"/>
                    <a:pt x="90897" y="48897"/>
                  </a:cubicBezTo>
                  <a:cubicBezTo>
                    <a:pt x="92293" y="48897"/>
                    <a:pt x="95152" y="50293"/>
                    <a:pt x="96549" y="50293"/>
                  </a:cubicBezTo>
                  <a:cubicBezTo>
                    <a:pt x="98040" y="48734"/>
                    <a:pt x="99035" y="46768"/>
                    <a:pt x="99408" y="44643"/>
                  </a:cubicBezTo>
                  <a:cubicBezTo>
                    <a:pt x="99408" y="43247"/>
                    <a:pt x="96549" y="43247"/>
                    <a:pt x="95152" y="41851"/>
                  </a:cubicBezTo>
                  <a:cubicBezTo>
                    <a:pt x="93668" y="38739"/>
                    <a:pt x="93668" y="35125"/>
                    <a:pt x="95152" y="32013"/>
                  </a:cubicBezTo>
                  <a:cubicBezTo>
                    <a:pt x="96549" y="30617"/>
                    <a:pt x="99408" y="32013"/>
                    <a:pt x="100804" y="32013"/>
                  </a:cubicBezTo>
                  <a:cubicBezTo>
                    <a:pt x="102200" y="32013"/>
                    <a:pt x="105060" y="34805"/>
                    <a:pt x="106523" y="33409"/>
                  </a:cubicBezTo>
                  <a:cubicBezTo>
                    <a:pt x="107919" y="33409"/>
                    <a:pt x="109315" y="30617"/>
                    <a:pt x="109315" y="29221"/>
                  </a:cubicBezTo>
                  <a:cubicBezTo>
                    <a:pt x="109315" y="27825"/>
                    <a:pt x="105060" y="26363"/>
                    <a:pt x="103663" y="24967"/>
                  </a:cubicBezTo>
                  <a:cubicBezTo>
                    <a:pt x="102548" y="23306"/>
                    <a:pt x="102053" y="21306"/>
                    <a:pt x="102267" y="19317"/>
                  </a:cubicBezTo>
                  <a:cubicBezTo>
                    <a:pt x="102334" y="16308"/>
                    <a:pt x="103307" y="13389"/>
                    <a:pt x="105060" y="10941"/>
                  </a:cubicBezTo>
                  <a:cubicBezTo>
                    <a:pt x="106523" y="9479"/>
                    <a:pt x="112174" y="9479"/>
                    <a:pt x="113571" y="9479"/>
                  </a:cubicBezTo>
                  <a:lnTo>
                    <a:pt x="117826" y="13733"/>
                  </a:lnTo>
                  <a:cubicBezTo>
                    <a:pt x="119289" y="15129"/>
                    <a:pt x="120685" y="19317"/>
                    <a:pt x="122082" y="19317"/>
                  </a:cubicBezTo>
                  <a:cubicBezTo>
                    <a:pt x="123545" y="20779"/>
                    <a:pt x="126404" y="22175"/>
                    <a:pt x="127800" y="20779"/>
                  </a:cubicBezTo>
                  <a:cubicBezTo>
                    <a:pt x="129197" y="20779"/>
                    <a:pt x="130659" y="15129"/>
                    <a:pt x="133452" y="15129"/>
                  </a:cubicBezTo>
                  <a:cubicBezTo>
                    <a:pt x="135107" y="13745"/>
                    <a:pt x="137516" y="13745"/>
                    <a:pt x="139171" y="15129"/>
                  </a:cubicBezTo>
                  <a:cubicBezTo>
                    <a:pt x="140567" y="15129"/>
                    <a:pt x="143426" y="17921"/>
                    <a:pt x="144823" y="17921"/>
                  </a:cubicBezTo>
                  <a:lnTo>
                    <a:pt x="153400" y="17921"/>
                  </a:lnTo>
                  <a:cubicBezTo>
                    <a:pt x="156259" y="16525"/>
                    <a:pt x="160515" y="9479"/>
                    <a:pt x="163374" y="8083"/>
                  </a:cubicBezTo>
                  <a:cubicBezTo>
                    <a:pt x="166233" y="6687"/>
                    <a:pt x="173282" y="9479"/>
                    <a:pt x="176141" y="8083"/>
                  </a:cubicBezTo>
                  <a:cubicBezTo>
                    <a:pt x="179000" y="8083"/>
                    <a:pt x="184652" y="1103"/>
                    <a:pt x="187511" y="1103"/>
                  </a:cubicBezTo>
                  <a:cubicBezTo>
                    <a:pt x="192118" y="-368"/>
                    <a:pt x="197068" y="-368"/>
                    <a:pt x="201675" y="1103"/>
                  </a:cubicBezTo>
                  <a:cubicBezTo>
                    <a:pt x="204534" y="1103"/>
                    <a:pt x="210186" y="6687"/>
                    <a:pt x="214441" y="6687"/>
                  </a:cubicBezTo>
                  <a:cubicBezTo>
                    <a:pt x="218116" y="7833"/>
                    <a:pt x="221968" y="8306"/>
                    <a:pt x="225811" y="8083"/>
                  </a:cubicBezTo>
                  <a:cubicBezTo>
                    <a:pt x="228508" y="9766"/>
                    <a:pt x="231358" y="11191"/>
                    <a:pt x="234323" y="12337"/>
                  </a:cubicBezTo>
                  <a:cubicBezTo>
                    <a:pt x="235786" y="12337"/>
                    <a:pt x="240041" y="13733"/>
                    <a:pt x="242834" y="12337"/>
                  </a:cubicBezTo>
                  <a:cubicBezTo>
                    <a:pt x="245693" y="12337"/>
                    <a:pt x="248552" y="6687"/>
                    <a:pt x="249949" y="5291"/>
                  </a:cubicBezTo>
                  <a:cubicBezTo>
                    <a:pt x="252808" y="3895"/>
                    <a:pt x="255667" y="1103"/>
                    <a:pt x="258460" y="1103"/>
                  </a:cubicBezTo>
                  <a:cubicBezTo>
                    <a:pt x="259923" y="-359"/>
                    <a:pt x="264178" y="1103"/>
                    <a:pt x="265575" y="2499"/>
                  </a:cubicBezTo>
                  <a:cubicBezTo>
                    <a:pt x="269256" y="5397"/>
                    <a:pt x="272601" y="8696"/>
                    <a:pt x="275549" y="12337"/>
                  </a:cubicBezTo>
                  <a:cubicBezTo>
                    <a:pt x="278027" y="15491"/>
                    <a:pt x="280885" y="18327"/>
                    <a:pt x="284060" y="20779"/>
                  </a:cubicBezTo>
                  <a:cubicBezTo>
                    <a:pt x="288212" y="21931"/>
                    <a:pt x="292523" y="22402"/>
                    <a:pt x="296827" y="22175"/>
                  </a:cubicBezTo>
                  <a:cubicBezTo>
                    <a:pt x="299686" y="22175"/>
                    <a:pt x="306734" y="19317"/>
                    <a:pt x="309593" y="20779"/>
                  </a:cubicBezTo>
                  <a:cubicBezTo>
                    <a:pt x="313849" y="20779"/>
                    <a:pt x="319567" y="27427"/>
                    <a:pt x="322360" y="29221"/>
                  </a:cubicBezTo>
                  <a:cubicBezTo>
                    <a:pt x="327663" y="28173"/>
                    <a:pt x="332884" y="26752"/>
                    <a:pt x="337986" y="24967"/>
                  </a:cubicBezTo>
                  <a:cubicBezTo>
                    <a:pt x="341032" y="26965"/>
                    <a:pt x="344409" y="28406"/>
                    <a:pt x="347960" y="29221"/>
                  </a:cubicBezTo>
                  <a:cubicBezTo>
                    <a:pt x="351704" y="27564"/>
                    <a:pt x="355074" y="25167"/>
                    <a:pt x="357867" y="22175"/>
                  </a:cubicBezTo>
                  <a:cubicBezTo>
                    <a:pt x="362123" y="20779"/>
                    <a:pt x="367841" y="16525"/>
                    <a:pt x="372097" y="15129"/>
                  </a:cubicBezTo>
                  <a:cubicBezTo>
                    <a:pt x="381275" y="14462"/>
                    <a:pt x="390485" y="15894"/>
                    <a:pt x="399027" y="19317"/>
                  </a:cubicBezTo>
                  <a:cubicBezTo>
                    <a:pt x="404150" y="20568"/>
                    <a:pt x="408684" y="23550"/>
                    <a:pt x="411860" y="27759"/>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0" name="Freeform 339">
              <a:extLst>
                <a:ext uri="{FF2B5EF4-FFF2-40B4-BE49-F238E27FC236}">
                  <a16:creationId xmlns:a16="http://schemas.microsoft.com/office/drawing/2014/main" id="{9F0E7727-8399-5D45-A941-D186CAD6F452}"/>
                </a:ext>
              </a:extLst>
            </p:cNvPr>
            <p:cNvSpPr/>
            <p:nvPr/>
          </p:nvSpPr>
          <p:spPr>
            <a:xfrm>
              <a:off x="3970357" y="2927653"/>
              <a:ext cx="1668984" cy="1136687"/>
            </a:xfrm>
            <a:custGeom>
              <a:avLst/>
              <a:gdLst>
                <a:gd name="connsiteX0" fmla="*/ 1669605 w 1668983"/>
                <a:gd name="connsiteY0" fmla="*/ 760039 h 1136686"/>
                <a:gd name="connsiteX1" fmla="*/ 1669605 w 1668983"/>
                <a:gd name="connsiteY1" fmla="*/ 764226 h 1136686"/>
                <a:gd name="connsiteX2" fmla="*/ 1666812 w 1668983"/>
                <a:gd name="connsiteY2" fmla="*/ 764226 h 1136686"/>
                <a:gd name="connsiteX3" fmla="*/ 1661160 w 1668983"/>
                <a:gd name="connsiteY3" fmla="*/ 762830 h 1136686"/>
                <a:gd name="connsiteX4" fmla="*/ 1654045 w 1668983"/>
                <a:gd name="connsiteY4" fmla="*/ 769876 h 1136686"/>
                <a:gd name="connsiteX5" fmla="*/ 1652649 w 1668983"/>
                <a:gd name="connsiteY5" fmla="*/ 781177 h 1136686"/>
                <a:gd name="connsiteX6" fmla="*/ 1645601 w 1668983"/>
                <a:gd name="connsiteY6" fmla="*/ 789685 h 1136686"/>
                <a:gd name="connsiteX7" fmla="*/ 1635693 w 1668983"/>
                <a:gd name="connsiteY7" fmla="*/ 799590 h 1136686"/>
                <a:gd name="connsiteX8" fmla="*/ 1625852 w 1668983"/>
                <a:gd name="connsiteY8" fmla="*/ 808032 h 1136686"/>
                <a:gd name="connsiteX9" fmla="*/ 1624389 w 1668983"/>
                <a:gd name="connsiteY9" fmla="*/ 832029 h 1136686"/>
                <a:gd name="connsiteX10" fmla="*/ 1632900 w 1668983"/>
                <a:gd name="connsiteY10" fmla="*/ 844792 h 1136686"/>
                <a:gd name="connsiteX11" fmla="*/ 1637089 w 1668983"/>
                <a:gd name="connsiteY11" fmla="*/ 853234 h 1136686"/>
                <a:gd name="connsiteX12" fmla="*/ 1634297 w 1668983"/>
                <a:gd name="connsiteY12" fmla="*/ 861742 h 1136686"/>
                <a:gd name="connsiteX13" fmla="*/ 1630041 w 1668983"/>
                <a:gd name="connsiteY13" fmla="*/ 867392 h 1136686"/>
                <a:gd name="connsiteX14" fmla="*/ 1621596 w 1668983"/>
                <a:gd name="connsiteY14" fmla="*/ 867392 h 1136686"/>
                <a:gd name="connsiteX15" fmla="*/ 1621596 w 1668983"/>
                <a:gd name="connsiteY15" fmla="*/ 873042 h 1136686"/>
                <a:gd name="connsiteX16" fmla="*/ 1615944 w 1668983"/>
                <a:gd name="connsiteY16" fmla="*/ 881485 h 1136686"/>
                <a:gd name="connsiteX17" fmla="*/ 1598989 w 1668983"/>
                <a:gd name="connsiteY17" fmla="*/ 881485 h 1136686"/>
                <a:gd name="connsiteX18" fmla="*/ 1586288 w 1668983"/>
                <a:gd name="connsiteY18" fmla="*/ 880089 h 1136686"/>
                <a:gd name="connsiteX19" fmla="*/ 1574984 w 1668983"/>
                <a:gd name="connsiteY19" fmla="*/ 887135 h 1136686"/>
                <a:gd name="connsiteX20" fmla="*/ 1560822 w 1668983"/>
                <a:gd name="connsiteY20" fmla="*/ 898435 h 1136686"/>
                <a:gd name="connsiteX21" fmla="*/ 1550980 w 1668983"/>
                <a:gd name="connsiteY21" fmla="*/ 902689 h 1136686"/>
                <a:gd name="connsiteX22" fmla="*/ 1542469 w 1668983"/>
                <a:gd name="connsiteY22" fmla="*/ 898435 h 1136686"/>
                <a:gd name="connsiteX23" fmla="*/ 1526976 w 1668983"/>
                <a:gd name="connsiteY23" fmla="*/ 895643 h 1136686"/>
                <a:gd name="connsiteX24" fmla="*/ 1512813 w 1668983"/>
                <a:gd name="connsiteY24" fmla="*/ 894181 h 1136686"/>
                <a:gd name="connsiteX25" fmla="*/ 1502972 w 1668983"/>
                <a:gd name="connsiteY25" fmla="*/ 894181 h 1136686"/>
                <a:gd name="connsiteX26" fmla="*/ 1486016 w 1668983"/>
                <a:gd name="connsiteY26" fmla="*/ 902689 h 1136686"/>
                <a:gd name="connsiteX27" fmla="*/ 1473316 w 1668983"/>
                <a:gd name="connsiteY27" fmla="*/ 916782 h 1136686"/>
                <a:gd name="connsiteX28" fmla="*/ 1460549 w 1668983"/>
                <a:gd name="connsiteY28" fmla="*/ 928082 h 1136686"/>
                <a:gd name="connsiteX29" fmla="*/ 1449245 w 1668983"/>
                <a:gd name="connsiteY29" fmla="*/ 929544 h 1136686"/>
                <a:gd name="connsiteX30" fmla="*/ 1435149 w 1668983"/>
                <a:gd name="connsiteY30" fmla="*/ 928082 h 1136686"/>
                <a:gd name="connsiteX31" fmla="*/ 1418193 w 1668983"/>
                <a:gd name="connsiteY31" fmla="*/ 929544 h 1136686"/>
                <a:gd name="connsiteX32" fmla="*/ 1406889 w 1668983"/>
                <a:gd name="connsiteY32" fmla="*/ 935195 h 1136686"/>
                <a:gd name="connsiteX33" fmla="*/ 1391396 w 1668983"/>
                <a:gd name="connsiteY33" fmla="*/ 949287 h 1136686"/>
                <a:gd name="connsiteX34" fmla="*/ 1371448 w 1668983"/>
                <a:gd name="connsiteY34" fmla="*/ 959191 h 1136686"/>
                <a:gd name="connsiteX35" fmla="*/ 1357352 w 1668983"/>
                <a:gd name="connsiteY35" fmla="*/ 964842 h 1136686"/>
                <a:gd name="connsiteX36" fmla="*/ 1351700 w 1668983"/>
                <a:gd name="connsiteY36" fmla="*/ 959191 h 1136686"/>
                <a:gd name="connsiteX37" fmla="*/ 1353096 w 1668983"/>
                <a:gd name="connsiteY37" fmla="*/ 950683 h 1136686"/>
                <a:gd name="connsiteX38" fmla="*/ 1351700 w 1668983"/>
                <a:gd name="connsiteY38" fmla="*/ 940845 h 1136686"/>
                <a:gd name="connsiteX39" fmla="*/ 1350303 w 1668983"/>
                <a:gd name="connsiteY39" fmla="*/ 933732 h 1136686"/>
                <a:gd name="connsiteX40" fmla="*/ 1340396 w 1668983"/>
                <a:gd name="connsiteY40" fmla="*/ 933732 h 1136686"/>
                <a:gd name="connsiteX41" fmla="*/ 1331951 w 1668983"/>
                <a:gd name="connsiteY41" fmla="*/ 939383 h 1136686"/>
                <a:gd name="connsiteX42" fmla="*/ 1324836 w 1668983"/>
                <a:gd name="connsiteY42" fmla="*/ 947891 h 1136686"/>
                <a:gd name="connsiteX43" fmla="*/ 1324836 w 1668983"/>
                <a:gd name="connsiteY43" fmla="*/ 956333 h 1136686"/>
                <a:gd name="connsiteX44" fmla="*/ 1314995 w 1668983"/>
                <a:gd name="connsiteY44" fmla="*/ 963446 h 1136686"/>
                <a:gd name="connsiteX45" fmla="*/ 1306484 w 1668983"/>
                <a:gd name="connsiteY45" fmla="*/ 961983 h 1136686"/>
                <a:gd name="connsiteX46" fmla="*/ 1299436 w 1668983"/>
                <a:gd name="connsiteY46" fmla="*/ 967634 h 1136686"/>
                <a:gd name="connsiteX47" fmla="*/ 1299436 w 1668983"/>
                <a:gd name="connsiteY47" fmla="*/ 976408 h 1136686"/>
                <a:gd name="connsiteX48" fmla="*/ 1298040 w 1668983"/>
                <a:gd name="connsiteY48" fmla="*/ 994754 h 1136686"/>
                <a:gd name="connsiteX49" fmla="*/ 1290991 w 1668983"/>
                <a:gd name="connsiteY49" fmla="*/ 1008913 h 1136686"/>
                <a:gd name="connsiteX50" fmla="*/ 1274036 w 1668983"/>
                <a:gd name="connsiteY50" fmla="*/ 1025864 h 1136686"/>
                <a:gd name="connsiteX51" fmla="*/ 1257080 w 1668983"/>
                <a:gd name="connsiteY51" fmla="*/ 1041352 h 1136686"/>
                <a:gd name="connsiteX52" fmla="*/ 1244379 w 1668983"/>
                <a:gd name="connsiteY52" fmla="*/ 1049861 h 1136686"/>
                <a:gd name="connsiteX53" fmla="*/ 1237265 w 1668983"/>
                <a:gd name="connsiteY53" fmla="*/ 1063953 h 1136686"/>
                <a:gd name="connsiteX54" fmla="*/ 1233076 w 1668983"/>
                <a:gd name="connsiteY54" fmla="*/ 1075253 h 1136686"/>
                <a:gd name="connsiteX55" fmla="*/ 1221772 w 1668983"/>
                <a:gd name="connsiteY55" fmla="*/ 1086554 h 1136686"/>
                <a:gd name="connsiteX56" fmla="*/ 1218912 w 1668983"/>
                <a:gd name="connsiteY56" fmla="*/ 1103504 h 1136686"/>
                <a:gd name="connsiteX57" fmla="*/ 1220375 w 1668983"/>
                <a:gd name="connsiteY57" fmla="*/ 1109154 h 1136686"/>
                <a:gd name="connsiteX58" fmla="*/ 1213261 w 1668983"/>
                <a:gd name="connsiteY58" fmla="*/ 1119059 h 1136686"/>
                <a:gd name="connsiteX59" fmla="*/ 1199164 w 1668983"/>
                <a:gd name="connsiteY59" fmla="*/ 1130359 h 1136686"/>
                <a:gd name="connsiteX60" fmla="*/ 1190653 w 1668983"/>
                <a:gd name="connsiteY60" fmla="*/ 1133218 h 1136686"/>
                <a:gd name="connsiteX61" fmla="*/ 1182208 w 1668983"/>
                <a:gd name="connsiteY61" fmla="*/ 1134614 h 1136686"/>
                <a:gd name="connsiteX62" fmla="*/ 1175160 w 1668983"/>
                <a:gd name="connsiteY62" fmla="*/ 1137405 h 1136686"/>
                <a:gd name="connsiteX63" fmla="*/ 1175160 w 1668983"/>
                <a:gd name="connsiteY63" fmla="*/ 1138868 h 1136686"/>
                <a:gd name="connsiteX64" fmla="*/ 1168112 w 1668983"/>
                <a:gd name="connsiteY64" fmla="*/ 1138868 h 1136686"/>
                <a:gd name="connsiteX65" fmla="*/ 1148164 w 1668983"/>
                <a:gd name="connsiteY65" fmla="*/ 1138868 h 1136686"/>
                <a:gd name="connsiteX66" fmla="*/ 1129811 w 1668983"/>
                <a:gd name="connsiteY66" fmla="*/ 1127567 h 1136686"/>
                <a:gd name="connsiteX67" fmla="*/ 1105807 w 1668983"/>
                <a:gd name="connsiteY67" fmla="*/ 1112013 h 1136686"/>
                <a:gd name="connsiteX68" fmla="*/ 1090248 w 1668983"/>
                <a:gd name="connsiteY68" fmla="*/ 1103504 h 1136686"/>
                <a:gd name="connsiteX69" fmla="*/ 1076151 w 1668983"/>
                <a:gd name="connsiteY69" fmla="*/ 1106363 h 1136686"/>
                <a:gd name="connsiteX70" fmla="*/ 1064847 w 1668983"/>
                <a:gd name="connsiteY70" fmla="*/ 1112013 h 1136686"/>
                <a:gd name="connsiteX71" fmla="*/ 1053543 w 1668983"/>
                <a:gd name="connsiteY71" fmla="*/ 1109154 h 1136686"/>
                <a:gd name="connsiteX72" fmla="*/ 1047891 w 1668983"/>
                <a:gd name="connsiteY72" fmla="*/ 1103504 h 1136686"/>
                <a:gd name="connsiteX73" fmla="*/ 1040843 w 1668983"/>
                <a:gd name="connsiteY73" fmla="*/ 1106363 h 1136686"/>
                <a:gd name="connsiteX74" fmla="*/ 1033795 w 1668983"/>
                <a:gd name="connsiteY74" fmla="*/ 1104967 h 1136686"/>
                <a:gd name="connsiteX75" fmla="*/ 1026747 w 1668983"/>
                <a:gd name="connsiteY75" fmla="*/ 1097854 h 1136686"/>
                <a:gd name="connsiteX76" fmla="*/ 1019632 w 1668983"/>
                <a:gd name="connsiteY76" fmla="*/ 1092204 h 1136686"/>
                <a:gd name="connsiteX77" fmla="*/ 1012584 w 1668983"/>
                <a:gd name="connsiteY77" fmla="*/ 1093666 h 1136686"/>
                <a:gd name="connsiteX78" fmla="*/ 1006932 w 1668983"/>
                <a:gd name="connsiteY78" fmla="*/ 1097854 h 1136686"/>
                <a:gd name="connsiteX79" fmla="*/ 994231 w 1668983"/>
                <a:gd name="connsiteY79" fmla="*/ 1095062 h 1136686"/>
                <a:gd name="connsiteX80" fmla="*/ 991439 w 1668983"/>
                <a:gd name="connsiteY80" fmla="*/ 1079507 h 1136686"/>
                <a:gd name="connsiteX81" fmla="*/ 985787 w 1668983"/>
                <a:gd name="connsiteY81" fmla="*/ 1069603 h 1136686"/>
                <a:gd name="connsiteX82" fmla="*/ 978672 w 1668983"/>
                <a:gd name="connsiteY82" fmla="*/ 1063953 h 1136686"/>
                <a:gd name="connsiteX83" fmla="*/ 968831 w 1668983"/>
                <a:gd name="connsiteY83" fmla="*/ 1068207 h 1136686"/>
                <a:gd name="connsiteX84" fmla="*/ 961783 w 1668983"/>
                <a:gd name="connsiteY84" fmla="*/ 1063953 h 1136686"/>
                <a:gd name="connsiteX85" fmla="*/ 963179 w 1668983"/>
                <a:gd name="connsiteY85" fmla="*/ 1055511 h 1136686"/>
                <a:gd name="connsiteX86" fmla="*/ 958923 w 1668983"/>
                <a:gd name="connsiteY86" fmla="*/ 1044210 h 1136686"/>
                <a:gd name="connsiteX87" fmla="*/ 953271 w 1668983"/>
                <a:gd name="connsiteY87" fmla="*/ 1037164 h 1136686"/>
                <a:gd name="connsiteX88" fmla="*/ 944827 w 1668983"/>
                <a:gd name="connsiteY88" fmla="*/ 1030052 h 1136686"/>
                <a:gd name="connsiteX89" fmla="*/ 940571 w 1668983"/>
                <a:gd name="connsiteY89" fmla="*/ 1032910 h 1136686"/>
                <a:gd name="connsiteX90" fmla="*/ 933523 w 1668983"/>
                <a:gd name="connsiteY90" fmla="*/ 1032910 h 1136686"/>
                <a:gd name="connsiteX91" fmla="*/ 927871 w 1668983"/>
                <a:gd name="connsiteY91" fmla="*/ 1024401 h 1136686"/>
                <a:gd name="connsiteX92" fmla="*/ 922219 w 1668983"/>
                <a:gd name="connsiteY92" fmla="*/ 1028656 h 1136686"/>
                <a:gd name="connsiteX93" fmla="*/ 916567 w 1668983"/>
                <a:gd name="connsiteY93" fmla="*/ 1024401 h 1136686"/>
                <a:gd name="connsiteX94" fmla="*/ 913708 w 1668983"/>
                <a:gd name="connsiteY94" fmla="*/ 1021610 h 1136686"/>
                <a:gd name="connsiteX95" fmla="*/ 906660 w 1668983"/>
                <a:gd name="connsiteY95" fmla="*/ 1024401 h 1136686"/>
                <a:gd name="connsiteX96" fmla="*/ 899611 w 1668983"/>
                <a:gd name="connsiteY96" fmla="*/ 1032910 h 1136686"/>
                <a:gd name="connsiteX97" fmla="*/ 895356 w 1668983"/>
                <a:gd name="connsiteY97" fmla="*/ 1039956 h 1136686"/>
                <a:gd name="connsiteX98" fmla="*/ 901008 w 1668983"/>
                <a:gd name="connsiteY98" fmla="*/ 1047002 h 1136686"/>
                <a:gd name="connsiteX99" fmla="*/ 901008 w 1668983"/>
                <a:gd name="connsiteY99" fmla="*/ 1056907 h 1136686"/>
                <a:gd name="connsiteX100" fmla="*/ 896819 w 1668983"/>
                <a:gd name="connsiteY100" fmla="*/ 1062557 h 1136686"/>
                <a:gd name="connsiteX101" fmla="*/ 895356 w 1668983"/>
                <a:gd name="connsiteY101" fmla="*/ 1068207 h 1136686"/>
                <a:gd name="connsiteX102" fmla="*/ 895356 w 1668983"/>
                <a:gd name="connsiteY102" fmla="*/ 1075253 h 1136686"/>
                <a:gd name="connsiteX103" fmla="*/ 892563 w 1668983"/>
                <a:gd name="connsiteY103" fmla="*/ 1071065 h 1136686"/>
                <a:gd name="connsiteX104" fmla="*/ 888307 w 1668983"/>
                <a:gd name="connsiteY104" fmla="*/ 1059765 h 1136686"/>
                <a:gd name="connsiteX105" fmla="*/ 881259 w 1668983"/>
                <a:gd name="connsiteY105" fmla="*/ 1052652 h 1136686"/>
                <a:gd name="connsiteX106" fmla="*/ 871352 w 1668983"/>
                <a:gd name="connsiteY106" fmla="*/ 1054115 h 1136686"/>
                <a:gd name="connsiteX107" fmla="*/ 867096 w 1668983"/>
                <a:gd name="connsiteY107" fmla="*/ 1061161 h 1136686"/>
                <a:gd name="connsiteX108" fmla="*/ 858651 w 1668983"/>
                <a:gd name="connsiteY108" fmla="*/ 1068207 h 1136686"/>
                <a:gd name="connsiteX109" fmla="*/ 854396 w 1668983"/>
                <a:gd name="connsiteY109" fmla="*/ 1072461 h 1136686"/>
                <a:gd name="connsiteX110" fmla="*/ 845951 w 1668983"/>
                <a:gd name="connsiteY110" fmla="*/ 1068207 h 1136686"/>
                <a:gd name="connsiteX111" fmla="*/ 841696 w 1668983"/>
                <a:gd name="connsiteY111" fmla="*/ 1065415 h 1136686"/>
                <a:gd name="connsiteX112" fmla="*/ 843092 w 1668983"/>
                <a:gd name="connsiteY112" fmla="*/ 1056907 h 1136686"/>
                <a:gd name="connsiteX113" fmla="*/ 840299 w 1668983"/>
                <a:gd name="connsiteY113" fmla="*/ 1049861 h 1136686"/>
                <a:gd name="connsiteX114" fmla="*/ 831788 w 1668983"/>
                <a:gd name="connsiteY114" fmla="*/ 1049861 h 1136686"/>
                <a:gd name="connsiteX115" fmla="*/ 824740 w 1668983"/>
                <a:gd name="connsiteY115" fmla="*/ 1048465 h 1136686"/>
                <a:gd name="connsiteX116" fmla="*/ 819088 w 1668983"/>
                <a:gd name="connsiteY116" fmla="*/ 1044210 h 1136686"/>
                <a:gd name="connsiteX117" fmla="*/ 814965 w 1668983"/>
                <a:gd name="connsiteY117" fmla="*/ 1044210 h 1136686"/>
                <a:gd name="connsiteX118" fmla="*/ 806454 w 1668983"/>
                <a:gd name="connsiteY118" fmla="*/ 1042814 h 1136686"/>
                <a:gd name="connsiteX119" fmla="*/ 799406 w 1668983"/>
                <a:gd name="connsiteY119" fmla="*/ 1038560 h 1136686"/>
                <a:gd name="connsiteX120" fmla="*/ 789498 w 1668983"/>
                <a:gd name="connsiteY120" fmla="*/ 1039956 h 1136686"/>
                <a:gd name="connsiteX121" fmla="*/ 782450 w 1668983"/>
                <a:gd name="connsiteY121" fmla="*/ 1039956 h 1136686"/>
                <a:gd name="connsiteX122" fmla="*/ 778194 w 1668983"/>
                <a:gd name="connsiteY122" fmla="*/ 1047002 h 1136686"/>
                <a:gd name="connsiteX123" fmla="*/ 772542 w 1668983"/>
                <a:gd name="connsiteY123" fmla="*/ 1051256 h 1136686"/>
                <a:gd name="connsiteX124" fmla="*/ 768353 w 1668983"/>
                <a:gd name="connsiteY124" fmla="*/ 1058303 h 1136686"/>
                <a:gd name="connsiteX125" fmla="*/ 757050 w 1668983"/>
                <a:gd name="connsiteY125" fmla="*/ 1058303 h 1136686"/>
                <a:gd name="connsiteX126" fmla="*/ 747142 w 1668983"/>
                <a:gd name="connsiteY126" fmla="*/ 1052652 h 1136686"/>
                <a:gd name="connsiteX127" fmla="*/ 744349 w 1668983"/>
                <a:gd name="connsiteY127" fmla="*/ 1039956 h 1136686"/>
                <a:gd name="connsiteX128" fmla="*/ 754190 w 1668983"/>
                <a:gd name="connsiteY128" fmla="*/ 1032910 h 1136686"/>
                <a:gd name="connsiteX129" fmla="*/ 755587 w 1668983"/>
                <a:gd name="connsiteY129" fmla="*/ 1025864 h 1136686"/>
                <a:gd name="connsiteX130" fmla="*/ 752794 w 1668983"/>
                <a:gd name="connsiteY130" fmla="*/ 1018751 h 1136686"/>
                <a:gd name="connsiteX131" fmla="*/ 744349 w 1668983"/>
                <a:gd name="connsiteY131" fmla="*/ 1013101 h 1136686"/>
                <a:gd name="connsiteX132" fmla="*/ 740094 w 1668983"/>
                <a:gd name="connsiteY132" fmla="*/ 1006055 h 1136686"/>
                <a:gd name="connsiteX133" fmla="*/ 742886 w 1668983"/>
                <a:gd name="connsiteY133" fmla="*/ 996150 h 1136686"/>
                <a:gd name="connsiteX134" fmla="*/ 748538 w 1668983"/>
                <a:gd name="connsiteY134" fmla="*/ 989104 h 1136686"/>
                <a:gd name="connsiteX135" fmla="*/ 759842 w 1668983"/>
                <a:gd name="connsiteY135" fmla="*/ 980662 h 1136686"/>
                <a:gd name="connsiteX136" fmla="*/ 764098 w 1668983"/>
                <a:gd name="connsiteY136" fmla="*/ 969362 h 1136686"/>
                <a:gd name="connsiteX137" fmla="*/ 775402 w 1668983"/>
                <a:gd name="connsiteY137" fmla="*/ 969362 h 1136686"/>
                <a:gd name="connsiteX138" fmla="*/ 785309 w 1668983"/>
                <a:gd name="connsiteY138" fmla="*/ 966504 h 1136686"/>
                <a:gd name="connsiteX139" fmla="*/ 788102 w 1668983"/>
                <a:gd name="connsiteY139" fmla="*/ 959457 h 1136686"/>
                <a:gd name="connsiteX140" fmla="*/ 788102 w 1668983"/>
                <a:gd name="connsiteY140" fmla="*/ 948157 h 1136686"/>
                <a:gd name="connsiteX141" fmla="*/ 795150 w 1668983"/>
                <a:gd name="connsiteY141" fmla="*/ 939648 h 1136686"/>
                <a:gd name="connsiteX142" fmla="*/ 802198 w 1668983"/>
                <a:gd name="connsiteY142" fmla="*/ 929810 h 1136686"/>
                <a:gd name="connsiteX143" fmla="*/ 802198 w 1668983"/>
                <a:gd name="connsiteY143" fmla="*/ 921302 h 1136686"/>
                <a:gd name="connsiteX144" fmla="*/ 795150 w 1668983"/>
                <a:gd name="connsiteY144" fmla="*/ 919906 h 1136686"/>
                <a:gd name="connsiteX145" fmla="*/ 795150 w 1668983"/>
                <a:gd name="connsiteY145" fmla="*/ 912860 h 1136686"/>
                <a:gd name="connsiteX146" fmla="*/ 799406 w 1668983"/>
                <a:gd name="connsiteY146" fmla="*/ 907210 h 1136686"/>
                <a:gd name="connsiteX147" fmla="*/ 799406 w 1668983"/>
                <a:gd name="connsiteY147" fmla="*/ 898701 h 1136686"/>
                <a:gd name="connsiteX148" fmla="*/ 795150 w 1668983"/>
                <a:gd name="connsiteY148" fmla="*/ 893051 h 1136686"/>
                <a:gd name="connsiteX149" fmla="*/ 792357 w 1668983"/>
                <a:gd name="connsiteY149" fmla="*/ 886005 h 1136686"/>
                <a:gd name="connsiteX150" fmla="*/ 786706 w 1668983"/>
                <a:gd name="connsiteY150" fmla="*/ 881750 h 1136686"/>
                <a:gd name="connsiteX151" fmla="*/ 778194 w 1668983"/>
                <a:gd name="connsiteY151" fmla="*/ 883146 h 1136686"/>
                <a:gd name="connsiteX152" fmla="*/ 771146 w 1668983"/>
                <a:gd name="connsiteY152" fmla="*/ 887401 h 1136686"/>
                <a:gd name="connsiteX153" fmla="*/ 771146 w 1668983"/>
                <a:gd name="connsiteY153" fmla="*/ 897305 h 1136686"/>
                <a:gd name="connsiteX154" fmla="*/ 758446 w 1668983"/>
                <a:gd name="connsiteY154" fmla="*/ 901559 h 1136686"/>
                <a:gd name="connsiteX155" fmla="*/ 744349 w 1668983"/>
                <a:gd name="connsiteY155" fmla="*/ 905747 h 1136686"/>
                <a:gd name="connsiteX156" fmla="*/ 737234 w 1668983"/>
                <a:gd name="connsiteY156" fmla="*/ 908606 h 1136686"/>
                <a:gd name="connsiteX157" fmla="*/ 731582 w 1668983"/>
                <a:gd name="connsiteY157" fmla="*/ 910002 h 1136686"/>
                <a:gd name="connsiteX158" fmla="*/ 720279 w 1668983"/>
                <a:gd name="connsiteY158" fmla="*/ 911397 h 1136686"/>
                <a:gd name="connsiteX159" fmla="*/ 714627 w 1668983"/>
                <a:gd name="connsiteY159" fmla="*/ 910001 h 1136686"/>
                <a:gd name="connsiteX160" fmla="*/ 706182 w 1668983"/>
                <a:gd name="connsiteY160" fmla="*/ 907210 h 1136686"/>
                <a:gd name="connsiteX161" fmla="*/ 700530 w 1668983"/>
                <a:gd name="connsiteY161" fmla="*/ 911397 h 1136686"/>
                <a:gd name="connsiteX162" fmla="*/ 700530 w 1668983"/>
                <a:gd name="connsiteY162" fmla="*/ 926952 h 1136686"/>
                <a:gd name="connsiteX163" fmla="*/ 706182 w 1668983"/>
                <a:gd name="connsiteY163" fmla="*/ 929810 h 1136686"/>
                <a:gd name="connsiteX164" fmla="*/ 711834 w 1668983"/>
                <a:gd name="connsiteY164" fmla="*/ 936857 h 1136686"/>
                <a:gd name="connsiteX165" fmla="*/ 710438 w 1668983"/>
                <a:gd name="connsiteY165" fmla="*/ 941111 h 1136686"/>
                <a:gd name="connsiteX166" fmla="*/ 704786 w 1668983"/>
                <a:gd name="connsiteY166" fmla="*/ 941111 h 1136686"/>
                <a:gd name="connsiteX167" fmla="*/ 704786 w 1668983"/>
                <a:gd name="connsiteY167" fmla="*/ 946761 h 1136686"/>
                <a:gd name="connsiteX168" fmla="*/ 709041 w 1668983"/>
                <a:gd name="connsiteY168" fmla="*/ 952411 h 1136686"/>
                <a:gd name="connsiteX169" fmla="*/ 707578 w 1668983"/>
                <a:gd name="connsiteY169" fmla="*/ 959457 h 1136686"/>
                <a:gd name="connsiteX170" fmla="*/ 701926 w 1668983"/>
                <a:gd name="connsiteY170" fmla="*/ 963712 h 1136686"/>
                <a:gd name="connsiteX171" fmla="*/ 697737 w 1668983"/>
                <a:gd name="connsiteY171" fmla="*/ 966503 h 1136686"/>
                <a:gd name="connsiteX172" fmla="*/ 694878 w 1668983"/>
                <a:gd name="connsiteY172" fmla="*/ 962249 h 1136686"/>
                <a:gd name="connsiteX173" fmla="*/ 687830 w 1668983"/>
                <a:gd name="connsiteY173" fmla="*/ 950949 h 1136686"/>
                <a:gd name="connsiteX174" fmla="*/ 683574 w 1668983"/>
                <a:gd name="connsiteY174" fmla="*/ 942507 h 1136686"/>
                <a:gd name="connsiteX175" fmla="*/ 679319 w 1668983"/>
                <a:gd name="connsiteY175" fmla="*/ 936857 h 1136686"/>
                <a:gd name="connsiteX176" fmla="*/ 673733 w 1668983"/>
                <a:gd name="connsiteY176" fmla="*/ 938253 h 1136686"/>
                <a:gd name="connsiteX177" fmla="*/ 672270 w 1668983"/>
                <a:gd name="connsiteY177" fmla="*/ 943903 h 1136686"/>
                <a:gd name="connsiteX178" fmla="*/ 668081 w 1668983"/>
                <a:gd name="connsiteY178" fmla="*/ 953807 h 1136686"/>
                <a:gd name="connsiteX179" fmla="*/ 665222 w 1668983"/>
                <a:gd name="connsiteY179" fmla="*/ 955203 h 1136686"/>
                <a:gd name="connsiteX180" fmla="*/ 652522 w 1668983"/>
                <a:gd name="connsiteY180" fmla="*/ 956599 h 1136686"/>
                <a:gd name="connsiteX181" fmla="*/ 639822 w 1668983"/>
                <a:gd name="connsiteY181" fmla="*/ 953807 h 1136686"/>
                <a:gd name="connsiteX182" fmla="*/ 631311 w 1668983"/>
                <a:gd name="connsiteY182" fmla="*/ 942507 h 1136686"/>
                <a:gd name="connsiteX183" fmla="*/ 621469 w 1668983"/>
                <a:gd name="connsiteY183" fmla="*/ 929810 h 1136686"/>
                <a:gd name="connsiteX184" fmla="*/ 605910 w 1668983"/>
                <a:gd name="connsiteY184" fmla="*/ 919906 h 1136686"/>
                <a:gd name="connsiteX185" fmla="*/ 596002 w 1668983"/>
                <a:gd name="connsiteY185" fmla="*/ 915652 h 1136686"/>
                <a:gd name="connsiteX186" fmla="*/ 588954 w 1668983"/>
                <a:gd name="connsiteY186" fmla="*/ 902955 h 1136686"/>
                <a:gd name="connsiteX187" fmla="*/ 583302 w 1668983"/>
                <a:gd name="connsiteY187" fmla="*/ 886005 h 1136686"/>
                <a:gd name="connsiteX188" fmla="*/ 580510 w 1668983"/>
                <a:gd name="connsiteY188" fmla="*/ 871846 h 1136686"/>
                <a:gd name="connsiteX189" fmla="*/ 569206 w 1668983"/>
                <a:gd name="connsiteY189" fmla="*/ 854895 h 1136686"/>
                <a:gd name="connsiteX190" fmla="*/ 559298 w 1668983"/>
                <a:gd name="connsiteY190" fmla="*/ 846453 h 1136686"/>
                <a:gd name="connsiteX191" fmla="*/ 543739 w 1668983"/>
                <a:gd name="connsiteY191" fmla="*/ 837945 h 1136686"/>
                <a:gd name="connsiteX192" fmla="*/ 547994 w 1668983"/>
                <a:gd name="connsiteY192" fmla="*/ 826644 h 1136686"/>
                <a:gd name="connsiteX193" fmla="*/ 542342 w 1668983"/>
                <a:gd name="connsiteY193" fmla="*/ 822457 h 1136686"/>
                <a:gd name="connsiteX194" fmla="*/ 536690 w 1668983"/>
                <a:gd name="connsiteY194" fmla="*/ 822457 h 1136686"/>
                <a:gd name="connsiteX195" fmla="*/ 535294 w 1668983"/>
                <a:gd name="connsiteY195" fmla="*/ 828107 h 1136686"/>
                <a:gd name="connsiteX196" fmla="*/ 528246 w 1668983"/>
                <a:gd name="connsiteY196" fmla="*/ 832295 h 1136686"/>
                <a:gd name="connsiteX197" fmla="*/ 519735 w 1668983"/>
                <a:gd name="connsiteY197" fmla="*/ 828107 h 1136686"/>
                <a:gd name="connsiteX198" fmla="*/ 512686 w 1668983"/>
                <a:gd name="connsiteY198" fmla="*/ 816806 h 1136686"/>
                <a:gd name="connsiteX199" fmla="*/ 504242 w 1668983"/>
                <a:gd name="connsiteY199" fmla="*/ 813948 h 1136686"/>
                <a:gd name="connsiteX200" fmla="*/ 494334 w 1668983"/>
                <a:gd name="connsiteY200" fmla="*/ 812552 h 1136686"/>
                <a:gd name="connsiteX201" fmla="*/ 487286 w 1668983"/>
                <a:gd name="connsiteY201" fmla="*/ 816806 h 1136686"/>
                <a:gd name="connsiteX202" fmla="*/ 473123 w 1668983"/>
                <a:gd name="connsiteY202" fmla="*/ 826644 h 1136686"/>
                <a:gd name="connsiteX203" fmla="*/ 467471 w 1668983"/>
                <a:gd name="connsiteY203" fmla="*/ 830899 h 1136686"/>
                <a:gd name="connsiteX204" fmla="*/ 460422 w 1668983"/>
                <a:gd name="connsiteY204" fmla="*/ 823853 h 1136686"/>
                <a:gd name="connsiteX205" fmla="*/ 456233 w 1668983"/>
                <a:gd name="connsiteY205" fmla="*/ 813948 h 1136686"/>
                <a:gd name="connsiteX206" fmla="*/ 457630 w 1668983"/>
                <a:gd name="connsiteY206" fmla="*/ 802648 h 1136686"/>
                <a:gd name="connsiteX207" fmla="*/ 457630 w 1668983"/>
                <a:gd name="connsiteY207" fmla="*/ 784301 h 1136686"/>
                <a:gd name="connsiteX208" fmla="*/ 454771 w 1668983"/>
                <a:gd name="connsiteY208" fmla="*/ 777255 h 1136686"/>
                <a:gd name="connsiteX209" fmla="*/ 454771 w 1668983"/>
                <a:gd name="connsiteY209" fmla="*/ 763096 h 1136686"/>
                <a:gd name="connsiteX210" fmla="*/ 445401 w 1668983"/>
                <a:gd name="connsiteY210" fmla="*/ 753193 h 1136686"/>
                <a:gd name="connsiteX211" fmla="*/ 444930 w 1668983"/>
                <a:gd name="connsiteY211" fmla="*/ 753192 h 1136686"/>
                <a:gd name="connsiteX212" fmla="*/ 437815 w 1668983"/>
                <a:gd name="connsiteY212" fmla="*/ 756050 h 1136686"/>
                <a:gd name="connsiteX213" fmla="*/ 427974 w 1668983"/>
                <a:gd name="connsiteY213" fmla="*/ 757446 h 1136686"/>
                <a:gd name="connsiteX214" fmla="*/ 423718 w 1668983"/>
                <a:gd name="connsiteY214" fmla="*/ 751796 h 1136686"/>
                <a:gd name="connsiteX215" fmla="*/ 413811 w 1668983"/>
                <a:gd name="connsiteY215" fmla="*/ 743354 h 1136686"/>
                <a:gd name="connsiteX216" fmla="*/ 415274 w 1668983"/>
                <a:gd name="connsiteY216" fmla="*/ 736241 h 1136686"/>
                <a:gd name="connsiteX217" fmla="*/ 419463 w 1668983"/>
                <a:gd name="connsiteY217" fmla="*/ 727799 h 1136686"/>
                <a:gd name="connsiteX218" fmla="*/ 425114 w 1668983"/>
                <a:gd name="connsiteY218" fmla="*/ 723545 h 1136686"/>
                <a:gd name="connsiteX219" fmla="*/ 427974 w 1668983"/>
                <a:gd name="connsiteY219" fmla="*/ 716499 h 1136686"/>
                <a:gd name="connsiteX220" fmla="*/ 423718 w 1668983"/>
                <a:gd name="connsiteY220" fmla="*/ 712244 h 1136686"/>
                <a:gd name="connsiteX221" fmla="*/ 419463 w 1668983"/>
                <a:gd name="connsiteY221" fmla="*/ 710849 h 1136686"/>
                <a:gd name="connsiteX222" fmla="*/ 413811 w 1668983"/>
                <a:gd name="connsiteY222" fmla="*/ 710849 h 1136686"/>
                <a:gd name="connsiteX223" fmla="*/ 406762 w 1668983"/>
                <a:gd name="connsiteY223" fmla="*/ 715103 h 1136686"/>
                <a:gd name="connsiteX224" fmla="*/ 409622 w 1668983"/>
                <a:gd name="connsiteY224" fmla="*/ 722149 h 1136686"/>
                <a:gd name="connsiteX225" fmla="*/ 409622 w 1668983"/>
                <a:gd name="connsiteY225" fmla="*/ 730591 h 1136686"/>
                <a:gd name="connsiteX226" fmla="*/ 406762 w 1668983"/>
                <a:gd name="connsiteY226" fmla="*/ 734845 h 1136686"/>
                <a:gd name="connsiteX227" fmla="*/ 399714 w 1668983"/>
                <a:gd name="connsiteY227" fmla="*/ 732053 h 1136686"/>
                <a:gd name="connsiteX228" fmla="*/ 392666 w 1668983"/>
                <a:gd name="connsiteY228" fmla="*/ 727799 h 1136686"/>
                <a:gd name="connsiteX229" fmla="*/ 385617 w 1668983"/>
                <a:gd name="connsiteY229" fmla="*/ 726403 h 1136686"/>
                <a:gd name="connsiteX230" fmla="*/ 382758 w 1668983"/>
                <a:gd name="connsiteY230" fmla="*/ 719291 h 1136686"/>
                <a:gd name="connsiteX231" fmla="*/ 384155 w 1668983"/>
                <a:gd name="connsiteY231" fmla="*/ 709453 h 1136686"/>
                <a:gd name="connsiteX232" fmla="*/ 388410 w 1668983"/>
                <a:gd name="connsiteY232" fmla="*/ 705198 h 1136686"/>
                <a:gd name="connsiteX233" fmla="*/ 385618 w 1668983"/>
                <a:gd name="connsiteY233" fmla="*/ 698152 h 1136686"/>
                <a:gd name="connsiteX234" fmla="*/ 378503 w 1668983"/>
                <a:gd name="connsiteY234" fmla="*/ 699548 h 1136686"/>
                <a:gd name="connsiteX235" fmla="*/ 375710 w 1668983"/>
                <a:gd name="connsiteY235" fmla="*/ 695294 h 1136686"/>
                <a:gd name="connsiteX236" fmla="*/ 367199 w 1668983"/>
                <a:gd name="connsiteY236" fmla="*/ 686852 h 1136686"/>
                <a:gd name="connsiteX237" fmla="*/ 344857 w 1668983"/>
                <a:gd name="connsiteY237" fmla="*/ 686852 h 1136686"/>
                <a:gd name="connsiteX238" fmla="*/ 334949 w 1668983"/>
                <a:gd name="connsiteY238" fmla="*/ 681202 h 1136686"/>
                <a:gd name="connsiteX239" fmla="*/ 327901 w 1668983"/>
                <a:gd name="connsiteY239" fmla="*/ 668439 h 1136686"/>
                <a:gd name="connsiteX240" fmla="*/ 319390 w 1668983"/>
                <a:gd name="connsiteY240" fmla="*/ 655743 h 1136686"/>
                <a:gd name="connsiteX241" fmla="*/ 309549 w 1668983"/>
                <a:gd name="connsiteY241" fmla="*/ 655743 h 1136686"/>
                <a:gd name="connsiteX242" fmla="*/ 298245 w 1668983"/>
                <a:gd name="connsiteY242" fmla="*/ 657138 h 1136686"/>
                <a:gd name="connsiteX243" fmla="*/ 292593 w 1668983"/>
                <a:gd name="connsiteY243" fmla="*/ 651488 h 1136686"/>
                <a:gd name="connsiteX244" fmla="*/ 286941 w 1668983"/>
                <a:gd name="connsiteY244" fmla="*/ 647301 h 1136686"/>
                <a:gd name="connsiteX245" fmla="*/ 282686 w 1668983"/>
                <a:gd name="connsiteY245" fmla="*/ 647301 h 1136686"/>
                <a:gd name="connsiteX246" fmla="*/ 277034 w 1668983"/>
                <a:gd name="connsiteY246" fmla="*/ 645838 h 1136686"/>
                <a:gd name="connsiteX247" fmla="*/ 278430 w 1668983"/>
                <a:gd name="connsiteY247" fmla="*/ 633142 h 1136686"/>
                <a:gd name="connsiteX248" fmla="*/ 278430 w 1668983"/>
                <a:gd name="connsiteY248" fmla="*/ 621841 h 1136686"/>
                <a:gd name="connsiteX249" fmla="*/ 274241 w 1668983"/>
                <a:gd name="connsiteY249" fmla="*/ 614795 h 1136686"/>
                <a:gd name="connsiteX250" fmla="*/ 265730 w 1668983"/>
                <a:gd name="connsiteY250" fmla="*/ 614795 h 1136686"/>
                <a:gd name="connsiteX251" fmla="*/ 260078 w 1668983"/>
                <a:gd name="connsiteY251" fmla="*/ 606287 h 1136686"/>
                <a:gd name="connsiteX252" fmla="*/ 250170 w 1668983"/>
                <a:gd name="connsiteY252" fmla="*/ 597845 h 1136686"/>
                <a:gd name="connsiteX253" fmla="*/ 244519 w 1668983"/>
                <a:gd name="connsiteY253" fmla="*/ 597845 h 1136686"/>
                <a:gd name="connsiteX254" fmla="*/ 243122 w 1668983"/>
                <a:gd name="connsiteY254" fmla="*/ 607749 h 1136686"/>
                <a:gd name="connsiteX255" fmla="*/ 237470 w 1668983"/>
                <a:gd name="connsiteY255" fmla="*/ 613399 h 1136686"/>
                <a:gd name="connsiteX256" fmla="*/ 221977 w 1668983"/>
                <a:gd name="connsiteY256" fmla="*/ 619050 h 1136686"/>
                <a:gd name="connsiteX257" fmla="*/ 207814 w 1668983"/>
                <a:gd name="connsiteY257" fmla="*/ 619050 h 1136686"/>
                <a:gd name="connsiteX258" fmla="*/ 199369 w 1668983"/>
                <a:gd name="connsiteY258" fmla="*/ 613399 h 1136686"/>
                <a:gd name="connsiteX259" fmla="*/ 189462 w 1668983"/>
                <a:gd name="connsiteY259" fmla="*/ 606287 h 1136686"/>
                <a:gd name="connsiteX260" fmla="*/ 168251 w 1668983"/>
                <a:gd name="connsiteY260" fmla="*/ 604891 h 1136686"/>
                <a:gd name="connsiteX261" fmla="*/ 152758 w 1668983"/>
                <a:gd name="connsiteY261" fmla="*/ 597845 h 1136686"/>
                <a:gd name="connsiteX262" fmla="*/ 144246 w 1668983"/>
                <a:gd name="connsiteY262" fmla="*/ 590865 h 1136686"/>
                <a:gd name="connsiteX263" fmla="*/ 132943 w 1668983"/>
                <a:gd name="connsiteY263" fmla="*/ 590865 h 1136686"/>
                <a:gd name="connsiteX264" fmla="*/ 121705 w 1668983"/>
                <a:gd name="connsiteY264" fmla="*/ 586611 h 1136686"/>
                <a:gd name="connsiteX265" fmla="*/ 111798 w 1668983"/>
                <a:gd name="connsiteY265" fmla="*/ 575310 h 1136686"/>
                <a:gd name="connsiteX266" fmla="*/ 103287 w 1668983"/>
                <a:gd name="connsiteY266" fmla="*/ 572452 h 1136686"/>
                <a:gd name="connsiteX267" fmla="*/ 92049 w 1668983"/>
                <a:gd name="connsiteY267" fmla="*/ 572452 h 1136686"/>
                <a:gd name="connsiteX268" fmla="*/ 83538 w 1668983"/>
                <a:gd name="connsiteY268" fmla="*/ 569660 h 1136686"/>
                <a:gd name="connsiteX269" fmla="*/ 77886 w 1668983"/>
                <a:gd name="connsiteY269" fmla="*/ 576706 h 1136686"/>
                <a:gd name="connsiteX270" fmla="*/ 80745 w 1668983"/>
                <a:gd name="connsiteY270" fmla="*/ 589403 h 1136686"/>
                <a:gd name="connsiteX271" fmla="*/ 82142 w 1668983"/>
                <a:gd name="connsiteY271" fmla="*/ 599307 h 1136686"/>
                <a:gd name="connsiteX272" fmla="*/ 84934 w 1668983"/>
                <a:gd name="connsiteY272" fmla="*/ 607816 h 1136686"/>
                <a:gd name="connsiteX273" fmla="*/ 80745 w 1668983"/>
                <a:gd name="connsiteY273" fmla="*/ 617654 h 1136686"/>
                <a:gd name="connsiteX274" fmla="*/ 73631 w 1668983"/>
                <a:gd name="connsiteY274" fmla="*/ 626162 h 1136686"/>
                <a:gd name="connsiteX275" fmla="*/ 63790 w 1668983"/>
                <a:gd name="connsiteY275" fmla="*/ 631812 h 1136686"/>
                <a:gd name="connsiteX276" fmla="*/ 53882 w 1668983"/>
                <a:gd name="connsiteY276" fmla="*/ 636067 h 1136686"/>
                <a:gd name="connsiteX277" fmla="*/ 46834 w 1668983"/>
                <a:gd name="connsiteY277" fmla="*/ 638858 h 1136686"/>
                <a:gd name="connsiteX278" fmla="*/ 41182 w 1668983"/>
                <a:gd name="connsiteY278" fmla="*/ 631812 h 1136686"/>
                <a:gd name="connsiteX279" fmla="*/ 29878 w 1668983"/>
                <a:gd name="connsiteY279" fmla="*/ 627558 h 1136686"/>
                <a:gd name="connsiteX280" fmla="*/ 19970 w 1668983"/>
                <a:gd name="connsiteY280" fmla="*/ 627558 h 1136686"/>
                <a:gd name="connsiteX281" fmla="*/ 12922 w 1668983"/>
                <a:gd name="connsiteY281" fmla="*/ 624766 h 1136686"/>
                <a:gd name="connsiteX282" fmla="*/ 14318 w 1668983"/>
                <a:gd name="connsiteY282" fmla="*/ 624766 h 1136686"/>
                <a:gd name="connsiteX283" fmla="*/ 21367 w 1668983"/>
                <a:gd name="connsiteY283" fmla="*/ 617654 h 1136686"/>
                <a:gd name="connsiteX284" fmla="*/ 22830 w 1668983"/>
                <a:gd name="connsiteY284" fmla="*/ 596515 h 1136686"/>
                <a:gd name="connsiteX285" fmla="*/ 14318 w 1668983"/>
                <a:gd name="connsiteY285" fmla="*/ 573914 h 1136686"/>
                <a:gd name="connsiteX286" fmla="*/ 7270 w 1668983"/>
                <a:gd name="connsiteY286" fmla="*/ 564010 h 1136686"/>
                <a:gd name="connsiteX287" fmla="*/ 14318 w 1668983"/>
                <a:gd name="connsiteY287" fmla="*/ 548455 h 1136686"/>
                <a:gd name="connsiteX288" fmla="*/ 7270 w 1668983"/>
                <a:gd name="connsiteY288" fmla="*/ 534363 h 1136686"/>
                <a:gd name="connsiteX289" fmla="*/ 222 w 1668983"/>
                <a:gd name="connsiteY289" fmla="*/ 523063 h 1136686"/>
                <a:gd name="connsiteX290" fmla="*/ 4477 w 1668983"/>
                <a:gd name="connsiteY290" fmla="*/ 508904 h 1136686"/>
                <a:gd name="connsiteX291" fmla="*/ 222 w 1668983"/>
                <a:gd name="connsiteY291" fmla="*/ 490557 h 1136686"/>
                <a:gd name="connsiteX292" fmla="*/ 20170 w 1668983"/>
                <a:gd name="connsiteY292" fmla="*/ 484907 h 1136686"/>
                <a:gd name="connsiteX293" fmla="*/ 35729 w 1668983"/>
                <a:gd name="connsiteY293" fmla="*/ 466561 h 1136686"/>
                <a:gd name="connsiteX294" fmla="*/ 41381 w 1668983"/>
                <a:gd name="connsiteY294" fmla="*/ 445356 h 1136686"/>
                <a:gd name="connsiteX295" fmla="*/ 58337 w 1668983"/>
                <a:gd name="connsiteY295" fmla="*/ 443960 h 1136686"/>
                <a:gd name="connsiteX296" fmla="*/ 68178 w 1668983"/>
                <a:gd name="connsiteY296" fmla="*/ 435451 h 1136686"/>
                <a:gd name="connsiteX297" fmla="*/ 82341 w 1668983"/>
                <a:gd name="connsiteY297" fmla="*/ 415509 h 1136686"/>
                <a:gd name="connsiteX298" fmla="*/ 89389 w 1668983"/>
                <a:gd name="connsiteY298" fmla="*/ 409859 h 1136686"/>
                <a:gd name="connsiteX299" fmla="*/ 106345 w 1668983"/>
                <a:gd name="connsiteY299" fmla="*/ 407001 h 1136686"/>
                <a:gd name="connsiteX300" fmla="*/ 120442 w 1668983"/>
                <a:gd name="connsiteY300" fmla="*/ 402813 h 1136686"/>
                <a:gd name="connsiteX301" fmla="*/ 127557 w 1668983"/>
                <a:gd name="connsiteY301" fmla="*/ 401351 h 1136686"/>
                <a:gd name="connsiteX302" fmla="*/ 124697 w 1668983"/>
                <a:gd name="connsiteY302" fmla="*/ 411255 h 1136686"/>
                <a:gd name="connsiteX303" fmla="*/ 119045 w 1668983"/>
                <a:gd name="connsiteY303" fmla="*/ 415509 h 1136686"/>
                <a:gd name="connsiteX304" fmla="*/ 114790 w 1668983"/>
                <a:gd name="connsiteY304" fmla="*/ 423951 h 1136686"/>
                <a:gd name="connsiteX305" fmla="*/ 111997 w 1668983"/>
                <a:gd name="connsiteY305" fmla="*/ 431064 h 1136686"/>
                <a:gd name="connsiteX306" fmla="*/ 113394 w 1668983"/>
                <a:gd name="connsiteY306" fmla="*/ 438110 h 1136686"/>
                <a:gd name="connsiteX307" fmla="*/ 121905 w 1668983"/>
                <a:gd name="connsiteY307" fmla="*/ 436714 h 1136686"/>
                <a:gd name="connsiteX308" fmla="*/ 134605 w 1668983"/>
                <a:gd name="connsiteY308" fmla="*/ 422555 h 1136686"/>
                <a:gd name="connsiteX309" fmla="*/ 141653 w 1668983"/>
                <a:gd name="connsiteY309" fmla="*/ 407001 h 1136686"/>
                <a:gd name="connsiteX310" fmla="*/ 145909 w 1668983"/>
                <a:gd name="connsiteY310" fmla="*/ 395700 h 1136686"/>
                <a:gd name="connsiteX311" fmla="*/ 160005 w 1668983"/>
                <a:gd name="connsiteY311" fmla="*/ 394305 h 1136686"/>
                <a:gd name="connsiteX312" fmla="*/ 169913 w 1668983"/>
                <a:gd name="connsiteY312" fmla="*/ 390050 h 1136686"/>
                <a:gd name="connsiteX313" fmla="*/ 178358 w 1668983"/>
                <a:gd name="connsiteY313" fmla="*/ 381608 h 1136686"/>
                <a:gd name="connsiteX314" fmla="*/ 188265 w 1668983"/>
                <a:gd name="connsiteY314" fmla="*/ 375958 h 1136686"/>
                <a:gd name="connsiteX315" fmla="*/ 192521 w 1668983"/>
                <a:gd name="connsiteY315" fmla="*/ 368912 h 1136686"/>
                <a:gd name="connsiteX316" fmla="*/ 208014 w 1668983"/>
                <a:gd name="connsiteY316" fmla="*/ 370308 h 1136686"/>
                <a:gd name="connsiteX317" fmla="*/ 215062 w 1668983"/>
                <a:gd name="connsiteY317" fmla="*/ 374562 h 1136686"/>
                <a:gd name="connsiteX318" fmla="*/ 220714 w 1668983"/>
                <a:gd name="connsiteY318" fmla="*/ 383004 h 1136686"/>
                <a:gd name="connsiteX319" fmla="*/ 229225 w 1668983"/>
                <a:gd name="connsiteY319" fmla="*/ 381608 h 1136686"/>
                <a:gd name="connsiteX320" fmla="*/ 226366 w 1668983"/>
                <a:gd name="connsiteY320" fmla="*/ 367449 h 1136686"/>
                <a:gd name="connsiteX321" fmla="*/ 230621 w 1668983"/>
                <a:gd name="connsiteY321" fmla="*/ 356149 h 1136686"/>
                <a:gd name="connsiteX322" fmla="*/ 239066 w 1668983"/>
                <a:gd name="connsiteY322" fmla="*/ 351961 h 1136686"/>
                <a:gd name="connsiteX323" fmla="*/ 248974 w 1668983"/>
                <a:gd name="connsiteY323" fmla="*/ 351961 h 1136686"/>
                <a:gd name="connsiteX324" fmla="*/ 254626 w 1668983"/>
                <a:gd name="connsiteY324" fmla="*/ 351961 h 1136686"/>
                <a:gd name="connsiteX325" fmla="*/ 253229 w 1668983"/>
                <a:gd name="connsiteY325" fmla="*/ 357612 h 1136686"/>
                <a:gd name="connsiteX326" fmla="*/ 257485 w 1668983"/>
                <a:gd name="connsiteY326" fmla="*/ 361799 h 1136686"/>
                <a:gd name="connsiteX327" fmla="*/ 265929 w 1668983"/>
                <a:gd name="connsiteY327" fmla="*/ 363262 h 1136686"/>
                <a:gd name="connsiteX328" fmla="*/ 267326 w 1668983"/>
                <a:gd name="connsiteY328" fmla="*/ 370308 h 1136686"/>
                <a:gd name="connsiteX329" fmla="*/ 272978 w 1668983"/>
                <a:gd name="connsiteY329" fmla="*/ 374562 h 1136686"/>
                <a:gd name="connsiteX330" fmla="*/ 282885 w 1668983"/>
                <a:gd name="connsiteY330" fmla="*/ 377354 h 1136686"/>
                <a:gd name="connsiteX331" fmla="*/ 289933 w 1668983"/>
                <a:gd name="connsiteY331" fmla="*/ 383004 h 1136686"/>
                <a:gd name="connsiteX332" fmla="*/ 296982 w 1668983"/>
                <a:gd name="connsiteY332" fmla="*/ 391513 h 1136686"/>
                <a:gd name="connsiteX333" fmla="*/ 289933 w 1668983"/>
                <a:gd name="connsiteY333" fmla="*/ 394305 h 1136686"/>
                <a:gd name="connsiteX334" fmla="*/ 284282 w 1668983"/>
                <a:gd name="connsiteY334" fmla="*/ 395700 h 1136686"/>
                <a:gd name="connsiteX335" fmla="*/ 287141 w 1668983"/>
                <a:gd name="connsiteY335" fmla="*/ 402813 h 1136686"/>
                <a:gd name="connsiteX336" fmla="*/ 291330 w 1668983"/>
                <a:gd name="connsiteY336" fmla="*/ 405605 h 1136686"/>
                <a:gd name="connsiteX337" fmla="*/ 289933 w 1668983"/>
                <a:gd name="connsiteY337" fmla="*/ 411255 h 1136686"/>
                <a:gd name="connsiteX338" fmla="*/ 295585 w 1668983"/>
                <a:gd name="connsiteY338" fmla="*/ 418301 h 1136686"/>
                <a:gd name="connsiteX339" fmla="*/ 306889 w 1668983"/>
                <a:gd name="connsiteY339" fmla="*/ 416905 h 1136686"/>
                <a:gd name="connsiteX340" fmla="*/ 315334 w 1668983"/>
                <a:gd name="connsiteY340" fmla="*/ 414113 h 1136686"/>
                <a:gd name="connsiteX341" fmla="*/ 318193 w 1668983"/>
                <a:gd name="connsiteY341" fmla="*/ 397163 h 1136686"/>
                <a:gd name="connsiteX342" fmla="*/ 316797 w 1668983"/>
                <a:gd name="connsiteY342" fmla="*/ 383004 h 1136686"/>
                <a:gd name="connsiteX343" fmla="*/ 306889 w 1668983"/>
                <a:gd name="connsiteY343" fmla="*/ 373100 h 1136686"/>
                <a:gd name="connsiteX344" fmla="*/ 302634 w 1668983"/>
                <a:gd name="connsiteY344" fmla="*/ 363262 h 1136686"/>
                <a:gd name="connsiteX345" fmla="*/ 308286 w 1668983"/>
                <a:gd name="connsiteY345" fmla="*/ 353357 h 1136686"/>
                <a:gd name="connsiteX346" fmla="*/ 305493 w 1668983"/>
                <a:gd name="connsiteY346" fmla="*/ 347707 h 1136686"/>
                <a:gd name="connsiteX347" fmla="*/ 306889 w 1668983"/>
                <a:gd name="connsiteY347" fmla="*/ 339198 h 1136686"/>
                <a:gd name="connsiteX348" fmla="*/ 323845 w 1668983"/>
                <a:gd name="connsiteY348" fmla="*/ 337803 h 1136686"/>
                <a:gd name="connsiteX349" fmla="*/ 325241 w 1668983"/>
                <a:gd name="connsiteY349" fmla="*/ 330756 h 1136686"/>
                <a:gd name="connsiteX350" fmla="*/ 316797 w 1668983"/>
                <a:gd name="connsiteY350" fmla="*/ 327898 h 1136686"/>
                <a:gd name="connsiteX351" fmla="*/ 302634 w 1668983"/>
                <a:gd name="connsiteY351" fmla="*/ 323710 h 1136686"/>
                <a:gd name="connsiteX352" fmla="*/ 302634 w 1668983"/>
                <a:gd name="connsiteY352" fmla="*/ 316598 h 1136686"/>
                <a:gd name="connsiteX353" fmla="*/ 332290 w 1668983"/>
                <a:gd name="connsiteY353" fmla="*/ 320852 h 1136686"/>
                <a:gd name="connsiteX354" fmla="*/ 380364 w 1668983"/>
                <a:gd name="connsiteY354" fmla="*/ 327898 h 1136686"/>
                <a:gd name="connsiteX355" fmla="*/ 449518 w 1668983"/>
                <a:gd name="connsiteY355" fmla="*/ 337803 h 1136686"/>
                <a:gd name="connsiteX356" fmla="*/ 498989 w 1668983"/>
                <a:gd name="connsiteY356" fmla="*/ 346311 h 1136686"/>
                <a:gd name="connsiteX357" fmla="*/ 537089 w 1668983"/>
                <a:gd name="connsiteY357" fmla="*/ 337803 h 1136686"/>
                <a:gd name="connsiteX358" fmla="*/ 552649 w 1668983"/>
                <a:gd name="connsiteY358" fmla="*/ 320852 h 1136686"/>
                <a:gd name="connsiteX359" fmla="*/ 556904 w 1668983"/>
                <a:gd name="connsiteY359" fmla="*/ 289809 h 1136686"/>
                <a:gd name="connsiteX360" fmla="*/ 561094 w 1668983"/>
                <a:gd name="connsiteY360" fmla="*/ 260096 h 1136686"/>
                <a:gd name="connsiteX361" fmla="*/ 581042 w 1668983"/>
                <a:gd name="connsiteY361" fmla="*/ 254446 h 1136686"/>
                <a:gd name="connsiteX362" fmla="*/ 595138 w 1668983"/>
                <a:gd name="connsiteY362" fmla="*/ 257304 h 1136686"/>
                <a:gd name="connsiteX363" fmla="*/ 605046 w 1668983"/>
                <a:gd name="connsiteY363" fmla="*/ 251654 h 1136686"/>
                <a:gd name="connsiteX364" fmla="*/ 605046 w 1668983"/>
                <a:gd name="connsiteY364" fmla="*/ 236099 h 1136686"/>
                <a:gd name="connsiteX365" fmla="*/ 613490 w 1668983"/>
                <a:gd name="connsiteY365" fmla="*/ 229053 h 1136686"/>
                <a:gd name="connsiteX366" fmla="*/ 631842 w 1668983"/>
                <a:gd name="connsiteY366" fmla="*/ 227657 h 1136686"/>
                <a:gd name="connsiteX367" fmla="*/ 641750 w 1668983"/>
                <a:gd name="connsiteY367" fmla="*/ 210706 h 1136686"/>
                <a:gd name="connsiteX368" fmla="*/ 638957 w 1668983"/>
                <a:gd name="connsiteY368" fmla="*/ 192293 h 1136686"/>
                <a:gd name="connsiteX369" fmla="*/ 661498 w 1668983"/>
                <a:gd name="connsiteY369" fmla="*/ 190897 h 1136686"/>
                <a:gd name="connsiteX370" fmla="*/ 678454 w 1668983"/>
                <a:gd name="connsiteY370" fmla="*/ 179597 h 1136686"/>
                <a:gd name="connsiteX371" fmla="*/ 694014 w 1668983"/>
                <a:gd name="connsiteY371" fmla="*/ 169693 h 1136686"/>
                <a:gd name="connsiteX372" fmla="*/ 718018 w 1668983"/>
                <a:gd name="connsiteY372" fmla="*/ 168297 h 1136686"/>
                <a:gd name="connsiteX373" fmla="*/ 730718 w 1668983"/>
                <a:gd name="connsiteY373" fmla="*/ 149950 h 1136686"/>
                <a:gd name="connsiteX374" fmla="*/ 739229 w 1668983"/>
                <a:gd name="connsiteY374" fmla="*/ 132999 h 1136686"/>
                <a:gd name="connsiteX375" fmla="*/ 753326 w 1668983"/>
                <a:gd name="connsiteY375" fmla="*/ 116049 h 1136686"/>
                <a:gd name="connsiteX376" fmla="*/ 763233 w 1668983"/>
                <a:gd name="connsiteY376" fmla="*/ 101890 h 1136686"/>
                <a:gd name="connsiteX377" fmla="*/ 792889 w 1668983"/>
                <a:gd name="connsiteY377" fmla="*/ 92052 h 1136686"/>
                <a:gd name="connsiteX378" fmla="*/ 819487 w 1668983"/>
                <a:gd name="connsiteY378" fmla="*/ 96240 h 1136686"/>
                <a:gd name="connsiteX379" fmla="*/ 852002 w 1668983"/>
                <a:gd name="connsiteY379" fmla="*/ 75102 h 1136686"/>
                <a:gd name="connsiteX380" fmla="*/ 856258 w 1668983"/>
                <a:gd name="connsiteY380" fmla="*/ 41200 h 1136686"/>
                <a:gd name="connsiteX381" fmla="*/ 866099 w 1668983"/>
                <a:gd name="connsiteY381" fmla="*/ 21258 h 1136686"/>
                <a:gd name="connsiteX382" fmla="*/ 883054 w 1668983"/>
                <a:gd name="connsiteY382" fmla="*/ 15608 h 1136686"/>
                <a:gd name="connsiteX383" fmla="*/ 898614 w 1668983"/>
                <a:gd name="connsiteY383" fmla="*/ 14212 h 1136686"/>
                <a:gd name="connsiteX384" fmla="*/ 908455 w 1668983"/>
                <a:gd name="connsiteY384" fmla="*/ 2912 h 1136686"/>
                <a:gd name="connsiteX385" fmla="*/ 939574 w 1668983"/>
                <a:gd name="connsiteY385" fmla="*/ 1516 h 1136686"/>
                <a:gd name="connsiteX386" fmla="*/ 952274 w 1668983"/>
                <a:gd name="connsiteY386" fmla="*/ 15608 h 1136686"/>
                <a:gd name="connsiteX387" fmla="*/ 972222 w 1668983"/>
                <a:gd name="connsiteY387" fmla="*/ 31163 h 1136686"/>
                <a:gd name="connsiteX388" fmla="*/ 990574 w 1668983"/>
                <a:gd name="connsiteY388" fmla="*/ 31163 h 1136686"/>
                <a:gd name="connsiteX389" fmla="*/ 1001878 w 1668983"/>
                <a:gd name="connsiteY389" fmla="*/ 31163 h 1136686"/>
                <a:gd name="connsiteX390" fmla="*/ 1000482 w 1668983"/>
                <a:gd name="connsiteY390" fmla="*/ 38209 h 1136686"/>
                <a:gd name="connsiteX391" fmla="*/ 1004737 w 1668983"/>
                <a:gd name="connsiteY391" fmla="*/ 49509 h 1136686"/>
                <a:gd name="connsiteX392" fmla="*/ 1017438 w 1668983"/>
                <a:gd name="connsiteY392" fmla="*/ 49509 h 1136686"/>
                <a:gd name="connsiteX393" fmla="*/ 1027345 w 1668983"/>
                <a:gd name="connsiteY393" fmla="*/ 59414 h 1136686"/>
                <a:gd name="connsiteX394" fmla="*/ 1030138 w 1668983"/>
                <a:gd name="connsiteY394" fmla="*/ 72110 h 1136686"/>
                <a:gd name="connsiteX395" fmla="*/ 1024486 w 1668983"/>
                <a:gd name="connsiteY395" fmla="*/ 86269 h 1136686"/>
                <a:gd name="connsiteX396" fmla="*/ 1016041 w 1668983"/>
                <a:gd name="connsiteY396" fmla="*/ 89061 h 1136686"/>
                <a:gd name="connsiteX397" fmla="*/ 1010389 w 1668983"/>
                <a:gd name="connsiteY397" fmla="*/ 80619 h 1136686"/>
                <a:gd name="connsiteX398" fmla="*/ 1010389 w 1668983"/>
                <a:gd name="connsiteY398" fmla="*/ 69318 h 1136686"/>
                <a:gd name="connsiteX399" fmla="*/ 1006134 w 1668983"/>
                <a:gd name="connsiteY399" fmla="*/ 70714 h 1136686"/>
                <a:gd name="connsiteX400" fmla="*/ 1000482 w 1668983"/>
                <a:gd name="connsiteY400" fmla="*/ 79156 h 1136686"/>
                <a:gd name="connsiteX401" fmla="*/ 1000482 w 1668983"/>
                <a:gd name="connsiteY401" fmla="*/ 90457 h 1136686"/>
                <a:gd name="connsiteX402" fmla="*/ 1010389 w 1668983"/>
                <a:gd name="connsiteY402" fmla="*/ 100361 h 1136686"/>
                <a:gd name="connsiteX403" fmla="*/ 1016041 w 1668983"/>
                <a:gd name="connsiteY403" fmla="*/ 106011 h 1136686"/>
                <a:gd name="connsiteX404" fmla="*/ 1011786 w 1668983"/>
                <a:gd name="connsiteY404" fmla="*/ 113058 h 1136686"/>
                <a:gd name="connsiteX405" fmla="*/ 1003341 w 1668983"/>
                <a:gd name="connsiteY405" fmla="*/ 114520 h 1136686"/>
                <a:gd name="connsiteX406" fmla="*/ 993433 w 1668983"/>
                <a:gd name="connsiteY406" fmla="*/ 118708 h 1136686"/>
                <a:gd name="connsiteX407" fmla="*/ 983526 w 1668983"/>
                <a:gd name="connsiteY407" fmla="*/ 115916 h 1136686"/>
                <a:gd name="connsiteX408" fmla="*/ 983526 w 1668983"/>
                <a:gd name="connsiteY408" fmla="*/ 121566 h 1136686"/>
                <a:gd name="connsiteX409" fmla="*/ 992037 w 1668983"/>
                <a:gd name="connsiteY409" fmla="*/ 122962 h 1136686"/>
                <a:gd name="connsiteX410" fmla="*/ 1006134 w 1668983"/>
                <a:gd name="connsiteY410" fmla="*/ 122962 h 1136686"/>
                <a:gd name="connsiteX411" fmla="*/ 1013182 w 1668983"/>
                <a:gd name="connsiteY411" fmla="*/ 127216 h 1136686"/>
                <a:gd name="connsiteX412" fmla="*/ 1017438 w 1668983"/>
                <a:gd name="connsiteY412" fmla="*/ 137121 h 1136686"/>
                <a:gd name="connsiteX413" fmla="*/ 1025882 w 1668983"/>
                <a:gd name="connsiteY413" fmla="*/ 154071 h 1136686"/>
                <a:gd name="connsiteX414" fmla="*/ 1038649 w 1668983"/>
                <a:gd name="connsiteY414" fmla="*/ 171022 h 1136686"/>
                <a:gd name="connsiteX415" fmla="*/ 1041442 w 1668983"/>
                <a:gd name="connsiteY415" fmla="*/ 183718 h 1136686"/>
                <a:gd name="connsiteX416" fmla="*/ 1035790 w 1668983"/>
                <a:gd name="connsiteY416" fmla="*/ 203660 h 1136686"/>
                <a:gd name="connsiteX417" fmla="*/ 1034393 w 1668983"/>
                <a:gd name="connsiteY417" fmla="*/ 220611 h 1136686"/>
                <a:gd name="connsiteX418" fmla="*/ 1035790 w 1668983"/>
                <a:gd name="connsiteY418" fmla="*/ 258766 h 1136686"/>
                <a:gd name="connsiteX419" fmla="*/ 1034393 w 1668983"/>
                <a:gd name="connsiteY419" fmla="*/ 282763 h 1136686"/>
                <a:gd name="connsiteX420" fmla="*/ 1031534 w 1668983"/>
                <a:gd name="connsiteY420" fmla="*/ 298318 h 1136686"/>
                <a:gd name="connsiteX421" fmla="*/ 1031534 w 1668983"/>
                <a:gd name="connsiteY421" fmla="*/ 311014 h 1136686"/>
                <a:gd name="connsiteX422" fmla="*/ 1035790 w 1668983"/>
                <a:gd name="connsiteY422" fmla="*/ 329427 h 1136686"/>
                <a:gd name="connsiteX423" fmla="*/ 1034393 w 1668983"/>
                <a:gd name="connsiteY423" fmla="*/ 343519 h 1136686"/>
                <a:gd name="connsiteX424" fmla="*/ 1032997 w 1668983"/>
                <a:gd name="connsiteY424" fmla="*/ 373166 h 1136686"/>
                <a:gd name="connsiteX425" fmla="*/ 1028741 w 1668983"/>
                <a:gd name="connsiteY425" fmla="*/ 383071 h 1136686"/>
                <a:gd name="connsiteX426" fmla="*/ 1020230 w 1668983"/>
                <a:gd name="connsiteY426" fmla="*/ 391579 h 1136686"/>
                <a:gd name="connsiteX427" fmla="*/ 1014578 w 1668983"/>
                <a:gd name="connsiteY427" fmla="*/ 405671 h 1136686"/>
                <a:gd name="connsiteX428" fmla="*/ 1007530 w 1668983"/>
                <a:gd name="connsiteY428" fmla="*/ 414180 h 1136686"/>
                <a:gd name="connsiteX429" fmla="*/ 997689 w 1668983"/>
                <a:gd name="connsiteY429" fmla="*/ 418368 h 1136686"/>
                <a:gd name="connsiteX430" fmla="*/ 975081 w 1668983"/>
                <a:gd name="connsiteY430" fmla="*/ 425480 h 1136686"/>
                <a:gd name="connsiteX431" fmla="*/ 949614 w 1668983"/>
                <a:gd name="connsiteY431" fmla="*/ 422622 h 1136686"/>
                <a:gd name="connsiteX432" fmla="*/ 934121 w 1668983"/>
                <a:gd name="connsiteY432" fmla="*/ 424018 h 1136686"/>
                <a:gd name="connsiteX433" fmla="*/ 912910 w 1668983"/>
                <a:gd name="connsiteY433" fmla="*/ 415576 h 1136686"/>
                <a:gd name="connsiteX434" fmla="*/ 895954 w 1668983"/>
                <a:gd name="connsiteY434" fmla="*/ 401417 h 1136686"/>
                <a:gd name="connsiteX435" fmla="*/ 880461 w 1668983"/>
                <a:gd name="connsiteY435" fmla="*/ 378816 h 1136686"/>
                <a:gd name="connsiteX436" fmla="*/ 871950 w 1668983"/>
                <a:gd name="connsiteY436" fmla="*/ 361866 h 1136686"/>
                <a:gd name="connsiteX437" fmla="*/ 867694 w 1668983"/>
                <a:gd name="connsiteY437" fmla="*/ 343519 h 1136686"/>
                <a:gd name="connsiteX438" fmla="*/ 863505 w 1668983"/>
                <a:gd name="connsiteY438" fmla="*/ 323577 h 1136686"/>
                <a:gd name="connsiteX439" fmla="*/ 854994 w 1668983"/>
                <a:gd name="connsiteY439" fmla="*/ 312277 h 1136686"/>
                <a:gd name="connsiteX440" fmla="*/ 849342 w 1668983"/>
                <a:gd name="connsiteY440" fmla="*/ 298118 h 1136686"/>
                <a:gd name="connsiteX441" fmla="*/ 849342 w 1668983"/>
                <a:gd name="connsiteY441" fmla="*/ 282564 h 1136686"/>
                <a:gd name="connsiteX442" fmla="*/ 850805 w 1668983"/>
                <a:gd name="connsiteY442" fmla="*/ 274121 h 1136686"/>
                <a:gd name="connsiteX443" fmla="*/ 845153 w 1668983"/>
                <a:gd name="connsiteY443" fmla="*/ 268471 h 1136686"/>
                <a:gd name="connsiteX444" fmla="*/ 846550 w 1668983"/>
                <a:gd name="connsiteY444" fmla="*/ 259963 h 1136686"/>
                <a:gd name="connsiteX445" fmla="*/ 850805 w 1668983"/>
                <a:gd name="connsiteY445" fmla="*/ 254313 h 1136686"/>
                <a:gd name="connsiteX446" fmla="*/ 850805 w 1668983"/>
                <a:gd name="connsiteY446" fmla="*/ 248662 h 1136686"/>
                <a:gd name="connsiteX447" fmla="*/ 845153 w 1668983"/>
                <a:gd name="connsiteY447" fmla="*/ 244475 h 1136686"/>
                <a:gd name="connsiteX448" fmla="*/ 842294 w 1668983"/>
                <a:gd name="connsiteY448" fmla="*/ 231712 h 1136686"/>
                <a:gd name="connsiteX449" fmla="*/ 842294 w 1668983"/>
                <a:gd name="connsiteY449" fmla="*/ 219015 h 1136686"/>
                <a:gd name="connsiteX450" fmla="*/ 843690 w 1668983"/>
                <a:gd name="connsiteY450" fmla="*/ 203461 h 1136686"/>
                <a:gd name="connsiteX451" fmla="*/ 845153 w 1668983"/>
                <a:gd name="connsiteY451" fmla="*/ 193623 h 1136686"/>
                <a:gd name="connsiteX452" fmla="*/ 846550 w 1668983"/>
                <a:gd name="connsiteY452" fmla="*/ 183718 h 1136686"/>
                <a:gd name="connsiteX453" fmla="*/ 846550 w 1668983"/>
                <a:gd name="connsiteY453" fmla="*/ 178068 h 1136686"/>
                <a:gd name="connsiteX454" fmla="*/ 840898 w 1668983"/>
                <a:gd name="connsiteY454" fmla="*/ 180860 h 1136686"/>
                <a:gd name="connsiteX455" fmla="*/ 836642 w 1668983"/>
                <a:gd name="connsiteY455" fmla="*/ 187973 h 1136686"/>
                <a:gd name="connsiteX456" fmla="*/ 833849 w 1668983"/>
                <a:gd name="connsiteY456" fmla="*/ 193623 h 1136686"/>
                <a:gd name="connsiteX457" fmla="*/ 829594 w 1668983"/>
                <a:gd name="connsiteY457" fmla="*/ 193623 h 1136686"/>
                <a:gd name="connsiteX458" fmla="*/ 825338 w 1668983"/>
                <a:gd name="connsiteY458" fmla="*/ 197811 h 1136686"/>
                <a:gd name="connsiteX459" fmla="*/ 823942 w 1668983"/>
                <a:gd name="connsiteY459" fmla="*/ 202065 h 1136686"/>
                <a:gd name="connsiteX460" fmla="*/ 826735 w 1668983"/>
                <a:gd name="connsiteY460" fmla="*/ 206319 h 1136686"/>
                <a:gd name="connsiteX461" fmla="*/ 828197 w 1668983"/>
                <a:gd name="connsiteY461" fmla="*/ 216224 h 1136686"/>
                <a:gd name="connsiteX462" fmla="*/ 822545 w 1668983"/>
                <a:gd name="connsiteY462" fmla="*/ 223270 h 1136686"/>
                <a:gd name="connsiteX463" fmla="*/ 816893 w 1668983"/>
                <a:gd name="connsiteY463" fmla="*/ 226062 h 1136686"/>
                <a:gd name="connsiteX464" fmla="*/ 815497 w 1668983"/>
                <a:gd name="connsiteY464" fmla="*/ 235966 h 1136686"/>
                <a:gd name="connsiteX465" fmla="*/ 814034 w 1668983"/>
                <a:gd name="connsiteY465" fmla="*/ 243012 h 1136686"/>
                <a:gd name="connsiteX466" fmla="*/ 808382 w 1668983"/>
                <a:gd name="connsiteY466" fmla="*/ 247266 h 1136686"/>
                <a:gd name="connsiteX467" fmla="*/ 805590 w 1668983"/>
                <a:gd name="connsiteY467" fmla="*/ 255775 h 1136686"/>
                <a:gd name="connsiteX468" fmla="*/ 809845 w 1668983"/>
                <a:gd name="connsiteY468" fmla="*/ 279772 h 1136686"/>
                <a:gd name="connsiteX469" fmla="*/ 806986 w 1668983"/>
                <a:gd name="connsiteY469" fmla="*/ 295326 h 1136686"/>
                <a:gd name="connsiteX470" fmla="*/ 801334 w 1668983"/>
                <a:gd name="connsiteY470" fmla="*/ 306627 h 1136686"/>
                <a:gd name="connsiteX471" fmla="*/ 795682 w 1668983"/>
                <a:gd name="connsiteY471" fmla="*/ 310815 h 1136686"/>
                <a:gd name="connsiteX472" fmla="*/ 790030 w 1668983"/>
                <a:gd name="connsiteY472" fmla="*/ 310815 h 1136686"/>
                <a:gd name="connsiteX473" fmla="*/ 782982 w 1668983"/>
                <a:gd name="connsiteY473" fmla="*/ 315069 h 1136686"/>
                <a:gd name="connsiteX474" fmla="*/ 777330 w 1668983"/>
                <a:gd name="connsiteY474" fmla="*/ 319323 h 1136686"/>
                <a:gd name="connsiteX475" fmla="*/ 771678 w 1668983"/>
                <a:gd name="connsiteY475" fmla="*/ 317927 h 1136686"/>
                <a:gd name="connsiteX476" fmla="*/ 760374 w 1668983"/>
                <a:gd name="connsiteY476" fmla="*/ 317927 h 1136686"/>
                <a:gd name="connsiteX477" fmla="*/ 754722 w 1668983"/>
                <a:gd name="connsiteY477" fmla="*/ 319323 h 1136686"/>
                <a:gd name="connsiteX478" fmla="*/ 754722 w 1668983"/>
                <a:gd name="connsiteY478" fmla="*/ 326369 h 1136686"/>
                <a:gd name="connsiteX479" fmla="*/ 753326 w 1668983"/>
                <a:gd name="connsiteY479" fmla="*/ 334878 h 1136686"/>
                <a:gd name="connsiteX480" fmla="*/ 743418 w 1668983"/>
                <a:gd name="connsiteY480" fmla="*/ 343320 h 1136686"/>
                <a:gd name="connsiteX481" fmla="*/ 729322 w 1668983"/>
                <a:gd name="connsiteY481" fmla="*/ 353224 h 1136686"/>
                <a:gd name="connsiteX482" fmla="*/ 720811 w 1668983"/>
                <a:gd name="connsiteY482" fmla="*/ 358874 h 1136686"/>
                <a:gd name="connsiteX483" fmla="*/ 712366 w 1668983"/>
                <a:gd name="connsiteY483" fmla="*/ 364525 h 1136686"/>
                <a:gd name="connsiteX484" fmla="*/ 715159 w 1668983"/>
                <a:gd name="connsiteY484" fmla="*/ 375825 h 1136686"/>
                <a:gd name="connsiteX485" fmla="*/ 715159 w 1668983"/>
                <a:gd name="connsiteY485" fmla="*/ 384267 h 1136686"/>
                <a:gd name="connsiteX486" fmla="*/ 715159 w 1668983"/>
                <a:gd name="connsiteY486" fmla="*/ 395567 h 1136686"/>
                <a:gd name="connsiteX487" fmla="*/ 719414 w 1668983"/>
                <a:gd name="connsiteY487" fmla="*/ 404076 h 1136686"/>
                <a:gd name="connsiteX488" fmla="*/ 716622 w 1668983"/>
                <a:gd name="connsiteY488" fmla="*/ 413981 h 1136686"/>
                <a:gd name="connsiteX489" fmla="*/ 710970 w 1668983"/>
                <a:gd name="connsiteY489" fmla="*/ 421027 h 1136686"/>
                <a:gd name="connsiteX490" fmla="*/ 705318 w 1668983"/>
                <a:gd name="connsiteY490" fmla="*/ 430931 h 1136686"/>
                <a:gd name="connsiteX491" fmla="*/ 705318 w 1668983"/>
                <a:gd name="connsiteY491" fmla="*/ 439373 h 1136686"/>
                <a:gd name="connsiteX492" fmla="*/ 716622 w 1668983"/>
                <a:gd name="connsiteY492" fmla="*/ 447882 h 1136686"/>
                <a:gd name="connsiteX493" fmla="*/ 716622 w 1668983"/>
                <a:gd name="connsiteY493" fmla="*/ 457720 h 1136686"/>
                <a:gd name="connsiteX494" fmla="*/ 720811 w 1668983"/>
                <a:gd name="connsiteY494" fmla="*/ 469020 h 1136686"/>
                <a:gd name="connsiteX495" fmla="*/ 727925 w 1668983"/>
                <a:gd name="connsiteY495" fmla="*/ 478925 h 1136686"/>
                <a:gd name="connsiteX496" fmla="*/ 737766 w 1668983"/>
                <a:gd name="connsiteY496" fmla="*/ 480320 h 1136686"/>
                <a:gd name="connsiteX497" fmla="*/ 750533 w 1668983"/>
                <a:gd name="connsiteY497" fmla="*/ 476133 h 1136686"/>
                <a:gd name="connsiteX498" fmla="*/ 758978 w 1668983"/>
                <a:gd name="connsiteY498" fmla="*/ 466228 h 1136686"/>
                <a:gd name="connsiteX499" fmla="*/ 763233 w 1668983"/>
                <a:gd name="connsiteY499" fmla="*/ 460578 h 1136686"/>
                <a:gd name="connsiteX500" fmla="*/ 764630 w 1668983"/>
                <a:gd name="connsiteY500" fmla="*/ 450673 h 1136686"/>
                <a:gd name="connsiteX501" fmla="*/ 754722 w 1668983"/>
                <a:gd name="connsiteY501" fmla="*/ 446419 h 1136686"/>
                <a:gd name="connsiteX502" fmla="*/ 750533 w 1668983"/>
                <a:gd name="connsiteY502" fmla="*/ 440769 h 1136686"/>
                <a:gd name="connsiteX503" fmla="*/ 756119 w 1668983"/>
                <a:gd name="connsiteY503" fmla="*/ 428073 h 1136686"/>
                <a:gd name="connsiteX504" fmla="*/ 761771 w 1668983"/>
                <a:gd name="connsiteY504" fmla="*/ 419631 h 1136686"/>
                <a:gd name="connsiteX505" fmla="*/ 761771 w 1668983"/>
                <a:gd name="connsiteY505" fmla="*/ 406868 h 1136686"/>
                <a:gd name="connsiteX506" fmla="*/ 766026 w 1668983"/>
                <a:gd name="connsiteY506" fmla="*/ 397030 h 1136686"/>
                <a:gd name="connsiteX507" fmla="*/ 774537 w 1668983"/>
                <a:gd name="connsiteY507" fmla="*/ 397030 h 1136686"/>
                <a:gd name="connsiteX508" fmla="*/ 778726 w 1668983"/>
                <a:gd name="connsiteY508" fmla="*/ 402680 h 1136686"/>
                <a:gd name="connsiteX509" fmla="*/ 785841 w 1668983"/>
                <a:gd name="connsiteY509" fmla="*/ 404076 h 1136686"/>
                <a:gd name="connsiteX510" fmla="*/ 791427 w 1668983"/>
                <a:gd name="connsiteY510" fmla="*/ 397030 h 1136686"/>
                <a:gd name="connsiteX511" fmla="*/ 801334 w 1668983"/>
                <a:gd name="connsiteY511" fmla="*/ 398426 h 1136686"/>
                <a:gd name="connsiteX512" fmla="*/ 805590 w 1668983"/>
                <a:gd name="connsiteY512" fmla="*/ 412518 h 1136686"/>
                <a:gd name="connsiteX513" fmla="*/ 801334 w 1668983"/>
                <a:gd name="connsiteY513" fmla="*/ 421027 h 1136686"/>
                <a:gd name="connsiteX514" fmla="*/ 799938 w 1668983"/>
                <a:gd name="connsiteY514" fmla="*/ 430931 h 1136686"/>
                <a:gd name="connsiteX515" fmla="*/ 804193 w 1668983"/>
                <a:gd name="connsiteY515" fmla="*/ 439373 h 1136686"/>
                <a:gd name="connsiteX516" fmla="*/ 802730 w 1668983"/>
                <a:gd name="connsiteY516" fmla="*/ 446419 h 1136686"/>
                <a:gd name="connsiteX517" fmla="*/ 792889 w 1668983"/>
                <a:gd name="connsiteY517" fmla="*/ 445023 h 1136686"/>
                <a:gd name="connsiteX518" fmla="*/ 785841 w 1668983"/>
                <a:gd name="connsiteY518" fmla="*/ 446419 h 1136686"/>
                <a:gd name="connsiteX519" fmla="*/ 787237 w 1668983"/>
                <a:gd name="connsiteY519" fmla="*/ 453532 h 1136686"/>
                <a:gd name="connsiteX520" fmla="*/ 797078 w 1668983"/>
                <a:gd name="connsiteY520" fmla="*/ 453532 h 1136686"/>
                <a:gd name="connsiteX521" fmla="*/ 804193 w 1668983"/>
                <a:gd name="connsiteY521" fmla="*/ 459182 h 1136686"/>
                <a:gd name="connsiteX522" fmla="*/ 808382 w 1668983"/>
                <a:gd name="connsiteY522" fmla="*/ 467624 h 1136686"/>
                <a:gd name="connsiteX523" fmla="*/ 808382 w 1668983"/>
                <a:gd name="connsiteY523" fmla="*/ 483179 h 1136686"/>
                <a:gd name="connsiteX524" fmla="*/ 812638 w 1668983"/>
                <a:gd name="connsiteY524" fmla="*/ 500129 h 1136686"/>
                <a:gd name="connsiteX525" fmla="*/ 821149 w 1668983"/>
                <a:gd name="connsiteY525" fmla="*/ 501525 h 1136686"/>
                <a:gd name="connsiteX526" fmla="*/ 822545 w 1668983"/>
                <a:gd name="connsiteY526" fmla="*/ 505780 h 1136686"/>
                <a:gd name="connsiteX527" fmla="*/ 819686 w 1668983"/>
                <a:gd name="connsiteY527" fmla="*/ 517080 h 1136686"/>
                <a:gd name="connsiteX528" fmla="*/ 821149 w 1668983"/>
                <a:gd name="connsiteY528" fmla="*/ 525522 h 1136686"/>
                <a:gd name="connsiteX529" fmla="*/ 826735 w 1668983"/>
                <a:gd name="connsiteY529" fmla="*/ 522730 h 1136686"/>
                <a:gd name="connsiteX530" fmla="*/ 835246 w 1668983"/>
                <a:gd name="connsiteY530" fmla="*/ 508571 h 1136686"/>
                <a:gd name="connsiteX531" fmla="*/ 859250 w 1668983"/>
                <a:gd name="connsiteY531" fmla="*/ 481982 h 1136686"/>
                <a:gd name="connsiteX532" fmla="*/ 863505 w 1668983"/>
                <a:gd name="connsiteY532" fmla="*/ 463569 h 1136686"/>
                <a:gd name="connsiteX533" fmla="*/ 871950 w 1668983"/>
                <a:gd name="connsiteY533" fmla="*/ 453731 h 1136686"/>
                <a:gd name="connsiteX534" fmla="*/ 883254 w 1668983"/>
                <a:gd name="connsiteY534" fmla="*/ 453731 h 1136686"/>
                <a:gd name="connsiteX535" fmla="*/ 919958 w 1668983"/>
                <a:gd name="connsiteY535" fmla="*/ 453731 h 1136686"/>
                <a:gd name="connsiteX536" fmla="*/ 929866 w 1668983"/>
                <a:gd name="connsiteY536" fmla="*/ 459382 h 1136686"/>
                <a:gd name="connsiteX537" fmla="*/ 941170 w 1668983"/>
                <a:gd name="connsiteY537" fmla="*/ 466428 h 1136686"/>
                <a:gd name="connsiteX538" fmla="*/ 959522 w 1668983"/>
                <a:gd name="connsiteY538" fmla="*/ 465032 h 1136686"/>
                <a:gd name="connsiteX539" fmla="*/ 976478 w 1668983"/>
                <a:gd name="connsiteY539" fmla="*/ 460777 h 1136686"/>
                <a:gd name="connsiteX540" fmla="*/ 990574 w 1668983"/>
                <a:gd name="connsiteY540" fmla="*/ 463569 h 1136686"/>
                <a:gd name="connsiteX541" fmla="*/ 989178 w 1668983"/>
                <a:gd name="connsiteY541" fmla="*/ 477728 h 1136686"/>
                <a:gd name="connsiteX542" fmla="*/ 1001878 w 1668983"/>
                <a:gd name="connsiteY542" fmla="*/ 487633 h 1136686"/>
                <a:gd name="connsiteX543" fmla="*/ 1004737 w 1668983"/>
                <a:gd name="connsiteY543" fmla="*/ 503121 h 1136686"/>
                <a:gd name="connsiteX544" fmla="*/ 993433 w 1668983"/>
                <a:gd name="connsiteY544" fmla="*/ 507375 h 1136686"/>
                <a:gd name="connsiteX545" fmla="*/ 992037 w 1668983"/>
                <a:gd name="connsiteY545" fmla="*/ 513025 h 1136686"/>
                <a:gd name="connsiteX546" fmla="*/ 999085 w 1668983"/>
                <a:gd name="connsiteY546" fmla="*/ 517279 h 1136686"/>
                <a:gd name="connsiteX547" fmla="*/ 997689 w 1668983"/>
                <a:gd name="connsiteY547" fmla="*/ 524326 h 1136686"/>
                <a:gd name="connsiteX548" fmla="*/ 996226 w 1668983"/>
                <a:gd name="connsiteY548" fmla="*/ 528580 h 1136686"/>
                <a:gd name="connsiteX549" fmla="*/ 1001878 w 1668983"/>
                <a:gd name="connsiteY549" fmla="*/ 531372 h 1136686"/>
                <a:gd name="connsiteX550" fmla="*/ 1013182 w 1668983"/>
                <a:gd name="connsiteY550" fmla="*/ 527184 h 1136686"/>
                <a:gd name="connsiteX551" fmla="*/ 1018834 w 1668983"/>
                <a:gd name="connsiteY551" fmla="*/ 517279 h 1136686"/>
                <a:gd name="connsiteX552" fmla="*/ 1030138 w 1668983"/>
                <a:gd name="connsiteY552" fmla="*/ 517279 h 1136686"/>
                <a:gd name="connsiteX553" fmla="*/ 1037186 w 1668983"/>
                <a:gd name="connsiteY553" fmla="*/ 511629 h 1136686"/>
                <a:gd name="connsiteX554" fmla="*/ 1038649 w 1668983"/>
                <a:gd name="connsiteY554" fmla="*/ 501725 h 1136686"/>
                <a:gd name="connsiteX555" fmla="*/ 1048490 w 1668983"/>
                <a:gd name="connsiteY555" fmla="*/ 498933 h 1136686"/>
                <a:gd name="connsiteX556" fmla="*/ 1059794 w 1668983"/>
                <a:gd name="connsiteY556" fmla="*/ 491820 h 1136686"/>
                <a:gd name="connsiteX557" fmla="*/ 1059794 w 1668983"/>
                <a:gd name="connsiteY557" fmla="*/ 480520 h 1136686"/>
                <a:gd name="connsiteX558" fmla="*/ 1058397 w 1668983"/>
                <a:gd name="connsiteY558" fmla="*/ 469219 h 1136686"/>
                <a:gd name="connsiteX559" fmla="*/ 1064049 w 1668983"/>
                <a:gd name="connsiteY559" fmla="*/ 457919 h 1136686"/>
                <a:gd name="connsiteX560" fmla="*/ 1071098 w 1668983"/>
                <a:gd name="connsiteY560" fmla="*/ 455127 h 1136686"/>
                <a:gd name="connsiteX561" fmla="*/ 1078146 w 1668983"/>
                <a:gd name="connsiteY561" fmla="*/ 453731 h 1136686"/>
                <a:gd name="connsiteX562" fmla="*/ 1086657 w 1668983"/>
                <a:gd name="connsiteY562" fmla="*/ 445223 h 1136686"/>
                <a:gd name="connsiteX563" fmla="*/ 1096498 w 1668983"/>
                <a:gd name="connsiteY563" fmla="*/ 449477 h 1136686"/>
                <a:gd name="connsiteX564" fmla="*/ 1107802 w 1668983"/>
                <a:gd name="connsiteY564" fmla="*/ 445223 h 1136686"/>
                <a:gd name="connsiteX565" fmla="*/ 1119106 w 1668983"/>
                <a:gd name="connsiteY565" fmla="*/ 425281 h 1136686"/>
                <a:gd name="connsiteX566" fmla="*/ 1131806 w 1668983"/>
                <a:gd name="connsiteY566" fmla="*/ 421027 h 1136686"/>
                <a:gd name="connsiteX567" fmla="*/ 1137458 w 1668983"/>
                <a:gd name="connsiteY567" fmla="*/ 401085 h 1136686"/>
                <a:gd name="connsiteX568" fmla="*/ 1137458 w 1668983"/>
                <a:gd name="connsiteY568" fmla="*/ 386992 h 1136686"/>
                <a:gd name="connsiteX569" fmla="*/ 1144573 w 1668983"/>
                <a:gd name="connsiteY569" fmla="*/ 379946 h 1136686"/>
                <a:gd name="connsiteX570" fmla="*/ 1150225 w 1668983"/>
                <a:gd name="connsiteY570" fmla="*/ 391247 h 1136686"/>
                <a:gd name="connsiteX571" fmla="*/ 1151621 w 1668983"/>
                <a:gd name="connsiteY571" fmla="*/ 401085 h 1136686"/>
                <a:gd name="connsiteX572" fmla="*/ 1167114 w 1668983"/>
                <a:gd name="connsiteY572" fmla="*/ 413848 h 1136686"/>
                <a:gd name="connsiteX573" fmla="*/ 1181277 w 1668983"/>
                <a:gd name="connsiteY573" fmla="*/ 429336 h 1136686"/>
                <a:gd name="connsiteX574" fmla="*/ 1179881 w 1668983"/>
                <a:gd name="connsiteY574" fmla="*/ 439240 h 1136686"/>
                <a:gd name="connsiteX575" fmla="*/ 1172766 w 1668983"/>
                <a:gd name="connsiteY575" fmla="*/ 447749 h 1136686"/>
                <a:gd name="connsiteX576" fmla="*/ 1175625 w 1668983"/>
                <a:gd name="connsiteY576" fmla="*/ 466095 h 1136686"/>
                <a:gd name="connsiteX577" fmla="*/ 1172766 w 1668983"/>
                <a:gd name="connsiteY577" fmla="*/ 474537 h 1136686"/>
                <a:gd name="connsiteX578" fmla="*/ 1168577 w 1668983"/>
                <a:gd name="connsiteY578" fmla="*/ 478792 h 1136686"/>
                <a:gd name="connsiteX579" fmla="*/ 1165718 w 1668983"/>
                <a:gd name="connsiteY579" fmla="*/ 487300 h 1136686"/>
                <a:gd name="connsiteX580" fmla="*/ 1164321 w 1668983"/>
                <a:gd name="connsiteY580" fmla="*/ 494346 h 1136686"/>
                <a:gd name="connsiteX581" fmla="*/ 1158669 w 1668983"/>
                <a:gd name="connsiteY581" fmla="*/ 495742 h 1136686"/>
                <a:gd name="connsiteX582" fmla="*/ 1148762 w 1668983"/>
                <a:gd name="connsiteY582" fmla="*/ 490092 h 1136686"/>
                <a:gd name="connsiteX583" fmla="*/ 1138921 w 1668983"/>
                <a:gd name="connsiteY583" fmla="*/ 476000 h 1136686"/>
                <a:gd name="connsiteX584" fmla="*/ 1129013 w 1668983"/>
                <a:gd name="connsiteY584" fmla="*/ 473141 h 1136686"/>
                <a:gd name="connsiteX585" fmla="*/ 1120502 w 1668983"/>
                <a:gd name="connsiteY585" fmla="*/ 474537 h 1136686"/>
                <a:gd name="connsiteX586" fmla="*/ 1113454 w 1668983"/>
                <a:gd name="connsiteY586" fmla="*/ 477396 h 1136686"/>
                <a:gd name="connsiteX587" fmla="*/ 1100754 w 1668983"/>
                <a:gd name="connsiteY587" fmla="*/ 478792 h 1136686"/>
                <a:gd name="connsiteX588" fmla="*/ 1092309 w 1668983"/>
                <a:gd name="connsiteY588" fmla="*/ 485838 h 1136686"/>
                <a:gd name="connsiteX589" fmla="*/ 1089450 w 1668983"/>
                <a:gd name="connsiteY589" fmla="*/ 494346 h 1136686"/>
                <a:gd name="connsiteX590" fmla="*/ 1095102 w 1668983"/>
                <a:gd name="connsiteY590" fmla="*/ 507043 h 1136686"/>
                <a:gd name="connsiteX591" fmla="*/ 1090846 w 1668983"/>
                <a:gd name="connsiteY591" fmla="*/ 516947 h 1136686"/>
                <a:gd name="connsiteX592" fmla="*/ 1083798 w 1668983"/>
                <a:gd name="connsiteY592" fmla="*/ 526852 h 1136686"/>
                <a:gd name="connsiteX593" fmla="*/ 1085194 w 1668983"/>
                <a:gd name="connsiteY593" fmla="*/ 538152 h 1136686"/>
                <a:gd name="connsiteX594" fmla="*/ 1097961 w 1668983"/>
                <a:gd name="connsiteY594" fmla="*/ 547990 h 1136686"/>
                <a:gd name="connsiteX595" fmla="*/ 1116313 w 1668983"/>
                <a:gd name="connsiteY595" fmla="*/ 562149 h 1136686"/>
                <a:gd name="connsiteX596" fmla="*/ 1136261 w 1668983"/>
                <a:gd name="connsiteY596" fmla="*/ 562149 h 1136686"/>
                <a:gd name="connsiteX597" fmla="*/ 1154613 w 1668983"/>
                <a:gd name="connsiteY597" fmla="*/ 552244 h 1136686"/>
                <a:gd name="connsiteX598" fmla="*/ 1170173 w 1668983"/>
                <a:gd name="connsiteY598" fmla="*/ 538152 h 1136686"/>
                <a:gd name="connsiteX599" fmla="*/ 1178618 w 1668983"/>
                <a:gd name="connsiteY599" fmla="*/ 539548 h 1136686"/>
                <a:gd name="connsiteX600" fmla="*/ 1187129 w 1668983"/>
                <a:gd name="connsiteY600" fmla="*/ 547990 h 1136686"/>
                <a:gd name="connsiteX601" fmla="*/ 1199829 w 1668983"/>
                <a:gd name="connsiteY601" fmla="*/ 547990 h 1136686"/>
                <a:gd name="connsiteX602" fmla="*/ 1205481 w 1668983"/>
                <a:gd name="connsiteY602" fmla="*/ 536690 h 1136686"/>
                <a:gd name="connsiteX603" fmla="*/ 1212529 w 1668983"/>
                <a:gd name="connsiteY603" fmla="*/ 535294 h 1136686"/>
                <a:gd name="connsiteX604" fmla="*/ 1218181 w 1668983"/>
                <a:gd name="connsiteY604" fmla="*/ 546594 h 1136686"/>
                <a:gd name="connsiteX605" fmla="*/ 1226692 w 1668983"/>
                <a:gd name="connsiteY605" fmla="*/ 552244 h 1136686"/>
                <a:gd name="connsiteX606" fmla="*/ 1252093 w 1668983"/>
                <a:gd name="connsiteY606" fmla="*/ 553640 h 1136686"/>
                <a:gd name="connsiteX607" fmla="*/ 1278690 w 1668983"/>
                <a:gd name="connsiteY607" fmla="*/ 553640 h 1136686"/>
                <a:gd name="connsiteX608" fmla="*/ 1288598 w 1668983"/>
                <a:gd name="connsiteY608" fmla="*/ 564941 h 1136686"/>
                <a:gd name="connsiteX609" fmla="*/ 1302694 w 1668983"/>
                <a:gd name="connsiteY609" fmla="*/ 564941 h 1136686"/>
                <a:gd name="connsiteX610" fmla="*/ 1318254 w 1668983"/>
                <a:gd name="connsiteY610" fmla="*/ 563545 h 1136686"/>
                <a:gd name="connsiteX611" fmla="*/ 1328161 w 1668983"/>
                <a:gd name="connsiteY611" fmla="*/ 567799 h 1136686"/>
                <a:gd name="connsiteX612" fmla="*/ 1336606 w 1668983"/>
                <a:gd name="connsiteY612" fmla="*/ 566336 h 1136686"/>
                <a:gd name="connsiteX613" fmla="*/ 1347910 w 1668983"/>
                <a:gd name="connsiteY613" fmla="*/ 569195 h 1136686"/>
                <a:gd name="connsiteX614" fmla="*/ 1360610 w 1668983"/>
                <a:gd name="connsiteY614" fmla="*/ 573449 h 1136686"/>
                <a:gd name="connsiteX615" fmla="*/ 1376169 w 1668983"/>
                <a:gd name="connsiteY615" fmla="*/ 574845 h 1136686"/>
                <a:gd name="connsiteX616" fmla="*/ 1391729 w 1668983"/>
                <a:gd name="connsiteY616" fmla="*/ 574845 h 1136686"/>
                <a:gd name="connsiteX617" fmla="*/ 1395918 w 1668983"/>
                <a:gd name="connsiteY617" fmla="*/ 583354 h 1136686"/>
                <a:gd name="connsiteX618" fmla="*/ 1395918 w 1668983"/>
                <a:gd name="connsiteY618" fmla="*/ 587541 h 1136686"/>
                <a:gd name="connsiteX619" fmla="*/ 1384614 w 1668983"/>
                <a:gd name="connsiteY619" fmla="*/ 587541 h 1136686"/>
                <a:gd name="connsiteX620" fmla="*/ 1383218 w 1668983"/>
                <a:gd name="connsiteY620" fmla="*/ 581891 h 1136686"/>
                <a:gd name="connsiteX621" fmla="*/ 1376169 w 1668983"/>
                <a:gd name="connsiteY621" fmla="*/ 581891 h 1136686"/>
                <a:gd name="connsiteX622" fmla="*/ 1373377 w 1668983"/>
                <a:gd name="connsiteY622" fmla="*/ 588937 h 1136686"/>
                <a:gd name="connsiteX623" fmla="*/ 1364866 w 1668983"/>
                <a:gd name="connsiteY623" fmla="*/ 588937 h 1136686"/>
                <a:gd name="connsiteX624" fmla="*/ 1357817 w 1668983"/>
                <a:gd name="connsiteY624" fmla="*/ 594587 h 1136686"/>
                <a:gd name="connsiteX625" fmla="*/ 1357817 w 1668983"/>
                <a:gd name="connsiteY625" fmla="*/ 603096 h 1136686"/>
                <a:gd name="connsiteX626" fmla="*/ 1347910 w 1668983"/>
                <a:gd name="connsiteY626" fmla="*/ 607350 h 1136686"/>
                <a:gd name="connsiteX627" fmla="*/ 1342258 w 1668983"/>
                <a:gd name="connsiteY627" fmla="*/ 607350 h 1136686"/>
                <a:gd name="connsiteX628" fmla="*/ 1342258 w 1668983"/>
                <a:gd name="connsiteY628" fmla="*/ 618651 h 1136686"/>
                <a:gd name="connsiteX629" fmla="*/ 1349306 w 1668983"/>
                <a:gd name="connsiteY629" fmla="*/ 624301 h 1136686"/>
                <a:gd name="connsiteX630" fmla="*/ 1360610 w 1668983"/>
                <a:gd name="connsiteY630" fmla="*/ 627093 h 1136686"/>
                <a:gd name="connsiteX631" fmla="*/ 1359214 w 1668983"/>
                <a:gd name="connsiteY631" fmla="*/ 636997 h 1136686"/>
                <a:gd name="connsiteX632" fmla="*/ 1367725 w 1668983"/>
                <a:gd name="connsiteY632" fmla="*/ 642647 h 1136686"/>
                <a:gd name="connsiteX633" fmla="*/ 1377566 w 1668983"/>
                <a:gd name="connsiteY633" fmla="*/ 638393 h 1136686"/>
                <a:gd name="connsiteX634" fmla="*/ 1386077 w 1668983"/>
                <a:gd name="connsiteY634" fmla="*/ 629951 h 1136686"/>
                <a:gd name="connsiteX635" fmla="*/ 1403033 w 1668983"/>
                <a:gd name="connsiteY635" fmla="*/ 629951 h 1136686"/>
                <a:gd name="connsiteX636" fmla="*/ 1417129 w 1668983"/>
                <a:gd name="connsiteY636" fmla="*/ 641251 h 1136686"/>
                <a:gd name="connsiteX637" fmla="*/ 1427037 w 1668983"/>
                <a:gd name="connsiteY637" fmla="*/ 651089 h 1136686"/>
                <a:gd name="connsiteX638" fmla="*/ 1439737 w 1668983"/>
                <a:gd name="connsiteY638" fmla="*/ 663852 h 1136686"/>
                <a:gd name="connsiteX639" fmla="*/ 1462345 w 1668983"/>
                <a:gd name="connsiteY639" fmla="*/ 658202 h 1136686"/>
                <a:gd name="connsiteX640" fmla="*/ 1472186 w 1668983"/>
                <a:gd name="connsiteY640" fmla="*/ 666644 h 1136686"/>
                <a:gd name="connsiteX641" fmla="*/ 1487745 w 1668983"/>
                <a:gd name="connsiteY641" fmla="*/ 658202 h 1136686"/>
                <a:gd name="connsiteX642" fmla="*/ 1501842 w 1668983"/>
                <a:gd name="connsiteY642" fmla="*/ 659598 h 1136686"/>
                <a:gd name="connsiteX643" fmla="*/ 1510353 w 1668983"/>
                <a:gd name="connsiteY643" fmla="*/ 665248 h 1136686"/>
                <a:gd name="connsiteX644" fmla="*/ 1501842 w 1668983"/>
                <a:gd name="connsiteY644" fmla="*/ 670898 h 1136686"/>
                <a:gd name="connsiteX645" fmla="*/ 1503305 w 1668983"/>
                <a:gd name="connsiteY645" fmla="*/ 679340 h 1136686"/>
                <a:gd name="connsiteX646" fmla="*/ 1494793 w 1668983"/>
                <a:gd name="connsiteY646" fmla="*/ 684991 h 1136686"/>
                <a:gd name="connsiteX647" fmla="*/ 1483490 w 1668983"/>
                <a:gd name="connsiteY647" fmla="*/ 692103 h 1136686"/>
                <a:gd name="connsiteX648" fmla="*/ 1483490 w 1668983"/>
                <a:gd name="connsiteY648" fmla="*/ 707591 h 1136686"/>
                <a:gd name="connsiteX649" fmla="*/ 1493397 w 1668983"/>
                <a:gd name="connsiteY649" fmla="*/ 714704 h 1136686"/>
                <a:gd name="connsiteX650" fmla="*/ 1500445 w 1668983"/>
                <a:gd name="connsiteY650" fmla="*/ 707591 h 1136686"/>
                <a:gd name="connsiteX651" fmla="*/ 1500445 w 1668983"/>
                <a:gd name="connsiteY651" fmla="*/ 697753 h 1136686"/>
                <a:gd name="connsiteX652" fmla="*/ 1510353 w 1668983"/>
                <a:gd name="connsiteY652" fmla="*/ 690641 h 1136686"/>
                <a:gd name="connsiteX653" fmla="*/ 1520261 w 1668983"/>
                <a:gd name="connsiteY653" fmla="*/ 694895 h 1136686"/>
                <a:gd name="connsiteX654" fmla="*/ 1521657 w 1668983"/>
                <a:gd name="connsiteY654" fmla="*/ 700545 h 1136686"/>
                <a:gd name="connsiteX655" fmla="*/ 1535753 w 1668983"/>
                <a:gd name="connsiteY655" fmla="*/ 703404 h 1136686"/>
                <a:gd name="connsiteX656" fmla="*/ 1548454 w 1668983"/>
                <a:gd name="connsiteY656" fmla="*/ 693499 h 1136686"/>
                <a:gd name="connsiteX657" fmla="*/ 1556965 w 1668983"/>
                <a:gd name="connsiteY657" fmla="*/ 684991 h 1136686"/>
                <a:gd name="connsiteX658" fmla="*/ 1554106 w 1668983"/>
                <a:gd name="connsiteY658" fmla="*/ 677945 h 1136686"/>
                <a:gd name="connsiteX659" fmla="*/ 1547057 w 1668983"/>
                <a:gd name="connsiteY659" fmla="*/ 673690 h 1136686"/>
                <a:gd name="connsiteX660" fmla="*/ 1551313 w 1668983"/>
                <a:gd name="connsiteY660" fmla="*/ 666644 h 1136686"/>
                <a:gd name="connsiteX661" fmla="*/ 1556965 w 1668983"/>
                <a:gd name="connsiteY661" fmla="*/ 659598 h 1136686"/>
                <a:gd name="connsiteX662" fmla="*/ 1555568 w 1668983"/>
                <a:gd name="connsiteY662" fmla="*/ 645439 h 1136686"/>
                <a:gd name="connsiteX663" fmla="*/ 1569665 w 1668983"/>
                <a:gd name="connsiteY663" fmla="*/ 644043 h 1136686"/>
                <a:gd name="connsiteX664" fmla="*/ 1580969 w 1668983"/>
                <a:gd name="connsiteY664" fmla="*/ 636997 h 1136686"/>
                <a:gd name="connsiteX665" fmla="*/ 1590876 w 1668983"/>
                <a:gd name="connsiteY665" fmla="*/ 639789 h 1136686"/>
                <a:gd name="connsiteX666" fmla="*/ 1600718 w 1668983"/>
                <a:gd name="connsiteY666" fmla="*/ 658202 h 1136686"/>
                <a:gd name="connsiteX667" fmla="*/ 1624722 w 1668983"/>
                <a:gd name="connsiteY667" fmla="*/ 679340 h 1136686"/>
                <a:gd name="connsiteX668" fmla="*/ 1643074 w 1668983"/>
                <a:gd name="connsiteY668" fmla="*/ 693499 h 1136686"/>
                <a:gd name="connsiteX669" fmla="*/ 1650188 w 1668983"/>
                <a:gd name="connsiteY669" fmla="*/ 713441 h 1136686"/>
                <a:gd name="connsiteX670" fmla="*/ 1664285 w 1668983"/>
                <a:gd name="connsiteY670" fmla="*/ 738900 h 1136686"/>
                <a:gd name="connsiteX671" fmla="*/ 1669937 w 1668983"/>
                <a:gd name="connsiteY671" fmla="*/ 760105 h 1136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Lst>
              <a:rect l="l" t="t" r="r" b="b"/>
              <a:pathLst>
                <a:path w="1668983" h="1136686">
                  <a:moveTo>
                    <a:pt x="1669605" y="760039"/>
                  </a:moveTo>
                  <a:lnTo>
                    <a:pt x="1669605" y="764226"/>
                  </a:lnTo>
                  <a:lnTo>
                    <a:pt x="1666812" y="764226"/>
                  </a:lnTo>
                  <a:cubicBezTo>
                    <a:pt x="1665349" y="764226"/>
                    <a:pt x="1662556" y="761435"/>
                    <a:pt x="1661160" y="762830"/>
                  </a:cubicBezTo>
                  <a:cubicBezTo>
                    <a:pt x="1658301" y="762830"/>
                    <a:pt x="1655508" y="767085"/>
                    <a:pt x="1654045" y="769876"/>
                  </a:cubicBezTo>
                  <a:cubicBezTo>
                    <a:pt x="1654276" y="773697"/>
                    <a:pt x="1653803" y="777527"/>
                    <a:pt x="1652649" y="781177"/>
                  </a:cubicBezTo>
                  <a:cubicBezTo>
                    <a:pt x="1650670" y="784301"/>
                    <a:pt x="1648302" y="787160"/>
                    <a:pt x="1645601" y="789685"/>
                  </a:cubicBezTo>
                  <a:lnTo>
                    <a:pt x="1635693" y="799590"/>
                  </a:lnTo>
                  <a:cubicBezTo>
                    <a:pt x="1634297" y="800986"/>
                    <a:pt x="1628645" y="805240"/>
                    <a:pt x="1625852" y="808032"/>
                  </a:cubicBezTo>
                  <a:cubicBezTo>
                    <a:pt x="1620749" y="815070"/>
                    <a:pt x="1620178" y="824424"/>
                    <a:pt x="1624389" y="832029"/>
                  </a:cubicBezTo>
                  <a:cubicBezTo>
                    <a:pt x="1625852" y="834887"/>
                    <a:pt x="1631437" y="841933"/>
                    <a:pt x="1632900" y="844792"/>
                  </a:cubicBezTo>
                  <a:cubicBezTo>
                    <a:pt x="1634582" y="847455"/>
                    <a:pt x="1635985" y="850284"/>
                    <a:pt x="1637089" y="853234"/>
                  </a:cubicBezTo>
                  <a:cubicBezTo>
                    <a:pt x="1637021" y="856283"/>
                    <a:pt x="1636049" y="859245"/>
                    <a:pt x="1634297" y="861742"/>
                  </a:cubicBezTo>
                  <a:cubicBezTo>
                    <a:pt x="1632900" y="863138"/>
                    <a:pt x="1631437" y="865930"/>
                    <a:pt x="1630041" y="867392"/>
                  </a:cubicBezTo>
                  <a:cubicBezTo>
                    <a:pt x="1627248" y="867392"/>
                    <a:pt x="1622993" y="865930"/>
                    <a:pt x="1621596" y="867392"/>
                  </a:cubicBezTo>
                  <a:cubicBezTo>
                    <a:pt x="1620200" y="868855"/>
                    <a:pt x="1621596" y="871580"/>
                    <a:pt x="1621596" y="873042"/>
                  </a:cubicBezTo>
                  <a:cubicBezTo>
                    <a:pt x="1620200" y="875834"/>
                    <a:pt x="1618737" y="880089"/>
                    <a:pt x="1615944" y="881485"/>
                  </a:cubicBezTo>
                  <a:cubicBezTo>
                    <a:pt x="1613085" y="884343"/>
                    <a:pt x="1603244" y="881485"/>
                    <a:pt x="1598989" y="881485"/>
                  </a:cubicBezTo>
                  <a:cubicBezTo>
                    <a:pt x="1596129" y="881485"/>
                    <a:pt x="1589081" y="880089"/>
                    <a:pt x="1586288" y="880089"/>
                  </a:cubicBezTo>
                  <a:cubicBezTo>
                    <a:pt x="1582215" y="881908"/>
                    <a:pt x="1578412" y="884279"/>
                    <a:pt x="1574984" y="887135"/>
                  </a:cubicBezTo>
                  <a:cubicBezTo>
                    <a:pt x="1570729" y="888531"/>
                    <a:pt x="1565077" y="895643"/>
                    <a:pt x="1560822" y="898435"/>
                  </a:cubicBezTo>
                  <a:cubicBezTo>
                    <a:pt x="1557822" y="900430"/>
                    <a:pt x="1554489" y="901871"/>
                    <a:pt x="1550980" y="902689"/>
                  </a:cubicBezTo>
                  <a:cubicBezTo>
                    <a:pt x="1547786" y="902142"/>
                    <a:pt x="1544824" y="900662"/>
                    <a:pt x="1542469" y="898435"/>
                  </a:cubicBezTo>
                  <a:cubicBezTo>
                    <a:pt x="1538280" y="898435"/>
                    <a:pt x="1531165" y="895643"/>
                    <a:pt x="1526976" y="895643"/>
                  </a:cubicBezTo>
                  <a:cubicBezTo>
                    <a:pt x="1524117" y="895643"/>
                    <a:pt x="1517069" y="894181"/>
                    <a:pt x="1512813" y="894181"/>
                  </a:cubicBezTo>
                  <a:cubicBezTo>
                    <a:pt x="1510020" y="894181"/>
                    <a:pt x="1505765" y="892785"/>
                    <a:pt x="1502972" y="894181"/>
                  </a:cubicBezTo>
                  <a:cubicBezTo>
                    <a:pt x="1497048" y="896439"/>
                    <a:pt x="1491367" y="899289"/>
                    <a:pt x="1486016" y="902689"/>
                  </a:cubicBezTo>
                  <a:cubicBezTo>
                    <a:pt x="1483157" y="905481"/>
                    <a:pt x="1476109" y="913990"/>
                    <a:pt x="1473316" y="916782"/>
                  </a:cubicBezTo>
                  <a:cubicBezTo>
                    <a:pt x="1469434" y="920950"/>
                    <a:pt x="1465159" y="924735"/>
                    <a:pt x="1460549" y="928082"/>
                  </a:cubicBezTo>
                  <a:cubicBezTo>
                    <a:pt x="1456910" y="929289"/>
                    <a:pt x="1453072" y="929786"/>
                    <a:pt x="1449245" y="929544"/>
                  </a:cubicBezTo>
                  <a:cubicBezTo>
                    <a:pt x="1445057" y="929544"/>
                    <a:pt x="1438008" y="928082"/>
                    <a:pt x="1435149" y="928082"/>
                  </a:cubicBezTo>
                  <a:cubicBezTo>
                    <a:pt x="1429458" y="927841"/>
                    <a:pt x="1423759" y="928333"/>
                    <a:pt x="1418193" y="929544"/>
                  </a:cubicBezTo>
                  <a:cubicBezTo>
                    <a:pt x="1413942" y="930248"/>
                    <a:pt x="1410003" y="932217"/>
                    <a:pt x="1406889" y="935195"/>
                  </a:cubicBezTo>
                  <a:cubicBezTo>
                    <a:pt x="1402700" y="937987"/>
                    <a:pt x="1395585" y="946495"/>
                    <a:pt x="1391396" y="949287"/>
                  </a:cubicBezTo>
                  <a:cubicBezTo>
                    <a:pt x="1387207" y="952079"/>
                    <a:pt x="1377233" y="956333"/>
                    <a:pt x="1371448" y="959191"/>
                  </a:cubicBezTo>
                  <a:cubicBezTo>
                    <a:pt x="1368655" y="960587"/>
                    <a:pt x="1361607" y="966238"/>
                    <a:pt x="1357352" y="964842"/>
                  </a:cubicBezTo>
                  <a:cubicBezTo>
                    <a:pt x="1355955" y="964842"/>
                    <a:pt x="1351700" y="961983"/>
                    <a:pt x="1351700" y="959191"/>
                  </a:cubicBezTo>
                  <a:cubicBezTo>
                    <a:pt x="1350303" y="957795"/>
                    <a:pt x="1353096" y="952145"/>
                    <a:pt x="1353096" y="950683"/>
                  </a:cubicBezTo>
                  <a:cubicBezTo>
                    <a:pt x="1353096" y="947891"/>
                    <a:pt x="1353096" y="942241"/>
                    <a:pt x="1351700" y="940845"/>
                  </a:cubicBezTo>
                  <a:cubicBezTo>
                    <a:pt x="1351700" y="937987"/>
                    <a:pt x="1351700" y="933732"/>
                    <a:pt x="1350303" y="933732"/>
                  </a:cubicBezTo>
                  <a:cubicBezTo>
                    <a:pt x="1348841" y="932336"/>
                    <a:pt x="1341792" y="933732"/>
                    <a:pt x="1340396" y="933732"/>
                  </a:cubicBezTo>
                  <a:cubicBezTo>
                    <a:pt x="1337377" y="935292"/>
                    <a:pt x="1334544" y="937187"/>
                    <a:pt x="1331951" y="939383"/>
                  </a:cubicBezTo>
                  <a:cubicBezTo>
                    <a:pt x="1329180" y="941859"/>
                    <a:pt x="1326783" y="944725"/>
                    <a:pt x="1324836" y="947891"/>
                  </a:cubicBezTo>
                  <a:cubicBezTo>
                    <a:pt x="1323440" y="949287"/>
                    <a:pt x="1326299" y="954937"/>
                    <a:pt x="1324836" y="956333"/>
                  </a:cubicBezTo>
                  <a:cubicBezTo>
                    <a:pt x="1323440" y="959191"/>
                    <a:pt x="1317788" y="961983"/>
                    <a:pt x="1314995" y="963446"/>
                  </a:cubicBezTo>
                  <a:cubicBezTo>
                    <a:pt x="1312136" y="963446"/>
                    <a:pt x="1307881" y="961983"/>
                    <a:pt x="1306484" y="961983"/>
                  </a:cubicBezTo>
                  <a:cubicBezTo>
                    <a:pt x="1303889" y="963537"/>
                    <a:pt x="1301517" y="965438"/>
                    <a:pt x="1299436" y="967634"/>
                  </a:cubicBezTo>
                  <a:lnTo>
                    <a:pt x="1299436" y="976408"/>
                  </a:lnTo>
                  <a:cubicBezTo>
                    <a:pt x="1299666" y="982557"/>
                    <a:pt x="1299197" y="988711"/>
                    <a:pt x="1298040" y="994754"/>
                  </a:cubicBezTo>
                  <a:cubicBezTo>
                    <a:pt x="1296547" y="999854"/>
                    <a:pt x="1294161" y="1004648"/>
                    <a:pt x="1290991" y="1008913"/>
                  </a:cubicBezTo>
                  <a:cubicBezTo>
                    <a:pt x="1285660" y="1014875"/>
                    <a:pt x="1279999" y="1020534"/>
                    <a:pt x="1274036" y="1025864"/>
                  </a:cubicBezTo>
                  <a:cubicBezTo>
                    <a:pt x="1269072" y="1031733"/>
                    <a:pt x="1263374" y="1036939"/>
                    <a:pt x="1257080" y="1041352"/>
                  </a:cubicBezTo>
                  <a:cubicBezTo>
                    <a:pt x="1254220" y="1044210"/>
                    <a:pt x="1247172" y="1047002"/>
                    <a:pt x="1244379" y="1049861"/>
                  </a:cubicBezTo>
                  <a:cubicBezTo>
                    <a:pt x="1241587" y="1052719"/>
                    <a:pt x="1240124" y="1059765"/>
                    <a:pt x="1237265" y="1063953"/>
                  </a:cubicBezTo>
                  <a:cubicBezTo>
                    <a:pt x="1235868" y="1066811"/>
                    <a:pt x="1234472" y="1072461"/>
                    <a:pt x="1233076" y="1075253"/>
                  </a:cubicBezTo>
                  <a:cubicBezTo>
                    <a:pt x="1228967" y="1078663"/>
                    <a:pt x="1225182" y="1082446"/>
                    <a:pt x="1221772" y="1086554"/>
                  </a:cubicBezTo>
                  <a:cubicBezTo>
                    <a:pt x="1220477" y="1092141"/>
                    <a:pt x="1219522" y="1097801"/>
                    <a:pt x="1218912" y="1103504"/>
                  </a:cubicBezTo>
                  <a:cubicBezTo>
                    <a:pt x="1218912" y="1103504"/>
                    <a:pt x="1221772" y="1107758"/>
                    <a:pt x="1220375" y="1109154"/>
                  </a:cubicBezTo>
                  <a:cubicBezTo>
                    <a:pt x="1220375" y="1112013"/>
                    <a:pt x="1214723" y="1117663"/>
                    <a:pt x="1213261" y="1119059"/>
                  </a:cubicBezTo>
                  <a:cubicBezTo>
                    <a:pt x="1209071" y="1121917"/>
                    <a:pt x="1203420" y="1127567"/>
                    <a:pt x="1199164" y="1130359"/>
                  </a:cubicBezTo>
                  <a:cubicBezTo>
                    <a:pt x="1197768" y="1130359"/>
                    <a:pt x="1192116" y="1133218"/>
                    <a:pt x="1190653" y="1133218"/>
                  </a:cubicBezTo>
                  <a:cubicBezTo>
                    <a:pt x="1187963" y="1134257"/>
                    <a:pt x="1185089" y="1134732"/>
                    <a:pt x="1182208" y="1134614"/>
                  </a:cubicBezTo>
                  <a:cubicBezTo>
                    <a:pt x="1180812" y="1136009"/>
                    <a:pt x="1176556" y="1136009"/>
                    <a:pt x="1175160" y="1137405"/>
                  </a:cubicBezTo>
                  <a:lnTo>
                    <a:pt x="1175160" y="1138868"/>
                  </a:lnTo>
                  <a:lnTo>
                    <a:pt x="1168112" y="1138868"/>
                  </a:lnTo>
                  <a:cubicBezTo>
                    <a:pt x="1161537" y="1140282"/>
                    <a:pt x="1154738" y="1140282"/>
                    <a:pt x="1148164" y="1138868"/>
                  </a:cubicBezTo>
                  <a:cubicBezTo>
                    <a:pt x="1141767" y="1135574"/>
                    <a:pt x="1135632" y="1131796"/>
                    <a:pt x="1129811" y="1127567"/>
                  </a:cubicBezTo>
                  <a:cubicBezTo>
                    <a:pt x="1122372" y="1121563"/>
                    <a:pt x="1114327" y="1116350"/>
                    <a:pt x="1105807" y="1112013"/>
                  </a:cubicBezTo>
                  <a:cubicBezTo>
                    <a:pt x="1101118" y="1108350"/>
                    <a:pt x="1095863" y="1105476"/>
                    <a:pt x="1090248" y="1103504"/>
                  </a:cubicBezTo>
                  <a:cubicBezTo>
                    <a:pt x="1087455" y="1103504"/>
                    <a:pt x="1080407" y="1106363"/>
                    <a:pt x="1076151" y="1106363"/>
                  </a:cubicBezTo>
                  <a:cubicBezTo>
                    <a:pt x="1073358" y="1107758"/>
                    <a:pt x="1067707" y="1112013"/>
                    <a:pt x="1064847" y="1112013"/>
                  </a:cubicBezTo>
                  <a:cubicBezTo>
                    <a:pt x="1060938" y="1111747"/>
                    <a:pt x="1057109" y="1110779"/>
                    <a:pt x="1053543" y="1109154"/>
                  </a:cubicBezTo>
                  <a:lnTo>
                    <a:pt x="1047891" y="1103504"/>
                  </a:lnTo>
                  <a:cubicBezTo>
                    <a:pt x="1045099" y="1103504"/>
                    <a:pt x="1042240" y="1106363"/>
                    <a:pt x="1040843" y="1106363"/>
                  </a:cubicBezTo>
                  <a:cubicBezTo>
                    <a:pt x="1039447" y="1106363"/>
                    <a:pt x="1035191" y="1104967"/>
                    <a:pt x="1033795" y="1104967"/>
                  </a:cubicBezTo>
                  <a:cubicBezTo>
                    <a:pt x="1031089" y="1102978"/>
                    <a:pt x="1028710" y="1100578"/>
                    <a:pt x="1026747" y="1097854"/>
                  </a:cubicBezTo>
                  <a:cubicBezTo>
                    <a:pt x="1024645" y="1095654"/>
                    <a:pt x="1022251" y="1093753"/>
                    <a:pt x="1019632" y="1092204"/>
                  </a:cubicBezTo>
                  <a:cubicBezTo>
                    <a:pt x="1018235" y="1092204"/>
                    <a:pt x="1013980" y="1093666"/>
                    <a:pt x="1012584" y="1093666"/>
                  </a:cubicBezTo>
                  <a:cubicBezTo>
                    <a:pt x="1011187" y="1095062"/>
                    <a:pt x="1008394" y="1097854"/>
                    <a:pt x="1006932" y="1097854"/>
                  </a:cubicBezTo>
                  <a:cubicBezTo>
                    <a:pt x="1004139" y="1099316"/>
                    <a:pt x="997091" y="1096458"/>
                    <a:pt x="994231" y="1095062"/>
                  </a:cubicBezTo>
                  <a:cubicBezTo>
                    <a:pt x="991439" y="1092204"/>
                    <a:pt x="992835" y="1082366"/>
                    <a:pt x="991439" y="1079507"/>
                  </a:cubicBezTo>
                  <a:cubicBezTo>
                    <a:pt x="989820" y="1076061"/>
                    <a:pt x="987930" y="1072749"/>
                    <a:pt x="985787" y="1069603"/>
                  </a:cubicBezTo>
                  <a:cubicBezTo>
                    <a:pt x="984324" y="1068207"/>
                    <a:pt x="980135" y="1063953"/>
                    <a:pt x="978672" y="1063953"/>
                  </a:cubicBezTo>
                  <a:cubicBezTo>
                    <a:pt x="975879" y="1063953"/>
                    <a:pt x="970227" y="1068207"/>
                    <a:pt x="968831" y="1068207"/>
                  </a:cubicBezTo>
                  <a:cubicBezTo>
                    <a:pt x="965972" y="1066811"/>
                    <a:pt x="961783" y="1065415"/>
                    <a:pt x="961783" y="1063953"/>
                  </a:cubicBezTo>
                  <a:cubicBezTo>
                    <a:pt x="960320" y="1061161"/>
                    <a:pt x="963179" y="1056907"/>
                    <a:pt x="963179" y="1055511"/>
                  </a:cubicBezTo>
                  <a:cubicBezTo>
                    <a:pt x="962393" y="1051535"/>
                    <a:pt x="960955" y="1047717"/>
                    <a:pt x="958923" y="1044210"/>
                  </a:cubicBezTo>
                  <a:cubicBezTo>
                    <a:pt x="958923" y="1041352"/>
                    <a:pt x="954668" y="1038560"/>
                    <a:pt x="953271" y="1037164"/>
                  </a:cubicBezTo>
                  <a:cubicBezTo>
                    <a:pt x="951875" y="1034306"/>
                    <a:pt x="947619" y="1030052"/>
                    <a:pt x="944827" y="1030052"/>
                  </a:cubicBezTo>
                  <a:cubicBezTo>
                    <a:pt x="943364" y="1030052"/>
                    <a:pt x="941968" y="1032910"/>
                    <a:pt x="940571" y="1032910"/>
                  </a:cubicBezTo>
                  <a:cubicBezTo>
                    <a:pt x="939175" y="1034306"/>
                    <a:pt x="934919" y="1032910"/>
                    <a:pt x="933523" y="1032910"/>
                  </a:cubicBezTo>
                  <a:cubicBezTo>
                    <a:pt x="932126" y="1031514"/>
                    <a:pt x="929267" y="1025864"/>
                    <a:pt x="927871" y="1024401"/>
                  </a:cubicBezTo>
                  <a:cubicBezTo>
                    <a:pt x="925012" y="1024401"/>
                    <a:pt x="923615" y="1028656"/>
                    <a:pt x="922219" y="1028656"/>
                  </a:cubicBezTo>
                  <a:cubicBezTo>
                    <a:pt x="920823" y="1028656"/>
                    <a:pt x="917963" y="1025864"/>
                    <a:pt x="916567" y="1024401"/>
                  </a:cubicBezTo>
                  <a:cubicBezTo>
                    <a:pt x="915171" y="1022939"/>
                    <a:pt x="915171" y="1021610"/>
                    <a:pt x="913708" y="1021610"/>
                  </a:cubicBezTo>
                  <a:cubicBezTo>
                    <a:pt x="910915" y="1020214"/>
                    <a:pt x="908056" y="1023005"/>
                    <a:pt x="906660" y="1024401"/>
                  </a:cubicBezTo>
                  <a:cubicBezTo>
                    <a:pt x="903867" y="1025864"/>
                    <a:pt x="901008" y="1031514"/>
                    <a:pt x="899611" y="1032910"/>
                  </a:cubicBezTo>
                  <a:cubicBezTo>
                    <a:pt x="898215" y="1034306"/>
                    <a:pt x="895356" y="1037164"/>
                    <a:pt x="895356" y="1039956"/>
                  </a:cubicBezTo>
                  <a:cubicBezTo>
                    <a:pt x="895356" y="1042748"/>
                    <a:pt x="901008" y="1045606"/>
                    <a:pt x="901008" y="1047002"/>
                  </a:cubicBezTo>
                  <a:cubicBezTo>
                    <a:pt x="902421" y="1050152"/>
                    <a:pt x="902421" y="1053756"/>
                    <a:pt x="901008" y="1056907"/>
                  </a:cubicBezTo>
                  <a:cubicBezTo>
                    <a:pt x="901008" y="1058303"/>
                    <a:pt x="898215" y="1061161"/>
                    <a:pt x="896819" y="1062557"/>
                  </a:cubicBezTo>
                  <a:cubicBezTo>
                    <a:pt x="896819" y="1063953"/>
                    <a:pt x="895356" y="1066811"/>
                    <a:pt x="895356" y="1068207"/>
                  </a:cubicBezTo>
                  <a:cubicBezTo>
                    <a:pt x="895356" y="1069603"/>
                    <a:pt x="898215" y="1075253"/>
                    <a:pt x="895356" y="1075253"/>
                  </a:cubicBezTo>
                  <a:cubicBezTo>
                    <a:pt x="893959" y="1076716"/>
                    <a:pt x="892563" y="1072461"/>
                    <a:pt x="892563" y="1071065"/>
                  </a:cubicBezTo>
                  <a:cubicBezTo>
                    <a:pt x="891167" y="1068207"/>
                    <a:pt x="889704" y="1062557"/>
                    <a:pt x="888307" y="1059765"/>
                  </a:cubicBezTo>
                  <a:cubicBezTo>
                    <a:pt x="886911" y="1056973"/>
                    <a:pt x="882655" y="1054115"/>
                    <a:pt x="881259" y="1052652"/>
                  </a:cubicBezTo>
                  <a:cubicBezTo>
                    <a:pt x="877890" y="1052417"/>
                    <a:pt x="874509" y="1052916"/>
                    <a:pt x="871352" y="1054115"/>
                  </a:cubicBezTo>
                  <a:cubicBezTo>
                    <a:pt x="869955" y="1054115"/>
                    <a:pt x="868559" y="1058303"/>
                    <a:pt x="867096" y="1061161"/>
                  </a:cubicBezTo>
                  <a:cubicBezTo>
                    <a:pt x="864580" y="1063846"/>
                    <a:pt x="861744" y="1066212"/>
                    <a:pt x="858651" y="1068207"/>
                  </a:cubicBezTo>
                  <a:cubicBezTo>
                    <a:pt x="857993" y="1070222"/>
                    <a:pt x="856412" y="1071803"/>
                    <a:pt x="854396" y="1072461"/>
                  </a:cubicBezTo>
                  <a:cubicBezTo>
                    <a:pt x="851446" y="1071329"/>
                    <a:pt x="848616" y="1069904"/>
                    <a:pt x="845951" y="1068207"/>
                  </a:cubicBezTo>
                  <a:cubicBezTo>
                    <a:pt x="844555" y="1066811"/>
                    <a:pt x="841696" y="1066811"/>
                    <a:pt x="841696" y="1065415"/>
                  </a:cubicBezTo>
                  <a:cubicBezTo>
                    <a:pt x="840299" y="1063953"/>
                    <a:pt x="843092" y="1058303"/>
                    <a:pt x="843092" y="1056907"/>
                  </a:cubicBezTo>
                  <a:cubicBezTo>
                    <a:pt x="843040" y="1054298"/>
                    <a:pt x="842048" y="1051797"/>
                    <a:pt x="840299" y="1049861"/>
                  </a:cubicBezTo>
                  <a:cubicBezTo>
                    <a:pt x="838903" y="1048465"/>
                    <a:pt x="833251" y="1049861"/>
                    <a:pt x="831788" y="1049861"/>
                  </a:cubicBezTo>
                  <a:cubicBezTo>
                    <a:pt x="830392" y="1048465"/>
                    <a:pt x="826136" y="1049861"/>
                    <a:pt x="824740" y="1048465"/>
                  </a:cubicBezTo>
                  <a:cubicBezTo>
                    <a:pt x="821947" y="1048465"/>
                    <a:pt x="820551" y="1045606"/>
                    <a:pt x="819088" y="1044210"/>
                  </a:cubicBezTo>
                  <a:lnTo>
                    <a:pt x="814965" y="1044210"/>
                  </a:lnTo>
                  <a:cubicBezTo>
                    <a:pt x="812106" y="1044210"/>
                    <a:pt x="809313" y="1042814"/>
                    <a:pt x="806454" y="1042814"/>
                  </a:cubicBezTo>
                  <a:cubicBezTo>
                    <a:pt x="804694" y="1040594"/>
                    <a:pt x="802191" y="1039084"/>
                    <a:pt x="799406" y="1038560"/>
                  </a:cubicBezTo>
                  <a:cubicBezTo>
                    <a:pt x="798009" y="1038560"/>
                    <a:pt x="792357" y="1039956"/>
                    <a:pt x="789498" y="1039956"/>
                  </a:cubicBezTo>
                  <a:cubicBezTo>
                    <a:pt x="788102" y="1039956"/>
                    <a:pt x="783846" y="1038560"/>
                    <a:pt x="782450" y="1039956"/>
                  </a:cubicBezTo>
                  <a:cubicBezTo>
                    <a:pt x="781054" y="1039956"/>
                    <a:pt x="779657" y="1045606"/>
                    <a:pt x="778194" y="1047002"/>
                  </a:cubicBezTo>
                  <a:cubicBezTo>
                    <a:pt x="776732" y="1048398"/>
                    <a:pt x="774005" y="1049861"/>
                    <a:pt x="772542" y="1051256"/>
                  </a:cubicBezTo>
                  <a:cubicBezTo>
                    <a:pt x="771080" y="1052652"/>
                    <a:pt x="769750" y="1056907"/>
                    <a:pt x="768353" y="1058303"/>
                  </a:cubicBezTo>
                  <a:cubicBezTo>
                    <a:pt x="764728" y="1059766"/>
                    <a:pt x="760675" y="1059766"/>
                    <a:pt x="757050" y="1058303"/>
                  </a:cubicBezTo>
                  <a:cubicBezTo>
                    <a:pt x="753098" y="1057899"/>
                    <a:pt x="749501" y="1055847"/>
                    <a:pt x="747142" y="1052652"/>
                  </a:cubicBezTo>
                  <a:cubicBezTo>
                    <a:pt x="745544" y="1048595"/>
                    <a:pt x="744601" y="1044309"/>
                    <a:pt x="744349" y="1039956"/>
                  </a:cubicBezTo>
                  <a:cubicBezTo>
                    <a:pt x="745746" y="1037164"/>
                    <a:pt x="752794" y="1034306"/>
                    <a:pt x="754190" y="1032910"/>
                  </a:cubicBezTo>
                  <a:cubicBezTo>
                    <a:pt x="755587" y="1031514"/>
                    <a:pt x="755587" y="1027260"/>
                    <a:pt x="755587" y="1025864"/>
                  </a:cubicBezTo>
                  <a:cubicBezTo>
                    <a:pt x="755279" y="1023293"/>
                    <a:pt x="754317" y="1020845"/>
                    <a:pt x="752794" y="1018751"/>
                  </a:cubicBezTo>
                  <a:cubicBezTo>
                    <a:pt x="751398" y="1017355"/>
                    <a:pt x="745746" y="1014563"/>
                    <a:pt x="744349" y="1013101"/>
                  </a:cubicBezTo>
                  <a:cubicBezTo>
                    <a:pt x="742411" y="1011108"/>
                    <a:pt x="740956" y="1008697"/>
                    <a:pt x="740094" y="1006055"/>
                  </a:cubicBezTo>
                  <a:cubicBezTo>
                    <a:pt x="738697" y="1003263"/>
                    <a:pt x="741490" y="997613"/>
                    <a:pt x="742886" y="996150"/>
                  </a:cubicBezTo>
                  <a:cubicBezTo>
                    <a:pt x="744349" y="993359"/>
                    <a:pt x="747142" y="991963"/>
                    <a:pt x="748538" y="989104"/>
                  </a:cubicBezTo>
                  <a:cubicBezTo>
                    <a:pt x="752861" y="987121"/>
                    <a:pt x="756713" y="984243"/>
                    <a:pt x="759842" y="980662"/>
                  </a:cubicBezTo>
                  <a:cubicBezTo>
                    <a:pt x="761239" y="977804"/>
                    <a:pt x="761239" y="972154"/>
                    <a:pt x="764098" y="969362"/>
                  </a:cubicBezTo>
                  <a:cubicBezTo>
                    <a:pt x="765494" y="967899"/>
                    <a:pt x="772542" y="970758"/>
                    <a:pt x="775402" y="969362"/>
                  </a:cubicBezTo>
                  <a:cubicBezTo>
                    <a:pt x="778820" y="968870"/>
                    <a:pt x="782154" y="967909"/>
                    <a:pt x="785309" y="966504"/>
                  </a:cubicBezTo>
                  <a:cubicBezTo>
                    <a:pt x="786830" y="964433"/>
                    <a:pt x="787792" y="962007"/>
                    <a:pt x="788102" y="959457"/>
                  </a:cubicBezTo>
                  <a:cubicBezTo>
                    <a:pt x="789498" y="956599"/>
                    <a:pt x="788102" y="950949"/>
                    <a:pt x="788102" y="948157"/>
                  </a:cubicBezTo>
                  <a:cubicBezTo>
                    <a:pt x="789498" y="945299"/>
                    <a:pt x="793754" y="942507"/>
                    <a:pt x="795150" y="939648"/>
                  </a:cubicBezTo>
                  <a:cubicBezTo>
                    <a:pt x="797972" y="936734"/>
                    <a:pt x="800347" y="933419"/>
                    <a:pt x="802198" y="929810"/>
                  </a:cubicBezTo>
                  <a:lnTo>
                    <a:pt x="802198" y="921302"/>
                  </a:lnTo>
                  <a:cubicBezTo>
                    <a:pt x="800802" y="919906"/>
                    <a:pt x="795150" y="921302"/>
                    <a:pt x="795150" y="919906"/>
                  </a:cubicBezTo>
                  <a:cubicBezTo>
                    <a:pt x="793803" y="917750"/>
                    <a:pt x="793803" y="915015"/>
                    <a:pt x="795150" y="912860"/>
                  </a:cubicBezTo>
                  <a:cubicBezTo>
                    <a:pt x="795150" y="911397"/>
                    <a:pt x="798009" y="908606"/>
                    <a:pt x="799406" y="907210"/>
                  </a:cubicBezTo>
                  <a:lnTo>
                    <a:pt x="799406" y="898701"/>
                  </a:lnTo>
                  <a:cubicBezTo>
                    <a:pt x="799406" y="897305"/>
                    <a:pt x="796547" y="894447"/>
                    <a:pt x="795150" y="893051"/>
                  </a:cubicBezTo>
                  <a:cubicBezTo>
                    <a:pt x="794840" y="890501"/>
                    <a:pt x="793878" y="888075"/>
                    <a:pt x="792357" y="886005"/>
                  </a:cubicBezTo>
                  <a:cubicBezTo>
                    <a:pt x="790895" y="884609"/>
                    <a:pt x="788102" y="883146"/>
                    <a:pt x="786706" y="881750"/>
                  </a:cubicBezTo>
                  <a:cubicBezTo>
                    <a:pt x="783846" y="881750"/>
                    <a:pt x="779657" y="883146"/>
                    <a:pt x="778194" y="883146"/>
                  </a:cubicBezTo>
                  <a:cubicBezTo>
                    <a:pt x="775680" y="884271"/>
                    <a:pt x="773313" y="885700"/>
                    <a:pt x="771146" y="887401"/>
                  </a:cubicBezTo>
                  <a:cubicBezTo>
                    <a:pt x="771146" y="890259"/>
                    <a:pt x="772542" y="895909"/>
                    <a:pt x="771146" y="897305"/>
                  </a:cubicBezTo>
                  <a:cubicBezTo>
                    <a:pt x="768353" y="900097"/>
                    <a:pt x="761239" y="900097"/>
                    <a:pt x="758446" y="901559"/>
                  </a:cubicBezTo>
                  <a:cubicBezTo>
                    <a:pt x="753534" y="902101"/>
                    <a:pt x="748760" y="903519"/>
                    <a:pt x="744349" y="905747"/>
                  </a:cubicBezTo>
                  <a:cubicBezTo>
                    <a:pt x="741774" y="906083"/>
                    <a:pt x="739326" y="907067"/>
                    <a:pt x="737234" y="908606"/>
                  </a:cubicBezTo>
                  <a:cubicBezTo>
                    <a:pt x="735246" y="908404"/>
                    <a:pt x="733248" y="908897"/>
                    <a:pt x="731582" y="910002"/>
                  </a:cubicBezTo>
                  <a:cubicBezTo>
                    <a:pt x="728790" y="910001"/>
                    <a:pt x="723138" y="911397"/>
                    <a:pt x="720279" y="911397"/>
                  </a:cubicBezTo>
                  <a:cubicBezTo>
                    <a:pt x="718882" y="911397"/>
                    <a:pt x="716090" y="910001"/>
                    <a:pt x="714627" y="910001"/>
                  </a:cubicBezTo>
                  <a:cubicBezTo>
                    <a:pt x="712158" y="908240"/>
                    <a:pt x="709214" y="907267"/>
                    <a:pt x="706182" y="907210"/>
                  </a:cubicBezTo>
                  <a:cubicBezTo>
                    <a:pt x="704786" y="907210"/>
                    <a:pt x="701926" y="910001"/>
                    <a:pt x="700530" y="911397"/>
                  </a:cubicBezTo>
                  <a:cubicBezTo>
                    <a:pt x="696781" y="915905"/>
                    <a:pt x="696781" y="922445"/>
                    <a:pt x="700530" y="926952"/>
                  </a:cubicBezTo>
                  <a:cubicBezTo>
                    <a:pt x="701926" y="928348"/>
                    <a:pt x="704786" y="928348"/>
                    <a:pt x="706182" y="929810"/>
                  </a:cubicBezTo>
                  <a:cubicBezTo>
                    <a:pt x="708415" y="931857"/>
                    <a:pt x="710321" y="934233"/>
                    <a:pt x="711834" y="936857"/>
                  </a:cubicBezTo>
                  <a:cubicBezTo>
                    <a:pt x="711834" y="938252"/>
                    <a:pt x="710438" y="939648"/>
                    <a:pt x="710438" y="941111"/>
                  </a:cubicBezTo>
                  <a:lnTo>
                    <a:pt x="704786" y="941111"/>
                  </a:lnTo>
                  <a:lnTo>
                    <a:pt x="704786" y="946761"/>
                  </a:lnTo>
                  <a:cubicBezTo>
                    <a:pt x="706182" y="948157"/>
                    <a:pt x="707578" y="950949"/>
                    <a:pt x="709041" y="952411"/>
                  </a:cubicBezTo>
                  <a:cubicBezTo>
                    <a:pt x="709041" y="953807"/>
                    <a:pt x="709041" y="958061"/>
                    <a:pt x="707578" y="959457"/>
                  </a:cubicBezTo>
                  <a:cubicBezTo>
                    <a:pt x="706116" y="960853"/>
                    <a:pt x="703389" y="963712"/>
                    <a:pt x="701926" y="963712"/>
                  </a:cubicBezTo>
                  <a:cubicBezTo>
                    <a:pt x="700530" y="965108"/>
                    <a:pt x="699134" y="967899"/>
                    <a:pt x="697737" y="966503"/>
                  </a:cubicBezTo>
                  <a:cubicBezTo>
                    <a:pt x="696274" y="966503"/>
                    <a:pt x="694878" y="963712"/>
                    <a:pt x="694878" y="962249"/>
                  </a:cubicBezTo>
                  <a:cubicBezTo>
                    <a:pt x="692022" y="958823"/>
                    <a:pt x="689650" y="955021"/>
                    <a:pt x="687830" y="950949"/>
                  </a:cubicBezTo>
                  <a:cubicBezTo>
                    <a:pt x="686698" y="947999"/>
                    <a:pt x="685273" y="945171"/>
                    <a:pt x="683574" y="942507"/>
                  </a:cubicBezTo>
                  <a:cubicBezTo>
                    <a:pt x="682178" y="941111"/>
                    <a:pt x="680782" y="938252"/>
                    <a:pt x="679319" y="936857"/>
                  </a:cubicBezTo>
                  <a:cubicBezTo>
                    <a:pt x="677350" y="936648"/>
                    <a:pt x="675372" y="937142"/>
                    <a:pt x="673733" y="938253"/>
                  </a:cubicBezTo>
                  <a:cubicBezTo>
                    <a:pt x="672270" y="938252"/>
                    <a:pt x="672270" y="942507"/>
                    <a:pt x="672270" y="943903"/>
                  </a:cubicBezTo>
                  <a:cubicBezTo>
                    <a:pt x="670874" y="946761"/>
                    <a:pt x="670874" y="950949"/>
                    <a:pt x="668081" y="953807"/>
                  </a:cubicBezTo>
                  <a:lnTo>
                    <a:pt x="665222" y="955203"/>
                  </a:lnTo>
                  <a:cubicBezTo>
                    <a:pt x="661079" y="956281"/>
                    <a:pt x="656801" y="956752"/>
                    <a:pt x="652522" y="956599"/>
                  </a:cubicBezTo>
                  <a:cubicBezTo>
                    <a:pt x="648167" y="956347"/>
                    <a:pt x="643880" y="955405"/>
                    <a:pt x="639822" y="953807"/>
                  </a:cubicBezTo>
                  <a:cubicBezTo>
                    <a:pt x="636962" y="952411"/>
                    <a:pt x="634170" y="945299"/>
                    <a:pt x="631311" y="942507"/>
                  </a:cubicBezTo>
                  <a:cubicBezTo>
                    <a:pt x="628451" y="939715"/>
                    <a:pt x="624262" y="931206"/>
                    <a:pt x="621469" y="929810"/>
                  </a:cubicBezTo>
                  <a:cubicBezTo>
                    <a:pt x="618610" y="925556"/>
                    <a:pt x="610166" y="922698"/>
                    <a:pt x="605910" y="919906"/>
                  </a:cubicBezTo>
                  <a:cubicBezTo>
                    <a:pt x="602507" y="918733"/>
                    <a:pt x="599196" y="917311"/>
                    <a:pt x="596002" y="915652"/>
                  </a:cubicBezTo>
                  <a:cubicBezTo>
                    <a:pt x="592832" y="911930"/>
                    <a:pt x="590436" y="907614"/>
                    <a:pt x="588954" y="902955"/>
                  </a:cubicBezTo>
                  <a:cubicBezTo>
                    <a:pt x="587558" y="900097"/>
                    <a:pt x="584699" y="890259"/>
                    <a:pt x="583302" y="886005"/>
                  </a:cubicBezTo>
                  <a:cubicBezTo>
                    <a:pt x="582918" y="881194"/>
                    <a:pt x="581981" y="876443"/>
                    <a:pt x="580510" y="871846"/>
                  </a:cubicBezTo>
                  <a:cubicBezTo>
                    <a:pt x="577650" y="867658"/>
                    <a:pt x="573395" y="857754"/>
                    <a:pt x="569206" y="854895"/>
                  </a:cubicBezTo>
                  <a:cubicBezTo>
                    <a:pt x="566600" y="851354"/>
                    <a:pt x="563209" y="848464"/>
                    <a:pt x="559298" y="846453"/>
                  </a:cubicBezTo>
                  <a:cubicBezTo>
                    <a:pt x="555043" y="843595"/>
                    <a:pt x="545202" y="840803"/>
                    <a:pt x="543739" y="837945"/>
                  </a:cubicBezTo>
                  <a:cubicBezTo>
                    <a:pt x="543739" y="835153"/>
                    <a:pt x="547994" y="829503"/>
                    <a:pt x="547994" y="826644"/>
                  </a:cubicBezTo>
                  <a:cubicBezTo>
                    <a:pt x="546598" y="825248"/>
                    <a:pt x="545202" y="822457"/>
                    <a:pt x="542342" y="822457"/>
                  </a:cubicBezTo>
                  <a:cubicBezTo>
                    <a:pt x="540946" y="820994"/>
                    <a:pt x="538087" y="822457"/>
                    <a:pt x="536690" y="822457"/>
                  </a:cubicBezTo>
                  <a:cubicBezTo>
                    <a:pt x="535294" y="823853"/>
                    <a:pt x="536690" y="826644"/>
                    <a:pt x="535294" y="828107"/>
                  </a:cubicBezTo>
                  <a:cubicBezTo>
                    <a:pt x="533507" y="830284"/>
                    <a:pt x="531013" y="831766"/>
                    <a:pt x="528246" y="832295"/>
                  </a:cubicBezTo>
                  <a:cubicBezTo>
                    <a:pt x="525057" y="831770"/>
                    <a:pt x="522096" y="830313"/>
                    <a:pt x="519735" y="828107"/>
                  </a:cubicBezTo>
                  <a:cubicBezTo>
                    <a:pt x="517939" y="824022"/>
                    <a:pt x="515566" y="820216"/>
                    <a:pt x="512686" y="816806"/>
                  </a:cubicBezTo>
                  <a:cubicBezTo>
                    <a:pt x="510235" y="815002"/>
                    <a:pt x="507285" y="814004"/>
                    <a:pt x="504242" y="813948"/>
                  </a:cubicBezTo>
                  <a:cubicBezTo>
                    <a:pt x="501382" y="813948"/>
                    <a:pt x="497127" y="812552"/>
                    <a:pt x="494334" y="812552"/>
                  </a:cubicBezTo>
                  <a:cubicBezTo>
                    <a:pt x="491793" y="813626"/>
                    <a:pt x="489420" y="815059"/>
                    <a:pt x="487286" y="816806"/>
                  </a:cubicBezTo>
                  <a:cubicBezTo>
                    <a:pt x="482044" y="819265"/>
                    <a:pt x="477256" y="822591"/>
                    <a:pt x="473123" y="826644"/>
                  </a:cubicBezTo>
                  <a:cubicBezTo>
                    <a:pt x="471726" y="828107"/>
                    <a:pt x="468934" y="832295"/>
                    <a:pt x="467471" y="830899"/>
                  </a:cubicBezTo>
                  <a:cubicBezTo>
                    <a:pt x="464678" y="830899"/>
                    <a:pt x="461819" y="826644"/>
                    <a:pt x="460422" y="823853"/>
                  </a:cubicBezTo>
                  <a:cubicBezTo>
                    <a:pt x="458444" y="820828"/>
                    <a:pt x="457025" y="817474"/>
                    <a:pt x="456233" y="813948"/>
                  </a:cubicBezTo>
                  <a:cubicBezTo>
                    <a:pt x="456233" y="811156"/>
                    <a:pt x="457630" y="805506"/>
                    <a:pt x="457630" y="802648"/>
                  </a:cubicBezTo>
                  <a:cubicBezTo>
                    <a:pt x="458328" y="796552"/>
                    <a:pt x="458328" y="790397"/>
                    <a:pt x="457630" y="784301"/>
                  </a:cubicBezTo>
                  <a:cubicBezTo>
                    <a:pt x="457630" y="782905"/>
                    <a:pt x="454771" y="778651"/>
                    <a:pt x="454771" y="777255"/>
                  </a:cubicBezTo>
                  <a:cubicBezTo>
                    <a:pt x="453374" y="773001"/>
                    <a:pt x="456233" y="765955"/>
                    <a:pt x="454771" y="763096"/>
                  </a:cubicBezTo>
                  <a:cubicBezTo>
                    <a:pt x="454919" y="757775"/>
                    <a:pt x="450724" y="753341"/>
                    <a:pt x="445401" y="753193"/>
                  </a:cubicBezTo>
                  <a:cubicBezTo>
                    <a:pt x="445244" y="753189"/>
                    <a:pt x="445087" y="753189"/>
                    <a:pt x="444930" y="753192"/>
                  </a:cubicBezTo>
                  <a:cubicBezTo>
                    <a:pt x="443467" y="753192"/>
                    <a:pt x="439278" y="756050"/>
                    <a:pt x="437815" y="756050"/>
                  </a:cubicBezTo>
                  <a:cubicBezTo>
                    <a:pt x="434667" y="757195"/>
                    <a:pt x="431315" y="757670"/>
                    <a:pt x="427974" y="757446"/>
                  </a:cubicBezTo>
                  <a:cubicBezTo>
                    <a:pt x="426511" y="756050"/>
                    <a:pt x="425114" y="753192"/>
                    <a:pt x="423718" y="751796"/>
                  </a:cubicBezTo>
                  <a:cubicBezTo>
                    <a:pt x="420925" y="749004"/>
                    <a:pt x="415274" y="746146"/>
                    <a:pt x="413811" y="743354"/>
                  </a:cubicBezTo>
                  <a:cubicBezTo>
                    <a:pt x="413811" y="741891"/>
                    <a:pt x="415274" y="737704"/>
                    <a:pt x="415274" y="736241"/>
                  </a:cubicBezTo>
                  <a:lnTo>
                    <a:pt x="419463" y="727799"/>
                  </a:lnTo>
                  <a:cubicBezTo>
                    <a:pt x="420925" y="726403"/>
                    <a:pt x="423718" y="724941"/>
                    <a:pt x="425114" y="723545"/>
                  </a:cubicBezTo>
                  <a:cubicBezTo>
                    <a:pt x="425114" y="722149"/>
                    <a:pt x="427974" y="719291"/>
                    <a:pt x="427974" y="716499"/>
                  </a:cubicBezTo>
                  <a:cubicBezTo>
                    <a:pt x="427974" y="715103"/>
                    <a:pt x="425114" y="713640"/>
                    <a:pt x="423718" y="712244"/>
                  </a:cubicBezTo>
                  <a:cubicBezTo>
                    <a:pt x="422384" y="711553"/>
                    <a:pt x="420947" y="711082"/>
                    <a:pt x="419463" y="710849"/>
                  </a:cubicBezTo>
                  <a:lnTo>
                    <a:pt x="413811" y="710849"/>
                  </a:lnTo>
                  <a:cubicBezTo>
                    <a:pt x="411018" y="712244"/>
                    <a:pt x="406762" y="713640"/>
                    <a:pt x="406762" y="715103"/>
                  </a:cubicBezTo>
                  <a:cubicBezTo>
                    <a:pt x="406762" y="716565"/>
                    <a:pt x="409622" y="720753"/>
                    <a:pt x="409622" y="722149"/>
                  </a:cubicBezTo>
                  <a:cubicBezTo>
                    <a:pt x="409622" y="723545"/>
                    <a:pt x="411018" y="729195"/>
                    <a:pt x="409622" y="730591"/>
                  </a:cubicBezTo>
                  <a:cubicBezTo>
                    <a:pt x="409622" y="732053"/>
                    <a:pt x="408159" y="734845"/>
                    <a:pt x="406762" y="734845"/>
                  </a:cubicBezTo>
                  <a:cubicBezTo>
                    <a:pt x="405366" y="734845"/>
                    <a:pt x="401110" y="732053"/>
                    <a:pt x="399714" y="732053"/>
                  </a:cubicBezTo>
                  <a:cubicBezTo>
                    <a:pt x="398318" y="730591"/>
                    <a:pt x="394062" y="729195"/>
                    <a:pt x="392666" y="727799"/>
                  </a:cubicBezTo>
                  <a:cubicBezTo>
                    <a:pt x="389807" y="727799"/>
                    <a:pt x="385617" y="727799"/>
                    <a:pt x="385617" y="726403"/>
                  </a:cubicBezTo>
                  <a:cubicBezTo>
                    <a:pt x="384049" y="724329"/>
                    <a:pt x="383062" y="721874"/>
                    <a:pt x="382758" y="719291"/>
                  </a:cubicBezTo>
                  <a:cubicBezTo>
                    <a:pt x="382534" y="715950"/>
                    <a:pt x="383010" y="712599"/>
                    <a:pt x="384155" y="709453"/>
                  </a:cubicBezTo>
                  <a:cubicBezTo>
                    <a:pt x="384155" y="707990"/>
                    <a:pt x="387014" y="706594"/>
                    <a:pt x="388410" y="705198"/>
                  </a:cubicBezTo>
                  <a:cubicBezTo>
                    <a:pt x="388370" y="702588"/>
                    <a:pt x="387377" y="700082"/>
                    <a:pt x="385618" y="698152"/>
                  </a:cubicBezTo>
                  <a:cubicBezTo>
                    <a:pt x="384155" y="696690"/>
                    <a:pt x="379966" y="699548"/>
                    <a:pt x="378503" y="699548"/>
                  </a:cubicBezTo>
                  <a:cubicBezTo>
                    <a:pt x="377394" y="698255"/>
                    <a:pt x="376455" y="696825"/>
                    <a:pt x="375710" y="695294"/>
                  </a:cubicBezTo>
                  <a:cubicBezTo>
                    <a:pt x="372851" y="692502"/>
                    <a:pt x="370058" y="688248"/>
                    <a:pt x="367199" y="686852"/>
                  </a:cubicBezTo>
                  <a:lnTo>
                    <a:pt x="344857" y="686852"/>
                  </a:lnTo>
                  <a:cubicBezTo>
                    <a:pt x="341998" y="685389"/>
                    <a:pt x="337742" y="682598"/>
                    <a:pt x="334949" y="681202"/>
                  </a:cubicBezTo>
                  <a:cubicBezTo>
                    <a:pt x="333553" y="678343"/>
                    <a:pt x="329298" y="671297"/>
                    <a:pt x="327901" y="668439"/>
                  </a:cubicBezTo>
                  <a:cubicBezTo>
                    <a:pt x="325042" y="665647"/>
                    <a:pt x="322249" y="657138"/>
                    <a:pt x="319390" y="655743"/>
                  </a:cubicBezTo>
                  <a:cubicBezTo>
                    <a:pt x="317994" y="654347"/>
                    <a:pt x="312342" y="655743"/>
                    <a:pt x="309549" y="655743"/>
                  </a:cubicBezTo>
                  <a:cubicBezTo>
                    <a:pt x="306756" y="655743"/>
                    <a:pt x="301038" y="657138"/>
                    <a:pt x="298245" y="657138"/>
                  </a:cubicBezTo>
                  <a:cubicBezTo>
                    <a:pt x="295386" y="655743"/>
                    <a:pt x="293990" y="652951"/>
                    <a:pt x="292593" y="651488"/>
                  </a:cubicBezTo>
                  <a:cubicBezTo>
                    <a:pt x="291197" y="650026"/>
                    <a:pt x="288338" y="647301"/>
                    <a:pt x="286941" y="647301"/>
                  </a:cubicBezTo>
                  <a:cubicBezTo>
                    <a:pt x="285545" y="647301"/>
                    <a:pt x="282686" y="648696"/>
                    <a:pt x="282686" y="647301"/>
                  </a:cubicBezTo>
                  <a:cubicBezTo>
                    <a:pt x="281289" y="647301"/>
                    <a:pt x="277034" y="647301"/>
                    <a:pt x="277034" y="645838"/>
                  </a:cubicBezTo>
                  <a:cubicBezTo>
                    <a:pt x="275637" y="643046"/>
                    <a:pt x="278430" y="636000"/>
                    <a:pt x="278430" y="633142"/>
                  </a:cubicBezTo>
                  <a:lnTo>
                    <a:pt x="278430" y="621841"/>
                  </a:lnTo>
                  <a:cubicBezTo>
                    <a:pt x="277034" y="620445"/>
                    <a:pt x="275637" y="616191"/>
                    <a:pt x="274241" y="614795"/>
                  </a:cubicBezTo>
                  <a:lnTo>
                    <a:pt x="265730" y="614795"/>
                  </a:lnTo>
                  <a:cubicBezTo>
                    <a:pt x="263513" y="612195"/>
                    <a:pt x="261616" y="609338"/>
                    <a:pt x="260078" y="606287"/>
                  </a:cubicBezTo>
                  <a:cubicBezTo>
                    <a:pt x="257285" y="604891"/>
                    <a:pt x="253030" y="599241"/>
                    <a:pt x="250170" y="597845"/>
                  </a:cubicBezTo>
                  <a:lnTo>
                    <a:pt x="244519" y="597845"/>
                  </a:lnTo>
                  <a:cubicBezTo>
                    <a:pt x="243122" y="600637"/>
                    <a:pt x="244519" y="606287"/>
                    <a:pt x="243122" y="607749"/>
                  </a:cubicBezTo>
                  <a:cubicBezTo>
                    <a:pt x="243122" y="610541"/>
                    <a:pt x="238867" y="613399"/>
                    <a:pt x="237470" y="613399"/>
                  </a:cubicBezTo>
                  <a:cubicBezTo>
                    <a:pt x="232634" y="616083"/>
                    <a:pt x="227406" y="617990"/>
                    <a:pt x="221977" y="619050"/>
                  </a:cubicBezTo>
                  <a:cubicBezTo>
                    <a:pt x="217282" y="619752"/>
                    <a:pt x="212509" y="619752"/>
                    <a:pt x="207814" y="619050"/>
                  </a:cubicBezTo>
                  <a:cubicBezTo>
                    <a:pt x="205021" y="619050"/>
                    <a:pt x="200766" y="614795"/>
                    <a:pt x="199369" y="613399"/>
                  </a:cubicBezTo>
                  <a:cubicBezTo>
                    <a:pt x="196510" y="611937"/>
                    <a:pt x="192321" y="606287"/>
                    <a:pt x="189462" y="606287"/>
                  </a:cubicBezTo>
                  <a:cubicBezTo>
                    <a:pt x="185206" y="603495"/>
                    <a:pt x="173903" y="606287"/>
                    <a:pt x="168251" y="604891"/>
                  </a:cubicBezTo>
                  <a:cubicBezTo>
                    <a:pt x="162844" y="603115"/>
                    <a:pt x="157649" y="600752"/>
                    <a:pt x="152758" y="597845"/>
                  </a:cubicBezTo>
                  <a:cubicBezTo>
                    <a:pt x="150227" y="595168"/>
                    <a:pt x="147367" y="592822"/>
                    <a:pt x="144246" y="590865"/>
                  </a:cubicBezTo>
                  <a:cubicBezTo>
                    <a:pt x="141454" y="589403"/>
                    <a:pt x="135802" y="590865"/>
                    <a:pt x="132943" y="590865"/>
                  </a:cubicBezTo>
                  <a:cubicBezTo>
                    <a:pt x="128990" y="590068"/>
                    <a:pt x="125194" y="588631"/>
                    <a:pt x="121705" y="586611"/>
                  </a:cubicBezTo>
                  <a:cubicBezTo>
                    <a:pt x="118846" y="585215"/>
                    <a:pt x="114590" y="578102"/>
                    <a:pt x="111798" y="575310"/>
                  </a:cubicBezTo>
                  <a:cubicBezTo>
                    <a:pt x="109120" y="573937"/>
                    <a:pt x="106251" y="572973"/>
                    <a:pt x="103287" y="572452"/>
                  </a:cubicBezTo>
                  <a:cubicBezTo>
                    <a:pt x="100494" y="571056"/>
                    <a:pt x="94842" y="572452"/>
                    <a:pt x="92049" y="572452"/>
                  </a:cubicBezTo>
                  <a:cubicBezTo>
                    <a:pt x="89256" y="572452"/>
                    <a:pt x="86397" y="569660"/>
                    <a:pt x="83538" y="569660"/>
                  </a:cubicBezTo>
                  <a:cubicBezTo>
                    <a:pt x="82142" y="571056"/>
                    <a:pt x="77886" y="573914"/>
                    <a:pt x="77886" y="576706"/>
                  </a:cubicBezTo>
                  <a:cubicBezTo>
                    <a:pt x="76490" y="579565"/>
                    <a:pt x="80745" y="586611"/>
                    <a:pt x="80745" y="589403"/>
                  </a:cubicBezTo>
                  <a:cubicBezTo>
                    <a:pt x="82142" y="592261"/>
                    <a:pt x="80745" y="596515"/>
                    <a:pt x="82142" y="599307"/>
                  </a:cubicBezTo>
                  <a:cubicBezTo>
                    <a:pt x="82142" y="600703"/>
                    <a:pt x="84934" y="604957"/>
                    <a:pt x="84934" y="607816"/>
                  </a:cubicBezTo>
                  <a:cubicBezTo>
                    <a:pt x="84142" y="611320"/>
                    <a:pt x="82723" y="614653"/>
                    <a:pt x="80745" y="617654"/>
                  </a:cubicBezTo>
                  <a:cubicBezTo>
                    <a:pt x="79282" y="619116"/>
                    <a:pt x="76490" y="623370"/>
                    <a:pt x="73631" y="626162"/>
                  </a:cubicBezTo>
                  <a:cubicBezTo>
                    <a:pt x="70532" y="628345"/>
                    <a:pt x="67237" y="630236"/>
                    <a:pt x="63790" y="631812"/>
                  </a:cubicBezTo>
                  <a:cubicBezTo>
                    <a:pt x="60583" y="633444"/>
                    <a:pt x="57273" y="634865"/>
                    <a:pt x="53882" y="636067"/>
                  </a:cubicBezTo>
                  <a:cubicBezTo>
                    <a:pt x="51811" y="637587"/>
                    <a:pt x="49384" y="638548"/>
                    <a:pt x="46834" y="638858"/>
                  </a:cubicBezTo>
                  <a:cubicBezTo>
                    <a:pt x="43975" y="637462"/>
                    <a:pt x="42578" y="633208"/>
                    <a:pt x="41182" y="631812"/>
                  </a:cubicBezTo>
                  <a:cubicBezTo>
                    <a:pt x="38323" y="630416"/>
                    <a:pt x="32671" y="628954"/>
                    <a:pt x="29878" y="627558"/>
                  </a:cubicBezTo>
                  <a:cubicBezTo>
                    <a:pt x="27019" y="627558"/>
                    <a:pt x="21367" y="628954"/>
                    <a:pt x="19970" y="627558"/>
                  </a:cubicBezTo>
                  <a:cubicBezTo>
                    <a:pt x="17490" y="626998"/>
                    <a:pt x="15113" y="626056"/>
                    <a:pt x="12922" y="624766"/>
                  </a:cubicBezTo>
                  <a:lnTo>
                    <a:pt x="14318" y="624766"/>
                  </a:lnTo>
                  <a:cubicBezTo>
                    <a:pt x="15781" y="623370"/>
                    <a:pt x="21367" y="619116"/>
                    <a:pt x="21367" y="617654"/>
                  </a:cubicBezTo>
                  <a:cubicBezTo>
                    <a:pt x="24226" y="612003"/>
                    <a:pt x="22830" y="602165"/>
                    <a:pt x="22830" y="596515"/>
                  </a:cubicBezTo>
                  <a:cubicBezTo>
                    <a:pt x="21367" y="590865"/>
                    <a:pt x="15781" y="579565"/>
                    <a:pt x="14318" y="573914"/>
                  </a:cubicBezTo>
                  <a:cubicBezTo>
                    <a:pt x="12922" y="572452"/>
                    <a:pt x="7270" y="566802"/>
                    <a:pt x="7270" y="564010"/>
                  </a:cubicBezTo>
                  <a:cubicBezTo>
                    <a:pt x="7270" y="559756"/>
                    <a:pt x="14318" y="552709"/>
                    <a:pt x="14318" y="548455"/>
                  </a:cubicBezTo>
                  <a:cubicBezTo>
                    <a:pt x="12922" y="544201"/>
                    <a:pt x="8666" y="538617"/>
                    <a:pt x="7270" y="534363"/>
                  </a:cubicBezTo>
                  <a:cubicBezTo>
                    <a:pt x="5874" y="531505"/>
                    <a:pt x="222" y="527317"/>
                    <a:pt x="222" y="523063"/>
                  </a:cubicBezTo>
                  <a:cubicBezTo>
                    <a:pt x="222" y="520204"/>
                    <a:pt x="4477" y="511762"/>
                    <a:pt x="4477" y="508904"/>
                  </a:cubicBezTo>
                  <a:cubicBezTo>
                    <a:pt x="4477" y="504716"/>
                    <a:pt x="-1175" y="494812"/>
                    <a:pt x="222" y="490557"/>
                  </a:cubicBezTo>
                  <a:cubicBezTo>
                    <a:pt x="3015" y="486303"/>
                    <a:pt x="15781" y="487765"/>
                    <a:pt x="20170" y="484907"/>
                  </a:cubicBezTo>
                  <a:cubicBezTo>
                    <a:pt x="26795" y="480173"/>
                    <a:pt x="32141" y="473869"/>
                    <a:pt x="35729" y="466561"/>
                  </a:cubicBezTo>
                  <a:cubicBezTo>
                    <a:pt x="38522" y="462306"/>
                    <a:pt x="37126" y="449610"/>
                    <a:pt x="41381" y="445356"/>
                  </a:cubicBezTo>
                  <a:cubicBezTo>
                    <a:pt x="44174" y="442564"/>
                    <a:pt x="54081" y="445356"/>
                    <a:pt x="58337" y="443960"/>
                  </a:cubicBezTo>
                  <a:cubicBezTo>
                    <a:pt x="62233" y="441925"/>
                    <a:pt x="65603" y="439012"/>
                    <a:pt x="68178" y="435451"/>
                  </a:cubicBezTo>
                  <a:cubicBezTo>
                    <a:pt x="72434" y="431264"/>
                    <a:pt x="78086" y="419963"/>
                    <a:pt x="82341" y="415509"/>
                  </a:cubicBezTo>
                  <a:cubicBezTo>
                    <a:pt x="83894" y="412805"/>
                    <a:pt x="86411" y="410787"/>
                    <a:pt x="89389" y="409859"/>
                  </a:cubicBezTo>
                  <a:cubicBezTo>
                    <a:pt x="93645" y="408463"/>
                    <a:pt x="102090" y="408463"/>
                    <a:pt x="106345" y="407001"/>
                  </a:cubicBezTo>
                  <a:cubicBezTo>
                    <a:pt x="110601" y="405538"/>
                    <a:pt x="117649" y="404209"/>
                    <a:pt x="120442" y="402813"/>
                  </a:cubicBezTo>
                  <a:cubicBezTo>
                    <a:pt x="122867" y="402635"/>
                    <a:pt x="125258" y="402143"/>
                    <a:pt x="127557" y="401351"/>
                  </a:cubicBezTo>
                  <a:cubicBezTo>
                    <a:pt x="126890" y="404728"/>
                    <a:pt x="125934" y="408042"/>
                    <a:pt x="124697" y="411255"/>
                  </a:cubicBezTo>
                  <a:cubicBezTo>
                    <a:pt x="123301" y="412651"/>
                    <a:pt x="120442" y="414113"/>
                    <a:pt x="119045" y="415509"/>
                  </a:cubicBezTo>
                  <a:cubicBezTo>
                    <a:pt x="117649" y="418301"/>
                    <a:pt x="116253" y="421160"/>
                    <a:pt x="114790" y="423951"/>
                  </a:cubicBezTo>
                  <a:cubicBezTo>
                    <a:pt x="114790" y="425414"/>
                    <a:pt x="111997" y="429602"/>
                    <a:pt x="111997" y="431064"/>
                  </a:cubicBezTo>
                  <a:cubicBezTo>
                    <a:pt x="111997" y="432526"/>
                    <a:pt x="111997" y="436714"/>
                    <a:pt x="113394" y="438110"/>
                  </a:cubicBezTo>
                  <a:cubicBezTo>
                    <a:pt x="114790" y="439506"/>
                    <a:pt x="120442" y="438110"/>
                    <a:pt x="121905" y="436714"/>
                  </a:cubicBezTo>
                  <a:cubicBezTo>
                    <a:pt x="127488" y="433405"/>
                    <a:pt x="131920" y="428463"/>
                    <a:pt x="134605" y="422555"/>
                  </a:cubicBezTo>
                  <a:cubicBezTo>
                    <a:pt x="137398" y="419764"/>
                    <a:pt x="138794" y="411255"/>
                    <a:pt x="141653" y="407001"/>
                  </a:cubicBezTo>
                  <a:cubicBezTo>
                    <a:pt x="142186" y="402958"/>
                    <a:pt x="143642" y="399091"/>
                    <a:pt x="145909" y="395700"/>
                  </a:cubicBezTo>
                  <a:cubicBezTo>
                    <a:pt x="148702" y="394305"/>
                    <a:pt x="157213" y="395700"/>
                    <a:pt x="160005" y="394305"/>
                  </a:cubicBezTo>
                  <a:cubicBezTo>
                    <a:pt x="163545" y="393517"/>
                    <a:pt x="166905" y="392074"/>
                    <a:pt x="169913" y="390050"/>
                  </a:cubicBezTo>
                  <a:cubicBezTo>
                    <a:pt x="172706" y="388654"/>
                    <a:pt x="175565" y="383004"/>
                    <a:pt x="178358" y="381608"/>
                  </a:cubicBezTo>
                  <a:cubicBezTo>
                    <a:pt x="181150" y="380212"/>
                    <a:pt x="185406" y="377354"/>
                    <a:pt x="188265" y="375958"/>
                  </a:cubicBezTo>
                  <a:cubicBezTo>
                    <a:pt x="189661" y="374562"/>
                    <a:pt x="191058" y="370308"/>
                    <a:pt x="192521" y="368912"/>
                  </a:cubicBezTo>
                  <a:cubicBezTo>
                    <a:pt x="197716" y="367954"/>
                    <a:pt x="203074" y="368437"/>
                    <a:pt x="208014" y="370308"/>
                  </a:cubicBezTo>
                  <a:cubicBezTo>
                    <a:pt x="210657" y="371170"/>
                    <a:pt x="213068" y="372625"/>
                    <a:pt x="215062" y="374562"/>
                  </a:cubicBezTo>
                  <a:cubicBezTo>
                    <a:pt x="216525" y="375958"/>
                    <a:pt x="219318" y="381608"/>
                    <a:pt x="220714" y="383004"/>
                  </a:cubicBezTo>
                  <a:cubicBezTo>
                    <a:pt x="223573" y="383004"/>
                    <a:pt x="227829" y="383004"/>
                    <a:pt x="229225" y="381608"/>
                  </a:cubicBezTo>
                  <a:cubicBezTo>
                    <a:pt x="232018" y="378750"/>
                    <a:pt x="226366" y="371704"/>
                    <a:pt x="226366" y="367449"/>
                  </a:cubicBezTo>
                  <a:cubicBezTo>
                    <a:pt x="226533" y="363323"/>
                    <a:pt x="228025" y="359361"/>
                    <a:pt x="230621" y="356149"/>
                  </a:cubicBezTo>
                  <a:cubicBezTo>
                    <a:pt x="232957" y="353945"/>
                    <a:pt x="235897" y="352487"/>
                    <a:pt x="239066" y="351961"/>
                  </a:cubicBezTo>
                  <a:lnTo>
                    <a:pt x="248974" y="351961"/>
                  </a:lnTo>
                  <a:cubicBezTo>
                    <a:pt x="250370" y="351961"/>
                    <a:pt x="253229" y="350499"/>
                    <a:pt x="254626" y="351961"/>
                  </a:cubicBezTo>
                  <a:cubicBezTo>
                    <a:pt x="256022" y="353424"/>
                    <a:pt x="253229" y="356149"/>
                    <a:pt x="253229" y="357612"/>
                  </a:cubicBezTo>
                  <a:lnTo>
                    <a:pt x="257485" y="361799"/>
                  </a:lnTo>
                  <a:cubicBezTo>
                    <a:pt x="260277" y="363262"/>
                    <a:pt x="264533" y="361799"/>
                    <a:pt x="265929" y="363262"/>
                  </a:cubicBezTo>
                  <a:cubicBezTo>
                    <a:pt x="267326" y="364724"/>
                    <a:pt x="265929" y="368912"/>
                    <a:pt x="267326" y="370308"/>
                  </a:cubicBezTo>
                  <a:cubicBezTo>
                    <a:pt x="267326" y="371704"/>
                    <a:pt x="271581" y="373100"/>
                    <a:pt x="272978" y="374562"/>
                  </a:cubicBezTo>
                  <a:cubicBezTo>
                    <a:pt x="276396" y="375016"/>
                    <a:pt x="279733" y="375956"/>
                    <a:pt x="282885" y="377354"/>
                  </a:cubicBezTo>
                  <a:cubicBezTo>
                    <a:pt x="284946" y="379571"/>
                    <a:pt x="287321" y="381474"/>
                    <a:pt x="289933" y="383004"/>
                  </a:cubicBezTo>
                  <a:cubicBezTo>
                    <a:pt x="291330" y="385862"/>
                    <a:pt x="296982" y="388654"/>
                    <a:pt x="296982" y="391513"/>
                  </a:cubicBezTo>
                  <a:cubicBezTo>
                    <a:pt x="295052" y="393272"/>
                    <a:pt x="292545" y="394265"/>
                    <a:pt x="289933" y="394305"/>
                  </a:cubicBezTo>
                  <a:cubicBezTo>
                    <a:pt x="288537" y="395700"/>
                    <a:pt x="285678" y="394305"/>
                    <a:pt x="284282" y="395700"/>
                  </a:cubicBezTo>
                  <a:cubicBezTo>
                    <a:pt x="284585" y="398283"/>
                    <a:pt x="285572" y="400739"/>
                    <a:pt x="287141" y="402813"/>
                  </a:cubicBezTo>
                  <a:cubicBezTo>
                    <a:pt x="287141" y="404209"/>
                    <a:pt x="289933" y="404209"/>
                    <a:pt x="291330" y="405605"/>
                  </a:cubicBezTo>
                  <a:cubicBezTo>
                    <a:pt x="291330" y="407001"/>
                    <a:pt x="289933" y="409859"/>
                    <a:pt x="289933" y="411255"/>
                  </a:cubicBezTo>
                  <a:cubicBezTo>
                    <a:pt x="291446" y="413879"/>
                    <a:pt x="293353" y="416255"/>
                    <a:pt x="295585" y="418301"/>
                  </a:cubicBezTo>
                  <a:cubicBezTo>
                    <a:pt x="299407" y="418532"/>
                    <a:pt x="303239" y="418059"/>
                    <a:pt x="306889" y="416905"/>
                  </a:cubicBezTo>
                  <a:cubicBezTo>
                    <a:pt x="309921" y="416848"/>
                    <a:pt x="312865" y="415875"/>
                    <a:pt x="315334" y="414113"/>
                  </a:cubicBezTo>
                  <a:cubicBezTo>
                    <a:pt x="318193" y="411255"/>
                    <a:pt x="318193" y="401351"/>
                    <a:pt x="318193" y="397163"/>
                  </a:cubicBezTo>
                  <a:cubicBezTo>
                    <a:pt x="318493" y="392399"/>
                    <a:pt x="318022" y="387618"/>
                    <a:pt x="316797" y="383004"/>
                  </a:cubicBezTo>
                  <a:cubicBezTo>
                    <a:pt x="315334" y="380212"/>
                    <a:pt x="308286" y="375958"/>
                    <a:pt x="306889" y="373100"/>
                  </a:cubicBezTo>
                  <a:cubicBezTo>
                    <a:pt x="304894" y="370101"/>
                    <a:pt x="303452" y="366769"/>
                    <a:pt x="302634" y="363262"/>
                  </a:cubicBezTo>
                  <a:cubicBezTo>
                    <a:pt x="304097" y="360403"/>
                    <a:pt x="308286" y="356149"/>
                    <a:pt x="308286" y="353357"/>
                  </a:cubicBezTo>
                  <a:cubicBezTo>
                    <a:pt x="308286" y="351961"/>
                    <a:pt x="305493" y="350499"/>
                    <a:pt x="305493" y="347707"/>
                  </a:cubicBezTo>
                  <a:cubicBezTo>
                    <a:pt x="305493" y="346311"/>
                    <a:pt x="305493" y="340661"/>
                    <a:pt x="306889" y="339198"/>
                  </a:cubicBezTo>
                  <a:cubicBezTo>
                    <a:pt x="309748" y="336407"/>
                    <a:pt x="320986" y="340661"/>
                    <a:pt x="323845" y="337803"/>
                  </a:cubicBezTo>
                  <a:cubicBezTo>
                    <a:pt x="325241" y="336407"/>
                    <a:pt x="325241" y="332152"/>
                    <a:pt x="325241" y="330756"/>
                  </a:cubicBezTo>
                  <a:cubicBezTo>
                    <a:pt x="322678" y="329179"/>
                    <a:pt x="319791" y="328202"/>
                    <a:pt x="316797" y="327898"/>
                  </a:cubicBezTo>
                  <a:cubicBezTo>
                    <a:pt x="313938" y="326502"/>
                    <a:pt x="305493" y="325106"/>
                    <a:pt x="302634" y="323710"/>
                  </a:cubicBezTo>
                  <a:cubicBezTo>
                    <a:pt x="301237" y="322248"/>
                    <a:pt x="302634" y="316598"/>
                    <a:pt x="302634" y="316598"/>
                  </a:cubicBezTo>
                  <a:cubicBezTo>
                    <a:pt x="302634" y="316598"/>
                    <a:pt x="323845" y="319456"/>
                    <a:pt x="332290" y="320852"/>
                  </a:cubicBezTo>
                  <a:cubicBezTo>
                    <a:pt x="343594" y="322248"/>
                    <a:pt x="367598" y="326502"/>
                    <a:pt x="380364" y="327898"/>
                  </a:cubicBezTo>
                  <a:cubicBezTo>
                    <a:pt x="397254" y="330756"/>
                    <a:pt x="432562" y="336407"/>
                    <a:pt x="449518" y="337803"/>
                  </a:cubicBezTo>
                  <a:cubicBezTo>
                    <a:pt x="465740" y="342022"/>
                    <a:pt x="482289" y="344868"/>
                    <a:pt x="498989" y="346311"/>
                  </a:cubicBezTo>
                  <a:cubicBezTo>
                    <a:pt x="508830" y="346311"/>
                    <a:pt x="528645" y="343453"/>
                    <a:pt x="537089" y="337803"/>
                  </a:cubicBezTo>
                  <a:cubicBezTo>
                    <a:pt x="543659" y="333598"/>
                    <a:pt x="549022" y="327756"/>
                    <a:pt x="552649" y="320852"/>
                  </a:cubicBezTo>
                  <a:cubicBezTo>
                    <a:pt x="555442" y="313806"/>
                    <a:pt x="555442" y="296855"/>
                    <a:pt x="556904" y="289809"/>
                  </a:cubicBezTo>
                  <a:cubicBezTo>
                    <a:pt x="556904" y="282697"/>
                    <a:pt x="555442" y="265746"/>
                    <a:pt x="561094" y="260096"/>
                  </a:cubicBezTo>
                  <a:cubicBezTo>
                    <a:pt x="567233" y="256737"/>
                    <a:pt x="574052" y="254806"/>
                    <a:pt x="581042" y="254446"/>
                  </a:cubicBezTo>
                  <a:cubicBezTo>
                    <a:pt x="585231" y="254446"/>
                    <a:pt x="590883" y="257304"/>
                    <a:pt x="595138" y="257304"/>
                  </a:cubicBezTo>
                  <a:cubicBezTo>
                    <a:pt x="599079" y="256868"/>
                    <a:pt x="602665" y="254823"/>
                    <a:pt x="605046" y="251654"/>
                  </a:cubicBezTo>
                  <a:cubicBezTo>
                    <a:pt x="606442" y="247399"/>
                    <a:pt x="603649" y="238957"/>
                    <a:pt x="605046" y="236099"/>
                  </a:cubicBezTo>
                  <a:cubicBezTo>
                    <a:pt x="606442" y="233241"/>
                    <a:pt x="610698" y="229053"/>
                    <a:pt x="613490" y="229053"/>
                  </a:cubicBezTo>
                  <a:cubicBezTo>
                    <a:pt x="617746" y="226195"/>
                    <a:pt x="629050" y="229053"/>
                    <a:pt x="631842" y="227657"/>
                  </a:cubicBezTo>
                  <a:cubicBezTo>
                    <a:pt x="636452" y="222879"/>
                    <a:pt x="639849" y="217067"/>
                    <a:pt x="641750" y="210706"/>
                  </a:cubicBezTo>
                  <a:cubicBezTo>
                    <a:pt x="641750" y="206452"/>
                    <a:pt x="636098" y="196548"/>
                    <a:pt x="638957" y="192293"/>
                  </a:cubicBezTo>
                  <a:cubicBezTo>
                    <a:pt x="643146" y="188106"/>
                    <a:pt x="655847" y="193756"/>
                    <a:pt x="661498" y="190897"/>
                  </a:cubicBezTo>
                  <a:cubicBezTo>
                    <a:pt x="667486" y="187661"/>
                    <a:pt x="673163" y="183878"/>
                    <a:pt x="678454" y="179597"/>
                  </a:cubicBezTo>
                  <a:cubicBezTo>
                    <a:pt x="682710" y="178201"/>
                    <a:pt x="689758" y="171155"/>
                    <a:pt x="694014" y="169693"/>
                  </a:cubicBezTo>
                  <a:cubicBezTo>
                    <a:pt x="699666" y="168297"/>
                    <a:pt x="713962" y="171155"/>
                    <a:pt x="718018" y="168297"/>
                  </a:cubicBezTo>
                  <a:cubicBezTo>
                    <a:pt x="723069" y="162789"/>
                    <a:pt x="727342" y="156616"/>
                    <a:pt x="730718" y="149950"/>
                  </a:cubicBezTo>
                  <a:cubicBezTo>
                    <a:pt x="732963" y="144022"/>
                    <a:pt x="735815" y="138341"/>
                    <a:pt x="739229" y="132999"/>
                  </a:cubicBezTo>
                  <a:cubicBezTo>
                    <a:pt x="743488" y="126998"/>
                    <a:pt x="748201" y="121331"/>
                    <a:pt x="753326" y="116049"/>
                  </a:cubicBezTo>
                  <a:cubicBezTo>
                    <a:pt x="756119" y="113191"/>
                    <a:pt x="760374" y="104749"/>
                    <a:pt x="763233" y="101890"/>
                  </a:cubicBezTo>
                  <a:cubicBezTo>
                    <a:pt x="772574" y="97153"/>
                    <a:pt x="782569" y="93837"/>
                    <a:pt x="792889" y="92052"/>
                  </a:cubicBezTo>
                  <a:cubicBezTo>
                    <a:pt x="799938" y="92052"/>
                    <a:pt x="814034" y="97702"/>
                    <a:pt x="819487" y="96240"/>
                  </a:cubicBezTo>
                  <a:cubicBezTo>
                    <a:pt x="829394" y="93448"/>
                    <a:pt x="847746" y="83544"/>
                    <a:pt x="852002" y="75102"/>
                  </a:cubicBezTo>
                  <a:cubicBezTo>
                    <a:pt x="856258" y="67989"/>
                    <a:pt x="853398" y="49642"/>
                    <a:pt x="856258" y="41200"/>
                  </a:cubicBezTo>
                  <a:cubicBezTo>
                    <a:pt x="858350" y="34031"/>
                    <a:pt x="861681" y="27282"/>
                    <a:pt x="866099" y="21258"/>
                  </a:cubicBezTo>
                  <a:cubicBezTo>
                    <a:pt x="871440" y="18546"/>
                    <a:pt x="877154" y="16642"/>
                    <a:pt x="883054" y="15608"/>
                  </a:cubicBezTo>
                  <a:cubicBezTo>
                    <a:pt x="888280" y="15837"/>
                    <a:pt x="893513" y="15368"/>
                    <a:pt x="898614" y="14212"/>
                  </a:cubicBezTo>
                  <a:cubicBezTo>
                    <a:pt x="901407" y="12816"/>
                    <a:pt x="905662" y="4308"/>
                    <a:pt x="908455" y="2912"/>
                  </a:cubicBezTo>
                  <a:cubicBezTo>
                    <a:pt x="918499" y="-420"/>
                    <a:pt x="929271" y="-903"/>
                    <a:pt x="939574" y="1516"/>
                  </a:cubicBezTo>
                  <a:cubicBezTo>
                    <a:pt x="943763" y="2912"/>
                    <a:pt x="948018" y="12816"/>
                    <a:pt x="952274" y="15608"/>
                  </a:cubicBezTo>
                  <a:cubicBezTo>
                    <a:pt x="958289" y="21558"/>
                    <a:pt x="964985" y="26779"/>
                    <a:pt x="972222" y="31163"/>
                  </a:cubicBezTo>
                  <a:cubicBezTo>
                    <a:pt x="978319" y="31861"/>
                    <a:pt x="984477" y="31861"/>
                    <a:pt x="990574" y="31163"/>
                  </a:cubicBezTo>
                  <a:lnTo>
                    <a:pt x="1001878" y="31163"/>
                  </a:lnTo>
                  <a:cubicBezTo>
                    <a:pt x="1001277" y="33483"/>
                    <a:pt x="1000811" y="35835"/>
                    <a:pt x="1000482" y="38209"/>
                  </a:cubicBezTo>
                  <a:cubicBezTo>
                    <a:pt x="1000594" y="42346"/>
                    <a:pt x="1002093" y="46325"/>
                    <a:pt x="1004737" y="49509"/>
                  </a:cubicBezTo>
                  <a:cubicBezTo>
                    <a:pt x="1007530" y="50905"/>
                    <a:pt x="1014578" y="48114"/>
                    <a:pt x="1017438" y="49509"/>
                  </a:cubicBezTo>
                  <a:cubicBezTo>
                    <a:pt x="1021720" y="51660"/>
                    <a:pt x="1025194" y="55133"/>
                    <a:pt x="1027345" y="59414"/>
                  </a:cubicBezTo>
                  <a:cubicBezTo>
                    <a:pt x="1028937" y="63473"/>
                    <a:pt x="1029879" y="67758"/>
                    <a:pt x="1030138" y="72110"/>
                  </a:cubicBezTo>
                  <a:cubicBezTo>
                    <a:pt x="1029142" y="77138"/>
                    <a:pt x="1027226" y="81938"/>
                    <a:pt x="1024486" y="86269"/>
                  </a:cubicBezTo>
                  <a:cubicBezTo>
                    <a:pt x="1022012" y="88019"/>
                    <a:pt x="1019071" y="88991"/>
                    <a:pt x="1016041" y="89061"/>
                  </a:cubicBezTo>
                  <a:cubicBezTo>
                    <a:pt x="1014578" y="87665"/>
                    <a:pt x="1010389" y="83411"/>
                    <a:pt x="1010389" y="80619"/>
                  </a:cubicBezTo>
                  <a:cubicBezTo>
                    <a:pt x="1008993" y="77760"/>
                    <a:pt x="1011786" y="72110"/>
                    <a:pt x="1010389" y="69318"/>
                  </a:cubicBezTo>
                  <a:cubicBezTo>
                    <a:pt x="1008993" y="69318"/>
                    <a:pt x="1006134" y="69318"/>
                    <a:pt x="1006134" y="70714"/>
                  </a:cubicBezTo>
                  <a:cubicBezTo>
                    <a:pt x="1003341" y="70714"/>
                    <a:pt x="1001878" y="76365"/>
                    <a:pt x="1000482" y="79156"/>
                  </a:cubicBezTo>
                  <a:cubicBezTo>
                    <a:pt x="1000482" y="82015"/>
                    <a:pt x="999085" y="87665"/>
                    <a:pt x="1000482" y="90457"/>
                  </a:cubicBezTo>
                  <a:cubicBezTo>
                    <a:pt x="1003390" y="94130"/>
                    <a:pt x="1006715" y="97454"/>
                    <a:pt x="1010389" y="100361"/>
                  </a:cubicBezTo>
                  <a:cubicBezTo>
                    <a:pt x="1011786" y="101757"/>
                    <a:pt x="1016041" y="103220"/>
                    <a:pt x="1016041" y="106011"/>
                  </a:cubicBezTo>
                  <a:cubicBezTo>
                    <a:pt x="1017438" y="107407"/>
                    <a:pt x="1013182" y="111662"/>
                    <a:pt x="1011786" y="113058"/>
                  </a:cubicBezTo>
                  <a:cubicBezTo>
                    <a:pt x="1008993" y="113058"/>
                    <a:pt x="1004737" y="113058"/>
                    <a:pt x="1003341" y="114520"/>
                  </a:cubicBezTo>
                  <a:cubicBezTo>
                    <a:pt x="1000482" y="114520"/>
                    <a:pt x="994830" y="118708"/>
                    <a:pt x="993433" y="118708"/>
                  </a:cubicBezTo>
                  <a:cubicBezTo>
                    <a:pt x="990574" y="118708"/>
                    <a:pt x="986385" y="114520"/>
                    <a:pt x="983526" y="115916"/>
                  </a:cubicBezTo>
                  <a:cubicBezTo>
                    <a:pt x="983526" y="117312"/>
                    <a:pt x="982130" y="120170"/>
                    <a:pt x="983526" y="121566"/>
                  </a:cubicBezTo>
                  <a:cubicBezTo>
                    <a:pt x="983526" y="122962"/>
                    <a:pt x="989178" y="122962"/>
                    <a:pt x="992037" y="122962"/>
                  </a:cubicBezTo>
                  <a:cubicBezTo>
                    <a:pt x="996226" y="124358"/>
                    <a:pt x="1001878" y="121566"/>
                    <a:pt x="1006134" y="122962"/>
                  </a:cubicBezTo>
                  <a:cubicBezTo>
                    <a:pt x="1007530" y="124358"/>
                    <a:pt x="1011786" y="125820"/>
                    <a:pt x="1013182" y="127216"/>
                  </a:cubicBezTo>
                  <a:cubicBezTo>
                    <a:pt x="1014578" y="130008"/>
                    <a:pt x="1016041" y="134262"/>
                    <a:pt x="1017438" y="137121"/>
                  </a:cubicBezTo>
                  <a:cubicBezTo>
                    <a:pt x="1020818" y="142471"/>
                    <a:pt x="1023647" y="148151"/>
                    <a:pt x="1025882" y="154071"/>
                  </a:cubicBezTo>
                  <a:cubicBezTo>
                    <a:pt x="1030486" y="159451"/>
                    <a:pt x="1034749" y="165112"/>
                    <a:pt x="1038649" y="171022"/>
                  </a:cubicBezTo>
                  <a:cubicBezTo>
                    <a:pt x="1040394" y="175033"/>
                    <a:pt x="1041342" y="179345"/>
                    <a:pt x="1041442" y="183718"/>
                  </a:cubicBezTo>
                  <a:cubicBezTo>
                    <a:pt x="1040032" y="190491"/>
                    <a:pt x="1038143" y="197155"/>
                    <a:pt x="1035790" y="203660"/>
                  </a:cubicBezTo>
                  <a:cubicBezTo>
                    <a:pt x="1035790" y="207914"/>
                    <a:pt x="1034393" y="216423"/>
                    <a:pt x="1034393" y="220611"/>
                  </a:cubicBezTo>
                  <a:cubicBezTo>
                    <a:pt x="1034393" y="229119"/>
                    <a:pt x="1035790" y="248862"/>
                    <a:pt x="1035790" y="258766"/>
                  </a:cubicBezTo>
                  <a:cubicBezTo>
                    <a:pt x="1036021" y="266791"/>
                    <a:pt x="1035554" y="274820"/>
                    <a:pt x="1034393" y="282763"/>
                  </a:cubicBezTo>
                  <a:cubicBezTo>
                    <a:pt x="1034393" y="287017"/>
                    <a:pt x="1031534" y="294063"/>
                    <a:pt x="1031534" y="298318"/>
                  </a:cubicBezTo>
                  <a:cubicBezTo>
                    <a:pt x="1030831" y="302521"/>
                    <a:pt x="1030831" y="306811"/>
                    <a:pt x="1031534" y="311014"/>
                  </a:cubicBezTo>
                  <a:cubicBezTo>
                    <a:pt x="1032438" y="317259"/>
                    <a:pt x="1033862" y="323418"/>
                    <a:pt x="1035790" y="329427"/>
                  </a:cubicBezTo>
                  <a:cubicBezTo>
                    <a:pt x="1035790" y="332219"/>
                    <a:pt x="1034393" y="339265"/>
                    <a:pt x="1034393" y="343519"/>
                  </a:cubicBezTo>
                  <a:cubicBezTo>
                    <a:pt x="1032997" y="350565"/>
                    <a:pt x="1034393" y="366120"/>
                    <a:pt x="1032997" y="373166"/>
                  </a:cubicBezTo>
                  <a:cubicBezTo>
                    <a:pt x="1031820" y="376566"/>
                    <a:pt x="1030397" y="379876"/>
                    <a:pt x="1028741" y="383071"/>
                  </a:cubicBezTo>
                  <a:cubicBezTo>
                    <a:pt x="1027345" y="385929"/>
                    <a:pt x="1021693" y="388721"/>
                    <a:pt x="1020230" y="391579"/>
                  </a:cubicBezTo>
                  <a:cubicBezTo>
                    <a:pt x="1018767" y="394437"/>
                    <a:pt x="1016041" y="401417"/>
                    <a:pt x="1014578" y="405671"/>
                  </a:cubicBezTo>
                  <a:cubicBezTo>
                    <a:pt x="1013050" y="409098"/>
                    <a:pt x="1010613" y="412040"/>
                    <a:pt x="1007530" y="414180"/>
                  </a:cubicBezTo>
                  <a:cubicBezTo>
                    <a:pt x="1004363" y="415827"/>
                    <a:pt x="1001072" y="417227"/>
                    <a:pt x="997689" y="418368"/>
                  </a:cubicBezTo>
                  <a:cubicBezTo>
                    <a:pt x="992037" y="419830"/>
                    <a:pt x="980733" y="424018"/>
                    <a:pt x="975081" y="425480"/>
                  </a:cubicBezTo>
                  <a:cubicBezTo>
                    <a:pt x="969429" y="425480"/>
                    <a:pt x="956729" y="422622"/>
                    <a:pt x="949614" y="422622"/>
                  </a:cubicBezTo>
                  <a:cubicBezTo>
                    <a:pt x="946822" y="422622"/>
                    <a:pt x="938310" y="425480"/>
                    <a:pt x="934121" y="424018"/>
                  </a:cubicBezTo>
                  <a:cubicBezTo>
                    <a:pt x="926549" y="422677"/>
                    <a:pt x="919331" y="419805"/>
                    <a:pt x="912910" y="415576"/>
                  </a:cubicBezTo>
                  <a:cubicBezTo>
                    <a:pt x="906922" y="411274"/>
                    <a:pt x="901255" y="406542"/>
                    <a:pt x="895954" y="401417"/>
                  </a:cubicBezTo>
                  <a:cubicBezTo>
                    <a:pt x="889661" y="394723"/>
                    <a:pt x="884435" y="387100"/>
                    <a:pt x="880461" y="378816"/>
                  </a:cubicBezTo>
                  <a:cubicBezTo>
                    <a:pt x="877034" y="373482"/>
                    <a:pt x="874181" y="367800"/>
                    <a:pt x="871950" y="361866"/>
                  </a:cubicBezTo>
                  <a:cubicBezTo>
                    <a:pt x="870554" y="357678"/>
                    <a:pt x="869157" y="349169"/>
                    <a:pt x="867694" y="343519"/>
                  </a:cubicBezTo>
                  <a:cubicBezTo>
                    <a:pt x="866298" y="339265"/>
                    <a:pt x="864902" y="327965"/>
                    <a:pt x="863505" y="323577"/>
                  </a:cubicBezTo>
                  <a:cubicBezTo>
                    <a:pt x="862043" y="320719"/>
                    <a:pt x="856457" y="315069"/>
                    <a:pt x="854994" y="312277"/>
                  </a:cubicBezTo>
                  <a:cubicBezTo>
                    <a:pt x="852748" y="307710"/>
                    <a:pt x="850859" y="302976"/>
                    <a:pt x="849342" y="298118"/>
                  </a:cubicBezTo>
                  <a:cubicBezTo>
                    <a:pt x="848644" y="292957"/>
                    <a:pt x="848644" y="287725"/>
                    <a:pt x="849342" y="282564"/>
                  </a:cubicBezTo>
                  <a:cubicBezTo>
                    <a:pt x="849342" y="281168"/>
                    <a:pt x="850805" y="275517"/>
                    <a:pt x="850805" y="274121"/>
                  </a:cubicBezTo>
                  <a:cubicBezTo>
                    <a:pt x="849342" y="271263"/>
                    <a:pt x="845153" y="269867"/>
                    <a:pt x="845153" y="268471"/>
                  </a:cubicBezTo>
                  <a:cubicBezTo>
                    <a:pt x="845153" y="265613"/>
                    <a:pt x="846550" y="261425"/>
                    <a:pt x="846550" y="259963"/>
                  </a:cubicBezTo>
                  <a:cubicBezTo>
                    <a:pt x="847946" y="258567"/>
                    <a:pt x="850805" y="255775"/>
                    <a:pt x="850805" y="254313"/>
                  </a:cubicBezTo>
                  <a:lnTo>
                    <a:pt x="850805" y="248662"/>
                  </a:lnTo>
                  <a:cubicBezTo>
                    <a:pt x="849342" y="247266"/>
                    <a:pt x="846550" y="245870"/>
                    <a:pt x="845153" y="244475"/>
                  </a:cubicBezTo>
                  <a:cubicBezTo>
                    <a:pt x="843364" y="240452"/>
                    <a:pt x="842392" y="236113"/>
                    <a:pt x="842294" y="231712"/>
                  </a:cubicBezTo>
                  <a:cubicBezTo>
                    <a:pt x="841596" y="227508"/>
                    <a:pt x="841596" y="223219"/>
                    <a:pt x="842294" y="219015"/>
                  </a:cubicBezTo>
                  <a:cubicBezTo>
                    <a:pt x="842294" y="214761"/>
                    <a:pt x="843690" y="207715"/>
                    <a:pt x="843690" y="203461"/>
                  </a:cubicBezTo>
                  <a:cubicBezTo>
                    <a:pt x="843555" y="200119"/>
                    <a:pt x="844051" y="196781"/>
                    <a:pt x="845153" y="193623"/>
                  </a:cubicBezTo>
                  <a:cubicBezTo>
                    <a:pt x="845153" y="190764"/>
                    <a:pt x="846550" y="186510"/>
                    <a:pt x="846550" y="183718"/>
                  </a:cubicBezTo>
                  <a:cubicBezTo>
                    <a:pt x="846550" y="182322"/>
                    <a:pt x="847946" y="179464"/>
                    <a:pt x="846550" y="178068"/>
                  </a:cubicBezTo>
                  <a:cubicBezTo>
                    <a:pt x="844429" y="178414"/>
                    <a:pt x="842461" y="179387"/>
                    <a:pt x="840898" y="180860"/>
                  </a:cubicBezTo>
                  <a:cubicBezTo>
                    <a:pt x="839501" y="182322"/>
                    <a:pt x="838038" y="186510"/>
                    <a:pt x="836642" y="187973"/>
                  </a:cubicBezTo>
                  <a:cubicBezTo>
                    <a:pt x="836284" y="190089"/>
                    <a:pt x="835313" y="192053"/>
                    <a:pt x="833849" y="193623"/>
                  </a:cubicBezTo>
                  <a:lnTo>
                    <a:pt x="829594" y="193623"/>
                  </a:lnTo>
                  <a:cubicBezTo>
                    <a:pt x="827593" y="194268"/>
                    <a:pt x="826015" y="195821"/>
                    <a:pt x="825338" y="197811"/>
                  </a:cubicBezTo>
                  <a:cubicBezTo>
                    <a:pt x="823942" y="197811"/>
                    <a:pt x="823942" y="200669"/>
                    <a:pt x="823942" y="202065"/>
                  </a:cubicBezTo>
                  <a:cubicBezTo>
                    <a:pt x="823942" y="203461"/>
                    <a:pt x="826735" y="204923"/>
                    <a:pt x="826735" y="206319"/>
                  </a:cubicBezTo>
                  <a:cubicBezTo>
                    <a:pt x="827937" y="209475"/>
                    <a:pt x="828437" y="212855"/>
                    <a:pt x="828197" y="216224"/>
                  </a:cubicBezTo>
                  <a:cubicBezTo>
                    <a:pt x="826735" y="217619"/>
                    <a:pt x="825338" y="221874"/>
                    <a:pt x="822545" y="223270"/>
                  </a:cubicBezTo>
                  <a:cubicBezTo>
                    <a:pt x="821149" y="224666"/>
                    <a:pt x="818290" y="224666"/>
                    <a:pt x="816893" y="226062"/>
                  </a:cubicBezTo>
                  <a:cubicBezTo>
                    <a:pt x="815497" y="227458"/>
                    <a:pt x="815497" y="233174"/>
                    <a:pt x="815497" y="235966"/>
                  </a:cubicBezTo>
                  <a:cubicBezTo>
                    <a:pt x="814034" y="238824"/>
                    <a:pt x="815497" y="241616"/>
                    <a:pt x="814034" y="243012"/>
                  </a:cubicBezTo>
                  <a:cubicBezTo>
                    <a:pt x="812571" y="244408"/>
                    <a:pt x="809845" y="245870"/>
                    <a:pt x="808382" y="247266"/>
                  </a:cubicBezTo>
                  <a:cubicBezTo>
                    <a:pt x="807880" y="250226"/>
                    <a:pt x="806939" y="253093"/>
                    <a:pt x="805590" y="255775"/>
                  </a:cubicBezTo>
                  <a:cubicBezTo>
                    <a:pt x="805590" y="261425"/>
                    <a:pt x="809845" y="272726"/>
                    <a:pt x="809845" y="279772"/>
                  </a:cubicBezTo>
                  <a:cubicBezTo>
                    <a:pt x="809700" y="285073"/>
                    <a:pt x="808735" y="290320"/>
                    <a:pt x="806986" y="295326"/>
                  </a:cubicBezTo>
                  <a:cubicBezTo>
                    <a:pt x="806986" y="298118"/>
                    <a:pt x="802730" y="303768"/>
                    <a:pt x="801334" y="306627"/>
                  </a:cubicBezTo>
                  <a:cubicBezTo>
                    <a:pt x="799938" y="308023"/>
                    <a:pt x="797078" y="310815"/>
                    <a:pt x="795682" y="310815"/>
                  </a:cubicBezTo>
                  <a:lnTo>
                    <a:pt x="790030" y="310815"/>
                  </a:lnTo>
                  <a:cubicBezTo>
                    <a:pt x="788634" y="312277"/>
                    <a:pt x="784378" y="313673"/>
                    <a:pt x="782982" y="315069"/>
                  </a:cubicBezTo>
                  <a:cubicBezTo>
                    <a:pt x="781585" y="316465"/>
                    <a:pt x="778726" y="319323"/>
                    <a:pt x="777330" y="319323"/>
                  </a:cubicBezTo>
                  <a:cubicBezTo>
                    <a:pt x="775934" y="319323"/>
                    <a:pt x="773074" y="317927"/>
                    <a:pt x="771678" y="317927"/>
                  </a:cubicBezTo>
                  <a:lnTo>
                    <a:pt x="760374" y="317927"/>
                  </a:lnTo>
                  <a:cubicBezTo>
                    <a:pt x="758385" y="317720"/>
                    <a:pt x="756386" y="318213"/>
                    <a:pt x="754722" y="319323"/>
                  </a:cubicBezTo>
                  <a:cubicBezTo>
                    <a:pt x="753326" y="320719"/>
                    <a:pt x="754722" y="323577"/>
                    <a:pt x="754722" y="326369"/>
                  </a:cubicBezTo>
                  <a:cubicBezTo>
                    <a:pt x="754722" y="327765"/>
                    <a:pt x="753326" y="332019"/>
                    <a:pt x="753326" y="334878"/>
                  </a:cubicBezTo>
                  <a:cubicBezTo>
                    <a:pt x="750720" y="338419"/>
                    <a:pt x="747329" y="341309"/>
                    <a:pt x="743418" y="343320"/>
                  </a:cubicBezTo>
                  <a:cubicBezTo>
                    <a:pt x="740626" y="346178"/>
                    <a:pt x="732114" y="350366"/>
                    <a:pt x="729322" y="353224"/>
                  </a:cubicBezTo>
                  <a:cubicBezTo>
                    <a:pt x="726279" y="354778"/>
                    <a:pt x="723423" y="356673"/>
                    <a:pt x="720811" y="358874"/>
                  </a:cubicBezTo>
                  <a:cubicBezTo>
                    <a:pt x="718018" y="360270"/>
                    <a:pt x="712366" y="363129"/>
                    <a:pt x="712366" y="364525"/>
                  </a:cubicBezTo>
                  <a:cubicBezTo>
                    <a:pt x="710970" y="367317"/>
                    <a:pt x="715159" y="372967"/>
                    <a:pt x="715159" y="375825"/>
                  </a:cubicBezTo>
                  <a:lnTo>
                    <a:pt x="715159" y="384267"/>
                  </a:lnTo>
                  <a:cubicBezTo>
                    <a:pt x="713761" y="387904"/>
                    <a:pt x="713761" y="391930"/>
                    <a:pt x="715159" y="395567"/>
                  </a:cubicBezTo>
                  <a:cubicBezTo>
                    <a:pt x="715159" y="397030"/>
                    <a:pt x="719414" y="401218"/>
                    <a:pt x="719414" y="404076"/>
                  </a:cubicBezTo>
                  <a:cubicBezTo>
                    <a:pt x="720811" y="406868"/>
                    <a:pt x="718018" y="411122"/>
                    <a:pt x="716622" y="413981"/>
                  </a:cubicBezTo>
                  <a:cubicBezTo>
                    <a:pt x="715067" y="416575"/>
                    <a:pt x="713165" y="418946"/>
                    <a:pt x="710970" y="421027"/>
                  </a:cubicBezTo>
                  <a:cubicBezTo>
                    <a:pt x="709573" y="423818"/>
                    <a:pt x="706714" y="428073"/>
                    <a:pt x="705318" y="430931"/>
                  </a:cubicBezTo>
                  <a:cubicBezTo>
                    <a:pt x="705318" y="433723"/>
                    <a:pt x="703921" y="437977"/>
                    <a:pt x="705318" y="439373"/>
                  </a:cubicBezTo>
                  <a:cubicBezTo>
                    <a:pt x="706714" y="443627"/>
                    <a:pt x="715159" y="445023"/>
                    <a:pt x="716622" y="447882"/>
                  </a:cubicBezTo>
                  <a:cubicBezTo>
                    <a:pt x="717327" y="451123"/>
                    <a:pt x="717327" y="454478"/>
                    <a:pt x="716622" y="457720"/>
                  </a:cubicBezTo>
                  <a:cubicBezTo>
                    <a:pt x="717383" y="461692"/>
                    <a:pt x="718799" y="465511"/>
                    <a:pt x="720811" y="469020"/>
                  </a:cubicBezTo>
                  <a:cubicBezTo>
                    <a:pt x="722273" y="471878"/>
                    <a:pt x="725066" y="477529"/>
                    <a:pt x="727925" y="478925"/>
                  </a:cubicBezTo>
                  <a:cubicBezTo>
                    <a:pt x="729322" y="480320"/>
                    <a:pt x="734974" y="480320"/>
                    <a:pt x="737766" y="480320"/>
                  </a:cubicBezTo>
                  <a:cubicBezTo>
                    <a:pt x="740626" y="478925"/>
                    <a:pt x="747674" y="477529"/>
                    <a:pt x="750533" y="476133"/>
                  </a:cubicBezTo>
                  <a:cubicBezTo>
                    <a:pt x="754045" y="473496"/>
                    <a:pt x="756930" y="470113"/>
                    <a:pt x="758978" y="466228"/>
                  </a:cubicBezTo>
                  <a:cubicBezTo>
                    <a:pt x="760374" y="464832"/>
                    <a:pt x="761771" y="461974"/>
                    <a:pt x="763233" y="460578"/>
                  </a:cubicBezTo>
                  <a:cubicBezTo>
                    <a:pt x="765050" y="457612"/>
                    <a:pt x="765556" y="454026"/>
                    <a:pt x="764630" y="450673"/>
                  </a:cubicBezTo>
                  <a:cubicBezTo>
                    <a:pt x="763233" y="449278"/>
                    <a:pt x="756119" y="447882"/>
                    <a:pt x="754722" y="446419"/>
                  </a:cubicBezTo>
                  <a:cubicBezTo>
                    <a:pt x="753326" y="444957"/>
                    <a:pt x="750533" y="442232"/>
                    <a:pt x="750533" y="440769"/>
                  </a:cubicBezTo>
                  <a:cubicBezTo>
                    <a:pt x="751547" y="436213"/>
                    <a:pt x="753444" y="431899"/>
                    <a:pt x="756119" y="428073"/>
                  </a:cubicBezTo>
                  <a:cubicBezTo>
                    <a:pt x="758344" y="425503"/>
                    <a:pt x="760242" y="422667"/>
                    <a:pt x="761771" y="419631"/>
                  </a:cubicBezTo>
                  <a:cubicBezTo>
                    <a:pt x="761072" y="415405"/>
                    <a:pt x="761072" y="411094"/>
                    <a:pt x="761771" y="406868"/>
                  </a:cubicBezTo>
                  <a:cubicBezTo>
                    <a:pt x="762959" y="403494"/>
                    <a:pt x="764381" y="400207"/>
                    <a:pt x="766026" y="397030"/>
                  </a:cubicBezTo>
                  <a:cubicBezTo>
                    <a:pt x="767422" y="395568"/>
                    <a:pt x="773074" y="397030"/>
                    <a:pt x="774537" y="397030"/>
                  </a:cubicBezTo>
                  <a:cubicBezTo>
                    <a:pt x="775934" y="398426"/>
                    <a:pt x="777330" y="402680"/>
                    <a:pt x="778726" y="402680"/>
                  </a:cubicBezTo>
                  <a:cubicBezTo>
                    <a:pt x="780189" y="404076"/>
                    <a:pt x="784378" y="405472"/>
                    <a:pt x="785841" y="404076"/>
                  </a:cubicBezTo>
                  <a:cubicBezTo>
                    <a:pt x="788634" y="404076"/>
                    <a:pt x="788634" y="397030"/>
                    <a:pt x="791427" y="397030"/>
                  </a:cubicBezTo>
                  <a:cubicBezTo>
                    <a:pt x="792889" y="395568"/>
                    <a:pt x="798541" y="397030"/>
                    <a:pt x="801334" y="398426"/>
                  </a:cubicBezTo>
                  <a:cubicBezTo>
                    <a:pt x="803576" y="402834"/>
                    <a:pt x="805017" y="407606"/>
                    <a:pt x="805590" y="412518"/>
                  </a:cubicBezTo>
                  <a:cubicBezTo>
                    <a:pt x="805590" y="413981"/>
                    <a:pt x="801334" y="418168"/>
                    <a:pt x="801334" y="421027"/>
                  </a:cubicBezTo>
                  <a:cubicBezTo>
                    <a:pt x="799938" y="422423"/>
                    <a:pt x="799938" y="428073"/>
                    <a:pt x="799938" y="430931"/>
                  </a:cubicBezTo>
                  <a:cubicBezTo>
                    <a:pt x="799938" y="433789"/>
                    <a:pt x="804193" y="436581"/>
                    <a:pt x="804193" y="439373"/>
                  </a:cubicBezTo>
                  <a:cubicBezTo>
                    <a:pt x="804193" y="440769"/>
                    <a:pt x="804193" y="445023"/>
                    <a:pt x="802730" y="446419"/>
                  </a:cubicBezTo>
                  <a:cubicBezTo>
                    <a:pt x="799938" y="447882"/>
                    <a:pt x="795682" y="443627"/>
                    <a:pt x="792889" y="445023"/>
                  </a:cubicBezTo>
                  <a:cubicBezTo>
                    <a:pt x="791427" y="445023"/>
                    <a:pt x="785841" y="445023"/>
                    <a:pt x="785841" y="446419"/>
                  </a:cubicBezTo>
                  <a:cubicBezTo>
                    <a:pt x="784378" y="447882"/>
                    <a:pt x="785841" y="452069"/>
                    <a:pt x="787237" y="453532"/>
                  </a:cubicBezTo>
                  <a:cubicBezTo>
                    <a:pt x="788634" y="454994"/>
                    <a:pt x="794286" y="453532"/>
                    <a:pt x="797078" y="453532"/>
                  </a:cubicBezTo>
                  <a:cubicBezTo>
                    <a:pt x="799725" y="455041"/>
                    <a:pt x="802124" y="456947"/>
                    <a:pt x="804193" y="459182"/>
                  </a:cubicBezTo>
                  <a:cubicBezTo>
                    <a:pt x="805590" y="460578"/>
                    <a:pt x="806986" y="466228"/>
                    <a:pt x="808382" y="467624"/>
                  </a:cubicBezTo>
                  <a:lnTo>
                    <a:pt x="808382" y="483179"/>
                  </a:lnTo>
                  <a:cubicBezTo>
                    <a:pt x="809845" y="487433"/>
                    <a:pt x="809845" y="497271"/>
                    <a:pt x="812638" y="500129"/>
                  </a:cubicBezTo>
                  <a:cubicBezTo>
                    <a:pt x="814034" y="501525"/>
                    <a:pt x="819686" y="500129"/>
                    <a:pt x="821149" y="501525"/>
                  </a:cubicBezTo>
                  <a:cubicBezTo>
                    <a:pt x="821394" y="503006"/>
                    <a:pt x="821865" y="504441"/>
                    <a:pt x="822545" y="505780"/>
                  </a:cubicBezTo>
                  <a:cubicBezTo>
                    <a:pt x="822545" y="508571"/>
                    <a:pt x="819686" y="514222"/>
                    <a:pt x="819686" y="517080"/>
                  </a:cubicBezTo>
                  <a:cubicBezTo>
                    <a:pt x="819686" y="518476"/>
                    <a:pt x="818290" y="524126"/>
                    <a:pt x="821149" y="525522"/>
                  </a:cubicBezTo>
                  <a:cubicBezTo>
                    <a:pt x="822545" y="525522"/>
                    <a:pt x="825338" y="522730"/>
                    <a:pt x="826735" y="522730"/>
                  </a:cubicBezTo>
                  <a:cubicBezTo>
                    <a:pt x="829594" y="519872"/>
                    <a:pt x="832386" y="511430"/>
                    <a:pt x="835246" y="508571"/>
                  </a:cubicBezTo>
                  <a:cubicBezTo>
                    <a:pt x="847558" y="504841"/>
                    <a:pt x="856796" y="494608"/>
                    <a:pt x="859250" y="481982"/>
                  </a:cubicBezTo>
                  <a:cubicBezTo>
                    <a:pt x="860646" y="477728"/>
                    <a:pt x="862043" y="467824"/>
                    <a:pt x="863505" y="463569"/>
                  </a:cubicBezTo>
                  <a:cubicBezTo>
                    <a:pt x="865537" y="459692"/>
                    <a:pt x="868425" y="456328"/>
                    <a:pt x="871950" y="453731"/>
                  </a:cubicBezTo>
                  <a:cubicBezTo>
                    <a:pt x="874809" y="452269"/>
                    <a:pt x="880461" y="453731"/>
                    <a:pt x="883254" y="453731"/>
                  </a:cubicBezTo>
                  <a:lnTo>
                    <a:pt x="919958" y="453731"/>
                  </a:lnTo>
                  <a:cubicBezTo>
                    <a:pt x="923447" y="455268"/>
                    <a:pt x="926767" y="457161"/>
                    <a:pt x="929866" y="459382"/>
                  </a:cubicBezTo>
                  <a:cubicBezTo>
                    <a:pt x="932725" y="460777"/>
                    <a:pt x="938310" y="466428"/>
                    <a:pt x="941170" y="466428"/>
                  </a:cubicBezTo>
                  <a:cubicBezTo>
                    <a:pt x="947314" y="467356"/>
                    <a:pt x="953589" y="466878"/>
                    <a:pt x="959522" y="465032"/>
                  </a:cubicBezTo>
                  <a:cubicBezTo>
                    <a:pt x="963777" y="465032"/>
                    <a:pt x="972222" y="460777"/>
                    <a:pt x="976478" y="460777"/>
                  </a:cubicBezTo>
                  <a:cubicBezTo>
                    <a:pt x="981356" y="459505"/>
                    <a:pt x="986549" y="460533"/>
                    <a:pt x="990574" y="463569"/>
                  </a:cubicBezTo>
                  <a:cubicBezTo>
                    <a:pt x="992037" y="466428"/>
                    <a:pt x="987782" y="474870"/>
                    <a:pt x="989178" y="477728"/>
                  </a:cubicBezTo>
                  <a:cubicBezTo>
                    <a:pt x="990574" y="480586"/>
                    <a:pt x="999085" y="484774"/>
                    <a:pt x="1001878" y="487633"/>
                  </a:cubicBezTo>
                  <a:cubicBezTo>
                    <a:pt x="1004320" y="492407"/>
                    <a:pt x="1005314" y="497790"/>
                    <a:pt x="1004737" y="503121"/>
                  </a:cubicBezTo>
                  <a:cubicBezTo>
                    <a:pt x="1003341" y="505979"/>
                    <a:pt x="996226" y="505979"/>
                    <a:pt x="993433" y="507375"/>
                  </a:cubicBezTo>
                  <a:cubicBezTo>
                    <a:pt x="993433" y="508771"/>
                    <a:pt x="992037" y="511629"/>
                    <a:pt x="992037" y="513025"/>
                  </a:cubicBezTo>
                  <a:cubicBezTo>
                    <a:pt x="992037" y="514421"/>
                    <a:pt x="997689" y="515884"/>
                    <a:pt x="999085" y="517279"/>
                  </a:cubicBezTo>
                  <a:cubicBezTo>
                    <a:pt x="999085" y="518675"/>
                    <a:pt x="997689" y="522930"/>
                    <a:pt x="997689" y="524326"/>
                  </a:cubicBezTo>
                  <a:cubicBezTo>
                    <a:pt x="997689" y="525721"/>
                    <a:pt x="994830" y="527184"/>
                    <a:pt x="996226" y="528580"/>
                  </a:cubicBezTo>
                  <a:cubicBezTo>
                    <a:pt x="996226" y="529976"/>
                    <a:pt x="1000482" y="531372"/>
                    <a:pt x="1001878" y="531372"/>
                  </a:cubicBezTo>
                  <a:cubicBezTo>
                    <a:pt x="1005852" y="530611"/>
                    <a:pt x="1009672" y="529195"/>
                    <a:pt x="1013182" y="527184"/>
                  </a:cubicBezTo>
                  <a:cubicBezTo>
                    <a:pt x="1014578" y="524326"/>
                    <a:pt x="1016041" y="518675"/>
                    <a:pt x="1018834" y="517279"/>
                  </a:cubicBezTo>
                  <a:cubicBezTo>
                    <a:pt x="1020230" y="515884"/>
                    <a:pt x="1027345" y="517279"/>
                    <a:pt x="1030138" y="517279"/>
                  </a:cubicBezTo>
                  <a:cubicBezTo>
                    <a:pt x="1031534" y="515884"/>
                    <a:pt x="1035790" y="513025"/>
                    <a:pt x="1037186" y="511629"/>
                  </a:cubicBezTo>
                  <a:cubicBezTo>
                    <a:pt x="1038582" y="510233"/>
                    <a:pt x="1035790" y="504583"/>
                    <a:pt x="1038649" y="501725"/>
                  </a:cubicBezTo>
                  <a:cubicBezTo>
                    <a:pt x="1040045" y="500329"/>
                    <a:pt x="1045697" y="500329"/>
                    <a:pt x="1048490" y="498933"/>
                  </a:cubicBezTo>
                  <a:cubicBezTo>
                    <a:pt x="1051283" y="497537"/>
                    <a:pt x="1058397" y="494679"/>
                    <a:pt x="1059794" y="491820"/>
                  </a:cubicBezTo>
                  <a:cubicBezTo>
                    <a:pt x="1061190" y="488962"/>
                    <a:pt x="1059794" y="483378"/>
                    <a:pt x="1059794" y="480520"/>
                  </a:cubicBezTo>
                  <a:cubicBezTo>
                    <a:pt x="1059794" y="477662"/>
                    <a:pt x="1057001" y="472078"/>
                    <a:pt x="1058397" y="469219"/>
                  </a:cubicBezTo>
                  <a:cubicBezTo>
                    <a:pt x="1059101" y="464970"/>
                    <a:pt x="1061071" y="461032"/>
                    <a:pt x="1064049" y="457919"/>
                  </a:cubicBezTo>
                  <a:cubicBezTo>
                    <a:pt x="1065986" y="456171"/>
                    <a:pt x="1068489" y="455179"/>
                    <a:pt x="1071098" y="455127"/>
                  </a:cubicBezTo>
                  <a:cubicBezTo>
                    <a:pt x="1072494" y="455127"/>
                    <a:pt x="1076750" y="455127"/>
                    <a:pt x="1078146" y="453731"/>
                  </a:cubicBezTo>
                  <a:cubicBezTo>
                    <a:pt x="1081005" y="452269"/>
                    <a:pt x="1083798" y="446619"/>
                    <a:pt x="1086657" y="445223"/>
                  </a:cubicBezTo>
                  <a:cubicBezTo>
                    <a:pt x="1089450" y="445223"/>
                    <a:pt x="1093705" y="449477"/>
                    <a:pt x="1096498" y="449477"/>
                  </a:cubicBezTo>
                  <a:cubicBezTo>
                    <a:pt x="1100475" y="448692"/>
                    <a:pt x="1104294" y="447254"/>
                    <a:pt x="1107802" y="445223"/>
                  </a:cubicBezTo>
                  <a:cubicBezTo>
                    <a:pt x="1112058" y="440969"/>
                    <a:pt x="1114917" y="428272"/>
                    <a:pt x="1119106" y="425281"/>
                  </a:cubicBezTo>
                  <a:cubicBezTo>
                    <a:pt x="1121965" y="422423"/>
                    <a:pt x="1129013" y="422423"/>
                    <a:pt x="1131806" y="421027"/>
                  </a:cubicBezTo>
                  <a:cubicBezTo>
                    <a:pt x="1134370" y="414591"/>
                    <a:pt x="1136264" y="407908"/>
                    <a:pt x="1137458" y="401085"/>
                  </a:cubicBezTo>
                  <a:cubicBezTo>
                    <a:pt x="1136756" y="396414"/>
                    <a:pt x="1136756" y="391664"/>
                    <a:pt x="1137458" y="386992"/>
                  </a:cubicBezTo>
                  <a:cubicBezTo>
                    <a:pt x="1138921" y="385597"/>
                    <a:pt x="1141714" y="379946"/>
                    <a:pt x="1144573" y="379946"/>
                  </a:cubicBezTo>
                  <a:cubicBezTo>
                    <a:pt x="1147432" y="379946"/>
                    <a:pt x="1148762" y="388388"/>
                    <a:pt x="1150225" y="391247"/>
                  </a:cubicBezTo>
                  <a:cubicBezTo>
                    <a:pt x="1150225" y="394039"/>
                    <a:pt x="1150225" y="399689"/>
                    <a:pt x="1151621" y="401085"/>
                  </a:cubicBezTo>
                  <a:cubicBezTo>
                    <a:pt x="1153018" y="406735"/>
                    <a:pt x="1162925" y="410989"/>
                    <a:pt x="1167114" y="413848"/>
                  </a:cubicBezTo>
                  <a:cubicBezTo>
                    <a:pt x="1173228" y="417540"/>
                    <a:pt x="1178146" y="422918"/>
                    <a:pt x="1181277" y="429336"/>
                  </a:cubicBezTo>
                  <a:cubicBezTo>
                    <a:pt x="1181507" y="432698"/>
                    <a:pt x="1181031" y="436072"/>
                    <a:pt x="1179881" y="439240"/>
                  </a:cubicBezTo>
                  <a:cubicBezTo>
                    <a:pt x="1178418" y="442099"/>
                    <a:pt x="1172766" y="444890"/>
                    <a:pt x="1172766" y="447749"/>
                  </a:cubicBezTo>
                  <a:cubicBezTo>
                    <a:pt x="1171370" y="451937"/>
                    <a:pt x="1175625" y="460445"/>
                    <a:pt x="1175625" y="466095"/>
                  </a:cubicBezTo>
                  <a:cubicBezTo>
                    <a:pt x="1175133" y="469045"/>
                    <a:pt x="1174167" y="471895"/>
                    <a:pt x="1172766" y="474537"/>
                  </a:cubicBezTo>
                  <a:cubicBezTo>
                    <a:pt x="1171370" y="476000"/>
                    <a:pt x="1168577" y="477396"/>
                    <a:pt x="1168577" y="478792"/>
                  </a:cubicBezTo>
                  <a:cubicBezTo>
                    <a:pt x="1167114" y="480188"/>
                    <a:pt x="1167114" y="485838"/>
                    <a:pt x="1165718" y="487300"/>
                  </a:cubicBezTo>
                  <a:cubicBezTo>
                    <a:pt x="1166084" y="489740"/>
                    <a:pt x="1165590" y="492231"/>
                    <a:pt x="1164321" y="494346"/>
                  </a:cubicBezTo>
                  <a:cubicBezTo>
                    <a:pt x="1162658" y="495456"/>
                    <a:pt x="1160659" y="495950"/>
                    <a:pt x="1158669" y="495742"/>
                  </a:cubicBezTo>
                  <a:cubicBezTo>
                    <a:pt x="1154946" y="494717"/>
                    <a:pt x="1151539" y="492775"/>
                    <a:pt x="1148762" y="490092"/>
                  </a:cubicBezTo>
                  <a:cubicBezTo>
                    <a:pt x="1145969" y="487300"/>
                    <a:pt x="1141714" y="478792"/>
                    <a:pt x="1138921" y="476000"/>
                  </a:cubicBezTo>
                  <a:cubicBezTo>
                    <a:pt x="1135844" y="474390"/>
                    <a:pt x="1132475" y="473418"/>
                    <a:pt x="1129013" y="473141"/>
                  </a:cubicBezTo>
                  <a:cubicBezTo>
                    <a:pt x="1127617" y="473141"/>
                    <a:pt x="1121965" y="473141"/>
                    <a:pt x="1120502" y="474537"/>
                  </a:cubicBezTo>
                  <a:cubicBezTo>
                    <a:pt x="1117710" y="474537"/>
                    <a:pt x="1114917" y="477396"/>
                    <a:pt x="1113454" y="477396"/>
                  </a:cubicBezTo>
                  <a:cubicBezTo>
                    <a:pt x="1110661" y="478792"/>
                    <a:pt x="1103613" y="477396"/>
                    <a:pt x="1100754" y="478792"/>
                  </a:cubicBezTo>
                  <a:cubicBezTo>
                    <a:pt x="1097359" y="480343"/>
                    <a:pt x="1094443" y="482777"/>
                    <a:pt x="1092309" y="485838"/>
                  </a:cubicBezTo>
                  <a:cubicBezTo>
                    <a:pt x="1090507" y="488314"/>
                    <a:pt x="1089509" y="491284"/>
                    <a:pt x="1089450" y="494346"/>
                  </a:cubicBezTo>
                  <a:cubicBezTo>
                    <a:pt x="1089450" y="497138"/>
                    <a:pt x="1095102" y="504251"/>
                    <a:pt x="1095102" y="507043"/>
                  </a:cubicBezTo>
                  <a:cubicBezTo>
                    <a:pt x="1094314" y="510581"/>
                    <a:pt x="1092871" y="513940"/>
                    <a:pt x="1090846" y="516947"/>
                  </a:cubicBezTo>
                  <a:cubicBezTo>
                    <a:pt x="1089450" y="519739"/>
                    <a:pt x="1085194" y="523993"/>
                    <a:pt x="1083798" y="526852"/>
                  </a:cubicBezTo>
                  <a:cubicBezTo>
                    <a:pt x="1083576" y="530672"/>
                    <a:pt x="1084049" y="534501"/>
                    <a:pt x="1085194" y="538152"/>
                  </a:cubicBezTo>
                  <a:cubicBezTo>
                    <a:pt x="1086657" y="540944"/>
                    <a:pt x="1095102" y="545198"/>
                    <a:pt x="1097961" y="547990"/>
                  </a:cubicBezTo>
                  <a:cubicBezTo>
                    <a:pt x="1102150" y="550848"/>
                    <a:pt x="1110661" y="560753"/>
                    <a:pt x="1116313" y="562149"/>
                  </a:cubicBezTo>
                  <a:cubicBezTo>
                    <a:pt x="1122886" y="563577"/>
                    <a:pt x="1129689" y="563577"/>
                    <a:pt x="1136261" y="562149"/>
                  </a:cubicBezTo>
                  <a:cubicBezTo>
                    <a:pt x="1142678" y="559435"/>
                    <a:pt x="1148823" y="556119"/>
                    <a:pt x="1154613" y="552244"/>
                  </a:cubicBezTo>
                  <a:cubicBezTo>
                    <a:pt x="1158869" y="549452"/>
                    <a:pt x="1164521" y="539548"/>
                    <a:pt x="1170173" y="538152"/>
                  </a:cubicBezTo>
                  <a:cubicBezTo>
                    <a:pt x="1171569" y="536690"/>
                    <a:pt x="1177221" y="538152"/>
                    <a:pt x="1178618" y="539548"/>
                  </a:cubicBezTo>
                  <a:cubicBezTo>
                    <a:pt x="1181477" y="540944"/>
                    <a:pt x="1184269" y="546594"/>
                    <a:pt x="1187129" y="547990"/>
                  </a:cubicBezTo>
                  <a:cubicBezTo>
                    <a:pt x="1191236" y="549450"/>
                    <a:pt x="1195722" y="549450"/>
                    <a:pt x="1199829" y="547990"/>
                  </a:cubicBezTo>
                  <a:cubicBezTo>
                    <a:pt x="1202622" y="546594"/>
                    <a:pt x="1204084" y="538152"/>
                    <a:pt x="1205481" y="536690"/>
                  </a:cubicBezTo>
                  <a:cubicBezTo>
                    <a:pt x="1206877" y="535227"/>
                    <a:pt x="1211133" y="535294"/>
                    <a:pt x="1212529" y="535294"/>
                  </a:cubicBezTo>
                  <a:cubicBezTo>
                    <a:pt x="1215388" y="536690"/>
                    <a:pt x="1215388" y="545198"/>
                    <a:pt x="1218181" y="546594"/>
                  </a:cubicBezTo>
                  <a:cubicBezTo>
                    <a:pt x="1219577" y="549452"/>
                    <a:pt x="1223833" y="550848"/>
                    <a:pt x="1226692" y="552244"/>
                  </a:cubicBezTo>
                  <a:cubicBezTo>
                    <a:pt x="1235110" y="553368"/>
                    <a:pt x="1243603" y="553834"/>
                    <a:pt x="1252093" y="553640"/>
                  </a:cubicBezTo>
                  <a:cubicBezTo>
                    <a:pt x="1259141" y="555103"/>
                    <a:pt x="1273238" y="550848"/>
                    <a:pt x="1278690" y="553640"/>
                  </a:cubicBezTo>
                  <a:cubicBezTo>
                    <a:pt x="1281549" y="555103"/>
                    <a:pt x="1284342" y="562149"/>
                    <a:pt x="1288598" y="564941"/>
                  </a:cubicBezTo>
                  <a:cubicBezTo>
                    <a:pt x="1293270" y="565639"/>
                    <a:pt x="1298021" y="565639"/>
                    <a:pt x="1302694" y="564941"/>
                  </a:cubicBezTo>
                  <a:cubicBezTo>
                    <a:pt x="1306950" y="564941"/>
                    <a:pt x="1313998" y="563545"/>
                    <a:pt x="1318254" y="563545"/>
                  </a:cubicBezTo>
                  <a:cubicBezTo>
                    <a:pt x="1319650" y="563545"/>
                    <a:pt x="1325302" y="567799"/>
                    <a:pt x="1328161" y="567799"/>
                  </a:cubicBezTo>
                  <a:cubicBezTo>
                    <a:pt x="1329558" y="569195"/>
                    <a:pt x="1333813" y="566336"/>
                    <a:pt x="1336606" y="566336"/>
                  </a:cubicBezTo>
                  <a:cubicBezTo>
                    <a:pt x="1340513" y="566616"/>
                    <a:pt x="1344340" y="567584"/>
                    <a:pt x="1347910" y="569195"/>
                  </a:cubicBezTo>
                  <a:cubicBezTo>
                    <a:pt x="1350769" y="570591"/>
                    <a:pt x="1357817" y="571987"/>
                    <a:pt x="1360610" y="573449"/>
                  </a:cubicBezTo>
                  <a:cubicBezTo>
                    <a:pt x="1364866" y="573449"/>
                    <a:pt x="1371914" y="574845"/>
                    <a:pt x="1376169" y="574845"/>
                  </a:cubicBezTo>
                  <a:cubicBezTo>
                    <a:pt x="1381332" y="574144"/>
                    <a:pt x="1386566" y="574144"/>
                    <a:pt x="1391729" y="574845"/>
                  </a:cubicBezTo>
                  <a:cubicBezTo>
                    <a:pt x="1394453" y="576809"/>
                    <a:pt x="1396022" y="579998"/>
                    <a:pt x="1395918" y="583354"/>
                  </a:cubicBezTo>
                  <a:cubicBezTo>
                    <a:pt x="1397381" y="584749"/>
                    <a:pt x="1397381" y="587541"/>
                    <a:pt x="1395918" y="587541"/>
                  </a:cubicBezTo>
                  <a:cubicBezTo>
                    <a:pt x="1392282" y="588952"/>
                    <a:pt x="1388250" y="588952"/>
                    <a:pt x="1384614" y="587541"/>
                  </a:cubicBezTo>
                  <a:cubicBezTo>
                    <a:pt x="1383218" y="586145"/>
                    <a:pt x="1383218" y="581891"/>
                    <a:pt x="1383218" y="581891"/>
                  </a:cubicBezTo>
                  <a:cubicBezTo>
                    <a:pt x="1381061" y="580544"/>
                    <a:pt x="1378326" y="580544"/>
                    <a:pt x="1376169" y="581891"/>
                  </a:cubicBezTo>
                  <a:cubicBezTo>
                    <a:pt x="1374773" y="583354"/>
                    <a:pt x="1374773" y="587541"/>
                    <a:pt x="1373377" y="588937"/>
                  </a:cubicBezTo>
                  <a:cubicBezTo>
                    <a:pt x="1371980" y="590333"/>
                    <a:pt x="1366262" y="587541"/>
                    <a:pt x="1364866" y="588937"/>
                  </a:cubicBezTo>
                  <a:cubicBezTo>
                    <a:pt x="1362073" y="590400"/>
                    <a:pt x="1357817" y="593192"/>
                    <a:pt x="1357817" y="594587"/>
                  </a:cubicBezTo>
                  <a:cubicBezTo>
                    <a:pt x="1356421" y="597446"/>
                    <a:pt x="1359214" y="601700"/>
                    <a:pt x="1357817" y="603096"/>
                  </a:cubicBezTo>
                  <a:cubicBezTo>
                    <a:pt x="1356421" y="605888"/>
                    <a:pt x="1350769" y="605888"/>
                    <a:pt x="1347910" y="607350"/>
                  </a:cubicBezTo>
                  <a:cubicBezTo>
                    <a:pt x="1346513" y="607350"/>
                    <a:pt x="1343654" y="605888"/>
                    <a:pt x="1342258" y="607350"/>
                  </a:cubicBezTo>
                  <a:cubicBezTo>
                    <a:pt x="1340847" y="610985"/>
                    <a:pt x="1340847" y="615016"/>
                    <a:pt x="1342258" y="618651"/>
                  </a:cubicBezTo>
                  <a:cubicBezTo>
                    <a:pt x="1342258" y="620047"/>
                    <a:pt x="1346513" y="622905"/>
                    <a:pt x="1349306" y="624301"/>
                  </a:cubicBezTo>
                  <a:cubicBezTo>
                    <a:pt x="1352099" y="625697"/>
                    <a:pt x="1359214" y="624301"/>
                    <a:pt x="1360610" y="627093"/>
                  </a:cubicBezTo>
                  <a:cubicBezTo>
                    <a:pt x="1362073" y="628489"/>
                    <a:pt x="1359214" y="634139"/>
                    <a:pt x="1359214" y="636997"/>
                  </a:cubicBezTo>
                  <a:cubicBezTo>
                    <a:pt x="1361035" y="640085"/>
                    <a:pt x="1364172" y="642167"/>
                    <a:pt x="1367725" y="642647"/>
                  </a:cubicBezTo>
                  <a:cubicBezTo>
                    <a:pt x="1371233" y="641829"/>
                    <a:pt x="1374566" y="640388"/>
                    <a:pt x="1377566" y="638393"/>
                  </a:cubicBezTo>
                  <a:cubicBezTo>
                    <a:pt x="1380027" y="635224"/>
                    <a:pt x="1382888" y="632387"/>
                    <a:pt x="1386077" y="629951"/>
                  </a:cubicBezTo>
                  <a:cubicBezTo>
                    <a:pt x="1391634" y="628486"/>
                    <a:pt x="1397476" y="628486"/>
                    <a:pt x="1403033" y="629951"/>
                  </a:cubicBezTo>
                  <a:cubicBezTo>
                    <a:pt x="1408317" y="632923"/>
                    <a:pt x="1413079" y="636740"/>
                    <a:pt x="1417129" y="641251"/>
                  </a:cubicBezTo>
                  <a:cubicBezTo>
                    <a:pt x="1420055" y="644889"/>
                    <a:pt x="1423378" y="648189"/>
                    <a:pt x="1427037" y="651089"/>
                  </a:cubicBezTo>
                  <a:cubicBezTo>
                    <a:pt x="1429829" y="655344"/>
                    <a:pt x="1435481" y="663852"/>
                    <a:pt x="1439737" y="663852"/>
                  </a:cubicBezTo>
                  <a:cubicBezTo>
                    <a:pt x="1445389" y="665248"/>
                    <a:pt x="1456693" y="658202"/>
                    <a:pt x="1462345" y="658202"/>
                  </a:cubicBezTo>
                  <a:cubicBezTo>
                    <a:pt x="1465137" y="659598"/>
                    <a:pt x="1469393" y="666644"/>
                    <a:pt x="1472186" y="666644"/>
                  </a:cubicBezTo>
                  <a:cubicBezTo>
                    <a:pt x="1476441" y="666644"/>
                    <a:pt x="1483490" y="658202"/>
                    <a:pt x="1487745" y="658202"/>
                  </a:cubicBezTo>
                  <a:cubicBezTo>
                    <a:pt x="1492480" y="657299"/>
                    <a:pt x="1497376" y="657784"/>
                    <a:pt x="1501842" y="659598"/>
                  </a:cubicBezTo>
                  <a:cubicBezTo>
                    <a:pt x="1503305" y="659598"/>
                    <a:pt x="1510353" y="662390"/>
                    <a:pt x="1510353" y="665248"/>
                  </a:cubicBezTo>
                  <a:cubicBezTo>
                    <a:pt x="1510353" y="668106"/>
                    <a:pt x="1501842" y="668040"/>
                    <a:pt x="1501842" y="670898"/>
                  </a:cubicBezTo>
                  <a:cubicBezTo>
                    <a:pt x="1500445" y="673690"/>
                    <a:pt x="1503305" y="677945"/>
                    <a:pt x="1503305" y="679340"/>
                  </a:cubicBezTo>
                  <a:cubicBezTo>
                    <a:pt x="1501842" y="682199"/>
                    <a:pt x="1497653" y="683595"/>
                    <a:pt x="1494793" y="684991"/>
                  </a:cubicBezTo>
                  <a:cubicBezTo>
                    <a:pt x="1491934" y="686387"/>
                    <a:pt x="1484953" y="689245"/>
                    <a:pt x="1483490" y="692103"/>
                  </a:cubicBezTo>
                  <a:cubicBezTo>
                    <a:pt x="1482027" y="694962"/>
                    <a:pt x="1480697" y="704800"/>
                    <a:pt x="1483490" y="707591"/>
                  </a:cubicBezTo>
                  <a:cubicBezTo>
                    <a:pt x="1485751" y="711151"/>
                    <a:pt x="1489301" y="713699"/>
                    <a:pt x="1493397" y="714704"/>
                  </a:cubicBezTo>
                  <a:cubicBezTo>
                    <a:pt x="1496397" y="713080"/>
                    <a:pt x="1498849" y="710606"/>
                    <a:pt x="1500445" y="707591"/>
                  </a:cubicBezTo>
                  <a:cubicBezTo>
                    <a:pt x="1501842" y="706196"/>
                    <a:pt x="1499049" y="699149"/>
                    <a:pt x="1500445" y="697753"/>
                  </a:cubicBezTo>
                  <a:cubicBezTo>
                    <a:pt x="1501842" y="694895"/>
                    <a:pt x="1507494" y="692103"/>
                    <a:pt x="1510353" y="690641"/>
                  </a:cubicBezTo>
                  <a:cubicBezTo>
                    <a:pt x="1513146" y="690641"/>
                    <a:pt x="1518798" y="692103"/>
                    <a:pt x="1520261" y="694895"/>
                  </a:cubicBezTo>
                  <a:cubicBezTo>
                    <a:pt x="1521657" y="696291"/>
                    <a:pt x="1520261" y="700545"/>
                    <a:pt x="1521657" y="700545"/>
                  </a:cubicBezTo>
                  <a:cubicBezTo>
                    <a:pt x="1524450" y="703404"/>
                    <a:pt x="1532961" y="703404"/>
                    <a:pt x="1535753" y="703404"/>
                  </a:cubicBezTo>
                  <a:cubicBezTo>
                    <a:pt x="1540551" y="700897"/>
                    <a:pt x="1544854" y="697541"/>
                    <a:pt x="1548454" y="693499"/>
                  </a:cubicBezTo>
                  <a:cubicBezTo>
                    <a:pt x="1551313" y="692103"/>
                    <a:pt x="1556965" y="687849"/>
                    <a:pt x="1556965" y="684991"/>
                  </a:cubicBezTo>
                  <a:cubicBezTo>
                    <a:pt x="1558361" y="683595"/>
                    <a:pt x="1555568" y="679340"/>
                    <a:pt x="1554106" y="677945"/>
                  </a:cubicBezTo>
                  <a:cubicBezTo>
                    <a:pt x="1552643" y="676549"/>
                    <a:pt x="1548454" y="676549"/>
                    <a:pt x="1547057" y="673690"/>
                  </a:cubicBezTo>
                  <a:cubicBezTo>
                    <a:pt x="1547944" y="671059"/>
                    <a:pt x="1549397" y="668654"/>
                    <a:pt x="1551313" y="666644"/>
                  </a:cubicBezTo>
                  <a:cubicBezTo>
                    <a:pt x="1552843" y="664033"/>
                    <a:pt x="1554747" y="661659"/>
                    <a:pt x="1556965" y="659598"/>
                  </a:cubicBezTo>
                  <a:cubicBezTo>
                    <a:pt x="1556965" y="656740"/>
                    <a:pt x="1554106" y="648298"/>
                    <a:pt x="1555568" y="645439"/>
                  </a:cubicBezTo>
                  <a:cubicBezTo>
                    <a:pt x="1558361" y="642647"/>
                    <a:pt x="1566806" y="645439"/>
                    <a:pt x="1569665" y="644043"/>
                  </a:cubicBezTo>
                  <a:cubicBezTo>
                    <a:pt x="1572458" y="644043"/>
                    <a:pt x="1576713" y="636997"/>
                    <a:pt x="1580969" y="636997"/>
                  </a:cubicBezTo>
                  <a:cubicBezTo>
                    <a:pt x="1584422" y="637274"/>
                    <a:pt x="1587787" y="638222"/>
                    <a:pt x="1590876" y="639789"/>
                  </a:cubicBezTo>
                  <a:cubicBezTo>
                    <a:pt x="1593669" y="642647"/>
                    <a:pt x="1597925" y="653948"/>
                    <a:pt x="1600718" y="658202"/>
                  </a:cubicBezTo>
                  <a:cubicBezTo>
                    <a:pt x="1608351" y="665655"/>
                    <a:pt x="1616363" y="672711"/>
                    <a:pt x="1624722" y="679340"/>
                  </a:cubicBezTo>
                  <a:cubicBezTo>
                    <a:pt x="1628977" y="683595"/>
                    <a:pt x="1638885" y="689245"/>
                    <a:pt x="1643074" y="693499"/>
                  </a:cubicBezTo>
                  <a:cubicBezTo>
                    <a:pt x="1645933" y="697753"/>
                    <a:pt x="1647329" y="709054"/>
                    <a:pt x="1650188" y="713441"/>
                  </a:cubicBezTo>
                  <a:cubicBezTo>
                    <a:pt x="1652981" y="720554"/>
                    <a:pt x="1661492" y="731854"/>
                    <a:pt x="1664285" y="738900"/>
                  </a:cubicBezTo>
                  <a:cubicBezTo>
                    <a:pt x="1665681" y="743154"/>
                    <a:pt x="1668541" y="754455"/>
                    <a:pt x="1669937" y="760105"/>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1" name="Freeform 340">
              <a:extLst>
                <a:ext uri="{FF2B5EF4-FFF2-40B4-BE49-F238E27FC236}">
                  <a16:creationId xmlns:a16="http://schemas.microsoft.com/office/drawing/2014/main" id="{8D185433-73E8-D74F-9706-F14965B29960}"/>
                </a:ext>
              </a:extLst>
            </p:cNvPr>
            <p:cNvSpPr/>
            <p:nvPr/>
          </p:nvSpPr>
          <p:spPr>
            <a:xfrm>
              <a:off x="5434497" y="3227433"/>
              <a:ext cx="172883" cy="226008"/>
            </a:xfrm>
            <a:custGeom>
              <a:avLst/>
              <a:gdLst>
                <a:gd name="connsiteX0" fmla="*/ 173747 w 172882"/>
                <a:gd name="connsiteY0" fmla="*/ 36959 h 226007"/>
                <a:gd name="connsiteX1" fmla="*/ 173747 w 172882"/>
                <a:gd name="connsiteY1" fmla="*/ 45468 h 226007"/>
                <a:gd name="connsiteX2" fmla="*/ 169558 w 172882"/>
                <a:gd name="connsiteY2" fmla="*/ 52580 h 226007"/>
                <a:gd name="connsiteX3" fmla="*/ 163906 w 172882"/>
                <a:gd name="connsiteY3" fmla="*/ 52580 h 226007"/>
                <a:gd name="connsiteX4" fmla="*/ 158321 w 172882"/>
                <a:gd name="connsiteY4" fmla="*/ 53976 h 226007"/>
                <a:gd name="connsiteX5" fmla="*/ 158321 w 172882"/>
                <a:gd name="connsiteY5" fmla="*/ 62551 h 226007"/>
                <a:gd name="connsiteX6" fmla="*/ 156924 w 172882"/>
                <a:gd name="connsiteY6" fmla="*/ 69597 h 226007"/>
                <a:gd name="connsiteX7" fmla="*/ 148546 w 172882"/>
                <a:gd name="connsiteY7" fmla="*/ 65343 h 226007"/>
                <a:gd name="connsiteX8" fmla="*/ 142894 w 172882"/>
                <a:gd name="connsiteY8" fmla="*/ 73918 h 226007"/>
                <a:gd name="connsiteX9" fmla="*/ 134516 w 172882"/>
                <a:gd name="connsiteY9" fmla="*/ 75314 h 226007"/>
                <a:gd name="connsiteX10" fmla="*/ 131723 w 172882"/>
                <a:gd name="connsiteY10" fmla="*/ 80964 h 226007"/>
                <a:gd name="connsiteX11" fmla="*/ 124675 w 172882"/>
                <a:gd name="connsiteY11" fmla="*/ 78172 h 226007"/>
                <a:gd name="connsiteX12" fmla="*/ 119090 w 172882"/>
                <a:gd name="connsiteY12" fmla="*/ 83822 h 226007"/>
                <a:gd name="connsiteX13" fmla="*/ 120486 w 172882"/>
                <a:gd name="connsiteY13" fmla="*/ 93793 h 226007"/>
                <a:gd name="connsiteX14" fmla="*/ 114901 w 172882"/>
                <a:gd name="connsiteY14" fmla="*/ 100906 h 226007"/>
                <a:gd name="connsiteX15" fmla="*/ 103663 w 172882"/>
                <a:gd name="connsiteY15" fmla="*/ 106556 h 226007"/>
                <a:gd name="connsiteX16" fmla="*/ 95285 w 172882"/>
                <a:gd name="connsiteY16" fmla="*/ 110810 h 226007"/>
                <a:gd name="connsiteX17" fmla="*/ 91096 w 172882"/>
                <a:gd name="connsiteY17" fmla="*/ 117923 h 226007"/>
                <a:gd name="connsiteX18" fmla="*/ 93889 w 172882"/>
                <a:gd name="connsiteY18" fmla="*/ 130686 h 226007"/>
                <a:gd name="connsiteX19" fmla="*/ 88237 w 172882"/>
                <a:gd name="connsiteY19" fmla="*/ 143515 h 226007"/>
                <a:gd name="connsiteX20" fmla="*/ 82651 w 172882"/>
                <a:gd name="connsiteY20" fmla="*/ 159136 h 226007"/>
                <a:gd name="connsiteX21" fmla="*/ 81255 w 172882"/>
                <a:gd name="connsiteY21" fmla="*/ 183266 h 226007"/>
                <a:gd name="connsiteX22" fmla="*/ 84048 w 172882"/>
                <a:gd name="connsiteY22" fmla="*/ 204604 h 226007"/>
                <a:gd name="connsiteX23" fmla="*/ 82651 w 172882"/>
                <a:gd name="connsiteY23" fmla="*/ 223083 h 226007"/>
                <a:gd name="connsiteX24" fmla="*/ 77066 w 172882"/>
                <a:gd name="connsiteY24" fmla="*/ 225875 h 226007"/>
                <a:gd name="connsiteX25" fmla="*/ 67225 w 172882"/>
                <a:gd name="connsiteY25" fmla="*/ 220225 h 226007"/>
                <a:gd name="connsiteX26" fmla="*/ 58847 w 172882"/>
                <a:gd name="connsiteY26" fmla="*/ 208858 h 226007"/>
                <a:gd name="connsiteX27" fmla="*/ 53261 w 172882"/>
                <a:gd name="connsiteY27" fmla="*/ 206000 h 226007"/>
                <a:gd name="connsiteX28" fmla="*/ 44816 w 172882"/>
                <a:gd name="connsiteY28" fmla="*/ 207396 h 226007"/>
                <a:gd name="connsiteX29" fmla="*/ 40627 w 172882"/>
                <a:gd name="connsiteY29" fmla="*/ 200349 h 226007"/>
                <a:gd name="connsiteX30" fmla="*/ 39231 w 172882"/>
                <a:gd name="connsiteY30" fmla="*/ 194633 h 226007"/>
                <a:gd name="connsiteX31" fmla="*/ 33646 w 172882"/>
                <a:gd name="connsiteY31" fmla="*/ 193237 h 226007"/>
                <a:gd name="connsiteX32" fmla="*/ 30786 w 172882"/>
                <a:gd name="connsiteY32" fmla="*/ 196095 h 226007"/>
                <a:gd name="connsiteX33" fmla="*/ 21012 w 172882"/>
                <a:gd name="connsiteY33" fmla="*/ 191774 h 226007"/>
                <a:gd name="connsiteX34" fmla="*/ 19615 w 172882"/>
                <a:gd name="connsiteY34" fmla="*/ 183266 h 226007"/>
                <a:gd name="connsiteX35" fmla="*/ 21012 w 172882"/>
                <a:gd name="connsiteY35" fmla="*/ 174757 h 226007"/>
                <a:gd name="connsiteX36" fmla="*/ 18219 w 172882"/>
                <a:gd name="connsiteY36" fmla="*/ 167645 h 226007"/>
                <a:gd name="connsiteX37" fmla="*/ 11171 w 172882"/>
                <a:gd name="connsiteY37" fmla="*/ 161995 h 226007"/>
                <a:gd name="connsiteX38" fmla="*/ 11171 w 172882"/>
                <a:gd name="connsiteY38" fmla="*/ 150628 h 226007"/>
                <a:gd name="connsiteX39" fmla="*/ 13964 w 172882"/>
                <a:gd name="connsiteY39" fmla="*/ 139261 h 226007"/>
                <a:gd name="connsiteX40" fmla="*/ 21012 w 172882"/>
                <a:gd name="connsiteY40" fmla="*/ 137798 h 226007"/>
                <a:gd name="connsiteX41" fmla="*/ 25201 w 172882"/>
                <a:gd name="connsiteY41" fmla="*/ 139261 h 226007"/>
                <a:gd name="connsiteX42" fmla="*/ 27994 w 172882"/>
                <a:gd name="connsiteY42" fmla="*/ 144911 h 226007"/>
                <a:gd name="connsiteX43" fmla="*/ 33646 w 172882"/>
                <a:gd name="connsiteY43" fmla="*/ 144911 h 226007"/>
                <a:gd name="connsiteX44" fmla="*/ 35042 w 172882"/>
                <a:gd name="connsiteY44" fmla="*/ 137798 h 226007"/>
                <a:gd name="connsiteX45" fmla="*/ 29390 w 172882"/>
                <a:gd name="connsiteY45" fmla="*/ 135007 h 226007"/>
                <a:gd name="connsiteX46" fmla="*/ 26597 w 172882"/>
                <a:gd name="connsiteY46" fmla="*/ 129290 h 226007"/>
                <a:gd name="connsiteX47" fmla="*/ 29390 w 172882"/>
                <a:gd name="connsiteY47" fmla="*/ 126431 h 226007"/>
                <a:gd name="connsiteX48" fmla="*/ 39231 w 172882"/>
                <a:gd name="connsiteY48" fmla="*/ 127894 h 226007"/>
                <a:gd name="connsiteX49" fmla="*/ 40627 w 172882"/>
                <a:gd name="connsiteY49" fmla="*/ 125036 h 226007"/>
                <a:gd name="connsiteX50" fmla="*/ 37835 w 172882"/>
                <a:gd name="connsiteY50" fmla="*/ 120781 h 226007"/>
                <a:gd name="connsiteX51" fmla="*/ 32183 w 172882"/>
                <a:gd name="connsiteY51" fmla="*/ 120781 h 226007"/>
                <a:gd name="connsiteX52" fmla="*/ 29390 w 172882"/>
                <a:gd name="connsiteY52" fmla="*/ 116527 h 226007"/>
                <a:gd name="connsiteX53" fmla="*/ 33646 w 172882"/>
                <a:gd name="connsiteY53" fmla="*/ 109414 h 226007"/>
                <a:gd name="connsiteX54" fmla="*/ 23805 w 172882"/>
                <a:gd name="connsiteY54" fmla="*/ 103698 h 226007"/>
                <a:gd name="connsiteX55" fmla="*/ 21012 w 172882"/>
                <a:gd name="connsiteY55" fmla="*/ 96585 h 226007"/>
                <a:gd name="connsiteX56" fmla="*/ 19615 w 172882"/>
                <a:gd name="connsiteY56" fmla="*/ 89539 h 226007"/>
                <a:gd name="connsiteX57" fmla="*/ 15427 w 172882"/>
                <a:gd name="connsiteY57" fmla="*/ 88077 h 226007"/>
                <a:gd name="connsiteX58" fmla="*/ 12567 w 172882"/>
                <a:gd name="connsiteY58" fmla="*/ 90935 h 226007"/>
                <a:gd name="connsiteX59" fmla="*/ 4189 w 172882"/>
                <a:gd name="connsiteY59" fmla="*/ 89539 h 226007"/>
                <a:gd name="connsiteX60" fmla="*/ 0 w 172882"/>
                <a:gd name="connsiteY60" fmla="*/ 82426 h 226007"/>
                <a:gd name="connsiteX61" fmla="*/ 6982 w 172882"/>
                <a:gd name="connsiteY61" fmla="*/ 63947 h 226007"/>
                <a:gd name="connsiteX62" fmla="*/ 19615 w 172882"/>
                <a:gd name="connsiteY62" fmla="*/ 49722 h 226007"/>
                <a:gd name="connsiteX63" fmla="*/ 30786 w 172882"/>
                <a:gd name="connsiteY63" fmla="*/ 41213 h 226007"/>
                <a:gd name="connsiteX64" fmla="*/ 37835 w 172882"/>
                <a:gd name="connsiteY64" fmla="*/ 42609 h 226007"/>
                <a:gd name="connsiteX65" fmla="*/ 39231 w 172882"/>
                <a:gd name="connsiteY65" fmla="*/ 51184 h 226007"/>
                <a:gd name="connsiteX66" fmla="*/ 46213 w 172882"/>
                <a:gd name="connsiteY66" fmla="*/ 56834 h 226007"/>
                <a:gd name="connsiteX67" fmla="*/ 54658 w 172882"/>
                <a:gd name="connsiteY67" fmla="*/ 55438 h 226007"/>
                <a:gd name="connsiteX68" fmla="*/ 65828 w 172882"/>
                <a:gd name="connsiteY68" fmla="*/ 44072 h 226007"/>
                <a:gd name="connsiteX69" fmla="*/ 75669 w 172882"/>
                <a:gd name="connsiteY69" fmla="*/ 39817 h 226007"/>
                <a:gd name="connsiteX70" fmla="*/ 84048 w 172882"/>
                <a:gd name="connsiteY70" fmla="*/ 32705 h 226007"/>
                <a:gd name="connsiteX71" fmla="*/ 88237 w 172882"/>
                <a:gd name="connsiteY71" fmla="*/ 26988 h 226007"/>
                <a:gd name="connsiteX72" fmla="*/ 85444 w 172882"/>
                <a:gd name="connsiteY72" fmla="*/ 21338 h 226007"/>
                <a:gd name="connsiteX73" fmla="*/ 79859 w 172882"/>
                <a:gd name="connsiteY73" fmla="*/ 15621 h 226007"/>
                <a:gd name="connsiteX74" fmla="*/ 81255 w 172882"/>
                <a:gd name="connsiteY74" fmla="*/ 8509 h 226007"/>
                <a:gd name="connsiteX75" fmla="*/ 89700 w 172882"/>
                <a:gd name="connsiteY75" fmla="*/ 7113 h 226007"/>
                <a:gd name="connsiteX76" fmla="*/ 98078 w 172882"/>
                <a:gd name="connsiteY76" fmla="*/ 11367 h 226007"/>
                <a:gd name="connsiteX77" fmla="*/ 102267 w 172882"/>
                <a:gd name="connsiteY77" fmla="*/ 15621 h 226007"/>
                <a:gd name="connsiteX78" fmla="*/ 109315 w 172882"/>
                <a:gd name="connsiteY78" fmla="*/ 11367 h 226007"/>
                <a:gd name="connsiteX79" fmla="*/ 117693 w 172882"/>
                <a:gd name="connsiteY79" fmla="*/ 2858 h 226007"/>
                <a:gd name="connsiteX80" fmla="*/ 131723 w 172882"/>
                <a:gd name="connsiteY80" fmla="*/ 0 h 226007"/>
                <a:gd name="connsiteX81" fmla="*/ 145687 w 172882"/>
                <a:gd name="connsiteY81" fmla="*/ 7113 h 226007"/>
                <a:gd name="connsiteX82" fmla="*/ 161114 w 172882"/>
                <a:gd name="connsiteY82" fmla="*/ 22734 h 226007"/>
                <a:gd name="connsiteX83" fmla="*/ 173747 w 172882"/>
                <a:gd name="connsiteY83" fmla="*/ 36959 h 226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72882" h="226007">
                  <a:moveTo>
                    <a:pt x="173747" y="36959"/>
                  </a:moveTo>
                  <a:cubicBezTo>
                    <a:pt x="175144" y="39817"/>
                    <a:pt x="173747" y="44072"/>
                    <a:pt x="173747" y="45468"/>
                  </a:cubicBezTo>
                  <a:cubicBezTo>
                    <a:pt x="173233" y="48258"/>
                    <a:pt x="171750" y="50777"/>
                    <a:pt x="169558" y="52580"/>
                  </a:cubicBezTo>
                  <a:lnTo>
                    <a:pt x="163906" y="52580"/>
                  </a:lnTo>
                  <a:cubicBezTo>
                    <a:pt x="161938" y="52371"/>
                    <a:pt x="159959" y="52866"/>
                    <a:pt x="158321" y="53976"/>
                  </a:cubicBezTo>
                  <a:cubicBezTo>
                    <a:pt x="158321" y="55438"/>
                    <a:pt x="159717" y="61089"/>
                    <a:pt x="158321" y="62551"/>
                  </a:cubicBezTo>
                  <a:cubicBezTo>
                    <a:pt x="158687" y="64991"/>
                    <a:pt x="158193" y="67481"/>
                    <a:pt x="156924" y="69597"/>
                  </a:cubicBezTo>
                  <a:cubicBezTo>
                    <a:pt x="155528" y="71060"/>
                    <a:pt x="149942" y="65343"/>
                    <a:pt x="148546" y="65343"/>
                  </a:cubicBezTo>
                  <a:cubicBezTo>
                    <a:pt x="145687" y="66805"/>
                    <a:pt x="144291" y="72455"/>
                    <a:pt x="142894" y="73918"/>
                  </a:cubicBezTo>
                  <a:cubicBezTo>
                    <a:pt x="140035" y="73801"/>
                    <a:pt x="137183" y="74276"/>
                    <a:pt x="134516" y="75314"/>
                  </a:cubicBezTo>
                  <a:cubicBezTo>
                    <a:pt x="133120" y="76710"/>
                    <a:pt x="133120" y="80964"/>
                    <a:pt x="131723" y="80964"/>
                  </a:cubicBezTo>
                  <a:cubicBezTo>
                    <a:pt x="128931" y="82426"/>
                    <a:pt x="126071" y="78172"/>
                    <a:pt x="124675" y="78172"/>
                  </a:cubicBezTo>
                  <a:cubicBezTo>
                    <a:pt x="122161" y="79275"/>
                    <a:pt x="120163" y="81296"/>
                    <a:pt x="119090" y="83822"/>
                  </a:cubicBezTo>
                  <a:cubicBezTo>
                    <a:pt x="119090" y="85218"/>
                    <a:pt x="121882" y="90935"/>
                    <a:pt x="120486" y="93793"/>
                  </a:cubicBezTo>
                  <a:cubicBezTo>
                    <a:pt x="119090" y="95189"/>
                    <a:pt x="116297" y="99443"/>
                    <a:pt x="114901" y="100906"/>
                  </a:cubicBezTo>
                  <a:lnTo>
                    <a:pt x="103663" y="106556"/>
                  </a:lnTo>
                  <a:cubicBezTo>
                    <a:pt x="101021" y="108253"/>
                    <a:pt x="98214" y="109678"/>
                    <a:pt x="95285" y="110810"/>
                  </a:cubicBezTo>
                  <a:cubicBezTo>
                    <a:pt x="93398" y="112856"/>
                    <a:pt x="91970" y="115281"/>
                    <a:pt x="91096" y="117923"/>
                  </a:cubicBezTo>
                  <a:cubicBezTo>
                    <a:pt x="89700" y="120781"/>
                    <a:pt x="95285" y="126431"/>
                    <a:pt x="93889" y="130686"/>
                  </a:cubicBezTo>
                  <a:cubicBezTo>
                    <a:pt x="92628" y="135210"/>
                    <a:pt x="90724" y="139531"/>
                    <a:pt x="88237" y="143515"/>
                  </a:cubicBezTo>
                  <a:cubicBezTo>
                    <a:pt x="86840" y="147769"/>
                    <a:pt x="84048" y="154882"/>
                    <a:pt x="82651" y="159136"/>
                  </a:cubicBezTo>
                  <a:cubicBezTo>
                    <a:pt x="82651" y="164786"/>
                    <a:pt x="81255" y="177616"/>
                    <a:pt x="81255" y="183266"/>
                  </a:cubicBezTo>
                  <a:cubicBezTo>
                    <a:pt x="81255" y="188916"/>
                    <a:pt x="84048" y="198887"/>
                    <a:pt x="84048" y="204604"/>
                  </a:cubicBezTo>
                  <a:cubicBezTo>
                    <a:pt x="84275" y="210796"/>
                    <a:pt x="83807" y="216995"/>
                    <a:pt x="82651" y="223083"/>
                  </a:cubicBezTo>
                  <a:cubicBezTo>
                    <a:pt x="81306" y="224809"/>
                    <a:pt x="79254" y="225835"/>
                    <a:pt x="77066" y="225875"/>
                  </a:cubicBezTo>
                  <a:cubicBezTo>
                    <a:pt x="74273" y="227337"/>
                    <a:pt x="68621" y="223083"/>
                    <a:pt x="67225" y="220225"/>
                  </a:cubicBezTo>
                  <a:cubicBezTo>
                    <a:pt x="64432" y="218762"/>
                    <a:pt x="61639" y="210254"/>
                    <a:pt x="58847" y="208858"/>
                  </a:cubicBezTo>
                  <a:cubicBezTo>
                    <a:pt x="57450" y="207396"/>
                    <a:pt x="54658" y="207396"/>
                    <a:pt x="53261" y="206000"/>
                  </a:cubicBezTo>
                  <a:cubicBezTo>
                    <a:pt x="51798" y="206000"/>
                    <a:pt x="46213" y="207396"/>
                    <a:pt x="44816" y="207396"/>
                  </a:cubicBezTo>
                  <a:cubicBezTo>
                    <a:pt x="43116" y="205241"/>
                    <a:pt x="41708" y="202872"/>
                    <a:pt x="40627" y="200349"/>
                  </a:cubicBezTo>
                  <a:cubicBezTo>
                    <a:pt x="40627" y="198887"/>
                    <a:pt x="39231" y="196095"/>
                    <a:pt x="39231" y="194633"/>
                  </a:cubicBezTo>
                  <a:cubicBezTo>
                    <a:pt x="37593" y="193523"/>
                    <a:pt x="35614" y="193028"/>
                    <a:pt x="33646" y="193237"/>
                  </a:cubicBezTo>
                  <a:cubicBezTo>
                    <a:pt x="33646" y="193237"/>
                    <a:pt x="32183" y="196095"/>
                    <a:pt x="30786" y="196095"/>
                  </a:cubicBezTo>
                  <a:cubicBezTo>
                    <a:pt x="27201" y="195551"/>
                    <a:pt x="23827" y="194060"/>
                    <a:pt x="21012" y="191774"/>
                  </a:cubicBezTo>
                  <a:cubicBezTo>
                    <a:pt x="19615" y="190378"/>
                    <a:pt x="19615" y="186124"/>
                    <a:pt x="19615" y="183266"/>
                  </a:cubicBezTo>
                  <a:cubicBezTo>
                    <a:pt x="19615" y="181870"/>
                    <a:pt x="21012" y="177616"/>
                    <a:pt x="21012" y="174757"/>
                  </a:cubicBezTo>
                  <a:cubicBezTo>
                    <a:pt x="20704" y="172187"/>
                    <a:pt x="19742" y="169738"/>
                    <a:pt x="18219" y="167645"/>
                  </a:cubicBezTo>
                  <a:cubicBezTo>
                    <a:pt x="16823" y="166249"/>
                    <a:pt x="12567" y="164786"/>
                    <a:pt x="11171" y="161995"/>
                  </a:cubicBezTo>
                  <a:cubicBezTo>
                    <a:pt x="9775" y="159203"/>
                    <a:pt x="11171" y="153419"/>
                    <a:pt x="11171" y="150628"/>
                  </a:cubicBezTo>
                  <a:cubicBezTo>
                    <a:pt x="10745" y="146629"/>
                    <a:pt x="11733" y="142607"/>
                    <a:pt x="13964" y="139261"/>
                  </a:cubicBezTo>
                  <a:cubicBezTo>
                    <a:pt x="15758" y="137316"/>
                    <a:pt x="18591" y="136728"/>
                    <a:pt x="21012" y="137798"/>
                  </a:cubicBezTo>
                  <a:cubicBezTo>
                    <a:pt x="22408" y="137798"/>
                    <a:pt x="25201" y="137798"/>
                    <a:pt x="25201" y="139261"/>
                  </a:cubicBezTo>
                  <a:cubicBezTo>
                    <a:pt x="26597" y="140657"/>
                    <a:pt x="26597" y="144911"/>
                    <a:pt x="27994" y="144911"/>
                  </a:cubicBezTo>
                  <a:cubicBezTo>
                    <a:pt x="29617" y="146313"/>
                    <a:pt x="32023" y="146313"/>
                    <a:pt x="33646" y="144911"/>
                  </a:cubicBezTo>
                  <a:cubicBezTo>
                    <a:pt x="35042" y="143515"/>
                    <a:pt x="36438" y="139261"/>
                    <a:pt x="35042" y="137798"/>
                  </a:cubicBezTo>
                  <a:cubicBezTo>
                    <a:pt x="33646" y="136336"/>
                    <a:pt x="30786" y="136402"/>
                    <a:pt x="29390" y="135007"/>
                  </a:cubicBezTo>
                  <a:cubicBezTo>
                    <a:pt x="27994" y="133611"/>
                    <a:pt x="25201" y="130686"/>
                    <a:pt x="26597" y="129290"/>
                  </a:cubicBezTo>
                  <a:cubicBezTo>
                    <a:pt x="26597" y="127894"/>
                    <a:pt x="29390" y="126431"/>
                    <a:pt x="29390" y="126431"/>
                  </a:cubicBezTo>
                  <a:cubicBezTo>
                    <a:pt x="32183" y="126431"/>
                    <a:pt x="37835" y="129290"/>
                    <a:pt x="39231" y="127894"/>
                  </a:cubicBezTo>
                  <a:cubicBezTo>
                    <a:pt x="40627" y="127894"/>
                    <a:pt x="40627" y="125036"/>
                    <a:pt x="40627" y="125036"/>
                  </a:cubicBezTo>
                  <a:cubicBezTo>
                    <a:pt x="40627" y="123640"/>
                    <a:pt x="39231" y="122177"/>
                    <a:pt x="37835" y="120781"/>
                  </a:cubicBezTo>
                  <a:cubicBezTo>
                    <a:pt x="36438" y="120781"/>
                    <a:pt x="33646" y="122177"/>
                    <a:pt x="32183" y="120781"/>
                  </a:cubicBezTo>
                  <a:cubicBezTo>
                    <a:pt x="30786" y="120781"/>
                    <a:pt x="29390" y="117923"/>
                    <a:pt x="29390" y="116527"/>
                  </a:cubicBezTo>
                  <a:cubicBezTo>
                    <a:pt x="29390" y="115131"/>
                    <a:pt x="33646" y="110810"/>
                    <a:pt x="33646" y="109414"/>
                  </a:cubicBezTo>
                  <a:cubicBezTo>
                    <a:pt x="32183" y="106556"/>
                    <a:pt x="26597" y="106556"/>
                    <a:pt x="23805" y="103698"/>
                  </a:cubicBezTo>
                  <a:cubicBezTo>
                    <a:pt x="22046" y="101741"/>
                    <a:pt x="21054" y="99215"/>
                    <a:pt x="21012" y="96585"/>
                  </a:cubicBezTo>
                  <a:cubicBezTo>
                    <a:pt x="19615" y="95189"/>
                    <a:pt x="21012" y="90935"/>
                    <a:pt x="19615" y="89539"/>
                  </a:cubicBezTo>
                  <a:cubicBezTo>
                    <a:pt x="19615" y="88077"/>
                    <a:pt x="16823" y="88077"/>
                    <a:pt x="15427" y="88077"/>
                  </a:cubicBezTo>
                  <a:cubicBezTo>
                    <a:pt x="13890" y="88174"/>
                    <a:pt x="12665" y="89398"/>
                    <a:pt x="12567" y="90935"/>
                  </a:cubicBezTo>
                  <a:cubicBezTo>
                    <a:pt x="9775" y="90935"/>
                    <a:pt x="5918" y="90935"/>
                    <a:pt x="4189" y="89539"/>
                  </a:cubicBezTo>
                  <a:cubicBezTo>
                    <a:pt x="1817" y="87897"/>
                    <a:pt x="286" y="85297"/>
                    <a:pt x="0" y="82426"/>
                  </a:cubicBezTo>
                  <a:cubicBezTo>
                    <a:pt x="830" y="75801"/>
                    <a:pt x="3223" y="69467"/>
                    <a:pt x="6982" y="63947"/>
                  </a:cubicBezTo>
                  <a:cubicBezTo>
                    <a:pt x="10840" y="58903"/>
                    <a:pt x="15063" y="54149"/>
                    <a:pt x="19615" y="49722"/>
                  </a:cubicBezTo>
                  <a:cubicBezTo>
                    <a:pt x="22691" y="46123"/>
                    <a:pt x="26499" y="43222"/>
                    <a:pt x="30786" y="41213"/>
                  </a:cubicBezTo>
                  <a:cubicBezTo>
                    <a:pt x="32183" y="41213"/>
                    <a:pt x="36438" y="41213"/>
                    <a:pt x="37835" y="42609"/>
                  </a:cubicBezTo>
                  <a:cubicBezTo>
                    <a:pt x="39231" y="44005"/>
                    <a:pt x="37835" y="49722"/>
                    <a:pt x="39231" y="51184"/>
                  </a:cubicBezTo>
                  <a:cubicBezTo>
                    <a:pt x="40627" y="52647"/>
                    <a:pt x="44816" y="55438"/>
                    <a:pt x="46213" y="56834"/>
                  </a:cubicBezTo>
                  <a:cubicBezTo>
                    <a:pt x="49006" y="56834"/>
                    <a:pt x="53261" y="56834"/>
                    <a:pt x="54658" y="55438"/>
                  </a:cubicBezTo>
                  <a:cubicBezTo>
                    <a:pt x="58847" y="53976"/>
                    <a:pt x="61307" y="45468"/>
                    <a:pt x="65828" y="44072"/>
                  </a:cubicBezTo>
                  <a:cubicBezTo>
                    <a:pt x="68980" y="42372"/>
                    <a:pt x="72272" y="40948"/>
                    <a:pt x="75669" y="39817"/>
                  </a:cubicBezTo>
                  <a:cubicBezTo>
                    <a:pt x="78140" y="37091"/>
                    <a:pt x="80956" y="34700"/>
                    <a:pt x="84048" y="32705"/>
                  </a:cubicBezTo>
                  <a:cubicBezTo>
                    <a:pt x="84048" y="31242"/>
                    <a:pt x="86840" y="28450"/>
                    <a:pt x="88237" y="26988"/>
                  </a:cubicBezTo>
                  <a:cubicBezTo>
                    <a:pt x="87890" y="24868"/>
                    <a:pt x="86918" y="22901"/>
                    <a:pt x="85444" y="21338"/>
                  </a:cubicBezTo>
                  <a:cubicBezTo>
                    <a:pt x="84048" y="19875"/>
                    <a:pt x="79859" y="18479"/>
                    <a:pt x="79859" y="15621"/>
                  </a:cubicBezTo>
                  <a:cubicBezTo>
                    <a:pt x="78462" y="14225"/>
                    <a:pt x="79859" y="9971"/>
                    <a:pt x="81255" y="8509"/>
                  </a:cubicBezTo>
                  <a:cubicBezTo>
                    <a:pt x="83943" y="7465"/>
                    <a:pt x="86818" y="6990"/>
                    <a:pt x="89700" y="7113"/>
                  </a:cubicBezTo>
                  <a:cubicBezTo>
                    <a:pt x="92492" y="7113"/>
                    <a:pt x="95285" y="9971"/>
                    <a:pt x="98078" y="11367"/>
                  </a:cubicBezTo>
                  <a:cubicBezTo>
                    <a:pt x="98723" y="13367"/>
                    <a:pt x="100276" y="14945"/>
                    <a:pt x="102267" y="15621"/>
                  </a:cubicBezTo>
                  <a:cubicBezTo>
                    <a:pt x="103663" y="17084"/>
                    <a:pt x="107852" y="12763"/>
                    <a:pt x="109315" y="11367"/>
                  </a:cubicBezTo>
                  <a:cubicBezTo>
                    <a:pt x="112108" y="8509"/>
                    <a:pt x="114901" y="4254"/>
                    <a:pt x="117693" y="2858"/>
                  </a:cubicBezTo>
                  <a:cubicBezTo>
                    <a:pt x="120486" y="0"/>
                    <a:pt x="127468" y="0"/>
                    <a:pt x="131723" y="0"/>
                  </a:cubicBezTo>
                  <a:cubicBezTo>
                    <a:pt x="135979" y="0"/>
                    <a:pt x="141498" y="5717"/>
                    <a:pt x="145687" y="7113"/>
                  </a:cubicBezTo>
                  <a:cubicBezTo>
                    <a:pt x="151189" y="11952"/>
                    <a:pt x="156344" y="17172"/>
                    <a:pt x="161114" y="22734"/>
                  </a:cubicBezTo>
                  <a:cubicBezTo>
                    <a:pt x="165369" y="26988"/>
                    <a:pt x="172351" y="32705"/>
                    <a:pt x="173747" y="36959"/>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2" name="Freeform 341">
              <a:extLst>
                <a:ext uri="{FF2B5EF4-FFF2-40B4-BE49-F238E27FC236}">
                  <a16:creationId xmlns:a16="http://schemas.microsoft.com/office/drawing/2014/main" id="{2E82FB5E-83F2-1745-BF2F-2F05CDE231AA}"/>
                </a:ext>
              </a:extLst>
            </p:cNvPr>
            <p:cNvSpPr/>
            <p:nvPr/>
          </p:nvSpPr>
          <p:spPr>
            <a:xfrm>
              <a:off x="5434497" y="3227433"/>
              <a:ext cx="172883" cy="226008"/>
            </a:xfrm>
            <a:custGeom>
              <a:avLst/>
              <a:gdLst>
                <a:gd name="connsiteX0" fmla="*/ 173747 w 172882"/>
                <a:gd name="connsiteY0" fmla="*/ 36959 h 226007"/>
                <a:gd name="connsiteX1" fmla="*/ 173747 w 172882"/>
                <a:gd name="connsiteY1" fmla="*/ 45468 h 226007"/>
                <a:gd name="connsiteX2" fmla="*/ 169558 w 172882"/>
                <a:gd name="connsiteY2" fmla="*/ 52580 h 226007"/>
                <a:gd name="connsiteX3" fmla="*/ 163906 w 172882"/>
                <a:gd name="connsiteY3" fmla="*/ 52580 h 226007"/>
                <a:gd name="connsiteX4" fmla="*/ 158321 w 172882"/>
                <a:gd name="connsiteY4" fmla="*/ 53976 h 226007"/>
                <a:gd name="connsiteX5" fmla="*/ 158321 w 172882"/>
                <a:gd name="connsiteY5" fmla="*/ 62551 h 226007"/>
                <a:gd name="connsiteX6" fmla="*/ 156924 w 172882"/>
                <a:gd name="connsiteY6" fmla="*/ 69597 h 226007"/>
                <a:gd name="connsiteX7" fmla="*/ 148546 w 172882"/>
                <a:gd name="connsiteY7" fmla="*/ 65343 h 226007"/>
                <a:gd name="connsiteX8" fmla="*/ 142894 w 172882"/>
                <a:gd name="connsiteY8" fmla="*/ 73918 h 226007"/>
                <a:gd name="connsiteX9" fmla="*/ 134516 w 172882"/>
                <a:gd name="connsiteY9" fmla="*/ 75314 h 226007"/>
                <a:gd name="connsiteX10" fmla="*/ 131723 w 172882"/>
                <a:gd name="connsiteY10" fmla="*/ 80964 h 226007"/>
                <a:gd name="connsiteX11" fmla="*/ 124675 w 172882"/>
                <a:gd name="connsiteY11" fmla="*/ 78172 h 226007"/>
                <a:gd name="connsiteX12" fmla="*/ 119090 w 172882"/>
                <a:gd name="connsiteY12" fmla="*/ 83822 h 226007"/>
                <a:gd name="connsiteX13" fmla="*/ 120486 w 172882"/>
                <a:gd name="connsiteY13" fmla="*/ 93793 h 226007"/>
                <a:gd name="connsiteX14" fmla="*/ 114901 w 172882"/>
                <a:gd name="connsiteY14" fmla="*/ 100906 h 226007"/>
                <a:gd name="connsiteX15" fmla="*/ 103663 w 172882"/>
                <a:gd name="connsiteY15" fmla="*/ 106556 h 226007"/>
                <a:gd name="connsiteX16" fmla="*/ 95285 w 172882"/>
                <a:gd name="connsiteY16" fmla="*/ 110810 h 226007"/>
                <a:gd name="connsiteX17" fmla="*/ 91096 w 172882"/>
                <a:gd name="connsiteY17" fmla="*/ 117923 h 226007"/>
                <a:gd name="connsiteX18" fmla="*/ 93889 w 172882"/>
                <a:gd name="connsiteY18" fmla="*/ 130686 h 226007"/>
                <a:gd name="connsiteX19" fmla="*/ 88237 w 172882"/>
                <a:gd name="connsiteY19" fmla="*/ 143515 h 226007"/>
                <a:gd name="connsiteX20" fmla="*/ 82651 w 172882"/>
                <a:gd name="connsiteY20" fmla="*/ 159136 h 226007"/>
                <a:gd name="connsiteX21" fmla="*/ 81255 w 172882"/>
                <a:gd name="connsiteY21" fmla="*/ 183266 h 226007"/>
                <a:gd name="connsiteX22" fmla="*/ 84048 w 172882"/>
                <a:gd name="connsiteY22" fmla="*/ 204604 h 226007"/>
                <a:gd name="connsiteX23" fmla="*/ 82651 w 172882"/>
                <a:gd name="connsiteY23" fmla="*/ 223083 h 226007"/>
                <a:gd name="connsiteX24" fmla="*/ 77066 w 172882"/>
                <a:gd name="connsiteY24" fmla="*/ 225875 h 226007"/>
                <a:gd name="connsiteX25" fmla="*/ 67225 w 172882"/>
                <a:gd name="connsiteY25" fmla="*/ 220225 h 226007"/>
                <a:gd name="connsiteX26" fmla="*/ 58847 w 172882"/>
                <a:gd name="connsiteY26" fmla="*/ 208858 h 226007"/>
                <a:gd name="connsiteX27" fmla="*/ 53261 w 172882"/>
                <a:gd name="connsiteY27" fmla="*/ 206000 h 226007"/>
                <a:gd name="connsiteX28" fmla="*/ 44816 w 172882"/>
                <a:gd name="connsiteY28" fmla="*/ 207396 h 226007"/>
                <a:gd name="connsiteX29" fmla="*/ 40627 w 172882"/>
                <a:gd name="connsiteY29" fmla="*/ 200349 h 226007"/>
                <a:gd name="connsiteX30" fmla="*/ 39231 w 172882"/>
                <a:gd name="connsiteY30" fmla="*/ 194633 h 226007"/>
                <a:gd name="connsiteX31" fmla="*/ 33646 w 172882"/>
                <a:gd name="connsiteY31" fmla="*/ 193237 h 226007"/>
                <a:gd name="connsiteX32" fmla="*/ 30786 w 172882"/>
                <a:gd name="connsiteY32" fmla="*/ 196095 h 226007"/>
                <a:gd name="connsiteX33" fmla="*/ 21012 w 172882"/>
                <a:gd name="connsiteY33" fmla="*/ 191774 h 226007"/>
                <a:gd name="connsiteX34" fmla="*/ 19615 w 172882"/>
                <a:gd name="connsiteY34" fmla="*/ 183266 h 226007"/>
                <a:gd name="connsiteX35" fmla="*/ 21012 w 172882"/>
                <a:gd name="connsiteY35" fmla="*/ 174757 h 226007"/>
                <a:gd name="connsiteX36" fmla="*/ 18219 w 172882"/>
                <a:gd name="connsiteY36" fmla="*/ 167645 h 226007"/>
                <a:gd name="connsiteX37" fmla="*/ 11171 w 172882"/>
                <a:gd name="connsiteY37" fmla="*/ 161995 h 226007"/>
                <a:gd name="connsiteX38" fmla="*/ 11171 w 172882"/>
                <a:gd name="connsiteY38" fmla="*/ 150628 h 226007"/>
                <a:gd name="connsiteX39" fmla="*/ 13964 w 172882"/>
                <a:gd name="connsiteY39" fmla="*/ 139261 h 226007"/>
                <a:gd name="connsiteX40" fmla="*/ 21012 w 172882"/>
                <a:gd name="connsiteY40" fmla="*/ 137798 h 226007"/>
                <a:gd name="connsiteX41" fmla="*/ 25201 w 172882"/>
                <a:gd name="connsiteY41" fmla="*/ 139261 h 226007"/>
                <a:gd name="connsiteX42" fmla="*/ 27994 w 172882"/>
                <a:gd name="connsiteY42" fmla="*/ 144911 h 226007"/>
                <a:gd name="connsiteX43" fmla="*/ 33646 w 172882"/>
                <a:gd name="connsiteY43" fmla="*/ 144911 h 226007"/>
                <a:gd name="connsiteX44" fmla="*/ 35042 w 172882"/>
                <a:gd name="connsiteY44" fmla="*/ 137798 h 226007"/>
                <a:gd name="connsiteX45" fmla="*/ 29390 w 172882"/>
                <a:gd name="connsiteY45" fmla="*/ 135007 h 226007"/>
                <a:gd name="connsiteX46" fmla="*/ 26597 w 172882"/>
                <a:gd name="connsiteY46" fmla="*/ 129290 h 226007"/>
                <a:gd name="connsiteX47" fmla="*/ 29390 w 172882"/>
                <a:gd name="connsiteY47" fmla="*/ 126431 h 226007"/>
                <a:gd name="connsiteX48" fmla="*/ 39231 w 172882"/>
                <a:gd name="connsiteY48" fmla="*/ 127894 h 226007"/>
                <a:gd name="connsiteX49" fmla="*/ 40627 w 172882"/>
                <a:gd name="connsiteY49" fmla="*/ 125036 h 226007"/>
                <a:gd name="connsiteX50" fmla="*/ 37835 w 172882"/>
                <a:gd name="connsiteY50" fmla="*/ 120781 h 226007"/>
                <a:gd name="connsiteX51" fmla="*/ 32183 w 172882"/>
                <a:gd name="connsiteY51" fmla="*/ 120781 h 226007"/>
                <a:gd name="connsiteX52" fmla="*/ 29390 w 172882"/>
                <a:gd name="connsiteY52" fmla="*/ 116527 h 226007"/>
                <a:gd name="connsiteX53" fmla="*/ 33646 w 172882"/>
                <a:gd name="connsiteY53" fmla="*/ 109414 h 226007"/>
                <a:gd name="connsiteX54" fmla="*/ 23805 w 172882"/>
                <a:gd name="connsiteY54" fmla="*/ 103698 h 226007"/>
                <a:gd name="connsiteX55" fmla="*/ 21012 w 172882"/>
                <a:gd name="connsiteY55" fmla="*/ 96585 h 226007"/>
                <a:gd name="connsiteX56" fmla="*/ 19615 w 172882"/>
                <a:gd name="connsiteY56" fmla="*/ 89539 h 226007"/>
                <a:gd name="connsiteX57" fmla="*/ 15427 w 172882"/>
                <a:gd name="connsiteY57" fmla="*/ 88077 h 226007"/>
                <a:gd name="connsiteX58" fmla="*/ 12567 w 172882"/>
                <a:gd name="connsiteY58" fmla="*/ 90935 h 226007"/>
                <a:gd name="connsiteX59" fmla="*/ 4189 w 172882"/>
                <a:gd name="connsiteY59" fmla="*/ 89539 h 226007"/>
                <a:gd name="connsiteX60" fmla="*/ 0 w 172882"/>
                <a:gd name="connsiteY60" fmla="*/ 82426 h 226007"/>
                <a:gd name="connsiteX61" fmla="*/ 6982 w 172882"/>
                <a:gd name="connsiteY61" fmla="*/ 63947 h 226007"/>
                <a:gd name="connsiteX62" fmla="*/ 19615 w 172882"/>
                <a:gd name="connsiteY62" fmla="*/ 49722 h 226007"/>
                <a:gd name="connsiteX63" fmla="*/ 30786 w 172882"/>
                <a:gd name="connsiteY63" fmla="*/ 41213 h 226007"/>
                <a:gd name="connsiteX64" fmla="*/ 37835 w 172882"/>
                <a:gd name="connsiteY64" fmla="*/ 42609 h 226007"/>
                <a:gd name="connsiteX65" fmla="*/ 39231 w 172882"/>
                <a:gd name="connsiteY65" fmla="*/ 51184 h 226007"/>
                <a:gd name="connsiteX66" fmla="*/ 46213 w 172882"/>
                <a:gd name="connsiteY66" fmla="*/ 56834 h 226007"/>
                <a:gd name="connsiteX67" fmla="*/ 54658 w 172882"/>
                <a:gd name="connsiteY67" fmla="*/ 55438 h 226007"/>
                <a:gd name="connsiteX68" fmla="*/ 65828 w 172882"/>
                <a:gd name="connsiteY68" fmla="*/ 44072 h 226007"/>
                <a:gd name="connsiteX69" fmla="*/ 75669 w 172882"/>
                <a:gd name="connsiteY69" fmla="*/ 39817 h 226007"/>
                <a:gd name="connsiteX70" fmla="*/ 84048 w 172882"/>
                <a:gd name="connsiteY70" fmla="*/ 32705 h 226007"/>
                <a:gd name="connsiteX71" fmla="*/ 88237 w 172882"/>
                <a:gd name="connsiteY71" fmla="*/ 26988 h 226007"/>
                <a:gd name="connsiteX72" fmla="*/ 85444 w 172882"/>
                <a:gd name="connsiteY72" fmla="*/ 21338 h 226007"/>
                <a:gd name="connsiteX73" fmla="*/ 79859 w 172882"/>
                <a:gd name="connsiteY73" fmla="*/ 15621 h 226007"/>
                <a:gd name="connsiteX74" fmla="*/ 81255 w 172882"/>
                <a:gd name="connsiteY74" fmla="*/ 8509 h 226007"/>
                <a:gd name="connsiteX75" fmla="*/ 89700 w 172882"/>
                <a:gd name="connsiteY75" fmla="*/ 7113 h 226007"/>
                <a:gd name="connsiteX76" fmla="*/ 98078 w 172882"/>
                <a:gd name="connsiteY76" fmla="*/ 11367 h 226007"/>
                <a:gd name="connsiteX77" fmla="*/ 102267 w 172882"/>
                <a:gd name="connsiteY77" fmla="*/ 15621 h 226007"/>
                <a:gd name="connsiteX78" fmla="*/ 109315 w 172882"/>
                <a:gd name="connsiteY78" fmla="*/ 11367 h 226007"/>
                <a:gd name="connsiteX79" fmla="*/ 117693 w 172882"/>
                <a:gd name="connsiteY79" fmla="*/ 2858 h 226007"/>
                <a:gd name="connsiteX80" fmla="*/ 131723 w 172882"/>
                <a:gd name="connsiteY80" fmla="*/ 0 h 226007"/>
                <a:gd name="connsiteX81" fmla="*/ 145687 w 172882"/>
                <a:gd name="connsiteY81" fmla="*/ 7113 h 226007"/>
                <a:gd name="connsiteX82" fmla="*/ 161114 w 172882"/>
                <a:gd name="connsiteY82" fmla="*/ 22734 h 226007"/>
                <a:gd name="connsiteX83" fmla="*/ 173747 w 172882"/>
                <a:gd name="connsiteY83" fmla="*/ 36959 h 226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72882" h="226007">
                  <a:moveTo>
                    <a:pt x="173747" y="36959"/>
                  </a:moveTo>
                  <a:cubicBezTo>
                    <a:pt x="175144" y="39817"/>
                    <a:pt x="173747" y="44072"/>
                    <a:pt x="173747" y="45468"/>
                  </a:cubicBezTo>
                  <a:cubicBezTo>
                    <a:pt x="173233" y="48258"/>
                    <a:pt x="171750" y="50777"/>
                    <a:pt x="169558" y="52580"/>
                  </a:cubicBezTo>
                  <a:lnTo>
                    <a:pt x="163906" y="52580"/>
                  </a:lnTo>
                  <a:cubicBezTo>
                    <a:pt x="161938" y="52371"/>
                    <a:pt x="159959" y="52866"/>
                    <a:pt x="158321" y="53976"/>
                  </a:cubicBezTo>
                  <a:cubicBezTo>
                    <a:pt x="158321" y="55438"/>
                    <a:pt x="159717" y="61089"/>
                    <a:pt x="158321" y="62551"/>
                  </a:cubicBezTo>
                  <a:cubicBezTo>
                    <a:pt x="158687" y="64991"/>
                    <a:pt x="158193" y="67481"/>
                    <a:pt x="156924" y="69597"/>
                  </a:cubicBezTo>
                  <a:cubicBezTo>
                    <a:pt x="155528" y="71060"/>
                    <a:pt x="149942" y="65343"/>
                    <a:pt x="148546" y="65343"/>
                  </a:cubicBezTo>
                  <a:cubicBezTo>
                    <a:pt x="145687" y="66805"/>
                    <a:pt x="144291" y="72455"/>
                    <a:pt x="142894" y="73918"/>
                  </a:cubicBezTo>
                  <a:cubicBezTo>
                    <a:pt x="140035" y="73801"/>
                    <a:pt x="137183" y="74276"/>
                    <a:pt x="134516" y="75314"/>
                  </a:cubicBezTo>
                  <a:cubicBezTo>
                    <a:pt x="133120" y="76710"/>
                    <a:pt x="133120" y="80964"/>
                    <a:pt x="131723" y="80964"/>
                  </a:cubicBezTo>
                  <a:cubicBezTo>
                    <a:pt x="128931" y="82426"/>
                    <a:pt x="126071" y="78172"/>
                    <a:pt x="124675" y="78172"/>
                  </a:cubicBezTo>
                  <a:cubicBezTo>
                    <a:pt x="122161" y="79275"/>
                    <a:pt x="120163" y="81296"/>
                    <a:pt x="119090" y="83822"/>
                  </a:cubicBezTo>
                  <a:cubicBezTo>
                    <a:pt x="119090" y="85218"/>
                    <a:pt x="121882" y="90935"/>
                    <a:pt x="120486" y="93793"/>
                  </a:cubicBezTo>
                  <a:cubicBezTo>
                    <a:pt x="119090" y="95189"/>
                    <a:pt x="116297" y="99443"/>
                    <a:pt x="114901" y="100906"/>
                  </a:cubicBezTo>
                  <a:lnTo>
                    <a:pt x="103663" y="106556"/>
                  </a:lnTo>
                  <a:cubicBezTo>
                    <a:pt x="101021" y="108253"/>
                    <a:pt x="98214" y="109678"/>
                    <a:pt x="95285" y="110810"/>
                  </a:cubicBezTo>
                  <a:cubicBezTo>
                    <a:pt x="93398" y="112856"/>
                    <a:pt x="91970" y="115281"/>
                    <a:pt x="91096" y="117923"/>
                  </a:cubicBezTo>
                  <a:cubicBezTo>
                    <a:pt x="89700" y="120781"/>
                    <a:pt x="95285" y="126431"/>
                    <a:pt x="93889" y="130686"/>
                  </a:cubicBezTo>
                  <a:cubicBezTo>
                    <a:pt x="92628" y="135210"/>
                    <a:pt x="90724" y="139531"/>
                    <a:pt x="88237" y="143515"/>
                  </a:cubicBezTo>
                  <a:cubicBezTo>
                    <a:pt x="86840" y="147769"/>
                    <a:pt x="84048" y="154882"/>
                    <a:pt x="82651" y="159136"/>
                  </a:cubicBezTo>
                  <a:cubicBezTo>
                    <a:pt x="82651" y="164786"/>
                    <a:pt x="81255" y="177616"/>
                    <a:pt x="81255" y="183266"/>
                  </a:cubicBezTo>
                  <a:cubicBezTo>
                    <a:pt x="81255" y="188916"/>
                    <a:pt x="84048" y="198887"/>
                    <a:pt x="84048" y="204604"/>
                  </a:cubicBezTo>
                  <a:cubicBezTo>
                    <a:pt x="84275" y="210796"/>
                    <a:pt x="83807" y="216995"/>
                    <a:pt x="82651" y="223083"/>
                  </a:cubicBezTo>
                  <a:cubicBezTo>
                    <a:pt x="81306" y="224809"/>
                    <a:pt x="79254" y="225835"/>
                    <a:pt x="77066" y="225875"/>
                  </a:cubicBezTo>
                  <a:cubicBezTo>
                    <a:pt x="74273" y="227337"/>
                    <a:pt x="68621" y="223083"/>
                    <a:pt x="67225" y="220225"/>
                  </a:cubicBezTo>
                  <a:cubicBezTo>
                    <a:pt x="64432" y="218762"/>
                    <a:pt x="61639" y="210254"/>
                    <a:pt x="58847" y="208858"/>
                  </a:cubicBezTo>
                  <a:cubicBezTo>
                    <a:pt x="57450" y="207396"/>
                    <a:pt x="54658" y="207396"/>
                    <a:pt x="53261" y="206000"/>
                  </a:cubicBezTo>
                  <a:cubicBezTo>
                    <a:pt x="51798" y="206000"/>
                    <a:pt x="46213" y="207396"/>
                    <a:pt x="44816" y="207396"/>
                  </a:cubicBezTo>
                  <a:cubicBezTo>
                    <a:pt x="43116" y="205241"/>
                    <a:pt x="41708" y="202872"/>
                    <a:pt x="40627" y="200349"/>
                  </a:cubicBezTo>
                  <a:cubicBezTo>
                    <a:pt x="40627" y="198887"/>
                    <a:pt x="39231" y="196095"/>
                    <a:pt x="39231" y="194633"/>
                  </a:cubicBezTo>
                  <a:cubicBezTo>
                    <a:pt x="37593" y="193523"/>
                    <a:pt x="35614" y="193028"/>
                    <a:pt x="33646" y="193237"/>
                  </a:cubicBezTo>
                  <a:cubicBezTo>
                    <a:pt x="33646" y="193237"/>
                    <a:pt x="32183" y="196095"/>
                    <a:pt x="30786" y="196095"/>
                  </a:cubicBezTo>
                  <a:cubicBezTo>
                    <a:pt x="27201" y="195551"/>
                    <a:pt x="23827" y="194060"/>
                    <a:pt x="21012" y="191774"/>
                  </a:cubicBezTo>
                  <a:cubicBezTo>
                    <a:pt x="19615" y="190378"/>
                    <a:pt x="19615" y="186124"/>
                    <a:pt x="19615" y="183266"/>
                  </a:cubicBezTo>
                  <a:cubicBezTo>
                    <a:pt x="19615" y="181870"/>
                    <a:pt x="21012" y="177616"/>
                    <a:pt x="21012" y="174757"/>
                  </a:cubicBezTo>
                  <a:cubicBezTo>
                    <a:pt x="20704" y="172187"/>
                    <a:pt x="19742" y="169738"/>
                    <a:pt x="18219" y="167645"/>
                  </a:cubicBezTo>
                  <a:cubicBezTo>
                    <a:pt x="16823" y="166249"/>
                    <a:pt x="12567" y="164786"/>
                    <a:pt x="11171" y="161995"/>
                  </a:cubicBezTo>
                  <a:cubicBezTo>
                    <a:pt x="9775" y="159203"/>
                    <a:pt x="11171" y="153419"/>
                    <a:pt x="11171" y="150628"/>
                  </a:cubicBezTo>
                  <a:cubicBezTo>
                    <a:pt x="10745" y="146629"/>
                    <a:pt x="11733" y="142607"/>
                    <a:pt x="13964" y="139261"/>
                  </a:cubicBezTo>
                  <a:cubicBezTo>
                    <a:pt x="15758" y="137316"/>
                    <a:pt x="18591" y="136728"/>
                    <a:pt x="21012" y="137798"/>
                  </a:cubicBezTo>
                  <a:cubicBezTo>
                    <a:pt x="22408" y="137798"/>
                    <a:pt x="25201" y="137798"/>
                    <a:pt x="25201" y="139261"/>
                  </a:cubicBezTo>
                  <a:cubicBezTo>
                    <a:pt x="26597" y="140657"/>
                    <a:pt x="26597" y="144911"/>
                    <a:pt x="27994" y="144911"/>
                  </a:cubicBezTo>
                  <a:cubicBezTo>
                    <a:pt x="29617" y="146313"/>
                    <a:pt x="32023" y="146313"/>
                    <a:pt x="33646" y="144911"/>
                  </a:cubicBezTo>
                  <a:cubicBezTo>
                    <a:pt x="35042" y="143515"/>
                    <a:pt x="36438" y="139261"/>
                    <a:pt x="35042" y="137798"/>
                  </a:cubicBezTo>
                  <a:cubicBezTo>
                    <a:pt x="33646" y="136336"/>
                    <a:pt x="30786" y="136402"/>
                    <a:pt x="29390" y="135007"/>
                  </a:cubicBezTo>
                  <a:cubicBezTo>
                    <a:pt x="27994" y="133611"/>
                    <a:pt x="25201" y="130686"/>
                    <a:pt x="26597" y="129290"/>
                  </a:cubicBezTo>
                  <a:cubicBezTo>
                    <a:pt x="26597" y="127894"/>
                    <a:pt x="29390" y="126431"/>
                    <a:pt x="29390" y="126431"/>
                  </a:cubicBezTo>
                  <a:cubicBezTo>
                    <a:pt x="32183" y="126431"/>
                    <a:pt x="37835" y="129290"/>
                    <a:pt x="39231" y="127894"/>
                  </a:cubicBezTo>
                  <a:cubicBezTo>
                    <a:pt x="40627" y="127894"/>
                    <a:pt x="40627" y="125036"/>
                    <a:pt x="40627" y="125036"/>
                  </a:cubicBezTo>
                  <a:cubicBezTo>
                    <a:pt x="40627" y="123640"/>
                    <a:pt x="39231" y="122177"/>
                    <a:pt x="37835" y="120781"/>
                  </a:cubicBezTo>
                  <a:cubicBezTo>
                    <a:pt x="36438" y="120781"/>
                    <a:pt x="33646" y="122177"/>
                    <a:pt x="32183" y="120781"/>
                  </a:cubicBezTo>
                  <a:cubicBezTo>
                    <a:pt x="30786" y="120781"/>
                    <a:pt x="29390" y="117923"/>
                    <a:pt x="29390" y="116527"/>
                  </a:cubicBezTo>
                  <a:cubicBezTo>
                    <a:pt x="29390" y="115131"/>
                    <a:pt x="33646" y="110810"/>
                    <a:pt x="33646" y="109414"/>
                  </a:cubicBezTo>
                  <a:cubicBezTo>
                    <a:pt x="32183" y="106556"/>
                    <a:pt x="26597" y="106556"/>
                    <a:pt x="23805" y="103698"/>
                  </a:cubicBezTo>
                  <a:cubicBezTo>
                    <a:pt x="22046" y="101741"/>
                    <a:pt x="21054" y="99215"/>
                    <a:pt x="21012" y="96585"/>
                  </a:cubicBezTo>
                  <a:cubicBezTo>
                    <a:pt x="19615" y="95189"/>
                    <a:pt x="21012" y="90935"/>
                    <a:pt x="19615" y="89539"/>
                  </a:cubicBezTo>
                  <a:cubicBezTo>
                    <a:pt x="19615" y="88077"/>
                    <a:pt x="16823" y="88077"/>
                    <a:pt x="15427" y="88077"/>
                  </a:cubicBezTo>
                  <a:cubicBezTo>
                    <a:pt x="13890" y="88174"/>
                    <a:pt x="12665" y="89398"/>
                    <a:pt x="12567" y="90935"/>
                  </a:cubicBezTo>
                  <a:cubicBezTo>
                    <a:pt x="9775" y="90935"/>
                    <a:pt x="5918" y="90935"/>
                    <a:pt x="4189" y="89539"/>
                  </a:cubicBezTo>
                  <a:cubicBezTo>
                    <a:pt x="1817" y="87897"/>
                    <a:pt x="286" y="85297"/>
                    <a:pt x="0" y="82426"/>
                  </a:cubicBezTo>
                  <a:cubicBezTo>
                    <a:pt x="830" y="75801"/>
                    <a:pt x="3223" y="69467"/>
                    <a:pt x="6982" y="63947"/>
                  </a:cubicBezTo>
                  <a:cubicBezTo>
                    <a:pt x="10840" y="58903"/>
                    <a:pt x="15063" y="54149"/>
                    <a:pt x="19615" y="49722"/>
                  </a:cubicBezTo>
                  <a:cubicBezTo>
                    <a:pt x="22691" y="46123"/>
                    <a:pt x="26499" y="43222"/>
                    <a:pt x="30786" y="41213"/>
                  </a:cubicBezTo>
                  <a:cubicBezTo>
                    <a:pt x="32183" y="41213"/>
                    <a:pt x="36438" y="41213"/>
                    <a:pt x="37835" y="42609"/>
                  </a:cubicBezTo>
                  <a:cubicBezTo>
                    <a:pt x="39231" y="44005"/>
                    <a:pt x="37835" y="49722"/>
                    <a:pt x="39231" y="51184"/>
                  </a:cubicBezTo>
                  <a:cubicBezTo>
                    <a:pt x="40627" y="52647"/>
                    <a:pt x="44816" y="55438"/>
                    <a:pt x="46213" y="56834"/>
                  </a:cubicBezTo>
                  <a:cubicBezTo>
                    <a:pt x="49006" y="56834"/>
                    <a:pt x="53261" y="56834"/>
                    <a:pt x="54658" y="55438"/>
                  </a:cubicBezTo>
                  <a:cubicBezTo>
                    <a:pt x="58847" y="53976"/>
                    <a:pt x="61307" y="45468"/>
                    <a:pt x="65828" y="44072"/>
                  </a:cubicBezTo>
                  <a:cubicBezTo>
                    <a:pt x="68980" y="42372"/>
                    <a:pt x="72272" y="40948"/>
                    <a:pt x="75669" y="39817"/>
                  </a:cubicBezTo>
                  <a:cubicBezTo>
                    <a:pt x="78140" y="37091"/>
                    <a:pt x="80956" y="34700"/>
                    <a:pt x="84048" y="32705"/>
                  </a:cubicBezTo>
                  <a:cubicBezTo>
                    <a:pt x="84048" y="31242"/>
                    <a:pt x="86840" y="28450"/>
                    <a:pt x="88237" y="26988"/>
                  </a:cubicBezTo>
                  <a:cubicBezTo>
                    <a:pt x="87890" y="24868"/>
                    <a:pt x="86918" y="22901"/>
                    <a:pt x="85444" y="21338"/>
                  </a:cubicBezTo>
                  <a:cubicBezTo>
                    <a:pt x="84048" y="19875"/>
                    <a:pt x="79859" y="18479"/>
                    <a:pt x="79859" y="15621"/>
                  </a:cubicBezTo>
                  <a:cubicBezTo>
                    <a:pt x="78462" y="14225"/>
                    <a:pt x="79859" y="9971"/>
                    <a:pt x="81255" y="8509"/>
                  </a:cubicBezTo>
                  <a:cubicBezTo>
                    <a:pt x="83943" y="7465"/>
                    <a:pt x="86818" y="6990"/>
                    <a:pt x="89700" y="7113"/>
                  </a:cubicBezTo>
                  <a:cubicBezTo>
                    <a:pt x="92492" y="7113"/>
                    <a:pt x="95285" y="9971"/>
                    <a:pt x="98078" y="11367"/>
                  </a:cubicBezTo>
                  <a:cubicBezTo>
                    <a:pt x="98723" y="13367"/>
                    <a:pt x="100276" y="14945"/>
                    <a:pt x="102267" y="15621"/>
                  </a:cubicBezTo>
                  <a:cubicBezTo>
                    <a:pt x="103663" y="17084"/>
                    <a:pt x="107852" y="12763"/>
                    <a:pt x="109315" y="11367"/>
                  </a:cubicBezTo>
                  <a:cubicBezTo>
                    <a:pt x="112108" y="8509"/>
                    <a:pt x="114901" y="4254"/>
                    <a:pt x="117693" y="2858"/>
                  </a:cubicBezTo>
                  <a:cubicBezTo>
                    <a:pt x="120486" y="0"/>
                    <a:pt x="127468" y="0"/>
                    <a:pt x="131723" y="0"/>
                  </a:cubicBezTo>
                  <a:cubicBezTo>
                    <a:pt x="135979" y="0"/>
                    <a:pt x="141498" y="5717"/>
                    <a:pt x="145687" y="7113"/>
                  </a:cubicBezTo>
                  <a:cubicBezTo>
                    <a:pt x="151189" y="11952"/>
                    <a:pt x="156344" y="17172"/>
                    <a:pt x="161114" y="22734"/>
                  </a:cubicBezTo>
                  <a:cubicBezTo>
                    <a:pt x="165369" y="26988"/>
                    <a:pt x="172351" y="32705"/>
                    <a:pt x="173747" y="36959"/>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3" name="Freeform 342">
              <a:extLst>
                <a:ext uri="{FF2B5EF4-FFF2-40B4-BE49-F238E27FC236}">
                  <a16:creationId xmlns:a16="http://schemas.microsoft.com/office/drawing/2014/main" id="{7948B0D1-00B5-F947-8846-0272FD73570B}"/>
                </a:ext>
              </a:extLst>
            </p:cNvPr>
            <p:cNvSpPr/>
            <p:nvPr/>
          </p:nvSpPr>
          <p:spPr>
            <a:xfrm>
              <a:off x="5513635" y="3493409"/>
              <a:ext cx="33247" cy="66473"/>
            </a:xfrm>
            <a:custGeom>
              <a:avLst/>
              <a:gdLst>
                <a:gd name="connsiteX0" fmla="*/ 37358 w 33246"/>
                <a:gd name="connsiteY0" fmla="*/ 31290 h 66472"/>
                <a:gd name="connsiteX1" fmla="*/ 37358 w 33246"/>
                <a:gd name="connsiteY1" fmla="*/ 41261 h 66472"/>
                <a:gd name="connsiteX2" fmla="*/ 33236 w 33246"/>
                <a:gd name="connsiteY2" fmla="*/ 58278 h 66472"/>
                <a:gd name="connsiteX3" fmla="*/ 29047 w 33246"/>
                <a:gd name="connsiteY3" fmla="*/ 66787 h 66472"/>
                <a:gd name="connsiteX4" fmla="*/ 22397 w 33246"/>
                <a:gd name="connsiteY4" fmla="*/ 71041 h 66472"/>
                <a:gd name="connsiteX5" fmla="*/ 15748 w 33246"/>
                <a:gd name="connsiteY5" fmla="*/ 72503 h 66472"/>
                <a:gd name="connsiteX6" fmla="*/ 9764 w 33246"/>
                <a:gd name="connsiteY6" fmla="*/ 72503 h 66472"/>
                <a:gd name="connsiteX7" fmla="*/ 6971 w 33246"/>
                <a:gd name="connsiteY7" fmla="*/ 63928 h 66472"/>
                <a:gd name="connsiteX8" fmla="*/ 6971 w 33246"/>
                <a:gd name="connsiteY8" fmla="*/ 46911 h 66472"/>
                <a:gd name="connsiteX9" fmla="*/ 2848 w 33246"/>
                <a:gd name="connsiteY9" fmla="*/ 34148 h 66472"/>
                <a:gd name="connsiteX10" fmla="*/ 55 w 33246"/>
                <a:gd name="connsiteY10" fmla="*/ 24178 h 66472"/>
                <a:gd name="connsiteX11" fmla="*/ 1452 w 33246"/>
                <a:gd name="connsiteY11" fmla="*/ 11415 h 66472"/>
                <a:gd name="connsiteX12" fmla="*/ 11160 w 33246"/>
                <a:gd name="connsiteY12" fmla="*/ 7160 h 66472"/>
                <a:gd name="connsiteX13" fmla="*/ 16679 w 33246"/>
                <a:gd name="connsiteY13" fmla="*/ 48 h 66472"/>
                <a:gd name="connsiteX14" fmla="*/ 22198 w 33246"/>
                <a:gd name="connsiteY14" fmla="*/ 1510 h 66472"/>
                <a:gd name="connsiteX15" fmla="*/ 27717 w 33246"/>
                <a:gd name="connsiteY15" fmla="*/ 10019 h 66472"/>
                <a:gd name="connsiteX16" fmla="*/ 30510 w 33246"/>
                <a:gd name="connsiteY16" fmla="*/ 19923 h 66472"/>
                <a:gd name="connsiteX17" fmla="*/ 37159 w 33246"/>
                <a:gd name="connsiteY17" fmla="*/ 31290 h 66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46" h="66472">
                  <a:moveTo>
                    <a:pt x="37358" y="31290"/>
                  </a:moveTo>
                  <a:cubicBezTo>
                    <a:pt x="38065" y="34576"/>
                    <a:pt x="38065" y="37975"/>
                    <a:pt x="37358" y="41261"/>
                  </a:cubicBezTo>
                  <a:cubicBezTo>
                    <a:pt x="36617" y="47068"/>
                    <a:pt x="35234" y="52775"/>
                    <a:pt x="33236" y="58278"/>
                  </a:cubicBezTo>
                  <a:cubicBezTo>
                    <a:pt x="31550" y="60963"/>
                    <a:pt x="30146" y="63814"/>
                    <a:pt x="29047" y="66787"/>
                  </a:cubicBezTo>
                  <a:cubicBezTo>
                    <a:pt x="27650" y="68183"/>
                    <a:pt x="23528" y="69645"/>
                    <a:pt x="22397" y="71041"/>
                  </a:cubicBezTo>
                  <a:cubicBezTo>
                    <a:pt x="21267" y="72437"/>
                    <a:pt x="16878" y="72503"/>
                    <a:pt x="15748" y="72503"/>
                  </a:cubicBezTo>
                  <a:lnTo>
                    <a:pt x="9764" y="72503"/>
                  </a:lnTo>
                  <a:cubicBezTo>
                    <a:pt x="8013" y="69980"/>
                    <a:pt x="7042" y="66998"/>
                    <a:pt x="6971" y="63928"/>
                  </a:cubicBezTo>
                  <a:cubicBezTo>
                    <a:pt x="5574" y="59674"/>
                    <a:pt x="8367" y="51166"/>
                    <a:pt x="6971" y="46911"/>
                  </a:cubicBezTo>
                  <a:cubicBezTo>
                    <a:pt x="6237" y="42476"/>
                    <a:pt x="4848" y="38175"/>
                    <a:pt x="2848" y="34148"/>
                  </a:cubicBezTo>
                  <a:cubicBezTo>
                    <a:pt x="1273" y="31040"/>
                    <a:pt x="324" y="27652"/>
                    <a:pt x="55" y="24178"/>
                  </a:cubicBezTo>
                  <a:cubicBezTo>
                    <a:pt x="-172" y="19876"/>
                    <a:pt x="300" y="15566"/>
                    <a:pt x="1452" y="11415"/>
                  </a:cubicBezTo>
                  <a:cubicBezTo>
                    <a:pt x="2848" y="10019"/>
                    <a:pt x="9764" y="8556"/>
                    <a:pt x="11160" y="7160"/>
                  </a:cubicBezTo>
                  <a:cubicBezTo>
                    <a:pt x="13886" y="5765"/>
                    <a:pt x="15282" y="1510"/>
                    <a:pt x="16679" y="48"/>
                  </a:cubicBezTo>
                  <a:cubicBezTo>
                    <a:pt x="18637" y="-168"/>
                    <a:pt x="20604" y="353"/>
                    <a:pt x="22198" y="1510"/>
                  </a:cubicBezTo>
                  <a:cubicBezTo>
                    <a:pt x="24392" y="4100"/>
                    <a:pt x="26247" y="6959"/>
                    <a:pt x="27717" y="10019"/>
                  </a:cubicBezTo>
                  <a:cubicBezTo>
                    <a:pt x="27983" y="13472"/>
                    <a:pt x="28932" y="16839"/>
                    <a:pt x="30510" y="19923"/>
                  </a:cubicBezTo>
                  <a:cubicBezTo>
                    <a:pt x="31906" y="22782"/>
                    <a:pt x="36029" y="28432"/>
                    <a:pt x="37159" y="31290"/>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4" name="Freeform 343">
              <a:extLst>
                <a:ext uri="{FF2B5EF4-FFF2-40B4-BE49-F238E27FC236}">
                  <a16:creationId xmlns:a16="http://schemas.microsoft.com/office/drawing/2014/main" id="{EBDCF33E-BAEB-A844-A6A6-3C9F4B1AEA5B}"/>
                </a:ext>
              </a:extLst>
            </p:cNvPr>
            <p:cNvSpPr/>
            <p:nvPr/>
          </p:nvSpPr>
          <p:spPr>
            <a:xfrm>
              <a:off x="5491432" y="3449885"/>
              <a:ext cx="13299" cy="13295"/>
            </a:xfrm>
            <a:custGeom>
              <a:avLst/>
              <a:gdLst>
                <a:gd name="connsiteX0" fmla="*/ 12018 w 13298"/>
                <a:gd name="connsiteY0" fmla="*/ 8807 h 13294"/>
                <a:gd name="connsiteX1" fmla="*/ 13548 w 13298"/>
                <a:gd name="connsiteY1" fmla="*/ 11865 h 13294"/>
                <a:gd name="connsiteX2" fmla="*/ 9026 w 13298"/>
                <a:gd name="connsiteY2" fmla="*/ 16451 h 13294"/>
                <a:gd name="connsiteX3" fmla="*/ 3042 w 13298"/>
                <a:gd name="connsiteY3" fmla="*/ 11865 h 13294"/>
                <a:gd name="connsiteX4" fmla="*/ 50 w 13298"/>
                <a:gd name="connsiteY4" fmla="*/ 7278 h 13294"/>
                <a:gd name="connsiteX5" fmla="*/ 1513 w 13298"/>
                <a:gd name="connsiteY5" fmla="*/ 1163 h 13294"/>
                <a:gd name="connsiteX6" fmla="*/ 9026 w 13298"/>
                <a:gd name="connsiteY6" fmla="*/ 1163 h 13294"/>
                <a:gd name="connsiteX7" fmla="*/ 12019 w 13298"/>
                <a:gd name="connsiteY7" fmla="*/ 8807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98" h="13294">
                  <a:moveTo>
                    <a:pt x="12018" y="8807"/>
                  </a:moveTo>
                  <a:lnTo>
                    <a:pt x="13548" y="11865"/>
                  </a:lnTo>
                  <a:cubicBezTo>
                    <a:pt x="12018" y="13394"/>
                    <a:pt x="10556" y="16451"/>
                    <a:pt x="9026" y="16451"/>
                  </a:cubicBezTo>
                  <a:cubicBezTo>
                    <a:pt x="7497" y="16451"/>
                    <a:pt x="4505" y="13394"/>
                    <a:pt x="3042" y="11865"/>
                  </a:cubicBezTo>
                  <a:cubicBezTo>
                    <a:pt x="1513" y="11865"/>
                    <a:pt x="1513" y="8807"/>
                    <a:pt x="50" y="7278"/>
                  </a:cubicBezTo>
                  <a:cubicBezTo>
                    <a:pt x="-171" y="5133"/>
                    <a:pt x="345" y="2976"/>
                    <a:pt x="1513" y="1163"/>
                  </a:cubicBezTo>
                  <a:cubicBezTo>
                    <a:pt x="3777" y="-388"/>
                    <a:pt x="6762" y="-388"/>
                    <a:pt x="9026" y="1163"/>
                  </a:cubicBezTo>
                  <a:cubicBezTo>
                    <a:pt x="10671" y="3408"/>
                    <a:pt x="11702" y="6042"/>
                    <a:pt x="12019" y="8807"/>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5" name="Freeform 344">
              <a:extLst>
                <a:ext uri="{FF2B5EF4-FFF2-40B4-BE49-F238E27FC236}">
                  <a16:creationId xmlns:a16="http://schemas.microsoft.com/office/drawing/2014/main" id="{0AF69C1E-B917-F24E-AAF9-7E74C8065437}"/>
                </a:ext>
              </a:extLst>
            </p:cNvPr>
            <p:cNvSpPr/>
            <p:nvPr/>
          </p:nvSpPr>
          <p:spPr>
            <a:xfrm>
              <a:off x="5219774" y="3370907"/>
              <a:ext cx="66493" cy="53178"/>
            </a:xfrm>
            <a:custGeom>
              <a:avLst/>
              <a:gdLst>
                <a:gd name="connsiteX0" fmla="*/ 67307 w 66493"/>
                <a:gd name="connsiteY0" fmla="*/ 33676 h 53178"/>
                <a:gd name="connsiteX1" fmla="*/ 71563 w 66493"/>
                <a:gd name="connsiteY1" fmla="*/ 43580 h 53178"/>
                <a:gd name="connsiteX2" fmla="*/ 67307 w 66493"/>
                <a:gd name="connsiteY2" fmla="*/ 49297 h 53178"/>
                <a:gd name="connsiteX3" fmla="*/ 54474 w 66493"/>
                <a:gd name="connsiteY3" fmla="*/ 50693 h 53178"/>
                <a:gd name="connsiteX4" fmla="*/ 40311 w 66493"/>
                <a:gd name="connsiteY4" fmla="*/ 53551 h 53178"/>
                <a:gd name="connsiteX5" fmla="*/ 31800 w 66493"/>
                <a:gd name="connsiteY5" fmla="*/ 52089 h 53178"/>
                <a:gd name="connsiteX6" fmla="*/ 17570 w 66493"/>
                <a:gd name="connsiteY6" fmla="*/ 52089 h 53178"/>
                <a:gd name="connsiteX7" fmla="*/ 11918 w 66493"/>
                <a:gd name="connsiteY7" fmla="*/ 47834 h 53178"/>
                <a:gd name="connsiteX8" fmla="*/ 6200 w 66493"/>
                <a:gd name="connsiteY8" fmla="*/ 40788 h 53178"/>
                <a:gd name="connsiteX9" fmla="*/ 548 w 66493"/>
                <a:gd name="connsiteY9" fmla="*/ 37930 h 53178"/>
                <a:gd name="connsiteX10" fmla="*/ 1944 w 66493"/>
                <a:gd name="connsiteY10" fmla="*/ 28025 h 53178"/>
                <a:gd name="connsiteX11" fmla="*/ 11918 w 66493"/>
                <a:gd name="connsiteY11" fmla="*/ 22375 h 53178"/>
                <a:gd name="connsiteX12" fmla="*/ 26082 w 66493"/>
                <a:gd name="connsiteY12" fmla="*/ 12404 h 53178"/>
                <a:gd name="connsiteX13" fmla="*/ 34593 w 66493"/>
                <a:gd name="connsiteY13" fmla="*/ 1104 h 53178"/>
                <a:gd name="connsiteX14" fmla="*/ 48822 w 66493"/>
                <a:gd name="connsiteY14" fmla="*/ 1104 h 53178"/>
                <a:gd name="connsiteX15" fmla="*/ 58730 w 66493"/>
                <a:gd name="connsiteY15" fmla="*/ 3896 h 53178"/>
                <a:gd name="connsiteX16" fmla="*/ 64448 w 66493"/>
                <a:gd name="connsiteY16" fmla="*/ 13867 h 53178"/>
                <a:gd name="connsiteX17" fmla="*/ 63052 w 66493"/>
                <a:gd name="connsiteY17" fmla="*/ 23771 h 53178"/>
                <a:gd name="connsiteX18" fmla="*/ 67307 w 66493"/>
                <a:gd name="connsiteY18" fmla="*/ 33676 h 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493" h="53178">
                  <a:moveTo>
                    <a:pt x="67307" y="33676"/>
                  </a:moveTo>
                  <a:cubicBezTo>
                    <a:pt x="69294" y="36703"/>
                    <a:pt x="70734" y="40055"/>
                    <a:pt x="71563" y="43580"/>
                  </a:cubicBezTo>
                  <a:cubicBezTo>
                    <a:pt x="71563" y="45043"/>
                    <a:pt x="68704" y="47834"/>
                    <a:pt x="67307" y="49297"/>
                  </a:cubicBezTo>
                  <a:cubicBezTo>
                    <a:pt x="63148" y="50528"/>
                    <a:pt x="58801" y="51000"/>
                    <a:pt x="54474" y="50693"/>
                  </a:cubicBezTo>
                  <a:cubicBezTo>
                    <a:pt x="51681" y="50693"/>
                    <a:pt x="44567" y="53551"/>
                    <a:pt x="40311" y="53551"/>
                  </a:cubicBezTo>
                  <a:cubicBezTo>
                    <a:pt x="37452" y="53551"/>
                    <a:pt x="34593" y="52089"/>
                    <a:pt x="31800" y="52089"/>
                  </a:cubicBezTo>
                  <a:cubicBezTo>
                    <a:pt x="27085" y="52824"/>
                    <a:pt x="22285" y="52824"/>
                    <a:pt x="17570" y="52089"/>
                  </a:cubicBezTo>
                  <a:cubicBezTo>
                    <a:pt x="16174" y="52089"/>
                    <a:pt x="13315" y="49297"/>
                    <a:pt x="11918" y="47834"/>
                  </a:cubicBezTo>
                  <a:cubicBezTo>
                    <a:pt x="10522" y="46372"/>
                    <a:pt x="7663" y="42184"/>
                    <a:pt x="6200" y="40788"/>
                  </a:cubicBezTo>
                  <a:cubicBezTo>
                    <a:pt x="4737" y="39392"/>
                    <a:pt x="1944" y="39326"/>
                    <a:pt x="548" y="37930"/>
                  </a:cubicBezTo>
                  <a:cubicBezTo>
                    <a:pt x="-522" y="34588"/>
                    <a:pt x="-8" y="30941"/>
                    <a:pt x="1944" y="28025"/>
                  </a:cubicBezTo>
                  <a:cubicBezTo>
                    <a:pt x="3407" y="25167"/>
                    <a:pt x="9059" y="23771"/>
                    <a:pt x="11918" y="22375"/>
                  </a:cubicBezTo>
                  <a:cubicBezTo>
                    <a:pt x="16390" y="18711"/>
                    <a:pt x="21124" y="15378"/>
                    <a:pt x="26082" y="12404"/>
                  </a:cubicBezTo>
                  <a:cubicBezTo>
                    <a:pt x="28130" y="8104"/>
                    <a:pt x="31025" y="4261"/>
                    <a:pt x="34593" y="1104"/>
                  </a:cubicBezTo>
                  <a:cubicBezTo>
                    <a:pt x="39221" y="-368"/>
                    <a:pt x="44193" y="-368"/>
                    <a:pt x="48822" y="1104"/>
                  </a:cubicBezTo>
                  <a:cubicBezTo>
                    <a:pt x="52277" y="1370"/>
                    <a:pt x="55645" y="2319"/>
                    <a:pt x="58730" y="3896"/>
                  </a:cubicBezTo>
                  <a:cubicBezTo>
                    <a:pt x="60959" y="7023"/>
                    <a:pt x="62875" y="10363"/>
                    <a:pt x="64448" y="13867"/>
                  </a:cubicBezTo>
                  <a:cubicBezTo>
                    <a:pt x="64448" y="16659"/>
                    <a:pt x="63052" y="22375"/>
                    <a:pt x="63052" y="23771"/>
                  </a:cubicBezTo>
                  <a:cubicBezTo>
                    <a:pt x="63840" y="27309"/>
                    <a:pt x="65283" y="30668"/>
                    <a:pt x="67307" y="33676"/>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6" name="Freeform 345">
              <a:extLst>
                <a:ext uri="{FF2B5EF4-FFF2-40B4-BE49-F238E27FC236}">
                  <a16:creationId xmlns:a16="http://schemas.microsoft.com/office/drawing/2014/main" id="{E00D0861-21B1-CB4F-B218-CC2B7784D28E}"/>
                </a:ext>
              </a:extLst>
            </p:cNvPr>
            <p:cNvSpPr/>
            <p:nvPr/>
          </p:nvSpPr>
          <p:spPr>
            <a:xfrm>
              <a:off x="5433470" y="3325148"/>
              <a:ext cx="13299" cy="33236"/>
            </a:xfrm>
            <a:custGeom>
              <a:avLst/>
              <a:gdLst>
                <a:gd name="connsiteX0" fmla="*/ 13195 w 13298"/>
                <a:gd name="connsiteY0" fmla="*/ 5783 h 33236"/>
                <a:gd name="connsiteX1" fmla="*/ 14459 w 13298"/>
                <a:gd name="connsiteY1" fmla="*/ 19078 h 33236"/>
                <a:gd name="connsiteX2" fmla="*/ 13195 w 13298"/>
                <a:gd name="connsiteY2" fmla="*/ 26390 h 33236"/>
                <a:gd name="connsiteX3" fmla="*/ 6878 w 13298"/>
                <a:gd name="connsiteY3" fmla="*/ 33702 h 33236"/>
                <a:gd name="connsiteX4" fmla="*/ 1825 w 13298"/>
                <a:gd name="connsiteY4" fmla="*/ 32239 h 33236"/>
                <a:gd name="connsiteX5" fmla="*/ 562 w 13298"/>
                <a:gd name="connsiteY5" fmla="*/ 26390 h 33236"/>
                <a:gd name="connsiteX6" fmla="*/ 4352 w 13298"/>
                <a:gd name="connsiteY6" fmla="*/ 22003 h 33236"/>
                <a:gd name="connsiteX7" fmla="*/ 4352 w 13298"/>
                <a:gd name="connsiteY7" fmla="*/ 13228 h 33236"/>
                <a:gd name="connsiteX8" fmla="*/ 562 w 13298"/>
                <a:gd name="connsiteY8" fmla="*/ 8774 h 33236"/>
                <a:gd name="connsiteX9" fmla="*/ 562 w 13298"/>
                <a:gd name="connsiteY9" fmla="*/ 1462 h 33236"/>
                <a:gd name="connsiteX10" fmla="*/ 6878 w 13298"/>
                <a:gd name="connsiteY10" fmla="*/ 0 h 33236"/>
                <a:gd name="connsiteX11" fmla="*/ 13195 w 13298"/>
                <a:gd name="connsiteY11" fmla="*/ 5850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98" h="33236">
                  <a:moveTo>
                    <a:pt x="13195" y="5783"/>
                  </a:moveTo>
                  <a:cubicBezTo>
                    <a:pt x="14246" y="10132"/>
                    <a:pt x="14672" y="14609"/>
                    <a:pt x="14459" y="19078"/>
                  </a:cubicBezTo>
                  <a:cubicBezTo>
                    <a:pt x="14459" y="20540"/>
                    <a:pt x="13195" y="24927"/>
                    <a:pt x="13195" y="26390"/>
                  </a:cubicBezTo>
                  <a:cubicBezTo>
                    <a:pt x="11466" y="29128"/>
                    <a:pt x="9337" y="31593"/>
                    <a:pt x="6878" y="33702"/>
                  </a:cubicBezTo>
                  <a:cubicBezTo>
                    <a:pt x="5064" y="33930"/>
                    <a:pt x="3237" y="33401"/>
                    <a:pt x="1825" y="32239"/>
                  </a:cubicBezTo>
                  <a:cubicBezTo>
                    <a:pt x="562" y="32239"/>
                    <a:pt x="562" y="27852"/>
                    <a:pt x="562" y="26390"/>
                  </a:cubicBezTo>
                  <a:cubicBezTo>
                    <a:pt x="562" y="24927"/>
                    <a:pt x="4352" y="23465"/>
                    <a:pt x="4352" y="22003"/>
                  </a:cubicBezTo>
                  <a:cubicBezTo>
                    <a:pt x="5615" y="19214"/>
                    <a:pt x="5615" y="16017"/>
                    <a:pt x="4352" y="13228"/>
                  </a:cubicBezTo>
                  <a:cubicBezTo>
                    <a:pt x="4352" y="11766"/>
                    <a:pt x="562" y="10237"/>
                    <a:pt x="562" y="8774"/>
                  </a:cubicBezTo>
                  <a:cubicBezTo>
                    <a:pt x="-702" y="7312"/>
                    <a:pt x="562" y="2925"/>
                    <a:pt x="562" y="1462"/>
                  </a:cubicBezTo>
                  <a:cubicBezTo>
                    <a:pt x="1825" y="0"/>
                    <a:pt x="5615" y="0"/>
                    <a:pt x="6878" y="0"/>
                  </a:cubicBezTo>
                  <a:cubicBezTo>
                    <a:pt x="10059" y="310"/>
                    <a:pt x="12643" y="2703"/>
                    <a:pt x="13195" y="5850"/>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7" name="Freeform 346">
              <a:extLst>
                <a:ext uri="{FF2B5EF4-FFF2-40B4-BE49-F238E27FC236}">
                  <a16:creationId xmlns:a16="http://schemas.microsoft.com/office/drawing/2014/main" id="{3EDC3C5E-6E54-8140-A52C-593AD76F976D}"/>
                </a:ext>
              </a:extLst>
            </p:cNvPr>
            <p:cNvSpPr/>
            <p:nvPr/>
          </p:nvSpPr>
          <p:spPr>
            <a:xfrm>
              <a:off x="5476769" y="3564450"/>
              <a:ext cx="6649" cy="19942"/>
            </a:xfrm>
            <a:custGeom>
              <a:avLst/>
              <a:gdLst>
                <a:gd name="connsiteX0" fmla="*/ 10126 w 6649"/>
                <a:gd name="connsiteY0" fmla="*/ 2659 h 19941"/>
                <a:gd name="connsiteX1" fmla="*/ 11589 w 6649"/>
                <a:gd name="connsiteY1" fmla="*/ 9838 h 19941"/>
                <a:gd name="connsiteX2" fmla="*/ 8663 w 6649"/>
                <a:gd name="connsiteY2" fmla="*/ 14159 h 19941"/>
                <a:gd name="connsiteX3" fmla="*/ 8663 w 6649"/>
                <a:gd name="connsiteY3" fmla="*/ 18479 h 19941"/>
                <a:gd name="connsiteX4" fmla="*/ 5737 w 6649"/>
                <a:gd name="connsiteY4" fmla="*/ 19942 h 19941"/>
                <a:gd name="connsiteX5" fmla="*/ 1282 w 6649"/>
                <a:gd name="connsiteY5" fmla="*/ 17083 h 19941"/>
                <a:gd name="connsiteX6" fmla="*/ 85 w 6649"/>
                <a:gd name="connsiteY6" fmla="*/ 7246 h 19941"/>
                <a:gd name="connsiteX7" fmla="*/ 3011 w 6649"/>
                <a:gd name="connsiteY7" fmla="*/ 0 h 19941"/>
                <a:gd name="connsiteX8" fmla="*/ 10391 w 6649"/>
                <a:gd name="connsiteY8" fmla="*/ 2925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49" h="19941">
                  <a:moveTo>
                    <a:pt x="10126" y="2659"/>
                  </a:moveTo>
                  <a:cubicBezTo>
                    <a:pt x="11589" y="4055"/>
                    <a:pt x="11589" y="8376"/>
                    <a:pt x="11589" y="9838"/>
                  </a:cubicBezTo>
                  <a:cubicBezTo>
                    <a:pt x="11589" y="11300"/>
                    <a:pt x="10126" y="12763"/>
                    <a:pt x="8663" y="14159"/>
                  </a:cubicBezTo>
                  <a:cubicBezTo>
                    <a:pt x="8663" y="15621"/>
                    <a:pt x="10126" y="18479"/>
                    <a:pt x="8663" y="18479"/>
                  </a:cubicBezTo>
                  <a:cubicBezTo>
                    <a:pt x="8663" y="19942"/>
                    <a:pt x="7200" y="19942"/>
                    <a:pt x="5737" y="19942"/>
                  </a:cubicBezTo>
                  <a:cubicBezTo>
                    <a:pt x="4274" y="19942"/>
                    <a:pt x="1282" y="18479"/>
                    <a:pt x="1282" y="17083"/>
                  </a:cubicBezTo>
                  <a:cubicBezTo>
                    <a:pt x="214" y="13921"/>
                    <a:pt x="-194" y="10572"/>
                    <a:pt x="85" y="7246"/>
                  </a:cubicBezTo>
                  <a:cubicBezTo>
                    <a:pt x="413" y="4617"/>
                    <a:pt x="1422" y="2120"/>
                    <a:pt x="3011" y="0"/>
                  </a:cubicBezTo>
                  <a:cubicBezTo>
                    <a:pt x="5745" y="45"/>
                    <a:pt x="8369" y="1085"/>
                    <a:pt x="10391" y="2925"/>
                  </a:cubicBezTo>
                  <a:close/>
                </a:path>
              </a:pathLst>
            </a:custGeom>
            <a:solidFill>
              <a:schemeClr val="tx2">
                <a:lumMod val="10000"/>
                <a:lumOff val="90000"/>
              </a:schemeClr>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48" name="Freeform 347">
              <a:extLst>
                <a:ext uri="{FF2B5EF4-FFF2-40B4-BE49-F238E27FC236}">
                  <a16:creationId xmlns:a16="http://schemas.microsoft.com/office/drawing/2014/main" id="{F2AA59D3-795E-9745-A6AC-4DF88B6E2EC0}"/>
                </a:ext>
              </a:extLst>
            </p:cNvPr>
            <p:cNvSpPr/>
            <p:nvPr/>
          </p:nvSpPr>
          <p:spPr>
            <a:xfrm>
              <a:off x="6099324" y="2773024"/>
              <a:ext cx="13299" cy="19942"/>
            </a:xfrm>
            <a:custGeom>
              <a:avLst/>
              <a:gdLst>
                <a:gd name="connsiteX0" fmla="*/ 15866 w 13298"/>
                <a:gd name="connsiteY0" fmla="*/ 14823 h 19941"/>
                <a:gd name="connsiteX1" fmla="*/ 14336 w 13298"/>
                <a:gd name="connsiteY1" fmla="*/ 20341 h 19941"/>
                <a:gd name="connsiteX2" fmla="*/ 8219 w 13298"/>
                <a:gd name="connsiteY2" fmla="*/ 20341 h 19941"/>
                <a:gd name="connsiteX3" fmla="*/ 2101 w 13298"/>
                <a:gd name="connsiteY3" fmla="*/ 13693 h 19941"/>
                <a:gd name="connsiteX4" fmla="*/ 572 w 13298"/>
                <a:gd name="connsiteY4" fmla="*/ 5451 h 19941"/>
                <a:gd name="connsiteX5" fmla="*/ 3631 w 13298"/>
                <a:gd name="connsiteY5" fmla="*/ 0 h 19941"/>
                <a:gd name="connsiteX6" fmla="*/ 8219 w 13298"/>
                <a:gd name="connsiteY6" fmla="*/ 1396 h 19941"/>
                <a:gd name="connsiteX7" fmla="*/ 9748 w 13298"/>
                <a:gd name="connsiteY7" fmla="*/ 10968 h 19941"/>
                <a:gd name="connsiteX8" fmla="*/ 15866 w 13298"/>
                <a:gd name="connsiteY8" fmla="*/ 15023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98" h="19941">
                  <a:moveTo>
                    <a:pt x="15866" y="14823"/>
                  </a:moveTo>
                  <a:cubicBezTo>
                    <a:pt x="15866" y="16219"/>
                    <a:pt x="15866" y="20341"/>
                    <a:pt x="14336" y="20341"/>
                  </a:cubicBezTo>
                  <a:cubicBezTo>
                    <a:pt x="14336" y="21670"/>
                    <a:pt x="9748" y="21670"/>
                    <a:pt x="8219" y="20341"/>
                  </a:cubicBezTo>
                  <a:cubicBezTo>
                    <a:pt x="6689" y="20341"/>
                    <a:pt x="3631" y="16219"/>
                    <a:pt x="2101" y="13693"/>
                  </a:cubicBezTo>
                  <a:cubicBezTo>
                    <a:pt x="27" y="11479"/>
                    <a:pt x="-570" y="8261"/>
                    <a:pt x="572" y="5451"/>
                  </a:cubicBezTo>
                  <a:cubicBezTo>
                    <a:pt x="994" y="3358"/>
                    <a:pt x="2064" y="1451"/>
                    <a:pt x="3631" y="0"/>
                  </a:cubicBezTo>
                  <a:cubicBezTo>
                    <a:pt x="5220" y="238"/>
                    <a:pt x="6766" y="709"/>
                    <a:pt x="8219" y="1396"/>
                  </a:cubicBezTo>
                  <a:cubicBezTo>
                    <a:pt x="9748" y="4121"/>
                    <a:pt x="8219" y="8043"/>
                    <a:pt x="9748" y="10968"/>
                  </a:cubicBezTo>
                  <a:cubicBezTo>
                    <a:pt x="11278" y="12298"/>
                    <a:pt x="14336" y="13693"/>
                    <a:pt x="15866" y="1502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49" name="Freeform 348">
              <a:extLst>
                <a:ext uri="{FF2B5EF4-FFF2-40B4-BE49-F238E27FC236}">
                  <a16:creationId xmlns:a16="http://schemas.microsoft.com/office/drawing/2014/main" id="{4FC4BBFA-CB29-3643-9022-592720892B0D}"/>
                </a:ext>
              </a:extLst>
            </p:cNvPr>
            <p:cNvSpPr/>
            <p:nvPr/>
          </p:nvSpPr>
          <p:spPr>
            <a:xfrm>
              <a:off x="6064389" y="2827509"/>
              <a:ext cx="46545" cy="33236"/>
            </a:xfrm>
            <a:custGeom>
              <a:avLst/>
              <a:gdLst>
                <a:gd name="connsiteX0" fmla="*/ 48873 w 46545"/>
                <a:gd name="connsiteY0" fmla="*/ 7667 h 33236"/>
                <a:gd name="connsiteX1" fmla="*/ 47410 w 46545"/>
                <a:gd name="connsiteY1" fmla="*/ 19033 h 33236"/>
                <a:gd name="connsiteX2" fmla="*/ 43088 w 46545"/>
                <a:gd name="connsiteY2" fmla="*/ 26080 h 33236"/>
                <a:gd name="connsiteX3" fmla="*/ 33047 w 46545"/>
                <a:gd name="connsiteY3" fmla="*/ 27475 h 33236"/>
                <a:gd name="connsiteX4" fmla="*/ 25866 w 46545"/>
                <a:gd name="connsiteY4" fmla="*/ 33126 h 33236"/>
                <a:gd name="connsiteX5" fmla="*/ 14363 w 46545"/>
                <a:gd name="connsiteY5" fmla="*/ 34588 h 33236"/>
                <a:gd name="connsiteX6" fmla="*/ 4322 w 46545"/>
                <a:gd name="connsiteY6" fmla="*/ 28871 h 33236"/>
                <a:gd name="connsiteX7" fmla="*/ 0 w 46545"/>
                <a:gd name="connsiteY7" fmla="*/ 19033 h 33236"/>
                <a:gd name="connsiteX8" fmla="*/ 1463 w 46545"/>
                <a:gd name="connsiteY8" fmla="*/ 11921 h 33236"/>
                <a:gd name="connsiteX9" fmla="*/ 7181 w 46545"/>
                <a:gd name="connsiteY9" fmla="*/ 6271 h 33236"/>
                <a:gd name="connsiteX10" fmla="*/ 17222 w 46545"/>
                <a:gd name="connsiteY10" fmla="*/ 7667 h 33236"/>
                <a:gd name="connsiteX11" fmla="*/ 28725 w 46545"/>
                <a:gd name="connsiteY11" fmla="*/ 6271 h 33236"/>
                <a:gd name="connsiteX12" fmla="*/ 35907 w 46545"/>
                <a:gd name="connsiteY12" fmla="*/ 620 h 33236"/>
                <a:gd name="connsiteX13" fmla="*/ 41691 w 46545"/>
                <a:gd name="connsiteY13" fmla="*/ 620 h 33236"/>
                <a:gd name="connsiteX14" fmla="*/ 48873 w 46545"/>
                <a:gd name="connsiteY14" fmla="*/ 7667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545" h="33236">
                  <a:moveTo>
                    <a:pt x="48873" y="7667"/>
                  </a:moveTo>
                  <a:cubicBezTo>
                    <a:pt x="49109" y="11514"/>
                    <a:pt x="48613" y="15371"/>
                    <a:pt x="47410" y="19033"/>
                  </a:cubicBezTo>
                  <a:cubicBezTo>
                    <a:pt x="46522" y="21679"/>
                    <a:pt x="45044" y="24089"/>
                    <a:pt x="43088" y="26080"/>
                  </a:cubicBezTo>
                  <a:cubicBezTo>
                    <a:pt x="39851" y="27139"/>
                    <a:pt x="36451" y="27612"/>
                    <a:pt x="33047" y="27475"/>
                  </a:cubicBezTo>
                  <a:cubicBezTo>
                    <a:pt x="30188" y="28871"/>
                    <a:pt x="27329" y="33126"/>
                    <a:pt x="25866" y="33126"/>
                  </a:cubicBezTo>
                  <a:cubicBezTo>
                    <a:pt x="22157" y="34328"/>
                    <a:pt x="18255" y="34824"/>
                    <a:pt x="14363" y="34588"/>
                  </a:cubicBezTo>
                  <a:cubicBezTo>
                    <a:pt x="10850" y="32989"/>
                    <a:pt x="7490" y="31075"/>
                    <a:pt x="4322" y="28871"/>
                  </a:cubicBezTo>
                  <a:cubicBezTo>
                    <a:pt x="1723" y="26233"/>
                    <a:pt x="184" y="22732"/>
                    <a:pt x="0" y="19033"/>
                  </a:cubicBezTo>
                  <a:cubicBezTo>
                    <a:pt x="0" y="17571"/>
                    <a:pt x="0" y="13317"/>
                    <a:pt x="1463" y="11921"/>
                  </a:cubicBezTo>
                  <a:cubicBezTo>
                    <a:pt x="1463" y="10525"/>
                    <a:pt x="5785" y="7667"/>
                    <a:pt x="7181" y="6271"/>
                  </a:cubicBezTo>
                  <a:cubicBezTo>
                    <a:pt x="10041" y="6271"/>
                    <a:pt x="14363" y="7667"/>
                    <a:pt x="17222" y="7667"/>
                  </a:cubicBezTo>
                  <a:cubicBezTo>
                    <a:pt x="21109" y="7896"/>
                    <a:pt x="25006" y="7424"/>
                    <a:pt x="28725" y="6271"/>
                  </a:cubicBezTo>
                  <a:cubicBezTo>
                    <a:pt x="30838" y="4055"/>
                    <a:pt x="33256" y="2152"/>
                    <a:pt x="35907" y="620"/>
                  </a:cubicBezTo>
                  <a:cubicBezTo>
                    <a:pt x="37369" y="620"/>
                    <a:pt x="40229" y="-776"/>
                    <a:pt x="41691" y="620"/>
                  </a:cubicBezTo>
                  <a:cubicBezTo>
                    <a:pt x="43088" y="620"/>
                    <a:pt x="47410" y="4875"/>
                    <a:pt x="48873" y="7667"/>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0" name="Freeform 349">
              <a:extLst>
                <a:ext uri="{FF2B5EF4-FFF2-40B4-BE49-F238E27FC236}">
                  <a16:creationId xmlns:a16="http://schemas.microsoft.com/office/drawing/2014/main" id="{9C7D260A-E58C-9240-A1E0-F4C47F12B905}"/>
                </a:ext>
              </a:extLst>
            </p:cNvPr>
            <p:cNvSpPr/>
            <p:nvPr/>
          </p:nvSpPr>
          <p:spPr>
            <a:xfrm>
              <a:off x="6081079" y="2776214"/>
              <a:ext cx="6649" cy="13295"/>
            </a:xfrm>
            <a:custGeom>
              <a:avLst/>
              <a:gdLst>
                <a:gd name="connsiteX0" fmla="*/ 9309 w 6649"/>
                <a:gd name="connsiteY0" fmla="*/ 5584 h 13294"/>
                <a:gd name="connsiteX1" fmla="*/ 9309 w 6649"/>
                <a:gd name="connsiteY1" fmla="*/ 15422 h 13294"/>
                <a:gd name="connsiteX2" fmla="*/ 2660 w 6649"/>
                <a:gd name="connsiteY2" fmla="*/ 14026 h 13294"/>
                <a:gd name="connsiteX3" fmla="*/ 0 w 6649"/>
                <a:gd name="connsiteY3" fmla="*/ 6980 h 13294"/>
                <a:gd name="connsiteX4" fmla="*/ 2660 w 6649"/>
                <a:gd name="connsiteY4" fmla="*/ 0 h 13294"/>
                <a:gd name="connsiteX5" fmla="*/ 7913 w 6649"/>
                <a:gd name="connsiteY5" fmla="*/ 0 h 13294"/>
                <a:gd name="connsiteX6" fmla="*/ 9176 w 6649"/>
                <a:gd name="connsiteY6" fmla="*/ 5584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3294">
                  <a:moveTo>
                    <a:pt x="9309" y="5584"/>
                  </a:moveTo>
                  <a:cubicBezTo>
                    <a:pt x="10639" y="8376"/>
                    <a:pt x="11969" y="14026"/>
                    <a:pt x="9309" y="15422"/>
                  </a:cubicBezTo>
                  <a:cubicBezTo>
                    <a:pt x="8046" y="16818"/>
                    <a:pt x="4123" y="15422"/>
                    <a:pt x="2660" y="14026"/>
                  </a:cubicBezTo>
                  <a:cubicBezTo>
                    <a:pt x="1330" y="14026"/>
                    <a:pt x="0" y="9772"/>
                    <a:pt x="0" y="6980"/>
                  </a:cubicBezTo>
                  <a:cubicBezTo>
                    <a:pt x="290" y="4468"/>
                    <a:pt x="1205" y="2068"/>
                    <a:pt x="2660" y="0"/>
                  </a:cubicBezTo>
                  <a:lnTo>
                    <a:pt x="7913" y="0"/>
                  </a:lnTo>
                  <a:cubicBezTo>
                    <a:pt x="8923" y="1677"/>
                    <a:pt x="9366" y="3635"/>
                    <a:pt x="9176" y="5584"/>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1" name="Freeform 350">
              <a:extLst>
                <a:ext uri="{FF2B5EF4-FFF2-40B4-BE49-F238E27FC236}">
                  <a16:creationId xmlns:a16="http://schemas.microsoft.com/office/drawing/2014/main" id="{F9331ED3-1ED3-7746-B4D9-718E71EF9A54}"/>
                </a:ext>
              </a:extLst>
            </p:cNvPr>
            <p:cNvSpPr/>
            <p:nvPr/>
          </p:nvSpPr>
          <p:spPr>
            <a:xfrm>
              <a:off x="6048826" y="2735217"/>
              <a:ext cx="19948" cy="6647"/>
            </a:xfrm>
            <a:custGeom>
              <a:avLst/>
              <a:gdLst>
                <a:gd name="connsiteX0" fmla="*/ 24208 w 19948"/>
                <a:gd name="connsiteY0" fmla="*/ 6431 h 6647"/>
                <a:gd name="connsiteX1" fmla="*/ 22678 w 19948"/>
                <a:gd name="connsiteY1" fmla="*/ 12547 h 6647"/>
                <a:gd name="connsiteX2" fmla="*/ 9379 w 19948"/>
                <a:gd name="connsiteY2" fmla="*/ 12547 h 6647"/>
                <a:gd name="connsiteX3" fmla="*/ 1932 w 19948"/>
                <a:gd name="connsiteY3" fmla="*/ 7960 h 6647"/>
                <a:gd name="connsiteX4" fmla="*/ 403 w 19948"/>
                <a:gd name="connsiteY4" fmla="*/ 1911 h 6647"/>
                <a:gd name="connsiteX5" fmla="*/ 10909 w 19948"/>
                <a:gd name="connsiteY5" fmla="*/ 382 h 6647"/>
                <a:gd name="connsiteX6" fmla="*/ 18423 w 19948"/>
                <a:gd name="connsiteY6" fmla="*/ 1911 h 6647"/>
                <a:gd name="connsiteX7" fmla="*/ 24407 w 19948"/>
                <a:gd name="connsiteY7" fmla="*/ 6431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948" h="6647">
                  <a:moveTo>
                    <a:pt x="24208" y="6431"/>
                  </a:moveTo>
                  <a:cubicBezTo>
                    <a:pt x="25670" y="7960"/>
                    <a:pt x="22678" y="11018"/>
                    <a:pt x="22678" y="12547"/>
                  </a:cubicBezTo>
                  <a:cubicBezTo>
                    <a:pt x="18273" y="13256"/>
                    <a:pt x="13784" y="13256"/>
                    <a:pt x="9379" y="12547"/>
                  </a:cubicBezTo>
                  <a:cubicBezTo>
                    <a:pt x="7917" y="11018"/>
                    <a:pt x="3395" y="9489"/>
                    <a:pt x="1932" y="7960"/>
                  </a:cubicBezTo>
                  <a:cubicBezTo>
                    <a:pt x="1932" y="6431"/>
                    <a:pt x="-1060" y="3440"/>
                    <a:pt x="403" y="1911"/>
                  </a:cubicBezTo>
                  <a:cubicBezTo>
                    <a:pt x="1932" y="-1147"/>
                    <a:pt x="7917" y="382"/>
                    <a:pt x="10909" y="382"/>
                  </a:cubicBezTo>
                  <a:cubicBezTo>
                    <a:pt x="12372" y="382"/>
                    <a:pt x="16893" y="1911"/>
                    <a:pt x="18423" y="1911"/>
                  </a:cubicBezTo>
                  <a:cubicBezTo>
                    <a:pt x="21415" y="3440"/>
                    <a:pt x="24407" y="4969"/>
                    <a:pt x="24407" y="6431"/>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2" name="Freeform 351">
              <a:extLst>
                <a:ext uri="{FF2B5EF4-FFF2-40B4-BE49-F238E27FC236}">
                  <a16:creationId xmlns:a16="http://schemas.microsoft.com/office/drawing/2014/main" id="{475E6C2D-5993-D44C-94CA-4B0F82E4A7BE}"/>
                </a:ext>
              </a:extLst>
            </p:cNvPr>
            <p:cNvSpPr/>
            <p:nvPr/>
          </p:nvSpPr>
          <p:spPr>
            <a:xfrm>
              <a:off x="6037592" y="2808188"/>
              <a:ext cx="26597" cy="13295"/>
            </a:xfrm>
            <a:custGeom>
              <a:avLst/>
              <a:gdLst>
                <a:gd name="connsiteX0" fmla="*/ 27129 w 26597"/>
                <a:gd name="connsiteY0" fmla="*/ 1263 h 13294"/>
                <a:gd name="connsiteX1" fmla="*/ 28459 w 26597"/>
                <a:gd name="connsiteY1" fmla="*/ 6315 h 13294"/>
                <a:gd name="connsiteX2" fmla="*/ 25733 w 26597"/>
                <a:gd name="connsiteY2" fmla="*/ 12630 h 13294"/>
                <a:gd name="connsiteX3" fmla="*/ 19084 w 26597"/>
                <a:gd name="connsiteY3" fmla="*/ 13893 h 13294"/>
                <a:gd name="connsiteX4" fmla="*/ 14961 w 26597"/>
                <a:gd name="connsiteY4" fmla="*/ 15156 h 13294"/>
                <a:gd name="connsiteX5" fmla="*/ 5453 w 26597"/>
                <a:gd name="connsiteY5" fmla="*/ 12630 h 13294"/>
                <a:gd name="connsiteX6" fmla="*/ 0 w 26597"/>
                <a:gd name="connsiteY6" fmla="*/ 6315 h 13294"/>
                <a:gd name="connsiteX7" fmla="*/ 0 w 26597"/>
                <a:gd name="connsiteY7" fmla="*/ 2526 h 13294"/>
                <a:gd name="connsiteX8" fmla="*/ 8179 w 26597"/>
                <a:gd name="connsiteY8" fmla="*/ 0 h 13294"/>
                <a:gd name="connsiteX9" fmla="*/ 16358 w 26597"/>
                <a:gd name="connsiteY9" fmla="*/ 1263 h 13294"/>
                <a:gd name="connsiteX10" fmla="*/ 27263 w 26597"/>
                <a:gd name="connsiteY10" fmla="*/ 1263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597" h="13294">
                  <a:moveTo>
                    <a:pt x="27129" y="1263"/>
                  </a:moveTo>
                  <a:cubicBezTo>
                    <a:pt x="28180" y="2726"/>
                    <a:pt x="28653" y="4525"/>
                    <a:pt x="28459" y="6315"/>
                  </a:cubicBezTo>
                  <a:cubicBezTo>
                    <a:pt x="28159" y="8633"/>
                    <a:pt x="27215" y="10821"/>
                    <a:pt x="25733" y="12630"/>
                  </a:cubicBezTo>
                  <a:cubicBezTo>
                    <a:pt x="24403" y="12630"/>
                    <a:pt x="20281" y="13893"/>
                    <a:pt x="19084" y="13893"/>
                  </a:cubicBezTo>
                  <a:cubicBezTo>
                    <a:pt x="17887" y="13893"/>
                    <a:pt x="16358" y="15156"/>
                    <a:pt x="14961" y="15156"/>
                  </a:cubicBezTo>
                  <a:cubicBezTo>
                    <a:pt x="12235" y="15156"/>
                    <a:pt x="8312" y="12630"/>
                    <a:pt x="5453" y="12630"/>
                  </a:cubicBezTo>
                  <a:cubicBezTo>
                    <a:pt x="4056" y="11367"/>
                    <a:pt x="1330" y="7578"/>
                    <a:pt x="0" y="6315"/>
                  </a:cubicBezTo>
                  <a:lnTo>
                    <a:pt x="0" y="2526"/>
                  </a:lnTo>
                  <a:cubicBezTo>
                    <a:pt x="1330" y="0"/>
                    <a:pt x="5453" y="0"/>
                    <a:pt x="8179" y="0"/>
                  </a:cubicBezTo>
                  <a:cubicBezTo>
                    <a:pt x="9509" y="0"/>
                    <a:pt x="13631" y="1263"/>
                    <a:pt x="16358" y="1263"/>
                  </a:cubicBezTo>
                  <a:cubicBezTo>
                    <a:pt x="19965" y="631"/>
                    <a:pt x="23655" y="631"/>
                    <a:pt x="27263" y="126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3" name="Freeform 352">
              <a:extLst>
                <a:ext uri="{FF2B5EF4-FFF2-40B4-BE49-F238E27FC236}">
                  <a16:creationId xmlns:a16="http://schemas.microsoft.com/office/drawing/2014/main" id="{6F700139-C862-334B-8AE9-33A26605186F}"/>
                </a:ext>
              </a:extLst>
            </p:cNvPr>
            <p:cNvSpPr/>
            <p:nvPr/>
          </p:nvSpPr>
          <p:spPr>
            <a:xfrm>
              <a:off x="6006492" y="2822291"/>
              <a:ext cx="46545" cy="26589"/>
            </a:xfrm>
            <a:custGeom>
              <a:avLst/>
              <a:gdLst>
                <a:gd name="connsiteX0" fmla="*/ 49453 w 46545"/>
                <a:gd name="connsiteY0" fmla="*/ 16209 h 26589"/>
                <a:gd name="connsiteX1" fmla="*/ 46660 w 46545"/>
                <a:gd name="connsiteY1" fmla="*/ 22856 h 26589"/>
                <a:gd name="connsiteX2" fmla="*/ 34026 w 46545"/>
                <a:gd name="connsiteY2" fmla="*/ 28506 h 26589"/>
                <a:gd name="connsiteX3" fmla="*/ 19996 w 46545"/>
                <a:gd name="connsiteY3" fmla="*/ 32694 h 26589"/>
                <a:gd name="connsiteX4" fmla="*/ 5966 w 46545"/>
                <a:gd name="connsiteY4" fmla="*/ 27110 h 26589"/>
                <a:gd name="connsiteX5" fmla="*/ 381 w 46545"/>
                <a:gd name="connsiteY5" fmla="*/ 17272 h 26589"/>
                <a:gd name="connsiteX6" fmla="*/ 3173 w 46545"/>
                <a:gd name="connsiteY6" fmla="*/ 8830 h 26589"/>
                <a:gd name="connsiteX7" fmla="*/ 13014 w 46545"/>
                <a:gd name="connsiteY7" fmla="*/ 455 h 26589"/>
                <a:gd name="connsiteX8" fmla="*/ 22789 w 46545"/>
                <a:gd name="connsiteY8" fmla="*/ 1850 h 26589"/>
                <a:gd name="connsiteX9" fmla="*/ 28441 w 46545"/>
                <a:gd name="connsiteY9" fmla="*/ 7434 h 26589"/>
                <a:gd name="connsiteX10" fmla="*/ 38282 w 46545"/>
                <a:gd name="connsiteY10" fmla="*/ 6038 h 26589"/>
                <a:gd name="connsiteX11" fmla="*/ 46660 w 46545"/>
                <a:gd name="connsiteY11" fmla="*/ 8830 h 26589"/>
                <a:gd name="connsiteX12" fmla="*/ 49453 w 46545"/>
                <a:gd name="connsiteY12" fmla="*/ 15876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545" h="26589">
                  <a:moveTo>
                    <a:pt x="49453" y="16209"/>
                  </a:moveTo>
                  <a:cubicBezTo>
                    <a:pt x="49086" y="18621"/>
                    <a:pt x="48126" y="20905"/>
                    <a:pt x="46660" y="22856"/>
                  </a:cubicBezTo>
                  <a:cubicBezTo>
                    <a:pt x="42750" y="25351"/>
                    <a:pt x="38493" y="27255"/>
                    <a:pt x="34026" y="28506"/>
                  </a:cubicBezTo>
                  <a:cubicBezTo>
                    <a:pt x="29565" y="30542"/>
                    <a:pt x="24843" y="31951"/>
                    <a:pt x="19996" y="32694"/>
                  </a:cubicBezTo>
                  <a:cubicBezTo>
                    <a:pt x="14917" y="32071"/>
                    <a:pt x="10084" y="30148"/>
                    <a:pt x="5966" y="27110"/>
                  </a:cubicBezTo>
                  <a:cubicBezTo>
                    <a:pt x="2830" y="24738"/>
                    <a:pt x="810" y="21180"/>
                    <a:pt x="381" y="17272"/>
                  </a:cubicBezTo>
                  <a:cubicBezTo>
                    <a:pt x="-1016" y="14480"/>
                    <a:pt x="1777" y="10625"/>
                    <a:pt x="3173" y="8830"/>
                  </a:cubicBezTo>
                  <a:cubicBezTo>
                    <a:pt x="4570" y="6038"/>
                    <a:pt x="10155" y="455"/>
                    <a:pt x="13014" y="455"/>
                  </a:cubicBezTo>
                  <a:cubicBezTo>
                    <a:pt x="16324" y="-474"/>
                    <a:pt x="19871" y="33"/>
                    <a:pt x="22789" y="1850"/>
                  </a:cubicBezTo>
                  <a:cubicBezTo>
                    <a:pt x="24252" y="1850"/>
                    <a:pt x="27044" y="6038"/>
                    <a:pt x="28441" y="7434"/>
                  </a:cubicBezTo>
                  <a:cubicBezTo>
                    <a:pt x="31233" y="7434"/>
                    <a:pt x="35423" y="6038"/>
                    <a:pt x="38282" y="6038"/>
                  </a:cubicBezTo>
                  <a:cubicBezTo>
                    <a:pt x="41292" y="6105"/>
                    <a:pt x="44212" y="7078"/>
                    <a:pt x="46660" y="8830"/>
                  </a:cubicBezTo>
                  <a:cubicBezTo>
                    <a:pt x="48399" y="10772"/>
                    <a:pt x="49389" y="13270"/>
                    <a:pt x="49453" y="15876"/>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4" name="Freeform 353">
              <a:extLst>
                <a:ext uri="{FF2B5EF4-FFF2-40B4-BE49-F238E27FC236}">
                  <a16:creationId xmlns:a16="http://schemas.microsoft.com/office/drawing/2014/main" id="{53F65A21-FFF3-BE4D-B48A-5235B6D545B8}"/>
                </a:ext>
              </a:extLst>
            </p:cNvPr>
            <p:cNvSpPr/>
            <p:nvPr/>
          </p:nvSpPr>
          <p:spPr>
            <a:xfrm>
              <a:off x="6039254" y="2766110"/>
              <a:ext cx="6649" cy="13295"/>
            </a:xfrm>
            <a:custGeom>
              <a:avLst/>
              <a:gdLst>
                <a:gd name="connsiteX0" fmla="*/ 10639 w 6649"/>
                <a:gd name="connsiteY0" fmla="*/ 4587 h 13294"/>
                <a:gd name="connsiteX1" fmla="*/ 12035 w 6649"/>
                <a:gd name="connsiteY1" fmla="*/ 15289 h 13294"/>
                <a:gd name="connsiteX2" fmla="*/ 6649 w 6649"/>
                <a:gd name="connsiteY2" fmla="*/ 16818 h 13294"/>
                <a:gd name="connsiteX3" fmla="*/ 0 w 6649"/>
                <a:gd name="connsiteY3" fmla="*/ 12231 h 13294"/>
                <a:gd name="connsiteX4" fmla="*/ 0 w 6649"/>
                <a:gd name="connsiteY4" fmla="*/ 4587 h 13294"/>
                <a:gd name="connsiteX5" fmla="*/ 2726 w 6649"/>
                <a:gd name="connsiteY5" fmla="*/ 0 h 13294"/>
                <a:gd name="connsiteX6" fmla="*/ 10772 w 6649"/>
                <a:gd name="connsiteY6" fmla="*/ 4587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3294">
                  <a:moveTo>
                    <a:pt x="10639" y="4587"/>
                  </a:moveTo>
                  <a:cubicBezTo>
                    <a:pt x="12427" y="7854"/>
                    <a:pt x="12925" y="11673"/>
                    <a:pt x="12035" y="15289"/>
                  </a:cubicBezTo>
                  <a:cubicBezTo>
                    <a:pt x="10507" y="16480"/>
                    <a:pt x="8575" y="17028"/>
                    <a:pt x="6649" y="16818"/>
                  </a:cubicBezTo>
                  <a:cubicBezTo>
                    <a:pt x="3923" y="16818"/>
                    <a:pt x="1197" y="13760"/>
                    <a:pt x="0" y="12231"/>
                  </a:cubicBezTo>
                  <a:lnTo>
                    <a:pt x="0" y="4587"/>
                  </a:lnTo>
                  <a:cubicBezTo>
                    <a:pt x="1075" y="3163"/>
                    <a:pt x="1989" y="1625"/>
                    <a:pt x="2726" y="0"/>
                  </a:cubicBezTo>
                  <a:cubicBezTo>
                    <a:pt x="6036" y="-21"/>
                    <a:pt x="9105" y="1728"/>
                    <a:pt x="10772" y="4587"/>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5" name="Freeform 354">
              <a:extLst>
                <a:ext uri="{FF2B5EF4-FFF2-40B4-BE49-F238E27FC236}">
                  <a16:creationId xmlns:a16="http://schemas.microsoft.com/office/drawing/2014/main" id="{8D2308CD-D427-A544-9B2E-FAD9BCDEEE5A}"/>
                </a:ext>
              </a:extLst>
            </p:cNvPr>
            <p:cNvSpPr/>
            <p:nvPr/>
          </p:nvSpPr>
          <p:spPr>
            <a:xfrm>
              <a:off x="6028169" y="2744950"/>
              <a:ext cx="13299" cy="13295"/>
            </a:xfrm>
            <a:custGeom>
              <a:avLst/>
              <a:gdLst>
                <a:gd name="connsiteX0" fmla="*/ 12948 w 13298"/>
                <a:gd name="connsiteY0" fmla="*/ 6138 h 13294"/>
                <a:gd name="connsiteX1" fmla="*/ 12948 w 13298"/>
                <a:gd name="connsiteY1" fmla="*/ 12785 h 13294"/>
                <a:gd name="connsiteX2" fmla="*/ 3306 w 13298"/>
                <a:gd name="connsiteY2" fmla="*/ 11389 h 13294"/>
                <a:gd name="connsiteX3" fmla="*/ 580 w 13298"/>
                <a:gd name="connsiteY3" fmla="*/ 7268 h 13294"/>
                <a:gd name="connsiteX4" fmla="*/ 1910 w 13298"/>
                <a:gd name="connsiteY4" fmla="*/ 620 h 13294"/>
                <a:gd name="connsiteX5" fmla="*/ 8559 w 13298"/>
                <a:gd name="connsiteY5" fmla="*/ 620 h 13294"/>
                <a:gd name="connsiteX6" fmla="*/ 12682 w 13298"/>
                <a:gd name="connsiteY6" fmla="*/ 6138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98" h="13294">
                  <a:moveTo>
                    <a:pt x="12948" y="6138"/>
                  </a:moveTo>
                  <a:cubicBezTo>
                    <a:pt x="14225" y="8170"/>
                    <a:pt x="14225" y="10753"/>
                    <a:pt x="12948" y="12785"/>
                  </a:cubicBezTo>
                  <a:cubicBezTo>
                    <a:pt x="11551" y="14114"/>
                    <a:pt x="6298" y="12785"/>
                    <a:pt x="3306" y="11389"/>
                  </a:cubicBezTo>
                  <a:cubicBezTo>
                    <a:pt x="1910" y="11389"/>
                    <a:pt x="580" y="8664"/>
                    <a:pt x="580" y="7268"/>
                  </a:cubicBezTo>
                  <a:cubicBezTo>
                    <a:pt x="-816" y="5872"/>
                    <a:pt x="580" y="620"/>
                    <a:pt x="1910" y="620"/>
                  </a:cubicBezTo>
                  <a:cubicBezTo>
                    <a:pt x="3306" y="-776"/>
                    <a:pt x="7429" y="620"/>
                    <a:pt x="8559" y="620"/>
                  </a:cubicBezTo>
                  <a:cubicBezTo>
                    <a:pt x="9956" y="2016"/>
                    <a:pt x="12682" y="4742"/>
                    <a:pt x="12682" y="6138"/>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6" name="Freeform 355">
              <a:extLst>
                <a:ext uri="{FF2B5EF4-FFF2-40B4-BE49-F238E27FC236}">
                  <a16:creationId xmlns:a16="http://schemas.microsoft.com/office/drawing/2014/main" id="{75158579-2ECC-1746-9986-5D51E66CFAA6}"/>
                </a:ext>
              </a:extLst>
            </p:cNvPr>
            <p:cNvSpPr/>
            <p:nvPr/>
          </p:nvSpPr>
          <p:spPr>
            <a:xfrm>
              <a:off x="6017947" y="2786982"/>
              <a:ext cx="6649" cy="6647"/>
            </a:xfrm>
            <a:custGeom>
              <a:avLst/>
              <a:gdLst>
                <a:gd name="connsiteX0" fmla="*/ 9405 w 6649"/>
                <a:gd name="connsiteY0" fmla="*/ 4056 h 6647"/>
                <a:gd name="connsiteX1" fmla="*/ 8142 w 6649"/>
                <a:gd name="connsiteY1" fmla="*/ 9906 h 6647"/>
                <a:gd name="connsiteX2" fmla="*/ 3088 w 6649"/>
                <a:gd name="connsiteY2" fmla="*/ 9906 h 6647"/>
                <a:gd name="connsiteX3" fmla="*/ 562 w 6649"/>
                <a:gd name="connsiteY3" fmla="*/ 7579 h 6647"/>
                <a:gd name="connsiteX4" fmla="*/ 562 w 6649"/>
                <a:gd name="connsiteY4" fmla="*/ 2859 h 6647"/>
                <a:gd name="connsiteX5" fmla="*/ 3088 w 6649"/>
                <a:gd name="connsiteY5" fmla="*/ 1663 h 6647"/>
                <a:gd name="connsiteX6" fmla="*/ 6878 w 6649"/>
                <a:gd name="connsiteY6" fmla="*/ 466 h 6647"/>
                <a:gd name="connsiteX7" fmla="*/ 9405 w 6649"/>
                <a:gd name="connsiteY7" fmla="*/ 4056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9" h="6647">
                  <a:moveTo>
                    <a:pt x="9405" y="4056"/>
                  </a:moveTo>
                  <a:cubicBezTo>
                    <a:pt x="9405" y="6383"/>
                    <a:pt x="9405" y="8776"/>
                    <a:pt x="8142" y="9906"/>
                  </a:cubicBezTo>
                  <a:cubicBezTo>
                    <a:pt x="8142" y="9906"/>
                    <a:pt x="4352" y="11102"/>
                    <a:pt x="3088" y="9906"/>
                  </a:cubicBezTo>
                  <a:cubicBezTo>
                    <a:pt x="1779" y="9879"/>
                    <a:pt x="696" y="8881"/>
                    <a:pt x="562" y="7579"/>
                  </a:cubicBezTo>
                  <a:cubicBezTo>
                    <a:pt x="-702" y="6383"/>
                    <a:pt x="562" y="4056"/>
                    <a:pt x="562" y="2859"/>
                  </a:cubicBezTo>
                  <a:cubicBezTo>
                    <a:pt x="1510" y="2742"/>
                    <a:pt x="2396" y="2322"/>
                    <a:pt x="3088" y="1663"/>
                  </a:cubicBezTo>
                  <a:cubicBezTo>
                    <a:pt x="4352" y="466"/>
                    <a:pt x="5615" y="-664"/>
                    <a:pt x="6878" y="466"/>
                  </a:cubicBezTo>
                  <a:cubicBezTo>
                    <a:pt x="8142" y="466"/>
                    <a:pt x="8142" y="2859"/>
                    <a:pt x="9405" y="4056"/>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7" name="Freeform 356">
              <a:extLst>
                <a:ext uri="{FF2B5EF4-FFF2-40B4-BE49-F238E27FC236}">
                  <a16:creationId xmlns:a16="http://schemas.microsoft.com/office/drawing/2014/main" id="{9B64AD5B-F5D3-6543-A1E0-8BB28E8510FD}"/>
                </a:ext>
              </a:extLst>
            </p:cNvPr>
            <p:cNvSpPr/>
            <p:nvPr/>
          </p:nvSpPr>
          <p:spPr>
            <a:xfrm>
              <a:off x="6014711" y="2771163"/>
              <a:ext cx="6649" cy="6647"/>
            </a:xfrm>
            <a:custGeom>
              <a:avLst/>
              <a:gdLst>
                <a:gd name="connsiteX0" fmla="*/ 9250 w 6649"/>
                <a:gd name="connsiteY0" fmla="*/ 4188 h 6647"/>
                <a:gd name="connsiteX1" fmla="*/ 7787 w 6649"/>
                <a:gd name="connsiteY1" fmla="*/ 6980 h 6647"/>
                <a:gd name="connsiteX2" fmla="*/ 4928 w 6649"/>
                <a:gd name="connsiteY2" fmla="*/ 8376 h 6647"/>
                <a:gd name="connsiteX3" fmla="*/ 606 w 6649"/>
                <a:gd name="connsiteY3" fmla="*/ 5584 h 6647"/>
                <a:gd name="connsiteX4" fmla="*/ 2069 w 6649"/>
                <a:gd name="connsiteY4" fmla="*/ 0 h 6647"/>
                <a:gd name="connsiteX5" fmla="*/ 4928 w 6649"/>
                <a:gd name="connsiteY5" fmla="*/ 0 h 6647"/>
                <a:gd name="connsiteX6" fmla="*/ 9250 w 6649"/>
                <a:gd name="connsiteY6" fmla="*/ 4188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6647">
                  <a:moveTo>
                    <a:pt x="9250" y="4188"/>
                  </a:moveTo>
                  <a:cubicBezTo>
                    <a:pt x="9250" y="5584"/>
                    <a:pt x="9250" y="6980"/>
                    <a:pt x="7787" y="6980"/>
                  </a:cubicBezTo>
                  <a:cubicBezTo>
                    <a:pt x="7787" y="8376"/>
                    <a:pt x="6391" y="8376"/>
                    <a:pt x="4928" y="8376"/>
                  </a:cubicBezTo>
                  <a:cubicBezTo>
                    <a:pt x="3465" y="8376"/>
                    <a:pt x="606" y="6980"/>
                    <a:pt x="606" y="5584"/>
                  </a:cubicBezTo>
                  <a:cubicBezTo>
                    <a:pt x="-857" y="4188"/>
                    <a:pt x="606" y="0"/>
                    <a:pt x="2069" y="0"/>
                  </a:cubicBezTo>
                  <a:lnTo>
                    <a:pt x="4928" y="0"/>
                  </a:lnTo>
                  <a:cubicBezTo>
                    <a:pt x="6391" y="1396"/>
                    <a:pt x="9250" y="2792"/>
                    <a:pt x="9250" y="4188"/>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8" name="Freeform 357">
              <a:extLst>
                <a:ext uri="{FF2B5EF4-FFF2-40B4-BE49-F238E27FC236}">
                  <a16:creationId xmlns:a16="http://schemas.microsoft.com/office/drawing/2014/main" id="{F2DCF660-0D17-D748-83DF-B9B7D1A69F8A}"/>
                </a:ext>
              </a:extLst>
            </p:cNvPr>
            <p:cNvSpPr/>
            <p:nvPr/>
          </p:nvSpPr>
          <p:spPr>
            <a:xfrm>
              <a:off x="5998494" y="2747565"/>
              <a:ext cx="19948" cy="13295"/>
            </a:xfrm>
            <a:custGeom>
              <a:avLst/>
              <a:gdLst>
                <a:gd name="connsiteX0" fmla="*/ 23605 w 19948"/>
                <a:gd name="connsiteY0" fmla="*/ 11899 h 13294"/>
                <a:gd name="connsiteX1" fmla="*/ 22209 w 19948"/>
                <a:gd name="connsiteY1" fmla="*/ 17216 h 13294"/>
                <a:gd name="connsiteX2" fmla="*/ 11104 w 19948"/>
                <a:gd name="connsiteY2" fmla="*/ 13228 h 13294"/>
                <a:gd name="connsiteX3" fmla="*/ 5585 w 19948"/>
                <a:gd name="connsiteY3" fmla="*/ 11899 h 13294"/>
                <a:gd name="connsiteX4" fmla="*/ 0 w 19948"/>
                <a:gd name="connsiteY4" fmla="*/ 6647 h 13294"/>
                <a:gd name="connsiteX5" fmla="*/ 2793 w 19948"/>
                <a:gd name="connsiteY5" fmla="*/ 0 h 13294"/>
                <a:gd name="connsiteX6" fmla="*/ 8312 w 19948"/>
                <a:gd name="connsiteY6" fmla="*/ 0 h 13294"/>
                <a:gd name="connsiteX7" fmla="*/ 11104 w 19948"/>
                <a:gd name="connsiteY7" fmla="*/ 5318 h 13294"/>
                <a:gd name="connsiteX8" fmla="*/ 16956 w 19948"/>
                <a:gd name="connsiteY8" fmla="*/ 5318 h 13294"/>
                <a:gd name="connsiteX9" fmla="*/ 22475 w 19948"/>
                <a:gd name="connsiteY9" fmla="*/ 5318 h 13294"/>
                <a:gd name="connsiteX10" fmla="*/ 23871 w 19948"/>
                <a:gd name="connsiteY10" fmla="*/ 11965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48" h="13294">
                  <a:moveTo>
                    <a:pt x="23605" y="11899"/>
                  </a:moveTo>
                  <a:cubicBezTo>
                    <a:pt x="23605" y="13228"/>
                    <a:pt x="23605" y="17216"/>
                    <a:pt x="22209" y="17216"/>
                  </a:cubicBezTo>
                  <a:cubicBezTo>
                    <a:pt x="19416" y="18546"/>
                    <a:pt x="13897" y="14558"/>
                    <a:pt x="11104" y="13228"/>
                  </a:cubicBezTo>
                  <a:cubicBezTo>
                    <a:pt x="9167" y="13429"/>
                    <a:pt x="7219" y="12960"/>
                    <a:pt x="5585" y="11899"/>
                  </a:cubicBezTo>
                  <a:lnTo>
                    <a:pt x="0" y="6647"/>
                  </a:lnTo>
                  <a:cubicBezTo>
                    <a:pt x="320" y="4222"/>
                    <a:pt x="1284" y="1927"/>
                    <a:pt x="2793" y="0"/>
                  </a:cubicBezTo>
                  <a:lnTo>
                    <a:pt x="8312" y="0"/>
                  </a:lnTo>
                  <a:cubicBezTo>
                    <a:pt x="9708" y="1329"/>
                    <a:pt x="9708" y="3988"/>
                    <a:pt x="11104" y="5318"/>
                  </a:cubicBezTo>
                  <a:lnTo>
                    <a:pt x="16956" y="5318"/>
                  </a:lnTo>
                  <a:cubicBezTo>
                    <a:pt x="18286" y="5318"/>
                    <a:pt x="21078" y="3988"/>
                    <a:pt x="22475" y="5318"/>
                  </a:cubicBezTo>
                  <a:cubicBezTo>
                    <a:pt x="23871" y="6647"/>
                    <a:pt x="23871" y="10569"/>
                    <a:pt x="23871" y="11965"/>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59" name="Freeform 358">
              <a:extLst>
                <a:ext uri="{FF2B5EF4-FFF2-40B4-BE49-F238E27FC236}">
                  <a16:creationId xmlns:a16="http://schemas.microsoft.com/office/drawing/2014/main" id="{B0A76B7D-3254-C542-8587-E72B0D93C883}"/>
                </a:ext>
              </a:extLst>
            </p:cNvPr>
            <p:cNvSpPr/>
            <p:nvPr/>
          </p:nvSpPr>
          <p:spPr>
            <a:xfrm>
              <a:off x="6010529" y="2802287"/>
              <a:ext cx="6649" cy="6647"/>
            </a:xfrm>
            <a:custGeom>
              <a:avLst/>
              <a:gdLst>
                <a:gd name="connsiteX0" fmla="*/ 8844 w 6649"/>
                <a:gd name="connsiteY0" fmla="*/ 2112 h 6647"/>
                <a:gd name="connsiteX1" fmla="*/ 8844 w 6649"/>
                <a:gd name="connsiteY1" fmla="*/ 8028 h 6647"/>
                <a:gd name="connsiteX2" fmla="*/ 6317 w 6649"/>
                <a:gd name="connsiteY2" fmla="*/ 10953 h 6647"/>
                <a:gd name="connsiteX3" fmla="*/ 0 w 6649"/>
                <a:gd name="connsiteY3" fmla="*/ 6500 h 6647"/>
                <a:gd name="connsiteX4" fmla="*/ 1264 w 6649"/>
                <a:gd name="connsiteY4" fmla="*/ 650 h 6647"/>
                <a:gd name="connsiteX5" fmla="*/ 5054 w 6649"/>
                <a:gd name="connsiteY5" fmla="*/ 650 h 6647"/>
                <a:gd name="connsiteX6" fmla="*/ 8844 w 6649"/>
                <a:gd name="connsiteY6" fmla="*/ 2112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6647">
                  <a:moveTo>
                    <a:pt x="8844" y="2112"/>
                  </a:moveTo>
                  <a:cubicBezTo>
                    <a:pt x="10099" y="3885"/>
                    <a:pt x="10099" y="6256"/>
                    <a:pt x="8844" y="8028"/>
                  </a:cubicBezTo>
                  <a:cubicBezTo>
                    <a:pt x="8844" y="8028"/>
                    <a:pt x="7580" y="10953"/>
                    <a:pt x="6317" y="10953"/>
                  </a:cubicBezTo>
                  <a:cubicBezTo>
                    <a:pt x="3879" y="10006"/>
                    <a:pt x="1711" y="8477"/>
                    <a:pt x="0" y="6500"/>
                  </a:cubicBezTo>
                  <a:cubicBezTo>
                    <a:pt x="0" y="5037"/>
                    <a:pt x="0" y="650"/>
                    <a:pt x="1264" y="650"/>
                  </a:cubicBezTo>
                  <a:cubicBezTo>
                    <a:pt x="2527" y="-812"/>
                    <a:pt x="3790" y="650"/>
                    <a:pt x="5054" y="650"/>
                  </a:cubicBezTo>
                  <a:cubicBezTo>
                    <a:pt x="6317" y="650"/>
                    <a:pt x="8844" y="650"/>
                    <a:pt x="8844" y="2112"/>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0" name="Freeform 359">
              <a:extLst>
                <a:ext uri="{FF2B5EF4-FFF2-40B4-BE49-F238E27FC236}">
                  <a16:creationId xmlns:a16="http://schemas.microsoft.com/office/drawing/2014/main" id="{E04C6F23-0C0C-9B46-90B1-F87B5086B479}"/>
                </a:ext>
              </a:extLst>
            </p:cNvPr>
            <p:cNvSpPr/>
            <p:nvPr/>
          </p:nvSpPr>
          <p:spPr>
            <a:xfrm>
              <a:off x="6000422" y="2767772"/>
              <a:ext cx="6649" cy="26589"/>
            </a:xfrm>
            <a:custGeom>
              <a:avLst/>
              <a:gdLst>
                <a:gd name="connsiteX0" fmla="*/ 10107 w 6649"/>
                <a:gd name="connsiteY0" fmla="*/ 15754 h 26589"/>
                <a:gd name="connsiteX1" fmla="*/ 10107 w 6649"/>
                <a:gd name="connsiteY1" fmla="*/ 24329 h 26589"/>
                <a:gd name="connsiteX2" fmla="*/ 8644 w 6649"/>
                <a:gd name="connsiteY2" fmla="*/ 28650 h 26589"/>
                <a:gd name="connsiteX3" fmla="*/ 4322 w 6649"/>
                <a:gd name="connsiteY3" fmla="*/ 22933 h 26589"/>
                <a:gd name="connsiteX4" fmla="*/ 2859 w 6649"/>
                <a:gd name="connsiteY4" fmla="*/ 17150 h 26589"/>
                <a:gd name="connsiteX5" fmla="*/ 0 w 6649"/>
                <a:gd name="connsiteY5" fmla="*/ 8575 h 26589"/>
                <a:gd name="connsiteX6" fmla="*/ 1397 w 6649"/>
                <a:gd name="connsiteY6" fmla="*/ 1462 h 26589"/>
                <a:gd name="connsiteX7" fmla="*/ 4322 w 6649"/>
                <a:gd name="connsiteY7" fmla="*/ 0 h 26589"/>
                <a:gd name="connsiteX8" fmla="*/ 7181 w 6649"/>
                <a:gd name="connsiteY8" fmla="*/ 5717 h 26589"/>
                <a:gd name="connsiteX9" fmla="*/ 10107 w 6649"/>
                <a:gd name="connsiteY9" fmla="*/ 15754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49" h="26589">
                  <a:moveTo>
                    <a:pt x="10107" y="15754"/>
                  </a:moveTo>
                  <a:lnTo>
                    <a:pt x="10107" y="24329"/>
                  </a:lnTo>
                  <a:cubicBezTo>
                    <a:pt x="10107" y="25791"/>
                    <a:pt x="10107" y="28650"/>
                    <a:pt x="8644" y="28650"/>
                  </a:cubicBezTo>
                  <a:cubicBezTo>
                    <a:pt x="5719" y="28650"/>
                    <a:pt x="4322" y="24329"/>
                    <a:pt x="4322" y="22933"/>
                  </a:cubicBezTo>
                  <a:cubicBezTo>
                    <a:pt x="3163" y="21240"/>
                    <a:pt x="2645" y="19190"/>
                    <a:pt x="2859" y="17150"/>
                  </a:cubicBezTo>
                  <a:cubicBezTo>
                    <a:pt x="2859" y="15754"/>
                    <a:pt x="0" y="11433"/>
                    <a:pt x="0" y="8575"/>
                  </a:cubicBezTo>
                  <a:cubicBezTo>
                    <a:pt x="0" y="7179"/>
                    <a:pt x="0" y="2858"/>
                    <a:pt x="1397" y="1462"/>
                  </a:cubicBezTo>
                  <a:lnTo>
                    <a:pt x="4322" y="0"/>
                  </a:lnTo>
                  <a:cubicBezTo>
                    <a:pt x="5806" y="1591"/>
                    <a:pt x="6798" y="3576"/>
                    <a:pt x="7181" y="5717"/>
                  </a:cubicBezTo>
                  <a:cubicBezTo>
                    <a:pt x="8822" y="8832"/>
                    <a:pt x="9817" y="12246"/>
                    <a:pt x="10107" y="15754"/>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1" name="Freeform 360">
              <a:extLst>
                <a:ext uri="{FF2B5EF4-FFF2-40B4-BE49-F238E27FC236}">
                  <a16:creationId xmlns:a16="http://schemas.microsoft.com/office/drawing/2014/main" id="{B9C782E4-7D85-184F-AF9C-9CAE45D1226F}"/>
                </a:ext>
              </a:extLst>
            </p:cNvPr>
            <p:cNvSpPr/>
            <p:nvPr/>
          </p:nvSpPr>
          <p:spPr>
            <a:xfrm>
              <a:off x="5999506" y="2815811"/>
              <a:ext cx="6649" cy="6647"/>
            </a:xfrm>
            <a:custGeom>
              <a:avLst/>
              <a:gdLst>
                <a:gd name="connsiteX0" fmla="*/ 9294 w 6649"/>
                <a:gd name="connsiteY0" fmla="*/ 2880 h 6647"/>
                <a:gd name="connsiteX1" fmla="*/ 7898 w 6649"/>
                <a:gd name="connsiteY1" fmla="*/ 7932 h 6647"/>
                <a:gd name="connsiteX2" fmla="*/ 650 w 6649"/>
                <a:gd name="connsiteY2" fmla="*/ 6669 h 6647"/>
                <a:gd name="connsiteX3" fmla="*/ 650 w 6649"/>
                <a:gd name="connsiteY3" fmla="*/ 1617 h 6647"/>
                <a:gd name="connsiteX4" fmla="*/ 4972 w 6649"/>
                <a:gd name="connsiteY4" fmla="*/ 354 h 6647"/>
                <a:gd name="connsiteX5" fmla="*/ 9294 w 6649"/>
                <a:gd name="connsiteY5" fmla="*/ 2880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9" h="6647">
                  <a:moveTo>
                    <a:pt x="9294" y="2880"/>
                  </a:moveTo>
                  <a:cubicBezTo>
                    <a:pt x="9294" y="4143"/>
                    <a:pt x="9294" y="7932"/>
                    <a:pt x="7898" y="7932"/>
                  </a:cubicBezTo>
                  <a:cubicBezTo>
                    <a:pt x="6435" y="9195"/>
                    <a:pt x="2113" y="7932"/>
                    <a:pt x="650" y="6669"/>
                  </a:cubicBezTo>
                  <a:cubicBezTo>
                    <a:pt x="650" y="6669"/>
                    <a:pt x="-813" y="2880"/>
                    <a:pt x="650" y="1617"/>
                  </a:cubicBezTo>
                  <a:cubicBezTo>
                    <a:pt x="650" y="1617"/>
                    <a:pt x="3509" y="-909"/>
                    <a:pt x="4972" y="354"/>
                  </a:cubicBezTo>
                  <a:cubicBezTo>
                    <a:pt x="6657" y="682"/>
                    <a:pt x="8181" y="1573"/>
                    <a:pt x="9294" y="2880"/>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2" name="Freeform 361">
              <a:extLst>
                <a:ext uri="{FF2B5EF4-FFF2-40B4-BE49-F238E27FC236}">
                  <a16:creationId xmlns:a16="http://schemas.microsoft.com/office/drawing/2014/main" id="{47589965-1D6F-BD46-9906-DF583FD3E6E4}"/>
                </a:ext>
              </a:extLst>
            </p:cNvPr>
            <p:cNvSpPr/>
            <p:nvPr/>
          </p:nvSpPr>
          <p:spPr>
            <a:xfrm>
              <a:off x="5970633" y="2816630"/>
              <a:ext cx="26597" cy="26589"/>
            </a:xfrm>
            <a:custGeom>
              <a:avLst/>
              <a:gdLst>
                <a:gd name="connsiteX0" fmla="*/ 25601 w 26597"/>
                <a:gd name="connsiteY0" fmla="*/ 13893 h 26589"/>
                <a:gd name="connsiteX1" fmla="*/ 29790 w 26597"/>
                <a:gd name="connsiteY1" fmla="*/ 26390 h 26589"/>
                <a:gd name="connsiteX2" fmla="*/ 25601 w 26597"/>
                <a:gd name="connsiteY2" fmla="*/ 31973 h 26589"/>
                <a:gd name="connsiteX3" fmla="*/ 21478 w 26597"/>
                <a:gd name="connsiteY3" fmla="*/ 27786 h 26589"/>
                <a:gd name="connsiteX4" fmla="*/ 14829 w 26597"/>
                <a:gd name="connsiteY4" fmla="*/ 26390 h 26589"/>
                <a:gd name="connsiteX5" fmla="*/ 6517 w 26597"/>
                <a:gd name="connsiteY5" fmla="*/ 30578 h 26589"/>
                <a:gd name="connsiteX6" fmla="*/ 998 w 26597"/>
                <a:gd name="connsiteY6" fmla="*/ 26390 h 26589"/>
                <a:gd name="connsiteX7" fmla="*/ 998 w 26597"/>
                <a:gd name="connsiteY7" fmla="*/ 16685 h 26589"/>
                <a:gd name="connsiteX8" fmla="*/ 5187 w 26597"/>
                <a:gd name="connsiteY8" fmla="*/ 11101 h 26589"/>
                <a:gd name="connsiteX9" fmla="*/ 9310 w 26597"/>
                <a:gd name="connsiteY9" fmla="*/ 0 h 26589"/>
                <a:gd name="connsiteX10" fmla="*/ 13432 w 26597"/>
                <a:gd name="connsiteY10" fmla="*/ 0 h 26589"/>
                <a:gd name="connsiteX11" fmla="*/ 18951 w 26597"/>
                <a:gd name="connsiteY11" fmla="*/ 2725 h 26589"/>
                <a:gd name="connsiteX12" fmla="*/ 25601 w 26597"/>
                <a:gd name="connsiteY12" fmla="*/ 13893 h 2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97" h="26589">
                  <a:moveTo>
                    <a:pt x="25601" y="13893"/>
                  </a:moveTo>
                  <a:cubicBezTo>
                    <a:pt x="27617" y="17824"/>
                    <a:pt x="29030" y="22037"/>
                    <a:pt x="29790" y="26390"/>
                  </a:cubicBezTo>
                  <a:cubicBezTo>
                    <a:pt x="28393" y="27786"/>
                    <a:pt x="26997" y="30578"/>
                    <a:pt x="25601" y="31973"/>
                  </a:cubicBezTo>
                  <a:cubicBezTo>
                    <a:pt x="24271" y="31973"/>
                    <a:pt x="22875" y="29182"/>
                    <a:pt x="21478" y="27786"/>
                  </a:cubicBezTo>
                  <a:cubicBezTo>
                    <a:pt x="18752" y="27786"/>
                    <a:pt x="15959" y="24994"/>
                    <a:pt x="14829" y="26390"/>
                  </a:cubicBezTo>
                  <a:cubicBezTo>
                    <a:pt x="12036" y="26390"/>
                    <a:pt x="9310" y="30578"/>
                    <a:pt x="6517" y="30578"/>
                  </a:cubicBezTo>
                  <a:cubicBezTo>
                    <a:pt x="5187" y="30578"/>
                    <a:pt x="2395" y="27786"/>
                    <a:pt x="998" y="26390"/>
                  </a:cubicBezTo>
                  <a:cubicBezTo>
                    <a:pt x="-333" y="23292"/>
                    <a:pt x="-333" y="19783"/>
                    <a:pt x="998" y="16685"/>
                  </a:cubicBezTo>
                  <a:cubicBezTo>
                    <a:pt x="998" y="15289"/>
                    <a:pt x="3791" y="12497"/>
                    <a:pt x="5187" y="11101"/>
                  </a:cubicBezTo>
                  <a:cubicBezTo>
                    <a:pt x="6517" y="8309"/>
                    <a:pt x="6517" y="2725"/>
                    <a:pt x="9310" y="0"/>
                  </a:cubicBezTo>
                  <a:lnTo>
                    <a:pt x="13432" y="0"/>
                  </a:lnTo>
                  <a:cubicBezTo>
                    <a:pt x="15498" y="352"/>
                    <a:pt x="17416" y="1300"/>
                    <a:pt x="18951" y="2725"/>
                  </a:cubicBezTo>
                  <a:cubicBezTo>
                    <a:pt x="21662" y="6131"/>
                    <a:pt x="23899" y="9887"/>
                    <a:pt x="25601" y="1389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3" name="Freeform 362">
              <a:extLst>
                <a:ext uri="{FF2B5EF4-FFF2-40B4-BE49-F238E27FC236}">
                  <a16:creationId xmlns:a16="http://schemas.microsoft.com/office/drawing/2014/main" id="{A8333CEA-EB06-2B43-8759-EAAAD2767826}"/>
                </a:ext>
              </a:extLst>
            </p:cNvPr>
            <p:cNvSpPr/>
            <p:nvPr/>
          </p:nvSpPr>
          <p:spPr>
            <a:xfrm>
              <a:off x="5990315" y="2806480"/>
              <a:ext cx="6649" cy="6647"/>
            </a:xfrm>
            <a:custGeom>
              <a:avLst/>
              <a:gdLst>
                <a:gd name="connsiteX0" fmla="*/ 8644 w 6649"/>
                <a:gd name="connsiteY0" fmla="*/ 4234 h 6647"/>
                <a:gd name="connsiteX1" fmla="*/ 5718 w 6649"/>
                <a:gd name="connsiteY1" fmla="*/ 8422 h 6647"/>
                <a:gd name="connsiteX2" fmla="*/ 0 w 6649"/>
                <a:gd name="connsiteY2" fmla="*/ 5630 h 6647"/>
                <a:gd name="connsiteX3" fmla="*/ 0 w 6649"/>
                <a:gd name="connsiteY3" fmla="*/ 1442 h 6647"/>
                <a:gd name="connsiteX4" fmla="*/ 5718 w 6649"/>
                <a:gd name="connsiteY4" fmla="*/ 46 h 6647"/>
                <a:gd name="connsiteX5" fmla="*/ 8644 w 6649"/>
                <a:gd name="connsiteY5" fmla="*/ 4234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9" h="6647">
                  <a:moveTo>
                    <a:pt x="8644" y="4234"/>
                  </a:moveTo>
                  <a:cubicBezTo>
                    <a:pt x="10107" y="5630"/>
                    <a:pt x="7181" y="8422"/>
                    <a:pt x="5718" y="8422"/>
                  </a:cubicBezTo>
                  <a:cubicBezTo>
                    <a:pt x="3578" y="8076"/>
                    <a:pt x="1588" y="7105"/>
                    <a:pt x="0" y="5630"/>
                  </a:cubicBezTo>
                  <a:lnTo>
                    <a:pt x="0" y="1442"/>
                  </a:lnTo>
                  <a:cubicBezTo>
                    <a:pt x="1689" y="332"/>
                    <a:pt x="3708" y="-161"/>
                    <a:pt x="5718" y="46"/>
                  </a:cubicBezTo>
                  <a:cubicBezTo>
                    <a:pt x="7181" y="46"/>
                    <a:pt x="8644" y="2838"/>
                    <a:pt x="8644" y="4234"/>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4" name="Freeform 363">
              <a:extLst>
                <a:ext uri="{FF2B5EF4-FFF2-40B4-BE49-F238E27FC236}">
                  <a16:creationId xmlns:a16="http://schemas.microsoft.com/office/drawing/2014/main" id="{3A51F8F5-3660-C242-9827-5AD4CEBBAC05}"/>
                </a:ext>
              </a:extLst>
            </p:cNvPr>
            <p:cNvSpPr/>
            <p:nvPr/>
          </p:nvSpPr>
          <p:spPr>
            <a:xfrm>
              <a:off x="5977319" y="2750955"/>
              <a:ext cx="19948" cy="46531"/>
            </a:xfrm>
            <a:custGeom>
              <a:avLst/>
              <a:gdLst>
                <a:gd name="connsiteX0" fmla="*/ 19912 w 19948"/>
                <a:gd name="connsiteY0" fmla="*/ 37158 h 46531"/>
                <a:gd name="connsiteX1" fmla="*/ 19912 w 19948"/>
                <a:gd name="connsiteY1" fmla="*/ 45733 h 46531"/>
                <a:gd name="connsiteX2" fmla="*/ 15523 w 19948"/>
                <a:gd name="connsiteY2" fmla="*/ 47129 h 46531"/>
                <a:gd name="connsiteX3" fmla="*/ 9738 w 19948"/>
                <a:gd name="connsiteY3" fmla="*/ 42875 h 46531"/>
                <a:gd name="connsiteX4" fmla="*/ 9738 w 19948"/>
                <a:gd name="connsiteY4" fmla="*/ 32838 h 46531"/>
                <a:gd name="connsiteX5" fmla="*/ 8275 w 19948"/>
                <a:gd name="connsiteY5" fmla="*/ 22867 h 46531"/>
                <a:gd name="connsiteX6" fmla="*/ 3887 w 19948"/>
                <a:gd name="connsiteY6" fmla="*/ 17150 h 46531"/>
                <a:gd name="connsiteX7" fmla="*/ 961 w 19948"/>
                <a:gd name="connsiteY7" fmla="*/ 11433 h 46531"/>
                <a:gd name="connsiteX8" fmla="*/ 2424 w 19948"/>
                <a:gd name="connsiteY8" fmla="*/ 1396 h 46531"/>
                <a:gd name="connsiteX9" fmla="*/ 8275 w 19948"/>
                <a:gd name="connsiteY9" fmla="*/ 0 h 46531"/>
                <a:gd name="connsiteX10" fmla="*/ 12664 w 19948"/>
                <a:gd name="connsiteY10" fmla="*/ 7113 h 46531"/>
                <a:gd name="connsiteX11" fmla="*/ 14127 w 19948"/>
                <a:gd name="connsiteY11" fmla="*/ 17150 h 46531"/>
                <a:gd name="connsiteX12" fmla="*/ 18449 w 19948"/>
                <a:gd name="connsiteY12" fmla="*/ 22867 h 46531"/>
                <a:gd name="connsiteX13" fmla="*/ 19912 w 19948"/>
                <a:gd name="connsiteY13" fmla="*/ 31442 h 46531"/>
                <a:gd name="connsiteX14" fmla="*/ 19912 w 19948"/>
                <a:gd name="connsiteY14" fmla="*/ 37158 h 4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948" h="46531">
                  <a:moveTo>
                    <a:pt x="19912" y="37158"/>
                  </a:moveTo>
                  <a:cubicBezTo>
                    <a:pt x="19912" y="38554"/>
                    <a:pt x="21374" y="42875"/>
                    <a:pt x="19912" y="45733"/>
                  </a:cubicBezTo>
                  <a:cubicBezTo>
                    <a:pt x="18528" y="46418"/>
                    <a:pt x="17048" y="46889"/>
                    <a:pt x="15523" y="47129"/>
                  </a:cubicBezTo>
                  <a:cubicBezTo>
                    <a:pt x="14127" y="47129"/>
                    <a:pt x="9738" y="44271"/>
                    <a:pt x="9738" y="42875"/>
                  </a:cubicBezTo>
                  <a:cubicBezTo>
                    <a:pt x="8275" y="40017"/>
                    <a:pt x="9738" y="34300"/>
                    <a:pt x="9738" y="32838"/>
                  </a:cubicBezTo>
                  <a:cubicBezTo>
                    <a:pt x="9972" y="29448"/>
                    <a:pt x="9473" y="26047"/>
                    <a:pt x="8275" y="22867"/>
                  </a:cubicBezTo>
                  <a:cubicBezTo>
                    <a:pt x="8275" y="21404"/>
                    <a:pt x="5349" y="18546"/>
                    <a:pt x="3887" y="17150"/>
                  </a:cubicBezTo>
                  <a:cubicBezTo>
                    <a:pt x="2363" y="15579"/>
                    <a:pt x="1344" y="13588"/>
                    <a:pt x="961" y="11433"/>
                  </a:cubicBezTo>
                  <a:cubicBezTo>
                    <a:pt x="-502" y="8575"/>
                    <a:pt x="-502" y="2858"/>
                    <a:pt x="2424" y="1396"/>
                  </a:cubicBezTo>
                  <a:cubicBezTo>
                    <a:pt x="2424" y="0"/>
                    <a:pt x="6812" y="0"/>
                    <a:pt x="8275" y="0"/>
                  </a:cubicBezTo>
                  <a:cubicBezTo>
                    <a:pt x="10062" y="2155"/>
                    <a:pt x="11539" y="4549"/>
                    <a:pt x="12664" y="7113"/>
                  </a:cubicBezTo>
                  <a:cubicBezTo>
                    <a:pt x="12522" y="10520"/>
                    <a:pt x="13018" y="13924"/>
                    <a:pt x="14127" y="17150"/>
                  </a:cubicBezTo>
                  <a:cubicBezTo>
                    <a:pt x="14127" y="18546"/>
                    <a:pt x="16986" y="21404"/>
                    <a:pt x="18449" y="22867"/>
                  </a:cubicBezTo>
                  <a:cubicBezTo>
                    <a:pt x="18449" y="24263"/>
                    <a:pt x="19912" y="29979"/>
                    <a:pt x="19912" y="31442"/>
                  </a:cubicBezTo>
                  <a:lnTo>
                    <a:pt x="19912" y="37158"/>
                  </a:ln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5" name="Freeform 364">
              <a:extLst>
                <a:ext uri="{FF2B5EF4-FFF2-40B4-BE49-F238E27FC236}">
                  <a16:creationId xmlns:a16="http://schemas.microsoft.com/office/drawing/2014/main" id="{C125DC33-FF68-C341-8FBB-ED9EFA533478}"/>
                </a:ext>
              </a:extLst>
            </p:cNvPr>
            <p:cNvSpPr/>
            <p:nvPr/>
          </p:nvSpPr>
          <p:spPr>
            <a:xfrm>
              <a:off x="5983928" y="2858574"/>
              <a:ext cx="6649" cy="13295"/>
            </a:xfrm>
            <a:custGeom>
              <a:avLst/>
              <a:gdLst>
                <a:gd name="connsiteX0" fmla="*/ 8582 w 6649"/>
                <a:gd name="connsiteY0" fmla="*/ 1861 h 13294"/>
                <a:gd name="connsiteX1" fmla="*/ 13104 w 6649"/>
                <a:gd name="connsiteY1" fmla="*/ 8509 h 13294"/>
                <a:gd name="connsiteX2" fmla="*/ 5590 w 6649"/>
                <a:gd name="connsiteY2" fmla="*/ 15156 h 13294"/>
                <a:gd name="connsiteX3" fmla="*/ 2597 w 6649"/>
                <a:gd name="connsiteY3" fmla="*/ 9639 h 13294"/>
                <a:gd name="connsiteX4" fmla="*/ 1135 w 6649"/>
                <a:gd name="connsiteY4" fmla="*/ 8243 h 13294"/>
                <a:gd name="connsiteX5" fmla="*/ 1135 w 6649"/>
                <a:gd name="connsiteY5" fmla="*/ 2725 h 13294"/>
                <a:gd name="connsiteX6" fmla="*/ 4127 w 6649"/>
                <a:gd name="connsiteY6" fmla="*/ 0 h 13294"/>
                <a:gd name="connsiteX7" fmla="*/ 8582 w 6649"/>
                <a:gd name="connsiteY7" fmla="*/ 1396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9" h="13294">
                  <a:moveTo>
                    <a:pt x="8582" y="1861"/>
                  </a:moveTo>
                  <a:cubicBezTo>
                    <a:pt x="10111" y="3191"/>
                    <a:pt x="13104" y="5983"/>
                    <a:pt x="13104" y="8509"/>
                  </a:cubicBezTo>
                  <a:cubicBezTo>
                    <a:pt x="12110" y="12000"/>
                    <a:pt x="9177" y="14594"/>
                    <a:pt x="5590" y="15156"/>
                  </a:cubicBezTo>
                  <a:cubicBezTo>
                    <a:pt x="4127" y="15156"/>
                    <a:pt x="4127" y="11035"/>
                    <a:pt x="2597" y="9639"/>
                  </a:cubicBezTo>
                  <a:lnTo>
                    <a:pt x="1135" y="8243"/>
                  </a:lnTo>
                  <a:cubicBezTo>
                    <a:pt x="-378" y="6714"/>
                    <a:pt x="-378" y="4254"/>
                    <a:pt x="1135" y="2725"/>
                  </a:cubicBezTo>
                  <a:cubicBezTo>
                    <a:pt x="1302" y="1193"/>
                    <a:pt x="2585" y="24"/>
                    <a:pt x="4127" y="0"/>
                  </a:cubicBezTo>
                  <a:cubicBezTo>
                    <a:pt x="5590" y="0"/>
                    <a:pt x="7119" y="1396"/>
                    <a:pt x="8582" y="1396"/>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6" name="Freeform 365">
              <a:extLst>
                <a:ext uri="{FF2B5EF4-FFF2-40B4-BE49-F238E27FC236}">
                  <a16:creationId xmlns:a16="http://schemas.microsoft.com/office/drawing/2014/main" id="{D09ED0C8-4778-254A-8612-8772BDE3C4BC}"/>
                </a:ext>
              </a:extLst>
            </p:cNvPr>
            <p:cNvSpPr/>
            <p:nvPr/>
          </p:nvSpPr>
          <p:spPr>
            <a:xfrm>
              <a:off x="5970973" y="2786318"/>
              <a:ext cx="6649" cy="13295"/>
            </a:xfrm>
            <a:custGeom>
              <a:avLst/>
              <a:gdLst>
                <a:gd name="connsiteX0" fmla="*/ 11230 w 6649"/>
                <a:gd name="connsiteY0" fmla="*/ 4454 h 13294"/>
                <a:gd name="connsiteX1" fmla="*/ 12560 w 6649"/>
                <a:gd name="connsiteY1" fmla="*/ 8974 h 13294"/>
                <a:gd name="connsiteX2" fmla="*/ 9900 w 6649"/>
                <a:gd name="connsiteY2" fmla="*/ 13428 h 13294"/>
                <a:gd name="connsiteX3" fmla="*/ 3251 w 6649"/>
                <a:gd name="connsiteY3" fmla="*/ 11965 h 13294"/>
                <a:gd name="connsiteX4" fmla="*/ 591 w 6649"/>
                <a:gd name="connsiteY4" fmla="*/ 7445 h 13294"/>
                <a:gd name="connsiteX5" fmla="*/ 591 w 6649"/>
                <a:gd name="connsiteY5" fmla="*/ 0 h 13294"/>
                <a:gd name="connsiteX6" fmla="*/ 5977 w 6649"/>
                <a:gd name="connsiteY6" fmla="*/ 0 h 13294"/>
                <a:gd name="connsiteX7" fmla="*/ 11363 w 6649"/>
                <a:gd name="connsiteY7" fmla="*/ 4454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9" h="13294">
                  <a:moveTo>
                    <a:pt x="11230" y="4454"/>
                  </a:moveTo>
                  <a:cubicBezTo>
                    <a:pt x="11230" y="5983"/>
                    <a:pt x="12560" y="7445"/>
                    <a:pt x="12560" y="8974"/>
                  </a:cubicBezTo>
                  <a:cubicBezTo>
                    <a:pt x="12194" y="10713"/>
                    <a:pt x="11258" y="12281"/>
                    <a:pt x="9900" y="13428"/>
                  </a:cubicBezTo>
                  <a:cubicBezTo>
                    <a:pt x="7597" y="13499"/>
                    <a:pt x="5312" y="12996"/>
                    <a:pt x="3251" y="11965"/>
                  </a:cubicBezTo>
                  <a:cubicBezTo>
                    <a:pt x="3251" y="10436"/>
                    <a:pt x="591" y="8974"/>
                    <a:pt x="591" y="7445"/>
                  </a:cubicBezTo>
                  <a:cubicBezTo>
                    <a:pt x="591" y="5916"/>
                    <a:pt x="-739" y="1462"/>
                    <a:pt x="591" y="0"/>
                  </a:cubicBezTo>
                  <a:lnTo>
                    <a:pt x="5977" y="0"/>
                  </a:lnTo>
                  <a:cubicBezTo>
                    <a:pt x="7307" y="1462"/>
                    <a:pt x="10033" y="2991"/>
                    <a:pt x="11363" y="4454"/>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7" name="Freeform 366">
              <a:extLst>
                <a:ext uri="{FF2B5EF4-FFF2-40B4-BE49-F238E27FC236}">
                  <a16:creationId xmlns:a16="http://schemas.microsoft.com/office/drawing/2014/main" id="{219D2660-B2A8-544D-82CD-C96C50610A42}"/>
                </a:ext>
              </a:extLst>
            </p:cNvPr>
            <p:cNvSpPr/>
            <p:nvPr/>
          </p:nvSpPr>
          <p:spPr>
            <a:xfrm>
              <a:off x="5966665" y="2858926"/>
              <a:ext cx="6649" cy="6647"/>
            </a:xfrm>
            <a:custGeom>
              <a:avLst/>
              <a:gdLst>
                <a:gd name="connsiteX0" fmla="*/ 12147 w 6649"/>
                <a:gd name="connsiteY0" fmla="*/ 1510 h 6647"/>
                <a:gd name="connsiteX1" fmla="*/ 12147 w 6649"/>
                <a:gd name="connsiteY1" fmla="*/ 8689 h 6647"/>
                <a:gd name="connsiteX2" fmla="*/ 6761 w 6649"/>
                <a:gd name="connsiteY2" fmla="*/ 10151 h 6647"/>
                <a:gd name="connsiteX3" fmla="*/ 1375 w 6649"/>
                <a:gd name="connsiteY3" fmla="*/ 7226 h 6647"/>
                <a:gd name="connsiteX4" fmla="*/ 45 w 6649"/>
                <a:gd name="connsiteY4" fmla="*/ 1510 h 6647"/>
                <a:gd name="connsiteX5" fmla="*/ 5431 w 6649"/>
                <a:gd name="connsiteY5" fmla="*/ 47 h 6647"/>
                <a:gd name="connsiteX6" fmla="*/ 12081 w 6649"/>
                <a:gd name="connsiteY6" fmla="*/ 1510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6647">
                  <a:moveTo>
                    <a:pt x="12147" y="1510"/>
                  </a:moveTo>
                  <a:cubicBezTo>
                    <a:pt x="12147" y="2906"/>
                    <a:pt x="13543" y="7226"/>
                    <a:pt x="12147" y="8689"/>
                  </a:cubicBezTo>
                  <a:cubicBezTo>
                    <a:pt x="12147" y="10151"/>
                    <a:pt x="8158" y="10151"/>
                    <a:pt x="6761" y="10151"/>
                  </a:cubicBezTo>
                  <a:cubicBezTo>
                    <a:pt x="5365" y="10151"/>
                    <a:pt x="1375" y="8689"/>
                    <a:pt x="1375" y="7226"/>
                  </a:cubicBezTo>
                  <a:cubicBezTo>
                    <a:pt x="313" y="5520"/>
                    <a:pt x="-155" y="3510"/>
                    <a:pt x="45" y="1510"/>
                  </a:cubicBezTo>
                  <a:cubicBezTo>
                    <a:pt x="1589" y="355"/>
                    <a:pt x="3515" y="-168"/>
                    <a:pt x="5431" y="47"/>
                  </a:cubicBezTo>
                  <a:cubicBezTo>
                    <a:pt x="8158" y="47"/>
                    <a:pt x="10817" y="47"/>
                    <a:pt x="12081" y="1510"/>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8" name="Freeform 367">
              <a:extLst>
                <a:ext uri="{FF2B5EF4-FFF2-40B4-BE49-F238E27FC236}">
                  <a16:creationId xmlns:a16="http://schemas.microsoft.com/office/drawing/2014/main" id="{A44012B4-79C0-B24C-92C4-6FF29C96355F}"/>
                </a:ext>
              </a:extLst>
            </p:cNvPr>
            <p:cNvSpPr/>
            <p:nvPr/>
          </p:nvSpPr>
          <p:spPr>
            <a:xfrm>
              <a:off x="5959995" y="2764382"/>
              <a:ext cx="13299" cy="13295"/>
            </a:xfrm>
            <a:custGeom>
              <a:avLst/>
              <a:gdLst>
                <a:gd name="connsiteX0" fmla="*/ 18751 w 13298"/>
                <a:gd name="connsiteY0" fmla="*/ 10769 h 13294"/>
                <a:gd name="connsiteX1" fmla="*/ 18751 w 13298"/>
                <a:gd name="connsiteY1" fmla="*/ 15355 h 13294"/>
                <a:gd name="connsiteX2" fmla="*/ 11503 w 13298"/>
                <a:gd name="connsiteY2" fmla="*/ 15355 h 13294"/>
                <a:gd name="connsiteX3" fmla="*/ 5785 w 13298"/>
                <a:gd name="connsiteY3" fmla="*/ 9240 h 13294"/>
                <a:gd name="connsiteX4" fmla="*/ 0 w 13298"/>
                <a:gd name="connsiteY4" fmla="*/ 6182 h 13294"/>
                <a:gd name="connsiteX5" fmla="*/ 2859 w 13298"/>
                <a:gd name="connsiteY5" fmla="*/ 0 h 13294"/>
                <a:gd name="connsiteX6" fmla="*/ 10107 w 13298"/>
                <a:gd name="connsiteY6" fmla="*/ 0 h 13294"/>
                <a:gd name="connsiteX7" fmla="*/ 15825 w 13298"/>
                <a:gd name="connsiteY7" fmla="*/ 4653 h 13294"/>
                <a:gd name="connsiteX8" fmla="*/ 18751 w 13298"/>
                <a:gd name="connsiteY8" fmla="*/ 10769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98" h="13294">
                  <a:moveTo>
                    <a:pt x="18751" y="10769"/>
                  </a:moveTo>
                  <a:cubicBezTo>
                    <a:pt x="18751" y="10769"/>
                    <a:pt x="20214" y="13826"/>
                    <a:pt x="18751" y="15355"/>
                  </a:cubicBezTo>
                  <a:cubicBezTo>
                    <a:pt x="17288" y="16884"/>
                    <a:pt x="12966" y="15355"/>
                    <a:pt x="11503" y="15355"/>
                  </a:cubicBezTo>
                  <a:lnTo>
                    <a:pt x="5785" y="9240"/>
                  </a:lnTo>
                  <a:cubicBezTo>
                    <a:pt x="4322" y="7711"/>
                    <a:pt x="1396" y="7711"/>
                    <a:pt x="0" y="6182"/>
                  </a:cubicBezTo>
                  <a:cubicBezTo>
                    <a:pt x="326" y="3886"/>
                    <a:pt x="1321" y="1736"/>
                    <a:pt x="2859" y="0"/>
                  </a:cubicBezTo>
                  <a:lnTo>
                    <a:pt x="10107" y="0"/>
                  </a:lnTo>
                  <a:cubicBezTo>
                    <a:pt x="11503" y="1529"/>
                    <a:pt x="14429" y="3058"/>
                    <a:pt x="15825" y="4653"/>
                  </a:cubicBezTo>
                  <a:cubicBezTo>
                    <a:pt x="15825" y="6182"/>
                    <a:pt x="18751" y="9240"/>
                    <a:pt x="18751" y="10769"/>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69" name="Freeform 368">
              <a:extLst>
                <a:ext uri="{FF2B5EF4-FFF2-40B4-BE49-F238E27FC236}">
                  <a16:creationId xmlns:a16="http://schemas.microsoft.com/office/drawing/2014/main" id="{8862E8B4-DDF8-5742-AE69-9F1788A34276}"/>
                </a:ext>
              </a:extLst>
            </p:cNvPr>
            <p:cNvSpPr/>
            <p:nvPr/>
          </p:nvSpPr>
          <p:spPr>
            <a:xfrm>
              <a:off x="5948044" y="2816630"/>
              <a:ext cx="19948" cy="13295"/>
            </a:xfrm>
            <a:custGeom>
              <a:avLst/>
              <a:gdLst>
                <a:gd name="connsiteX0" fmla="*/ 22057 w 19948"/>
                <a:gd name="connsiteY0" fmla="*/ 3922 h 13294"/>
                <a:gd name="connsiteX1" fmla="*/ 20661 w 19948"/>
                <a:gd name="connsiteY1" fmla="*/ 10569 h 13294"/>
                <a:gd name="connsiteX2" fmla="*/ 13679 w 19948"/>
                <a:gd name="connsiteY2" fmla="*/ 15821 h 13294"/>
                <a:gd name="connsiteX3" fmla="*/ 7030 w 19948"/>
                <a:gd name="connsiteY3" fmla="*/ 18479 h 13294"/>
                <a:gd name="connsiteX4" fmla="*/ 381 w 19948"/>
                <a:gd name="connsiteY4" fmla="*/ 13228 h 13294"/>
                <a:gd name="connsiteX5" fmla="*/ 3173 w 19948"/>
                <a:gd name="connsiteY5" fmla="*/ 7910 h 13294"/>
                <a:gd name="connsiteX6" fmla="*/ 11485 w 19948"/>
                <a:gd name="connsiteY6" fmla="*/ 5251 h 13294"/>
                <a:gd name="connsiteX7" fmla="*/ 17004 w 19948"/>
                <a:gd name="connsiteY7" fmla="*/ 0 h 13294"/>
                <a:gd name="connsiteX8" fmla="*/ 22589 w 19948"/>
                <a:gd name="connsiteY8" fmla="*/ 3922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48" h="13294">
                  <a:moveTo>
                    <a:pt x="22057" y="3922"/>
                  </a:moveTo>
                  <a:cubicBezTo>
                    <a:pt x="22057" y="5251"/>
                    <a:pt x="22057" y="9240"/>
                    <a:pt x="20661" y="10569"/>
                  </a:cubicBezTo>
                  <a:cubicBezTo>
                    <a:pt x="19265" y="11899"/>
                    <a:pt x="15076" y="14558"/>
                    <a:pt x="13679" y="15821"/>
                  </a:cubicBezTo>
                  <a:cubicBezTo>
                    <a:pt x="12349" y="15821"/>
                    <a:pt x="8160" y="18479"/>
                    <a:pt x="7030" y="18479"/>
                  </a:cubicBezTo>
                  <a:cubicBezTo>
                    <a:pt x="4237" y="18479"/>
                    <a:pt x="381" y="15821"/>
                    <a:pt x="381" y="13228"/>
                  </a:cubicBezTo>
                  <a:cubicBezTo>
                    <a:pt x="-1016" y="11899"/>
                    <a:pt x="1777" y="9240"/>
                    <a:pt x="3173" y="7910"/>
                  </a:cubicBezTo>
                  <a:cubicBezTo>
                    <a:pt x="4570" y="6581"/>
                    <a:pt x="8692" y="6581"/>
                    <a:pt x="11485" y="5251"/>
                  </a:cubicBezTo>
                  <a:cubicBezTo>
                    <a:pt x="12881" y="5251"/>
                    <a:pt x="14211" y="0"/>
                    <a:pt x="17004" y="0"/>
                  </a:cubicBezTo>
                  <a:cubicBezTo>
                    <a:pt x="18400" y="0"/>
                    <a:pt x="21193" y="2592"/>
                    <a:pt x="22589" y="3922"/>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0" name="Freeform 369">
              <a:extLst>
                <a:ext uri="{FF2B5EF4-FFF2-40B4-BE49-F238E27FC236}">
                  <a16:creationId xmlns:a16="http://schemas.microsoft.com/office/drawing/2014/main" id="{C2FFE5D1-96BE-104A-A078-22458073DF96}"/>
                </a:ext>
              </a:extLst>
            </p:cNvPr>
            <p:cNvSpPr/>
            <p:nvPr/>
          </p:nvSpPr>
          <p:spPr>
            <a:xfrm>
              <a:off x="5932012" y="2705620"/>
              <a:ext cx="6649" cy="6647"/>
            </a:xfrm>
            <a:custGeom>
              <a:avLst/>
              <a:gdLst>
                <a:gd name="connsiteX0" fmla="*/ 10296 w 6649"/>
                <a:gd name="connsiteY0" fmla="*/ 1197 h 6647"/>
                <a:gd name="connsiteX1" fmla="*/ 13022 w 6649"/>
                <a:gd name="connsiteY1" fmla="*/ 7844 h 6647"/>
                <a:gd name="connsiteX2" fmla="*/ 7636 w 6649"/>
                <a:gd name="connsiteY2" fmla="*/ 11766 h 6647"/>
                <a:gd name="connsiteX3" fmla="*/ 987 w 6649"/>
                <a:gd name="connsiteY3" fmla="*/ 9173 h 6647"/>
                <a:gd name="connsiteX4" fmla="*/ 987 w 6649"/>
                <a:gd name="connsiteY4" fmla="*/ 3922 h 6647"/>
                <a:gd name="connsiteX5" fmla="*/ 5043 w 6649"/>
                <a:gd name="connsiteY5" fmla="*/ 0 h 6647"/>
                <a:gd name="connsiteX6" fmla="*/ 10428 w 6649"/>
                <a:gd name="connsiteY6" fmla="*/ 1329 h 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6647">
                  <a:moveTo>
                    <a:pt x="10296" y="1197"/>
                  </a:moveTo>
                  <a:cubicBezTo>
                    <a:pt x="11797" y="3120"/>
                    <a:pt x="12741" y="5420"/>
                    <a:pt x="13022" y="7844"/>
                  </a:cubicBezTo>
                  <a:cubicBezTo>
                    <a:pt x="11625" y="9173"/>
                    <a:pt x="8966" y="11766"/>
                    <a:pt x="7636" y="11766"/>
                  </a:cubicBezTo>
                  <a:cubicBezTo>
                    <a:pt x="4910" y="11766"/>
                    <a:pt x="987" y="10436"/>
                    <a:pt x="987" y="9173"/>
                  </a:cubicBezTo>
                  <a:cubicBezTo>
                    <a:pt x="-329" y="7670"/>
                    <a:pt x="-329" y="5425"/>
                    <a:pt x="987" y="3922"/>
                  </a:cubicBezTo>
                  <a:cubicBezTo>
                    <a:pt x="1599" y="2019"/>
                    <a:pt x="3120" y="548"/>
                    <a:pt x="5043" y="0"/>
                  </a:cubicBezTo>
                  <a:cubicBezTo>
                    <a:pt x="6372" y="0"/>
                    <a:pt x="10428" y="0"/>
                    <a:pt x="10428" y="1329"/>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1" name="Freeform 370">
              <a:extLst>
                <a:ext uri="{FF2B5EF4-FFF2-40B4-BE49-F238E27FC236}">
                  <a16:creationId xmlns:a16="http://schemas.microsoft.com/office/drawing/2014/main" id="{B0B388BE-5DFA-A74A-8B1F-D98015233EAB}"/>
                </a:ext>
              </a:extLst>
            </p:cNvPr>
            <p:cNvSpPr/>
            <p:nvPr/>
          </p:nvSpPr>
          <p:spPr>
            <a:xfrm>
              <a:off x="5934727" y="2761059"/>
              <a:ext cx="6649" cy="13295"/>
            </a:xfrm>
            <a:custGeom>
              <a:avLst/>
              <a:gdLst>
                <a:gd name="connsiteX0" fmla="*/ 7181 w 6649"/>
                <a:gd name="connsiteY0" fmla="*/ 1329 h 13294"/>
                <a:gd name="connsiteX1" fmla="*/ 8378 w 6649"/>
                <a:gd name="connsiteY1" fmla="*/ 6847 h 13294"/>
                <a:gd name="connsiteX2" fmla="*/ 5984 w 6649"/>
                <a:gd name="connsiteY2" fmla="*/ 15156 h 13294"/>
                <a:gd name="connsiteX3" fmla="*/ 2394 w 6649"/>
                <a:gd name="connsiteY3" fmla="*/ 12364 h 13294"/>
                <a:gd name="connsiteX4" fmla="*/ 0 w 6649"/>
                <a:gd name="connsiteY4" fmla="*/ 4121 h 13294"/>
                <a:gd name="connsiteX5" fmla="*/ 3590 w 6649"/>
                <a:gd name="connsiteY5" fmla="*/ 0 h 13294"/>
                <a:gd name="connsiteX6" fmla="*/ 7181 w 6649"/>
                <a:gd name="connsiteY6" fmla="*/ 1329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9" h="13294">
                  <a:moveTo>
                    <a:pt x="7181" y="1329"/>
                  </a:moveTo>
                  <a:cubicBezTo>
                    <a:pt x="7181" y="2725"/>
                    <a:pt x="8378" y="5517"/>
                    <a:pt x="8378" y="6847"/>
                  </a:cubicBezTo>
                  <a:cubicBezTo>
                    <a:pt x="8378" y="9639"/>
                    <a:pt x="8378" y="15156"/>
                    <a:pt x="5984" y="15156"/>
                  </a:cubicBezTo>
                  <a:cubicBezTo>
                    <a:pt x="4787" y="15156"/>
                    <a:pt x="2394" y="12364"/>
                    <a:pt x="2394" y="12364"/>
                  </a:cubicBezTo>
                  <a:cubicBezTo>
                    <a:pt x="1051" y="9805"/>
                    <a:pt x="237" y="7002"/>
                    <a:pt x="0" y="4121"/>
                  </a:cubicBezTo>
                  <a:cubicBezTo>
                    <a:pt x="0" y="2725"/>
                    <a:pt x="2394" y="1329"/>
                    <a:pt x="3590" y="0"/>
                  </a:cubicBezTo>
                  <a:cubicBezTo>
                    <a:pt x="4787" y="0"/>
                    <a:pt x="5984" y="1329"/>
                    <a:pt x="7181" y="1329"/>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2" name="Freeform 371">
              <a:extLst>
                <a:ext uri="{FF2B5EF4-FFF2-40B4-BE49-F238E27FC236}">
                  <a16:creationId xmlns:a16="http://schemas.microsoft.com/office/drawing/2014/main" id="{E49808ED-DBE7-544B-8017-E4B112E944F9}"/>
                </a:ext>
              </a:extLst>
            </p:cNvPr>
            <p:cNvSpPr/>
            <p:nvPr/>
          </p:nvSpPr>
          <p:spPr>
            <a:xfrm>
              <a:off x="5904774" y="2782596"/>
              <a:ext cx="26597" cy="19942"/>
            </a:xfrm>
            <a:custGeom>
              <a:avLst/>
              <a:gdLst>
                <a:gd name="connsiteX0" fmla="*/ 25630 w 26597"/>
                <a:gd name="connsiteY0" fmla="*/ 8575 h 19941"/>
                <a:gd name="connsiteX1" fmla="*/ 28490 w 26597"/>
                <a:gd name="connsiteY1" fmla="*/ 15222 h 19941"/>
                <a:gd name="connsiteX2" fmla="*/ 19846 w 26597"/>
                <a:gd name="connsiteY2" fmla="*/ 21870 h 19941"/>
                <a:gd name="connsiteX3" fmla="*/ 11135 w 26597"/>
                <a:gd name="connsiteY3" fmla="*/ 16419 h 19941"/>
                <a:gd name="connsiteX4" fmla="*/ 1094 w 26597"/>
                <a:gd name="connsiteY4" fmla="*/ 10968 h 19941"/>
                <a:gd name="connsiteX5" fmla="*/ 1094 w 26597"/>
                <a:gd name="connsiteY5" fmla="*/ 2725 h 19941"/>
                <a:gd name="connsiteX6" fmla="*/ 6813 w 26597"/>
                <a:gd name="connsiteY6" fmla="*/ 0 h 19941"/>
                <a:gd name="connsiteX7" fmla="*/ 14061 w 26597"/>
                <a:gd name="connsiteY7" fmla="*/ 1396 h 19941"/>
                <a:gd name="connsiteX8" fmla="*/ 18383 w 26597"/>
                <a:gd name="connsiteY8" fmla="*/ 2725 h 19941"/>
                <a:gd name="connsiteX9" fmla="*/ 25630 w 26597"/>
                <a:gd name="connsiteY9" fmla="*/ 8243 h 19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97" h="19941">
                  <a:moveTo>
                    <a:pt x="25630" y="8575"/>
                  </a:moveTo>
                  <a:cubicBezTo>
                    <a:pt x="27027" y="9904"/>
                    <a:pt x="29953" y="14026"/>
                    <a:pt x="28490" y="15222"/>
                  </a:cubicBezTo>
                  <a:cubicBezTo>
                    <a:pt x="28490" y="18014"/>
                    <a:pt x="22705" y="21870"/>
                    <a:pt x="19846" y="21870"/>
                  </a:cubicBezTo>
                  <a:cubicBezTo>
                    <a:pt x="16649" y="20570"/>
                    <a:pt x="13702" y="18725"/>
                    <a:pt x="11135" y="16419"/>
                  </a:cubicBezTo>
                  <a:cubicBezTo>
                    <a:pt x="8276" y="15023"/>
                    <a:pt x="2491" y="13693"/>
                    <a:pt x="1094" y="10968"/>
                  </a:cubicBezTo>
                  <a:cubicBezTo>
                    <a:pt x="-365" y="8414"/>
                    <a:pt x="-365" y="5279"/>
                    <a:pt x="1094" y="2725"/>
                  </a:cubicBezTo>
                  <a:cubicBezTo>
                    <a:pt x="1094" y="1396"/>
                    <a:pt x="5417" y="0"/>
                    <a:pt x="6813" y="0"/>
                  </a:cubicBezTo>
                  <a:cubicBezTo>
                    <a:pt x="8209" y="0"/>
                    <a:pt x="12598" y="1396"/>
                    <a:pt x="14061" y="1396"/>
                  </a:cubicBezTo>
                  <a:cubicBezTo>
                    <a:pt x="15524" y="2725"/>
                    <a:pt x="16920" y="1396"/>
                    <a:pt x="18383" y="2725"/>
                  </a:cubicBezTo>
                  <a:cubicBezTo>
                    <a:pt x="21242" y="2725"/>
                    <a:pt x="24168" y="6847"/>
                    <a:pt x="25630" y="824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3" name="Freeform 372">
              <a:extLst>
                <a:ext uri="{FF2B5EF4-FFF2-40B4-BE49-F238E27FC236}">
                  <a16:creationId xmlns:a16="http://schemas.microsoft.com/office/drawing/2014/main" id="{2846BAA1-C324-7546-8234-038FFB533E43}"/>
                </a:ext>
              </a:extLst>
            </p:cNvPr>
            <p:cNvSpPr/>
            <p:nvPr/>
          </p:nvSpPr>
          <p:spPr>
            <a:xfrm>
              <a:off x="5847155" y="2715924"/>
              <a:ext cx="73143" cy="33236"/>
            </a:xfrm>
            <a:custGeom>
              <a:avLst/>
              <a:gdLst>
                <a:gd name="connsiteX0" fmla="*/ 79127 w 73142"/>
                <a:gd name="connsiteY0" fmla="*/ 24329 h 33236"/>
                <a:gd name="connsiteX1" fmla="*/ 77731 w 73142"/>
                <a:gd name="connsiteY1" fmla="*/ 33968 h 33236"/>
                <a:gd name="connsiteX2" fmla="*/ 64964 w 73142"/>
                <a:gd name="connsiteY2" fmla="*/ 36693 h 33236"/>
                <a:gd name="connsiteX3" fmla="*/ 53660 w 73142"/>
                <a:gd name="connsiteY3" fmla="*/ 35297 h 33236"/>
                <a:gd name="connsiteX4" fmla="*/ 46612 w 73142"/>
                <a:gd name="connsiteY4" fmla="*/ 31508 h 33236"/>
                <a:gd name="connsiteX5" fmla="*/ 33912 w 73142"/>
                <a:gd name="connsiteY5" fmla="*/ 31508 h 33236"/>
                <a:gd name="connsiteX6" fmla="*/ 29656 w 73142"/>
                <a:gd name="connsiteY6" fmla="*/ 24861 h 33236"/>
                <a:gd name="connsiteX7" fmla="*/ 21145 w 73142"/>
                <a:gd name="connsiteY7" fmla="*/ 26257 h 33236"/>
                <a:gd name="connsiteX8" fmla="*/ 12700 w 73142"/>
                <a:gd name="connsiteY8" fmla="*/ 32904 h 33236"/>
                <a:gd name="connsiteX9" fmla="*/ 1396 w 73142"/>
                <a:gd name="connsiteY9" fmla="*/ 34300 h 33236"/>
                <a:gd name="connsiteX10" fmla="*/ 0 w 73142"/>
                <a:gd name="connsiteY10" fmla="*/ 24661 h 33236"/>
                <a:gd name="connsiteX11" fmla="*/ 2793 w 73142"/>
                <a:gd name="connsiteY11" fmla="*/ 18014 h 33236"/>
                <a:gd name="connsiteX12" fmla="*/ 2793 w 73142"/>
                <a:gd name="connsiteY12" fmla="*/ 12563 h 33236"/>
                <a:gd name="connsiteX13" fmla="*/ 11304 w 73142"/>
                <a:gd name="connsiteY13" fmla="*/ 8442 h 33236"/>
                <a:gd name="connsiteX14" fmla="*/ 16956 w 73142"/>
                <a:gd name="connsiteY14" fmla="*/ 11167 h 33236"/>
                <a:gd name="connsiteX15" fmla="*/ 24004 w 73142"/>
                <a:gd name="connsiteY15" fmla="*/ 5650 h 33236"/>
                <a:gd name="connsiteX16" fmla="*/ 28260 w 73142"/>
                <a:gd name="connsiteY16" fmla="*/ 5650 h 33236"/>
                <a:gd name="connsiteX17" fmla="*/ 33912 w 73142"/>
                <a:gd name="connsiteY17" fmla="*/ 7046 h 33236"/>
                <a:gd name="connsiteX18" fmla="*/ 36704 w 73142"/>
                <a:gd name="connsiteY18" fmla="*/ 13693 h 33236"/>
                <a:gd name="connsiteX19" fmla="*/ 40960 w 73142"/>
                <a:gd name="connsiteY19" fmla="*/ 17815 h 33236"/>
                <a:gd name="connsiteX20" fmla="*/ 49471 w 73142"/>
                <a:gd name="connsiteY20" fmla="*/ 15089 h 33236"/>
                <a:gd name="connsiteX21" fmla="*/ 56519 w 73142"/>
                <a:gd name="connsiteY21" fmla="*/ 5451 h 33236"/>
                <a:gd name="connsiteX22" fmla="*/ 62171 w 73142"/>
                <a:gd name="connsiteY22" fmla="*/ 1329 h 33236"/>
                <a:gd name="connsiteX23" fmla="*/ 69220 w 73142"/>
                <a:gd name="connsiteY23" fmla="*/ 0 h 33236"/>
                <a:gd name="connsiteX24" fmla="*/ 72079 w 73142"/>
                <a:gd name="connsiteY24" fmla="*/ 5451 h 33236"/>
                <a:gd name="connsiteX25" fmla="*/ 74872 w 73142"/>
                <a:gd name="connsiteY25" fmla="*/ 17815 h 33236"/>
                <a:gd name="connsiteX26" fmla="*/ 79127 w 73142"/>
                <a:gd name="connsiteY26" fmla="*/ 24462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3142" h="33236">
                  <a:moveTo>
                    <a:pt x="79127" y="24329"/>
                  </a:moveTo>
                  <a:cubicBezTo>
                    <a:pt x="79259" y="27600"/>
                    <a:pt x="78786" y="30868"/>
                    <a:pt x="77731" y="33968"/>
                  </a:cubicBezTo>
                  <a:cubicBezTo>
                    <a:pt x="74872" y="35297"/>
                    <a:pt x="67823" y="35297"/>
                    <a:pt x="64964" y="36693"/>
                  </a:cubicBezTo>
                  <a:cubicBezTo>
                    <a:pt x="61143" y="36915"/>
                    <a:pt x="57313" y="36442"/>
                    <a:pt x="53660" y="35297"/>
                  </a:cubicBezTo>
                  <a:cubicBezTo>
                    <a:pt x="51812" y="33267"/>
                    <a:pt x="49325" y="31930"/>
                    <a:pt x="46612" y="31508"/>
                  </a:cubicBezTo>
                  <a:cubicBezTo>
                    <a:pt x="43819" y="30112"/>
                    <a:pt x="36704" y="32838"/>
                    <a:pt x="33912" y="31508"/>
                  </a:cubicBezTo>
                  <a:cubicBezTo>
                    <a:pt x="32515" y="30112"/>
                    <a:pt x="32515" y="25991"/>
                    <a:pt x="29656" y="24861"/>
                  </a:cubicBezTo>
                  <a:cubicBezTo>
                    <a:pt x="26754" y="24746"/>
                    <a:pt x="23858" y="25221"/>
                    <a:pt x="21145" y="26257"/>
                  </a:cubicBezTo>
                  <a:cubicBezTo>
                    <a:pt x="18352" y="27653"/>
                    <a:pt x="15493" y="31774"/>
                    <a:pt x="12700" y="32904"/>
                  </a:cubicBezTo>
                  <a:cubicBezTo>
                    <a:pt x="9216" y="34691"/>
                    <a:pt x="5211" y="35186"/>
                    <a:pt x="1396" y="34300"/>
                  </a:cubicBezTo>
                  <a:cubicBezTo>
                    <a:pt x="0" y="32904"/>
                    <a:pt x="0" y="26057"/>
                    <a:pt x="0" y="24661"/>
                  </a:cubicBezTo>
                  <a:cubicBezTo>
                    <a:pt x="0" y="23266"/>
                    <a:pt x="2793" y="20540"/>
                    <a:pt x="2793" y="18014"/>
                  </a:cubicBezTo>
                  <a:cubicBezTo>
                    <a:pt x="2793" y="16685"/>
                    <a:pt x="1396" y="13893"/>
                    <a:pt x="2793" y="12563"/>
                  </a:cubicBezTo>
                  <a:cubicBezTo>
                    <a:pt x="4764" y="9856"/>
                    <a:pt x="7957" y="8311"/>
                    <a:pt x="11304" y="8442"/>
                  </a:cubicBezTo>
                  <a:cubicBezTo>
                    <a:pt x="12700" y="8442"/>
                    <a:pt x="15493" y="11167"/>
                    <a:pt x="16956" y="11167"/>
                  </a:cubicBezTo>
                  <a:cubicBezTo>
                    <a:pt x="19749" y="11167"/>
                    <a:pt x="22608" y="7046"/>
                    <a:pt x="24004" y="5650"/>
                  </a:cubicBezTo>
                  <a:lnTo>
                    <a:pt x="28260" y="5650"/>
                  </a:lnTo>
                  <a:cubicBezTo>
                    <a:pt x="29656" y="5650"/>
                    <a:pt x="32515" y="7046"/>
                    <a:pt x="33912" y="7046"/>
                  </a:cubicBezTo>
                  <a:cubicBezTo>
                    <a:pt x="35308" y="8442"/>
                    <a:pt x="35308" y="12563"/>
                    <a:pt x="36704" y="13693"/>
                  </a:cubicBezTo>
                  <a:cubicBezTo>
                    <a:pt x="38101" y="14823"/>
                    <a:pt x="39564" y="17815"/>
                    <a:pt x="40960" y="17815"/>
                  </a:cubicBezTo>
                  <a:cubicBezTo>
                    <a:pt x="44004" y="17766"/>
                    <a:pt x="46965" y="16817"/>
                    <a:pt x="49471" y="15089"/>
                  </a:cubicBezTo>
                  <a:cubicBezTo>
                    <a:pt x="52264" y="12364"/>
                    <a:pt x="53660" y="8442"/>
                    <a:pt x="56519" y="5451"/>
                  </a:cubicBezTo>
                  <a:cubicBezTo>
                    <a:pt x="56519" y="4121"/>
                    <a:pt x="60775" y="1329"/>
                    <a:pt x="62171" y="1329"/>
                  </a:cubicBezTo>
                  <a:cubicBezTo>
                    <a:pt x="63568" y="0"/>
                    <a:pt x="67823" y="0"/>
                    <a:pt x="69220" y="0"/>
                  </a:cubicBezTo>
                  <a:cubicBezTo>
                    <a:pt x="70728" y="1467"/>
                    <a:pt x="71729" y="3376"/>
                    <a:pt x="72079" y="5451"/>
                  </a:cubicBezTo>
                  <a:cubicBezTo>
                    <a:pt x="73475" y="8243"/>
                    <a:pt x="73475" y="15089"/>
                    <a:pt x="74872" y="17815"/>
                  </a:cubicBezTo>
                  <a:cubicBezTo>
                    <a:pt x="74872" y="20540"/>
                    <a:pt x="77731" y="21936"/>
                    <a:pt x="79127" y="24462"/>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4" name="Freeform 373">
              <a:extLst>
                <a:ext uri="{FF2B5EF4-FFF2-40B4-BE49-F238E27FC236}">
                  <a16:creationId xmlns:a16="http://schemas.microsoft.com/office/drawing/2014/main" id="{EE15B3CF-85D3-1B41-94B7-14832AEA11E5}"/>
                </a:ext>
              </a:extLst>
            </p:cNvPr>
            <p:cNvSpPr/>
            <p:nvPr/>
          </p:nvSpPr>
          <p:spPr>
            <a:xfrm>
              <a:off x="5842772" y="2681195"/>
              <a:ext cx="53195" cy="33236"/>
            </a:xfrm>
            <a:custGeom>
              <a:avLst/>
              <a:gdLst>
                <a:gd name="connsiteX0" fmla="*/ 53921 w 53194"/>
                <a:gd name="connsiteY0" fmla="*/ 20371 h 33236"/>
                <a:gd name="connsiteX1" fmla="*/ 58243 w 53194"/>
                <a:gd name="connsiteY1" fmla="*/ 29743 h 33236"/>
                <a:gd name="connsiteX2" fmla="*/ 55384 w 53194"/>
                <a:gd name="connsiteY2" fmla="*/ 35061 h 33236"/>
                <a:gd name="connsiteX3" fmla="*/ 48202 w 53194"/>
                <a:gd name="connsiteY3" fmla="*/ 36391 h 33236"/>
                <a:gd name="connsiteX4" fmla="*/ 46739 w 53194"/>
                <a:gd name="connsiteY4" fmla="*/ 29743 h 33236"/>
                <a:gd name="connsiteX5" fmla="*/ 42417 w 53194"/>
                <a:gd name="connsiteY5" fmla="*/ 27084 h 33236"/>
                <a:gd name="connsiteX6" fmla="*/ 39558 w 53194"/>
                <a:gd name="connsiteY6" fmla="*/ 29743 h 33236"/>
                <a:gd name="connsiteX7" fmla="*/ 32377 w 53194"/>
                <a:gd name="connsiteY7" fmla="*/ 27084 h 33236"/>
                <a:gd name="connsiteX8" fmla="*/ 30914 w 53194"/>
                <a:gd name="connsiteY8" fmla="*/ 23096 h 33236"/>
                <a:gd name="connsiteX9" fmla="*/ 26392 w 53194"/>
                <a:gd name="connsiteY9" fmla="*/ 23096 h 33236"/>
                <a:gd name="connsiteX10" fmla="*/ 23533 w 53194"/>
                <a:gd name="connsiteY10" fmla="*/ 27084 h 33236"/>
                <a:gd name="connsiteX11" fmla="*/ 16352 w 53194"/>
                <a:gd name="connsiteY11" fmla="*/ 29743 h 33236"/>
                <a:gd name="connsiteX12" fmla="*/ 9171 w 53194"/>
                <a:gd name="connsiteY12" fmla="*/ 23096 h 33236"/>
                <a:gd name="connsiteX13" fmla="*/ 6311 w 53194"/>
                <a:gd name="connsiteY13" fmla="*/ 13723 h 33236"/>
                <a:gd name="connsiteX14" fmla="*/ 526 w 53194"/>
                <a:gd name="connsiteY14" fmla="*/ 11064 h 33236"/>
                <a:gd name="connsiteX15" fmla="*/ 1989 w 53194"/>
                <a:gd name="connsiteY15" fmla="*/ 3021 h 33236"/>
                <a:gd name="connsiteX16" fmla="*/ 10633 w 53194"/>
                <a:gd name="connsiteY16" fmla="*/ 362 h 33236"/>
                <a:gd name="connsiteX17" fmla="*/ 17815 w 53194"/>
                <a:gd name="connsiteY17" fmla="*/ 7010 h 33236"/>
                <a:gd name="connsiteX18" fmla="*/ 30714 w 53194"/>
                <a:gd name="connsiteY18" fmla="*/ 12394 h 33236"/>
                <a:gd name="connsiteX19" fmla="*/ 43681 w 53194"/>
                <a:gd name="connsiteY19" fmla="*/ 13723 h 33236"/>
                <a:gd name="connsiteX20" fmla="*/ 53721 w 53194"/>
                <a:gd name="connsiteY20" fmla="*/ 20371 h 3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3194" h="33236">
                  <a:moveTo>
                    <a:pt x="53921" y="20371"/>
                  </a:moveTo>
                  <a:cubicBezTo>
                    <a:pt x="56846" y="21700"/>
                    <a:pt x="58243" y="27018"/>
                    <a:pt x="58243" y="29743"/>
                  </a:cubicBezTo>
                  <a:cubicBezTo>
                    <a:pt x="57884" y="31776"/>
                    <a:pt x="56882" y="33640"/>
                    <a:pt x="55384" y="35061"/>
                  </a:cubicBezTo>
                  <a:cubicBezTo>
                    <a:pt x="53921" y="36391"/>
                    <a:pt x="49599" y="37787"/>
                    <a:pt x="48202" y="36391"/>
                  </a:cubicBezTo>
                  <a:cubicBezTo>
                    <a:pt x="46806" y="34995"/>
                    <a:pt x="48202" y="31073"/>
                    <a:pt x="46739" y="29743"/>
                  </a:cubicBezTo>
                  <a:cubicBezTo>
                    <a:pt x="46739" y="28414"/>
                    <a:pt x="43880" y="27084"/>
                    <a:pt x="42417" y="27084"/>
                  </a:cubicBezTo>
                  <a:cubicBezTo>
                    <a:pt x="40954" y="27084"/>
                    <a:pt x="39558" y="29743"/>
                    <a:pt x="39558" y="29743"/>
                  </a:cubicBezTo>
                  <a:cubicBezTo>
                    <a:pt x="36699" y="31073"/>
                    <a:pt x="32377" y="28414"/>
                    <a:pt x="32377" y="27084"/>
                  </a:cubicBezTo>
                  <a:cubicBezTo>
                    <a:pt x="30914" y="27084"/>
                    <a:pt x="32377" y="24426"/>
                    <a:pt x="30914" y="23096"/>
                  </a:cubicBezTo>
                  <a:lnTo>
                    <a:pt x="26392" y="23096"/>
                  </a:lnTo>
                  <a:cubicBezTo>
                    <a:pt x="25629" y="24551"/>
                    <a:pt x="24666" y="25894"/>
                    <a:pt x="23533" y="27084"/>
                  </a:cubicBezTo>
                  <a:cubicBezTo>
                    <a:pt x="22137" y="28414"/>
                    <a:pt x="19211" y="31073"/>
                    <a:pt x="16352" y="29743"/>
                  </a:cubicBezTo>
                  <a:cubicBezTo>
                    <a:pt x="13493" y="29743"/>
                    <a:pt x="10633" y="25755"/>
                    <a:pt x="9171" y="23096"/>
                  </a:cubicBezTo>
                  <a:cubicBezTo>
                    <a:pt x="7708" y="21700"/>
                    <a:pt x="7708" y="16449"/>
                    <a:pt x="6311" y="13723"/>
                  </a:cubicBezTo>
                  <a:cubicBezTo>
                    <a:pt x="4849" y="12394"/>
                    <a:pt x="526" y="12394"/>
                    <a:pt x="526" y="11064"/>
                  </a:cubicBezTo>
                  <a:cubicBezTo>
                    <a:pt x="-533" y="8321"/>
                    <a:pt x="32" y="5216"/>
                    <a:pt x="1989" y="3021"/>
                  </a:cubicBezTo>
                  <a:cubicBezTo>
                    <a:pt x="3386" y="1692"/>
                    <a:pt x="9171" y="-967"/>
                    <a:pt x="10633" y="362"/>
                  </a:cubicBezTo>
                  <a:cubicBezTo>
                    <a:pt x="13493" y="362"/>
                    <a:pt x="16352" y="5680"/>
                    <a:pt x="17815" y="7010"/>
                  </a:cubicBezTo>
                  <a:cubicBezTo>
                    <a:pt x="21967" y="9139"/>
                    <a:pt x="26280" y="10940"/>
                    <a:pt x="30714" y="12394"/>
                  </a:cubicBezTo>
                  <a:cubicBezTo>
                    <a:pt x="33640" y="13723"/>
                    <a:pt x="40822" y="12394"/>
                    <a:pt x="43681" y="13723"/>
                  </a:cubicBezTo>
                  <a:cubicBezTo>
                    <a:pt x="47744" y="14601"/>
                    <a:pt x="51328" y="16974"/>
                    <a:pt x="53721" y="20371"/>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5" name="Freeform 374">
              <a:extLst>
                <a:ext uri="{FF2B5EF4-FFF2-40B4-BE49-F238E27FC236}">
                  <a16:creationId xmlns:a16="http://schemas.microsoft.com/office/drawing/2014/main" id="{248A96C1-79A5-5A46-BBD7-2BC4C4693C91}"/>
                </a:ext>
              </a:extLst>
            </p:cNvPr>
            <p:cNvSpPr/>
            <p:nvPr/>
          </p:nvSpPr>
          <p:spPr>
            <a:xfrm>
              <a:off x="5869031" y="2774241"/>
              <a:ext cx="19948" cy="13295"/>
            </a:xfrm>
            <a:custGeom>
              <a:avLst/>
              <a:gdLst>
                <a:gd name="connsiteX0" fmla="*/ 22076 w 19948"/>
                <a:gd name="connsiteY0" fmla="*/ 8022 h 13294"/>
                <a:gd name="connsiteX1" fmla="*/ 20613 w 19948"/>
                <a:gd name="connsiteY1" fmla="*/ 14669 h 13294"/>
                <a:gd name="connsiteX2" fmla="*/ 11769 w 19948"/>
                <a:gd name="connsiteY2" fmla="*/ 15932 h 13294"/>
                <a:gd name="connsiteX3" fmla="*/ 5918 w 19948"/>
                <a:gd name="connsiteY3" fmla="*/ 14669 h 13294"/>
                <a:gd name="connsiteX4" fmla="*/ 0 w 19948"/>
                <a:gd name="connsiteY4" fmla="*/ 8022 h 13294"/>
                <a:gd name="connsiteX5" fmla="*/ 2926 w 19948"/>
                <a:gd name="connsiteY5" fmla="*/ 1375 h 13294"/>
                <a:gd name="connsiteX6" fmla="*/ 8844 w 19948"/>
                <a:gd name="connsiteY6" fmla="*/ 45 h 13294"/>
                <a:gd name="connsiteX7" fmla="*/ 16225 w 19948"/>
                <a:gd name="connsiteY7" fmla="*/ 2638 h 13294"/>
                <a:gd name="connsiteX8" fmla="*/ 22076 w 19948"/>
                <a:gd name="connsiteY8" fmla="*/ 7823 h 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48" h="13294">
                  <a:moveTo>
                    <a:pt x="22076" y="8022"/>
                  </a:moveTo>
                  <a:cubicBezTo>
                    <a:pt x="23539" y="9352"/>
                    <a:pt x="22076" y="13207"/>
                    <a:pt x="20613" y="14669"/>
                  </a:cubicBezTo>
                  <a:cubicBezTo>
                    <a:pt x="19150" y="17262"/>
                    <a:pt x="14695" y="15932"/>
                    <a:pt x="11769" y="15932"/>
                  </a:cubicBezTo>
                  <a:cubicBezTo>
                    <a:pt x="10307" y="15932"/>
                    <a:pt x="7381" y="14669"/>
                    <a:pt x="5918" y="14669"/>
                  </a:cubicBezTo>
                  <a:cubicBezTo>
                    <a:pt x="3151" y="13314"/>
                    <a:pt x="1026" y="10927"/>
                    <a:pt x="0" y="8022"/>
                  </a:cubicBezTo>
                  <a:cubicBezTo>
                    <a:pt x="0" y="5430"/>
                    <a:pt x="1463" y="1375"/>
                    <a:pt x="2926" y="1375"/>
                  </a:cubicBezTo>
                  <a:cubicBezTo>
                    <a:pt x="4706" y="311"/>
                    <a:pt x="6780" y="-155"/>
                    <a:pt x="8844" y="45"/>
                  </a:cubicBezTo>
                  <a:cubicBezTo>
                    <a:pt x="11769" y="45"/>
                    <a:pt x="14695" y="2638"/>
                    <a:pt x="16225" y="2638"/>
                  </a:cubicBezTo>
                  <a:cubicBezTo>
                    <a:pt x="17687" y="3967"/>
                    <a:pt x="22076" y="6560"/>
                    <a:pt x="22076" y="7823"/>
                  </a:cubicBezTo>
                  <a:close/>
                </a:path>
              </a:pathLst>
            </a:custGeom>
            <a:solidFill>
              <a:schemeClr val="accent2"/>
            </a:solidFill>
            <a:ln w="12700" cap="flat">
              <a:noFill/>
              <a:prstDash val="solid"/>
              <a:miter/>
            </a:ln>
          </p:spPr>
          <p:txBody>
            <a:bodyPr rtlCol="0" anchor="ctr"/>
            <a:lstStyle/>
            <a:p>
              <a:endParaRPr lang="en-US" dirty="0">
                <a:latin typeface="Roboto" panose="02000000000000000000" pitchFamily="2" charset="0"/>
              </a:endParaRPr>
            </a:p>
          </p:txBody>
        </p:sp>
        <p:sp>
          <p:nvSpPr>
            <p:cNvPr id="376" name="Freeform 375">
              <a:extLst>
                <a:ext uri="{FF2B5EF4-FFF2-40B4-BE49-F238E27FC236}">
                  <a16:creationId xmlns:a16="http://schemas.microsoft.com/office/drawing/2014/main" id="{A8B1E7B8-FA9B-BE4F-A136-893558DDA7CC}"/>
                </a:ext>
              </a:extLst>
            </p:cNvPr>
            <p:cNvSpPr/>
            <p:nvPr/>
          </p:nvSpPr>
          <p:spPr>
            <a:xfrm>
              <a:off x="4044653" y="3739341"/>
              <a:ext cx="1097141" cy="1110098"/>
            </a:xfrm>
            <a:custGeom>
              <a:avLst/>
              <a:gdLst>
                <a:gd name="connsiteX0" fmla="*/ 1100133 w 1097140"/>
                <a:gd name="connsiteY0" fmla="*/ 326648 h 1110097"/>
                <a:gd name="connsiteX1" fmla="*/ 1098737 w 1097140"/>
                <a:gd name="connsiteY1" fmla="*/ 328044 h 1110097"/>
                <a:gd name="connsiteX2" fmla="*/ 1098737 w 1097140"/>
                <a:gd name="connsiteY2" fmla="*/ 337948 h 1110097"/>
                <a:gd name="connsiteX3" fmla="*/ 1090225 w 1097140"/>
                <a:gd name="connsiteY3" fmla="*/ 349249 h 1110097"/>
                <a:gd name="connsiteX4" fmla="*/ 1083177 w 1097140"/>
                <a:gd name="connsiteY4" fmla="*/ 354899 h 1110097"/>
                <a:gd name="connsiteX5" fmla="*/ 1076129 w 1097140"/>
                <a:gd name="connsiteY5" fmla="*/ 362011 h 1110097"/>
                <a:gd name="connsiteX6" fmla="*/ 1071873 w 1097140"/>
                <a:gd name="connsiteY6" fmla="*/ 373312 h 1110097"/>
                <a:gd name="connsiteX7" fmla="*/ 1064759 w 1097140"/>
                <a:gd name="connsiteY7" fmla="*/ 384612 h 1110097"/>
                <a:gd name="connsiteX8" fmla="*/ 1063362 w 1097140"/>
                <a:gd name="connsiteY8" fmla="*/ 394517 h 1110097"/>
                <a:gd name="connsiteX9" fmla="*/ 1049266 w 1097140"/>
                <a:gd name="connsiteY9" fmla="*/ 407280 h 1110097"/>
                <a:gd name="connsiteX10" fmla="*/ 1035102 w 1097140"/>
                <a:gd name="connsiteY10" fmla="*/ 419976 h 1110097"/>
                <a:gd name="connsiteX11" fmla="*/ 1016750 w 1097140"/>
                <a:gd name="connsiteY11" fmla="*/ 429880 h 1110097"/>
                <a:gd name="connsiteX12" fmla="*/ 1008239 w 1097140"/>
                <a:gd name="connsiteY12" fmla="*/ 441181 h 1110097"/>
                <a:gd name="connsiteX13" fmla="*/ 999728 w 1097140"/>
                <a:gd name="connsiteY13" fmla="*/ 446831 h 1110097"/>
                <a:gd name="connsiteX14" fmla="*/ 988424 w 1097140"/>
                <a:gd name="connsiteY14" fmla="*/ 449689 h 1110097"/>
                <a:gd name="connsiteX15" fmla="*/ 974327 w 1097140"/>
                <a:gd name="connsiteY15" fmla="*/ 459594 h 1110097"/>
                <a:gd name="connsiteX16" fmla="*/ 965816 w 1097140"/>
                <a:gd name="connsiteY16" fmla="*/ 475148 h 1110097"/>
                <a:gd name="connsiteX17" fmla="*/ 967213 w 1097140"/>
                <a:gd name="connsiteY17" fmla="*/ 483591 h 1110097"/>
                <a:gd name="connsiteX18" fmla="*/ 974327 w 1097140"/>
                <a:gd name="connsiteY18" fmla="*/ 493495 h 1110097"/>
                <a:gd name="connsiteX19" fmla="*/ 972931 w 1097140"/>
                <a:gd name="connsiteY19" fmla="*/ 503400 h 1110097"/>
                <a:gd name="connsiteX20" fmla="*/ 961561 w 1097140"/>
                <a:gd name="connsiteY20" fmla="*/ 511908 h 1110097"/>
                <a:gd name="connsiteX21" fmla="*/ 961561 w 1097140"/>
                <a:gd name="connsiteY21" fmla="*/ 528859 h 1110097"/>
                <a:gd name="connsiteX22" fmla="*/ 958768 w 1097140"/>
                <a:gd name="connsiteY22" fmla="*/ 544413 h 1110097"/>
                <a:gd name="connsiteX23" fmla="*/ 940416 w 1097140"/>
                <a:gd name="connsiteY23" fmla="*/ 547271 h 1110097"/>
                <a:gd name="connsiteX24" fmla="*/ 924856 w 1097140"/>
                <a:gd name="connsiteY24" fmla="*/ 544413 h 1110097"/>
                <a:gd name="connsiteX25" fmla="*/ 914949 w 1097140"/>
                <a:gd name="connsiteY25" fmla="*/ 550063 h 1110097"/>
                <a:gd name="connsiteX26" fmla="*/ 909297 w 1097140"/>
                <a:gd name="connsiteY26" fmla="*/ 559968 h 1110097"/>
                <a:gd name="connsiteX27" fmla="*/ 910693 w 1097140"/>
                <a:gd name="connsiteY27" fmla="*/ 572731 h 1110097"/>
                <a:gd name="connsiteX28" fmla="*/ 903645 w 1097140"/>
                <a:gd name="connsiteY28" fmla="*/ 579777 h 1110097"/>
                <a:gd name="connsiteX29" fmla="*/ 893738 w 1097140"/>
                <a:gd name="connsiteY29" fmla="*/ 584031 h 1110097"/>
                <a:gd name="connsiteX30" fmla="*/ 885226 w 1097140"/>
                <a:gd name="connsiteY30" fmla="*/ 582635 h 1110097"/>
                <a:gd name="connsiteX31" fmla="*/ 879574 w 1097140"/>
                <a:gd name="connsiteY31" fmla="*/ 574127 h 1110097"/>
                <a:gd name="connsiteX32" fmla="*/ 872526 w 1097140"/>
                <a:gd name="connsiteY32" fmla="*/ 565618 h 1110097"/>
                <a:gd name="connsiteX33" fmla="*/ 858363 w 1097140"/>
                <a:gd name="connsiteY33" fmla="*/ 568476 h 1110097"/>
                <a:gd name="connsiteX34" fmla="*/ 851315 w 1097140"/>
                <a:gd name="connsiteY34" fmla="*/ 579777 h 1110097"/>
                <a:gd name="connsiteX35" fmla="*/ 845663 w 1097140"/>
                <a:gd name="connsiteY35" fmla="*/ 602378 h 1110097"/>
                <a:gd name="connsiteX36" fmla="*/ 841407 w 1097140"/>
                <a:gd name="connsiteY36" fmla="*/ 610886 h 1110097"/>
                <a:gd name="connsiteX37" fmla="*/ 825848 w 1097140"/>
                <a:gd name="connsiteY37" fmla="*/ 613744 h 1110097"/>
                <a:gd name="connsiteX38" fmla="*/ 816007 w 1097140"/>
                <a:gd name="connsiteY38" fmla="*/ 608094 h 1110097"/>
                <a:gd name="connsiteX39" fmla="*/ 811751 w 1097140"/>
                <a:gd name="connsiteY39" fmla="*/ 599586 h 1110097"/>
                <a:gd name="connsiteX40" fmla="*/ 803240 w 1097140"/>
                <a:gd name="connsiteY40" fmla="*/ 595331 h 1110097"/>
                <a:gd name="connsiteX41" fmla="*/ 797588 w 1097140"/>
                <a:gd name="connsiteY41" fmla="*/ 598190 h 1110097"/>
                <a:gd name="connsiteX42" fmla="*/ 793332 w 1097140"/>
                <a:gd name="connsiteY42" fmla="*/ 609490 h 1110097"/>
                <a:gd name="connsiteX43" fmla="*/ 789143 w 1097140"/>
                <a:gd name="connsiteY43" fmla="*/ 622187 h 1110097"/>
                <a:gd name="connsiteX44" fmla="*/ 783491 w 1097140"/>
                <a:gd name="connsiteY44" fmla="*/ 629299 h 1110097"/>
                <a:gd name="connsiteX45" fmla="*/ 776377 w 1097140"/>
                <a:gd name="connsiteY45" fmla="*/ 633487 h 1110097"/>
                <a:gd name="connsiteX46" fmla="*/ 776377 w 1097140"/>
                <a:gd name="connsiteY46" fmla="*/ 637741 h 1110097"/>
                <a:gd name="connsiteX47" fmla="*/ 779236 w 1097140"/>
                <a:gd name="connsiteY47" fmla="*/ 647646 h 1110097"/>
                <a:gd name="connsiteX48" fmla="*/ 783491 w 1097140"/>
                <a:gd name="connsiteY48" fmla="*/ 656154 h 1110097"/>
                <a:gd name="connsiteX49" fmla="*/ 787681 w 1097140"/>
                <a:gd name="connsiteY49" fmla="*/ 663200 h 1110097"/>
                <a:gd name="connsiteX50" fmla="*/ 797588 w 1097140"/>
                <a:gd name="connsiteY50" fmla="*/ 666059 h 1110097"/>
                <a:gd name="connsiteX51" fmla="*/ 807496 w 1097140"/>
                <a:gd name="connsiteY51" fmla="*/ 673105 h 1110097"/>
                <a:gd name="connsiteX52" fmla="*/ 825848 w 1097140"/>
                <a:gd name="connsiteY52" fmla="*/ 691518 h 1110097"/>
                <a:gd name="connsiteX53" fmla="*/ 834359 w 1097140"/>
                <a:gd name="connsiteY53" fmla="*/ 704214 h 1110097"/>
                <a:gd name="connsiteX54" fmla="*/ 835755 w 1097140"/>
                <a:gd name="connsiteY54" fmla="*/ 711327 h 1110097"/>
                <a:gd name="connsiteX55" fmla="*/ 834359 w 1097140"/>
                <a:gd name="connsiteY55" fmla="*/ 718373 h 1110097"/>
                <a:gd name="connsiteX56" fmla="*/ 825848 w 1097140"/>
                <a:gd name="connsiteY56" fmla="*/ 719769 h 1110097"/>
                <a:gd name="connsiteX57" fmla="*/ 820196 w 1097140"/>
                <a:gd name="connsiteY57" fmla="*/ 724023 h 1110097"/>
                <a:gd name="connsiteX58" fmla="*/ 820196 w 1097140"/>
                <a:gd name="connsiteY58" fmla="*/ 733928 h 1110097"/>
                <a:gd name="connsiteX59" fmla="*/ 827311 w 1097140"/>
                <a:gd name="connsiteY59" fmla="*/ 736786 h 1110097"/>
                <a:gd name="connsiteX60" fmla="*/ 828707 w 1097140"/>
                <a:gd name="connsiteY60" fmla="*/ 740974 h 1110097"/>
                <a:gd name="connsiteX61" fmla="*/ 823055 w 1097140"/>
                <a:gd name="connsiteY61" fmla="*/ 749482 h 1110097"/>
                <a:gd name="connsiteX62" fmla="*/ 817403 w 1097140"/>
                <a:gd name="connsiteY62" fmla="*/ 752340 h 1110097"/>
                <a:gd name="connsiteX63" fmla="*/ 810355 w 1097140"/>
                <a:gd name="connsiteY63" fmla="*/ 746624 h 1110097"/>
                <a:gd name="connsiteX64" fmla="*/ 799051 w 1097140"/>
                <a:gd name="connsiteY64" fmla="*/ 748086 h 1110097"/>
                <a:gd name="connsiteX65" fmla="*/ 793332 w 1097140"/>
                <a:gd name="connsiteY65" fmla="*/ 753736 h 1110097"/>
                <a:gd name="connsiteX66" fmla="*/ 786284 w 1097140"/>
                <a:gd name="connsiteY66" fmla="*/ 755132 h 1110097"/>
                <a:gd name="connsiteX67" fmla="*/ 780632 w 1097140"/>
                <a:gd name="connsiteY67" fmla="*/ 750878 h 1110097"/>
                <a:gd name="connsiteX68" fmla="*/ 780632 w 1097140"/>
                <a:gd name="connsiteY68" fmla="*/ 743832 h 1110097"/>
                <a:gd name="connsiteX69" fmla="*/ 773584 w 1097140"/>
                <a:gd name="connsiteY69" fmla="*/ 742436 h 1110097"/>
                <a:gd name="connsiteX70" fmla="*/ 765073 w 1097140"/>
                <a:gd name="connsiteY70" fmla="*/ 745228 h 1110097"/>
                <a:gd name="connsiteX71" fmla="*/ 758025 w 1097140"/>
                <a:gd name="connsiteY71" fmla="*/ 750878 h 1110097"/>
                <a:gd name="connsiteX72" fmla="*/ 756628 w 1097140"/>
                <a:gd name="connsiteY72" fmla="*/ 745228 h 1110097"/>
                <a:gd name="connsiteX73" fmla="*/ 758025 w 1097140"/>
                <a:gd name="connsiteY73" fmla="*/ 739578 h 1110097"/>
                <a:gd name="connsiteX74" fmla="*/ 749513 w 1097140"/>
                <a:gd name="connsiteY74" fmla="*/ 738182 h 1110097"/>
                <a:gd name="connsiteX75" fmla="*/ 742465 w 1097140"/>
                <a:gd name="connsiteY75" fmla="*/ 742436 h 1110097"/>
                <a:gd name="connsiteX76" fmla="*/ 735417 w 1097140"/>
                <a:gd name="connsiteY76" fmla="*/ 739578 h 1110097"/>
                <a:gd name="connsiteX77" fmla="*/ 736813 w 1097140"/>
                <a:gd name="connsiteY77" fmla="*/ 731069 h 1110097"/>
                <a:gd name="connsiteX78" fmla="*/ 742465 w 1097140"/>
                <a:gd name="connsiteY78" fmla="*/ 731069 h 1110097"/>
                <a:gd name="connsiteX79" fmla="*/ 746721 w 1097140"/>
                <a:gd name="connsiteY79" fmla="*/ 726881 h 1110097"/>
                <a:gd name="connsiteX80" fmla="*/ 750976 w 1097140"/>
                <a:gd name="connsiteY80" fmla="*/ 719769 h 1110097"/>
                <a:gd name="connsiteX81" fmla="*/ 748117 w 1097140"/>
                <a:gd name="connsiteY81" fmla="*/ 711327 h 1110097"/>
                <a:gd name="connsiteX82" fmla="*/ 738210 w 1097140"/>
                <a:gd name="connsiteY82" fmla="*/ 702818 h 1110097"/>
                <a:gd name="connsiteX83" fmla="*/ 726906 w 1097140"/>
                <a:gd name="connsiteY83" fmla="*/ 698564 h 1110097"/>
                <a:gd name="connsiteX84" fmla="*/ 712809 w 1097140"/>
                <a:gd name="connsiteY84" fmla="*/ 709864 h 1110097"/>
                <a:gd name="connsiteX85" fmla="*/ 705694 w 1097140"/>
                <a:gd name="connsiteY85" fmla="*/ 726881 h 1110097"/>
                <a:gd name="connsiteX86" fmla="*/ 695853 w 1097140"/>
                <a:gd name="connsiteY86" fmla="*/ 742436 h 1110097"/>
                <a:gd name="connsiteX87" fmla="*/ 698646 w 1097140"/>
                <a:gd name="connsiteY87" fmla="*/ 760783 h 1110097"/>
                <a:gd name="connsiteX88" fmla="*/ 702902 w 1097140"/>
                <a:gd name="connsiteY88" fmla="*/ 773546 h 1110097"/>
                <a:gd name="connsiteX89" fmla="*/ 714205 w 1097140"/>
                <a:gd name="connsiteY89" fmla="*/ 774941 h 1110097"/>
                <a:gd name="connsiteX90" fmla="*/ 721254 w 1097140"/>
                <a:gd name="connsiteY90" fmla="*/ 772083 h 1110097"/>
                <a:gd name="connsiteX91" fmla="*/ 728368 w 1097140"/>
                <a:gd name="connsiteY91" fmla="*/ 772083 h 1110097"/>
                <a:gd name="connsiteX92" fmla="*/ 732558 w 1097140"/>
                <a:gd name="connsiteY92" fmla="*/ 781987 h 1110097"/>
                <a:gd name="connsiteX93" fmla="*/ 741069 w 1097140"/>
                <a:gd name="connsiteY93" fmla="*/ 787638 h 1110097"/>
                <a:gd name="connsiteX94" fmla="*/ 753769 w 1097140"/>
                <a:gd name="connsiteY94" fmla="*/ 787638 h 1110097"/>
                <a:gd name="connsiteX95" fmla="*/ 756628 w 1097140"/>
                <a:gd name="connsiteY95" fmla="*/ 794750 h 1110097"/>
                <a:gd name="connsiteX96" fmla="*/ 770725 w 1097140"/>
                <a:gd name="connsiteY96" fmla="*/ 797542 h 1110097"/>
                <a:gd name="connsiteX97" fmla="*/ 783491 w 1097140"/>
                <a:gd name="connsiteY97" fmla="*/ 796146 h 1110097"/>
                <a:gd name="connsiteX98" fmla="*/ 789143 w 1097140"/>
                <a:gd name="connsiteY98" fmla="*/ 787638 h 1110097"/>
                <a:gd name="connsiteX99" fmla="*/ 803240 w 1097140"/>
                <a:gd name="connsiteY99" fmla="*/ 796146 h 1110097"/>
                <a:gd name="connsiteX100" fmla="*/ 807495 w 1097140"/>
                <a:gd name="connsiteY100" fmla="*/ 807447 h 1110097"/>
                <a:gd name="connsiteX101" fmla="*/ 796192 w 1097140"/>
                <a:gd name="connsiteY101" fmla="*/ 814559 h 1110097"/>
                <a:gd name="connsiteX102" fmla="*/ 784888 w 1097140"/>
                <a:gd name="connsiteY102" fmla="*/ 817351 h 1110097"/>
                <a:gd name="connsiteX103" fmla="*/ 777840 w 1097140"/>
                <a:gd name="connsiteY103" fmla="*/ 824464 h 1110097"/>
                <a:gd name="connsiteX104" fmla="*/ 779236 w 1097140"/>
                <a:gd name="connsiteY104" fmla="*/ 834302 h 1110097"/>
                <a:gd name="connsiteX105" fmla="*/ 770725 w 1097140"/>
                <a:gd name="connsiteY105" fmla="*/ 834302 h 1110097"/>
                <a:gd name="connsiteX106" fmla="*/ 762280 w 1097140"/>
                <a:gd name="connsiteY106" fmla="*/ 828651 h 1110097"/>
                <a:gd name="connsiteX107" fmla="*/ 749513 w 1097140"/>
                <a:gd name="connsiteY107" fmla="*/ 825860 h 1110097"/>
                <a:gd name="connsiteX108" fmla="*/ 732558 w 1097140"/>
                <a:gd name="connsiteY108" fmla="*/ 824464 h 1110097"/>
                <a:gd name="connsiteX109" fmla="*/ 724113 w 1097140"/>
                <a:gd name="connsiteY109" fmla="*/ 827256 h 1110097"/>
                <a:gd name="connsiteX110" fmla="*/ 724113 w 1097140"/>
                <a:gd name="connsiteY110" fmla="*/ 840018 h 1110097"/>
                <a:gd name="connsiteX111" fmla="*/ 716998 w 1097140"/>
                <a:gd name="connsiteY111" fmla="*/ 852715 h 1110097"/>
                <a:gd name="connsiteX112" fmla="*/ 704298 w 1097140"/>
                <a:gd name="connsiteY112" fmla="*/ 862619 h 1110097"/>
                <a:gd name="connsiteX113" fmla="*/ 695853 w 1097140"/>
                <a:gd name="connsiteY113" fmla="*/ 871128 h 1110097"/>
                <a:gd name="connsiteX114" fmla="*/ 692994 w 1097140"/>
                <a:gd name="connsiteY114" fmla="*/ 889474 h 1110097"/>
                <a:gd name="connsiteX115" fmla="*/ 680294 w 1097140"/>
                <a:gd name="connsiteY115" fmla="*/ 900775 h 1110097"/>
                <a:gd name="connsiteX116" fmla="*/ 673179 w 1097140"/>
                <a:gd name="connsiteY116" fmla="*/ 903633 h 1110097"/>
                <a:gd name="connsiteX117" fmla="*/ 663338 w 1097140"/>
                <a:gd name="connsiteY117" fmla="*/ 916329 h 1110097"/>
                <a:gd name="connsiteX118" fmla="*/ 657686 w 1097140"/>
                <a:gd name="connsiteY118" fmla="*/ 926234 h 1110097"/>
                <a:gd name="connsiteX119" fmla="*/ 654827 w 1097140"/>
                <a:gd name="connsiteY119" fmla="*/ 938997 h 1110097"/>
                <a:gd name="connsiteX120" fmla="*/ 659082 w 1097140"/>
                <a:gd name="connsiteY120" fmla="*/ 941788 h 1110097"/>
                <a:gd name="connsiteX121" fmla="*/ 659082 w 1097140"/>
                <a:gd name="connsiteY121" fmla="*/ 953155 h 1110097"/>
                <a:gd name="connsiteX122" fmla="*/ 670386 w 1097140"/>
                <a:gd name="connsiteY122" fmla="*/ 951693 h 1110097"/>
                <a:gd name="connsiteX123" fmla="*/ 678831 w 1097140"/>
                <a:gd name="connsiteY123" fmla="*/ 950297 h 1110097"/>
                <a:gd name="connsiteX124" fmla="*/ 685946 w 1097140"/>
                <a:gd name="connsiteY124" fmla="*/ 951693 h 1110097"/>
                <a:gd name="connsiteX125" fmla="*/ 694390 w 1097140"/>
                <a:gd name="connsiteY125" fmla="*/ 960201 h 1110097"/>
                <a:gd name="connsiteX126" fmla="*/ 701505 w 1097140"/>
                <a:gd name="connsiteY126" fmla="*/ 962993 h 1110097"/>
                <a:gd name="connsiteX127" fmla="*/ 701505 w 1097140"/>
                <a:gd name="connsiteY127" fmla="*/ 970106 h 1110097"/>
                <a:gd name="connsiteX128" fmla="*/ 695853 w 1097140"/>
                <a:gd name="connsiteY128" fmla="*/ 978548 h 1110097"/>
                <a:gd name="connsiteX129" fmla="*/ 685946 w 1097140"/>
                <a:gd name="connsiteY129" fmla="*/ 984265 h 1110097"/>
                <a:gd name="connsiteX130" fmla="*/ 684483 w 1097140"/>
                <a:gd name="connsiteY130" fmla="*/ 992707 h 1110097"/>
                <a:gd name="connsiteX131" fmla="*/ 687342 w 1097140"/>
                <a:gd name="connsiteY131" fmla="*/ 995565 h 1110097"/>
                <a:gd name="connsiteX132" fmla="*/ 690201 w 1097140"/>
                <a:gd name="connsiteY132" fmla="*/ 999819 h 1110097"/>
                <a:gd name="connsiteX133" fmla="*/ 687475 w 1097140"/>
                <a:gd name="connsiteY133" fmla="*/ 999819 h 1110097"/>
                <a:gd name="connsiteX134" fmla="*/ 687475 w 1097140"/>
                <a:gd name="connsiteY134" fmla="*/ 1021024 h 1110097"/>
                <a:gd name="connsiteX135" fmla="*/ 693127 w 1097140"/>
                <a:gd name="connsiteY135" fmla="*/ 1035116 h 1110097"/>
                <a:gd name="connsiteX136" fmla="*/ 693127 w 1097140"/>
                <a:gd name="connsiteY136" fmla="*/ 1053529 h 1110097"/>
                <a:gd name="connsiteX137" fmla="*/ 698779 w 1097140"/>
                <a:gd name="connsiteY137" fmla="*/ 1071942 h 1110097"/>
                <a:gd name="connsiteX138" fmla="*/ 710083 w 1097140"/>
                <a:gd name="connsiteY138" fmla="*/ 1084639 h 1110097"/>
                <a:gd name="connsiteX139" fmla="*/ 711479 w 1097140"/>
                <a:gd name="connsiteY139" fmla="*/ 1095939 h 1110097"/>
                <a:gd name="connsiteX140" fmla="*/ 701638 w 1097140"/>
                <a:gd name="connsiteY140" fmla="*/ 1105843 h 1110097"/>
                <a:gd name="connsiteX141" fmla="*/ 688871 w 1097140"/>
                <a:gd name="connsiteY141" fmla="*/ 1111494 h 1110097"/>
                <a:gd name="connsiteX142" fmla="*/ 667660 w 1097140"/>
                <a:gd name="connsiteY142" fmla="*/ 1112956 h 1110097"/>
                <a:gd name="connsiteX143" fmla="*/ 647712 w 1097140"/>
                <a:gd name="connsiteY143" fmla="*/ 1104448 h 1110097"/>
                <a:gd name="connsiteX144" fmla="*/ 634945 w 1097140"/>
                <a:gd name="connsiteY144" fmla="*/ 1087497 h 1110097"/>
                <a:gd name="connsiteX145" fmla="*/ 629293 w 1097140"/>
                <a:gd name="connsiteY145" fmla="*/ 1073338 h 1110097"/>
                <a:gd name="connsiteX146" fmla="*/ 616593 w 1097140"/>
                <a:gd name="connsiteY146" fmla="*/ 1078989 h 1110097"/>
                <a:gd name="connsiteX147" fmla="*/ 601034 w 1097140"/>
                <a:gd name="connsiteY147" fmla="*/ 1080384 h 1110097"/>
                <a:gd name="connsiteX148" fmla="*/ 598241 w 1097140"/>
                <a:gd name="connsiteY148" fmla="*/ 1073338 h 1110097"/>
                <a:gd name="connsiteX149" fmla="*/ 591126 w 1097140"/>
                <a:gd name="connsiteY149" fmla="*/ 1066292 h 1110097"/>
                <a:gd name="connsiteX150" fmla="*/ 578426 w 1097140"/>
                <a:gd name="connsiteY150" fmla="*/ 1052133 h 1110097"/>
                <a:gd name="connsiteX151" fmla="*/ 578426 w 1097140"/>
                <a:gd name="connsiteY151" fmla="*/ 1037975 h 1110097"/>
                <a:gd name="connsiteX152" fmla="*/ 574170 w 1097140"/>
                <a:gd name="connsiteY152" fmla="*/ 1013911 h 1110097"/>
                <a:gd name="connsiteX153" fmla="*/ 565726 w 1097140"/>
                <a:gd name="connsiteY153" fmla="*/ 1002611 h 1110097"/>
                <a:gd name="connsiteX154" fmla="*/ 552959 w 1097140"/>
                <a:gd name="connsiteY154" fmla="*/ 996961 h 1110097"/>
                <a:gd name="connsiteX155" fmla="*/ 538862 w 1097140"/>
                <a:gd name="connsiteY155" fmla="*/ 1001215 h 1110097"/>
                <a:gd name="connsiteX156" fmla="*/ 527558 w 1097140"/>
                <a:gd name="connsiteY156" fmla="*/ 996961 h 1110097"/>
                <a:gd name="connsiteX157" fmla="*/ 520444 w 1097140"/>
                <a:gd name="connsiteY157" fmla="*/ 980010 h 1110097"/>
                <a:gd name="connsiteX158" fmla="*/ 513395 w 1097140"/>
                <a:gd name="connsiteY158" fmla="*/ 970106 h 1110097"/>
                <a:gd name="connsiteX159" fmla="*/ 500695 w 1097140"/>
                <a:gd name="connsiteY159" fmla="*/ 964456 h 1110097"/>
                <a:gd name="connsiteX160" fmla="*/ 482276 w 1097140"/>
                <a:gd name="connsiteY160" fmla="*/ 967248 h 1110097"/>
                <a:gd name="connsiteX161" fmla="*/ 455679 w 1097140"/>
                <a:gd name="connsiteY161" fmla="*/ 968710 h 1110097"/>
                <a:gd name="connsiteX162" fmla="*/ 435731 w 1097140"/>
                <a:gd name="connsiteY162" fmla="*/ 957343 h 1110097"/>
                <a:gd name="connsiteX163" fmla="*/ 425824 w 1097140"/>
                <a:gd name="connsiteY163" fmla="*/ 937401 h 1110097"/>
                <a:gd name="connsiteX164" fmla="*/ 428616 w 1097140"/>
                <a:gd name="connsiteY164" fmla="*/ 918988 h 1110097"/>
                <a:gd name="connsiteX165" fmla="*/ 427220 w 1097140"/>
                <a:gd name="connsiteY165" fmla="*/ 903434 h 1110097"/>
                <a:gd name="connsiteX166" fmla="*/ 420172 w 1097140"/>
                <a:gd name="connsiteY166" fmla="*/ 897783 h 1110097"/>
                <a:gd name="connsiteX167" fmla="*/ 413057 w 1097140"/>
                <a:gd name="connsiteY167" fmla="*/ 902038 h 1110097"/>
                <a:gd name="connsiteX168" fmla="*/ 413057 w 1097140"/>
                <a:gd name="connsiteY168" fmla="*/ 917592 h 1110097"/>
                <a:gd name="connsiteX169" fmla="*/ 406009 w 1097140"/>
                <a:gd name="connsiteY169" fmla="*/ 928893 h 1110097"/>
                <a:gd name="connsiteX170" fmla="*/ 393308 w 1097140"/>
                <a:gd name="connsiteY170" fmla="*/ 923242 h 1110097"/>
                <a:gd name="connsiteX171" fmla="*/ 390449 w 1097140"/>
                <a:gd name="connsiteY171" fmla="*/ 904829 h 1110097"/>
                <a:gd name="connsiteX172" fmla="*/ 401753 w 1097140"/>
                <a:gd name="connsiteY172" fmla="*/ 892133 h 1110097"/>
                <a:gd name="connsiteX173" fmla="*/ 401753 w 1097140"/>
                <a:gd name="connsiteY173" fmla="*/ 883624 h 1110097"/>
                <a:gd name="connsiteX174" fmla="*/ 396101 w 1097140"/>
                <a:gd name="connsiteY174" fmla="*/ 861024 h 1110097"/>
                <a:gd name="connsiteX175" fmla="*/ 397564 w 1097140"/>
                <a:gd name="connsiteY175" fmla="*/ 836961 h 1110097"/>
                <a:gd name="connsiteX176" fmla="*/ 386260 w 1097140"/>
                <a:gd name="connsiteY176" fmla="*/ 822802 h 1110097"/>
                <a:gd name="connsiteX177" fmla="*/ 374890 w 1097140"/>
                <a:gd name="connsiteY177" fmla="*/ 817152 h 1110097"/>
                <a:gd name="connsiteX178" fmla="*/ 365049 w 1097140"/>
                <a:gd name="connsiteY178" fmla="*/ 804455 h 1110097"/>
                <a:gd name="connsiteX179" fmla="*/ 369238 w 1097140"/>
                <a:gd name="connsiteY179" fmla="*/ 787438 h 1110097"/>
                <a:gd name="connsiteX180" fmla="*/ 366445 w 1097140"/>
                <a:gd name="connsiteY180" fmla="*/ 776138 h 1110097"/>
                <a:gd name="connsiteX181" fmla="*/ 353745 w 1097140"/>
                <a:gd name="connsiteY181" fmla="*/ 769092 h 1110097"/>
                <a:gd name="connsiteX182" fmla="*/ 342374 w 1097140"/>
                <a:gd name="connsiteY182" fmla="*/ 769092 h 1110097"/>
                <a:gd name="connsiteX183" fmla="*/ 335326 w 1097140"/>
                <a:gd name="connsiteY183" fmla="*/ 774742 h 1110097"/>
                <a:gd name="connsiteX184" fmla="*/ 322626 w 1097140"/>
                <a:gd name="connsiteY184" fmla="*/ 771884 h 1110097"/>
                <a:gd name="connsiteX185" fmla="*/ 315578 w 1097140"/>
                <a:gd name="connsiteY185" fmla="*/ 760583 h 1110097"/>
                <a:gd name="connsiteX186" fmla="*/ 311322 w 1097140"/>
                <a:gd name="connsiteY186" fmla="*/ 735124 h 1110097"/>
                <a:gd name="connsiteX187" fmla="*/ 297159 w 1097140"/>
                <a:gd name="connsiteY187" fmla="*/ 737982 h 1110097"/>
                <a:gd name="connsiteX188" fmla="*/ 288714 w 1097140"/>
                <a:gd name="connsiteY188" fmla="*/ 728078 h 1110097"/>
                <a:gd name="connsiteX189" fmla="*/ 277410 w 1097140"/>
                <a:gd name="connsiteY189" fmla="*/ 729474 h 1110097"/>
                <a:gd name="connsiteX190" fmla="*/ 267503 w 1097140"/>
                <a:gd name="connsiteY190" fmla="*/ 735124 h 1110097"/>
                <a:gd name="connsiteX191" fmla="*/ 254736 w 1097140"/>
                <a:gd name="connsiteY191" fmla="*/ 735124 h 1110097"/>
                <a:gd name="connsiteX192" fmla="*/ 239177 w 1097140"/>
                <a:gd name="connsiteY192" fmla="*/ 728078 h 1110097"/>
                <a:gd name="connsiteX193" fmla="*/ 229336 w 1097140"/>
                <a:gd name="connsiteY193" fmla="*/ 716777 h 1110097"/>
                <a:gd name="connsiteX194" fmla="*/ 215173 w 1097140"/>
                <a:gd name="connsiteY194" fmla="*/ 722428 h 1110097"/>
                <a:gd name="connsiteX195" fmla="*/ 208124 w 1097140"/>
                <a:gd name="connsiteY195" fmla="*/ 733728 h 1110097"/>
                <a:gd name="connsiteX196" fmla="*/ 196820 w 1097140"/>
                <a:gd name="connsiteY196" fmla="*/ 733728 h 1110097"/>
                <a:gd name="connsiteX197" fmla="*/ 185517 w 1097140"/>
                <a:gd name="connsiteY197" fmla="*/ 725220 h 1110097"/>
                <a:gd name="connsiteX198" fmla="*/ 171353 w 1097140"/>
                <a:gd name="connsiteY198" fmla="*/ 722428 h 1110097"/>
                <a:gd name="connsiteX199" fmla="*/ 155528 w 1097140"/>
                <a:gd name="connsiteY199" fmla="*/ 729740 h 1110097"/>
                <a:gd name="connsiteX200" fmla="*/ 151272 w 1097140"/>
                <a:gd name="connsiteY200" fmla="*/ 745294 h 1110097"/>
                <a:gd name="connsiteX201" fmla="*/ 149876 w 1097140"/>
                <a:gd name="connsiteY201" fmla="*/ 760849 h 1110097"/>
                <a:gd name="connsiteX202" fmla="*/ 139969 w 1097140"/>
                <a:gd name="connsiteY202" fmla="*/ 770753 h 1110097"/>
                <a:gd name="connsiteX203" fmla="*/ 123013 w 1097140"/>
                <a:gd name="connsiteY203" fmla="*/ 772149 h 1110097"/>
                <a:gd name="connsiteX204" fmla="*/ 113105 w 1097140"/>
                <a:gd name="connsiteY204" fmla="*/ 755199 h 1110097"/>
                <a:gd name="connsiteX205" fmla="*/ 114568 w 1097140"/>
                <a:gd name="connsiteY205" fmla="*/ 731136 h 1110097"/>
                <a:gd name="connsiteX206" fmla="*/ 123013 w 1097140"/>
                <a:gd name="connsiteY206" fmla="*/ 715581 h 1110097"/>
                <a:gd name="connsiteX207" fmla="*/ 118757 w 1097140"/>
                <a:gd name="connsiteY207" fmla="*/ 700026 h 1110097"/>
                <a:gd name="connsiteX208" fmla="*/ 108916 w 1097140"/>
                <a:gd name="connsiteY208" fmla="*/ 694376 h 1110097"/>
                <a:gd name="connsiteX209" fmla="*/ 107453 w 1097140"/>
                <a:gd name="connsiteY209" fmla="*/ 694376 h 1110097"/>
                <a:gd name="connsiteX210" fmla="*/ 103198 w 1097140"/>
                <a:gd name="connsiteY210" fmla="*/ 687330 h 1110097"/>
                <a:gd name="connsiteX211" fmla="*/ 96149 w 1097140"/>
                <a:gd name="connsiteY211" fmla="*/ 674567 h 1110097"/>
                <a:gd name="connsiteX212" fmla="*/ 94753 w 1097140"/>
                <a:gd name="connsiteY212" fmla="*/ 656221 h 1110097"/>
                <a:gd name="connsiteX213" fmla="*/ 90497 w 1097140"/>
                <a:gd name="connsiteY213" fmla="*/ 646316 h 1110097"/>
                <a:gd name="connsiteX214" fmla="*/ 82053 w 1097140"/>
                <a:gd name="connsiteY214" fmla="*/ 647712 h 1110097"/>
                <a:gd name="connsiteX215" fmla="*/ 73542 w 1097140"/>
                <a:gd name="connsiteY215" fmla="*/ 644920 h 1110097"/>
                <a:gd name="connsiteX216" fmla="*/ 65031 w 1097140"/>
                <a:gd name="connsiteY216" fmla="*/ 633553 h 1110097"/>
                <a:gd name="connsiteX217" fmla="*/ 56586 w 1097140"/>
                <a:gd name="connsiteY217" fmla="*/ 625111 h 1110097"/>
                <a:gd name="connsiteX218" fmla="*/ 52330 w 1097140"/>
                <a:gd name="connsiteY218" fmla="*/ 615207 h 1110097"/>
                <a:gd name="connsiteX219" fmla="*/ 45282 w 1097140"/>
                <a:gd name="connsiteY219" fmla="*/ 606698 h 1110097"/>
                <a:gd name="connsiteX220" fmla="*/ 49538 w 1097140"/>
                <a:gd name="connsiteY220" fmla="*/ 592606 h 1110097"/>
                <a:gd name="connsiteX221" fmla="*/ 59379 w 1097140"/>
                <a:gd name="connsiteY221" fmla="*/ 582702 h 1110097"/>
                <a:gd name="connsiteX222" fmla="*/ 72145 w 1097140"/>
                <a:gd name="connsiteY222" fmla="*/ 577051 h 1110097"/>
                <a:gd name="connsiteX223" fmla="*/ 79194 w 1097140"/>
                <a:gd name="connsiteY223" fmla="*/ 564289 h 1110097"/>
                <a:gd name="connsiteX224" fmla="*/ 73542 w 1097140"/>
                <a:gd name="connsiteY224" fmla="*/ 554384 h 1110097"/>
                <a:gd name="connsiteX225" fmla="*/ 60841 w 1097140"/>
                <a:gd name="connsiteY225" fmla="*/ 536038 h 1110097"/>
                <a:gd name="connsiteX226" fmla="*/ 57982 w 1097140"/>
                <a:gd name="connsiteY226" fmla="*/ 524671 h 1110097"/>
                <a:gd name="connsiteX227" fmla="*/ 48075 w 1097140"/>
                <a:gd name="connsiteY227" fmla="*/ 523275 h 1110097"/>
                <a:gd name="connsiteX228" fmla="*/ 42423 w 1097140"/>
                <a:gd name="connsiteY228" fmla="*/ 526133 h 1110097"/>
                <a:gd name="connsiteX229" fmla="*/ 32515 w 1097140"/>
                <a:gd name="connsiteY229" fmla="*/ 520483 h 1110097"/>
                <a:gd name="connsiteX230" fmla="*/ 32515 w 1097140"/>
                <a:gd name="connsiteY230" fmla="*/ 510578 h 1110097"/>
                <a:gd name="connsiteX231" fmla="*/ 25467 w 1097140"/>
                <a:gd name="connsiteY231" fmla="*/ 506324 h 1110097"/>
                <a:gd name="connsiteX232" fmla="*/ 19815 w 1097140"/>
                <a:gd name="connsiteY232" fmla="*/ 510578 h 1110097"/>
                <a:gd name="connsiteX233" fmla="*/ 12767 w 1097140"/>
                <a:gd name="connsiteY233" fmla="*/ 507720 h 1110097"/>
                <a:gd name="connsiteX234" fmla="*/ 14163 w 1097140"/>
                <a:gd name="connsiteY234" fmla="*/ 493561 h 1110097"/>
                <a:gd name="connsiteX235" fmla="*/ 4256 w 1097140"/>
                <a:gd name="connsiteY235" fmla="*/ 480865 h 1110097"/>
                <a:gd name="connsiteX236" fmla="*/ 0 w 1097140"/>
                <a:gd name="connsiteY236" fmla="*/ 472357 h 1110097"/>
                <a:gd name="connsiteX237" fmla="*/ 7115 w 1097140"/>
                <a:gd name="connsiteY237" fmla="*/ 469565 h 1110097"/>
                <a:gd name="connsiteX238" fmla="*/ 17022 w 1097140"/>
                <a:gd name="connsiteY238" fmla="*/ 455406 h 1110097"/>
                <a:gd name="connsiteX239" fmla="*/ 18419 w 1097140"/>
                <a:gd name="connsiteY239" fmla="*/ 439851 h 1110097"/>
                <a:gd name="connsiteX240" fmla="*/ 28326 w 1097140"/>
                <a:gd name="connsiteY240" fmla="*/ 435597 h 1110097"/>
                <a:gd name="connsiteX241" fmla="*/ 35374 w 1097140"/>
                <a:gd name="connsiteY241" fmla="*/ 429947 h 1110097"/>
                <a:gd name="connsiteX242" fmla="*/ 48075 w 1097140"/>
                <a:gd name="connsiteY242" fmla="*/ 429947 h 1110097"/>
                <a:gd name="connsiteX243" fmla="*/ 59379 w 1097140"/>
                <a:gd name="connsiteY243" fmla="*/ 422901 h 1110097"/>
                <a:gd name="connsiteX244" fmla="*/ 69286 w 1097140"/>
                <a:gd name="connsiteY244" fmla="*/ 414392 h 1110097"/>
                <a:gd name="connsiteX245" fmla="*/ 83449 w 1097140"/>
                <a:gd name="connsiteY245" fmla="*/ 412996 h 1110097"/>
                <a:gd name="connsiteX246" fmla="*/ 94753 w 1097140"/>
                <a:gd name="connsiteY246" fmla="*/ 414392 h 1110097"/>
                <a:gd name="connsiteX247" fmla="*/ 101801 w 1097140"/>
                <a:gd name="connsiteY247" fmla="*/ 407346 h 1110097"/>
                <a:gd name="connsiteX248" fmla="*/ 103198 w 1097140"/>
                <a:gd name="connsiteY248" fmla="*/ 394583 h 1110097"/>
                <a:gd name="connsiteX249" fmla="*/ 101801 w 1097140"/>
                <a:gd name="connsiteY249" fmla="*/ 381887 h 1110097"/>
                <a:gd name="connsiteX250" fmla="*/ 101801 w 1097140"/>
                <a:gd name="connsiteY250" fmla="*/ 367728 h 1110097"/>
                <a:gd name="connsiteX251" fmla="*/ 113105 w 1097140"/>
                <a:gd name="connsiteY251" fmla="*/ 360616 h 1110097"/>
                <a:gd name="connsiteX252" fmla="*/ 117361 w 1097140"/>
                <a:gd name="connsiteY252" fmla="*/ 354965 h 1110097"/>
                <a:gd name="connsiteX253" fmla="*/ 120220 w 1097140"/>
                <a:gd name="connsiteY253" fmla="*/ 343665 h 1110097"/>
                <a:gd name="connsiteX254" fmla="*/ 117361 w 1097140"/>
                <a:gd name="connsiteY254" fmla="*/ 329506 h 1110097"/>
                <a:gd name="connsiteX255" fmla="*/ 117361 w 1097140"/>
                <a:gd name="connsiteY255" fmla="*/ 319668 h 1110097"/>
                <a:gd name="connsiteX256" fmla="*/ 125872 w 1097140"/>
                <a:gd name="connsiteY256" fmla="*/ 309764 h 1110097"/>
                <a:gd name="connsiteX257" fmla="*/ 130061 w 1097140"/>
                <a:gd name="connsiteY257" fmla="*/ 306905 h 1110097"/>
                <a:gd name="connsiteX258" fmla="*/ 132920 w 1097140"/>
                <a:gd name="connsiteY258" fmla="*/ 311160 h 1110097"/>
                <a:gd name="connsiteX259" fmla="*/ 138572 w 1097140"/>
                <a:gd name="connsiteY259" fmla="*/ 318206 h 1110097"/>
                <a:gd name="connsiteX260" fmla="*/ 142828 w 1097140"/>
                <a:gd name="connsiteY260" fmla="*/ 322460 h 1110097"/>
                <a:gd name="connsiteX261" fmla="*/ 145620 w 1097140"/>
                <a:gd name="connsiteY261" fmla="*/ 319668 h 1110097"/>
                <a:gd name="connsiteX262" fmla="*/ 148480 w 1097140"/>
                <a:gd name="connsiteY262" fmla="*/ 311160 h 1110097"/>
                <a:gd name="connsiteX263" fmla="*/ 152735 w 1097140"/>
                <a:gd name="connsiteY263" fmla="*/ 305509 h 1110097"/>
                <a:gd name="connsiteX264" fmla="*/ 158387 w 1097140"/>
                <a:gd name="connsiteY264" fmla="*/ 308301 h 1110097"/>
                <a:gd name="connsiteX265" fmla="*/ 162576 w 1097140"/>
                <a:gd name="connsiteY265" fmla="*/ 308301 h 1110097"/>
                <a:gd name="connsiteX266" fmla="*/ 164039 w 1097140"/>
                <a:gd name="connsiteY266" fmla="*/ 302651 h 1110097"/>
                <a:gd name="connsiteX267" fmla="*/ 171087 w 1097140"/>
                <a:gd name="connsiteY267" fmla="*/ 295605 h 1110097"/>
                <a:gd name="connsiteX268" fmla="*/ 179599 w 1097140"/>
                <a:gd name="connsiteY268" fmla="*/ 298397 h 1110097"/>
                <a:gd name="connsiteX269" fmla="*/ 183788 w 1097140"/>
                <a:gd name="connsiteY269" fmla="*/ 298397 h 1110097"/>
                <a:gd name="connsiteX270" fmla="*/ 188043 w 1097140"/>
                <a:gd name="connsiteY270" fmla="*/ 291351 h 1110097"/>
                <a:gd name="connsiteX271" fmla="*/ 192299 w 1097140"/>
                <a:gd name="connsiteY271" fmla="*/ 287097 h 1110097"/>
                <a:gd name="connsiteX272" fmla="*/ 199347 w 1097140"/>
                <a:gd name="connsiteY272" fmla="*/ 285701 h 1110097"/>
                <a:gd name="connsiteX273" fmla="*/ 200744 w 1097140"/>
                <a:gd name="connsiteY273" fmla="*/ 277192 h 1110097"/>
                <a:gd name="connsiteX274" fmla="*/ 202206 w 1097140"/>
                <a:gd name="connsiteY274" fmla="*/ 271542 h 1110097"/>
                <a:gd name="connsiteX275" fmla="*/ 207858 w 1097140"/>
                <a:gd name="connsiteY275" fmla="*/ 265892 h 1110097"/>
                <a:gd name="connsiteX276" fmla="*/ 210651 w 1097140"/>
                <a:gd name="connsiteY276" fmla="*/ 257383 h 1110097"/>
                <a:gd name="connsiteX277" fmla="*/ 216303 w 1097140"/>
                <a:gd name="connsiteY277" fmla="*/ 254591 h 1110097"/>
                <a:gd name="connsiteX278" fmla="*/ 216303 w 1097140"/>
                <a:gd name="connsiteY278" fmla="*/ 248941 h 1110097"/>
                <a:gd name="connsiteX279" fmla="*/ 212114 w 1097140"/>
                <a:gd name="connsiteY279" fmla="*/ 246083 h 1110097"/>
                <a:gd name="connsiteX280" fmla="*/ 210651 w 1097140"/>
                <a:gd name="connsiteY280" fmla="*/ 241829 h 1110097"/>
                <a:gd name="connsiteX281" fmla="*/ 209255 w 1097140"/>
                <a:gd name="connsiteY281" fmla="*/ 233386 h 1110097"/>
                <a:gd name="connsiteX282" fmla="*/ 212114 w 1097140"/>
                <a:gd name="connsiteY282" fmla="*/ 230528 h 1110097"/>
                <a:gd name="connsiteX283" fmla="*/ 220559 w 1097140"/>
                <a:gd name="connsiteY283" fmla="*/ 226274 h 1110097"/>
                <a:gd name="connsiteX284" fmla="*/ 238911 w 1097140"/>
                <a:gd name="connsiteY284" fmla="*/ 223482 h 1110097"/>
                <a:gd name="connsiteX285" fmla="*/ 257329 w 1097140"/>
                <a:gd name="connsiteY285" fmla="*/ 222086 h 1110097"/>
                <a:gd name="connsiteX286" fmla="*/ 265774 w 1097140"/>
                <a:gd name="connsiteY286" fmla="*/ 222086 h 1110097"/>
                <a:gd name="connsiteX287" fmla="*/ 274285 w 1097140"/>
                <a:gd name="connsiteY287" fmla="*/ 227736 h 1110097"/>
                <a:gd name="connsiteX288" fmla="*/ 289845 w 1097140"/>
                <a:gd name="connsiteY288" fmla="*/ 231924 h 1110097"/>
                <a:gd name="connsiteX289" fmla="*/ 299752 w 1097140"/>
                <a:gd name="connsiteY289" fmla="*/ 224878 h 1110097"/>
                <a:gd name="connsiteX290" fmla="*/ 301149 w 1097140"/>
                <a:gd name="connsiteY290" fmla="*/ 219228 h 1110097"/>
                <a:gd name="connsiteX291" fmla="*/ 306800 w 1097140"/>
                <a:gd name="connsiteY291" fmla="*/ 207927 h 1110097"/>
                <a:gd name="connsiteX292" fmla="*/ 312452 w 1097140"/>
                <a:gd name="connsiteY292" fmla="*/ 195165 h 1110097"/>
                <a:gd name="connsiteX293" fmla="*/ 320964 w 1097140"/>
                <a:gd name="connsiteY293" fmla="*/ 192373 h 1110097"/>
                <a:gd name="connsiteX294" fmla="*/ 336457 w 1097140"/>
                <a:gd name="connsiteY294" fmla="*/ 192373 h 1110097"/>
                <a:gd name="connsiteX295" fmla="*/ 343571 w 1097140"/>
                <a:gd name="connsiteY295" fmla="*/ 182468 h 1110097"/>
                <a:gd name="connsiteX296" fmla="*/ 356272 w 1097140"/>
                <a:gd name="connsiteY296" fmla="*/ 176818 h 1110097"/>
                <a:gd name="connsiteX297" fmla="*/ 363320 w 1097140"/>
                <a:gd name="connsiteY297" fmla="*/ 172564 h 1110097"/>
                <a:gd name="connsiteX298" fmla="*/ 374624 w 1097140"/>
                <a:gd name="connsiteY298" fmla="*/ 173960 h 1110097"/>
                <a:gd name="connsiteX299" fmla="*/ 387390 w 1097140"/>
                <a:gd name="connsiteY299" fmla="*/ 169705 h 1110097"/>
                <a:gd name="connsiteX300" fmla="*/ 398694 w 1097140"/>
                <a:gd name="connsiteY300" fmla="*/ 166914 h 1110097"/>
                <a:gd name="connsiteX301" fmla="*/ 402950 w 1097140"/>
                <a:gd name="connsiteY301" fmla="*/ 161263 h 1110097"/>
                <a:gd name="connsiteX302" fmla="*/ 404346 w 1097140"/>
                <a:gd name="connsiteY302" fmla="*/ 152755 h 1110097"/>
                <a:gd name="connsiteX303" fmla="*/ 398694 w 1097140"/>
                <a:gd name="connsiteY303" fmla="*/ 147105 h 1110097"/>
                <a:gd name="connsiteX304" fmla="*/ 387390 w 1097140"/>
                <a:gd name="connsiteY304" fmla="*/ 144246 h 1110097"/>
                <a:gd name="connsiteX305" fmla="*/ 380276 w 1097140"/>
                <a:gd name="connsiteY305" fmla="*/ 140058 h 1110097"/>
                <a:gd name="connsiteX306" fmla="*/ 383135 w 1097140"/>
                <a:gd name="connsiteY306" fmla="*/ 132946 h 1110097"/>
                <a:gd name="connsiteX307" fmla="*/ 383135 w 1097140"/>
                <a:gd name="connsiteY307" fmla="*/ 125900 h 1110097"/>
                <a:gd name="connsiteX308" fmla="*/ 373227 w 1097140"/>
                <a:gd name="connsiteY308" fmla="*/ 125900 h 1110097"/>
                <a:gd name="connsiteX309" fmla="*/ 364783 w 1097140"/>
                <a:gd name="connsiteY309" fmla="*/ 120249 h 1110097"/>
                <a:gd name="connsiteX310" fmla="*/ 361923 w 1097140"/>
                <a:gd name="connsiteY310" fmla="*/ 111741 h 1110097"/>
                <a:gd name="connsiteX311" fmla="*/ 361923 w 1097140"/>
                <a:gd name="connsiteY311" fmla="*/ 101836 h 1110097"/>
                <a:gd name="connsiteX312" fmla="*/ 356271 w 1097140"/>
                <a:gd name="connsiteY312" fmla="*/ 97582 h 1110097"/>
                <a:gd name="connsiteX313" fmla="*/ 347827 w 1097140"/>
                <a:gd name="connsiteY313" fmla="*/ 100441 h 1110097"/>
                <a:gd name="connsiteX314" fmla="*/ 343571 w 1097140"/>
                <a:gd name="connsiteY314" fmla="*/ 101836 h 1110097"/>
                <a:gd name="connsiteX315" fmla="*/ 332267 w 1097140"/>
                <a:gd name="connsiteY315" fmla="*/ 101836 h 1110097"/>
                <a:gd name="connsiteX316" fmla="*/ 322360 w 1097140"/>
                <a:gd name="connsiteY316" fmla="*/ 93394 h 1110097"/>
                <a:gd name="connsiteX317" fmla="*/ 316708 w 1097140"/>
                <a:gd name="connsiteY317" fmla="*/ 82027 h 1110097"/>
                <a:gd name="connsiteX318" fmla="*/ 311056 w 1097140"/>
                <a:gd name="connsiteY318" fmla="*/ 76377 h 1110097"/>
                <a:gd name="connsiteX319" fmla="*/ 306800 w 1097140"/>
                <a:gd name="connsiteY319" fmla="*/ 70727 h 1110097"/>
                <a:gd name="connsiteX320" fmla="*/ 311056 w 1097140"/>
                <a:gd name="connsiteY320" fmla="*/ 66473 h 1110097"/>
                <a:gd name="connsiteX321" fmla="*/ 320964 w 1097140"/>
                <a:gd name="connsiteY321" fmla="*/ 63681 h 1110097"/>
                <a:gd name="connsiteX322" fmla="*/ 323756 w 1097140"/>
                <a:gd name="connsiteY322" fmla="*/ 60823 h 1110097"/>
                <a:gd name="connsiteX323" fmla="*/ 333664 w 1097140"/>
                <a:gd name="connsiteY323" fmla="*/ 52381 h 1110097"/>
                <a:gd name="connsiteX324" fmla="*/ 340712 w 1097140"/>
                <a:gd name="connsiteY324" fmla="*/ 49522 h 1110097"/>
                <a:gd name="connsiteX325" fmla="*/ 350620 w 1097140"/>
                <a:gd name="connsiteY325" fmla="*/ 43872 h 1110097"/>
                <a:gd name="connsiteX326" fmla="*/ 359131 w 1097140"/>
                <a:gd name="connsiteY326" fmla="*/ 38222 h 1110097"/>
                <a:gd name="connsiteX327" fmla="*/ 367575 w 1097140"/>
                <a:gd name="connsiteY327" fmla="*/ 38222 h 1110097"/>
                <a:gd name="connsiteX328" fmla="*/ 377483 w 1097140"/>
                <a:gd name="connsiteY328" fmla="*/ 29713 h 1110097"/>
                <a:gd name="connsiteX329" fmla="*/ 387390 w 1097140"/>
                <a:gd name="connsiteY329" fmla="*/ 22667 h 1110097"/>
                <a:gd name="connsiteX330" fmla="*/ 391646 w 1097140"/>
                <a:gd name="connsiteY330" fmla="*/ 18413 h 1110097"/>
                <a:gd name="connsiteX331" fmla="*/ 397298 w 1097140"/>
                <a:gd name="connsiteY331" fmla="*/ 14159 h 1110097"/>
                <a:gd name="connsiteX332" fmla="*/ 411394 w 1097140"/>
                <a:gd name="connsiteY332" fmla="*/ 4254 h 1110097"/>
                <a:gd name="connsiteX333" fmla="*/ 418509 w 1097140"/>
                <a:gd name="connsiteY333" fmla="*/ 0 h 1110097"/>
                <a:gd name="connsiteX334" fmla="*/ 428350 w 1097140"/>
                <a:gd name="connsiteY334" fmla="*/ 1462 h 1110097"/>
                <a:gd name="connsiteX335" fmla="*/ 436861 w 1097140"/>
                <a:gd name="connsiteY335" fmla="*/ 4254 h 1110097"/>
                <a:gd name="connsiteX336" fmla="*/ 443910 w 1097140"/>
                <a:gd name="connsiteY336" fmla="*/ 15555 h 1110097"/>
                <a:gd name="connsiteX337" fmla="*/ 452421 w 1097140"/>
                <a:gd name="connsiteY337" fmla="*/ 19809 h 1110097"/>
                <a:gd name="connsiteX338" fmla="*/ 459469 w 1097140"/>
                <a:gd name="connsiteY338" fmla="*/ 15555 h 1110097"/>
                <a:gd name="connsiteX339" fmla="*/ 460866 w 1097140"/>
                <a:gd name="connsiteY339" fmla="*/ 9905 h 1110097"/>
                <a:gd name="connsiteX340" fmla="*/ 466518 w 1097140"/>
                <a:gd name="connsiteY340" fmla="*/ 9905 h 1110097"/>
                <a:gd name="connsiteX341" fmla="*/ 472169 w 1097140"/>
                <a:gd name="connsiteY341" fmla="*/ 14159 h 1110097"/>
                <a:gd name="connsiteX342" fmla="*/ 467980 w 1097140"/>
                <a:gd name="connsiteY342" fmla="*/ 25459 h 1110097"/>
                <a:gd name="connsiteX343" fmla="*/ 483540 w 1097140"/>
                <a:gd name="connsiteY343" fmla="*/ 33968 h 1110097"/>
                <a:gd name="connsiteX344" fmla="*/ 493381 w 1097140"/>
                <a:gd name="connsiteY344" fmla="*/ 42476 h 1110097"/>
                <a:gd name="connsiteX345" fmla="*/ 504685 w 1097140"/>
                <a:gd name="connsiteY345" fmla="*/ 59427 h 1110097"/>
                <a:gd name="connsiteX346" fmla="*/ 507544 w 1097140"/>
                <a:gd name="connsiteY346" fmla="*/ 73586 h 1110097"/>
                <a:gd name="connsiteX347" fmla="*/ 513196 w 1097140"/>
                <a:gd name="connsiteY347" fmla="*/ 90536 h 1110097"/>
                <a:gd name="connsiteX348" fmla="*/ 520244 w 1097140"/>
                <a:gd name="connsiteY348" fmla="*/ 103299 h 1110097"/>
                <a:gd name="connsiteX349" fmla="*/ 530152 w 1097140"/>
                <a:gd name="connsiteY349" fmla="*/ 107487 h 1110097"/>
                <a:gd name="connsiteX350" fmla="*/ 545711 w 1097140"/>
                <a:gd name="connsiteY350" fmla="*/ 117391 h 1110097"/>
                <a:gd name="connsiteX351" fmla="*/ 555619 w 1097140"/>
                <a:gd name="connsiteY351" fmla="*/ 130154 h 1110097"/>
                <a:gd name="connsiteX352" fmla="*/ 564063 w 1097140"/>
                <a:gd name="connsiteY352" fmla="*/ 141454 h 1110097"/>
                <a:gd name="connsiteX353" fmla="*/ 576830 w 1097140"/>
                <a:gd name="connsiteY353" fmla="*/ 144246 h 1110097"/>
                <a:gd name="connsiteX354" fmla="*/ 589530 w 1097140"/>
                <a:gd name="connsiteY354" fmla="*/ 142850 h 1110097"/>
                <a:gd name="connsiteX355" fmla="*/ 592389 w 1097140"/>
                <a:gd name="connsiteY355" fmla="*/ 141454 h 1110097"/>
                <a:gd name="connsiteX356" fmla="*/ 596579 w 1097140"/>
                <a:gd name="connsiteY356" fmla="*/ 131550 h 1110097"/>
                <a:gd name="connsiteX357" fmla="*/ 598041 w 1097140"/>
                <a:gd name="connsiteY357" fmla="*/ 125900 h 1110097"/>
                <a:gd name="connsiteX358" fmla="*/ 603693 w 1097140"/>
                <a:gd name="connsiteY358" fmla="*/ 124504 h 1110097"/>
                <a:gd name="connsiteX359" fmla="*/ 607882 w 1097140"/>
                <a:gd name="connsiteY359" fmla="*/ 130154 h 1110097"/>
                <a:gd name="connsiteX360" fmla="*/ 612138 w 1097140"/>
                <a:gd name="connsiteY360" fmla="*/ 138596 h 1110097"/>
                <a:gd name="connsiteX361" fmla="*/ 619186 w 1097140"/>
                <a:gd name="connsiteY361" fmla="*/ 149963 h 1110097"/>
                <a:gd name="connsiteX362" fmla="*/ 622046 w 1097140"/>
                <a:gd name="connsiteY362" fmla="*/ 154151 h 1110097"/>
                <a:gd name="connsiteX363" fmla="*/ 626301 w 1097140"/>
                <a:gd name="connsiteY363" fmla="*/ 151359 h 1110097"/>
                <a:gd name="connsiteX364" fmla="*/ 631953 w 1097140"/>
                <a:gd name="connsiteY364" fmla="*/ 147105 h 1110097"/>
                <a:gd name="connsiteX365" fmla="*/ 633349 w 1097140"/>
                <a:gd name="connsiteY365" fmla="*/ 140058 h 1110097"/>
                <a:gd name="connsiteX366" fmla="*/ 629094 w 1097140"/>
                <a:gd name="connsiteY366" fmla="*/ 134408 h 1110097"/>
                <a:gd name="connsiteX367" fmla="*/ 629094 w 1097140"/>
                <a:gd name="connsiteY367" fmla="*/ 128692 h 1110097"/>
                <a:gd name="connsiteX368" fmla="*/ 634746 w 1097140"/>
                <a:gd name="connsiteY368" fmla="*/ 128692 h 1110097"/>
                <a:gd name="connsiteX369" fmla="*/ 636209 w 1097140"/>
                <a:gd name="connsiteY369" fmla="*/ 124504 h 1110097"/>
                <a:gd name="connsiteX370" fmla="*/ 630557 w 1097140"/>
                <a:gd name="connsiteY370" fmla="*/ 117391 h 1110097"/>
                <a:gd name="connsiteX371" fmla="*/ 624905 w 1097140"/>
                <a:gd name="connsiteY371" fmla="*/ 114599 h 1110097"/>
                <a:gd name="connsiteX372" fmla="*/ 622046 w 1097140"/>
                <a:gd name="connsiteY372" fmla="*/ 106091 h 1110097"/>
                <a:gd name="connsiteX373" fmla="*/ 624905 w 1097140"/>
                <a:gd name="connsiteY373" fmla="*/ 99045 h 1110097"/>
                <a:gd name="connsiteX374" fmla="*/ 630557 w 1097140"/>
                <a:gd name="connsiteY374" fmla="*/ 94790 h 1110097"/>
                <a:gd name="connsiteX375" fmla="*/ 639001 w 1097140"/>
                <a:gd name="connsiteY375" fmla="*/ 97582 h 1110097"/>
                <a:gd name="connsiteX376" fmla="*/ 644653 w 1097140"/>
                <a:gd name="connsiteY376" fmla="*/ 99045 h 1110097"/>
                <a:gd name="connsiteX377" fmla="*/ 655957 w 1097140"/>
                <a:gd name="connsiteY377" fmla="*/ 97582 h 1110097"/>
                <a:gd name="connsiteX378" fmla="*/ 661609 w 1097140"/>
                <a:gd name="connsiteY378" fmla="*/ 96186 h 1110097"/>
                <a:gd name="connsiteX379" fmla="*/ 668724 w 1097140"/>
                <a:gd name="connsiteY379" fmla="*/ 93394 h 1110097"/>
                <a:gd name="connsiteX380" fmla="*/ 682821 w 1097140"/>
                <a:gd name="connsiteY380" fmla="*/ 89140 h 1110097"/>
                <a:gd name="connsiteX381" fmla="*/ 695587 w 1097140"/>
                <a:gd name="connsiteY381" fmla="*/ 84886 h 1110097"/>
                <a:gd name="connsiteX382" fmla="*/ 695587 w 1097140"/>
                <a:gd name="connsiteY382" fmla="*/ 74981 h 1110097"/>
                <a:gd name="connsiteX383" fmla="*/ 702636 w 1097140"/>
                <a:gd name="connsiteY383" fmla="*/ 70727 h 1110097"/>
                <a:gd name="connsiteX384" fmla="*/ 711080 w 1097140"/>
                <a:gd name="connsiteY384" fmla="*/ 69331 h 1110097"/>
                <a:gd name="connsiteX385" fmla="*/ 716732 w 1097140"/>
                <a:gd name="connsiteY385" fmla="*/ 73585 h 1110097"/>
                <a:gd name="connsiteX386" fmla="*/ 719591 w 1097140"/>
                <a:gd name="connsiteY386" fmla="*/ 80632 h 1110097"/>
                <a:gd name="connsiteX387" fmla="*/ 723847 w 1097140"/>
                <a:gd name="connsiteY387" fmla="*/ 86282 h 1110097"/>
                <a:gd name="connsiteX388" fmla="*/ 723847 w 1097140"/>
                <a:gd name="connsiteY388" fmla="*/ 94790 h 1110097"/>
                <a:gd name="connsiteX389" fmla="*/ 719591 w 1097140"/>
                <a:gd name="connsiteY389" fmla="*/ 100441 h 1110097"/>
                <a:gd name="connsiteX390" fmla="*/ 719591 w 1097140"/>
                <a:gd name="connsiteY390" fmla="*/ 107487 h 1110097"/>
                <a:gd name="connsiteX391" fmla="*/ 726640 w 1097140"/>
                <a:gd name="connsiteY391" fmla="*/ 108949 h 1110097"/>
                <a:gd name="connsiteX392" fmla="*/ 726640 w 1097140"/>
                <a:gd name="connsiteY392" fmla="*/ 117391 h 1110097"/>
                <a:gd name="connsiteX393" fmla="*/ 719591 w 1097140"/>
                <a:gd name="connsiteY393" fmla="*/ 127296 h 1110097"/>
                <a:gd name="connsiteX394" fmla="*/ 712543 w 1097140"/>
                <a:gd name="connsiteY394" fmla="*/ 135804 h 1110097"/>
                <a:gd name="connsiteX395" fmla="*/ 712543 w 1097140"/>
                <a:gd name="connsiteY395" fmla="*/ 147105 h 1110097"/>
                <a:gd name="connsiteX396" fmla="*/ 709684 w 1097140"/>
                <a:gd name="connsiteY396" fmla="*/ 154151 h 1110097"/>
                <a:gd name="connsiteX397" fmla="*/ 699776 w 1097140"/>
                <a:gd name="connsiteY397" fmla="*/ 157009 h 1110097"/>
                <a:gd name="connsiteX398" fmla="*/ 688472 w 1097140"/>
                <a:gd name="connsiteY398" fmla="*/ 157009 h 1110097"/>
                <a:gd name="connsiteX399" fmla="*/ 684217 w 1097140"/>
                <a:gd name="connsiteY399" fmla="*/ 168309 h 1110097"/>
                <a:gd name="connsiteX400" fmla="*/ 672913 w 1097140"/>
                <a:gd name="connsiteY400" fmla="*/ 176818 h 1110097"/>
                <a:gd name="connsiteX401" fmla="*/ 667261 w 1097140"/>
                <a:gd name="connsiteY401" fmla="*/ 183864 h 1110097"/>
                <a:gd name="connsiteX402" fmla="*/ 664468 w 1097140"/>
                <a:gd name="connsiteY402" fmla="*/ 193769 h 1110097"/>
                <a:gd name="connsiteX403" fmla="*/ 668724 w 1097140"/>
                <a:gd name="connsiteY403" fmla="*/ 200815 h 1110097"/>
                <a:gd name="connsiteX404" fmla="*/ 677169 w 1097140"/>
                <a:gd name="connsiteY404" fmla="*/ 206531 h 1110097"/>
                <a:gd name="connsiteX405" fmla="*/ 680028 w 1097140"/>
                <a:gd name="connsiteY405" fmla="*/ 213577 h 1110097"/>
                <a:gd name="connsiteX406" fmla="*/ 678565 w 1097140"/>
                <a:gd name="connsiteY406" fmla="*/ 220624 h 1110097"/>
                <a:gd name="connsiteX407" fmla="*/ 668724 w 1097140"/>
                <a:gd name="connsiteY407" fmla="*/ 227736 h 1110097"/>
                <a:gd name="connsiteX408" fmla="*/ 671517 w 1097140"/>
                <a:gd name="connsiteY408" fmla="*/ 240433 h 1110097"/>
                <a:gd name="connsiteX409" fmla="*/ 681424 w 1097140"/>
                <a:gd name="connsiteY409" fmla="*/ 246083 h 1110097"/>
                <a:gd name="connsiteX410" fmla="*/ 692728 w 1097140"/>
                <a:gd name="connsiteY410" fmla="*/ 246083 h 1110097"/>
                <a:gd name="connsiteX411" fmla="*/ 696984 w 1097140"/>
                <a:gd name="connsiteY411" fmla="*/ 239037 h 1110097"/>
                <a:gd name="connsiteX412" fmla="*/ 702636 w 1097140"/>
                <a:gd name="connsiteY412" fmla="*/ 234782 h 1110097"/>
                <a:gd name="connsiteX413" fmla="*/ 706891 w 1097140"/>
                <a:gd name="connsiteY413" fmla="*/ 227736 h 1110097"/>
                <a:gd name="connsiteX414" fmla="*/ 713939 w 1097140"/>
                <a:gd name="connsiteY414" fmla="*/ 227736 h 1110097"/>
                <a:gd name="connsiteX415" fmla="*/ 723847 w 1097140"/>
                <a:gd name="connsiteY415" fmla="*/ 226274 h 1110097"/>
                <a:gd name="connsiteX416" fmla="*/ 730895 w 1097140"/>
                <a:gd name="connsiteY416" fmla="*/ 230528 h 1110097"/>
                <a:gd name="connsiteX417" fmla="*/ 739406 w 1097140"/>
                <a:gd name="connsiteY417" fmla="*/ 231924 h 1110097"/>
                <a:gd name="connsiteX418" fmla="*/ 743595 w 1097140"/>
                <a:gd name="connsiteY418" fmla="*/ 231924 h 1110097"/>
                <a:gd name="connsiteX419" fmla="*/ 749247 w 1097140"/>
                <a:gd name="connsiteY419" fmla="*/ 236178 h 1110097"/>
                <a:gd name="connsiteX420" fmla="*/ 756362 w 1097140"/>
                <a:gd name="connsiteY420" fmla="*/ 237641 h 1110097"/>
                <a:gd name="connsiteX421" fmla="*/ 764807 w 1097140"/>
                <a:gd name="connsiteY421" fmla="*/ 237641 h 1110097"/>
                <a:gd name="connsiteX422" fmla="*/ 767666 w 1097140"/>
                <a:gd name="connsiteY422" fmla="*/ 244687 h 1110097"/>
                <a:gd name="connsiteX423" fmla="*/ 766270 w 1097140"/>
                <a:gd name="connsiteY423" fmla="*/ 253195 h 1110097"/>
                <a:gd name="connsiteX424" fmla="*/ 770459 w 1097140"/>
                <a:gd name="connsiteY424" fmla="*/ 255987 h 1110097"/>
                <a:gd name="connsiteX425" fmla="*/ 778970 w 1097140"/>
                <a:gd name="connsiteY425" fmla="*/ 260241 h 1110097"/>
                <a:gd name="connsiteX426" fmla="*/ 783225 w 1097140"/>
                <a:gd name="connsiteY426" fmla="*/ 255987 h 1110097"/>
                <a:gd name="connsiteX427" fmla="*/ 791670 w 1097140"/>
                <a:gd name="connsiteY427" fmla="*/ 248941 h 1110097"/>
                <a:gd name="connsiteX428" fmla="*/ 795926 w 1097140"/>
                <a:gd name="connsiteY428" fmla="*/ 241829 h 1110097"/>
                <a:gd name="connsiteX429" fmla="*/ 805833 w 1097140"/>
                <a:gd name="connsiteY429" fmla="*/ 240433 h 1110097"/>
                <a:gd name="connsiteX430" fmla="*/ 812882 w 1097140"/>
                <a:gd name="connsiteY430" fmla="*/ 247545 h 1110097"/>
                <a:gd name="connsiteX431" fmla="*/ 817137 w 1097140"/>
                <a:gd name="connsiteY431" fmla="*/ 258846 h 1110097"/>
                <a:gd name="connsiteX432" fmla="*/ 819930 w 1097140"/>
                <a:gd name="connsiteY432" fmla="*/ 263100 h 1110097"/>
                <a:gd name="connsiteX433" fmla="*/ 819930 w 1097140"/>
                <a:gd name="connsiteY433" fmla="*/ 255987 h 1110097"/>
                <a:gd name="connsiteX434" fmla="*/ 821393 w 1097140"/>
                <a:gd name="connsiteY434" fmla="*/ 250337 h 1110097"/>
                <a:gd name="connsiteX435" fmla="*/ 825582 w 1097140"/>
                <a:gd name="connsiteY435" fmla="*/ 244687 h 1110097"/>
                <a:gd name="connsiteX436" fmla="*/ 825582 w 1097140"/>
                <a:gd name="connsiteY436" fmla="*/ 234782 h 1110097"/>
                <a:gd name="connsiteX437" fmla="*/ 819930 w 1097140"/>
                <a:gd name="connsiteY437" fmla="*/ 227736 h 1110097"/>
                <a:gd name="connsiteX438" fmla="*/ 824185 w 1097140"/>
                <a:gd name="connsiteY438" fmla="*/ 220624 h 1110097"/>
                <a:gd name="connsiteX439" fmla="*/ 831300 w 1097140"/>
                <a:gd name="connsiteY439" fmla="*/ 212182 h 1110097"/>
                <a:gd name="connsiteX440" fmla="*/ 838349 w 1097140"/>
                <a:gd name="connsiteY440" fmla="*/ 209323 h 1110097"/>
                <a:gd name="connsiteX441" fmla="*/ 841141 w 1097140"/>
                <a:gd name="connsiteY441" fmla="*/ 212182 h 1110097"/>
                <a:gd name="connsiteX442" fmla="*/ 846793 w 1097140"/>
                <a:gd name="connsiteY442" fmla="*/ 216369 h 1110097"/>
                <a:gd name="connsiteX443" fmla="*/ 852445 w 1097140"/>
                <a:gd name="connsiteY443" fmla="*/ 212182 h 1110097"/>
                <a:gd name="connsiteX444" fmla="*/ 858097 w 1097140"/>
                <a:gd name="connsiteY444" fmla="*/ 220624 h 1110097"/>
                <a:gd name="connsiteX445" fmla="*/ 865212 w 1097140"/>
                <a:gd name="connsiteY445" fmla="*/ 220624 h 1110097"/>
                <a:gd name="connsiteX446" fmla="*/ 869467 w 1097140"/>
                <a:gd name="connsiteY446" fmla="*/ 217832 h 1110097"/>
                <a:gd name="connsiteX447" fmla="*/ 877912 w 1097140"/>
                <a:gd name="connsiteY447" fmla="*/ 224878 h 1110097"/>
                <a:gd name="connsiteX448" fmla="*/ 883564 w 1097140"/>
                <a:gd name="connsiteY448" fmla="*/ 231924 h 1110097"/>
                <a:gd name="connsiteX449" fmla="*/ 887820 w 1097140"/>
                <a:gd name="connsiteY449" fmla="*/ 243291 h 1110097"/>
                <a:gd name="connsiteX450" fmla="*/ 886423 w 1097140"/>
                <a:gd name="connsiteY450" fmla="*/ 251733 h 1110097"/>
                <a:gd name="connsiteX451" fmla="*/ 893471 w 1097140"/>
                <a:gd name="connsiteY451" fmla="*/ 255987 h 1110097"/>
                <a:gd name="connsiteX452" fmla="*/ 903379 w 1097140"/>
                <a:gd name="connsiteY452" fmla="*/ 251733 h 1110097"/>
                <a:gd name="connsiteX453" fmla="*/ 910427 w 1097140"/>
                <a:gd name="connsiteY453" fmla="*/ 257383 h 1110097"/>
                <a:gd name="connsiteX454" fmla="*/ 916079 w 1097140"/>
                <a:gd name="connsiteY454" fmla="*/ 267288 h 1110097"/>
                <a:gd name="connsiteX455" fmla="*/ 918938 w 1097140"/>
                <a:gd name="connsiteY455" fmla="*/ 282842 h 1110097"/>
                <a:gd name="connsiteX456" fmla="*/ 931639 w 1097140"/>
                <a:gd name="connsiteY456" fmla="*/ 285701 h 1110097"/>
                <a:gd name="connsiteX457" fmla="*/ 937291 w 1097140"/>
                <a:gd name="connsiteY457" fmla="*/ 281446 h 1110097"/>
                <a:gd name="connsiteX458" fmla="*/ 944339 w 1097140"/>
                <a:gd name="connsiteY458" fmla="*/ 280050 h 1110097"/>
                <a:gd name="connsiteX459" fmla="*/ 951454 w 1097140"/>
                <a:gd name="connsiteY459" fmla="*/ 285701 h 1110097"/>
                <a:gd name="connsiteX460" fmla="*/ 958502 w 1097140"/>
                <a:gd name="connsiteY460" fmla="*/ 292747 h 1110097"/>
                <a:gd name="connsiteX461" fmla="*/ 965550 w 1097140"/>
                <a:gd name="connsiteY461" fmla="*/ 294209 h 1110097"/>
                <a:gd name="connsiteX462" fmla="*/ 972665 w 1097140"/>
                <a:gd name="connsiteY462" fmla="*/ 291351 h 1110097"/>
                <a:gd name="connsiteX463" fmla="*/ 978317 w 1097140"/>
                <a:gd name="connsiteY463" fmla="*/ 297001 h 1110097"/>
                <a:gd name="connsiteX464" fmla="*/ 989621 w 1097140"/>
                <a:gd name="connsiteY464" fmla="*/ 299859 h 1110097"/>
                <a:gd name="connsiteX465" fmla="*/ 1000925 w 1097140"/>
                <a:gd name="connsiteY465" fmla="*/ 294209 h 1110097"/>
                <a:gd name="connsiteX466" fmla="*/ 1015021 w 1097140"/>
                <a:gd name="connsiteY466" fmla="*/ 291351 h 1110097"/>
                <a:gd name="connsiteX467" fmla="*/ 1030581 w 1097140"/>
                <a:gd name="connsiteY467" fmla="*/ 299859 h 1110097"/>
                <a:gd name="connsiteX468" fmla="*/ 1054651 w 1097140"/>
                <a:gd name="connsiteY468" fmla="*/ 315414 h 1110097"/>
                <a:gd name="connsiteX469" fmla="*/ 1073004 w 1097140"/>
                <a:gd name="connsiteY469" fmla="*/ 326714 h 1110097"/>
                <a:gd name="connsiteX470" fmla="*/ 1092952 w 1097140"/>
                <a:gd name="connsiteY470" fmla="*/ 326714 h 11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Lst>
              <a:rect l="l" t="t" r="r" b="b"/>
              <a:pathLst>
                <a:path w="1097140" h="1110097">
                  <a:moveTo>
                    <a:pt x="1100133" y="326648"/>
                  </a:moveTo>
                  <a:lnTo>
                    <a:pt x="1098737" y="328044"/>
                  </a:lnTo>
                  <a:cubicBezTo>
                    <a:pt x="1097274" y="330902"/>
                    <a:pt x="1098737" y="336552"/>
                    <a:pt x="1098737" y="337948"/>
                  </a:cubicBezTo>
                  <a:cubicBezTo>
                    <a:pt x="1096373" y="342049"/>
                    <a:pt x="1093514" y="345844"/>
                    <a:pt x="1090225" y="349249"/>
                  </a:cubicBezTo>
                  <a:cubicBezTo>
                    <a:pt x="1088829" y="350711"/>
                    <a:pt x="1084574" y="353503"/>
                    <a:pt x="1083177" y="354899"/>
                  </a:cubicBezTo>
                  <a:lnTo>
                    <a:pt x="1076129" y="362011"/>
                  </a:lnTo>
                  <a:cubicBezTo>
                    <a:pt x="1074666" y="364803"/>
                    <a:pt x="1073270" y="370454"/>
                    <a:pt x="1071873" y="373312"/>
                  </a:cubicBezTo>
                  <a:cubicBezTo>
                    <a:pt x="1070477" y="376170"/>
                    <a:pt x="1066221" y="381820"/>
                    <a:pt x="1064759" y="384612"/>
                  </a:cubicBezTo>
                  <a:cubicBezTo>
                    <a:pt x="1064759" y="386008"/>
                    <a:pt x="1064759" y="393121"/>
                    <a:pt x="1063362" y="394517"/>
                  </a:cubicBezTo>
                  <a:cubicBezTo>
                    <a:pt x="1059019" y="399148"/>
                    <a:pt x="1054304" y="403417"/>
                    <a:pt x="1049266" y="407280"/>
                  </a:cubicBezTo>
                  <a:cubicBezTo>
                    <a:pt x="1044845" y="411836"/>
                    <a:pt x="1040113" y="416078"/>
                    <a:pt x="1035102" y="419976"/>
                  </a:cubicBezTo>
                  <a:cubicBezTo>
                    <a:pt x="1030847" y="422834"/>
                    <a:pt x="1020939" y="427022"/>
                    <a:pt x="1016750" y="429880"/>
                  </a:cubicBezTo>
                  <a:cubicBezTo>
                    <a:pt x="1013891" y="432672"/>
                    <a:pt x="1011098" y="438389"/>
                    <a:pt x="1008239" y="441181"/>
                  </a:cubicBezTo>
                  <a:cubicBezTo>
                    <a:pt x="1005638" y="443397"/>
                    <a:pt x="1002780" y="445294"/>
                    <a:pt x="999728" y="446831"/>
                  </a:cubicBezTo>
                  <a:cubicBezTo>
                    <a:pt x="996935" y="448293"/>
                    <a:pt x="991283" y="448293"/>
                    <a:pt x="988424" y="449689"/>
                  </a:cubicBezTo>
                  <a:cubicBezTo>
                    <a:pt x="984235" y="452481"/>
                    <a:pt x="977120" y="455340"/>
                    <a:pt x="974327" y="459594"/>
                  </a:cubicBezTo>
                  <a:cubicBezTo>
                    <a:pt x="969860" y="463704"/>
                    <a:pt x="966869" y="469170"/>
                    <a:pt x="965816" y="475148"/>
                  </a:cubicBezTo>
                  <a:cubicBezTo>
                    <a:pt x="965816" y="476544"/>
                    <a:pt x="967213" y="480799"/>
                    <a:pt x="967213" y="483591"/>
                  </a:cubicBezTo>
                  <a:cubicBezTo>
                    <a:pt x="968675" y="486449"/>
                    <a:pt x="972931" y="490703"/>
                    <a:pt x="974327" y="493495"/>
                  </a:cubicBezTo>
                  <a:cubicBezTo>
                    <a:pt x="974327" y="494957"/>
                    <a:pt x="972931" y="500608"/>
                    <a:pt x="972931" y="503400"/>
                  </a:cubicBezTo>
                  <a:cubicBezTo>
                    <a:pt x="970072" y="506258"/>
                    <a:pt x="963024" y="509050"/>
                    <a:pt x="961561" y="511908"/>
                  </a:cubicBezTo>
                  <a:cubicBezTo>
                    <a:pt x="960164" y="516162"/>
                    <a:pt x="963024" y="524604"/>
                    <a:pt x="961561" y="528859"/>
                  </a:cubicBezTo>
                  <a:cubicBezTo>
                    <a:pt x="961561" y="533113"/>
                    <a:pt x="961561" y="541621"/>
                    <a:pt x="958768" y="544413"/>
                  </a:cubicBezTo>
                  <a:cubicBezTo>
                    <a:pt x="952977" y="546854"/>
                    <a:pt x="946675" y="547836"/>
                    <a:pt x="940416" y="547271"/>
                  </a:cubicBezTo>
                  <a:cubicBezTo>
                    <a:pt x="937557" y="547271"/>
                    <a:pt x="929045" y="544413"/>
                    <a:pt x="924856" y="544413"/>
                  </a:cubicBezTo>
                  <a:cubicBezTo>
                    <a:pt x="921997" y="545809"/>
                    <a:pt x="916345" y="547271"/>
                    <a:pt x="914949" y="550063"/>
                  </a:cubicBezTo>
                  <a:cubicBezTo>
                    <a:pt x="911778" y="552443"/>
                    <a:pt x="909733" y="556028"/>
                    <a:pt x="909297" y="559968"/>
                  </a:cubicBezTo>
                  <a:cubicBezTo>
                    <a:pt x="907901" y="562826"/>
                    <a:pt x="912090" y="569872"/>
                    <a:pt x="910693" y="572731"/>
                  </a:cubicBezTo>
                  <a:cubicBezTo>
                    <a:pt x="908711" y="575420"/>
                    <a:pt x="906335" y="577796"/>
                    <a:pt x="903645" y="579777"/>
                  </a:cubicBezTo>
                  <a:cubicBezTo>
                    <a:pt x="900623" y="581774"/>
                    <a:pt x="897267" y="583215"/>
                    <a:pt x="893738" y="584031"/>
                  </a:cubicBezTo>
                  <a:cubicBezTo>
                    <a:pt x="892341" y="584031"/>
                    <a:pt x="886689" y="584031"/>
                    <a:pt x="885226" y="582635"/>
                  </a:cubicBezTo>
                  <a:cubicBezTo>
                    <a:pt x="882434" y="581173"/>
                    <a:pt x="881037" y="575522"/>
                    <a:pt x="879574" y="574127"/>
                  </a:cubicBezTo>
                  <a:cubicBezTo>
                    <a:pt x="878046" y="570700"/>
                    <a:pt x="875609" y="567758"/>
                    <a:pt x="872526" y="565618"/>
                  </a:cubicBezTo>
                  <a:cubicBezTo>
                    <a:pt x="867614" y="564486"/>
                    <a:pt x="862451" y="565527"/>
                    <a:pt x="858363" y="568476"/>
                  </a:cubicBezTo>
                  <a:cubicBezTo>
                    <a:pt x="855570" y="569872"/>
                    <a:pt x="852711" y="576985"/>
                    <a:pt x="851315" y="579777"/>
                  </a:cubicBezTo>
                  <a:cubicBezTo>
                    <a:pt x="848522" y="585427"/>
                    <a:pt x="848522" y="596727"/>
                    <a:pt x="845663" y="602378"/>
                  </a:cubicBezTo>
                  <a:cubicBezTo>
                    <a:pt x="845159" y="605586"/>
                    <a:pt x="843672" y="608559"/>
                    <a:pt x="841407" y="610886"/>
                  </a:cubicBezTo>
                  <a:cubicBezTo>
                    <a:pt x="838614" y="613744"/>
                    <a:pt x="830103" y="613744"/>
                    <a:pt x="825848" y="613744"/>
                  </a:cubicBezTo>
                  <a:cubicBezTo>
                    <a:pt x="823055" y="612282"/>
                    <a:pt x="818799" y="609490"/>
                    <a:pt x="816007" y="608094"/>
                  </a:cubicBezTo>
                  <a:cubicBezTo>
                    <a:pt x="814544" y="606632"/>
                    <a:pt x="814544" y="600982"/>
                    <a:pt x="811751" y="599586"/>
                  </a:cubicBezTo>
                  <a:cubicBezTo>
                    <a:pt x="809817" y="596819"/>
                    <a:pt x="806615" y="595218"/>
                    <a:pt x="803240" y="595331"/>
                  </a:cubicBezTo>
                  <a:cubicBezTo>
                    <a:pt x="801109" y="595689"/>
                    <a:pt x="799138" y="596686"/>
                    <a:pt x="797588" y="598190"/>
                  </a:cubicBezTo>
                  <a:cubicBezTo>
                    <a:pt x="796192" y="600982"/>
                    <a:pt x="794795" y="606632"/>
                    <a:pt x="793332" y="609490"/>
                  </a:cubicBezTo>
                  <a:cubicBezTo>
                    <a:pt x="791870" y="612349"/>
                    <a:pt x="790540" y="619395"/>
                    <a:pt x="789143" y="622187"/>
                  </a:cubicBezTo>
                  <a:cubicBezTo>
                    <a:pt x="787681" y="623649"/>
                    <a:pt x="784888" y="627837"/>
                    <a:pt x="783491" y="629299"/>
                  </a:cubicBezTo>
                  <a:cubicBezTo>
                    <a:pt x="782095" y="630761"/>
                    <a:pt x="777840" y="632091"/>
                    <a:pt x="776377" y="633487"/>
                  </a:cubicBezTo>
                  <a:lnTo>
                    <a:pt x="776377" y="637741"/>
                  </a:lnTo>
                  <a:cubicBezTo>
                    <a:pt x="776377" y="640600"/>
                    <a:pt x="779236" y="644854"/>
                    <a:pt x="779236" y="647646"/>
                  </a:cubicBezTo>
                  <a:cubicBezTo>
                    <a:pt x="780632" y="649108"/>
                    <a:pt x="782029" y="654758"/>
                    <a:pt x="783491" y="656154"/>
                  </a:cubicBezTo>
                  <a:cubicBezTo>
                    <a:pt x="783491" y="658946"/>
                    <a:pt x="786284" y="663200"/>
                    <a:pt x="787681" y="663200"/>
                  </a:cubicBezTo>
                  <a:cubicBezTo>
                    <a:pt x="790550" y="665276"/>
                    <a:pt x="794054" y="666287"/>
                    <a:pt x="797588" y="666059"/>
                  </a:cubicBezTo>
                  <a:cubicBezTo>
                    <a:pt x="801416" y="667564"/>
                    <a:pt x="804818" y="669983"/>
                    <a:pt x="807496" y="673105"/>
                  </a:cubicBezTo>
                  <a:cubicBezTo>
                    <a:pt x="813147" y="677359"/>
                    <a:pt x="820196" y="687263"/>
                    <a:pt x="825848" y="691518"/>
                  </a:cubicBezTo>
                  <a:cubicBezTo>
                    <a:pt x="827311" y="692914"/>
                    <a:pt x="834359" y="699960"/>
                    <a:pt x="834359" y="704214"/>
                  </a:cubicBezTo>
                  <a:cubicBezTo>
                    <a:pt x="835755" y="705610"/>
                    <a:pt x="835755" y="709864"/>
                    <a:pt x="835755" y="711327"/>
                  </a:cubicBezTo>
                  <a:cubicBezTo>
                    <a:pt x="835755" y="712789"/>
                    <a:pt x="835755" y="716977"/>
                    <a:pt x="834359" y="718373"/>
                  </a:cubicBezTo>
                  <a:cubicBezTo>
                    <a:pt x="832963" y="719769"/>
                    <a:pt x="828707" y="718373"/>
                    <a:pt x="825848" y="719769"/>
                  </a:cubicBezTo>
                  <a:cubicBezTo>
                    <a:pt x="824451" y="719769"/>
                    <a:pt x="821659" y="722627"/>
                    <a:pt x="820196" y="724023"/>
                  </a:cubicBezTo>
                  <a:cubicBezTo>
                    <a:pt x="818782" y="727173"/>
                    <a:pt x="818782" y="730777"/>
                    <a:pt x="820196" y="733928"/>
                  </a:cubicBezTo>
                  <a:cubicBezTo>
                    <a:pt x="821659" y="735323"/>
                    <a:pt x="825848" y="735323"/>
                    <a:pt x="827311" y="736786"/>
                  </a:cubicBezTo>
                  <a:cubicBezTo>
                    <a:pt x="827553" y="738246"/>
                    <a:pt x="828024" y="739660"/>
                    <a:pt x="828707" y="740974"/>
                  </a:cubicBezTo>
                  <a:cubicBezTo>
                    <a:pt x="828226" y="744526"/>
                    <a:pt x="826143" y="747661"/>
                    <a:pt x="823055" y="749482"/>
                  </a:cubicBezTo>
                  <a:cubicBezTo>
                    <a:pt x="821659" y="749482"/>
                    <a:pt x="818799" y="752340"/>
                    <a:pt x="817403" y="752340"/>
                  </a:cubicBezTo>
                  <a:cubicBezTo>
                    <a:pt x="815346" y="750101"/>
                    <a:pt x="812971" y="748175"/>
                    <a:pt x="810355" y="746624"/>
                  </a:cubicBezTo>
                  <a:cubicBezTo>
                    <a:pt x="806528" y="746383"/>
                    <a:pt x="802690" y="746879"/>
                    <a:pt x="799051" y="748086"/>
                  </a:cubicBezTo>
                  <a:cubicBezTo>
                    <a:pt x="797588" y="748086"/>
                    <a:pt x="794795" y="752340"/>
                    <a:pt x="793332" y="753736"/>
                  </a:cubicBezTo>
                  <a:cubicBezTo>
                    <a:pt x="791512" y="755640"/>
                    <a:pt x="788693" y="756198"/>
                    <a:pt x="786284" y="755132"/>
                  </a:cubicBezTo>
                  <a:cubicBezTo>
                    <a:pt x="784888" y="755132"/>
                    <a:pt x="782029" y="752340"/>
                    <a:pt x="780632" y="750878"/>
                  </a:cubicBezTo>
                  <a:cubicBezTo>
                    <a:pt x="779236" y="749416"/>
                    <a:pt x="780632" y="745228"/>
                    <a:pt x="780632" y="743832"/>
                  </a:cubicBezTo>
                  <a:cubicBezTo>
                    <a:pt x="779236" y="742436"/>
                    <a:pt x="774980" y="742436"/>
                    <a:pt x="773584" y="742436"/>
                  </a:cubicBezTo>
                  <a:cubicBezTo>
                    <a:pt x="770533" y="742505"/>
                    <a:pt x="767571" y="743476"/>
                    <a:pt x="765073" y="745228"/>
                  </a:cubicBezTo>
                  <a:cubicBezTo>
                    <a:pt x="762280" y="746624"/>
                    <a:pt x="760817" y="750878"/>
                    <a:pt x="758025" y="750878"/>
                  </a:cubicBezTo>
                  <a:cubicBezTo>
                    <a:pt x="756628" y="750878"/>
                    <a:pt x="756628" y="746624"/>
                    <a:pt x="756628" y="745228"/>
                  </a:cubicBezTo>
                  <a:cubicBezTo>
                    <a:pt x="756628" y="743832"/>
                    <a:pt x="759421" y="740974"/>
                    <a:pt x="758025" y="739578"/>
                  </a:cubicBezTo>
                  <a:cubicBezTo>
                    <a:pt x="755628" y="737655"/>
                    <a:pt x="752399" y="737125"/>
                    <a:pt x="749513" y="738182"/>
                  </a:cubicBezTo>
                  <a:cubicBezTo>
                    <a:pt x="746721" y="738182"/>
                    <a:pt x="743861" y="742436"/>
                    <a:pt x="742465" y="742436"/>
                  </a:cubicBezTo>
                  <a:cubicBezTo>
                    <a:pt x="739672" y="742436"/>
                    <a:pt x="735417" y="740974"/>
                    <a:pt x="735417" y="739578"/>
                  </a:cubicBezTo>
                  <a:cubicBezTo>
                    <a:pt x="734373" y="736692"/>
                    <a:pt x="734902" y="733471"/>
                    <a:pt x="736813" y="731069"/>
                  </a:cubicBezTo>
                  <a:cubicBezTo>
                    <a:pt x="738210" y="731069"/>
                    <a:pt x="741069" y="732532"/>
                    <a:pt x="742465" y="731069"/>
                  </a:cubicBezTo>
                  <a:cubicBezTo>
                    <a:pt x="743861" y="731069"/>
                    <a:pt x="745324" y="728277"/>
                    <a:pt x="746721" y="726881"/>
                  </a:cubicBezTo>
                  <a:cubicBezTo>
                    <a:pt x="748117" y="725485"/>
                    <a:pt x="750976" y="722627"/>
                    <a:pt x="750976" y="719769"/>
                  </a:cubicBezTo>
                  <a:cubicBezTo>
                    <a:pt x="750452" y="716827"/>
                    <a:pt x="749488" y="713981"/>
                    <a:pt x="748117" y="711327"/>
                  </a:cubicBezTo>
                  <a:cubicBezTo>
                    <a:pt x="745534" y="707748"/>
                    <a:pt x="742138" y="704832"/>
                    <a:pt x="738210" y="702818"/>
                  </a:cubicBezTo>
                  <a:cubicBezTo>
                    <a:pt x="734702" y="700787"/>
                    <a:pt x="730882" y="699350"/>
                    <a:pt x="726906" y="698564"/>
                  </a:cubicBezTo>
                  <a:cubicBezTo>
                    <a:pt x="721612" y="701523"/>
                    <a:pt x="716848" y="705342"/>
                    <a:pt x="712809" y="709864"/>
                  </a:cubicBezTo>
                  <a:cubicBezTo>
                    <a:pt x="709849" y="715273"/>
                    <a:pt x="707465" y="720976"/>
                    <a:pt x="705694" y="726881"/>
                  </a:cubicBezTo>
                  <a:cubicBezTo>
                    <a:pt x="701908" y="731729"/>
                    <a:pt x="698611" y="736939"/>
                    <a:pt x="695853" y="742436"/>
                  </a:cubicBezTo>
                  <a:cubicBezTo>
                    <a:pt x="695379" y="748684"/>
                    <a:pt x="696334" y="754958"/>
                    <a:pt x="698646" y="760783"/>
                  </a:cubicBezTo>
                  <a:cubicBezTo>
                    <a:pt x="699211" y="765275"/>
                    <a:pt x="700657" y="769612"/>
                    <a:pt x="702902" y="773546"/>
                  </a:cubicBezTo>
                  <a:cubicBezTo>
                    <a:pt x="706552" y="774699"/>
                    <a:pt x="710384" y="775172"/>
                    <a:pt x="714205" y="774941"/>
                  </a:cubicBezTo>
                  <a:cubicBezTo>
                    <a:pt x="716768" y="774636"/>
                    <a:pt x="719202" y="773649"/>
                    <a:pt x="721254" y="772083"/>
                  </a:cubicBezTo>
                  <a:lnTo>
                    <a:pt x="728368" y="772083"/>
                  </a:lnTo>
                  <a:cubicBezTo>
                    <a:pt x="730003" y="775278"/>
                    <a:pt x="731403" y="778589"/>
                    <a:pt x="732558" y="781987"/>
                  </a:cubicBezTo>
                  <a:cubicBezTo>
                    <a:pt x="735417" y="783450"/>
                    <a:pt x="739672" y="787638"/>
                    <a:pt x="741069" y="787638"/>
                  </a:cubicBezTo>
                  <a:cubicBezTo>
                    <a:pt x="745324" y="789100"/>
                    <a:pt x="750976" y="786242"/>
                    <a:pt x="753769" y="787638"/>
                  </a:cubicBezTo>
                  <a:cubicBezTo>
                    <a:pt x="755165" y="789100"/>
                    <a:pt x="755165" y="793354"/>
                    <a:pt x="756628" y="794750"/>
                  </a:cubicBezTo>
                  <a:cubicBezTo>
                    <a:pt x="761170" y="796347"/>
                    <a:pt x="765917" y="797288"/>
                    <a:pt x="770725" y="797542"/>
                  </a:cubicBezTo>
                  <a:cubicBezTo>
                    <a:pt x="775028" y="797769"/>
                    <a:pt x="779339" y="797298"/>
                    <a:pt x="783491" y="796146"/>
                  </a:cubicBezTo>
                  <a:cubicBezTo>
                    <a:pt x="784888" y="794750"/>
                    <a:pt x="786284" y="789100"/>
                    <a:pt x="789143" y="787638"/>
                  </a:cubicBezTo>
                  <a:cubicBezTo>
                    <a:pt x="794406" y="789413"/>
                    <a:pt x="799218" y="792317"/>
                    <a:pt x="803240" y="796146"/>
                  </a:cubicBezTo>
                  <a:cubicBezTo>
                    <a:pt x="805507" y="799537"/>
                    <a:pt x="806963" y="803403"/>
                    <a:pt x="807495" y="807447"/>
                  </a:cubicBezTo>
                  <a:cubicBezTo>
                    <a:pt x="804699" y="811092"/>
                    <a:pt x="800689" y="813616"/>
                    <a:pt x="796192" y="814559"/>
                  </a:cubicBezTo>
                  <a:cubicBezTo>
                    <a:pt x="793332" y="815955"/>
                    <a:pt x="787681" y="815955"/>
                    <a:pt x="784888" y="817351"/>
                  </a:cubicBezTo>
                  <a:cubicBezTo>
                    <a:pt x="781860" y="818938"/>
                    <a:pt x="779398" y="821422"/>
                    <a:pt x="777840" y="824464"/>
                  </a:cubicBezTo>
                  <a:cubicBezTo>
                    <a:pt x="777840" y="825860"/>
                    <a:pt x="780632" y="832906"/>
                    <a:pt x="779236" y="834302"/>
                  </a:cubicBezTo>
                  <a:cubicBezTo>
                    <a:pt x="776592" y="835782"/>
                    <a:pt x="773369" y="835782"/>
                    <a:pt x="770725" y="834302"/>
                  </a:cubicBezTo>
                  <a:cubicBezTo>
                    <a:pt x="767932" y="834302"/>
                    <a:pt x="765073" y="830114"/>
                    <a:pt x="762280" y="828651"/>
                  </a:cubicBezTo>
                  <a:cubicBezTo>
                    <a:pt x="758196" y="827060"/>
                    <a:pt x="753889" y="826118"/>
                    <a:pt x="749513" y="825860"/>
                  </a:cubicBezTo>
                  <a:cubicBezTo>
                    <a:pt x="744068" y="823979"/>
                    <a:pt x="738237" y="823498"/>
                    <a:pt x="732558" y="824464"/>
                  </a:cubicBezTo>
                  <a:cubicBezTo>
                    <a:pt x="729568" y="824747"/>
                    <a:pt x="726682" y="825701"/>
                    <a:pt x="724113" y="827256"/>
                  </a:cubicBezTo>
                  <a:cubicBezTo>
                    <a:pt x="722650" y="830114"/>
                    <a:pt x="725509" y="837160"/>
                    <a:pt x="724113" y="840018"/>
                  </a:cubicBezTo>
                  <a:cubicBezTo>
                    <a:pt x="722874" y="844792"/>
                    <a:pt x="720423" y="849165"/>
                    <a:pt x="716998" y="852715"/>
                  </a:cubicBezTo>
                  <a:cubicBezTo>
                    <a:pt x="714205" y="855573"/>
                    <a:pt x="707157" y="859761"/>
                    <a:pt x="704298" y="862619"/>
                  </a:cubicBezTo>
                  <a:cubicBezTo>
                    <a:pt x="700810" y="864698"/>
                    <a:pt x="697905" y="867625"/>
                    <a:pt x="695853" y="871128"/>
                  </a:cubicBezTo>
                  <a:cubicBezTo>
                    <a:pt x="694390" y="875315"/>
                    <a:pt x="694390" y="885220"/>
                    <a:pt x="692994" y="889474"/>
                  </a:cubicBezTo>
                  <a:cubicBezTo>
                    <a:pt x="690201" y="892332"/>
                    <a:pt x="684483" y="899379"/>
                    <a:pt x="680294" y="900775"/>
                  </a:cubicBezTo>
                  <a:cubicBezTo>
                    <a:pt x="678219" y="902343"/>
                    <a:pt x="675763" y="903330"/>
                    <a:pt x="673179" y="903633"/>
                  </a:cubicBezTo>
                  <a:cubicBezTo>
                    <a:pt x="670386" y="906425"/>
                    <a:pt x="666131" y="913537"/>
                    <a:pt x="663338" y="916329"/>
                  </a:cubicBezTo>
                  <a:cubicBezTo>
                    <a:pt x="661875" y="919188"/>
                    <a:pt x="659082" y="923442"/>
                    <a:pt x="657686" y="926234"/>
                  </a:cubicBezTo>
                  <a:cubicBezTo>
                    <a:pt x="656290" y="929026"/>
                    <a:pt x="653430" y="936138"/>
                    <a:pt x="654827" y="938997"/>
                  </a:cubicBezTo>
                  <a:cubicBezTo>
                    <a:pt x="654827" y="940392"/>
                    <a:pt x="659082" y="940392"/>
                    <a:pt x="659082" y="941788"/>
                  </a:cubicBezTo>
                  <a:cubicBezTo>
                    <a:pt x="660479" y="944647"/>
                    <a:pt x="657686" y="951693"/>
                    <a:pt x="659082" y="953155"/>
                  </a:cubicBezTo>
                  <a:cubicBezTo>
                    <a:pt x="660479" y="954618"/>
                    <a:pt x="667527" y="953155"/>
                    <a:pt x="670386" y="951693"/>
                  </a:cubicBezTo>
                  <a:cubicBezTo>
                    <a:pt x="673179" y="951693"/>
                    <a:pt x="676038" y="950297"/>
                    <a:pt x="678831" y="950297"/>
                  </a:cubicBezTo>
                  <a:cubicBezTo>
                    <a:pt x="680294" y="950297"/>
                    <a:pt x="684483" y="951693"/>
                    <a:pt x="685946" y="951693"/>
                  </a:cubicBezTo>
                  <a:cubicBezTo>
                    <a:pt x="688738" y="953155"/>
                    <a:pt x="691598" y="958805"/>
                    <a:pt x="694390" y="960201"/>
                  </a:cubicBezTo>
                  <a:cubicBezTo>
                    <a:pt x="695853" y="961597"/>
                    <a:pt x="700042" y="961597"/>
                    <a:pt x="701505" y="962993"/>
                  </a:cubicBezTo>
                  <a:cubicBezTo>
                    <a:pt x="702881" y="965165"/>
                    <a:pt x="702881" y="967934"/>
                    <a:pt x="701505" y="970106"/>
                  </a:cubicBezTo>
                  <a:cubicBezTo>
                    <a:pt x="700317" y="973328"/>
                    <a:pt x="698380" y="976221"/>
                    <a:pt x="695853" y="978548"/>
                  </a:cubicBezTo>
                  <a:cubicBezTo>
                    <a:pt x="694390" y="980010"/>
                    <a:pt x="687342" y="981406"/>
                    <a:pt x="685946" y="984265"/>
                  </a:cubicBezTo>
                  <a:cubicBezTo>
                    <a:pt x="683973" y="986610"/>
                    <a:pt x="683414" y="989835"/>
                    <a:pt x="684483" y="992707"/>
                  </a:cubicBezTo>
                  <a:cubicBezTo>
                    <a:pt x="684483" y="994169"/>
                    <a:pt x="687342" y="994169"/>
                    <a:pt x="687342" y="995565"/>
                  </a:cubicBezTo>
                  <a:cubicBezTo>
                    <a:pt x="688738" y="996961"/>
                    <a:pt x="688738" y="998357"/>
                    <a:pt x="690201" y="999819"/>
                  </a:cubicBezTo>
                  <a:lnTo>
                    <a:pt x="687475" y="999819"/>
                  </a:lnTo>
                  <a:cubicBezTo>
                    <a:pt x="686051" y="1006816"/>
                    <a:pt x="686051" y="1014027"/>
                    <a:pt x="687475" y="1021024"/>
                  </a:cubicBezTo>
                  <a:cubicBezTo>
                    <a:pt x="688871" y="1025278"/>
                    <a:pt x="693127" y="1030929"/>
                    <a:pt x="693127" y="1035116"/>
                  </a:cubicBezTo>
                  <a:cubicBezTo>
                    <a:pt x="694523" y="1039370"/>
                    <a:pt x="691731" y="1049275"/>
                    <a:pt x="693127" y="1053529"/>
                  </a:cubicBezTo>
                  <a:cubicBezTo>
                    <a:pt x="693512" y="1060030"/>
                    <a:pt x="695450" y="1066344"/>
                    <a:pt x="698779" y="1071942"/>
                  </a:cubicBezTo>
                  <a:cubicBezTo>
                    <a:pt x="701638" y="1076130"/>
                    <a:pt x="708686" y="1080384"/>
                    <a:pt x="710083" y="1084639"/>
                  </a:cubicBezTo>
                  <a:cubicBezTo>
                    <a:pt x="711935" y="1088102"/>
                    <a:pt x="712433" y="1092130"/>
                    <a:pt x="711479" y="1095939"/>
                  </a:cubicBezTo>
                  <a:cubicBezTo>
                    <a:pt x="710083" y="1100193"/>
                    <a:pt x="704431" y="1103052"/>
                    <a:pt x="701638" y="1105843"/>
                  </a:cubicBezTo>
                  <a:cubicBezTo>
                    <a:pt x="697661" y="1108302"/>
                    <a:pt x="693366" y="1110204"/>
                    <a:pt x="688871" y="1111494"/>
                  </a:cubicBezTo>
                  <a:cubicBezTo>
                    <a:pt x="681870" y="1112708"/>
                    <a:pt x="674762" y="1113198"/>
                    <a:pt x="667660" y="1112956"/>
                  </a:cubicBezTo>
                  <a:cubicBezTo>
                    <a:pt x="660678" y="1110974"/>
                    <a:pt x="653975" y="1108115"/>
                    <a:pt x="647712" y="1104448"/>
                  </a:cubicBezTo>
                  <a:cubicBezTo>
                    <a:pt x="642711" y="1099399"/>
                    <a:pt x="638416" y="1093697"/>
                    <a:pt x="634945" y="1087497"/>
                  </a:cubicBezTo>
                  <a:cubicBezTo>
                    <a:pt x="633549" y="1084639"/>
                    <a:pt x="633549" y="1074734"/>
                    <a:pt x="629293" y="1073338"/>
                  </a:cubicBezTo>
                  <a:cubicBezTo>
                    <a:pt x="626501" y="1071942"/>
                    <a:pt x="620849" y="1078989"/>
                    <a:pt x="616593" y="1078989"/>
                  </a:cubicBezTo>
                  <a:cubicBezTo>
                    <a:pt x="613734" y="1080384"/>
                    <a:pt x="603893" y="1083243"/>
                    <a:pt x="601034" y="1080384"/>
                  </a:cubicBezTo>
                  <a:cubicBezTo>
                    <a:pt x="599513" y="1078314"/>
                    <a:pt x="598551" y="1075888"/>
                    <a:pt x="598241" y="1073338"/>
                  </a:cubicBezTo>
                  <a:cubicBezTo>
                    <a:pt x="595532" y="1071357"/>
                    <a:pt x="593134" y="1068982"/>
                    <a:pt x="591126" y="1066292"/>
                  </a:cubicBezTo>
                  <a:cubicBezTo>
                    <a:pt x="588333" y="1063434"/>
                    <a:pt x="579822" y="1056388"/>
                    <a:pt x="578426" y="1052133"/>
                  </a:cubicBezTo>
                  <a:cubicBezTo>
                    <a:pt x="577724" y="1047440"/>
                    <a:pt x="577724" y="1042668"/>
                    <a:pt x="578426" y="1037975"/>
                  </a:cubicBezTo>
                  <a:cubicBezTo>
                    <a:pt x="578404" y="1029768"/>
                    <a:pt x="576964" y="1021628"/>
                    <a:pt x="574170" y="1013911"/>
                  </a:cubicBezTo>
                  <a:cubicBezTo>
                    <a:pt x="572169" y="1009600"/>
                    <a:pt x="569293" y="1005752"/>
                    <a:pt x="565726" y="1002611"/>
                  </a:cubicBezTo>
                  <a:cubicBezTo>
                    <a:pt x="562069" y="999593"/>
                    <a:pt x="557652" y="997639"/>
                    <a:pt x="552959" y="996961"/>
                  </a:cubicBezTo>
                  <a:cubicBezTo>
                    <a:pt x="548703" y="996961"/>
                    <a:pt x="543051" y="1001215"/>
                    <a:pt x="538862" y="1001215"/>
                  </a:cubicBezTo>
                  <a:cubicBezTo>
                    <a:pt x="536003" y="1001215"/>
                    <a:pt x="527558" y="998357"/>
                    <a:pt x="527558" y="996961"/>
                  </a:cubicBezTo>
                  <a:cubicBezTo>
                    <a:pt x="525668" y="991121"/>
                    <a:pt x="523288" y="985451"/>
                    <a:pt x="520444" y="980010"/>
                  </a:cubicBezTo>
                  <a:cubicBezTo>
                    <a:pt x="518938" y="976183"/>
                    <a:pt x="516518" y="972783"/>
                    <a:pt x="513395" y="970106"/>
                  </a:cubicBezTo>
                  <a:cubicBezTo>
                    <a:pt x="509926" y="966837"/>
                    <a:pt x="505447" y="964844"/>
                    <a:pt x="500695" y="964456"/>
                  </a:cubicBezTo>
                  <a:cubicBezTo>
                    <a:pt x="494471" y="964701"/>
                    <a:pt x="488293" y="965638"/>
                    <a:pt x="482276" y="967248"/>
                  </a:cubicBezTo>
                  <a:cubicBezTo>
                    <a:pt x="475228" y="967248"/>
                    <a:pt x="461065" y="970106"/>
                    <a:pt x="455679" y="968710"/>
                  </a:cubicBezTo>
                  <a:cubicBezTo>
                    <a:pt x="448310" y="966352"/>
                    <a:pt x="441516" y="962480"/>
                    <a:pt x="435731" y="957343"/>
                  </a:cubicBezTo>
                  <a:cubicBezTo>
                    <a:pt x="432872" y="953155"/>
                    <a:pt x="425824" y="943251"/>
                    <a:pt x="425824" y="937401"/>
                  </a:cubicBezTo>
                  <a:cubicBezTo>
                    <a:pt x="424427" y="933147"/>
                    <a:pt x="428616" y="923242"/>
                    <a:pt x="428616" y="918988"/>
                  </a:cubicBezTo>
                  <a:cubicBezTo>
                    <a:pt x="428845" y="913764"/>
                    <a:pt x="428376" y="908533"/>
                    <a:pt x="427220" y="903434"/>
                  </a:cubicBezTo>
                  <a:cubicBezTo>
                    <a:pt x="425824" y="902038"/>
                    <a:pt x="422964" y="897783"/>
                    <a:pt x="420172" y="897783"/>
                  </a:cubicBezTo>
                  <a:cubicBezTo>
                    <a:pt x="418775" y="896387"/>
                    <a:pt x="413057" y="900575"/>
                    <a:pt x="413057" y="902038"/>
                  </a:cubicBezTo>
                  <a:cubicBezTo>
                    <a:pt x="410264" y="906225"/>
                    <a:pt x="414520" y="914734"/>
                    <a:pt x="413057" y="917592"/>
                  </a:cubicBezTo>
                  <a:cubicBezTo>
                    <a:pt x="411661" y="921846"/>
                    <a:pt x="408868" y="928893"/>
                    <a:pt x="406009" y="928893"/>
                  </a:cubicBezTo>
                  <a:cubicBezTo>
                    <a:pt x="401067" y="929427"/>
                    <a:pt x="396219" y="927270"/>
                    <a:pt x="393308" y="923242"/>
                  </a:cubicBezTo>
                  <a:cubicBezTo>
                    <a:pt x="390305" y="917603"/>
                    <a:pt x="389297" y="911114"/>
                    <a:pt x="390449" y="904829"/>
                  </a:cubicBezTo>
                  <a:cubicBezTo>
                    <a:pt x="391912" y="900575"/>
                    <a:pt x="400357" y="896387"/>
                    <a:pt x="401753" y="892133"/>
                  </a:cubicBezTo>
                  <a:cubicBezTo>
                    <a:pt x="403216" y="890671"/>
                    <a:pt x="401753" y="885020"/>
                    <a:pt x="401753" y="883624"/>
                  </a:cubicBezTo>
                  <a:cubicBezTo>
                    <a:pt x="399215" y="876269"/>
                    <a:pt x="397324" y="868707"/>
                    <a:pt x="396101" y="861024"/>
                  </a:cubicBezTo>
                  <a:cubicBezTo>
                    <a:pt x="396101" y="853911"/>
                    <a:pt x="398960" y="842611"/>
                    <a:pt x="397564" y="836961"/>
                  </a:cubicBezTo>
                  <a:cubicBezTo>
                    <a:pt x="395027" y="831378"/>
                    <a:pt x="391143" y="826513"/>
                    <a:pt x="386260" y="822802"/>
                  </a:cubicBezTo>
                  <a:cubicBezTo>
                    <a:pt x="383401" y="820010"/>
                    <a:pt x="377749" y="820010"/>
                    <a:pt x="374890" y="817152"/>
                  </a:cubicBezTo>
                  <a:cubicBezTo>
                    <a:pt x="370848" y="813568"/>
                    <a:pt x="367510" y="809263"/>
                    <a:pt x="365049" y="804455"/>
                  </a:cubicBezTo>
                  <a:cubicBezTo>
                    <a:pt x="365049" y="800201"/>
                    <a:pt x="369238" y="791693"/>
                    <a:pt x="369238" y="787438"/>
                  </a:cubicBezTo>
                  <a:cubicBezTo>
                    <a:pt x="369647" y="783462"/>
                    <a:pt x="368660" y="779466"/>
                    <a:pt x="366445" y="776138"/>
                  </a:cubicBezTo>
                  <a:cubicBezTo>
                    <a:pt x="365049" y="773346"/>
                    <a:pt x="357934" y="770488"/>
                    <a:pt x="353745" y="769092"/>
                  </a:cubicBezTo>
                  <a:lnTo>
                    <a:pt x="342374" y="769092"/>
                  </a:lnTo>
                  <a:cubicBezTo>
                    <a:pt x="339582" y="770488"/>
                    <a:pt x="336722" y="774742"/>
                    <a:pt x="335326" y="774742"/>
                  </a:cubicBezTo>
                  <a:cubicBezTo>
                    <a:pt x="330887" y="775342"/>
                    <a:pt x="326380" y="774327"/>
                    <a:pt x="322626" y="771884"/>
                  </a:cubicBezTo>
                  <a:cubicBezTo>
                    <a:pt x="319284" y="768834"/>
                    <a:pt x="316846" y="764925"/>
                    <a:pt x="315578" y="760583"/>
                  </a:cubicBezTo>
                  <a:cubicBezTo>
                    <a:pt x="315578" y="760583"/>
                    <a:pt x="316974" y="739378"/>
                    <a:pt x="311322" y="735124"/>
                  </a:cubicBezTo>
                  <a:cubicBezTo>
                    <a:pt x="308463" y="733728"/>
                    <a:pt x="300018" y="739378"/>
                    <a:pt x="297159" y="737982"/>
                  </a:cubicBezTo>
                  <a:cubicBezTo>
                    <a:pt x="294366" y="737982"/>
                    <a:pt x="291507" y="729474"/>
                    <a:pt x="288714" y="728078"/>
                  </a:cubicBezTo>
                  <a:cubicBezTo>
                    <a:pt x="284893" y="727847"/>
                    <a:pt x="281061" y="728320"/>
                    <a:pt x="277410" y="729474"/>
                  </a:cubicBezTo>
                  <a:cubicBezTo>
                    <a:pt x="274551" y="729474"/>
                    <a:pt x="270296" y="733728"/>
                    <a:pt x="267503" y="735124"/>
                  </a:cubicBezTo>
                  <a:cubicBezTo>
                    <a:pt x="263281" y="735876"/>
                    <a:pt x="258958" y="735876"/>
                    <a:pt x="254736" y="735124"/>
                  </a:cubicBezTo>
                  <a:cubicBezTo>
                    <a:pt x="249415" y="733084"/>
                    <a:pt x="244220" y="730731"/>
                    <a:pt x="239177" y="728078"/>
                  </a:cubicBezTo>
                  <a:cubicBezTo>
                    <a:pt x="236384" y="726682"/>
                    <a:pt x="233525" y="718174"/>
                    <a:pt x="229336" y="716777"/>
                  </a:cubicBezTo>
                  <a:cubicBezTo>
                    <a:pt x="226476" y="715315"/>
                    <a:pt x="218032" y="719569"/>
                    <a:pt x="215173" y="722428"/>
                  </a:cubicBezTo>
                  <a:cubicBezTo>
                    <a:pt x="212380" y="723824"/>
                    <a:pt x="210917" y="730870"/>
                    <a:pt x="208124" y="733728"/>
                  </a:cubicBezTo>
                  <a:cubicBezTo>
                    <a:pt x="204486" y="735126"/>
                    <a:pt x="200459" y="735126"/>
                    <a:pt x="196820" y="733728"/>
                  </a:cubicBezTo>
                  <a:cubicBezTo>
                    <a:pt x="193961" y="732332"/>
                    <a:pt x="188309" y="726682"/>
                    <a:pt x="185517" y="725220"/>
                  </a:cubicBezTo>
                  <a:cubicBezTo>
                    <a:pt x="181261" y="723824"/>
                    <a:pt x="174146" y="721032"/>
                    <a:pt x="171353" y="722428"/>
                  </a:cubicBezTo>
                  <a:cubicBezTo>
                    <a:pt x="165500" y="723343"/>
                    <a:pt x="160018" y="725875"/>
                    <a:pt x="155528" y="729740"/>
                  </a:cubicBezTo>
                  <a:cubicBezTo>
                    <a:pt x="154132" y="732598"/>
                    <a:pt x="152735" y="741040"/>
                    <a:pt x="151272" y="745294"/>
                  </a:cubicBezTo>
                  <a:cubicBezTo>
                    <a:pt x="149810" y="749549"/>
                    <a:pt x="151272" y="758057"/>
                    <a:pt x="149876" y="760849"/>
                  </a:cubicBezTo>
                  <a:cubicBezTo>
                    <a:pt x="147345" y="764841"/>
                    <a:pt x="143961" y="768223"/>
                    <a:pt x="139969" y="770753"/>
                  </a:cubicBezTo>
                  <a:cubicBezTo>
                    <a:pt x="134512" y="772580"/>
                    <a:pt x="128695" y="773059"/>
                    <a:pt x="123013" y="772149"/>
                  </a:cubicBezTo>
                  <a:cubicBezTo>
                    <a:pt x="117431" y="768182"/>
                    <a:pt x="113822" y="762008"/>
                    <a:pt x="113105" y="755199"/>
                  </a:cubicBezTo>
                  <a:cubicBezTo>
                    <a:pt x="112698" y="747148"/>
                    <a:pt x="113189" y="739078"/>
                    <a:pt x="114568" y="731136"/>
                  </a:cubicBezTo>
                  <a:cubicBezTo>
                    <a:pt x="114568" y="729740"/>
                    <a:pt x="123013" y="719835"/>
                    <a:pt x="123013" y="715581"/>
                  </a:cubicBezTo>
                  <a:cubicBezTo>
                    <a:pt x="124409" y="711393"/>
                    <a:pt x="120220" y="704281"/>
                    <a:pt x="118757" y="700026"/>
                  </a:cubicBezTo>
                  <a:cubicBezTo>
                    <a:pt x="115964" y="698630"/>
                    <a:pt x="111709" y="695839"/>
                    <a:pt x="108916" y="694376"/>
                  </a:cubicBezTo>
                  <a:lnTo>
                    <a:pt x="107453" y="694376"/>
                  </a:lnTo>
                  <a:cubicBezTo>
                    <a:pt x="106379" y="691836"/>
                    <a:pt x="104946" y="689463"/>
                    <a:pt x="103198" y="687330"/>
                  </a:cubicBezTo>
                  <a:cubicBezTo>
                    <a:pt x="101801" y="684472"/>
                    <a:pt x="97546" y="677426"/>
                    <a:pt x="96149" y="674567"/>
                  </a:cubicBezTo>
                  <a:cubicBezTo>
                    <a:pt x="94753" y="670379"/>
                    <a:pt x="96149" y="660475"/>
                    <a:pt x="94753" y="656221"/>
                  </a:cubicBezTo>
                  <a:cubicBezTo>
                    <a:pt x="94753" y="653362"/>
                    <a:pt x="93357" y="647712"/>
                    <a:pt x="90497" y="646316"/>
                  </a:cubicBezTo>
                  <a:cubicBezTo>
                    <a:pt x="89101" y="646316"/>
                    <a:pt x="83449" y="649175"/>
                    <a:pt x="82053" y="647712"/>
                  </a:cubicBezTo>
                  <a:cubicBezTo>
                    <a:pt x="79000" y="647656"/>
                    <a:pt x="76035" y="646683"/>
                    <a:pt x="73542" y="644920"/>
                  </a:cubicBezTo>
                  <a:cubicBezTo>
                    <a:pt x="70749" y="643458"/>
                    <a:pt x="67890" y="636412"/>
                    <a:pt x="65031" y="633553"/>
                  </a:cubicBezTo>
                  <a:cubicBezTo>
                    <a:pt x="63634" y="630761"/>
                    <a:pt x="59379" y="627903"/>
                    <a:pt x="56586" y="625111"/>
                  </a:cubicBezTo>
                  <a:cubicBezTo>
                    <a:pt x="55190" y="622253"/>
                    <a:pt x="53727" y="617999"/>
                    <a:pt x="52330" y="615207"/>
                  </a:cubicBezTo>
                  <a:cubicBezTo>
                    <a:pt x="49629" y="612681"/>
                    <a:pt x="47261" y="609822"/>
                    <a:pt x="45282" y="606698"/>
                  </a:cubicBezTo>
                  <a:cubicBezTo>
                    <a:pt x="46023" y="601822"/>
                    <a:pt x="47456" y="597077"/>
                    <a:pt x="49538" y="592606"/>
                  </a:cubicBezTo>
                  <a:cubicBezTo>
                    <a:pt x="52062" y="588631"/>
                    <a:pt x="55419" y="585252"/>
                    <a:pt x="59379" y="582702"/>
                  </a:cubicBezTo>
                  <a:cubicBezTo>
                    <a:pt x="62238" y="579843"/>
                    <a:pt x="69286" y="579843"/>
                    <a:pt x="72145" y="577051"/>
                  </a:cubicBezTo>
                  <a:cubicBezTo>
                    <a:pt x="75798" y="573659"/>
                    <a:pt x="78268" y="569186"/>
                    <a:pt x="79194" y="564289"/>
                  </a:cubicBezTo>
                  <a:cubicBezTo>
                    <a:pt x="79194" y="561497"/>
                    <a:pt x="74938" y="557242"/>
                    <a:pt x="73542" y="554384"/>
                  </a:cubicBezTo>
                  <a:cubicBezTo>
                    <a:pt x="70749" y="548734"/>
                    <a:pt x="62238" y="540225"/>
                    <a:pt x="60841" y="536038"/>
                  </a:cubicBezTo>
                  <a:cubicBezTo>
                    <a:pt x="59379" y="533179"/>
                    <a:pt x="59379" y="526133"/>
                    <a:pt x="57982" y="524671"/>
                  </a:cubicBezTo>
                  <a:cubicBezTo>
                    <a:pt x="54792" y="523609"/>
                    <a:pt x="51435" y="523136"/>
                    <a:pt x="48075" y="523275"/>
                  </a:cubicBezTo>
                  <a:cubicBezTo>
                    <a:pt x="46678" y="523275"/>
                    <a:pt x="43886" y="526133"/>
                    <a:pt x="42423" y="526133"/>
                  </a:cubicBezTo>
                  <a:cubicBezTo>
                    <a:pt x="38706" y="525093"/>
                    <a:pt x="35303" y="523152"/>
                    <a:pt x="32515" y="520483"/>
                  </a:cubicBezTo>
                  <a:cubicBezTo>
                    <a:pt x="31119" y="517625"/>
                    <a:pt x="33978" y="511974"/>
                    <a:pt x="32515" y="510578"/>
                  </a:cubicBezTo>
                  <a:cubicBezTo>
                    <a:pt x="30763" y="508349"/>
                    <a:pt x="28256" y="506836"/>
                    <a:pt x="25467" y="506324"/>
                  </a:cubicBezTo>
                  <a:cubicBezTo>
                    <a:pt x="24071" y="506324"/>
                    <a:pt x="21211" y="510578"/>
                    <a:pt x="19815" y="510578"/>
                  </a:cubicBezTo>
                  <a:cubicBezTo>
                    <a:pt x="18419" y="511974"/>
                    <a:pt x="14163" y="510578"/>
                    <a:pt x="12767" y="507720"/>
                  </a:cubicBezTo>
                  <a:cubicBezTo>
                    <a:pt x="11370" y="504862"/>
                    <a:pt x="14163" y="497816"/>
                    <a:pt x="14163" y="493561"/>
                  </a:cubicBezTo>
                  <a:cubicBezTo>
                    <a:pt x="11701" y="488736"/>
                    <a:pt x="8338" y="484427"/>
                    <a:pt x="4256" y="480865"/>
                  </a:cubicBezTo>
                  <a:cubicBezTo>
                    <a:pt x="3164" y="477877"/>
                    <a:pt x="1736" y="475023"/>
                    <a:pt x="0" y="472357"/>
                  </a:cubicBezTo>
                  <a:cubicBezTo>
                    <a:pt x="1463" y="470961"/>
                    <a:pt x="5718" y="470961"/>
                    <a:pt x="7115" y="469565"/>
                  </a:cubicBezTo>
                  <a:cubicBezTo>
                    <a:pt x="11625" y="465816"/>
                    <a:pt x="15046" y="460926"/>
                    <a:pt x="17022" y="455406"/>
                  </a:cubicBezTo>
                  <a:cubicBezTo>
                    <a:pt x="18419" y="452548"/>
                    <a:pt x="15559" y="442643"/>
                    <a:pt x="18419" y="439851"/>
                  </a:cubicBezTo>
                  <a:cubicBezTo>
                    <a:pt x="21601" y="438167"/>
                    <a:pt x="24914" y="436745"/>
                    <a:pt x="28326" y="435597"/>
                  </a:cubicBezTo>
                  <a:cubicBezTo>
                    <a:pt x="29723" y="434201"/>
                    <a:pt x="33978" y="431343"/>
                    <a:pt x="35374" y="429947"/>
                  </a:cubicBezTo>
                  <a:cubicBezTo>
                    <a:pt x="39579" y="429249"/>
                    <a:pt x="43870" y="429249"/>
                    <a:pt x="48075" y="429947"/>
                  </a:cubicBezTo>
                  <a:cubicBezTo>
                    <a:pt x="52148" y="428127"/>
                    <a:pt x="55951" y="425756"/>
                    <a:pt x="59379" y="422901"/>
                  </a:cubicBezTo>
                  <a:cubicBezTo>
                    <a:pt x="62238" y="421438"/>
                    <a:pt x="66493" y="415788"/>
                    <a:pt x="69286" y="414392"/>
                  </a:cubicBezTo>
                  <a:cubicBezTo>
                    <a:pt x="73901" y="413168"/>
                    <a:pt x="78684" y="412696"/>
                    <a:pt x="83449" y="412996"/>
                  </a:cubicBezTo>
                  <a:cubicBezTo>
                    <a:pt x="86242" y="412996"/>
                    <a:pt x="91894" y="414392"/>
                    <a:pt x="94753" y="414392"/>
                  </a:cubicBezTo>
                  <a:cubicBezTo>
                    <a:pt x="97748" y="412793"/>
                    <a:pt x="100201" y="410340"/>
                    <a:pt x="101801" y="407346"/>
                  </a:cubicBezTo>
                  <a:cubicBezTo>
                    <a:pt x="102953" y="403195"/>
                    <a:pt x="103425" y="398885"/>
                    <a:pt x="103198" y="394583"/>
                  </a:cubicBezTo>
                  <a:cubicBezTo>
                    <a:pt x="103198" y="391791"/>
                    <a:pt x="101801" y="384679"/>
                    <a:pt x="101801" y="381887"/>
                  </a:cubicBezTo>
                  <a:cubicBezTo>
                    <a:pt x="100397" y="377272"/>
                    <a:pt x="100397" y="372343"/>
                    <a:pt x="101801" y="367728"/>
                  </a:cubicBezTo>
                  <a:cubicBezTo>
                    <a:pt x="104661" y="364870"/>
                    <a:pt x="111709" y="363474"/>
                    <a:pt x="113105" y="360616"/>
                  </a:cubicBezTo>
                  <a:cubicBezTo>
                    <a:pt x="114568" y="359220"/>
                    <a:pt x="115964" y="356428"/>
                    <a:pt x="117361" y="354965"/>
                  </a:cubicBezTo>
                  <a:cubicBezTo>
                    <a:pt x="118972" y="351396"/>
                    <a:pt x="119940" y="347571"/>
                    <a:pt x="120220" y="343665"/>
                  </a:cubicBezTo>
                  <a:cubicBezTo>
                    <a:pt x="120220" y="339411"/>
                    <a:pt x="117361" y="333760"/>
                    <a:pt x="117361" y="329506"/>
                  </a:cubicBezTo>
                  <a:cubicBezTo>
                    <a:pt x="117361" y="326714"/>
                    <a:pt x="115964" y="322460"/>
                    <a:pt x="117361" y="319668"/>
                  </a:cubicBezTo>
                  <a:cubicBezTo>
                    <a:pt x="117361" y="316810"/>
                    <a:pt x="123013" y="312556"/>
                    <a:pt x="125872" y="309764"/>
                  </a:cubicBezTo>
                  <a:cubicBezTo>
                    <a:pt x="125872" y="309764"/>
                    <a:pt x="128665" y="306905"/>
                    <a:pt x="130061" y="306905"/>
                  </a:cubicBezTo>
                  <a:cubicBezTo>
                    <a:pt x="131457" y="306905"/>
                    <a:pt x="132920" y="309764"/>
                    <a:pt x="132920" y="311160"/>
                  </a:cubicBezTo>
                  <a:cubicBezTo>
                    <a:pt x="134317" y="312556"/>
                    <a:pt x="137176" y="316810"/>
                    <a:pt x="138572" y="318206"/>
                  </a:cubicBezTo>
                  <a:cubicBezTo>
                    <a:pt x="138572" y="319668"/>
                    <a:pt x="141431" y="323856"/>
                    <a:pt x="142828" y="322460"/>
                  </a:cubicBezTo>
                  <a:cubicBezTo>
                    <a:pt x="144328" y="322363"/>
                    <a:pt x="145523" y="321168"/>
                    <a:pt x="145620" y="319668"/>
                  </a:cubicBezTo>
                  <a:cubicBezTo>
                    <a:pt x="147083" y="316810"/>
                    <a:pt x="147083" y="312556"/>
                    <a:pt x="148480" y="311160"/>
                  </a:cubicBezTo>
                  <a:cubicBezTo>
                    <a:pt x="149876" y="309764"/>
                    <a:pt x="151272" y="305509"/>
                    <a:pt x="152735" y="305509"/>
                  </a:cubicBezTo>
                  <a:cubicBezTo>
                    <a:pt x="154198" y="305509"/>
                    <a:pt x="156924" y="308301"/>
                    <a:pt x="158387" y="308301"/>
                  </a:cubicBezTo>
                  <a:cubicBezTo>
                    <a:pt x="159850" y="308301"/>
                    <a:pt x="162576" y="309764"/>
                    <a:pt x="162576" y="308301"/>
                  </a:cubicBezTo>
                  <a:cubicBezTo>
                    <a:pt x="164039" y="308301"/>
                    <a:pt x="162576" y="304114"/>
                    <a:pt x="164039" y="302651"/>
                  </a:cubicBezTo>
                  <a:cubicBezTo>
                    <a:pt x="165619" y="299642"/>
                    <a:pt x="168077" y="297185"/>
                    <a:pt x="171087" y="295605"/>
                  </a:cubicBezTo>
                  <a:cubicBezTo>
                    <a:pt x="172484" y="295605"/>
                    <a:pt x="176739" y="298397"/>
                    <a:pt x="179599" y="298397"/>
                  </a:cubicBezTo>
                  <a:lnTo>
                    <a:pt x="183788" y="298397"/>
                  </a:lnTo>
                  <a:cubicBezTo>
                    <a:pt x="185551" y="296274"/>
                    <a:pt x="186985" y="293899"/>
                    <a:pt x="188043" y="291351"/>
                  </a:cubicBezTo>
                  <a:cubicBezTo>
                    <a:pt x="189440" y="291351"/>
                    <a:pt x="190902" y="288492"/>
                    <a:pt x="192299" y="287097"/>
                  </a:cubicBezTo>
                  <a:cubicBezTo>
                    <a:pt x="195092" y="287097"/>
                    <a:pt x="199347" y="287097"/>
                    <a:pt x="199347" y="285701"/>
                  </a:cubicBezTo>
                  <a:cubicBezTo>
                    <a:pt x="200744" y="284305"/>
                    <a:pt x="199347" y="278654"/>
                    <a:pt x="200744" y="277192"/>
                  </a:cubicBezTo>
                  <a:cubicBezTo>
                    <a:pt x="200525" y="275193"/>
                    <a:pt x="201046" y="273184"/>
                    <a:pt x="202206" y="271542"/>
                  </a:cubicBezTo>
                  <a:cubicBezTo>
                    <a:pt x="202206" y="270146"/>
                    <a:pt x="206395" y="267288"/>
                    <a:pt x="207858" y="265892"/>
                  </a:cubicBezTo>
                  <a:cubicBezTo>
                    <a:pt x="208361" y="262932"/>
                    <a:pt x="209302" y="260065"/>
                    <a:pt x="210651" y="257383"/>
                  </a:cubicBezTo>
                  <a:cubicBezTo>
                    <a:pt x="212114" y="257383"/>
                    <a:pt x="216303" y="255987"/>
                    <a:pt x="216303" y="254591"/>
                  </a:cubicBezTo>
                  <a:cubicBezTo>
                    <a:pt x="217765" y="252992"/>
                    <a:pt x="217765" y="250541"/>
                    <a:pt x="216303" y="248941"/>
                  </a:cubicBezTo>
                  <a:cubicBezTo>
                    <a:pt x="216303" y="247545"/>
                    <a:pt x="213510" y="247545"/>
                    <a:pt x="212114" y="246083"/>
                  </a:cubicBezTo>
                  <a:cubicBezTo>
                    <a:pt x="212114" y="244687"/>
                    <a:pt x="210651" y="243291"/>
                    <a:pt x="210651" y="241829"/>
                  </a:cubicBezTo>
                  <a:cubicBezTo>
                    <a:pt x="209255" y="240433"/>
                    <a:pt x="207858" y="234782"/>
                    <a:pt x="209255" y="233386"/>
                  </a:cubicBezTo>
                  <a:cubicBezTo>
                    <a:pt x="209255" y="231924"/>
                    <a:pt x="210651" y="231924"/>
                    <a:pt x="212114" y="230528"/>
                  </a:cubicBezTo>
                  <a:cubicBezTo>
                    <a:pt x="214794" y="228856"/>
                    <a:pt x="217620" y="227432"/>
                    <a:pt x="220559" y="226274"/>
                  </a:cubicBezTo>
                  <a:cubicBezTo>
                    <a:pt x="224814" y="224878"/>
                    <a:pt x="234722" y="224878"/>
                    <a:pt x="238911" y="223482"/>
                  </a:cubicBezTo>
                  <a:cubicBezTo>
                    <a:pt x="243166" y="223482"/>
                    <a:pt x="253074" y="222086"/>
                    <a:pt x="257329" y="222086"/>
                  </a:cubicBezTo>
                  <a:lnTo>
                    <a:pt x="265774" y="222086"/>
                  </a:lnTo>
                  <a:cubicBezTo>
                    <a:pt x="268842" y="223597"/>
                    <a:pt x="271702" y="225496"/>
                    <a:pt x="274285" y="227736"/>
                  </a:cubicBezTo>
                  <a:cubicBezTo>
                    <a:pt x="279276" y="229778"/>
                    <a:pt x="284503" y="231184"/>
                    <a:pt x="289845" y="231924"/>
                  </a:cubicBezTo>
                  <a:cubicBezTo>
                    <a:pt x="293668" y="230410"/>
                    <a:pt x="297067" y="227992"/>
                    <a:pt x="299752" y="224878"/>
                  </a:cubicBezTo>
                  <a:cubicBezTo>
                    <a:pt x="300862" y="223215"/>
                    <a:pt x="301356" y="221216"/>
                    <a:pt x="301149" y="219228"/>
                  </a:cubicBezTo>
                  <a:lnTo>
                    <a:pt x="306800" y="207927"/>
                  </a:lnTo>
                  <a:cubicBezTo>
                    <a:pt x="308197" y="205069"/>
                    <a:pt x="311056" y="198023"/>
                    <a:pt x="312452" y="195165"/>
                  </a:cubicBezTo>
                  <a:cubicBezTo>
                    <a:pt x="314945" y="193402"/>
                    <a:pt x="317911" y="192429"/>
                    <a:pt x="320964" y="192373"/>
                  </a:cubicBezTo>
                  <a:cubicBezTo>
                    <a:pt x="325153" y="190977"/>
                    <a:pt x="332267" y="193769"/>
                    <a:pt x="336457" y="192373"/>
                  </a:cubicBezTo>
                  <a:cubicBezTo>
                    <a:pt x="339316" y="190977"/>
                    <a:pt x="342108" y="185260"/>
                    <a:pt x="343571" y="182468"/>
                  </a:cubicBezTo>
                  <a:cubicBezTo>
                    <a:pt x="346364" y="181072"/>
                    <a:pt x="353479" y="178214"/>
                    <a:pt x="356272" y="176818"/>
                  </a:cubicBezTo>
                  <a:cubicBezTo>
                    <a:pt x="357668" y="175422"/>
                    <a:pt x="360527" y="172564"/>
                    <a:pt x="363320" y="172564"/>
                  </a:cubicBezTo>
                  <a:cubicBezTo>
                    <a:pt x="366113" y="172564"/>
                    <a:pt x="371831" y="173960"/>
                    <a:pt x="374624" y="173960"/>
                  </a:cubicBezTo>
                  <a:cubicBezTo>
                    <a:pt x="379073" y="173208"/>
                    <a:pt x="383380" y="171773"/>
                    <a:pt x="387390" y="169705"/>
                  </a:cubicBezTo>
                  <a:cubicBezTo>
                    <a:pt x="391291" y="169432"/>
                    <a:pt x="395115" y="168487"/>
                    <a:pt x="398694" y="166914"/>
                  </a:cubicBezTo>
                  <a:cubicBezTo>
                    <a:pt x="400091" y="165518"/>
                    <a:pt x="402950" y="162659"/>
                    <a:pt x="402950" y="161263"/>
                  </a:cubicBezTo>
                  <a:cubicBezTo>
                    <a:pt x="404346" y="159801"/>
                    <a:pt x="404346" y="155613"/>
                    <a:pt x="404346" y="152755"/>
                  </a:cubicBezTo>
                  <a:lnTo>
                    <a:pt x="398694" y="147105"/>
                  </a:lnTo>
                  <a:cubicBezTo>
                    <a:pt x="395118" y="145510"/>
                    <a:pt x="391295" y="144543"/>
                    <a:pt x="387390" y="144246"/>
                  </a:cubicBezTo>
                  <a:cubicBezTo>
                    <a:pt x="385994" y="142850"/>
                    <a:pt x="381739" y="142850"/>
                    <a:pt x="380276" y="140058"/>
                  </a:cubicBezTo>
                  <a:cubicBezTo>
                    <a:pt x="380276" y="138596"/>
                    <a:pt x="383135" y="134408"/>
                    <a:pt x="383135" y="132946"/>
                  </a:cubicBezTo>
                  <a:lnTo>
                    <a:pt x="383135" y="125900"/>
                  </a:lnTo>
                  <a:cubicBezTo>
                    <a:pt x="379870" y="125193"/>
                    <a:pt x="376492" y="125193"/>
                    <a:pt x="373227" y="125900"/>
                  </a:cubicBezTo>
                  <a:cubicBezTo>
                    <a:pt x="370204" y="124348"/>
                    <a:pt x="367371" y="122452"/>
                    <a:pt x="364783" y="120249"/>
                  </a:cubicBezTo>
                  <a:cubicBezTo>
                    <a:pt x="363320" y="117391"/>
                    <a:pt x="363320" y="113137"/>
                    <a:pt x="361923" y="111741"/>
                  </a:cubicBezTo>
                  <a:cubicBezTo>
                    <a:pt x="361923" y="108949"/>
                    <a:pt x="363320" y="103299"/>
                    <a:pt x="361923" y="101836"/>
                  </a:cubicBezTo>
                  <a:cubicBezTo>
                    <a:pt x="361013" y="99451"/>
                    <a:pt x="358816" y="97797"/>
                    <a:pt x="356271" y="97582"/>
                  </a:cubicBezTo>
                  <a:cubicBezTo>
                    <a:pt x="354875" y="97582"/>
                    <a:pt x="350620" y="100441"/>
                    <a:pt x="347827" y="100441"/>
                  </a:cubicBezTo>
                  <a:cubicBezTo>
                    <a:pt x="346364" y="100441"/>
                    <a:pt x="344968" y="101836"/>
                    <a:pt x="343571" y="101836"/>
                  </a:cubicBezTo>
                  <a:lnTo>
                    <a:pt x="332267" y="101836"/>
                  </a:lnTo>
                  <a:cubicBezTo>
                    <a:pt x="328619" y="99455"/>
                    <a:pt x="325290" y="96618"/>
                    <a:pt x="322360" y="93394"/>
                  </a:cubicBezTo>
                  <a:cubicBezTo>
                    <a:pt x="321047" y="89348"/>
                    <a:pt x="319142" y="85517"/>
                    <a:pt x="316708" y="82027"/>
                  </a:cubicBezTo>
                  <a:cubicBezTo>
                    <a:pt x="315312" y="80632"/>
                    <a:pt x="312452" y="77840"/>
                    <a:pt x="311056" y="76377"/>
                  </a:cubicBezTo>
                  <a:cubicBezTo>
                    <a:pt x="309660" y="74915"/>
                    <a:pt x="306800" y="72123"/>
                    <a:pt x="306800" y="70727"/>
                  </a:cubicBezTo>
                  <a:cubicBezTo>
                    <a:pt x="307459" y="68712"/>
                    <a:pt x="309040" y="67131"/>
                    <a:pt x="311056" y="66473"/>
                  </a:cubicBezTo>
                  <a:cubicBezTo>
                    <a:pt x="313849" y="65077"/>
                    <a:pt x="318104" y="65077"/>
                    <a:pt x="320964" y="63681"/>
                  </a:cubicBezTo>
                  <a:cubicBezTo>
                    <a:pt x="320964" y="63681"/>
                    <a:pt x="323756" y="62285"/>
                    <a:pt x="323756" y="60823"/>
                  </a:cubicBezTo>
                  <a:cubicBezTo>
                    <a:pt x="327392" y="58425"/>
                    <a:pt x="330719" y="55590"/>
                    <a:pt x="333664" y="52381"/>
                  </a:cubicBezTo>
                  <a:cubicBezTo>
                    <a:pt x="335835" y="51037"/>
                    <a:pt x="338218" y="50070"/>
                    <a:pt x="340712" y="49522"/>
                  </a:cubicBezTo>
                  <a:cubicBezTo>
                    <a:pt x="343835" y="47341"/>
                    <a:pt x="347152" y="45449"/>
                    <a:pt x="350620" y="43872"/>
                  </a:cubicBezTo>
                  <a:cubicBezTo>
                    <a:pt x="352016" y="42476"/>
                    <a:pt x="356272" y="38222"/>
                    <a:pt x="359131" y="38222"/>
                  </a:cubicBezTo>
                  <a:cubicBezTo>
                    <a:pt x="360527" y="36826"/>
                    <a:pt x="364783" y="38222"/>
                    <a:pt x="367575" y="38222"/>
                  </a:cubicBezTo>
                  <a:cubicBezTo>
                    <a:pt x="370435" y="36826"/>
                    <a:pt x="374624" y="31176"/>
                    <a:pt x="377483" y="29713"/>
                  </a:cubicBezTo>
                  <a:cubicBezTo>
                    <a:pt x="378879" y="28317"/>
                    <a:pt x="384531" y="25459"/>
                    <a:pt x="387390" y="22667"/>
                  </a:cubicBezTo>
                  <a:cubicBezTo>
                    <a:pt x="389184" y="21682"/>
                    <a:pt x="390661" y="20207"/>
                    <a:pt x="391646" y="18413"/>
                  </a:cubicBezTo>
                  <a:cubicBezTo>
                    <a:pt x="393042" y="19809"/>
                    <a:pt x="395835" y="15555"/>
                    <a:pt x="397298" y="14159"/>
                  </a:cubicBezTo>
                  <a:cubicBezTo>
                    <a:pt x="401409" y="10092"/>
                    <a:pt x="406174" y="6744"/>
                    <a:pt x="411394" y="4254"/>
                  </a:cubicBezTo>
                  <a:cubicBezTo>
                    <a:pt x="413576" y="2540"/>
                    <a:pt x="415967" y="1111"/>
                    <a:pt x="418509" y="0"/>
                  </a:cubicBezTo>
                  <a:cubicBezTo>
                    <a:pt x="421302" y="0"/>
                    <a:pt x="425558" y="1462"/>
                    <a:pt x="428350" y="1462"/>
                  </a:cubicBezTo>
                  <a:cubicBezTo>
                    <a:pt x="431403" y="1519"/>
                    <a:pt x="434369" y="2492"/>
                    <a:pt x="436861" y="4254"/>
                  </a:cubicBezTo>
                  <a:cubicBezTo>
                    <a:pt x="439690" y="7700"/>
                    <a:pt x="442059" y="11499"/>
                    <a:pt x="443910" y="15555"/>
                  </a:cubicBezTo>
                  <a:cubicBezTo>
                    <a:pt x="446238" y="17819"/>
                    <a:pt x="449212" y="19306"/>
                    <a:pt x="452421" y="19809"/>
                  </a:cubicBezTo>
                  <a:cubicBezTo>
                    <a:pt x="455206" y="19285"/>
                    <a:pt x="457709" y="17775"/>
                    <a:pt x="459469" y="15555"/>
                  </a:cubicBezTo>
                  <a:cubicBezTo>
                    <a:pt x="460866" y="14159"/>
                    <a:pt x="459469" y="11367"/>
                    <a:pt x="460866" y="9905"/>
                  </a:cubicBezTo>
                  <a:cubicBezTo>
                    <a:pt x="462328" y="9905"/>
                    <a:pt x="465121" y="8509"/>
                    <a:pt x="466518" y="9905"/>
                  </a:cubicBezTo>
                  <a:cubicBezTo>
                    <a:pt x="469377" y="9905"/>
                    <a:pt x="470773" y="12763"/>
                    <a:pt x="472169" y="14159"/>
                  </a:cubicBezTo>
                  <a:cubicBezTo>
                    <a:pt x="472169" y="17017"/>
                    <a:pt x="467980" y="22667"/>
                    <a:pt x="467980" y="25459"/>
                  </a:cubicBezTo>
                  <a:cubicBezTo>
                    <a:pt x="469377" y="28317"/>
                    <a:pt x="479284" y="31176"/>
                    <a:pt x="483540" y="33968"/>
                  </a:cubicBezTo>
                  <a:cubicBezTo>
                    <a:pt x="487436" y="36002"/>
                    <a:pt x="490805" y="38915"/>
                    <a:pt x="493381" y="42476"/>
                  </a:cubicBezTo>
                  <a:cubicBezTo>
                    <a:pt x="497636" y="45268"/>
                    <a:pt x="501892" y="55173"/>
                    <a:pt x="504685" y="59427"/>
                  </a:cubicBezTo>
                  <a:cubicBezTo>
                    <a:pt x="506206" y="64014"/>
                    <a:pt x="507166" y="68768"/>
                    <a:pt x="507544" y="73586"/>
                  </a:cubicBezTo>
                  <a:cubicBezTo>
                    <a:pt x="508940" y="77840"/>
                    <a:pt x="511800" y="87744"/>
                    <a:pt x="513196" y="90536"/>
                  </a:cubicBezTo>
                  <a:cubicBezTo>
                    <a:pt x="514692" y="95208"/>
                    <a:pt x="517086" y="99544"/>
                    <a:pt x="520244" y="103299"/>
                  </a:cubicBezTo>
                  <a:cubicBezTo>
                    <a:pt x="523441" y="104933"/>
                    <a:pt x="526752" y="106333"/>
                    <a:pt x="530152" y="107487"/>
                  </a:cubicBezTo>
                  <a:cubicBezTo>
                    <a:pt x="534407" y="110345"/>
                    <a:pt x="542852" y="113137"/>
                    <a:pt x="545711" y="117391"/>
                  </a:cubicBezTo>
                  <a:cubicBezTo>
                    <a:pt x="548504" y="118854"/>
                    <a:pt x="552759" y="127296"/>
                    <a:pt x="555619" y="130154"/>
                  </a:cubicBezTo>
                  <a:cubicBezTo>
                    <a:pt x="558478" y="133012"/>
                    <a:pt x="561271" y="140058"/>
                    <a:pt x="564063" y="141454"/>
                  </a:cubicBezTo>
                  <a:cubicBezTo>
                    <a:pt x="568147" y="143046"/>
                    <a:pt x="572455" y="143988"/>
                    <a:pt x="576830" y="144246"/>
                  </a:cubicBezTo>
                  <a:cubicBezTo>
                    <a:pt x="581109" y="144399"/>
                    <a:pt x="585387" y="143929"/>
                    <a:pt x="589530" y="142850"/>
                  </a:cubicBezTo>
                  <a:lnTo>
                    <a:pt x="592389" y="141454"/>
                  </a:lnTo>
                  <a:cubicBezTo>
                    <a:pt x="595182" y="138596"/>
                    <a:pt x="595182" y="134408"/>
                    <a:pt x="596579" y="131550"/>
                  </a:cubicBezTo>
                  <a:cubicBezTo>
                    <a:pt x="596579" y="130154"/>
                    <a:pt x="596579" y="125900"/>
                    <a:pt x="598041" y="125900"/>
                  </a:cubicBezTo>
                  <a:cubicBezTo>
                    <a:pt x="599703" y="124785"/>
                    <a:pt x="601704" y="124290"/>
                    <a:pt x="603693" y="124504"/>
                  </a:cubicBezTo>
                  <a:cubicBezTo>
                    <a:pt x="605090" y="125900"/>
                    <a:pt x="606486" y="128692"/>
                    <a:pt x="607882" y="130154"/>
                  </a:cubicBezTo>
                  <a:cubicBezTo>
                    <a:pt x="609606" y="132803"/>
                    <a:pt x="611034" y="135634"/>
                    <a:pt x="612138" y="138596"/>
                  </a:cubicBezTo>
                  <a:cubicBezTo>
                    <a:pt x="613972" y="142681"/>
                    <a:pt x="616342" y="146504"/>
                    <a:pt x="619186" y="149963"/>
                  </a:cubicBezTo>
                  <a:cubicBezTo>
                    <a:pt x="619186" y="151359"/>
                    <a:pt x="620649" y="154151"/>
                    <a:pt x="622046" y="154151"/>
                  </a:cubicBezTo>
                  <a:cubicBezTo>
                    <a:pt x="623442" y="155613"/>
                    <a:pt x="624905" y="152755"/>
                    <a:pt x="626301" y="151359"/>
                  </a:cubicBezTo>
                  <a:cubicBezTo>
                    <a:pt x="627697" y="151359"/>
                    <a:pt x="630557" y="148500"/>
                    <a:pt x="631953" y="147105"/>
                  </a:cubicBezTo>
                  <a:cubicBezTo>
                    <a:pt x="633349" y="145709"/>
                    <a:pt x="633349" y="141454"/>
                    <a:pt x="633349" y="140058"/>
                  </a:cubicBezTo>
                  <a:cubicBezTo>
                    <a:pt x="631953" y="138596"/>
                    <a:pt x="630557" y="135804"/>
                    <a:pt x="629094" y="134408"/>
                  </a:cubicBezTo>
                  <a:lnTo>
                    <a:pt x="629094" y="128692"/>
                  </a:lnTo>
                  <a:lnTo>
                    <a:pt x="634746" y="128692"/>
                  </a:lnTo>
                  <a:cubicBezTo>
                    <a:pt x="634746" y="127296"/>
                    <a:pt x="636209" y="125900"/>
                    <a:pt x="636209" y="124504"/>
                  </a:cubicBezTo>
                  <a:cubicBezTo>
                    <a:pt x="634659" y="121885"/>
                    <a:pt x="632757" y="119492"/>
                    <a:pt x="630557" y="117391"/>
                  </a:cubicBezTo>
                  <a:cubicBezTo>
                    <a:pt x="629094" y="115995"/>
                    <a:pt x="626301" y="115995"/>
                    <a:pt x="624905" y="114599"/>
                  </a:cubicBezTo>
                  <a:cubicBezTo>
                    <a:pt x="623103" y="112123"/>
                    <a:pt x="622105" y="109153"/>
                    <a:pt x="622046" y="106091"/>
                  </a:cubicBezTo>
                  <a:cubicBezTo>
                    <a:pt x="622351" y="103529"/>
                    <a:pt x="623338" y="101096"/>
                    <a:pt x="624905" y="99045"/>
                  </a:cubicBezTo>
                  <a:cubicBezTo>
                    <a:pt x="626301" y="97582"/>
                    <a:pt x="629094" y="94790"/>
                    <a:pt x="630557" y="94790"/>
                  </a:cubicBezTo>
                  <a:cubicBezTo>
                    <a:pt x="633587" y="94860"/>
                    <a:pt x="636527" y="95832"/>
                    <a:pt x="639001" y="97582"/>
                  </a:cubicBezTo>
                  <a:cubicBezTo>
                    <a:pt x="640398" y="97582"/>
                    <a:pt x="643257" y="99045"/>
                    <a:pt x="644653" y="99045"/>
                  </a:cubicBezTo>
                  <a:cubicBezTo>
                    <a:pt x="647513" y="99045"/>
                    <a:pt x="653164" y="97582"/>
                    <a:pt x="655957" y="97582"/>
                  </a:cubicBezTo>
                  <a:cubicBezTo>
                    <a:pt x="657623" y="96478"/>
                    <a:pt x="659620" y="95984"/>
                    <a:pt x="661609" y="96186"/>
                  </a:cubicBezTo>
                  <a:cubicBezTo>
                    <a:pt x="663703" y="94663"/>
                    <a:pt x="666153" y="93702"/>
                    <a:pt x="668724" y="93394"/>
                  </a:cubicBezTo>
                  <a:cubicBezTo>
                    <a:pt x="673118" y="91114"/>
                    <a:pt x="677898" y="89672"/>
                    <a:pt x="682821" y="89140"/>
                  </a:cubicBezTo>
                  <a:cubicBezTo>
                    <a:pt x="685680" y="87744"/>
                    <a:pt x="692728" y="87744"/>
                    <a:pt x="695587" y="84886"/>
                  </a:cubicBezTo>
                  <a:cubicBezTo>
                    <a:pt x="696984" y="83490"/>
                    <a:pt x="695587" y="77840"/>
                    <a:pt x="695587" y="74981"/>
                  </a:cubicBezTo>
                  <a:cubicBezTo>
                    <a:pt x="697727" y="73243"/>
                    <a:pt x="700100" y="71811"/>
                    <a:pt x="702636" y="70727"/>
                  </a:cubicBezTo>
                  <a:cubicBezTo>
                    <a:pt x="704032" y="70727"/>
                    <a:pt x="708287" y="69331"/>
                    <a:pt x="711080" y="69331"/>
                  </a:cubicBezTo>
                  <a:cubicBezTo>
                    <a:pt x="712543" y="70727"/>
                    <a:pt x="715336" y="72123"/>
                    <a:pt x="716732" y="73585"/>
                  </a:cubicBezTo>
                  <a:cubicBezTo>
                    <a:pt x="718298" y="75636"/>
                    <a:pt x="719286" y="78069"/>
                    <a:pt x="719591" y="80632"/>
                  </a:cubicBezTo>
                  <a:cubicBezTo>
                    <a:pt x="720988" y="82028"/>
                    <a:pt x="723847" y="84886"/>
                    <a:pt x="723847" y="86282"/>
                  </a:cubicBezTo>
                  <a:lnTo>
                    <a:pt x="723847" y="94790"/>
                  </a:lnTo>
                  <a:cubicBezTo>
                    <a:pt x="722384" y="96186"/>
                    <a:pt x="719591" y="99045"/>
                    <a:pt x="719591" y="100441"/>
                  </a:cubicBezTo>
                  <a:cubicBezTo>
                    <a:pt x="718244" y="102596"/>
                    <a:pt x="718244" y="105331"/>
                    <a:pt x="719591" y="107487"/>
                  </a:cubicBezTo>
                  <a:cubicBezTo>
                    <a:pt x="719591" y="108949"/>
                    <a:pt x="725243" y="107487"/>
                    <a:pt x="726640" y="108949"/>
                  </a:cubicBezTo>
                  <a:lnTo>
                    <a:pt x="726640" y="117391"/>
                  </a:lnTo>
                  <a:cubicBezTo>
                    <a:pt x="724783" y="121017"/>
                    <a:pt x="722409" y="124353"/>
                    <a:pt x="719591" y="127296"/>
                  </a:cubicBezTo>
                  <a:cubicBezTo>
                    <a:pt x="718195" y="130154"/>
                    <a:pt x="713939" y="132946"/>
                    <a:pt x="712543" y="135804"/>
                  </a:cubicBezTo>
                  <a:cubicBezTo>
                    <a:pt x="712543" y="138596"/>
                    <a:pt x="713939" y="144246"/>
                    <a:pt x="712543" y="147105"/>
                  </a:cubicBezTo>
                  <a:cubicBezTo>
                    <a:pt x="712207" y="149659"/>
                    <a:pt x="711223" y="152085"/>
                    <a:pt x="709684" y="154151"/>
                  </a:cubicBezTo>
                  <a:cubicBezTo>
                    <a:pt x="706547" y="155604"/>
                    <a:pt x="703206" y="156568"/>
                    <a:pt x="699776" y="157009"/>
                  </a:cubicBezTo>
                  <a:cubicBezTo>
                    <a:pt x="696984" y="158405"/>
                    <a:pt x="689935" y="155613"/>
                    <a:pt x="688472" y="157009"/>
                  </a:cubicBezTo>
                  <a:cubicBezTo>
                    <a:pt x="685680" y="159801"/>
                    <a:pt x="685680" y="165518"/>
                    <a:pt x="684217" y="168309"/>
                  </a:cubicBezTo>
                  <a:cubicBezTo>
                    <a:pt x="681103" y="171924"/>
                    <a:pt x="677248" y="174825"/>
                    <a:pt x="672913" y="176818"/>
                  </a:cubicBezTo>
                  <a:cubicBezTo>
                    <a:pt x="671517" y="179610"/>
                    <a:pt x="668724" y="181072"/>
                    <a:pt x="667261" y="183864"/>
                  </a:cubicBezTo>
                  <a:cubicBezTo>
                    <a:pt x="665865" y="185260"/>
                    <a:pt x="663072" y="190977"/>
                    <a:pt x="664468" y="193769"/>
                  </a:cubicBezTo>
                  <a:cubicBezTo>
                    <a:pt x="665330" y="196411"/>
                    <a:pt x="666786" y="198821"/>
                    <a:pt x="668724" y="200815"/>
                  </a:cubicBezTo>
                  <a:cubicBezTo>
                    <a:pt x="670120" y="202277"/>
                    <a:pt x="675772" y="205069"/>
                    <a:pt x="677169" y="206531"/>
                  </a:cubicBezTo>
                  <a:cubicBezTo>
                    <a:pt x="678708" y="208598"/>
                    <a:pt x="679692" y="211023"/>
                    <a:pt x="680028" y="213577"/>
                  </a:cubicBezTo>
                  <a:cubicBezTo>
                    <a:pt x="680028" y="214973"/>
                    <a:pt x="680028" y="219228"/>
                    <a:pt x="678565" y="220624"/>
                  </a:cubicBezTo>
                  <a:cubicBezTo>
                    <a:pt x="677102" y="222020"/>
                    <a:pt x="670120" y="224878"/>
                    <a:pt x="668724" y="227736"/>
                  </a:cubicBezTo>
                  <a:cubicBezTo>
                    <a:pt x="668983" y="232089"/>
                    <a:pt x="669925" y="236373"/>
                    <a:pt x="671517" y="240433"/>
                  </a:cubicBezTo>
                  <a:cubicBezTo>
                    <a:pt x="673875" y="243627"/>
                    <a:pt x="677473" y="245679"/>
                    <a:pt x="681424" y="246083"/>
                  </a:cubicBezTo>
                  <a:cubicBezTo>
                    <a:pt x="685050" y="247547"/>
                    <a:pt x="689102" y="247547"/>
                    <a:pt x="692728" y="246083"/>
                  </a:cubicBezTo>
                  <a:cubicBezTo>
                    <a:pt x="694124" y="244687"/>
                    <a:pt x="695587" y="240433"/>
                    <a:pt x="696984" y="239037"/>
                  </a:cubicBezTo>
                  <a:cubicBezTo>
                    <a:pt x="698380" y="237641"/>
                    <a:pt x="701239" y="236178"/>
                    <a:pt x="702636" y="234782"/>
                  </a:cubicBezTo>
                  <a:cubicBezTo>
                    <a:pt x="704032" y="233386"/>
                    <a:pt x="705428" y="227736"/>
                    <a:pt x="706891" y="227736"/>
                  </a:cubicBezTo>
                  <a:cubicBezTo>
                    <a:pt x="708287" y="226274"/>
                    <a:pt x="712543" y="227736"/>
                    <a:pt x="713939" y="227736"/>
                  </a:cubicBezTo>
                  <a:cubicBezTo>
                    <a:pt x="716732" y="227736"/>
                    <a:pt x="722384" y="226274"/>
                    <a:pt x="723847" y="226274"/>
                  </a:cubicBezTo>
                  <a:cubicBezTo>
                    <a:pt x="726640" y="226274"/>
                    <a:pt x="729499" y="229132"/>
                    <a:pt x="730895" y="230528"/>
                  </a:cubicBezTo>
                  <a:cubicBezTo>
                    <a:pt x="733754" y="230528"/>
                    <a:pt x="736547" y="231924"/>
                    <a:pt x="739406" y="231924"/>
                  </a:cubicBezTo>
                  <a:lnTo>
                    <a:pt x="743595" y="231924"/>
                  </a:lnTo>
                  <a:cubicBezTo>
                    <a:pt x="745058" y="233386"/>
                    <a:pt x="746455" y="236178"/>
                    <a:pt x="749247" y="236178"/>
                  </a:cubicBezTo>
                  <a:cubicBezTo>
                    <a:pt x="750710" y="237641"/>
                    <a:pt x="754899" y="236178"/>
                    <a:pt x="756362" y="237641"/>
                  </a:cubicBezTo>
                  <a:cubicBezTo>
                    <a:pt x="757759" y="237641"/>
                    <a:pt x="763410" y="236178"/>
                    <a:pt x="764807" y="237641"/>
                  </a:cubicBezTo>
                  <a:cubicBezTo>
                    <a:pt x="766612" y="239546"/>
                    <a:pt x="767633" y="242062"/>
                    <a:pt x="767666" y="244687"/>
                  </a:cubicBezTo>
                  <a:cubicBezTo>
                    <a:pt x="767666" y="246083"/>
                    <a:pt x="764807" y="251733"/>
                    <a:pt x="766270" y="253195"/>
                  </a:cubicBezTo>
                  <a:cubicBezTo>
                    <a:pt x="766270" y="254591"/>
                    <a:pt x="769062" y="254591"/>
                    <a:pt x="770459" y="255987"/>
                  </a:cubicBezTo>
                  <a:cubicBezTo>
                    <a:pt x="773153" y="257674"/>
                    <a:pt x="776003" y="259099"/>
                    <a:pt x="778970" y="260241"/>
                  </a:cubicBezTo>
                  <a:cubicBezTo>
                    <a:pt x="780986" y="259583"/>
                    <a:pt x="782567" y="258003"/>
                    <a:pt x="783225" y="255987"/>
                  </a:cubicBezTo>
                  <a:cubicBezTo>
                    <a:pt x="786318" y="253992"/>
                    <a:pt x="789154" y="251626"/>
                    <a:pt x="791670" y="248941"/>
                  </a:cubicBezTo>
                  <a:cubicBezTo>
                    <a:pt x="793067" y="246083"/>
                    <a:pt x="794529" y="241829"/>
                    <a:pt x="795926" y="241829"/>
                  </a:cubicBezTo>
                  <a:cubicBezTo>
                    <a:pt x="799096" y="240684"/>
                    <a:pt x="802470" y="240209"/>
                    <a:pt x="805833" y="240433"/>
                  </a:cubicBezTo>
                  <a:cubicBezTo>
                    <a:pt x="807230" y="241829"/>
                    <a:pt x="811485" y="244687"/>
                    <a:pt x="812882" y="247545"/>
                  </a:cubicBezTo>
                  <a:cubicBezTo>
                    <a:pt x="814278" y="250403"/>
                    <a:pt x="815741" y="255987"/>
                    <a:pt x="817137" y="258846"/>
                  </a:cubicBezTo>
                  <a:cubicBezTo>
                    <a:pt x="817137" y="260241"/>
                    <a:pt x="818534" y="264496"/>
                    <a:pt x="819930" y="263100"/>
                  </a:cubicBezTo>
                  <a:cubicBezTo>
                    <a:pt x="822789" y="263100"/>
                    <a:pt x="819930" y="257383"/>
                    <a:pt x="819930" y="255987"/>
                  </a:cubicBezTo>
                  <a:cubicBezTo>
                    <a:pt x="819930" y="254591"/>
                    <a:pt x="821393" y="251733"/>
                    <a:pt x="821393" y="250337"/>
                  </a:cubicBezTo>
                  <a:cubicBezTo>
                    <a:pt x="822789" y="248941"/>
                    <a:pt x="825582" y="246083"/>
                    <a:pt x="825582" y="244687"/>
                  </a:cubicBezTo>
                  <a:cubicBezTo>
                    <a:pt x="827058" y="241550"/>
                    <a:pt x="827058" y="237919"/>
                    <a:pt x="825582" y="234782"/>
                  </a:cubicBezTo>
                  <a:cubicBezTo>
                    <a:pt x="825582" y="233386"/>
                    <a:pt x="819930" y="230528"/>
                    <a:pt x="819930" y="227736"/>
                  </a:cubicBezTo>
                  <a:cubicBezTo>
                    <a:pt x="819930" y="224944"/>
                    <a:pt x="822789" y="222086"/>
                    <a:pt x="824185" y="220624"/>
                  </a:cubicBezTo>
                  <a:cubicBezTo>
                    <a:pt x="825582" y="219161"/>
                    <a:pt x="828441" y="213578"/>
                    <a:pt x="831300" y="212182"/>
                  </a:cubicBezTo>
                  <a:cubicBezTo>
                    <a:pt x="832697" y="210719"/>
                    <a:pt x="835489" y="207927"/>
                    <a:pt x="838349" y="209323"/>
                  </a:cubicBezTo>
                  <a:cubicBezTo>
                    <a:pt x="839745" y="209323"/>
                    <a:pt x="839745" y="210719"/>
                    <a:pt x="841141" y="212182"/>
                  </a:cubicBezTo>
                  <a:cubicBezTo>
                    <a:pt x="842538" y="213644"/>
                    <a:pt x="845397" y="216369"/>
                    <a:pt x="846793" y="216369"/>
                  </a:cubicBezTo>
                  <a:cubicBezTo>
                    <a:pt x="848190" y="216369"/>
                    <a:pt x="849652" y="212182"/>
                    <a:pt x="852445" y="212182"/>
                  </a:cubicBezTo>
                  <a:cubicBezTo>
                    <a:pt x="853908" y="213578"/>
                    <a:pt x="856701" y="219228"/>
                    <a:pt x="858097" y="220624"/>
                  </a:cubicBezTo>
                  <a:cubicBezTo>
                    <a:pt x="859560" y="220624"/>
                    <a:pt x="863815" y="222086"/>
                    <a:pt x="865212" y="220624"/>
                  </a:cubicBezTo>
                  <a:cubicBezTo>
                    <a:pt x="866608" y="220624"/>
                    <a:pt x="868005" y="217832"/>
                    <a:pt x="869467" y="217832"/>
                  </a:cubicBezTo>
                  <a:cubicBezTo>
                    <a:pt x="872260" y="217832"/>
                    <a:pt x="876516" y="222086"/>
                    <a:pt x="877912" y="224878"/>
                  </a:cubicBezTo>
                  <a:cubicBezTo>
                    <a:pt x="879308" y="226274"/>
                    <a:pt x="883564" y="229132"/>
                    <a:pt x="883564" y="231924"/>
                  </a:cubicBezTo>
                  <a:cubicBezTo>
                    <a:pt x="885586" y="235459"/>
                    <a:pt x="887024" y="239297"/>
                    <a:pt x="887820" y="243291"/>
                  </a:cubicBezTo>
                  <a:cubicBezTo>
                    <a:pt x="887820" y="244687"/>
                    <a:pt x="884960" y="248941"/>
                    <a:pt x="886423" y="251733"/>
                  </a:cubicBezTo>
                  <a:cubicBezTo>
                    <a:pt x="886423" y="253195"/>
                    <a:pt x="890612" y="254591"/>
                    <a:pt x="893471" y="255987"/>
                  </a:cubicBezTo>
                  <a:cubicBezTo>
                    <a:pt x="894868" y="255987"/>
                    <a:pt x="900520" y="251733"/>
                    <a:pt x="903379" y="251733"/>
                  </a:cubicBezTo>
                  <a:cubicBezTo>
                    <a:pt x="904775" y="251733"/>
                    <a:pt x="909031" y="255987"/>
                    <a:pt x="910427" y="257383"/>
                  </a:cubicBezTo>
                  <a:cubicBezTo>
                    <a:pt x="912596" y="260514"/>
                    <a:pt x="914487" y="263828"/>
                    <a:pt x="916079" y="267288"/>
                  </a:cubicBezTo>
                  <a:cubicBezTo>
                    <a:pt x="917476" y="270146"/>
                    <a:pt x="916079" y="280050"/>
                    <a:pt x="918938" y="282842"/>
                  </a:cubicBezTo>
                  <a:cubicBezTo>
                    <a:pt x="921731" y="284305"/>
                    <a:pt x="928779" y="287097"/>
                    <a:pt x="931639" y="285701"/>
                  </a:cubicBezTo>
                  <a:cubicBezTo>
                    <a:pt x="933035" y="285701"/>
                    <a:pt x="935894" y="282842"/>
                    <a:pt x="937291" y="281446"/>
                  </a:cubicBezTo>
                  <a:cubicBezTo>
                    <a:pt x="938687" y="281446"/>
                    <a:pt x="942943" y="280050"/>
                    <a:pt x="944339" y="280050"/>
                  </a:cubicBezTo>
                  <a:cubicBezTo>
                    <a:pt x="946971" y="281581"/>
                    <a:pt x="949367" y="283484"/>
                    <a:pt x="951454" y="285701"/>
                  </a:cubicBezTo>
                  <a:cubicBezTo>
                    <a:pt x="952850" y="287097"/>
                    <a:pt x="955643" y="291351"/>
                    <a:pt x="958502" y="292747"/>
                  </a:cubicBezTo>
                  <a:cubicBezTo>
                    <a:pt x="959898" y="292747"/>
                    <a:pt x="964154" y="294209"/>
                    <a:pt x="965550" y="294209"/>
                  </a:cubicBezTo>
                  <a:cubicBezTo>
                    <a:pt x="966947" y="294209"/>
                    <a:pt x="969806" y="291351"/>
                    <a:pt x="972665" y="291351"/>
                  </a:cubicBezTo>
                  <a:cubicBezTo>
                    <a:pt x="974062" y="292747"/>
                    <a:pt x="976854" y="295605"/>
                    <a:pt x="978317" y="297001"/>
                  </a:cubicBezTo>
                  <a:cubicBezTo>
                    <a:pt x="981887" y="298612"/>
                    <a:pt x="985714" y="299580"/>
                    <a:pt x="989621" y="299859"/>
                  </a:cubicBezTo>
                  <a:cubicBezTo>
                    <a:pt x="992414" y="299859"/>
                    <a:pt x="998066" y="295605"/>
                    <a:pt x="1000925" y="294209"/>
                  </a:cubicBezTo>
                  <a:cubicBezTo>
                    <a:pt x="1005180" y="294209"/>
                    <a:pt x="1012229" y="291351"/>
                    <a:pt x="1015021" y="291351"/>
                  </a:cubicBezTo>
                  <a:cubicBezTo>
                    <a:pt x="1020648" y="293297"/>
                    <a:pt x="1025907" y="296173"/>
                    <a:pt x="1030581" y="299859"/>
                  </a:cubicBezTo>
                  <a:cubicBezTo>
                    <a:pt x="1039131" y="304180"/>
                    <a:pt x="1047200" y="309394"/>
                    <a:pt x="1054651" y="315414"/>
                  </a:cubicBezTo>
                  <a:cubicBezTo>
                    <a:pt x="1060436" y="319695"/>
                    <a:pt x="1066576" y="323476"/>
                    <a:pt x="1073004" y="326714"/>
                  </a:cubicBezTo>
                  <a:cubicBezTo>
                    <a:pt x="1079578" y="328129"/>
                    <a:pt x="1086377" y="328129"/>
                    <a:pt x="1092952" y="326714"/>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7" name="Freeform 376">
              <a:extLst>
                <a:ext uri="{FF2B5EF4-FFF2-40B4-BE49-F238E27FC236}">
                  <a16:creationId xmlns:a16="http://schemas.microsoft.com/office/drawing/2014/main" id="{BFC4D81F-2747-3247-B58E-216965BD04E9}"/>
                </a:ext>
              </a:extLst>
            </p:cNvPr>
            <p:cNvSpPr/>
            <p:nvPr/>
          </p:nvSpPr>
          <p:spPr>
            <a:xfrm>
              <a:off x="3763918" y="3496515"/>
              <a:ext cx="684882" cy="717908"/>
            </a:xfrm>
            <a:custGeom>
              <a:avLst/>
              <a:gdLst>
                <a:gd name="connsiteX0" fmla="*/ 685281 w 684881"/>
                <a:gd name="connsiteY0" fmla="*/ 395846 h 717907"/>
                <a:gd name="connsiteX1" fmla="*/ 683818 w 684881"/>
                <a:gd name="connsiteY1" fmla="*/ 404288 h 717907"/>
                <a:gd name="connsiteX2" fmla="*/ 679629 w 684881"/>
                <a:gd name="connsiteY2" fmla="*/ 409938 h 717907"/>
                <a:gd name="connsiteX3" fmla="*/ 668325 w 684881"/>
                <a:gd name="connsiteY3" fmla="*/ 412797 h 717907"/>
                <a:gd name="connsiteX4" fmla="*/ 655558 w 684881"/>
                <a:gd name="connsiteY4" fmla="*/ 417051 h 717907"/>
                <a:gd name="connsiteX5" fmla="*/ 644254 w 684881"/>
                <a:gd name="connsiteY5" fmla="*/ 415589 h 717907"/>
                <a:gd name="connsiteX6" fmla="*/ 637206 w 684881"/>
                <a:gd name="connsiteY6" fmla="*/ 419843 h 717907"/>
                <a:gd name="connsiteX7" fmla="*/ 624506 w 684881"/>
                <a:gd name="connsiteY7" fmla="*/ 425493 h 717907"/>
                <a:gd name="connsiteX8" fmla="*/ 617391 w 684881"/>
                <a:gd name="connsiteY8" fmla="*/ 435398 h 717907"/>
                <a:gd name="connsiteX9" fmla="*/ 601898 w 684881"/>
                <a:gd name="connsiteY9" fmla="*/ 435398 h 717907"/>
                <a:gd name="connsiteX10" fmla="*/ 593387 w 684881"/>
                <a:gd name="connsiteY10" fmla="*/ 438189 h 717907"/>
                <a:gd name="connsiteX11" fmla="*/ 587735 w 684881"/>
                <a:gd name="connsiteY11" fmla="*/ 450886 h 717907"/>
                <a:gd name="connsiteX12" fmla="*/ 582083 w 684881"/>
                <a:gd name="connsiteY12" fmla="*/ 462186 h 717907"/>
                <a:gd name="connsiteX13" fmla="*/ 580687 w 684881"/>
                <a:gd name="connsiteY13" fmla="*/ 467836 h 717907"/>
                <a:gd name="connsiteX14" fmla="*/ 570779 w 684881"/>
                <a:gd name="connsiteY14" fmla="*/ 474949 h 717907"/>
                <a:gd name="connsiteX15" fmla="*/ 555220 w 684881"/>
                <a:gd name="connsiteY15" fmla="*/ 470695 h 717907"/>
                <a:gd name="connsiteX16" fmla="*/ 546775 w 684881"/>
                <a:gd name="connsiteY16" fmla="*/ 465045 h 717907"/>
                <a:gd name="connsiteX17" fmla="*/ 538264 w 684881"/>
                <a:gd name="connsiteY17" fmla="*/ 465045 h 717907"/>
                <a:gd name="connsiteX18" fmla="*/ 519912 w 684881"/>
                <a:gd name="connsiteY18" fmla="*/ 466440 h 717907"/>
                <a:gd name="connsiteX19" fmla="*/ 501493 w 684881"/>
                <a:gd name="connsiteY19" fmla="*/ 469299 h 717907"/>
                <a:gd name="connsiteX20" fmla="*/ 493048 w 684881"/>
                <a:gd name="connsiteY20" fmla="*/ 473487 h 717907"/>
                <a:gd name="connsiteX21" fmla="*/ 490189 w 684881"/>
                <a:gd name="connsiteY21" fmla="*/ 476345 h 717907"/>
                <a:gd name="connsiteX22" fmla="*/ 491652 w 684881"/>
                <a:gd name="connsiteY22" fmla="*/ 484787 h 717907"/>
                <a:gd name="connsiteX23" fmla="*/ 493048 w 684881"/>
                <a:gd name="connsiteY23" fmla="*/ 489041 h 717907"/>
                <a:gd name="connsiteX24" fmla="*/ 497304 w 684881"/>
                <a:gd name="connsiteY24" fmla="*/ 491900 h 717907"/>
                <a:gd name="connsiteX25" fmla="*/ 497304 w 684881"/>
                <a:gd name="connsiteY25" fmla="*/ 497550 h 717907"/>
                <a:gd name="connsiteX26" fmla="*/ 491652 w 684881"/>
                <a:gd name="connsiteY26" fmla="*/ 500342 h 717907"/>
                <a:gd name="connsiteX27" fmla="*/ 488793 w 684881"/>
                <a:gd name="connsiteY27" fmla="*/ 508850 h 717907"/>
                <a:gd name="connsiteX28" fmla="*/ 483141 w 684881"/>
                <a:gd name="connsiteY28" fmla="*/ 514500 h 717907"/>
                <a:gd name="connsiteX29" fmla="*/ 481745 w 684881"/>
                <a:gd name="connsiteY29" fmla="*/ 520151 h 717907"/>
                <a:gd name="connsiteX30" fmla="*/ 480348 w 684881"/>
                <a:gd name="connsiteY30" fmla="*/ 528593 h 717907"/>
                <a:gd name="connsiteX31" fmla="*/ 473233 w 684881"/>
                <a:gd name="connsiteY31" fmla="*/ 529989 h 717907"/>
                <a:gd name="connsiteX32" fmla="*/ 468978 w 684881"/>
                <a:gd name="connsiteY32" fmla="*/ 534243 h 717907"/>
                <a:gd name="connsiteX33" fmla="*/ 464789 w 684881"/>
                <a:gd name="connsiteY33" fmla="*/ 541289 h 717907"/>
                <a:gd name="connsiteX34" fmla="*/ 460533 w 684881"/>
                <a:gd name="connsiteY34" fmla="*/ 541289 h 717907"/>
                <a:gd name="connsiteX35" fmla="*/ 452022 w 684881"/>
                <a:gd name="connsiteY35" fmla="*/ 538497 h 717907"/>
                <a:gd name="connsiteX36" fmla="*/ 444974 w 684881"/>
                <a:gd name="connsiteY36" fmla="*/ 545543 h 717907"/>
                <a:gd name="connsiteX37" fmla="*/ 443577 w 684881"/>
                <a:gd name="connsiteY37" fmla="*/ 551193 h 717907"/>
                <a:gd name="connsiteX38" fmla="*/ 439322 w 684881"/>
                <a:gd name="connsiteY38" fmla="*/ 551193 h 717907"/>
                <a:gd name="connsiteX39" fmla="*/ 433670 w 684881"/>
                <a:gd name="connsiteY39" fmla="*/ 548402 h 717907"/>
                <a:gd name="connsiteX40" fmla="*/ 429414 w 684881"/>
                <a:gd name="connsiteY40" fmla="*/ 554052 h 717907"/>
                <a:gd name="connsiteX41" fmla="*/ 426622 w 684881"/>
                <a:gd name="connsiteY41" fmla="*/ 562494 h 717907"/>
                <a:gd name="connsiteX42" fmla="*/ 423762 w 684881"/>
                <a:gd name="connsiteY42" fmla="*/ 565352 h 717907"/>
                <a:gd name="connsiteX43" fmla="*/ 419573 w 684881"/>
                <a:gd name="connsiteY43" fmla="*/ 561098 h 717907"/>
                <a:gd name="connsiteX44" fmla="*/ 413855 w 684881"/>
                <a:gd name="connsiteY44" fmla="*/ 554052 h 717907"/>
                <a:gd name="connsiteX45" fmla="*/ 411062 w 684881"/>
                <a:gd name="connsiteY45" fmla="*/ 549797 h 717907"/>
                <a:gd name="connsiteX46" fmla="*/ 406806 w 684881"/>
                <a:gd name="connsiteY46" fmla="*/ 552589 h 717907"/>
                <a:gd name="connsiteX47" fmla="*/ 398362 w 684881"/>
                <a:gd name="connsiteY47" fmla="*/ 562494 h 717907"/>
                <a:gd name="connsiteX48" fmla="*/ 398362 w 684881"/>
                <a:gd name="connsiteY48" fmla="*/ 572398 h 717907"/>
                <a:gd name="connsiteX49" fmla="*/ 401155 w 684881"/>
                <a:gd name="connsiteY49" fmla="*/ 586491 h 717907"/>
                <a:gd name="connsiteX50" fmla="*/ 398362 w 684881"/>
                <a:gd name="connsiteY50" fmla="*/ 597791 h 717907"/>
                <a:gd name="connsiteX51" fmla="*/ 394106 w 684881"/>
                <a:gd name="connsiteY51" fmla="*/ 603441 h 717907"/>
                <a:gd name="connsiteX52" fmla="*/ 382802 w 684881"/>
                <a:gd name="connsiteY52" fmla="*/ 610554 h 717907"/>
                <a:gd name="connsiteX53" fmla="*/ 382802 w 684881"/>
                <a:gd name="connsiteY53" fmla="*/ 624646 h 717907"/>
                <a:gd name="connsiteX54" fmla="*/ 384199 w 684881"/>
                <a:gd name="connsiteY54" fmla="*/ 637342 h 717907"/>
                <a:gd name="connsiteX55" fmla="*/ 382802 w 684881"/>
                <a:gd name="connsiteY55" fmla="*/ 650105 h 717907"/>
                <a:gd name="connsiteX56" fmla="*/ 375754 w 684881"/>
                <a:gd name="connsiteY56" fmla="*/ 657151 h 717907"/>
                <a:gd name="connsiteX57" fmla="*/ 364450 w 684881"/>
                <a:gd name="connsiteY57" fmla="*/ 655755 h 717907"/>
                <a:gd name="connsiteX58" fmla="*/ 350287 w 684881"/>
                <a:gd name="connsiteY58" fmla="*/ 657151 h 717907"/>
                <a:gd name="connsiteX59" fmla="*/ 340380 w 684881"/>
                <a:gd name="connsiteY59" fmla="*/ 665593 h 717907"/>
                <a:gd name="connsiteX60" fmla="*/ 329076 w 684881"/>
                <a:gd name="connsiteY60" fmla="*/ 672706 h 717907"/>
                <a:gd name="connsiteX61" fmla="*/ 316376 w 684881"/>
                <a:gd name="connsiteY61" fmla="*/ 672706 h 717907"/>
                <a:gd name="connsiteX62" fmla="*/ 309327 w 684881"/>
                <a:gd name="connsiteY62" fmla="*/ 678356 h 717907"/>
                <a:gd name="connsiteX63" fmla="*/ 299420 w 684881"/>
                <a:gd name="connsiteY63" fmla="*/ 682544 h 717907"/>
                <a:gd name="connsiteX64" fmla="*/ 297957 w 684881"/>
                <a:gd name="connsiteY64" fmla="*/ 698099 h 717907"/>
                <a:gd name="connsiteX65" fmla="*/ 288116 w 684881"/>
                <a:gd name="connsiteY65" fmla="*/ 712257 h 717907"/>
                <a:gd name="connsiteX66" fmla="*/ 281001 w 684881"/>
                <a:gd name="connsiteY66" fmla="*/ 715049 h 717907"/>
                <a:gd name="connsiteX67" fmla="*/ 279605 w 684881"/>
                <a:gd name="connsiteY67" fmla="*/ 713653 h 717907"/>
                <a:gd name="connsiteX68" fmla="*/ 269697 w 684881"/>
                <a:gd name="connsiteY68" fmla="*/ 713653 h 717907"/>
                <a:gd name="connsiteX69" fmla="*/ 255601 w 684881"/>
                <a:gd name="connsiteY69" fmla="*/ 706607 h 717907"/>
                <a:gd name="connsiteX70" fmla="*/ 242834 w 684881"/>
                <a:gd name="connsiteY70" fmla="*/ 699495 h 717907"/>
                <a:gd name="connsiteX71" fmla="*/ 232993 w 684881"/>
                <a:gd name="connsiteY71" fmla="*/ 691053 h 717907"/>
                <a:gd name="connsiteX72" fmla="*/ 228737 w 684881"/>
                <a:gd name="connsiteY72" fmla="*/ 684006 h 717907"/>
                <a:gd name="connsiteX73" fmla="*/ 220226 w 684881"/>
                <a:gd name="connsiteY73" fmla="*/ 676894 h 717907"/>
                <a:gd name="connsiteX74" fmla="*/ 211781 w 684881"/>
                <a:gd name="connsiteY74" fmla="*/ 676894 h 717907"/>
                <a:gd name="connsiteX75" fmla="*/ 203536 w 684881"/>
                <a:gd name="connsiteY75" fmla="*/ 680084 h 717907"/>
                <a:gd name="connsiteX76" fmla="*/ 200744 w 684881"/>
                <a:gd name="connsiteY76" fmla="*/ 687131 h 717907"/>
                <a:gd name="connsiteX77" fmla="*/ 197884 w 684881"/>
                <a:gd name="connsiteY77" fmla="*/ 697035 h 717907"/>
                <a:gd name="connsiteX78" fmla="*/ 193629 w 684881"/>
                <a:gd name="connsiteY78" fmla="*/ 702685 h 717907"/>
                <a:gd name="connsiteX79" fmla="*/ 182325 w 684881"/>
                <a:gd name="connsiteY79" fmla="*/ 705477 h 717907"/>
                <a:gd name="connsiteX80" fmla="*/ 168228 w 684881"/>
                <a:gd name="connsiteY80" fmla="*/ 706940 h 717907"/>
                <a:gd name="connsiteX81" fmla="*/ 156924 w 684881"/>
                <a:gd name="connsiteY81" fmla="*/ 709731 h 717907"/>
                <a:gd name="connsiteX82" fmla="*/ 144224 w 684881"/>
                <a:gd name="connsiteY82" fmla="*/ 715382 h 717907"/>
                <a:gd name="connsiteX83" fmla="*/ 128665 w 684881"/>
                <a:gd name="connsiteY83" fmla="*/ 719636 h 717907"/>
                <a:gd name="connsiteX84" fmla="*/ 115898 w 684881"/>
                <a:gd name="connsiteY84" fmla="*/ 715382 h 717907"/>
                <a:gd name="connsiteX85" fmla="*/ 106057 w 684881"/>
                <a:gd name="connsiteY85" fmla="*/ 715382 h 717907"/>
                <a:gd name="connsiteX86" fmla="*/ 90497 w 684881"/>
                <a:gd name="connsiteY86" fmla="*/ 704081 h 717907"/>
                <a:gd name="connsiteX87" fmla="*/ 80590 w 684881"/>
                <a:gd name="connsiteY87" fmla="*/ 698431 h 717907"/>
                <a:gd name="connsiteX88" fmla="*/ 73542 w 684881"/>
                <a:gd name="connsiteY88" fmla="*/ 694177 h 717907"/>
                <a:gd name="connsiteX89" fmla="*/ 73542 w 684881"/>
                <a:gd name="connsiteY89" fmla="*/ 692781 h 717907"/>
                <a:gd name="connsiteX90" fmla="*/ 74938 w 684881"/>
                <a:gd name="connsiteY90" fmla="*/ 664530 h 717907"/>
                <a:gd name="connsiteX91" fmla="*/ 69286 w 684881"/>
                <a:gd name="connsiteY91" fmla="*/ 646183 h 717907"/>
                <a:gd name="connsiteX92" fmla="*/ 63634 w 684881"/>
                <a:gd name="connsiteY92" fmla="*/ 633487 h 717907"/>
                <a:gd name="connsiteX93" fmla="*/ 63634 w 684881"/>
                <a:gd name="connsiteY93" fmla="*/ 609424 h 717907"/>
                <a:gd name="connsiteX94" fmla="*/ 48075 w 684881"/>
                <a:gd name="connsiteY94" fmla="*/ 599586 h 717907"/>
                <a:gd name="connsiteX95" fmla="*/ 42423 w 684881"/>
                <a:gd name="connsiteY95" fmla="*/ 585427 h 717907"/>
                <a:gd name="connsiteX96" fmla="*/ 48075 w 684881"/>
                <a:gd name="connsiteY96" fmla="*/ 569872 h 717907"/>
                <a:gd name="connsiteX97" fmla="*/ 60775 w 684881"/>
                <a:gd name="connsiteY97" fmla="*/ 555780 h 717907"/>
                <a:gd name="connsiteX98" fmla="*/ 57982 w 684881"/>
                <a:gd name="connsiteY98" fmla="*/ 544480 h 717907"/>
                <a:gd name="connsiteX99" fmla="*/ 39630 w 684881"/>
                <a:gd name="connsiteY99" fmla="*/ 534575 h 717907"/>
                <a:gd name="connsiteX100" fmla="*/ 21211 w 684881"/>
                <a:gd name="connsiteY100" fmla="*/ 521879 h 717907"/>
                <a:gd name="connsiteX101" fmla="*/ 9907 w 684881"/>
                <a:gd name="connsiteY101" fmla="*/ 506324 h 717907"/>
                <a:gd name="connsiteX102" fmla="*/ 8511 w 684881"/>
                <a:gd name="connsiteY102" fmla="*/ 486382 h 717907"/>
                <a:gd name="connsiteX103" fmla="*/ 0 w 684881"/>
                <a:gd name="connsiteY103" fmla="*/ 470828 h 717907"/>
                <a:gd name="connsiteX104" fmla="*/ 7115 w 684881"/>
                <a:gd name="connsiteY104" fmla="*/ 456669 h 717907"/>
                <a:gd name="connsiteX105" fmla="*/ 24071 w 684881"/>
                <a:gd name="connsiteY105" fmla="*/ 448227 h 717907"/>
                <a:gd name="connsiteX106" fmla="*/ 31119 w 684881"/>
                <a:gd name="connsiteY106" fmla="*/ 435531 h 717907"/>
                <a:gd name="connsiteX107" fmla="*/ 39630 w 684881"/>
                <a:gd name="connsiteY107" fmla="*/ 415589 h 717907"/>
                <a:gd name="connsiteX108" fmla="*/ 31119 w 684881"/>
                <a:gd name="connsiteY108" fmla="*/ 395647 h 717907"/>
                <a:gd name="connsiteX109" fmla="*/ 16956 w 684881"/>
                <a:gd name="connsiteY109" fmla="*/ 377300 h 717907"/>
                <a:gd name="connsiteX110" fmla="*/ 18419 w 684881"/>
                <a:gd name="connsiteY110" fmla="*/ 364537 h 717907"/>
                <a:gd name="connsiteX111" fmla="*/ 35374 w 684881"/>
                <a:gd name="connsiteY111" fmla="*/ 361746 h 717907"/>
                <a:gd name="connsiteX112" fmla="*/ 48075 w 684881"/>
                <a:gd name="connsiteY112" fmla="*/ 366000 h 717907"/>
                <a:gd name="connsiteX113" fmla="*/ 62238 w 684881"/>
                <a:gd name="connsiteY113" fmla="*/ 363142 h 717907"/>
                <a:gd name="connsiteX114" fmla="*/ 56586 w 684881"/>
                <a:gd name="connsiteY114" fmla="*/ 347587 h 717907"/>
                <a:gd name="connsiteX115" fmla="*/ 60775 w 684881"/>
                <a:gd name="connsiteY115" fmla="*/ 336286 h 717907"/>
                <a:gd name="connsiteX116" fmla="*/ 74938 w 684881"/>
                <a:gd name="connsiteY116" fmla="*/ 329240 h 717907"/>
                <a:gd name="connsiteX117" fmla="*/ 77731 w 684881"/>
                <a:gd name="connsiteY117" fmla="*/ 310894 h 717907"/>
                <a:gd name="connsiteX118" fmla="*/ 69286 w 684881"/>
                <a:gd name="connsiteY118" fmla="*/ 295339 h 717907"/>
                <a:gd name="connsiteX119" fmla="*/ 56586 w 684881"/>
                <a:gd name="connsiteY119" fmla="*/ 279785 h 717907"/>
                <a:gd name="connsiteX120" fmla="*/ 45282 w 684881"/>
                <a:gd name="connsiteY120" fmla="*/ 261438 h 717907"/>
                <a:gd name="connsiteX121" fmla="*/ 30653 w 684881"/>
                <a:gd name="connsiteY121" fmla="*/ 254658 h 717907"/>
                <a:gd name="connsiteX122" fmla="*/ 16490 w 684881"/>
                <a:gd name="connsiteY122" fmla="*/ 247612 h 717907"/>
                <a:gd name="connsiteX123" fmla="*/ 9442 w 684881"/>
                <a:gd name="connsiteY123" fmla="*/ 223548 h 717907"/>
                <a:gd name="connsiteX124" fmla="*/ 27861 w 684881"/>
                <a:gd name="connsiteY124" fmla="*/ 205202 h 717907"/>
                <a:gd name="connsiteX125" fmla="*/ 47809 w 684881"/>
                <a:gd name="connsiteY125" fmla="*/ 192506 h 717907"/>
                <a:gd name="connsiteX126" fmla="*/ 59113 w 684881"/>
                <a:gd name="connsiteY126" fmla="*/ 175555 h 717907"/>
                <a:gd name="connsiteX127" fmla="*/ 69020 w 684881"/>
                <a:gd name="connsiteY127" fmla="*/ 169905 h 717907"/>
                <a:gd name="connsiteX128" fmla="*/ 84580 w 684881"/>
                <a:gd name="connsiteY128" fmla="*/ 182601 h 717907"/>
                <a:gd name="connsiteX129" fmla="*/ 87372 w 684881"/>
                <a:gd name="connsiteY129" fmla="*/ 199552 h 717907"/>
                <a:gd name="connsiteX130" fmla="*/ 97280 w 684881"/>
                <a:gd name="connsiteY130" fmla="*/ 213710 h 717907"/>
                <a:gd name="connsiteX131" fmla="*/ 115632 w 684881"/>
                <a:gd name="connsiteY131" fmla="*/ 215106 h 717907"/>
                <a:gd name="connsiteX132" fmla="*/ 128399 w 684881"/>
                <a:gd name="connsiteY132" fmla="*/ 212248 h 717907"/>
                <a:gd name="connsiteX133" fmla="*/ 138306 w 684881"/>
                <a:gd name="connsiteY133" fmla="*/ 200948 h 717907"/>
                <a:gd name="connsiteX134" fmla="*/ 138306 w 684881"/>
                <a:gd name="connsiteY134" fmla="*/ 181006 h 717907"/>
                <a:gd name="connsiteX135" fmla="*/ 137043 w 684881"/>
                <a:gd name="connsiteY135" fmla="*/ 168243 h 717907"/>
                <a:gd name="connsiteX136" fmla="*/ 146950 w 684881"/>
                <a:gd name="connsiteY136" fmla="*/ 155480 h 717907"/>
                <a:gd name="connsiteX137" fmla="*/ 146950 w 684881"/>
                <a:gd name="connsiteY137" fmla="*/ 134342 h 717907"/>
                <a:gd name="connsiteX138" fmla="*/ 144158 w 684881"/>
                <a:gd name="connsiteY138" fmla="*/ 118787 h 717907"/>
                <a:gd name="connsiteX139" fmla="*/ 161113 w 684881"/>
                <a:gd name="connsiteY139" fmla="*/ 103232 h 717907"/>
                <a:gd name="connsiteX140" fmla="*/ 175210 w 684881"/>
                <a:gd name="connsiteY140" fmla="*/ 80632 h 717907"/>
                <a:gd name="connsiteX141" fmla="*/ 193562 w 684881"/>
                <a:gd name="connsiteY141" fmla="*/ 79236 h 717907"/>
                <a:gd name="connsiteX142" fmla="*/ 207725 w 684881"/>
                <a:gd name="connsiteY142" fmla="*/ 59294 h 717907"/>
                <a:gd name="connsiteX143" fmla="*/ 217633 w 684881"/>
                <a:gd name="connsiteY143" fmla="*/ 55106 h 717907"/>
                <a:gd name="connsiteX144" fmla="*/ 224681 w 684881"/>
                <a:gd name="connsiteY144" fmla="*/ 57898 h 717907"/>
                <a:gd name="connsiteX145" fmla="*/ 234589 w 684881"/>
                <a:gd name="connsiteY145" fmla="*/ 57898 h 717907"/>
                <a:gd name="connsiteX146" fmla="*/ 245893 w 684881"/>
                <a:gd name="connsiteY146" fmla="*/ 62152 h 717907"/>
                <a:gd name="connsiteX147" fmla="*/ 251544 w 684881"/>
                <a:gd name="connsiteY147" fmla="*/ 69198 h 717907"/>
                <a:gd name="connsiteX148" fmla="*/ 258593 w 684881"/>
                <a:gd name="connsiteY148" fmla="*/ 66406 h 717907"/>
                <a:gd name="connsiteX149" fmla="*/ 268500 w 684881"/>
                <a:gd name="connsiteY149" fmla="*/ 62152 h 717907"/>
                <a:gd name="connsiteX150" fmla="*/ 278408 w 684881"/>
                <a:gd name="connsiteY150" fmla="*/ 56502 h 717907"/>
                <a:gd name="connsiteX151" fmla="*/ 285456 w 684881"/>
                <a:gd name="connsiteY151" fmla="*/ 47993 h 717907"/>
                <a:gd name="connsiteX152" fmla="*/ 289712 w 684881"/>
                <a:gd name="connsiteY152" fmla="*/ 38155 h 717907"/>
                <a:gd name="connsiteX153" fmla="*/ 286852 w 684881"/>
                <a:gd name="connsiteY153" fmla="*/ 29647 h 717907"/>
                <a:gd name="connsiteX154" fmla="*/ 285456 w 684881"/>
                <a:gd name="connsiteY154" fmla="*/ 19742 h 717907"/>
                <a:gd name="connsiteX155" fmla="*/ 282663 w 684881"/>
                <a:gd name="connsiteY155" fmla="*/ 7046 h 717907"/>
                <a:gd name="connsiteX156" fmla="*/ 288315 w 684881"/>
                <a:gd name="connsiteY156" fmla="*/ 0 h 717907"/>
                <a:gd name="connsiteX157" fmla="*/ 296760 w 684881"/>
                <a:gd name="connsiteY157" fmla="*/ 2792 h 717907"/>
                <a:gd name="connsiteX158" fmla="*/ 308064 w 684881"/>
                <a:gd name="connsiteY158" fmla="*/ 2792 h 717907"/>
                <a:gd name="connsiteX159" fmla="*/ 316575 w 684881"/>
                <a:gd name="connsiteY159" fmla="*/ 5650 h 717907"/>
                <a:gd name="connsiteX160" fmla="*/ 326482 w 684881"/>
                <a:gd name="connsiteY160" fmla="*/ 16951 h 717907"/>
                <a:gd name="connsiteX161" fmla="*/ 337786 w 684881"/>
                <a:gd name="connsiteY161" fmla="*/ 21205 h 717907"/>
                <a:gd name="connsiteX162" fmla="*/ 349090 w 684881"/>
                <a:gd name="connsiteY162" fmla="*/ 21205 h 717907"/>
                <a:gd name="connsiteX163" fmla="*/ 357535 w 684881"/>
                <a:gd name="connsiteY163" fmla="*/ 28251 h 717907"/>
                <a:gd name="connsiteX164" fmla="*/ 373094 w 684881"/>
                <a:gd name="connsiteY164" fmla="*/ 35297 h 717907"/>
                <a:gd name="connsiteX165" fmla="*/ 394306 w 684881"/>
                <a:gd name="connsiteY165" fmla="*/ 36693 h 717907"/>
                <a:gd name="connsiteX166" fmla="*/ 404213 w 684881"/>
                <a:gd name="connsiteY166" fmla="*/ 43806 h 717907"/>
                <a:gd name="connsiteX167" fmla="*/ 412658 w 684881"/>
                <a:gd name="connsiteY167" fmla="*/ 49456 h 717907"/>
                <a:gd name="connsiteX168" fmla="*/ 426821 w 684881"/>
                <a:gd name="connsiteY168" fmla="*/ 49456 h 717907"/>
                <a:gd name="connsiteX169" fmla="*/ 442380 w 684881"/>
                <a:gd name="connsiteY169" fmla="*/ 43806 h 717907"/>
                <a:gd name="connsiteX170" fmla="*/ 448032 w 684881"/>
                <a:gd name="connsiteY170" fmla="*/ 38155 h 717907"/>
                <a:gd name="connsiteX171" fmla="*/ 449429 w 684881"/>
                <a:gd name="connsiteY171" fmla="*/ 28251 h 717907"/>
                <a:gd name="connsiteX172" fmla="*/ 455081 w 684881"/>
                <a:gd name="connsiteY172" fmla="*/ 28251 h 717907"/>
                <a:gd name="connsiteX173" fmla="*/ 464988 w 684881"/>
                <a:gd name="connsiteY173" fmla="*/ 36693 h 717907"/>
                <a:gd name="connsiteX174" fmla="*/ 470640 w 684881"/>
                <a:gd name="connsiteY174" fmla="*/ 45202 h 717907"/>
                <a:gd name="connsiteX175" fmla="*/ 479085 w 684881"/>
                <a:gd name="connsiteY175" fmla="*/ 45202 h 717907"/>
                <a:gd name="connsiteX176" fmla="*/ 483340 w 684881"/>
                <a:gd name="connsiteY176" fmla="*/ 52248 h 717907"/>
                <a:gd name="connsiteX177" fmla="*/ 483340 w 684881"/>
                <a:gd name="connsiteY177" fmla="*/ 63548 h 717907"/>
                <a:gd name="connsiteX178" fmla="*/ 481944 w 684881"/>
                <a:gd name="connsiteY178" fmla="*/ 76244 h 717907"/>
                <a:gd name="connsiteX179" fmla="*/ 487596 w 684881"/>
                <a:gd name="connsiteY179" fmla="*/ 77707 h 717907"/>
                <a:gd name="connsiteX180" fmla="*/ 491852 w 684881"/>
                <a:gd name="connsiteY180" fmla="*/ 77707 h 717907"/>
                <a:gd name="connsiteX181" fmla="*/ 497503 w 684881"/>
                <a:gd name="connsiteY181" fmla="*/ 81895 h 717907"/>
                <a:gd name="connsiteX182" fmla="*/ 503155 w 684881"/>
                <a:gd name="connsiteY182" fmla="*/ 87545 h 717907"/>
                <a:gd name="connsiteX183" fmla="*/ 514459 w 684881"/>
                <a:gd name="connsiteY183" fmla="*/ 86149 h 717907"/>
                <a:gd name="connsiteX184" fmla="*/ 524300 w 684881"/>
                <a:gd name="connsiteY184" fmla="*/ 86149 h 717907"/>
                <a:gd name="connsiteX185" fmla="*/ 532811 w 684881"/>
                <a:gd name="connsiteY185" fmla="*/ 98845 h 717907"/>
                <a:gd name="connsiteX186" fmla="*/ 539860 w 684881"/>
                <a:gd name="connsiteY186" fmla="*/ 111608 h 717907"/>
                <a:gd name="connsiteX187" fmla="*/ 549767 w 684881"/>
                <a:gd name="connsiteY187" fmla="*/ 117258 h 717907"/>
                <a:gd name="connsiteX188" fmla="*/ 572375 w 684881"/>
                <a:gd name="connsiteY188" fmla="*/ 117258 h 717907"/>
                <a:gd name="connsiteX189" fmla="*/ 580886 w 684881"/>
                <a:gd name="connsiteY189" fmla="*/ 125700 h 717907"/>
                <a:gd name="connsiteX190" fmla="*/ 583679 w 684881"/>
                <a:gd name="connsiteY190" fmla="*/ 129955 h 717907"/>
                <a:gd name="connsiteX191" fmla="*/ 590794 w 684881"/>
                <a:gd name="connsiteY191" fmla="*/ 128559 h 717907"/>
                <a:gd name="connsiteX192" fmla="*/ 593586 w 684881"/>
                <a:gd name="connsiteY192" fmla="*/ 135605 h 717907"/>
                <a:gd name="connsiteX193" fmla="*/ 589331 w 684881"/>
                <a:gd name="connsiteY193" fmla="*/ 139859 h 717907"/>
                <a:gd name="connsiteX194" fmla="*/ 587934 w 684881"/>
                <a:gd name="connsiteY194" fmla="*/ 149697 h 717907"/>
                <a:gd name="connsiteX195" fmla="*/ 590794 w 684881"/>
                <a:gd name="connsiteY195" fmla="*/ 156810 h 717907"/>
                <a:gd name="connsiteX196" fmla="*/ 597842 w 684881"/>
                <a:gd name="connsiteY196" fmla="*/ 158206 h 717907"/>
                <a:gd name="connsiteX197" fmla="*/ 604890 w 684881"/>
                <a:gd name="connsiteY197" fmla="*/ 162460 h 717907"/>
                <a:gd name="connsiteX198" fmla="*/ 611939 w 684881"/>
                <a:gd name="connsiteY198" fmla="*/ 165252 h 717907"/>
                <a:gd name="connsiteX199" fmla="*/ 614798 w 684881"/>
                <a:gd name="connsiteY199" fmla="*/ 160997 h 717907"/>
                <a:gd name="connsiteX200" fmla="*/ 614798 w 684881"/>
                <a:gd name="connsiteY200" fmla="*/ 152555 h 717907"/>
                <a:gd name="connsiteX201" fmla="*/ 611939 w 684881"/>
                <a:gd name="connsiteY201" fmla="*/ 145509 h 717907"/>
                <a:gd name="connsiteX202" fmla="*/ 619053 w 684881"/>
                <a:gd name="connsiteY202" fmla="*/ 141255 h 717907"/>
                <a:gd name="connsiteX203" fmla="*/ 624705 w 684881"/>
                <a:gd name="connsiteY203" fmla="*/ 141255 h 717907"/>
                <a:gd name="connsiteX204" fmla="*/ 628894 w 684881"/>
                <a:gd name="connsiteY204" fmla="*/ 142651 h 717907"/>
                <a:gd name="connsiteX205" fmla="*/ 633150 w 684881"/>
                <a:gd name="connsiteY205" fmla="*/ 146905 h 717907"/>
                <a:gd name="connsiteX206" fmla="*/ 630357 w 684881"/>
                <a:gd name="connsiteY206" fmla="*/ 153951 h 717907"/>
                <a:gd name="connsiteX207" fmla="*/ 624705 w 684881"/>
                <a:gd name="connsiteY207" fmla="*/ 158206 h 717907"/>
                <a:gd name="connsiteX208" fmla="*/ 620450 w 684881"/>
                <a:gd name="connsiteY208" fmla="*/ 166648 h 717907"/>
                <a:gd name="connsiteX209" fmla="*/ 619053 w 684881"/>
                <a:gd name="connsiteY209" fmla="*/ 173760 h 717907"/>
                <a:gd name="connsiteX210" fmla="*/ 628894 w 684881"/>
                <a:gd name="connsiteY210" fmla="*/ 182202 h 717907"/>
                <a:gd name="connsiteX211" fmla="*/ 633150 w 684881"/>
                <a:gd name="connsiteY211" fmla="*/ 187852 h 717907"/>
                <a:gd name="connsiteX212" fmla="*/ 643058 w 684881"/>
                <a:gd name="connsiteY212" fmla="*/ 186456 h 717907"/>
                <a:gd name="connsiteX213" fmla="*/ 650106 w 684881"/>
                <a:gd name="connsiteY213" fmla="*/ 183598 h 717907"/>
                <a:gd name="connsiteX214" fmla="*/ 657221 w 684881"/>
                <a:gd name="connsiteY214" fmla="*/ 186456 h 717907"/>
                <a:gd name="connsiteX215" fmla="*/ 660013 w 684881"/>
                <a:gd name="connsiteY215" fmla="*/ 193503 h 717907"/>
                <a:gd name="connsiteX216" fmla="*/ 660013 w 684881"/>
                <a:gd name="connsiteY216" fmla="*/ 207661 h 717907"/>
                <a:gd name="connsiteX217" fmla="*/ 662873 w 684881"/>
                <a:gd name="connsiteY217" fmla="*/ 214708 h 717907"/>
                <a:gd name="connsiteX218" fmla="*/ 662873 w 684881"/>
                <a:gd name="connsiteY218" fmla="*/ 233054 h 717907"/>
                <a:gd name="connsiteX219" fmla="*/ 661410 w 684881"/>
                <a:gd name="connsiteY219" fmla="*/ 244354 h 717907"/>
                <a:gd name="connsiteX220" fmla="*/ 665665 w 684881"/>
                <a:gd name="connsiteY220" fmla="*/ 254259 h 717907"/>
                <a:gd name="connsiteX221" fmla="*/ 672713 w 684881"/>
                <a:gd name="connsiteY221" fmla="*/ 261305 h 717907"/>
                <a:gd name="connsiteX222" fmla="*/ 668524 w 684881"/>
                <a:gd name="connsiteY222" fmla="*/ 265559 h 717907"/>
                <a:gd name="connsiteX223" fmla="*/ 658617 w 684881"/>
                <a:gd name="connsiteY223" fmla="*/ 272605 h 717907"/>
                <a:gd name="connsiteX224" fmla="*/ 648709 w 684881"/>
                <a:gd name="connsiteY224" fmla="*/ 281114 h 717907"/>
                <a:gd name="connsiteX225" fmla="*/ 640198 w 684881"/>
                <a:gd name="connsiteY225" fmla="*/ 281114 h 717907"/>
                <a:gd name="connsiteX226" fmla="*/ 631754 w 684881"/>
                <a:gd name="connsiteY226" fmla="*/ 286764 h 717907"/>
                <a:gd name="connsiteX227" fmla="*/ 621846 w 684881"/>
                <a:gd name="connsiteY227" fmla="*/ 292414 h 717907"/>
                <a:gd name="connsiteX228" fmla="*/ 614798 w 684881"/>
                <a:gd name="connsiteY228" fmla="*/ 295206 h 717907"/>
                <a:gd name="connsiteX229" fmla="*/ 604890 w 684881"/>
                <a:gd name="connsiteY229" fmla="*/ 303715 h 717907"/>
                <a:gd name="connsiteX230" fmla="*/ 602098 w 684881"/>
                <a:gd name="connsiteY230" fmla="*/ 306507 h 717907"/>
                <a:gd name="connsiteX231" fmla="*/ 592190 w 684881"/>
                <a:gd name="connsiteY231" fmla="*/ 309365 h 717907"/>
                <a:gd name="connsiteX232" fmla="*/ 587934 w 684881"/>
                <a:gd name="connsiteY232" fmla="*/ 313553 h 717907"/>
                <a:gd name="connsiteX233" fmla="*/ 592190 w 684881"/>
                <a:gd name="connsiteY233" fmla="*/ 319203 h 717907"/>
                <a:gd name="connsiteX234" fmla="*/ 597842 w 684881"/>
                <a:gd name="connsiteY234" fmla="*/ 324853 h 717907"/>
                <a:gd name="connsiteX235" fmla="*/ 603494 w 684881"/>
                <a:gd name="connsiteY235" fmla="*/ 336154 h 717907"/>
                <a:gd name="connsiteX236" fmla="*/ 613402 w 684881"/>
                <a:gd name="connsiteY236" fmla="*/ 344662 h 717907"/>
                <a:gd name="connsiteX237" fmla="*/ 624705 w 684881"/>
                <a:gd name="connsiteY237" fmla="*/ 344662 h 717907"/>
                <a:gd name="connsiteX238" fmla="*/ 628894 w 684881"/>
                <a:gd name="connsiteY238" fmla="*/ 343266 h 717907"/>
                <a:gd name="connsiteX239" fmla="*/ 637406 w 684881"/>
                <a:gd name="connsiteY239" fmla="*/ 340408 h 717907"/>
                <a:gd name="connsiteX240" fmla="*/ 643058 w 684881"/>
                <a:gd name="connsiteY240" fmla="*/ 344662 h 717907"/>
                <a:gd name="connsiteX241" fmla="*/ 643058 w 684881"/>
                <a:gd name="connsiteY241" fmla="*/ 354567 h 717907"/>
                <a:gd name="connsiteX242" fmla="*/ 645917 w 684881"/>
                <a:gd name="connsiteY242" fmla="*/ 363009 h 717907"/>
                <a:gd name="connsiteX243" fmla="*/ 654361 w 684881"/>
                <a:gd name="connsiteY243" fmla="*/ 368659 h 717907"/>
                <a:gd name="connsiteX244" fmla="*/ 664269 w 684881"/>
                <a:gd name="connsiteY244" fmla="*/ 368659 h 717907"/>
                <a:gd name="connsiteX245" fmla="*/ 664269 w 684881"/>
                <a:gd name="connsiteY245" fmla="*/ 375705 h 717907"/>
                <a:gd name="connsiteX246" fmla="*/ 661410 w 684881"/>
                <a:gd name="connsiteY246" fmla="*/ 382818 h 717907"/>
                <a:gd name="connsiteX247" fmla="*/ 668524 w 684881"/>
                <a:gd name="connsiteY247" fmla="*/ 387005 h 717907"/>
                <a:gd name="connsiteX248" fmla="*/ 679828 w 684881"/>
                <a:gd name="connsiteY248" fmla="*/ 389864 h 717907"/>
                <a:gd name="connsiteX249" fmla="*/ 685480 w 684881"/>
                <a:gd name="connsiteY249" fmla="*/ 395514 h 717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684881" h="717907">
                  <a:moveTo>
                    <a:pt x="685281" y="395846"/>
                  </a:moveTo>
                  <a:cubicBezTo>
                    <a:pt x="685281" y="398638"/>
                    <a:pt x="685281" y="402892"/>
                    <a:pt x="683818" y="404288"/>
                  </a:cubicBezTo>
                  <a:cubicBezTo>
                    <a:pt x="683818" y="405751"/>
                    <a:pt x="681025" y="408543"/>
                    <a:pt x="679629" y="409938"/>
                  </a:cubicBezTo>
                  <a:cubicBezTo>
                    <a:pt x="676064" y="411563"/>
                    <a:pt x="672234" y="412531"/>
                    <a:pt x="668325" y="412797"/>
                  </a:cubicBezTo>
                  <a:cubicBezTo>
                    <a:pt x="664302" y="414835"/>
                    <a:pt x="660000" y="416269"/>
                    <a:pt x="655558" y="417051"/>
                  </a:cubicBezTo>
                  <a:cubicBezTo>
                    <a:pt x="652765" y="417051"/>
                    <a:pt x="647114" y="415589"/>
                    <a:pt x="644254" y="415589"/>
                  </a:cubicBezTo>
                  <a:cubicBezTo>
                    <a:pt x="641395" y="415589"/>
                    <a:pt x="638602" y="418447"/>
                    <a:pt x="637206" y="419843"/>
                  </a:cubicBezTo>
                  <a:cubicBezTo>
                    <a:pt x="634347" y="421239"/>
                    <a:pt x="627299" y="424097"/>
                    <a:pt x="624506" y="425493"/>
                  </a:cubicBezTo>
                  <a:cubicBezTo>
                    <a:pt x="623043" y="428352"/>
                    <a:pt x="620250" y="434002"/>
                    <a:pt x="617391" y="435398"/>
                  </a:cubicBezTo>
                  <a:cubicBezTo>
                    <a:pt x="613202" y="436794"/>
                    <a:pt x="606087" y="434002"/>
                    <a:pt x="601898" y="435398"/>
                  </a:cubicBezTo>
                  <a:cubicBezTo>
                    <a:pt x="598845" y="435454"/>
                    <a:pt x="595880" y="436427"/>
                    <a:pt x="593387" y="438189"/>
                  </a:cubicBezTo>
                  <a:cubicBezTo>
                    <a:pt x="591991" y="441048"/>
                    <a:pt x="589131" y="448094"/>
                    <a:pt x="587735" y="450886"/>
                  </a:cubicBezTo>
                  <a:lnTo>
                    <a:pt x="582083" y="462186"/>
                  </a:lnTo>
                  <a:cubicBezTo>
                    <a:pt x="582296" y="464175"/>
                    <a:pt x="581802" y="466176"/>
                    <a:pt x="580687" y="467836"/>
                  </a:cubicBezTo>
                  <a:cubicBezTo>
                    <a:pt x="579224" y="470695"/>
                    <a:pt x="573572" y="473487"/>
                    <a:pt x="570779" y="474949"/>
                  </a:cubicBezTo>
                  <a:cubicBezTo>
                    <a:pt x="565435" y="474186"/>
                    <a:pt x="560208" y="472757"/>
                    <a:pt x="555220" y="470695"/>
                  </a:cubicBezTo>
                  <a:cubicBezTo>
                    <a:pt x="552632" y="468493"/>
                    <a:pt x="549798" y="466597"/>
                    <a:pt x="546775" y="465045"/>
                  </a:cubicBezTo>
                  <a:lnTo>
                    <a:pt x="538264" y="465045"/>
                  </a:lnTo>
                  <a:cubicBezTo>
                    <a:pt x="534008" y="465045"/>
                    <a:pt x="524101" y="466440"/>
                    <a:pt x="519912" y="466440"/>
                  </a:cubicBezTo>
                  <a:cubicBezTo>
                    <a:pt x="515656" y="467836"/>
                    <a:pt x="505749" y="467836"/>
                    <a:pt x="501493" y="469299"/>
                  </a:cubicBezTo>
                  <a:cubicBezTo>
                    <a:pt x="498546" y="470411"/>
                    <a:pt x="495717" y="471814"/>
                    <a:pt x="493048" y="473487"/>
                  </a:cubicBezTo>
                  <a:cubicBezTo>
                    <a:pt x="491652" y="474949"/>
                    <a:pt x="490189" y="474949"/>
                    <a:pt x="490189" y="476345"/>
                  </a:cubicBezTo>
                  <a:cubicBezTo>
                    <a:pt x="488793" y="477741"/>
                    <a:pt x="490189" y="483391"/>
                    <a:pt x="491652" y="484787"/>
                  </a:cubicBezTo>
                  <a:cubicBezTo>
                    <a:pt x="491652" y="486249"/>
                    <a:pt x="493048" y="487645"/>
                    <a:pt x="493048" y="489041"/>
                  </a:cubicBezTo>
                  <a:cubicBezTo>
                    <a:pt x="494445" y="490437"/>
                    <a:pt x="497304" y="490437"/>
                    <a:pt x="497304" y="491900"/>
                  </a:cubicBezTo>
                  <a:cubicBezTo>
                    <a:pt x="498706" y="493522"/>
                    <a:pt x="498706" y="495927"/>
                    <a:pt x="497304" y="497550"/>
                  </a:cubicBezTo>
                  <a:cubicBezTo>
                    <a:pt x="497304" y="498946"/>
                    <a:pt x="493048" y="500342"/>
                    <a:pt x="491652" y="500342"/>
                  </a:cubicBezTo>
                  <a:cubicBezTo>
                    <a:pt x="490248" y="503006"/>
                    <a:pt x="489283" y="505879"/>
                    <a:pt x="488793" y="508850"/>
                  </a:cubicBezTo>
                  <a:cubicBezTo>
                    <a:pt x="487396" y="510246"/>
                    <a:pt x="483141" y="513038"/>
                    <a:pt x="483141" y="514500"/>
                  </a:cubicBezTo>
                  <a:cubicBezTo>
                    <a:pt x="482026" y="516161"/>
                    <a:pt x="481531" y="518162"/>
                    <a:pt x="481745" y="520151"/>
                  </a:cubicBezTo>
                  <a:cubicBezTo>
                    <a:pt x="480348" y="521546"/>
                    <a:pt x="481745" y="527197"/>
                    <a:pt x="480348" y="528593"/>
                  </a:cubicBezTo>
                  <a:cubicBezTo>
                    <a:pt x="480348" y="529989"/>
                    <a:pt x="476093" y="529989"/>
                    <a:pt x="473233" y="529989"/>
                  </a:cubicBezTo>
                  <a:cubicBezTo>
                    <a:pt x="471837" y="531451"/>
                    <a:pt x="470441" y="534243"/>
                    <a:pt x="468978" y="534243"/>
                  </a:cubicBezTo>
                  <a:cubicBezTo>
                    <a:pt x="467914" y="536774"/>
                    <a:pt x="466504" y="539145"/>
                    <a:pt x="464789" y="541289"/>
                  </a:cubicBezTo>
                  <a:lnTo>
                    <a:pt x="460533" y="541289"/>
                  </a:lnTo>
                  <a:cubicBezTo>
                    <a:pt x="457674" y="541289"/>
                    <a:pt x="453485" y="538497"/>
                    <a:pt x="452022" y="538497"/>
                  </a:cubicBezTo>
                  <a:cubicBezTo>
                    <a:pt x="449027" y="540097"/>
                    <a:pt x="446574" y="542549"/>
                    <a:pt x="444974" y="545543"/>
                  </a:cubicBezTo>
                  <a:cubicBezTo>
                    <a:pt x="443577" y="546939"/>
                    <a:pt x="444974" y="551193"/>
                    <a:pt x="443577" y="551193"/>
                  </a:cubicBezTo>
                  <a:cubicBezTo>
                    <a:pt x="443577" y="552589"/>
                    <a:pt x="440718" y="551193"/>
                    <a:pt x="439322" y="551193"/>
                  </a:cubicBezTo>
                  <a:cubicBezTo>
                    <a:pt x="437925" y="551193"/>
                    <a:pt x="435066" y="548402"/>
                    <a:pt x="433670" y="548402"/>
                  </a:cubicBezTo>
                  <a:cubicBezTo>
                    <a:pt x="432273" y="548402"/>
                    <a:pt x="430877" y="552589"/>
                    <a:pt x="429414" y="554052"/>
                  </a:cubicBezTo>
                  <a:cubicBezTo>
                    <a:pt x="427951" y="555514"/>
                    <a:pt x="428018" y="559702"/>
                    <a:pt x="426622" y="562494"/>
                  </a:cubicBezTo>
                  <a:cubicBezTo>
                    <a:pt x="426524" y="564030"/>
                    <a:pt x="425299" y="565255"/>
                    <a:pt x="423762" y="565352"/>
                  </a:cubicBezTo>
                  <a:cubicBezTo>
                    <a:pt x="422366" y="566748"/>
                    <a:pt x="419573" y="562494"/>
                    <a:pt x="419573" y="561098"/>
                  </a:cubicBezTo>
                  <a:cubicBezTo>
                    <a:pt x="418110" y="559702"/>
                    <a:pt x="415318" y="555448"/>
                    <a:pt x="413855" y="554052"/>
                  </a:cubicBezTo>
                  <a:cubicBezTo>
                    <a:pt x="413855" y="552589"/>
                    <a:pt x="412458" y="549797"/>
                    <a:pt x="411062" y="549797"/>
                  </a:cubicBezTo>
                  <a:cubicBezTo>
                    <a:pt x="409666" y="549797"/>
                    <a:pt x="406806" y="552589"/>
                    <a:pt x="406806" y="552589"/>
                  </a:cubicBezTo>
                  <a:cubicBezTo>
                    <a:pt x="404014" y="555448"/>
                    <a:pt x="398362" y="559702"/>
                    <a:pt x="398362" y="562494"/>
                  </a:cubicBezTo>
                  <a:cubicBezTo>
                    <a:pt x="396899" y="565352"/>
                    <a:pt x="398362" y="569540"/>
                    <a:pt x="398362" y="572398"/>
                  </a:cubicBezTo>
                  <a:cubicBezTo>
                    <a:pt x="398362" y="576653"/>
                    <a:pt x="401155" y="582303"/>
                    <a:pt x="401155" y="586491"/>
                  </a:cubicBezTo>
                  <a:cubicBezTo>
                    <a:pt x="400896" y="590392"/>
                    <a:pt x="399950" y="594218"/>
                    <a:pt x="398362" y="597791"/>
                  </a:cubicBezTo>
                  <a:cubicBezTo>
                    <a:pt x="396899" y="599253"/>
                    <a:pt x="395503" y="602045"/>
                    <a:pt x="394106" y="603441"/>
                  </a:cubicBezTo>
                  <a:cubicBezTo>
                    <a:pt x="392710" y="606299"/>
                    <a:pt x="385595" y="607695"/>
                    <a:pt x="382802" y="610554"/>
                  </a:cubicBezTo>
                  <a:cubicBezTo>
                    <a:pt x="381400" y="615146"/>
                    <a:pt x="381400" y="620053"/>
                    <a:pt x="382802" y="624646"/>
                  </a:cubicBezTo>
                  <a:cubicBezTo>
                    <a:pt x="382802" y="627504"/>
                    <a:pt x="384199" y="634550"/>
                    <a:pt x="384199" y="637342"/>
                  </a:cubicBezTo>
                  <a:cubicBezTo>
                    <a:pt x="384426" y="641644"/>
                    <a:pt x="383954" y="645954"/>
                    <a:pt x="382802" y="650105"/>
                  </a:cubicBezTo>
                  <a:cubicBezTo>
                    <a:pt x="381202" y="653100"/>
                    <a:pt x="378749" y="655552"/>
                    <a:pt x="375754" y="657151"/>
                  </a:cubicBezTo>
                  <a:cubicBezTo>
                    <a:pt x="372895" y="657151"/>
                    <a:pt x="367243" y="655755"/>
                    <a:pt x="364450" y="655755"/>
                  </a:cubicBezTo>
                  <a:cubicBezTo>
                    <a:pt x="359685" y="655451"/>
                    <a:pt x="354901" y="655922"/>
                    <a:pt x="350287" y="657151"/>
                  </a:cubicBezTo>
                  <a:cubicBezTo>
                    <a:pt x="347428" y="658547"/>
                    <a:pt x="343239" y="664197"/>
                    <a:pt x="340380" y="665593"/>
                  </a:cubicBezTo>
                  <a:cubicBezTo>
                    <a:pt x="336954" y="668469"/>
                    <a:pt x="333151" y="670862"/>
                    <a:pt x="329076" y="672706"/>
                  </a:cubicBezTo>
                  <a:cubicBezTo>
                    <a:pt x="324874" y="671975"/>
                    <a:pt x="320577" y="671975"/>
                    <a:pt x="316376" y="672706"/>
                  </a:cubicBezTo>
                  <a:cubicBezTo>
                    <a:pt x="314979" y="674102"/>
                    <a:pt x="310724" y="676894"/>
                    <a:pt x="309327" y="678356"/>
                  </a:cubicBezTo>
                  <a:cubicBezTo>
                    <a:pt x="305918" y="679485"/>
                    <a:pt x="302605" y="680886"/>
                    <a:pt x="299420" y="682544"/>
                  </a:cubicBezTo>
                  <a:cubicBezTo>
                    <a:pt x="296560" y="685402"/>
                    <a:pt x="299420" y="695307"/>
                    <a:pt x="297957" y="698099"/>
                  </a:cubicBezTo>
                  <a:cubicBezTo>
                    <a:pt x="296005" y="703615"/>
                    <a:pt x="292606" y="708505"/>
                    <a:pt x="288116" y="712257"/>
                  </a:cubicBezTo>
                  <a:cubicBezTo>
                    <a:pt x="286653" y="713653"/>
                    <a:pt x="282464" y="713653"/>
                    <a:pt x="281001" y="715049"/>
                  </a:cubicBezTo>
                  <a:lnTo>
                    <a:pt x="279605" y="713653"/>
                  </a:lnTo>
                  <a:cubicBezTo>
                    <a:pt x="278208" y="712257"/>
                    <a:pt x="272556" y="715049"/>
                    <a:pt x="269697" y="713653"/>
                  </a:cubicBezTo>
                  <a:cubicBezTo>
                    <a:pt x="265508" y="713653"/>
                    <a:pt x="259856" y="708003"/>
                    <a:pt x="255601" y="706607"/>
                  </a:cubicBezTo>
                  <a:cubicBezTo>
                    <a:pt x="252741" y="705145"/>
                    <a:pt x="245693" y="700957"/>
                    <a:pt x="242834" y="699495"/>
                  </a:cubicBezTo>
                  <a:cubicBezTo>
                    <a:pt x="239221" y="697092"/>
                    <a:pt x="235916" y="694257"/>
                    <a:pt x="232993" y="691053"/>
                  </a:cubicBezTo>
                  <a:cubicBezTo>
                    <a:pt x="231530" y="689657"/>
                    <a:pt x="230134" y="685402"/>
                    <a:pt x="228737" y="684006"/>
                  </a:cubicBezTo>
                  <a:cubicBezTo>
                    <a:pt x="226260" y="681236"/>
                    <a:pt x="223393" y="678840"/>
                    <a:pt x="220226" y="676894"/>
                  </a:cubicBezTo>
                  <a:lnTo>
                    <a:pt x="211781" y="676894"/>
                  </a:lnTo>
                  <a:cubicBezTo>
                    <a:pt x="208836" y="677355"/>
                    <a:pt x="206024" y="678443"/>
                    <a:pt x="203536" y="680084"/>
                  </a:cubicBezTo>
                  <a:cubicBezTo>
                    <a:pt x="202016" y="682155"/>
                    <a:pt x="201054" y="684581"/>
                    <a:pt x="200744" y="687131"/>
                  </a:cubicBezTo>
                  <a:cubicBezTo>
                    <a:pt x="199347" y="689989"/>
                    <a:pt x="199347" y="694177"/>
                    <a:pt x="197884" y="697035"/>
                  </a:cubicBezTo>
                  <a:cubicBezTo>
                    <a:pt x="196488" y="698431"/>
                    <a:pt x="195092" y="701289"/>
                    <a:pt x="193629" y="702685"/>
                  </a:cubicBezTo>
                  <a:cubicBezTo>
                    <a:pt x="190054" y="704273"/>
                    <a:pt x="186228" y="705219"/>
                    <a:pt x="182325" y="705477"/>
                  </a:cubicBezTo>
                  <a:cubicBezTo>
                    <a:pt x="177581" y="705309"/>
                    <a:pt x="172837" y="705801"/>
                    <a:pt x="168228" y="706940"/>
                  </a:cubicBezTo>
                  <a:cubicBezTo>
                    <a:pt x="165369" y="706940"/>
                    <a:pt x="159717" y="709731"/>
                    <a:pt x="156924" y="709731"/>
                  </a:cubicBezTo>
                  <a:cubicBezTo>
                    <a:pt x="154065" y="711127"/>
                    <a:pt x="147017" y="713986"/>
                    <a:pt x="144224" y="715382"/>
                  </a:cubicBezTo>
                  <a:cubicBezTo>
                    <a:pt x="139294" y="717611"/>
                    <a:pt x="134043" y="719046"/>
                    <a:pt x="128665" y="719636"/>
                  </a:cubicBezTo>
                  <a:cubicBezTo>
                    <a:pt x="124223" y="718854"/>
                    <a:pt x="119921" y="717420"/>
                    <a:pt x="115898" y="715382"/>
                  </a:cubicBezTo>
                  <a:cubicBezTo>
                    <a:pt x="113105" y="715382"/>
                    <a:pt x="108850" y="716777"/>
                    <a:pt x="106057" y="715382"/>
                  </a:cubicBezTo>
                  <a:cubicBezTo>
                    <a:pt x="101801" y="713986"/>
                    <a:pt x="94753" y="705477"/>
                    <a:pt x="90497" y="704081"/>
                  </a:cubicBezTo>
                  <a:cubicBezTo>
                    <a:pt x="87638" y="702685"/>
                    <a:pt x="83449" y="699827"/>
                    <a:pt x="80590" y="698431"/>
                  </a:cubicBezTo>
                  <a:cubicBezTo>
                    <a:pt x="79194" y="698431"/>
                    <a:pt x="76334" y="695639"/>
                    <a:pt x="73542" y="694177"/>
                  </a:cubicBezTo>
                  <a:lnTo>
                    <a:pt x="73542" y="692781"/>
                  </a:lnTo>
                  <a:cubicBezTo>
                    <a:pt x="76091" y="683583"/>
                    <a:pt x="76568" y="673934"/>
                    <a:pt x="74938" y="664530"/>
                  </a:cubicBezTo>
                  <a:cubicBezTo>
                    <a:pt x="73697" y="658235"/>
                    <a:pt x="71803" y="652086"/>
                    <a:pt x="69286" y="646183"/>
                  </a:cubicBezTo>
                  <a:cubicBezTo>
                    <a:pt x="66839" y="642225"/>
                    <a:pt x="64938" y="637954"/>
                    <a:pt x="63634" y="633487"/>
                  </a:cubicBezTo>
                  <a:cubicBezTo>
                    <a:pt x="62238" y="627837"/>
                    <a:pt x="66427" y="615074"/>
                    <a:pt x="63634" y="609424"/>
                  </a:cubicBezTo>
                  <a:cubicBezTo>
                    <a:pt x="62238" y="605236"/>
                    <a:pt x="50934" y="602378"/>
                    <a:pt x="48075" y="599586"/>
                  </a:cubicBezTo>
                  <a:cubicBezTo>
                    <a:pt x="45362" y="595240"/>
                    <a:pt x="43448" y="590445"/>
                    <a:pt x="42423" y="585427"/>
                  </a:cubicBezTo>
                  <a:cubicBezTo>
                    <a:pt x="43453" y="579971"/>
                    <a:pt x="45361" y="574717"/>
                    <a:pt x="48075" y="569872"/>
                  </a:cubicBezTo>
                  <a:cubicBezTo>
                    <a:pt x="50934" y="565685"/>
                    <a:pt x="59379" y="560034"/>
                    <a:pt x="60775" y="555780"/>
                  </a:cubicBezTo>
                  <a:cubicBezTo>
                    <a:pt x="62238" y="552922"/>
                    <a:pt x="59379" y="547272"/>
                    <a:pt x="57982" y="544480"/>
                  </a:cubicBezTo>
                  <a:cubicBezTo>
                    <a:pt x="53727" y="540225"/>
                    <a:pt x="43819" y="537434"/>
                    <a:pt x="39630" y="534575"/>
                  </a:cubicBezTo>
                  <a:cubicBezTo>
                    <a:pt x="33158" y="530846"/>
                    <a:pt x="26999" y="526600"/>
                    <a:pt x="21211" y="521879"/>
                  </a:cubicBezTo>
                  <a:cubicBezTo>
                    <a:pt x="16993" y="517036"/>
                    <a:pt x="13211" y="511831"/>
                    <a:pt x="9907" y="506324"/>
                  </a:cubicBezTo>
                  <a:cubicBezTo>
                    <a:pt x="8511" y="502070"/>
                    <a:pt x="9908" y="490770"/>
                    <a:pt x="8511" y="486382"/>
                  </a:cubicBezTo>
                  <a:cubicBezTo>
                    <a:pt x="7115" y="481995"/>
                    <a:pt x="0" y="475082"/>
                    <a:pt x="0" y="470828"/>
                  </a:cubicBezTo>
                  <a:cubicBezTo>
                    <a:pt x="877" y="465495"/>
                    <a:pt x="3359" y="460556"/>
                    <a:pt x="7115" y="456669"/>
                  </a:cubicBezTo>
                  <a:cubicBezTo>
                    <a:pt x="9908" y="453877"/>
                    <a:pt x="21211" y="452481"/>
                    <a:pt x="24071" y="448227"/>
                  </a:cubicBezTo>
                  <a:cubicBezTo>
                    <a:pt x="26863" y="446831"/>
                    <a:pt x="29723" y="438322"/>
                    <a:pt x="31119" y="435531"/>
                  </a:cubicBezTo>
                  <a:cubicBezTo>
                    <a:pt x="33978" y="429880"/>
                    <a:pt x="39630" y="421372"/>
                    <a:pt x="39630" y="415589"/>
                  </a:cubicBezTo>
                  <a:cubicBezTo>
                    <a:pt x="38316" y="408390"/>
                    <a:pt x="35408" y="401576"/>
                    <a:pt x="31119" y="395647"/>
                  </a:cubicBezTo>
                  <a:cubicBezTo>
                    <a:pt x="28326" y="391393"/>
                    <a:pt x="18419" y="382951"/>
                    <a:pt x="16956" y="377300"/>
                  </a:cubicBezTo>
                  <a:cubicBezTo>
                    <a:pt x="15317" y="373064"/>
                    <a:pt x="15864" y="368293"/>
                    <a:pt x="18419" y="364537"/>
                  </a:cubicBezTo>
                  <a:cubicBezTo>
                    <a:pt x="21211" y="361746"/>
                    <a:pt x="31119" y="361746"/>
                    <a:pt x="35374" y="361746"/>
                  </a:cubicBezTo>
                  <a:cubicBezTo>
                    <a:pt x="38167" y="361746"/>
                    <a:pt x="45282" y="366000"/>
                    <a:pt x="48075" y="366000"/>
                  </a:cubicBezTo>
                  <a:cubicBezTo>
                    <a:pt x="52330" y="366000"/>
                    <a:pt x="60775" y="367396"/>
                    <a:pt x="62238" y="363142"/>
                  </a:cubicBezTo>
                  <a:cubicBezTo>
                    <a:pt x="65031" y="360350"/>
                    <a:pt x="56586" y="351841"/>
                    <a:pt x="56586" y="347587"/>
                  </a:cubicBezTo>
                  <a:cubicBezTo>
                    <a:pt x="57369" y="343620"/>
                    <a:pt x="58783" y="339805"/>
                    <a:pt x="60775" y="336286"/>
                  </a:cubicBezTo>
                  <a:cubicBezTo>
                    <a:pt x="63634" y="333495"/>
                    <a:pt x="72079" y="332099"/>
                    <a:pt x="74938" y="329240"/>
                  </a:cubicBezTo>
                  <a:cubicBezTo>
                    <a:pt x="76549" y="323248"/>
                    <a:pt x="77485" y="317094"/>
                    <a:pt x="77731" y="310894"/>
                  </a:cubicBezTo>
                  <a:cubicBezTo>
                    <a:pt x="75766" y="305291"/>
                    <a:pt x="72915" y="300039"/>
                    <a:pt x="69286" y="295339"/>
                  </a:cubicBezTo>
                  <a:cubicBezTo>
                    <a:pt x="66427" y="291085"/>
                    <a:pt x="59379" y="284039"/>
                    <a:pt x="56586" y="279785"/>
                  </a:cubicBezTo>
                  <a:cubicBezTo>
                    <a:pt x="53793" y="275530"/>
                    <a:pt x="49471" y="264296"/>
                    <a:pt x="45282" y="261438"/>
                  </a:cubicBezTo>
                  <a:cubicBezTo>
                    <a:pt x="40855" y="258314"/>
                    <a:pt x="35899" y="256016"/>
                    <a:pt x="30653" y="254658"/>
                  </a:cubicBezTo>
                  <a:cubicBezTo>
                    <a:pt x="27861" y="251799"/>
                    <a:pt x="19350" y="250403"/>
                    <a:pt x="16490" y="247612"/>
                  </a:cubicBezTo>
                  <a:cubicBezTo>
                    <a:pt x="11448" y="240637"/>
                    <a:pt x="8959" y="232140"/>
                    <a:pt x="9442" y="223548"/>
                  </a:cubicBezTo>
                  <a:cubicBezTo>
                    <a:pt x="10838" y="216502"/>
                    <a:pt x="22142" y="209456"/>
                    <a:pt x="27861" y="205202"/>
                  </a:cubicBezTo>
                  <a:cubicBezTo>
                    <a:pt x="32050" y="200948"/>
                    <a:pt x="43354" y="196760"/>
                    <a:pt x="47809" y="192506"/>
                  </a:cubicBezTo>
                  <a:cubicBezTo>
                    <a:pt x="52064" y="189647"/>
                    <a:pt x="54857" y="179809"/>
                    <a:pt x="59113" y="175555"/>
                  </a:cubicBezTo>
                  <a:cubicBezTo>
                    <a:pt x="61881" y="172861"/>
                    <a:pt x="65291" y="170916"/>
                    <a:pt x="69020" y="169905"/>
                  </a:cubicBezTo>
                  <a:cubicBezTo>
                    <a:pt x="74672" y="169905"/>
                    <a:pt x="81720" y="178347"/>
                    <a:pt x="84580" y="182601"/>
                  </a:cubicBezTo>
                  <a:cubicBezTo>
                    <a:pt x="87439" y="186855"/>
                    <a:pt x="84580" y="195297"/>
                    <a:pt x="87372" y="199552"/>
                  </a:cubicBezTo>
                  <a:cubicBezTo>
                    <a:pt x="88835" y="203806"/>
                    <a:pt x="93024" y="212248"/>
                    <a:pt x="97280" y="213710"/>
                  </a:cubicBezTo>
                  <a:cubicBezTo>
                    <a:pt x="101535" y="216502"/>
                    <a:pt x="111443" y="215106"/>
                    <a:pt x="115632" y="215106"/>
                  </a:cubicBezTo>
                  <a:cubicBezTo>
                    <a:pt x="120084" y="215541"/>
                    <a:pt x="124558" y="214539"/>
                    <a:pt x="128399" y="212248"/>
                  </a:cubicBezTo>
                  <a:cubicBezTo>
                    <a:pt x="132408" y="209165"/>
                    <a:pt x="135774" y="205326"/>
                    <a:pt x="138306" y="200948"/>
                  </a:cubicBezTo>
                  <a:cubicBezTo>
                    <a:pt x="139021" y="194320"/>
                    <a:pt x="139021" y="187634"/>
                    <a:pt x="138306" y="181006"/>
                  </a:cubicBezTo>
                  <a:cubicBezTo>
                    <a:pt x="136491" y="177007"/>
                    <a:pt x="136047" y="172520"/>
                    <a:pt x="137043" y="168243"/>
                  </a:cubicBezTo>
                  <a:cubicBezTo>
                    <a:pt x="138506" y="165385"/>
                    <a:pt x="145554" y="159734"/>
                    <a:pt x="146950" y="155480"/>
                  </a:cubicBezTo>
                  <a:cubicBezTo>
                    <a:pt x="147649" y="148451"/>
                    <a:pt x="147649" y="141371"/>
                    <a:pt x="146950" y="134342"/>
                  </a:cubicBezTo>
                  <a:cubicBezTo>
                    <a:pt x="144651" y="129498"/>
                    <a:pt x="143687" y="124128"/>
                    <a:pt x="144158" y="118787"/>
                  </a:cubicBezTo>
                  <a:cubicBezTo>
                    <a:pt x="146950" y="113137"/>
                    <a:pt x="156858" y="107487"/>
                    <a:pt x="161113" y="103232"/>
                  </a:cubicBezTo>
                  <a:cubicBezTo>
                    <a:pt x="165303" y="97582"/>
                    <a:pt x="169558" y="83291"/>
                    <a:pt x="175210" y="80632"/>
                  </a:cubicBezTo>
                  <a:cubicBezTo>
                    <a:pt x="179466" y="77840"/>
                    <a:pt x="189373" y="82028"/>
                    <a:pt x="193562" y="79236"/>
                  </a:cubicBezTo>
                  <a:cubicBezTo>
                    <a:pt x="199281" y="76377"/>
                    <a:pt x="203470" y="63681"/>
                    <a:pt x="207725" y="59294"/>
                  </a:cubicBezTo>
                  <a:cubicBezTo>
                    <a:pt x="210911" y="57636"/>
                    <a:pt x="214224" y="56235"/>
                    <a:pt x="217633" y="55106"/>
                  </a:cubicBezTo>
                  <a:cubicBezTo>
                    <a:pt x="219818" y="56407"/>
                    <a:pt x="222198" y="57350"/>
                    <a:pt x="224681" y="57898"/>
                  </a:cubicBezTo>
                  <a:cubicBezTo>
                    <a:pt x="226077" y="59294"/>
                    <a:pt x="231729" y="57898"/>
                    <a:pt x="234589" y="57898"/>
                  </a:cubicBezTo>
                  <a:cubicBezTo>
                    <a:pt x="237381" y="59294"/>
                    <a:pt x="243033" y="60756"/>
                    <a:pt x="245893" y="62152"/>
                  </a:cubicBezTo>
                  <a:cubicBezTo>
                    <a:pt x="247289" y="63548"/>
                    <a:pt x="248685" y="67802"/>
                    <a:pt x="251544" y="69198"/>
                  </a:cubicBezTo>
                  <a:cubicBezTo>
                    <a:pt x="254095" y="68888"/>
                    <a:pt x="256522" y="67927"/>
                    <a:pt x="258593" y="66406"/>
                  </a:cubicBezTo>
                  <a:cubicBezTo>
                    <a:pt x="261994" y="65230"/>
                    <a:pt x="265305" y="63808"/>
                    <a:pt x="268500" y="62152"/>
                  </a:cubicBezTo>
                  <a:cubicBezTo>
                    <a:pt x="271975" y="60588"/>
                    <a:pt x="275293" y="58697"/>
                    <a:pt x="278408" y="56502"/>
                  </a:cubicBezTo>
                  <a:cubicBezTo>
                    <a:pt x="281201" y="53644"/>
                    <a:pt x="284060" y="49456"/>
                    <a:pt x="285456" y="47993"/>
                  </a:cubicBezTo>
                  <a:cubicBezTo>
                    <a:pt x="287452" y="44995"/>
                    <a:pt x="288893" y="41663"/>
                    <a:pt x="289712" y="38155"/>
                  </a:cubicBezTo>
                  <a:cubicBezTo>
                    <a:pt x="289712" y="35297"/>
                    <a:pt x="286852" y="31043"/>
                    <a:pt x="286852" y="29647"/>
                  </a:cubicBezTo>
                  <a:cubicBezTo>
                    <a:pt x="285456" y="26855"/>
                    <a:pt x="286852" y="22601"/>
                    <a:pt x="285456" y="19742"/>
                  </a:cubicBezTo>
                  <a:cubicBezTo>
                    <a:pt x="285456" y="16951"/>
                    <a:pt x="281201" y="9904"/>
                    <a:pt x="282663" y="7046"/>
                  </a:cubicBezTo>
                  <a:cubicBezTo>
                    <a:pt x="282663" y="4254"/>
                    <a:pt x="286852" y="1396"/>
                    <a:pt x="288315" y="0"/>
                  </a:cubicBezTo>
                  <a:cubicBezTo>
                    <a:pt x="291108" y="0"/>
                    <a:pt x="293967" y="2792"/>
                    <a:pt x="296760" y="2792"/>
                  </a:cubicBezTo>
                  <a:cubicBezTo>
                    <a:pt x="299553" y="2792"/>
                    <a:pt x="305271" y="1396"/>
                    <a:pt x="308064" y="2792"/>
                  </a:cubicBezTo>
                  <a:cubicBezTo>
                    <a:pt x="311028" y="3313"/>
                    <a:pt x="313897" y="4277"/>
                    <a:pt x="316575" y="5650"/>
                  </a:cubicBezTo>
                  <a:cubicBezTo>
                    <a:pt x="319368" y="8442"/>
                    <a:pt x="323623" y="15555"/>
                    <a:pt x="326482" y="16951"/>
                  </a:cubicBezTo>
                  <a:cubicBezTo>
                    <a:pt x="329990" y="18982"/>
                    <a:pt x="333810" y="20419"/>
                    <a:pt x="337786" y="21205"/>
                  </a:cubicBezTo>
                  <a:cubicBezTo>
                    <a:pt x="340579" y="21205"/>
                    <a:pt x="346231" y="19742"/>
                    <a:pt x="349090" y="21205"/>
                  </a:cubicBezTo>
                  <a:cubicBezTo>
                    <a:pt x="352183" y="23200"/>
                    <a:pt x="355019" y="25566"/>
                    <a:pt x="357535" y="28251"/>
                  </a:cubicBezTo>
                  <a:cubicBezTo>
                    <a:pt x="362443" y="31172"/>
                    <a:pt x="367661" y="33535"/>
                    <a:pt x="373094" y="35297"/>
                  </a:cubicBezTo>
                  <a:cubicBezTo>
                    <a:pt x="378746" y="36693"/>
                    <a:pt x="390050" y="33901"/>
                    <a:pt x="394306" y="36693"/>
                  </a:cubicBezTo>
                  <a:cubicBezTo>
                    <a:pt x="397098" y="36693"/>
                    <a:pt x="401354" y="42343"/>
                    <a:pt x="404213" y="43806"/>
                  </a:cubicBezTo>
                  <a:cubicBezTo>
                    <a:pt x="405610" y="45202"/>
                    <a:pt x="409865" y="49456"/>
                    <a:pt x="412658" y="49456"/>
                  </a:cubicBezTo>
                  <a:cubicBezTo>
                    <a:pt x="417353" y="50158"/>
                    <a:pt x="422126" y="50158"/>
                    <a:pt x="426821" y="49456"/>
                  </a:cubicBezTo>
                  <a:cubicBezTo>
                    <a:pt x="432271" y="48396"/>
                    <a:pt x="437521" y="46489"/>
                    <a:pt x="442380" y="43806"/>
                  </a:cubicBezTo>
                  <a:cubicBezTo>
                    <a:pt x="443777" y="43806"/>
                    <a:pt x="448032" y="40947"/>
                    <a:pt x="448032" y="38155"/>
                  </a:cubicBezTo>
                  <a:cubicBezTo>
                    <a:pt x="449429" y="36693"/>
                    <a:pt x="448032" y="31043"/>
                    <a:pt x="449429" y="28251"/>
                  </a:cubicBezTo>
                  <a:lnTo>
                    <a:pt x="455081" y="28251"/>
                  </a:lnTo>
                  <a:cubicBezTo>
                    <a:pt x="457873" y="29647"/>
                    <a:pt x="462129" y="35297"/>
                    <a:pt x="464988" y="36693"/>
                  </a:cubicBezTo>
                  <a:cubicBezTo>
                    <a:pt x="466500" y="39760"/>
                    <a:pt x="468399" y="42619"/>
                    <a:pt x="470640" y="45202"/>
                  </a:cubicBezTo>
                  <a:lnTo>
                    <a:pt x="479085" y="45202"/>
                  </a:lnTo>
                  <a:cubicBezTo>
                    <a:pt x="480548" y="46597"/>
                    <a:pt x="481944" y="50852"/>
                    <a:pt x="483340" y="52248"/>
                  </a:cubicBezTo>
                  <a:lnTo>
                    <a:pt x="483340" y="63548"/>
                  </a:lnTo>
                  <a:cubicBezTo>
                    <a:pt x="483340" y="66406"/>
                    <a:pt x="480548" y="73453"/>
                    <a:pt x="481944" y="76244"/>
                  </a:cubicBezTo>
                  <a:cubicBezTo>
                    <a:pt x="481944" y="77707"/>
                    <a:pt x="486200" y="77707"/>
                    <a:pt x="487596" y="77707"/>
                  </a:cubicBezTo>
                  <a:cubicBezTo>
                    <a:pt x="487596" y="79103"/>
                    <a:pt x="490389" y="77707"/>
                    <a:pt x="491852" y="77707"/>
                  </a:cubicBezTo>
                  <a:cubicBezTo>
                    <a:pt x="493314" y="77707"/>
                    <a:pt x="496041" y="80499"/>
                    <a:pt x="497503" y="81895"/>
                  </a:cubicBezTo>
                  <a:cubicBezTo>
                    <a:pt x="498966" y="83291"/>
                    <a:pt x="500296" y="86149"/>
                    <a:pt x="503155" y="87545"/>
                  </a:cubicBezTo>
                  <a:cubicBezTo>
                    <a:pt x="505948" y="87545"/>
                    <a:pt x="511600" y="86149"/>
                    <a:pt x="514459" y="86149"/>
                  </a:cubicBezTo>
                  <a:cubicBezTo>
                    <a:pt x="517318" y="86149"/>
                    <a:pt x="522904" y="84753"/>
                    <a:pt x="524300" y="86149"/>
                  </a:cubicBezTo>
                  <a:cubicBezTo>
                    <a:pt x="527160" y="87545"/>
                    <a:pt x="529952" y="96053"/>
                    <a:pt x="532811" y="98845"/>
                  </a:cubicBezTo>
                  <a:cubicBezTo>
                    <a:pt x="534208" y="101704"/>
                    <a:pt x="538463" y="108750"/>
                    <a:pt x="539860" y="111608"/>
                  </a:cubicBezTo>
                  <a:cubicBezTo>
                    <a:pt x="542719" y="113004"/>
                    <a:pt x="546975" y="115796"/>
                    <a:pt x="549767" y="117258"/>
                  </a:cubicBezTo>
                  <a:lnTo>
                    <a:pt x="572375" y="117258"/>
                  </a:lnTo>
                  <a:cubicBezTo>
                    <a:pt x="575234" y="118654"/>
                    <a:pt x="578027" y="122908"/>
                    <a:pt x="580886" y="125700"/>
                  </a:cubicBezTo>
                  <a:cubicBezTo>
                    <a:pt x="581631" y="127232"/>
                    <a:pt x="582570" y="128662"/>
                    <a:pt x="583679" y="129955"/>
                  </a:cubicBezTo>
                  <a:cubicBezTo>
                    <a:pt x="585075" y="129955"/>
                    <a:pt x="589331" y="127096"/>
                    <a:pt x="590794" y="128559"/>
                  </a:cubicBezTo>
                  <a:cubicBezTo>
                    <a:pt x="592553" y="130488"/>
                    <a:pt x="593546" y="132994"/>
                    <a:pt x="593586" y="135605"/>
                  </a:cubicBezTo>
                  <a:cubicBezTo>
                    <a:pt x="592190" y="137001"/>
                    <a:pt x="589331" y="138397"/>
                    <a:pt x="589331" y="139859"/>
                  </a:cubicBezTo>
                  <a:cubicBezTo>
                    <a:pt x="588186" y="143005"/>
                    <a:pt x="587710" y="146356"/>
                    <a:pt x="587934" y="149697"/>
                  </a:cubicBezTo>
                  <a:cubicBezTo>
                    <a:pt x="588238" y="152280"/>
                    <a:pt x="589225" y="154735"/>
                    <a:pt x="590794" y="156810"/>
                  </a:cubicBezTo>
                  <a:cubicBezTo>
                    <a:pt x="590794" y="158206"/>
                    <a:pt x="594983" y="158206"/>
                    <a:pt x="597842" y="158206"/>
                  </a:cubicBezTo>
                  <a:cubicBezTo>
                    <a:pt x="599238" y="159601"/>
                    <a:pt x="603494" y="160997"/>
                    <a:pt x="604890" y="162460"/>
                  </a:cubicBezTo>
                  <a:cubicBezTo>
                    <a:pt x="606287" y="162460"/>
                    <a:pt x="610542" y="165252"/>
                    <a:pt x="611939" y="165252"/>
                  </a:cubicBezTo>
                  <a:cubicBezTo>
                    <a:pt x="613335" y="165252"/>
                    <a:pt x="614798" y="162460"/>
                    <a:pt x="614798" y="160997"/>
                  </a:cubicBezTo>
                  <a:cubicBezTo>
                    <a:pt x="616194" y="159601"/>
                    <a:pt x="614798" y="153951"/>
                    <a:pt x="614798" y="152555"/>
                  </a:cubicBezTo>
                  <a:cubicBezTo>
                    <a:pt x="614798" y="151159"/>
                    <a:pt x="611939" y="146905"/>
                    <a:pt x="611939" y="145509"/>
                  </a:cubicBezTo>
                  <a:cubicBezTo>
                    <a:pt x="611939" y="144113"/>
                    <a:pt x="616194" y="142651"/>
                    <a:pt x="619053" y="141255"/>
                  </a:cubicBezTo>
                  <a:lnTo>
                    <a:pt x="624705" y="141255"/>
                  </a:lnTo>
                  <a:cubicBezTo>
                    <a:pt x="626166" y="141497"/>
                    <a:pt x="627580" y="141969"/>
                    <a:pt x="628894" y="142651"/>
                  </a:cubicBezTo>
                  <a:cubicBezTo>
                    <a:pt x="630357" y="144047"/>
                    <a:pt x="633150" y="145509"/>
                    <a:pt x="633150" y="146905"/>
                  </a:cubicBezTo>
                  <a:cubicBezTo>
                    <a:pt x="633150" y="149697"/>
                    <a:pt x="630357" y="152555"/>
                    <a:pt x="630357" y="153951"/>
                  </a:cubicBezTo>
                  <a:cubicBezTo>
                    <a:pt x="628894" y="155347"/>
                    <a:pt x="626102" y="156810"/>
                    <a:pt x="624705" y="158206"/>
                  </a:cubicBezTo>
                  <a:cubicBezTo>
                    <a:pt x="623242" y="160997"/>
                    <a:pt x="621846" y="163856"/>
                    <a:pt x="620450" y="166648"/>
                  </a:cubicBezTo>
                  <a:cubicBezTo>
                    <a:pt x="620450" y="168110"/>
                    <a:pt x="619053" y="172298"/>
                    <a:pt x="619053" y="173760"/>
                  </a:cubicBezTo>
                  <a:cubicBezTo>
                    <a:pt x="620450" y="176552"/>
                    <a:pt x="626102" y="179410"/>
                    <a:pt x="628894" y="182202"/>
                  </a:cubicBezTo>
                  <a:cubicBezTo>
                    <a:pt x="630357" y="183598"/>
                    <a:pt x="631754" y="186457"/>
                    <a:pt x="633150" y="187852"/>
                  </a:cubicBezTo>
                  <a:cubicBezTo>
                    <a:pt x="636513" y="188076"/>
                    <a:pt x="639887" y="187601"/>
                    <a:pt x="643058" y="186456"/>
                  </a:cubicBezTo>
                  <a:cubicBezTo>
                    <a:pt x="644454" y="186457"/>
                    <a:pt x="648709" y="183598"/>
                    <a:pt x="650106" y="183598"/>
                  </a:cubicBezTo>
                  <a:cubicBezTo>
                    <a:pt x="652681" y="183934"/>
                    <a:pt x="655129" y="184918"/>
                    <a:pt x="657221" y="186456"/>
                  </a:cubicBezTo>
                  <a:cubicBezTo>
                    <a:pt x="658741" y="188527"/>
                    <a:pt x="659703" y="190953"/>
                    <a:pt x="660013" y="193503"/>
                  </a:cubicBezTo>
                  <a:cubicBezTo>
                    <a:pt x="661410" y="196361"/>
                    <a:pt x="658617" y="203407"/>
                    <a:pt x="660013" y="207661"/>
                  </a:cubicBezTo>
                  <a:cubicBezTo>
                    <a:pt x="660013" y="209057"/>
                    <a:pt x="662873" y="213312"/>
                    <a:pt x="662873" y="214708"/>
                  </a:cubicBezTo>
                  <a:cubicBezTo>
                    <a:pt x="663571" y="220803"/>
                    <a:pt x="663571" y="226959"/>
                    <a:pt x="662873" y="233054"/>
                  </a:cubicBezTo>
                  <a:cubicBezTo>
                    <a:pt x="662873" y="235912"/>
                    <a:pt x="661410" y="241563"/>
                    <a:pt x="661410" y="244354"/>
                  </a:cubicBezTo>
                  <a:cubicBezTo>
                    <a:pt x="662226" y="247883"/>
                    <a:pt x="663667" y="251237"/>
                    <a:pt x="665665" y="254259"/>
                  </a:cubicBezTo>
                  <a:cubicBezTo>
                    <a:pt x="667062" y="257051"/>
                    <a:pt x="669921" y="261305"/>
                    <a:pt x="672713" y="261305"/>
                  </a:cubicBezTo>
                  <a:cubicBezTo>
                    <a:pt x="671764" y="263103"/>
                    <a:pt x="670308" y="264582"/>
                    <a:pt x="668524" y="265559"/>
                  </a:cubicBezTo>
                  <a:cubicBezTo>
                    <a:pt x="665665" y="268351"/>
                    <a:pt x="660013" y="271210"/>
                    <a:pt x="658617" y="272605"/>
                  </a:cubicBezTo>
                  <a:cubicBezTo>
                    <a:pt x="655758" y="274001"/>
                    <a:pt x="651569" y="279652"/>
                    <a:pt x="648709" y="281114"/>
                  </a:cubicBezTo>
                  <a:cubicBezTo>
                    <a:pt x="645917" y="281114"/>
                    <a:pt x="641661" y="279652"/>
                    <a:pt x="640198" y="281114"/>
                  </a:cubicBezTo>
                  <a:cubicBezTo>
                    <a:pt x="637406" y="281114"/>
                    <a:pt x="633150" y="285302"/>
                    <a:pt x="631754" y="286764"/>
                  </a:cubicBezTo>
                  <a:cubicBezTo>
                    <a:pt x="628265" y="288300"/>
                    <a:pt x="624945" y="290194"/>
                    <a:pt x="621846" y="292414"/>
                  </a:cubicBezTo>
                  <a:cubicBezTo>
                    <a:pt x="619362" y="292963"/>
                    <a:pt x="616983" y="293905"/>
                    <a:pt x="614798" y="295206"/>
                  </a:cubicBezTo>
                  <a:cubicBezTo>
                    <a:pt x="611854" y="298435"/>
                    <a:pt x="608527" y="301292"/>
                    <a:pt x="604890" y="303715"/>
                  </a:cubicBezTo>
                  <a:cubicBezTo>
                    <a:pt x="604890" y="305111"/>
                    <a:pt x="602098" y="306507"/>
                    <a:pt x="602098" y="306507"/>
                  </a:cubicBezTo>
                  <a:cubicBezTo>
                    <a:pt x="599238" y="307903"/>
                    <a:pt x="594983" y="307903"/>
                    <a:pt x="592190" y="309365"/>
                  </a:cubicBezTo>
                  <a:cubicBezTo>
                    <a:pt x="590189" y="310010"/>
                    <a:pt x="588611" y="311563"/>
                    <a:pt x="587934" y="313553"/>
                  </a:cubicBezTo>
                  <a:cubicBezTo>
                    <a:pt x="587934" y="315015"/>
                    <a:pt x="590794" y="317807"/>
                    <a:pt x="592190" y="319203"/>
                  </a:cubicBezTo>
                  <a:lnTo>
                    <a:pt x="597842" y="324853"/>
                  </a:lnTo>
                  <a:cubicBezTo>
                    <a:pt x="600262" y="328327"/>
                    <a:pt x="602166" y="332133"/>
                    <a:pt x="603494" y="336154"/>
                  </a:cubicBezTo>
                  <a:cubicBezTo>
                    <a:pt x="606405" y="339415"/>
                    <a:pt x="609737" y="342277"/>
                    <a:pt x="613402" y="344662"/>
                  </a:cubicBezTo>
                  <a:lnTo>
                    <a:pt x="624705" y="344662"/>
                  </a:lnTo>
                  <a:cubicBezTo>
                    <a:pt x="626102" y="344662"/>
                    <a:pt x="627498" y="343266"/>
                    <a:pt x="628894" y="343266"/>
                  </a:cubicBezTo>
                  <a:cubicBezTo>
                    <a:pt x="631754" y="343266"/>
                    <a:pt x="636009" y="340408"/>
                    <a:pt x="637406" y="340408"/>
                  </a:cubicBezTo>
                  <a:cubicBezTo>
                    <a:pt x="639950" y="340623"/>
                    <a:pt x="642147" y="342277"/>
                    <a:pt x="643058" y="344662"/>
                  </a:cubicBezTo>
                  <a:cubicBezTo>
                    <a:pt x="644454" y="346058"/>
                    <a:pt x="643058" y="351708"/>
                    <a:pt x="643058" y="354567"/>
                  </a:cubicBezTo>
                  <a:cubicBezTo>
                    <a:pt x="644454" y="355963"/>
                    <a:pt x="644454" y="360217"/>
                    <a:pt x="645917" y="363009"/>
                  </a:cubicBezTo>
                  <a:cubicBezTo>
                    <a:pt x="648505" y="365211"/>
                    <a:pt x="651338" y="367107"/>
                    <a:pt x="654361" y="368659"/>
                  </a:cubicBezTo>
                  <a:cubicBezTo>
                    <a:pt x="657626" y="367952"/>
                    <a:pt x="661004" y="367952"/>
                    <a:pt x="664269" y="368659"/>
                  </a:cubicBezTo>
                  <a:lnTo>
                    <a:pt x="664269" y="375705"/>
                  </a:lnTo>
                  <a:cubicBezTo>
                    <a:pt x="664269" y="377167"/>
                    <a:pt x="661410" y="381355"/>
                    <a:pt x="661410" y="382818"/>
                  </a:cubicBezTo>
                  <a:cubicBezTo>
                    <a:pt x="662873" y="385609"/>
                    <a:pt x="667062" y="385609"/>
                    <a:pt x="668524" y="387005"/>
                  </a:cubicBezTo>
                  <a:cubicBezTo>
                    <a:pt x="672428" y="387303"/>
                    <a:pt x="676252" y="388269"/>
                    <a:pt x="679828" y="389864"/>
                  </a:cubicBezTo>
                  <a:lnTo>
                    <a:pt x="685480" y="395514"/>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378" name="Freeform 377">
              <a:extLst>
                <a:ext uri="{FF2B5EF4-FFF2-40B4-BE49-F238E27FC236}">
                  <a16:creationId xmlns:a16="http://schemas.microsoft.com/office/drawing/2014/main" id="{5644DB59-083F-3F4D-8400-4DDD74B306AE}"/>
                </a:ext>
              </a:extLst>
            </p:cNvPr>
            <p:cNvSpPr/>
            <p:nvPr/>
          </p:nvSpPr>
          <p:spPr>
            <a:xfrm>
              <a:off x="3455455" y="4173741"/>
              <a:ext cx="691531" cy="804322"/>
            </a:xfrm>
            <a:custGeom>
              <a:avLst/>
              <a:gdLst>
                <a:gd name="connsiteX0" fmla="*/ 589996 w 691531"/>
                <a:gd name="connsiteY0" fmla="*/ 38155 h 804322"/>
                <a:gd name="connsiteX1" fmla="*/ 594251 w 691531"/>
                <a:gd name="connsiteY1" fmla="*/ 46664 h 804322"/>
                <a:gd name="connsiteX2" fmla="*/ 604159 w 691531"/>
                <a:gd name="connsiteY2" fmla="*/ 59427 h 804322"/>
                <a:gd name="connsiteX3" fmla="*/ 602696 w 691531"/>
                <a:gd name="connsiteY3" fmla="*/ 73519 h 804322"/>
                <a:gd name="connsiteX4" fmla="*/ 609744 w 691531"/>
                <a:gd name="connsiteY4" fmla="*/ 76377 h 804322"/>
                <a:gd name="connsiteX5" fmla="*/ 615396 w 691531"/>
                <a:gd name="connsiteY5" fmla="*/ 72123 h 804322"/>
                <a:gd name="connsiteX6" fmla="*/ 622511 w 691531"/>
                <a:gd name="connsiteY6" fmla="*/ 76377 h 804322"/>
                <a:gd name="connsiteX7" fmla="*/ 622511 w 691531"/>
                <a:gd name="connsiteY7" fmla="*/ 86282 h 804322"/>
                <a:gd name="connsiteX8" fmla="*/ 632352 w 691531"/>
                <a:gd name="connsiteY8" fmla="*/ 91932 h 804322"/>
                <a:gd name="connsiteX9" fmla="*/ 638004 w 691531"/>
                <a:gd name="connsiteY9" fmla="*/ 89140 h 804322"/>
                <a:gd name="connsiteX10" fmla="*/ 647911 w 691531"/>
                <a:gd name="connsiteY10" fmla="*/ 90536 h 804322"/>
                <a:gd name="connsiteX11" fmla="*/ 650704 w 691531"/>
                <a:gd name="connsiteY11" fmla="*/ 101837 h 804322"/>
                <a:gd name="connsiteX12" fmla="*/ 663404 w 691531"/>
                <a:gd name="connsiteY12" fmla="*/ 120250 h 804322"/>
                <a:gd name="connsiteX13" fmla="*/ 669056 w 691531"/>
                <a:gd name="connsiteY13" fmla="*/ 130154 h 804322"/>
                <a:gd name="connsiteX14" fmla="*/ 662008 w 691531"/>
                <a:gd name="connsiteY14" fmla="*/ 142917 h 804322"/>
                <a:gd name="connsiteX15" fmla="*/ 649308 w 691531"/>
                <a:gd name="connsiteY15" fmla="*/ 148567 h 804322"/>
                <a:gd name="connsiteX16" fmla="*/ 639400 w 691531"/>
                <a:gd name="connsiteY16" fmla="*/ 158472 h 804322"/>
                <a:gd name="connsiteX17" fmla="*/ 635211 w 691531"/>
                <a:gd name="connsiteY17" fmla="*/ 172630 h 804322"/>
                <a:gd name="connsiteX18" fmla="*/ 642260 w 691531"/>
                <a:gd name="connsiteY18" fmla="*/ 181072 h 804322"/>
                <a:gd name="connsiteX19" fmla="*/ 646449 w 691531"/>
                <a:gd name="connsiteY19" fmla="*/ 190977 h 804322"/>
                <a:gd name="connsiteX20" fmla="*/ 654960 w 691531"/>
                <a:gd name="connsiteY20" fmla="*/ 199485 h 804322"/>
                <a:gd name="connsiteX21" fmla="*/ 663404 w 691531"/>
                <a:gd name="connsiteY21" fmla="*/ 210786 h 804322"/>
                <a:gd name="connsiteX22" fmla="*/ 671916 w 691531"/>
                <a:gd name="connsiteY22" fmla="*/ 213644 h 804322"/>
                <a:gd name="connsiteX23" fmla="*/ 680360 w 691531"/>
                <a:gd name="connsiteY23" fmla="*/ 212248 h 804322"/>
                <a:gd name="connsiteX24" fmla="*/ 684616 w 691531"/>
                <a:gd name="connsiteY24" fmla="*/ 222152 h 804322"/>
                <a:gd name="connsiteX25" fmla="*/ 686012 w 691531"/>
                <a:gd name="connsiteY25" fmla="*/ 240499 h 804322"/>
                <a:gd name="connsiteX26" fmla="*/ 693061 w 691531"/>
                <a:gd name="connsiteY26" fmla="*/ 253262 h 804322"/>
                <a:gd name="connsiteX27" fmla="*/ 697316 w 691531"/>
                <a:gd name="connsiteY27" fmla="*/ 260308 h 804322"/>
                <a:gd name="connsiteX28" fmla="*/ 680360 w 691531"/>
                <a:gd name="connsiteY28" fmla="*/ 264562 h 804322"/>
                <a:gd name="connsiteX29" fmla="*/ 671916 w 691531"/>
                <a:gd name="connsiteY29" fmla="*/ 273071 h 804322"/>
                <a:gd name="connsiteX30" fmla="*/ 650704 w 691531"/>
                <a:gd name="connsiteY30" fmla="*/ 274467 h 804322"/>
                <a:gd name="connsiteX31" fmla="*/ 640797 w 691531"/>
                <a:gd name="connsiteY31" fmla="*/ 271675 h 804322"/>
                <a:gd name="connsiteX32" fmla="*/ 628096 w 691531"/>
                <a:gd name="connsiteY32" fmla="*/ 277325 h 804322"/>
                <a:gd name="connsiteX33" fmla="*/ 619652 w 691531"/>
                <a:gd name="connsiteY33" fmla="*/ 284371 h 804322"/>
                <a:gd name="connsiteX34" fmla="*/ 625304 w 691531"/>
                <a:gd name="connsiteY34" fmla="*/ 297134 h 804322"/>
                <a:gd name="connsiteX35" fmla="*/ 616859 w 691531"/>
                <a:gd name="connsiteY35" fmla="*/ 309830 h 804322"/>
                <a:gd name="connsiteX36" fmla="*/ 596911 w 691531"/>
                <a:gd name="connsiteY36" fmla="*/ 323989 h 804322"/>
                <a:gd name="connsiteX37" fmla="*/ 580022 w 691531"/>
                <a:gd name="connsiteY37" fmla="*/ 331102 h 804322"/>
                <a:gd name="connsiteX38" fmla="*/ 568718 w 691531"/>
                <a:gd name="connsiteY38" fmla="*/ 326847 h 804322"/>
                <a:gd name="connsiteX39" fmla="*/ 551762 w 691531"/>
                <a:gd name="connsiteY39" fmla="*/ 335290 h 804322"/>
                <a:gd name="connsiteX40" fmla="*/ 553158 w 691531"/>
                <a:gd name="connsiteY40" fmla="*/ 350911 h 804322"/>
                <a:gd name="connsiteX41" fmla="*/ 561670 w 691531"/>
                <a:gd name="connsiteY41" fmla="*/ 362211 h 804322"/>
                <a:gd name="connsiteX42" fmla="*/ 560207 w 691531"/>
                <a:gd name="connsiteY42" fmla="*/ 379162 h 804322"/>
                <a:gd name="connsiteX43" fmla="*/ 546110 w 691531"/>
                <a:gd name="connsiteY43" fmla="*/ 386274 h 804322"/>
                <a:gd name="connsiteX44" fmla="*/ 536269 w 691531"/>
                <a:gd name="connsiteY44" fmla="*/ 397575 h 804322"/>
                <a:gd name="connsiteX45" fmla="*/ 539062 w 691531"/>
                <a:gd name="connsiteY45" fmla="*/ 407479 h 804322"/>
                <a:gd name="connsiteX46" fmla="*/ 551762 w 691531"/>
                <a:gd name="connsiteY46" fmla="*/ 408875 h 804322"/>
                <a:gd name="connsiteX47" fmla="*/ 558810 w 691531"/>
                <a:gd name="connsiteY47" fmla="*/ 423034 h 804322"/>
                <a:gd name="connsiteX48" fmla="*/ 574370 w 691531"/>
                <a:gd name="connsiteY48" fmla="*/ 434334 h 804322"/>
                <a:gd name="connsiteX49" fmla="*/ 577162 w 691531"/>
                <a:gd name="connsiteY49" fmla="*/ 449955 h 804322"/>
                <a:gd name="connsiteX50" fmla="*/ 567322 w 691531"/>
                <a:gd name="connsiteY50" fmla="*/ 465510 h 804322"/>
                <a:gd name="connsiteX51" fmla="*/ 564462 w 691531"/>
                <a:gd name="connsiteY51" fmla="*/ 485452 h 804322"/>
                <a:gd name="connsiteX52" fmla="*/ 567322 w 691531"/>
                <a:gd name="connsiteY52" fmla="*/ 505394 h 804322"/>
                <a:gd name="connsiteX53" fmla="*/ 561670 w 691531"/>
                <a:gd name="connsiteY53" fmla="*/ 515298 h 804322"/>
                <a:gd name="connsiteX54" fmla="*/ 554754 w 691531"/>
                <a:gd name="connsiteY54" fmla="*/ 515298 h 804322"/>
                <a:gd name="connsiteX55" fmla="*/ 547639 w 691531"/>
                <a:gd name="connsiteY55" fmla="*/ 508053 h 804322"/>
                <a:gd name="connsiteX56" fmla="*/ 536402 w 691531"/>
                <a:gd name="connsiteY56" fmla="*/ 509515 h 804322"/>
                <a:gd name="connsiteX57" fmla="*/ 532147 w 691531"/>
                <a:gd name="connsiteY57" fmla="*/ 525070 h 804322"/>
                <a:gd name="connsiteX58" fmla="*/ 544847 w 691531"/>
                <a:gd name="connsiteY58" fmla="*/ 546275 h 804322"/>
                <a:gd name="connsiteX59" fmla="*/ 564795 w 691531"/>
                <a:gd name="connsiteY59" fmla="*/ 563225 h 804322"/>
                <a:gd name="connsiteX60" fmla="*/ 562002 w 691531"/>
                <a:gd name="connsiteY60" fmla="*/ 567479 h 804322"/>
                <a:gd name="connsiteX61" fmla="*/ 552095 w 691531"/>
                <a:gd name="connsiteY61" fmla="*/ 570338 h 804322"/>
                <a:gd name="connsiteX62" fmla="*/ 543650 w 691531"/>
                <a:gd name="connsiteY62" fmla="*/ 574592 h 804322"/>
                <a:gd name="connsiteX63" fmla="*/ 537998 w 691531"/>
                <a:gd name="connsiteY63" fmla="*/ 571734 h 804322"/>
                <a:gd name="connsiteX64" fmla="*/ 532346 w 691531"/>
                <a:gd name="connsiteY64" fmla="*/ 567479 h 804322"/>
                <a:gd name="connsiteX65" fmla="*/ 523901 w 691531"/>
                <a:gd name="connsiteY65" fmla="*/ 568942 h 804322"/>
                <a:gd name="connsiteX66" fmla="*/ 521042 w 691531"/>
                <a:gd name="connsiteY66" fmla="*/ 573130 h 804322"/>
                <a:gd name="connsiteX67" fmla="*/ 513994 w 691531"/>
                <a:gd name="connsiteY67" fmla="*/ 567479 h 804322"/>
                <a:gd name="connsiteX68" fmla="*/ 504086 w 691531"/>
                <a:gd name="connsiteY68" fmla="*/ 567479 h 804322"/>
                <a:gd name="connsiteX69" fmla="*/ 498434 w 691531"/>
                <a:gd name="connsiteY69" fmla="*/ 563225 h 804322"/>
                <a:gd name="connsiteX70" fmla="*/ 491386 w 691531"/>
                <a:gd name="connsiteY70" fmla="*/ 556179 h 804322"/>
                <a:gd name="connsiteX71" fmla="*/ 487197 w 691531"/>
                <a:gd name="connsiteY71" fmla="*/ 554783 h 804322"/>
                <a:gd name="connsiteX72" fmla="*/ 475893 w 691531"/>
                <a:gd name="connsiteY72" fmla="*/ 553321 h 804322"/>
                <a:gd name="connsiteX73" fmla="*/ 463193 w 691531"/>
                <a:gd name="connsiteY73" fmla="*/ 551925 h 804322"/>
                <a:gd name="connsiteX74" fmla="*/ 457541 w 691531"/>
                <a:gd name="connsiteY74" fmla="*/ 549133 h 804322"/>
                <a:gd name="connsiteX75" fmla="*/ 447633 w 691531"/>
                <a:gd name="connsiteY75" fmla="*/ 550529 h 804322"/>
                <a:gd name="connsiteX76" fmla="*/ 438856 w 691531"/>
                <a:gd name="connsiteY76" fmla="*/ 543283 h 804322"/>
                <a:gd name="connsiteX77" fmla="*/ 431808 w 691531"/>
                <a:gd name="connsiteY77" fmla="*/ 541887 h 804322"/>
                <a:gd name="connsiteX78" fmla="*/ 417645 w 691531"/>
                <a:gd name="connsiteY78" fmla="*/ 543283 h 804322"/>
                <a:gd name="connsiteX79" fmla="*/ 409200 w 691531"/>
                <a:gd name="connsiteY79" fmla="*/ 549000 h 804322"/>
                <a:gd name="connsiteX80" fmla="*/ 397896 w 691531"/>
                <a:gd name="connsiteY80" fmla="*/ 554650 h 804322"/>
                <a:gd name="connsiteX81" fmla="*/ 386592 w 691531"/>
                <a:gd name="connsiteY81" fmla="*/ 556046 h 804322"/>
                <a:gd name="connsiteX82" fmla="*/ 371100 w 691531"/>
                <a:gd name="connsiteY82" fmla="*/ 564555 h 804322"/>
                <a:gd name="connsiteX83" fmla="*/ 357003 w 691531"/>
                <a:gd name="connsiteY83" fmla="*/ 561696 h 804322"/>
                <a:gd name="connsiteX84" fmla="*/ 337055 w 691531"/>
                <a:gd name="connsiteY84" fmla="*/ 564555 h 804322"/>
                <a:gd name="connsiteX85" fmla="*/ 334262 w 691531"/>
                <a:gd name="connsiteY85" fmla="*/ 575855 h 804322"/>
                <a:gd name="connsiteX86" fmla="*/ 339914 w 691531"/>
                <a:gd name="connsiteY86" fmla="*/ 585759 h 804322"/>
                <a:gd name="connsiteX87" fmla="*/ 342707 w 691531"/>
                <a:gd name="connsiteY87" fmla="*/ 602710 h 804322"/>
                <a:gd name="connsiteX88" fmla="*/ 342707 w 691531"/>
                <a:gd name="connsiteY88" fmla="*/ 618331 h 804322"/>
                <a:gd name="connsiteX89" fmla="*/ 337055 w 691531"/>
                <a:gd name="connsiteY89" fmla="*/ 625377 h 804322"/>
                <a:gd name="connsiteX90" fmla="*/ 328610 w 691531"/>
                <a:gd name="connsiteY90" fmla="*/ 642328 h 804322"/>
                <a:gd name="connsiteX91" fmla="*/ 320166 w 691531"/>
                <a:gd name="connsiteY91" fmla="*/ 639536 h 804322"/>
                <a:gd name="connsiteX92" fmla="*/ 314514 w 691531"/>
                <a:gd name="connsiteY92" fmla="*/ 640932 h 804322"/>
                <a:gd name="connsiteX93" fmla="*/ 314514 w 691531"/>
                <a:gd name="connsiteY93" fmla="*/ 646582 h 804322"/>
                <a:gd name="connsiteX94" fmla="*/ 321562 w 691531"/>
                <a:gd name="connsiteY94" fmla="*/ 649440 h 804322"/>
                <a:gd name="connsiteX95" fmla="*/ 331470 w 691531"/>
                <a:gd name="connsiteY95" fmla="*/ 645186 h 804322"/>
                <a:gd name="connsiteX96" fmla="*/ 339914 w 691531"/>
                <a:gd name="connsiteY96" fmla="*/ 646582 h 804322"/>
                <a:gd name="connsiteX97" fmla="*/ 341310 w 691531"/>
                <a:gd name="connsiteY97" fmla="*/ 652232 h 804322"/>
                <a:gd name="connsiteX98" fmla="*/ 328610 w 691531"/>
                <a:gd name="connsiteY98" fmla="*/ 653695 h 804322"/>
                <a:gd name="connsiteX99" fmla="*/ 314780 w 691531"/>
                <a:gd name="connsiteY99" fmla="*/ 660940 h 804322"/>
                <a:gd name="connsiteX100" fmla="*/ 310524 w 691531"/>
                <a:gd name="connsiteY100" fmla="*/ 672307 h 804322"/>
                <a:gd name="connsiteX101" fmla="*/ 306269 w 691531"/>
                <a:gd name="connsiteY101" fmla="*/ 685003 h 804322"/>
                <a:gd name="connsiteX102" fmla="*/ 296427 w 691531"/>
                <a:gd name="connsiteY102" fmla="*/ 682145 h 804322"/>
                <a:gd name="connsiteX103" fmla="*/ 287916 w 691531"/>
                <a:gd name="connsiteY103" fmla="*/ 686400 h 804322"/>
                <a:gd name="connsiteX104" fmla="*/ 283727 w 691531"/>
                <a:gd name="connsiteY104" fmla="*/ 697766 h 804322"/>
                <a:gd name="connsiteX105" fmla="*/ 283727 w 691531"/>
                <a:gd name="connsiteY105" fmla="*/ 709067 h 804322"/>
                <a:gd name="connsiteX106" fmla="*/ 279472 w 691531"/>
                <a:gd name="connsiteY106" fmla="*/ 714717 h 804322"/>
                <a:gd name="connsiteX107" fmla="*/ 279472 w 691531"/>
                <a:gd name="connsiteY107" fmla="*/ 721830 h 804322"/>
                <a:gd name="connsiteX108" fmla="*/ 276679 w 691531"/>
                <a:gd name="connsiteY108" fmla="*/ 730272 h 804322"/>
                <a:gd name="connsiteX109" fmla="*/ 275216 w 691531"/>
                <a:gd name="connsiteY109" fmla="*/ 747289 h 804322"/>
                <a:gd name="connsiteX110" fmla="*/ 275216 w 691531"/>
                <a:gd name="connsiteY110" fmla="*/ 767230 h 804322"/>
                <a:gd name="connsiteX111" fmla="*/ 271027 w 691531"/>
                <a:gd name="connsiteY111" fmla="*/ 785577 h 804322"/>
                <a:gd name="connsiteX112" fmla="*/ 269631 w 691531"/>
                <a:gd name="connsiteY112" fmla="*/ 806848 h 804322"/>
                <a:gd name="connsiteX113" fmla="*/ 231463 w 691531"/>
                <a:gd name="connsiteY113" fmla="*/ 806848 h 804322"/>
                <a:gd name="connsiteX114" fmla="*/ 196222 w 691531"/>
                <a:gd name="connsiteY114" fmla="*/ 801198 h 804322"/>
                <a:gd name="connsiteX115" fmla="*/ 182059 w 691531"/>
                <a:gd name="connsiteY115" fmla="*/ 781256 h 804322"/>
                <a:gd name="connsiteX116" fmla="*/ 184918 w 691531"/>
                <a:gd name="connsiteY116" fmla="*/ 743034 h 804322"/>
                <a:gd name="connsiteX117" fmla="*/ 179266 w 691531"/>
                <a:gd name="connsiteY117" fmla="*/ 704812 h 804322"/>
                <a:gd name="connsiteX118" fmla="*/ 167962 w 691531"/>
                <a:gd name="connsiteY118" fmla="*/ 682145 h 804322"/>
                <a:gd name="connsiteX119" fmla="*/ 160914 w 691531"/>
                <a:gd name="connsiteY119" fmla="*/ 663799 h 804322"/>
                <a:gd name="connsiteX120" fmla="*/ 166566 w 691531"/>
                <a:gd name="connsiteY120" fmla="*/ 648244 h 804322"/>
                <a:gd name="connsiteX121" fmla="*/ 173614 w 691531"/>
                <a:gd name="connsiteY121" fmla="*/ 632623 h 804322"/>
                <a:gd name="connsiteX122" fmla="*/ 160914 w 691531"/>
                <a:gd name="connsiteY122" fmla="*/ 602909 h 804322"/>
                <a:gd name="connsiteX123" fmla="*/ 155262 w 691531"/>
                <a:gd name="connsiteY123" fmla="*/ 580309 h 804322"/>
                <a:gd name="connsiteX124" fmla="*/ 148214 w 691531"/>
                <a:gd name="connsiteY124" fmla="*/ 571800 h 804322"/>
                <a:gd name="connsiteX125" fmla="*/ 129862 w 691531"/>
                <a:gd name="connsiteY125" fmla="*/ 567546 h 804322"/>
                <a:gd name="connsiteX126" fmla="*/ 111509 w 691531"/>
                <a:gd name="connsiteY126" fmla="*/ 554584 h 804322"/>
                <a:gd name="connsiteX127" fmla="*/ 105857 w 691531"/>
                <a:gd name="connsiteY127" fmla="*/ 537567 h 804322"/>
                <a:gd name="connsiteX128" fmla="*/ 103065 w 691531"/>
                <a:gd name="connsiteY128" fmla="*/ 496553 h 804322"/>
                <a:gd name="connsiteX129" fmla="*/ 95950 w 691531"/>
                <a:gd name="connsiteY129" fmla="*/ 462585 h 804322"/>
                <a:gd name="connsiteX130" fmla="*/ 81853 w 691531"/>
                <a:gd name="connsiteY130" fmla="*/ 444172 h 804322"/>
                <a:gd name="connsiteX131" fmla="*/ 66360 w 691531"/>
                <a:gd name="connsiteY131" fmla="*/ 424230 h 804322"/>
                <a:gd name="connsiteX132" fmla="*/ 52197 w 691531"/>
                <a:gd name="connsiteY132" fmla="*/ 403025 h 804322"/>
                <a:gd name="connsiteX133" fmla="*/ 45149 w 691531"/>
                <a:gd name="connsiteY133" fmla="*/ 373312 h 804322"/>
                <a:gd name="connsiteX134" fmla="*/ 36704 w 691531"/>
                <a:gd name="connsiteY134" fmla="*/ 352107 h 804322"/>
                <a:gd name="connsiteX135" fmla="*/ 21145 w 691531"/>
                <a:gd name="connsiteY135" fmla="*/ 326648 h 804322"/>
                <a:gd name="connsiteX136" fmla="*/ 12700 w 691531"/>
                <a:gd name="connsiteY136" fmla="*/ 315281 h 804322"/>
                <a:gd name="connsiteX137" fmla="*/ 9908 w 691531"/>
                <a:gd name="connsiteY137" fmla="*/ 289822 h 804322"/>
                <a:gd name="connsiteX138" fmla="*/ 11304 w 691531"/>
                <a:gd name="connsiteY138" fmla="*/ 275663 h 804322"/>
                <a:gd name="connsiteX139" fmla="*/ 11304 w 691531"/>
                <a:gd name="connsiteY139" fmla="*/ 262967 h 804322"/>
                <a:gd name="connsiteX140" fmla="*/ 8445 w 691531"/>
                <a:gd name="connsiteY140" fmla="*/ 230395 h 804322"/>
                <a:gd name="connsiteX141" fmla="*/ 1396 w 691531"/>
                <a:gd name="connsiteY141" fmla="*/ 163922 h 804322"/>
                <a:gd name="connsiteX142" fmla="*/ 2793 w 691531"/>
                <a:gd name="connsiteY142" fmla="*/ 121446 h 804322"/>
                <a:gd name="connsiteX143" fmla="*/ 1396 w 691531"/>
                <a:gd name="connsiteY143" fmla="*/ 86082 h 804322"/>
                <a:gd name="connsiteX144" fmla="*/ 0 w 691531"/>
                <a:gd name="connsiteY144" fmla="*/ 80432 h 804322"/>
                <a:gd name="connsiteX145" fmla="*/ 4256 w 691531"/>
                <a:gd name="connsiteY145" fmla="*/ 76178 h 804322"/>
                <a:gd name="connsiteX146" fmla="*/ 12700 w 691531"/>
                <a:gd name="connsiteY146" fmla="*/ 79036 h 804322"/>
                <a:gd name="connsiteX147" fmla="*/ 24004 w 691531"/>
                <a:gd name="connsiteY147" fmla="*/ 77574 h 804322"/>
                <a:gd name="connsiteX148" fmla="*/ 25400 w 691531"/>
                <a:gd name="connsiteY148" fmla="*/ 83290 h 804322"/>
                <a:gd name="connsiteX149" fmla="*/ 24004 w 691531"/>
                <a:gd name="connsiteY149" fmla="*/ 93195 h 804322"/>
                <a:gd name="connsiteX150" fmla="*/ 22608 w 691531"/>
                <a:gd name="connsiteY150" fmla="*/ 97383 h 804322"/>
                <a:gd name="connsiteX151" fmla="*/ 24004 w 691531"/>
                <a:gd name="connsiteY151" fmla="*/ 101637 h 804322"/>
                <a:gd name="connsiteX152" fmla="*/ 29656 w 691531"/>
                <a:gd name="connsiteY152" fmla="*/ 104496 h 804322"/>
                <a:gd name="connsiteX153" fmla="*/ 36704 w 691531"/>
                <a:gd name="connsiteY153" fmla="*/ 111542 h 804322"/>
                <a:gd name="connsiteX154" fmla="*/ 42356 w 691531"/>
                <a:gd name="connsiteY154" fmla="*/ 112938 h 804322"/>
                <a:gd name="connsiteX155" fmla="*/ 46612 w 691531"/>
                <a:gd name="connsiteY155" fmla="*/ 122908 h 804322"/>
                <a:gd name="connsiteX156" fmla="*/ 56453 w 691531"/>
                <a:gd name="connsiteY156" fmla="*/ 124304 h 804322"/>
                <a:gd name="connsiteX157" fmla="*/ 63501 w 691531"/>
                <a:gd name="connsiteY157" fmla="*/ 115796 h 804322"/>
                <a:gd name="connsiteX158" fmla="*/ 72012 w 691531"/>
                <a:gd name="connsiteY158" fmla="*/ 111542 h 804322"/>
                <a:gd name="connsiteX159" fmla="*/ 87505 w 691531"/>
                <a:gd name="connsiteY159" fmla="*/ 105891 h 804322"/>
                <a:gd name="connsiteX160" fmla="*/ 103065 w 691531"/>
                <a:gd name="connsiteY160" fmla="*/ 105891 h 804322"/>
                <a:gd name="connsiteX161" fmla="*/ 108717 w 691531"/>
                <a:gd name="connsiteY161" fmla="*/ 110146 h 804322"/>
                <a:gd name="connsiteX162" fmla="*/ 114302 w 691531"/>
                <a:gd name="connsiteY162" fmla="*/ 110146 h 804322"/>
                <a:gd name="connsiteX163" fmla="*/ 119954 w 691531"/>
                <a:gd name="connsiteY163" fmla="*/ 111542 h 804322"/>
                <a:gd name="connsiteX164" fmla="*/ 122813 w 691531"/>
                <a:gd name="connsiteY164" fmla="*/ 121446 h 804322"/>
                <a:gd name="connsiteX165" fmla="*/ 127069 w 691531"/>
                <a:gd name="connsiteY165" fmla="*/ 125700 h 804322"/>
                <a:gd name="connsiteX166" fmla="*/ 128465 w 691531"/>
                <a:gd name="connsiteY166" fmla="*/ 114400 h 804322"/>
                <a:gd name="connsiteX167" fmla="*/ 128465 w 691531"/>
                <a:gd name="connsiteY167" fmla="*/ 101637 h 804322"/>
                <a:gd name="connsiteX168" fmla="*/ 131258 w 691531"/>
                <a:gd name="connsiteY168" fmla="*/ 94591 h 804322"/>
                <a:gd name="connsiteX169" fmla="*/ 128465 w 691531"/>
                <a:gd name="connsiteY169" fmla="*/ 90337 h 804322"/>
                <a:gd name="connsiteX170" fmla="*/ 125606 w 691531"/>
                <a:gd name="connsiteY170" fmla="*/ 91733 h 804322"/>
                <a:gd name="connsiteX171" fmla="*/ 124210 w 691531"/>
                <a:gd name="connsiteY171" fmla="*/ 83291 h 804322"/>
                <a:gd name="connsiteX172" fmla="*/ 131258 w 691531"/>
                <a:gd name="connsiteY172" fmla="*/ 77574 h 804322"/>
                <a:gd name="connsiteX173" fmla="*/ 136910 w 691531"/>
                <a:gd name="connsiteY173" fmla="*/ 67669 h 804322"/>
                <a:gd name="connsiteX174" fmla="*/ 134117 w 691531"/>
                <a:gd name="connsiteY174" fmla="*/ 63415 h 804322"/>
                <a:gd name="connsiteX175" fmla="*/ 141165 w 691531"/>
                <a:gd name="connsiteY175" fmla="*/ 62019 h 804322"/>
                <a:gd name="connsiteX176" fmla="*/ 151006 w 691531"/>
                <a:gd name="connsiteY176" fmla="*/ 74782 h 804322"/>
                <a:gd name="connsiteX177" fmla="*/ 160914 w 691531"/>
                <a:gd name="connsiteY177" fmla="*/ 83291 h 804322"/>
                <a:gd name="connsiteX178" fmla="*/ 160914 w 691531"/>
                <a:gd name="connsiteY178" fmla="*/ 91733 h 804322"/>
                <a:gd name="connsiteX179" fmla="*/ 167962 w 691531"/>
                <a:gd name="connsiteY179" fmla="*/ 93195 h 804322"/>
                <a:gd name="connsiteX180" fmla="*/ 173614 w 691531"/>
                <a:gd name="connsiteY180" fmla="*/ 87478 h 804322"/>
                <a:gd name="connsiteX181" fmla="*/ 182059 w 691531"/>
                <a:gd name="connsiteY181" fmla="*/ 94591 h 804322"/>
                <a:gd name="connsiteX182" fmla="*/ 190570 w 691531"/>
                <a:gd name="connsiteY182" fmla="*/ 97383 h 804322"/>
                <a:gd name="connsiteX183" fmla="*/ 199015 w 691531"/>
                <a:gd name="connsiteY183" fmla="*/ 104496 h 804322"/>
                <a:gd name="connsiteX184" fmla="*/ 211715 w 691531"/>
                <a:gd name="connsiteY184" fmla="*/ 112938 h 804322"/>
                <a:gd name="connsiteX185" fmla="*/ 215970 w 691531"/>
                <a:gd name="connsiteY185" fmla="*/ 107287 h 804322"/>
                <a:gd name="connsiteX186" fmla="*/ 220226 w 691531"/>
                <a:gd name="connsiteY186" fmla="*/ 100241 h 804322"/>
                <a:gd name="connsiteX187" fmla="*/ 214574 w 691531"/>
                <a:gd name="connsiteY187" fmla="*/ 90337 h 804322"/>
                <a:gd name="connsiteX188" fmla="*/ 206063 w 691531"/>
                <a:gd name="connsiteY188" fmla="*/ 86082 h 804322"/>
                <a:gd name="connsiteX189" fmla="*/ 196222 w 691531"/>
                <a:gd name="connsiteY189" fmla="*/ 81828 h 804322"/>
                <a:gd name="connsiteX190" fmla="*/ 187711 w 691531"/>
                <a:gd name="connsiteY190" fmla="*/ 67669 h 804322"/>
                <a:gd name="connsiteX191" fmla="*/ 183522 w 691531"/>
                <a:gd name="connsiteY191" fmla="*/ 64878 h 804322"/>
                <a:gd name="connsiteX192" fmla="*/ 204667 w 691531"/>
                <a:gd name="connsiteY192" fmla="*/ 49389 h 804322"/>
                <a:gd name="connsiteX193" fmla="*/ 227274 w 691531"/>
                <a:gd name="connsiteY193" fmla="*/ 62086 h 804322"/>
                <a:gd name="connsiteX194" fmla="*/ 247222 w 691531"/>
                <a:gd name="connsiteY194" fmla="*/ 59294 h 804322"/>
                <a:gd name="connsiteX195" fmla="*/ 259923 w 691531"/>
                <a:gd name="connsiteY195" fmla="*/ 73386 h 804322"/>
                <a:gd name="connsiteX196" fmla="*/ 272623 w 691531"/>
                <a:gd name="connsiteY196" fmla="*/ 84753 h 804322"/>
                <a:gd name="connsiteX197" fmla="*/ 288116 w 691531"/>
                <a:gd name="connsiteY197" fmla="*/ 74848 h 804322"/>
                <a:gd name="connsiteX198" fmla="*/ 306468 w 691531"/>
                <a:gd name="connsiteY198" fmla="*/ 81895 h 804322"/>
                <a:gd name="connsiteX199" fmla="*/ 309327 w 691531"/>
                <a:gd name="connsiteY199" fmla="*/ 73386 h 804322"/>
                <a:gd name="connsiteX200" fmla="*/ 312120 w 691531"/>
                <a:gd name="connsiteY200" fmla="*/ 53444 h 804322"/>
                <a:gd name="connsiteX201" fmla="*/ 325818 w 691531"/>
                <a:gd name="connsiteY201" fmla="*/ 45268 h 804322"/>
                <a:gd name="connsiteX202" fmla="*/ 335659 w 691531"/>
                <a:gd name="connsiteY202" fmla="*/ 52314 h 804322"/>
                <a:gd name="connsiteX203" fmla="*/ 344170 w 691531"/>
                <a:gd name="connsiteY203" fmla="*/ 46664 h 804322"/>
                <a:gd name="connsiteX204" fmla="*/ 346962 w 691531"/>
                <a:gd name="connsiteY204" fmla="*/ 38155 h 804322"/>
                <a:gd name="connsiteX205" fmla="*/ 358266 w 691531"/>
                <a:gd name="connsiteY205" fmla="*/ 33901 h 804322"/>
                <a:gd name="connsiteX206" fmla="*/ 376618 w 691531"/>
                <a:gd name="connsiteY206" fmla="*/ 23997 h 804322"/>
                <a:gd name="connsiteX207" fmla="*/ 382270 w 691531"/>
                <a:gd name="connsiteY207" fmla="*/ 16951 h 804322"/>
                <a:gd name="connsiteX208" fmla="*/ 389319 w 691531"/>
                <a:gd name="connsiteY208" fmla="*/ 21205 h 804322"/>
                <a:gd name="connsiteX209" fmla="*/ 399226 w 691531"/>
                <a:gd name="connsiteY209" fmla="*/ 26855 h 804322"/>
                <a:gd name="connsiteX210" fmla="*/ 414719 w 691531"/>
                <a:gd name="connsiteY210" fmla="*/ 38155 h 804322"/>
                <a:gd name="connsiteX211" fmla="*/ 424627 w 691531"/>
                <a:gd name="connsiteY211" fmla="*/ 38155 h 804322"/>
                <a:gd name="connsiteX212" fmla="*/ 437327 w 691531"/>
                <a:gd name="connsiteY212" fmla="*/ 42410 h 804322"/>
                <a:gd name="connsiteX213" fmla="*/ 452820 w 691531"/>
                <a:gd name="connsiteY213" fmla="*/ 38155 h 804322"/>
                <a:gd name="connsiteX214" fmla="*/ 465520 w 691531"/>
                <a:gd name="connsiteY214" fmla="*/ 32505 h 804322"/>
                <a:gd name="connsiteX215" fmla="*/ 476824 w 691531"/>
                <a:gd name="connsiteY215" fmla="*/ 29714 h 804322"/>
                <a:gd name="connsiteX216" fmla="*/ 490921 w 691531"/>
                <a:gd name="connsiteY216" fmla="*/ 28251 h 804322"/>
                <a:gd name="connsiteX217" fmla="*/ 502224 w 691531"/>
                <a:gd name="connsiteY217" fmla="*/ 25459 h 804322"/>
                <a:gd name="connsiteX218" fmla="*/ 506480 w 691531"/>
                <a:gd name="connsiteY218" fmla="*/ 19809 h 804322"/>
                <a:gd name="connsiteX219" fmla="*/ 509273 w 691531"/>
                <a:gd name="connsiteY219" fmla="*/ 9905 h 804322"/>
                <a:gd name="connsiteX220" fmla="*/ 512132 w 691531"/>
                <a:gd name="connsiteY220" fmla="*/ 2792 h 804322"/>
                <a:gd name="connsiteX221" fmla="*/ 520577 w 691531"/>
                <a:gd name="connsiteY221" fmla="*/ 0 h 804322"/>
                <a:gd name="connsiteX222" fmla="*/ 529287 w 691531"/>
                <a:gd name="connsiteY222" fmla="*/ 0 h 804322"/>
                <a:gd name="connsiteX223" fmla="*/ 537798 w 691531"/>
                <a:gd name="connsiteY223" fmla="*/ 7046 h 804322"/>
                <a:gd name="connsiteX224" fmla="*/ 542054 w 691531"/>
                <a:gd name="connsiteY224" fmla="*/ 14092 h 804322"/>
                <a:gd name="connsiteX225" fmla="*/ 551895 w 691531"/>
                <a:gd name="connsiteY225" fmla="*/ 22800 h 804322"/>
                <a:gd name="connsiteX226" fmla="*/ 564595 w 691531"/>
                <a:gd name="connsiteY226" fmla="*/ 29913 h 804322"/>
                <a:gd name="connsiteX227" fmla="*/ 578692 w 691531"/>
                <a:gd name="connsiteY227" fmla="*/ 36959 h 804322"/>
                <a:gd name="connsiteX228" fmla="*/ 588599 w 691531"/>
                <a:gd name="connsiteY228" fmla="*/ 36959 h 804322"/>
                <a:gd name="connsiteX229" fmla="*/ 589996 w 691531"/>
                <a:gd name="connsiteY229" fmla="*/ 38355 h 80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Lst>
              <a:rect l="l" t="t" r="r" b="b"/>
              <a:pathLst>
                <a:path w="691531" h="804322">
                  <a:moveTo>
                    <a:pt x="589996" y="38155"/>
                  </a:moveTo>
                  <a:cubicBezTo>
                    <a:pt x="591719" y="40829"/>
                    <a:pt x="593146" y="43682"/>
                    <a:pt x="594251" y="46664"/>
                  </a:cubicBezTo>
                  <a:cubicBezTo>
                    <a:pt x="598281" y="50301"/>
                    <a:pt x="601635" y="54622"/>
                    <a:pt x="604159" y="59427"/>
                  </a:cubicBezTo>
                  <a:cubicBezTo>
                    <a:pt x="604159" y="63615"/>
                    <a:pt x="601300" y="70727"/>
                    <a:pt x="602696" y="73519"/>
                  </a:cubicBezTo>
                  <a:cubicBezTo>
                    <a:pt x="604092" y="76311"/>
                    <a:pt x="608348" y="77773"/>
                    <a:pt x="609744" y="76377"/>
                  </a:cubicBezTo>
                  <a:cubicBezTo>
                    <a:pt x="611207" y="76377"/>
                    <a:pt x="614000" y="72123"/>
                    <a:pt x="615396" y="72123"/>
                  </a:cubicBezTo>
                  <a:cubicBezTo>
                    <a:pt x="618255" y="72123"/>
                    <a:pt x="621048" y="74982"/>
                    <a:pt x="622511" y="76377"/>
                  </a:cubicBezTo>
                  <a:cubicBezTo>
                    <a:pt x="623974" y="77773"/>
                    <a:pt x="621048" y="83490"/>
                    <a:pt x="622511" y="86282"/>
                  </a:cubicBezTo>
                  <a:cubicBezTo>
                    <a:pt x="625265" y="88962"/>
                    <a:pt x="628649" y="90905"/>
                    <a:pt x="632352" y="91932"/>
                  </a:cubicBezTo>
                  <a:cubicBezTo>
                    <a:pt x="633748" y="91932"/>
                    <a:pt x="636608" y="89140"/>
                    <a:pt x="638004" y="89140"/>
                  </a:cubicBezTo>
                  <a:cubicBezTo>
                    <a:pt x="641363" y="89010"/>
                    <a:pt x="644719" y="89483"/>
                    <a:pt x="647911" y="90536"/>
                  </a:cubicBezTo>
                  <a:cubicBezTo>
                    <a:pt x="649308" y="91932"/>
                    <a:pt x="649308" y="99045"/>
                    <a:pt x="650704" y="101837"/>
                  </a:cubicBezTo>
                  <a:cubicBezTo>
                    <a:pt x="652101" y="106091"/>
                    <a:pt x="660612" y="114599"/>
                    <a:pt x="663404" y="120250"/>
                  </a:cubicBezTo>
                  <a:cubicBezTo>
                    <a:pt x="664801" y="123108"/>
                    <a:pt x="669056" y="127296"/>
                    <a:pt x="669056" y="130154"/>
                  </a:cubicBezTo>
                  <a:cubicBezTo>
                    <a:pt x="668131" y="135052"/>
                    <a:pt x="665661" y="139524"/>
                    <a:pt x="662008" y="142917"/>
                  </a:cubicBezTo>
                  <a:cubicBezTo>
                    <a:pt x="659149" y="145709"/>
                    <a:pt x="652101" y="145709"/>
                    <a:pt x="649308" y="148567"/>
                  </a:cubicBezTo>
                  <a:cubicBezTo>
                    <a:pt x="645315" y="151098"/>
                    <a:pt x="641932" y="154480"/>
                    <a:pt x="639400" y="158472"/>
                  </a:cubicBezTo>
                  <a:cubicBezTo>
                    <a:pt x="637359" y="162976"/>
                    <a:pt x="635950" y="167741"/>
                    <a:pt x="635211" y="172630"/>
                  </a:cubicBezTo>
                  <a:cubicBezTo>
                    <a:pt x="637186" y="175737"/>
                    <a:pt x="639555" y="178574"/>
                    <a:pt x="642260" y="181072"/>
                  </a:cubicBezTo>
                  <a:cubicBezTo>
                    <a:pt x="643656" y="183931"/>
                    <a:pt x="645052" y="188185"/>
                    <a:pt x="646449" y="190977"/>
                  </a:cubicBezTo>
                  <a:cubicBezTo>
                    <a:pt x="649308" y="193835"/>
                    <a:pt x="653563" y="196627"/>
                    <a:pt x="654960" y="199485"/>
                  </a:cubicBezTo>
                  <a:cubicBezTo>
                    <a:pt x="657752" y="202344"/>
                    <a:pt x="660612" y="209390"/>
                    <a:pt x="663404" y="210786"/>
                  </a:cubicBezTo>
                  <a:cubicBezTo>
                    <a:pt x="665876" y="212599"/>
                    <a:pt x="668850" y="213598"/>
                    <a:pt x="671916" y="213644"/>
                  </a:cubicBezTo>
                  <a:cubicBezTo>
                    <a:pt x="673312" y="215040"/>
                    <a:pt x="678964" y="212248"/>
                    <a:pt x="680360" y="212248"/>
                  </a:cubicBezTo>
                  <a:cubicBezTo>
                    <a:pt x="683153" y="213644"/>
                    <a:pt x="684616" y="219294"/>
                    <a:pt x="684616" y="222152"/>
                  </a:cubicBezTo>
                  <a:cubicBezTo>
                    <a:pt x="686012" y="226340"/>
                    <a:pt x="684616" y="236245"/>
                    <a:pt x="686012" y="240499"/>
                  </a:cubicBezTo>
                  <a:cubicBezTo>
                    <a:pt x="687409" y="243357"/>
                    <a:pt x="691664" y="250403"/>
                    <a:pt x="693061" y="253262"/>
                  </a:cubicBezTo>
                  <a:cubicBezTo>
                    <a:pt x="694762" y="255428"/>
                    <a:pt x="696191" y="257794"/>
                    <a:pt x="697316" y="260308"/>
                  </a:cubicBezTo>
                  <a:cubicBezTo>
                    <a:pt x="691457" y="260710"/>
                    <a:pt x="685715" y="262151"/>
                    <a:pt x="680360" y="264562"/>
                  </a:cubicBezTo>
                  <a:cubicBezTo>
                    <a:pt x="677501" y="265958"/>
                    <a:pt x="674708" y="271675"/>
                    <a:pt x="671916" y="273071"/>
                  </a:cubicBezTo>
                  <a:cubicBezTo>
                    <a:pt x="665005" y="274921"/>
                    <a:pt x="657798" y="275395"/>
                    <a:pt x="650704" y="274467"/>
                  </a:cubicBezTo>
                  <a:cubicBezTo>
                    <a:pt x="647619" y="272890"/>
                    <a:pt x="644251" y="271941"/>
                    <a:pt x="640797" y="271675"/>
                  </a:cubicBezTo>
                  <a:cubicBezTo>
                    <a:pt x="636118" y="272334"/>
                    <a:pt x="631718" y="274291"/>
                    <a:pt x="628096" y="277325"/>
                  </a:cubicBezTo>
                  <a:cubicBezTo>
                    <a:pt x="625304" y="278721"/>
                    <a:pt x="619652" y="281579"/>
                    <a:pt x="619652" y="284371"/>
                  </a:cubicBezTo>
                  <a:cubicBezTo>
                    <a:pt x="618255" y="288625"/>
                    <a:pt x="625304" y="292880"/>
                    <a:pt x="625304" y="297134"/>
                  </a:cubicBezTo>
                  <a:cubicBezTo>
                    <a:pt x="622985" y="301676"/>
                    <a:pt x="620152" y="305936"/>
                    <a:pt x="616859" y="309830"/>
                  </a:cubicBezTo>
                  <a:cubicBezTo>
                    <a:pt x="610820" y="315355"/>
                    <a:pt x="604120" y="320111"/>
                    <a:pt x="596911" y="323989"/>
                  </a:cubicBezTo>
                  <a:cubicBezTo>
                    <a:pt x="591860" y="327549"/>
                    <a:pt x="586098" y="329975"/>
                    <a:pt x="580022" y="331102"/>
                  </a:cubicBezTo>
                  <a:cubicBezTo>
                    <a:pt x="577163" y="331102"/>
                    <a:pt x="571511" y="326847"/>
                    <a:pt x="568718" y="326847"/>
                  </a:cubicBezTo>
                  <a:cubicBezTo>
                    <a:pt x="564462" y="328243"/>
                    <a:pt x="554621" y="331102"/>
                    <a:pt x="551762" y="335290"/>
                  </a:cubicBezTo>
                  <a:cubicBezTo>
                    <a:pt x="550888" y="340530"/>
                    <a:pt x="551369" y="345908"/>
                    <a:pt x="553158" y="350911"/>
                  </a:cubicBezTo>
                  <a:cubicBezTo>
                    <a:pt x="554621" y="353702"/>
                    <a:pt x="560207" y="359353"/>
                    <a:pt x="561670" y="362211"/>
                  </a:cubicBezTo>
                  <a:cubicBezTo>
                    <a:pt x="563381" y="367839"/>
                    <a:pt x="562857" y="373910"/>
                    <a:pt x="560207" y="379162"/>
                  </a:cubicBezTo>
                  <a:cubicBezTo>
                    <a:pt x="558810" y="382020"/>
                    <a:pt x="548969" y="383416"/>
                    <a:pt x="546110" y="386274"/>
                  </a:cubicBezTo>
                  <a:cubicBezTo>
                    <a:pt x="541406" y="388516"/>
                    <a:pt x="537843" y="392608"/>
                    <a:pt x="536269" y="397575"/>
                  </a:cubicBezTo>
                  <a:cubicBezTo>
                    <a:pt x="534806" y="400433"/>
                    <a:pt x="537665" y="406083"/>
                    <a:pt x="539062" y="407479"/>
                  </a:cubicBezTo>
                  <a:cubicBezTo>
                    <a:pt x="541921" y="408875"/>
                    <a:pt x="548969" y="407479"/>
                    <a:pt x="551762" y="408875"/>
                  </a:cubicBezTo>
                  <a:cubicBezTo>
                    <a:pt x="554621" y="411733"/>
                    <a:pt x="556018" y="420242"/>
                    <a:pt x="558810" y="423034"/>
                  </a:cubicBezTo>
                  <a:cubicBezTo>
                    <a:pt x="561670" y="427288"/>
                    <a:pt x="571511" y="430146"/>
                    <a:pt x="574370" y="434334"/>
                  </a:cubicBezTo>
                  <a:cubicBezTo>
                    <a:pt x="577422" y="438931"/>
                    <a:pt x="578433" y="444586"/>
                    <a:pt x="577162" y="449955"/>
                  </a:cubicBezTo>
                  <a:cubicBezTo>
                    <a:pt x="577163" y="454143"/>
                    <a:pt x="570114" y="461256"/>
                    <a:pt x="567322" y="465510"/>
                  </a:cubicBezTo>
                  <a:cubicBezTo>
                    <a:pt x="565544" y="472013"/>
                    <a:pt x="564584" y="478712"/>
                    <a:pt x="564462" y="485452"/>
                  </a:cubicBezTo>
                  <a:cubicBezTo>
                    <a:pt x="564462" y="489706"/>
                    <a:pt x="568718" y="501006"/>
                    <a:pt x="567322" y="505394"/>
                  </a:cubicBezTo>
                  <a:cubicBezTo>
                    <a:pt x="566856" y="509324"/>
                    <a:pt x="564816" y="512897"/>
                    <a:pt x="561670" y="515298"/>
                  </a:cubicBezTo>
                  <a:lnTo>
                    <a:pt x="554754" y="515298"/>
                  </a:lnTo>
                  <a:cubicBezTo>
                    <a:pt x="552757" y="512542"/>
                    <a:pt x="550359" y="510100"/>
                    <a:pt x="547639" y="508053"/>
                  </a:cubicBezTo>
                  <a:cubicBezTo>
                    <a:pt x="543838" y="507894"/>
                    <a:pt x="540037" y="508388"/>
                    <a:pt x="536402" y="509515"/>
                  </a:cubicBezTo>
                  <a:cubicBezTo>
                    <a:pt x="533495" y="514173"/>
                    <a:pt x="532015" y="519581"/>
                    <a:pt x="532147" y="525070"/>
                  </a:cubicBezTo>
                  <a:cubicBezTo>
                    <a:pt x="533543" y="532116"/>
                    <a:pt x="542054" y="540624"/>
                    <a:pt x="544847" y="546275"/>
                  </a:cubicBezTo>
                  <a:cubicBezTo>
                    <a:pt x="549102" y="550529"/>
                    <a:pt x="563199" y="556179"/>
                    <a:pt x="564795" y="563225"/>
                  </a:cubicBezTo>
                  <a:cubicBezTo>
                    <a:pt x="564795" y="564687"/>
                    <a:pt x="563398" y="567479"/>
                    <a:pt x="562002" y="567479"/>
                  </a:cubicBezTo>
                  <a:cubicBezTo>
                    <a:pt x="558929" y="569098"/>
                    <a:pt x="555557" y="570070"/>
                    <a:pt x="552095" y="570338"/>
                  </a:cubicBezTo>
                  <a:cubicBezTo>
                    <a:pt x="549765" y="572563"/>
                    <a:pt x="546825" y="574044"/>
                    <a:pt x="543650" y="574592"/>
                  </a:cubicBezTo>
                  <a:cubicBezTo>
                    <a:pt x="541525" y="574219"/>
                    <a:pt x="539558" y="573225"/>
                    <a:pt x="537998" y="571734"/>
                  </a:cubicBezTo>
                  <a:cubicBezTo>
                    <a:pt x="536602" y="571734"/>
                    <a:pt x="533742" y="568942"/>
                    <a:pt x="532346" y="567479"/>
                  </a:cubicBezTo>
                  <a:cubicBezTo>
                    <a:pt x="529487" y="567479"/>
                    <a:pt x="525298" y="567479"/>
                    <a:pt x="523901" y="568942"/>
                  </a:cubicBezTo>
                  <a:cubicBezTo>
                    <a:pt x="522505" y="570404"/>
                    <a:pt x="522438" y="571734"/>
                    <a:pt x="521042" y="573130"/>
                  </a:cubicBezTo>
                  <a:cubicBezTo>
                    <a:pt x="519646" y="573130"/>
                    <a:pt x="513994" y="567479"/>
                    <a:pt x="513994" y="567479"/>
                  </a:cubicBezTo>
                  <a:cubicBezTo>
                    <a:pt x="510736" y="568246"/>
                    <a:pt x="507344" y="568246"/>
                    <a:pt x="504086" y="567479"/>
                  </a:cubicBezTo>
                  <a:cubicBezTo>
                    <a:pt x="502690" y="567479"/>
                    <a:pt x="501294" y="564687"/>
                    <a:pt x="498434" y="563225"/>
                  </a:cubicBezTo>
                  <a:cubicBezTo>
                    <a:pt x="497038" y="563225"/>
                    <a:pt x="494245" y="559037"/>
                    <a:pt x="491386" y="556179"/>
                  </a:cubicBezTo>
                  <a:cubicBezTo>
                    <a:pt x="490072" y="555497"/>
                    <a:pt x="488658" y="555025"/>
                    <a:pt x="487197" y="554783"/>
                  </a:cubicBezTo>
                  <a:cubicBezTo>
                    <a:pt x="483555" y="553586"/>
                    <a:pt x="479720" y="553089"/>
                    <a:pt x="475893" y="553321"/>
                  </a:cubicBezTo>
                  <a:cubicBezTo>
                    <a:pt x="473034" y="553321"/>
                    <a:pt x="465986" y="551925"/>
                    <a:pt x="463193" y="551925"/>
                  </a:cubicBezTo>
                  <a:cubicBezTo>
                    <a:pt x="461073" y="551578"/>
                    <a:pt x="459104" y="550606"/>
                    <a:pt x="457541" y="549133"/>
                  </a:cubicBezTo>
                  <a:cubicBezTo>
                    <a:pt x="454682" y="549133"/>
                    <a:pt x="449030" y="550529"/>
                    <a:pt x="447633" y="550529"/>
                  </a:cubicBezTo>
                  <a:cubicBezTo>
                    <a:pt x="444398" y="548516"/>
                    <a:pt x="441446" y="546079"/>
                    <a:pt x="438856" y="543283"/>
                  </a:cubicBezTo>
                  <a:cubicBezTo>
                    <a:pt x="437460" y="543283"/>
                    <a:pt x="433204" y="541887"/>
                    <a:pt x="431808" y="541887"/>
                  </a:cubicBezTo>
                  <a:cubicBezTo>
                    <a:pt x="427552" y="541887"/>
                    <a:pt x="420504" y="543283"/>
                    <a:pt x="417645" y="543283"/>
                  </a:cubicBezTo>
                  <a:cubicBezTo>
                    <a:pt x="414618" y="544856"/>
                    <a:pt x="411784" y="546774"/>
                    <a:pt x="409200" y="549000"/>
                  </a:cubicBezTo>
                  <a:cubicBezTo>
                    <a:pt x="406408" y="550396"/>
                    <a:pt x="402152" y="554650"/>
                    <a:pt x="397896" y="554650"/>
                  </a:cubicBezTo>
                  <a:cubicBezTo>
                    <a:pt x="394266" y="555892"/>
                    <a:pt x="390416" y="556368"/>
                    <a:pt x="386592" y="556046"/>
                  </a:cubicBezTo>
                  <a:cubicBezTo>
                    <a:pt x="382403" y="557442"/>
                    <a:pt x="376751" y="564555"/>
                    <a:pt x="371100" y="564555"/>
                  </a:cubicBezTo>
                  <a:cubicBezTo>
                    <a:pt x="368240" y="565950"/>
                    <a:pt x="359796" y="561696"/>
                    <a:pt x="357003" y="561696"/>
                  </a:cubicBezTo>
                  <a:cubicBezTo>
                    <a:pt x="351351" y="560300"/>
                    <a:pt x="340047" y="560300"/>
                    <a:pt x="337055" y="564555"/>
                  </a:cubicBezTo>
                  <a:cubicBezTo>
                    <a:pt x="334051" y="567484"/>
                    <a:pt x="332968" y="571864"/>
                    <a:pt x="334262" y="575855"/>
                  </a:cubicBezTo>
                  <a:cubicBezTo>
                    <a:pt x="334262" y="578713"/>
                    <a:pt x="338518" y="582901"/>
                    <a:pt x="339914" y="585759"/>
                  </a:cubicBezTo>
                  <a:cubicBezTo>
                    <a:pt x="341516" y="591278"/>
                    <a:pt x="342454" y="596969"/>
                    <a:pt x="342707" y="602710"/>
                  </a:cubicBezTo>
                  <a:cubicBezTo>
                    <a:pt x="343438" y="607891"/>
                    <a:pt x="343438" y="613150"/>
                    <a:pt x="342707" y="618331"/>
                  </a:cubicBezTo>
                  <a:cubicBezTo>
                    <a:pt x="342707" y="619727"/>
                    <a:pt x="338518" y="623981"/>
                    <a:pt x="337055" y="625377"/>
                  </a:cubicBezTo>
                  <a:cubicBezTo>
                    <a:pt x="334262" y="629632"/>
                    <a:pt x="332866" y="639536"/>
                    <a:pt x="328610" y="642328"/>
                  </a:cubicBezTo>
                  <a:cubicBezTo>
                    <a:pt x="325818" y="642328"/>
                    <a:pt x="322958" y="639536"/>
                    <a:pt x="320166" y="639536"/>
                  </a:cubicBezTo>
                  <a:cubicBezTo>
                    <a:pt x="318769" y="639536"/>
                    <a:pt x="315910" y="640932"/>
                    <a:pt x="314514" y="640932"/>
                  </a:cubicBezTo>
                  <a:cubicBezTo>
                    <a:pt x="314514" y="642328"/>
                    <a:pt x="313117" y="645186"/>
                    <a:pt x="314514" y="646582"/>
                  </a:cubicBezTo>
                  <a:cubicBezTo>
                    <a:pt x="314514" y="648045"/>
                    <a:pt x="320166" y="649440"/>
                    <a:pt x="321562" y="649440"/>
                  </a:cubicBezTo>
                  <a:cubicBezTo>
                    <a:pt x="325088" y="648612"/>
                    <a:pt x="328441" y="647172"/>
                    <a:pt x="331470" y="645186"/>
                  </a:cubicBezTo>
                  <a:cubicBezTo>
                    <a:pt x="332866" y="645186"/>
                    <a:pt x="338518" y="645186"/>
                    <a:pt x="339914" y="646582"/>
                  </a:cubicBezTo>
                  <a:cubicBezTo>
                    <a:pt x="341019" y="648247"/>
                    <a:pt x="341513" y="650244"/>
                    <a:pt x="341310" y="652232"/>
                  </a:cubicBezTo>
                  <a:cubicBezTo>
                    <a:pt x="338518" y="655091"/>
                    <a:pt x="331469" y="653695"/>
                    <a:pt x="328610" y="653695"/>
                  </a:cubicBezTo>
                  <a:cubicBezTo>
                    <a:pt x="323603" y="655263"/>
                    <a:pt x="318919" y="657717"/>
                    <a:pt x="314780" y="660940"/>
                  </a:cubicBezTo>
                  <a:cubicBezTo>
                    <a:pt x="313383" y="663799"/>
                    <a:pt x="311920" y="669449"/>
                    <a:pt x="310524" y="672307"/>
                  </a:cubicBezTo>
                  <a:cubicBezTo>
                    <a:pt x="309128" y="675166"/>
                    <a:pt x="309128" y="683608"/>
                    <a:pt x="306269" y="685003"/>
                  </a:cubicBezTo>
                  <a:cubicBezTo>
                    <a:pt x="304872" y="686399"/>
                    <a:pt x="299220" y="682145"/>
                    <a:pt x="296427" y="682145"/>
                  </a:cubicBezTo>
                  <a:cubicBezTo>
                    <a:pt x="293233" y="682693"/>
                    <a:pt x="290271" y="684173"/>
                    <a:pt x="287916" y="686400"/>
                  </a:cubicBezTo>
                  <a:cubicBezTo>
                    <a:pt x="285914" y="689937"/>
                    <a:pt x="284499" y="693776"/>
                    <a:pt x="283727" y="697766"/>
                  </a:cubicBezTo>
                  <a:cubicBezTo>
                    <a:pt x="283727" y="700558"/>
                    <a:pt x="285124" y="706208"/>
                    <a:pt x="283727" y="709067"/>
                  </a:cubicBezTo>
                  <a:cubicBezTo>
                    <a:pt x="283727" y="710463"/>
                    <a:pt x="280868" y="713321"/>
                    <a:pt x="279472" y="714717"/>
                  </a:cubicBezTo>
                  <a:lnTo>
                    <a:pt x="279472" y="721830"/>
                  </a:lnTo>
                  <a:cubicBezTo>
                    <a:pt x="279472" y="723225"/>
                    <a:pt x="276679" y="727480"/>
                    <a:pt x="276679" y="730272"/>
                  </a:cubicBezTo>
                  <a:cubicBezTo>
                    <a:pt x="276679" y="734526"/>
                    <a:pt x="275216" y="743034"/>
                    <a:pt x="275216" y="747289"/>
                  </a:cubicBezTo>
                  <a:cubicBezTo>
                    <a:pt x="275959" y="753915"/>
                    <a:pt x="275959" y="760604"/>
                    <a:pt x="275216" y="767230"/>
                  </a:cubicBezTo>
                  <a:cubicBezTo>
                    <a:pt x="275216" y="771485"/>
                    <a:pt x="271027" y="781389"/>
                    <a:pt x="271027" y="785577"/>
                  </a:cubicBezTo>
                  <a:cubicBezTo>
                    <a:pt x="270032" y="792623"/>
                    <a:pt x="269565" y="799733"/>
                    <a:pt x="269631" y="806848"/>
                  </a:cubicBezTo>
                  <a:lnTo>
                    <a:pt x="231463" y="806848"/>
                  </a:lnTo>
                  <a:cubicBezTo>
                    <a:pt x="223019" y="805386"/>
                    <a:pt x="204866" y="805386"/>
                    <a:pt x="196222" y="801198"/>
                  </a:cubicBezTo>
                  <a:cubicBezTo>
                    <a:pt x="189545" y="796182"/>
                    <a:pt x="184595" y="789212"/>
                    <a:pt x="182059" y="781256"/>
                  </a:cubicBezTo>
                  <a:cubicBezTo>
                    <a:pt x="179266" y="771352"/>
                    <a:pt x="184918" y="752939"/>
                    <a:pt x="184918" y="743034"/>
                  </a:cubicBezTo>
                  <a:cubicBezTo>
                    <a:pt x="183522" y="733130"/>
                    <a:pt x="183522" y="713321"/>
                    <a:pt x="179266" y="704812"/>
                  </a:cubicBezTo>
                  <a:cubicBezTo>
                    <a:pt x="176360" y="696857"/>
                    <a:pt x="172568" y="689254"/>
                    <a:pt x="167962" y="682145"/>
                  </a:cubicBezTo>
                  <a:cubicBezTo>
                    <a:pt x="164184" y="676679"/>
                    <a:pt x="161767" y="670388"/>
                    <a:pt x="160914" y="663799"/>
                  </a:cubicBezTo>
                  <a:cubicBezTo>
                    <a:pt x="162163" y="658405"/>
                    <a:pt x="164061" y="653182"/>
                    <a:pt x="166566" y="648244"/>
                  </a:cubicBezTo>
                  <a:cubicBezTo>
                    <a:pt x="167962" y="643990"/>
                    <a:pt x="173614" y="636877"/>
                    <a:pt x="173614" y="632623"/>
                  </a:cubicBezTo>
                  <a:cubicBezTo>
                    <a:pt x="173614" y="624181"/>
                    <a:pt x="163707" y="610022"/>
                    <a:pt x="160914" y="602909"/>
                  </a:cubicBezTo>
                  <a:cubicBezTo>
                    <a:pt x="159722" y="595219"/>
                    <a:pt x="157831" y="587654"/>
                    <a:pt x="155262" y="580309"/>
                  </a:cubicBezTo>
                  <a:cubicBezTo>
                    <a:pt x="153284" y="577185"/>
                    <a:pt x="150915" y="574326"/>
                    <a:pt x="148214" y="571800"/>
                  </a:cubicBezTo>
                  <a:cubicBezTo>
                    <a:pt x="143958" y="569008"/>
                    <a:pt x="134117" y="569008"/>
                    <a:pt x="129862" y="567546"/>
                  </a:cubicBezTo>
                  <a:cubicBezTo>
                    <a:pt x="122971" y="564439"/>
                    <a:pt x="116740" y="560039"/>
                    <a:pt x="111509" y="554584"/>
                  </a:cubicBezTo>
                  <a:cubicBezTo>
                    <a:pt x="109002" y="549137"/>
                    <a:pt x="107106" y="543430"/>
                    <a:pt x="105857" y="537567"/>
                  </a:cubicBezTo>
                  <a:cubicBezTo>
                    <a:pt x="104461" y="527662"/>
                    <a:pt x="104461" y="506457"/>
                    <a:pt x="103065" y="496553"/>
                  </a:cubicBezTo>
                  <a:cubicBezTo>
                    <a:pt x="101602" y="488044"/>
                    <a:pt x="100206" y="469964"/>
                    <a:pt x="95950" y="462585"/>
                  </a:cubicBezTo>
                  <a:cubicBezTo>
                    <a:pt x="91613" y="456179"/>
                    <a:pt x="86907" y="450030"/>
                    <a:pt x="81853" y="444172"/>
                  </a:cubicBezTo>
                  <a:cubicBezTo>
                    <a:pt x="77664" y="438522"/>
                    <a:pt x="69153" y="428617"/>
                    <a:pt x="66360" y="424230"/>
                  </a:cubicBezTo>
                  <a:cubicBezTo>
                    <a:pt x="61162" y="417493"/>
                    <a:pt x="56430" y="410408"/>
                    <a:pt x="52197" y="403025"/>
                  </a:cubicBezTo>
                  <a:cubicBezTo>
                    <a:pt x="49405" y="395979"/>
                    <a:pt x="48008" y="380425"/>
                    <a:pt x="45149" y="373312"/>
                  </a:cubicBezTo>
                  <a:cubicBezTo>
                    <a:pt x="42942" y="366017"/>
                    <a:pt x="40117" y="358923"/>
                    <a:pt x="36704" y="352107"/>
                  </a:cubicBezTo>
                  <a:cubicBezTo>
                    <a:pt x="33845" y="346457"/>
                    <a:pt x="25400" y="333694"/>
                    <a:pt x="21145" y="326648"/>
                  </a:cubicBezTo>
                  <a:cubicBezTo>
                    <a:pt x="17890" y="323206"/>
                    <a:pt x="15055" y="319391"/>
                    <a:pt x="12700" y="315281"/>
                  </a:cubicBezTo>
                  <a:cubicBezTo>
                    <a:pt x="11155" y="306873"/>
                    <a:pt x="10222" y="298365"/>
                    <a:pt x="9908" y="289822"/>
                  </a:cubicBezTo>
                  <a:cubicBezTo>
                    <a:pt x="9908" y="285568"/>
                    <a:pt x="11304" y="278522"/>
                    <a:pt x="11304" y="275663"/>
                  </a:cubicBezTo>
                  <a:lnTo>
                    <a:pt x="11304" y="262967"/>
                  </a:lnTo>
                  <a:cubicBezTo>
                    <a:pt x="11304" y="254458"/>
                    <a:pt x="8445" y="238904"/>
                    <a:pt x="8445" y="230395"/>
                  </a:cubicBezTo>
                  <a:cubicBezTo>
                    <a:pt x="7048" y="213445"/>
                    <a:pt x="2793" y="180873"/>
                    <a:pt x="1396" y="163922"/>
                  </a:cubicBezTo>
                  <a:cubicBezTo>
                    <a:pt x="1396" y="152622"/>
                    <a:pt x="2793" y="131350"/>
                    <a:pt x="2793" y="121446"/>
                  </a:cubicBezTo>
                  <a:cubicBezTo>
                    <a:pt x="3025" y="109641"/>
                    <a:pt x="2558" y="97832"/>
                    <a:pt x="1396" y="86082"/>
                  </a:cubicBezTo>
                  <a:cubicBezTo>
                    <a:pt x="1396" y="84687"/>
                    <a:pt x="0" y="81828"/>
                    <a:pt x="0" y="80432"/>
                  </a:cubicBezTo>
                  <a:lnTo>
                    <a:pt x="4256" y="76178"/>
                  </a:lnTo>
                  <a:cubicBezTo>
                    <a:pt x="7255" y="76461"/>
                    <a:pt x="10146" y="77439"/>
                    <a:pt x="12700" y="79036"/>
                  </a:cubicBezTo>
                  <a:cubicBezTo>
                    <a:pt x="15559" y="79036"/>
                    <a:pt x="21145" y="76178"/>
                    <a:pt x="24004" y="77574"/>
                  </a:cubicBezTo>
                  <a:cubicBezTo>
                    <a:pt x="25114" y="79262"/>
                    <a:pt x="25607" y="81281"/>
                    <a:pt x="25400" y="83290"/>
                  </a:cubicBezTo>
                  <a:cubicBezTo>
                    <a:pt x="25400" y="86082"/>
                    <a:pt x="24004" y="90337"/>
                    <a:pt x="24004" y="93195"/>
                  </a:cubicBezTo>
                  <a:cubicBezTo>
                    <a:pt x="24004" y="94591"/>
                    <a:pt x="22608" y="95987"/>
                    <a:pt x="22608" y="97383"/>
                  </a:cubicBezTo>
                  <a:cubicBezTo>
                    <a:pt x="22608" y="98779"/>
                    <a:pt x="22608" y="101637"/>
                    <a:pt x="24004" y="101637"/>
                  </a:cubicBezTo>
                  <a:cubicBezTo>
                    <a:pt x="24004" y="103033"/>
                    <a:pt x="28260" y="104496"/>
                    <a:pt x="29656" y="104496"/>
                  </a:cubicBezTo>
                  <a:cubicBezTo>
                    <a:pt x="32346" y="106477"/>
                    <a:pt x="34722" y="108852"/>
                    <a:pt x="36704" y="111542"/>
                  </a:cubicBezTo>
                  <a:cubicBezTo>
                    <a:pt x="38694" y="111334"/>
                    <a:pt x="40693" y="111828"/>
                    <a:pt x="42356" y="112938"/>
                  </a:cubicBezTo>
                  <a:cubicBezTo>
                    <a:pt x="43753" y="114400"/>
                    <a:pt x="43753" y="120050"/>
                    <a:pt x="46612" y="122908"/>
                  </a:cubicBezTo>
                  <a:cubicBezTo>
                    <a:pt x="49518" y="124821"/>
                    <a:pt x="53129" y="125333"/>
                    <a:pt x="56453" y="124304"/>
                  </a:cubicBezTo>
                  <a:cubicBezTo>
                    <a:pt x="59312" y="124304"/>
                    <a:pt x="60708" y="118654"/>
                    <a:pt x="63501" y="115796"/>
                  </a:cubicBezTo>
                  <a:cubicBezTo>
                    <a:pt x="64898" y="114400"/>
                    <a:pt x="70549" y="112938"/>
                    <a:pt x="72012" y="111542"/>
                  </a:cubicBezTo>
                  <a:cubicBezTo>
                    <a:pt x="76201" y="110146"/>
                    <a:pt x="83250" y="107287"/>
                    <a:pt x="87505" y="105891"/>
                  </a:cubicBezTo>
                  <a:cubicBezTo>
                    <a:pt x="92668" y="105193"/>
                    <a:pt x="97902" y="105193"/>
                    <a:pt x="103065" y="105891"/>
                  </a:cubicBezTo>
                  <a:cubicBezTo>
                    <a:pt x="104461" y="105891"/>
                    <a:pt x="107254" y="108750"/>
                    <a:pt x="108717" y="110146"/>
                  </a:cubicBezTo>
                  <a:lnTo>
                    <a:pt x="114302" y="110146"/>
                  </a:lnTo>
                  <a:cubicBezTo>
                    <a:pt x="115765" y="110146"/>
                    <a:pt x="118558" y="111542"/>
                    <a:pt x="119954" y="111542"/>
                  </a:cubicBezTo>
                  <a:cubicBezTo>
                    <a:pt x="121417" y="114400"/>
                    <a:pt x="121417" y="120050"/>
                    <a:pt x="122813" y="121446"/>
                  </a:cubicBezTo>
                  <a:cubicBezTo>
                    <a:pt x="123411" y="123498"/>
                    <a:pt x="125016" y="125103"/>
                    <a:pt x="127069" y="125700"/>
                  </a:cubicBezTo>
                  <a:cubicBezTo>
                    <a:pt x="129862" y="124304"/>
                    <a:pt x="128465" y="117192"/>
                    <a:pt x="128465" y="114400"/>
                  </a:cubicBezTo>
                  <a:cubicBezTo>
                    <a:pt x="129862" y="111542"/>
                    <a:pt x="127069" y="104496"/>
                    <a:pt x="128465" y="101637"/>
                  </a:cubicBezTo>
                  <a:cubicBezTo>
                    <a:pt x="128465" y="98845"/>
                    <a:pt x="131258" y="95987"/>
                    <a:pt x="131258" y="94591"/>
                  </a:cubicBezTo>
                  <a:cubicBezTo>
                    <a:pt x="131258" y="93195"/>
                    <a:pt x="129862" y="91733"/>
                    <a:pt x="128465" y="90337"/>
                  </a:cubicBezTo>
                  <a:lnTo>
                    <a:pt x="125606" y="91733"/>
                  </a:lnTo>
                  <a:cubicBezTo>
                    <a:pt x="122813" y="90337"/>
                    <a:pt x="122813" y="86082"/>
                    <a:pt x="124210" y="83291"/>
                  </a:cubicBezTo>
                  <a:cubicBezTo>
                    <a:pt x="125606" y="81828"/>
                    <a:pt x="129862" y="80432"/>
                    <a:pt x="131258" y="77574"/>
                  </a:cubicBezTo>
                  <a:cubicBezTo>
                    <a:pt x="134454" y="75216"/>
                    <a:pt x="136506" y="71620"/>
                    <a:pt x="136910" y="67669"/>
                  </a:cubicBezTo>
                  <a:cubicBezTo>
                    <a:pt x="136910" y="66274"/>
                    <a:pt x="134117" y="64878"/>
                    <a:pt x="134117" y="63415"/>
                  </a:cubicBezTo>
                  <a:cubicBezTo>
                    <a:pt x="135514" y="62019"/>
                    <a:pt x="139769" y="62019"/>
                    <a:pt x="141165" y="62019"/>
                  </a:cubicBezTo>
                  <a:cubicBezTo>
                    <a:pt x="145355" y="63415"/>
                    <a:pt x="148214" y="71924"/>
                    <a:pt x="151006" y="74782"/>
                  </a:cubicBezTo>
                  <a:cubicBezTo>
                    <a:pt x="152469" y="77574"/>
                    <a:pt x="159518" y="80432"/>
                    <a:pt x="160914" y="83291"/>
                  </a:cubicBezTo>
                  <a:cubicBezTo>
                    <a:pt x="162310" y="84687"/>
                    <a:pt x="159518" y="90337"/>
                    <a:pt x="160914" y="91733"/>
                  </a:cubicBezTo>
                  <a:cubicBezTo>
                    <a:pt x="162310" y="93129"/>
                    <a:pt x="166566" y="93195"/>
                    <a:pt x="167962" y="93195"/>
                  </a:cubicBezTo>
                  <a:cubicBezTo>
                    <a:pt x="170821" y="91733"/>
                    <a:pt x="172218" y="87478"/>
                    <a:pt x="173614" y="87478"/>
                  </a:cubicBezTo>
                  <a:cubicBezTo>
                    <a:pt x="176473" y="87478"/>
                    <a:pt x="180663" y="93195"/>
                    <a:pt x="182059" y="94591"/>
                  </a:cubicBezTo>
                  <a:cubicBezTo>
                    <a:pt x="184741" y="95940"/>
                    <a:pt x="187610" y="96880"/>
                    <a:pt x="190570" y="97383"/>
                  </a:cubicBezTo>
                  <a:cubicBezTo>
                    <a:pt x="193363" y="98845"/>
                    <a:pt x="196222" y="103033"/>
                    <a:pt x="199015" y="104496"/>
                  </a:cubicBezTo>
                  <a:cubicBezTo>
                    <a:pt x="201874" y="107287"/>
                    <a:pt x="207526" y="112938"/>
                    <a:pt x="211715" y="112938"/>
                  </a:cubicBezTo>
                  <a:cubicBezTo>
                    <a:pt x="213111" y="112938"/>
                    <a:pt x="214574" y="108750"/>
                    <a:pt x="215970" y="107287"/>
                  </a:cubicBezTo>
                  <a:cubicBezTo>
                    <a:pt x="217887" y="105277"/>
                    <a:pt x="219339" y="102872"/>
                    <a:pt x="220226" y="100241"/>
                  </a:cubicBezTo>
                  <a:cubicBezTo>
                    <a:pt x="219790" y="96301"/>
                    <a:pt x="217745" y="92717"/>
                    <a:pt x="214574" y="90337"/>
                  </a:cubicBezTo>
                  <a:cubicBezTo>
                    <a:pt x="211885" y="88640"/>
                    <a:pt x="209034" y="87215"/>
                    <a:pt x="206063" y="86082"/>
                  </a:cubicBezTo>
                  <a:cubicBezTo>
                    <a:pt x="202545" y="85294"/>
                    <a:pt x="199206" y="83851"/>
                    <a:pt x="196222" y="81828"/>
                  </a:cubicBezTo>
                  <a:cubicBezTo>
                    <a:pt x="193363" y="79036"/>
                    <a:pt x="190570" y="70528"/>
                    <a:pt x="187711" y="67669"/>
                  </a:cubicBezTo>
                  <a:cubicBezTo>
                    <a:pt x="186314" y="67669"/>
                    <a:pt x="183522" y="64878"/>
                    <a:pt x="183522" y="64878"/>
                  </a:cubicBezTo>
                  <a:cubicBezTo>
                    <a:pt x="183522" y="64878"/>
                    <a:pt x="197618" y="49389"/>
                    <a:pt x="204667" y="49389"/>
                  </a:cubicBezTo>
                  <a:cubicBezTo>
                    <a:pt x="210319" y="49389"/>
                    <a:pt x="220226" y="60690"/>
                    <a:pt x="227274" y="62086"/>
                  </a:cubicBezTo>
                  <a:cubicBezTo>
                    <a:pt x="231463" y="63482"/>
                    <a:pt x="241371" y="57831"/>
                    <a:pt x="247222" y="59294"/>
                  </a:cubicBezTo>
                  <a:cubicBezTo>
                    <a:pt x="251478" y="60690"/>
                    <a:pt x="257063" y="69198"/>
                    <a:pt x="259923" y="73386"/>
                  </a:cubicBezTo>
                  <a:cubicBezTo>
                    <a:pt x="264178" y="76245"/>
                    <a:pt x="268367" y="83357"/>
                    <a:pt x="272623" y="84753"/>
                  </a:cubicBezTo>
                  <a:cubicBezTo>
                    <a:pt x="276878" y="84753"/>
                    <a:pt x="283927" y="76245"/>
                    <a:pt x="288116" y="74848"/>
                  </a:cubicBezTo>
                  <a:cubicBezTo>
                    <a:pt x="293768" y="74848"/>
                    <a:pt x="302279" y="83357"/>
                    <a:pt x="306468" y="81895"/>
                  </a:cubicBezTo>
                  <a:cubicBezTo>
                    <a:pt x="308282" y="79424"/>
                    <a:pt x="309281" y="76450"/>
                    <a:pt x="309327" y="73386"/>
                  </a:cubicBezTo>
                  <a:cubicBezTo>
                    <a:pt x="310724" y="69198"/>
                    <a:pt x="309327" y="57831"/>
                    <a:pt x="312120" y="53444"/>
                  </a:cubicBezTo>
                  <a:cubicBezTo>
                    <a:pt x="315637" y="49258"/>
                    <a:pt x="320462" y="46377"/>
                    <a:pt x="325818" y="45268"/>
                  </a:cubicBezTo>
                  <a:cubicBezTo>
                    <a:pt x="328610" y="45268"/>
                    <a:pt x="331469" y="52314"/>
                    <a:pt x="335659" y="52314"/>
                  </a:cubicBezTo>
                  <a:cubicBezTo>
                    <a:pt x="339066" y="51477"/>
                    <a:pt x="342076" y="49479"/>
                    <a:pt x="344170" y="46664"/>
                  </a:cubicBezTo>
                  <a:cubicBezTo>
                    <a:pt x="346962" y="45268"/>
                    <a:pt x="345566" y="39618"/>
                    <a:pt x="346962" y="38155"/>
                  </a:cubicBezTo>
                  <a:cubicBezTo>
                    <a:pt x="349822" y="35364"/>
                    <a:pt x="355407" y="35364"/>
                    <a:pt x="358266" y="33901"/>
                  </a:cubicBezTo>
                  <a:cubicBezTo>
                    <a:pt x="364817" y="31474"/>
                    <a:pt x="370995" y="28140"/>
                    <a:pt x="376618" y="23997"/>
                  </a:cubicBezTo>
                  <a:cubicBezTo>
                    <a:pt x="378851" y="21950"/>
                    <a:pt x="380757" y="19574"/>
                    <a:pt x="382270" y="16951"/>
                  </a:cubicBezTo>
                  <a:cubicBezTo>
                    <a:pt x="385063" y="18346"/>
                    <a:pt x="387922" y="21205"/>
                    <a:pt x="389319" y="21205"/>
                  </a:cubicBezTo>
                  <a:cubicBezTo>
                    <a:pt x="392111" y="22601"/>
                    <a:pt x="396367" y="25459"/>
                    <a:pt x="399226" y="26855"/>
                  </a:cubicBezTo>
                  <a:cubicBezTo>
                    <a:pt x="403415" y="28251"/>
                    <a:pt x="410464" y="36760"/>
                    <a:pt x="414719" y="38155"/>
                  </a:cubicBezTo>
                  <a:cubicBezTo>
                    <a:pt x="417512" y="39618"/>
                    <a:pt x="421767" y="38155"/>
                    <a:pt x="424627" y="38155"/>
                  </a:cubicBezTo>
                  <a:cubicBezTo>
                    <a:pt x="428610" y="40233"/>
                    <a:pt x="432896" y="41669"/>
                    <a:pt x="437327" y="42410"/>
                  </a:cubicBezTo>
                  <a:cubicBezTo>
                    <a:pt x="442692" y="41862"/>
                    <a:pt x="447928" y="40424"/>
                    <a:pt x="452820" y="38155"/>
                  </a:cubicBezTo>
                  <a:cubicBezTo>
                    <a:pt x="455679" y="36760"/>
                    <a:pt x="462727" y="33901"/>
                    <a:pt x="465520" y="32505"/>
                  </a:cubicBezTo>
                  <a:cubicBezTo>
                    <a:pt x="468379" y="32505"/>
                    <a:pt x="474031" y="29714"/>
                    <a:pt x="476824" y="29714"/>
                  </a:cubicBezTo>
                  <a:cubicBezTo>
                    <a:pt x="481432" y="28575"/>
                    <a:pt x="486177" y="28083"/>
                    <a:pt x="490921" y="28251"/>
                  </a:cubicBezTo>
                  <a:cubicBezTo>
                    <a:pt x="494824" y="27992"/>
                    <a:pt x="498650" y="27047"/>
                    <a:pt x="502224" y="25459"/>
                  </a:cubicBezTo>
                  <a:cubicBezTo>
                    <a:pt x="503621" y="23997"/>
                    <a:pt x="505084" y="21205"/>
                    <a:pt x="506480" y="19809"/>
                  </a:cubicBezTo>
                  <a:cubicBezTo>
                    <a:pt x="507876" y="16951"/>
                    <a:pt x="507876" y="12696"/>
                    <a:pt x="509273" y="9905"/>
                  </a:cubicBezTo>
                  <a:cubicBezTo>
                    <a:pt x="509597" y="7327"/>
                    <a:pt x="510582" y="4877"/>
                    <a:pt x="512132" y="2792"/>
                  </a:cubicBezTo>
                  <a:cubicBezTo>
                    <a:pt x="514701" y="1238"/>
                    <a:pt x="517587" y="283"/>
                    <a:pt x="520577" y="0"/>
                  </a:cubicBezTo>
                  <a:lnTo>
                    <a:pt x="529287" y="0"/>
                  </a:lnTo>
                  <a:cubicBezTo>
                    <a:pt x="532469" y="1899"/>
                    <a:pt x="535339" y="4276"/>
                    <a:pt x="537798" y="7046"/>
                  </a:cubicBezTo>
                  <a:cubicBezTo>
                    <a:pt x="539195" y="8442"/>
                    <a:pt x="540591" y="12696"/>
                    <a:pt x="542054" y="14092"/>
                  </a:cubicBezTo>
                  <a:cubicBezTo>
                    <a:pt x="544945" y="17407"/>
                    <a:pt x="548253" y="20333"/>
                    <a:pt x="551895" y="22800"/>
                  </a:cubicBezTo>
                  <a:cubicBezTo>
                    <a:pt x="554754" y="24196"/>
                    <a:pt x="561803" y="28451"/>
                    <a:pt x="564595" y="29913"/>
                  </a:cubicBezTo>
                  <a:cubicBezTo>
                    <a:pt x="568851" y="31309"/>
                    <a:pt x="574503" y="36959"/>
                    <a:pt x="578692" y="36959"/>
                  </a:cubicBezTo>
                  <a:cubicBezTo>
                    <a:pt x="581551" y="38355"/>
                    <a:pt x="587203" y="35563"/>
                    <a:pt x="588599" y="36959"/>
                  </a:cubicBezTo>
                  <a:lnTo>
                    <a:pt x="589996" y="38355"/>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109" name="Chart 108">
            <a:extLst>
              <a:ext uri="{FF2B5EF4-FFF2-40B4-BE49-F238E27FC236}">
                <a16:creationId xmlns:a16="http://schemas.microsoft.com/office/drawing/2014/main" id="{B64B262F-8795-AC48-966A-B1DF03C8603E}"/>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3225438"/>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C3296D-4873-134E-9037-632FBB41EF9B}"/>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Hungary Map</a:t>
            </a:r>
          </a:p>
        </p:txBody>
      </p:sp>
      <p:sp>
        <p:nvSpPr>
          <p:cNvPr id="5" name="TextBox 4">
            <a:extLst>
              <a:ext uri="{FF2B5EF4-FFF2-40B4-BE49-F238E27FC236}">
                <a16:creationId xmlns:a16="http://schemas.microsoft.com/office/drawing/2014/main" id="{325A5C6B-B605-F14A-AF73-83A9D1AC72D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E27EEE73-B354-4D4A-A5C5-4468D1E2BD48}"/>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23070CB0-9DF9-9A4D-AD65-DBAFA9AA1A17}"/>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D10EFBD8-89FC-E64A-BE3A-F2243D65D771}"/>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0BCDCC61-9506-9A49-900E-66A8B26A3DA9}"/>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8E149E5A-1128-8F49-8FE6-597AF2972414}"/>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463C1856-F53E-6648-A27C-4129B97CB025}"/>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4E3E8297-6EEC-0945-84C5-2B8087CA5135}"/>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B4BBB046-D4C7-B945-862C-EEF3D43D6C21}"/>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F59A56AC-E687-E14C-81B0-55CA9154A3DA}"/>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ECB0D575-BD25-E848-A405-D90FD6BF04F7}"/>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C66FD147-AB56-F543-A382-5BFA7E35E084}"/>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2600950F-D4BC-2E47-83C3-9C38F34BBB02}"/>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C7EB0178-1A42-0C4B-9E97-0BF7D00BF120}"/>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FBE5418F-1C47-CE47-886C-4E93DC916F52}"/>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CFF3166-3370-B142-BFCF-715F70DD4071}"/>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5451A9CF-6284-7D44-8F3E-7A6B56B82E3B}"/>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186D735A-B6ED-7A46-AD8F-931CAB2215E5}"/>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F7A3846C-881B-6848-BA25-753B94A92423}"/>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D2C07971-4F31-5645-BAB5-FD4496BA1997}"/>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DAF1EE5F-7811-0F4F-8E89-2C2D59E9A2F4}"/>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34D432C4-AC55-5040-9B92-4A9D91F82795}"/>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370F4FDE-3459-1048-BFCF-AF38714C86EC}"/>
              </a:ext>
            </a:extLst>
          </p:cNvPr>
          <p:cNvGraphicFramePr/>
          <p:nvPr>
            <p:extLst>
              <p:ext uri="{D42A27DB-BD31-4B8C-83A1-F6EECF244321}">
                <p14:modId xmlns:p14="http://schemas.microsoft.com/office/powerpoint/2010/main" val="3915030337"/>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113" name="Graphic 111">
            <a:extLst>
              <a:ext uri="{FF2B5EF4-FFF2-40B4-BE49-F238E27FC236}">
                <a16:creationId xmlns:a16="http://schemas.microsoft.com/office/drawing/2014/main" id="{92CD8188-95D9-0D42-B91C-C4AF4867B121}"/>
              </a:ext>
            </a:extLst>
          </p:cNvPr>
          <p:cNvGrpSpPr/>
          <p:nvPr/>
        </p:nvGrpSpPr>
        <p:grpSpPr>
          <a:xfrm>
            <a:off x="3514833" y="2324457"/>
            <a:ext cx="5671064" cy="3518160"/>
            <a:chOff x="3394855" y="2152658"/>
            <a:chExt cx="5650995" cy="3505710"/>
          </a:xfrm>
          <a:solidFill>
            <a:schemeClr val="tx2">
              <a:lumMod val="10000"/>
              <a:lumOff val="90000"/>
            </a:schemeClr>
          </a:solidFill>
        </p:grpSpPr>
        <p:sp>
          <p:nvSpPr>
            <p:cNvPr id="114" name="Freeform 113">
              <a:extLst>
                <a:ext uri="{FF2B5EF4-FFF2-40B4-BE49-F238E27FC236}">
                  <a16:creationId xmlns:a16="http://schemas.microsoft.com/office/drawing/2014/main" id="{A5AE2309-6C9A-2F4C-8753-113595EDC068}"/>
                </a:ext>
              </a:extLst>
            </p:cNvPr>
            <p:cNvSpPr/>
            <p:nvPr/>
          </p:nvSpPr>
          <p:spPr>
            <a:xfrm>
              <a:off x="5745038" y="3371163"/>
              <a:ext cx="344860" cy="298025"/>
            </a:xfrm>
            <a:custGeom>
              <a:avLst/>
              <a:gdLst>
                <a:gd name="connsiteX0" fmla="*/ 344425 w 344859"/>
                <a:gd name="connsiteY0" fmla="*/ 160172 h 298024"/>
                <a:gd name="connsiteX1" fmla="*/ 344425 w 344859"/>
                <a:gd name="connsiteY1" fmla="*/ 181818 h 298024"/>
                <a:gd name="connsiteX2" fmla="*/ 336587 w 344859"/>
                <a:gd name="connsiteY2" fmla="*/ 197503 h 298024"/>
                <a:gd name="connsiteX3" fmla="*/ 324125 w 344859"/>
                <a:gd name="connsiteY3" fmla="*/ 203699 h 298024"/>
                <a:gd name="connsiteX4" fmla="*/ 300612 w 344859"/>
                <a:gd name="connsiteY4" fmla="*/ 206758 h 298024"/>
                <a:gd name="connsiteX5" fmla="*/ 274199 w 344859"/>
                <a:gd name="connsiteY5" fmla="*/ 223777 h 298024"/>
                <a:gd name="connsiteX6" fmla="*/ 258523 w 344859"/>
                <a:gd name="connsiteY6" fmla="*/ 249971 h 298024"/>
                <a:gd name="connsiteX7" fmla="*/ 247707 w 344859"/>
                <a:gd name="connsiteY7" fmla="*/ 274755 h 298024"/>
                <a:gd name="connsiteX8" fmla="*/ 224194 w 344859"/>
                <a:gd name="connsiteY8" fmla="*/ 294832 h 298024"/>
                <a:gd name="connsiteX9" fmla="*/ 202405 w 344859"/>
                <a:gd name="connsiteY9" fmla="*/ 305576 h 298024"/>
                <a:gd name="connsiteX10" fmla="*/ 174503 w 344859"/>
                <a:gd name="connsiteY10" fmla="*/ 297734 h 298024"/>
                <a:gd name="connsiteX11" fmla="*/ 162041 w 344859"/>
                <a:gd name="connsiteY11" fmla="*/ 283852 h 298024"/>
                <a:gd name="connsiteX12" fmla="*/ 148090 w 344859"/>
                <a:gd name="connsiteY12" fmla="*/ 276009 h 298024"/>
                <a:gd name="connsiteX13" fmla="*/ 118620 w 344859"/>
                <a:gd name="connsiteY13" fmla="*/ 266755 h 298024"/>
                <a:gd name="connsiteX14" fmla="*/ 87269 w 344859"/>
                <a:gd name="connsiteY14" fmla="*/ 269814 h 298024"/>
                <a:gd name="connsiteX15" fmla="*/ 50040 w 344859"/>
                <a:gd name="connsiteY15" fmla="*/ 265186 h 298024"/>
                <a:gd name="connsiteX16" fmla="*/ 37656 w 344859"/>
                <a:gd name="connsiteY16" fmla="*/ 243619 h 298024"/>
                <a:gd name="connsiteX17" fmla="*/ 40713 w 344859"/>
                <a:gd name="connsiteY17" fmla="*/ 206523 h 298024"/>
                <a:gd name="connsiteX18" fmla="*/ 36089 w 344859"/>
                <a:gd name="connsiteY18" fmla="*/ 169505 h 298024"/>
                <a:gd name="connsiteX19" fmla="*/ 25194 w 344859"/>
                <a:gd name="connsiteY19" fmla="*/ 144722 h 298024"/>
                <a:gd name="connsiteX20" fmla="*/ 33032 w 344859"/>
                <a:gd name="connsiteY20" fmla="*/ 118527 h 298024"/>
                <a:gd name="connsiteX21" fmla="*/ 31465 w 344859"/>
                <a:gd name="connsiteY21" fmla="*/ 93822 h 298024"/>
                <a:gd name="connsiteX22" fmla="*/ 17513 w 344859"/>
                <a:gd name="connsiteY22" fmla="*/ 64490 h 298024"/>
                <a:gd name="connsiteX23" fmla="*/ 3562 w 344859"/>
                <a:gd name="connsiteY23" fmla="*/ 44413 h 298024"/>
                <a:gd name="connsiteX24" fmla="*/ 427 w 344859"/>
                <a:gd name="connsiteY24" fmla="*/ 27394 h 298024"/>
                <a:gd name="connsiteX25" fmla="*/ 17513 w 344859"/>
                <a:gd name="connsiteY25" fmla="*/ 13512 h 298024"/>
                <a:gd name="connsiteX26" fmla="*/ 51686 w 344859"/>
                <a:gd name="connsiteY26" fmla="*/ 8885 h 298024"/>
                <a:gd name="connsiteX27" fmla="*/ 84291 w 344859"/>
                <a:gd name="connsiteY27" fmla="*/ 13512 h 298024"/>
                <a:gd name="connsiteX28" fmla="*/ 116896 w 344859"/>
                <a:gd name="connsiteY28" fmla="*/ 13512 h 298024"/>
                <a:gd name="connsiteX29" fmla="*/ 140409 w 344859"/>
                <a:gd name="connsiteY29" fmla="*/ 7317 h 298024"/>
                <a:gd name="connsiteX30" fmla="*/ 154360 w 344859"/>
                <a:gd name="connsiteY30" fmla="*/ 1121 h 298024"/>
                <a:gd name="connsiteX31" fmla="*/ 176149 w 344859"/>
                <a:gd name="connsiteY31" fmla="*/ 1121 h 298024"/>
                <a:gd name="connsiteX32" fmla="*/ 191824 w 344859"/>
                <a:gd name="connsiteY32" fmla="*/ 19708 h 298024"/>
                <a:gd name="connsiteX33" fmla="*/ 210400 w 344859"/>
                <a:gd name="connsiteY33" fmla="*/ 49040 h 298024"/>
                <a:gd name="connsiteX34" fmla="*/ 216670 w 344859"/>
                <a:gd name="connsiteY34" fmla="*/ 70608 h 298024"/>
                <a:gd name="connsiteX35" fmla="*/ 232345 w 344859"/>
                <a:gd name="connsiteY35" fmla="*/ 95312 h 298024"/>
                <a:gd name="connsiteX36" fmla="*/ 258680 w 344859"/>
                <a:gd name="connsiteY36" fmla="*/ 107704 h 298024"/>
                <a:gd name="connsiteX37" fmla="*/ 297869 w 344859"/>
                <a:gd name="connsiteY37" fmla="*/ 121586 h 298024"/>
                <a:gd name="connsiteX38" fmla="*/ 333530 w 344859"/>
                <a:gd name="connsiteY38" fmla="*/ 137271 h 298024"/>
                <a:gd name="connsiteX39" fmla="*/ 344425 w 344859"/>
                <a:gd name="connsiteY39" fmla="*/ 160407 h 29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44859" h="298024">
                  <a:moveTo>
                    <a:pt x="344425" y="160172"/>
                  </a:moveTo>
                  <a:cubicBezTo>
                    <a:pt x="345993" y="167302"/>
                    <a:pt x="345993" y="174688"/>
                    <a:pt x="344425" y="181818"/>
                  </a:cubicBezTo>
                  <a:cubicBezTo>
                    <a:pt x="343453" y="187718"/>
                    <a:pt x="340721" y="193185"/>
                    <a:pt x="336587" y="197503"/>
                  </a:cubicBezTo>
                  <a:cubicBezTo>
                    <a:pt x="332595" y="199880"/>
                    <a:pt x="328429" y="201951"/>
                    <a:pt x="324125" y="203699"/>
                  </a:cubicBezTo>
                  <a:cubicBezTo>
                    <a:pt x="317933" y="205189"/>
                    <a:pt x="305550" y="203699"/>
                    <a:pt x="300612" y="206758"/>
                  </a:cubicBezTo>
                  <a:cubicBezTo>
                    <a:pt x="291255" y="211523"/>
                    <a:pt x="282406" y="217225"/>
                    <a:pt x="274199" y="223777"/>
                  </a:cubicBezTo>
                  <a:cubicBezTo>
                    <a:pt x="268091" y="231948"/>
                    <a:pt x="262838" y="240726"/>
                    <a:pt x="258523" y="249971"/>
                  </a:cubicBezTo>
                  <a:cubicBezTo>
                    <a:pt x="255467" y="256167"/>
                    <a:pt x="252331" y="270049"/>
                    <a:pt x="247707" y="274755"/>
                  </a:cubicBezTo>
                  <a:cubicBezTo>
                    <a:pt x="240559" y="282216"/>
                    <a:pt x="232682" y="288942"/>
                    <a:pt x="224194" y="294832"/>
                  </a:cubicBezTo>
                  <a:cubicBezTo>
                    <a:pt x="217772" y="299914"/>
                    <a:pt x="210346" y="303576"/>
                    <a:pt x="202405" y="305576"/>
                  </a:cubicBezTo>
                  <a:cubicBezTo>
                    <a:pt x="192518" y="305914"/>
                    <a:pt x="182769" y="303174"/>
                    <a:pt x="174503" y="297734"/>
                  </a:cubicBezTo>
                  <a:cubicBezTo>
                    <a:pt x="170793" y="292726"/>
                    <a:pt x="166620" y="288079"/>
                    <a:pt x="162041" y="283852"/>
                  </a:cubicBezTo>
                  <a:cubicBezTo>
                    <a:pt x="157758" y="280631"/>
                    <a:pt x="153067" y="277994"/>
                    <a:pt x="148090" y="276009"/>
                  </a:cubicBezTo>
                  <a:cubicBezTo>
                    <a:pt x="140252" y="274519"/>
                    <a:pt x="126379" y="268167"/>
                    <a:pt x="118620" y="266755"/>
                  </a:cubicBezTo>
                  <a:cubicBezTo>
                    <a:pt x="110782" y="266755"/>
                    <a:pt x="95107" y="269814"/>
                    <a:pt x="87269" y="269814"/>
                  </a:cubicBezTo>
                  <a:cubicBezTo>
                    <a:pt x="78021" y="269814"/>
                    <a:pt x="57799" y="269814"/>
                    <a:pt x="50040" y="265186"/>
                  </a:cubicBezTo>
                  <a:cubicBezTo>
                    <a:pt x="44139" y="259174"/>
                    <a:pt x="39875" y="251748"/>
                    <a:pt x="37656" y="243619"/>
                  </a:cubicBezTo>
                  <a:cubicBezTo>
                    <a:pt x="36089" y="234364"/>
                    <a:pt x="40713" y="215777"/>
                    <a:pt x="40713" y="206523"/>
                  </a:cubicBezTo>
                  <a:cubicBezTo>
                    <a:pt x="39946" y="194099"/>
                    <a:pt x="38401" y="181735"/>
                    <a:pt x="36089" y="169505"/>
                  </a:cubicBezTo>
                  <a:cubicBezTo>
                    <a:pt x="34521" y="163309"/>
                    <a:pt x="25194" y="152486"/>
                    <a:pt x="25194" y="144722"/>
                  </a:cubicBezTo>
                  <a:cubicBezTo>
                    <a:pt x="27296" y="135845"/>
                    <a:pt x="29913" y="127099"/>
                    <a:pt x="33032" y="118527"/>
                  </a:cubicBezTo>
                  <a:cubicBezTo>
                    <a:pt x="33294" y="110261"/>
                    <a:pt x="32769" y="101989"/>
                    <a:pt x="31465" y="93822"/>
                  </a:cubicBezTo>
                  <a:cubicBezTo>
                    <a:pt x="28162" y="83459"/>
                    <a:pt x="23469" y="73591"/>
                    <a:pt x="17513" y="64490"/>
                  </a:cubicBezTo>
                  <a:cubicBezTo>
                    <a:pt x="12509" y="58051"/>
                    <a:pt x="7852" y="51349"/>
                    <a:pt x="3562" y="44413"/>
                  </a:cubicBezTo>
                  <a:cubicBezTo>
                    <a:pt x="1995" y="39707"/>
                    <a:pt x="-1140" y="30453"/>
                    <a:pt x="427" y="27394"/>
                  </a:cubicBezTo>
                  <a:cubicBezTo>
                    <a:pt x="4983" y="21516"/>
                    <a:pt x="10829" y="16766"/>
                    <a:pt x="17513" y="13512"/>
                  </a:cubicBezTo>
                  <a:cubicBezTo>
                    <a:pt x="25351" y="8885"/>
                    <a:pt x="42359" y="8885"/>
                    <a:pt x="51686" y="8885"/>
                  </a:cubicBezTo>
                  <a:cubicBezTo>
                    <a:pt x="59524" y="8885"/>
                    <a:pt x="75199" y="13512"/>
                    <a:pt x="84291" y="13512"/>
                  </a:cubicBezTo>
                  <a:cubicBezTo>
                    <a:pt x="95108" y="15003"/>
                    <a:pt x="106078" y="15003"/>
                    <a:pt x="116896" y="13512"/>
                  </a:cubicBezTo>
                  <a:cubicBezTo>
                    <a:pt x="125049" y="12922"/>
                    <a:pt x="133022" y="10821"/>
                    <a:pt x="140409" y="7317"/>
                  </a:cubicBezTo>
                  <a:cubicBezTo>
                    <a:pt x="144753" y="4620"/>
                    <a:pt x="149447" y="2535"/>
                    <a:pt x="154360" y="1121"/>
                  </a:cubicBezTo>
                  <a:cubicBezTo>
                    <a:pt x="161546" y="-374"/>
                    <a:pt x="168963" y="-374"/>
                    <a:pt x="176149" y="1121"/>
                  </a:cubicBezTo>
                  <a:cubicBezTo>
                    <a:pt x="182609" y="6158"/>
                    <a:pt x="187948" y="12489"/>
                    <a:pt x="191824" y="19708"/>
                  </a:cubicBezTo>
                  <a:cubicBezTo>
                    <a:pt x="199470" y="28484"/>
                    <a:pt x="205734" y="38375"/>
                    <a:pt x="210400" y="49040"/>
                  </a:cubicBezTo>
                  <a:cubicBezTo>
                    <a:pt x="213012" y="56067"/>
                    <a:pt x="215108" y="63275"/>
                    <a:pt x="216670" y="70608"/>
                  </a:cubicBezTo>
                  <a:cubicBezTo>
                    <a:pt x="220342" y="79732"/>
                    <a:pt x="225655" y="88105"/>
                    <a:pt x="232345" y="95312"/>
                  </a:cubicBezTo>
                  <a:cubicBezTo>
                    <a:pt x="240151" y="101256"/>
                    <a:pt x="249126" y="105479"/>
                    <a:pt x="258680" y="107704"/>
                  </a:cubicBezTo>
                  <a:cubicBezTo>
                    <a:pt x="268007" y="112331"/>
                    <a:pt x="288228" y="116958"/>
                    <a:pt x="297869" y="121586"/>
                  </a:cubicBezTo>
                  <a:cubicBezTo>
                    <a:pt x="310403" y="125194"/>
                    <a:pt x="322398" y="130470"/>
                    <a:pt x="333530" y="137271"/>
                  </a:cubicBezTo>
                  <a:cubicBezTo>
                    <a:pt x="338693" y="144163"/>
                    <a:pt x="342400" y="152035"/>
                    <a:pt x="344425" y="16040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5" name="Freeform 114">
              <a:extLst>
                <a:ext uri="{FF2B5EF4-FFF2-40B4-BE49-F238E27FC236}">
                  <a16:creationId xmlns:a16="http://schemas.microsoft.com/office/drawing/2014/main" id="{09C273B5-CDC6-5F49-B3B9-F7F795B64DA1}"/>
                </a:ext>
              </a:extLst>
            </p:cNvPr>
            <p:cNvSpPr/>
            <p:nvPr/>
          </p:nvSpPr>
          <p:spPr>
            <a:xfrm>
              <a:off x="4961360" y="4305729"/>
              <a:ext cx="838636" cy="901916"/>
            </a:xfrm>
            <a:custGeom>
              <a:avLst/>
              <a:gdLst>
                <a:gd name="connsiteX0" fmla="*/ 841163 w 838635"/>
                <a:gd name="connsiteY0" fmla="*/ 143444 h 901916"/>
                <a:gd name="connsiteX1" fmla="*/ 839596 w 838635"/>
                <a:gd name="connsiteY1" fmla="*/ 172698 h 901916"/>
                <a:gd name="connsiteX2" fmla="*/ 825723 w 838635"/>
                <a:gd name="connsiteY2" fmla="*/ 205088 h 901916"/>
                <a:gd name="connsiteX3" fmla="*/ 805658 w 838635"/>
                <a:gd name="connsiteY3" fmla="*/ 231361 h 901916"/>
                <a:gd name="connsiteX4" fmla="*/ 767175 w 838635"/>
                <a:gd name="connsiteY4" fmla="*/ 243674 h 901916"/>
                <a:gd name="connsiteX5" fmla="*/ 745621 w 838635"/>
                <a:gd name="connsiteY5" fmla="*/ 248302 h 901916"/>
                <a:gd name="connsiteX6" fmla="*/ 729946 w 838635"/>
                <a:gd name="connsiteY6" fmla="*/ 259125 h 901916"/>
                <a:gd name="connsiteX7" fmla="*/ 720698 w 838635"/>
                <a:gd name="connsiteY7" fmla="*/ 279124 h 901916"/>
                <a:gd name="connsiteX8" fmla="*/ 722265 w 838635"/>
                <a:gd name="connsiteY8" fmla="*/ 305318 h 901916"/>
                <a:gd name="connsiteX9" fmla="*/ 739195 w 838635"/>
                <a:gd name="connsiteY9" fmla="*/ 337709 h 901916"/>
                <a:gd name="connsiteX10" fmla="*/ 751500 w 838635"/>
                <a:gd name="connsiteY10" fmla="*/ 367041 h 901916"/>
                <a:gd name="connsiteX11" fmla="*/ 759337 w 838635"/>
                <a:gd name="connsiteY11" fmla="*/ 396373 h 901916"/>
                <a:gd name="connsiteX12" fmla="*/ 763962 w 838635"/>
                <a:gd name="connsiteY12" fmla="*/ 430253 h 901916"/>
                <a:gd name="connsiteX13" fmla="*/ 759337 w 838635"/>
                <a:gd name="connsiteY13" fmla="*/ 470330 h 901916"/>
                <a:gd name="connsiteX14" fmla="*/ 745465 w 838635"/>
                <a:gd name="connsiteY14" fmla="*/ 502720 h 901916"/>
                <a:gd name="connsiteX15" fmla="*/ 739273 w 838635"/>
                <a:gd name="connsiteY15" fmla="*/ 532052 h 901916"/>
                <a:gd name="connsiteX16" fmla="*/ 734649 w 838635"/>
                <a:gd name="connsiteY16" fmla="*/ 564443 h 901916"/>
                <a:gd name="connsiteX17" fmla="*/ 731592 w 838635"/>
                <a:gd name="connsiteY17" fmla="*/ 590638 h 901916"/>
                <a:gd name="connsiteX18" fmla="*/ 737705 w 838635"/>
                <a:gd name="connsiteY18" fmla="*/ 621460 h 901916"/>
                <a:gd name="connsiteX19" fmla="*/ 750089 w 838635"/>
                <a:gd name="connsiteY19" fmla="*/ 643027 h 901916"/>
                <a:gd name="connsiteX20" fmla="*/ 757927 w 838635"/>
                <a:gd name="connsiteY20" fmla="*/ 669300 h 901916"/>
                <a:gd name="connsiteX21" fmla="*/ 760983 w 838635"/>
                <a:gd name="connsiteY21" fmla="*/ 706318 h 901916"/>
                <a:gd name="connsiteX22" fmla="*/ 753146 w 838635"/>
                <a:gd name="connsiteY22" fmla="*/ 714161 h 901916"/>
                <a:gd name="connsiteX23" fmla="*/ 733081 w 838635"/>
                <a:gd name="connsiteY23" fmla="*/ 726474 h 901916"/>
                <a:gd name="connsiteX24" fmla="*/ 708471 w 838635"/>
                <a:gd name="connsiteY24" fmla="*/ 740356 h 901916"/>
                <a:gd name="connsiteX25" fmla="*/ 692795 w 838635"/>
                <a:gd name="connsiteY25" fmla="*/ 758865 h 901916"/>
                <a:gd name="connsiteX26" fmla="*/ 686682 w 838635"/>
                <a:gd name="connsiteY26" fmla="*/ 772746 h 901916"/>
                <a:gd name="connsiteX27" fmla="*/ 675866 w 838635"/>
                <a:gd name="connsiteY27" fmla="*/ 782001 h 901916"/>
                <a:gd name="connsiteX28" fmla="*/ 671242 w 838635"/>
                <a:gd name="connsiteY28" fmla="*/ 792824 h 901916"/>
                <a:gd name="connsiteX29" fmla="*/ 672809 w 838635"/>
                <a:gd name="connsiteY29" fmla="*/ 800667 h 901916"/>
                <a:gd name="connsiteX30" fmla="*/ 688484 w 838635"/>
                <a:gd name="connsiteY30" fmla="*/ 800667 h 901916"/>
                <a:gd name="connsiteX31" fmla="*/ 702357 w 838635"/>
                <a:gd name="connsiteY31" fmla="*/ 791412 h 901916"/>
                <a:gd name="connsiteX32" fmla="*/ 716230 w 838635"/>
                <a:gd name="connsiteY32" fmla="*/ 780589 h 901916"/>
                <a:gd name="connsiteX33" fmla="*/ 728535 w 838635"/>
                <a:gd name="connsiteY33" fmla="*/ 780589 h 901916"/>
                <a:gd name="connsiteX34" fmla="*/ 736373 w 838635"/>
                <a:gd name="connsiteY34" fmla="*/ 785216 h 901916"/>
                <a:gd name="connsiteX35" fmla="*/ 736373 w 838635"/>
                <a:gd name="connsiteY35" fmla="*/ 797608 h 901916"/>
                <a:gd name="connsiteX36" fmla="*/ 730181 w 838635"/>
                <a:gd name="connsiteY36" fmla="*/ 809921 h 901916"/>
                <a:gd name="connsiteX37" fmla="*/ 717876 w 838635"/>
                <a:gd name="connsiteY37" fmla="*/ 828430 h 901916"/>
                <a:gd name="connsiteX38" fmla="*/ 702200 w 838635"/>
                <a:gd name="connsiteY38" fmla="*/ 837684 h 901916"/>
                <a:gd name="connsiteX39" fmla="*/ 691463 w 838635"/>
                <a:gd name="connsiteY39" fmla="*/ 853370 h 901916"/>
                <a:gd name="connsiteX40" fmla="*/ 686839 w 838635"/>
                <a:gd name="connsiteY40" fmla="*/ 869055 h 901916"/>
                <a:gd name="connsiteX41" fmla="*/ 677590 w 838635"/>
                <a:gd name="connsiteY41" fmla="*/ 878310 h 901916"/>
                <a:gd name="connsiteX42" fmla="*/ 663717 w 838635"/>
                <a:gd name="connsiteY42" fmla="*/ 890623 h 901916"/>
                <a:gd name="connsiteX43" fmla="*/ 662150 w 838635"/>
                <a:gd name="connsiteY43" fmla="*/ 895250 h 901916"/>
                <a:gd name="connsiteX44" fmla="*/ 648277 w 838635"/>
                <a:gd name="connsiteY44" fmla="*/ 895250 h 901916"/>
                <a:gd name="connsiteX45" fmla="*/ 628291 w 838635"/>
                <a:gd name="connsiteY45" fmla="*/ 899877 h 901916"/>
                <a:gd name="connsiteX46" fmla="*/ 602034 w 838635"/>
                <a:gd name="connsiteY46" fmla="*/ 906073 h 901916"/>
                <a:gd name="connsiteX47" fmla="*/ 586359 w 838635"/>
                <a:gd name="connsiteY47" fmla="*/ 903014 h 901916"/>
                <a:gd name="connsiteX48" fmla="*/ 561670 w 838635"/>
                <a:gd name="connsiteY48" fmla="*/ 881369 h 901916"/>
                <a:gd name="connsiteX49" fmla="*/ 543173 w 838635"/>
                <a:gd name="connsiteY49" fmla="*/ 852115 h 901916"/>
                <a:gd name="connsiteX50" fmla="*/ 516995 w 838635"/>
                <a:gd name="connsiteY50" fmla="*/ 824352 h 901916"/>
                <a:gd name="connsiteX51" fmla="*/ 495441 w 838635"/>
                <a:gd name="connsiteY51" fmla="*/ 807411 h 901916"/>
                <a:gd name="connsiteX52" fmla="*/ 452256 w 838635"/>
                <a:gd name="connsiteY52" fmla="*/ 795020 h 901916"/>
                <a:gd name="connsiteX53" fmla="*/ 441518 w 838635"/>
                <a:gd name="connsiteY53" fmla="*/ 764198 h 901916"/>
                <a:gd name="connsiteX54" fmla="*/ 452256 w 838635"/>
                <a:gd name="connsiteY54" fmla="*/ 741062 h 901916"/>
                <a:gd name="connsiteX55" fmla="*/ 456880 w 838635"/>
                <a:gd name="connsiteY55" fmla="*/ 716435 h 901916"/>
                <a:gd name="connsiteX56" fmla="*/ 439950 w 838635"/>
                <a:gd name="connsiteY56" fmla="*/ 694789 h 901916"/>
                <a:gd name="connsiteX57" fmla="*/ 418397 w 838635"/>
                <a:gd name="connsiteY57" fmla="*/ 682476 h 901916"/>
                <a:gd name="connsiteX58" fmla="*/ 396843 w 838635"/>
                <a:gd name="connsiteY58" fmla="*/ 682476 h 901916"/>
                <a:gd name="connsiteX59" fmla="*/ 381168 w 838635"/>
                <a:gd name="connsiteY59" fmla="*/ 694789 h 901916"/>
                <a:gd name="connsiteX60" fmla="*/ 374976 w 838635"/>
                <a:gd name="connsiteY60" fmla="*/ 714867 h 901916"/>
                <a:gd name="connsiteX61" fmla="*/ 354990 w 838635"/>
                <a:gd name="connsiteY61" fmla="*/ 733376 h 901916"/>
                <a:gd name="connsiteX62" fmla="*/ 324187 w 838635"/>
                <a:gd name="connsiteY62" fmla="*/ 753374 h 901916"/>
                <a:gd name="connsiteX63" fmla="*/ 302555 w 838635"/>
                <a:gd name="connsiteY63" fmla="*/ 762629 h 901916"/>
                <a:gd name="connsiteX64" fmla="*/ 286880 w 838635"/>
                <a:gd name="connsiteY64" fmla="*/ 751885 h 901916"/>
                <a:gd name="connsiteX65" fmla="*/ 286880 w 838635"/>
                <a:gd name="connsiteY65" fmla="*/ 730317 h 901916"/>
                <a:gd name="connsiteX66" fmla="*/ 300753 w 838635"/>
                <a:gd name="connsiteY66" fmla="*/ 710240 h 901916"/>
                <a:gd name="connsiteX67" fmla="*/ 305377 w 838635"/>
                <a:gd name="connsiteY67" fmla="*/ 690162 h 901916"/>
                <a:gd name="connsiteX68" fmla="*/ 289701 w 838635"/>
                <a:gd name="connsiteY68" fmla="*/ 676281 h 901916"/>
                <a:gd name="connsiteX69" fmla="*/ 268148 w 838635"/>
                <a:gd name="connsiteY69" fmla="*/ 668438 h 901916"/>
                <a:gd name="connsiteX70" fmla="*/ 268148 w 838635"/>
                <a:gd name="connsiteY70" fmla="*/ 648360 h 901916"/>
                <a:gd name="connsiteX71" fmla="*/ 282020 w 838635"/>
                <a:gd name="connsiteY71" fmla="*/ 637616 h 901916"/>
                <a:gd name="connsiteX72" fmla="*/ 289858 w 838635"/>
                <a:gd name="connsiteY72" fmla="*/ 620675 h 901916"/>
                <a:gd name="connsiteX73" fmla="*/ 283666 w 838635"/>
                <a:gd name="connsiteY73" fmla="*/ 604990 h 901916"/>
                <a:gd name="connsiteX74" fmla="*/ 272929 w 838635"/>
                <a:gd name="connsiteY74" fmla="*/ 591108 h 901916"/>
                <a:gd name="connsiteX75" fmla="*/ 272929 w 838635"/>
                <a:gd name="connsiteY75" fmla="*/ 572599 h 901916"/>
                <a:gd name="connsiteX76" fmla="*/ 263680 w 838635"/>
                <a:gd name="connsiteY76" fmla="*/ 552522 h 901916"/>
                <a:gd name="connsiteX77" fmla="*/ 245183 w 838635"/>
                <a:gd name="connsiteY77" fmla="*/ 544679 h 901916"/>
                <a:gd name="connsiteX78" fmla="*/ 195884 w 838635"/>
                <a:gd name="connsiteY78" fmla="*/ 541620 h 901916"/>
                <a:gd name="connsiteX79" fmla="*/ 165082 w 838635"/>
                <a:gd name="connsiteY79" fmla="*/ 544679 h 901916"/>
                <a:gd name="connsiteX80" fmla="*/ 143450 w 838635"/>
                <a:gd name="connsiteY80" fmla="*/ 556992 h 901916"/>
                <a:gd name="connsiteX81" fmla="*/ 135612 w 838635"/>
                <a:gd name="connsiteY81" fmla="*/ 574011 h 901916"/>
                <a:gd name="connsiteX82" fmla="*/ 138669 w 838635"/>
                <a:gd name="connsiteY82" fmla="*/ 598637 h 901916"/>
                <a:gd name="connsiteX83" fmla="*/ 130831 w 838635"/>
                <a:gd name="connsiteY83" fmla="*/ 614323 h 901916"/>
                <a:gd name="connsiteX84" fmla="*/ 121582 w 838635"/>
                <a:gd name="connsiteY84" fmla="*/ 617381 h 901916"/>
                <a:gd name="connsiteX85" fmla="*/ 107710 w 838635"/>
                <a:gd name="connsiteY85" fmla="*/ 626636 h 901916"/>
                <a:gd name="connsiteX86" fmla="*/ 90780 w 838635"/>
                <a:gd name="connsiteY86" fmla="*/ 631263 h 901916"/>
                <a:gd name="connsiteX87" fmla="*/ 81532 w 838635"/>
                <a:gd name="connsiteY87" fmla="*/ 637459 h 901916"/>
                <a:gd name="connsiteX88" fmla="*/ 86156 w 838635"/>
                <a:gd name="connsiteY88" fmla="*/ 649772 h 901916"/>
                <a:gd name="connsiteX89" fmla="*/ 83099 w 838635"/>
                <a:gd name="connsiteY89" fmla="*/ 659026 h 901916"/>
                <a:gd name="connsiteX90" fmla="*/ 69226 w 838635"/>
                <a:gd name="connsiteY90" fmla="*/ 663654 h 901916"/>
                <a:gd name="connsiteX91" fmla="*/ 44538 w 838635"/>
                <a:gd name="connsiteY91" fmla="*/ 657458 h 901916"/>
                <a:gd name="connsiteX92" fmla="*/ 30665 w 838635"/>
                <a:gd name="connsiteY92" fmla="*/ 638949 h 901916"/>
                <a:gd name="connsiteX93" fmla="*/ 29097 w 838635"/>
                <a:gd name="connsiteY93" fmla="*/ 631106 h 901916"/>
                <a:gd name="connsiteX94" fmla="*/ 36935 w 838635"/>
                <a:gd name="connsiteY94" fmla="*/ 631106 h 901916"/>
                <a:gd name="connsiteX95" fmla="*/ 49240 w 838635"/>
                <a:gd name="connsiteY95" fmla="*/ 615421 h 901916"/>
                <a:gd name="connsiteX96" fmla="*/ 55432 w 838635"/>
                <a:gd name="connsiteY96" fmla="*/ 596912 h 901916"/>
                <a:gd name="connsiteX97" fmla="*/ 60056 w 838635"/>
                <a:gd name="connsiteY97" fmla="*/ 575266 h 901916"/>
                <a:gd name="connsiteX98" fmla="*/ 55432 w 838635"/>
                <a:gd name="connsiteY98" fmla="*/ 559580 h 901916"/>
                <a:gd name="connsiteX99" fmla="*/ 46184 w 838635"/>
                <a:gd name="connsiteY99" fmla="*/ 550326 h 901916"/>
                <a:gd name="connsiteX100" fmla="*/ 27687 w 838635"/>
                <a:gd name="connsiteY100" fmla="*/ 547189 h 901916"/>
                <a:gd name="connsiteX101" fmla="*/ 12011 w 838635"/>
                <a:gd name="connsiteY101" fmla="*/ 547189 h 901916"/>
                <a:gd name="connsiteX102" fmla="*/ 1273 w 838635"/>
                <a:gd name="connsiteY102" fmla="*/ 539346 h 901916"/>
                <a:gd name="connsiteX103" fmla="*/ 1038 w 838635"/>
                <a:gd name="connsiteY103" fmla="*/ 521308 h 901916"/>
                <a:gd name="connsiteX104" fmla="*/ 19535 w 838635"/>
                <a:gd name="connsiteY104" fmla="*/ 499740 h 901916"/>
                <a:gd name="connsiteX105" fmla="*/ 31840 w 838635"/>
                <a:gd name="connsiteY105" fmla="*/ 482800 h 901916"/>
                <a:gd name="connsiteX106" fmla="*/ 38032 w 838635"/>
                <a:gd name="connsiteY106" fmla="*/ 464291 h 901916"/>
                <a:gd name="connsiteX107" fmla="*/ 36465 w 838635"/>
                <a:gd name="connsiteY107" fmla="*/ 428763 h 901916"/>
                <a:gd name="connsiteX108" fmla="*/ 24159 w 838635"/>
                <a:gd name="connsiteY108" fmla="*/ 404137 h 901916"/>
                <a:gd name="connsiteX109" fmla="*/ 22592 w 838635"/>
                <a:gd name="connsiteY109" fmla="*/ 373315 h 901916"/>
                <a:gd name="connsiteX110" fmla="*/ 21103 w 838635"/>
                <a:gd name="connsiteY110" fmla="*/ 353238 h 901916"/>
                <a:gd name="connsiteX111" fmla="*/ 30273 w 838635"/>
                <a:gd name="connsiteY111" fmla="*/ 334729 h 901916"/>
                <a:gd name="connsiteX112" fmla="*/ 41089 w 838635"/>
                <a:gd name="connsiteY112" fmla="*/ 326886 h 901916"/>
                <a:gd name="connsiteX113" fmla="*/ 53394 w 838635"/>
                <a:gd name="connsiteY113" fmla="*/ 322259 h 901916"/>
                <a:gd name="connsiteX114" fmla="*/ 59586 w 838635"/>
                <a:gd name="connsiteY114" fmla="*/ 317631 h 901916"/>
                <a:gd name="connsiteX115" fmla="*/ 67424 w 838635"/>
                <a:gd name="connsiteY115" fmla="*/ 295985 h 901916"/>
                <a:gd name="connsiteX116" fmla="*/ 76672 w 838635"/>
                <a:gd name="connsiteY116" fmla="*/ 271359 h 901916"/>
                <a:gd name="connsiteX117" fmla="*/ 79807 w 838635"/>
                <a:gd name="connsiteY117" fmla="*/ 257477 h 901916"/>
                <a:gd name="connsiteX118" fmla="*/ 73615 w 838635"/>
                <a:gd name="connsiteY118" fmla="*/ 243596 h 901916"/>
                <a:gd name="connsiteX119" fmla="*/ 67424 w 838635"/>
                <a:gd name="connsiteY119" fmla="*/ 232773 h 901916"/>
                <a:gd name="connsiteX120" fmla="*/ 70559 w 838635"/>
                <a:gd name="connsiteY120" fmla="*/ 214264 h 901916"/>
                <a:gd name="connsiteX121" fmla="*/ 86234 w 838635"/>
                <a:gd name="connsiteY121" fmla="*/ 201951 h 901916"/>
                <a:gd name="connsiteX122" fmla="*/ 104731 w 838635"/>
                <a:gd name="connsiteY122" fmla="*/ 197324 h 901916"/>
                <a:gd name="connsiteX123" fmla="*/ 117036 w 838635"/>
                <a:gd name="connsiteY123" fmla="*/ 197324 h 901916"/>
                <a:gd name="connsiteX124" fmla="*/ 129420 w 838635"/>
                <a:gd name="connsiteY124" fmla="*/ 194265 h 901916"/>
                <a:gd name="connsiteX125" fmla="*/ 137258 w 838635"/>
                <a:gd name="connsiteY125" fmla="*/ 183442 h 901916"/>
                <a:gd name="connsiteX126" fmla="*/ 134201 w 838635"/>
                <a:gd name="connsiteY126" fmla="*/ 167756 h 901916"/>
                <a:gd name="connsiteX127" fmla="*/ 124953 w 838635"/>
                <a:gd name="connsiteY127" fmla="*/ 158502 h 901916"/>
                <a:gd name="connsiteX128" fmla="*/ 126442 w 838635"/>
                <a:gd name="connsiteY128" fmla="*/ 140071 h 901916"/>
                <a:gd name="connsiteX129" fmla="*/ 138825 w 838635"/>
                <a:gd name="connsiteY129" fmla="*/ 130817 h 901916"/>
                <a:gd name="connsiteX130" fmla="*/ 143450 w 838635"/>
                <a:gd name="connsiteY130" fmla="*/ 115132 h 901916"/>
                <a:gd name="connsiteX131" fmla="*/ 138825 w 838635"/>
                <a:gd name="connsiteY131" fmla="*/ 104309 h 901916"/>
                <a:gd name="connsiteX132" fmla="*/ 128009 w 838635"/>
                <a:gd name="connsiteY132" fmla="*/ 93564 h 901916"/>
                <a:gd name="connsiteX133" fmla="*/ 131066 w 838635"/>
                <a:gd name="connsiteY133" fmla="*/ 76545 h 901916"/>
                <a:gd name="connsiteX134" fmla="*/ 141882 w 838635"/>
                <a:gd name="connsiteY134" fmla="*/ 67291 h 901916"/>
                <a:gd name="connsiteX135" fmla="*/ 152698 w 838635"/>
                <a:gd name="connsiteY135" fmla="*/ 59448 h 901916"/>
                <a:gd name="connsiteX136" fmla="*/ 157322 w 838635"/>
                <a:gd name="connsiteY136" fmla="*/ 50194 h 901916"/>
                <a:gd name="connsiteX137" fmla="*/ 169628 w 838635"/>
                <a:gd name="connsiteY137" fmla="*/ 58036 h 901916"/>
                <a:gd name="connsiteX138" fmla="*/ 181933 w 838635"/>
                <a:gd name="connsiteY138" fmla="*/ 59605 h 901916"/>
                <a:gd name="connsiteX139" fmla="*/ 194238 w 838635"/>
                <a:gd name="connsiteY139" fmla="*/ 50351 h 901916"/>
                <a:gd name="connsiteX140" fmla="*/ 208111 w 838635"/>
                <a:gd name="connsiteY140" fmla="*/ 33410 h 901916"/>
                <a:gd name="connsiteX141" fmla="*/ 218927 w 838635"/>
                <a:gd name="connsiteY141" fmla="*/ 19528 h 901916"/>
                <a:gd name="connsiteX142" fmla="*/ 226765 w 838635"/>
                <a:gd name="connsiteY142" fmla="*/ 11686 h 901916"/>
                <a:gd name="connsiteX143" fmla="*/ 236013 w 838635"/>
                <a:gd name="connsiteY143" fmla="*/ 14744 h 901916"/>
                <a:gd name="connsiteX144" fmla="*/ 246829 w 838635"/>
                <a:gd name="connsiteY144" fmla="*/ 22587 h 901916"/>
                <a:gd name="connsiteX145" fmla="*/ 257567 w 838635"/>
                <a:gd name="connsiteY145" fmla="*/ 36469 h 901916"/>
                <a:gd name="connsiteX146" fmla="*/ 265404 w 838635"/>
                <a:gd name="connsiteY146" fmla="*/ 45723 h 901916"/>
                <a:gd name="connsiteX147" fmla="*/ 277710 w 838635"/>
                <a:gd name="connsiteY147" fmla="*/ 50351 h 901916"/>
                <a:gd name="connsiteX148" fmla="*/ 285547 w 838635"/>
                <a:gd name="connsiteY148" fmla="*/ 58193 h 901916"/>
                <a:gd name="connsiteX149" fmla="*/ 297931 w 838635"/>
                <a:gd name="connsiteY149" fmla="*/ 52076 h 901916"/>
                <a:gd name="connsiteX150" fmla="*/ 311804 w 838635"/>
                <a:gd name="connsiteY150" fmla="*/ 53566 h 901916"/>
                <a:gd name="connsiteX151" fmla="*/ 321052 w 838635"/>
                <a:gd name="connsiteY151" fmla="*/ 42821 h 901916"/>
                <a:gd name="connsiteX152" fmla="*/ 333358 w 838635"/>
                <a:gd name="connsiteY152" fmla="*/ 38194 h 901916"/>
                <a:gd name="connsiteX153" fmla="*/ 344095 w 838635"/>
                <a:gd name="connsiteY153" fmla="*/ 50507 h 901916"/>
                <a:gd name="connsiteX154" fmla="*/ 356479 w 838635"/>
                <a:gd name="connsiteY154" fmla="*/ 81329 h 901916"/>
                <a:gd name="connsiteX155" fmla="*/ 370351 w 838635"/>
                <a:gd name="connsiteY155" fmla="*/ 101407 h 901916"/>
                <a:gd name="connsiteX156" fmla="*/ 387281 w 838635"/>
                <a:gd name="connsiteY156" fmla="*/ 115289 h 901916"/>
                <a:gd name="connsiteX157" fmla="*/ 399586 w 838635"/>
                <a:gd name="connsiteY157" fmla="*/ 104466 h 901916"/>
                <a:gd name="connsiteX158" fmla="*/ 410402 w 838635"/>
                <a:gd name="connsiteY158" fmla="*/ 79839 h 901916"/>
                <a:gd name="connsiteX159" fmla="*/ 413459 w 838635"/>
                <a:gd name="connsiteY159" fmla="*/ 61330 h 901916"/>
                <a:gd name="connsiteX160" fmla="*/ 419651 w 838635"/>
                <a:gd name="connsiteY160" fmla="*/ 53488 h 901916"/>
                <a:gd name="connsiteX161" fmla="*/ 428899 w 838635"/>
                <a:gd name="connsiteY161" fmla="*/ 50429 h 901916"/>
                <a:gd name="connsiteX162" fmla="*/ 445829 w 838635"/>
                <a:gd name="connsiteY162" fmla="*/ 58272 h 901916"/>
                <a:gd name="connsiteX163" fmla="*/ 455077 w 838635"/>
                <a:gd name="connsiteY163" fmla="*/ 76781 h 901916"/>
                <a:gd name="connsiteX164" fmla="*/ 462915 w 838635"/>
                <a:gd name="connsiteY164" fmla="*/ 90662 h 901916"/>
                <a:gd name="connsiteX165" fmla="*/ 478590 w 838635"/>
                <a:gd name="connsiteY165" fmla="*/ 104544 h 901916"/>
                <a:gd name="connsiteX166" fmla="*/ 501712 w 838635"/>
                <a:gd name="connsiteY166" fmla="*/ 112387 h 901916"/>
                <a:gd name="connsiteX167" fmla="*/ 515584 w 838635"/>
                <a:gd name="connsiteY167" fmla="*/ 126268 h 901916"/>
                <a:gd name="connsiteX168" fmla="*/ 527890 w 838635"/>
                <a:gd name="connsiteY168" fmla="*/ 146267 h 901916"/>
                <a:gd name="connsiteX169" fmla="*/ 532514 w 838635"/>
                <a:gd name="connsiteY169" fmla="*/ 161953 h 901916"/>
                <a:gd name="connsiteX170" fmla="*/ 546387 w 838635"/>
                <a:gd name="connsiteY170" fmla="*/ 172697 h 901916"/>
                <a:gd name="connsiteX171" fmla="*/ 558692 w 838635"/>
                <a:gd name="connsiteY171" fmla="*/ 166580 h 901916"/>
                <a:gd name="connsiteX172" fmla="*/ 577189 w 838635"/>
                <a:gd name="connsiteY172" fmla="*/ 149640 h 901916"/>
                <a:gd name="connsiteX173" fmla="*/ 585026 w 838635"/>
                <a:gd name="connsiteY173" fmla="*/ 126503 h 901916"/>
                <a:gd name="connsiteX174" fmla="*/ 580402 w 838635"/>
                <a:gd name="connsiteY174" fmla="*/ 109485 h 901916"/>
                <a:gd name="connsiteX175" fmla="*/ 585027 w 838635"/>
                <a:gd name="connsiteY175" fmla="*/ 92544 h 901916"/>
                <a:gd name="connsiteX176" fmla="*/ 600702 w 838635"/>
                <a:gd name="connsiteY176" fmla="*/ 86349 h 901916"/>
                <a:gd name="connsiteX177" fmla="*/ 619199 w 838635"/>
                <a:gd name="connsiteY177" fmla="*/ 84858 h 901916"/>
                <a:gd name="connsiteX178" fmla="*/ 631504 w 838635"/>
                <a:gd name="connsiteY178" fmla="*/ 87917 h 901916"/>
                <a:gd name="connsiteX179" fmla="*/ 656193 w 838635"/>
                <a:gd name="connsiteY179" fmla="*/ 92544 h 901916"/>
                <a:gd name="connsiteX180" fmla="*/ 680804 w 838635"/>
                <a:gd name="connsiteY180" fmla="*/ 86349 h 901916"/>
                <a:gd name="connsiteX181" fmla="*/ 705492 w 838635"/>
                <a:gd name="connsiteY181" fmla="*/ 61722 h 901916"/>
                <a:gd name="connsiteX182" fmla="*/ 725478 w 838635"/>
                <a:gd name="connsiteY182" fmla="*/ 32391 h 901916"/>
                <a:gd name="connsiteX183" fmla="*/ 747111 w 838635"/>
                <a:gd name="connsiteY183" fmla="*/ 10823 h 901916"/>
                <a:gd name="connsiteX184" fmla="*/ 762786 w 838635"/>
                <a:gd name="connsiteY184" fmla="*/ 4627 h 901916"/>
                <a:gd name="connsiteX185" fmla="*/ 776659 w 838635"/>
                <a:gd name="connsiteY185" fmla="*/ 0 h 901916"/>
                <a:gd name="connsiteX186" fmla="*/ 776659 w 838635"/>
                <a:gd name="connsiteY186" fmla="*/ 6196 h 901916"/>
                <a:gd name="connsiteX187" fmla="*/ 781283 w 838635"/>
                <a:gd name="connsiteY187" fmla="*/ 32391 h 901916"/>
                <a:gd name="connsiteX188" fmla="*/ 796958 w 838635"/>
                <a:gd name="connsiteY188" fmla="*/ 53958 h 901916"/>
                <a:gd name="connsiteX189" fmla="*/ 820080 w 838635"/>
                <a:gd name="connsiteY189" fmla="*/ 77094 h 901916"/>
                <a:gd name="connsiteX190" fmla="*/ 832385 w 838635"/>
                <a:gd name="connsiteY190" fmla="*/ 104858 h 901916"/>
                <a:gd name="connsiteX191" fmla="*/ 843201 w 838635"/>
                <a:gd name="connsiteY191" fmla="*/ 143444 h 90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838635" h="901916">
                  <a:moveTo>
                    <a:pt x="841163" y="143444"/>
                  </a:moveTo>
                  <a:cubicBezTo>
                    <a:pt x="841385" y="153221"/>
                    <a:pt x="840860" y="163000"/>
                    <a:pt x="839596" y="172698"/>
                  </a:cubicBezTo>
                  <a:cubicBezTo>
                    <a:pt x="836539" y="180540"/>
                    <a:pt x="828780" y="197402"/>
                    <a:pt x="825723" y="205088"/>
                  </a:cubicBezTo>
                  <a:cubicBezTo>
                    <a:pt x="820321" y="214758"/>
                    <a:pt x="813565" y="223606"/>
                    <a:pt x="805658" y="231361"/>
                  </a:cubicBezTo>
                  <a:cubicBezTo>
                    <a:pt x="795910" y="241987"/>
                    <a:pt x="781277" y="246669"/>
                    <a:pt x="767175" y="243674"/>
                  </a:cubicBezTo>
                  <a:cubicBezTo>
                    <a:pt x="760983" y="245243"/>
                    <a:pt x="751500" y="246733"/>
                    <a:pt x="745621" y="248302"/>
                  </a:cubicBezTo>
                  <a:cubicBezTo>
                    <a:pt x="742486" y="251360"/>
                    <a:pt x="733238" y="256144"/>
                    <a:pt x="729946" y="259125"/>
                  </a:cubicBezTo>
                  <a:cubicBezTo>
                    <a:pt x="725979" y="265345"/>
                    <a:pt x="722868" y="272072"/>
                    <a:pt x="720698" y="279124"/>
                  </a:cubicBezTo>
                  <a:cubicBezTo>
                    <a:pt x="719652" y="287879"/>
                    <a:pt x="720183" y="296751"/>
                    <a:pt x="722265" y="305318"/>
                  </a:cubicBezTo>
                  <a:cubicBezTo>
                    <a:pt x="726960" y="316585"/>
                    <a:pt x="732625" y="327423"/>
                    <a:pt x="739195" y="337709"/>
                  </a:cubicBezTo>
                  <a:cubicBezTo>
                    <a:pt x="742251" y="345552"/>
                    <a:pt x="748443" y="359355"/>
                    <a:pt x="751500" y="367041"/>
                  </a:cubicBezTo>
                  <a:cubicBezTo>
                    <a:pt x="754851" y="376605"/>
                    <a:pt x="757472" y="386411"/>
                    <a:pt x="759337" y="396373"/>
                  </a:cubicBezTo>
                  <a:cubicBezTo>
                    <a:pt x="761613" y="407553"/>
                    <a:pt x="763158" y="418871"/>
                    <a:pt x="763962" y="430253"/>
                  </a:cubicBezTo>
                  <a:cubicBezTo>
                    <a:pt x="763850" y="443739"/>
                    <a:pt x="762300" y="457174"/>
                    <a:pt x="759337" y="470330"/>
                  </a:cubicBezTo>
                  <a:cubicBezTo>
                    <a:pt x="755361" y="481393"/>
                    <a:pt x="750728" y="492209"/>
                    <a:pt x="745465" y="502720"/>
                  </a:cubicBezTo>
                  <a:cubicBezTo>
                    <a:pt x="743897" y="510563"/>
                    <a:pt x="740841" y="525856"/>
                    <a:pt x="739273" y="532052"/>
                  </a:cubicBezTo>
                  <a:cubicBezTo>
                    <a:pt x="737705" y="539895"/>
                    <a:pt x="736216" y="556679"/>
                    <a:pt x="734649" y="564443"/>
                  </a:cubicBezTo>
                  <a:cubicBezTo>
                    <a:pt x="732086" y="572924"/>
                    <a:pt x="731051" y="581794"/>
                    <a:pt x="731592" y="590638"/>
                  </a:cubicBezTo>
                  <a:cubicBezTo>
                    <a:pt x="732149" y="601151"/>
                    <a:pt x="734207" y="611530"/>
                    <a:pt x="737705" y="621460"/>
                  </a:cubicBezTo>
                  <a:cubicBezTo>
                    <a:pt x="742399" y="628308"/>
                    <a:pt x="746540" y="635520"/>
                    <a:pt x="750089" y="643027"/>
                  </a:cubicBezTo>
                  <a:cubicBezTo>
                    <a:pt x="753385" y="651566"/>
                    <a:pt x="756005" y="660351"/>
                    <a:pt x="757927" y="669300"/>
                  </a:cubicBezTo>
                  <a:cubicBezTo>
                    <a:pt x="759494" y="678555"/>
                    <a:pt x="764118" y="697064"/>
                    <a:pt x="760983" y="706318"/>
                  </a:cubicBezTo>
                  <a:lnTo>
                    <a:pt x="753146" y="714161"/>
                  </a:lnTo>
                  <a:cubicBezTo>
                    <a:pt x="746819" y="718828"/>
                    <a:pt x="740107" y="722947"/>
                    <a:pt x="733081" y="726474"/>
                  </a:cubicBezTo>
                  <a:cubicBezTo>
                    <a:pt x="724403" y="730204"/>
                    <a:pt x="716152" y="734858"/>
                    <a:pt x="708471" y="740356"/>
                  </a:cubicBezTo>
                  <a:cubicBezTo>
                    <a:pt x="702810" y="746143"/>
                    <a:pt x="697572" y="752328"/>
                    <a:pt x="692795" y="758865"/>
                  </a:cubicBezTo>
                  <a:cubicBezTo>
                    <a:pt x="691306" y="761923"/>
                    <a:pt x="688171" y="769688"/>
                    <a:pt x="686682" y="772746"/>
                  </a:cubicBezTo>
                  <a:cubicBezTo>
                    <a:pt x="685193" y="775805"/>
                    <a:pt x="678844" y="778942"/>
                    <a:pt x="675866" y="782001"/>
                  </a:cubicBezTo>
                  <a:cubicBezTo>
                    <a:pt x="673656" y="785284"/>
                    <a:pt x="672087" y="788956"/>
                    <a:pt x="671242" y="792824"/>
                  </a:cubicBezTo>
                  <a:cubicBezTo>
                    <a:pt x="671242" y="794314"/>
                    <a:pt x="671242" y="798941"/>
                    <a:pt x="672809" y="800667"/>
                  </a:cubicBezTo>
                  <a:cubicBezTo>
                    <a:pt x="675866" y="803725"/>
                    <a:pt x="685114" y="802235"/>
                    <a:pt x="688484" y="800667"/>
                  </a:cubicBezTo>
                  <a:cubicBezTo>
                    <a:pt x="693449" y="798126"/>
                    <a:pt x="698104" y="795021"/>
                    <a:pt x="702357" y="791412"/>
                  </a:cubicBezTo>
                  <a:cubicBezTo>
                    <a:pt x="706303" y="787009"/>
                    <a:pt x="711000" y="783344"/>
                    <a:pt x="716230" y="780589"/>
                  </a:cubicBezTo>
                  <a:cubicBezTo>
                    <a:pt x="720196" y="779097"/>
                    <a:pt x="724569" y="779097"/>
                    <a:pt x="728535" y="780589"/>
                  </a:cubicBezTo>
                  <a:cubicBezTo>
                    <a:pt x="731670" y="780589"/>
                    <a:pt x="734727" y="783726"/>
                    <a:pt x="736373" y="785216"/>
                  </a:cubicBezTo>
                  <a:lnTo>
                    <a:pt x="736373" y="797608"/>
                  </a:lnTo>
                  <a:lnTo>
                    <a:pt x="730181" y="809921"/>
                  </a:lnTo>
                  <a:cubicBezTo>
                    <a:pt x="727555" y="816955"/>
                    <a:pt x="723344" y="823288"/>
                    <a:pt x="717876" y="828430"/>
                  </a:cubicBezTo>
                  <a:cubicBezTo>
                    <a:pt x="714819" y="831488"/>
                    <a:pt x="705571" y="834626"/>
                    <a:pt x="702200" y="837684"/>
                  </a:cubicBezTo>
                  <a:cubicBezTo>
                    <a:pt x="698248" y="842647"/>
                    <a:pt x="694660" y="847889"/>
                    <a:pt x="691463" y="853370"/>
                  </a:cubicBezTo>
                  <a:cubicBezTo>
                    <a:pt x="689895" y="856429"/>
                    <a:pt x="688328" y="865683"/>
                    <a:pt x="686839" y="869055"/>
                  </a:cubicBezTo>
                  <a:cubicBezTo>
                    <a:pt x="684544" y="872839"/>
                    <a:pt x="681372" y="876014"/>
                    <a:pt x="677590" y="878310"/>
                  </a:cubicBezTo>
                  <a:cubicBezTo>
                    <a:pt x="674455" y="881369"/>
                    <a:pt x="666774" y="887564"/>
                    <a:pt x="663717" y="890623"/>
                  </a:cubicBezTo>
                  <a:cubicBezTo>
                    <a:pt x="663717" y="892192"/>
                    <a:pt x="662150" y="893760"/>
                    <a:pt x="662150" y="895250"/>
                  </a:cubicBezTo>
                  <a:lnTo>
                    <a:pt x="648277" y="895250"/>
                  </a:lnTo>
                  <a:cubicBezTo>
                    <a:pt x="641470" y="896081"/>
                    <a:pt x="634770" y="897632"/>
                    <a:pt x="628291" y="899877"/>
                  </a:cubicBezTo>
                  <a:cubicBezTo>
                    <a:pt x="619780" y="902856"/>
                    <a:pt x="610979" y="904933"/>
                    <a:pt x="602034" y="906073"/>
                  </a:cubicBezTo>
                  <a:cubicBezTo>
                    <a:pt x="596690" y="905804"/>
                    <a:pt x="591412" y="904774"/>
                    <a:pt x="586359" y="903014"/>
                  </a:cubicBezTo>
                  <a:cubicBezTo>
                    <a:pt x="578521" y="899877"/>
                    <a:pt x="567862" y="887329"/>
                    <a:pt x="561670" y="881369"/>
                  </a:cubicBezTo>
                  <a:cubicBezTo>
                    <a:pt x="557046" y="873526"/>
                    <a:pt x="547798" y="858311"/>
                    <a:pt x="543173" y="852115"/>
                  </a:cubicBezTo>
                  <a:cubicBezTo>
                    <a:pt x="537060" y="844272"/>
                    <a:pt x="523187" y="832038"/>
                    <a:pt x="516995" y="824352"/>
                  </a:cubicBezTo>
                  <a:cubicBezTo>
                    <a:pt x="510184" y="818245"/>
                    <a:pt x="502984" y="812586"/>
                    <a:pt x="495441" y="807411"/>
                  </a:cubicBezTo>
                  <a:cubicBezTo>
                    <a:pt x="486193" y="802784"/>
                    <a:pt x="460015" y="802784"/>
                    <a:pt x="452256" y="795020"/>
                  </a:cubicBezTo>
                  <a:cubicBezTo>
                    <a:pt x="445116" y="786357"/>
                    <a:pt x="441308" y="775425"/>
                    <a:pt x="441518" y="764198"/>
                  </a:cubicBezTo>
                  <a:cubicBezTo>
                    <a:pt x="441518" y="758002"/>
                    <a:pt x="450767" y="747257"/>
                    <a:pt x="452256" y="741062"/>
                  </a:cubicBezTo>
                  <a:cubicBezTo>
                    <a:pt x="453745" y="734866"/>
                    <a:pt x="458447" y="722553"/>
                    <a:pt x="456880" y="716435"/>
                  </a:cubicBezTo>
                  <a:cubicBezTo>
                    <a:pt x="453162" y="707900"/>
                    <a:pt x="447337" y="700451"/>
                    <a:pt x="439950" y="694789"/>
                  </a:cubicBezTo>
                  <a:cubicBezTo>
                    <a:pt x="433683" y="689253"/>
                    <a:pt x="426347" y="685063"/>
                    <a:pt x="418397" y="682476"/>
                  </a:cubicBezTo>
                  <a:cubicBezTo>
                    <a:pt x="411298" y="680903"/>
                    <a:pt x="403942" y="680903"/>
                    <a:pt x="396843" y="682476"/>
                  </a:cubicBezTo>
                  <a:cubicBezTo>
                    <a:pt x="390979" y="685694"/>
                    <a:pt x="385684" y="689854"/>
                    <a:pt x="381168" y="694789"/>
                  </a:cubicBezTo>
                  <a:cubicBezTo>
                    <a:pt x="378111" y="699417"/>
                    <a:pt x="378111" y="710475"/>
                    <a:pt x="374976" y="714867"/>
                  </a:cubicBezTo>
                  <a:cubicBezTo>
                    <a:pt x="369897" y="722554"/>
                    <a:pt x="363042" y="728903"/>
                    <a:pt x="354990" y="733376"/>
                  </a:cubicBezTo>
                  <a:cubicBezTo>
                    <a:pt x="345970" y="741794"/>
                    <a:pt x="335545" y="748563"/>
                    <a:pt x="324187" y="753374"/>
                  </a:cubicBezTo>
                  <a:cubicBezTo>
                    <a:pt x="319563" y="756512"/>
                    <a:pt x="308512" y="764198"/>
                    <a:pt x="302555" y="762629"/>
                  </a:cubicBezTo>
                  <a:cubicBezTo>
                    <a:pt x="295976" y="761603"/>
                    <a:pt x="290213" y="757653"/>
                    <a:pt x="286880" y="751885"/>
                  </a:cubicBezTo>
                  <a:cubicBezTo>
                    <a:pt x="284520" y="744889"/>
                    <a:pt x="284520" y="737313"/>
                    <a:pt x="286880" y="730317"/>
                  </a:cubicBezTo>
                  <a:cubicBezTo>
                    <a:pt x="288369" y="725690"/>
                    <a:pt x="299185" y="716435"/>
                    <a:pt x="300753" y="710240"/>
                  </a:cubicBezTo>
                  <a:cubicBezTo>
                    <a:pt x="304416" y="704220"/>
                    <a:pt x="306037" y="697178"/>
                    <a:pt x="305377" y="690162"/>
                  </a:cubicBezTo>
                  <a:cubicBezTo>
                    <a:pt x="303809" y="685535"/>
                    <a:pt x="294561" y="679418"/>
                    <a:pt x="289701" y="676281"/>
                  </a:cubicBezTo>
                  <a:cubicBezTo>
                    <a:pt x="284842" y="673143"/>
                    <a:pt x="271204" y="673222"/>
                    <a:pt x="268148" y="668438"/>
                  </a:cubicBezTo>
                  <a:cubicBezTo>
                    <a:pt x="265794" y="661953"/>
                    <a:pt x="265794" y="654846"/>
                    <a:pt x="268148" y="648360"/>
                  </a:cubicBezTo>
                  <a:cubicBezTo>
                    <a:pt x="269637" y="643733"/>
                    <a:pt x="278885" y="640518"/>
                    <a:pt x="282020" y="637616"/>
                  </a:cubicBezTo>
                  <a:cubicBezTo>
                    <a:pt x="285245" y="632273"/>
                    <a:pt x="287874" y="626592"/>
                    <a:pt x="289858" y="620675"/>
                  </a:cubicBezTo>
                  <a:cubicBezTo>
                    <a:pt x="288231" y="615285"/>
                    <a:pt x="286160" y="610038"/>
                    <a:pt x="283666" y="604990"/>
                  </a:cubicBezTo>
                  <a:cubicBezTo>
                    <a:pt x="282177" y="601931"/>
                    <a:pt x="274418" y="595735"/>
                    <a:pt x="272929" y="591108"/>
                  </a:cubicBezTo>
                  <a:cubicBezTo>
                    <a:pt x="272145" y="584964"/>
                    <a:pt x="272145" y="578744"/>
                    <a:pt x="272929" y="572599"/>
                  </a:cubicBezTo>
                  <a:cubicBezTo>
                    <a:pt x="271136" y="565384"/>
                    <a:pt x="267999" y="558572"/>
                    <a:pt x="263680" y="552522"/>
                  </a:cubicBezTo>
                  <a:cubicBezTo>
                    <a:pt x="258281" y="548378"/>
                    <a:pt x="251915" y="545678"/>
                    <a:pt x="245183" y="544679"/>
                  </a:cubicBezTo>
                  <a:cubicBezTo>
                    <a:pt x="228880" y="542138"/>
                    <a:pt x="212376" y="541114"/>
                    <a:pt x="195884" y="541620"/>
                  </a:cubicBezTo>
                  <a:cubicBezTo>
                    <a:pt x="185554" y="541857"/>
                    <a:pt x="175257" y="542880"/>
                    <a:pt x="165082" y="544679"/>
                  </a:cubicBezTo>
                  <a:cubicBezTo>
                    <a:pt x="156953" y="546903"/>
                    <a:pt x="149514" y="551138"/>
                    <a:pt x="143450" y="556992"/>
                  </a:cubicBezTo>
                  <a:cubicBezTo>
                    <a:pt x="139952" y="562214"/>
                    <a:pt x="137307" y="567958"/>
                    <a:pt x="135612" y="574011"/>
                  </a:cubicBezTo>
                  <a:cubicBezTo>
                    <a:pt x="135612" y="580128"/>
                    <a:pt x="140236" y="592520"/>
                    <a:pt x="138669" y="598637"/>
                  </a:cubicBezTo>
                  <a:cubicBezTo>
                    <a:pt x="137379" y="604429"/>
                    <a:pt x="134687" y="609815"/>
                    <a:pt x="130831" y="614323"/>
                  </a:cubicBezTo>
                  <a:cubicBezTo>
                    <a:pt x="128127" y="616252"/>
                    <a:pt x="124903" y="617319"/>
                    <a:pt x="121582" y="617381"/>
                  </a:cubicBezTo>
                  <a:cubicBezTo>
                    <a:pt x="117627" y="621368"/>
                    <a:pt x="112908" y="624515"/>
                    <a:pt x="107710" y="626636"/>
                  </a:cubicBezTo>
                  <a:cubicBezTo>
                    <a:pt x="103085" y="628204"/>
                    <a:pt x="93837" y="629773"/>
                    <a:pt x="90780" y="631263"/>
                  </a:cubicBezTo>
                  <a:cubicBezTo>
                    <a:pt x="87475" y="632975"/>
                    <a:pt x="84372" y="635053"/>
                    <a:pt x="81532" y="637459"/>
                  </a:cubicBezTo>
                  <a:cubicBezTo>
                    <a:pt x="81532" y="640518"/>
                    <a:pt x="86156" y="646713"/>
                    <a:pt x="86156" y="649772"/>
                  </a:cubicBezTo>
                  <a:cubicBezTo>
                    <a:pt x="86056" y="653088"/>
                    <a:pt x="84994" y="656304"/>
                    <a:pt x="83099" y="659026"/>
                  </a:cubicBezTo>
                  <a:cubicBezTo>
                    <a:pt x="79146" y="662122"/>
                    <a:pt x="74245" y="663756"/>
                    <a:pt x="69226" y="663654"/>
                  </a:cubicBezTo>
                  <a:cubicBezTo>
                    <a:pt x="63035" y="663654"/>
                    <a:pt x="49162" y="662085"/>
                    <a:pt x="44538" y="657458"/>
                  </a:cubicBezTo>
                  <a:cubicBezTo>
                    <a:pt x="37834" y="653164"/>
                    <a:pt x="32907" y="646591"/>
                    <a:pt x="30665" y="638949"/>
                  </a:cubicBezTo>
                  <a:cubicBezTo>
                    <a:pt x="29971" y="636372"/>
                    <a:pt x="29447" y="633752"/>
                    <a:pt x="29097" y="631106"/>
                  </a:cubicBezTo>
                  <a:lnTo>
                    <a:pt x="36935" y="631106"/>
                  </a:lnTo>
                  <a:cubicBezTo>
                    <a:pt x="41559" y="629616"/>
                    <a:pt x="46183" y="620362"/>
                    <a:pt x="49240" y="615421"/>
                  </a:cubicBezTo>
                  <a:lnTo>
                    <a:pt x="55432" y="596912"/>
                  </a:lnTo>
                  <a:cubicBezTo>
                    <a:pt x="57525" y="589826"/>
                    <a:pt x="59071" y="582589"/>
                    <a:pt x="60056" y="575266"/>
                  </a:cubicBezTo>
                  <a:cubicBezTo>
                    <a:pt x="59464" y="569803"/>
                    <a:pt x="57898" y="564490"/>
                    <a:pt x="55432" y="559580"/>
                  </a:cubicBezTo>
                  <a:cubicBezTo>
                    <a:pt x="52755" y="556114"/>
                    <a:pt x="49647" y="553004"/>
                    <a:pt x="46184" y="550326"/>
                  </a:cubicBezTo>
                  <a:cubicBezTo>
                    <a:pt x="40171" y="548522"/>
                    <a:pt x="33958" y="547468"/>
                    <a:pt x="27687" y="547189"/>
                  </a:cubicBezTo>
                  <a:lnTo>
                    <a:pt x="12011" y="547189"/>
                  </a:lnTo>
                  <a:cubicBezTo>
                    <a:pt x="8954" y="545699"/>
                    <a:pt x="2763" y="542562"/>
                    <a:pt x="1273" y="539346"/>
                  </a:cubicBezTo>
                  <a:cubicBezTo>
                    <a:pt x="-341" y="533452"/>
                    <a:pt x="-422" y="527242"/>
                    <a:pt x="1038" y="521308"/>
                  </a:cubicBezTo>
                  <a:cubicBezTo>
                    <a:pt x="6746" y="513738"/>
                    <a:pt x="12924" y="506534"/>
                    <a:pt x="19535" y="499740"/>
                  </a:cubicBezTo>
                  <a:cubicBezTo>
                    <a:pt x="22592" y="495113"/>
                    <a:pt x="28784" y="487427"/>
                    <a:pt x="31840" y="482800"/>
                  </a:cubicBezTo>
                  <a:cubicBezTo>
                    <a:pt x="35256" y="477169"/>
                    <a:pt x="37371" y="470845"/>
                    <a:pt x="38032" y="464291"/>
                  </a:cubicBezTo>
                  <a:cubicBezTo>
                    <a:pt x="39008" y="452430"/>
                    <a:pt x="38482" y="440493"/>
                    <a:pt x="36465" y="428763"/>
                  </a:cubicBezTo>
                  <a:cubicBezTo>
                    <a:pt x="34897" y="422646"/>
                    <a:pt x="25727" y="410254"/>
                    <a:pt x="24159" y="404137"/>
                  </a:cubicBezTo>
                  <a:cubicBezTo>
                    <a:pt x="22115" y="393997"/>
                    <a:pt x="21587" y="383610"/>
                    <a:pt x="22592" y="373315"/>
                  </a:cubicBezTo>
                  <a:cubicBezTo>
                    <a:pt x="22592" y="367119"/>
                    <a:pt x="21103" y="357630"/>
                    <a:pt x="21103" y="353238"/>
                  </a:cubicBezTo>
                  <a:cubicBezTo>
                    <a:pt x="23522" y="346772"/>
                    <a:pt x="26595" y="340570"/>
                    <a:pt x="30273" y="334729"/>
                  </a:cubicBezTo>
                  <a:cubicBezTo>
                    <a:pt x="33188" y="331275"/>
                    <a:pt x="36901" y="328583"/>
                    <a:pt x="41089" y="326886"/>
                  </a:cubicBezTo>
                  <a:cubicBezTo>
                    <a:pt x="44146" y="325317"/>
                    <a:pt x="50337" y="323749"/>
                    <a:pt x="53394" y="322259"/>
                  </a:cubicBezTo>
                  <a:cubicBezTo>
                    <a:pt x="54962" y="320690"/>
                    <a:pt x="59586" y="319122"/>
                    <a:pt x="59586" y="317631"/>
                  </a:cubicBezTo>
                  <a:cubicBezTo>
                    <a:pt x="63809" y="311106"/>
                    <a:pt x="66489" y="303703"/>
                    <a:pt x="67424" y="295985"/>
                  </a:cubicBezTo>
                  <a:cubicBezTo>
                    <a:pt x="71222" y="288064"/>
                    <a:pt x="74317" y="279823"/>
                    <a:pt x="76672" y="271359"/>
                  </a:cubicBezTo>
                  <a:cubicBezTo>
                    <a:pt x="78624" y="266985"/>
                    <a:pt x="79690" y="262266"/>
                    <a:pt x="79807" y="257477"/>
                  </a:cubicBezTo>
                  <a:cubicBezTo>
                    <a:pt x="78240" y="254419"/>
                    <a:pt x="75183" y="246655"/>
                    <a:pt x="73615" y="243596"/>
                  </a:cubicBezTo>
                  <a:cubicBezTo>
                    <a:pt x="72048" y="240537"/>
                    <a:pt x="67424" y="235753"/>
                    <a:pt x="67424" y="232773"/>
                  </a:cubicBezTo>
                  <a:cubicBezTo>
                    <a:pt x="66185" y="226427"/>
                    <a:pt x="67299" y="219847"/>
                    <a:pt x="70559" y="214264"/>
                  </a:cubicBezTo>
                  <a:cubicBezTo>
                    <a:pt x="75049" y="209300"/>
                    <a:pt x="80349" y="205137"/>
                    <a:pt x="86234" y="201951"/>
                  </a:cubicBezTo>
                  <a:cubicBezTo>
                    <a:pt x="92193" y="199676"/>
                    <a:pt x="98403" y="198122"/>
                    <a:pt x="104731" y="197324"/>
                  </a:cubicBezTo>
                  <a:cubicBezTo>
                    <a:pt x="107788" y="197324"/>
                    <a:pt x="113980" y="198892"/>
                    <a:pt x="117036" y="197324"/>
                  </a:cubicBezTo>
                  <a:cubicBezTo>
                    <a:pt x="121308" y="197014"/>
                    <a:pt x="125495" y="195980"/>
                    <a:pt x="129420" y="194265"/>
                  </a:cubicBezTo>
                  <a:cubicBezTo>
                    <a:pt x="133316" y="191789"/>
                    <a:pt x="136119" y="187917"/>
                    <a:pt x="137258" y="183442"/>
                  </a:cubicBezTo>
                  <a:cubicBezTo>
                    <a:pt x="137929" y="178021"/>
                    <a:pt x="136858" y="172528"/>
                    <a:pt x="134201" y="167756"/>
                  </a:cubicBezTo>
                  <a:cubicBezTo>
                    <a:pt x="132633" y="164698"/>
                    <a:pt x="126363" y="161639"/>
                    <a:pt x="124953" y="158502"/>
                  </a:cubicBezTo>
                  <a:cubicBezTo>
                    <a:pt x="123926" y="152329"/>
                    <a:pt x="124438" y="145999"/>
                    <a:pt x="126442" y="140071"/>
                  </a:cubicBezTo>
                  <a:cubicBezTo>
                    <a:pt x="128009" y="136934"/>
                    <a:pt x="135690" y="133876"/>
                    <a:pt x="138825" y="130817"/>
                  </a:cubicBezTo>
                  <a:cubicBezTo>
                    <a:pt x="141270" y="125899"/>
                    <a:pt x="142835" y="120590"/>
                    <a:pt x="143450" y="115132"/>
                  </a:cubicBezTo>
                  <a:cubicBezTo>
                    <a:pt x="142536" y="111287"/>
                    <a:pt x="140972" y="107626"/>
                    <a:pt x="138825" y="104309"/>
                  </a:cubicBezTo>
                  <a:cubicBezTo>
                    <a:pt x="134840" y="101131"/>
                    <a:pt x="131214" y="97528"/>
                    <a:pt x="128009" y="93564"/>
                  </a:cubicBezTo>
                  <a:cubicBezTo>
                    <a:pt x="127529" y="87721"/>
                    <a:pt x="128583" y="81855"/>
                    <a:pt x="131066" y="76545"/>
                  </a:cubicBezTo>
                  <a:cubicBezTo>
                    <a:pt x="132633" y="73487"/>
                    <a:pt x="140315" y="70428"/>
                    <a:pt x="141882" y="67291"/>
                  </a:cubicBezTo>
                  <a:cubicBezTo>
                    <a:pt x="146070" y="65594"/>
                    <a:pt x="149783" y="62902"/>
                    <a:pt x="152698" y="59448"/>
                  </a:cubicBezTo>
                  <a:cubicBezTo>
                    <a:pt x="154506" y="56504"/>
                    <a:pt x="156053" y="53407"/>
                    <a:pt x="157322" y="50194"/>
                  </a:cubicBezTo>
                  <a:cubicBezTo>
                    <a:pt x="160785" y="53698"/>
                    <a:pt x="164990" y="56378"/>
                    <a:pt x="169628" y="58036"/>
                  </a:cubicBezTo>
                  <a:cubicBezTo>
                    <a:pt x="173595" y="59325"/>
                    <a:pt x="177769" y="59858"/>
                    <a:pt x="181933" y="59605"/>
                  </a:cubicBezTo>
                  <a:cubicBezTo>
                    <a:pt x="184989" y="58036"/>
                    <a:pt x="191181" y="51762"/>
                    <a:pt x="194238" y="50351"/>
                  </a:cubicBezTo>
                  <a:cubicBezTo>
                    <a:pt x="197373" y="45723"/>
                    <a:pt x="205054" y="38037"/>
                    <a:pt x="208111" y="33410"/>
                  </a:cubicBezTo>
                  <a:cubicBezTo>
                    <a:pt x="211246" y="30351"/>
                    <a:pt x="215948" y="22587"/>
                    <a:pt x="218927" y="19528"/>
                  </a:cubicBezTo>
                  <a:cubicBezTo>
                    <a:pt x="220681" y="16177"/>
                    <a:pt x="223415" y="13441"/>
                    <a:pt x="226765" y="11686"/>
                  </a:cubicBezTo>
                  <a:cubicBezTo>
                    <a:pt x="229900" y="11686"/>
                    <a:pt x="232956" y="14744"/>
                    <a:pt x="236013" y="14744"/>
                  </a:cubicBezTo>
                  <a:cubicBezTo>
                    <a:pt x="239148" y="16313"/>
                    <a:pt x="243851" y="20940"/>
                    <a:pt x="246829" y="22587"/>
                  </a:cubicBezTo>
                  <a:cubicBezTo>
                    <a:pt x="249886" y="25724"/>
                    <a:pt x="254667" y="33410"/>
                    <a:pt x="257567" y="36469"/>
                  </a:cubicBezTo>
                  <a:cubicBezTo>
                    <a:pt x="259300" y="40202"/>
                    <a:pt x="262008" y="43399"/>
                    <a:pt x="265404" y="45723"/>
                  </a:cubicBezTo>
                  <a:cubicBezTo>
                    <a:pt x="268461" y="47292"/>
                    <a:pt x="274653" y="48782"/>
                    <a:pt x="277710" y="50351"/>
                  </a:cubicBezTo>
                  <a:cubicBezTo>
                    <a:pt x="280766" y="51919"/>
                    <a:pt x="282334" y="58193"/>
                    <a:pt x="285547" y="58193"/>
                  </a:cubicBezTo>
                  <a:cubicBezTo>
                    <a:pt x="288761" y="58193"/>
                    <a:pt x="294796" y="53566"/>
                    <a:pt x="297931" y="52076"/>
                  </a:cubicBezTo>
                  <a:cubicBezTo>
                    <a:pt x="300988" y="52076"/>
                    <a:pt x="308669" y="55135"/>
                    <a:pt x="311804" y="53566"/>
                  </a:cubicBezTo>
                  <a:cubicBezTo>
                    <a:pt x="314860" y="53566"/>
                    <a:pt x="317917" y="45723"/>
                    <a:pt x="321052" y="42821"/>
                  </a:cubicBezTo>
                  <a:cubicBezTo>
                    <a:pt x="324864" y="40597"/>
                    <a:pt x="329025" y="39032"/>
                    <a:pt x="333358" y="38194"/>
                  </a:cubicBezTo>
                  <a:cubicBezTo>
                    <a:pt x="336414" y="38194"/>
                    <a:pt x="341195" y="46037"/>
                    <a:pt x="344095" y="50507"/>
                  </a:cubicBezTo>
                  <a:cubicBezTo>
                    <a:pt x="348719" y="56703"/>
                    <a:pt x="351933" y="74036"/>
                    <a:pt x="356479" y="81329"/>
                  </a:cubicBezTo>
                  <a:cubicBezTo>
                    <a:pt x="359536" y="85956"/>
                    <a:pt x="367216" y="97015"/>
                    <a:pt x="370351" y="101407"/>
                  </a:cubicBezTo>
                  <a:cubicBezTo>
                    <a:pt x="374976" y="104466"/>
                    <a:pt x="381089" y="115289"/>
                    <a:pt x="387281" y="115289"/>
                  </a:cubicBezTo>
                  <a:cubicBezTo>
                    <a:pt x="391905" y="115289"/>
                    <a:pt x="396530" y="107446"/>
                    <a:pt x="399586" y="104466"/>
                  </a:cubicBezTo>
                  <a:cubicBezTo>
                    <a:pt x="404456" y="96873"/>
                    <a:pt x="408106" y="88563"/>
                    <a:pt x="410402" y="79839"/>
                  </a:cubicBezTo>
                  <a:cubicBezTo>
                    <a:pt x="411891" y="75212"/>
                    <a:pt x="410402" y="65958"/>
                    <a:pt x="413459" y="61330"/>
                  </a:cubicBezTo>
                  <a:cubicBezTo>
                    <a:pt x="415119" y="58421"/>
                    <a:pt x="417206" y="55777"/>
                    <a:pt x="419651" y="53488"/>
                  </a:cubicBezTo>
                  <a:cubicBezTo>
                    <a:pt x="422470" y="51797"/>
                    <a:pt x="425628" y="50753"/>
                    <a:pt x="428899" y="50429"/>
                  </a:cubicBezTo>
                  <a:cubicBezTo>
                    <a:pt x="435159" y="51425"/>
                    <a:pt x="441019" y="54140"/>
                    <a:pt x="445829" y="58272"/>
                  </a:cubicBezTo>
                  <a:cubicBezTo>
                    <a:pt x="450453" y="61409"/>
                    <a:pt x="453666" y="72153"/>
                    <a:pt x="455077" y="76781"/>
                  </a:cubicBezTo>
                  <a:cubicBezTo>
                    <a:pt x="457959" y="81250"/>
                    <a:pt x="460576" y="85885"/>
                    <a:pt x="462915" y="90662"/>
                  </a:cubicBezTo>
                  <a:cubicBezTo>
                    <a:pt x="467379" y="96084"/>
                    <a:pt x="472669" y="100769"/>
                    <a:pt x="478590" y="104544"/>
                  </a:cubicBezTo>
                  <a:cubicBezTo>
                    <a:pt x="483215" y="107681"/>
                    <a:pt x="497087" y="109171"/>
                    <a:pt x="501712" y="112387"/>
                  </a:cubicBezTo>
                  <a:cubicBezTo>
                    <a:pt x="507423" y="115781"/>
                    <a:pt x="512192" y="120554"/>
                    <a:pt x="515584" y="126268"/>
                  </a:cubicBezTo>
                  <a:cubicBezTo>
                    <a:pt x="518641" y="130896"/>
                    <a:pt x="524833" y="140150"/>
                    <a:pt x="527890" y="146267"/>
                  </a:cubicBezTo>
                  <a:cubicBezTo>
                    <a:pt x="529457" y="149404"/>
                    <a:pt x="529457" y="158580"/>
                    <a:pt x="532514" y="161953"/>
                  </a:cubicBezTo>
                  <a:cubicBezTo>
                    <a:pt x="535645" y="167133"/>
                    <a:pt x="540590" y="170963"/>
                    <a:pt x="546387" y="172697"/>
                  </a:cubicBezTo>
                  <a:cubicBezTo>
                    <a:pt x="549443" y="172697"/>
                    <a:pt x="555635" y="168070"/>
                    <a:pt x="558692" y="166580"/>
                  </a:cubicBezTo>
                  <a:cubicBezTo>
                    <a:pt x="565222" y="161345"/>
                    <a:pt x="571401" y="155686"/>
                    <a:pt x="577189" y="149640"/>
                  </a:cubicBezTo>
                  <a:cubicBezTo>
                    <a:pt x="581149" y="142453"/>
                    <a:pt x="583803" y="134619"/>
                    <a:pt x="585026" y="126503"/>
                  </a:cubicBezTo>
                  <a:cubicBezTo>
                    <a:pt x="585027" y="121876"/>
                    <a:pt x="580402" y="114112"/>
                    <a:pt x="580402" y="109485"/>
                  </a:cubicBezTo>
                  <a:cubicBezTo>
                    <a:pt x="580496" y="103539"/>
                    <a:pt x="582087" y="97712"/>
                    <a:pt x="585027" y="92544"/>
                  </a:cubicBezTo>
                  <a:cubicBezTo>
                    <a:pt x="589486" y="88907"/>
                    <a:pt x="594963" y="86742"/>
                    <a:pt x="600702" y="86349"/>
                  </a:cubicBezTo>
                  <a:cubicBezTo>
                    <a:pt x="606786" y="85113"/>
                    <a:pt x="612996" y="84613"/>
                    <a:pt x="619199" y="84858"/>
                  </a:cubicBezTo>
                  <a:cubicBezTo>
                    <a:pt x="623096" y="86573"/>
                    <a:pt x="627258" y="87607"/>
                    <a:pt x="631504" y="87917"/>
                  </a:cubicBezTo>
                  <a:cubicBezTo>
                    <a:pt x="639575" y="90214"/>
                    <a:pt x="647839" y="91763"/>
                    <a:pt x="656193" y="92544"/>
                  </a:cubicBezTo>
                  <a:cubicBezTo>
                    <a:pt x="664701" y="91971"/>
                    <a:pt x="673037" y="89873"/>
                    <a:pt x="680804" y="86349"/>
                  </a:cubicBezTo>
                  <a:cubicBezTo>
                    <a:pt x="689777" y="78922"/>
                    <a:pt x="698042" y="70678"/>
                    <a:pt x="705492" y="61722"/>
                  </a:cubicBezTo>
                  <a:cubicBezTo>
                    <a:pt x="711684" y="55527"/>
                    <a:pt x="719365" y="38586"/>
                    <a:pt x="725478" y="32391"/>
                  </a:cubicBezTo>
                  <a:cubicBezTo>
                    <a:pt x="731487" y="24087"/>
                    <a:pt x="738791" y="16805"/>
                    <a:pt x="747111" y="10823"/>
                  </a:cubicBezTo>
                  <a:cubicBezTo>
                    <a:pt x="752176" y="8374"/>
                    <a:pt x="757416" y="6303"/>
                    <a:pt x="762786" y="4627"/>
                  </a:cubicBezTo>
                  <a:cubicBezTo>
                    <a:pt x="765921" y="3137"/>
                    <a:pt x="772035" y="1569"/>
                    <a:pt x="776659" y="0"/>
                  </a:cubicBezTo>
                  <a:cubicBezTo>
                    <a:pt x="775170" y="3137"/>
                    <a:pt x="775170" y="4627"/>
                    <a:pt x="776659" y="6196"/>
                  </a:cubicBezTo>
                  <a:cubicBezTo>
                    <a:pt x="776698" y="15127"/>
                    <a:pt x="778262" y="23986"/>
                    <a:pt x="781283" y="32391"/>
                  </a:cubicBezTo>
                  <a:cubicBezTo>
                    <a:pt x="785621" y="40185"/>
                    <a:pt x="790885" y="47427"/>
                    <a:pt x="796958" y="53958"/>
                  </a:cubicBezTo>
                  <a:cubicBezTo>
                    <a:pt x="801583" y="60154"/>
                    <a:pt x="815456" y="70977"/>
                    <a:pt x="820080" y="77094"/>
                  </a:cubicBezTo>
                  <a:cubicBezTo>
                    <a:pt x="825102" y="85912"/>
                    <a:pt x="829225" y="95213"/>
                    <a:pt x="832385" y="104858"/>
                  </a:cubicBezTo>
                  <a:cubicBezTo>
                    <a:pt x="836881" y="117453"/>
                    <a:pt x="840495" y="130346"/>
                    <a:pt x="843201" y="143444"/>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6" name="Freeform 115">
              <a:extLst>
                <a:ext uri="{FF2B5EF4-FFF2-40B4-BE49-F238E27FC236}">
                  <a16:creationId xmlns:a16="http://schemas.microsoft.com/office/drawing/2014/main" id="{80B20E25-7A20-EB42-B940-D32309CAC71E}"/>
                </a:ext>
              </a:extLst>
            </p:cNvPr>
            <p:cNvSpPr/>
            <p:nvPr/>
          </p:nvSpPr>
          <p:spPr>
            <a:xfrm>
              <a:off x="4606519" y="4845259"/>
              <a:ext cx="1050254" cy="815646"/>
            </a:xfrm>
            <a:custGeom>
              <a:avLst/>
              <a:gdLst>
                <a:gd name="connsiteX0" fmla="*/ 1051086 w 1050254"/>
                <a:gd name="connsiteY0" fmla="*/ 446461 h 815646"/>
                <a:gd name="connsiteX1" fmla="*/ 1051086 w 1050254"/>
                <a:gd name="connsiteY1" fmla="*/ 462146 h 815646"/>
                <a:gd name="connsiteX2" fmla="*/ 1043248 w 1050254"/>
                <a:gd name="connsiteY2" fmla="*/ 474538 h 815646"/>
                <a:gd name="connsiteX3" fmla="*/ 1035410 w 1050254"/>
                <a:gd name="connsiteY3" fmla="*/ 496184 h 815646"/>
                <a:gd name="connsiteX4" fmla="*/ 1029218 w 1050254"/>
                <a:gd name="connsiteY4" fmla="*/ 516340 h 815646"/>
                <a:gd name="connsiteX5" fmla="*/ 1023026 w 1050254"/>
                <a:gd name="connsiteY5" fmla="*/ 532025 h 815646"/>
                <a:gd name="connsiteX6" fmla="*/ 1023026 w 1050254"/>
                <a:gd name="connsiteY6" fmla="*/ 542927 h 815646"/>
                <a:gd name="connsiteX7" fmla="*/ 1023026 w 1050254"/>
                <a:gd name="connsiteY7" fmla="*/ 555318 h 815646"/>
                <a:gd name="connsiteX8" fmla="*/ 1015189 w 1050254"/>
                <a:gd name="connsiteY8" fmla="*/ 561436 h 815646"/>
                <a:gd name="connsiteX9" fmla="*/ 1004373 w 1050254"/>
                <a:gd name="connsiteY9" fmla="*/ 567631 h 815646"/>
                <a:gd name="connsiteX10" fmla="*/ 999748 w 1050254"/>
                <a:gd name="connsiteY10" fmla="*/ 575474 h 815646"/>
                <a:gd name="connsiteX11" fmla="*/ 1008997 w 1050254"/>
                <a:gd name="connsiteY11" fmla="*/ 591160 h 815646"/>
                <a:gd name="connsiteX12" fmla="*/ 1022870 w 1050254"/>
                <a:gd name="connsiteY12" fmla="*/ 608257 h 815646"/>
                <a:gd name="connsiteX13" fmla="*/ 1029062 w 1050254"/>
                <a:gd name="connsiteY13" fmla="*/ 622138 h 815646"/>
                <a:gd name="connsiteX14" fmla="*/ 1024437 w 1050254"/>
                <a:gd name="connsiteY14" fmla="*/ 640726 h 815646"/>
                <a:gd name="connsiteX15" fmla="*/ 1008762 w 1050254"/>
                <a:gd name="connsiteY15" fmla="*/ 646922 h 815646"/>
                <a:gd name="connsiteX16" fmla="*/ 990265 w 1050254"/>
                <a:gd name="connsiteY16" fmla="*/ 640726 h 815646"/>
                <a:gd name="connsiteX17" fmla="*/ 954838 w 1050254"/>
                <a:gd name="connsiteY17" fmla="*/ 614453 h 815646"/>
                <a:gd name="connsiteX18" fmla="*/ 928582 w 1050254"/>
                <a:gd name="connsiteY18" fmla="*/ 602061 h 815646"/>
                <a:gd name="connsiteX19" fmla="*/ 902404 w 1050254"/>
                <a:gd name="connsiteY19" fmla="*/ 603551 h 815646"/>
                <a:gd name="connsiteX20" fmla="*/ 882340 w 1050254"/>
                <a:gd name="connsiteY20" fmla="*/ 620570 h 815646"/>
                <a:gd name="connsiteX21" fmla="*/ 877715 w 1050254"/>
                <a:gd name="connsiteY21" fmla="*/ 644098 h 815646"/>
                <a:gd name="connsiteX22" fmla="*/ 862040 w 1050254"/>
                <a:gd name="connsiteY22" fmla="*/ 673509 h 815646"/>
                <a:gd name="connsiteX23" fmla="*/ 835862 w 1050254"/>
                <a:gd name="connsiteY23" fmla="*/ 709114 h 815646"/>
                <a:gd name="connsiteX24" fmla="*/ 804981 w 1050254"/>
                <a:gd name="connsiteY24" fmla="*/ 752407 h 815646"/>
                <a:gd name="connsiteX25" fmla="*/ 777236 w 1050254"/>
                <a:gd name="connsiteY25" fmla="*/ 763230 h 815646"/>
                <a:gd name="connsiteX26" fmla="*/ 750979 w 1050254"/>
                <a:gd name="connsiteY26" fmla="*/ 758602 h 815646"/>
                <a:gd name="connsiteX27" fmla="*/ 729426 w 1050254"/>
                <a:gd name="connsiteY27" fmla="*/ 770994 h 815646"/>
                <a:gd name="connsiteX28" fmla="*/ 707872 w 1050254"/>
                <a:gd name="connsiteY28" fmla="*/ 800404 h 815646"/>
                <a:gd name="connsiteX29" fmla="*/ 686240 w 1050254"/>
                <a:gd name="connsiteY29" fmla="*/ 816090 h 815646"/>
                <a:gd name="connsiteX30" fmla="*/ 667743 w 1050254"/>
                <a:gd name="connsiteY30" fmla="*/ 813031 h 815646"/>
                <a:gd name="connsiteX31" fmla="*/ 653870 w 1050254"/>
                <a:gd name="connsiteY31" fmla="*/ 791385 h 815646"/>
                <a:gd name="connsiteX32" fmla="*/ 636940 w 1050254"/>
                <a:gd name="connsiteY32" fmla="*/ 782052 h 815646"/>
                <a:gd name="connsiteX33" fmla="*/ 626124 w 1050254"/>
                <a:gd name="connsiteY33" fmla="*/ 783621 h 815646"/>
                <a:gd name="connsiteX34" fmla="*/ 616876 w 1050254"/>
                <a:gd name="connsiteY34" fmla="*/ 800639 h 815646"/>
                <a:gd name="connsiteX35" fmla="*/ 595244 w 1050254"/>
                <a:gd name="connsiteY35" fmla="*/ 806835 h 815646"/>
                <a:gd name="connsiteX36" fmla="*/ 567498 w 1050254"/>
                <a:gd name="connsiteY36" fmla="*/ 803777 h 815646"/>
                <a:gd name="connsiteX37" fmla="*/ 541320 w 1050254"/>
                <a:gd name="connsiteY37" fmla="*/ 791385 h 815646"/>
                <a:gd name="connsiteX38" fmla="*/ 515064 w 1050254"/>
                <a:gd name="connsiteY38" fmla="*/ 772798 h 815646"/>
                <a:gd name="connsiteX39" fmla="*/ 491551 w 1050254"/>
                <a:gd name="connsiteY39" fmla="*/ 763465 h 815646"/>
                <a:gd name="connsiteX40" fmla="*/ 445308 w 1050254"/>
                <a:gd name="connsiteY40" fmla="*/ 763465 h 815646"/>
                <a:gd name="connsiteX41" fmla="*/ 421795 w 1050254"/>
                <a:gd name="connsiteY41" fmla="*/ 766602 h 815646"/>
                <a:gd name="connsiteX42" fmla="*/ 395539 w 1050254"/>
                <a:gd name="connsiteY42" fmla="*/ 782287 h 815646"/>
                <a:gd name="connsiteX43" fmla="*/ 370928 w 1050254"/>
                <a:gd name="connsiteY43" fmla="*/ 783856 h 815646"/>
                <a:gd name="connsiteX44" fmla="*/ 332367 w 1050254"/>
                <a:gd name="connsiteY44" fmla="*/ 771465 h 815646"/>
                <a:gd name="connsiteX45" fmla="*/ 282989 w 1050254"/>
                <a:gd name="connsiteY45" fmla="*/ 752877 h 815646"/>
                <a:gd name="connsiteX46" fmla="*/ 247563 w 1050254"/>
                <a:gd name="connsiteY46" fmla="*/ 749818 h 815646"/>
                <a:gd name="connsiteX47" fmla="*/ 218249 w 1050254"/>
                <a:gd name="connsiteY47" fmla="*/ 760641 h 815646"/>
                <a:gd name="connsiteX48" fmla="*/ 204377 w 1050254"/>
                <a:gd name="connsiteY48" fmla="*/ 780719 h 815646"/>
                <a:gd name="connsiteX49" fmla="*/ 193561 w 1050254"/>
                <a:gd name="connsiteY49" fmla="*/ 779229 h 815646"/>
                <a:gd name="connsiteX50" fmla="*/ 179688 w 1050254"/>
                <a:gd name="connsiteY50" fmla="*/ 754446 h 815646"/>
                <a:gd name="connsiteX51" fmla="*/ 161191 w 1050254"/>
                <a:gd name="connsiteY51" fmla="*/ 734290 h 815646"/>
                <a:gd name="connsiteX52" fmla="*/ 139559 w 1050254"/>
                <a:gd name="connsiteY52" fmla="*/ 717271 h 815646"/>
                <a:gd name="connsiteX53" fmla="*/ 108757 w 1050254"/>
                <a:gd name="connsiteY53" fmla="*/ 714212 h 815646"/>
                <a:gd name="connsiteX54" fmla="*/ 73252 w 1050254"/>
                <a:gd name="connsiteY54" fmla="*/ 712644 h 815646"/>
                <a:gd name="connsiteX55" fmla="*/ 39393 w 1050254"/>
                <a:gd name="connsiteY55" fmla="*/ 694057 h 815646"/>
                <a:gd name="connsiteX56" fmla="*/ 20896 w 1050254"/>
                <a:gd name="connsiteY56" fmla="*/ 673979 h 815646"/>
                <a:gd name="connsiteX57" fmla="*/ 16193 w 1050254"/>
                <a:gd name="connsiteY57" fmla="*/ 661588 h 815646"/>
                <a:gd name="connsiteX58" fmla="*/ 20896 w 1050254"/>
                <a:gd name="connsiteY58" fmla="*/ 660019 h 815646"/>
                <a:gd name="connsiteX59" fmla="*/ 30144 w 1050254"/>
                <a:gd name="connsiteY59" fmla="*/ 647627 h 815646"/>
                <a:gd name="connsiteX60" fmla="*/ 34769 w 1050254"/>
                <a:gd name="connsiteY60" fmla="*/ 641431 h 815646"/>
                <a:gd name="connsiteX61" fmla="*/ 45506 w 1050254"/>
                <a:gd name="connsiteY61" fmla="*/ 635236 h 815646"/>
                <a:gd name="connsiteX62" fmla="*/ 51698 w 1050254"/>
                <a:gd name="connsiteY62" fmla="*/ 641431 h 815646"/>
                <a:gd name="connsiteX63" fmla="*/ 53266 w 1050254"/>
                <a:gd name="connsiteY63" fmla="*/ 655392 h 815646"/>
                <a:gd name="connsiteX64" fmla="*/ 62514 w 1050254"/>
                <a:gd name="connsiteY64" fmla="*/ 660019 h 815646"/>
                <a:gd name="connsiteX65" fmla="*/ 78189 w 1050254"/>
                <a:gd name="connsiteY65" fmla="*/ 660019 h 815646"/>
                <a:gd name="connsiteX66" fmla="*/ 87516 w 1050254"/>
                <a:gd name="connsiteY66" fmla="*/ 656882 h 815646"/>
                <a:gd name="connsiteX67" fmla="*/ 93630 w 1050254"/>
                <a:gd name="connsiteY67" fmla="*/ 644569 h 815646"/>
                <a:gd name="connsiteX68" fmla="*/ 92141 w 1050254"/>
                <a:gd name="connsiteY68" fmla="*/ 628883 h 815646"/>
                <a:gd name="connsiteX69" fmla="*/ 68628 w 1050254"/>
                <a:gd name="connsiteY69" fmla="*/ 616492 h 815646"/>
                <a:gd name="connsiteX70" fmla="*/ 51698 w 1050254"/>
                <a:gd name="connsiteY70" fmla="*/ 597904 h 815646"/>
                <a:gd name="connsiteX71" fmla="*/ 56322 w 1050254"/>
                <a:gd name="connsiteY71" fmla="*/ 582219 h 815646"/>
                <a:gd name="connsiteX72" fmla="*/ 47074 w 1050254"/>
                <a:gd name="connsiteY72" fmla="*/ 566533 h 815646"/>
                <a:gd name="connsiteX73" fmla="*/ 34769 w 1050254"/>
                <a:gd name="connsiteY73" fmla="*/ 561828 h 815646"/>
                <a:gd name="connsiteX74" fmla="*/ 19093 w 1050254"/>
                <a:gd name="connsiteY74" fmla="*/ 561828 h 815646"/>
                <a:gd name="connsiteX75" fmla="*/ 5220 w 1050254"/>
                <a:gd name="connsiteY75" fmla="*/ 547946 h 815646"/>
                <a:gd name="connsiteX76" fmla="*/ 2085 w 1050254"/>
                <a:gd name="connsiteY76" fmla="*/ 535555 h 815646"/>
                <a:gd name="connsiteX77" fmla="*/ 3653 w 1050254"/>
                <a:gd name="connsiteY77" fmla="*/ 512026 h 815646"/>
                <a:gd name="connsiteX78" fmla="*/ 12901 w 1050254"/>
                <a:gd name="connsiteY78" fmla="*/ 498066 h 815646"/>
                <a:gd name="connsiteX79" fmla="*/ 19093 w 1050254"/>
                <a:gd name="connsiteY79" fmla="*/ 477989 h 815646"/>
                <a:gd name="connsiteX80" fmla="*/ 9845 w 1050254"/>
                <a:gd name="connsiteY80" fmla="*/ 456264 h 815646"/>
                <a:gd name="connsiteX81" fmla="*/ 2007 w 1050254"/>
                <a:gd name="connsiteY81" fmla="*/ 432736 h 815646"/>
                <a:gd name="connsiteX82" fmla="*/ 518 w 1050254"/>
                <a:gd name="connsiteY82" fmla="*/ 415717 h 815646"/>
                <a:gd name="connsiteX83" fmla="*/ 9766 w 1050254"/>
                <a:gd name="connsiteY83" fmla="*/ 407874 h 815646"/>
                <a:gd name="connsiteX84" fmla="*/ 23639 w 1050254"/>
                <a:gd name="connsiteY84" fmla="*/ 406384 h 815646"/>
                <a:gd name="connsiteX85" fmla="*/ 35944 w 1050254"/>
                <a:gd name="connsiteY85" fmla="*/ 398541 h 815646"/>
                <a:gd name="connsiteX86" fmla="*/ 42136 w 1050254"/>
                <a:gd name="connsiteY86" fmla="*/ 384581 h 815646"/>
                <a:gd name="connsiteX87" fmla="*/ 43704 w 1050254"/>
                <a:gd name="connsiteY87" fmla="*/ 358308 h 815646"/>
                <a:gd name="connsiteX88" fmla="*/ 42136 w 1050254"/>
                <a:gd name="connsiteY88" fmla="*/ 344348 h 815646"/>
                <a:gd name="connsiteX89" fmla="*/ 51384 w 1050254"/>
                <a:gd name="connsiteY89" fmla="*/ 327329 h 815646"/>
                <a:gd name="connsiteX90" fmla="*/ 60633 w 1050254"/>
                <a:gd name="connsiteY90" fmla="*/ 299488 h 815646"/>
                <a:gd name="connsiteX91" fmla="*/ 68471 w 1050254"/>
                <a:gd name="connsiteY91" fmla="*/ 280900 h 815646"/>
                <a:gd name="connsiteX92" fmla="*/ 76308 w 1050254"/>
                <a:gd name="connsiteY92" fmla="*/ 262313 h 815646"/>
                <a:gd name="connsiteX93" fmla="*/ 80933 w 1050254"/>
                <a:gd name="connsiteY93" fmla="*/ 243726 h 815646"/>
                <a:gd name="connsiteX94" fmla="*/ 88770 w 1050254"/>
                <a:gd name="connsiteY94" fmla="*/ 225138 h 815646"/>
                <a:gd name="connsiteX95" fmla="*/ 87281 w 1050254"/>
                <a:gd name="connsiteY95" fmla="*/ 211257 h 815646"/>
                <a:gd name="connsiteX96" fmla="*/ 95119 w 1050254"/>
                <a:gd name="connsiteY96" fmla="*/ 201924 h 815646"/>
                <a:gd name="connsiteX97" fmla="*/ 104367 w 1050254"/>
                <a:gd name="connsiteY97" fmla="*/ 203492 h 815646"/>
                <a:gd name="connsiteX98" fmla="*/ 112205 w 1050254"/>
                <a:gd name="connsiteY98" fmla="*/ 208119 h 815646"/>
                <a:gd name="connsiteX99" fmla="*/ 124589 w 1050254"/>
                <a:gd name="connsiteY99" fmla="*/ 218942 h 815646"/>
                <a:gd name="connsiteX100" fmla="*/ 140264 w 1050254"/>
                <a:gd name="connsiteY100" fmla="*/ 223648 h 815646"/>
                <a:gd name="connsiteX101" fmla="*/ 152648 w 1050254"/>
                <a:gd name="connsiteY101" fmla="*/ 226707 h 815646"/>
                <a:gd name="connsiteX102" fmla="*/ 169577 w 1050254"/>
                <a:gd name="connsiteY102" fmla="*/ 228276 h 815646"/>
                <a:gd name="connsiteX103" fmla="*/ 183450 w 1050254"/>
                <a:gd name="connsiteY103" fmla="*/ 231334 h 815646"/>
                <a:gd name="connsiteX104" fmla="*/ 199125 w 1050254"/>
                <a:gd name="connsiteY104" fmla="*/ 225138 h 815646"/>
                <a:gd name="connsiteX105" fmla="*/ 220758 w 1050254"/>
                <a:gd name="connsiteY105" fmla="*/ 217296 h 815646"/>
                <a:gd name="connsiteX106" fmla="*/ 242311 w 1050254"/>
                <a:gd name="connsiteY106" fmla="*/ 207963 h 815646"/>
                <a:gd name="connsiteX107" fmla="*/ 260808 w 1050254"/>
                <a:gd name="connsiteY107" fmla="*/ 204904 h 815646"/>
                <a:gd name="connsiteX108" fmla="*/ 273114 w 1050254"/>
                <a:gd name="connsiteY108" fmla="*/ 184748 h 815646"/>
                <a:gd name="connsiteX109" fmla="*/ 280951 w 1050254"/>
                <a:gd name="connsiteY109" fmla="*/ 172357 h 815646"/>
                <a:gd name="connsiteX110" fmla="*/ 285576 w 1050254"/>
                <a:gd name="connsiteY110" fmla="*/ 153769 h 815646"/>
                <a:gd name="connsiteX111" fmla="*/ 288632 w 1050254"/>
                <a:gd name="connsiteY111" fmla="*/ 141378 h 815646"/>
                <a:gd name="connsiteX112" fmla="*/ 284008 w 1050254"/>
                <a:gd name="connsiteY112" fmla="*/ 125692 h 815646"/>
                <a:gd name="connsiteX113" fmla="*/ 285576 w 1050254"/>
                <a:gd name="connsiteY113" fmla="*/ 111732 h 815646"/>
                <a:gd name="connsiteX114" fmla="*/ 293413 w 1050254"/>
                <a:gd name="connsiteY114" fmla="*/ 99419 h 815646"/>
                <a:gd name="connsiteX115" fmla="*/ 305797 w 1050254"/>
                <a:gd name="connsiteY115" fmla="*/ 96282 h 815646"/>
                <a:gd name="connsiteX116" fmla="*/ 321472 w 1050254"/>
                <a:gd name="connsiteY116" fmla="*/ 100909 h 815646"/>
                <a:gd name="connsiteX117" fmla="*/ 333856 w 1050254"/>
                <a:gd name="connsiteY117" fmla="*/ 107105 h 815646"/>
                <a:gd name="connsiteX118" fmla="*/ 346161 w 1050254"/>
                <a:gd name="connsiteY118" fmla="*/ 105615 h 815646"/>
                <a:gd name="connsiteX119" fmla="*/ 356977 w 1050254"/>
                <a:gd name="connsiteY119" fmla="*/ 99419 h 815646"/>
                <a:gd name="connsiteX120" fmla="*/ 364815 w 1050254"/>
                <a:gd name="connsiteY120" fmla="*/ 90086 h 815646"/>
                <a:gd name="connsiteX121" fmla="*/ 374063 w 1050254"/>
                <a:gd name="connsiteY121" fmla="*/ 88517 h 815646"/>
                <a:gd name="connsiteX122" fmla="*/ 386447 w 1050254"/>
                <a:gd name="connsiteY122" fmla="*/ 90086 h 815646"/>
                <a:gd name="connsiteX123" fmla="*/ 387936 w 1050254"/>
                <a:gd name="connsiteY123" fmla="*/ 97929 h 815646"/>
                <a:gd name="connsiteX124" fmla="*/ 401809 w 1050254"/>
                <a:gd name="connsiteY124" fmla="*/ 116516 h 815646"/>
                <a:gd name="connsiteX125" fmla="*/ 426498 w 1050254"/>
                <a:gd name="connsiteY125" fmla="*/ 122712 h 815646"/>
                <a:gd name="connsiteX126" fmla="*/ 440370 w 1050254"/>
                <a:gd name="connsiteY126" fmla="*/ 118006 h 815646"/>
                <a:gd name="connsiteX127" fmla="*/ 443505 w 1050254"/>
                <a:gd name="connsiteY127" fmla="*/ 108752 h 815646"/>
                <a:gd name="connsiteX128" fmla="*/ 438881 w 1050254"/>
                <a:gd name="connsiteY128" fmla="*/ 96360 h 815646"/>
                <a:gd name="connsiteX129" fmla="*/ 448130 w 1050254"/>
                <a:gd name="connsiteY129" fmla="*/ 90164 h 815646"/>
                <a:gd name="connsiteX130" fmla="*/ 465059 w 1050254"/>
                <a:gd name="connsiteY130" fmla="*/ 85537 h 815646"/>
                <a:gd name="connsiteX131" fmla="*/ 478932 w 1050254"/>
                <a:gd name="connsiteY131" fmla="*/ 76205 h 815646"/>
                <a:gd name="connsiteX132" fmla="*/ 488180 w 1050254"/>
                <a:gd name="connsiteY132" fmla="*/ 73146 h 815646"/>
                <a:gd name="connsiteX133" fmla="*/ 496018 w 1050254"/>
                <a:gd name="connsiteY133" fmla="*/ 57460 h 815646"/>
                <a:gd name="connsiteX134" fmla="*/ 492883 w 1050254"/>
                <a:gd name="connsiteY134" fmla="*/ 32677 h 815646"/>
                <a:gd name="connsiteX135" fmla="*/ 500721 w 1050254"/>
                <a:gd name="connsiteY135" fmla="*/ 15658 h 815646"/>
                <a:gd name="connsiteX136" fmla="*/ 522275 w 1050254"/>
                <a:gd name="connsiteY136" fmla="*/ 3267 h 815646"/>
                <a:gd name="connsiteX137" fmla="*/ 553077 w 1050254"/>
                <a:gd name="connsiteY137" fmla="*/ 130 h 815646"/>
                <a:gd name="connsiteX138" fmla="*/ 602454 w 1050254"/>
                <a:gd name="connsiteY138" fmla="*/ 3267 h 815646"/>
                <a:gd name="connsiteX139" fmla="*/ 620951 w 1050254"/>
                <a:gd name="connsiteY139" fmla="*/ 11110 h 815646"/>
                <a:gd name="connsiteX140" fmla="*/ 630200 w 1050254"/>
                <a:gd name="connsiteY140" fmla="*/ 31187 h 815646"/>
                <a:gd name="connsiteX141" fmla="*/ 630200 w 1050254"/>
                <a:gd name="connsiteY141" fmla="*/ 49774 h 815646"/>
                <a:gd name="connsiteX142" fmla="*/ 641016 w 1050254"/>
                <a:gd name="connsiteY142" fmla="*/ 63735 h 815646"/>
                <a:gd name="connsiteX143" fmla="*/ 647208 w 1050254"/>
                <a:gd name="connsiteY143" fmla="*/ 79420 h 815646"/>
                <a:gd name="connsiteX144" fmla="*/ 639370 w 1050254"/>
                <a:gd name="connsiteY144" fmla="*/ 96439 h 815646"/>
                <a:gd name="connsiteX145" fmla="*/ 625497 w 1050254"/>
                <a:gd name="connsiteY145" fmla="*/ 107262 h 815646"/>
                <a:gd name="connsiteX146" fmla="*/ 625497 w 1050254"/>
                <a:gd name="connsiteY146" fmla="*/ 127418 h 815646"/>
                <a:gd name="connsiteX147" fmla="*/ 647130 w 1050254"/>
                <a:gd name="connsiteY147" fmla="*/ 135260 h 815646"/>
                <a:gd name="connsiteX148" fmla="*/ 662805 w 1050254"/>
                <a:gd name="connsiteY148" fmla="*/ 149142 h 815646"/>
                <a:gd name="connsiteX149" fmla="*/ 658181 w 1050254"/>
                <a:gd name="connsiteY149" fmla="*/ 169298 h 815646"/>
                <a:gd name="connsiteX150" fmla="*/ 644308 w 1050254"/>
                <a:gd name="connsiteY150" fmla="*/ 189375 h 815646"/>
                <a:gd name="connsiteX151" fmla="*/ 644308 w 1050254"/>
                <a:gd name="connsiteY151" fmla="*/ 211100 h 815646"/>
                <a:gd name="connsiteX152" fmla="*/ 659983 w 1050254"/>
                <a:gd name="connsiteY152" fmla="*/ 221923 h 815646"/>
                <a:gd name="connsiteX153" fmla="*/ 681537 w 1050254"/>
                <a:gd name="connsiteY153" fmla="*/ 212590 h 815646"/>
                <a:gd name="connsiteX154" fmla="*/ 712418 w 1050254"/>
                <a:gd name="connsiteY154" fmla="*/ 192512 h 815646"/>
                <a:gd name="connsiteX155" fmla="*/ 732482 w 1050254"/>
                <a:gd name="connsiteY155" fmla="*/ 173925 h 815646"/>
                <a:gd name="connsiteX156" fmla="*/ 738596 w 1050254"/>
                <a:gd name="connsiteY156" fmla="*/ 153769 h 815646"/>
                <a:gd name="connsiteX157" fmla="*/ 754271 w 1050254"/>
                <a:gd name="connsiteY157" fmla="*/ 141378 h 815646"/>
                <a:gd name="connsiteX158" fmla="*/ 775903 w 1050254"/>
                <a:gd name="connsiteY158" fmla="*/ 141378 h 815646"/>
                <a:gd name="connsiteX159" fmla="*/ 797457 w 1050254"/>
                <a:gd name="connsiteY159" fmla="*/ 153769 h 815646"/>
                <a:gd name="connsiteX160" fmla="*/ 814386 w 1050254"/>
                <a:gd name="connsiteY160" fmla="*/ 175494 h 815646"/>
                <a:gd name="connsiteX161" fmla="*/ 809762 w 1050254"/>
                <a:gd name="connsiteY161" fmla="*/ 200277 h 815646"/>
                <a:gd name="connsiteX162" fmla="*/ 799025 w 1050254"/>
                <a:gd name="connsiteY162" fmla="*/ 223805 h 815646"/>
                <a:gd name="connsiteX163" fmla="*/ 809762 w 1050254"/>
                <a:gd name="connsiteY163" fmla="*/ 254705 h 815646"/>
                <a:gd name="connsiteX164" fmla="*/ 852948 w 1050254"/>
                <a:gd name="connsiteY164" fmla="*/ 267097 h 815646"/>
                <a:gd name="connsiteX165" fmla="*/ 874580 w 1050254"/>
                <a:gd name="connsiteY165" fmla="*/ 284116 h 815646"/>
                <a:gd name="connsiteX166" fmla="*/ 900758 w 1050254"/>
                <a:gd name="connsiteY166" fmla="*/ 312036 h 815646"/>
                <a:gd name="connsiteX167" fmla="*/ 919255 w 1050254"/>
                <a:gd name="connsiteY167" fmla="*/ 341446 h 815646"/>
                <a:gd name="connsiteX168" fmla="*/ 943944 w 1050254"/>
                <a:gd name="connsiteY168" fmla="*/ 363092 h 815646"/>
                <a:gd name="connsiteX169" fmla="*/ 959619 w 1050254"/>
                <a:gd name="connsiteY169" fmla="*/ 366151 h 815646"/>
                <a:gd name="connsiteX170" fmla="*/ 985797 w 1050254"/>
                <a:gd name="connsiteY170" fmla="*/ 360034 h 815646"/>
                <a:gd name="connsiteX171" fmla="*/ 1005862 w 1050254"/>
                <a:gd name="connsiteY171" fmla="*/ 355328 h 815646"/>
                <a:gd name="connsiteX172" fmla="*/ 1019735 w 1050254"/>
                <a:gd name="connsiteY172" fmla="*/ 355328 h 815646"/>
                <a:gd name="connsiteX173" fmla="*/ 1016678 w 1050254"/>
                <a:gd name="connsiteY173" fmla="*/ 364661 h 815646"/>
                <a:gd name="connsiteX174" fmla="*/ 1032353 w 1050254"/>
                <a:gd name="connsiteY174" fmla="*/ 384738 h 815646"/>
                <a:gd name="connsiteX175" fmla="*/ 1043091 w 1050254"/>
                <a:gd name="connsiteY175" fmla="*/ 409521 h 815646"/>
                <a:gd name="connsiteX176" fmla="*/ 1046226 w 1050254"/>
                <a:gd name="connsiteY176" fmla="*/ 433050 h 815646"/>
                <a:gd name="connsiteX177" fmla="*/ 1052339 w 1050254"/>
                <a:gd name="connsiteY177" fmla="*/ 447010 h 81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Lst>
              <a:rect l="l" t="t" r="r" b="b"/>
              <a:pathLst>
                <a:path w="1050254" h="815646">
                  <a:moveTo>
                    <a:pt x="1051086" y="446461"/>
                  </a:moveTo>
                  <a:cubicBezTo>
                    <a:pt x="1052712" y="451563"/>
                    <a:pt x="1052712" y="457044"/>
                    <a:pt x="1051086" y="462146"/>
                  </a:cubicBezTo>
                  <a:cubicBezTo>
                    <a:pt x="1051086" y="465283"/>
                    <a:pt x="1044972" y="471479"/>
                    <a:pt x="1043248" y="474538"/>
                  </a:cubicBezTo>
                  <a:cubicBezTo>
                    <a:pt x="1039712" y="481384"/>
                    <a:pt x="1037078" y="488660"/>
                    <a:pt x="1035410" y="496184"/>
                  </a:cubicBezTo>
                  <a:cubicBezTo>
                    <a:pt x="1033843" y="500889"/>
                    <a:pt x="1030786" y="511869"/>
                    <a:pt x="1029218" y="516340"/>
                  </a:cubicBezTo>
                  <a:cubicBezTo>
                    <a:pt x="1026890" y="521460"/>
                    <a:pt x="1024823" y="526695"/>
                    <a:pt x="1023026" y="532025"/>
                  </a:cubicBezTo>
                  <a:lnTo>
                    <a:pt x="1023026" y="542927"/>
                  </a:lnTo>
                  <a:cubicBezTo>
                    <a:pt x="1023026" y="545985"/>
                    <a:pt x="1024594" y="552181"/>
                    <a:pt x="1023026" y="555318"/>
                  </a:cubicBezTo>
                  <a:cubicBezTo>
                    <a:pt x="1023026" y="556808"/>
                    <a:pt x="1018402" y="559945"/>
                    <a:pt x="1015189" y="561436"/>
                  </a:cubicBezTo>
                  <a:cubicBezTo>
                    <a:pt x="1013621" y="563004"/>
                    <a:pt x="1005940" y="564573"/>
                    <a:pt x="1004373" y="567631"/>
                  </a:cubicBezTo>
                  <a:cubicBezTo>
                    <a:pt x="1002260" y="569864"/>
                    <a:pt x="1000679" y="572545"/>
                    <a:pt x="999748" y="575474"/>
                  </a:cubicBezTo>
                  <a:cubicBezTo>
                    <a:pt x="999748" y="580101"/>
                    <a:pt x="1007586" y="587866"/>
                    <a:pt x="1008997" y="591160"/>
                  </a:cubicBezTo>
                  <a:cubicBezTo>
                    <a:pt x="1012054" y="595865"/>
                    <a:pt x="1019813" y="603551"/>
                    <a:pt x="1022870" y="608257"/>
                  </a:cubicBezTo>
                  <a:cubicBezTo>
                    <a:pt x="1025225" y="612749"/>
                    <a:pt x="1027293" y="617385"/>
                    <a:pt x="1029062" y="622138"/>
                  </a:cubicBezTo>
                  <a:cubicBezTo>
                    <a:pt x="1028226" y="628489"/>
                    <a:pt x="1026675" y="634724"/>
                    <a:pt x="1024437" y="640726"/>
                  </a:cubicBezTo>
                  <a:cubicBezTo>
                    <a:pt x="1020005" y="644409"/>
                    <a:pt x="1014513" y="646580"/>
                    <a:pt x="1008762" y="646922"/>
                  </a:cubicBezTo>
                  <a:cubicBezTo>
                    <a:pt x="1004138" y="648490"/>
                    <a:pt x="994889" y="643863"/>
                    <a:pt x="990265" y="640726"/>
                  </a:cubicBezTo>
                  <a:cubicBezTo>
                    <a:pt x="981016" y="636098"/>
                    <a:pt x="964087" y="620570"/>
                    <a:pt x="954838" y="614453"/>
                  </a:cubicBezTo>
                  <a:cubicBezTo>
                    <a:pt x="946417" y="609654"/>
                    <a:pt x="937639" y="605512"/>
                    <a:pt x="928582" y="602061"/>
                  </a:cubicBezTo>
                  <a:cubicBezTo>
                    <a:pt x="919877" y="600242"/>
                    <a:pt x="910846" y="600756"/>
                    <a:pt x="902404" y="603551"/>
                  </a:cubicBezTo>
                  <a:cubicBezTo>
                    <a:pt x="894104" y="606989"/>
                    <a:pt x="887088" y="612940"/>
                    <a:pt x="882340" y="620570"/>
                  </a:cubicBezTo>
                  <a:cubicBezTo>
                    <a:pt x="879204" y="625275"/>
                    <a:pt x="879204" y="639157"/>
                    <a:pt x="877715" y="644098"/>
                  </a:cubicBezTo>
                  <a:cubicBezTo>
                    <a:pt x="873064" y="654197"/>
                    <a:pt x="867830" y="664017"/>
                    <a:pt x="862040" y="673509"/>
                  </a:cubicBezTo>
                  <a:cubicBezTo>
                    <a:pt x="855848" y="682763"/>
                    <a:pt x="843543" y="699782"/>
                    <a:pt x="835862" y="709114"/>
                  </a:cubicBezTo>
                  <a:cubicBezTo>
                    <a:pt x="828024" y="719938"/>
                    <a:pt x="815797" y="744721"/>
                    <a:pt x="804981" y="752407"/>
                  </a:cubicBezTo>
                  <a:cubicBezTo>
                    <a:pt x="796752" y="758222"/>
                    <a:pt x="787227" y="761937"/>
                    <a:pt x="777236" y="763230"/>
                  </a:cubicBezTo>
                  <a:cubicBezTo>
                    <a:pt x="771044" y="764798"/>
                    <a:pt x="757171" y="757034"/>
                    <a:pt x="750979" y="758602"/>
                  </a:cubicBezTo>
                  <a:cubicBezTo>
                    <a:pt x="743316" y="761837"/>
                    <a:pt x="736078" y="765999"/>
                    <a:pt x="729426" y="770994"/>
                  </a:cubicBezTo>
                  <a:cubicBezTo>
                    <a:pt x="723234" y="777190"/>
                    <a:pt x="713750" y="794522"/>
                    <a:pt x="707872" y="800404"/>
                  </a:cubicBezTo>
                  <a:cubicBezTo>
                    <a:pt x="701757" y="807000"/>
                    <a:pt x="694407" y="812329"/>
                    <a:pt x="686240" y="816090"/>
                  </a:cubicBezTo>
                  <a:cubicBezTo>
                    <a:pt x="679908" y="817360"/>
                    <a:pt x="673330" y="816273"/>
                    <a:pt x="667743" y="813031"/>
                  </a:cubicBezTo>
                  <a:cubicBezTo>
                    <a:pt x="663118" y="809894"/>
                    <a:pt x="658494" y="796012"/>
                    <a:pt x="653870" y="791385"/>
                  </a:cubicBezTo>
                  <a:cubicBezTo>
                    <a:pt x="649398" y="786505"/>
                    <a:pt x="643452" y="783227"/>
                    <a:pt x="636940" y="782052"/>
                  </a:cubicBezTo>
                  <a:cubicBezTo>
                    <a:pt x="633269" y="781899"/>
                    <a:pt x="629601" y="782431"/>
                    <a:pt x="626124" y="783621"/>
                  </a:cubicBezTo>
                  <a:cubicBezTo>
                    <a:pt x="623068" y="786679"/>
                    <a:pt x="619933" y="797581"/>
                    <a:pt x="616876" y="800639"/>
                  </a:cubicBezTo>
                  <a:cubicBezTo>
                    <a:pt x="610153" y="804135"/>
                    <a:pt x="602797" y="806242"/>
                    <a:pt x="595244" y="806835"/>
                  </a:cubicBezTo>
                  <a:cubicBezTo>
                    <a:pt x="585889" y="807416"/>
                    <a:pt x="576503" y="806382"/>
                    <a:pt x="567498" y="803777"/>
                  </a:cubicBezTo>
                  <a:cubicBezTo>
                    <a:pt x="558495" y="800260"/>
                    <a:pt x="549748" y="796120"/>
                    <a:pt x="541320" y="791385"/>
                  </a:cubicBezTo>
                  <a:cubicBezTo>
                    <a:pt x="532965" y="784646"/>
                    <a:pt x="524196" y="778438"/>
                    <a:pt x="515064" y="772798"/>
                  </a:cubicBezTo>
                  <a:cubicBezTo>
                    <a:pt x="507524" y="768983"/>
                    <a:pt x="499654" y="765860"/>
                    <a:pt x="491551" y="763465"/>
                  </a:cubicBezTo>
                  <a:cubicBezTo>
                    <a:pt x="476173" y="761974"/>
                    <a:pt x="460687" y="761974"/>
                    <a:pt x="445308" y="763465"/>
                  </a:cubicBezTo>
                  <a:cubicBezTo>
                    <a:pt x="437385" y="763711"/>
                    <a:pt x="429507" y="764763"/>
                    <a:pt x="421795" y="766602"/>
                  </a:cubicBezTo>
                  <a:cubicBezTo>
                    <a:pt x="413957" y="769661"/>
                    <a:pt x="403298" y="778993"/>
                    <a:pt x="395539" y="782287"/>
                  </a:cubicBezTo>
                  <a:cubicBezTo>
                    <a:pt x="387404" y="783590"/>
                    <a:pt x="379163" y="784116"/>
                    <a:pt x="370928" y="783856"/>
                  </a:cubicBezTo>
                  <a:cubicBezTo>
                    <a:pt x="357790" y="780671"/>
                    <a:pt x="344902" y="776529"/>
                    <a:pt x="332367" y="771465"/>
                  </a:cubicBezTo>
                  <a:cubicBezTo>
                    <a:pt x="319983" y="766837"/>
                    <a:pt x="295373" y="755779"/>
                    <a:pt x="282989" y="752877"/>
                  </a:cubicBezTo>
                  <a:cubicBezTo>
                    <a:pt x="271366" y="750305"/>
                    <a:pt x="259454" y="749276"/>
                    <a:pt x="247563" y="749818"/>
                  </a:cubicBezTo>
                  <a:cubicBezTo>
                    <a:pt x="237257" y="751765"/>
                    <a:pt x="227349" y="755424"/>
                    <a:pt x="218249" y="760641"/>
                  </a:cubicBezTo>
                  <a:cubicBezTo>
                    <a:pt x="213625" y="763700"/>
                    <a:pt x="209001" y="777660"/>
                    <a:pt x="204377" y="780719"/>
                  </a:cubicBezTo>
                  <a:cubicBezTo>
                    <a:pt x="200730" y="781866"/>
                    <a:pt x="196762" y="781320"/>
                    <a:pt x="193561" y="779229"/>
                  </a:cubicBezTo>
                  <a:cubicBezTo>
                    <a:pt x="187369" y="776092"/>
                    <a:pt x="184312" y="760641"/>
                    <a:pt x="179688" y="754446"/>
                  </a:cubicBezTo>
                  <a:cubicBezTo>
                    <a:pt x="173934" y="747360"/>
                    <a:pt x="167757" y="740629"/>
                    <a:pt x="161191" y="734290"/>
                  </a:cubicBezTo>
                  <a:cubicBezTo>
                    <a:pt x="154666" y="727794"/>
                    <a:pt x="147406" y="722083"/>
                    <a:pt x="139559" y="717271"/>
                  </a:cubicBezTo>
                  <a:cubicBezTo>
                    <a:pt x="131721" y="714212"/>
                    <a:pt x="116046" y="715702"/>
                    <a:pt x="108757" y="714212"/>
                  </a:cubicBezTo>
                  <a:cubicBezTo>
                    <a:pt x="99508" y="714212"/>
                    <a:pt x="81011" y="715702"/>
                    <a:pt x="73252" y="712644"/>
                  </a:cubicBezTo>
                  <a:cubicBezTo>
                    <a:pt x="60622" y="709298"/>
                    <a:pt x="48999" y="702918"/>
                    <a:pt x="39393" y="694057"/>
                  </a:cubicBezTo>
                  <a:cubicBezTo>
                    <a:pt x="32041" y="688564"/>
                    <a:pt x="25770" y="681757"/>
                    <a:pt x="20896" y="673979"/>
                  </a:cubicBezTo>
                  <a:cubicBezTo>
                    <a:pt x="19080" y="669947"/>
                    <a:pt x="17510" y="665809"/>
                    <a:pt x="16193" y="661588"/>
                  </a:cubicBezTo>
                  <a:cubicBezTo>
                    <a:pt x="17761" y="661587"/>
                    <a:pt x="19328" y="660019"/>
                    <a:pt x="20896" y="660019"/>
                  </a:cubicBezTo>
                  <a:cubicBezTo>
                    <a:pt x="23952" y="656882"/>
                    <a:pt x="27009" y="650686"/>
                    <a:pt x="30144" y="647627"/>
                  </a:cubicBezTo>
                  <a:cubicBezTo>
                    <a:pt x="31633" y="646059"/>
                    <a:pt x="33201" y="643000"/>
                    <a:pt x="34769" y="641431"/>
                  </a:cubicBezTo>
                  <a:cubicBezTo>
                    <a:pt x="37345" y="637978"/>
                    <a:pt x="41228" y="635737"/>
                    <a:pt x="45506" y="635236"/>
                  </a:cubicBezTo>
                  <a:cubicBezTo>
                    <a:pt x="47074" y="635236"/>
                    <a:pt x="51698" y="638373"/>
                    <a:pt x="51698" y="641431"/>
                  </a:cubicBezTo>
                  <a:cubicBezTo>
                    <a:pt x="53266" y="644569"/>
                    <a:pt x="51698" y="652255"/>
                    <a:pt x="53266" y="655392"/>
                  </a:cubicBezTo>
                  <a:cubicBezTo>
                    <a:pt x="56011" y="657532"/>
                    <a:pt x="59155" y="659105"/>
                    <a:pt x="62514" y="660019"/>
                  </a:cubicBezTo>
                  <a:cubicBezTo>
                    <a:pt x="67610" y="661663"/>
                    <a:pt x="73093" y="661663"/>
                    <a:pt x="78189" y="660019"/>
                  </a:cubicBezTo>
                  <a:cubicBezTo>
                    <a:pt x="81496" y="659693"/>
                    <a:pt x="84685" y="658621"/>
                    <a:pt x="87516" y="656882"/>
                  </a:cubicBezTo>
                  <a:cubicBezTo>
                    <a:pt x="90172" y="653115"/>
                    <a:pt x="92234" y="648962"/>
                    <a:pt x="93630" y="644569"/>
                  </a:cubicBezTo>
                  <a:cubicBezTo>
                    <a:pt x="93890" y="639296"/>
                    <a:pt x="93388" y="634013"/>
                    <a:pt x="92141" y="628883"/>
                  </a:cubicBezTo>
                  <a:cubicBezTo>
                    <a:pt x="87516" y="622687"/>
                    <a:pt x="73565" y="619629"/>
                    <a:pt x="68628" y="616492"/>
                  </a:cubicBezTo>
                  <a:cubicBezTo>
                    <a:pt x="64003" y="611864"/>
                    <a:pt x="52952" y="604100"/>
                    <a:pt x="51698" y="597904"/>
                  </a:cubicBezTo>
                  <a:cubicBezTo>
                    <a:pt x="51698" y="593277"/>
                    <a:pt x="56322" y="585591"/>
                    <a:pt x="56322" y="582219"/>
                  </a:cubicBezTo>
                  <a:cubicBezTo>
                    <a:pt x="54814" y="576208"/>
                    <a:pt x="51603" y="570761"/>
                    <a:pt x="47074" y="566533"/>
                  </a:cubicBezTo>
                  <a:cubicBezTo>
                    <a:pt x="45506" y="563396"/>
                    <a:pt x="37825" y="561828"/>
                    <a:pt x="34769" y="561828"/>
                  </a:cubicBezTo>
                  <a:cubicBezTo>
                    <a:pt x="31633" y="560337"/>
                    <a:pt x="22385" y="563396"/>
                    <a:pt x="19093" y="561828"/>
                  </a:cubicBezTo>
                  <a:cubicBezTo>
                    <a:pt x="13719" y="558018"/>
                    <a:pt x="9028" y="553324"/>
                    <a:pt x="5220" y="547946"/>
                  </a:cubicBezTo>
                  <a:cubicBezTo>
                    <a:pt x="3456" y="544032"/>
                    <a:pt x="2395" y="539837"/>
                    <a:pt x="2085" y="535555"/>
                  </a:cubicBezTo>
                  <a:cubicBezTo>
                    <a:pt x="982" y="527687"/>
                    <a:pt x="1516" y="519677"/>
                    <a:pt x="3653" y="512026"/>
                  </a:cubicBezTo>
                  <a:cubicBezTo>
                    <a:pt x="5220" y="507399"/>
                    <a:pt x="11490" y="502693"/>
                    <a:pt x="12901" y="498066"/>
                  </a:cubicBezTo>
                  <a:cubicBezTo>
                    <a:pt x="16553" y="491971"/>
                    <a:pt x="18677" y="485083"/>
                    <a:pt x="19093" y="477989"/>
                  </a:cubicBezTo>
                  <a:cubicBezTo>
                    <a:pt x="19093" y="471793"/>
                    <a:pt x="11255" y="460891"/>
                    <a:pt x="9845" y="456264"/>
                  </a:cubicBezTo>
                  <a:cubicBezTo>
                    <a:pt x="8277" y="450068"/>
                    <a:pt x="3653" y="439245"/>
                    <a:pt x="2007" y="432736"/>
                  </a:cubicBezTo>
                  <a:cubicBezTo>
                    <a:pt x="1" y="427298"/>
                    <a:pt x="-513" y="421421"/>
                    <a:pt x="518" y="415717"/>
                  </a:cubicBezTo>
                  <a:cubicBezTo>
                    <a:pt x="2825" y="412305"/>
                    <a:pt x="6024" y="409592"/>
                    <a:pt x="9766" y="407874"/>
                  </a:cubicBezTo>
                  <a:cubicBezTo>
                    <a:pt x="14282" y="406645"/>
                    <a:pt x="18965" y="406141"/>
                    <a:pt x="23639" y="406384"/>
                  </a:cubicBezTo>
                  <a:cubicBezTo>
                    <a:pt x="28064" y="404317"/>
                    <a:pt x="32201" y="401680"/>
                    <a:pt x="35944" y="398541"/>
                  </a:cubicBezTo>
                  <a:cubicBezTo>
                    <a:pt x="37512" y="395404"/>
                    <a:pt x="40568" y="387719"/>
                    <a:pt x="42136" y="384581"/>
                  </a:cubicBezTo>
                  <a:cubicBezTo>
                    <a:pt x="43438" y="375888"/>
                    <a:pt x="43963" y="367095"/>
                    <a:pt x="43704" y="358308"/>
                  </a:cubicBezTo>
                  <a:cubicBezTo>
                    <a:pt x="43704" y="355171"/>
                    <a:pt x="42136" y="347485"/>
                    <a:pt x="42136" y="344348"/>
                  </a:cubicBezTo>
                  <a:cubicBezTo>
                    <a:pt x="43704" y="339721"/>
                    <a:pt x="49974" y="331957"/>
                    <a:pt x="51384" y="327329"/>
                  </a:cubicBezTo>
                  <a:cubicBezTo>
                    <a:pt x="54441" y="321134"/>
                    <a:pt x="57576" y="307173"/>
                    <a:pt x="60633" y="299488"/>
                  </a:cubicBezTo>
                  <a:cubicBezTo>
                    <a:pt x="62600" y="293039"/>
                    <a:pt x="65227" y="286810"/>
                    <a:pt x="68471" y="280900"/>
                  </a:cubicBezTo>
                  <a:cubicBezTo>
                    <a:pt x="70038" y="276273"/>
                    <a:pt x="74662" y="266940"/>
                    <a:pt x="76308" y="262313"/>
                  </a:cubicBezTo>
                  <a:cubicBezTo>
                    <a:pt x="77954" y="257686"/>
                    <a:pt x="79365" y="248353"/>
                    <a:pt x="80933" y="243726"/>
                  </a:cubicBezTo>
                  <a:cubicBezTo>
                    <a:pt x="82500" y="239098"/>
                    <a:pt x="87125" y="229844"/>
                    <a:pt x="88770" y="225138"/>
                  </a:cubicBezTo>
                  <a:cubicBezTo>
                    <a:pt x="88770" y="222080"/>
                    <a:pt x="87281" y="214315"/>
                    <a:pt x="87281" y="211257"/>
                  </a:cubicBezTo>
                  <a:cubicBezTo>
                    <a:pt x="88986" y="207483"/>
                    <a:pt x="91698" y="204254"/>
                    <a:pt x="95119" y="201924"/>
                  </a:cubicBezTo>
                  <a:cubicBezTo>
                    <a:pt x="96686" y="201924"/>
                    <a:pt x="102957" y="201924"/>
                    <a:pt x="104367" y="203492"/>
                  </a:cubicBezTo>
                  <a:cubicBezTo>
                    <a:pt x="107307" y="204398"/>
                    <a:pt x="109992" y="205983"/>
                    <a:pt x="112205" y="208119"/>
                  </a:cubicBezTo>
                  <a:cubicBezTo>
                    <a:pt x="116692" y="211294"/>
                    <a:pt x="120841" y="214921"/>
                    <a:pt x="124589" y="218942"/>
                  </a:cubicBezTo>
                  <a:cubicBezTo>
                    <a:pt x="127646" y="220511"/>
                    <a:pt x="135326" y="222080"/>
                    <a:pt x="140264" y="223648"/>
                  </a:cubicBezTo>
                  <a:cubicBezTo>
                    <a:pt x="144189" y="225363"/>
                    <a:pt x="148377" y="226397"/>
                    <a:pt x="152648" y="226707"/>
                  </a:cubicBezTo>
                  <a:cubicBezTo>
                    <a:pt x="158336" y="226449"/>
                    <a:pt x="164033" y="226977"/>
                    <a:pt x="169577" y="228276"/>
                  </a:cubicBezTo>
                  <a:cubicBezTo>
                    <a:pt x="172712" y="228275"/>
                    <a:pt x="180393" y="231334"/>
                    <a:pt x="183450" y="231334"/>
                  </a:cubicBezTo>
                  <a:cubicBezTo>
                    <a:pt x="188074" y="229844"/>
                    <a:pt x="194266" y="226707"/>
                    <a:pt x="199125" y="225138"/>
                  </a:cubicBezTo>
                  <a:cubicBezTo>
                    <a:pt x="203985" y="223570"/>
                    <a:pt x="214801" y="218942"/>
                    <a:pt x="220758" y="217296"/>
                  </a:cubicBezTo>
                  <a:cubicBezTo>
                    <a:pt x="227501" y="213251"/>
                    <a:pt x="234748" y="210113"/>
                    <a:pt x="242311" y="207963"/>
                  </a:cubicBezTo>
                  <a:cubicBezTo>
                    <a:pt x="246936" y="206394"/>
                    <a:pt x="256184" y="206394"/>
                    <a:pt x="260808" y="204904"/>
                  </a:cubicBezTo>
                  <a:cubicBezTo>
                    <a:pt x="265433" y="201767"/>
                    <a:pt x="270057" y="189219"/>
                    <a:pt x="273114" y="184748"/>
                  </a:cubicBezTo>
                  <a:cubicBezTo>
                    <a:pt x="276296" y="181008"/>
                    <a:pt x="278935" y="176836"/>
                    <a:pt x="280951" y="172357"/>
                  </a:cubicBezTo>
                  <a:cubicBezTo>
                    <a:pt x="282440" y="167729"/>
                    <a:pt x="284008" y="158475"/>
                    <a:pt x="285576" y="153769"/>
                  </a:cubicBezTo>
                  <a:cubicBezTo>
                    <a:pt x="285576" y="150711"/>
                    <a:pt x="288632" y="144515"/>
                    <a:pt x="288632" y="141378"/>
                  </a:cubicBezTo>
                  <a:cubicBezTo>
                    <a:pt x="288632" y="136751"/>
                    <a:pt x="284008" y="129065"/>
                    <a:pt x="284008" y="125692"/>
                  </a:cubicBezTo>
                  <a:cubicBezTo>
                    <a:pt x="283757" y="120984"/>
                    <a:pt x="284287" y="116267"/>
                    <a:pt x="285576" y="111732"/>
                  </a:cubicBezTo>
                  <a:cubicBezTo>
                    <a:pt x="287607" y="107285"/>
                    <a:pt x="290245" y="103141"/>
                    <a:pt x="293413" y="99419"/>
                  </a:cubicBezTo>
                  <a:cubicBezTo>
                    <a:pt x="297322" y="97644"/>
                    <a:pt x="301515" y="96582"/>
                    <a:pt x="305797" y="96282"/>
                  </a:cubicBezTo>
                  <a:cubicBezTo>
                    <a:pt x="311256" y="96874"/>
                    <a:pt x="316566" y="98442"/>
                    <a:pt x="321472" y="100909"/>
                  </a:cubicBezTo>
                  <a:lnTo>
                    <a:pt x="333856" y="107105"/>
                  </a:lnTo>
                  <a:cubicBezTo>
                    <a:pt x="338014" y="107347"/>
                    <a:pt x="342181" y="106843"/>
                    <a:pt x="346161" y="105615"/>
                  </a:cubicBezTo>
                  <a:cubicBezTo>
                    <a:pt x="349218" y="104046"/>
                    <a:pt x="353999" y="100909"/>
                    <a:pt x="356977" y="99419"/>
                  </a:cubicBezTo>
                  <a:cubicBezTo>
                    <a:pt x="358545" y="97850"/>
                    <a:pt x="361601" y="91576"/>
                    <a:pt x="364815" y="90086"/>
                  </a:cubicBezTo>
                  <a:cubicBezTo>
                    <a:pt x="366382" y="88517"/>
                    <a:pt x="372653" y="88517"/>
                    <a:pt x="374063" y="88517"/>
                  </a:cubicBezTo>
                  <a:cubicBezTo>
                    <a:pt x="377198" y="88517"/>
                    <a:pt x="381901" y="90086"/>
                    <a:pt x="386447" y="90086"/>
                  </a:cubicBezTo>
                  <a:cubicBezTo>
                    <a:pt x="386792" y="92727"/>
                    <a:pt x="387289" y="95346"/>
                    <a:pt x="387936" y="97929"/>
                  </a:cubicBezTo>
                  <a:cubicBezTo>
                    <a:pt x="390224" y="105568"/>
                    <a:pt x="395138" y="112152"/>
                    <a:pt x="401809" y="116516"/>
                  </a:cubicBezTo>
                  <a:cubicBezTo>
                    <a:pt x="406433" y="121143"/>
                    <a:pt x="420306" y="122712"/>
                    <a:pt x="426498" y="122712"/>
                  </a:cubicBezTo>
                  <a:cubicBezTo>
                    <a:pt x="431533" y="122839"/>
                    <a:pt x="436450" y="121171"/>
                    <a:pt x="440370" y="118006"/>
                  </a:cubicBezTo>
                  <a:cubicBezTo>
                    <a:pt x="442336" y="115314"/>
                    <a:pt x="443430" y="112085"/>
                    <a:pt x="443505" y="108752"/>
                  </a:cubicBezTo>
                  <a:cubicBezTo>
                    <a:pt x="443505" y="105693"/>
                    <a:pt x="438881" y="99498"/>
                    <a:pt x="438881" y="96360"/>
                  </a:cubicBezTo>
                  <a:cubicBezTo>
                    <a:pt x="441695" y="93919"/>
                    <a:pt x="444802" y="91838"/>
                    <a:pt x="448130" y="90164"/>
                  </a:cubicBezTo>
                  <a:cubicBezTo>
                    <a:pt x="451187" y="88596"/>
                    <a:pt x="460435" y="87106"/>
                    <a:pt x="465059" y="85537"/>
                  </a:cubicBezTo>
                  <a:cubicBezTo>
                    <a:pt x="470247" y="83360"/>
                    <a:pt x="474959" y="80190"/>
                    <a:pt x="478932" y="76205"/>
                  </a:cubicBezTo>
                  <a:cubicBezTo>
                    <a:pt x="482253" y="76142"/>
                    <a:pt x="485477" y="75076"/>
                    <a:pt x="488180" y="73146"/>
                  </a:cubicBezTo>
                  <a:cubicBezTo>
                    <a:pt x="492048" y="68645"/>
                    <a:pt x="494741" y="63256"/>
                    <a:pt x="496018" y="57460"/>
                  </a:cubicBezTo>
                  <a:cubicBezTo>
                    <a:pt x="497507" y="51264"/>
                    <a:pt x="492883" y="38873"/>
                    <a:pt x="492883" y="32677"/>
                  </a:cubicBezTo>
                  <a:cubicBezTo>
                    <a:pt x="494530" y="26607"/>
                    <a:pt x="497179" y="20855"/>
                    <a:pt x="500721" y="15658"/>
                  </a:cubicBezTo>
                  <a:cubicBezTo>
                    <a:pt x="506738" y="9764"/>
                    <a:pt x="514156" y="5500"/>
                    <a:pt x="522275" y="3267"/>
                  </a:cubicBezTo>
                  <a:cubicBezTo>
                    <a:pt x="532448" y="1446"/>
                    <a:pt x="542745" y="398"/>
                    <a:pt x="553077" y="130"/>
                  </a:cubicBezTo>
                  <a:cubicBezTo>
                    <a:pt x="569598" y="-392"/>
                    <a:pt x="586132" y="659"/>
                    <a:pt x="602454" y="3267"/>
                  </a:cubicBezTo>
                  <a:cubicBezTo>
                    <a:pt x="609196" y="4228"/>
                    <a:pt x="615572" y="6932"/>
                    <a:pt x="620951" y="11110"/>
                  </a:cubicBezTo>
                  <a:cubicBezTo>
                    <a:pt x="625300" y="17142"/>
                    <a:pt x="628441" y="23960"/>
                    <a:pt x="630200" y="31187"/>
                  </a:cubicBezTo>
                  <a:cubicBezTo>
                    <a:pt x="629455" y="37360"/>
                    <a:pt x="629455" y="43601"/>
                    <a:pt x="630200" y="49774"/>
                  </a:cubicBezTo>
                  <a:cubicBezTo>
                    <a:pt x="631768" y="54402"/>
                    <a:pt x="639448" y="60597"/>
                    <a:pt x="641016" y="63735"/>
                  </a:cubicBezTo>
                  <a:cubicBezTo>
                    <a:pt x="643509" y="68783"/>
                    <a:pt x="645580" y="74029"/>
                    <a:pt x="647208" y="79420"/>
                  </a:cubicBezTo>
                  <a:cubicBezTo>
                    <a:pt x="645254" y="85374"/>
                    <a:pt x="642624" y="91084"/>
                    <a:pt x="639370" y="96439"/>
                  </a:cubicBezTo>
                  <a:cubicBezTo>
                    <a:pt x="636313" y="99576"/>
                    <a:pt x="627065" y="102635"/>
                    <a:pt x="625497" y="107262"/>
                  </a:cubicBezTo>
                  <a:cubicBezTo>
                    <a:pt x="623221" y="113787"/>
                    <a:pt x="623221" y="120892"/>
                    <a:pt x="625497" y="127418"/>
                  </a:cubicBezTo>
                  <a:cubicBezTo>
                    <a:pt x="628633" y="132045"/>
                    <a:pt x="642505" y="132045"/>
                    <a:pt x="647130" y="135260"/>
                  </a:cubicBezTo>
                  <a:cubicBezTo>
                    <a:pt x="651754" y="138476"/>
                    <a:pt x="661002" y="144515"/>
                    <a:pt x="662805" y="149142"/>
                  </a:cubicBezTo>
                  <a:cubicBezTo>
                    <a:pt x="663542" y="156188"/>
                    <a:pt x="661915" y="163279"/>
                    <a:pt x="658181" y="169298"/>
                  </a:cubicBezTo>
                  <a:cubicBezTo>
                    <a:pt x="656692" y="175494"/>
                    <a:pt x="645875" y="184983"/>
                    <a:pt x="644308" y="189375"/>
                  </a:cubicBezTo>
                  <a:cubicBezTo>
                    <a:pt x="642031" y="196438"/>
                    <a:pt x="642031" y="204038"/>
                    <a:pt x="644308" y="211100"/>
                  </a:cubicBezTo>
                  <a:cubicBezTo>
                    <a:pt x="647666" y="216859"/>
                    <a:pt x="653410" y="220826"/>
                    <a:pt x="659983" y="221923"/>
                  </a:cubicBezTo>
                  <a:cubicBezTo>
                    <a:pt x="666175" y="223491"/>
                    <a:pt x="676913" y="215727"/>
                    <a:pt x="681537" y="212590"/>
                  </a:cubicBezTo>
                  <a:cubicBezTo>
                    <a:pt x="692932" y="207770"/>
                    <a:pt x="703386" y="200973"/>
                    <a:pt x="712418" y="192512"/>
                  </a:cubicBezTo>
                  <a:cubicBezTo>
                    <a:pt x="720480" y="187991"/>
                    <a:pt x="727356" y="181621"/>
                    <a:pt x="732482" y="173925"/>
                  </a:cubicBezTo>
                  <a:cubicBezTo>
                    <a:pt x="735539" y="169298"/>
                    <a:pt x="735539" y="158240"/>
                    <a:pt x="738596" y="153769"/>
                  </a:cubicBezTo>
                  <a:cubicBezTo>
                    <a:pt x="743125" y="148827"/>
                    <a:pt x="748418" y="144643"/>
                    <a:pt x="754271" y="141378"/>
                  </a:cubicBezTo>
                  <a:cubicBezTo>
                    <a:pt x="761404" y="139882"/>
                    <a:pt x="768770" y="139882"/>
                    <a:pt x="775903" y="141378"/>
                  </a:cubicBezTo>
                  <a:cubicBezTo>
                    <a:pt x="783857" y="143994"/>
                    <a:pt x="791192" y="148211"/>
                    <a:pt x="797457" y="153769"/>
                  </a:cubicBezTo>
                  <a:cubicBezTo>
                    <a:pt x="804837" y="159470"/>
                    <a:pt x="810659" y="166942"/>
                    <a:pt x="814386" y="175494"/>
                  </a:cubicBezTo>
                  <a:cubicBezTo>
                    <a:pt x="815954" y="181689"/>
                    <a:pt x="811330" y="194081"/>
                    <a:pt x="809762" y="200277"/>
                  </a:cubicBezTo>
                  <a:cubicBezTo>
                    <a:pt x="808195" y="206473"/>
                    <a:pt x="799025" y="217296"/>
                    <a:pt x="799025" y="223805"/>
                  </a:cubicBezTo>
                  <a:cubicBezTo>
                    <a:pt x="798830" y="235053"/>
                    <a:pt x="802635" y="246005"/>
                    <a:pt x="809762" y="254705"/>
                  </a:cubicBezTo>
                  <a:cubicBezTo>
                    <a:pt x="817600" y="262548"/>
                    <a:pt x="843699" y="262548"/>
                    <a:pt x="852948" y="267097"/>
                  </a:cubicBezTo>
                  <a:cubicBezTo>
                    <a:pt x="860513" y="272303"/>
                    <a:pt x="867739" y="277988"/>
                    <a:pt x="874580" y="284116"/>
                  </a:cubicBezTo>
                  <a:cubicBezTo>
                    <a:pt x="880693" y="291958"/>
                    <a:pt x="894645" y="304272"/>
                    <a:pt x="900758" y="312036"/>
                  </a:cubicBezTo>
                  <a:cubicBezTo>
                    <a:pt x="905382" y="318232"/>
                    <a:pt x="914631" y="333682"/>
                    <a:pt x="919255" y="341446"/>
                  </a:cubicBezTo>
                  <a:cubicBezTo>
                    <a:pt x="925447" y="347642"/>
                    <a:pt x="936263" y="360034"/>
                    <a:pt x="943944" y="363092"/>
                  </a:cubicBezTo>
                  <a:cubicBezTo>
                    <a:pt x="948989" y="364884"/>
                    <a:pt x="954272" y="365914"/>
                    <a:pt x="959619" y="366151"/>
                  </a:cubicBezTo>
                  <a:cubicBezTo>
                    <a:pt x="968529" y="365000"/>
                    <a:pt x="977300" y="362951"/>
                    <a:pt x="985797" y="360034"/>
                  </a:cubicBezTo>
                  <a:cubicBezTo>
                    <a:pt x="992291" y="357726"/>
                    <a:pt x="999020" y="356148"/>
                    <a:pt x="1005862" y="355328"/>
                  </a:cubicBezTo>
                  <a:lnTo>
                    <a:pt x="1019735" y="355328"/>
                  </a:lnTo>
                  <a:cubicBezTo>
                    <a:pt x="1018232" y="358259"/>
                    <a:pt x="1017201" y="361409"/>
                    <a:pt x="1016678" y="364661"/>
                  </a:cubicBezTo>
                  <a:cubicBezTo>
                    <a:pt x="1018167" y="370857"/>
                    <a:pt x="1028983" y="380346"/>
                    <a:pt x="1032353" y="384738"/>
                  </a:cubicBezTo>
                  <a:cubicBezTo>
                    <a:pt x="1036587" y="392700"/>
                    <a:pt x="1040177" y="400987"/>
                    <a:pt x="1043091" y="409521"/>
                  </a:cubicBezTo>
                  <a:cubicBezTo>
                    <a:pt x="1044659" y="415717"/>
                    <a:pt x="1044659" y="426540"/>
                    <a:pt x="1046226" y="433050"/>
                  </a:cubicBezTo>
                  <a:cubicBezTo>
                    <a:pt x="1048880" y="437408"/>
                    <a:pt x="1050936" y="442103"/>
                    <a:pt x="1052339" y="447010"/>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7" name="Freeform 116">
              <a:extLst>
                <a:ext uri="{FF2B5EF4-FFF2-40B4-BE49-F238E27FC236}">
                  <a16:creationId xmlns:a16="http://schemas.microsoft.com/office/drawing/2014/main" id="{C5ED3C69-1DDC-854B-857D-82C0575E8B51}"/>
                </a:ext>
              </a:extLst>
            </p:cNvPr>
            <p:cNvSpPr/>
            <p:nvPr/>
          </p:nvSpPr>
          <p:spPr>
            <a:xfrm>
              <a:off x="3984206" y="4136639"/>
              <a:ext cx="1128631" cy="1364639"/>
            </a:xfrm>
            <a:custGeom>
              <a:avLst/>
              <a:gdLst>
                <a:gd name="connsiteX0" fmla="*/ 1008525 w 1128631"/>
                <a:gd name="connsiteY0" fmla="*/ 800588 h 1364638"/>
                <a:gd name="connsiteX1" fmla="*/ 996220 w 1128631"/>
                <a:gd name="connsiteY1" fmla="*/ 799020 h 1364638"/>
                <a:gd name="connsiteX2" fmla="*/ 986893 w 1128631"/>
                <a:gd name="connsiteY2" fmla="*/ 800588 h 1364638"/>
                <a:gd name="connsiteX3" fmla="*/ 979055 w 1128631"/>
                <a:gd name="connsiteY3" fmla="*/ 809843 h 1364638"/>
                <a:gd name="connsiteX4" fmla="*/ 968239 w 1128631"/>
                <a:gd name="connsiteY4" fmla="*/ 816038 h 1364638"/>
                <a:gd name="connsiteX5" fmla="*/ 955855 w 1128631"/>
                <a:gd name="connsiteY5" fmla="*/ 817607 h 1364638"/>
                <a:gd name="connsiteX6" fmla="*/ 943550 w 1128631"/>
                <a:gd name="connsiteY6" fmla="*/ 811411 h 1364638"/>
                <a:gd name="connsiteX7" fmla="*/ 927875 w 1128631"/>
                <a:gd name="connsiteY7" fmla="*/ 806784 h 1364638"/>
                <a:gd name="connsiteX8" fmla="*/ 915491 w 1128631"/>
                <a:gd name="connsiteY8" fmla="*/ 809843 h 1364638"/>
                <a:gd name="connsiteX9" fmla="*/ 907653 w 1128631"/>
                <a:gd name="connsiteY9" fmla="*/ 822234 h 1364638"/>
                <a:gd name="connsiteX10" fmla="*/ 906164 w 1128631"/>
                <a:gd name="connsiteY10" fmla="*/ 836194 h 1364638"/>
                <a:gd name="connsiteX11" fmla="*/ 910788 w 1128631"/>
                <a:gd name="connsiteY11" fmla="*/ 851880 h 1364638"/>
                <a:gd name="connsiteX12" fmla="*/ 907653 w 1128631"/>
                <a:gd name="connsiteY12" fmla="*/ 864271 h 1364638"/>
                <a:gd name="connsiteX13" fmla="*/ 903029 w 1128631"/>
                <a:gd name="connsiteY13" fmla="*/ 882859 h 1364638"/>
                <a:gd name="connsiteX14" fmla="*/ 895191 w 1128631"/>
                <a:gd name="connsiteY14" fmla="*/ 895250 h 1364638"/>
                <a:gd name="connsiteX15" fmla="*/ 882808 w 1128631"/>
                <a:gd name="connsiteY15" fmla="*/ 915406 h 1364638"/>
                <a:gd name="connsiteX16" fmla="*/ 864311 w 1128631"/>
                <a:gd name="connsiteY16" fmla="*/ 918465 h 1364638"/>
                <a:gd name="connsiteX17" fmla="*/ 842679 w 1128631"/>
                <a:gd name="connsiteY17" fmla="*/ 927797 h 1364638"/>
                <a:gd name="connsiteX18" fmla="*/ 821047 w 1128631"/>
                <a:gd name="connsiteY18" fmla="*/ 935640 h 1364638"/>
                <a:gd name="connsiteX19" fmla="*/ 805371 w 1128631"/>
                <a:gd name="connsiteY19" fmla="*/ 941836 h 1364638"/>
                <a:gd name="connsiteX20" fmla="*/ 791498 w 1128631"/>
                <a:gd name="connsiteY20" fmla="*/ 938699 h 1364638"/>
                <a:gd name="connsiteX21" fmla="*/ 774491 w 1128631"/>
                <a:gd name="connsiteY21" fmla="*/ 937130 h 1364638"/>
                <a:gd name="connsiteX22" fmla="*/ 762107 w 1128631"/>
                <a:gd name="connsiteY22" fmla="*/ 934072 h 1364638"/>
                <a:gd name="connsiteX23" fmla="*/ 746431 w 1128631"/>
                <a:gd name="connsiteY23" fmla="*/ 929445 h 1364638"/>
                <a:gd name="connsiteX24" fmla="*/ 734126 w 1128631"/>
                <a:gd name="connsiteY24" fmla="*/ 918543 h 1364638"/>
                <a:gd name="connsiteX25" fmla="*/ 726288 w 1128631"/>
                <a:gd name="connsiteY25" fmla="*/ 913916 h 1364638"/>
                <a:gd name="connsiteX26" fmla="*/ 717040 w 1128631"/>
                <a:gd name="connsiteY26" fmla="*/ 912347 h 1364638"/>
                <a:gd name="connsiteX27" fmla="*/ 709202 w 1128631"/>
                <a:gd name="connsiteY27" fmla="*/ 921680 h 1364638"/>
                <a:gd name="connsiteX28" fmla="*/ 710770 w 1128631"/>
                <a:gd name="connsiteY28" fmla="*/ 935640 h 1364638"/>
                <a:gd name="connsiteX29" fmla="*/ 702932 w 1128631"/>
                <a:gd name="connsiteY29" fmla="*/ 954149 h 1364638"/>
                <a:gd name="connsiteX30" fmla="*/ 698308 w 1128631"/>
                <a:gd name="connsiteY30" fmla="*/ 972737 h 1364638"/>
                <a:gd name="connsiteX31" fmla="*/ 690470 w 1128631"/>
                <a:gd name="connsiteY31" fmla="*/ 991324 h 1364638"/>
                <a:gd name="connsiteX32" fmla="*/ 682632 w 1128631"/>
                <a:gd name="connsiteY32" fmla="*/ 1009911 h 1364638"/>
                <a:gd name="connsiteX33" fmla="*/ 673384 w 1128631"/>
                <a:gd name="connsiteY33" fmla="*/ 1037831 h 1364638"/>
                <a:gd name="connsiteX34" fmla="*/ 664135 w 1128631"/>
                <a:gd name="connsiteY34" fmla="*/ 1054850 h 1364638"/>
                <a:gd name="connsiteX35" fmla="*/ 665703 w 1128631"/>
                <a:gd name="connsiteY35" fmla="*/ 1068810 h 1364638"/>
                <a:gd name="connsiteX36" fmla="*/ 664136 w 1128631"/>
                <a:gd name="connsiteY36" fmla="*/ 1095084 h 1364638"/>
                <a:gd name="connsiteX37" fmla="*/ 657944 w 1128631"/>
                <a:gd name="connsiteY37" fmla="*/ 1109044 h 1364638"/>
                <a:gd name="connsiteX38" fmla="*/ 645560 w 1128631"/>
                <a:gd name="connsiteY38" fmla="*/ 1116886 h 1364638"/>
                <a:gd name="connsiteX39" fmla="*/ 631687 w 1128631"/>
                <a:gd name="connsiteY39" fmla="*/ 1118455 h 1364638"/>
                <a:gd name="connsiteX40" fmla="*/ 622439 w 1128631"/>
                <a:gd name="connsiteY40" fmla="*/ 1126298 h 1364638"/>
                <a:gd name="connsiteX41" fmla="*/ 624006 w 1128631"/>
                <a:gd name="connsiteY41" fmla="*/ 1143317 h 1364638"/>
                <a:gd name="connsiteX42" fmla="*/ 631844 w 1128631"/>
                <a:gd name="connsiteY42" fmla="*/ 1166845 h 1364638"/>
                <a:gd name="connsiteX43" fmla="*/ 641093 w 1128631"/>
                <a:gd name="connsiteY43" fmla="*/ 1188491 h 1364638"/>
                <a:gd name="connsiteX44" fmla="*/ 634901 w 1128631"/>
                <a:gd name="connsiteY44" fmla="*/ 1208647 h 1364638"/>
                <a:gd name="connsiteX45" fmla="*/ 625652 w 1128631"/>
                <a:gd name="connsiteY45" fmla="*/ 1222528 h 1364638"/>
                <a:gd name="connsiteX46" fmla="*/ 624163 w 1128631"/>
                <a:gd name="connsiteY46" fmla="*/ 1246056 h 1364638"/>
                <a:gd name="connsiteX47" fmla="*/ 627220 w 1128631"/>
                <a:gd name="connsiteY47" fmla="*/ 1258448 h 1364638"/>
                <a:gd name="connsiteX48" fmla="*/ 641093 w 1128631"/>
                <a:gd name="connsiteY48" fmla="*/ 1272330 h 1364638"/>
                <a:gd name="connsiteX49" fmla="*/ 656768 w 1128631"/>
                <a:gd name="connsiteY49" fmla="*/ 1272330 h 1364638"/>
                <a:gd name="connsiteX50" fmla="*/ 669152 w 1128631"/>
                <a:gd name="connsiteY50" fmla="*/ 1277035 h 1364638"/>
                <a:gd name="connsiteX51" fmla="*/ 678400 w 1128631"/>
                <a:gd name="connsiteY51" fmla="*/ 1292721 h 1364638"/>
                <a:gd name="connsiteX52" fmla="*/ 673776 w 1128631"/>
                <a:gd name="connsiteY52" fmla="*/ 1308406 h 1364638"/>
                <a:gd name="connsiteX53" fmla="*/ 690784 w 1128631"/>
                <a:gd name="connsiteY53" fmla="*/ 1326994 h 1364638"/>
                <a:gd name="connsiteX54" fmla="*/ 714297 w 1128631"/>
                <a:gd name="connsiteY54" fmla="*/ 1339385 h 1364638"/>
                <a:gd name="connsiteX55" fmla="*/ 715864 w 1128631"/>
                <a:gd name="connsiteY55" fmla="*/ 1355071 h 1364638"/>
                <a:gd name="connsiteX56" fmla="*/ 709673 w 1128631"/>
                <a:gd name="connsiteY56" fmla="*/ 1367462 h 1364638"/>
                <a:gd name="connsiteX57" fmla="*/ 700424 w 1128631"/>
                <a:gd name="connsiteY57" fmla="*/ 1370521 h 1364638"/>
                <a:gd name="connsiteX58" fmla="*/ 684749 w 1128631"/>
                <a:gd name="connsiteY58" fmla="*/ 1370521 h 1364638"/>
                <a:gd name="connsiteX59" fmla="*/ 675500 w 1128631"/>
                <a:gd name="connsiteY59" fmla="*/ 1365894 h 1364638"/>
                <a:gd name="connsiteX60" fmla="*/ 673933 w 1128631"/>
                <a:gd name="connsiteY60" fmla="*/ 1351934 h 1364638"/>
                <a:gd name="connsiteX61" fmla="*/ 667741 w 1128631"/>
                <a:gd name="connsiteY61" fmla="*/ 1345738 h 1364638"/>
                <a:gd name="connsiteX62" fmla="*/ 656925 w 1128631"/>
                <a:gd name="connsiteY62" fmla="*/ 1351934 h 1364638"/>
                <a:gd name="connsiteX63" fmla="*/ 652301 w 1128631"/>
                <a:gd name="connsiteY63" fmla="*/ 1358129 h 1364638"/>
                <a:gd name="connsiteX64" fmla="*/ 643052 w 1128631"/>
                <a:gd name="connsiteY64" fmla="*/ 1370521 h 1364638"/>
                <a:gd name="connsiteX65" fmla="*/ 638428 w 1128631"/>
                <a:gd name="connsiteY65" fmla="*/ 1372090 h 1364638"/>
                <a:gd name="connsiteX66" fmla="*/ 630590 w 1128631"/>
                <a:gd name="connsiteY66" fmla="*/ 1350443 h 1364638"/>
                <a:gd name="connsiteX67" fmla="*/ 618285 w 1128631"/>
                <a:gd name="connsiteY67" fmla="*/ 1316327 h 1364638"/>
                <a:gd name="connsiteX68" fmla="*/ 593518 w 1128631"/>
                <a:gd name="connsiteY68" fmla="*/ 1284956 h 1364638"/>
                <a:gd name="connsiteX69" fmla="*/ 564204 w 1128631"/>
                <a:gd name="connsiteY69" fmla="*/ 1271075 h 1364638"/>
                <a:gd name="connsiteX70" fmla="*/ 524075 w 1128631"/>
                <a:gd name="connsiteY70" fmla="*/ 1263232 h 1364638"/>
                <a:gd name="connsiteX71" fmla="*/ 499387 w 1128631"/>
                <a:gd name="connsiteY71" fmla="*/ 1255389 h 1364638"/>
                <a:gd name="connsiteX72" fmla="*/ 477754 w 1128631"/>
                <a:gd name="connsiteY72" fmla="*/ 1252331 h 1364638"/>
                <a:gd name="connsiteX73" fmla="*/ 469917 w 1128631"/>
                <a:gd name="connsiteY73" fmla="*/ 1241429 h 1364638"/>
                <a:gd name="connsiteX74" fmla="*/ 456044 w 1128631"/>
                <a:gd name="connsiteY74" fmla="*/ 1236802 h 1364638"/>
                <a:gd name="connsiteX75" fmla="*/ 445228 w 1128631"/>
                <a:gd name="connsiteY75" fmla="*/ 1249194 h 1364638"/>
                <a:gd name="connsiteX76" fmla="*/ 448285 w 1128631"/>
                <a:gd name="connsiteY76" fmla="*/ 1269349 h 1364638"/>
                <a:gd name="connsiteX77" fmla="*/ 435979 w 1128631"/>
                <a:gd name="connsiteY77" fmla="*/ 1278604 h 1364638"/>
                <a:gd name="connsiteX78" fmla="*/ 414347 w 1128631"/>
                <a:gd name="connsiteY78" fmla="*/ 1265964 h 1364638"/>
                <a:gd name="connsiteX79" fmla="*/ 414347 w 1128631"/>
                <a:gd name="connsiteY79" fmla="*/ 1256958 h 1364638"/>
                <a:gd name="connsiteX80" fmla="*/ 422185 w 1128631"/>
                <a:gd name="connsiteY80" fmla="*/ 1246135 h 1364638"/>
                <a:gd name="connsiteX81" fmla="*/ 415993 w 1128631"/>
                <a:gd name="connsiteY81" fmla="*/ 1236802 h 1364638"/>
                <a:gd name="connsiteX82" fmla="*/ 403688 w 1128631"/>
                <a:gd name="connsiteY82" fmla="*/ 1239939 h 1364638"/>
                <a:gd name="connsiteX83" fmla="*/ 385113 w 1128631"/>
                <a:gd name="connsiteY83" fmla="*/ 1232096 h 1364638"/>
                <a:gd name="connsiteX84" fmla="*/ 391305 w 1128631"/>
                <a:gd name="connsiteY84" fmla="*/ 1218136 h 1364638"/>
                <a:gd name="connsiteX85" fmla="*/ 388248 w 1128631"/>
                <a:gd name="connsiteY85" fmla="*/ 1204254 h 1364638"/>
                <a:gd name="connsiteX86" fmla="*/ 366616 w 1128631"/>
                <a:gd name="connsiteY86" fmla="*/ 1208882 h 1364638"/>
                <a:gd name="connsiteX87" fmla="*/ 346551 w 1128631"/>
                <a:gd name="connsiteY87" fmla="*/ 1204254 h 1364638"/>
                <a:gd name="connsiteX88" fmla="*/ 351175 w 1128631"/>
                <a:gd name="connsiteY88" fmla="*/ 1190294 h 1364638"/>
                <a:gd name="connsiteX89" fmla="*/ 354232 w 1128631"/>
                <a:gd name="connsiteY89" fmla="*/ 1176334 h 1364638"/>
                <a:gd name="connsiteX90" fmla="*/ 343416 w 1128631"/>
                <a:gd name="connsiteY90" fmla="*/ 1170139 h 1364638"/>
                <a:gd name="connsiteX91" fmla="*/ 327741 w 1128631"/>
                <a:gd name="connsiteY91" fmla="*/ 1170139 h 1364638"/>
                <a:gd name="connsiteX92" fmla="*/ 335578 w 1128631"/>
                <a:gd name="connsiteY92" fmla="*/ 1159316 h 1364638"/>
                <a:gd name="connsiteX93" fmla="*/ 337146 w 1128631"/>
                <a:gd name="connsiteY93" fmla="*/ 1151473 h 1364638"/>
                <a:gd name="connsiteX94" fmla="*/ 318570 w 1128631"/>
                <a:gd name="connsiteY94" fmla="*/ 1142218 h 1364638"/>
                <a:gd name="connsiteX95" fmla="*/ 309322 w 1128631"/>
                <a:gd name="connsiteY95" fmla="*/ 1136023 h 1364638"/>
                <a:gd name="connsiteX96" fmla="*/ 318570 w 1128631"/>
                <a:gd name="connsiteY96" fmla="*/ 1125121 h 1364638"/>
                <a:gd name="connsiteX97" fmla="*/ 323195 w 1128631"/>
                <a:gd name="connsiteY97" fmla="*/ 1112808 h 1364638"/>
                <a:gd name="connsiteX98" fmla="*/ 318570 w 1128631"/>
                <a:gd name="connsiteY98" fmla="*/ 1104965 h 1364638"/>
                <a:gd name="connsiteX99" fmla="*/ 302895 w 1128631"/>
                <a:gd name="connsiteY99" fmla="*/ 1104965 h 1364638"/>
                <a:gd name="connsiteX100" fmla="*/ 295057 w 1128631"/>
                <a:gd name="connsiteY100" fmla="*/ 1097122 h 1364638"/>
                <a:gd name="connsiteX101" fmla="*/ 299682 w 1128631"/>
                <a:gd name="connsiteY101" fmla="*/ 1084731 h 1364638"/>
                <a:gd name="connsiteX102" fmla="*/ 296546 w 1128631"/>
                <a:gd name="connsiteY102" fmla="*/ 1075477 h 1364638"/>
                <a:gd name="connsiteX103" fmla="*/ 282674 w 1128631"/>
                <a:gd name="connsiteY103" fmla="*/ 1080104 h 1364638"/>
                <a:gd name="connsiteX104" fmla="*/ 271858 w 1128631"/>
                <a:gd name="connsiteY104" fmla="*/ 1076967 h 1364638"/>
                <a:gd name="connsiteX105" fmla="*/ 268801 w 1128631"/>
                <a:gd name="connsiteY105" fmla="*/ 1064575 h 1364638"/>
                <a:gd name="connsiteX106" fmla="*/ 284476 w 1128631"/>
                <a:gd name="connsiteY106" fmla="*/ 1055321 h 1364638"/>
                <a:gd name="connsiteX107" fmla="*/ 281341 w 1128631"/>
                <a:gd name="connsiteY107" fmla="*/ 1042929 h 1364638"/>
                <a:gd name="connsiteX108" fmla="*/ 265666 w 1128631"/>
                <a:gd name="connsiteY108" fmla="*/ 1038302 h 1364638"/>
                <a:gd name="connsiteX109" fmla="*/ 247169 w 1128631"/>
                <a:gd name="connsiteY109" fmla="*/ 1036733 h 1364638"/>
                <a:gd name="connsiteX110" fmla="*/ 240977 w 1128631"/>
                <a:gd name="connsiteY110" fmla="*/ 1022773 h 1364638"/>
                <a:gd name="connsiteX111" fmla="*/ 245601 w 1128631"/>
                <a:gd name="connsiteY111" fmla="*/ 1004186 h 1364638"/>
                <a:gd name="connsiteX112" fmla="*/ 239409 w 1128631"/>
                <a:gd name="connsiteY112" fmla="*/ 976344 h 1364638"/>
                <a:gd name="connsiteX113" fmla="*/ 191521 w 1128631"/>
                <a:gd name="connsiteY113" fmla="*/ 948502 h 1364638"/>
                <a:gd name="connsiteX114" fmla="*/ 137519 w 1128631"/>
                <a:gd name="connsiteY114" fmla="*/ 920582 h 1364638"/>
                <a:gd name="connsiteX115" fmla="*/ 75758 w 1128631"/>
                <a:gd name="connsiteY115" fmla="*/ 892740 h 1364638"/>
                <a:gd name="connsiteX116" fmla="*/ 10862 w 1128631"/>
                <a:gd name="connsiteY116" fmla="*/ 838547 h 1364638"/>
                <a:gd name="connsiteX117" fmla="*/ 1613 w 1128631"/>
                <a:gd name="connsiteY117" fmla="*/ 795177 h 1364638"/>
                <a:gd name="connsiteX118" fmla="*/ 46 w 1128631"/>
                <a:gd name="connsiteY118" fmla="*/ 790471 h 1364638"/>
                <a:gd name="connsiteX119" fmla="*/ 6237 w 1128631"/>
                <a:gd name="connsiteY119" fmla="*/ 790471 h 1364638"/>
                <a:gd name="connsiteX120" fmla="*/ 30926 w 1128631"/>
                <a:gd name="connsiteY120" fmla="*/ 788981 h 1364638"/>
                <a:gd name="connsiteX121" fmla="*/ 55615 w 1128631"/>
                <a:gd name="connsiteY121" fmla="*/ 792040 h 1364638"/>
                <a:gd name="connsiteX122" fmla="*/ 67999 w 1128631"/>
                <a:gd name="connsiteY122" fmla="*/ 801372 h 1364638"/>
                <a:gd name="connsiteX123" fmla="*/ 97312 w 1128631"/>
                <a:gd name="connsiteY123" fmla="*/ 802862 h 1364638"/>
                <a:gd name="connsiteX124" fmla="*/ 120825 w 1128631"/>
                <a:gd name="connsiteY124" fmla="*/ 796667 h 1364638"/>
                <a:gd name="connsiteX125" fmla="*/ 150138 w 1128631"/>
                <a:gd name="connsiteY125" fmla="*/ 761060 h 1364638"/>
                <a:gd name="connsiteX126" fmla="*/ 151705 w 1128631"/>
                <a:gd name="connsiteY126" fmla="*/ 731650 h 1364638"/>
                <a:gd name="connsiteX127" fmla="*/ 150138 w 1128631"/>
                <a:gd name="connsiteY127" fmla="*/ 715965 h 1364638"/>
                <a:gd name="connsiteX128" fmla="*/ 142300 w 1128631"/>
                <a:gd name="connsiteY128" fmla="*/ 705063 h 1364638"/>
                <a:gd name="connsiteX129" fmla="*/ 137676 w 1128631"/>
                <a:gd name="connsiteY129" fmla="*/ 686476 h 1364638"/>
                <a:gd name="connsiteX130" fmla="*/ 140733 w 1128631"/>
                <a:gd name="connsiteY130" fmla="*/ 667967 h 1364638"/>
                <a:gd name="connsiteX131" fmla="*/ 146924 w 1128631"/>
                <a:gd name="connsiteY131" fmla="*/ 658634 h 1364638"/>
                <a:gd name="connsiteX132" fmla="*/ 163932 w 1128631"/>
                <a:gd name="connsiteY132" fmla="*/ 654007 h 1364638"/>
                <a:gd name="connsiteX133" fmla="*/ 177805 w 1128631"/>
                <a:gd name="connsiteY133" fmla="*/ 661850 h 1364638"/>
                <a:gd name="connsiteX134" fmla="*/ 187054 w 1128631"/>
                <a:gd name="connsiteY134" fmla="*/ 672673 h 1364638"/>
                <a:gd name="connsiteX135" fmla="*/ 202729 w 1128631"/>
                <a:gd name="connsiteY135" fmla="*/ 672673 h 1364638"/>
                <a:gd name="connsiteX136" fmla="*/ 218404 w 1128631"/>
                <a:gd name="connsiteY136" fmla="*/ 666477 h 1364638"/>
                <a:gd name="connsiteX137" fmla="*/ 224596 w 1128631"/>
                <a:gd name="connsiteY137" fmla="*/ 657144 h 1364638"/>
                <a:gd name="connsiteX138" fmla="*/ 235412 w 1128631"/>
                <a:gd name="connsiteY138" fmla="*/ 652517 h 1364638"/>
                <a:gd name="connsiteX139" fmla="*/ 243250 w 1128631"/>
                <a:gd name="connsiteY139" fmla="*/ 654085 h 1364638"/>
                <a:gd name="connsiteX140" fmla="*/ 255555 w 1128631"/>
                <a:gd name="connsiteY140" fmla="*/ 658713 h 1364638"/>
                <a:gd name="connsiteX141" fmla="*/ 271231 w 1128631"/>
                <a:gd name="connsiteY141" fmla="*/ 657144 h 1364638"/>
                <a:gd name="connsiteX142" fmla="*/ 280558 w 1128631"/>
                <a:gd name="connsiteY142" fmla="*/ 649301 h 1364638"/>
                <a:gd name="connsiteX143" fmla="*/ 286671 w 1128631"/>
                <a:gd name="connsiteY143" fmla="*/ 632204 h 1364638"/>
                <a:gd name="connsiteX144" fmla="*/ 286671 w 1128631"/>
                <a:gd name="connsiteY144" fmla="*/ 608676 h 1364638"/>
                <a:gd name="connsiteX145" fmla="*/ 291295 w 1128631"/>
                <a:gd name="connsiteY145" fmla="*/ 582403 h 1364638"/>
                <a:gd name="connsiteX146" fmla="*/ 303679 w 1128631"/>
                <a:gd name="connsiteY146" fmla="*/ 556051 h 1364638"/>
                <a:gd name="connsiteX147" fmla="*/ 314495 w 1128631"/>
                <a:gd name="connsiteY147" fmla="*/ 531268 h 1364638"/>
                <a:gd name="connsiteX148" fmla="*/ 308303 w 1128631"/>
                <a:gd name="connsiteY148" fmla="*/ 506485 h 1364638"/>
                <a:gd name="connsiteX149" fmla="*/ 305246 w 1128631"/>
                <a:gd name="connsiteY149" fmla="*/ 477074 h 1364638"/>
                <a:gd name="connsiteX150" fmla="*/ 306736 w 1128631"/>
                <a:gd name="connsiteY150" fmla="*/ 433704 h 1364638"/>
                <a:gd name="connsiteX151" fmla="*/ 300622 w 1128631"/>
                <a:gd name="connsiteY151" fmla="*/ 407353 h 1364638"/>
                <a:gd name="connsiteX152" fmla="*/ 302111 w 1128631"/>
                <a:gd name="connsiteY152" fmla="*/ 367119 h 1364638"/>
                <a:gd name="connsiteX153" fmla="*/ 303679 w 1128631"/>
                <a:gd name="connsiteY153" fmla="*/ 336140 h 1364638"/>
                <a:gd name="connsiteX154" fmla="*/ 308303 w 1128631"/>
                <a:gd name="connsiteY154" fmla="*/ 325317 h 1364638"/>
                <a:gd name="connsiteX155" fmla="*/ 320687 w 1128631"/>
                <a:gd name="connsiteY155" fmla="*/ 315985 h 1364638"/>
                <a:gd name="connsiteX156" fmla="*/ 326878 w 1128631"/>
                <a:gd name="connsiteY156" fmla="*/ 305162 h 1364638"/>
                <a:gd name="connsiteX157" fmla="*/ 331503 w 1128631"/>
                <a:gd name="connsiteY157" fmla="*/ 297319 h 1364638"/>
                <a:gd name="connsiteX158" fmla="*/ 340751 w 1128631"/>
                <a:gd name="connsiteY158" fmla="*/ 297319 h 1364638"/>
                <a:gd name="connsiteX159" fmla="*/ 359248 w 1128631"/>
                <a:gd name="connsiteY159" fmla="*/ 294260 h 1364638"/>
                <a:gd name="connsiteX160" fmla="*/ 382761 w 1128631"/>
                <a:gd name="connsiteY160" fmla="*/ 291123 h 1364638"/>
                <a:gd name="connsiteX161" fmla="*/ 401258 w 1128631"/>
                <a:gd name="connsiteY161" fmla="*/ 291123 h 1364638"/>
                <a:gd name="connsiteX162" fmla="*/ 418266 w 1128631"/>
                <a:gd name="connsiteY162" fmla="*/ 302024 h 1364638"/>
                <a:gd name="connsiteX163" fmla="*/ 441779 w 1128631"/>
                <a:gd name="connsiteY163" fmla="*/ 309867 h 1364638"/>
                <a:gd name="connsiteX164" fmla="*/ 464901 w 1128631"/>
                <a:gd name="connsiteY164" fmla="*/ 309867 h 1364638"/>
                <a:gd name="connsiteX165" fmla="*/ 491157 w 1128631"/>
                <a:gd name="connsiteY165" fmla="*/ 305240 h 1364638"/>
                <a:gd name="connsiteX166" fmla="*/ 531365 w 1128631"/>
                <a:gd name="connsiteY166" fmla="*/ 297397 h 1364638"/>
                <a:gd name="connsiteX167" fmla="*/ 554486 w 1128631"/>
                <a:gd name="connsiteY167" fmla="*/ 280378 h 1364638"/>
                <a:gd name="connsiteX168" fmla="*/ 582310 w 1128631"/>
                <a:gd name="connsiteY168" fmla="*/ 256850 h 1364638"/>
                <a:gd name="connsiteX169" fmla="*/ 611623 w 1128631"/>
                <a:gd name="connsiteY169" fmla="*/ 241165 h 1364638"/>
                <a:gd name="connsiteX170" fmla="*/ 645639 w 1128631"/>
                <a:gd name="connsiteY170" fmla="*/ 236537 h 1364638"/>
                <a:gd name="connsiteX171" fmla="*/ 685768 w 1128631"/>
                <a:gd name="connsiteY171" fmla="*/ 220852 h 1364638"/>
                <a:gd name="connsiteX172" fmla="*/ 736713 w 1128631"/>
                <a:gd name="connsiteY172" fmla="*/ 194500 h 1364638"/>
                <a:gd name="connsiteX173" fmla="*/ 795417 w 1128631"/>
                <a:gd name="connsiteY173" fmla="*/ 170972 h 1364638"/>
                <a:gd name="connsiteX174" fmla="*/ 846362 w 1128631"/>
                <a:gd name="connsiteY174" fmla="*/ 144620 h 1364638"/>
                <a:gd name="connsiteX175" fmla="*/ 877243 w 1128631"/>
                <a:gd name="connsiteY175" fmla="*/ 122974 h 1364638"/>
                <a:gd name="connsiteX176" fmla="*/ 885081 w 1128631"/>
                <a:gd name="connsiteY176" fmla="*/ 105956 h 1364638"/>
                <a:gd name="connsiteX177" fmla="*/ 900756 w 1128631"/>
                <a:gd name="connsiteY177" fmla="*/ 99760 h 1364638"/>
                <a:gd name="connsiteX178" fmla="*/ 913140 w 1128631"/>
                <a:gd name="connsiteY178" fmla="*/ 99760 h 1364638"/>
                <a:gd name="connsiteX179" fmla="*/ 942453 w 1128631"/>
                <a:gd name="connsiteY179" fmla="*/ 95054 h 1364638"/>
                <a:gd name="connsiteX180" fmla="*/ 971766 w 1128631"/>
                <a:gd name="connsiteY180" fmla="*/ 81173 h 1364638"/>
                <a:gd name="connsiteX181" fmla="*/ 1021222 w 1128631"/>
                <a:gd name="connsiteY181" fmla="*/ 57644 h 1364638"/>
                <a:gd name="connsiteX182" fmla="*/ 1048967 w 1128631"/>
                <a:gd name="connsiteY182" fmla="*/ 48390 h 1364638"/>
                <a:gd name="connsiteX183" fmla="*/ 1081416 w 1128631"/>
                <a:gd name="connsiteY183" fmla="*/ 32704 h 1364638"/>
                <a:gd name="connsiteX184" fmla="*/ 1097091 w 1128631"/>
                <a:gd name="connsiteY184" fmla="*/ 17019 h 1364638"/>
                <a:gd name="connsiteX185" fmla="*/ 1101715 w 1128631"/>
                <a:gd name="connsiteY185" fmla="*/ 3059 h 1364638"/>
                <a:gd name="connsiteX186" fmla="*/ 1103283 w 1128631"/>
                <a:gd name="connsiteY186" fmla="*/ 0 h 1364638"/>
                <a:gd name="connsiteX187" fmla="*/ 1109475 w 1128631"/>
                <a:gd name="connsiteY187" fmla="*/ 1569 h 1364638"/>
                <a:gd name="connsiteX188" fmla="*/ 1117312 w 1128631"/>
                <a:gd name="connsiteY188" fmla="*/ 9411 h 1364638"/>
                <a:gd name="connsiteX189" fmla="*/ 1126639 w 1128631"/>
                <a:gd name="connsiteY189" fmla="*/ 12548 h 1364638"/>
                <a:gd name="connsiteX190" fmla="*/ 1123504 w 1128631"/>
                <a:gd name="connsiteY190" fmla="*/ 28234 h 1364638"/>
                <a:gd name="connsiteX191" fmla="*/ 1123504 w 1128631"/>
                <a:gd name="connsiteY191" fmla="*/ 49958 h 1364638"/>
                <a:gd name="connsiteX192" fmla="*/ 1128128 w 1128631"/>
                <a:gd name="connsiteY192" fmla="*/ 65644 h 1364638"/>
                <a:gd name="connsiteX193" fmla="*/ 1129696 w 1128631"/>
                <a:gd name="connsiteY193" fmla="*/ 85800 h 1364638"/>
                <a:gd name="connsiteX194" fmla="*/ 1126639 w 1128631"/>
                <a:gd name="connsiteY194" fmla="*/ 113641 h 1364638"/>
                <a:gd name="connsiteX195" fmla="*/ 1128128 w 1128631"/>
                <a:gd name="connsiteY195" fmla="*/ 160149 h 1364638"/>
                <a:gd name="connsiteX196" fmla="*/ 1131264 w 1128631"/>
                <a:gd name="connsiteY196" fmla="*/ 197324 h 1364638"/>
                <a:gd name="connsiteX197" fmla="*/ 1135888 w 1128631"/>
                <a:gd name="connsiteY197" fmla="*/ 215911 h 1364638"/>
                <a:gd name="connsiteX198" fmla="*/ 1135888 w 1128631"/>
                <a:gd name="connsiteY198" fmla="*/ 217401 h 1364638"/>
                <a:gd name="connsiteX199" fmla="*/ 1131264 w 1128631"/>
                <a:gd name="connsiteY199" fmla="*/ 226734 h 1364638"/>
                <a:gd name="connsiteX200" fmla="*/ 1120447 w 1128631"/>
                <a:gd name="connsiteY200" fmla="*/ 234577 h 1364638"/>
                <a:gd name="connsiteX201" fmla="*/ 1109631 w 1128631"/>
                <a:gd name="connsiteY201" fmla="*/ 243831 h 1364638"/>
                <a:gd name="connsiteX202" fmla="*/ 1106575 w 1128631"/>
                <a:gd name="connsiteY202" fmla="*/ 260850 h 1364638"/>
                <a:gd name="connsiteX203" fmla="*/ 1117312 w 1128631"/>
                <a:gd name="connsiteY203" fmla="*/ 271673 h 1364638"/>
                <a:gd name="connsiteX204" fmla="*/ 1122015 w 1128631"/>
                <a:gd name="connsiteY204" fmla="*/ 282575 h 1364638"/>
                <a:gd name="connsiteX205" fmla="*/ 1117312 w 1128631"/>
                <a:gd name="connsiteY205" fmla="*/ 298260 h 1364638"/>
                <a:gd name="connsiteX206" fmla="*/ 1105007 w 1128631"/>
                <a:gd name="connsiteY206" fmla="*/ 307593 h 1364638"/>
                <a:gd name="connsiteX207" fmla="*/ 1103440 w 1128631"/>
                <a:gd name="connsiteY207" fmla="*/ 326180 h 1364638"/>
                <a:gd name="connsiteX208" fmla="*/ 1112688 w 1128631"/>
                <a:gd name="connsiteY208" fmla="*/ 335434 h 1364638"/>
                <a:gd name="connsiteX209" fmla="*/ 1115823 w 1128631"/>
                <a:gd name="connsiteY209" fmla="*/ 351120 h 1364638"/>
                <a:gd name="connsiteX210" fmla="*/ 1107985 w 1128631"/>
                <a:gd name="connsiteY210" fmla="*/ 362021 h 1364638"/>
                <a:gd name="connsiteX211" fmla="*/ 1095680 w 1128631"/>
                <a:gd name="connsiteY211" fmla="*/ 365080 h 1364638"/>
                <a:gd name="connsiteX212" fmla="*/ 1083297 w 1128631"/>
                <a:gd name="connsiteY212" fmla="*/ 365080 h 1364638"/>
                <a:gd name="connsiteX213" fmla="*/ 1064800 w 1128631"/>
                <a:gd name="connsiteY213" fmla="*/ 369707 h 1364638"/>
                <a:gd name="connsiteX214" fmla="*/ 1049124 w 1128631"/>
                <a:gd name="connsiteY214" fmla="*/ 382099 h 1364638"/>
                <a:gd name="connsiteX215" fmla="*/ 1046068 w 1128631"/>
                <a:gd name="connsiteY215" fmla="*/ 400686 h 1364638"/>
                <a:gd name="connsiteX216" fmla="*/ 1052259 w 1128631"/>
                <a:gd name="connsiteY216" fmla="*/ 411588 h 1364638"/>
                <a:gd name="connsiteX217" fmla="*/ 1058451 w 1128631"/>
                <a:gd name="connsiteY217" fmla="*/ 425469 h 1364638"/>
                <a:gd name="connsiteX218" fmla="*/ 1055316 w 1128631"/>
                <a:gd name="connsiteY218" fmla="*/ 439429 h 1364638"/>
                <a:gd name="connsiteX219" fmla="*/ 1046068 w 1128631"/>
                <a:gd name="connsiteY219" fmla="*/ 464213 h 1364638"/>
                <a:gd name="connsiteX220" fmla="*/ 1038230 w 1128631"/>
                <a:gd name="connsiteY220" fmla="*/ 485859 h 1364638"/>
                <a:gd name="connsiteX221" fmla="*/ 1032038 w 1128631"/>
                <a:gd name="connsiteY221" fmla="*/ 490564 h 1364638"/>
                <a:gd name="connsiteX222" fmla="*/ 1019654 w 1128631"/>
                <a:gd name="connsiteY222" fmla="*/ 495191 h 1364638"/>
                <a:gd name="connsiteX223" fmla="*/ 1008838 w 1128631"/>
                <a:gd name="connsiteY223" fmla="*/ 503034 h 1364638"/>
                <a:gd name="connsiteX224" fmla="*/ 999590 w 1128631"/>
                <a:gd name="connsiteY224" fmla="*/ 521621 h 1364638"/>
                <a:gd name="connsiteX225" fmla="*/ 1001157 w 1128631"/>
                <a:gd name="connsiteY225" fmla="*/ 541777 h 1364638"/>
                <a:gd name="connsiteX226" fmla="*/ 1002647 w 1128631"/>
                <a:gd name="connsiteY226" fmla="*/ 572756 h 1364638"/>
                <a:gd name="connsiteX227" fmla="*/ 1015030 w 1128631"/>
                <a:gd name="connsiteY227" fmla="*/ 597539 h 1364638"/>
                <a:gd name="connsiteX228" fmla="*/ 1016598 w 1128631"/>
                <a:gd name="connsiteY228" fmla="*/ 633145 h 1364638"/>
                <a:gd name="connsiteX229" fmla="*/ 1010406 w 1128631"/>
                <a:gd name="connsiteY229" fmla="*/ 651733 h 1364638"/>
                <a:gd name="connsiteX230" fmla="*/ 998022 w 1128631"/>
                <a:gd name="connsiteY230" fmla="*/ 668751 h 1364638"/>
                <a:gd name="connsiteX231" fmla="*/ 979525 w 1128631"/>
                <a:gd name="connsiteY231" fmla="*/ 690476 h 1364638"/>
                <a:gd name="connsiteX232" fmla="*/ 981014 w 1128631"/>
                <a:gd name="connsiteY232" fmla="*/ 709063 h 1364638"/>
                <a:gd name="connsiteX233" fmla="*/ 991831 w 1128631"/>
                <a:gd name="connsiteY233" fmla="*/ 716906 h 1364638"/>
                <a:gd name="connsiteX234" fmla="*/ 1007506 w 1128631"/>
                <a:gd name="connsiteY234" fmla="*/ 716906 h 1364638"/>
                <a:gd name="connsiteX235" fmla="*/ 1026081 w 1128631"/>
                <a:gd name="connsiteY235" fmla="*/ 720043 h 1364638"/>
                <a:gd name="connsiteX236" fmla="*/ 1035330 w 1128631"/>
                <a:gd name="connsiteY236" fmla="*/ 729297 h 1364638"/>
                <a:gd name="connsiteX237" fmla="*/ 1039954 w 1128631"/>
                <a:gd name="connsiteY237" fmla="*/ 744983 h 1364638"/>
                <a:gd name="connsiteX238" fmla="*/ 1035330 w 1128631"/>
                <a:gd name="connsiteY238" fmla="*/ 766629 h 1364638"/>
                <a:gd name="connsiteX239" fmla="*/ 1029138 w 1128631"/>
                <a:gd name="connsiteY239" fmla="*/ 785216 h 1364638"/>
                <a:gd name="connsiteX240" fmla="*/ 1016833 w 1128631"/>
                <a:gd name="connsiteY240" fmla="*/ 800902 h 136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1128631" h="1364638">
                  <a:moveTo>
                    <a:pt x="1008525" y="800588"/>
                  </a:moveTo>
                  <a:cubicBezTo>
                    <a:pt x="1003901" y="800588"/>
                    <a:pt x="999276" y="799020"/>
                    <a:pt x="996220" y="799020"/>
                  </a:cubicBezTo>
                  <a:cubicBezTo>
                    <a:pt x="994652" y="799020"/>
                    <a:pt x="988382" y="799020"/>
                    <a:pt x="986893" y="800588"/>
                  </a:cubicBezTo>
                  <a:cubicBezTo>
                    <a:pt x="983836" y="802078"/>
                    <a:pt x="980701" y="808431"/>
                    <a:pt x="979055" y="809843"/>
                  </a:cubicBezTo>
                  <a:cubicBezTo>
                    <a:pt x="975920" y="811411"/>
                    <a:pt x="971217" y="814470"/>
                    <a:pt x="968239" y="816038"/>
                  </a:cubicBezTo>
                  <a:cubicBezTo>
                    <a:pt x="964245" y="817328"/>
                    <a:pt x="960045" y="817860"/>
                    <a:pt x="955855" y="817607"/>
                  </a:cubicBezTo>
                  <a:lnTo>
                    <a:pt x="943550" y="811411"/>
                  </a:lnTo>
                  <a:cubicBezTo>
                    <a:pt x="938650" y="808927"/>
                    <a:pt x="933338" y="807359"/>
                    <a:pt x="927875" y="806784"/>
                  </a:cubicBezTo>
                  <a:cubicBezTo>
                    <a:pt x="923596" y="807047"/>
                    <a:pt x="919401" y="808083"/>
                    <a:pt x="915491" y="809843"/>
                  </a:cubicBezTo>
                  <a:cubicBezTo>
                    <a:pt x="912369" y="813628"/>
                    <a:pt x="909736" y="817791"/>
                    <a:pt x="907653" y="822234"/>
                  </a:cubicBezTo>
                  <a:cubicBezTo>
                    <a:pt x="906424" y="826780"/>
                    <a:pt x="905921" y="831491"/>
                    <a:pt x="906164" y="836194"/>
                  </a:cubicBezTo>
                  <a:cubicBezTo>
                    <a:pt x="906164" y="839253"/>
                    <a:pt x="910788" y="847017"/>
                    <a:pt x="910788" y="851880"/>
                  </a:cubicBezTo>
                  <a:cubicBezTo>
                    <a:pt x="910788" y="855017"/>
                    <a:pt x="907653" y="861213"/>
                    <a:pt x="907653" y="864271"/>
                  </a:cubicBezTo>
                  <a:cubicBezTo>
                    <a:pt x="906164" y="868899"/>
                    <a:pt x="904597" y="878231"/>
                    <a:pt x="903029" y="882859"/>
                  </a:cubicBezTo>
                  <a:cubicBezTo>
                    <a:pt x="901018" y="887340"/>
                    <a:pt x="898379" y="891513"/>
                    <a:pt x="895191" y="895250"/>
                  </a:cubicBezTo>
                  <a:cubicBezTo>
                    <a:pt x="892056" y="899877"/>
                    <a:pt x="887354" y="912269"/>
                    <a:pt x="882808" y="915406"/>
                  </a:cubicBezTo>
                  <a:cubicBezTo>
                    <a:pt x="878184" y="916975"/>
                    <a:pt x="868935" y="916975"/>
                    <a:pt x="864311" y="918465"/>
                  </a:cubicBezTo>
                  <a:cubicBezTo>
                    <a:pt x="856723" y="920615"/>
                    <a:pt x="849450" y="923753"/>
                    <a:pt x="842679" y="927797"/>
                  </a:cubicBezTo>
                  <a:cubicBezTo>
                    <a:pt x="836487" y="929366"/>
                    <a:pt x="825671" y="933993"/>
                    <a:pt x="821047" y="935640"/>
                  </a:cubicBezTo>
                  <a:cubicBezTo>
                    <a:pt x="816422" y="937287"/>
                    <a:pt x="810231" y="940267"/>
                    <a:pt x="805371" y="941836"/>
                  </a:cubicBezTo>
                  <a:cubicBezTo>
                    <a:pt x="802314" y="941836"/>
                    <a:pt x="794555" y="938699"/>
                    <a:pt x="791498" y="938699"/>
                  </a:cubicBezTo>
                  <a:cubicBezTo>
                    <a:pt x="785927" y="937402"/>
                    <a:pt x="780205" y="936874"/>
                    <a:pt x="774491" y="937130"/>
                  </a:cubicBezTo>
                  <a:cubicBezTo>
                    <a:pt x="770213" y="936859"/>
                    <a:pt x="766019" y="935823"/>
                    <a:pt x="762107" y="934072"/>
                  </a:cubicBezTo>
                  <a:cubicBezTo>
                    <a:pt x="757483" y="932503"/>
                    <a:pt x="749802" y="930935"/>
                    <a:pt x="746431" y="929445"/>
                  </a:cubicBezTo>
                  <a:cubicBezTo>
                    <a:pt x="742732" y="925380"/>
                    <a:pt x="738606" y="921726"/>
                    <a:pt x="734126" y="918543"/>
                  </a:cubicBezTo>
                  <a:cubicBezTo>
                    <a:pt x="731875" y="916456"/>
                    <a:pt x="729202" y="914878"/>
                    <a:pt x="726288" y="913916"/>
                  </a:cubicBezTo>
                  <a:cubicBezTo>
                    <a:pt x="724721" y="912347"/>
                    <a:pt x="718451" y="912347"/>
                    <a:pt x="717040" y="912347"/>
                  </a:cubicBezTo>
                  <a:cubicBezTo>
                    <a:pt x="713625" y="914684"/>
                    <a:pt x="710914" y="917911"/>
                    <a:pt x="709202" y="921680"/>
                  </a:cubicBezTo>
                  <a:cubicBezTo>
                    <a:pt x="709202" y="924739"/>
                    <a:pt x="710770" y="932503"/>
                    <a:pt x="710770" y="935640"/>
                  </a:cubicBezTo>
                  <a:cubicBezTo>
                    <a:pt x="709202" y="940267"/>
                    <a:pt x="704578" y="949522"/>
                    <a:pt x="702932" y="954149"/>
                  </a:cubicBezTo>
                  <a:cubicBezTo>
                    <a:pt x="701286" y="958776"/>
                    <a:pt x="699876" y="968109"/>
                    <a:pt x="698308" y="972737"/>
                  </a:cubicBezTo>
                  <a:cubicBezTo>
                    <a:pt x="696740" y="977364"/>
                    <a:pt x="692194" y="986697"/>
                    <a:pt x="690470" y="991324"/>
                  </a:cubicBezTo>
                  <a:cubicBezTo>
                    <a:pt x="687210" y="997226"/>
                    <a:pt x="684583" y="1003456"/>
                    <a:pt x="682632" y="1009911"/>
                  </a:cubicBezTo>
                  <a:cubicBezTo>
                    <a:pt x="679576" y="1017754"/>
                    <a:pt x="676441" y="1031636"/>
                    <a:pt x="673384" y="1037831"/>
                  </a:cubicBezTo>
                  <a:cubicBezTo>
                    <a:pt x="671816" y="1042459"/>
                    <a:pt x="665546" y="1050223"/>
                    <a:pt x="664135" y="1054850"/>
                  </a:cubicBezTo>
                  <a:cubicBezTo>
                    <a:pt x="664135" y="1057909"/>
                    <a:pt x="665703" y="1065673"/>
                    <a:pt x="665703" y="1068810"/>
                  </a:cubicBezTo>
                  <a:cubicBezTo>
                    <a:pt x="665963" y="1077597"/>
                    <a:pt x="665438" y="1086390"/>
                    <a:pt x="664136" y="1095084"/>
                  </a:cubicBezTo>
                  <a:cubicBezTo>
                    <a:pt x="662568" y="1098221"/>
                    <a:pt x="659511" y="1105985"/>
                    <a:pt x="657944" y="1109044"/>
                  </a:cubicBezTo>
                  <a:cubicBezTo>
                    <a:pt x="654206" y="1112229"/>
                    <a:pt x="650036" y="1114869"/>
                    <a:pt x="645560" y="1116886"/>
                  </a:cubicBezTo>
                  <a:cubicBezTo>
                    <a:pt x="640881" y="1116631"/>
                    <a:pt x="636192" y="1117161"/>
                    <a:pt x="631687" y="1118455"/>
                  </a:cubicBezTo>
                  <a:cubicBezTo>
                    <a:pt x="627952" y="1120183"/>
                    <a:pt x="624755" y="1122894"/>
                    <a:pt x="622439" y="1126298"/>
                  </a:cubicBezTo>
                  <a:cubicBezTo>
                    <a:pt x="621377" y="1132007"/>
                    <a:pt x="621920" y="1137898"/>
                    <a:pt x="624006" y="1143317"/>
                  </a:cubicBezTo>
                  <a:cubicBezTo>
                    <a:pt x="625496" y="1149512"/>
                    <a:pt x="630120" y="1160414"/>
                    <a:pt x="631844" y="1166845"/>
                  </a:cubicBezTo>
                  <a:cubicBezTo>
                    <a:pt x="633412" y="1171472"/>
                    <a:pt x="641093" y="1182530"/>
                    <a:pt x="641093" y="1188491"/>
                  </a:cubicBezTo>
                  <a:cubicBezTo>
                    <a:pt x="640714" y="1195616"/>
                    <a:pt x="638587" y="1202539"/>
                    <a:pt x="634901" y="1208647"/>
                  </a:cubicBezTo>
                  <a:cubicBezTo>
                    <a:pt x="633412" y="1213274"/>
                    <a:pt x="627063" y="1217901"/>
                    <a:pt x="625652" y="1222528"/>
                  </a:cubicBezTo>
                  <a:cubicBezTo>
                    <a:pt x="623557" y="1230187"/>
                    <a:pt x="623050" y="1238194"/>
                    <a:pt x="624163" y="1246056"/>
                  </a:cubicBezTo>
                  <a:cubicBezTo>
                    <a:pt x="624445" y="1250335"/>
                    <a:pt x="625479" y="1254530"/>
                    <a:pt x="627220" y="1258448"/>
                  </a:cubicBezTo>
                  <a:cubicBezTo>
                    <a:pt x="631027" y="1263826"/>
                    <a:pt x="635718" y="1268520"/>
                    <a:pt x="641093" y="1272330"/>
                  </a:cubicBezTo>
                  <a:cubicBezTo>
                    <a:pt x="644228" y="1273898"/>
                    <a:pt x="653476" y="1270840"/>
                    <a:pt x="656768" y="1272330"/>
                  </a:cubicBezTo>
                  <a:cubicBezTo>
                    <a:pt x="659903" y="1272330"/>
                    <a:pt x="667584" y="1273898"/>
                    <a:pt x="669152" y="1277035"/>
                  </a:cubicBezTo>
                  <a:cubicBezTo>
                    <a:pt x="673681" y="1281263"/>
                    <a:pt x="676892" y="1286710"/>
                    <a:pt x="678400" y="1292721"/>
                  </a:cubicBezTo>
                  <a:cubicBezTo>
                    <a:pt x="678400" y="1295858"/>
                    <a:pt x="673776" y="1303544"/>
                    <a:pt x="673776" y="1308406"/>
                  </a:cubicBezTo>
                  <a:cubicBezTo>
                    <a:pt x="675343" y="1314602"/>
                    <a:pt x="686160" y="1322366"/>
                    <a:pt x="690784" y="1326994"/>
                  </a:cubicBezTo>
                  <a:cubicBezTo>
                    <a:pt x="695408" y="1330131"/>
                    <a:pt x="709281" y="1333189"/>
                    <a:pt x="714297" y="1339385"/>
                  </a:cubicBezTo>
                  <a:cubicBezTo>
                    <a:pt x="715608" y="1344504"/>
                    <a:pt x="716137" y="1349793"/>
                    <a:pt x="715864" y="1355071"/>
                  </a:cubicBezTo>
                  <a:cubicBezTo>
                    <a:pt x="714423" y="1359484"/>
                    <a:pt x="712336" y="1363660"/>
                    <a:pt x="709673" y="1367462"/>
                  </a:cubicBezTo>
                  <a:cubicBezTo>
                    <a:pt x="706870" y="1369188"/>
                    <a:pt x="703703" y="1370235"/>
                    <a:pt x="700424" y="1370521"/>
                  </a:cubicBezTo>
                  <a:cubicBezTo>
                    <a:pt x="695326" y="1372149"/>
                    <a:pt x="689847" y="1372149"/>
                    <a:pt x="684749" y="1370521"/>
                  </a:cubicBezTo>
                  <a:cubicBezTo>
                    <a:pt x="681377" y="1369640"/>
                    <a:pt x="678227" y="1368064"/>
                    <a:pt x="675500" y="1365894"/>
                  </a:cubicBezTo>
                  <a:cubicBezTo>
                    <a:pt x="673933" y="1362835"/>
                    <a:pt x="675500" y="1355071"/>
                    <a:pt x="673933" y="1351934"/>
                  </a:cubicBezTo>
                  <a:cubicBezTo>
                    <a:pt x="673933" y="1348875"/>
                    <a:pt x="669308" y="1345738"/>
                    <a:pt x="667741" y="1345738"/>
                  </a:cubicBezTo>
                  <a:cubicBezTo>
                    <a:pt x="663435" y="1346218"/>
                    <a:pt x="659519" y="1348461"/>
                    <a:pt x="656925" y="1351934"/>
                  </a:cubicBezTo>
                  <a:cubicBezTo>
                    <a:pt x="655436" y="1353502"/>
                    <a:pt x="653868" y="1356639"/>
                    <a:pt x="652301" y="1358129"/>
                  </a:cubicBezTo>
                  <a:cubicBezTo>
                    <a:pt x="649244" y="1361267"/>
                    <a:pt x="646109" y="1367462"/>
                    <a:pt x="643052" y="1370521"/>
                  </a:cubicBezTo>
                  <a:cubicBezTo>
                    <a:pt x="641484" y="1370521"/>
                    <a:pt x="639995" y="1372090"/>
                    <a:pt x="638428" y="1372090"/>
                  </a:cubicBezTo>
                  <a:cubicBezTo>
                    <a:pt x="635293" y="1364247"/>
                    <a:pt x="632236" y="1355071"/>
                    <a:pt x="630590" y="1350443"/>
                  </a:cubicBezTo>
                  <a:cubicBezTo>
                    <a:pt x="627440" y="1338750"/>
                    <a:pt x="623324" y="1327339"/>
                    <a:pt x="618285" y="1316327"/>
                  </a:cubicBezTo>
                  <a:cubicBezTo>
                    <a:pt x="610922" y="1305195"/>
                    <a:pt x="602637" y="1294701"/>
                    <a:pt x="593518" y="1284956"/>
                  </a:cubicBezTo>
                  <a:cubicBezTo>
                    <a:pt x="584068" y="1279679"/>
                    <a:pt x="574275" y="1275041"/>
                    <a:pt x="564204" y="1271075"/>
                  </a:cubicBezTo>
                  <a:cubicBezTo>
                    <a:pt x="554956" y="1267938"/>
                    <a:pt x="533324" y="1266369"/>
                    <a:pt x="524075" y="1263232"/>
                  </a:cubicBezTo>
                  <a:cubicBezTo>
                    <a:pt x="517884" y="1261663"/>
                    <a:pt x="505500" y="1257036"/>
                    <a:pt x="499387" y="1255389"/>
                  </a:cubicBezTo>
                  <a:cubicBezTo>
                    <a:pt x="494684" y="1253821"/>
                    <a:pt x="482379" y="1255389"/>
                    <a:pt x="477754" y="1252331"/>
                  </a:cubicBezTo>
                  <a:cubicBezTo>
                    <a:pt x="474619" y="1250762"/>
                    <a:pt x="471563" y="1244488"/>
                    <a:pt x="469917" y="1241429"/>
                  </a:cubicBezTo>
                  <a:cubicBezTo>
                    <a:pt x="465540" y="1239224"/>
                    <a:pt x="460867" y="1237666"/>
                    <a:pt x="456044" y="1236802"/>
                  </a:cubicBezTo>
                  <a:cubicBezTo>
                    <a:pt x="451420" y="1238371"/>
                    <a:pt x="446796" y="1246135"/>
                    <a:pt x="445228" y="1249194"/>
                  </a:cubicBezTo>
                  <a:cubicBezTo>
                    <a:pt x="443660" y="1253821"/>
                    <a:pt x="449852" y="1264879"/>
                    <a:pt x="448285" y="1269349"/>
                  </a:cubicBezTo>
                  <a:cubicBezTo>
                    <a:pt x="445311" y="1273703"/>
                    <a:pt x="440986" y="1276956"/>
                    <a:pt x="435979" y="1278604"/>
                  </a:cubicBezTo>
                  <a:cubicBezTo>
                    <a:pt x="426518" y="1281091"/>
                    <a:pt x="416833" y="1275432"/>
                    <a:pt x="414347" y="1265964"/>
                  </a:cubicBezTo>
                  <a:cubicBezTo>
                    <a:pt x="413573" y="1263012"/>
                    <a:pt x="413573" y="1259910"/>
                    <a:pt x="414347" y="1256958"/>
                  </a:cubicBezTo>
                  <a:cubicBezTo>
                    <a:pt x="414347" y="1253821"/>
                    <a:pt x="420539" y="1249115"/>
                    <a:pt x="422185" y="1246135"/>
                  </a:cubicBezTo>
                  <a:cubicBezTo>
                    <a:pt x="422185" y="1242998"/>
                    <a:pt x="419128" y="1236802"/>
                    <a:pt x="415993" y="1236802"/>
                  </a:cubicBezTo>
                  <a:cubicBezTo>
                    <a:pt x="412937" y="1235233"/>
                    <a:pt x="406745" y="1239939"/>
                    <a:pt x="403688" y="1239939"/>
                  </a:cubicBezTo>
                  <a:cubicBezTo>
                    <a:pt x="397496" y="1239939"/>
                    <a:pt x="386680" y="1236802"/>
                    <a:pt x="385113" y="1232096"/>
                  </a:cubicBezTo>
                  <a:cubicBezTo>
                    <a:pt x="383624" y="1228959"/>
                    <a:pt x="391305" y="1221273"/>
                    <a:pt x="391305" y="1218136"/>
                  </a:cubicBezTo>
                  <a:cubicBezTo>
                    <a:pt x="391305" y="1213509"/>
                    <a:pt x="391305" y="1205745"/>
                    <a:pt x="388248" y="1204254"/>
                  </a:cubicBezTo>
                  <a:cubicBezTo>
                    <a:pt x="383624" y="1201117"/>
                    <a:pt x="371240" y="1208882"/>
                    <a:pt x="366616" y="1208882"/>
                  </a:cubicBezTo>
                  <a:cubicBezTo>
                    <a:pt x="360424" y="1208882"/>
                    <a:pt x="349608" y="1208882"/>
                    <a:pt x="346551" y="1204254"/>
                  </a:cubicBezTo>
                  <a:cubicBezTo>
                    <a:pt x="344984" y="1201117"/>
                    <a:pt x="349608" y="1194922"/>
                    <a:pt x="351175" y="1190294"/>
                  </a:cubicBezTo>
                  <a:cubicBezTo>
                    <a:pt x="352743" y="1187157"/>
                    <a:pt x="357367" y="1179471"/>
                    <a:pt x="354232" y="1176334"/>
                  </a:cubicBezTo>
                  <a:cubicBezTo>
                    <a:pt x="354232" y="1173276"/>
                    <a:pt x="346394" y="1170139"/>
                    <a:pt x="343416" y="1170139"/>
                  </a:cubicBezTo>
                  <a:cubicBezTo>
                    <a:pt x="338792" y="1168570"/>
                    <a:pt x="331111" y="1173276"/>
                    <a:pt x="327741" y="1170139"/>
                  </a:cubicBezTo>
                  <a:cubicBezTo>
                    <a:pt x="326251" y="1167080"/>
                    <a:pt x="333932" y="1162296"/>
                    <a:pt x="335578" y="1159316"/>
                  </a:cubicBezTo>
                  <a:cubicBezTo>
                    <a:pt x="335578" y="1157747"/>
                    <a:pt x="338635" y="1153120"/>
                    <a:pt x="337146" y="1151473"/>
                  </a:cubicBezTo>
                  <a:cubicBezTo>
                    <a:pt x="335578" y="1146846"/>
                    <a:pt x="323195" y="1145277"/>
                    <a:pt x="318570" y="1142218"/>
                  </a:cubicBezTo>
                  <a:cubicBezTo>
                    <a:pt x="315514" y="1140650"/>
                    <a:pt x="309322" y="1137513"/>
                    <a:pt x="309322" y="1136023"/>
                  </a:cubicBezTo>
                  <a:cubicBezTo>
                    <a:pt x="309322" y="1131395"/>
                    <a:pt x="317160" y="1128180"/>
                    <a:pt x="318570" y="1125121"/>
                  </a:cubicBezTo>
                  <a:cubicBezTo>
                    <a:pt x="320794" y="1121307"/>
                    <a:pt x="322357" y="1117144"/>
                    <a:pt x="323195" y="1112808"/>
                  </a:cubicBezTo>
                  <a:cubicBezTo>
                    <a:pt x="322264" y="1109878"/>
                    <a:pt x="320683" y="1107197"/>
                    <a:pt x="318570" y="1104965"/>
                  </a:cubicBezTo>
                  <a:cubicBezTo>
                    <a:pt x="315514" y="1103397"/>
                    <a:pt x="306187" y="1106534"/>
                    <a:pt x="302895" y="1104965"/>
                  </a:cubicBezTo>
                  <a:cubicBezTo>
                    <a:pt x="299537" y="1103222"/>
                    <a:pt x="296799" y="1100483"/>
                    <a:pt x="295057" y="1097122"/>
                  </a:cubicBezTo>
                  <a:cubicBezTo>
                    <a:pt x="295057" y="1094064"/>
                    <a:pt x="299682" y="1087868"/>
                    <a:pt x="299682" y="1084731"/>
                  </a:cubicBezTo>
                  <a:cubicBezTo>
                    <a:pt x="299366" y="1081445"/>
                    <a:pt x="298293" y="1078277"/>
                    <a:pt x="296546" y="1075477"/>
                  </a:cubicBezTo>
                  <a:cubicBezTo>
                    <a:pt x="293490" y="1073908"/>
                    <a:pt x="285730" y="1080104"/>
                    <a:pt x="282674" y="1080104"/>
                  </a:cubicBezTo>
                  <a:cubicBezTo>
                    <a:pt x="278859" y="1080003"/>
                    <a:pt x="275135" y="1078923"/>
                    <a:pt x="271858" y="1076967"/>
                  </a:cubicBezTo>
                  <a:cubicBezTo>
                    <a:pt x="270100" y="1073055"/>
                    <a:pt x="269064" y="1068856"/>
                    <a:pt x="268801" y="1064575"/>
                  </a:cubicBezTo>
                  <a:cubicBezTo>
                    <a:pt x="270290" y="1061517"/>
                    <a:pt x="282674" y="1059948"/>
                    <a:pt x="284476" y="1055321"/>
                  </a:cubicBezTo>
                  <a:cubicBezTo>
                    <a:pt x="285702" y="1050926"/>
                    <a:pt x="284509" y="1046211"/>
                    <a:pt x="281341" y="1042929"/>
                  </a:cubicBezTo>
                  <a:cubicBezTo>
                    <a:pt x="279852" y="1039792"/>
                    <a:pt x="270525" y="1038302"/>
                    <a:pt x="265666" y="1038302"/>
                  </a:cubicBezTo>
                  <a:cubicBezTo>
                    <a:pt x="261042" y="1036733"/>
                    <a:pt x="249990" y="1038302"/>
                    <a:pt x="247169" y="1036733"/>
                  </a:cubicBezTo>
                  <a:cubicBezTo>
                    <a:pt x="243553" y="1032937"/>
                    <a:pt x="241365" y="1028003"/>
                    <a:pt x="240977" y="1022773"/>
                  </a:cubicBezTo>
                  <a:cubicBezTo>
                    <a:pt x="240977" y="1018146"/>
                    <a:pt x="245601" y="1008891"/>
                    <a:pt x="245601" y="1004186"/>
                  </a:cubicBezTo>
                  <a:cubicBezTo>
                    <a:pt x="245382" y="994589"/>
                    <a:pt x="243279" y="985129"/>
                    <a:pt x="239409" y="976344"/>
                  </a:cubicBezTo>
                  <a:cubicBezTo>
                    <a:pt x="230161" y="965521"/>
                    <a:pt x="203905" y="954620"/>
                    <a:pt x="191521" y="948502"/>
                  </a:cubicBezTo>
                  <a:cubicBezTo>
                    <a:pt x="179216" y="940660"/>
                    <a:pt x="151392" y="928347"/>
                    <a:pt x="137519" y="920582"/>
                  </a:cubicBezTo>
                  <a:cubicBezTo>
                    <a:pt x="121844" y="912740"/>
                    <a:pt x="91198" y="900426"/>
                    <a:pt x="75758" y="892740"/>
                  </a:cubicBezTo>
                  <a:cubicBezTo>
                    <a:pt x="58750" y="880349"/>
                    <a:pt x="23245" y="857056"/>
                    <a:pt x="10862" y="838547"/>
                  </a:cubicBezTo>
                  <a:cubicBezTo>
                    <a:pt x="6137" y="824490"/>
                    <a:pt x="3034" y="809939"/>
                    <a:pt x="1613" y="795177"/>
                  </a:cubicBezTo>
                  <a:cubicBezTo>
                    <a:pt x="403" y="793928"/>
                    <a:pt x="-173" y="792196"/>
                    <a:pt x="46" y="790471"/>
                  </a:cubicBezTo>
                  <a:lnTo>
                    <a:pt x="6237" y="790471"/>
                  </a:lnTo>
                  <a:cubicBezTo>
                    <a:pt x="14406" y="789233"/>
                    <a:pt x="22669" y="788734"/>
                    <a:pt x="30926" y="788981"/>
                  </a:cubicBezTo>
                  <a:cubicBezTo>
                    <a:pt x="39273" y="788480"/>
                    <a:pt x="47642" y="789517"/>
                    <a:pt x="55615" y="792040"/>
                  </a:cubicBezTo>
                  <a:cubicBezTo>
                    <a:pt x="58750" y="792039"/>
                    <a:pt x="63453" y="799882"/>
                    <a:pt x="67999" y="801372"/>
                  </a:cubicBezTo>
                  <a:cubicBezTo>
                    <a:pt x="77714" y="802650"/>
                    <a:pt x="87517" y="803148"/>
                    <a:pt x="97312" y="802862"/>
                  </a:cubicBezTo>
                  <a:cubicBezTo>
                    <a:pt x="105337" y="801592"/>
                    <a:pt x="113215" y="799516"/>
                    <a:pt x="120825" y="796667"/>
                  </a:cubicBezTo>
                  <a:cubicBezTo>
                    <a:pt x="134822" y="789029"/>
                    <a:pt x="145326" y="776270"/>
                    <a:pt x="150138" y="761060"/>
                  </a:cubicBezTo>
                  <a:cubicBezTo>
                    <a:pt x="152222" y="751403"/>
                    <a:pt x="152751" y="741475"/>
                    <a:pt x="151705" y="731650"/>
                  </a:cubicBezTo>
                  <a:cubicBezTo>
                    <a:pt x="151909" y="726374"/>
                    <a:pt x="151382" y="721096"/>
                    <a:pt x="150138" y="715965"/>
                  </a:cubicBezTo>
                  <a:cubicBezTo>
                    <a:pt x="148649" y="712828"/>
                    <a:pt x="144024" y="708122"/>
                    <a:pt x="142300" y="705063"/>
                  </a:cubicBezTo>
                  <a:cubicBezTo>
                    <a:pt x="140017" y="699076"/>
                    <a:pt x="138464" y="692835"/>
                    <a:pt x="137676" y="686476"/>
                  </a:cubicBezTo>
                  <a:cubicBezTo>
                    <a:pt x="137928" y="680204"/>
                    <a:pt x="138955" y="673987"/>
                    <a:pt x="140733" y="667967"/>
                  </a:cubicBezTo>
                  <a:cubicBezTo>
                    <a:pt x="142300" y="666399"/>
                    <a:pt x="145357" y="660125"/>
                    <a:pt x="146924" y="658634"/>
                  </a:cubicBezTo>
                  <a:cubicBezTo>
                    <a:pt x="152035" y="655496"/>
                    <a:pt x="157937" y="653890"/>
                    <a:pt x="163932" y="654007"/>
                  </a:cubicBezTo>
                  <a:cubicBezTo>
                    <a:pt x="168557" y="654007"/>
                    <a:pt x="174748" y="660203"/>
                    <a:pt x="177805" y="661850"/>
                  </a:cubicBezTo>
                  <a:cubicBezTo>
                    <a:pt x="180862" y="664909"/>
                    <a:pt x="183997" y="671104"/>
                    <a:pt x="187054" y="672673"/>
                  </a:cubicBezTo>
                  <a:cubicBezTo>
                    <a:pt x="192152" y="674301"/>
                    <a:pt x="197630" y="674301"/>
                    <a:pt x="202729" y="672673"/>
                  </a:cubicBezTo>
                  <a:cubicBezTo>
                    <a:pt x="208472" y="672294"/>
                    <a:pt x="213953" y="670128"/>
                    <a:pt x="218404" y="666477"/>
                  </a:cubicBezTo>
                  <a:cubicBezTo>
                    <a:pt x="219972" y="664909"/>
                    <a:pt x="221539" y="658634"/>
                    <a:pt x="224596" y="657144"/>
                  </a:cubicBezTo>
                  <a:cubicBezTo>
                    <a:pt x="227760" y="654725"/>
                    <a:pt x="231478" y="653134"/>
                    <a:pt x="235412" y="652517"/>
                  </a:cubicBezTo>
                  <a:cubicBezTo>
                    <a:pt x="236980" y="652517"/>
                    <a:pt x="241604" y="654085"/>
                    <a:pt x="243250" y="654085"/>
                  </a:cubicBezTo>
                  <a:cubicBezTo>
                    <a:pt x="247062" y="656310"/>
                    <a:pt x="251222" y="657874"/>
                    <a:pt x="255555" y="658713"/>
                  </a:cubicBezTo>
                  <a:cubicBezTo>
                    <a:pt x="260813" y="659894"/>
                    <a:pt x="266311" y="659344"/>
                    <a:pt x="271231" y="657144"/>
                  </a:cubicBezTo>
                  <a:cubicBezTo>
                    <a:pt x="275001" y="655438"/>
                    <a:pt x="278229" y="652724"/>
                    <a:pt x="280558" y="649301"/>
                  </a:cubicBezTo>
                  <a:cubicBezTo>
                    <a:pt x="283530" y="643981"/>
                    <a:pt x="285596" y="638203"/>
                    <a:pt x="286671" y="632204"/>
                  </a:cubicBezTo>
                  <a:cubicBezTo>
                    <a:pt x="285904" y="624380"/>
                    <a:pt x="285904" y="616500"/>
                    <a:pt x="286671" y="608676"/>
                  </a:cubicBezTo>
                  <a:cubicBezTo>
                    <a:pt x="286582" y="599708"/>
                    <a:pt x="288149" y="590800"/>
                    <a:pt x="291295" y="582403"/>
                  </a:cubicBezTo>
                  <a:cubicBezTo>
                    <a:pt x="292863" y="576207"/>
                    <a:pt x="300622" y="563815"/>
                    <a:pt x="303679" y="556051"/>
                  </a:cubicBezTo>
                  <a:cubicBezTo>
                    <a:pt x="308470" y="548361"/>
                    <a:pt x="312114" y="540012"/>
                    <a:pt x="314495" y="531268"/>
                  </a:cubicBezTo>
                  <a:cubicBezTo>
                    <a:pt x="313173" y="522839"/>
                    <a:pt x="311101" y="514545"/>
                    <a:pt x="308303" y="506485"/>
                  </a:cubicBezTo>
                  <a:cubicBezTo>
                    <a:pt x="306589" y="496766"/>
                    <a:pt x="305568" y="486938"/>
                    <a:pt x="305246" y="477074"/>
                  </a:cubicBezTo>
                  <a:cubicBezTo>
                    <a:pt x="304960" y="462601"/>
                    <a:pt x="305457" y="448123"/>
                    <a:pt x="306736" y="433704"/>
                  </a:cubicBezTo>
                  <a:cubicBezTo>
                    <a:pt x="305246" y="425861"/>
                    <a:pt x="302111" y="413548"/>
                    <a:pt x="300622" y="407353"/>
                  </a:cubicBezTo>
                  <a:cubicBezTo>
                    <a:pt x="300622" y="396530"/>
                    <a:pt x="302111" y="377942"/>
                    <a:pt x="302111" y="367119"/>
                  </a:cubicBezTo>
                  <a:cubicBezTo>
                    <a:pt x="301106" y="356772"/>
                    <a:pt x="301635" y="346333"/>
                    <a:pt x="303679" y="336140"/>
                  </a:cubicBezTo>
                  <a:cubicBezTo>
                    <a:pt x="304524" y="332273"/>
                    <a:pt x="306093" y="328601"/>
                    <a:pt x="308303" y="325317"/>
                  </a:cubicBezTo>
                  <a:cubicBezTo>
                    <a:pt x="311438" y="322180"/>
                    <a:pt x="319119" y="319122"/>
                    <a:pt x="320687" y="315985"/>
                  </a:cubicBezTo>
                  <a:cubicBezTo>
                    <a:pt x="323743" y="314494"/>
                    <a:pt x="325311" y="308142"/>
                    <a:pt x="326878" y="305162"/>
                  </a:cubicBezTo>
                  <a:cubicBezTo>
                    <a:pt x="328739" y="302749"/>
                    <a:pt x="330293" y="300115"/>
                    <a:pt x="331503" y="297319"/>
                  </a:cubicBezTo>
                  <a:lnTo>
                    <a:pt x="340751" y="297319"/>
                  </a:lnTo>
                  <a:cubicBezTo>
                    <a:pt x="346776" y="295578"/>
                    <a:pt x="352984" y="294551"/>
                    <a:pt x="359248" y="294260"/>
                  </a:cubicBezTo>
                  <a:cubicBezTo>
                    <a:pt x="366960" y="292424"/>
                    <a:pt x="374838" y="291373"/>
                    <a:pt x="382761" y="291123"/>
                  </a:cubicBezTo>
                  <a:lnTo>
                    <a:pt x="401258" y="291123"/>
                  </a:lnTo>
                  <a:cubicBezTo>
                    <a:pt x="407281" y="294173"/>
                    <a:pt x="412979" y="297825"/>
                    <a:pt x="418266" y="302024"/>
                  </a:cubicBezTo>
                  <a:cubicBezTo>
                    <a:pt x="424458" y="303515"/>
                    <a:pt x="435274" y="308220"/>
                    <a:pt x="441779" y="309867"/>
                  </a:cubicBezTo>
                  <a:lnTo>
                    <a:pt x="464901" y="309867"/>
                  </a:lnTo>
                  <a:cubicBezTo>
                    <a:pt x="471092" y="308377"/>
                    <a:pt x="484965" y="306808"/>
                    <a:pt x="491157" y="305240"/>
                  </a:cubicBezTo>
                  <a:cubicBezTo>
                    <a:pt x="501973" y="303671"/>
                    <a:pt x="522038" y="302181"/>
                    <a:pt x="531365" y="297397"/>
                  </a:cubicBezTo>
                  <a:cubicBezTo>
                    <a:pt x="537478" y="294338"/>
                    <a:pt x="548294" y="283515"/>
                    <a:pt x="554486" y="280378"/>
                  </a:cubicBezTo>
                  <a:cubicBezTo>
                    <a:pt x="562324" y="274183"/>
                    <a:pt x="574550" y="261791"/>
                    <a:pt x="582310" y="256850"/>
                  </a:cubicBezTo>
                  <a:cubicBezTo>
                    <a:pt x="591218" y="250147"/>
                    <a:pt x="601105" y="244856"/>
                    <a:pt x="611623" y="241165"/>
                  </a:cubicBezTo>
                  <a:cubicBezTo>
                    <a:pt x="619460" y="238106"/>
                    <a:pt x="637879" y="238106"/>
                    <a:pt x="645639" y="236537"/>
                  </a:cubicBezTo>
                  <a:cubicBezTo>
                    <a:pt x="654887" y="233479"/>
                    <a:pt x="674952" y="225714"/>
                    <a:pt x="685768" y="220852"/>
                  </a:cubicBezTo>
                  <a:cubicBezTo>
                    <a:pt x="698151" y="214656"/>
                    <a:pt x="724408" y="200696"/>
                    <a:pt x="736713" y="194500"/>
                  </a:cubicBezTo>
                  <a:cubicBezTo>
                    <a:pt x="752388" y="188305"/>
                    <a:pt x="781545" y="177482"/>
                    <a:pt x="795417" y="170972"/>
                  </a:cubicBezTo>
                  <a:cubicBezTo>
                    <a:pt x="807801" y="164776"/>
                    <a:pt x="834057" y="150816"/>
                    <a:pt x="846362" y="144620"/>
                  </a:cubicBezTo>
                  <a:cubicBezTo>
                    <a:pt x="854200" y="138425"/>
                    <a:pt x="871130" y="130739"/>
                    <a:pt x="877243" y="122974"/>
                  </a:cubicBezTo>
                  <a:cubicBezTo>
                    <a:pt x="880378" y="119837"/>
                    <a:pt x="881867" y="110583"/>
                    <a:pt x="885081" y="105956"/>
                  </a:cubicBezTo>
                  <a:cubicBezTo>
                    <a:pt x="889875" y="102932"/>
                    <a:pt x="895191" y="100831"/>
                    <a:pt x="900756" y="99760"/>
                  </a:cubicBezTo>
                  <a:cubicBezTo>
                    <a:pt x="903813" y="98191"/>
                    <a:pt x="910005" y="99760"/>
                    <a:pt x="913140" y="99760"/>
                  </a:cubicBezTo>
                  <a:cubicBezTo>
                    <a:pt x="923003" y="98830"/>
                    <a:pt x="932794" y="97258"/>
                    <a:pt x="942453" y="95054"/>
                  </a:cubicBezTo>
                  <a:cubicBezTo>
                    <a:pt x="952641" y="91367"/>
                    <a:pt x="962456" y="86718"/>
                    <a:pt x="971766" y="81173"/>
                  </a:cubicBezTo>
                  <a:cubicBezTo>
                    <a:pt x="984149" y="76467"/>
                    <a:pt x="1008838" y="64075"/>
                    <a:pt x="1021222" y="57644"/>
                  </a:cubicBezTo>
                  <a:cubicBezTo>
                    <a:pt x="1030151" y="53672"/>
                    <a:pt x="1039443" y="50573"/>
                    <a:pt x="1048967" y="48390"/>
                  </a:cubicBezTo>
                  <a:cubicBezTo>
                    <a:pt x="1056805" y="43762"/>
                    <a:pt x="1073735" y="37567"/>
                    <a:pt x="1081416" y="32704"/>
                  </a:cubicBezTo>
                  <a:cubicBezTo>
                    <a:pt x="1087395" y="28290"/>
                    <a:pt x="1092679" y="23002"/>
                    <a:pt x="1097091" y="17019"/>
                  </a:cubicBezTo>
                  <a:cubicBezTo>
                    <a:pt x="1098659" y="13960"/>
                    <a:pt x="1100226" y="6196"/>
                    <a:pt x="1101715" y="3059"/>
                  </a:cubicBezTo>
                  <a:cubicBezTo>
                    <a:pt x="1103283" y="1569"/>
                    <a:pt x="1103283" y="1569"/>
                    <a:pt x="1103283" y="0"/>
                  </a:cubicBezTo>
                  <a:cubicBezTo>
                    <a:pt x="1106418" y="0"/>
                    <a:pt x="1107907" y="1569"/>
                    <a:pt x="1109475" y="1569"/>
                  </a:cubicBezTo>
                  <a:cubicBezTo>
                    <a:pt x="1111042" y="3059"/>
                    <a:pt x="1114099" y="7764"/>
                    <a:pt x="1117312" y="9411"/>
                  </a:cubicBezTo>
                  <a:cubicBezTo>
                    <a:pt x="1120144" y="11150"/>
                    <a:pt x="1123333" y="12223"/>
                    <a:pt x="1126639" y="12548"/>
                  </a:cubicBezTo>
                  <a:cubicBezTo>
                    <a:pt x="1124976" y="17634"/>
                    <a:pt x="1123923" y="22899"/>
                    <a:pt x="1123504" y="28234"/>
                  </a:cubicBezTo>
                  <a:cubicBezTo>
                    <a:pt x="1122760" y="35456"/>
                    <a:pt x="1122760" y="42736"/>
                    <a:pt x="1123504" y="49958"/>
                  </a:cubicBezTo>
                  <a:cubicBezTo>
                    <a:pt x="1125779" y="54942"/>
                    <a:pt x="1127336" y="60223"/>
                    <a:pt x="1128128" y="65644"/>
                  </a:cubicBezTo>
                  <a:cubicBezTo>
                    <a:pt x="1128128" y="70271"/>
                    <a:pt x="1129696" y="79604"/>
                    <a:pt x="1129696" y="85800"/>
                  </a:cubicBezTo>
                  <a:cubicBezTo>
                    <a:pt x="1129696" y="91996"/>
                    <a:pt x="1126639" y="107446"/>
                    <a:pt x="1126639" y="113641"/>
                  </a:cubicBezTo>
                  <a:cubicBezTo>
                    <a:pt x="1126639" y="126033"/>
                    <a:pt x="1128128" y="149248"/>
                    <a:pt x="1128128" y="160149"/>
                  </a:cubicBezTo>
                  <a:cubicBezTo>
                    <a:pt x="1129954" y="172462"/>
                    <a:pt x="1131001" y="184879"/>
                    <a:pt x="1131264" y="197324"/>
                  </a:cubicBezTo>
                  <a:cubicBezTo>
                    <a:pt x="1132111" y="203672"/>
                    <a:pt x="1133662" y="209906"/>
                    <a:pt x="1135888" y="215911"/>
                  </a:cubicBezTo>
                  <a:lnTo>
                    <a:pt x="1135888" y="217401"/>
                  </a:lnTo>
                  <a:cubicBezTo>
                    <a:pt x="1134665" y="220660"/>
                    <a:pt x="1133116" y="223787"/>
                    <a:pt x="1131264" y="226734"/>
                  </a:cubicBezTo>
                  <a:cubicBezTo>
                    <a:pt x="1128323" y="230161"/>
                    <a:pt x="1124618" y="232848"/>
                    <a:pt x="1120447" y="234577"/>
                  </a:cubicBezTo>
                  <a:cubicBezTo>
                    <a:pt x="1118880" y="237635"/>
                    <a:pt x="1111199" y="240694"/>
                    <a:pt x="1109631" y="243831"/>
                  </a:cubicBezTo>
                  <a:cubicBezTo>
                    <a:pt x="1107112" y="249129"/>
                    <a:pt x="1106057" y="255006"/>
                    <a:pt x="1106575" y="260850"/>
                  </a:cubicBezTo>
                  <a:cubicBezTo>
                    <a:pt x="1109727" y="264858"/>
                    <a:pt x="1113330" y="268490"/>
                    <a:pt x="1117312" y="271673"/>
                  </a:cubicBezTo>
                  <a:cubicBezTo>
                    <a:pt x="1119528" y="274991"/>
                    <a:pt x="1121122" y="278685"/>
                    <a:pt x="1122015" y="282575"/>
                  </a:cubicBezTo>
                  <a:cubicBezTo>
                    <a:pt x="1121426" y="288048"/>
                    <a:pt x="1119832" y="293366"/>
                    <a:pt x="1117312" y="298260"/>
                  </a:cubicBezTo>
                  <a:cubicBezTo>
                    <a:pt x="1114256" y="301397"/>
                    <a:pt x="1106575" y="304456"/>
                    <a:pt x="1105007" y="307593"/>
                  </a:cubicBezTo>
                  <a:cubicBezTo>
                    <a:pt x="1102935" y="313559"/>
                    <a:pt x="1102396" y="319951"/>
                    <a:pt x="1103440" y="326180"/>
                  </a:cubicBezTo>
                  <a:cubicBezTo>
                    <a:pt x="1105007" y="329239"/>
                    <a:pt x="1111277" y="332297"/>
                    <a:pt x="1112688" y="335434"/>
                  </a:cubicBezTo>
                  <a:cubicBezTo>
                    <a:pt x="1115378" y="340195"/>
                    <a:pt x="1116476" y="345691"/>
                    <a:pt x="1115823" y="351120"/>
                  </a:cubicBezTo>
                  <a:cubicBezTo>
                    <a:pt x="1114725" y="355635"/>
                    <a:pt x="1111914" y="359545"/>
                    <a:pt x="1107985" y="362021"/>
                  </a:cubicBezTo>
                  <a:cubicBezTo>
                    <a:pt x="1104088" y="363736"/>
                    <a:pt x="1099926" y="364771"/>
                    <a:pt x="1095680" y="365080"/>
                  </a:cubicBezTo>
                  <a:cubicBezTo>
                    <a:pt x="1092545" y="366649"/>
                    <a:pt x="1086353" y="365080"/>
                    <a:pt x="1083297" y="365080"/>
                  </a:cubicBezTo>
                  <a:cubicBezTo>
                    <a:pt x="1076976" y="365916"/>
                    <a:pt x="1070770" y="367468"/>
                    <a:pt x="1064800" y="369707"/>
                  </a:cubicBezTo>
                  <a:cubicBezTo>
                    <a:pt x="1058937" y="372959"/>
                    <a:pt x="1053643" y="377145"/>
                    <a:pt x="1049124" y="382099"/>
                  </a:cubicBezTo>
                  <a:cubicBezTo>
                    <a:pt x="1045893" y="387721"/>
                    <a:pt x="1044807" y="394324"/>
                    <a:pt x="1046068" y="400686"/>
                  </a:cubicBezTo>
                  <a:cubicBezTo>
                    <a:pt x="1046068" y="403823"/>
                    <a:pt x="1050692" y="408529"/>
                    <a:pt x="1052259" y="411588"/>
                  </a:cubicBezTo>
                  <a:cubicBezTo>
                    <a:pt x="1053827" y="414646"/>
                    <a:pt x="1056884" y="422411"/>
                    <a:pt x="1058451" y="425469"/>
                  </a:cubicBezTo>
                  <a:cubicBezTo>
                    <a:pt x="1058325" y="430283"/>
                    <a:pt x="1057260" y="435025"/>
                    <a:pt x="1055316" y="439429"/>
                  </a:cubicBezTo>
                  <a:cubicBezTo>
                    <a:pt x="1052927" y="447933"/>
                    <a:pt x="1049833" y="456223"/>
                    <a:pt x="1046068" y="464213"/>
                  </a:cubicBezTo>
                  <a:cubicBezTo>
                    <a:pt x="1045097" y="471921"/>
                    <a:pt x="1042419" y="479316"/>
                    <a:pt x="1038230" y="485859"/>
                  </a:cubicBezTo>
                  <a:cubicBezTo>
                    <a:pt x="1038230" y="487427"/>
                    <a:pt x="1033527" y="488996"/>
                    <a:pt x="1032038" y="490564"/>
                  </a:cubicBezTo>
                  <a:cubicBezTo>
                    <a:pt x="1028903" y="492054"/>
                    <a:pt x="1022790" y="493623"/>
                    <a:pt x="1019654" y="495191"/>
                  </a:cubicBezTo>
                  <a:cubicBezTo>
                    <a:pt x="1015481" y="496915"/>
                    <a:pt x="1011775" y="499602"/>
                    <a:pt x="1008838" y="503034"/>
                  </a:cubicBezTo>
                  <a:cubicBezTo>
                    <a:pt x="1005181" y="508927"/>
                    <a:pt x="1002084" y="515149"/>
                    <a:pt x="999590" y="521621"/>
                  </a:cubicBezTo>
                  <a:cubicBezTo>
                    <a:pt x="999590" y="526327"/>
                    <a:pt x="1001157" y="535582"/>
                    <a:pt x="1001157" y="541777"/>
                  </a:cubicBezTo>
                  <a:cubicBezTo>
                    <a:pt x="1001157" y="549620"/>
                    <a:pt x="999590" y="565305"/>
                    <a:pt x="1002647" y="572756"/>
                  </a:cubicBezTo>
                  <a:cubicBezTo>
                    <a:pt x="1004214" y="578952"/>
                    <a:pt x="1013463" y="591343"/>
                    <a:pt x="1015030" y="597539"/>
                  </a:cubicBezTo>
                  <a:cubicBezTo>
                    <a:pt x="1017045" y="609295"/>
                    <a:pt x="1017571" y="621258"/>
                    <a:pt x="1016598" y="633145"/>
                  </a:cubicBezTo>
                  <a:cubicBezTo>
                    <a:pt x="1015938" y="639724"/>
                    <a:pt x="1013823" y="646074"/>
                    <a:pt x="1010406" y="651733"/>
                  </a:cubicBezTo>
                  <a:cubicBezTo>
                    <a:pt x="1007271" y="656360"/>
                    <a:pt x="1001157" y="664124"/>
                    <a:pt x="998022" y="668751"/>
                  </a:cubicBezTo>
                  <a:cubicBezTo>
                    <a:pt x="991408" y="675598"/>
                    <a:pt x="985230" y="682854"/>
                    <a:pt x="979525" y="690476"/>
                  </a:cubicBezTo>
                  <a:cubicBezTo>
                    <a:pt x="978432" y="696697"/>
                    <a:pt x="978945" y="703095"/>
                    <a:pt x="981014" y="709063"/>
                  </a:cubicBezTo>
                  <a:cubicBezTo>
                    <a:pt x="983930" y="712517"/>
                    <a:pt x="987642" y="715209"/>
                    <a:pt x="991831" y="716906"/>
                  </a:cubicBezTo>
                  <a:lnTo>
                    <a:pt x="1007506" y="716906"/>
                  </a:lnTo>
                  <a:cubicBezTo>
                    <a:pt x="1013804" y="717179"/>
                    <a:pt x="1020043" y="718232"/>
                    <a:pt x="1026081" y="720043"/>
                  </a:cubicBezTo>
                  <a:cubicBezTo>
                    <a:pt x="1029526" y="722743"/>
                    <a:pt x="1032632" y="725850"/>
                    <a:pt x="1035330" y="729297"/>
                  </a:cubicBezTo>
                  <a:cubicBezTo>
                    <a:pt x="1037802" y="734205"/>
                    <a:pt x="1039369" y="739519"/>
                    <a:pt x="1039954" y="744983"/>
                  </a:cubicBezTo>
                  <a:cubicBezTo>
                    <a:pt x="1039007" y="752313"/>
                    <a:pt x="1037460" y="759552"/>
                    <a:pt x="1035330" y="766629"/>
                  </a:cubicBezTo>
                  <a:lnTo>
                    <a:pt x="1029138" y="785216"/>
                  </a:lnTo>
                  <a:cubicBezTo>
                    <a:pt x="1026081" y="789843"/>
                    <a:pt x="1021300" y="799176"/>
                    <a:pt x="1016833" y="800902"/>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8" name="Freeform 117">
              <a:extLst>
                <a:ext uri="{FF2B5EF4-FFF2-40B4-BE49-F238E27FC236}">
                  <a16:creationId xmlns:a16="http://schemas.microsoft.com/office/drawing/2014/main" id="{D9CA371A-CB1F-EB4E-98F8-AEB89F212BA7}"/>
                </a:ext>
              </a:extLst>
            </p:cNvPr>
            <p:cNvSpPr/>
            <p:nvPr/>
          </p:nvSpPr>
          <p:spPr>
            <a:xfrm>
              <a:off x="5606424" y="3939999"/>
              <a:ext cx="1167820" cy="1521494"/>
            </a:xfrm>
            <a:custGeom>
              <a:avLst/>
              <a:gdLst>
                <a:gd name="connsiteX0" fmla="*/ 19124 w 1167820"/>
                <a:gd name="connsiteY0" fmla="*/ 1262078 h 1521493"/>
                <a:gd name="connsiteX1" fmla="*/ 20691 w 1167820"/>
                <a:gd name="connsiteY1" fmla="*/ 1257451 h 1521493"/>
                <a:gd name="connsiteX2" fmla="*/ 34564 w 1167820"/>
                <a:gd name="connsiteY2" fmla="*/ 1245059 h 1521493"/>
                <a:gd name="connsiteX3" fmla="*/ 43813 w 1167820"/>
                <a:gd name="connsiteY3" fmla="*/ 1235805 h 1521493"/>
                <a:gd name="connsiteX4" fmla="*/ 48437 w 1167820"/>
                <a:gd name="connsiteY4" fmla="*/ 1220119 h 1521493"/>
                <a:gd name="connsiteX5" fmla="*/ 59175 w 1167820"/>
                <a:gd name="connsiteY5" fmla="*/ 1204434 h 1521493"/>
                <a:gd name="connsiteX6" fmla="*/ 74850 w 1167820"/>
                <a:gd name="connsiteY6" fmla="*/ 1195179 h 1521493"/>
                <a:gd name="connsiteX7" fmla="*/ 87234 w 1167820"/>
                <a:gd name="connsiteY7" fmla="*/ 1176592 h 1521493"/>
                <a:gd name="connsiteX8" fmla="*/ 93347 w 1167820"/>
                <a:gd name="connsiteY8" fmla="*/ 1164200 h 1521493"/>
                <a:gd name="connsiteX9" fmla="*/ 93347 w 1167820"/>
                <a:gd name="connsiteY9" fmla="*/ 1151887 h 1521493"/>
                <a:gd name="connsiteX10" fmla="*/ 85509 w 1167820"/>
                <a:gd name="connsiteY10" fmla="*/ 1147260 h 1521493"/>
                <a:gd name="connsiteX11" fmla="*/ 73204 w 1167820"/>
                <a:gd name="connsiteY11" fmla="*/ 1147260 h 1521493"/>
                <a:gd name="connsiteX12" fmla="*/ 59253 w 1167820"/>
                <a:gd name="connsiteY12" fmla="*/ 1158083 h 1521493"/>
                <a:gd name="connsiteX13" fmla="*/ 45694 w 1167820"/>
                <a:gd name="connsiteY13" fmla="*/ 1167808 h 1521493"/>
                <a:gd name="connsiteX14" fmla="*/ 30018 w 1167820"/>
                <a:gd name="connsiteY14" fmla="*/ 1167808 h 1521493"/>
                <a:gd name="connsiteX15" fmla="*/ 28451 w 1167820"/>
                <a:gd name="connsiteY15" fmla="*/ 1159965 h 1521493"/>
                <a:gd name="connsiteX16" fmla="*/ 33075 w 1167820"/>
                <a:gd name="connsiteY16" fmla="*/ 1149142 h 1521493"/>
                <a:gd name="connsiteX17" fmla="*/ 43891 w 1167820"/>
                <a:gd name="connsiteY17" fmla="*/ 1139888 h 1521493"/>
                <a:gd name="connsiteX18" fmla="*/ 50004 w 1167820"/>
                <a:gd name="connsiteY18" fmla="*/ 1126006 h 1521493"/>
                <a:gd name="connsiteX19" fmla="*/ 65680 w 1167820"/>
                <a:gd name="connsiteY19" fmla="*/ 1107419 h 1521493"/>
                <a:gd name="connsiteX20" fmla="*/ 90369 w 1167820"/>
                <a:gd name="connsiteY20" fmla="*/ 1093537 h 1521493"/>
                <a:gd name="connsiteX21" fmla="*/ 110433 w 1167820"/>
                <a:gd name="connsiteY21" fmla="*/ 1081146 h 1521493"/>
                <a:gd name="connsiteX22" fmla="*/ 118271 w 1167820"/>
                <a:gd name="connsiteY22" fmla="*/ 1073303 h 1521493"/>
                <a:gd name="connsiteX23" fmla="*/ 115214 w 1167820"/>
                <a:gd name="connsiteY23" fmla="*/ 1036128 h 1521493"/>
                <a:gd name="connsiteX24" fmla="*/ 107377 w 1167820"/>
                <a:gd name="connsiteY24" fmla="*/ 1009855 h 1521493"/>
                <a:gd name="connsiteX25" fmla="*/ 95071 w 1167820"/>
                <a:gd name="connsiteY25" fmla="*/ 988209 h 1521493"/>
                <a:gd name="connsiteX26" fmla="*/ 88879 w 1167820"/>
                <a:gd name="connsiteY26" fmla="*/ 957308 h 1521493"/>
                <a:gd name="connsiteX27" fmla="*/ 92015 w 1167820"/>
                <a:gd name="connsiteY27" fmla="*/ 931035 h 1521493"/>
                <a:gd name="connsiteX28" fmla="*/ 96639 w 1167820"/>
                <a:gd name="connsiteY28" fmla="*/ 898566 h 1521493"/>
                <a:gd name="connsiteX29" fmla="*/ 102752 w 1167820"/>
                <a:gd name="connsiteY29" fmla="*/ 869234 h 1521493"/>
                <a:gd name="connsiteX30" fmla="*/ 116625 w 1167820"/>
                <a:gd name="connsiteY30" fmla="*/ 836765 h 1521493"/>
                <a:gd name="connsiteX31" fmla="*/ 121249 w 1167820"/>
                <a:gd name="connsiteY31" fmla="*/ 796532 h 1521493"/>
                <a:gd name="connsiteX32" fmla="*/ 116625 w 1167820"/>
                <a:gd name="connsiteY32" fmla="*/ 762573 h 1521493"/>
                <a:gd name="connsiteX33" fmla="*/ 108787 w 1167820"/>
                <a:gd name="connsiteY33" fmla="*/ 733163 h 1521493"/>
                <a:gd name="connsiteX34" fmla="*/ 96482 w 1167820"/>
                <a:gd name="connsiteY34" fmla="*/ 703831 h 1521493"/>
                <a:gd name="connsiteX35" fmla="*/ 79474 w 1167820"/>
                <a:gd name="connsiteY35" fmla="*/ 671362 h 1521493"/>
                <a:gd name="connsiteX36" fmla="*/ 87312 w 1167820"/>
                <a:gd name="connsiteY36" fmla="*/ 625011 h 1521493"/>
                <a:gd name="connsiteX37" fmla="*/ 102987 w 1167820"/>
                <a:gd name="connsiteY37" fmla="*/ 614188 h 1521493"/>
                <a:gd name="connsiteX38" fmla="*/ 124620 w 1167820"/>
                <a:gd name="connsiteY38" fmla="*/ 609482 h 1521493"/>
                <a:gd name="connsiteX39" fmla="*/ 141549 w 1167820"/>
                <a:gd name="connsiteY39" fmla="*/ 609482 h 1521493"/>
                <a:gd name="connsiteX40" fmla="*/ 163103 w 1167820"/>
                <a:gd name="connsiteY40" fmla="*/ 597169 h 1521493"/>
                <a:gd name="connsiteX41" fmla="*/ 183167 w 1167820"/>
                <a:gd name="connsiteY41" fmla="*/ 570896 h 1521493"/>
                <a:gd name="connsiteX42" fmla="*/ 197040 w 1167820"/>
                <a:gd name="connsiteY42" fmla="*/ 538427 h 1521493"/>
                <a:gd name="connsiteX43" fmla="*/ 198608 w 1167820"/>
                <a:gd name="connsiteY43" fmla="*/ 509017 h 1521493"/>
                <a:gd name="connsiteX44" fmla="*/ 187792 w 1167820"/>
                <a:gd name="connsiteY44" fmla="*/ 470430 h 1521493"/>
                <a:gd name="connsiteX45" fmla="*/ 175486 w 1167820"/>
                <a:gd name="connsiteY45" fmla="*/ 442588 h 1521493"/>
                <a:gd name="connsiteX46" fmla="*/ 151973 w 1167820"/>
                <a:gd name="connsiteY46" fmla="*/ 419060 h 1521493"/>
                <a:gd name="connsiteX47" fmla="*/ 136298 w 1167820"/>
                <a:gd name="connsiteY47" fmla="*/ 397414 h 1521493"/>
                <a:gd name="connsiteX48" fmla="*/ 131674 w 1167820"/>
                <a:gd name="connsiteY48" fmla="*/ 371141 h 1521493"/>
                <a:gd name="connsiteX49" fmla="*/ 131674 w 1167820"/>
                <a:gd name="connsiteY49" fmla="*/ 364945 h 1521493"/>
                <a:gd name="connsiteX50" fmla="*/ 131674 w 1167820"/>
                <a:gd name="connsiteY50" fmla="*/ 354122 h 1521493"/>
                <a:gd name="connsiteX51" fmla="*/ 133241 w 1167820"/>
                <a:gd name="connsiteY51" fmla="*/ 327849 h 1521493"/>
                <a:gd name="connsiteX52" fmla="*/ 145546 w 1167820"/>
                <a:gd name="connsiteY52" fmla="*/ 303145 h 1521493"/>
                <a:gd name="connsiteX53" fmla="*/ 162476 w 1167820"/>
                <a:gd name="connsiteY53" fmla="*/ 278361 h 1521493"/>
                <a:gd name="connsiteX54" fmla="*/ 164044 w 1167820"/>
                <a:gd name="connsiteY54" fmla="*/ 255225 h 1521493"/>
                <a:gd name="connsiteX55" fmla="*/ 157852 w 1167820"/>
                <a:gd name="connsiteY55" fmla="*/ 227384 h 1521493"/>
                <a:gd name="connsiteX56" fmla="*/ 153228 w 1167820"/>
                <a:gd name="connsiteY56" fmla="*/ 194915 h 1521493"/>
                <a:gd name="connsiteX57" fmla="*/ 157852 w 1167820"/>
                <a:gd name="connsiteY57" fmla="*/ 176406 h 1521493"/>
                <a:gd name="connsiteX58" fmla="*/ 164043 w 1167820"/>
                <a:gd name="connsiteY58" fmla="*/ 154760 h 1521493"/>
                <a:gd name="connsiteX59" fmla="*/ 160987 w 1167820"/>
                <a:gd name="connsiteY59" fmla="*/ 126918 h 1521493"/>
                <a:gd name="connsiteX60" fmla="*/ 154795 w 1167820"/>
                <a:gd name="connsiteY60" fmla="*/ 120722 h 1521493"/>
                <a:gd name="connsiteX61" fmla="*/ 167100 w 1167820"/>
                <a:gd name="connsiteY61" fmla="*/ 117663 h 1521493"/>
                <a:gd name="connsiteX62" fmla="*/ 191789 w 1167820"/>
                <a:gd name="connsiteY62" fmla="*/ 120722 h 1521493"/>
                <a:gd name="connsiteX63" fmla="*/ 218045 w 1167820"/>
                <a:gd name="connsiteY63" fmla="*/ 131545 h 1521493"/>
                <a:gd name="connsiteX64" fmla="*/ 247280 w 1167820"/>
                <a:gd name="connsiteY64" fmla="*/ 129976 h 1521493"/>
                <a:gd name="connsiteX65" fmla="*/ 267344 w 1167820"/>
                <a:gd name="connsiteY65" fmla="*/ 119153 h 1521493"/>
                <a:gd name="connsiteX66" fmla="*/ 275182 w 1167820"/>
                <a:gd name="connsiteY66" fmla="*/ 106840 h 1521493"/>
                <a:gd name="connsiteX67" fmla="*/ 284431 w 1167820"/>
                <a:gd name="connsiteY67" fmla="*/ 89822 h 1521493"/>
                <a:gd name="connsiteX68" fmla="*/ 304495 w 1167820"/>
                <a:gd name="connsiteY68" fmla="*/ 75862 h 1521493"/>
                <a:gd name="connsiteX69" fmla="*/ 316800 w 1167820"/>
                <a:gd name="connsiteY69" fmla="*/ 65038 h 1521493"/>
                <a:gd name="connsiteX70" fmla="*/ 336865 w 1167820"/>
                <a:gd name="connsiteY70" fmla="*/ 51157 h 1521493"/>
                <a:gd name="connsiteX71" fmla="*/ 358497 w 1167820"/>
                <a:gd name="connsiteY71" fmla="*/ 35471 h 1521493"/>
                <a:gd name="connsiteX72" fmla="*/ 384675 w 1167820"/>
                <a:gd name="connsiteY72" fmla="*/ 11943 h 1521493"/>
                <a:gd name="connsiteX73" fmla="*/ 400351 w 1167820"/>
                <a:gd name="connsiteY73" fmla="*/ 2689 h 1521493"/>
                <a:gd name="connsiteX74" fmla="*/ 417280 w 1167820"/>
                <a:gd name="connsiteY74" fmla="*/ 1120 h 1521493"/>
                <a:gd name="connsiteX75" fmla="*/ 438834 w 1167820"/>
                <a:gd name="connsiteY75" fmla="*/ 1120 h 1521493"/>
                <a:gd name="connsiteX76" fmla="*/ 460466 w 1167820"/>
                <a:gd name="connsiteY76" fmla="*/ 10453 h 1521493"/>
                <a:gd name="connsiteX77" fmla="*/ 471204 w 1167820"/>
                <a:gd name="connsiteY77" fmla="*/ 22766 h 1521493"/>
                <a:gd name="connsiteX78" fmla="*/ 475828 w 1167820"/>
                <a:gd name="connsiteY78" fmla="*/ 42844 h 1521493"/>
                <a:gd name="connsiteX79" fmla="*/ 469714 w 1167820"/>
                <a:gd name="connsiteY79" fmla="*/ 58529 h 1521493"/>
                <a:gd name="connsiteX80" fmla="*/ 454039 w 1167820"/>
                <a:gd name="connsiteY80" fmla="*/ 66372 h 1521493"/>
                <a:gd name="connsiteX81" fmla="*/ 444634 w 1167820"/>
                <a:gd name="connsiteY81" fmla="*/ 87077 h 1521493"/>
                <a:gd name="connsiteX82" fmla="*/ 449258 w 1167820"/>
                <a:gd name="connsiteY82" fmla="*/ 114918 h 1521493"/>
                <a:gd name="connsiteX83" fmla="*/ 453882 w 1167820"/>
                <a:gd name="connsiteY83" fmla="*/ 133506 h 1521493"/>
                <a:gd name="connsiteX84" fmla="*/ 464698 w 1167820"/>
                <a:gd name="connsiteY84" fmla="*/ 149191 h 1521493"/>
                <a:gd name="connsiteX85" fmla="*/ 486252 w 1167820"/>
                <a:gd name="connsiteY85" fmla="*/ 153818 h 1521493"/>
                <a:gd name="connsiteX86" fmla="*/ 497068 w 1167820"/>
                <a:gd name="connsiteY86" fmla="*/ 149191 h 1521493"/>
                <a:gd name="connsiteX87" fmla="*/ 504906 w 1167820"/>
                <a:gd name="connsiteY87" fmla="*/ 136800 h 1521493"/>
                <a:gd name="connsiteX88" fmla="*/ 523403 w 1167820"/>
                <a:gd name="connsiteY88" fmla="*/ 128957 h 1521493"/>
                <a:gd name="connsiteX89" fmla="*/ 546524 w 1167820"/>
                <a:gd name="connsiteY89" fmla="*/ 122761 h 1521493"/>
                <a:gd name="connsiteX90" fmla="*/ 566589 w 1167820"/>
                <a:gd name="connsiteY90" fmla="*/ 107076 h 1521493"/>
                <a:gd name="connsiteX91" fmla="*/ 586653 w 1167820"/>
                <a:gd name="connsiteY91" fmla="*/ 85430 h 1521493"/>
                <a:gd name="connsiteX92" fmla="*/ 603583 w 1167820"/>
                <a:gd name="connsiteY92" fmla="*/ 54059 h 1521493"/>
                <a:gd name="connsiteX93" fmla="*/ 617455 w 1167820"/>
                <a:gd name="connsiteY93" fmla="*/ 35550 h 1521493"/>
                <a:gd name="connsiteX94" fmla="*/ 634385 w 1167820"/>
                <a:gd name="connsiteY94" fmla="*/ 33981 h 1521493"/>
                <a:gd name="connsiteX95" fmla="*/ 660641 w 1167820"/>
                <a:gd name="connsiteY95" fmla="*/ 33981 h 1521493"/>
                <a:gd name="connsiteX96" fmla="*/ 683763 w 1167820"/>
                <a:gd name="connsiteY96" fmla="*/ 38608 h 1521493"/>
                <a:gd name="connsiteX97" fmla="*/ 708451 w 1167820"/>
                <a:gd name="connsiteY97" fmla="*/ 60254 h 1521493"/>
                <a:gd name="connsiteX98" fmla="*/ 726948 w 1167820"/>
                <a:gd name="connsiteY98" fmla="*/ 100488 h 1521493"/>
                <a:gd name="connsiteX99" fmla="*/ 739253 w 1167820"/>
                <a:gd name="connsiteY99" fmla="*/ 143780 h 1521493"/>
                <a:gd name="connsiteX100" fmla="*/ 745445 w 1167820"/>
                <a:gd name="connsiteY100" fmla="*/ 179307 h 1521493"/>
                <a:gd name="connsiteX101" fmla="*/ 757751 w 1167820"/>
                <a:gd name="connsiteY101" fmla="*/ 199385 h 1521493"/>
                <a:gd name="connsiteX102" fmla="*/ 773426 w 1167820"/>
                <a:gd name="connsiteY102" fmla="*/ 207228 h 1521493"/>
                <a:gd name="connsiteX103" fmla="*/ 793412 w 1167820"/>
                <a:gd name="connsiteY103" fmla="*/ 218051 h 1521493"/>
                <a:gd name="connsiteX104" fmla="*/ 819669 w 1167820"/>
                <a:gd name="connsiteY104" fmla="*/ 233736 h 1521493"/>
                <a:gd name="connsiteX105" fmla="*/ 855095 w 1167820"/>
                <a:gd name="connsiteY105" fmla="*/ 244559 h 1521493"/>
                <a:gd name="connsiteX106" fmla="*/ 889032 w 1167820"/>
                <a:gd name="connsiteY106" fmla="*/ 249186 h 1521493"/>
                <a:gd name="connsiteX107" fmla="*/ 907529 w 1167820"/>
                <a:gd name="connsiteY107" fmla="*/ 239932 h 1521493"/>
                <a:gd name="connsiteX108" fmla="*/ 926026 w 1167820"/>
                <a:gd name="connsiteY108" fmla="*/ 229109 h 1521493"/>
                <a:gd name="connsiteX109" fmla="*/ 939899 w 1167820"/>
                <a:gd name="connsiteY109" fmla="*/ 216717 h 1521493"/>
                <a:gd name="connsiteX110" fmla="*/ 958396 w 1167820"/>
                <a:gd name="connsiteY110" fmla="*/ 210522 h 1521493"/>
                <a:gd name="connsiteX111" fmla="*/ 981909 w 1167820"/>
                <a:gd name="connsiteY111" fmla="*/ 213659 h 1521493"/>
                <a:gd name="connsiteX112" fmla="*/ 1005031 w 1167820"/>
                <a:gd name="connsiteY112" fmla="*/ 224482 h 1521493"/>
                <a:gd name="connsiteX113" fmla="*/ 1031287 w 1167820"/>
                <a:gd name="connsiteY113" fmla="*/ 224482 h 1521493"/>
                <a:gd name="connsiteX114" fmla="*/ 1052841 w 1167820"/>
                <a:gd name="connsiteY114" fmla="*/ 213659 h 1521493"/>
                <a:gd name="connsiteX115" fmla="*/ 1069770 w 1167820"/>
                <a:gd name="connsiteY115" fmla="*/ 197973 h 1521493"/>
                <a:gd name="connsiteX116" fmla="*/ 1099083 w 1167820"/>
                <a:gd name="connsiteY116" fmla="*/ 182288 h 1521493"/>
                <a:gd name="connsiteX117" fmla="*/ 1112956 w 1167820"/>
                <a:gd name="connsiteY117" fmla="*/ 177660 h 1521493"/>
                <a:gd name="connsiteX118" fmla="*/ 1114523 w 1167820"/>
                <a:gd name="connsiteY118" fmla="*/ 179229 h 1521493"/>
                <a:gd name="connsiteX119" fmla="*/ 1130199 w 1167820"/>
                <a:gd name="connsiteY119" fmla="*/ 183856 h 1521493"/>
                <a:gd name="connsiteX120" fmla="*/ 1144072 w 1167820"/>
                <a:gd name="connsiteY120" fmla="*/ 197738 h 1521493"/>
                <a:gd name="connsiteX121" fmla="*/ 1144072 w 1167820"/>
                <a:gd name="connsiteY121" fmla="*/ 217894 h 1521493"/>
                <a:gd name="connsiteX122" fmla="*/ 1139447 w 1167820"/>
                <a:gd name="connsiteY122" fmla="*/ 231775 h 1521493"/>
                <a:gd name="connsiteX123" fmla="*/ 1144072 w 1167820"/>
                <a:gd name="connsiteY123" fmla="*/ 244167 h 1521493"/>
                <a:gd name="connsiteX124" fmla="*/ 1159747 w 1167820"/>
                <a:gd name="connsiteY124" fmla="*/ 250363 h 1521493"/>
                <a:gd name="connsiteX125" fmla="*/ 1168996 w 1167820"/>
                <a:gd name="connsiteY125" fmla="*/ 264244 h 1521493"/>
                <a:gd name="connsiteX126" fmla="*/ 1159747 w 1167820"/>
                <a:gd name="connsiteY126" fmla="*/ 278126 h 1521493"/>
                <a:gd name="connsiteX127" fmla="*/ 1151910 w 1167820"/>
                <a:gd name="connsiteY127" fmla="*/ 299772 h 1521493"/>
                <a:gd name="connsiteX128" fmla="*/ 1136234 w 1167820"/>
                <a:gd name="connsiteY128" fmla="*/ 316791 h 1521493"/>
                <a:gd name="connsiteX129" fmla="*/ 1114680 w 1167820"/>
                <a:gd name="connsiteY129" fmla="*/ 329182 h 1521493"/>
                <a:gd name="connsiteX130" fmla="*/ 1093127 w 1167820"/>
                <a:gd name="connsiteY130" fmla="*/ 333810 h 1521493"/>
                <a:gd name="connsiteX131" fmla="*/ 1073062 w 1167820"/>
                <a:gd name="connsiteY131" fmla="*/ 336868 h 1521493"/>
                <a:gd name="connsiteX132" fmla="*/ 1063813 w 1167820"/>
                <a:gd name="connsiteY132" fmla="*/ 347691 h 1521493"/>
                <a:gd name="connsiteX133" fmla="*/ 1063813 w 1167820"/>
                <a:gd name="connsiteY133" fmla="*/ 367847 h 1521493"/>
                <a:gd name="connsiteX134" fmla="*/ 1069927 w 1167820"/>
                <a:gd name="connsiteY134" fmla="*/ 384788 h 1521493"/>
                <a:gd name="connsiteX135" fmla="*/ 1083800 w 1167820"/>
                <a:gd name="connsiteY135" fmla="*/ 397179 h 1521493"/>
                <a:gd name="connsiteX136" fmla="*/ 1086935 w 1167820"/>
                <a:gd name="connsiteY136" fmla="*/ 420707 h 1521493"/>
                <a:gd name="connsiteX137" fmla="*/ 1085367 w 1167820"/>
                <a:gd name="connsiteY137" fmla="*/ 433020 h 1521493"/>
                <a:gd name="connsiteX138" fmla="*/ 1089991 w 1167820"/>
                <a:gd name="connsiteY138" fmla="*/ 445412 h 1521493"/>
                <a:gd name="connsiteX139" fmla="*/ 1091559 w 1167820"/>
                <a:gd name="connsiteY139" fmla="*/ 446981 h 1521493"/>
                <a:gd name="connsiteX140" fmla="*/ 1082311 w 1167820"/>
                <a:gd name="connsiteY140" fmla="*/ 457804 h 1521493"/>
                <a:gd name="connsiteX141" fmla="*/ 1068438 w 1167820"/>
                <a:gd name="connsiteY141" fmla="*/ 474822 h 1521493"/>
                <a:gd name="connsiteX142" fmla="*/ 1056054 w 1167820"/>
                <a:gd name="connsiteY142" fmla="*/ 485645 h 1521493"/>
                <a:gd name="connsiteX143" fmla="*/ 1043749 w 1167820"/>
                <a:gd name="connsiteY143" fmla="*/ 493488 h 1521493"/>
                <a:gd name="connsiteX144" fmla="*/ 1032933 w 1167820"/>
                <a:gd name="connsiteY144" fmla="*/ 502742 h 1521493"/>
                <a:gd name="connsiteX145" fmla="*/ 1026819 w 1167820"/>
                <a:gd name="connsiteY145" fmla="*/ 512075 h 1521493"/>
                <a:gd name="connsiteX146" fmla="*/ 1025252 w 1167820"/>
                <a:gd name="connsiteY146" fmla="*/ 530584 h 1521493"/>
                <a:gd name="connsiteX147" fmla="*/ 1028309 w 1167820"/>
                <a:gd name="connsiteY147" fmla="*/ 538427 h 1521493"/>
                <a:gd name="connsiteX148" fmla="*/ 1037557 w 1167820"/>
                <a:gd name="connsiteY148" fmla="*/ 555446 h 1521493"/>
                <a:gd name="connsiteX149" fmla="*/ 1040692 w 1167820"/>
                <a:gd name="connsiteY149" fmla="*/ 573955 h 1521493"/>
                <a:gd name="connsiteX150" fmla="*/ 1034500 w 1167820"/>
                <a:gd name="connsiteY150" fmla="*/ 589640 h 1521493"/>
                <a:gd name="connsiteX151" fmla="*/ 1025252 w 1167820"/>
                <a:gd name="connsiteY151" fmla="*/ 603600 h 1521493"/>
                <a:gd name="connsiteX152" fmla="*/ 1023684 w 1167820"/>
                <a:gd name="connsiteY152" fmla="*/ 614423 h 1521493"/>
                <a:gd name="connsiteX153" fmla="*/ 1028309 w 1167820"/>
                <a:gd name="connsiteY153" fmla="*/ 623678 h 1521493"/>
                <a:gd name="connsiteX154" fmla="*/ 1036146 w 1167820"/>
                <a:gd name="connsiteY154" fmla="*/ 632932 h 1521493"/>
                <a:gd name="connsiteX155" fmla="*/ 1036146 w 1167820"/>
                <a:gd name="connsiteY155" fmla="*/ 651519 h 1521493"/>
                <a:gd name="connsiteX156" fmla="*/ 1031522 w 1167820"/>
                <a:gd name="connsiteY156" fmla="*/ 668460 h 1521493"/>
                <a:gd name="connsiteX157" fmla="*/ 1023684 w 1167820"/>
                <a:gd name="connsiteY157" fmla="*/ 682420 h 1521493"/>
                <a:gd name="connsiteX158" fmla="*/ 1012947 w 1167820"/>
                <a:gd name="connsiteY158" fmla="*/ 691674 h 1521493"/>
                <a:gd name="connsiteX159" fmla="*/ 995939 w 1167820"/>
                <a:gd name="connsiteY159" fmla="*/ 696301 h 1521493"/>
                <a:gd name="connsiteX160" fmla="*/ 977442 w 1167820"/>
                <a:gd name="connsiteY160" fmla="*/ 697870 h 1521493"/>
                <a:gd name="connsiteX161" fmla="*/ 958945 w 1167820"/>
                <a:gd name="connsiteY161" fmla="*/ 693243 h 1521493"/>
                <a:gd name="connsiteX162" fmla="*/ 943269 w 1167820"/>
                <a:gd name="connsiteY162" fmla="*/ 687047 h 1521493"/>
                <a:gd name="connsiteX163" fmla="*/ 923205 w 1167820"/>
                <a:gd name="connsiteY163" fmla="*/ 691674 h 1521493"/>
                <a:gd name="connsiteX164" fmla="*/ 910821 w 1167820"/>
                <a:gd name="connsiteY164" fmla="*/ 697870 h 1521493"/>
                <a:gd name="connsiteX165" fmla="*/ 895146 w 1167820"/>
                <a:gd name="connsiteY165" fmla="*/ 707125 h 1521493"/>
                <a:gd name="connsiteX166" fmla="*/ 881273 w 1167820"/>
                <a:gd name="connsiteY166" fmla="*/ 722810 h 1521493"/>
                <a:gd name="connsiteX167" fmla="*/ 864265 w 1167820"/>
                <a:gd name="connsiteY167" fmla="*/ 733633 h 1521493"/>
                <a:gd name="connsiteX168" fmla="*/ 850392 w 1167820"/>
                <a:gd name="connsiteY168" fmla="*/ 736770 h 1521493"/>
                <a:gd name="connsiteX169" fmla="*/ 839655 w 1167820"/>
                <a:gd name="connsiteY169" fmla="*/ 744613 h 1521493"/>
                <a:gd name="connsiteX170" fmla="*/ 838087 w 1167820"/>
                <a:gd name="connsiteY170" fmla="*/ 753867 h 1521493"/>
                <a:gd name="connsiteX171" fmla="*/ 845925 w 1167820"/>
                <a:gd name="connsiteY171" fmla="*/ 758573 h 1521493"/>
                <a:gd name="connsiteX172" fmla="*/ 858308 w 1167820"/>
                <a:gd name="connsiteY172" fmla="*/ 758573 h 1521493"/>
                <a:gd name="connsiteX173" fmla="*/ 875238 w 1167820"/>
                <a:gd name="connsiteY173" fmla="*/ 757005 h 1521493"/>
                <a:gd name="connsiteX174" fmla="*/ 892167 w 1167820"/>
                <a:gd name="connsiteY174" fmla="*/ 760063 h 1521493"/>
                <a:gd name="connsiteX175" fmla="*/ 906040 w 1167820"/>
                <a:gd name="connsiteY175" fmla="*/ 767906 h 1521493"/>
                <a:gd name="connsiteX176" fmla="*/ 915289 w 1167820"/>
                <a:gd name="connsiteY176" fmla="*/ 775749 h 1521493"/>
                <a:gd name="connsiteX177" fmla="*/ 924537 w 1167820"/>
                <a:gd name="connsiteY177" fmla="*/ 783591 h 1521493"/>
                <a:gd name="connsiteX178" fmla="*/ 933786 w 1167820"/>
                <a:gd name="connsiteY178" fmla="*/ 797473 h 1521493"/>
                <a:gd name="connsiteX179" fmla="*/ 941623 w 1167820"/>
                <a:gd name="connsiteY179" fmla="*/ 814492 h 1521493"/>
                <a:gd name="connsiteX180" fmla="*/ 950872 w 1167820"/>
                <a:gd name="connsiteY180" fmla="*/ 825315 h 1521493"/>
                <a:gd name="connsiteX181" fmla="*/ 961688 w 1167820"/>
                <a:gd name="connsiteY181" fmla="*/ 843902 h 1521493"/>
                <a:gd name="connsiteX182" fmla="*/ 966312 w 1167820"/>
                <a:gd name="connsiteY182" fmla="*/ 859588 h 1521493"/>
                <a:gd name="connsiteX183" fmla="*/ 961688 w 1167820"/>
                <a:gd name="connsiteY183" fmla="*/ 879665 h 1521493"/>
                <a:gd name="connsiteX184" fmla="*/ 958553 w 1167820"/>
                <a:gd name="connsiteY184" fmla="*/ 888919 h 1521493"/>
                <a:gd name="connsiteX185" fmla="*/ 958553 w 1167820"/>
                <a:gd name="connsiteY185" fmla="*/ 901311 h 1521493"/>
                <a:gd name="connsiteX186" fmla="*/ 964745 w 1167820"/>
                <a:gd name="connsiteY186" fmla="*/ 910566 h 1521493"/>
                <a:gd name="connsiteX187" fmla="*/ 961688 w 1167820"/>
                <a:gd name="connsiteY187" fmla="*/ 926251 h 1521493"/>
                <a:gd name="connsiteX188" fmla="*/ 952439 w 1167820"/>
                <a:gd name="connsiteY188" fmla="*/ 938643 h 1521493"/>
                <a:gd name="connsiteX189" fmla="*/ 939194 w 1167820"/>
                <a:gd name="connsiteY189" fmla="*/ 941937 h 1521493"/>
                <a:gd name="connsiteX190" fmla="*/ 925321 w 1167820"/>
                <a:gd name="connsiteY190" fmla="*/ 941937 h 1521493"/>
                <a:gd name="connsiteX191" fmla="*/ 913016 w 1167820"/>
                <a:gd name="connsiteY191" fmla="*/ 937309 h 1521493"/>
                <a:gd name="connsiteX192" fmla="*/ 903767 w 1167820"/>
                <a:gd name="connsiteY192" fmla="*/ 940368 h 1521493"/>
                <a:gd name="connsiteX193" fmla="*/ 886759 w 1167820"/>
                <a:gd name="connsiteY193" fmla="*/ 943505 h 1521493"/>
                <a:gd name="connsiteX194" fmla="*/ 877511 w 1167820"/>
                <a:gd name="connsiteY194" fmla="*/ 941937 h 1521493"/>
                <a:gd name="connsiteX195" fmla="*/ 865206 w 1167820"/>
                <a:gd name="connsiteY195" fmla="*/ 948132 h 1521493"/>
                <a:gd name="connsiteX196" fmla="*/ 851333 w 1167820"/>
                <a:gd name="connsiteY196" fmla="*/ 960524 h 1521493"/>
                <a:gd name="connsiteX197" fmla="*/ 839028 w 1167820"/>
                <a:gd name="connsiteY197" fmla="*/ 977464 h 1521493"/>
                <a:gd name="connsiteX198" fmla="*/ 829779 w 1167820"/>
                <a:gd name="connsiteY198" fmla="*/ 983660 h 1521493"/>
                <a:gd name="connsiteX199" fmla="*/ 817396 w 1167820"/>
                <a:gd name="connsiteY199" fmla="*/ 982170 h 1521493"/>
                <a:gd name="connsiteX200" fmla="*/ 811282 w 1167820"/>
                <a:gd name="connsiteY200" fmla="*/ 971347 h 1521493"/>
                <a:gd name="connsiteX201" fmla="*/ 798899 w 1167820"/>
                <a:gd name="connsiteY201" fmla="*/ 966720 h 1521493"/>
                <a:gd name="connsiteX202" fmla="*/ 781969 w 1167820"/>
                <a:gd name="connsiteY202" fmla="*/ 968210 h 1521493"/>
                <a:gd name="connsiteX203" fmla="*/ 774132 w 1167820"/>
                <a:gd name="connsiteY203" fmla="*/ 974406 h 1521493"/>
                <a:gd name="connsiteX204" fmla="*/ 769507 w 1167820"/>
                <a:gd name="connsiteY204" fmla="*/ 990091 h 1521493"/>
                <a:gd name="connsiteX205" fmla="*/ 761669 w 1167820"/>
                <a:gd name="connsiteY205" fmla="*/ 1004051 h 1521493"/>
                <a:gd name="connsiteX206" fmla="*/ 753832 w 1167820"/>
                <a:gd name="connsiteY206" fmla="*/ 1014874 h 1521493"/>
                <a:gd name="connsiteX207" fmla="*/ 761669 w 1167820"/>
                <a:gd name="connsiteY207" fmla="*/ 1027187 h 1521493"/>
                <a:gd name="connsiteX208" fmla="*/ 769507 w 1167820"/>
                <a:gd name="connsiteY208" fmla="*/ 1041147 h 1521493"/>
                <a:gd name="connsiteX209" fmla="*/ 760259 w 1167820"/>
                <a:gd name="connsiteY209" fmla="*/ 1059656 h 1521493"/>
                <a:gd name="connsiteX210" fmla="*/ 754145 w 1167820"/>
                <a:gd name="connsiteY210" fmla="*/ 1068911 h 1521493"/>
                <a:gd name="connsiteX211" fmla="*/ 746308 w 1167820"/>
                <a:gd name="connsiteY211" fmla="*/ 1078244 h 1521493"/>
                <a:gd name="connsiteX212" fmla="*/ 747875 w 1167820"/>
                <a:gd name="connsiteY212" fmla="*/ 1096752 h 1521493"/>
                <a:gd name="connsiteX213" fmla="*/ 754067 w 1167820"/>
                <a:gd name="connsiteY213" fmla="*/ 1110713 h 1521493"/>
                <a:gd name="connsiteX214" fmla="*/ 763315 w 1167820"/>
                <a:gd name="connsiteY214" fmla="*/ 1127653 h 1521493"/>
                <a:gd name="connsiteX215" fmla="*/ 778991 w 1167820"/>
                <a:gd name="connsiteY215" fmla="*/ 1160122 h 1521493"/>
                <a:gd name="connsiteX216" fmla="*/ 782126 w 1167820"/>
                <a:gd name="connsiteY216" fmla="*/ 1191022 h 1521493"/>
                <a:gd name="connsiteX217" fmla="*/ 782126 w 1167820"/>
                <a:gd name="connsiteY217" fmla="*/ 1192591 h 1521493"/>
                <a:gd name="connsiteX218" fmla="*/ 743564 w 1167820"/>
                <a:gd name="connsiteY218" fmla="*/ 1194160 h 1521493"/>
                <a:gd name="connsiteX219" fmla="*/ 688073 w 1167820"/>
                <a:gd name="connsiteY219" fmla="*/ 1198787 h 1521493"/>
                <a:gd name="connsiteX220" fmla="*/ 671144 w 1167820"/>
                <a:gd name="connsiteY220" fmla="*/ 1206629 h 1521493"/>
                <a:gd name="connsiteX221" fmla="*/ 658760 w 1167820"/>
                <a:gd name="connsiteY221" fmla="*/ 1223570 h 1521493"/>
                <a:gd name="connsiteX222" fmla="*/ 634071 w 1167820"/>
                <a:gd name="connsiteY222" fmla="*/ 1237530 h 1521493"/>
                <a:gd name="connsiteX223" fmla="*/ 621766 w 1167820"/>
                <a:gd name="connsiteY223" fmla="*/ 1249921 h 1521493"/>
                <a:gd name="connsiteX224" fmla="*/ 629604 w 1167820"/>
                <a:gd name="connsiteY224" fmla="*/ 1262235 h 1521493"/>
                <a:gd name="connsiteX225" fmla="*/ 634228 w 1167820"/>
                <a:gd name="connsiteY225" fmla="*/ 1274626 h 1521493"/>
                <a:gd name="connsiteX226" fmla="*/ 623490 w 1167820"/>
                <a:gd name="connsiteY226" fmla="*/ 1280822 h 1521493"/>
                <a:gd name="connsiteX227" fmla="*/ 607815 w 1167820"/>
                <a:gd name="connsiteY227" fmla="*/ 1288665 h 1521493"/>
                <a:gd name="connsiteX228" fmla="*/ 599977 w 1167820"/>
                <a:gd name="connsiteY228" fmla="*/ 1307252 h 1521493"/>
                <a:gd name="connsiteX229" fmla="*/ 592140 w 1167820"/>
                <a:gd name="connsiteY229" fmla="*/ 1321133 h 1521493"/>
                <a:gd name="connsiteX230" fmla="*/ 579834 w 1167820"/>
                <a:gd name="connsiteY230" fmla="*/ 1324271 h 1521493"/>
                <a:gd name="connsiteX231" fmla="*/ 567529 w 1167820"/>
                <a:gd name="connsiteY231" fmla="*/ 1322702 h 1521493"/>
                <a:gd name="connsiteX232" fmla="*/ 553656 w 1167820"/>
                <a:gd name="connsiteY232" fmla="*/ 1330545 h 1521493"/>
                <a:gd name="connsiteX233" fmla="*/ 547464 w 1167820"/>
                <a:gd name="connsiteY233" fmla="*/ 1352191 h 1521493"/>
                <a:gd name="connsiteX234" fmla="*/ 535159 w 1167820"/>
                <a:gd name="connsiteY234" fmla="*/ 1367876 h 1521493"/>
                <a:gd name="connsiteX235" fmla="*/ 507414 w 1167820"/>
                <a:gd name="connsiteY235" fmla="*/ 1372582 h 1521493"/>
                <a:gd name="connsiteX236" fmla="*/ 481157 w 1167820"/>
                <a:gd name="connsiteY236" fmla="*/ 1367876 h 1521493"/>
                <a:gd name="connsiteX237" fmla="*/ 458036 w 1167820"/>
                <a:gd name="connsiteY237" fmla="*/ 1372582 h 1521493"/>
                <a:gd name="connsiteX238" fmla="*/ 441107 w 1167820"/>
                <a:gd name="connsiteY238" fmla="*/ 1383405 h 1521493"/>
                <a:gd name="connsiteX239" fmla="*/ 447220 w 1167820"/>
                <a:gd name="connsiteY239" fmla="*/ 1400346 h 1521493"/>
                <a:gd name="connsiteX240" fmla="*/ 442596 w 1167820"/>
                <a:gd name="connsiteY240" fmla="*/ 1425128 h 1521493"/>
                <a:gd name="connsiteX241" fmla="*/ 425666 w 1167820"/>
                <a:gd name="connsiteY241" fmla="*/ 1432971 h 1521493"/>
                <a:gd name="connsiteX242" fmla="*/ 399489 w 1167820"/>
                <a:gd name="connsiteY242" fmla="*/ 1432971 h 1521493"/>
                <a:gd name="connsiteX243" fmla="*/ 351678 w 1167820"/>
                <a:gd name="connsiteY243" fmla="*/ 1434540 h 1521493"/>
                <a:gd name="connsiteX244" fmla="*/ 330046 w 1167820"/>
                <a:gd name="connsiteY244" fmla="*/ 1442383 h 1521493"/>
                <a:gd name="connsiteX245" fmla="*/ 313117 w 1167820"/>
                <a:gd name="connsiteY245" fmla="*/ 1429991 h 1521493"/>
                <a:gd name="connsiteX246" fmla="*/ 304339 w 1167820"/>
                <a:gd name="connsiteY246" fmla="*/ 1404659 h 1521493"/>
                <a:gd name="connsiteX247" fmla="*/ 299714 w 1167820"/>
                <a:gd name="connsiteY247" fmla="*/ 1387640 h 1521493"/>
                <a:gd name="connsiteX248" fmla="*/ 284039 w 1167820"/>
                <a:gd name="connsiteY248" fmla="*/ 1379797 h 1521493"/>
                <a:gd name="connsiteX249" fmla="*/ 267109 w 1167820"/>
                <a:gd name="connsiteY249" fmla="*/ 1387640 h 1521493"/>
                <a:gd name="connsiteX250" fmla="*/ 253237 w 1167820"/>
                <a:gd name="connsiteY250" fmla="*/ 1404659 h 1521493"/>
                <a:gd name="connsiteX251" fmla="*/ 257861 w 1167820"/>
                <a:gd name="connsiteY251" fmla="*/ 1429364 h 1521493"/>
                <a:gd name="connsiteX252" fmla="*/ 248612 w 1167820"/>
                <a:gd name="connsiteY252" fmla="*/ 1454068 h 1521493"/>
                <a:gd name="connsiteX253" fmla="*/ 230116 w 1167820"/>
                <a:gd name="connsiteY253" fmla="*/ 1461911 h 1521493"/>
                <a:gd name="connsiteX254" fmla="*/ 217810 w 1167820"/>
                <a:gd name="connsiteY254" fmla="*/ 1452657 h 1521493"/>
                <a:gd name="connsiteX255" fmla="*/ 196178 w 1167820"/>
                <a:gd name="connsiteY255" fmla="*/ 1447951 h 1521493"/>
                <a:gd name="connsiteX256" fmla="*/ 180502 w 1167820"/>
                <a:gd name="connsiteY256" fmla="*/ 1460342 h 1521493"/>
                <a:gd name="connsiteX257" fmla="*/ 185127 w 1167820"/>
                <a:gd name="connsiteY257" fmla="*/ 1472734 h 1521493"/>
                <a:gd name="connsiteX258" fmla="*/ 185127 w 1167820"/>
                <a:gd name="connsiteY258" fmla="*/ 1492811 h 1521493"/>
                <a:gd name="connsiteX259" fmla="*/ 177289 w 1167820"/>
                <a:gd name="connsiteY259" fmla="*/ 1503634 h 1521493"/>
                <a:gd name="connsiteX260" fmla="*/ 164984 w 1167820"/>
                <a:gd name="connsiteY260" fmla="*/ 1495792 h 1521493"/>
                <a:gd name="connsiteX261" fmla="*/ 140295 w 1167820"/>
                <a:gd name="connsiteY261" fmla="*/ 1492733 h 1521493"/>
                <a:gd name="connsiteX262" fmla="*/ 106358 w 1167820"/>
                <a:gd name="connsiteY262" fmla="*/ 1495792 h 1521493"/>
                <a:gd name="connsiteX263" fmla="*/ 80180 w 1167820"/>
                <a:gd name="connsiteY263" fmla="*/ 1508183 h 1521493"/>
                <a:gd name="connsiteX264" fmla="*/ 55491 w 1167820"/>
                <a:gd name="connsiteY264" fmla="*/ 1517438 h 1521493"/>
                <a:gd name="connsiteX265" fmla="*/ 32370 w 1167820"/>
                <a:gd name="connsiteY265" fmla="*/ 1523634 h 1521493"/>
                <a:gd name="connsiteX266" fmla="*/ 29313 w 1167820"/>
                <a:gd name="connsiteY266" fmla="*/ 1528261 h 1521493"/>
                <a:gd name="connsiteX267" fmla="*/ 23121 w 1167820"/>
                <a:gd name="connsiteY267" fmla="*/ 1514379 h 1521493"/>
                <a:gd name="connsiteX268" fmla="*/ 9248 w 1167820"/>
                <a:gd name="connsiteY268" fmla="*/ 1497360 h 1521493"/>
                <a:gd name="connsiteX269" fmla="*/ 0 w 1167820"/>
                <a:gd name="connsiteY269" fmla="*/ 1481675 h 1521493"/>
                <a:gd name="connsiteX270" fmla="*/ 4624 w 1167820"/>
                <a:gd name="connsiteY270" fmla="*/ 1473832 h 1521493"/>
                <a:gd name="connsiteX271" fmla="*/ 15440 w 1167820"/>
                <a:gd name="connsiteY271" fmla="*/ 1467715 h 1521493"/>
                <a:gd name="connsiteX272" fmla="*/ 23278 w 1167820"/>
                <a:gd name="connsiteY272" fmla="*/ 1461519 h 1521493"/>
                <a:gd name="connsiteX273" fmla="*/ 23278 w 1167820"/>
                <a:gd name="connsiteY273" fmla="*/ 1449127 h 1521493"/>
                <a:gd name="connsiteX274" fmla="*/ 23278 w 1167820"/>
                <a:gd name="connsiteY274" fmla="*/ 1438304 h 1521493"/>
                <a:gd name="connsiteX275" fmla="*/ 29470 w 1167820"/>
                <a:gd name="connsiteY275" fmla="*/ 1422619 h 1521493"/>
                <a:gd name="connsiteX276" fmla="*/ 35583 w 1167820"/>
                <a:gd name="connsiteY276" fmla="*/ 1402541 h 1521493"/>
                <a:gd name="connsiteX277" fmla="*/ 43421 w 1167820"/>
                <a:gd name="connsiteY277" fmla="*/ 1380895 h 1521493"/>
                <a:gd name="connsiteX278" fmla="*/ 51259 w 1167820"/>
                <a:gd name="connsiteY278" fmla="*/ 1368504 h 1521493"/>
                <a:gd name="connsiteX279" fmla="*/ 51259 w 1167820"/>
                <a:gd name="connsiteY279" fmla="*/ 1352818 h 1521493"/>
                <a:gd name="connsiteX280" fmla="*/ 45067 w 1167820"/>
                <a:gd name="connsiteY280" fmla="*/ 1338937 h 1521493"/>
                <a:gd name="connsiteX281" fmla="*/ 42010 w 1167820"/>
                <a:gd name="connsiteY281" fmla="*/ 1315408 h 1521493"/>
                <a:gd name="connsiteX282" fmla="*/ 31194 w 1167820"/>
                <a:gd name="connsiteY282" fmla="*/ 1290704 h 1521493"/>
                <a:gd name="connsiteX283" fmla="*/ 15519 w 1167820"/>
                <a:gd name="connsiteY283" fmla="*/ 1270548 h 1521493"/>
                <a:gd name="connsiteX284" fmla="*/ 18575 w 1167820"/>
                <a:gd name="connsiteY284" fmla="*/ 1261293 h 152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Lst>
              <a:rect l="l" t="t" r="r" b="b"/>
              <a:pathLst>
                <a:path w="1167820" h="1521493">
                  <a:moveTo>
                    <a:pt x="19124" y="1262078"/>
                  </a:moveTo>
                  <a:cubicBezTo>
                    <a:pt x="19124" y="1260509"/>
                    <a:pt x="20691" y="1259019"/>
                    <a:pt x="20691" y="1257451"/>
                  </a:cubicBezTo>
                  <a:cubicBezTo>
                    <a:pt x="23748" y="1254392"/>
                    <a:pt x="31429" y="1248196"/>
                    <a:pt x="34564" y="1245059"/>
                  </a:cubicBezTo>
                  <a:cubicBezTo>
                    <a:pt x="38382" y="1242810"/>
                    <a:pt x="41565" y="1239625"/>
                    <a:pt x="43813" y="1235805"/>
                  </a:cubicBezTo>
                  <a:cubicBezTo>
                    <a:pt x="45302" y="1232746"/>
                    <a:pt x="46869" y="1223413"/>
                    <a:pt x="48437" y="1220119"/>
                  </a:cubicBezTo>
                  <a:cubicBezTo>
                    <a:pt x="51634" y="1214638"/>
                    <a:pt x="55223" y="1209396"/>
                    <a:pt x="59175" y="1204434"/>
                  </a:cubicBezTo>
                  <a:cubicBezTo>
                    <a:pt x="62310" y="1201296"/>
                    <a:pt x="71558" y="1198238"/>
                    <a:pt x="74850" y="1195179"/>
                  </a:cubicBezTo>
                  <a:cubicBezTo>
                    <a:pt x="80327" y="1189998"/>
                    <a:pt x="84561" y="1183644"/>
                    <a:pt x="87234" y="1176592"/>
                  </a:cubicBezTo>
                  <a:cubicBezTo>
                    <a:pt x="88723" y="1173533"/>
                    <a:pt x="91858" y="1167337"/>
                    <a:pt x="93347" y="1164200"/>
                  </a:cubicBezTo>
                  <a:lnTo>
                    <a:pt x="93347" y="1151887"/>
                  </a:lnTo>
                  <a:cubicBezTo>
                    <a:pt x="91386" y="1149440"/>
                    <a:pt x="88598" y="1147794"/>
                    <a:pt x="85509" y="1147260"/>
                  </a:cubicBezTo>
                  <a:cubicBezTo>
                    <a:pt x="81557" y="1145692"/>
                    <a:pt x="77156" y="1145692"/>
                    <a:pt x="73204" y="1147260"/>
                  </a:cubicBezTo>
                  <a:cubicBezTo>
                    <a:pt x="67912" y="1149954"/>
                    <a:pt x="63179" y="1153626"/>
                    <a:pt x="59253" y="1158083"/>
                  </a:cubicBezTo>
                  <a:cubicBezTo>
                    <a:pt x="55123" y="1161836"/>
                    <a:pt x="50573" y="1165100"/>
                    <a:pt x="45694" y="1167808"/>
                  </a:cubicBezTo>
                  <a:cubicBezTo>
                    <a:pt x="42637" y="1169376"/>
                    <a:pt x="33389" y="1170867"/>
                    <a:pt x="30018" y="1167808"/>
                  </a:cubicBezTo>
                  <a:cubicBezTo>
                    <a:pt x="28451" y="1166239"/>
                    <a:pt x="28451" y="1161612"/>
                    <a:pt x="28451" y="1159965"/>
                  </a:cubicBezTo>
                  <a:cubicBezTo>
                    <a:pt x="29330" y="1156109"/>
                    <a:pt x="30897" y="1152442"/>
                    <a:pt x="33075" y="1149142"/>
                  </a:cubicBezTo>
                  <a:cubicBezTo>
                    <a:pt x="36132" y="1146083"/>
                    <a:pt x="42324" y="1142946"/>
                    <a:pt x="43891" y="1139888"/>
                  </a:cubicBezTo>
                  <a:cubicBezTo>
                    <a:pt x="45459" y="1136829"/>
                    <a:pt x="48515" y="1129065"/>
                    <a:pt x="50004" y="1126006"/>
                  </a:cubicBezTo>
                  <a:cubicBezTo>
                    <a:pt x="54780" y="1119444"/>
                    <a:pt x="60018" y="1113232"/>
                    <a:pt x="65680" y="1107419"/>
                  </a:cubicBezTo>
                  <a:cubicBezTo>
                    <a:pt x="73359" y="1101873"/>
                    <a:pt x="81642" y="1097217"/>
                    <a:pt x="90369" y="1093537"/>
                  </a:cubicBezTo>
                  <a:cubicBezTo>
                    <a:pt x="97379" y="1089953"/>
                    <a:pt x="104089" y="1085809"/>
                    <a:pt x="110433" y="1081146"/>
                  </a:cubicBezTo>
                  <a:lnTo>
                    <a:pt x="118271" y="1073303"/>
                  </a:lnTo>
                  <a:cubicBezTo>
                    <a:pt x="121328" y="1063970"/>
                    <a:pt x="116704" y="1045461"/>
                    <a:pt x="115214" y="1036128"/>
                  </a:cubicBezTo>
                  <a:cubicBezTo>
                    <a:pt x="113317" y="1027172"/>
                    <a:pt x="110696" y="1018386"/>
                    <a:pt x="107377" y="1009855"/>
                  </a:cubicBezTo>
                  <a:cubicBezTo>
                    <a:pt x="103857" y="1002323"/>
                    <a:pt x="99742" y="995085"/>
                    <a:pt x="95071" y="988209"/>
                  </a:cubicBezTo>
                  <a:cubicBezTo>
                    <a:pt x="91540" y="978258"/>
                    <a:pt x="89455" y="967852"/>
                    <a:pt x="88879" y="957308"/>
                  </a:cubicBezTo>
                  <a:cubicBezTo>
                    <a:pt x="88410" y="948435"/>
                    <a:pt x="89470" y="939548"/>
                    <a:pt x="92015" y="931035"/>
                  </a:cubicBezTo>
                  <a:cubicBezTo>
                    <a:pt x="93504" y="923192"/>
                    <a:pt x="95071" y="906330"/>
                    <a:pt x="96639" y="898566"/>
                  </a:cubicBezTo>
                  <a:cubicBezTo>
                    <a:pt x="98128" y="892370"/>
                    <a:pt x="101263" y="876920"/>
                    <a:pt x="102752" y="869234"/>
                  </a:cubicBezTo>
                  <a:cubicBezTo>
                    <a:pt x="108054" y="858714"/>
                    <a:pt x="112687" y="847869"/>
                    <a:pt x="116625" y="836765"/>
                  </a:cubicBezTo>
                  <a:cubicBezTo>
                    <a:pt x="119626" y="823563"/>
                    <a:pt x="121177" y="810071"/>
                    <a:pt x="121249" y="796532"/>
                  </a:cubicBezTo>
                  <a:cubicBezTo>
                    <a:pt x="120479" y="785120"/>
                    <a:pt x="118934" y="773775"/>
                    <a:pt x="116625" y="762573"/>
                  </a:cubicBezTo>
                  <a:cubicBezTo>
                    <a:pt x="114751" y="752587"/>
                    <a:pt x="112131" y="742756"/>
                    <a:pt x="108787" y="733163"/>
                  </a:cubicBezTo>
                  <a:cubicBezTo>
                    <a:pt x="105731" y="725320"/>
                    <a:pt x="99539" y="711516"/>
                    <a:pt x="96482" y="703831"/>
                  </a:cubicBezTo>
                  <a:cubicBezTo>
                    <a:pt x="89932" y="693493"/>
                    <a:pt x="84244" y="682633"/>
                    <a:pt x="79474" y="671362"/>
                  </a:cubicBezTo>
                  <a:cubicBezTo>
                    <a:pt x="74220" y="655569"/>
                    <a:pt x="77158" y="638195"/>
                    <a:pt x="87312" y="625011"/>
                  </a:cubicBezTo>
                  <a:cubicBezTo>
                    <a:pt x="90369" y="621874"/>
                    <a:pt x="99617" y="617168"/>
                    <a:pt x="102987" y="614188"/>
                  </a:cubicBezTo>
                  <a:cubicBezTo>
                    <a:pt x="109179" y="612620"/>
                    <a:pt x="118663" y="611051"/>
                    <a:pt x="124620" y="609482"/>
                  </a:cubicBezTo>
                  <a:cubicBezTo>
                    <a:pt x="130235" y="610270"/>
                    <a:pt x="135934" y="610270"/>
                    <a:pt x="141549" y="609482"/>
                  </a:cubicBezTo>
                  <a:cubicBezTo>
                    <a:pt x="149521" y="606944"/>
                    <a:pt x="156866" y="602748"/>
                    <a:pt x="163103" y="597169"/>
                  </a:cubicBezTo>
                  <a:cubicBezTo>
                    <a:pt x="170994" y="589400"/>
                    <a:pt x="177749" y="580555"/>
                    <a:pt x="183167" y="570896"/>
                  </a:cubicBezTo>
                  <a:cubicBezTo>
                    <a:pt x="186224" y="563053"/>
                    <a:pt x="193984" y="546113"/>
                    <a:pt x="197040" y="538427"/>
                  </a:cubicBezTo>
                  <a:cubicBezTo>
                    <a:pt x="198303" y="528677"/>
                    <a:pt x="198827" y="518846"/>
                    <a:pt x="198608" y="509017"/>
                  </a:cubicBezTo>
                  <a:cubicBezTo>
                    <a:pt x="195901" y="495919"/>
                    <a:pt x="192287" y="483026"/>
                    <a:pt x="187792" y="470430"/>
                  </a:cubicBezTo>
                  <a:cubicBezTo>
                    <a:pt x="184647" y="460755"/>
                    <a:pt x="180523" y="451426"/>
                    <a:pt x="175486" y="442588"/>
                  </a:cubicBezTo>
                  <a:cubicBezTo>
                    <a:pt x="170862" y="436393"/>
                    <a:pt x="156989" y="425570"/>
                    <a:pt x="151973" y="419060"/>
                  </a:cubicBezTo>
                  <a:cubicBezTo>
                    <a:pt x="145874" y="412521"/>
                    <a:pt x="140608" y="405250"/>
                    <a:pt x="136298" y="397414"/>
                  </a:cubicBezTo>
                  <a:cubicBezTo>
                    <a:pt x="133285" y="388981"/>
                    <a:pt x="131721" y="380097"/>
                    <a:pt x="131674" y="371141"/>
                  </a:cubicBezTo>
                  <a:cubicBezTo>
                    <a:pt x="130106" y="369572"/>
                    <a:pt x="130106" y="368082"/>
                    <a:pt x="131674" y="364945"/>
                  </a:cubicBezTo>
                  <a:lnTo>
                    <a:pt x="131674" y="354122"/>
                  </a:lnTo>
                  <a:cubicBezTo>
                    <a:pt x="134730" y="347927"/>
                    <a:pt x="131674" y="334045"/>
                    <a:pt x="133241" y="327849"/>
                  </a:cubicBezTo>
                  <a:cubicBezTo>
                    <a:pt x="136709" y="319313"/>
                    <a:pt x="140823" y="311054"/>
                    <a:pt x="145546" y="303145"/>
                  </a:cubicBezTo>
                  <a:cubicBezTo>
                    <a:pt x="152072" y="295523"/>
                    <a:pt x="157749" y="287213"/>
                    <a:pt x="162476" y="278361"/>
                  </a:cubicBezTo>
                  <a:cubicBezTo>
                    <a:pt x="163780" y="270722"/>
                    <a:pt x="164305" y="262971"/>
                    <a:pt x="164044" y="255225"/>
                  </a:cubicBezTo>
                  <a:cubicBezTo>
                    <a:pt x="162899" y="245764"/>
                    <a:pt x="160825" y="236438"/>
                    <a:pt x="157852" y="227384"/>
                  </a:cubicBezTo>
                  <a:cubicBezTo>
                    <a:pt x="155478" y="216696"/>
                    <a:pt x="153932" y="205840"/>
                    <a:pt x="153228" y="194915"/>
                  </a:cubicBezTo>
                  <a:cubicBezTo>
                    <a:pt x="154063" y="188589"/>
                    <a:pt x="155614" y="182380"/>
                    <a:pt x="157852" y="176406"/>
                  </a:cubicBezTo>
                  <a:cubicBezTo>
                    <a:pt x="159419" y="171700"/>
                    <a:pt x="162476" y="160720"/>
                    <a:pt x="164043" y="154760"/>
                  </a:cubicBezTo>
                  <a:cubicBezTo>
                    <a:pt x="163848" y="145407"/>
                    <a:pt x="162825" y="136090"/>
                    <a:pt x="160987" y="126918"/>
                  </a:cubicBezTo>
                  <a:lnTo>
                    <a:pt x="154795" y="120722"/>
                  </a:lnTo>
                  <a:cubicBezTo>
                    <a:pt x="158791" y="119317"/>
                    <a:pt x="162911" y="118293"/>
                    <a:pt x="167100" y="117663"/>
                  </a:cubicBezTo>
                  <a:cubicBezTo>
                    <a:pt x="175407" y="117910"/>
                    <a:pt x="183673" y="118934"/>
                    <a:pt x="191789" y="120722"/>
                  </a:cubicBezTo>
                  <a:cubicBezTo>
                    <a:pt x="197981" y="122291"/>
                    <a:pt x="210286" y="129976"/>
                    <a:pt x="218045" y="131545"/>
                  </a:cubicBezTo>
                  <a:cubicBezTo>
                    <a:pt x="227812" y="132552"/>
                    <a:pt x="237677" y="132023"/>
                    <a:pt x="247280" y="129976"/>
                  </a:cubicBezTo>
                  <a:cubicBezTo>
                    <a:pt x="254297" y="127015"/>
                    <a:pt x="261015" y="123391"/>
                    <a:pt x="267344" y="119153"/>
                  </a:cubicBezTo>
                  <a:cubicBezTo>
                    <a:pt x="270513" y="115431"/>
                    <a:pt x="273151" y="111287"/>
                    <a:pt x="275182" y="106840"/>
                  </a:cubicBezTo>
                  <a:cubicBezTo>
                    <a:pt x="277946" y="101000"/>
                    <a:pt x="281034" y="95318"/>
                    <a:pt x="284431" y="89822"/>
                  </a:cubicBezTo>
                  <a:cubicBezTo>
                    <a:pt x="289055" y="85194"/>
                    <a:pt x="300106" y="80489"/>
                    <a:pt x="304495" y="75862"/>
                  </a:cubicBezTo>
                  <a:cubicBezTo>
                    <a:pt x="308993" y="72731"/>
                    <a:pt x="313121" y="69100"/>
                    <a:pt x="316800" y="65038"/>
                  </a:cubicBezTo>
                  <a:cubicBezTo>
                    <a:pt x="321425" y="61980"/>
                    <a:pt x="332476" y="54215"/>
                    <a:pt x="336865" y="51157"/>
                  </a:cubicBezTo>
                  <a:cubicBezTo>
                    <a:pt x="343057" y="46530"/>
                    <a:pt x="353795" y="38765"/>
                    <a:pt x="358497" y="35471"/>
                  </a:cubicBezTo>
                  <a:cubicBezTo>
                    <a:pt x="366335" y="29276"/>
                    <a:pt x="378483" y="16884"/>
                    <a:pt x="384675" y="11943"/>
                  </a:cubicBezTo>
                  <a:cubicBezTo>
                    <a:pt x="389318" y="7963"/>
                    <a:pt x="394624" y="4831"/>
                    <a:pt x="400351" y="2689"/>
                  </a:cubicBezTo>
                  <a:cubicBezTo>
                    <a:pt x="405895" y="1390"/>
                    <a:pt x="411592" y="862"/>
                    <a:pt x="417280" y="1120"/>
                  </a:cubicBezTo>
                  <a:cubicBezTo>
                    <a:pt x="424387" y="-373"/>
                    <a:pt x="431727" y="-373"/>
                    <a:pt x="438834" y="1120"/>
                  </a:cubicBezTo>
                  <a:cubicBezTo>
                    <a:pt x="446648" y="2585"/>
                    <a:pt x="454037" y="5773"/>
                    <a:pt x="460466" y="10453"/>
                  </a:cubicBezTo>
                  <a:cubicBezTo>
                    <a:pt x="464481" y="14156"/>
                    <a:pt x="468081" y="18285"/>
                    <a:pt x="471204" y="22766"/>
                  </a:cubicBezTo>
                  <a:cubicBezTo>
                    <a:pt x="474208" y="29035"/>
                    <a:pt x="475788" y="35891"/>
                    <a:pt x="475828" y="42844"/>
                  </a:cubicBezTo>
                  <a:cubicBezTo>
                    <a:pt x="475462" y="48579"/>
                    <a:pt x="473326" y="54060"/>
                    <a:pt x="469714" y="58529"/>
                  </a:cubicBezTo>
                  <a:cubicBezTo>
                    <a:pt x="466579" y="61588"/>
                    <a:pt x="457331" y="63156"/>
                    <a:pt x="454039" y="66372"/>
                  </a:cubicBezTo>
                  <a:cubicBezTo>
                    <a:pt x="448651" y="72008"/>
                    <a:pt x="445334" y="79308"/>
                    <a:pt x="444634" y="87077"/>
                  </a:cubicBezTo>
                  <a:cubicBezTo>
                    <a:pt x="443066" y="93272"/>
                    <a:pt x="447690" y="108723"/>
                    <a:pt x="449258" y="114918"/>
                  </a:cubicBezTo>
                  <a:cubicBezTo>
                    <a:pt x="450825" y="119546"/>
                    <a:pt x="452315" y="130604"/>
                    <a:pt x="453882" y="133506"/>
                  </a:cubicBezTo>
                  <a:cubicBezTo>
                    <a:pt x="456563" y="139316"/>
                    <a:pt x="460221" y="144621"/>
                    <a:pt x="464698" y="149191"/>
                  </a:cubicBezTo>
                  <a:cubicBezTo>
                    <a:pt x="471179" y="153063"/>
                    <a:pt x="478754" y="154689"/>
                    <a:pt x="486252" y="153818"/>
                  </a:cubicBezTo>
                  <a:cubicBezTo>
                    <a:pt x="490226" y="153347"/>
                    <a:pt x="493981" y="151740"/>
                    <a:pt x="497068" y="149191"/>
                  </a:cubicBezTo>
                  <a:cubicBezTo>
                    <a:pt x="500125" y="147623"/>
                    <a:pt x="501692" y="139937"/>
                    <a:pt x="504906" y="136800"/>
                  </a:cubicBezTo>
                  <a:cubicBezTo>
                    <a:pt x="510501" y="133003"/>
                    <a:pt x="516785" y="130338"/>
                    <a:pt x="523403" y="128957"/>
                  </a:cubicBezTo>
                  <a:cubicBezTo>
                    <a:pt x="531238" y="127405"/>
                    <a:pt x="538962" y="125335"/>
                    <a:pt x="546524" y="122761"/>
                  </a:cubicBezTo>
                  <a:cubicBezTo>
                    <a:pt x="554196" y="118933"/>
                    <a:pt x="561020" y="113599"/>
                    <a:pt x="566589" y="107076"/>
                  </a:cubicBezTo>
                  <a:cubicBezTo>
                    <a:pt x="572780" y="100880"/>
                    <a:pt x="582264" y="90057"/>
                    <a:pt x="586653" y="85430"/>
                  </a:cubicBezTo>
                  <a:cubicBezTo>
                    <a:pt x="591674" y="74648"/>
                    <a:pt x="597327" y="64173"/>
                    <a:pt x="603583" y="54059"/>
                  </a:cubicBezTo>
                  <a:cubicBezTo>
                    <a:pt x="607305" y="47261"/>
                    <a:pt x="611976" y="41029"/>
                    <a:pt x="617455" y="35550"/>
                  </a:cubicBezTo>
                  <a:cubicBezTo>
                    <a:pt x="623000" y="34251"/>
                    <a:pt x="628696" y="33723"/>
                    <a:pt x="634385" y="33981"/>
                  </a:cubicBezTo>
                  <a:cubicBezTo>
                    <a:pt x="643067" y="32413"/>
                    <a:pt x="651959" y="32413"/>
                    <a:pt x="660641" y="33981"/>
                  </a:cubicBezTo>
                  <a:cubicBezTo>
                    <a:pt x="668571" y="34047"/>
                    <a:pt x="676417" y="35617"/>
                    <a:pt x="683763" y="38608"/>
                  </a:cubicBezTo>
                  <a:cubicBezTo>
                    <a:pt x="693333" y="44131"/>
                    <a:pt x="701722" y="51486"/>
                    <a:pt x="708451" y="60254"/>
                  </a:cubicBezTo>
                  <a:cubicBezTo>
                    <a:pt x="714565" y="69587"/>
                    <a:pt x="722324" y="91155"/>
                    <a:pt x="726948" y="100488"/>
                  </a:cubicBezTo>
                  <a:lnTo>
                    <a:pt x="739253" y="143780"/>
                  </a:lnTo>
                  <a:cubicBezTo>
                    <a:pt x="740687" y="155724"/>
                    <a:pt x="742754" y="167583"/>
                    <a:pt x="745445" y="179307"/>
                  </a:cubicBezTo>
                  <a:cubicBezTo>
                    <a:pt x="748970" y="186338"/>
                    <a:pt x="753086" y="193054"/>
                    <a:pt x="757751" y="199385"/>
                  </a:cubicBezTo>
                  <a:cubicBezTo>
                    <a:pt x="762446" y="202946"/>
                    <a:pt x="767761" y="205605"/>
                    <a:pt x="773426" y="207228"/>
                  </a:cubicBezTo>
                  <a:cubicBezTo>
                    <a:pt x="778050" y="210286"/>
                    <a:pt x="787299" y="215070"/>
                    <a:pt x="793412" y="218051"/>
                  </a:cubicBezTo>
                  <a:cubicBezTo>
                    <a:pt x="801615" y="224149"/>
                    <a:pt x="810412" y="229404"/>
                    <a:pt x="819669" y="233736"/>
                  </a:cubicBezTo>
                  <a:cubicBezTo>
                    <a:pt x="830928" y="238945"/>
                    <a:pt x="842848" y="242586"/>
                    <a:pt x="855095" y="244559"/>
                  </a:cubicBezTo>
                  <a:cubicBezTo>
                    <a:pt x="866125" y="247734"/>
                    <a:pt x="877556" y="249292"/>
                    <a:pt x="889032" y="249186"/>
                  </a:cubicBezTo>
                  <a:cubicBezTo>
                    <a:pt x="893657" y="247618"/>
                    <a:pt x="902905" y="241344"/>
                    <a:pt x="907529" y="239932"/>
                  </a:cubicBezTo>
                  <a:cubicBezTo>
                    <a:pt x="912154" y="236795"/>
                    <a:pt x="921402" y="232089"/>
                    <a:pt x="926026" y="229109"/>
                  </a:cubicBezTo>
                  <a:cubicBezTo>
                    <a:pt x="930972" y="225353"/>
                    <a:pt x="935611" y="221210"/>
                    <a:pt x="939899" y="216717"/>
                  </a:cubicBezTo>
                  <a:lnTo>
                    <a:pt x="958396" y="210522"/>
                  </a:lnTo>
                  <a:cubicBezTo>
                    <a:pt x="966311" y="210869"/>
                    <a:pt x="974180" y="211919"/>
                    <a:pt x="981909" y="213659"/>
                  </a:cubicBezTo>
                  <a:cubicBezTo>
                    <a:pt x="988101" y="215149"/>
                    <a:pt x="998917" y="224482"/>
                    <a:pt x="1005031" y="224482"/>
                  </a:cubicBezTo>
                  <a:cubicBezTo>
                    <a:pt x="1013719" y="225971"/>
                    <a:pt x="1022598" y="225971"/>
                    <a:pt x="1031287" y="224482"/>
                  </a:cubicBezTo>
                  <a:cubicBezTo>
                    <a:pt x="1038892" y="221782"/>
                    <a:pt x="1046132" y="218146"/>
                    <a:pt x="1052841" y="213659"/>
                  </a:cubicBezTo>
                  <a:cubicBezTo>
                    <a:pt x="1057465" y="210522"/>
                    <a:pt x="1065146" y="201267"/>
                    <a:pt x="1069770" y="197973"/>
                  </a:cubicBezTo>
                  <a:cubicBezTo>
                    <a:pt x="1079043" y="191862"/>
                    <a:pt x="1088855" y="186612"/>
                    <a:pt x="1099083" y="182288"/>
                  </a:cubicBezTo>
                  <a:cubicBezTo>
                    <a:pt x="1102218" y="180797"/>
                    <a:pt x="1108332" y="179229"/>
                    <a:pt x="1112956" y="177660"/>
                  </a:cubicBezTo>
                  <a:cubicBezTo>
                    <a:pt x="1114523" y="177660"/>
                    <a:pt x="1114523" y="177660"/>
                    <a:pt x="1114523" y="179229"/>
                  </a:cubicBezTo>
                  <a:cubicBezTo>
                    <a:pt x="1117580" y="180797"/>
                    <a:pt x="1125340" y="182288"/>
                    <a:pt x="1130199" y="183856"/>
                  </a:cubicBezTo>
                  <a:cubicBezTo>
                    <a:pt x="1133256" y="186993"/>
                    <a:pt x="1142504" y="193111"/>
                    <a:pt x="1144072" y="197738"/>
                  </a:cubicBezTo>
                  <a:cubicBezTo>
                    <a:pt x="1146348" y="204264"/>
                    <a:pt x="1146348" y="211368"/>
                    <a:pt x="1144072" y="217894"/>
                  </a:cubicBezTo>
                  <a:cubicBezTo>
                    <a:pt x="1144072" y="220952"/>
                    <a:pt x="1139447" y="227148"/>
                    <a:pt x="1139447" y="231775"/>
                  </a:cubicBezTo>
                  <a:cubicBezTo>
                    <a:pt x="1139564" y="236306"/>
                    <a:pt x="1141192" y="240668"/>
                    <a:pt x="1144072" y="244167"/>
                  </a:cubicBezTo>
                  <a:cubicBezTo>
                    <a:pt x="1147128" y="247226"/>
                    <a:pt x="1156377" y="247226"/>
                    <a:pt x="1159747" y="250363"/>
                  </a:cubicBezTo>
                  <a:cubicBezTo>
                    <a:pt x="1163117" y="253500"/>
                    <a:pt x="1168996" y="259617"/>
                    <a:pt x="1168996" y="264244"/>
                  </a:cubicBezTo>
                  <a:cubicBezTo>
                    <a:pt x="1168996" y="268872"/>
                    <a:pt x="1162882" y="275067"/>
                    <a:pt x="1159747" y="278126"/>
                  </a:cubicBezTo>
                  <a:cubicBezTo>
                    <a:pt x="1158093" y="285653"/>
                    <a:pt x="1155457" y="292931"/>
                    <a:pt x="1151910" y="299772"/>
                  </a:cubicBezTo>
                  <a:cubicBezTo>
                    <a:pt x="1147966" y="306505"/>
                    <a:pt x="1142620" y="312310"/>
                    <a:pt x="1136234" y="316791"/>
                  </a:cubicBezTo>
                  <a:cubicBezTo>
                    <a:pt x="1129981" y="322366"/>
                    <a:pt x="1122643" y="326585"/>
                    <a:pt x="1114680" y="329182"/>
                  </a:cubicBezTo>
                  <a:cubicBezTo>
                    <a:pt x="1110056" y="332241"/>
                    <a:pt x="1097751" y="332241"/>
                    <a:pt x="1093127" y="333810"/>
                  </a:cubicBezTo>
                  <a:cubicBezTo>
                    <a:pt x="1088502" y="335378"/>
                    <a:pt x="1077451" y="335378"/>
                    <a:pt x="1073062" y="336868"/>
                  </a:cubicBezTo>
                  <a:cubicBezTo>
                    <a:pt x="1069927" y="338437"/>
                    <a:pt x="1063813" y="344711"/>
                    <a:pt x="1063813" y="347691"/>
                  </a:cubicBezTo>
                  <a:cubicBezTo>
                    <a:pt x="1061461" y="354204"/>
                    <a:pt x="1061461" y="361335"/>
                    <a:pt x="1063813" y="367847"/>
                  </a:cubicBezTo>
                  <a:cubicBezTo>
                    <a:pt x="1064467" y="373902"/>
                    <a:pt x="1066563" y="379712"/>
                    <a:pt x="1069927" y="384788"/>
                  </a:cubicBezTo>
                  <a:cubicBezTo>
                    <a:pt x="1071494" y="387924"/>
                    <a:pt x="1080743" y="392630"/>
                    <a:pt x="1083800" y="397179"/>
                  </a:cubicBezTo>
                  <a:cubicBezTo>
                    <a:pt x="1087249" y="404509"/>
                    <a:pt x="1088344" y="412729"/>
                    <a:pt x="1086935" y="420707"/>
                  </a:cubicBezTo>
                  <a:cubicBezTo>
                    <a:pt x="1086935" y="423766"/>
                    <a:pt x="1085367" y="429962"/>
                    <a:pt x="1085367" y="433020"/>
                  </a:cubicBezTo>
                  <a:cubicBezTo>
                    <a:pt x="1086196" y="437383"/>
                    <a:pt x="1087760" y="441573"/>
                    <a:pt x="1089991" y="445412"/>
                  </a:cubicBezTo>
                  <a:lnTo>
                    <a:pt x="1091559" y="446981"/>
                  </a:lnTo>
                  <a:cubicBezTo>
                    <a:pt x="1087995" y="450147"/>
                    <a:pt x="1084883" y="453789"/>
                    <a:pt x="1082311" y="457804"/>
                  </a:cubicBezTo>
                  <a:cubicBezTo>
                    <a:pt x="1079175" y="460862"/>
                    <a:pt x="1073062" y="470195"/>
                    <a:pt x="1068438" y="474822"/>
                  </a:cubicBezTo>
                  <a:cubicBezTo>
                    <a:pt x="1064621" y="478771"/>
                    <a:pt x="1060478" y="482392"/>
                    <a:pt x="1056054" y="485645"/>
                  </a:cubicBezTo>
                  <a:cubicBezTo>
                    <a:pt x="1052997" y="487135"/>
                    <a:pt x="1046806" y="491763"/>
                    <a:pt x="1043749" y="493488"/>
                  </a:cubicBezTo>
                  <a:cubicBezTo>
                    <a:pt x="1039505" y="495736"/>
                    <a:pt x="1035811" y="498897"/>
                    <a:pt x="1032933" y="502742"/>
                  </a:cubicBezTo>
                  <a:cubicBezTo>
                    <a:pt x="1029574" y="504752"/>
                    <a:pt x="1027321" y="508192"/>
                    <a:pt x="1026819" y="512075"/>
                  </a:cubicBezTo>
                  <a:cubicBezTo>
                    <a:pt x="1025521" y="518154"/>
                    <a:pt x="1024994" y="524373"/>
                    <a:pt x="1025252" y="530584"/>
                  </a:cubicBezTo>
                  <a:cubicBezTo>
                    <a:pt x="1025595" y="533414"/>
                    <a:pt x="1026646" y="536112"/>
                    <a:pt x="1028309" y="538427"/>
                  </a:cubicBezTo>
                  <a:cubicBezTo>
                    <a:pt x="1029876" y="543054"/>
                    <a:pt x="1036146" y="550740"/>
                    <a:pt x="1037557" y="555446"/>
                  </a:cubicBezTo>
                  <a:cubicBezTo>
                    <a:pt x="1039490" y="561431"/>
                    <a:pt x="1040546" y="567666"/>
                    <a:pt x="1040692" y="573955"/>
                  </a:cubicBezTo>
                  <a:cubicBezTo>
                    <a:pt x="1039332" y="579435"/>
                    <a:pt x="1037250" y="584709"/>
                    <a:pt x="1034500" y="589640"/>
                  </a:cubicBezTo>
                  <a:cubicBezTo>
                    <a:pt x="1032933" y="592777"/>
                    <a:pt x="1026663" y="600463"/>
                    <a:pt x="1025252" y="603600"/>
                  </a:cubicBezTo>
                  <a:cubicBezTo>
                    <a:pt x="1025252" y="606659"/>
                    <a:pt x="1023684" y="612855"/>
                    <a:pt x="1023684" y="614423"/>
                  </a:cubicBezTo>
                  <a:cubicBezTo>
                    <a:pt x="1024298" y="617891"/>
                    <a:pt x="1025905" y="621106"/>
                    <a:pt x="1028309" y="623678"/>
                  </a:cubicBezTo>
                  <a:cubicBezTo>
                    <a:pt x="1030542" y="627065"/>
                    <a:pt x="1033173" y="630172"/>
                    <a:pt x="1036146" y="632932"/>
                  </a:cubicBezTo>
                  <a:cubicBezTo>
                    <a:pt x="1037635" y="639038"/>
                    <a:pt x="1037635" y="645413"/>
                    <a:pt x="1036146" y="651519"/>
                  </a:cubicBezTo>
                  <a:cubicBezTo>
                    <a:pt x="1035304" y="657334"/>
                    <a:pt x="1033751" y="663023"/>
                    <a:pt x="1031522" y="668460"/>
                  </a:cubicBezTo>
                  <a:cubicBezTo>
                    <a:pt x="1029521" y="673431"/>
                    <a:pt x="1026887" y="678124"/>
                    <a:pt x="1023684" y="682420"/>
                  </a:cubicBezTo>
                  <a:cubicBezTo>
                    <a:pt x="1020858" y="686284"/>
                    <a:pt x="1017185" y="689450"/>
                    <a:pt x="1012947" y="691674"/>
                  </a:cubicBezTo>
                  <a:cubicBezTo>
                    <a:pt x="1007499" y="693940"/>
                    <a:pt x="1001783" y="695496"/>
                    <a:pt x="995939" y="696301"/>
                  </a:cubicBezTo>
                  <a:cubicBezTo>
                    <a:pt x="989864" y="697601"/>
                    <a:pt x="983649" y="698128"/>
                    <a:pt x="977442" y="697870"/>
                  </a:cubicBezTo>
                  <a:cubicBezTo>
                    <a:pt x="971483" y="695595"/>
                    <a:pt x="965273" y="694041"/>
                    <a:pt x="958945" y="693243"/>
                  </a:cubicBezTo>
                  <a:cubicBezTo>
                    <a:pt x="953895" y="690759"/>
                    <a:pt x="948653" y="688687"/>
                    <a:pt x="943269" y="687047"/>
                  </a:cubicBezTo>
                  <a:cubicBezTo>
                    <a:pt x="936401" y="687664"/>
                    <a:pt x="929650" y="689221"/>
                    <a:pt x="923205" y="691674"/>
                  </a:cubicBezTo>
                  <a:lnTo>
                    <a:pt x="910821" y="697870"/>
                  </a:lnTo>
                  <a:cubicBezTo>
                    <a:pt x="905815" y="701311"/>
                    <a:pt x="900577" y="704403"/>
                    <a:pt x="895146" y="707125"/>
                  </a:cubicBezTo>
                  <a:cubicBezTo>
                    <a:pt x="892011" y="710262"/>
                    <a:pt x="884330" y="719516"/>
                    <a:pt x="881273" y="722810"/>
                  </a:cubicBezTo>
                  <a:cubicBezTo>
                    <a:pt x="875992" y="726995"/>
                    <a:pt x="870292" y="730622"/>
                    <a:pt x="864265" y="733633"/>
                  </a:cubicBezTo>
                  <a:cubicBezTo>
                    <a:pt x="861208" y="735202"/>
                    <a:pt x="853528" y="735202"/>
                    <a:pt x="850392" y="736770"/>
                  </a:cubicBezTo>
                  <a:cubicBezTo>
                    <a:pt x="847257" y="738339"/>
                    <a:pt x="841144" y="741397"/>
                    <a:pt x="839655" y="744613"/>
                  </a:cubicBezTo>
                  <a:cubicBezTo>
                    <a:pt x="838165" y="747828"/>
                    <a:pt x="836520" y="752456"/>
                    <a:pt x="838087" y="753867"/>
                  </a:cubicBezTo>
                  <a:cubicBezTo>
                    <a:pt x="838087" y="757005"/>
                    <a:pt x="842711" y="758573"/>
                    <a:pt x="845925" y="758573"/>
                  </a:cubicBezTo>
                  <a:cubicBezTo>
                    <a:pt x="850019" y="759317"/>
                    <a:pt x="854214" y="759317"/>
                    <a:pt x="858308" y="758573"/>
                  </a:cubicBezTo>
                  <a:cubicBezTo>
                    <a:pt x="862933" y="758573"/>
                    <a:pt x="870614" y="757005"/>
                    <a:pt x="875238" y="757005"/>
                  </a:cubicBezTo>
                  <a:cubicBezTo>
                    <a:pt x="880988" y="757298"/>
                    <a:pt x="886678" y="758326"/>
                    <a:pt x="892167" y="760063"/>
                  </a:cubicBezTo>
                  <a:cubicBezTo>
                    <a:pt x="895302" y="761632"/>
                    <a:pt x="902984" y="766259"/>
                    <a:pt x="906040" y="767906"/>
                  </a:cubicBezTo>
                  <a:cubicBezTo>
                    <a:pt x="907608" y="769475"/>
                    <a:pt x="913878" y="774102"/>
                    <a:pt x="915289" y="775749"/>
                  </a:cubicBezTo>
                  <a:cubicBezTo>
                    <a:pt x="919031" y="777467"/>
                    <a:pt x="922230" y="780180"/>
                    <a:pt x="924537" y="783591"/>
                  </a:cubicBezTo>
                  <a:cubicBezTo>
                    <a:pt x="928179" y="787820"/>
                    <a:pt x="931285" y="792483"/>
                    <a:pt x="933786" y="797473"/>
                  </a:cubicBezTo>
                  <a:cubicBezTo>
                    <a:pt x="935417" y="803549"/>
                    <a:pt x="938067" y="809303"/>
                    <a:pt x="941623" y="814492"/>
                  </a:cubicBezTo>
                  <a:cubicBezTo>
                    <a:pt x="944309" y="818421"/>
                    <a:pt x="947410" y="822050"/>
                    <a:pt x="950872" y="825315"/>
                  </a:cubicBezTo>
                  <a:cubicBezTo>
                    <a:pt x="955026" y="831174"/>
                    <a:pt x="958646" y="837395"/>
                    <a:pt x="961688" y="843902"/>
                  </a:cubicBezTo>
                  <a:cubicBezTo>
                    <a:pt x="964145" y="848816"/>
                    <a:pt x="965710" y="854127"/>
                    <a:pt x="966312" y="859588"/>
                  </a:cubicBezTo>
                  <a:cubicBezTo>
                    <a:pt x="965482" y="866424"/>
                    <a:pt x="963932" y="873154"/>
                    <a:pt x="961688" y="879665"/>
                  </a:cubicBezTo>
                  <a:cubicBezTo>
                    <a:pt x="961688" y="882724"/>
                    <a:pt x="958553" y="887508"/>
                    <a:pt x="958553" y="888919"/>
                  </a:cubicBezTo>
                  <a:lnTo>
                    <a:pt x="958553" y="901311"/>
                  </a:lnTo>
                  <a:cubicBezTo>
                    <a:pt x="960121" y="904370"/>
                    <a:pt x="963177" y="907507"/>
                    <a:pt x="964745" y="910566"/>
                  </a:cubicBezTo>
                  <a:cubicBezTo>
                    <a:pt x="964627" y="915930"/>
                    <a:pt x="963593" y="921235"/>
                    <a:pt x="961688" y="926251"/>
                  </a:cubicBezTo>
                  <a:cubicBezTo>
                    <a:pt x="959888" y="931201"/>
                    <a:pt x="956671" y="935510"/>
                    <a:pt x="952439" y="938643"/>
                  </a:cubicBezTo>
                  <a:cubicBezTo>
                    <a:pt x="948246" y="940494"/>
                    <a:pt x="943765" y="941608"/>
                    <a:pt x="939194" y="941937"/>
                  </a:cubicBezTo>
                  <a:lnTo>
                    <a:pt x="925321" y="941937"/>
                  </a:lnTo>
                  <a:cubicBezTo>
                    <a:pt x="920697" y="941937"/>
                    <a:pt x="916072" y="937309"/>
                    <a:pt x="913016" y="937309"/>
                  </a:cubicBezTo>
                  <a:cubicBezTo>
                    <a:pt x="909959" y="937309"/>
                    <a:pt x="905178" y="940368"/>
                    <a:pt x="903767" y="940368"/>
                  </a:cubicBezTo>
                  <a:cubicBezTo>
                    <a:pt x="898263" y="942167"/>
                    <a:pt x="892543" y="943222"/>
                    <a:pt x="886759" y="943505"/>
                  </a:cubicBezTo>
                  <a:cubicBezTo>
                    <a:pt x="883703" y="943505"/>
                    <a:pt x="878922" y="941937"/>
                    <a:pt x="877511" y="941937"/>
                  </a:cubicBezTo>
                  <a:cubicBezTo>
                    <a:pt x="872787" y="942415"/>
                    <a:pt x="868405" y="944621"/>
                    <a:pt x="865206" y="948132"/>
                  </a:cubicBezTo>
                  <a:cubicBezTo>
                    <a:pt x="860581" y="949701"/>
                    <a:pt x="854390" y="957387"/>
                    <a:pt x="851333" y="960524"/>
                  </a:cubicBezTo>
                  <a:cubicBezTo>
                    <a:pt x="848276" y="963661"/>
                    <a:pt x="843495" y="972837"/>
                    <a:pt x="839028" y="977464"/>
                  </a:cubicBezTo>
                  <a:cubicBezTo>
                    <a:pt x="836206" y="979896"/>
                    <a:pt x="833101" y="981976"/>
                    <a:pt x="829779" y="983660"/>
                  </a:cubicBezTo>
                  <a:cubicBezTo>
                    <a:pt x="825608" y="984689"/>
                    <a:pt x="821204" y="984160"/>
                    <a:pt x="817396" y="982170"/>
                  </a:cubicBezTo>
                  <a:cubicBezTo>
                    <a:pt x="815041" y="978751"/>
                    <a:pt x="812995" y="975129"/>
                    <a:pt x="811282" y="971347"/>
                  </a:cubicBezTo>
                  <a:cubicBezTo>
                    <a:pt x="807440" y="969126"/>
                    <a:pt x="803255" y="967562"/>
                    <a:pt x="798899" y="966720"/>
                  </a:cubicBezTo>
                  <a:cubicBezTo>
                    <a:pt x="793224" y="965691"/>
                    <a:pt x="787377" y="966206"/>
                    <a:pt x="781969" y="968210"/>
                  </a:cubicBezTo>
                  <a:cubicBezTo>
                    <a:pt x="778682" y="969236"/>
                    <a:pt x="775891" y="971443"/>
                    <a:pt x="774132" y="974406"/>
                  </a:cubicBezTo>
                  <a:cubicBezTo>
                    <a:pt x="771075" y="977464"/>
                    <a:pt x="771075" y="986797"/>
                    <a:pt x="769507" y="990091"/>
                  </a:cubicBezTo>
                  <a:cubicBezTo>
                    <a:pt x="767940" y="993385"/>
                    <a:pt x="763394" y="1000914"/>
                    <a:pt x="761669" y="1004051"/>
                  </a:cubicBezTo>
                  <a:cubicBezTo>
                    <a:pt x="759945" y="1007188"/>
                    <a:pt x="753832" y="1011894"/>
                    <a:pt x="753832" y="1014874"/>
                  </a:cubicBezTo>
                  <a:cubicBezTo>
                    <a:pt x="753832" y="1017854"/>
                    <a:pt x="759945" y="1024129"/>
                    <a:pt x="761669" y="1027187"/>
                  </a:cubicBezTo>
                  <a:cubicBezTo>
                    <a:pt x="763394" y="1030246"/>
                    <a:pt x="769507" y="1036442"/>
                    <a:pt x="769507" y="1041147"/>
                  </a:cubicBezTo>
                  <a:cubicBezTo>
                    <a:pt x="767713" y="1047882"/>
                    <a:pt x="764566" y="1054180"/>
                    <a:pt x="760259" y="1059656"/>
                  </a:cubicBezTo>
                  <a:cubicBezTo>
                    <a:pt x="758770" y="1062793"/>
                    <a:pt x="755634" y="1065852"/>
                    <a:pt x="754145" y="1068911"/>
                  </a:cubicBezTo>
                  <a:cubicBezTo>
                    <a:pt x="751010" y="1070479"/>
                    <a:pt x="747953" y="1076754"/>
                    <a:pt x="746308" y="1078244"/>
                  </a:cubicBezTo>
                  <a:cubicBezTo>
                    <a:pt x="745303" y="1084449"/>
                    <a:pt x="745842" y="1090805"/>
                    <a:pt x="747875" y="1096752"/>
                  </a:cubicBezTo>
                  <a:cubicBezTo>
                    <a:pt x="747875" y="1099890"/>
                    <a:pt x="752499" y="1106007"/>
                    <a:pt x="754067" y="1110713"/>
                  </a:cubicBezTo>
                  <a:cubicBezTo>
                    <a:pt x="756841" y="1116523"/>
                    <a:pt x="759929" y="1122178"/>
                    <a:pt x="763315" y="1127653"/>
                  </a:cubicBezTo>
                  <a:cubicBezTo>
                    <a:pt x="766372" y="1135496"/>
                    <a:pt x="777188" y="1151181"/>
                    <a:pt x="778991" y="1160122"/>
                  </a:cubicBezTo>
                  <a:cubicBezTo>
                    <a:pt x="781578" y="1170207"/>
                    <a:pt x="782635" y="1180623"/>
                    <a:pt x="782126" y="1191022"/>
                  </a:cubicBezTo>
                  <a:lnTo>
                    <a:pt x="782126" y="1192591"/>
                  </a:lnTo>
                  <a:cubicBezTo>
                    <a:pt x="769742" y="1192591"/>
                    <a:pt x="752813" y="1194160"/>
                    <a:pt x="743564" y="1194160"/>
                  </a:cubicBezTo>
                  <a:cubicBezTo>
                    <a:pt x="729691" y="1195728"/>
                    <a:pt x="701946" y="1195728"/>
                    <a:pt x="688073" y="1198787"/>
                  </a:cubicBezTo>
                  <a:cubicBezTo>
                    <a:pt x="682148" y="1200743"/>
                    <a:pt x="676468" y="1203374"/>
                    <a:pt x="671144" y="1206629"/>
                  </a:cubicBezTo>
                  <a:cubicBezTo>
                    <a:pt x="668009" y="1209688"/>
                    <a:pt x="663306" y="1220511"/>
                    <a:pt x="658760" y="1223570"/>
                  </a:cubicBezTo>
                  <a:cubicBezTo>
                    <a:pt x="651082" y="1229139"/>
                    <a:pt x="642800" y="1233822"/>
                    <a:pt x="634071" y="1237530"/>
                  </a:cubicBezTo>
                  <a:cubicBezTo>
                    <a:pt x="631015" y="1240588"/>
                    <a:pt x="621766" y="1245373"/>
                    <a:pt x="621766" y="1249921"/>
                  </a:cubicBezTo>
                  <a:cubicBezTo>
                    <a:pt x="620198" y="1252980"/>
                    <a:pt x="627958" y="1259176"/>
                    <a:pt x="629604" y="1262235"/>
                  </a:cubicBezTo>
                  <a:cubicBezTo>
                    <a:pt x="631823" y="1266079"/>
                    <a:pt x="633386" y="1270267"/>
                    <a:pt x="634228" y="1274626"/>
                  </a:cubicBezTo>
                  <a:cubicBezTo>
                    <a:pt x="632739" y="1277685"/>
                    <a:pt x="624980" y="1279253"/>
                    <a:pt x="623490" y="1280822"/>
                  </a:cubicBezTo>
                  <a:cubicBezTo>
                    <a:pt x="618866" y="1282312"/>
                    <a:pt x="609618" y="1285449"/>
                    <a:pt x="607815" y="1288665"/>
                  </a:cubicBezTo>
                  <a:cubicBezTo>
                    <a:pt x="603191" y="1291802"/>
                    <a:pt x="601623" y="1302625"/>
                    <a:pt x="599977" y="1307252"/>
                  </a:cubicBezTo>
                  <a:cubicBezTo>
                    <a:pt x="597975" y="1312198"/>
                    <a:pt x="595340" y="1316864"/>
                    <a:pt x="592140" y="1321133"/>
                  </a:cubicBezTo>
                  <a:cubicBezTo>
                    <a:pt x="588326" y="1323093"/>
                    <a:pt x="584120" y="1324166"/>
                    <a:pt x="579834" y="1324271"/>
                  </a:cubicBezTo>
                  <a:cubicBezTo>
                    <a:pt x="576778" y="1324271"/>
                    <a:pt x="570586" y="1322702"/>
                    <a:pt x="567529" y="1322702"/>
                  </a:cubicBezTo>
                  <a:cubicBezTo>
                    <a:pt x="562044" y="1323358"/>
                    <a:pt x="557049" y="1326182"/>
                    <a:pt x="553656" y="1330545"/>
                  </a:cubicBezTo>
                  <a:cubicBezTo>
                    <a:pt x="550521" y="1335251"/>
                    <a:pt x="550521" y="1347564"/>
                    <a:pt x="547464" y="1352191"/>
                  </a:cubicBezTo>
                  <a:cubicBezTo>
                    <a:pt x="545240" y="1358654"/>
                    <a:pt x="540905" y="1364179"/>
                    <a:pt x="535159" y="1367876"/>
                  </a:cubicBezTo>
                  <a:cubicBezTo>
                    <a:pt x="528968" y="1372582"/>
                    <a:pt x="515095" y="1372582"/>
                    <a:pt x="507414" y="1372582"/>
                  </a:cubicBezTo>
                  <a:cubicBezTo>
                    <a:pt x="501222" y="1372582"/>
                    <a:pt x="488838" y="1367876"/>
                    <a:pt x="481157" y="1367876"/>
                  </a:cubicBezTo>
                  <a:cubicBezTo>
                    <a:pt x="473218" y="1367924"/>
                    <a:pt x="465364" y="1369522"/>
                    <a:pt x="458036" y="1372582"/>
                  </a:cubicBezTo>
                  <a:cubicBezTo>
                    <a:pt x="453412" y="1374072"/>
                    <a:pt x="442361" y="1378699"/>
                    <a:pt x="441107" y="1383405"/>
                  </a:cubicBezTo>
                  <a:cubicBezTo>
                    <a:pt x="441107" y="1388032"/>
                    <a:pt x="447220" y="1395718"/>
                    <a:pt x="447220" y="1400346"/>
                  </a:cubicBezTo>
                  <a:cubicBezTo>
                    <a:pt x="447220" y="1406541"/>
                    <a:pt x="447220" y="1420501"/>
                    <a:pt x="442596" y="1425128"/>
                  </a:cubicBezTo>
                  <a:cubicBezTo>
                    <a:pt x="437432" y="1428673"/>
                    <a:pt x="431709" y="1431325"/>
                    <a:pt x="425666" y="1432971"/>
                  </a:cubicBezTo>
                  <a:cubicBezTo>
                    <a:pt x="416958" y="1433755"/>
                    <a:pt x="408197" y="1433755"/>
                    <a:pt x="399489" y="1432971"/>
                  </a:cubicBezTo>
                  <a:cubicBezTo>
                    <a:pt x="387105" y="1432971"/>
                    <a:pt x="362494" y="1431481"/>
                    <a:pt x="351678" y="1434540"/>
                  </a:cubicBezTo>
                  <a:cubicBezTo>
                    <a:pt x="345487" y="1436108"/>
                    <a:pt x="336003" y="1443794"/>
                    <a:pt x="330046" y="1442383"/>
                  </a:cubicBezTo>
                  <a:cubicBezTo>
                    <a:pt x="323933" y="1442383"/>
                    <a:pt x="316174" y="1434540"/>
                    <a:pt x="313117" y="1429991"/>
                  </a:cubicBezTo>
                  <a:cubicBezTo>
                    <a:pt x="308825" y="1422085"/>
                    <a:pt x="305859" y="1413527"/>
                    <a:pt x="304339" y="1404659"/>
                  </a:cubicBezTo>
                  <a:cubicBezTo>
                    <a:pt x="302771" y="1399953"/>
                    <a:pt x="302771" y="1390699"/>
                    <a:pt x="299714" y="1387640"/>
                  </a:cubicBezTo>
                  <a:cubicBezTo>
                    <a:pt x="295226" y="1383756"/>
                    <a:pt x="289837" y="1381060"/>
                    <a:pt x="284039" y="1379797"/>
                  </a:cubicBezTo>
                  <a:cubicBezTo>
                    <a:pt x="277680" y="1380451"/>
                    <a:pt x="271722" y="1383211"/>
                    <a:pt x="267109" y="1387640"/>
                  </a:cubicBezTo>
                  <a:cubicBezTo>
                    <a:pt x="261227" y="1392158"/>
                    <a:pt x="256477" y="1397985"/>
                    <a:pt x="253237" y="1404659"/>
                  </a:cubicBezTo>
                  <a:cubicBezTo>
                    <a:pt x="253237" y="1410776"/>
                    <a:pt x="257861" y="1423168"/>
                    <a:pt x="257861" y="1429364"/>
                  </a:cubicBezTo>
                  <a:cubicBezTo>
                    <a:pt x="256406" y="1438120"/>
                    <a:pt x="253265" y="1446510"/>
                    <a:pt x="248612" y="1454068"/>
                  </a:cubicBezTo>
                  <a:cubicBezTo>
                    <a:pt x="243605" y="1458846"/>
                    <a:pt x="237029" y="1461634"/>
                    <a:pt x="230116" y="1461911"/>
                  </a:cubicBezTo>
                  <a:cubicBezTo>
                    <a:pt x="225491" y="1460343"/>
                    <a:pt x="220867" y="1454068"/>
                    <a:pt x="217810" y="1452657"/>
                  </a:cubicBezTo>
                  <a:cubicBezTo>
                    <a:pt x="210739" y="1450502"/>
                    <a:pt x="203504" y="1448929"/>
                    <a:pt x="196178" y="1447951"/>
                  </a:cubicBezTo>
                  <a:cubicBezTo>
                    <a:pt x="189742" y="1450261"/>
                    <a:pt x="184237" y="1454612"/>
                    <a:pt x="180502" y="1460342"/>
                  </a:cubicBezTo>
                  <a:cubicBezTo>
                    <a:pt x="179013" y="1463480"/>
                    <a:pt x="185127" y="1468185"/>
                    <a:pt x="185127" y="1472734"/>
                  </a:cubicBezTo>
                  <a:cubicBezTo>
                    <a:pt x="186693" y="1479335"/>
                    <a:pt x="186693" y="1486211"/>
                    <a:pt x="185127" y="1492811"/>
                  </a:cubicBezTo>
                  <a:cubicBezTo>
                    <a:pt x="183638" y="1495870"/>
                    <a:pt x="180503" y="1503634"/>
                    <a:pt x="177289" y="1503634"/>
                  </a:cubicBezTo>
                  <a:cubicBezTo>
                    <a:pt x="172665" y="1505203"/>
                    <a:pt x="168040" y="1497439"/>
                    <a:pt x="164984" y="1495792"/>
                  </a:cubicBezTo>
                  <a:cubicBezTo>
                    <a:pt x="156862" y="1494040"/>
                    <a:pt x="148599" y="1493017"/>
                    <a:pt x="140295" y="1492733"/>
                  </a:cubicBezTo>
                  <a:cubicBezTo>
                    <a:pt x="128892" y="1491451"/>
                    <a:pt x="117348" y="1492491"/>
                    <a:pt x="106358" y="1495792"/>
                  </a:cubicBezTo>
                  <a:cubicBezTo>
                    <a:pt x="97355" y="1499308"/>
                    <a:pt x="88608" y="1503449"/>
                    <a:pt x="80180" y="1508183"/>
                  </a:cubicBezTo>
                  <a:cubicBezTo>
                    <a:pt x="73988" y="1511320"/>
                    <a:pt x="61683" y="1514379"/>
                    <a:pt x="55491" y="1517438"/>
                  </a:cubicBezTo>
                  <a:cubicBezTo>
                    <a:pt x="50867" y="1519006"/>
                    <a:pt x="36994" y="1519006"/>
                    <a:pt x="32370" y="1523634"/>
                  </a:cubicBezTo>
                  <a:cubicBezTo>
                    <a:pt x="30802" y="1523634"/>
                    <a:pt x="30802" y="1525202"/>
                    <a:pt x="29313" y="1528261"/>
                  </a:cubicBezTo>
                  <a:cubicBezTo>
                    <a:pt x="27544" y="1523507"/>
                    <a:pt x="25476" y="1518871"/>
                    <a:pt x="23121" y="1514379"/>
                  </a:cubicBezTo>
                  <a:cubicBezTo>
                    <a:pt x="20065" y="1509752"/>
                    <a:pt x="12305" y="1501988"/>
                    <a:pt x="9248" y="1497360"/>
                  </a:cubicBezTo>
                  <a:cubicBezTo>
                    <a:pt x="7681" y="1494302"/>
                    <a:pt x="0" y="1486537"/>
                    <a:pt x="0" y="1481675"/>
                  </a:cubicBezTo>
                  <a:cubicBezTo>
                    <a:pt x="931" y="1478745"/>
                    <a:pt x="2512" y="1476064"/>
                    <a:pt x="4624" y="1473832"/>
                  </a:cubicBezTo>
                  <a:cubicBezTo>
                    <a:pt x="6192" y="1470773"/>
                    <a:pt x="13873" y="1469205"/>
                    <a:pt x="15440" y="1467715"/>
                  </a:cubicBezTo>
                  <a:cubicBezTo>
                    <a:pt x="18497" y="1466146"/>
                    <a:pt x="23278" y="1463088"/>
                    <a:pt x="23278" y="1461519"/>
                  </a:cubicBezTo>
                  <a:cubicBezTo>
                    <a:pt x="24845" y="1458382"/>
                    <a:pt x="23278" y="1452265"/>
                    <a:pt x="23278" y="1449127"/>
                  </a:cubicBezTo>
                  <a:lnTo>
                    <a:pt x="23278" y="1438304"/>
                  </a:lnTo>
                  <a:cubicBezTo>
                    <a:pt x="25061" y="1432969"/>
                    <a:pt x="27128" y="1427733"/>
                    <a:pt x="29470" y="1422619"/>
                  </a:cubicBezTo>
                  <a:cubicBezTo>
                    <a:pt x="30959" y="1417992"/>
                    <a:pt x="34094" y="1406933"/>
                    <a:pt x="35583" y="1402541"/>
                  </a:cubicBezTo>
                  <a:cubicBezTo>
                    <a:pt x="37239" y="1395014"/>
                    <a:pt x="39874" y="1387737"/>
                    <a:pt x="43421" y="1380895"/>
                  </a:cubicBezTo>
                  <a:cubicBezTo>
                    <a:pt x="44910" y="1377758"/>
                    <a:pt x="51259" y="1371641"/>
                    <a:pt x="51259" y="1368504"/>
                  </a:cubicBezTo>
                  <a:cubicBezTo>
                    <a:pt x="52885" y="1363402"/>
                    <a:pt x="52885" y="1357920"/>
                    <a:pt x="51259" y="1352818"/>
                  </a:cubicBezTo>
                  <a:cubicBezTo>
                    <a:pt x="49859" y="1347922"/>
                    <a:pt x="47775" y="1343248"/>
                    <a:pt x="45067" y="1338937"/>
                  </a:cubicBezTo>
                  <a:cubicBezTo>
                    <a:pt x="43578" y="1332741"/>
                    <a:pt x="43578" y="1321918"/>
                    <a:pt x="42010" y="1315408"/>
                  </a:cubicBezTo>
                  <a:cubicBezTo>
                    <a:pt x="39068" y="1306898"/>
                    <a:pt x="35451" y="1298637"/>
                    <a:pt x="31194" y="1290704"/>
                  </a:cubicBezTo>
                  <a:cubicBezTo>
                    <a:pt x="28137" y="1286077"/>
                    <a:pt x="17321" y="1276744"/>
                    <a:pt x="15519" y="1270548"/>
                  </a:cubicBezTo>
                  <a:cubicBezTo>
                    <a:pt x="16058" y="1267325"/>
                    <a:pt x="17089" y="1264203"/>
                    <a:pt x="18575" y="1261293"/>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19" name="Freeform 118">
              <a:extLst>
                <a:ext uri="{FF2B5EF4-FFF2-40B4-BE49-F238E27FC236}">
                  <a16:creationId xmlns:a16="http://schemas.microsoft.com/office/drawing/2014/main" id="{CC53147C-C2E1-E042-A44B-5B5163F4830B}"/>
                </a:ext>
              </a:extLst>
            </p:cNvPr>
            <p:cNvSpPr/>
            <p:nvPr/>
          </p:nvSpPr>
          <p:spPr>
            <a:xfrm>
              <a:off x="6346611" y="3271993"/>
              <a:ext cx="1152145" cy="1160727"/>
            </a:xfrm>
            <a:custGeom>
              <a:avLst/>
              <a:gdLst>
                <a:gd name="connsiteX0" fmla="*/ 24069 w 1152144"/>
                <a:gd name="connsiteY0" fmla="*/ 136133 h 1160727"/>
                <a:gd name="connsiteX1" fmla="*/ 27204 w 1152144"/>
                <a:gd name="connsiteY1" fmla="*/ 136133 h 1160727"/>
                <a:gd name="connsiteX2" fmla="*/ 35042 w 1152144"/>
                <a:gd name="connsiteY2" fmla="*/ 137702 h 1160727"/>
                <a:gd name="connsiteX3" fmla="*/ 42880 w 1152144"/>
                <a:gd name="connsiteY3" fmla="*/ 133074 h 1160727"/>
                <a:gd name="connsiteX4" fmla="*/ 50717 w 1152144"/>
                <a:gd name="connsiteY4" fmla="*/ 123820 h 1160727"/>
                <a:gd name="connsiteX5" fmla="*/ 58555 w 1152144"/>
                <a:gd name="connsiteY5" fmla="*/ 109860 h 1160727"/>
                <a:gd name="connsiteX6" fmla="*/ 55420 w 1152144"/>
                <a:gd name="connsiteY6" fmla="*/ 97468 h 1160727"/>
                <a:gd name="connsiteX7" fmla="*/ 61612 w 1152144"/>
                <a:gd name="connsiteY7" fmla="*/ 85155 h 1160727"/>
                <a:gd name="connsiteX8" fmla="*/ 81676 w 1152144"/>
                <a:gd name="connsiteY8" fmla="*/ 78959 h 1160727"/>
                <a:gd name="connsiteX9" fmla="*/ 100173 w 1152144"/>
                <a:gd name="connsiteY9" fmla="*/ 82018 h 1160727"/>
                <a:gd name="connsiteX10" fmla="*/ 112557 w 1152144"/>
                <a:gd name="connsiteY10" fmla="*/ 89861 h 1160727"/>
                <a:gd name="connsiteX11" fmla="*/ 132622 w 1152144"/>
                <a:gd name="connsiteY11" fmla="*/ 92919 h 1160727"/>
                <a:gd name="connsiteX12" fmla="*/ 158878 w 1152144"/>
                <a:gd name="connsiteY12" fmla="*/ 92919 h 1160727"/>
                <a:gd name="connsiteX13" fmla="*/ 175807 w 1152144"/>
                <a:gd name="connsiteY13" fmla="*/ 79038 h 1160727"/>
                <a:gd name="connsiteX14" fmla="*/ 181999 w 1152144"/>
                <a:gd name="connsiteY14" fmla="*/ 58882 h 1160727"/>
                <a:gd name="connsiteX15" fmla="*/ 185134 w 1152144"/>
                <a:gd name="connsiteY15" fmla="*/ 38804 h 1160727"/>
                <a:gd name="connsiteX16" fmla="*/ 194383 w 1152144"/>
                <a:gd name="connsiteY16" fmla="*/ 26413 h 1160727"/>
                <a:gd name="connsiteX17" fmla="*/ 217504 w 1152144"/>
                <a:gd name="connsiteY17" fmla="*/ 29550 h 1160727"/>
                <a:gd name="connsiteX18" fmla="*/ 226753 w 1152144"/>
                <a:gd name="connsiteY18" fmla="*/ 37393 h 1160727"/>
                <a:gd name="connsiteX19" fmla="*/ 240704 w 1152144"/>
                <a:gd name="connsiteY19" fmla="*/ 37393 h 1160727"/>
                <a:gd name="connsiteX20" fmla="*/ 251520 w 1152144"/>
                <a:gd name="connsiteY20" fmla="*/ 23511 h 1160727"/>
                <a:gd name="connsiteX21" fmla="*/ 262257 w 1152144"/>
                <a:gd name="connsiteY21" fmla="*/ 11120 h 1160727"/>
                <a:gd name="connsiteX22" fmla="*/ 280833 w 1152144"/>
                <a:gd name="connsiteY22" fmla="*/ 297 h 1160727"/>
                <a:gd name="connsiteX23" fmla="*/ 291649 w 1152144"/>
                <a:gd name="connsiteY23" fmla="*/ 297 h 1160727"/>
                <a:gd name="connsiteX24" fmla="*/ 307324 w 1152144"/>
                <a:gd name="connsiteY24" fmla="*/ 4924 h 1160727"/>
                <a:gd name="connsiteX25" fmla="*/ 313438 w 1152144"/>
                <a:gd name="connsiteY25" fmla="*/ 21943 h 1160727"/>
                <a:gd name="connsiteX26" fmla="*/ 313438 w 1152144"/>
                <a:gd name="connsiteY26" fmla="*/ 42020 h 1160727"/>
                <a:gd name="connsiteX27" fmla="*/ 308814 w 1152144"/>
                <a:gd name="connsiteY27" fmla="*/ 63666 h 1160727"/>
                <a:gd name="connsiteX28" fmla="*/ 316651 w 1152144"/>
                <a:gd name="connsiteY28" fmla="*/ 82253 h 1160727"/>
                <a:gd name="connsiteX29" fmla="*/ 335148 w 1152144"/>
                <a:gd name="connsiteY29" fmla="*/ 125545 h 1160727"/>
                <a:gd name="connsiteX30" fmla="*/ 349021 w 1152144"/>
                <a:gd name="connsiteY30" fmla="*/ 153387 h 1160727"/>
                <a:gd name="connsiteX31" fmla="*/ 364697 w 1152144"/>
                <a:gd name="connsiteY31" fmla="*/ 162720 h 1160727"/>
                <a:gd name="connsiteX32" fmla="*/ 381704 w 1152144"/>
                <a:gd name="connsiteY32" fmla="*/ 167347 h 1160727"/>
                <a:gd name="connsiteX33" fmla="*/ 397380 w 1152144"/>
                <a:gd name="connsiteY33" fmla="*/ 167347 h 1160727"/>
                <a:gd name="connsiteX34" fmla="*/ 408196 w 1152144"/>
                <a:gd name="connsiteY34" fmla="*/ 159504 h 1160727"/>
                <a:gd name="connsiteX35" fmla="*/ 406628 w 1152144"/>
                <a:gd name="connsiteY35" fmla="*/ 148681 h 1160727"/>
                <a:gd name="connsiteX36" fmla="*/ 398790 w 1152144"/>
                <a:gd name="connsiteY36" fmla="*/ 136290 h 1160727"/>
                <a:gd name="connsiteX37" fmla="*/ 389463 w 1152144"/>
                <a:gd name="connsiteY37" fmla="*/ 130173 h 1160727"/>
                <a:gd name="connsiteX38" fmla="*/ 386407 w 1152144"/>
                <a:gd name="connsiteY38" fmla="*/ 113154 h 1160727"/>
                <a:gd name="connsiteX39" fmla="*/ 397223 w 1152144"/>
                <a:gd name="connsiteY39" fmla="*/ 97468 h 1160727"/>
                <a:gd name="connsiteX40" fmla="*/ 414231 w 1152144"/>
                <a:gd name="connsiteY40" fmla="*/ 88214 h 1160727"/>
                <a:gd name="connsiteX41" fmla="*/ 437352 w 1152144"/>
                <a:gd name="connsiteY41" fmla="*/ 88214 h 1160727"/>
                <a:gd name="connsiteX42" fmla="*/ 463608 w 1152144"/>
                <a:gd name="connsiteY42" fmla="*/ 94410 h 1160727"/>
                <a:gd name="connsiteX43" fmla="*/ 483673 w 1152144"/>
                <a:gd name="connsiteY43" fmla="*/ 117938 h 1160727"/>
                <a:gd name="connsiteX44" fmla="*/ 505305 w 1152144"/>
                <a:gd name="connsiteY44" fmla="*/ 150407 h 1160727"/>
                <a:gd name="connsiteX45" fmla="*/ 525370 w 1152144"/>
                <a:gd name="connsiteY45" fmla="*/ 175112 h 1160727"/>
                <a:gd name="connsiteX46" fmla="*/ 556250 w 1152144"/>
                <a:gd name="connsiteY46" fmla="*/ 201463 h 1160727"/>
                <a:gd name="connsiteX47" fmla="*/ 570123 w 1152144"/>
                <a:gd name="connsiteY47" fmla="*/ 224991 h 1160727"/>
                <a:gd name="connsiteX48" fmla="*/ 576315 w 1152144"/>
                <a:gd name="connsiteY48" fmla="*/ 252833 h 1160727"/>
                <a:gd name="connsiteX49" fmla="*/ 582428 w 1152144"/>
                <a:gd name="connsiteY49" fmla="*/ 271342 h 1160727"/>
                <a:gd name="connsiteX50" fmla="*/ 599436 w 1152144"/>
                <a:gd name="connsiteY50" fmla="*/ 288361 h 1160727"/>
                <a:gd name="connsiteX51" fmla="*/ 617933 w 1152144"/>
                <a:gd name="connsiteY51" fmla="*/ 302321 h 1160727"/>
                <a:gd name="connsiteX52" fmla="*/ 630316 w 1152144"/>
                <a:gd name="connsiteY52" fmla="*/ 306948 h 1160727"/>
                <a:gd name="connsiteX53" fmla="*/ 644189 w 1152144"/>
                <a:gd name="connsiteY53" fmla="*/ 306948 h 1160727"/>
                <a:gd name="connsiteX54" fmla="*/ 659865 w 1152144"/>
                <a:gd name="connsiteY54" fmla="*/ 306948 h 1160727"/>
                <a:gd name="connsiteX55" fmla="*/ 681497 w 1152144"/>
                <a:gd name="connsiteY55" fmla="*/ 291263 h 1160727"/>
                <a:gd name="connsiteX56" fmla="*/ 687689 w 1152144"/>
                <a:gd name="connsiteY56" fmla="*/ 280440 h 1160727"/>
                <a:gd name="connsiteX57" fmla="*/ 698505 w 1152144"/>
                <a:gd name="connsiteY57" fmla="*/ 275734 h 1160727"/>
                <a:gd name="connsiteX58" fmla="*/ 706343 w 1152144"/>
                <a:gd name="connsiteY58" fmla="*/ 269617 h 1160727"/>
                <a:gd name="connsiteX59" fmla="*/ 720215 w 1152144"/>
                <a:gd name="connsiteY59" fmla="*/ 249461 h 1160727"/>
                <a:gd name="connsiteX60" fmla="*/ 729464 w 1152144"/>
                <a:gd name="connsiteY60" fmla="*/ 225933 h 1160727"/>
                <a:gd name="connsiteX61" fmla="*/ 754231 w 1152144"/>
                <a:gd name="connsiteY61" fmla="*/ 208914 h 1160727"/>
                <a:gd name="connsiteX62" fmla="*/ 783544 w 1152144"/>
                <a:gd name="connsiteY62" fmla="*/ 193228 h 1160727"/>
                <a:gd name="connsiteX63" fmla="*/ 806665 w 1152144"/>
                <a:gd name="connsiteY63" fmla="*/ 177543 h 1160727"/>
                <a:gd name="connsiteX64" fmla="*/ 828298 w 1152144"/>
                <a:gd name="connsiteY64" fmla="*/ 166720 h 1160727"/>
                <a:gd name="connsiteX65" fmla="*/ 849929 w 1152144"/>
                <a:gd name="connsiteY65" fmla="*/ 155897 h 1160727"/>
                <a:gd name="connsiteX66" fmla="*/ 874618 w 1152144"/>
                <a:gd name="connsiteY66" fmla="*/ 134251 h 1160727"/>
                <a:gd name="connsiteX67" fmla="*/ 888491 w 1152144"/>
                <a:gd name="connsiteY67" fmla="*/ 112605 h 1160727"/>
                <a:gd name="connsiteX68" fmla="*/ 893115 w 1152144"/>
                <a:gd name="connsiteY68" fmla="*/ 89077 h 1160727"/>
                <a:gd name="connsiteX69" fmla="*/ 893115 w 1152144"/>
                <a:gd name="connsiteY69" fmla="*/ 65548 h 1160727"/>
                <a:gd name="connsiteX70" fmla="*/ 906988 w 1152144"/>
                <a:gd name="connsiteY70" fmla="*/ 49863 h 1160727"/>
                <a:gd name="connsiteX71" fmla="*/ 922663 w 1152144"/>
                <a:gd name="connsiteY71" fmla="*/ 45236 h 1160727"/>
                <a:gd name="connsiteX72" fmla="*/ 938339 w 1152144"/>
                <a:gd name="connsiteY72" fmla="*/ 32844 h 1160727"/>
                <a:gd name="connsiteX73" fmla="*/ 938339 w 1152144"/>
                <a:gd name="connsiteY73" fmla="*/ 17158 h 1160727"/>
                <a:gd name="connsiteX74" fmla="*/ 939907 w 1152144"/>
                <a:gd name="connsiteY74" fmla="*/ 10963 h 1160727"/>
                <a:gd name="connsiteX75" fmla="*/ 944531 w 1152144"/>
                <a:gd name="connsiteY75" fmla="*/ 3120 h 1160727"/>
                <a:gd name="connsiteX76" fmla="*/ 955347 w 1152144"/>
                <a:gd name="connsiteY76" fmla="*/ 61 h 1160727"/>
                <a:gd name="connsiteX77" fmla="*/ 980036 w 1152144"/>
                <a:gd name="connsiteY77" fmla="*/ 1551 h 1160727"/>
                <a:gd name="connsiteX78" fmla="*/ 987873 w 1152144"/>
                <a:gd name="connsiteY78" fmla="*/ 6179 h 1160727"/>
                <a:gd name="connsiteX79" fmla="*/ 993987 w 1152144"/>
                <a:gd name="connsiteY79" fmla="*/ 10884 h 1160727"/>
                <a:gd name="connsiteX80" fmla="*/ 995554 w 1152144"/>
                <a:gd name="connsiteY80" fmla="*/ 37158 h 1160727"/>
                <a:gd name="connsiteX81" fmla="*/ 989363 w 1152144"/>
                <a:gd name="connsiteY81" fmla="*/ 57235 h 1160727"/>
                <a:gd name="connsiteX82" fmla="*/ 986306 w 1152144"/>
                <a:gd name="connsiteY82" fmla="*/ 80763 h 1160727"/>
                <a:gd name="connsiteX83" fmla="*/ 995554 w 1152144"/>
                <a:gd name="connsiteY83" fmla="*/ 96449 h 1160727"/>
                <a:gd name="connsiteX84" fmla="*/ 1018676 w 1152144"/>
                <a:gd name="connsiteY84" fmla="*/ 110409 h 1160727"/>
                <a:gd name="connsiteX85" fmla="*/ 1044932 w 1152144"/>
                <a:gd name="connsiteY85" fmla="*/ 113467 h 1160727"/>
                <a:gd name="connsiteX86" fmla="*/ 1064997 w 1152144"/>
                <a:gd name="connsiteY86" fmla="*/ 111977 h 1160727"/>
                <a:gd name="connsiteX87" fmla="*/ 1088510 w 1152144"/>
                <a:gd name="connsiteY87" fmla="*/ 113467 h 1160727"/>
                <a:gd name="connsiteX88" fmla="*/ 1113199 w 1152144"/>
                <a:gd name="connsiteY88" fmla="*/ 124291 h 1160727"/>
                <a:gd name="connsiteX89" fmla="*/ 1133263 w 1152144"/>
                <a:gd name="connsiteY89" fmla="*/ 150642 h 1160727"/>
                <a:gd name="connsiteX90" fmla="*/ 1147136 w 1152144"/>
                <a:gd name="connsiteY90" fmla="*/ 186170 h 1160727"/>
                <a:gd name="connsiteX91" fmla="*/ 1157952 w 1152144"/>
                <a:gd name="connsiteY91" fmla="*/ 221776 h 1160727"/>
                <a:gd name="connsiteX92" fmla="*/ 1147136 w 1152144"/>
                <a:gd name="connsiteY92" fmla="*/ 241853 h 1160727"/>
                <a:gd name="connsiteX93" fmla="*/ 1131460 w 1152144"/>
                <a:gd name="connsiteY93" fmla="*/ 258872 h 1160727"/>
                <a:gd name="connsiteX94" fmla="*/ 1126836 w 1152144"/>
                <a:gd name="connsiteY94" fmla="*/ 279028 h 1160727"/>
                <a:gd name="connsiteX95" fmla="*/ 1128403 w 1152144"/>
                <a:gd name="connsiteY95" fmla="*/ 303733 h 1160727"/>
                <a:gd name="connsiteX96" fmla="*/ 1139219 w 1152144"/>
                <a:gd name="connsiteY96" fmla="*/ 339339 h 1160727"/>
                <a:gd name="connsiteX97" fmla="*/ 1151525 w 1152144"/>
                <a:gd name="connsiteY97" fmla="*/ 373376 h 1160727"/>
                <a:gd name="connsiteX98" fmla="*/ 1157716 w 1152144"/>
                <a:gd name="connsiteY98" fmla="*/ 419727 h 1160727"/>
                <a:gd name="connsiteX99" fmla="*/ 1159284 w 1152144"/>
                <a:gd name="connsiteY99" fmla="*/ 458392 h 1160727"/>
                <a:gd name="connsiteX100" fmla="*/ 1156149 w 1152144"/>
                <a:gd name="connsiteY100" fmla="*/ 492429 h 1160727"/>
                <a:gd name="connsiteX101" fmla="*/ 1142276 w 1152144"/>
                <a:gd name="connsiteY101" fmla="*/ 538858 h 1160727"/>
                <a:gd name="connsiteX102" fmla="*/ 1133028 w 1152144"/>
                <a:gd name="connsiteY102" fmla="*/ 555877 h 1160727"/>
                <a:gd name="connsiteX103" fmla="*/ 1117352 w 1152144"/>
                <a:gd name="connsiteY103" fmla="*/ 582150 h 1160727"/>
                <a:gd name="connsiteX104" fmla="*/ 1091096 w 1152144"/>
                <a:gd name="connsiteY104" fmla="*/ 614619 h 1160727"/>
                <a:gd name="connsiteX105" fmla="*/ 1055591 w 1152144"/>
                <a:gd name="connsiteY105" fmla="*/ 653284 h 1160727"/>
                <a:gd name="connsiteX106" fmla="*/ 1044775 w 1152144"/>
                <a:gd name="connsiteY106" fmla="*/ 661127 h 1160727"/>
                <a:gd name="connsiteX107" fmla="*/ 1030903 w 1152144"/>
                <a:gd name="connsiteY107" fmla="*/ 667323 h 1160727"/>
                <a:gd name="connsiteX108" fmla="*/ 1021654 w 1152144"/>
                <a:gd name="connsiteY108" fmla="*/ 687400 h 1160727"/>
                <a:gd name="connsiteX109" fmla="*/ 1018519 w 1152144"/>
                <a:gd name="connsiteY109" fmla="*/ 705987 h 1160727"/>
                <a:gd name="connsiteX110" fmla="*/ 1013895 w 1152144"/>
                <a:gd name="connsiteY110" fmla="*/ 721673 h 1160727"/>
                <a:gd name="connsiteX111" fmla="*/ 1013895 w 1152144"/>
                <a:gd name="connsiteY111" fmla="*/ 741829 h 1160727"/>
                <a:gd name="connsiteX112" fmla="*/ 1003157 w 1152144"/>
                <a:gd name="connsiteY112" fmla="*/ 766533 h 1160727"/>
                <a:gd name="connsiteX113" fmla="*/ 993830 w 1152144"/>
                <a:gd name="connsiteY113" fmla="*/ 778925 h 1160727"/>
                <a:gd name="connsiteX114" fmla="*/ 975333 w 1152144"/>
                <a:gd name="connsiteY114" fmla="*/ 791317 h 1160727"/>
                <a:gd name="connsiteX115" fmla="*/ 956836 w 1152144"/>
                <a:gd name="connsiteY115" fmla="*/ 794375 h 1160727"/>
                <a:gd name="connsiteX116" fmla="*/ 935204 w 1152144"/>
                <a:gd name="connsiteY116" fmla="*/ 791316 h 1160727"/>
                <a:gd name="connsiteX117" fmla="*/ 921331 w 1152144"/>
                <a:gd name="connsiteY117" fmla="*/ 794375 h 1160727"/>
                <a:gd name="connsiteX118" fmla="*/ 910515 w 1152144"/>
                <a:gd name="connsiteY118" fmla="*/ 803630 h 1160727"/>
                <a:gd name="connsiteX119" fmla="*/ 908947 w 1152144"/>
                <a:gd name="connsiteY119" fmla="*/ 814531 h 1160727"/>
                <a:gd name="connsiteX120" fmla="*/ 915139 w 1152144"/>
                <a:gd name="connsiteY120" fmla="*/ 834608 h 1160727"/>
                <a:gd name="connsiteX121" fmla="*/ 918196 w 1152144"/>
                <a:gd name="connsiteY121" fmla="*/ 858137 h 1160727"/>
                <a:gd name="connsiteX122" fmla="*/ 918196 w 1152144"/>
                <a:gd name="connsiteY122" fmla="*/ 882841 h 1160727"/>
                <a:gd name="connsiteX123" fmla="*/ 910358 w 1152144"/>
                <a:gd name="connsiteY123" fmla="*/ 923075 h 1160727"/>
                <a:gd name="connsiteX124" fmla="*/ 893350 w 1152144"/>
                <a:gd name="connsiteY124" fmla="*/ 952485 h 1160727"/>
                <a:gd name="connsiteX125" fmla="*/ 864037 w 1152144"/>
                <a:gd name="connsiteY125" fmla="*/ 960328 h 1160727"/>
                <a:gd name="connsiteX126" fmla="*/ 834724 w 1152144"/>
                <a:gd name="connsiteY126" fmla="*/ 976013 h 1160727"/>
                <a:gd name="connsiteX127" fmla="*/ 808468 w 1152144"/>
                <a:gd name="connsiteY127" fmla="*/ 979072 h 1160727"/>
                <a:gd name="connsiteX128" fmla="*/ 792792 w 1152144"/>
                <a:gd name="connsiteY128" fmla="*/ 972876 h 1160727"/>
                <a:gd name="connsiteX129" fmla="*/ 784955 w 1152144"/>
                <a:gd name="connsiteY129" fmla="*/ 962053 h 1160727"/>
                <a:gd name="connsiteX130" fmla="*/ 778842 w 1152144"/>
                <a:gd name="connsiteY130" fmla="*/ 960485 h 1160727"/>
                <a:gd name="connsiteX131" fmla="*/ 772650 w 1152144"/>
                <a:gd name="connsiteY131" fmla="*/ 971308 h 1160727"/>
                <a:gd name="connsiteX132" fmla="*/ 763401 w 1152144"/>
                <a:gd name="connsiteY132" fmla="*/ 979150 h 1160727"/>
                <a:gd name="connsiteX133" fmla="*/ 749450 w 1152144"/>
                <a:gd name="connsiteY133" fmla="*/ 983778 h 1160727"/>
                <a:gd name="connsiteX134" fmla="*/ 737145 w 1152144"/>
                <a:gd name="connsiteY134" fmla="*/ 983778 h 1160727"/>
                <a:gd name="connsiteX135" fmla="*/ 729307 w 1152144"/>
                <a:gd name="connsiteY135" fmla="*/ 980719 h 1160727"/>
                <a:gd name="connsiteX136" fmla="*/ 720059 w 1152144"/>
                <a:gd name="connsiteY136" fmla="*/ 985346 h 1160727"/>
                <a:gd name="connsiteX137" fmla="*/ 712221 w 1152144"/>
                <a:gd name="connsiteY137" fmla="*/ 996169 h 1160727"/>
                <a:gd name="connsiteX138" fmla="*/ 698348 w 1152144"/>
                <a:gd name="connsiteY138" fmla="*/ 1010051 h 1160727"/>
                <a:gd name="connsiteX139" fmla="*/ 681340 w 1152144"/>
                <a:gd name="connsiteY139" fmla="*/ 1014756 h 1160727"/>
                <a:gd name="connsiteX140" fmla="*/ 661276 w 1152144"/>
                <a:gd name="connsiteY140" fmla="*/ 1020952 h 1160727"/>
                <a:gd name="connsiteX141" fmla="*/ 650460 w 1152144"/>
                <a:gd name="connsiteY141" fmla="*/ 1039461 h 1160727"/>
                <a:gd name="connsiteX142" fmla="*/ 656652 w 1152144"/>
                <a:gd name="connsiteY142" fmla="*/ 1053421 h 1160727"/>
                <a:gd name="connsiteX143" fmla="*/ 664489 w 1152144"/>
                <a:gd name="connsiteY143" fmla="*/ 1064244 h 1160727"/>
                <a:gd name="connsiteX144" fmla="*/ 666057 w 1152144"/>
                <a:gd name="connsiteY144" fmla="*/ 1081263 h 1160727"/>
                <a:gd name="connsiteX145" fmla="*/ 666057 w 1152144"/>
                <a:gd name="connsiteY145" fmla="*/ 1082753 h 1160727"/>
                <a:gd name="connsiteX146" fmla="*/ 659865 w 1152144"/>
                <a:gd name="connsiteY146" fmla="*/ 1102909 h 1160727"/>
                <a:gd name="connsiteX147" fmla="*/ 645992 w 1152144"/>
                <a:gd name="connsiteY147" fmla="*/ 1122987 h 1160727"/>
                <a:gd name="connsiteX148" fmla="*/ 635176 w 1152144"/>
                <a:gd name="connsiteY148" fmla="*/ 1129182 h 1160727"/>
                <a:gd name="connsiteX149" fmla="*/ 619501 w 1152144"/>
                <a:gd name="connsiteY149" fmla="*/ 1132319 h 1160727"/>
                <a:gd name="connsiteX150" fmla="*/ 599436 w 1152144"/>
                <a:gd name="connsiteY150" fmla="*/ 1140162 h 1160727"/>
                <a:gd name="connsiteX151" fmla="*/ 579372 w 1152144"/>
                <a:gd name="connsiteY151" fmla="*/ 1154122 h 1160727"/>
                <a:gd name="connsiteX152" fmla="*/ 566988 w 1152144"/>
                <a:gd name="connsiteY152" fmla="*/ 1164945 h 1160727"/>
                <a:gd name="connsiteX153" fmla="*/ 557739 w 1152144"/>
                <a:gd name="connsiteY153" fmla="*/ 1164945 h 1160727"/>
                <a:gd name="connsiteX154" fmla="*/ 548491 w 1152144"/>
                <a:gd name="connsiteY154" fmla="*/ 1160318 h 1160727"/>
                <a:gd name="connsiteX155" fmla="*/ 534618 w 1152144"/>
                <a:gd name="connsiteY155" fmla="*/ 1146358 h 1160727"/>
                <a:gd name="connsiteX156" fmla="*/ 518943 w 1152144"/>
                <a:gd name="connsiteY156" fmla="*/ 1137104 h 1160727"/>
                <a:gd name="connsiteX157" fmla="*/ 498878 w 1152144"/>
                <a:gd name="connsiteY157" fmla="*/ 1140162 h 1160727"/>
                <a:gd name="connsiteX158" fmla="*/ 485006 w 1152144"/>
                <a:gd name="connsiteY158" fmla="*/ 1149495 h 1160727"/>
                <a:gd name="connsiteX159" fmla="*/ 472622 w 1152144"/>
                <a:gd name="connsiteY159" fmla="*/ 1165181 h 1160727"/>
                <a:gd name="connsiteX160" fmla="*/ 454125 w 1152144"/>
                <a:gd name="connsiteY160" fmla="*/ 1166671 h 1160727"/>
                <a:gd name="connsiteX161" fmla="*/ 434060 w 1152144"/>
                <a:gd name="connsiteY161" fmla="*/ 1152789 h 1160727"/>
                <a:gd name="connsiteX162" fmla="*/ 413996 w 1152144"/>
                <a:gd name="connsiteY162" fmla="*/ 1148162 h 1160727"/>
                <a:gd name="connsiteX163" fmla="*/ 395420 w 1152144"/>
                <a:gd name="connsiteY163" fmla="*/ 1143535 h 1160727"/>
                <a:gd name="connsiteX164" fmla="*/ 384604 w 1152144"/>
                <a:gd name="connsiteY164" fmla="*/ 1132711 h 1160727"/>
                <a:gd name="connsiteX165" fmla="*/ 367675 w 1152144"/>
                <a:gd name="connsiteY165" fmla="*/ 1123379 h 1160727"/>
                <a:gd name="connsiteX166" fmla="*/ 351999 w 1152144"/>
                <a:gd name="connsiteY166" fmla="*/ 1115536 h 1160727"/>
                <a:gd name="connsiteX167" fmla="*/ 350432 w 1152144"/>
                <a:gd name="connsiteY167" fmla="*/ 1113967 h 1160727"/>
                <a:gd name="connsiteX168" fmla="*/ 345808 w 1152144"/>
                <a:gd name="connsiteY168" fmla="*/ 1101576 h 1160727"/>
                <a:gd name="connsiteX169" fmla="*/ 347375 w 1152144"/>
                <a:gd name="connsiteY169" fmla="*/ 1089184 h 1160727"/>
                <a:gd name="connsiteX170" fmla="*/ 344240 w 1152144"/>
                <a:gd name="connsiteY170" fmla="*/ 1066048 h 1160727"/>
                <a:gd name="connsiteX171" fmla="*/ 330367 w 1152144"/>
                <a:gd name="connsiteY171" fmla="*/ 1053657 h 1160727"/>
                <a:gd name="connsiteX172" fmla="*/ 324175 w 1152144"/>
                <a:gd name="connsiteY172" fmla="*/ 1036638 h 1160727"/>
                <a:gd name="connsiteX173" fmla="*/ 324175 w 1152144"/>
                <a:gd name="connsiteY173" fmla="*/ 1016482 h 1160727"/>
                <a:gd name="connsiteX174" fmla="*/ 333424 w 1152144"/>
                <a:gd name="connsiteY174" fmla="*/ 1005659 h 1160727"/>
                <a:gd name="connsiteX175" fmla="*/ 353488 w 1152144"/>
                <a:gd name="connsiteY175" fmla="*/ 1002600 h 1160727"/>
                <a:gd name="connsiteX176" fmla="*/ 375121 w 1152144"/>
                <a:gd name="connsiteY176" fmla="*/ 997973 h 1160727"/>
                <a:gd name="connsiteX177" fmla="*/ 396753 w 1152144"/>
                <a:gd name="connsiteY177" fmla="*/ 985582 h 1160727"/>
                <a:gd name="connsiteX178" fmla="*/ 412428 w 1152144"/>
                <a:gd name="connsiteY178" fmla="*/ 968563 h 1160727"/>
                <a:gd name="connsiteX179" fmla="*/ 420266 w 1152144"/>
                <a:gd name="connsiteY179" fmla="*/ 946917 h 1160727"/>
                <a:gd name="connsiteX180" fmla="*/ 429593 w 1152144"/>
                <a:gd name="connsiteY180" fmla="*/ 932957 h 1160727"/>
                <a:gd name="connsiteX181" fmla="*/ 420266 w 1152144"/>
                <a:gd name="connsiteY181" fmla="*/ 919075 h 1160727"/>
                <a:gd name="connsiteX182" fmla="*/ 404590 w 1152144"/>
                <a:gd name="connsiteY182" fmla="*/ 912879 h 1160727"/>
                <a:gd name="connsiteX183" fmla="*/ 399966 w 1152144"/>
                <a:gd name="connsiteY183" fmla="*/ 900488 h 1160727"/>
                <a:gd name="connsiteX184" fmla="*/ 404590 w 1152144"/>
                <a:gd name="connsiteY184" fmla="*/ 886606 h 1160727"/>
                <a:gd name="connsiteX185" fmla="*/ 404590 w 1152144"/>
                <a:gd name="connsiteY185" fmla="*/ 866450 h 1160727"/>
                <a:gd name="connsiteX186" fmla="*/ 390718 w 1152144"/>
                <a:gd name="connsiteY186" fmla="*/ 852568 h 1160727"/>
                <a:gd name="connsiteX187" fmla="*/ 375042 w 1152144"/>
                <a:gd name="connsiteY187" fmla="*/ 847941 h 1160727"/>
                <a:gd name="connsiteX188" fmla="*/ 373475 w 1152144"/>
                <a:gd name="connsiteY188" fmla="*/ 846373 h 1160727"/>
                <a:gd name="connsiteX189" fmla="*/ 370418 w 1152144"/>
                <a:gd name="connsiteY189" fmla="*/ 838530 h 1160727"/>
                <a:gd name="connsiteX190" fmla="*/ 378256 w 1152144"/>
                <a:gd name="connsiteY190" fmla="*/ 827707 h 1160727"/>
                <a:gd name="connsiteX191" fmla="*/ 384369 w 1152144"/>
                <a:gd name="connsiteY191" fmla="*/ 809198 h 1160727"/>
                <a:gd name="connsiteX192" fmla="*/ 385937 w 1152144"/>
                <a:gd name="connsiteY192" fmla="*/ 778219 h 1160727"/>
                <a:gd name="connsiteX193" fmla="*/ 378099 w 1152144"/>
                <a:gd name="connsiteY193" fmla="*/ 756573 h 1160727"/>
                <a:gd name="connsiteX194" fmla="*/ 371907 w 1152144"/>
                <a:gd name="connsiteY194" fmla="*/ 736496 h 1160727"/>
                <a:gd name="connsiteX195" fmla="*/ 364069 w 1152144"/>
                <a:gd name="connsiteY195" fmla="*/ 719477 h 1160727"/>
                <a:gd name="connsiteX196" fmla="*/ 371907 w 1152144"/>
                <a:gd name="connsiteY196" fmla="*/ 699321 h 1160727"/>
                <a:gd name="connsiteX197" fmla="*/ 382723 w 1152144"/>
                <a:gd name="connsiteY197" fmla="*/ 680812 h 1160727"/>
                <a:gd name="connsiteX198" fmla="*/ 395028 w 1152144"/>
                <a:gd name="connsiteY198" fmla="*/ 665127 h 1160727"/>
                <a:gd name="connsiteX199" fmla="*/ 401220 w 1152144"/>
                <a:gd name="connsiteY199" fmla="*/ 651245 h 1160727"/>
                <a:gd name="connsiteX200" fmla="*/ 399653 w 1152144"/>
                <a:gd name="connsiteY200" fmla="*/ 638853 h 1160727"/>
                <a:gd name="connsiteX201" fmla="*/ 378099 w 1152144"/>
                <a:gd name="connsiteY201" fmla="*/ 612580 h 1160727"/>
                <a:gd name="connsiteX202" fmla="*/ 350275 w 1152144"/>
                <a:gd name="connsiteY202" fmla="*/ 583170 h 1160727"/>
                <a:gd name="connsiteX203" fmla="*/ 325586 w 1152144"/>
                <a:gd name="connsiteY203" fmla="*/ 566151 h 1160727"/>
                <a:gd name="connsiteX204" fmla="*/ 320962 w 1152144"/>
                <a:gd name="connsiteY204" fmla="*/ 547642 h 1160727"/>
                <a:gd name="connsiteX205" fmla="*/ 324019 w 1152144"/>
                <a:gd name="connsiteY205" fmla="*/ 522859 h 1160727"/>
                <a:gd name="connsiteX206" fmla="*/ 334835 w 1152144"/>
                <a:gd name="connsiteY206" fmla="*/ 505840 h 1160727"/>
                <a:gd name="connsiteX207" fmla="*/ 333267 w 1152144"/>
                <a:gd name="connsiteY207" fmla="*/ 477999 h 1160727"/>
                <a:gd name="connsiteX208" fmla="*/ 325429 w 1152144"/>
                <a:gd name="connsiteY208" fmla="*/ 453215 h 1160727"/>
                <a:gd name="connsiteX209" fmla="*/ 306932 w 1152144"/>
                <a:gd name="connsiteY209" fmla="*/ 428511 h 1160727"/>
                <a:gd name="connsiteX210" fmla="*/ 296116 w 1152144"/>
                <a:gd name="connsiteY210" fmla="*/ 420668 h 1160727"/>
                <a:gd name="connsiteX211" fmla="*/ 274484 w 1152144"/>
                <a:gd name="connsiteY211" fmla="*/ 411414 h 1160727"/>
                <a:gd name="connsiteX212" fmla="*/ 252852 w 1152144"/>
                <a:gd name="connsiteY212" fmla="*/ 397453 h 1160727"/>
                <a:gd name="connsiteX213" fmla="*/ 242036 w 1152144"/>
                <a:gd name="connsiteY213" fmla="*/ 381768 h 1160727"/>
                <a:gd name="connsiteX214" fmla="*/ 228163 w 1152144"/>
                <a:gd name="connsiteY214" fmla="*/ 367886 h 1160727"/>
                <a:gd name="connsiteX215" fmla="*/ 214291 w 1152144"/>
                <a:gd name="connsiteY215" fmla="*/ 369455 h 1160727"/>
                <a:gd name="connsiteX216" fmla="*/ 203475 w 1152144"/>
                <a:gd name="connsiteY216" fmla="*/ 363259 h 1160727"/>
                <a:gd name="connsiteX217" fmla="*/ 194226 w 1152144"/>
                <a:gd name="connsiteY217" fmla="*/ 353926 h 1160727"/>
                <a:gd name="connsiteX218" fmla="*/ 181842 w 1152144"/>
                <a:gd name="connsiteY218" fmla="*/ 353926 h 1160727"/>
                <a:gd name="connsiteX219" fmla="*/ 166167 w 1152144"/>
                <a:gd name="connsiteY219" fmla="*/ 347731 h 1160727"/>
                <a:gd name="connsiteX220" fmla="*/ 161543 w 1152144"/>
                <a:gd name="connsiteY220" fmla="*/ 332045 h 1160727"/>
                <a:gd name="connsiteX221" fmla="*/ 158486 w 1152144"/>
                <a:gd name="connsiteY221" fmla="*/ 316359 h 1160727"/>
                <a:gd name="connsiteX222" fmla="*/ 139911 w 1152144"/>
                <a:gd name="connsiteY222" fmla="*/ 290086 h 1160727"/>
                <a:gd name="connsiteX223" fmla="*/ 124235 w 1152144"/>
                <a:gd name="connsiteY223" fmla="*/ 276126 h 1160727"/>
                <a:gd name="connsiteX224" fmla="*/ 107227 w 1152144"/>
                <a:gd name="connsiteY224" fmla="*/ 263735 h 1160727"/>
                <a:gd name="connsiteX225" fmla="*/ 97979 w 1152144"/>
                <a:gd name="connsiteY225" fmla="*/ 252911 h 1160727"/>
                <a:gd name="connsiteX226" fmla="*/ 94844 w 1152144"/>
                <a:gd name="connsiteY226" fmla="*/ 231266 h 1160727"/>
                <a:gd name="connsiteX227" fmla="*/ 101036 w 1152144"/>
                <a:gd name="connsiteY227" fmla="*/ 215580 h 1160727"/>
                <a:gd name="connsiteX228" fmla="*/ 107227 w 1152144"/>
                <a:gd name="connsiteY228" fmla="*/ 195503 h 1160727"/>
                <a:gd name="connsiteX229" fmla="*/ 104092 w 1152144"/>
                <a:gd name="connsiteY229" fmla="*/ 176915 h 1160727"/>
                <a:gd name="connsiteX230" fmla="*/ 97979 w 1152144"/>
                <a:gd name="connsiteY230" fmla="*/ 166092 h 1160727"/>
                <a:gd name="connsiteX231" fmla="*/ 84028 w 1152144"/>
                <a:gd name="connsiteY231" fmla="*/ 164524 h 1160727"/>
                <a:gd name="connsiteX232" fmla="*/ 60906 w 1152144"/>
                <a:gd name="connsiteY232" fmla="*/ 175347 h 1160727"/>
                <a:gd name="connsiteX233" fmla="*/ 45231 w 1152144"/>
                <a:gd name="connsiteY233" fmla="*/ 191032 h 1160727"/>
                <a:gd name="connsiteX234" fmla="*/ 34415 w 1152144"/>
                <a:gd name="connsiteY234" fmla="*/ 195738 h 1160727"/>
                <a:gd name="connsiteX235" fmla="*/ 18739 w 1152144"/>
                <a:gd name="connsiteY235" fmla="*/ 195738 h 1160727"/>
                <a:gd name="connsiteX236" fmla="*/ 1810 w 1152144"/>
                <a:gd name="connsiteY236" fmla="*/ 191032 h 1160727"/>
                <a:gd name="connsiteX237" fmla="*/ 1810 w 1152144"/>
                <a:gd name="connsiteY237" fmla="*/ 174014 h 1160727"/>
                <a:gd name="connsiteX238" fmla="*/ 4867 w 1152144"/>
                <a:gd name="connsiteY238" fmla="*/ 155505 h 1160727"/>
                <a:gd name="connsiteX239" fmla="*/ 15683 w 1152144"/>
                <a:gd name="connsiteY239" fmla="*/ 144682 h 1160727"/>
                <a:gd name="connsiteX240" fmla="*/ 20307 w 1152144"/>
                <a:gd name="connsiteY240" fmla="*/ 135349 h 1160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1152144" h="1160727">
                  <a:moveTo>
                    <a:pt x="24069" y="136133"/>
                  </a:moveTo>
                  <a:lnTo>
                    <a:pt x="27204" y="136133"/>
                  </a:lnTo>
                  <a:cubicBezTo>
                    <a:pt x="28693" y="137702"/>
                    <a:pt x="33318" y="137702"/>
                    <a:pt x="35042" y="137702"/>
                  </a:cubicBezTo>
                  <a:cubicBezTo>
                    <a:pt x="36609" y="136133"/>
                    <a:pt x="41234" y="134643"/>
                    <a:pt x="42880" y="133074"/>
                  </a:cubicBezTo>
                  <a:cubicBezTo>
                    <a:pt x="46256" y="130728"/>
                    <a:pt x="48958" y="127537"/>
                    <a:pt x="50717" y="123820"/>
                  </a:cubicBezTo>
                  <a:cubicBezTo>
                    <a:pt x="54778" y="120144"/>
                    <a:pt x="57530" y="115243"/>
                    <a:pt x="58555" y="109860"/>
                  </a:cubicBezTo>
                  <a:cubicBezTo>
                    <a:pt x="58555" y="106801"/>
                    <a:pt x="55420" y="100605"/>
                    <a:pt x="55420" y="97468"/>
                  </a:cubicBezTo>
                  <a:cubicBezTo>
                    <a:pt x="56161" y="92822"/>
                    <a:pt x="58325" y="88520"/>
                    <a:pt x="61612" y="85155"/>
                  </a:cubicBezTo>
                  <a:cubicBezTo>
                    <a:pt x="67781" y="81679"/>
                    <a:pt x="74622" y="79566"/>
                    <a:pt x="81676" y="78959"/>
                  </a:cubicBezTo>
                  <a:cubicBezTo>
                    <a:pt x="87945" y="79211"/>
                    <a:pt x="94157" y="80239"/>
                    <a:pt x="100173" y="82018"/>
                  </a:cubicBezTo>
                  <a:cubicBezTo>
                    <a:pt x="103309" y="83587"/>
                    <a:pt x="109500" y="88214"/>
                    <a:pt x="112557" y="89861"/>
                  </a:cubicBezTo>
                  <a:cubicBezTo>
                    <a:pt x="119115" y="91606"/>
                    <a:pt x="125842" y="92631"/>
                    <a:pt x="132622" y="92919"/>
                  </a:cubicBezTo>
                  <a:cubicBezTo>
                    <a:pt x="141356" y="93705"/>
                    <a:pt x="150143" y="93705"/>
                    <a:pt x="158878" y="92919"/>
                  </a:cubicBezTo>
                  <a:cubicBezTo>
                    <a:pt x="164830" y="88683"/>
                    <a:pt x="170486" y="84045"/>
                    <a:pt x="175807" y="79038"/>
                  </a:cubicBezTo>
                  <a:cubicBezTo>
                    <a:pt x="179281" y="72836"/>
                    <a:pt x="181392" y="65965"/>
                    <a:pt x="181999" y="58882"/>
                  </a:cubicBezTo>
                  <a:cubicBezTo>
                    <a:pt x="183567" y="54255"/>
                    <a:pt x="183567" y="43196"/>
                    <a:pt x="185134" y="38804"/>
                  </a:cubicBezTo>
                  <a:cubicBezTo>
                    <a:pt x="186878" y="33825"/>
                    <a:pt x="190106" y="29500"/>
                    <a:pt x="194383" y="26413"/>
                  </a:cubicBezTo>
                  <a:cubicBezTo>
                    <a:pt x="202230" y="25125"/>
                    <a:pt x="210283" y="26217"/>
                    <a:pt x="217504" y="29550"/>
                  </a:cubicBezTo>
                  <a:cubicBezTo>
                    <a:pt x="220639" y="29550"/>
                    <a:pt x="223696" y="35667"/>
                    <a:pt x="226753" y="37393"/>
                  </a:cubicBezTo>
                  <a:cubicBezTo>
                    <a:pt x="231271" y="38958"/>
                    <a:pt x="236185" y="38958"/>
                    <a:pt x="240704" y="37393"/>
                  </a:cubicBezTo>
                  <a:cubicBezTo>
                    <a:pt x="245328" y="35824"/>
                    <a:pt x="248541" y="26570"/>
                    <a:pt x="251520" y="23511"/>
                  </a:cubicBezTo>
                  <a:cubicBezTo>
                    <a:pt x="254498" y="20452"/>
                    <a:pt x="259358" y="14178"/>
                    <a:pt x="262257" y="11120"/>
                  </a:cubicBezTo>
                  <a:cubicBezTo>
                    <a:pt x="267887" y="6622"/>
                    <a:pt x="274145" y="2975"/>
                    <a:pt x="280833" y="297"/>
                  </a:cubicBezTo>
                  <a:lnTo>
                    <a:pt x="291649" y="297"/>
                  </a:lnTo>
                  <a:cubicBezTo>
                    <a:pt x="296273" y="1865"/>
                    <a:pt x="305522" y="1865"/>
                    <a:pt x="307324" y="4924"/>
                  </a:cubicBezTo>
                  <a:cubicBezTo>
                    <a:pt x="311546" y="9555"/>
                    <a:pt x="313747" y="15681"/>
                    <a:pt x="313438" y="21943"/>
                  </a:cubicBezTo>
                  <a:lnTo>
                    <a:pt x="313438" y="42020"/>
                  </a:lnTo>
                  <a:cubicBezTo>
                    <a:pt x="313438" y="46726"/>
                    <a:pt x="308814" y="57706"/>
                    <a:pt x="308814" y="63666"/>
                  </a:cubicBezTo>
                  <a:cubicBezTo>
                    <a:pt x="310381" y="68372"/>
                    <a:pt x="315005" y="77626"/>
                    <a:pt x="316651" y="82253"/>
                  </a:cubicBezTo>
                  <a:lnTo>
                    <a:pt x="335148" y="125545"/>
                  </a:lnTo>
                  <a:cubicBezTo>
                    <a:pt x="338205" y="131741"/>
                    <a:pt x="342986" y="147191"/>
                    <a:pt x="349021" y="153387"/>
                  </a:cubicBezTo>
                  <a:cubicBezTo>
                    <a:pt x="353652" y="157403"/>
                    <a:pt x="358960" y="160563"/>
                    <a:pt x="364697" y="162720"/>
                  </a:cubicBezTo>
                  <a:cubicBezTo>
                    <a:pt x="369321" y="164210"/>
                    <a:pt x="377080" y="165779"/>
                    <a:pt x="381704" y="167347"/>
                  </a:cubicBezTo>
                  <a:cubicBezTo>
                    <a:pt x="386898" y="168160"/>
                    <a:pt x="392186" y="168160"/>
                    <a:pt x="397380" y="167347"/>
                  </a:cubicBezTo>
                  <a:cubicBezTo>
                    <a:pt x="400436" y="165779"/>
                    <a:pt x="406628" y="162720"/>
                    <a:pt x="408196" y="159504"/>
                  </a:cubicBezTo>
                  <a:cubicBezTo>
                    <a:pt x="409685" y="158014"/>
                    <a:pt x="406628" y="151662"/>
                    <a:pt x="406628" y="148681"/>
                  </a:cubicBezTo>
                  <a:cubicBezTo>
                    <a:pt x="405061" y="145623"/>
                    <a:pt x="400436" y="139427"/>
                    <a:pt x="398790" y="136290"/>
                  </a:cubicBezTo>
                  <a:cubicBezTo>
                    <a:pt x="395455" y="134620"/>
                    <a:pt x="392325" y="132567"/>
                    <a:pt x="389463" y="130173"/>
                  </a:cubicBezTo>
                  <a:cubicBezTo>
                    <a:pt x="386987" y="124861"/>
                    <a:pt x="385934" y="118996"/>
                    <a:pt x="386407" y="113154"/>
                  </a:cubicBezTo>
                  <a:cubicBezTo>
                    <a:pt x="387923" y="106755"/>
                    <a:pt x="391783" y="101158"/>
                    <a:pt x="397223" y="97468"/>
                  </a:cubicBezTo>
                  <a:cubicBezTo>
                    <a:pt x="402354" y="93482"/>
                    <a:pt x="408098" y="90356"/>
                    <a:pt x="414231" y="88214"/>
                  </a:cubicBezTo>
                  <a:cubicBezTo>
                    <a:pt x="421858" y="86642"/>
                    <a:pt x="429725" y="86642"/>
                    <a:pt x="437352" y="88214"/>
                  </a:cubicBezTo>
                  <a:cubicBezTo>
                    <a:pt x="446391" y="88777"/>
                    <a:pt x="455270" y="90873"/>
                    <a:pt x="463608" y="94410"/>
                  </a:cubicBezTo>
                  <a:cubicBezTo>
                    <a:pt x="471131" y="101500"/>
                    <a:pt x="477859" y="109389"/>
                    <a:pt x="483673" y="117938"/>
                  </a:cubicBezTo>
                  <a:cubicBezTo>
                    <a:pt x="489865" y="125781"/>
                    <a:pt x="499348" y="142643"/>
                    <a:pt x="505305" y="150407"/>
                  </a:cubicBezTo>
                  <a:cubicBezTo>
                    <a:pt x="509929" y="156603"/>
                    <a:pt x="520980" y="170484"/>
                    <a:pt x="525370" y="175112"/>
                  </a:cubicBezTo>
                  <a:cubicBezTo>
                    <a:pt x="533207" y="182954"/>
                    <a:pt x="550059" y="193699"/>
                    <a:pt x="556250" y="201463"/>
                  </a:cubicBezTo>
                  <a:cubicBezTo>
                    <a:pt x="562004" y="208582"/>
                    <a:pt x="566678" y="216510"/>
                    <a:pt x="570123" y="224991"/>
                  </a:cubicBezTo>
                  <a:cubicBezTo>
                    <a:pt x="572901" y="234098"/>
                    <a:pt x="574972" y="243407"/>
                    <a:pt x="576315" y="252833"/>
                  </a:cubicBezTo>
                  <a:cubicBezTo>
                    <a:pt x="577639" y="259216"/>
                    <a:pt x="579690" y="265426"/>
                    <a:pt x="582428" y="271342"/>
                  </a:cubicBezTo>
                  <a:cubicBezTo>
                    <a:pt x="587308" y="277754"/>
                    <a:pt x="593028" y="283478"/>
                    <a:pt x="599436" y="288361"/>
                  </a:cubicBezTo>
                  <a:cubicBezTo>
                    <a:pt x="604826" y="293963"/>
                    <a:pt x="611069" y="298675"/>
                    <a:pt x="617933" y="302321"/>
                  </a:cubicBezTo>
                  <a:cubicBezTo>
                    <a:pt x="621796" y="304496"/>
                    <a:pt x="625974" y="306057"/>
                    <a:pt x="630316" y="306948"/>
                  </a:cubicBezTo>
                  <a:lnTo>
                    <a:pt x="644189" y="306948"/>
                  </a:lnTo>
                  <a:cubicBezTo>
                    <a:pt x="649288" y="308576"/>
                    <a:pt x="654766" y="308576"/>
                    <a:pt x="659865" y="306948"/>
                  </a:cubicBezTo>
                  <a:cubicBezTo>
                    <a:pt x="668458" y="303959"/>
                    <a:pt x="675982" y="298503"/>
                    <a:pt x="681497" y="291263"/>
                  </a:cubicBezTo>
                  <a:cubicBezTo>
                    <a:pt x="684554" y="289694"/>
                    <a:pt x="684554" y="283420"/>
                    <a:pt x="687689" y="280440"/>
                  </a:cubicBezTo>
                  <a:cubicBezTo>
                    <a:pt x="691157" y="278572"/>
                    <a:pt x="694775" y="276998"/>
                    <a:pt x="698505" y="275734"/>
                  </a:cubicBezTo>
                  <a:cubicBezTo>
                    <a:pt x="699994" y="274244"/>
                    <a:pt x="704618" y="271107"/>
                    <a:pt x="706343" y="269617"/>
                  </a:cubicBezTo>
                  <a:cubicBezTo>
                    <a:pt x="711824" y="263531"/>
                    <a:pt x="716488" y="256755"/>
                    <a:pt x="720215" y="249461"/>
                  </a:cubicBezTo>
                  <a:cubicBezTo>
                    <a:pt x="723350" y="244834"/>
                    <a:pt x="724840" y="230873"/>
                    <a:pt x="729464" y="225933"/>
                  </a:cubicBezTo>
                  <a:cubicBezTo>
                    <a:pt x="736423" y="218570"/>
                    <a:pt x="744865" y="212769"/>
                    <a:pt x="754231" y="208914"/>
                  </a:cubicBezTo>
                  <a:cubicBezTo>
                    <a:pt x="760344" y="204287"/>
                    <a:pt x="777744" y="198091"/>
                    <a:pt x="783544" y="193228"/>
                  </a:cubicBezTo>
                  <a:cubicBezTo>
                    <a:pt x="789736" y="190170"/>
                    <a:pt x="800473" y="180837"/>
                    <a:pt x="806665" y="177543"/>
                  </a:cubicBezTo>
                  <a:cubicBezTo>
                    <a:pt x="812857" y="174249"/>
                    <a:pt x="823673" y="168288"/>
                    <a:pt x="828298" y="166720"/>
                  </a:cubicBezTo>
                  <a:cubicBezTo>
                    <a:pt x="834489" y="163583"/>
                    <a:pt x="845305" y="158877"/>
                    <a:pt x="849929" y="155897"/>
                  </a:cubicBezTo>
                  <a:cubicBezTo>
                    <a:pt x="859169" y="149923"/>
                    <a:pt x="867486" y="142631"/>
                    <a:pt x="874618" y="134251"/>
                  </a:cubicBezTo>
                  <a:cubicBezTo>
                    <a:pt x="880618" y="128017"/>
                    <a:pt x="885333" y="120662"/>
                    <a:pt x="888491" y="112605"/>
                  </a:cubicBezTo>
                  <a:cubicBezTo>
                    <a:pt x="891673" y="105176"/>
                    <a:pt x="893248" y="97158"/>
                    <a:pt x="893115" y="89077"/>
                  </a:cubicBezTo>
                  <a:cubicBezTo>
                    <a:pt x="892308" y="81255"/>
                    <a:pt x="892308" y="73370"/>
                    <a:pt x="893115" y="65548"/>
                  </a:cubicBezTo>
                  <a:cubicBezTo>
                    <a:pt x="896405" y="59275"/>
                    <a:pt x="901165" y="53893"/>
                    <a:pt x="906988" y="49863"/>
                  </a:cubicBezTo>
                  <a:cubicBezTo>
                    <a:pt x="912033" y="47764"/>
                    <a:pt x="917288" y="46213"/>
                    <a:pt x="922663" y="45236"/>
                  </a:cubicBezTo>
                  <a:cubicBezTo>
                    <a:pt x="928530" y="41990"/>
                    <a:pt x="933825" y="37804"/>
                    <a:pt x="938339" y="32844"/>
                  </a:cubicBezTo>
                  <a:cubicBezTo>
                    <a:pt x="939907" y="29707"/>
                    <a:pt x="936850" y="20452"/>
                    <a:pt x="938339" y="17158"/>
                  </a:cubicBezTo>
                  <a:cubicBezTo>
                    <a:pt x="938339" y="15590"/>
                    <a:pt x="939907" y="12453"/>
                    <a:pt x="939907" y="10963"/>
                  </a:cubicBezTo>
                  <a:cubicBezTo>
                    <a:pt x="941086" y="8151"/>
                    <a:pt x="942641" y="5512"/>
                    <a:pt x="944531" y="3120"/>
                  </a:cubicBezTo>
                  <a:cubicBezTo>
                    <a:pt x="946098" y="1551"/>
                    <a:pt x="952368" y="1551"/>
                    <a:pt x="955347" y="61"/>
                  </a:cubicBezTo>
                  <a:cubicBezTo>
                    <a:pt x="963605" y="-185"/>
                    <a:pt x="971868" y="313"/>
                    <a:pt x="980036" y="1551"/>
                  </a:cubicBezTo>
                  <a:cubicBezTo>
                    <a:pt x="982409" y="3467"/>
                    <a:pt x="985050" y="5026"/>
                    <a:pt x="987873" y="6179"/>
                  </a:cubicBezTo>
                  <a:cubicBezTo>
                    <a:pt x="990930" y="7747"/>
                    <a:pt x="993987" y="9316"/>
                    <a:pt x="993987" y="10884"/>
                  </a:cubicBezTo>
                  <a:cubicBezTo>
                    <a:pt x="997122" y="17080"/>
                    <a:pt x="995554" y="30962"/>
                    <a:pt x="995554" y="37158"/>
                  </a:cubicBezTo>
                  <a:cubicBezTo>
                    <a:pt x="992995" y="43687"/>
                    <a:pt x="990925" y="50398"/>
                    <a:pt x="989363" y="57235"/>
                  </a:cubicBezTo>
                  <a:cubicBezTo>
                    <a:pt x="986811" y="64801"/>
                    <a:pt x="985772" y="72796"/>
                    <a:pt x="986306" y="80763"/>
                  </a:cubicBezTo>
                  <a:cubicBezTo>
                    <a:pt x="988447" y="86493"/>
                    <a:pt x="991577" y="91802"/>
                    <a:pt x="995554" y="96449"/>
                  </a:cubicBezTo>
                  <a:cubicBezTo>
                    <a:pt x="1002915" y="101654"/>
                    <a:pt x="1010642" y="106320"/>
                    <a:pt x="1018676" y="110409"/>
                  </a:cubicBezTo>
                  <a:cubicBezTo>
                    <a:pt x="1027321" y="112196"/>
                    <a:pt x="1036107" y="113219"/>
                    <a:pt x="1044932" y="113467"/>
                  </a:cubicBezTo>
                  <a:cubicBezTo>
                    <a:pt x="1051655" y="113752"/>
                    <a:pt x="1058389" y="113252"/>
                    <a:pt x="1064997" y="111977"/>
                  </a:cubicBezTo>
                  <a:cubicBezTo>
                    <a:pt x="1072865" y="111657"/>
                    <a:pt x="1080745" y="112156"/>
                    <a:pt x="1088510" y="113467"/>
                  </a:cubicBezTo>
                  <a:cubicBezTo>
                    <a:pt x="1097001" y="116445"/>
                    <a:pt x="1105254" y="120063"/>
                    <a:pt x="1113199" y="124291"/>
                  </a:cubicBezTo>
                  <a:cubicBezTo>
                    <a:pt x="1120859" y="132289"/>
                    <a:pt x="1127590" y="141129"/>
                    <a:pt x="1133263" y="150642"/>
                  </a:cubicBezTo>
                  <a:cubicBezTo>
                    <a:pt x="1138564" y="162209"/>
                    <a:pt x="1143196" y="174071"/>
                    <a:pt x="1147136" y="186170"/>
                  </a:cubicBezTo>
                  <a:cubicBezTo>
                    <a:pt x="1150271" y="195503"/>
                    <a:pt x="1159519" y="212521"/>
                    <a:pt x="1157952" y="221776"/>
                  </a:cubicBezTo>
                  <a:cubicBezTo>
                    <a:pt x="1157952" y="227972"/>
                    <a:pt x="1150114" y="237461"/>
                    <a:pt x="1147136" y="241853"/>
                  </a:cubicBezTo>
                  <a:cubicBezTo>
                    <a:pt x="1144158" y="246245"/>
                    <a:pt x="1134831" y="252676"/>
                    <a:pt x="1131460" y="258872"/>
                  </a:cubicBezTo>
                  <a:cubicBezTo>
                    <a:pt x="1129207" y="265407"/>
                    <a:pt x="1127657" y="272164"/>
                    <a:pt x="1126836" y="279028"/>
                  </a:cubicBezTo>
                  <a:cubicBezTo>
                    <a:pt x="1125795" y="287288"/>
                    <a:pt x="1126327" y="295671"/>
                    <a:pt x="1128403" y="303733"/>
                  </a:cubicBezTo>
                  <a:cubicBezTo>
                    <a:pt x="1131299" y="315806"/>
                    <a:pt x="1134911" y="327696"/>
                    <a:pt x="1139219" y="339339"/>
                  </a:cubicBezTo>
                  <a:cubicBezTo>
                    <a:pt x="1144023" y="350418"/>
                    <a:pt x="1148133" y="361786"/>
                    <a:pt x="1151525" y="373376"/>
                  </a:cubicBezTo>
                  <a:cubicBezTo>
                    <a:pt x="1155026" y="388600"/>
                    <a:pt x="1157099" y="404117"/>
                    <a:pt x="1157716" y="419727"/>
                  </a:cubicBezTo>
                  <a:cubicBezTo>
                    <a:pt x="1159019" y="432572"/>
                    <a:pt x="1159543" y="445483"/>
                    <a:pt x="1159284" y="458392"/>
                  </a:cubicBezTo>
                  <a:cubicBezTo>
                    <a:pt x="1157717" y="466234"/>
                    <a:pt x="1157717" y="483175"/>
                    <a:pt x="1156149" y="492429"/>
                  </a:cubicBezTo>
                  <a:cubicBezTo>
                    <a:pt x="1153092" y="503252"/>
                    <a:pt x="1146901" y="526467"/>
                    <a:pt x="1142276" y="538858"/>
                  </a:cubicBezTo>
                  <a:cubicBezTo>
                    <a:pt x="1138866" y="544347"/>
                    <a:pt x="1135778" y="550029"/>
                    <a:pt x="1133028" y="555877"/>
                  </a:cubicBezTo>
                  <a:cubicBezTo>
                    <a:pt x="1128484" y="565024"/>
                    <a:pt x="1123243" y="573808"/>
                    <a:pt x="1117352" y="582150"/>
                  </a:cubicBezTo>
                  <a:cubicBezTo>
                    <a:pt x="1109471" y="593650"/>
                    <a:pt x="1100692" y="604507"/>
                    <a:pt x="1091096" y="614619"/>
                  </a:cubicBezTo>
                  <a:cubicBezTo>
                    <a:pt x="1081848" y="625442"/>
                    <a:pt x="1066407" y="645598"/>
                    <a:pt x="1055591" y="653284"/>
                  </a:cubicBezTo>
                  <a:cubicBezTo>
                    <a:pt x="1052687" y="656750"/>
                    <a:pt x="1048971" y="659444"/>
                    <a:pt x="1044775" y="661127"/>
                  </a:cubicBezTo>
                  <a:cubicBezTo>
                    <a:pt x="1040450" y="663805"/>
                    <a:pt x="1035783" y="665889"/>
                    <a:pt x="1030903" y="667323"/>
                  </a:cubicBezTo>
                  <a:cubicBezTo>
                    <a:pt x="1027212" y="673718"/>
                    <a:pt x="1024116" y="680438"/>
                    <a:pt x="1021654" y="687400"/>
                  </a:cubicBezTo>
                  <a:cubicBezTo>
                    <a:pt x="1020086" y="692027"/>
                    <a:pt x="1020086" y="701360"/>
                    <a:pt x="1018519" y="705987"/>
                  </a:cubicBezTo>
                  <a:cubicBezTo>
                    <a:pt x="1018519" y="710615"/>
                    <a:pt x="1013895" y="716810"/>
                    <a:pt x="1013895" y="721673"/>
                  </a:cubicBezTo>
                  <a:cubicBezTo>
                    <a:pt x="1013150" y="728371"/>
                    <a:pt x="1013150" y="735131"/>
                    <a:pt x="1013895" y="741829"/>
                  </a:cubicBezTo>
                  <a:cubicBezTo>
                    <a:pt x="1011934" y="750677"/>
                    <a:pt x="1008288" y="759065"/>
                    <a:pt x="1003157" y="766533"/>
                  </a:cubicBezTo>
                  <a:cubicBezTo>
                    <a:pt x="1000560" y="771026"/>
                    <a:pt x="997428" y="775187"/>
                    <a:pt x="993830" y="778925"/>
                  </a:cubicBezTo>
                  <a:cubicBezTo>
                    <a:pt x="988419" y="784085"/>
                    <a:pt x="982162" y="788276"/>
                    <a:pt x="975333" y="791317"/>
                  </a:cubicBezTo>
                  <a:cubicBezTo>
                    <a:pt x="969506" y="793819"/>
                    <a:pt x="963158" y="794868"/>
                    <a:pt x="956836" y="794375"/>
                  </a:cubicBezTo>
                  <a:cubicBezTo>
                    <a:pt x="950644" y="794375"/>
                    <a:pt x="939828" y="791316"/>
                    <a:pt x="935204" y="791316"/>
                  </a:cubicBezTo>
                  <a:cubicBezTo>
                    <a:pt x="930423" y="791409"/>
                    <a:pt x="925708" y="792449"/>
                    <a:pt x="921331" y="794375"/>
                  </a:cubicBezTo>
                  <a:cubicBezTo>
                    <a:pt x="917065" y="796590"/>
                    <a:pt x="913364" y="799756"/>
                    <a:pt x="910515" y="803630"/>
                  </a:cubicBezTo>
                  <a:cubicBezTo>
                    <a:pt x="908947" y="805198"/>
                    <a:pt x="908947" y="811472"/>
                    <a:pt x="908947" y="814531"/>
                  </a:cubicBezTo>
                  <a:cubicBezTo>
                    <a:pt x="910075" y="821477"/>
                    <a:pt x="912159" y="828234"/>
                    <a:pt x="915139" y="834608"/>
                  </a:cubicBezTo>
                  <a:cubicBezTo>
                    <a:pt x="916948" y="842328"/>
                    <a:pt x="917972" y="850211"/>
                    <a:pt x="918196" y="858137"/>
                  </a:cubicBezTo>
                  <a:cubicBezTo>
                    <a:pt x="918980" y="866353"/>
                    <a:pt x="918980" y="874625"/>
                    <a:pt x="918196" y="882841"/>
                  </a:cubicBezTo>
                  <a:cubicBezTo>
                    <a:pt x="916488" y="896413"/>
                    <a:pt x="913870" y="909855"/>
                    <a:pt x="910358" y="923075"/>
                  </a:cubicBezTo>
                  <a:cubicBezTo>
                    <a:pt x="906206" y="933681"/>
                    <a:pt x="900472" y="943597"/>
                    <a:pt x="893350" y="952485"/>
                  </a:cubicBezTo>
                  <a:cubicBezTo>
                    <a:pt x="887159" y="957112"/>
                    <a:pt x="871718" y="958681"/>
                    <a:pt x="864037" y="960328"/>
                  </a:cubicBezTo>
                  <a:cubicBezTo>
                    <a:pt x="856200" y="963465"/>
                    <a:pt x="842405" y="972719"/>
                    <a:pt x="834724" y="976013"/>
                  </a:cubicBezTo>
                  <a:cubicBezTo>
                    <a:pt x="826073" y="977766"/>
                    <a:pt x="817290" y="978789"/>
                    <a:pt x="808468" y="979072"/>
                  </a:cubicBezTo>
                  <a:cubicBezTo>
                    <a:pt x="803085" y="977430"/>
                    <a:pt x="797843" y="975358"/>
                    <a:pt x="792792" y="972876"/>
                  </a:cubicBezTo>
                  <a:cubicBezTo>
                    <a:pt x="791225" y="971308"/>
                    <a:pt x="788168" y="965033"/>
                    <a:pt x="784955" y="962053"/>
                  </a:cubicBezTo>
                  <a:cubicBezTo>
                    <a:pt x="783466" y="962053"/>
                    <a:pt x="780331" y="960485"/>
                    <a:pt x="778842" y="960485"/>
                  </a:cubicBezTo>
                  <a:cubicBezTo>
                    <a:pt x="775706" y="962053"/>
                    <a:pt x="775706" y="968327"/>
                    <a:pt x="772650" y="971308"/>
                  </a:cubicBezTo>
                  <a:cubicBezTo>
                    <a:pt x="769891" y="974283"/>
                    <a:pt x="766786" y="976916"/>
                    <a:pt x="763401" y="979150"/>
                  </a:cubicBezTo>
                  <a:cubicBezTo>
                    <a:pt x="760266" y="980719"/>
                    <a:pt x="752585" y="982288"/>
                    <a:pt x="749450" y="983778"/>
                  </a:cubicBezTo>
                  <a:lnTo>
                    <a:pt x="737145" y="983778"/>
                  </a:lnTo>
                  <a:cubicBezTo>
                    <a:pt x="735577" y="983778"/>
                    <a:pt x="732521" y="980719"/>
                    <a:pt x="729307" y="980719"/>
                  </a:cubicBezTo>
                  <a:cubicBezTo>
                    <a:pt x="727818" y="982288"/>
                    <a:pt x="721469" y="983778"/>
                    <a:pt x="720059" y="985346"/>
                  </a:cubicBezTo>
                  <a:cubicBezTo>
                    <a:pt x="716607" y="988263"/>
                    <a:pt x="713917" y="991978"/>
                    <a:pt x="712221" y="996169"/>
                  </a:cubicBezTo>
                  <a:cubicBezTo>
                    <a:pt x="707977" y="1001162"/>
                    <a:pt x="703338" y="1005804"/>
                    <a:pt x="698348" y="1010051"/>
                  </a:cubicBezTo>
                  <a:cubicBezTo>
                    <a:pt x="695213" y="1011619"/>
                    <a:pt x="685965" y="1013188"/>
                    <a:pt x="681340" y="1014756"/>
                  </a:cubicBezTo>
                  <a:cubicBezTo>
                    <a:pt x="674335" y="1015602"/>
                    <a:pt x="667539" y="1017700"/>
                    <a:pt x="661276" y="1020952"/>
                  </a:cubicBezTo>
                  <a:cubicBezTo>
                    <a:pt x="655704" y="1025738"/>
                    <a:pt x="651896" y="1032255"/>
                    <a:pt x="650460" y="1039461"/>
                  </a:cubicBezTo>
                  <a:cubicBezTo>
                    <a:pt x="651571" y="1044481"/>
                    <a:pt x="653677" y="1049228"/>
                    <a:pt x="656652" y="1053421"/>
                  </a:cubicBezTo>
                  <a:cubicBezTo>
                    <a:pt x="658140" y="1056480"/>
                    <a:pt x="662843" y="1061264"/>
                    <a:pt x="664489" y="1064244"/>
                  </a:cubicBezTo>
                  <a:cubicBezTo>
                    <a:pt x="665861" y="1069807"/>
                    <a:pt x="666389" y="1075544"/>
                    <a:pt x="666057" y="1081263"/>
                  </a:cubicBezTo>
                  <a:lnTo>
                    <a:pt x="666057" y="1082753"/>
                  </a:lnTo>
                  <a:cubicBezTo>
                    <a:pt x="664489" y="1087459"/>
                    <a:pt x="661432" y="1098439"/>
                    <a:pt x="659865" y="1102909"/>
                  </a:cubicBezTo>
                  <a:cubicBezTo>
                    <a:pt x="655778" y="1109958"/>
                    <a:pt x="651140" y="1116672"/>
                    <a:pt x="645992" y="1122987"/>
                  </a:cubicBezTo>
                  <a:cubicBezTo>
                    <a:pt x="642579" y="1125371"/>
                    <a:pt x="638959" y="1127445"/>
                    <a:pt x="635176" y="1129182"/>
                  </a:cubicBezTo>
                  <a:cubicBezTo>
                    <a:pt x="630135" y="1130998"/>
                    <a:pt x="624852" y="1132055"/>
                    <a:pt x="619501" y="1132319"/>
                  </a:cubicBezTo>
                  <a:cubicBezTo>
                    <a:pt x="613083" y="1135580"/>
                    <a:pt x="606363" y="1138206"/>
                    <a:pt x="599436" y="1140162"/>
                  </a:cubicBezTo>
                  <a:cubicBezTo>
                    <a:pt x="592170" y="1143922"/>
                    <a:pt x="585424" y="1148616"/>
                    <a:pt x="579372" y="1154122"/>
                  </a:cubicBezTo>
                  <a:cubicBezTo>
                    <a:pt x="574864" y="1157270"/>
                    <a:pt x="570712" y="1160899"/>
                    <a:pt x="566988" y="1164945"/>
                  </a:cubicBezTo>
                  <a:cubicBezTo>
                    <a:pt x="565499" y="1164945"/>
                    <a:pt x="559150" y="1166435"/>
                    <a:pt x="557739" y="1164945"/>
                  </a:cubicBezTo>
                  <a:cubicBezTo>
                    <a:pt x="554274" y="1164331"/>
                    <a:pt x="551061" y="1162724"/>
                    <a:pt x="548491" y="1160318"/>
                  </a:cubicBezTo>
                  <a:cubicBezTo>
                    <a:pt x="543867" y="1157181"/>
                    <a:pt x="539242" y="1149495"/>
                    <a:pt x="534618" y="1146358"/>
                  </a:cubicBezTo>
                  <a:cubicBezTo>
                    <a:pt x="529983" y="1142368"/>
                    <a:pt x="524675" y="1139234"/>
                    <a:pt x="518943" y="1137104"/>
                  </a:cubicBezTo>
                  <a:cubicBezTo>
                    <a:pt x="512160" y="1137353"/>
                    <a:pt x="505428" y="1138380"/>
                    <a:pt x="498878" y="1140162"/>
                  </a:cubicBezTo>
                  <a:cubicBezTo>
                    <a:pt x="493895" y="1142703"/>
                    <a:pt x="489237" y="1145837"/>
                    <a:pt x="485006" y="1149495"/>
                  </a:cubicBezTo>
                  <a:cubicBezTo>
                    <a:pt x="480303" y="1152554"/>
                    <a:pt x="477168" y="1163377"/>
                    <a:pt x="472622" y="1165181"/>
                  </a:cubicBezTo>
                  <a:cubicBezTo>
                    <a:pt x="466854" y="1167957"/>
                    <a:pt x="460262" y="1168488"/>
                    <a:pt x="454125" y="1166671"/>
                  </a:cubicBezTo>
                  <a:cubicBezTo>
                    <a:pt x="447933" y="1165181"/>
                    <a:pt x="440174" y="1155848"/>
                    <a:pt x="434060" y="1152789"/>
                  </a:cubicBezTo>
                  <a:cubicBezTo>
                    <a:pt x="429436" y="1151220"/>
                    <a:pt x="418385" y="1149730"/>
                    <a:pt x="413996" y="1148162"/>
                  </a:cubicBezTo>
                  <a:cubicBezTo>
                    <a:pt x="409606" y="1146593"/>
                    <a:pt x="400044" y="1145025"/>
                    <a:pt x="395420" y="1143535"/>
                  </a:cubicBezTo>
                  <a:cubicBezTo>
                    <a:pt x="391471" y="1140288"/>
                    <a:pt x="387848" y="1136663"/>
                    <a:pt x="384604" y="1132711"/>
                  </a:cubicBezTo>
                  <a:cubicBezTo>
                    <a:pt x="379980" y="1129574"/>
                    <a:pt x="372299" y="1126516"/>
                    <a:pt x="367675" y="1123379"/>
                  </a:cubicBezTo>
                  <a:cubicBezTo>
                    <a:pt x="362283" y="1121111"/>
                    <a:pt x="357047" y="1118491"/>
                    <a:pt x="351999" y="1115536"/>
                  </a:cubicBezTo>
                  <a:lnTo>
                    <a:pt x="350432" y="1113967"/>
                  </a:lnTo>
                  <a:cubicBezTo>
                    <a:pt x="348212" y="1110123"/>
                    <a:pt x="346650" y="1105935"/>
                    <a:pt x="345808" y="1101576"/>
                  </a:cubicBezTo>
                  <a:cubicBezTo>
                    <a:pt x="345808" y="1098517"/>
                    <a:pt x="347375" y="1092321"/>
                    <a:pt x="347375" y="1089184"/>
                  </a:cubicBezTo>
                  <a:cubicBezTo>
                    <a:pt x="348732" y="1081333"/>
                    <a:pt x="347638" y="1073254"/>
                    <a:pt x="344240" y="1066048"/>
                  </a:cubicBezTo>
                  <a:cubicBezTo>
                    <a:pt x="341183" y="1061342"/>
                    <a:pt x="331935" y="1056715"/>
                    <a:pt x="330367" y="1053657"/>
                  </a:cubicBezTo>
                  <a:cubicBezTo>
                    <a:pt x="326981" y="1048557"/>
                    <a:pt x="324858" y="1042723"/>
                    <a:pt x="324175" y="1036638"/>
                  </a:cubicBezTo>
                  <a:cubicBezTo>
                    <a:pt x="321900" y="1030112"/>
                    <a:pt x="321900" y="1023007"/>
                    <a:pt x="324175" y="1016482"/>
                  </a:cubicBezTo>
                  <a:cubicBezTo>
                    <a:pt x="324175" y="1013423"/>
                    <a:pt x="330367" y="1007227"/>
                    <a:pt x="333424" y="1005659"/>
                  </a:cubicBezTo>
                  <a:cubicBezTo>
                    <a:pt x="338048" y="1004169"/>
                    <a:pt x="349099" y="1004169"/>
                    <a:pt x="353488" y="1002600"/>
                  </a:cubicBezTo>
                  <a:cubicBezTo>
                    <a:pt x="357877" y="1001032"/>
                    <a:pt x="370496" y="1001032"/>
                    <a:pt x="375121" y="997973"/>
                  </a:cubicBezTo>
                  <a:cubicBezTo>
                    <a:pt x="383107" y="995377"/>
                    <a:pt x="390472" y="991158"/>
                    <a:pt x="396753" y="985582"/>
                  </a:cubicBezTo>
                  <a:cubicBezTo>
                    <a:pt x="403118" y="981077"/>
                    <a:pt x="408460" y="975277"/>
                    <a:pt x="412428" y="968563"/>
                  </a:cubicBezTo>
                  <a:cubicBezTo>
                    <a:pt x="415976" y="961722"/>
                    <a:pt x="418611" y="954444"/>
                    <a:pt x="420266" y="946917"/>
                  </a:cubicBezTo>
                  <a:cubicBezTo>
                    <a:pt x="423401" y="943780"/>
                    <a:pt x="429593" y="937662"/>
                    <a:pt x="429593" y="932957"/>
                  </a:cubicBezTo>
                  <a:cubicBezTo>
                    <a:pt x="429593" y="928251"/>
                    <a:pt x="423401" y="922134"/>
                    <a:pt x="420266" y="919075"/>
                  </a:cubicBezTo>
                  <a:cubicBezTo>
                    <a:pt x="417131" y="916016"/>
                    <a:pt x="407961" y="915938"/>
                    <a:pt x="404590" y="912879"/>
                  </a:cubicBezTo>
                  <a:cubicBezTo>
                    <a:pt x="401731" y="909368"/>
                    <a:pt x="400106" y="905014"/>
                    <a:pt x="399966" y="900488"/>
                  </a:cubicBezTo>
                  <a:cubicBezTo>
                    <a:pt x="399966" y="895860"/>
                    <a:pt x="404590" y="889665"/>
                    <a:pt x="404590" y="886606"/>
                  </a:cubicBezTo>
                  <a:cubicBezTo>
                    <a:pt x="406943" y="880094"/>
                    <a:pt x="406943" y="872963"/>
                    <a:pt x="404590" y="866450"/>
                  </a:cubicBezTo>
                  <a:cubicBezTo>
                    <a:pt x="403101" y="861823"/>
                    <a:pt x="393853" y="855627"/>
                    <a:pt x="390718" y="852568"/>
                  </a:cubicBezTo>
                  <a:cubicBezTo>
                    <a:pt x="386093" y="851000"/>
                    <a:pt x="378413" y="849431"/>
                    <a:pt x="375042" y="847941"/>
                  </a:cubicBezTo>
                  <a:cubicBezTo>
                    <a:pt x="375042" y="846373"/>
                    <a:pt x="375042" y="846373"/>
                    <a:pt x="373475" y="846373"/>
                  </a:cubicBezTo>
                  <a:cubicBezTo>
                    <a:pt x="372052" y="843935"/>
                    <a:pt x="371021" y="841288"/>
                    <a:pt x="370418" y="838530"/>
                  </a:cubicBezTo>
                  <a:cubicBezTo>
                    <a:pt x="370418" y="835471"/>
                    <a:pt x="376610" y="829275"/>
                    <a:pt x="378256" y="827707"/>
                  </a:cubicBezTo>
                  <a:cubicBezTo>
                    <a:pt x="380959" y="821778"/>
                    <a:pt x="383009" y="815571"/>
                    <a:pt x="384369" y="809198"/>
                  </a:cubicBezTo>
                  <a:cubicBezTo>
                    <a:pt x="386452" y="799010"/>
                    <a:pt x="386980" y="788565"/>
                    <a:pt x="385937" y="778219"/>
                  </a:cubicBezTo>
                  <a:cubicBezTo>
                    <a:pt x="384369" y="772023"/>
                    <a:pt x="379745" y="761200"/>
                    <a:pt x="378099" y="756573"/>
                  </a:cubicBezTo>
                  <a:cubicBezTo>
                    <a:pt x="376531" y="750377"/>
                    <a:pt x="373396" y="740888"/>
                    <a:pt x="371907" y="736496"/>
                  </a:cubicBezTo>
                  <a:cubicBezTo>
                    <a:pt x="370418" y="732104"/>
                    <a:pt x="364069" y="724104"/>
                    <a:pt x="364069" y="719477"/>
                  </a:cubicBezTo>
                  <a:cubicBezTo>
                    <a:pt x="365992" y="712510"/>
                    <a:pt x="368618" y="705756"/>
                    <a:pt x="371907" y="699321"/>
                  </a:cubicBezTo>
                  <a:cubicBezTo>
                    <a:pt x="374964" y="694694"/>
                    <a:pt x="379745" y="685439"/>
                    <a:pt x="382723" y="680812"/>
                  </a:cubicBezTo>
                  <a:cubicBezTo>
                    <a:pt x="385702" y="676185"/>
                    <a:pt x="391972" y="669989"/>
                    <a:pt x="395028" y="665127"/>
                  </a:cubicBezTo>
                  <a:cubicBezTo>
                    <a:pt x="397383" y="660635"/>
                    <a:pt x="399452" y="655998"/>
                    <a:pt x="401220" y="651245"/>
                  </a:cubicBezTo>
                  <a:cubicBezTo>
                    <a:pt x="401470" y="647053"/>
                    <a:pt x="400938" y="642851"/>
                    <a:pt x="399653" y="638853"/>
                  </a:cubicBezTo>
                  <a:cubicBezTo>
                    <a:pt x="393785" y="629092"/>
                    <a:pt x="386524" y="620241"/>
                    <a:pt x="378099" y="612580"/>
                  </a:cubicBezTo>
                  <a:cubicBezTo>
                    <a:pt x="369645" y="602031"/>
                    <a:pt x="360339" y="592195"/>
                    <a:pt x="350275" y="583170"/>
                  </a:cubicBezTo>
                  <a:cubicBezTo>
                    <a:pt x="344083" y="578543"/>
                    <a:pt x="330210" y="572347"/>
                    <a:pt x="325586" y="566151"/>
                  </a:cubicBezTo>
                  <a:cubicBezTo>
                    <a:pt x="322448" y="560495"/>
                    <a:pt x="320853" y="554111"/>
                    <a:pt x="320962" y="547642"/>
                  </a:cubicBezTo>
                  <a:cubicBezTo>
                    <a:pt x="321247" y="539307"/>
                    <a:pt x="322270" y="531014"/>
                    <a:pt x="324019" y="522859"/>
                  </a:cubicBezTo>
                  <a:cubicBezTo>
                    <a:pt x="325586" y="518232"/>
                    <a:pt x="333267" y="510468"/>
                    <a:pt x="334835" y="505840"/>
                  </a:cubicBezTo>
                  <a:cubicBezTo>
                    <a:pt x="335924" y="496539"/>
                    <a:pt x="335394" y="487119"/>
                    <a:pt x="333267" y="477999"/>
                  </a:cubicBezTo>
                  <a:cubicBezTo>
                    <a:pt x="331591" y="469470"/>
                    <a:pt x="328962" y="461157"/>
                    <a:pt x="325429" y="453215"/>
                  </a:cubicBezTo>
                  <a:cubicBezTo>
                    <a:pt x="320640" y="444033"/>
                    <a:pt x="314394" y="435690"/>
                    <a:pt x="306932" y="428511"/>
                  </a:cubicBezTo>
                  <a:cubicBezTo>
                    <a:pt x="303593" y="425547"/>
                    <a:pt x="299971" y="422920"/>
                    <a:pt x="296116" y="420668"/>
                  </a:cubicBezTo>
                  <a:cubicBezTo>
                    <a:pt x="289925" y="417609"/>
                    <a:pt x="279109" y="412825"/>
                    <a:pt x="274484" y="411414"/>
                  </a:cubicBezTo>
                  <a:cubicBezTo>
                    <a:pt x="269860" y="408355"/>
                    <a:pt x="257476" y="400591"/>
                    <a:pt x="252852" y="397453"/>
                  </a:cubicBezTo>
                  <a:cubicBezTo>
                    <a:pt x="248899" y="392474"/>
                    <a:pt x="245286" y="387233"/>
                    <a:pt x="242036" y="381768"/>
                  </a:cubicBezTo>
                  <a:cubicBezTo>
                    <a:pt x="238979" y="378709"/>
                    <a:pt x="232788" y="369455"/>
                    <a:pt x="228163" y="367886"/>
                  </a:cubicBezTo>
                  <a:cubicBezTo>
                    <a:pt x="225107" y="366318"/>
                    <a:pt x="218915" y="370945"/>
                    <a:pt x="214291" y="369455"/>
                  </a:cubicBezTo>
                  <a:cubicBezTo>
                    <a:pt x="211155" y="369455"/>
                    <a:pt x="206453" y="364749"/>
                    <a:pt x="203475" y="363259"/>
                  </a:cubicBezTo>
                  <a:cubicBezTo>
                    <a:pt x="200780" y="359786"/>
                    <a:pt x="197674" y="356652"/>
                    <a:pt x="194226" y="353926"/>
                  </a:cubicBezTo>
                  <a:cubicBezTo>
                    <a:pt x="191091" y="352436"/>
                    <a:pt x="184977" y="355495"/>
                    <a:pt x="181842" y="353926"/>
                  </a:cubicBezTo>
                  <a:cubicBezTo>
                    <a:pt x="176095" y="353569"/>
                    <a:pt x="170607" y="351400"/>
                    <a:pt x="166167" y="347731"/>
                  </a:cubicBezTo>
                  <a:cubicBezTo>
                    <a:pt x="162997" y="343127"/>
                    <a:pt x="161377" y="337633"/>
                    <a:pt x="161543" y="332045"/>
                  </a:cubicBezTo>
                  <a:cubicBezTo>
                    <a:pt x="160054" y="328986"/>
                    <a:pt x="160054" y="319653"/>
                    <a:pt x="158486" y="316359"/>
                  </a:cubicBezTo>
                  <a:cubicBezTo>
                    <a:pt x="153723" y="306673"/>
                    <a:pt x="147453" y="297805"/>
                    <a:pt x="139911" y="290086"/>
                  </a:cubicBezTo>
                  <a:cubicBezTo>
                    <a:pt x="135052" y="285036"/>
                    <a:pt x="129811" y="280369"/>
                    <a:pt x="124235" y="276126"/>
                  </a:cubicBezTo>
                  <a:cubicBezTo>
                    <a:pt x="117927" y="272954"/>
                    <a:pt x="112181" y="268768"/>
                    <a:pt x="107227" y="263735"/>
                  </a:cubicBezTo>
                  <a:cubicBezTo>
                    <a:pt x="103309" y="260935"/>
                    <a:pt x="100134" y="257219"/>
                    <a:pt x="97979" y="252911"/>
                  </a:cubicBezTo>
                  <a:cubicBezTo>
                    <a:pt x="95551" y="245965"/>
                    <a:pt x="94487" y="238615"/>
                    <a:pt x="94844" y="231266"/>
                  </a:cubicBezTo>
                  <a:cubicBezTo>
                    <a:pt x="95914" y="225697"/>
                    <a:pt x="98014" y="220378"/>
                    <a:pt x="101036" y="215580"/>
                  </a:cubicBezTo>
                  <a:cubicBezTo>
                    <a:pt x="104475" y="209392"/>
                    <a:pt x="106584" y="202554"/>
                    <a:pt x="107227" y="195503"/>
                  </a:cubicBezTo>
                  <a:cubicBezTo>
                    <a:pt x="106955" y="189201"/>
                    <a:pt x="105902" y="182957"/>
                    <a:pt x="104092" y="176915"/>
                  </a:cubicBezTo>
                  <a:cubicBezTo>
                    <a:pt x="102603" y="173778"/>
                    <a:pt x="101036" y="167661"/>
                    <a:pt x="97979" y="166092"/>
                  </a:cubicBezTo>
                  <a:cubicBezTo>
                    <a:pt x="93448" y="164799"/>
                    <a:pt x="88733" y="164269"/>
                    <a:pt x="84028" y="164524"/>
                  </a:cubicBezTo>
                  <a:cubicBezTo>
                    <a:pt x="75677" y="166554"/>
                    <a:pt x="67816" y="170234"/>
                    <a:pt x="60906" y="175347"/>
                  </a:cubicBezTo>
                  <a:cubicBezTo>
                    <a:pt x="55304" y="180184"/>
                    <a:pt x="50065" y="185426"/>
                    <a:pt x="45231" y="191032"/>
                  </a:cubicBezTo>
                  <a:cubicBezTo>
                    <a:pt x="42100" y="193523"/>
                    <a:pt x="38370" y="195145"/>
                    <a:pt x="34415" y="195738"/>
                  </a:cubicBezTo>
                  <a:cubicBezTo>
                    <a:pt x="29302" y="197273"/>
                    <a:pt x="23852" y="197273"/>
                    <a:pt x="18739" y="195738"/>
                  </a:cubicBezTo>
                  <a:cubicBezTo>
                    <a:pt x="14115" y="195738"/>
                    <a:pt x="3064" y="194169"/>
                    <a:pt x="1810" y="191032"/>
                  </a:cubicBezTo>
                  <a:cubicBezTo>
                    <a:pt x="-1325" y="187974"/>
                    <a:pt x="243" y="178719"/>
                    <a:pt x="1810" y="174014"/>
                  </a:cubicBezTo>
                  <a:cubicBezTo>
                    <a:pt x="2062" y="167741"/>
                    <a:pt x="3088" y="161524"/>
                    <a:pt x="4867" y="155505"/>
                  </a:cubicBezTo>
                  <a:cubicBezTo>
                    <a:pt x="8048" y="151496"/>
                    <a:pt x="11677" y="147865"/>
                    <a:pt x="15683" y="144682"/>
                  </a:cubicBezTo>
                  <a:cubicBezTo>
                    <a:pt x="16905" y="141422"/>
                    <a:pt x="18455" y="138295"/>
                    <a:pt x="20307" y="135349"/>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0" name="Freeform 119">
              <a:extLst>
                <a:ext uri="{FF2B5EF4-FFF2-40B4-BE49-F238E27FC236}">
                  <a16:creationId xmlns:a16="http://schemas.microsoft.com/office/drawing/2014/main" id="{5D97F95E-F950-9444-B90B-143A57011222}"/>
                </a:ext>
              </a:extLst>
            </p:cNvPr>
            <p:cNvSpPr/>
            <p:nvPr/>
          </p:nvSpPr>
          <p:spPr>
            <a:xfrm>
              <a:off x="6991584" y="3828183"/>
              <a:ext cx="1097281" cy="1223469"/>
            </a:xfrm>
            <a:custGeom>
              <a:avLst/>
              <a:gdLst>
                <a:gd name="connsiteX0" fmla="*/ 1088346 w 1097280"/>
                <a:gd name="connsiteY0" fmla="*/ 251282 h 1223469"/>
                <a:gd name="connsiteX1" fmla="*/ 1100651 w 1097280"/>
                <a:gd name="connsiteY1" fmla="*/ 269791 h 1223469"/>
                <a:gd name="connsiteX2" fmla="*/ 1089835 w 1097280"/>
                <a:gd name="connsiteY2" fmla="*/ 282182 h 1223469"/>
                <a:gd name="connsiteX3" fmla="*/ 1074160 w 1097280"/>
                <a:gd name="connsiteY3" fmla="*/ 300770 h 1223469"/>
                <a:gd name="connsiteX4" fmla="*/ 1067968 w 1097280"/>
                <a:gd name="connsiteY4" fmla="*/ 322416 h 1223469"/>
                <a:gd name="connsiteX5" fmla="*/ 1077294 w 1097280"/>
                <a:gd name="connsiteY5" fmla="*/ 338101 h 1223469"/>
                <a:gd name="connsiteX6" fmla="*/ 1053781 w 1097280"/>
                <a:gd name="connsiteY6" fmla="*/ 351983 h 1223469"/>
                <a:gd name="connsiteX7" fmla="*/ 1030660 w 1097280"/>
                <a:gd name="connsiteY7" fmla="*/ 370570 h 1223469"/>
                <a:gd name="connsiteX8" fmla="*/ 1025958 w 1097280"/>
                <a:gd name="connsiteY8" fmla="*/ 393706 h 1223469"/>
                <a:gd name="connsiteX9" fmla="*/ 1036773 w 1097280"/>
                <a:gd name="connsiteY9" fmla="*/ 417234 h 1223469"/>
                <a:gd name="connsiteX10" fmla="*/ 1032149 w 1097280"/>
                <a:gd name="connsiteY10" fmla="*/ 448605 h 1223469"/>
                <a:gd name="connsiteX11" fmla="*/ 1004325 w 1097280"/>
                <a:gd name="connsiteY11" fmla="*/ 464291 h 1223469"/>
                <a:gd name="connsiteX12" fmla="*/ 973445 w 1097280"/>
                <a:gd name="connsiteY12" fmla="*/ 478172 h 1223469"/>
                <a:gd name="connsiteX13" fmla="*/ 957769 w 1097280"/>
                <a:gd name="connsiteY13" fmla="*/ 504446 h 1223469"/>
                <a:gd name="connsiteX14" fmla="*/ 949931 w 1097280"/>
                <a:gd name="connsiteY14" fmla="*/ 532288 h 1223469"/>
                <a:gd name="connsiteX15" fmla="*/ 939115 w 1097280"/>
                <a:gd name="connsiteY15" fmla="*/ 557071 h 1223469"/>
                <a:gd name="connsiteX16" fmla="*/ 929867 w 1097280"/>
                <a:gd name="connsiteY16" fmla="*/ 577148 h 1223469"/>
                <a:gd name="connsiteX17" fmla="*/ 934491 w 1097280"/>
                <a:gd name="connsiteY17" fmla="*/ 587971 h 1223469"/>
                <a:gd name="connsiteX18" fmla="*/ 954556 w 1097280"/>
                <a:gd name="connsiteY18" fmla="*/ 592598 h 1223469"/>
                <a:gd name="connsiteX19" fmla="*/ 965372 w 1097280"/>
                <a:gd name="connsiteY19" fmla="*/ 609617 h 1223469"/>
                <a:gd name="connsiteX20" fmla="*/ 962237 w 1097280"/>
                <a:gd name="connsiteY20" fmla="*/ 628205 h 1223469"/>
                <a:gd name="connsiteX21" fmla="*/ 951421 w 1097280"/>
                <a:gd name="connsiteY21" fmla="*/ 639028 h 1223469"/>
                <a:gd name="connsiteX22" fmla="*/ 942172 w 1097280"/>
                <a:gd name="connsiteY22" fmla="*/ 660673 h 1223469"/>
                <a:gd name="connsiteX23" fmla="*/ 932924 w 1097280"/>
                <a:gd name="connsiteY23" fmla="*/ 668516 h 1223469"/>
                <a:gd name="connsiteX24" fmla="*/ 917248 w 1097280"/>
                <a:gd name="connsiteY24" fmla="*/ 662320 h 1223469"/>
                <a:gd name="connsiteX25" fmla="*/ 903375 w 1097280"/>
                <a:gd name="connsiteY25" fmla="*/ 666948 h 1223469"/>
                <a:gd name="connsiteX26" fmla="*/ 892559 w 1097280"/>
                <a:gd name="connsiteY26" fmla="*/ 680908 h 1223469"/>
                <a:gd name="connsiteX27" fmla="*/ 898673 w 1097280"/>
                <a:gd name="connsiteY27" fmla="*/ 696593 h 1223469"/>
                <a:gd name="connsiteX28" fmla="*/ 892559 w 1097280"/>
                <a:gd name="connsiteY28" fmla="*/ 713612 h 1223469"/>
                <a:gd name="connsiteX29" fmla="*/ 875551 w 1097280"/>
                <a:gd name="connsiteY29" fmla="*/ 733689 h 1223469"/>
                <a:gd name="connsiteX30" fmla="*/ 856976 w 1097280"/>
                <a:gd name="connsiteY30" fmla="*/ 747650 h 1223469"/>
                <a:gd name="connsiteX31" fmla="*/ 835344 w 1097280"/>
                <a:gd name="connsiteY31" fmla="*/ 746081 h 1223469"/>
                <a:gd name="connsiteX32" fmla="*/ 815279 w 1097280"/>
                <a:gd name="connsiteY32" fmla="*/ 738238 h 1223469"/>
                <a:gd name="connsiteX33" fmla="*/ 798272 w 1097280"/>
                <a:gd name="connsiteY33" fmla="*/ 741375 h 1223469"/>
                <a:gd name="connsiteX34" fmla="*/ 785966 w 1097280"/>
                <a:gd name="connsiteY34" fmla="*/ 776903 h 1223469"/>
                <a:gd name="connsiteX35" fmla="*/ 776718 w 1097280"/>
                <a:gd name="connsiteY35" fmla="*/ 806313 h 1223469"/>
                <a:gd name="connsiteX36" fmla="*/ 775150 w 1097280"/>
                <a:gd name="connsiteY36" fmla="*/ 848037 h 1223469"/>
                <a:gd name="connsiteX37" fmla="*/ 755086 w 1097280"/>
                <a:gd name="connsiteY37" fmla="*/ 882074 h 1223469"/>
                <a:gd name="connsiteX38" fmla="*/ 739410 w 1097280"/>
                <a:gd name="connsiteY38" fmla="*/ 897760 h 1223469"/>
                <a:gd name="connsiteX39" fmla="*/ 734708 w 1097280"/>
                <a:gd name="connsiteY39" fmla="*/ 919406 h 1223469"/>
                <a:gd name="connsiteX40" fmla="*/ 739410 w 1097280"/>
                <a:gd name="connsiteY40" fmla="*/ 935091 h 1223469"/>
                <a:gd name="connsiteX41" fmla="*/ 756340 w 1097280"/>
                <a:gd name="connsiteY41" fmla="*/ 942934 h 1223469"/>
                <a:gd name="connsiteX42" fmla="*/ 772016 w 1097280"/>
                <a:gd name="connsiteY42" fmla="*/ 963011 h 1223469"/>
                <a:gd name="connsiteX43" fmla="*/ 773583 w 1097280"/>
                <a:gd name="connsiteY43" fmla="*/ 993912 h 1223469"/>
                <a:gd name="connsiteX44" fmla="*/ 762767 w 1097280"/>
                <a:gd name="connsiteY44" fmla="*/ 1006304 h 1223469"/>
                <a:gd name="connsiteX45" fmla="*/ 739253 w 1097280"/>
                <a:gd name="connsiteY45" fmla="*/ 1007872 h 1223469"/>
                <a:gd name="connsiteX46" fmla="*/ 714486 w 1097280"/>
                <a:gd name="connsiteY46" fmla="*/ 1010931 h 1223469"/>
                <a:gd name="connsiteX47" fmla="*/ 690973 w 1097280"/>
                <a:gd name="connsiteY47" fmla="*/ 1031087 h 1223469"/>
                <a:gd name="connsiteX48" fmla="*/ 681646 w 1097280"/>
                <a:gd name="connsiteY48" fmla="*/ 1060419 h 1223469"/>
                <a:gd name="connsiteX49" fmla="*/ 680157 w 1097280"/>
                <a:gd name="connsiteY49" fmla="*/ 1076104 h 1223469"/>
                <a:gd name="connsiteX50" fmla="*/ 689406 w 1097280"/>
                <a:gd name="connsiteY50" fmla="*/ 1093123 h 1223469"/>
                <a:gd name="connsiteX51" fmla="*/ 681568 w 1097280"/>
                <a:gd name="connsiteY51" fmla="*/ 1110142 h 1223469"/>
                <a:gd name="connsiteX52" fmla="*/ 669263 w 1097280"/>
                <a:gd name="connsiteY52" fmla="*/ 1124102 h 1223469"/>
                <a:gd name="connsiteX53" fmla="*/ 677100 w 1097280"/>
                <a:gd name="connsiteY53" fmla="*/ 1144179 h 1223469"/>
                <a:gd name="connsiteX54" fmla="*/ 672476 w 1097280"/>
                <a:gd name="connsiteY54" fmla="*/ 1164257 h 1223469"/>
                <a:gd name="connsiteX55" fmla="*/ 655468 w 1097280"/>
                <a:gd name="connsiteY55" fmla="*/ 1168884 h 1223469"/>
                <a:gd name="connsiteX56" fmla="*/ 636971 w 1097280"/>
                <a:gd name="connsiteY56" fmla="*/ 1162688 h 1223469"/>
                <a:gd name="connsiteX57" fmla="*/ 626155 w 1097280"/>
                <a:gd name="connsiteY57" fmla="*/ 1168884 h 1223469"/>
                <a:gd name="connsiteX58" fmla="*/ 610480 w 1097280"/>
                <a:gd name="connsiteY58" fmla="*/ 1198294 h 1223469"/>
                <a:gd name="connsiteX59" fmla="*/ 585791 w 1097280"/>
                <a:gd name="connsiteY59" fmla="*/ 1222999 h 1223469"/>
                <a:gd name="connsiteX60" fmla="*/ 567216 w 1097280"/>
                <a:gd name="connsiteY60" fmla="*/ 1229194 h 1223469"/>
                <a:gd name="connsiteX61" fmla="*/ 559378 w 1097280"/>
                <a:gd name="connsiteY61" fmla="*/ 1209117 h 1223469"/>
                <a:gd name="connsiteX62" fmla="*/ 548562 w 1097280"/>
                <a:gd name="connsiteY62" fmla="*/ 1199863 h 1223469"/>
                <a:gd name="connsiteX63" fmla="*/ 532887 w 1097280"/>
                <a:gd name="connsiteY63" fmla="*/ 1199863 h 1223469"/>
                <a:gd name="connsiteX64" fmla="*/ 525049 w 1097280"/>
                <a:gd name="connsiteY64" fmla="*/ 1210686 h 1223469"/>
                <a:gd name="connsiteX65" fmla="*/ 509374 w 1097280"/>
                <a:gd name="connsiteY65" fmla="*/ 1213744 h 1223469"/>
                <a:gd name="connsiteX66" fmla="*/ 498557 w 1097280"/>
                <a:gd name="connsiteY66" fmla="*/ 1202921 h 1223469"/>
                <a:gd name="connsiteX67" fmla="*/ 481550 w 1097280"/>
                <a:gd name="connsiteY67" fmla="*/ 1192098 h 1223469"/>
                <a:gd name="connsiteX68" fmla="*/ 465874 w 1097280"/>
                <a:gd name="connsiteY68" fmla="*/ 1187471 h 1223469"/>
                <a:gd name="connsiteX69" fmla="*/ 453569 w 1097280"/>
                <a:gd name="connsiteY69" fmla="*/ 1187471 h 1223469"/>
                <a:gd name="connsiteX70" fmla="*/ 442753 w 1097280"/>
                <a:gd name="connsiteY70" fmla="*/ 1203157 h 1223469"/>
                <a:gd name="connsiteX71" fmla="*/ 425745 w 1097280"/>
                <a:gd name="connsiteY71" fmla="*/ 1201588 h 1223469"/>
                <a:gd name="connsiteX72" fmla="*/ 408737 w 1097280"/>
                <a:gd name="connsiteY72" fmla="*/ 1185903 h 1223469"/>
                <a:gd name="connsiteX73" fmla="*/ 380913 w 1097280"/>
                <a:gd name="connsiteY73" fmla="*/ 1181275 h 1223469"/>
                <a:gd name="connsiteX74" fmla="*/ 345408 w 1097280"/>
                <a:gd name="connsiteY74" fmla="*/ 1187471 h 1223469"/>
                <a:gd name="connsiteX75" fmla="*/ 334592 w 1097280"/>
                <a:gd name="connsiteY75" fmla="*/ 1198294 h 1223469"/>
                <a:gd name="connsiteX76" fmla="*/ 320720 w 1097280"/>
                <a:gd name="connsiteY76" fmla="*/ 1182609 h 1223469"/>
                <a:gd name="connsiteX77" fmla="*/ 306768 w 1097280"/>
                <a:gd name="connsiteY77" fmla="*/ 1176413 h 1223469"/>
                <a:gd name="connsiteX78" fmla="*/ 302144 w 1097280"/>
                <a:gd name="connsiteY78" fmla="*/ 1167159 h 1223469"/>
                <a:gd name="connsiteX79" fmla="*/ 306768 w 1097280"/>
                <a:gd name="connsiteY79" fmla="*/ 1154767 h 1223469"/>
                <a:gd name="connsiteX80" fmla="*/ 312960 w 1097280"/>
                <a:gd name="connsiteY80" fmla="*/ 1139081 h 1223469"/>
                <a:gd name="connsiteX81" fmla="*/ 314528 w 1097280"/>
                <a:gd name="connsiteY81" fmla="*/ 1126690 h 1223469"/>
                <a:gd name="connsiteX82" fmla="*/ 302144 w 1097280"/>
                <a:gd name="connsiteY82" fmla="*/ 1106612 h 1223469"/>
                <a:gd name="connsiteX83" fmla="*/ 295952 w 1097280"/>
                <a:gd name="connsiteY83" fmla="*/ 1086457 h 1223469"/>
                <a:gd name="connsiteX84" fmla="*/ 286704 w 1097280"/>
                <a:gd name="connsiteY84" fmla="*/ 1074143 h 1223469"/>
                <a:gd name="connsiteX85" fmla="*/ 269696 w 1097280"/>
                <a:gd name="connsiteY85" fmla="*/ 1069516 h 1223469"/>
                <a:gd name="connsiteX86" fmla="*/ 255823 w 1097280"/>
                <a:gd name="connsiteY86" fmla="*/ 1081829 h 1223469"/>
                <a:gd name="connsiteX87" fmla="*/ 240148 w 1097280"/>
                <a:gd name="connsiteY87" fmla="*/ 1083398 h 1223469"/>
                <a:gd name="connsiteX88" fmla="*/ 223140 w 1097280"/>
                <a:gd name="connsiteY88" fmla="*/ 1083398 h 1223469"/>
                <a:gd name="connsiteX89" fmla="*/ 206132 w 1097280"/>
                <a:gd name="connsiteY89" fmla="*/ 1089594 h 1223469"/>
                <a:gd name="connsiteX90" fmla="*/ 184578 w 1097280"/>
                <a:gd name="connsiteY90" fmla="*/ 1092652 h 1223469"/>
                <a:gd name="connsiteX91" fmla="*/ 170627 w 1097280"/>
                <a:gd name="connsiteY91" fmla="*/ 1083398 h 1223469"/>
                <a:gd name="connsiteX92" fmla="*/ 152130 w 1097280"/>
                <a:gd name="connsiteY92" fmla="*/ 1077202 h 1223469"/>
                <a:gd name="connsiteX93" fmla="*/ 142803 w 1097280"/>
                <a:gd name="connsiteY93" fmla="*/ 1072575 h 1223469"/>
                <a:gd name="connsiteX94" fmla="*/ 127128 w 1097280"/>
                <a:gd name="connsiteY94" fmla="*/ 1044733 h 1223469"/>
                <a:gd name="connsiteX95" fmla="*/ 117879 w 1097280"/>
                <a:gd name="connsiteY95" fmla="*/ 1033910 h 1223469"/>
                <a:gd name="connsiteX96" fmla="*/ 117879 w 1097280"/>
                <a:gd name="connsiteY96" fmla="*/ 1018224 h 1223469"/>
                <a:gd name="connsiteX97" fmla="*/ 128695 w 1097280"/>
                <a:gd name="connsiteY97" fmla="*/ 1002539 h 1223469"/>
                <a:gd name="connsiteX98" fmla="*/ 142568 w 1097280"/>
                <a:gd name="connsiteY98" fmla="*/ 988579 h 1223469"/>
                <a:gd name="connsiteX99" fmla="*/ 151895 w 1097280"/>
                <a:gd name="connsiteY99" fmla="*/ 963874 h 1223469"/>
                <a:gd name="connsiteX100" fmla="*/ 153384 w 1097280"/>
                <a:gd name="connsiteY100" fmla="*/ 936032 h 1223469"/>
                <a:gd name="connsiteX101" fmla="*/ 162711 w 1097280"/>
                <a:gd name="connsiteY101" fmla="*/ 912504 h 1223469"/>
                <a:gd name="connsiteX102" fmla="*/ 167335 w 1097280"/>
                <a:gd name="connsiteY102" fmla="*/ 884662 h 1223469"/>
                <a:gd name="connsiteX103" fmla="*/ 167335 w 1097280"/>
                <a:gd name="connsiteY103" fmla="*/ 863016 h 1223469"/>
                <a:gd name="connsiteX104" fmla="*/ 156519 w 1097280"/>
                <a:gd name="connsiteY104" fmla="*/ 850703 h 1223469"/>
                <a:gd name="connsiteX105" fmla="*/ 136455 w 1097280"/>
                <a:gd name="connsiteY105" fmla="*/ 838312 h 1223469"/>
                <a:gd name="connsiteX106" fmla="*/ 133320 w 1097280"/>
                <a:gd name="connsiteY106" fmla="*/ 805843 h 1223469"/>
                <a:gd name="connsiteX107" fmla="*/ 130263 w 1097280"/>
                <a:gd name="connsiteY107" fmla="*/ 768747 h 1223469"/>
                <a:gd name="connsiteX108" fmla="*/ 133320 w 1097280"/>
                <a:gd name="connsiteY108" fmla="*/ 736277 h 1223469"/>
                <a:gd name="connsiteX109" fmla="*/ 127128 w 1097280"/>
                <a:gd name="connsiteY109" fmla="*/ 706867 h 1223469"/>
                <a:gd name="connsiteX110" fmla="*/ 136455 w 1097280"/>
                <a:gd name="connsiteY110" fmla="*/ 691182 h 1223469"/>
                <a:gd name="connsiteX111" fmla="*/ 150327 w 1097280"/>
                <a:gd name="connsiteY111" fmla="*/ 678790 h 1223469"/>
                <a:gd name="connsiteX112" fmla="*/ 148760 w 1097280"/>
                <a:gd name="connsiteY112" fmla="*/ 667967 h 1223469"/>
                <a:gd name="connsiteX113" fmla="*/ 145703 w 1097280"/>
                <a:gd name="connsiteY113" fmla="*/ 652282 h 1223469"/>
                <a:gd name="connsiteX114" fmla="*/ 154952 w 1097280"/>
                <a:gd name="connsiteY114" fmla="*/ 633694 h 1223469"/>
                <a:gd name="connsiteX115" fmla="*/ 159576 w 1097280"/>
                <a:gd name="connsiteY115" fmla="*/ 612048 h 1223469"/>
                <a:gd name="connsiteX116" fmla="*/ 162711 w 1097280"/>
                <a:gd name="connsiteY116" fmla="*/ 582717 h 1223469"/>
                <a:gd name="connsiteX117" fmla="*/ 151895 w 1097280"/>
                <a:gd name="connsiteY117" fmla="*/ 562561 h 1223469"/>
                <a:gd name="connsiteX118" fmla="*/ 133320 w 1097280"/>
                <a:gd name="connsiteY118" fmla="*/ 556443 h 1223469"/>
                <a:gd name="connsiteX119" fmla="*/ 114823 w 1097280"/>
                <a:gd name="connsiteY119" fmla="*/ 559502 h 1223469"/>
                <a:gd name="connsiteX120" fmla="*/ 106985 w 1097280"/>
                <a:gd name="connsiteY120" fmla="*/ 567345 h 1223469"/>
                <a:gd name="connsiteX121" fmla="*/ 93112 w 1097280"/>
                <a:gd name="connsiteY121" fmla="*/ 570403 h 1223469"/>
                <a:gd name="connsiteX122" fmla="*/ 83864 w 1097280"/>
                <a:gd name="connsiteY122" fmla="*/ 559580 h 1223469"/>
                <a:gd name="connsiteX123" fmla="*/ 66856 w 1097280"/>
                <a:gd name="connsiteY123" fmla="*/ 539503 h 1223469"/>
                <a:gd name="connsiteX124" fmla="*/ 52905 w 1097280"/>
                <a:gd name="connsiteY124" fmla="*/ 523817 h 1223469"/>
                <a:gd name="connsiteX125" fmla="*/ 37229 w 1097280"/>
                <a:gd name="connsiteY125" fmla="*/ 519112 h 1223469"/>
                <a:gd name="connsiteX126" fmla="*/ 23356 w 1097280"/>
                <a:gd name="connsiteY126" fmla="*/ 520680 h 1223469"/>
                <a:gd name="connsiteX127" fmla="*/ 15519 w 1097280"/>
                <a:gd name="connsiteY127" fmla="*/ 525308 h 1223469"/>
                <a:gd name="connsiteX128" fmla="*/ 14030 w 1097280"/>
                <a:gd name="connsiteY128" fmla="*/ 508289 h 1223469"/>
                <a:gd name="connsiteX129" fmla="*/ 6192 w 1097280"/>
                <a:gd name="connsiteY129" fmla="*/ 497466 h 1223469"/>
                <a:gd name="connsiteX130" fmla="*/ 0 w 1097280"/>
                <a:gd name="connsiteY130" fmla="*/ 483584 h 1223469"/>
                <a:gd name="connsiteX131" fmla="*/ 10816 w 1097280"/>
                <a:gd name="connsiteY131" fmla="*/ 464997 h 1223469"/>
                <a:gd name="connsiteX132" fmla="*/ 30959 w 1097280"/>
                <a:gd name="connsiteY132" fmla="*/ 458880 h 1223469"/>
                <a:gd name="connsiteX133" fmla="*/ 47889 w 1097280"/>
                <a:gd name="connsiteY133" fmla="*/ 454174 h 1223469"/>
                <a:gd name="connsiteX134" fmla="*/ 61840 w 1097280"/>
                <a:gd name="connsiteY134" fmla="*/ 440292 h 1223469"/>
                <a:gd name="connsiteX135" fmla="*/ 69677 w 1097280"/>
                <a:gd name="connsiteY135" fmla="*/ 429469 h 1223469"/>
                <a:gd name="connsiteX136" fmla="*/ 78926 w 1097280"/>
                <a:gd name="connsiteY136" fmla="*/ 424842 h 1223469"/>
                <a:gd name="connsiteX137" fmla="*/ 86764 w 1097280"/>
                <a:gd name="connsiteY137" fmla="*/ 427901 h 1223469"/>
                <a:gd name="connsiteX138" fmla="*/ 102674 w 1097280"/>
                <a:gd name="connsiteY138" fmla="*/ 427901 h 1223469"/>
                <a:gd name="connsiteX139" fmla="*/ 116547 w 1097280"/>
                <a:gd name="connsiteY139" fmla="*/ 423273 h 1223469"/>
                <a:gd name="connsiteX140" fmla="*/ 125795 w 1097280"/>
                <a:gd name="connsiteY140" fmla="*/ 415430 h 1223469"/>
                <a:gd name="connsiteX141" fmla="*/ 131987 w 1097280"/>
                <a:gd name="connsiteY141" fmla="*/ 404608 h 1223469"/>
                <a:gd name="connsiteX142" fmla="*/ 138179 w 1097280"/>
                <a:gd name="connsiteY142" fmla="*/ 406176 h 1223469"/>
                <a:gd name="connsiteX143" fmla="*/ 146017 w 1097280"/>
                <a:gd name="connsiteY143" fmla="*/ 416999 h 1223469"/>
                <a:gd name="connsiteX144" fmla="*/ 161692 w 1097280"/>
                <a:gd name="connsiteY144" fmla="*/ 423195 h 1223469"/>
                <a:gd name="connsiteX145" fmla="*/ 187949 w 1097280"/>
                <a:gd name="connsiteY145" fmla="*/ 420136 h 1223469"/>
                <a:gd name="connsiteX146" fmla="*/ 217262 w 1097280"/>
                <a:gd name="connsiteY146" fmla="*/ 404451 h 1223469"/>
                <a:gd name="connsiteX147" fmla="*/ 246575 w 1097280"/>
                <a:gd name="connsiteY147" fmla="*/ 396608 h 1223469"/>
                <a:gd name="connsiteX148" fmla="*/ 263583 w 1097280"/>
                <a:gd name="connsiteY148" fmla="*/ 367198 h 1223469"/>
                <a:gd name="connsiteX149" fmla="*/ 271420 w 1097280"/>
                <a:gd name="connsiteY149" fmla="*/ 327043 h 1223469"/>
                <a:gd name="connsiteX150" fmla="*/ 271420 w 1097280"/>
                <a:gd name="connsiteY150" fmla="*/ 302260 h 1223469"/>
                <a:gd name="connsiteX151" fmla="*/ 268285 w 1097280"/>
                <a:gd name="connsiteY151" fmla="*/ 278731 h 1223469"/>
                <a:gd name="connsiteX152" fmla="*/ 262093 w 1097280"/>
                <a:gd name="connsiteY152" fmla="*/ 258575 h 1223469"/>
                <a:gd name="connsiteX153" fmla="*/ 263661 w 1097280"/>
                <a:gd name="connsiteY153" fmla="*/ 247753 h 1223469"/>
                <a:gd name="connsiteX154" fmla="*/ 274477 w 1097280"/>
                <a:gd name="connsiteY154" fmla="*/ 238498 h 1223469"/>
                <a:gd name="connsiteX155" fmla="*/ 288350 w 1097280"/>
                <a:gd name="connsiteY155" fmla="*/ 235361 h 1223469"/>
                <a:gd name="connsiteX156" fmla="*/ 309982 w 1097280"/>
                <a:gd name="connsiteY156" fmla="*/ 238498 h 1223469"/>
                <a:gd name="connsiteX157" fmla="*/ 328557 w 1097280"/>
                <a:gd name="connsiteY157" fmla="*/ 235361 h 1223469"/>
                <a:gd name="connsiteX158" fmla="*/ 347054 w 1097280"/>
                <a:gd name="connsiteY158" fmla="*/ 223048 h 1223469"/>
                <a:gd name="connsiteX159" fmla="*/ 356381 w 1097280"/>
                <a:gd name="connsiteY159" fmla="*/ 210656 h 1223469"/>
                <a:gd name="connsiteX160" fmla="*/ 367197 w 1097280"/>
                <a:gd name="connsiteY160" fmla="*/ 185952 h 1223469"/>
                <a:gd name="connsiteX161" fmla="*/ 367197 w 1097280"/>
                <a:gd name="connsiteY161" fmla="*/ 165796 h 1223469"/>
                <a:gd name="connsiteX162" fmla="*/ 371821 w 1097280"/>
                <a:gd name="connsiteY162" fmla="*/ 150110 h 1223469"/>
                <a:gd name="connsiteX163" fmla="*/ 374878 w 1097280"/>
                <a:gd name="connsiteY163" fmla="*/ 131523 h 1223469"/>
                <a:gd name="connsiteX164" fmla="*/ 384127 w 1097280"/>
                <a:gd name="connsiteY164" fmla="*/ 111446 h 1223469"/>
                <a:gd name="connsiteX165" fmla="*/ 398078 w 1097280"/>
                <a:gd name="connsiteY165" fmla="*/ 105250 h 1223469"/>
                <a:gd name="connsiteX166" fmla="*/ 408894 w 1097280"/>
                <a:gd name="connsiteY166" fmla="*/ 97407 h 1223469"/>
                <a:gd name="connsiteX167" fmla="*/ 444399 w 1097280"/>
                <a:gd name="connsiteY167" fmla="*/ 58742 h 1223469"/>
                <a:gd name="connsiteX168" fmla="*/ 470655 w 1097280"/>
                <a:gd name="connsiteY168" fmla="*/ 26273 h 1223469"/>
                <a:gd name="connsiteX169" fmla="*/ 486330 w 1097280"/>
                <a:gd name="connsiteY169" fmla="*/ 0 h 1223469"/>
                <a:gd name="connsiteX170" fmla="*/ 495579 w 1097280"/>
                <a:gd name="connsiteY170" fmla="*/ 13882 h 1223469"/>
                <a:gd name="connsiteX171" fmla="*/ 511254 w 1097280"/>
                <a:gd name="connsiteY171" fmla="*/ 18509 h 1223469"/>
                <a:gd name="connsiteX172" fmla="*/ 534768 w 1097280"/>
                <a:gd name="connsiteY172" fmla="*/ 34194 h 1223469"/>
                <a:gd name="connsiteX173" fmla="*/ 559457 w 1097280"/>
                <a:gd name="connsiteY173" fmla="*/ 35763 h 1223469"/>
                <a:gd name="connsiteX174" fmla="*/ 578032 w 1097280"/>
                <a:gd name="connsiteY174" fmla="*/ 34194 h 1223469"/>
                <a:gd name="connsiteX175" fmla="*/ 591905 w 1097280"/>
                <a:gd name="connsiteY175" fmla="*/ 38900 h 1223469"/>
                <a:gd name="connsiteX176" fmla="*/ 607580 w 1097280"/>
                <a:gd name="connsiteY176" fmla="*/ 48154 h 1223469"/>
                <a:gd name="connsiteX177" fmla="*/ 621453 w 1097280"/>
                <a:gd name="connsiteY177" fmla="*/ 60546 h 1223469"/>
                <a:gd name="connsiteX178" fmla="*/ 638461 w 1097280"/>
                <a:gd name="connsiteY178" fmla="*/ 71369 h 1223469"/>
                <a:gd name="connsiteX179" fmla="*/ 654136 w 1097280"/>
                <a:gd name="connsiteY179" fmla="*/ 79212 h 1223469"/>
                <a:gd name="connsiteX180" fmla="*/ 669811 w 1097280"/>
                <a:gd name="connsiteY180" fmla="*/ 87055 h 1223469"/>
                <a:gd name="connsiteX181" fmla="*/ 691444 w 1097280"/>
                <a:gd name="connsiteY181" fmla="*/ 91682 h 1223469"/>
                <a:gd name="connsiteX182" fmla="*/ 705395 w 1097280"/>
                <a:gd name="connsiteY182" fmla="*/ 90113 h 1223469"/>
                <a:gd name="connsiteX183" fmla="*/ 731651 w 1097280"/>
                <a:gd name="connsiteY183" fmla="*/ 99368 h 1223469"/>
                <a:gd name="connsiteX184" fmla="*/ 747327 w 1097280"/>
                <a:gd name="connsiteY184" fmla="*/ 115053 h 1223469"/>
                <a:gd name="connsiteX185" fmla="*/ 751951 w 1097280"/>
                <a:gd name="connsiteY185" fmla="*/ 133562 h 1223469"/>
                <a:gd name="connsiteX186" fmla="*/ 747327 w 1097280"/>
                <a:gd name="connsiteY186" fmla="*/ 147522 h 1223469"/>
                <a:gd name="connsiteX187" fmla="*/ 747327 w 1097280"/>
                <a:gd name="connsiteY187" fmla="*/ 179991 h 1223469"/>
                <a:gd name="connsiteX188" fmla="*/ 733375 w 1097280"/>
                <a:gd name="connsiteY188" fmla="*/ 203127 h 1223469"/>
                <a:gd name="connsiteX189" fmla="*/ 713311 w 1097280"/>
                <a:gd name="connsiteY189" fmla="*/ 227910 h 1223469"/>
                <a:gd name="connsiteX190" fmla="*/ 708686 w 1097280"/>
                <a:gd name="connsiteY190" fmla="*/ 247988 h 1223469"/>
                <a:gd name="connsiteX191" fmla="*/ 725694 w 1097280"/>
                <a:gd name="connsiteY191" fmla="*/ 278967 h 1223469"/>
                <a:gd name="connsiteX192" fmla="*/ 742702 w 1097280"/>
                <a:gd name="connsiteY192" fmla="*/ 282025 h 1223469"/>
                <a:gd name="connsiteX193" fmla="*/ 758378 w 1097280"/>
                <a:gd name="connsiteY193" fmla="*/ 291280 h 1223469"/>
                <a:gd name="connsiteX194" fmla="*/ 781891 w 1097280"/>
                <a:gd name="connsiteY194" fmla="*/ 299123 h 1223469"/>
                <a:gd name="connsiteX195" fmla="*/ 809714 w 1097280"/>
                <a:gd name="connsiteY195" fmla="*/ 308377 h 1223469"/>
                <a:gd name="connsiteX196" fmla="*/ 823587 w 1097280"/>
                <a:gd name="connsiteY196" fmla="*/ 322337 h 1223469"/>
                <a:gd name="connsiteX197" fmla="*/ 823587 w 1097280"/>
                <a:gd name="connsiteY197" fmla="*/ 338023 h 1223469"/>
                <a:gd name="connsiteX198" fmla="*/ 826723 w 1097280"/>
                <a:gd name="connsiteY198" fmla="*/ 350336 h 1223469"/>
                <a:gd name="connsiteX199" fmla="*/ 840596 w 1097280"/>
                <a:gd name="connsiteY199" fmla="*/ 355041 h 1223469"/>
                <a:gd name="connsiteX200" fmla="*/ 854546 w 1097280"/>
                <a:gd name="connsiteY200" fmla="*/ 351904 h 1223469"/>
                <a:gd name="connsiteX201" fmla="*/ 863795 w 1097280"/>
                <a:gd name="connsiteY201" fmla="*/ 345709 h 1223469"/>
                <a:gd name="connsiteX202" fmla="*/ 877668 w 1097280"/>
                <a:gd name="connsiteY202" fmla="*/ 342650 h 1223469"/>
                <a:gd name="connsiteX203" fmla="*/ 891541 w 1097280"/>
                <a:gd name="connsiteY203" fmla="*/ 342650 h 1223469"/>
                <a:gd name="connsiteX204" fmla="*/ 905492 w 1097280"/>
                <a:gd name="connsiteY204" fmla="*/ 351904 h 1223469"/>
                <a:gd name="connsiteX205" fmla="*/ 930181 w 1097280"/>
                <a:gd name="connsiteY205" fmla="*/ 351904 h 1223469"/>
                <a:gd name="connsiteX206" fmla="*/ 953694 w 1097280"/>
                <a:gd name="connsiteY206" fmla="*/ 347277 h 1223469"/>
                <a:gd name="connsiteX207" fmla="*/ 972191 w 1097280"/>
                <a:gd name="connsiteY207" fmla="*/ 331592 h 1223469"/>
                <a:gd name="connsiteX208" fmla="*/ 981439 w 1097280"/>
                <a:gd name="connsiteY208" fmla="*/ 309946 h 1223469"/>
                <a:gd name="connsiteX209" fmla="*/ 989277 w 1097280"/>
                <a:gd name="connsiteY209" fmla="*/ 291358 h 1223469"/>
                <a:gd name="connsiteX210" fmla="*/ 1007774 w 1097280"/>
                <a:gd name="connsiteY210" fmla="*/ 282104 h 1223469"/>
                <a:gd name="connsiteX211" fmla="*/ 1032541 w 1097280"/>
                <a:gd name="connsiteY211" fmla="*/ 269712 h 1223469"/>
                <a:gd name="connsiteX212" fmla="*/ 1057230 w 1097280"/>
                <a:gd name="connsiteY212" fmla="*/ 251203 h 1223469"/>
                <a:gd name="connsiteX213" fmla="*/ 1068046 w 1097280"/>
                <a:gd name="connsiteY213" fmla="*/ 243361 h 1223469"/>
                <a:gd name="connsiteX214" fmla="*/ 1071103 w 1097280"/>
                <a:gd name="connsiteY214" fmla="*/ 246419 h 1223469"/>
                <a:gd name="connsiteX215" fmla="*/ 1091246 w 1097280"/>
                <a:gd name="connsiteY215" fmla="*/ 251125 h 1223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Lst>
              <a:rect l="l" t="t" r="r" b="b"/>
              <a:pathLst>
                <a:path w="1097280" h="1223469">
                  <a:moveTo>
                    <a:pt x="1088346" y="251282"/>
                  </a:moveTo>
                  <a:cubicBezTo>
                    <a:pt x="1092970" y="254341"/>
                    <a:pt x="1102219" y="263595"/>
                    <a:pt x="1100651" y="269791"/>
                  </a:cubicBezTo>
                  <a:cubicBezTo>
                    <a:pt x="1100651" y="274418"/>
                    <a:pt x="1092813" y="279124"/>
                    <a:pt x="1089835" y="282182"/>
                  </a:cubicBezTo>
                  <a:cubicBezTo>
                    <a:pt x="1086778" y="286810"/>
                    <a:pt x="1075962" y="294574"/>
                    <a:pt x="1074160" y="300770"/>
                  </a:cubicBezTo>
                  <a:cubicBezTo>
                    <a:pt x="1070502" y="307430"/>
                    <a:pt x="1068386" y="314827"/>
                    <a:pt x="1067968" y="322416"/>
                  </a:cubicBezTo>
                  <a:cubicBezTo>
                    <a:pt x="1069535" y="327043"/>
                    <a:pt x="1078784" y="333239"/>
                    <a:pt x="1077294" y="338101"/>
                  </a:cubicBezTo>
                  <a:cubicBezTo>
                    <a:pt x="1075727" y="344297"/>
                    <a:pt x="1058719" y="348924"/>
                    <a:pt x="1053781" y="351983"/>
                  </a:cubicBezTo>
                  <a:cubicBezTo>
                    <a:pt x="1045943" y="358178"/>
                    <a:pt x="1033717" y="364374"/>
                    <a:pt x="1030660" y="370570"/>
                  </a:cubicBezTo>
                  <a:cubicBezTo>
                    <a:pt x="1026904" y="377670"/>
                    <a:pt x="1025271" y="385702"/>
                    <a:pt x="1025958" y="393706"/>
                  </a:cubicBezTo>
                  <a:cubicBezTo>
                    <a:pt x="1027525" y="399902"/>
                    <a:pt x="1035284" y="410725"/>
                    <a:pt x="1036773" y="417234"/>
                  </a:cubicBezTo>
                  <a:cubicBezTo>
                    <a:pt x="1038492" y="427918"/>
                    <a:pt x="1036877" y="438873"/>
                    <a:pt x="1032149" y="448605"/>
                  </a:cubicBezTo>
                  <a:cubicBezTo>
                    <a:pt x="1025957" y="456448"/>
                    <a:pt x="1012085" y="460919"/>
                    <a:pt x="1004325" y="464291"/>
                  </a:cubicBezTo>
                  <a:cubicBezTo>
                    <a:pt x="998212" y="468918"/>
                    <a:pt x="980812" y="473545"/>
                    <a:pt x="973445" y="478172"/>
                  </a:cubicBezTo>
                  <a:cubicBezTo>
                    <a:pt x="966491" y="485775"/>
                    <a:pt x="961158" y="494714"/>
                    <a:pt x="957769" y="504446"/>
                  </a:cubicBezTo>
                  <a:cubicBezTo>
                    <a:pt x="954713" y="512288"/>
                    <a:pt x="953145" y="524602"/>
                    <a:pt x="949931" y="532288"/>
                  </a:cubicBezTo>
                  <a:cubicBezTo>
                    <a:pt x="947251" y="540923"/>
                    <a:pt x="943623" y="549234"/>
                    <a:pt x="939115" y="557071"/>
                  </a:cubicBezTo>
                  <a:cubicBezTo>
                    <a:pt x="937548" y="561698"/>
                    <a:pt x="929867" y="570952"/>
                    <a:pt x="929867" y="577148"/>
                  </a:cubicBezTo>
                  <a:cubicBezTo>
                    <a:pt x="929867" y="578717"/>
                    <a:pt x="931356" y="586403"/>
                    <a:pt x="934491" y="587971"/>
                  </a:cubicBezTo>
                  <a:cubicBezTo>
                    <a:pt x="937548" y="591030"/>
                    <a:pt x="950167" y="589540"/>
                    <a:pt x="954556" y="592598"/>
                  </a:cubicBezTo>
                  <a:cubicBezTo>
                    <a:pt x="959008" y="597686"/>
                    <a:pt x="962655" y="603425"/>
                    <a:pt x="965372" y="609617"/>
                  </a:cubicBezTo>
                  <a:cubicBezTo>
                    <a:pt x="965087" y="615918"/>
                    <a:pt x="964034" y="622160"/>
                    <a:pt x="962237" y="628205"/>
                  </a:cubicBezTo>
                  <a:cubicBezTo>
                    <a:pt x="958250" y="631409"/>
                    <a:pt x="954623" y="635038"/>
                    <a:pt x="951421" y="639028"/>
                  </a:cubicBezTo>
                  <a:cubicBezTo>
                    <a:pt x="948364" y="643655"/>
                    <a:pt x="945307" y="655968"/>
                    <a:pt x="942172" y="660673"/>
                  </a:cubicBezTo>
                  <a:cubicBezTo>
                    <a:pt x="940683" y="662164"/>
                    <a:pt x="935980" y="668516"/>
                    <a:pt x="932924" y="668516"/>
                  </a:cubicBezTo>
                  <a:cubicBezTo>
                    <a:pt x="928300" y="668516"/>
                    <a:pt x="922108" y="662320"/>
                    <a:pt x="917248" y="662320"/>
                  </a:cubicBezTo>
                  <a:cubicBezTo>
                    <a:pt x="912227" y="662205"/>
                    <a:pt x="907323" y="663840"/>
                    <a:pt x="903375" y="666948"/>
                  </a:cubicBezTo>
                  <a:cubicBezTo>
                    <a:pt x="897761" y="669620"/>
                    <a:pt x="893747" y="674801"/>
                    <a:pt x="892559" y="680908"/>
                  </a:cubicBezTo>
                  <a:cubicBezTo>
                    <a:pt x="890992" y="685535"/>
                    <a:pt x="898673" y="691731"/>
                    <a:pt x="898673" y="696593"/>
                  </a:cubicBezTo>
                  <a:cubicBezTo>
                    <a:pt x="897302" y="702484"/>
                    <a:pt x="895250" y="708196"/>
                    <a:pt x="892559" y="713612"/>
                  </a:cubicBezTo>
                  <a:cubicBezTo>
                    <a:pt x="887731" y="720975"/>
                    <a:pt x="882019" y="727718"/>
                    <a:pt x="875551" y="733689"/>
                  </a:cubicBezTo>
                  <a:cubicBezTo>
                    <a:pt x="870135" y="739295"/>
                    <a:pt x="863865" y="744006"/>
                    <a:pt x="856976" y="747650"/>
                  </a:cubicBezTo>
                  <a:cubicBezTo>
                    <a:pt x="849737" y="748709"/>
                    <a:pt x="842355" y="748174"/>
                    <a:pt x="835344" y="746081"/>
                  </a:cubicBezTo>
                  <a:cubicBezTo>
                    <a:pt x="828498" y="743890"/>
                    <a:pt x="821796" y="741271"/>
                    <a:pt x="815279" y="738238"/>
                  </a:cubicBezTo>
                  <a:cubicBezTo>
                    <a:pt x="810655" y="738238"/>
                    <a:pt x="801407" y="738238"/>
                    <a:pt x="798272" y="741375"/>
                  </a:cubicBezTo>
                  <a:cubicBezTo>
                    <a:pt x="790434" y="747571"/>
                    <a:pt x="787534" y="767648"/>
                    <a:pt x="785966" y="776903"/>
                  </a:cubicBezTo>
                  <a:cubicBezTo>
                    <a:pt x="782139" y="786456"/>
                    <a:pt x="779047" y="796289"/>
                    <a:pt x="776718" y="806313"/>
                  </a:cubicBezTo>
                  <a:cubicBezTo>
                    <a:pt x="775150" y="817136"/>
                    <a:pt x="778207" y="838782"/>
                    <a:pt x="775150" y="848037"/>
                  </a:cubicBezTo>
                  <a:cubicBezTo>
                    <a:pt x="769949" y="860197"/>
                    <a:pt x="763206" y="871637"/>
                    <a:pt x="755086" y="882074"/>
                  </a:cubicBezTo>
                  <a:cubicBezTo>
                    <a:pt x="751951" y="886702"/>
                    <a:pt x="741135" y="892897"/>
                    <a:pt x="739410" y="897760"/>
                  </a:cubicBezTo>
                  <a:cubicBezTo>
                    <a:pt x="736202" y="904518"/>
                    <a:pt x="734593" y="911925"/>
                    <a:pt x="734708" y="919406"/>
                  </a:cubicBezTo>
                  <a:cubicBezTo>
                    <a:pt x="734532" y="925007"/>
                    <a:pt x="736182" y="930512"/>
                    <a:pt x="739410" y="935091"/>
                  </a:cubicBezTo>
                  <a:cubicBezTo>
                    <a:pt x="742467" y="938228"/>
                    <a:pt x="751716" y="939718"/>
                    <a:pt x="756340" y="942934"/>
                  </a:cubicBezTo>
                  <a:cubicBezTo>
                    <a:pt x="762443" y="948892"/>
                    <a:pt x="767715" y="955645"/>
                    <a:pt x="772016" y="963011"/>
                  </a:cubicBezTo>
                  <a:cubicBezTo>
                    <a:pt x="775694" y="972907"/>
                    <a:pt x="776242" y="983695"/>
                    <a:pt x="773583" y="993912"/>
                  </a:cubicBezTo>
                  <a:cubicBezTo>
                    <a:pt x="773583" y="997049"/>
                    <a:pt x="765745" y="1004735"/>
                    <a:pt x="762767" y="1006304"/>
                  </a:cubicBezTo>
                  <a:cubicBezTo>
                    <a:pt x="755119" y="1008433"/>
                    <a:pt x="747116" y="1008967"/>
                    <a:pt x="739253" y="1007872"/>
                  </a:cubicBezTo>
                  <a:cubicBezTo>
                    <a:pt x="733062" y="1009441"/>
                    <a:pt x="719111" y="1007872"/>
                    <a:pt x="714486" y="1010931"/>
                  </a:cubicBezTo>
                  <a:cubicBezTo>
                    <a:pt x="705308" y="1015903"/>
                    <a:pt x="697292" y="1022774"/>
                    <a:pt x="690973" y="1031087"/>
                  </a:cubicBezTo>
                  <a:cubicBezTo>
                    <a:pt x="686277" y="1040286"/>
                    <a:pt x="683126" y="1050195"/>
                    <a:pt x="681646" y="1060419"/>
                  </a:cubicBezTo>
                  <a:cubicBezTo>
                    <a:pt x="680316" y="1065534"/>
                    <a:pt x="679813" y="1070829"/>
                    <a:pt x="680157" y="1076104"/>
                  </a:cubicBezTo>
                  <a:cubicBezTo>
                    <a:pt x="681646" y="1080810"/>
                    <a:pt x="689406" y="1088496"/>
                    <a:pt x="689406" y="1093123"/>
                  </a:cubicBezTo>
                  <a:cubicBezTo>
                    <a:pt x="688440" y="1099419"/>
                    <a:pt x="685724" y="1105316"/>
                    <a:pt x="681568" y="1110142"/>
                  </a:cubicBezTo>
                  <a:cubicBezTo>
                    <a:pt x="678511" y="1114769"/>
                    <a:pt x="670830" y="1119396"/>
                    <a:pt x="669263" y="1124102"/>
                  </a:cubicBezTo>
                  <a:cubicBezTo>
                    <a:pt x="671217" y="1131033"/>
                    <a:pt x="673843" y="1137757"/>
                    <a:pt x="677100" y="1144179"/>
                  </a:cubicBezTo>
                  <a:cubicBezTo>
                    <a:pt x="677060" y="1151131"/>
                    <a:pt x="675481" y="1157988"/>
                    <a:pt x="672476" y="1164257"/>
                  </a:cubicBezTo>
                  <a:cubicBezTo>
                    <a:pt x="667384" y="1167436"/>
                    <a:pt x="661468" y="1169046"/>
                    <a:pt x="655468" y="1168884"/>
                  </a:cubicBezTo>
                  <a:cubicBezTo>
                    <a:pt x="650844" y="1168884"/>
                    <a:pt x="641596" y="1162688"/>
                    <a:pt x="636971" y="1162688"/>
                  </a:cubicBezTo>
                  <a:cubicBezTo>
                    <a:pt x="633204" y="1164456"/>
                    <a:pt x="629587" y="1166529"/>
                    <a:pt x="626155" y="1168884"/>
                  </a:cubicBezTo>
                  <a:cubicBezTo>
                    <a:pt x="619964" y="1175080"/>
                    <a:pt x="616907" y="1192412"/>
                    <a:pt x="610480" y="1198294"/>
                  </a:cubicBezTo>
                  <a:cubicBezTo>
                    <a:pt x="603448" y="1207646"/>
                    <a:pt x="595137" y="1215962"/>
                    <a:pt x="585791" y="1222999"/>
                  </a:cubicBezTo>
                  <a:cubicBezTo>
                    <a:pt x="581167" y="1224567"/>
                    <a:pt x="570116" y="1232332"/>
                    <a:pt x="567216" y="1229194"/>
                  </a:cubicBezTo>
                  <a:cubicBezTo>
                    <a:pt x="561024" y="1227704"/>
                    <a:pt x="562591" y="1213509"/>
                    <a:pt x="559378" y="1209117"/>
                  </a:cubicBezTo>
                  <a:cubicBezTo>
                    <a:pt x="556529" y="1205243"/>
                    <a:pt x="552829" y="1202077"/>
                    <a:pt x="548562" y="1199863"/>
                  </a:cubicBezTo>
                  <a:cubicBezTo>
                    <a:pt x="543464" y="1198235"/>
                    <a:pt x="537985" y="1198235"/>
                    <a:pt x="532887" y="1199863"/>
                  </a:cubicBezTo>
                  <a:cubicBezTo>
                    <a:pt x="529751" y="1201353"/>
                    <a:pt x="528184" y="1209117"/>
                    <a:pt x="525049" y="1210686"/>
                  </a:cubicBezTo>
                  <a:cubicBezTo>
                    <a:pt x="521992" y="1213744"/>
                    <a:pt x="514233" y="1213744"/>
                    <a:pt x="509374" y="1213744"/>
                  </a:cubicBezTo>
                  <a:cubicBezTo>
                    <a:pt x="505387" y="1210539"/>
                    <a:pt x="501760" y="1206911"/>
                    <a:pt x="498557" y="1202921"/>
                  </a:cubicBezTo>
                  <a:cubicBezTo>
                    <a:pt x="493238" y="1198791"/>
                    <a:pt x="487544" y="1195167"/>
                    <a:pt x="481550" y="1192098"/>
                  </a:cubicBezTo>
                  <a:cubicBezTo>
                    <a:pt x="476654" y="1189604"/>
                    <a:pt x="471339" y="1188036"/>
                    <a:pt x="465874" y="1187471"/>
                  </a:cubicBezTo>
                  <a:cubicBezTo>
                    <a:pt x="461922" y="1185903"/>
                    <a:pt x="457521" y="1185903"/>
                    <a:pt x="453569" y="1187471"/>
                  </a:cubicBezTo>
                  <a:cubicBezTo>
                    <a:pt x="448866" y="1189040"/>
                    <a:pt x="447377" y="1201353"/>
                    <a:pt x="442753" y="1203157"/>
                  </a:cubicBezTo>
                  <a:cubicBezTo>
                    <a:pt x="437048" y="1204219"/>
                    <a:pt x="431160" y="1203676"/>
                    <a:pt x="425745" y="1201588"/>
                  </a:cubicBezTo>
                  <a:cubicBezTo>
                    <a:pt x="421121" y="1198529"/>
                    <a:pt x="413361" y="1189275"/>
                    <a:pt x="408737" y="1185903"/>
                  </a:cubicBezTo>
                  <a:cubicBezTo>
                    <a:pt x="399801" y="1182755"/>
                    <a:pt x="390386" y="1181190"/>
                    <a:pt x="380913" y="1181275"/>
                  </a:cubicBezTo>
                  <a:cubicBezTo>
                    <a:pt x="368804" y="1181213"/>
                    <a:pt x="356781" y="1183311"/>
                    <a:pt x="345408" y="1187471"/>
                  </a:cubicBezTo>
                  <a:cubicBezTo>
                    <a:pt x="341431" y="1190686"/>
                    <a:pt x="337805" y="1194314"/>
                    <a:pt x="334592" y="1198294"/>
                  </a:cubicBezTo>
                  <a:cubicBezTo>
                    <a:pt x="330841" y="1192353"/>
                    <a:pt x="326157" y="1187057"/>
                    <a:pt x="320720" y="1182609"/>
                  </a:cubicBezTo>
                  <a:cubicBezTo>
                    <a:pt x="315814" y="1181175"/>
                    <a:pt x="311122" y="1179092"/>
                    <a:pt x="306768" y="1176413"/>
                  </a:cubicBezTo>
                  <a:cubicBezTo>
                    <a:pt x="304660" y="1173646"/>
                    <a:pt x="303091" y="1170507"/>
                    <a:pt x="302144" y="1167159"/>
                  </a:cubicBezTo>
                  <a:cubicBezTo>
                    <a:pt x="303008" y="1162806"/>
                    <a:pt x="304570" y="1158621"/>
                    <a:pt x="306768" y="1154767"/>
                  </a:cubicBezTo>
                  <a:cubicBezTo>
                    <a:pt x="308336" y="1150140"/>
                    <a:pt x="312960" y="1143944"/>
                    <a:pt x="312960" y="1139081"/>
                  </a:cubicBezTo>
                  <a:cubicBezTo>
                    <a:pt x="314245" y="1135084"/>
                    <a:pt x="314777" y="1130882"/>
                    <a:pt x="314528" y="1126690"/>
                  </a:cubicBezTo>
                  <a:cubicBezTo>
                    <a:pt x="310975" y="1119659"/>
                    <a:pt x="306833" y="1112942"/>
                    <a:pt x="302144" y="1106612"/>
                  </a:cubicBezTo>
                  <a:cubicBezTo>
                    <a:pt x="300655" y="1101985"/>
                    <a:pt x="297520" y="1090927"/>
                    <a:pt x="295952" y="1086457"/>
                  </a:cubicBezTo>
                  <a:cubicBezTo>
                    <a:pt x="292896" y="1083398"/>
                    <a:pt x="289839" y="1075634"/>
                    <a:pt x="286704" y="1074143"/>
                  </a:cubicBezTo>
                  <a:cubicBezTo>
                    <a:pt x="281849" y="1070453"/>
                    <a:pt x="275751" y="1068794"/>
                    <a:pt x="269696" y="1069516"/>
                  </a:cubicBezTo>
                  <a:cubicBezTo>
                    <a:pt x="265072" y="1069516"/>
                    <a:pt x="258880" y="1078771"/>
                    <a:pt x="255823" y="1081829"/>
                  </a:cubicBezTo>
                  <a:cubicBezTo>
                    <a:pt x="252766" y="1081829"/>
                    <a:pt x="245007" y="1083398"/>
                    <a:pt x="240148" y="1083398"/>
                  </a:cubicBezTo>
                  <a:cubicBezTo>
                    <a:pt x="234506" y="1082610"/>
                    <a:pt x="228782" y="1082610"/>
                    <a:pt x="223140" y="1083398"/>
                  </a:cubicBezTo>
                  <a:cubicBezTo>
                    <a:pt x="217169" y="1084516"/>
                    <a:pt x="211424" y="1086610"/>
                    <a:pt x="206132" y="1089594"/>
                  </a:cubicBezTo>
                  <a:cubicBezTo>
                    <a:pt x="199057" y="1091278"/>
                    <a:pt x="191842" y="1092302"/>
                    <a:pt x="184578" y="1092652"/>
                  </a:cubicBezTo>
                  <a:cubicBezTo>
                    <a:pt x="179678" y="1089963"/>
                    <a:pt x="175011" y="1086867"/>
                    <a:pt x="170627" y="1083398"/>
                  </a:cubicBezTo>
                  <a:cubicBezTo>
                    <a:pt x="164704" y="1080669"/>
                    <a:pt x="158502" y="1078591"/>
                    <a:pt x="152130" y="1077202"/>
                  </a:cubicBezTo>
                  <a:cubicBezTo>
                    <a:pt x="148873" y="1075979"/>
                    <a:pt x="145748" y="1074429"/>
                    <a:pt x="142803" y="1072575"/>
                  </a:cubicBezTo>
                  <a:cubicBezTo>
                    <a:pt x="136690" y="1066379"/>
                    <a:pt x="132066" y="1050929"/>
                    <a:pt x="127128" y="1044733"/>
                  </a:cubicBezTo>
                  <a:cubicBezTo>
                    <a:pt x="125639" y="1041674"/>
                    <a:pt x="117879" y="1036890"/>
                    <a:pt x="117879" y="1033910"/>
                  </a:cubicBezTo>
                  <a:cubicBezTo>
                    <a:pt x="116263" y="1028807"/>
                    <a:pt x="116263" y="1023328"/>
                    <a:pt x="117879" y="1018224"/>
                  </a:cubicBezTo>
                  <a:cubicBezTo>
                    <a:pt x="120963" y="1012655"/>
                    <a:pt x="124586" y="1007401"/>
                    <a:pt x="128695" y="1002539"/>
                  </a:cubicBezTo>
                  <a:cubicBezTo>
                    <a:pt x="133704" y="998285"/>
                    <a:pt x="138345" y="993615"/>
                    <a:pt x="142568" y="988579"/>
                  </a:cubicBezTo>
                  <a:cubicBezTo>
                    <a:pt x="146613" y="980729"/>
                    <a:pt x="149742" y="972439"/>
                    <a:pt x="151895" y="963874"/>
                  </a:cubicBezTo>
                  <a:cubicBezTo>
                    <a:pt x="153384" y="957678"/>
                    <a:pt x="151895" y="942228"/>
                    <a:pt x="153384" y="936032"/>
                  </a:cubicBezTo>
                  <a:cubicBezTo>
                    <a:pt x="153384" y="929837"/>
                    <a:pt x="161222" y="919014"/>
                    <a:pt x="162711" y="912504"/>
                  </a:cubicBezTo>
                  <a:cubicBezTo>
                    <a:pt x="164981" y="903360"/>
                    <a:pt x="166527" y="894050"/>
                    <a:pt x="167335" y="884662"/>
                  </a:cubicBezTo>
                  <a:cubicBezTo>
                    <a:pt x="168825" y="877524"/>
                    <a:pt x="168825" y="870155"/>
                    <a:pt x="167335" y="863016"/>
                  </a:cubicBezTo>
                  <a:cubicBezTo>
                    <a:pt x="164160" y="858553"/>
                    <a:pt x="160536" y="854427"/>
                    <a:pt x="156519" y="850703"/>
                  </a:cubicBezTo>
                  <a:cubicBezTo>
                    <a:pt x="151895" y="845998"/>
                    <a:pt x="139512" y="842860"/>
                    <a:pt x="136455" y="838312"/>
                  </a:cubicBezTo>
                  <a:cubicBezTo>
                    <a:pt x="131830" y="830469"/>
                    <a:pt x="133320" y="813529"/>
                    <a:pt x="133320" y="805843"/>
                  </a:cubicBezTo>
                  <a:cubicBezTo>
                    <a:pt x="131562" y="793550"/>
                    <a:pt x="130542" y="781162"/>
                    <a:pt x="130263" y="768747"/>
                  </a:cubicBezTo>
                  <a:cubicBezTo>
                    <a:pt x="130263" y="760904"/>
                    <a:pt x="133320" y="745218"/>
                    <a:pt x="133320" y="736277"/>
                  </a:cubicBezTo>
                  <a:cubicBezTo>
                    <a:pt x="133320" y="728435"/>
                    <a:pt x="127128" y="714632"/>
                    <a:pt x="127128" y="706867"/>
                  </a:cubicBezTo>
                  <a:cubicBezTo>
                    <a:pt x="129875" y="701432"/>
                    <a:pt x="132991" y="696191"/>
                    <a:pt x="136455" y="691182"/>
                  </a:cubicBezTo>
                  <a:cubicBezTo>
                    <a:pt x="139512" y="688045"/>
                    <a:pt x="148760" y="681927"/>
                    <a:pt x="150327" y="678790"/>
                  </a:cubicBezTo>
                  <a:cubicBezTo>
                    <a:pt x="150574" y="675112"/>
                    <a:pt x="150040" y="671424"/>
                    <a:pt x="148760" y="667967"/>
                  </a:cubicBezTo>
                  <a:cubicBezTo>
                    <a:pt x="148760" y="664909"/>
                    <a:pt x="145703" y="657144"/>
                    <a:pt x="145703" y="652282"/>
                  </a:cubicBezTo>
                  <a:cubicBezTo>
                    <a:pt x="149097" y="646246"/>
                    <a:pt x="152184" y="640042"/>
                    <a:pt x="154952" y="633694"/>
                  </a:cubicBezTo>
                  <a:cubicBezTo>
                    <a:pt x="156519" y="629067"/>
                    <a:pt x="158087" y="618009"/>
                    <a:pt x="159576" y="612048"/>
                  </a:cubicBezTo>
                  <a:cubicBezTo>
                    <a:pt x="162210" y="602507"/>
                    <a:pt x="163269" y="592599"/>
                    <a:pt x="162711" y="582717"/>
                  </a:cubicBezTo>
                  <a:cubicBezTo>
                    <a:pt x="160999" y="575141"/>
                    <a:pt x="157260" y="568173"/>
                    <a:pt x="151895" y="562561"/>
                  </a:cubicBezTo>
                  <a:cubicBezTo>
                    <a:pt x="146044" y="559603"/>
                    <a:pt x="139782" y="557541"/>
                    <a:pt x="133320" y="556443"/>
                  </a:cubicBezTo>
                  <a:cubicBezTo>
                    <a:pt x="127052" y="556695"/>
                    <a:pt x="120839" y="557723"/>
                    <a:pt x="114823" y="559502"/>
                  </a:cubicBezTo>
                  <a:lnTo>
                    <a:pt x="106985" y="567345"/>
                  </a:lnTo>
                  <a:cubicBezTo>
                    <a:pt x="103928" y="568835"/>
                    <a:pt x="96169" y="571972"/>
                    <a:pt x="93112" y="570403"/>
                  </a:cubicBezTo>
                  <a:cubicBezTo>
                    <a:pt x="89977" y="570403"/>
                    <a:pt x="85274" y="562561"/>
                    <a:pt x="83864" y="559580"/>
                  </a:cubicBezTo>
                  <a:cubicBezTo>
                    <a:pt x="77722" y="553303"/>
                    <a:pt x="72038" y="546593"/>
                    <a:pt x="66856" y="539503"/>
                  </a:cubicBezTo>
                  <a:cubicBezTo>
                    <a:pt x="62635" y="533907"/>
                    <a:pt x="57969" y="528662"/>
                    <a:pt x="52905" y="523817"/>
                  </a:cubicBezTo>
                  <a:cubicBezTo>
                    <a:pt x="48014" y="521296"/>
                    <a:pt x="42699" y="519701"/>
                    <a:pt x="37229" y="519112"/>
                  </a:cubicBezTo>
                  <a:cubicBezTo>
                    <a:pt x="32550" y="518857"/>
                    <a:pt x="27861" y="519387"/>
                    <a:pt x="23356" y="520680"/>
                  </a:cubicBezTo>
                  <a:cubicBezTo>
                    <a:pt x="20983" y="522596"/>
                    <a:pt x="18342" y="524155"/>
                    <a:pt x="15519" y="525308"/>
                  </a:cubicBezTo>
                  <a:cubicBezTo>
                    <a:pt x="15831" y="519593"/>
                    <a:pt x="15329" y="513862"/>
                    <a:pt x="14030" y="508289"/>
                  </a:cubicBezTo>
                  <a:cubicBezTo>
                    <a:pt x="12462" y="505230"/>
                    <a:pt x="7838" y="500446"/>
                    <a:pt x="6192" y="497466"/>
                  </a:cubicBezTo>
                  <a:cubicBezTo>
                    <a:pt x="3243" y="493287"/>
                    <a:pt x="1139" y="488571"/>
                    <a:pt x="0" y="483584"/>
                  </a:cubicBezTo>
                  <a:cubicBezTo>
                    <a:pt x="1454" y="476363"/>
                    <a:pt x="5257" y="469826"/>
                    <a:pt x="10816" y="464997"/>
                  </a:cubicBezTo>
                  <a:cubicBezTo>
                    <a:pt x="17132" y="461821"/>
                    <a:pt x="23945" y="459752"/>
                    <a:pt x="30959" y="458880"/>
                  </a:cubicBezTo>
                  <a:cubicBezTo>
                    <a:pt x="35583" y="457311"/>
                    <a:pt x="44832" y="455742"/>
                    <a:pt x="47889" y="454174"/>
                  </a:cubicBezTo>
                  <a:cubicBezTo>
                    <a:pt x="52902" y="449927"/>
                    <a:pt x="57568" y="445285"/>
                    <a:pt x="61840" y="440292"/>
                  </a:cubicBezTo>
                  <a:cubicBezTo>
                    <a:pt x="63535" y="436101"/>
                    <a:pt x="66225" y="432386"/>
                    <a:pt x="69677" y="429469"/>
                  </a:cubicBezTo>
                  <a:cubicBezTo>
                    <a:pt x="71245" y="427901"/>
                    <a:pt x="77515" y="426411"/>
                    <a:pt x="78926" y="424842"/>
                  </a:cubicBezTo>
                  <a:cubicBezTo>
                    <a:pt x="82061" y="424842"/>
                    <a:pt x="85118" y="427901"/>
                    <a:pt x="86764" y="427901"/>
                  </a:cubicBezTo>
                  <a:lnTo>
                    <a:pt x="102674" y="427901"/>
                  </a:lnTo>
                  <a:cubicBezTo>
                    <a:pt x="105731" y="426411"/>
                    <a:pt x="113490" y="424842"/>
                    <a:pt x="116547" y="423273"/>
                  </a:cubicBezTo>
                  <a:cubicBezTo>
                    <a:pt x="119948" y="421060"/>
                    <a:pt x="123055" y="418424"/>
                    <a:pt x="125795" y="415430"/>
                  </a:cubicBezTo>
                  <a:cubicBezTo>
                    <a:pt x="128931" y="412372"/>
                    <a:pt x="128931" y="406176"/>
                    <a:pt x="131987" y="404608"/>
                  </a:cubicBezTo>
                  <a:cubicBezTo>
                    <a:pt x="133555" y="404608"/>
                    <a:pt x="136611" y="406176"/>
                    <a:pt x="138179" y="406176"/>
                  </a:cubicBezTo>
                  <a:cubicBezTo>
                    <a:pt x="141236" y="409313"/>
                    <a:pt x="144371" y="415430"/>
                    <a:pt x="146017" y="416999"/>
                  </a:cubicBezTo>
                  <a:cubicBezTo>
                    <a:pt x="151069" y="419479"/>
                    <a:pt x="156310" y="421551"/>
                    <a:pt x="161692" y="423195"/>
                  </a:cubicBezTo>
                  <a:cubicBezTo>
                    <a:pt x="170514" y="422908"/>
                    <a:pt x="179297" y="421885"/>
                    <a:pt x="187949" y="420136"/>
                  </a:cubicBezTo>
                  <a:cubicBezTo>
                    <a:pt x="195786" y="416999"/>
                    <a:pt x="209502" y="407745"/>
                    <a:pt x="217262" y="404451"/>
                  </a:cubicBezTo>
                  <a:cubicBezTo>
                    <a:pt x="225099" y="402961"/>
                    <a:pt x="240775" y="401392"/>
                    <a:pt x="246575" y="396608"/>
                  </a:cubicBezTo>
                  <a:cubicBezTo>
                    <a:pt x="253724" y="387740"/>
                    <a:pt x="259461" y="377819"/>
                    <a:pt x="263583" y="367198"/>
                  </a:cubicBezTo>
                  <a:cubicBezTo>
                    <a:pt x="267095" y="354004"/>
                    <a:pt x="269713" y="340589"/>
                    <a:pt x="271420" y="327043"/>
                  </a:cubicBezTo>
                  <a:cubicBezTo>
                    <a:pt x="272165" y="318798"/>
                    <a:pt x="272165" y="310504"/>
                    <a:pt x="271420" y="302260"/>
                  </a:cubicBezTo>
                  <a:cubicBezTo>
                    <a:pt x="271179" y="294330"/>
                    <a:pt x="270129" y="286447"/>
                    <a:pt x="268285" y="278731"/>
                  </a:cubicBezTo>
                  <a:cubicBezTo>
                    <a:pt x="265340" y="272316"/>
                    <a:pt x="263258" y="265538"/>
                    <a:pt x="262093" y="258575"/>
                  </a:cubicBezTo>
                  <a:cubicBezTo>
                    <a:pt x="262093" y="255517"/>
                    <a:pt x="262093" y="249321"/>
                    <a:pt x="263661" y="247753"/>
                  </a:cubicBezTo>
                  <a:cubicBezTo>
                    <a:pt x="266539" y="243907"/>
                    <a:pt x="270233" y="240746"/>
                    <a:pt x="274477" y="238498"/>
                  </a:cubicBezTo>
                  <a:cubicBezTo>
                    <a:pt x="278851" y="236553"/>
                    <a:pt x="283565" y="235487"/>
                    <a:pt x="288350" y="235361"/>
                  </a:cubicBezTo>
                  <a:cubicBezTo>
                    <a:pt x="293052" y="235361"/>
                    <a:pt x="304025" y="238498"/>
                    <a:pt x="309982" y="238498"/>
                  </a:cubicBezTo>
                  <a:cubicBezTo>
                    <a:pt x="316338" y="239002"/>
                    <a:pt x="322719" y="237924"/>
                    <a:pt x="328557" y="235361"/>
                  </a:cubicBezTo>
                  <a:cubicBezTo>
                    <a:pt x="335400" y="232379"/>
                    <a:pt x="341662" y="228211"/>
                    <a:pt x="347054" y="223048"/>
                  </a:cubicBezTo>
                  <a:cubicBezTo>
                    <a:pt x="350635" y="219295"/>
                    <a:pt x="353765" y="215136"/>
                    <a:pt x="356381" y="210656"/>
                  </a:cubicBezTo>
                  <a:cubicBezTo>
                    <a:pt x="361510" y="203177"/>
                    <a:pt x="365179" y="194795"/>
                    <a:pt x="367197" y="185952"/>
                  </a:cubicBezTo>
                  <a:cubicBezTo>
                    <a:pt x="366410" y="179256"/>
                    <a:pt x="366410" y="172491"/>
                    <a:pt x="367197" y="165796"/>
                  </a:cubicBezTo>
                  <a:cubicBezTo>
                    <a:pt x="367197" y="161169"/>
                    <a:pt x="371821" y="154973"/>
                    <a:pt x="371821" y="150110"/>
                  </a:cubicBezTo>
                  <a:cubicBezTo>
                    <a:pt x="373311" y="145483"/>
                    <a:pt x="373311" y="136229"/>
                    <a:pt x="374878" y="131523"/>
                  </a:cubicBezTo>
                  <a:cubicBezTo>
                    <a:pt x="377340" y="124561"/>
                    <a:pt x="380436" y="117841"/>
                    <a:pt x="384127" y="111446"/>
                  </a:cubicBezTo>
                  <a:cubicBezTo>
                    <a:pt x="389045" y="110047"/>
                    <a:pt x="393742" y="107961"/>
                    <a:pt x="398078" y="105250"/>
                  </a:cubicBezTo>
                  <a:cubicBezTo>
                    <a:pt x="402266" y="103553"/>
                    <a:pt x="405978" y="100861"/>
                    <a:pt x="408894" y="97407"/>
                  </a:cubicBezTo>
                  <a:cubicBezTo>
                    <a:pt x="419710" y="89564"/>
                    <a:pt x="435150" y="69565"/>
                    <a:pt x="444399" y="58742"/>
                  </a:cubicBezTo>
                  <a:cubicBezTo>
                    <a:pt x="453975" y="48614"/>
                    <a:pt x="462754" y="37758"/>
                    <a:pt x="470655" y="26273"/>
                  </a:cubicBezTo>
                  <a:cubicBezTo>
                    <a:pt x="476545" y="17931"/>
                    <a:pt x="481786" y="9147"/>
                    <a:pt x="486330" y="0"/>
                  </a:cubicBezTo>
                  <a:cubicBezTo>
                    <a:pt x="489045" y="4862"/>
                    <a:pt x="492138" y="9504"/>
                    <a:pt x="495579" y="13882"/>
                  </a:cubicBezTo>
                  <a:cubicBezTo>
                    <a:pt x="498714" y="15450"/>
                    <a:pt x="506395" y="17019"/>
                    <a:pt x="511254" y="18509"/>
                  </a:cubicBezTo>
                  <a:cubicBezTo>
                    <a:pt x="517446" y="21646"/>
                    <a:pt x="526930" y="32469"/>
                    <a:pt x="534768" y="34194"/>
                  </a:cubicBezTo>
                  <a:cubicBezTo>
                    <a:pt x="542929" y="35497"/>
                    <a:pt x="551196" y="36023"/>
                    <a:pt x="559457" y="35763"/>
                  </a:cubicBezTo>
                  <a:cubicBezTo>
                    <a:pt x="565564" y="34503"/>
                    <a:pt x="571800" y="33976"/>
                    <a:pt x="578032" y="34194"/>
                  </a:cubicBezTo>
                  <a:cubicBezTo>
                    <a:pt x="582868" y="35050"/>
                    <a:pt x="587545" y="36637"/>
                    <a:pt x="591905" y="38900"/>
                  </a:cubicBezTo>
                  <a:cubicBezTo>
                    <a:pt x="597661" y="40980"/>
                    <a:pt x="602978" y="44118"/>
                    <a:pt x="607580" y="48154"/>
                  </a:cubicBezTo>
                  <a:cubicBezTo>
                    <a:pt x="610715" y="51213"/>
                    <a:pt x="618396" y="57409"/>
                    <a:pt x="621453" y="60546"/>
                  </a:cubicBezTo>
                  <a:cubicBezTo>
                    <a:pt x="626155" y="63605"/>
                    <a:pt x="635404" y="69800"/>
                    <a:pt x="638461" y="71369"/>
                  </a:cubicBezTo>
                  <a:cubicBezTo>
                    <a:pt x="643534" y="74277"/>
                    <a:pt x="648767" y="76896"/>
                    <a:pt x="654136" y="79212"/>
                  </a:cubicBezTo>
                  <a:cubicBezTo>
                    <a:pt x="659519" y="81499"/>
                    <a:pt x="664754" y="84118"/>
                    <a:pt x="669811" y="87055"/>
                  </a:cubicBezTo>
                  <a:cubicBezTo>
                    <a:pt x="676893" y="89149"/>
                    <a:pt x="684125" y="90696"/>
                    <a:pt x="691444" y="91682"/>
                  </a:cubicBezTo>
                  <a:cubicBezTo>
                    <a:pt x="694579" y="91682"/>
                    <a:pt x="702260" y="90113"/>
                    <a:pt x="705395" y="90113"/>
                  </a:cubicBezTo>
                  <a:cubicBezTo>
                    <a:pt x="714804" y="90853"/>
                    <a:pt x="723856" y="94043"/>
                    <a:pt x="731651" y="99368"/>
                  </a:cubicBezTo>
                  <a:cubicBezTo>
                    <a:pt x="737631" y="103782"/>
                    <a:pt x="742914" y="109070"/>
                    <a:pt x="747327" y="115053"/>
                  </a:cubicBezTo>
                  <a:cubicBezTo>
                    <a:pt x="748816" y="119680"/>
                    <a:pt x="753518" y="128935"/>
                    <a:pt x="751951" y="133562"/>
                  </a:cubicBezTo>
                  <a:cubicBezTo>
                    <a:pt x="751951" y="136699"/>
                    <a:pt x="747327" y="144385"/>
                    <a:pt x="747327" y="147522"/>
                  </a:cubicBezTo>
                  <a:cubicBezTo>
                    <a:pt x="745759" y="155365"/>
                    <a:pt x="748816" y="172227"/>
                    <a:pt x="747327" y="179991"/>
                  </a:cubicBezTo>
                  <a:cubicBezTo>
                    <a:pt x="743275" y="188049"/>
                    <a:pt x="738611" y="195784"/>
                    <a:pt x="733375" y="203127"/>
                  </a:cubicBezTo>
                  <a:cubicBezTo>
                    <a:pt x="728751" y="209323"/>
                    <a:pt x="717700" y="221715"/>
                    <a:pt x="713311" y="227910"/>
                  </a:cubicBezTo>
                  <a:cubicBezTo>
                    <a:pt x="711030" y="234411"/>
                    <a:pt x="709479" y="241144"/>
                    <a:pt x="708686" y="247988"/>
                  </a:cubicBezTo>
                  <a:cubicBezTo>
                    <a:pt x="711857" y="259503"/>
                    <a:pt x="717683" y="270113"/>
                    <a:pt x="725694" y="278967"/>
                  </a:cubicBezTo>
                  <a:cubicBezTo>
                    <a:pt x="728751" y="280457"/>
                    <a:pt x="739567" y="280457"/>
                    <a:pt x="742702" y="282025"/>
                  </a:cubicBezTo>
                  <a:cubicBezTo>
                    <a:pt x="748245" y="284538"/>
                    <a:pt x="753500" y="287640"/>
                    <a:pt x="758378" y="291280"/>
                  </a:cubicBezTo>
                  <a:cubicBezTo>
                    <a:pt x="764570" y="292848"/>
                    <a:pt x="775307" y="297476"/>
                    <a:pt x="781891" y="299123"/>
                  </a:cubicBezTo>
                  <a:cubicBezTo>
                    <a:pt x="791572" y="300813"/>
                    <a:pt x="800949" y="303932"/>
                    <a:pt x="809714" y="308377"/>
                  </a:cubicBezTo>
                  <a:cubicBezTo>
                    <a:pt x="814339" y="311514"/>
                    <a:pt x="822098" y="317631"/>
                    <a:pt x="823587" y="322337"/>
                  </a:cubicBezTo>
                  <a:cubicBezTo>
                    <a:pt x="825155" y="325396"/>
                    <a:pt x="822098" y="333160"/>
                    <a:pt x="823587" y="338023"/>
                  </a:cubicBezTo>
                  <a:cubicBezTo>
                    <a:pt x="823888" y="342282"/>
                    <a:pt x="824950" y="346452"/>
                    <a:pt x="826723" y="350336"/>
                  </a:cubicBezTo>
                  <a:cubicBezTo>
                    <a:pt x="830979" y="352832"/>
                    <a:pt x="835699" y="354433"/>
                    <a:pt x="840596" y="355041"/>
                  </a:cubicBezTo>
                  <a:cubicBezTo>
                    <a:pt x="843730" y="356532"/>
                    <a:pt x="851412" y="353473"/>
                    <a:pt x="854546" y="351904"/>
                  </a:cubicBezTo>
                  <a:cubicBezTo>
                    <a:pt x="857603" y="351904"/>
                    <a:pt x="860660" y="347277"/>
                    <a:pt x="863795" y="345709"/>
                  </a:cubicBezTo>
                  <a:cubicBezTo>
                    <a:pt x="868235" y="343984"/>
                    <a:pt x="872914" y="342952"/>
                    <a:pt x="877668" y="342650"/>
                  </a:cubicBezTo>
                  <a:cubicBezTo>
                    <a:pt x="882292" y="342650"/>
                    <a:pt x="888484" y="341081"/>
                    <a:pt x="891541" y="342650"/>
                  </a:cubicBezTo>
                  <a:cubicBezTo>
                    <a:pt x="896243" y="344218"/>
                    <a:pt x="900868" y="350492"/>
                    <a:pt x="905492" y="351904"/>
                  </a:cubicBezTo>
                  <a:cubicBezTo>
                    <a:pt x="913702" y="352688"/>
                    <a:pt x="921969" y="352688"/>
                    <a:pt x="930181" y="351904"/>
                  </a:cubicBezTo>
                  <a:cubicBezTo>
                    <a:pt x="936372" y="350336"/>
                    <a:pt x="947188" y="348846"/>
                    <a:pt x="953694" y="347277"/>
                  </a:cubicBezTo>
                  <a:cubicBezTo>
                    <a:pt x="960552" y="342927"/>
                    <a:pt x="966777" y="337648"/>
                    <a:pt x="972191" y="331592"/>
                  </a:cubicBezTo>
                  <a:cubicBezTo>
                    <a:pt x="976575" y="325005"/>
                    <a:pt x="979710" y="317668"/>
                    <a:pt x="981439" y="309946"/>
                  </a:cubicBezTo>
                  <a:cubicBezTo>
                    <a:pt x="983007" y="305318"/>
                    <a:pt x="984574" y="294260"/>
                    <a:pt x="989277" y="291358"/>
                  </a:cubicBezTo>
                  <a:cubicBezTo>
                    <a:pt x="992334" y="286731"/>
                    <a:pt x="1003150" y="283515"/>
                    <a:pt x="1007774" y="282104"/>
                  </a:cubicBezTo>
                  <a:lnTo>
                    <a:pt x="1032541" y="269712"/>
                  </a:lnTo>
                  <a:cubicBezTo>
                    <a:pt x="1040379" y="265085"/>
                    <a:pt x="1051038" y="255831"/>
                    <a:pt x="1057230" y="251203"/>
                  </a:cubicBezTo>
                  <a:cubicBezTo>
                    <a:pt x="1060365" y="249635"/>
                    <a:pt x="1063422" y="246498"/>
                    <a:pt x="1068046" y="243361"/>
                  </a:cubicBezTo>
                  <a:cubicBezTo>
                    <a:pt x="1068046" y="244929"/>
                    <a:pt x="1069614" y="244929"/>
                    <a:pt x="1071103" y="246419"/>
                  </a:cubicBezTo>
                  <a:cubicBezTo>
                    <a:pt x="1077972" y="247231"/>
                    <a:pt x="1084728" y="248809"/>
                    <a:pt x="1091246" y="251125"/>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1" name="Freeform 120">
              <a:extLst>
                <a:ext uri="{FF2B5EF4-FFF2-40B4-BE49-F238E27FC236}">
                  <a16:creationId xmlns:a16="http://schemas.microsoft.com/office/drawing/2014/main" id="{4E7D6D78-A11C-EB49-A6B5-CD169FBE5D5F}"/>
                </a:ext>
              </a:extLst>
            </p:cNvPr>
            <p:cNvSpPr/>
            <p:nvPr/>
          </p:nvSpPr>
          <p:spPr>
            <a:xfrm>
              <a:off x="6350413" y="4345432"/>
              <a:ext cx="971877" cy="854860"/>
            </a:xfrm>
            <a:custGeom>
              <a:avLst/>
              <a:gdLst>
                <a:gd name="connsiteX0" fmla="*/ 978350 w 971877"/>
                <a:gd name="connsiteY0" fmla="*/ 677673 h 854859"/>
                <a:gd name="connsiteX1" fmla="*/ 967612 w 971877"/>
                <a:gd name="connsiteY1" fmla="*/ 690065 h 854859"/>
                <a:gd name="connsiteX2" fmla="*/ 953661 w 971877"/>
                <a:gd name="connsiteY2" fmla="*/ 711632 h 854859"/>
                <a:gd name="connsiteX3" fmla="*/ 956796 w 971877"/>
                <a:gd name="connsiteY3" fmla="*/ 740964 h 854859"/>
                <a:gd name="connsiteX4" fmla="*/ 956796 w 971877"/>
                <a:gd name="connsiteY4" fmla="*/ 764100 h 854859"/>
                <a:gd name="connsiteX5" fmla="*/ 947469 w 971877"/>
                <a:gd name="connsiteY5" fmla="*/ 771943 h 854859"/>
                <a:gd name="connsiteX6" fmla="*/ 933597 w 971877"/>
                <a:gd name="connsiteY6" fmla="*/ 768806 h 854859"/>
                <a:gd name="connsiteX7" fmla="*/ 924348 w 971877"/>
                <a:gd name="connsiteY7" fmla="*/ 778139 h 854859"/>
                <a:gd name="connsiteX8" fmla="*/ 925916 w 971877"/>
                <a:gd name="connsiteY8" fmla="*/ 796648 h 854859"/>
                <a:gd name="connsiteX9" fmla="*/ 911965 w 971877"/>
                <a:gd name="connsiteY9" fmla="*/ 819784 h 854859"/>
                <a:gd name="connsiteX10" fmla="*/ 888843 w 971877"/>
                <a:gd name="connsiteY10" fmla="*/ 830607 h 854859"/>
                <a:gd name="connsiteX11" fmla="*/ 874971 w 971877"/>
                <a:gd name="connsiteY11" fmla="*/ 824411 h 854859"/>
                <a:gd name="connsiteX12" fmla="*/ 865722 w 971877"/>
                <a:gd name="connsiteY12" fmla="*/ 829038 h 854859"/>
                <a:gd name="connsiteX13" fmla="*/ 861019 w 971877"/>
                <a:gd name="connsiteY13" fmla="*/ 841430 h 854859"/>
                <a:gd name="connsiteX14" fmla="*/ 845344 w 971877"/>
                <a:gd name="connsiteY14" fmla="*/ 842920 h 854859"/>
                <a:gd name="connsiteX15" fmla="*/ 828414 w 971877"/>
                <a:gd name="connsiteY15" fmla="*/ 835077 h 854859"/>
                <a:gd name="connsiteX16" fmla="*/ 812739 w 971877"/>
                <a:gd name="connsiteY16" fmla="*/ 819392 h 854859"/>
                <a:gd name="connsiteX17" fmla="*/ 783426 w 971877"/>
                <a:gd name="connsiteY17" fmla="*/ 805510 h 854859"/>
                <a:gd name="connsiteX18" fmla="*/ 764850 w 971877"/>
                <a:gd name="connsiteY18" fmla="*/ 793118 h 854859"/>
                <a:gd name="connsiteX19" fmla="*/ 744786 w 971877"/>
                <a:gd name="connsiteY19" fmla="*/ 787001 h 854859"/>
                <a:gd name="connsiteX20" fmla="*/ 729110 w 971877"/>
                <a:gd name="connsiteY20" fmla="*/ 793118 h 854859"/>
                <a:gd name="connsiteX21" fmla="*/ 729110 w 971877"/>
                <a:gd name="connsiteY21" fmla="*/ 807079 h 854859"/>
                <a:gd name="connsiteX22" fmla="*/ 719862 w 971877"/>
                <a:gd name="connsiteY22" fmla="*/ 824019 h 854859"/>
                <a:gd name="connsiteX23" fmla="*/ 696741 w 971877"/>
                <a:gd name="connsiteY23" fmla="*/ 824019 h 854859"/>
                <a:gd name="connsiteX24" fmla="*/ 662725 w 971877"/>
                <a:gd name="connsiteY24" fmla="*/ 814765 h 854859"/>
                <a:gd name="connsiteX25" fmla="*/ 624163 w 971877"/>
                <a:gd name="connsiteY25" fmla="*/ 810137 h 854859"/>
                <a:gd name="connsiteX26" fmla="*/ 594850 w 971877"/>
                <a:gd name="connsiteY26" fmla="*/ 813196 h 854859"/>
                <a:gd name="connsiteX27" fmla="*/ 579175 w 971877"/>
                <a:gd name="connsiteY27" fmla="*/ 821039 h 854859"/>
                <a:gd name="connsiteX28" fmla="*/ 562167 w 971877"/>
                <a:gd name="connsiteY28" fmla="*/ 822529 h 854859"/>
                <a:gd name="connsiteX29" fmla="*/ 549783 w 971877"/>
                <a:gd name="connsiteY29" fmla="*/ 817902 h 854859"/>
                <a:gd name="connsiteX30" fmla="*/ 537478 w 971877"/>
                <a:gd name="connsiteY30" fmla="*/ 824097 h 854859"/>
                <a:gd name="connsiteX31" fmla="*/ 535911 w 971877"/>
                <a:gd name="connsiteY31" fmla="*/ 842606 h 854859"/>
                <a:gd name="connsiteX32" fmla="*/ 526662 w 971877"/>
                <a:gd name="connsiteY32" fmla="*/ 856488 h 854859"/>
                <a:gd name="connsiteX33" fmla="*/ 514279 w 971877"/>
                <a:gd name="connsiteY33" fmla="*/ 856488 h 854859"/>
                <a:gd name="connsiteX34" fmla="*/ 498603 w 971877"/>
                <a:gd name="connsiteY34" fmla="*/ 844175 h 854859"/>
                <a:gd name="connsiteX35" fmla="*/ 489355 w 971877"/>
                <a:gd name="connsiteY35" fmla="*/ 825666 h 854859"/>
                <a:gd name="connsiteX36" fmla="*/ 469290 w 971877"/>
                <a:gd name="connsiteY36" fmla="*/ 817823 h 854859"/>
                <a:gd name="connsiteX37" fmla="*/ 452361 w 971877"/>
                <a:gd name="connsiteY37" fmla="*/ 817823 h 854859"/>
                <a:gd name="connsiteX38" fmla="*/ 441545 w 971877"/>
                <a:gd name="connsiteY38" fmla="*/ 830215 h 854859"/>
                <a:gd name="connsiteX39" fmla="*/ 427593 w 971877"/>
                <a:gd name="connsiteY39" fmla="*/ 830215 h 854859"/>
                <a:gd name="connsiteX40" fmla="*/ 427593 w 971877"/>
                <a:gd name="connsiteY40" fmla="*/ 816333 h 854859"/>
                <a:gd name="connsiteX41" fmla="*/ 407529 w 971877"/>
                <a:gd name="connsiteY41" fmla="*/ 808490 h 854859"/>
                <a:gd name="connsiteX42" fmla="*/ 391853 w 971877"/>
                <a:gd name="connsiteY42" fmla="*/ 808490 h 854859"/>
                <a:gd name="connsiteX43" fmla="*/ 373357 w 971877"/>
                <a:gd name="connsiteY43" fmla="*/ 819313 h 854859"/>
                <a:gd name="connsiteX44" fmla="*/ 362540 w 971877"/>
                <a:gd name="connsiteY44" fmla="*/ 831626 h 854859"/>
                <a:gd name="connsiteX45" fmla="*/ 340908 w 971877"/>
                <a:gd name="connsiteY45" fmla="*/ 830136 h 854859"/>
                <a:gd name="connsiteX46" fmla="*/ 325233 w 971877"/>
                <a:gd name="connsiteY46" fmla="*/ 808490 h 854859"/>
                <a:gd name="connsiteX47" fmla="*/ 299055 w 971877"/>
                <a:gd name="connsiteY47" fmla="*/ 796177 h 854859"/>
                <a:gd name="connsiteX48" fmla="*/ 272798 w 971877"/>
                <a:gd name="connsiteY48" fmla="*/ 796177 h 854859"/>
                <a:gd name="connsiteX49" fmla="*/ 241918 w 971877"/>
                <a:gd name="connsiteY49" fmla="*/ 802295 h 854859"/>
                <a:gd name="connsiteX50" fmla="*/ 198654 w 971877"/>
                <a:gd name="connsiteY50" fmla="*/ 817980 h 854859"/>
                <a:gd name="connsiteX51" fmla="*/ 172397 w 971877"/>
                <a:gd name="connsiteY51" fmla="*/ 827234 h 854859"/>
                <a:gd name="connsiteX52" fmla="*/ 152333 w 971877"/>
                <a:gd name="connsiteY52" fmla="*/ 841195 h 854859"/>
                <a:gd name="connsiteX53" fmla="*/ 135403 w 971877"/>
                <a:gd name="connsiteY53" fmla="*/ 847312 h 854859"/>
                <a:gd name="connsiteX54" fmla="*/ 118395 w 971877"/>
                <a:gd name="connsiteY54" fmla="*/ 839469 h 854859"/>
                <a:gd name="connsiteX55" fmla="*/ 99898 w 971877"/>
                <a:gd name="connsiteY55" fmla="*/ 820960 h 854859"/>
                <a:gd name="connsiteX56" fmla="*/ 76385 w 971877"/>
                <a:gd name="connsiteY56" fmla="*/ 797432 h 854859"/>
                <a:gd name="connsiteX57" fmla="*/ 47072 w 971877"/>
                <a:gd name="connsiteY57" fmla="*/ 786688 h 854859"/>
                <a:gd name="connsiteX58" fmla="*/ 36256 w 971877"/>
                <a:gd name="connsiteY58" fmla="*/ 785119 h 854859"/>
                <a:gd name="connsiteX59" fmla="*/ 36256 w 971877"/>
                <a:gd name="connsiteY59" fmla="*/ 783550 h 854859"/>
                <a:gd name="connsiteX60" fmla="*/ 33199 w 971877"/>
                <a:gd name="connsiteY60" fmla="*/ 752728 h 854859"/>
                <a:gd name="connsiteX61" fmla="*/ 17524 w 971877"/>
                <a:gd name="connsiteY61" fmla="*/ 720259 h 854859"/>
                <a:gd name="connsiteX62" fmla="*/ 8275 w 971877"/>
                <a:gd name="connsiteY62" fmla="*/ 703319 h 854859"/>
                <a:gd name="connsiteX63" fmla="*/ 2084 w 971877"/>
                <a:gd name="connsiteY63" fmla="*/ 689437 h 854859"/>
                <a:gd name="connsiteX64" fmla="*/ 516 w 971877"/>
                <a:gd name="connsiteY64" fmla="*/ 670850 h 854859"/>
                <a:gd name="connsiteX65" fmla="*/ 8354 w 971877"/>
                <a:gd name="connsiteY65" fmla="*/ 661596 h 854859"/>
                <a:gd name="connsiteX66" fmla="*/ 14467 w 971877"/>
                <a:gd name="connsiteY66" fmla="*/ 652341 h 854859"/>
                <a:gd name="connsiteX67" fmla="*/ 23794 w 971877"/>
                <a:gd name="connsiteY67" fmla="*/ 633832 h 854859"/>
                <a:gd name="connsiteX68" fmla="*/ 15957 w 971877"/>
                <a:gd name="connsiteY68" fmla="*/ 619951 h 854859"/>
                <a:gd name="connsiteX69" fmla="*/ 8119 w 971877"/>
                <a:gd name="connsiteY69" fmla="*/ 607559 h 854859"/>
                <a:gd name="connsiteX70" fmla="*/ 15957 w 971877"/>
                <a:gd name="connsiteY70" fmla="*/ 596814 h 854859"/>
                <a:gd name="connsiteX71" fmla="*/ 23794 w 971877"/>
                <a:gd name="connsiteY71" fmla="*/ 582854 h 854859"/>
                <a:gd name="connsiteX72" fmla="*/ 28418 w 971877"/>
                <a:gd name="connsiteY72" fmla="*/ 567169 h 854859"/>
                <a:gd name="connsiteX73" fmla="*/ 36256 w 971877"/>
                <a:gd name="connsiteY73" fmla="*/ 560973 h 854859"/>
                <a:gd name="connsiteX74" fmla="*/ 53264 w 971877"/>
                <a:gd name="connsiteY74" fmla="*/ 559404 h 854859"/>
                <a:gd name="connsiteX75" fmla="*/ 65569 w 971877"/>
                <a:gd name="connsiteY75" fmla="*/ 564032 h 854859"/>
                <a:gd name="connsiteX76" fmla="*/ 71761 w 971877"/>
                <a:gd name="connsiteY76" fmla="*/ 574855 h 854859"/>
                <a:gd name="connsiteX77" fmla="*/ 84145 w 971877"/>
                <a:gd name="connsiteY77" fmla="*/ 576423 h 854859"/>
                <a:gd name="connsiteX78" fmla="*/ 93393 w 971877"/>
                <a:gd name="connsiteY78" fmla="*/ 570227 h 854859"/>
                <a:gd name="connsiteX79" fmla="*/ 105698 w 971877"/>
                <a:gd name="connsiteY79" fmla="*/ 553209 h 854859"/>
                <a:gd name="connsiteX80" fmla="*/ 119649 w 971877"/>
                <a:gd name="connsiteY80" fmla="*/ 540896 h 854859"/>
                <a:gd name="connsiteX81" fmla="*/ 131955 w 971877"/>
                <a:gd name="connsiteY81" fmla="*/ 534700 h 854859"/>
                <a:gd name="connsiteX82" fmla="*/ 141282 w 971877"/>
                <a:gd name="connsiteY82" fmla="*/ 536268 h 854859"/>
                <a:gd name="connsiteX83" fmla="*/ 158211 w 971877"/>
                <a:gd name="connsiteY83" fmla="*/ 533210 h 854859"/>
                <a:gd name="connsiteX84" fmla="*/ 167460 w 971877"/>
                <a:gd name="connsiteY84" fmla="*/ 530073 h 854859"/>
                <a:gd name="connsiteX85" fmla="*/ 179843 w 971877"/>
                <a:gd name="connsiteY85" fmla="*/ 534700 h 854859"/>
                <a:gd name="connsiteX86" fmla="*/ 193716 w 971877"/>
                <a:gd name="connsiteY86" fmla="*/ 534700 h 854859"/>
                <a:gd name="connsiteX87" fmla="*/ 206099 w 971877"/>
                <a:gd name="connsiteY87" fmla="*/ 530073 h 854859"/>
                <a:gd name="connsiteX88" fmla="*/ 215348 w 971877"/>
                <a:gd name="connsiteY88" fmla="*/ 517759 h 854859"/>
                <a:gd name="connsiteX89" fmla="*/ 218405 w 971877"/>
                <a:gd name="connsiteY89" fmla="*/ 502074 h 854859"/>
                <a:gd name="connsiteX90" fmla="*/ 212291 w 971877"/>
                <a:gd name="connsiteY90" fmla="*/ 492819 h 854859"/>
                <a:gd name="connsiteX91" fmla="*/ 212291 w 971877"/>
                <a:gd name="connsiteY91" fmla="*/ 481604 h 854859"/>
                <a:gd name="connsiteX92" fmla="*/ 215348 w 971877"/>
                <a:gd name="connsiteY92" fmla="*/ 472350 h 854859"/>
                <a:gd name="connsiteX93" fmla="*/ 219972 w 971877"/>
                <a:gd name="connsiteY93" fmla="*/ 452273 h 854859"/>
                <a:gd name="connsiteX94" fmla="*/ 215348 w 971877"/>
                <a:gd name="connsiteY94" fmla="*/ 436587 h 854859"/>
                <a:gd name="connsiteX95" fmla="*/ 204532 w 971877"/>
                <a:gd name="connsiteY95" fmla="*/ 418078 h 854859"/>
                <a:gd name="connsiteX96" fmla="*/ 195284 w 971877"/>
                <a:gd name="connsiteY96" fmla="*/ 407334 h 854859"/>
                <a:gd name="connsiteX97" fmla="*/ 187446 w 971877"/>
                <a:gd name="connsiteY97" fmla="*/ 390315 h 854859"/>
                <a:gd name="connsiteX98" fmla="*/ 178197 w 971877"/>
                <a:gd name="connsiteY98" fmla="*/ 376433 h 854859"/>
                <a:gd name="connsiteX99" fmla="*/ 168949 w 971877"/>
                <a:gd name="connsiteY99" fmla="*/ 368591 h 854859"/>
                <a:gd name="connsiteX100" fmla="*/ 159700 w 971877"/>
                <a:gd name="connsiteY100" fmla="*/ 360748 h 854859"/>
                <a:gd name="connsiteX101" fmla="*/ 145828 w 971877"/>
                <a:gd name="connsiteY101" fmla="*/ 352905 h 854859"/>
                <a:gd name="connsiteX102" fmla="*/ 128820 w 971877"/>
                <a:gd name="connsiteY102" fmla="*/ 349768 h 854859"/>
                <a:gd name="connsiteX103" fmla="*/ 111812 w 971877"/>
                <a:gd name="connsiteY103" fmla="*/ 351336 h 854859"/>
                <a:gd name="connsiteX104" fmla="*/ 99507 w 971877"/>
                <a:gd name="connsiteY104" fmla="*/ 351336 h 854859"/>
                <a:gd name="connsiteX105" fmla="*/ 91669 w 971877"/>
                <a:gd name="connsiteY105" fmla="*/ 346709 h 854859"/>
                <a:gd name="connsiteX106" fmla="*/ 93236 w 971877"/>
                <a:gd name="connsiteY106" fmla="*/ 337455 h 854859"/>
                <a:gd name="connsiteX107" fmla="*/ 104052 w 971877"/>
                <a:gd name="connsiteY107" fmla="*/ 329612 h 854859"/>
                <a:gd name="connsiteX108" fmla="*/ 117925 w 971877"/>
                <a:gd name="connsiteY108" fmla="*/ 326553 h 854859"/>
                <a:gd name="connsiteX109" fmla="*/ 134933 w 971877"/>
                <a:gd name="connsiteY109" fmla="*/ 315730 h 854859"/>
                <a:gd name="connsiteX110" fmla="*/ 148806 w 971877"/>
                <a:gd name="connsiteY110" fmla="*/ 300045 h 854859"/>
                <a:gd name="connsiteX111" fmla="*/ 164481 w 971877"/>
                <a:gd name="connsiteY111" fmla="*/ 290790 h 854859"/>
                <a:gd name="connsiteX112" fmla="*/ 176865 w 971877"/>
                <a:gd name="connsiteY112" fmla="*/ 284673 h 854859"/>
                <a:gd name="connsiteX113" fmla="*/ 196929 w 971877"/>
                <a:gd name="connsiteY113" fmla="*/ 279967 h 854859"/>
                <a:gd name="connsiteX114" fmla="*/ 212605 w 971877"/>
                <a:gd name="connsiteY114" fmla="*/ 286163 h 854859"/>
                <a:gd name="connsiteX115" fmla="*/ 231102 w 971877"/>
                <a:gd name="connsiteY115" fmla="*/ 290790 h 854859"/>
                <a:gd name="connsiteX116" fmla="*/ 249599 w 971877"/>
                <a:gd name="connsiteY116" fmla="*/ 289300 h 854859"/>
                <a:gd name="connsiteX117" fmla="*/ 266607 w 971877"/>
                <a:gd name="connsiteY117" fmla="*/ 284673 h 854859"/>
                <a:gd name="connsiteX118" fmla="*/ 277423 w 971877"/>
                <a:gd name="connsiteY118" fmla="*/ 275340 h 854859"/>
                <a:gd name="connsiteX119" fmla="*/ 285260 w 971877"/>
                <a:gd name="connsiteY119" fmla="*/ 261458 h 854859"/>
                <a:gd name="connsiteX120" fmla="*/ 289885 w 971877"/>
                <a:gd name="connsiteY120" fmla="*/ 244518 h 854859"/>
                <a:gd name="connsiteX121" fmla="*/ 289885 w 971877"/>
                <a:gd name="connsiteY121" fmla="*/ 226009 h 854859"/>
                <a:gd name="connsiteX122" fmla="*/ 282047 w 971877"/>
                <a:gd name="connsiteY122" fmla="*/ 216676 h 854859"/>
                <a:gd name="connsiteX123" fmla="*/ 277423 w 971877"/>
                <a:gd name="connsiteY123" fmla="*/ 207422 h 854859"/>
                <a:gd name="connsiteX124" fmla="*/ 278990 w 971877"/>
                <a:gd name="connsiteY124" fmla="*/ 196677 h 854859"/>
                <a:gd name="connsiteX125" fmla="*/ 288239 w 971877"/>
                <a:gd name="connsiteY125" fmla="*/ 182717 h 854859"/>
                <a:gd name="connsiteX126" fmla="*/ 291296 w 971877"/>
                <a:gd name="connsiteY126" fmla="*/ 148758 h 854859"/>
                <a:gd name="connsiteX127" fmla="*/ 282047 w 971877"/>
                <a:gd name="connsiteY127" fmla="*/ 131818 h 854859"/>
                <a:gd name="connsiteX128" fmla="*/ 278990 w 971877"/>
                <a:gd name="connsiteY128" fmla="*/ 123975 h 854859"/>
                <a:gd name="connsiteX129" fmla="*/ 280479 w 971877"/>
                <a:gd name="connsiteY129" fmla="*/ 105466 h 854859"/>
                <a:gd name="connsiteX130" fmla="*/ 286671 w 971877"/>
                <a:gd name="connsiteY130" fmla="*/ 96212 h 854859"/>
                <a:gd name="connsiteX131" fmla="*/ 297487 w 971877"/>
                <a:gd name="connsiteY131" fmla="*/ 86957 h 854859"/>
                <a:gd name="connsiteX132" fmla="*/ 309793 w 971877"/>
                <a:gd name="connsiteY132" fmla="*/ 79114 h 854859"/>
                <a:gd name="connsiteX133" fmla="*/ 322176 w 971877"/>
                <a:gd name="connsiteY133" fmla="*/ 68291 h 854859"/>
                <a:gd name="connsiteX134" fmla="*/ 336049 w 971877"/>
                <a:gd name="connsiteY134" fmla="*/ 51273 h 854859"/>
                <a:gd name="connsiteX135" fmla="*/ 345297 w 971877"/>
                <a:gd name="connsiteY135" fmla="*/ 40528 h 854859"/>
                <a:gd name="connsiteX136" fmla="*/ 360973 w 971877"/>
                <a:gd name="connsiteY136" fmla="*/ 48371 h 854859"/>
                <a:gd name="connsiteX137" fmla="*/ 377981 w 971877"/>
                <a:gd name="connsiteY137" fmla="*/ 57625 h 854859"/>
                <a:gd name="connsiteX138" fmla="*/ 388797 w 971877"/>
                <a:gd name="connsiteY138" fmla="*/ 68448 h 854859"/>
                <a:gd name="connsiteX139" fmla="*/ 407294 w 971877"/>
                <a:gd name="connsiteY139" fmla="*/ 73075 h 854859"/>
                <a:gd name="connsiteX140" fmla="*/ 427358 w 971877"/>
                <a:gd name="connsiteY140" fmla="*/ 77703 h 854859"/>
                <a:gd name="connsiteX141" fmla="*/ 447423 w 971877"/>
                <a:gd name="connsiteY141" fmla="*/ 91584 h 854859"/>
                <a:gd name="connsiteX142" fmla="*/ 465998 w 971877"/>
                <a:gd name="connsiteY142" fmla="*/ 90016 h 854859"/>
                <a:gd name="connsiteX143" fmla="*/ 478303 w 971877"/>
                <a:gd name="connsiteY143" fmla="*/ 74330 h 854859"/>
                <a:gd name="connsiteX144" fmla="*/ 492255 w 971877"/>
                <a:gd name="connsiteY144" fmla="*/ 64997 h 854859"/>
                <a:gd name="connsiteX145" fmla="*/ 512319 w 971877"/>
                <a:gd name="connsiteY145" fmla="*/ 61939 h 854859"/>
                <a:gd name="connsiteX146" fmla="*/ 527995 w 971877"/>
                <a:gd name="connsiteY146" fmla="*/ 71193 h 854859"/>
                <a:gd name="connsiteX147" fmla="*/ 541868 w 971877"/>
                <a:gd name="connsiteY147" fmla="*/ 85075 h 854859"/>
                <a:gd name="connsiteX148" fmla="*/ 551116 w 971877"/>
                <a:gd name="connsiteY148" fmla="*/ 89702 h 854859"/>
                <a:gd name="connsiteX149" fmla="*/ 560364 w 971877"/>
                <a:gd name="connsiteY149" fmla="*/ 89702 h 854859"/>
                <a:gd name="connsiteX150" fmla="*/ 572748 w 971877"/>
                <a:gd name="connsiteY150" fmla="*/ 78957 h 854859"/>
                <a:gd name="connsiteX151" fmla="*/ 592812 w 971877"/>
                <a:gd name="connsiteY151" fmla="*/ 64997 h 854859"/>
                <a:gd name="connsiteX152" fmla="*/ 612877 w 971877"/>
                <a:gd name="connsiteY152" fmla="*/ 57155 h 854859"/>
                <a:gd name="connsiteX153" fmla="*/ 628552 w 971877"/>
                <a:gd name="connsiteY153" fmla="*/ 54096 h 854859"/>
                <a:gd name="connsiteX154" fmla="*/ 639368 w 971877"/>
                <a:gd name="connsiteY154" fmla="*/ 47900 h 854859"/>
                <a:gd name="connsiteX155" fmla="*/ 653241 w 971877"/>
                <a:gd name="connsiteY155" fmla="*/ 27823 h 854859"/>
                <a:gd name="connsiteX156" fmla="*/ 659433 w 971877"/>
                <a:gd name="connsiteY156" fmla="*/ 7745 h 854859"/>
                <a:gd name="connsiteX157" fmla="*/ 659433 w 971877"/>
                <a:gd name="connsiteY157" fmla="*/ 6177 h 854859"/>
                <a:gd name="connsiteX158" fmla="*/ 667271 w 971877"/>
                <a:gd name="connsiteY158" fmla="*/ 1550 h 854859"/>
                <a:gd name="connsiteX159" fmla="*/ 681222 w 971877"/>
                <a:gd name="connsiteY159" fmla="*/ 59 h 854859"/>
                <a:gd name="connsiteX160" fmla="*/ 696898 w 971877"/>
                <a:gd name="connsiteY160" fmla="*/ 4687 h 854859"/>
                <a:gd name="connsiteX161" fmla="*/ 710770 w 971877"/>
                <a:gd name="connsiteY161" fmla="*/ 20372 h 854859"/>
                <a:gd name="connsiteX162" fmla="*/ 727778 w 971877"/>
                <a:gd name="connsiteY162" fmla="*/ 40450 h 854859"/>
                <a:gd name="connsiteX163" fmla="*/ 737027 w 971877"/>
                <a:gd name="connsiteY163" fmla="*/ 51194 h 854859"/>
                <a:gd name="connsiteX164" fmla="*/ 750899 w 971877"/>
                <a:gd name="connsiteY164" fmla="*/ 48136 h 854859"/>
                <a:gd name="connsiteX165" fmla="*/ 758737 w 971877"/>
                <a:gd name="connsiteY165" fmla="*/ 40293 h 854859"/>
                <a:gd name="connsiteX166" fmla="*/ 777312 w 971877"/>
                <a:gd name="connsiteY166" fmla="*/ 37156 h 854859"/>
                <a:gd name="connsiteX167" fmla="*/ 795809 w 971877"/>
                <a:gd name="connsiteY167" fmla="*/ 43352 h 854859"/>
                <a:gd name="connsiteX168" fmla="*/ 806625 w 971877"/>
                <a:gd name="connsiteY168" fmla="*/ 63429 h 854859"/>
                <a:gd name="connsiteX169" fmla="*/ 803569 w 971877"/>
                <a:gd name="connsiteY169" fmla="*/ 92761 h 854859"/>
                <a:gd name="connsiteX170" fmla="*/ 798945 w 971877"/>
                <a:gd name="connsiteY170" fmla="*/ 114328 h 854859"/>
                <a:gd name="connsiteX171" fmla="*/ 789618 w 971877"/>
                <a:gd name="connsiteY171" fmla="*/ 132916 h 854859"/>
                <a:gd name="connsiteX172" fmla="*/ 792753 w 971877"/>
                <a:gd name="connsiteY172" fmla="*/ 148601 h 854859"/>
                <a:gd name="connsiteX173" fmla="*/ 794242 w 971877"/>
                <a:gd name="connsiteY173" fmla="*/ 159424 h 854859"/>
                <a:gd name="connsiteX174" fmla="*/ 780369 w 971877"/>
                <a:gd name="connsiteY174" fmla="*/ 171816 h 854859"/>
                <a:gd name="connsiteX175" fmla="*/ 771121 w 971877"/>
                <a:gd name="connsiteY175" fmla="*/ 187501 h 854859"/>
                <a:gd name="connsiteX176" fmla="*/ 777312 w 971877"/>
                <a:gd name="connsiteY176" fmla="*/ 216833 h 854859"/>
                <a:gd name="connsiteX177" fmla="*/ 774177 w 971877"/>
                <a:gd name="connsiteY177" fmla="*/ 249302 h 854859"/>
                <a:gd name="connsiteX178" fmla="*/ 777312 w 971877"/>
                <a:gd name="connsiteY178" fmla="*/ 286320 h 854859"/>
                <a:gd name="connsiteX179" fmla="*/ 780369 w 971877"/>
                <a:gd name="connsiteY179" fmla="*/ 318789 h 854859"/>
                <a:gd name="connsiteX180" fmla="*/ 800434 w 971877"/>
                <a:gd name="connsiteY180" fmla="*/ 331102 h 854859"/>
                <a:gd name="connsiteX181" fmla="*/ 811250 w 971877"/>
                <a:gd name="connsiteY181" fmla="*/ 343415 h 854859"/>
                <a:gd name="connsiteX182" fmla="*/ 811250 w 971877"/>
                <a:gd name="connsiteY182" fmla="*/ 365061 h 854859"/>
                <a:gd name="connsiteX183" fmla="*/ 806626 w 971877"/>
                <a:gd name="connsiteY183" fmla="*/ 392825 h 854859"/>
                <a:gd name="connsiteX184" fmla="*/ 797377 w 971877"/>
                <a:gd name="connsiteY184" fmla="*/ 416353 h 854859"/>
                <a:gd name="connsiteX185" fmla="*/ 795810 w 971877"/>
                <a:gd name="connsiteY185" fmla="*/ 444116 h 854859"/>
                <a:gd name="connsiteX186" fmla="*/ 786561 w 971877"/>
                <a:gd name="connsiteY186" fmla="*/ 468821 h 854859"/>
                <a:gd name="connsiteX187" fmla="*/ 772688 w 971877"/>
                <a:gd name="connsiteY187" fmla="*/ 482702 h 854859"/>
                <a:gd name="connsiteX188" fmla="*/ 761872 w 971877"/>
                <a:gd name="connsiteY188" fmla="*/ 498388 h 854859"/>
                <a:gd name="connsiteX189" fmla="*/ 761872 w 971877"/>
                <a:gd name="connsiteY189" fmla="*/ 514073 h 854859"/>
                <a:gd name="connsiteX190" fmla="*/ 771121 w 971877"/>
                <a:gd name="connsiteY190" fmla="*/ 524818 h 854859"/>
                <a:gd name="connsiteX191" fmla="*/ 786796 w 971877"/>
                <a:gd name="connsiteY191" fmla="*/ 552660 h 854859"/>
                <a:gd name="connsiteX192" fmla="*/ 796045 w 971877"/>
                <a:gd name="connsiteY192" fmla="*/ 557287 h 854859"/>
                <a:gd name="connsiteX193" fmla="*/ 814620 w 971877"/>
                <a:gd name="connsiteY193" fmla="*/ 563483 h 854859"/>
                <a:gd name="connsiteX194" fmla="*/ 828493 w 971877"/>
                <a:gd name="connsiteY194" fmla="*/ 572737 h 854859"/>
                <a:gd name="connsiteX195" fmla="*/ 850125 w 971877"/>
                <a:gd name="connsiteY195" fmla="*/ 569600 h 854859"/>
                <a:gd name="connsiteX196" fmla="*/ 867054 w 971877"/>
                <a:gd name="connsiteY196" fmla="*/ 563483 h 854859"/>
                <a:gd name="connsiteX197" fmla="*/ 884062 w 971877"/>
                <a:gd name="connsiteY197" fmla="*/ 563483 h 854859"/>
                <a:gd name="connsiteX198" fmla="*/ 899738 w 971877"/>
                <a:gd name="connsiteY198" fmla="*/ 561914 h 854859"/>
                <a:gd name="connsiteX199" fmla="*/ 913610 w 971877"/>
                <a:gd name="connsiteY199" fmla="*/ 549523 h 854859"/>
                <a:gd name="connsiteX200" fmla="*/ 930618 w 971877"/>
                <a:gd name="connsiteY200" fmla="*/ 554150 h 854859"/>
                <a:gd name="connsiteX201" fmla="*/ 939867 w 971877"/>
                <a:gd name="connsiteY201" fmla="*/ 566541 h 854859"/>
                <a:gd name="connsiteX202" fmla="*/ 946058 w 971877"/>
                <a:gd name="connsiteY202" fmla="*/ 586619 h 854859"/>
                <a:gd name="connsiteX203" fmla="*/ 958364 w 971877"/>
                <a:gd name="connsiteY203" fmla="*/ 606696 h 854859"/>
                <a:gd name="connsiteX204" fmla="*/ 956875 w 971877"/>
                <a:gd name="connsiteY204" fmla="*/ 619010 h 854859"/>
                <a:gd name="connsiteX205" fmla="*/ 950683 w 971877"/>
                <a:gd name="connsiteY205" fmla="*/ 634695 h 854859"/>
                <a:gd name="connsiteX206" fmla="*/ 946059 w 971877"/>
                <a:gd name="connsiteY206" fmla="*/ 647008 h 854859"/>
                <a:gd name="connsiteX207" fmla="*/ 950683 w 971877"/>
                <a:gd name="connsiteY207" fmla="*/ 656341 h 854859"/>
                <a:gd name="connsiteX208" fmla="*/ 964556 w 971877"/>
                <a:gd name="connsiteY208" fmla="*/ 662458 h 854859"/>
                <a:gd name="connsiteX209" fmla="*/ 978428 w 971877"/>
                <a:gd name="connsiteY209" fmla="*/ 678144 h 854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Lst>
              <a:rect l="l" t="t" r="r" b="b"/>
              <a:pathLst>
                <a:path w="971877" h="854859">
                  <a:moveTo>
                    <a:pt x="978350" y="677673"/>
                  </a:moveTo>
                  <a:cubicBezTo>
                    <a:pt x="973726" y="682300"/>
                    <a:pt x="970512" y="686928"/>
                    <a:pt x="967612" y="690065"/>
                  </a:cubicBezTo>
                  <a:cubicBezTo>
                    <a:pt x="962072" y="696636"/>
                    <a:pt x="957384" y="703883"/>
                    <a:pt x="953661" y="711632"/>
                  </a:cubicBezTo>
                  <a:cubicBezTo>
                    <a:pt x="952172" y="717828"/>
                    <a:pt x="956796" y="733278"/>
                    <a:pt x="956796" y="740964"/>
                  </a:cubicBezTo>
                  <a:cubicBezTo>
                    <a:pt x="956796" y="745591"/>
                    <a:pt x="959853" y="759473"/>
                    <a:pt x="956796" y="764100"/>
                  </a:cubicBezTo>
                  <a:cubicBezTo>
                    <a:pt x="955229" y="767237"/>
                    <a:pt x="950604" y="771943"/>
                    <a:pt x="947469" y="771943"/>
                  </a:cubicBezTo>
                  <a:cubicBezTo>
                    <a:pt x="942845" y="771943"/>
                    <a:pt x="936732" y="767316"/>
                    <a:pt x="933597" y="768806"/>
                  </a:cubicBezTo>
                  <a:cubicBezTo>
                    <a:pt x="930540" y="768806"/>
                    <a:pt x="925759" y="775002"/>
                    <a:pt x="924348" y="778139"/>
                  </a:cubicBezTo>
                  <a:cubicBezTo>
                    <a:pt x="922780" y="782766"/>
                    <a:pt x="927405" y="792020"/>
                    <a:pt x="925916" y="796648"/>
                  </a:cubicBezTo>
                  <a:cubicBezTo>
                    <a:pt x="922787" y="805182"/>
                    <a:pt x="918051" y="813036"/>
                    <a:pt x="911965" y="819784"/>
                  </a:cubicBezTo>
                  <a:cubicBezTo>
                    <a:pt x="905064" y="824911"/>
                    <a:pt x="897199" y="828593"/>
                    <a:pt x="888843" y="830607"/>
                  </a:cubicBezTo>
                  <a:cubicBezTo>
                    <a:pt x="884219" y="830607"/>
                    <a:pt x="878027" y="824411"/>
                    <a:pt x="874971" y="824411"/>
                  </a:cubicBezTo>
                  <a:cubicBezTo>
                    <a:pt x="871482" y="824955"/>
                    <a:pt x="868250" y="826573"/>
                    <a:pt x="865722" y="829038"/>
                  </a:cubicBezTo>
                  <a:cubicBezTo>
                    <a:pt x="862587" y="832097"/>
                    <a:pt x="862587" y="839861"/>
                    <a:pt x="861019" y="841430"/>
                  </a:cubicBezTo>
                  <a:cubicBezTo>
                    <a:pt x="855895" y="842689"/>
                    <a:pt x="850614" y="843191"/>
                    <a:pt x="845344" y="842920"/>
                  </a:cubicBezTo>
                  <a:cubicBezTo>
                    <a:pt x="839302" y="841273"/>
                    <a:pt x="833579" y="838622"/>
                    <a:pt x="828414" y="835077"/>
                  </a:cubicBezTo>
                  <a:cubicBezTo>
                    <a:pt x="823790" y="831940"/>
                    <a:pt x="817598" y="822686"/>
                    <a:pt x="812739" y="819392"/>
                  </a:cubicBezTo>
                  <a:cubicBezTo>
                    <a:pt x="806547" y="814765"/>
                    <a:pt x="789226" y="810137"/>
                    <a:pt x="783426" y="805510"/>
                  </a:cubicBezTo>
                  <a:lnTo>
                    <a:pt x="764850" y="793118"/>
                  </a:lnTo>
                  <a:cubicBezTo>
                    <a:pt x="758387" y="790403"/>
                    <a:pt x="751664" y="788353"/>
                    <a:pt x="744786" y="787001"/>
                  </a:cubicBezTo>
                  <a:cubicBezTo>
                    <a:pt x="739054" y="787368"/>
                    <a:pt x="733577" y="789505"/>
                    <a:pt x="729110" y="793118"/>
                  </a:cubicBezTo>
                  <a:cubicBezTo>
                    <a:pt x="727621" y="796256"/>
                    <a:pt x="730678" y="803942"/>
                    <a:pt x="729110" y="807079"/>
                  </a:cubicBezTo>
                  <a:cubicBezTo>
                    <a:pt x="728250" y="813683"/>
                    <a:pt x="724951" y="819726"/>
                    <a:pt x="719862" y="824019"/>
                  </a:cubicBezTo>
                  <a:cubicBezTo>
                    <a:pt x="715238" y="827077"/>
                    <a:pt x="702854" y="824019"/>
                    <a:pt x="696741" y="824019"/>
                  </a:cubicBezTo>
                  <a:cubicBezTo>
                    <a:pt x="687414" y="822450"/>
                    <a:pt x="671973" y="816176"/>
                    <a:pt x="662725" y="814765"/>
                  </a:cubicBezTo>
                  <a:cubicBezTo>
                    <a:pt x="650113" y="811628"/>
                    <a:pt x="637159" y="810074"/>
                    <a:pt x="624163" y="810137"/>
                  </a:cubicBezTo>
                  <a:cubicBezTo>
                    <a:pt x="614329" y="810414"/>
                    <a:pt x="604530" y="811437"/>
                    <a:pt x="594850" y="813196"/>
                  </a:cubicBezTo>
                  <a:cubicBezTo>
                    <a:pt x="589468" y="815483"/>
                    <a:pt x="584233" y="818102"/>
                    <a:pt x="579175" y="821039"/>
                  </a:cubicBezTo>
                  <a:cubicBezTo>
                    <a:pt x="573727" y="822984"/>
                    <a:pt x="567870" y="823498"/>
                    <a:pt x="562167" y="822529"/>
                  </a:cubicBezTo>
                  <a:cubicBezTo>
                    <a:pt x="559110" y="822529"/>
                    <a:pt x="552919" y="817902"/>
                    <a:pt x="549783" y="817902"/>
                  </a:cubicBezTo>
                  <a:cubicBezTo>
                    <a:pt x="545059" y="818380"/>
                    <a:pt x="540678" y="820586"/>
                    <a:pt x="537478" y="824097"/>
                  </a:cubicBezTo>
                  <a:cubicBezTo>
                    <a:pt x="534343" y="828725"/>
                    <a:pt x="537478" y="837979"/>
                    <a:pt x="535911" y="842606"/>
                  </a:cubicBezTo>
                  <a:cubicBezTo>
                    <a:pt x="533734" y="847778"/>
                    <a:pt x="530596" y="852488"/>
                    <a:pt x="526662" y="856488"/>
                  </a:cubicBezTo>
                  <a:cubicBezTo>
                    <a:pt x="522682" y="858053"/>
                    <a:pt x="518258" y="858053"/>
                    <a:pt x="514279" y="856488"/>
                  </a:cubicBezTo>
                  <a:cubicBezTo>
                    <a:pt x="508081" y="853804"/>
                    <a:pt x="502681" y="849562"/>
                    <a:pt x="498603" y="844175"/>
                  </a:cubicBezTo>
                  <a:cubicBezTo>
                    <a:pt x="495547" y="841116"/>
                    <a:pt x="492490" y="830293"/>
                    <a:pt x="489355" y="825666"/>
                  </a:cubicBezTo>
                  <a:cubicBezTo>
                    <a:pt x="483070" y="822117"/>
                    <a:pt x="476315" y="819476"/>
                    <a:pt x="469290" y="817823"/>
                  </a:cubicBezTo>
                  <a:cubicBezTo>
                    <a:pt x="463746" y="816324"/>
                    <a:pt x="457904" y="816324"/>
                    <a:pt x="452361" y="817823"/>
                  </a:cubicBezTo>
                  <a:cubicBezTo>
                    <a:pt x="449226" y="819392"/>
                    <a:pt x="446169" y="828646"/>
                    <a:pt x="441545" y="830215"/>
                  </a:cubicBezTo>
                  <a:cubicBezTo>
                    <a:pt x="437013" y="831705"/>
                    <a:pt x="432125" y="831705"/>
                    <a:pt x="427593" y="830215"/>
                  </a:cubicBezTo>
                  <a:cubicBezTo>
                    <a:pt x="426104" y="827077"/>
                    <a:pt x="429161" y="819392"/>
                    <a:pt x="427593" y="816333"/>
                  </a:cubicBezTo>
                  <a:cubicBezTo>
                    <a:pt x="421309" y="812784"/>
                    <a:pt x="414554" y="810143"/>
                    <a:pt x="407529" y="808490"/>
                  </a:cubicBezTo>
                  <a:lnTo>
                    <a:pt x="391853" y="808490"/>
                  </a:lnTo>
                  <a:cubicBezTo>
                    <a:pt x="385205" y="811199"/>
                    <a:pt x="378976" y="814844"/>
                    <a:pt x="373357" y="819313"/>
                  </a:cubicBezTo>
                  <a:cubicBezTo>
                    <a:pt x="370300" y="822372"/>
                    <a:pt x="367165" y="830136"/>
                    <a:pt x="362540" y="831626"/>
                  </a:cubicBezTo>
                  <a:cubicBezTo>
                    <a:pt x="355440" y="834191"/>
                    <a:pt x="347590" y="833650"/>
                    <a:pt x="340908" y="830136"/>
                  </a:cubicBezTo>
                  <a:cubicBezTo>
                    <a:pt x="336284" y="826999"/>
                    <a:pt x="331660" y="813117"/>
                    <a:pt x="325233" y="808490"/>
                  </a:cubicBezTo>
                  <a:cubicBezTo>
                    <a:pt x="317489" y="802558"/>
                    <a:pt x="308561" y="798359"/>
                    <a:pt x="299055" y="796177"/>
                  </a:cubicBezTo>
                  <a:lnTo>
                    <a:pt x="272798" y="796177"/>
                  </a:lnTo>
                  <a:lnTo>
                    <a:pt x="241918" y="802295"/>
                  </a:lnTo>
                  <a:cubicBezTo>
                    <a:pt x="231102" y="805432"/>
                    <a:pt x="209470" y="813117"/>
                    <a:pt x="198654" y="817980"/>
                  </a:cubicBezTo>
                  <a:cubicBezTo>
                    <a:pt x="189609" y="820160"/>
                    <a:pt x="180811" y="823261"/>
                    <a:pt x="172397" y="827234"/>
                  </a:cubicBezTo>
                  <a:cubicBezTo>
                    <a:pt x="166284" y="830372"/>
                    <a:pt x="158525" y="838058"/>
                    <a:pt x="152333" y="841195"/>
                  </a:cubicBezTo>
                  <a:cubicBezTo>
                    <a:pt x="147383" y="844798"/>
                    <a:pt x="141512" y="846920"/>
                    <a:pt x="135403" y="847312"/>
                  </a:cubicBezTo>
                  <a:cubicBezTo>
                    <a:pt x="129336" y="845666"/>
                    <a:pt x="123587" y="843015"/>
                    <a:pt x="118395" y="839469"/>
                  </a:cubicBezTo>
                  <a:cubicBezTo>
                    <a:pt x="111844" y="833698"/>
                    <a:pt x="105665" y="827516"/>
                    <a:pt x="99898" y="820960"/>
                  </a:cubicBezTo>
                  <a:cubicBezTo>
                    <a:pt x="92469" y="812720"/>
                    <a:pt x="84621" y="804867"/>
                    <a:pt x="76385" y="797432"/>
                  </a:cubicBezTo>
                  <a:cubicBezTo>
                    <a:pt x="67176" y="792471"/>
                    <a:pt x="57305" y="788853"/>
                    <a:pt x="47072" y="786688"/>
                  </a:cubicBezTo>
                  <a:cubicBezTo>
                    <a:pt x="43650" y="785286"/>
                    <a:pt x="39936" y="784747"/>
                    <a:pt x="36256" y="785119"/>
                  </a:cubicBezTo>
                  <a:lnTo>
                    <a:pt x="36256" y="783550"/>
                  </a:lnTo>
                  <a:cubicBezTo>
                    <a:pt x="36756" y="773182"/>
                    <a:pt x="35726" y="762796"/>
                    <a:pt x="33199" y="752728"/>
                  </a:cubicBezTo>
                  <a:cubicBezTo>
                    <a:pt x="31632" y="743395"/>
                    <a:pt x="20816" y="728024"/>
                    <a:pt x="17524" y="720259"/>
                  </a:cubicBezTo>
                  <a:cubicBezTo>
                    <a:pt x="14137" y="714784"/>
                    <a:pt x="11050" y="709129"/>
                    <a:pt x="8275" y="703319"/>
                  </a:cubicBezTo>
                  <a:cubicBezTo>
                    <a:pt x="6708" y="698692"/>
                    <a:pt x="2084" y="692496"/>
                    <a:pt x="2084" y="689437"/>
                  </a:cubicBezTo>
                  <a:cubicBezTo>
                    <a:pt x="14" y="683470"/>
                    <a:pt x="-525" y="677079"/>
                    <a:pt x="516" y="670850"/>
                  </a:cubicBezTo>
                  <a:cubicBezTo>
                    <a:pt x="2084" y="669360"/>
                    <a:pt x="5140" y="663007"/>
                    <a:pt x="8354" y="661596"/>
                  </a:cubicBezTo>
                  <a:cubicBezTo>
                    <a:pt x="9843" y="658537"/>
                    <a:pt x="12978" y="655478"/>
                    <a:pt x="14467" y="652341"/>
                  </a:cubicBezTo>
                  <a:cubicBezTo>
                    <a:pt x="18797" y="646867"/>
                    <a:pt x="21970" y="640570"/>
                    <a:pt x="23794" y="633832"/>
                  </a:cubicBezTo>
                  <a:cubicBezTo>
                    <a:pt x="23794" y="629205"/>
                    <a:pt x="17602" y="623009"/>
                    <a:pt x="15957" y="619951"/>
                  </a:cubicBezTo>
                  <a:cubicBezTo>
                    <a:pt x="14311" y="616892"/>
                    <a:pt x="8119" y="610696"/>
                    <a:pt x="8119" y="607559"/>
                  </a:cubicBezTo>
                  <a:cubicBezTo>
                    <a:pt x="8119" y="604422"/>
                    <a:pt x="14232" y="599716"/>
                    <a:pt x="15957" y="596814"/>
                  </a:cubicBezTo>
                  <a:cubicBezTo>
                    <a:pt x="17681" y="593913"/>
                    <a:pt x="22148" y="585991"/>
                    <a:pt x="23794" y="582854"/>
                  </a:cubicBezTo>
                  <a:cubicBezTo>
                    <a:pt x="25440" y="579717"/>
                    <a:pt x="25283" y="570541"/>
                    <a:pt x="28418" y="567169"/>
                  </a:cubicBezTo>
                  <a:cubicBezTo>
                    <a:pt x="30123" y="564159"/>
                    <a:pt x="32936" y="561936"/>
                    <a:pt x="36256" y="560973"/>
                  </a:cubicBezTo>
                  <a:cubicBezTo>
                    <a:pt x="41671" y="558885"/>
                    <a:pt x="47559" y="558342"/>
                    <a:pt x="53264" y="559404"/>
                  </a:cubicBezTo>
                  <a:cubicBezTo>
                    <a:pt x="57585" y="560283"/>
                    <a:pt x="61739" y="561845"/>
                    <a:pt x="65569" y="564032"/>
                  </a:cubicBezTo>
                  <a:cubicBezTo>
                    <a:pt x="67288" y="567826"/>
                    <a:pt x="69362" y="571450"/>
                    <a:pt x="71761" y="574855"/>
                  </a:cubicBezTo>
                  <a:cubicBezTo>
                    <a:pt x="75562" y="576864"/>
                    <a:pt x="79964" y="577421"/>
                    <a:pt x="84145" y="576423"/>
                  </a:cubicBezTo>
                  <a:cubicBezTo>
                    <a:pt x="87450" y="574712"/>
                    <a:pt x="90552" y="572633"/>
                    <a:pt x="93393" y="570227"/>
                  </a:cubicBezTo>
                  <a:cubicBezTo>
                    <a:pt x="98017" y="565600"/>
                    <a:pt x="102642" y="556346"/>
                    <a:pt x="105698" y="553209"/>
                  </a:cubicBezTo>
                  <a:cubicBezTo>
                    <a:pt x="108755" y="550072"/>
                    <a:pt x="115025" y="542464"/>
                    <a:pt x="119649" y="540896"/>
                  </a:cubicBezTo>
                  <a:cubicBezTo>
                    <a:pt x="122835" y="537366"/>
                    <a:pt x="127224" y="535156"/>
                    <a:pt x="131955" y="534700"/>
                  </a:cubicBezTo>
                  <a:cubicBezTo>
                    <a:pt x="133522" y="534700"/>
                    <a:pt x="138147" y="536268"/>
                    <a:pt x="141282" y="536268"/>
                  </a:cubicBezTo>
                  <a:cubicBezTo>
                    <a:pt x="147032" y="535975"/>
                    <a:pt x="152721" y="534947"/>
                    <a:pt x="158211" y="533210"/>
                  </a:cubicBezTo>
                  <a:cubicBezTo>
                    <a:pt x="159779" y="533210"/>
                    <a:pt x="164403" y="530073"/>
                    <a:pt x="167460" y="530073"/>
                  </a:cubicBezTo>
                  <a:cubicBezTo>
                    <a:pt x="170516" y="530073"/>
                    <a:pt x="175297" y="534700"/>
                    <a:pt x="179843" y="534700"/>
                  </a:cubicBezTo>
                  <a:lnTo>
                    <a:pt x="193716" y="534700"/>
                  </a:lnTo>
                  <a:cubicBezTo>
                    <a:pt x="198072" y="533857"/>
                    <a:pt x="202258" y="532293"/>
                    <a:pt x="206099" y="530073"/>
                  </a:cubicBezTo>
                  <a:cubicBezTo>
                    <a:pt x="210349" y="526992"/>
                    <a:pt x="213572" y="522701"/>
                    <a:pt x="215348" y="517759"/>
                  </a:cubicBezTo>
                  <a:cubicBezTo>
                    <a:pt x="217286" y="512753"/>
                    <a:pt x="218320" y="507442"/>
                    <a:pt x="218405" y="502074"/>
                  </a:cubicBezTo>
                  <a:cubicBezTo>
                    <a:pt x="216915" y="499015"/>
                    <a:pt x="213780" y="495878"/>
                    <a:pt x="212291" y="492819"/>
                  </a:cubicBezTo>
                  <a:lnTo>
                    <a:pt x="212291" y="481604"/>
                  </a:lnTo>
                  <a:cubicBezTo>
                    <a:pt x="212291" y="480114"/>
                    <a:pt x="215348" y="475487"/>
                    <a:pt x="215348" y="472350"/>
                  </a:cubicBezTo>
                  <a:cubicBezTo>
                    <a:pt x="217629" y="465850"/>
                    <a:pt x="219180" y="459116"/>
                    <a:pt x="219972" y="452273"/>
                  </a:cubicBezTo>
                  <a:cubicBezTo>
                    <a:pt x="219397" y="446806"/>
                    <a:pt x="217830" y="441490"/>
                    <a:pt x="215348" y="436587"/>
                  </a:cubicBezTo>
                  <a:cubicBezTo>
                    <a:pt x="212305" y="430105"/>
                    <a:pt x="208685" y="423910"/>
                    <a:pt x="204532" y="418078"/>
                  </a:cubicBezTo>
                  <a:cubicBezTo>
                    <a:pt x="201069" y="414843"/>
                    <a:pt x="197968" y="411240"/>
                    <a:pt x="195284" y="407334"/>
                  </a:cubicBezTo>
                  <a:cubicBezTo>
                    <a:pt x="191787" y="402112"/>
                    <a:pt x="189142" y="396367"/>
                    <a:pt x="187446" y="390315"/>
                  </a:cubicBezTo>
                  <a:cubicBezTo>
                    <a:pt x="184946" y="385325"/>
                    <a:pt x="181839" y="380662"/>
                    <a:pt x="178197" y="376433"/>
                  </a:cubicBezTo>
                  <a:cubicBezTo>
                    <a:pt x="175893" y="373019"/>
                    <a:pt x="172693" y="370305"/>
                    <a:pt x="168949" y="368591"/>
                  </a:cubicBezTo>
                  <a:cubicBezTo>
                    <a:pt x="167381" y="367100"/>
                    <a:pt x="161111" y="362473"/>
                    <a:pt x="159700" y="360748"/>
                  </a:cubicBezTo>
                  <a:cubicBezTo>
                    <a:pt x="156565" y="359179"/>
                    <a:pt x="148884" y="354552"/>
                    <a:pt x="145828" y="352905"/>
                  </a:cubicBezTo>
                  <a:cubicBezTo>
                    <a:pt x="140323" y="351105"/>
                    <a:pt x="134603" y="350050"/>
                    <a:pt x="128820" y="349768"/>
                  </a:cubicBezTo>
                  <a:cubicBezTo>
                    <a:pt x="124195" y="349768"/>
                    <a:pt x="116436" y="351336"/>
                    <a:pt x="111812" y="351336"/>
                  </a:cubicBezTo>
                  <a:cubicBezTo>
                    <a:pt x="108755" y="351336"/>
                    <a:pt x="102563" y="352905"/>
                    <a:pt x="99507" y="351336"/>
                  </a:cubicBezTo>
                  <a:cubicBezTo>
                    <a:pt x="96372" y="351336"/>
                    <a:pt x="91669" y="349768"/>
                    <a:pt x="91669" y="346709"/>
                  </a:cubicBezTo>
                  <a:cubicBezTo>
                    <a:pt x="90180" y="345141"/>
                    <a:pt x="91669" y="340513"/>
                    <a:pt x="93236" y="337455"/>
                  </a:cubicBezTo>
                  <a:cubicBezTo>
                    <a:pt x="96141" y="333988"/>
                    <a:pt x="99856" y="331294"/>
                    <a:pt x="104052" y="329612"/>
                  </a:cubicBezTo>
                  <a:cubicBezTo>
                    <a:pt x="107109" y="328122"/>
                    <a:pt x="114868" y="328122"/>
                    <a:pt x="117925" y="326553"/>
                  </a:cubicBezTo>
                  <a:cubicBezTo>
                    <a:pt x="123936" y="323513"/>
                    <a:pt x="129633" y="319888"/>
                    <a:pt x="134933" y="315730"/>
                  </a:cubicBezTo>
                  <a:cubicBezTo>
                    <a:pt x="137990" y="312671"/>
                    <a:pt x="145749" y="303417"/>
                    <a:pt x="148806" y="300045"/>
                  </a:cubicBezTo>
                  <a:cubicBezTo>
                    <a:pt x="154251" y="297350"/>
                    <a:pt x="159490" y="294257"/>
                    <a:pt x="164481" y="290790"/>
                  </a:cubicBezTo>
                  <a:lnTo>
                    <a:pt x="176865" y="284673"/>
                  </a:lnTo>
                  <a:cubicBezTo>
                    <a:pt x="183306" y="282193"/>
                    <a:pt x="190058" y="280610"/>
                    <a:pt x="196929" y="279967"/>
                  </a:cubicBezTo>
                  <a:cubicBezTo>
                    <a:pt x="202294" y="281659"/>
                    <a:pt x="207533" y="283729"/>
                    <a:pt x="212605" y="286163"/>
                  </a:cubicBezTo>
                  <a:cubicBezTo>
                    <a:pt x="218926" y="286999"/>
                    <a:pt x="225131" y="288551"/>
                    <a:pt x="231102" y="290790"/>
                  </a:cubicBezTo>
                  <a:cubicBezTo>
                    <a:pt x="237305" y="291036"/>
                    <a:pt x="243515" y="290535"/>
                    <a:pt x="249599" y="289300"/>
                  </a:cubicBezTo>
                  <a:cubicBezTo>
                    <a:pt x="255435" y="288457"/>
                    <a:pt x="261147" y="286903"/>
                    <a:pt x="266607" y="284673"/>
                  </a:cubicBezTo>
                  <a:cubicBezTo>
                    <a:pt x="270871" y="282420"/>
                    <a:pt x="274568" y="279229"/>
                    <a:pt x="277423" y="275340"/>
                  </a:cubicBezTo>
                  <a:cubicBezTo>
                    <a:pt x="280644" y="271084"/>
                    <a:pt x="283280" y="266415"/>
                    <a:pt x="285260" y="261458"/>
                  </a:cubicBezTo>
                  <a:cubicBezTo>
                    <a:pt x="287525" y="256035"/>
                    <a:pt x="289079" y="250341"/>
                    <a:pt x="289885" y="244518"/>
                  </a:cubicBezTo>
                  <a:cubicBezTo>
                    <a:pt x="291458" y="238449"/>
                    <a:pt x="291458" y="232078"/>
                    <a:pt x="289885" y="226009"/>
                  </a:cubicBezTo>
                  <a:cubicBezTo>
                    <a:pt x="286915" y="223217"/>
                    <a:pt x="284284" y="220085"/>
                    <a:pt x="282047" y="216676"/>
                  </a:cubicBezTo>
                  <a:cubicBezTo>
                    <a:pt x="279583" y="214147"/>
                    <a:pt x="277967" y="210912"/>
                    <a:pt x="277423" y="207422"/>
                  </a:cubicBezTo>
                  <a:cubicBezTo>
                    <a:pt x="277423" y="205932"/>
                    <a:pt x="278990" y="199579"/>
                    <a:pt x="278990" y="196677"/>
                  </a:cubicBezTo>
                  <a:cubicBezTo>
                    <a:pt x="280480" y="193540"/>
                    <a:pt x="286828" y="185854"/>
                    <a:pt x="288239" y="182717"/>
                  </a:cubicBezTo>
                  <a:cubicBezTo>
                    <a:pt x="295455" y="172834"/>
                    <a:pt x="296630" y="159772"/>
                    <a:pt x="291296" y="148758"/>
                  </a:cubicBezTo>
                  <a:cubicBezTo>
                    <a:pt x="289728" y="144131"/>
                    <a:pt x="283458" y="136445"/>
                    <a:pt x="282047" y="131818"/>
                  </a:cubicBezTo>
                  <a:cubicBezTo>
                    <a:pt x="280353" y="129520"/>
                    <a:pt x="279299" y="126813"/>
                    <a:pt x="278990" y="123975"/>
                  </a:cubicBezTo>
                  <a:cubicBezTo>
                    <a:pt x="278745" y="117768"/>
                    <a:pt x="279245" y="111554"/>
                    <a:pt x="280479" y="105466"/>
                  </a:cubicBezTo>
                  <a:cubicBezTo>
                    <a:pt x="281032" y="101601"/>
                    <a:pt x="283310" y="98196"/>
                    <a:pt x="286671" y="96212"/>
                  </a:cubicBezTo>
                  <a:cubicBezTo>
                    <a:pt x="289532" y="92349"/>
                    <a:pt x="293230" y="89185"/>
                    <a:pt x="297487" y="86957"/>
                  </a:cubicBezTo>
                  <a:cubicBezTo>
                    <a:pt x="300544" y="85389"/>
                    <a:pt x="306736" y="80761"/>
                    <a:pt x="309793" y="79114"/>
                  </a:cubicBezTo>
                  <a:cubicBezTo>
                    <a:pt x="314249" y="75902"/>
                    <a:pt x="318395" y="72278"/>
                    <a:pt x="322176" y="68291"/>
                  </a:cubicBezTo>
                  <a:cubicBezTo>
                    <a:pt x="326800" y="63664"/>
                    <a:pt x="332992" y="54410"/>
                    <a:pt x="336049" y="51273"/>
                  </a:cubicBezTo>
                  <a:cubicBezTo>
                    <a:pt x="338692" y="47335"/>
                    <a:pt x="341797" y="43728"/>
                    <a:pt x="345297" y="40528"/>
                  </a:cubicBezTo>
                  <a:cubicBezTo>
                    <a:pt x="350379" y="43420"/>
                    <a:pt x="355612" y="46038"/>
                    <a:pt x="360973" y="48371"/>
                  </a:cubicBezTo>
                  <a:cubicBezTo>
                    <a:pt x="365675" y="51429"/>
                    <a:pt x="373357" y="54566"/>
                    <a:pt x="377981" y="57625"/>
                  </a:cubicBezTo>
                  <a:cubicBezTo>
                    <a:pt x="381225" y="61577"/>
                    <a:pt x="384847" y="65202"/>
                    <a:pt x="388797" y="68448"/>
                  </a:cubicBezTo>
                  <a:cubicBezTo>
                    <a:pt x="393421" y="70017"/>
                    <a:pt x="402670" y="71507"/>
                    <a:pt x="407294" y="73075"/>
                  </a:cubicBezTo>
                  <a:cubicBezTo>
                    <a:pt x="411918" y="74644"/>
                    <a:pt x="422969" y="76134"/>
                    <a:pt x="427358" y="77703"/>
                  </a:cubicBezTo>
                  <a:cubicBezTo>
                    <a:pt x="433550" y="80761"/>
                    <a:pt x="441309" y="90016"/>
                    <a:pt x="447423" y="91584"/>
                  </a:cubicBezTo>
                  <a:cubicBezTo>
                    <a:pt x="453591" y="93421"/>
                    <a:pt x="460225" y="92861"/>
                    <a:pt x="465998" y="90016"/>
                  </a:cubicBezTo>
                  <a:cubicBezTo>
                    <a:pt x="470623" y="88526"/>
                    <a:pt x="473836" y="77703"/>
                    <a:pt x="478303" y="74330"/>
                  </a:cubicBezTo>
                  <a:cubicBezTo>
                    <a:pt x="482575" y="70687"/>
                    <a:pt x="487257" y="67555"/>
                    <a:pt x="492255" y="64997"/>
                  </a:cubicBezTo>
                  <a:cubicBezTo>
                    <a:pt x="498812" y="63252"/>
                    <a:pt x="505540" y="62227"/>
                    <a:pt x="512319" y="61939"/>
                  </a:cubicBezTo>
                  <a:cubicBezTo>
                    <a:pt x="518037" y="64100"/>
                    <a:pt x="523339" y="67230"/>
                    <a:pt x="527995" y="71193"/>
                  </a:cubicBezTo>
                  <a:cubicBezTo>
                    <a:pt x="532619" y="74330"/>
                    <a:pt x="537243" y="82016"/>
                    <a:pt x="541868" y="85075"/>
                  </a:cubicBezTo>
                  <a:cubicBezTo>
                    <a:pt x="544416" y="87511"/>
                    <a:pt x="547639" y="89124"/>
                    <a:pt x="551116" y="89702"/>
                  </a:cubicBezTo>
                  <a:cubicBezTo>
                    <a:pt x="552683" y="91271"/>
                    <a:pt x="558954" y="89702"/>
                    <a:pt x="560364" y="89702"/>
                  </a:cubicBezTo>
                  <a:cubicBezTo>
                    <a:pt x="564091" y="85682"/>
                    <a:pt x="568243" y="82079"/>
                    <a:pt x="572748" y="78957"/>
                  </a:cubicBezTo>
                  <a:cubicBezTo>
                    <a:pt x="578801" y="73451"/>
                    <a:pt x="585546" y="68758"/>
                    <a:pt x="592812" y="64997"/>
                  </a:cubicBezTo>
                  <a:cubicBezTo>
                    <a:pt x="599751" y="63076"/>
                    <a:pt x="606474" y="60448"/>
                    <a:pt x="612877" y="57155"/>
                  </a:cubicBezTo>
                  <a:cubicBezTo>
                    <a:pt x="618220" y="56879"/>
                    <a:pt x="623497" y="55849"/>
                    <a:pt x="628552" y="54096"/>
                  </a:cubicBezTo>
                  <a:cubicBezTo>
                    <a:pt x="632335" y="52358"/>
                    <a:pt x="635955" y="50285"/>
                    <a:pt x="639368" y="47900"/>
                  </a:cubicBezTo>
                  <a:cubicBezTo>
                    <a:pt x="644516" y="41585"/>
                    <a:pt x="649155" y="34872"/>
                    <a:pt x="653241" y="27823"/>
                  </a:cubicBezTo>
                  <a:cubicBezTo>
                    <a:pt x="654809" y="23195"/>
                    <a:pt x="657866" y="12137"/>
                    <a:pt x="659433" y="7745"/>
                  </a:cubicBezTo>
                  <a:lnTo>
                    <a:pt x="659433" y="6177"/>
                  </a:lnTo>
                  <a:cubicBezTo>
                    <a:pt x="662263" y="5037"/>
                    <a:pt x="664905" y="3477"/>
                    <a:pt x="667271" y="1550"/>
                  </a:cubicBezTo>
                  <a:cubicBezTo>
                    <a:pt x="671814" y="319"/>
                    <a:pt x="676522" y="-184"/>
                    <a:pt x="681222" y="59"/>
                  </a:cubicBezTo>
                  <a:cubicBezTo>
                    <a:pt x="686685" y="635"/>
                    <a:pt x="691997" y="2203"/>
                    <a:pt x="696898" y="4687"/>
                  </a:cubicBezTo>
                  <a:cubicBezTo>
                    <a:pt x="701915" y="9553"/>
                    <a:pt x="706553" y="14797"/>
                    <a:pt x="710770" y="20372"/>
                  </a:cubicBezTo>
                  <a:cubicBezTo>
                    <a:pt x="715973" y="27447"/>
                    <a:pt x="721655" y="34155"/>
                    <a:pt x="727778" y="40450"/>
                  </a:cubicBezTo>
                  <a:cubicBezTo>
                    <a:pt x="729267" y="43508"/>
                    <a:pt x="733892" y="51194"/>
                    <a:pt x="737027" y="51194"/>
                  </a:cubicBezTo>
                  <a:cubicBezTo>
                    <a:pt x="740083" y="52763"/>
                    <a:pt x="747843" y="49704"/>
                    <a:pt x="750899" y="48136"/>
                  </a:cubicBezTo>
                  <a:lnTo>
                    <a:pt x="758737" y="40293"/>
                  </a:lnTo>
                  <a:cubicBezTo>
                    <a:pt x="764778" y="38495"/>
                    <a:pt x="771016" y="37441"/>
                    <a:pt x="777312" y="37156"/>
                  </a:cubicBezTo>
                  <a:cubicBezTo>
                    <a:pt x="783748" y="38303"/>
                    <a:pt x="789981" y="40390"/>
                    <a:pt x="795809" y="43352"/>
                  </a:cubicBezTo>
                  <a:cubicBezTo>
                    <a:pt x="801188" y="48923"/>
                    <a:pt x="804930" y="55870"/>
                    <a:pt x="806625" y="63429"/>
                  </a:cubicBezTo>
                  <a:cubicBezTo>
                    <a:pt x="807203" y="73308"/>
                    <a:pt x="806171" y="83214"/>
                    <a:pt x="803569" y="92761"/>
                  </a:cubicBezTo>
                  <a:cubicBezTo>
                    <a:pt x="802001" y="98878"/>
                    <a:pt x="800434" y="109701"/>
                    <a:pt x="798945" y="114328"/>
                  </a:cubicBezTo>
                  <a:cubicBezTo>
                    <a:pt x="797377" y="120524"/>
                    <a:pt x="791107" y="128210"/>
                    <a:pt x="789618" y="132916"/>
                  </a:cubicBezTo>
                  <a:cubicBezTo>
                    <a:pt x="789618" y="137543"/>
                    <a:pt x="792753" y="145229"/>
                    <a:pt x="792753" y="148601"/>
                  </a:cubicBezTo>
                  <a:cubicBezTo>
                    <a:pt x="793969" y="152073"/>
                    <a:pt x="794475" y="155753"/>
                    <a:pt x="794242" y="159424"/>
                  </a:cubicBezTo>
                  <a:cubicBezTo>
                    <a:pt x="792753" y="162561"/>
                    <a:pt x="783504" y="168679"/>
                    <a:pt x="780369" y="171816"/>
                  </a:cubicBezTo>
                  <a:cubicBezTo>
                    <a:pt x="776959" y="176844"/>
                    <a:pt x="773870" y="182083"/>
                    <a:pt x="771121" y="187501"/>
                  </a:cubicBezTo>
                  <a:cubicBezTo>
                    <a:pt x="771121" y="195344"/>
                    <a:pt x="777312" y="209147"/>
                    <a:pt x="777312" y="216833"/>
                  </a:cubicBezTo>
                  <a:cubicBezTo>
                    <a:pt x="777312" y="226166"/>
                    <a:pt x="774177" y="241538"/>
                    <a:pt x="774177" y="249302"/>
                  </a:cubicBezTo>
                  <a:cubicBezTo>
                    <a:pt x="774443" y="261695"/>
                    <a:pt x="775490" y="274059"/>
                    <a:pt x="777312" y="286320"/>
                  </a:cubicBezTo>
                  <a:cubicBezTo>
                    <a:pt x="777312" y="294163"/>
                    <a:pt x="775745" y="311025"/>
                    <a:pt x="780369" y="318789"/>
                  </a:cubicBezTo>
                  <a:cubicBezTo>
                    <a:pt x="783504" y="323416"/>
                    <a:pt x="796045" y="326632"/>
                    <a:pt x="800434" y="331102"/>
                  </a:cubicBezTo>
                  <a:cubicBezTo>
                    <a:pt x="804472" y="334805"/>
                    <a:pt x="808098" y="338933"/>
                    <a:pt x="811250" y="343415"/>
                  </a:cubicBezTo>
                  <a:cubicBezTo>
                    <a:pt x="812818" y="350545"/>
                    <a:pt x="812818" y="357931"/>
                    <a:pt x="811250" y="365061"/>
                  </a:cubicBezTo>
                  <a:cubicBezTo>
                    <a:pt x="810474" y="374427"/>
                    <a:pt x="808927" y="383713"/>
                    <a:pt x="806626" y="392825"/>
                  </a:cubicBezTo>
                  <a:cubicBezTo>
                    <a:pt x="805058" y="399020"/>
                    <a:pt x="797377" y="409843"/>
                    <a:pt x="797377" y="416353"/>
                  </a:cubicBezTo>
                  <a:cubicBezTo>
                    <a:pt x="795810" y="422470"/>
                    <a:pt x="797377" y="437920"/>
                    <a:pt x="795810" y="444116"/>
                  </a:cubicBezTo>
                  <a:cubicBezTo>
                    <a:pt x="793647" y="452667"/>
                    <a:pt x="790545" y="460953"/>
                    <a:pt x="786561" y="468821"/>
                  </a:cubicBezTo>
                  <a:cubicBezTo>
                    <a:pt x="782338" y="473832"/>
                    <a:pt x="777697" y="478476"/>
                    <a:pt x="772688" y="482702"/>
                  </a:cubicBezTo>
                  <a:cubicBezTo>
                    <a:pt x="768553" y="487544"/>
                    <a:pt x="764928" y="492801"/>
                    <a:pt x="761872" y="498388"/>
                  </a:cubicBezTo>
                  <a:cubicBezTo>
                    <a:pt x="760256" y="503491"/>
                    <a:pt x="760256" y="508970"/>
                    <a:pt x="761872" y="514073"/>
                  </a:cubicBezTo>
                  <a:cubicBezTo>
                    <a:pt x="761872" y="517132"/>
                    <a:pt x="769710" y="521916"/>
                    <a:pt x="771121" y="524818"/>
                  </a:cubicBezTo>
                  <a:cubicBezTo>
                    <a:pt x="775745" y="531014"/>
                    <a:pt x="780369" y="546464"/>
                    <a:pt x="786796" y="552660"/>
                  </a:cubicBezTo>
                  <a:cubicBezTo>
                    <a:pt x="789739" y="554468"/>
                    <a:pt x="792833" y="556017"/>
                    <a:pt x="796045" y="557287"/>
                  </a:cubicBezTo>
                  <a:cubicBezTo>
                    <a:pt x="802458" y="558615"/>
                    <a:pt x="808693" y="560695"/>
                    <a:pt x="814620" y="563483"/>
                  </a:cubicBezTo>
                  <a:cubicBezTo>
                    <a:pt x="819014" y="566900"/>
                    <a:pt x="823651" y="569993"/>
                    <a:pt x="828493" y="572737"/>
                  </a:cubicBezTo>
                  <a:cubicBezTo>
                    <a:pt x="835784" y="572353"/>
                    <a:pt x="843025" y="571303"/>
                    <a:pt x="850125" y="569600"/>
                  </a:cubicBezTo>
                  <a:cubicBezTo>
                    <a:pt x="855402" y="566663"/>
                    <a:pt x="861119" y="564597"/>
                    <a:pt x="867054" y="563483"/>
                  </a:cubicBezTo>
                  <a:cubicBezTo>
                    <a:pt x="872696" y="562695"/>
                    <a:pt x="878420" y="562695"/>
                    <a:pt x="884062" y="563483"/>
                  </a:cubicBezTo>
                  <a:cubicBezTo>
                    <a:pt x="888687" y="563483"/>
                    <a:pt x="896367" y="561914"/>
                    <a:pt x="899738" y="561914"/>
                  </a:cubicBezTo>
                  <a:cubicBezTo>
                    <a:pt x="902794" y="558777"/>
                    <a:pt x="908986" y="549523"/>
                    <a:pt x="913610" y="549523"/>
                  </a:cubicBezTo>
                  <a:cubicBezTo>
                    <a:pt x="919658" y="548888"/>
                    <a:pt x="925724" y="550539"/>
                    <a:pt x="930618" y="554150"/>
                  </a:cubicBezTo>
                  <a:cubicBezTo>
                    <a:pt x="933675" y="555718"/>
                    <a:pt x="936810" y="563483"/>
                    <a:pt x="939867" y="566541"/>
                  </a:cubicBezTo>
                  <a:cubicBezTo>
                    <a:pt x="941434" y="571169"/>
                    <a:pt x="944491" y="582227"/>
                    <a:pt x="946058" y="586619"/>
                  </a:cubicBezTo>
                  <a:cubicBezTo>
                    <a:pt x="950723" y="592950"/>
                    <a:pt x="954839" y="599666"/>
                    <a:pt x="958364" y="606696"/>
                  </a:cubicBezTo>
                  <a:cubicBezTo>
                    <a:pt x="958606" y="610857"/>
                    <a:pt x="958102" y="615027"/>
                    <a:pt x="956875" y="619010"/>
                  </a:cubicBezTo>
                  <a:cubicBezTo>
                    <a:pt x="956875" y="623636"/>
                    <a:pt x="952250" y="629832"/>
                    <a:pt x="950683" y="634695"/>
                  </a:cubicBezTo>
                  <a:cubicBezTo>
                    <a:pt x="948460" y="638509"/>
                    <a:pt x="946896" y="642672"/>
                    <a:pt x="946059" y="647008"/>
                  </a:cubicBezTo>
                  <a:cubicBezTo>
                    <a:pt x="946954" y="650400"/>
                    <a:pt x="948527" y="653575"/>
                    <a:pt x="950683" y="656341"/>
                  </a:cubicBezTo>
                  <a:cubicBezTo>
                    <a:pt x="954994" y="659027"/>
                    <a:pt x="959665" y="661087"/>
                    <a:pt x="964556" y="662458"/>
                  </a:cubicBezTo>
                  <a:cubicBezTo>
                    <a:pt x="969974" y="666925"/>
                    <a:pt x="974656" y="672219"/>
                    <a:pt x="978428" y="678144"/>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2" name="Freeform 121">
              <a:extLst>
                <a:ext uri="{FF2B5EF4-FFF2-40B4-BE49-F238E27FC236}">
                  <a16:creationId xmlns:a16="http://schemas.microsoft.com/office/drawing/2014/main" id="{00A046F0-5E41-7142-87EC-4569283F9397}"/>
                </a:ext>
              </a:extLst>
            </p:cNvPr>
            <p:cNvSpPr/>
            <p:nvPr/>
          </p:nvSpPr>
          <p:spPr>
            <a:xfrm>
              <a:off x="3583431" y="4023468"/>
              <a:ext cx="838636" cy="909759"/>
            </a:xfrm>
            <a:custGeom>
              <a:avLst/>
              <a:gdLst>
                <a:gd name="connsiteX0" fmla="*/ 843495 w 838635"/>
                <a:gd name="connsiteY0" fmla="*/ 320141 h 909759"/>
                <a:gd name="connsiteX1" fmla="*/ 838871 w 838635"/>
                <a:gd name="connsiteY1" fmla="*/ 327984 h 909759"/>
                <a:gd name="connsiteX2" fmla="*/ 829623 w 838635"/>
                <a:gd name="connsiteY2" fmla="*/ 346492 h 909759"/>
                <a:gd name="connsiteX3" fmla="*/ 829623 w 838635"/>
                <a:gd name="connsiteY3" fmla="*/ 360374 h 909759"/>
                <a:gd name="connsiteX4" fmla="*/ 807990 w 838635"/>
                <a:gd name="connsiteY4" fmla="*/ 368217 h 909759"/>
                <a:gd name="connsiteX5" fmla="*/ 791061 w 838635"/>
                <a:gd name="connsiteY5" fmla="*/ 360374 h 909759"/>
                <a:gd name="connsiteX6" fmla="*/ 769429 w 838635"/>
                <a:gd name="connsiteY6" fmla="*/ 351120 h 909759"/>
                <a:gd name="connsiteX7" fmla="*/ 749364 w 838635"/>
                <a:gd name="connsiteY7" fmla="*/ 351120 h 909759"/>
                <a:gd name="connsiteX8" fmla="*/ 732356 w 838635"/>
                <a:gd name="connsiteY8" fmla="*/ 358963 h 909759"/>
                <a:gd name="connsiteX9" fmla="*/ 724519 w 838635"/>
                <a:gd name="connsiteY9" fmla="*/ 371276 h 909759"/>
                <a:gd name="connsiteX10" fmla="*/ 721384 w 838635"/>
                <a:gd name="connsiteY10" fmla="*/ 391275 h 909759"/>
                <a:gd name="connsiteX11" fmla="*/ 730711 w 838635"/>
                <a:gd name="connsiteY11" fmla="*/ 411352 h 909759"/>
                <a:gd name="connsiteX12" fmla="*/ 733767 w 838635"/>
                <a:gd name="connsiteY12" fmla="*/ 411352 h 909759"/>
                <a:gd name="connsiteX13" fmla="*/ 729143 w 838635"/>
                <a:gd name="connsiteY13" fmla="*/ 419195 h 909759"/>
                <a:gd name="connsiteX14" fmla="*/ 722951 w 838635"/>
                <a:gd name="connsiteY14" fmla="*/ 430018 h 909759"/>
                <a:gd name="connsiteX15" fmla="*/ 710646 w 838635"/>
                <a:gd name="connsiteY15" fmla="*/ 439272 h 909759"/>
                <a:gd name="connsiteX16" fmla="*/ 706022 w 838635"/>
                <a:gd name="connsiteY16" fmla="*/ 450017 h 909759"/>
                <a:gd name="connsiteX17" fmla="*/ 704454 w 838635"/>
                <a:gd name="connsiteY17" fmla="*/ 480839 h 909759"/>
                <a:gd name="connsiteX18" fmla="*/ 702887 w 838635"/>
                <a:gd name="connsiteY18" fmla="*/ 520994 h 909759"/>
                <a:gd name="connsiteX19" fmla="*/ 709078 w 838635"/>
                <a:gd name="connsiteY19" fmla="*/ 547189 h 909759"/>
                <a:gd name="connsiteX20" fmla="*/ 707511 w 838635"/>
                <a:gd name="connsiteY20" fmla="*/ 590324 h 909759"/>
                <a:gd name="connsiteX21" fmla="*/ 710646 w 838635"/>
                <a:gd name="connsiteY21" fmla="*/ 619656 h 909759"/>
                <a:gd name="connsiteX22" fmla="*/ 716759 w 838635"/>
                <a:gd name="connsiteY22" fmla="*/ 644282 h 909759"/>
                <a:gd name="connsiteX23" fmla="*/ 706022 w 838635"/>
                <a:gd name="connsiteY23" fmla="*/ 668987 h 909759"/>
                <a:gd name="connsiteX24" fmla="*/ 693638 w 838635"/>
                <a:gd name="connsiteY24" fmla="*/ 695181 h 909759"/>
                <a:gd name="connsiteX25" fmla="*/ 689014 w 838635"/>
                <a:gd name="connsiteY25" fmla="*/ 721376 h 909759"/>
                <a:gd name="connsiteX26" fmla="*/ 689014 w 838635"/>
                <a:gd name="connsiteY26" fmla="*/ 744512 h 909759"/>
                <a:gd name="connsiteX27" fmla="*/ 682822 w 838635"/>
                <a:gd name="connsiteY27" fmla="*/ 761453 h 909759"/>
                <a:gd name="connsiteX28" fmla="*/ 673574 w 838635"/>
                <a:gd name="connsiteY28" fmla="*/ 769296 h 909759"/>
                <a:gd name="connsiteX29" fmla="*/ 657898 w 838635"/>
                <a:gd name="connsiteY29" fmla="*/ 770864 h 909759"/>
                <a:gd name="connsiteX30" fmla="*/ 645515 w 838635"/>
                <a:gd name="connsiteY30" fmla="*/ 766237 h 909759"/>
                <a:gd name="connsiteX31" fmla="*/ 637677 w 838635"/>
                <a:gd name="connsiteY31" fmla="*/ 764668 h 909759"/>
                <a:gd name="connsiteX32" fmla="*/ 626861 w 838635"/>
                <a:gd name="connsiteY32" fmla="*/ 769296 h 909759"/>
                <a:gd name="connsiteX33" fmla="*/ 620669 w 838635"/>
                <a:gd name="connsiteY33" fmla="*/ 778550 h 909759"/>
                <a:gd name="connsiteX34" fmla="*/ 604994 w 838635"/>
                <a:gd name="connsiteY34" fmla="*/ 784746 h 909759"/>
                <a:gd name="connsiteX35" fmla="*/ 589318 w 838635"/>
                <a:gd name="connsiteY35" fmla="*/ 784746 h 909759"/>
                <a:gd name="connsiteX36" fmla="*/ 580070 w 838635"/>
                <a:gd name="connsiteY36" fmla="*/ 773923 h 909759"/>
                <a:gd name="connsiteX37" fmla="*/ 566197 w 838635"/>
                <a:gd name="connsiteY37" fmla="*/ 766080 h 909759"/>
                <a:gd name="connsiteX38" fmla="*/ 549189 w 838635"/>
                <a:gd name="connsiteY38" fmla="*/ 770707 h 909759"/>
                <a:gd name="connsiteX39" fmla="*/ 542997 w 838635"/>
                <a:gd name="connsiteY39" fmla="*/ 779962 h 909759"/>
                <a:gd name="connsiteX40" fmla="*/ 544565 w 838635"/>
                <a:gd name="connsiteY40" fmla="*/ 816979 h 909759"/>
                <a:gd name="connsiteX41" fmla="*/ 552402 w 838635"/>
                <a:gd name="connsiteY41" fmla="*/ 827724 h 909759"/>
                <a:gd name="connsiteX42" fmla="*/ 553892 w 838635"/>
                <a:gd name="connsiteY42" fmla="*/ 843409 h 909759"/>
                <a:gd name="connsiteX43" fmla="*/ 552402 w 838635"/>
                <a:gd name="connsiteY43" fmla="*/ 872663 h 909759"/>
                <a:gd name="connsiteX44" fmla="*/ 541586 w 838635"/>
                <a:gd name="connsiteY44" fmla="*/ 892740 h 909759"/>
                <a:gd name="connsiteX45" fmla="*/ 523011 w 838635"/>
                <a:gd name="connsiteY45" fmla="*/ 908426 h 909759"/>
                <a:gd name="connsiteX46" fmla="*/ 499498 w 838635"/>
                <a:gd name="connsiteY46" fmla="*/ 914622 h 909759"/>
                <a:gd name="connsiteX47" fmla="*/ 470185 w 838635"/>
                <a:gd name="connsiteY47" fmla="*/ 913053 h 909759"/>
                <a:gd name="connsiteX48" fmla="*/ 457801 w 838635"/>
                <a:gd name="connsiteY48" fmla="*/ 903799 h 909759"/>
                <a:gd name="connsiteX49" fmla="*/ 433112 w 838635"/>
                <a:gd name="connsiteY49" fmla="*/ 900740 h 909759"/>
                <a:gd name="connsiteX50" fmla="*/ 408424 w 838635"/>
                <a:gd name="connsiteY50" fmla="*/ 902309 h 909759"/>
                <a:gd name="connsiteX51" fmla="*/ 402232 w 838635"/>
                <a:gd name="connsiteY51" fmla="*/ 902309 h 909759"/>
                <a:gd name="connsiteX52" fmla="*/ 397607 w 838635"/>
                <a:gd name="connsiteY52" fmla="*/ 857605 h 909759"/>
                <a:gd name="connsiteX53" fmla="*/ 392983 w 838635"/>
                <a:gd name="connsiteY53" fmla="*/ 832900 h 909759"/>
                <a:gd name="connsiteX54" fmla="*/ 357478 w 838635"/>
                <a:gd name="connsiteY54" fmla="*/ 812901 h 909759"/>
                <a:gd name="connsiteX55" fmla="*/ 314214 w 838635"/>
                <a:gd name="connsiteY55" fmla="*/ 806705 h 909759"/>
                <a:gd name="connsiteX56" fmla="*/ 275653 w 838635"/>
                <a:gd name="connsiteY56" fmla="*/ 789765 h 909759"/>
                <a:gd name="connsiteX57" fmla="*/ 255588 w 838635"/>
                <a:gd name="connsiteY57" fmla="*/ 760433 h 909759"/>
                <a:gd name="connsiteX58" fmla="*/ 247750 w 838635"/>
                <a:gd name="connsiteY58" fmla="*/ 732748 h 909759"/>
                <a:gd name="connsiteX59" fmla="*/ 232075 w 838635"/>
                <a:gd name="connsiteY59" fmla="*/ 714239 h 909759"/>
                <a:gd name="connsiteX60" fmla="*/ 195002 w 838635"/>
                <a:gd name="connsiteY60" fmla="*/ 695730 h 909759"/>
                <a:gd name="connsiteX61" fmla="*/ 147114 w 838635"/>
                <a:gd name="connsiteY61" fmla="*/ 671026 h 909759"/>
                <a:gd name="connsiteX62" fmla="*/ 116233 w 838635"/>
                <a:gd name="connsiteY62" fmla="*/ 654085 h 909759"/>
                <a:gd name="connsiteX63" fmla="*/ 114744 w 838635"/>
                <a:gd name="connsiteY63" fmla="*/ 632518 h 909759"/>
                <a:gd name="connsiteX64" fmla="*/ 120858 w 838635"/>
                <a:gd name="connsiteY64" fmla="*/ 615578 h 909759"/>
                <a:gd name="connsiteX65" fmla="*/ 113020 w 838635"/>
                <a:gd name="connsiteY65" fmla="*/ 589304 h 909759"/>
                <a:gd name="connsiteX66" fmla="*/ 105182 w 838635"/>
                <a:gd name="connsiteY66" fmla="*/ 575501 h 909759"/>
                <a:gd name="connsiteX67" fmla="*/ 89507 w 838635"/>
                <a:gd name="connsiteY67" fmla="*/ 570874 h 909759"/>
                <a:gd name="connsiteX68" fmla="*/ 72499 w 838635"/>
                <a:gd name="connsiteY68" fmla="*/ 563031 h 909759"/>
                <a:gd name="connsiteX69" fmla="*/ 61683 w 838635"/>
                <a:gd name="connsiteY69" fmla="*/ 538405 h 909759"/>
                <a:gd name="connsiteX70" fmla="*/ 50867 w 838635"/>
                <a:gd name="connsiteY70" fmla="*/ 516837 h 909759"/>
                <a:gd name="connsiteX71" fmla="*/ 27746 w 838635"/>
                <a:gd name="connsiteY71" fmla="*/ 501152 h 909759"/>
                <a:gd name="connsiteX72" fmla="*/ 9170 w 838635"/>
                <a:gd name="connsiteY72" fmla="*/ 484211 h 909759"/>
                <a:gd name="connsiteX73" fmla="*/ 6113 w 838635"/>
                <a:gd name="connsiteY73" fmla="*/ 459507 h 909759"/>
                <a:gd name="connsiteX74" fmla="*/ 29235 w 838635"/>
                <a:gd name="connsiteY74" fmla="*/ 442566 h 909759"/>
                <a:gd name="connsiteX75" fmla="*/ 46243 w 838635"/>
                <a:gd name="connsiteY75" fmla="*/ 431743 h 909759"/>
                <a:gd name="connsiteX76" fmla="*/ 44675 w 838635"/>
                <a:gd name="connsiteY76" fmla="*/ 417940 h 909759"/>
                <a:gd name="connsiteX77" fmla="*/ 35426 w 838635"/>
                <a:gd name="connsiteY77" fmla="*/ 410097 h 909759"/>
                <a:gd name="connsiteX78" fmla="*/ 16929 w 838635"/>
                <a:gd name="connsiteY78" fmla="*/ 403980 h 909759"/>
                <a:gd name="connsiteX79" fmla="*/ 4546 w 838635"/>
                <a:gd name="connsiteY79" fmla="*/ 385471 h 909759"/>
                <a:gd name="connsiteX80" fmla="*/ 1489 w 838635"/>
                <a:gd name="connsiteY80" fmla="*/ 379275 h 909759"/>
                <a:gd name="connsiteX81" fmla="*/ 7681 w 838635"/>
                <a:gd name="connsiteY81" fmla="*/ 368531 h 909759"/>
                <a:gd name="connsiteX82" fmla="*/ 16929 w 838635"/>
                <a:gd name="connsiteY82" fmla="*/ 357708 h 909759"/>
                <a:gd name="connsiteX83" fmla="*/ 24767 w 838635"/>
                <a:gd name="connsiteY83" fmla="*/ 345395 h 909759"/>
                <a:gd name="connsiteX84" fmla="*/ 26335 w 838635"/>
                <a:gd name="connsiteY84" fmla="*/ 333003 h 909759"/>
                <a:gd name="connsiteX85" fmla="*/ 18497 w 838635"/>
                <a:gd name="connsiteY85" fmla="*/ 325160 h 909759"/>
                <a:gd name="connsiteX86" fmla="*/ 6192 w 838635"/>
                <a:gd name="connsiteY86" fmla="*/ 314416 h 909759"/>
                <a:gd name="connsiteX87" fmla="*/ 0 w 838635"/>
                <a:gd name="connsiteY87" fmla="*/ 300534 h 909759"/>
                <a:gd name="connsiteX88" fmla="*/ 6192 w 838635"/>
                <a:gd name="connsiteY88" fmla="*/ 291280 h 909759"/>
                <a:gd name="connsiteX89" fmla="*/ 15440 w 838635"/>
                <a:gd name="connsiteY89" fmla="*/ 289711 h 909759"/>
                <a:gd name="connsiteX90" fmla="*/ 31116 w 838635"/>
                <a:gd name="connsiteY90" fmla="*/ 291280 h 909759"/>
                <a:gd name="connsiteX91" fmla="*/ 48124 w 838635"/>
                <a:gd name="connsiteY91" fmla="*/ 295907 h 909759"/>
                <a:gd name="connsiteX92" fmla="*/ 74380 w 838635"/>
                <a:gd name="connsiteY92" fmla="*/ 291280 h 909759"/>
                <a:gd name="connsiteX93" fmla="*/ 93582 w 838635"/>
                <a:gd name="connsiteY93" fmla="*/ 280065 h 909759"/>
                <a:gd name="connsiteX94" fmla="*/ 101420 w 838635"/>
                <a:gd name="connsiteY94" fmla="*/ 272222 h 909759"/>
                <a:gd name="connsiteX95" fmla="*/ 107533 w 838635"/>
                <a:gd name="connsiteY95" fmla="*/ 253713 h 909759"/>
                <a:gd name="connsiteX96" fmla="*/ 112236 w 838635"/>
                <a:gd name="connsiteY96" fmla="*/ 239831 h 909759"/>
                <a:gd name="connsiteX97" fmla="*/ 122974 w 838635"/>
                <a:gd name="connsiteY97" fmla="*/ 235204 h 909759"/>
                <a:gd name="connsiteX98" fmla="*/ 138649 w 838635"/>
                <a:gd name="connsiteY98" fmla="*/ 236773 h 909759"/>
                <a:gd name="connsiteX99" fmla="*/ 160281 w 838635"/>
                <a:gd name="connsiteY99" fmla="*/ 233636 h 909759"/>
                <a:gd name="connsiteX100" fmla="*/ 171097 w 838635"/>
                <a:gd name="connsiteY100" fmla="*/ 217950 h 909759"/>
                <a:gd name="connsiteX101" fmla="*/ 179797 w 838635"/>
                <a:gd name="connsiteY101" fmla="*/ 199676 h 909759"/>
                <a:gd name="connsiteX102" fmla="*/ 192181 w 838635"/>
                <a:gd name="connsiteY102" fmla="*/ 167286 h 909759"/>
                <a:gd name="connsiteX103" fmla="*/ 212245 w 838635"/>
                <a:gd name="connsiteY103" fmla="*/ 139522 h 909759"/>
                <a:gd name="connsiteX104" fmla="*/ 249239 w 838635"/>
                <a:gd name="connsiteY104" fmla="*/ 116465 h 909759"/>
                <a:gd name="connsiteX105" fmla="*/ 280120 w 838635"/>
                <a:gd name="connsiteY105" fmla="*/ 114896 h 909759"/>
                <a:gd name="connsiteX106" fmla="*/ 306376 w 838635"/>
                <a:gd name="connsiteY106" fmla="*/ 121013 h 909759"/>
                <a:gd name="connsiteX107" fmla="*/ 331065 w 838635"/>
                <a:gd name="connsiteY107" fmla="*/ 130268 h 909759"/>
                <a:gd name="connsiteX108" fmla="*/ 346741 w 838635"/>
                <a:gd name="connsiteY108" fmla="*/ 134895 h 909759"/>
                <a:gd name="connsiteX109" fmla="*/ 363749 w 838635"/>
                <a:gd name="connsiteY109" fmla="*/ 127052 h 909759"/>
                <a:gd name="connsiteX110" fmla="*/ 368373 w 838635"/>
                <a:gd name="connsiteY110" fmla="*/ 111367 h 909759"/>
                <a:gd name="connsiteX111" fmla="*/ 374565 w 838635"/>
                <a:gd name="connsiteY111" fmla="*/ 100544 h 909759"/>
                <a:gd name="connsiteX112" fmla="*/ 383813 w 838635"/>
                <a:gd name="connsiteY112" fmla="*/ 91290 h 909759"/>
                <a:gd name="connsiteX113" fmla="*/ 390005 w 838635"/>
                <a:gd name="connsiteY113" fmla="*/ 94348 h 909759"/>
                <a:gd name="connsiteX114" fmla="*/ 407013 w 838635"/>
                <a:gd name="connsiteY114" fmla="*/ 89721 h 909759"/>
                <a:gd name="connsiteX115" fmla="*/ 419318 w 838635"/>
                <a:gd name="connsiteY115" fmla="*/ 81878 h 909759"/>
                <a:gd name="connsiteX116" fmla="*/ 427156 w 838635"/>
                <a:gd name="connsiteY116" fmla="*/ 71055 h 909759"/>
                <a:gd name="connsiteX117" fmla="*/ 442831 w 838635"/>
                <a:gd name="connsiteY117" fmla="*/ 61879 h 909759"/>
                <a:gd name="connsiteX118" fmla="*/ 456704 w 838635"/>
                <a:gd name="connsiteY118" fmla="*/ 66507 h 909759"/>
                <a:gd name="connsiteX119" fmla="*/ 470577 w 838635"/>
                <a:gd name="connsiteY119" fmla="*/ 82192 h 909759"/>
                <a:gd name="connsiteX120" fmla="*/ 484449 w 838635"/>
                <a:gd name="connsiteY120" fmla="*/ 90035 h 909759"/>
                <a:gd name="connsiteX121" fmla="*/ 506081 w 838635"/>
                <a:gd name="connsiteY121" fmla="*/ 85408 h 909759"/>
                <a:gd name="connsiteX122" fmla="*/ 524579 w 838635"/>
                <a:gd name="connsiteY122" fmla="*/ 77565 h 909759"/>
                <a:gd name="connsiteX123" fmla="*/ 535395 w 838635"/>
                <a:gd name="connsiteY123" fmla="*/ 60624 h 909759"/>
                <a:gd name="connsiteX124" fmla="*/ 540019 w 838635"/>
                <a:gd name="connsiteY124" fmla="*/ 46743 h 909759"/>
                <a:gd name="connsiteX125" fmla="*/ 544643 w 838635"/>
                <a:gd name="connsiteY125" fmla="*/ 31057 h 909759"/>
                <a:gd name="connsiteX126" fmla="*/ 552481 w 838635"/>
                <a:gd name="connsiteY126" fmla="*/ 20313 h 909759"/>
                <a:gd name="connsiteX127" fmla="*/ 560319 w 838635"/>
                <a:gd name="connsiteY127" fmla="*/ 4627 h 909759"/>
                <a:gd name="connsiteX128" fmla="*/ 569645 w 838635"/>
                <a:gd name="connsiteY128" fmla="*/ 0 h 909759"/>
                <a:gd name="connsiteX129" fmla="*/ 577483 w 838635"/>
                <a:gd name="connsiteY129" fmla="*/ 6196 h 909759"/>
                <a:gd name="connsiteX130" fmla="*/ 579051 w 838635"/>
                <a:gd name="connsiteY130" fmla="*/ 16940 h 909759"/>
                <a:gd name="connsiteX131" fmla="*/ 592923 w 838635"/>
                <a:gd name="connsiteY131" fmla="*/ 21567 h 909759"/>
                <a:gd name="connsiteX132" fmla="*/ 608599 w 838635"/>
                <a:gd name="connsiteY132" fmla="*/ 16940 h 909759"/>
                <a:gd name="connsiteX133" fmla="*/ 614791 w 838635"/>
                <a:gd name="connsiteY133" fmla="*/ 9098 h 909759"/>
                <a:gd name="connsiteX134" fmla="*/ 614791 w 838635"/>
                <a:gd name="connsiteY134" fmla="*/ 10666 h 909759"/>
                <a:gd name="connsiteX135" fmla="*/ 633288 w 838635"/>
                <a:gd name="connsiteY135" fmla="*/ 18509 h 909759"/>
                <a:gd name="connsiteX136" fmla="*/ 647160 w 838635"/>
                <a:gd name="connsiteY136" fmla="*/ 26352 h 909759"/>
                <a:gd name="connsiteX137" fmla="*/ 664168 w 838635"/>
                <a:gd name="connsiteY137" fmla="*/ 38743 h 909759"/>
                <a:gd name="connsiteX138" fmla="*/ 687681 w 838635"/>
                <a:gd name="connsiteY138" fmla="*/ 49488 h 909759"/>
                <a:gd name="connsiteX139" fmla="*/ 717073 w 838635"/>
                <a:gd name="connsiteY139" fmla="*/ 57330 h 909759"/>
                <a:gd name="connsiteX140" fmla="*/ 732748 w 838635"/>
                <a:gd name="connsiteY140" fmla="*/ 68075 h 909759"/>
                <a:gd name="connsiteX141" fmla="*/ 740586 w 838635"/>
                <a:gd name="connsiteY141" fmla="*/ 83761 h 909759"/>
                <a:gd name="connsiteX142" fmla="*/ 739018 w 838635"/>
                <a:gd name="connsiteY142" fmla="*/ 111524 h 909759"/>
                <a:gd name="connsiteX143" fmla="*/ 737529 w 838635"/>
                <a:gd name="connsiteY143" fmla="*/ 128464 h 909759"/>
                <a:gd name="connsiteX144" fmla="*/ 742154 w 838635"/>
                <a:gd name="connsiteY144" fmla="*/ 145404 h 909759"/>
                <a:gd name="connsiteX145" fmla="*/ 751402 w 838635"/>
                <a:gd name="connsiteY145" fmla="*/ 162345 h 909759"/>
                <a:gd name="connsiteX146" fmla="*/ 762218 w 838635"/>
                <a:gd name="connsiteY146" fmla="*/ 171599 h 909759"/>
                <a:gd name="connsiteX147" fmla="*/ 776091 w 838635"/>
                <a:gd name="connsiteY147" fmla="*/ 171599 h 909759"/>
                <a:gd name="connsiteX148" fmla="*/ 791766 w 838635"/>
                <a:gd name="connsiteY148" fmla="*/ 176227 h 909759"/>
                <a:gd name="connsiteX149" fmla="*/ 804150 w 838635"/>
                <a:gd name="connsiteY149" fmla="*/ 194735 h 909759"/>
                <a:gd name="connsiteX150" fmla="*/ 813398 w 838635"/>
                <a:gd name="connsiteY150" fmla="*/ 220930 h 909759"/>
                <a:gd name="connsiteX151" fmla="*/ 816455 w 838635"/>
                <a:gd name="connsiteY151" fmla="*/ 248694 h 909759"/>
                <a:gd name="connsiteX152" fmla="*/ 825704 w 838635"/>
                <a:gd name="connsiteY152" fmla="*/ 282574 h 909759"/>
                <a:gd name="connsiteX153" fmla="*/ 835814 w 838635"/>
                <a:gd name="connsiteY153" fmla="*/ 301632 h 909759"/>
                <a:gd name="connsiteX154" fmla="*/ 843652 w 838635"/>
                <a:gd name="connsiteY154" fmla="*/ 320141 h 909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838635" h="909759">
                  <a:moveTo>
                    <a:pt x="843495" y="320141"/>
                  </a:moveTo>
                  <a:cubicBezTo>
                    <a:pt x="842375" y="322982"/>
                    <a:pt x="840814" y="325629"/>
                    <a:pt x="838871" y="327984"/>
                  </a:cubicBezTo>
                  <a:cubicBezTo>
                    <a:pt x="835199" y="333841"/>
                    <a:pt x="832102" y="340039"/>
                    <a:pt x="829623" y="346492"/>
                  </a:cubicBezTo>
                  <a:cubicBezTo>
                    <a:pt x="828133" y="349630"/>
                    <a:pt x="831190" y="357316"/>
                    <a:pt x="829623" y="360374"/>
                  </a:cubicBezTo>
                  <a:cubicBezTo>
                    <a:pt x="823565" y="365465"/>
                    <a:pt x="815901" y="368243"/>
                    <a:pt x="807990" y="368217"/>
                  </a:cubicBezTo>
                  <a:cubicBezTo>
                    <a:pt x="801948" y="366569"/>
                    <a:pt x="796226" y="363918"/>
                    <a:pt x="791061" y="360374"/>
                  </a:cubicBezTo>
                  <a:cubicBezTo>
                    <a:pt x="784462" y="356019"/>
                    <a:pt x="777135" y="352885"/>
                    <a:pt x="769429" y="351120"/>
                  </a:cubicBezTo>
                  <a:cubicBezTo>
                    <a:pt x="762824" y="349630"/>
                    <a:pt x="755970" y="349630"/>
                    <a:pt x="749364" y="351120"/>
                  </a:cubicBezTo>
                  <a:cubicBezTo>
                    <a:pt x="743170" y="352397"/>
                    <a:pt x="737351" y="355080"/>
                    <a:pt x="732356" y="358963"/>
                  </a:cubicBezTo>
                  <a:cubicBezTo>
                    <a:pt x="730867" y="362021"/>
                    <a:pt x="726243" y="368217"/>
                    <a:pt x="724519" y="371276"/>
                  </a:cubicBezTo>
                  <a:cubicBezTo>
                    <a:pt x="721882" y="377593"/>
                    <a:pt x="720807" y="384453"/>
                    <a:pt x="721384" y="391275"/>
                  </a:cubicBezTo>
                  <a:cubicBezTo>
                    <a:pt x="722204" y="398811"/>
                    <a:pt x="725482" y="405866"/>
                    <a:pt x="730711" y="411352"/>
                  </a:cubicBezTo>
                  <a:lnTo>
                    <a:pt x="733767" y="411352"/>
                  </a:lnTo>
                  <a:cubicBezTo>
                    <a:pt x="732597" y="414169"/>
                    <a:pt x="731041" y="416808"/>
                    <a:pt x="729143" y="419195"/>
                  </a:cubicBezTo>
                  <a:cubicBezTo>
                    <a:pt x="727575" y="422332"/>
                    <a:pt x="726086" y="428450"/>
                    <a:pt x="722951" y="430018"/>
                  </a:cubicBezTo>
                  <a:cubicBezTo>
                    <a:pt x="721384" y="433077"/>
                    <a:pt x="713703" y="436135"/>
                    <a:pt x="710646" y="439272"/>
                  </a:cubicBezTo>
                  <a:cubicBezTo>
                    <a:pt x="708456" y="442538"/>
                    <a:pt x="706889" y="446181"/>
                    <a:pt x="706022" y="450017"/>
                  </a:cubicBezTo>
                  <a:cubicBezTo>
                    <a:pt x="702887" y="457860"/>
                    <a:pt x="704454" y="473153"/>
                    <a:pt x="704454" y="480839"/>
                  </a:cubicBezTo>
                  <a:cubicBezTo>
                    <a:pt x="704454" y="491662"/>
                    <a:pt x="702887" y="510171"/>
                    <a:pt x="702887" y="520994"/>
                  </a:cubicBezTo>
                  <a:cubicBezTo>
                    <a:pt x="704454" y="527111"/>
                    <a:pt x="707511" y="539424"/>
                    <a:pt x="709078" y="547189"/>
                  </a:cubicBezTo>
                  <a:cubicBezTo>
                    <a:pt x="707813" y="561530"/>
                    <a:pt x="707289" y="575928"/>
                    <a:pt x="707511" y="590324"/>
                  </a:cubicBezTo>
                  <a:cubicBezTo>
                    <a:pt x="707861" y="600163"/>
                    <a:pt x="708909" y="609965"/>
                    <a:pt x="710646" y="619656"/>
                  </a:cubicBezTo>
                  <a:cubicBezTo>
                    <a:pt x="713391" y="627672"/>
                    <a:pt x="715436" y="635912"/>
                    <a:pt x="716759" y="644282"/>
                  </a:cubicBezTo>
                  <a:cubicBezTo>
                    <a:pt x="714422" y="653003"/>
                    <a:pt x="710803" y="661329"/>
                    <a:pt x="706022" y="668987"/>
                  </a:cubicBezTo>
                  <a:cubicBezTo>
                    <a:pt x="702887" y="676829"/>
                    <a:pt x="695206" y="688986"/>
                    <a:pt x="693638" y="695181"/>
                  </a:cubicBezTo>
                  <a:cubicBezTo>
                    <a:pt x="690493" y="703552"/>
                    <a:pt x="688925" y="712434"/>
                    <a:pt x="689014" y="721376"/>
                  </a:cubicBezTo>
                  <a:cubicBezTo>
                    <a:pt x="688228" y="729068"/>
                    <a:pt x="688228" y="736820"/>
                    <a:pt x="689014" y="744512"/>
                  </a:cubicBezTo>
                  <a:cubicBezTo>
                    <a:pt x="687874" y="750456"/>
                    <a:pt x="685784" y="756176"/>
                    <a:pt x="682822" y="761453"/>
                  </a:cubicBezTo>
                  <a:cubicBezTo>
                    <a:pt x="680506" y="764857"/>
                    <a:pt x="677309" y="767567"/>
                    <a:pt x="673574" y="769296"/>
                  </a:cubicBezTo>
                  <a:cubicBezTo>
                    <a:pt x="668654" y="771495"/>
                    <a:pt x="663156" y="772045"/>
                    <a:pt x="657898" y="770864"/>
                  </a:cubicBezTo>
                  <a:cubicBezTo>
                    <a:pt x="653546" y="770008"/>
                    <a:pt x="649363" y="768445"/>
                    <a:pt x="645515" y="766237"/>
                  </a:cubicBezTo>
                  <a:cubicBezTo>
                    <a:pt x="644025" y="766237"/>
                    <a:pt x="639401" y="764668"/>
                    <a:pt x="637677" y="764668"/>
                  </a:cubicBezTo>
                  <a:cubicBezTo>
                    <a:pt x="633738" y="765269"/>
                    <a:pt x="630016" y="766861"/>
                    <a:pt x="626861" y="769296"/>
                  </a:cubicBezTo>
                  <a:cubicBezTo>
                    <a:pt x="623804" y="770864"/>
                    <a:pt x="622236" y="777138"/>
                    <a:pt x="620669" y="778550"/>
                  </a:cubicBezTo>
                  <a:cubicBezTo>
                    <a:pt x="616237" y="782233"/>
                    <a:pt x="610745" y="784404"/>
                    <a:pt x="604994" y="784746"/>
                  </a:cubicBezTo>
                  <a:cubicBezTo>
                    <a:pt x="599895" y="786374"/>
                    <a:pt x="594417" y="786374"/>
                    <a:pt x="589318" y="784746"/>
                  </a:cubicBezTo>
                  <a:cubicBezTo>
                    <a:pt x="586261" y="783177"/>
                    <a:pt x="583205" y="776903"/>
                    <a:pt x="580070" y="773923"/>
                  </a:cubicBezTo>
                  <a:cubicBezTo>
                    <a:pt x="577013" y="772433"/>
                    <a:pt x="570821" y="766080"/>
                    <a:pt x="566197" y="766080"/>
                  </a:cubicBezTo>
                  <a:cubicBezTo>
                    <a:pt x="560202" y="765963"/>
                    <a:pt x="554299" y="767569"/>
                    <a:pt x="549189" y="770707"/>
                  </a:cubicBezTo>
                  <a:cubicBezTo>
                    <a:pt x="547700" y="772276"/>
                    <a:pt x="544565" y="778550"/>
                    <a:pt x="542997" y="779962"/>
                  </a:cubicBezTo>
                  <a:cubicBezTo>
                    <a:pt x="538383" y="791987"/>
                    <a:pt x="538950" y="805388"/>
                    <a:pt x="544565" y="816979"/>
                  </a:cubicBezTo>
                  <a:cubicBezTo>
                    <a:pt x="546132" y="820038"/>
                    <a:pt x="550757" y="824822"/>
                    <a:pt x="552402" y="827724"/>
                  </a:cubicBezTo>
                  <a:cubicBezTo>
                    <a:pt x="553585" y="832864"/>
                    <a:pt x="554086" y="838138"/>
                    <a:pt x="553892" y="843409"/>
                  </a:cubicBezTo>
                  <a:cubicBezTo>
                    <a:pt x="554924" y="853179"/>
                    <a:pt x="554422" y="863049"/>
                    <a:pt x="552402" y="872663"/>
                  </a:cubicBezTo>
                  <a:cubicBezTo>
                    <a:pt x="549718" y="879813"/>
                    <a:pt x="546080" y="886567"/>
                    <a:pt x="541586" y="892740"/>
                  </a:cubicBezTo>
                  <a:cubicBezTo>
                    <a:pt x="536225" y="898881"/>
                    <a:pt x="529962" y="904170"/>
                    <a:pt x="523011" y="908426"/>
                  </a:cubicBezTo>
                  <a:cubicBezTo>
                    <a:pt x="515394" y="911253"/>
                    <a:pt x="507519" y="913328"/>
                    <a:pt x="499498" y="914622"/>
                  </a:cubicBezTo>
                  <a:cubicBezTo>
                    <a:pt x="489700" y="914925"/>
                    <a:pt x="479894" y="914400"/>
                    <a:pt x="470185" y="913053"/>
                  </a:cubicBezTo>
                  <a:cubicBezTo>
                    <a:pt x="465560" y="911563"/>
                    <a:pt x="460936" y="903799"/>
                    <a:pt x="457801" y="903799"/>
                  </a:cubicBezTo>
                  <a:cubicBezTo>
                    <a:pt x="449827" y="901282"/>
                    <a:pt x="441459" y="900245"/>
                    <a:pt x="433112" y="900740"/>
                  </a:cubicBezTo>
                  <a:cubicBezTo>
                    <a:pt x="424852" y="900480"/>
                    <a:pt x="416585" y="901005"/>
                    <a:pt x="408424" y="902309"/>
                  </a:cubicBezTo>
                  <a:lnTo>
                    <a:pt x="402232" y="902309"/>
                  </a:lnTo>
                  <a:cubicBezTo>
                    <a:pt x="400664" y="888427"/>
                    <a:pt x="399175" y="868350"/>
                    <a:pt x="397607" y="857605"/>
                  </a:cubicBezTo>
                  <a:cubicBezTo>
                    <a:pt x="396040" y="851409"/>
                    <a:pt x="397607" y="837527"/>
                    <a:pt x="392983" y="832900"/>
                  </a:cubicBezTo>
                  <a:cubicBezTo>
                    <a:pt x="388359" y="823646"/>
                    <a:pt x="366727" y="817215"/>
                    <a:pt x="357478" y="812901"/>
                  </a:cubicBezTo>
                  <a:cubicBezTo>
                    <a:pt x="343177" y="810069"/>
                    <a:pt x="328735" y="808001"/>
                    <a:pt x="314214" y="806705"/>
                  </a:cubicBezTo>
                  <a:cubicBezTo>
                    <a:pt x="303476" y="803647"/>
                    <a:pt x="283412" y="797451"/>
                    <a:pt x="275653" y="789765"/>
                  </a:cubicBezTo>
                  <a:cubicBezTo>
                    <a:pt x="267815" y="785138"/>
                    <a:pt x="259977" y="768197"/>
                    <a:pt x="255588" y="760433"/>
                  </a:cubicBezTo>
                  <a:cubicBezTo>
                    <a:pt x="252531" y="754316"/>
                    <a:pt x="252531" y="738866"/>
                    <a:pt x="247750" y="732748"/>
                  </a:cubicBezTo>
                  <a:cubicBezTo>
                    <a:pt x="244341" y="725244"/>
                    <a:pt x="238913" y="718836"/>
                    <a:pt x="232075" y="714239"/>
                  </a:cubicBezTo>
                  <a:cubicBezTo>
                    <a:pt x="224237" y="706396"/>
                    <a:pt x="204251" y="700358"/>
                    <a:pt x="195002" y="695730"/>
                  </a:cubicBezTo>
                  <a:cubicBezTo>
                    <a:pt x="182619" y="689535"/>
                    <a:pt x="159498" y="677222"/>
                    <a:pt x="147114" y="671026"/>
                  </a:cubicBezTo>
                  <a:cubicBezTo>
                    <a:pt x="139276" y="667967"/>
                    <a:pt x="120858" y="661771"/>
                    <a:pt x="116233" y="654085"/>
                  </a:cubicBezTo>
                  <a:cubicBezTo>
                    <a:pt x="113177" y="649458"/>
                    <a:pt x="114744" y="637145"/>
                    <a:pt x="114744" y="632518"/>
                  </a:cubicBezTo>
                  <a:cubicBezTo>
                    <a:pt x="114744" y="627891"/>
                    <a:pt x="120858" y="620205"/>
                    <a:pt x="120858" y="615578"/>
                  </a:cubicBezTo>
                  <a:cubicBezTo>
                    <a:pt x="119890" y="606411"/>
                    <a:pt x="117233" y="597502"/>
                    <a:pt x="113020" y="589304"/>
                  </a:cubicBezTo>
                  <a:cubicBezTo>
                    <a:pt x="111452" y="584677"/>
                    <a:pt x="108396" y="576991"/>
                    <a:pt x="105182" y="575501"/>
                  </a:cubicBezTo>
                  <a:cubicBezTo>
                    <a:pt x="102125" y="572364"/>
                    <a:pt x="92877" y="572364"/>
                    <a:pt x="89507" y="570874"/>
                  </a:cubicBezTo>
                  <a:cubicBezTo>
                    <a:pt x="84804" y="569305"/>
                    <a:pt x="75556" y="567737"/>
                    <a:pt x="72499" y="563031"/>
                  </a:cubicBezTo>
                  <a:cubicBezTo>
                    <a:pt x="67371" y="555580"/>
                    <a:pt x="63701" y="547223"/>
                    <a:pt x="61683" y="538405"/>
                  </a:cubicBezTo>
                  <a:cubicBezTo>
                    <a:pt x="58626" y="533778"/>
                    <a:pt x="53845" y="521464"/>
                    <a:pt x="50867" y="516837"/>
                  </a:cubicBezTo>
                  <a:cubicBezTo>
                    <a:pt x="43789" y="510736"/>
                    <a:pt x="36030" y="505472"/>
                    <a:pt x="27746" y="501152"/>
                  </a:cubicBezTo>
                  <a:cubicBezTo>
                    <a:pt x="23121" y="496525"/>
                    <a:pt x="12070" y="490329"/>
                    <a:pt x="9170" y="484211"/>
                  </a:cubicBezTo>
                  <a:cubicBezTo>
                    <a:pt x="5172" y="476626"/>
                    <a:pt x="4085" y="467839"/>
                    <a:pt x="6113" y="459507"/>
                  </a:cubicBezTo>
                  <a:cubicBezTo>
                    <a:pt x="9170" y="453389"/>
                    <a:pt x="23121" y="447194"/>
                    <a:pt x="29235" y="442566"/>
                  </a:cubicBezTo>
                  <a:cubicBezTo>
                    <a:pt x="35730" y="440462"/>
                    <a:pt x="41584" y="436738"/>
                    <a:pt x="46243" y="431743"/>
                  </a:cubicBezTo>
                  <a:cubicBezTo>
                    <a:pt x="47280" y="427097"/>
                    <a:pt x="46728" y="422236"/>
                    <a:pt x="44675" y="417940"/>
                  </a:cubicBezTo>
                  <a:cubicBezTo>
                    <a:pt x="42389" y="414509"/>
                    <a:pt x="39184" y="411791"/>
                    <a:pt x="35426" y="410097"/>
                  </a:cubicBezTo>
                  <a:cubicBezTo>
                    <a:pt x="29048" y="408772"/>
                    <a:pt x="22841" y="406719"/>
                    <a:pt x="16929" y="403980"/>
                  </a:cubicBezTo>
                  <a:cubicBezTo>
                    <a:pt x="11610" y="398698"/>
                    <a:pt x="7399" y="392405"/>
                    <a:pt x="4546" y="385471"/>
                  </a:cubicBezTo>
                  <a:cubicBezTo>
                    <a:pt x="3057" y="383903"/>
                    <a:pt x="3057" y="382334"/>
                    <a:pt x="1489" y="379275"/>
                  </a:cubicBezTo>
                  <a:cubicBezTo>
                    <a:pt x="4100" y="376039"/>
                    <a:pt x="6189" y="372413"/>
                    <a:pt x="7681" y="368531"/>
                  </a:cubicBezTo>
                  <a:cubicBezTo>
                    <a:pt x="11524" y="365651"/>
                    <a:pt x="14683" y="361954"/>
                    <a:pt x="16929" y="357708"/>
                  </a:cubicBezTo>
                  <a:cubicBezTo>
                    <a:pt x="20098" y="353985"/>
                    <a:pt x="22735" y="349842"/>
                    <a:pt x="24767" y="345395"/>
                  </a:cubicBezTo>
                  <a:cubicBezTo>
                    <a:pt x="26818" y="341605"/>
                    <a:pt x="27377" y="337184"/>
                    <a:pt x="26335" y="333003"/>
                  </a:cubicBezTo>
                  <a:cubicBezTo>
                    <a:pt x="26335" y="331513"/>
                    <a:pt x="20143" y="326886"/>
                    <a:pt x="18497" y="325160"/>
                  </a:cubicBezTo>
                  <a:cubicBezTo>
                    <a:pt x="15440" y="322102"/>
                    <a:pt x="7759" y="317318"/>
                    <a:pt x="6192" y="314416"/>
                  </a:cubicBezTo>
                  <a:cubicBezTo>
                    <a:pt x="2902" y="310440"/>
                    <a:pt x="761" y="305640"/>
                    <a:pt x="0" y="300534"/>
                  </a:cubicBezTo>
                  <a:cubicBezTo>
                    <a:pt x="1672" y="297205"/>
                    <a:pt x="3752" y="294096"/>
                    <a:pt x="6192" y="291280"/>
                  </a:cubicBezTo>
                  <a:cubicBezTo>
                    <a:pt x="7759" y="289711"/>
                    <a:pt x="14030" y="289711"/>
                    <a:pt x="15440" y="289711"/>
                  </a:cubicBezTo>
                  <a:cubicBezTo>
                    <a:pt x="20065" y="289711"/>
                    <a:pt x="27824" y="291280"/>
                    <a:pt x="31116" y="291280"/>
                  </a:cubicBezTo>
                  <a:cubicBezTo>
                    <a:pt x="36575" y="293510"/>
                    <a:pt x="42287" y="295064"/>
                    <a:pt x="48124" y="295907"/>
                  </a:cubicBezTo>
                  <a:cubicBezTo>
                    <a:pt x="57085" y="295989"/>
                    <a:pt x="65986" y="294421"/>
                    <a:pt x="74380" y="291280"/>
                  </a:cubicBezTo>
                  <a:cubicBezTo>
                    <a:pt x="81151" y="288216"/>
                    <a:pt x="87587" y="284458"/>
                    <a:pt x="93582" y="280065"/>
                  </a:cubicBezTo>
                  <a:lnTo>
                    <a:pt x="101420" y="272222"/>
                  </a:lnTo>
                  <a:cubicBezTo>
                    <a:pt x="104158" y="266306"/>
                    <a:pt x="106209" y="260096"/>
                    <a:pt x="107533" y="253713"/>
                  </a:cubicBezTo>
                  <a:cubicBezTo>
                    <a:pt x="108622" y="248937"/>
                    <a:pt x="110198" y="244285"/>
                    <a:pt x="112236" y="239831"/>
                  </a:cubicBezTo>
                  <a:cubicBezTo>
                    <a:pt x="113725" y="236773"/>
                    <a:pt x="120074" y="235204"/>
                    <a:pt x="122974" y="235204"/>
                  </a:cubicBezTo>
                  <a:cubicBezTo>
                    <a:pt x="127676" y="235204"/>
                    <a:pt x="135357" y="236773"/>
                    <a:pt x="138649" y="236773"/>
                  </a:cubicBezTo>
                  <a:cubicBezTo>
                    <a:pt x="146001" y="237276"/>
                    <a:pt x="153375" y="236206"/>
                    <a:pt x="160281" y="233636"/>
                  </a:cubicBezTo>
                  <a:cubicBezTo>
                    <a:pt x="163416" y="232146"/>
                    <a:pt x="168119" y="222891"/>
                    <a:pt x="171097" y="217950"/>
                  </a:cubicBezTo>
                  <a:cubicBezTo>
                    <a:pt x="174566" y="212147"/>
                    <a:pt x="177479" y="206028"/>
                    <a:pt x="179797" y="199676"/>
                  </a:cubicBezTo>
                  <a:cubicBezTo>
                    <a:pt x="182932" y="191834"/>
                    <a:pt x="189046" y="174972"/>
                    <a:pt x="192181" y="167286"/>
                  </a:cubicBezTo>
                  <a:cubicBezTo>
                    <a:pt x="198368" y="157679"/>
                    <a:pt x="205066" y="148411"/>
                    <a:pt x="212245" y="139522"/>
                  </a:cubicBezTo>
                  <a:cubicBezTo>
                    <a:pt x="223380" y="130063"/>
                    <a:pt x="235845" y="122294"/>
                    <a:pt x="249239" y="116465"/>
                  </a:cubicBezTo>
                  <a:cubicBezTo>
                    <a:pt x="259475" y="115122"/>
                    <a:pt x="269801" y="114597"/>
                    <a:pt x="280120" y="114896"/>
                  </a:cubicBezTo>
                  <a:cubicBezTo>
                    <a:pt x="289022" y="116225"/>
                    <a:pt x="297803" y="118271"/>
                    <a:pt x="306376" y="121013"/>
                  </a:cubicBezTo>
                  <a:cubicBezTo>
                    <a:pt x="312568" y="122582"/>
                    <a:pt x="324952" y="128856"/>
                    <a:pt x="331065" y="130268"/>
                  </a:cubicBezTo>
                  <a:cubicBezTo>
                    <a:pt x="336123" y="132330"/>
                    <a:pt x="341374" y="133880"/>
                    <a:pt x="346741" y="134895"/>
                  </a:cubicBezTo>
                  <a:cubicBezTo>
                    <a:pt x="353217" y="134609"/>
                    <a:pt x="359324" y="131793"/>
                    <a:pt x="363749" y="127052"/>
                  </a:cubicBezTo>
                  <a:cubicBezTo>
                    <a:pt x="366805" y="123994"/>
                    <a:pt x="366805" y="114739"/>
                    <a:pt x="368373" y="111367"/>
                  </a:cubicBezTo>
                  <a:cubicBezTo>
                    <a:pt x="370092" y="107572"/>
                    <a:pt x="372165" y="103949"/>
                    <a:pt x="374565" y="100544"/>
                  </a:cubicBezTo>
                  <a:cubicBezTo>
                    <a:pt x="376132" y="97485"/>
                    <a:pt x="380756" y="91290"/>
                    <a:pt x="383813" y="91290"/>
                  </a:cubicBezTo>
                  <a:cubicBezTo>
                    <a:pt x="385381" y="91290"/>
                    <a:pt x="388437" y="94348"/>
                    <a:pt x="390005" y="94348"/>
                  </a:cubicBezTo>
                  <a:cubicBezTo>
                    <a:pt x="395976" y="94285"/>
                    <a:pt x="401831" y="92692"/>
                    <a:pt x="407013" y="89721"/>
                  </a:cubicBezTo>
                  <a:cubicBezTo>
                    <a:pt x="410069" y="88231"/>
                    <a:pt x="416261" y="83604"/>
                    <a:pt x="419318" y="81878"/>
                  </a:cubicBezTo>
                  <a:cubicBezTo>
                    <a:pt x="420886" y="78820"/>
                    <a:pt x="423942" y="72624"/>
                    <a:pt x="427156" y="71055"/>
                  </a:cubicBezTo>
                  <a:cubicBezTo>
                    <a:pt x="431771" y="67056"/>
                    <a:pt x="437085" y="63945"/>
                    <a:pt x="442831" y="61879"/>
                  </a:cubicBezTo>
                  <a:cubicBezTo>
                    <a:pt x="447719" y="62474"/>
                    <a:pt x="452437" y="64048"/>
                    <a:pt x="456704" y="66507"/>
                  </a:cubicBezTo>
                  <a:cubicBezTo>
                    <a:pt x="461328" y="69565"/>
                    <a:pt x="465952" y="78820"/>
                    <a:pt x="470577" y="82192"/>
                  </a:cubicBezTo>
                  <a:cubicBezTo>
                    <a:pt x="474449" y="85958"/>
                    <a:pt x="479227" y="88660"/>
                    <a:pt x="484449" y="90035"/>
                  </a:cubicBezTo>
                  <a:cubicBezTo>
                    <a:pt x="491801" y="89247"/>
                    <a:pt x="499050" y="87696"/>
                    <a:pt x="506081" y="85408"/>
                  </a:cubicBezTo>
                  <a:cubicBezTo>
                    <a:pt x="512513" y="83472"/>
                    <a:pt x="518715" y="80843"/>
                    <a:pt x="524579" y="77565"/>
                  </a:cubicBezTo>
                  <a:cubicBezTo>
                    <a:pt x="529099" y="72558"/>
                    <a:pt x="532754" y="66833"/>
                    <a:pt x="535395" y="60624"/>
                  </a:cubicBezTo>
                  <a:cubicBezTo>
                    <a:pt x="536962" y="57566"/>
                    <a:pt x="538530" y="49801"/>
                    <a:pt x="540019" y="46743"/>
                  </a:cubicBezTo>
                  <a:cubicBezTo>
                    <a:pt x="541586" y="42116"/>
                    <a:pt x="543154" y="34430"/>
                    <a:pt x="544643" y="31057"/>
                  </a:cubicBezTo>
                  <a:cubicBezTo>
                    <a:pt x="546132" y="27685"/>
                    <a:pt x="550835" y="23214"/>
                    <a:pt x="552481" y="20313"/>
                  </a:cubicBezTo>
                  <a:cubicBezTo>
                    <a:pt x="554468" y="14794"/>
                    <a:pt x="557099" y="9529"/>
                    <a:pt x="560319" y="4627"/>
                  </a:cubicBezTo>
                  <a:cubicBezTo>
                    <a:pt x="562908" y="2204"/>
                    <a:pt x="566151" y="595"/>
                    <a:pt x="569645" y="0"/>
                  </a:cubicBezTo>
                  <a:cubicBezTo>
                    <a:pt x="572702" y="0"/>
                    <a:pt x="577483" y="3137"/>
                    <a:pt x="577483" y="6196"/>
                  </a:cubicBezTo>
                  <a:cubicBezTo>
                    <a:pt x="579051" y="7764"/>
                    <a:pt x="577483" y="14038"/>
                    <a:pt x="579051" y="16940"/>
                  </a:cubicBezTo>
                  <a:cubicBezTo>
                    <a:pt x="583095" y="19862"/>
                    <a:pt x="587936" y="21477"/>
                    <a:pt x="592923" y="21567"/>
                  </a:cubicBezTo>
                  <a:cubicBezTo>
                    <a:pt x="597548" y="23136"/>
                    <a:pt x="605307" y="18509"/>
                    <a:pt x="608599" y="16940"/>
                  </a:cubicBezTo>
                  <a:cubicBezTo>
                    <a:pt x="610166" y="15450"/>
                    <a:pt x="611656" y="12391"/>
                    <a:pt x="614791" y="9098"/>
                  </a:cubicBezTo>
                  <a:lnTo>
                    <a:pt x="614791" y="10666"/>
                  </a:lnTo>
                  <a:cubicBezTo>
                    <a:pt x="617847" y="13725"/>
                    <a:pt x="628663" y="15293"/>
                    <a:pt x="633288" y="18509"/>
                  </a:cubicBezTo>
                  <a:cubicBezTo>
                    <a:pt x="636344" y="20077"/>
                    <a:pt x="644104" y="24705"/>
                    <a:pt x="647160" y="26352"/>
                  </a:cubicBezTo>
                  <a:cubicBezTo>
                    <a:pt x="653096" y="30104"/>
                    <a:pt x="658777" y="34243"/>
                    <a:pt x="664168" y="38743"/>
                  </a:cubicBezTo>
                  <a:cubicBezTo>
                    <a:pt x="670360" y="41802"/>
                    <a:pt x="681176" y="46586"/>
                    <a:pt x="687681" y="49488"/>
                  </a:cubicBezTo>
                  <a:cubicBezTo>
                    <a:pt x="695519" y="52625"/>
                    <a:pt x="709314" y="54115"/>
                    <a:pt x="717073" y="57330"/>
                  </a:cubicBezTo>
                  <a:cubicBezTo>
                    <a:pt x="722974" y="59807"/>
                    <a:pt x="728308" y="63464"/>
                    <a:pt x="732748" y="68075"/>
                  </a:cubicBezTo>
                  <a:cubicBezTo>
                    <a:pt x="736279" y="72791"/>
                    <a:pt x="738934" y="78104"/>
                    <a:pt x="740586" y="83761"/>
                  </a:cubicBezTo>
                  <a:cubicBezTo>
                    <a:pt x="740586" y="89878"/>
                    <a:pt x="739018" y="103760"/>
                    <a:pt x="739018" y="111524"/>
                  </a:cubicBezTo>
                  <a:cubicBezTo>
                    <a:pt x="737786" y="117081"/>
                    <a:pt x="737285" y="122777"/>
                    <a:pt x="737529" y="128464"/>
                  </a:cubicBezTo>
                  <a:cubicBezTo>
                    <a:pt x="738130" y="134327"/>
                    <a:pt x="739693" y="140050"/>
                    <a:pt x="742154" y="145404"/>
                  </a:cubicBezTo>
                  <a:cubicBezTo>
                    <a:pt x="744312" y="151509"/>
                    <a:pt x="747435" y="157228"/>
                    <a:pt x="751402" y="162345"/>
                  </a:cubicBezTo>
                  <a:cubicBezTo>
                    <a:pt x="754251" y="166219"/>
                    <a:pt x="757951" y="169385"/>
                    <a:pt x="762218" y="171599"/>
                  </a:cubicBezTo>
                  <a:cubicBezTo>
                    <a:pt x="765275" y="173168"/>
                    <a:pt x="773034" y="170031"/>
                    <a:pt x="776091" y="171599"/>
                  </a:cubicBezTo>
                  <a:cubicBezTo>
                    <a:pt x="781556" y="172164"/>
                    <a:pt x="786870" y="173733"/>
                    <a:pt x="791766" y="176227"/>
                  </a:cubicBezTo>
                  <a:lnTo>
                    <a:pt x="804150" y="194735"/>
                  </a:lnTo>
                  <a:cubicBezTo>
                    <a:pt x="807878" y="203225"/>
                    <a:pt x="810970" y="211981"/>
                    <a:pt x="813398" y="220930"/>
                  </a:cubicBezTo>
                  <a:cubicBezTo>
                    <a:pt x="814966" y="227126"/>
                    <a:pt x="814966" y="242498"/>
                    <a:pt x="816455" y="248694"/>
                  </a:cubicBezTo>
                  <a:cubicBezTo>
                    <a:pt x="818641" y="260213"/>
                    <a:pt x="821733" y="271542"/>
                    <a:pt x="825704" y="282574"/>
                  </a:cubicBezTo>
                  <a:cubicBezTo>
                    <a:pt x="829608" y="288628"/>
                    <a:pt x="832990" y="295004"/>
                    <a:pt x="835814" y="301632"/>
                  </a:cubicBezTo>
                  <a:cubicBezTo>
                    <a:pt x="839090" y="307499"/>
                    <a:pt x="841718" y="313705"/>
                    <a:pt x="843652" y="32014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3" name="Freeform 122">
              <a:extLst>
                <a:ext uri="{FF2B5EF4-FFF2-40B4-BE49-F238E27FC236}">
                  <a16:creationId xmlns:a16="http://schemas.microsoft.com/office/drawing/2014/main" id="{EED4233A-2D51-0A4D-BE2B-4C726EAF6C28}"/>
                </a:ext>
              </a:extLst>
            </p:cNvPr>
            <p:cNvSpPr/>
            <p:nvPr/>
          </p:nvSpPr>
          <p:spPr>
            <a:xfrm>
              <a:off x="3394656" y="3507097"/>
              <a:ext cx="971877" cy="894074"/>
            </a:xfrm>
            <a:custGeom>
              <a:avLst/>
              <a:gdLst>
                <a:gd name="connsiteX0" fmla="*/ 970900 w 971877"/>
                <a:gd name="connsiteY0" fmla="*/ 144781 h 894073"/>
                <a:gd name="connsiteX1" fmla="*/ 978738 w 971877"/>
                <a:gd name="connsiteY1" fmla="*/ 158741 h 894073"/>
                <a:gd name="connsiteX2" fmla="*/ 964865 w 971877"/>
                <a:gd name="connsiteY2" fmla="*/ 166584 h 894073"/>
                <a:gd name="connsiteX3" fmla="*/ 950993 w 971877"/>
                <a:gd name="connsiteY3" fmla="*/ 174427 h 894073"/>
                <a:gd name="connsiteX4" fmla="*/ 932417 w 971877"/>
                <a:gd name="connsiteY4" fmla="*/ 185250 h 894073"/>
                <a:gd name="connsiteX5" fmla="*/ 913920 w 971877"/>
                <a:gd name="connsiteY5" fmla="*/ 202190 h 894073"/>
                <a:gd name="connsiteX6" fmla="*/ 903182 w 971877"/>
                <a:gd name="connsiteY6" fmla="*/ 228463 h 894073"/>
                <a:gd name="connsiteX7" fmla="*/ 900047 w 971877"/>
                <a:gd name="connsiteY7" fmla="*/ 248541 h 894073"/>
                <a:gd name="connsiteX8" fmla="*/ 907885 w 971877"/>
                <a:gd name="connsiteY8" fmla="*/ 259364 h 894073"/>
                <a:gd name="connsiteX9" fmla="*/ 907885 w 971877"/>
                <a:gd name="connsiteY9" fmla="*/ 279441 h 894073"/>
                <a:gd name="connsiteX10" fmla="*/ 901693 w 971877"/>
                <a:gd name="connsiteY10" fmla="*/ 296460 h 894073"/>
                <a:gd name="connsiteX11" fmla="*/ 898636 w 971877"/>
                <a:gd name="connsiteY11" fmla="*/ 324223 h 894073"/>
                <a:gd name="connsiteX12" fmla="*/ 898636 w 971877"/>
                <a:gd name="connsiteY12" fmla="*/ 361320 h 894073"/>
                <a:gd name="connsiteX13" fmla="*/ 900126 w 971877"/>
                <a:gd name="connsiteY13" fmla="*/ 384456 h 894073"/>
                <a:gd name="connsiteX14" fmla="*/ 900126 w 971877"/>
                <a:gd name="connsiteY14" fmla="*/ 404533 h 894073"/>
                <a:gd name="connsiteX15" fmla="*/ 901536 w 971877"/>
                <a:gd name="connsiteY15" fmla="*/ 418023 h 894073"/>
                <a:gd name="connsiteX16" fmla="*/ 898480 w 971877"/>
                <a:gd name="connsiteY16" fmla="*/ 425865 h 894073"/>
                <a:gd name="connsiteX17" fmla="*/ 896912 w 971877"/>
                <a:gd name="connsiteY17" fmla="*/ 444374 h 894073"/>
                <a:gd name="connsiteX18" fmla="*/ 895345 w 971877"/>
                <a:gd name="connsiteY18" fmla="*/ 462962 h 894073"/>
                <a:gd name="connsiteX19" fmla="*/ 886096 w 971877"/>
                <a:gd name="connsiteY19" fmla="*/ 473785 h 894073"/>
                <a:gd name="connsiteX20" fmla="*/ 873791 w 971877"/>
                <a:gd name="connsiteY20" fmla="*/ 475275 h 894073"/>
                <a:gd name="connsiteX21" fmla="*/ 855294 w 971877"/>
                <a:gd name="connsiteY21" fmla="*/ 472216 h 894073"/>
                <a:gd name="connsiteX22" fmla="*/ 830605 w 971877"/>
                <a:gd name="connsiteY22" fmla="*/ 473785 h 894073"/>
                <a:gd name="connsiteX23" fmla="*/ 805916 w 971877"/>
                <a:gd name="connsiteY23" fmla="*/ 484529 h 894073"/>
                <a:gd name="connsiteX24" fmla="*/ 795100 w 971877"/>
                <a:gd name="connsiteY24" fmla="*/ 498489 h 894073"/>
                <a:gd name="connsiteX25" fmla="*/ 795100 w 971877"/>
                <a:gd name="connsiteY25" fmla="*/ 514175 h 894073"/>
                <a:gd name="connsiteX26" fmla="*/ 801292 w 971877"/>
                <a:gd name="connsiteY26" fmla="*/ 526488 h 894073"/>
                <a:gd name="connsiteX27" fmla="*/ 795100 w 971877"/>
                <a:gd name="connsiteY27" fmla="*/ 534331 h 894073"/>
                <a:gd name="connsiteX28" fmla="*/ 779425 w 971877"/>
                <a:gd name="connsiteY28" fmla="*/ 538958 h 894073"/>
                <a:gd name="connsiteX29" fmla="*/ 765552 w 971877"/>
                <a:gd name="connsiteY29" fmla="*/ 534331 h 894073"/>
                <a:gd name="connsiteX30" fmla="*/ 764063 w 971877"/>
                <a:gd name="connsiteY30" fmla="*/ 523508 h 894073"/>
                <a:gd name="connsiteX31" fmla="*/ 756225 w 971877"/>
                <a:gd name="connsiteY31" fmla="*/ 517312 h 894073"/>
                <a:gd name="connsiteX32" fmla="*/ 746977 w 971877"/>
                <a:gd name="connsiteY32" fmla="*/ 521939 h 894073"/>
                <a:gd name="connsiteX33" fmla="*/ 739139 w 971877"/>
                <a:gd name="connsiteY33" fmla="*/ 537625 h 894073"/>
                <a:gd name="connsiteX34" fmla="*/ 731301 w 971877"/>
                <a:gd name="connsiteY34" fmla="*/ 548448 h 894073"/>
                <a:gd name="connsiteX35" fmla="*/ 726677 w 971877"/>
                <a:gd name="connsiteY35" fmla="*/ 564133 h 894073"/>
                <a:gd name="connsiteX36" fmla="*/ 722053 w 971877"/>
                <a:gd name="connsiteY36" fmla="*/ 578015 h 894073"/>
                <a:gd name="connsiteX37" fmla="*/ 711237 w 971877"/>
                <a:gd name="connsiteY37" fmla="*/ 595033 h 894073"/>
                <a:gd name="connsiteX38" fmla="*/ 692740 w 971877"/>
                <a:gd name="connsiteY38" fmla="*/ 602876 h 894073"/>
                <a:gd name="connsiteX39" fmla="*/ 671186 w 971877"/>
                <a:gd name="connsiteY39" fmla="*/ 607503 h 894073"/>
                <a:gd name="connsiteX40" fmla="*/ 657313 w 971877"/>
                <a:gd name="connsiteY40" fmla="*/ 599661 h 894073"/>
                <a:gd name="connsiteX41" fmla="*/ 643440 w 971877"/>
                <a:gd name="connsiteY41" fmla="*/ 583975 h 894073"/>
                <a:gd name="connsiteX42" fmla="*/ 629568 w 971877"/>
                <a:gd name="connsiteY42" fmla="*/ 579348 h 894073"/>
                <a:gd name="connsiteX43" fmla="*/ 613892 w 971877"/>
                <a:gd name="connsiteY43" fmla="*/ 588602 h 894073"/>
                <a:gd name="connsiteX44" fmla="*/ 606055 w 971877"/>
                <a:gd name="connsiteY44" fmla="*/ 599426 h 894073"/>
                <a:gd name="connsiteX45" fmla="*/ 593749 w 971877"/>
                <a:gd name="connsiteY45" fmla="*/ 607268 h 894073"/>
                <a:gd name="connsiteX46" fmla="*/ 576741 w 971877"/>
                <a:gd name="connsiteY46" fmla="*/ 611895 h 894073"/>
                <a:gd name="connsiteX47" fmla="*/ 570628 w 971877"/>
                <a:gd name="connsiteY47" fmla="*/ 608837 h 894073"/>
                <a:gd name="connsiteX48" fmla="*/ 561379 w 971877"/>
                <a:gd name="connsiteY48" fmla="*/ 618091 h 894073"/>
                <a:gd name="connsiteX49" fmla="*/ 555188 w 971877"/>
                <a:gd name="connsiteY49" fmla="*/ 628914 h 894073"/>
                <a:gd name="connsiteX50" fmla="*/ 550563 w 971877"/>
                <a:gd name="connsiteY50" fmla="*/ 644600 h 894073"/>
                <a:gd name="connsiteX51" fmla="*/ 533556 w 971877"/>
                <a:gd name="connsiteY51" fmla="*/ 652442 h 894073"/>
                <a:gd name="connsiteX52" fmla="*/ 517880 w 971877"/>
                <a:gd name="connsiteY52" fmla="*/ 647815 h 894073"/>
                <a:gd name="connsiteX53" fmla="*/ 493191 w 971877"/>
                <a:gd name="connsiteY53" fmla="*/ 638561 h 894073"/>
                <a:gd name="connsiteX54" fmla="*/ 466935 w 971877"/>
                <a:gd name="connsiteY54" fmla="*/ 632365 h 894073"/>
                <a:gd name="connsiteX55" fmla="*/ 436133 w 971877"/>
                <a:gd name="connsiteY55" fmla="*/ 633934 h 894073"/>
                <a:gd name="connsiteX56" fmla="*/ 399060 w 971877"/>
                <a:gd name="connsiteY56" fmla="*/ 657462 h 894073"/>
                <a:gd name="connsiteX57" fmla="*/ 379074 w 971877"/>
                <a:gd name="connsiteY57" fmla="*/ 685304 h 894073"/>
                <a:gd name="connsiteX58" fmla="*/ 366691 w 971877"/>
                <a:gd name="connsiteY58" fmla="*/ 717773 h 894073"/>
                <a:gd name="connsiteX59" fmla="*/ 357442 w 971877"/>
                <a:gd name="connsiteY59" fmla="*/ 736281 h 894073"/>
                <a:gd name="connsiteX60" fmla="*/ 346626 w 971877"/>
                <a:gd name="connsiteY60" fmla="*/ 751967 h 894073"/>
                <a:gd name="connsiteX61" fmla="*/ 325072 w 971877"/>
                <a:gd name="connsiteY61" fmla="*/ 755026 h 894073"/>
                <a:gd name="connsiteX62" fmla="*/ 309397 w 971877"/>
                <a:gd name="connsiteY62" fmla="*/ 753536 h 894073"/>
                <a:gd name="connsiteX63" fmla="*/ 298581 w 971877"/>
                <a:gd name="connsiteY63" fmla="*/ 758163 h 894073"/>
                <a:gd name="connsiteX64" fmla="*/ 293957 w 971877"/>
                <a:gd name="connsiteY64" fmla="*/ 772044 h 894073"/>
                <a:gd name="connsiteX65" fmla="*/ 287843 w 971877"/>
                <a:gd name="connsiteY65" fmla="*/ 790553 h 894073"/>
                <a:gd name="connsiteX66" fmla="*/ 280005 w 971877"/>
                <a:gd name="connsiteY66" fmla="*/ 798396 h 894073"/>
                <a:gd name="connsiteX67" fmla="*/ 263076 w 971877"/>
                <a:gd name="connsiteY67" fmla="*/ 809219 h 894073"/>
                <a:gd name="connsiteX68" fmla="*/ 236820 w 971877"/>
                <a:gd name="connsiteY68" fmla="*/ 813846 h 894073"/>
                <a:gd name="connsiteX69" fmla="*/ 219890 w 971877"/>
                <a:gd name="connsiteY69" fmla="*/ 809219 h 894073"/>
                <a:gd name="connsiteX70" fmla="*/ 204215 w 971877"/>
                <a:gd name="connsiteY70" fmla="*/ 807650 h 894073"/>
                <a:gd name="connsiteX71" fmla="*/ 194966 w 971877"/>
                <a:gd name="connsiteY71" fmla="*/ 809219 h 894073"/>
                <a:gd name="connsiteX72" fmla="*/ 188774 w 971877"/>
                <a:gd name="connsiteY72" fmla="*/ 818474 h 894073"/>
                <a:gd name="connsiteX73" fmla="*/ 194966 w 971877"/>
                <a:gd name="connsiteY73" fmla="*/ 832355 h 894073"/>
                <a:gd name="connsiteX74" fmla="*/ 207271 w 971877"/>
                <a:gd name="connsiteY74" fmla="*/ 843178 h 894073"/>
                <a:gd name="connsiteX75" fmla="*/ 215109 w 971877"/>
                <a:gd name="connsiteY75" fmla="*/ 851021 h 894073"/>
                <a:gd name="connsiteX76" fmla="*/ 213542 w 971877"/>
                <a:gd name="connsiteY76" fmla="*/ 863412 h 894073"/>
                <a:gd name="connsiteX77" fmla="*/ 205704 w 971877"/>
                <a:gd name="connsiteY77" fmla="*/ 875726 h 894073"/>
                <a:gd name="connsiteX78" fmla="*/ 196455 w 971877"/>
                <a:gd name="connsiteY78" fmla="*/ 886549 h 894073"/>
                <a:gd name="connsiteX79" fmla="*/ 190263 w 971877"/>
                <a:gd name="connsiteY79" fmla="*/ 897372 h 894073"/>
                <a:gd name="connsiteX80" fmla="*/ 185639 w 971877"/>
                <a:gd name="connsiteY80" fmla="*/ 885058 h 894073"/>
                <a:gd name="connsiteX81" fmla="*/ 164007 w 971877"/>
                <a:gd name="connsiteY81" fmla="*/ 871098 h 894073"/>
                <a:gd name="connsiteX82" fmla="*/ 143943 w 971877"/>
                <a:gd name="connsiteY82" fmla="*/ 841767 h 894073"/>
                <a:gd name="connsiteX83" fmla="*/ 139318 w 971877"/>
                <a:gd name="connsiteY83" fmla="*/ 812435 h 894073"/>
                <a:gd name="connsiteX84" fmla="*/ 151702 w 971877"/>
                <a:gd name="connsiteY84" fmla="*/ 789298 h 894073"/>
                <a:gd name="connsiteX85" fmla="*/ 167377 w 971877"/>
                <a:gd name="connsiteY85" fmla="*/ 775338 h 894073"/>
                <a:gd name="connsiteX86" fmla="*/ 181250 w 971877"/>
                <a:gd name="connsiteY86" fmla="*/ 755261 h 894073"/>
                <a:gd name="connsiteX87" fmla="*/ 181250 w 971877"/>
                <a:gd name="connsiteY87" fmla="*/ 738242 h 894073"/>
                <a:gd name="connsiteX88" fmla="*/ 162753 w 971877"/>
                <a:gd name="connsiteY88" fmla="*/ 722557 h 894073"/>
                <a:gd name="connsiteX89" fmla="*/ 147078 w 971877"/>
                <a:gd name="connsiteY89" fmla="*/ 721067 h 894073"/>
                <a:gd name="connsiteX90" fmla="*/ 133205 w 971877"/>
                <a:gd name="connsiteY90" fmla="*/ 707106 h 894073"/>
                <a:gd name="connsiteX91" fmla="*/ 120900 w 971877"/>
                <a:gd name="connsiteY91" fmla="*/ 693225 h 894073"/>
                <a:gd name="connsiteX92" fmla="*/ 100835 w 971877"/>
                <a:gd name="connsiteY92" fmla="*/ 688598 h 894073"/>
                <a:gd name="connsiteX93" fmla="*/ 69955 w 971877"/>
                <a:gd name="connsiteY93" fmla="*/ 699421 h 894073"/>
                <a:gd name="connsiteX94" fmla="*/ 43777 w 971877"/>
                <a:gd name="connsiteY94" fmla="*/ 708675 h 894073"/>
                <a:gd name="connsiteX95" fmla="*/ 23712 w 971877"/>
                <a:gd name="connsiteY95" fmla="*/ 716047 h 894073"/>
                <a:gd name="connsiteX96" fmla="*/ 3647 w 971877"/>
                <a:gd name="connsiteY96" fmla="*/ 709851 h 894073"/>
                <a:gd name="connsiteX97" fmla="*/ 591 w 971877"/>
                <a:gd name="connsiteY97" fmla="*/ 692832 h 894073"/>
                <a:gd name="connsiteX98" fmla="*/ 17520 w 971877"/>
                <a:gd name="connsiteY98" fmla="*/ 677147 h 894073"/>
                <a:gd name="connsiteX99" fmla="*/ 26769 w 971877"/>
                <a:gd name="connsiteY99" fmla="*/ 652442 h 894073"/>
                <a:gd name="connsiteX100" fmla="*/ 57649 w 971877"/>
                <a:gd name="connsiteY100" fmla="*/ 627738 h 894073"/>
                <a:gd name="connsiteX101" fmla="*/ 76381 w 971877"/>
                <a:gd name="connsiteY101" fmla="*/ 621934 h 894073"/>
                <a:gd name="connsiteX102" fmla="*/ 87198 w 971877"/>
                <a:gd name="connsiteY102" fmla="*/ 614091 h 894073"/>
                <a:gd name="connsiteX103" fmla="*/ 95035 w 971877"/>
                <a:gd name="connsiteY103" fmla="*/ 595504 h 894073"/>
                <a:gd name="connsiteX104" fmla="*/ 107419 w 971877"/>
                <a:gd name="connsiteY104" fmla="*/ 581622 h 894073"/>
                <a:gd name="connsiteX105" fmla="*/ 123094 w 971877"/>
                <a:gd name="connsiteY105" fmla="*/ 570799 h 894073"/>
                <a:gd name="connsiteX106" fmla="*/ 123094 w 971877"/>
                <a:gd name="connsiteY106" fmla="*/ 550722 h 894073"/>
                <a:gd name="connsiteX107" fmla="*/ 130932 w 971877"/>
                <a:gd name="connsiteY107" fmla="*/ 530645 h 894073"/>
                <a:gd name="connsiteX108" fmla="*/ 146607 w 971877"/>
                <a:gd name="connsiteY108" fmla="*/ 526017 h 894073"/>
                <a:gd name="connsiteX109" fmla="*/ 170121 w 971877"/>
                <a:gd name="connsiteY109" fmla="*/ 536840 h 894073"/>
                <a:gd name="connsiteX110" fmla="*/ 210171 w 971877"/>
                <a:gd name="connsiteY110" fmla="*/ 543036 h 894073"/>
                <a:gd name="connsiteX111" fmla="*/ 237995 w 971877"/>
                <a:gd name="connsiteY111" fmla="*/ 555349 h 894073"/>
                <a:gd name="connsiteX112" fmla="*/ 281181 w 971877"/>
                <a:gd name="connsiteY112" fmla="*/ 558486 h 894073"/>
                <a:gd name="connsiteX113" fmla="*/ 307359 w 971877"/>
                <a:gd name="connsiteY113" fmla="*/ 553859 h 894073"/>
                <a:gd name="connsiteX114" fmla="*/ 311983 w 971877"/>
                <a:gd name="connsiteY114" fmla="*/ 541468 h 894073"/>
                <a:gd name="connsiteX115" fmla="*/ 301167 w 971877"/>
                <a:gd name="connsiteY115" fmla="*/ 525782 h 894073"/>
                <a:gd name="connsiteX116" fmla="*/ 281181 w 971877"/>
                <a:gd name="connsiteY116" fmla="*/ 519586 h 894073"/>
                <a:gd name="connsiteX117" fmla="*/ 278046 w 971877"/>
                <a:gd name="connsiteY117" fmla="*/ 505705 h 894073"/>
                <a:gd name="connsiteX118" fmla="*/ 293721 w 971877"/>
                <a:gd name="connsiteY118" fmla="*/ 497862 h 894073"/>
                <a:gd name="connsiteX119" fmla="*/ 315275 w 971877"/>
                <a:gd name="connsiteY119" fmla="*/ 491666 h 894073"/>
                <a:gd name="connsiteX120" fmla="*/ 335340 w 971877"/>
                <a:gd name="connsiteY120" fmla="*/ 475981 h 894073"/>
                <a:gd name="connsiteX121" fmla="*/ 318410 w 971877"/>
                <a:gd name="connsiteY121" fmla="*/ 458962 h 894073"/>
                <a:gd name="connsiteX122" fmla="*/ 299913 w 971877"/>
                <a:gd name="connsiteY122" fmla="*/ 451119 h 894073"/>
                <a:gd name="connsiteX123" fmla="*/ 295289 w 971877"/>
                <a:gd name="connsiteY123" fmla="*/ 435434 h 894073"/>
                <a:gd name="connsiteX124" fmla="*/ 306027 w 971877"/>
                <a:gd name="connsiteY124" fmla="*/ 421552 h 894073"/>
                <a:gd name="connsiteX125" fmla="*/ 323191 w 971877"/>
                <a:gd name="connsiteY125" fmla="*/ 410180 h 894073"/>
                <a:gd name="connsiteX126" fmla="*/ 332440 w 971877"/>
                <a:gd name="connsiteY126" fmla="*/ 391671 h 894073"/>
                <a:gd name="connsiteX127" fmla="*/ 332440 w 971877"/>
                <a:gd name="connsiteY127" fmla="*/ 371594 h 894073"/>
                <a:gd name="connsiteX128" fmla="*/ 324602 w 971877"/>
                <a:gd name="connsiteY128" fmla="*/ 360771 h 894073"/>
                <a:gd name="connsiteX129" fmla="*/ 312297 w 971877"/>
                <a:gd name="connsiteY129" fmla="*/ 360771 h 894073"/>
                <a:gd name="connsiteX130" fmla="*/ 298424 w 971877"/>
                <a:gd name="connsiteY130" fmla="*/ 370025 h 894073"/>
                <a:gd name="connsiteX131" fmla="*/ 281416 w 971877"/>
                <a:gd name="connsiteY131" fmla="*/ 366966 h 894073"/>
                <a:gd name="connsiteX132" fmla="*/ 275224 w 971877"/>
                <a:gd name="connsiteY132" fmla="*/ 349948 h 894073"/>
                <a:gd name="connsiteX133" fmla="*/ 292232 w 971877"/>
                <a:gd name="connsiteY133" fmla="*/ 336066 h 894073"/>
                <a:gd name="connsiteX134" fmla="*/ 296856 w 971877"/>
                <a:gd name="connsiteY134" fmla="*/ 317479 h 894073"/>
                <a:gd name="connsiteX135" fmla="*/ 293800 w 971877"/>
                <a:gd name="connsiteY135" fmla="*/ 305165 h 894073"/>
                <a:gd name="connsiteX136" fmla="*/ 273735 w 971877"/>
                <a:gd name="connsiteY136" fmla="*/ 309793 h 894073"/>
                <a:gd name="connsiteX137" fmla="*/ 256727 w 971877"/>
                <a:gd name="connsiteY137" fmla="*/ 308224 h 894073"/>
                <a:gd name="connsiteX138" fmla="*/ 255238 w 971877"/>
                <a:gd name="connsiteY138" fmla="*/ 297401 h 894073"/>
                <a:gd name="connsiteX139" fmla="*/ 269111 w 971877"/>
                <a:gd name="connsiteY139" fmla="*/ 285088 h 894073"/>
                <a:gd name="connsiteX140" fmla="*/ 269111 w 971877"/>
                <a:gd name="connsiteY140" fmla="*/ 261560 h 894073"/>
                <a:gd name="connsiteX141" fmla="*/ 272168 w 971877"/>
                <a:gd name="connsiteY141" fmla="*/ 243051 h 894073"/>
                <a:gd name="connsiteX142" fmla="*/ 287843 w 971877"/>
                <a:gd name="connsiteY142" fmla="*/ 236855 h 894073"/>
                <a:gd name="connsiteX143" fmla="*/ 294035 w 971877"/>
                <a:gd name="connsiteY143" fmla="*/ 221170 h 894073"/>
                <a:gd name="connsiteX144" fmla="*/ 297092 w 971877"/>
                <a:gd name="connsiteY144" fmla="*/ 194896 h 894073"/>
                <a:gd name="connsiteX145" fmla="*/ 307908 w 971877"/>
                <a:gd name="connsiteY145" fmla="*/ 168702 h 894073"/>
                <a:gd name="connsiteX146" fmla="*/ 307908 w 971877"/>
                <a:gd name="connsiteY146" fmla="*/ 150114 h 894073"/>
                <a:gd name="connsiteX147" fmla="*/ 290900 w 971877"/>
                <a:gd name="connsiteY147" fmla="*/ 133174 h 894073"/>
                <a:gd name="connsiteX148" fmla="*/ 284786 w 971877"/>
                <a:gd name="connsiteY148" fmla="*/ 99136 h 894073"/>
                <a:gd name="connsiteX149" fmla="*/ 290900 w 971877"/>
                <a:gd name="connsiteY149" fmla="*/ 62119 h 894073"/>
                <a:gd name="connsiteX150" fmla="*/ 300148 w 971877"/>
                <a:gd name="connsiteY150" fmla="*/ 40473 h 894073"/>
                <a:gd name="connsiteX151" fmla="*/ 317156 w 971877"/>
                <a:gd name="connsiteY151" fmla="*/ 45100 h 894073"/>
                <a:gd name="connsiteX152" fmla="*/ 327972 w 971877"/>
                <a:gd name="connsiteY152" fmla="*/ 62119 h 894073"/>
                <a:gd name="connsiteX153" fmla="*/ 343648 w 971877"/>
                <a:gd name="connsiteY153" fmla="*/ 60550 h 894073"/>
                <a:gd name="connsiteX154" fmla="*/ 352896 w 971877"/>
                <a:gd name="connsiteY154" fmla="*/ 46668 h 894073"/>
                <a:gd name="connsiteX155" fmla="*/ 365280 w 971877"/>
                <a:gd name="connsiteY155" fmla="*/ 37414 h 894073"/>
                <a:gd name="connsiteX156" fmla="*/ 410033 w 971877"/>
                <a:gd name="connsiteY156" fmla="*/ 31218 h 894073"/>
                <a:gd name="connsiteX157" fmla="*/ 440835 w 971877"/>
                <a:gd name="connsiteY157" fmla="*/ 11141 h 894073"/>
                <a:gd name="connsiteX158" fmla="*/ 451651 w 971877"/>
                <a:gd name="connsiteY158" fmla="*/ 318 h 894073"/>
                <a:gd name="connsiteX159" fmla="*/ 457843 w 971877"/>
                <a:gd name="connsiteY159" fmla="*/ 6513 h 894073"/>
                <a:gd name="connsiteX160" fmla="*/ 467092 w 971877"/>
                <a:gd name="connsiteY160" fmla="*/ 18827 h 894073"/>
                <a:gd name="connsiteX161" fmla="*/ 479397 w 971877"/>
                <a:gd name="connsiteY161" fmla="*/ 34512 h 894073"/>
                <a:gd name="connsiteX162" fmla="*/ 500559 w 971877"/>
                <a:gd name="connsiteY162" fmla="*/ 49413 h 894073"/>
                <a:gd name="connsiteX163" fmla="*/ 522112 w 971877"/>
                <a:gd name="connsiteY163" fmla="*/ 47923 h 894073"/>
                <a:gd name="connsiteX164" fmla="*/ 532929 w 971877"/>
                <a:gd name="connsiteY164" fmla="*/ 43296 h 894073"/>
                <a:gd name="connsiteX165" fmla="*/ 543745 w 971877"/>
                <a:gd name="connsiteY165" fmla="*/ 30904 h 894073"/>
                <a:gd name="connsiteX166" fmla="*/ 551582 w 971877"/>
                <a:gd name="connsiteY166" fmla="*/ 18591 h 894073"/>
                <a:gd name="connsiteX167" fmla="*/ 563888 w 971877"/>
                <a:gd name="connsiteY167" fmla="*/ 4631 h 894073"/>
                <a:gd name="connsiteX168" fmla="*/ 588576 w 971877"/>
                <a:gd name="connsiteY168" fmla="*/ 4 h 894073"/>
                <a:gd name="connsiteX169" fmla="*/ 605584 w 971877"/>
                <a:gd name="connsiteY169" fmla="*/ 6200 h 894073"/>
                <a:gd name="connsiteX170" fmla="*/ 627216 w 971877"/>
                <a:gd name="connsiteY170" fmla="*/ 16631 h 894073"/>
                <a:gd name="connsiteX171" fmla="*/ 656529 w 971877"/>
                <a:gd name="connsiteY171" fmla="*/ 32316 h 894073"/>
                <a:gd name="connsiteX172" fmla="*/ 684275 w 971877"/>
                <a:gd name="connsiteY172" fmla="*/ 44629 h 894073"/>
                <a:gd name="connsiteX173" fmla="*/ 713588 w 971877"/>
                <a:gd name="connsiteY173" fmla="*/ 50825 h 894073"/>
                <a:gd name="connsiteX174" fmla="*/ 722836 w 971877"/>
                <a:gd name="connsiteY174" fmla="*/ 49256 h 894073"/>
                <a:gd name="connsiteX175" fmla="*/ 727461 w 971877"/>
                <a:gd name="connsiteY175" fmla="*/ 40002 h 894073"/>
                <a:gd name="connsiteX176" fmla="*/ 735298 w 971877"/>
                <a:gd name="connsiteY176" fmla="*/ 24317 h 894073"/>
                <a:gd name="connsiteX177" fmla="*/ 748858 w 971877"/>
                <a:gd name="connsiteY177" fmla="*/ 10200 h 894073"/>
                <a:gd name="connsiteX178" fmla="*/ 761163 w 971877"/>
                <a:gd name="connsiteY178" fmla="*/ 4004 h 894073"/>
                <a:gd name="connsiteX179" fmla="*/ 775036 w 971877"/>
                <a:gd name="connsiteY179" fmla="*/ 2514 h 894073"/>
                <a:gd name="connsiteX180" fmla="*/ 782873 w 971877"/>
                <a:gd name="connsiteY180" fmla="*/ 945 h 894073"/>
                <a:gd name="connsiteX181" fmla="*/ 787498 w 971877"/>
                <a:gd name="connsiteY181" fmla="*/ 10200 h 894073"/>
                <a:gd name="connsiteX182" fmla="*/ 790554 w 971877"/>
                <a:gd name="connsiteY182" fmla="*/ 22591 h 894073"/>
                <a:gd name="connsiteX183" fmla="*/ 782717 w 971877"/>
                <a:gd name="connsiteY183" fmla="*/ 42669 h 894073"/>
                <a:gd name="connsiteX184" fmla="*/ 778092 w 971877"/>
                <a:gd name="connsiteY184" fmla="*/ 56550 h 894073"/>
                <a:gd name="connsiteX185" fmla="*/ 779582 w 971877"/>
                <a:gd name="connsiteY185" fmla="*/ 67373 h 894073"/>
                <a:gd name="connsiteX186" fmla="*/ 793454 w 971877"/>
                <a:gd name="connsiteY186" fmla="*/ 67373 h 894073"/>
                <a:gd name="connsiteX187" fmla="*/ 805838 w 971877"/>
                <a:gd name="connsiteY187" fmla="*/ 58119 h 894073"/>
                <a:gd name="connsiteX188" fmla="*/ 821513 w 971877"/>
                <a:gd name="connsiteY188" fmla="*/ 53492 h 894073"/>
                <a:gd name="connsiteX189" fmla="*/ 837189 w 971877"/>
                <a:gd name="connsiteY189" fmla="*/ 53492 h 894073"/>
                <a:gd name="connsiteX190" fmla="*/ 855764 w 971877"/>
                <a:gd name="connsiteY190" fmla="*/ 36473 h 894073"/>
                <a:gd name="connsiteX191" fmla="*/ 880375 w 971877"/>
                <a:gd name="connsiteY191" fmla="*/ 25650 h 894073"/>
                <a:gd name="connsiteX192" fmla="*/ 906631 w 971877"/>
                <a:gd name="connsiteY192" fmla="*/ 21023 h 894073"/>
                <a:gd name="connsiteX193" fmla="*/ 911255 w 971877"/>
                <a:gd name="connsiteY193" fmla="*/ 21023 h 894073"/>
                <a:gd name="connsiteX194" fmla="*/ 911255 w 971877"/>
                <a:gd name="connsiteY194" fmla="*/ 36708 h 894073"/>
                <a:gd name="connsiteX195" fmla="*/ 908199 w 971877"/>
                <a:gd name="connsiteY195" fmla="*/ 56785 h 894073"/>
                <a:gd name="connsiteX196" fmla="*/ 908199 w 971877"/>
                <a:gd name="connsiteY196" fmla="*/ 76863 h 894073"/>
                <a:gd name="connsiteX197" fmla="*/ 906631 w 971877"/>
                <a:gd name="connsiteY197" fmla="*/ 87686 h 894073"/>
                <a:gd name="connsiteX198" fmla="*/ 906631 w 971877"/>
                <a:gd name="connsiteY198" fmla="*/ 106195 h 894073"/>
                <a:gd name="connsiteX199" fmla="*/ 912823 w 971877"/>
                <a:gd name="connsiteY199" fmla="*/ 118586 h 894073"/>
                <a:gd name="connsiteX200" fmla="*/ 925128 w 971877"/>
                <a:gd name="connsiteY200" fmla="*/ 123214 h 894073"/>
                <a:gd name="connsiteX201" fmla="*/ 942136 w 971877"/>
                <a:gd name="connsiteY201" fmla="*/ 126272 h 894073"/>
                <a:gd name="connsiteX202" fmla="*/ 957811 w 971877"/>
                <a:gd name="connsiteY202" fmla="*/ 137095 h 894073"/>
                <a:gd name="connsiteX203" fmla="*/ 971684 w 971877"/>
                <a:gd name="connsiteY203" fmla="*/ 144938 h 89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Lst>
              <a:rect l="l" t="t" r="r" b="b"/>
              <a:pathLst>
                <a:path w="971877" h="894073">
                  <a:moveTo>
                    <a:pt x="970900" y="144781"/>
                  </a:moveTo>
                  <a:cubicBezTo>
                    <a:pt x="974035" y="147918"/>
                    <a:pt x="980227" y="155604"/>
                    <a:pt x="978738" y="158741"/>
                  </a:cubicBezTo>
                  <a:cubicBezTo>
                    <a:pt x="978738" y="163368"/>
                    <a:pt x="969489" y="164937"/>
                    <a:pt x="964865" y="166584"/>
                  </a:cubicBezTo>
                  <a:cubicBezTo>
                    <a:pt x="960589" y="169771"/>
                    <a:pt x="955928" y="172406"/>
                    <a:pt x="950993" y="174427"/>
                  </a:cubicBezTo>
                  <a:cubicBezTo>
                    <a:pt x="946368" y="177485"/>
                    <a:pt x="937120" y="182270"/>
                    <a:pt x="932417" y="185250"/>
                  </a:cubicBezTo>
                  <a:cubicBezTo>
                    <a:pt x="925191" y="189615"/>
                    <a:pt x="918904" y="195373"/>
                    <a:pt x="913920" y="202190"/>
                  </a:cubicBezTo>
                  <a:cubicBezTo>
                    <a:pt x="909018" y="210346"/>
                    <a:pt x="905396" y="219207"/>
                    <a:pt x="903182" y="228463"/>
                  </a:cubicBezTo>
                  <a:cubicBezTo>
                    <a:pt x="900658" y="234839"/>
                    <a:pt x="899587" y="241698"/>
                    <a:pt x="900047" y="248541"/>
                  </a:cubicBezTo>
                  <a:cubicBezTo>
                    <a:pt x="901615" y="251599"/>
                    <a:pt x="907885" y="256384"/>
                    <a:pt x="907885" y="259364"/>
                  </a:cubicBezTo>
                  <a:cubicBezTo>
                    <a:pt x="909374" y="265973"/>
                    <a:pt x="909374" y="272832"/>
                    <a:pt x="907885" y="279441"/>
                  </a:cubicBezTo>
                  <a:cubicBezTo>
                    <a:pt x="906509" y="285341"/>
                    <a:pt x="904430" y="291055"/>
                    <a:pt x="901693" y="296460"/>
                  </a:cubicBezTo>
                  <a:cubicBezTo>
                    <a:pt x="899897" y="305612"/>
                    <a:pt x="898875" y="314899"/>
                    <a:pt x="898636" y="324223"/>
                  </a:cubicBezTo>
                  <a:lnTo>
                    <a:pt x="898636" y="361320"/>
                  </a:lnTo>
                  <a:cubicBezTo>
                    <a:pt x="898399" y="369061"/>
                    <a:pt x="898898" y="376808"/>
                    <a:pt x="900126" y="384456"/>
                  </a:cubicBezTo>
                  <a:cubicBezTo>
                    <a:pt x="898636" y="391065"/>
                    <a:pt x="898636" y="397924"/>
                    <a:pt x="900126" y="404533"/>
                  </a:cubicBezTo>
                  <a:cubicBezTo>
                    <a:pt x="901323" y="408924"/>
                    <a:pt x="901799" y="413479"/>
                    <a:pt x="901536" y="418023"/>
                  </a:cubicBezTo>
                  <a:cubicBezTo>
                    <a:pt x="901536" y="419591"/>
                    <a:pt x="898480" y="424218"/>
                    <a:pt x="898480" y="425865"/>
                  </a:cubicBezTo>
                  <a:cubicBezTo>
                    <a:pt x="896912" y="430493"/>
                    <a:pt x="898480" y="439747"/>
                    <a:pt x="896912" y="444374"/>
                  </a:cubicBezTo>
                  <a:cubicBezTo>
                    <a:pt x="897170" y="450611"/>
                    <a:pt x="896643" y="456856"/>
                    <a:pt x="895345" y="462962"/>
                  </a:cubicBezTo>
                  <a:cubicBezTo>
                    <a:pt x="893132" y="467231"/>
                    <a:pt x="889967" y="470934"/>
                    <a:pt x="886096" y="473785"/>
                  </a:cubicBezTo>
                  <a:cubicBezTo>
                    <a:pt x="882134" y="475096"/>
                    <a:pt x="877951" y="475602"/>
                    <a:pt x="873791" y="475275"/>
                  </a:cubicBezTo>
                  <a:cubicBezTo>
                    <a:pt x="869167" y="475275"/>
                    <a:pt x="859918" y="472216"/>
                    <a:pt x="855294" y="472216"/>
                  </a:cubicBezTo>
                  <a:cubicBezTo>
                    <a:pt x="847039" y="471169"/>
                    <a:pt x="838661" y="471702"/>
                    <a:pt x="830605" y="473785"/>
                  </a:cubicBezTo>
                  <a:cubicBezTo>
                    <a:pt x="824413" y="476843"/>
                    <a:pt x="812108" y="481627"/>
                    <a:pt x="805916" y="484529"/>
                  </a:cubicBezTo>
                  <a:cubicBezTo>
                    <a:pt x="801491" y="488484"/>
                    <a:pt x="797825" y="493215"/>
                    <a:pt x="795100" y="498489"/>
                  </a:cubicBezTo>
                  <a:cubicBezTo>
                    <a:pt x="793474" y="503591"/>
                    <a:pt x="793474" y="509073"/>
                    <a:pt x="795100" y="514175"/>
                  </a:cubicBezTo>
                  <a:cubicBezTo>
                    <a:pt x="795542" y="518913"/>
                    <a:pt x="797753" y="523310"/>
                    <a:pt x="801292" y="526488"/>
                  </a:cubicBezTo>
                  <a:cubicBezTo>
                    <a:pt x="798157" y="529625"/>
                    <a:pt x="796668" y="532684"/>
                    <a:pt x="795100" y="534331"/>
                  </a:cubicBezTo>
                  <a:cubicBezTo>
                    <a:pt x="792044" y="535821"/>
                    <a:pt x="784284" y="540448"/>
                    <a:pt x="779425" y="538958"/>
                  </a:cubicBezTo>
                  <a:cubicBezTo>
                    <a:pt x="774446" y="538819"/>
                    <a:pt x="769619" y="537209"/>
                    <a:pt x="765552" y="534331"/>
                  </a:cubicBezTo>
                  <a:cubicBezTo>
                    <a:pt x="764063" y="531193"/>
                    <a:pt x="765552" y="524998"/>
                    <a:pt x="764063" y="523508"/>
                  </a:cubicBezTo>
                  <a:cubicBezTo>
                    <a:pt x="764063" y="520371"/>
                    <a:pt x="759360" y="517312"/>
                    <a:pt x="756225" y="517312"/>
                  </a:cubicBezTo>
                  <a:cubicBezTo>
                    <a:pt x="752748" y="517890"/>
                    <a:pt x="749525" y="519503"/>
                    <a:pt x="746977" y="521939"/>
                  </a:cubicBezTo>
                  <a:cubicBezTo>
                    <a:pt x="743723" y="526821"/>
                    <a:pt x="741090" y="532090"/>
                    <a:pt x="739139" y="537625"/>
                  </a:cubicBezTo>
                  <a:cubicBezTo>
                    <a:pt x="737571" y="540683"/>
                    <a:pt x="732947" y="545467"/>
                    <a:pt x="731301" y="548448"/>
                  </a:cubicBezTo>
                  <a:cubicBezTo>
                    <a:pt x="729655" y="551428"/>
                    <a:pt x="728245" y="559271"/>
                    <a:pt x="726677" y="564133"/>
                  </a:cubicBezTo>
                  <a:cubicBezTo>
                    <a:pt x="725188" y="567192"/>
                    <a:pt x="723620" y="574956"/>
                    <a:pt x="722053" y="578015"/>
                  </a:cubicBezTo>
                  <a:cubicBezTo>
                    <a:pt x="719388" y="584234"/>
                    <a:pt x="715736" y="589981"/>
                    <a:pt x="711237" y="595033"/>
                  </a:cubicBezTo>
                  <a:cubicBezTo>
                    <a:pt x="705358" y="598279"/>
                    <a:pt x="699159" y="600907"/>
                    <a:pt x="692740" y="602876"/>
                  </a:cubicBezTo>
                  <a:cubicBezTo>
                    <a:pt x="685737" y="605172"/>
                    <a:pt x="678513" y="606723"/>
                    <a:pt x="671186" y="607503"/>
                  </a:cubicBezTo>
                  <a:cubicBezTo>
                    <a:pt x="665964" y="606128"/>
                    <a:pt x="661185" y="603427"/>
                    <a:pt x="657313" y="599661"/>
                  </a:cubicBezTo>
                  <a:cubicBezTo>
                    <a:pt x="652689" y="596524"/>
                    <a:pt x="648065" y="587269"/>
                    <a:pt x="643440" y="583975"/>
                  </a:cubicBezTo>
                  <a:cubicBezTo>
                    <a:pt x="639173" y="581517"/>
                    <a:pt x="634455" y="579943"/>
                    <a:pt x="629568" y="579348"/>
                  </a:cubicBezTo>
                  <a:cubicBezTo>
                    <a:pt x="623818" y="581441"/>
                    <a:pt x="618503" y="584578"/>
                    <a:pt x="613892" y="588602"/>
                  </a:cubicBezTo>
                  <a:cubicBezTo>
                    <a:pt x="610428" y="591509"/>
                    <a:pt x="607736" y="595227"/>
                    <a:pt x="606055" y="599426"/>
                  </a:cubicBezTo>
                  <a:cubicBezTo>
                    <a:pt x="602998" y="600916"/>
                    <a:pt x="596806" y="605621"/>
                    <a:pt x="593749" y="607268"/>
                  </a:cubicBezTo>
                  <a:cubicBezTo>
                    <a:pt x="588572" y="610249"/>
                    <a:pt x="582714" y="611843"/>
                    <a:pt x="576741" y="611895"/>
                  </a:cubicBezTo>
                  <a:cubicBezTo>
                    <a:pt x="575252" y="611895"/>
                    <a:pt x="572117" y="608837"/>
                    <a:pt x="570628" y="608837"/>
                  </a:cubicBezTo>
                  <a:cubicBezTo>
                    <a:pt x="567493" y="608837"/>
                    <a:pt x="562790" y="615033"/>
                    <a:pt x="561379" y="618091"/>
                  </a:cubicBezTo>
                  <a:cubicBezTo>
                    <a:pt x="558997" y="621507"/>
                    <a:pt x="556924" y="625129"/>
                    <a:pt x="555188" y="628914"/>
                  </a:cubicBezTo>
                  <a:cubicBezTo>
                    <a:pt x="553620" y="631973"/>
                    <a:pt x="553620" y="641306"/>
                    <a:pt x="550563" y="644600"/>
                  </a:cubicBezTo>
                  <a:cubicBezTo>
                    <a:pt x="546138" y="649341"/>
                    <a:pt x="540032" y="652156"/>
                    <a:pt x="533556" y="652442"/>
                  </a:cubicBezTo>
                  <a:cubicBezTo>
                    <a:pt x="528188" y="651431"/>
                    <a:pt x="522937" y="649881"/>
                    <a:pt x="517880" y="647815"/>
                  </a:cubicBezTo>
                  <a:cubicBezTo>
                    <a:pt x="511688" y="646325"/>
                    <a:pt x="499383" y="639973"/>
                    <a:pt x="493191" y="638561"/>
                  </a:cubicBezTo>
                  <a:cubicBezTo>
                    <a:pt x="484630" y="635756"/>
                    <a:pt x="475846" y="633683"/>
                    <a:pt x="466935" y="632365"/>
                  </a:cubicBezTo>
                  <a:cubicBezTo>
                    <a:pt x="456642" y="632064"/>
                    <a:pt x="446342" y="632589"/>
                    <a:pt x="436133" y="633934"/>
                  </a:cubicBezTo>
                  <a:cubicBezTo>
                    <a:pt x="422701" y="639938"/>
                    <a:pt x="410213" y="647863"/>
                    <a:pt x="399060" y="657462"/>
                  </a:cubicBezTo>
                  <a:cubicBezTo>
                    <a:pt x="391912" y="666383"/>
                    <a:pt x="385240" y="675676"/>
                    <a:pt x="379074" y="685304"/>
                  </a:cubicBezTo>
                  <a:cubicBezTo>
                    <a:pt x="375939" y="693146"/>
                    <a:pt x="369826" y="710008"/>
                    <a:pt x="366691" y="717773"/>
                  </a:cubicBezTo>
                  <a:cubicBezTo>
                    <a:pt x="364211" y="724226"/>
                    <a:pt x="361114" y="730424"/>
                    <a:pt x="357442" y="736281"/>
                  </a:cubicBezTo>
                  <a:cubicBezTo>
                    <a:pt x="354385" y="740909"/>
                    <a:pt x="349604" y="750163"/>
                    <a:pt x="346626" y="751967"/>
                  </a:cubicBezTo>
                  <a:cubicBezTo>
                    <a:pt x="339732" y="754475"/>
                    <a:pt x="332391" y="755517"/>
                    <a:pt x="325072" y="755026"/>
                  </a:cubicBezTo>
                  <a:cubicBezTo>
                    <a:pt x="322016" y="755026"/>
                    <a:pt x="314256" y="753536"/>
                    <a:pt x="309397" y="753536"/>
                  </a:cubicBezTo>
                  <a:cubicBezTo>
                    <a:pt x="306340" y="753536"/>
                    <a:pt x="300148" y="755026"/>
                    <a:pt x="298581" y="758163"/>
                  </a:cubicBezTo>
                  <a:cubicBezTo>
                    <a:pt x="296598" y="762631"/>
                    <a:pt x="295049" y="767279"/>
                    <a:pt x="293957" y="772044"/>
                  </a:cubicBezTo>
                  <a:cubicBezTo>
                    <a:pt x="292632" y="778427"/>
                    <a:pt x="290581" y="784638"/>
                    <a:pt x="287843" y="790553"/>
                  </a:cubicBezTo>
                  <a:lnTo>
                    <a:pt x="280005" y="798396"/>
                  </a:lnTo>
                  <a:cubicBezTo>
                    <a:pt x="274713" y="802525"/>
                    <a:pt x="269045" y="806149"/>
                    <a:pt x="263076" y="809219"/>
                  </a:cubicBezTo>
                  <a:cubicBezTo>
                    <a:pt x="254683" y="812367"/>
                    <a:pt x="245782" y="813936"/>
                    <a:pt x="236820" y="813846"/>
                  </a:cubicBezTo>
                  <a:cubicBezTo>
                    <a:pt x="231008" y="813003"/>
                    <a:pt x="225323" y="811449"/>
                    <a:pt x="219890" y="809219"/>
                  </a:cubicBezTo>
                  <a:cubicBezTo>
                    <a:pt x="216755" y="809219"/>
                    <a:pt x="209074" y="807650"/>
                    <a:pt x="204215" y="807650"/>
                  </a:cubicBezTo>
                  <a:cubicBezTo>
                    <a:pt x="202647" y="807650"/>
                    <a:pt x="196377" y="807650"/>
                    <a:pt x="194966" y="809219"/>
                  </a:cubicBezTo>
                  <a:cubicBezTo>
                    <a:pt x="192527" y="812035"/>
                    <a:pt x="190447" y="815144"/>
                    <a:pt x="188774" y="818474"/>
                  </a:cubicBezTo>
                  <a:cubicBezTo>
                    <a:pt x="189519" y="823583"/>
                    <a:pt x="191662" y="828388"/>
                    <a:pt x="194966" y="832355"/>
                  </a:cubicBezTo>
                  <a:cubicBezTo>
                    <a:pt x="196534" y="835414"/>
                    <a:pt x="204215" y="840198"/>
                    <a:pt x="207271" y="843178"/>
                  </a:cubicBezTo>
                  <a:cubicBezTo>
                    <a:pt x="208839" y="844747"/>
                    <a:pt x="215109" y="849374"/>
                    <a:pt x="215109" y="851021"/>
                  </a:cubicBezTo>
                  <a:cubicBezTo>
                    <a:pt x="216114" y="855205"/>
                    <a:pt x="215556" y="859611"/>
                    <a:pt x="213542" y="863412"/>
                  </a:cubicBezTo>
                  <a:cubicBezTo>
                    <a:pt x="211480" y="867843"/>
                    <a:pt x="208845" y="871983"/>
                    <a:pt x="205704" y="875726"/>
                  </a:cubicBezTo>
                  <a:cubicBezTo>
                    <a:pt x="203491" y="879995"/>
                    <a:pt x="200326" y="883698"/>
                    <a:pt x="196455" y="886549"/>
                  </a:cubicBezTo>
                  <a:cubicBezTo>
                    <a:pt x="194982" y="890464"/>
                    <a:pt x="192891" y="894117"/>
                    <a:pt x="190263" y="897372"/>
                  </a:cubicBezTo>
                  <a:cubicBezTo>
                    <a:pt x="190382" y="892821"/>
                    <a:pt x="188723" y="888404"/>
                    <a:pt x="185639" y="885058"/>
                  </a:cubicBezTo>
                  <a:cubicBezTo>
                    <a:pt x="182504" y="880431"/>
                    <a:pt x="168631" y="875726"/>
                    <a:pt x="164007" y="871098"/>
                  </a:cubicBezTo>
                  <a:cubicBezTo>
                    <a:pt x="156468" y="861932"/>
                    <a:pt x="149754" y="852116"/>
                    <a:pt x="143943" y="841767"/>
                  </a:cubicBezTo>
                  <a:cubicBezTo>
                    <a:pt x="142453" y="833924"/>
                    <a:pt x="137829" y="820120"/>
                    <a:pt x="139318" y="812435"/>
                  </a:cubicBezTo>
                  <a:cubicBezTo>
                    <a:pt x="141245" y="803731"/>
                    <a:pt x="145530" y="795727"/>
                    <a:pt x="151702" y="789298"/>
                  </a:cubicBezTo>
                  <a:cubicBezTo>
                    <a:pt x="154759" y="784593"/>
                    <a:pt x="164007" y="779966"/>
                    <a:pt x="167377" y="775338"/>
                  </a:cubicBezTo>
                  <a:cubicBezTo>
                    <a:pt x="173228" y="769584"/>
                    <a:pt x="177936" y="762771"/>
                    <a:pt x="181250" y="755261"/>
                  </a:cubicBezTo>
                  <a:cubicBezTo>
                    <a:pt x="182033" y="749615"/>
                    <a:pt x="182033" y="743888"/>
                    <a:pt x="181250" y="738242"/>
                  </a:cubicBezTo>
                  <a:cubicBezTo>
                    <a:pt x="176542" y="731503"/>
                    <a:pt x="170169" y="726099"/>
                    <a:pt x="162753" y="722557"/>
                  </a:cubicBezTo>
                  <a:cubicBezTo>
                    <a:pt x="159696" y="721067"/>
                    <a:pt x="151937" y="722557"/>
                    <a:pt x="147078" y="721067"/>
                  </a:cubicBezTo>
                  <a:cubicBezTo>
                    <a:pt x="142218" y="719577"/>
                    <a:pt x="136262" y="710244"/>
                    <a:pt x="133205" y="707106"/>
                  </a:cubicBezTo>
                  <a:cubicBezTo>
                    <a:pt x="129480" y="702158"/>
                    <a:pt x="125365" y="697516"/>
                    <a:pt x="120900" y="693225"/>
                  </a:cubicBezTo>
                  <a:cubicBezTo>
                    <a:pt x="114625" y="690247"/>
                    <a:pt x="107779" y="688668"/>
                    <a:pt x="100835" y="688598"/>
                  </a:cubicBezTo>
                  <a:cubicBezTo>
                    <a:pt x="91587" y="688598"/>
                    <a:pt x="77714" y="696440"/>
                    <a:pt x="69955" y="699421"/>
                  </a:cubicBezTo>
                  <a:cubicBezTo>
                    <a:pt x="61475" y="703163"/>
                    <a:pt x="52724" y="706257"/>
                    <a:pt x="43777" y="708675"/>
                  </a:cubicBezTo>
                  <a:cubicBezTo>
                    <a:pt x="37655" y="712465"/>
                    <a:pt x="30830" y="714973"/>
                    <a:pt x="23712" y="716047"/>
                  </a:cubicBezTo>
                  <a:cubicBezTo>
                    <a:pt x="17520" y="716047"/>
                    <a:pt x="6704" y="714479"/>
                    <a:pt x="3647" y="709851"/>
                  </a:cubicBezTo>
                  <a:cubicBezTo>
                    <a:pt x="301" y="704853"/>
                    <a:pt x="-807" y="698684"/>
                    <a:pt x="591" y="692832"/>
                  </a:cubicBezTo>
                  <a:cubicBezTo>
                    <a:pt x="2080" y="686637"/>
                    <a:pt x="14463" y="682010"/>
                    <a:pt x="17520" y="677147"/>
                  </a:cubicBezTo>
                  <a:cubicBezTo>
                    <a:pt x="20577" y="672285"/>
                    <a:pt x="22144" y="657070"/>
                    <a:pt x="26769" y="652442"/>
                  </a:cubicBezTo>
                  <a:cubicBezTo>
                    <a:pt x="35653" y="642584"/>
                    <a:pt x="46083" y="634239"/>
                    <a:pt x="57649" y="627738"/>
                  </a:cubicBezTo>
                  <a:cubicBezTo>
                    <a:pt x="64095" y="626528"/>
                    <a:pt x="70380" y="624580"/>
                    <a:pt x="76381" y="621934"/>
                  </a:cubicBezTo>
                  <a:cubicBezTo>
                    <a:pt x="80570" y="620237"/>
                    <a:pt x="84282" y="617546"/>
                    <a:pt x="87198" y="614091"/>
                  </a:cubicBezTo>
                  <a:cubicBezTo>
                    <a:pt x="90254" y="609464"/>
                    <a:pt x="91822" y="600131"/>
                    <a:pt x="95035" y="595504"/>
                  </a:cubicBezTo>
                  <a:cubicBezTo>
                    <a:pt x="96603" y="590877"/>
                    <a:pt x="104284" y="584760"/>
                    <a:pt x="107419" y="581622"/>
                  </a:cubicBezTo>
                  <a:cubicBezTo>
                    <a:pt x="110554" y="578485"/>
                    <a:pt x="121292" y="573780"/>
                    <a:pt x="123094" y="570799"/>
                  </a:cubicBezTo>
                  <a:cubicBezTo>
                    <a:pt x="124662" y="566172"/>
                    <a:pt x="121605" y="555114"/>
                    <a:pt x="123094" y="550722"/>
                  </a:cubicBezTo>
                  <a:cubicBezTo>
                    <a:pt x="123625" y="543392"/>
                    <a:pt x="126357" y="536394"/>
                    <a:pt x="130932" y="530645"/>
                  </a:cubicBezTo>
                  <a:cubicBezTo>
                    <a:pt x="133989" y="529154"/>
                    <a:pt x="141670" y="524449"/>
                    <a:pt x="146607" y="526017"/>
                  </a:cubicBezTo>
                  <a:cubicBezTo>
                    <a:pt x="152799" y="526017"/>
                    <a:pt x="163615" y="535272"/>
                    <a:pt x="170121" y="536840"/>
                  </a:cubicBezTo>
                  <a:cubicBezTo>
                    <a:pt x="180858" y="539899"/>
                    <a:pt x="200923" y="539899"/>
                    <a:pt x="210171" y="543036"/>
                  </a:cubicBezTo>
                  <a:cubicBezTo>
                    <a:pt x="218009" y="544526"/>
                    <a:pt x="230236" y="553859"/>
                    <a:pt x="237995" y="555349"/>
                  </a:cubicBezTo>
                  <a:cubicBezTo>
                    <a:pt x="252131" y="558692"/>
                    <a:pt x="266711" y="559751"/>
                    <a:pt x="281181" y="558486"/>
                  </a:cubicBezTo>
                  <a:cubicBezTo>
                    <a:pt x="287294" y="558486"/>
                    <a:pt x="302735" y="558486"/>
                    <a:pt x="307359" y="553859"/>
                  </a:cubicBezTo>
                  <a:cubicBezTo>
                    <a:pt x="310416" y="550722"/>
                    <a:pt x="313551" y="544526"/>
                    <a:pt x="311983" y="541468"/>
                  </a:cubicBezTo>
                  <a:cubicBezTo>
                    <a:pt x="310304" y="535143"/>
                    <a:pt x="306480" y="529598"/>
                    <a:pt x="301167" y="525782"/>
                  </a:cubicBezTo>
                  <a:cubicBezTo>
                    <a:pt x="296543" y="522723"/>
                    <a:pt x="285492" y="522723"/>
                    <a:pt x="281181" y="519586"/>
                  </a:cubicBezTo>
                  <a:cubicBezTo>
                    <a:pt x="279614" y="516528"/>
                    <a:pt x="276478" y="508763"/>
                    <a:pt x="278046" y="505705"/>
                  </a:cubicBezTo>
                  <a:cubicBezTo>
                    <a:pt x="279614" y="502646"/>
                    <a:pt x="290430" y="499509"/>
                    <a:pt x="293721" y="497862"/>
                  </a:cubicBezTo>
                  <a:cubicBezTo>
                    <a:pt x="301136" y="496702"/>
                    <a:pt x="308376" y="494621"/>
                    <a:pt x="315275" y="491666"/>
                  </a:cubicBezTo>
                  <a:cubicBezTo>
                    <a:pt x="321467" y="490098"/>
                    <a:pt x="333851" y="482412"/>
                    <a:pt x="335340" y="475981"/>
                  </a:cubicBezTo>
                  <a:cubicBezTo>
                    <a:pt x="335340" y="469785"/>
                    <a:pt x="323034" y="463589"/>
                    <a:pt x="318410" y="458962"/>
                  </a:cubicBezTo>
                  <a:cubicBezTo>
                    <a:pt x="311832" y="457455"/>
                    <a:pt x="305571" y="454800"/>
                    <a:pt x="299913" y="451119"/>
                  </a:cubicBezTo>
                  <a:cubicBezTo>
                    <a:pt x="298346" y="447982"/>
                    <a:pt x="293721" y="438727"/>
                    <a:pt x="295289" y="435434"/>
                  </a:cubicBezTo>
                  <a:cubicBezTo>
                    <a:pt x="295289" y="430806"/>
                    <a:pt x="303127" y="424611"/>
                    <a:pt x="306027" y="421552"/>
                  </a:cubicBezTo>
                  <a:cubicBezTo>
                    <a:pt x="312209" y="418509"/>
                    <a:pt x="317978" y="414687"/>
                    <a:pt x="323191" y="410180"/>
                  </a:cubicBezTo>
                  <a:cubicBezTo>
                    <a:pt x="326863" y="404323"/>
                    <a:pt x="329960" y="398124"/>
                    <a:pt x="332440" y="391671"/>
                  </a:cubicBezTo>
                  <a:cubicBezTo>
                    <a:pt x="333929" y="385061"/>
                    <a:pt x="333929" y="378203"/>
                    <a:pt x="332440" y="371594"/>
                  </a:cubicBezTo>
                  <a:cubicBezTo>
                    <a:pt x="331362" y="367090"/>
                    <a:pt x="328544" y="363198"/>
                    <a:pt x="324602" y="360771"/>
                  </a:cubicBezTo>
                  <a:cubicBezTo>
                    <a:pt x="320650" y="359203"/>
                    <a:pt x="316249" y="359203"/>
                    <a:pt x="312297" y="360771"/>
                  </a:cubicBezTo>
                  <a:cubicBezTo>
                    <a:pt x="309162" y="360771"/>
                    <a:pt x="303048" y="370025"/>
                    <a:pt x="298424" y="370025"/>
                  </a:cubicBezTo>
                  <a:cubicBezTo>
                    <a:pt x="295289" y="371594"/>
                    <a:pt x="286040" y="368456"/>
                    <a:pt x="281416" y="366966"/>
                  </a:cubicBezTo>
                  <a:cubicBezTo>
                    <a:pt x="277804" y="361984"/>
                    <a:pt x="275659" y="356088"/>
                    <a:pt x="275224" y="349948"/>
                  </a:cubicBezTo>
                  <a:cubicBezTo>
                    <a:pt x="276792" y="343752"/>
                    <a:pt x="289176" y="340693"/>
                    <a:pt x="292232" y="336066"/>
                  </a:cubicBezTo>
                  <a:cubicBezTo>
                    <a:pt x="294470" y="330065"/>
                    <a:pt x="296021" y="323829"/>
                    <a:pt x="296856" y="317479"/>
                  </a:cubicBezTo>
                  <a:cubicBezTo>
                    <a:pt x="296856" y="314420"/>
                    <a:pt x="296856" y="306656"/>
                    <a:pt x="293800" y="305165"/>
                  </a:cubicBezTo>
                  <a:cubicBezTo>
                    <a:pt x="289176" y="302028"/>
                    <a:pt x="278124" y="309793"/>
                    <a:pt x="273735" y="309793"/>
                  </a:cubicBezTo>
                  <a:cubicBezTo>
                    <a:pt x="269346" y="309793"/>
                    <a:pt x="259862" y="311361"/>
                    <a:pt x="256727" y="308224"/>
                  </a:cubicBezTo>
                  <a:cubicBezTo>
                    <a:pt x="255505" y="304754"/>
                    <a:pt x="254998" y="301072"/>
                    <a:pt x="255238" y="297401"/>
                  </a:cubicBezTo>
                  <a:cubicBezTo>
                    <a:pt x="256727" y="292774"/>
                    <a:pt x="267543" y="288147"/>
                    <a:pt x="269111" y="285088"/>
                  </a:cubicBezTo>
                  <a:cubicBezTo>
                    <a:pt x="272168" y="278892"/>
                    <a:pt x="269111" y="268069"/>
                    <a:pt x="269111" y="261560"/>
                  </a:cubicBezTo>
                  <a:cubicBezTo>
                    <a:pt x="269111" y="256933"/>
                    <a:pt x="269111" y="245874"/>
                    <a:pt x="272168" y="243051"/>
                  </a:cubicBezTo>
                  <a:cubicBezTo>
                    <a:pt x="275224" y="240227"/>
                    <a:pt x="284551" y="239992"/>
                    <a:pt x="287843" y="236855"/>
                  </a:cubicBezTo>
                  <a:cubicBezTo>
                    <a:pt x="291492" y="232401"/>
                    <a:pt x="293657" y="226916"/>
                    <a:pt x="294035" y="221170"/>
                  </a:cubicBezTo>
                  <a:cubicBezTo>
                    <a:pt x="295524" y="214974"/>
                    <a:pt x="295524" y="201092"/>
                    <a:pt x="297092" y="194896"/>
                  </a:cubicBezTo>
                  <a:cubicBezTo>
                    <a:pt x="298659" y="187054"/>
                    <a:pt x="306340" y="176387"/>
                    <a:pt x="307908" y="168702"/>
                  </a:cubicBezTo>
                  <a:cubicBezTo>
                    <a:pt x="309396" y="162595"/>
                    <a:pt x="309396" y="156221"/>
                    <a:pt x="307908" y="150114"/>
                  </a:cubicBezTo>
                  <a:cubicBezTo>
                    <a:pt x="304773" y="145487"/>
                    <a:pt x="294035" y="137801"/>
                    <a:pt x="290900" y="133174"/>
                  </a:cubicBezTo>
                  <a:cubicBezTo>
                    <a:pt x="286642" y="122341"/>
                    <a:pt x="284564" y="110774"/>
                    <a:pt x="284786" y="99136"/>
                  </a:cubicBezTo>
                  <a:cubicBezTo>
                    <a:pt x="285201" y="86583"/>
                    <a:pt x="287256" y="74138"/>
                    <a:pt x="290900" y="62119"/>
                  </a:cubicBezTo>
                  <a:cubicBezTo>
                    <a:pt x="292467" y="55923"/>
                    <a:pt x="295524" y="43531"/>
                    <a:pt x="300148" y="40473"/>
                  </a:cubicBezTo>
                  <a:cubicBezTo>
                    <a:pt x="306212" y="39608"/>
                    <a:pt x="312365" y="41281"/>
                    <a:pt x="317156" y="45100"/>
                  </a:cubicBezTo>
                  <a:cubicBezTo>
                    <a:pt x="321780" y="48158"/>
                    <a:pt x="323348" y="60785"/>
                    <a:pt x="327972" y="62119"/>
                  </a:cubicBezTo>
                  <a:cubicBezTo>
                    <a:pt x="333236" y="63183"/>
                    <a:pt x="338699" y="62637"/>
                    <a:pt x="343648" y="60550"/>
                  </a:cubicBezTo>
                  <a:cubicBezTo>
                    <a:pt x="346783" y="57491"/>
                    <a:pt x="349839" y="49727"/>
                    <a:pt x="352896" y="46668"/>
                  </a:cubicBezTo>
                  <a:cubicBezTo>
                    <a:pt x="356612" y="43066"/>
                    <a:pt x="360773" y="39956"/>
                    <a:pt x="365280" y="37414"/>
                  </a:cubicBezTo>
                  <a:cubicBezTo>
                    <a:pt x="376096" y="34277"/>
                    <a:pt x="399217" y="35845"/>
                    <a:pt x="410033" y="31218"/>
                  </a:cubicBezTo>
                  <a:cubicBezTo>
                    <a:pt x="421379" y="26350"/>
                    <a:pt x="431800" y="19558"/>
                    <a:pt x="440835" y="11141"/>
                  </a:cubicBezTo>
                  <a:cubicBezTo>
                    <a:pt x="444785" y="7894"/>
                    <a:pt x="448407" y="4270"/>
                    <a:pt x="451651" y="318"/>
                  </a:cubicBezTo>
                  <a:cubicBezTo>
                    <a:pt x="454708" y="3376"/>
                    <a:pt x="457843" y="4945"/>
                    <a:pt x="457843" y="6513"/>
                  </a:cubicBezTo>
                  <a:cubicBezTo>
                    <a:pt x="460900" y="9572"/>
                    <a:pt x="463957" y="15768"/>
                    <a:pt x="467092" y="18827"/>
                  </a:cubicBezTo>
                  <a:cubicBezTo>
                    <a:pt x="470149" y="24797"/>
                    <a:pt x="474327" y="30123"/>
                    <a:pt x="479397" y="34512"/>
                  </a:cubicBezTo>
                  <a:cubicBezTo>
                    <a:pt x="485769" y="40384"/>
                    <a:pt x="492884" y="45393"/>
                    <a:pt x="500559" y="49413"/>
                  </a:cubicBezTo>
                  <a:cubicBezTo>
                    <a:pt x="507768" y="50445"/>
                    <a:pt x="515114" y="49937"/>
                    <a:pt x="522112" y="47923"/>
                  </a:cubicBezTo>
                  <a:cubicBezTo>
                    <a:pt x="526153" y="47717"/>
                    <a:pt x="529988" y="46077"/>
                    <a:pt x="532929" y="43296"/>
                  </a:cubicBezTo>
                  <a:cubicBezTo>
                    <a:pt x="535985" y="41727"/>
                    <a:pt x="540766" y="33963"/>
                    <a:pt x="543745" y="30904"/>
                  </a:cubicBezTo>
                  <a:cubicBezTo>
                    <a:pt x="545776" y="26458"/>
                    <a:pt x="548414" y="22314"/>
                    <a:pt x="551582" y="18591"/>
                  </a:cubicBezTo>
                  <a:cubicBezTo>
                    <a:pt x="553150" y="15454"/>
                    <a:pt x="559420" y="6200"/>
                    <a:pt x="563888" y="4631"/>
                  </a:cubicBezTo>
                  <a:cubicBezTo>
                    <a:pt x="571734" y="1483"/>
                    <a:pt x="580123" y="-89"/>
                    <a:pt x="588576" y="4"/>
                  </a:cubicBezTo>
                  <a:cubicBezTo>
                    <a:pt x="594547" y="1122"/>
                    <a:pt x="600293" y="3216"/>
                    <a:pt x="605584" y="6200"/>
                  </a:cubicBezTo>
                  <a:cubicBezTo>
                    <a:pt x="613076" y="9060"/>
                    <a:pt x="620313" y="12549"/>
                    <a:pt x="627216" y="16631"/>
                  </a:cubicBezTo>
                  <a:cubicBezTo>
                    <a:pt x="633408" y="19689"/>
                    <a:pt x="648848" y="28944"/>
                    <a:pt x="656529" y="32316"/>
                  </a:cubicBezTo>
                  <a:cubicBezTo>
                    <a:pt x="664210" y="35688"/>
                    <a:pt x="678161" y="41571"/>
                    <a:pt x="684275" y="44629"/>
                  </a:cubicBezTo>
                  <a:cubicBezTo>
                    <a:pt x="693875" y="47434"/>
                    <a:pt x="703674" y="49506"/>
                    <a:pt x="713588" y="50825"/>
                  </a:cubicBezTo>
                  <a:cubicBezTo>
                    <a:pt x="716645" y="50825"/>
                    <a:pt x="721426" y="50825"/>
                    <a:pt x="722836" y="49256"/>
                  </a:cubicBezTo>
                  <a:cubicBezTo>
                    <a:pt x="725972" y="47766"/>
                    <a:pt x="725972" y="41414"/>
                    <a:pt x="727461" y="40002"/>
                  </a:cubicBezTo>
                  <a:cubicBezTo>
                    <a:pt x="729748" y="34617"/>
                    <a:pt x="732365" y="29378"/>
                    <a:pt x="735298" y="24317"/>
                  </a:cubicBezTo>
                  <a:cubicBezTo>
                    <a:pt x="738572" y="18554"/>
                    <a:pt x="743233" y="13701"/>
                    <a:pt x="748858" y="10200"/>
                  </a:cubicBezTo>
                  <a:cubicBezTo>
                    <a:pt x="752043" y="6670"/>
                    <a:pt x="756432" y="4460"/>
                    <a:pt x="761163" y="4004"/>
                  </a:cubicBezTo>
                  <a:cubicBezTo>
                    <a:pt x="765680" y="2778"/>
                    <a:pt x="770362" y="2275"/>
                    <a:pt x="775036" y="2514"/>
                  </a:cubicBezTo>
                  <a:cubicBezTo>
                    <a:pt x="776603" y="2514"/>
                    <a:pt x="781228" y="-624"/>
                    <a:pt x="782873" y="945"/>
                  </a:cubicBezTo>
                  <a:cubicBezTo>
                    <a:pt x="784363" y="945"/>
                    <a:pt x="785930" y="7141"/>
                    <a:pt x="787498" y="10200"/>
                  </a:cubicBezTo>
                  <a:cubicBezTo>
                    <a:pt x="787498" y="13258"/>
                    <a:pt x="790554" y="19454"/>
                    <a:pt x="790554" y="22591"/>
                  </a:cubicBezTo>
                  <a:cubicBezTo>
                    <a:pt x="788600" y="29522"/>
                    <a:pt x="785975" y="36247"/>
                    <a:pt x="782717" y="42669"/>
                  </a:cubicBezTo>
                  <a:cubicBezTo>
                    <a:pt x="782717" y="45727"/>
                    <a:pt x="778092" y="53492"/>
                    <a:pt x="778092" y="56550"/>
                  </a:cubicBezTo>
                  <a:cubicBezTo>
                    <a:pt x="777733" y="60225"/>
                    <a:pt x="778243" y="63932"/>
                    <a:pt x="779582" y="67373"/>
                  </a:cubicBezTo>
                  <a:cubicBezTo>
                    <a:pt x="782717" y="70432"/>
                    <a:pt x="790398" y="68863"/>
                    <a:pt x="793454" y="67373"/>
                  </a:cubicBezTo>
                  <a:cubicBezTo>
                    <a:pt x="796589" y="67373"/>
                    <a:pt x="801292" y="59530"/>
                    <a:pt x="805838" y="58119"/>
                  </a:cubicBezTo>
                  <a:cubicBezTo>
                    <a:pt x="810734" y="55625"/>
                    <a:pt x="816048" y="54056"/>
                    <a:pt x="821513" y="53492"/>
                  </a:cubicBezTo>
                  <a:cubicBezTo>
                    <a:pt x="824570" y="51923"/>
                    <a:pt x="832251" y="54982"/>
                    <a:pt x="837189" y="53492"/>
                  </a:cubicBezTo>
                  <a:cubicBezTo>
                    <a:pt x="841813" y="50354"/>
                    <a:pt x="849572" y="39531"/>
                    <a:pt x="855764" y="36473"/>
                  </a:cubicBezTo>
                  <a:cubicBezTo>
                    <a:pt x="860388" y="33336"/>
                    <a:pt x="874261" y="28630"/>
                    <a:pt x="880375" y="25650"/>
                  </a:cubicBezTo>
                  <a:cubicBezTo>
                    <a:pt x="888976" y="23350"/>
                    <a:pt x="897762" y="21801"/>
                    <a:pt x="906631" y="21023"/>
                  </a:cubicBezTo>
                  <a:lnTo>
                    <a:pt x="911255" y="21023"/>
                  </a:lnTo>
                  <a:lnTo>
                    <a:pt x="911255" y="36708"/>
                  </a:lnTo>
                  <a:cubicBezTo>
                    <a:pt x="909474" y="43262"/>
                    <a:pt x="908448" y="49998"/>
                    <a:pt x="908199" y="56785"/>
                  </a:cubicBezTo>
                  <a:cubicBezTo>
                    <a:pt x="908943" y="63457"/>
                    <a:pt x="908943" y="70191"/>
                    <a:pt x="908199" y="76863"/>
                  </a:cubicBezTo>
                  <a:cubicBezTo>
                    <a:pt x="908199" y="79922"/>
                    <a:pt x="906631" y="84706"/>
                    <a:pt x="906631" y="87686"/>
                  </a:cubicBezTo>
                  <a:cubicBezTo>
                    <a:pt x="905065" y="93756"/>
                    <a:pt x="905065" y="100125"/>
                    <a:pt x="906631" y="106195"/>
                  </a:cubicBezTo>
                  <a:cubicBezTo>
                    <a:pt x="908199" y="109332"/>
                    <a:pt x="909688" y="117018"/>
                    <a:pt x="912823" y="118586"/>
                  </a:cubicBezTo>
                  <a:cubicBezTo>
                    <a:pt x="914312" y="121645"/>
                    <a:pt x="922071" y="123214"/>
                    <a:pt x="925128" y="123214"/>
                  </a:cubicBezTo>
                  <a:cubicBezTo>
                    <a:pt x="929752" y="124704"/>
                    <a:pt x="937512" y="124704"/>
                    <a:pt x="942136" y="126272"/>
                  </a:cubicBezTo>
                  <a:cubicBezTo>
                    <a:pt x="947704" y="129355"/>
                    <a:pt x="952955" y="132980"/>
                    <a:pt x="957811" y="137095"/>
                  </a:cubicBezTo>
                  <a:cubicBezTo>
                    <a:pt x="962750" y="139109"/>
                    <a:pt x="967412" y="141744"/>
                    <a:pt x="971684" y="144938"/>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4" name="Freeform 123">
              <a:extLst>
                <a:ext uri="{FF2B5EF4-FFF2-40B4-BE49-F238E27FC236}">
                  <a16:creationId xmlns:a16="http://schemas.microsoft.com/office/drawing/2014/main" id="{2CD96C5B-259C-9344-8612-2BD2E85405B5}"/>
                </a:ext>
              </a:extLst>
            </p:cNvPr>
            <p:cNvSpPr/>
            <p:nvPr/>
          </p:nvSpPr>
          <p:spPr>
            <a:xfrm>
              <a:off x="3680920" y="2816503"/>
              <a:ext cx="1238360" cy="752904"/>
            </a:xfrm>
            <a:custGeom>
              <a:avLst/>
              <a:gdLst>
                <a:gd name="connsiteX0" fmla="*/ 624129 w 1238359"/>
                <a:gd name="connsiteY0" fmla="*/ 709735 h 752904"/>
                <a:gd name="connsiteX1" fmla="*/ 619505 w 1238359"/>
                <a:gd name="connsiteY1" fmla="*/ 709735 h 752904"/>
                <a:gd name="connsiteX2" fmla="*/ 593249 w 1238359"/>
                <a:gd name="connsiteY2" fmla="*/ 714362 h 752904"/>
                <a:gd name="connsiteX3" fmla="*/ 568560 w 1238359"/>
                <a:gd name="connsiteY3" fmla="*/ 725185 h 752904"/>
                <a:gd name="connsiteX4" fmla="*/ 550063 w 1238359"/>
                <a:gd name="connsiteY4" fmla="*/ 742126 h 752904"/>
                <a:gd name="connsiteX5" fmla="*/ 534387 w 1238359"/>
                <a:gd name="connsiteY5" fmla="*/ 742126 h 752904"/>
                <a:gd name="connsiteX6" fmla="*/ 518712 w 1238359"/>
                <a:gd name="connsiteY6" fmla="*/ 746753 h 752904"/>
                <a:gd name="connsiteX7" fmla="*/ 506328 w 1238359"/>
                <a:gd name="connsiteY7" fmla="*/ 756086 h 752904"/>
                <a:gd name="connsiteX8" fmla="*/ 492456 w 1238359"/>
                <a:gd name="connsiteY8" fmla="*/ 756086 h 752904"/>
                <a:gd name="connsiteX9" fmla="*/ 490967 w 1238359"/>
                <a:gd name="connsiteY9" fmla="*/ 745263 h 752904"/>
                <a:gd name="connsiteX10" fmla="*/ 495591 w 1238359"/>
                <a:gd name="connsiteY10" fmla="*/ 731381 h 752904"/>
                <a:gd name="connsiteX11" fmla="*/ 503429 w 1238359"/>
                <a:gd name="connsiteY11" fmla="*/ 711303 h 752904"/>
                <a:gd name="connsiteX12" fmla="*/ 500372 w 1238359"/>
                <a:gd name="connsiteY12" fmla="*/ 698912 h 752904"/>
                <a:gd name="connsiteX13" fmla="*/ 495748 w 1238359"/>
                <a:gd name="connsiteY13" fmla="*/ 689657 h 752904"/>
                <a:gd name="connsiteX14" fmla="*/ 487910 w 1238359"/>
                <a:gd name="connsiteY14" fmla="*/ 691226 h 752904"/>
                <a:gd name="connsiteX15" fmla="*/ 474194 w 1238359"/>
                <a:gd name="connsiteY15" fmla="*/ 692951 h 752904"/>
                <a:gd name="connsiteX16" fmla="*/ 461889 w 1238359"/>
                <a:gd name="connsiteY16" fmla="*/ 699147 h 752904"/>
                <a:gd name="connsiteX17" fmla="*/ 448016 w 1238359"/>
                <a:gd name="connsiteY17" fmla="*/ 713029 h 752904"/>
                <a:gd name="connsiteX18" fmla="*/ 440178 w 1238359"/>
                <a:gd name="connsiteY18" fmla="*/ 728714 h 752904"/>
                <a:gd name="connsiteX19" fmla="*/ 435554 w 1238359"/>
                <a:gd name="connsiteY19" fmla="*/ 737969 h 752904"/>
                <a:gd name="connsiteX20" fmla="*/ 426305 w 1238359"/>
                <a:gd name="connsiteY20" fmla="*/ 739537 h 752904"/>
                <a:gd name="connsiteX21" fmla="*/ 396992 w 1238359"/>
                <a:gd name="connsiteY21" fmla="*/ 733342 h 752904"/>
                <a:gd name="connsiteX22" fmla="*/ 369247 w 1238359"/>
                <a:gd name="connsiteY22" fmla="*/ 721028 h 752904"/>
                <a:gd name="connsiteX23" fmla="*/ 339934 w 1238359"/>
                <a:gd name="connsiteY23" fmla="*/ 705343 h 752904"/>
                <a:gd name="connsiteX24" fmla="*/ 318302 w 1238359"/>
                <a:gd name="connsiteY24" fmla="*/ 694520 h 752904"/>
                <a:gd name="connsiteX25" fmla="*/ 301372 w 1238359"/>
                <a:gd name="connsiteY25" fmla="*/ 688324 h 752904"/>
                <a:gd name="connsiteX26" fmla="*/ 276683 w 1238359"/>
                <a:gd name="connsiteY26" fmla="*/ 692951 h 752904"/>
                <a:gd name="connsiteX27" fmla="*/ 264378 w 1238359"/>
                <a:gd name="connsiteY27" fmla="*/ 706912 h 752904"/>
                <a:gd name="connsiteX28" fmla="*/ 256540 w 1238359"/>
                <a:gd name="connsiteY28" fmla="*/ 719225 h 752904"/>
                <a:gd name="connsiteX29" fmla="*/ 245724 w 1238359"/>
                <a:gd name="connsiteY29" fmla="*/ 731616 h 752904"/>
                <a:gd name="connsiteX30" fmla="*/ 234908 w 1238359"/>
                <a:gd name="connsiteY30" fmla="*/ 736243 h 752904"/>
                <a:gd name="connsiteX31" fmla="*/ 213355 w 1238359"/>
                <a:gd name="connsiteY31" fmla="*/ 737733 h 752904"/>
                <a:gd name="connsiteX32" fmla="*/ 192036 w 1238359"/>
                <a:gd name="connsiteY32" fmla="*/ 723616 h 752904"/>
                <a:gd name="connsiteX33" fmla="*/ 179731 w 1238359"/>
                <a:gd name="connsiteY33" fmla="*/ 707931 h 752904"/>
                <a:gd name="connsiteX34" fmla="*/ 170482 w 1238359"/>
                <a:gd name="connsiteY34" fmla="*/ 695618 h 752904"/>
                <a:gd name="connsiteX35" fmla="*/ 164290 w 1238359"/>
                <a:gd name="connsiteY35" fmla="*/ 689422 h 752904"/>
                <a:gd name="connsiteX36" fmla="*/ 175106 w 1238359"/>
                <a:gd name="connsiteY36" fmla="*/ 678599 h 752904"/>
                <a:gd name="connsiteX37" fmla="*/ 179731 w 1238359"/>
                <a:gd name="connsiteY37" fmla="*/ 660090 h 752904"/>
                <a:gd name="connsiteX38" fmla="*/ 176674 w 1238359"/>
                <a:gd name="connsiteY38" fmla="*/ 643072 h 752904"/>
                <a:gd name="connsiteX39" fmla="*/ 176674 w 1238359"/>
                <a:gd name="connsiteY39" fmla="*/ 621504 h 752904"/>
                <a:gd name="connsiteX40" fmla="*/ 196660 w 1238359"/>
                <a:gd name="connsiteY40" fmla="*/ 616877 h 752904"/>
                <a:gd name="connsiteX41" fmla="*/ 215157 w 1238359"/>
                <a:gd name="connsiteY41" fmla="*/ 602995 h 752904"/>
                <a:gd name="connsiteX42" fmla="*/ 222995 w 1238359"/>
                <a:gd name="connsiteY42" fmla="*/ 589035 h 752904"/>
                <a:gd name="connsiteX43" fmla="*/ 222995 w 1238359"/>
                <a:gd name="connsiteY43" fmla="*/ 570526 h 752904"/>
                <a:gd name="connsiteX44" fmla="*/ 196739 w 1238359"/>
                <a:gd name="connsiteY44" fmla="*/ 550449 h 752904"/>
                <a:gd name="connsiteX45" fmla="*/ 188901 w 1238359"/>
                <a:gd name="connsiteY45" fmla="*/ 522685 h 752904"/>
                <a:gd name="connsiteX46" fmla="*/ 195093 w 1238359"/>
                <a:gd name="connsiteY46" fmla="*/ 502608 h 752904"/>
                <a:gd name="connsiteX47" fmla="*/ 193525 w 1238359"/>
                <a:gd name="connsiteY47" fmla="*/ 482530 h 752904"/>
                <a:gd name="connsiteX48" fmla="*/ 179652 w 1238359"/>
                <a:gd name="connsiteY48" fmla="*/ 462453 h 752904"/>
                <a:gd name="connsiteX49" fmla="*/ 154963 w 1238359"/>
                <a:gd name="connsiteY49" fmla="*/ 459394 h 752904"/>
                <a:gd name="connsiteX50" fmla="*/ 125650 w 1238359"/>
                <a:gd name="connsiteY50" fmla="*/ 465590 h 752904"/>
                <a:gd name="connsiteX51" fmla="*/ 101040 w 1238359"/>
                <a:gd name="connsiteY51" fmla="*/ 465590 h 752904"/>
                <a:gd name="connsiteX52" fmla="*/ 84032 w 1238359"/>
                <a:gd name="connsiteY52" fmla="*/ 453199 h 752904"/>
                <a:gd name="connsiteX53" fmla="*/ 74784 w 1238359"/>
                <a:gd name="connsiteY53" fmla="*/ 436258 h 752904"/>
                <a:gd name="connsiteX54" fmla="*/ 60911 w 1238359"/>
                <a:gd name="connsiteY54" fmla="*/ 434690 h 752904"/>
                <a:gd name="connsiteX55" fmla="*/ 53073 w 1238359"/>
                <a:gd name="connsiteY55" fmla="*/ 442532 h 752904"/>
                <a:gd name="connsiteX56" fmla="*/ 40690 w 1238359"/>
                <a:gd name="connsiteY56" fmla="*/ 441042 h 752904"/>
                <a:gd name="connsiteX57" fmla="*/ 32852 w 1238359"/>
                <a:gd name="connsiteY57" fmla="*/ 430219 h 752904"/>
                <a:gd name="connsiteX58" fmla="*/ 19606 w 1238359"/>
                <a:gd name="connsiteY58" fmla="*/ 421043 h 752904"/>
                <a:gd name="connsiteX59" fmla="*/ 2677 w 1238359"/>
                <a:gd name="connsiteY59" fmla="*/ 419475 h 752904"/>
                <a:gd name="connsiteX60" fmla="*/ 1109 w 1238359"/>
                <a:gd name="connsiteY60" fmla="*/ 400966 h 752904"/>
                <a:gd name="connsiteX61" fmla="*/ 13414 w 1238359"/>
                <a:gd name="connsiteY61" fmla="*/ 382457 h 752904"/>
                <a:gd name="connsiteX62" fmla="*/ 31911 w 1238359"/>
                <a:gd name="connsiteY62" fmla="*/ 380888 h 752904"/>
                <a:gd name="connsiteX63" fmla="*/ 47587 w 1238359"/>
                <a:gd name="connsiteY63" fmla="*/ 382457 h 752904"/>
                <a:gd name="connsiteX64" fmla="*/ 63262 w 1238359"/>
                <a:gd name="connsiteY64" fmla="*/ 373124 h 752904"/>
                <a:gd name="connsiteX65" fmla="*/ 81759 w 1238359"/>
                <a:gd name="connsiteY65" fmla="*/ 362379 h 752904"/>
                <a:gd name="connsiteX66" fmla="*/ 100256 w 1238359"/>
                <a:gd name="connsiteY66" fmla="*/ 345361 h 752904"/>
                <a:gd name="connsiteX67" fmla="*/ 104880 w 1238359"/>
                <a:gd name="connsiteY67" fmla="*/ 323793 h 752904"/>
                <a:gd name="connsiteX68" fmla="*/ 115697 w 1238359"/>
                <a:gd name="connsiteY68" fmla="*/ 312970 h 752904"/>
                <a:gd name="connsiteX69" fmla="*/ 143442 w 1238359"/>
                <a:gd name="connsiteY69" fmla="*/ 309833 h 752904"/>
                <a:gd name="connsiteX70" fmla="*/ 171188 w 1238359"/>
                <a:gd name="connsiteY70" fmla="*/ 308343 h 752904"/>
                <a:gd name="connsiteX71" fmla="*/ 186863 w 1238359"/>
                <a:gd name="connsiteY71" fmla="*/ 319087 h 752904"/>
                <a:gd name="connsiteX72" fmla="*/ 202538 w 1238359"/>
                <a:gd name="connsiteY72" fmla="*/ 333048 h 752904"/>
                <a:gd name="connsiteX73" fmla="*/ 227227 w 1238359"/>
                <a:gd name="connsiteY73" fmla="*/ 340890 h 752904"/>
                <a:gd name="connsiteX74" fmla="*/ 244235 w 1238359"/>
                <a:gd name="connsiteY74" fmla="*/ 359399 h 752904"/>
                <a:gd name="connsiteX75" fmla="*/ 252073 w 1238359"/>
                <a:gd name="connsiteY75" fmla="*/ 387241 h 752904"/>
                <a:gd name="connsiteX76" fmla="*/ 264378 w 1238359"/>
                <a:gd name="connsiteY76" fmla="*/ 405750 h 752904"/>
                <a:gd name="connsiteX77" fmla="*/ 289067 w 1238359"/>
                <a:gd name="connsiteY77" fmla="*/ 416573 h 752904"/>
                <a:gd name="connsiteX78" fmla="*/ 316812 w 1238359"/>
                <a:gd name="connsiteY78" fmla="*/ 415004 h 752904"/>
                <a:gd name="connsiteX79" fmla="*/ 340326 w 1238359"/>
                <a:gd name="connsiteY79" fmla="*/ 401123 h 752904"/>
                <a:gd name="connsiteX80" fmla="*/ 348163 w 1238359"/>
                <a:gd name="connsiteY80" fmla="*/ 379477 h 752904"/>
                <a:gd name="connsiteX81" fmla="*/ 358901 w 1238359"/>
                <a:gd name="connsiteY81" fmla="*/ 373281 h 752904"/>
                <a:gd name="connsiteX82" fmla="*/ 371285 w 1238359"/>
                <a:gd name="connsiteY82" fmla="*/ 382614 h 752904"/>
                <a:gd name="connsiteX83" fmla="*/ 372774 w 1238359"/>
                <a:gd name="connsiteY83" fmla="*/ 398299 h 752904"/>
                <a:gd name="connsiteX84" fmla="*/ 380141 w 1238359"/>
                <a:gd name="connsiteY84" fmla="*/ 408652 h 752904"/>
                <a:gd name="connsiteX85" fmla="*/ 406398 w 1238359"/>
                <a:gd name="connsiteY85" fmla="*/ 407162 h 752904"/>
                <a:gd name="connsiteX86" fmla="*/ 441824 w 1238359"/>
                <a:gd name="connsiteY86" fmla="*/ 399319 h 752904"/>
                <a:gd name="connsiteX87" fmla="*/ 488067 w 1238359"/>
                <a:gd name="connsiteY87" fmla="*/ 391476 h 752904"/>
                <a:gd name="connsiteX88" fmla="*/ 532820 w 1238359"/>
                <a:gd name="connsiteY88" fmla="*/ 382222 h 752904"/>
                <a:gd name="connsiteX89" fmla="*/ 543636 w 1238359"/>
                <a:gd name="connsiteY89" fmla="*/ 372889 h 752904"/>
                <a:gd name="connsiteX90" fmla="*/ 532820 w 1238359"/>
                <a:gd name="connsiteY90" fmla="*/ 359007 h 752904"/>
                <a:gd name="connsiteX91" fmla="*/ 528196 w 1238359"/>
                <a:gd name="connsiteY91" fmla="*/ 338930 h 752904"/>
                <a:gd name="connsiteX92" fmla="*/ 531252 w 1238359"/>
                <a:gd name="connsiteY92" fmla="*/ 317362 h 752904"/>
                <a:gd name="connsiteX93" fmla="*/ 523415 w 1238359"/>
                <a:gd name="connsiteY93" fmla="*/ 297285 h 752904"/>
                <a:gd name="connsiteX94" fmla="*/ 515577 w 1238359"/>
                <a:gd name="connsiteY94" fmla="*/ 277207 h 752904"/>
                <a:gd name="connsiteX95" fmla="*/ 526315 w 1238359"/>
                <a:gd name="connsiteY95" fmla="*/ 264816 h 752904"/>
                <a:gd name="connsiteX96" fmla="*/ 530939 w 1238359"/>
                <a:gd name="connsiteY96" fmla="*/ 244817 h 752904"/>
                <a:gd name="connsiteX97" fmla="*/ 520201 w 1238359"/>
                <a:gd name="connsiteY97" fmla="*/ 232425 h 752904"/>
                <a:gd name="connsiteX98" fmla="*/ 524825 w 1238359"/>
                <a:gd name="connsiteY98" fmla="*/ 221602 h 752904"/>
                <a:gd name="connsiteX99" fmla="*/ 526315 w 1238359"/>
                <a:gd name="connsiteY99" fmla="*/ 212348 h 752904"/>
                <a:gd name="connsiteX100" fmla="*/ 512442 w 1238359"/>
                <a:gd name="connsiteY100" fmla="*/ 209289 h 752904"/>
                <a:gd name="connsiteX101" fmla="*/ 498569 w 1238359"/>
                <a:gd name="connsiteY101" fmla="*/ 204662 h 752904"/>
                <a:gd name="connsiteX102" fmla="*/ 486264 w 1238359"/>
                <a:gd name="connsiteY102" fmla="*/ 196819 h 752904"/>
                <a:gd name="connsiteX103" fmla="*/ 490888 w 1238359"/>
                <a:gd name="connsiteY103" fmla="*/ 179879 h 752904"/>
                <a:gd name="connsiteX104" fmla="*/ 520201 w 1238359"/>
                <a:gd name="connsiteY104" fmla="*/ 172036 h 752904"/>
                <a:gd name="connsiteX105" fmla="*/ 540187 w 1238359"/>
                <a:gd name="connsiteY105" fmla="*/ 170546 h 752904"/>
                <a:gd name="connsiteX106" fmla="*/ 555863 w 1238359"/>
                <a:gd name="connsiteY106" fmla="*/ 150468 h 752904"/>
                <a:gd name="connsiteX107" fmla="*/ 562055 w 1238359"/>
                <a:gd name="connsiteY107" fmla="*/ 128822 h 752904"/>
                <a:gd name="connsiteX108" fmla="*/ 552806 w 1238359"/>
                <a:gd name="connsiteY108" fmla="*/ 102549 h 752904"/>
                <a:gd name="connsiteX109" fmla="*/ 563544 w 1238359"/>
                <a:gd name="connsiteY109" fmla="*/ 90236 h 752904"/>
                <a:gd name="connsiteX110" fmla="*/ 572792 w 1238359"/>
                <a:gd name="connsiteY110" fmla="*/ 74550 h 752904"/>
                <a:gd name="connsiteX111" fmla="*/ 569736 w 1238359"/>
                <a:gd name="connsiteY111" fmla="*/ 51022 h 752904"/>
                <a:gd name="connsiteX112" fmla="*/ 593249 w 1238359"/>
                <a:gd name="connsiteY112" fmla="*/ 29376 h 752904"/>
                <a:gd name="connsiteX113" fmla="*/ 641059 w 1238359"/>
                <a:gd name="connsiteY113" fmla="*/ 1613 h 752904"/>
                <a:gd name="connsiteX114" fmla="*/ 664180 w 1238359"/>
                <a:gd name="connsiteY114" fmla="*/ 44 h 752904"/>
                <a:gd name="connsiteX115" fmla="*/ 679856 w 1238359"/>
                <a:gd name="connsiteY115" fmla="*/ 3181 h 752904"/>
                <a:gd name="connsiteX116" fmla="*/ 690593 w 1238359"/>
                <a:gd name="connsiteY116" fmla="*/ 26317 h 752904"/>
                <a:gd name="connsiteX117" fmla="*/ 709169 w 1238359"/>
                <a:gd name="connsiteY117" fmla="*/ 34160 h 752904"/>
                <a:gd name="connsiteX118" fmla="*/ 727666 w 1238359"/>
                <a:gd name="connsiteY118" fmla="*/ 32670 h 752904"/>
                <a:gd name="connsiteX119" fmla="*/ 738403 w 1238359"/>
                <a:gd name="connsiteY119" fmla="*/ 28043 h 752904"/>
                <a:gd name="connsiteX120" fmla="*/ 750787 w 1238359"/>
                <a:gd name="connsiteY120" fmla="*/ 28043 h 752904"/>
                <a:gd name="connsiteX121" fmla="*/ 769284 w 1238359"/>
                <a:gd name="connsiteY121" fmla="*/ 38788 h 752904"/>
                <a:gd name="connsiteX122" fmla="*/ 775397 w 1238359"/>
                <a:gd name="connsiteY122" fmla="*/ 66629 h 752904"/>
                <a:gd name="connsiteX123" fmla="*/ 793973 w 1238359"/>
                <a:gd name="connsiteY123" fmla="*/ 90157 h 752904"/>
                <a:gd name="connsiteX124" fmla="*/ 818583 w 1238359"/>
                <a:gd name="connsiteY124" fmla="*/ 114862 h 752904"/>
                <a:gd name="connsiteX125" fmla="*/ 846329 w 1238359"/>
                <a:gd name="connsiteY125" fmla="*/ 148821 h 752904"/>
                <a:gd name="connsiteX126" fmla="*/ 864826 w 1238359"/>
                <a:gd name="connsiteY126" fmla="*/ 181212 h 752904"/>
                <a:gd name="connsiteX127" fmla="*/ 877209 w 1238359"/>
                <a:gd name="connsiteY127" fmla="*/ 196897 h 752904"/>
                <a:gd name="connsiteX128" fmla="*/ 898763 w 1238359"/>
                <a:gd name="connsiteY128" fmla="*/ 201525 h 752904"/>
                <a:gd name="connsiteX129" fmla="*/ 914438 w 1238359"/>
                <a:gd name="connsiteY129" fmla="*/ 200034 h 752904"/>
                <a:gd name="connsiteX130" fmla="*/ 930114 w 1238359"/>
                <a:gd name="connsiteY130" fmla="*/ 215720 h 752904"/>
                <a:gd name="connsiteX131" fmla="*/ 928546 w 1238359"/>
                <a:gd name="connsiteY131" fmla="*/ 234229 h 752904"/>
                <a:gd name="connsiteX132" fmla="*/ 937795 w 1238359"/>
                <a:gd name="connsiteY132" fmla="*/ 249914 h 752904"/>
                <a:gd name="connsiteX133" fmla="*/ 957859 w 1238359"/>
                <a:gd name="connsiteY133" fmla="*/ 259169 h 752904"/>
                <a:gd name="connsiteX134" fmla="*/ 985605 w 1238359"/>
                <a:gd name="connsiteY134" fmla="*/ 260659 h 752904"/>
                <a:gd name="connsiteX135" fmla="*/ 1019542 w 1238359"/>
                <a:gd name="connsiteY135" fmla="*/ 284187 h 752904"/>
                <a:gd name="connsiteX136" fmla="*/ 1053401 w 1238359"/>
                <a:gd name="connsiteY136" fmla="*/ 315009 h 752904"/>
                <a:gd name="connsiteX137" fmla="*/ 1091963 w 1238359"/>
                <a:gd name="connsiteY137" fmla="*/ 342851 h 752904"/>
                <a:gd name="connsiteX138" fmla="*/ 1124333 w 1238359"/>
                <a:gd name="connsiteY138" fmla="*/ 362928 h 752904"/>
                <a:gd name="connsiteX139" fmla="*/ 1166029 w 1238359"/>
                <a:gd name="connsiteY139" fmla="*/ 364419 h 752904"/>
                <a:gd name="connsiteX140" fmla="*/ 1193775 w 1238359"/>
                <a:gd name="connsiteY140" fmla="*/ 356576 h 752904"/>
                <a:gd name="connsiteX141" fmla="*/ 1203023 w 1238359"/>
                <a:gd name="connsiteY141" fmla="*/ 355007 h 752904"/>
                <a:gd name="connsiteX142" fmla="*/ 1207647 w 1238359"/>
                <a:gd name="connsiteY142" fmla="*/ 372026 h 752904"/>
                <a:gd name="connsiteX143" fmla="*/ 1216896 w 1238359"/>
                <a:gd name="connsiteY143" fmla="*/ 388966 h 752904"/>
                <a:gd name="connsiteX144" fmla="*/ 1218385 w 1238359"/>
                <a:gd name="connsiteY144" fmla="*/ 407554 h 752904"/>
                <a:gd name="connsiteX145" fmla="*/ 1229201 w 1238359"/>
                <a:gd name="connsiteY145" fmla="*/ 426063 h 752904"/>
                <a:gd name="connsiteX146" fmla="*/ 1240017 w 1238359"/>
                <a:gd name="connsiteY146" fmla="*/ 447630 h 752904"/>
                <a:gd name="connsiteX147" fmla="*/ 1236882 w 1238359"/>
                <a:gd name="connsiteY147" fmla="*/ 467708 h 752904"/>
                <a:gd name="connsiteX148" fmla="*/ 1224577 w 1238359"/>
                <a:gd name="connsiteY148" fmla="*/ 475550 h 752904"/>
                <a:gd name="connsiteX149" fmla="*/ 1215328 w 1238359"/>
                <a:gd name="connsiteY149" fmla="*/ 484805 h 752904"/>
                <a:gd name="connsiteX150" fmla="*/ 1212272 w 1238359"/>
                <a:gd name="connsiteY150" fmla="*/ 497118 h 752904"/>
                <a:gd name="connsiteX151" fmla="*/ 1220109 w 1238359"/>
                <a:gd name="connsiteY151" fmla="*/ 512803 h 752904"/>
                <a:gd name="connsiteX152" fmla="*/ 1232415 w 1238359"/>
                <a:gd name="connsiteY152" fmla="*/ 539077 h 752904"/>
                <a:gd name="connsiteX153" fmla="*/ 1240252 w 1238359"/>
                <a:gd name="connsiteY153" fmla="*/ 562605 h 752904"/>
                <a:gd name="connsiteX154" fmla="*/ 1238685 w 1238359"/>
                <a:gd name="connsiteY154" fmla="*/ 581114 h 752904"/>
                <a:gd name="connsiteX155" fmla="*/ 1234061 w 1238359"/>
                <a:gd name="connsiteY155" fmla="*/ 595074 h 752904"/>
                <a:gd name="connsiteX156" fmla="*/ 1215564 w 1238359"/>
                <a:gd name="connsiteY156" fmla="*/ 598133 h 752904"/>
                <a:gd name="connsiteX157" fmla="*/ 1201691 w 1238359"/>
                <a:gd name="connsiteY157" fmla="*/ 605975 h 752904"/>
                <a:gd name="connsiteX158" fmla="*/ 1201691 w 1238359"/>
                <a:gd name="connsiteY158" fmla="*/ 619857 h 752904"/>
                <a:gd name="connsiteX159" fmla="*/ 1210939 w 1238359"/>
                <a:gd name="connsiteY159" fmla="*/ 630680 h 752904"/>
                <a:gd name="connsiteX160" fmla="*/ 1212507 w 1238359"/>
                <a:gd name="connsiteY160" fmla="*/ 652326 h 752904"/>
                <a:gd name="connsiteX161" fmla="*/ 1207883 w 1238359"/>
                <a:gd name="connsiteY161" fmla="*/ 670835 h 752904"/>
                <a:gd name="connsiteX162" fmla="*/ 1198634 w 1238359"/>
                <a:gd name="connsiteY162" fmla="*/ 677031 h 752904"/>
                <a:gd name="connsiteX163" fmla="*/ 1190796 w 1238359"/>
                <a:gd name="connsiteY163" fmla="*/ 670835 h 752904"/>
                <a:gd name="connsiteX164" fmla="*/ 1173867 w 1238359"/>
                <a:gd name="connsiteY164" fmla="*/ 666208 h 752904"/>
                <a:gd name="connsiteX165" fmla="*/ 1166029 w 1238359"/>
                <a:gd name="connsiteY165" fmla="*/ 672403 h 752904"/>
                <a:gd name="connsiteX166" fmla="*/ 1153646 w 1238359"/>
                <a:gd name="connsiteY166" fmla="*/ 688089 h 752904"/>
                <a:gd name="connsiteX167" fmla="*/ 1147454 w 1238359"/>
                <a:gd name="connsiteY167" fmla="*/ 691148 h 752904"/>
                <a:gd name="connsiteX168" fmla="*/ 1138205 w 1238359"/>
                <a:gd name="connsiteY168" fmla="*/ 688089 h 752904"/>
                <a:gd name="connsiteX169" fmla="*/ 1130368 w 1238359"/>
                <a:gd name="connsiteY169" fmla="*/ 692716 h 752904"/>
                <a:gd name="connsiteX170" fmla="*/ 1104190 w 1238359"/>
                <a:gd name="connsiteY170" fmla="*/ 692716 h 752904"/>
                <a:gd name="connsiteX171" fmla="*/ 1093374 w 1238359"/>
                <a:gd name="connsiteY171" fmla="*/ 688089 h 752904"/>
                <a:gd name="connsiteX172" fmla="*/ 1081068 w 1238359"/>
                <a:gd name="connsiteY172" fmla="*/ 681893 h 752904"/>
                <a:gd name="connsiteX173" fmla="*/ 1069860 w 1238359"/>
                <a:gd name="connsiteY173" fmla="*/ 681893 h 752904"/>
                <a:gd name="connsiteX174" fmla="*/ 1051363 w 1238359"/>
                <a:gd name="connsiteY174" fmla="*/ 683462 h 752904"/>
                <a:gd name="connsiteX175" fmla="*/ 1040547 w 1238359"/>
                <a:gd name="connsiteY175" fmla="*/ 694206 h 752904"/>
                <a:gd name="connsiteX176" fmla="*/ 1028242 w 1238359"/>
                <a:gd name="connsiteY176" fmla="*/ 703461 h 752904"/>
                <a:gd name="connsiteX177" fmla="*/ 1020404 w 1238359"/>
                <a:gd name="connsiteY177" fmla="*/ 712794 h 752904"/>
                <a:gd name="connsiteX178" fmla="*/ 1011156 w 1238359"/>
                <a:gd name="connsiteY178" fmla="*/ 709657 h 752904"/>
                <a:gd name="connsiteX179" fmla="*/ 1003318 w 1238359"/>
                <a:gd name="connsiteY179" fmla="*/ 698833 h 752904"/>
                <a:gd name="connsiteX180" fmla="*/ 994070 w 1238359"/>
                <a:gd name="connsiteY180" fmla="*/ 688089 h 752904"/>
                <a:gd name="connsiteX181" fmla="*/ 984821 w 1238359"/>
                <a:gd name="connsiteY181" fmla="*/ 683462 h 752904"/>
                <a:gd name="connsiteX182" fmla="*/ 966324 w 1238359"/>
                <a:gd name="connsiteY182" fmla="*/ 680325 h 752904"/>
                <a:gd name="connsiteX183" fmla="*/ 947827 w 1238359"/>
                <a:gd name="connsiteY183" fmla="*/ 680325 h 752904"/>
                <a:gd name="connsiteX184" fmla="*/ 935444 w 1238359"/>
                <a:gd name="connsiteY184" fmla="*/ 688167 h 752904"/>
                <a:gd name="connsiteX185" fmla="*/ 919768 w 1238359"/>
                <a:gd name="connsiteY185" fmla="*/ 689657 h 752904"/>
                <a:gd name="connsiteX186" fmla="*/ 907385 w 1238359"/>
                <a:gd name="connsiteY186" fmla="*/ 688167 h 752904"/>
                <a:gd name="connsiteX187" fmla="*/ 895079 w 1238359"/>
                <a:gd name="connsiteY187" fmla="*/ 677344 h 752904"/>
                <a:gd name="connsiteX188" fmla="*/ 885831 w 1238359"/>
                <a:gd name="connsiteY188" fmla="*/ 664953 h 752904"/>
                <a:gd name="connsiteX189" fmla="*/ 877993 w 1238359"/>
                <a:gd name="connsiteY189" fmla="*/ 652640 h 752904"/>
                <a:gd name="connsiteX190" fmla="*/ 865609 w 1238359"/>
                <a:gd name="connsiteY190" fmla="*/ 652640 h 752904"/>
                <a:gd name="connsiteX191" fmla="*/ 851737 w 1238359"/>
                <a:gd name="connsiteY191" fmla="*/ 649503 h 752904"/>
                <a:gd name="connsiteX192" fmla="*/ 843899 w 1238359"/>
                <a:gd name="connsiteY192" fmla="*/ 646444 h 752904"/>
                <a:gd name="connsiteX193" fmla="*/ 834651 w 1238359"/>
                <a:gd name="connsiteY193" fmla="*/ 649503 h 752904"/>
                <a:gd name="connsiteX194" fmla="*/ 823834 w 1238359"/>
                <a:gd name="connsiteY194" fmla="*/ 652640 h 752904"/>
                <a:gd name="connsiteX195" fmla="*/ 800713 w 1238359"/>
                <a:gd name="connsiteY195" fmla="*/ 654208 h 752904"/>
                <a:gd name="connsiteX196" fmla="*/ 788408 w 1238359"/>
                <a:gd name="connsiteY196" fmla="*/ 654208 h 752904"/>
                <a:gd name="connsiteX197" fmla="*/ 772732 w 1238359"/>
                <a:gd name="connsiteY197" fmla="*/ 658835 h 752904"/>
                <a:gd name="connsiteX198" fmla="*/ 764895 w 1238359"/>
                <a:gd name="connsiteY198" fmla="*/ 668090 h 752904"/>
                <a:gd name="connsiteX199" fmla="*/ 768030 w 1238359"/>
                <a:gd name="connsiteY199" fmla="*/ 681972 h 752904"/>
                <a:gd name="connsiteX200" fmla="*/ 771087 w 1238359"/>
                <a:gd name="connsiteY200" fmla="*/ 692795 h 752904"/>
                <a:gd name="connsiteX201" fmla="*/ 764895 w 1238359"/>
                <a:gd name="connsiteY201" fmla="*/ 703539 h 752904"/>
                <a:gd name="connsiteX202" fmla="*/ 749219 w 1238359"/>
                <a:gd name="connsiteY202" fmla="*/ 714362 h 752904"/>
                <a:gd name="connsiteX203" fmla="*/ 735347 w 1238359"/>
                <a:gd name="connsiteY203" fmla="*/ 723617 h 752904"/>
                <a:gd name="connsiteX204" fmla="*/ 715282 w 1238359"/>
                <a:gd name="connsiteY204" fmla="*/ 726754 h 752904"/>
                <a:gd name="connsiteX205" fmla="*/ 702977 w 1238359"/>
                <a:gd name="connsiteY205" fmla="*/ 729812 h 752904"/>
                <a:gd name="connsiteX206" fmla="*/ 687301 w 1238359"/>
                <a:gd name="connsiteY206" fmla="*/ 732950 h 752904"/>
                <a:gd name="connsiteX207" fmla="*/ 668804 w 1238359"/>
                <a:gd name="connsiteY207" fmla="*/ 731381 h 752904"/>
                <a:gd name="connsiteX208" fmla="*/ 656421 w 1238359"/>
                <a:gd name="connsiteY208" fmla="*/ 723538 h 752904"/>
                <a:gd name="connsiteX209" fmla="*/ 640745 w 1238359"/>
                <a:gd name="connsiteY209" fmla="*/ 715695 h 752904"/>
                <a:gd name="connsiteX210" fmla="*/ 622248 w 1238359"/>
                <a:gd name="connsiteY210" fmla="*/ 711068 h 75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Lst>
              <a:rect l="l" t="t" r="r" b="b"/>
              <a:pathLst>
                <a:path w="1238359" h="752904">
                  <a:moveTo>
                    <a:pt x="624129" y="709735"/>
                  </a:moveTo>
                  <a:lnTo>
                    <a:pt x="619505" y="709735"/>
                  </a:lnTo>
                  <a:cubicBezTo>
                    <a:pt x="610636" y="710514"/>
                    <a:pt x="601851" y="712062"/>
                    <a:pt x="593249" y="714362"/>
                  </a:cubicBezTo>
                  <a:cubicBezTo>
                    <a:pt x="587057" y="717421"/>
                    <a:pt x="573184" y="722205"/>
                    <a:pt x="568560" y="725185"/>
                  </a:cubicBezTo>
                  <a:cubicBezTo>
                    <a:pt x="562447" y="728244"/>
                    <a:pt x="554687" y="739067"/>
                    <a:pt x="550063" y="742126"/>
                  </a:cubicBezTo>
                  <a:cubicBezTo>
                    <a:pt x="545439" y="743694"/>
                    <a:pt x="537758" y="740635"/>
                    <a:pt x="534387" y="742126"/>
                  </a:cubicBezTo>
                  <a:cubicBezTo>
                    <a:pt x="528930" y="742728"/>
                    <a:pt x="523622" y="744294"/>
                    <a:pt x="518712" y="746753"/>
                  </a:cubicBezTo>
                  <a:cubicBezTo>
                    <a:pt x="514088" y="748321"/>
                    <a:pt x="509464" y="756086"/>
                    <a:pt x="506328" y="756086"/>
                  </a:cubicBezTo>
                  <a:cubicBezTo>
                    <a:pt x="503272" y="757576"/>
                    <a:pt x="495591" y="759144"/>
                    <a:pt x="492456" y="756086"/>
                  </a:cubicBezTo>
                  <a:cubicBezTo>
                    <a:pt x="491118" y="752645"/>
                    <a:pt x="490607" y="748937"/>
                    <a:pt x="490967" y="745263"/>
                  </a:cubicBezTo>
                  <a:cubicBezTo>
                    <a:pt x="490967" y="742126"/>
                    <a:pt x="495591" y="734440"/>
                    <a:pt x="495591" y="731381"/>
                  </a:cubicBezTo>
                  <a:cubicBezTo>
                    <a:pt x="498836" y="724953"/>
                    <a:pt x="501460" y="718230"/>
                    <a:pt x="503429" y="711303"/>
                  </a:cubicBezTo>
                  <a:cubicBezTo>
                    <a:pt x="503429" y="708166"/>
                    <a:pt x="500372" y="701971"/>
                    <a:pt x="500372" y="698912"/>
                  </a:cubicBezTo>
                  <a:cubicBezTo>
                    <a:pt x="498804" y="695853"/>
                    <a:pt x="497237" y="689657"/>
                    <a:pt x="495748" y="689657"/>
                  </a:cubicBezTo>
                  <a:cubicBezTo>
                    <a:pt x="494180" y="688089"/>
                    <a:pt x="489556" y="691226"/>
                    <a:pt x="487910" y="691226"/>
                  </a:cubicBezTo>
                  <a:cubicBezTo>
                    <a:pt x="483276" y="691080"/>
                    <a:pt x="478648" y="691663"/>
                    <a:pt x="474194" y="692951"/>
                  </a:cubicBezTo>
                  <a:cubicBezTo>
                    <a:pt x="469470" y="693430"/>
                    <a:pt x="465088" y="695636"/>
                    <a:pt x="461889" y="699147"/>
                  </a:cubicBezTo>
                  <a:cubicBezTo>
                    <a:pt x="456196" y="702565"/>
                    <a:pt x="451431" y="707332"/>
                    <a:pt x="448016" y="713029"/>
                  </a:cubicBezTo>
                  <a:cubicBezTo>
                    <a:pt x="445077" y="718088"/>
                    <a:pt x="442460" y="723327"/>
                    <a:pt x="440178" y="728714"/>
                  </a:cubicBezTo>
                  <a:cubicBezTo>
                    <a:pt x="438611" y="730283"/>
                    <a:pt x="438611" y="736557"/>
                    <a:pt x="435554" y="737969"/>
                  </a:cubicBezTo>
                  <a:cubicBezTo>
                    <a:pt x="433986" y="739537"/>
                    <a:pt x="429362" y="739537"/>
                    <a:pt x="426305" y="739537"/>
                  </a:cubicBezTo>
                  <a:cubicBezTo>
                    <a:pt x="416389" y="738234"/>
                    <a:pt x="406588" y="736162"/>
                    <a:pt x="396992" y="733342"/>
                  </a:cubicBezTo>
                  <a:cubicBezTo>
                    <a:pt x="390800" y="730283"/>
                    <a:pt x="376928" y="724087"/>
                    <a:pt x="369247" y="721028"/>
                  </a:cubicBezTo>
                  <a:cubicBezTo>
                    <a:pt x="361566" y="717970"/>
                    <a:pt x="345734" y="708637"/>
                    <a:pt x="339934" y="705343"/>
                  </a:cubicBezTo>
                  <a:cubicBezTo>
                    <a:pt x="333050" y="701115"/>
                    <a:pt x="325812" y="697493"/>
                    <a:pt x="318302" y="694520"/>
                  </a:cubicBezTo>
                  <a:cubicBezTo>
                    <a:pt x="313044" y="691523"/>
                    <a:pt x="307322" y="689429"/>
                    <a:pt x="301372" y="688324"/>
                  </a:cubicBezTo>
                  <a:cubicBezTo>
                    <a:pt x="292919" y="688231"/>
                    <a:pt x="284530" y="689803"/>
                    <a:pt x="276683" y="692951"/>
                  </a:cubicBezTo>
                  <a:cubicBezTo>
                    <a:pt x="272059" y="694520"/>
                    <a:pt x="265946" y="703774"/>
                    <a:pt x="264378" y="706912"/>
                  </a:cubicBezTo>
                  <a:cubicBezTo>
                    <a:pt x="261210" y="710634"/>
                    <a:pt x="258572" y="714778"/>
                    <a:pt x="256540" y="719225"/>
                  </a:cubicBezTo>
                  <a:cubicBezTo>
                    <a:pt x="253405" y="722283"/>
                    <a:pt x="248703" y="730048"/>
                    <a:pt x="245724" y="731616"/>
                  </a:cubicBezTo>
                  <a:cubicBezTo>
                    <a:pt x="242799" y="734421"/>
                    <a:pt x="238955" y="736065"/>
                    <a:pt x="234908" y="736243"/>
                  </a:cubicBezTo>
                  <a:cubicBezTo>
                    <a:pt x="227909" y="738257"/>
                    <a:pt x="220564" y="738765"/>
                    <a:pt x="213355" y="737733"/>
                  </a:cubicBezTo>
                  <a:cubicBezTo>
                    <a:pt x="205684" y="733942"/>
                    <a:pt x="198522" y="729199"/>
                    <a:pt x="192036" y="723616"/>
                  </a:cubicBezTo>
                  <a:cubicBezTo>
                    <a:pt x="186988" y="719206"/>
                    <a:pt x="182814" y="713885"/>
                    <a:pt x="179731" y="707931"/>
                  </a:cubicBezTo>
                  <a:cubicBezTo>
                    <a:pt x="176674" y="704872"/>
                    <a:pt x="173539" y="698677"/>
                    <a:pt x="170482" y="695618"/>
                  </a:cubicBezTo>
                  <a:cubicBezTo>
                    <a:pt x="170482" y="694049"/>
                    <a:pt x="167425" y="692481"/>
                    <a:pt x="164290" y="689422"/>
                  </a:cubicBezTo>
                  <a:cubicBezTo>
                    <a:pt x="168644" y="686650"/>
                    <a:pt x="172336" y="682955"/>
                    <a:pt x="175106" y="678599"/>
                  </a:cubicBezTo>
                  <a:cubicBezTo>
                    <a:pt x="177380" y="672636"/>
                    <a:pt x="178933" y="666422"/>
                    <a:pt x="179731" y="660090"/>
                  </a:cubicBezTo>
                  <a:cubicBezTo>
                    <a:pt x="179731" y="655463"/>
                    <a:pt x="176674" y="647699"/>
                    <a:pt x="176674" y="643072"/>
                  </a:cubicBezTo>
                  <a:cubicBezTo>
                    <a:pt x="175106" y="636954"/>
                    <a:pt x="173539" y="624563"/>
                    <a:pt x="176674" y="621504"/>
                  </a:cubicBezTo>
                  <a:cubicBezTo>
                    <a:pt x="179731" y="616877"/>
                    <a:pt x="192349" y="618367"/>
                    <a:pt x="196660" y="616877"/>
                  </a:cubicBezTo>
                  <a:cubicBezTo>
                    <a:pt x="201284" y="613740"/>
                    <a:pt x="210533" y="606054"/>
                    <a:pt x="215157" y="602995"/>
                  </a:cubicBezTo>
                  <a:cubicBezTo>
                    <a:pt x="216725" y="599858"/>
                    <a:pt x="222995" y="593741"/>
                    <a:pt x="222995" y="589035"/>
                  </a:cubicBezTo>
                  <a:cubicBezTo>
                    <a:pt x="224471" y="582954"/>
                    <a:pt x="224471" y="576607"/>
                    <a:pt x="222995" y="570526"/>
                  </a:cubicBezTo>
                  <a:cubicBezTo>
                    <a:pt x="219860" y="562683"/>
                    <a:pt x="201363" y="556644"/>
                    <a:pt x="196739" y="550449"/>
                  </a:cubicBezTo>
                  <a:cubicBezTo>
                    <a:pt x="191816" y="542009"/>
                    <a:pt x="189119" y="532455"/>
                    <a:pt x="188901" y="522685"/>
                  </a:cubicBezTo>
                  <a:cubicBezTo>
                    <a:pt x="190017" y="515736"/>
                    <a:pt x="192101" y="508978"/>
                    <a:pt x="195093" y="502608"/>
                  </a:cubicBezTo>
                  <a:cubicBezTo>
                    <a:pt x="195414" y="495876"/>
                    <a:pt x="194887" y="489131"/>
                    <a:pt x="193525" y="482530"/>
                  </a:cubicBezTo>
                  <a:cubicBezTo>
                    <a:pt x="190746" y="474733"/>
                    <a:pt x="185961" y="467808"/>
                    <a:pt x="179652" y="462453"/>
                  </a:cubicBezTo>
                  <a:cubicBezTo>
                    <a:pt x="171699" y="459840"/>
                    <a:pt x="163313" y="458801"/>
                    <a:pt x="154963" y="459394"/>
                  </a:cubicBezTo>
                  <a:cubicBezTo>
                    <a:pt x="145050" y="460714"/>
                    <a:pt x="135251" y="462785"/>
                    <a:pt x="125650" y="465590"/>
                  </a:cubicBezTo>
                  <a:cubicBezTo>
                    <a:pt x="117464" y="466335"/>
                    <a:pt x="109227" y="466335"/>
                    <a:pt x="101040" y="465590"/>
                  </a:cubicBezTo>
                  <a:cubicBezTo>
                    <a:pt x="94466" y="462873"/>
                    <a:pt x="88635" y="458625"/>
                    <a:pt x="84032" y="453199"/>
                  </a:cubicBezTo>
                  <a:cubicBezTo>
                    <a:pt x="80975" y="450140"/>
                    <a:pt x="77919" y="439317"/>
                    <a:pt x="74784" y="436258"/>
                  </a:cubicBezTo>
                  <a:cubicBezTo>
                    <a:pt x="70465" y="434198"/>
                    <a:pt x="65580" y="433646"/>
                    <a:pt x="60911" y="434690"/>
                  </a:cubicBezTo>
                  <a:cubicBezTo>
                    <a:pt x="59422" y="436258"/>
                    <a:pt x="56287" y="442532"/>
                    <a:pt x="53073" y="442532"/>
                  </a:cubicBezTo>
                  <a:cubicBezTo>
                    <a:pt x="48902" y="443562"/>
                    <a:pt x="44498" y="443032"/>
                    <a:pt x="40690" y="441042"/>
                  </a:cubicBezTo>
                  <a:cubicBezTo>
                    <a:pt x="37753" y="437681"/>
                    <a:pt x="35130" y="434058"/>
                    <a:pt x="32852" y="430219"/>
                  </a:cubicBezTo>
                  <a:cubicBezTo>
                    <a:pt x="28693" y="426805"/>
                    <a:pt x="24263" y="423737"/>
                    <a:pt x="19606" y="421043"/>
                  </a:cubicBezTo>
                  <a:cubicBezTo>
                    <a:pt x="14982" y="419475"/>
                    <a:pt x="5733" y="422533"/>
                    <a:pt x="2677" y="419475"/>
                  </a:cubicBezTo>
                  <a:cubicBezTo>
                    <a:pt x="-232" y="413744"/>
                    <a:pt x="-794" y="407105"/>
                    <a:pt x="1109" y="400966"/>
                  </a:cubicBezTo>
                  <a:cubicBezTo>
                    <a:pt x="3341" y="393738"/>
                    <a:pt x="7614" y="387310"/>
                    <a:pt x="13414" y="382457"/>
                  </a:cubicBezTo>
                  <a:cubicBezTo>
                    <a:pt x="19489" y="381157"/>
                    <a:pt x="25704" y="380630"/>
                    <a:pt x="31911" y="380888"/>
                  </a:cubicBezTo>
                  <a:cubicBezTo>
                    <a:pt x="36536" y="380888"/>
                    <a:pt x="44295" y="383947"/>
                    <a:pt x="47587" y="382457"/>
                  </a:cubicBezTo>
                  <a:cubicBezTo>
                    <a:pt x="52211" y="382457"/>
                    <a:pt x="59970" y="374614"/>
                    <a:pt x="63262" y="373124"/>
                  </a:cubicBezTo>
                  <a:cubicBezTo>
                    <a:pt x="67886" y="370065"/>
                    <a:pt x="77135" y="365281"/>
                    <a:pt x="81759" y="362379"/>
                  </a:cubicBezTo>
                  <a:cubicBezTo>
                    <a:pt x="86383" y="357752"/>
                    <a:pt x="97435" y="351556"/>
                    <a:pt x="100256" y="345361"/>
                  </a:cubicBezTo>
                  <a:cubicBezTo>
                    <a:pt x="101824" y="340733"/>
                    <a:pt x="103313" y="328420"/>
                    <a:pt x="104880" y="323793"/>
                  </a:cubicBezTo>
                  <a:cubicBezTo>
                    <a:pt x="108041" y="319766"/>
                    <a:pt x="111672" y="316132"/>
                    <a:pt x="115697" y="312970"/>
                  </a:cubicBezTo>
                  <a:cubicBezTo>
                    <a:pt x="124705" y="310379"/>
                    <a:pt x="134083" y="309318"/>
                    <a:pt x="143442" y="309833"/>
                  </a:cubicBezTo>
                  <a:cubicBezTo>
                    <a:pt x="152632" y="308555"/>
                    <a:pt x="161914" y="308056"/>
                    <a:pt x="171188" y="308343"/>
                  </a:cubicBezTo>
                  <a:cubicBezTo>
                    <a:pt x="176990" y="310997"/>
                    <a:pt x="182293" y="314632"/>
                    <a:pt x="186863" y="319087"/>
                  </a:cubicBezTo>
                  <a:cubicBezTo>
                    <a:pt x="191487" y="322225"/>
                    <a:pt x="197601" y="329910"/>
                    <a:pt x="202538" y="333048"/>
                  </a:cubicBezTo>
                  <a:cubicBezTo>
                    <a:pt x="207476" y="336185"/>
                    <a:pt x="221035" y="337675"/>
                    <a:pt x="227227" y="340890"/>
                  </a:cubicBezTo>
                  <a:cubicBezTo>
                    <a:pt x="234012" y="345932"/>
                    <a:pt x="239783" y="352212"/>
                    <a:pt x="244235" y="359399"/>
                  </a:cubicBezTo>
                  <a:cubicBezTo>
                    <a:pt x="247292" y="365595"/>
                    <a:pt x="248859" y="379477"/>
                    <a:pt x="252073" y="387241"/>
                  </a:cubicBezTo>
                  <a:cubicBezTo>
                    <a:pt x="254719" y="394265"/>
                    <a:pt x="258927" y="400594"/>
                    <a:pt x="264378" y="405750"/>
                  </a:cubicBezTo>
                  <a:cubicBezTo>
                    <a:pt x="271995" y="410620"/>
                    <a:pt x="280325" y="414272"/>
                    <a:pt x="289067" y="416573"/>
                  </a:cubicBezTo>
                  <a:cubicBezTo>
                    <a:pt x="298344" y="416876"/>
                    <a:pt x="307629" y="416351"/>
                    <a:pt x="316812" y="415004"/>
                  </a:cubicBezTo>
                  <a:cubicBezTo>
                    <a:pt x="325753" y="412571"/>
                    <a:pt x="333874" y="407776"/>
                    <a:pt x="340326" y="401123"/>
                  </a:cubicBezTo>
                  <a:cubicBezTo>
                    <a:pt x="343461" y="397986"/>
                    <a:pt x="344950" y="384104"/>
                    <a:pt x="348163" y="379477"/>
                  </a:cubicBezTo>
                  <a:cubicBezTo>
                    <a:pt x="350740" y="376023"/>
                    <a:pt x="354623" y="373782"/>
                    <a:pt x="358901" y="373281"/>
                  </a:cubicBezTo>
                  <a:cubicBezTo>
                    <a:pt x="363525" y="373281"/>
                    <a:pt x="368149" y="379477"/>
                    <a:pt x="371285" y="382614"/>
                  </a:cubicBezTo>
                  <a:cubicBezTo>
                    <a:pt x="372774" y="387241"/>
                    <a:pt x="371285" y="394927"/>
                    <a:pt x="372774" y="398299"/>
                  </a:cubicBezTo>
                  <a:cubicBezTo>
                    <a:pt x="374498" y="402217"/>
                    <a:pt x="377005" y="405740"/>
                    <a:pt x="380141" y="408652"/>
                  </a:cubicBezTo>
                  <a:cubicBezTo>
                    <a:pt x="386333" y="411789"/>
                    <a:pt x="400206" y="407162"/>
                    <a:pt x="406398" y="407162"/>
                  </a:cubicBezTo>
                  <a:cubicBezTo>
                    <a:pt x="415646" y="405593"/>
                    <a:pt x="432576" y="400966"/>
                    <a:pt x="441824" y="399319"/>
                  </a:cubicBezTo>
                  <a:cubicBezTo>
                    <a:pt x="454208" y="396260"/>
                    <a:pt x="475761" y="393123"/>
                    <a:pt x="488067" y="391476"/>
                  </a:cubicBezTo>
                  <a:cubicBezTo>
                    <a:pt x="498883" y="389907"/>
                    <a:pt x="523571" y="386849"/>
                    <a:pt x="532820" y="382222"/>
                  </a:cubicBezTo>
                  <a:cubicBezTo>
                    <a:pt x="535877" y="380653"/>
                    <a:pt x="543636" y="376026"/>
                    <a:pt x="543636" y="372889"/>
                  </a:cubicBezTo>
                  <a:cubicBezTo>
                    <a:pt x="543636" y="368262"/>
                    <a:pt x="534387" y="363634"/>
                    <a:pt x="532820" y="359007"/>
                  </a:cubicBezTo>
                  <a:cubicBezTo>
                    <a:pt x="530368" y="352558"/>
                    <a:pt x="528812" y="345802"/>
                    <a:pt x="528196" y="338930"/>
                  </a:cubicBezTo>
                  <a:cubicBezTo>
                    <a:pt x="528196" y="334302"/>
                    <a:pt x="531252" y="321989"/>
                    <a:pt x="531252" y="317362"/>
                  </a:cubicBezTo>
                  <a:cubicBezTo>
                    <a:pt x="529601" y="310333"/>
                    <a:pt x="526962" y="303573"/>
                    <a:pt x="523415" y="297285"/>
                  </a:cubicBezTo>
                  <a:cubicBezTo>
                    <a:pt x="521847" y="292657"/>
                    <a:pt x="514166" y="281599"/>
                    <a:pt x="515577" y="277207"/>
                  </a:cubicBezTo>
                  <a:cubicBezTo>
                    <a:pt x="515577" y="272580"/>
                    <a:pt x="524825" y="267953"/>
                    <a:pt x="526315" y="264816"/>
                  </a:cubicBezTo>
                  <a:cubicBezTo>
                    <a:pt x="530054" y="258857"/>
                    <a:pt x="531682" y="251813"/>
                    <a:pt x="530939" y="244817"/>
                  </a:cubicBezTo>
                  <a:cubicBezTo>
                    <a:pt x="529450" y="240189"/>
                    <a:pt x="520201" y="236974"/>
                    <a:pt x="520201" y="232425"/>
                  </a:cubicBezTo>
                  <a:cubicBezTo>
                    <a:pt x="518634" y="229366"/>
                    <a:pt x="524825" y="224582"/>
                    <a:pt x="524825" y="221602"/>
                  </a:cubicBezTo>
                  <a:cubicBezTo>
                    <a:pt x="526315" y="220112"/>
                    <a:pt x="527882" y="213759"/>
                    <a:pt x="526315" y="212348"/>
                  </a:cubicBezTo>
                  <a:cubicBezTo>
                    <a:pt x="524825" y="209289"/>
                    <a:pt x="515577" y="209289"/>
                    <a:pt x="512442" y="209289"/>
                  </a:cubicBezTo>
                  <a:cubicBezTo>
                    <a:pt x="509385" y="207720"/>
                    <a:pt x="501626" y="206152"/>
                    <a:pt x="498569" y="204662"/>
                  </a:cubicBezTo>
                  <a:cubicBezTo>
                    <a:pt x="495512" y="203172"/>
                    <a:pt x="487753" y="200034"/>
                    <a:pt x="486264" y="196819"/>
                  </a:cubicBezTo>
                  <a:cubicBezTo>
                    <a:pt x="485344" y="190772"/>
                    <a:pt x="487024" y="184618"/>
                    <a:pt x="490888" y="179879"/>
                  </a:cubicBezTo>
                  <a:cubicBezTo>
                    <a:pt x="495512" y="173683"/>
                    <a:pt x="512442" y="173683"/>
                    <a:pt x="520201" y="172036"/>
                  </a:cubicBezTo>
                  <a:cubicBezTo>
                    <a:pt x="524825" y="172036"/>
                    <a:pt x="535877" y="173604"/>
                    <a:pt x="540187" y="170546"/>
                  </a:cubicBezTo>
                  <a:cubicBezTo>
                    <a:pt x="547460" y="165742"/>
                    <a:pt x="552964" y="158692"/>
                    <a:pt x="555863" y="150468"/>
                  </a:cubicBezTo>
                  <a:cubicBezTo>
                    <a:pt x="559124" y="143651"/>
                    <a:pt x="561217" y="136334"/>
                    <a:pt x="562055" y="128822"/>
                  </a:cubicBezTo>
                  <a:cubicBezTo>
                    <a:pt x="562055" y="120980"/>
                    <a:pt x="551239" y="108745"/>
                    <a:pt x="552806" y="102549"/>
                  </a:cubicBezTo>
                  <a:cubicBezTo>
                    <a:pt x="554295" y="97922"/>
                    <a:pt x="562055" y="93295"/>
                    <a:pt x="563544" y="90236"/>
                  </a:cubicBezTo>
                  <a:cubicBezTo>
                    <a:pt x="567238" y="85394"/>
                    <a:pt x="570343" y="80128"/>
                    <a:pt x="572792" y="74550"/>
                  </a:cubicBezTo>
                  <a:cubicBezTo>
                    <a:pt x="572792" y="68355"/>
                    <a:pt x="568168" y="57610"/>
                    <a:pt x="569736" y="51022"/>
                  </a:cubicBezTo>
                  <a:cubicBezTo>
                    <a:pt x="572792" y="43179"/>
                    <a:pt x="586665" y="34003"/>
                    <a:pt x="593249" y="29376"/>
                  </a:cubicBezTo>
                  <a:cubicBezTo>
                    <a:pt x="607928" y="18105"/>
                    <a:pt x="623997" y="8774"/>
                    <a:pt x="641059" y="1613"/>
                  </a:cubicBezTo>
                  <a:cubicBezTo>
                    <a:pt x="648699" y="361"/>
                    <a:pt x="656441" y="-164"/>
                    <a:pt x="664180" y="44"/>
                  </a:cubicBezTo>
                  <a:cubicBezTo>
                    <a:pt x="668804" y="44"/>
                    <a:pt x="676485" y="44"/>
                    <a:pt x="679856" y="3181"/>
                  </a:cubicBezTo>
                  <a:cubicBezTo>
                    <a:pt x="684480" y="6240"/>
                    <a:pt x="685969" y="21690"/>
                    <a:pt x="690593" y="26317"/>
                  </a:cubicBezTo>
                  <a:cubicBezTo>
                    <a:pt x="696021" y="30465"/>
                    <a:pt x="702413" y="33164"/>
                    <a:pt x="709169" y="34160"/>
                  </a:cubicBezTo>
                  <a:cubicBezTo>
                    <a:pt x="715360" y="35255"/>
                    <a:pt x="721729" y="34742"/>
                    <a:pt x="727666" y="32670"/>
                  </a:cubicBezTo>
                  <a:cubicBezTo>
                    <a:pt x="730722" y="32670"/>
                    <a:pt x="735503" y="28043"/>
                    <a:pt x="738403" y="28043"/>
                  </a:cubicBezTo>
                  <a:lnTo>
                    <a:pt x="750787" y="28043"/>
                  </a:lnTo>
                  <a:cubicBezTo>
                    <a:pt x="757447" y="30695"/>
                    <a:pt x="763680" y="34315"/>
                    <a:pt x="769284" y="38788"/>
                  </a:cubicBezTo>
                  <a:cubicBezTo>
                    <a:pt x="773908" y="44983"/>
                    <a:pt x="772341" y="60433"/>
                    <a:pt x="775397" y="66629"/>
                  </a:cubicBezTo>
                  <a:cubicBezTo>
                    <a:pt x="780627" y="75187"/>
                    <a:pt x="786863" y="83086"/>
                    <a:pt x="793973" y="90157"/>
                  </a:cubicBezTo>
                  <a:cubicBezTo>
                    <a:pt x="798597" y="96353"/>
                    <a:pt x="812470" y="108666"/>
                    <a:pt x="818583" y="114862"/>
                  </a:cubicBezTo>
                  <a:cubicBezTo>
                    <a:pt x="828695" y="125447"/>
                    <a:pt x="837972" y="136801"/>
                    <a:pt x="846329" y="148821"/>
                  </a:cubicBezTo>
                  <a:cubicBezTo>
                    <a:pt x="853081" y="159272"/>
                    <a:pt x="859256" y="170085"/>
                    <a:pt x="864826" y="181212"/>
                  </a:cubicBezTo>
                  <a:cubicBezTo>
                    <a:pt x="868555" y="186743"/>
                    <a:pt x="872695" y="191986"/>
                    <a:pt x="877209" y="196897"/>
                  </a:cubicBezTo>
                  <a:cubicBezTo>
                    <a:pt x="881834" y="200034"/>
                    <a:pt x="894139" y="200034"/>
                    <a:pt x="898763" y="201525"/>
                  </a:cubicBezTo>
                  <a:cubicBezTo>
                    <a:pt x="903387" y="201525"/>
                    <a:pt x="911147" y="198466"/>
                    <a:pt x="914438" y="200034"/>
                  </a:cubicBezTo>
                  <a:cubicBezTo>
                    <a:pt x="921795" y="202574"/>
                    <a:pt x="927576" y="208358"/>
                    <a:pt x="930114" y="215720"/>
                  </a:cubicBezTo>
                  <a:cubicBezTo>
                    <a:pt x="931603" y="220347"/>
                    <a:pt x="926979" y="229602"/>
                    <a:pt x="928546" y="234229"/>
                  </a:cubicBezTo>
                  <a:cubicBezTo>
                    <a:pt x="930706" y="239950"/>
                    <a:pt x="933835" y="245256"/>
                    <a:pt x="937795" y="249914"/>
                  </a:cubicBezTo>
                  <a:cubicBezTo>
                    <a:pt x="944031" y="253898"/>
                    <a:pt x="950782" y="257011"/>
                    <a:pt x="957859" y="259169"/>
                  </a:cubicBezTo>
                  <a:cubicBezTo>
                    <a:pt x="963973" y="260659"/>
                    <a:pt x="979413" y="259169"/>
                    <a:pt x="985605" y="260659"/>
                  </a:cubicBezTo>
                  <a:cubicBezTo>
                    <a:pt x="997840" y="267077"/>
                    <a:pt x="1009239" y="274979"/>
                    <a:pt x="1019542" y="284187"/>
                  </a:cubicBezTo>
                  <a:cubicBezTo>
                    <a:pt x="1028791" y="290305"/>
                    <a:pt x="1044153" y="308892"/>
                    <a:pt x="1053401" y="315009"/>
                  </a:cubicBezTo>
                  <a:cubicBezTo>
                    <a:pt x="1065628" y="325130"/>
                    <a:pt x="1078510" y="334431"/>
                    <a:pt x="1091963" y="342851"/>
                  </a:cubicBezTo>
                  <a:cubicBezTo>
                    <a:pt x="1101833" y="350925"/>
                    <a:pt x="1112715" y="357675"/>
                    <a:pt x="1124333" y="362928"/>
                  </a:cubicBezTo>
                  <a:cubicBezTo>
                    <a:pt x="1138050" y="365762"/>
                    <a:pt x="1152145" y="366266"/>
                    <a:pt x="1166029" y="364419"/>
                  </a:cubicBezTo>
                  <a:cubicBezTo>
                    <a:pt x="1175417" y="362325"/>
                    <a:pt x="1184680" y="359707"/>
                    <a:pt x="1193775" y="356576"/>
                  </a:cubicBezTo>
                  <a:cubicBezTo>
                    <a:pt x="1196805" y="355779"/>
                    <a:pt x="1199900" y="355254"/>
                    <a:pt x="1203023" y="355007"/>
                  </a:cubicBezTo>
                  <a:cubicBezTo>
                    <a:pt x="1204132" y="360789"/>
                    <a:pt x="1205678" y="366478"/>
                    <a:pt x="1207647" y="372026"/>
                  </a:cubicBezTo>
                  <a:cubicBezTo>
                    <a:pt x="1209137" y="376653"/>
                    <a:pt x="1215485" y="384339"/>
                    <a:pt x="1216896" y="388966"/>
                  </a:cubicBezTo>
                  <a:cubicBezTo>
                    <a:pt x="1218134" y="395080"/>
                    <a:pt x="1218634" y="401321"/>
                    <a:pt x="1218385" y="407554"/>
                  </a:cubicBezTo>
                  <a:cubicBezTo>
                    <a:pt x="1222567" y="413367"/>
                    <a:pt x="1226189" y="419565"/>
                    <a:pt x="1229201" y="426063"/>
                  </a:cubicBezTo>
                  <a:cubicBezTo>
                    <a:pt x="1232258" y="432258"/>
                    <a:pt x="1238450" y="443003"/>
                    <a:pt x="1240017" y="447630"/>
                  </a:cubicBezTo>
                  <a:cubicBezTo>
                    <a:pt x="1240642" y="454479"/>
                    <a:pt x="1239565" y="461376"/>
                    <a:pt x="1236882" y="467708"/>
                  </a:cubicBezTo>
                  <a:cubicBezTo>
                    <a:pt x="1235393" y="470845"/>
                    <a:pt x="1227634" y="473903"/>
                    <a:pt x="1224577" y="475550"/>
                  </a:cubicBezTo>
                  <a:cubicBezTo>
                    <a:pt x="1223009" y="478609"/>
                    <a:pt x="1218385" y="481668"/>
                    <a:pt x="1215328" y="484805"/>
                  </a:cubicBezTo>
                  <a:cubicBezTo>
                    <a:pt x="1213761" y="487863"/>
                    <a:pt x="1210704" y="494059"/>
                    <a:pt x="1212272" y="497118"/>
                  </a:cubicBezTo>
                  <a:cubicBezTo>
                    <a:pt x="1213234" y="503021"/>
                    <a:pt x="1215968" y="508491"/>
                    <a:pt x="1220109" y="512803"/>
                  </a:cubicBezTo>
                  <a:cubicBezTo>
                    <a:pt x="1223166" y="518999"/>
                    <a:pt x="1229358" y="531312"/>
                    <a:pt x="1232415" y="539077"/>
                  </a:cubicBezTo>
                  <a:cubicBezTo>
                    <a:pt x="1236698" y="546260"/>
                    <a:pt x="1239372" y="554287"/>
                    <a:pt x="1240252" y="562605"/>
                  </a:cubicBezTo>
                  <a:cubicBezTo>
                    <a:pt x="1240252" y="567232"/>
                    <a:pt x="1238685" y="576487"/>
                    <a:pt x="1238685" y="581114"/>
                  </a:cubicBezTo>
                  <a:cubicBezTo>
                    <a:pt x="1237117" y="585741"/>
                    <a:pt x="1237117" y="591937"/>
                    <a:pt x="1234061" y="595074"/>
                  </a:cubicBezTo>
                  <a:cubicBezTo>
                    <a:pt x="1231004" y="598211"/>
                    <a:pt x="1220188" y="596564"/>
                    <a:pt x="1215564" y="598133"/>
                  </a:cubicBezTo>
                  <a:cubicBezTo>
                    <a:pt x="1212507" y="599701"/>
                    <a:pt x="1203258" y="602760"/>
                    <a:pt x="1201691" y="605975"/>
                  </a:cubicBezTo>
                  <a:cubicBezTo>
                    <a:pt x="1200907" y="610569"/>
                    <a:pt x="1200907" y="615263"/>
                    <a:pt x="1201691" y="619857"/>
                  </a:cubicBezTo>
                  <a:cubicBezTo>
                    <a:pt x="1203258" y="622994"/>
                    <a:pt x="1209529" y="627700"/>
                    <a:pt x="1210939" y="630680"/>
                  </a:cubicBezTo>
                  <a:cubicBezTo>
                    <a:pt x="1212240" y="637818"/>
                    <a:pt x="1212766" y="645075"/>
                    <a:pt x="1212507" y="652326"/>
                  </a:cubicBezTo>
                  <a:cubicBezTo>
                    <a:pt x="1210939" y="656953"/>
                    <a:pt x="1209372" y="666208"/>
                    <a:pt x="1207883" y="670835"/>
                  </a:cubicBezTo>
                  <a:cubicBezTo>
                    <a:pt x="1205042" y="673241"/>
                    <a:pt x="1201939" y="675319"/>
                    <a:pt x="1198634" y="677031"/>
                  </a:cubicBezTo>
                  <a:cubicBezTo>
                    <a:pt x="1195499" y="673894"/>
                    <a:pt x="1192442" y="672403"/>
                    <a:pt x="1190796" y="670835"/>
                  </a:cubicBezTo>
                  <a:cubicBezTo>
                    <a:pt x="1185962" y="667164"/>
                    <a:pt x="1179895" y="665506"/>
                    <a:pt x="1173867" y="666208"/>
                  </a:cubicBezTo>
                  <a:cubicBezTo>
                    <a:pt x="1170810" y="666208"/>
                    <a:pt x="1167675" y="670835"/>
                    <a:pt x="1166029" y="672403"/>
                  </a:cubicBezTo>
                  <a:cubicBezTo>
                    <a:pt x="1162894" y="675462"/>
                    <a:pt x="1158192" y="684717"/>
                    <a:pt x="1153646" y="688089"/>
                  </a:cubicBezTo>
                  <a:cubicBezTo>
                    <a:pt x="1152156" y="688089"/>
                    <a:pt x="1149021" y="691148"/>
                    <a:pt x="1147454" y="691148"/>
                  </a:cubicBezTo>
                  <a:cubicBezTo>
                    <a:pt x="1145886" y="691148"/>
                    <a:pt x="1141340" y="688089"/>
                    <a:pt x="1138205" y="688089"/>
                  </a:cubicBezTo>
                  <a:cubicBezTo>
                    <a:pt x="1136716" y="688089"/>
                    <a:pt x="1133581" y="691148"/>
                    <a:pt x="1130368" y="692716"/>
                  </a:cubicBezTo>
                  <a:cubicBezTo>
                    <a:pt x="1121705" y="694209"/>
                    <a:pt x="1112852" y="694209"/>
                    <a:pt x="1104190" y="692716"/>
                  </a:cubicBezTo>
                  <a:cubicBezTo>
                    <a:pt x="1100721" y="690872"/>
                    <a:pt x="1097103" y="689324"/>
                    <a:pt x="1093374" y="688089"/>
                  </a:cubicBezTo>
                  <a:lnTo>
                    <a:pt x="1081068" y="681893"/>
                  </a:lnTo>
                  <a:lnTo>
                    <a:pt x="1069860" y="681893"/>
                  </a:lnTo>
                  <a:cubicBezTo>
                    <a:pt x="1063652" y="681566"/>
                    <a:pt x="1057428" y="682094"/>
                    <a:pt x="1051363" y="683462"/>
                  </a:cubicBezTo>
                  <a:cubicBezTo>
                    <a:pt x="1047358" y="686616"/>
                    <a:pt x="1043729" y="690221"/>
                    <a:pt x="1040547" y="694206"/>
                  </a:cubicBezTo>
                  <a:cubicBezTo>
                    <a:pt x="1038980" y="695775"/>
                    <a:pt x="1031299" y="700402"/>
                    <a:pt x="1028242" y="703461"/>
                  </a:cubicBezTo>
                  <a:cubicBezTo>
                    <a:pt x="1026675" y="706598"/>
                    <a:pt x="1023618" y="712794"/>
                    <a:pt x="1020404" y="712794"/>
                  </a:cubicBezTo>
                  <a:cubicBezTo>
                    <a:pt x="1017075" y="712708"/>
                    <a:pt x="1013851" y="711614"/>
                    <a:pt x="1011156" y="709657"/>
                  </a:cubicBezTo>
                  <a:cubicBezTo>
                    <a:pt x="1008099" y="708166"/>
                    <a:pt x="1005042" y="701814"/>
                    <a:pt x="1003318" y="698833"/>
                  </a:cubicBezTo>
                  <a:cubicBezTo>
                    <a:pt x="1000261" y="695775"/>
                    <a:pt x="997126" y="689579"/>
                    <a:pt x="994070" y="688089"/>
                  </a:cubicBezTo>
                  <a:cubicBezTo>
                    <a:pt x="991961" y="685088"/>
                    <a:pt x="988486" y="683349"/>
                    <a:pt x="984821" y="683462"/>
                  </a:cubicBezTo>
                  <a:cubicBezTo>
                    <a:pt x="978808" y="681657"/>
                    <a:pt x="972595" y="680604"/>
                    <a:pt x="966324" y="680325"/>
                  </a:cubicBezTo>
                  <a:cubicBezTo>
                    <a:pt x="960247" y="678848"/>
                    <a:pt x="953904" y="678848"/>
                    <a:pt x="947827" y="680325"/>
                  </a:cubicBezTo>
                  <a:cubicBezTo>
                    <a:pt x="944692" y="681893"/>
                    <a:pt x="938579" y="686520"/>
                    <a:pt x="935444" y="688167"/>
                  </a:cubicBezTo>
                  <a:cubicBezTo>
                    <a:pt x="930334" y="689512"/>
                    <a:pt x="925039" y="690015"/>
                    <a:pt x="919768" y="689657"/>
                  </a:cubicBezTo>
                  <a:cubicBezTo>
                    <a:pt x="915585" y="689899"/>
                    <a:pt x="911392" y="689395"/>
                    <a:pt x="907385" y="688167"/>
                  </a:cubicBezTo>
                  <a:cubicBezTo>
                    <a:pt x="902627" y="685383"/>
                    <a:pt x="898449" y="681709"/>
                    <a:pt x="895079" y="677344"/>
                  </a:cubicBezTo>
                  <a:cubicBezTo>
                    <a:pt x="892023" y="674207"/>
                    <a:pt x="888888" y="668090"/>
                    <a:pt x="885831" y="664953"/>
                  </a:cubicBezTo>
                  <a:cubicBezTo>
                    <a:pt x="884263" y="661894"/>
                    <a:pt x="881206" y="654208"/>
                    <a:pt x="877993" y="652640"/>
                  </a:cubicBezTo>
                  <a:cubicBezTo>
                    <a:pt x="874780" y="651071"/>
                    <a:pt x="868666" y="652640"/>
                    <a:pt x="865609" y="652640"/>
                  </a:cubicBezTo>
                  <a:cubicBezTo>
                    <a:pt x="860823" y="652522"/>
                    <a:pt x="856108" y="651456"/>
                    <a:pt x="851737" y="649503"/>
                  </a:cubicBezTo>
                  <a:cubicBezTo>
                    <a:pt x="850169" y="649503"/>
                    <a:pt x="845545" y="646444"/>
                    <a:pt x="843899" y="646444"/>
                  </a:cubicBezTo>
                  <a:cubicBezTo>
                    <a:pt x="840764" y="646444"/>
                    <a:pt x="836061" y="649503"/>
                    <a:pt x="834651" y="649503"/>
                  </a:cubicBezTo>
                  <a:cubicBezTo>
                    <a:pt x="831287" y="651251"/>
                    <a:pt x="827611" y="652317"/>
                    <a:pt x="823834" y="652640"/>
                  </a:cubicBezTo>
                  <a:cubicBezTo>
                    <a:pt x="816200" y="653942"/>
                    <a:pt x="808453" y="654468"/>
                    <a:pt x="800713" y="654208"/>
                  </a:cubicBezTo>
                  <a:lnTo>
                    <a:pt x="788408" y="654208"/>
                  </a:lnTo>
                  <a:cubicBezTo>
                    <a:pt x="782819" y="654003"/>
                    <a:pt x="777316" y="655628"/>
                    <a:pt x="772732" y="658835"/>
                  </a:cubicBezTo>
                  <a:cubicBezTo>
                    <a:pt x="769303" y="661123"/>
                    <a:pt x="766587" y="664330"/>
                    <a:pt x="764895" y="668090"/>
                  </a:cubicBezTo>
                  <a:cubicBezTo>
                    <a:pt x="764895" y="671149"/>
                    <a:pt x="768030" y="678913"/>
                    <a:pt x="768030" y="681972"/>
                  </a:cubicBezTo>
                  <a:cubicBezTo>
                    <a:pt x="769739" y="685348"/>
                    <a:pt x="770777" y="689023"/>
                    <a:pt x="771087" y="692795"/>
                  </a:cubicBezTo>
                  <a:cubicBezTo>
                    <a:pt x="769519" y="695853"/>
                    <a:pt x="766462" y="700637"/>
                    <a:pt x="764895" y="703539"/>
                  </a:cubicBezTo>
                  <a:cubicBezTo>
                    <a:pt x="761838" y="706676"/>
                    <a:pt x="752590" y="711382"/>
                    <a:pt x="749219" y="714362"/>
                  </a:cubicBezTo>
                  <a:cubicBezTo>
                    <a:pt x="744595" y="717499"/>
                    <a:pt x="738403" y="722205"/>
                    <a:pt x="735347" y="723617"/>
                  </a:cubicBezTo>
                  <a:cubicBezTo>
                    <a:pt x="730722" y="725185"/>
                    <a:pt x="719671" y="725185"/>
                    <a:pt x="715282" y="726754"/>
                  </a:cubicBezTo>
                  <a:cubicBezTo>
                    <a:pt x="711030" y="727026"/>
                    <a:pt x="706862" y="728062"/>
                    <a:pt x="702977" y="729812"/>
                  </a:cubicBezTo>
                  <a:cubicBezTo>
                    <a:pt x="698353" y="729812"/>
                    <a:pt x="690593" y="732950"/>
                    <a:pt x="687301" y="732950"/>
                  </a:cubicBezTo>
                  <a:cubicBezTo>
                    <a:pt x="681101" y="733954"/>
                    <a:pt x="674748" y="733416"/>
                    <a:pt x="668804" y="731381"/>
                  </a:cubicBezTo>
                  <a:cubicBezTo>
                    <a:pt x="665669" y="729812"/>
                    <a:pt x="659556" y="725185"/>
                    <a:pt x="656421" y="723538"/>
                  </a:cubicBezTo>
                  <a:cubicBezTo>
                    <a:pt x="651347" y="720631"/>
                    <a:pt x="646114" y="718012"/>
                    <a:pt x="640745" y="715695"/>
                  </a:cubicBezTo>
                  <a:cubicBezTo>
                    <a:pt x="636121" y="714127"/>
                    <a:pt x="628362" y="712637"/>
                    <a:pt x="622248" y="711068"/>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5" name="Freeform 124">
              <a:extLst>
                <a:ext uri="{FF2B5EF4-FFF2-40B4-BE49-F238E27FC236}">
                  <a16:creationId xmlns:a16="http://schemas.microsoft.com/office/drawing/2014/main" id="{120B954E-6BCD-4D4C-8286-4B85A6A23DA5}"/>
                </a:ext>
              </a:extLst>
            </p:cNvPr>
            <p:cNvSpPr/>
            <p:nvPr/>
          </p:nvSpPr>
          <p:spPr>
            <a:xfrm>
              <a:off x="4189069" y="3461221"/>
              <a:ext cx="964039" cy="886231"/>
            </a:xfrm>
            <a:custGeom>
              <a:avLst/>
              <a:gdLst>
                <a:gd name="connsiteX0" fmla="*/ 7349 w 964039"/>
                <a:gd name="connsiteY0" fmla="*/ 571344 h 886230"/>
                <a:gd name="connsiteX1" fmla="*/ 1157 w 964039"/>
                <a:gd name="connsiteY1" fmla="*/ 558953 h 886230"/>
                <a:gd name="connsiteX2" fmla="*/ 1157 w 964039"/>
                <a:gd name="connsiteY2" fmla="*/ 543267 h 886230"/>
                <a:gd name="connsiteX3" fmla="*/ 11973 w 964039"/>
                <a:gd name="connsiteY3" fmla="*/ 529386 h 886230"/>
                <a:gd name="connsiteX4" fmla="*/ 36662 w 964039"/>
                <a:gd name="connsiteY4" fmla="*/ 518563 h 886230"/>
                <a:gd name="connsiteX5" fmla="*/ 61273 w 964039"/>
                <a:gd name="connsiteY5" fmla="*/ 516994 h 886230"/>
                <a:gd name="connsiteX6" fmla="*/ 79770 w 964039"/>
                <a:gd name="connsiteY6" fmla="*/ 520053 h 886230"/>
                <a:gd name="connsiteX7" fmla="*/ 92153 w 964039"/>
                <a:gd name="connsiteY7" fmla="*/ 518563 h 886230"/>
                <a:gd name="connsiteX8" fmla="*/ 101402 w 964039"/>
                <a:gd name="connsiteY8" fmla="*/ 507740 h 886230"/>
                <a:gd name="connsiteX9" fmla="*/ 102891 w 964039"/>
                <a:gd name="connsiteY9" fmla="*/ 489152 h 886230"/>
                <a:gd name="connsiteX10" fmla="*/ 104458 w 964039"/>
                <a:gd name="connsiteY10" fmla="*/ 470644 h 886230"/>
                <a:gd name="connsiteX11" fmla="*/ 107515 w 964039"/>
                <a:gd name="connsiteY11" fmla="*/ 462801 h 886230"/>
                <a:gd name="connsiteX12" fmla="*/ 106026 w 964039"/>
                <a:gd name="connsiteY12" fmla="*/ 448919 h 886230"/>
                <a:gd name="connsiteX13" fmla="*/ 106026 w 964039"/>
                <a:gd name="connsiteY13" fmla="*/ 428763 h 886230"/>
                <a:gd name="connsiteX14" fmla="*/ 104458 w 964039"/>
                <a:gd name="connsiteY14" fmla="*/ 405627 h 886230"/>
                <a:gd name="connsiteX15" fmla="*/ 104458 w 964039"/>
                <a:gd name="connsiteY15" fmla="*/ 368452 h 886230"/>
                <a:gd name="connsiteX16" fmla="*/ 107515 w 964039"/>
                <a:gd name="connsiteY16" fmla="*/ 340689 h 886230"/>
                <a:gd name="connsiteX17" fmla="*/ 113707 w 964039"/>
                <a:gd name="connsiteY17" fmla="*/ 323670 h 886230"/>
                <a:gd name="connsiteX18" fmla="*/ 113707 w 964039"/>
                <a:gd name="connsiteY18" fmla="*/ 303514 h 886230"/>
                <a:gd name="connsiteX19" fmla="*/ 105869 w 964039"/>
                <a:gd name="connsiteY19" fmla="*/ 292691 h 886230"/>
                <a:gd name="connsiteX20" fmla="*/ 108926 w 964039"/>
                <a:gd name="connsiteY20" fmla="*/ 272614 h 886230"/>
                <a:gd name="connsiteX21" fmla="*/ 119664 w 964039"/>
                <a:gd name="connsiteY21" fmla="*/ 246341 h 886230"/>
                <a:gd name="connsiteX22" fmla="*/ 138161 w 964039"/>
                <a:gd name="connsiteY22" fmla="*/ 229322 h 886230"/>
                <a:gd name="connsiteX23" fmla="*/ 156658 w 964039"/>
                <a:gd name="connsiteY23" fmla="*/ 218499 h 886230"/>
                <a:gd name="connsiteX24" fmla="*/ 170530 w 964039"/>
                <a:gd name="connsiteY24" fmla="*/ 210656 h 886230"/>
                <a:gd name="connsiteX25" fmla="*/ 184403 w 964039"/>
                <a:gd name="connsiteY25" fmla="*/ 202814 h 886230"/>
                <a:gd name="connsiteX26" fmla="*/ 176565 w 964039"/>
                <a:gd name="connsiteY26" fmla="*/ 188853 h 886230"/>
                <a:gd name="connsiteX27" fmla="*/ 162693 w 964039"/>
                <a:gd name="connsiteY27" fmla="*/ 181011 h 886230"/>
                <a:gd name="connsiteX28" fmla="*/ 147017 w 964039"/>
                <a:gd name="connsiteY28" fmla="*/ 170188 h 886230"/>
                <a:gd name="connsiteX29" fmla="*/ 130088 w 964039"/>
                <a:gd name="connsiteY29" fmla="*/ 167051 h 886230"/>
                <a:gd name="connsiteX30" fmla="*/ 117783 w 964039"/>
                <a:gd name="connsiteY30" fmla="*/ 162423 h 886230"/>
                <a:gd name="connsiteX31" fmla="*/ 111591 w 964039"/>
                <a:gd name="connsiteY31" fmla="*/ 150110 h 886230"/>
                <a:gd name="connsiteX32" fmla="*/ 111591 w 964039"/>
                <a:gd name="connsiteY32" fmla="*/ 131523 h 886230"/>
                <a:gd name="connsiteX33" fmla="*/ 113158 w 964039"/>
                <a:gd name="connsiteY33" fmla="*/ 120700 h 886230"/>
                <a:gd name="connsiteX34" fmla="*/ 113158 w 964039"/>
                <a:gd name="connsiteY34" fmla="*/ 100623 h 886230"/>
                <a:gd name="connsiteX35" fmla="*/ 116215 w 964039"/>
                <a:gd name="connsiteY35" fmla="*/ 80467 h 886230"/>
                <a:gd name="connsiteX36" fmla="*/ 116215 w 964039"/>
                <a:gd name="connsiteY36" fmla="*/ 64781 h 886230"/>
                <a:gd name="connsiteX37" fmla="*/ 134712 w 964039"/>
                <a:gd name="connsiteY37" fmla="*/ 69408 h 886230"/>
                <a:gd name="connsiteX38" fmla="*/ 150387 w 964039"/>
                <a:gd name="connsiteY38" fmla="*/ 77251 h 886230"/>
                <a:gd name="connsiteX39" fmla="*/ 162693 w 964039"/>
                <a:gd name="connsiteY39" fmla="*/ 85094 h 886230"/>
                <a:gd name="connsiteX40" fmla="*/ 181190 w 964039"/>
                <a:gd name="connsiteY40" fmla="*/ 86584 h 886230"/>
                <a:gd name="connsiteX41" fmla="*/ 196865 w 964039"/>
                <a:gd name="connsiteY41" fmla="*/ 83525 h 886230"/>
                <a:gd name="connsiteX42" fmla="*/ 209170 w 964039"/>
                <a:gd name="connsiteY42" fmla="*/ 80388 h 886230"/>
                <a:gd name="connsiteX43" fmla="*/ 229235 w 964039"/>
                <a:gd name="connsiteY43" fmla="*/ 77330 h 886230"/>
                <a:gd name="connsiteX44" fmla="*/ 243108 w 964039"/>
                <a:gd name="connsiteY44" fmla="*/ 68075 h 886230"/>
                <a:gd name="connsiteX45" fmla="*/ 258783 w 964039"/>
                <a:gd name="connsiteY45" fmla="*/ 57252 h 886230"/>
                <a:gd name="connsiteX46" fmla="*/ 264975 w 964039"/>
                <a:gd name="connsiteY46" fmla="*/ 46429 h 886230"/>
                <a:gd name="connsiteX47" fmla="*/ 261918 w 964039"/>
                <a:gd name="connsiteY47" fmla="*/ 35606 h 886230"/>
                <a:gd name="connsiteX48" fmla="*/ 258783 w 964039"/>
                <a:gd name="connsiteY48" fmla="*/ 21646 h 886230"/>
                <a:gd name="connsiteX49" fmla="*/ 266621 w 964039"/>
                <a:gd name="connsiteY49" fmla="*/ 12392 h 886230"/>
                <a:gd name="connsiteX50" fmla="*/ 282296 w 964039"/>
                <a:gd name="connsiteY50" fmla="*/ 7764 h 886230"/>
                <a:gd name="connsiteX51" fmla="*/ 294680 w 964039"/>
                <a:gd name="connsiteY51" fmla="*/ 7764 h 886230"/>
                <a:gd name="connsiteX52" fmla="*/ 318193 w 964039"/>
                <a:gd name="connsiteY52" fmla="*/ 6196 h 886230"/>
                <a:gd name="connsiteX53" fmla="*/ 328931 w 964039"/>
                <a:gd name="connsiteY53" fmla="*/ 3137 h 886230"/>
                <a:gd name="connsiteX54" fmla="*/ 338179 w 964039"/>
                <a:gd name="connsiteY54" fmla="*/ 0 h 886230"/>
                <a:gd name="connsiteX55" fmla="*/ 346017 w 964039"/>
                <a:gd name="connsiteY55" fmla="*/ 3137 h 886230"/>
                <a:gd name="connsiteX56" fmla="*/ 359890 w 964039"/>
                <a:gd name="connsiteY56" fmla="*/ 6196 h 886230"/>
                <a:gd name="connsiteX57" fmla="*/ 372273 w 964039"/>
                <a:gd name="connsiteY57" fmla="*/ 6196 h 886230"/>
                <a:gd name="connsiteX58" fmla="*/ 380111 w 964039"/>
                <a:gd name="connsiteY58" fmla="*/ 18587 h 886230"/>
                <a:gd name="connsiteX59" fmla="*/ 389359 w 964039"/>
                <a:gd name="connsiteY59" fmla="*/ 30979 h 886230"/>
                <a:gd name="connsiteX60" fmla="*/ 401665 w 964039"/>
                <a:gd name="connsiteY60" fmla="*/ 41802 h 886230"/>
                <a:gd name="connsiteX61" fmla="*/ 414048 w 964039"/>
                <a:gd name="connsiteY61" fmla="*/ 43292 h 886230"/>
                <a:gd name="connsiteX62" fmla="*/ 429724 w 964039"/>
                <a:gd name="connsiteY62" fmla="*/ 41802 h 886230"/>
                <a:gd name="connsiteX63" fmla="*/ 442107 w 964039"/>
                <a:gd name="connsiteY63" fmla="*/ 33959 h 886230"/>
                <a:gd name="connsiteX64" fmla="*/ 460604 w 964039"/>
                <a:gd name="connsiteY64" fmla="*/ 33959 h 886230"/>
                <a:gd name="connsiteX65" fmla="*/ 479101 w 964039"/>
                <a:gd name="connsiteY65" fmla="*/ 37018 h 886230"/>
                <a:gd name="connsiteX66" fmla="*/ 488350 w 964039"/>
                <a:gd name="connsiteY66" fmla="*/ 41723 h 886230"/>
                <a:gd name="connsiteX67" fmla="*/ 497598 w 964039"/>
                <a:gd name="connsiteY67" fmla="*/ 52546 h 886230"/>
                <a:gd name="connsiteX68" fmla="*/ 505436 w 964039"/>
                <a:gd name="connsiteY68" fmla="*/ 63369 h 886230"/>
                <a:gd name="connsiteX69" fmla="*/ 514685 w 964039"/>
                <a:gd name="connsiteY69" fmla="*/ 66428 h 886230"/>
                <a:gd name="connsiteX70" fmla="*/ 522522 w 964039"/>
                <a:gd name="connsiteY70" fmla="*/ 57174 h 886230"/>
                <a:gd name="connsiteX71" fmla="*/ 534906 w 964039"/>
                <a:gd name="connsiteY71" fmla="*/ 47841 h 886230"/>
                <a:gd name="connsiteX72" fmla="*/ 545644 w 964039"/>
                <a:gd name="connsiteY72" fmla="*/ 37018 h 886230"/>
                <a:gd name="connsiteX73" fmla="*/ 564141 w 964039"/>
                <a:gd name="connsiteY73" fmla="*/ 35528 h 886230"/>
                <a:gd name="connsiteX74" fmla="*/ 574957 w 964039"/>
                <a:gd name="connsiteY74" fmla="*/ 35528 h 886230"/>
                <a:gd name="connsiteX75" fmla="*/ 587262 w 964039"/>
                <a:gd name="connsiteY75" fmla="*/ 41723 h 886230"/>
                <a:gd name="connsiteX76" fmla="*/ 598078 w 964039"/>
                <a:gd name="connsiteY76" fmla="*/ 46351 h 886230"/>
                <a:gd name="connsiteX77" fmla="*/ 624256 w 964039"/>
                <a:gd name="connsiteY77" fmla="*/ 46351 h 886230"/>
                <a:gd name="connsiteX78" fmla="*/ 632094 w 964039"/>
                <a:gd name="connsiteY78" fmla="*/ 41723 h 886230"/>
                <a:gd name="connsiteX79" fmla="*/ 641342 w 964039"/>
                <a:gd name="connsiteY79" fmla="*/ 44782 h 886230"/>
                <a:gd name="connsiteX80" fmla="*/ 647534 w 964039"/>
                <a:gd name="connsiteY80" fmla="*/ 41723 h 886230"/>
                <a:gd name="connsiteX81" fmla="*/ 659839 w 964039"/>
                <a:gd name="connsiteY81" fmla="*/ 26038 h 886230"/>
                <a:gd name="connsiteX82" fmla="*/ 667677 w 964039"/>
                <a:gd name="connsiteY82" fmla="*/ 19921 h 886230"/>
                <a:gd name="connsiteX83" fmla="*/ 684606 w 964039"/>
                <a:gd name="connsiteY83" fmla="*/ 24548 h 886230"/>
                <a:gd name="connsiteX84" fmla="*/ 692444 w 964039"/>
                <a:gd name="connsiteY84" fmla="*/ 30743 h 886230"/>
                <a:gd name="connsiteX85" fmla="*/ 687820 w 964039"/>
                <a:gd name="connsiteY85" fmla="*/ 33802 h 886230"/>
                <a:gd name="connsiteX86" fmla="*/ 678571 w 964039"/>
                <a:gd name="connsiteY86" fmla="*/ 49488 h 886230"/>
                <a:gd name="connsiteX87" fmla="*/ 675515 w 964039"/>
                <a:gd name="connsiteY87" fmla="*/ 78898 h 886230"/>
                <a:gd name="connsiteX88" fmla="*/ 680139 w 964039"/>
                <a:gd name="connsiteY88" fmla="*/ 111367 h 886230"/>
                <a:gd name="connsiteX89" fmla="*/ 690955 w 964039"/>
                <a:gd name="connsiteY89" fmla="*/ 131444 h 886230"/>
                <a:gd name="connsiteX90" fmla="*/ 706630 w 964039"/>
                <a:gd name="connsiteY90" fmla="*/ 145326 h 886230"/>
                <a:gd name="connsiteX91" fmla="*/ 720503 w 964039"/>
                <a:gd name="connsiteY91" fmla="*/ 157718 h 886230"/>
                <a:gd name="connsiteX92" fmla="*/ 726695 w 964039"/>
                <a:gd name="connsiteY92" fmla="*/ 171678 h 886230"/>
                <a:gd name="connsiteX93" fmla="*/ 728263 w 964039"/>
                <a:gd name="connsiteY93" fmla="*/ 188618 h 886230"/>
                <a:gd name="connsiteX94" fmla="*/ 725127 w 964039"/>
                <a:gd name="connsiteY94" fmla="*/ 204304 h 886230"/>
                <a:gd name="connsiteX95" fmla="*/ 737511 w 964039"/>
                <a:gd name="connsiteY95" fmla="*/ 215127 h 886230"/>
                <a:gd name="connsiteX96" fmla="*/ 768313 w 964039"/>
                <a:gd name="connsiteY96" fmla="*/ 227440 h 886230"/>
                <a:gd name="connsiteX97" fmla="*/ 788299 w 964039"/>
                <a:gd name="connsiteY97" fmla="*/ 225950 h 886230"/>
                <a:gd name="connsiteX98" fmla="*/ 800683 w 964039"/>
                <a:gd name="connsiteY98" fmla="*/ 215127 h 886230"/>
                <a:gd name="connsiteX99" fmla="*/ 808521 w 964039"/>
                <a:gd name="connsiteY99" fmla="*/ 222969 h 886230"/>
                <a:gd name="connsiteX100" fmla="*/ 816358 w 964039"/>
                <a:gd name="connsiteY100" fmla="*/ 238655 h 886230"/>
                <a:gd name="connsiteX101" fmla="*/ 810245 w 964039"/>
                <a:gd name="connsiteY101" fmla="*/ 254340 h 886230"/>
                <a:gd name="connsiteX102" fmla="*/ 811734 w 964039"/>
                <a:gd name="connsiteY102" fmla="*/ 271359 h 886230"/>
                <a:gd name="connsiteX103" fmla="*/ 819572 w 964039"/>
                <a:gd name="connsiteY103" fmla="*/ 288378 h 886230"/>
                <a:gd name="connsiteX104" fmla="*/ 835247 w 964039"/>
                <a:gd name="connsiteY104" fmla="*/ 305397 h 886230"/>
                <a:gd name="connsiteX105" fmla="*/ 853744 w 964039"/>
                <a:gd name="connsiteY105" fmla="*/ 310024 h 886230"/>
                <a:gd name="connsiteX106" fmla="*/ 873809 w 964039"/>
                <a:gd name="connsiteY106" fmla="*/ 308455 h 886230"/>
                <a:gd name="connsiteX107" fmla="*/ 893874 w 964039"/>
                <a:gd name="connsiteY107" fmla="*/ 308455 h 886230"/>
                <a:gd name="connsiteX108" fmla="*/ 907746 w 964039"/>
                <a:gd name="connsiteY108" fmla="*/ 317788 h 886230"/>
                <a:gd name="connsiteX109" fmla="*/ 924676 w 964039"/>
                <a:gd name="connsiteY109" fmla="*/ 325631 h 886230"/>
                <a:gd name="connsiteX110" fmla="*/ 946230 w 964039"/>
                <a:gd name="connsiteY110" fmla="*/ 342650 h 886230"/>
                <a:gd name="connsiteX111" fmla="*/ 966294 w 964039"/>
                <a:gd name="connsiteY111" fmla="*/ 362806 h 886230"/>
                <a:gd name="connsiteX112" fmla="*/ 967862 w 964039"/>
                <a:gd name="connsiteY112" fmla="*/ 390569 h 886230"/>
                <a:gd name="connsiteX113" fmla="*/ 961670 w 964039"/>
                <a:gd name="connsiteY113" fmla="*/ 409156 h 886230"/>
                <a:gd name="connsiteX114" fmla="*/ 963237 w 964039"/>
                <a:gd name="connsiteY114" fmla="*/ 430802 h 886230"/>
                <a:gd name="connsiteX115" fmla="*/ 961670 w 964039"/>
                <a:gd name="connsiteY115" fmla="*/ 443194 h 886230"/>
                <a:gd name="connsiteX116" fmla="*/ 953832 w 964039"/>
                <a:gd name="connsiteY116" fmla="*/ 452448 h 886230"/>
                <a:gd name="connsiteX117" fmla="*/ 943016 w 964039"/>
                <a:gd name="connsiteY117" fmla="*/ 455507 h 886230"/>
                <a:gd name="connsiteX118" fmla="*/ 939959 w 964039"/>
                <a:gd name="connsiteY118" fmla="*/ 466330 h 886230"/>
                <a:gd name="connsiteX119" fmla="*/ 949208 w 964039"/>
                <a:gd name="connsiteY119" fmla="*/ 484917 h 886230"/>
                <a:gd name="connsiteX120" fmla="*/ 958456 w 964039"/>
                <a:gd name="connsiteY120" fmla="*/ 498799 h 886230"/>
                <a:gd name="connsiteX121" fmla="*/ 955321 w 964039"/>
                <a:gd name="connsiteY121" fmla="*/ 515818 h 886230"/>
                <a:gd name="connsiteX122" fmla="*/ 947483 w 964039"/>
                <a:gd name="connsiteY122" fmla="*/ 532836 h 886230"/>
                <a:gd name="connsiteX123" fmla="*/ 945916 w 964039"/>
                <a:gd name="connsiteY123" fmla="*/ 546797 h 886230"/>
                <a:gd name="connsiteX124" fmla="*/ 947483 w 964039"/>
                <a:gd name="connsiteY124" fmla="*/ 559110 h 886230"/>
                <a:gd name="connsiteX125" fmla="*/ 958300 w 964039"/>
                <a:gd name="connsiteY125" fmla="*/ 583893 h 886230"/>
                <a:gd name="connsiteX126" fmla="*/ 969037 w 964039"/>
                <a:gd name="connsiteY126" fmla="*/ 591736 h 886230"/>
                <a:gd name="connsiteX127" fmla="*/ 965981 w 964039"/>
                <a:gd name="connsiteY127" fmla="*/ 605696 h 886230"/>
                <a:gd name="connsiteX128" fmla="*/ 958143 w 964039"/>
                <a:gd name="connsiteY128" fmla="*/ 625773 h 886230"/>
                <a:gd name="connsiteX129" fmla="*/ 948894 w 964039"/>
                <a:gd name="connsiteY129" fmla="*/ 641459 h 886230"/>
                <a:gd name="connsiteX130" fmla="*/ 941057 w 964039"/>
                <a:gd name="connsiteY130" fmla="*/ 655419 h 886230"/>
                <a:gd name="connsiteX131" fmla="*/ 931808 w 964039"/>
                <a:gd name="connsiteY131" fmla="*/ 669300 h 886230"/>
                <a:gd name="connsiteX132" fmla="*/ 922559 w 964039"/>
                <a:gd name="connsiteY132" fmla="*/ 690946 h 886230"/>
                <a:gd name="connsiteX133" fmla="*/ 913311 w 964039"/>
                <a:gd name="connsiteY133" fmla="*/ 687888 h 886230"/>
                <a:gd name="connsiteX134" fmla="*/ 905473 w 964039"/>
                <a:gd name="connsiteY134" fmla="*/ 680045 h 886230"/>
                <a:gd name="connsiteX135" fmla="*/ 899282 w 964039"/>
                <a:gd name="connsiteY135" fmla="*/ 678476 h 886230"/>
                <a:gd name="connsiteX136" fmla="*/ 907119 w 964039"/>
                <a:gd name="connsiteY136" fmla="*/ 661536 h 886230"/>
                <a:gd name="connsiteX137" fmla="*/ 910176 w 964039"/>
                <a:gd name="connsiteY137" fmla="*/ 636753 h 886230"/>
                <a:gd name="connsiteX138" fmla="*/ 902338 w 964039"/>
                <a:gd name="connsiteY138" fmla="*/ 618166 h 886230"/>
                <a:gd name="connsiteX139" fmla="*/ 888465 w 964039"/>
                <a:gd name="connsiteY139" fmla="*/ 604284 h 886230"/>
                <a:gd name="connsiteX140" fmla="*/ 872790 w 964039"/>
                <a:gd name="connsiteY140" fmla="*/ 601225 h 886230"/>
                <a:gd name="connsiteX141" fmla="*/ 852726 w 964039"/>
                <a:gd name="connsiteY141" fmla="*/ 590402 h 886230"/>
                <a:gd name="connsiteX142" fmla="*/ 838853 w 964039"/>
                <a:gd name="connsiteY142" fmla="*/ 582559 h 886230"/>
                <a:gd name="connsiteX143" fmla="*/ 824980 w 964039"/>
                <a:gd name="connsiteY143" fmla="*/ 579501 h 886230"/>
                <a:gd name="connsiteX144" fmla="*/ 803426 w 964039"/>
                <a:gd name="connsiteY144" fmla="*/ 587344 h 886230"/>
                <a:gd name="connsiteX145" fmla="*/ 789554 w 964039"/>
                <a:gd name="connsiteY145" fmla="*/ 601304 h 886230"/>
                <a:gd name="connsiteX146" fmla="*/ 780305 w 964039"/>
                <a:gd name="connsiteY146" fmla="*/ 615185 h 886230"/>
                <a:gd name="connsiteX147" fmla="*/ 772467 w 964039"/>
                <a:gd name="connsiteY147" fmla="*/ 639968 h 886230"/>
                <a:gd name="connsiteX148" fmla="*/ 740097 w 964039"/>
                <a:gd name="connsiteY148" fmla="*/ 656909 h 886230"/>
                <a:gd name="connsiteX149" fmla="*/ 716976 w 964039"/>
                <a:gd name="connsiteY149" fmla="*/ 675496 h 886230"/>
                <a:gd name="connsiteX150" fmla="*/ 681550 w 964039"/>
                <a:gd name="connsiteY150" fmla="*/ 691182 h 886230"/>
                <a:gd name="connsiteX151" fmla="*/ 661485 w 964039"/>
                <a:gd name="connsiteY151" fmla="*/ 700436 h 886230"/>
                <a:gd name="connsiteX152" fmla="*/ 655293 w 964039"/>
                <a:gd name="connsiteY152" fmla="*/ 720592 h 886230"/>
                <a:gd name="connsiteX153" fmla="*/ 664542 w 964039"/>
                <a:gd name="connsiteY153" fmla="*/ 731415 h 886230"/>
                <a:gd name="connsiteX154" fmla="*/ 672380 w 964039"/>
                <a:gd name="connsiteY154" fmla="*/ 731415 h 886230"/>
                <a:gd name="connsiteX155" fmla="*/ 680217 w 964039"/>
                <a:gd name="connsiteY155" fmla="*/ 743728 h 886230"/>
                <a:gd name="connsiteX156" fmla="*/ 677161 w 964039"/>
                <a:gd name="connsiteY156" fmla="*/ 757688 h 886230"/>
                <a:gd name="connsiteX157" fmla="*/ 669323 w 964039"/>
                <a:gd name="connsiteY157" fmla="*/ 768511 h 886230"/>
                <a:gd name="connsiteX158" fmla="*/ 658585 w 964039"/>
                <a:gd name="connsiteY158" fmla="*/ 765374 h 886230"/>
                <a:gd name="connsiteX159" fmla="*/ 646202 w 964039"/>
                <a:gd name="connsiteY159" fmla="*/ 753061 h 886230"/>
                <a:gd name="connsiteX160" fmla="*/ 633896 w 964039"/>
                <a:gd name="connsiteY160" fmla="*/ 736042 h 886230"/>
                <a:gd name="connsiteX161" fmla="*/ 623080 w 964039"/>
                <a:gd name="connsiteY161" fmla="*/ 742238 h 886230"/>
                <a:gd name="connsiteX162" fmla="*/ 613832 w 964039"/>
                <a:gd name="connsiteY162" fmla="*/ 751493 h 886230"/>
                <a:gd name="connsiteX163" fmla="*/ 586086 w 964039"/>
                <a:gd name="connsiteY163" fmla="*/ 771570 h 886230"/>
                <a:gd name="connsiteX164" fmla="*/ 547603 w 964039"/>
                <a:gd name="connsiteY164" fmla="*/ 782393 h 886230"/>
                <a:gd name="connsiteX165" fmla="*/ 521425 w 964039"/>
                <a:gd name="connsiteY165" fmla="*/ 783962 h 886230"/>
                <a:gd name="connsiteX166" fmla="*/ 493680 w 964039"/>
                <a:gd name="connsiteY166" fmla="*/ 790157 h 886230"/>
                <a:gd name="connsiteX167" fmla="*/ 482864 w 964039"/>
                <a:gd name="connsiteY167" fmla="*/ 805843 h 886230"/>
                <a:gd name="connsiteX168" fmla="*/ 473615 w 964039"/>
                <a:gd name="connsiteY168" fmla="*/ 824430 h 886230"/>
                <a:gd name="connsiteX169" fmla="*/ 464367 w 964039"/>
                <a:gd name="connsiteY169" fmla="*/ 840116 h 886230"/>
                <a:gd name="connsiteX170" fmla="*/ 452061 w 964039"/>
                <a:gd name="connsiteY170" fmla="*/ 843174 h 886230"/>
                <a:gd name="connsiteX171" fmla="*/ 431997 w 964039"/>
                <a:gd name="connsiteY171" fmla="*/ 844743 h 886230"/>
                <a:gd name="connsiteX172" fmla="*/ 410443 w 964039"/>
                <a:gd name="connsiteY172" fmla="*/ 847802 h 886230"/>
                <a:gd name="connsiteX173" fmla="*/ 394768 w 964039"/>
                <a:gd name="connsiteY173" fmla="*/ 864820 h 886230"/>
                <a:gd name="connsiteX174" fmla="*/ 379092 w 964039"/>
                <a:gd name="connsiteY174" fmla="*/ 869447 h 886230"/>
                <a:gd name="connsiteX175" fmla="*/ 365219 w 964039"/>
                <a:gd name="connsiteY175" fmla="*/ 867957 h 886230"/>
                <a:gd name="connsiteX176" fmla="*/ 355971 w 964039"/>
                <a:gd name="connsiteY176" fmla="*/ 877212 h 886230"/>
                <a:gd name="connsiteX177" fmla="*/ 345233 w 964039"/>
                <a:gd name="connsiteY177" fmla="*/ 892897 h 886230"/>
                <a:gd name="connsiteX178" fmla="*/ 329558 w 964039"/>
                <a:gd name="connsiteY178" fmla="*/ 892897 h 886230"/>
                <a:gd name="connsiteX179" fmla="*/ 317253 w 964039"/>
                <a:gd name="connsiteY179" fmla="*/ 883643 h 886230"/>
                <a:gd name="connsiteX180" fmla="*/ 300323 w 964039"/>
                <a:gd name="connsiteY180" fmla="*/ 879016 h 886230"/>
                <a:gd name="connsiteX181" fmla="*/ 291075 w 964039"/>
                <a:gd name="connsiteY181" fmla="*/ 883643 h 886230"/>
                <a:gd name="connsiteX182" fmla="*/ 277202 w 964039"/>
                <a:gd name="connsiteY182" fmla="*/ 879016 h 886230"/>
                <a:gd name="connsiteX183" fmla="*/ 243264 w 964039"/>
                <a:gd name="connsiteY183" fmla="*/ 879016 h 886230"/>
                <a:gd name="connsiteX184" fmla="*/ 238640 w 964039"/>
                <a:gd name="connsiteY184" fmla="*/ 883643 h 886230"/>
                <a:gd name="connsiteX185" fmla="*/ 230802 w 964039"/>
                <a:gd name="connsiteY185" fmla="*/ 865055 h 886230"/>
                <a:gd name="connsiteX186" fmla="*/ 216851 w 964039"/>
                <a:gd name="connsiteY186" fmla="*/ 845057 h 886230"/>
                <a:gd name="connsiteX187" fmla="*/ 207603 w 964039"/>
                <a:gd name="connsiteY187" fmla="*/ 811019 h 886230"/>
                <a:gd name="connsiteX188" fmla="*/ 204546 w 964039"/>
                <a:gd name="connsiteY188" fmla="*/ 783177 h 886230"/>
                <a:gd name="connsiteX189" fmla="*/ 195298 w 964039"/>
                <a:gd name="connsiteY189" fmla="*/ 756904 h 886230"/>
                <a:gd name="connsiteX190" fmla="*/ 183071 w 964039"/>
                <a:gd name="connsiteY190" fmla="*/ 738395 h 886230"/>
                <a:gd name="connsiteX191" fmla="*/ 167395 w 964039"/>
                <a:gd name="connsiteY191" fmla="*/ 733768 h 886230"/>
                <a:gd name="connsiteX192" fmla="*/ 153523 w 964039"/>
                <a:gd name="connsiteY192" fmla="*/ 733768 h 886230"/>
                <a:gd name="connsiteX193" fmla="*/ 142707 w 964039"/>
                <a:gd name="connsiteY193" fmla="*/ 724513 h 886230"/>
                <a:gd name="connsiteX194" fmla="*/ 133458 w 964039"/>
                <a:gd name="connsiteY194" fmla="*/ 707495 h 886230"/>
                <a:gd name="connsiteX195" fmla="*/ 128834 w 964039"/>
                <a:gd name="connsiteY195" fmla="*/ 690476 h 886230"/>
                <a:gd name="connsiteX196" fmla="*/ 130401 w 964039"/>
                <a:gd name="connsiteY196" fmla="*/ 673457 h 886230"/>
                <a:gd name="connsiteX197" fmla="*/ 131969 w 964039"/>
                <a:gd name="connsiteY197" fmla="*/ 645615 h 886230"/>
                <a:gd name="connsiteX198" fmla="*/ 124131 w 964039"/>
                <a:gd name="connsiteY198" fmla="*/ 629930 h 886230"/>
                <a:gd name="connsiteX199" fmla="*/ 108456 w 964039"/>
                <a:gd name="connsiteY199" fmla="*/ 619107 h 886230"/>
                <a:gd name="connsiteX200" fmla="*/ 79143 w 964039"/>
                <a:gd name="connsiteY200" fmla="*/ 611264 h 886230"/>
                <a:gd name="connsiteX201" fmla="*/ 55629 w 964039"/>
                <a:gd name="connsiteY201" fmla="*/ 600441 h 886230"/>
                <a:gd name="connsiteX202" fmla="*/ 38700 w 964039"/>
                <a:gd name="connsiteY202" fmla="*/ 588050 h 886230"/>
                <a:gd name="connsiteX203" fmla="*/ 24827 w 964039"/>
                <a:gd name="connsiteY203" fmla="*/ 580207 h 886230"/>
                <a:gd name="connsiteX204" fmla="*/ 6330 w 964039"/>
                <a:gd name="connsiteY204" fmla="*/ 572364 h 886230"/>
                <a:gd name="connsiteX205" fmla="*/ 6330 w 964039"/>
                <a:gd name="connsiteY205" fmla="*/ 570795 h 8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964039" h="886230">
                  <a:moveTo>
                    <a:pt x="7349" y="571344"/>
                  </a:moveTo>
                  <a:cubicBezTo>
                    <a:pt x="3823" y="568123"/>
                    <a:pt x="1617" y="563708"/>
                    <a:pt x="1157" y="558953"/>
                  </a:cubicBezTo>
                  <a:cubicBezTo>
                    <a:pt x="-386" y="553838"/>
                    <a:pt x="-386" y="548382"/>
                    <a:pt x="1157" y="543267"/>
                  </a:cubicBezTo>
                  <a:cubicBezTo>
                    <a:pt x="3889" y="538020"/>
                    <a:pt x="7554" y="533316"/>
                    <a:pt x="11973" y="529386"/>
                  </a:cubicBezTo>
                  <a:cubicBezTo>
                    <a:pt x="18165" y="526249"/>
                    <a:pt x="30470" y="521543"/>
                    <a:pt x="36662" y="518563"/>
                  </a:cubicBezTo>
                  <a:cubicBezTo>
                    <a:pt x="44692" y="516482"/>
                    <a:pt x="53044" y="515950"/>
                    <a:pt x="61273" y="516994"/>
                  </a:cubicBezTo>
                  <a:cubicBezTo>
                    <a:pt x="65897" y="516994"/>
                    <a:pt x="75145" y="520053"/>
                    <a:pt x="79770" y="520053"/>
                  </a:cubicBezTo>
                  <a:cubicBezTo>
                    <a:pt x="83956" y="520391"/>
                    <a:pt x="88167" y="519884"/>
                    <a:pt x="92153" y="518563"/>
                  </a:cubicBezTo>
                  <a:cubicBezTo>
                    <a:pt x="95997" y="515682"/>
                    <a:pt x="99155" y="511986"/>
                    <a:pt x="101402" y="507740"/>
                  </a:cubicBezTo>
                  <a:cubicBezTo>
                    <a:pt x="102635" y="501625"/>
                    <a:pt x="103135" y="495385"/>
                    <a:pt x="102891" y="489152"/>
                  </a:cubicBezTo>
                  <a:cubicBezTo>
                    <a:pt x="104458" y="484525"/>
                    <a:pt x="102891" y="475271"/>
                    <a:pt x="104458" y="470644"/>
                  </a:cubicBezTo>
                  <a:cubicBezTo>
                    <a:pt x="104458" y="469075"/>
                    <a:pt x="107515" y="464448"/>
                    <a:pt x="107515" y="462801"/>
                  </a:cubicBezTo>
                  <a:cubicBezTo>
                    <a:pt x="107758" y="458124"/>
                    <a:pt x="107255" y="453438"/>
                    <a:pt x="106026" y="448919"/>
                  </a:cubicBezTo>
                  <a:cubicBezTo>
                    <a:pt x="104459" y="442292"/>
                    <a:pt x="104459" y="435390"/>
                    <a:pt x="106026" y="428763"/>
                  </a:cubicBezTo>
                  <a:cubicBezTo>
                    <a:pt x="106026" y="422567"/>
                    <a:pt x="102891" y="410254"/>
                    <a:pt x="104458" y="405627"/>
                  </a:cubicBezTo>
                  <a:lnTo>
                    <a:pt x="104458" y="368452"/>
                  </a:lnTo>
                  <a:cubicBezTo>
                    <a:pt x="104740" y="359132"/>
                    <a:pt x="105762" y="349848"/>
                    <a:pt x="107515" y="340689"/>
                  </a:cubicBezTo>
                  <a:cubicBezTo>
                    <a:pt x="110252" y="335284"/>
                    <a:pt x="112331" y="329571"/>
                    <a:pt x="113707" y="323670"/>
                  </a:cubicBezTo>
                  <a:cubicBezTo>
                    <a:pt x="115198" y="317035"/>
                    <a:pt x="115198" y="310150"/>
                    <a:pt x="113707" y="303514"/>
                  </a:cubicBezTo>
                  <a:cubicBezTo>
                    <a:pt x="113707" y="300456"/>
                    <a:pt x="107515" y="295672"/>
                    <a:pt x="105869" y="292691"/>
                  </a:cubicBezTo>
                  <a:cubicBezTo>
                    <a:pt x="105344" y="285853"/>
                    <a:pt x="106389" y="278985"/>
                    <a:pt x="108926" y="272614"/>
                  </a:cubicBezTo>
                  <a:cubicBezTo>
                    <a:pt x="111140" y="263358"/>
                    <a:pt x="114761" y="254497"/>
                    <a:pt x="119664" y="246341"/>
                  </a:cubicBezTo>
                  <a:cubicBezTo>
                    <a:pt x="124645" y="239501"/>
                    <a:pt x="130932" y="233717"/>
                    <a:pt x="138161" y="229322"/>
                  </a:cubicBezTo>
                  <a:cubicBezTo>
                    <a:pt x="142785" y="226263"/>
                    <a:pt x="152033" y="221479"/>
                    <a:pt x="156658" y="218499"/>
                  </a:cubicBezTo>
                  <a:cubicBezTo>
                    <a:pt x="161609" y="216512"/>
                    <a:pt x="166274" y="213875"/>
                    <a:pt x="170530" y="210656"/>
                  </a:cubicBezTo>
                  <a:cubicBezTo>
                    <a:pt x="175155" y="209166"/>
                    <a:pt x="184403" y="207598"/>
                    <a:pt x="184403" y="202814"/>
                  </a:cubicBezTo>
                  <a:cubicBezTo>
                    <a:pt x="185971" y="199676"/>
                    <a:pt x="179779" y="191991"/>
                    <a:pt x="176565" y="188853"/>
                  </a:cubicBezTo>
                  <a:cubicBezTo>
                    <a:pt x="172283" y="185676"/>
                    <a:pt x="167623" y="183041"/>
                    <a:pt x="162693" y="181011"/>
                  </a:cubicBezTo>
                  <a:cubicBezTo>
                    <a:pt x="157854" y="176872"/>
                    <a:pt x="152601" y="173245"/>
                    <a:pt x="147017" y="170188"/>
                  </a:cubicBezTo>
                  <a:cubicBezTo>
                    <a:pt x="142393" y="168619"/>
                    <a:pt x="134712" y="168619"/>
                    <a:pt x="130088" y="167051"/>
                  </a:cubicBezTo>
                  <a:cubicBezTo>
                    <a:pt x="127031" y="167051"/>
                    <a:pt x="119272" y="165561"/>
                    <a:pt x="117783" y="162423"/>
                  </a:cubicBezTo>
                  <a:cubicBezTo>
                    <a:pt x="114647" y="160933"/>
                    <a:pt x="113158" y="153169"/>
                    <a:pt x="111591" y="150110"/>
                  </a:cubicBezTo>
                  <a:cubicBezTo>
                    <a:pt x="110025" y="144014"/>
                    <a:pt x="110025" y="137620"/>
                    <a:pt x="111591" y="131523"/>
                  </a:cubicBezTo>
                  <a:cubicBezTo>
                    <a:pt x="111591" y="128464"/>
                    <a:pt x="113158" y="123680"/>
                    <a:pt x="113158" y="120700"/>
                  </a:cubicBezTo>
                  <a:cubicBezTo>
                    <a:pt x="113903" y="114028"/>
                    <a:pt x="113903" y="107294"/>
                    <a:pt x="113158" y="100623"/>
                  </a:cubicBezTo>
                  <a:cubicBezTo>
                    <a:pt x="113413" y="93810"/>
                    <a:pt x="114439" y="87048"/>
                    <a:pt x="116215" y="80467"/>
                  </a:cubicBezTo>
                  <a:lnTo>
                    <a:pt x="116215" y="64781"/>
                  </a:lnTo>
                  <a:cubicBezTo>
                    <a:pt x="122407" y="66350"/>
                    <a:pt x="130088" y="67918"/>
                    <a:pt x="134712" y="69408"/>
                  </a:cubicBezTo>
                  <a:cubicBezTo>
                    <a:pt x="140087" y="71712"/>
                    <a:pt x="145321" y="74331"/>
                    <a:pt x="150387" y="77251"/>
                  </a:cubicBezTo>
                  <a:cubicBezTo>
                    <a:pt x="153444" y="78820"/>
                    <a:pt x="159636" y="83447"/>
                    <a:pt x="162693" y="85094"/>
                  </a:cubicBezTo>
                  <a:cubicBezTo>
                    <a:pt x="168643" y="87102"/>
                    <a:pt x="174995" y="87614"/>
                    <a:pt x="181190" y="86584"/>
                  </a:cubicBezTo>
                  <a:cubicBezTo>
                    <a:pt x="184246" y="86584"/>
                    <a:pt x="192006" y="83525"/>
                    <a:pt x="196865" y="83525"/>
                  </a:cubicBezTo>
                  <a:cubicBezTo>
                    <a:pt x="200746" y="81751"/>
                    <a:pt x="204914" y="80689"/>
                    <a:pt x="209170" y="80388"/>
                  </a:cubicBezTo>
                  <a:cubicBezTo>
                    <a:pt x="213795" y="78898"/>
                    <a:pt x="224846" y="78898"/>
                    <a:pt x="229235" y="77330"/>
                  </a:cubicBezTo>
                  <a:cubicBezTo>
                    <a:pt x="232292" y="75761"/>
                    <a:pt x="238483" y="71134"/>
                    <a:pt x="243108" y="68075"/>
                  </a:cubicBezTo>
                  <a:cubicBezTo>
                    <a:pt x="246164" y="64938"/>
                    <a:pt x="255413" y="60232"/>
                    <a:pt x="258783" y="57252"/>
                  </a:cubicBezTo>
                  <a:cubicBezTo>
                    <a:pt x="260351" y="54115"/>
                    <a:pt x="263407" y="49409"/>
                    <a:pt x="264975" y="46429"/>
                  </a:cubicBezTo>
                  <a:cubicBezTo>
                    <a:pt x="264665" y="42658"/>
                    <a:pt x="263627" y="38982"/>
                    <a:pt x="261918" y="35606"/>
                  </a:cubicBezTo>
                  <a:cubicBezTo>
                    <a:pt x="261918" y="32469"/>
                    <a:pt x="258783" y="24783"/>
                    <a:pt x="258783" y="21646"/>
                  </a:cubicBezTo>
                  <a:cubicBezTo>
                    <a:pt x="260517" y="17912"/>
                    <a:pt x="263224" y="14715"/>
                    <a:pt x="266621" y="12392"/>
                  </a:cubicBezTo>
                  <a:cubicBezTo>
                    <a:pt x="271196" y="9168"/>
                    <a:pt x="276705" y="7542"/>
                    <a:pt x="282296" y="7764"/>
                  </a:cubicBezTo>
                  <a:lnTo>
                    <a:pt x="294680" y="7764"/>
                  </a:lnTo>
                  <a:cubicBezTo>
                    <a:pt x="302551" y="8048"/>
                    <a:pt x="310430" y="7522"/>
                    <a:pt x="318193" y="6196"/>
                  </a:cubicBezTo>
                  <a:cubicBezTo>
                    <a:pt x="321935" y="5876"/>
                    <a:pt x="325581" y="4837"/>
                    <a:pt x="328931" y="3137"/>
                  </a:cubicBezTo>
                  <a:cubicBezTo>
                    <a:pt x="330498" y="3137"/>
                    <a:pt x="335123" y="0"/>
                    <a:pt x="338179" y="0"/>
                  </a:cubicBezTo>
                  <a:cubicBezTo>
                    <a:pt x="339747" y="0"/>
                    <a:pt x="344371" y="3137"/>
                    <a:pt x="346017" y="3137"/>
                  </a:cubicBezTo>
                  <a:cubicBezTo>
                    <a:pt x="350409" y="5018"/>
                    <a:pt x="355115" y="6056"/>
                    <a:pt x="359890" y="6196"/>
                  </a:cubicBezTo>
                  <a:cubicBezTo>
                    <a:pt x="363025" y="6196"/>
                    <a:pt x="369138" y="4627"/>
                    <a:pt x="372273" y="6196"/>
                  </a:cubicBezTo>
                  <a:cubicBezTo>
                    <a:pt x="375408" y="7764"/>
                    <a:pt x="378387" y="15450"/>
                    <a:pt x="380111" y="18587"/>
                  </a:cubicBezTo>
                  <a:cubicBezTo>
                    <a:pt x="383168" y="21646"/>
                    <a:pt x="386303" y="27842"/>
                    <a:pt x="389359" y="30979"/>
                  </a:cubicBezTo>
                  <a:cubicBezTo>
                    <a:pt x="392729" y="35343"/>
                    <a:pt x="396907" y="39018"/>
                    <a:pt x="401665" y="41802"/>
                  </a:cubicBezTo>
                  <a:cubicBezTo>
                    <a:pt x="405672" y="43029"/>
                    <a:pt x="409865" y="43534"/>
                    <a:pt x="414048" y="43292"/>
                  </a:cubicBezTo>
                  <a:cubicBezTo>
                    <a:pt x="419320" y="43650"/>
                    <a:pt x="424614" y="43147"/>
                    <a:pt x="429724" y="41802"/>
                  </a:cubicBezTo>
                  <a:cubicBezTo>
                    <a:pt x="432859" y="40233"/>
                    <a:pt x="438972" y="35606"/>
                    <a:pt x="442107" y="33959"/>
                  </a:cubicBezTo>
                  <a:cubicBezTo>
                    <a:pt x="448174" y="32392"/>
                    <a:pt x="454538" y="32392"/>
                    <a:pt x="460604" y="33959"/>
                  </a:cubicBezTo>
                  <a:cubicBezTo>
                    <a:pt x="466869" y="34250"/>
                    <a:pt x="473077" y="35276"/>
                    <a:pt x="479101" y="37018"/>
                  </a:cubicBezTo>
                  <a:cubicBezTo>
                    <a:pt x="482778" y="36937"/>
                    <a:pt x="486250" y="38703"/>
                    <a:pt x="488350" y="41723"/>
                  </a:cubicBezTo>
                  <a:cubicBezTo>
                    <a:pt x="491407" y="43214"/>
                    <a:pt x="494463" y="49566"/>
                    <a:pt x="497598" y="52546"/>
                  </a:cubicBezTo>
                  <a:cubicBezTo>
                    <a:pt x="499294" y="56737"/>
                    <a:pt x="501984" y="60452"/>
                    <a:pt x="505436" y="63369"/>
                  </a:cubicBezTo>
                  <a:cubicBezTo>
                    <a:pt x="508157" y="65265"/>
                    <a:pt x="511371" y="66328"/>
                    <a:pt x="514685" y="66428"/>
                  </a:cubicBezTo>
                  <a:cubicBezTo>
                    <a:pt x="517741" y="66428"/>
                    <a:pt x="520876" y="60232"/>
                    <a:pt x="522522" y="57174"/>
                  </a:cubicBezTo>
                  <a:cubicBezTo>
                    <a:pt x="525657" y="54037"/>
                    <a:pt x="533338" y="49331"/>
                    <a:pt x="534906" y="47841"/>
                  </a:cubicBezTo>
                  <a:cubicBezTo>
                    <a:pt x="538103" y="43872"/>
                    <a:pt x="541701" y="40245"/>
                    <a:pt x="545644" y="37018"/>
                  </a:cubicBezTo>
                  <a:cubicBezTo>
                    <a:pt x="551719" y="35721"/>
                    <a:pt x="557936" y="35220"/>
                    <a:pt x="564141" y="35528"/>
                  </a:cubicBezTo>
                  <a:lnTo>
                    <a:pt x="574957" y="35528"/>
                  </a:lnTo>
                  <a:lnTo>
                    <a:pt x="587262" y="41723"/>
                  </a:lnTo>
                  <a:cubicBezTo>
                    <a:pt x="590991" y="42958"/>
                    <a:pt x="594609" y="44506"/>
                    <a:pt x="598078" y="46351"/>
                  </a:cubicBezTo>
                  <a:cubicBezTo>
                    <a:pt x="606740" y="47843"/>
                    <a:pt x="615594" y="47843"/>
                    <a:pt x="624256" y="46351"/>
                  </a:cubicBezTo>
                  <a:cubicBezTo>
                    <a:pt x="627313" y="44782"/>
                    <a:pt x="630448" y="41723"/>
                    <a:pt x="632094" y="41723"/>
                  </a:cubicBezTo>
                  <a:cubicBezTo>
                    <a:pt x="635229" y="41723"/>
                    <a:pt x="639931" y="44782"/>
                    <a:pt x="641342" y="44782"/>
                  </a:cubicBezTo>
                  <a:cubicBezTo>
                    <a:pt x="642753" y="44782"/>
                    <a:pt x="645966" y="41723"/>
                    <a:pt x="647534" y="41723"/>
                  </a:cubicBezTo>
                  <a:cubicBezTo>
                    <a:pt x="652158" y="38586"/>
                    <a:pt x="656783" y="29332"/>
                    <a:pt x="659839" y="26038"/>
                  </a:cubicBezTo>
                  <a:cubicBezTo>
                    <a:pt x="661407" y="24548"/>
                    <a:pt x="664463" y="19921"/>
                    <a:pt x="667677" y="19921"/>
                  </a:cubicBezTo>
                  <a:cubicBezTo>
                    <a:pt x="673705" y="19219"/>
                    <a:pt x="679772" y="20877"/>
                    <a:pt x="684606" y="24548"/>
                  </a:cubicBezTo>
                  <a:cubicBezTo>
                    <a:pt x="687330" y="26468"/>
                    <a:pt x="689947" y="28536"/>
                    <a:pt x="692444" y="30743"/>
                  </a:cubicBezTo>
                  <a:cubicBezTo>
                    <a:pt x="690955" y="32234"/>
                    <a:pt x="689387" y="33802"/>
                    <a:pt x="687820" y="33802"/>
                  </a:cubicBezTo>
                  <a:cubicBezTo>
                    <a:pt x="684183" y="38683"/>
                    <a:pt x="681082" y="43942"/>
                    <a:pt x="678571" y="49488"/>
                  </a:cubicBezTo>
                  <a:cubicBezTo>
                    <a:pt x="676047" y="59076"/>
                    <a:pt x="675016" y="68996"/>
                    <a:pt x="675515" y="78898"/>
                  </a:cubicBezTo>
                  <a:cubicBezTo>
                    <a:pt x="675556" y="89882"/>
                    <a:pt x="677112" y="100808"/>
                    <a:pt x="680139" y="111367"/>
                  </a:cubicBezTo>
                  <a:cubicBezTo>
                    <a:pt x="682791" y="118531"/>
                    <a:pt x="686432" y="125289"/>
                    <a:pt x="690955" y="131444"/>
                  </a:cubicBezTo>
                  <a:cubicBezTo>
                    <a:pt x="695395" y="136890"/>
                    <a:pt x="700689" y="141578"/>
                    <a:pt x="706630" y="145326"/>
                  </a:cubicBezTo>
                  <a:cubicBezTo>
                    <a:pt x="711593" y="149061"/>
                    <a:pt x="716233" y="153206"/>
                    <a:pt x="720503" y="157718"/>
                  </a:cubicBezTo>
                  <a:cubicBezTo>
                    <a:pt x="723213" y="162057"/>
                    <a:pt x="725297" y="166756"/>
                    <a:pt x="726695" y="171678"/>
                  </a:cubicBezTo>
                  <a:cubicBezTo>
                    <a:pt x="726695" y="176305"/>
                    <a:pt x="728263" y="183991"/>
                    <a:pt x="728263" y="188618"/>
                  </a:cubicBezTo>
                  <a:cubicBezTo>
                    <a:pt x="728263" y="191755"/>
                    <a:pt x="723638" y="201010"/>
                    <a:pt x="725127" y="204304"/>
                  </a:cubicBezTo>
                  <a:cubicBezTo>
                    <a:pt x="726695" y="208931"/>
                    <a:pt x="734376" y="213558"/>
                    <a:pt x="737511" y="215127"/>
                  </a:cubicBezTo>
                  <a:cubicBezTo>
                    <a:pt x="747066" y="220828"/>
                    <a:pt x="757462" y="224984"/>
                    <a:pt x="768313" y="227440"/>
                  </a:cubicBezTo>
                  <a:cubicBezTo>
                    <a:pt x="775010" y="227685"/>
                    <a:pt x="781713" y="227186"/>
                    <a:pt x="788299" y="225950"/>
                  </a:cubicBezTo>
                  <a:cubicBezTo>
                    <a:pt x="792786" y="222775"/>
                    <a:pt x="796935" y="219148"/>
                    <a:pt x="800683" y="215127"/>
                  </a:cubicBezTo>
                  <a:cubicBezTo>
                    <a:pt x="804032" y="216882"/>
                    <a:pt x="806767" y="219618"/>
                    <a:pt x="808521" y="222969"/>
                  </a:cubicBezTo>
                  <a:cubicBezTo>
                    <a:pt x="812646" y="227293"/>
                    <a:pt x="815377" y="232758"/>
                    <a:pt x="816358" y="238655"/>
                  </a:cubicBezTo>
                  <a:cubicBezTo>
                    <a:pt x="816359" y="243282"/>
                    <a:pt x="810245" y="251046"/>
                    <a:pt x="810245" y="254340"/>
                  </a:cubicBezTo>
                  <a:cubicBezTo>
                    <a:pt x="809924" y="260055"/>
                    <a:pt x="810426" y="265787"/>
                    <a:pt x="811734" y="271359"/>
                  </a:cubicBezTo>
                  <a:cubicBezTo>
                    <a:pt x="814048" y="277165"/>
                    <a:pt x="816664" y="282846"/>
                    <a:pt x="819572" y="288378"/>
                  </a:cubicBezTo>
                  <a:cubicBezTo>
                    <a:pt x="824397" y="294407"/>
                    <a:pt x="829635" y="300094"/>
                    <a:pt x="835247" y="305397"/>
                  </a:cubicBezTo>
                  <a:cubicBezTo>
                    <a:pt x="839872" y="306965"/>
                    <a:pt x="849120" y="308455"/>
                    <a:pt x="853744" y="310024"/>
                  </a:cubicBezTo>
                  <a:cubicBezTo>
                    <a:pt x="858369" y="310024"/>
                    <a:pt x="869420" y="308455"/>
                    <a:pt x="873809" y="308455"/>
                  </a:cubicBezTo>
                  <a:cubicBezTo>
                    <a:pt x="880476" y="307710"/>
                    <a:pt x="887206" y="307710"/>
                    <a:pt x="893874" y="308455"/>
                  </a:cubicBezTo>
                  <a:cubicBezTo>
                    <a:pt x="898724" y="311216"/>
                    <a:pt x="903361" y="314336"/>
                    <a:pt x="907746" y="317788"/>
                  </a:cubicBezTo>
                  <a:cubicBezTo>
                    <a:pt x="913218" y="320759"/>
                    <a:pt x="918872" y="323379"/>
                    <a:pt x="924676" y="325631"/>
                  </a:cubicBezTo>
                  <a:cubicBezTo>
                    <a:pt x="932156" y="330918"/>
                    <a:pt x="939351" y="336599"/>
                    <a:pt x="946230" y="342650"/>
                  </a:cubicBezTo>
                  <a:cubicBezTo>
                    <a:pt x="953680" y="348563"/>
                    <a:pt x="960414" y="355327"/>
                    <a:pt x="966294" y="362806"/>
                  </a:cubicBezTo>
                  <a:cubicBezTo>
                    <a:pt x="969351" y="368923"/>
                    <a:pt x="967862" y="384452"/>
                    <a:pt x="967862" y="390569"/>
                  </a:cubicBezTo>
                  <a:cubicBezTo>
                    <a:pt x="966294" y="395275"/>
                    <a:pt x="963237" y="404529"/>
                    <a:pt x="961670" y="409156"/>
                  </a:cubicBezTo>
                  <a:cubicBezTo>
                    <a:pt x="961670" y="413784"/>
                    <a:pt x="963237" y="424842"/>
                    <a:pt x="963237" y="430802"/>
                  </a:cubicBezTo>
                  <a:cubicBezTo>
                    <a:pt x="963487" y="434994"/>
                    <a:pt x="962955" y="439196"/>
                    <a:pt x="961670" y="443194"/>
                  </a:cubicBezTo>
                  <a:cubicBezTo>
                    <a:pt x="959911" y="446911"/>
                    <a:pt x="957208" y="450102"/>
                    <a:pt x="953832" y="452448"/>
                  </a:cubicBezTo>
                  <a:cubicBezTo>
                    <a:pt x="950697" y="454017"/>
                    <a:pt x="944584" y="454017"/>
                    <a:pt x="943016" y="455507"/>
                  </a:cubicBezTo>
                  <a:cubicBezTo>
                    <a:pt x="941290" y="458876"/>
                    <a:pt x="940251" y="462555"/>
                    <a:pt x="939959" y="466330"/>
                  </a:cubicBezTo>
                  <a:cubicBezTo>
                    <a:pt x="942695" y="472693"/>
                    <a:pt x="945782" y="478898"/>
                    <a:pt x="949208" y="484917"/>
                  </a:cubicBezTo>
                  <a:cubicBezTo>
                    <a:pt x="952797" y="489186"/>
                    <a:pt x="955899" y="493842"/>
                    <a:pt x="958456" y="498799"/>
                  </a:cubicBezTo>
                  <a:cubicBezTo>
                    <a:pt x="958456" y="501936"/>
                    <a:pt x="955321" y="511191"/>
                    <a:pt x="955321" y="515818"/>
                  </a:cubicBezTo>
                  <a:cubicBezTo>
                    <a:pt x="953832" y="518955"/>
                    <a:pt x="949208" y="528209"/>
                    <a:pt x="947483" y="532836"/>
                  </a:cubicBezTo>
                  <a:cubicBezTo>
                    <a:pt x="947483" y="535974"/>
                    <a:pt x="945916" y="543660"/>
                    <a:pt x="945916" y="546797"/>
                  </a:cubicBezTo>
                  <a:cubicBezTo>
                    <a:pt x="945916" y="549934"/>
                    <a:pt x="947483" y="556051"/>
                    <a:pt x="947483" y="559110"/>
                  </a:cubicBezTo>
                  <a:cubicBezTo>
                    <a:pt x="949781" y="567882"/>
                    <a:pt x="953431" y="576244"/>
                    <a:pt x="958300" y="583893"/>
                  </a:cubicBezTo>
                  <a:cubicBezTo>
                    <a:pt x="961356" y="585383"/>
                    <a:pt x="967548" y="588520"/>
                    <a:pt x="969037" y="591736"/>
                  </a:cubicBezTo>
                  <a:cubicBezTo>
                    <a:pt x="970526" y="594951"/>
                    <a:pt x="967548" y="602559"/>
                    <a:pt x="965981" y="605696"/>
                  </a:cubicBezTo>
                  <a:cubicBezTo>
                    <a:pt x="964294" y="612714"/>
                    <a:pt x="961657" y="619469"/>
                    <a:pt x="958143" y="625773"/>
                  </a:cubicBezTo>
                  <a:cubicBezTo>
                    <a:pt x="955632" y="631319"/>
                    <a:pt x="952532" y="636578"/>
                    <a:pt x="948894" y="641459"/>
                  </a:cubicBezTo>
                  <a:cubicBezTo>
                    <a:pt x="945950" y="645917"/>
                    <a:pt x="943331" y="650583"/>
                    <a:pt x="941057" y="655419"/>
                  </a:cubicBezTo>
                  <a:cubicBezTo>
                    <a:pt x="937467" y="659687"/>
                    <a:pt x="934365" y="664343"/>
                    <a:pt x="931808" y="669300"/>
                  </a:cubicBezTo>
                  <a:cubicBezTo>
                    <a:pt x="928751" y="675496"/>
                    <a:pt x="925695" y="683261"/>
                    <a:pt x="922559" y="690946"/>
                  </a:cubicBezTo>
                  <a:cubicBezTo>
                    <a:pt x="919293" y="690600"/>
                    <a:pt x="916140" y="689557"/>
                    <a:pt x="913311" y="687888"/>
                  </a:cubicBezTo>
                  <a:cubicBezTo>
                    <a:pt x="910325" y="685676"/>
                    <a:pt x="907684" y="683033"/>
                    <a:pt x="905473" y="680045"/>
                  </a:cubicBezTo>
                  <a:cubicBezTo>
                    <a:pt x="903906" y="680045"/>
                    <a:pt x="902417" y="678476"/>
                    <a:pt x="899282" y="678476"/>
                  </a:cubicBezTo>
                  <a:cubicBezTo>
                    <a:pt x="902417" y="672281"/>
                    <a:pt x="905473" y="664595"/>
                    <a:pt x="907119" y="661536"/>
                  </a:cubicBezTo>
                  <a:cubicBezTo>
                    <a:pt x="909636" y="653530"/>
                    <a:pt x="910671" y="645131"/>
                    <a:pt x="910176" y="636753"/>
                  </a:cubicBezTo>
                  <a:cubicBezTo>
                    <a:pt x="908891" y="630077"/>
                    <a:pt x="906221" y="623745"/>
                    <a:pt x="902338" y="618166"/>
                  </a:cubicBezTo>
                  <a:cubicBezTo>
                    <a:pt x="898095" y="613173"/>
                    <a:pt x="893455" y="608530"/>
                    <a:pt x="888465" y="604284"/>
                  </a:cubicBezTo>
                  <a:cubicBezTo>
                    <a:pt x="883841" y="602715"/>
                    <a:pt x="876082" y="602715"/>
                    <a:pt x="872790" y="601225"/>
                  </a:cubicBezTo>
                  <a:cubicBezTo>
                    <a:pt x="866461" y="596987"/>
                    <a:pt x="859742" y="593363"/>
                    <a:pt x="852726" y="590402"/>
                  </a:cubicBezTo>
                  <a:cubicBezTo>
                    <a:pt x="848265" y="587507"/>
                    <a:pt x="843633" y="584888"/>
                    <a:pt x="838853" y="582559"/>
                  </a:cubicBezTo>
                  <a:cubicBezTo>
                    <a:pt x="834426" y="580790"/>
                    <a:pt x="829740" y="579757"/>
                    <a:pt x="824980" y="579501"/>
                  </a:cubicBezTo>
                  <a:cubicBezTo>
                    <a:pt x="817368" y="580742"/>
                    <a:pt x="810057" y="583402"/>
                    <a:pt x="803426" y="587344"/>
                  </a:cubicBezTo>
                  <a:lnTo>
                    <a:pt x="789554" y="601304"/>
                  </a:lnTo>
                  <a:cubicBezTo>
                    <a:pt x="786996" y="606261"/>
                    <a:pt x="783894" y="610917"/>
                    <a:pt x="780305" y="615185"/>
                  </a:cubicBezTo>
                  <a:cubicBezTo>
                    <a:pt x="778737" y="621381"/>
                    <a:pt x="777248" y="635263"/>
                    <a:pt x="772467" y="639968"/>
                  </a:cubicBezTo>
                  <a:cubicBezTo>
                    <a:pt x="766275" y="646086"/>
                    <a:pt x="747778" y="652282"/>
                    <a:pt x="740097" y="656909"/>
                  </a:cubicBezTo>
                  <a:cubicBezTo>
                    <a:pt x="732260" y="660046"/>
                    <a:pt x="723168" y="670869"/>
                    <a:pt x="716976" y="675496"/>
                  </a:cubicBezTo>
                  <a:cubicBezTo>
                    <a:pt x="709138" y="680123"/>
                    <a:pt x="689231" y="686319"/>
                    <a:pt x="681550" y="691182"/>
                  </a:cubicBezTo>
                  <a:cubicBezTo>
                    <a:pt x="676925" y="694319"/>
                    <a:pt x="664542" y="695809"/>
                    <a:pt x="661485" y="700436"/>
                  </a:cubicBezTo>
                  <a:cubicBezTo>
                    <a:pt x="656360" y="705801"/>
                    <a:pt x="654065" y="713272"/>
                    <a:pt x="655293" y="720592"/>
                  </a:cubicBezTo>
                  <a:cubicBezTo>
                    <a:pt x="655293" y="723651"/>
                    <a:pt x="661485" y="729846"/>
                    <a:pt x="664542" y="731415"/>
                  </a:cubicBezTo>
                  <a:lnTo>
                    <a:pt x="672380" y="731415"/>
                  </a:lnTo>
                  <a:cubicBezTo>
                    <a:pt x="676058" y="734734"/>
                    <a:pt x="678767" y="738989"/>
                    <a:pt x="680217" y="743728"/>
                  </a:cubicBezTo>
                  <a:cubicBezTo>
                    <a:pt x="681785" y="746865"/>
                    <a:pt x="678650" y="754551"/>
                    <a:pt x="677161" y="757688"/>
                  </a:cubicBezTo>
                  <a:cubicBezTo>
                    <a:pt x="675671" y="760825"/>
                    <a:pt x="672536" y="766943"/>
                    <a:pt x="669323" y="768511"/>
                  </a:cubicBezTo>
                  <a:cubicBezTo>
                    <a:pt x="666109" y="770080"/>
                    <a:pt x="660074" y="766943"/>
                    <a:pt x="658585" y="765374"/>
                  </a:cubicBezTo>
                  <a:cubicBezTo>
                    <a:pt x="654095" y="761651"/>
                    <a:pt x="649950" y="757530"/>
                    <a:pt x="646202" y="753061"/>
                  </a:cubicBezTo>
                  <a:cubicBezTo>
                    <a:pt x="643145" y="749924"/>
                    <a:pt x="638364" y="737375"/>
                    <a:pt x="633896" y="736042"/>
                  </a:cubicBezTo>
                  <a:cubicBezTo>
                    <a:pt x="629826" y="737161"/>
                    <a:pt x="626105" y="739292"/>
                    <a:pt x="623080" y="742238"/>
                  </a:cubicBezTo>
                  <a:cubicBezTo>
                    <a:pt x="620024" y="743728"/>
                    <a:pt x="616967" y="748434"/>
                    <a:pt x="613832" y="751493"/>
                  </a:cubicBezTo>
                  <a:cubicBezTo>
                    <a:pt x="607718" y="756120"/>
                    <a:pt x="593846" y="767178"/>
                    <a:pt x="586086" y="771570"/>
                  </a:cubicBezTo>
                  <a:cubicBezTo>
                    <a:pt x="573774" y="776811"/>
                    <a:pt x="560841" y="780449"/>
                    <a:pt x="547603" y="782393"/>
                  </a:cubicBezTo>
                  <a:cubicBezTo>
                    <a:pt x="538941" y="783694"/>
                    <a:pt x="530180" y="784219"/>
                    <a:pt x="521425" y="783962"/>
                  </a:cubicBezTo>
                  <a:cubicBezTo>
                    <a:pt x="515233" y="785530"/>
                    <a:pt x="499793" y="785530"/>
                    <a:pt x="493680" y="790157"/>
                  </a:cubicBezTo>
                  <a:cubicBezTo>
                    <a:pt x="488711" y="794300"/>
                    <a:pt x="484971" y="799724"/>
                    <a:pt x="482864" y="805843"/>
                  </a:cubicBezTo>
                  <a:cubicBezTo>
                    <a:pt x="479807" y="810470"/>
                    <a:pt x="476672" y="819724"/>
                    <a:pt x="473615" y="824430"/>
                  </a:cubicBezTo>
                  <a:cubicBezTo>
                    <a:pt x="472087" y="830433"/>
                    <a:pt x="468878" y="835874"/>
                    <a:pt x="464367" y="840116"/>
                  </a:cubicBezTo>
                  <a:cubicBezTo>
                    <a:pt x="460530" y="842003"/>
                    <a:pt x="456334" y="843045"/>
                    <a:pt x="452061" y="843174"/>
                  </a:cubicBezTo>
                  <a:cubicBezTo>
                    <a:pt x="445334" y="842853"/>
                    <a:pt x="438593" y="843380"/>
                    <a:pt x="431997" y="844743"/>
                  </a:cubicBezTo>
                  <a:cubicBezTo>
                    <a:pt x="424674" y="844140"/>
                    <a:pt x="417309" y="845185"/>
                    <a:pt x="410443" y="847802"/>
                  </a:cubicBezTo>
                  <a:cubicBezTo>
                    <a:pt x="405819" y="850939"/>
                    <a:pt x="399627" y="861762"/>
                    <a:pt x="394768" y="864820"/>
                  </a:cubicBezTo>
                  <a:cubicBezTo>
                    <a:pt x="389871" y="867314"/>
                    <a:pt x="384557" y="868883"/>
                    <a:pt x="379092" y="869447"/>
                  </a:cubicBezTo>
                  <a:cubicBezTo>
                    <a:pt x="376035" y="871016"/>
                    <a:pt x="368354" y="866389"/>
                    <a:pt x="365219" y="867957"/>
                  </a:cubicBezTo>
                  <a:cubicBezTo>
                    <a:pt x="362084" y="869526"/>
                    <a:pt x="359106" y="875800"/>
                    <a:pt x="355971" y="877212"/>
                  </a:cubicBezTo>
                  <a:cubicBezTo>
                    <a:pt x="352914" y="881839"/>
                    <a:pt x="349857" y="891093"/>
                    <a:pt x="345233" y="892897"/>
                  </a:cubicBezTo>
                  <a:cubicBezTo>
                    <a:pt x="340039" y="893705"/>
                    <a:pt x="334752" y="893705"/>
                    <a:pt x="329558" y="892897"/>
                  </a:cubicBezTo>
                  <a:cubicBezTo>
                    <a:pt x="326501" y="891329"/>
                    <a:pt x="320309" y="885055"/>
                    <a:pt x="317253" y="883643"/>
                  </a:cubicBezTo>
                  <a:cubicBezTo>
                    <a:pt x="312185" y="880473"/>
                    <a:pt x="306297" y="878864"/>
                    <a:pt x="300323" y="879016"/>
                  </a:cubicBezTo>
                  <a:cubicBezTo>
                    <a:pt x="297188" y="879016"/>
                    <a:pt x="292485" y="883643"/>
                    <a:pt x="291075" y="883643"/>
                  </a:cubicBezTo>
                  <a:cubicBezTo>
                    <a:pt x="286192" y="883023"/>
                    <a:pt x="281479" y="881451"/>
                    <a:pt x="277202" y="879016"/>
                  </a:cubicBezTo>
                  <a:lnTo>
                    <a:pt x="243264" y="879016"/>
                  </a:lnTo>
                  <a:lnTo>
                    <a:pt x="238640" y="883643"/>
                  </a:lnTo>
                  <a:cubicBezTo>
                    <a:pt x="236673" y="877194"/>
                    <a:pt x="234046" y="870965"/>
                    <a:pt x="230802" y="865055"/>
                  </a:cubicBezTo>
                  <a:cubicBezTo>
                    <a:pt x="226804" y="857957"/>
                    <a:pt x="222132" y="851260"/>
                    <a:pt x="216851" y="845057"/>
                  </a:cubicBezTo>
                  <a:cubicBezTo>
                    <a:pt x="212891" y="833968"/>
                    <a:pt x="209799" y="822588"/>
                    <a:pt x="207603" y="811019"/>
                  </a:cubicBezTo>
                  <a:cubicBezTo>
                    <a:pt x="206114" y="804823"/>
                    <a:pt x="206114" y="789373"/>
                    <a:pt x="204546" y="783177"/>
                  </a:cubicBezTo>
                  <a:cubicBezTo>
                    <a:pt x="202130" y="774198"/>
                    <a:pt x="199039" y="765416"/>
                    <a:pt x="195298" y="756904"/>
                  </a:cubicBezTo>
                  <a:lnTo>
                    <a:pt x="183071" y="738395"/>
                  </a:lnTo>
                  <a:cubicBezTo>
                    <a:pt x="178156" y="735949"/>
                    <a:pt x="172850" y="734383"/>
                    <a:pt x="167395" y="733768"/>
                  </a:cubicBezTo>
                  <a:cubicBezTo>
                    <a:pt x="164339" y="732199"/>
                    <a:pt x="156579" y="735336"/>
                    <a:pt x="153523" y="733768"/>
                  </a:cubicBezTo>
                  <a:cubicBezTo>
                    <a:pt x="149279" y="731520"/>
                    <a:pt x="145585" y="728359"/>
                    <a:pt x="142707" y="724513"/>
                  </a:cubicBezTo>
                  <a:cubicBezTo>
                    <a:pt x="138755" y="719358"/>
                    <a:pt x="135635" y="713616"/>
                    <a:pt x="133458" y="707495"/>
                  </a:cubicBezTo>
                  <a:cubicBezTo>
                    <a:pt x="131033" y="702100"/>
                    <a:pt x="129472" y="696357"/>
                    <a:pt x="128834" y="690476"/>
                  </a:cubicBezTo>
                  <a:cubicBezTo>
                    <a:pt x="128578" y="684758"/>
                    <a:pt x="129106" y="679032"/>
                    <a:pt x="130401" y="673457"/>
                  </a:cubicBezTo>
                  <a:cubicBezTo>
                    <a:pt x="130401" y="665614"/>
                    <a:pt x="131969" y="651811"/>
                    <a:pt x="131969" y="645615"/>
                  </a:cubicBezTo>
                  <a:cubicBezTo>
                    <a:pt x="130331" y="639953"/>
                    <a:pt x="127675" y="634638"/>
                    <a:pt x="124131" y="629930"/>
                  </a:cubicBezTo>
                  <a:cubicBezTo>
                    <a:pt x="119698" y="625290"/>
                    <a:pt x="114364" y="621607"/>
                    <a:pt x="108456" y="619107"/>
                  </a:cubicBezTo>
                  <a:cubicBezTo>
                    <a:pt x="100618" y="616048"/>
                    <a:pt x="86902" y="614480"/>
                    <a:pt x="79143" y="611264"/>
                  </a:cubicBezTo>
                  <a:cubicBezTo>
                    <a:pt x="73029" y="608127"/>
                    <a:pt x="62213" y="603421"/>
                    <a:pt x="55629" y="600441"/>
                  </a:cubicBezTo>
                  <a:cubicBezTo>
                    <a:pt x="50286" y="595916"/>
                    <a:pt x="44629" y="591775"/>
                    <a:pt x="38700" y="588050"/>
                  </a:cubicBezTo>
                  <a:cubicBezTo>
                    <a:pt x="35643" y="586481"/>
                    <a:pt x="27884" y="581854"/>
                    <a:pt x="24827" y="580207"/>
                  </a:cubicBezTo>
                  <a:cubicBezTo>
                    <a:pt x="20203" y="577148"/>
                    <a:pt x="9152" y="575580"/>
                    <a:pt x="6330" y="572364"/>
                  </a:cubicBezTo>
                  <a:lnTo>
                    <a:pt x="6330" y="570795"/>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6" name="Freeform 125">
              <a:extLst>
                <a:ext uri="{FF2B5EF4-FFF2-40B4-BE49-F238E27FC236}">
                  <a16:creationId xmlns:a16="http://schemas.microsoft.com/office/drawing/2014/main" id="{9BF8D018-2DE7-424E-87BA-8270B50CE6C2}"/>
                </a:ext>
              </a:extLst>
            </p:cNvPr>
            <p:cNvSpPr/>
            <p:nvPr/>
          </p:nvSpPr>
          <p:spPr>
            <a:xfrm>
              <a:off x="4987009" y="3350011"/>
              <a:ext cx="783772" cy="1121513"/>
            </a:xfrm>
            <a:custGeom>
              <a:avLst/>
              <a:gdLst>
                <a:gd name="connsiteX0" fmla="*/ 131595 w 783771"/>
                <a:gd name="connsiteY0" fmla="*/ 1005049 h 1121513"/>
                <a:gd name="connsiteX1" fmla="*/ 131595 w 783771"/>
                <a:gd name="connsiteY1" fmla="*/ 1003480 h 1121513"/>
                <a:gd name="connsiteX2" fmla="*/ 126971 w 783771"/>
                <a:gd name="connsiteY2" fmla="*/ 984893 h 1121513"/>
                <a:gd name="connsiteX3" fmla="*/ 123836 w 783771"/>
                <a:gd name="connsiteY3" fmla="*/ 947875 h 1121513"/>
                <a:gd name="connsiteX4" fmla="*/ 122347 w 783771"/>
                <a:gd name="connsiteY4" fmla="*/ 901446 h 1121513"/>
                <a:gd name="connsiteX5" fmla="*/ 125403 w 783771"/>
                <a:gd name="connsiteY5" fmla="*/ 873683 h 1121513"/>
                <a:gd name="connsiteX6" fmla="*/ 123836 w 783771"/>
                <a:gd name="connsiteY6" fmla="*/ 853605 h 1121513"/>
                <a:gd name="connsiteX7" fmla="*/ 119212 w 783771"/>
                <a:gd name="connsiteY7" fmla="*/ 837920 h 1121513"/>
                <a:gd name="connsiteX8" fmla="*/ 119212 w 783771"/>
                <a:gd name="connsiteY8" fmla="*/ 816274 h 1121513"/>
                <a:gd name="connsiteX9" fmla="*/ 122347 w 783771"/>
                <a:gd name="connsiteY9" fmla="*/ 800588 h 1121513"/>
                <a:gd name="connsiteX10" fmla="*/ 131595 w 783771"/>
                <a:gd name="connsiteY10" fmla="*/ 778942 h 1121513"/>
                <a:gd name="connsiteX11" fmla="*/ 140844 w 783771"/>
                <a:gd name="connsiteY11" fmla="*/ 765060 h 1121513"/>
                <a:gd name="connsiteX12" fmla="*/ 148681 w 783771"/>
                <a:gd name="connsiteY12" fmla="*/ 751100 h 1121513"/>
                <a:gd name="connsiteX13" fmla="*/ 157930 w 783771"/>
                <a:gd name="connsiteY13" fmla="*/ 735415 h 1121513"/>
                <a:gd name="connsiteX14" fmla="*/ 165768 w 783771"/>
                <a:gd name="connsiteY14" fmla="*/ 715337 h 1121513"/>
                <a:gd name="connsiteX15" fmla="*/ 168824 w 783771"/>
                <a:gd name="connsiteY15" fmla="*/ 701456 h 1121513"/>
                <a:gd name="connsiteX16" fmla="*/ 158008 w 783771"/>
                <a:gd name="connsiteY16" fmla="*/ 693613 h 1121513"/>
                <a:gd name="connsiteX17" fmla="*/ 147192 w 783771"/>
                <a:gd name="connsiteY17" fmla="*/ 668908 h 1121513"/>
                <a:gd name="connsiteX18" fmla="*/ 145625 w 783771"/>
                <a:gd name="connsiteY18" fmla="*/ 656517 h 1121513"/>
                <a:gd name="connsiteX19" fmla="*/ 147192 w 783771"/>
                <a:gd name="connsiteY19" fmla="*/ 642635 h 1121513"/>
                <a:gd name="connsiteX20" fmla="*/ 155030 w 783771"/>
                <a:gd name="connsiteY20" fmla="*/ 625616 h 1121513"/>
                <a:gd name="connsiteX21" fmla="*/ 158087 w 783771"/>
                <a:gd name="connsiteY21" fmla="*/ 608598 h 1121513"/>
                <a:gd name="connsiteX22" fmla="*/ 148838 w 783771"/>
                <a:gd name="connsiteY22" fmla="*/ 594716 h 1121513"/>
                <a:gd name="connsiteX23" fmla="*/ 139590 w 783771"/>
                <a:gd name="connsiteY23" fmla="*/ 576207 h 1121513"/>
                <a:gd name="connsiteX24" fmla="*/ 142647 w 783771"/>
                <a:gd name="connsiteY24" fmla="*/ 565384 h 1121513"/>
                <a:gd name="connsiteX25" fmla="*/ 153463 w 783771"/>
                <a:gd name="connsiteY25" fmla="*/ 562247 h 1121513"/>
                <a:gd name="connsiteX26" fmla="*/ 161300 w 783771"/>
                <a:gd name="connsiteY26" fmla="*/ 552993 h 1121513"/>
                <a:gd name="connsiteX27" fmla="*/ 162789 w 783771"/>
                <a:gd name="connsiteY27" fmla="*/ 540679 h 1121513"/>
                <a:gd name="connsiteX28" fmla="*/ 161300 w 783771"/>
                <a:gd name="connsiteY28" fmla="*/ 519033 h 1121513"/>
                <a:gd name="connsiteX29" fmla="*/ 167492 w 783771"/>
                <a:gd name="connsiteY29" fmla="*/ 500446 h 1121513"/>
                <a:gd name="connsiteX30" fmla="*/ 165924 w 783771"/>
                <a:gd name="connsiteY30" fmla="*/ 472683 h 1121513"/>
                <a:gd name="connsiteX31" fmla="*/ 145781 w 783771"/>
                <a:gd name="connsiteY31" fmla="*/ 452527 h 1121513"/>
                <a:gd name="connsiteX32" fmla="*/ 124149 w 783771"/>
                <a:gd name="connsiteY32" fmla="*/ 435586 h 1121513"/>
                <a:gd name="connsiteX33" fmla="*/ 107142 w 783771"/>
                <a:gd name="connsiteY33" fmla="*/ 427744 h 1121513"/>
                <a:gd name="connsiteX34" fmla="*/ 93269 w 783771"/>
                <a:gd name="connsiteY34" fmla="*/ 418489 h 1121513"/>
                <a:gd name="connsiteX35" fmla="*/ 73204 w 783771"/>
                <a:gd name="connsiteY35" fmla="*/ 418489 h 1121513"/>
                <a:gd name="connsiteX36" fmla="*/ 53061 w 783771"/>
                <a:gd name="connsiteY36" fmla="*/ 420058 h 1121513"/>
                <a:gd name="connsiteX37" fmla="*/ 34564 w 783771"/>
                <a:gd name="connsiteY37" fmla="*/ 415431 h 1121513"/>
                <a:gd name="connsiteX38" fmla="*/ 18889 w 783771"/>
                <a:gd name="connsiteY38" fmla="*/ 398412 h 1121513"/>
                <a:gd name="connsiteX39" fmla="*/ 11051 w 783771"/>
                <a:gd name="connsiteY39" fmla="*/ 381393 h 1121513"/>
                <a:gd name="connsiteX40" fmla="*/ 9484 w 783771"/>
                <a:gd name="connsiteY40" fmla="*/ 364374 h 1121513"/>
                <a:gd name="connsiteX41" fmla="*/ 15675 w 783771"/>
                <a:gd name="connsiteY41" fmla="*/ 348689 h 1121513"/>
                <a:gd name="connsiteX42" fmla="*/ 7838 w 783771"/>
                <a:gd name="connsiteY42" fmla="*/ 333003 h 1121513"/>
                <a:gd name="connsiteX43" fmla="*/ 0 w 783771"/>
                <a:gd name="connsiteY43" fmla="*/ 325161 h 1121513"/>
                <a:gd name="connsiteX44" fmla="*/ 1491 w 783771"/>
                <a:gd name="connsiteY44" fmla="*/ 323672 h 1121513"/>
                <a:gd name="connsiteX45" fmla="*/ 1489 w 783771"/>
                <a:gd name="connsiteY45" fmla="*/ 323592 h 1121513"/>
                <a:gd name="connsiteX46" fmla="*/ 7681 w 783771"/>
                <a:gd name="connsiteY46" fmla="*/ 307906 h 1121513"/>
                <a:gd name="connsiteX47" fmla="*/ 27824 w 783771"/>
                <a:gd name="connsiteY47" fmla="*/ 303279 h 1121513"/>
                <a:gd name="connsiteX48" fmla="*/ 44832 w 783771"/>
                <a:gd name="connsiteY48" fmla="*/ 301711 h 1121513"/>
                <a:gd name="connsiteX49" fmla="*/ 55648 w 783771"/>
                <a:gd name="connsiteY49" fmla="*/ 290888 h 1121513"/>
                <a:gd name="connsiteX50" fmla="*/ 60272 w 783771"/>
                <a:gd name="connsiteY50" fmla="*/ 269242 h 1121513"/>
                <a:gd name="connsiteX51" fmla="*/ 57137 w 783771"/>
                <a:gd name="connsiteY51" fmla="*/ 238341 h 1121513"/>
                <a:gd name="connsiteX52" fmla="*/ 61840 w 783771"/>
                <a:gd name="connsiteY52" fmla="*/ 209009 h 1121513"/>
                <a:gd name="connsiteX53" fmla="*/ 74145 w 783771"/>
                <a:gd name="connsiteY53" fmla="*/ 195128 h 1121513"/>
                <a:gd name="connsiteX54" fmla="*/ 94288 w 783771"/>
                <a:gd name="connsiteY54" fmla="*/ 193559 h 1121513"/>
                <a:gd name="connsiteX55" fmla="*/ 109963 w 783771"/>
                <a:gd name="connsiteY55" fmla="*/ 191991 h 1121513"/>
                <a:gd name="connsiteX56" fmla="*/ 122347 w 783771"/>
                <a:gd name="connsiteY56" fmla="*/ 196618 h 1121513"/>
                <a:gd name="connsiteX57" fmla="*/ 133163 w 783771"/>
                <a:gd name="connsiteY57" fmla="*/ 196618 h 1121513"/>
                <a:gd name="connsiteX58" fmla="*/ 139355 w 783771"/>
                <a:gd name="connsiteY58" fmla="*/ 187363 h 1121513"/>
                <a:gd name="connsiteX59" fmla="*/ 143979 w 783771"/>
                <a:gd name="connsiteY59" fmla="*/ 173482 h 1121513"/>
                <a:gd name="connsiteX60" fmla="*/ 154795 w 783771"/>
                <a:gd name="connsiteY60" fmla="*/ 162659 h 1121513"/>
                <a:gd name="connsiteX61" fmla="*/ 164044 w 783771"/>
                <a:gd name="connsiteY61" fmla="*/ 170501 h 1121513"/>
                <a:gd name="connsiteX62" fmla="*/ 176427 w 783771"/>
                <a:gd name="connsiteY62" fmla="*/ 179834 h 1121513"/>
                <a:gd name="connsiteX63" fmla="*/ 192102 w 783771"/>
                <a:gd name="connsiteY63" fmla="*/ 184462 h 1121513"/>
                <a:gd name="connsiteX64" fmla="*/ 206054 w 783771"/>
                <a:gd name="connsiteY64" fmla="*/ 206108 h 1121513"/>
                <a:gd name="connsiteX65" fmla="*/ 219926 w 783771"/>
                <a:gd name="connsiteY65" fmla="*/ 229244 h 1121513"/>
                <a:gd name="connsiteX66" fmla="*/ 249318 w 783771"/>
                <a:gd name="connsiteY66" fmla="*/ 240067 h 1121513"/>
                <a:gd name="connsiteX67" fmla="*/ 281766 w 783771"/>
                <a:gd name="connsiteY67" fmla="*/ 237008 h 1121513"/>
                <a:gd name="connsiteX68" fmla="*/ 308022 w 783771"/>
                <a:gd name="connsiteY68" fmla="*/ 219989 h 1121513"/>
                <a:gd name="connsiteX69" fmla="*/ 321974 w 783771"/>
                <a:gd name="connsiteY69" fmla="*/ 195285 h 1121513"/>
                <a:gd name="connsiteX70" fmla="*/ 331222 w 783771"/>
                <a:gd name="connsiteY70" fmla="*/ 178266 h 1121513"/>
                <a:gd name="connsiteX71" fmla="*/ 340471 w 783771"/>
                <a:gd name="connsiteY71" fmla="*/ 165874 h 1121513"/>
                <a:gd name="connsiteX72" fmla="*/ 352854 w 783771"/>
                <a:gd name="connsiteY72" fmla="*/ 156620 h 1121513"/>
                <a:gd name="connsiteX73" fmla="*/ 369862 w 783771"/>
                <a:gd name="connsiteY73" fmla="*/ 155051 h 1121513"/>
                <a:gd name="connsiteX74" fmla="*/ 380678 w 783771"/>
                <a:gd name="connsiteY74" fmla="*/ 139366 h 1121513"/>
                <a:gd name="connsiteX75" fmla="*/ 382246 w 783771"/>
                <a:gd name="connsiteY75" fmla="*/ 120857 h 1121513"/>
                <a:gd name="connsiteX76" fmla="*/ 383735 w 783771"/>
                <a:gd name="connsiteY76" fmla="*/ 100779 h 1121513"/>
                <a:gd name="connsiteX77" fmla="*/ 379110 w 783771"/>
                <a:gd name="connsiteY77" fmla="*/ 86819 h 1121513"/>
                <a:gd name="connsiteX78" fmla="*/ 382245 w 783771"/>
                <a:gd name="connsiteY78" fmla="*/ 75996 h 1121513"/>
                <a:gd name="connsiteX79" fmla="*/ 394551 w 783771"/>
                <a:gd name="connsiteY79" fmla="*/ 66742 h 1121513"/>
                <a:gd name="connsiteX80" fmla="*/ 406934 w 783771"/>
                <a:gd name="connsiteY80" fmla="*/ 58899 h 1121513"/>
                <a:gd name="connsiteX81" fmla="*/ 416183 w 783771"/>
                <a:gd name="connsiteY81" fmla="*/ 46508 h 1121513"/>
                <a:gd name="connsiteX82" fmla="*/ 434758 w 783771"/>
                <a:gd name="connsiteY82" fmla="*/ 34194 h 1121513"/>
                <a:gd name="connsiteX83" fmla="*/ 459525 w 783771"/>
                <a:gd name="connsiteY83" fmla="*/ 31057 h 1121513"/>
                <a:gd name="connsiteX84" fmla="*/ 478023 w 783771"/>
                <a:gd name="connsiteY84" fmla="*/ 38900 h 1121513"/>
                <a:gd name="connsiteX85" fmla="*/ 513606 w 783771"/>
                <a:gd name="connsiteY85" fmla="*/ 38900 h 1121513"/>
                <a:gd name="connsiteX86" fmla="*/ 553813 w 783771"/>
                <a:gd name="connsiteY86" fmla="*/ 29567 h 1121513"/>
                <a:gd name="connsiteX87" fmla="*/ 581637 w 783771"/>
                <a:gd name="connsiteY87" fmla="*/ 13882 h 1121513"/>
                <a:gd name="connsiteX88" fmla="*/ 597312 w 783771"/>
                <a:gd name="connsiteY88" fmla="*/ 0 h 1121513"/>
                <a:gd name="connsiteX89" fmla="*/ 594177 w 783771"/>
                <a:gd name="connsiteY89" fmla="*/ 12392 h 1121513"/>
                <a:gd name="connsiteX90" fmla="*/ 597313 w 783771"/>
                <a:gd name="connsiteY90" fmla="*/ 30900 h 1121513"/>
                <a:gd name="connsiteX91" fmla="*/ 592688 w 783771"/>
                <a:gd name="connsiteY91" fmla="*/ 49488 h 1121513"/>
                <a:gd name="connsiteX92" fmla="*/ 583361 w 783771"/>
                <a:gd name="connsiteY92" fmla="*/ 77251 h 1121513"/>
                <a:gd name="connsiteX93" fmla="*/ 581872 w 783771"/>
                <a:gd name="connsiteY93" fmla="*/ 98897 h 1121513"/>
                <a:gd name="connsiteX94" fmla="*/ 583361 w 783771"/>
                <a:gd name="connsiteY94" fmla="*/ 126739 h 1121513"/>
                <a:gd name="connsiteX95" fmla="*/ 597313 w 783771"/>
                <a:gd name="connsiteY95" fmla="*/ 146816 h 1121513"/>
                <a:gd name="connsiteX96" fmla="*/ 615810 w 783771"/>
                <a:gd name="connsiteY96" fmla="*/ 156071 h 1121513"/>
                <a:gd name="connsiteX97" fmla="*/ 637442 w 783771"/>
                <a:gd name="connsiteY97" fmla="*/ 165325 h 1121513"/>
                <a:gd name="connsiteX98" fmla="*/ 654450 w 783771"/>
                <a:gd name="connsiteY98" fmla="*/ 186971 h 1121513"/>
                <a:gd name="connsiteX99" fmla="*/ 656017 w 783771"/>
                <a:gd name="connsiteY99" fmla="*/ 214813 h 1121513"/>
                <a:gd name="connsiteX100" fmla="*/ 652960 w 783771"/>
                <a:gd name="connsiteY100" fmla="*/ 245713 h 1121513"/>
                <a:gd name="connsiteX101" fmla="*/ 652960 w 783771"/>
                <a:gd name="connsiteY101" fmla="*/ 273555 h 1121513"/>
                <a:gd name="connsiteX102" fmla="*/ 660798 w 783771"/>
                <a:gd name="connsiteY102" fmla="*/ 292064 h 1121513"/>
                <a:gd name="connsiteX103" fmla="*/ 670125 w 783771"/>
                <a:gd name="connsiteY103" fmla="*/ 301319 h 1121513"/>
                <a:gd name="connsiteX104" fmla="*/ 685801 w 783771"/>
                <a:gd name="connsiteY104" fmla="*/ 305946 h 1121513"/>
                <a:gd name="connsiteX105" fmla="*/ 715114 w 783771"/>
                <a:gd name="connsiteY105" fmla="*/ 324533 h 1121513"/>
                <a:gd name="connsiteX106" fmla="*/ 742937 w 783771"/>
                <a:gd name="connsiteY106" fmla="*/ 346179 h 1121513"/>
                <a:gd name="connsiteX107" fmla="*/ 758613 w 783771"/>
                <a:gd name="connsiteY107" fmla="*/ 369315 h 1121513"/>
                <a:gd name="connsiteX108" fmla="*/ 759161 w 783771"/>
                <a:gd name="connsiteY108" fmla="*/ 402568 h 1121513"/>
                <a:gd name="connsiteX109" fmla="*/ 749913 w 783771"/>
                <a:gd name="connsiteY109" fmla="*/ 436606 h 1121513"/>
                <a:gd name="connsiteX110" fmla="*/ 736040 w 783771"/>
                <a:gd name="connsiteY110" fmla="*/ 486015 h 1121513"/>
                <a:gd name="connsiteX111" fmla="*/ 726713 w 783771"/>
                <a:gd name="connsiteY111" fmla="*/ 520053 h 1121513"/>
                <a:gd name="connsiteX112" fmla="*/ 717465 w 783771"/>
                <a:gd name="connsiteY112" fmla="*/ 549385 h 1121513"/>
                <a:gd name="connsiteX113" fmla="*/ 715897 w 783771"/>
                <a:gd name="connsiteY113" fmla="*/ 571031 h 1121513"/>
                <a:gd name="connsiteX114" fmla="*/ 720522 w 783771"/>
                <a:gd name="connsiteY114" fmla="*/ 586716 h 1121513"/>
                <a:gd name="connsiteX115" fmla="*/ 725224 w 783771"/>
                <a:gd name="connsiteY115" fmla="*/ 611421 h 1121513"/>
                <a:gd name="connsiteX116" fmla="*/ 731338 w 783771"/>
                <a:gd name="connsiteY116" fmla="*/ 643890 h 1121513"/>
                <a:gd name="connsiteX117" fmla="*/ 743721 w 783771"/>
                <a:gd name="connsiteY117" fmla="*/ 670163 h 1121513"/>
                <a:gd name="connsiteX118" fmla="*/ 757672 w 783771"/>
                <a:gd name="connsiteY118" fmla="*/ 685849 h 1121513"/>
                <a:gd name="connsiteX119" fmla="*/ 769978 w 783771"/>
                <a:gd name="connsiteY119" fmla="*/ 704358 h 1121513"/>
                <a:gd name="connsiteX120" fmla="*/ 774680 w 783771"/>
                <a:gd name="connsiteY120" fmla="*/ 710553 h 1121513"/>
                <a:gd name="connsiteX121" fmla="*/ 780794 w 783771"/>
                <a:gd name="connsiteY121" fmla="*/ 716749 h 1121513"/>
                <a:gd name="connsiteX122" fmla="*/ 783929 w 783771"/>
                <a:gd name="connsiteY122" fmla="*/ 744591 h 1121513"/>
                <a:gd name="connsiteX123" fmla="*/ 777737 w 783771"/>
                <a:gd name="connsiteY123" fmla="*/ 766237 h 1121513"/>
                <a:gd name="connsiteX124" fmla="*/ 773113 w 783771"/>
                <a:gd name="connsiteY124" fmla="*/ 784746 h 1121513"/>
                <a:gd name="connsiteX125" fmla="*/ 777737 w 783771"/>
                <a:gd name="connsiteY125" fmla="*/ 817215 h 1121513"/>
                <a:gd name="connsiteX126" fmla="*/ 783929 w 783771"/>
                <a:gd name="connsiteY126" fmla="*/ 844978 h 1121513"/>
                <a:gd name="connsiteX127" fmla="*/ 782361 w 783771"/>
                <a:gd name="connsiteY127" fmla="*/ 868506 h 1121513"/>
                <a:gd name="connsiteX128" fmla="*/ 765353 w 783771"/>
                <a:gd name="connsiteY128" fmla="*/ 893211 h 1121513"/>
                <a:gd name="connsiteX129" fmla="*/ 752970 w 783771"/>
                <a:gd name="connsiteY129" fmla="*/ 917916 h 1121513"/>
                <a:gd name="connsiteX130" fmla="*/ 751480 w 783771"/>
                <a:gd name="connsiteY130" fmla="*/ 944189 h 1121513"/>
                <a:gd name="connsiteX131" fmla="*/ 751480 w 783771"/>
                <a:gd name="connsiteY131" fmla="*/ 955012 h 1121513"/>
                <a:gd name="connsiteX132" fmla="*/ 737529 w 783771"/>
                <a:gd name="connsiteY132" fmla="*/ 959639 h 1121513"/>
                <a:gd name="connsiteX133" fmla="*/ 721854 w 783771"/>
                <a:gd name="connsiteY133" fmla="*/ 965835 h 1121513"/>
                <a:gd name="connsiteX134" fmla="*/ 700222 w 783771"/>
                <a:gd name="connsiteY134" fmla="*/ 987481 h 1121513"/>
                <a:gd name="connsiteX135" fmla="*/ 680157 w 783771"/>
                <a:gd name="connsiteY135" fmla="*/ 1016813 h 1121513"/>
                <a:gd name="connsiteX136" fmla="*/ 655390 w 783771"/>
                <a:gd name="connsiteY136" fmla="*/ 1041596 h 1121513"/>
                <a:gd name="connsiteX137" fmla="*/ 630701 w 783771"/>
                <a:gd name="connsiteY137" fmla="*/ 1047792 h 1121513"/>
                <a:gd name="connsiteX138" fmla="*/ 605934 w 783771"/>
                <a:gd name="connsiteY138" fmla="*/ 1043086 h 1121513"/>
                <a:gd name="connsiteX139" fmla="*/ 593551 w 783771"/>
                <a:gd name="connsiteY139" fmla="*/ 1040027 h 1121513"/>
                <a:gd name="connsiteX140" fmla="*/ 575054 w 783771"/>
                <a:gd name="connsiteY140" fmla="*/ 1041596 h 1121513"/>
                <a:gd name="connsiteX141" fmla="*/ 559378 w 783771"/>
                <a:gd name="connsiteY141" fmla="*/ 1047792 h 1121513"/>
                <a:gd name="connsiteX142" fmla="*/ 554754 w 783771"/>
                <a:gd name="connsiteY142" fmla="*/ 1064732 h 1121513"/>
                <a:gd name="connsiteX143" fmla="*/ 559378 w 783771"/>
                <a:gd name="connsiteY143" fmla="*/ 1081751 h 1121513"/>
                <a:gd name="connsiteX144" fmla="*/ 551540 w 783771"/>
                <a:gd name="connsiteY144" fmla="*/ 1105279 h 1121513"/>
                <a:gd name="connsiteX145" fmla="*/ 532965 w 783771"/>
                <a:gd name="connsiteY145" fmla="*/ 1122219 h 1121513"/>
                <a:gd name="connsiteX146" fmla="*/ 520581 w 783771"/>
                <a:gd name="connsiteY146" fmla="*/ 1128415 h 1121513"/>
                <a:gd name="connsiteX147" fmla="*/ 506709 w 783771"/>
                <a:gd name="connsiteY147" fmla="*/ 1117592 h 1121513"/>
                <a:gd name="connsiteX148" fmla="*/ 502084 w 783771"/>
                <a:gd name="connsiteY148" fmla="*/ 1101907 h 1121513"/>
                <a:gd name="connsiteX149" fmla="*/ 489701 w 783771"/>
                <a:gd name="connsiteY149" fmla="*/ 1081829 h 1121513"/>
                <a:gd name="connsiteX150" fmla="*/ 475828 w 783771"/>
                <a:gd name="connsiteY150" fmla="*/ 1067948 h 1121513"/>
                <a:gd name="connsiteX151" fmla="*/ 452315 w 783771"/>
                <a:gd name="connsiteY151" fmla="*/ 1060105 h 1121513"/>
                <a:gd name="connsiteX152" fmla="*/ 436639 w 783771"/>
                <a:gd name="connsiteY152" fmla="*/ 1046223 h 1121513"/>
                <a:gd name="connsiteX153" fmla="*/ 428802 w 783771"/>
                <a:gd name="connsiteY153" fmla="*/ 1032342 h 1121513"/>
                <a:gd name="connsiteX154" fmla="*/ 419553 w 783771"/>
                <a:gd name="connsiteY154" fmla="*/ 1013754 h 1121513"/>
                <a:gd name="connsiteX155" fmla="*/ 402545 w 783771"/>
                <a:gd name="connsiteY155" fmla="*/ 1005911 h 1121513"/>
                <a:gd name="connsiteX156" fmla="*/ 393218 w 783771"/>
                <a:gd name="connsiteY156" fmla="*/ 1008970 h 1121513"/>
                <a:gd name="connsiteX157" fmla="*/ 387105 w 783771"/>
                <a:gd name="connsiteY157" fmla="*/ 1016813 h 1121513"/>
                <a:gd name="connsiteX158" fmla="*/ 383970 w 783771"/>
                <a:gd name="connsiteY158" fmla="*/ 1035400 h 1121513"/>
                <a:gd name="connsiteX159" fmla="*/ 373154 w 783771"/>
                <a:gd name="connsiteY159" fmla="*/ 1060105 h 1121513"/>
                <a:gd name="connsiteX160" fmla="*/ 360770 w 783771"/>
                <a:gd name="connsiteY160" fmla="*/ 1070928 h 1121513"/>
                <a:gd name="connsiteX161" fmla="*/ 343762 w 783771"/>
                <a:gd name="connsiteY161" fmla="*/ 1057046 h 1121513"/>
                <a:gd name="connsiteX162" fmla="*/ 329890 w 783771"/>
                <a:gd name="connsiteY162" fmla="*/ 1036969 h 1121513"/>
                <a:gd name="connsiteX163" fmla="*/ 317506 w 783771"/>
                <a:gd name="connsiteY163" fmla="*/ 1006068 h 1121513"/>
                <a:gd name="connsiteX164" fmla="*/ 306690 w 783771"/>
                <a:gd name="connsiteY164" fmla="*/ 993677 h 1121513"/>
                <a:gd name="connsiteX165" fmla="*/ 294306 w 783771"/>
                <a:gd name="connsiteY165" fmla="*/ 998304 h 1121513"/>
                <a:gd name="connsiteX166" fmla="*/ 285058 w 783771"/>
                <a:gd name="connsiteY166" fmla="*/ 1009127 h 1121513"/>
                <a:gd name="connsiteX167" fmla="*/ 271185 w 783771"/>
                <a:gd name="connsiteY167" fmla="*/ 1007558 h 1121513"/>
                <a:gd name="connsiteX168" fmla="*/ 258802 w 783771"/>
                <a:gd name="connsiteY168" fmla="*/ 1013754 h 1121513"/>
                <a:gd name="connsiteX169" fmla="*/ 250964 w 783771"/>
                <a:gd name="connsiteY169" fmla="*/ 1005911 h 1121513"/>
                <a:gd name="connsiteX170" fmla="*/ 238580 w 783771"/>
                <a:gd name="connsiteY170" fmla="*/ 1001206 h 1121513"/>
                <a:gd name="connsiteX171" fmla="*/ 230742 w 783771"/>
                <a:gd name="connsiteY171" fmla="*/ 991951 h 1121513"/>
                <a:gd name="connsiteX172" fmla="*/ 219926 w 783771"/>
                <a:gd name="connsiteY172" fmla="*/ 978070 h 1121513"/>
                <a:gd name="connsiteX173" fmla="*/ 209110 w 783771"/>
                <a:gd name="connsiteY173" fmla="*/ 970227 h 1121513"/>
                <a:gd name="connsiteX174" fmla="*/ 199783 w 783771"/>
                <a:gd name="connsiteY174" fmla="*/ 967168 h 1121513"/>
                <a:gd name="connsiteX175" fmla="*/ 191946 w 783771"/>
                <a:gd name="connsiteY175" fmla="*/ 975011 h 1121513"/>
                <a:gd name="connsiteX176" fmla="*/ 181130 w 783771"/>
                <a:gd name="connsiteY176" fmla="*/ 988893 h 1121513"/>
                <a:gd name="connsiteX177" fmla="*/ 167179 w 783771"/>
                <a:gd name="connsiteY177" fmla="*/ 1005911 h 1121513"/>
                <a:gd name="connsiteX178" fmla="*/ 154873 w 783771"/>
                <a:gd name="connsiteY178" fmla="*/ 1015166 h 1121513"/>
                <a:gd name="connsiteX179" fmla="*/ 142490 w 783771"/>
                <a:gd name="connsiteY179" fmla="*/ 1013597 h 1121513"/>
                <a:gd name="connsiteX180" fmla="*/ 130106 w 783771"/>
                <a:gd name="connsiteY180" fmla="*/ 1005754 h 1121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783771" h="1121513">
                  <a:moveTo>
                    <a:pt x="131595" y="1005049"/>
                  </a:moveTo>
                  <a:lnTo>
                    <a:pt x="131595" y="1003480"/>
                  </a:lnTo>
                  <a:cubicBezTo>
                    <a:pt x="129349" y="997482"/>
                    <a:pt x="127797" y="991245"/>
                    <a:pt x="126971" y="984893"/>
                  </a:cubicBezTo>
                  <a:cubicBezTo>
                    <a:pt x="126705" y="972500"/>
                    <a:pt x="125658" y="960136"/>
                    <a:pt x="123836" y="947875"/>
                  </a:cubicBezTo>
                  <a:cubicBezTo>
                    <a:pt x="123836" y="937052"/>
                    <a:pt x="122347" y="913837"/>
                    <a:pt x="122347" y="901446"/>
                  </a:cubicBezTo>
                  <a:cubicBezTo>
                    <a:pt x="122347" y="895328"/>
                    <a:pt x="125403" y="879878"/>
                    <a:pt x="125403" y="873683"/>
                  </a:cubicBezTo>
                  <a:cubicBezTo>
                    <a:pt x="125403" y="867487"/>
                    <a:pt x="123836" y="857997"/>
                    <a:pt x="123836" y="853605"/>
                  </a:cubicBezTo>
                  <a:cubicBezTo>
                    <a:pt x="123043" y="848184"/>
                    <a:pt x="121486" y="842903"/>
                    <a:pt x="119212" y="837920"/>
                  </a:cubicBezTo>
                  <a:cubicBezTo>
                    <a:pt x="118467" y="830724"/>
                    <a:pt x="118467" y="823470"/>
                    <a:pt x="119212" y="816274"/>
                  </a:cubicBezTo>
                  <a:cubicBezTo>
                    <a:pt x="119631" y="810939"/>
                    <a:pt x="120683" y="805674"/>
                    <a:pt x="122347" y="800588"/>
                  </a:cubicBezTo>
                  <a:cubicBezTo>
                    <a:pt x="125403" y="792745"/>
                    <a:pt x="128539" y="784903"/>
                    <a:pt x="131595" y="778942"/>
                  </a:cubicBezTo>
                  <a:cubicBezTo>
                    <a:pt x="134134" y="773974"/>
                    <a:pt x="137237" y="769316"/>
                    <a:pt x="140844" y="765060"/>
                  </a:cubicBezTo>
                  <a:cubicBezTo>
                    <a:pt x="143118" y="760225"/>
                    <a:pt x="145737" y="755559"/>
                    <a:pt x="148681" y="751100"/>
                  </a:cubicBezTo>
                  <a:cubicBezTo>
                    <a:pt x="152347" y="746239"/>
                    <a:pt x="155450" y="740976"/>
                    <a:pt x="157930" y="735415"/>
                  </a:cubicBezTo>
                  <a:cubicBezTo>
                    <a:pt x="161477" y="729126"/>
                    <a:pt x="164116" y="722367"/>
                    <a:pt x="165768" y="715337"/>
                  </a:cubicBezTo>
                  <a:cubicBezTo>
                    <a:pt x="167335" y="712279"/>
                    <a:pt x="170392" y="704514"/>
                    <a:pt x="168824" y="701456"/>
                  </a:cubicBezTo>
                  <a:cubicBezTo>
                    <a:pt x="167257" y="698397"/>
                    <a:pt x="160987" y="695260"/>
                    <a:pt x="158008" y="693613"/>
                  </a:cubicBezTo>
                  <a:cubicBezTo>
                    <a:pt x="153141" y="685991"/>
                    <a:pt x="149492" y="677656"/>
                    <a:pt x="147192" y="668908"/>
                  </a:cubicBezTo>
                  <a:cubicBezTo>
                    <a:pt x="147192" y="665850"/>
                    <a:pt x="145625" y="659654"/>
                    <a:pt x="145625" y="656517"/>
                  </a:cubicBezTo>
                  <a:cubicBezTo>
                    <a:pt x="145625" y="653380"/>
                    <a:pt x="147192" y="645694"/>
                    <a:pt x="147192" y="642635"/>
                  </a:cubicBezTo>
                  <a:cubicBezTo>
                    <a:pt x="148760" y="638008"/>
                    <a:pt x="153384" y="628753"/>
                    <a:pt x="155030" y="625616"/>
                  </a:cubicBezTo>
                  <a:cubicBezTo>
                    <a:pt x="155030" y="620989"/>
                    <a:pt x="158087" y="611735"/>
                    <a:pt x="158087" y="608598"/>
                  </a:cubicBezTo>
                  <a:cubicBezTo>
                    <a:pt x="155558" y="603624"/>
                    <a:pt x="152454" y="598965"/>
                    <a:pt x="148838" y="594716"/>
                  </a:cubicBezTo>
                  <a:cubicBezTo>
                    <a:pt x="145412" y="588724"/>
                    <a:pt x="142325" y="582545"/>
                    <a:pt x="139590" y="576207"/>
                  </a:cubicBezTo>
                  <a:cubicBezTo>
                    <a:pt x="139862" y="572429"/>
                    <a:pt x="140903" y="568746"/>
                    <a:pt x="142647" y="565384"/>
                  </a:cubicBezTo>
                  <a:cubicBezTo>
                    <a:pt x="144214" y="563815"/>
                    <a:pt x="150484" y="563815"/>
                    <a:pt x="153463" y="562247"/>
                  </a:cubicBezTo>
                  <a:cubicBezTo>
                    <a:pt x="156892" y="559960"/>
                    <a:pt x="159608" y="556752"/>
                    <a:pt x="161300" y="552993"/>
                  </a:cubicBezTo>
                  <a:cubicBezTo>
                    <a:pt x="162527" y="549010"/>
                    <a:pt x="163032" y="544840"/>
                    <a:pt x="162789" y="540679"/>
                  </a:cubicBezTo>
                  <a:cubicBezTo>
                    <a:pt x="162789" y="534484"/>
                    <a:pt x="161300" y="523661"/>
                    <a:pt x="161300" y="519033"/>
                  </a:cubicBezTo>
                  <a:cubicBezTo>
                    <a:pt x="162789" y="514406"/>
                    <a:pt x="165924" y="505073"/>
                    <a:pt x="167492" y="500446"/>
                  </a:cubicBezTo>
                  <a:cubicBezTo>
                    <a:pt x="167492" y="494250"/>
                    <a:pt x="168981" y="478800"/>
                    <a:pt x="165924" y="472683"/>
                  </a:cubicBezTo>
                  <a:cubicBezTo>
                    <a:pt x="159997" y="465220"/>
                    <a:pt x="153239" y="458458"/>
                    <a:pt x="145781" y="452527"/>
                  </a:cubicBezTo>
                  <a:cubicBezTo>
                    <a:pt x="138874" y="446503"/>
                    <a:pt x="131653" y="440848"/>
                    <a:pt x="124149" y="435586"/>
                  </a:cubicBezTo>
                  <a:cubicBezTo>
                    <a:pt x="118328" y="433316"/>
                    <a:pt x="112649" y="430697"/>
                    <a:pt x="107142" y="427744"/>
                  </a:cubicBezTo>
                  <a:cubicBezTo>
                    <a:pt x="102766" y="424300"/>
                    <a:pt x="98128" y="421206"/>
                    <a:pt x="93269" y="418489"/>
                  </a:cubicBezTo>
                  <a:cubicBezTo>
                    <a:pt x="86603" y="417708"/>
                    <a:pt x="79870" y="417708"/>
                    <a:pt x="73204" y="418489"/>
                  </a:cubicBezTo>
                  <a:cubicBezTo>
                    <a:pt x="68502" y="418489"/>
                    <a:pt x="57529" y="420058"/>
                    <a:pt x="53061" y="420058"/>
                  </a:cubicBezTo>
                  <a:cubicBezTo>
                    <a:pt x="48437" y="418489"/>
                    <a:pt x="39189" y="416921"/>
                    <a:pt x="34564" y="415431"/>
                  </a:cubicBezTo>
                  <a:cubicBezTo>
                    <a:pt x="28972" y="410108"/>
                    <a:pt x="23736" y="404422"/>
                    <a:pt x="18889" y="398412"/>
                  </a:cubicBezTo>
                  <a:cubicBezTo>
                    <a:pt x="17400" y="395275"/>
                    <a:pt x="12776" y="386020"/>
                    <a:pt x="11051" y="381393"/>
                  </a:cubicBezTo>
                  <a:cubicBezTo>
                    <a:pt x="9679" y="375831"/>
                    <a:pt x="9151" y="370094"/>
                    <a:pt x="9484" y="364374"/>
                  </a:cubicBezTo>
                  <a:cubicBezTo>
                    <a:pt x="9484" y="361316"/>
                    <a:pt x="15675" y="353551"/>
                    <a:pt x="15675" y="348689"/>
                  </a:cubicBezTo>
                  <a:cubicBezTo>
                    <a:pt x="14723" y="342783"/>
                    <a:pt x="11988" y="337310"/>
                    <a:pt x="7838" y="333003"/>
                  </a:cubicBezTo>
                  <a:cubicBezTo>
                    <a:pt x="6104" y="329637"/>
                    <a:pt x="3365" y="326895"/>
                    <a:pt x="0" y="325161"/>
                  </a:cubicBezTo>
                  <a:cubicBezTo>
                    <a:pt x="822" y="325162"/>
                    <a:pt x="1490" y="324495"/>
                    <a:pt x="1491" y="323672"/>
                  </a:cubicBezTo>
                  <a:cubicBezTo>
                    <a:pt x="1491" y="323646"/>
                    <a:pt x="1491" y="323619"/>
                    <a:pt x="1489" y="323592"/>
                  </a:cubicBezTo>
                  <a:cubicBezTo>
                    <a:pt x="4624" y="320533"/>
                    <a:pt x="4624" y="309710"/>
                    <a:pt x="7681" y="307906"/>
                  </a:cubicBezTo>
                  <a:cubicBezTo>
                    <a:pt x="14217" y="305669"/>
                    <a:pt x="20967" y="304118"/>
                    <a:pt x="27824" y="303279"/>
                  </a:cubicBezTo>
                  <a:cubicBezTo>
                    <a:pt x="33538" y="303535"/>
                    <a:pt x="39261" y="303007"/>
                    <a:pt x="44832" y="301711"/>
                  </a:cubicBezTo>
                  <a:cubicBezTo>
                    <a:pt x="49160" y="298907"/>
                    <a:pt x="52846" y="295219"/>
                    <a:pt x="55648" y="290888"/>
                  </a:cubicBezTo>
                  <a:cubicBezTo>
                    <a:pt x="58057" y="283886"/>
                    <a:pt x="59610" y="276617"/>
                    <a:pt x="60272" y="269242"/>
                  </a:cubicBezTo>
                  <a:cubicBezTo>
                    <a:pt x="60272" y="261399"/>
                    <a:pt x="55648" y="246106"/>
                    <a:pt x="57137" y="238341"/>
                  </a:cubicBezTo>
                  <a:cubicBezTo>
                    <a:pt x="57173" y="228379"/>
                    <a:pt x="58759" y="218483"/>
                    <a:pt x="61840" y="209009"/>
                  </a:cubicBezTo>
                  <a:cubicBezTo>
                    <a:pt x="65021" y="203640"/>
                    <a:pt x="69197" y="198929"/>
                    <a:pt x="74145" y="195128"/>
                  </a:cubicBezTo>
                  <a:cubicBezTo>
                    <a:pt x="80776" y="193827"/>
                    <a:pt x="87535" y="193301"/>
                    <a:pt x="94288" y="193559"/>
                  </a:cubicBezTo>
                  <a:cubicBezTo>
                    <a:pt x="99219" y="191402"/>
                    <a:pt x="104703" y="190854"/>
                    <a:pt x="109963" y="191991"/>
                  </a:cubicBezTo>
                  <a:cubicBezTo>
                    <a:pt x="113020" y="191991"/>
                    <a:pt x="119212" y="196618"/>
                    <a:pt x="122347" y="196618"/>
                  </a:cubicBezTo>
                  <a:cubicBezTo>
                    <a:pt x="125777" y="198210"/>
                    <a:pt x="129733" y="198210"/>
                    <a:pt x="133163" y="196618"/>
                  </a:cubicBezTo>
                  <a:cubicBezTo>
                    <a:pt x="135576" y="193782"/>
                    <a:pt x="137654" y="190677"/>
                    <a:pt x="139355" y="187363"/>
                  </a:cubicBezTo>
                  <a:cubicBezTo>
                    <a:pt x="140844" y="184305"/>
                    <a:pt x="142411" y="176540"/>
                    <a:pt x="143979" y="173482"/>
                  </a:cubicBezTo>
                  <a:cubicBezTo>
                    <a:pt x="147036" y="170345"/>
                    <a:pt x="151817" y="162659"/>
                    <a:pt x="154795" y="162659"/>
                  </a:cubicBezTo>
                  <a:cubicBezTo>
                    <a:pt x="157773" y="162659"/>
                    <a:pt x="162633" y="168854"/>
                    <a:pt x="164044" y="170501"/>
                  </a:cubicBezTo>
                  <a:cubicBezTo>
                    <a:pt x="167481" y="174437"/>
                    <a:pt x="171698" y="177615"/>
                    <a:pt x="176427" y="179834"/>
                  </a:cubicBezTo>
                  <a:cubicBezTo>
                    <a:pt x="179484" y="181324"/>
                    <a:pt x="188811" y="182893"/>
                    <a:pt x="192102" y="184462"/>
                  </a:cubicBezTo>
                  <a:cubicBezTo>
                    <a:pt x="197290" y="191316"/>
                    <a:pt x="201954" y="198551"/>
                    <a:pt x="206054" y="206108"/>
                  </a:cubicBezTo>
                  <a:cubicBezTo>
                    <a:pt x="210678" y="212225"/>
                    <a:pt x="215302" y="224616"/>
                    <a:pt x="219926" y="229244"/>
                  </a:cubicBezTo>
                  <a:cubicBezTo>
                    <a:pt x="229069" y="234429"/>
                    <a:pt x="238997" y="238085"/>
                    <a:pt x="249318" y="240067"/>
                  </a:cubicBezTo>
                  <a:cubicBezTo>
                    <a:pt x="260223" y="240559"/>
                    <a:pt x="271144" y="239530"/>
                    <a:pt x="281766" y="237008"/>
                  </a:cubicBezTo>
                  <a:cubicBezTo>
                    <a:pt x="291681" y="233373"/>
                    <a:pt x="300653" y="227557"/>
                    <a:pt x="308022" y="219989"/>
                  </a:cubicBezTo>
                  <a:cubicBezTo>
                    <a:pt x="313543" y="212278"/>
                    <a:pt x="318220" y="203995"/>
                    <a:pt x="321974" y="195285"/>
                  </a:cubicBezTo>
                  <a:cubicBezTo>
                    <a:pt x="325623" y="189939"/>
                    <a:pt x="328722" y="184237"/>
                    <a:pt x="331222" y="178266"/>
                  </a:cubicBezTo>
                  <a:cubicBezTo>
                    <a:pt x="334279" y="175207"/>
                    <a:pt x="337414" y="169011"/>
                    <a:pt x="340471" y="165874"/>
                  </a:cubicBezTo>
                  <a:cubicBezTo>
                    <a:pt x="343932" y="161985"/>
                    <a:pt x="348144" y="158837"/>
                    <a:pt x="352854" y="156620"/>
                  </a:cubicBezTo>
                  <a:cubicBezTo>
                    <a:pt x="357478" y="155051"/>
                    <a:pt x="366727" y="156620"/>
                    <a:pt x="369862" y="155051"/>
                  </a:cubicBezTo>
                  <a:cubicBezTo>
                    <a:pt x="374831" y="150909"/>
                    <a:pt x="378571" y="145484"/>
                    <a:pt x="380678" y="139366"/>
                  </a:cubicBezTo>
                  <a:cubicBezTo>
                    <a:pt x="381977" y="133287"/>
                    <a:pt x="382503" y="127068"/>
                    <a:pt x="382246" y="120857"/>
                  </a:cubicBezTo>
                  <a:cubicBezTo>
                    <a:pt x="383541" y="114248"/>
                    <a:pt x="384041" y="107507"/>
                    <a:pt x="383735" y="100779"/>
                  </a:cubicBezTo>
                  <a:cubicBezTo>
                    <a:pt x="383735" y="97642"/>
                    <a:pt x="379110" y="91525"/>
                    <a:pt x="379110" y="86819"/>
                  </a:cubicBezTo>
                  <a:cubicBezTo>
                    <a:pt x="379211" y="83002"/>
                    <a:pt x="380291" y="79276"/>
                    <a:pt x="382245" y="75996"/>
                  </a:cubicBezTo>
                  <a:cubicBezTo>
                    <a:pt x="385302" y="72938"/>
                    <a:pt x="391494" y="69879"/>
                    <a:pt x="394551" y="66742"/>
                  </a:cubicBezTo>
                  <a:cubicBezTo>
                    <a:pt x="397686" y="65252"/>
                    <a:pt x="403878" y="60546"/>
                    <a:pt x="406934" y="58899"/>
                  </a:cubicBezTo>
                  <a:cubicBezTo>
                    <a:pt x="410070" y="55762"/>
                    <a:pt x="413126" y="49645"/>
                    <a:pt x="416183" y="46508"/>
                  </a:cubicBezTo>
                  <a:cubicBezTo>
                    <a:pt x="421482" y="41192"/>
                    <a:pt x="427800" y="37004"/>
                    <a:pt x="434758" y="34194"/>
                  </a:cubicBezTo>
                  <a:cubicBezTo>
                    <a:pt x="442898" y="32379"/>
                    <a:pt x="451190" y="31329"/>
                    <a:pt x="459525" y="31057"/>
                  </a:cubicBezTo>
                  <a:cubicBezTo>
                    <a:pt x="464150" y="32626"/>
                    <a:pt x="471831" y="38900"/>
                    <a:pt x="478023" y="38900"/>
                  </a:cubicBezTo>
                  <a:cubicBezTo>
                    <a:pt x="489872" y="39646"/>
                    <a:pt x="501756" y="39646"/>
                    <a:pt x="513606" y="38900"/>
                  </a:cubicBezTo>
                  <a:cubicBezTo>
                    <a:pt x="522854" y="37331"/>
                    <a:pt x="542997" y="32704"/>
                    <a:pt x="553813" y="29567"/>
                  </a:cubicBezTo>
                  <a:cubicBezTo>
                    <a:pt x="563583" y="25271"/>
                    <a:pt x="572903" y="20017"/>
                    <a:pt x="581637" y="13882"/>
                  </a:cubicBezTo>
                  <a:cubicBezTo>
                    <a:pt x="588159" y="10970"/>
                    <a:pt x="593631" y="6124"/>
                    <a:pt x="597312" y="0"/>
                  </a:cubicBezTo>
                  <a:cubicBezTo>
                    <a:pt x="595709" y="3969"/>
                    <a:pt x="594654" y="8138"/>
                    <a:pt x="594177" y="12392"/>
                  </a:cubicBezTo>
                  <a:cubicBezTo>
                    <a:pt x="594178" y="17019"/>
                    <a:pt x="597313" y="26273"/>
                    <a:pt x="597313" y="30900"/>
                  </a:cubicBezTo>
                  <a:cubicBezTo>
                    <a:pt x="597313" y="35528"/>
                    <a:pt x="592688" y="44782"/>
                    <a:pt x="592688" y="49488"/>
                  </a:cubicBezTo>
                  <a:cubicBezTo>
                    <a:pt x="588868" y="58487"/>
                    <a:pt x="585750" y="67770"/>
                    <a:pt x="583361" y="77251"/>
                  </a:cubicBezTo>
                  <a:cubicBezTo>
                    <a:pt x="583361" y="83447"/>
                    <a:pt x="581872" y="94270"/>
                    <a:pt x="581872" y="98897"/>
                  </a:cubicBezTo>
                  <a:cubicBezTo>
                    <a:pt x="581625" y="108203"/>
                    <a:pt x="582123" y="117513"/>
                    <a:pt x="583361" y="126739"/>
                  </a:cubicBezTo>
                  <a:cubicBezTo>
                    <a:pt x="587142" y="133996"/>
                    <a:pt x="591830" y="140743"/>
                    <a:pt x="597313" y="146816"/>
                  </a:cubicBezTo>
                  <a:cubicBezTo>
                    <a:pt x="603166" y="150490"/>
                    <a:pt x="609360" y="153590"/>
                    <a:pt x="615810" y="156071"/>
                  </a:cubicBezTo>
                  <a:cubicBezTo>
                    <a:pt x="622001" y="159130"/>
                    <a:pt x="632817" y="162267"/>
                    <a:pt x="637442" y="165325"/>
                  </a:cubicBezTo>
                  <a:cubicBezTo>
                    <a:pt x="643979" y="171814"/>
                    <a:pt x="649691" y="179084"/>
                    <a:pt x="654450" y="186971"/>
                  </a:cubicBezTo>
                  <a:cubicBezTo>
                    <a:pt x="655752" y="196191"/>
                    <a:pt x="656277" y="205505"/>
                    <a:pt x="656017" y="214813"/>
                  </a:cubicBezTo>
                  <a:cubicBezTo>
                    <a:pt x="656017" y="222656"/>
                    <a:pt x="652960" y="237949"/>
                    <a:pt x="652960" y="245713"/>
                  </a:cubicBezTo>
                  <a:cubicBezTo>
                    <a:pt x="652175" y="254977"/>
                    <a:pt x="652175" y="264291"/>
                    <a:pt x="652960" y="273555"/>
                  </a:cubicBezTo>
                  <a:cubicBezTo>
                    <a:pt x="654608" y="280091"/>
                    <a:pt x="657251" y="286334"/>
                    <a:pt x="660798" y="292064"/>
                  </a:cubicBezTo>
                  <a:cubicBezTo>
                    <a:pt x="663100" y="295869"/>
                    <a:pt x="666303" y="299048"/>
                    <a:pt x="670125" y="301319"/>
                  </a:cubicBezTo>
                  <a:cubicBezTo>
                    <a:pt x="673182" y="302887"/>
                    <a:pt x="682430" y="304456"/>
                    <a:pt x="685801" y="305946"/>
                  </a:cubicBezTo>
                  <a:cubicBezTo>
                    <a:pt x="695901" y="311605"/>
                    <a:pt x="705686" y="317810"/>
                    <a:pt x="715114" y="324533"/>
                  </a:cubicBezTo>
                  <a:cubicBezTo>
                    <a:pt x="725407" y="330332"/>
                    <a:pt x="734783" y="337627"/>
                    <a:pt x="742937" y="346179"/>
                  </a:cubicBezTo>
                  <a:cubicBezTo>
                    <a:pt x="749564" y="352841"/>
                    <a:pt x="754881" y="360689"/>
                    <a:pt x="758613" y="369315"/>
                  </a:cubicBezTo>
                  <a:cubicBezTo>
                    <a:pt x="761464" y="380194"/>
                    <a:pt x="761653" y="391601"/>
                    <a:pt x="759161" y="402568"/>
                  </a:cubicBezTo>
                  <a:cubicBezTo>
                    <a:pt x="757315" y="414215"/>
                    <a:pt x="754214" y="425627"/>
                    <a:pt x="749913" y="436606"/>
                  </a:cubicBezTo>
                  <a:cubicBezTo>
                    <a:pt x="746856" y="448919"/>
                    <a:pt x="739097" y="473702"/>
                    <a:pt x="736040" y="486015"/>
                  </a:cubicBezTo>
                  <a:cubicBezTo>
                    <a:pt x="734473" y="493858"/>
                    <a:pt x="729848" y="510720"/>
                    <a:pt x="726713" y="520053"/>
                  </a:cubicBezTo>
                  <a:cubicBezTo>
                    <a:pt x="725224" y="527896"/>
                    <a:pt x="717465" y="541699"/>
                    <a:pt x="717465" y="549385"/>
                  </a:cubicBezTo>
                  <a:cubicBezTo>
                    <a:pt x="715330" y="556392"/>
                    <a:pt x="714794" y="563789"/>
                    <a:pt x="715897" y="571031"/>
                  </a:cubicBezTo>
                  <a:cubicBezTo>
                    <a:pt x="715897" y="574089"/>
                    <a:pt x="720522" y="581854"/>
                    <a:pt x="720522" y="586716"/>
                  </a:cubicBezTo>
                  <a:cubicBezTo>
                    <a:pt x="722089" y="592912"/>
                    <a:pt x="723657" y="605225"/>
                    <a:pt x="725224" y="611421"/>
                  </a:cubicBezTo>
                  <a:cubicBezTo>
                    <a:pt x="726503" y="622373"/>
                    <a:pt x="728546" y="633223"/>
                    <a:pt x="731338" y="643890"/>
                  </a:cubicBezTo>
                  <a:cubicBezTo>
                    <a:pt x="734851" y="652925"/>
                    <a:pt x="738989" y="661704"/>
                    <a:pt x="743721" y="670163"/>
                  </a:cubicBezTo>
                  <a:cubicBezTo>
                    <a:pt x="747965" y="675740"/>
                    <a:pt x="752629" y="680984"/>
                    <a:pt x="757672" y="685849"/>
                  </a:cubicBezTo>
                  <a:lnTo>
                    <a:pt x="769978" y="704358"/>
                  </a:lnTo>
                  <a:cubicBezTo>
                    <a:pt x="771545" y="705926"/>
                    <a:pt x="773113" y="709063"/>
                    <a:pt x="774680" y="710553"/>
                  </a:cubicBezTo>
                  <a:lnTo>
                    <a:pt x="780794" y="716749"/>
                  </a:lnTo>
                  <a:cubicBezTo>
                    <a:pt x="782699" y="725912"/>
                    <a:pt x="783748" y="735233"/>
                    <a:pt x="783929" y="744591"/>
                  </a:cubicBezTo>
                  <a:cubicBezTo>
                    <a:pt x="782361" y="750708"/>
                    <a:pt x="779304" y="761531"/>
                    <a:pt x="777737" y="766237"/>
                  </a:cubicBezTo>
                  <a:cubicBezTo>
                    <a:pt x="775463" y="772200"/>
                    <a:pt x="773911" y="778414"/>
                    <a:pt x="773113" y="784746"/>
                  </a:cubicBezTo>
                  <a:cubicBezTo>
                    <a:pt x="773780" y="795675"/>
                    <a:pt x="775327" y="806534"/>
                    <a:pt x="777737" y="817215"/>
                  </a:cubicBezTo>
                  <a:cubicBezTo>
                    <a:pt x="780702" y="826245"/>
                    <a:pt x="782776" y="835544"/>
                    <a:pt x="783929" y="844978"/>
                  </a:cubicBezTo>
                  <a:cubicBezTo>
                    <a:pt x="784209" y="852854"/>
                    <a:pt x="783684" y="860738"/>
                    <a:pt x="782361" y="868506"/>
                  </a:cubicBezTo>
                  <a:cubicBezTo>
                    <a:pt x="777585" y="877322"/>
                    <a:pt x="771883" y="885604"/>
                    <a:pt x="765353" y="893211"/>
                  </a:cubicBezTo>
                  <a:cubicBezTo>
                    <a:pt x="760651" y="901145"/>
                    <a:pt x="756513" y="909400"/>
                    <a:pt x="752970" y="917916"/>
                  </a:cubicBezTo>
                  <a:cubicBezTo>
                    <a:pt x="751480" y="924111"/>
                    <a:pt x="754537" y="938072"/>
                    <a:pt x="751480" y="944189"/>
                  </a:cubicBezTo>
                  <a:lnTo>
                    <a:pt x="751480" y="955012"/>
                  </a:lnTo>
                  <a:cubicBezTo>
                    <a:pt x="746856" y="956581"/>
                    <a:pt x="740665" y="958149"/>
                    <a:pt x="737529" y="959639"/>
                  </a:cubicBezTo>
                  <a:cubicBezTo>
                    <a:pt x="732159" y="961317"/>
                    <a:pt x="726920" y="963388"/>
                    <a:pt x="721854" y="965835"/>
                  </a:cubicBezTo>
                  <a:cubicBezTo>
                    <a:pt x="713532" y="971846"/>
                    <a:pt x="706229" y="979154"/>
                    <a:pt x="700222" y="987481"/>
                  </a:cubicBezTo>
                  <a:cubicBezTo>
                    <a:pt x="694030" y="993677"/>
                    <a:pt x="686349" y="1011009"/>
                    <a:pt x="680157" y="1016813"/>
                  </a:cubicBezTo>
                  <a:cubicBezTo>
                    <a:pt x="672704" y="1025840"/>
                    <a:pt x="664411" y="1034138"/>
                    <a:pt x="655390" y="1041596"/>
                  </a:cubicBezTo>
                  <a:cubicBezTo>
                    <a:pt x="647581" y="1045076"/>
                    <a:pt x="639227" y="1047172"/>
                    <a:pt x="630701" y="1047792"/>
                  </a:cubicBezTo>
                  <a:cubicBezTo>
                    <a:pt x="622319" y="1046983"/>
                    <a:pt x="614029" y="1045408"/>
                    <a:pt x="605934" y="1043086"/>
                  </a:cubicBezTo>
                  <a:cubicBezTo>
                    <a:pt x="601658" y="1042805"/>
                    <a:pt x="597466" y="1041769"/>
                    <a:pt x="593551" y="1040027"/>
                  </a:cubicBezTo>
                  <a:cubicBezTo>
                    <a:pt x="587343" y="1039769"/>
                    <a:pt x="581129" y="1040296"/>
                    <a:pt x="575054" y="1041596"/>
                  </a:cubicBezTo>
                  <a:cubicBezTo>
                    <a:pt x="569309" y="1041969"/>
                    <a:pt x="563827" y="1044136"/>
                    <a:pt x="559378" y="1047792"/>
                  </a:cubicBezTo>
                  <a:cubicBezTo>
                    <a:pt x="556438" y="1052960"/>
                    <a:pt x="554848" y="1058786"/>
                    <a:pt x="554754" y="1064732"/>
                  </a:cubicBezTo>
                  <a:cubicBezTo>
                    <a:pt x="554754" y="1069359"/>
                    <a:pt x="559378" y="1077124"/>
                    <a:pt x="559378" y="1081751"/>
                  </a:cubicBezTo>
                  <a:cubicBezTo>
                    <a:pt x="558205" y="1090002"/>
                    <a:pt x="555550" y="1097974"/>
                    <a:pt x="551540" y="1105279"/>
                  </a:cubicBezTo>
                  <a:cubicBezTo>
                    <a:pt x="545747" y="1111348"/>
                    <a:pt x="539540" y="1117008"/>
                    <a:pt x="532965" y="1122219"/>
                  </a:cubicBezTo>
                  <a:cubicBezTo>
                    <a:pt x="529908" y="1123788"/>
                    <a:pt x="523716" y="1128415"/>
                    <a:pt x="520581" y="1128415"/>
                  </a:cubicBezTo>
                  <a:cubicBezTo>
                    <a:pt x="514793" y="1126621"/>
                    <a:pt x="509859" y="1122772"/>
                    <a:pt x="506709" y="1117592"/>
                  </a:cubicBezTo>
                  <a:cubicBezTo>
                    <a:pt x="503652" y="1114534"/>
                    <a:pt x="503652" y="1105279"/>
                    <a:pt x="502084" y="1101907"/>
                  </a:cubicBezTo>
                  <a:cubicBezTo>
                    <a:pt x="498310" y="1095002"/>
                    <a:pt x="494177" y="1088300"/>
                    <a:pt x="489701" y="1081829"/>
                  </a:cubicBezTo>
                  <a:cubicBezTo>
                    <a:pt x="486328" y="1076100"/>
                    <a:pt x="481554" y="1071323"/>
                    <a:pt x="475828" y="1067948"/>
                  </a:cubicBezTo>
                  <a:cubicBezTo>
                    <a:pt x="471125" y="1064810"/>
                    <a:pt x="457253" y="1063320"/>
                    <a:pt x="452315" y="1060105"/>
                  </a:cubicBezTo>
                  <a:cubicBezTo>
                    <a:pt x="446377" y="1056351"/>
                    <a:pt x="441084" y="1051664"/>
                    <a:pt x="436639" y="1046223"/>
                  </a:cubicBezTo>
                  <a:cubicBezTo>
                    <a:pt x="434282" y="1041456"/>
                    <a:pt x="431665" y="1036822"/>
                    <a:pt x="428802" y="1032342"/>
                  </a:cubicBezTo>
                  <a:cubicBezTo>
                    <a:pt x="427234" y="1027636"/>
                    <a:pt x="424177" y="1016656"/>
                    <a:pt x="419553" y="1013754"/>
                  </a:cubicBezTo>
                  <a:cubicBezTo>
                    <a:pt x="414707" y="1009634"/>
                    <a:pt x="408824" y="1006921"/>
                    <a:pt x="402545" y="1005911"/>
                  </a:cubicBezTo>
                  <a:cubicBezTo>
                    <a:pt x="399244" y="1006208"/>
                    <a:pt x="396055" y="1007254"/>
                    <a:pt x="393218" y="1008970"/>
                  </a:cubicBezTo>
                  <a:cubicBezTo>
                    <a:pt x="390814" y="1011276"/>
                    <a:pt x="388755" y="1013918"/>
                    <a:pt x="387105" y="1016813"/>
                  </a:cubicBezTo>
                  <a:cubicBezTo>
                    <a:pt x="383970" y="1021519"/>
                    <a:pt x="385537" y="1030773"/>
                    <a:pt x="383970" y="1035400"/>
                  </a:cubicBezTo>
                  <a:cubicBezTo>
                    <a:pt x="381670" y="1044148"/>
                    <a:pt x="378021" y="1052483"/>
                    <a:pt x="373154" y="1060105"/>
                  </a:cubicBezTo>
                  <a:cubicBezTo>
                    <a:pt x="370097" y="1063242"/>
                    <a:pt x="365316" y="1070928"/>
                    <a:pt x="360770" y="1070928"/>
                  </a:cubicBezTo>
                  <a:cubicBezTo>
                    <a:pt x="354578" y="1070928"/>
                    <a:pt x="348465" y="1060105"/>
                    <a:pt x="343762" y="1057046"/>
                  </a:cubicBezTo>
                  <a:cubicBezTo>
                    <a:pt x="340706" y="1052419"/>
                    <a:pt x="332946" y="1041361"/>
                    <a:pt x="329890" y="1036969"/>
                  </a:cubicBezTo>
                  <a:cubicBezTo>
                    <a:pt x="325265" y="1029126"/>
                    <a:pt x="322052" y="1012186"/>
                    <a:pt x="317506" y="1006068"/>
                  </a:cubicBezTo>
                  <a:cubicBezTo>
                    <a:pt x="314449" y="1001363"/>
                    <a:pt x="309668" y="993677"/>
                    <a:pt x="306690" y="993677"/>
                  </a:cubicBezTo>
                  <a:cubicBezTo>
                    <a:pt x="302338" y="994533"/>
                    <a:pt x="298155" y="996096"/>
                    <a:pt x="294306" y="998304"/>
                  </a:cubicBezTo>
                  <a:cubicBezTo>
                    <a:pt x="291250" y="1001363"/>
                    <a:pt x="288115" y="1009127"/>
                    <a:pt x="285058" y="1009127"/>
                  </a:cubicBezTo>
                  <a:cubicBezTo>
                    <a:pt x="282001" y="1010696"/>
                    <a:pt x="274242" y="1007558"/>
                    <a:pt x="271185" y="1007558"/>
                  </a:cubicBezTo>
                  <a:cubicBezTo>
                    <a:pt x="268050" y="1009127"/>
                    <a:pt x="261858" y="1013754"/>
                    <a:pt x="258802" y="1013754"/>
                  </a:cubicBezTo>
                  <a:cubicBezTo>
                    <a:pt x="255745" y="1013754"/>
                    <a:pt x="254177" y="1007558"/>
                    <a:pt x="250964" y="1005911"/>
                  </a:cubicBezTo>
                  <a:cubicBezTo>
                    <a:pt x="247750" y="1004264"/>
                    <a:pt x="241715" y="1002774"/>
                    <a:pt x="238580" y="1001206"/>
                  </a:cubicBezTo>
                  <a:cubicBezTo>
                    <a:pt x="235165" y="998903"/>
                    <a:pt x="232453" y="995700"/>
                    <a:pt x="230742" y="991951"/>
                  </a:cubicBezTo>
                  <a:cubicBezTo>
                    <a:pt x="227607" y="988893"/>
                    <a:pt x="222905" y="981128"/>
                    <a:pt x="219926" y="978070"/>
                  </a:cubicBezTo>
                  <a:cubicBezTo>
                    <a:pt x="216791" y="976501"/>
                    <a:pt x="212089" y="971874"/>
                    <a:pt x="209110" y="970227"/>
                  </a:cubicBezTo>
                  <a:cubicBezTo>
                    <a:pt x="205975" y="970227"/>
                    <a:pt x="202919" y="967168"/>
                    <a:pt x="199783" y="967168"/>
                  </a:cubicBezTo>
                  <a:cubicBezTo>
                    <a:pt x="196443" y="968935"/>
                    <a:pt x="193712" y="971668"/>
                    <a:pt x="191946" y="975011"/>
                  </a:cubicBezTo>
                  <a:cubicBezTo>
                    <a:pt x="188811" y="978070"/>
                    <a:pt x="184108" y="985755"/>
                    <a:pt x="181130" y="988893"/>
                  </a:cubicBezTo>
                  <a:cubicBezTo>
                    <a:pt x="177995" y="993520"/>
                    <a:pt x="170314" y="1001206"/>
                    <a:pt x="167179" y="1005911"/>
                  </a:cubicBezTo>
                  <a:cubicBezTo>
                    <a:pt x="164122" y="1007401"/>
                    <a:pt x="157930" y="1013754"/>
                    <a:pt x="154873" y="1015166"/>
                  </a:cubicBezTo>
                  <a:cubicBezTo>
                    <a:pt x="150684" y="1015425"/>
                    <a:pt x="146483" y="1014892"/>
                    <a:pt x="142490" y="1013597"/>
                  </a:cubicBezTo>
                  <a:cubicBezTo>
                    <a:pt x="137844" y="1011910"/>
                    <a:pt x="133619" y="1009234"/>
                    <a:pt x="130106" y="1005754"/>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7" name="Freeform 126">
              <a:extLst>
                <a:ext uri="{FF2B5EF4-FFF2-40B4-BE49-F238E27FC236}">
                  <a16:creationId xmlns:a16="http://schemas.microsoft.com/office/drawing/2014/main" id="{4B6601C2-25C6-044B-A116-0F47EADE81C4}"/>
                </a:ext>
              </a:extLst>
            </p:cNvPr>
            <p:cNvSpPr/>
            <p:nvPr/>
          </p:nvSpPr>
          <p:spPr>
            <a:xfrm>
              <a:off x="4862190" y="3094651"/>
              <a:ext cx="932688" cy="596049"/>
            </a:xfrm>
            <a:custGeom>
              <a:avLst/>
              <a:gdLst>
                <a:gd name="connsiteX0" fmla="*/ 125289 w 932688"/>
                <a:gd name="connsiteY0" fmla="*/ 584050 h 596049"/>
                <a:gd name="connsiteX1" fmla="*/ 112984 w 932688"/>
                <a:gd name="connsiteY1" fmla="*/ 594951 h 596049"/>
                <a:gd name="connsiteX2" fmla="*/ 92919 w 932688"/>
                <a:gd name="connsiteY2" fmla="*/ 596441 h 596049"/>
                <a:gd name="connsiteX3" fmla="*/ 62038 w 932688"/>
                <a:gd name="connsiteY3" fmla="*/ 584050 h 596049"/>
                <a:gd name="connsiteX4" fmla="*/ 49733 w 932688"/>
                <a:gd name="connsiteY4" fmla="*/ 573227 h 596049"/>
                <a:gd name="connsiteX5" fmla="*/ 52790 w 932688"/>
                <a:gd name="connsiteY5" fmla="*/ 557541 h 596049"/>
                <a:gd name="connsiteX6" fmla="*/ 51222 w 932688"/>
                <a:gd name="connsiteY6" fmla="*/ 540522 h 596049"/>
                <a:gd name="connsiteX7" fmla="*/ 45109 w 932688"/>
                <a:gd name="connsiteY7" fmla="*/ 526562 h 596049"/>
                <a:gd name="connsiteX8" fmla="*/ 31158 w 932688"/>
                <a:gd name="connsiteY8" fmla="*/ 514171 h 596049"/>
                <a:gd name="connsiteX9" fmla="*/ 15482 w 932688"/>
                <a:gd name="connsiteY9" fmla="*/ 500211 h 596049"/>
                <a:gd name="connsiteX10" fmla="*/ 4745 w 932688"/>
                <a:gd name="connsiteY10" fmla="*/ 480133 h 596049"/>
                <a:gd name="connsiteX11" fmla="*/ 121 w 932688"/>
                <a:gd name="connsiteY11" fmla="*/ 447586 h 596049"/>
                <a:gd name="connsiteX12" fmla="*/ 3177 w 932688"/>
                <a:gd name="connsiteY12" fmla="*/ 418176 h 596049"/>
                <a:gd name="connsiteX13" fmla="*/ 12426 w 932688"/>
                <a:gd name="connsiteY13" fmla="*/ 402490 h 596049"/>
                <a:gd name="connsiteX14" fmla="*/ 17050 w 932688"/>
                <a:gd name="connsiteY14" fmla="*/ 399353 h 596049"/>
                <a:gd name="connsiteX15" fmla="*/ 26298 w 932688"/>
                <a:gd name="connsiteY15" fmla="*/ 393157 h 596049"/>
                <a:gd name="connsiteX16" fmla="*/ 30923 w 932688"/>
                <a:gd name="connsiteY16" fmla="*/ 374648 h 596049"/>
                <a:gd name="connsiteX17" fmla="*/ 29434 w 932688"/>
                <a:gd name="connsiteY17" fmla="*/ 352924 h 596049"/>
                <a:gd name="connsiteX18" fmla="*/ 20185 w 932688"/>
                <a:gd name="connsiteY18" fmla="*/ 342101 h 596049"/>
                <a:gd name="connsiteX19" fmla="*/ 20185 w 932688"/>
                <a:gd name="connsiteY19" fmla="*/ 328141 h 596049"/>
                <a:gd name="connsiteX20" fmla="*/ 34058 w 932688"/>
                <a:gd name="connsiteY20" fmla="*/ 320298 h 596049"/>
                <a:gd name="connsiteX21" fmla="*/ 52555 w 932688"/>
                <a:gd name="connsiteY21" fmla="*/ 317161 h 596049"/>
                <a:gd name="connsiteX22" fmla="*/ 57179 w 932688"/>
                <a:gd name="connsiteY22" fmla="*/ 303279 h 596049"/>
                <a:gd name="connsiteX23" fmla="*/ 58747 w 932688"/>
                <a:gd name="connsiteY23" fmla="*/ 284692 h 596049"/>
                <a:gd name="connsiteX24" fmla="*/ 50909 w 932688"/>
                <a:gd name="connsiteY24" fmla="*/ 261164 h 596049"/>
                <a:gd name="connsiteX25" fmla="*/ 38604 w 932688"/>
                <a:gd name="connsiteY25" fmla="*/ 234812 h 596049"/>
                <a:gd name="connsiteX26" fmla="*/ 30766 w 932688"/>
                <a:gd name="connsiteY26" fmla="*/ 219127 h 596049"/>
                <a:gd name="connsiteX27" fmla="*/ 33901 w 932688"/>
                <a:gd name="connsiteY27" fmla="*/ 206735 h 596049"/>
                <a:gd name="connsiteX28" fmla="*/ 43150 w 932688"/>
                <a:gd name="connsiteY28" fmla="*/ 197402 h 596049"/>
                <a:gd name="connsiteX29" fmla="*/ 55455 w 932688"/>
                <a:gd name="connsiteY29" fmla="*/ 189559 h 596049"/>
                <a:gd name="connsiteX30" fmla="*/ 58590 w 932688"/>
                <a:gd name="connsiteY30" fmla="*/ 169403 h 596049"/>
                <a:gd name="connsiteX31" fmla="*/ 47774 w 932688"/>
                <a:gd name="connsiteY31" fmla="*/ 147757 h 596049"/>
                <a:gd name="connsiteX32" fmla="*/ 36958 w 932688"/>
                <a:gd name="connsiteY32" fmla="*/ 129170 h 596049"/>
                <a:gd name="connsiteX33" fmla="*/ 35390 w 932688"/>
                <a:gd name="connsiteY33" fmla="*/ 110583 h 596049"/>
                <a:gd name="connsiteX34" fmla="*/ 26142 w 932688"/>
                <a:gd name="connsiteY34" fmla="*/ 93564 h 596049"/>
                <a:gd name="connsiteX35" fmla="*/ 21831 w 932688"/>
                <a:gd name="connsiteY35" fmla="*/ 77565 h 596049"/>
                <a:gd name="connsiteX36" fmla="*/ 58903 w 932688"/>
                <a:gd name="connsiteY36" fmla="*/ 68232 h 596049"/>
                <a:gd name="connsiteX37" fmla="*/ 125211 w 932688"/>
                <a:gd name="connsiteY37" fmla="*/ 65173 h 596049"/>
                <a:gd name="connsiteX38" fmla="*/ 188461 w 932688"/>
                <a:gd name="connsiteY38" fmla="*/ 65173 h 596049"/>
                <a:gd name="connsiteX39" fmla="*/ 247087 w 932688"/>
                <a:gd name="connsiteY39" fmla="*/ 77565 h 596049"/>
                <a:gd name="connsiteX40" fmla="*/ 313473 w 932688"/>
                <a:gd name="connsiteY40" fmla="*/ 96152 h 596049"/>
                <a:gd name="connsiteX41" fmla="*/ 356658 w 932688"/>
                <a:gd name="connsiteY41" fmla="*/ 103995 h 596049"/>
                <a:gd name="connsiteX42" fmla="*/ 399844 w 932688"/>
                <a:gd name="connsiteY42" fmla="*/ 99368 h 596049"/>
                <a:gd name="connsiteX43" fmla="*/ 447733 w 932688"/>
                <a:gd name="connsiteY43" fmla="*/ 86976 h 596049"/>
                <a:gd name="connsiteX44" fmla="*/ 487783 w 932688"/>
                <a:gd name="connsiteY44" fmla="*/ 69957 h 596049"/>
                <a:gd name="connsiteX45" fmla="*/ 506359 w 932688"/>
                <a:gd name="connsiteY45" fmla="*/ 66899 h 596049"/>
                <a:gd name="connsiteX46" fmla="*/ 526423 w 932688"/>
                <a:gd name="connsiteY46" fmla="*/ 74741 h 596049"/>
                <a:gd name="connsiteX47" fmla="*/ 552601 w 932688"/>
                <a:gd name="connsiteY47" fmla="*/ 80937 h 596049"/>
                <a:gd name="connsiteX48" fmla="*/ 574234 w 932688"/>
                <a:gd name="connsiteY48" fmla="*/ 76310 h 596049"/>
                <a:gd name="connsiteX49" fmla="*/ 592730 w 932688"/>
                <a:gd name="connsiteY49" fmla="*/ 60624 h 596049"/>
                <a:gd name="connsiteX50" fmla="*/ 609738 w 932688"/>
                <a:gd name="connsiteY50" fmla="*/ 54429 h 596049"/>
                <a:gd name="connsiteX51" fmla="*/ 628235 w 932688"/>
                <a:gd name="connsiteY51" fmla="*/ 72938 h 596049"/>
                <a:gd name="connsiteX52" fmla="*/ 662173 w 932688"/>
                <a:gd name="connsiteY52" fmla="*/ 82271 h 596049"/>
                <a:gd name="connsiteX53" fmla="*/ 693053 w 932688"/>
                <a:gd name="connsiteY53" fmla="*/ 74428 h 596049"/>
                <a:gd name="connsiteX54" fmla="*/ 711550 w 932688"/>
                <a:gd name="connsiteY54" fmla="*/ 49645 h 596049"/>
                <a:gd name="connsiteX55" fmla="*/ 733182 w 932688"/>
                <a:gd name="connsiteY55" fmla="*/ 18744 h 596049"/>
                <a:gd name="connsiteX56" fmla="*/ 763985 w 932688"/>
                <a:gd name="connsiteY56" fmla="*/ 7843 h 596049"/>
                <a:gd name="connsiteX57" fmla="*/ 788673 w 932688"/>
                <a:gd name="connsiteY57" fmla="*/ 4784 h 596049"/>
                <a:gd name="connsiteX58" fmla="*/ 824178 w 932688"/>
                <a:gd name="connsiteY58" fmla="*/ 7843 h 596049"/>
                <a:gd name="connsiteX59" fmla="*/ 830370 w 932688"/>
                <a:gd name="connsiteY59" fmla="*/ 0 h 596049"/>
                <a:gd name="connsiteX60" fmla="*/ 841186 w 932688"/>
                <a:gd name="connsiteY60" fmla="*/ 4627 h 596049"/>
                <a:gd name="connsiteX61" fmla="*/ 856862 w 932688"/>
                <a:gd name="connsiteY61" fmla="*/ 18587 h 596049"/>
                <a:gd name="connsiteX62" fmla="*/ 866189 w 932688"/>
                <a:gd name="connsiteY62" fmla="*/ 34273 h 596049"/>
                <a:gd name="connsiteX63" fmla="*/ 876926 w 932688"/>
                <a:gd name="connsiteY63" fmla="*/ 52860 h 596049"/>
                <a:gd name="connsiteX64" fmla="*/ 880061 w 932688"/>
                <a:gd name="connsiteY64" fmla="*/ 69879 h 596049"/>
                <a:gd name="connsiteX65" fmla="*/ 893934 w 932688"/>
                <a:gd name="connsiteY65" fmla="*/ 74506 h 596049"/>
                <a:gd name="connsiteX66" fmla="*/ 906239 w 932688"/>
                <a:gd name="connsiteY66" fmla="*/ 69879 h 596049"/>
                <a:gd name="connsiteX67" fmla="*/ 918623 w 932688"/>
                <a:gd name="connsiteY67" fmla="*/ 69879 h 596049"/>
                <a:gd name="connsiteX68" fmla="*/ 927871 w 932688"/>
                <a:gd name="connsiteY68" fmla="*/ 80702 h 596049"/>
                <a:gd name="connsiteX69" fmla="*/ 937120 w 932688"/>
                <a:gd name="connsiteY69" fmla="*/ 96387 h 596049"/>
                <a:gd name="connsiteX70" fmla="*/ 927871 w 932688"/>
                <a:gd name="connsiteY70" fmla="*/ 127288 h 596049"/>
                <a:gd name="connsiteX71" fmla="*/ 907807 w 932688"/>
                <a:gd name="connsiteY71" fmla="*/ 135131 h 596049"/>
                <a:gd name="connsiteX72" fmla="*/ 892131 w 932688"/>
                <a:gd name="connsiteY72" fmla="*/ 128935 h 596049"/>
                <a:gd name="connsiteX73" fmla="*/ 873634 w 932688"/>
                <a:gd name="connsiteY73" fmla="*/ 130503 h 596049"/>
                <a:gd name="connsiteX74" fmla="*/ 862818 w 932688"/>
                <a:gd name="connsiteY74" fmla="*/ 139758 h 596049"/>
                <a:gd name="connsiteX75" fmla="*/ 856627 w 932688"/>
                <a:gd name="connsiteY75" fmla="*/ 153718 h 596049"/>
                <a:gd name="connsiteX76" fmla="*/ 852002 w 932688"/>
                <a:gd name="connsiteY76" fmla="*/ 173874 h 596049"/>
                <a:gd name="connsiteX77" fmla="*/ 855137 w 932688"/>
                <a:gd name="connsiteY77" fmla="*/ 195520 h 596049"/>
                <a:gd name="connsiteX78" fmla="*/ 852002 w 932688"/>
                <a:gd name="connsiteY78" fmla="*/ 215597 h 596049"/>
                <a:gd name="connsiteX79" fmla="*/ 844165 w 932688"/>
                <a:gd name="connsiteY79" fmla="*/ 227989 h 596049"/>
                <a:gd name="connsiteX80" fmla="*/ 830292 w 932688"/>
                <a:gd name="connsiteY80" fmla="*/ 227989 h 596049"/>
                <a:gd name="connsiteX81" fmla="*/ 819476 w 932688"/>
                <a:gd name="connsiteY81" fmla="*/ 224930 h 596049"/>
                <a:gd name="connsiteX82" fmla="*/ 813284 w 932688"/>
                <a:gd name="connsiteY82" fmla="*/ 204774 h 596049"/>
                <a:gd name="connsiteX83" fmla="*/ 805446 w 932688"/>
                <a:gd name="connsiteY83" fmla="*/ 189089 h 596049"/>
                <a:gd name="connsiteX84" fmla="*/ 796198 w 932688"/>
                <a:gd name="connsiteY84" fmla="*/ 182893 h 596049"/>
                <a:gd name="connsiteX85" fmla="*/ 779190 w 932688"/>
                <a:gd name="connsiteY85" fmla="*/ 176697 h 596049"/>
                <a:gd name="connsiteX86" fmla="*/ 766885 w 932688"/>
                <a:gd name="connsiteY86" fmla="*/ 184540 h 596049"/>
                <a:gd name="connsiteX87" fmla="*/ 765317 w 932688"/>
                <a:gd name="connsiteY87" fmla="*/ 196932 h 596049"/>
                <a:gd name="connsiteX88" fmla="*/ 766885 w 932688"/>
                <a:gd name="connsiteY88" fmla="*/ 217009 h 596049"/>
                <a:gd name="connsiteX89" fmla="*/ 766885 w 932688"/>
                <a:gd name="connsiteY89" fmla="*/ 234028 h 596049"/>
                <a:gd name="connsiteX90" fmla="*/ 759047 w 932688"/>
                <a:gd name="connsiteY90" fmla="*/ 247988 h 596049"/>
                <a:gd name="connsiteX91" fmla="*/ 746742 w 932688"/>
                <a:gd name="connsiteY91" fmla="*/ 251046 h 596049"/>
                <a:gd name="connsiteX92" fmla="*/ 737493 w 932688"/>
                <a:gd name="connsiteY92" fmla="*/ 249556 h 596049"/>
                <a:gd name="connsiteX93" fmla="*/ 728245 w 932688"/>
                <a:gd name="connsiteY93" fmla="*/ 247988 h 596049"/>
                <a:gd name="connsiteX94" fmla="*/ 722053 w 932688"/>
                <a:gd name="connsiteY94" fmla="*/ 257242 h 596049"/>
                <a:gd name="connsiteX95" fmla="*/ 720485 w 932688"/>
                <a:gd name="connsiteY95" fmla="*/ 258811 h 596049"/>
                <a:gd name="connsiteX96" fmla="*/ 704810 w 932688"/>
                <a:gd name="connsiteY96" fmla="*/ 272771 h 596049"/>
                <a:gd name="connsiteX97" fmla="*/ 677064 w 932688"/>
                <a:gd name="connsiteY97" fmla="*/ 288456 h 596049"/>
                <a:gd name="connsiteX98" fmla="*/ 636935 w 932688"/>
                <a:gd name="connsiteY98" fmla="*/ 297789 h 596049"/>
                <a:gd name="connsiteX99" fmla="*/ 601430 w 932688"/>
                <a:gd name="connsiteY99" fmla="*/ 297789 h 596049"/>
                <a:gd name="connsiteX100" fmla="*/ 582933 w 932688"/>
                <a:gd name="connsiteY100" fmla="*/ 289947 h 596049"/>
                <a:gd name="connsiteX101" fmla="*/ 558245 w 932688"/>
                <a:gd name="connsiteY101" fmla="*/ 293005 h 596049"/>
                <a:gd name="connsiteX102" fmla="*/ 539748 w 932688"/>
                <a:gd name="connsiteY102" fmla="*/ 305397 h 596049"/>
                <a:gd name="connsiteX103" fmla="*/ 530499 w 932688"/>
                <a:gd name="connsiteY103" fmla="*/ 317788 h 596049"/>
                <a:gd name="connsiteX104" fmla="*/ 518115 w 932688"/>
                <a:gd name="connsiteY104" fmla="*/ 325631 h 596049"/>
                <a:gd name="connsiteX105" fmla="*/ 505810 w 932688"/>
                <a:gd name="connsiteY105" fmla="*/ 334885 h 596049"/>
                <a:gd name="connsiteX106" fmla="*/ 502675 w 932688"/>
                <a:gd name="connsiteY106" fmla="*/ 345787 h 596049"/>
                <a:gd name="connsiteX107" fmla="*/ 507299 w 932688"/>
                <a:gd name="connsiteY107" fmla="*/ 359669 h 596049"/>
                <a:gd name="connsiteX108" fmla="*/ 505810 w 932688"/>
                <a:gd name="connsiteY108" fmla="*/ 379825 h 596049"/>
                <a:gd name="connsiteX109" fmla="*/ 504243 w 932688"/>
                <a:gd name="connsiteY109" fmla="*/ 398412 h 596049"/>
                <a:gd name="connsiteX110" fmla="*/ 493427 w 932688"/>
                <a:gd name="connsiteY110" fmla="*/ 414097 h 596049"/>
                <a:gd name="connsiteX111" fmla="*/ 476497 w 932688"/>
                <a:gd name="connsiteY111" fmla="*/ 415666 h 596049"/>
                <a:gd name="connsiteX112" fmla="*/ 464113 w 932688"/>
                <a:gd name="connsiteY112" fmla="*/ 424920 h 596049"/>
                <a:gd name="connsiteX113" fmla="*/ 454865 w 932688"/>
                <a:gd name="connsiteY113" fmla="*/ 437312 h 596049"/>
                <a:gd name="connsiteX114" fmla="*/ 445617 w 932688"/>
                <a:gd name="connsiteY114" fmla="*/ 454331 h 596049"/>
                <a:gd name="connsiteX115" fmla="*/ 431744 w 932688"/>
                <a:gd name="connsiteY115" fmla="*/ 479114 h 596049"/>
                <a:gd name="connsiteX116" fmla="*/ 405487 w 932688"/>
                <a:gd name="connsiteY116" fmla="*/ 496132 h 596049"/>
                <a:gd name="connsiteX117" fmla="*/ 373118 w 932688"/>
                <a:gd name="connsiteY117" fmla="*/ 499269 h 596049"/>
                <a:gd name="connsiteX118" fmla="*/ 343804 w 932688"/>
                <a:gd name="connsiteY118" fmla="*/ 488446 h 596049"/>
                <a:gd name="connsiteX119" fmla="*/ 329853 w 932688"/>
                <a:gd name="connsiteY119" fmla="*/ 464918 h 596049"/>
                <a:gd name="connsiteX120" fmla="*/ 315981 w 932688"/>
                <a:gd name="connsiteY120" fmla="*/ 443272 h 596049"/>
                <a:gd name="connsiteX121" fmla="*/ 300305 w 932688"/>
                <a:gd name="connsiteY121" fmla="*/ 438645 h 596049"/>
                <a:gd name="connsiteX122" fmla="*/ 288000 w 932688"/>
                <a:gd name="connsiteY122" fmla="*/ 429312 h 596049"/>
                <a:gd name="connsiteX123" fmla="*/ 278751 w 932688"/>
                <a:gd name="connsiteY123" fmla="*/ 421470 h 596049"/>
                <a:gd name="connsiteX124" fmla="*/ 267935 w 932688"/>
                <a:gd name="connsiteY124" fmla="*/ 432292 h 596049"/>
                <a:gd name="connsiteX125" fmla="*/ 263311 w 932688"/>
                <a:gd name="connsiteY125" fmla="*/ 446253 h 596049"/>
                <a:gd name="connsiteX126" fmla="*/ 257119 w 932688"/>
                <a:gd name="connsiteY126" fmla="*/ 455507 h 596049"/>
                <a:gd name="connsiteX127" fmla="*/ 246303 w 932688"/>
                <a:gd name="connsiteY127" fmla="*/ 455507 h 596049"/>
                <a:gd name="connsiteX128" fmla="*/ 233998 w 932688"/>
                <a:gd name="connsiteY128" fmla="*/ 450880 h 596049"/>
                <a:gd name="connsiteX129" fmla="*/ 218323 w 932688"/>
                <a:gd name="connsiteY129" fmla="*/ 452448 h 596049"/>
                <a:gd name="connsiteX130" fmla="*/ 198258 w 932688"/>
                <a:gd name="connsiteY130" fmla="*/ 453939 h 596049"/>
                <a:gd name="connsiteX131" fmla="*/ 185953 w 932688"/>
                <a:gd name="connsiteY131" fmla="*/ 467899 h 596049"/>
                <a:gd name="connsiteX132" fmla="*/ 181329 w 932688"/>
                <a:gd name="connsiteY132" fmla="*/ 497309 h 596049"/>
                <a:gd name="connsiteX133" fmla="*/ 184385 w 932688"/>
                <a:gd name="connsiteY133" fmla="*/ 528288 h 596049"/>
                <a:gd name="connsiteX134" fmla="*/ 179761 w 932688"/>
                <a:gd name="connsiteY134" fmla="*/ 549934 h 596049"/>
                <a:gd name="connsiteX135" fmla="*/ 168945 w 932688"/>
                <a:gd name="connsiteY135" fmla="*/ 560757 h 596049"/>
                <a:gd name="connsiteX136" fmla="*/ 152016 w 932688"/>
                <a:gd name="connsiteY136" fmla="*/ 562325 h 596049"/>
                <a:gd name="connsiteX137" fmla="*/ 131951 w 932688"/>
                <a:gd name="connsiteY137" fmla="*/ 566952 h 596049"/>
                <a:gd name="connsiteX138" fmla="*/ 125759 w 932688"/>
                <a:gd name="connsiteY138" fmla="*/ 582638 h 596049"/>
                <a:gd name="connsiteX139" fmla="*/ 124272 w 932688"/>
                <a:gd name="connsiteY139" fmla="*/ 584130 h 596049"/>
                <a:gd name="connsiteX140" fmla="*/ 124191 w 932688"/>
                <a:gd name="connsiteY140" fmla="*/ 584128 h 59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932688" h="596049">
                  <a:moveTo>
                    <a:pt x="125289" y="584050"/>
                  </a:moveTo>
                  <a:cubicBezTo>
                    <a:pt x="121589" y="588114"/>
                    <a:pt x="117464" y="591769"/>
                    <a:pt x="112984" y="594951"/>
                  </a:cubicBezTo>
                  <a:cubicBezTo>
                    <a:pt x="106371" y="596187"/>
                    <a:pt x="99642" y="596687"/>
                    <a:pt x="92919" y="596441"/>
                  </a:cubicBezTo>
                  <a:cubicBezTo>
                    <a:pt x="82028" y="593993"/>
                    <a:pt x="71602" y="589809"/>
                    <a:pt x="62038" y="584050"/>
                  </a:cubicBezTo>
                  <a:cubicBezTo>
                    <a:pt x="58982" y="582560"/>
                    <a:pt x="51222" y="577854"/>
                    <a:pt x="49733" y="573227"/>
                  </a:cubicBezTo>
                  <a:cubicBezTo>
                    <a:pt x="48166" y="570168"/>
                    <a:pt x="52790" y="560835"/>
                    <a:pt x="52790" y="557541"/>
                  </a:cubicBezTo>
                  <a:cubicBezTo>
                    <a:pt x="52790" y="552914"/>
                    <a:pt x="51222" y="545150"/>
                    <a:pt x="51222" y="540522"/>
                  </a:cubicBezTo>
                  <a:cubicBezTo>
                    <a:pt x="49853" y="535604"/>
                    <a:pt x="47795" y="530904"/>
                    <a:pt x="45109" y="526562"/>
                  </a:cubicBezTo>
                  <a:cubicBezTo>
                    <a:pt x="40793" y="522070"/>
                    <a:pt x="36128" y="517927"/>
                    <a:pt x="31158" y="514171"/>
                  </a:cubicBezTo>
                  <a:cubicBezTo>
                    <a:pt x="25216" y="510391"/>
                    <a:pt x="19923" y="505678"/>
                    <a:pt x="15482" y="500211"/>
                  </a:cubicBezTo>
                  <a:cubicBezTo>
                    <a:pt x="10985" y="494052"/>
                    <a:pt x="7371" y="487294"/>
                    <a:pt x="4745" y="480133"/>
                  </a:cubicBezTo>
                  <a:cubicBezTo>
                    <a:pt x="1674" y="469557"/>
                    <a:pt x="117" y="458599"/>
                    <a:pt x="121" y="447586"/>
                  </a:cubicBezTo>
                  <a:cubicBezTo>
                    <a:pt x="-374" y="437684"/>
                    <a:pt x="657" y="427764"/>
                    <a:pt x="3177" y="418176"/>
                  </a:cubicBezTo>
                  <a:cubicBezTo>
                    <a:pt x="5688" y="412630"/>
                    <a:pt x="8789" y="407371"/>
                    <a:pt x="12426" y="402490"/>
                  </a:cubicBezTo>
                  <a:cubicBezTo>
                    <a:pt x="13993" y="402490"/>
                    <a:pt x="15482" y="400921"/>
                    <a:pt x="17050" y="399353"/>
                  </a:cubicBezTo>
                  <a:cubicBezTo>
                    <a:pt x="20394" y="397708"/>
                    <a:pt x="23505" y="395624"/>
                    <a:pt x="26298" y="393157"/>
                  </a:cubicBezTo>
                  <a:cubicBezTo>
                    <a:pt x="27866" y="388530"/>
                    <a:pt x="29434" y="379275"/>
                    <a:pt x="30923" y="374648"/>
                  </a:cubicBezTo>
                  <a:cubicBezTo>
                    <a:pt x="31172" y="367375"/>
                    <a:pt x="30673" y="360095"/>
                    <a:pt x="29434" y="352924"/>
                  </a:cubicBezTo>
                  <a:cubicBezTo>
                    <a:pt x="27866" y="349865"/>
                    <a:pt x="21596" y="345081"/>
                    <a:pt x="20185" y="342101"/>
                  </a:cubicBezTo>
                  <a:cubicBezTo>
                    <a:pt x="19402" y="337480"/>
                    <a:pt x="19402" y="332761"/>
                    <a:pt x="20185" y="328141"/>
                  </a:cubicBezTo>
                  <a:cubicBezTo>
                    <a:pt x="21674" y="325082"/>
                    <a:pt x="30923" y="321945"/>
                    <a:pt x="34058" y="320298"/>
                  </a:cubicBezTo>
                  <a:cubicBezTo>
                    <a:pt x="38682" y="318729"/>
                    <a:pt x="49733" y="320298"/>
                    <a:pt x="52555" y="317161"/>
                  </a:cubicBezTo>
                  <a:cubicBezTo>
                    <a:pt x="55376" y="314024"/>
                    <a:pt x="55612" y="307906"/>
                    <a:pt x="57179" y="303279"/>
                  </a:cubicBezTo>
                  <a:cubicBezTo>
                    <a:pt x="57179" y="298574"/>
                    <a:pt x="58747" y="289319"/>
                    <a:pt x="58747" y="284692"/>
                  </a:cubicBezTo>
                  <a:cubicBezTo>
                    <a:pt x="57854" y="276377"/>
                    <a:pt x="55181" y="268352"/>
                    <a:pt x="50909" y="261164"/>
                  </a:cubicBezTo>
                  <a:cubicBezTo>
                    <a:pt x="47852" y="253321"/>
                    <a:pt x="41660" y="241008"/>
                    <a:pt x="38604" y="234812"/>
                  </a:cubicBezTo>
                  <a:cubicBezTo>
                    <a:pt x="34441" y="230515"/>
                    <a:pt x="31704" y="225037"/>
                    <a:pt x="30766" y="219127"/>
                  </a:cubicBezTo>
                  <a:cubicBezTo>
                    <a:pt x="29277" y="215989"/>
                    <a:pt x="32334" y="209794"/>
                    <a:pt x="33901" y="206735"/>
                  </a:cubicBezTo>
                  <a:cubicBezTo>
                    <a:pt x="36958" y="203598"/>
                    <a:pt x="41739" y="200539"/>
                    <a:pt x="43150" y="197402"/>
                  </a:cubicBezTo>
                  <a:cubicBezTo>
                    <a:pt x="46206" y="195912"/>
                    <a:pt x="53966" y="192775"/>
                    <a:pt x="55455" y="189559"/>
                  </a:cubicBezTo>
                  <a:cubicBezTo>
                    <a:pt x="58128" y="183197"/>
                    <a:pt x="59205" y="176277"/>
                    <a:pt x="58590" y="169403"/>
                  </a:cubicBezTo>
                  <a:cubicBezTo>
                    <a:pt x="57022" y="164776"/>
                    <a:pt x="50752" y="153718"/>
                    <a:pt x="47774" y="147757"/>
                  </a:cubicBezTo>
                  <a:cubicBezTo>
                    <a:pt x="44750" y="141241"/>
                    <a:pt x="41129" y="135019"/>
                    <a:pt x="36958" y="129170"/>
                  </a:cubicBezTo>
                  <a:cubicBezTo>
                    <a:pt x="37215" y="122933"/>
                    <a:pt x="36689" y="116688"/>
                    <a:pt x="35390" y="110583"/>
                  </a:cubicBezTo>
                  <a:cubicBezTo>
                    <a:pt x="33901" y="105956"/>
                    <a:pt x="27553" y="98191"/>
                    <a:pt x="26142" y="93564"/>
                  </a:cubicBezTo>
                  <a:cubicBezTo>
                    <a:pt x="24392" y="88320"/>
                    <a:pt x="22952" y="82978"/>
                    <a:pt x="21831" y="77565"/>
                  </a:cubicBezTo>
                  <a:cubicBezTo>
                    <a:pt x="32647" y="74428"/>
                    <a:pt x="49655" y="69722"/>
                    <a:pt x="58903" y="68232"/>
                  </a:cubicBezTo>
                  <a:cubicBezTo>
                    <a:pt x="75833" y="66742"/>
                    <a:pt x="108281" y="65173"/>
                    <a:pt x="125211" y="65173"/>
                  </a:cubicBezTo>
                  <a:cubicBezTo>
                    <a:pt x="140886" y="65173"/>
                    <a:pt x="173021" y="63605"/>
                    <a:pt x="188461" y="65173"/>
                  </a:cubicBezTo>
                  <a:cubicBezTo>
                    <a:pt x="203901" y="66742"/>
                    <a:pt x="233214" y="74428"/>
                    <a:pt x="247087" y="77565"/>
                  </a:cubicBezTo>
                  <a:cubicBezTo>
                    <a:pt x="264095" y="80623"/>
                    <a:pt x="296465" y="93250"/>
                    <a:pt x="313473" y="96152"/>
                  </a:cubicBezTo>
                  <a:cubicBezTo>
                    <a:pt x="327561" y="100243"/>
                    <a:pt x="342032" y="102871"/>
                    <a:pt x="356658" y="103995"/>
                  </a:cubicBezTo>
                  <a:cubicBezTo>
                    <a:pt x="371127" y="103233"/>
                    <a:pt x="385543" y="101688"/>
                    <a:pt x="399844" y="99368"/>
                  </a:cubicBezTo>
                  <a:cubicBezTo>
                    <a:pt x="416145" y="96679"/>
                    <a:pt x="432172" y="92532"/>
                    <a:pt x="447733" y="86976"/>
                  </a:cubicBezTo>
                  <a:cubicBezTo>
                    <a:pt x="456981" y="83917"/>
                    <a:pt x="477046" y="73016"/>
                    <a:pt x="487783" y="69957"/>
                  </a:cubicBezTo>
                  <a:cubicBezTo>
                    <a:pt x="493827" y="68184"/>
                    <a:pt x="500066" y="67157"/>
                    <a:pt x="506359" y="66899"/>
                  </a:cubicBezTo>
                  <a:cubicBezTo>
                    <a:pt x="513206" y="69085"/>
                    <a:pt x="519908" y="71704"/>
                    <a:pt x="526423" y="74741"/>
                  </a:cubicBezTo>
                  <a:cubicBezTo>
                    <a:pt x="534958" y="77546"/>
                    <a:pt x="543716" y="79618"/>
                    <a:pt x="552601" y="80937"/>
                  </a:cubicBezTo>
                  <a:cubicBezTo>
                    <a:pt x="559978" y="80313"/>
                    <a:pt x="567246" y="78758"/>
                    <a:pt x="574234" y="76310"/>
                  </a:cubicBezTo>
                  <a:cubicBezTo>
                    <a:pt x="578858" y="73173"/>
                    <a:pt x="586539" y="62350"/>
                    <a:pt x="592730" y="60624"/>
                  </a:cubicBezTo>
                  <a:cubicBezTo>
                    <a:pt x="597318" y="56324"/>
                    <a:pt x="603462" y="54086"/>
                    <a:pt x="609738" y="54429"/>
                  </a:cubicBezTo>
                  <a:cubicBezTo>
                    <a:pt x="615852" y="55919"/>
                    <a:pt x="622043" y="70114"/>
                    <a:pt x="628235" y="72938"/>
                  </a:cubicBezTo>
                  <a:cubicBezTo>
                    <a:pt x="638766" y="78402"/>
                    <a:pt x="650330" y="81583"/>
                    <a:pt x="662173" y="82271"/>
                  </a:cubicBezTo>
                  <a:cubicBezTo>
                    <a:pt x="672902" y="81856"/>
                    <a:pt x="683425" y="79184"/>
                    <a:pt x="693053" y="74428"/>
                  </a:cubicBezTo>
                  <a:cubicBezTo>
                    <a:pt x="700056" y="66827"/>
                    <a:pt x="706255" y="58522"/>
                    <a:pt x="711550" y="49645"/>
                  </a:cubicBezTo>
                  <a:cubicBezTo>
                    <a:pt x="717742" y="41802"/>
                    <a:pt x="725423" y="24940"/>
                    <a:pt x="733182" y="18744"/>
                  </a:cubicBezTo>
                  <a:cubicBezTo>
                    <a:pt x="742694" y="13250"/>
                    <a:pt x="753136" y="9555"/>
                    <a:pt x="763985" y="7843"/>
                  </a:cubicBezTo>
                  <a:cubicBezTo>
                    <a:pt x="772108" y="6098"/>
                    <a:pt x="780370" y="5074"/>
                    <a:pt x="788673" y="4784"/>
                  </a:cubicBezTo>
                  <a:cubicBezTo>
                    <a:pt x="797922" y="4784"/>
                    <a:pt x="816497" y="12627"/>
                    <a:pt x="824178" y="7843"/>
                  </a:cubicBezTo>
                  <a:cubicBezTo>
                    <a:pt x="827042" y="5974"/>
                    <a:pt x="829216" y="3220"/>
                    <a:pt x="830370" y="0"/>
                  </a:cubicBezTo>
                  <a:cubicBezTo>
                    <a:pt x="834208" y="927"/>
                    <a:pt x="837864" y="2491"/>
                    <a:pt x="841186" y="4627"/>
                  </a:cubicBezTo>
                  <a:cubicBezTo>
                    <a:pt x="847148" y="8379"/>
                    <a:pt x="852446" y="13097"/>
                    <a:pt x="856862" y="18587"/>
                  </a:cubicBezTo>
                  <a:cubicBezTo>
                    <a:pt x="859997" y="21646"/>
                    <a:pt x="863053" y="30979"/>
                    <a:pt x="866189" y="34273"/>
                  </a:cubicBezTo>
                  <a:cubicBezTo>
                    <a:pt x="867678" y="38900"/>
                    <a:pt x="875437" y="48233"/>
                    <a:pt x="876926" y="52860"/>
                  </a:cubicBezTo>
                  <a:cubicBezTo>
                    <a:pt x="878415" y="57487"/>
                    <a:pt x="876926" y="66820"/>
                    <a:pt x="880061" y="69879"/>
                  </a:cubicBezTo>
                  <a:cubicBezTo>
                    <a:pt x="884124" y="72766"/>
                    <a:pt x="888953" y="74377"/>
                    <a:pt x="893934" y="74506"/>
                  </a:cubicBezTo>
                  <a:cubicBezTo>
                    <a:pt x="898267" y="73668"/>
                    <a:pt x="902427" y="72104"/>
                    <a:pt x="906239" y="69879"/>
                  </a:cubicBezTo>
                  <a:cubicBezTo>
                    <a:pt x="909374" y="69879"/>
                    <a:pt x="915566" y="68310"/>
                    <a:pt x="918623" y="69879"/>
                  </a:cubicBezTo>
                  <a:cubicBezTo>
                    <a:pt x="922466" y="72759"/>
                    <a:pt x="925625" y="76455"/>
                    <a:pt x="927871" y="80702"/>
                  </a:cubicBezTo>
                  <a:cubicBezTo>
                    <a:pt x="931842" y="85353"/>
                    <a:pt x="934971" y="90661"/>
                    <a:pt x="937120" y="96387"/>
                  </a:cubicBezTo>
                  <a:cubicBezTo>
                    <a:pt x="938498" y="107529"/>
                    <a:pt x="935143" y="118739"/>
                    <a:pt x="927871" y="127288"/>
                  </a:cubicBezTo>
                  <a:cubicBezTo>
                    <a:pt x="921920" y="131495"/>
                    <a:pt x="915032" y="134187"/>
                    <a:pt x="907807" y="135131"/>
                  </a:cubicBezTo>
                  <a:cubicBezTo>
                    <a:pt x="904750" y="135131"/>
                    <a:pt x="896991" y="128935"/>
                    <a:pt x="892131" y="128935"/>
                  </a:cubicBezTo>
                  <a:cubicBezTo>
                    <a:pt x="885924" y="128677"/>
                    <a:pt x="879710" y="129204"/>
                    <a:pt x="873634" y="130503"/>
                  </a:cubicBezTo>
                  <a:cubicBezTo>
                    <a:pt x="869690" y="133168"/>
                    <a:pt x="866061" y="136272"/>
                    <a:pt x="862818" y="139758"/>
                  </a:cubicBezTo>
                  <a:cubicBezTo>
                    <a:pt x="861329" y="142895"/>
                    <a:pt x="858194" y="150581"/>
                    <a:pt x="856627" y="153718"/>
                  </a:cubicBezTo>
                  <a:cubicBezTo>
                    <a:pt x="854374" y="160253"/>
                    <a:pt x="852823" y="167010"/>
                    <a:pt x="852002" y="173874"/>
                  </a:cubicBezTo>
                  <a:cubicBezTo>
                    <a:pt x="850513" y="178501"/>
                    <a:pt x="855137" y="189559"/>
                    <a:pt x="855137" y="195520"/>
                  </a:cubicBezTo>
                  <a:cubicBezTo>
                    <a:pt x="854861" y="202310"/>
                    <a:pt x="853809" y="209046"/>
                    <a:pt x="852002" y="215597"/>
                  </a:cubicBezTo>
                  <a:cubicBezTo>
                    <a:pt x="850513" y="218734"/>
                    <a:pt x="847378" y="226499"/>
                    <a:pt x="844165" y="227989"/>
                  </a:cubicBezTo>
                  <a:cubicBezTo>
                    <a:pt x="839673" y="229555"/>
                    <a:pt x="834784" y="229555"/>
                    <a:pt x="830292" y="227989"/>
                  </a:cubicBezTo>
                  <a:cubicBezTo>
                    <a:pt x="826483" y="227922"/>
                    <a:pt x="822756" y="226868"/>
                    <a:pt x="819476" y="224930"/>
                  </a:cubicBezTo>
                  <a:cubicBezTo>
                    <a:pt x="814851" y="221793"/>
                    <a:pt x="814851" y="209245"/>
                    <a:pt x="813284" y="204774"/>
                  </a:cubicBezTo>
                  <a:cubicBezTo>
                    <a:pt x="811003" y="199387"/>
                    <a:pt x="808385" y="194148"/>
                    <a:pt x="805446" y="189089"/>
                  </a:cubicBezTo>
                  <a:cubicBezTo>
                    <a:pt x="802605" y="186683"/>
                    <a:pt x="799503" y="184605"/>
                    <a:pt x="796198" y="182893"/>
                  </a:cubicBezTo>
                  <a:cubicBezTo>
                    <a:pt x="791118" y="179471"/>
                    <a:pt x="785279" y="177344"/>
                    <a:pt x="779190" y="176697"/>
                  </a:cubicBezTo>
                  <a:cubicBezTo>
                    <a:pt x="774278" y="177743"/>
                    <a:pt x="769909" y="180528"/>
                    <a:pt x="766885" y="184540"/>
                  </a:cubicBezTo>
                  <a:cubicBezTo>
                    <a:pt x="765590" y="188536"/>
                    <a:pt x="765058" y="192739"/>
                    <a:pt x="765317" y="196932"/>
                  </a:cubicBezTo>
                  <a:cubicBezTo>
                    <a:pt x="765317" y="201559"/>
                    <a:pt x="766885" y="212617"/>
                    <a:pt x="766885" y="217009"/>
                  </a:cubicBezTo>
                  <a:cubicBezTo>
                    <a:pt x="767632" y="222657"/>
                    <a:pt x="767632" y="228379"/>
                    <a:pt x="766885" y="234028"/>
                  </a:cubicBezTo>
                  <a:cubicBezTo>
                    <a:pt x="765317" y="238733"/>
                    <a:pt x="762260" y="246419"/>
                    <a:pt x="759047" y="247988"/>
                  </a:cubicBezTo>
                  <a:cubicBezTo>
                    <a:pt x="755162" y="249738"/>
                    <a:pt x="750994" y="250774"/>
                    <a:pt x="746742" y="251046"/>
                  </a:cubicBezTo>
                  <a:cubicBezTo>
                    <a:pt x="745174" y="251046"/>
                    <a:pt x="740550" y="249556"/>
                    <a:pt x="737493" y="249556"/>
                  </a:cubicBezTo>
                  <a:cubicBezTo>
                    <a:pt x="735925" y="247988"/>
                    <a:pt x="729655" y="246419"/>
                    <a:pt x="728245" y="247988"/>
                  </a:cubicBezTo>
                  <a:cubicBezTo>
                    <a:pt x="725110" y="249556"/>
                    <a:pt x="723542" y="254184"/>
                    <a:pt x="722053" y="257242"/>
                  </a:cubicBezTo>
                  <a:lnTo>
                    <a:pt x="720485" y="258811"/>
                  </a:lnTo>
                  <a:cubicBezTo>
                    <a:pt x="716836" y="264981"/>
                    <a:pt x="711357" y="269860"/>
                    <a:pt x="704810" y="272771"/>
                  </a:cubicBezTo>
                  <a:cubicBezTo>
                    <a:pt x="696103" y="278905"/>
                    <a:pt x="686809" y="284160"/>
                    <a:pt x="677064" y="288456"/>
                  </a:cubicBezTo>
                  <a:cubicBezTo>
                    <a:pt x="666248" y="291593"/>
                    <a:pt x="646184" y="296299"/>
                    <a:pt x="636935" y="297789"/>
                  </a:cubicBezTo>
                  <a:cubicBezTo>
                    <a:pt x="625112" y="298535"/>
                    <a:pt x="613254" y="298535"/>
                    <a:pt x="601430" y="297789"/>
                  </a:cubicBezTo>
                  <a:cubicBezTo>
                    <a:pt x="595317" y="297789"/>
                    <a:pt x="587558" y="291593"/>
                    <a:pt x="582933" y="289947"/>
                  </a:cubicBezTo>
                  <a:cubicBezTo>
                    <a:pt x="574629" y="290230"/>
                    <a:pt x="566367" y="291254"/>
                    <a:pt x="558245" y="293005"/>
                  </a:cubicBezTo>
                  <a:cubicBezTo>
                    <a:pt x="551309" y="295849"/>
                    <a:pt x="545018" y="300064"/>
                    <a:pt x="539748" y="305397"/>
                  </a:cubicBezTo>
                  <a:cubicBezTo>
                    <a:pt x="536612" y="308534"/>
                    <a:pt x="533556" y="314730"/>
                    <a:pt x="530499" y="317788"/>
                  </a:cubicBezTo>
                  <a:cubicBezTo>
                    <a:pt x="527364" y="319357"/>
                    <a:pt x="521250" y="323984"/>
                    <a:pt x="518115" y="325631"/>
                  </a:cubicBezTo>
                  <a:cubicBezTo>
                    <a:pt x="515059" y="328690"/>
                    <a:pt x="508867" y="331827"/>
                    <a:pt x="505810" y="334885"/>
                  </a:cubicBezTo>
                  <a:cubicBezTo>
                    <a:pt x="503846" y="338189"/>
                    <a:pt x="502766" y="341944"/>
                    <a:pt x="502675" y="345787"/>
                  </a:cubicBezTo>
                  <a:cubicBezTo>
                    <a:pt x="502675" y="350414"/>
                    <a:pt x="507299" y="356610"/>
                    <a:pt x="507299" y="359669"/>
                  </a:cubicBezTo>
                  <a:cubicBezTo>
                    <a:pt x="507605" y="366423"/>
                    <a:pt x="507105" y="373189"/>
                    <a:pt x="505810" y="379825"/>
                  </a:cubicBezTo>
                  <a:cubicBezTo>
                    <a:pt x="506065" y="386061"/>
                    <a:pt x="505538" y="392306"/>
                    <a:pt x="504243" y="398412"/>
                  </a:cubicBezTo>
                  <a:cubicBezTo>
                    <a:pt x="502136" y="404530"/>
                    <a:pt x="498395" y="409955"/>
                    <a:pt x="493427" y="414097"/>
                  </a:cubicBezTo>
                  <a:cubicBezTo>
                    <a:pt x="490370" y="415666"/>
                    <a:pt x="481121" y="414097"/>
                    <a:pt x="476497" y="415666"/>
                  </a:cubicBezTo>
                  <a:cubicBezTo>
                    <a:pt x="471776" y="417864"/>
                    <a:pt x="467560" y="421014"/>
                    <a:pt x="464113" y="424920"/>
                  </a:cubicBezTo>
                  <a:cubicBezTo>
                    <a:pt x="461057" y="428057"/>
                    <a:pt x="457922" y="434253"/>
                    <a:pt x="454865" y="437312"/>
                  </a:cubicBezTo>
                  <a:cubicBezTo>
                    <a:pt x="452365" y="443283"/>
                    <a:pt x="449266" y="448985"/>
                    <a:pt x="445617" y="454331"/>
                  </a:cubicBezTo>
                  <a:cubicBezTo>
                    <a:pt x="441938" y="463087"/>
                    <a:pt x="437284" y="471401"/>
                    <a:pt x="431744" y="479114"/>
                  </a:cubicBezTo>
                  <a:cubicBezTo>
                    <a:pt x="424392" y="486703"/>
                    <a:pt x="415414" y="492522"/>
                    <a:pt x="405487" y="496132"/>
                  </a:cubicBezTo>
                  <a:cubicBezTo>
                    <a:pt x="394904" y="498727"/>
                    <a:pt x="384002" y="499783"/>
                    <a:pt x="373118" y="499269"/>
                  </a:cubicBezTo>
                  <a:cubicBezTo>
                    <a:pt x="362818" y="497300"/>
                    <a:pt x="352914" y="493643"/>
                    <a:pt x="343804" y="488446"/>
                  </a:cubicBezTo>
                  <a:cubicBezTo>
                    <a:pt x="339180" y="483741"/>
                    <a:pt x="334556" y="471349"/>
                    <a:pt x="329853" y="464918"/>
                  </a:cubicBezTo>
                  <a:cubicBezTo>
                    <a:pt x="325792" y="457357"/>
                    <a:pt x="321154" y="450120"/>
                    <a:pt x="315981" y="443272"/>
                  </a:cubicBezTo>
                  <a:cubicBezTo>
                    <a:pt x="312924" y="441704"/>
                    <a:pt x="303675" y="440214"/>
                    <a:pt x="300305" y="438645"/>
                  </a:cubicBezTo>
                  <a:cubicBezTo>
                    <a:pt x="295587" y="436445"/>
                    <a:pt x="291392" y="433263"/>
                    <a:pt x="288000" y="429312"/>
                  </a:cubicBezTo>
                  <a:cubicBezTo>
                    <a:pt x="286432" y="427822"/>
                    <a:pt x="281808" y="421470"/>
                    <a:pt x="278751" y="421470"/>
                  </a:cubicBezTo>
                  <a:cubicBezTo>
                    <a:pt x="275695" y="421470"/>
                    <a:pt x="270914" y="429312"/>
                    <a:pt x="267935" y="432292"/>
                  </a:cubicBezTo>
                  <a:cubicBezTo>
                    <a:pt x="266368" y="435351"/>
                    <a:pt x="264879" y="443115"/>
                    <a:pt x="263311" y="446253"/>
                  </a:cubicBezTo>
                  <a:cubicBezTo>
                    <a:pt x="261601" y="449560"/>
                    <a:pt x="259524" y="452664"/>
                    <a:pt x="257119" y="455507"/>
                  </a:cubicBezTo>
                  <a:cubicBezTo>
                    <a:pt x="253687" y="457088"/>
                    <a:pt x="249736" y="457088"/>
                    <a:pt x="246303" y="455507"/>
                  </a:cubicBezTo>
                  <a:cubicBezTo>
                    <a:pt x="243247" y="455507"/>
                    <a:pt x="237055" y="450880"/>
                    <a:pt x="233998" y="450880"/>
                  </a:cubicBezTo>
                  <a:cubicBezTo>
                    <a:pt x="228741" y="449699"/>
                    <a:pt x="223242" y="450249"/>
                    <a:pt x="218323" y="452448"/>
                  </a:cubicBezTo>
                  <a:cubicBezTo>
                    <a:pt x="211600" y="452203"/>
                    <a:pt x="204871" y="452702"/>
                    <a:pt x="198258" y="453939"/>
                  </a:cubicBezTo>
                  <a:cubicBezTo>
                    <a:pt x="193306" y="457765"/>
                    <a:pt x="189129" y="462504"/>
                    <a:pt x="185953" y="467899"/>
                  </a:cubicBezTo>
                  <a:cubicBezTo>
                    <a:pt x="182891" y="477401"/>
                    <a:pt x="181331" y="487324"/>
                    <a:pt x="181329" y="497309"/>
                  </a:cubicBezTo>
                  <a:cubicBezTo>
                    <a:pt x="179761" y="505152"/>
                    <a:pt x="184385" y="520837"/>
                    <a:pt x="184385" y="528288"/>
                  </a:cubicBezTo>
                  <a:cubicBezTo>
                    <a:pt x="183723" y="535663"/>
                    <a:pt x="182170" y="542932"/>
                    <a:pt x="179761" y="549934"/>
                  </a:cubicBezTo>
                  <a:cubicBezTo>
                    <a:pt x="176982" y="554283"/>
                    <a:pt x="173292" y="557976"/>
                    <a:pt x="168945" y="560757"/>
                  </a:cubicBezTo>
                  <a:cubicBezTo>
                    <a:pt x="163401" y="562055"/>
                    <a:pt x="157704" y="562583"/>
                    <a:pt x="152016" y="562325"/>
                  </a:cubicBezTo>
                  <a:cubicBezTo>
                    <a:pt x="145182" y="563147"/>
                    <a:pt x="138455" y="564698"/>
                    <a:pt x="131951" y="566952"/>
                  </a:cubicBezTo>
                  <a:cubicBezTo>
                    <a:pt x="128816" y="568521"/>
                    <a:pt x="128816" y="579344"/>
                    <a:pt x="125759" y="582638"/>
                  </a:cubicBezTo>
                  <a:cubicBezTo>
                    <a:pt x="125760" y="583461"/>
                    <a:pt x="125094" y="584129"/>
                    <a:pt x="124272" y="584130"/>
                  </a:cubicBezTo>
                  <a:cubicBezTo>
                    <a:pt x="124245" y="584130"/>
                    <a:pt x="124218" y="584130"/>
                    <a:pt x="124191" y="584128"/>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8" name="Freeform 127">
              <a:extLst>
                <a:ext uri="{FF2B5EF4-FFF2-40B4-BE49-F238E27FC236}">
                  <a16:creationId xmlns:a16="http://schemas.microsoft.com/office/drawing/2014/main" id="{9304A6E0-643B-864A-91CF-1EF241954A5A}"/>
                </a:ext>
              </a:extLst>
            </p:cNvPr>
            <p:cNvSpPr/>
            <p:nvPr/>
          </p:nvSpPr>
          <p:spPr>
            <a:xfrm>
              <a:off x="5567876" y="2809049"/>
              <a:ext cx="1175658" cy="1380324"/>
            </a:xfrm>
            <a:custGeom>
              <a:avLst/>
              <a:gdLst>
                <a:gd name="connsiteX0" fmla="*/ 15505 w 1175657"/>
                <a:gd name="connsiteY0" fmla="*/ 544491 h 1380324"/>
                <a:gd name="connsiteX1" fmla="*/ 17073 w 1175657"/>
                <a:gd name="connsiteY1" fmla="*/ 542922 h 1380324"/>
                <a:gd name="connsiteX2" fmla="*/ 23264 w 1175657"/>
                <a:gd name="connsiteY2" fmla="*/ 533668 h 1380324"/>
                <a:gd name="connsiteX3" fmla="*/ 32513 w 1175657"/>
                <a:gd name="connsiteY3" fmla="*/ 535236 h 1380324"/>
                <a:gd name="connsiteX4" fmla="*/ 41761 w 1175657"/>
                <a:gd name="connsiteY4" fmla="*/ 536805 h 1380324"/>
                <a:gd name="connsiteX5" fmla="*/ 54145 w 1175657"/>
                <a:gd name="connsiteY5" fmla="*/ 533668 h 1380324"/>
                <a:gd name="connsiteX6" fmla="*/ 61983 w 1175657"/>
                <a:gd name="connsiteY6" fmla="*/ 519786 h 1380324"/>
                <a:gd name="connsiteX7" fmla="*/ 61983 w 1175657"/>
                <a:gd name="connsiteY7" fmla="*/ 502846 h 1380324"/>
                <a:gd name="connsiteX8" fmla="*/ 60415 w 1175657"/>
                <a:gd name="connsiteY8" fmla="*/ 482768 h 1380324"/>
                <a:gd name="connsiteX9" fmla="*/ 61983 w 1175657"/>
                <a:gd name="connsiteY9" fmla="*/ 470377 h 1380324"/>
                <a:gd name="connsiteX10" fmla="*/ 74288 w 1175657"/>
                <a:gd name="connsiteY10" fmla="*/ 462534 h 1380324"/>
                <a:gd name="connsiteX11" fmla="*/ 91296 w 1175657"/>
                <a:gd name="connsiteY11" fmla="*/ 468730 h 1380324"/>
                <a:gd name="connsiteX12" fmla="*/ 100544 w 1175657"/>
                <a:gd name="connsiteY12" fmla="*/ 474847 h 1380324"/>
                <a:gd name="connsiteX13" fmla="*/ 108382 w 1175657"/>
                <a:gd name="connsiteY13" fmla="*/ 490532 h 1380324"/>
                <a:gd name="connsiteX14" fmla="*/ 114574 w 1175657"/>
                <a:gd name="connsiteY14" fmla="*/ 510610 h 1380324"/>
                <a:gd name="connsiteX15" fmla="*/ 125390 w 1175657"/>
                <a:gd name="connsiteY15" fmla="*/ 513669 h 1380324"/>
                <a:gd name="connsiteX16" fmla="*/ 139263 w 1175657"/>
                <a:gd name="connsiteY16" fmla="*/ 513669 h 1380324"/>
                <a:gd name="connsiteX17" fmla="*/ 147100 w 1175657"/>
                <a:gd name="connsiteY17" fmla="*/ 501356 h 1380324"/>
                <a:gd name="connsiteX18" fmla="*/ 150157 w 1175657"/>
                <a:gd name="connsiteY18" fmla="*/ 481278 h 1380324"/>
                <a:gd name="connsiteX19" fmla="*/ 147100 w 1175657"/>
                <a:gd name="connsiteY19" fmla="*/ 459632 h 1380324"/>
                <a:gd name="connsiteX20" fmla="*/ 151725 w 1175657"/>
                <a:gd name="connsiteY20" fmla="*/ 439633 h 1380324"/>
                <a:gd name="connsiteX21" fmla="*/ 157838 w 1175657"/>
                <a:gd name="connsiteY21" fmla="*/ 425673 h 1380324"/>
                <a:gd name="connsiteX22" fmla="*/ 168654 w 1175657"/>
                <a:gd name="connsiteY22" fmla="*/ 416419 h 1380324"/>
                <a:gd name="connsiteX23" fmla="*/ 187230 w 1175657"/>
                <a:gd name="connsiteY23" fmla="*/ 414928 h 1380324"/>
                <a:gd name="connsiteX24" fmla="*/ 202905 w 1175657"/>
                <a:gd name="connsiteY24" fmla="*/ 421046 h 1380324"/>
                <a:gd name="connsiteX25" fmla="*/ 222970 w 1175657"/>
                <a:gd name="connsiteY25" fmla="*/ 413203 h 1380324"/>
                <a:gd name="connsiteX26" fmla="*/ 230807 w 1175657"/>
                <a:gd name="connsiteY26" fmla="*/ 399321 h 1380324"/>
                <a:gd name="connsiteX27" fmla="*/ 232297 w 1175657"/>
                <a:gd name="connsiteY27" fmla="*/ 382303 h 1380324"/>
                <a:gd name="connsiteX28" fmla="*/ 223048 w 1175657"/>
                <a:gd name="connsiteY28" fmla="*/ 366617 h 1380324"/>
                <a:gd name="connsiteX29" fmla="*/ 213800 w 1175657"/>
                <a:gd name="connsiteY29" fmla="*/ 355873 h 1380324"/>
                <a:gd name="connsiteX30" fmla="*/ 201416 w 1175657"/>
                <a:gd name="connsiteY30" fmla="*/ 355873 h 1380324"/>
                <a:gd name="connsiteX31" fmla="*/ 189111 w 1175657"/>
                <a:gd name="connsiteY31" fmla="*/ 360500 h 1380324"/>
                <a:gd name="connsiteX32" fmla="*/ 175159 w 1175657"/>
                <a:gd name="connsiteY32" fmla="*/ 355873 h 1380324"/>
                <a:gd name="connsiteX33" fmla="*/ 172103 w 1175657"/>
                <a:gd name="connsiteY33" fmla="*/ 338854 h 1380324"/>
                <a:gd name="connsiteX34" fmla="*/ 161287 w 1175657"/>
                <a:gd name="connsiteY34" fmla="*/ 320345 h 1380324"/>
                <a:gd name="connsiteX35" fmla="*/ 152038 w 1175657"/>
                <a:gd name="connsiteY35" fmla="*/ 304659 h 1380324"/>
                <a:gd name="connsiteX36" fmla="*/ 136363 w 1175657"/>
                <a:gd name="connsiteY36" fmla="*/ 290778 h 1380324"/>
                <a:gd name="connsiteX37" fmla="*/ 125547 w 1175657"/>
                <a:gd name="connsiteY37" fmla="*/ 286151 h 1380324"/>
                <a:gd name="connsiteX38" fmla="*/ 131660 w 1175657"/>
                <a:gd name="connsiteY38" fmla="*/ 272269 h 1380324"/>
                <a:gd name="connsiteX39" fmla="*/ 122412 w 1175657"/>
                <a:gd name="connsiteY39" fmla="*/ 255250 h 1380324"/>
                <a:gd name="connsiteX40" fmla="*/ 83850 w 1175657"/>
                <a:gd name="connsiteY40" fmla="*/ 233682 h 1380324"/>
                <a:gd name="connsiteX41" fmla="*/ 65275 w 1175657"/>
                <a:gd name="connsiteY41" fmla="*/ 215095 h 1380324"/>
                <a:gd name="connsiteX42" fmla="*/ 62218 w 1175657"/>
                <a:gd name="connsiteY42" fmla="*/ 171882 h 1380324"/>
                <a:gd name="connsiteX43" fmla="*/ 71466 w 1175657"/>
                <a:gd name="connsiteY43" fmla="*/ 150314 h 1380324"/>
                <a:gd name="connsiteX44" fmla="*/ 73034 w 1175657"/>
                <a:gd name="connsiteY44" fmla="*/ 124041 h 1380324"/>
                <a:gd name="connsiteX45" fmla="*/ 62218 w 1175657"/>
                <a:gd name="connsiteY45" fmla="*/ 105532 h 1380324"/>
                <a:gd name="connsiteX46" fmla="*/ 56026 w 1175657"/>
                <a:gd name="connsiteY46" fmla="*/ 88513 h 1380324"/>
                <a:gd name="connsiteX47" fmla="*/ 71701 w 1175657"/>
                <a:gd name="connsiteY47" fmla="*/ 80670 h 1380324"/>
                <a:gd name="connsiteX48" fmla="*/ 93334 w 1175657"/>
                <a:gd name="connsiteY48" fmla="*/ 79102 h 1380324"/>
                <a:gd name="connsiteX49" fmla="*/ 109009 w 1175657"/>
                <a:gd name="connsiteY49" fmla="*/ 69847 h 1380324"/>
                <a:gd name="connsiteX50" fmla="*/ 112066 w 1175657"/>
                <a:gd name="connsiteY50" fmla="*/ 54162 h 1380324"/>
                <a:gd name="connsiteX51" fmla="*/ 116690 w 1175657"/>
                <a:gd name="connsiteY51" fmla="*/ 26398 h 1380324"/>
                <a:gd name="connsiteX52" fmla="*/ 127506 w 1175657"/>
                <a:gd name="connsiteY52" fmla="*/ 12517 h 1380324"/>
                <a:gd name="connsiteX53" fmla="*/ 152273 w 1175657"/>
                <a:gd name="connsiteY53" fmla="*/ 3262 h 1380324"/>
                <a:gd name="connsiteX54" fmla="*/ 181586 w 1175657"/>
                <a:gd name="connsiteY54" fmla="*/ 125 h 1380324"/>
                <a:gd name="connsiteX55" fmla="*/ 214034 w 1175657"/>
                <a:gd name="connsiteY55" fmla="*/ 6321 h 1380324"/>
                <a:gd name="connsiteX56" fmla="*/ 223283 w 1175657"/>
                <a:gd name="connsiteY56" fmla="*/ 4753 h 1380324"/>
                <a:gd name="connsiteX57" fmla="*/ 223283 w 1175657"/>
                <a:gd name="connsiteY57" fmla="*/ 12595 h 1380324"/>
                <a:gd name="connsiteX58" fmla="*/ 226418 w 1175657"/>
                <a:gd name="connsiteY58" fmla="*/ 26477 h 1380324"/>
                <a:gd name="connsiteX59" fmla="*/ 237234 w 1175657"/>
                <a:gd name="connsiteY59" fmla="*/ 42162 h 1380324"/>
                <a:gd name="connsiteX60" fmla="*/ 248834 w 1175657"/>
                <a:gd name="connsiteY60" fmla="*/ 56672 h 1380324"/>
                <a:gd name="connsiteX61" fmla="*/ 264510 w 1175657"/>
                <a:gd name="connsiteY61" fmla="*/ 72357 h 1380324"/>
                <a:gd name="connsiteX62" fmla="*/ 269134 w 1175657"/>
                <a:gd name="connsiteY62" fmla="*/ 83102 h 1380324"/>
                <a:gd name="connsiteX63" fmla="*/ 264510 w 1175657"/>
                <a:gd name="connsiteY63" fmla="*/ 95493 h 1380324"/>
                <a:gd name="connsiteX64" fmla="*/ 253380 w 1175657"/>
                <a:gd name="connsiteY64" fmla="*/ 104355 h 1380324"/>
                <a:gd name="connsiteX65" fmla="*/ 234883 w 1175657"/>
                <a:gd name="connsiteY65" fmla="*/ 118237 h 1380324"/>
                <a:gd name="connsiteX66" fmla="*/ 228691 w 1175657"/>
                <a:gd name="connsiteY66" fmla="*/ 130629 h 1380324"/>
                <a:gd name="connsiteX67" fmla="*/ 228691 w 1175657"/>
                <a:gd name="connsiteY67" fmla="*/ 150706 h 1380324"/>
                <a:gd name="connsiteX68" fmla="*/ 237939 w 1175657"/>
                <a:gd name="connsiteY68" fmla="*/ 175411 h 1380324"/>
                <a:gd name="connsiteX69" fmla="*/ 262707 w 1175657"/>
                <a:gd name="connsiteY69" fmla="*/ 195410 h 1380324"/>
                <a:gd name="connsiteX70" fmla="*/ 299779 w 1175657"/>
                <a:gd name="connsiteY70" fmla="*/ 221683 h 1380324"/>
                <a:gd name="connsiteX71" fmla="*/ 339908 w 1175657"/>
                <a:gd name="connsiteY71" fmla="*/ 245211 h 1380324"/>
                <a:gd name="connsiteX72" fmla="*/ 381605 w 1175657"/>
                <a:gd name="connsiteY72" fmla="*/ 259093 h 1380324"/>
                <a:gd name="connsiteX73" fmla="*/ 415621 w 1175657"/>
                <a:gd name="connsiteY73" fmla="*/ 265289 h 1380324"/>
                <a:gd name="connsiteX74" fmla="*/ 444934 w 1175657"/>
                <a:gd name="connsiteY74" fmla="*/ 277680 h 1380324"/>
                <a:gd name="connsiteX75" fmla="*/ 488198 w 1175657"/>
                <a:gd name="connsiteY75" fmla="*/ 277680 h 1380324"/>
                <a:gd name="connsiteX76" fmla="*/ 517511 w 1175657"/>
                <a:gd name="connsiteY76" fmla="*/ 280739 h 1380324"/>
                <a:gd name="connsiteX77" fmla="*/ 557719 w 1175657"/>
                <a:gd name="connsiteY77" fmla="*/ 274543 h 1380324"/>
                <a:gd name="connsiteX78" fmla="*/ 577783 w 1175657"/>
                <a:gd name="connsiteY78" fmla="*/ 269916 h 1380324"/>
                <a:gd name="connsiteX79" fmla="*/ 599415 w 1175657"/>
                <a:gd name="connsiteY79" fmla="*/ 269916 h 1380324"/>
                <a:gd name="connsiteX80" fmla="*/ 613288 w 1175657"/>
                <a:gd name="connsiteY80" fmla="*/ 276112 h 1380324"/>
                <a:gd name="connsiteX81" fmla="*/ 622536 w 1175657"/>
                <a:gd name="connsiteY81" fmla="*/ 291797 h 1380324"/>
                <a:gd name="connsiteX82" fmla="*/ 625671 w 1175657"/>
                <a:gd name="connsiteY82" fmla="*/ 308738 h 1380324"/>
                <a:gd name="connsiteX83" fmla="*/ 621047 w 1175657"/>
                <a:gd name="connsiteY83" fmla="*/ 319561 h 1380324"/>
                <a:gd name="connsiteX84" fmla="*/ 624104 w 1175657"/>
                <a:gd name="connsiteY84" fmla="*/ 338070 h 1380324"/>
                <a:gd name="connsiteX85" fmla="*/ 628728 w 1175657"/>
                <a:gd name="connsiteY85" fmla="*/ 347324 h 1380324"/>
                <a:gd name="connsiteX86" fmla="*/ 639544 w 1175657"/>
                <a:gd name="connsiteY86" fmla="*/ 353520 h 1380324"/>
                <a:gd name="connsiteX87" fmla="*/ 648793 w 1175657"/>
                <a:gd name="connsiteY87" fmla="*/ 362774 h 1380324"/>
                <a:gd name="connsiteX88" fmla="*/ 648793 w 1175657"/>
                <a:gd name="connsiteY88" fmla="*/ 375166 h 1380324"/>
                <a:gd name="connsiteX89" fmla="*/ 640955 w 1175657"/>
                <a:gd name="connsiteY89" fmla="*/ 381362 h 1380324"/>
                <a:gd name="connsiteX90" fmla="*/ 633117 w 1175657"/>
                <a:gd name="connsiteY90" fmla="*/ 390616 h 1380324"/>
                <a:gd name="connsiteX91" fmla="*/ 631628 w 1175657"/>
                <a:gd name="connsiteY91" fmla="*/ 407556 h 1380324"/>
                <a:gd name="connsiteX92" fmla="*/ 636252 w 1175657"/>
                <a:gd name="connsiteY92" fmla="*/ 421438 h 1380324"/>
                <a:gd name="connsiteX93" fmla="*/ 650125 w 1175657"/>
                <a:gd name="connsiteY93" fmla="*/ 427634 h 1380324"/>
                <a:gd name="connsiteX94" fmla="*/ 667133 w 1175657"/>
                <a:gd name="connsiteY94" fmla="*/ 424575 h 1380324"/>
                <a:gd name="connsiteX95" fmla="*/ 677949 w 1175657"/>
                <a:gd name="connsiteY95" fmla="*/ 421438 h 1380324"/>
                <a:gd name="connsiteX96" fmla="*/ 688765 w 1175657"/>
                <a:gd name="connsiteY96" fmla="*/ 412183 h 1380324"/>
                <a:gd name="connsiteX97" fmla="*/ 693389 w 1175657"/>
                <a:gd name="connsiteY97" fmla="*/ 404341 h 1380324"/>
                <a:gd name="connsiteX98" fmla="*/ 709065 w 1175657"/>
                <a:gd name="connsiteY98" fmla="*/ 396498 h 1380324"/>
                <a:gd name="connsiteX99" fmla="*/ 724740 w 1175657"/>
                <a:gd name="connsiteY99" fmla="*/ 387244 h 1380324"/>
                <a:gd name="connsiteX100" fmla="*/ 724740 w 1175657"/>
                <a:gd name="connsiteY100" fmla="*/ 387244 h 1380324"/>
                <a:gd name="connsiteX101" fmla="*/ 733989 w 1175657"/>
                <a:gd name="connsiteY101" fmla="*/ 393439 h 1380324"/>
                <a:gd name="connsiteX102" fmla="*/ 749664 w 1175657"/>
                <a:gd name="connsiteY102" fmla="*/ 410458 h 1380324"/>
                <a:gd name="connsiteX103" fmla="*/ 758991 w 1175657"/>
                <a:gd name="connsiteY103" fmla="*/ 419712 h 1380324"/>
                <a:gd name="connsiteX104" fmla="*/ 763615 w 1175657"/>
                <a:gd name="connsiteY104" fmla="*/ 439790 h 1380324"/>
                <a:gd name="connsiteX105" fmla="*/ 762048 w 1175657"/>
                <a:gd name="connsiteY105" fmla="*/ 461358 h 1380324"/>
                <a:gd name="connsiteX106" fmla="*/ 755856 w 1175657"/>
                <a:gd name="connsiteY106" fmla="*/ 479866 h 1380324"/>
                <a:gd name="connsiteX107" fmla="*/ 757424 w 1175657"/>
                <a:gd name="connsiteY107" fmla="*/ 501512 h 1380324"/>
                <a:gd name="connsiteX108" fmla="*/ 766672 w 1175657"/>
                <a:gd name="connsiteY108" fmla="*/ 512335 h 1380324"/>
                <a:gd name="connsiteX109" fmla="*/ 771296 w 1175657"/>
                <a:gd name="connsiteY109" fmla="*/ 529276 h 1380324"/>
                <a:gd name="connsiteX110" fmla="*/ 777488 w 1175657"/>
                <a:gd name="connsiteY110" fmla="*/ 540099 h 1380324"/>
                <a:gd name="connsiteX111" fmla="*/ 791439 w 1175657"/>
                <a:gd name="connsiteY111" fmla="*/ 549353 h 1380324"/>
                <a:gd name="connsiteX112" fmla="*/ 800688 w 1175657"/>
                <a:gd name="connsiteY112" fmla="*/ 560176 h 1380324"/>
                <a:gd name="connsiteX113" fmla="*/ 803745 w 1175657"/>
                <a:gd name="connsiteY113" fmla="*/ 574058 h 1380324"/>
                <a:gd name="connsiteX114" fmla="*/ 800688 w 1175657"/>
                <a:gd name="connsiteY114" fmla="*/ 581901 h 1380324"/>
                <a:gd name="connsiteX115" fmla="*/ 800688 w 1175657"/>
                <a:gd name="connsiteY115" fmla="*/ 595861 h 1380324"/>
                <a:gd name="connsiteX116" fmla="*/ 803744 w 1175657"/>
                <a:gd name="connsiteY116" fmla="*/ 600488 h 1380324"/>
                <a:gd name="connsiteX117" fmla="*/ 800688 w 1175657"/>
                <a:gd name="connsiteY117" fmla="*/ 600488 h 1380324"/>
                <a:gd name="connsiteX118" fmla="*/ 796064 w 1175657"/>
                <a:gd name="connsiteY118" fmla="*/ 609742 h 1380324"/>
                <a:gd name="connsiteX119" fmla="*/ 785247 w 1175657"/>
                <a:gd name="connsiteY119" fmla="*/ 620565 h 1380324"/>
                <a:gd name="connsiteX120" fmla="*/ 782112 w 1175657"/>
                <a:gd name="connsiteY120" fmla="*/ 639074 h 1380324"/>
                <a:gd name="connsiteX121" fmla="*/ 782112 w 1175657"/>
                <a:gd name="connsiteY121" fmla="*/ 656015 h 1380324"/>
                <a:gd name="connsiteX122" fmla="*/ 799120 w 1175657"/>
                <a:gd name="connsiteY122" fmla="*/ 660642 h 1380324"/>
                <a:gd name="connsiteX123" fmla="*/ 814796 w 1175657"/>
                <a:gd name="connsiteY123" fmla="*/ 660642 h 1380324"/>
                <a:gd name="connsiteX124" fmla="*/ 825612 w 1175657"/>
                <a:gd name="connsiteY124" fmla="*/ 656015 h 1380324"/>
                <a:gd name="connsiteX125" fmla="*/ 841287 w 1175657"/>
                <a:gd name="connsiteY125" fmla="*/ 640329 h 1380324"/>
                <a:gd name="connsiteX126" fmla="*/ 864800 w 1175657"/>
                <a:gd name="connsiteY126" fmla="*/ 629585 h 1380324"/>
                <a:gd name="connsiteX127" fmla="*/ 878673 w 1175657"/>
                <a:gd name="connsiteY127" fmla="*/ 631075 h 1380324"/>
                <a:gd name="connsiteX128" fmla="*/ 884865 w 1175657"/>
                <a:gd name="connsiteY128" fmla="*/ 641898 h 1380324"/>
                <a:gd name="connsiteX129" fmla="*/ 887922 w 1175657"/>
                <a:gd name="connsiteY129" fmla="*/ 660407 h 1380324"/>
                <a:gd name="connsiteX130" fmla="*/ 881808 w 1175657"/>
                <a:gd name="connsiteY130" fmla="*/ 680484 h 1380324"/>
                <a:gd name="connsiteX131" fmla="*/ 875616 w 1175657"/>
                <a:gd name="connsiteY131" fmla="*/ 696169 h 1380324"/>
                <a:gd name="connsiteX132" fmla="*/ 878673 w 1175657"/>
                <a:gd name="connsiteY132" fmla="*/ 717815 h 1380324"/>
                <a:gd name="connsiteX133" fmla="*/ 887922 w 1175657"/>
                <a:gd name="connsiteY133" fmla="*/ 728560 h 1380324"/>
                <a:gd name="connsiteX134" fmla="*/ 904930 w 1175657"/>
                <a:gd name="connsiteY134" fmla="*/ 740952 h 1380324"/>
                <a:gd name="connsiteX135" fmla="*/ 920605 w 1175657"/>
                <a:gd name="connsiteY135" fmla="*/ 754833 h 1380324"/>
                <a:gd name="connsiteX136" fmla="*/ 939180 w 1175657"/>
                <a:gd name="connsiteY136" fmla="*/ 781106 h 1380324"/>
                <a:gd name="connsiteX137" fmla="*/ 942237 w 1175657"/>
                <a:gd name="connsiteY137" fmla="*/ 796792 h 1380324"/>
                <a:gd name="connsiteX138" fmla="*/ 946861 w 1175657"/>
                <a:gd name="connsiteY138" fmla="*/ 812477 h 1380324"/>
                <a:gd name="connsiteX139" fmla="*/ 962537 w 1175657"/>
                <a:gd name="connsiteY139" fmla="*/ 818673 h 1380324"/>
                <a:gd name="connsiteX140" fmla="*/ 974920 w 1175657"/>
                <a:gd name="connsiteY140" fmla="*/ 818673 h 1380324"/>
                <a:gd name="connsiteX141" fmla="*/ 984169 w 1175657"/>
                <a:gd name="connsiteY141" fmla="*/ 827928 h 1380324"/>
                <a:gd name="connsiteX142" fmla="*/ 994985 w 1175657"/>
                <a:gd name="connsiteY142" fmla="*/ 834124 h 1380324"/>
                <a:gd name="connsiteX143" fmla="*/ 1008936 w 1175657"/>
                <a:gd name="connsiteY143" fmla="*/ 832555 h 1380324"/>
                <a:gd name="connsiteX144" fmla="*/ 1022809 w 1175657"/>
                <a:gd name="connsiteY144" fmla="*/ 846437 h 1380324"/>
                <a:gd name="connsiteX145" fmla="*/ 1033625 w 1175657"/>
                <a:gd name="connsiteY145" fmla="*/ 862122 h 1380324"/>
                <a:gd name="connsiteX146" fmla="*/ 1055257 w 1175657"/>
                <a:gd name="connsiteY146" fmla="*/ 876004 h 1380324"/>
                <a:gd name="connsiteX147" fmla="*/ 1076889 w 1175657"/>
                <a:gd name="connsiteY147" fmla="*/ 885337 h 1380324"/>
                <a:gd name="connsiteX148" fmla="*/ 1087705 w 1175657"/>
                <a:gd name="connsiteY148" fmla="*/ 893179 h 1380324"/>
                <a:gd name="connsiteX149" fmla="*/ 1106202 w 1175657"/>
                <a:gd name="connsiteY149" fmla="*/ 917884 h 1380324"/>
                <a:gd name="connsiteX150" fmla="*/ 1114040 w 1175657"/>
                <a:gd name="connsiteY150" fmla="*/ 942589 h 1380324"/>
                <a:gd name="connsiteX151" fmla="*/ 1115529 w 1175657"/>
                <a:gd name="connsiteY151" fmla="*/ 970352 h 1380324"/>
                <a:gd name="connsiteX152" fmla="*/ 1104713 w 1175657"/>
                <a:gd name="connsiteY152" fmla="*/ 987371 h 1380324"/>
                <a:gd name="connsiteX153" fmla="*/ 1101656 w 1175657"/>
                <a:gd name="connsiteY153" fmla="*/ 1012075 h 1380324"/>
                <a:gd name="connsiteX154" fmla="*/ 1106280 w 1175657"/>
                <a:gd name="connsiteY154" fmla="*/ 1030584 h 1380324"/>
                <a:gd name="connsiteX155" fmla="*/ 1131048 w 1175657"/>
                <a:gd name="connsiteY155" fmla="*/ 1047525 h 1380324"/>
                <a:gd name="connsiteX156" fmla="*/ 1158793 w 1175657"/>
                <a:gd name="connsiteY156" fmla="*/ 1076857 h 1380324"/>
                <a:gd name="connsiteX157" fmla="*/ 1180425 w 1175657"/>
                <a:gd name="connsiteY157" fmla="*/ 1103130 h 1380324"/>
                <a:gd name="connsiteX158" fmla="*/ 1181993 w 1175657"/>
                <a:gd name="connsiteY158" fmla="*/ 1115522 h 1380324"/>
                <a:gd name="connsiteX159" fmla="*/ 1175801 w 1175657"/>
                <a:gd name="connsiteY159" fmla="*/ 1129403 h 1380324"/>
                <a:gd name="connsiteX160" fmla="*/ 1163417 w 1175657"/>
                <a:gd name="connsiteY160" fmla="*/ 1145089 h 1380324"/>
                <a:gd name="connsiteX161" fmla="*/ 1152601 w 1175657"/>
                <a:gd name="connsiteY161" fmla="*/ 1163598 h 1380324"/>
                <a:gd name="connsiteX162" fmla="*/ 1144764 w 1175657"/>
                <a:gd name="connsiteY162" fmla="*/ 1183675 h 1380324"/>
                <a:gd name="connsiteX163" fmla="*/ 1152601 w 1175657"/>
                <a:gd name="connsiteY163" fmla="*/ 1200615 h 1380324"/>
                <a:gd name="connsiteX164" fmla="*/ 1158793 w 1175657"/>
                <a:gd name="connsiteY164" fmla="*/ 1220693 h 1380324"/>
                <a:gd name="connsiteX165" fmla="*/ 1166631 w 1175657"/>
                <a:gd name="connsiteY165" fmla="*/ 1242339 h 1380324"/>
                <a:gd name="connsiteX166" fmla="*/ 1165063 w 1175657"/>
                <a:gd name="connsiteY166" fmla="*/ 1273161 h 1380324"/>
                <a:gd name="connsiteX167" fmla="*/ 1158871 w 1175657"/>
                <a:gd name="connsiteY167" fmla="*/ 1291748 h 1380324"/>
                <a:gd name="connsiteX168" fmla="*/ 1151034 w 1175657"/>
                <a:gd name="connsiteY168" fmla="*/ 1302493 h 1380324"/>
                <a:gd name="connsiteX169" fmla="*/ 1154091 w 1175657"/>
                <a:gd name="connsiteY169" fmla="*/ 1310335 h 1380324"/>
                <a:gd name="connsiteX170" fmla="*/ 1140218 w 1175657"/>
                <a:gd name="connsiteY170" fmla="*/ 1314963 h 1380324"/>
                <a:gd name="connsiteX171" fmla="*/ 1110826 w 1175657"/>
                <a:gd name="connsiteY171" fmla="*/ 1330648 h 1380324"/>
                <a:gd name="connsiteX172" fmla="*/ 1093897 w 1175657"/>
                <a:gd name="connsiteY172" fmla="*/ 1346334 h 1380324"/>
                <a:gd name="connsiteX173" fmla="*/ 1072265 w 1175657"/>
                <a:gd name="connsiteY173" fmla="*/ 1357157 h 1380324"/>
                <a:gd name="connsiteX174" fmla="*/ 1046008 w 1175657"/>
                <a:gd name="connsiteY174" fmla="*/ 1357157 h 1380324"/>
                <a:gd name="connsiteX175" fmla="*/ 1022495 w 1175657"/>
                <a:gd name="connsiteY175" fmla="*/ 1346334 h 1380324"/>
                <a:gd name="connsiteX176" fmla="*/ 998982 w 1175657"/>
                <a:gd name="connsiteY176" fmla="*/ 1343275 h 1380324"/>
                <a:gd name="connsiteX177" fmla="*/ 980485 w 1175657"/>
                <a:gd name="connsiteY177" fmla="*/ 1349471 h 1380324"/>
                <a:gd name="connsiteX178" fmla="*/ 966612 w 1175657"/>
                <a:gd name="connsiteY178" fmla="*/ 1361784 h 1380324"/>
                <a:gd name="connsiteX179" fmla="*/ 948037 w 1175657"/>
                <a:gd name="connsiteY179" fmla="*/ 1372607 h 1380324"/>
                <a:gd name="connsiteX180" fmla="*/ 929540 w 1175657"/>
                <a:gd name="connsiteY180" fmla="*/ 1381861 h 1380324"/>
                <a:gd name="connsiteX181" fmla="*/ 895524 w 1175657"/>
                <a:gd name="connsiteY181" fmla="*/ 1377234 h 1380324"/>
                <a:gd name="connsiteX182" fmla="*/ 860019 w 1175657"/>
                <a:gd name="connsiteY182" fmla="*/ 1366411 h 1380324"/>
                <a:gd name="connsiteX183" fmla="*/ 833763 w 1175657"/>
                <a:gd name="connsiteY183" fmla="*/ 1350726 h 1380324"/>
                <a:gd name="connsiteX184" fmla="*/ 813620 w 1175657"/>
                <a:gd name="connsiteY184" fmla="*/ 1339903 h 1380324"/>
                <a:gd name="connsiteX185" fmla="*/ 797945 w 1175657"/>
                <a:gd name="connsiteY185" fmla="*/ 1332060 h 1380324"/>
                <a:gd name="connsiteX186" fmla="*/ 785639 w 1175657"/>
                <a:gd name="connsiteY186" fmla="*/ 1311982 h 1380324"/>
                <a:gd name="connsiteX187" fmla="*/ 779447 w 1175657"/>
                <a:gd name="connsiteY187" fmla="*/ 1276533 h 1380324"/>
                <a:gd name="connsiteX188" fmla="*/ 767064 w 1175657"/>
                <a:gd name="connsiteY188" fmla="*/ 1233320 h 1380324"/>
                <a:gd name="connsiteX189" fmla="*/ 748567 w 1175657"/>
                <a:gd name="connsiteY189" fmla="*/ 1193165 h 1380324"/>
                <a:gd name="connsiteX190" fmla="*/ 723800 w 1175657"/>
                <a:gd name="connsiteY190" fmla="*/ 1171519 h 1380324"/>
                <a:gd name="connsiteX191" fmla="*/ 700678 w 1175657"/>
                <a:gd name="connsiteY191" fmla="*/ 1166892 h 1380324"/>
                <a:gd name="connsiteX192" fmla="*/ 674422 w 1175657"/>
                <a:gd name="connsiteY192" fmla="*/ 1166892 h 1380324"/>
                <a:gd name="connsiteX193" fmla="*/ 657414 w 1175657"/>
                <a:gd name="connsiteY193" fmla="*/ 1168460 h 1380324"/>
                <a:gd name="connsiteX194" fmla="*/ 643541 w 1175657"/>
                <a:gd name="connsiteY194" fmla="*/ 1186969 h 1380324"/>
                <a:gd name="connsiteX195" fmla="*/ 626533 w 1175657"/>
                <a:gd name="connsiteY195" fmla="*/ 1217869 h 1380324"/>
                <a:gd name="connsiteX196" fmla="*/ 606469 w 1175657"/>
                <a:gd name="connsiteY196" fmla="*/ 1239437 h 1380324"/>
                <a:gd name="connsiteX197" fmla="*/ 586326 w 1175657"/>
                <a:gd name="connsiteY197" fmla="*/ 1255122 h 1380324"/>
                <a:gd name="connsiteX198" fmla="*/ 563205 w 1175657"/>
                <a:gd name="connsiteY198" fmla="*/ 1261318 h 1380324"/>
                <a:gd name="connsiteX199" fmla="*/ 544629 w 1175657"/>
                <a:gd name="connsiteY199" fmla="*/ 1269161 h 1380324"/>
                <a:gd name="connsiteX200" fmla="*/ 536792 w 1175657"/>
                <a:gd name="connsiteY200" fmla="*/ 1281553 h 1380324"/>
                <a:gd name="connsiteX201" fmla="*/ 525976 w 1175657"/>
                <a:gd name="connsiteY201" fmla="*/ 1286180 h 1380324"/>
                <a:gd name="connsiteX202" fmla="*/ 504343 w 1175657"/>
                <a:gd name="connsiteY202" fmla="*/ 1281553 h 1380324"/>
                <a:gd name="connsiteX203" fmla="*/ 493527 w 1175657"/>
                <a:gd name="connsiteY203" fmla="*/ 1265867 h 1380324"/>
                <a:gd name="connsiteX204" fmla="*/ 488903 w 1175657"/>
                <a:gd name="connsiteY204" fmla="*/ 1247358 h 1380324"/>
                <a:gd name="connsiteX205" fmla="*/ 484279 w 1175657"/>
                <a:gd name="connsiteY205" fmla="*/ 1219516 h 1380324"/>
                <a:gd name="connsiteX206" fmla="*/ 493528 w 1175657"/>
                <a:gd name="connsiteY206" fmla="*/ 1199439 h 1380324"/>
                <a:gd name="connsiteX207" fmla="*/ 509203 w 1175657"/>
                <a:gd name="connsiteY207" fmla="*/ 1191596 h 1380324"/>
                <a:gd name="connsiteX208" fmla="*/ 515395 w 1175657"/>
                <a:gd name="connsiteY208" fmla="*/ 1175911 h 1380324"/>
                <a:gd name="connsiteX209" fmla="*/ 510771 w 1175657"/>
                <a:gd name="connsiteY209" fmla="*/ 1155833 h 1380324"/>
                <a:gd name="connsiteX210" fmla="*/ 499955 w 1175657"/>
                <a:gd name="connsiteY210" fmla="*/ 1143520 h 1380324"/>
                <a:gd name="connsiteX211" fmla="*/ 478322 w 1175657"/>
                <a:gd name="connsiteY211" fmla="*/ 1134266 h 1380324"/>
                <a:gd name="connsiteX212" fmla="*/ 456690 w 1175657"/>
                <a:gd name="connsiteY212" fmla="*/ 1134266 h 1380324"/>
                <a:gd name="connsiteX213" fmla="*/ 439682 w 1175657"/>
                <a:gd name="connsiteY213" fmla="*/ 1135756 h 1380324"/>
                <a:gd name="connsiteX214" fmla="*/ 424007 w 1175657"/>
                <a:gd name="connsiteY214" fmla="*/ 1145089 h 1380324"/>
                <a:gd name="connsiteX215" fmla="*/ 397751 w 1175657"/>
                <a:gd name="connsiteY215" fmla="*/ 1168225 h 1380324"/>
                <a:gd name="connsiteX216" fmla="*/ 376118 w 1175657"/>
                <a:gd name="connsiteY216" fmla="*/ 1183910 h 1380324"/>
                <a:gd name="connsiteX217" fmla="*/ 356054 w 1175657"/>
                <a:gd name="connsiteY217" fmla="*/ 1197792 h 1380324"/>
                <a:gd name="connsiteX218" fmla="*/ 343670 w 1175657"/>
                <a:gd name="connsiteY218" fmla="*/ 1208615 h 1380324"/>
                <a:gd name="connsiteX219" fmla="*/ 323606 w 1175657"/>
                <a:gd name="connsiteY219" fmla="*/ 1222497 h 1380324"/>
                <a:gd name="connsiteX220" fmla="*/ 314357 w 1175657"/>
                <a:gd name="connsiteY220" fmla="*/ 1239437 h 1380324"/>
                <a:gd name="connsiteX221" fmla="*/ 306520 w 1175657"/>
                <a:gd name="connsiteY221" fmla="*/ 1251829 h 1380324"/>
                <a:gd name="connsiteX222" fmla="*/ 286455 w 1175657"/>
                <a:gd name="connsiteY222" fmla="*/ 1262652 h 1380324"/>
                <a:gd name="connsiteX223" fmla="*/ 257142 w 1175657"/>
                <a:gd name="connsiteY223" fmla="*/ 1264142 h 1380324"/>
                <a:gd name="connsiteX224" fmla="*/ 230886 w 1175657"/>
                <a:gd name="connsiteY224" fmla="*/ 1253319 h 1380324"/>
                <a:gd name="connsiteX225" fmla="*/ 206118 w 1175657"/>
                <a:gd name="connsiteY225" fmla="*/ 1250260 h 1380324"/>
                <a:gd name="connsiteX226" fmla="*/ 193813 w 1175657"/>
                <a:gd name="connsiteY226" fmla="*/ 1253319 h 1380324"/>
                <a:gd name="connsiteX227" fmla="*/ 189189 w 1175657"/>
                <a:gd name="connsiteY227" fmla="*/ 1247201 h 1380324"/>
                <a:gd name="connsiteX228" fmla="*/ 176805 w 1175657"/>
                <a:gd name="connsiteY228" fmla="*/ 1228614 h 1380324"/>
                <a:gd name="connsiteX229" fmla="*/ 162933 w 1175657"/>
                <a:gd name="connsiteY229" fmla="*/ 1212929 h 1380324"/>
                <a:gd name="connsiteX230" fmla="*/ 150549 w 1175657"/>
                <a:gd name="connsiteY230" fmla="*/ 1186655 h 1380324"/>
                <a:gd name="connsiteX231" fmla="*/ 144357 w 1175657"/>
                <a:gd name="connsiteY231" fmla="*/ 1154265 h 1380324"/>
                <a:gd name="connsiteX232" fmla="*/ 139733 w 1175657"/>
                <a:gd name="connsiteY232" fmla="*/ 1129560 h 1380324"/>
                <a:gd name="connsiteX233" fmla="*/ 135109 w 1175657"/>
                <a:gd name="connsiteY233" fmla="*/ 1113875 h 1380324"/>
                <a:gd name="connsiteX234" fmla="*/ 136676 w 1175657"/>
                <a:gd name="connsiteY234" fmla="*/ 1092229 h 1380324"/>
                <a:gd name="connsiteX235" fmla="*/ 145925 w 1175657"/>
                <a:gd name="connsiteY235" fmla="*/ 1062897 h 1380324"/>
                <a:gd name="connsiteX236" fmla="*/ 155173 w 1175657"/>
                <a:gd name="connsiteY236" fmla="*/ 1028937 h 1380324"/>
                <a:gd name="connsiteX237" fmla="*/ 169046 w 1175657"/>
                <a:gd name="connsiteY237" fmla="*/ 979528 h 1380324"/>
                <a:gd name="connsiteX238" fmla="*/ 178373 w 1175657"/>
                <a:gd name="connsiteY238" fmla="*/ 945569 h 1380324"/>
                <a:gd name="connsiteX239" fmla="*/ 176805 w 1175657"/>
                <a:gd name="connsiteY239" fmla="*/ 914747 h 1380324"/>
                <a:gd name="connsiteX240" fmla="*/ 161130 w 1175657"/>
                <a:gd name="connsiteY240" fmla="*/ 891219 h 1380324"/>
                <a:gd name="connsiteX241" fmla="*/ 133306 w 1175657"/>
                <a:gd name="connsiteY241" fmla="*/ 869651 h 1380324"/>
                <a:gd name="connsiteX242" fmla="*/ 103993 w 1175657"/>
                <a:gd name="connsiteY242" fmla="*/ 851142 h 1380324"/>
                <a:gd name="connsiteX243" fmla="*/ 88317 w 1175657"/>
                <a:gd name="connsiteY243" fmla="*/ 846437 h 1380324"/>
                <a:gd name="connsiteX244" fmla="*/ 78991 w 1175657"/>
                <a:gd name="connsiteY244" fmla="*/ 837182 h 1380324"/>
                <a:gd name="connsiteX245" fmla="*/ 71153 w 1175657"/>
                <a:gd name="connsiteY245" fmla="*/ 818673 h 1380324"/>
                <a:gd name="connsiteX246" fmla="*/ 71153 w 1175657"/>
                <a:gd name="connsiteY246" fmla="*/ 790910 h 1380324"/>
                <a:gd name="connsiteX247" fmla="*/ 74210 w 1175657"/>
                <a:gd name="connsiteY247" fmla="*/ 760010 h 1380324"/>
                <a:gd name="connsiteX248" fmla="*/ 72720 w 1175657"/>
                <a:gd name="connsiteY248" fmla="*/ 732246 h 1380324"/>
                <a:gd name="connsiteX249" fmla="*/ 55712 w 1175657"/>
                <a:gd name="connsiteY249" fmla="*/ 710600 h 1380324"/>
                <a:gd name="connsiteX250" fmla="*/ 34081 w 1175657"/>
                <a:gd name="connsiteY250" fmla="*/ 701346 h 1380324"/>
                <a:gd name="connsiteX251" fmla="*/ 15505 w 1175657"/>
                <a:gd name="connsiteY251" fmla="*/ 692091 h 1380324"/>
                <a:gd name="connsiteX252" fmla="*/ 1633 w 1175657"/>
                <a:gd name="connsiteY252" fmla="*/ 672014 h 1380324"/>
                <a:gd name="connsiteX253" fmla="*/ 65 w 1175657"/>
                <a:gd name="connsiteY253" fmla="*/ 644251 h 1380324"/>
                <a:gd name="connsiteX254" fmla="*/ 1632 w 1175657"/>
                <a:gd name="connsiteY254" fmla="*/ 622605 h 1380324"/>
                <a:gd name="connsiteX255" fmla="*/ 10881 w 1175657"/>
                <a:gd name="connsiteY255" fmla="*/ 594841 h 1380324"/>
                <a:gd name="connsiteX256" fmla="*/ 15505 w 1175657"/>
                <a:gd name="connsiteY256" fmla="*/ 576332 h 1380324"/>
                <a:gd name="connsiteX257" fmla="*/ 12448 w 1175657"/>
                <a:gd name="connsiteY257" fmla="*/ 557823 h 1380324"/>
                <a:gd name="connsiteX258" fmla="*/ 15505 w 1175657"/>
                <a:gd name="connsiteY258" fmla="*/ 545432 h 1380324"/>
                <a:gd name="connsiteX259" fmla="*/ 520646 w 1175657"/>
                <a:gd name="connsiteY259" fmla="*/ 745187 h 1380324"/>
                <a:gd name="connsiteX260" fmla="*/ 520646 w 1175657"/>
                <a:gd name="connsiteY260" fmla="*/ 723541 h 1380324"/>
                <a:gd name="connsiteX261" fmla="*/ 509830 w 1175657"/>
                <a:gd name="connsiteY261" fmla="*/ 700405 h 1380324"/>
                <a:gd name="connsiteX262" fmla="*/ 474325 w 1175657"/>
                <a:gd name="connsiteY262" fmla="*/ 684719 h 1380324"/>
                <a:gd name="connsiteX263" fmla="*/ 435685 w 1175657"/>
                <a:gd name="connsiteY263" fmla="*/ 670837 h 1380324"/>
                <a:gd name="connsiteX264" fmla="*/ 409429 w 1175657"/>
                <a:gd name="connsiteY264" fmla="*/ 658524 h 1380324"/>
                <a:gd name="connsiteX265" fmla="*/ 393753 w 1175657"/>
                <a:gd name="connsiteY265" fmla="*/ 633820 h 1380324"/>
                <a:gd name="connsiteX266" fmla="*/ 387561 w 1175657"/>
                <a:gd name="connsiteY266" fmla="*/ 612174 h 1380324"/>
                <a:gd name="connsiteX267" fmla="*/ 368986 w 1175657"/>
                <a:gd name="connsiteY267" fmla="*/ 582842 h 1380324"/>
                <a:gd name="connsiteX268" fmla="*/ 353311 w 1175657"/>
                <a:gd name="connsiteY268" fmla="*/ 564333 h 1380324"/>
                <a:gd name="connsiteX269" fmla="*/ 331678 w 1175657"/>
                <a:gd name="connsiteY269" fmla="*/ 564333 h 1380324"/>
                <a:gd name="connsiteX270" fmla="*/ 317806 w 1175657"/>
                <a:gd name="connsiteY270" fmla="*/ 570529 h 1380324"/>
                <a:gd name="connsiteX271" fmla="*/ 294293 w 1175657"/>
                <a:gd name="connsiteY271" fmla="*/ 576646 h 1380324"/>
                <a:gd name="connsiteX272" fmla="*/ 261923 w 1175657"/>
                <a:gd name="connsiteY272" fmla="*/ 576646 h 1380324"/>
                <a:gd name="connsiteX273" fmla="*/ 229475 w 1175657"/>
                <a:gd name="connsiteY273" fmla="*/ 572019 h 1380324"/>
                <a:gd name="connsiteX274" fmla="*/ 195459 w 1175657"/>
                <a:gd name="connsiteY274" fmla="*/ 576646 h 1380324"/>
                <a:gd name="connsiteX275" fmla="*/ 178451 w 1175657"/>
                <a:gd name="connsiteY275" fmla="*/ 590606 h 1380324"/>
                <a:gd name="connsiteX276" fmla="*/ 181586 w 1175657"/>
                <a:gd name="connsiteY276" fmla="*/ 607546 h 1380324"/>
                <a:gd name="connsiteX277" fmla="*/ 195459 w 1175657"/>
                <a:gd name="connsiteY277" fmla="*/ 627624 h 1380324"/>
                <a:gd name="connsiteX278" fmla="*/ 209410 w 1175657"/>
                <a:gd name="connsiteY278" fmla="*/ 656956 h 1380324"/>
                <a:gd name="connsiteX279" fmla="*/ 210899 w 1175657"/>
                <a:gd name="connsiteY279" fmla="*/ 681660 h 1380324"/>
                <a:gd name="connsiteX280" fmla="*/ 203062 w 1175657"/>
                <a:gd name="connsiteY280" fmla="*/ 707934 h 1380324"/>
                <a:gd name="connsiteX281" fmla="*/ 213878 w 1175657"/>
                <a:gd name="connsiteY281" fmla="*/ 732638 h 1380324"/>
                <a:gd name="connsiteX282" fmla="*/ 218502 w 1175657"/>
                <a:gd name="connsiteY282" fmla="*/ 769656 h 1380324"/>
                <a:gd name="connsiteX283" fmla="*/ 215367 w 1175657"/>
                <a:gd name="connsiteY283" fmla="*/ 806674 h 1380324"/>
                <a:gd name="connsiteX284" fmla="*/ 227750 w 1175657"/>
                <a:gd name="connsiteY284" fmla="*/ 828320 h 1380324"/>
                <a:gd name="connsiteX285" fmla="*/ 264823 w 1175657"/>
                <a:gd name="connsiteY285" fmla="*/ 832947 h 1380324"/>
                <a:gd name="connsiteX286" fmla="*/ 295704 w 1175657"/>
                <a:gd name="connsiteY286" fmla="*/ 829888 h 1380324"/>
                <a:gd name="connsiteX287" fmla="*/ 325095 w 1175657"/>
                <a:gd name="connsiteY287" fmla="*/ 839143 h 1380324"/>
                <a:gd name="connsiteX288" fmla="*/ 338968 w 1175657"/>
                <a:gd name="connsiteY288" fmla="*/ 846986 h 1380324"/>
                <a:gd name="connsiteX289" fmla="*/ 351351 w 1175657"/>
                <a:gd name="connsiteY289" fmla="*/ 860867 h 1380324"/>
                <a:gd name="connsiteX290" fmla="*/ 379097 w 1175657"/>
                <a:gd name="connsiteY290" fmla="*/ 868710 h 1380324"/>
                <a:gd name="connsiteX291" fmla="*/ 400729 w 1175657"/>
                <a:gd name="connsiteY291" fmla="*/ 857887 h 1380324"/>
                <a:gd name="connsiteX292" fmla="*/ 424242 w 1175657"/>
                <a:gd name="connsiteY292" fmla="*/ 837810 h 1380324"/>
                <a:gd name="connsiteX293" fmla="*/ 435058 w 1175657"/>
                <a:gd name="connsiteY293" fmla="*/ 813105 h 1380324"/>
                <a:gd name="connsiteX294" fmla="*/ 450734 w 1175657"/>
                <a:gd name="connsiteY294" fmla="*/ 786832 h 1380324"/>
                <a:gd name="connsiteX295" fmla="*/ 476990 w 1175657"/>
                <a:gd name="connsiteY295" fmla="*/ 769891 h 1380324"/>
                <a:gd name="connsiteX296" fmla="*/ 500503 w 1175657"/>
                <a:gd name="connsiteY296" fmla="*/ 766833 h 1380324"/>
                <a:gd name="connsiteX297" fmla="*/ 512808 w 1175657"/>
                <a:gd name="connsiteY297" fmla="*/ 760637 h 1380324"/>
                <a:gd name="connsiteX298" fmla="*/ 520646 w 1175657"/>
                <a:gd name="connsiteY298" fmla="*/ 744952 h 1380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1175657" h="1380324">
                  <a:moveTo>
                    <a:pt x="15505" y="544491"/>
                  </a:moveTo>
                  <a:lnTo>
                    <a:pt x="17073" y="542922"/>
                  </a:lnTo>
                  <a:cubicBezTo>
                    <a:pt x="18640" y="539863"/>
                    <a:pt x="20208" y="535079"/>
                    <a:pt x="23264" y="533668"/>
                  </a:cubicBezTo>
                  <a:cubicBezTo>
                    <a:pt x="24832" y="532178"/>
                    <a:pt x="31102" y="533668"/>
                    <a:pt x="32513" y="535236"/>
                  </a:cubicBezTo>
                  <a:cubicBezTo>
                    <a:pt x="35648" y="535236"/>
                    <a:pt x="40351" y="536805"/>
                    <a:pt x="41761" y="536805"/>
                  </a:cubicBezTo>
                  <a:cubicBezTo>
                    <a:pt x="46044" y="536513"/>
                    <a:pt x="50239" y="535451"/>
                    <a:pt x="54145" y="533668"/>
                  </a:cubicBezTo>
                  <a:cubicBezTo>
                    <a:pt x="57202" y="532178"/>
                    <a:pt x="60337" y="524413"/>
                    <a:pt x="61983" y="519786"/>
                  </a:cubicBezTo>
                  <a:cubicBezTo>
                    <a:pt x="62731" y="514164"/>
                    <a:pt x="62731" y="508468"/>
                    <a:pt x="61983" y="502846"/>
                  </a:cubicBezTo>
                  <a:cubicBezTo>
                    <a:pt x="61983" y="498218"/>
                    <a:pt x="60415" y="487160"/>
                    <a:pt x="60415" y="482768"/>
                  </a:cubicBezTo>
                  <a:cubicBezTo>
                    <a:pt x="60162" y="478576"/>
                    <a:pt x="60694" y="474373"/>
                    <a:pt x="61983" y="470377"/>
                  </a:cubicBezTo>
                  <a:cubicBezTo>
                    <a:pt x="65026" y="466386"/>
                    <a:pt x="69387" y="463606"/>
                    <a:pt x="74288" y="462534"/>
                  </a:cubicBezTo>
                  <a:cubicBezTo>
                    <a:pt x="80378" y="463180"/>
                    <a:pt x="86216" y="465307"/>
                    <a:pt x="91296" y="468730"/>
                  </a:cubicBezTo>
                  <a:cubicBezTo>
                    <a:pt x="94609" y="470397"/>
                    <a:pt x="97713" y="472450"/>
                    <a:pt x="100544" y="474847"/>
                  </a:cubicBezTo>
                  <a:cubicBezTo>
                    <a:pt x="103478" y="479909"/>
                    <a:pt x="106095" y="485147"/>
                    <a:pt x="108382" y="490532"/>
                  </a:cubicBezTo>
                  <a:cubicBezTo>
                    <a:pt x="109950" y="495160"/>
                    <a:pt x="109950" y="507551"/>
                    <a:pt x="114574" y="510610"/>
                  </a:cubicBezTo>
                  <a:cubicBezTo>
                    <a:pt x="117850" y="512559"/>
                    <a:pt x="121579" y="513613"/>
                    <a:pt x="125390" y="513669"/>
                  </a:cubicBezTo>
                  <a:cubicBezTo>
                    <a:pt x="129882" y="515235"/>
                    <a:pt x="134771" y="515235"/>
                    <a:pt x="139263" y="513669"/>
                  </a:cubicBezTo>
                  <a:cubicBezTo>
                    <a:pt x="142319" y="512179"/>
                    <a:pt x="145454" y="504414"/>
                    <a:pt x="147100" y="501356"/>
                  </a:cubicBezTo>
                  <a:cubicBezTo>
                    <a:pt x="148844" y="494794"/>
                    <a:pt x="149869" y="488062"/>
                    <a:pt x="150157" y="481278"/>
                  </a:cubicBezTo>
                  <a:cubicBezTo>
                    <a:pt x="150157" y="475082"/>
                    <a:pt x="145533" y="464259"/>
                    <a:pt x="147100" y="459632"/>
                  </a:cubicBezTo>
                  <a:cubicBezTo>
                    <a:pt x="147892" y="452814"/>
                    <a:pt x="149444" y="446106"/>
                    <a:pt x="151725" y="439633"/>
                  </a:cubicBezTo>
                  <a:cubicBezTo>
                    <a:pt x="153214" y="436496"/>
                    <a:pt x="156349" y="428810"/>
                    <a:pt x="157838" y="425673"/>
                  </a:cubicBezTo>
                  <a:cubicBezTo>
                    <a:pt x="161081" y="422187"/>
                    <a:pt x="164710" y="419083"/>
                    <a:pt x="168654" y="416419"/>
                  </a:cubicBezTo>
                  <a:cubicBezTo>
                    <a:pt x="174765" y="415184"/>
                    <a:pt x="181001" y="414684"/>
                    <a:pt x="187230" y="414928"/>
                  </a:cubicBezTo>
                  <a:cubicBezTo>
                    <a:pt x="191854" y="414928"/>
                    <a:pt x="199613" y="421046"/>
                    <a:pt x="202905" y="421046"/>
                  </a:cubicBezTo>
                  <a:cubicBezTo>
                    <a:pt x="210122" y="420069"/>
                    <a:pt x="217002" y="417380"/>
                    <a:pt x="222970" y="413203"/>
                  </a:cubicBezTo>
                  <a:cubicBezTo>
                    <a:pt x="226733" y="409328"/>
                    <a:pt x="229433" y="404547"/>
                    <a:pt x="230807" y="399321"/>
                  </a:cubicBezTo>
                  <a:cubicBezTo>
                    <a:pt x="232813" y="393883"/>
                    <a:pt x="233327" y="388007"/>
                    <a:pt x="232297" y="382303"/>
                  </a:cubicBezTo>
                  <a:cubicBezTo>
                    <a:pt x="230199" y="376552"/>
                    <a:pt x="227064" y="371235"/>
                    <a:pt x="223048" y="366617"/>
                  </a:cubicBezTo>
                  <a:cubicBezTo>
                    <a:pt x="220825" y="362376"/>
                    <a:pt x="217662" y="358701"/>
                    <a:pt x="213800" y="355873"/>
                  </a:cubicBezTo>
                  <a:cubicBezTo>
                    <a:pt x="210743" y="354304"/>
                    <a:pt x="204551" y="355873"/>
                    <a:pt x="201416" y="355873"/>
                  </a:cubicBezTo>
                  <a:cubicBezTo>
                    <a:pt x="197586" y="358059"/>
                    <a:pt x="193432" y="359621"/>
                    <a:pt x="189111" y="360500"/>
                  </a:cubicBezTo>
                  <a:cubicBezTo>
                    <a:pt x="184105" y="360372"/>
                    <a:pt x="179250" y="358762"/>
                    <a:pt x="175159" y="355873"/>
                  </a:cubicBezTo>
                  <a:cubicBezTo>
                    <a:pt x="172103" y="352735"/>
                    <a:pt x="173670" y="343481"/>
                    <a:pt x="172103" y="338854"/>
                  </a:cubicBezTo>
                  <a:cubicBezTo>
                    <a:pt x="170535" y="334227"/>
                    <a:pt x="162854" y="324972"/>
                    <a:pt x="161287" y="320345"/>
                  </a:cubicBezTo>
                  <a:cubicBezTo>
                    <a:pt x="158152" y="317208"/>
                    <a:pt x="155095" y="307953"/>
                    <a:pt x="152038" y="304659"/>
                  </a:cubicBezTo>
                  <a:cubicBezTo>
                    <a:pt x="147574" y="299237"/>
                    <a:pt x="142284" y="294553"/>
                    <a:pt x="136363" y="290778"/>
                  </a:cubicBezTo>
                  <a:cubicBezTo>
                    <a:pt x="133041" y="288642"/>
                    <a:pt x="129385" y="287078"/>
                    <a:pt x="125547" y="286151"/>
                  </a:cubicBezTo>
                  <a:cubicBezTo>
                    <a:pt x="128568" y="282023"/>
                    <a:pt x="130654" y="277286"/>
                    <a:pt x="131660" y="272269"/>
                  </a:cubicBezTo>
                  <a:cubicBezTo>
                    <a:pt x="130174" y="265863"/>
                    <a:pt x="126978" y="259980"/>
                    <a:pt x="122412" y="255250"/>
                  </a:cubicBezTo>
                  <a:cubicBezTo>
                    <a:pt x="114574" y="247407"/>
                    <a:pt x="93099" y="239564"/>
                    <a:pt x="83850" y="233682"/>
                  </a:cubicBezTo>
                  <a:cubicBezTo>
                    <a:pt x="76538" y="228720"/>
                    <a:pt x="70234" y="222412"/>
                    <a:pt x="65275" y="215095"/>
                  </a:cubicBezTo>
                  <a:cubicBezTo>
                    <a:pt x="53983" y="203309"/>
                    <a:pt x="52698" y="185141"/>
                    <a:pt x="62218" y="171882"/>
                  </a:cubicBezTo>
                  <a:cubicBezTo>
                    <a:pt x="63707" y="165686"/>
                    <a:pt x="71466" y="156196"/>
                    <a:pt x="71466" y="150314"/>
                  </a:cubicBezTo>
                  <a:cubicBezTo>
                    <a:pt x="74246" y="141838"/>
                    <a:pt x="74786" y="132787"/>
                    <a:pt x="73034" y="124041"/>
                  </a:cubicBezTo>
                  <a:cubicBezTo>
                    <a:pt x="71466" y="119414"/>
                    <a:pt x="63707" y="110159"/>
                    <a:pt x="62218" y="105532"/>
                  </a:cubicBezTo>
                  <a:cubicBezTo>
                    <a:pt x="59083" y="100905"/>
                    <a:pt x="54380" y="93140"/>
                    <a:pt x="56026" y="88513"/>
                  </a:cubicBezTo>
                  <a:cubicBezTo>
                    <a:pt x="57672" y="83886"/>
                    <a:pt x="68331" y="82317"/>
                    <a:pt x="71701" y="80670"/>
                  </a:cubicBezTo>
                  <a:cubicBezTo>
                    <a:pt x="77893" y="79102"/>
                    <a:pt x="87377" y="80670"/>
                    <a:pt x="93334" y="79102"/>
                  </a:cubicBezTo>
                  <a:cubicBezTo>
                    <a:pt x="99227" y="77324"/>
                    <a:pt x="104604" y="74149"/>
                    <a:pt x="109009" y="69847"/>
                  </a:cubicBezTo>
                  <a:cubicBezTo>
                    <a:pt x="112066" y="66789"/>
                    <a:pt x="112066" y="57534"/>
                    <a:pt x="112066" y="54162"/>
                  </a:cubicBezTo>
                  <a:cubicBezTo>
                    <a:pt x="112758" y="44786"/>
                    <a:pt x="114306" y="35493"/>
                    <a:pt x="116690" y="26398"/>
                  </a:cubicBezTo>
                  <a:cubicBezTo>
                    <a:pt x="118897" y="20833"/>
                    <a:pt x="122650" y="16016"/>
                    <a:pt x="127506" y="12517"/>
                  </a:cubicBezTo>
                  <a:cubicBezTo>
                    <a:pt x="135071" y="7828"/>
                    <a:pt x="143488" y="4683"/>
                    <a:pt x="152273" y="3262"/>
                  </a:cubicBezTo>
                  <a:cubicBezTo>
                    <a:pt x="161817" y="672"/>
                    <a:pt x="171711" y="-387"/>
                    <a:pt x="181586" y="125"/>
                  </a:cubicBezTo>
                  <a:cubicBezTo>
                    <a:pt x="190835" y="125"/>
                    <a:pt x="206275" y="7968"/>
                    <a:pt x="214034" y="6321"/>
                  </a:cubicBezTo>
                  <a:cubicBezTo>
                    <a:pt x="217199" y="6568"/>
                    <a:pt x="220376" y="6029"/>
                    <a:pt x="223283" y="4753"/>
                  </a:cubicBezTo>
                  <a:lnTo>
                    <a:pt x="223283" y="12595"/>
                  </a:lnTo>
                  <a:cubicBezTo>
                    <a:pt x="224851" y="15654"/>
                    <a:pt x="224851" y="23340"/>
                    <a:pt x="226418" y="26477"/>
                  </a:cubicBezTo>
                  <a:cubicBezTo>
                    <a:pt x="229069" y="32304"/>
                    <a:pt x="232731" y="37614"/>
                    <a:pt x="237234" y="42162"/>
                  </a:cubicBezTo>
                  <a:cubicBezTo>
                    <a:pt x="240707" y="47301"/>
                    <a:pt x="244586" y="52153"/>
                    <a:pt x="248834" y="56672"/>
                  </a:cubicBezTo>
                  <a:cubicBezTo>
                    <a:pt x="254456" y="61487"/>
                    <a:pt x="259697" y="66731"/>
                    <a:pt x="264510" y="72357"/>
                  </a:cubicBezTo>
                  <a:cubicBezTo>
                    <a:pt x="266699" y="75623"/>
                    <a:pt x="268267" y="79266"/>
                    <a:pt x="269134" y="83102"/>
                  </a:cubicBezTo>
                  <a:cubicBezTo>
                    <a:pt x="268305" y="87464"/>
                    <a:pt x="266741" y="91654"/>
                    <a:pt x="264510" y="95493"/>
                  </a:cubicBezTo>
                  <a:cubicBezTo>
                    <a:pt x="261527" y="99261"/>
                    <a:pt x="257720" y="102294"/>
                    <a:pt x="253380" y="104355"/>
                  </a:cubicBezTo>
                  <a:cubicBezTo>
                    <a:pt x="248756" y="108983"/>
                    <a:pt x="239507" y="113610"/>
                    <a:pt x="234883" y="118237"/>
                  </a:cubicBezTo>
                  <a:lnTo>
                    <a:pt x="228691" y="130629"/>
                  </a:lnTo>
                  <a:lnTo>
                    <a:pt x="228691" y="150706"/>
                  </a:lnTo>
                  <a:cubicBezTo>
                    <a:pt x="231129" y="159169"/>
                    <a:pt x="234221" y="167428"/>
                    <a:pt x="237939" y="175411"/>
                  </a:cubicBezTo>
                  <a:cubicBezTo>
                    <a:pt x="245501" y="182895"/>
                    <a:pt x="253799" y="189595"/>
                    <a:pt x="262707" y="195410"/>
                  </a:cubicBezTo>
                  <a:cubicBezTo>
                    <a:pt x="271955" y="203253"/>
                    <a:pt x="290452" y="215487"/>
                    <a:pt x="299779" y="221683"/>
                  </a:cubicBezTo>
                  <a:cubicBezTo>
                    <a:pt x="310595" y="227879"/>
                    <a:pt x="330660" y="240192"/>
                    <a:pt x="339908" y="245211"/>
                  </a:cubicBezTo>
                  <a:cubicBezTo>
                    <a:pt x="350724" y="248348"/>
                    <a:pt x="370789" y="256034"/>
                    <a:pt x="381605" y="259093"/>
                  </a:cubicBezTo>
                  <a:cubicBezTo>
                    <a:pt x="393083" y="260302"/>
                    <a:pt x="404453" y="262373"/>
                    <a:pt x="415621" y="265289"/>
                  </a:cubicBezTo>
                  <a:cubicBezTo>
                    <a:pt x="425099" y="270080"/>
                    <a:pt x="434893" y="274220"/>
                    <a:pt x="444934" y="277680"/>
                  </a:cubicBezTo>
                  <a:cubicBezTo>
                    <a:pt x="459345" y="278425"/>
                    <a:pt x="473786" y="278425"/>
                    <a:pt x="488198" y="277680"/>
                  </a:cubicBezTo>
                  <a:cubicBezTo>
                    <a:pt x="496036" y="277680"/>
                    <a:pt x="511319" y="280739"/>
                    <a:pt x="517511" y="280739"/>
                  </a:cubicBezTo>
                  <a:cubicBezTo>
                    <a:pt x="528327" y="279170"/>
                    <a:pt x="548392" y="276112"/>
                    <a:pt x="557719" y="274543"/>
                  </a:cubicBezTo>
                  <a:cubicBezTo>
                    <a:pt x="564272" y="272465"/>
                    <a:pt x="570982" y="270918"/>
                    <a:pt x="577783" y="269916"/>
                  </a:cubicBezTo>
                  <a:cubicBezTo>
                    <a:pt x="584974" y="269169"/>
                    <a:pt x="592224" y="269169"/>
                    <a:pt x="599415" y="269916"/>
                  </a:cubicBezTo>
                  <a:cubicBezTo>
                    <a:pt x="604522" y="270662"/>
                    <a:pt x="609323" y="272806"/>
                    <a:pt x="613288" y="276112"/>
                  </a:cubicBezTo>
                  <a:cubicBezTo>
                    <a:pt x="617321" y="280717"/>
                    <a:pt x="620458" y="286037"/>
                    <a:pt x="622536" y="291797"/>
                  </a:cubicBezTo>
                  <a:cubicBezTo>
                    <a:pt x="625216" y="297015"/>
                    <a:pt x="626306" y="302905"/>
                    <a:pt x="625671" y="308738"/>
                  </a:cubicBezTo>
                  <a:cubicBezTo>
                    <a:pt x="625671" y="311875"/>
                    <a:pt x="621047" y="317992"/>
                    <a:pt x="621047" y="319561"/>
                  </a:cubicBezTo>
                  <a:cubicBezTo>
                    <a:pt x="621299" y="325833"/>
                    <a:pt x="622326" y="332050"/>
                    <a:pt x="624104" y="338070"/>
                  </a:cubicBezTo>
                  <a:cubicBezTo>
                    <a:pt x="625671" y="339638"/>
                    <a:pt x="627239" y="345912"/>
                    <a:pt x="628728" y="347324"/>
                  </a:cubicBezTo>
                  <a:cubicBezTo>
                    <a:pt x="632123" y="349737"/>
                    <a:pt x="635746" y="351812"/>
                    <a:pt x="639544" y="353520"/>
                  </a:cubicBezTo>
                  <a:cubicBezTo>
                    <a:pt x="643362" y="355769"/>
                    <a:pt x="646545" y="358954"/>
                    <a:pt x="648793" y="362774"/>
                  </a:cubicBezTo>
                  <a:cubicBezTo>
                    <a:pt x="650357" y="366756"/>
                    <a:pt x="650357" y="371183"/>
                    <a:pt x="648793" y="375166"/>
                  </a:cubicBezTo>
                  <a:cubicBezTo>
                    <a:pt x="648793" y="378224"/>
                    <a:pt x="642679" y="379793"/>
                    <a:pt x="640955" y="381362"/>
                  </a:cubicBezTo>
                  <a:cubicBezTo>
                    <a:pt x="639387" y="384420"/>
                    <a:pt x="633117" y="387479"/>
                    <a:pt x="633117" y="390616"/>
                  </a:cubicBezTo>
                  <a:cubicBezTo>
                    <a:pt x="630061" y="393675"/>
                    <a:pt x="631628" y="402929"/>
                    <a:pt x="631628" y="407556"/>
                  </a:cubicBezTo>
                  <a:cubicBezTo>
                    <a:pt x="633117" y="410693"/>
                    <a:pt x="634685" y="418379"/>
                    <a:pt x="636252" y="421438"/>
                  </a:cubicBezTo>
                  <a:cubicBezTo>
                    <a:pt x="640197" y="424776"/>
                    <a:pt x="645008" y="426925"/>
                    <a:pt x="650125" y="427634"/>
                  </a:cubicBezTo>
                  <a:cubicBezTo>
                    <a:pt x="655964" y="428114"/>
                    <a:pt x="661827" y="427060"/>
                    <a:pt x="667133" y="424575"/>
                  </a:cubicBezTo>
                  <a:cubicBezTo>
                    <a:pt x="670910" y="424253"/>
                    <a:pt x="674585" y="423186"/>
                    <a:pt x="677949" y="421438"/>
                  </a:cubicBezTo>
                  <a:cubicBezTo>
                    <a:pt x="681931" y="418824"/>
                    <a:pt x="685566" y="415714"/>
                    <a:pt x="688765" y="412183"/>
                  </a:cubicBezTo>
                  <a:cubicBezTo>
                    <a:pt x="690333" y="410693"/>
                    <a:pt x="691822" y="405988"/>
                    <a:pt x="693389" y="404341"/>
                  </a:cubicBezTo>
                  <a:lnTo>
                    <a:pt x="709065" y="396498"/>
                  </a:lnTo>
                  <a:cubicBezTo>
                    <a:pt x="713942" y="392858"/>
                    <a:pt x="719198" y="389756"/>
                    <a:pt x="724740" y="387244"/>
                  </a:cubicBezTo>
                  <a:lnTo>
                    <a:pt x="724740" y="387244"/>
                  </a:lnTo>
                  <a:cubicBezTo>
                    <a:pt x="728068" y="388917"/>
                    <a:pt x="731175" y="390998"/>
                    <a:pt x="733989" y="393439"/>
                  </a:cubicBezTo>
                  <a:cubicBezTo>
                    <a:pt x="737124" y="396498"/>
                    <a:pt x="744805" y="405752"/>
                    <a:pt x="749664" y="410458"/>
                  </a:cubicBezTo>
                  <a:cubicBezTo>
                    <a:pt x="753172" y="413112"/>
                    <a:pt x="756309" y="416225"/>
                    <a:pt x="758991" y="419712"/>
                  </a:cubicBezTo>
                  <a:cubicBezTo>
                    <a:pt x="761974" y="425989"/>
                    <a:pt x="763552" y="432840"/>
                    <a:pt x="763615" y="439790"/>
                  </a:cubicBezTo>
                  <a:cubicBezTo>
                    <a:pt x="765183" y="444417"/>
                    <a:pt x="762048" y="455476"/>
                    <a:pt x="762048" y="461358"/>
                  </a:cubicBezTo>
                  <a:cubicBezTo>
                    <a:pt x="759286" y="467271"/>
                    <a:pt x="757208" y="473481"/>
                    <a:pt x="755856" y="479866"/>
                  </a:cubicBezTo>
                  <a:cubicBezTo>
                    <a:pt x="754851" y="487112"/>
                    <a:pt x="755385" y="494488"/>
                    <a:pt x="757424" y="501512"/>
                  </a:cubicBezTo>
                  <a:cubicBezTo>
                    <a:pt x="758991" y="504571"/>
                    <a:pt x="765261" y="509355"/>
                    <a:pt x="766672" y="512335"/>
                  </a:cubicBezTo>
                  <a:cubicBezTo>
                    <a:pt x="768083" y="515316"/>
                    <a:pt x="768240" y="524649"/>
                    <a:pt x="771296" y="529276"/>
                  </a:cubicBezTo>
                  <a:cubicBezTo>
                    <a:pt x="772128" y="533462"/>
                    <a:pt x="774302" y="537261"/>
                    <a:pt x="777488" y="540099"/>
                  </a:cubicBezTo>
                  <a:cubicBezTo>
                    <a:pt x="781781" y="543692"/>
                    <a:pt x="786460" y="546796"/>
                    <a:pt x="791439" y="549353"/>
                  </a:cubicBezTo>
                  <a:cubicBezTo>
                    <a:pt x="794942" y="552579"/>
                    <a:pt x="798047" y="556213"/>
                    <a:pt x="800688" y="560176"/>
                  </a:cubicBezTo>
                  <a:cubicBezTo>
                    <a:pt x="802448" y="564608"/>
                    <a:pt x="803480" y="569296"/>
                    <a:pt x="803745" y="574058"/>
                  </a:cubicBezTo>
                  <a:cubicBezTo>
                    <a:pt x="802085" y="576375"/>
                    <a:pt x="801034" y="579072"/>
                    <a:pt x="800688" y="581901"/>
                  </a:cubicBezTo>
                  <a:cubicBezTo>
                    <a:pt x="799904" y="586521"/>
                    <a:pt x="799904" y="591240"/>
                    <a:pt x="800688" y="595861"/>
                  </a:cubicBezTo>
                  <a:cubicBezTo>
                    <a:pt x="800688" y="597351"/>
                    <a:pt x="802255" y="598919"/>
                    <a:pt x="803744" y="600488"/>
                  </a:cubicBezTo>
                  <a:lnTo>
                    <a:pt x="800688" y="600488"/>
                  </a:lnTo>
                  <a:cubicBezTo>
                    <a:pt x="798787" y="603380"/>
                    <a:pt x="797235" y="606486"/>
                    <a:pt x="796064" y="609742"/>
                  </a:cubicBezTo>
                  <a:cubicBezTo>
                    <a:pt x="792039" y="612905"/>
                    <a:pt x="788408" y="616538"/>
                    <a:pt x="785247" y="620565"/>
                  </a:cubicBezTo>
                  <a:cubicBezTo>
                    <a:pt x="783444" y="626582"/>
                    <a:pt x="782391" y="632799"/>
                    <a:pt x="782112" y="639074"/>
                  </a:cubicBezTo>
                  <a:cubicBezTo>
                    <a:pt x="780623" y="643702"/>
                    <a:pt x="779056" y="652956"/>
                    <a:pt x="782112" y="656015"/>
                  </a:cubicBezTo>
                  <a:cubicBezTo>
                    <a:pt x="783680" y="659152"/>
                    <a:pt x="794496" y="660642"/>
                    <a:pt x="799120" y="660642"/>
                  </a:cubicBezTo>
                  <a:cubicBezTo>
                    <a:pt x="804220" y="662259"/>
                    <a:pt x="809695" y="662259"/>
                    <a:pt x="814796" y="660642"/>
                  </a:cubicBezTo>
                  <a:cubicBezTo>
                    <a:pt x="818744" y="660076"/>
                    <a:pt x="822474" y="658480"/>
                    <a:pt x="825612" y="656015"/>
                  </a:cubicBezTo>
                  <a:cubicBezTo>
                    <a:pt x="830446" y="650409"/>
                    <a:pt x="835685" y="645166"/>
                    <a:pt x="841287" y="640329"/>
                  </a:cubicBezTo>
                  <a:cubicBezTo>
                    <a:pt x="848294" y="635152"/>
                    <a:pt x="856302" y="631493"/>
                    <a:pt x="864800" y="629585"/>
                  </a:cubicBezTo>
                  <a:cubicBezTo>
                    <a:pt x="869474" y="629342"/>
                    <a:pt x="874157" y="629845"/>
                    <a:pt x="878673" y="631075"/>
                  </a:cubicBezTo>
                  <a:cubicBezTo>
                    <a:pt x="881808" y="632643"/>
                    <a:pt x="883297" y="638917"/>
                    <a:pt x="884865" y="641898"/>
                  </a:cubicBezTo>
                  <a:cubicBezTo>
                    <a:pt x="886643" y="647917"/>
                    <a:pt x="887670" y="654134"/>
                    <a:pt x="887922" y="660407"/>
                  </a:cubicBezTo>
                  <a:cubicBezTo>
                    <a:pt x="887307" y="667453"/>
                    <a:pt x="885224" y="674292"/>
                    <a:pt x="881808" y="680484"/>
                  </a:cubicBezTo>
                  <a:cubicBezTo>
                    <a:pt x="878801" y="685289"/>
                    <a:pt x="876703" y="690606"/>
                    <a:pt x="875616" y="696169"/>
                  </a:cubicBezTo>
                  <a:cubicBezTo>
                    <a:pt x="875190" y="703516"/>
                    <a:pt x="876229" y="710875"/>
                    <a:pt x="878673" y="717815"/>
                  </a:cubicBezTo>
                  <a:cubicBezTo>
                    <a:pt x="880896" y="722056"/>
                    <a:pt x="884060" y="725732"/>
                    <a:pt x="887922" y="728560"/>
                  </a:cubicBezTo>
                  <a:cubicBezTo>
                    <a:pt x="892906" y="733558"/>
                    <a:pt x="898646" y="737739"/>
                    <a:pt x="904930" y="740952"/>
                  </a:cubicBezTo>
                  <a:cubicBezTo>
                    <a:pt x="910501" y="745172"/>
                    <a:pt x="915741" y="749813"/>
                    <a:pt x="920605" y="754833"/>
                  </a:cubicBezTo>
                  <a:cubicBezTo>
                    <a:pt x="928148" y="762552"/>
                    <a:pt x="934418" y="771420"/>
                    <a:pt x="939180" y="781106"/>
                  </a:cubicBezTo>
                  <a:cubicBezTo>
                    <a:pt x="940669" y="784165"/>
                    <a:pt x="940669" y="793420"/>
                    <a:pt x="942237" y="796792"/>
                  </a:cubicBezTo>
                  <a:cubicBezTo>
                    <a:pt x="942055" y="802382"/>
                    <a:pt x="943676" y="807882"/>
                    <a:pt x="946861" y="812477"/>
                  </a:cubicBezTo>
                  <a:cubicBezTo>
                    <a:pt x="951302" y="816147"/>
                    <a:pt x="956789" y="818316"/>
                    <a:pt x="962537" y="818673"/>
                  </a:cubicBezTo>
                  <a:cubicBezTo>
                    <a:pt x="965672" y="820242"/>
                    <a:pt x="971864" y="817105"/>
                    <a:pt x="974920" y="818673"/>
                  </a:cubicBezTo>
                  <a:cubicBezTo>
                    <a:pt x="978366" y="821372"/>
                    <a:pt x="981471" y="824480"/>
                    <a:pt x="984169" y="827928"/>
                  </a:cubicBezTo>
                  <a:cubicBezTo>
                    <a:pt x="987304" y="829496"/>
                    <a:pt x="992007" y="834124"/>
                    <a:pt x="994985" y="834124"/>
                  </a:cubicBezTo>
                  <a:cubicBezTo>
                    <a:pt x="999609" y="835692"/>
                    <a:pt x="1005801" y="831065"/>
                    <a:pt x="1008936" y="832555"/>
                  </a:cubicBezTo>
                  <a:cubicBezTo>
                    <a:pt x="1013560" y="834124"/>
                    <a:pt x="1019752" y="843378"/>
                    <a:pt x="1022809" y="846437"/>
                  </a:cubicBezTo>
                  <a:cubicBezTo>
                    <a:pt x="1026011" y="851932"/>
                    <a:pt x="1029627" y="857176"/>
                    <a:pt x="1033625" y="862122"/>
                  </a:cubicBezTo>
                  <a:cubicBezTo>
                    <a:pt x="1038249" y="865259"/>
                    <a:pt x="1050633" y="872945"/>
                    <a:pt x="1055257" y="876004"/>
                  </a:cubicBezTo>
                  <a:cubicBezTo>
                    <a:pt x="1062625" y="878735"/>
                    <a:pt x="1069846" y="881850"/>
                    <a:pt x="1076889" y="885337"/>
                  </a:cubicBezTo>
                  <a:cubicBezTo>
                    <a:pt x="1080761" y="887562"/>
                    <a:pt x="1084387" y="890191"/>
                    <a:pt x="1087705" y="893179"/>
                  </a:cubicBezTo>
                  <a:cubicBezTo>
                    <a:pt x="1095188" y="900340"/>
                    <a:pt x="1101438" y="908687"/>
                    <a:pt x="1106202" y="917884"/>
                  </a:cubicBezTo>
                  <a:cubicBezTo>
                    <a:pt x="1109745" y="925794"/>
                    <a:pt x="1112375" y="934082"/>
                    <a:pt x="1114040" y="942589"/>
                  </a:cubicBezTo>
                  <a:cubicBezTo>
                    <a:pt x="1116099" y="951693"/>
                    <a:pt x="1116603" y="961080"/>
                    <a:pt x="1115529" y="970352"/>
                  </a:cubicBezTo>
                  <a:cubicBezTo>
                    <a:pt x="1114040" y="974979"/>
                    <a:pt x="1106280" y="982744"/>
                    <a:pt x="1104713" y="987371"/>
                  </a:cubicBezTo>
                  <a:cubicBezTo>
                    <a:pt x="1102958" y="995498"/>
                    <a:pt x="1101935" y="1003766"/>
                    <a:pt x="1101656" y="1012075"/>
                  </a:cubicBezTo>
                  <a:cubicBezTo>
                    <a:pt x="1101548" y="1018544"/>
                    <a:pt x="1103142" y="1024928"/>
                    <a:pt x="1106280" y="1030584"/>
                  </a:cubicBezTo>
                  <a:cubicBezTo>
                    <a:pt x="1110905" y="1036780"/>
                    <a:pt x="1124856" y="1042898"/>
                    <a:pt x="1131048" y="1047525"/>
                  </a:cubicBezTo>
                  <a:cubicBezTo>
                    <a:pt x="1141045" y="1056564"/>
                    <a:pt x="1150322" y="1066371"/>
                    <a:pt x="1158793" y="1076857"/>
                  </a:cubicBezTo>
                  <a:cubicBezTo>
                    <a:pt x="1167263" y="1084495"/>
                    <a:pt x="1174554" y="1093349"/>
                    <a:pt x="1180425" y="1103130"/>
                  </a:cubicBezTo>
                  <a:cubicBezTo>
                    <a:pt x="1181720" y="1107126"/>
                    <a:pt x="1182252" y="1111329"/>
                    <a:pt x="1181993" y="1115522"/>
                  </a:cubicBezTo>
                  <a:cubicBezTo>
                    <a:pt x="1180209" y="1120269"/>
                    <a:pt x="1178142" y="1124905"/>
                    <a:pt x="1175801" y="1129403"/>
                  </a:cubicBezTo>
                  <a:cubicBezTo>
                    <a:pt x="1172744" y="1134030"/>
                    <a:pt x="1166552" y="1140148"/>
                    <a:pt x="1163417" y="1145089"/>
                  </a:cubicBezTo>
                  <a:cubicBezTo>
                    <a:pt x="1160282" y="1150030"/>
                    <a:pt x="1155580" y="1158970"/>
                    <a:pt x="1152601" y="1163598"/>
                  </a:cubicBezTo>
                  <a:cubicBezTo>
                    <a:pt x="1149343" y="1170019"/>
                    <a:pt x="1146718" y="1176744"/>
                    <a:pt x="1144764" y="1183675"/>
                  </a:cubicBezTo>
                  <a:cubicBezTo>
                    <a:pt x="1144764" y="1188302"/>
                    <a:pt x="1150955" y="1195988"/>
                    <a:pt x="1152601" y="1200615"/>
                  </a:cubicBezTo>
                  <a:cubicBezTo>
                    <a:pt x="1154247" y="1205243"/>
                    <a:pt x="1157304" y="1214497"/>
                    <a:pt x="1158793" y="1220693"/>
                  </a:cubicBezTo>
                  <a:cubicBezTo>
                    <a:pt x="1160361" y="1225320"/>
                    <a:pt x="1164985" y="1236378"/>
                    <a:pt x="1166631" y="1242339"/>
                  </a:cubicBezTo>
                  <a:cubicBezTo>
                    <a:pt x="1167636" y="1252634"/>
                    <a:pt x="1167108" y="1263021"/>
                    <a:pt x="1165063" y="1273161"/>
                  </a:cubicBezTo>
                  <a:cubicBezTo>
                    <a:pt x="1163700" y="1279569"/>
                    <a:pt x="1161623" y="1285803"/>
                    <a:pt x="1158871" y="1291748"/>
                  </a:cubicBezTo>
                  <a:cubicBezTo>
                    <a:pt x="1157382" y="1293238"/>
                    <a:pt x="1151034" y="1299591"/>
                    <a:pt x="1151034" y="1302493"/>
                  </a:cubicBezTo>
                  <a:cubicBezTo>
                    <a:pt x="1151613" y="1305258"/>
                    <a:pt x="1152645" y="1307908"/>
                    <a:pt x="1154091" y="1310335"/>
                  </a:cubicBezTo>
                  <a:cubicBezTo>
                    <a:pt x="1149380" y="1311604"/>
                    <a:pt x="1144747" y="1313150"/>
                    <a:pt x="1140218" y="1314963"/>
                  </a:cubicBezTo>
                  <a:cubicBezTo>
                    <a:pt x="1129942" y="1319238"/>
                    <a:pt x="1120099" y="1324491"/>
                    <a:pt x="1110826" y="1330648"/>
                  </a:cubicBezTo>
                  <a:cubicBezTo>
                    <a:pt x="1106202" y="1333707"/>
                    <a:pt x="1098521" y="1342961"/>
                    <a:pt x="1093897" y="1346334"/>
                  </a:cubicBezTo>
                  <a:cubicBezTo>
                    <a:pt x="1087187" y="1350867"/>
                    <a:pt x="1079915" y="1354505"/>
                    <a:pt x="1072265" y="1357157"/>
                  </a:cubicBezTo>
                  <a:cubicBezTo>
                    <a:pt x="1063583" y="1358725"/>
                    <a:pt x="1054690" y="1358725"/>
                    <a:pt x="1046008" y="1357157"/>
                  </a:cubicBezTo>
                  <a:cubicBezTo>
                    <a:pt x="1039817" y="1357157"/>
                    <a:pt x="1029001" y="1347902"/>
                    <a:pt x="1022495" y="1346334"/>
                  </a:cubicBezTo>
                  <a:cubicBezTo>
                    <a:pt x="1014755" y="1344666"/>
                    <a:pt x="1006891" y="1343643"/>
                    <a:pt x="998982" y="1343275"/>
                  </a:cubicBezTo>
                  <a:lnTo>
                    <a:pt x="980485" y="1349471"/>
                  </a:lnTo>
                  <a:cubicBezTo>
                    <a:pt x="976197" y="1353939"/>
                    <a:pt x="971558" y="1358057"/>
                    <a:pt x="966612" y="1361784"/>
                  </a:cubicBezTo>
                  <a:cubicBezTo>
                    <a:pt x="961910" y="1364921"/>
                    <a:pt x="952661" y="1369627"/>
                    <a:pt x="948037" y="1372607"/>
                  </a:cubicBezTo>
                  <a:cubicBezTo>
                    <a:pt x="943413" y="1374175"/>
                    <a:pt x="934164" y="1380450"/>
                    <a:pt x="929540" y="1381861"/>
                  </a:cubicBezTo>
                  <a:cubicBezTo>
                    <a:pt x="918037" y="1381973"/>
                    <a:pt x="906580" y="1380414"/>
                    <a:pt x="895524" y="1377234"/>
                  </a:cubicBezTo>
                  <a:cubicBezTo>
                    <a:pt x="883252" y="1375262"/>
                    <a:pt x="871306" y="1371620"/>
                    <a:pt x="860019" y="1366411"/>
                  </a:cubicBezTo>
                  <a:cubicBezTo>
                    <a:pt x="850727" y="1362146"/>
                    <a:pt x="841924" y="1356887"/>
                    <a:pt x="833763" y="1350726"/>
                  </a:cubicBezTo>
                  <a:cubicBezTo>
                    <a:pt x="827571" y="1347589"/>
                    <a:pt x="818088" y="1342883"/>
                    <a:pt x="813620" y="1339903"/>
                  </a:cubicBezTo>
                  <a:cubicBezTo>
                    <a:pt x="807962" y="1338264"/>
                    <a:pt x="802650" y="1335606"/>
                    <a:pt x="797945" y="1332060"/>
                  </a:cubicBezTo>
                  <a:cubicBezTo>
                    <a:pt x="793280" y="1325729"/>
                    <a:pt x="789164" y="1319012"/>
                    <a:pt x="785639" y="1311982"/>
                  </a:cubicBezTo>
                  <a:cubicBezTo>
                    <a:pt x="782948" y="1300284"/>
                    <a:pt x="780882" y="1288451"/>
                    <a:pt x="779447" y="1276533"/>
                  </a:cubicBezTo>
                  <a:cubicBezTo>
                    <a:pt x="776312" y="1265710"/>
                    <a:pt x="770199" y="1244064"/>
                    <a:pt x="767064" y="1233320"/>
                  </a:cubicBezTo>
                  <a:cubicBezTo>
                    <a:pt x="762440" y="1223987"/>
                    <a:pt x="754759" y="1202419"/>
                    <a:pt x="748567" y="1193165"/>
                  </a:cubicBezTo>
                  <a:cubicBezTo>
                    <a:pt x="741829" y="1184376"/>
                    <a:pt x="733409" y="1177018"/>
                    <a:pt x="723800" y="1171519"/>
                  </a:cubicBezTo>
                  <a:cubicBezTo>
                    <a:pt x="716459" y="1168512"/>
                    <a:pt x="708610" y="1166942"/>
                    <a:pt x="700678" y="1166892"/>
                  </a:cubicBezTo>
                  <a:cubicBezTo>
                    <a:pt x="691996" y="1165324"/>
                    <a:pt x="683104" y="1165324"/>
                    <a:pt x="674422" y="1166892"/>
                  </a:cubicBezTo>
                  <a:cubicBezTo>
                    <a:pt x="668708" y="1166636"/>
                    <a:pt x="662985" y="1167164"/>
                    <a:pt x="657414" y="1168460"/>
                  </a:cubicBezTo>
                  <a:cubicBezTo>
                    <a:pt x="651935" y="1173940"/>
                    <a:pt x="647264" y="1180172"/>
                    <a:pt x="643541" y="1186969"/>
                  </a:cubicBezTo>
                  <a:cubicBezTo>
                    <a:pt x="637259" y="1196919"/>
                    <a:pt x="631580" y="1207238"/>
                    <a:pt x="626533" y="1217869"/>
                  </a:cubicBezTo>
                  <a:cubicBezTo>
                    <a:pt x="621909" y="1222497"/>
                    <a:pt x="612583" y="1233555"/>
                    <a:pt x="606469" y="1239437"/>
                  </a:cubicBezTo>
                  <a:cubicBezTo>
                    <a:pt x="600873" y="1245963"/>
                    <a:pt x="594023" y="1251298"/>
                    <a:pt x="586326" y="1255122"/>
                  </a:cubicBezTo>
                  <a:cubicBezTo>
                    <a:pt x="578764" y="1257696"/>
                    <a:pt x="571040" y="1259766"/>
                    <a:pt x="563205" y="1261318"/>
                  </a:cubicBezTo>
                  <a:cubicBezTo>
                    <a:pt x="556569" y="1262720"/>
                    <a:pt x="550263" y="1265383"/>
                    <a:pt x="544629" y="1269161"/>
                  </a:cubicBezTo>
                  <a:cubicBezTo>
                    <a:pt x="541573" y="1272298"/>
                    <a:pt x="540005" y="1279984"/>
                    <a:pt x="536792" y="1281553"/>
                  </a:cubicBezTo>
                  <a:cubicBezTo>
                    <a:pt x="533705" y="1284102"/>
                    <a:pt x="529950" y="1285708"/>
                    <a:pt x="525976" y="1286180"/>
                  </a:cubicBezTo>
                  <a:cubicBezTo>
                    <a:pt x="518455" y="1287015"/>
                    <a:pt x="510866" y="1285392"/>
                    <a:pt x="504343" y="1281553"/>
                  </a:cubicBezTo>
                  <a:cubicBezTo>
                    <a:pt x="499892" y="1276962"/>
                    <a:pt x="496237" y="1271661"/>
                    <a:pt x="493527" y="1265867"/>
                  </a:cubicBezTo>
                  <a:cubicBezTo>
                    <a:pt x="491960" y="1262808"/>
                    <a:pt x="490471" y="1251985"/>
                    <a:pt x="488903" y="1247358"/>
                  </a:cubicBezTo>
                  <a:cubicBezTo>
                    <a:pt x="487336" y="1241162"/>
                    <a:pt x="482711" y="1225712"/>
                    <a:pt x="484279" y="1219516"/>
                  </a:cubicBezTo>
                  <a:cubicBezTo>
                    <a:pt x="485106" y="1211998"/>
                    <a:pt x="488352" y="1204952"/>
                    <a:pt x="493528" y="1199439"/>
                  </a:cubicBezTo>
                  <a:cubicBezTo>
                    <a:pt x="496584" y="1196380"/>
                    <a:pt x="505911" y="1194812"/>
                    <a:pt x="509203" y="1191596"/>
                  </a:cubicBezTo>
                  <a:cubicBezTo>
                    <a:pt x="512852" y="1187142"/>
                    <a:pt x="515016" y="1181658"/>
                    <a:pt x="515395" y="1175911"/>
                  </a:cubicBezTo>
                  <a:cubicBezTo>
                    <a:pt x="515324" y="1168962"/>
                    <a:pt x="513746" y="1162112"/>
                    <a:pt x="510771" y="1155833"/>
                  </a:cubicBezTo>
                  <a:cubicBezTo>
                    <a:pt x="507596" y="1151369"/>
                    <a:pt x="503971" y="1147243"/>
                    <a:pt x="499955" y="1143520"/>
                  </a:cubicBezTo>
                  <a:cubicBezTo>
                    <a:pt x="493522" y="1138864"/>
                    <a:pt x="486131" y="1135702"/>
                    <a:pt x="478322" y="1134266"/>
                  </a:cubicBezTo>
                  <a:cubicBezTo>
                    <a:pt x="471197" y="1132691"/>
                    <a:pt x="463815" y="1132691"/>
                    <a:pt x="456690" y="1134266"/>
                  </a:cubicBezTo>
                  <a:cubicBezTo>
                    <a:pt x="450980" y="1134021"/>
                    <a:pt x="445263" y="1134522"/>
                    <a:pt x="439682" y="1135756"/>
                  </a:cubicBezTo>
                  <a:cubicBezTo>
                    <a:pt x="433946" y="1137913"/>
                    <a:pt x="428638" y="1141073"/>
                    <a:pt x="424007" y="1145089"/>
                  </a:cubicBezTo>
                  <a:cubicBezTo>
                    <a:pt x="417815" y="1149716"/>
                    <a:pt x="405510" y="1162029"/>
                    <a:pt x="397751" y="1168225"/>
                  </a:cubicBezTo>
                  <a:cubicBezTo>
                    <a:pt x="393126" y="1171283"/>
                    <a:pt x="382075" y="1179048"/>
                    <a:pt x="376118" y="1183910"/>
                  </a:cubicBezTo>
                  <a:cubicBezTo>
                    <a:pt x="371494" y="1186969"/>
                    <a:pt x="360443" y="1194655"/>
                    <a:pt x="356054" y="1197792"/>
                  </a:cubicBezTo>
                  <a:cubicBezTo>
                    <a:pt x="352324" y="1201832"/>
                    <a:pt x="348173" y="1205461"/>
                    <a:pt x="343670" y="1208615"/>
                  </a:cubicBezTo>
                  <a:cubicBezTo>
                    <a:pt x="339046" y="1213242"/>
                    <a:pt x="327995" y="1217869"/>
                    <a:pt x="323606" y="1222497"/>
                  </a:cubicBezTo>
                  <a:cubicBezTo>
                    <a:pt x="320195" y="1227958"/>
                    <a:pt x="317107" y="1233614"/>
                    <a:pt x="314357" y="1239437"/>
                  </a:cubicBezTo>
                  <a:cubicBezTo>
                    <a:pt x="312322" y="1243906"/>
                    <a:pt x="309685" y="1248075"/>
                    <a:pt x="306520" y="1251829"/>
                  </a:cubicBezTo>
                  <a:cubicBezTo>
                    <a:pt x="300155" y="1256007"/>
                    <a:pt x="293442" y="1259628"/>
                    <a:pt x="286455" y="1262652"/>
                  </a:cubicBezTo>
                  <a:cubicBezTo>
                    <a:pt x="276817" y="1264635"/>
                    <a:pt x="266932" y="1265138"/>
                    <a:pt x="257142" y="1264142"/>
                  </a:cubicBezTo>
                  <a:cubicBezTo>
                    <a:pt x="249304" y="1262652"/>
                    <a:pt x="237077" y="1254887"/>
                    <a:pt x="230886" y="1253319"/>
                  </a:cubicBezTo>
                  <a:cubicBezTo>
                    <a:pt x="222736" y="1251569"/>
                    <a:pt x="214448" y="1250546"/>
                    <a:pt x="206118" y="1250260"/>
                  </a:cubicBezTo>
                  <a:cubicBezTo>
                    <a:pt x="201937" y="1250929"/>
                    <a:pt x="197821" y="1251952"/>
                    <a:pt x="193813" y="1253319"/>
                  </a:cubicBezTo>
                  <a:cubicBezTo>
                    <a:pt x="192246" y="1251829"/>
                    <a:pt x="190678" y="1248691"/>
                    <a:pt x="189189" y="1247201"/>
                  </a:cubicBezTo>
                  <a:cubicBezTo>
                    <a:pt x="186054" y="1242574"/>
                    <a:pt x="179862" y="1233320"/>
                    <a:pt x="176805" y="1228614"/>
                  </a:cubicBezTo>
                  <a:cubicBezTo>
                    <a:pt x="171785" y="1223750"/>
                    <a:pt x="167147" y="1218506"/>
                    <a:pt x="162933" y="1212929"/>
                  </a:cubicBezTo>
                  <a:cubicBezTo>
                    <a:pt x="158169" y="1204485"/>
                    <a:pt x="154030" y="1195704"/>
                    <a:pt x="150549" y="1186655"/>
                  </a:cubicBezTo>
                  <a:cubicBezTo>
                    <a:pt x="147769" y="1176008"/>
                    <a:pt x="145701" y="1165187"/>
                    <a:pt x="144357" y="1154265"/>
                  </a:cubicBezTo>
                  <a:cubicBezTo>
                    <a:pt x="142790" y="1148069"/>
                    <a:pt x="141300" y="1135677"/>
                    <a:pt x="139733" y="1129560"/>
                  </a:cubicBezTo>
                  <a:cubicBezTo>
                    <a:pt x="139733" y="1124933"/>
                    <a:pt x="135109" y="1117168"/>
                    <a:pt x="135109" y="1113875"/>
                  </a:cubicBezTo>
                  <a:cubicBezTo>
                    <a:pt x="134005" y="1106633"/>
                    <a:pt x="134541" y="1099236"/>
                    <a:pt x="136676" y="1092229"/>
                  </a:cubicBezTo>
                  <a:cubicBezTo>
                    <a:pt x="136676" y="1084386"/>
                    <a:pt x="144514" y="1070661"/>
                    <a:pt x="145925" y="1062897"/>
                  </a:cubicBezTo>
                  <a:cubicBezTo>
                    <a:pt x="148982" y="1053642"/>
                    <a:pt x="153762" y="1036702"/>
                    <a:pt x="155173" y="1028937"/>
                  </a:cubicBezTo>
                  <a:cubicBezTo>
                    <a:pt x="158230" y="1016624"/>
                    <a:pt x="165989" y="991920"/>
                    <a:pt x="169046" y="979528"/>
                  </a:cubicBezTo>
                  <a:cubicBezTo>
                    <a:pt x="173415" y="968593"/>
                    <a:pt x="176544" y="957202"/>
                    <a:pt x="178373" y="945569"/>
                  </a:cubicBezTo>
                  <a:cubicBezTo>
                    <a:pt x="180129" y="935305"/>
                    <a:pt x="179594" y="924780"/>
                    <a:pt x="176805" y="914747"/>
                  </a:cubicBezTo>
                  <a:cubicBezTo>
                    <a:pt x="173086" y="905998"/>
                    <a:pt x="167770" y="898019"/>
                    <a:pt x="161130" y="891219"/>
                  </a:cubicBezTo>
                  <a:cubicBezTo>
                    <a:pt x="152937" y="882731"/>
                    <a:pt x="143567" y="875467"/>
                    <a:pt x="133306" y="869651"/>
                  </a:cubicBezTo>
                  <a:cubicBezTo>
                    <a:pt x="123897" y="862926"/>
                    <a:pt x="114110" y="856746"/>
                    <a:pt x="103993" y="851142"/>
                  </a:cubicBezTo>
                  <a:cubicBezTo>
                    <a:pt x="100858" y="849574"/>
                    <a:pt x="91609" y="848005"/>
                    <a:pt x="88317" y="846437"/>
                  </a:cubicBezTo>
                  <a:cubicBezTo>
                    <a:pt x="84460" y="844212"/>
                    <a:pt x="81246" y="841023"/>
                    <a:pt x="78991" y="837182"/>
                  </a:cubicBezTo>
                  <a:cubicBezTo>
                    <a:pt x="75476" y="831435"/>
                    <a:pt x="72835" y="825197"/>
                    <a:pt x="71153" y="818673"/>
                  </a:cubicBezTo>
                  <a:cubicBezTo>
                    <a:pt x="70368" y="809436"/>
                    <a:pt x="70368" y="800148"/>
                    <a:pt x="71153" y="790910"/>
                  </a:cubicBezTo>
                  <a:cubicBezTo>
                    <a:pt x="71153" y="783067"/>
                    <a:pt x="74210" y="767774"/>
                    <a:pt x="74210" y="760010"/>
                  </a:cubicBezTo>
                  <a:cubicBezTo>
                    <a:pt x="74456" y="750730"/>
                    <a:pt x="73958" y="741446"/>
                    <a:pt x="72720" y="732246"/>
                  </a:cubicBezTo>
                  <a:cubicBezTo>
                    <a:pt x="67912" y="724394"/>
                    <a:pt x="62204" y="717129"/>
                    <a:pt x="55712" y="710600"/>
                  </a:cubicBezTo>
                  <a:cubicBezTo>
                    <a:pt x="51088" y="707542"/>
                    <a:pt x="40037" y="704483"/>
                    <a:pt x="34081" y="701346"/>
                  </a:cubicBezTo>
                  <a:cubicBezTo>
                    <a:pt x="27613" y="698849"/>
                    <a:pt x="21394" y="695751"/>
                    <a:pt x="15505" y="692091"/>
                  </a:cubicBezTo>
                  <a:cubicBezTo>
                    <a:pt x="10004" y="686050"/>
                    <a:pt x="5338" y="679297"/>
                    <a:pt x="1633" y="672014"/>
                  </a:cubicBezTo>
                  <a:cubicBezTo>
                    <a:pt x="329" y="662820"/>
                    <a:pt x="-196" y="653533"/>
                    <a:pt x="65" y="644251"/>
                  </a:cubicBezTo>
                  <a:cubicBezTo>
                    <a:pt x="65" y="639623"/>
                    <a:pt x="1632" y="628565"/>
                    <a:pt x="1632" y="622605"/>
                  </a:cubicBezTo>
                  <a:cubicBezTo>
                    <a:pt x="4053" y="613142"/>
                    <a:pt x="7143" y="603864"/>
                    <a:pt x="10881" y="594841"/>
                  </a:cubicBezTo>
                  <a:cubicBezTo>
                    <a:pt x="10881" y="590214"/>
                    <a:pt x="15505" y="580960"/>
                    <a:pt x="15505" y="576332"/>
                  </a:cubicBezTo>
                  <a:cubicBezTo>
                    <a:pt x="15505" y="571705"/>
                    <a:pt x="12448" y="562451"/>
                    <a:pt x="12448" y="557823"/>
                  </a:cubicBezTo>
                  <a:cubicBezTo>
                    <a:pt x="12928" y="553578"/>
                    <a:pt x="13956" y="549413"/>
                    <a:pt x="15505" y="545432"/>
                  </a:cubicBezTo>
                  <a:close/>
                  <a:moveTo>
                    <a:pt x="520646" y="745187"/>
                  </a:moveTo>
                  <a:cubicBezTo>
                    <a:pt x="522136" y="738048"/>
                    <a:pt x="522136" y="730679"/>
                    <a:pt x="520646" y="723541"/>
                  </a:cubicBezTo>
                  <a:cubicBezTo>
                    <a:pt x="518617" y="715185"/>
                    <a:pt x="514939" y="707319"/>
                    <a:pt x="509830" y="700405"/>
                  </a:cubicBezTo>
                  <a:cubicBezTo>
                    <a:pt x="498736" y="693637"/>
                    <a:pt x="486798" y="688363"/>
                    <a:pt x="474325" y="684719"/>
                  </a:cubicBezTo>
                  <a:cubicBezTo>
                    <a:pt x="464998" y="680092"/>
                    <a:pt x="444934" y="675465"/>
                    <a:pt x="435685" y="670837"/>
                  </a:cubicBezTo>
                  <a:cubicBezTo>
                    <a:pt x="426161" y="668639"/>
                    <a:pt x="417211" y="664442"/>
                    <a:pt x="409429" y="658524"/>
                  </a:cubicBezTo>
                  <a:cubicBezTo>
                    <a:pt x="402777" y="651288"/>
                    <a:pt x="397469" y="642922"/>
                    <a:pt x="393753" y="633820"/>
                  </a:cubicBezTo>
                  <a:cubicBezTo>
                    <a:pt x="392174" y="626474"/>
                    <a:pt x="390106" y="619243"/>
                    <a:pt x="387561" y="612174"/>
                  </a:cubicBezTo>
                  <a:cubicBezTo>
                    <a:pt x="382830" y="601544"/>
                    <a:pt x="376572" y="591662"/>
                    <a:pt x="368986" y="582842"/>
                  </a:cubicBezTo>
                  <a:cubicBezTo>
                    <a:pt x="365140" y="575624"/>
                    <a:pt x="359796" y="569313"/>
                    <a:pt x="353311" y="564333"/>
                  </a:cubicBezTo>
                  <a:cubicBezTo>
                    <a:pt x="346186" y="562759"/>
                    <a:pt x="338803" y="562759"/>
                    <a:pt x="331678" y="564333"/>
                  </a:cubicBezTo>
                  <a:cubicBezTo>
                    <a:pt x="326785" y="565733"/>
                    <a:pt x="322115" y="567819"/>
                    <a:pt x="317806" y="570529"/>
                  </a:cubicBezTo>
                  <a:cubicBezTo>
                    <a:pt x="310418" y="574018"/>
                    <a:pt x="302443" y="576093"/>
                    <a:pt x="294293" y="576646"/>
                  </a:cubicBezTo>
                  <a:cubicBezTo>
                    <a:pt x="283560" y="578214"/>
                    <a:pt x="272656" y="578214"/>
                    <a:pt x="261923" y="576646"/>
                  </a:cubicBezTo>
                  <a:cubicBezTo>
                    <a:pt x="252596" y="576646"/>
                    <a:pt x="237156" y="572019"/>
                    <a:pt x="229475" y="572019"/>
                  </a:cubicBezTo>
                  <a:cubicBezTo>
                    <a:pt x="220148" y="572019"/>
                    <a:pt x="203218" y="572019"/>
                    <a:pt x="195459" y="576646"/>
                  </a:cubicBezTo>
                  <a:cubicBezTo>
                    <a:pt x="188813" y="579960"/>
                    <a:pt x="182999" y="584732"/>
                    <a:pt x="178451" y="590606"/>
                  </a:cubicBezTo>
                  <a:cubicBezTo>
                    <a:pt x="176962" y="593665"/>
                    <a:pt x="180019" y="602919"/>
                    <a:pt x="181586" y="607546"/>
                  </a:cubicBezTo>
                  <a:cubicBezTo>
                    <a:pt x="185840" y="614488"/>
                    <a:pt x="190471" y="621191"/>
                    <a:pt x="195459" y="627624"/>
                  </a:cubicBezTo>
                  <a:cubicBezTo>
                    <a:pt x="201338" y="636767"/>
                    <a:pt x="206026" y="646624"/>
                    <a:pt x="209410" y="656956"/>
                  </a:cubicBezTo>
                  <a:cubicBezTo>
                    <a:pt x="210648" y="665129"/>
                    <a:pt x="211146" y="673398"/>
                    <a:pt x="210899" y="681660"/>
                  </a:cubicBezTo>
                  <a:cubicBezTo>
                    <a:pt x="209410" y="689503"/>
                    <a:pt x="203062" y="701738"/>
                    <a:pt x="203062" y="707934"/>
                  </a:cubicBezTo>
                  <a:cubicBezTo>
                    <a:pt x="203062" y="715776"/>
                    <a:pt x="212310" y="726443"/>
                    <a:pt x="213878" y="732638"/>
                  </a:cubicBezTo>
                  <a:cubicBezTo>
                    <a:pt x="216152" y="744875"/>
                    <a:pt x="217696" y="757236"/>
                    <a:pt x="218502" y="769656"/>
                  </a:cubicBezTo>
                  <a:cubicBezTo>
                    <a:pt x="218502" y="778911"/>
                    <a:pt x="213878" y="797419"/>
                    <a:pt x="215367" y="806674"/>
                  </a:cubicBezTo>
                  <a:cubicBezTo>
                    <a:pt x="217600" y="814821"/>
                    <a:pt x="221860" y="822268"/>
                    <a:pt x="227750" y="828320"/>
                  </a:cubicBezTo>
                  <a:cubicBezTo>
                    <a:pt x="235588" y="832947"/>
                    <a:pt x="255574" y="832947"/>
                    <a:pt x="264823" y="832947"/>
                  </a:cubicBezTo>
                  <a:cubicBezTo>
                    <a:pt x="272661" y="832947"/>
                    <a:pt x="288336" y="829888"/>
                    <a:pt x="295704" y="829888"/>
                  </a:cubicBezTo>
                  <a:cubicBezTo>
                    <a:pt x="303541" y="831379"/>
                    <a:pt x="317336" y="837731"/>
                    <a:pt x="325095" y="839143"/>
                  </a:cubicBezTo>
                  <a:cubicBezTo>
                    <a:pt x="330041" y="841142"/>
                    <a:pt x="334704" y="843778"/>
                    <a:pt x="338968" y="846986"/>
                  </a:cubicBezTo>
                  <a:cubicBezTo>
                    <a:pt x="343484" y="851251"/>
                    <a:pt x="347627" y="855895"/>
                    <a:pt x="351351" y="860867"/>
                  </a:cubicBezTo>
                  <a:cubicBezTo>
                    <a:pt x="359579" y="866262"/>
                    <a:pt x="369264" y="869000"/>
                    <a:pt x="379097" y="868710"/>
                  </a:cubicBezTo>
                  <a:cubicBezTo>
                    <a:pt x="385289" y="868710"/>
                    <a:pt x="396105" y="860867"/>
                    <a:pt x="400729" y="857887"/>
                  </a:cubicBezTo>
                  <a:cubicBezTo>
                    <a:pt x="409272" y="852069"/>
                    <a:pt x="417156" y="845337"/>
                    <a:pt x="424242" y="837810"/>
                  </a:cubicBezTo>
                  <a:cubicBezTo>
                    <a:pt x="428866" y="833182"/>
                    <a:pt x="432080" y="819301"/>
                    <a:pt x="435058" y="813105"/>
                  </a:cubicBezTo>
                  <a:cubicBezTo>
                    <a:pt x="439358" y="803826"/>
                    <a:pt x="444611" y="795021"/>
                    <a:pt x="450734" y="786832"/>
                  </a:cubicBezTo>
                  <a:cubicBezTo>
                    <a:pt x="458875" y="780289"/>
                    <a:pt x="467675" y="774612"/>
                    <a:pt x="476990" y="769891"/>
                  </a:cubicBezTo>
                  <a:cubicBezTo>
                    <a:pt x="481614" y="766833"/>
                    <a:pt x="493998" y="768323"/>
                    <a:pt x="500503" y="766833"/>
                  </a:cubicBezTo>
                  <a:cubicBezTo>
                    <a:pt x="504751" y="765071"/>
                    <a:pt x="508863" y="763000"/>
                    <a:pt x="512808" y="760637"/>
                  </a:cubicBezTo>
                  <a:cubicBezTo>
                    <a:pt x="516958" y="756331"/>
                    <a:pt x="519693" y="750858"/>
                    <a:pt x="520646" y="74495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29" name="Freeform 128">
              <a:extLst>
                <a:ext uri="{FF2B5EF4-FFF2-40B4-BE49-F238E27FC236}">
                  <a16:creationId xmlns:a16="http://schemas.microsoft.com/office/drawing/2014/main" id="{7443E647-6406-2545-BB5D-B2925636A8FC}"/>
                </a:ext>
              </a:extLst>
            </p:cNvPr>
            <p:cNvSpPr/>
            <p:nvPr/>
          </p:nvSpPr>
          <p:spPr>
            <a:xfrm>
              <a:off x="5789121" y="2592006"/>
              <a:ext cx="924851" cy="643106"/>
            </a:xfrm>
            <a:custGeom>
              <a:avLst/>
              <a:gdLst>
                <a:gd name="connsiteX0" fmla="*/ 502476 w 924850"/>
                <a:gd name="connsiteY0" fmla="*/ 602875 h 643105"/>
                <a:gd name="connsiteX1" fmla="*/ 502476 w 924850"/>
                <a:gd name="connsiteY1" fmla="*/ 602875 h 643105"/>
                <a:gd name="connsiteX2" fmla="*/ 486801 w 924850"/>
                <a:gd name="connsiteY2" fmla="*/ 612208 h 643105"/>
                <a:gd name="connsiteX3" fmla="*/ 471125 w 924850"/>
                <a:gd name="connsiteY3" fmla="*/ 620051 h 643105"/>
                <a:gd name="connsiteX4" fmla="*/ 466501 w 924850"/>
                <a:gd name="connsiteY4" fmla="*/ 627894 h 643105"/>
                <a:gd name="connsiteX5" fmla="*/ 455685 w 924850"/>
                <a:gd name="connsiteY5" fmla="*/ 637148 h 643105"/>
                <a:gd name="connsiteX6" fmla="*/ 444869 w 924850"/>
                <a:gd name="connsiteY6" fmla="*/ 640285 h 643105"/>
                <a:gd name="connsiteX7" fmla="*/ 427861 w 924850"/>
                <a:gd name="connsiteY7" fmla="*/ 643344 h 643105"/>
                <a:gd name="connsiteX8" fmla="*/ 413988 w 924850"/>
                <a:gd name="connsiteY8" fmla="*/ 637148 h 643105"/>
                <a:gd name="connsiteX9" fmla="*/ 409364 w 924850"/>
                <a:gd name="connsiteY9" fmla="*/ 623267 h 643105"/>
                <a:gd name="connsiteX10" fmla="*/ 410932 w 924850"/>
                <a:gd name="connsiteY10" fmla="*/ 606248 h 643105"/>
                <a:gd name="connsiteX11" fmla="*/ 418769 w 924850"/>
                <a:gd name="connsiteY11" fmla="*/ 596915 h 643105"/>
                <a:gd name="connsiteX12" fmla="*/ 426607 w 924850"/>
                <a:gd name="connsiteY12" fmla="*/ 590798 h 643105"/>
                <a:gd name="connsiteX13" fmla="*/ 426607 w 924850"/>
                <a:gd name="connsiteY13" fmla="*/ 578406 h 643105"/>
                <a:gd name="connsiteX14" fmla="*/ 417280 w 924850"/>
                <a:gd name="connsiteY14" fmla="*/ 569152 h 643105"/>
                <a:gd name="connsiteX15" fmla="*/ 406464 w 924850"/>
                <a:gd name="connsiteY15" fmla="*/ 562956 h 643105"/>
                <a:gd name="connsiteX16" fmla="*/ 401840 w 924850"/>
                <a:gd name="connsiteY16" fmla="*/ 553623 h 643105"/>
                <a:gd name="connsiteX17" fmla="*/ 398783 w 924850"/>
                <a:gd name="connsiteY17" fmla="*/ 535114 h 643105"/>
                <a:gd name="connsiteX18" fmla="*/ 403407 w 924850"/>
                <a:gd name="connsiteY18" fmla="*/ 524291 h 643105"/>
                <a:gd name="connsiteX19" fmla="*/ 400351 w 924850"/>
                <a:gd name="connsiteY19" fmla="*/ 507272 h 643105"/>
                <a:gd name="connsiteX20" fmla="*/ 391024 w 924850"/>
                <a:gd name="connsiteY20" fmla="*/ 491587 h 643105"/>
                <a:gd name="connsiteX21" fmla="*/ 377151 w 924850"/>
                <a:gd name="connsiteY21" fmla="*/ 485391 h 643105"/>
                <a:gd name="connsiteX22" fmla="*/ 355519 w 924850"/>
                <a:gd name="connsiteY22" fmla="*/ 485391 h 643105"/>
                <a:gd name="connsiteX23" fmla="*/ 335454 w 924850"/>
                <a:gd name="connsiteY23" fmla="*/ 490018 h 643105"/>
                <a:gd name="connsiteX24" fmla="*/ 295247 w 924850"/>
                <a:gd name="connsiteY24" fmla="*/ 496214 h 643105"/>
                <a:gd name="connsiteX25" fmla="*/ 265934 w 924850"/>
                <a:gd name="connsiteY25" fmla="*/ 493155 h 643105"/>
                <a:gd name="connsiteX26" fmla="*/ 222670 w 924850"/>
                <a:gd name="connsiteY26" fmla="*/ 493155 h 643105"/>
                <a:gd name="connsiteX27" fmla="*/ 193278 w 924850"/>
                <a:gd name="connsiteY27" fmla="*/ 480764 h 643105"/>
                <a:gd name="connsiteX28" fmla="*/ 159341 w 924850"/>
                <a:gd name="connsiteY28" fmla="*/ 474568 h 643105"/>
                <a:gd name="connsiteX29" fmla="*/ 117566 w 924850"/>
                <a:gd name="connsiteY29" fmla="*/ 460686 h 643105"/>
                <a:gd name="connsiteX30" fmla="*/ 77436 w 924850"/>
                <a:gd name="connsiteY30" fmla="*/ 437158 h 643105"/>
                <a:gd name="connsiteX31" fmla="*/ 40364 w 924850"/>
                <a:gd name="connsiteY31" fmla="*/ 410885 h 643105"/>
                <a:gd name="connsiteX32" fmla="*/ 15597 w 924850"/>
                <a:gd name="connsiteY32" fmla="*/ 390729 h 643105"/>
                <a:gd name="connsiteX33" fmla="*/ 6349 w 924850"/>
                <a:gd name="connsiteY33" fmla="*/ 366024 h 643105"/>
                <a:gd name="connsiteX34" fmla="*/ 6349 w 924850"/>
                <a:gd name="connsiteY34" fmla="*/ 345947 h 643105"/>
                <a:gd name="connsiteX35" fmla="*/ 12540 w 924850"/>
                <a:gd name="connsiteY35" fmla="*/ 333555 h 643105"/>
                <a:gd name="connsiteX36" fmla="*/ 31116 w 924850"/>
                <a:gd name="connsiteY36" fmla="*/ 319674 h 643105"/>
                <a:gd name="connsiteX37" fmla="*/ 41932 w 924850"/>
                <a:gd name="connsiteY37" fmla="*/ 310341 h 643105"/>
                <a:gd name="connsiteX38" fmla="*/ 46556 w 924850"/>
                <a:gd name="connsiteY38" fmla="*/ 298028 h 643105"/>
                <a:gd name="connsiteX39" fmla="*/ 41932 w 924850"/>
                <a:gd name="connsiteY39" fmla="*/ 287205 h 643105"/>
                <a:gd name="connsiteX40" fmla="*/ 26256 w 924850"/>
                <a:gd name="connsiteY40" fmla="*/ 271519 h 643105"/>
                <a:gd name="connsiteX41" fmla="*/ 13951 w 924850"/>
                <a:gd name="connsiteY41" fmla="*/ 257638 h 643105"/>
                <a:gd name="connsiteX42" fmla="*/ 3135 w 924850"/>
                <a:gd name="connsiteY42" fmla="*/ 241952 h 643105"/>
                <a:gd name="connsiteX43" fmla="*/ 0 w 924850"/>
                <a:gd name="connsiteY43" fmla="*/ 227992 h 643105"/>
                <a:gd name="connsiteX44" fmla="*/ 0 w 924850"/>
                <a:gd name="connsiteY44" fmla="*/ 220149 h 643105"/>
                <a:gd name="connsiteX45" fmla="*/ 26570 w 924850"/>
                <a:gd name="connsiteY45" fmla="*/ 211601 h 643105"/>
                <a:gd name="connsiteX46" fmla="*/ 45145 w 924850"/>
                <a:gd name="connsiteY46" fmla="*/ 197640 h 643105"/>
                <a:gd name="connsiteX47" fmla="*/ 57529 w 924850"/>
                <a:gd name="connsiteY47" fmla="*/ 197640 h 643105"/>
                <a:gd name="connsiteX48" fmla="*/ 86842 w 924850"/>
                <a:gd name="connsiteY48" fmla="*/ 200778 h 643105"/>
                <a:gd name="connsiteX49" fmla="*/ 108474 w 924850"/>
                <a:gd name="connsiteY49" fmla="*/ 200778 h 643105"/>
                <a:gd name="connsiteX50" fmla="*/ 134730 w 924850"/>
                <a:gd name="connsiteY50" fmla="*/ 189955 h 643105"/>
                <a:gd name="connsiteX51" fmla="*/ 173370 w 924850"/>
                <a:gd name="connsiteY51" fmla="*/ 191445 h 643105"/>
                <a:gd name="connsiteX52" fmla="*/ 199627 w 924850"/>
                <a:gd name="connsiteY52" fmla="*/ 202268 h 643105"/>
                <a:gd name="connsiteX53" fmla="*/ 230507 w 924850"/>
                <a:gd name="connsiteY53" fmla="*/ 206895 h 643105"/>
                <a:gd name="connsiteX54" fmla="*/ 252140 w 924850"/>
                <a:gd name="connsiteY54" fmla="*/ 197640 h 643105"/>
                <a:gd name="connsiteX55" fmla="*/ 275653 w 924850"/>
                <a:gd name="connsiteY55" fmla="*/ 179132 h 643105"/>
                <a:gd name="connsiteX56" fmla="*/ 294228 w 924850"/>
                <a:gd name="connsiteY56" fmla="*/ 171289 h 643105"/>
                <a:gd name="connsiteX57" fmla="*/ 329733 w 924850"/>
                <a:gd name="connsiteY57" fmla="*/ 171289 h 643105"/>
                <a:gd name="connsiteX58" fmla="*/ 365238 w 924850"/>
                <a:gd name="connsiteY58" fmla="*/ 175916 h 643105"/>
                <a:gd name="connsiteX59" fmla="*/ 399253 w 924850"/>
                <a:gd name="connsiteY59" fmla="*/ 174347 h 643105"/>
                <a:gd name="connsiteX60" fmla="*/ 430134 w 924850"/>
                <a:gd name="connsiteY60" fmla="*/ 171289 h 643105"/>
                <a:gd name="connsiteX61" fmla="*/ 445809 w 924850"/>
                <a:gd name="connsiteY61" fmla="*/ 160466 h 643105"/>
                <a:gd name="connsiteX62" fmla="*/ 453647 w 924850"/>
                <a:gd name="connsiteY62" fmla="*/ 129565 h 643105"/>
                <a:gd name="connsiteX63" fmla="*/ 458271 w 924850"/>
                <a:gd name="connsiteY63" fmla="*/ 92469 h 643105"/>
                <a:gd name="connsiteX64" fmla="*/ 462896 w 924850"/>
                <a:gd name="connsiteY64" fmla="*/ 56863 h 643105"/>
                <a:gd name="connsiteX65" fmla="*/ 487584 w 924850"/>
                <a:gd name="connsiteY65" fmla="*/ 32158 h 643105"/>
                <a:gd name="connsiteX66" fmla="*/ 523168 w 924850"/>
                <a:gd name="connsiteY66" fmla="*/ 16473 h 643105"/>
                <a:gd name="connsiteX67" fmla="*/ 563297 w 924850"/>
                <a:gd name="connsiteY67" fmla="*/ 4160 h 643105"/>
                <a:gd name="connsiteX68" fmla="*/ 586810 w 924850"/>
                <a:gd name="connsiteY68" fmla="*/ 1023 h 643105"/>
                <a:gd name="connsiteX69" fmla="*/ 603818 w 924850"/>
                <a:gd name="connsiteY69" fmla="*/ 25806 h 643105"/>
                <a:gd name="connsiteX70" fmla="*/ 615418 w 924850"/>
                <a:gd name="connsiteY70" fmla="*/ 43217 h 643105"/>
                <a:gd name="connsiteX71" fmla="*/ 638931 w 924850"/>
                <a:gd name="connsiteY71" fmla="*/ 40080 h 643105"/>
                <a:gd name="connsiteX72" fmla="*/ 654606 w 924850"/>
                <a:gd name="connsiteY72" fmla="*/ 32237 h 643105"/>
                <a:gd name="connsiteX73" fmla="*/ 671614 w 924850"/>
                <a:gd name="connsiteY73" fmla="*/ 29100 h 643105"/>
                <a:gd name="connsiteX74" fmla="*/ 685487 w 924850"/>
                <a:gd name="connsiteY74" fmla="*/ 41491 h 643105"/>
                <a:gd name="connsiteX75" fmla="*/ 691679 w 924850"/>
                <a:gd name="connsiteY75" fmla="*/ 66196 h 643105"/>
                <a:gd name="connsiteX76" fmla="*/ 683841 w 924850"/>
                <a:gd name="connsiteY76" fmla="*/ 83215 h 643105"/>
                <a:gd name="connsiteX77" fmla="*/ 693795 w 924850"/>
                <a:gd name="connsiteY77" fmla="*/ 92704 h 643105"/>
                <a:gd name="connsiteX78" fmla="*/ 712292 w 924850"/>
                <a:gd name="connsiteY78" fmla="*/ 94195 h 643105"/>
                <a:gd name="connsiteX79" fmla="*/ 733924 w 924850"/>
                <a:gd name="connsiteY79" fmla="*/ 87999 h 643105"/>
                <a:gd name="connsiteX80" fmla="*/ 757437 w 924850"/>
                <a:gd name="connsiteY80" fmla="*/ 89567 h 643105"/>
                <a:gd name="connsiteX81" fmla="*/ 775934 w 924850"/>
                <a:gd name="connsiteY81" fmla="*/ 114350 h 643105"/>
                <a:gd name="connsiteX82" fmla="*/ 782126 w 924850"/>
                <a:gd name="connsiteY82" fmla="*/ 130036 h 643105"/>
                <a:gd name="connsiteX83" fmla="*/ 796077 w 924850"/>
                <a:gd name="connsiteY83" fmla="*/ 133095 h 643105"/>
                <a:gd name="connsiteX84" fmla="*/ 814574 w 924850"/>
                <a:gd name="connsiteY84" fmla="*/ 122272 h 643105"/>
                <a:gd name="connsiteX85" fmla="*/ 830249 w 924850"/>
                <a:gd name="connsiteY85" fmla="*/ 103684 h 643105"/>
                <a:gd name="connsiteX86" fmla="*/ 844201 w 924850"/>
                <a:gd name="connsiteY86" fmla="*/ 94430 h 643105"/>
                <a:gd name="connsiteX87" fmla="*/ 856506 w 924850"/>
                <a:gd name="connsiteY87" fmla="*/ 78744 h 643105"/>
                <a:gd name="connsiteX88" fmla="*/ 872181 w 924850"/>
                <a:gd name="connsiteY88" fmla="*/ 70902 h 643105"/>
                <a:gd name="connsiteX89" fmla="*/ 886054 w 924850"/>
                <a:gd name="connsiteY89" fmla="*/ 74039 h 643105"/>
                <a:gd name="connsiteX90" fmla="*/ 895302 w 924850"/>
                <a:gd name="connsiteY90" fmla="*/ 69411 h 643105"/>
                <a:gd name="connsiteX91" fmla="*/ 903140 w 924850"/>
                <a:gd name="connsiteY91" fmla="*/ 78666 h 643105"/>
                <a:gd name="connsiteX92" fmla="*/ 912389 w 924850"/>
                <a:gd name="connsiteY92" fmla="*/ 94351 h 643105"/>
                <a:gd name="connsiteX93" fmla="*/ 928064 w 924850"/>
                <a:gd name="connsiteY93" fmla="*/ 102194 h 643105"/>
                <a:gd name="connsiteX94" fmla="*/ 928064 w 924850"/>
                <a:gd name="connsiteY94" fmla="*/ 102194 h 643105"/>
                <a:gd name="connsiteX95" fmla="*/ 925007 w 924850"/>
                <a:gd name="connsiteY95" fmla="*/ 117880 h 643105"/>
                <a:gd name="connsiteX96" fmla="*/ 912624 w 924850"/>
                <a:gd name="connsiteY96" fmla="*/ 144153 h 643105"/>
                <a:gd name="connsiteX97" fmla="*/ 886368 w 924850"/>
                <a:gd name="connsiteY97" fmla="*/ 161172 h 643105"/>
                <a:gd name="connsiteX98" fmla="*/ 856976 w 924850"/>
                <a:gd name="connsiteY98" fmla="*/ 170426 h 643105"/>
                <a:gd name="connsiteX99" fmla="*/ 844671 w 924850"/>
                <a:gd name="connsiteY99" fmla="*/ 179759 h 643105"/>
                <a:gd name="connsiteX100" fmla="*/ 841536 w 924850"/>
                <a:gd name="connsiteY100" fmla="*/ 195445 h 643105"/>
                <a:gd name="connsiteX101" fmla="*/ 850863 w 924850"/>
                <a:gd name="connsiteY101" fmla="*/ 209326 h 643105"/>
                <a:gd name="connsiteX102" fmla="*/ 864735 w 924850"/>
                <a:gd name="connsiteY102" fmla="*/ 220149 h 643105"/>
                <a:gd name="connsiteX103" fmla="*/ 873984 w 924850"/>
                <a:gd name="connsiteY103" fmla="*/ 238736 h 643105"/>
                <a:gd name="connsiteX104" fmla="*/ 881822 w 924850"/>
                <a:gd name="connsiteY104" fmla="*/ 258814 h 643105"/>
                <a:gd name="connsiteX105" fmla="*/ 880254 w 924850"/>
                <a:gd name="connsiteY105" fmla="*/ 274499 h 643105"/>
                <a:gd name="connsiteX106" fmla="*/ 864579 w 924850"/>
                <a:gd name="connsiteY106" fmla="*/ 282342 h 643105"/>
                <a:gd name="connsiteX107" fmla="*/ 847571 w 924850"/>
                <a:gd name="connsiteY107" fmla="*/ 298028 h 643105"/>
                <a:gd name="connsiteX108" fmla="*/ 836755 w 924850"/>
                <a:gd name="connsiteY108" fmla="*/ 313713 h 643105"/>
                <a:gd name="connsiteX109" fmla="*/ 833698 w 924850"/>
                <a:gd name="connsiteY109" fmla="*/ 332301 h 643105"/>
                <a:gd name="connsiteX110" fmla="*/ 832130 w 924850"/>
                <a:gd name="connsiteY110" fmla="*/ 355829 h 643105"/>
                <a:gd name="connsiteX111" fmla="*/ 824293 w 924850"/>
                <a:gd name="connsiteY111" fmla="*/ 369789 h 643105"/>
                <a:gd name="connsiteX112" fmla="*/ 802739 w 924850"/>
                <a:gd name="connsiteY112" fmla="*/ 379043 h 643105"/>
                <a:gd name="connsiteX113" fmla="*/ 784164 w 924850"/>
                <a:gd name="connsiteY113" fmla="*/ 372848 h 643105"/>
                <a:gd name="connsiteX114" fmla="*/ 765588 w 924850"/>
                <a:gd name="connsiteY114" fmla="*/ 369789 h 643105"/>
                <a:gd name="connsiteX115" fmla="*/ 739332 w 924850"/>
                <a:gd name="connsiteY115" fmla="*/ 369789 h 643105"/>
                <a:gd name="connsiteX116" fmla="*/ 723656 w 924850"/>
                <a:gd name="connsiteY116" fmla="*/ 380612 h 643105"/>
                <a:gd name="connsiteX117" fmla="*/ 720600 w 924850"/>
                <a:gd name="connsiteY117" fmla="*/ 389866 h 643105"/>
                <a:gd name="connsiteX118" fmla="*/ 725224 w 924850"/>
                <a:gd name="connsiteY118" fmla="*/ 396062 h 643105"/>
                <a:gd name="connsiteX119" fmla="*/ 728281 w 924850"/>
                <a:gd name="connsiteY119" fmla="*/ 411748 h 643105"/>
                <a:gd name="connsiteX120" fmla="*/ 725224 w 924850"/>
                <a:gd name="connsiteY120" fmla="*/ 428766 h 643105"/>
                <a:gd name="connsiteX121" fmla="*/ 714408 w 924850"/>
                <a:gd name="connsiteY121" fmla="*/ 441158 h 643105"/>
                <a:gd name="connsiteX122" fmla="*/ 698733 w 924850"/>
                <a:gd name="connsiteY122" fmla="*/ 439589 h 643105"/>
                <a:gd name="connsiteX123" fmla="*/ 687916 w 924850"/>
                <a:gd name="connsiteY123" fmla="*/ 430335 h 643105"/>
                <a:gd name="connsiteX124" fmla="*/ 675533 w 924850"/>
                <a:gd name="connsiteY124" fmla="*/ 422492 h 643105"/>
                <a:gd name="connsiteX125" fmla="*/ 669341 w 924850"/>
                <a:gd name="connsiteY125" fmla="*/ 430335 h 643105"/>
                <a:gd name="connsiteX126" fmla="*/ 667852 w 924850"/>
                <a:gd name="connsiteY126" fmla="*/ 448844 h 643105"/>
                <a:gd name="connsiteX127" fmla="*/ 661660 w 924850"/>
                <a:gd name="connsiteY127" fmla="*/ 464529 h 643105"/>
                <a:gd name="connsiteX128" fmla="*/ 641596 w 924850"/>
                <a:gd name="connsiteY128" fmla="*/ 488058 h 643105"/>
                <a:gd name="connsiteX129" fmla="*/ 625920 w 924850"/>
                <a:gd name="connsiteY129" fmla="*/ 509704 h 643105"/>
                <a:gd name="connsiteX130" fmla="*/ 604288 w 924850"/>
                <a:gd name="connsiteY130" fmla="*/ 523585 h 643105"/>
                <a:gd name="connsiteX131" fmla="*/ 576542 w 924850"/>
                <a:gd name="connsiteY131" fmla="*/ 529781 h 643105"/>
                <a:gd name="connsiteX132" fmla="*/ 560867 w 924850"/>
                <a:gd name="connsiteY132" fmla="*/ 520527 h 643105"/>
                <a:gd name="connsiteX133" fmla="*/ 545192 w 924850"/>
                <a:gd name="connsiteY133" fmla="*/ 520527 h 643105"/>
                <a:gd name="connsiteX134" fmla="*/ 539078 w 924850"/>
                <a:gd name="connsiteY134" fmla="*/ 529781 h 643105"/>
                <a:gd name="connsiteX135" fmla="*/ 535943 w 924850"/>
                <a:gd name="connsiteY135" fmla="*/ 545467 h 643105"/>
                <a:gd name="connsiteX136" fmla="*/ 537511 w 924850"/>
                <a:gd name="connsiteY136" fmla="*/ 559427 h 643105"/>
                <a:gd name="connsiteX137" fmla="*/ 539078 w 924850"/>
                <a:gd name="connsiteY137" fmla="*/ 568681 h 643105"/>
                <a:gd name="connsiteX138" fmla="*/ 534376 w 924850"/>
                <a:gd name="connsiteY138" fmla="*/ 579504 h 643105"/>
                <a:gd name="connsiteX139" fmla="*/ 522070 w 924850"/>
                <a:gd name="connsiteY139" fmla="*/ 591896 h 643105"/>
                <a:gd name="connsiteX140" fmla="*/ 502006 w 924850"/>
                <a:gd name="connsiteY140" fmla="*/ 605777 h 643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924850" h="643105">
                  <a:moveTo>
                    <a:pt x="502476" y="602875"/>
                  </a:moveTo>
                  <a:lnTo>
                    <a:pt x="502476" y="602875"/>
                  </a:lnTo>
                  <a:cubicBezTo>
                    <a:pt x="496918" y="605390"/>
                    <a:pt x="491660" y="608520"/>
                    <a:pt x="486801" y="612208"/>
                  </a:cubicBezTo>
                  <a:lnTo>
                    <a:pt x="471125" y="620051"/>
                  </a:lnTo>
                  <a:cubicBezTo>
                    <a:pt x="469636" y="621620"/>
                    <a:pt x="468069" y="626247"/>
                    <a:pt x="466501" y="627894"/>
                  </a:cubicBezTo>
                  <a:cubicBezTo>
                    <a:pt x="463295" y="631418"/>
                    <a:pt x="459662" y="634527"/>
                    <a:pt x="455685" y="637148"/>
                  </a:cubicBezTo>
                  <a:cubicBezTo>
                    <a:pt x="452329" y="638917"/>
                    <a:pt x="448649" y="639984"/>
                    <a:pt x="444869" y="640285"/>
                  </a:cubicBezTo>
                  <a:cubicBezTo>
                    <a:pt x="439565" y="642777"/>
                    <a:pt x="433700" y="643832"/>
                    <a:pt x="427861" y="643344"/>
                  </a:cubicBezTo>
                  <a:cubicBezTo>
                    <a:pt x="422743" y="642635"/>
                    <a:pt x="417933" y="640486"/>
                    <a:pt x="413988" y="637148"/>
                  </a:cubicBezTo>
                  <a:cubicBezTo>
                    <a:pt x="412421" y="634090"/>
                    <a:pt x="410932" y="626325"/>
                    <a:pt x="409364" y="623267"/>
                  </a:cubicBezTo>
                  <a:cubicBezTo>
                    <a:pt x="409364" y="618561"/>
                    <a:pt x="407796" y="609307"/>
                    <a:pt x="410932" y="606248"/>
                  </a:cubicBezTo>
                  <a:cubicBezTo>
                    <a:pt x="410932" y="603111"/>
                    <a:pt x="417045" y="600052"/>
                    <a:pt x="418769" y="596915"/>
                  </a:cubicBezTo>
                  <a:cubicBezTo>
                    <a:pt x="420337" y="595425"/>
                    <a:pt x="426607" y="593856"/>
                    <a:pt x="426607" y="590798"/>
                  </a:cubicBezTo>
                  <a:cubicBezTo>
                    <a:pt x="428097" y="586802"/>
                    <a:pt x="428097" y="582402"/>
                    <a:pt x="426607" y="578406"/>
                  </a:cubicBezTo>
                  <a:cubicBezTo>
                    <a:pt x="424351" y="574565"/>
                    <a:pt x="421137" y="571376"/>
                    <a:pt x="417280" y="569152"/>
                  </a:cubicBezTo>
                  <a:cubicBezTo>
                    <a:pt x="413513" y="567383"/>
                    <a:pt x="409896" y="565311"/>
                    <a:pt x="406464" y="562956"/>
                  </a:cubicBezTo>
                  <a:cubicBezTo>
                    <a:pt x="404975" y="561387"/>
                    <a:pt x="403407" y="555113"/>
                    <a:pt x="401840" y="553623"/>
                  </a:cubicBezTo>
                  <a:cubicBezTo>
                    <a:pt x="400100" y="547595"/>
                    <a:pt x="399074" y="541382"/>
                    <a:pt x="398783" y="535114"/>
                  </a:cubicBezTo>
                  <a:cubicBezTo>
                    <a:pt x="398783" y="533546"/>
                    <a:pt x="403407" y="527271"/>
                    <a:pt x="403407" y="524291"/>
                  </a:cubicBezTo>
                  <a:cubicBezTo>
                    <a:pt x="404028" y="518443"/>
                    <a:pt x="402967" y="512539"/>
                    <a:pt x="400351" y="507272"/>
                  </a:cubicBezTo>
                  <a:cubicBezTo>
                    <a:pt x="398213" y="501523"/>
                    <a:pt x="395053" y="496209"/>
                    <a:pt x="391024" y="491587"/>
                  </a:cubicBezTo>
                  <a:cubicBezTo>
                    <a:pt x="387079" y="488249"/>
                    <a:pt x="382268" y="486100"/>
                    <a:pt x="377151" y="485391"/>
                  </a:cubicBezTo>
                  <a:cubicBezTo>
                    <a:pt x="369962" y="484605"/>
                    <a:pt x="362708" y="484605"/>
                    <a:pt x="355519" y="485391"/>
                  </a:cubicBezTo>
                  <a:cubicBezTo>
                    <a:pt x="348710" y="486355"/>
                    <a:pt x="341998" y="487903"/>
                    <a:pt x="335454" y="490018"/>
                  </a:cubicBezTo>
                  <a:cubicBezTo>
                    <a:pt x="326127" y="491587"/>
                    <a:pt x="306063" y="494645"/>
                    <a:pt x="295247" y="496214"/>
                  </a:cubicBezTo>
                  <a:cubicBezTo>
                    <a:pt x="289055" y="496214"/>
                    <a:pt x="273615" y="493155"/>
                    <a:pt x="265934" y="493155"/>
                  </a:cubicBezTo>
                  <a:cubicBezTo>
                    <a:pt x="251522" y="493900"/>
                    <a:pt x="237081" y="493900"/>
                    <a:pt x="222670" y="493155"/>
                  </a:cubicBezTo>
                  <a:cubicBezTo>
                    <a:pt x="212616" y="489662"/>
                    <a:pt x="202799" y="485523"/>
                    <a:pt x="193278" y="480764"/>
                  </a:cubicBezTo>
                  <a:cubicBezTo>
                    <a:pt x="182147" y="477804"/>
                    <a:pt x="170799" y="475732"/>
                    <a:pt x="159341" y="474568"/>
                  </a:cubicBezTo>
                  <a:cubicBezTo>
                    <a:pt x="148525" y="471509"/>
                    <a:pt x="128382" y="463745"/>
                    <a:pt x="117566" y="460686"/>
                  </a:cubicBezTo>
                  <a:cubicBezTo>
                    <a:pt x="108317" y="455981"/>
                    <a:pt x="88253" y="443668"/>
                    <a:pt x="77436" y="437158"/>
                  </a:cubicBezTo>
                  <a:cubicBezTo>
                    <a:pt x="68188" y="430962"/>
                    <a:pt x="49613" y="418571"/>
                    <a:pt x="40364" y="410885"/>
                  </a:cubicBezTo>
                  <a:cubicBezTo>
                    <a:pt x="31450" y="405020"/>
                    <a:pt x="23152" y="398267"/>
                    <a:pt x="15597" y="390729"/>
                  </a:cubicBezTo>
                  <a:cubicBezTo>
                    <a:pt x="11853" y="382757"/>
                    <a:pt x="8760" y="374495"/>
                    <a:pt x="6349" y="366024"/>
                  </a:cubicBezTo>
                  <a:lnTo>
                    <a:pt x="6349" y="345947"/>
                  </a:lnTo>
                  <a:cubicBezTo>
                    <a:pt x="7916" y="342810"/>
                    <a:pt x="10973" y="336614"/>
                    <a:pt x="12540" y="333555"/>
                  </a:cubicBezTo>
                  <a:cubicBezTo>
                    <a:pt x="17165" y="328928"/>
                    <a:pt x="26413" y="324301"/>
                    <a:pt x="31116" y="319674"/>
                  </a:cubicBezTo>
                  <a:cubicBezTo>
                    <a:pt x="35380" y="317421"/>
                    <a:pt x="39078" y="314230"/>
                    <a:pt x="41932" y="310341"/>
                  </a:cubicBezTo>
                  <a:cubicBezTo>
                    <a:pt x="44117" y="306508"/>
                    <a:pt x="45678" y="302352"/>
                    <a:pt x="46556" y="298028"/>
                  </a:cubicBezTo>
                  <a:cubicBezTo>
                    <a:pt x="45672" y="294173"/>
                    <a:pt x="44106" y="290508"/>
                    <a:pt x="41932" y="287205"/>
                  </a:cubicBezTo>
                  <a:cubicBezTo>
                    <a:pt x="37115" y="281583"/>
                    <a:pt x="31874" y="276339"/>
                    <a:pt x="26256" y="271519"/>
                  </a:cubicBezTo>
                  <a:cubicBezTo>
                    <a:pt x="21772" y="267246"/>
                    <a:pt x="17656" y="262603"/>
                    <a:pt x="13951" y="257638"/>
                  </a:cubicBezTo>
                  <a:cubicBezTo>
                    <a:pt x="9459" y="253080"/>
                    <a:pt x="5799" y="247772"/>
                    <a:pt x="3135" y="241952"/>
                  </a:cubicBezTo>
                  <a:cubicBezTo>
                    <a:pt x="1567" y="238815"/>
                    <a:pt x="1567" y="231129"/>
                    <a:pt x="0" y="227992"/>
                  </a:cubicBezTo>
                  <a:lnTo>
                    <a:pt x="0" y="220149"/>
                  </a:lnTo>
                  <a:cubicBezTo>
                    <a:pt x="9199" y="218501"/>
                    <a:pt x="18135" y="215626"/>
                    <a:pt x="26570" y="211601"/>
                  </a:cubicBezTo>
                  <a:cubicBezTo>
                    <a:pt x="32488" y="206593"/>
                    <a:pt x="38690" y="201932"/>
                    <a:pt x="45145" y="197640"/>
                  </a:cubicBezTo>
                  <a:lnTo>
                    <a:pt x="57529" y="197640"/>
                  </a:lnTo>
                  <a:cubicBezTo>
                    <a:pt x="65367" y="197640"/>
                    <a:pt x="80650" y="200778"/>
                    <a:pt x="86842" y="200778"/>
                  </a:cubicBezTo>
                  <a:lnTo>
                    <a:pt x="108474" y="200778"/>
                  </a:lnTo>
                  <a:cubicBezTo>
                    <a:pt x="116312" y="199209"/>
                    <a:pt x="127049" y="191445"/>
                    <a:pt x="134730" y="189955"/>
                  </a:cubicBezTo>
                  <a:cubicBezTo>
                    <a:pt x="147624" y="188921"/>
                    <a:pt x="160595" y="189421"/>
                    <a:pt x="173370" y="191445"/>
                  </a:cubicBezTo>
                  <a:cubicBezTo>
                    <a:pt x="179562" y="193013"/>
                    <a:pt x="191946" y="199287"/>
                    <a:pt x="199627" y="202268"/>
                  </a:cubicBezTo>
                  <a:cubicBezTo>
                    <a:pt x="209792" y="204569"/>
                    <a:pt x="220114" y="206116"/>
                    <a:pt x="230507" y="206895"/>
                  </a:cubicBezTo>
                  <a:cubicBezTo>
                    <a:pt x="237999" y="204514"/>
                    <a:pt x="245243" y="201415"/>
                    <a:pt x="252140" y="197640"/>
                  </a:cubicBezTo>
                  <a:cubicBezTo>
                    <a:pt x="260355" y="191967"/>
                    <a:pt x="268208" y="185785"/>
                    <a:pt x="275653" y="179132"/>
                  </a:cubicBezTo>
                  <a:cubicBezTo>
                    <a:pt x="281205" y="175204"/>
                    <a:pt x="287542" y="172529"/>
                    <a:pt x="294228" y="171289"/>
                  </a:cubicBezTo>
                  <a:cubicBezTo>
                    <a:pt x="306011" y="169721"/>
                    <a:pt x="317950" y="169721"/>
                    <a:pt x="329733" y="171289"/>
                  </a:cubicBezTo>
                  <a:cubicBezTo>
                    <a:pt x="341656" y="172058"/>
                    <a:pt x="353516" y="173604"/>
                    <a:pt x="365238" y="175916"/>
                  </a:cubicBezTo>
                  <a:cubicBezTo>
                    <a:pt x="376599" y="176176"/>
                    <a:pt x="387964" y="175652"/>
                    <a:pt x="399253" y="174347"/>
                  </a:cubicBezTo>
                  <a:cubicBezTo>
                    <a:pt x="409641" y="174847"/>
                    <a:pt x="420046" y="173817"/>
                    <a:pt x="430134" y="171289"/>
                  </a:cubicBezTo>
                  <a:cubicBezTo>
                    <a:pt x="435936" y="168598"/>
                    <a:pt x="441237" y="164938"/>
                    <a:pt x="445809" y="160466"/>
                  </a:cubicBezTo>
                  <a:cubicBezTo>
                    <a:pt x="449840" y="150579"/>
                    <a:pt x="452477" y="140179"/>
                    <a:pt x="453647" y="129565"/>
                  </a:cubicBezTo>
                  <a:cubicBezTo>
                    <a:pt x="455954" y="117308"/>
                    <a:pt x="457498" y="104918"/>
                    <a:pt x="458271" y="92469"/>
                  </a:cubicBezTo>
                  <a:cubicBezTo>
                    <a:pt x="459174" y="80526"/>
                    <a:pt x="460718" y="68640"/>
                    <a:pt x="462896" y="56863"/>
                  </a:cubicBezTo>
                  <a:cubicBezTo>
                    <a:pt x="469907" y="47493"/>
                    <a:pt x="478220" y="39174"/>
                    <a:pt x="487584" y="32158"/>
                  </a:cubicBezTo>
                  <a:cubicBezTo>
                    <a:pt x="499016" y="26004"/>
                    <a:pt x="510914" y="20760"/>
                    <a:pt x="523168" y="16473"/>
                  </a:cubicBezTo>
                  <a:cubicBezTo>
                    <a:pt x="536315" y="11654"/>
                    <a:pt x="549710" y="7544"/>
                    <a:pt x="563297" y="4160"/>
                  </a:cubicBezTo>
                  <a:cubicBezTo>
                    <a:pt x="567921" y="2591"/>
                    <a:pt x="581872" y="-2036"/>
                    <a:pt x="586810" y="1023"/>
                  </a:cubicBezTo>
                  <a:cubicBezTo>
                    <a:pt x="594648" y="4160"/>
                    <a:pt x="599193" y="19610"/>
                    <a:pt x="603818" y="25806"/>
                  </a:cubicBezTo>
                  <a:cubicBezTo>
                    <a:pt x="606777" y="32166"/>
                    <a:pt x="610689" y="38037"/>
                    <a:pt x="615418" y="43217"/>
                  </a:cubicBezTo>
                  <a:cubicBezTo>
                    <a:pt x="623389" y="43836"/>
                    <a:pt x="631400" y="42767"/>
                    <a:pt x="638931" y="40080"/>
                  </a:cubicBezTo>
                  <a:cubicBezTo>
                    <a:pt x="644297" y="37759"/>
                    <a:pt x="649531" y="35140"/>
                    <a:pt x="654606" y="32237"/>
                  </a:cubicBezTo>
                  <a:cubicBezTo>
                    <a:pt x="659895" y="29693"/>
                    <a:pt x="665767" y="28610"/>
                    <a:pt x="671614" y="29100"/>
                  </a:cubicBezTo>
                  <a:cubicBezTo>
                    <a:pt x="676238" y="29100"/>
                    <a:pt x="683998" y="36942"/>
                    <a:pt x="685487" y="41491"/>
                  </a:cubicBezTo>
                  <a:cubicBezTo>
                    <a:pt x="689010" y="49290"/>
                    <a:pt x="691107" y="57657"/>
                    <a:pt x="691679" y="66196"/>
                  </a:cubicBezTo>
                  <a:cubicBezTo>
                    <a:pt x="691679" y="70823"/>
                    <a:pt x="683841" y="78588"/>
                    <a:pt x="683841" y="83215"/>
                  </a:cubicBezTo>
                  <a:cubicBezTo>
                    <a:pt x="686394" y="87095"/>
                    <a:pt x="689798" y="90341"/>
                    <a:pt x="693795" y="92704"/>
                  </a:cubicBezTo>
                  <a:cubicBezTo>
                    <a:pt x="699879" y="93940"/>
                    <a:pt x="706089" y="94440"/>
                    <a:pt x="712292" y="94195"/>
                  </a:cubicBezTo>
                  <a:cubicBezTo>
                    <a:pt x="718484" y="94195"/>
                    <a:pt x="727967" y="87999"/>
                    <a:pt x="733924" y="87999"/>
                  </a:cubicBezTo>
                  <a:cubicBezTo>
                    <a:pt x="741744" y="86184"/>
                    <a:pt x="749927" y="86730"/>
                    <a:pt x="757437" y="89567"/>
                  </a:cubicBezTo>
                  <a:cubicBezTo>
                    <a:pt x="764464" y="97148"/>
                    <a:pt x="770665" y="105456"/>
                    <a:pt x="775934" y="114350"/>
                  </a:cubicBezTo>
                  <a:cubicBezTo>
                    <a:pt x="777502" y="117409"/>
                    <a:pt x="779069" y="126664"/>
                    <a:pt x="782126" y="130036"/>
                  </a:cubicBezTo>
                  <a:cubicBezTo>
                    <a:pt x="785261" y="131526"/>
                    <a:pt x="792942" y="134663"/>
                    <a:pt x="796077" y="133095"/>
                  </a:cubicBezTo>
                  <a:cubicBezTo>
                    <a:pt x="802269" y="133095"/>
                    <a:pt x="809950" y="125252"/>
                    <a:pt x="814574" y="122272"/>
                  </a:cubicBezTo>
                  <a:cubicBezTo>
                    <a:pt x="820201" y="116427"/>
                    <a:pt x="825438" y="110218"/>
                    <a:pt x="830249" y="103684"/>
                  </a:cubicBezTo>
                  <a:cubicBezTo>
                    <a:pt x="833385" y="100626"/>
                    <a:pt x="841066" y="97567"/>
                    <a:pt x="844201" y="94430"/>
                  </a:cubicBezTo>
                  <a:cubicBezTo>
                    <a:pt x="848825" y="91371"/>
                    <a:pt x="853449" y="82038"/>
                    <a:pt x="856506" y="78744"/>
                  </a:cubicBezTo>
                  <a:cubicBezTo>
                    <a:pt x="861565" y="75811"/>
                    <a:pt x="866801" y="73192"/>
                    <a:pt x="872181" y="70902"/>
                  </a:cubicBezTo>
                  <a:cubicBezTo>
                    <a:pt x="876806" y="70902"/>
                    <a:pt x="882997" y="74039"/>
                    <a:pt x="886054" y="74039"/>
                  </a:cubicBezTo>
                  <a:cubicBezTo>
                    <a:pt x="889631" y="73796"/>
                    <a:pt x="892962" y="72130"/>
                    <a:pt x="895302" y="69411"/>
                  </a:cubicBezTo>
                  <a:cubicBezTo>
                    <a:pt x="898437" y="72470"/>
                    <a:pt x="901494" y="77254"/>
                    <a:pt x="903140" y="78666"/>
                  </a:cubicBezTo>
                  <a:cubicBezTo>
                    <a:pt x="906197" y="81725"/>
                    <a:pt x="909332" y="91057"/>
                    <a:pt x="912389" y="94351"/>
                  </a:cubicBezTo>
                  <a:cubicBezTo>
                    <a:pt x="917085" y="97913"/>
                    <a:pt x="922400" y="100572"/>
                    <a:pt x="928064" y="102194"/>
                  </a:cubicBezTo>
                  <a:lnTo>
                    <a:pt x="928064" y="102194"/>
                  </a:lnTo>
                  <a:cubicBezTo>
                    <a:pt x="926497" y="106821"/>
                    <a:pt x="926497" y="114586"/>
                    <a:pt x="925007" y="117880"/>
                  </a:cubicBezTo>
                  <a:cubicBezTo>
                    <a:pt x="922154" y="127184"/>
                    <a:pt x="917984" y="136032"/>
                    <a:pt x="912624" y="144153"/>
                  </a:cubicBezTo>
                  <a:cubicBezTo>
                    <a:pt x="904485" y="150721"/>
                    <a:pt x="895685" y="156425"/>
                    <a:pt x="886368" y="161172"/>
                  </a:cubicBezTo>
                  <a:cubicBezTo>
                    <a:pt x="878530" y="164230"/>
                    <a:pt x="862854" y="167367"/>
                    <a:pt x="856976" y="170426"/>
                  </a:cubicBezTo>
                  <a:cubicBezTo>
                    <a:pt x="852258" y="172626"/>
                    <a:pt x="848063" y="175808"/>
                    <a:pt x="844671" y="179759"/>
                  </a:cubicBezTo>
                  <a:cubicBezTo>
                    <a:pt x="842699" y="184758"/>
                    <a:pt x="841637" y="190071"/>
                    <a:pt x="841536" y="195445"/>
                  </a:cubicBezTo>
                  <a:cubicBezTo>
                    <a:pt x="843711" y="200635"/>
                    <a:pt x="846880" y="205351"/>
                    <a:pt x="850863" y="209326"/>
                  </a:cubicBezTo>
                  <a:cubicBezTo>
                    <a:pt x="853919" y="212463"/>
                    <a:pt x="861679" y="217169"/>
                    <a:pt x="864735" y="220149"/>
                  </a:cubicBezTo>
                  <a:cubicBezTo>
                    <a:pt x="868439" y="226016"/>
                    <a:pt x="871537" y="232244"/>
                    <a:pt x="873984" y="238736"/>
                  </a:cubicBezTo>
                  <a:cubicBezTo>
                    <a:pt x="877015" y="245258"/>
                    <a:pt x="879633" y="251964"/>
                    <a:pt x="881822" y="258814"/>
                  </a:cubicBezTo>
                  <a:cubicBezTo>
                    <a:pt x="882184" y="264093"/>
                    <a:pt x="881654" y="269396"/>
                    <a:pt x="880254" y="274499"/>
                  </a:cubicBezTo>
                  <a:cubicBezTo>
                    <a:pt x="877197" y="277637"/>
                    <a:pt x="867870" y="279127"/>
                    <a:pt x="864579" y="282342"/>
                  </a:cubicBezTo>
                  <a:cubicBezTo>
                    <a:pt x="858518" y="287130"/>
                    <a:pt x="852833" y="292373"/>
                    <a:pt x="847571" y="298028"/>
                  </a:cubicBezTo>
                  <a:cubicBezTo>
                    <a:pt x="843101" y="302603"/>
                    <a:pt x="839443" y="307908"/>
                    <a:pt x="836755" y="313713"/>
                  </a:cubicBezTo>
                  <a:cubicBezTo>
                    <a:pt x="834844" y="319729"/>
                    <a:pt x="833814" y="325989"/>
                    <a:pt x="833698" y="332301"/>
                  </a:cubicBezTo>
                  <a:cubicBezTo>
                    <a:pt x="832130" y="338418"/>
                    <a:pt x="833698" y="350809"/>
                    <a:pt x="832130" y="355829"/>
                  </a:cubicBezTo>
                  <a:cubicBezTo>
                    <a:pt x="831478" y="361340"/>
                    <a:pt x="828657" y="366364"/>
                    <a:pt x="824293" y="369789"/>
                  </a:cubicBezTo>
                  <a:cubicBezTo>
                    <a:pt x="818221" y="375003"/>
                    <a:pt x="810699" y="378233"/>
                    <a:pt x="802739" y="379043"/>
                  </a:cubicBezTo>
                  <a:cubicBezTo>
                    <a:pt x="796329" y="377703"/>
                    <a:pt x="790096" y="375624"/>
                    <a:pt x="784164" y="372848"/>
                  </a:cubicBezTo>
                  <a:cubicBezTo>
                    <a:pt x="778122" y="371062"/>
                    <a:pt x="771883" y="370034"/>
                    <a:pt x="765588" y="369789"/>
                  </a:cubicBezTo>
                  <a:cubicBezTo>
                    <a:pt x="756907" y="368217"/>
                    <a:pt x="748014" y="368217"/>
                    <a:pt x="739332" y="369789"/>
                  </a:cubicBezTo>
                  <a:cubicBezTo>
                    <a:pt x="733509" y="372442"/>
                    <a:pt x="728202" y="376106"/>
                    <a:pt x="723656" y="380612"/>
                  </a:cubicBezTo>
                  <a:cubicBezTo>
                    <a:pt x="723656" y="382102"/>
                    <a:pt x="720600" y="386808"/>
                    <a:pt x="720600" y="389866"/>
                  </a:cubicBezTo>
                  <a:cubicBezTo>
                    <a:pt x="720600" y="391435"/>
                    <a:pt x="725224" y="394494"/>
                    <a:pt x="725224" y="396062"/>
                  </a:cubicBezTo>
                  <a:cubicBezTo>
                    <a:pt x="727014" y="401110"/>
                    <a:pt x="728044" y="406396"/>
                    <a:pt x="728281" y="411748"/>
                  </a:cubicBezTo>
                  <a:cubicBezTo>
                    <a:pt x="728159" y="417546"/>
                    <a:pt x="727128" y="423289"/>
                    <a:pt x="725224" y="428766"/>
                  </a:cubicBezTo>
                  <a:cubicBezTo>
                    <a:pt x="723382" y="434156"/>
                    <a:pt x="719497" y="438606"/>
                    <a:pt x="714408" y="441158"/>
                  </a:cubicBezTo>
                  <a:cubicBezTo>
                    <a:pt x="709143" y="442208"/>
                    <a:pt x="703685" y="441662"/>
                    <a:pt x="698733" y="439589"/>
                  </a:cubicBezTo>
                  <a:cubicBezTo>
                    <a:pt x="694530" y="437281"/>
                    <a:pt x="690848" y="434131"/>
                    <a:pt x="687916" y="430335"/>
                  </a:cubicBezTo>
                  <a:cubicBezTo>
                    <a:pt x="684586" y="426633"/>
                    <a:pt x="680302" y="423920"/>
                    <a:pt x="675533" y="422492"/>
                  </a:cubicBezTo>
                  <a:cubicBezTo>
                    <a:pt x="673965" y="424061"/>
                    <a:pt x="669341" y="427119"/>
                    <a:pt x="669341" y="430335"/>
                  </a:cubicBezTo>
                  <a:cubicBezTo>
                    <a:pt x="667852" y="433394"/>
                    <a:pt x="669341" y="444217"/>
                    <a:pt x="667852" y="448844"/>
                  </a:cubicBezTo>
                  <a:cubicBezTo>
                    <a:pt x="666225" y="454234"/>
                    <a:pt x="664153" y="459481"/>
                    <a:pt x="661660" y="464529"/>
                  </a:cubicBezTo>
                  <a:cubicBezTo>
                    <a:pt x="657036" y="470725"/>
                    <a:pt x="645985" y="481548"/>
                    <a:pt x="641596" y="488058"/>
                  </a:cubicBezTo>
                  <a:cubicBezTo>
                    <a:pt x="636897" y="495640"/>
                    <a:pt x="631658" y="502874"/>
                    <a:pt x="625920" y="509704"/>
                  </a:cubicBezTo>
                  <a:cubicBezTo>
                    <a:pt x="621296" y="512762"/>
                    <a:pt x="610245" y="520527"/>
                    <a:pt x="604288" y="523585"/>
                  </a:cubicBezTo>
                  <a:cubicBezTo>
                    <a:pt x="595266" y="526560"/>
                    <a:pt x="585972" y="528636"/>
                    <a:pt x="576542" y="529781"/>
                  </a:cubicBezTo>
                  <a:cubicBezTo>
                    <a:pt x="571918" y="528291"/>
                    <a:pt x="565726" y="521938"/>
                    <a:pt x="560867" y="520527"/>
                  </a:cubicBezTo>
                  <a:cubicBezTo>
                    <a:pt x="555673" y="519721"/>
                    <a:pt x="550386" y="519721"/>
                    <a:pt x="545192" y="520527"/>
                  </a:cubicBezTo>
                  <a:cubicBezTo>
                    <a:pt x="542815" y="523374"/>
                    <a:pt x="540765" y="526478"/>
                    <a:pt x="539078" y="529781"/>
                  </a:cubicBezTo>
                  <a:cubicBezTo>
                    <a:pt x="537114" y="534783"/>
                    <a:pt x="536052" y="540094"/>
                    <a:pt x="535943" y="545467"/>
                  </a:cubicBezTo>
                  <a:cubicBezTo>
                    <a:pt x="535943" y="548604"/>
                    <a:pt x="537511" y="556290"/>
                    <a:pt x="537511" y="559427"/>
                  </a:cubicBezTo>
                  <a:cubicBezTo>
                    <a:pt x="537511" y="562564"/>
                    <a:pt x="539078" y="565622"/>
                    <a:pt x="539078" y="568681"/>
                  </a:cubicBezTo>
                  <a:cubicBezTo>
                    <a:pt x="537239" y="572164"/>
                    <a:pt x="535667" y="575782"/>
                    <a:pt x="534376" y="579504"/>
                  </a:cubicBezTo>
                  <a:lnTo>
                    <a:pt x="522070" y="591896"/>
                  </a:lnTo>
                  <a:cubicBezTo>
                    <a:pt x="515628" y="596869"/>
                    <a:pt x="508931" y="601502"/>
                    <a:pt x="502006" y="60577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0" name="Freeform 129">
              <a:extLst>
                <a:ext uri="{FF2B5EF4-FFF2-40B4-BE49-F238E27FC236}">
                  <a16:creationId xmlns:a16="http://schemas.microsoft.com/office/drawing/2014/main" id="{47900ECF-9874-A34A-B967-ECE147D2DD5E}"/>
                </a:ext>
              </a:extLst>
            </p:cNvPr>
            <p:cNvSpPr/>
            <p:nvPr/>
          </p:nvSpPr>
          <p:spPr>
            <a:xfrm>
              <a:off x="6291832" y="2691847"/>
              <a:ext cx="987553" cy="886231"/>
            </a:xfrm>
            <a:custGeom>
              <a:avLst/>
              <a:gdLst>
                <a:gd name="connsiteX0" fmla="*/ 982693 w 987552"/>
                <a:gd name="connsiteY0" fmla="*/ 586403 h 886230"/>
                <a:gd name="connsiteX1" fmla="*/ 991942 w 987552"/>
                <a:gd name="connsiteY1" fmla="*/ 592598 h 886230"/>
                <a:gd name="connsiteX2" fmla="*/ 990452 w 987552"/>
                <a:gd name="connsiteY2" fmla="*/ 598794 h 886230"/>
                <a:gd name="connsiteX3" fmla="*/ 990452 w 987552"/>
                <a:gd name="connsiteY3" fmla="*/ 614480 h 886230"/>
                <a:gd name="connsiteX4" fmla="*/ 974777 w 987552"/>
                <a:gd name="connsiteY4" fmla="*/ 626793 h 886230"/>
                <a:gd name="connsiteX5" fmla="*/ 959102 w 987552"/>
                <a:gd name="connsiteY5" fmla="*/ 631420 h 886230"/>
                <a:gd name="connsiteX6" fmla="*/ 945229 w 987552"/>
                <a:gd name="connsiteY6" fmla="*/ 647105 h 886230"/>
                <a:gd name="connsiteX7" fmla="*/ 945229 w 987552"/>
                <a:gd name="connsiteY7" fmla="*/ 670634 h 886230"/>
                <a:gd name="connsiteX8" fmla="*/ 940605 w 987552"/>
                <a:gd name="connsiteY8" fmla="*/ 694162 h 886230"/>
                <a:gd name="connsiteX9" fmla="*/ 926732 w 987552"/>
                <a:gd name="connsiteY9" fmla="*/ 715730 h 886230"/>
                <a:gd name="connsiteX10" fmla="*/ 902043 w 987552"/>
                <a:gd name="connsiteY10" fmla="*/ 737375 h 886230"/>
                <a:gd name="connsiteX11" fmla="*/ 880411 w 987552"/>
                <a:gd name="connsiteY11" fmla="*/ 748198 h 886230"/>
                <a:gd name="connsiteX12" fmla="*/ 858779 w 987552"/>
                <a:gd name="connsiteY12" fmla="*/ 759022 h 886230"/>
                <a:gd name="connsiteX13" fmla="*/ 835266 w 987552"/>
                <a:gd name="connsiteY13" fmla="*/ 774707 h 886230"/>
                <a:gd name="connsiteX14" fmla="*/ 805953 w 987552"/>
                <a:gd name="connsiteY14" fmla="*/ 790393 h 886230"/>
                <a:gd name="connsiteX15" fmla="*/ 781264 w 987552"/>
                <a:gd name="connsiteY15" fmla="*/ 807411 h 886230"/>
                <a:gd name="connsiteX16" fmla="*/ 772015 w 987552"/>
                <a:gd name="connsiteY16" fmla="*/ 830940 h 886230"/>
                <a:gd name="connsiteX17" fmla="*/ 759318 w 987552"/>
                <a:gd name="connsiteY17" fmla="*/ 848978 h 886230"/>
                <a:gd name="connsiteX18" fmla="*/ 751481 w 987552"/>
                <a:gd name="connsiteY18" fmla="*/ 855174 h 886230"/>
                <a:gd name="connsiteX19" fmla="*/ 740743 w 987552"/>
                <a:gd name="connsiteY19" fmla="*/ 859801 h 886230"/>
                <a:gd name="connsiteX20" fmla="*/ 734551 w 987552"/>
                <a:gd name="connsiteY20" fmla="*/ 870624 h 886230"/>
                <a:gd name="connsiteX21" fmla="*/ 712919 w 987552"/>
                <a:gd name="connsiteY21" fmla="*/ 886309 h 886230"/>
                <a:gd name="connsiteX22" fmla="*/ 697243 w 987552"/>
                <a:gd name="connsiteY22" fmla="*/ 886309 h 886230"/>
                <a:gd name="connsiteX23" fmla="*/ 683371 w 987552"/>
                <a:gd name="connsiteY23" fmla="*/ 886309 h 886230"/>
                <a:gd name="connsiteX24" fmla="*/ 671065 w 987552"/>
                <a:gd name="connsiteY24" fmla="*/ 881682 h 886230"/>
                <a:gd name="connsiteX25" fmla="*/ 652569 w 987552"/>
                <a:gd name="connsiteY25" fmla="*/ 867722 h 886230"/>
                <a:gd name="connsiteX26" fmla="*/ 635561 w 987552"/>
                <a:gd name="connsiteY26" fmla="*/ 850782 h 886230"/>
                <a:gd name="connsiteX27" fmla="*/ 629369 w 987552"/>
                <a:gd name="connsiteY27" fmla="*/ 832273 h 886230"/>
                <a:gd name="connsiteX28" fmla="*/ 623255 w 987552"/>
                <a:gd name="connsiteY28" fmla="*/ 804431 h 886230"/>
                <a:gd name="connsiteX29" fmla="*/ 609304 w 987552"/>
                <a:gd name="connsiteY29" fmla="*/ 781295 h 886230"/>
                <a:gd name="connsiteX30" fmla="*/ 578502 w 987552"/>
                <a:gd name="connsiteY30" fmla="*/ 755022 h 886230"/>
                <a:gd name="connsiteX31" fmla="*/ 558437 w 987552"/>
                <a:gd name="connsiteY31" fmla="*/ 730317 h 886230"/>
                <a:gd name="connsiteX32" fmla="*/ 536805 w 987552"/>
                <a:gd name="connsiteY32" fmla="*/ 697927 h 886230"/>
                <a:gd name="connsiteX33" fmla="*/ 516741 w 987552"/>
                <a:gd name="connsiteY33" fmla="*/ 674790 h 886230"/>
                <a:gd name="connsiteX34" fmla="*/ 490563 w 987552"/>
                <a:gd name="connsiteY34" fmla="*/ 668595 h 886230"/>
                <a:gd name="connsiteX35" fmla="*/ 467050 w 987552"/>
                <a:gd name="connsiteY35" fmla="*/ 668595 h 886230"/>
                <a:gd name="connsiteX36" fmla="*/ 450120 w 987552"/>
                <a:gd name="connsiteY36" fmla="*/ 677849 h 886230"/>
                <a:gd name="connsiteX37" fmla="*/ 439304 w 987552"/>
                <a:gd name="connsiteY37" fmla="*/ 693535 h 886230"/>
                <a:gd name="connsiteX38" fmla="*/ 442361 w 987552"/>
                <a:gd name="connsiteY38" fmla="*/ 710475 h 886230"/>
                <a:gd name="connsiteX39" fmla="*/ 451609 w 987552"/>
                <a:gd name="connsiteY39" fmla="*/ 716671 h 886230"/>
                <a:gd name="connsiteX40" fmla="*/ 459447 w 987552"/>
                <a:gd name="connsiteY40" fmla="*/ 729062 h 886230"/>
                <a:gd name="connsiteX41" fmla="*/ 461015 w 987552"/>
                <a:gd name="connsiteY41" fmla="*/ 739807 h 886230"/>
                <a:gd name="connsiteX42" fmla="*/ 450199 w 987552"/>
                <a:gd name="connsiteY42" fmla="*/ 747650 h 886230"/>
                <a:gd name="connsiteX43" fmla="*/ 434523 w 987552"/>
                <a:gd name="connsiteY43" fmla="*/ 747650 h 886230"/>
                <a:gd name="connsiteX44" fmla="*/ 417515 w 987552"/>
                <a:gd name="connsiteY44" fmla="*/ 743022 h 886230"/>
                <a:gd name="connsiteX45" fmla="*/ 401840 w 987552"/>
                <a:gd name="connsiteY45" fmla="*/ 733768 h 886230"/>
                <a:gd name="connsiteX46" fmla="*/ 387967 w 987552"/>
                <a:gd name="connsiteY46" fmla="*/ 705926 h 886230"/>
                <a:gd name="connsiteX47" fmla="*/ 369470 w 987552"/>
                <a:gd name="connsiteY47" fmla="*/ 662713 h 886230"/>
                <a:gd name="connsiteX48" fmla="*/ 361632 w 987552"/>
                <a:gd name="connsiteY48" fmla="*/ 644204 h 886230"/>
                <a:gd name="connsiteX49" fmla="*/ 366257 w 987552"/>
                <a:gd name="connsiteY49" fmla="*/ 622558 h 886230"/>
                <a:gd name="connsiteX50" fmla="*/ 366257 w 987552"/>
                <a:gd name="connsiteY50" fmla="*/ 602480 h 886230"/>
                <a:gd name="connsiteX51" fmla="*/ 360065 w 987552"/>
                <a:gd name="connsiteY51" fmla="*/ 585540 h 886230"/>
                <a:gd name="connsiteX52" fmla="*/ 344389 w 987552"/>
                <a:gd name="connsiteY52" fmla="*/ 580913 h 886230"/>
                <a:gd name="connsiteX53" fmla="*/ 333573 w 987552"/>
                <a:gd name="connsiteY53" fmla="*/ 580913 h 886230"/>
                <a:gd name="connsiteX54" fmla="*/ 315076 w 987552"/>
                <a:gd name="connsiteY54" fmla="*/ 591657 h 886230"/>
                <a:gd name="connsiteX55" fmla="*/ 304260 w 987552"/>
                <a:gd name="connsiteY55" fmla="*/ 604049 h 886230"/>
                <a:gd name="connsiteX56" fmla="*/ 293444 w 987552"/>
                <a:gd name="connsiteY56" fmla="*/ 617930 h 886230"/>
                <a:gd name="connsiteX57" fmla="*/ 279572 w 987552"/>
                <a:gd name="connsiteY57" fmla="*/ 617930 h 886230"/>
                <a:gd name="connsiteX58" fmla="*/ 270323 w 987552"/>
                <a:gd name="connsiteY58" fmla="*/ 610088 h 886230"/>
                <a:gd name="connsiteX59" fmla="*/ 246810 w 987552"/>
                <a:gd name="connsiteY59" fmla="*/ 606951 h 886230"/>
                <a:gd name="connsiteX60" fmla="*/ 237561 w 987552"/>
                <a:gd name="connsiteY60" fmla="*/ 619342 h 886230"/>
                <a:gd name="connsiteX61" fmla="*/ 234426 w 987552"/>
                <a:gd name="connsiteY61" fmla="*/ 639420 h 886230"/>
                <a:gd name="connsiteX62" fmla="*/ 228313 w 987552"/>
                <a:gd name="connsiteY62" fmla="*/ 659497 h 886230"/>
                <a:gd name="connsiteX63" fmla="*/ 211305 w 987552"/>
                <a:gd name="connsiteY63" fmla="*/ 673379 h 886230"/>
                <a:gd name="connsiteX64" fmla="*/ 185048 w 987552"/>
                <a:gd name="connsiteY64" fmla="*/ 673379 h 886230"/>
                <a:gd name="connsiteX65" fmla="*/ 165062 w 987552"/>
                <a:gd name="connsiteY65" fmla="*/ 670320 h 886230"/>
                <a:gd name="connsiteX66" fmla="*/ 152679 w 987552"/>
                <a:gd name="connsiteY66" fmla="*/ 662477 h 886230"/>
                <a:gd name="connsiteX67" fmla="*/ 134182 w 987552"/>
                <a:gd name="connsiteY67" fmla="*/ 659419 h 886230"/>
                <a:gd name="connsiteX68" fmla="*/ 114117 w 987552"/>
                <a:gd name="connsiteY68" fmla="*/ 665536 h 886230"/>
                <a:gd name="connsiteX69" fmla="*/ 107926 w 987552"/>
                <a:gd name="connsiteY69" fmla="*/ 677928 h 886230"/>
                <a:gd name="connsiteX70" fmla="*/ 111061 w 987552"/>
                <a:gd name="connsiteY70" fmla="*/ 690241 h 886230"/>
                <a:gd name="connsiteX71" fmla="*/ 103223 w 987552"/>
                <a:gd name="connsiteY71" fmla="*/ 704201 h 886230"/>
                <a:gd name="connsiteX72" fmla="*/ 95385 w 987552"/>
                <a:gd name="connsiteY72" fmla="*/ 713455 h 886230"/>
                <a:gd name="connsiteX73" fmla="*/ 87547 w 987552"/>
                <a:gd name="connsiteY73" fmla="*/ 718082 h 886230"/>
                <a:gd name="connsiteX74" fmla="*/ 79710 w 987552"/>
                <a:gd name="connsiteY74" fmla="*/ 716514 h 886230"/>
                <a:gd name="connsiteX75" fmla="*/ 76575 w 987552"/>
                <a:gd name="connsiteY75" fmla="*/ 716514 h 886230"/>
                <a:gd name="connsiteX76" fmla="*/ 73518 w 987552"/>
                <a:gd name="connsiteY76" fmla="*/ 711887 h 886230"/>
                <a:gd name="connsiteX77" fmla="*/ 73518 w 987552"/>
                <a:gd name="connsiteY77" fmla="*/ 698005 h 886230"/>
                <a:gd name="connsiteX78" fmla="*/ 76575 w 987552"/>
                <a:gd name="connsiteY78" fmla="*/ 690162 h 886230"/>
                <a:gd name="connsiteX79" fmla="*/ 73518 w 987552"/>
                <a:gd name="connsiteY79" fmla="*/ 676280 h 886230"/>
                <a:gd name="connsiteX80" fmla="*/ 64269 w 987552"/>
                <a:gd name="connsiteY80" fmla="*/ 665457 h 886230"/>
                <a:gd name="connsiteX81" fmla="*/ 50397 w 987552"/>
                <a:gd name="connsiteY81" fmla="*/ 656203 h 886230"/>
                <a:gd name="connsiteX82" fmla="*/ 44205 w 987552"/>
                <a:gd name="connsiteY82" fmla="*/ 645459 h 886230"/>
                <a:gd name="connsiteX83" fmla="*/ 39581 w 987552"/>
                <a:gd name="connsiteY83" fmla="*/ 628440 h 886230"/>
                <a:gd name="connsiteX84" fmla="*/ 30332 w 987552"/>
                <a:gd name="connsiteY84" fmla="*/ 617617 h 886230"/>
                <a:gd name="connsiteX85" fmla="*/ 28764 w 987552"/>
                <a:gd name="connsiteY85" fmla="*/ 596049 h 886230"/>
                <a:gd name="connsiteX86" fmla="*/ 34956 w 987552"/>
                <a:gd name="connsiteY86" fmla="*/ 577462 h 886230"/>
                <a:gd name="connsiteX87" fmla="*/ 36524 w 987552"/>
                <a:gd name="connsiteY87" fmla="*/ 555894 h 886230"/>
                <a:gd name="connsiteX88" fmla="*/ 34329 w 987552"/>
                <a:gd name="connsiteY88" fmla="*/ 535268 h 886230"/>
                <a:gd name="connsiteX89" fmla="*/ 25002 w 987552"/>
                <a:gd name="connsiteY89" fmla="*/ 526013 h 886230"/>
                <a:gd name="connsiteX90" fmla="*/ 9327 w 987552"/>
                <a:gd name="connsiteY90" fmla="*/ 508995 h 886230"/>
                <a:gd name="connsiteX91" fmla="*/ 0 w 987552"/>
                <a:gd name="connsiteY91" fmla="*/ 502799 h 886230"/>
                <a:gd name="connsiteX92" fmla="*/ 20065 w 987552"/>
                <a:gd name="connsiteY92" fmla="*/ 488917 h 886230"/>
                <a:gd name="connsiteX93" fmla="*/ 32448 w 987552"/>
                <a:gd name="connsiteY93" fmla="*/ 476604 h 886230"/>
                <a:gd name="connsiteX94" fmla="*/ 37072 w 987552"/>
                <a:gd name="connsiteY94" fmla="*/ 465781 h 886230"/>
                <a:gd name="connsiteX95" fmla="*/ 35505 w 987552"/>
                <a:gd name="connsiteY95" fmla="*/ 456527 h 886230"/>
                <a:gd name="connsiteX96" fmla="*/ 34016 w 987552"/>
                <a:gd name="connsiteY96" fmla="*/ 442645 h 886230"/>
                <a:gd name="connsiteX97" fmla="*/ 43264 w 987552"/>
                <a:gd name="connsiteY97" fmla="*/ 417940 h 886230"/>
                <a:gd name="connsiteX98" fmla="*/ 58940 w 987552"/>
                <a:gd name="connsiteY98" fmla="*/ 417940 h 886230"/>
                <a:gd name="connsiteX99" fmla="*/ 74615 w 987552"/>
                <a:gd name="connsiteY99" fmla="*/ 427195 h 886230"/>
                <a:gd name="connsiteX100" fmla="*/ 102439 w 987552"/>
                <a:gd name="connsiteY100" fmla="*/ 420999 h 886230"/>
                <a:gd name="connsiteX101" fmla="*/ 123993 w 987552"/>
                <a:gd name="connsiteY101" fmla="*/ 407117 h 886230"/>
                <a:gd name="connsiteX102" fmla="*/ 139668 w 987552"/>
                <a:gd name="connsiteY102" fmla="*/ 385471 h 886230"/>
                <a:gd name="connsiteX103" fmla="*/ 159733 w 987552"/>
                <a:gd name="connsiteY103" fmla="*/ 361943 h 886230"/>
                <a:gd name="connsiteX104" fmla="*/ 165925 w 987552"/>
                <a:gd name="connsiteY104" fmla="*/ 346258 h 886230"/>
                <a:gd name="connsiteX105" fmla="*/ 167492 w 987552"/>
                <a:gd name="connsiteY105" fmla="*/ 327749 h 886230"/>
                <a:gd name="connsiteX106" fmla="*/ 173605 w 987552"/>
                <a:gd name="connsiteY106" fmla="*/ 319906 h 886230"/>
                <a:gd name="connsiteX107" fmla="*/ 185989 w 987552"/>
                <a:gd name="connsiteY107" fmla="*/ 327749 h 886230"/>
                <a:gd name="connsiteX108" fmla="*/ 196805 w 987552"/>
                <a:gd name="connsiteY108" fmla="*/ 337003 h 886230"/>
                <a:gd name="connsiteX109" fmla="*/ 212480 w 987552"/>
                <a:gd name="connsiteY109" fmla="*/ 338572 h 886230"/>
                <a:gd name="connsiteX110" fmla="*/ 223297 w 987552"/>
                <a:gd name="connsiteY110" fmla="*/ 326180 h 886230"/>
                <a:gd name="connsiteX111" fmla="*/ 226432 w 987552"/>
                <a:gd name="connsiteY111" fmla="*/ 309161 h 886230"/>
                <a:gd name="connsiteX112" fmla="*/ 223297 w 987552"/>
                <a:gd name="connsiteY112" fmla="*/ 293476 h 886230"/>
                <a:gd name="connsiteX113" fmla="*/ 218672 w 987552"/>
                <a:gd name="connsiteY113" fmla="*/ 287280 h 886230"/>
                <a:gd name="connsiteX114" fmla="*/ 221808 w 987552"/>
                <a:gd name="connsiteY114" fmla="*/ 278026 h 886230"/>
                <a:gd name="connsiteX115" fmla="*/ 237483 w 987552"/>
                <a:gd name="connsiteY115" fmla="*/ 267203 h 886230"/>
                <a:gd name="connsiteX116" fmla="*/ 263739 w 987552"/>
                <a:gd name="connsiteY116" fmla="*/ 267203 h 886230"/>
                <a:gd name="connsiteX117" fmla="*/ 282236 w 987552"/>
                <a:gd name="connsiteY117" fmla="*/ 270261 h 886230"/>
                <a:gd name="connsiteX118" fmla="*/ 300812 w 987552"/>
                <a:gd name="connsiteY118" fmla="*/ 276457 h 886230"/>
                <a:gd name="connsiteX119" fmla="*/ 322365 w 987552"/>
                <a:gd name="connsiteY119" fmla="*/ 267203 h 886230"/>
                <a:gd name="connsiteX120" fmla="*/ 330203 w 987552"/>
                <a:gd name="connsiteY120" fmla="*/ 253321 h 886230"/>
                <a:gd name="connsiteX121" fmla="*/ 331692 w 987552"/>
                <a:gd name="connsiteY121" fmla="*/ 229793 h 886230"/>
                <a:gd name="connsiteX122" fmla="*/ 334827 w 987552"/>
                <a:gd name="connsiteY122" fmla="*/ 211284 h 886230"/>
                <a:gd name="connsiteX123" fmla="*/ 345565 w 987552"/>
                <a:gd name="connsiteY123" fmla="*/ 195598 h 886230"/>
                <a:gd name="connsiteX124" fmla="*/ 362573 w 987552"/>
                <a:gd name="connsiteY124" fmla="*/ 179913 h 886230"/>
                <a:gd name="connsiteX125" fmla="*/ 378248 w 987552"/>
                <a:gd name="connsiteY125" fmla="*/ 172070 h 886230"/>
                <a:gd name="connsiteX126" fmla="*/ 379738 w 987552"/>
                <a:gd name="connsiteY126" fmla="*/ 156384 h 886230"/>
                <a:gd name="connsiteX127" fmla="*/ 371900 w 987552"/>
                <a:gd name="connsiteY127" fmla="*/ 136307 h 886230"/>
                <a:gd name="connsiteX128" fmla="*/ 362651 w 987552"/>
                <a:gd name="connsiteY128" fmla="*/ 117798 h 886230"/>
                <a:gd name="connsiteX129" fmla="*/ 348778 w 987552"/>
                <a:gd name="connsiteY129" fmla="*/ 106975 h 886230"/>
                <a:gd name="connsiteX130" fmla="*/ 339530 w 987552"/>
                <a:gd name="connsiteY130" fmla="*/ 93093 h 886230"/>
                <a:gd name="connsiteX131" fmla="*/ 342587 w 987552"/>
                <a:gd name="connsiteY131" fmla="*/ 77408 h 886230"/>
                <a:gd name="connsiteX132" fmla="*/ 354970 w 987552"/>
                <a:gd name="connsiteY132" fmla="*/ 68154 h 886230"/>
                <a:gd name="connsiteX133" fmla="*/ 384283 w 987552"/>
                <a:gd name="connsiteY133" fmla="*/ 58899 h 886230"/>
                <a:gd name="connsiteX134" fmla="*/ 410461 w 987552"/>
                <a:gd name="connsiteY134" fmla="*/ 41880 h 886230"/>
                <a:gd name="connsiteX135" fmla="*/ 422845 w 987552"/>
                <a:gd name="connsiteY135" fmla="*/ 15686 h 886230"/>
                <a:gd name="connsiteX136" fmla="*/ 425902 w 987552"/>
                <a:gd name="connsiteY136" fmla="*/ 0 h 886230"/>
                <a:gd name="connsiteX137" fmla="*/ 445966 w 987552"/>
                <a:gd name="connsiteY137" fmla="*/ 4627 h 886230"/>
                <a:gd name="connsiteX138" fmla="*/ 470655 w 987552"/>
                <a:gd name="connsiteY138" fmla="*/ 13882 h 886230"/>
                <a:gd name="connsiteX139" fmla="*/ 490720 w 987552"/>
                <a:gd name="connsiteY139" fmla="*/ 23136 h 886230"/>
                <a:gd name="connsiteX140" fmla="*/ 504592 w 987552"/>
                <a:gd name="connsiteY140" fmla="*/ 23136 h 886230"/>
                <a:gd name="connsiteX141" fmla="*/ 520268 w 987552"/>
                <a:gd name="connsiteY141" fmla="*/ 35528 h 886230"/>
                <a:gd name="connsiteX142" fmla="*/ 524892 w 987552"/>
                <a:gd name="connsiteY142" fmla="*/ 54037 h 886230"/>
                <a:gd name="connsiteX143" fmla="*/ 531084 w 987552"/>
                <a:gd name="connsiteY143" fmla="*/ 67918 h 886230"/>
                <a:gd name="connsiteX144" fmla="*/ 531084 w 987552"/>
                <a:gd name="connsiteY144" fmla="*/ 81800 h 886230"/>
                <a:gd name="connsiteX145" fmla="*/ 540332 w 987552"/>
                <a:gd name="connsiteY145" fmla="*/ 89643 h 886230"/>
                <a:gd name="connsiteX146" fmla="*/ 558829 w 987552"/>
                <a:gd name="connsiteY146" fmla="*/ 91133 h 886230"/>
                <a:gd name="connsiteX147" fmla="*/ 574505 w 987552"/>
                <a:gd name="connsiteY147" fmla="*/ 86506 h 886230"/>
                <a:gd name="connsiteX148" fmla="*/ 588377 w 987552"/>
                <a:gd name="connsiteY148" fmla="*/ 75683 h 886230"/>
                <a:gd name="connsiteX149" fmla="*/ 599194 w 987552"/>
                <a:gd name="connsiteY149" fmla="*/ 69565 h 886230"/>
                <a:gd name="connsiteX150" fmla="*/ 613066 w 987552"/>
                <a:gd name="connsiteY150" fmla="*/ 69565 h 886230"/>
                <a:gd name="connsiteX151" fmla="*/ 619258 w 987552"/>
                <a:gd name="connsiteY151" fmla="*/ 72624 h 886230"/>
                <a:gd name="connsiteX152" fmla="*/ 623882 w 987552"/>
                <a:gd name="connsiteY152" fmla="*/ 83447 h 886230"/>
                <a:gd name="connsiteX153" fmla="*/ 634699 w 987552"/>
                <a:gd name="connsiteY153" fmla="*/ 88074 h 886230"/>
                <a:gd name="connsiteX154" fmla="*/ 647004 w 987552"/>
                <a:gd name="connsiteY154" fmla="*/ 88074 h 886230"/>
                <a:gd name="connsiteX155" fmla="*/ 657820 w 987552"/>
                <a:gd name="connsiteY155" fmla="*/ 75683 h 886230"/>
                <a:gd name="connsiteX156" fmla="*/ 662130 w 987552"/>
                <a:gd name="connsiteY156" fmla="*/ 64703 h 886230"/>
                <a:gd name="connsiteX157" fmla="*/ 660563 w 987552"/>
                <a:gd name="connsiteY157" fmla="*/ 47762 h 886230"/>
                <a:gd name="connsiteX158" fmla="*/ 666755 w 987552"/>
                <a:gd name="connsiteY158" fmla="*/ 30744 h 886230"/>
                <a:gd name="connsiteX159" fmla="*/ 682430 w 987552"/>
                <a:gd name="connsiteY159" fmla="*/ 13803 h 886230"/>
                <a:gd name="connsiteX160" fmla="*/ 696303 w 987552"/>
                <a:gd name="connsiteY160" fmla="*/ 10666 h 886230"/>
                <a:gd name="connsiteX161" fmla="*/ 705551 w 987552"/>
                <a:gd name="connsiteY161" fmla="*/ 13803 h 886230"/>
                <a:gd name="connsiteX162" fmla="*/ 717857 w 987552"/>
                <a:gd name="connsiteY162" fmla="*/ 18430 h 886230"/>
                <a:gd name="connsiteX163" fmla="*/ 728673 w 987552"/>
                <a:gd name="connsiteY163" fmla="*/ 19921 h 886230"/>
                <a:gd name="connsiteX164" fmla="*/ 734865 w 987552"/>
                <a:gd name="connsiteY164" fmla="*/ 27763 h 886230"/>
                <a:gd name="connsiteX165" fmla="*/ 744113 w 987552"/>
                <a:gd name="connsiteY165" fmla="*/ 30822 h 886230"/>
                <a:gd name="connsiteX166" fmla="*/ 748737 w 987552"/>
                <a:gd name="connsiteY166" fmla="*/ 41645 h 886230"/>
                <a:gd name="connsiteX167" fmla="*/ 748737 w 987552"/>
                <a:gd name="connsiteY167" fmla="*/ 55527 h 886230"/>
                <a:gd name="connsiteX168" fmla="*/ 759553 w 987552"/>
                <a:gd name="connsiteY168" fmla="*/ 67918 h 886230"/>
                <a:gd name="connsiteX169" fmla="*/ 768567 w 987552"/>
                <a:gd name="connsiteY169" fmla="*/ 80388 h 886230"/>
                <a:gd name="connsiteX170" fmla="*/ 779383 w 987552"/>
                <a:gd name="connsiteY170" fmla="*/ 81957 h 886230"/>
                <a:gd name="connsiteX171" fmla="*/ 780872 w 987552"/>
                <a:gd name="connsiteY171" fmla="*/ 105093 h 886230"/>
                <a:gd name="connsiteX172" fmla="*/ 774759 w 987552"/>
                <a:gd name="connsiteY172" fmla="*/ 118975 h 886230"/>
                <a:gd name="connsiteX173" fmla="*/ 768567 w 987552"/>
                <a:gd name="connsiteY173" fmla="*/ 134660 h 886230"/>
                <a:gd name="connsiteX174" fmla="*/ 765510 w 987552"/>
                <a:gd name="connsiteY174" fmla="*/ 156306 h 886230"/>
                <a:gd name="connsiteX175" fmla="*/ 762375 w 987552"/>
                <a:gd name="connsiteY175" fmla="*/ 179834 h 886230"/>
                <a:gd name="connsiteX176" fmla="*/ 753126 w 987552"/>
                <a:gd name="connsiteY176" fmla="*/ 204539 h 886230"/>
                <a:gd name="connsiteX177" fmla="*/ 746935 w 987552"/>
                <a:gd name="connsiteY177" fmla="*/ 221558 h 886230"/>
                <a:gd name="connsiteX178" fmla="*/ 743878 w 987552"/>
                <a:gd name="connsiteY178" fmla="*/ 229400 h 886230"/>
                <a:gd name="connsiteX179" fmla="*/ 753126 w 987552"/>
                <a:gd name="connsiteY179" fmla="*/ 238655 h 886230"/>
                <a:gd name="connsiteX180" fmla="*/ 768802 w 987552"/>
                <a:gd name="connsiteY180" fmla="*/ 257164 h 886230"/>
                <a:gd name="connsiteX181" fmla="*/ 784477 w 987552"/>
                <a:gd name="connsiteY181" fmla="*/ 272849 h 886230"/>
                <a:gd name="connsiteX182" fmla="*/ 787534 w 987552"/>
                <a:gd name="connsiteY182" fmla="*/ 292927 h 886230"/>
                <a:gd name="connsiteX183" fmla="*/ 784477 w 987552"/>
                <a:gd name="connsiteY183" fmla="*/ 306808 h 886230"/>
                <a:gd name="connsiteX184" fmla="*/ 772094 w 987552"/>
                <a:gd name="connsiteY184" fmla="*/ 313004 h 886230"/>
                <a:gd name="connsiteX185" fmla="*/ 752029 w 987552"/>
                <a:gd name="connsiteY185" fmla="*/ 317631 h 886230"/>
                <a:gd name="connsiteX186" fmla="*/ 736354 w 987552"/>
                <a:gd name="connsiteY186" fmla="*/ 319200 h 886230"/>
                <a:gd name="connsiteX187" fmla="*/ 723970 w 987552"/>
                <a:gd name="connsiteY187" fmla="*/ 328454 h 886230"/>
                <a:gd name="connsiteX188" fmla="*/ 722403 w 987552"/>
                <a:gd name="connsiteY188" fmla="*/ 337709 h 886230"/>
                <a:gd name="connsiteX189" fmla="*/ 728595 w 987552"/>
                <a:gd name="connsiteY189" fmla="*/ 348532 h 886230"/>
                <a:gd name="connsiteX190" fmla="*/ 744270 w 987552"/>
                <a:gd name="connsiteY190" fmla="*/ 354728 h 886230"/>
                <a:gd name="connsiteX191" fmla="*/ 762767 w 987552"/>
                <a:gd name="connsiteY191" fmla="*/ 362570 h 886230"/>
                <a:gd name="connsiteX192" fmla="*/ 778442 w 987552"/>
                <a:gd name="connsiteY192" fmla="*/ 370413 h 886230"/>
                <a:gd name="connsiteX193" fmla="*/ 786280 w 987552"/>
                <a:gd name="connsiteY193" fmla="*/ 386099 h 886230"/>
                <a:gd name="connsiteX194" fmla="*/ 786280 w 987552"/>
                <a:gd name="connsiteY194" fmla="*/ 403117 h 886230"/>
                <a:gd name="connsiteX195" fmla="*/ 797018 w 987552"/>
                <a:gd name="connsiteY195" fmla="*/ 423195 h 886230"/>
                <a:gd name="connsiteX196" fmla="*/ 807834 w 987552"/>
                <a:gd name="connsiteY196" fmla="*/ 437077 h 886230"/>
                <a:gd name="connsiteX197" fmla="*/ 809401 w 987552"/>
                <a:gd name="connsiteY197" fmla="*/ 457154 h 886230"/>
                <a:gd name="connsiteX198" fmla="*/ 821706 w 987552"/>
                <a:gd name="connsiteY198" fmla="*/ 480682 h 886230"/>
                <a:gd name="connsiteX199" fmla="*/ 829544 w 987552"/>
                <a:gd name="connsiteY199" fmla="*/ 502328 h 886230"/>
                <a:gd name="connsiteX200" fmla="*/ 843417 w 987552"/>
                <a:gd name="connsiteY200" fmla="*/ 519347 h 886230"/>
                <a:gd name="connsiteX201" fmla="*/ 854938 w 987552"/>
                <a:gd name="connsiteY201" fmla="*/ 535268 h 886230"/>
                <a:gd name="connsiteX202" fmla="*/ 881195 w 987552"/>
                <a:gd name="connsiteY202" fmla="*/ 535268 h 886230"/>
                <a:gd name="connsiteX203" fmla="*/ 893578 w 987552"/>
                <a:gd name="connsiteY203" fmla="*/ 541385 h 886230"/>
                <a:gd name="connsiteX204" fmla="*/ 909254 w 987552"/>
                <a:gd name="connsiteY204" fmla="*/ 546091 h 886230"/>
                <a:gd name="connsiteX205" fmla="*/ 927829 w 987552"/>
                <a:gd name="connsiteY205" fmla="*/ 547581 h 886230"/>
                <a:gd name="connsiteX206" fmla="*/ 951342 w 987552"/>
                <a:gd name="connsiteY206" fmla="*/ 559973 h 886230"/>
                <a:gd name="connsiteX207" fmla="*/ 972975 w 987552"/>
                <a:gd name="connsiteY207" fmla="*/ 581540 h 886230"/>
                <a:gd name="connsiteX208" fmla="*/ 983712 w 987552"/>
                <a:gd name="connsiteY208" fmla="*/ 586167 h 8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Lst>
              <a:rect l="l" t="t" r="r" b="b"/>
              <a:pathLst>
                <a:path w="987552" h="886230">
                  <a:moveTo>
                    <a:pt x="982693" y="586403"/>
                  </a:moveTo>
                  <a:cubicBezTo>
                    <a:pt x="986227" y="587697"/>
                    <a:pt x="989399" y="589822"/>
                    <a:pt x="991942" y="592598"/>
                  </a:cubicBezTo>
                  <a:cubicBezTo>
                    <a:pt x="991942" y="594167"/>
                    <a:pt x="990452" y="597226"/>
                    <a:pt x="990452" y="598794"/>
                  </a:cubicBezTo>
                  <a:cubicBezTo>
                    <a:pt x="988885" y="601853"/>
                    <a:pt x="991942" y="611107"/>
                    <a:pt x="990452" y="614480"/>
                  </a:cubicBezTo>
                  <a:cubicBezTo>
                    <a:pt x="985940" y="619420"/>
                    <a:pt x="980644" y="623580"/>
                    <a:pt x="974777" y="626793"/>
                  </a:cubicBezTo>
                  <a:cubicBezTo>
                    <a:pt x="971720" y="628361"/>
                    <a:pt x="963961" y="628361"/>
                    <a:pt x="959102" y="631420"/>
                  </a:cubicBezTo>
                  <a:cubicBezTo>
                    <a:pt x="953297" y="635471"/>
                    <a:pt x="948541" y="640848"/>
                    <a:pt x="945229" y="647105"/>
                  </a:cubicBezTo>
                  <a:cubicBezTo>
                    <a:pt x="944421" y="654927"/>
                    <a:pt x="944421" y="662812"/>
                    <a:pt x="945229" y="670634"/>
                  </a:cubicBezTo>
                  <a:cubicBezTo>
                    <a:pt x="945374" y="678716"/>
                    <a:pt x="943798" y="686737"/>
                    <a:pt x="940605" y="694162"/>
                  </a:cubicBezTo>
                  <a:cubicBezTo>
                    <a:pt x="937465" y="702205"/>
                    <a:pt x="932748" y="709539"/>
                    <a:pt x="926732" y="715730"/>
                  </a:cubicBezTo>
                  <a:cubicBezTo>
                    <a:pt x="919600" y="724109"/>
                    <a:pt x="911282" y="731402"/>
                    <a:pt x="902043" y="737375"/>
                  </a:cubicBezTo>
                  <a:cubicBezTo>
                    <a:pt x="897419" y="740434"/>
                    <a:pt x="886368" y="745218"/>
                    <a:pt x="880411" y="748198"/>
                  </a:cubicBezTo>
                  <a:cubicBezTo>
                    <a:pt x="875787" y="749767"/>
                    <a:pt x="864736" y="756041"/>
                    <a:pt x="858779" y="759022"/>
                  </a:cubicBezTo>
                  <a:cubicBezTo>
                    <a:pt x="852822" y="762002"/>
                    <a:pt x="841849" y="771335"/>
                    <a:pt x="835266" y="774707"/>
                  </a:cubicBezTo>
                  <a:cubicBezTo>
                    <a:pt x="829074" y="779334"/>
                    <a:pt x="812144" y="785452"/>
                    <a:pt x="805953" y="790393"/>
                  </a:cubicBezTo>
                  <a:cubicBezTo>
                    <a:pt x="796610" y="794249"/>
                    <a:pt x="788194" y="800050"/>
                    <a:pt x="781264" y="807411"/>
                  </a:cubicBezTo>
                  <a:cubicBezTo>
                    <a:pt x="776640" y="812038"/>
                    <a:pt x="775072" y="825920"/>
                    <a:pt x="772015" y="830940"/>
                  </a:cubicBezTo>
                  <a:cubicBezTo>
                    <a:pt x="768527" y="837443"/>
                    <a:pt x="764263" y="843500"/>
                    <a:pt x="759318" y="848978"/>
                  </a:cubicBezTo>
                  <a:cubicBezTo>
                    <a:pt x="757751" y="850546"/>
                    <a:pt x="753126" y="853605"/>
                    <a:pt x="751481" y="855174"/>
                  </a:cubicBezTo>
                  <a:cubicBezTo>
                    <a:pt x="747783" y="856426"/>
                    <a:pt x="744193" y="857974"/>
                    <a:pt x="740743" y="859801"/>
                  </a:cubicBezTo>
                  <a:cubicBezTo>
                    <a:pt x="737608" y="862860"/>
                    <a:pt x="737608" y="869055"/>
                    <a:pt x="734551" y="870624"/>
                  </a:cubicBezTo>
                  <a:cubicBezTo>
                    <a:pt x="729053" y="877882"/>
                    <a:pt x="721523" y="883341"/>
                    <a:pt x="712919" y="886309"/>
                  </a:cubicBezTo>
                  <a:cubicBezTo>
                    <a:pt x="707808" y="887853"/>
                    <a:pt x="702355" y="887853"/>
                    <a:pt x="697243" y="886309"/>
                  </a:cubicBezTo>
                  <a:lnTo>
                    <a:pt x="683371" y="886309"/>
                  </a:lnTo>
                  <a:cubicBezTo>
                    <a:pt x="679050" y="885430"/>
                    <a:pt x="674896" y="883868"/>
                    <a:pt x="671065" y="881682"/>
                  </a:cubicBezTo>
                  <a:cubicBezTo>
                    <a:pt x="664201" y="878036"/>
                    <a:pt x="657958" y="873324"/>
                    <a:pt x="652569" y="867722"/>
                  </a:cubicBezTo>
                  <a:cubicBezTo>
                    <a:pt x="646126" y="862910"/>
                    <a:pt x="640400" y="857206"/>
                    <a:pt x="635561" y="850782"/>
                  </a:cubicBezTo>
                  <a:cubicBezTo>
                    <a:pt x="632833" y="844855"/>
                    <a:pt x="630757" y="838649"/>
                    <a:pt x="629369" y="832273"/>
                  </a:cubicBezTo>
                  <a:cubicBezTo>
                    <a:pt x="628082" y="822843"/>
                    <a:pt x="626038" y="813532"/>
                    <a:pt x="623255" y="804431"/>
                  </a:cubicBezTo>
                  <a:cubicBezTo>
                    <a:pt x="619734" y="796091"/>
                    <a:pt x="615036" y="788300"/>
                    <a:pt x="609304" y="781295"/>
                  </a:cubicBezTo>
                  <a:cubicBezTo>
                    <a:pt x="603191" y="773452"/>
                    <a:pt x="586183" y="762786"/>
                    <a:pt x="578502" y="755022"/>
                  </a:cubicBezTo>
                  <a:cubicBezTo>
                    <a:pt x="573878" y="750394"/>
                    <a:pt x="562827" y="736513"/>
                    <a:pt x="558437" y="730317"/>
                  </a:cubicBezTo>
                  <a:cubicBezTo>
                    <a:pt x="552246" y="722474"/>
                    <a:pt x="542762" y="705612"/>
                    <a:pt x="536805" y="697927"/>
                  </a:cubicBezTo>
                  <a:cubicBezTo>
                    <a:pt x="530972" y="689512"/>
                    <a:pt x="524244" y="681755"/>
                    <a:pt x="516741" y="674790"/>
                  </a:cubicBezTo>
                  <a:cubicBezTo>
                    <a:pt x="508427" y="671262"/>
                    <a:pt x="499576" y="669167"/>
                    <a:pt x="490563" y="668595"/>
                  </a:cubicBezTo>
                  <a:cubicBezTo>
                    <a:pt x="482808" y="666979"/>
                    <a:pt x="474804" y="666979"/>
                    <a:pt x="467050" y="668595"/>
                  </a:cubicBezTo>
                  <a:cubicBezTo>
                    <a:pt x="460949" y="670755"/>
                    <a:pt x="455233" y="673879"/>
                    <a:pt x="450120" y="677849"/>
                  </a:cubicBezTo>
                  <a:cubicBezTo>
                    <a:pt x="444669" y="681528"/>
                    <a:pt x="440806" y="687129"/>
                    <a:pt x="439304" y="693535"/>
                  </a:cubicBezTo>
                  <a:cubicBezTo>
                    <a:pt x="438823" y="699352"/>
                    <a:pt x="439877" y="705193"/>
                    <a:pt x="442361" y="710475"/>
                  </a:cubicBezTo>
                  <a:cubicBezTo>
                    <a:pt x="445202" y="712881"/>
                    <a:pt x="448304" y="714959"/>
                    <a:pt x="451609" y="716671"/>
                  </a:cubicBezTo>
                  <a:cubicBezTo>
                    <a:pt x="453177" y="719808"/>
                    <a:pt x="457801" y="725925"/>
                    <a:pt x="459447" y="729062"/>
                  </a:cubicBezTo>
                  <a:cubicBezTo>
                    <a:pt x="459447" y="732121"/>
                    <a:pt x="462504" y="738317"/>
                    <a:pt x="461015" y="739807"/>
                  </a:cubicBezTo>
                  <a:cubicBezTo>
                    <a:pt x="459447" y="742944"/>
                    <a:pt x="453177" y="746003"/>
                    <a:pt x="450199" y="747650"/>
                  </a:cubicBezTo>
                  <a:cubicBezTo>
                    <a:pt x="445005" y="748463"/>
                    <a:pt x="439717" y="748463"/>
                    <a:pt x="434523" y="747650"/>
                  </a:cubicBezTo>
                  <a:cubicBezTo>
                    <a:pt x="429899" y="746081"/>
                    <a:pt x="422140" y="744512"/>
                    <a:pt x="417515" y="743022"/>
                  </a:cubicBezTo>
                  <a:cubicBezTo>
                    <a:pt x="411798" y="740861"/>
                    <a:pt x="406495" y="737731"/>
                    <a:pt x="401840" y="733768"/>
                  </a:cubicBezTo>
                  <a:cubicBezTo>
                    <a:pt x="395726" y="727572"/>
                    <a:pt x="391102" y="712122"/>
                    <a:pt x="387967" y="705926"/>
                  </a:cubicBezTo>
                  <a:lnTo>
                    <a:pt x="369470" y="662713"/>
                  </a:lnTo>
                  <a:cubicBezTo>
                    <a:pt x="367903" y="658085"/>
                    <a:pt x="363278" y="648831"/>
                    <a:pt x="361632" y="644204"/>
                  </a:cubicBezTo>
                  <a:cubicBezTo>
                    <a:pt x="361632" y="638008"/>
                    <a:pt x="366257" y="627185"/>
                    <a:pt x="366257" y="622558"/>
                  </a:cubicBezTo>
                  <a:lnTo>
                    <a:pt x="366257" y="602480"/>
                  </a:lnTo>
                  <a:cubicBezTo>
                    <a:pt x="366524" y="596235"/>
                    <a:pt x="364296" y="590139"/>
                    <a:pt x="360065" y="585540"/>
                  </a:cubicBezTo>
                  <a:cubicBezTo>
                    <a:pt x="358497" y="582403"/>
                    <a:pt x="349249" y="582403"/>
                    <a:pt x="344389" y="580913"/>
                  </a:cubicBezTo>
                  <a:lnTo>
                    <a:pt x="333573" y="580913"/>
                  </a:lnTo>
                  <a:cubicBezTo>
                    <a:pt x="326904" y="583547"/>
                    <a:pt x="320669" y="587169"/>
                    <a:pt x="315076" y="591657"/>
                  </a:cubicBezTo>
                  <a:cubicBezTo>
                    <a:pt x="312020" y="594794"/>
                    <a:pt x="307239" y="600990"/>
                    <a:pt x="304260" y="604049"/>
                  </a:cubicBezTo>
                  <a:cubicBezTo>
                    <a:pt x="301282" y="607107"/>
                    <a:pt x="298147" y="616362"/>
                    <a:pt x="293444" y="617930"/>
                  </a:cubicBezTo>
                  <a:cubicBezTo>
                    <a:pt x="288952" y="619496"/>
                    <a:pt x="284063" y="619496"/>
                    <a:pt x="279572" y="617930"/>
                  </a:cubicBezTo>
                  <a:cubicBezTo>
                    <a:pt x="276515" y="616362"/>
                    <a:pt x="273458" y="610088"/>
                    <a:pt x="270323" y="610088"/>
                  </a:cubicBezTo>
                  <a:cubicBezTo>
                    <a:pt x="262975" y="606714"/>
                    <a:pt x="254785" y="605621"/>
                    <a:pt x="246810" y="606951"/>
                  </a:cubicBezTo>
                  <a:cubicBezTo>
                    <a:pt x="242554" y="610059"/>
                    <a:pt x="239332" y="614377"/>
                    <a:pt x="237561" y="619342"/>
                  </a:cubicBezTo>
                  <a:cubicBezTo>
                    <a:pt x="235994" y="623969"/>
                    <a:pt x="235994" y="635028"/>
                    <a:pt x="234426" y="639420"/>
                  </a:cubicBezTo>
                  <a:cubicBezTo>
                    <a:pt x="233811" y="646466"/>
                    <a:pt x="231729" y="653305"/>
                    <a:pt x="228313" y="659497"/>
                  </a:cubicBezTo>
                  <a:cubicBezTo>
                    <a:pt x="222947" y="664485"/>
                    <a:pt x="217266" y="669122"/>
                    <a:pt x="211305" y="673379"/>
                  </a:cubicBezTo>
                  <a:cubicBezTo>
                    <a:pt x="202570" y="674165"/>
                    <a:pt x="193783" y="674165"/>
                    <a:pt x="185048" y="673379"/>
                  </a:cubicBezTo>
                  <a:cubicBezTo>
                    <a:pt x="178295" y="673091"/>
                    <a:pt x="171593" y="672065"/>
                    <a:pt x="165062" y="670320"/>
                  </a:cubicBezTo>
                  <a:cubicBezTo>
                    <a:pt x="161927" y="668752"/>
                    <a:pt x="155735" y="664124"/>
                    <a:pt x="152679" y="662477"/>
                  </a:cubicBezTo>
                  <a:cubicBezTo>
                    <a:pt x="146663" y="660698"/>
                    <a:pt x="140450" y="659671"/>
                    <a:pt x="134182" y="659419"/>
                  </a:cubicBezTo>
                  <a:cubicBezTo>
                    <a:pt x="127140" y="660034"/>
                    <a:pt x="120305" y="662118"/>
                    <a:pt x="114117" y="665536"/>
                  </a:cubicBezTo>
                  <a:cubicBezTo>
                    <a:pt x="110858" y="668951"/>
                    <a:pt x="108700" y="673269"/>
                    <a:pt x="107926" y="677928"/>
                  </a:cubicBezTo>
                  <a:cubicBezTo>
                    <a:pt x="107926" y="680986"/>
                    <a:pt x="111061" y="687182"/>
                    <a:pt x="111061" y="690241"/>
                  </a:cubicBezTo>
                  <a:cubicBezTo>
                    <a:pt x="110020" y="695617"/>
                    <a:pt x="107271" y="700514"/>
                    <a:pt x="103223" y="704201"/>
                  </a:cubicBezTo>
                  <a:cubicBezTo>
                    <a:pt x="101464" y="707918"/>
                    <a:pt x="98761" y="711109"/>
                    <a:pt x="95385" y="713455"/>
                  </a:cubicBezTo>
                  <a:cubicBezTo>
                    <a:pt x="93818" y="714945"/>
                    <a:pt x="89193" y="716514"/>
                    <a:pt x="87547" y="718082"/>
                  </a:cubicBezTo>
                  <a:cubicBezTo>
                    <a:pt x="86058" y="718082"/>
                    <a:pt x="81434" y="718082"/>
                    <a:pt x="79710" y="716514"/>
                  </a:cubicBezTo>
                  <a:lnTo>
                    <a:pt x="76575" y="716514"/>
                  </a:lnTo>
                  <a:cubicBezTo>
                    <a:pt x="75085" y="714945"/>
                    <a:pt x="73518" y="713455"/>
                    <a:pt x="73518" y="711887"/>
                  </a:cubicBezTo>
                  <a:cubicBezTo>
                    <a:pt x="72734" y="707293"/>
                    <a:pt x="72734" y="702599"/>
                    <a:pt x="73518" y="698005"/>
                  </a:cubicBezTo>
                  <a:cubicBezTo>
                    <a:pt x="73861" y="695175"/>
                    <a:pt x="74912" y="692477"/>
                    <a:pt x="76575" y="690162"/>
                  </a:cubicBezTo>
                  <a:cubicBezTo>
                    <a:pt x="76302" y="685401"/>
                    <a:pt x="75270" y="680715"/>
                    <a:pt x="73518" y="676280"/>
                  </a:cubicBezTo>
                  <a:cubicBezTo>
                    <a:pt x="70855" y="672333"/>
                    <a:pt x="67753" y="668702"/>
                    <a:pt x="64269" y="665457"/>
                  </a:cubicBezTo>
                  <a:cubicBezTo>
                    <a:pt x="59282" y="662955"/>
                    <a:pt x="54623" y="659847"/>
                    <a:pt x="50397" y="656203"/>
                  </a:cubicBezTo>
                  <a:cubicBezTo>
                    <a:pt x="47203" y="653405"/>
                    <a:pt x="45025" y="649626"/>
                    <a:pt x="44205" y="645459"/>
                  </a:cubicBezTo>
                  <a:cubicBezTo>
                    <a:pt x="41148" y="640753"/>
                    <a:pt x="41148" y="631498"/>
                    <a:pt x="39581" y="628440"/>
                  </a:cubicBezTo>
                  <a:cubicBezTo>
                    <a:pt x="38013" y="625381"/>
                    <a:pt x="31743" y="620597"/>
                    <a:pt x="30332" y="617617"/>
                  </a:cubicBezTo>
                  <a:cubicBezTo>
                    <a:pt x="28295" y="610619"/>
                    <a:pt x="27761" y="603269"/>
                    <a:pt x="28764" y="596049"/>
                  </a:cubicBezTo>
                  <a:cubicBezTo>
                    <a:pt x="30104" y="589635"/>
                    <a:pt x="32182" y="583398"/>
                    <a:pt x="34956" y="577462"/>
                  </a:cubicBezTo>
                  <a:cubicBezTo>
                    <a:pt x="36166" y="570339"/>
                    <a:pt x="36691" y="563117"/>
                    <a:pt x="36524" y="555894"/>
                  </a:cubicBezTo>
                  <a:cubicBezTo>
                    <a:pt x="37304" y="548941"/>
                    <a:pt x="36554" y="541901"/>
                    <a:pt x="34329" y="535268"/>
                  </a:cubicBezTo>
                  <a:cubicBezTo>
                    <a:pt x="31647" y="531780"/>
                    <a:pt x="28511" y="528667"/>
                    <a:pt x="25002" y="526013"/>
                  </a:cubicBezTo>
                  <a:cubicBezTo>
                    <a:pt x="20378" y="521386"/>
                    <a:pt x="12697" y="512053"/>
                    <a:pt x="9327" y="508995"/>
                  </a:cubicBezTo>
                  <a:cubicBezTo>
                    <a:pt x="6470" y="506572"/>
                    <a:pt x="3340" y="504493"/>
                    <a:pt x="0" y="502799"/>
                  </a:cubicBezTo>
                  <a:cubicBezTo>
                    <a:pt x="6937" y="498543"/>
                    <a:pt x="13635" y="493908"/>
                    <a:pt x="20065" y="488917"/>
                  </a:cubicBezTo>
                  <a:lnTo>
                    <a:pt x="32448" y="476604"/>
                  </a:lnTo>
                  <a:cubicBezTo>
                    <a:pt x="33701" y="472880"/>
                    <a:pt x="35248" y="469261"/>
                    <a:pt x="37072" y="465781"/>
                  </a:cubicBezTo>
                  <a:cubicBezTo>
                    <a:pt x="37072" y="462644"/>
                    <a:pt x="35505" y="459585"/>
                    <a:pt x="35505" y="456527"/>
                  </a:cubicBezTo>
                  <a:cubicBezTo>
                    <a:pt x="35505" y="453468"/>
                    <a:pt x="34016" y="445704"/>
                    <a:pt x="34016" y="442645"/>
                  </a:cubicBezTo>
                  <a:cubicBezTo>
                    <a:pt x="33690" y="433507"/>
                    <a:pt x="37018" y="424615"/>
                    <a:pt x="43264" y="417940"/>
                  </a:cubicBezTo>
                  <a:cubicBezTo>
                    <a:pt x="48458" y="417127"/>
                    <a:pt x="53746" y="417127"/>
                    <a:pt x="58940" y="417940"/>
                  </a:cubicBezTo>
                  <a:cubicBezTo>
                    <a:pt x="63564" y="419430"/>
                    <a:pt x="69677" y="425783"/>
                    <a:pt x="74615" y="427195"/>
                  </a:cubicBezTo>
                  <a:cubicBezTo>
                    <a:pt x="84071" y="426049"/>
                    <a:pt x="93390" y="423974"/>
                    <a:pt x="102439" y="420999"/>
                  </a:cubicBezTo>
                  <a:cubicBezTo>
                    <a:pt x="108552" y="417940"/>
                    <a:pt x="119369" y="410176"/>
                    <a:pt x="123993" y="407117"/>
                  </a:cubicBezTo>
                  <a:cubicBezTo>
                    <a:pt x="129733" y="400290"/>
                    <a:pt x="134972" y="393056"/>
                    <a:pt x="139668" y="385471"/>
                  </a:cubicBezTo>
                  <a:cubicBezTo>
                    <a:pt x="144292" y="379275"/>
                    <a:pt x="155344" y="368531"/>
                    <a:pt x="159733" y="361943"/>
                  </a:cubicBezTo>
                  <a:cubicBezTo>
                    <a:pt x="162213" y="356889"/>
                    <a:pt x="164284" y="351643"/>
                    <a:pt x="165925" y="346258"/>
                  </a:cubicBezTo>
                  <a:cubicBezTo>
                    <a:pt x="167492" y="341630"/>
                    <a:pt x="165925" y="330572"/>
                    <a:pt x="167492" y="327749"/>
                  </a:cubicBezTo>
                  <a:cubicBezTo>
                    <a:pt x="167492" y="324612"/>
                    <a:pt x="172116" y="321553"/>
                    <a:pt x="173605" y="319906"/>
                  </a:cubicBezTo>
                  <a:cubicBezTo>
                    <a:pt x="178374" y="321333"/>
                    <a:pt x="182659" y="324047"/>
                    <a:pt x="185989" y="327749"/>
                  </a:cubicBezTo>
                  <a:cubicBezTo>
                    <a:pt x="188900" y="331564"/>
                    <a:pt x="192586" y="334718"/>
                    <a:pt x="196805" y="337003"/>
                  </a:cubicBezTo>
                  <a:cubicBezTo>
                    <a:pt x="201754" y="339090"/>
                    <a:pt x="207216" y="339637"/>
                    <a:pt x="212480" y="338572"/>
                  </a:cubicBezTo>
                  <a:cubicBezTo>
                    <a:pt x="217591" y="336047"/>
                    <a:pt x="221484" y="331587"/>
                    <a:pt x="223297" y="326180"/>
                  </a:cubicBezTo>
                  <a:cubicBezTo>
                    <a:pt x="225243" y="320711"/>
                    <a:pt x="226302" y="314965"/>
                    <a:pt x="226432" y="309161"/>
                  </a:cubicBezTo>
                  <a:cubicBezTo>
                    <a:pt x="226176" y="303805"/>
                    <a:pt x="225119" y="298518"/>
                    <a:pt x="223297" y="293476"/>
                  </a:cubicBezTo>
                  <a:cubicBezTo>
                    <a:pt x="223297" y="291907"/>
                    <a:pt x="218672" y="288849"/>
                    <a:pt x="218672" y="287280"/>
                  </a:cubicBezTo>
                  <a:cubicBezTo>
                    <a:pt x="218672" y="284221"/>
                    <a:pt x="221808" y="279437"/>
                    <a:pt x="221808" y="278026"/>
                  </a:cubicBezTo>
                  <a:cubicBezTo>
                    <a:pt x="226354" y="273521"/>
                    <a:pt x="231661" y="269857"/>
                    <a:pt x="237483" y="267203"/>
                  </a:cubicBezTo>
                  <a:cubicBezTo>
                    <a:pt x="246165" y="265631"/>
                    <a:pt x="255058" y="265631"/>
                    <a:pt x="263739" y="267203"/>
                  </a:cubicBezTo>
                  <a:cubicBezTo>
                    <a:pt x="270004" y="267493"/>
                    <a:pt x="276212" y="268520"/>
                    <a:pt x="282236" y="270261"/>
                  </a:cubicBezTo>
                  <a:cubicBezTo>
                    <a:pt x="288168" y="273037"/>
                    <a:pt x="294402" y="275116"/>
                    <a:pt x="300812" y="276457"/>
                  </a:cubicBezTo>
                  <a:cubicBezTo>
                    <a:pt x="308772" y="275646"/>
                    <a:pt x="316293" y="272417"/>
                    <a:pt x="322365" y="267203"/>
                  </a:cubicBezTo>
                  <a:cubicBezTo>
                    <a:pt x="326699" y="263785"/>
                    <a:pt x="329514" y="258799"/>
                    <a:pt x="330203" y="253321"/>
                  </a:cubicBezTo>
                  <a:cubicBezTo>
                    <a:pt x="331692" y="248694"/>
                    <a:pt x="330203" y="236302"/>
                    <a:pt x="331692" y="229793"/>
                  </a:cubicBezTo>
                  <a:cubicBezTo>
                    <a:pt x="331846" y="223505"/>
                    <a:pt x="332902" y="217271"/>
                    <a:pt x="334827" y="211284"/>
                  </a:cubicBezTo>
                  <a:cubicBezTo>
                    <a:pt x="337480" y="205477"/>
                    <a:pt x="341113" y="200171"/>
                    <a:pt x="345565" y="195598"/>
                  </a:cubicBezTo>
                  <a:cubicBezTo>
                    <a:pt x="350848" y="189965"/>
                    <a:pt x="356532" y="184723"/>
                    <a:pt x="362573" y="179913"/>
                  </a:cubicBezTo>
                  <a:cubicBezTo>
                    <a:pt x="365630" y="176854"/>
                    <a:pt x="374878" y="175285"/>
                    <a:pt x="378248" y="172070"/>
                  </a:cubicBezTo>
                  <a:cubicBezTo>
                    <a:pt x="379583" y="166955"/>
                    <a:pt x="380086" y="161659"/>
                    <a:pt x="379738" y="156384"/>
                  </a:cubicBezTo>
                  <a:cubicBezTo>
                    <a:pt x="377553" y="149533"/>
                    <a:pt x="374935" y="142827"/>
                    <a:pt x="371900" y="136307"/>
                  </a:cubicBezTo>
                  <a:cubicBezTo>
                    <a:pt x="369420" y="129854"/>
                    <a:pt x="366323" y="123655"/>
                    <a:pt x="362651" y="117798"/>
                  </a:cubicBezTo>
                  <a:cubicBezTo>
                    <a:pt x="359595" y="114739"/>
                    <a:pt x="351835" y="109955"/>
                    <a:pt x="348778" y="106975"/>
                  </a:cubicBezTo>
                  <a:cubicBezTo>
                    <a:pt x="344795" y="103017"/>
                    <a:pt x="341649" y="98296"/>
                    <a:pt x="339530" y="93093"/>
                  </a:cubicBezTo>
                  <a:cubicBezTo>
                    <a:pt x="339614" y="87725"/>
                    <a:pt x="340649" y="82415"/>
                    <a:pt x="342587" y="77408"/>
                  </a:cubicBezTo>
                  <a:cubicBezTo>
                    <a:pt x="346033" y="73502"/>
                    <a:pt x="350249" y="70351"/>
                    <a:pt x="354970" y="68154"/>
                  </a:cubicBezTo>
                  <a:cubicBezTo>
                    <a:pt x="361084" y="65095"/>
                    <a:pt x="376524" y="61958"/>
                    <a:pt x="384283" y="58899"/>
                  </a:cubicBezTo>
                  <a:cubicBezTo>
                    <a:pt x="393566" y="54133"/>
                    <a:pt x="402337" y="48430"/>
                    <a:pt x="410461" y="41880"/>
                  </a:cubicBezTo>
                  <a:cubicBezTo>
                    <a:pt x="415815" y="33783"/>
                    <a:pt x="419985" y="24963"/>
                    <a:pt x="422845" y="15686"/>
                  </a:cubicBezTo>
                  <a:cubicBezTo>
                    <a:pt x="424334" y="12548"/>
                    <a:pt x="424334" y="4863"/>
                    <a:pt x="425902" y="0"/>
                  </a:cubicBezTo>
                  <a:cubicBezTo>
                    <a:pt x="430526" y="1490"/>
                    <a:pt x="439775" y="3059"/>
                    <a:pt x="445966" y="4627"/>
                  </a:cubicBezTo>
                  <a:cubicBezTo>
                    <a:pt x="454427" y="7054"/>
                    <a:pt x="462683" y="10148"/>
                    <a:pt x="470655" y="13882"/>
                  </a:cubicBezTo>
                  <a:cubicBezTo>
                    <a:pt x="475279" y="15450"/>
                    <a:pt x="486331" y="21724"/>
                    <a:pt x="490720" y="23136"/>
                  </a:cubicBezTo>
                  <a:lnTo>
                    <a:pt x="504592" y="23136"/>
                  </a:lnTo>
                  <a:cubicBezTo>
                    <a:pt x="510800" y="25842"/>
                    <a:pt x="516200" y="30111"/>
                    <a:pt x="520268" y="35528"/>
                  </a:cubicBezTo>
                  <a:cubicBezTo>
                    <a:pt x="521835" y="40155"/>
                    <a:pt x="523325" y="49409"/>
                    <a:pt x="524892" y="54037"/>
                  </a:cubicBezTo>
                  <a:cubicBezTo>
                    <a:pt x="526460" y="57095"/>
                    <a:pt x="529516" y="64860"/>
                    <a:pt x="531084" y="67918"/>
                  </a:cubicBezTo>
                  <a:cubicBezTo>
                    <a:pt x="531084" y="72545"/>
                    <a:pt x="529516" y="78741"/>
                    <a:pt x="531084" y="81800"/>
                  </a:cubicBezTo>
                  <a:cubicBezTo>
                    <a:pt x="532651" y="84859"/>
                    <a:pt x="538922" y="87996"/>
                    <a:pt x="540332" y="89643"/>
                  </a:cubicBezTo>
                  <a:cubicBezTo>
                    <a:pt x="546282" y="91651"/>
                    <a:pt x="552635" y="92163"/>
                    <a:pt x="558829" y="91133"/>
                  </a:cubicBezTo>
                  <a:cubicBezTo>
                    <a:pt x="564294" y="90568"/>
                    <a:pt x="569608" y="88999"/>
                    <a:pt x="574505" y="86506"/>
                  </a:cubicBezTo>
                  <a:cubicBezTo>
                    <a:pt x="579782" y="83824"/>
                    <a:pt x="584492" y="80150"/>
                    <a:pt x="588377" y="75683"/>
                  </a:cubicBezTo>
                  <a:cubicBezTo>
                    <a:pt x="591434" y="74192"/>
                    <a:pt x="596215" y="69565"/>
                    <a:pt x="599194" y="69565"/>
                  </a:cubicBezTo>
                  <a:cubicBezTo>
                    <a:pt x="603785" y="68781"/>
                    <a:pt x="608475" y="68781"/>
                    <a:pt x="613066" y="69565"/>
                  </a:cubicBezTo>
                  <a:cubicBezTo>
                    <a:pt x="614789" y="71166"/>
                    <a:pt x="616941" y="72229"/>
                    <a:pt x="619258" y="72624"/>
                  </a:cubicBezTo>
                  <a:cubicBezTo>
                    <a:pt x="620747" y="75683"/>
                    <a:pt x="622315" y="80467"/>
                    <a:pt x="623882" y="83447"/>
                  </a:cubicBezTo>
                  <a:cubicBezTo>
                    <a:pt x="627164" y="85658"/>
                    <a:pt x="630834" y="87228"/>
                    <a:pt x="634699" y="88074"/>
                  </a:cubicBezTo>
                  <a:lnTo>
                    <a:pt x="647004" y="88074"/>
                  </a:lnTo>
                  <a:cubicBezTo>
                    <a:pt x="650060" y="85015"/>
                    <a:pt x="654842" y="78820"/>
                    <a:pt x="657820" y="75683"/>
                  </a:cubicBezTo>
                  <a:cubicBezTo>
                    <a:pt x="659661" y="72195"/>
                    <a:pt x="661107" y="68512"/>
                    <a:pt x="662130" y="64703"/>
                  </a:cubicBezTo>
                  <a:cubicBezTo>
                    <a:pt x="663620" y="61644"/>
                    <a:pt x="660563" y="52390"/>
                    <a:pt x="660563" y="47762"/>
                  </a:cubicBezTo>
                  <a:cubicBezTo>
                    <a:pt x="661681" y="41788"/>
                    <a:pt x="663773" y="36039"/>
                    <a:pt x="666755" y="30744"/>
                  </a:cubicBezTo>
                  <a:cubicBezTo>
                    <a:pt x="671129" y="24364"/>
                    <a:pt x="676409" y="18657"/>
                    <a:pt x="682430" y="13803"/>
                  </a:cubicBezTo>
                  <a:cubicBezTo>
                    <a:pt x="686853" y="12010"/>
                    <a:pt x="691539" y="10950"/>
                    <a:pt x="696303" y="10666"/>
                  </a:cubicBezTo>
                  <a:cubicBezTo>
                    <a:pt x="698986" y="12647"/>
                    <a:pt x="702218" y="13743"/>
                    <a:pt x="705551" y="13803"/>
                  </a:cubicBezTo>
                  <a:cubicBezTo>
                    <a:pt x="708608" y="15293"/>
                    <a:pt x="714800" y="16862"/>
                    <a:pt x="717857" y="18430"/>
                  </a:cubicBezTo>
                  <a:cubicBezTo>
                    <a:pt x="721529" y="18071"/>
                    <a:pt x="725234" y="18582"/>
                    <a:pt x="728673" y="19921"/>
                  </a:cubicBezTo>
                  <a:cubicBezTo>
                    <a:pt x="731808" y="21489"/>
                    <a:pt x="733297" y="26116"/>
                    <a:pt x="734865" y="27763"/>
                  </a:cubicBezTo>
                  <a:cubicBezTo>
                    <a:pt x="737921" y="29253"/>
                    <a:pt x="742702" y="29253"/>
                    <a:pt x="744113" y="30822"/>
                  </a:cubicBezTo>
                  <a:cubicBezTo>
                    <a:pt x="746892" y="33764"/>
                    <a:pt x="748531" y="37602"/>
                    <a:pt x="748737" y="41645"/>
                  </a:cubicBezTo>
                  <a:cubicBezTo>
                    <a:pt x="750305" y="44704"/>
                    <a:pt x="747170" y="52468"/>
                    <a:pt x="748737" y="55527"/>
                  </a:cubicBezTo>
                  <a:cubicBezTo>
                    <a:pt x="751910" y="60016"/>
                    <a:pt x="755534" y="64168"/>
                    <a:pt x="759553" y="67918"/>
                  </a:cubicBezTo>
                  <a:cubicBezTo>
                    <a:pt x="761683" y="72643"/>
                    <a:pt x="764749" y="76885"/>
                    <a:pt x="768567" y="80388"/>
                  </a:cubicBezTo>
                  <a:cubicBezTo>
                    <a:pt x="770134" y="81957"/>
                    <a:pt x="776404" y="80388"/>
                    <a:pt x="779383" y="81957"/>
                  </a:cubicBezTo>
                  <a:cubicBezTo>
                    <a:pt x="782440" y="86584"/>
                    <a:pt x="780872" y="100466"/>
                    <a:pt x="780872" y="105093"/>
                  </a:cubicBezTo>
                  <a:cubicBezTo>
                    <a:pt x="779768" y="110078"/>
                    <a:pt x="777691" y="114796"/>
                    <a:pt x="774759" y="118975"/>
                  </a:cubicBezTo>
                  <a:cubicBezTo>
                    <a:pt x="773191" y="123602"/>
                    <a:pt x="770134" y="129798"/>
                    <a:pt x="768567" y="134660"/>
                  </a:cubicBezTo>
                  <a:cubicBezTo>
                    <a:pt x="766673" y="141724"/>
                    <a:pt x="765646" y="148993"/>
                    <a:pt x="765510" y="156306"/>
                  </a:cubicBezTo>
                  <a:cubicBezTo>
                    <a:pt x="763672" y="164022"/>
                    <a:pt x="762621" y="171906"/>
                    <a:pt x="762375" y="179834"/>
                  </a:cubicBezTo>
                  <a:cubicBezTo>
                    <a:pt x="760020" y="188324"/>
                    <a:pt x="756925" y="196591"/>
                    <a:pt x="753126" y="204539"/>
                  </a:cubicBezTo>
                  <a:cubicBezTo>
                    <a:pt x="751559" y="207598"/>
                    <a:pt x="748502" y="216931"/>
                    <a:pt x="746935" y="221558"/>
                  </a:cubicBezTo>
                  <a:cubicBezTo>
                    <a:pt x="745446" y="223048"/>
                    <a:pt x="742310" y="227675"/>
                    <a:pt x="743878" y="229400"/>
                  </a:cubicBezTo>
                  <a:cubicBezTo>
                    <a:pt x="743878" y="232459"/>
                    <a:pt x="750070" y="237243"/>
                    <a:pt x="753126" y="238655"/>
                  </a:cubicBezTo>
                  <a:cubicBezTo>
                    <a:pt x="757903" y="245191"/>
                    <a:pt x="763141" y="251377"/>
                    <a:pt x="768802" y="257164"/>
                  </a:cubicBezTo>
                  <a:cubicBezTo>
                    <a:pt x="774385" y="262022"/>
                    <a:pt x="779622" y="267263"/>
                    <a:pt x="784477" y="272849"/>
                  </a:cubicBezTo>
                  <a:cubicBezTo>
                    <a:pt x="786370" y="279379"/>
                    <a:pt x="787398" y="286129"/>
                    <a:pt x="787534" y="292927"/>
                  </a:cubicBezTo>
                  <a:cubicBezTo>
                    <a:pt x="787278" y="297690"/>
                    <a:pt x="786246" y="302379"/>
                    <a:pt x="784477" y="306808"/>
                  </a:cubicBezTo>
                  <a:cubicBezTo>
                    <a:pt x="780687" y="309490"/>
                    <a:pt x="776512" y="311579"/>
                    <a:pt x="772094" y="313004"/>
                  </a:cubicBezTo>
                  <a:cubicBezTo>
                    <a:pt x="767470" y="314573"/>
                    <a:pt x="758221" y="316141"/>
                    <a:pt x="752029" y="317631"/>
                  </a:cubicBezTo>
                  <a:cubicBezTo>
                    <a:pt x="748972" y="317631"/>
                    <a:pt x="741292" y="319200"/>
                    <a:pt x="736354" y="319200"/>
                  </a:cubicBezTo>
                  <a:cubicBezTo>
                    <a:pt x="731869" y="321776"/>
                    <a:pt x="727711" y="324883"/>
                    <a:pt x="723970" y="328454"/>
                  </a:cubicBezTo>
                  <a:cubicBezTo>
                    <a:pt x="722403" y="330023"/>
                    <a:pt x="722403" y="336297"/>
                    <a:pt x="722403" y="337709"/>
                  </a:cubicBezTo>
                  <a:cubicBezTo>
                    <a:pt x="722883" y="342018"/>
                    <a:pt x="725124" y="345936"/>
                    <a:pt x="728595" y="348532"/>
                  </a:cubicBezTo>
                  <a:cubicBezTo>
                    <a:pt x="733413" y="351507"/>
                    <a:pt x="738720" y="353604"/>
                    <a:pt x="744270" y="354728"/>
                  </a:cubicBezTo>
                  <a:cubicBezTo>
                    <a:pt x="748894" y="356218"/>
                    <a:pt x="758143" y="360845"/>
                    <a:pt x="762767" y="362570"/>
                  </a:cubicBezTo>
                  <a:cubicBezTo>
                    <a:pt x="768302" y="364513"/>
                    <a:pt x="773569" y="367148"/>
                    <a:pt x="778442" y="370413"/>
                  </a:cubicBezTo>
                  <a:cubicBezTo>
                    <a:pt x="782588" y="374722"/>
                    <a:pt x="785322" y="380194"/>
                    <a:pt x="786280" y="386099"/>
                  </a:cubicBezTo>
                  <a:cubicBezTo>
                    <a:pt x="787029" y="391747"/>
                    <a:pt x="787029" y="397469"/>
                    <a:pt x="786280" y="403117"/>
                  </a:cubicBezTo>
                  <a:cubicBezTo>
                    <a:pt x="788906" y="410278"/>
                    <a:pt x="792520" y="417036"/>
                    <a:pt x="797018" y="423195"/>
                  </a:cubicBezTo>
                  <a:cubicBezTo>
                    <a:pt x="801463" y="427100"/>
                    <a:pt x="805133" y="431810"/>
                    <a:pt x="807834" y="437077"/>
                  </a:cubicBezTo>
                  <a:cubicBezTo>
                    <a:pt x="809401" y="441704"/>
                    <a:pt x="807834" y="452762"/>
                    <a:pt x="809401" y="457154"/>
                  </a:cubicBezTo>
                  <a:cubicBezTo>
                    <a:pt x="812458" y="463350"/>
                    <a:pt x="818650" y="474173"/>
                    <a:pt x="821706" y="480682"/>
                  </a:cubicBezTo>
                  <a:cubicBezTo>
                    <a:pt x="824763" y="487192"/>
                    <a:pt x="826331" y="497701"/>
                    <a:pt x="829544" y="502328"/>
                  </a:cubicBezTo>
                  <a:cubicBezTo>
                    <a:pt x="832758" y="506955"/>
                    <a:pt x="840360" y="514641"/>
                    <a:pt x="843417" y="519347"/>
                  </a:cubicBezTo>
                  <a:cubicBezTo>
                    <a:pt x="846568" y="525121"/>
                    <a:pt x="850439" y="530471"/>
                    <a:pt x="854938" y="535268"/>
                  </a:cubicBezTo>
                  <a:cubicBezTo>
                    <a:pt x="861130" y="538327"/>
                    <a:pt x="875003" y="535268"/>
                    <a:pt x="881195" y="535268"/>
                  </a:cubicBezTo>
                  <a:cubicBezTo>
                    <a:pt x="885464" y="537007"/>
                    <a:pt x="889602" y="539051"/>
                    <a:pt x="893578" y="541385"/>
                  </a:cubicBezTo>
                  <a:cubicBezTo>
                    <a:pt x="898553" y="543691"/>
                    <a:pt x="903831" y="545276"/>
                    <a:pt x="909254" y="546091"/>
                  </a:cubicBezTo>
                  <a:cubicBezTo>
                    <a:pt x="913878" y="547581"/>
                    <a:pt x="923205" y="546091"/>
                    <a:pt x="927829" y="547581"/>
                  </a:cubicBezTo>
                  <a:cubicBezTo>
                    <a:pt x="936137" y="550749"/>
                    <a:pt x="944032" y="554909"/>
                    <a:pt x="951342" y="559973"/>
                  </a:cubicBezTo>
                  <a:cubicBezTo>
                    <a:pt x="957534" y="564600"/>
                    <a:pt x="967018" y="578481"/>
                    <a:pt x="972975" y="581540"/>
                  </a:cubicBezTo>
                  <a:cubicBezTo>
                    <a:pt x="976031" y="583109"/>
                    <a:pt x="980812" y="584677"/>
                    <a:pt x="983712" y="58616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1" name="Freeform 130">
              <a:extLst>
                <a:ext uri="{FF2B5EF4-FFF2-40B4-BE49-F238E27FC236}">
                  <a16:creationId xmlns:a16="http://schemas.microsoft.com/office/drawing/2014/main" id="{261E2A06-8FE8-0E49-97C2-EFAD77143525}"/>
                </a:ext>
              </a:extLst>
            </p:cNvPr>
            <p:cNvSpPr/>
            <p:nvPr/>
          </p:nvSpPr>
          <p:spPr>
            <a:xfrm>
              <a:off x="6682543" y="2152658"/>
              <a:ext cx="1708623" cy="1129356"/>
            </a:xfrm>
            <a:custGeom>
              <a:avLst/>
              <a:gdLst>
                <a:gd name="connsiteX0" fmla="*/ 32840 w 1708622"/>
                <a:gd name="connsiteY0" fmla="*/ 542248 h 1129356"/>
                <a:gd name="connsiteX1" fmla="*/ 32840 w 1708622"/>
                <a:gd name="connsiteY1" fmla="*/ 542248 h 1129356"/>
                <a:gd name="connsiteX2" fmla="*/ 17165 w 1708622"/>
                <a:gd name="connsiteY2" fmla="*/ 534405 h 1129356"/>
                <a:gd name="connsiteX3" fmla="*/ 7838 w 1708622"/>
                <a:gd name="connsiteY3" fmla="*/ 518720 h 1129356"/>
                <a:gd name="connsiteX4" fmla="*/ 0 w 1708622"/>
                <a:gd name="connsiteY4" fmla="*/ 509465 h 1129356"/>
                <a:gd name="connsiteX5" fmla="*/ 9248 w 1708622"/>
                <a:gd name="connsiteY5" fmla="*/ 503269 h 1129356"/>
                <a:gd name="connsiteX6" fmla="*/ 21632 w 1708622"/>
                <a:gd name="connsiteY6" fmla="*/ 490878 h 1129356"/>
                <a:gd name="connsiteX7" fmla="*/ 43264 w 1708622"/>
                <a:gd name="connsiteY7" fmla="*/ 486251 h 1129356"/>
                <a:gd name="connsiteX8" fmla="*/ 63329 w 1708622"/>
                <a:gd name="connsiteY8" fmla="*/ 475428 h 1129356"/>
                <a:gd name="connsiteX9" fmla="*/ 81826 w 1708622"/>
                <a:gd name="connsiteY9" fmla="*/ 459742 h 1129356"/>
                <a:gd name="connsiteX10" fmla="*/ 81826 w 1708622"/>
                <a:gd name="connsiteY10" fmla="*/ 441233 h 1129356"/>
                <a:gd name="connsiteX11" fmla="*/ 88017 w 1708622"/>
                <a:gd name="connsiteY11" fmla="*/ 416529 h 1129356"/>
                <a:gd name="connsiteX12" fmla="*/ 103693 w 1708622"/>
                <a:gd name="connsiteY12" fmla="*/ 408686 h 1129356"/>
                <a:gd name="connsiteX13" fmla="*/ 116077 w 1708622"/>
                <a:gd name="connsiteY13" fmla="*/ 419509 h 1129356"/>
                <a:gd name="connsiteX14" fmla="*/ 131752 w 1708622"/>
                <a:gd name="connsiteY14" fmla="*/ 422567 h 1129356"/>
                <a:gd name="connsiteX15" fmla="*/ 142568 w 1708622"/>
                <a:gd name="connsiteY15" fmla="*/ 411823 h 1129356"/>
                <a:gd name="connsiteX16" fmla="*/ 154952 w 1708622"/>
                <a:gd name="connsiteY16" fmla="*/ 411823 h 1129356"/>
                <a:gd name="connsiteX17" fmla="*/ 162789 w 1708622"/>
                <a:gd name="connsiteY17" fmla="*/ 397863 h 1129356"/>
                <a:gd name="connsiteX18" fmla="*/ 175173 w 1708622"/>
                <a:gd name="connsiteY18" fmla="*/ 387040 h 1129356"/>
                <a:gd name="connsiteX19" fmla="*/ 185989 w 1708622"/>
                <a:gd name="connsiteY19" fmla="*/ 390177 h 1129356"/>
                <a:gd name="connsiteX20" fmla="*/ 195238 w 1708622"/>
                <a:gd name="connsiteY20" fmla="*/ 404059 h 1129356"/>
                <a:gd name="connsiteX21" fmla="*/ 215381 w 1708622"/>
                <a:gd name="connsiteY21" fmla="*/ 413313 h 1129356"/>
                <a:gd name="connsiteX22" fmla="*/ 227686 w 1708622"/>
                <a:gd name="connsiteY22" fmla="*/ 407117 h 1129356"/>
                <a:gd name="connsiteX23" fmla="*/ 240069 w 1708622"/>
                <a:gd name="connsiteY23" fmla="*/ 391432 h 1129356"/>
                <a:gd name="connsiteX24" fmla="*/ 252453 w 1708622"/>
                <a:gd name="connsiteY24" fmla="*/ 372923 h 1129356"/>
                <a:gd name="connsiteX25" fmla="*/ 266326 w 1708622"/>
                <a:gd name="connsiteY25" fmla="*/ 355904 h 1129356"/>
                <a:gd name="connsiteX26" fmla="*/ 275574 w 1708622"/>
                <a:gd name="connsiteY26" fmla="*/ 335827 h 1129356"/>
                <a:gd name="connsiteX27" fmla="*/ 278709 w 1708622"/>
                <a:gd name="connsiteY27" fmla="*/ 318886 h 1129356"/>
                <a:gd name="connsiteX28" fmla="*/ 291015 w 1708622"/>
                <a:gd name="connsiteY28" fmla="*/ 300299 h 1129356"/>
                <a:gd name="connsiteX29" fmla="*/ 306690 w 1708622"/>
                <a:gd name="connsiteY29" fmla="*/ 283359 h 1129356"/>
                <a:gd name="connsiteX30" fmla="*/ 315938 w 1708622"/>
                <a:gd name="connsiteY30" fmla="*/ 264771 h 1129356"/>
                <a:gd name="connsiteX31" fmla="*/ 311314 w 1708622"/>
                <a:gd name="connsiteY31" fmla="*/ 240067 h 1129356"/>
                <a:gd name="connsiteX32" fmla="*/ 312803 w 1708622"/>
                <a:gd name="connsiteY32" fmla="*/ 210735 h 1129356"/>
                <a:gd name="connsiteX33" fmla="*/ 320641 w 1708622"/>
                <a:gd name="connsiteY33" fmla="*/ 190657 h 1129356"/>
                <a:gd name="connsiteX34" fmla="*/ 339216 w 1708622"/>
                <a:gd name="connsiteY34" fmla="*/ 167129 h 1129356"/>
                <a:gd name="connsiteX35" fmla="*/ 357713 w 1708622"/>
                <a:gd name="connsiteY35" fmla="*/ 150110 h 1129356"/>
                <a:gd name="connsiteX36" fmla="*/ 374721 w 1708622"/>
                <a:gd name="connsiteY36" fmla="*/ 134425 h 1129356"/>
                <a:gd name="connsiteX37" fmla="*/ 382559 w 1708622"/>
                <a:gd name="connsiteY37" fmla="*/ 114347 h 1129356"/>
                <a:gd name="connsiteX38" fmla="*/ 376446 w 1708622"/>
                <a:gd name="connsiteY38" fmla="*/ 94270 h 1129356"/>
                <a:gd name="connsiteX39" fmla="*/ 373311 w 1708622"/>
                <a:gd name="connsiteY39" fmla="*/ 75761 h 1129356"/>
                <a:gd name="connsiteX40" fmla="*/ 382559 w 1708622"/>
                <a:gd name="connsiteY40" fmla="*/ 58742 h 1129356"/>
                <a:gd name="connsiteX41" fmla="*/ 402702 w 1708622"/>
                <a:gd name="connsiteY41" fmla="*/ 49488 h 1129356"/>
                <a:gd name="connsiteX42" fmla="*/ 426215 w 1708622"/>
                <a:gd name="connsiteY42" fmla="*/ 52546 h 1129356"/>
                <a:gd name="connsiteX43" fmla="*/ 450982 w 1708622"/>
                <a:gd name="connsiteY43" fmla="*/ 57252 h 1129356"/>
                <a:gd name="connsiteX44" fmla="*/ 474417 w 1708622"/>
                <a:gd name="connsiteY44" fmla="*/ 47919 h 1129356"/>
                <a:gd name="connsiteX45" fmla="*/ 496049 w 1708622"/>
                <a:gd name="connsiteY45" fmla="*/ 32234 h 1129356"/>
                <a:gd name="connsiteX46" fmla="*/ 522306 w 1708622"/>
                <a:gd name="connsiteY46" fmla="*/ 21411 h 1129356"/>
                <a:gd name="connsiteX47" fmla="*/ 540881 w 1708622"/>
                <a:gd name="connsiteY47" fmla="*/ 21411 h 1129356"/>
                <a:gd name="connsiteX48" fmla="*/ 570194 w 1708622"/>
                <a:gd name="connsiteY48" fmla="*/ 30665 h 1129356"/>
                <a:gd name="connsiteX49" fmla="*/ 601153 w 1708622"/>
                <a:gd name="connsiteY49" fmla="*/ 26038 h 1129356"/>
                <a:gd name="connsiteX50" fmla="*/ 625842 w 1708622"/>
                <a:gd name="connsiteY50" fmla="*/ 16783 h 1129356"/>
                <a:gd name="connsiteX51" fmla="*/ 642850 w 1708622"/>
                <a:gd name="connsiteY51" fmla="*/ 8941 h 1129356"/>
                <a:gd name="connsiteX52" fmla="*/ 653666 w 1708622"/>
                <a:gd name="connsiteY52" fmla="*/ 13568 h 1129356"/>
                <a:gd name="connsiteX53" fmla="*/ 669341 w 1708622"/>
                <a:gd name="connsiteY53" fmla="*/ 29253 h 1129356"/>
                <a:gd name="connsiteX54" fmla="*/ 683214 w 1708622"/>
                <a:gd name="connsiteY54" fmla="*/ 41645 h 1129356"/>
                <a:gd name="connsiteX55" fmla="*/ 700222 w 1708622"/>
                <a:gd name="connsiteY55" fmla="*/ 41645 h 1129356"/>
                <a:gd name="connsiteX56" fmla="*/ 709470 w 1708622"/>
                <a:gd name="connsiteY56" fmla="*/ 33802 h 1129356"/>
                <a:gd name="connsiteX57" fmla="*/ 725146 w 1708622"/>
                <a:gd name="connsiteY57" fmla="*/ 33802 h 1129356"/>
                <a:gd name="connsiteX58" fmla="*/ 739097 w 1708622"/>
                <a:gd name="connsiteY58" fmla="*/ 49488 h 1129356"/>
                <a:gd name="connsiteX59" fmla="*/ 748345 w 1708622"/>
                <a:gd name="connsiteY59" fmla="*/ 74271 h 1129356"/>
                <a:gd name="connsiteX60" fmla="*/ 764021 w 1708622"/>
                <a:gd name="connsiteY60" fmla="*/ 82114 h 1129356"/>
                <a:gd name="connsiteX61" fmla="*/ 787534 w 1708622"/>
                <a:gd name="connsiteY61" fmla="*/ 74271 h 1129356"/>
                <a:gd name="connsiteX62" fmla="*/ 816847 w 1708622"/>
                <a:gd name="connsiteY62" fmla="*/ 69565 h 1129356"/>
                <a:gd name="connsiteX63" fmla="*/ 843182 w 1708622"/>
                <a:gd name="connsiteY63" fmla="*/ 75761 h 1129356"/>
                <a:gd name="connsiteX64" fmla="*/ 861679 w 1708622"/>
                <a:gd name="connsiteY64" fmla="*/ 91446 h 1129356"/>
                <a:gd name="connsiteX65" fmla="*/ 883311 w 1708622"/>
                <a:gd name="connsiteY65" fmla="*/ 113092 h 1129356"/>
                <a:gd name="connsiteX66" fmla="*/ 903375 w 1708622"/>
                <a:gd name="connsiteY66" fmla="*/ 116151 h 1129356"/>
                <a:gd name="connsiteX67" fmla="*/ 919051 w 1708622"/>
                <a:gd name="connsiteY67" fmla="*/ 103838 h 1129356"/>
                <a:gd name="connsiteX68" fmla="*/ 933002 w 1708622"/>
                <a:gd name="connsiteY68" fmla="*/ 86819 h 1129356"/>
                <a:gd name="connsiteX69" fmla="*/ 956515 w 1708622"/>
                <a:gd name="connsiteY69" fmla="*/ 72938 h 1129356"/>
                <a:gd name="connsiteX70" fmla="*/ 985907 w 1708622"/>
                <a:gd name="connsiteY70" fmla="*/ 66742 h 1129356"/>
                <a:gd name="connsiteX71" fmla="*/ 1013731 w 1708622"/>
                <a:gd name="connsiteY71" fmla="*/ 79133 h 1129356"/>
                <a:gd name="connsiteX72" fmla="*/ 1033795 w 1708622"/>
                <a:gd name="connsiteY72" fmla="*/ 86976 h 1129356"/>
                <a:gd name="connsiteX73" fmla="*/ 1049471 w 1708622"/>
                <a:gd name="connsiteY73" fmla="*/ 68467 h 1129356"/>
                <a:gd name="connsiteX74" fmla="*/ 1047903 w 1708622"/>
                <a:gd name="connsiteY74" fmla="*/ 51448 h 1129356"/>
                <a:gd name="connsiteX75" fmla="*/ 1055741 w 1708622"/>
                <a:gd name="connsiteY75" fmla="*/ 39057 h 1129356"/>
                <a:gd name="connsiteX76" fmla="*/ 1068124 w 1708622"/>
                <a:gd name="connsiteY76" fmla="*/ 32940 h 1129356"/>
                <a:gd name="connsiteX77" fmla="*/ 1097437 w 1708622"/>
                <a:gd name="connsiteY77" fmla="*/ 34430 h 1129356"/>
                <a:gd name="connsiteX78" fmla="*/ 1116013 w 1708622"/>
                <a:gd name="connsiteY78" fmla="*/ 34430 h 1129356"/>
                <a:gd name="connsiteX79" fmla="*/ 1133020 w 1708622"/>
                <a:gd name="connsiteY79" fmla="*/ 20548 h 1129356"/>
                <a:gd name="connsiteX80" fmla="*/ 1142269 w 1708622"/>
                <a:gd name="connsiteY80" fmla="*/ 9725 h 1129356"/>
                <a:gd name="connsiteX81" fmla="*/ 1154418 w 1708622"/>
                <a:gd name="connsiteY81" fmla="*/ 0 h 1129356"/>
                <a:gd name="connsiteX82" fmla="*/ 1166801 w 1708622"/>
                <a:gd name="connsiteY82" fmla="*/ 7843 h 1129356"/>
                <a:gd name="connsiteX83" fmla="*/ 1172993 w 1708622"/>
                <a:gd name="connsiteY83" fmla="*/ 29489 h 1129356"/>
                <a:gd name="connsiteX84" fmla="*/ 1179185 w 1708622"/>
                <a:gd name="connsiteY84" fmla="*/ 38743 h 1129356"/>
                <a:gd name="connsiteX85" fmla="*/ 1202698 w 1708622"/>
                <a:gd name="connsiteY85" fmla="*/ 41880 h 1129356"/>
                <a:gd name="connsiteX86" fmla="*/ 1215082 w 1708622"/>
                <a:gd name="connsiteY86" fmla="*/ 46508 h 1129356"/>
                <a:gd name="connsiteX87" fmla="*/ 1228954 w 1708622"/>
                <a:gd name="connsiteY87" fmla="*/ 58899 h 1129356"/>
                <a:gd name="connsiteX88" fmla="*/ 1233657 w 1708622"/>
                <a:gd name="connsiteY88" fmla="*/ 78977 h 1129356"/>
                <a:gd name="connsiteX89" fmla="*/ 1242514 w 1708622"/>
                <a:gd name="connsiteY89" fmla="*/ 86270 h 1129356"/>
                <a:gd name="connsiteX90" fmla="*/ 1266027 w 1708622"/>
                <a:gd name="connsiteY90" fmla="*/ 83212 h 1129356"/>
                <a:gd name="connsiteX91" fmla="*/ 1289148 w 1708622"/>
                <a:gd name="connsiteY91" fmla="*/ 87839 h 1129356"/>
                <a:gd name="connsiteX92" fmla="*/ 1299964 w 1708622"/>
                <a:gd name="connsiteY92" fmla="*/ 114112 h 1129356"/>
                <a:gd name="connsiteX93" fmla="*/ 1316972 w 1708622"/>
                <a:gd name="connsiteY93" fmla="*/ 151130 h 1129356"/>
                <a:gd name="connsiteX94" fmla="*/ 1333980 w 1708622"/>
                <a:gd name="connsiteY94" fmla="*/ 192853 h 1129356"/>
                <a:gd name="connsiteX95" fmla="*/ 1366428 w 1708622"/>
                <a:gd name="connsiteY95" fmla="*/ 245400 h 1129356"/>
                <a:gd name="connsiteX96" fmla="*/ 1394252 w 1708622"/>
                <a:gd name="connsiteY96" fmla="*/ 271673 h 1129356"/>
                <a:gd name="connsiteX97" fmla="*/ 1415884 w 1708622"/>
                <a:gd name="connsiteY97" fmla="*/ 282496 h 1129356"/>
                <a:gd name="connsiteX98" fmla="*/ 1435948 w 1708622"/>
                <a:gd name="connsiteY98" fmla="*/ 284064 h 1129356"/>
                <a:gd name="connsiteX99" fmla="*/ 1465261 w 1708622"/>
                <a:gd name="connsiteY99" fmla="*/ 293319 h 1129356"/>
                <a:gd name="connsiteX100" fmla="*/ 1480937 w 1708622"/>
                <a:gd name="connsiteY100" fmla="*/ 287123 h 1129356"/>
                <a:gd name="connsiteX101" fmla="*/ 1488775 w 1708622"/>
                <a:gd name="connsiteY101" fmla="*/ 265477 h 1129356"/>
                <a:gd name="connsiteX102" fmla="*/ 1501158 w 1708622"/>
                <a:gd name="connsiteY102" fmla="*/ 256223 h 1129356"/>
                <a:gd name="connsiteX103" fmla="*/ 1515031 w 1708622"/>
                <a:gd name="connsiteY103" fmla="*/ 259281 h 1129356"/>
                <a:gd name="connsiteX104" fmla="*/ 1535096 w 1708622"/>
                <a:gd name="connsiteY104" fmla="*/ 260850 h 1129356"/>
                <a:gd name="connsiteX105" fmla="*/ 1550771 w 1708622"/>
                <a:gd name="connsiteY105" fmla="*/ 253007 h 1129356"/>
                <a:gd name="connsiteX106" fmla="*/ 1560098 w 1708622"/>
                <a:gd name="connsiteY106" fmla="*/ 239047 h 1129356"/>
                <a:gd name="connsiteX107" fmla="*/ 1580163 w 1708622"/>
                <a:gd name="connsiteY107" fmla="*/ 237557 h 1129356"/>
                <a:gd name="connsiteX108" fmla="*/ 1598738 w 1708622"/>
                <a:gd name="connsiteY108" fmla="*/ 243674 h 1129356"/>
                <a:gd name="connsiteX109" fmla="*/ 1618802 w 1708622"/>
                <a:gd name="connsiteY109" fmla="*/ 242184 h 1129356"/>
                <a:gd name="connsiteX110" fmla="*/ 1635810 w 1708622"/>
                <a:gd name="connsiteY110" fmla="*/ 231361 h 1129356"/>
                <a:gd name="connsiteX111" fmla="*/ 1655875 w 1708622"/>
                <a:gd name="connsiteY111" fmla="*/ 223518 h 1129356"/>
                <a:gd name="connsiteX112" fmla="*/ 1677507 w 1708622"/>
                <a:gd name="connsiteY112" fmla="*/ 226656 h 1129356"/>
                <a:gd name="connsiteX113" fmla="*/ 1693182 w 1708622"/>
                <a:gd name="connsiteY113" fmla="*/ 231283 h 1129356"/>
                <a:gd name="connsiteX114" fmla="*/ 1708858 w 1708622"/>
                <a:gd name="connsiteY114" fmla="*/ 242106 h 1129356"/>
                <a:gd name="connsiteX115" fmla="*/ 1710425 w 1708622"/>
                <a:gd name="connsiteY115" fmla="*/ 242106 h 1129356"/>
                <a:gd name="connsiteX116" fmla="*/ 1710425 w 1708622"/>
                <a:gd name="connsiteY116" fmla="*/ 249949 h 1129356"/>
                <a:gd name="connsiteX117" fmla="*/ 1707290 w 1708622"/>
                <a:gd name="connsiteY117" fmla="*/ 268536 h 1129356"/>
                <a:gd name="connsiteX118" fmla="*/ 1696474 w 1708622"/>
                <a:gd name="connsiteY118" fmla="*/ 294731 h 1129356"/>
                <a:gd name="connsiteX119" fmla="*/ 1685658 w 1708622"/>
                <a:gd name="connsiteY119" fmla="*/ 313318 h 1129356"/>
                <a:gd name="connsiteX120" fmla="*/ 1668729 w 1708622"/>
                <a:gd name="connsiteY120" fmla="*/ 322572 h 1129356"/>
                <a:gd name="connsiteX121" fmla="*/ 1645216 w 1708622"/>
                <a:gd name="connsiteY121" fmla="*/ 325631 h 1129356"/>
                <a:gd name="connsiteX122" fmla="*/ 1629540 w 1708622"/>
                <a:gd name="connsiteY122" fmla="*/ 325631 h 1129356"/>
                <a:gd name="connsiteX123" fmla="*/ 1607908 w 1708622"/>
                <a:gd name="connsiteY123" fmla="*/ 333474 h 1129356"/>
                <a:gd name="connsiteX124" fmla="*/ 1590900 w 1708622"/>
                <a:gd name="connsiteY124" fmla="*/ 357002 h 1129356"/>
                <a:gd name="connsiteX125" fmla="*/ 1578517 w 1708622"/>
                <a:gd name="connsiteY125" fmla="*/ 384844 h 1129356"/>
                <a:gd name="connsiteX126" fmla="*/ 1561509 w 1708622"/>
                <a:gd name="connsiteY126" fmla="*/ 398726 h 1129356"/>
                <a:gd name="connsiteX127" fmla="*/ 1539955 w 1708622"/>
                <a:gd name="connsiteY127" fmla="*/ 403353 h 1129356"/>
                <a:gd name="connsiteX128" fmla="*/ 1522947 w 1708622"/>
                <a:gd name="connsiteY128" fmla="*/ 403353 h 1129356"/>
                <a:gd name="connsiteX129" fmla="*/ 1493556 w 1708622"/>
                <a:gd name="connsiteY129" fmla="*/ 421940 h 1129356"/>
                <a:gd name="connsiteX130" fmla="*/ 1461108 w 1708622"/>
                <a:gd name="connsiteY130" fmla="*/ 443586 h 1129356"/>
                <a:gd name="connsiteX131" fmla="*/ 1414786 w 1708622"/>
                <a:gd name="connsiteY131" fmla="*/ 467114 h 1129356"/>
                <a:gd name="connsiteX132" fmla="*/ 1374579 w 1708622"/>
                <a:gd name="connsiteY132" fmla="*/ 493388 h 1129356"/>
                <a:gd name="connsiteX133" fmla="*/ 1343698 w 1708622"/>
                <a:gd name="connsiteY133" fmla="*/ 499583 h 1129356"/>
                <a:gd name="connsiteX134" fmla="*/ 1319009 w 1708622"/>
                <a:gd name="connsiteY134" fmla="*/ 496446 h 1129356"/>
                <a:gd name="connsiteX135" fmla="*/ 1295497 w 1708622"/>
                <a:gd name="connsiteY135" fmla="*/ 480761 h 1129356"/>
                <a:gd name="connsiteX136" fmla="*/ 1278489 w 1708622"/>
                <a:gd name="connsiteY136" fmla="*/ 477702 h 1129356"/>
                <a:gd name="connsiteX137" fmla="*/ 1246041 w 1708622"/>
                <a:gd name="connsiteY137" fmla="*/ 491584 h 1129356"/>
                <a:gd name="connsiteX138" fmla="*/ 1227544 w 1708622"/>
                <a:gd name="connsiteY138" fmla="*/ 499426 h 1129356"/>
                <a:gd name="connsiteX139" fmla="*/ 1205912 w 1708622"/>
                <a:gd name="connsiteY139" fmla="*/ 499426 h 1129356"/>
                <a:gd name="connsiteX140" fmla="*/ 1187336 w 1708622"/>
                <a:gd name="connsiteY140" fmla="*/ 499426 h 1129356"/>
                <a:gd name="connsiteX141" fmla="*/ 1168839 w 1708622"/>
                <a:gd name="connsiteY141" fmla="*/ 515112 h 1129356"/>
                <a:gd name="connsiteX142" fmla="*/ 1150263 w 1708622"/>
                <a:gd name="connsiteY142" fmla="*/ 535189 h 1129356"/>
                <a:gd name="connsiteX143" fmla="*/ 1142426 w 1708622"/>
                <a:gd name="connsiteY143" fmla="*/ 559894 h 1129356"/>
                <a:gd name="connsiteX144" fmla="*/ 1140858 w 1708622"/>
                <a:gd name="connsiteY144" fmla="*/ 583422 h 1129356"/>
                <a:gd name="connsiteX145" fmla="*/ 1148460 w 1708622"/>
                <a:gd name="connsiteY145" fmla="*/ 603892 h 1129356"/>
                <a:gd name="connsiteX146" fmla="*/ 1157787 w 1708622"/>
                <a:gd name="connsiteY146" fmla="*/ 622479 h 1129356"/>
                <a:gd name="connsiteX147" fmla="*/ 1156220 w 1708622"/>
                <a:gd name="connsiteY147" fmla="*/ 651811 h 1129356"/>
                <a:gd name="connsiteX148" fmla="*/ 1134588 w 1708622"/>
                <a:gd name="connsiteY148" fmla="*/ 670320 h 1129356"/>
                <a:gd name="connsiteX149" fmla="*/ 1103707 w 1708622"/>
                <a:gd name="connsiteY149" fmla="*/ 682712 h 1129356"/>
                <a:gd name="connsiteX150" fmla="*/ 1057308 w 1708622"/>
                <a:gd name="connsiteY150" fmla="*/ 685770 h 1129356"/>
                <a:gd name="connsiteX151" fmla="*/ 1035754 w 1708622"/>
                <a:gd name="connsiteY151" fmla="*/ 681143 h 1129356"/>
                <a:gd name="connsiteX152" fmla="*/ 1020079 w 1708622"/>
                <a:gd name="connsiteY152" fmla="*/ 667261 h 1129356"/>
                <a:gd name="connsiteX153" fmla="*/ 1001582 w 1708622"/>
                <a:gd name="connsiteY153" fmla="*/ 662634 h 1129356"/>
                <a:gd name="connsiteX154" fmla="*/ 990766 w 1708622"/>
                <a:gd name="connsiteY154" fmla="*/ 662634 h 1129356"/>
                <a:gd name="connsiteX155" fmla="*/ 979950 w 1708622"/>
                <a:gd name="connsiteY155" fmla="*/ 674947 h 1129356"/>
                <a:gd name="connsiteX156" fmla="*/ 969134 w 1708622"/>
                <a:gd name="connsiteY156" fmla="*/ 691966 h 1129356"/>
                <a:gd name="connsiteX157" fmla="*/ 941310 w 1708622"/>
                <a:gd name="connsiteY157" fmla="*/ 704358 h 1129356"/>
                <a:gd name="connsiteX158" fmla="*/ 919678 w 1708622"/>
                <a:gd name="connsiteY158" fmla="*/ 705848 h 1129356"/>
                <a:gd name="connsiteX159" fmla="*/ 896165 w 1708622"/>
                <a:gd name="connsiteY159" fmla="*/ 701220 h 1129356"/>
                <a:gd name="connsiteX160" fmla="*/ 874533 w 1708622"/>
                <a:gd name="connsiteY160" fmla="*/ 701220 h 1129356"/>
                <a:gd name="connsiteX161" fmla="*/ 866695 w 1708622"/>
                <a:gd name="connsiteY161" fmla="*/ 719808 h 1129356"/>
                <a:gd name="connsiteX162" fmla="*/ 862070 w 1708622"/>
                <a:gd name="connsiteY162" fmla="*/ 741375 h 1129356"/>
                <a:gd name="connsiteX163" fmla="*/ 871319 w 1708622"/>
                <a:gd name="connsiteY163" fmla="*/ 767649 h 1129356"/>
                <a:gd name="connsiteX164" fmla="*/ 877510 w 1708622"/>
                <a:gd name="connsiteY164" fmla="*/ 784667 h 1129356"/>
                <a:gd name="connsiteX165" fmla="*/ 883703 w 1708622"/>
                <a:gd name="connsiteY165" fmla="*/ 786236 h 1129356"/>
                <a:gd name="connsiteX166" fmla="*/ 877511 w 1708622"/>
                <a:gd name="connsiteY166" fmla="*/ 796980 h 1129356"/>
                <a:gd name="connsiteX167" fmla="*/ 868262 w 1708622"/>
                <a:gd name="connsiteY167" fmla="*/ 812666 h 1129356"/>
                <a:gd name="connsiteX168" fmla="*/ 852587 w 1708622"/>
                <a:gd name="connsiteY168" fmla="*/ 834312 h 1129356"/>
                <a:gd name="connsiteX169" fmla="*/ 836912 w 1708622"/>
                <a:gd name="connsiteY169" fmla="*/ 854389 h 1129356"/>
                <a:gd name="connsiteX170" fmla="*/ 833855 w 1708622"/>
                <a:gd name="connsiteY170" fmla="*/ 872977 h 1129356"/>
                <a:gd name="connsiteX171" fmla="*/ 840046 w 1708622"/>
                <a:gd name="connsiteY171" fmla="*/ 889917 h 1129356"/>
                <a:gd name="connsiteX172" fmla="*/ 847884 w 1708622"/>
                <a:gd name="connsiteY172" fmla="*/ 899250 h 1129356"/>
                <a:gd name="connsiteX173" fmla="*/ 849452 w 1708622"/>
                <a:gd name="connsiteY173" fmla="*/ 917759 h 1129356"/>
                <a:gd name="connsiteX174" fmla="*/ 838636 w 1708622"/>
                <a:gd name="connsiteY174" fmla="*/ 930150 h 1129356"/>
                <a:gd name="connsiteX175" fmla="*/ 822960 w 1708622"/>
                <a:gd name="connsiteY175" fmla="*/ 933209 h 1129356"/>
                <a:gd name="connsiteX176" fmla="*/ 813712 w 1708622"/>
                <a:gd name="connsiteY176" fmla="*/ 942463 h 1129356"/>
                <a:gd name="connsiteX177" fmla="*/ 813712 w 1708622"/>
                <a:gd name="connsiteY177" fmla="*/ 958149 h 1129356"/>
                <a:gd name="connsiteX178" fmla="*/ 821549 w 1708622"/>
                <a:gd name="connsiteY178" fmla="*/ 968972 h 1129356"/>
                <a:gd name="connsiteX179" fmla="*/ 829387 w 1708622"/>
                <a:gd name="connsiteY179" fmla="*/ 984658 h 1129356"/>
                <a:gd name="connsiteX180" fmla="*/ 832444 w 1708622"/>
                <a:gd name="connsiteY180" fmla="*/ 1000343 h 1129356"/>
                <a:gd name="connsiteX181" fmla="*/ 810812 w 1708622"/>
                <a:gd name="connsiteY181" fmla="*/ 1004970 h 1129356"/>
                <a:gd name="connsiteX182" fmla="*/ 787299 w 1708622"/>
                <a:gd name="connsiteY182" fmla="*/ 1000343 h 1129356"/>
                <a:gd name="connsiteX183" fmla="*/ 774915 w 1708622"/>
                <a:gd name="connsiteY183" fmla="*/ 1014225 h 1129356"/>
                <a:gd name="connsiteX184" fmla="*/ 774915 w 1708622"/>
                <a:gd name="connsiteY184" fmla="*/ 1029910 h 1129356"/>
                <a:gd name="connsiteX185" fmla="*/ 761043 w 1708622"/>
                <a:gd name="connsiteY185" fmla="*/ 1046929 h 1129356"/>
                <a:gd name="connsiteX186" fmla="*/ 748659 w 1708622"/>
                <a:gd name="connsiteY186" fmla="*/ 1056183 h 1129356"/>
                <a:gd name="connsiteX187" fmla="*/ 742467 w 1708622"/>
                <a:gd name="connsiteY187" fmla="*/ 1085515 h 1129356"/>
                <a:gd name="connsiteX188" fmla="*/ 718954 w 1708622"/>
                <a:gd name="connsiteY188" fmla="*/ 1111788 h 1129356"/>
                <a:gd name="connsiteX189" fmla="*/ 695833 w 1708622"/>
                <a:gd name="connsiteY189" fmla="*/ 1124180 h 1129356"/>
                <a:gd name="connsiteX190" fmla="*/ 664874 w 1708622"/>
                <a:gd name="connsiteY190" fmla="*/ 1125749 h 1129356"/>
                <a:gd name="connsiteX191" fmla="*/ 647944 w 1708622"/>
                <a:gd name="connsiteY191" fmla="*/ 1128807 h 1129356"/>
                <a:gd name="connsiteX192" fmla="*/ 640106 w 1708622"/>
                <a:gd name="connsiteY192" fmla="*/ 1124180 h 1129356"/>
                <a:gd name="connsiteX193" fmla="*/ 615418 w 1708622"/>
                <a:gd name="connsiteY193" fmla="*/ 1122612 h 1129356"/>
                <a:gd name="connsiteX194" fmla="*/ 604602 w 1708622"/>
                <a:gd name="connsiteY194" fmla="*/ 1125749 h 1129356"/>
                <a:gd name="connsiteX195" fmla="*/ 599977 w 1708622"/>
                <a:gd name="connsiteY195" fmla="*/ 1133591 h 1129356"/>
                <a:gd name="connsiteX196" fmla="*/ 590650 w 1708622"/>
                <a:gd name="connsiteY196" fmla="*/ 1127396 h 1129356"/>
                <a:gd name="connsiteX197" fmla="*/ 579835 w 1708622"/>
                <a:gd name="connsiteY197" fmla="*/ 1122768 h 1129356"/>
                <a:gd name="connsiteX198" fmla="*/ 558202 w 1708622"/>
                <a:gd name="connsiteY198" fmla="*/ 1101122 h 1129356"/>
                <a:gd name="connsiteX199" fmla="*/ 535081 w 1708622"/>
                <a:gd name="connsiteY199" fmla="*/ 1088809 h 1129356"/>
                <a:gd name="connsiteX200" fmla="*/ 516506 w 1708622"/>
                <a:gd name="connsiteY200" fmla="*/ 1087241 h 1129356"/>
                <a:gd name="connsiteX201" fmla="*/ 500830 w 1708622"/>
                <a:gd name="connsiteY201" fmla="*/ 1082614 h 1129356"/>
                <a:gd name="connsiteX202" fmla="*/ 488447 w 1708622"/>
                <a:gd name="connsiteY202" fmla="*/ 1076418 h 1129356"/>
                <a:gd name="connsiteX203" fmla="*/ 462190 w 1708622"/>
                <a:gd name="connsiteY203" fmla="*/ 1076418 h 1129356"/>
                <a:gd name="connsiteX204" fmla="*/ 449807 w 1708622"/>
                <a:gd name="connsiteY204" fmla="*/ 1057909 h 1129356"/>
                <a:gd name="connsiteX205" fmla="*/ 435934 w 1708622"/>
                <a:gd name="connsiteY205" fmla="*/ 1040890 h 1129356"/>
                <a:gd name="connsiteX206" fmla="*/ 428096 w 1708622"/>
                <a:gd name="connsiteY206" fmla="*/ 1019244 h 1129356"/>
                <a:gd name="connsiteX207" fmla="*/ 415713 w 1708622"/>
                <a:gd name="connsiteY207" fmla="*/ 995716 h 1129356"/>
                <a:gd name="connsiteX208" fmla="*/ 414145 w 1708622"/>
                <a:gd name="connsiteY208" fmla="*/ 975638 h 1129356"/>
                <a:gd name="connsiteX209" fmla="*/ 403329 w 1708622"/>
                <a:gd name="connsiteY209" fmla="*/ 961757 h 1129356"/>
                <a:gd name="connsiteX210" fmla="*/ 392513 w 1708622"/>
                <a:gd name="connsiteY210" fmla="*/ 941601 h 1129356"/>
                <a:gd name="connsiteX211" fmla="*/ 392513 w 1708622"/>
                <a:gd name="connsiteY211" fmla="*/ 924660 h 1129356"/>
                <a:gd name="connsiteX212" fmla="*/ 384675 w 1708622"/>
                <a:gd name="connsiteY212" fmla="*/ 908975 h 1129356"/>
                <a:gd name="connsiteX213" fmla="*/ 369000 w 1708622"/>
                <a:gd name="connsiteY213" fmla="*/ 901132 h 1129356"/>
                <a:gd name="connsiteX214" fmla="*/ 350503 w 1708622"/>
                <a:gd name="connsiteY214" fmla="*/ 893289 h 1129356"/>
                <a:gd name="connsiteX215" fmla="*/ 334827 w 1708622"/>
                <a:gd name="connsiteY215" fmla="*/ 887094 h 1129356"/>
                <a:gd name="connsiteX216" fmla="*/ 328635 w 1708622"/>
                <a:gd name="connsiteY216" fmla="*/ 876271 h 1129356"/>
                <a:gd name="connsiteX217" fmla="*/ 330203 w 1708622"/>
                <a:gd name="connsiteY217" fmla="*/ 867016 h 1129356"/>
                <a:gd name="connsiteX218" fmla="*/ 342508 w 1708622"/>
                <a:gd name="connsiteY218" fmla="*/ 857762 h 1129356"/>
                <a:gd name="connsiteX219" fmla="*/ 358184 w 1708622"/>
                <a:gd name="connsiteY219" fmla="*/ 856193 h 1129356"/>
                <a:gd name="connsiteX220" fmla="*/ 378327 w 1708622"/>
                <a:gd name="connsiteY220" fmla="*/ 851566 h 1129356"/>
                <a:gd name="connsiteX221" fmla="*/ 390632 w 1708622"/>
                <a:gd name="connsiteY221" fmla="*/ 845370 h 1129356"/>
                <a:gd name="connsiteX222" fmla="*/ 396040 w 1708622"/>
                <a:gd name="connsiteY222" fmla="*/ 831332 h 1129356"/>
                <a:gd name="connsiteX223" fmla="*/ 392905 w 1708622"/>
                <a:gd name="connsiteY223" fmla="*/ 811254 h 1129356"/>
                <a:gd name="connsiteX224" fmla="*/ 377229 w 1708622"/>
                <a:gd name="connsiteY224" fmla="*/ 795569 h 1129356"/>
                <a:gd name="connsiteX225" fmla="*/ 361554 w 1708622"/>
                <a:gd name="connsiteY225" fmla="*/ 776981 h 1129356"/>
                <a:gd name="connsiteX226" fmla="*/ 352306 w 1708622"/>
                <a:gd name="connsiteY226" fmla="*/ 767727 h 1129356"/>
                <a:gd name="connsiteX227" fmla="*/ 355362 w 1708622"/>
                <a:gd name="connsiteY227" fmla="*/ 759884 h 1129356"/>
                <a:gd name="connsiteX228" fmla="*/ 361554 w 1708622"/>
                <a:gd name="connsiteY228" fmla="*/ 742865 h 1129356"/>
                <a:gd name="connsiteX229" fmla="*/ 370802 w 1708622"/>
                <a:gd name="connsiteY229" fmla="*/ 718161 h 1129356"/>
                <a:gd name="connsiteX230" fmla="*/ 373937 w 1708622"/>
                <a:gd name="connsiteY230" fmla="*/ 694633 h 1129356"/>
                <a:gd name="connsiteX231" fmla="*/ 376994 w 1708622"/>
                <a:gd name="connsiteY231" fmla="*/ 673065 h 1129356"/>
                <a:gd name="connsiteX232" fmla="*/ 383186 w 1708622"/>
                <a:gd name="connsiteY232" fmla="*/ 657379 h 1129356"/>
                <a:gd name="connsiteX233" fmla="*/ 389378 w 1708622"/>
                <a:gd name="connsiteY233" fmla="*/ 643419 h 1129356"/>
                <a:gd name="connsiteX234" fmla="*/ 387810 w 1708622"/>
                <a:gd name="connsiteY234" fmla="*/ 619891 h 1129356"/>
                <a:gd name="connsiteX235" fmla="*/ 376994 w 1708622"/>
                <a:gd name="connsiteY235" fmla="*/ 618323 h 1129356"/>
                <a:gd name="connsiteX236" fmla="*/ 367746 w 1708622"/>
                <a:gd name="connsiteY236" fmla="*/ 606009 h 1129356"/>
                <a:gd name="connsiteX237" fmla="*/ 356930 w 1708622"/>
                <a:gd name="connsiteY237" fmla="*/ 593618 h 1129356"/>
                <a:gd name="connsiteX238" fmla="*/ 356930 w 1708622"/>
                <a:gd name="connsiteY238" fmla="*/ 579736 h 1129356"/>
                <a:gd name="connsiteX239" fmla="*/ 352306 w 1708622"/>
                <a:gd name="connsiteY239" fmla="*/ 568913 h 1129356"/>
                <a:gd name="connsiteX240" fmla="*/ 343057 w 1708622"/>
                <a:gd name="connsiteY240" fmla="*/ 565776 h 1129356"/>
                <a:gd name="connsiteX241" fmla="*/ 336865 w 1708622"/>
                <a:gd name="connsiteY241" fmla="*/ 557933 h 1129356"/>
                <a:gd name="connsiteX242" fmla="*/ 326049 w 1708622"/>
                <a:gd name="connsiteY242" fmla="*/ 556365 h 1129356"/>
                <a:gd name="connsiteX243" fmla="*/ 313665 w 1708622"/>
                <a:gd name="connsiteY243" fmla="*/ 551738 h 1129356"/>
                <a:gd name="connsiteX244" fmla="*/ 304417 w 1708622"/>
                <a:gd name="connsiteY244" fmla="*/ 548679 h 1129356"/>
                <a:gd name="connsiteX245" fmla="*/ 290466 w 1708622"/>
                <a:gd name="connsiteY245" fmla="*/ 551738 h 1129356"/>
                <a:gd name="connsiteX246" fmla="*/ 274790 w 1708622"/>
                <a:gd name="connsiteY246" fmla="*/ 568756 h 1129356"/>
                <a:gd name="connsiteX247" fmla="*/ 268599 w 1708622"/>
                <a:gd name="connsiteY247" fmla="*/ 585697 h 1129356"/>
                <a:gd name="connsiteX248" fmla="*/ 270166 w 1708622"/>
                <a:gd name="connsiteY248" fmla="*/ 602715 h 1129356"/>
                <a:gd name="connsiteX249" fmla="*/ 263974 w 1708622"/>
                <a:gd name="connsiteY249" fmla="*/ 616597 h 1129356"/>
                <a:gd name="connsiteX250" fmla="*/ 253158 w 1708622"/>
                <a:gd name="connsiteY250" fmla="*/ 628989 h 1129356"/>
                <a:gd name="connsiteX251" fmla="*/ 240853 w 1708622"/>
                <a:gd name="connsiteY251" fmla="*/ 628989 h 1129356"/>
                <a:gd name="connsiteX252" fmla="*/ 230037 w 1708622"/>
                <a:gd name="connsiteY252" fmla="*/ 624361 h 1129356"/>
                <a:gd name="connsiteX253" fmla="*/ 225413 w 1708622"/>
                <a:gd name="connsiteY253" fmla="*/ 613539 h 1129356"/>
                <a:gd name="connsiteX254" fmla="*/ 219221 w 1708622"/>
                <a:gd name="connsiteY254" fmla="*/ 610480 h 1129356"/>
                <a:gd name="connsiteX255" fmla="*/ 205270 w 1708622"/>
                <a:gd name="connsiteY255" fmla="*/ 610480 h 1129356"/>
                <a:gd name="connsiteX256" fmla="*/ 194454 w 1708622"/>
                <a:gd name="connsiteY256" fmla="*/ 616597 h 1129356"/>
                <a:gd name="connsiteX257" fmla="*/ 180581 w 1708622"/>
                <a:gd name="connsiteY257" fmla="*/ 627420 h 1129356"/>
                <a:gd name="connsiteX258" fmla="*/ 164906 w 1708622"/>
                <a:gd name="connsiteY258" fmla="*/ 632047 h 1129356"/>
                <a:gd name="connsiteX259" fmla="*/ 146330 w 1708622"/>
                <a:gd name="connsiteY259" fmla="*/ 630557 h 1129356"/>
                <a:gd name="connsiteX260" fmla="*/ 137082 w 1708622"/>
                <a:gd name="connsiteY260" fmla="*/ 622715 h 1129356"/>
                <a:gd name="connsiteX261" fmla="*/ 137082 w 1708622"/>
                <a:gd name="connsiteY261" fmla="*/ 608833 h 1129356"/>
                <a:gd name="connsiteX262" fmla="*/ 130890 w 1708622"/>
                <a:gd name="connsiteY262" fmla="*/ 594951 h 1129356"/>
                <a:gd name="connsiteX263" fmla="*/ 126266 w 1708622"/>
                <a:gd name="connsiteY263" fmla="*/ 576364 h 1129356"/>
                <a:gd name="connsiteX264" fmla="*/ 110590 w 1708622"/>
                <a:gd name="connsiteY264" fmla="*/ 564051 h 1129356"/>
                <a:gd name="connsiteX265" fmla="*/ 96717 w 1708622"/>
                <a:gd name="connsiteY265" fmla="*/ 564051 h 1129356"/>
                <a:gd name="connsiteX266" fmla="*/ 76574 w 1708622"/>
                <a:gd name="connsiteY266" fmla="*/ 554796 h 1129356"/>
                <a:gd name="connsiteX267" fmla="*/ 51886 w 1708622"/>
                <a:gd name="connsiteY267" fmla="*/ 545463 h 1129356"/>
                <a:gd name="connsiteX268" fmla="*/ 31821 w 1708622"/>
                <a:gd name="connsiteY268" fmla="*/ 540836 h 112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Lst>
              <a:rect l="l" t="t" r="r" b="b"/>
              <a:pathLst>
                <a:path w="1708622" h="1129356">
                  <a:moveTo>
                    <a:pt x="32840" y="542248"/>
                  </a:moveTo>
                  <a:lnTo>
                    <a:pt x="32840" y="542248"/>
                  </a:lnTo>
                  <a:cubicBezTo>
                    <a:pt x="27170" y="540640"/>
                    <a:pt x="21852" y="537979"/>
                    <a:pt x="17165" y="534405"/>
                  </a:cubicBezTo>
                  <a:cubicBezTo>
                    <a:pt x="14030" y="531268"/>
                    <a:pt x="10973" y="522014"/>
                    <a:pt x="7838" y="518720"/>
                  </a:cubicBezTo>
                  <a:cubicBezTo>
                    <a:pt x="6349" y="517151"/>
                    <a:pt x="3213" y="512524"/>
                    <a:pt x="0" y="509465"/>
                  </a:cubicBezTo>
                  <a:cubicBezTo>
                    <a:pt x="3511" y="508126"/>
                    <a:pt x="6674" y="506008"/>
                    <a:pt x="9248" y="503269"/>
                  </a:cubicBezTo>
                  <a:cubicBezTo>
                    <a:pt x="13873" y="501701"/>
                    <a:pt x="18497" y="492446"/>
                    <a:pt x="21632" y="490878"/>
                  </a:cubicBezTo>
                  <a:cubicBezTo>
                    <a:pt x="26256" y="487819"/>
                    <a:pt x="38562" y="487819"/>
                    <a:pt x="43264" y="486251"/>
                  </a:cubicBezTo>
                  <a:cubicBezTo>
                    <a:pt x="50416" y="483579"/>
                    <a:pt x="57167" y="479937"/>
                    <a:pt x="63329" y="475428"/>
                  </a:cubicBezTo>
                  <a:cubicBezTo>
                    <a:pt x="70542" y="471579"/>
                    <a:pt x="76849" y="466231"/>
                    <a:pt x="81826" y="459742"/>
                  </a:cubicBezTo>
                  <a:cubicBezTo>
                    <a:pt x="82609" y="453597"/>
                    <a:pt x="82609" y="447378"/>
                    <a:pt x="81826" y="441233"/>
                  </a:cubicBezTo>
                  <a:cubicBezTo>
                    <a:pt x="82997" y="432800"/>
                    <a:pt x="85073" y="424517"/>
                    <a:pt x="88017" y="416529"/>
                  </a:cubicBezTo>
                  <a:cubicBezTo>
                    <a:pt x="92525" y="412675"/>
                    <a:pt x="97907" y="409982"/>
                    <a:pt x="103693" y="408686"/>
                  </a:cubicBezTo>
                  <a:cubicBezTo>
                    <a:pt x="108317" y="408686"/>
                    <a:pt x="113020" y="417940"/>
                    <a:pt x="116077" y="419509"/>
                  </a:cubicBezTo>
                  <a:cubicBezTo>
                    <a:pt x="119133" y="421077"/>
                    <a:pt x="128460" y="424136"/>
                    <a:pt x="131752" y="422567"/>
                  </a:cubicBezTo>
                  <a:cubicBezTo>
                    <a:pt x="135044" y="420999"/>
                    <a:pt x="137944" y="413313"/>
                    <a:pt x="142568" y="411823"/>
                  </a:cubicBezTo>
                  <a:cubicBezTo>
                    <a:pt x="144136" y="410254"/>
                    <a:pt x="151817" y="413313"/>
                    <a:pt x="154952" y="411823"/>
                  </a:cubicBezTo>
                  <a:cubicBezTo>
                    <a:pt x="158008" y="408686"/>
                    <a:pt x="159576" y="401000"/>
                    <a:pt x="162789" y="397863"/>
                  </a:cubicBezTo>
                  <a:cubicBezTo>
                    <a:pt x="166003" y="394726"/>
                    <a:pt x="170627" y="388608"/>
                    <a:pt x="175173" y="387040"/>
                  </a:cubicBezTo>
                  <a:cubicBezTo>
                    <a:pt x="178989" y="387130"/>
                    <a:pt x="182716" y="388211"/>
                    <a:pt x="185989" y="390177"/>
                  </a:cubicBezTo>
                  <a:cubicBezTo>
                    <a:pt x="190613" y="393236"/>
                    <a:pt x="192181" y="402490"/>
                    <a:pt x="195238" y="404059"/>
                  </a:cubicBezTo>
                  <a:cubicBezTo>
                    <a:pt x="200758" y="409267"/>
                    <a:pt x="207835" y="412519"/>
                    <a:pt x="215381" y="413313"/>
                  </a:cubicBezTo>
                  <a:cubicBezTo>
                    <a:pt x="218437" y="413313"/>
                    <a:pt x="224629" y="408686"/>
                    <a:pt x="227686" y="407117"/>
                  </a:cubicBezTo>
                  <a:cubicBezTo>
                    <a:pt x="232683" y="402639"/>
                    <a:pt x="236872" y="397333"/>
                    <a:pt x="240069" y="391432"/>
                  </a:cubicBezTo>
                  <a:lnTo>
                    <a:pt x="252453" y="372923"/>
                  </a:lnTo>
                  <a:cubicBezTo>
                    <a:pt x="255510" y="368296"/>
                    <a:pt x="264758" y="360531"/>
                    <a:pt x="266326" y="355904"/>
                  </a:cubicBezTo>
                  <a:cubicBezTo>
                    <a:pt x="270341" y="349682"/>
                    <a:pt x="273454" y="342923"/>
                    <a:pt x="275574" y="335827"/>
                  </a:cubicBezTo>
                  <a:cubicBezTo>
                    <a:pt x="277142" y="331199"/>
                    <a:pt x="277142" y="321945"/>
                    <a:pt x="278709" y="318886"/>
                  </a:cubicBezTo>
                  <a:cubicBezTo>
                    <a:pt x="280927" y="311630"/>
                    <a:pt x="285202" y="305173"/>
                    <a:pt x="291015" y="300299"/>
                  </a:cubicBezTo>
                  <a:cubicBezTo>
                    <a:pt x="294150" y="295672"/>
                    <a:pt x="303398" y="287986"/>
                    <a:pt x="306690" y="283359"/>
                  </a:cubicBezTo>
                  <a:cubicBezTo>
                    <a:pt x="310955" y="277826"/>
                    <a:pt x="314097" y="271511"/>
                    <a:pt x="315938" y="264771"/>
                  </a:cubicBezTo>
                  <a:cubicBezTo>
                    <a:pt x="317506" y="256929"/>
                    <a:pt x="312803" y="246262"/>
                    <a:pt x="311314" y="240067"/>
                  </a:cubicBezTo>
                  <a:cubicBezTo>
                    <a:pt x="311065" y="230266"/>
                    <a:pt x="311563" y="220460"/>
                    <a:pt x="312803" y="210735"/>
                  </a:cubicBezTo>
                  <a:cubicBezTo>
                    <a:pt x="314761" y="203804"/>
                    <a:pt x="317386" y="197080"/>
                    <a:pt x="320641" y="190657"/>
                  </a:cubicBezTo>
                  <a:cubicBezTo>
                    <a:pt x="325909" y="182126"/>
                    <a:pt x="332142" y="174232"/>
                    <a:pt x="339216" y="167129"/>
                  </a:cubicBezTo>
                  <a:cubicBezTo>
                    <a:pt x="343841" y="162502"/>
                    <a:pt x="353089" y="154816"/>
                    <a:pt x="357713" y="150110"/>
                  </a:cubicBezTo>
                  <a:cubicBezTo>
                    <a:pt x="364115" y="145738"/>
                    <a:pt x="369845" y="140454"/>
                    <a:pt x="374721" y="134425"/>
                  </a:cubicBezTo>
                  <a:cubicBezTo>
                    <a:pt x="378645" y="128322"/>
                    <a:pt x="381310" y="121496"/>
                    <a:pt x="382559" y="114347"/>
                  </a:cubicBezTo>
                  <a:cubicBezTo>
                    <a:pt x="381208" y="107464"/>
                    <a:pt x="379159" y="100737"/>
                    <a:pt x="376446" y="94270"/>
                  </a:cubicBezTo>
                  <a:cubicBezTo>
                    <a:pt x="373891" y="88454"/>
                    <a:pt x="372814" y="82095"/>
                    <a:pt x="373311" y="75761"/>
                  </a:cubicBezTo>
                  <a:cubicBezTo>
                    <a:pt x="373311" y="71134"/>
                    <a:pt x="379502" y="63369"/>
                    <a:pt x="382559" y="58742"/>
                  </a:cubicBezTo>
                  <a:cubicBezTo>
                    <a:pt x="388944" y="54985"/>
                    <a:pt x="395693" y="51884"/>
                    <a:pt x="402702" y="49488"/>
                  </a:cubicBezTo>
                  <a:cubicBezTo>
                    <a:pt x="404191" y="49488"/>
                    <a:pt x="419710" y="52546"/>
                    <a:pt x="426215" y="52546"/>
                  </a:cubicBezTo>
                  <a:cubicBezTo>
                    <a:pt x="434310" y="54869"/>
                    <a:pt x="442600" y="56444"/>
                    <a:pt x="450982" y="57252"/>
                  </a:cubicBezTo>
                  <a:cubicBezTo>
                    <a:pt x="459091" y="54948"/>
                    <a:pt x="466944" y="51821"/>
                    <a:pt x="474417" y="47919"/>
                  </a:cubicBezTo>
                  <a:cubicBezTo>
                    <a:pt x="480609" y="44782"/>
                    <a:pt x="490093" y="35528"/>
                    <a:pt x="496049" y="32234"/>
                  </a:cubicBezTo>
                  <a:cubicBezTo>
                    <a:pt x="504197" y="27305"/>
                    <a:pt x="513052" y="23655"/>
                    <a:pt x="522306" y="21411"/>
                  </a:cubicBezTo>
                  <a:lnTo>
                    <a:pt x="540881" y="21411"/>
                  </a:lnTo>
                  <a:cubicBezTo>
                    <a:pt x="548719" y="22901"/>
                    <a:pt x="562513" y="30665"/>
                    <a:pt x="570194" y="30665"/>
                  </a:cubicBezTo>
                  <a:cubicBezTo>
                    <a:pt x="580614" y="29892"/>
                    <a:pt x="590962" y="28345"/>
                    <a:pt x="601153" y="26038"/>
                  </a:cubicBezTo>
                  <a:cubicBezTo>
                    <a:pt x="609610" y="23598"/>
                    <a:pt x="617865" y="20504"/>
                    <a:pt x="625842" y="16783"/>
                  </a:cubicBezTo>
                  <a:cubicBezTo>
                    <a:pt x="630466" y="15215"/>
                    <a:pt x="638225" y="8941"/>
                    <a:pt x="642850" y="8941"/>
                  </a:cubicBezTo>
                  <a:cubicBezTo>
                    <a:pt x="646784" y="9558"/>
                    <a:pt x="650502" y="11148"/>
                    <a:pt x="653666" y="13568"/>
                  </a:cubicBezTo>
                  <a:cubicBezTo>
                    <a:pt x="658290" y="16705"/>
                    <a:pt x="664482" y="25960"/>
                    <a:pt x="669341" y="29253"/>
                  </a:cubicBezTo>
                  <a:cubicBezTo>
                    <a:pt x="672398" y="32391"/>
                    <a:pt x="678590" y="40076"/>
                    <a:pt x="683214" y="41645"/>
                  </a:cubicBezTo>
                  <a:cubicBezTo>
                    <a:pt x="688775" y="43213"/>
                    <a:pt x="694661" y="43213"/>
                    <a:pt x="700222" y="41645"/>
                  </a:cubicBezTo>
                  <a:cubicBezTo>
                    <a:pt x="703279" y="40076"/>
                    <a:pt x="706414" y="35449"/>
                    <a:pt x="709470" y="33802"/>
                  </a:cubicBezTo>
                  <a:cubicBezTo>
                    <a:pt x="714583" y="32267"/>
                    <a:pt x="720033" y="32267"/>
                    <a:pt x="725146" y="33802"/>
                  </a:cubicBezTo>
                  <a:cubicBezTo>
                    <a:pt x="729849" y="35371"/>
                    <a:pt x="735962" y="44625"/>
                    <a:pt x="739097" y="49488"/>
                  </a:cubicBezTo>
                  <a:cubicBezTo>
                    <a:pt x="742153" y="55684"/>
                    <a:pt x="743721" y="69565"/>
                    <a:pt x="748345" y="74271"/>
                  </a:cubicBezTo>
                  <a:cubicBezTo>
                    <a:pt x="752869" y="78101"/>
                    <a:pt x="758245" y="80791"/>
                    <a:pt x="764021" y="82114"/>
                  </a:cubicBezTo>
                  <a:cubicBezTo>
                    <a:pt x="770213" y="82114"/>
                    <a:pt x="781029" y="75918"/>
                    <a:pt x="787534" y="74271"/>
                  </a:cubicBezTo>
                  <a:cubicBezTo>
                    <a:pt x="797168" y="71940"/>
                    <a:pt x="806969" y="70367"/>
                    <a:pt x="816847" y="69565"/>
                  </a:cubicBezTo>
                  <a:cubicBezTo>
                    <a:pt x="825906" y="70167"/>
                    <a:pt x="834804" y="72260"/>
                    <a:pt x="843182" y="75761"/>
                  </a:cubicBezTo>
                  <a:cubicBezTo>
                    <a:pt x="847806" y="77330"/>
                    <a:pt x="857055" y="88153"/>
                    <a:pt x="861679" y="91446"/>
                  </a:cubicBezTo>
                  <a:cubicBezTo>
                    <a:pt x="866303" y="97642"/>
                    <a:pt x="875551" y="110034"/>
                    <a:pt x="883311" y="113092"/>
                  </a:cubicBezTo>
                  <a:cubicBezTo>
                    <a:pt x="889464" y="116345"/>
                    <a:pt x="896534" y="117423"/>
                    <a:pt x="903375" y="116151"/>
                  </a:cubicBezTo>
                  <a:cubicBezTo>
                    <a:pt x="909256" y="112959"/>
                    <a:pt x="914556" y="108796"/>
                    <a:pt x="919051" y="103838"/>
                  </a:cubicBezTo>
                  <a:cubicBezTo>
                    <a:pt x="923754" y="99211"/>
                    <a:pt x="928378" y="91446"/>
                    <a:pt x="933002" y="86819"/>
                  </a:cubicBezTo>
                  <a:cubicBezTo>
                    <a:pt x="939886" y="80738"/>
                    <a:pt x="947867" y="76026"/>
                    <a:pt x="956515" y="72938"/>
                  </a:cubicBezTo>
                  <a:cubicBezTo>
                    <a:pt x="965939" y="69382"/>
                    <a:pt x="975851" y="67293"/>
                    <a:pt x="985907" y="66742"/>
                  </a:cubicBezTo>
                  <a:cubicBezTo>
                    <a:pt x="995578" y="69915"/>
                    <a:pt x="1004901" y="74067"/>
                    <a:pt x="1013731" y="79133"/>
                  </a:cubicBezTo>
                  <a:cubicBezTo>
                    <a:pt x="1018355" y="80623"/>
                    <a:pt x="1029406" y="88388"/>
                    <a:pt x="1033795" y="86976"/>
                  </a:cubicBezTo>
                  <a:cubicBezTo>
                    <a:pt x="1040547" y="82284"/>
                    <a:pt x="1045952" y="75902"/>
                    <a:pt x="1049471" y="68467"/>
                  </a:cubicBezTo>
                  <a:cubicBezTo>
                    <a:pt x="1051038" y="65330"/>
                    <a:pt x="1047903" y="56076"/>
                    <a:pt x="1047903" y="51448"/>
                  </a:cubicBezTo>
                  <a:cubicBezTo>
                    <a:pt x="1049986" y="47005"/>
                    <a:pt x="1052619" y="42842"/>
                    <a:pt x="1055741" y="39057"/>
                  </a:cubicBezTo>
                  <a:cubicBezTo>
                    <a:pt x="1059363" y="36122"/>
                    <a:pt x="1063593" y="34032"/>
                    <a:pt x="1068124" y="32940"/>
                  </a:cubicBezTo>
                  <a:cubicBezTo>
                    <a:pt x="1077919" y="32690"/>
                    <a:pt x="1087719" y="33188"/>
                    <a:pt x="1097437" y="34430"/>
                  </a:cubicBezTo>
                  <a:cubicBezTo>
                    <a:pt x="1103605" y="35214"/>
                    <a:pt x="1109846" y="35214"/>
                    <a:pt x="1116013" y="34430"/>
                  </a:cubicBezTo>
                  <a:cubicBezTo>
                    <a:pt x="1122400" y="30761"/>
                    <a:pt x="1128145" y="26072"/>
                    <a:pt x="1133020" y="20548"/>
                  </a:cubicBezTo>
                  <a:cubicBezTo>
                    <a:pt x="1136077" y="18979"/>
                    <a:pt x="1139134" y="11294"/>
                    <a:pt x="1142269" y="9725"/>
                  </a:cubicBezTo>
                  <a:cubicBezTo>
                    <a:pt x="1145577" y="5651"/>
                    <a:pt x="1149720" y="2335"/>
                    <a:pt x="1154418" y="0"/>
                  </a:cubicBezTo>
                  <a:cubicBezTo>
                    <a:pt x="1159187" y="1427"/>
                    <a:pt x="1163471" y="4141"/>
                    <a:pt x="1166801" y="7843"/>
                  </a:cubicBezTo>
                  <a:cubicBezTo>
                    <a:pt x="1169858" y="12548"/>
                    <a:pt x="1169858" y="23528"/>
                    <a:pt x="1172993" y="29489"/>
                  </a:cubicBezTo>
                  <a:cubicBezTo>
                    <a:pt x="1174561" y="31057"/>
                    <a:pt x="1177617" y="37332"/>
                    <a:pt x="1179185" y="38743"/>
                  </a:cubicBezTo>
                  <a:cubicBezTo>
                    <a:pt x="1183809" y="41880"/>
                    <a:pt x="1196193" y="40312"/>
                    <a:pt x="1202698" y="41880"/>
                  </a:cubicBezTo>
                  <a:cubicBezTo>
                    <a:pt x="1207058" y="42710"/>
                    <a:pt x="1211245" y="44275"/>
                    <a:pt x="1215082" y="46508"/>
                  </a:cubicBezTo>
                  <a:cubicBezTo>
                    <a:pt x="1220391" y="49799"/>
                    <a:pt x="1225085" y="53993"/>
                    <a:pt x="1228954" y="58899"/>
                  </a:cubicBezTo>
                  <a:cubicBezTo>
                    <a:pt x="1232089" y="63526"/>
                    <a:pt x="1230522" y="74585"/>
                    <a:pt x="1233657" y="78977"/>
                  </a:cubicBezTo>
                  <a:cubicBezTo>
                    <a:pt x="1236310" y="81750"/>
                    <a:pt x="1239283" y="84199"/>
                    <a:pt x="1242514" y="86270"/>
                  </a:cubicBezTo>
                  <a:cubicBezTo>
                    <a:pt x="1248705" y="87839"/>
                    <a:pt x="1261010" y="83212"/>
                    <a:pt x="1266027" y="83212"/>
                  </a:cubicBezTo>
                  <a:cubicBezTo>
                    <a:pt x="1272140" y="84702"/>
                    <a:pt x="1284524" y="84702"/>
                    <a:pt x="1289148" y="87839"/>
                  </a:cubicBezTo>
                  <a:cubicBezTo>
                    <a:pt x="1293772" y="92466"/>
                    <a:pt x="1296986" y="107916"/>
                    <a:pt x="1299964" y="114112"/>
                  </a:cubicBezTo>
                  <a:cubicBezTo>
                    <a:pt x="1304588" y="123366"/>
                    <a:pt x="1312347" y="141875"/>
                    <a:pt x="1316972" y="151130"/>
                  </a:cubicBezTo>
                  <a:cubicBezTo>
                    <a:pt x="1321596" y="160384"/>
                    <a:pt x="1329356" y="182030"/>
                    <a:pt x="1333980" y="192853"/>
                  </a:cubicBezTo>
                  <a:cubicBezTo>
                    <a:pt x="1343513" y="211130"/>
                    <a:pt x="1354357" y="228692"/>
                    <a:pt x="1366428" y="245400"/>
                  </a:cubicBezTo>
                  <a:cubicBezTo>
                    <a:pt x="1374924" y="254947"/>
                    <a:pt x="1384234" y="263738"/>
                    <a:pt x="1394252" y="271673"/>
                  </a:cubicBezTo>
                  <a:cubicBezTo>
                    <a:pt x="1400979" y="276176"/>
                    <a:pt x="1408247" y="279813"/>
                    <a:pt x="1415884" y="282496"/>
                  </a:cubicBezTo>
                  <a:cubicBezTo>
                    <a:pt x="1422488" y="283797"/>
                    <a:pt x="1429222" y="284323"/>
                    <a:pt x="1435948" y="284064"/>
                  </a:cubicBezTo>
                  <a:cubicBezTo>
                    <a:pt x="1443786" y="285555"/>
                    <a:pt x="1457581" y="294809"/>
                    <a:pt x="1465261" y="293319"/>
                  </a:cubicBezTo>
                  <a:cubicBezTo>
                    <a:pt x="1470938" y="292660"/>
                    <a:pt x="1476343" y="290524"/>
                    <a:pt x="1480937" y="287123"/>
                  </a:cubicBezTo>
                  <a:cubicBezTo>
                    <a:pt x="1484072" y="282496"/>
                    <a:pt x="1485640" y="270104"/>
                    <a:pt x="1488775" y="265477"/>
                  </a:cubicBezTo>
                  <a:cubicBezTo>
                    <a:pt x="1492221" y="261571"/>
                    <a:pt x="1496437" y="258421"/>
                    <a:pt x="1501158" y="256223"/>
                  </a:cubicBezTo>
                  <a:cubicBezTo>
                    <a:pt x="1505783" y="256223"/>
                    <a:pt x="1511974" y="259281"/>
                    <a:pt x="1515031" y="259281"/>
                  </a:cubicBezTo>
                  <a:cubicBezTo>
                    <a:pt x="1519655" y="259281"/>
                    <a:pt x="1530707" y="260850"/>
                    <a:pt x="1535096" y="260850"/>
                  </a:cubicBezTo>
                  <a:cubicBezTo>
                    <a:pt x="1540470" y="258546"/>
                    <a:pt x="1545704" y="255927"/>
                    <a:pt x="1550771" y="253007"/>
                  </a:cubicBezTo>
                  <a:cubicBezTo>
                    <a:pt x="1553906" y="249870"/>
                    <a:pt x="1556963" y="242184"/>
                    <a:pt x="1560098" y="239047"/>
                  </a:cubicBezTo>
                  <a:cubicBezTo>
                    <a:pt x="1566711" y="237811"/>
                    <a:pt x="1573440" y="237311"/>
                    <a:pt x="1580163" y="237557"/>
                  </a:cubicBezTo>
                  <a:cubicBezTo>
                    <a:pt x="1586616" y="238690"/>
                    <a:pt x="1592873" y="240751"/>
                    <a:pt x="1598738" y="243674"/>
                  </a:cubicBezTo>
                  <a:cubicBezTo>
                    <a:pt x="1605461" y="243920"/>
                    <a:pt x="1612190" y="243420"/>
                    <a:pt x="1618802" y="242184"/>
                  </a:cubicBezTo>
                  <a:cubicBezTo>
                    <a:pt x="1623426" y="240616"/>
                    <a:pt x="1631108" y="232851"/>
                    <a:pt x="1635810" y="231361"/>
                  </a:cubicBezTo>
                  <a:cubicBezTo>
                    <a:pt x="1641762" y="227154"/>
                    <a:pt x="1648649" y="224462"/>
                    <a:pt x="1655875" y="223518"/>
                  </a:cubicBezTo>
                  <a:cubicBezTo>
                    <a:pt x="1663225" y="223055"/>
                    <a:pt x="1670591" y="224123"/>
                    <a:pt x="1677507" y="226656"/>
                  </a:cubicBezTo>
                  <a:cubicBezTo>
                    <a:pt x="1682131" y="228146"/>
                    <a:pt x="1689891" y="229714"/>
                    <a:pt x="1693182" y="231283"/>
                  </a:cubicBezTo>
                  <a:cubicBezTo>
                    <a:pt x="1697807" y="232773"/>
                    <a:pt x="1703998" y="240537"/>
                    <a:pt x="1708858" y="242106"/>
                  </a:cubicBezTo>
                  <a:lnTo>
                    <a:pt x="1710425" y="242106"/>
                  </a:lnTo>
                  <a:lnTo>
                    <a:pt x="1710425" y="249949"/>
                  </a:lnTo>
                  <a:cubicBezTo>
                    <a:pt x="1710140" y="256249"/>
                    <a:pt x="1709087" y="262491"/>
                    <a:pt x="1707290" y="268536"/>
                  </a:cubicBezTo>
                  <a:cubicBezTo>
                    <a:pt x="1704233" y="276379"/>
                    <a:pt x="1699452" y="288613"/>
                    <a:pt x="1696474" y="294731"/>
                  </a:cubicBezTo>
                  <a:cubicBezTo>
                    <a:pt x="1693418" y="299436"/>
                    <a:pt x="1690361" y="310416"/>
                    <a:pt x="1685658" y="313318"/>
                  </a:cubicBezTo>
                  <a:cubicBezTo>
                    <a:pt x="1680939" y="317856"/>
                    <a:pt x="1675094" y="321051"/>
                    <a:pt x="1668729" y="322572"/>
                  </a:cubicBezTo>
                  <a:cubicBezTo>
                    <a:pt x="1661014" y="324382"/>
                    <a:pt x="1653136" y="325407"/>
                    <a:pt x="1645216" y="325631"/>
                  </a:cubicBezTo>
                  <a:lnTo>
                    <a:pt x="1629540" y="325631"/>
                  </a:lnTo>
                  <a:cubicBezTo>
                    <a:pt x="1622105" y="327579"/>
                    <a:pt x="1614864" y="330204"/>
                    <a:pt x="1607908" y="333474"/>
                  </a:cubicBezTo>
                  <a:cubicBezTo>
                    <a:pt x="1603284" y="338101"/>
                    <a:pt x="1595524" y="350493"/>
                    <a:pt x="1590900" y="357002"/>
                  </a:cubicBezTo>
                  <a:cubicBezTo>
                    <a:pt x="1587843" y="364845"/>
                    <a:pt x="1583063" y="380530"/>
                    <a:pt x="1578517" y="384844"/>
                  </a:cubicBezTo>
                  <a:cubicBezTo>
                    <a:pt x="1573675" y="390403"/>
                    <a:pt x="1567924" y="395097"/>
                    <a:pt x="1561509" y="398726"/>
                  </a:cubicBezTo>
                  <a:cubicBezTo>
                    <a:pt x="1554773" y="401900"/>
                    <a:pt x="1547399" y="403483"/>
                    <a:pt x="1539955" y="403353"/>
                  </a:cubicBezTo>
                  <a:lnTo>
                    <a:pt x="1522947" y="403353"/>
                  </a:lnTo>
                  <a:cubicBezTo>
                    <a:pt x="1512821" y="409011"/>
                    <a:pt x="1503010" y="415216"/>
                    <a:pt x="1493556" y="421940"/>
                  </a:cubicBezTo>
                  <a:cubicBezTo>
                    <a:pt x="1482167" y="428256"/>
                    <a:pt x="1471315" y="435496"/>
                    <a:pt x="1461108" y="443586"/>
                  </a:cubicBezTo>
                  <a:cubicBezTo>
                    <a:pt x="1450292" y="449703"/>
                    <a:pt x="1425603" y="460526"/>
                    <a:pt x="1414786" y="467114"/>
                  </a:cubicBezTo>
                  <a:cubicBezTo>
                    <a:pt x="1403970" y="473702"/>
                    <a:pt x="1385395" y="488760"/>
                    <a:pt x="1374579" y="493388"/>
                  </a:cubicBezTo>
                  <a:cubicBezTo>
                    <a:pt x="1364634" y="496921"/>
                    <a:pt x="1354235" y="499007"/>
                    <a:pt x="1343698" y="499583"/>
                  </a:cubicBezTo>
                  <a:cubicBezTo>
                    <a:pt x="1335389" y="499311"/>
                    <a:pt x="1327123" y="498260"/>
                    <a:pt x="1319009" y="496446"/>
                  </a:cubicBezTo>
                  <a:cubicBezTo>
                    <a:pt x="1312818" y="493388"/>
                    <a:pt x="1302002" y="484133"/>
                    <a:pt x="1295497" y="480761"/>
                  </a:cubicBezTo>
                  <a:cubicBezTo>
                    <a:pt x="1290234" y="478142"/>
                    <a:pt x="1284333" y="477081"/>
                    <a:pt x="1278489" y="477702"/>
                  </a:cubicBezTo>
                  <a:cubicBezTo>
                    <a:pt x="1270651" y="477702"/>
                    <a:pt x="1255368" y="488525"/>
                    <a:pt x="1246041" y="491584"/>
                  </a:cubicBezTo>
                  <a:cubicBezTo>
                    <a:pt x="1241416" y="493152"/>
                    <a:pt x="1232168" y="497779"/>
                    <a:pt x="1227544" y="499426"/>
                  </a:cubicBezTo>
                  <a:cubicBezTo>
                    <a:pt x="1220352" y="500174"/>
                    <a:pt x="1213103" y="500174"/>
                    <a:pt x="1205912" y="499426"/>
                  </a:cubicBezTo>
                  <a:cubicBezTo>
                    <a:pt x="1199745" y="498640"/>
                    <a:pt x="1193503" y="498640"/>
                    <a:pt x="1187336" y="499426"/>
                  </a:cubicBezTo>
                  <a:cubicBezTo>
                    <a:pt x="1181144" y="500917"/>
                    <a:pt x="1173463" y="510249"/>
                    <a:pt x="1168839" y="515112"/>
                  </a:cubicBezTo>
                  <a:cubicBezTo>
                    <a:pt x="1162261" y="521436"/>
                    <a:pt x="1156059" y="528140"/>
                    <a:pt x="1150263" y="535189"/>
                  </a:cubicBezTo>
                  <a:cubicBezTo>
                    <a:pt x="1146939" y="543181"/>
                    <a:pt x="1144316" y="551447"/>
                    <a:pt x="1142426" y="559894"/>
                  </a:cubicBezTo>
                  <a:cubicBezTo>
                    <a:pt x="1140240" y="567537"/>
                    <a:pt x="1139706" y="575557"/>
                    <a:pt x="1140858" y="583422"/>
                  </a:cubicBezTo>
                  <a:cubicBezTo>
                    <a:pt x="1142152" y="590645"/>
                    <a:pt x="1144726" y="597577"/>
                    <a:pt x="1148460" y="603892"/>
                  </a:cubicBezTo>
                  <a:cubicBezTo>
                    <a:pt x="1151883" y="609925"/>
                    <a:pt x="1154996" y="616129"/>
                    <a:pt x="1157787" y="622479"/>
                  </a:cubicBezTo>
                  <a:cubicBezTo>
                    <a:pt x="1159536" y="632246"/>
                    <a:pt x="1159000" y="642286"/>
                    <a:pt x="1156220" y="651811"/>
                  </a:cubicBezTo>
                  <a:cubicBezTo>
                    <a:pt x="1150543" y="659578"/>
                    <a:pt x="1143137" y="665915"/>
                    <a:pt x="1134588" y="670320"/>
                  </a:cubicBezTo>
                  <a:cubicBezTo>
                    <a:pt x="1124858" y="675739"/>
                    <a:pt x="1114482" y="679903"/>
                    <a:pt x="1103707" y="682712"/>
                  </a:cubicBezTo>
                  <a:cubicBezTo>
                    <a:pt x="1088303" y="684524"/>
                    <a:pt x="1072816" y="685545"/>
                    <a:pt x="1057308" y="685770"/>
                  </a:cubicBezTo>
                  <a:cubicBezTo>
                    <a:pt x="1049867" y="685865"/>
                    <a:pt x="1042501" y="684283"/>
                    <a:pt x="1035754" y="681143"/>
                  </a:cubicBezTo>
                  <a:cubicBezTo>
                    <a:pt x="1031052" y="678084"/>
                    <a:pt x="1024938" y="668830"/>
                    <a:pt x="1020079" y="667261"/>
                  </a:cubicBezTo>
                  <a:cubicBezTo>
                    <a:pt x="1014371" y="664263"/>
                    <a:pt x="1008029" y="662676"/>
                    <a:pt x="1001582" y="662634"/>
                  </a:cubicBezTo>
                  <a:cubicBezTo>
                    <a:pt x="998152" y="661042"/>
                    <a:pt x="994196" y="661042"/>
                    <a:pt x="990766" y="662634"/>
                  </a:cubicBezTo>
                  <a:cubicBezTo>
                    <a:pt x="986142" y="664124"/>
                    <a:pt x="981518" y="671889"/>
                    <a:pt x="979950" y="674947"/>
                  </a:cubicBezTo>
                  <a:cubicBezTo>
                    <a:pt x="976815" y="679574"/>
                    <a:pt x="973758" y="688907"/>
                    <a:pt x="969134" y="691966"/>
                  </a:cubicBezTo>
                  <a:cubicBezTo>
                    <a:pt x="964510" y="698162"/>
                    <a:pt x="949069" y="702789"/>
                    <a:pt x="941310" y="704358"/>
                  </a:cubicBezTo>
                  <a:cubicBezTo>
                    <a:pt x="934163" y="705543"/>
                    <a:pt x="926920" y="706042"/>
                    <a:pt x="919678" y="705848"/>
                  </a:cubicBezTo>
                  <a:cubicBezTo>
                    <a:pt x="913486" y="705848"/>
                    <a:pt x="902670" y="701220"/>
                    <a:pt x="896165" y="701220"/>
                  </a:cubicBezTo>
                  <a:cubicBezTo>
                    <a:pt x="889140" y="698904"/>
                    <a:pt x="881558" y="698904"/>
                    <a:pt x="874533" y="701220"/>
                  </a:cubicBezTo>
                  <a:cubicBezTo>
                    <a:pt x="869909" y="704358"/>
                    <a:pt x="868419" y="715102"/>
                    <a:pt x="866695" y="719808"/>
                  </a:cubicBezTo>
                  <a:cubicBezTo>
                    <a:pt x="864256" y="726775"/>
                    <a:pt x="862703" y="734021"/>
                    <a:pt x="862070" y="741375"/>
                  </a:cubicBezTo>
                  <a:cubicBezTo>
                    <a:pt x="863774" y="750560"/>
                    <a:pt x="866894" y="759423"/>
                    <a:pt x="871319" y="767649"/>
                  </a:cubicBezTo>
                  <a:cubicBezTo>
                    <a:pt x="872427" y="773625"/>
                    <a:pt x="874519" y="779377"/>
                    <a:pt x="877510" y="784667"/>
                  </a:cubicBezTo>
                  <a:cubicBezTo>
                    <a:pt x="879079" y="786236"/>
                    <a:pt x="880568" y="786236"/>
                    <a:pt x="883703" y="786236"/>
                  </a:cubicBezTo>
                  <a:cubicBezTo>
                    <a:pt x="882135" y="789295"/>
                    <a:pt x="879079" y="794079"/>
                    <a:pt x="877511" y="796980"/>
                  </a:cubicBezTo>
                  <a:cubicBezTo>
                    <a:pt x="874776" y="802406"/>
                    <a:pt x="871686" y="807646"/>
                    <a:pt x="868262" y="812666"/>
                  </a:cubicBezTo>
                  <a:cubicBezTo>
                    <a:pt x="863925" y="820485"/>
                    <a:pt x="858662" y="827753"/>
                    <a:pt x="852587" y="834312"/>
                  </a:cubicBezTo>
                  <a:cubicBezTo>
                    <a:pt x="849452" y="840508"/>
                    <a:pt x="840203" y="848272"/>
                    <a:pt x="836912" y="854389"/>
                  </a:cubicBezTo>
                  <a:cubicBezTo>
                    <a:pt x="835171" y="860445"/>
                    <a:pt x="834145" y="866683"/>
                    <a:pt x="833855" y="872977"/>
                  </a:cubicBezTo>
                  <a:cubicBezTo>
                    <a:pt x="835220" y="878855"/>
                    <a:pt x="837299" y="884545"/>
                    <a:pt x="840046" y="889917"/>
                  </a:cubicBezTo>
                  <a:cubicBezTo>
                    <a:pt x="843061" y="892667"/>
                    <a:pt x="845697" y="895805"/>
                    <a:pt x="847884" y="899250"/>
                  </a:cubicBezTo>
                  <a:cubicBezTo>
                    <a:pt x="849954" y="905190"/>
                    <a:pt x="850493" y="911556"/>
                    <a:pt x="849452" y="917759"/>
                  </a:cubicBezTo>
                  <a:cubicBezTo>
                    <a:pt x="847885" y="922386"/>
                    <a:pt x="841614" y="927013"/>
                    <a:pt x="838636" y="930150"/>
                  </a:cubicBezTo>
                  <a:cubicBezTo>
                    <a:pt x="834012" y="931641"/>
                    <a:pt x="826252" y="931641"/>
                    <a:pt x="822960" y="933209"/>
                  </a:cubicBezTo>
                  <a:cubicBezTo>
                    <a:pt x="819161" y="935482"/>
                    <a:pt x="815984" y="938662"/>
                    <a:pt x="813712" y="942463"/>
                  </a:cubicBezTo>
                  <a:cubicBezTo>
                    <a:pt x="812095" y="947567"/>
                    <a:pt x="812095" y="953046"/>
                    <a:pt x="813712" y="958149"/>
                  </a:cubicBezTo>
                  <a:cubicBezTo>
                    <a:pt x="815201" y="961286"/>
                    <a:pt x="819904" y="965992"/>
                    <a:pt x="821549" y="968972"/>
                  </a:cubicBezTo>
                  <a:cubicBezTo>
                    <a:pt x="825417" y="973472"/>
                    <a:pt x="828110" y="978861"/>
                    <a:pt x="829387" y="984658"/>
                  </a:cubicBezTo>
                  <a:cubicBezTo>
                    <a:pt x="830955" y="987716"/>
                    <a:pt x="834012" y="997049"/>
                    <a:pt x="832444" y="1000343"/>
                  </a:cubicBezTo>
                  <a:cubicBezTo>
                    <a:pt x="829387" y="1004970"/>
                    <a:pt x="816769" y="1004970"/>
                    <a:pt x="810812" y="1004970"/>
                  </a:cubicBezTo>
                  <a:cubicBezTo>
                    <a:pt x="804855" y="1004970"/>
                    <a:pt x="793804" y="998774"/>
                    <a:pt x="787299" y="1000343"/>
                  </a:cubicBezTo>
                  <a:cubicBezTo>
                    <a:pt x="781669" y="1003371"/>
                    <a:pt x="777285" y="1008285"/>
                    <a:pt x="774915" y="1014225"/>
                  </a:cubicBezTo>
                  <a:cubicBezTo>
                    <a:pt x="773348" y="1017362"/>
                    <a:pt x="776483" y="1026616"/>
                    <a:pt x="774915" y="1029910"/>
                  </a:cubicBezTo>
                  <a:cubicBezTo>
                    <a:pt x="772081" y="1036834"/>
                    <a:pt x="767251" y="1042758"/>
                    <a:pt x="761043" y="1046929"/>
                  </a:cubicBezTo>
                  <a:cubicBezTo>
                    <a:pt x="757907" y="1049988"/>
                    <a:pt x="751716" y="1053125"/>
                    <a:pt x="748659" y="1056183"/>
                  </a:cubicBezTo>
                  <a:cubicBezTo>
                    <a:pt x="745524" y="1062379"/>
                    <a:pt x="747091" y="1079712"/>
                    <a:pt x="742467" y="1085515"/>
                  </a:cubicBezTo>
                  <a:cubicBezTo>
                    <a:pt x="739410" y="1093358"/>
                    <a:pt x="725459" y="1105671"/>
                    <a:pt x="718954" y="1111788"/>
                  </a:cubicBezTo>
                  <a:cubicBezTo>
                    <a:pt x="712762" y="1114926"/>
                    <a:pt x="701946" y="1121121"/>
                    <a:pt x="695833" y="1124180"/>
                  </a:cubicBezTo>
                  <a:cubicBezTo>
                    <a:pt x="687995" y="1125749"/>
                    <a:pt x="672320" y="1124180"/>
                    <a:pt x="664874" y="1125749"/>
                  </a:cubicBezTo>
                  <a:cubicBezTo>
                    <a:pt x="659134" y="1126132"/>
                    <a:pt x="653455" y="1127158"/>
                    <a:pt x="647944" y="1128807"/>
                  </a:cubicBezTo>
                  <a:cubicBezTo>
                    <a:pt x="645134" y="1127627"/>
                    <a:pt x="642497" y="1126071"/>
                    <a:pt x="640106" y="1124180"/>
                  </a:cubicBezTo>
                  <a:cubicBezTo>
                    <a:pt x="631945" y="1122880"/>
                    <a:pt x="623678" y="1122355"/>
                    <a:pt x="615418" y="1122612"/>
                  </a:cubicBezTo>
                  <a:cubicBezTo>
                    <a:pt x="612283" y="1124180"/>
                    <a:pt x="606091" y="1124180"/>
                    <a:pt x="604602" y="1125749"/>
                  </a:cubicBezTo>
                  <a:cubicBezTo>
                    <a:pt x="602676" y="1128116"/>
                    <a:pt x="601117" y="1130760"/>
                    <a:pt x="599977" y="1133591"/>
                  </a:cubicBezTo>
                  <a:cubicBezTo>
                    <a:pt x="597395" y="1130826"/>
                    <a:pt x="594200" y="1128704"/>
                    <a:pt x="590650" y="1127396"/>
                  </a:cubicBezTo>
                  <a:cubicBezTo>
                    <a:pt x="587594" y="1125905"/>
                    <a:pt x="582813" y="1124337"/>
                    <a:pt x="579835" y="1122768"/>
                  </a:cubicBezTo>
                  <a:cubicBezTo>
                    <a:pt x="573643" y="1119710"/>
                    <a:pt x="564159" y="1105828"/>
                    <a:pt x="558202" y="1101122"/>
                  </a:cubicBezTo>
                  <a:cubicBezTo>
                    <a:pt x="550994" y="1096142"/>
                    <a:pt x="543236" y="1092010"/>
                    <a:pt x="535081" y="1088809"/>
                  </a:cubicBezTo>
                  <a:cubicBezTo>
                    <a:pt x="530379" y="1087241"/>
                    <a:pt x="521130" y="1088809"/>
                    <a:pt x="516506" y="1087241"/>
                  </a:cubicBezTo>
                  <a:cubicBezTo>
                    <a:pt x="511088" y="1086447"/>
                    <a:pt x="505811" y="1084890"/>
                    <a:pt x="500830" y="1082614"/>
                  </a:cubicBezTo>
                  <a:cubicBezTo>
                    <a:pt x="496866" y="1080236"/>
                    <a:pt x="492726" y="1078165"/>
                    <a:pt x="488447" y="1076418"/>
                  </a:cubicBezTo>
                  <a:cubicBezTo>
                    <a:pt x="482255" y="1076418"/>
                    <a:pt x="468382" y="1079555"/>
                    <a:pt x="462190" y="1076418"/>
                  </a:cubicBezTo>
                  <a:cubicBezTo>
                    <a:pt x="457566" y="1073359"/>
                    <a:pt x="452942" y="1062536"/>
                    <a:pt x="449807" y="1057909"/>
                  </a:cubicBezTo>
                  <a:cubicBezTo>
                    <a:pt x="446672" y="1053282"/>
                    <a:pt x="438991" y="1045517"/>
                    <a:pt x="435934" y="1040890"/>
                  </a:cubicBezTo>
                  <a:cubicBezTo>
                    <a:pt x="432877" y="1036263"/>
                    <a:pt x="431310" y="1025205"/>
                    <a:pt x="428096" y="1019244"/>
                  </a:cubicBezTo>
                  <a:cubicBezTo>
                    <a:pt x="424883" y="1013284"/>
                    <a:pt x="418769" y="1002304"/>
                    <a:pt x="415713" y="995716"/>
                  </a:cubicBezTo>
                  <a:cubicBezTo>
                    <a:pt x="414145" y="991089"/>
                    <a:pt x="415713" y="980030"/>
                    <a:pt x="414145" y="975638"/>
                  </a:cubicBezTo>
                  <a:cubicBezTo>
                    <a:pt x="411444" y="970372"/>
                    <a:pt x="407775" y="965662"/>
                    <a:pt x="403329" y="961757"/>
                  </a:cubicBezTo>
                  <a:cubicBezTo>
                    <a:pt x="398851" y="955545"/>
                    <a:pt x="395214" y="948767"/>
                    <a:pt x="392513" y="941601"/>
                  </a:cubicBezTo>
                  <a:cubicBezTo>
                    <a:pt x="393300" y="935982"/>
                    <a:pt x="393300" y="930280"/>
                    <a:pt x="392513" y="924660"/>
                  </a:cubicBezTo>
                  <a:cubicBezTo>
                    <a:pt x="391550" y="918758"/>
                    <a:pt x="388817" y="913287"/>
                    <a:pt x="384675" y="908975"/>
                  </a:cubicBezTo>
                  <a:cubicBezTo>
                    <a:pt x="379790" y="905730"/>
                    <a:pt x="374525" y="903096"/>
                    <a:pt x="369000" y="901132"/>
                  </a:cubicBezTo>
                  <a:cubicBezTo>
                    <a:pt x="364375" y="899642"/>
                    <a:pt x="355127" y="895015"/>
                    <a:pt x="350503" y="893289"/>
                  </a:cubicBezTo>
                  <a:cubicBezTo>
                    <a:pt x="344947" y="892186"/>
                    <a:pt x="339637" y="890087"/>
                    <a:pt x="334827" y="887094"/>
                  </a:cubicBezTo>
                  <a:cubicBezTo>
                    <a:pt x="331357" y="884497"/>
                    <a:pt x="329116" y="880580"/>
                    <a:pt x="328635" y="876271"/>
                  </a:cubicBezTo>
                  <a:cubicBezTo>
                    <a:pt x="328635" y="874702"/>
                    <a:pt x="328635" y="868428"/>
                    <a:pt x="330203" y="867016"/>
                  </a:cubicBezTo>
                  <a:cubicBezTo>
                    <a:pt x="333912" y="863441"/>
                    <a:pt x="338045" y="860333"/>
                    <a:pt x="342508" y="857762"/>
                  </a:cubicBezTo>
                  <a:cubicBezTo>
                    <a:pt x="347211" y="857762"/>
                    <a:pt x="354892" y="856193"/>
                    <a:pt x="358184" y="856193"/>
                  </a:cubicBezTo>
                  <a:cubicBezTo>
                    <a:pt x="364375" y="854625"/>
                    <a:pt x="373859" y="853135"/>
                    <a:pt x="378327" y="851566"/>
                  </a:cubicBezTo>
                  <a:cubicBezTo>
                    <a:pt x="382720" y="850139"/>
                    <a:pt x="386869" y="848050"/>
                    <a:pt x="390632" y="845370"/>
                  </a:cubicBezTo>
                  <a:cubicBezTo>
                    <a:pt x="393220" y="841033"/>
                    <a:pt x="395049" y="836285"/>
                    <a:pt x="396040" y="831332"/>
                  </a:cubicBezTo>
                  <a:cubicBezTo>
                    <a:pt x="395887" y="824530"/>
                    <a:pt x="394832" y="817779"/>
                    <a:pt x="392905" y="811254"/>
                  </a:cubicBezTo>
                  <a:cubicBezTo>
                    <a:pt x="388113" y="805609"/>
                    <a:pt x="382871" y="800364"/>
                    <a:pt x="377229" y="795569"/>
                  </a:cubicBezTo>
                  <a:cubicBezTo>
                    <a:pt x="371549" y="789773"/>
                    <a:pt x="366309" y="783559"/>
                    <a:pt x="361554" y="776981"/>
                  </a:cubicBezTo>
                  <a:cubicBezTo>
                    <a:pt x="358497" y="775491"/>
                    <a:pt x="352306" y="770864"/>
                    <a:pt x="352306" y="767727"/>
                  </a:cubicBezTo>
                  <a:cubicBezTo>
                    <a:pt x="350738" y="766237"/>
                    <a:pt x="353873" y="761531"/>
                    <a:pt x="355362" y="759884"/>
                  </a:cubicBezTo>
                  <a:cubicBezTo>
                    <a:pt x="356930" y="755257"/>
                    <a:pt x="359986" y="745924"/>
                    <a:pt x="361554" y="742865"/>
                  </a:cubicBezTo>
                  <a:cubicBezTo>
                    <a:pt x="365353" y="734917"/>
                    <a:pt x="368447" y="726650"/>
                    <a:pt x="370802" y="718161"/>
                  </a:cubicBezTo>
                  <a:cubicBezTo>
                    <a:pt x="371052" y="710232"/>
                    <a:pt x="372102" y="702349"/>
                    <a:pt x="373937" y="694633"/>
                  </a:cubicBezTo>
                  <a:cubicBezTo>
                    <a:pt x="374119" y="687349"/>
                    <a:pt x="375144" y="680112"/>
                    <a:pt x="376994" y="673065"/>
                  </a:cubicBezTo>
                  <a:cubicBezTo>
                    <a:pt x="378562" y="668438"/>
                    <a:pt x="381619" y="662242"/>
                    <a:pt x="383186" y="657379"/>
                  </a:cubicBezTo>
                  <a:cubicBezTo>
                    <a:pt x="386161" y="653186"/>
                    <a:pt x="388266" y="648440"/>
                    <a:pt x="389378" y="643419"/>
                  </a:cubicBezTo>
                  <a:cubicBezTo>
                    <a:pt x="389378" y="638792"/>
                    <a:pt x="390945" y="624910"/>
                    <a:pt x="387810" y="619891"/>
                  </a:cubicBezTo>
                  <a:cubicBezTo>
                    <a:pt x="384754" y="618323"/>
                    <a:pt x="378562" y="619891"/>
                    <a:pt x="376994" y="618323"/>
                  </a:cubicBezTo>
                  <a:cubicBezTo>
                    <a:pt x="373109" y="614888"/>
                    <a:pt x="369963" y="610699"/>
                    <a:pt x="367746" y="606009"/>
                  </a:cubicBezTo>
                  <a:cubicBezTo>
                    <a:pt x="363745" y="602242"/>
                    <a:pt x="360123" y="598091"/>
                    <a:pt x="356930" y="593618"/>
                  </a:cubicBezTo>
                  <a:cubicBezTo>
                    <a:pt x="355362" y="590559"/>
                    <a:pt x="358497" y="582795"/>
                    <a:pt x="356930" y="579736"/>
                  </a:cubicBezTo>
                  <a:cubicBezTo>
                    <a:pt x="356752" y="575687"/>
                    <a:pt x="355108" y="571840"/>
                    <a:pt x="352306" y="568913"/>
                  </a:cubicBezTo>
                  <a:cubicBezTo>
                    <a:pt x="350738" y="567345"/>
                    <a:pt x="346114" y="567345"/>
                    <a:pt x="343057" y="565776"/>
                  </a:cubicBezTo>
                  <a:cubicBezTo>
                    <a:pt x="341489" y="564286"/>
                    <a:pt x="339922" y="559659"/>
                    <a:pt x="336865" y="557933"/>
                  </a:cubicBezTo>
                  <a:cubicBezTo>
                    <a:pt x="335298" y="556365"/>
                    <a:pt x="329028" y="556365"/>
                    <a:pt x="326049" y="556365"/>
                  </a:cubicBezTo>
                  <a:cubicBezTo>
                    <a:pt x="322914" y="554875"/>
                    <a:pt x="316801" y="553306"/>
                    <a:pt x="313665" y="551738"/>
                  </a:cubicBezTo>
                  <a:cubicBezTo>
                    <a:pt x="310351" y="551638"/>
                    <a:pt x="307138" y="550575"/>
                    <a:pt x="304417" y="548679"/>
                  </a:cubicBezTo>
                  <a:cubicBezTo>
                    <a:pt x="299633" y="548943"/>
                    <a:pt x="294922" y="549976"/>
                    <a:pt x="290466" y="551738"/>
                  </a:cubicBezTo>
                  <a:cubicBezTo>
                    <a:pt x="284482" y="556660"/>
                    <a:pt x="279207" y="562387"/>
                    <a:pt x="274790" y="568756"/>
                  </a:cubicBezTo>
                  <a:cubicBezTo>
                    <a:pt x="271829" y="574033"/>
                    <a:pt x="269738" y="579753"/>
                    <a:pt x="268599" y="585697"/>
                  </a:cubicBezTo>
                  <a:cubicBezTo>
                    <a:pt x="268599" y="590402"/>
                    <a:pt x="271734" y="599657"/>
                    <a:pt x="270166" y="602715"/>
                  </a:cubicBezTo>
                  <a:cubicBezTo>
                    <a:pt x="268782" y="607617"/>
                    <a:pt x="266696" y="612293"/>
                    <a:pt x="263974" y="616597"/>
                  </a:cubicBezTo>
                  <a:cubicBezTo>
                    <a:pt x="260918" y="619734"/>
                    <a:pt x="256137" y="625930"/>
                    <a:pt x="253158" y="628989"/>
                  </a:cubicBezTo>
                  <a:lnTo>
                    <a:pt x="240853" y="628989"/>
                  </a:lnTo>
                  <a:cubicBezTo>
                    <a:pt x="236988" y="628143"/>
                    <a:pt x="233319" y="626573"/>
                    <a:pt x="230037" y="624361"/>
                  </a:cubicBezTo>
                  <a:cubicBezTo>
                    <a:pt x="228469" y="621303"/>
                    <a:pt x="226902" y="616519"/>
                    <a:pt x="225413" y="613539"/>
                  </a:cubicBezTo>
                  <a:cubicBezTo>
                    <a:pt x="223091" y="613158"/>
                    <a:pt x="220935" y="612093"/>
                    <a:pt x="219221" y="610480"/>
                  </a:cubicBezTo>
                  <a:cubicBezTo>
                    <a:pt x="214604" y="609696"/>
                    <a:pt x="209887" y="609696"/>
                    <a:pt x="205270" y="610480"/>
                  </a:cubicBezTo>
                  <a:cubicBezTo>
                    <a:pt x="202213" y="610480"/>
                    <a:pt x="197432" y="615107"/>
                    <a:pt x="194454" y="616597"/>
                  </a:cubicBezTo>
                  <a:cubicBezTo>
                    <a:pt x="190568" y="621064"/>
                    <a:pt x="185858" y="624739"/>
                    <a:pt x="180581" y="627420"/>
                  </a:cubicBezTo>
                  <a:cubicBezTo>
                    <a:pt x="175685" y="629914"/>
                    <a:pt x="170371" y="631483"/>
                    <a:pt x="164906" y="632047"/>
                  </a:cubicBezTo>
                  <a:cubicBezTo>
                    <a:pt x="158685" y="633078"/>
                    <a:pt x="152307" y="632566"/>
                    <a:pt x="146330" y="630557"/>
                  </a:cubicBezTo>
                  <a:cubicBezTo>
                    <a:pt x="144841" y="628989"/>
                    <a:pt x="138493" y="625930"/>
                    <a:pt x="137082" y="622715"/>
                  </a:cubicBezTo>
                  <a:cubicBezTo>
                    <a:pt x="135671" y="619499"/>
                    <a:pt x="137082" y="613460"/>
                    <a:pt x="137082" y="608833"/>
                  </a:cubicBezTo>
                  <a:cubicBezTo>
                    <a:pt x="135514" y="605774"/>
                    <a:pt x="132457" y="598010"/>
                    <a:pt x="130890" y="594951"/>
                  </a:cubicBezTo>
                  <a:cubicBezTo>
                    <a:pt x="129322" y="590324"/>
                    <a:pt x="127833" y="580991"/>
                    <a:pt x="126266" y="576364"/>
                  </a:cubicBezTo>
                  <a:cubicBezTo>
                    <a:pt x="122212" y="570953"/>
                    <a:pt x="116805" y="566707"/>
                    <a:pt x="110590" y="564051"/>
                  </a:cubicBezTo>
                  <a:lnTo>
                    <a:pt x="96717" y="564051"/>
                  </a:lnTo>
                  <a:cubicBezTo>
                    <a:pt x="92015" y="562482"/>
                    <a:pt x="81042" y="556208"/>
                    <a:pt x="76574" y="554796"/>
                  </a:cubicBezTo>
                  <a:cubicBezTo>
                    <a:pt x="68618" y="551004"/>
                    <a:pt x="60360" y="547882"/>
                    <a:pt x="51886" y="545463"/>
                  </a:cubicBezTo>
                  <a:cubicBezTo>
                    <a:pt x="45694" y="543973"/>
                    <a:pt x="36210" y="542405"/>
                    <a:pt x="31821" y="540836"/>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2" name="Freeform 131">
              <a:extLst>
                <a:ext uri="{FF2B5EF4-FFF2-40B4-BE49-F238E27FC236}">
                  <a16:creationId xmlns:a16="http://schemas.microsoft.com/office/drawing/2014/main" id="{8C86B8D4-F321-3243-ACE8-129CD189913C}"/>
                </a:ext>
              </a:extLst>
            </p:cNvPr>
            <p:cNvSpPr/>
            <p:nvPr/>
          </p:nvSpPr>
          <p:spPr>
            <a:xfrm>
              <a:off x="7544692" y="2329197"/>
              <a:ext cx="1497004" cy="1050929"/>
            </a:xfrm>
            <a:custGeom>
              <a:avLst/>
              <a:gdLst>
                <a:gd name="connsiteX0" fmla="*/ 21632 w 1497004"/>
                <a:gd name="connsiteY0" fmla="*/ 609776 h 1050928"/>
                <a:gd name="connsiteX1" fmla="*/ 15440 w 1497004"/>
                <a:gd name="connsiteY1" fmla="*/ 608207 h 1050928"/>
                <a:gd name="connsiteX2" fmla="*/ 9248 w 1497004"/>
                <a:gd name="connsiteY2" fmla="*/ 591188 h 1050928"/>
                <a:gd name="connsiteX3" fmla="*/ 0 w 1497004"/>
                <a:gd name="connsiteY3" fmla="*/ 564915 h 1050928"/>
                <a:gd name="connsiteX4" fmla="*/ 4624 w 1497004"/>
                <a:gd name="connsiteY4" fmla="*/ 543269 h 1050928"/>
                <a:gd name="connsiteX5" fmla="*/ 12462 w 1497004"/>
                <a:gd name="connsiteY5" fmla="*/ 524682 h 1050928"/>
                <a:gd name="connsiteX6" fmla="*/ 34015 w 1497004"/>
                <a:gd name="connsiteY6" fmla="*/ 524682 h 1050928"/>
                <a:gd name="connsiteX7" fmla="*/ 57529 w 1497004"/>
                <a:gd name="connsiteY7" fmla="*/ 529309 h 1050928"/>
                <a:gd name="connsiteX8" fmla="*/ 79161 w 1497004"/>
                <a:gd name="connsiteY8" fmla="*/ 527819 h 1050928"/>
                <a:gd name="connsiteX9" fmla="*/ 106906 w 1497004"/>
                <a:gd name="connsiteY9" fmla="*/ 515428 h 1050928"/>
                <a:gd name="connsiteX10" fmla="*/ 117722 w 1497004"/>
                <a:gd name="connsiteY10" fmla="*/ 498409 h 1050928"/>
                <a:gd name="connsiteX11" fmla="*/ 128538 w 1497004"/>
                <a:gd name="connsiteY11" fmla="*/ 486017 h 1050928"/>
                <a:gd name="connsiteX12" fmla="*/ 139354 w 1497004"/>
                <a:gd name="connsiteY12" fmla="*/ 486017 h 1050928"/>
                <a:gd name="connsiteX13" fmla="*/ 157851 w 1497004"/>
                <a:gd name="connsiteY13" fmla="*/ 490644 h 1050928"/>
                <a:gd name="connsiteX14" fmla="*/ 173527 w 1497004"/>
                <a:gd name="connsiteY14" fmla="*/ 504604 h 1050928"/>
                <a:gd name="connsiteX15" fmla="*/ 195159 w 1497004"/>
                <a:gd name="connsiteY15" fmla="*/ 509232 h 1050928"/>
                <a:gd name="connsiteX16" fmla="*/ 241402 w 1497004"/>
                <a:gd name="connsiteY16" fmla="*/ 506173 h 1050928"/>
                <a:gd name="connsiteX17" fmla="*/ 272282 w 1497004"/>
                <a:gd name="connsiteY17" fmla="*/ 493781 h 1050928"/>
                <a:gd name="connsiteX18" fmla="*/ 293914 w 1497004"/>
                <a:gd name="connsiteY18" fmla="*/ 475194 h 1050928"/>
                <a:gd name="connsiteX19" fmla="*/ 295482 w 1497004"/>
                <a:gd name="connsiteY19" fmla="*/ 445862 h 1050928"/>
                <a:gd name="connsiteX20" fmla="*/ 285528 w 1497004"/>
                <a:gd name="connsiteY20" fmla="*/ 427353 h 1050928"/>
                <a:gd name="connsiteX21" fmla="*/ 277690 w 1497004"/>
                <a:gd name="connsiteY21" fmla="*/ 405707 h 1050928"/>
                <a:gd name="connsiteX22" fmla="*/ 279258 w 1497004"/>
                <a:gd name="connsiteY22" fmla="*/ 382179 h 1050928"/>
                <a:gd name="connsiteX23" fmla="*/ 287096 w 1497004"/>
                <a:gd name="connsiteY23" fmla="*/ 357396 h 1050928"/>
                <a:gd name="connsiteX24" fmla="*/ 305593 w 1497004"/>
                <a:gd name="connsiteY24" fmla="*/ 337319 h 1050928"/>
                <a:gd name="connsiteX25" fmla="*/ 324168 w 1497004"/>
                <a:gd name="connsiteY25" fmla="*/ 321633 h 1050928"/>
                <a:gd name="connsiteX26" fmla="*/ 342665 w 1497004"/>
                <a:gd name="connsiteY26" fmla="*/ 321633 h 1050928"/>
                <a:gd name="connsiteX27" fmla="*/ 364297 w 1497004"/>
                <a:gd name="connsiteY27" fmla="*/ 321633 h 1050928"/>
                <a:gd name="connsiteX28" fmla="*/ 382794 w 1497004"/>
                <a:gd name="connsiteY28" fmla="*/ 313790 h 1050928"/>
                <a:gd name="connsiteX29" fmla="*/ 415242 w 1497004"/>
                <a:gd name="connsiteY29" fmla="*/ 299909 h 1050928"/>
                <a:gd name="connsiteX30" fmla="*/ 432171 w 1497004"/>
                <a:gd name="connsiteY30" fmla="*/ 302967 h 1050928"/>
                <a:gd name="connsiteX31" fmla="*/ 455685 w 1497004"/>
                <a:gd name="connsiteY31" fmla="*/ 318653 h 1050928"/>
                <a:gd name="connsiteX32" fmla="*/ 480374 w 1497004"/>
                <a:gd name="connsiteY32" fmla="*/ 321790 h 1050928"/>
                <a:gd name="connsiteX33" fmla="*/ 511254 w 1497004"/>
                <a:gd name="connsiteY33" fmla="*/ 315594 h 1050928"/>
                <a:gd name="connsiteX34" fmla="*/ 551383 w 1497004"/>
                <a:gd name="connsiteY34" fmla="*/ 289321 h 1050928"/>
                <a:gd name="connsiteX35" fmla="*/ 597626 w 1497004"/>
                <a:gd name="connsiteY35" fmla="*/ 265793 h 1050928"/>
                <a:gd name="connsiteX36" fmla="*/ 630074 w 1497004"/>
                <a:gd name="connsiteY36" fmla="*/ 244147 h 1050928"/>
                <a:gd name="connsiteX37" fmla="*/ 659387 w 1497004"/>
                <a:gd name="connsiteY37" fmla="*/ 225559 h 1050928"/>
                <a:gd name="connsiteX38" fmla="*/ 676395 w 1497004"/>
                <a:gd name="connsiteY38" fmla="*/ 225559 h 1050928"/>
                <a:gd name="connsiteX39" fmla="*/ 697949 w 1497004"/>
                <a:gd name="connsiteY39" fmla="*/ 220932 h 1050928"/>
                <a:gd name="connsiteX40" fmla="*/ 714643 w 1497004"/>
                <a:gd name="connsiteY40" fmla="*/ 207756 h 1050928"/>
                <a:gd name="connsiteX41" fmla="*/ 726948 w 1497004"/>
                <a:gd name="connsiteY41" fmla="*/ 179915 h 1050928"/>
                <a:gd name="connsiteX42" fmla="*/ 743956 w 1497004"/>
                <a:gd name="connsiteY42" fmla="*/ 156386 h 1050928"/>
                <a:gd name="connsiteX43" fmla="*/ 765588 w 1497004"/>
                <a:gd name="connsiteY43" fmla="*/ 148544 h 1050928"/>
                <a:gd name="connsiteX44" fmla="*/ 781264 w 1497004"/>
                <a:gd name="connsiteY44" fmla="*/ 148544 h 1050928"/>
                <a:gd name="connsiteX45" fmla="*/ 804777 w 1497004"/>
                <a:gd name="connsiteY45" fmla="*/ 145485 h 1050928"/>
                <a:gd name="connsiteX46" fmla="*/ 821785 w 1497004"/>
                <a:gd name="connsiteY46" fmla="*/ 136152 h 1050928"/>
                <a:gd name="connsiteX47" fmla="*/ 832601 w 1497004"/>
                <a:gd name="connsiteY47" fmla="*/ 117643 h 1050928"/>
                <a:gd name="connsiteX48" fmla="*/ 843338 w 1497004"/>
                <a:gd name="connsiteY48" fmla="*/ 91370 h 1050928"/>
                <a:gd name="connsiteX49" fmla="*/ 846474 w 1497004"/>
                <a:gd name="connsiteY49" fmla="*/ 72783 h 1050928"/>
                <a:gd name="connsiteX50" fmla="*/ 846473 w 1497004"/>
                <a:gd name="connsiteY50" fmla="*/ 64940 h 1050928"/>
                <a:gd name="connsiteX51" fmla="*/ 852665 w 1497004"/>
                <a:gd name="connsiteY51" fmla="*/ 64940 h 1050928"/>
                <a:gd name="connsiteX52" fmla="*/ 864971 w 1497004"/>
                <a:gd name="connsiteY52" fmla="*/ 55685 h 1050928"/>
                <a:gd name="connsiteX53" fmla="*/ 871162 w 1497004"/>
                <a:gd name="connsiteY53" fmla="*/ 38667 h 1050928"/>
                <a:gd name="connsiteX54" fmla="*/ 881978 w 1497004"/>
                <a:gd name="connsiteY54" fmla="*/ 21648 h 1050928"/>
                <a:gd name="connsiteX55" fmla="*/ 900475 w 1497004"/>
                <a:gd name="connsiteY55" fmla="*/ 4629 h 1050928"/>
                <a:gd name="connsiteX56" fmla="*/ 935980 w 1497004"/>
                <a:gd name="connsiteY56" fmla="*/ 2 h 1050928"/>
                <a:gd name="connsiteX57" fmla="*/ 960669 w 1497004"/>
                <a:gd name="connsiteY57" fmla="*/ 6198 h 1050928"/>
                <a:gd name="connsiteX58" fmla="*/ 974542 w 1497004"/>
                <a:gd name="connsiteY58" fmla="*/ 15452 h 1050928"/>
                <a:gd name="connsiteX59" fmla="*/ 979166 w 1497004"/>
                <a:gd name="connsiteY59" fmla="*/ 29412 h 1050928"/>
                <a:gd name="connsiteX60" fmla="*/ 965293 w 1497004"/>
                <a:gd name="connsiteY60" fmla="*/ 40235 h 1050928"/>
                <a:gd name="connsiteX61" fmla="*/ 959102 w 1497004"/>
                <a:gd name="connsiteY61" fmla="*/ 60313 h 1050928"/>
                <a:gd name="connsiteX62" fmla="*/ 966939 w 1497004"/>
                <a:gd name="connsiteY62" fmla="*/ 78900 h 1050928"/>
                <a:gd name="connsiteX63" fmla="*/ 982615 w 1497004"/>
                <a:gd name="connsiteY63" fmla="*/ 83527 h 1050928"/>
                <a:gd name="connsiteX64" fmla="*/ 998290 w 1497004"/>
                <a:gd name="connsiteY64" fmla="*/ 72704 h 1050928"/>
                <a:gd name="connsiteX65" fmla="*/ 1012163 w 1497004"/>
                <a:gd name="connsiteY65" fmla="*/ 72704 h 1050928"/>
                <a:gd name="connsiteX66" fmla="*/ 1020001 w 1497004"/>
                <a:gd name="connsiteY66" fmla="*/ 81959 h 1050928"/>
                <a:gd name="connsiteX67" fmla="*/ 1023136 w 1497004"/>
                <a:gd name="connsiteY67" fmla="*/ 109800 h 1050928"/>
                <a:gd name="connsiteX68" fmla="*/ 1037009 w 1497004"/>
                <a:gd name="connsiteY68" fmla="*/ 146975 h 1050928"/>
                <a:gd name="connsiteX69" fmla="*/ 1052684 w 1497004"/>
                <a:gd name="connsiteY69" fmla="*/ 184071 h 1050928"/>
                <a:gd name="connsiteX70" fmla="*/ 1072749 w 1497004"/>
                <a:gd name="connsiteY70" fmla="*/ 214972 h 1050928"/>
                <a:gd name="connsiteX71" fmla="*/ 1094381 w 1497004"/>
                <a:gd name="connsiteY71" fmla="*/ 218109 h 1050928"/>
                <a:gd name="connsiteX72" fmla="*/ 1112878 w 1497004"/>
                <a:gd name="connsiteY72" fmla="*/ 210266 h 1050928"/>
                <a:gd name="connsiteX73" fmla="*/ 1143758 w 1497004"/>
                <a:gd name="connsiteY73" fmla="*/ 208697 h 1050928"/>
                <a:gd name="connsiteX74" fmla="*/ 1174639 w 1497004"/>
                <a:gd name="connsiteY74" fmla="*/ 218030 h 1050928"/>
                <a:gd name="connsiteX75" fmla="*/ 1191568 w 1497004"/>
                <a:gd name="connsiteY75" fmla="*/ 231912 h 1050928"/>
                <a:gd name="connsiteX76" fmla="*/ 1208576 w 1497004"/>
                <a:gd name="connsiteY76" fmla="*/ 256695 h 1050928"/>
                <a:gd name="connsiteX77" fmla="*/ 1230208 w 1497004"/>
                <a:gd name="connsiteY77" fmla="*/ 272381 h 1050928"/>
                <a:gd name="connsiteX78" fmla="*/ 1238046 w 1497004"/>
                <a:gd name="connsiteY78" fmla="*/ 289399 h 1050928"/>
                <a:gd name="connsiteX79" fmla="*/ 1239613 w 1497004"/>
                <a:gd name="connsiteY79" fmla="*/ 303281 h 1050928"/>
                <a:gd name="connsiteX80" fmla="*/ 1245805 w 1497004"/>
                <a:gd name="connsiteY80" fmla="*/ 311124 h 1050928"/>
                <a:gd name="connsiteX81" fmla="*/ 1256543 w 1497004"/>
                <a:gd name="connsiteY81" fmla="*/ 320378 h 1050928"/>
                <a:gd name="connsiteX82" fmla="*/ 1261167 w 1497004"/>
                <a:gd name="connsiteY82" fmla="*/ 342024 h 1050928"/>
                <a:gd name="connsiteX83" fmla="*/ 1256543 w 1497004"/>
                <a:gd name="connsiteY83" fmla="*/ 368376 h 1050928"/>
                <a:gd name="connsiteX84" fmla="*/ 1262734 w 1497004"/>
                <a:gd name="connsiteY84" fmla="*/ 386885 h 1050928"/>
                <a:gd name="connsiteX85" fmla="*/ 1287423 w 1497004"/>
                <a:gd name="connsiteY85" fmla="*/ 397708 h 1050928"/>
                <a:gd name="connsiteX86" fmla="*/ 1313679 w 1497004"/>
                <a:gd name="connsiteY86" fmla="*/ 399276 h 1050928"/>
                <a:gd name="connsiteX87" fmla="*/ 1336801 w 1497004"/>
                <a:gd name="connsiteY87" fmla="*/ 393081 h 1050928"/>
                <a:gd name="connsiteX88" fmla="*/ 1352241 w 1497004"/>
                <a:gd name="connsiteY88" fmla="*/ 380846 h 1050928"/>
                <a:gd name="connsiteX89" fmla="*/ 1363057 w 1497004"/>
                <a:gd name="connsiteY89" fmla="*/ 368533 h 1050928"/>
                <a:gd name="connsiteX90" fmla="*/ 1389314 w 1497004"/>
                <a:gd name="connsiteY90" fmla="*/ 365396 h 1050928"/>
                <a:gd name="connsiteX91" fmla="*/ 1424819 w 1497004"/>
                <a:gd name="connsiteY91" fmla="*/ 368533 h 1050928"/>
                <a:gd name="connsiteX92" fmla="*/ 1444883 w 1497004"/>
                <a:gd name="connsiteY92" fmla="*/ 384218 h 1050928"/>
                <a:gd name="connsiteX93" fmla="*/ 1464948 w 1497004"/>
                <a:gd name="connsiteY93" fmla="*/ 402727 h 1050928"/>
                <a:gd name="connsiteX94" fmla="*/ 1477253 w 1497004"/>
                <a:gd name="connsiteY94" fmla="*/ 422883 h 1050928"/>
                <a:gd name="connsiteX95" fmla="*/ 1491126 w 1497004"/>
                <a:gd name="connsiteY95" fmla="*/ 456921 h 1050928"/>
                <a:gd name="connsiteX96" fmla="*/ 1494261 w 1497004"/>
                <a:gd name="connsiteY96" fmla="*/ 475429 h 1050928"/>
                <a:gd name="connsiteX97" fmla="*/ 1483445 w 1497004"/>
                <a:gd name="connsiteY97" fmla="*/ 494017 h 1050928"/>
                <a:gd name="connsiteX98" fmla="*/ 1472629 w 1497004"/>
                <a:gd name="connsiteY98" fmla="*/ 511036 h 1050928"/>
                <a:gd name="connsiteX99" fmla="*/ 1466437 w 1497004"/>
                <a:gd name="connsiteY99" fmla="*/ 526721 h 1050928"/>
                <a:gd name="connsiteX100" fmla="*/ 1474275 w 1497004"/>
                <a:gd name="connsiteY100" fmla="*/ 542407 h 1050928"/>
                <a:gd name="connsiteX101" fmla="*/ 1491204 w 1497004"/>
                <a:gd name="connsiteY101" fmla="*/ 547034 h 1050928"/>
                <a:gd name="connsiteX102" fmla="*/ 1500531 w 1497004"/>
                <a:gd name="connsiteY102" fmla="*/ 556367 h 1050928"/>
                <a:gd name="connsiteX103" fmla="*/ 1498963 w 1497004"/>
                <a:gd name="connsiteY103" fmla="*/ 568680 h 1050928"/>
                <a:gd name="connsiteX104" fmla="*/ 1489715 w 1497004"/>
                <a:gd name="connsiteY104" fmla="*/ 581071 h 1050928"/>
                <a:gd name="connsiteX105" fmla="*/ 1491204 w 1497004"/>
                <a:gd name="connsiteY105" fmla="*/ 599659 h 1050928"/>
                <a:gd name="connsiteX106" fmla="*/ 1480466 w 1497004"/>
                <a:gd name="connsiteY106" fmla="*/ 623187 h 1050928"/>
                <a:gd name="connsiteX107" fmla="*/ 1464791 w 1497004"/>
                <a:gd name="connsiteY107" fmla="*/ 641696 h 1050928"/>
                <a:gd name="connsiteX108" fmla="*/ 1441278 w 1497004"/>
                <a:gd name="connsiteY108" fmla="*/ 638637 h 1050928"/>
                <a:gd name="connsiteX109" fmla="*/ 1418156 w 1497004"/>
                <a:gd name="connsiteY109" fmla="*/ 640206 h 1050928"/>
                <a:gd name="connsiteX110" fmla="*/ 1405773 w 1497004"/>
                <a:gd name="connsiteY110" fmla="*/ 652519 h 1050928"/>
                <a:gd name="connsiteX111" fmla="*/ 1404283 w 1497004"/>
                <a:gd name="connsiteY111" fmla="*/ 666479 h 1050928"/>
                <a:gd name="connsiteX112" fmla="*/ 1418156 w 1497004"/>
                <a:gd name="connsiteY112" fmla="*/ 675733 h 1050928"/>
                <a:gd name="connsiteX113" fmla="*/ 1427405 w 1497004"/>
                <a:gd name="connsiteY113" fmla="*/ 686556 h 1050928"/>
                <a:gd name="connsiteX114" fmla="*/ 1427405 w 1497004"/>
                <a:gd name="connsiteY114" fmla="*/ 705144 h 1050928"/>
                <a:gd name="connsiteX115" fmla="*/ 1407341 w 1497004"/>
                <a:gd name="connsiteY115" fmla="*/ 712986 h 1050928"/>
                <a:gd name="connsiteX116" fmla="*/ 1385709 w 1497004"/>
                <a:gd name="connsiteY116" fmla="*/ 711496 h 1050928"/>
                <a:gd name="connsiteX117" fmla="*/ 1370033 w 1497004"/>
                <a:gd name="connsiteY117" fmla="*/ 711496 h 1050928"/>
                <a:gd name="connsiteX118" fmla="*/ 1357728 w 1497004"/>
                <a:gd name="connsiteY118" fmla="*/ 725378 h 1050928"/>
                <a:gd name="connsiteX119" fmla="*/ 1353103 w 1497004"/>
                <a:gd name="connsiteY119" fmla="*/ 747024 h 1050928"/>
                <a:gd name="connsiteX120" fmla="*/ 1333039 w 1497004"/>
                <a:gd name="connsiteY120" fmla="*/ 770552 h 1050928"/>
                <a:gd name="connsiteX121" fmla="*/ 1295967 w 1497004"/>
                <a:gd name="connsiteY121" fmla="*/ 792198 h 1050928"/>
                <a:gd name="connsiteX122" fmla="*/ 1269710 w 1497004"/>
                <a:gd name="connsiteY122" fmla="*/ 796825 h 1050928"/>
                <a:gd name="connsiteX123" fmla="*/ 1238830 w 1497004"/>
                <a:gd name="connsiteY123" fmla="*/ 799963 h 1050928"/>
                <a:gd name="connsiteX124" fmla="*/ 1217276 w 1497004"/>
                <a:gd name="connsiteY124" fmla="*/ 796825 h 1050928"/>
                <a:gd name="connsiteX125" fmla="*/ 1201601 w 1497004"/>
                <a:gd name="connsiteY125" fmla="*/ 786002 h 1050928"/>
                <a:gd name="connsiteX126" fmla="*/ 1184592 w 1497004"/>
                <a:gd name="connsiteY126" fmla="*/ 770317 h 1050928"/>
                <a:gd name="connsiteX127" fmla="*/ 1167663 w 1497004"/>
                <a:gd name="connsiteY127" fmla="*/ 768748 h 1050928"/>
                <a:gd name="connsiteX128" fmla="*/ 1149088 w 1497004"/>
                <a:gd name="connsiteY128" fmla="*/ 773454 h 1050928"/>
                <a:gd name="connsiteX129" fmla="*/ 1139839 w 1497004"/>
                <a:gd name="connsiteY129" fmla="*/ 789140 h 1050928"/>
                <a:gd name="connsiteX130" fmla="*/ 1135215 w 1497004"/>
                <a:gd name="connsiteY130" fmla="*/ 812668 h 1050928"/>
                <a:gd name="connsiteX131" fmla="*/ 1129023 w 1497004"/>
                <a:gd name="connsiteY131" fmla="*/ 831177 h 1050928"/>
                <a:gd name="connsiteX132" fmla="*/ 1119775 w 1497004"/>
                <a:gd name="connsiteY132" fmla="*/ 842000 h 1050928"/>
                <a:gd name="connsiteX133" fmla="*/ 1101278 w 1497004"/>
                <a:gd name="connsiteY133" fmla="*/ 845137 h 1050928"/>
                <a:gd name="connsiteX134" fmla="*/ 1076589 w 1497004"/>
                <a:gd name="connsiteY134" fmla="*/ 837294 h 1050928"/>
                <a:gd name="connsiteX135" fmla="*/ 1051900 w 1497004"/>
                <a:gd name="connsiteY135" fmla="*/ 829451 h 1050928"/>
                <a:gd name="connsiteX136" fmla="*/ 1030268 w 1497004"/>
                <a:gd name="connsiteY136" fmla="*/ 834079 h 1050928"/>
                <a:gd name="connsiteX137" fmla="*/ 1016395 w 1497004"/>
                <a:gd name="connsiteY137" fmla="*/ 847960 h 1050928"/>
                <a:gd name="connsiteX138" fmla="*/ 1002443 w 1497004"/>
                <a:gd name="connsiteY138" fmla="*/ 874233 h 1050928"/>
                <a:gd name="connsiteX139" fmla="*/ 986768 w 1497004"/>
                <a:gd name="connsiteY139" fmla="*/ 905212 h 1050928"/>
                <a:gd name="connsiteX140" fmla="*/ 969761 w 1497004"/>
                <a:gd name="connsiteY140" fmla="*/ 933054 h 1050928"/>
                <a:gd name="connsiteX141" fmla="*/ 954085 w 1497004"/>
                <a:gd name="connsiteY141" fmla="*/ 951563 h 1050928"/>
                <a:gd name="connsiteX142" fmla="*/ 951029 w 1497004"/>
                <a:gd name="connsiteY142" fmla="*/ 975091 h 1050928"/>
                <a:gd name="connsiteX143" fmla="*/ 954085 w 1497004"/>
                <a:gd name="connsiteY143" fmla="*/ 995247 h 1050928"/>
                <a:gd name="connsiteX144" fmla="*/ 943269 w 1497004"/>
                <a:gd name="connsiteY144" fmla="*/ 1019952 h 1050928"/>
                <a:gd name="connsiteX145" fmla="*/ 923205 w 1497004"/>
                <a:gd name="connsiteY145" fmla="*/ 1033912 h 1050928"/>
                <a:gd name="connsiteX146" fmla="*/ 895459 w 1497004"/>
                <a:gd name="connsiteY146" fmla="*/ 1030775 h 1050928"/>
                <a:gd name="connsiteX147" fmla="*/ 875394 w 1497004"/>
                <a:gd name="connsiteY147" fmla="*/ 1044735 h 1050928"/>
                <a:gd name="connsiteX148" fmla="*/ 867557 w 1497004"/>
                <a:gd name="connsiteY148" fmla="*/ 1050931 h 1050928"/>
                <a:gd name="connsiteX149" fmla="*/ 864500 w 1497004"/>
                <a:gd name="connsiteY149" fmla="*/ 1044735 h 1050928"/>
                <a:gd name="connsiteX150" fmla="*/ 847492 w 1497004"/>
                <a:gd name="connsiteY150" fmla="*/ 1006070 h 1050928"/>
                <a:gd name="connsiteX151" fmla="*/ 846003 w 1497004"/>
                <a:gd name="connsiteY151" fmla="*/ 973523 h 1050928"/>
                <a:gd name="connsiteX152" fmla="*/ 836676 w 1497004"/>
                <a:gd name="connsiteY152" fmla="*/ 941054 h 1050928"/>
                <a:gd name="connsiteX153" fmla="*/ 828838 w 1497004"/>
                <a:gd name="connsiteY153" fmla="*/ 931799 h 1050928"/>
                <a:gd name="connsiteX154" fmla="*/ 819590 w 1497004"/>
                <a:gd name="connsiteY154" fmla="*/ 936426 h 1050928"/>
                <a:gd name="connsiteX155" fmla="*/ 810341 w 1497004"/>
                <a:gd name="connsiteY155" fmla="*/ 952112 h 1050928"/>
                <a:gd name="connsiteX156" fmla="*/ 802504 w 1497004"/>
                <a:gd name="connsiteY156" fmla="*/ 970699 h 1050928"/>
                <a:gd name="connsiteX157" fmla="*/ 796312 w 1497004"/>
                <a:gd name="connsiteY157" fmla="*/ 984659 h 1050928"/>
                <a:gd name="connsiteX158" fmla="*/ 788474 w 1497004"/>
                <a:gd name="connsiteY158" fmla="*/ 995482 h 1050928"/>
                <a:gd name="connsiteX159" fmla="*/ 776091 w 1497004"/>
                <a:gd name="connsiteY159" fmla="*/ 995482 h 1050928"/>
                <a:gd name="connsiteX160" fmla="*/ 768253 w 1497004"/>
                <a:gd name="connsiteY160" fmla="*/ 978464 h 1050928"/>
                <a:gd name="connsiteX161" fmla="*/ 766685 w 1497004"/>
                <a:gd name="connsiteY161" fmla="*/ 959876 h 1050928"/>
                <a:gd name="connsiteX162" fmla="*/ 760494 w 1497004"/>
                <a:gd name="connsiteY162" fmla="*/ 950622 h 1050928"/>
                <a:gd name="connsiteX163" fmla="*/ 757437 w 1497004"/>
                <a:gd name="connsiteY163" fmla="*/ 938230 h 1050928"/>
                <a:gd name="connsiteX164" fmla="*/ 768253 w 1497004"/>
                <a:gd name="connsiteY164" fmla="*/ 933603 h 1050928"/>
                <a:gd name="connsiteX165" fmla="*/ 768253 w 1497004"/>
                <a:gd name="connsiteY165" fmla="*/ 922780 h 1050928"/>
                <a:gd name="connsiteX166" fmla="*/ 760415 w 1497004"/>
                <a:gd name="connsiteY166" fmla="*/ 911957 h 1050928"/>
                <a:gd name="connsiteX167" fmla="*/ 746542 w 1497004"/>
                <a:gd name="connsiteY167" fmla="*/ 904114 h 1050928"/>
                <a:gd name="connsiteX168" fmla="*/ 718797 w 1497004"/>
                <a:gd name="connsiteY168" fmla="*/ 880586 h 1050928"/>
                <a:gd name="connsiteX169" fmla="*/ 704846 w 1497004"/>
                <a:gd name="connsiteY169" fmla="*/ 869763 h 1050928"/>
                <a:gd name="connsiteX170" fmla="*/ 689170 w 1497004"/>
                <a:gd name="connsiteY170" fmla="*/ 865136 h 1050928"/>
                <a:gd name="connsiteX171" fmla="*/ 673495 w 1497004"/>
                <a:gd name="connsiteY171" fmla="*/ 874390 h 1050928"/>
                <a:gd name="connsiteX172" fmla="*/ 664168 w 1497004"/>
                <a:gd name="connsiteY172" fmla="*/ 888350 h 1050928"/>
                <a:gd name="connsiteX173" fmla="*/ 653431 w 1497004"/>
                <a:gd name="connsiteY173" fmla="*/ 899173 h 1050928"/>
                <a:gd name="connsiteX174" fmla="*/ 651863 w 1497004"/>
                <a:gd name="connsiteY174" fmla="*/ 914859 h 1050928"/>
                <a:gd name="connsiteX175" fmla="*/ 644025 w 1497004"/>
                <a:gd name="connsiteY175" fmla="*/ 928819 h 1050928"/>
                <a:gd name="connsiteX176" fmla="*/ 628350 w 1497004"/>
                <a:gd name="connsiteY176" fmla="*/ 942701 h 1050928"/>
                <a:gd name="connsiteX177" fmla="*/ 608285 w 1497004"/>
                <a:gd name="connsiteY177" fmla="*/ 953524 h 1050928"/>
                <a:gd name="connsiteX178" fmla="*/ 595902 w 1497004"/>
                <a:gd name="connsiteY178" fmla="*/ 961366 h 1050928"/>
                <a:gd name="connsiteX179" fmla="*/ 586653 w 1497004"/>
                <a:gd name="connsiteY179" fmla="*/ 967562 h 1050928"/>
                <a:gd name="connsiteX180" fmla="*/ 574269 w 1497004"/>
                <a:gd name="connsiteY180" fmla="*/ 962856 h 1050928"/>
                <a:gd name="connsiteX181" fmla="*/ 565021 w 1497004"/>
                <a:gd name="connsiteY181" fmla="*/ 944348 h 1050928"/>
                <a:gd name="connsiteX182" fmla="*/ 558829 w 1497004"/>
                <a:gd name="connsiteY182" fmla="*/ 922702 h 1050928"/>
                <a:gd name="connsiteX183" fmla="*/ 549581 w 1497004"/>
                <a:gd name="connsiteY183" fmla="*/ 913369 h 1050928"/>
                <a:gd name="connsiteX184" fmla="*/ 524892 w 1497004"/>
                <a:gd name="connsiteY184" fmla="*/ 911879 h 1050928"/>
                <a:gd name="connsiteX185" fmla="*/ 501379 w 1497004"/>
                <a:gd name="connsiteY185" fmla="*/ 914937 h 1050928"/>
                <a:gd name="connsiteX186" fmla="*/ 468930 w 1497004"/>
                <a:gd name="connsiteY186" fmla="*/ 910310 h 1050928"/>
                <a:gd name="connsiteX187" fmla="*/ 450904 w 1497004"/>
                <a:gd name="connsiteY187" fmla="*/ 890076 h 1050928"/>
                <a:gd name="connsiteX188" fmla="*/ 440088 w 1497004"/>
                <a:gd name="connsiteY188" fmla="*/ 866940 h 1050928"/>
                <a:gd name="connsiteX189" fmla="*/ 427704 w 1497004"/>
                <a:gd name="connsiteY189" fmla="*/ 852980 h 1050928"/>
                <a:gd name="connsiteX190" fmla="*/ 403015 w 1497004"/>
                <a:gd name="connsiteY190" fmla="*/ 834392 h 1050928"/>
                <a:gd name="connsiteX191" fmla="*/ 389142 w 1497004"/>
                <a:gd name="connsiteY191" fmla="*/ 815883 h 1050928"/>
                <a:gd name="connsiteX192" fmla="*/ 389142 w 1497004"/>
                <a:gd name="connsiteY192" fmla="*/ 789532 h 1050928"/>
                <a:gd name="connsiteX193" fmla="*/ 393767 w 1497004"/>
                <a:gd name="connsiteY193" fmla="*/ 772591 h 1050928"/>
                <a:gd name="connsiteX194" fmla="*/ 401605 w 1497004"/>
                <a:gd name="connsiteY194" fmla="*/ 733927 h 1050928"/>
                <a:gd name="connsiteX195" fmla="*/ 409442 w 1497004"/>
                <a:gd name="connsiteY195" fmla="*/ 702556 h 1050928"/>
                <a:gd name="connsiteX196" fmla="*/ 407875 w 1497004"/>
                <a:gd name="connsiteY196" fmla="*/ 670087 h 1050928"/>
                <a:gd name="connsiteX197" fmla="*/ 401683 w 1497004"/>
                <a:gd name="connsiteY197" fmla="*/ 642245 h 1050928"/>
                <a:gd name="connsiteX198" fmla="*/ 386008 w 1497004"/>
                <a:gd name="connsiteY198" fmla="*/ 625226 h 1050928"/>
                <a:gd name="connsiteX199" fmla="*/ 372135 w 1497004"/>
                <a:gd name="connsiteY199" fmla="*/ 622167 h 1050928"/>
                <a:gd name="connsiteX200" fmla="*/ 358262 w 1497004"/>
                <a:gd name="connsiteY200" fmla="*/ 628363 h 1050928"/>
                <a:gd name="connsiteX201" fmla="*/ 341176 w 1497004"/>
                <a:gd name="connsiteY201" fmla="*/ 639108 h 1050928"/>
                <a:gd name="connsiteX202" fmla="*/ 325500 w 1497004"/>
                <a:gd name="connsiteY202" fmla="*/ 648362 h 1050928"/>
                <a:gd name="connsiteX203" fmla="*/ 309825 w 1497004"/>
                <a:gd name="connsiteY203" fmla="*/ 643735 h 1050928"/>
                <a:gd name="connsiteX204" fmla="*/ 294149 w 1497004"/>
                <a:gd name="connsiteY204" fmla="*/ 649931 h 1050928"/>
                <a:gd name="connsiteX205" fmla="*/ 283333 w 1497004"/>
                <a:gd name="connsiteY205" fmla="*/ 652989 h 1050928"/>
                <a:gd name="connsiteX206" fmla="*/ 249317 w 1497004"/>
                <a:gd name="connsiteY206" fmla="*/ 652989 h 1050928"/>
                <a:gd name="connsiteX207" fmla="*/ 227764 w 1497004"/>
                <a:gd name="connsiteY207" fmla="*/ 645147 h 1050928"/>
                <a:gd name="connsiteX208" fmla="*/ 207700 w 1497004"/>
                <a:gd name="connsiteY208" fmla="*/ 649852 h 1050928"/>
                <a:gd name="connsiteX209" fmla="*/ 183011 w 1497004"/>
                <a:gd name="connsiteY209" fmla="*/ 660675 h 1050928"/>
                <a:gd name="connsiteX210" fmla="*/ 159497 w 1497004"/>
                <a:gd name="connsiteY210" fmla="*/ 665302 h 1050928"/>
                <a:gd name="connsiteX211" fmla="*/ 134808 w 1497004"/>
                <a:gd name="connsiteY211" fmla="*/ 660675 h 1050928"/>
                <a:gd name="connsiteX212" fmla="*/ 105495 w 1497004"/>
                <a:gd name="connsiteY212" fmla="*/ 651342 h 1050928"/>
                <a:gd name="connsiteX213" fmla="*/ 71558 w 1497004"/>
                <a:gd name="connsiteY213" fmla="*/ 634324 h 1050928"/>
                <a:gd name="connsiteX214" fmla="*/ 48045 w 1497004"/>
                <a:gd name="connsiteY214" fmla="*/ 615815 h 1050928"/>
                <a:gd name="connsiteX215" fmla="*/ 32369 w 1497004"/>
                <a:gd name="connsiteY215" fmla="*/ 611188 h 1050928"/>
                <a:gd name="connsiteX216" fmla="*/ 20065 w 1497004"/>
                <a:gd name="connsiteY216" fmla="*/ 609619 h 105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497004" h="1050928">
                  <a:moveTo>
                    <a:pt x="21632" y="609776"/>
                  </a:moveTo>
                  <a:cubicBezTo>
                    <a:pt x="18575" y="609776"/>
                    <a:pt x="17008" y="609776"/>
                    <a:pt x="15440" y="608207"/>
                  </a:cubicBezTo>
                  <a:cubicBezTo>
                    <a:pt x="12478" y="602903"/>
                    <a:pt x="10387" y="597157"/>
                    <a:pt x="9248" y="591188"/>
                  </a:cubicBezTo>
                  <a:cubicBezTo>
                    <a:pt x="4823" y="582963"/>
                    <a:pt x="1703" y="574100"/>
                    <a:pt x="0" y="564915"/>
                  </a:cubicBezTo>
                  <a:cubicBezTo>
                    <a:pt x="662" y="557540"/>
                    <a:pt x="2215" y="550271"/>
                    <a:pt x="4624" y="543269"/>
                  </a:cubicBezTo>
                  <a:cubicBezTo>
                    <a:pt x="6192" y="538642"/>
                    <a:pt x="7759" y="527584"/>
                    <a:pt x="12462" y="524682"/>
                  </a:cubicBezTo>
                  <a:cubicBezTo>
                    <a:pt x="19467" y="522410"/>
                    <a:pt x="27010" y="522410"/>
                    <a:pt x="34015" y="524682"/>
                  </a:cubicBezTo>
                  <a:cubicBezTo>
                    <a:pt x="40207" y="524682"/>
                    <a:pt x="51023" y="529309"/>
                    <a:pt x="57529" y="529309"/>
                  </a:cubicBezTo>
                  <a:cubicBezTo>
                    <a:pt x="64770" y="529504"/>
                    <a:pt x="72014" y="529005"/>
                    <a:pt x="79161" y="527819"/>
                  </a:cubicBezTo>
                  <a:cubicBezTo>
                    <a:pt x="86998" y="526251"/>
                    <a:pt x="102674" y="521623"/>
                    <a:pt x="106906" y="515428"/>
                  </a:cubicBezTo>
                  <a:cubicBezTo>
                    <a:pt x="111531" y="512369"/>
                    <a:pt x="114744" y="503036"/>
                    <a:pt x="117722" y="498409"/>
                  </a:cubicBezTo>
                  <a:cubicBezTo>
                    <a:pt x="119290" y="495350"/>
                    <a:pt x="123914" y="487586"/>
                    <a:pt x="128538" y="486017"/>
                  </a:cubicBezTo>
                  <a:cubicBezTo>
                    <a:pt x="131985" y="484506"/>
                    <a:pt x="135907" y="484506"/>
                    <a:pt x="139354" y="486017"/>
                  </a:cubicBezTo>
                  <a:cubicBezTo>
                    <a:pt x="145796" y="486098"/>
                    <a:pt x="152130" y="487682"/>
                    <a:pt x="157851" y="490644"/>
                  </a:cubicBezTo>
                  <a:cubicBezTo>
                    <a:pt x="162476" y="492213"/>
                    <a:pt x="168667" y="501467"/>
                    <a:pt x="173527" y="504604"/>
                  </a:cubicBezTo>
                  <a:cubicBezTo>
                    <a:pt x="180299" y="507751"/>
                    <a:pt x="187692" y="509333"/>
                    <a:pt x="195159" y="509232"/>
                  </a:cubicBezTo>
                  <a:cubicBezTo>
                    <a:pt x="210615" y="509004"/>
                    <a:pt x="226050" y="507983"/>
                    <a:pt x="241402" y="506173"/>
                  </a:cubicBezTo>
                  <a:cubicBezTo>
                    <a:pt x="252186" y="503392"/>
                    <a:pt x="262565" y="499227"/>
                    <a:pt x="272282" y="493781"/>
                  </a:cubicBezTo>
                  <a:cubicBezTo>
                    <a:pt x="280805" y="489303"/>
                    <a:pt x="288201" y="482947"/>
                    <a:pt x="293914" y="475194"/>
                  </a:cubicBezTo>
                  <a:cubicBezTo>
                    <a:pt x="296694" y="465669"/>
                    <a:pt x="297231" y="455629"/>
                    <a:pt x="295482" y="445862"/>
                  </a:cubicBezTo>
                  <a:cubicBezTo>
                    <a:pt x="292484" y="439526"/>
                    <a:pt x="289161" y="433348"/>
                    <a:pt x="285528" y="427353"/>
                  </a:cubicBezTo>
                  <a:cubicBezTo>
                    <a:pt x="281577" y="420696"/>
                    <a:pt x="278917" y="413352"/>
                    <a:pt x="277690" y="405707"/>
                  </a:cubicBezTo>
                  <a:cubicBezTo>
                    <a:pt x="276547" y="397842"/>
                    <a:pt x="277082" y="389823"/>
                    <a:pt x="279258" y="382179"/>
                  </a:cubicBezTo>
                  <a:cubicBezTo>
                    <a:pt x="281149" y="373707"/>
                    <a:pt x="283771" y="365415"/>
                    <a:pt x="287096" y="357396"/>
                  </a:cubicBezTo>
                  <a:cubicBezTo>
                    <a:pt x="292885" y="350366"/>
                    <a:pt x="299060" y="343663"/>
                    <a:pt x="305593" y="337319"/>
                  </a:cubicBezTo>
                  <a:cubicBezTo>
                    <a:pt x="310217" y="332691"/>
                    <a:pt x="317976" y="323437"/>
                    <a:pt x="324168" y="321633"/>
                  </a:cubicBezTo>
                  <a:cubicBezTo>
                    <a:pt x="330308" y="320845"/>
                    <a:pt x="336524" y="320845"/>
                    <a:pt x="342665" y="321633"/>
                  </a:cubicBezTo>
                  <a:cubicBezTo>
                    <a:pt x="349854" y="322419"/>
                    <a:pt x="357107" y="322419"/>
                    <a:pt x="364297" y="321633"/>
                  </a:cubicBezTo>
                  <a:cubicBezTo>
                    <a:pt x="368921" y="320065"/>
                    <a:pt x="378169" y="315437"/>
                    <a:pt x="382794" y="313790"/>
                  </a:cubicBezTo>
                  <a:cubicBezTo>
                    <a:pt x="392042" y="310732"/>
                    <a:pt x="407483" y="299909"/>
                    <a:pt x="415242" y="299909"/>
                  </a:cubicBezTo>
                  <a:cubicBezTo>
                    <a:pt x="421062" y="299285"/>
                    <a:pt x="426938" y="300347"/>
                    <a:pt x="432171" y="302967"/>
                  </a:cubicBezTo>
                  <a:cubicBezTo>
                    <a:pt x="438364" y="306104"/>
                    <a:pt x="449180" y="315359"/>
                    <a:pt x="455685" y="318653"/>
                  </a:cubicBezTo>
                  <a:cubicBezTo>
                    <a:pt x="463797" y="320473"/>
                    <a:pt x="472064" y="321523"/>
                    <a:pt x="480374" y="321790"/>
                  </a:cubicBezTo>
                  <a:cubicBezTo>
                    <a:pt x="490908" y="321198"/>
                    <a:pt x="501305" y="319112"/>
                    <a:pt x="511254" y="315594"/>
                  </a:cubicBezTo>
                  <a:cubicBezTo>
                    <a:pt x="521992" y="310967"/>
                    <a:pt x="540567" y="295517"/>
                    <a:pt x="551383" y="289321"/>
                  </a:cubicBezTo>
                  <a:cubicBezTo>
                    <a:pt x="562199" y="283125"/>
                    <a:pt x="586810" y="272302"/>
                    <a:pt x="597626" y="265793"/>
                  </a:cubicBezTo>
                  <a:cubicBezTo>
                    <a:pt x="607833" y="257703"/>
                    <a:pt x="618685" y="250463"/>
                    <a:pt x="630074" y="244147"/>
                  </a:cubicBezTo>
                  <a:cubicBezTo>
                    <a:pt x="639501" y="237424"/>
                    <a:pt x="649286" y="231219"/>
                    <a:pt x="659387" y="225559"/>
                  </a:cubicBezTo>
                  <a:lnTo>
                    <a:pt x="676395" y="225559"/>
                  </a:lnTo>
                  <a:cubicBezTo>
                    <a:pt x="683839" y="225690"/>
                    <a:pt x="691213" y="224106"/>
                    <a:pt x="697949" y="220932"/>
                  </a:cubicBezTo>
                  <a:cubicBezTo>
                    <a:pt x="704170" y="217444"/>
                    <a:pt x="709804" y="212998"/>
                    <a:pt x="714643" y="207756"/>
                  </a:cubicBezTo>
                  <a:cubicBezTo>
                    <a:pt x="719267" y="203051"/>
                    <a:pt x="723892" y="187600"/>
                    <a:pt x="726948" y="179915"/>
                  </a:cubicBezTo>
                  <a:cubicBezTo>
                    <a:pt x="731651" y="173719"/>
                    <a:pt x="739332" y="161327"/>
                    <a:pt x="743956" y="156386"/>
                  </a:cubicBezTo>
                  <a:cubicBezTo>
                    <a:pt x="750898" y="153082"/>
                    <a:pt x="758142" y="150456"/>
                    <a:pt x="765588" y="148544"/>
                  </a:cubicBezTo>
                  <a:lnTo>
                    <a:pt x="781264" y="148544"/>
                  </a:lnTo>
                  <a:cubicBezTo>
                    <a:pt x="789185" y="148324"/>
                    <a:pt x="797063" y="147299"/>
                    <a:pt x="804777" y="145485"/>
                  </a:cubicBezTo>
                  <a:cubicBezTo>
                    <a:pt x="811178" y="143950"/>
                    <a:pt x="817051" y="140728"/>
                    <a:pt x="821785" y="136152"/>
                  </a:cubicBezTo>
                  <a:cubicBezTo>
                    <a:pt x="826409" y="133093"/>
                    <a:pt x="829622" y="122270"/>
                    <a:pt x="832601" y="117643"/>
                  </a:cubicBezTo>
                  <a:cubicBezTo>
                    <a:pt x="835658" y="111447"/>
                    <a:pt x="840438" y="99056"/>
                    <a:pt x="843338" y="91370"/>
                  </a:cubicBezTo>
                  <a:cubicBezTo>
                    <a:pt x="845136" y="85325"/>
                    <a:pt x="846188" y="79083"/>
                    <a:pt x="846474" y="72783"/>
                  </a:cubicBezTo>
                  <a:lnTo>
                    <a:pt x="846473" y="64940"/>
                  </a:lnTo>
                  <a:lnTo>
                    <a:pt x="852665" y="64940"/>
                  </a:lnTo>
                  <a:cubicBezTo>
                    <a:pt x="857606" y="63167"/>
                    <a:pt x="861896" y="59941"/>
                    <a:pt x="864971" y="55685"/>
                  </a:cubicBezTo>
                  <a:cubicBezTo>
                    <a:pt x="867962" y="50395"/>
                    <a:pt x="870054" y="44643"/>
                    <a:pt x="871162" y="38667"/>
                  </a:cubicBezTo>
                  <a:cubicBezTo>
                    <a:pt x="874219" y="34039"/>
                    <a:pt x="879000" y="26275"/>
                    <a:pt x="881978" y="21648"/>
                  </a:cubicBezTo>
                  <a:cubicBezTo>
                    <a:pt x="886996" y="14841"/>
                    <a:pt x="893276" y="9063"/>
                    <a:pt x="900475" y="4629"/>
                  </a:cubicBezTo>
                  <a:cubicBezTo>
                    <a:pt x="912048" y="1495"/>
                    <a:pt x="923991" y="-61"/>
                    <a:pt x="935980" y="2"/>
                  </a:cubicBezTo>
                  <a:cubicBezTo>
                    <a:pt x="944508" y="612"/>
                    <a:pt x="952863" y="2709"/>
                    <a:pt x="960669" y="6198"/>
                  </a:cubicBezTo>
                  <a:cubicBezTo>
                    <a:pt x="965837" y="8376"/>
                    <a:pt x="970545" y="11516"/>
                    <a:pt x="974542" y="15452"/>
                  </a:cubicBezTo>
                  <a:cubicBezTo>
                    <a:pt x="976109" y="18589"/>
                    <a:pt x="980733" y="26275"/>
                    <a:pt x="979166" y="29412"/>
                  </a:cubicBezTo>
                  <a:cubicBezTo>
                    <a:pt x="979166" y="34039"/>
                    <a:pt x="968429" y="37255"/>
                    <a:pt x="965293" y="40235"/>
                  </a:cubicBezTo>
                  <a:cubicBezTo>
                    <a:pt x="961854" y="46423"/>
                    <a:pt x="959745" y="53262"/>
                    <a:pt x="959102" y="60313"/>
                  </a:cubicBezTo>
                  <a:cubicBezTo>
                    <a:pt x="960067" y="67081"/>
                    <a:pt x="962767" y="73485"/>
                    <a:pt x="966939" y="78900"/>
                  </a:cubicBezTo>
                  <a:cubicBezTo>
                    <a:pt x="971633" y="81871"/>
                    <a:pt x="977061" y="83473"/>
                    <a:pt x="982615" y="83527"/>
                  </a:cubicBezTo>
                  <a:cubicBezTo>
                    <a:pt x="987239" y="81959"/>
                    <a:pt x="993430" y="74273"/>
                    <a:pt x="998290" y="72704"/>
                  </a:cubicBezTo>
                  <a:cubicBezTo>
                    <a:pt x="1002782" y="71138"/>
                    <a:pt x="1007671" y="71138"/>
                    <a:pt x="1012163" y="72704"/>
                  </a:cubicBezTo>
                  <a:cubicBezTo>
                    <a:pt x="1015565" y="75022"/>
                    <a:pt x="1018274" y="78221"/>
                    <a:pt x="1020001" y="81959"/>
                  </a:cubicBezTo>
                  <a:cubicBezTo>
                    <a:pt x="1023136" y="88154"/>
                    <a:pt x="1021568" y="102114"/>
                    <a:pt x="1023136" y="109800"/>
                  </a:cubicBezTo>
                  <a:cubicBezTo>
                    <a:pt x="1026192" y="119133"/>
                    <a:pt x="1033952" y="137642"/>
                    <a:pt x="1037009" y="146975"/>
                  </a:cubicBezTo>
                  <a:cubicBezTo>
                    <a:pt x="1041633" y="156229"/>
                    <a:pt x="1047824" y="174817"/>
                    <a:pt x="1052684" y="184071"/>
                  </a:cubicBezTo>
                  <a:cubicBezTo>
                    <a:pt x="1057308" y="191914"/>
                    <a:pt x="1064989" y="210344"/>
                    <a:pt x="1072749" y="214972"/>
                  </a:cubicBezTo>
                  <a:cubicBezTo>
                    <a:pt x="1079805" y="216895"/>
                    <a:pt x="1087069" y="217948"/>
                    <a:pt x="1094381" y="218109"/>
                  </a:cubicBezTo>
                  <a:cubicBezTo>
                    <a:pt x="1099005" y="216540"/>
                    <a:pt x="1108253" y="211913"/>
                    <a:pt x="1112878" y="210266"/>
                  </a:cubicBezTo>
                  <a:cubicBezTo>
                    <a:pt x="1123037" y="208219"/>
                    <a:pt x="1133444" y="207691"/>
                    <a:pt x="1143758" y="208697"/>
                  </a:cubicBezTo>
                  <a:cubicBezTo>
                    <a:pt x="1154629" y="209405"/>
                    <a:pt x="1165194" y="212598"/>
                    <a:pt x="1174639" y="218030"/>
                  </a:cubicBezTo>
                  <a:cubicBezTo>
                    <a:pt x="1181015" y="221682"/>
                    <a:pt x="1186737" y="226374"/>
                    <a:pt x="1191568" y="231912"/>
                  </a:cubicBezTo>
                  <a:cubicBezTo>
                    <a:pt x="1196193" y="236539"/>
                    <a:pt x="1202384" y="252068"/>
                    <a:pt x="1208576" y="256695"/>
                  </a:cubicBezTo>
                  <a:cubicBezTo>
                    <a:pt x="1213200" y="261322"/>
                    <a:pt x="1225584" y="267518"/>
                    <a:pt x="1230208" y="272381"/>
                  </a:cubicBezTo>
                  <a:cubicBezTo>
                    <a:pt x="1233720" y="277594"/>
                    <a:pt x="1236367" y="283341"/>
                    <a:pt x="1238046" y="289399"/>
                  </a:cubicBezTo>
                  <a:cubicBezTo>
                    <a:pt x="1239613" y="292458"/>
                    <a:pt x="1238046" y="300222"/>
                    <a:pt x="1239613" y="303281"/>
                  </a:cubicBezTo>
                  <a:cubicBezTo>
                    <a:pt x="1241103" y="304850"/>
                    <a:pt x="1244237" y="309477"/>
                    <a:pt x="1245805" y="311124"/>
                  </a:cubicBezTo>
                  <a:cubicBezTo>
                    <a:pt x="1247294" y="314182"/>
                    <a:pt x="1255053" y="317320"/>
                    <a:pt x="1256543" y="320378"/>
                  </a:cubicBezTo>
                  <a:cubicBezTo>
                    <a:pt x="1259418" y="327243"/>
                    <a:pt x="1260986" y="334584"/>
                    <a:pt x="1261167" y="342024"/>
                  </a:cubicBezTo>
                  <a:cubicBezTo>
                    <a:pt x="1261167" y="349867"/>
                    <a:pt x="1256543" y="362180"/>
                    <a:pt x="1256543" y="368376"/>
                  </a:cubicBezTo>
                  <a:cubicBezTo>
                    <a:pt x="1257204" y="374930"/>
                    <a:pt x="1259319" y="381253"/>
                    <a:pt x="1262734" y="386885"/>
                  </a:cubicBezTo>
                  <a:cubicBezTo>
                    <a:pt x="1270184" y="392063"/>
                    <a:pt x="1278569" y="395739"/>
                    <a:pt x="1287423" y="397708"/>
                  </a:cubicBezTo>
                  <a:cubicBezTo>
                    <a:pt x="1296112" y="399011"/>
                    <a:pt x="1304898" y="399536"/>
                    <a:pt x="1313679" y="399276"/>
                  </a:cubicBezTo>
                  <a:cubicBezTo>
                    <a:pt x="1319872" y="397708"/>
                    <a:pt x="1332177" y="394649"/>
                    <a:pt x="1336801" y="393081"/>
                  </a:cubicBezTo>
                  <a:cubicBezTo>
                    <a:pt x="1342211" y="389346"/>
                    <a:pt x="1347369" y="385259"/>
                    <a:pt x="1352241" y="380846"/>
                  </a:cubicBezTo>
                  <a:cubicBezTo>
                    <a:pt x="1355298" y="377787"/>
                    <a:pt x="1360079" y="370023"/>
                    <a:pt x="1363057" y="368533"/>
                  </a:cubicBezTo>
                  <a:cubicBezTo>
                    <a:pt x="1371557" y="365949"/>
                    <a:pt x="1380445" y="364887"/>
                    <a:pt x="1389314" y="365396"/>
                  </a:cubicBezTo>
                  <a:cubicBezTo>
                    <a:pt x="1401236" y="364814"/>
                    <a:pt x="1413182" y="365869"/>
                    <a:pt x="1424819" y="368533"/>
                  </a:cubicBezTo>
                  <a:cubicBezTo>
                    <a:pt x="1431804" y="373370"/>
                    <a:pt x="1438503" y="378607"/>
                    <a:pt x="1444883" y="384218"/>
                  </a:cubicBezTo>
                  <a:cubicBezTo>
                    <a:pt x="1451937" y="389979"/>
                    <a:pt x="1458637" y="396160"/>
                    <a:pt x="1464948" y="402727"/>
                  </a:cubicBezTo>
                  <a:cubicBezTo>
                    <a:pt x="1468005" y="407433"/>
                    <a:pt x="1474196" y="416687"/>
                    <a:pt x="1477253" y="422883"/>
                  </a:cubicBezTo>
                  <a:cubicBezTo>
                    <a:pt x="1483485" y="433504"/>
                    <a:pt x="1488157" y="444968"/>
                    <a:pt x="1491126" y="456921"/>
                  </a:cubicBezTo>
                  <a:cubicBezTo>
                    <a:pt x="1492929" y="462937"/>
                    <a:pt x="1493982" y="469154"/>
                    <a:pt x="1494261" y="475429"/>
                  </a:cubicBezTo>
                  <a:cubicBezTo>
                    <a:pt x="1491220" y="481937"/>
                    <a:pt x="1487600" y="488158"/>
                    <a:pt x="1483445" y="494017"/>
                  </a:cubicBezTo>
                  <a:cubicBezTo>
                    <a:pt x="1479317" y="499340"/>
                    <a:pt x="1475696" y="505037"/>
                    <a:pt x="1472629" y="511036"/>
                  </a:cubicBezTo>
                  <a:cubicBezTo>
                    <a:pt x="1469608" y="515833"/>
                    <a:pt x="1467508" y="521153"/>
                    <a:pt x="1466437" y="526721"/>
                  </a:cubicBezTo>
                  <a:cubicBezTo>
                    <a:pt x="1467376" y="532632"/>
                    <a:pt x="1470113" y="538109"/>
                    <a:pt x="1474275" y="542407"/>
                  </a:cubicBezTo>
                  <a:cubicBezTo>
                    <a:pt x="1477332" y="545544"/>
                    <a:pt x="1488148" y="545544"/>
                    <a:pt x="1491204" y="547034"/>
                  </a:cubicBezTo>
                  <a:cubicBezTo>
                    <a:pt x="1495047" y="549311"/>
                    <a:pt x="1498255" y="552521"/>
                    <a:pt x="1500531" y="556367"/>
                  </a:cubicBezTo>
                  <a:cubicBezTo>
                    <a:pt x="1500783" y="560533"/>
                    <a:pt x="1500252" y="564710"/>
                    <a:pt x="1498963" y="568680"/>
                  </a:cubicBezTo>
                  <a:cubicBezTo>
                    <a:pt x="1497396" y="571817"/>
                    <a:pt x="1489715" y="576523"/>
                    <a:pt x="1489715" y="581071"/>
                  </a:cubicBezTo>
                  <a:cubicBezTo>
                    <a:pt x="1488148" y="585699"/>
                    <a:pt x="1492772" y="595031"/>
                    <a:pt x="1491204" y="599659"/>
                  </a:cubicBezTo>
                  <a:cubicBezTo>
                    <a:pt x="1491204" y="605854"/>
                    <a:pt x="1483366" y="616677"/>
                    <a:pt x="1480466" y="623187"/>
                  </a:cubicBezTo>
                  <a:cubicBezTo>
                    <a:pt x="1477332" y="627814"/>
                    <a:pt x="1471139" y="640206"/>
                    <a:pt x="1464791" y="641696"/>
                  </a:cubicBezTo>
                  <a:cubicBezTo>
                    <a:pt x="1458599" y="644833"/>
                    <a:pt x="1447783" y="638637"/>
                    <a:pt x="1441278" y="638637"/>
                  </a:cubicBezTo>
                  <a:cubicBezTo>
                    <a:pt x="1433537" y="638323"/>
                    <a:pt x="1425785" y="638849"/>
                    <a:pt x="1418156" y="640206"/>
                  </a:cubicBezTo>
                  <a:cubicBezTo>
                    <a:pt x="1412947" y="643054"/>
                    <a:pt x="1408652" y="647324"/>
                    <a:pt x="1405773" y="652519"/>
                  </a:cubicBezTo>
                  <a:cubicBezTo>
                    <a:pt x="1403780" y="656888"/>
                    <a:pt x="1403257" y="661787"/>
                    <a:pt x="1404283" y="666479"/>
                  </a:cubicBezTo>
                  <a:cubicBezTo>
                    <a:pt x="1405773" y="669538"/>
                    <a:pt x="1415022" y="672675"/>
                    <a:pt x="1418156" y="675733"/>
                  </a:cubicBezTo>
                  <a:cubicBezTo>
                    <a:pt x="1421970" y="678645"/>
                    <a:pt x="1425123" y="682334"/>
                    <a:pt x="1427405" y="686556"/>
                  </a:cubicBezTo>
                  <a:cubicBezTo>
                    <a:pt x="1428972" y="691184"/>
                    <a:pt x="1430462" y="702242"/>
                    <a:pt x="1427405" y="705144"/>
                  </a:cubicBezTo>
                  <a:cubicBezTo>
                    <a:pt x="1421805" y="709968"/>
                    <a:pt x="1414726" y="712735"/>
                    <a:pt x="1407341" y="712986"/>
                  </a:cubicBezTo>
                  <a:cubicBezTo>
                    <a:pt x="1400098" y="713220"/>
                    <a:pt x="1392851" y="712721"/>
                    <a:pt x="1385709" y="711496"/>
                  </a:cubicBezTo>
                  <a:cubicBezTo>
                    <a:pt x="1380515" y="710688"/>
                    <a:pt x="1375227" y="710688"/>
                    <a:pt x="1370033" y="711496"/>
                  </a:cubicBezTo>
                  <a:cubicBezTo>
                    <a:pt x="1366976" y="714555"/>
                    <a:pt x="1359217" y="720751"/>
                    <a:pt x="1357728" y="725378"/>
                  </a:cubicBezTo>
                  <a:cubicBezTo>
                    <a:pt x="1354593" y="730005"/>
                    <a:pt x="1356160" y="742397"/>
                    <a:pt x="1353103" y="747024"/>
                  </a:cubicBezTo>
                  <a:cubicBezTo>
                    <a:pt x="1347726" y="755897"/>
                    <a:pt x="1340950" y="763842"/>
                    <a:pt x="1333039" y="770552"/>
                  </a:cubicBezTo>
                  <a:cubicBezTo>
                    <a:pt x="1321443" y="779001"/>
                    <a:pt x="1309022" y="786254"/>
                    <a:pt x="1295967" y="792198"/>
                  </a:cubicBezTo>
                  <a:cubicBezTo>
                    <a:pt x="1287395" y="794632"/>
                    <a:pt x="1278597" y="796183"/>
                    <a:pt x="1269710" y="796825"/>
                  </a:cubicBezTo>
                  <a:cubicBezTo>
                    <a:pt x="1259633" y="799421"/>
                    <a:pt x="1249223" y="800479"/>
                    <a:pt x="1238830" y="799963"/>
                  </a:cubicBezTo>
                  <a:cubicBezTo>
                    <a:pt x="1231500" y="800576"/>
                    <a:pt x="1224127" y="799503"/>
                    <a:pt x="1217276" y="796825"/>
                  </a:cubicBezTo>
                  <a:cubicBezTo>
                    <a:pt x="1211442" y="794192"/>
                    <a:pt x="1206132" y="790525"/>
                    <a:pt x="1201601" y="786002"/>
                  </a:cubicBezTo>
                  <a:cubicBezTo>
                    <a:pt x="1196976" y="782944"/>
                    <a:pt x="1190785" y="773689"/>
                    <a:pt x="1184592" y="770317"/>
                  </a:cubicBezTo>
                  <a:cubicBezTo>
                    <a:pt x="1179061" y="768944"/>
                    <a:pt x="1173353" y="768415"/>
                    <a:pt x="1167663" y="768748"/>
                  </a:cubicBezTo>
                  <a:cubicBezTo>
                    <a:pt x="1161186" y="768821"/>
                    <a:pt x="1154819" y="770434"/>
                    <a:pt x="1149088" y="773454"/>
                  </a:cubicBezTo>
                  <a:cubicBezTo>
                    <a:pt x="1145111" y="778100"/>
                    <a:pt x="1141981" y="783410"/>
                    <a:pt x="1139839" y="789140"/>
                  </a:cubicBezTo>
                  <a:cubicBezTo>
                    <a:pt x="1137566" y="796820"/>
                    <a:pt x="1136018" y="804698"/>
                    <a:pt x="1135215" y="812668"/>
                  </a:cubicBezTo>
                  <a:cubicBezTo>
                    <a:pt x="1133647" y="817295"/>
                    <a:pt x="1132158" y="828353"/>
                    <a:pt x="1129023" y="831177"/>
                  </a:cubicBezTo>
                  <a:cubicBezTo>
                    <a:pt x="1126868" y="835485"/>
                    <a:pt x="1123693" y="839200"/>
                    <a:pt x="1119775" y="842000"/>
                  </a:cubicBezTo>
                  <a:cubicBezTo>
                    <a:pt x="1113762" y="843804"/>
                    <a:pt x="1107549" y="844858"/>
                    <a:pt x="1101278" y="845137"/>
                  </a:cubicBezTo>
                  <a:cubicBezTo>
                    <a:pt x="1093440" y="845137"/>
                    <a:pt x="1082781" y="838941"/>
                    <a:pt x="1076589" y="837294"/>
                  </a:cubicBezTo>
                  <a:cubicBezTo>
                    <a:pt x="1068858" y="833311"/>
                    <a:pt x="1060511" y="830660"/>
                    <a:pt x="1051900" y="829451"/>
                  </a:cubicBezTo>
                  <a:cubicBezTo>
                    <a:pt x="1044447" y="829477"/>
                    <a:pt x="1037080" y="831053"/>
                    <a:pt x="1030268" y="834079"/>
                  </a:cubicBezTo>
                  <a:cubicBezTo>
                    <a:pt x="1024542" y="837454"/>
                    <a:pt x="1019768" y="842231"/>
                    <a:pt x="1016395" y="847960"/>
                  </a:cubicBezTo>
                  <a:cubicBezTo>
                    <a:pt x="1011185" y="856409"/>
                    <a:pt x="1006524" y="865185"/>
                    <a:pt x="1002443" y="874233"/>
                  </a:cubicBezTo>
                  <a:cubicBezTo>
                    <a:pt x="997855" y="884870"/>
                    <a:pt x="992620" y="895216"/>
                    <a:pt x="986768" y="905212"/>
                  </a:cubicBezTo>
                  <a:cubicBezTo>
                    <a:pt x="982066" y="911408"/>
                    <a:pt x="974385" y="925290"/>
                    <a:pt x="969761" y="933054"/>
                  </a:cubicBezTo>
                  <a:cubicBezTo>
                    <a:pt x="965136" y="937681"/>
                    <a:pt x="955888" y="945446"/>
                    <a:pt x="954085" y="951563"/>
                  </a:cubicBezTo>
                  <a:cubicBezTo>
                    <a:pt x="951434" y="959106"/>
                    <a:pt x="950392" y="967121"/>
                    <a:pt x="951029" y="975091"/>
                  </a:cubicBezTo>
                  <a:cubicBezTo>
                    <a:pt x="951029" y="979718"/>
                    <a:pt x="954085" y="990777"/>
                    <a:pt x="954085" y="995247"/>
                  </a:cubicBezTo>
                  <a:cubicBezTo>
                    <a:pt x="952068" y="1004090"/>
                    <a:pt x="948398" y="1012472"/>
                    <a:pt x="943269" y="1019952"/>
                  </a:cubicBezTo>
                  <a:cubicBezTo>
                    <a:pt x="937626" y="1025953"/>
                    <a:pt x="930792" y="1030708"/>
                    <a:pt x="923205" y="1033912"/>
                  </a:cubicBezTo>
                  <a:cubicBezTo>
                    <a:pt x="917013" y="1035402"/>
                    <a:pt x="901573" y="1029206"/>
                    <a:pt x="895459" y="1030775"/>
                  </a:cubicBezTo>
                  <a:cubicBezTo>
                    <a:pt x="888178" y="1034511"/>
                    <a:pt x="881430" y="1039206"/>
                    <a:pt x="875394" y="1044735"/>
                  </a:cubicBezTo>
                  <a:cubicBezTo>
                    <a:pt x="872401" y="1046266"/>
                    <a:pt x="869738" y="1048371"/>
                    <a:pt x="867557" y="1050931"/>
                  </a:cubicBezTo>
                  <a:cubicBezTo>
                    <a:pt x="866067" y="1047793"/>
                    <a:pt x="864500" y="1046225"/>
                    <a:pt x="864500" y="1044735"/>
                  </a:cubicBezTo>
                  <a:cubicBezTo>
                    <a:pt x="859876" y="1035402"/>
                    <a:pt x="848825" y="1016893"/>
                    <a:pt x="847492" y="1006070"/>
                  </a:cubicBezTo>
                  <a:cubicBezTo>
                    <a:pt x="846003" y="998227"/>
                    <a:pt x="847492" y="981287"/>
                    <a:pt x="846003" y="973523"/>
                  </a:cubicBezTo>
                  <a:cubicBezTo>
                    <a:pt x="843611" y="962506"/>
                    <a:pt x="840495" y="951660"/>
                    <a:pt x="836676" y="941054"/>
                  </a:cubicBezTo>
                  <a:cubicBezTo>
                    <a:pt x="835187" y="939564"/>
                    <a:pt x="832052" y="931799"/>
                    <a:pt x="828838" y="931799"/>
                  </a:cubicBezTo>
                  <a:cubicBezTo>
                    <a:pt x="825782" y="930231"/>
                    <a:pt x="821001" y="934858"/>
                    <a:pt x="819590" y="936426"/>
                  </a:cubicBezTo>
                  <a:cubicBezTo>
                    <a:pt x="815050" y="940645"/>
                    <a:pt x="811836" y="946096"/>
                    <a:pt x="810341" y="952112"/>
                  </a:cubicBezTo>
                  <a:cubicBezTo>
                    <a:pt x="807082" y="958014"/>
                    <a:pt x="804454" y="964244"/>
                    <a:pt x="802504" y="970699"/>
                  </a:cubicBezTo>
                  <a:cubicBezTo>
                    <a:pt x="800936" y="973758"/>
                    <a:pt x="797880" y="981522"/>
                    <a:pt x="796312" y="984659"/>
                  </a:cubicBezTo>
                  <a:cubicBezTo>
                    <a:pt x="794617" y="988850"/>
                    <a:pt x="791926" y="992565"/>
                    <a:pt x="788474" y="995482"/>
                  </a:cubicBezTo>
                  <a:cubicBezTo>
                    <a:pt x="784484" y="996987"/>
                    <a:pt x="780082" y="996987"/>
                    <a:pt x="776091" y="995482"/>
                  </a:cubicBezTo>
                  <a:cubicBezTo>
                    <a:pt x="771367" y="991045"/>
                    <a:pt x="768555" y="984940"/>
                    <a:pt x="768253" y="978464"/>
                  </a:cubicBezTo>
                  <a:cubicBezTo>
                    <a:pt x="766685" y="975326"/>
                    <a:pt x="768253" y="964504"/>
                    <a:pt x="766685" y="959876"/>
                  </a:cubicBezTo>
                  <a:cubicBezTo>
                    <a:pt x="766685" y="958308"/>
                    <a:pt x="762061" y="953680"/>
                    <a:pt x="760494" y="950622"/>
                  </a:cubicBezTo>
                  <a:cubicBezTo>
                    <a:pt x="760494" y="947485"/>
                    <a:pt x="755869" y="941289"/>
                    <a:pt x="757437" y="938230"/>
                  </a:cubicBezTo>
                  <a:cubicBezTo>
                    <a:pt x="759004" y="935172"/>
                    <a:pt x="766685" y="936662"/>
                    <a:pt x="768253" y="933603"/>
                  </a:cubicBezTo>
                  <a:cubicBezTo>
                    <a:pt x="769833" y="930169"/>
                    <a:pt x="769833" y="926214"/>
                    <a:pt x="768253" y="922780"/>
                  </a:cubicBezTo>
                  <a:cubicBezTo>
                    <a:pt x="766685" y="919643"/>
                    <a:pt x="763629" y="913447"/>
                    <a:pt x="760415" y="911957"/>
                  </a:cubicBezTo>
                  <a:cubicBezTo>
                    <a:pt x="756159" y="908738"/>
                    <a:pt x="751494" y="906101"/>
                    <a:pt x="746542" y="904114"/>
                  </a:cubicBezTo>
                  <a:cubicBezTo>
                    <a:pt x="740351" y="897919"/>
                    <a:pt x="726478" y="887095"/>
                    <a:pt x="718797" y="880586"/>
                  </a:cubicBezTo>
                  <a:cubicBezTo>
                    <a:pt x="714840" y="876163"/>
                    <a:pt x="710113" y="872496"/>
                    <a:pt x="704846" y="869763"/>
                  </a:cubicBezTo>
                  <a:cubicBezTo>
                    <a:pt x="699939" y="867295"/>
                    <a:pt x="694630" y="865728"/>
                    <a:pt x="689170" y="865136"/>
                  </a:cubicBezTo>
                  <a:cubicBezTo>
                    <a:pt x="683434" y="867259"/>
                    <a:pt x="678125" y="870393"/>
                    <a:pt x="673495" y="874390"/>
                  </a:cubicBezTo>
                  <a:cubicBezTo>
                    <a:pt x="670360" y="877527"/>
                    <a:pt x="667303" y="885213"/>
                    <a:pt x="664168" y="888350"/>
                  </a:cubicBezTo>
                  <a:cubicBezTo>
                    <a:pt x="662679" y="891409"/>
                    <a:pt x="654920" y="896193"/>
                    <a:pt x="653431" y="899173"/>
                  </a:cubicBezTo>
                  <a:cubicBezTo>
                    <a:pt x="652187" y="904304"/>
                    <a:pt x="651659" y="909583"/>
                    <a:pt x="651863" y="914859"/>
                  </a:cubicBezTo>
                  <a:cubicBezTo>
                    <a:pt x="649572" y="919686"/>
                    <a:pt x="646953" y="924350"/>
                    <a:pt x="644025" y="928819"/>
                  </a:cubicBezTo>
                  <a:cubicBezTo>
                    <a:pt x="639585" y="934264"/>
                    <a:pt x="634291" y="938953"/>
                    <a:pt x="628350" y="942701"/>
                  </a:cubicBezTo>
                  <a:cubicBezTo>
                    <a:pt x="621994" y="946893"/>
                    <a:pt x="615279" y="950515"/>
                    <a:pt x="608285" y="953524"/>
                  </a:cubicBezTo>
                  <a:cubicBezTo>
                    <a:pt x="605150" y="955092"/>
                    <a:pt x="598958" y="959719"/>
                    <a:pt x="595902" y="961366"/>
                  </a:cubicBezTo>
                  <a:cubicBezTo>
                    <a:pt x="594334" y="962856"/>
                    <a:pt x="589710" y="967562"/>
                    <a:pt x="586653" y="967562"/>
                  </a:cubicBezTo>
                  <a:cubicBezTo>
                    <a:pt x="583596" y="967562"/>
                    <a:pt x="575837" y="965994"/>
                    <a:pt x="574269" y="962856"/>
                  </a:cubicBezTo>
                  <a:cubicBezTo>
                    <a:pt x="569645" y="959798"/>
                    <a:pt x="566432" y="948975"/>
                    <a:pt x="565021" y="944348"/>
                  </a:cubicBezTo>
                  <a:cubicBezTo>
                    <a:pt x="563687" y="936943"/>
                    <a:pt x="561612" y="929691"/>
                    <a:pt x="558829" y="922702"/>
                  </a:cubicBezTo>
                  <a:cubicBezTo>
                    <a:pt x="556606" y="918842"/>
                    <a:pt x="553419" y="915626"/>
                    <a:pt x="549581" y="913369"/>
                  </a:cubicBezTo>
                  <a:cubicBezTo>
                    <a:pt x="541413" y="912131"/>
                    <a:pt x="533150" y="911632"/>
                    <a:pt x="524892" y="911879"/>
                  </a:cubicBezTo>
                  <a:cubicBezTo>
                    <a:pt x="518700" y="911879"/>
                    <a:pt x="506395" y="914937"/>
                    <a:pt x="501379" y="914937"/>
                  </a:cubicBezTo>
                  <a:cubicBezTo>
                    <a:pt x="490394" y="915007"/>
                    <a:pt x="479459" y="913447"/>
                    <a:pt x="468930" y="910310"/>
                  </a:cubicBezTo>
                  <a:cubicBezTo>
                    <a:pt x="461816" y="904639"/>
                    <a:pt x="455720" y="897797"/>
                    <a:pt x="450904" y="890076"/>
                  </a:cubicBezTo>
                  <a:cubicBezTo>
                    <a:pt x="446201" y="885449"/>
                    <a:pt x="443066" y="873057"/>
                    <a:pt x="440088" y="866940"/>
                  </a:cubicBezTo>
                  <a:cubicBezTo>
                    <a:pt x="436405" y="861909"/>
                    <a:pt x="432259" y="857235"/>
                    <a:pt x="427704" y="852980"/>
                  </a:cubicBezTo>
                  <a:lnTo>
                    <a:pt x="403015" y="834392"/>
                  </a:lnTo>
                  <a:cubicBezTo>
                    <a:pt x="398019" y="828511"/>
                    <a:pt x="393386" y="822330"/>
                    <a:pt x="389142" y="815883"/>
                  </a:cubicBezTo>
                  <a:cubicBezTo>
                    <a:pt x="387574" y="807169"/>
                    <a:pt x="387574" y="798245"/>
                    <a:pt x="389142" y="789532"/>
                  </a:cubicBezTo>
                  <a:cubicBezTo>
                    <a:pt x="389743" y="783669"/>
                    <a:pt x="391306" y="777946"/>
                    <a:pt x="393767" y="772591"/>
                  </a:cubicBezTo>
                  <a:cubicBezTo>
                    <a:pt x="395334" y="761768"/>
                    <a:pt x="399959" y="743181"/>
                    <a:pt x="401605" y="733927"/>
                  </a:cubicBezTo>
                  <a:cubicBezTo>
                    <a:pt x="405150" y="723725"/>
                    <a:pt x="407774" y="713226"/>
                    <a:pt x="409442" y="702556"/>
                  </a:cubicBezTo>
                  <a:cubicBezTo>
                    <a:pt x="409442" y="694713"/>
                    <a:pt x="407875" y="679027"/>
                    <a:pt x="407875" y="670087"/>
                  </a:cubicBezTo>
                  <a:cubicBezTo>
                    <a:pt x="406561" y="660655"/>
                    <a:pt x="404490" y="651344"/>
                    <a:pt x="401683" y="642245"/>
                  </a:cubicBezTo>
                  <a:cubicBezTo>
                    <a:pt x="397726" y="635522"/>
                    <a:pt x="392382" y="629720"/>
                    <a:pt x="386008" y="625226"/>
                  </a:cubicBezTo>
                  <a:cubicBezTo>
                    <a:pt x="381581" y="623457"/>
                    <a:pt x="376895" y="622424"/>
                    <a:pt x="372135" y="622167"/>
                  </a:cubicBezTo>
                  <a:cubicBezTo>
                    <a:pt x="367371" y="623904"/>
                    <a:pt x="362735" y="625974"/>
                    <a:pt x="358262" y="628363"/>
                  </a:cubicBezTo>
                  <a:cubicBezTo>
                    <a:pt x="352914" y="632471"/>
                    <a:pt x="347194" y="636068"/>
                    <a:pt x="341176" y="639108"/>
                  </a:cubicBezTo>
                  <a:cubicBezTo>
                    <a:pt x="336951" y="643640"/>
                    <a:pt x="331508" y="646853"/>
                    <a:pt x="325500" y="648362"/>
                  </a:cubicBezTo>
                  <a:cubicBezTo>
                    <a:pt x="320876" y="648362"/>
                    <a:pt x="314763" y="643735"/>
                    <a:pt x="309825" y="643735"/>
                  </a:cubicBezTo>
                  <a:cubicBezTo>
                    <a:pt x="305200" y="645225"/>
                    <a:pt x="299087" y="648362"/>
                    <a:pt x="294149" y="649931"/>
                  </a:cubicBezTo>
                  <a:cubicBezTo>
                    <a:pt x="290768" y="651621"/>
                    <a:pt x="287099" y="652658"/>
                    <a:pt x="283333" y="652989"/>
                  </a:cubicBezTo>
                  <a:cubicBezTo>
                    <a:pt x="272049" y="654560"/>
                    <a:pt x="260602" y="654560"/>
                    <a:pt x="249317" y="652989"/>
                  </a:cubicBezTo>
                  <a:cubicBezTo>
                    <a:pt x="243204" y="652989"/>
                    <a:pt x="232388" y="645147"/>
                    <a:pt x="227764" y="645147"/>
                  </a:cubicBezTo>
                  <a:cubicBezTo>
                    <a:pt x="220794" y="645066"/>
                    <a:pt x="213908" y="646681"/>
                    <a:pt x="207700" y="649852"/>
                  </a:cubicBezTo>
                  <a:cubicBezTo>
                    <a:pt x="201507" y="651342"/>
                    <a:pt x="189124" y="659107"/>
                    <a:pt x="183011" y="660675"/>
                  </a:cubicBezTo>
                  <a:cubicBezTo>
                    <a:pt x="175335" y="662950"/>
                    <a:pt x="167462" y="664499"/>
                    <a:pt x="159497" y="665302"/>
                  </a:cubicBezTo>
                  <a:cubicBezTo>
                    <a:pt x="151150" y="664476"/>
                    <a:pt x="142890" y="662927"/>
                    <a:pt x="134808" y="660675"/>
                  </a:cubicBezTo>
                  <a:cubicBezTo>
                    <a:pt x="124764" y="658499"/>
                    <a:pt x="114949" y="655374"/>
                    <a:pt x="105495" y="651342"/>
                  </a:cubicBezTo>
                  <a:cubicBezTo>
                    <a:pt x="96247" y="646715"/>
                    <a:pt x="79239" y="639029"/>
                    <a:pt x="71558" y="634324"/>
                  </a:cubicBezTo>
                  <a:cubicBezTo>
                    <a:pt x="65366" y="629696"/>
                    <a:pt x="54550" y="620442"/>
                    <a:pt x="48045" y="615815"/>
                  </a:cubicBezTo>
                  <a:cubicBezTo>
                    <a:pt x="43069" y="613528"/>
                    <a:pt x="37789" y="611969"/>
                    <a:pt x="32369" y="611188"/>
                  </a:cubicBezTo>
                  <a:cubicBezTo>
                    <a:pt x="29313" y="609619"/>
                    <a:pt x="23121" y="611188"/>
                    <a:pt x="20065" y="609619"/>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33" name="Freeform 132">
              <a:extLst>
                <a:ext uri="{FF2B5EF4-FFF2-40B4-BE49-F238E27FC236}">
                  <a16:creationId xmlns:a16="http://schemas.microsoft.com/office/drawing/2014/main" id="{397E9734-3E65-6C4D-A31A-E3043DF6C64E}"/>
                </a:ext>
              </a:extLst>
            </p:cNvPr>
            <p:cNvSpPr/>
            <p:nvPr/>
          </p:nvSpPr>
          <p:spPr>
            <a:xfrm>
              <a:off x="7328469" y="2936384"/>
              <a:ext cx="1089443" cy="1239155"/>
            </a:xfrm>
            <a:custGeom>
              <a:avLst/>
              <a:gdLst>
                <a:gd name="connsiteX0" fmla="*/ 1085504 w 1089442"/>
                <a:gd name="connsiteY0" fmla="*/ 439743 h 1239154"/>
                <a:gd name="connsiteX1" fmla="*/ 1069829 w 1089442"/>
                <a:gd name="connsiteY1" fmla="*/ 452135 h 1239154"/>
                <a:gd name="connsiteX2" fmla="*/ 1038948 w 1089442"/>
                <a:gd name="connsiteY2" fmla="*/ 481545 h 1239154"/>
                <a:gd name="connsiteX3" fmla="*/ 1011124 w 1089442"/>
                <a:gd name="connsiteY3" fmla="*/ 538719 h 1239154"/>
                <a:gd name="connsiteX4" fmla="*/ 1021940 w 1089442"/>
                <a:gd name="connsiteY4" fmla="*/ 568051 h 1239154"/>
                <a:gd name="connsiteX5" fmla="*/ 1029778 w 1089442"/>
                <a:gd name="connsiteY5" fmla="*/ 619107 h 1239154"/>
                <a:gd name="connsiteX6" fmla="*/ 1017394 w 1089442"/>
                <a:gd name="connsiteY6" fmla="*/ 679418 h 1239154"/>
                <a:gd name="connsiteX7" fmla="*/ 1012770 w 1089442"/>
                <a:gd name="connsiteY7" fmla="*/ 690241 h 1239154"/>
                <a:gd name="connsiteX8" fmla="*/ 985024 w 1089442"/>
                <a:gd name="connsiteY8" fmla="*/ 694868 h 1239154"/>
                <a:gd name="connsiteX9" fmla="*/ 968017 w 1089442"/>
                <a:gd name="connsiteY9" fmla="*/ 697926 h 1239154"/>
                <a:gd name="connsiteX10" fmla="*/ 940193 w 1089442"/>
                <a:gd name="connsiteY10" fmla="*/ 724200 h 1239154"/>
                <a:gd name="connsiteX11" fmla="*/ 930944 w 1089442"/>
                <a:gd name="connsiteY11" fmla="*/ 765923 h 1239154"/>
                <a:gd name="connsiteX12" fmla="*/ 909390 w 1089442"/>
                <a:gd name="connsiteY12" fmla="*/ 781609 h 1239154"/>
                <a:gd name="connsiteX13" fmla="*/ 895439 w 1089442"/>
                <a:gd name="connsiteY13" fmla="*/ 814078 h 1239154"/>
                <a:gd name="connsiteX14" fmla="*/ 890815 w 1089442"/>
                <a:gd name="connsiteY14" fmla="*/ 843410 h 1239154"/>
                <a:gd name="connsiteX15" fmla="*/ 875139 w 1089442"/>
                <a:gd name="connsiteY15" fmla="*/ 859095 h 1239154"/>
                <a:gd name="connsiteX16" fmla="*/ 875139 w 1089442"/>
                <a:gd name="connsiteY16" fmla="*/ 889996 h 1239154"/>
                <a:gd name="connsiteX17" fmla="*/ 882977 w 1089442"/>
                <a:gd name="connsiteY17" fmla="*/ 913524 h 1239154"/>
                <a:gd name="connsiteX18" fmla="*/ 876785 w 1089442"/>
                <a:gd name="connsiteY18" fmla="*/ 937052 h 1239154"/>
                <a:gd name="connsiteX19" fmla="*/ 859778 w 1089442"/>
                <a:gd name="connsiteY19" fmla="*/ 949365 h 1239154"/>
                <a:gd name="connsiteX20" fmla="*/ 845905 w 1089442"/>
                <a:gd name="connsiteY20" fmla="*/ 965051 h 1239154"/>
                <a:gd name="connsiteX21" fmla="*/ 845905 w 1089442"/>
                <a:gd name="connsiteY21" fmla="*/ 989755 h 1239154"/>
                <a:gd name="connsiteX22" fmla="*/ 839713 w 1089442"/>
                <a:gd name="connsiteY22" fmla="*/ 1014460 h 1239154"/>
                <a:gd name="connsiteX23" fmla="*/ 813535 w 1089442"/>
                <a:gd name="connsiteY23" fmla="*/ 1036106 h 1239154"/>
                <a:gd name="connsiteX24" fmla="*/ 774895 w 1089442"/>
                <a:gd name="connsiteY24" fmla="*/ 1068575 h 1239154"/>
                <a:gd name="connsiteX25" fmla="*/ 739390 w 1089442"/>
                <a:gd name="connsiteY25" fmla="*/ 1104181 h 1239154"/>
                <a:gd name="connsiteX26" fmla="*/ 720893 w 1089442"/>
                <a:gd name="connsiteY26" fmla="*/ 1125827 h 1239154"/>
                <a:gd name="connsiteX27" fmla="*/ 727085 w 1089442"/>
                <a:gd name="connsiteY27" fmla="*/ 1135081 h 1239154"/>
                <a:gd name="connsiteX28" fmla="*/ 716269 w 1089442"/>
                <a:gd name="connsiteY28" fmla="*/ 1142924 h 1239154"/>
                <a:gd name="connsiteX29" fmla="*/ 691580 w 1089442"/>
                <a:gd name="connsiteY29" fmla="*/ 1161512 h 1239154"/>
                <a:gd name="connsiteX30" fmla="*/ 667127 w 1089442"/>
                <a:gd name="connsiteY30" fmla="*/ 1172256 h 1239154"/>
                <a:gd name="connsiteX31" fmla="*/ 648551 w 1089442"/>
                <a:gd name="connsiteY31" fmla="*/ 1181510 h 1239154"/>
                <a:gd name="connsiteX32" fmla="*/ 640713 w 1089442"/>
                <a:gd name="connsiteY32" fmla="*/ 1200098 h 1239154"/>
                <a:gd name="connsiteX33" fmla="*/ 631465 w 1089442"/>
                <a:gd name="connsiteY33" fmla="*/ 1221665 h 1239154"/>
                <a:gd name="connsiteX34" fmla="*/ 612890 w 1089442"/>
                <a:gd name="connsiteY34" fmla="*/ 1237351 h 1239154"/>
                <a:gd name="connsiteX35" fmla="*/ 589376 w 1089442"/>
                <a:gd name="connsiteY35" fmla="*/ 1241978 h 1239154"/>
                <a:gd name="connsiteX36" fmla="*/ 564687 w 1089442"/>
                <a:gd name="connsiteY36" fmla="*/ 1241978 h 1239154"/>
                <a:gd name="connsiteX37" fmla="*/ 550737 w 1089442"/>
                <a:gd name="connsiteY37" fmla="*/ 1232645 h 1239154"/>
                <a:gd name="connsiteX38" fmla="*/ 536864 w 1089442"/>
                <a:gd name="connsiteY38" fmla="*/ 1232645 h 1239154"/>
                <a:gd name="connsiteX39" fmla="*/ 522991 w 1089442"/>
                <a:gd name="connsiteY39" fmla="*/ 1235782 h 1239154"/>
                <a:gd name="connsiteX40" fmla="*/ 513742 w 1089442"/>
                <a:gd name="connsiteY40" fmla="*/ 1241978 h 1239154"/>
                <a:gd name="connsiteX41" fmla="*/ 499791 w 1089442"/>
                <a:gd name="connsiteY41" fmla="*/ 1245037 h 1239154"/>
                <a:gd name="connsiteX42" fmla="*/ 485918 w 1089442"/>
                <a:gd name="connsiteY42" fmla="*/ 1240410 h 1239154"/>
                <a:gd name="connsiteX43" fmla="*/ 482862 w 1089442"/>
                <a:gd name="connsiteY43" fmla="*/ 1228018 h 1239154"/>
                <a:gd name="connsiteX44" fmla="*/ 482862 w 1089442"/>
                <a:gd name="connsiteY44" fmla="*/ 1212333 h 1239154"/>
                <a:gd name="connsiteX45" fmla="*/ 468989 w 1089442"/>
                <a:gd name="connsiteY45" fmla="*/ 1198451 h 1239154"/>
                <a:gd name="connsiteX46" fmla="*/ 441165 w 1089442"/>
                <a:gd name="connsiteY46" fmla="*/ 1189196 h 1239154"/>
                <a:gd name="connsiteX47" fmla="*/ 417652 w 1089442"/>
                <a:gd name="connsiteY47" fmla="*/ 1181354 h 1239154"/>
                <a:gd name="connsiteX48" fmla="*/ 401976 w 1089442"/>
                <a:gd name="connsiteY48" fmla="*/ 1172099 h 1239154"/>
                <a:gd name="connsiteX49" fmla="*/ 384969 w 1089442"/>
                <a:gd name="connsiteY49" fmla="*/ 1168962 h 1239154"/>
                <a:gd name="connsiteX50" fmla="*/ 367961 w 1089442"/>
                <a:gd name="connsiteY50" fmla="*/ 1138062 h 1239154"/>
                <a:gd name="connsiteX51" fmla="*/ 372663 w 1089442"/>
                <a:gd name="connsiteY51" fmla="*/ 1117984 h 1239154"/>
                <a:gd name="connsiteX52" fmla="*/ 392728 w 1089442"/>
                <a:gd name="connsiteY52" fmla="*/ 1093201 h 1239154"/>
                <a:gd name="connsiteX53" fmla="*/ 406601 w 1089442"/>
                <a:gd name="connsiteY53" fmla="*/ 1069673 h 1239154"/>
                <a:gd name="connsiteX54" fmla="*/ 406601 w 1089442"/>
                <a:gd name="connsiteY54" fmla="*/ 1037204 h 1239154"/>
                <a:gd name="connsiteX55" fmla="*/ 411225 w 1089442"/>
                <a:gd name="connsiteY55" fmla="*/ 1023244 h 1239154"/>
                <a:gd name="connsiteX56" fmla="*/ 406601 w 1089442"/>
                <a:gd name="connsiteY56" fmla="*/ 1004735 h 1239154"/>
                <a:gd name="connsiteX57" fmla="*/ 390925 w 1089442"/>
                <a:gd name="connsiteY57" fmla="*/ 989049 h 1239154"/>
                <a:gd name="connsiteX58" fmla="*/ 366158 w 1089442"/>
                <a:gd name="connsiteY58" fmla="*/ 980893 h 1239154"/>
                <a:gd name="connsiteX59" fmla="*/ 352285 w 1089442"/>
                <a:gd name="connsiteY59" fmla="*/ 982462 h 1239154"/>
                <a:gd name="connsiteX60" fmla="*/ 330653 w 1089442"/>
                <a:gd name="connsiteY60" fmla="*/ 977834 h 1239154"/>
                <a:gd name="connsiteX61" fmla="*/ 314978 w 1089442"/>
                <a:gd name="connsiteY61" fmla="*/ 969992 h 1239154"/>
                <a:gd name="connsiteX62" fmla="*/ 299302 w 1089442"/>
                <a:gd name="connsiteY62" fmla="*/ 962149 h 1239154"/>
                <a:gd name="connsiteX63" fmla="*/ 282373 w 1089442"/>
                <a:gd name="connsiteY63" fmla="*/ 951326 h 1239154"/>
                <a:gd name="connsiteX64" fmla="*/ 268422 w 1089442"/>
                <a:gd name="connsiteY64" fmla="*/ 938934 h 1239154"/>
                <a:gd name="connsiteX65" fmla="*/ 252746 w 1089442"/>
                <a:gd name="connsiteY65" fmla="*/ 929680 h 1239154"/>
                <a:gd name="connsiteX66" fmla="*/ 238873 w 1089442"/>
                <a:gd name="connsiteY66" fmla="*/ 925053 h 1239154"/>
                <a:gd name="connsiteX67" fmla="*/ 220377 w 1089442"/>
                <a:gd name="connsiteY67" fmla="*/ 926621 h 1239154"/>
                <a:gd name="connsiteX68" fmla="*/ 195688 w 1089442"/>
                <a:gd name="connsiteY68" fmla="*/ 925053 h 1239154"/>
                <a:gd name="connsiteX69" fmla="*/ 172174 w 1089442"/>
                <a:gd name="connsiteY69" fmla="*/ 909367 h 1239154"/>
                <a:gd name="connsiteX70" fmla="*/ 156499 w 1089442"/>
                <a:gd name="connsiteY70" fmla="*/ 904740 h 1239154"/>
                <a:gd name="connsiteX71" fmla="*/ 147250 w 1089442"/>
                <a:gd name="connsiteY71" fmla="*/ 890780 h 1239154"/>
                <a:gd name="connsiteX72" fmla="*/ 156499 w 1089442"/>
                <a:gd name="connsiteY72" fmla="*/ 873761 h 1239154"/>
                <a:gd name="connsiteX73" fmla="*/ 170450 w 1089442"/>
                <a:gd name="connsiteY73" fmla="*/ 827410 h 1239154"/>
                <a:gd name="connsiteX74" fmla="*/ 173507 w 1089442"/>
                <a:gd name="connsiteY74" fmla="*/ 793373 h 1239154"/>
                <a:gd name="connsiteX75" fmla="*/ 171939 w 1089442"/>
                <a:gd name="connsiteY75" fmla="*/ 754708 h 1239154"/>
                <a:gd name="connsiteX76" fmla="*/ 165748 w 1089442"/>
                <a:gd name="connsiteY76" fmla="*/ 708357 h 1239154"/>
                <a:gd name="connsiteX77" fmla="*/ 153443 w 1089442"/>
                <a:gd name="connsiteY77" fmla="*/ 674320 h 1239154"/>
                <a:gd name="connsiteX78" fmla="*/ 142627 w 1089442"/>
                <a:gd name="connsiteY78" fmla="*/ 638792 h 1239154"/>
                <a:gd name="connsiteX79" fmla="*/ 141059 w 1089442"/>
                <a:gd name="connsiteY79" fmla="*/ 614088 h 1239154"/>
                <a:gd name="connsiteX80" fmla="*/ 145683 w 1089442"/>
                <a:gd name="connsiteY80" fmla="*/ 593932 h 1239154"/>
                <a:gd name="connsiteX81" fmla="*/ 161358 w 1089442"/>
                <a:gd name="connsiteY81" fmla="*/ 576991 h 1239154"/>
                <a:gd name="connsiteX82" fmla="*/ 172174 w 1089442"/>
                <a:gd name="connsiteY82" fmla="*/ 556835 h 1239154"/>
                <a:gd name="connsiteX83" fmla="*/ 161358 w 1089442"/>
                <a:gd name="connsiteY83" fmla="*/ 521308 h 1239154"/>
                <a:gd name="connsiteX84" fmla="*/ 147485 w 1089442"/>
                <a:gd name="connsiteY84" fmla="*/ 485780 h 1239154"/>
                <a:gd name="connsiteX85" fmla="*/ 127421 w 1089442"/>
                <a:gd name="connsiteY85" fmla="*/ 459507 h 1239154"/>
                <a:gd name="connsiteX86" fmla="*/ 102732 w 1089442"/>
                <a:gd name="connsiteY86" fmla="*/ 448684 h 1239154"/>
                <a:gd name="connsiteX87" fmla="*/ 79219 w 1089442"/>
                <a:gd name="connsiteY87" fmla="*/ 447115 h 1239154"/>
                <a:gd name="connsiteX88" fmla="*/ 59076 w 1089442"/>
                <a:gd name="connsiteY88" fmla="*/ 448684 h 1239154"/>
                <a:gd name="connsiteX89" fmla="*/ 32898 w 1089442"/>
                <a:gd name="connsiteY89" fmla="*/ 445547 h 1239154"/>
                <a:gd name="connsiteX90" fmla="*/ 9385 w 1089442"/>
                <a:gd name="connsiteY90" fmla="*/ 431665 h 1239154"/>
                <a:gd name="connsiteX91" fmla="*/ 136 w 1089442"/>
                <a:gd name="connsiteY91" fmla="*/ 415979 h 1239154"/>
                <a:gd name="connsiteX92" fmla="*/ 3193 w 1089442"/>
                <a:gd name="connsiteY92" fmla="*/ 392451 h 1239154"/>
                <a:gd name="connsiteX93" fmla="*/ 9385 w 1089442"/>
                <a:gd name="connsiteY93" fmla="*/ 372374 h 1239154"/>
                <a:gd name="connsiteX94" fmla="*/ 7896 w 1089442"/>
                <a:gd name="connsiteY94" fmla="*/ 346101 h 1239154"/>
                <a:gd name="connsiteX95" fmla="*/ 1704 w 1089442"/>
                <a:gd name="connsiteY95" fmla="*/ 341395 h 1239154"/>
                <a:gd name="connsiteX96" fmla="*/ 18634 w 1089442"/>
                <a:gd name="connsiteY96" fmla="*/ 338336 h 1239154"/>
                <a:gd name="connsiteX97" fmla="*/ 49514 w 1089442"/>
                <a:gd name="connsiteY97" fmla="*/ 336768 h 1239154"/>
                <a:gd name="connsiteX98" fmla="*/ 73028 w 1089442"/>
                <a:gd name="connsiteY98" fmla="*/ 324455 h 1239154"/>
                <a:gd name="connsiteX99" fmla="*/ 96541 w 1089442"/>
                <a:gd name="connsiteY99" fmla="*/ 298103 h 1239154"/>
                <a:gd name="connsiteX100" fmla="*/ 102732 w 1089442"/>
                <a:gd name="connsiteY100" fmla="*/ 268771 h 1239154"/>
                <a:gd name="connsiteX101" fmla="*/ 115038 w 1089442"/>
                <a:gd name="connsiteY101" fmla="*/ 259517 h 1239154"/>
                <a:gd name="connsiteX102" fmla="*/ 128989 w 1089442"/>
                <a:gd name="connsiteY102" fmla="*/ 242498 h 1239154"/>
                <a:gd name="connsiteX103" fmla="*/ 128989 w 1089442"/>
                <a:gd name="connsiteY103" fmla="*/ 226812 h 1239154"/>
                <a:gd name="connsiteX104" fmla="*/ 141294 w 1089442"/>
                <a:gd name="connsiteY104" fmla="*/ 212852 h 1239154"/>
                <a:gd name="connsiteX105" fmla="*/ 164807 w 1089442"/>
                <a:gd name="connsiteY105" fmla="*/ 217480 h 1239154"/>
                <a:gd name="connsiteX106" fmla="*/ 186361 w 1089442"/>
                <a:gd name="connsiteY106" fmla="*/ 212852 h 1239154"/>
                <a:gd name="connsiteX107" fmla="*/ 183304 w 1089442"/>
                <a:gd name="connsiteY107" fmla="*/ 197167 h 1239154"/>
                <a:gd name="connsiteX108" fmla="*/ 175467 w 1089442"/>
                <a:gd name="connsiteY108" fmla="*/ 181481 h 1239154"/>
                <a:gd name="connsiteX109" fmla="*/ 167629 w 1089442"/>
                <a:gd name="connsiteY109" fmla="*/ 170658 h 1239154"/>
                <a:gd name="connsiteX110" fmla="*/ 167629 w 1089442"/>
                <a:gd name="connsiteY110" fmla="*/ 154973 h 1239154"/>
                <a:gd name="connsiteX111" fmla="*/ 176877 w 1089442"/>
                <a:gd name="connsiteY111" fmla="*/ 145718 h 1239154"/>
                <a:gd name="connsiteX112" fmla="*/ 192553 w 1089442"/>
                <a:gd name="connsiteY112" fmla="*/ 142581 h 1239154"/>
                <a:gd name="connsiteX113" fmla="*/ 203369 w 1089442"/>
                <a:gd name="connsiteY113" fmla="*/ 130268 h 1239154"/>
                <a:gd name="connsiteX114" fmla="*/ 201801 w 1089442"/>
                <a:gd name="connsiteY114" fmla="*/ 111681 h 1239154"/>
                <a:gd name="connsiteX115" fmla="*/ 193963 w 1089442"/>
                <a:gd name="connsiteY115" fmla="*/ 102426 h 1239154"/>
                <a:gd name="connsiteX116" fmla="*/ 189026 w 1089442"/>
                <a:gd name="connsiteY116" fmla="*/ 86819 h 1239154"/>
                <a:gd name="connsiteX117" fmla="*/ 192161 w 1089442"/>
                <a:gd name="connsiteY117" fmla="*/ 68232 h 1239154"/>
                <a:gd name="connsiteX118" fmla="*/ 207836 w 1089442"/>
                <a:gd name="connsiteY118" fmla="*/ 48154 h 1239154"/>
                <a:gd name="connsiteX119" fmla="*/ 223512 w 1089442"/>
                <a:gd name="connsiteY119" fmla="*/ 26508 h 1239154"/>
                <a:gd name="connsiteX120" fmla="*/ 232839 w 1089442"/>
                <a:gd name="connsiteY120" fmla="*/ 10823 h 1239154"/>
                <a:gd name="connsiteX121" fmla="*/ 238952 w 1089442"/>
                <a:gd name="connsiteY121" fmla="*/ 0 h 1239154"/>
                <a:gd name="connsiteX122" fmla="*/ 251336 w 1089442"/>
                <a:gd name="connsiteY122" fmla="*/ 1569 h 1239154"/>
                <a:gd name="connsiteX123" fmla="*/ 267011 w 1089442"/>
                <a:gd name="connsiteY123" fmla="*/ 6196 h 1239154"/>
                <a:gd name="connsiteX124" fmla="*/ 290524 w 1089442"/>
                <a:gd name="connsiteY124" fmla="*/ 24783 h 1239154"/>
                <a:gd name="connsiteX125" fmla="*/ 324540 w 1089442"/>
                <a:gd name="connsiteY125" fmla="*/ 41723 h 1239154"/>
                <a:gd name="connsiteX126" fmla="*/ 353853 w 1089442"/>
                <a:gd name="connsiteY126" fmla="*/ 51056 h 1239154"/>
                <a:gd name="connsiteX127" fmla="*/ 378542 w 1089442"/>
                <a:gd name="connsiteY127" fmla="*/ 55684 h 1239154"/>
                <a:gd name="connsiteX128" fmla="*/ 401663 w 1089442"/>
                <a:gd name="connsiteY128" fmla="*/ 51056 h 1239154"/>
                <a:gd name="connsiteX129" fmla="*/ 426352 w 1089442"/>
                <a:gd name="connsiteY129" fmla="*/ 40233 h 1239154"/>
                <a:gd name="connsiteX130" fmla="*/ 446417 w 1089442"/>
                <a:gd name="connsiteY130" fmla="*/ 35528 h 1239154"/>
                <a:gd name="connsiteX131" fmla="*/ 468048 w 1089442"/>
                <a:gd name="connsiteY131" fmla="*/ 43370 h 1239154"/>
                <a:gd name="connsiteX132" fmla="*/ 501986 w 1089442"/>
                <a:gd name="connsiteY132" fmla="*/ 43370 h 1239154"/>
                <a:gd name="connsiteX133" fmla="*/ 512802 w 1089442"/>
                <a:gd name="connsiteY133" fmla="*/ 40312 h 1239154"/>
                <a:gd name="connsiteX134" fmla="*/ 528477 w 1089442"/>
                <a:gd name="connsiteY134" fmla="*/ 34116 h 1239154"/>
                <a:gd name="connsiteX135" fmla="*/ 544153 w 1089442"/>
                <a:gd name="connsiteY135" fmla="*/ 38743 h 1239154"/>
                <a:gd name="connsiteX136" fmla="*/ 559828 w 1089442"/>
                <a:gd name="connsiteY136" fmla="*/ 29489 h 1239154"/>
                <a:gd name="connsiteX137" fmla="*/ 576836 w 1089442"/>
                <a:gd name="connsiteY137" fmla="*/ 18666 h 1239154"/>
                <a:gd name="connsiteX138" fmla="*/ 590709 w 1089442"/>
                <a:gd name="connsiteY138" fmla="*/ 12470 h 1239154"/>
                <a:gd name="connsiteX139" fmla="*/ 604582 w 1089442"/>
                <a:gd name="connsiteY139" fmla="*/ 15529 h 1239154"/>
                <a:gd name="connsiteX140" fmla="*/ 620257 w 1089442"/>
                <a:gd name="connsiteY140" fmla="*/ 32547 h 1239154"/>
                <a:gd name="connsiteX141" fmla="*/ 626449 w 1089442"/>
                <a:gd name="connsiteY141" fmla="*/ 60389 h 1239154"/>
                <a:gd name="connsiteX142" fmla="*/ 628016 w 1089442"/>
                <a:gd name="connsiteY142" fmla="*/ 92858 h 1239154"/>
                <a:gd name="connsiteX143" fmla="*/ 620179 w 1089442"/>
                <a:gd name="connsiteY143" fmla="*/ 123759 h 1239154"/>
                <a:gd name="connsiteX144" fmla="*/ 612341 w 1089442"/>
                <a:gd name="connsiteY144" fmla="*/ 162423 h 1239154"/>
                <a:gd name="connsiteX145" fmla="*/ 607716 w 1089442"/>
                <a:gd name="connsiteY145" fmla="*/ 179442 h 1239154"/>
                <a:gd name="connsiteX146" fmla="*/ 607716 w 1089442"/>
                <a:gd name="connsiteY146" fmla="*/ 205715 h 1239154"/>
                <a:gd name="connsiteX147" fmla="*/ 621589 w 1089442"/>
                <a:gd name="connsiteY147" fmla="*/ 224224 h 1239154"/>
                <a:gd name="connsiteX148" fmla="*/ 646278 w 1089442"/>
                <a:gd name="connsiteY148" fmla="*/ 242812 h 1239154"/>
                <a:gd name="connsiteX149" fmla="*/ 658662 w 1089442"/>
                <a:gd name="connsiteY149" fmla="*/ 256693 h 1239154"/>
                <a:gd name="connsiteX150" fmla="*/ 669478 w 1089442"/>
                <a:gd name="connsiteY150" fmla="*/ 280222 h 1239154"/>
                <a:gd name="connsiteX151" fmla="*/ 691031 w 1089442"/>
                <a:gd name="connsiteY151" fmla="*/ 298730 h 1239154"/>
                <a:gd name="connsiteX152" fmla="*/ 723480 w 1089442"/>
                <a:gd name="connsiteY152" fmla="*/ 303436 h 1239154"/>
                <a:gd name="connsiteX153" fmla="*/ 746993 w 1089442"/>
                <a:gd name="connsiteY153" fmla="*/ 300299 h 1239154"/>
                <a:gd name="connsiteX154" fmla="*/ 771682 w 1089442"/>
                <a:gd name="connsiteY154" fmla="*/ 301868 h 1239154"/>
                <a:gd name="connsiteX155" fmla="*/ 781009 w 1089442"/>
                <a:gd name="connsiteY155" fmla="*/ 311122 h 1239154"/>
                <a:gd name="connsiteX156" fmla="*/ 787122 w 1089442"/>
                <a:gd name="connsiteY156" fmla="*/ 332768 h 1239154"/>
                <a:gd name="connsiteX157" fmla="*/ 796370 w 1089442"/>
                <a:gd name="connsiteY157" fmla="*/ 351355 h 1239154"/>
                <a:gd name="connsiteX158" fmla="*/ 808754 w 1089442"/>
                <a:gd name="connsiteY158" fmla="*/ 355983 h 1239154"/>
                <a:gd name="connsiteX159" fmla="*/ 818003 w 1089442"/>
                <a:gd name="connsiteY159" fmla="*/ 349787 h 1239154"/>
                <a:gd name="connsiteX160" fmla="*/ 830386 w 1089442"/>
                <a:gd name="connsiteY160" fmla="*/ 341944 h 1239154"/>
                <a:gd name="connsiteX161" fmla="*/ 850451 w 1089442"/>
                <a:gd name="connsiteY161" fmla="*/ 331121 h 1239154"/>
                <a:gd name="connsiteX162" fmla="*/ 866126 w 1089442"/>
                <a:gd name="connsiteY162" fmla="*/ 317239 h 1239154"/>
                <a:gd name="connsiteX163" fmla="*/ 873964 w 1089442"/>
                <a:gd name="connsiteY163" fmla="*/ 303358 h 1239154"/>
                <a:gd name="connsiteX164" fmla="*/ 875532 w 1089442"/>
                <a:gd name="connsiteY164" fmla="*/ 287672 h 1239154"/>
                <a:gd name="connsiteX165" fmla="*/ 886347 w 1089442"/>
                <a:gd name="connsiteY165" fmla="*/ 276849 h 1239154"/>
                <a:gd name="connsiteX166" fmla="*/ 895596 w 1089442"/>
                <a:gd name="connsiteY166" fmla="*/ 262889 h 1239154"/>
                <a:gd name="connsiteX167" fmla="*/ 911272 w 1089442"/>
                <a:gd name="connsiteY167" fmla="*/ 253635 h 1239154"/>
                <a:gd name="connsiteX168" fmla="*/ 926947 w 1089442"/>
                <a:gd name="connsiteY168" fmla="*/ 258262 h 1239154"/>
                <a:gd name="connsiteX169" fmla="*/ 940820 w 1089442"/>
                <a:gd name="connsiteY169" fmla="*/ 269085 h 1239154"/>
                <a:gd name="connsiteX170" fmla="*/ 968643 w 1089442"/>
                <a:gd name="connsiteY170" fmla="*/ 292613 h 1239154"/>
                <a:gd name="connsiteX171" fmla="*/ 982516 w 1089442"/>
                <a:gd name="connsiteY171" fmla="*/ 300456 h 1239154"/>
                <a:gd name="connsiteX172" fmla="*/ 990354 w 1089442"/>
                <a:gd name="connsiteY172" fmla="*/ 311279 h 1239154"/>
                <a:gd name="connsiteX173" fmla="*/ 990354 w 1089442"/>
                <a:gd name="connsiteY173" fmla="*/ 322102 h 1239154"/>
                <a:gd name="connsiteX174" fmla="*/ 979538 w 1089442"/>
                <a:gd name="connsiteY174" fmla="*/ 326729 h 1239154"/>
                <a:gd name="connsiteX175" fmla="*/ 982673 w 1089442"/>
                <a:gd name="connsiteY175" fmla="*/ 339121 h 1239154"/>
                <a:gd name="connsiteX176" fmla="*/ 988865 w 1089442"/>
                <a:gd name="connsiteY176" fmla="*/ 348375 h 1239154"/>
                <a:gd name="connsiteX177" fmla="*/ 990354 w 1089442"/>
                <a:gd name="connsiteY177" fmla="*/ 366962 h 1239154"/>
                <a:gd name="connsiteX178" fmla="*/ 998192 w 1089442"/>
                <a:gd name="connsiteY178" fmla="*/ 383981 h 1239154"/>
                <a:gd name="connsiteX179" fmla="*/ 1010497 w 1089442"/>
                <a:gd name="connsiteY179" fmla="*/ 383981 h 1239154"/>
                <a:gd name="connsiteX180" fmla="*/ 1018335 w 1089442"/>
                <a:gd name="connsiteY180" fmla="*/ 373158 h 1239154"/>
                <a:gd name="connsiteX181" fmla="*/ 1024526 w 1089442"/>
                <a:gd name="connsiteY181" fmla="*/ 359198 h 1239154"/>
                <a:gd name="connsiteX182" fmla="*/ 1032364 w 1089442"/>
                <a:gd name="connsiteY182" fmla="*/ 340689 h 1239154"/>
                <a:gd name="connsiteX183" fmla="*/ 1041612 w 1089442"/>
                <a:gd name="connsiteY183" fmla="*/ 325004 h 1239154"/>
                <a:gd name="connsiteX184" fmla="*/ 1050861 w 1089442"/>
                <a:gd name="connsiteY184" fmla="*/ 320298 h 1239154"/>
                <a:gd name="connsiteX185" fmla="*/ 1058699 w 1089442"/>
                <a:gd name="connsiteY185" fmla="*/ 329631 h 1239154"/>
                <a:gd name="connsiteX186" fmla="*/ 1067948 w 1089442"/>
                <a:gd name="connsiteY186" fmla="*/ 362100 h 1239154"/>
                <a:gd name="connsiteX187" fmla="*/ 1069515 w 1089442"/>
                <a:gd name="connsiteY187" fmla="*/ 394569 h 1239154"/>
                <a:gd name="connsiteX188" fmla="*/ 1086444 w 1089442"/>
                <a:gd name="connsiteY188" fmla="*/ 433155 h 1239154"/>
                <a:gd name="connsiteX189" fmla="*/ 1089580 w 1089442"/>
                <a:gd name="connsiteY189" fmla="*/ 439351 h 1239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089442" h="1239154">
                  <a:moveTo>
                    <a:pt x="1085504" y="439743"/>
                  </a:moveTo>
                  <a:cubicBezTo>
                    <a:pt x="1080046" y="443570"/>
                    <a:pt x="1074812" y="447707"/>
                    <a:pt x="1069829" y="452135"/>
                  </a:cubicBezTo>
                  <a:cubicBezTo>
                    <a:pt x="1058415" y="460689"/>
                    <a:pt x="1048049" y="470560"/>
                    <a:pt x="1038948" y="481545"/>
                  </a:cubicBezTo>
                  <a:cubicBezTo>
                    <a:pt x="1029699" y="493858"/>
                    <a:pt x="1011124" y="521700"/>
                    <a:pt x="1011124" y="538719"/>
                  </a:cubicBezTo>
                  <a:cubicBezTo>
                    <a:pt x="1011124" y="546561"/>
                    <a:pt x="1020451" y="560365"/>
                    <a:pt x="1021940" y="568051"/>
                  </a:cubicBezTo>
                  <a:cubicBezTo>
                    <a:pt x="1026198" y="584775"/>
                    <a:pt x="1028823" y="601874"/>
                    <a:pt x="1029778" y="619107"/>
                  </a:cubicBezTo>
                  <a:cubicBezTo>
                    <a:pt x="1028636" y="639710"/>
                    <a:pt x="1024463" y="660032"/>
                    <a:pt x="1017394" y="679418"/>
                  </a:cubicBezTo>
                  <a:cubicBezTo>
                    <a:pt x="1016794" y="683359"/>
                    <a:pt x="1015203" y="687083"/>
                    <a:pt x="1012770" y="690241"/>
                  </a:cubicBezTo>
                  <a:cubicBezTo>
                    <a:pt x="1006578" y="694868"/>
                    <a:pt x="992705" y="693299"/>
                    <a:pt x="985024" y="694868"/>
                  </a:cubicBezTo>
                  <a:cubicBezTo>
                    <a:pt x="981889" y="694868"/>
                    <a:pt x="971073" y="694868"/>
                    <a:pt x="968017" y="697926"/>
                  </a:cubicBezTo>
                  <a:cubicBezTo>
                    <a:pt x="957009" y="704643"/>
                    <a:pt x="947531" y="713593"/>
                    <a:pt x="940193" y="724200"/>
                  </a:cubicBezTo>
                  <a:cubicBezTo>
                    <a:pt x="935568" y="733533"/>
                    <a:pt x="935568" y="756669"/>
                    <a:pt x="930944" y="765923"/>
                  </a:cubicBezTo>
                  <a:cubicBezTo>
                    <a:pt x="926320" y="772119"/>
                    <a:pt x="912447" y="776746"/>
                    <a:pt x="909390" y="781609"/>
                  </a:cubicBezTo>
                  <a:cubicBezTo>
                    <a:pt x="903199" y="789451"/>
                    <a:pt x="898575" y="806313"/>
                    <a:pt x="895439" y="814078"/>
                  </a:cubicBezTo>
                  <a:cubicBezTo>
                    <a:pt x="893950" y="821920"/>
                    <a:pt x="893950" y="837606"/>
                    <a:pt x="890815" y="843410"/>
                  </a:cubicBezTo>
                  <a:cubicBezTo>
                    <a:pt x="887758" y="848037"/>
                    <a:pt x="876942" y="854233"/>
                    <a:pt x="875139" y="859095"/>
                  </a:cubicBezTo>
                  <a:cubicBezTo>
                    <a:pt x="872858" y="869269"/>
                    <a:pt x="872858" y="879822"/>
                    <a:pt x="875139" y="889996"/>
                  </a:cubicBezTo>
                  <a:cubicBezTo>
                    <a:pt x="875139" y="896191"/>
                    <a:pt x="882977" y="907014"/>
                    <a:pt x="882977" y="913524"/>
                  </a:cubicBezTo>
                  <a:cubicBezTo>
                    <a:pt x="882603" y="921717"/>
                    <a:pt x="880492" y="929737"/>
                    <a:pt x="876785" y="937052"/>
                  </a:cubicBezTo>
                  <a:cubicBezTo>
                    <a:pt x="871793" y="942019"/>
                    <a:pt x="866054" y="946174"/>
                    <a:pt x="859778" y="949365"/>
                  </a:cubicBezTo>
                  <a:cubicBezTo>
                    <a:pt x="856721" y="954071"/>
                    <a:pt x="847472" y="960188"/>
                    <a:pt x="845905" y="965051"/>
                  </a:cubicBezTo>
                  <a:cubicBezTo>
                    <a:pt x="845121" y="973267"/>
                    <a:pt x="845121" y="981539"/>
                    <a:pt x="845905" y="989755"/>
                  </a:cubicBezTo>
                  <a:cubicBezTo>
                    <a:pt x="844592" y="998161"/>
                    <a:pt x="842519" y="1006429"/>
                    <a:pt x="839713" y="1014460"/>
                  </a:cubicBezTo>
                  <a:cubicBezTo>
                    <a:pt x="835089" y="1020656"/>
                    <a:pt x="819649" y="1030145"/>
                    <a:pt x="813535" y="1036106"/>
                  </a:cubicBezTo>
                  <a:cubicBezTo>
                    <a:pt x="804208" y="1043949"/>
                    <a:pt x="784144" y="1059634"/>
                    <a:pt x="774895" y="1068575"/>
                  </a:cubicBezTo>
                  <a:cubicBezTo>
                    <a:pt x="762308" y="1079667"/>
                    <a:pt x="750448" y="1091561"/>
                    <a:pt x="739390" y="1104181"/>
                  </a:cubicBezTo>
                  <a:cubicBezTo>
                    <a:pt x="734766" y="1108808"/>
                    <a:pt x="720893" y="1118063"/>
                    <a:pt x="720893" y="1125827"/>
                  </a:cubicBezTo>
                  <a:cubicBezTo>
                    <a:pt x="722187" y="1129363"/>
                    <a:pt x="724311" y="1132537"/>
                    <a:pt x="727085" y="1135081"/>
                  </a:cubicBezTo>
                  <a:cubicBezTo>
                    <a:pt x="722461" y="1138140"/>
                    <a:pt x="719248" y="1141277"/>
                    <a:pt x="716269" y="1142924"/>
                  </a:cubicBezTo>
                  <a:cubicBezTo>
                    <a:pt x="710077" y="1147630"/>
                    <a:pt x="699261" y="1156884"/>
                    <a:pt x="691580" y="1161512"/>
                  </a:cubicBezTo>
                  <a:lnTo>
                    <a:pt x="667127" y="1172256"/>
                  </a:lnTo>
                  <a:cubicBezTo>
                    <a:pt x="660253" y="1173722"/>
                    <a:pt x="653863" y="1176906"/>
                    <a:pt x="648551" y="1181510"/>
                  </a:cubicBezTo>
                  <a:cubicBezTo>
                    <a:pt x="643927" y="1184569"/>
                    <a:pt x="642360" y="1195392"/>
                    <a:pt x="640713" y="1200098"/>
                  </a:cubicBezTo>
                  <a:cubicBezTo>
                    <a:pt x="638949" y="1207784"/>
                    <a:pt x="635816" y="1215090"/>
                    <a:pt x="631465" y="1221665"/>
                  </a:cubicBezTo>
                  <a:cubicBezTo>
                    <a:pt x="626003" y="1227702"/>
                    <a:pt x="619755" y="1232978"/>
                    <a:pt x="612890" y="1237351"/>
                  </a:cubicBezTo>
                  <a:cubicBezTo>
                    <a:pt x="606698" y="1238841"/>
                    <a:pt x="595960" y="1240410"/>
                    <a:pt x="589376" y="1241978"/>
                  </a:cubicBezTo>
                  <a:cubicBezTo>
                    <a:pt x="581164" y="1242724"/>
                    <a:pt x="572900" y="1242724"/>
                    <a:pt x="564687" y="1241978"/>
                  </a:cubicBezTo>
                  <a:cubicBezTo>
                    <a:pt x="560063" y="1240410"/>
                    <a:pt x="555361" y="1234136"/>
                    <a:pt x="550737" y="1232645"/>
                  </a:cubicBezTo>
                  <a:cubicBezTo>
                    <a:pt x="546143" y="1231895"/>
                    <a:pt x="541458" y="1231895"/>
                    <a:pt x="536864" y="1232645"/>
                  </a:cubicBezTo>
                  <a:cubicBezTo>
                    <a:pt x="532101" y="1232938"/>
                    <a:pt x="527417" y="1233997"/>
                    <a:pt x="522991" y="1235782"/>
                  </a:cubicBezTo>
                  <a:cubicBezTo>
                    <a:pt x="519934" y="1237351"/>
                    <a:pt x="516799" y="1241978"/>
                    <a:pt x="513742" y="1241978"/>
                  </a:cubicBezTo>
                  <a:cubicBezTo>
                    <a:pt x="510607" y="1243468"/>
                    <a:pt x="502926" y="1246605"/>
                    <a:pt x="499791" y="1245037"/>
                  </a:cubicBezTo>
                  <a:cubicBezTo>
                    <a:pt x="494904" y="1244442"/>
                    <a:pt x="490186" y="1242868"/>
                    <a:pt x="485918" y="1240410"/>
                  </a:cubicBezTo>
                  <a:cubicBezTo>
                    <a:pt x="484196" y="1236485"/>
                    <a:pt x="483162" y="1232294"/>
                    <a:pt x="482862" y="1228018"/>
                  </a:cubicBezTo>
                  <a:cubicBezTo>
                    <a:pt x="481294" y="1223391"/>
                    <a:pt x="484429" y="1215705"/>
                    <a:pt x="482862" y="1212333"/>
                  </a:cubicBezTo>
                  <a:cubicBezTo>
                    <a:pt x="479467" y="1206620"/>
                    <a:pt x="474698" y="1201848"/>
                    <a:pt x="468989" y="1198451"/>
                  </a:cubicBezTo>
                  <a:cubicBezTo>
                    <a:pt x="460237" y="1193970"/>
                    <a:pt x="450855" y="1190850"/>
                    <a:pt x="441165" y="1189196"/>
                  </a:cubicBezTo>
                  <a:cubicBezTo>
                    <a:pt x="434973" y="1187628"/>
                    <a:pt x="424157" y="1183001"/>
                    <a:pt x="417652" y="1181354"/>
                  </a:cubicBezTo>
                  <a:cubicBezTo>
                    <a:pt x="412793" y="1177686"/>
                    <a:pt x="407534" y="1174581"/>
                    <a:pt x="401976" y="1172099"/>
                  </a:cubicBezTo>
                  <a:cubicBezTo>
                    <a:pt x="398842" y="1170531"/>
                    <a:pt x="388025" y="1170531"/>
                    <a:pt x="384969" y="1168962"/>
                  </a:cubicBezTo>
                  <a:cubicBezTo>
                    <a:pt x="376958" y="1160138"/>
                    <a:pt x="371132" y="1149553"/>
                    <a:pt x="367961" y="1138062"/>
                  </a:cubicBezTo>
                  <a:cubicBezTo>
                    <a:pt x="368780" y="1131216"/>
                    <a:pt x="370358" y="1124482"/>
                    <a:pt x="372663" y="1117984"/>
                  </a:cubicBezTo>
                  <a:cubicBezTo>
                    <a:pt x="377288" y="1111789"/>
                    <a:pt x="388339" y="1099397"/>
                    <a:pt x="392728" y="1093201"/>
                  </a:cubicBezTo>
                  <a:cubicBezTo>
                    <a:pt x="397927" y="1085713"/>
                    <a:pt x="402564" y="1077848"/>
                    <a:pt x="406601" y="1069673"/>
                  </a:cubicBezTo>
                  <a:cubicBezTo>
                    <a:pt x="408168" y="1061830"/>
                    <a:pt x="405033" y="1044890"/>
                    <a:pt x="406601" y="1037204"/>
                  </a:cubicBezTo>
                  <a:cubicBezTo>
                    <a:pt x="406601" y="1034067"/>
                    <a:pt x="411225" y="1026381"/>
                    <a:pt x="411225" y="1023244"/>
                  </a:cubicBezTo>
                  <a:cubicBezTo>
                    <a:pt x="412792" y="1018617"/>
                    <a:pt x="408168" y="1009362"/>
                    <a:pt x="406601" y="1004735"/>
                  </a:cubicBezTo>
                  <a:cubicBezTo>
                    <a:pt x="402194" y="998748"/>
                    <a:pt x="396909" y="993460"/>
                    <a:pt x="390925" y="989049"/>
                  </a:cubicBezTo>
                  <a:cubicBezTo>
                    <a:pt x="383461" y="984344"/>
                    <a:pt x="374956" y="981544"/>
                    <a:pt x="366158" y="980893"/>
                  </a:cubicBezTo>
                  <a:cubicBezTo>
                    <a:pt x="363102" y="980893"/>
                    <a:pt x="355342" y="982462"/>
                    <a:pt x="352285" y="982462"/>
                  </a:cubicBezTo>
                  <a:cubicBezTo>
                    <a:pt x="344961" y="981514"/>
                    <a:pt x="337726" y="979966"/>
                    <a:pt x="330653" y="977834"/>
                  </a:cubicBezTo>
                  <a:cubicBezTo>
                    <a:pt x="325595" y="974897"/>
                    <a:pt x="320361" y="972278"/>
                    <a:pt x="314978" y="969992"/>
                  </a:cubicBezTo>
                  <a:cubicBezTo>
                    <a:pt x="309594" y="967709"/>
                    <a:pt x="304358" y="965089"/>
                    <a:pt x="299302" y="962149"/>
                  </a:cubicBezTo>
                  <a:cubicBezTo>
                    <a:pt x="296246" y="960580"/>
                    <a:pt x="286997" y="954306"/>
                    <a:pt x="282373" y="951326"/>
                  </a:cubicBezTo>
                  <a:cubicBezTo>
                    <a:pt x="279238" y="948189"/>
                    <a:pt x="271557" y="942071"/>
                    <a:pt x="268422" y="938934"/>
                  </a:cubicBezTo>
                  <a:cubicBezTo>
                    <a:pt x="263779" y="934955"/>
                    <a:pt x="258473" y="931822"/>
                    <a:pt x="252746" y="929680"/>
                  </a:cubicBezTo>
                  <a:cubicBezTo>
                    <a:pt x="248384" y="927440"/>
                    <a:pt x="243706" y="925880"/>
                    <a:pt x="238873" y="925053"/>
                  </a:cubicBezTo>
                  <a:cubicBezTo>
                    <a:pt x="234249" y="923484"/>
                    <a:pt x="225001" y="926621"/>
                    <a:pt x="220377" y="926621"/>
                  </a:cubicBezTo>
                  <a:cubicBezTo>
                    <a:pt x="212116" y="926883"/>
                    <a:pt x="203849" y="926358"/>
                    <a:pt x="195688" y="925053"/>
                  </a:cubicBezTo>
                  <a:cubicBezTo>
                    <a:pt x="187850" y="923484"/>
                    <a:pt x="178680" y="912661"/>
                    <a:pt x="172174" y="909367"/>
                  </a:cubicBezTo>
                  <a:cubicBezTo>
                    <a:pt x="167550" y="907798"/>
                    <a:pt x="159870" y="906230"/>
                    <a:pt x="156499" y="904740"/>
                  </a:cubicBezTo>
                  <a:cubicBezTo>
                    <a:pt x="153077" y="900321"/>
                    <a:pt x="149985" y="895655"/>
                    <a:pt x="147250" y="890780"/>
                  </a:cubicBezTo>
                  <a:cubicBezTo>
                    <a:pt x="150001" y="884932"/>
                    <a:pt x="153089" y="879250"/>
                    <a:pt x="156499" y="873761"/>
                  </a:cubicBezTo>
                  <a:cubicBezTo>
                    <a:pt x="161123" y="861448"/>
                    <a:pt x="167315" y="838233"/>
                    <a:pt x="170450" y="827410"/>
                  </a:cubicBezTo>
                  <a:cubicBezTo>
                    <a:pt x="171939" y="818156"/>
                    <a:pt x="171939" y="801137"/>
                    <a:pt x="173507" y="793373"/>
                  </a:cubicBezTo>
                  <a:cubicBezTo>
                    <a:pt x="173766" y="780465"/>
                    <a:pt x="173243" y="767553"/>
                    <a:pt x="171939" y="754708"/>
                  </a:cubicBezTo>
                  <a:cubicBezTo>
                    <a:pt x="171314" y="739099"/>
                    <a:pt x="169240" y="723583"/>
                    <a:pt x="165748" y="708357"/>
                  </a:cubicBezTo>
                  <a:cubicBezTo>
                    <a:pt x="162330" y="696775"/>
                    <a:pt x="158221" y="685409"/>
                    <a:pt x="153443" y="674320"/>
                  </a:cubicBezTo>
                  <a:cubicBezTo>
                    <a:pt x="149123" y="662707"/>
                    <a:pt x="145511" y="650843"/>
                    <a:pt x="142627" y="638792"/>
                  </a:cubicBezTo>
                  <a:cubicBezTo>
                    <a:pt x="140585" y="630725"/>
                    <a:pt x="140054" y="622349"/>
                    <a:pt x="141059" y="614088"/>
                  </a:cubicBezTo>
                  <a:cubicBezTo>
                    <a:pt x="141897" y="607227"/>
                    <a:pt x="143447" y="600472"/>
                    <a:pt x="145683" y="593932"/>
                  </a:cubicBezTo>
                  <a:cubicBezTo>
                    <a:pt x="148818" y="587814"/>
                    <a:pt x="158067" y="581618"/>
                    <a:pt x="161358" y="576991"/>
                  </a:cubicBezTo>
                  <a:cubicBezTo>
                    <a:pt x="164650" y="572364"/>
                    <a:pt x="172174" y="563031"/>
                    <a:pt x="172174" y="556835"/>
                  </a:cubicBezTo>
                  <a:cubicBezTo>
                    <a:pt x="173742" y="547581"/>
                    <a:pt x="164337" y="530562"/>
                    <a:pt x="161358" y="521308"/>
                  </a:cubicBezTo>
                  <a:cubicBezTo>
                    <a:pt x="157418" y="509209"/>
                    <a:pt x="152786" y="497347"/>
                    <a:pt x="147485" y="485780"/>
                  </a:cubicBezTo>
                  <a:cubicBezTo>
                    <a:pt x="141830" y="476279"/>
                    <a:pt x="135097" y="467463"/>
                    <a:pt x="127421" y="459507"/>
                  </a:cubicBezTo>
                  <a:cubicBezTo>
                    <a:pt x="119508" y="455214"/>
                    <a:pt x="111250" y="451594"/>
                    <a:pt x="102732" y="448684"/>
                  </a:cubicBezTo>
                  <a:cubicBezTo>
                    <a:pt x="94975" y="447301"/>
                    <a:pt x="87090" y="446775"/>
                    <a:pt x="79219" y="447115"/>
                  </a:cubicBezTo>
                  <a:cubicBezTo>
                    <a:pt x="72582" y="448377"/>
                    <a:pt x="65827" y="448903"/>
                    <a:pt x="59076" y="448684"/>
                  </a:cubicBezTo>
                  <a:cubicBezTo>
                    <a:pt x="50274" y="448415"/>
                    <a:pt x="41514" y="447365"/>
                    <a:pt x="32898" y="445547"/>
                  </a:cubicBezTo>
                  <a:cubicBezTo>
                    <a:pt x="24722" y="441518"/>
                    <a:pt x="16862" y="436877"/>
                    <a:pt x="9385" y="431665"/>
                  </a:cubicBezTo>
                  <a:cubicBezTo>
                    <a:pt x="5425" y="427007"/>
                    <a:pt x="2296" y="421701"/>
                    <a:pt x="136" y="415979"/>
                  </a:cubicBezTo>
                  <a:cubicBezTo>
                    <a:pt x="-398" y="408012"/>
                    <a:pt x="641" y="400017"/>
                    <a:pt x="3193" y="392451"/>
                  </a:cubicBezTo>
                  <a:cubicBezTo>
                    <a:pt x="4793" y="385624"/>
                    <a:pt x="6862" y="378916"/>
                    <a:pt x="9385" y="372374"/>
                  </a:cubicBezTo>
                  <a:cubicBezTo>
                    <a:pt x="9385" y="366178"/>
                    <a:pt x="10953" y="352218"/>
                    <a:pt x="7896" y="346101"/>
                  </a:cubicBezTo>
                  <a:cubicBezTo>
                    <a:pt x="7896" y="344532"/>
                    <a:pt x="4761" y="342964"/>
                    <a:pt x="1704" y="341395"/>
                  </a:cubicBezTo>
                  <a:cubicBezTo>
                    <a:pt x="7226" y="339790"/>
                    <a:pt x="12900" y="338765"/>
                    <a:pt x="18634" y="338336"/>
                  </a:cubicBezTo>
                  <a:cubicBezTo>
                    <a:pt x="26471" y="336768"/>
                    <a:pt x="42147" y="338336"/>
                    <a:pt x="49514" y="336768"/>
                  </a:cubicBezTo>
                  <a:cubicBezTo>
                    <a:pt x="55706" y="333709"/>
                    <a:pt x="66522" y="327513"/>
                    <a:pt x="73028" y="324455"/>
                  </a:cubicBezTo>
                  <a:cubicBezTo>
                    <a:pt x="79219" y="318259"/>
                    <a:pt x="93092" y="305867"/>
                    <a:pt x="96541" y="298103"/>
                  </a:cubicBezTo>
                  <a:cubicBezTo>
                    <a:pt x="101165" y="291986"/>
                    <a:pt x="99675" y="274575"/>
                    <a:pt x="102732" y="268771"/>
                  </a:cubicBezTo>
                  <a:cubicBezTo>
                    <a:pt x="105789" y="265712"/>
                    <a:pt x="111981" y="262575"/>
                    <a:pt x="115038" y="259517"/>
                  </a:cubicBezTo>
                  <a:cubicBezTo>
                    <a:pt x="121272" y="255354"/>
                    <a:pt x="126128" y="249430"/>
                    <a:pt x="128989" y="242498"/>
                  </a:cubicBezTo>
                  <a:cubicBezTo>
                    <a:pt x="130478" y="239361"/>
                    <a:pt x="127421" y="230106"/>
                    <a:pt x="128989" y="226812"/>
                  </a:cubicBezTo>
                  <a:cubicBezTo>
                    <a:pt x="131323" y="220856"/>
                    <a:pt x="135680" y="215914"/>
                    <a:pt x="141294" y="212852"/>
                  </a:cubicBezTo>
                  <a:cubicBezTo>
                    <a:pt x="147486" y="211362"/>
                    <a:pt x="158302" y="217480"/>
                    <a:pt x="164807" y="217480"/>
                  </a:cubicBezTo>
                  <a:cubicBezTo>
                    <a:pt x="171312" y="217480"/>
                    <a:pt x="183304" y="217480"/>
                    <a:pt x="186361" y="212852"/>
                  </a:cubicBezTo>
                  <a:cubicBezTo>
                    <a:pt x="187928" y="209794"/>
                    <a:pt x="184871" y="200539"/>
                    <a:pt x="183304" y="197167"/>
                  </a:cubicBezTo>
                  <a:cubicBezTo>
                    <a:pt x="182000" y="191380"/>
                    <a:pt x="179310" y="185998"/>
                    <a:pt x="175467" y="181481"/>
                  </a:cubicBezTo>
                  <a:cubicBezTo>
                    <a:pt x="173899" y="178423"/>
                    <a:pt x="169274" y="173639"/>
                    <a:pt x="167629" y="170658"/>
                  </a:cubicBezTo>
                  <a:cubicBezTo>
                    <a:pt x="166012" y="165555"/>
                    <a:pt x="166012" y="160076"/>
                    <a:pt x="167629" y="154973"/>
                  </a:cubicBezTo>
                  <a:cubicBezTo>
                    <a:pt x="169901" y="151171"/>
                    <a:pt x="173078" y="147992"/>
                    <a:pt x="176877" y="145718"/>
                  </a:cubicBezTo>
                  <a:cubicBezTo>
                    <a:pt x="180012" y="144150"/>
                    <a:pt x="187693" y="144150"/>
                    <a:pt x="192553" y="142581"/>
                  </a:cubicBezTo>
                  <a:cubicBezTo>
                    <a:pt x="195688" y="139523"/>
                    <a:pt x="201801" y="134738"/>
                    <a:pt x="203369" y="130268"/>
                  </a:cubicBezTo>
                  <a:cubicBezTo>
                    <a:pt x="204413" y="124039"/>
                    <a:pt x="203874" y="117647"/>
                    <a:pt x="201801" y="111681"/>
                  </a:cubicBezTo>
                  <a:cubicBezTo>
                    <a:pt x="199593" y="108274"/>
                    <a:pt x="196960" y="105164"/>
                    <a:pt x="193963" y="102426"/>
                  </a:cubicBezTo>
                  <a:cubicBezTo>
                    <a:pt x="191749" y="97421"/>
                    <a:pt x="190093" y="92187"/>
                    <a:pt x="189026" y="86819"/>
                  </a:cubicBezTo>
                  <a:cubicBezTo>
                    <a:pt x="189311" y="80519"/>
                    <a:pt x="190364" y="74277"/>
                    <a:pt x="192161" y="68232"/>
                  </a:cubicBezTo>
                  <a:cubicBezTo>
                    <a:pt x="195217" y="62115"/>
                    <a:pt x="204466" y="54350"/>
                    <a:pt x="207836" y="48154"/>
                  </a:cubicBezTo>
                  <a:cubicBezTo>
                    <a:pt x="213961" y="41636"/>
                    <a:pt x="219229" y="34362"/>
                    <a:pt x="223512" y="26508"/>
                  </a:cubicBezTo>
                  <a:cubicBezTo>
                    <a:pt x="226975" y="21499"/>
                    <a:pt x="230091" y="16259"/>
                    <a:pt x="232839" y="10823"/>
                  </a:cubicBezTo>
                  <a:cubicBezTo>
                    <a:pt x="234328" y="7764"/>
                    <a:pt x="237463" y="2980"/>
                    <a:pt x="238952" y="0"/>
                  </a:cubicBezTo>
                  <a:cubicBezTo>
                    <a:pt x="242087" y="1569"/>
                    <a:pt x="248279" y="0"/>
                    <a:pt x="251336" y="1569"/>
                  </a:cubicBezTo>
                  <a:cubicBezTo>
                    <a:pt x="256750" y="2373"/>
                    <a:pt x="262027" y="3930"/>
                    <a:pt x="267011" y="6196"/>
                  </a:cubicBezTo>
                  <a:cubicBezTo>
                    <a:pt x="273203" y="10823"/>
                    <a:pt x="284019" y="20077"/>
                    <a:pt x="290524" y="24783"/>
                  </a:cubicBezTo>
                  <a:cubicBezTo>
                    <a:pt x="298362" y="29410"/>
                    <a:pt x="315213" y="37096"/>
                    <a:pt x="324540" y="41723"/>
                  </a:cubicBezTo>
                  <a:cubicBezTo>
                    <a:pt x="333985" y="45778"/>
                    <a:pt x="343802" y="48903"/>
                    <a:pt x="353853" y="51056"/>
                  </a:cubicBezTo>
                  <a:cubicBezTo>
                    <a:pt x="361932" y="53315"/>
                    <a:pt x="370193" y="54864"/>
                    <a:pt x="378542" y="55684"/>
                  </a:cubicBezTo>
                  <a:cubicBezTo>
                    <a:pt x="386376" y="54868"/>
                    <a:pt x="394118" y="53319"/>
                    <a:pt x="401663" y="51056"/>
                  </a:cubicBezTo>
                  <a:cubicBezTo>
                    <a:pt x="407855" y="49488"/>
                    <a:pt x="420238" y="41723"/>
                    <a:pt x="426352" y="40233"/>
                  </a:cubicBezTo>
                  <a:cubicBezTo>
                    <a:pt x="432567" y="37079"/>
                    <a:pt x="439448" y="35465"/>
                    <a:pt x="446417" y="35528"/>
                  </a:cubicBezTo>
                  <a:cubicBezTo>
                    <a:pt x="451119" y="35528"/>
                    <a:pt x="462092" y="43370"/>
                    <a:pt x="468048" y="43370"/>
                  </a:cubicBezTo>
                  <a:cubicBezTo>
                    <a:pt x="479306" y="44941"/>
                    <a:pt x="490728" y="44941"/>
                    <a:pt x="501986" y="43370"/>
                  </a:cubicBezTo>
                  <a:cubicBezTo>
                    <a:pt x="505755" y="43060"/>
                    <a:pt x="509428" y="42022"/>
                    <a:pt x="512802" y="40312"/>
                  </a:cubicBezTo>
                  <a:cubicBezTo>
                    <a:pt x="517426" y="38743"/>
                    <a:pt x="523618" y="35606"/>
                    <a:pt x="528477" y="34116"/>
                  </a:cubicBezTo>
                  <a:cubicBezTo>
                    <a:pt x="533102" y="34116"/>
                    <a:pt x="539293" y="38743"/>
                    <a:pt x="544153" y="38743"/>
                  </a:cubicBezTo>
                  <a:cubicBezTo>
                    <a:pt x="550160" y="37234"/>
                    <a:pt x="555604" y="34021"/>
                    <a:pt x="559828" y="29489"/>
                  </a:cubicBezTo>
                  <a:cubicBezTo>
                    <a:pt x="565822" y="26420"/>
                    <a:pt x="571516" y="22796"/>
                    <a:pt x="576836" y="18666"/>
                  </a:cubicBezTo>
                  <a:cubicBezTo>
                    <a:pt x="581324" y="16309"/>
                    <a:pt x="585958" y="14240"/>
                    <a:pt x="590709" y="12470"/>
                  </a:cubicBezTo>
                  <a:cubicBezTo>
                    <a:pt x="595462" y="12772"/>
                    <a:pt x="600141" y="13804"/>
                    <a:pt x="604582" y="15529"/>
                  </a:cubicBezTo>
                  <a:cubicBezTo>
                    <a:pt x="610956" y="20022"/>
                    <a:pt x="616300" y="25824"/>
                    <a:pt x="620257" y="32547"/>
                  </a:cubicBezTo>
                  <a:cubicBezTo>
                    <a:pt x="623065" y="41647"/>
                    <a:pt x="625135" y="50957"/>
                    <a:pt x="626449" y="60389"/>
                  </a:cubicBezTo>
                  <a:cubicBezTo>
                    <a:pt x="626449" y="69644"/>
                    <a:pt x="628016" y="85094"/>
                    <a:pt x="628016" y="92858"/>
                  </a:cubicBezTo>
                  <a:cubicBezTo>
                    <a:pt x="626332" y="103372"/>
                    <a:pt x="623710" y="113714"/>
                    <a:pt x="620179" y="123759"/>
                  </a:cubicBezTo>
                  <a:cubicBezTo>
                    <a:pt x="618689" y="133013"/>
                    <a:pt x="614065" y="151600"/>
                    <a:pt x="612341" y="162423"/>
                  </a:cubicBezTo>
                  <a:cubicBezTo>
                    <a:pt x="609880" y="167805"/>
                    <a:pt x="608318" y="173554"/>
                    <a:pt x="607716" y="179442"/>
                  </a:cubicBezTo>
                  <a:cubicBezTo>
                    <a:pt x="606149" y="188130"/>
                    <a:pt x="606149" y="197028"/>
                    <a:pt x="607716" y="205715"/>
                  </a:cubicBezTo>
                  <a:cubicBezTo>
                    <a:pt x="611960" y="212162"/>
                    <a:pt x="616593" y="218343"/>
                    <a:pt x="621589" y="224224"/>
                  </a:cubicBezTo>
                  <a:lnTo>
                    <a:pt x="646278" y="242812"/>
                  </a:lnTo>
                  <a:cubicBezTo>
                    <a:pt x="650813" y="247059"/>
                    <a:pt x="654958" y="251705"/>
                    <a:pt x="658662" y="256693"/>
                  </a:cubicBezTo>
                  <a:cubicBezTo>
                    <a:pt x="661718" y="262889"/>
                    <a:pt x="664775" y="275281"/>
                    <a:pt x="669478" y="280222"/>
                  </a:cubicBezTo>
                  <a:cubicBezTo>
                    <a:pt x="675497" y="287633"/>
                    <a:pt x="682798" y="293902"/>
                    <a:pt x="691031" y="298730"/>
                  </a:cubicBezTo>
                  <a:cubicBezTo>
                    <a:pt x="701547" y="301933"/>
                    <a:pt x="712488" y="303519"/>
                    <a:pt x="723480" y="303436"/>
                  </a:cubicBezTo>
                  <a:cubicBezTo>
                    <a:pt x="728104" y="303436"/>
                    <a:pt x="740409" y="300299"/>
                    <a:pt x="746993" y="300299"/>
                  </a:cubicBezTo>
                  <a:cubicBezTo>
                    <a:pt x="755253" y="300037"/>
                    <a:pt x="763520" y="300562"/>
                    <a:pt x="771682" y="301868"/>
                  </a:cubicBezTo>
                  <a:cubicBezTo>
                    <a:pt x="775504" y="304138"/>
                    <a:pt x="778707" y="307317"/>
                    <a:pt x="781009" y="311122"/>
                  </a:cubicBezTo>
                  <a:cubicBezTo>
                    <a:pt x="783768" y="318114"/>
                    <a:pt x="785816" y="325366"/>
                    <a:pt x="787122" y="332768"/>
                  </a:cubicBezTo>
                  <a:cubicBezTo>
                    <a:pt x="788690" y="337395"/>
                    <a:pt x="791746" y="348453"/>
                    <a:pt x="796370" y="351355"/>
                  </a:cubicBezTo>
                  <a:cubicBezTo>
                    <a:pt x="797938" y="354414"/>
                    <a:pt x="805697" y="355983"/>
                    <a:pt x="808754" y="355983"/>
                  </a:cubicBezTo>
                  <a:cubicBezTo>
                    <a:pt x="811811" y="355983"/>
                    <a:pt x="816592" y="351355"/>
                    <a:pt x="818003" y="349787"/>
                  </a:cubicBezTo>
                  <a:cubicBezTo>
                    <a:pt x="821138" y="348218"/>
                    <a:pt x="827251" y="343591"/>
                    <a:pt x="830386" y="341944"/>
                  </a:cubicBezTo>
                  <a:cubicBezTo>
                    <a:pt x="837403" y="338983"/>
                    <a:pt x="844122" y="335359"/>
                    <a:pt x="850451" y="331121"/>
                  </a:cubicBezTo>
                  <a:cubicBezTo>
                    <a:pt x="856372" y="327346"/>
                    <a:pt x="861662" y="322661"/>
                    <a:pt x="866126" y="317239"/>
                  </a:cubicBezTo>
                  <a:cubicBezTo>
                    <a:pt x="869072" y="312808"/>
                    <a:pt x="871691" y="308169"/>
                    <a:pt x="873964" y="303358"/>
                  </a:cubicBezTo>
                  <a:cubicBezTo>
                    <a:pt x="873757" y="298082"/>
                    <a:pt x="874285" y="292803"/>
                    <a:pt x="875532" y="287672"/>
                  </a:cubicBezTo>
                  <a:cubicBezTo>
                    <a:pt x="877099" y="284535"/>
                    <a:pt x="884780" y="279829"/>
                    <a:pt x="886347" y="276849"/>
                  </a:cubicBezTo>
                  <a:cubicBezTo>
                    <a:pt x="889404" y="273712"/>
                    <a:pt x="892539" y="266026"/>
                    <a:pt x="895596" y="262889"/>
                  </a:cubicBezTo>
                  <a:cubicBezTo>
                    <a:pt x="900239" y="258909"/>
                    <a:pt x="905545" y="255777"/>
                    <a:pt x="911272" y="253635"/>
                  </a:cubicBezTo>
                  <a:cubicBezTo>
                    <a:pt x="916735" y="254210"/>
                    <a:pt x="922047" y="255778"/>
                    <a:pt x="926947" y="258262"/>
                  </a:cubicBezTo>
                  <a:cubicBezTo>
                    <a:pt x="932191" y="260995"/>
                    <a:pt x="936892" y="264663"/>
                    <a:pt x="940820" y="269085"/>
                  </a:cubicBezTo>
                  <a:cubicBezTo>
                    <a:pt x="948657" y="275281"/>
                    <a:pt x="962452" y="286104"/>
                    <a:pt x="968643" y="292613"/>
                  </a:cubicBezTo>
                  <a:cubicBezTo>
                    <a:pt x="973582" y="294626"/>
                    <a:pt x="978244" y="297262"/>
                    <a:pt x="982516" y="300456"/>
                  </a:cubicBezTo>
                  <a:cubicBezTo>
                    <a:pt x="985968" y="303373"/>
                    <a:pt x="988659" y="307088"/>
                    <a:pt x="990354" y="311279"/>
                  </a:cubicBezTo>
                  <a:cubicBezTo>
                    <a:pt x="991945" y="314711"/>
                    <a:pt x="991945" y="318670"/>
                    <a:pt x="990354" y="322102"/>
                  </a:cubicBezTo>
                  <a:cubicBezTo>
                    <a:pt x="988865" y="325239"/>
                    <a:pt x="981105" y="323670"/>
                    <a:pt x="979538" y="326729"/>
                  </a:cubicBezTo>
                  <a:cubicBezTo>
                    <a:pt x="977970" y="329788"/>
                    <a:pt x="982673" y="336062"/>
                    <a:pt x="982673" y="339121"/>
                  </a:cubicBezTo>
                  <a:cubicBezTo>
                    <a:pt x="984241" y="342179"/>
                    <a:pt x="988865" y="346963"/>
                    <a:pt x="988865" y="348375"/>
                  </a:cubicBezTo>
                  <a:cubicBezTo>
                    <a:pt x="990354" y="353002"/>
                    <a:pt x="988865" y="364061"/>
                    <a:pt x="990354" y="366962"/>
                  </a:cubicBezTo>
                  <a:cubicBezTo>
                    <a:pt x="990664" y="373437"/>
                    <a:pt x="993474" y="379538"/>
                    <a:pt x="998192" y="383981"/>
                  </a:cubicBezTo>
                  <a:cubicBezTo>
                    <a:pt x="1002155" y="385488"/>
                    <a:pt x="1006534" y="385488"/>
                    <a:pt x="1010497" y="383981"/>
                  </a:cubicBezTo>
                  <a:cubicBezTo>
                    <a:pt x="1013632" y="382413"/>
                    <a:pt x="1016689" y="376138"/>
                    <a:pt x="1018335" y="373158"/>
                  </a:cubicBezTo>
                  <a:cubicBezTo>
                    <a:pt x="1019981" y="370178"/>
                    <a:pt x="1022959" y="362335"/>
                    <a:pt x="1024526" y="359198"/>
                  </a:cubicBezTo>
                  <a:cubicBezTo>
                    <a:pt x="1026460" y="352762"/>
                    <a:pt x="1029088" y="346556"/>
                    <a:pt x="1032364" y="340689"/>
                  </a:cubicBezTo>
                  <a:cubicBezTo>
                    <a:pt x="1033872" y="334678"/>
                    <a:pt x="1037084" y="329231"/>
                    <a:pt x="1041612" y="325004"/>
                  </a:cubicBezTo>
                  <a:cubicBezTo>
                    <a:pt x="1043180" y="323435"/>
                    <a:pt x="1047805" y="318808"/>
                    <a:pt x="1050861" y="320298"/>
                  </a:cubicBezTo>
                  <a:cubicBezTo>
                    <a:pt x="1053996" y="320298"/>
                    <a:pt x="1057053" y="328141"/>
                    <a:pt x="1058699" y="329631"/>
                  </a:cubicBezTo>
                  <a:cubicBezTo>
                    <a:pt x="1062478" y="340243"/>
                    <a:pt x="1065567" y="351089"/>
                    <a:pt x="1067948" y="362100"/>
                  </a:cubicBezTo>
                  <a:cubicBezTo>
                    <a:pt x="1069515" y="369943"/>
                    <a:pt x="1067948" y="386805"/>
                    <a:pt x="1069515" y="394569"/>
                  </a:cubicBezTo>
                  <a:cubicBezTo>
                    <a:pt x="1071004" y="405392"/>
                    <a:pt x="1081820" y="423901"/>
                    <a:pt x="1086444" y="433155"/>
                  </a:cubicBezTo>
                  <a:cubicBezTo>
                    <a:pt x="1086444" y="434724"/>
                    <a:pt x="1088012" y="436292"/>
                    <a:pt x="1089580" y="439351"/>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51" name="Chart 50">
            <a:extLst>
              <a:ext uri="{FF2B5EF4-FFF2-40B4-BE49-F238E27FC236}">
                <a16:creationId xmlns:a16="http://schemas.microsoft.com/office/drawing/2014/main" id="{C98B008F-3DC0-CC41-99F5-9193CD3C7026}"/>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2345071"/>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0B4D3A-5D08-D24B-AFDD-561777B9A92C}"/>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Italy Map</a:t>
            </a:r>
          </a:p>
        </p:txBody>
      </p:sp>
      <p:sp>
        <p:nvSpPr>
          <p:cNvPr id="5" name="TextBox 4">
            <a:extLst>
              <a:ext uri="{FF2B5EF4-FFF2-40B4-BE49-F238E27FC236}">
                <a16:creationId xmlns:a16="http://schemas.microsoft.com/office/drawing/2014/main" id="{BF30BD69-E392-4847-9419-CB9F73CA993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17EC0981-B9CA-5544-BC84-D4C88B7611F9}"/>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43E6216D-0DF6-134C-8D94-74A912F1311A}"/>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15F356EF-5B0A-1948-8962-73EEBC920739}"/>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4AC52AAB-6869-D146-A262-24C9545DA4D4}"/>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D930E730-364D-3B46-94F1-1BA1BD0725B4}"/>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F407F767-8750-E240-8165-1F3727108D68}"/>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4E989A4C-08D9-184B-9B18-11DD19020EAD}"/>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4D05A603-6EA7-6F4B-B110-F78E8A45953D}"/>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FE240CF3-F105-1442-B60B-1B802B676679}"/>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68267BC7-03AB-0041-8245-34F481CC339C}"/>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40957AF7-BFBC-4E46-BAE3-D51F0677E4C9}"/>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C87CF6D3-B257-3141-B245-21F93595CC1D}"/>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BE4DF075-AA46-BE42-9CAE-BAC6069747C9}"/>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AA2EFE6E-FC34-3F4F-87EA-EEED6D6CDBC6}"/>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2012261-B83A-1847-9F56-9B1468512A73}"/>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1F4FAC6-8CF8-884A-8BB9-39326AAD7911}"/>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6D2A6FFC-E6BF-5A45-A0F2-B0039E1E2B30}"/>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DDE799D1-57F2-DC4D-A02B-CFD0D2AF50B0}"/>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BCF4A07C-7501-EC4E-AC16-A4E1928034E0}"/>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F84101A2-E118-A545-A20E-2BC2425C0D98}"/>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5305860B-69D7-D148-9849-FA24DC14A080}"/>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91469AEF-4E65-5A4A-88B6-300BC38D6C49}"/>
              </a:ext>
            </a:extLst>
          </p:cNvPr>
          <p:cNvGraphicFramePr/>
          <p:nvPr>
            <p:extLst>
              <p:ext uri="{D42A27DB-BD31-4B8C-83A1-F6EECF244321}">
                <p14:modId xmlns:p14="http://schemas.microsoft.com/office/powerpoint/2010/main" val="2581421109"/>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168" name="Graphic 166">
            <a:extLst>
              <a:ext uri="{FF2B5EF4-FFF2-40B4-BE49-F238E27FC236}">
                <a16:creationId xmlns:a16="http://schemas.microsoft.com/office/drawing/2014/main" id="{4A46D8AF-DA32-3D46-9948-1119B98857F9}"/>
              </a:ext>
            </a:extLst>
          </p:cNvPr>
          <p:cNvGrpSpPr/>
          <p:nvPr/>
        </p:nvGrpSpPr>
        <p:grpSpPr>
          <a:xfrm>
            <a:off x="4533687" y="1994874"/>
            <a:ext cx="3539124" cy="4177326"/>
            <a:chOff x="3771900" y="2365512"/>
            <a:chExt cx="3890903" cy="4592541"/>
          </a:xfrm>
          <a:solidFill>
            <a:schemeClr val="tx2">
              <a:lumMod val="10000"/>
              <a:lumOff val="90000"/>
            </a:schemeClr>
          </a:solidFill>
        </p:grpSpPr>
        <p:sp>
          <p:nvSpPr>
            <p:cNvPr id="169" name="Freeform 168">
              <a:extLst>
                <a:ext uri="{FF2B5EF4-FFF2-40B4-BE49-F238E27FC236}">
                  <a16:creationId xmlns:a16="http://schemas.microsoft.com/office/drawing/2014/main" id="{B11BA4FB-CF67-E24F-84CC-1C57D8788903}"/>
                </a:ext>
              </a:extLst>
            </p:cNvPr>
            <p:cNvSpPr/>
            <p:nvPr/>
          </p:nvSpPr>
          <p:spPr>
            <a:xfrm>
              <a:off x="5656915" y="6196377"/>
              <a:ext cx="1100296" cy="733531"/>
            </a:xfrm>
            <a:custGeom>
              <a:avLst/>
              <a:gdLst>
                <a:gd name="connsiteX0" fmla="*/ 993297 w 1100296"/>
                <a:gd name="connsiteY0" fmla="*/ 605721 h 733530"/>
                <a:gd name="connsiteX1" fmla="*/ 1005416 w 1100296"/>
                <a:gd name="connsiteY1" fmla="*/ 599661 h 733530"/>
                <a:gd name="connsiteX2" fmla="*/ 1013389 w 1100296"/>
                <a:gd name="connsiteY2" fmla="*/ 597668 h 733530"/>
                <a:gd name="connsiteX3" fmla="*/ 1015382 w 1100296"/>
                <a:gd name="connsiteY3" fmla="*/ 587542 h 733530"/>
                <a:gd name="connsiteX4" fmla="*/ 1015382 w 1100296"/>
                <a:gd name="connsiteY4" fmla="*/ 581483 h 733530"/>
                <a:gd name="connsiteX5" fmla="*/ 1023355 w 1100296"/>
                <a:gd name="connsiteY5" fmla="*/ 579410 h 733530"/>
                <a:gd name="connsiteX6" fmla="*/ 1027342 w 1100296"/>
                <a:gd name="connsiteY6" fmla="*/ 575343 h 733530"/>
                <a:gd name="connsiteX7" fmla="*/ 1035315 w 1100296"/>
                <a:gd name="connsiteY7" fmla="*/ 579410 h 733530"/>
                <a:gd name="connsiteX8" fmla="*/ 1039381 w 1100296"/>
                <a:gd name="connsiteY8" fmla="*/ 573350 h 733530"/>
                <a:gd name="connsiteX9" fmla="*/ 1035315 w 1100296"/>
                <a:gd name="connsiteY9" fmla="*/ 569284 h 733530"/>
                <a:gd name="connsiteX10" fmla="*/ 1031249 w 1100296"/>
                <a:gd name="connsiteY10" fmla="*/ 563224 h 733530"/>
                <a:gd name="connsiteX11" fmla="*/ 1023276 w 1100296"/>
                <a:gd name="connsiteY11" fmla="*/ 567290 h 733530"/>
                <a:gd name="connsiteX12" fmla="*/ 1017136 w 1100296"/>
                <a:gd name="connsiteY12" fmla="*/ 563224 h 733530"/>
                <a:gd name="connsiteX13" fmla="*/ 1017136 w 1100296"/>
                <a:gd name="connsiteY13" fmla="*/ 557164 h 733530"/>
                <a:gd name="connsiteX14" fmla="*/ 1021203 w 1100296"/>
                <a:gd name="connsiteY14" fmla="*/ 557164 h 733530"/>
                <a:gd name="connsiteX15" fmla="*/ 1027262 w 1100296"/>
                <a:gd name="connsiteY15" fmla="*/ 561231 h 733530"/>
                <a:gd name="connsiteX16" fmla="*/ 1031328 w 1100296"/>
                <a:gd name="connsiteY16" fmla="*/ 555092 h 733530"/>
                <a:gd name="connsiteX17" fmla="*/ 1027262 w 1100296"/>
                <a:gd name="connsiteY17" fmla="*/ 544966 h 733530"/>
                <a:gd name="connsiteX18" fmla="*/ 1025269 w 1100296"/>
                <a:gd name="connsiteY18" fmla="*/ 538906 h 733530"/>
                <a:gd name="connsiteX19" fmla="*/ 1017296 w 1100296"/>
                <a:gd name="connsiteY19" fmla="*/ 532846 h 733530"/>
                <a:gd name="connsiteX20" fmla="*/ 1011236 w 1100296"/>
                <a:gd name="connsiteY20" fmla="*/ 536913 h 733530"/>
                <a:gd name="connsiteX21" fmla="*/ 997044 w 1100296"/>
                <a:gd name="connsiteY21" fmla="*/ 528940 h 733530"/>
                <a:gd name="connsiteX22" fmla="*/ 995051 w 1100296"/>
                <a:gd name="connsiteY22" fmla="*/ 522880 h 733530"/>
                <a:gd name="connsiteX23" fmla="*/ 999117 w 1100296"/>
                <a:gd name="connsiteY23" fmla="*/ 518813 h 733530"/>
                <a:gd name="connsiteX24" fmla="*/ 997044 w 1100296"/>
                <a:gd name="connsiteY24" fmla="*/ 514827 h 733530"/>
                <a:gd name="connsiteX25" fmla="*/ 990984 w 1100296"/>
                <a:gd name="connsiteY25" fmla="*/ 514827 h 733530"/>
                <a:gd name="connsiteX26" fmla="*/ 986918 w 1100296"/>
                <a:gd name="connsiteY26" fmla="*/ 510760 h 733530"/>
                <a:gd name="connsiteX27" fmla="*/ 980858 w 1100296"/>
                <a:gd name="connsiteY27" fmla="*/ 500635 h 733530"/>
                <a:gd name="connsiteX28" fmla="*/ 980858 w 1100296"/>
                <a:gd name="connsiteY28" fmla="*/ 486442 h 733530"/>
                <a:gd name="connsiteX29" fmla="*/ 986918 w 1100296"/>
                <a:gd name="connsiteY29" fmla="*/ 482376 h 733530"/>
                <a:gd name="connsiteX30" fmla="*/ 986918 w 1100296"/>
                <a:gd name="connsiteY30" fmla="*/ 490349 h 733530"/>
                <a:gd name="connsiteX31" fmla="*/ 993057 w 1100296"/>
                <a:gd name="connsiteY31" fmla="*/ 492342 h 733530"/>
                <a:gd name="connsiteX32" fmla="*/ 1003183 w 1100296"/>
                <a:gd name="connsiteY32" fmla="*/ 486283 h 733530"/>
                <a:gd name="connsiteX33" fmla="*/ 1005176 w 1100296"/>
                <a:gd name="connsiteY33" fmla="*/ 476157 h 733530"/>
                <a:gd name="connsiteX34" fmla="*/ 995051 w 1100296"/>
                <a:gd name="connsiteY34" fmla="*/ 466031 h 733530"/>
                <a:gd name="connsiteX35" fmla="*/ 988991 w 1100296"/>
                <a:gd name="connsiteY35" fmla="*/ 458058 h 733530"/>
                <a:gd name="connsiteX36" fmla="*/ 982932 w 1100296"/>
                <a:gd name="connsiteY36" fmla="*/ 453992 h 733530"/>
                <a:gd name="connsiteX37" fmla="*/ 980858 w 1100296"/>
                <a:gd name="connsiteY37" fmla="*/ 460051 h 733530"/>
                <a:gd name="connsiteX38" fmla="*/ 974799 w 1100296"/>
                <a:gd name="connsiteY38" fmla="*/ 460051 h 733530"/>
                <a:gd name="connsiteX39" fmla="*/ 960607 w 1100296"/>
                <a:gd name="connsiteY39" fmla="*/ 452078 h 733530"/>
                <a:gd name="connsiteX40" fmla="*/ 948487 w 1100296"/>
                <a:gd name="connsiteY40" fmla="*/ 448092 h 733530"/>
                <a:gd name="connsiteX41" fmla="*/ 946414 w 1100296"/>
                <a:gd name="connsiteY41" fmla="*/ 440118 h 733530"/>
                <a:gd name="connsiteX42" fmla="*/ 944421 w 1100296"/>
                <a:gd name="connsiteY42" fmla="*/ 425926 h 733530"/>
                <a:gd name="connsiteX43" fmla="*/ 944421 w 1100296"/>
                <a:gd name="connsiteY43" fmla="*/ 411814 h 733530"/>
                <a:gd name="connsiteX44" fmla="*/ 944421 w 1100296"/>
                <a:gd name="connsiteY44" fmla="*/ 405754 h 733530"/>
                <a:gd name="connsiteX45" fmla="*/ 952394 w 1100296"/>
                <a:gd name="connsiteY45" fmla="*/ 399615 h 733530"/>
                <a:gd name="connsiteX46" fmla="*/ 952394 w 1100296"/>
                <a:gd name="connsiteY46" fmla="*/ 391642 h 733530"/>
                <a:gd name="connsiteX47" fmla="*/ 946255 w 1100296"/>
                <a:gd name="connsiteY47" fmla="*/ 387576 h 733530"/>
                <a:gd name="connsiteX48" fmla="*/ 940195 w 1100296"/>
                <a:gd name="connsiteY48" fmla="*/ 379602 h 733530"/>
                <a:gd name="connsiteX49" fmla="*/ 938202 w 1100296"/>
                <a:gd name="connsiteY49" fmla="*/ 373543 h 733530"/>
                <a:gd name="connsiteX50" fmla="*/ 942189 w 1100296"/>
                <a:gd name="connsiteY50" fmla="*/ 369476 h 733530"/>
                <a:gd name="connsiteX51" fmla="*/ 940195 w 1100296"/>
                <a:gd name="connsiteY51" fmla="*/ 357357 h 733530"/>
                <a:gd name="connsiteX52" fmla="*/ 948168 w 1100296"/>
                <a:gd name="connsiteY52" fmla="*/ 353291 h 733530"/>
                <a:gd name="connsiteX53" fmla="*/ 952235 w 1100296"/>
                <a:gd name="connsiteY53" fmla="*/ 345318 h 733530"/>
                <a:gd name="connsiteX54" fmla="*/ 958294 w 1100296"/>
                <a:gd name="connsiteY54" fmla="*/ 337345 h 733530"/>
                <a:gd name="connsiteX55" fmla="*/ 966267 w 1100296"/>
                <a:gd name="connsiteY55" fmla="*/ 331285 h 733530"/>
                <a:gd name="connsiteX56" fmla="*/ 968341 w 1100296"/>
                <a:gd name="connsiteY56" fmla="*/ 309040 h 733530"/>
                <a:gd name="connsiteX57" fmla="*/ 968341 w 1100296"/>
                <a:gd name="connsiteY57" fmla="*/ 286715 h 733530"/>
                <a:gd name="connsiteX58" fmla="*/ 972407 w 1100296"/>
                <a:gd name="connsiteY58" fmla="*/ 276589 h 733530"/>
                <a:gd name="connsiteX59" fmla="*/ 972407 w 1100296"/>
                <a:gd name="connsiteY59" fmla="*/ 264470 h 733530"/>
                <a:gd name="connsiteX60" fmla="*/ 968341 w 1100296"/>
                <a:gd name="connsiteY60" fmla="*/ 254344 h 733530"/>
                <a:gd name="connsiteX61" fmla="*/ 976314 w 1100296"/>
                <a:gd name="connsiteY61" fmla="*/ 240152 h 733530"/>
                <a:gd name="connsiteX62" fmla="*/ 984287 w 1100296"/>
                <a:gd name="connsiteY62" fmla="*/ 226039 h 733530"/>
                <a:gd name="connsiteX63" fmla="*/ 990347 w 1100296"/>
                <a:gd name="connsiteY63" fmla="*/ 215913 h 733530"/>
                <a:gd name="connsiteX64" fmla="*/ 998320 w 1100296"/>
                <a:gd name="connsiteY64" fmla="*/ 209854 h 733530"/>
                <a:gd name="connsiteX65" fmla="*/ 1000313 w 1100296"/>
                <a:gd name="connsiteY65" fmla="*/ 199728 h 733530"/>
                <a:gd name="connsiteX66" fmla="*/ 1006373 w 1100296"/>
                <a:gd name="connsiteY66" fmla="*/ 189602 h 733530"/>
                <a:gd name="connsiteX67" fmla="*/ 1012512 w 1100296"/>
                <a:gd name="connsiteY67" fmla="*/ 173655 h 733530"/>
                <a:gd name="connsiteX68" fmla="*/ 1020485 w 1100296"/>
                <a:gd name="connsiteY68" fmla="*/ 161536 h 733530"/>
                <a:gd name="connsiteX69" fmla="*/ 1034677 w 1100296"/>
                <a:gd name="connsiteY69" fmla="*/ 145590 h 733530"/>
                <a:gd name="connsiteX70" fmla="*/ 1036671 w 1100296"/>
                <a:gd name="connsiteY70" fmla="*/ 139530 h 733530"/>
                <a:gd name="connsiteX71" fmla="*/ 1046876 w 1100296"/>
                <a:gd name="connsiteY71" fmla="*/ 125338 h 733530"/>
                <a:gd name="connsiteX72" fmla="*/ 1054849 w 1100296"/>
                <a:gd name="connsiteY72" fmla="*/ 107159 h 733530"/>
                <a:gd name="connsiteX73" fmla="*/ 1060909 w 1100296"/>
                <a:gd name="connsiteY73" fmla="*/ 101020 h 733530"/>
                <a:gd name="connsiteX74" fmla="*/ 1067048 w 1100296"/>
                <a:gd name="connsiteY74" fmla="*/ 80768 h 733530"/>
                <a:gd name="connsiteX75" fmla="*/ 1069042 w 1100296"/>
                <a:gd name="connsiteY75" fmla="*/ 68649 h 733530"/>
                <a:gd name="connsiteX76" fmla="*/ 1077015 w 1100296"/>
                <a:gd name="connsiteY76" fmla="*/ 58523 h 733530"/>
                <a:gd name="connsiteX77" fmla="*/ 1072948 w 1100296"/>
                <a:gd name="connsiteY77" fmla="*/ 46404 h 733530"/>
                <a:gd name="connsiteX78" fmla="*/ 1079008 w 1100296"/>
                <a:gd name="connsiteY78" fmla="*/ 34285 h 733530"/>
                <a:gd name="connsiteX79" fmla="*/ 1091127 w 1100296"/>
                <a:gd name="connsiteY79" fmla="*/ 24159 h 733530"/>
                <a:gd name="connsiteX80" fmla="*/ 1103326 w 1100296"/>
                <a:gd name="connsiteY80" fmla="*/ 16186 h 733530"/>
                <a:gd name="connsiteX81" fmla="*/ 1101253 w 1100296"/>
                <a:gd name="connsiteY81" fmla="*/ 10126 h 733530"/>
                <a:gd name="connsiteX82" fmla="*/ 1083074 w 1100296"/>
                <a:gd name="connsiteY82" fmla="*/ 6060 h 733530"/>
                <a:gd name="connsiteX83" fmla="*/ 1072949 w 1100296"/>
                <a:gd name="connsiteY83" fmla="*/ 4066 h 733530"/>
                <a:gd name="connsiteX84" fmla="*/ 1066889 w 1100296"/>
                <a:gd name="connsiteY84" fmla="*/ 0 h 733530"/>
                <a:gd name="connsiteX85" fmla="*/ 1058916 w 1100296"/>
                <a:gd name="connsiteY85" fmla="*/ 6060 h 733530"/>
                <a:gd name="connsiteX86" fmla="*/ 1052856 w 1100296"/>
                <a:gd name="connsiteY86" fmla="*/ 6060 h 733530"/>
                <a:gd name="connsiteX87" fmla="*/ 1048790 w 1100296"/>
                <a:gd name="connsiteY87" fmla="*/ 16186 h 733530"/>
                <a:gd name="connsiteX88" fmla="*/ 1034597 w 1100296"/>
                <a:gd name="connsiteY88" fmla="*/ 26311 h 733530"/>
                <a:gd name="connsiteX89" fmla="*/ 1022478 w 1100296"/>
                <a:gd name="connsiteY89" fmla="*/ 26311 h 733530"/>
                <a:gd name="connsiteX90" fmla="*/ 1017216 w 1100296"/>
                <a:gd name="connsiteY90" fmla="*/ 26311 h 733530"/>
                <a:gd name="connsiteX91" fmla="*/ 1013229 w 1100296"/>
                <a:gd name="connsiteY91" fmla="*/ 36437 h 733530"/>
                <a:gd name="connsiteX92" fmla="*/ 1001031 w 1100296"/>
                <a:gd name="connsiteY92" fmla="*/ 48557 h 733530"/>
                <a:gd name="connsiteX93" fmla="*/ 985084 w 1100296"/>
                <a:gd name="connsiteY93" fmla="*/ 56530 h 733530"/>
                <a:gd name="connsiteX94" fmla="*/ 970892 w 1100296"/>
                <a:gd name="connsiteY94" fmla="*/ 54457 h 733530"/>
                <a:gd name="connsiteX95" fmla="*/ 968899 w 1100296"/>
                <a:gd name="connsiteY95" fmla="*/ 50470 h 733530"/>
                <a:gd name="connsiteX96" fmla="*/ 970892 w 1100296"/>
                <a:gd name="connsiteY96" fmla="*/ 38271 h 733530"/>
                <a:gd name="connsiteX97" fmla="*/ 966826 w 1100296"/>
                <a:gd name="connsiteY97" fmla="*/ 26152 h 733530"/>
                <a:gd name="connsiteX98" fmla="*/ 956700 w 1100296"/>
                <a:gd name="connsiteY98" fmla="*/ 22086 h 733530"/>
                <a:gd name="connsiteX99" fmla="*/ 950640 w 1100296"/>
                <a:gd name="connsiteY99" fmla="*/ 26152 h 733530"/>
                <a:gd name="connsiteX100" fmla="*/ 954706 w 1100296"/>
                <a:gd name="connsiteY100" fmla="*/ 32212 h 733530"/>
                <a:gd name="connsiteX101" fmla="*/ 958773 w 1100296"/>
                <a:gd name="connsiteY101" fmla="*/ 44331 h 733530"/>
                <a:gd name="connsiteX102" fmla="*/ 954706 w 1100296"/>
                <a:gd name="connsiteY102" fmla="*/ 66656 h 733530"/>
                <a:gd name="connsiteX103" fmla="*/ 942508 w 1100296"/>
                <a:gd name="connsiteY103" fmla="*/ 82602 h 733530"/>
                <a:gd name="connsiteX104" fmla="*/ 922256 w 1100296"/>
                <a:gd name="connsiteY104" fmla="*/ 94721 h 733530"/>
                <a:gd name="connsiteX105" fmla="*/ 910137 w 1100296"/>
                <a:gd name="connsiteY105" fmla="*/ 94721 h 733530"/>
                <a:gd name="connsiteX106" fmla="*/ 902163 w 1100296"/>
                <a:gd name="connsiteY106" fmla="*/ 86748 h 733530"/>
                <a:gd name="connsiteX107" fmla="*/ 888051 w 1100296"/>
                <a:gd name="connsiteY107" fmla="*/ 84675 h 733530"/>
                <a:gd name="connsiteX108" fmla="*/ 872105 w 1100296"/>
                <a:gd name="connsiteY108" fmla="*/ 82682 h 733530"/>
                <a:gd name="connsiteX109" fmla="*/ 861979 w 1100296"/>
                <a:gd name="connsiteY109" fmla="*/ 70563 h 733530"/>
                <a:gd name="connsiteX110" fmla="*/ 851853 w 1100296"/>
                <a:gd name="connsiteY110" fmla="*/ 70563 h 733530"/>
                <a:gd name="connsiteX111" fmla="*/ 839733 w 1100296"/>
                <a:gd name="connsiteY111" fmla="*/ 80609 h 733530"/>
                <a:gd name="connsiteX112" fmla="*/ 825541 w 1100296"/>
                <a:gd name="connsiteY112" fmla="*/ 88582 h 733530"/>
                <a:gd name="connsiteX113" fmla="*/ 809595 w 1100296"/>
                <a:gd name="connsiteY113" fmla="*/ 88582 h 733530"/>
                <a:gd name="connsiteX114" fmla="*/ 793649 w 1100296"/>
                <a:gd name="connsiteY114" fmla="*/ 88582 h 733530"/>
                <a:gd name="connsiteX115" fmla="*/ 783523 w 1100296"/>
                <a:gd name="connsiteY115" fmla="*/ 104528 h 733530"/>
                <a:gd name="connsiteX116" fmla="*/ 773397 w 1100296"/>
                <a:gd name="connsiteY116" fmla="*/ 118720 h 733530"/>
                <a:gd name="connsiteX117" fmla="*/ 757451 w 1100296"/>
                <a:gd name="connsiteY117" fmla="*/ 128846 h 733530"/>
                <a:gd name="connsiteX118" fmla="*/ 746129 w 1100296"/>
                <a:gd name="connsiteY118" fmla="*/ 131796 h 733530"/>
                <a:gd name="connsiteX119" fmla="*/ 738155 w 1100296"/>
                <a:gd name="connsiteY119" fmla="*/ 131796 h 733530"/>
                <a:gd name="connsiteX120" fmla="*/ 732016 w 1100296"/>
                <a:gd name="connsiteY120" fmla="*/ 137856 h 733530"/>
                <a:gd name="connsiteX121" fmla="*/ 709771 w 1100296"/>
                <a:gd name="connsiteY121" fmla="*/ 143916 h 733530"/>
                <a:gd name="connsiteX122" fmla="*/ 689519 w 1100296"/>
                <a:gd name="connsiteY122" fmla="*/ 143915 h 733530"/>
                <a:gd name="connsiteX123" fmla="*/ 677400 w 1100296"/>
                <a:gd name="connsiteY123" fmla="*/ 145909 h 733530"/>
                <a:gd name="connsiteX124" fmla="*/ 661454 w 1100296"/>
                <a:gd name="connsiteY124" fmla="*/ 153882 h 733530"/>
                <a:gd name="connsiteX125" fmla="*/ 641202 w 1100296"/>
                <a:gd name="connsiteY125" fmla="*/ 153882 h 733530"/>
                <a:gd name="connsiteX126" fmla="*/ 623023 w 1100296"/>
                <a:gd name="connsiteY126" fmla="*/ 159942 h 733530"/>
                <a:gd name="connsiteX127" fmla="*/ 608831 w 1100296"/>
                <a:gd name="connsiteY127" fmla="*/ 157948 h 733530"/>
                <a:gd name="connsiteX128" fmla="*/ 592884 w 1100296"/>
                <a:gd name="connsiteY128" fmla="*/ 153882 h 733530"/>
                <a:gd name="connsiteX129" fmla="*/ 584911 w 1100296"/>
                <a:gd name="connsiteY129" fmla="*/ 155875 h 733530"/>
                <a:gd name="connsiteX130" fmla="*/ 576938 w 1100296"/>
                <a:gd name="connsiteY130" fmla="*/ 159942 h 733530"/>
                <a:gd name="connsiteX131" fmla="*/ 560992 w 1100296"/>
                <a:gd name="connsiteY131" fmla="*/ 159942 h 733530"/>
                <a:gd name="connsiteX132" fmla="*/ 554932 w 1100296"/>
                <a:gd name="connsiteY132" fmla="*/ 153882 h 733530"/>
                <a:gd name="connsiteX133" fmla="*/ 546959 w 1100296"/>
                <a:gd name="connsiteY133" fmla="*/ 151889 h 733530"/>
                <a:gd name="connsiteX134" fmla="*/ 538986 w 1100296"/>
                <a:gd name="connsiteY134" fmla="*/ 155875 h 733530"/>
                <a:gd name="connsiteX135" fmla="*/ 532846 w 1100296"/>
                <a:gd name="connsiteY135" fmla="*/ 157948 h 733530"/>
                <a:gd name="connsiteX136" fmla="*/ 526787 w 1100296"/>
                <a:gd name="connsiteY136" fmla="*/ 153882 h 733530"/>
                <a:gd name="connsiteX137" fmla="*/ 516661 w 1100296"/>
                <a:gd name="connsiteY137" fmla="*/ 159942 h 733530"/>
                <a:gd name="connsiteX138" fmla="*/ 504542 w 1100296"/>
                <a:gd name="connsiteY138" fmla="*/ 166001 h 733530"/>
                <a:gd name="connsiteX139" fmla="*/ 498482 w 1100296"/>
                <a:gd name="connsiteY139" fmla="*/ 172061 h 733530"/>
                <a:gd name="connsiteX140" fmla="*/ 490509 w 1100296"/>
                <a:gd name="connsiteY140" fmla="*/ 178200 h 733530"/>
                <a:gd name="connsiteX141" fmla="*/ 474563 w 1100296"/>
                <a:gd name="connsiteY141" fmla="*/ 186173 h 733530"/>
                <a:gd name="connsiteX142" fmla="*/ 450643 w 1100296"/>
                <a:gd name="connsiteY142" fmla="*/ 184180 h 733530"/>
                <a:gd name="connsiteX143" fmla="*/ 430391 w 1100296"/>
                <a:gd name="connsiteY143" fmla="*/ 176207 h 733530"/>
                <a:gd name="connsiteX144" fmla="*/ 416199 w 1100296"/>
                <a:gd name="connsiteY144" fmla="*/ 170147 h 733530"/>
                <a:gd name="connsiteX145" fmla="*/ 404080 w 1100296"/>
                <a:gd name="connsiteY145" fmla="*/ 158028 h 733530"/>
                <a:gd name="connsiteX146" fmla="*/ 389888 w 1100296"/>
                <a:gd name="connsiteY146" fmla="*/ 155955 h 733530"/>
                <a:gd name="connsiteX147" fmla="*/ 381915 w 1100296"/>
                <a:gd name="connsiteY147" fmla="*/ 147982 h 733530"/>
                <a:gd name="connsiteX148" fmla="*/ 381915 w 1100296"/>
                <a:gd name="connsiteY148" fmla="*/ 133790 h 733530"/>
                <a:gd name="connsiteX149" fmla="*/ 379921 w 1100296"/>
                <a:gd name="connsiteY149" fmla="*/ 123664 h 733530"/>
                <a:gd name="connsiteX150" fmla="*/ 371390 w 1100296"/>
                <a:gd name="connsiteY150" fmla="*/ 123664 h 733530"/>
                <a:gd name="connsiteX151" fmla="*/ 365251 w 1100296"/>
                <a:gd name="connsiteY151" fmla="*/ 121671 h 733530"/>
                <a:gd name="connsiteX152" fmla="*/ 363257 w 1100296"/>
                <a:gd name="connsiteY152" fmla="*/ 129644 h 733530"/>
                <a:gd name="connsiteX153" fmla="*/ 355284 w 1100296"/>
                <a:gd name="connsiteY153" fmla="*/ 133710 h 733530"/>
                <a:gd name="connsiteX154" fmla="*/ 341092 w 1100296"/>
                <a:gd name="connsiteY154" fmla="*/ 131717 h 733530"/>
                <a:gd name="connsiteX155" fmla="*/ 330966 w 1100296"/>
                <a:gd name="connsiteY155" fmla="*/ 133710 h 733530"/>
                <a:gd name="connsiteX156" fmla="*/ 324906 w 1100296"/>
                <a:gd name="connsiteY156" fmla="*/ 129644 h 733530"/>
                <a:gd name="connsiteX157" fmla="*/ 318847 w 1100296"/>
                <a:gd name="connsiteY157" fmla="*/ 117524 h 733530"/>
                <a:gd name="connsiteX158" fmla="*/ 316854 w 1100296"/>
                <a:gd name="connsiteY158" fmla="*/ 99266 h 733530"/>
                <a:gd name="connsiteX159" fmla="*/ 308880 w 1100296"/>
                <a:gd name="connsiteY159" fmla="*/ 95279 h 733530"/>
                <a:gd name="connsiteX160" fmla="*/ 302821 w 1100296"/>
                <a:gd name="connsiteY160" fmla="*/ 89140 h 733530"/>
                <a:gd name="connsiteX161" fmla="*/ 302821 w 1100296"/>
                <a:gd name="connsiteY161" fmla="*/ 81167 h 733530"/>
                <a:gd name="connsiteX162" fmla="*/ 288628 w 1100296"/>
                <a:gd name="connsiteY162" fmla="*/ 81167 h 733530"/>
                <a:gd name="connsiteX163" fmla="*/ 282569 w 1100296"/>
                <a:gd name="connsiteY163" fmla="*/ 89140 h 733530"/>
                <a:gd name="connsiteX164" fmla="*/ 272204 w 1100296"/>
                <a:gd name="connsiteY164" fmla="*/ 99904 h 733530"/>
                <a:gd name="connsiteX165" fmla="*/ 251952 w 1100296"/>
                <a:gd name="connsiteY165" fmla="*/ 101977 h 733530"/>
                <a:gd name="connsiteX166" fmla="*/ 237760 w 1100296"/>
                <a:gd name="connsiteY166" fmla="*/ 99904 h 733530"/>
                <a:gd name="connsiteX167" fmla="*/ 227634 w 1100296"/>
                <a:gd name="connsiteY167" fmla="*/ 99904 h 733530"/>
                <a:gd name="connsiteX168" fmla="*/ 219661 w 1100296"/>
                <a:gd name="connsiteY168" fmla="*/ 103970 h 733530"/>
                <a:gd name="connsiteX169" fmla="*/ 213601 w 1100296"/>
                <a:gd name="connsiteY169" fmla="*/ 111943 h 733530"/>
                <a:gd name="connsiteX170" fmla="*/ 213601 w 1100296"/>
                <a:gd name="connsiteY170" fmla="*/ 119916 h 733530"/>
                <a:gd name="connsiteX171" fmla="*/ 209535 w 1100296"/>
                <a:gd name="connsiteY171" fmla="*/ 121990 h 733530"/>
                <a:gd name="connsiteX172" fmla="*/ 209535 w 1100296"/>
                <a:gd name="connsiteY172" fmla="*/ 125976 h 733530"/>
                <a:gd name="connsiteX173" fmla="*/ 213601 w 1100296"/>
                <a:gd name="connsiteY173" fmla="*/ 133949 h 733530"/>
                <a:gd name="connsiteX174" fmla="*/ 213601 w 1100296"/>
                <a:gd name="connsiteY174" fmla="*/ 148141 h 733530"/>
                <a:gd name="connsiteX175" fmla="*/ 201482 w 1100296"/>
                <a:gd name="connsiteY175" fmla="*/ 154201 h 733530"/>
                <a:gd name="connsiteX176" fmla="*/ 187290 w 1100296"/>
                <a:gd name="connsiteY176" fmla="*/ 162174 h 733530"/>
                <a:gd name="connsiteX177" fmla="*/ 181230 w 1100296"/>
                <a:gd name="connsiteY177" fmla="*/ 170147 h 733530"/>
                <a:gd name="connsiteX178" fmla="*/ 173257 w 1100296"/>
                <a:gd name="connsiteY178" fmla="*/ 170147 h 733530"/>
                <a:gd name="connsiteX179" fmla="*/ 165284 w 1100296"/>
                <a:gd name="connsiteY179" fmla="*/ 174214 h 733530"/>
                <a:gd name="connsiteX180" fmla="*/ 151091 w 1100296"/>
                <a:gd name="connsiteY180" fmla="*/ 176207 h 733530"/>
                <a:gd name="connsiteX181" fmla="*/ 140966 w 1100296"/>
                <a:gd name="connsiteY181" fmla="*/ 164088 h 733530"/>
                <a:gd name="connsiteX182" fmla="*/ 130840 w 1100296"/>
                <a:gd name="connsiteY182" fmla="*/ 160021 h 733530"/>
                <a:gd name="connsiteX183" fmla="*/ 118720 w 1100296"/>
                <a:gd name="connsiteY183" fmla="*/ 147902 h 733530"/>
                <a:gd name="connsiteX184" fmla="*/ 114654 w 1100296"/>
                <a:gd name="connsiteY184" fmla="*/ 131956 h 733530"/>
                <a:gd name="connsiteX185" fmla="*/ 108594 w 1100296"/>
                <a:gd name="connsiteY185" fmla="*/ 123983 h 733530"/>
                <a:gd name="connsiteX186" fmla="*/ 110588 w 1100296"/>
                <a:gd name="connsiteY186" fmla="*/ 116009 h 733530"/>
                <a:gd name="connsiteX187" fmla="*/ 102615 w 1100296"/>
                <a:gd name="connsiteY187" fmla="*/ 111943 h 733530"/>
                <a:gd name="connsiteX188" fmla="*/ 98548 w 1100296"/>
                <a:gd name="connsiteY188" fmla="*/ 107877 h 733530"/>
                <a:gd name="connsiteX189" fmla="*/ 92489 w 1100296"/>
                <a:gd name="connsiteY189" fmla="*/ 111943 h 733530"/>
                <a:gd name="connsiteX190" fmla="*/ 90416 w 1100296"/>
                <a:gd name="connsiteY190" fmla="*/ 122069 h 733530"/>
                <a:gd name="connsiteX191" fmla="*/ 94482 w 1100296"/>
                <a:gd name="connsiteY191" fmla="*/ 128129 h 733530"/>
                <a:gd name="connsiteX192" fmla="*/ 90416 w 1100296"/>
                <a:gd name="connsiteY192" fmla="*/ 136102 h 733530"/>
                <a:gd name="connsiteX193" fmla="*/ 92489 w 1100296"/>
                <a:gd name="connsiteY193" fmla="*/ 142241 h 733530"/>
                <a:gd name="connsiteX194" fmla="*/ 84516 w 1100296"/>
                <a:gd name="connsiteY194" fmla="*/ 148301 h 733530"/>
                <a:gd name="connsiteX195" fmla="*/ 78456 w 1100296"/>
                <a:gd name="connsiteY195" fmla="*/ 144234 h 733530"/>
                <a:gd name="connsiteX196" fmla="*/ 72396 w 1100296"/>
                <a:gd name="connsiteY196" fmla="*/ 144234 h 733530"/>
                <a:gd name="connsiteX197" fmla="*/ 68330 w 1100296"/>
                <a:gd name="connsiteY197" fmla="*/ 150294 h 733530"/>
                <a:gd name="connsiteX198" fmla="*/ 64264 w 1100296"/>
                <a:gd name="connsiteY198" fmla="*/ 160420 h 733530"/>
                <a:gd name="connsiteX199" fmla="*/ 56291 w 1100296"/>
                <a:gd name="connsiteY199" fmla="*/ 164486 h 733530"/>
                <a:gd name="connsiteX200" fmla="*/ 48317 w 1100296"/>
                <a:gd name="connsiteY200" fmla="*/ 162493 h 733530"/>
                <a:gd name="connsiteX201" fmla="*/ 38192 w 1100296"/>
                <a:gd name="connsiteY201" fmla="*/ 168553 h 733530"/>
                <a:gd name="connsiteX202" fmla="*/ 32132 w 1100296"/>
                <a:gd name="connsiteY202" fmla="*/ 176526 h 733530"/>
                <a:gd name="connsiteX203" fmla="*/ 28066 w 1100296"/>
                <a:gd name="connsiteY203" fmla="*/ 180592 h 733530"/>
                <a:gd name="connsiteX204" fmla="*/ 17940 w 1100296"/>
                <a:gd name="connsiteY204" fmla="*/ 184658 h 733530"/>
                <a:gd name="connsiteX205" fmla="*/ 9966 w 1100296"/>
                <a:gd name="connsiteY205" fmla="*/ 188725 h 733530"/>
                <a:gd name="connsiteX206" fmla="*/ 16026 w 1100296"/>
                <a:gd name="connsiteY206" fmla="*/ 192711 h 733530"/>
                <a:gd name="connsiteX207" fmla="*/ 14033 w 1100296"/>
                <a:gd name="connsiteY207" fmla="*/ 198851 h 733530"/>
                <a:gd name="connsiteX208" fmla="*/ 20092 w 1100296"/>
                <a:gd name="connsiteY208" fmla="*/ 200844 h 733530"/>
                <a:gd name="connsiteX209" fmla="*/ 20092 w 1100296"/>
                <a:gd name="connsiteY209" fmla="*/ 206904 h 733530"/>
                <a:gd name="connsiteX210" fmla="*/ 16026 w 1100296"/>
                <a:gd name="connsiteY210" fmla="*/ 208977 h 733530"/>
                <a:gd name="connsiteX211" fmla="*/ 16026 w 1100296"/>
                <a:gd name="connsiteY211" fmla="*/ 215036 h 733530"/>
                <a:gd name="connsiteX212" fmla="*/ 12039 w 1100296"/>
                <a:gd name="connsiteY212" fmla="*/ 217029 h 733530"/>
                <a:gd name="connsiteX213" fmla="*/ 16026 w 1100296"/>
                <a:gd name="connsiteY213" fmla="*/ 221096 h 733530"/>
                <a:gd name="connsiteX214" fmla="*/ 16851 w 1100296"/>
                <a:gd name="connsiteY214" fmla="*/ 226331 h 733530"/>
                <a:gd name="connsiteX215" fmla="*/ 16026 w 1100296"/>
                <a:gd name="connsiteY215" fmla="*/ 227156 h 733530"/>
                <a:gd name="connsiteX216" fmla="*/ 12039 w 1100296"/>
                <a:gd name="connsiteY216" fmla="*/ 229149 h 733530"/>
                <a:gd name="connsiteX217" fmla="*/ 7973 w 1100296"/>
                <a:gd name="connsiteY217" fmla="*/ 233215 h 733530"/>
                <a:gd name="connsiteX218" fmla="*/ 9966 w 1100296"/>
                <a:gd name="connsiteY218" fmla="*/ 241188 h 733530"/>
                <a:gd name="connsiteX219" fmla="*/ 14033 w 1100296"/>
                <a:gd name="connsiteY219" fmla="*/ 247248 h 733530"/>
                <a:gd name="connsiteX220" fmla="*/ 14033 w 1100296"/>
                <a:gd name="connsiteY220" fmla="*/ 257374 h 733530"/>
                <a:gd name="connsiteX221" fmla="*/ 14033 w 1100296"/>
                <a:gd name="connsiteY221" fmla="*/ 271566 h 733530"/>
                <a:gd name="connsiteX222" fmla="*/ 6060 w 1100296"/>
                <a:gd name="connsiteY222" fmla="*/ 275553 h 733530"/>
                <a:gd name="connsiteX223" fmla="*/ 0 w 1100296"/>
                <a:gd name="connsiteY223" fmla="*/ 279619 h 733530"/>
                <a:gd name="connsiteX224" fmla="*/ 0 w 1100296"/>
                <a:gd name="connsiteY224" fmla="*/ 285678 h 733530"/>
                <a:gd name="connsiteX225" fmla="*/ 6060 w 1100296"/>
                <a:gd name="connsiteY225" fmla="*/ 291818 h 733530"/>
                <a:gd name="connsiteX226" fmla="*/ 12199 w 1100296"/>
                <a:gd name="connsiteY226" fmla="*/ 303937 h 733530"/>
                <a:gd name="connsiteX227" fmla="*/ 16186 w 1100296"/>
                <a:gd name="connsiteY227" fmla="*/ 318130 h 733530"/>
                <a:gd name="connsiteX228" fmla="*/ 18259 w 1100296"/>
                <a:gd name="connsiteY228" fmla="*/ 328255 h 733530"/>
                <a:gd name="connsiteX229" fmla="*/ 28384 w 1100296"/>
                <a:gd name="connsiteY229" fmla="*/ 338381 h 733530"/>
                <a:gd name="connsiteX230" fmla="*/ 32451 w 1100296"/>
                <a:gd name="connsiteY230" fmla="*/ 342367 h 733530"/>
                <a:gd name="connsiteX231" fmla="*/ 44570 w 1100296"/>
                <a:gd name="connsiteY231" fmla="*/ 342367 h 733530"/>
                <a:gd name="connsiteX232" fmla="*/ 56689 w 1100296"/>
                <a:gd name="connsiteY232" fmla="*/ 348507 h 733530"/>
                <a:gd name="connsiteX233" fmla="*/ 62829 w 1100296"/>
                <a:gd name="connsiteY233" fmla="*/ 352493 h 733530"/>
                <a:gd name="connsiteX234" fmla="*/ 66815 w 1100296"/>
                <a:gd name="connsiteY234" fmla="*/ 366686 h 733530"/>
                <a:gd name="connsiteX235" fmla="*/ 79014 w 1100296"/>
                <a:gd name="connsiteY235" fmla="*/ 382632 h 733530"/>
                <a:gd name="connsiteX236" fmla="*/ 93206 w 1100296"/>
                <a:gd name="connsiteY236" fmla="*/ 384705 h 733530"/>
                <a:gd name="connsiteX237" fmla="*/ 115451 w 1100296"/>
                <a:gd name="connsiteY237" fmla="*/ 376732 h 733530"/>
                <a:gd name="connsiteX238" fmla="*/ 129644 w 1100296"/>
                <a:gd name="connsiteY238" fmla="*/ 376732 h 733530"/>
                <a:gd name="connsiteX239" fmla="*/ 147902 w 1100296"/>
                <a:gd name="connsiteY239" fmla="*/ 374738 h 733530"/>
                <a:gd name="connsiteX240" fmla="*/ 176207 w 1100296"/>
                <a:gd name="connsiteY240" fmla="*/ 374738 h 733530"/>
                <a:gd name="connsiteX241" fmla="*/ 188406 w 1100296"/>
                <a:gd name="connsiteY241" fmla="*/ 380798 h 733530"/>
                <a:gd name="connsiteX242" fmla="*/ 190399 w 1100296"/>
                <a:gd name="connsiteY242" fmla="*/ 388771 h 733530"/>
                <a:gd name="connsiteX243" fmla="*/ 204591 w 1100296"/>
                <a:gd name="connsiteY243" fmla="*/ 392838 h 733530"/>
                <a:gd name="connsiteX244" fmla="*/ 206585 w 1100296"/>
                <a:gd name="connsiteY244" fmla="*/ 402964 h 733530"/>
                <a:gd name="connsiteX245" fmla="*/ 214558 w 1100296"/>
                <a:gd name="connsiteY245" fmla="*/ 409023 h 733530"/>
                <a:gd name="connsiteX246" fmla="*/ 232816 w 1100296"/>
                <a:gd name="connsiteY246" fmla="*/ 401050 h 733530"/>
                <a:gd name="connsiteX247" fmla="*/ 250995 w 1100296"/>
                <a:gd name="connsiteY247" fmla="*/ 403043 h 733530"/>
                <a:gd name="connsiteX248" fmla="*/ 257055 w 1100296"/>
                <a:gd name="connsiteY248" fmla="*/ 407110 h 733530"/>
                <a:gd name="connsiteX249" fmla="*/ 271247 w 1100296"/>
                <a:gd name="connsiteY249" fmla="*/ 409103 h 733530"/>
                <a:gd name="connsiteX250" fmla="*/ 277386 w 1100296"/>
                <a:gd name="connsiteY250" fmla="*/ 419229 h 733530"/>
                <a:gd name="connsiteX251" fmla="*/ 287512 w 1100296"/>
                <a:gd name="connsiteY251" fmla="*/ 429355 h 733530"/>
                <a:gd name="connsiteX252" fmla="*/ 297638 w 1100296"/>
                <a:gd name="connsiteY252" fmla="*/ 437328 h 733530"/>
                <a:gd name="connsiteX253" fmla="*/ 305611 w 1100296"/>
                <a:gd name="connsiteY253" fmla="*/ 447454 h 733530"/>
                <a:gd name="connsiteX254" fmla="*/ 311671 w 1100296"/>
                <a:gd name="connsiteY254" fmla="*/ 449447 h 733530"/>
                <a:gd name="connsiteX255" fmla="*/ 321797 w 1100296"/>
                <a:gd name="connsiteY255" fmla="*/ 459573 h 733530"/>
                <a:gd name="connsiteX256" fmla="*/ 329770 w 1100296"/>
                <a:gd name="connsiteY256" fmla="*/ 465633 h 733530"/>
                <a:gd name="connsiteX257" fmla="*/ 348029 w 1100296"/>
                <a:gd name="connsiteY257" fmla="*/ 475759 h 733530"/>
                <a:gd name="connsiteX258" fmla="*/ 356002 w 1100296"/>
                <a:gd name="connsiteY258" fmla="*/ 481818 h 733530"/>
                <a:gd name="connsiteX259" fmla="*/ 366128 w 1100296"/>
                <a:gd name="connsiteY259" fmla="*/ 481818 h 733530"/>
                <a:gd name="connsiteX260" fmla="*/ 374101 w 1100296"/>
                <a:gd name="connsiteY260" fmla="*/ 487957 h 733530"/>
                <a:gd name="connsiteX261" fmla="*/ 384227 w 1100296"/>
                <a:gd name="connsiteY261" fmla="*/ 487957 h 733530"/>
                <a:gd name="connsiteX262" fmla="*/ 396346 w 1100296"/>
                <a:gd name="connsiteY262" fmla="*/ 491944 h 733530"/>
                <a:gd name="connsiteX263" fmla="*/ 406472 w 1100296"/>
                <a:gd name="connsiteY263" fmla="*/ 494017 h 733530"/>
                <a:gd name="connsiteX264" fmla="*/ 422418 w 1100296"/>
                <a:gd name="connsiteY264" fmla="*/ 508130 h 733530"/>
                <a:gd name="connsiteX265" fmla="*/ 428478 w 1100296"/>
                <a:gd name="connsiteY265" fmla="*/ 514269 h 733530"/>
                <a:gd name="connsiteX266" fmla="*/ 432544 w 1100296"/>
                <a:gd name="connsiteY266" fmla="*/ 516262 h 733530"/>
                <a:gd name="connsiteX267" fmla="*/ 434537 w 1100296"/>
                <a:gd name="connsiteY267" fmla="*/ 524235 h 733530"/>
                <a:gd name="connsiteX268" fmla="*/ 446657 w 1100296"/>
                <a:gd name="connsiteY268" fmla="*/ 532208 h 733530"/>
                <a:gd name="connsiteX269" fmla="*/ 460849 w 1100296"/>
                <a:gd name="connsiteY269" fmla="*/ 536275 h 733530"/>
                <a:gd name="connsiteX270" fmla="*/ 470975 w 1100296"/>
                <a:gd name="connsiteY270" fmla="*/ 546401 h 733530"/>
                <a:gd name="connsiteX271" fmla="*/ 478948 w 1100296"/>
                <a:gd name="connsiteY271" fmla="*/ 546401 h 733530"/>
                <a:gd name="connsiteX272" fmla="*/ 494894 w 1100296"/>
                <a:gd name="connsiteY272" fmla="*/ 548394 h 733530"/>
                <a:gd name="connsiteX273" fmla="*/ 500954 w 1100296"/>
                <a:gd name="connsiteY273" fmla="*/ 554454 h 733530"/>
                <a:gd name="connsiteX274" fmla="*/ 511080 w 1100296"/>
                <a:gd name="connsiteY274" fmla="*/ 558520 h 733530"/>
                <a:gd name="connsiteX275" fmla="*/ 513153 w 1100296"/>
                <a:gd name="connsiteY275" fmla="*/ 568646 h 733530"/>
                <a:gd name="connsiteX276" fmla="*/ 525272 w 1100296"/>
                <a:gd name="connsiteY276" fmla="*/ 572712 h 733530"/>
                <a:gd name="connsiteX277" fmla="*/ 539464 w 1100296"/>
                <a:gd name="connsiteY277" fmla="*/ 566652 h 733530"/>
                <a:gd name="connsiteX278" fmla="*/ 553656 w 1100296"/>
                <a:gd name="connsiteY278" fmla="*/ 566652 h 733530"/>
                <a:gd name="connsiteX279" fmla="*/ 571915 w 1100296"/>
                <a:gd name="connsiteY279" fmla="*/ 562587 h 733530"/>
                <a:gd name="connsiteX280" fmla="*/ 592167 w 1100296"/>
                <a:gd name="connsiteY280" fmla="*/ 564580 h 733530"/>
                <a:gd name="connsiteX281" fmla="*/ 610346 w 1100296"/>
                <a:gd name="connsiteY281" fmla="*/ 568646 h 733530"/>
                <a:gd name="connsiteX282" fmla="*/ 624538 w 1100296"/>
                <a:gd name="connsiteY282" fmla="*/ 566652 h 733530"/>
                <a:gd name="connsiteX283" fmla="*/ 636657 w 1100296"/>
                <a:gd name="connsiteY283" fmla="*/ 570719 h 733530"/>
                <a:gd name="connsiteX284" fmla="*/ 652603 w 1100296"/>
                <a:gd name="connsiteY284" fmla="*/ 574705 h 733530"/>
                <a:gd name="connsiteX285" fmla="*/ 664722 w 1100296"/>
                <a:gd name="connsiteY285" fmla="*/ 582679 h 733530"/>
                <a:gd name="connsiteX286" fmla="*/ 674848 w 1100296"/>
                <a:gd name="connsiteY286" fmla="*/ 586745 h 733530"/>
                <a:gd name="connsiteX287" fmla="*/ 690795 w 1100296"/>
                <a:gd name="connsiteY287" fmla="*/ 600858 h 733530"/>
                <a:gd name="connsiteX288" fmla="*/ 704987 w 1100296"/>
                <a:gd name="connsiteY288" fmla="*/ 613056 h 733530"/>
                <a:gd name="connsiteX289" fmla="*/ 707060 w 1100296"/>
                <a:gd name="connsiteY289" fmla="*/ 623182 h 733530"/>
                <a:gd name="connsiteX290" fmla="*/ 713120 w 1100296"/>
                <a:gd name="connsiteY290" fmla="*/ 635302 h 733530"/>
                <a:gd name="connsiteX291" fmla="*/ 721093 w 1100296"/>
                <a:gd name="connsiteY291" fmla="*/ 641361 h 733530"/>
                <a:gd name="connsiteX292" fmla="*/ 729066 w 1100296"/>
                <a:gd name="connsiteY292" fmla="*/ 661613 h 733530"/>
                <a:gd name="connsiteX293" fmla="*/ 737039 w 1100296"/>
                <a:gd name="connsiteY293" fmla="*/ 671739 h 733530"/>
                <a:gd name="connsiteX294" fmla="*/ 734966 w 1100296"/>
                <a:gd name="connsiteY294" fmla="*/ 679712 h 733530"/>
                <a:gd name="connsiteX295" fmla="*/ 747165 w 1100296"/>
                <a:gd name="connsiteY295" fmla="*/ 685771 h 733530"/>
                <a:gd name="connsiteX296" fmla="*/ 751152 w 1100296"/>
                <a:gd name="connsiteY296" fmla="*/ 689838 h 733530"/>
                <a:gd name="connsiteX297" fmla="*/ 763351 w 1100296"/>
                <a:gd name="connsiteY297" fmla="*/ 691831 h 733530"/>
                <a:gd name="connsiteX298" fmla="*/ 775470 w 1100296"/>
                <a:gd name="connsiteY298" fmla="*/ 695898 h 733530"/>
                <a:gd name="connsiteX299" fmla="*/ 791416 w 1100296"/>
                <a:gd name="connsiteY299" fmla="*/ 697891 h 733530"/>
                <a:gd name="connsiteX300" fmla="*/ 805528 w 1100296"/>
                <a:gd name="connsiteY300" fmla="*/ 701957 h 733530"/>
                <a:gd name="connsiteX301" fmla="*/ 811668 w 1100296"/>
                <a:gd name="connsiteY301" fmla="*/ 714077 h 733530"/>
                <a:gd name="connsiteX302" fmla="*/ 817728 w 1100296"/>
                <a:gd name="connsiteY302" fmla="*/ 718142 h 733530"/>
                <a:gd name="connsiteX303" fmla="*/ 831920 w 1100296"/>
                <a:gd name="connsiteY303" fmla="*/ 718142 h 733530"/>
                <a:gd name="connsiteX304" fmla="*/ 844039 w 1100296"/>
                <a:gd name="connsiteY304" fmla="*/ 722209 h 733530"/>
                <a:gd name="connsiteX305" fmla="*/ 856238 w 1100296"/>
                <a:gd name="connsiteY305" fmla="*/ 724202 h 733530"/>
                <a:gd name="connsiteX306" fmla="*/ 864211 w 1100296"/>
                <a:gd name="connsiteY306" fmla="*/ 718142 h 733530"/>
                <a:gd name="connsiteX307" fmla="*/ 874337 w 1100296"/>
                <a:gd name="connsiteY307" fmla="*/ 714076 h 733530"/>
                <a:gd name="connsiteX308" fmla="*/ 882310 w 1100296"/>
                <a:gd name="connsiteY308" fmla="*/ 710090 h 733530"/>
                <a:gd name="connsiteX309" fmla="*/ 896502 w 1100296"/>
                <a:gd name="connsiteY309" fmla="*/ 712083 h 733530"/>
                <a:gd name="connsiteX310" fmla="*/ 904475 w 1100296"/>
                <a:gd name="connsiteY310" fmla="*/ 720056 h 733530"/>
                <a:gd name="connsiteX311" fmla="*/ 914601 w 1100296"/>
                <a:gd name="connsiteY311" fmla="*/ 726116 h 733530"/>
                <a:gd name="connsiteX312" fmla="*/ 924727 w 1100296"/>
                <a:gd name="connsiteY312" fmla="*/ 720056 h 733530"/>
                <a:gd name="connsiteX313" fmla="*/ 938920 w 1100296"/>
                <a:gd name="connsiteY313" fmla="*/ 720056 h 733530"/>
                <a:gd name="connsiteX314" fmla="*/ 946893 w 1100296"/>
                <a:gd name="connsiteY314" fmla="*/ 732175 h 733530"/>
                <a:gd name="connsiteX315" fmla="*/ 954866 w 1100296"/>
                <a:gd name="connsiteY315" fmla="*/ 738235 h 733530"/>
                <a:gd name="connsiteX316" fmla="*/ 962839 w 1100296"/>
                <a:gd name="connsiteY316" fmla="*/ 740228 h 733530"/>
                <a:gd name="connsiteX317" fmla="*/ 966905 w 1100296"/>
                <a:gd name="connsiteY317" fmla="*/ 732255 h 733530"/>
                <a:gd name="connsiteX318" fmla="*/ 977031 w 1100296"/>
                <a:gd name="connsiteY318" fmla="*/ 732255 h 733530"/>
                <a:gd name="connsiteX319" fmla="*/ 974958 w 1100296"/>
                <a:gd name="connsiteY319" fmla="*/ 720136 h 733530"/>
                <a:gd name="connsiteX320" fmla="*/ 970972 w 1100296"/>
                <a:gd name="connsiteY320" fmla="*/ 710010 h 733530"/>
                <a:gd name="connsiteX321" fmla="*/ 970972 w 1100296"/>
                <a:gd name="connsiteY321" fmla="*/ 699884 h 733530"/>
                <a:gd name="connsiteX322" fmla="*/ 966905 w 1100296"/>
                <a:gd name="connsiteY322" fmla="*/ 691911 h 733530"/>
                <a:gd name="connsiteX323" fmla="*/ 962839 w 1100296"/>
                <a:gd name="connsiteY323" fmla="*/ 671659 h 733530"/>
                <a:gd name="connsiteX324" fmla="*/ 960846 w 1100296"/>
                <a:gd name="connsiteY324" fmla="*/ 657467 h 733530"/>
                <a:gd name="connsiteX325" fmla="*/ 968819 w 1100296"/>
                <a:gd name="connsiteY325" fmla="*/ 643354 h 733530"/>
                <a:gd name="connsiteX326" fmla="*/ 970892 w 1100296"/>
                <a:gd name="connsiteY326" fmla="*/ 629162 h 733530"/>
                <a:gd name="connsiteX327" fmla="*/ 983011 w 1100296"/>
                <a:gd name="connsiteY327" fmla="*/ 619036 h 733530"/>
                <a:gd name="connsiteX328" fmla="*/ 987077 w 1100296"/>
                <a:gd name="connsiteY328" fmla="*/ 608910 h 733530"/>
                <a:gd name="connsiteX329" fmla="*/ 991144 w 1100296"/>
                <a:gd name="connsiteY329" fmla="*/ 604844 h 733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Lst>
              <a:rect l="l" t="t" r="r" b="b"/>
              <a:pathLst>
                <a:path w="1100296" h="733530">
                  <a:moveTo>
                    <a:pt x="993297" y="605721"/>
                  </a:moveTo>
                  <a:cubicBezTo>
                    <a:pt x="997283" y="603728"/>
                    <a:pt x="1001270" y="599661"/>
                    <a:pt x="1005416" y="599661"/>
                  </a:cubicBezTo>
                  <a:cubicBezTo>
                    <a:pt x="1007765" y="598101"/>
                    <a:pt x="1010581" y="597397"/>
                    <a:pt x="1013389" y="597668"/>
                  </a:cubicBezTo>
                  <a:cubicBezTo>
                    <a:pt x="1014238" y="594332"/>
                    <a:pt x="1014903" y="590951"/>
                    <a:pt x="1015382" y="587542"/>
                  </a:cubicBezTo>
                  <a:lnTo>
                    <a:pt x="1015382" y="581483"/>
                  </a:lnTo>
                  <a:cubicBezTo>
                    <a:pt x="1017710" y="579870"/>
                    <a:pt x="1020536" y="579135"/>
                    <a:pt x="1023355" y="579410"/>
                  </a:cubicBezTo>
                  <a:cubicBezTo>
                    <a:pt x="1023504" y="577258"/>
                    <a:pt x="1025194" y="575534"/>
                    <a:pt x="1027342" y="575343"/>
                  </a:cubicBezTo>
                  <a:cubicBezTo>
                    <a:pt x="1029415" y="575343"/>
                    <a:pt x="1033481" y="579410"/>
                    <a:pt x="1035315" y="579410"/>
                  </a:cubicBezTo>
                  <a:cubicBezTo>
                    <a:pt x="1037149" y="579410"/>
                    <a:pt x="1039381" y="575343"/>
                    <a:pt x="1039381" y="573350"/>
                  </a:cubicBezTo>
                  <a:cubicBezTo>
                    <a:pt x="1039381" y="571357"/>
                    <a:pt x="1035315" y="569284"/>
                    <a:pt x="1035315" y="569284"/>
                  </a:cubicBezTo>
                  <a:cubicBezTo>
                    <a:pt x="1033322" y="567290"/>
                    <a:pt x="1033322" y="563224"/>
                    <a:pt x="1031249" y="563224"/>
                  </a:cubicBezTo>
                  <a:cubicBezTo>
                    <a:pt x="1029176" y="563224"/>
                    <a:pt x="1025189" y="567290"/>
                    <a:pt x="1023276" y="567290"/>
                  </a:cubicBezTo>
                  <a:cubicBezTo>
                    <a:pt x="1021362" y="567290"/>
                    <a:pt x="1017136" y="565217"/>
                    <a:pt x="1017136" y="563224"/>
                  </a:cubicBezTo>
                  <a:cubicBezTo>
                    <a:pt x="1017136" y="561231"/>
                    <a:pt x="1015143" y="557164"/>
                    <a:pt x="1017136" y="557164"/>
                  </a:cubicBezTo>
                  <a:lnTo>
                    <a:pt x="1021203" y="557164"/>
                  </a:lnTo>
                  <a:cubicBezTo>
                    <a:pt x="1023276" y="559158"/>
                    <a:pt x="1025269" y="561231"/>
                    <a:pt x="1027262" y="561231"/>
                  </a:cubicBezTo>
                  <a:cubicBezTo>
                    <a:pt x="1029335" y="559158"/>
                    <a:pt x="1031328" y="557164"/>
                    <a:pt x="1031328" y="555092"/>
                  </a:cubicBezTo>
                  <a:cubicBezTo>
                    <a:pt x="1031328" y="551105"/>
                    <a:pt x="1027262" y="547119"/>
                    <a:pt x="1027262" y="544966"/>
                  </a:cubicBezTo>
                  <a:cubicBezTo>
                    <a:pt x="1025719" y="543350"/>
                    <a:pt x="1024986" y="541123"/>
                    <a:pt x="1025269" y="538906"/>
                  </a:cubicBezTo>
                  <a:cubicBezTo>
                    <a:pt x="1023276" y="536913"/>
                    <a:pt x="1019209" y="532846"/>
                    <a:pt x="1017296" y="532846"/>
                  </a:cubicBezTo>
                  <a:cubicBezTo>
                    <a:pt x="1017296" y="532846"/>
                    <a:pt x="1013309" y="536913"/>
                    <a:pt x="1011236" y="536913"/>
                  </a:cubicBezTo>
                  <a:cubicBezTo>
                    <a:pt x="1007170" y="534919"/>
                    <a:pt x="999117" y="532846"/>
                    <a:pt x="997044" y="528940"/>
                  </a:cubicBezTo>
                  <a:cubicBezTo>
                    <a:pt x="996058" y="527040"/>
                    <a:pt x="995385" y="524994"/>
                    <a:pt x="995051" y="522880"/>
                  </a:cubicBezTo>
                  <a:cubicBezTo>
                    <a:pt x="997230" y="522727"/>
                    <a:pt x="998964" y="520993"/>
                    <a:pt x="999117" y="518813"/>
                  </a:cubicBezTo>
                  <a:cubicBezTo>
                    <a:pt x="999117" y="518813"/>
                    <a:pt x="999117" y="514827"/>
                    <a:pt x="997044" y="514827"/>
                  </a:cubicBezTo>
                  <a:cubicBezTo>
                    <a:pt x="997044" y="512754"/>
                    <a:pt x="993057" y="516820"/>
                    <a:pt x="990984" y="514827"/>
                  </a:cubicBezTo>
                  <a:cubicBezTo>
                    <a:pt x="988820" y="514641"/>
                    <a:pt x="987104" y="512925"/>
                    <a:pt x="986918" y="510760"/>
                  </a:cubicBezTo>
                  <a:cubicBezTo>
                    <a:pt x="984925" y="508688"/>
                    <a:pt x="980858" y="504701"/>
                    <a:pt x="980858" y="500635"/>
                  </a:cubicBezTo>
                  <a:cubicBezTo>
                    <a:pt x="979852" y="495958"/>
                    <a:pt x="979852" y="491120"/>
                    <a:pt x="980858" y="486442"/>
                  </a:cubicBezTo>
                  <a:cubicBezTo>
                    <a:pt x="980858" y="486442"/>
                    <a:pt x="984925" y="482376"/>
                    <a:pt x="986918" y="482376"/>
                  </a:cubicBezTo>
                  <a:cubicBezTo>
                    <a:pt x="988991" y="484449"/>
                    <a:pt x="984925" y="488516"/>
                    <a:pt x="986918" y="490349"/>
                  </a:cubicBezTo>
                  <a:cubicBezTo>
                    <a:pt x="988847" y="491331"/>
                    <a:pt x="990919" y="492004"/>
                    <a:pt x="993057" y="492342"/>
                  </a:cubicBezTo>
                  <a:cubicBezTo>
                    <a:pt x="997039" y="491572"/>
                    <a:pt x="1000622" y="489427"/>
                    <a:pt x="1003183" y="486283"/>
                  </a:cubicBezTo>
                  <a:cubicBezTo>
                    <a:pt x="1003183" y="484290"/>
                    <a:pt x="1007170" y="480224"/>
                    <a:pt x="1005176" y="476157"/>
                  </a:cubicBezTo>
                  <a:cubicBezTo>
                    <a:pt x="1005176" y="474164"/>
                    <a:pt x="999117" y="470098"/>
                    <a:pt x="995051" y="466031"/>
                  </a:cubicBezTo>
                  <a:cubicBezTo>
                    <a:pt x="995051" y="464038"/>
                    <a:pt x="990984" y="459971"/>
                    <a:pt x="988991" y="458058"/>
                  </a:cubicBezTo>
                  <a:cubicBezTo>
                    <a:pt x="988991" y="458058"/>
                    <a:pt x="984925" y="453992"/>
                    <a:pt x="982932" y="453992"/>
                  </a:cubicBezTo>
                  <a:cubicBezTo>
                    <a:pt x="980858" y="455985"/>
                    <a:pt x="982932" y="460051"/>
                    <a:pt x="980858" y="460051"/>
                  </a:cubicBezTo>
                  <a:cubicBezTo>
                    <a:pt x="980858" y="462045"/>
                    <a:pt x="976792" y="460051"/>
                    <a:pt x="974799" y="460051"/>
                  </a:cubicBezTo>
                  <a:cubicBezTo>
                    <a:pt x="969820" y="457860"/>
                    <a:pt x="965067" y="455190"/>
                    <a:pt x="960607" y="452078"/>
                  </a:cubicBezTo>
                  <a:cubicBezTo>
                    <a:pt x="956258" y="451994"/>
                    <a:pt x="952036" y="450606"/>
                    <a:pt x="948487" y="448092"/>
                  </a:cubicBezTo>
                  <a:cubicBezTo>
                    <a:pt x="946880" y="445761"/>
                    <a:pt x="946146" y="442937"/>
                    <a:pt x="946414" y="440118"/>
                  </a:cubicBezTo>
                  <a:cubicBezTo>
                    <a:pt x="946414" y="436052"/>
                    <a:pt x="944421" y="429993"/>
                    <a:pt x="944421" y="425926"/>
                  </a:cubicBezTo>
                  <a:cubicBezTo>
                    <a:pt x="942348" y="421940"/>
                    <a:pt x="944421" y="415800"/>
                    <a:pt x="944421" y="411814"/>
                  </a:cubicBezTo>
                  <a:lnTo>
                    <a:pt x="944421" y="405754"/>
                  </a:lnTo>
                  <a:cubicBezTo>
                    <a:pt x="946414" y="403681"/>
                    <a:pt x="950481" y="401688"/>
                    <a:pt x="952394" y="399615"/>
                  </a:cubicBezTo>
                  <a:cubicBezTo>
                    <a:pt x="952394" y="399615"/>
                    <a:pt x="954387" y="393555"/>
                    <a:pt x="952394" y="391642"/>
                  </a:cubicBezTo>
                  <a:cubicBezTo>
                    <a:pt x="952394" y="389569"/>
                    <a:pt x="948328" y="389569"/>
                    <a:pt x="946255" y="387576"/>
                  </a:cubicBezTo>
                  <a:cubicBezTo>
                    <a:pt x="944182" y="385582"/>
                    <a:pt x="942189" y="381516"/>
                    <a:pt x="940195" y="379602"/>
                  </a:cubicBezTo>
                  <a:cubicBezTo>
                    <a:pt x="940195" y="377609"/>
                    <a:pt x="938202" y="375616"/>
                    <a:pt x="938202" y="373543"/>
                  </a:cubicBezTo>
                  <a:cubicBezTo>
                    <a:pt x="938202" y="371470"/>
                    <a:pt x="940195" y="371549"/>
                    <a:pt x="942189" y="369476"/>
                  </a:cubicBezTo>
                  <a:cubicBezTo>
                    <a:pt x="942189" y="367483"/>
                    <a:pt x="940195" y="361503"/>
                    <a:pt x="940195" y="357357"/>
                  </a:cubicBezTo>
                  <a:cubicBezTo>
                    <a:pt x="942189" y="355364"/>
                    <a:pt x="946255" y="355364"/>
                    <a:pt x="948168" y="353291"/>
                  </a:cubicBezTo>
                  <a:cubicBezTo>
                    <a:pt x="950280" y="351092"/>
                    <a:pt x="951695" y="348318"/>
                    <a:pt x="952235" y="345318"/>
                  </a:cubicBezTo>
                  <a:cubicBezTo>
                    <a:pt x="954228" y="343245"/>
                    <a:pt x="956221" y="339258"/>
                    <a:pt x="958294" y="337345"/>
                  </a:cubicBezTo>
                  <a:cubicBezTo>
                    <a:pt x="960367" y="335431"/>
                    <a:pt x="966267" y="333278"/>
                    <a:pt x="966267" y="331285"/>
                  </a:cubicBezTo>
                  <a:cubicBezTo>
                    <a:pt x="967893" y="323987"/>
                    <a:pt x="968589" y="316512"/>
                    <a:pt x="968341" y="309040"/>
                  </a:cubicBezTo>
                  <a:cubicBezTo>
                    <a:pt x="967304" y="301634"/>
                    <a:pt x="967304" y="294121"/>
                    <a:pt x="968341" y="286715"/>
                  </a:cubicBezTo>
                  <a:cubicBezTo>
                    <a:pt x="969133" y="283140"/>
                    <a:pt x="970507" y="279720"/>
                    <a:pt x="972407" y="276589"/>
                  </a:cubicBezTo>
                  <a:lnTo>
                    <a:pt x="972407" y="264470"/>
                  </a:lnTo>
                  <a:cubicBezTo>
                    <a:pt x="970168" y="261520"/>
                    <a:pt x="968764" y="258023"/>
                    <a:pt x="968341" y="254344"/>
                  </a:cubicBezTo>
                  <a:cubicBezTo>
                    <a:pt x="970334" y="250277"/>
                    <a:pt x="974400" y="244218"/>
                    <a:pt x="976314" y="240152"/>
                  </a:cubicBezTo>
                  <a:cubicBezTo>
                    <a:pt x="976314" y="236165"/>
                    <a:pt x="982453" y="230026"/>
                    <a:pt x="984287" y="226039"/>
                  </a:cubicBezTo>
                  <a:cubicBezTo>
                    <a:pt x="986280" y="223966"/>
                    <a:pt x="988353" y="218066"/>
                    <a:pt x="990347" y="215913"/>
                  </a:cubicBezTo>
                  <a:cubicBezTo>
                    <a:pt x="992340" y="213760"/>
                    <a:pt x="996406" y="211847"/>
                    <a:pt x="998320" y="209854"/>
                  </a:cubicBezTo>
                  <a:cubicBezTo>
                    <a:pt x="1000233" y="207860"/>
                    <a:pt x="998320" y="201881"/>
                    <a:pt x="1000313" y="199728"/>
                  </a:cubicBezTo>
                  <a:cubicBezTo>
                    <a:pt x="1001553" y="195943"/>
                    <a:pt x="1003623" y="192483"/>
                    <a:pt x="1006373" y="189602"/>
                  </a:cubicBezTo>
                  <a:cubicBezTo>
                    <a:pt x="1008446" y="185535"/>
                    <a:pt x="1010439" y="177403"/>
                    <a:pt x="1012512" y="173655"/>
                  </a:cubicBezTo>
                  <a:cubicBezTo>
                    <a:pt x="1014719" y="169337"/>
                    <a:pt x="1017393" y="165273"/>
                    <a:pt x="1020485" y="161536"/>
                  </a:cubicBezTo>
                  <a:cubicBezTo>
                    <a:pt x="1024551" y="157470"/>
                    <a:pt x="1030611" y="149417"/>
                    <a:pt x="1034677" y="145590"/>
                  </a:cubicBezTo>
                  <a:cubicBezTo>
                    <a:pt x="1034666" y="143407"/>
                    <a:pt x="1035365" y="141280"/>
                    <a:pt x="1036671" y="139530"/>
                  </a:cubicBezTo>
                  <a:cubicBezTo>
                    <a:pt x="1038744" y="135464"/>
                    <a:pt x="1044644" y="129405"/>
                    <a:pt x="1046876" y="125338"/>
                  </a:cubicBezTo>
                  <a:cubicBezTo>
                    <a:pt x="1050340" y="119665"/>
                    <a:pt x="1053022" y="113550"/>
                    <a:pt x="1054849" y="107159"/>
                  </a:cubicBezTo>
                  <a:cubicBezTo>
                    <a:pt x="1056923" y="105086"/>
                    <a:pt x="1060909" y="103093"/>
                    <a:pt x="1060909" y="101020"/>
                  </a:cubicBezTo>
                  <a:cubicBezTo>
                    <a:pt x="1064975" y="97033"/>
                    <a:pt x="1064975" y="85074"/>
                    <a:pt x="1067048" y="80768"/>
                  </a:cubicBezTo>
                  <a:cubicBezTo>
                    <a:pt x="1067048" y="76782"/>
                    <a:pt x="1067048" y="70722"/>
                    <a:pt x="1069042" y="68649"/>
                  </a:cubicBezTo>
                  <a:cubicBezTo>
                    <a:pt x="1071035" y="64583"/>
                    <a:pt x="1077015" y="60676"/>
                    <a:pt x="1077015" y="58523"/>
                  </a:cubicBezTo>
                  <a:cubicBezTo>
                    <a:pt x="1077015" y="54457"/>
                    <a:pt x="1072948" y="50550"/>
                    <a:pt x="1072948" y="46404"/>
                  </a:cubicBezTo>
                  <a:cubicBezTo>
                    <a:pt x="1074134" y="41998"/>
                    <a:pt x="1076195" y="37876"/>
                    <a:pt x="1079008" y="34285"/>
                  </a:cubicBezTo>
                  <a:cubicBezTo>
                    <a:pt x="1082053" y="29871"/>
                    <a:pt x="1086242" y="26370"/>
                    <a:pt x="1091127" y="24159"/>
                  </a:cubicBezTo>
                  <a:cubicBezTo>
                    <a:pt x="1093200" y="22086"/>
                    <a:pt x="1101253" y="18019"/>
                    <a:pt x="1103326" y="16186"/>
                  </a:cubicBezTo>
                  <a:cubicBezTo>
                    <a:pt x="1103600" y="13955"/>
                    <a:pt x="1102836" y="11722"/>
                    <a:pt x="1101253" y="10126"/>
                  </a:cubicBezTo>
                  <a:cubicBezTo>
                    <a:pt x="1099260" y="6060"/>
                    <a:pt x="1087141" y="8053"/>
                    <a:pt x="1083074" y="6060"/>
                  </a:cubicBezTo>
                  <a:cubicBezTo>
                    <a:pt x="1079570" y="6587"/>
                    <a:pt x="1075991" y="5883"/>
                    <a:pt x="1072949" y="4066"/>
                  </a:cubicBezTo>
                  <a:cubicBezTo>
                    <a:pt x="1070876" y="4066"/>
                    <a:pt x="1068882" y="0"/>
                    <a:pt x="1066889" y="0"/>
                  </a:cubicBezTo>
                  <a:cubicBezTo>
                    <a:pt x="1064896" y="0"/>
                    <a:pt x="1060749" y="4066"/>
                    <a:pt x="1058916" y="6060"/>
                  </a:cubicBezTo>
                  <a:cubicBezTo>
                    <a:pt x="1056923" y="6060"/>
                    <a:pt x="1054849" y="4066"/>
                    <a:pt x="1052856" y="6060"/>
                  </a:cubicBezTo>
                  <a:cubicBezTo>
                    <a:pt x="1050631" y="9017"/>
                    <a:pt x="1049228" y="12511"/>
                    <a:pt x="1048790" y="16186"/>
                  </a:cubicBezTo>
                  <a:cubicBezTo>
                    <a:pt x="1044724" y="18179"/>
                    <a:pt x="1038664" y="26311"/>
                    <a:pt x="1034597" y="26311"/>
                  </a:cubicBezTo>
                  <a:cubicBezTo>
                    <a:pt x="1030531" y="28305"/>
                    <a:pt x="1024472" y="24318"/>
                    <a:pt x="1022478" y="26311"/>
                  </a:cubicBezTo>
                  <a:lnTo>
                    <a:pt x="1017216" y="26311"/>
                  </a:lnTo>
                  <a:cubicBezTo>
                    <a:pt x="1015223" y="28305"/>
                    <a:pt x="1015223" y="34284"/>
                    <a:pt x="1013229" y="36437"/>
                  </a:cubicBezTo>
                  <a:cubicBezTo>
                    <a:pt x="1010240" y="41433"/>
                    <a:pt x="1006045" y="45599"/>
                    <a:pt x="1001031" y="48557"/>
                  </a:cubicBezTo>
                  <a:lnTo>
                    <a:pt x="985084" y="56530"/>
                  </a:lnTo>
                  <a:cubicBezTo>
                    <a:pt x="980260" y="56862"/>
                    <a:pt x="975420" y="56155"/>
                    <a:pt x="970892" y="54457"/>
                  </a:cubicBezTo>
                  <a:lnTo>
                    <a:pt x="968899" y="50470"/>
                  </a:lnTo>
                  <a:cubicBezTo>
                    <a:pt x="968899" y="46404"/>
                    <a:pt x="970892" y="40344"/>
                    <a:pt x="970892" y="38271"/>
                  </a:cubicBezTo>
                  <a:cubicBezTo>
                    <a:pt x="968899" y="34284"/>
                    <a:pt x="968899" y="28145"/>
                    <a:pt x="966826" y="26152"/>
                  </a:cubicBezTo>
                  <a:cubicBezTo>
                    <a:pt x="963857" y="23946"/>
                    <a:pt x="960369" y="22545"/>
                    <a:pt x="956700" y="22086"/>
                  </a:cubicBezTo>
                  <a:cubicBezTo>
                    <a:pt x="954706" y="24159"/>
                    <a:pt x="952713" y="24159"/>
                    <a:pt x="950640" y="26152"/>
                  </a:cubicBezTo>
                  <a:cubicBezTo>
                    <a:pt x="950640" y="28145"/>
                    <a:pt x="954706" y="30218"/>
                    <a:pt x="954706" y="32212"/>
                  </a:cubicBezTo>
                  <a:cubicBezTo>
                    <a:pt x="957223" y="35764"/>
                    <a:pt x="958637" y="39979"/>
                    <a:pt x="958773" y="44331"/>
                  </a:cubicBezTo>
                  <a:cubicBezTo>
                    <a:pt x="958215" y="51896"/>
                    <a:pt x="956852" y="59380"/>
                    <a:pt x="954706" y="66656"/>
                  </a:cubicBezTo>
                  <a:cubicBezTo>
                    <a:pt x="952318" y="73067"/>
                    <a:pt x="948071" y="78619"/>
                    <a:pt x="942508" y="82602"/>
                  </a:cubicBezTo>
                  <a:cubicBezTo>
                    <a:pt x="936448" y="86668"/>
                    <a:pt x="928395" y="94721"/>
                    <a:pt x="922256" y="94721"/>
                  </a:cubicBezTo>
                  <a:cubicBezTo>
                    <a:pt x="918489" y="96822"/>
                    <a:pt x="913903" y="96822"/>
                    <a:pt x="910137" y="94721"/>
                  </a:cubicBezTo>
                  <a:cubicBezTo>
                    <a:pt x="908143" y="94721"/>
                    <a:pt x="904077" y="88662"/>
                    <a:pt x="902163" y="86748"/>
                  </a:cubicBezTo>
                  <a:cubicBezTo>
                    <a:pt x="897663" y="85049"/>
                    <a:pt x="892850" y="84342"/>
                    <a:pt x="888051" y="84675"/>
                  </a:cubicBezTo>
                  <a:cubicBezTo>
                    <a:pt x="882659" y="84960"/>
                    <a:pt x="877260" y="84285"/>
                    <a:pt x="872105" y="82682"/>
                  </a:cubicBezTo>
                  <a:cubicBezTo>
                    <a:pt x="870111" y="80609"/>
                    <a:pt x="866045" y="72556"/>
                    <a:pt x="861979" y="70563"/>
                  </a:cubicBezTo>
                  <a:lnTo>
                    <a:pt x="851853" y="70563"/>
                  </a:lnTo>
                  <a:cubicBezTo>
                    <a:pt x="847786" y="72556"/>
                    <a:pt x="843880" y="78536"/>
                    <a:pt x="839733" y="80609"/>
                  </a:cubicBezTo>
                  <a:cubicBezTo>
                    <a:pt x="836300" y="85105"/>
                    <a:pt x="831167" y="87988"/>
                    <a:pt x="825541" y="88582"/>
                  </a:cubicBezTo>
                  <a:cubicBezTo>
                    <a:pt x="821475" y="90575"/>
                    <a:pt x="813422" y="88582"/>
                    <a:pt x="809595" y="88582"/>
                  </a:cubicBezTo>
                  <a:cubicBezTo>
                    <a:pt x="805768" y="88582"/>
                    <a:pt x="797396" y="86588"/>
                    <a:pt x="793649" y="88582"/>
                  </a:cubicBezTo>
                  <a:cubicBezTo>
                    <a:pt x="789901" y="90575"/>
                    <a:pt x="785675" y="100701"/>
                    <a:pt x="783523" y="104528"/>
                  </a:cubicBezTo>
                  <a:cubicBezTo>
                    <a:pt x="781370" y="108355"/>
                    <a:pt x="777383" y="116727"/>
                    <a:pt x="773397" y="118720"/>
                  </a:cubicBezTo>
                  <a:cubicBezTo>
                    <a:pt x="768546" y="122777"/>
                    <a:pt x="763185" y="126181"/>
                    <a:pt x="757451" y="128846"/>
                  </a:cubicBezTo>
                  <a:cubicBezTo>
                    <a:pt x="754023" y="130860"/>
                    <a:pt x="750103" y="131881"/>
                    <a:pt x="746129" y="131796"/>
                  </a:cubicBezTo>
                  <a:lnTo>
                    <a:pt x="738155" y="131796"/>
                  </a:lnTo>
                  <a:cubicBezTo>
                    <a:pt x="736082" y="133790"/>
                    <a:pt x="732016" y="135783"/>
                    <a:pt x="732016" y="137856"/>
                  </a:cubicBezTo>
                  <a:cubicBezTo>
                    <a:pt x="724883" y="140796"/>
                    <a:pt x="717410" y="142831"/>
                    <a:pt x="709771" y="143916"/>
                  </a:cubicBezTo>
                  <a:cubicBezTo>
                    <a:pt x="705705" y="145909"/>
                    <a:pt x="695579" y="141922"/>
                    <a:pt x="689519" y="143915"/>
                  </a:cubicBezTo>
                  <a:cubicBezTo>
                    <a:pt x="687526" y="143915"/>
                    <a:pt x="681546" y="145909"/>
                    <a:pt x="677400" y="145909"/>
                  </a:cubicBezTo>
                  <a:cubicBezTo>
                    <a:pt x="673334" y="147982"/>
                    <a:pt x="665201" y="153882"/>
                    <a:pt x="661454" y="153882"/>
                  </a:cubicBezTo>
                  <a:cubicBezTo>
                    <a:pt x="654740" y="154884"/>
                    <a:pt x="647915" y="154884"/>
                    <a:pt x="641202" y="153882"/>
                  </a:cubicBezTo>
                  <a:cubicBezTo>
                    <a:pt x="635601" y="157082"/>
                    <a:pt x="629423" y="159141"/>
                    <a:pt x="623023" y="159942"/>
                  </a:cubicBezTo>
                  <a:cubicBezTo>
                    <a:pt x="618210" y="160140"/>
                    <a:pt x="613402" y="159465"/>
                    <a:pt x="608831" y="157948"/>
                  </a:cubicBezTo>
                  <a:cubicBezTo>
                    <a:pt x="604764" y="157948"/>
                    <a:pt x="596632" y="153882"/>
                    <a:pt x="592884" y="153882"/>
                  </a:cubicBezTo>
                  <a:cubicBezTo>
                    <a:pt x="590077" y="153611"/>
                    <a:pt x="587261" y="154315"/>
                    <a:pt x="584911" y="155875"/>
                  </a:cubicBezTo>
                  <a:cubicBezTo>
                    <a:pt x="582918" y="155875"/>
                    <a:pt x="580845" y="159942"/>
                    <a:pt x="576938" y="159942"/>
                  </a:cubicBezTo>
                  <a:cubicBezTo>
                    <a:pt x="572951" y="162015"/>
                    <a:pt x="564819" y="159942"/>
                    <a:pt x="560992" y="159942"/>
                  </a:cubicBezTo>
                  <a:cubicBezTo>
                    <a:pt x="558998" y="157948"/>
                    <a:pt x="556925" y="153882"/>
                    <a:pt x="554932" y="153882"/>
                  </a:cubicBezTo>
                  <a:cubicBezTo>
                    <a:pt x="552577" y="152333"/>
                    <a:pt x="549766" y="151630"/>
                    <a:pt x="546959" y="151889"/>
                  </a:cubicBezTo>
                  <a:cubicBezTo>
                    <a:pt x="544966" y="151889"/>
                    <a:pt x="540899" y="155875"/>
                    <a:pt x="538986" y="155875"/>
                  </a:cubicBezTo>
                  <a:cubicBezTo>
                    <a:pt x="537072" y="155875"/>
                    <a:pt x="534920" y="157948"/>
                    <a:pt x="532846" y="157948"/>
                  </a:cubicBezTo>
                  <a:cubicBezTo>
                    <a:pt x="532846" y="157948"/>
                    <a:pt x="528860" y="153882"/>
                    <a:pt x="526787" y="153882"/>
                  </a:cubicBezTo>
                  <a:cubicBezTo>
                    <a:pt x="524714" y="153882"/>
                    <a:pt x="520727" y="157948"/>
                    <a:pt x="516661" y="159942"/>
                  </a:cubicBezTo>
                  <a:cubicBezTo>
                    <a:pt x="512435" y="161565"/>
                    <a:pt x="508376" y="163594"/>
                    <a:pt x="504542" y="166001"/>
                  </a:cubicBezTo>
                  <a:cubicBezTo>
                    <a:pt x="502469" y="166001"/>
                    <a:pt x="500475" y="172061"/>
                    <a:pt x="498482" y="172061"/>
                  </a:cubicBezTo>
                  <a:cubicBezTo>
                    <a:pt x="496409" y="174134"/>
                    <a:pt x="492343" y="178200"/>
                    <a:pt x="490509" y="178200"/>
                  </a:cubicBezTo>
                  <a:lnTo>
                    <a:pt x="474563" y="186173"/>
                  </a:lnTo>
                  <a:cubicBezTo>
                    <a:pt x="466538" y="186469"/>
                    <a:pt x="458508" y="185800"/>
                    <a:pt x="450643" y="184180"/>
                  </a:cubicBezTo>
                  <a:cubicBezTo>
                    <a:pt x="443687" y="182078"/>
                    <a:pt x="436914" y="179411"/>
                    <a:pt x="430391" y="176207"/>
                  </a:cubicBezTo>
                  <a:cubicBezTo>
                    <a:pt x="425822" y="173827"/>
                    <a:pt x="421078" y="171802"/>
                    <a:pt x="416199" y="170147"/>
                  </a:cubicBezTo>
                  <a:cubicBezTo>
                    <a:pt x="412133" y="166081"/>
                    <a:pt x="408226" y="160021"/>
                    <a:pt x="404080" y="158028"/>
                  </a:cubicBezTo>
                  <a:cubicBezTo>
                    <a:pt x="399552" y="156330"/>
                    <a:pt x="394712" y="155623"/>
                    <a:pt x="389888" y="155955"/>
                  </a:cubicBezTo>
                  <a:lnTo>
                    <a:pt x="381915" y="147982"/>
                  </a:lnTo>
                  <a:lnTo>
                    <a:pt x="381915" y="133790"/>
                  </a:lnTo>
                  <a:cubicBezTo>
                    <a:pt x="381915" y="131796"/>
                    <a:pt x="381915" y="125816"/>
                    <a:pt x="379921" y="123664"/>
                  </a:cubicBezTo>
                  <a:lnTo>
                    <a:pt x="371390" y="123664"/>
                  </a:lnTo>
                  <a:cubicBezTo>
                    <a:pt x="369317" y="123664"/>
                    <a:pt x="367324" y="121671"/>
                    <a:pt x="365251" y="121671"/>
                  </a:cubicBezTo>
                  <a:cubicBezTo>
                    <a:pt x="363684" y="124018"/>
                    <a:pt x="362980" y="126836"/>
                    <a:pt x="363257" y="129644"/>
                  </a:cubicBezTo>
                  <a:cubicBezTo>
                    <a:pt x="361184" y="129644"/>
                    <a:pt x="357198" y="133710"/>
                    <a:pt x="355284" y="133710"/>
                  </a:cubicBezTo>
                  <a:cubicBezTo>
                    <a:pt x="351218" y="135703"/>
                    <a:pt x="345158" y="131717"/>
                    <a:pt x="341092" y="131717"/>
                  </a:cubicBezTo>
                  <a:cubicBezTo>
                    <a:pt x="339099" y="131717"/>
                    <a:pt x="333119" y="133710"/>
                    <a:pt x="330966" y="133710"/>
                  </a:cubicBezTo>
                  <a:cubicBezTo>
                    <a:pt x="328813" y="133710"/>
                    <a:pt x="324906" y="131717"/>
                    <a:pt x="324906" y="129644"/>
                  </a:cubicBezTo>
                  <a:cubicBezTo>
                    <a:pt x="320840" y="127650"/>
                    <a:pt x="320840" y="119518"/>
                    <a:pt x="318847" y="117524"/>
                  </a:cubicBezTo>
                  <a:cubicBezTo>
                    <a:pt x="319172" y="111370"/>
                    <a:pt x="318499" y="105204"/>
                    <a:pt x="316854" y="99266"/>
                  </a:cubicBezTo>
                  <a:cubicBezTo>
                    <a:pt x="314780" y="97273"/>
                    <a:pt x="310714" y="97273"/>
                    <a:pt x="308880" y="95279"/>
                  </a:cubicBezTo>
                  <a:lnTo>
                    <a:pt x="302821" y="89140"/>
                  </a:lnTo>
                  <a:lnTo>
                    <a:pt x="302821" y="81167"/>
                  </a:lnTo>
                  <a:cubicBezTo>
                    <a:pt x="298317" y="79095"/>
                    <a:pt x="293132" y="79095"/>
                    <a:pt x="288628" y="81167"/>
                  </a:cubicBezTo>
                  <a:cubicBezTo>
                    <a:pt x="286635" y="83160"/>
                    <a:pt x="284562" y="87226"/>
                    <a:pt x="282569" y="89140"/>
                  </a:cubicBezTo>
                  <a:lnTo>
                    <a:pt x="272204" y="99904"/>
                  </a:lnTo>
                  <a:cubicBezTo>
                    <a:pt x="265616" y="101721"/>
                    <a:pt x="258771" y="102422"/>
                    <a:pt x="251952" y="101977"/>
                  </a:cubicBezTo>
                  <a:cubicBezTo>
                    <a:pt x="247886" y="101977"/>
                    <a:pt x="241826" y="99904"/>
                    <a:pt x="237760" y="99904"/>
                  </a:cubicBezTo>
                  <a:cubicBezTo>
                    <a:pt x="235687" y="97910"/>
                    <a:pt x="229786" y="99904"/>
                    <a:pt x="227634" y="99904"/>
                  </a:cubicBezTo>
                  <a:cubicBezTo>
                    <a:pt x="224642" y="100470"/>
                    <a:pt x="221876" y="101881"/>
                    <a:pt x="219661" y="103970"/>
                  </a:cubicBezTo>
                  <a:cubicBezTo>
                    <a:pt x="217667" y="106043"/>
                    <a:pt x="213601" y="110030"/>
                    <a:pt x="213601" y="111943"/>
                  </a:cubicBezTo>
                  <a:cubicBezTo>
                    <a:pt x="213601" y="113857"/>
                    <a:pt x="215594" y="118003"/>
                    <a:pt x="213601" y="119916"/>
                  </a:cubicBezTo>
                  <a:cubicBezTo>
                    <a:pt x="212034" y="120075"/>
                    <a:pt x="210583" y="120814"/>
                    <a:pt x="209535" y="121990"/>
                  </a:cubicBezTo>
                  <a:lnTo>
                    <a:pt x="209535" y="125976"/>
                  </a:lnTo>
                  <a:cubicBezTo>
                    <a:pt x="211650" y="128172"/>
                    <a:pt x="213066" y="130947"/>
                    <a:pt x="213601" y="133949"/>
                  </a:cubicBezTo>
                  <a:cubicBezTo>
                    <a:pt x="215594" y="138015"/>
                    <a:pt x="213601" y="144075"/>
                    <a:pt x="213601" y="148141"/>
                  </a:cubicBezTo>
                  <a:cubicBezTo>
                    <a:pt x="209773" y="150559"/>
                    <a:pt x="205713" y="152588"/>
                    <a:pt x="201482" y="154201"/>
                  </a:cubicBezTo>
                  <a:cubicBezTo>
                    <a:pt x="196985" y="157254"/>
                    <a:pt x="192237" y="159922"/>
                    <a:pt x="187290" y="162174"/>
                  </a:cubicBezTo>
                  <a:cubicBezTo>
                    <a:pt x="185217" y="164167"/>
                    <a:pt x="183223" y="168234"/>
                    <a:pt x="181230" y="170147"/>
                  </a:cubicBezTo>
                  <a:lnTo>
                    <a:pt x="173257" y="170147"/>
                  </a:lnTo>
                  <a:cubicBezTo>
                    <a:pt x="171184" y="170147"/>
                    <a:pt x="167197" y="174214"/>
                    <a:pt x="165284" y="174214"/>
                  </a:cubicBezTo>
                  <a:cubicBezTo>
                    <a:pt x="160740" y="175848"/>
                    <a:pt x="155909" y="176526"/>
                    <a:pt x="151091" y="176207"/>
                  </a:cubicBezTo>
                  <a:cubicBezTo>
                    <a:pt x="149098" y="174214"/>
                    <a:pt x="143118" y="166081"/>
                    <a:pt x="140966" y="164088"/>
                  </a:cubicBezTo>
                  <a:cubicBezTo>
                    <a:pt x="138972" y="164088"/>
                    <a:pt x="132992" y="160021"/>
                    <a:pt x="130840" y="160021"/>
                  </a:cubicBezTo>
                  <a:cubicBezTo>
                    <a:pt x="126853" y="155955"/>
                    <a:pt x="120714" y="152048"/>
                    <a:pt x="118720" y="147902"/>
                  </a:cubicBezTo>
                  <a:cubicBezTo>
                    <a:pt x="116727" y="143756"/>
                    <a:pt x="116727" y="135703"/>
                    <a:pt x="114654" y="131956"/>
                  </a:cubicBezTo>
                  <a:cubicBezTo>
                    <a:pt x="114654" y="129883"/>
                    <a:pt x="110588" y="125816"/>
                    <a:pt x="108594" y="123983"/>
                  </a:cubicBezTo>
                  <a:cubicBezTo>
                    <a:pt x="108594" y="121989"/>
                    <a:pt x="112661" y="117923"/>
                    <a:pt x="110588" y="116009"/>
                  </a:cubicBezTo>
                  <a:cubicBezTo>
                    <a:pt x="110588" y="113937"/>
                    <a:pt x="104528" y="113937"/>
                    <a:pt x="102615" y="111943"/>
                  </a:cubicBezTo>
                  <a:cubicBezTo>
                    <a:pt x="102615" y="111943"/>
                    <a:pt x="100542" y="107877"/>
                    <a:pt x="98548" y="107877"/>
                  </a:cubicBezTo>
                  <a:cubicBezTo>
                    <a:pt x="96555" y="107877"/>
                    <a:pt x="92489" y="109870"/>
                    <a:pt x="92489" y="111943"/>
                  </a:cubicBezTo>
                  <a:cubicBezTo>
                    <a:pt x="90416" y="113937"/>
                    <a:pt x="88422" y="119916"/>
                    <a:pt x="90416" y="122069"/>
                  </a:cubicBezTo>
                  <a:cubicBezTo>
                    <a:pt x="90416" y="124062"/>
                    <a:pt x="94482" y="126056"/>
                    <a:pt x="94482" y="128129"/>
                  </a:cubicBezTo>
                  <a:cubicBezTo>
                    <a:pt x="94482" y="130202"/>
                    <a:pt x="90416" y="134188"/>
                    <a:pt x="90416" y="136102"/>
                  </a:cubicBezTo>
                  <a:cubicBezTo>
                    <a:pt x="90416" y="138015"/>
                    <a:pt x="92489" y="140168"/>
                    <a:pt x="92489" y="142241"/>
                  </a:cubicBezTo>
                  <a:cubicBezTo>
                    <a:pt x="90416" y="144234"/>
                    <a:pt x="86429" y="148301"/>
                    <a:pt x="84516" y="148301"/>
                  </a:cubicBezTo>
                  <a:cubicBezTo>
                    <a:pt x="82602" y="148301"/>
                    <a:pt x="80449" y="144234"/>
                    <a:pt x="78456" y="144234"/>
                  </a:cubicBezTo>
                  <a:cubicBezTo>
                    <a:pt x="76383" y="142241"/>
                    <a:pt x="74390" y="144234"/>
                    <a:pt x="72396" y="144234"/>
                  </a:cubicBezTo>
                  <a:cubicBezTo>
                    <a:pt x="70323" y="146228"/>
                    <a:pt x="70323" y="150294"/>
                    <a:pt x="68330" y="150294"/>
                  </a:cubicBezTo>
                  <a:cubicBezTo>
                    <a:pt x="68208" y="154043"/>
                    <a:pt x="66768" y="157628"/>
                    <a:pt x="64264" y="160420"/>
                  </a:cubicBezTo>
                  <a:cubicBezTo>
                    <a:pt x="62088" y="162564"/>
                    <a:pt x="59304" y="163984"/>
                    <a:pt x="56291" y="164486"/>
                  </a:cubicBezTo>
                  <a:cubicBezTo>
                    <a:pt x="54297" y="166480"/>
                    <a:pt x="50231" y="162493"/>
                    <a:pt x="48317" y="162493"/>
                  </a:cubicBezTo>
                  <a:cubicBezTo>
                    <a:pt x="46244" y="164486"/>
                    <a:pt x="40344" y="166480"/>
                    <a:pt x="38192" y="168553"/>
                  </a:cubicBezTo>
                  <a:cubicBezTo>
                    <a:pt x="36118" y="168553"/>
                    <a:pt x="34125" y="174612"/>
                    <a:pt x="32132" y="176526"/>
                  </a:cubicBezTo>
                  <a:cubicBezTo>
                    <a:pt x="32132" y="176526"/>
                    <a:pt x="28066" y="178599"/>
                    <a:pt x="28066" y="180592"/>
                  </a:cubicBezTo>
                  <a:cubicBezTo>
                    <a:pt x="24387" y="181015"/>
                    <a:pt x="20889" y="182420"/>
                    <a:pt x="17940" y="184658"/>
                  </a:cubicBezTo>
                  <a:cubicBezTo>
                    <a:pt x="15867" y="184658"/>
                    <a:pt x="9966" y="186652"/>
                    <a:pt x="9966" y="188725"/>
                  </a:cubicBezTo>
                  <a:cubicBezTo>
                    <a:pt x="9966" y="190798"/>
                    <a:pt x="16026" y="190718"/>
                    <a:pt x="16026" y="192711"/>
                  </a:cubicBezTo>
                  <a:cubicBezTo>
                    <a:pt x="15044" y="194641"/>
                    <a:pt x="14371" y="196712"/>
                    <a:pt x="14033" y="198851"/>
                  </a:cubicBezTo>
                  <a:cubicBezTo>
                    <a:pt x="16026" y="198851"/>
                    <a:pt x="20092" y="198851"/>
                    <a:pt x="20092" y="200844"/>
                  </a:cubicBezTo>
                  <a:cubicBezTo>
                    <a:pt x="22165" y="202837"/>
                    <a:pt x="20092" y="204910"/>
                    <a:pt x="20092" y="206904"/>
                  </a:cubicBezTo>
                  <a:cubicBezTo>
                    <a:pt x="20092" y="206904"/>
                    <a:pt x="16026" y="206904"/>
                    <a:pt x="16026" y="208977"/>
                  </a:cubicBezTo>
                  <a:lnTo>
                    <a:pt x="16026" y="215036"/>
                  </a:lnTo>
                  <a:cubicBezTo>
                    <a:pt x="14514" y="215244"/>
                    <a:pt x="13113" y="215945"/>
                    <a:pt x="12039" y="217029"/>
                  </a:cubicBezTo>
                  <a:cubicBezTo>
                    <a:pt x="12039" y="219023"/>
                    <a:pt x="16026" y="219023"/>
                    <a:pt x="16026" y="221096"/>
                  </a:cubicBezTo>
                  <a:cubicBezTo>
                    <a:pt x="17699" y="222314"/>
                    <a:pt x="18068" y="224658"/>
                    <a:pt x="16851" y="226331"/>
                  </a:cubicBezTo>
                  <a:cubicBezTo>
                    <a:pt x="16620" y="226647"/>
                    <a:pt x="16342" y="226925"/>
                    <a:pt x="16026" y="227156"/>
                  </a:cubicBezTo>
                  <a:cubicBezTo>
                    <a:pt x="14953" y="228241"/>
                    <a:pt x="13551" y="228941"/>
                    <a:pt x="12039" y="229149"/>
                  </a:cubicBezTo>
                  <a:cubicBezTo>
                    <a:pt x="9966" y="229149"/>
                    <a:pt x="7973" y="233215"/>
                    <a:pt x="7973" y="233215"/>
                  </a:cubicBezTo>
                  <a:cubicBezTo>
                    <a:pt x="7715" y="236022"/>
                    <a:pt x="8418" y="238833"/>
                    <a:pt x="9966" y="241188"/>
                  </a:cubicBezTo>
                  <a:cubicBezTo>
                    <a:pt x="9966" y="243181"/>
                    <a:pt x="14033" y="245255"/>
                    <a:pt x="14033" y="247248"/>
                  </a:cubicBezTo>
                  <a:cubicBezTo>
                    <a:pt x="16026" y="249241"/>
                    <a:pt x="14033" y="255221"/>
                    <a:pt x="14033" y="257374"/>
                  </a:cubicBezTo>
                  <a:lnTo>
                    <a:pt x="14033" y="271566"/>
                  </a:lnTo>
                  <a:cubicBezTo>
                    <a:pt x="11050" y="272110"/>
                    <a:pt x="8284" y="273493"/>
                    <a:pt x="6060" y="275553"/>
                  </a:cubicBezTo>
                  <a:cubicBezTo>
                    <a:pt x="3894" y="276677"/>
                    <a:pt x="1861" y="278041"/>
                    <a:pt x="0" y="279619"/>
                  </a:cubicBezTo>
                  <a:lnTo>
                    <a:pt x="0" y="285678"/>
                  </a:lnTo>
                  <a:cubicBezTo>
                    <a:pt x="2073" y="287751"/>
                    <a:pt x="6060" y="289745"/>
                    <a:pt x="6060" y="291818"/>
                  </a:cubicBezTo>
                  <a:cubicBezTo>
                    <a:pt x="8523" y="295633"/>
                    <a:pt x="10580" y="299694"/>
                    <a:pt x="12199" y="303937"/>
                  </a:cubicBezTo>
                  <a:cubicBezTo>
                    <a:pt x="14439" y="308363"/>
                    <a:pt x="15793" y="313184"/>
                    <a:pt x="16186" y="318130"/>
                  </a:cubicBezTo>
                  <a:cubicBezTo>
                    <a:pt x="16186" y="320122"/>
                    <a:pt x="16186" y="326102"/>
                    <a:pt x="18259" y="328255"/>
                  </a:cubicBezTo>
                  <a:cubicBezTo>
                    <a:pt x="18259" y="330248"/>
                    <a:pt x="26232" y="334315"/>
                    <a:pt x="28384" y="338381"/>
                  </a:cubicBezTo>
                  <a:cubicBezTo>
                    <a:pt x="30378" y="338381"/>
                    <a:pt x="32451" y="342367"/>
                    <a:pt x="32451" y="342367"/>
                  </a:cubicBezTo>
                  <a:cubicBezTo>
                    <a:pt x="36437" y="344440"/>
                    <a:pt x="42577" y="342367"/>
                    <a:pt x="44570" y="342367"/>
                  </a:cubicBezTo>
                  <a:cubicBezTo>
                    <a:pt x="48636" y="342367"/>
                    <a:pt x="52543" y="346434"/>
                    <a:pt x="56689" y="348507"/>
                  </a:cubicBezTo>
                  <a:cubicBezTo>
                    <a:pt x="58762" y="348507"/>
                    <a:pt x="60755" y="350500"/>
                    <a:pt x="62829" y="352493"/>
                  </a:cubicBezTo>
                  <a:cubicBezTo>
                    <a:pt x="64822" y="356560"/>
                    <a:pt x="64822" y="362619"/>
                    <a:pt x="66815" y="366686"/>
                  </a:cubicBezTo>
                  <a:cubicBezTo>
                    <a:pt x="70246" y="372458"/>
                    <a:pt x="74340" y="377810"/>
                    <a:pt x="79014" y="382632"/>
                  </a:cubicBezTo>
                  <a:cubicBezTo>
                    <a:pt x="83542" y="384331"/>
                    <a:pt x="88382" y="385037"/>
                    <a:pt x="93206" y="384705"/>
                  </a:cubicBezTo>
                  <a:cubicBezTo>
                    <a:pt x="100910" y="382934"/>
                    <a:pt x="108377" y="380258"/>
                    <a:pt x="115451" y="376732"/>
                  </a:cubicBezTo>
                  <a:lnTo>
                    <a:pt x="129644" y="376732"/>
                  </a:lnTo>
                  <a:cubicBezTo>
                    <a:pt x="133710" y="376732"/>
                    <a:pt x="141763" y="374738"/>
                    <a:pt x="147902" y="374738"/>
                  </a:cubicBezTo>
                  <a:lnTo>
                    <a:pt x="176207" y="374738"/>
                  </a:lnTo>
                  <a:cubicBezTo>
                    <a:pt x="180791" y="375483"/>
                    <a:pt x="185043" y="377595"/>
                    <a:pt x="188406" y="380798"/>
                  </a:cubicBezTo>
                  <a:cubicBezTo>
                    <a:pt x="189972" y="383145"/>
                    <a:pt x="190677" y="385963"/>
                    <a:pt x="190399" y="388771"/>
                  </a:cubicBezTo>
                  <a:cubicBezTo>
                    <a:pt x="192472" y="390844"/>
                    <a:pt x="202598" y="390844"/>
                    <a:pt x="204591" y="392838"/>
                  </a:cubicBezTo>
                  <a:cubicBezTo>
                    <a:pt x="206585" y="394831"/>
                    <a:pt x="206585" y="400811"/>
                    <a:pt x="206585" y="402964"/>
                  </a:cubicBezTo>
                  <a:cubicBezTo>
                    <a:pt x="208658" y="405037"/>
                    <a:pt x="212724" y="407030"/>
                    <a:pt x="214558" y="409023"/>
                  </a:cubicBezTo>
                  <a:cubicBezTo>
                    <a:pt x="220617" y="409023"/>
                    <a:pt x="228750" y="401050"/>
                    <a:pt x="232816" y="401050"/>
                  </a:cubicBezTo>
                  <a:cubicBezTo>
                    <a:pt x="236883" y="401050"/>
                    <a:pt x="246929" y="403043"/>
                    <a:pt x="250995" y="403043"/>
                  </a:cubicBezTo>
                  <a:cubicBezTo>
                    <a:pt x="253068" y="405117"/>
                    <a:pt x="255062" y="407110"/>
                    <a:pt x="257055" y="407110"/>
                  </a:cubicBezTo>
                  <a:cubicBezTo>
                    <a:pt x="261121" y="409103"/>
                    <a:pt x="269254" y="407110"/>
                    <a:pt x="271247" y="409103"/>
                  </a:cubicBezTo>
                  <a:cubicBezTo>
                    <a:pt x="275313" y="411176"/>
                    <a:pt x="275313" y="417076"/>
                    <a:pt x="277386" y="419229"/>
                  </a:cubicBezTo>
                  <a:cubicBezTo>
                    <a:pt x="279459" y="421382"/>
                    <a:pt x="285359" y="425288"/>
                    <a:pt x="287512" y="429355"/>
                  </a:cubicBezTo>
                  <a:cubicBezTo>
                    <a:pt x="289506" y="431428"/>
                    <a:pt x="295485" y="433421"/>
                    <a:pt x="297638" y="437328"/>
                  </a:cubicBezTo>
                  <a:cubicBezTo>
                    <a:pt x="299631" y="439321"/>
                    <a:pt x="301625" y="445301"/>
                    <a:pt x="305611" y="447454"/>
                  </a:cubicBezTo>
                  <a:cubicBezTo>
                    <a:pt x="305611" y="449447"/>
                    <a:pt x="309678" y="447454"/>
                    <a:pt x="311671" y="449447"/>
                  </a:cubicBezTo>
                  <a:lnTo>
                    <a:pt x="321797" y="459573"/>
                  </a:lnTo>
                  <a:cubicBezTo>
                    <a:pt x="323870" y="461566"/>
                    <a:pt x="327936" y="463639"/>
                    <a:pt x="329770" y="465633"/>
                  </a:cubicBezTo>
                  <a:cubicBezTo>
                    <a:pt x="336456" y="467789"/>
                    <a:pt x="342658" y="471229"/>
                    <a:pt x="348029" y="475759"/>
                  </a:cubicBezTo>
                  <a:cubicBezTo>
                    <a:pt x="350022" y="475759"/>
                    <a:pt x="354088" y="479825"/>
                    <a:pt x="356002" y="481818"/>
                  </a:cubicBezTo>
                  <a:lnTo>
                    <a:pt x="366128" y="481818"/>
                  </a:lnTo>
                  <a:cubicBezTo>
                    <a:pt x="368201" y="483891"/>
                    <a:pt x="372267" y="485884"/>
                    <a:pt x="374101" y="487957"/>
                  </a:cubicBezTo>
                  <a:lnTo>
                    <a:pt x="384227" y="487957"/>
                  </a:lnTo>
                  <a:cubicBezTo>
                    <a:pt x="387925" y="490159"/>
                    <a:pt x="392063" y="491520"/>
                    <a:pt x="396346" y="491944"/>
                  </a:cubicBezTo>
                  <a:cubicBezTo>
                    <a:pt x="398419" y="491944"/>
                    <a:pt x="404319" y="491944"/>
                    <a:pt x="406472" y="494017"/>
                  </a:cubicBezTo>
                  <a:cubicBezTo>
                    <a:pt x="412262" y="498156"/>
                    <a:pt x="417606" y="502886"/>
                    <a:pt x="422418" y="508130"/>
                  </a:cubicBezTo>
                  <a:cubicBezTo>
                    <a:pt x="424411" y="508130"/>
                    <a:pt x="426405" y="514269"/>
                    <a:pt x="428478" y="514269"/>
                  </a:cubicBezTo>
                  <a:cubicBezTo>
                    <a:pt x="428478" y="516262"/>
                    <a:pt x="430471" y="514269"/>
                    <a:pt x="432544" y="516262"/>
                  </a:cubicBezTo>
                  <a:cubicBezTo>
                    <a:pt x="434537" y="516262"/>
                    <a:pt x="434537" y="522322"/>
                    <a:pt x="434537" y="524235"/>
                  </a:cubicBezTo>
                  <a:cubicBezTo>
                    <a:pt x="436531" y="526228"/>
                    <a:pt x="442511" y="532208"/>
                    <a:pt x="446657" y="532208"/>
                  </a:cubicBezTo>
                  <a:cubicBezTo>
                    <a:pt x="450723" y="534281"/>
                    <a:pt x="458856" y="534281"/>
                    <a:pt x="460849" y="536275"/>
                  </a:cubicBezTo>
                  <a:cubicBezTo>
                    <a:pt x="464915" y="538268"/>
                    <a:pt x="466988" y="544248"/>
                    <a:pt x="470975" y="546401"/>
                  </a:cubicBezTo>
                  <a:lnTo>
                    <a:pt x="478948" y="546401"/>
                  </a:lnTo>
                  <a:cubicBezTo>
                    <a:pt x="484340" y="546107"/>
                    <a:pt x="489740" y="546783"/>
                    <a:pt x="494894" y="548394"/>
                  </a:cubicBezTo>
                  <a:cubicBezTo>
                    <a:pt x="496967" y="550467"/>
                    <a:pt x="498961" y="554454"/>
                    <a:pt x="500954" y="554454"/>
                  </a:cubicBezTo>
                  <a:cubicBezTo>
                    <a:pt x="503027" y="556527"/>
                    <a:pt x="508927" y="556527"/>
                    <a:pt x="511080" y="558520"/>
                  </a:cubicBezTo>
                  <a:cubicBezTo>
                    <a:pt x="513233" y="560513"/>
                    <a:pt x="511080" y="566493"/>
                    <a:pt x="513153" y="568646"/>
                  </a:cubicBezTo>
                  <a:cubicBezTo>
                    <a:pt x="516826" y="570915"/>
                    <a:pt x="520973" y="572307"/>
                    <a:pt x="525272" y="572712"/>
                  </a:cubicBezTo>
                  <a:cubicBezTo>
                    <a:pt x="529605" y="569865"/>
                    <a:pt x="534411" y="567813"/>
                    <a:pt x="539464" y="566652"/>
                  </a:cubicBezTo>
                  <a:cubicBezTo>
                    <a:pt x="543530" y="566652"/>
                    <a:pt x="549590" y="568646"/>
                    <a:pt x="553656" y="566652"/>
                  </a:cubicBezTo>
                  <a:cubicBezTo>
                    <a:pt x="557723" y="566652"/>
                    <a:pt x="567849" y="562587"/>
                    <a:pt x="571915" y="562587"/>
                  </a:cubicBezTo>
                  <a:cubicBezTo>
                    <a:pt x="578715" y="561264"/>
                    <a:pt x="585755" y="561957"/>
                    <a:pt x="592167" y="564580"/>
                  </a:cubicBezTo>
                  <a:cubicBezTo>
                    <a:pt x="596153" y="564580"/>
                    <a:pt x="604286" y="568646"/>
                    <a:pt x="610346" y="568646"/>
                  </a:cubicBezTo>
                  <a:cubicBezTo>
                    <a:pt x="612419" y="568646"/>
                    <a:pt x="620471" y="566652"/>
                    <a:pt x="624538" y="566652"/>
                  </a:cubicBezTo>
                  <a:cubicBezTo>
                    <a:pt x="626531" y="566652"/>
                    <a:pt x="634664" y="570719"/>
                    <a:pt x="636657" y="570719"/>
                  </a:cubicBezTo>
                  <a:cubicBezTo>
                    <a:pt x="640723" y="572712"/>
                    <a:pt x="648856" y="572712"/>
                    <a:pt x="652603" y="574705"/>
                  </a:cubicBezTo>
                  <a:cubicBezTo>
                    <a:pt x="656293" y="577860"/>
                    <a:pt x="660365" y="580539"/>
                    <a:pt x="664722" y="582679"/>
                  </a:cubicBezTo>
                  <a:cubicBezTo>
                    <a:pt x="667705" y="584860"/>
                    <a:pt x="671186" y="586258"/>
                    <a:pt x="674848" y="586745"/>
                  </a:cubicBezTo>
                  <a:cubicBezTo>
                    <a:pt x="679677" y="591972"/>
                    <a:pt x="685019" y="596700"/>
                    <a:pt x="690795" y="600858"/>
                  </a:cubicBezTo>
                  <a:cubicBezTo>
                    <a:pt x="692868" y="604924"/>
                    <a:pt x="702994" y="608831"/>
                    <a:pt x="704987" y="613056"/>
                  </a:cubicBezTo>
                  <a:cubicBezTo>
                    <a:pt x="707060" y="615050"/>
                    <a:pt x="707060" y="621029"/>
                    <a:pt x="707060" y="623182"/>
                  </a:cubicBezTo>
                  <a:lnTo>
                    <a:pt x="713120" y="635302"/>
                  </a:lnTo>
                  <a:cubicBezTo>
                    <a:pt x="715113" y="637295"/>
                    <a:pt x="719179" y="639368"/>
                    <a:pt x="721093" y="641361"/>
                  </a:cubicBezTo>
                  <a:cubicBezTo>
                    <a:pt x="724964" y="647569"/>
                    <a:pt x="727666" y="654432"/>
                    <a:pt x="729066" y="661613"/>
                  </a:cubicBezTo>
                  <a:cubicBezTo>
                    <a:pt x="732174" y="664607"/>
                    <a:pt x="734857" y="668014"/>
                    <a:pt x="737039" y="671739"/>
                  </a:cubicBezTo>
                  <a:cubicBezTo>
                    <a:pt x="737039" y="673812"/>
                    <a:pt x="734966" y="677798"/>
                    <a:pt x="734966" y="679712"/>
                  </a:cubicBezTo>
                  <a:cubicBezTo>
                    <a:pt x="738841" y="682096"/>
                    <a:pt x="742924" y="684124"/>
                    <a:pt x="747165" y="685771"/>
                  </a:cubicBezTo>
                  <a:cubicBezTo>
                    <a:pt x="747165" y="685771"/>
                    <a:pt x="749158" y="689838"/>
                    <a:pt x="751152" y="689838"/>
                  </a:cubicBezTo>
                  <a:cubicBezTo>
                    <a:pt x="753225" y="691831"/>
                    <a:pt x="761357" y="691831"/>
                    <a:pt x="763351" y="691831"/>
                  </a:cubicBezTo>
                  <a:cubicBezTo>
                    <a:pt x="767713" y="691903"/>
                    <a:pt x="771947" y="693323"/>
                    <a:pt x="775470" y="695898"/>
                  </a:cubicBezTo>
                  <a:cubicBezTo>
                    <a:pt x="780861" y="695613"/>
                    <a:pt x="786261" y="696288"/>
                    <a:pt x="791416" y="697891"/>
                  </a:cubicBezTo>
                  <a:cubicBezTo>
                    <a:pt x="796388" y="698035"/>
                    <a:pt x="801242" y="699434"/>
                    <a:pt x="805528" y="701957"/>
                  </a:cubicBezTo>
                  <a:cubicBezTo>
                    <a:pt x="807602" y="703951"/>
                    <a:pt x="809595" y="712083"/>
                    <a:pt x="811668" y="714077"/>
                  </a:cubicBezTo>
                  <a:cubicBezTo>
                    <a:pt x="813741" y="716070"/>
                    <a:pt x="815655" y="718142"/>
                    <a:pt x="817728" y="718142"/>
                  </a:cubicBezTo>
                  <a:cubicBezTo>
                    <a:pt x="821794" y="718142"/>
                    <a:pt x="827853" y="716149"/>
                    <a:pt x="831920" y="718142"/>
                  </a:cubicBezTo>
                  <a:cubicBezTo>
                    <a:pt x="836208" y="718596"/>
                    <a:pt x="840345" y="719984"/>
                    <a:pt x="844039" y="722209"/>
                  </a:cubicBezTo>
                  <a:cubicBezTo>
                    <a:pt x="846032" y="722209"/>
                    <a:pt x="852012" y="724202"/>
                    <a:pt x="856238" y="724202"/>
                  </a:cubicBezTo>
                  <a:cubicBezTo>
                    <a:pt x="858231" y="724202"/>
                    <a:pt x="862298" y="718142"/>
                    <a:pt x="864211" y="718142"/>
                  </a:cubicBezTo>
                  <a:cubicBezTo>
                    <a:pt x="867193" y="715961"/>
                    <a:pt x="870675" y="714563"/>
                    <a:pt x="874337" y="714076"/>
                  </a:cubicBezTo>
                  <a:cubicBezTo>
                    <a:pt x="876562" y="712016"/>
                    <a:pt x="879327" y="710634"/>
                    <a:pt x="882310" y="710090"/>
                  </a:cubicBezTo>
                  <a:cubicBezTo>
                    <a:pt x="886376" y="710090"/>
                    <a:pt x="894429" y="710090"/>
                    <a:pt x="896502" y="712083"/>
                  </a:cubicBezTo>
                  <a:cubicBezTo>
                    <a:pt x="900489" y="712083"/>
                    <a:pt x="902562" y="718142"/>
                    <a:pt x="904475" y="720056"/>
                  </a:cubicBezTo>
                  <a:cubicBezTo>
                    <a:pt x="906389" y="721970"/>
                    <a:pt x="910535" y="726116"/>
                    <a:pt x="914601" y="726116"/>
                  </a:cubicBezTo>
                  <a:cubicBezTo>
                    <a:pt x="916675" y="726116"/>
                    <a:pt x="922575" y="720056"/>
                    <a:pt x="924727" y="720056"/>
                  </a:cubicBezTo>
                  <a:cubicBezTo>
                    <a:pt x="928794" y="717983"/>
                    <a:pt x="934853" y="720056"/>
                    <a:pt x="938920" y="720056"/>
                  </a:cubicBezTo>
                  <a:cubicBezTo>
                    <a:pt x="940913" y="722050"/>
                    <a:pt x="944979" y="730102"/>
                    <a:pt x="946893" y="732175"/>
                  </a:cubicBezTo>
                  <a:cubicBezTo>
                    <a:pt x="948806" y="734248"/>
                    <a:pt x="952952" y="738235"/>
                    <a:pt x="954866" y="738235"/>
                  </a:cubicBezTo>
                  <a:cubicBezTo>
                    <a:pt x="956939" y="740228"/>
                    <a:pt x="961005" y="742301"/>
                    <a:pt x="962839" y="740228"/>
                  </a:cubicBezTo>
                  <a:cubicBezTo>
                    <a:pt x="966905" y="740228"/>
                    <a:pt x="964832" y="734169"/>
                    <a:pt x="966905" y="732255"/>
                  </a:cubicBezTo>
                  <a:cubicBezTo>
                    <a:pt x="968979" y="730342"/>
                    <a:pt x="974879" y="734248"/>
                    <a:pt x="977031" y="732255"/>
                  </a:cubicBezTo>
                  <a:cubicBezTo>
                    <a:pt x="979184" y="730262"/>
                    <a:pt x="977031" y="722129"/>
                    <a:pt x="974958" y="720136"/>
                  </a:cubicBezTo>
                  <a:cubicBezTo>
                    <a:pt x="974958" y="716070"/>
                    <a:pt x="970972" y="712163"/>
                    <a:pt x="970972" y="710010"/>
                  </a:cubicBezTo>
                  <a:lnTo>
                    <a:pt x="970972" y="699884"/>
                  </a:lnTo>
                  <a:cubicBezTo>
                    <a:pt x="970972" y="697811"/>
                    <a:pt x="966905" y="693745"/>
                    <a:pt x="966905" y="691911"/>
                  </a:cubicBezTo>
                  <a:cubicBezTo>
                    <a:pt x="964368" y="685452"/>
                    <a:pt x="962991" y="678596"/>
                    <a:pt x="962839" y="671659"/>
                  </a:cubicBezTo>
                  <a:cubicBezTo>
                    <a:pt x="961205" y="667116"/>
                    <a:pt x="960526" y="662285"/>
                    <a:pt x="960846" y="657467"/>
                  </a:cubicBezTo>
                  <a:cubicBezTo>
                    <a:pt x="962839" y="653480"/>
                    <a:pt x="966905" y="647341"/>
                    <a:pt x="968819" y="643354"/>
                  </a:cubicBezTo>
                  <a:cubicBezTo>
                    <a:pt x="968619" y="638535"/>
                    <a:pt x="969322" y="633722"/>
                    <a:pt x="970892" y="629162"/>
                  </a:cubicBezTo>
                  <a:cubicBezTo>
                    <a:pt x="972885" y="627169"/>
                    <a:pt x="981018" y="621189"/>
                    <a:pt x="983011" y="619036"/>
                  </a:cubicBezTo>
                  <a:cubicBezTo>
                    <a:pt x="985204" y="616061"/>
                    <a:pt x="986604" y="612576"/>
                    <a:pt x="987077" y="608910"/>
                  </a:cubicBezTo>
                  <a:cubicBezTo>
                    <a:pt x="989256" y="608757"/>
                    <a:pt x="990990" y="607023"/>
                    <a:pt x="991144" y="60484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0" name="Freeform 169">
              <a:extLst>
                <a:ext uri="{FF2B5EF4-FFF2-40B4-BE49-F238E27FC236}">
                  <a16:creationId xmlns:a16="http://schemas.microsoft.com/office/drawing/2014/main" id="{B9783735-B4DA-C248-8A3D-7F185255BDEC}"/>
                </a:ext>
              </a:extLst>
            </p:cNvPr>
            <p:cNvSpPr/>
            <p:nvPr/>
          </p:nvSpPr>
          <p:spPr>
            <a:xfrm>
              <a:off x="5493896" y="6892903"/>
              <a:ext cx="47839" cy="63785"/>
            </a:xfrm>
            <a:custGeom>
              <a:avLst/>
              <a:gdLst>
                <a:gd name="connsiteX0" fmla="*/ 45813 w 47838"/>
                <a:gd name="connsiteY0" fmla="*/ 57814 h 63785"/>
                <a:gd name="connsiteX1" fmla="*/ 35289 w 47838"/>
                <a:gd name="connsiteY1" fmla="*/ 68020 h 63785"/>
                <a:gd name="connsiteX2" fmla="*/ 26917 w 47838"/>
                <a:gd name="connsiteY2" fmla="*/ 68020 h 63785"/>
                <a:gd name="connsiteX3" fmla="*/ 18944 w 47838"/>
                <a:gd name="connsiteY3" fmla="*/ 63953 h 63785"/>
                <a:gd name="connsiteX4" fmla="*/ 16791 w 47838"/>
                <a:gd name="connsiteY4" fmla="*/ 57814 h 63785"/>
                <a:gd name="connsiteX5" fmla="*/ 12645 w 47838"/>
                <a:gd name="connsiteY5" fmla="*/ 55741 h 63785"/>
                <a:gd name="connsiteX6" fmla="*/ 12645 w 47838"/>
                <a:gd name="connsiteY6" fmla="*/ 45535 h 63785"/>
                <a:gd name="connsiteX7" fmla="*/ 4193 w 47838"/>
                <a:gd name="connsiteY7" fmla="*/ 41470 h 63785"/>
                <a:gd name="connsiteX8" fmla="*/ 2120 w 47838"/>
                <a:gd name="connsiteY8" fmla="*/ 31264 h 63785"/>
                <a:gd name="connsiteX9" fmla="*/ 47 w 47838"/>
                <a:gd name="connsiteY9" fmla="*/ 21058 h 63785"/>
                <a:gd name="connsiteX10" fmla="*/ 2120 w 47838"/>
                <a:gd name="connsiteY10" fmla="*/ 14918 h 63785"/>
                <a:gd name="connsiteX11" fmla="*/ 47 w 47838"/>
                <a:gd name="connsiteY11" fmla="*/ 8859 h 63785"/>
                <a:gd name="connsiteX12" fmla="*/ 2120 w 47838"/>
                <a:gd name="connsiteY12" fmla="*/ 886 h 63785"/>
                <a:gd name="connsiteX13" fmla="*/ 10492 w 47838"/>
                <a:gd name="connsiteY13" fmla="*/ 886 h 63785"/>
                <a:gd name="connsiteX14" fmla="*/ 14718 w 47838"/>
                <a:gd name="connsiteY14" fmla="*/ 7025 h 63785"/>
                <a:gd name="connsiteX15" fmla="*/ 12645 w 47838"/>
                <a:gd name="connsiteY15" fmla="*/ 9098 h 63785"/>
                <a:gd name="connsiteX16" fmla="*/ 14718 w 47838"/>
                <a:gd name="connsiteY16" fmla="*/ 19304 h 63785"/>
                <a:gd name="connsiteX17" fmla="*/ 25163 w 47838"/>
                <a:gd name="connsiteY17" fmla="*/ 25364 h 63785"/>
                <a:gd name="connsiteX18" fmla="*/ 29389 w 47838"/>
                <a:gd name="connsiteY18" fmla="*/ 25364 h 63785"/>
                <a:gd name="connsiteX19" fmla="*/ 35687 w 47838"/>
                <a:gd name="connsiteY19" fmla="*/ 31503 h 63785"/>
                <a:gd name="connsiteX20" fmla="*/ 43660 w 47838"/>
                <a:gd name="connsiteY20" fmla="*/ 37642 h 63785"/>
                <a:gd name="connsiteX21" fmla="*/ 47886 w 47838"/>
                <a:gd name="connsiteY21" fmla="*/ 45615 h 63785"/>
                <a:gd name="connsiteX22" fmla="*/ 47886 w 47838"/>
                <a:gd name="connsiteY22" fmla="*/ 51755 h 63785"/>
                <a:gd name="connsiteX23" fmla="*/ 45813 w 47838"/>
                <a:gd name="connsiteY23" fmla="*/ 57894 h 6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7838" h="63785">
                  <a:moveTo>
                    <a:pt x="45813" y="57814"/>
                  </a:moveTo>
                  <a:cubicBezTo>
                    <a:pt x="43660" y="59808"/>
                    <a:pt x="39514" y="65788"/>
                    <a:pt x="35289" y="68020"/>
                  </a:cubicBezTo>
                  <a:cubicBezTo>
                    <a:pt x="33216" y="68020"/>
                    <a:pt x="28990" y="70013"/>
                    <a:pt x="26917" y="68020"/>
                  </a:cubicBezTo>
                  <a:cubicBezTo>
                    <a:pt x="24764" y="68020"/>
                    <a:pt x="18944" y="65947"/>
                    <a:pt x="18944" y="63953"/>
                  </a:cubicBezTo>
                  <a:cubicBezTo>
                    <a:pt x="17549" y="62212"/>
                    <a:pt x="16789" y="60046"/>
                    <a:pt x="16791" y="57814"/>
                  </a:cubicBezTo>
                  <a:cubicBezTo>
                    <a:pt x="16791" y="55741"/>
                    <a:pt x="12645" y="55741"/>
                    <a:pt x="12645" y="55741"/>
                  </a:cubicBezTo>
                  <a:cubicBezTo>
                    <a:pt x="10492" y="53748"/>
                    <a:pt x="12645" y="47768"/>
                    <a:pt x="12645" y="45535"/>
                  </a:cubicBezTo>
                  <a:cubicBezTo>
                    <a:pt x="10492" y="43542"/>
                    <a:pt x="6346" y="43542"/>
                    <a:pt x="4193" y="41470"/>
                  </a:cubicBezTo>
                  <a:cubicBezTo>
                    <a:pt x="4193" y="39396"/>
                    <a:pt x="2120" y="33496"/>
                    <a:pt x="2120" y="31264"/>
                  </a:cubicBezTo>
                  <a:cubicBezTo>
                    <a:pt x="47" y="29270"/>
                    <a:pt x="47" y="23290"/>
                    <a:pt x="47" y="21058"/>
                  </a:cubicBezTo>
                  <a:cubicBezTo>
                    <a:pt x="1643" y="19438"/>
                    <a:pt x="2407" y="17174"/>
                    <a:pt x="2120" y="14918"/>
                  </a:cubicBezTo>
                  <a:cubicBezTo>
                    <a:pt x="2120" y="12925"/>
                    <a:pt x="47" y="10852"/>
                    <a:pt x="47" y="8859"/>
                  </a:cubicBezTo>
                  <a:cubicBezTo>
                    <a:pt x="-201" y="6042"/>
                    <a:pt x="532" y="3226"/>
                    <a:pt x="2120" y="886"/>
                  </a:cubicBezTo>
                  <a:cubicBezTo>
                    <a:pt x="4193" y="-1107"/>
                    <a:pt x="8419" y="886"/>
                    <a:pt x="10492" y="886"/>
                  </a:cubicBezTo>
                  <a:cubicBezTo>
                    <a:pt x="12645" y="2959"/>
                    <a:pt x="14718" y="4952"/>
                    <a:pt x="14718" y="7025"/>
                  </a:cubicBezTo>
                  <a:lnTo>
                    <a:pt x="12645" y="9098"/>
                  </a:lnTo>
                  <a:cubicBezTo>
                    <a:pt x="12645" y="11091"/>
                    <a:pt x="12645" y="17071"/>
                    <a:pt x="14718" y="19304"/>
                  </a:cubicBezTo>
                  <a:cubicBezTo>
                    <a:pt x="14718" y="21297"/>
                    <a:pt x="21017" y="25364"/>
                    <a:pt x="25163" y="25364"/>
                  </a:cubicBezTo>
                  <a:cubicBezTo>
                    <a:pt x="25163" y="27437"/>
                    <a:pt x="29389" y="25364"/>
                    <a:pt x="29389" y="25364"/>
                  </a:cubicBezTo>
                  <a:cubicBezTo>
                    <a:pt x="31462" y="27437"/>
                    <a:pt x="33614" y="31503"/>
                    <a:pt x="35687" y="31503"/>
                  </a:cubicBezTo>
                  <a:cubicBezTo>
                    <a:pt x="37760" y="33576"/>
                    <a:pt x="41986" y="35569"/>
                    <a:pt x="43660" y="37642"/>
                  </a:cubicBezTo>
                  <a:cubicBezTo>
                    <a:pt x="43660" y="39635"/>
                    <a:pt x="47886" y="43782"/>
                    <a:pt x="47886" y="45615"/>
                  </a:cubicBezTo>
                  <a:lnTo>
                    <a:pt x="47886" y="51755"/>
                  </a:lnTo>
                  <a:cubicBezTo>
                    <a:pt x="45813" y="51755"/>
                    <a:pt x="45813" y="55821"/>
                    <a:pt x="45813" y="5789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1" name="Freeform 170">
              <a:extLst>
                <a:ext uri="{FF2B5EF4-FFF2-40B4-BE49-F238E27FC236}">
                  <a16:creationId xmlns:a16="http://schemas.microsoft.com/office/drawing/2014/main" id="{0BE8867E-8831-0B45-B71A-E3CECFAB41B8}"/>
                </a:ext>
              </a:extLst>
            </p:cNvPr>
            <p:cNvSpPr/>
            <p:nvPr/>
          </p:nvSpPr>
          <p:spPr>
            <a:xfrm>
              <a:off x="5516875" y="6399559"/>
              <a:ext cx="23919" cy="23919"/>
            </a:xfrm>
            <a:custGeom>
              <a:avLst/>
              <a:gdLst>
                <a:gd name="connsiteX0" fmla="*/ 30728 w 23919"/>
                <a:gd name="connsiteY0" fmla="*/ 20465 h 23919"/>
                <a:gd name="connsiteX1" fmla="*/ 22754 w 23919"/>
                <a:gd name="connsiteY1" fmla="*/ 18392 h 23919"/>
                <a:gd name="connsiteX2" fmla="*/ 20681 w 23919"/>
                <a:gd name="connsiteY2" fmla="*/ 10419 h 23919"/>
                <a:gd name="connsiteX3" fmla="*/ 16535 w 23919"/>
                <a:gd name="connsiteY3" fmla="*/ 8346 h 23919"/>
                <a:gd name="connsiteX4" fmla="*/ 16535 w 23919"/>
                <a:gd name="connsiteY4" fmla="*/ 2127 h 23919"/>
                <a:gd name="connsiteX5" fmla="*/ 8562 w 23919"/>
                <a:gd name="connsiteY5" fmla="*/ 54 h 23919"/>
                <a:gd name="connsiteX6" fmla="*/ 589 w 23919"/>
                <a:gd name="connsiteY6" fmla="*/ 2127 h 23919"/>
                <a:gd name="connsiteX7" fmla="*/ 2582 w 23919"/>
                <a:gd name="connsiteY7" fmla="*/ 8346 h 23919"/>
                <a:gd name="connsiteX8" fmla="*/ 589 w 23919"/>
                <a:gd name="connsiteY8" fmla="*/ 14485 h 23919"/>
                <a:gd name="connsiteX9" fmla="*/ 8562 w 23919"/>
                <a:gd name="connsiteY9" fmla="*/ 18632 h 23919"/>
                <a:gd name="connsiteX10" fmla="*/ 14701 w 23919"/>
                <a:gd name="connsiteY10" fmla="*/ 18632 h 23919"/>
                <a:gd name="connsiteX11" fmla="*/ 16695 w 23919"/>
                <a:gd name="connsiteY11" fmla="*/ 24851 h 23919"/>
                <a:gd name="connsiteX12" fmla="*/ 24668 w 23919"/>
                <a:gd name="connsiteY12" fmla="*/ 28997 h 23919"/>
                <a:gd name="connsiteX13" fmla="*/ 30887 w 23919"/>
                <a:gd name="connsiteY13" fmla="*/ 24851 h 23919"/>
                <a:gd name="connsiteX14" fmla="*/ 30887 w 23919"/>
                <a:gd name="connsiteY14" fmla="*/ 20705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919" h="23919">
                  <a:moveTo>
                    <a:pt x="30728" y="20465"/>
                  </a:moveTo>
                  <a:cubicBezTo>
                    <a:pt x="28654" y="18392"/>
                    <a:pt x="24508" y="20465"/>
                    <a:pt x="22754" y="18392"/>
                  </a:cubicBezTo>
                  <a:cubicBezTo>
                    <a:pt x="21000" y="16319"/>
                    <a:pt x="22754" y="12253"/>
                    <a:pt x="20681" y="10419"/>
                  </a:cubicBezTo>
                  <a:lnTo>
                    <a:pt x="16535" y="8346"/>
                  </a:lnTo>
                  <a:cubicBezTo>
                    <a:pt x="16535" y="6273"/>
                    <a:pt x="18608" y="2127"/>
                    <a:pt x="16535" y="2127"/>
                  </a:cubicBezTo>
                  <a:cubicBezTo>
                    <a:pt x="14204" y="520"/>
                    <a:pt x="11381" y="-214"/>
                    <a:pt x="8562" y="54"/>
                  </a:cubicBezTo>
                  <a:cubicBezTo>
                    <a:pt x="6489" y="54"/>
                    <a:pt x="589" y="54"/>
                    <a:pt x="589" y="2127"/>
                  </a:cubicBezTo>
                  <a:cubicBezTo>
                    <a:pt x="-1484" y="4200"/>
                    <a:pt x="2582" y="6273"/>
                    <a:pt x="2582" y="8346"/>
                  </a:cubicBezTo>
                  <a:cubicBezTo>
                    <a:pt x="2582" y="10419"/>
                    <a:pt x="589" y="12492"/>
                    <a:pt x="589" y="14485"/>
                  </a:cubicBezTo>
                  <a:cubicBezTo>
                    <a:pt x="589" y="16479"/>
                    <a:pt x="6728" y="16559"/>
                    <a:pt x="8562" y="18632"/>
                  </a:cubicBezTo>
                  <a:lnTo>
                    <a:pt x="14701" y="18632"/>
                  </a:lnTo>
                  <a:cubicBezTo>
                    <a:pt x="14690" y="20864"/>
                    <a:pt x="15388" y="23042"/>
                    <a:pt x="16695" y="24851"/>
                  </a:cubicBezTo>
                  <a:cubicBezTo>
                    <a:pt x="18900" y="26969"/>
                    <a:pt x="21668" y="28408"/>
                    <a:pt x="24668" y="28997"/>
                  </a:cubicBezTo>
                  <a:cubicBezTo>
                    <a:pt x="26741" y="28997"/>
                    <a:pt x="30887" y="26924"/>
                    <a:pt x="30887" y="24851"/>
                  </a:cubicBezTo>
                  <a:lnTo>
                    <a:pt x="30887" y="20705"/>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2" name="Freeform 171">
              <a:extLst>
                <a:ext uri="{FF2B5EF4-FFF2-40B4-BE49-F238E27FC236}">
                  <a16:creationId xmlns:a16="http://schemas.microsoft.com/office/drawing/2014/main" id="{F24A4EDC-7526-994C-BAD0-7B2CCA60C8D8}"/>
                </a:ext>
              </a:extLst>
            </p:cNvPr>
            <p:cNvSpPr/>
            <p:nvPr/>
          </p:nvSpPr>
          <p:spPr>
            <a:xfrm>
              <a:off x="5596000" y="6412848"/>
              <a:ext cx="31893" cy="15946"/>
            </a:xfrm>
            <a:custGeom>
              <a:avLst/>
              <a:gdLst>
                <a:gd name="connsiteX0" fmla="*/ 22245 w 31892"/>
                <a:gd name="connsiteY0" fmla="*/ 5820 h 15946"/>
                <a:gd name="connsiteX1" fmla="*/ 14272 w 31892"/>
                <a:gd name="connsiteY1" fmla="*/ 5820 h 15946"/>
                <a:gd name="connsiteX2" fmla="*/ 12199 w 31892"/>
                <a:gd name="connsiteY2" fmla="*/ 0 h 15946"/>
                <a:gd name="connsiteX3" fmla="*/ 8133 w 31892"/>
                <a:gd name="connsiteY3" fmla="*/ 3907 h 15946"/>
                <a:gd name="connsiteX4" fmla="*/ 6060 w 31892"/>
                <a:gd name="connsiteY4" fmla="*/ 5820 h 15946"/>
                <a:gd name="connsiteX5" fmla="*/ 0 w 31892"/>
                <a:gd name="connsiteY5" fmla="*/ 7734 h 15946"/>
                <a:gd name="connsiteX6" fmla="*/ 4066 w 31892"/>
                <a:gd name="connsiteY6" fmla="*/ 11641 h 15946"/>
                <a:gd name="connsiteX7" fmla="*/ 4066 w 31892"/>
                <a:gd name="connsiteY7" fmla="*/ 17381 h 15946"/>
                <a:gd name="connsiteX8" fmla="*/ 12039 w 31892"/>
                <a:gd name="connsiteY8" fmla="*/ 17381 h 15946"/>
                <a:gd name="connsiteX9" fmla="*/ 18179 w 31892"/>
                <a:gd name="connsiteY9" fmla="*/ 13554 h 15946"/>
                <a:gd name="connsiteX10" fmla="*/ 24238 w 31892"/>
                <a:gd name="connsiteY10" fmla="*/ 19295 h 15946"/>
                <a:gd name="connsiteX11" fmla="*/ 26311 w 31892"/>
                <a:gd name="connsiteY11" fmla="*/ 21288 h 15946"/>
                <a:gd name="connsiteX12" fmla="*/ 36517 w 31892"/>
                <a:gd name="connsiteY12" fmla="*/ 17381 h 15946"/>
                <a:gd name="connsiteX13" fmla="*/ 32451 w 31892"/>
                <a:gd name="connsiteY13" fmla="*/ 9408 h 15946"/>
                <a:gd name="connsiteX14" fmla="*/ 26311 w 31892"/>
                <a:gd name="connsiteY14" fmla="*/ 9408 h 15946"/>
                <a:gd name="connsiteX15" fmla="*/ 22245 w 31892"/>
                <a:gd name="connsiteY15" fmla="*/ 5581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92" h="15946">
                  <a:moveTo>
                    <a:pt x="22245" y="5820"/>
                  </a:moveTo>
                  <a:cubicBezTo>
                    <a:pt x="20172" y="5820"/>
                    <a:pt x="16106" y="7734"/>
                    <a:pt x="14272" y="5820"/>
                  </a:cubicBezTo>
                  <a:cubicBezTo>
                    <a:pt x="14269" y="3700"/>
                    <a:pt x="13537" y="1645"/>
                    <a:pt x="12199" y="0"/>
                  </a:cubicBezTo>
                  <a:cubicBezTo>
                    <a:pt x="12199" y="0"/>
                    <a:pt x="8133" y="1993"/>
                    <a:pt x="8133" y="3907"/>
                  </a:cubicBezTo>
                  <a:lnTo>
                    <a:pt x="6060" y="5820"/>
                  </a:lnTo>
                  <a:cubicBezTo>
                    <a:pt x="6060" y="7734"/>
                    <a:pt x="1993" y="5820"/>
                    <a:pt x="0" y="7734"/>
                  </a:cubicBezTo>
                  <a:lnTo>
                    <a:pt x="4066" y="11641"/>
                  </a:lnTo>
                  <a:cubicBezTo>
                    <a:pt x="4066" y="13554"/>
                    <a:pt x="1993" y="15468"/>
                    <a:pt x="4066" y="17381"/>
                  </a:cubicBezTo>
                  <a:cubicBezTo>
                    <a:pt x="6139" y="19295"/>
                    <a:pt x="10126" y="17381"/>
                    <a:pt x="12039" y="17381"/>
                  </a:cubicBezTo>
                  <a:cubicBezTo>
                    <a:pt x="13953" y="17381"/>
                    <a:pt x="18179" y="13554"/>
                    <a:pt x="18179" y="13554"/>
                  </a:cubicBezTo>
                  <a:cubicBezTo>
                    <a:pt x="20172" y="15468"/>
                    <a:pt x="24238" y="17381"/>
                    <a:pt x="24238" y="19295"/>
                  </a:cubicBezTo>
                  <a:lnTo>
                    <a:pt x="26311" y="21288"/>
                  </a:lnTo>
                  <a:cubicBezTo>
                    <a:pt x="28305" y="23202"/>
                    <a:pt x="34285" y="21288"/>
                    <a:pt x="36517" y="17381"/>
                  </a:cubicBezTo>
                  <a:cubicBezTo>
                    <a:pt x="36005" y="14372"/>
                    <a:pt x="34587" y="11590"/>
                    <a:pt x="32451" y="9408"/>
                  </a:cubicBezTo>
                  <a:lnTo>
                    <a:pt x="26311" y="9408"/>
                  </a:lnTo>
                  <a:cubicBezTo>
                    <a:pt x="24238" y="7495"/>
                    <a:pt x="24238" y="5581"/>
                    <a:pt x="22245" y="558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3" name="Freeform 172">
              <a:extLst>
                <a:ext uri="{FF2B5EF4-FFF2-40B4-BE49-F238E27FC236}">
                  <a16:creationId xmlns:a16="http://schemas.microsoft.com/office/drawing/2014/main" id="{8908F54B-C6FE-904F-B55C-4E436AC633C5}"/>
                </a:ext>
              </a:extLst>
            </p:cNvPr>
            <p:cNvSpPr/>
            <p:nvPr/>
          </p:nvSpPr>
          <p:spPr>
            <a:xfrm>
              <a:off x="5611229" y="6381753"/>
              <a:ext cx="7973" cy="15946"/>
            </a:xfrm>
            <a:custGeom>
              <a:avLst/>
              <a:gdLst>
                <a:gd name="connsiteX0" fmla="*/ 11641 w 7973"/>
                <a:gd name="connsiteY0" fmla="*/ 13714 h 15946"/>
                <a:gd name="connsiteX1" fmla="*/ 7734 w 7973"/>
                <a:gd name="connsiteY1" fmla="*/ 17621 h 15946"/>
                <a:gd name="connsiteX2" fmla="*/ 1993 w 7973"/>
                <a:gd name="connsiteY2" fmla="*/ 15707 h 15946"/>
                <a:gd name="connsiteX3" fmla="*/ 0 w 7973"/>
                <a:gd name="connsiteY3" fmla="*/ 11800 h 15946"/>
                <a:gd name="connsiteX4" fmla="*/ 0 w 7973"/>
                <a:gd name="connsiteY4" fmla="*/ 3827 h 15946"/>
                <a:gd name="connsiteX5" fmla="*/ 5820 w 7973"/>
                <a:gd name="connsiteY5" fmla="*/ 0 h 15946"/>
                <a:gd name="connsiteX6" fmla="*/ 7734 w 7973"/>
                <a:gd name="connsiteY6" fmla="*/ 3827 h 15946"/>
                <a:gd name="connsiteX7" fmla="*/ 7734 w 7973"/>
                <a:gd name="connsiteY7" fmla="*/ 7734 h 15946"/>
                <a:gd name="connsiteX8" fmla="*/ 13554 w 7973"/>
                <a:gd name="connsiteY8" fmla="*/ 7734 h 15946"/>
                <a:gd name="connsiteX9" fmla="*/ 11641 w 7973"/>
                <a:gd name="connsiteY9" fmla="*/ 13475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73" h="15946">
                  <a:moveTo>
                    <a:pt x="11641" y="13714"/>
                  </a:moveTo>
                  <a:cubicBezTo>
                    <a:pt x="11488" y="15805"/>
                    <a:pt x="9825" y="17468"/>
                    <a:pt x="7734" y="17621"/>
                  </a:cubicBezTo>
                  <a:cubicBezTo>
                    <a:pt x="5663" y="17626"/>
                    <a:pt x="3647" y="16954"/>
                    <a:pt x="1993" y="15707"/>
                  </a:cubicBezTo>
                  <a:cubicBezTo>
                    <a:pt x="0" y="15707"/>
                    <a:pt x="0" y="11800"/>
                    <a:pt x="0" y="11800"/>
                  </a:cubicBezTo>
                  <a:lnTo>
                    <a:pt x="0" y="3827"/>
                  </a:lnTo>
                  <a:cubicBezTo>
                    <a:pt x="1993" y="1913"/>
                    <a:pt x="3907" y="0"/>
                    <a:pt x="5820" y="0"/>
                  </a:cubicBezTo>
                  <a:cubicBezTo>
                    <a:pt x="6860" y="1032"/>
                    <a:pt x="7532" y="2377"/>
                    <a:pt x="7734" y="3827"/>
                  </a:cubicBezTo>
                  <a:cubicBezTo>
                    <a:pt x="7734" y="3827"/>
                    <a:pt x="5820" y="7734"/>
                    <a:pt x="7734" y="7734"/>
                  </a:cubicBezTo>
                  <a:cubicBezTo>
                    <a:pt x="7734" y="9647"/>
                    <a:pt x="11641" y="7734"/>
                    <a:pt x="13554" y="7734"/>
                  </a:cubicBezTo>
                  <a:cubicBezTo>
                    <a:pt x="13817" y="9838"/>
                    <a:pt x="13113" y="11949"/>
                    <a:pt x="11641" y="13475"/>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4" name="Freeform 173">
              <a:extLst>
                <a:ext uri="{FF2B5EF4-FFF2-40B4-BE49-F238E27FC236}">
                  <a16:creationId xmlns:a16="http://schemas.microsoft.com/office/drawing/2014/main" id="{3B716523-29F5-0543-A782-21B7B04380BB}"/>
                </a:ext>
              </a:extLst>
            </p:cNvPr>
            <p:cNvSpPr/>
            <p:nvPr/>
          </p:nvSpPr>
          <p:spPr>
            <a:xfrm>
              <a:off x="6587011" y="5980543"/>
              <a:ext cx="15946" cy="15946"/>
            </a:xfrm>
            <a:custGeom>
              <a:avLst/>
              <a:gdLst>
                <a:gd name="connsiteX0" fmla="*/ 14405 w 15946"/>
                <a:gd name="connsiteY0" fmla="*/ 12757 h 15946"/>
                <a:gd name="connsiteX1" fmla="*/ 18232 w 15946"/>
                <a:gd name="connsiteY1" fmla="*/ 8452 h 15946"/>
                <a:gd name="connsiteX2" fmla="*/ 16319 w 15946"/>
                <a:gd name="connsiteY2" fmla="*/ 2153 h 15946"/>
                <a:gd name="connsiteX3" fmla="*/ 12412 w 15946"/>
                <a:gd name="connsiteY3" fmla="*/ 0 h 15946"/>
                <a:gd name="connsiteX4" fmla="*/ 6671 w 15946"/>
                <a:gd name="connsiteY4" fmla="*/ 0 h 15946"/>
                <a:gd name="connsiteX5" fmla="*/ 4757 w 15946"/>
                <a:gd name="connsiteY5" fmla="*/ 6378 h 15946"/>
                <a:gd name="connsiteX6" fmla="*/ 851 w 15946"/>
                <a:gd name="connsiteY6" fmla="*/ 8452 h 15946"/>
                <a:gd name="connsiteX7" fmla="*/ 850 w 15946"/>
                <a:gd name="connsiteY7" fmla="*/ 14830 h 15946"/>
                <a:gd name="connsiteX8" fmla="*/ 4757 w 15946"/>
                <a:gd name="connsiteY8" fmla="*/ 16983 h 15946"/>
                <a:gd name="connsiteX9" fmla="*/ 6671 w 15946"/>
                <a:gd name="connsiteY9" fmla="*/ 21209 h 15946"/>
                <a:gd name="connsiteX10" fmla="*/ 10498 w 15946"/>
                <a:gd name="connsiteY10" fmla="*/ 16983 h 15946"/>
                <a:gd name="connsiteX11" fmla="*/ 14405 w 15946"/>
                <a:gd name="connsiteY11" fmla="*/ 12757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946" h="15946">
                  <a:moveTo>
                    <a:pt x="14405" y="12757"/>
                  </a:moveTo>
                  <a:cubicBezTo>
                    <a:pt x="14427" y="10568"/>
                    <a:pt x="16060" y="8730"/>
                    <a:pt x="18232" y="8452"/>
                  </a:cubicBezTo>
                  <a:cubicBezTo>
                    <a:pt x="17901" y="6271"/>
                    <a:pt x="17257" y="4149"/>
                    <a:pt x="16319" y="2153"/>
                  </a:cubicBezTo>
                  <a:cubicBezTo>
                    <a:pt x="15360" y="938"/>
                    <a:pt x="13951" y="162"/>
                    <a:pt x="12412" y="0"/>
                  </a:cubicBezTo>
                  <a:lnTo>
                    <a:pt x="6671" y="0"/>
                  </a:lnTo>
                  <a:cubicBezTo>
                    <a:pt x="6942" y="2299"/>
                    <a:pt x="6250" y="4609"/>
                    <a:pt x="4757" y="6378"/>
                  </a:cubicBezTo>
                  <a:cubicBezTo>
                    <a:pt x="3720" y="7482"/>
                    <a:pt x="2346" y="8211"/>
                    <a:pt x="851" y="8452"/>
                  </a:cubicBezTo>
                  <a:cubicBezTo>
                    <a:pt x="850" y="10604"/>
                    <a:pt x="-1063" y="12757"/>
                    <a:pt x="850" y="14830"/>
                  </a:cubicBezTo>
                  <a:cubicBezTo>
                    <a:pt x="850" y="16983"/>
                    <a:pt x="2764" y="16983"/>
                    <a:pt x="4757" y="16983"/>
                  </a:cubicBezTo>
                  <a:lnTo>
                    <a:pt x="6671" y="21209"/>
                  </a:lnTo>
                  <a:cubicBezTo>
                    <a:pt x="8830" y="20968"/>
                    <a:pt x="10471" y="19155"/>
                    <a:pt x="10498" y="16983"/>
                  </a:cubicBezTo>
                  <a:cubicBezTo>
                    <a:pt x="10498" y="16983"/>
                    <a:pt x="12412" y="12757"/>
                    <a:pt x="14405" y="1275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5" name="Freeform 174">
              <a:extLst>
                <a:ext uri="{FF2B5EF4-FFF2-40B4-BE49-F238E27FC236}">
                  <a16:creationId xmlns:a16="http://schemas.microsoft.com/office/drawing/2014/main" id="{641FE129-4BBA-9C45-B5A2-5F3F93A94E90}"/>
                </a:ext>
              </a:extLst>
            </p:cNvPr>
            <p:cNvSpPr/>
            <p:nvPr/>
          </p:nvSpPr>
          <p:spPr>
            <a:xfrm>
              <a:off x="6543451" y="6058787"/>
              <a:ext cx="7973" cy="7973"/>
            </a:xfrm>
            <a:custGeom>
              <a:avLst/>
              <a:gdLst>
                <a:gd name="connsiteX0" fmla="*/ 13554 w 7973"/>
                <a:gd name="connsiteY0" fmla="*/ 4757 h 7973"/>
                <a:gd name="connsiteX1" fmla="*/ 9648 w 7973"/>
                <a:gd name="connsiteY1" fmla="*/ 851 h 7973"/>
                <a:gd name="connsiteX2" fmla="*/ 5928 w 7973"/>
                <a:gd name="connsiteY2" fmla="*/ 743 h 7973"/>
                <a:gd name="connsiteX3" fmla="*/ 5820 w 7973"/>
                <a:gd name="connsiteY3" fmla="*/ 851 h 7973"/>
                <a:gd name="connsiteX4" fmla="*/ 1993 w 7973"/>
                <a:gd name="connsiteY4" fmla="*/ 851 h 7973"/>
                <a:gd name="connsiteX5" fmla="*/ 0 w 7973"/>
                <a:gd name="connsiteY5" fmla="*/ 4757 h 7973"/>
                <a:gd name="connsiteX6" fmla="*/ 0 w 7973"/>
                <a:gd name="connsiteY6" fmla="*/ 10498 h 7973"/>
                <a:gd name="connsiteX7" fmla="*/ 3907 w 7973"/>
                <a:gd name="connsiteY7" fmla="*/ 12491 h 7973"/>
                <a:gd name="connsiteX8" fmla="*/ 9648 w 7973"/>
                <a:gd name="connsiteY8" fmla="*/ 12491 h 7973"/>
                <a:gd name="connsiteX9" fmla="*/ 11641 w 7973"/>
                <a:gd name="connsiteY9" fmla="*/ 8585 h 7973"/>
                <a:gd name="connsiteX10" fmla="*/ 13554 w 7973"/>
                <a:gd name="connsiteY10" fmla="*/ 4757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73" h="7973">
                  <a:moveTo>
                    <a:pt x="13554" y="4757"/>
                  </a:moveTo>
                  <a:cubicBezTo>
                    <a:pt x="13402" y="2666"/>
                    <a:pt x="11739" y="1003"/>
                    <a:pt x="9648" y="851"/>
                  </a:cubicBezTo>
                  <a:cubicBezTo>
                    <a:pt x="8650" y="-206"/>
                    <a:pt x="6985" y="-254"/>
                    <a:pt x="5928" y="743"/>
                  </a:cubicBezTo>
                  <a:cubicBezTo>
                    <a:pt x="5891" y="778"/>
                    <a:pt x="5856" y="814"/>
                    <a:pt x="5820" y="851"/>
                  </a:cubicBezTo>
                  <a:cubicBezTo>
                    <a:pt x="3907" y="851"/>
                    <a:pt x="1993" y="-1063"/>
                    <a:pt x="1993" y="851"/>
                  </a:cubicBezTo>
                  <a:cubicBezTo>
                    <a:pt x="0" y="851"/>
                    <a:pt x="0" y="4757"/>
                    <a:pt x="0" y="4757"/>
                  </a:cubicBezTo>
                  <a:lnTo>
                    <a:pt x="0" y="10498"/>
                  </a:lnTo>
                  <a:cubicBezTo>
                    <a:pt x="1052" y="11567"/>
                    <a:pt x="2423" y="12267"/>
                    <a:pt x="3907" y="12491"/>
                  </a:cubicBezTo>
                  <a:lnTo>
                    <a:pt x="9648" y="12491"/>
                  </a:lnTo>
                  <a:cubicBezTo>
                    <a:pt x="10777" y="11484"/>
                    <a:pt x="11488" y="10090"/>
                    <a:pt x="11641" y="8585"/>
                  </a:cubicBezTo>
                  <a:cubicBezTo>
                    <a:pt x="11641" y="6671"/>
                    <a:pt x="13554" y="6671"/>
                    <a:pt x="13554" y="475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6" name="Freeform 175">
              <a:extLst>
                <a:ext uri="{FF2B5EF4-FFF2-40B4-BE49-F238E27FC236}">
                  <a16:creationId xmlns:a16="http://schemas.microsoft.com/office/drawing/2014/main" id="{9141C71F-AA01-3546-9964-70396B7496D2}"/>
                </a:ext>
              </a:extLst>
            </p:cNvPr>
            <p:cNvSpPr/>
            <p:nvPr/>
          </p:nvSpPr>
          <p:spPr>
            <a:xfrm>
              <a:off x="6461318" y="6092193"/>
              <a:ext cx="23919" cy="15946"/>
            </a:xfrm>
            <a:custGeom>
              <a:avLst/>
              <a:gdLst>
                <a:gd name="connsiteX0" fmla="*/ 22333 w 23919"/>
                <a:gd name="connsiteY0" fmla="*/ 11854 h 15946"/>
                <a:gd name="connsiteX1" fmla="*/ 24247 w 23919"/>
                <a:gd name="connsiteY1" fmla="*/ 3881 h 15946"/>
                <a:gd name="connsiteX2" fmla="*/ 20420 w 23919"/>
                <a:gd name="connsiteY2" fmla="*/ 54 h 15946"/>
                <a:gd name="connsiteX3" fmla="*/ 12447 w 23919"/>
                <a:gd name="connsiteY3" fmla="*/ 1968 h 15946"/>
                <a:gd name="connsiteX4" fmla="*/ 6626 w 23919"/>
                <a:gd name="connsiteY4" fmla="*/ 54 h 15946"/>
                <a:gd name="connsiteX5" fmla="*/ 886 w 23919"/>
                <a:gd name="connsiteY5" fmla="*/ 1968 h 15946"/>
                <a:gd name="connsiteX6" fmla="*/ 886 w 23919"/>
                <a:gd name="connsiteY6" fmla="*/ 9941 h 15946"/>
                <a:gd name="connsiteX7" fmla="*/ 6627 w 23919"/>
                <a:gd name="connsiteY7" fmla="*/ 13768 h 15946"/>
                <a:gd name="connsiteX8" fmla="*/ 12447 w 23919"/>
                <a:gd name="connsiteY8" fmla="*/ 19588 h 15946"/>
                <a:gd name="connsiteX9" fmla="*/ 18267 w 23919"/>
                <a:gd name="connsiteY9" fmla="*/ 21502 h 15946"/>
                <a:gd name="connsiteX10" fmla="*/ 22094 w 23919"/>
                <a:gd name="connsiteY10" fmla="*/ 17675 h 15946"/>
                <a:gd name="connsiteX11" fmla="*/ 22094 w 23919"/>
                <a:gd name="connsiteY11" fmla="*/ 11854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919" h="15946">
                  <a:moveTo>
                    <a:pt x="22333" y="11854"/>
                  </a:moveTo>
                  <a:cubicBezTo>
                    <a:pt x="22333" y="9941"/>
                    <a:pt x="24247" y="6114"/>
                    <a:pt x="24247" y="3881"/>
                  </a:cubicBezTo>
                  <a:cubicBezTo>
                    <a:pt x="22333" y="3881"/>
                    <a:pt x="22333" y="54"/>
                    <a:pt x="20420" y="54"/>
                  </a:cubicBezTo>
                  <a:cubicBezTo>
                    <a:pt x="18507" y="54"/>
                    <a:pt x="14600" y="1968"/>
                    <a:pt x="12447" y="1968"/>
                  </a:cubicBezTo>
                  <a:cubicBezTo>
                    <a:pt x="10622" y="1021"/>
                    <a:pt x="8657" y="375"/>
                    <a:pt x="6626" y="54"/>
                  </a:cubicBezTo>
                  <a:cubicBezTo>
                    <a:pt x="4522" y="-209"/>
                    <a:pt x="2412" y="495"/>
                    <a:pt x="886" y="1968"/>
                  </a:cubicBezTo>
                  <a:cubicBezTo>
                    <a:pt x="886" y="3881"/>
                    <a:pt x="-1107" y="7788"/>
                    <a:pt x="886" y="9941"/>
                  </a:cubicBezTo>
                  <a:cubicBezTo>
                    <a:pt x="886" y="11854"/>
                    <a:pt x="6627" y="11854"/>
                    <a:pt x="6627" y="13768"/>
                  </a:cubicBezTo>
                  <a:cubicBezTo>
                    <a:pt x="8620" y="13768"/>
                    <a:pt x="10533" y="17675"/>
                    <a:pt x="12447" y="19588"/>
                  </a:cubicBezTo>
                  <a:cubicBezTo>
                    <a:pt x="14272" y="20534"/>
                    <a:pt x="16237" y="21181"/>
                    <a:pt x="18267" y="21502"/>
                  </a:cubicBezTo>
                  <a:cubicBezTo>
                    <a:pt x="18267" y="21502"/>
                    <a:pt x="22094" y="19588"/>
                    <a:pt x="22094" y="17675"/>
                  </a:cubicBezTo>
                  <a:cubicBezTo>
                    <a:pt x="24008" y="15761"/>
                    <a:pt x="22094" y="13768"/>
                    <a:pt x="22094" y="1185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7" name="Freeform 176">
              <a:extLst>
                <a:ext uri="{FF2B5EF4-FFF2-40B4-BE49-F238E27FC236}">
                  <a16:creationId xmlns:a16="http://schemas.microsoft.com/office/drawing/2014/main" id="{E62A21A9-74FC-1949-8A78-2CD29200A520}"/>
                </a:ext>
              </a:extLst>
            </p:cNvPr>
            <p:cNvSpPr/>
            <p:nvPr/>
          </p:nvSpPr>
          <p:spPr>
            <a:xfrm>
              <a:off x="6497127" y="6111782"/>
              <a:ext cx="23919" cy="31893"/>
            </a:xfrm>
            <a:custGeom>
              <a:avLst/>
              <a:gdLst>
                <a:gd name="connsiteX0" fmla="*/ 21288 w 23919"/>
                <a:gd name="connsiteY0" fmla="*/ 0 h 31892"/>
                <a:gd name="connsiteX1" fmla="*/ 15468 w 23919"/>
                <a:gd name="connsiteY1" fmla="*/ 4066 h 31892"/>
                <a:gd name="connsiteX2" fmla="*/ 5820 w 23919"/>
                <a:gd name="connsiteY2" fmla="*/ 1993 h 31892"/>
                <a:gd name="connsiteX3" fmla="*/ 0 w 23919"/>
                <a:gd name="connsiteY3" fmla="*/ 9966 h 31892"/>
                <a:gd name="connsiteX4" fmla="*/ 0 w 23919"/>
                <a:gd name="connsiteY4" fmla="*/ 20172 h 31892"/>
                <a:gd name="connsiteX5" fmla="*/ 7973 w 23919"/>
                <a:gd name="connsiteY5" fmla="*/ 26232 h 31892"/>
                <a:gd name="connsiteX6" fmla="*/ 15946 w 23919"/>
                <a:gd name="connsiteY6" fmla="*/ 36437 h 31892"/>
                <a:gd name="connsiteX7" fmla="*/ 20955 w 23919"/>
                <a:gd name="connsiteY7" fmla="*/ 37249 h 31892"/>
                <a:gd name="connsiteX8" fmla="*/ 21767 w 23919"/>
                <a:gd name="connsiteY8" fmla="*/ 36437 h 31892"/>
                <a:gd name="connsiteX9" fmla="*/ 21767 w 23919"/>
                <a:gd name="connsiteY9" fmla="*/ 30298 h 31892"/>
                <a:gd name="connsiteX10" fmla="*/ 19853 w 23919"/>
                <a:gd name="connsiteY10" fmla="*/ 22325 h 31892"/>
                <a:gd name="connsiteX11" fmla="*/ 25594 w 23919"/>
                <a:gd name="connsiteY11" fmla="*/ 16265 h 31892"/>
                <a:gd name="connsiteX12" fmla="*/ 21767 w 23919"/>
                <a:gd name="connsiteY12" fmla="*/ 8292 h 31892"/>
                <a:gd name="connsiteX13" fmla="*/ 25594 w 23919"/>
                <a:gd name="connsiteY13" fmla="*/ 2153 h 31892"/>
                <a:gd name="connsiteX14" fmla="*/ 21767 w 23919"/>
                <a:gd name="connsiteY14" fmla="*/ 160 h 31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919" h="31892">
                  <a:moveTo>
                    <a:pt x="21288" y="0"/>
                  </a:moveTo>
                  <a:cubicBezTo>
                    <a:pt x="19375" y="0"/>
                    <a:pt x="17382" y="4066"/>
                    <a:pt x="15468" y="4066"/>
                  </a:cubicBezTo>
                  <a:cubicBezTo>
                    <a:pt x="13554" y="4066"/>
                    <a:pt x="7495" y="1993"/>
                    <a:pt x="5820" y="1993"/>
                  </a:cubicBezTo>
                  <a:cubicBezTo>
                    <a:pt x="3907" y="4066"/>
                    <a:pt x="1993" y="8133"/>
                    <a:pt x="0" y="9966"/>
                  </a:cubicBezTo>
                  <a:lnTo>
                    <a:pt x="0" y="20172"/>
                  </a:lnTo>
                  <a:cubicBezTo>
                    <a:pt x="1993" y="22166"/>
                    <a:pt x="5820" y="24238"/>
                    <a:pt x="7973" y="26232"/>
                  </a:cubicBezTo>
                  <a:cubicBezTo>
                    <a:pt x="10126" y="28225"/>
                    <a:pt x="13794" y="36437"/>
                    <a:pt x="15946" y="36437"/>
                  </a:cubicBezTo>
                  <a:cubicBezTo>
                    <a:pt x="17105" y="38045"/>
                    <a:pt x="19348" y="38408"/>
                    <a:pt x="20955" y="37249"/>
                  </a:cubicBezTo>
                  <a:cubicBezTo>
                    <a:pt x="21268" y="37024"/>
                    <a:pt x="21542" y="36750"/>
                    <a:pt x="21767" y="36437"/>
                  </a:cubicBezTo>
                  <a:lnTo>
                    <a:pt x="21767" y="30298"/>
                  </a:lnTo>
                  <a:cubicBezTo>
                    <a:pt x="21767" y="28305"/>
                    <a:pt x="19853" y="24238"/>
                    <a:pt x="19853" y="22325"/>
                  </a:cubicBezTo>
                  <a:cubicBezTo>
                    <a:pt x="19853" y="20412"/>
                    <a:pt x="25594" y="18259"/>
                    <a:pt x="25594" y="16265"/>
                  </a:cubicBezTo>
                  <a:cubicBezTo>
                    <a:pt x="27508" y="14192"/>
                    <a:pt x="21767" y="10126"/>
                    <a:pt x="21767" y="8292"/>
                  </a:cubicBezTo>
                  <a:cubicBezTo>
                    <a:pt x="21767" y="6458"/>
                    <a:pt x="25594" y="4226"/>
                    <a:pt x="25594" y="2153"/>
                  </a:cubicBezTo>
                  <a:cubicBezTo>
                    <a:pt x="24621" y="1023"/>
                    <a:pt x="23251" y="309"/>
                    <a:pt x="21767" y="160"/>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8" name="Freeform 177">
              <a:extLst>
                <a:ext uri="{FF2B5EF4-FFF2-40B4-BE49-F238E27FC236}">
                  <a16:creationId xmlns:a16="http://schemas.microsoft.com/office/drawing/2014/main" id="{D62790C3-10AA-6D4F-9E48-F8E63BB4D420}"/>
                </a:ext>
              </a:extLst>
            </p:cNvPr>
            <p:cNvSpPr/>
            <p:nvPr/>
          </p:nvSpPr>
          <p:spPr>
            <a:xfrm>
              <a:off x="6512595" y="6154598"/>
              <a:ext cx="23919" cy="23919"/>
            </a:xfrm>
            <a:custGeom>
              <a:avLst/>
              <a:gdLst>
                <a:gd name="connsiteX0" fmla="*/ 22724 w 23919"/>
                <a:gd name="connsiteY0" fmla="*/ 12039 h 23919"/>
                <a:gd name="connsiteX1" fmla="*/ 12438 w 23919"/>
                <a:gd name="connsiteY1" fmla="*/ 12039 h 23919"/>
                <a:gd name="connsiteX2" fmla="*/ 10365 w 23919"/>
                <a:gd name="connsiteY2" fmla="*/ 4066 h 23919"/>
                <a:gd name="connsiteX3" fmla="*/ 4146 w 23919"/>
                <a:gd name="connsiteY3" fmla="*/ 0 h 23919"/>
                <a:gd name="connsiteX4" fmla="*/ 0 w 23919"/>
                <a:gd name="connsiteY4" fmla="*/ 6139 h 23919"/>
                <a:gd name="connsiteX5" fmla="*/ 2073 w 23919"/>
                <a:gd name="connsiteY5" fmla="*/ 16425 h 23919"/>
                <a:gd name="connsiteX6" fmla="*/ 8292 w 23919"/>
                <a:gd name="connsiteY6" fmla="*/ 22644 h 23919"/>
                <a:gd name="connsiteX7" fmla="*/ 14511 w 23919"/>
                <a:gd name="connsiteY7" fmla="*/ 26710 h 23919"/>
                <a:gd name="connsiteX8" fmla="*/ 26870 w 23919"/>
                <a:gd name="connsiteY8" fmla="*/ 26710 h 23919"/>
                <a:gd name="connsiteX9" fmla="*/ 26870 w 23919"/>
                <a:gd name="connsiteY9" fmla="*/ 22644 h 23919"/>
                <a:gd name="connsiteX10" fmla="*/ 22724 w 23919"/>
                <a:gd name="connsiteY10" fmla="*/ 18498 h 23919"/>
                <a:gd name="connsiteX11" fmla="*/ 22724 w 23919"/>
                <a:gd name="connsiteY11" fmla="*/ 12358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919" h="23919">
                  <a:moveTo>
                    <a:pt x="22724" y="12039"/>
                  </a:moveTo>
                  <a:cubicBezTo>
                    <a:pt x="22724" y="9966"/>
                    <a:pt x="14750" y="14033"/>
                    <a:pt x="12438" y="12039"/>
                  </a:cubicBezTo>
                  <a:cubicBezTo>
                    <a:pt x="10365" y="12039"/>
                    <a:pt x="12438" y="5820"/>
                    <a:pt x="10365" y="4066"/>
                  </a:cubicBezTo>
                  <a:cubicBezTo>
                    <a:pt x="8292" y="2312"/>
                    <a:pt x="6219" y="0"/>
                    <a:pt x="4146" y="0"/>
                  </a:cubicBezTo>
                  <a:cubicBezTo>
                    <a:pt x="2073" y="0"/>
                    <a:pt x="2073" y="4066"/>
                    <a:pt x="0" y="6139"/>
                  </a:cubicBezTo>
                  <a:cubicBezTo>
                    <a:pt x="0" y="8212"/>
                    <a:pt x="0" y="14112"/>
                    <a:pt x="2073" y="16425"/>
                  </a:cubicBezTo>
                  <a:cubicBezTo>
                    <a:pt x="2073" y="18498"/>
                    <a:pt x="6219" y="20571"/>
                    <a:pt x="8292" y="22644"/>
                  </a:cubicBezTo>
                  <a:cubicBezTo>
                    <a:pt x="10365" y="24717"/>
                    <a:pt x="12438" y="26710"/>
                    <a:pt x="14511" y="26710"/>
                  </a:cubicBezTo>
                  <a:cubicBezTo>
                    <a:pt x="18657" y="28783"/>
                    <a:pt x="24797" y="30856"/>
                    <a:pt x="26870" y="26710"/>
                  </a:cubicBezTo>
                  <a:cubicBezTo>
                    <a:pt x="28943" y="26710"/>
                    <a:pt x="26870" y="24637"/>
                    <a:pt x="26870" y="22644"/>
                  </a:cubicBezTo>
                  <a:cubicBezTo>
                    <a:pt x="26870" y="20650"/>
                    <a:pt x="22724" y="18498"/>
                    <a:pt x="22724" y="18498"/>
                  </a:cubicBezTo>
                  <a:cubicBezTo>
                    <a:pt x="22724" y="16425"/>
                    <a:pt x="24797" y="12358"/>
                    <a:pt x="22724" y="12358"/>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79" name="Freeform 178">
              <a:extLst>
                <a:ext uri="{FF2B5EF4-FFF2-40B4-BE49-F238E27FC236}">
                  <a16:creationId xmlns:a16="http://schemas.microsoft.com/office/drawing/2014/main" id="{66E86C5C-ABE3-A04F-8377-E815853B9D41}"/>
                </a:ext>
              </a:extLst>
            </p:cNvPr>
            <p:cNvSpPr/>
            <p:nvPr/>
          </p:nvSpPr>
          <p:spPr>
            <a:xfrm>
              <a:off x="6375297" y="6094879"/>
              <a:ext cx="15946" cy="15946"/>
            </a:xfrm>
            <a:custGeom>
              <a:avLst/>
              <a:gdLst>
                <a:gd name="connsiteX0" fmla="*/ 23441 w 15946"/>
                <a:gd name="connsiteY0" fmla="*/ 7256 h 15946"/>
                <a:gd name="connsiteX1" fmla="*/ 15468 w 15946"/>
                <a:gd name="connsiteY1" fmla="*/ 7256 h 15946"/>
                <a:gd name="connsiteX2" fmla="*/ 9648 w 15946"/>
                <a:gd name="connsiteY2" fmla="*/ 1435 h 15946"/>
                <a:gd name="connsiteX3" fmla="*/ 3907 w 15946"/>
                <a:gd name="connsiteY3" fmla="*/ 1435 h 15946"/>
                <a:gd name="connsiteX4" fmla="*/ 0 w 15946"/>
                <a:gd name="connsiteY4" fmla="*/ 5342 h 15946"/>
                <a:gd name="connsiteX5" fmla="*/ 3907 w 15946"/>
                <a:gd name="connsiteY5" fmla="*/ 13315 h 15946"/>
                <a:gd name="connsiteX6" fmla="*/ 13554 w 15946"/>
                <a:gd name="connsiteY6" fmla="*/ 17142 h 15946"/>
                <a:gd name="connsiteX7" fmla="*/ 13554 w 15946"/>
                <a:gd name="connsiteY7" fmla="*/ 15229 h 15946"/>
                <a:gd name="connsiteX8" fmla="*/ 21528 w 15946"/>
                <a:gd name="connsiteY8" fmla="*/ 13315 h 15946"/>
                <a:gd name="connsiteX9" fmla="*/ 23441 w 15946"/>
                <a:gd name="connsiteY9" fmla="*/ 7495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46" h="15946">
                  <a:moveTo>
                    <a:pt x="23441" y="7256"/>
                  </a:moveTo>
                  <a:cubicBezTo>
                    <a:pt x="21528" y="5342"/>
                    <a:pt x="17621" y="9169"/>
                    <a:pt x="15468" y="7256"/>
                  </a:cubicBezTo>
                  <a:cubicBezTo>
                    <a:pt x="13554" y="7256"/>
                    <a:pt x="11641" y="1435"/>
                    <a:pt x="9648" y="1435"/>
                  </a:cubicBezTo>
                  <a:cubicBezTo>
                    <a:pt x="7734" y="-478"/>
                    <a:pt x="3907" y="-478"/>
                    <a:pt x="3907" y="1435"/>
                  </a:cubicBezTo>
                  <a:cubicBezTo>
                    <a:pt x="1993" y="1435"/>
                    <a:pt x="0" y="5342"/>
                    <a:pt x="0" y="5342"/>
                  </a:cubicBezTo>
                  <a:cubicBezTo>
                    <a:pt x="0" y="9169"/>
                    <a:pt x="1993" y="13315"/>
                    <a:pt x="3907" y="13315"/>
                  </a:cubicBezTo>
                  <a:cubicBezTo>
                    <a:pt x="5820" y="17142"/>
                    <a:pt x="11880" y="19056"/>
                    <a:pt x="13554" y="17142"/>
                  </a:cubicBezTo>
                  <a:lnTo>
                    <a:pt x="13554" y="15229"/>
                  </a:lnTo>
                  <a:cubicBezTo>
                    <a:pt x="15468" y="13315"/>
                    <a:pt x="19295" y="15229"/>
                    <a:pt x="21528" y="13315"/>
                  </a:cubicBezTo>
                  <a:cubicBezTo>
                    <a:pt x="22461" y="11485"/>
                    <a:pt x="23106" y="9522"/>
                    <a:pt x="23441" y="7495"/>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0" name="Freeform 179">
              <a:extLst>
                <a:ext uri="{FF2B5EF4-FFF2-40B4-BE49-F238E27FC236}">
                  <a16:creationId xmlns:a16="http://schemas.microsoft.com/office/drawing/2014/main" id="{D80871DA-EE6C-3743-B8E7-B98D342B44E0}"/>
                </a:ext>
              </a:extLst>
            </p:cNvPr>
            <p:cNvSpPr/>
            <p:nvPr/>
          </p:nvSpPr>
          <p:spPr>
            <a:xfrm>
              <a:off x="6298356" y="6107955"/>
              <a:ext cx="15946" cy="15946"/>
            </a:xfrm>
            <a:custGeom>
              <a:avLst/>
              <a:gdLst>
                <a:gd name="connsiteX0" fmla="*/ 17381 w 15946"/>
                <a:gd name="connsiteY0" fmla="*/ 10604 h 15946"/>
                <a:gd name="connsiteX1" fmla="*/ 15229 w 15946"/>
                <a:gd name="connsiteY1" fmla="*/ 19056 h 15946"/>
                <a:gd name="connsiteX2" fmla="*/ 4385 w 15946"/>
                <a:gd name="connsiteY2" fmla="*/ 16983 h 15946"/>
                <a:gd name="connsiteX3" fmla="*/ 0 w 15946"/>
                <a:gd name="connsiteY3" fmla="*/ 6299 h 15946"/>
                <a:gd name="connsiteX4" fmla="*/ 4385 w 15946"/>
                <a:gd name="connsiteY4" fmla="*/ 0 h 15946"/>
                <a:gd name="connsiteX5" fmla="*/ 12996 w 15946"/>
                <a:gd name="connsiteY5" fmla="*/ 0 h 15946"/>
                <a:gd name="connsiteX6" fmla="*/ 17381 w 15946"/>
                <a:gd name="connsiteY6" fmla="*/ 6299 h 15946"/>
                <a:gd name="connsiteX7" fmla="*/ 17381 w 15946"/>
                <a:gd name="connsiteY7" fmla="*/ 10604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46" h="15946">
                  <a:moveTo>
                    <a:pt x="17381" y="10604"/>
                  </a:moveTo>
                  <a:cubicBezTo>
                    <a:pt x="17381" y="12677"/>
                    <a:pt x="17381" y="19056"/>
                    <a:pt x="15229" y="19056"/>
                  </a:cubicBezTo>
                  <a:cubicBezTo>
                    <a:pt x="12996" y="21209"/>
                    <a:pt x="6538" y="19056"/>
                    <a:pt x="4385" y="16983"/>
                  </a:cubicBezTo>
                  <a:cubicBezTo>
                    <a:pt x="1992" y="13879"/>
                    <a:pt x="477" y="10189"/>
                    <a:pt x="0" y="6299"/>
                  </a:cubicBezTo>
                  <a:cubicBezTo>
                    <a:pt x="0" y="4226"/>
                    <a:pt x="2153" y="2073"/>
                    <a:pt x="4385" y="0"/>
                  </a:cubicBezTo>
                  <a:lnTo>
                    <a:pt x="12996" y="0"/>
                  </a:lnTo>
                  <a:cubicBezTo>
                    <a:pt x="12996" y="2073"/>
                    <a:pt x="17381" y="4226"/>
                    <a:pt x="17381" y="6299"/>
                  </a:cubicBezTo>
                  <a:lnTo>
                    <a:pt x="17381" y="10604"/>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1" name="Freeform 180">
              <a:extLst>
                <a:ext uri="{FF2B5EF4-FFF2-40B4-BE49-F238E27FC236}">
                  <a16:creationId xmlns:a16="http://schemas.microsoft.com/office/drawing/2014/main" id="{94DFFA36-8754-D34E-A31A-39B6C17914E0}"/>
                </a:ext>
              </a:extLst>
            </p:cNvPr>
            <p:cNvSpPr/>
            <p:nvPr/>
          </p:nvSpPr>
          <p:spPr>
            <a:xfrm>
              <a:off x="3833453" y="2849164"/>
              <a:ext cx="318926" cy="255141"/>
            </a:xfrm>
            <a:custGeom>
              <a:avLst/>
              <a:gdLst>
                <a:gd name="connsiteX0" fmla="*/ 322435 w 318926"/>
                <a:gd name="connsiteY0" fmla="*/ 170705 h 255141"/>
                <a:gd name="connsiteX1" fmla="*/ 322435 w 318926"/>
                <a:gd name="connsiteY1" fmla="*/ 182825 h 255141"/>
                <a:gd name="connsiteX2" fmla="*/ 308242 w 318926"/>
                <a:gd name="connsiteY2" fmla="*/ 188884 h 255141"/>
                <a:gd name="connsiteX3" fmla="*/ 294050 w 318926"/>
                <a:gd name="connsiteY3" fmla="*/ 188884 h 255141"/>
                <a:gd name="connsiteX4" fmla="*/ 283924 w 318926"/>
                <a:gd name="connsiteY4" fmla="*/ 202997 h 255141"/>
                <a:gd name="connsiteX5" fmla="*/ 271805 w 318926"/>
                <a:gd name="connsiteY5" fmla="*/ 210970 h 255141"/>
                <a:gd name="connsiteX6" fmla="*/ 257613 w 318926"/>
                <a:gd name="connsiteY6" fmla="*/ 208897 h 255141"/>
                <a:gd name="connsiteX7" fmla="*/ 243421 w 318926"/>
                <a:gd name="connsiteY7" fmla="*/ 204910 h 255141"/>
                <a:gd name="connsiteX8" fmla="*/ 223169 w 318926"/>
                <a:gd name="connsiteY8" fmla="*/ 204910 h 255141"/>
                <a:gd name="connsiteX9" fmla="*/ 210970 w 318926"/>
                <a:gd name="connsiteY9" fmla="*/ 200844 h 255141"/>
                <a:gd name="connsiteX10" fmla="*/ 196778 w 318926"/>
                <a:gd name="connsiteY10" fmla="*/ 202837 h 255141"/>
                <a:gd name="connsiteX11" fmla="*/ 188804 w 318926"/>
                <a:gd name="connsiteY11" fmla="*/ 210810 h 255141"/>
                <a:gd name="connsiteX12" fmla="*/ 180831 w 318926"/>
                <a:gd name="connsiteY12" fmla="*/ 220857 h 255141"/>
                <a:gd name="connsiteX13" fmla="*/ 166639 w 318926"/>
                <a:gd name="connsiteY13" fmla="*/ 230982 h 255141"/>
                <a:gd name="connsiteX14" fmla="*/ 152447 w 318926"/>
                <a:gd name="connsiteY14" fmla="*/ 230982 h 255141"/>
                <a:gd name="connsiteX15" fmla="*/ 136501 w 318926"/>
                <a:gd name="connsiteY15" fmla="*/ 243102 h 255141"/>
                <a:gd name="connsiteX16" fmla="*/ 132434 w 318926"/>
                <a:gd name="connsiteY16" fmla="*/ 249161 h 255141"/>
                <a:gd name="connsiteX17" fmla="*/ 122308 w 318926"/>
                <a:gd name="connsiteY17" fmla="*/ 255221 h 255141"/>
                <a:gd name="connsiteX18" fmla="*/ 111704 w 318926"/>
                <a:gd name="connsiteY18" fmla="*/ 249879 h 255141"/>
                <a:gd name="connsiteX19" fmla="*/ 103731 w 318926"/>
                <a:gd name="connsiteY19" fmla="*/ 249879 h 255141"/>
                <a:gd name="connsiteX20" fmla="*/ 101900 w 318926"/>
                <a:gd name="connsiteY20" fmla="*/ 247886 h 255141"/>
                <a:gd name="connsiteX21" fmla="*/ 101738 w 318926"/>
                <a:gd name="connsiteY21" fmla="*/ 247886 h 255141"/>
                <a:gd name="connsiteX22" fmla="*/ 93764 w 318926"/>
                <a:gd name="connsiteY22" fmla="*/ 239912 h 255141"/>
                <a:gd name="connsiteX23" fmla="*/ 89698 w 318926"/>
                <a:gd name="connsiteY23" fmla="*/ 227714 h 255141"/>
                <a:gd name="connsiteX24" fmla="*/ 85632 w 318926"/>
                <a:gd name="connsiteY24" fmla="*/ 225720 h 255141"/>
                <a:gd name="connsiteX25" fmla="*/ 77659 w 318926"/>
                <a:gd name="connsiteY25" fmla="*/ 227714 h 255141"/>
                <a:gd name="connsiteX26" fmla="*/ 75665 w 318926"/>
                <a:gd name="connsiteY26" fmla="*/ 223727 h 255141"/>
                <a:gd name="connsiteX27" fmla="*/ 77659 w 318926"/>
                <a:gd name="connsiteY27" fmla="*/ 217667 h 255141"/>
                <a:gd name="connsiteX28" fmla="*/ 75665 w 318926"/>
                <a:gd name="connsiteY28" fmla="*/ 213601 h 255141"/>
                <a:gd name="connsiteX29" fmla="*/ 65539 w 318926"/>
                <a:gd name="connsiteY29" fmla="*/ 213601 h 255141"/>
                <a:gd name="connsiteX30" fmla="*/ 61473 w 318926"/>
                <a:gd name="connsiteY30" fmla="*/ 209535 h 255141"/>
                <a:gd name="connsiteX31" fmla="*/ 57407 w 318926"/>
                <a:gd name="connsiteY31" fmla="*/ 197415 h 255141"/>
                <a:gd name="connsiteX32" fmla="*/ 59480 w 318926"/>
                <a:gd name="connsiteY32" fmla="*/ 185296 h 255141"/>
                <a:gd name="connsiteX33" fmla="*/ 53340 w 318926"/>
                <a:gd name="connsiteY33" fmla="*/ 173177 h 255141"/>
                <a:gd name="connsiteX34" fmla="*/ 61314 w 318926"/>
                <a:gd name="connsiteY34" fmla="*/ 167117 h 255141"/>
                <a:gd name="connsiteX35" fmla="*/ 59320 w 318926"/>
                <a:gd name="connsiteY35" fmla="*/ 152925 h 255141"/>
                <a:gd name="connsiteX36" fmla="*/ 53181 w 318926"/>
                <a:gd name="connsiteY36" fmla="*/ 146866 h 255141"/>
                <a:gd name="connsiteX37" fmla="*/ 47813 w 318926"/>
                <a:gd name="connsiteY37" fmla="*/ 146174 h 255141"/>
                <a:gd name="connsiteX38" fmla="*/ 47121 w 318926"/>
                <a:gd name="connsiteY38" fmla="*/ 146866 h 255141"/>
                <a:gd name="connsiteX39" fmla="*/ 41062 w 318926"/>
                <a:gd name="connsiteY39" fmla="*/ 150932 h 255141"/>
                <a:gd name="connsiteX40" fmla="*/ 30617 w 318926"/>
                <a:gd name="connsiteY40" fmla="*/ 146228 h 255141"/>
                <a:gd name="connsiteX41" fmla="*/ 22644 w 318926"/>
                <a:gd name="connsiteY41" fmla="*/ 140168 h 255141"/>
                <a:gd name="connsiteX42" fmla="*/ 16584 w 318926"/>
                <a:gd name="connsiteY42" fmla="*/ 134109 h 255141"/>
                <a:gd name="connsiteX43" fmla="*/ 10525 w 318926"/>
                <a:gd name="connsiteY43" fmla="*/ 126135 h 255141"/>
                <a:gd name="connsiteX44" fmla="*/ 16584 w 318926"/>
                <a:gd name="connsiteY44" fmla="*/ 126135 h 255141"/>
                <a:gd name="connsiteX45" fmla="*/ 24557 w 318926"/>
                <a:gd name="connsiteY45" fmla="*/ 126135 h 255141"/>
                <a:gd name="connsiteX46" fmla="*/ 24557 w 318926"/>
                <a:gd name="connsiteY46" fmla="*/ 122308 h 255141"/>
                <a:gd name="connsiteX47" fmla="*/ 22484 w 318926"/>
                <a:gd name="connsiteY47" fmla="*/ 114335 h 255141"/>
                <a:gd name="connsiteX48" fmla="*/ 18179 w 318926"/>
                <a:gd name="connsiteY48" fmla="*/ 106362 h 255141"/>
                <a:gd name="connsiteX49" fmla="*/ 14192 w 318926"/>
                <a:gd name="connsiteY49" fmla="*/ 108435 h 255141"/>
                <a:gd name="connsiteX50" fmla="*/ 3987 w 318926"/>
                <a:gd name="connsiteY50" fmla="*/ 102375 h 255141"/>
                <a:gd name="connsiteX51" fmla="*/ 0 w 318926"/>
                <a:gd name="connsiteY51" fmla="*/ 94402 h 255141"/>
                <a:gd name="connsiteX52" fmla="*/ 3987 w 318926"/>
                <a:gd name="connsiteY52" fmla="*/ 86429 h 255141"/>
                <a:gd name="connsiteX53" fmla="*/ 0 w 318926"/>
                <a:gd name="connsiteY53" fmla="*/ 76303 h 255141"/>
                <a:gd name="connsiteX54" fmla="*/ 6060 w 318926"/>
                <a:gd name="connsiteY54" fmla="*/ 66177 h 255141"/>
                <a:gd name="connsiteX55" fmla="*/ 10126 w 318926"/>
                <a:gd name="connsiteY55" fmla="*/ 62191 h 255141"/>
                <a:gd name="connsiteX56" fmla="*/ 20252 w 318926"/>
                <a:gd name="connsiteY56" fmla="*/ 62191 h 255141"/>
                <a:gd name="connsiteX57" fmla="*/ 30378 w 318926"/>
                <a:gd name="connsiteY57" fmla="*/ 64184 h 255141"/>
                <a:gd name="connsiteX58" fmla="*/ 46324 w 318926"/>
                <a:gd name="connsiteY58" fmla="*/ 60118 h 255141"/>
                <a:gd name="connsiteX59" fmla="*/ 52384 w 318926"/>
                <a:gd name="connsiteY59" fmla="*/ 54058 h 255141"/>
                <a:gd name="connsiteX60" fmla="*/ 60357 w 318926"/>
                <a:gd name="connsiteY60" fmla="*/ 52065 h 255141"/>
                <a:gd name="connsiteX61" fmla="*/ 64423 w 318926"/>
                <a:gd name="connsiteY61" fmla="*/ 44092 h 255141"/>
                <a:gd name="connsiteX62" fmla="*/ 62430 w 318926"/>
                <a:gd name="connsiteY62" fmla="*/ 31972 h 255141"/>
                <a:gd name="connsiteX63" fmla="*/ 72556 w 318926"/>
                <a:gd name="connsiteY63" fmla="*/ 25913 h 255141"/>
                <a:gd name="connsiteX64" fmla="*/ 78615 w 318926"/>
                <a:gd name="connsiteY64" fmla="*/ 27986 h 255141"/>
                <a:gd name="connsiteX65" fmla="*/ 88741 w 318926"/>
                <a:gd name="connsiteY65" fmla="*/ 38032 h 255141"/>
                <a:gd name="connsiteX66" fmla="*/ 90735 w 318926"/>
                <a:gd name="connsiteY66" fmla="*/ 50231 h 255141"/>
                <a:gd name="connsiteX67" fmla="*/ 98708 w 318926"/>
                <a:gd name="connsiteY67" fmla="*/ 56291 h 255141"/>
                <a:gd name="connsiteX68" fmla="*/ 106681 w 318926"/>
                <a:gd name="connsiteY68" fmla="*/ 50231 h 255141"/>
                <a:gd name="connsiteX69" fmla="*/ 112056 w 318926"/>
                <a:gd name="connsiteY69" fmla="*/ 50868 h 255141"/>
                <a:gd name="connsiteX70" fmla="*/ 112741 w 318926"/>
                <a:gd name="connsiteY70" fmla="*/ 52224 h 255141"/>
                <a:gd name="connsiteX71" fmla="*/ 118800 w 318926"/>
                <a:gd name="connsiteY71" fmla="*/ 56291 h 255141"/>
                <a:gd name="connsiteX72" fmla="*/ 124939 w 318926"/>
                <a:gd name="connsiteY72" fmla="*/ 54217 h 255141"/>
                <a:gd name="connsiteX73" fmla="*/ 130999 w 318926"/>
                <a:gd name="connsiteY73" fmla="*/ 44092 h 255141"/>
                <a:gd name="connsiteX74" fmla="*/ 146945 w 318926"/>
                <a:gd name="connsiteY74" fmla="*/ 34045 h 255141"/>
                <a:gd name="connsiteX75" fmla="*/ 157071 w 318926"/>
                <a:gd name="connsiteY75" fmla="*/ 27986 h 255141"/>
                <a:gd name="connsiteX76" fmla="*/ 165044 w 318926"/>
                <a:gd name="connsiteY76" fmla="*/ 29979 h 255141"/>
                <a:gd name="connsiteX77" fmla="*/ 171104 w 318926"/>
                <a:gd name="connsiteY77" fmla="*/ 37952 h 255141"/>
                <a:gd name="connsiteX78" fmla="*/ 179077 w 318926"/>
                <a:gd name="connsiteY78" fmla="*/ 44012 h 255141"/>
                <a:gd name="connsiteX79" fmla="*/ 189203 w 318926"/>
                <a:gd name="connsiteY79" fmla="*/ 33966 h 255141"/>
                <a:gd name="connsiteX80" fmla="*/ 191196 w 318926"/>
                <a:gd name="connsiteY80" fmla="*/ 25992 h 255141"/>
                <a:gd name="connsiteX81" fmla="*/ 199170 w 318926"/>
                <a:gd name="connsiteY81" fmla="*/ 22006 h 255141"/>
                <a:gd name="connsiteX82" fmla="*/ 221494 w 318926"/>
                <a:gd name="connsiteY82" fmla="*/ 14033 h 255141"/>
                <a:gd name="connsiteX83" fmla="*/ 227554 w 318926"/>
                <a:gd name="connsiteY83" fmla="*/ 7973 h 255141"/>
                <a:gd name="connsiteX84" fmla="*/ 237680 w 318926"/>
                <a:gd name="connsiteY84" fmla="*/ 0 h 255141"/>
                <a:gd name="connsiteX85" fmla="*/ 241746 w 318926"/>
                <a:gd name="connsiteY85" fmla="*/ 12119 h 255141"/>
                <a:gd name="connsiteX86" fmla="*/ 249401 w 318926"/>
                <a:gd name="connsiteY86" fmla="*/ 12119 h 255141"/>
                <a:gd name="connsiteX87" fmla="*/ 263593 w 318926"/>
                <a:gd name="connsiteY87" fmla="*/ 12119 h 255141"/>
                <a:gd name="connsiteX88" fmla="*/ 275712 w 318926"/>
                <a:gd name="connsiteY88" fmla="*/ 14112 h 255141"/>
                <a:gd name="connsiteX89" fmla="*/ 279778 w 318926"/>
                <a:gd name="connsiteY89" fmla="*/ 24238 h 255141"/>
                <a:gd name="connsiteX90" fmla="*/ 285838 w 318926"/>
                <a:gd name="connsiteY90" fmla="*/ 36358 h 255141"/>
                <a:gd name="connsiteX91" fmla="*/ 291977 w 318926"/>
                <a:gd name="connsiteY91" fmla="*/ 38351 h 255141"/>
                <a:gd name="connsiteX92" fmla="*/ 291977 w 318926"/>
                <a:gd name="connsiteY92" fmla="*/ 60596 h 255141"/>
                <a:gd name="connsiteX93" fmla="*/ 299950 w 318926"/>
                <a:gd name="connsiteY93" fmla="*/ 74788 h 255141"/>
                <a:gd name="connsiteX94" fmla="*/ 307924 w 318926"/>
                <a:gd name="connsiteY94" fmla="*/ 84914 h 255141"/>
                <a:gd name="connsiteX95" fmla="*/ 297798 w 318926"/>
                <a:gd name="connsiteY95" fmla="*/ 99027 h 255141"/>
                <a:gd name="connsiteX96" fmla="*/ 293731 w 318926"/>
                <a:gd name="connsiteY96" fmla="*/ 114973 h 255141"/>
                <a:gd name="connsiteX97" fmla="*/ 305930 w 318926"/>
                <a:gd name="connsiteY97" fmla="*/ 127092 h 255141"/>
                <a:gd name="connsiteX98" fmla="*/ 320122 w 318926"/>
                <a:gd name="connsiteY98" fmla="*/ 141205 h 255141"/>
                <a:gd name="connsiteX99" fmla="*/ 320122 w 318926"/>
                <a:gd name="connsiteY99" fmla="*/ 151331 h 255141"/>
                <a:gd name="connsiteX100" fmla="*/ 312149 w 318926"/>
                <a:gd name="connsiteY100" fmla="*/ 157390 h 255141"/>
                <a:gd name="connsiteX101" fmla="*/ 314143 w 318926"/>
                <a:gd name="connsiteY101" fmla="*/ 163450 h 255141"/>
                <a:gd name="connsiteX102" fmla="*/ 322116 w 318926"/>
                <a:gd name="connsiteY102" fmla="*/ 171423 h 255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318926" h="255141">
                  <a:moveTo>
                    <a:pt x="322435" y="170705"/>
                  </a:moveTo>
                  <a:cubicBezTo>
                    <a:pt x="322435" y="172699"/>
                    <a:pt x="324428" y="180752"/>
                    <a:pt x="322435" y="182825"/>
                  </a:cubicBezTo>
                  <a:cubicBezTo>
                    <a:pt x="318304" y="186032"/>
                    <a:pt x="313416" y="188120"/>
                    <a:pt x="308242" y="188884"/>
                  </a:cubicBezTo>
                  <a:cubicBezTo>
                    <a:pt x="304176" y="190877"/>
                    <a:pt x="298117" y="186811"/>
                    <a:pt x="294050" y="188884"/>
                  </a:cubicBezTo>
                  <a:cubicBezTo>
                    <a:pt x="289984" y="190957"/>
                    <a:pt x="286077" y="201003"/>
                    <a:pt x="283924" y="202997"/>
                  </a:cubicBezTo>
                  <a:cubicBezTo>
                    <a:pt x="280201" y="206107"/>
                    <a:pt x="276135" y="208782"/>
                    <a:pt x="271805" y="210970"/>
                  </a:cubicBezTo>
                  <a:cubicBezTo>
                    <a:pt x="267739" y="210970"/>
                    <a:pt x="259606" y="208897"/>
                    <a:pt x="257613" y="208897"/>
                  </a:cubicBezTo>
                  <a:cubicBezTo>
                    <a:pt x="253547" y="208897"/>
                    <a:pt x="247487" y="204910"/>
                    <a:pt x="243421" y="204910"/>
                  </a:cubicBezTo>
                  <a:cubicBezTo>
                    <a:pt x="236707" y="205913"/>
                    <a:pt x="229882" y="205913"/>
                    <a:pt x="223169" y="204910"/>
                  </a:cubicBezTo>
                  <a:cubicBezTo>
                    <a:pt x="219103" y="204910"/>
                    <a:pt x="212963" y="200844"/>
                    <a:pt x="210970" y="200844"/>
                  </a:cubicBezTo>
                  <a:cubicBezTo>
                    <a:pt x="206904" y="200844"/>
                    <a:pt x="198851" y="200844"/>
                    <a:pt x="196778" y="202837"/>
                  </a:cubicBezTo>
                  <a:cubicBezTo>
                    <a:pt x="194784" y="202837"/>
                    <a:pt x="190718" y="208897"/>
                    <a:pt x="188804" y="210810"/>
                  </a:cubicBezTo>
                  <a:cubicBezTo>
                    <a:pt x="186891" y="212724"/>
                    <a:pt x="182745" y="218784"/>
                    <a:pt x="180831" y="220857"/>
                  </a:cubicBezTo>
                  <a:cubicBezTo>
                    <a:pt x="176617" y="224903"/>
                    <a:pt x="171836" y="228314"/>
                    <a:pt x="166639" y="230982"/>
                  </a:cubicBezTo>
                  <a:cubicBezTo>
                    <a:pt x="162573" y="232976"/>
                    <a:pt x="156513" y="230982"/>
                    <a:pt x="152447" y="230982"/>
                  </a:cubicBezTo>
                  <a:cubicBezTo>
                    <a:pt x="146662" y="234364"/>
                    <a:pt x="141308" y="238434"/>
                    <a:pt x="136501" y="243102"/>
                  </a:cubicBezTo>
                  <a:cubicBezTo>
                    <a:pt x="134428" y="243102"/>
                    <a:pt x="132434" y="247168"/>
                    <a:pt x="132434" y="249161"/>
                  </a:cubicBezTo>
                  <a:cubicBezTo>
                    <a:pt x="129550" y="251907"/>
                    <a:pt x="126091" y="253976"/>
                    <a:pt x="122308" y="255221"/>
                  </a:cubicBezTo>
                  <a:cubicBezTo>
                    <a:pt x="118242" y="254788"/>
                    <a:pt x="114472" y="252889"/>
                    <a:pt x="111704" y="249879"/>
                  </a:cubicBezTo>
                  <a:lnTo>
                    <a:pt x="103731" y="249879"/>
                  </a:lnTo>
                  <a:cubicBezTo>
                    <a:pt x="103776" y="248823"/>
                    <a:pt x="102956" y="247931"/>
                    <a:pt x="101900" y="247886"/>
                  </a:cubicBezTo>
                  <a:cubicBezTo>
                    <a:pt x="101846" y="247883"/>
                    <a:pt x="101792" y="247883"/>
                    <a:pt x="101738" y="247886"/>
                  </a:cubicBezTo>
                  <a:cubicBezTo>
                    <a:pt x="99665" y="245892"/>
                    <a:pt x="93764" y="243819"/>
                    <a:pt x="93764" y="239912"/>
                  </a:cubicBezTo>
                  <a:cubicBezTo>
                    <a:pt x="91691" y="237839"/>
                    <a:pt x="91691" y="231939"/>
                    <a:pt x="89698" y="227714"/>
                  </a:cubicBezTo>
                  <a:cubicBezTo>
                    <a:pt x="88600" y="226618"/>
                    <a:pt x="87170" y="225917"/>
                    <a:pt x="85632" y="225720"/>
                  </a:cubicBezTo>
                  <a:cubicBezTo>
                    <a:pt x="83638" y="225720"/>
                    <a:pt x="79572" y="227714"/>
                    <a:pt x="77659" y="227714"/>
                  </a:cubicBezTo>
                  <a:lnTo>
                    <a:pt x="75665" y="223727"/>
                  </a:lnTo>
                  <a:cubicBezTo>
                    <a:pt x="75665" y="221654"/>
                    <a:pt x="77659" y="219661"/>
                    <a:pt x="77659" y="217667"/>
                  </a:cubicBezTo>
                  <a:cubicBezTo>
                    <a:pt x="77521" y="216112"/>
                    <a:pt x="76811" y="214662"/>
                    <a:pt x="75665" y="213601"/>
                  </a:cubicBezTo>
                  <a:cubicBezTo>
                    <a:pt x="73672" y="213601"/>
                    <a:pt x="67692" y="215594"/>
                    <a:pt x="65539" y="213601"/>
                  </a:cubicBezTo>
                  <a:cubicBezTo>
                    <a:pt x="63360" y="213448"/>
                    <a:pt x="61627" y="211714"/>
                    <a:pt x="61473" y="209535"/>
                  </a:cubicBezTo>
                  <a:cubicBezTo>
                    <a:pt x="59236" y="205846"/>
                    <a:pt x="57847" y="201707"/>
                    <a:pt x="57407" y="197415"/>
                  </a:cubicBezTo>
                  <a:cubicBezTo>
                    <a:pt x="57407" y="193349"/>
                    <a:pt x="59480" y="189442"/>
                    <a:pt x="59480" y="185296"/>
                  </a:cubicBezTo>
                  <a:cubicBezTo>
                    <a:pt x="59480" y="183303"/>
                    <a:pt x="53340" y="175170"/>
                    <a:pt x="53340" y="173177"/>
                  </a:cubicBezTo>
                  <a:cubicBezTo>
                    <a:pt x="55413" y="171184"/>
                    <a:pt x="61314" y="169111"/>
                    <a:pt x="61314" y="167117"/>
                  </a:cubicBezTo>
                  <a:cubicBezTo>
                    <a:pt x="63387" y="163051"/>
                    <a:pt x="59320" y="156992"/>
                    <a:pt x="59320" y="152925"/>
                  </a:cubicBezTo>
                  <a:cubicBezTo>
                    <a:pt x="57247" y="150932"/>
                    <a:pt x="55254" y="146866"/>
                    <a:pt x="53181" y="146866"/>
                  </a:cubicBezTo>
                  <a:cubicBezTo>
                    <a:pt x="51890" y="145192"/>
                    <a:pt x="49486" y="144883"/>
                    <a:pt x="47813" y="146174"/>
                  </a:cubicBezTo>
                  <a:cubicBezTo>
                    <a:pt x="47554" y="146374"/>
                    <a:pt x="47321" y="146606"/>
                    <a:pt x="47121" y="146866"/>
                  </a:cubicBezTo>
                  <a:cubicBezTo>
                    <a:pt x="45128" y="146866"/>
                    <a:pt x="43055" y="150932"/>
                    <a:pt x="41062" y="150932"/>
                  </a:cubicBezTo>
                  <a:cubicBezTo>
                    <a:pt x="37099" y="150791"/>
                    <a:pt x="33349" y="149102"/>
                    <a:pt x="30617" y="146228"/>
                  </a:cubicBezTo>
                  <a:cubicBezTo>
                    <a:pt x="28544" y="144234"/>
                    <a:pt x="24557" y="142241"/>
                    <a:pt x="22644" y="140168"/>
                  </a:cubicBezTo>
                  <a:cubicBezTo>
                    <a:pt x="20730" y="138095"/>
                    <a:pt x="18577" y="134109"/>
                    <a:pt x="16584" y="134109"/>
                  </a:cubicBezTo>
                  <a:cubicBezTo>
                    <a:pt x="14591" y="132115"/>
                    <a:pt x="10525" y="128049"/>
                    <a:pt x="10525" y="126135"/>
                  </a:cubicBezTo>
                  <a:cubicBezTo>
                    <a:pt x="10525" y="124222"/>
                    <a:pt x="16584" y="126135"/>
                    <a:pt x="16584" y="126135"/>
                  </a:cubicBezTo>
                  <a:cubicBezTo>
                    <a:pt x="18577" y="126135"/>
                    <a:pt x="22644" y="128129"/>
                    <a:pt x="24557" y="126135"/>
                  </a:cubicBezTo>
                  <a:lnTo>
                    <a:pt x="24557" y="122308"/>
                  </a:lnTo>
                  <a:cubicBezTo>
                    <a:pt x="24557" y="120315"/>
                    <a:pt x="22484" y="116249"/>
                    <a:pt x="22484" y="114335"/>
                  </a:cubicBezTo>
                  <a:cubicBezTo>
                    <a:pt x="21896" y="111300"/>
                    <a:pt x="20394" y="108518"/>
                    <a:pt x="18179" y="106362"/>
                  </a:cubicBezTo>
                  <a:lnTo>
                    <a:pt x="14192" y="108435"/>
                  </a:lnTo>
                  <a:cubicBezTo>
                    <a:pt x="10126" y="108435"/>
                    <a:pt x="6219" y="104369"/>
                    <a:pt x="3987" y="102375"/>
                  </a:cubicBezTo>
                  <a:cubicBezTo>
                    <a:pt x="1927" y="100151"/>
                    <a:pt x="544" y="97385"/>
                    <a:pt x="0" y="94402"/>
                  </a:cubicBezTo>
                  <a:cubicBezTo>
                    <a:pt x="0" y="92409"/>
                    <a:pt x="3987" y="88343"/>
                    <a:pt x="3987" y="86429"/>
                  </a:cubicBezTo>
                  <a:cubicBezTo>
                    <a:pt x="3987" y="84516"/>
                    <a:pt x="0" y="78456"/>
                    <a:pt x="0" y="76303"/>
                  </a:cubicBezTo>
                  <a:cubicBezTo>
                    <a:pt x="1245" y="72521"/>
                    <a:pt x="3314" y="69062"/>
                    <a:pt x="6060" y="66177"/>
                  </a:cubicBezTo>
                  <a:cubicBezTo>
                    <a:pt x="6060" y="66177"/>
                    <a:pt x="8053" y="62191"/>
                    <a:pt x="10126" y="62191"/>
                  </a:cubicBezTo>
                  <a:lnTo>
                    <a:pt x="20252" y="62191"/>
                  </a:lnTo>
                  <a:cubicBezTo>
                    <a:pt x="22245" y="64184"/>
                    <a:pt x="28225" y="64184"/>
                    <a:pt x="30378" y="64184"/>
                  </a:cubicBezTo>
                  <a:cubicBezTo>
                    <a:pt x="34444" y="62191"/>
                    <a:pt x="42497" y="62191"/>
                    <a:pt x="46324" y="60118"/>
                  </a:cubicBezTo>
                  <a:cubicBezTo>
                    <a:pt x="48397" y="60118"/>
                    <a:pt x="50390" y="56131"/>
                    <a:pt x="52384" y="54058"/>
                  </a:cubicBezTo>
                  <a:cubicBezTo>
                    <a:pt x="55191" y="54329"/>
                    <a:pt x="58007" y="53625"/>
                    <a:pt x="60357" y="52065"/>
                  </a:cubicBezTo>
                  <a:cubicBezTo>
                    <a:pt x="62501" y="49889"/>
                    <a:pt x="63921" y="47105"/>
                    <a:pt x="64423" y="44092"/>
                  </a:cubicBezTo>
                  <a:cubicBezTo>
                    <a:pt x="66416" y="42098"/>
                    <a:pt x="62430" y="34045"/>
                    <a:pt x="62430" y="31972"/>
                  </a:cubicBezTo>
                  <a:cubicBezTo>
                    <a:pt x="65532" y="29528"/>
                    <a:pt x="68935" y="27491"/>
                    <a:pt x="72556" y="25913"/>
                  </a:cubicBezTo>
                  <a:cubicBezTo>
                    <a:pt x="74549" y="25913"/>
                    <a:pt x="76542" y="27986"/>
                    <a:pt x="78615" y="27986"/>
                  </a:cubicBezTo>
                  <a:lnTo>
                    <a:pt x="88741" y="38032"/>
                  </a:lnTo>
                  <a:cubicBezTo>
                    <a:pt x="90735" y="42098"/>
                    <a:pt x="88741" y="48158"/>
                    <a:pt x="90735" y="50231"/>
                  </a:cubicBezTo>
                  <a:cubicBezTo>
                    <a:pt x="90735" y="54217"/>
                    <a:pt x="96874" y="56291"/>
                    <a:pt x="98708" y="56291"/>
                  </a:cubicBezTo>
                  <a:cubicBezTo>
                    <a:pt x="100542" y="56291"/>
                    <a:pt x="104767" y="50231"/>
                    <a:pt x="106681" y="50231"/>
                  </a:cubicBezTo>
                  <a:cubicBezTo>
                    <a:pt x="108341" y="48923"/>
                    <a:pt x="110747" y="49208"/>
                    <a:pt x="112056" y="50868"/>
                  </a:cubicBezTo>
                  <a:cubicBezTo>
                    <a:pt x="112372" y="51270"/>
                    <a:pt x="112605" y="51731"/>
                    <a:pt x="112741" y="52224"/>
                  </a:cubicBezTo>
                  <a:cubicBezTo>
                    <a:pt x="114734" y="52224"/>
                    <a:pt x="116807" y="56291"/>
                    <a:pt x="118800" y="56291"/>
                  </a:cubicBezTo>
                  <a:cubicBezTo>
                    <a:pt x="120873" y="58284"/>
                    <a:pt x="124939" y="54217"/>
                    <a:pt x="124939" y="54217"/>
                  </a:cubicBezTo>
                  <a:cubicBezTo>
                    <a:pt x="126933" y="52224"/>
                    <a:pt x="128926" y="46244"/>
                    <a:pt x="130999" y="44092"/>
                  </a:cubicBezTo>
                  <a:cubicBezTo>
                    <a:pt x="135065" y="40105"/>
                    <a:pt x="143118" y="38032"/>
                    <a:pt x="146945" y="34045"/>
                  </a:cubicBezTo>
                  <a:cubicBezTo>
                    <a:pt x="149018" y="34045"/>
                    <a:pt x="153005" y="27986"/>
                    <a:pt x="157071" y="27986"/>
                  </a:cubicBezTo>
                  <a:cubicBezTo>
                    <a:pt x="159878" y="27728"/>
                    <a:pt x="162689" y="28430"/>
                    <a:pt x="165044" y="29979"/>
                  </a:cubicBezTo>
                  <a:cubicBezTo>
                    <a:pt x="167038" y="29979"/>
                    <a:pt x="169111" y="36039"/>
                    <a:pt x="171104" y="37952"/>
                  </a:cubicBezTo>
                  <a:cubicBezTo>
                    <a:pt x="173097" y="39866"/>
                    <a:pt x="177164" y="44012"/>
                    <a:pt x="179077" y="44012"/>
                  </a:cubicBezTo>
                  <a:cubicBezTo>
                    <a:pt x="183144" y="42019"/>
                    <a:pt x="187050" y="36039"/>
                    <a:pt x="189203" y="33966"/>
                  </a:cubicBezTo>
                  <a:cubicBezTo>
                    <a:pt x="189203" y="31893"/>
                    <a:pt x="191196" y="27906"/>
                    <a:pt x="191196" y="25992"/>
                  </a:cubicBezTo>
                  <a:cubicBezTo>
                    <a:pt x="193421" y="23933"/>
                    <a:pt x="196187" y="22550"/>
                    <a:pt x="199170" y="22006"/>
                  </a:cubicBezTo>
                  <a:cubicBezTo>
                    <a:pt x="205229" y="17940"/>
                    <a:pt x="217428" y="17940"/>
                    <a:pt x="221494" y="14033"/>
                  </a:cubicBezTo>
                  <a:lnTo>
                    <a:pt x="227554" y="7973"/>
                  </a:lnTo>
                  <a:cubicBezTo>
                    <a:pt x="229547" y="5980"/>
                    <a:pt x="233614" y="0"/>
                    <a:pt x="237680" y="0"/>
                  </a:cubicBezTo>
                  <a:cubicBezTo>
                    <a:pt x="239673" y="1993"/>
                    <a:pt x="237680" y="10126"/>
                    <a:pt x="241746" y="12119"/>
                  </a:cubicBezTo>
                  <a:lnTo>
                    <a:pt x="249401" y="12119"/>
                  </a:lnTo>
                  <a:cubicBezTo>
                    <a:pt x="253467" y="12119"/>
                    <a:pt x="259526" y="10126"/>
                    <a:pt x="263593" y="12119"/>
                  </a:cubicBezTo>
                  <a:cubicBezTo>
                    <a:pt x="267659" y="12119"/>
                    <a:pt x="273719" y="12119"/>
                    <a:pt x="275712" y="14112"/>
                  </a:cubicBezTo>
                  <a:cubicBezTo>
                    <a:pt x="277705" y="16106"/>
                    <a:pt x="277785" y="22086"/>
                    <a:pt x="279778" y="24238"/>
                  </a:cubicBezTo>
                  <a:cubicBezTo>
                    <a:pt x="280538" y="28794"/>
                    <a:pt x="282649" y="33016"/>
                    <a:pt x="285838" y="36358"/>
                  </a:cubicBezTo>
                  <a:cubicBezTo>
                    <a:pt x="287512" y="37858"/>
                    <a:pt x="289741" y="38582"/>
                    <a:pt x="291977" y="38351"/>
                  </a:cubicBezTo>
                  <a:lnTo>
                    <a:pt x="291977" y="60596"/>
                  </a:lnTo>
                  <a:cubicBezTo>
                    <a:pt x="293970" y="64662"/>
                    <a:pt x="298037" y="70722"/>
                    <a:pt x="299950" y="74788"/>
                  </a:cubicBezTo>
                  <a:cubicBezTo>
                    <a:pt x="302023" y="76782"/>
                    <a:pt x="307924" y="80848"/>
                    <a:pt x="307924" y="84914"/>
                  </a:cubicBezTo>
                  <a:cubicBezTo>
                    <a:pt x="307924" y="88980"/>
                    <a:pt x="299950" y="94960"/>
                    <a:pt x="297798" y="99027"/>
                  </a:cubicBezTo>
                  <a:cubicBezTo>
                    <a:pt x="295542" y="104071"/>
                    <a:pt x="294166" y="109464"/>
                    <a:pt x="293731" y="114973"/>
                  </a:cubicBezTo>
                  <a:cubicBezTo>
                    <a:pt x="296742" y="119952"/>
                    <a:pt x="300932" y="124114"/>
                    <a:pt x="305930" y="127092"/>
                  </a:cubicBezTo>
                  <a:cubicBezTo>
                    <a:pt x="307924" y="131159"/>
                    <a:pt x="318049" y="137218"/>
                    <a:pt x="320122" y="141205"/>
                  </a:cubicBezTo>
                  <a:cubicBezTo>
                    <a:pt x="320122" y="143278"/>
                    <a:pt x="322116" y="147264"/>
                    <a:pt x="320122" y="151331"/>
                  </a:cubicBezTo>
                  <a:cubicBezTo>
                    <a:pt x="320122" y="153324"/>
                    <a:pt x="313983" y="155397"/>
                    <a:pt x="312149" y="157390"/>
                  </a:cubicBezTo>
                  <a:cubicBezTo>
                    <a:pt x="312149" y="159463"/>
                    <a:pt x="314143" y="161457"/>
                    <a:pt x="314143" y="163450"/>
                  </a:cubicBezTo>
                  <a:lnTo>
                    <a:pt x="322116" y="171423"/>
                  </a:ln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2" name="Freeform 181">
              <a:extLst>
                <a:ext uri="{FF2B5EF4-FFF2-40B4-BE49-F238E27FC236}">
                  <a16:creationId xmlns:a16="http://schemas.microsoft.com/office/drawing/2014/main" id="{D07ABE25-F696-8A42-B2FE-3E3285E92062}"/>
                </a:ext>
              </a:extLst>
            </p:cNvPr>
            <p:cNvSpPr/>
            <p:nvPr/>
          </p:nvSpPr>
          <p:spPr>
            <a:xfrm>
              <a:off x="5505264" y="2556150"/>
              <a:ext cx="486363" cy="454470"/>
            </a:xfrm>
            <a:custGeom>
              <a:avLst/>
              <a:gdLst>
                <a:gd name="connsiteX0" fmla="*/ 486125 w 486362"/>
                <a:gd name="connsiteY0" fmla="*/ 421382 h 454470"/>
                <a:gd name="connsiteX1" fmla="*/ 486125 w 486362"/>
                <a:gd name="connsiteY1" fmla="*/ 433501 h 454470"/>
                <a:gd name="connsiteX2" fmla="*/ 482059 w 486362"/>
                <a:gd name="connsiteY2" fmla="*/ 439560 h 454470"/>
                <a:gd name="connsiteX3" fmla="*/ 474086 w 486362"/>
                <a:gd name="connsiteY3" fmla="*/ 439560 h 454470"/>
                <a:gd name="connsiteX4" fmla="*/ 470099 w 486362"/>
                <a:gd name="connsiteY4" fmla="*/ 445620 h 454470"/>
                <a:gd name="connsiteX5" fmla="*/ 468026 w 486362"/>
                <a:gd name="connsiteY5" fmla="*/ 453593 h 454470"/>
                <a:gd name="connsiteX6" fmla="*/ 457980 w 486362"/>
                <a:gd name="connsiteY6" fmla="*/ 455586 h 454470"/>
                <a:gd name="connsiteX7" fmla="*/ 451921 w 486362"/>
                <a:gd name="connsiteY7" fmla="*/ 459653 h 454470"/>
                <a:gd name="connsiteX8" fmla="*/ 439801 w 486362"/>
                <a:gd name="connsiteY8" fmla="*/ 455586 h 454470"/>
                <a:gd name="connsiteX9" fmla="*/ 429755 w 486362"/>
                <a:gd name="connsiteY9" fmla="*/ 455586 h 454470"/>
                <a:gd name="connsiteX10" fmla="*/ 427682 w 486362"/>
                <a:gd name="connsiteY10" fmla="*/ 451520 h 454470"/>
                <a:gd name="connsiteX11" fmla="*/ 429755 w 486362"/>
                <a:gd name="connsiteY11" fmla="*/ 441394 h 454470"/>
                <a:gd name="connsiteX12" fmla="*/ 435815 w 486362"/>
                <a:gd name="connsiteY12" fmla="*/ 433421 h 454470"/>
                <a:gd name="connsiteX13" fmla="*/ 437728 w 486362"/>
                <a:gd name="connsiteY13" fmla="*/ 423295 h 454470"/>
                <a:gd name="connsiteX14" fmla="*/ 427363 w 486362"/>
                <a:gd name="connsiteY14" fmla="*/ 413249 h 454470"/>
                <a:gd name="connsiteX15" fmla="*/ 415483 w 486362"/>
                <a:gd name="connsiteY15" fmla="*/ 399376 h 454470"/>
                <a:gd name="connsiteX16" fmla="*/ 405437 w 486362"/>
                <a:gd name="connsiteY16" fmla="*/ 387177 h 454470"/>
                <a:gd name="connsiteX17" fmla="*/ 387258 w 486362"/>
                <a:gd name="connsiteY17" fmla="*/ 371230 h 454470"/>
                <a:gd name="connsiteX18" fmla="*/ 381199 w 486362"/>
                <a:gd name="connsiteY18" fmla="*/ 367244 h 454470"/>
                <a:gd name="connsiteX19" fmla="*/ 373225 w 486362"/>
                <a:gd name="connsiteY19" fmla="*/ 369237 h 454470"/>
                <a:gd name="connsiteX20" fmla="*/ 373225 w 486362"/>
                <a:gd name="connsiteY20" fmla="*/ 379363 h 454470"/>
                <a:gd name="connsiteX21" fmla="*/ 375219 w 486362"/>
                <a:gd name="connsiteY21" fmla="*/ 389489 h 454470"/>
                <a:gd name="connsiteX22" fmla="*/ 375219 w 486362"/>
                <a:gd name="connsiteY22" fmla="*/ 401608 h 454470"/>
                <a:gd name="connsiteX23" fmla="*/ 365173 w 486362"/>
                <a:gd name="connsiteY23" fmla="*/ 409581 h 454470"/>
                <a:gd name="connsiteX24" fmla="*/ 351060 w 486362"/>
                <a:gd name="connsiteY24" fmla="*/ 409581 h 454470"/>
                <a:gd name="connsiteX25" fmla="*/ 343087 w 486362"/>
                <a:gd name="connsiteY25" fmla="*/ 401608 h 454470"/>
                <a:gd name="connsiteX26" fmla="*/ 332961 w 486362"/>
                <a:gd name="connsiteY26" fmla="*/ 401608 h 454470"/>
                <a:gd name="connsiteX27" fmla="*/ 328895 w 486362"/>
                <a:gd name="connsiteY27" fmla="*/ 393635 h 454470"/>
                <a:gd name="connsiteX28" fmla="*/ 316855 w 486362"/>
                <a:gd name="connsiteY28" fmla="*/ 393635 h 454470"/>
                <a:gd name="connsiteX29" fmla="*/ 308882 w 486362"/>
                <a:gd name="connsiteY29" fmla="*/ 389648 h 454470"/>
                <a:gd name="connsiteX30" fmla="*/ 298836 w 486362"/>
                <a:gd name="connsiteY30" fmla="*/ 389648 h 454470"/>
                <a:gd name="connsiteX31" fmla="*/ 286717 w 486362"/>
                <a:gd name="connsiteY31" fmla="*/ 387575 h 454470"/>
                <a:gd name="connsiteX32" fmla="*/ 278744 w 486362"/>
                <a:gd name="connsiteY32" fmla="*/ 383589 h 454470"/>
                <a:gd name="connsiteX33" fmla="*/ 268618 w 486362"/>
                <a:gd name="connsiteY33" fmla="*/ 381516 h 454470"/>
                <a:gd name="connsiteX34" fmla="*/ 264631 w 486362"/>
                <a:gd name="connsiteY34" fmla="*/ 387575 h 454470"/>
                <a:gd name="connsiteX35" fmla="*/ 256658 w 486362"/>
                <a:gd name="connsiteY35" fmla="*/ 387575 h 454470"/>
                <a:gd name="connsiteX36" fmla="*/ 252592 w 486362"/>
                <a:gd name="connsiteY36" fmla="*/ 395549 h 454470"/>
                <a:gd name="connsiteX37" fmla="*/ 250598 w 486362"/>
                <a:gd name="connsiteY37" fmla="*/ 399615 h 454470"/>
                <a:gd name="connsiteX38" fmla="*/ 243981 w 486362"/>
                <a:gd name="connsiteY38" fmla="*/ 399615 h 454470"/>
                <a:gd name="connsiteX39" fmla="*/ 236007 w 486362"/>
                <a:gd name="connsiteY39" fmla="*/ 409661 h 454470"/>
                <a:gd name="connsiteX40" fmla="*/ 238001 w 486362"/>
                <a:gd name="connsiteY40" fmla="*/ 413727 h 454470"/>
                <a:gd name="connsiteX41" fmla="*/ 250120 w 486362"/>
                <a:gd name="connsiteY41" fmla="*/ 415800 h 454470"/>
                <a:gd name="connsiteX42" fmla="*/ 256179 w 486362"/>
                <a:gd name="connsiteY42" fmla="*/ 419787 h 454470"/>
                <a:gd name="connsiteX43" fmla="*/ 254106 w 486362"/>
                <a:gd name="connsiteY43" fmla="*/ 427760 h 454470"/>
                <a:gd name="connsiteX44" fmla="*/ 246133 w 486362"/>
                <a:gd name="connsiteY44" fmla="*/ 429753 h 454470"/>
                <a:gd name="connsiteX45" fmla="*/ 246133 w 486362"/>
                <a:gd name="connsiteY45" fmla="*/ 437727 h 454470"/>
                <a:gd name="connsiteX46" fmla="*/ 238160 w 486362"/>
                <a:gd name="connsiteY46" fmla="*/ 447852 h 454470"/>
                <a:gd name="connsiteX47" fmla="*/ 228034 w 486362"/>
                <a:gd name="connsiteY47" fmla="*/ 445779 h 454470"/>
                <a:gd name="connsiteX48" fmla="*/ 217988 w 486362"/>
                <a:gd name="connsiteY48" fmla="*/ 445779 h 454470"/>
                <a:gd name="connsiteX49" fmla="*/ 213922 w 486362"/>
                <a:gd name="connsiteY49" fmla="*/ 443786 h 454470"/>
                <a:gd name="connsiteX50" fmla="*/ 213922 w 486362"/>
                <a:gd name="connsiteY50" fmla="*/ 435813 h 454470"/>
                <a:gd name="connsiteX51" fmla="*/ 199809 w 486362"/>
                <a:gd name="connsiteY51" fmla="*/ 423694 h 454470"/>
                <a:gd name="connsiteX52" fmla="*/ 199809 w 486362"/>
                <a:gd name="connsiteY52" fmla="*/ 401449 h 454470"/>
                <a:gd name="connsiteX53" fmla="*/ 197816 w 486362"/>
                <a:gd name="connsiteY53" fmla="*/ 383270 h 454470"/>
                <a:gd name="connsiteX54" fmla="*/ 189843 w 486362"/>
                <a:gd name="connsiteY54" fmla="*/ 365011 h 454470"/>
                <a:gd name="connsiteX55" fmla="*/ 169671 w 486362"/>
                <a:gd name="connsiteY55" fmla="*/ 363018 h 454470"/>
                <a:gd name="connsiteX56" fmla="*/ 157551 w 486362"/>
                <a:gd name="connsiteY56" fmla="*/ 355045 h 454470"/>
                <a:gd name="connsiteX57" fmla="*/ 135306 w 486362"/>
                <a:gd name="connsiteY57" fmla="*/ 359111 h 454470"/>
                <a:gd name="connsiteX58" fmla="*/ 127333 w 486362"/>
                <a:gd name="connsiteY58" fmla="*/ 367084 h 454470"/>
                <a:gd name="connsiteX59" fmla="*/ 115214 w 486362"/>
                <a:gd name="connsiteY59" fmla="*/ 369078 h 454470"/>
                <a:gd name="connsiteX60" fmla="*/ 107241 w 486362"/>
                <a:gd name="connsiteY60" fmla="*/ 379204 h 454470"/>
                <a:gd name="connsiteX61" fmla="*/ 91295 w 486362"/>
                <a:gd name="connsiteY61" fmla="*/ 385263 h 454470"/>
                <a:gd name="connsiteX62" fmla="*/ 83321 w 486362"/>
                <a:gd name="connsiteY62" fmla="*/ 379204 h 454470"/>
                <a:gd name="connsiteX63" fmla="*/ 83321 w 486362"/>
                <a:gd name="connsiteY63" fmla="*/ 360945 h 454470"/>
                <a:gd name="connsiteX64" fmla="*/ 75348 w 486362"/>
                <a:gd name="connsiteY64" fmla="*/ 358952 h 454470"/>
                <a:gd name="connsiteX65" fmla="*/ 61236 w 486362"/>
                <a:gd name="connsiteY65" fmla="*/ 360945 h 454470"/>
                <a:gd name="connsiteX66" fmla="*/ 57249 w 486362"/>
                <a:gd name="connsiteY66" fmla="*/ 346833 h 454470"/>
                <a:gd name="connsiteX67" fmla="*/ 57249 w 486362"/>
                <a:gd name="connsiteY67" fmla="*/ 330886 h 454470"/>
                <a:gd name="connsiteX68" fmla="*/ 49276 w 486362"/>
                <a:gd name="connsiteY68" fmla="*/ 320760 h 454470"/>
                <a:gd name="connsiteX69" fmla="*/ 37237 w 486362"/>
                <a:gd name="connsiteY69" fmla="*/ 314701 h 454470"/>
                <a:gd name="connsiteX70" fmla="*/ 23044 w 486362"/>
                <a:gd name="connsiteY70" fmla="*/ 300508 h 454470"/>
                <a:gd name="connsiteX71" fmla="*/ 15071 w 486362"/>
                <a:gd name="connsiteY71" fmla="*/ 278263 h 454470"/>
                <a:gd name="connsiteX72" fmla="*/ 21131 w 486362"/>
                <a:gd name="connsiteY72" fmla="*/ 260085 h 454470"/>
                <a:gd name="connsiteX73" fmla="*/ 35243 w 486362"/>
                <a:gd name="connsiteY73" fmla="*/ 254025 h 454470"/>
                <a:gd name="connsiteX74" fmla="*/ 39309 w 486362"/>
                <a:gd name="connsiteY74" fmla="*/ 238079 h 454470"/>
                <a:gd name="connsiteX75" fmla="*/ 33250 w 486362"/>
                <a:gd name="connsiteY75" fmla="*/ 219820 h 454470"/>
                <a:gd name="connsiteX76" fmla="*/ 17304 w 486362"/>
                <a:gd name="connsiteY76" fmla="*/ 209694 h 454470"/>
                <a:gd name="connsiteX77" fmla="*/ 1357 w 486362"/>
                <a:gd name="connsiteY77" fmla="*/ 181389 h 454470"/>
                <a:gd name="connsiteX78" fmla="*/ 3351 w 486362"/>
                <a:gd name="connsiteY78" fmla="*/ 155078 h 454470"/>
                <a:gd name="connsiteX79" fmla="*/ 17543 w 486362"/>
                <a:gd name="connsiteY79" fmla="*/ 139132 h 454470"/>
                <a:gd name="connsiteX80" fmla="*/ 31655 w 486362"/>
                <a:gd name="connsiteY80" fmla="*/ 137138 h 454470"/>
                <a:gd name="connsiteX81" fmla="*/ 33648 w 486362"/>
                <a:gd name="connsiteY81" fmla="*/ 118880 h 454470"/>
                <a:gd name="connsiteX82" fmla="*/ 31655 w 486362"/>
                <a:gd name="connsiteY82" fmla="*/ 98708 h 454470"/>
                <a:gd name="connsiteX83" fmla="*/ 53821 w 486362"/>
                <a:gd name="connsiteY83" fmla="*/ 88582 h 454470"/>
                <a:gd name="connsiteX84" fmla="*/ 75986 w 486362"/>
                <a:gd name="connsiteY84" fmla="*/ 80609 h 454470"/>
                <a:gd name="connsiteX85" fmla="*/ 88105 w 486362"/>
                <a:gd name="connsiteY85" fmla="*/ 66496 h 454470"/>
                <a:gd name="connsiteX86" fmla="*/ 92172 w 486362"/>
                <a:gd name="connsiteY86" fmla="*/ 42178 h 454470"/>
                <a:gd name="connsiteX87" fmla="*/ 108118 w 486362"/>
                <a:gd name="connsiteY87" fmla="*/ 34205 h 454470"/>
                <a:gd name="connsiteX88" fmla="*/ 110111 w 486362"/>
                <a:gd name="connsiteY88" fmla="*/ 22006 h 454470"/>
                <a:gd name="connsiteX89" fmla="*/ 112184 w 486362"/>
                <a:gd name="connsiteY89" fmla="*/ 6060 h 454470"/>
                <a:gd name="connsiteX90" fmla="*/ 124303 w 486362"/>
                <a:gd name="connsiteY90" fmla="*/ 0 h 454470"/>
                <a:gd name="connsiteX91" fmla="*/ 140250 w 486362"/>
                <a:gd name="connsiteY91" fmla="*/ 6060 h 454470"/>
                <a:gd name="connsiteX92" fmla="*/ 146309 w 486362"/>
                <a:gd name="connsiteY92" fmla="*/ 12199 h 454470"/>
                <a:gd name="connsiteX93" fmla="*/ 152369 w 486362"/>
                <a:gd name="connsiteY93" fmla="*/ 20172 h 454470"/>
                <a:gd name="connsiteX94" fmla="*/ 170548 w 486362"/>
                <a:gd name="connsiteY94" fmla="*/ 22165 h 454470"/>
                <a:gd name="connsiteX95" fmla="*/ 182587 w 486362"/>
                <a:gd name="connsiteY95" fmla="*/ 22165 h 454470"/>
                <a:gd name="connsiteX96" fmla="*/ 194706 w 486362"/>
                <a:gd name="connsiteY96" fmla="*/ 20172 h 454470"/>
                <a:gd name="connsiteX97" fmla="*/ 208819 w 486362"/>
                <a:gd name="connsiteY97" fmla="*/ 20172 h 454470"/>
                <a:gd name="connsiteX98" fmla="*/ 220061 w 486362"/>
                <a:gd name="connsiteY98" fmla="*/ 20172 h 454470"/>
                <a:gd name="connsiteX99" fmla="*/ 232180 w 486362"/>
                <a:gd name="connsiteY99" fmla="*/ 16106 h 454470"/>
                <a:gd name="connsiteX100" fmla="*/ 242226 w 486362"/>
                <a:gd name="connsiteY100" fmla="*/ 18179 h 454470"/>
                <a:gd name="connsiteX101" fmla="*/ 246293 w 486362"/>
                <a:gd name="connsiteY101" fmla="*/ 26152 h 454470"/>
                <a:gd name="connsiteX102" fmla="*/ 260405 w 486362"/>
                <a:gd name="connsiteY102" fmla="*/ 26152 h 454470"/>
                <a:gd name="connsiteX103" fmla="*/ 266465 w 486362"/>
                <a:gd name="connsiteY103" fmla="*/ 34125 h 454470"/>
                <a:gd name="connsiteX104" fmla="*/ 272524 w 486362"/>
                <a:gd name="connsiteY104" fmla="*/ 38112 h 454470"/>
                <a:gd name="connsiteX105" fmla="*/ 284644 w 486362"/>
                <a:gd name="connsiteY105" fmla="*/ 38112 h 454470"/>
                <a:gd name="connsiteX106" fmla="*/ 302823 w 486362"/>
                <a:gd name="connsiteY106" fmla="*/ 32052 h 454470"/>
                <a:gd name="connsiteX107" fmla="*/ 310796 w 486362"/>
                <a:gd name="connsiteY107" fmla="*/ 25993 h 454470"/>
                <a:gd name="connsiteX108" fmla="*/ 320842 w 486362"/>
                <a:gd name="connsiteY108" fmla="*/ 28066 h 454470"/>
                <a:gd name="connsiteX109" fmla="*/ 332961 w 486362"/>
                <a:gd name="connsiteY109" fmla="*/ 34125 h 454470"/>
                <a:gd name="connsiteX110" fmla="*/ 340934 w 486362"/>
                <a:gd name="connsiteY110" fmla="*/ 30059 h 454470"/>
                <a:gd name="connsiteX111" fmla="*/ 348907 w 486362"/>
                <a:gd name="connsiteY111" fmla="*/ 34125 h 454470"/>
                <a:gd name="connsiteX112" fmla="*/ 356881 w 486362"/>
                <a:gd name="connsiteY112" fmla="*/ 38112 h 454470"/>
                <a:gd name="connsiteX113" fmla="*/ 370993 w 486362"/>
                <a:gd name="connsiteY113" fmla="*/ 36118 h 454470"/>
                <a:gd name="connsiteX114" fmla="*/ 374980 w 486362"/>
                <a:gd name="connsiteY114" fmla="*/ 32052 h 454470"/>
                <a:gd name="connsiteX115" fmla="*/ 381039 w 486362"/>
                <a:gd name="connsiteY115" fmla="*/ 36118 h 454470"/>
                <a:gd name="connsiteX116" fmla="*/ 395152 w 486362"/>
                <a:gd name="connsiteY116" fmla="*/ 40185 h 454470"/>
                <a:gd name="connsiteX117" fmla="*/ 401211 w 486362"/>
                <a:gd name="connsiteY117" fmla="*/ 46244 h 454470"/>
                <a:gd name="connsiteX118" fmla="*/ 405278 w 486362"/>
                <a:gd name="connsiteY118" fmla="*/ 48238 h 454470"/>
                <a:gd name="connsiteX119" fmla="*/ 405278 w 486362"/>
                <a:gd name="connsiteY119" fmla="*/ 56211 h 454470"/>
                <a:gd name="connsiteX120" fmla="*/ 399218 w 486362"/>
                <a:gd name="connsiteY120" fmla="*/ 76463 h 454470"/>
                <a:gd name="connsiteX121" fmla="*/ 391245 w 486362"/>
                <a:gd name="connsiteY121" fmla="*/ 78456 h 454470"/>
                <a:gd name="connsiteX122" fmla="*/ 381119 w 486362"/>
                <a:gd name="connsiteY122" fmla="*/ 86429 h 454470"/>
                <a:gd name="connsiteX123" fmla="*/ 377132 w 486362"/>
                <a:gd name="connsiteY123" fmla="*/ 94402 h 454470"/>
                <a:gd name="connsiteX124" fmla="*/ 371073 w 486362"/>
                <a:gd name="connsiteY124" fmla="*/ 96396 h 454470"/>
                <a:gd name="connsiteX125" fmla="*/ 360947 w 486362"/>
                <a:gd name="connsiteY125" fmla="*/ 104369 h 454470"/>
                <a:gd name="connsiteX126" fmla="*/ 354887 w 486362"/>
                <a:gd name="connsiteY126" fmla="*/ 112342 h 454470"/>
                <a:gd name="connsiteX127" fmla="*/ 346914 w 486362"/>
                <a:gd name="connsiteY127" fmla="*/ 114415 h 454470"/>
                <a:gd name="connsiteX128" fmla="*/ 340854 w 486362"/>
                <a:gd name="connsiteY128" fmla="*/ 118401 h 454470"/>
                <a:gd name="connsiteX129" fmla="*/ 336868 w 486362"/>
                <a:gd name="connsiteY129" fmla="*/ 132594 h 454470"/>
                <a:gd name="connsiteX130" fmla="*/ 332802 w 486362"/>
                <a:gd name="connsiteY130" fmla="*/ 138653 h 454470"/>
                <a:gd name="connsiteX131" fmla="*/ 322755 w 486362"/>
                <a:gd name="connsiteY131" fmla="*/ 144713 h 454470"/>
                <a:gd name="connsiteX132" fmla="*/ 316696 w 486362"/>
                <a:gd name="connsiteY132" fmla="*/ 142720 h 454470"/>
                <a:gd name="connsiteX133" fmla="*/ 314623 w 486362"/>
                <a:gd name="connsiteY133" fmla="*/ 152846 h 454470"/>
                <a:gd name="connsiteX134" fmla="*/ 322596 w 486362"/>
                <a:gd name="connsiteY134" fmla="*/ 158905 h 454470"/>
                <a:gd name="connsiteX135" fmla="*/ 328576 w 486362"/>
                <a:gd name="connsiteY135" fmla="*/ 166878 h 454470"/>
                <a:gd name="connsiteX136" fmla="*/ 324589 w 486362"/>
                <a:gd name="connsiteY136" fmla="*/ 174851 h 454470"/>
                <a:gd name="connsiteX137" fmla="*/ 330649 w 486362"/>
                <a:gd name="connsiteY137" fmla="*/ 182825 h 454470"/>
                <a:gd name="connsiteX138" fmla="*/ 336708 w 486362"/>
                <a:gd name="connsiteY138" fmla="*/ 182825 h 454470"/>
                <a:gd name="connsiteX139" fmla="*/ 342768 w 486362"/>
                <a:gd name="connsiteY139" fmla="*/ 170705 h 454470"/>
                <a:gd name="connsiteX140" fmla="*/ 354807 w 486362"/>
                <a:gd name="connsiteY140" fmla="*/ 170705 h 454470"/>
                <a:gd name="connsiteX141" fmla="*/ 362781 w 486362"/>
                <a:gd name="connsiteY141" fmla="*/ 180831 h 454470"/>
                <a:gd name="connsiteX142" fmla="*/ 378727 w 486362"/>
                <a:gd name="connsiteY142" fmla="*/ 182825 h 454470"/>
                <a:gd name="connsiteX143" fmla="*/ 386700 w 486362"/>
                <a:gd name="connsiteY143" fmla="*/ 190798 h 454470"/>
                <a:gd name="connsiteX144" fmla="*/ 392760 w 486362"/>
                <a:gd name="connsiteY144" fmla="*/ 194864 h 454470"/>
                <a:gd name="connsiteX145" fmla="*/ 400733 w 486362"/>
                <a:gd name="connsiteY145" fmla="*/ 196857 h 454470"/>
                <a:gd name="connsiteX146" fmla="*/ 398740 w 486362"/>
                <a:gd name="connsiteY146" fmla="*/ 206983 h 454470"/>
                <a:gd name="connsiteX147" fmla="*/ 394673 w 486362"/>
                <a:gd name="connsiteY147" fmla="*/ 222930 h 454470"/>
                <a:gd name="connsiteX148" fmla="*/ 384627 w 486362"/>
                <a:gd name="connsiteY148" fmla="*/ 235049 h 454470"/>
                <a:gd name="connsiteX149" fmla="*/ 374501 w 486362"/>
                <a:gd name="connsiteY149" fmla="*/ 237122 h 454470"/>
                <a:gd name="connsiteX150" fmla="*/ 364455 w 486362"/>
                <a:gd name="connsiteY150" fmla="*/ 243181 h 454470"/>
                <a:gd name="connsiteX151" fmla="*/ 364455 w 486362"/>
                <a:gd name="connsiteY151" fmla="*/ 251155 h 454470"/>
                <a:gd name="connsiteX152" fmla="*/ 360389 w 486362"/>
                <a:gd name="connsiteY152" fmla="*/ 255221 h 454470"/>
                <a:gd name="connsiteX153" fmla="*/ 360389 w 486362"/>
                <a:gd name="connsiteY153" fmla="*/ 265347 h 454470"/>
                <a:gd name="connsiteX154" fmla="*/ 356402 w 486362"/>
                <a:gd name="connsiteY154" fmla="*/ 269413 h 454470"/>
                <a:gd name="connsiteX155" fmla="*/ 358395 w 486362"/>
                <a:gd name="connsiteY155" fmla="*/ 279459 h 454470"/>
                <a:gd name="connsiteX156" fmla="*/ 370515 w 486362"/>
                <a:gd name="connsiteY156" fmla="*/ 281532 h 454470"/>
                <a:gd name="connsiteX157" fmla="*/ 374501 w 486362"/>
                <a:gd name="connsiteY157" fmla="*/ 277466 h 454470"/>
                <a:gd name="connsiteX158" fmla="*/ 384627 w 486362"/>
                <a:gd name="connsiteY158" fmla="*/ 277466 h 454470"/>
                <a:gd name="connsiteX159" fmla="*/ 392600 w 486362"/>
                <a:gd name="connsiteY159" fmla="*/ 279459 h 454470"/>
                <a:gd name="connsiteX160" fmla="*/ 396667 w 486362"/>
                <a:gd name="connsiteY160" fmla="*/ 287432 h 454470"/>
                <a:gd name="connsiteX161" fmla="*/ 396667 w 486362"/>
                <a:gd name="connsiteY161" fmla="*/ 303379 h 454470"/>
                <a:gd name="connsiteX162" fmla="*/ 388693 w 486362"/>
                <a:gd name="connsiteY162" fmla="*/ 309438 h 454470"/>
                <a:gd name="connsiteX163" fmla="*/ 384627 w 486362"/>
                <a:gd name="connsiteY163" fmla="*/ 323631 h 454470"/>
                <a:gd name="connsiteX164" fmla="*/ 380561 w 486362"/>
                <a:gd name="connsiteY164" fmla="*/ 331604 h 454470"/>
                <a:gd name="connsiteX165" fmla="*/ 384627 w 486362"/>
                <a:gd name="connsiteY165" fmla="*/ 339577 h 454470"/>
                <a:gd name="connsiteX166" fmla="*/ 402806 w 486362"/>
                <a:gd name="connsiteY166" fmla="*/ 341570 h 454470"/>
                <a:gd name="connsiteX167" fmla="*/ 412852 w 486362"/>
                <a:gd name="connsiteY167" fmla="*/ 349543 h 454470"/>
                <a:gd name="connsiteX168" fmla="*/ 416918 w 486362"/>
                <a:gd name="connsiteY168" fmla="*/ 359590 h 454470"/>
                <a:gd name="connsiteX169" fmla="*/ 426965 w 486362"/>
                <a:gd name="connsiteY169" fmla="*/ 363656 h 454470"/>
                <a:gd name="connsiteX170" fmla="*/ 437091 w 486362"/>
                <a:gd name="connsiteY170" fmla="*/ 371629 h 454470"/>
                <a:gd name="connsiteX171" fmla="*/ 439084 w 486362"/>
                <a:gd name="connsiteY171" fmla="*/ 379602 h 454470"/>
                <a:gd name="connsiteX172" fmla="*/ 449210 w 486362"/>
                <a:gd name="connsiteY172" fmla="*/ 391721 h 454470"/>
                <a:gd name="connsiteX173" fmla="*/ 457183 w 486362"/>
                <a:gd name="connsiteY173" fmla="*/ 393794 h 454470"/>
                <a:gd name="connsiteX174" fmla="*/ 459176 w 486362"/>
                <a:gd name="connsiteY174" fmla="*/ 405914 h 454470"/>
                <a:gd name="connsiteX175" fmla="*/ 469302 w 486362"/>
                <a:gd name="connsiteY175" fmla="*/ 416040 h 454470"/>
                <a:gd name="connsiteX176" fmla="*/ 485249 w 486362"/>
                <a:gd name="connsiteY176" fmla="*/ 420106 h 454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86362" h="454470">
                  <a:moveTo>
                    <a:pt x="486125" y="421382"/>
                  </a:moveTo>
                  <a:cubicBezTo>
                    <a:pt x="488124" y="425174"/>
                    <a:pt x="488124" y="429708"/>
                    <a:pt x="486125" y="433501"/>
                  </a:cubicBezTo>
                  <a:cubicBezTo>
                    <a:pt x="486125" y="435494"/>
                    <a:pt x="484132" y="437567"/>
                    <a:pt x="482059" y="439560"/>
                  </a:cubicBezTo>
                  <a:cubicBezTo>
                    <a:pt x="480066" y="439560"/>
                    <a:pt x="476079" y="437567"/>
                    <a:pt x="474086" y="439560"/>
                  </a:cubicBezTo>
                  <a:cubicBezTo>
                    <a:pt x="472093" y="439560"/>
                    <a:pt x="470099" y="443627"/>
                    <a:pt x="470099" y="445620"/>
                  </a:cubicBezTo>
                  <a:cubicBezTo>
                    <a:pt x="468026" y="447693"/>
                    <a:pt x="470099" y="451680"/>
                    <a:pt x="468026" y="453593"/>
                  </a:cubicBezTo>
                  <a:cubicBezTo>
                    <a:pt x="468026" y="455586"/>
                    <a:pt x="461967" y="455586"/>
                    <a:pt x="457980" y="455586"/>
                  </a:cubicBezTo>
                  <a:cubicBezTo>
                    <a:pt x="457980" y="455586"/>
                    <a:pt x="453914" y="459653"/>
                    <a:pt x="451921" y="459653"/>
                  </a:cubicBezTo>
                  <a:cubicBezTo>
                    <a:pt x="449927" y="459653"/>
                    <a:pt x="443947" y="455586"/>
                    <a:pt x="439801" y="455586"/>
                  </a:cubicBezTo>
                  <a:lnTo>
                    <a:pt x="429755" y="455586"/>
                  </a:lnTo>
                  <a:lnTo>
                    <a:pt x="427682" y="451520"/>
                  </a:lnTo>
                  <a:cubicBezTo>
                    <a:pt x="426570" y="448014"/>
                    <a:pt x="427355" y="444182"/>
                    <a:pt x="429755" y="441394"/>
                  </a:cubicBezTo>
                  <a:cubicBezTo>
                    <a:pt x="431748" y="437408"/>
                    <a:pt x="435815" y="435335"/>
                    <a:pt x="435815" y="433421"/>
                  </a:cubicBezTo>
                  <a:cubicBezTo>
                    <a:pt x="437604" y="430368"/>
                    <a:pt x="438280" y="426790"/>
                    <a:pt x="437728" y="423295"/>
                  </a:cubicBezTo>
                  <a:cubicBezTo>
                    <a:pt x="433791" y="420482"/>
                    <a:pt x="430297" y="417096"/>
                    <a:pt x="427363" y="413249"/>
                  </a:cubicBezTo>
                  <a:cubicBezTo>
                    <a:pt x="422443" y="409542"/>
                    <a:pt x="418389" y="404808"/>
                    <a:pt x="415483" y="399376"/>
                  </a:cubicBezTo>
                  <a:cubicBezTo>
                    <a:pt x="411655" y="395729"/>
                    <a:pt x="408282" y="391633"/>
                    <a:pt x="405437" y="387177"/>
                  </a:cubicBezTo>
                  <a:cubicBezTo>
                    <a:pt x="399800" y="381399"/>
                    <a:pt x="393722" y="376067"/>
                    <a:pt x="387258" y="371230"/>
                  </a:cubicBezTo>
                  <a:cubicBezTo>
                    <a:pt x="385265" y="371230"/>
                    <a:pt x="383272" y="367244"/>
                    <a:pt x="381199" y="367244"/>
                  </a:cubicBezTo>
                  <a:cubicBezTo>
                    <a:pt x="379205" y="365171"/>
                    <a:pt x="375139" y="367244"/>
                    <a:pt x="373225" y="369237"/>
                  </a:cubicBezTo>
                  <a:cubicBezTo>
                    <a:pt x="371234" y="372319"/>
                    <a:pt x="371234" y="376281"/>
                    <a:pt x="373225" y="379363"/>
                  </a:cubicBezTo>
                  <a:cubicBezTo>
                    <a:pt x="373225" y="381356"/>
                    <a:pt x="375219" y="387336"/>
                    <a:pt x="375219" y="389489"/>
                  </a:cubicBezTo>
                  <a:cubicBezTo>
                    <a:pt x="377320" y="393255"/>
                    <a:pt x="377320" y="397842"/>
                    <a:pt x="375219" y="401608"/>
                  </a:cubicBezTo>
                  <a:cubicBezTo>
                    <a:pt x="375219" y="403601"/>
                    <a:pt x="367246" y="409581"/>
                    <a:pt x="365173" y="409581"/>
                  </a:cubicBezTo>
                  <a:cubicBezTo>
                    <a:pt x="360696" y="411650"/>
                    <a:pt x="355537" y="411650"/>
                    <a:pt x="351060" y="409581"/>
                  </a:cubicBezTo>
                  <a:cubicBezTo>
                    <a:pt x="348987" y="409581"/>
                    <a:pt x="346994" y="403522"/>
                    <a:pt x="343087" y="401608"/>
                  </a:cubicBezTo>
                  <a:cubicBezTo>
                    <a:pt x="341014" y="399615"/>
                    <a:pt x="335114" y="401608"/>
                    <a:pt x="332961" y="401608"/>
                  </a:cubicBezTo>
                  <a:cubicBezTo>
                    <a:pt x="330968" y="399615"/>
                    <a:pt x="330968" y="395549"/>
                    <a:pt x="328895" y="393635"/>
                  </a:cubicBezTo>
                  <a:cubicBezTo>
                    <a:pt x="324908" y="393635"/>
                    <a:pt x="318849" y="395708"/>
                    <a:pt x="316855" y="393635"/>
                  </a:cubicBezTo>
                  <a:cubicBezTo>
                    <a:pt x="314782" y="393635"/>
                    <a:pt x="310796" y="389648"/>
                    <a:pt x="308882" y="389648"/>
                  </a:cubicBezTo>
                  <a:cubicBezTo>
                    <a:pt x="306889" y="387575"/>
                    <a:pt x="300909" y="389648"/>
                    <a:pt x="298836" y="389648"/>
                  </a:cubicBezTo>
                  <a:cubicBezTo>
                    <a:pt x="294770" y="389648"/>
                    <a:pt x="288710" y="389648"/>
                    <a:pt x="286717" y="387575"/>
                  </a:cubicBezTo>
                  <a:cubicBezTo>
                    <a:pt x="284723" y="387575"/>
                    <a:pt x="280657" y="383589"/>
                    <a:pt x="278744" y="383589"/>
                  </a:cubicBezTo>
                  <a:cubicBezTo>
                    <a:pt x="276750" y="381516"/>
                    <a:pt x="270770" y="379523"/>
                    <a:pt x="268618" y="381516"/>
                  </a:cubicBezTo>
                  <a:cubicBezTo>
                    <a:pt x="266624" y="381516"/>
                    <a:pt x="266624" y="387575"/>
                    <a:pt x="264631" y="387575"/>
                  </a:cubicBezTo>
                  <a:cubicBezTo>
                    <a:pt x="262558" y="389648"/>
                    <a:pt x="256658" y="387575"/>
                    <a:pt x="256658" y="387575"/>
                  </a:cubicBezTo>
                  <a:cubicBezTo>
                    <a:pt x="254585" y="389648"/>
                    <a:pt x="254585" y="393635"/>
                    <a:pt x="252592" y="395549"/>
                  </a:cubicBezTo>
                  <a:lnTo>
                    <a:pt x="250598" y="399615"/>
                  </a:lnTo>
                  <a:lnTo>
                    <a:pt x="243981" y="399615"/>
                  </a:lnTo>
                  <a:cubicBezTo>
                    <a:pt x="240826" y="402538"/>
                    <a:pt x="238137" y="405925"/>
                    <a:pt x="236007" y="409661"/>
                  </a:cubicBezTo>
                  <a:cubicBezTo>
                    <a:pt x="236007" y="409661"/>
                    <a:pt x="236007" y="413727"/>
                    <a:pt x="238001" y="413727"/>
                  </a:cubicBezTo>
                  <a:cubicBezTo>
                    <a:pt x="239994" y="415800"/>
                    <a:pt x="245974" y="413727"/>
                    <a:pt x="250120" y="415800"/>
                  </a:cubicBezTo>
                  <a:cubicBezTo>
                    <a:pt x="252291" y="416884"/>
                    <a:pt x="254325" y="418223"/>
                    <a:pt x="256179" y="419787"/>
                  </a:cubicBezTo>
                  <a:cubicBezTo>
                    <a:pt x="256448" y="422606"/>
                    <a:pt x="255714" y="425429"/>
                    <a:pt x="254106" y="427760"/>
                  </a:cubicBezTo>
                  <a:cubicBezTo>
                    <a:pt x="254106" y="427760"/>
                    <a:pt x="248047" y="427760"/>
                    <a:pt x="246133" y="429753"/>
                  </a:cubicBezTo>
                  <a:lnTo>
                    <a:pt x="246133" y="437727"/>
                  </a:lnTo>
                  <a:cubicBezTo>
                    <a:pt x="244614" y="441861"/>
                    <a:pt x="241823" y="445406"/>
                    <a:pt x="238160" y="447852"/>
                  </a:cubicBezTo>
                  <a:cubicBezTo>
                    <a:pt x="236167" y="447853"/>
                    <a:pt x="230187" y="445779"/>
                    <a:pt x="228034" y="445779"/>
                  </a:cubicBezTo>
                  <a:cubicBezTo>
                    <a:pt x="225881" y="445779"/>
                    <a:pt x="220061" y="447853"/>
                    <a:pt x="217988" y="445779"/>
                  </a:cubicBezTo>
                  <a:cubicBezTo>
                    <a:pt x="216432" y="445642"/>
                    <a:pt x="214983" y="444932"/>
                    <a:pt x="213922" y="443786"/>
                  </a:cubicBezTo>
                  <a:lnTo>
                    <a:pt x="213922" y="435813"/>
                  </a:lnTo>
                  <a:cubicBezTo>
                    <a:pt x="211928" y="431826"/>
                    <a:pt x="201803" y="427840"/>
                    <a:pt x="199809" y="423694"/>
                  </a:cubicBezTo>
                  <a:cubicBezTo>
                    <a:pt x="198808" y="416313"/>
                    <a:pt x="198808" y="408830"/>
                    <a:pt x="199809" y="401449"/>
                  </a:cubicBezTo>
                  <a:cubicBezTo>
                    <a:pt x="200139" y="395321"/>
                    <a:pt x="199465" y="389181"/>
                    <a:pt x="197816" y="383270"/>
                  </a:cubicBezTo>
                  <a:cubicBezTo>
                    <a:pt x="197268" y="376465"/>
                    <a:pt x="194462" y="370038"/>
                    <a:pt x="189843" y="365011"/>
                  </a:cubicBezTo>
                  <a:cubicBezTo>
                    <a:pt x="185776" y="360945"/>
                    <a:pt x="173897" y="365011"/>
                    <a:pt x="169671" y="363018"/>
                  </a:cubicBezTo>
                  <a:cubicBezTo>
                    <a:pt x="165445" y="361025"/>
                    <a:pt x="161697" y="356958"/>
                    <a:pt x="157551" y="355045"/>
                  </a:cubicBezTo>
                  <a:cubicBezTo>
                    <a:pt x="150013" y="355604"/>
                    <a:pt x="142555" y="356967"/>
                    <a:pt x="135306" y="359111"/>
                  </a:cubicBezTo>
                  <a:cubicBezTo>
                    <a:pt x="133313" y="359111"/>
                    <a:pt x="129247" y="365171"/>
                    <a:pt x="127333" y="367084"/>
                  </a:cubicBezTo>
                  <a:cubicBezTo>
                    <a:pt x="123347" y="367084"/>
                    <a:pt x="117287" y="367084"/>
                    <a:pt x="115214" y="369078"/>
                  </a:cubicBezTo>
                  <a:cubicBezTo>
                    <a:pt x="111227" y="369078"/>
                    <a:pt x="109154" y="377051"/>
                    <a:pt x="107241" y="379204"/>
                  </a:cubicBezTo>
                  <a:cubicBezTo>
                    <a:pt x="103254" y="381197"/>
                    <a:pt x="95122" y="387177"/>
                    <a:pt x="91295" y="385263"/>
                  </a:cubicBezTo>
                  <a:cubicBezTo>
                    <a:pt x="87228" y="385263"/>
                    <a:pt x="85235" y="381197"/>
                    <a:pt x="83321" y="379204"/>
                  </a:cubicBezTo>
                  <a:cubicBezTo>
                    <a:pt x="83321" y="375137"/>
                    <a:pt x="87308" y="365011"/>
                    <a:pt x="83321" y="360945"/>
                  </a:cubicBezTo>
                  <a:cubicBezTo>
                    <a:pt x="83321" y="358952"/>
                    <a:pt x="77262" y="358952"/>
                    <a:pt x="75348" y="358952"/>
                  </a:cubicBezTo>
                  <a:cubicBezTo>
                    <a:pt x="71362" y="358952"/>
                    <a:pt x="63229" y="363018"/>
                    <a:pt x="61236" y="360945"/>
                  </a:cubicBezTo>
                  <a:cubicBezTo>
                    <a:pt x="57249" y="358952"/>
                    <a:pt x="57249" y="350899"/>
                    <a:pt x="57249" y="346833"/>
                  </a:cubicBezTo>
                  <a:cubicBezTo>
                    <a:pt x="57249" y="342766"/>
                    <a:pt x="59242" y="334713"/>
                    <a:pt x="57249" y="330886"/>
                  </a:cubicBezTo>
                  <a:cubicBezTo>
                    <a:pt x="57249" y="328813"/>
                    <a:pt x="51190" y="322913"/>
                    <a:pt x="49276" y="320760"/>
                  </a:cubicBezTo>
                  <a:cubicBezTo>
                    <a:pt x="45476" y="318341"/>
                    <a:pt x="41443" y="316311"/>
                    <a:pt x="37237" y="314701"/>
                  </a:cubicBezTo>
                  <a:cubicBezTo>
                    <a:pt x="32021" y="310481"/>
                    <a:pt x="27264" y="305724"/>
                    <a:pt x="23044" y="300508"/>
                  </a:cubicBezTo>
                  <a:cubicBezTo>
                    <a:pt x="19515" y="293435"/>
                    <a:pt x="16839" y="285968"/>
                    <a:pt x="15071" y="278263"/>
                  </a:cubicBezTo>
                  <a:cubicBezTo>
                    <a:pt x="15859" y="271860"/>
                    <a:pt x="17919" y="265680"/>
                    <a:pt x="21131" y="260085"/>
                  </a:cubicBezTo>
                  <a:cubicBezTo>
                    <a:pt x="23124" y="258012"/>
                    <a:pt x="33250" y="256018"/>
                    <a:pt x="35243" y="254025"/>
                  </a:cubicBezTo>
                  <a:cubicBezTo>
                    <a:pt x="37527" y="248990"/>
                    <a:pt x="38903" y="243592"/>
                    <a:pt x="39309" y="238079"/>
                  </a:cubicBezTo>
                  <a:cubicBezTo>
                    <a:pt x="38199" y="231727"/>
                    <a:pt x="36157" y="225575"/>
                    <a:pt x="33250" y="219820"/>
                  </a:cubicBezTo>
                  <a:cubicBezTo>
                    <a:pt x="29184" y="215754"/>
                    <a:pt x="19137" y="211847"/>
                    <a:pt x="17304" y="209694"/>
                  </a:cubicBezTo>
                  <a:cubicBezTo>
                    <a:pt x="11244" y="203635"/>
                    <a:pt x="1357" y="189522"/>
                    <a:pt x="1357" y="181389"/>
                  </a:cubicBezTo>
                  <a:cubicBezTo>
                    <a:pt x="-984" y="172647"/>
                    <a:pt x="-281" y="163368"/>
                    <a:pt x="3351" y="155078"/>
                  </a:cubicBezTo>
                  <a:cubicBezTo>
                    <a:pt x="6466" y="148519"/>
                    <a:pt x="11390" y="142987"/>
                    <a:pt x="17543" y="139132"/>
                  </a:cubicBezTo>
                  <a:cubicBezTo>
                    <a:pt x="19536" y="137138"/>
                    <a:pt x="29582" y="139132"/>
                    <a:pt x="31655" y="137138"/>
                  </a:cubicBezTo>
                  <a:cubicBezTo>
                    <a:pt x="33301" y="131200"/>
                    <a:pt x="33974" y="125034"/>
                    <a:pt x="33648" y="118880"/>
                  </a:cubicBezTo>
                  <a:cubicBezTo>
                    <a:pt x="33648" y="114893"/>
                    <a:pt x="29582" y="102934"/>
                    <a:pt x="31655" y="98708"/>
                  </a:cubicBezTo>
                  <a:cubicBezTo>
                    <a:pt x="35642" y="92648"/>
                    <a:pt x="47602" y="90735"/>
                    <a:pt x="53821" y="88582"/>
                  </a:cubicBezTo>
                  <a:cubicBezTo>
                    <a:pt x="60040" y="86429"/>
                    <a:pt x="71999" y="84516"/>
                    <a:pt x="75986" y="80609"/>
                  </a:cubicBezTo>
                  <a:cubicBezTo>
                    <a:pt x="80608" y="76437"/>
                    <a:pt x="84680" y="71695"/>
                    <a:pt x="88105" y="66496"/>
                  </a:cubicBezTo>
                  <a:cubicBezTo>
                    <a:pt x="90098" y="60437"/>
                    <a:pt x="88105" y="46244"/>
                    <a:pt x="92172" y="42178"/>
                  </a:cubicBezTo>
                  <a:cubicBezTo>
                    <a:pt x="94165" y="38112"/>
                    <a:pt x="106284" y="38112"/>
                    <a:pt x="108118" y="34205"/>
                  </a:cubicBezTo>
                  <a:cubicBezTo>
                    <a:pt x="110111" y="32132"/>
                    <a:pt x="110111" y="26232"/>
                    <a:pt x="110111" y="22006"/>
                  </a:cubicBezTo>
                  <a:cubicBezTo>
                    <a:pt x="110111" y="17780"/>
                    <a:pt x="112184" y="11960"/>
                    <a:pt x="112184" y="6060"/>
                  </a:cubicBezTo>
                  <a:cubicBezTo>
                    <a:pt x="116171" y="6060"/>
                    <a:pt x="122230" y="0"/>
                    <a:pt x="124303" y="0"/>
                  </a:cubicBezTo>
                  <a:cubicBezTo>
                    <a:pt x="129907" y="1162"/>
                    <a:pt x="135289" y="3207"/>
                    <a:pt x="140250" y="6060"/>
                  </a:cubicBezTo>
                  <a:cubicBezTo>
                    <a:pt x="142243" y="6060"/>
                    <a:pt x="144316" y="12199"/>
                    <a:pt x="146309" y="12199"/>
                  </a:cubicBezTo>
                  <a:cubicBezTo>
                    <a:pt x="146309" y="14192"/>
                    <a:pt x="150296" y="20172"/>
                    <a:pt x="152369" y="20172"/>
                  </a:cubicBezTo>
                  <a:cubicBezTo>
                    <a:pt x="158280" y="21822"/>
                    <a:pt x="164420" y="22495"/>
                    <a:pt x="170548" y="22165"/>
                  </a:cubicBezTo>
                  <a:lnTo>
                    <a:pt x="182587" y="22165"/>
                  </a:lnTo>
                  <a:cubicBezTo>
                    <a:pt x="186653" y="22165"/>
                    <a:pt x="190560" y="20172"/>
                    <a:pt x="194706" y="20172"/>
                  </a:cubicBezTo>
                  <a:cubicBezTo>
                    <a:pt x="196700" y="18179"/>
                    <a:pt x="204832" y="20172"/>
                    <a:pt x="208819" y="20172"/>
                  </a:cubicBezTo>
                  <a:lnTo>
                    <a:pt x="220061" y="20172"/>
                  </a:lnTo>
                  <a:cubicBezTo>
                    <a:pt x="222054" y="20172"/>
                    <a:pt x="228034" y="16106"/>
                    <a:pt x="232180" y="16106"/>
                  </a:cubicBezTo>
                  <a:cubicBezTo>
                    <a:pt x="234174" y="16106"/>
                    <a:pt x="240153" y="16106"/>
                    <a:pt x="242226" y="18179"/>
                  </a:cubicBezTo>
                  <a:cubicBezTo>
                    <a:pt x="244299" y="18179"/>
                    <a:pt x="244299" y="24238"/>
                    <a:pt x="246293" y="26152"/>
                  </a:cubicBezTo>
                  <a:cubicBezTo>
                    <a:pt x="248286" y="28066"/>
                    <a:pt x="256419" y="24159"/>
                    <a:pt x="260405" y="26152"/>
                  </a:cubicBezTo>
                  <a:cubicBezTo>
                    <a:pt x="262399" y="28225"/>
                    <a:pt x="264472" y="32212"/>
                    <a:pt x="266465" y="34125"/>
                  </a:cubicBezTo>
                  <a:cubicBezTo>
                    <a:pt x="268458" y="34125"/>
                    <a:pt x="270531" y="38112"/>
                    <a:pt x="272524" y="38112"/>
                  </a:cubicBezTo>
                  <a:cubicBezTo>
                    <a:pt x="276591" y="40185"/>
                    <a:pt x="282571" y="38112"/>
                    <a:pt x="284644" y="38112"/>
                  </a:cubicBezTo>
                  <a:cubicBezTo>
                    <a:pt x="290811" y="36430"/>
                    <a:pt x="296880" y="34407"/>
                    <a:pt x="302823" y="32052"/>
                  </a:cubicBezTo>
                  <a:cubicBezTo>
                    <a:pt x="304816" y="32052"/>
                    <a:pt x="308802" y="25993"/>
                    <a:pt x="310796" y="25993"/>
                  </a:cubicBezTo>
                  <a:cubicBezTo>
                    <a:pt x="312789" y="23999"/>
                    <a:pt x="318769" y="25993"/>
                    <a:pt x="320842" y="28066"/>
                  </a:cubicBezTo>
                  <a:cubicBezTo>
                    <a:pt x="325090" y="29639"/>
                    <a:pt x="329154" y="31671"/>
                    <a:pt x="332961" y="34125"/>
                  </a:cubicBezTo>
                  <a:cubicBezTo>
                    <a:pt x="334954" y="34125"/>
                    <a:pt x="339021" y="30059"/>
                    <a:pt x="340934" y="30059"/>
                  </a:cubicBezTo>
                  <a:cubicBezTo>
                    <a:pt x="343951" y="30551"/>
                    <a:pt x="346738" y="31972"/>
                    <a:pt x="348907" y="34125"/>
                  </a:cubicBezTo>
                  <a:cubicBezTo>
                    <a:pt x="350980" y="34125"/>
                    <a:pt x="354967" y="38112"/>
                    <a:pt x="356881" y="38112"/>
                  </a:cubicBezTo>
                  <a:cubicBezTo>
                    <a:pt x="361672" y="38427"/>
                    <a:pt x="366476" y="37748"/>
                    <a:pt x="370993" y="36118"/>
                  </a:cubicBezTo>
                  <a:lnTo>
                    <a:pt x="374980" y="32052"/>
                  </a:lnTo>
                  <a:cubicBezTo>
                    <a:pt x="377053" y="32052"/>
                    <a:pt x="379046" y="36118"/>
                    <a:pt x="381039" y="36118"/>
                  </a:cubicBezTo>
                  <a:cubicBezTo>
                    <a:pt x="385973" y="36491"/>
                    <a:pt x="390776" y="37875"/>
                    <a:pt x="395152" y="40185"/>
                  </a:cubicBezTo>
                  <a:cubicBezTo>
                    <a:pt x="397225" y="40185"/>
                    <a:pt x="399218" y="44251"/>
                    <a:pt x="401211" y="46244"/>
                  </a:cubicBezTo>
                  <a:cubicBezTo>
                    <a:pt x="402750" y="46441"/>
                    <a:pt x="404180" y="47142"/>
                    <a:pt x="405278" y="48238"/>
                  </a:cubicBezTo>
                  <a:cubicBezTo>
                    <a:pt x="407174" y="50557"/>
                    <a:pt x="407174" y="53891"/>
                    <a:pt x="405278" y="56211"/>
                  </a:cubicBezTo>
                  <a:cubicBezTo>
                    <a:pt x="405278" y="62270"/>
                    <a:pt x="403284" y="74390"/>
                    <a:pt x="399218" y="76463"/>
                  </a:cubicBezTo>
                  <a:cubicBezTo>
                    <a:pt x="396871" y="78029"/>
                    <a:pt x="394053" y="78734"/>
                    <a:pt x="391245" y="78456"/>
                  </a:cubicBezTo>
                  <a:cubicBezTo>
                    <a:pt x="387503" y="80612"/>
                    <a:pt x="384092" y="83297"/>
                    <a:pt x="381119" y="86429"/>
                  </a:cubicBezTo>
                  <a:cubicBezTo>
                    <a:pt x="379126" y="88502"/>
                    <a:pt x="379126" y="92568"/>
                    <a:pt x="377132" y="94402"/>
                  </a:cubicBezTo>
                  <a:cubicBezTo>
                    <a:pt x="375019" y="94737"/>
                    <a:pt x="372973" y="95410"/>
                    <a:pt x="371073" y="96396"/>
                  </a:cubicBezTo>
                  <a:cubicBezTo>
                    <a:pt x="367331" y="98552"/>
                    <a:pt x="363921" y="101238"/>
                    <a:pt x="360947" y="104369"/>
                  </a:cubicBezTo>
                  <a:cubicBezTo>
                    <a:pt x="358954" y="106362"/>
                    <a:pt x="356960" y="110428"/>
                    <a:pt x="354887" y="112342"/>
                  </a:cubicBezTo>
                  <a:cubicBezTo>
                    <a:pt x="352067" y="112053"/>
                    <a:pt x="349236" y="112788"/>
                    <a:pt x="346914" y="114415"/>
                  </a:cubicBezTo>
                  <a:cubicBezTo>
                    <a:pt x="344921" y="114415"/>
                    <a:pt x="340854" y="116408"/>
                    <a:pt x="340854" y="118401"/>
                  </a:cubicBezTo>
                  <a:cubicBezTo>
                    <a:pt x="338861" y="122468"/>
                    <a:pt x="338861" y="128527"/>
                    <a:pt x="336868" y="132594"/>
                  </a:cubicBezTo>
                  <a:cubicBezTo>
                    <a:pt x="336868" y="134587"/>
                    <a:pt x="334795" y="138653"/>
                    <a:pt x="332802" y="138653"/>
                  </a:cubicBezTo>
                  <a:cubicBezTo>
                    <a:pt x="330808" y="140726"/>
                    <a:pt x="324829" y="142720"/>
                    <a:pt x="322755" y="144713"/>
                  </a:cubicBezTo>
                  <a:cubicBezTo>
                    <a:pt x="320682" y="144713"/>
                    <a:pt x="318689" y="142720"/>
                    <a:pt x="316696" y="142720"/>
                  </a:cubicBezTo>
                  <a:cubicBezTo>
                    <a:pt x="314623" y="144713"/>
                    <a:pt x="312629" y="150693"/>
                    <a:pt x="314623" y="152846"/>
                  </a:cubicBezTo>
                  <a:cubicBezTo>
                    <a:pt x="314623" y="154839"/>
                    <a:pt x="320682" y="156912"/>
                    <a:pt x="322596" y="158905"/>
                  </a:cubicBezTo>
                  <a:cubicBezTo>
                    <a:pt x="324510" y="160898"/>
                    <a:pt x="328576" y="164965"/>
                    <a:pt x="328576" y="166878"/>
                  </a:cubicBezTo>
                  <a:cubicBezTo>
                    <a:pt x="328576" y="168792"/>
                    <a:pt x="324589" y="173018"/>
                    <a:pt x="324589" y="174851"/>
                  </a:cubicBezTo>
                  <a:cubicBezTo>
                    <a:pt x="324589" y="176685"/>
                    <a:pt x="328576" y="180911"/>
                    <a:pt x="330649" y="182825"/>
                  </a:cubicBezTo>
                  <a:cubicBezTo>
                    <a:pt x="330649" y="184898"/>
                    <a:pt x="336708" y="184898"/>
                    <a:pt x="336708" y="182825"/>
                  </a:cubicBezTo>
                  <a:cubicBezTo>
                    <a:pt x="340695" y="182825"/>
                    <a:pt x="338702" y="172778"/>
                    <a:pt x="342768" y="170705"/>
                  </a:cubicBezTo>
                  <a:cubicBezTo>
                    <a:pt x="344761" y="168712"/>
                    <a:pt x="350741" y="170705"/>
                    <a:pt x="354807" y="170705"/>
                  </a:cubicBezTo>
                  <a:cubicBezTo>
                    <a:pt x="356881" y="172778"/>
                    <a:pt x="360867" y="178679"/>
                    <a:pt x="362781" y="180831"/>
                  </a:cubicBezTo>
                  <a:cubicBezTo>
                    <a:pt x="366767" y="182825"/>
                    <a:pt x="374820" y="180831"/>
                    <a:pt x="378727" y="182825"/>
                  </a:cubicBezTo>
                  <a:lnTo>
                    <a:pt x="386700" y="190798"/>
                  </a:lnTo>
                  <a:cubicBezTo>
                    <a:pt x="386700" y="192791"/>
                    <a:pt x="390766" y="194864"/>
                    <a:pt x="392760" y="194864"/>
                  </a:cubicBezTo>
                  <a:cubicBezTo>
                    <a:pt x="394753" y="196857"/>
                    <a:pt x="398819" y="194864"/>
                    <a:pt x="400733" y="196857"/>
                  </a:cubicBezTo>
                  <a:cubicBezTo>
                    <a:pt x="402646" y="198851"/>
                    <a:pt x="400733" y="204831"/>
                    <a:pt x="398740" y="206983"/>
                  </a:cubicBezTo>
                  <a:cubicBezTo>
                    <a:pt x="398342" y="212498"/>
                    <a:pt x="396965" y="217898"/>
                    <a:pt x="394673" y="222930"/>
                  </a:cubicBezTo>
                  <a:cubicBezTo>
                    <a:pt x="391850" y="227378"/>
                    <a:pt x="388474" y="231450"/>
                    <a:pt x="384627" y="235049"/>
                  </a:cubicBezTo>
                  <a:cubicBezTo>
                    <a:pt x="382634" y="237122"/>
                    <a:pt x="376654" y="237122"/>
                    <a:pt x="374501" y="237122"/>
                  </a:cubicBezTo>
                  <a:cubicBezTo>
                    <a:pt x="372508" y="239115"/>
                    <a:pt x="364455" y="239115"/>
                    <a:pt x="364455" y="243181"/>
                  </a:cubicBezTo>
                  <a:cubicBezTo>
                    <a:pt x="362462" y="245175"/>
                    <a:pt x="366448" y="249241"/>
                    <a:pt x="364455" y="251155"/>
                  </a:cubicBezTo>
                  <a:cubicBezTo>
                    <a:pt x="364455" y="253228"/>
                    <a:pt x="360389" y="255221"/>
                    <a:pt x="360389" y="255221"/>
                  </a:cubicBezTo>
                  <a:cubicBezTo>
                    <a:pt x="358395" y="257214"/>
                    <a:pt x="362462" y="263194"/>
                    <a:pt x="360389" y="265347"/>
                  </a:cubicBezTo>
                  <a:cubicBezTo>
                    <a:pt x="360389" y="267340"/>
                    <a:pt x="356402" y="269413"/>
                    <a:pt x="356402" y="269413"/>
                  </a:cubicBezTo>
                  <a:cubicBezTo>
                    <a:pt x="354329" y="271406"/>
                    <a:pt x="356402" y="277386"/>
                    <a:pt x="358395" y="279459"/>
                  </a:cubicBezTo>
                  <a:cubicBezTo>
                    <a:pt x="360389" y="281532"/>
                    <a:pt x="368521" y="283526"/>
                    <a:pt x="370515" y="281532"/>
                  </a:cubicBezTo>
                  <a:cubicBezTo>
                    <a:pt x="372508" y="281532"/>
                    <a:pt x="372508" y="277466"/>
                    <a:pt x="374501" y="277466"/>
                  </a:cubicBezTo>
                  <a:cubicBezTo>
                    <a:pt x="377583" y="275475"/>
                    <a:pt x="381546" y="275475"/>
                    <a:pt x="384627" y="277466"/>
                  </a:cubicBezTo>
                  <a:cubicBezTo>
                    <a:pt x="386621" y="277466"/>
                    <a:pt x="392600" y="277466"/>
                    <a:pt x="392600" y="279459"/>
                  </a:cubicBezTo>
                  <a:cubicBezTo>
                    <a:pt x="394689" y="281674"/>
                    <a:pt x="396100" y="284441"/>
                    <a:pt x="396667" y="287432"/>
                  </a:cubicBezTo>
                  <a:cubicBezTo>
                    <a:pt x="398600" y="292572"/>
                    <a:pt x="398600" y="298239"/>
                    <a:pt x="396667" y="303379"/>
                  </a:cubicBezTo>
                  <a:cubicBezTo>
                    <a:pt x="394594" y="305372"/>
                    <a:pt x="390607" y="307445"/>
                    <a:pt x="388693" y="309438"/>
                  </a:cubicBezTo>
                  <a:cubicBezTo>
                    <a:pt x="386394" y="313846"/>
                    <a:pt x="385011" y="318674"/>
                    <a:pt x="384627" y="323631"/>
                  </a:cubicBezTo>
                  <a:cubicBezTo>
                    <a:pt x="382515" y="325830"/>
                    <a:pt x="381101" y="328603"/>
                    <a:pt x="380561" y="331604"/>
                  </a:cubicBezTo>
                  <a:cubicBezTo>
                    <a:pt x="381127" y="334595"/>
                    <a:pt x="382538" y="337362"/>
                    <a:pt x="384627" y="339577"/>
                  </a:cubicBezTo>
                  <a:cubicBezTo>
                    <a:pt x="388693" y="341570"/>
                    <a:pt x="398740" y="339577"/>
                    <a:pt x="402806" y="341570"/>
                  </a:cubicBezTo>
                  <a:cubicBezTo>
                    <a:pt x="407026" y="342892"/>
                    <a:pt x="410606" y="345733"/>
                    <a:pt x="412852" y="349543"/>
                  </a:cubicBezTo>
                  <a:cubicBezTo>
                    <a:pt x="414845" y="351537"/>
                    <a:pt x="414845" y="357517"/>
                    <a:pt x="416918" y="359590"/>
                  </a:cubicBezTo>
                  <a:cubicBezTo>
                    <a:pt x="419845" y="361815"/>
                    <a:pt x="423314" y="363219"/>
                    <a:pt x="426965" y="363656"/>
                  </a:cubicBezTo>
                  <a:cubicBezTo>
                    <a:pt x="429038" y="365729"/>
                    <a:pt x="434938" y="369716"/>
                    <a:pt x="437091" y="371629"/>
                  </a:cubicBezTo>
                  <a:cubicBezTo>
                    <a:pt x="437091" y="373622"/>
                    <a:pt x="439084" y="377689"/>
                    <a:pt x="439084" y="379602"/>
                  </a:cubicBezTo>
                  <a:cubicBezTo>
                    <a:pt x="441274" y="384500"/>
                    <a:pt x="444779" y="388695"/>
                    <a:pt x="449210" y="391721"/>
                  </a:cubicBezTo>
                  <a:cubicBezTo>
                    <a:pt x="452030" y="391432"/>
                    <a:pt x="454861" y="392168"/>
                    <a:pt x="457183" y="393794"/>
                  </a:cubicBezTo>
                  <a:cubicBezTo>
                    <a:pt x="459176" y="395788"/>
                    <a:pt x="459176" y="403920"/>
                    <a:pt x="459176" y="405914"/>
                  </a:cubicBezTo>
                  <a:cubicBezTo>
                    <a:pt x="461169" y="407907"/>
                    <a:pt x="467149" y="413887"/>
                    <a:pt x="469302" y="416040"/>
                  </a:cubicBezTo>
                  <a:cubicBezTo>
                    <a:pt x="473289" y="418033"/>
                    <a:pt x="481341" y="416040"/>
                    <a:pt x="485249" y="420106"/>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3" name="Freeform 182">
              <a:extLst>
                <a:ext uri="{FF2B5EF4-FFF2-40B4-BE49-F238E27FC236}">
                  <a16:creationId xmlns:a16="http://schemas.microsoft.com/office/drawing/2014/main" id="{619E482B-94A9-214C-81A1-C531BB58DB76}"/>
                </a:ext>
              </a:extLst>
            </p:cNvPr>
            <p:cNvSpPr/>
            <p:nvPr/>
          </p:nvSpPr>
          <p:spPr>
            <a:xfrm>
              <a:off x="4916049" y="2365353"/>
              <a:ext cx="605960" cy="621907"/>
            </a:xfrm>
            <a:custGeom>
              <a:avLst/>
              <a:gdLst>
                <a:gd name="connsiteX0" fmla="*/ 606439 w 605960"/>
                <a:gd name="connsiteY0" fmla="*/ 157948 h 621906"/>
                <a:gd name="connsiteX1" fmla="*/ 594240 w 605960"/>
                <a:gd name="connsiteY1" fmla="*/ 170068 h 621906"/>
                <a:gd name="connsiteX2" fmla="*/ 586267 w 605960"/>
                <a:gd name="connsiteY2" fmla="*/ 196379 h 621906"/>
                <a:gd name="connsiteX3" fmla="*/ 567928 w 605960"/>
                <a:gd name="connsiteY3" fmla="*/ 198452 h 621906"/>
                <a:gd name="connsiteX4" fmla="*/ 551982 w 605960"/>
                <a:gd name="connsiteY4" fmla="*/ 208578 h 621906"/>
                <a:gd name="connsiteX5" fmla="*/ 533724 w 605960"/>
                <a:gd name="connsiteY5" fmla="*/ 204512 h 621906"/>
                <a:gd name="connsiteX6" fmla="*/ 515385 w 605960"/>
                <a:gd name="connsiteY6" fmla="*/ 190319 h 621906"/>
                <a:gd name="connsiteX7" fmla="*/ 495054 w 605960"/>
                <a:gd name="connsiteY7" fmla="*/ 194386 h 621906"/>
                <a:gd name="connsiteX8" fmla="*/ 488994 w 605960"/>
                <a:gd name="connsiteY8" fmla="*/ 210332 h 621906"/>
                <a:gd name="connsiteX9" fmla="*/ 486921 w 605960"/>
                <a:gd name="connsiteY9" fmla="*/ 234251 h 621906"/>
                <a:gd name="connsiteX10" fmla="*/ 470975 w 605960"/>
                <a:gd name="connsiteY10" fmla="*/ 240391 h 621906"/>
                <a:gd name="connsiteX11" fmla="*/ 455028 w 605960"/>
                <a:gd name="connsiteY11" fmla="*/ 238318 h 621906"/>
                <a:gd name="connsiteX12" fmla="*/ 430710 w 605960"/>
                <a:gd name="connsiteY12" fmla="*/ 244377 h 621906"/>
                <a:gd name="connsiteX13" fmla="*/ 428637 w 605960"/>
                <a:gd name="connsiteY13" fmla="*/ 254503 h 621906"/>
                <a:gd name="connsiteX14" fmla="*/ 440836 w 605960"/>
                <a:gd name="connsiteY14" fmla="*/ 262477 h 621906"/>
                <a:gd name="connsiteX15" fmla="*/ 446896 w 605960"/>
                <a:gd name="connsiteY15" fmla="*/ 274596 h 621906"/>
                <a:gd name="connsiteX16" fmla="*/ 436770 w 605960"/>
                <a:gd name="connsiteY16" fmla="*/ 292775 h 621906"/>
                <a:gd name="connsiteX17" fmla="*/ 422578 w 605960"/>
                <a:gd name="connsiteY17" fmla="*/ 304973 h 621906"/>
                <a:gd name="connsiteX18" fmla="*/ 418511 w 605960"/>
                <a:gd name="connsiteY18" fmla="*/ 325146 h 621906"/>
                <a:gd name="connsiteX19" fmla="*/ 426484 w 605960"/>
                <a:gd name="connsiteY19" fmla="*/ 339338 h 621906"/>
                <a:gd name="connsiteX20" fmla="*/ 448809 w 605960"/>
                <a:gd name="connsiteY20" fmla="*/ 351457 h 621906"/>
                <a:gd name="connsiteX21" fmla="*/ 467068 w 605960"/>
                <a:gd name="connsiteY21" fmla="*/ 367403 h 621906"/>
                <a:gd name="connsiteX22" fmla="*/ 467068 w 605960"/>
                <a:gd name="connsiteY22" fmla="*/ 387655 h 621906"/>
                <a:gd name="connsiteX23" fmla="*/ 459095 w 605960"/>
                <a:gd name="connsiteY23" fmla="*/ 407907 h 621906"/>
                <a:gd name="connsiteX24" fmla="*/ 446896 w 605960"/>
                <a:gd name="connsiteY24" fmla="*/ 430152 h 621906"/>
                <a:gd name="connsiteX25" fmla="*/ 434777 w 605960"/>
                <a:gd name="connsiteY25" fmla="*/ 430152 h 621906"/>
                <a:gd name="connsiteX26" fmla="*/ 408306 w 605960"/>
                <a:gd name="connsiteY26" fmla="*/ 432145 h 621906"/>
                <a:gd name="connsiteX27" fmla="*/ 398180 w 605960"/>
                <a:gd name="connsiteY27" fmla="*/ 442271 h 621906"/>
                <a:gd name="connsiteX28" fmla="*/ 398180 w 605960"/>
                <a:gd name="connsiteY28" fmla="*/ 458218 h 621906"/>
                <a:gd name="connsiteX29" fmla="*/ 396107 w 605960"/>
                <a:gd name="connsiteY29" fmla="*/ 474164 h 621906"/>
                <a:gd name="connsiteX30" fmla="*/ 380160 w 605960"/>
                <a:gd name="connsiteY30" fmla="*/ 494416 h 621906"/>
                <a:gd name="connsiteX31" fmla="*/ 361902 w 605960"/>
                <a:gd name="connsiteY31" fmla="*/ 506535 h 621906"/>
                <a:gd name="connsiteX32" fmla="*/ 351696 w 605960"/>
                <a:gd name="connsiteY32" fmla="*/ 496409 h 621906"/>
                <a:gd name="connsiteX33" fmla="*/ 347630 w 605960"/>
                <a:gd name="connsiteY33" fmla="*/ 482297 h 621906"/>
                <a:gd name="connsiteX34" fmla="*/ 335431 w 605960"/>
                <a:gd name="connsiteY34" fmla="*/ 474323 h 621906"/>
                <a:gd name="connsiteX35" fmla="*/ 317173 w 605960"/>
                <a:gd name="connsiteY35" fmla="*/ 476317 h 621906"/>
                <a:gd name="connsiteX36" fmla="*/ 298834 w 605960"/>
                <a:gd name="connsiteY36" fmla="*/ 490509 h 621906"/>
                <a:gd name="connsiteX37" fmla="*/ 300907 w 605960"/>
                <a:gd name="connsiteY37" fmla="*/ 502628 h 621906"/>
                <a:gd name="connsiteX38" fmla="*/ 313106 w 605960"/>
                <a:gd name="connsiteY38" fmla="*/ 502628 h 621906"/>
                <a:gd name="connsiteX39" fmla="*/ 313106 w 605960"/>
                <a:gd name="connsiteY39" fmla="*/ 514827 h 621906"/>
                <a:gd name="connsiteX40" fmla="*/ 300907 w 605960"/>
                <a:gd name="connsiteY40" fmla="*/ 522800 h 621906"/>
                <a:gd name="connsiteX41" fmla="*/ 292934 w 605960"/>
                <a:gd name="connsiteY41" fmla="*/ 520807 h 621906"/>
                <a:gd name="connsiteX42" fmla="*/ 276988 w 605960"/>
                <a:gd name="connsiteY42" fmla="*/ 524794 h 621906"/>
                <a:gd name="connsiteX43" fmla="*/ 261041 w 605960"/>
                <a:gd name="connsiteY43" fmla="*/ 543052 h 621906"/>
                <a:gd name="connsiteX44" fmla="*/ 258968 w 605960"/>
                <a:gd name="connsiteY44" fmla="*/ 563304 h 621906"/>
                <a:gd name="connsiteX45" fmla="*/ 254902 w 605960"/>
                <a:gd name="connsiteY45" fmla="*/ 589536 h 621906"/>
                <a:gd name="connsiteX46" fmla="*/ 244776 w 605960"/>
                <a:gd name="connsiteY46" fmla="*/ 595675 h 621906"/>
                <a:gd name="connsiteX47" fmla="*/ 236803 w 605960"/>
                <a:gd name="connsiteY47" fmla="*/ 613854 h 621906"/>
                <a:gd name="connsiteX48" fmla="*/ 218465 w 605960"/>
                <a:gd name="connsiteY48" fmla="*/ 625973 h 621906"/>
                <a:gd name="connsiteX49" fmla="*/ 202518 w 605960"/>
                <a:gd name="connsiteY49" fmla="*/ 621907 h 621906"/>
                <a:gd name="connsiteX50" fmla="*/ 192392 w 605960"/>
                <a:gd name="connsiteY50" fmla="*/ 609787 h 621906"/>
                <a:gd name="connsiteX51" fmla="*/ 180194 w 605960"/>
                <a:gd name="connsiteY51" fmla="*/ 607794 h 621906"/>
                <a:gd name="connsiteX52" fmla="*/ 172220 w 605960"/>
                <a:gd name="connsiteY52" fmla="*/ 621907 h 621906"/>
                <a:gd name="connsiteX53" fmla="*/ 156274 w 605960"/>
                <a:gd name="connsiteY53" fmla="*/ 621907 h 621906"/>
                <a:gd name="connsiteX54" fmla="*/ 148301 w 605960"/>
                <a:gd name="connsiteY54" fmla="*/ 605960 h 621906"/>
                <a:gd name="connsiteX55" fmla="*/ 154360 w 605960"/>
                <a:gd name="connsiteY55" fmla="*/ 593841 h 621906"/>
                <a:gd name="connsiteX56" fmla="*/ 152367 w 605960"/>
                <a:gd name="connsiteY56" fmla="*/ 575662 h 621906"/>
                <a:gd name="connsiteX57" fmla="*/ 132036 w 605960"/>
                <a:gd name="connsiteY57" fmla="*/ 571596 h 621906"/>
                <a:gd name="connsiteX58" fmla="*/ 119837 w 605960"/>
                <a:gd name="connsiteY58" fmla="*/ 573589 h 621906"/>
                <a:gd name="connsiteX59" fmla="*/ 117764 w 605960"/>
                <a:gd name="connsiteY59" fmla="*/ 571596 h 621906"/>
                <a:gd name="connsiteX60" fmla="*/ 105565 w 605960"/>
                <a:gd name="connsiteY60" fmla="*/ 561470 h 621906"/>
                <a:gd name="connsiteX61" fmla="*/ 89618 w 605960"/>
                <a:gd name="connsiteY61" fmla="*/ 559477 h 621906"/>
                <a:gd name="connsiteX62" fmla="*/ 79492 w 605960"/>
                <a:gd name="connsiteY62" fmla="*/ 567450 h 621906"/>
                <a:gd name="connsiteX63" fmla="*/ 75426 w 605960"/>
                <a:gd name="connsiteY63" fmla="*/ 581642 h 621906"/>
                <a:gd name="connsiteX64" fmla="*/ 61154 w 605960"/>
                <a:gd name="connsiteY64" fmla="*/ 589615 h 621906"/>
                <a:gd name="connsiteX65" fmla="*/ 38829 w 605960"/>
                <a:gd name="connsiteY65" fmla="*/ 571437 h 621906"/>
                <a:gd name="connsiteX66" fmla="*/ 32690 w 605960"/>
                <a:gd name="connsiteY66" fmla="*/ 557244 h 621906"/>
                <a:gd name="connsiteX67" fmla="*/ 28624 w 605960"/>
                <a:gd name="connsiteY67" fmla="*/ 541298 h 621906"/>
                <a:gd name="connsiteX68" fmla="*/ 24557 w 605960"/>
                <a:gd name="connsiteY68" fmla="*/ 521126 h 621906"/>
                <a:gd name="connsiteX69" fmla="*/ 14431 w 605960"/>
                <a:gd name="connsiteY69" fmla="*/ 513153 h 621906"/>
                <a:gd name="connsiteX70" fmla="*/ 10365 w 605960"/>
                <a:gd name="connsiteY70" fmla="*/ 501033 h 621906"/>
                <a:gd name="connsiteX71" fmla="*/ 16425 w 605960"/>
                <a:gd name="connsiteY71" fmla="*/ 478788 h 621906"/>
                <a:gd name="connsiteX72" fmla="*/ 28624 w 605960"/>
                <a:gd name="connsiteY72" fmla="*/ 462842 h 621906"/>
                <a:gd name="connsiteX73" fmla="*/ 40823 w 605960"/>
                <a:gd name="connsiteY73" fmla="*/ 432464 h 621906"/>
                <a:gd name="connsiteX74" fmla="*/ 51028 w 605960"/>
                <a:gd name="connsiteY74" fmla="*/ 406153 h 621906"/>
                <a:gd name="connsiteX75" fmla="*/ 48955 w 605960"/>
                <a:gd name="connsiteY75" fmla="*/ 367722 h 621906"/>
                <a:gd name="connsiteX76" fmla="*/ 51028 w 605960"/>
                <a:gd name="connsiteY76" fmla="*/ 347470 h 621906"/>
                <a:gd name="connsiteX77" fmla="*/ 32690 w 605960"/>
                <a:gd name="connsiteY77" fmla="*/ 345477 h 621906"/>
                <a:gd name="connsiteX78" fmla="*/ 26630 w 605960"/>
                <a:gd name="connsiteY78" fmla="*/ 335351 h 621906"/>
                <a:gd name="connsiteX79" fmla="*/ 34604 w 605960"/>
                <a:gd name="connsiteY79" fmla="*/ 323232 h 621906"/>
                <a:gd name="connsiteX80" fmla="*/ 54935 w 605960"/>
                <a:gd name="connsiteY80" fmla="*/ 319166 h 621906"/>
                <a:gd name="connsiteX81" fmla="*/ 67134 w 605960"/>
                <a:gd name="connsiteY81" fmla="*/ 325225 h 621906"/>
                <a:gd name="connsiteX82" fmla="*/ 69127 w 605960"/>
                <a:gd name="connsiteY82" fmla="*/ 313106 h 621906"/>
                <a:gd name="connsiteX83" fmla="*/ 63068 w 605960"/>
                <a:gd name="connsiteY83" fmla="*/ 302980 h 621906"/>
                <a:gd name="connsiteX84" fmla="*/ 65061 w 605960"/>
                <a:gd name="connsiteY84" fmla="*/ 290861 h 621906"/>
                <a:gd name="connsiteX85" fmla="*/ 60995 w 605960"/>
                <a:gd name="connsiteY85" fmla="*/ 276669 h 621906"/>
                <a:gd name="connsiteX86" fmla="*/ 46803 w 605960"/>
                <a:gd name="connsiteY86" fmla="*/ 266543 h 621906"/>
                <a:gd name="connsiteX87" fmla="*/ 28464 w 605960"/>
                <a:gd name="connsiteY87" fmla="*/ 270609 h 621906"/>
                <a:gd name="connsiteX88" fmla="*/ 24398 w 605960"/>
                <a:gd name="connsiteY88" fmla="*/ 260483 h 621906"/>
                <a:gd name="connsiteX89" fmla="*/ 24398 w 605960"/>
                <a:gd name="connsiteY89" fmla="*/ 256497 h 621906"/>
                <a:gd name="connsiteX90" fmla="*/ 28464 w 605960"/>
                <a:gd name="connsiteY90" fmla="*/ 256497 h 621906"/>
                <a:gd name="connsiteX91" fmla="*/ 32531 w 605960"/>
                <a:gd name="connsiteY91" fmla="*/ 252430 h 621906"/>
                <a:gd name="connsiteX92" fmla="*/ 30537 w 605960"/>
                <a:gd name="connsiteY92" fmla="*/ 246371 h 621906"/>
                <a:gd name="connsiteX93" fmla="*/ 34603 w 605960"/>
                <a:gd name="connsiteY93" fmla="*/ 234172 h 621906"/>
                <a:gd name="connsiteX94" fmla="*/ 40663 w 605960"/>
                <a:gd name="connsiteY94" fmla="*/ 228112 h 621906"/>
                <a:gd name="connsiteX95" fmla="*/ 40663 w 605960"/>
                <a:gd name="connsiteY95" fmla="*/ 220139 h 621906"/>
                <a:gd name="connsiteX96" fmla="*/ 34603 w 605960"/>
                <a:gd name="connsiteY96" fmla="*/ 216073 h 621906"/>
                <a:gd name="connsiteX97" fmla="*/ 30537 w 605960"/>
                <a:gd name="connsiteY97" fmla="*/ 212006 h 621906"/>
                <a:gd name="connsiteX98" fmla="*/ 16265 w 605960"/>
                <a:gd name="connsiteY98" fmla="*/ 214079 h 621906"/>
                <a:gd name="connsiteX99" fmla="*/ 10206 w 605960"/>
                <a:gd name="connsiteY99" fmla="*/ 214079 h 621906"/>
                <a:gd name="connsiteX100" fmla="*/ 4066 w 605960"/>
                <a:gd name="connsiteY100" fmla="*/ 206106 h 621906"/>
                <a:gd name="connsiteX101" fmla="*/ 0 w 605960"/>
                <a:gd name="connsiteY101" fmla="*/ 198133 h 621906"/>
                <a:gd name="connsiteX102" fmla="*/ 4066 w 605960"/>
                <a:gd name="connsiteY102" fmla="*/ 185934 h 621906"/>
                <a:gd name="connsiteX103" fmla="*/ 10206 w 605960"/>
                <a:gd name="connsiteY103" fmla="*/ 181948 h 621906"/>
                <a:gd name="connsiteX104" fmla="*/ 10206 w 605960"/>
                <a:gd name="connsiteY104" fmla="*/ 169749 h 621906"/>
                <a:gd name="connsiteX105" fmla="*/ 14272 w 605960"/>
                <a:gd name="connsiteY105" fmla="*/ 163689 h 621906"/>
                <a:gd name="connsiteX106" fmla="*/ 20332 w 605960"/>
                <a:gd name="connsiteY106" fmla="*/ 157629 h 621906"/>
                <a:gd name="connsiteX107" fmla="*/ 16265 w 605960"/>
                <a:gd name="connsiteY107" fmla="*/ 149656 h 621906"/>
                <a:gd name="connsiteX108" fmla="*/ 16265 w 605960"/>
                <a:gd name="connsiteY108" fmla="*/ 143676 h 621906"/>
                <a:gd name="connsiteX109" fmla="*/ 24238 w 605960"/>
                <a:gd name="connsiteY109" fmla="*/ 137537 h 621906"/>
                <a:gd name="connsiteX110" fmla="*/ 28305 w 605960"/>
                <a:gd name="connsiteY110" fmla="*/ 123425 h 621906"/>
                <a:gd name="connsiteX111" fmla="*/ 28305 w 605960"/>
                <a:gd name="connsiteY111" fmla="*/ 115451 h 621906"/>
                <a:gd name="connsiteX112" fmla="*/ 40504 w 605960"/>
                <a:gd name="connsiteY112" fmla="*/ 111465 h 621906"/>
                <a:gd name="connsiteX113" fmla="*/ 50709 w 605960"/>
                <a:gd name="connsiteY113" fmla="*/ 113458 h 621906"/>
                <a:gd name="connsiteX114" fmla="*/ 58682 w 605960"/>
                <a:gd name="connsiteY114" fmla="*/ 113458 h 621906"/>
                <a:gd name="connsiteX115" fmla="*/ 64742 w 605960"/>
                <a:gd name="connsiteY115" fmla="*/ 107398 h 621906"/>
                <a:gd name="connsiteX116" fmla="*/ 74948 w 605960"/>
                <a:gd name="connsiteY116" fmla="*/ 103332 h 621906"/>
                <a:gd name="connsiteX117" fmla="*/ 85074 w 605960"/>
                <a:gd name="connsiteY117" fmla="*/ 103332 h 621906"/>
                <a:gd name="connsiteX118" fmla="*/ 89140 w 605960"/>
                <a:gd name="connsiteY118" fmla="*/ 109392 h 621906"/>
                <a:gd name="connsiteX119" fmla="*/ 95279 w 605960"/>
                <a:gd name="connsiteY119" fmla="*/ 117365 h 621906"/>
                <a:gd name="connsiteX120" fmla="*/ 103252 w 605960"/>
                <a:gd name="connsiteY120" fmla="*/ 113299 h 621906"/>
                <a:gd name="connsiteX121" fmla="*/ 109312 w 605960"/>
                <a:gd name="connsiteY121" fmla="*/ 117365 h 621906"/>
                <a:gd name="connsiteX122" fmla="*/ 115451 w 605960"/>
                <a:gd name="connsiteY122" fmla="*/ 125338 h 621906"/>
                <a:gd name="connsiteX123" fmla="*/ 109312 w 605960"/>
                <a:gd name="connsiteY123" fmla="*/ 131398 h 621906"/>
                <a:gd name="connsiteX124" fmla="*/ 107319 w 605960"/>
                <a:gd name="connsiteY124" fmla="*/ 139371 h 621906"/>
                <a:gd name="connsiteX125" fmla="*/ 119518 w 605960"/>
                <a:gd name="connsiteY125" fmla="*/ 145430 h 621906"/>
                <a:gd name="connsiteX126" fmla="*/ 131717 w 605960"/>
                <a:gd name="connsiteY126" fmla="*/ 143437 h 621906"/>
                <a:gd name="connsiteX127" fmla="*/ 152048 w 605960"/>
                <a:gd name="connsiteY127" fmla="*/ 147424 h 621906"/>
                <a:gd name="connsiteX128" fmla="*/ 160021 w 605960"/>
                <a:gd name="connsiteY128" fmla="*/ 149497 h 621906"/>
                <a:gd name="connsiteX129" fmla="*/ 171423 w 605960"/>
                <a:gd name="connsiteY129" fmla="*/ 149497 h 621906"/>
                <a:gd name="connsiteX130" fmla="*/ 185695 w 605960"/>
                <a:gd name="connsiteY130" fmla="*/ 149497 h 621906"/>
                <a:gd name="connsiteX131" fmla="*/ 197894 w 605960"/>
                <a:gd name="connsiteY131" fmla="*/ 139371 h 621906"/>
                <a:gd name="connsiteX132" fmla="*/ 203954 w 605960"/>
                <a:gd name="connsiteY132" fmla="*/ 129245 h 621906"/>
                <a:gd name="connsiteX133" fmla="*/ 208020 w 605960"/>
                <a:gd name="connsiteY133" fmla="*/ 123185 h 621906"/>
                <a:gd name="connsiteX134" fmla="*/ 210093 w 605960"/>
                <a:gd name="connsiteY134" fmla="*/ 108993 h 621906"/>
                <a:gd name="connsiteX135" fmla="*/ 210093 w 605960"/>
                <a:gd name="connsiteY135" fmla="*/ 98867 h 621906"/>
                <a:gd name="connsiteX136" fmla="*/ 216152 w 605960"/>
                <a:gd name="connsiteY136" fmla="*/ 86748 h 621906"/>
                <a:gd name="connsiteX137" fmla="*/ 220219 w 605960"/>
                <a:gd name="connsiteY137" fmla="*/ 74629 h 621906"/>
                <a:gd name="connsiteX138" fmla="*/ 232418 w 605960"/>
                <a:gd name="connsiteY138" fmla="*/ 70562 h 621906"/>
                <a:gd name="connsiteX139" fmla="*/ 236484 w 605960"/>
                <a:gd name="connsiteY139" fmla="*/ 60437 h 621906"/>
                <a:gd name="connsiteX140" fmla="*/ 244457 w 605960"/>
                <a:gd name="connsiteY140" fmla="*/ 62510 h 621906"/>
                <a:gd name="connsiteX141" fmla="*/ 256656 w 605960"/>
                <a:gd name="connsiteY141" fmla="*/ 56370 h 621906"/>
                <a:gd name="connsiteX142" fmla="*/ 266862 w 605960"/>
                <a:gd name="connsiteY142" fmla="*/ 50311 h 621906"/>
                <a:gd name="connsiteX143" fmla="*/ 281054 w 605960"/>
                <a:gd name="connsiteY143" fmla="*/ 50311 h 621906"/>
                <a:gd name="connsiteX144" fmla="*/ 291260 w 605960"/>
                <a:gd name="connsiteY144" fmla="*/ 48317 h 621906"/>
                <a:gd name="connsiteX145" fmla="*/ 297319 w 605960"/>
                <a:gd name="connsiteY145" fmla="*/ 54377 h 621906"/>
                <a:gd name="connsiteX146" fmla="*/ 303459 w 605960"/>
                <a:gd name="connsiteY146" fmla="*/ 56370 h 621906"/>
                <a:gd name="connsiteX147" fmla="*/ 311432 w 605960"/>
                <a:gd name="connsiteY147" fmla="*/ 52384 h 621906"/>
                <a:gd name="connsiteX148" fmla="*/ 319405 w 605960"/>
                <a:gd name="connsiteY148" fmla="*/ 50311 h 621906"/>
                <a:gd name="connsiteX149" fmla="*/ 327378 w 605960"/>
                <a:gd name="connsiteY149" fmla="*/ 40264 h 621906"/>
                <a:gd name="connsiteX150" fmla="*/ 333438 w 605960"/>
                <a:gd name="connsiteY150" fmla="*/ 38191 h 621906"/>
                <a:gd name="connsiteX151" fmla="*/ 337504 w 605960"/>
                <a:gd name="connsiteY151" fmla="*/ 44251 h 621906"/>
                <a:gd name="connsiteX152" fmla="*/ 349703 w 605960"/>
                <a:gd name="connsiteY152" fmla="*/ 48317 h 621906"/>
                <a:gd name="connsiteX153" fmla="*/ 359909 w 605960"/>
                <a:gd name="connsiteY153" fmla="*/ 44251 h 621906"/>
                <a:gd name="connsiteX154" fmla="*/ 374101 w 605960"/>
                <a:gd name="connsiteY154" fmla="*/ 42258 h 621906"/>
                <a:gd name="connsiteX155" fmla="*/ 384306 w 605960"/>
                <a:gd name="connsiteY155" fmla="*/ 46324 h 621906"/>
                <a:gd name="connsiteX156" fmla="*/ 398499 w 605960"/>
                <a:gd name="connsiteY156" fmla="*/ 52384 h 621906"/>
                <a:gd name="connsiteX157" fmla="*/ 406472 w 605960"/>
                <a:gd name="connsiteY157" fmla="*/ 50311 h 621906"/>
                <a:gd name="connsiteX158" fmla="*/ 416677 w 605960"/>
                <a:gd name="connsiteY158" fmla="*/ 50311 h 621906"/>
                <a:gd name="connsiteX159" fmla="*/ 434936 w 605960"/>
                <a:gd name="connsiteY159" fmla="*/ 46324 h 621906"/>
                <a:gd name="connsiteX160" fmla="*/ 445062 w 605960"/>
                <a:gd name="connsiteY160" fmla="*/ 36198 h 621906"/>
                <a:gd name="connsiteX161" fmla="*/ 457261 w 605960"/>
                <a:gd name="connsiteY161" fmla="*/ 30139 h 621906"/>
                <a:gd name="connsiteX162" fmla="*/ 469460 w 605960"/>
                <a:gd name="connsiteY162" fmla="*/ 20013 h 621906"/>
                <a:gd name="connsiteX163" fmla="*/ 483732 w 605960"/>
                <a:gd name="connsiteY163" fmla="*/ 17940 h 621906"/>
                <a:gd name="connsiteX164" fmla="*/ 495931 w 605960"/>
                <a:gd name="connsiteY164" fmla="*/ 17940 h 621906"/>
                <a:gd name="connsiteX165" fmla="*/ 503904 w 605960"/>
                <a:gd name="connsiteY165" fmla="*/ 9966 h 621906"/>
                <a:gd name="connsiteX166" fmla="*/ 518096 w 605960"/>
                <a:gd name="connsiteY166" fmla="*/ 9966 h 621906"/>
                <a:gd name="connsiteX167" fmla="*/ 526069 w 605960"/>
                <a:gd name="connsiteY167" fmla="*/ 1993 h 621906"/>
                <a:gd name="connsiteX168" fmla="*/ 540341 w 605960"/>
                <a:gd name="connsiteY168" fmla="*/ 0 h 621906"/>
                <a:gd name="connsiteX169" fmla="*/ 550467 w 605960"/>
                <a:gd name="connsiteY169" fmla="*/ 6060 h 621906"/>
                <a:gd name="connsiteX170" fmla="*/ 555570 w 605960"/>
                <a:gd name="connsiteY170" fmla="*/ 16106 h 621906"/>
                <a:gd name="connsiteX171" fmla="*/ 549510 w 605960"/>
                <a:gd name="connsiteY171" fmla="*/ 20172 h 621906"/>
                <a:gd name="connsiteX172" fmla="*/ 549510 w 605960"/>
                <a:gd name="connsiteY172" fmla="*/ 30537 h 621906"/>
                <a:gd name="connsiteX173" fmla="*/ 537311 w 605960"/>
                <a:gd name="connsiteY173" fmla="*/ 34524 h 621906"/>
                <a:gd name="connsiteX174" fmla="*/ 531172 w 605960"/>
                <a:gd name="connsiteY174" fmla="*/ 30537 h 621906"/>
                <a:gd name="connsiteX175" fmla="*/ 523199 w 605960"/>
                <a:gd name="connsiteY175" fmla="*/ 32530 h 621906"/>
                <a:gd name="connsiteX176" fmla="*/ 519133 w 605960"/>
                <a:gd name="connsiteY176" fmla="*/ 40504 h 621906"/>
                <a:gd name="connsiteX177" fmla="*/ 515066 w 605960"/>
                <a:gd name="connsiteY177" fmla="*/ 46563 h 621906"/>
                <a:gd name="connsiteX178" fmla="*/ 515066 w 605960"/>
                <a:gd name="connsiteY178" fmla="*/ 54536 h 621906"/>
                <a:gd name="connsiteX179" fmla="*/ 523039 w 605960"/>
                <a:gd name="connsiteY179" fmla="*/ 58603 h 621906"/>
                <a:gd name="connsiteX180" fmla="*/ 525112 w 605960"/>
                <a:gd name="connsiteY180" fmla="*/ 66576 h 621906"/>
                <a:gd name="connsiteX181" fmla="*/ 523039 w 605960"/>
                <a:gd name="connsiteY181" fmla="*/ 74549 h 621906"/>
                <a:gd name="connsiteX182" fmla="*/ 525112 w 605960"/>
                <a:gd name="connsiteY182" fmla="*/ 80609 h 621906"/>
                <a:gd name="connsiteX183" fmla="*/ 531172 w 605960"/>
                <a:gd name="connsiteY183" fmla="*/ 80609 h 621906"/>
                <a:gd name="connsiteX184" fmla="*/ 537311 w 605960"/>
                <a:gd name="connsiteY184" fmla="*/ 86668 h 621906"/>
                <a:gd name="connsiteX185" fmla="*/ 543371 w 605960"/>
                <a:gd name="connsiteY185" fmla="*/ 90735 h 621906"/>
                <a:gd name="connsiteX186" fmla="*/ 551344 w 605960"/>
                <a:gd name="connsiteY186" fmla="*/ 86668 h 621906"/>
                <a:gd name="connsiteX187" fmla="*/ 561550 w 605960"/>
                <a:gd name="connsiteY187" fmla="*/ 86668 h 621906"/>
                <a:gd name="connsiteX188" fmla="*/ 563543 w 605960"/>
                <a:gd name="connsiteY188" fmla="*/ 92728 h 621906"/>
                <a:gd name="connsiteX189" fmla="*/ 569682 w 605960"/>
                <a:gd name="connsiteY189" fmla="*/ 94801 h 621906"/>
                <a:gd name="connsiteX190" fmla="*/ 569682 w 605960"/>
                <a:gd name="connsiteY190" fmla="*/ 104847 h 621906"/>
                <a:gd name="connsiteX191" fmla="*/ 565616 w 605960"/>
                <a:gd name="connsiteY191" fmla="*/ 114973 h 621906"/>
                <a:gd name="connsiteX192" fmla="*/ 563543 w 605960"/>
                <a:gd name="connsiteY192" fmla="*/ 125099 h 621906"/>
                <a:gd name="connsiteX193" fmla="*/ 571516 w 605960"/>
                <a:gd name="connsiteY193" fmla="*/ 135225 h 621906"/>
                <a:gd name="connsiteX194" fmla="*/ 579489 w 605960"/>
                <a:gd name="connsiteY194" fmla="*/ 135225 h 621906"/>
                <a:gd name="connsiteX195" fmla="*/ 593761 w 605960"/>
                <a:gd name="connsiteY195" fmla="*/ 141284 h 621906"/>
                <a:gd name="connsiteX196" fmla="*/ 599821 w 605960"/>
                <a:gd name="connsiteY196" fmla="*/ 153404 h 621906"/>
                <a:gd name="connsiteX197" fmla="*/ 605960 w 605960"/>
                <a:gd name="connsiteY197" fmla="*/ 157470 h 621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605960" h="621906">
                  <a:moveTo>
                    <a:pt x="606439" y="157948"/>
                  </a:moveTo>
                  <a:cubicBezTo>
                    <a:pt x="602372" y="162015"/>
                    <a:pt x="594240" y="165922"/>
                    <a:pt x="594240" y="170068"/>
                  </a:cubicBezTo>
                  <a:cubicBezTo>
                    <a:pt x="590174" y="176207"/>
                    <a:pt x="592167" y="192392"/>
                    <a:pt x="586267" y="196379"/>
                  </a:cubicBezTo>
                  <a:cubicBezTo>
                    <a:pt x="584194" y="200445"/>
                    <a:pt x="571995" y="196379"/>
                    <a:pt x="567928" y="198452"/>
                  </a:cubicBezTo>
                  <a:cubicBezTo>
                    <a:pt x="563862" y="200525"/>
                    <a:pt x="555729" y="206425"/>
                    <a:pt x="551982" y="208578"/>
                  </a:cubicBezTo>
                  <a:cubicBezTo>
                    <a:pt x="545721" y="208181"/>
                    <a:pt x="539561" y="206809"/>
                    <a:pt x="533724" y="204512"/>
                  </a:cubicBezTo>
                  <a:cubicBezTo>
                    <a:pt x="527584" y="202439"/>
                    <a:pt x="521525" y="192392"/>
                    <a:pt x="515385" y="190319"/>
                  </a:cubicBezTo>
                  <a:cubicBezTo>
                    <a:pt x="511319" y="188326"/>
                    <a:pt x="499439" y="192392"/>
                    <a:pt x="495054" y="194386"/>
                  </a:cubicBezTo>
                  <a:cubicBezTo>
                    <a:pt x="493060" y="198452"/>
                    <a:pt x="490987" y="206505"/>
                    <a:pt x="488994" y="210332"/>
                  </a:cubicBezTo>
                  <a:cubicBezTo>
                    <a:pt x="486921" y="216392"/>
                    <a:pt x="490987" y="230584"/>
                    <a:pt x="486921" y="234251"/>
                  </a:cubicBezTo>
                  <a:cubicBezTo>
                    <a:pt x="484928" y="238318"/>
                    <a:pt x="474722" y="240391"/>
                    <a:pt x="470975" y="240391"/>
                  </a:cubicBezTo>
                  <a:cubicBezTo>
                    <a:pt x="466908" y="242384"/>
                    <a:pt x="458776" y="238318"/>
                    <a:pt x="455028" y="238318"/>
                  </a:cubicBezTo>
                  <a:cubicBezTo>
                    <a:pt x="446533" y="238190"/>
                    <a:pt x="438152" y="240278"/>
                    <a:pt x="430710" y="244377"/>
                  </a:cubicBezTo>
                  <a:cubicBezTo>
                    <a:pt x="428637" y="246450"/>
                    <a:pt x="426644" y="252351"/>
                    <a:pt x="428637" y="254503"/>
                  </a:cubicBezTo>
                  <a:cubicBezTo>
                    <a:pt x="428637" y="258570"/>
                    <a:pt x="438763" y="260563"/>
                    <a:pt x="440836" y="262477"/>
                  </a:cubicBezTo>
                  <a:cubicBezTo>
                    <a:pt x="444025" y="265818"/>
                    <a:pt x="446136" y="270040"/>
                    <a:pt x="446896" y="274596"/>
                  </a:cubicBezTo>
                  <a:cubicBezTo>
                    <a:pt x="445602" y="281601"/>
                    <a:pt x="442044" y="287987"/>
                    <a:pt x="436770" y="292775"/>
                  </a:cubicBezTo>
                  <a:cubicBezTo>
                    <a:pt x="434777" y="296841"/>
                    <a:pt x="424571" y="300748"/>
                    <a:pt x="422578" y="304973"/>
                  </a:cubicBezTo>
                  <a:cubicBezTo>
                    <a:pt x="420584" y="309199"/>
                    <a:pt x="416438" y="320920"/>
                    <a:pt x="418511" y="325146"/>
                  </a:cubicBezTo>
                  <a:cubicBezTo>
                    <a:pt x="419897" y="330486"/>
                    <a:pt x="422644" y="335376"/>
                    <a:pt x="426484" y="339338"/>
                  </a:cubicBezTo>
                  <a:cubicBezTo>
                    <a:pt x="433683" y="343810"/>
                    <a:pt x="441137" y="347857"/>
                    <a:pt x="448809" y="351457"/>
                  </a:cubicBezTo>
                  <a:cubicBezTo>
                    <a:pt x="455368" y="356206"/>
                    <a:pt x="461480" y="361543"/>
                    <a:pt x="467068" y="367403"/>
                  </a:cubicBezTo>
                  <a:cubicBezTo>
                    <a:pt x="469143" y="373994"/>
                    <a:pt x="469143" y="381064"/>
                    <a:pt x="467068" y="387655"/>
                  </a:cubicBezTo>
                  <a:cubicBezTo>
                    <a:pt x="465668" y="394836"/>
                    <a:pt x="462966" y="401699"/>
                    <a:pt x="459095" y="407907"/>
                  </a:cubicBezTo>
                  <a:cubicBezTo>
                    <a:pt x="457101" y="413967"/>
                    <a:pt x="453035" y="428079"/>
                    <a:pt x="446896" y="430152"/>
                  </a:cubicBezTo>
                  <a:cubicBezTo>
                    <a:pt x="442829" y="432145"/>
                    <a:pt x="436770" y="430152"/>
                    <a:pt x="434777" y="430152"/>
                  </a:cubicBezTo>
                  <a:cubicBezTo>
                    <a:pt x="425905" y="429746"/>
                    <a:pt x="417016" y="430415"/>
                    <a:pt x="408306" y="432145"/>
                  </a:cubicBezTo>
                  <a:cubicBezTo>
                    <a:pt x="403975" y="434407"/>
                    <a:pt x="400442" y="437941"/>
                    <a:pt x="398180" y="442271"/>
                  </a:cubicBezTo>
                  <a:cubicBezTo>
                    <a:pt x="396107" y="446338"/>
                    <a:pt x="398180" y="454390"/>
                    <a:pt x="398180" y="458218"/>
                  </a:cubicBezTo>
                  <a:cubicBezTo>
                    <a:pt x="396504" y="463358"/>
                    <a:pt x="395802" y="468766"/>
                    <a:pt x="396107" y="474164"/>
                  </a:cubicBezTo>
                  <a:cubicBezTo>
                    <a:pt x="391282" y="481287"/>
                    <a:pt x="385953" y="488055"/>
                    <a:pt x="380160" y="494416"/>
                  </a:cubicBezTo>
                  <a:cubicBezTo>
                    <a:pt x="376094" y="498482"/>
                    <a:pt x="367961" y="506535"/>
                    <a:pt x="361902" y="506535"/>
                  </a:cubicBezTo>
                  <a:cubicBezTo>
                    <a:pt x="357999" y="503705"/>
                    <a:pt x="354556" y="500290"/>
                    <a:pt x="351696" y="496409"/>
                  </a:cubicBezTo>
                  <a:cubicBezTo>
                    <a:pt x="349703" y="494416"/>
                    <a:pt x="349703" y="486283"/>
                    <a:pt x="347630" y="482297"/>
                  </a:cubicBezTo>
                  <a:cubicBezTo>
                    <a:pt x="343911" y="479142"/>
                    <a:pt x="339813" y="476464"/>
                    <a:pt x="335431" y="474323"/>
                  </a:cubicBezTo>
                  <a:cubicBezTo>
                    <a:pt x="329277" y="473998"/>
                    <a:pt x="323111" y="474671"/>
                    <a:pt x="317173" y="476317"/>
                  </a:cubicBezTo>
                  <a:cubicBezTo>
                    <a:pt x="309538" y="478661"/>
                    <a:pt x="303018" y="483706"/>
                    <a:pt x="298834" y="490509"/>
                  </a:cubicBezTo>
                  <a:cubicBezTo>
                    <a:pt x="298834" y="494575"/>
                    <a:pt x="298834" y="500635"/>
                    <a:pt x="300907" y="502628"/>
                  </a:cubicBezTo>
                  <a:cubicBezTo>
                    <a:pt x="302980" y="504621"/>
                    <a:pt x="311033" y="500635"/>
                    <a:pt x="313106" y="502628"/>
                  </a:cubicBezTo>
                  <a:cubicBezTo>
                    <a:pt x="315099" y="506694"/>
                    <a:pt x="313106" y="512754"/>
                    <a:pt x="313106" y="514827"/>
                  </a:cubicBezTo>
                  <a:cubicBezTo>
                    <a:pt x="310453" y="519191"/>
                    <a:pt x="305969" y="522122"/>
                    <a:pt x="300907" y="522800"/>
                  </a:cubicBezTo>
                  <a:cubicBezTo>
                    <a:pt x="298834" y="522800"/>
                    <a:pt x="294768" y="520807"/>
                    <a:pt x="292934" y="520807"/>
                  </a:cubicBezTo>
                  <a:cubicBezTo>
                    <a:pt x="287431" y="521222"/>
                    <a:pt x="282038" y="522570"/>
                    <a:pt x="276988" y="524794"/>
                  </a:cubicBezTo>
                  <a:cubicBezTo>
                    <a:pt x="272921" y="528860"/>
                    <a:pt x="262716" y="536992"/>
                    <a:pt x="261041" y="543052"/>
                  </a:cubicBezTo>
                  <a:cubicBezTo>
                    <a:pt x="258968" y="547118"/>
                    <a:pt x="261041" y="557165"/>
                    <a:pt x="258968" y="563304"/>
                  </a:cubicBezTo>
                  <a:cubicBezTo>
                    <a:pt x="259617" y="572243"/>
                    <a:pt x="258227" y="581213"/>
                    <a:pt x="254902" y="589536"/>
                  </a:cubicBezTo>
                  <a:cubicBezTo>
                    <a:pt x="252909" y="591609"/>
                    <a:pt x="246929" y="593602"/>
                    <a:pt x="244776" y="595675"/>
                  </a:cubicBezTo>
                  <a:cubicBezTo>
                    <a:pt x="241256" y="601318"/>
                    <a:pt x="238570" y="607441"/>
                    <a:pt x="236803" y="613854"/>
                  </a:cubicBezTo>
                  <a:cubicBezTo>
                    <a:pt x="232737" y="617920"/>
                    <a:pt x="224604" y="625973"/>
                    <a:pt x="218465" y="625973"/>
                  </a:cubicBezTo>
                  <a:cubicBezTo>
                    <a:pt x="214398" y="628046"/>
                    <a:pt x="206266" y="623980"/>
                    <a:pt x="202518" y="621907"/>
                  </a:cubicBezTo>
                  <a:cubicBezTo>
                    <a:pt x="198771" y="619834"/>
                    <a:pt x="196459" y="611860"/>
                    <a:pt x="192392" y="609787"/>
                  </a:cubicBezTo>
                  <a:cubicBezTo>
                    <a:pt x="190319" y="607794"/>
                    <a:pt x="182187" y="605721"/>
                    <a:pt x="180194" y="607794"/>
                  </a:cubicBezTo>
                  <a:cubicBezTo>
                    <a:pt x="176127" y="609787"/>
                    <a:pt x="176127" y="619913"/>
                    <a:pt x="172220" y="621907"/>
                  </a:cubicBezTo>
                  <a:cubicBezTo>
                    <a:pt x="167090" y="623893"/>
                    <a:pt x="161404" y="623893"/>
                    <a:pt x="156274" y="621907"/>
                  </a:cubicBezTo>
                  <a:cubicBezTo>
                    <a:pt x="151731" y="617763"/>
                    <a:pt x="148890" y="612080"/>
                    <a:pt x="148301" y="605960"/>
                  </a:cubicBezTo>
                  <a:cubicBezTo>
                    <a:pt x="148301" y="601974"/>
                    <a:pt x="152367" y="597987"/>
                    <a:pt x="154360" y="593841"/>
                  </a:cubicBezTo>
                  <a:cubicBezTo>
                    <a:pt x="154360" y="589775"/>
                    <a:pt x="156433" y="579729"/>
                    <a:pt x="152367" y="575662"/>
                  </a:cubicBezTo>
                  <a:cubicBezTo>
                    <a:pt x="150294" y="571596"/>
                    <a:pt x="136421" y="571596"/>
                    <a:pt x="132036" y="571596"/>
                  </a:cubicBezTo>
                  <a:cubicBezTo>
                    <a:pt x="127650" y="571596"/>
                    <a:pt x="124062" y="573589"/>
                    <a:pt x="119837" y="573589"/>
                  </a:cubicBezTo>
                  <a:cubicBezTo>
                    <a:pt x="117764" y="573589"/>
                    <a:pt x="117764" y="573589"/>
                    <a:pt x="117764" y="571596"/>
                  </a:cubicBezTo>
                  <a:cubicBezTo>
                    <a:pt x="114118" y="567744"/>
                    <a:pt x="110022" y="564344"/>
                    <a:pt x="105565" y="561470"/>
                  </a:cubicBezTo>
                  <a:cubicBezTo>
                    <a:pt x="100409" y="559867"/>
                    <a:pt x="95010" y="559192"/>
                    <a:pt x="89618" y="559477"/>
                  </a:cubicBezTo>
                  <a:cubicBezTo>
                    <a:pt x="87625" y="561470"/>
                    <a:pt x="81645" y="563543"/>
                    <a:pt x="79492" y="567450"/>
                  </a:cubicBezTo>
                  <a:cubicBezTo>
                    <a:pt x="77419" y="569523"/>
                    <a:pt x="77419" y="577576"/>
                    <a:pt x="75426" y="581642"/>
                  </a:cubicBezTo>
                  <a:cubicBezTo>
                    <a:pt x="71403" y="585441"/>
                    <a:pt x="66498" y="588181"/>
                    <a:pt x="61154" y="589615"/>
                  </a:cubicBezTo>
                  <a:cubicBezTo>
                    <a:pt x="52424" y="585336"/>
                    <a:pt x="44788" y="579118"/>
                    <a:pt x="38829" y="571437"/>
                  </a:cubicBezTo>
                  <a:cubicBezTo>
                    <a:pt x="35564" y="567332"/>
                    <a:pt x="33446" y="562435"/>
                    <a:pt x="32690" y="557244"/>
                  </a:cubicBezTo>
                  <a:cubicBezTo>
                    <a:pt x="30697" y="553258"/>
                    <a:pt x="30697" y="545125"/>
                    <a:pt x="28624" y="541298"/>
                  </a:cubicBezTo>
                  <a:cubicBezTo>
                    <a:pt x="28480" y="534385"/>
                    <a:pt x="27103" y="527554"/>
                    <a:pt x="24557" y="521126"/>
                  </a:cubicBezTo>
                  <a:cubicBezTo>
                    <a:pt x="22564" y="519053"/>
                    <a:pt x="16584" y="515066"/>
                    <a:pt x="14431" y="513153"/>
                  </a:cubicBezTo>
                  <a:cubicBezTo>
                    <a:pt x="12162" y="509480"/>
                    <a:pt x="10770" y="505332"/>
                    <a:pt x="10365" y="501033"/>
                  </a:cubicBezTo>
                  <a:cubicBezTo>
                    <a:pt x="9443" y="493115"/>
                    <a:pt x="11614" y="485146"/>
                    <a:pt x="16425" y="478788"/>
                  </a:cubicBezTo>
                  <a:cubicBezTo>
                    <a:pt x="19856" y="473016"/>
                    <a:pt x="23950" y="467664"/>
                    <a:pt x="28624" y="462842"/>
                  </a:cubicBezTo>
                  <a:cubicBezTo>
                    <a:pt x="31824" y="452390"/>
                    <a:pt x="35905" y="442227"/>
                    <a:pt x="40823" y="432464"/>
                  </a:cubicBezTo>
                  <a:cubicBezTo>
                    <a:pt x="42896" y="426405"/>
                    <a:pt x="48796" y="412212"/>
                    <a:pt x="51028" y="406153"/>
                  </a:cubicBezTo>
                  <a:cubicBezTo>
                    <a:pt x="51028" y="396027"/>
                    <a:pt x="48955" y="377848"/>
                    <a:pt x="48955" y="367722"/>
                  </a:cubicBezTo>
                  <a:cubicBezTo>
                    <a:pt x="48955" y="363656"/>
                    <a:pt x="53021" y="351776"/>
                    <a:pt x="51028" y="347470"/>
                  </a:cubicBezTo>
                  <a:cubicBezTo>
                    <a:pt x="46962" y="343484"/>
                    <a:pt x="36756" y="347470"/>
                    <a:pt x="32690" y="345477"/>
                  </a:cubicBezTo>
                  <a:cubicBezTo>
                    <a:pt x="29940" y="342596"/>
                    <a:pt x="27870" y="339136"/>
                    <a:pt x="26630" y="335351"/>
                  </a:cubicBezTo>
                  <a:cubicBezTo>
                    <a:pt x="27275" y="330297"/>
                    <a:pt x="30218" y="325825"/>
                    <a:pt x="34604" y="323232"/>
                  </a:cubicBezTo>
                  <a:cubicBezTo>
                    <a:pt x="38670" y="319166"/>
                    <a:pt x="50550" y="319166"/>
                    <a:pt x="54935" y="319166"/>
                  </a:cubicBezTo>
                  <a:cubicBezTo>
                    <a:pt x="59320" y="319166"/>
                    <a:pt x="62908" y="325225"/>
                    <a:pt x="67134" y="325225"/>
                  </a:cubicBezTo>
                  <a:cubicBezTo>
                    <a:pt x="69127" y="323232"/>
                    <a:pt x="69127" y="317252"/>
                    <a:pt x="69127" y="313106"/>
                  </a:cubicBezTo>
                  <a:cubicBezTo>
                    <a:pt x="69127" y="311113"/>
                    <a:pt x="63068" y="307046"/>
                    <a:pt x="63068" y="302980"/>
                  </a:cubicBezTo>
                  <a:cubicBezTo>
                    <a:pt x="63068" y="300987"/>
                    <a:pt x="65061" y="295007"/>
                    <a:pt x="65061" y="290861"/>
                  </a:cubicBezTo>
                  <a:cubicBezTo>
                    <a:pt x="64677" y="285904"/>
                    <a:pt x="63294" y="281077"/>
                    <a:pt x="60995" y="276669"/>
                  </a:cubicBezTo>
                  <a:cubicBezTo>
                    <a:pt x="57706" y="271628"/>
                    <a:pt x="52639" y="268012"/>
                    <a:pt x="46803" y="266543"/>
                  </a:cubicBezTo>
                  <a:cubicBezTo>
                    <a:pt x="42736" y="264550"/>
                    <a:pt x="32531" y="272682"/>
                    <a:pt x="28464" y="270609"/>
                  </a:cubicBezTo>
                  <a:cubicBezTo>
                    <a:pt x="26259" y="267641"/>
                    <a:pt x="24858" y="264153"/>
                    <a:pt x="24398" y="260483"/>
                  </a:cubicBezTo>
                  <a:lnTo>
                    <a:pt x="24398" y="256497"/>
                  </a:lnTo>
                  <a:cubicBezTo>
                    <a:pt x="26471" y="256497"/>
                    <a:pt x="28464" y="258490"/>
                    <a:pt x="28464" y="256497"/>
                  </a:cubicBezTo>
                  <a:cubicBezTo>
                    <a:pt x="30643" y="256343"/>
                    <a:pt x="32377" y="254609"/>
                    <a:pt x="32531" y="252430"/>
                  </a:cubicBezTo>
                  <a:cubicBezTo>
                    <a:pt x="32531" y="250357"/>
                    <a:pt x="30537" y="248364"/>
                    <a:pt x="30537" y="246371"/>
                  </a:cubicBezTo>
                  <a:cubicBezTo>
                    <a:pt x="30942" y="242047"/>
                    <a:pt x="32333" y="237873"/>
                    <a:pt x="34603" y="234172"/>
                  </a:cubicBezTo>
                  <a:lnTo>
                    <a:pt x="40663" y="228112"/>
                  </a:lnTo>
                  <a:lnTo>
                    <a:pt x="40663" y="220139"/>
                  </a:lnTo>
                  <a:cubicBezTo>
                    <a:pt x="38670" y="218066"/>
                    <a:pt x="36597" y="216073"/>
                    <a:pt x="34603" y="216073"/>
                  </a:cubicBezTo>
                  <a:cubicBezTo>
                    <a:pt x="32531" y="214079"/>
                    <a:pt x="30537" y="212006"/>
                    <a:pt x="30537" y="212006"/>
                  </a:cubicBezTo>
                  <a:cubicBezTo>
                    <a:pt x="26471" y="212006"/>
                    <a:pt x="20332" y="214079"/>
                    <a:pt x="16265" y="214079"/>
                  </a:cubicBezTo>
                  <a:lnTo>
                    <a:pt x="10206" y="214079"/>
                  </a:lnTo>
                  <a:cubicBezTo>
                    <a:pt x="8133" y="212006"/>
                    <a:pt x="6139" y="208020"/>
                    <a:pt x="4066" y="206106"/>
                  </a:cubicBezTo>
                  <a:cubicBezTo>
                    <a:pt x="1955" y="203907"/>
                    <a:pt x="540" y="201133"/>
                    <a:pt x="0" y="198133"/>
                  </a:cubicBezTo>
                  <a:cubicBezTo>
                    <a:pt x="125" y="193755"/>
                    <a:pt x="1539" y="189511"/>
                    <a:pt x="4066" y="185934"/>
                  </a:cubicBezTo>
                  <a:cubicBezTo>
                    <a:pt x="6139" y="185934"/>
                    <a:pt x="10206" y="183941"/>
                    <a:pt x="10206" y="181948"/>
                  </a:cubicBezTo>
                  <a:cubicBezTo>
                    <a:pt x="12199" y="179875"/>
                    <a:pt x="10206" y="173974"/>
                    <a:pt x="10206" y="169749"/>
                  </a:cubicBezTo>
                  <a:cubicBezTo>
                    <a:pt x="12199" y="167755"/>
                    <a:pt x="14272" y="165762"/>
                    <a:pt x="14272" y="163689"/>
                  </a:cubicBezTo>
                  <a:cubicBezTo>
                    <a:pt x="16265" y="161696"/>
                    <a:pt x="20332" y="159702"/>
                    <a:pt x="20332" y="157629"/>
                  </a:cubicBezTo>
                  <a:cubicBezTo>
                    <a:pt x="20332" y="155556"/>
                    <a:pt x="16265" y="151570"/>
                    <a:pt x="16265" y="149656"/>
                  </a:cubicBezTo>
                  <a:lnTo>
                    <a:pt x="16265" y="143676"/>
                  </a:lnTo>
                  <a:cubicBezTo>
                    <a:pt x="18338" y="141603"/>
                    <a:pt x="22405" y="139610"/>
                    <a:pt x="24238" y="137537"/>
                  </a:cubicBezTo>
                  <a:cubicBezTo>
                    <a:pt x="26548" y="133162"/>
                    <a:pt x="27932" y="128358"/>
                    <a:pt x="28305" y="123425"/>
                  </a:cubicBezTo>
                  <a:cubicBezTo>
                    <a:pt x="28305" y="121431"/>
                    <a:pt x="26311" y="117365"/>
                    <a:pt x="28305" y="115451"/>
                  </a:cubicBezTo>
                  <a:cubicBezTo>
                    <a:pt x="31889" y="112949"/>
                    <a:pt x="36133" y="111562"/>
                    <a:pt x="40504" y="111465"/>
                  </a:cubicBezTo>
                  <a:cubicBezTo>
                    <a:pt x="42577" y="111465"/>
                    <a:pt x="48477" y="113458"/>
                    <a:pt x="50709" y="113458"/>
                  </a:cubicBezTo>
                  <a:cubicBezTo>
                    <a:pt x="53029" y="115354"/>
                    <a:pt x="56363" y="115354"/>
                    <a:pt x="58682" y="113458"/>
                  </a:cubicBezTo>
                  <a:cubicBezTo>
                    <a:pt x="60676" y="113458"/>
                    <a:pt x="62749" y="109392"/>
                    <a:pt x="64742" y="107398"/>
                  </a:cubicBezTo>
                  <a:cubicBezTo>
                    <a:pt x="67728" y="105170"/>
                    <a:pt x="71248" y="103768"/>
                    <a:pt x="74948" y="103332"/>
                  </a:cubicBezTo>
                  <a:cubicBezTo>
                    <a:pt x="76941" y="101339"/>
                    <a:pt x="82921" y="103332"/>
                    <a:pt x="85074" y="103332"/>
                  </a:cubicBezTo>
                  <a:cubicBezTo>
                    <a:pt x="87147" y="105325"/>
                    <a:pt x="89140" y="107398"/>
                    <a:pt x="89140" y="109392"/>
                  </a:cubicBezTo>
                  <a:cubicBezTo>
                    <a:pt x="91213" y="111465"/>
                    <a:pt x="93206" y="115451"/>
                    <a:pt x="95279" y="117365"/>
                  </a:cubicBezTo>
                  <a:cubicBezTo>
                    <a:pt x="97273" y="117365"/>
                    <a:pt x="101339" y="113299"/>
                    <a:pt x="103252" y="113299"/>
                  </a:cubicBezTo>
                  <a:cubicBezTo>
                    <a:pt x="105166" y="113299"/>
                    <a:pt x="109312" y="115292"/>
                    <a:pt x="109312" y="117365"/>
                  </a:cubicBezTo>
                  <a:cubicBezTo>
                    <a:pt x="111385" y="117365"/>
                    <a:pt x="115451" y="123425"/>
                    <a:pt x="115451" y="125338"/>
                  </a:cubicBezTo>
                  <a:cubicBezTo>
                    <a:pt x="115451" y="127252"/>
                    <a:pt x="109312" y="129404"/>
                    <a:pt x="109312" y="131398"/>
                  </a:cubicBezTo>
                  <a:cubicBezTo>
                    <a:pt x="107763" y="133753"/>
                    <a:pt x="107061" y="136564"/>
                    <a:pt x="107319" y="139371"/>
                  </a:cubicBezTo>
                  <a:cubicBezTo>
                    <a:pt x="109312" y="141364"/>
                    <a:pt x="117445" y="143437"/>
                    <a:pt x="119518" y="145430"/>
                  </a:cubicBezTo>
                  <a:cubicBezTo>
                    <a:pt x="123584" y="145430"/>
                    <a:pt x="129644" y="143437"/>
                    <a:pt x="131717" y="143437"/>
                  </a:cubicBezTo>
                  <a:cubicBezTo>
                    <a:pt x="138319" y="145539"/>
                    <a:pt x="145141" y="146876"/>
                    <a:pt x="152048" y="147424"/>
                  </a:cubicBezTo>
                  <a:cubicBezTo>
                    <a:pt x="154377" y="149037"/>
                    <a:pt x="157202" y="149772"/>
                    <a:pt x="160021" y="149497"/>
                  </a:cubicBezTo>
                  <a:lnTo>
                    <a:pt x="171423" y="149497"/>
                  </a:lnTo>
                  <a:cubicBezTo>
                    <a:pt x="175489" y="149497"/>
                    <a:pt x="183622" y="151490"/>
                    <a:pt x="185695" y="149497"/>
                  </a:cubicBezTo>
                  <a:cubicBezTo>
                    <a:pt x="190137" y="146602"/>
                    <a:pt x="194230" y="143204"/>
                    <a:pt x="197894" y="139371"/>
                  </a:cubicBezTo>
                  <a:cubicBezTo>
                    <a:pt x="199887" y="137298"/>
                    <a:pt x="201960" y="131398"/>
                    <a:pt x="203954" y="129245"/>
                  </a:cubicBezTo>
                  <a:cubicBezTo>
                    <a:pt x="203954" y="127252"/>
                    <a:pt x="208020" y="125179"/>
                    <a:pt x="208020" y="123185"/>
                  </a:cubicBezTo>
                  <a:cubicBezTo>
                    <a:pt x="210093" y="121192"/>
                    <a:pt x="210093" y="113059"/>
                    <a:pt x="210093" y="108993"/>
                  </a:cubicBezTo>
                  <a:cubicBezTo>
                    <a:pt x="212086" y="107000"/>
                    <a:pt x="210093" y="101020"/>
                    <a:pt x="210093" y="98867"/>
                  </a:cubicBezTo>
                  <a:cubicBezTo>
                    <a:pt x="211705" y="94636"/>
                    <a:pt x="213735" y="90576"/>
                    <a:pt x="216152" y="86748"/>
                  </a:cubicBezTo>
                  <a:cubicBezTo>
                    <a:pt x="216903" y="82530"/>
                    <a:pt x="218273" y="78446"/>
                    <a:pt x="220219" y="74629"/>
                  </a:cubicBezTo>
                  <a:cubicBezTo>
                    <a:pt x="222292" y="72556"/>
                    <a:pt x="228192" y="72556"/>
                    <a:pt x="232418" y="70562"/>
                  </a:cubicBezTo>
                  <a:cubicBezTo>
                    <a:pt x="234491" y="68569"/>
                    <a:pt x="234491" y="62589"/>
                    <a:pt x="236484" y="60437"/>
                  </a:cubicBezTo>
                  <a:cubicBezTo>
                    <a:pt x="238557" y="60437"/>
                    <a:pt x="242623" y="62510"/>
                    <a:pt x="244457" y="62510"/>
                  </a:cubicBezTo>
                  <a:cubicBezTo>
                    <a:pt x="249055" y="61757"/>
                    <a:pt x="253313" y="59615"/>
                    <a:pt x="256656" y="56370"/>
                  </a:cubicBezTo>
                  <a:cubicBezTo>
                    <a:pt x="260722" y="54377"/>
                    <a:pt x="264629" y="50311"/>
                    <a:pt x="266862" y="50311"/>
                  </a:cubicBezTo>
                  <a:cubicBezTo>
                    <a:pt x="270928" y="48317"/>
                    <a:pt x="276988" y="50311"/>
                    <a:pt x="281054" y="50311"/>
                  </a:cubicBezTo>
                  <a:cubicBezTo>
                    <a:pt x="283127" y="50311"/>
                    <a:pt x="289027" y="48317"/>
                    <a:pt x="291260" y="48317"/>
                  </a:cubicBezTo>
                  <a:cubicBezTo>
                    <a:pt x="293253" y="50311"/>
                    <a:pt x="297319" y="52384"/>
                    <a:pt x="297319" y="54377"/>
                  </a:cubicBezTo>
                  <a:cubicBezTo>
                    <a:pt x="299392" y="54377"/>
                    <a:pt x="301386" y="56370"/>
                    <a:pt x="303459" y="56370"/>
                  </a:cubicBezTo>
                  <a:cubicBezTo>
                    <a:pt x="305452" y="58443"/>
                    <a:pt x="307525" y="52384"/>
                    <a:pt x="311432" y="52384"/>
                  </a:cubicBezTo>
                  <a:cubicBezTo>
                    <a:pt x="314250" y="52645"/>
                    <a:pt x="317071" y="51911"/>
                    <a:pt x="319405" y="50311"/>
                  </a:cubicBezTo>
                  <a:cubicBezTo>
                    <a:pt x="321398" y="50311"/>
                    <a:pt x="323471" y="42337"/>
                    <a:pt x="327378" y="40264"/>
                  </a:cubicBezTo>
                  <a:cubicBezTo>
                    <a:pt x="329275" y="39256"/>
                    <a:pt x="331321" y="38557"/>
                    <a:pt x="333438" y="38191"/>
                  </a:cubicBezTo>
                  <a:cubicBezTo>
                    <a:pt x="335045" y="40030"/>
                    <a:pt x="336412" y="42066"/>
                    <a:pt x="337504" y="44251"/>
                  </a:cubicBezTo>
                  <a:cubicBezTo>
                    <a:pt x="341333" y="46235"/>
                    <a:pt x="345449" y="47607"/>
                    <a:pt x="349703" y="48317"/>
                  </a:cubicBezTo>
                  <a:cubicBezTo>
                    <a:pt x="353769" y="48317"/>
                    <a:pt x="357676" y="44251"/>
                    <a:pt x="359909" y="44251"/>
                  </a:cubicBezTo>
                  <a:cubicBezTo>
                    <a:pt x="363975" y="44251"/>
                    <a:pt x="370034" y="42258"/>
                    <a:pt x="374101" y="42258"/>
                  </a:cubicBezTo>
                  <a:cubicBezTo>
                    <a:pt x="377104" y="44454"/>
                    <a:pt x="380615" y="45853"/>
                    <a:pt x="384306" y="46324"/>
                  </a:cubicBezTo>
                  <a:cubicBezTo>
                    <a:pt x="388639" y="49171"/>
                    <a:pt x="393445" y="51223"/>
                    <a:pt x="398499" y="52384"/>
                  </a:cubicBezTo>
                  <a:cubicBezTo>
                    <a:pt x="400572" y="52384"/>
                    <a:pt x="404638" y="50311"/>
                    <a:pt x="406472" y="50311"/>
                  </a:cubicBezTo>
                  <a:lnTo>
                    <a:pt x="416677" y="50311"/>
                  </a:lnTo>
                  <a:cubicBezTo>
                    <a:pt x="422962" y="50157"/>
                    <a:pt x="429159" y="48804"/>
                    <a:pt x="434936" y="46324"/>
                  </a:cubicBezTo>
                  <a:cubicBezTo>
                    <a:pt x="438794" y="43469"/>
                    <a:pt x="442206" y="40056"/>
                    <a:pt x="445062" y="36198"/>
                  </a:cubicBezTo>
                  <a:cubicBezTo>
                    <a:pt x="449311" y="34570"/>
                    <a:pt x="453396" y="32541"/>
                    <a:pt x="457261" y="30139"/>
                  </a:cubicBezTo>
                  <a:cubicBezTo>
                    <a:pt x="460792" y="26167"/>
                    <a:pt x="464905" y="22753"/>
                    <a:pt x="469460" y="20013"/>
                  </a:cubicBezTo>
                  <a:cubicBezTo>
                    <a:pt x="474016" y="18315"/>
                    <a:pt x="478881" y="17608"/>
                    <a:pt x="483732" y="17940"/>
                  </a:cubicBezTo>
                  <a:lnTo>
                    <a:pt x="495931" y="17940"/>
                  </a:lnTo>
                  <a:cubicBezTo>
                    <a:pt x="497924" y="15946"/>
                    <a:pt x="501990" y="9966"/>
                    <a:pt x="503904" y="9966"/>
                  </a:cubicBezTo>
                  <a:cubicBezTo>
                    <a:pt x="508581" y="8957"/>
                    <a:pt x="513419" y="8957"/>
                    <a:pt x="518096" y="9966"/>
                  </a:cubicBezTo>
                  <a:cubicBezTo>
                    <a:pt x="520169" y="7973"/>
                    <a:pt x="524235" y="3907"/>
                    <a:pt x="526069" y="1993"/>
                  </a:cubicBezTo>
                  <a:cubicBezTo>
                    <a:pt x="528142" y="1993"/>
                    <a:pt x="536275" y="0"/>
                    <a:pt x="540341" y="0"/>
                  </a:cubicBezTo>
                  <a:cubicBezTo>
                    <a:pt x="542335" y="1993"/>
                    <a:pt x="548314" y="4066"/>
                    <a:pt x="550467" y="6060"/>
                  </a:cubicBezTo>
                  <a:cubicBezTo>
                    <a:pt x="553043" y="8887"/>
                    <a:pt x="554806" y="12358"/>
                    <a:pt x="555570" y="16106"/>
                  </a:cubicBezTo>
                  <a:cubicBezTo>
                    <a:pt x="553577" y="18099"/>
                    <a:pt x="551504" y="20172"/>
                    <a:pt x="549510" y="20172"/>
                  </a:cubicBezTo>
                  <a:lnTo>
                    <a:pt x="549510" y="30537"/>
                  </a:lnTo>
                  <a:cubicBezTo>
                    <a:pt x="545926" y="33040"/>
                    <a:pt x="541682" y="34427"/>
                    <a:pt x="537311" y="34524"/>
                  </a:cubicBezTo>
                  <a:cubicBezTo>
                    <a:pt x="535238" y="34524"/>
                    <a:pt x="533245" y="30537"/>
                    <a:pt x="531172" y="30537"/>
                  </a:cubicBezTo>
                  <a:cubicBezTo>
                    <a:pt x="529099" y="30537"/>
                    <a:pt x="525112" y="32530"/>
                    <a:pt x="523199" y="32530"/>
                  </a:cubicBezTo>
                  <a:cubicBezTo>
                    <a:pt x="521087" y="34729"/>
                    <a:pt x="519673" y="37503"/>
                    <a:pt x="519133" y="40504"/>
                  </a:cubicBezTo>
                  <a:cubicBezTo>
                    <a:pt x="517139" y="42497"/>
                    <a:pt x="515066" y="44490"/>
                    <a:pt x="515066" y="46563"/>
                  </a:cubicBezTo>
                  <a:lnTo>
                    <a:pt x="515066" y="54536"/>
                  </a:lnTo>
                  <a:cubicBezTo>
                    <a:pt x="517139" y="56530"/>
                    <a:pt x="523039" y="56530"/>
                    <a:pt x="523039" y="58603"/>
                  </a:cubicBezTo>
                  <a:cubicBezTo>
                    <a:pt x="524666" y="60925"/>
                    <a:pt x="525402" y="63755"/>
                    <a:pt x="525112" y="66576"/>
                  </a:cubicBezTo>
                  <a:cubicBezTo>
                    <a:pt x="525112" y="68649"/>
                    <a:pt x="523039" y="72636"/>
                    <a:pt x="523039" y="74549"/>
                  </a:cubicBezTo>
                  <a:cubicBezTo>
                    <a:pt x="522766" y="76780"/>
                    <a:pt x="523530" y="79013"/>
                    <a:pt x="525112" y="80609"/>
                  </a:cubicBezTo>
                  <a:lnTo>
                    <a:pt x="531172" y="80609"/>
                  </a:lnTo>
                  <a:lnTo>
                    <a:pt x="537311" y="86668"/>
                  </a:lnTo>
                  <a:cubicBezTo>
                    <a:pt x="539305" y="86668"/>
                    <a:pt x="541378" y="90735"/>
                    <a:pt x="543371" y="90735"/>
                  </a:cubicBezTo>
                  <a:cubicBezTo>
                    <a:pt x="545364" y="90735"/>
                    <a:pt x="549510" y="86668"/>
                    <a:pt x="551344" y="86668"/>
                  </a:cubicBezTo>
                  <a:cubicBezTo>
                    <a:pt x="553417" y="84675"/>
                    <a:pt x="559317" y="86668"/>
                    <a:pt x="561550" y="86668"/>
                  </a:cubicBezTo>
                  <a:cubicBezTo>
                    <a:pt x="561550" y="88662"/>
                    <a:pt x="561550" y="92728"/>
                    <a:pt x="563543" y="92728"/>
                  </a:cubicBezTo>
                  <a:cubicBezTo>
                    <a:pt x="565616" y="94801"/>
                    <a:pt x="569682" y="92728"/>
                    <a:pt x="569682" y="94801"/>
                  </a:cubicBezTo>
                  <a:cubicBezTo>
                    <a:pt x="571676" y="96794"/>
                    <a:pt x="569682" y="102774"/>
                    <a:pt x="569682" y="104847"/>
                  </a:cubicBezTo>
                  <a:cubicBezTo>
                    <a:pt x="569682" y="108913"/>
                    <a:pt x="565616" y="112820"/>
                    <a:pt x="565616" y="114973"/>
                  </a:cubicBezTo>
                  <a:cubicBezTo>
                    <a:pt x="563543" y="117046"/>
                    <a:pt x="563543" y="122946"/>
                    <a:pt x="563543" y="125099"/>
                  </a:cubicBezTo>
                  <a:cubicBezTo>
                    <a:pt x="565027" y="129252"/>
                    <a:pt x="567827" y="132808"/>
                    <a:pt x="571516" y="135225"/>
                  </a:cubicBezTo>
                  <a:lnTo>
                    <a:pt x="579489" y="135225"/>
                  </a:lnTo>
                  <a:cubicBezTo>
                    <a:pt x="584824" y="135446"/>
                    <a:pt x="589897" y="137600"/>
                    <a:pt x="593761" y="141284"/>
                  </a:cubicBezTo>
                  <a:cubicBezTo>
                    <a:pt x="596163" y="145122"/>
                    <a:pt x="598192" y="149180"/>
                    <a:pt x="599821" y="153404"/>
                  </a:cubicBezTo>
                  <a:cubicBezTo>
                    <a:pt x="601894" y="153404"/>
                    <a:pt x="603887" y="155477"/>
                    <a:pt x="605960" y="157470"/>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4" name="Freeform 183">
              <a:extLst>
                <a:ext uri="{FF2B5EF4-FFF2-40B4-BE49-F238E27FC236}">
                  <a16:creationId xmlns:a16="http://schemas.microsoft.com/office/drawing/2014/main" id="{11FBE30A-A212-5D4B-9F82-5FBE75463978}"/>
                </a:ext>
              </a:extLst>
            </p:cNvPr>
            <p:cNvSpPr/>
            <p:nvPr/>
          </p:nvSpPr>
          <p:spPr>
            <a:xfrm>
              <a:off x="4340386" y="2583578"/>
              <a:ext cx="845155" cy="885021"/>
            </a:xfrm>
            <a:custGeom>
              <a:avLst/>
              <a:gdLst>
                <a:gd name="connsiteX0" fmla="*/ 692389 w 845155"/>
                <a:gd name="connsiteY0" fmla="*/ 356002 h 885020"/>
                <a:gd name="connsiteX1" fmla="*/ 692389 w 845155"/>
                <a:gd name="connsiteY1" fmla="*/ 374180 h 885020"/>
                <a:gd name="connsiteX2" fmla="*/ 690396 w 845155"/>
                <a:gd name="connsiteY2" fmla="*/ 396426 h 885020"/>
                <a:gd name="connsiteX3" fmla="*/ 680270 w 845155"/>
                <a:gd name="connsiteY3" fmla="*/ 412372 h 885020"/>
                <a:gd name="connsiteX4" fmla="*/ 662091 w 845155"/>
                <a:gd name="connsiteY4" fmla="*/ 428318 h 885020"/>
                <a:gd name="connsiteX5" fmla="*/ 647979 w 845155"/>
                <a:gd name="connsiteY5" fmla="*/ 446497 h 885020"/>
                <a:gd name="connsiteX6" fmla="*/ 641839 w 845155"/>
                <a:gd name="connsiteY6" fmla="*/ 478868 h 885020"/>
                <a:gd name="connsiteX7" fmla="*/ 647979 w 845155"/>
                <a:gd name="connsiteY7" fmla="*/ 509246 h 885020"/>
                <a:gd name="connsiteX8" fmla="*/ 662091 w 845155"/>
                <a:gd name="connsiteY8" fmla="*/ 527425 h 885020"/>
                <a:gd name="connsiteX9" fmla="*/ 670065 w 845155"/>
                <a:gd name="connsiteY9" fmla="*/ 551344 h 885020"/>
                <a:gd name="connsiteX10" fmla="*/ 674131 w 845155"/>
                <a:gd name="connsiteY10" fmla="*/ 571596 h 885020"/>
                <a:gd name="connsiteX11" fmla="*/ 684257 w 845155"/>
                <a:gd name="connsiteY11" fmla="*/ 587542 h 885020"/>
                <a:gd name="connsiteX12" fmla="*/ 696376 w 845155"/>
                <a:gd name="connsiteY12" fmla="*/ 593602 h 885020"/>
                <a:gd name="connsiteX13" fmla="*/ 712322 w 845155"/>
                <a:gd name="connsiteY13" fmla="*/ 595595 h 885020"/>
                <a:gd name="connsiteX14" fmla="*/ 723166 w 845155"/>
                <a:gd name="connsiteY14" fmla="*/ 603170 h 885020"/>
                <a:gd name="connsiteX15" fmla="*/ 737278 w 845155"/>
                <a:gd name="connsiteY15" fmla="*/ 621428 h 885020"/>
                <a:gd name="connsiteX16" fmla="*/ 751471 w 845155"/>
                <a:gd name="connsiteY16" fmla="*/ 641600 h 885020"/>
                <a:gd name="connsiteX17" fmla="*/ 775390 w 845155"/>
                <a:gd name="connsiteY17" fmla="*/ 653720 h 885020"/>
                <a:gd name="connsiteX18" fmla="*/ 797635 w 845155"/>
                <a:gd name="connsiteY18" fmla="*/ 663845 h 885020"/>
                <a:gd name="connsiteX19" fmla="*/ 809754 w 845155"/>
                <a:gd name="connsiteY19" fmla="*/ 679792 h 885020"/>
                <a:gd name="connsiteX20" fmla="*/ 813821 w 845155"/>
                <a:gd name="connsiteY20" fmla="*/ 693984 h 885020"/>
                <a:gd name="connsiteX21" fmla="*/ 823947 w 845155"/>
                <a:gd name="connsiteY21" fmla="*/ 701957 h 885020"/>
                <a:gd name="connsiteX22" fmla="*/ 833993 w 845155"/>
                <a:gd name="connsiteY22" fmla="*/ 714076 h 885020"/>
                <a:gd name="connsiteX23" fmla="*/ 849939 w 845155"/>
                <a:gd name="connsiteY23" fmla="*/ 724202 h 885020"/>
                <a:gd name="connsiteX24" fmla="*/ 831760 w 845155"/>
                <a:gd name="connsiteY24" fmla="*/ 734328 h 885020"/>
                <a:gd name="connsiteX25" fmla="*/ 799389 w 845155"/>
                <a:gd name="connsiteY25" fmla="*/ 738395 h 885020"/>
                <a:gd name="connsiteX26" fmla="*/ 763032 w 845155"/>
                <a:gd name="connsiteY26" fmla="*/ 744454 h 885020"/>
                <a:gd name="connsiteX27" fmla="*/ 739112 w 845155"/>
                <a:gd name="connsiteY27" fmla="*/ 756573 h 885020"/>
                <a:gd name="connsiteX28" fmla="*/ 708734 w 845155"/>
                <a:gd name="connsiteY28" fmla="*/ 744454 h 885020"/>
                <a:gd name="connsiteX29" fmla="*/ 680430 w 845155"/>
                <a:gd name="connsiteY29" fmla="*/ 742461 h 885020"/>
                <a:gd name="connsiteX30" fmla="*/ 652125 w 845155"/>
                <a:gd name="connsiteY30" fmla="*/ 758407 h 885020"/>
                <a:gd name="connsiteX31" fmla="*/ 613694 w 845155"/>
                <a:gd name="connsiteY31" fmla="*/ 756414 h 885020"/>
                <a:gd name="connsiteX32" fmla="*/ 599582 w 845155"/>
                <a:gd name="connsiteY32" fmla="*/ 742301 h 885020"/>
                <a:gd name="connsiteX33" fmla="*/ 577337 w 845155"/>
                <a:gd name="connsiteY33" fmla="*/ 732176 h 885020"/>
                <a:gd name="connsiteX34" fmla="*/ 547039 w 845155"/>
                <a:gd name="connsiteY34" fmla="*/ 736162 h 885020"/>
                <a:gd name="connsiteX35" fmla="*/ 528780 w 845155"/>
                <a:gd name="connsiteY35" fmla="*/ 717983 h 885020"/>
                <a:gd name="connsiteX36" fmla="*/ 508608 w 845155"/>
                <a:gd name="connsiteY36" fmla="*/ 713917 h 885020"/>
                <a:gd name="connsiteX37" fmla="*/ 484688 w 845155"/>
                <a:gd name="connsiteY37" fmla="*/ 728109 h 885020"/>
                <a:gd name="connsiteX38" fmla="*/ 470496 w 845155"/>
                <a:gd name="connsiteY38" fmla="*/ 713917 h 885020"/>
                <a:gd name="connsiteX39" fmla="*/ 474563 w 845155"/>
                <a:gd name="connsiteY39" fmla="*/ 691672 h 885020"/>
                <a:gd name="connsiteX40" fmla="*/ 456384 w 845155"/>
                <a:gd name="connsiteY40" fmla="*/ 677559 h 885020"/>
                <a:gd name="connsiteX41" fmla="*/ 440437 w 845155"/>
                <a:gd name="connsiteY41" fmla="*/ 677559 h 885020"/>
                <a:gd name="connsiteX42" fmla="*/ 422259 w 845155"/>
                <a:gd name="connsiteY42" fmla="*/ 675486 h 885020"/>
                <a:gd name="connsiteX43" fmla="*/ 404000 w 845155"/>
                <a:gd name="connsiteY43" fmla="*/ 687685 h 885020"/>
                <a:gd name="connsiteX44" fmla="*/ 385821 w 845155"/>
                <a:gd name="connsiteY44" fmla="*/ 707857 h 885020"/>
                <a:gd name="connsiteX45" fmla="*/ 349464 w 845155"/>
                <a:gd name="connsiteY45" fmla="*/ 701798 h 885020"/>
                <a:gd name="connsiteX46" fmla="*/ 339338 w 845155"/>
                <a:gd name="connsiteY46" fmla="*/ 683619 h 885020"/>
                <a:gd name="connsiteX47" fmla="*/ 321159 w 845155"/>
                <a:gd name="connsiteY47" fmla="*/ 681626 h 885020"/>
                <a:gd name="connsiteX48" fmla="*/ 300907 w 845155"/>
                <a:gd name="connsiteY48" fmla="*/ 699804 h 885020"/>
                <a:gd name="connsiteX49" fmla="*/ 282728 w 845155"/>
                <a:gd name="connsiteY49" fmla="*/ 693745 h 885020"/>
                <a:gd name="connsiteX50" fmla="*/ 264550 w 845155"/>
                <a:gd name="connsiteY50" fmla="*/ 711924 h 885020"/>
                <a:gd name="connsiteX51" fmla="*/ 252430 w 845155"/>
                <a:gd name="connsiteY51" fmla="*/ 738235 h 885020"/>
                <a:gd name="connsiteX52" fmla="*/ 248364 w 845155"/>
                <a:gd name="connsiteY52" fmla="*/ 766540 h 885020"/>
                <a:gd name="connsiteX53" fmla="*/ 258490 w 845155"/>
                <a:gd name="connsiteY53" fmla="*/ 784719 h 885020"/>
                <a:gd name="connsiteX54" fmla="*/ 270609 w 845155"/>
                <a:gd name="connsiteY54" fmla="*/ 802897 h 885020"/>
                <a:gd name="connsiteX55" fmla="*/ 266543 w 845155"/>
                <a:gd name="connsiteY55" fmla="*/ 818844 h 885020"/>
                <a:gd name="connsiteX56" fmla="*/ 256417 w 845155"/>
                <a:gd name="connsiteY56" fmla="*/ 826817 h 885020"/>
                <a:gd name="connsiteX57" fmla="*/ 256417 w 845155"/>
                <a:gd name="connsiteY57" fmla="*/ 840929 h 885020"/>
                <a:gd name="connsiteX58" fmla="*/ 246291 w 845155"/>
                <a:gd name="connsiteY58" fmla="*/ 851055 h 885020"/>
                <a:gd name="connsiteX59" fmla="*/ 240231 w 845155"/>
                <a:gd name="connsiteY59" fmla="*/ 873300 h 885020"/>
                <a:gd name="connsiteX60" fmla="*/ 234172 w 845155"/>
                <a:gd name="connsiteY60" fmla="*/ 885420 h 885020"/>
                <a:gd name="connsiteX61" fmla="*/ 230185 w 845155"/>
                <a:gd name="connsiteY61" fmla="*/ 877446 h 885020"/>
                <a:gd name="connsiteX62" fmla="*/ 220059 w 845155"/>
                <a:gd name="connsiteY62" fmla="*/ 869473 h 885020"/>
                <a:gd name="connsiteX63" fmla="*/ 217986 w 845155"/>
                <a:gd name="connsiteY63" fmla="*/ 853527 h 885020"/>
                <a:gd name="connsiteX64" fmla="*/ 207940 w 845155"/>
                <a:gd name="connsiteY64" fmla="*/ 837581 h 885020"/>
                <a:gd name="connsiteX65" fmla="*/ 203874 w 845155"/>
                <a:gd name="connsiteY65" fmla="*/ 821634 h 885020"/>
                <a:gd name="connsiteX66" fmla="*/ 195901 w 845155"/>
                <a:gd name="connsiteY66" fmla="*/ 819561 h 885020"/>
                <a:gd name="connsiteX67" fmla="*/ 177642 w 845155"/>
                <a:gd name="connsiteY67" fmla="*/ 819561 h 885020"/>
                <a:gd name="connsiteX68" fmla="*/ 165523 w 845155"/>
                <a:gd name="connsiteY68" fmla="*/ 809515 h 885020"/>
                <a:gd name="connsiteX69" fmla="*/ 161456 w 845155"/>
                <a:gd name="connsiteY69" fmla="*/ 789263 h 885020"/>
                <a:gd name="connsiteX70" fmla="*/ 163530 w 845155"/>
                <a:gd name="connsiteY70" fmla="*/ 779137 h 885020"/>
                <a:gd name="connsiteX71" fmla="*/ 157071 w 845155"/>
                <a:gd name="connsiteY71" fmla="*/ 766620 h 885020"/>
                <a:gd name="connsiteX72" fmla="*/ 144952 w 845155"/>
                <a:gd name="connsiteY72" fmla="*/ 758646 h 885020"/>
                <a:gd name="connsiteX73" fmla="*/ 138892 w 845155"/>
                <a:gd name="connsiteY73" fmla="*/ 748600 h 885020"/>
                <a:gd name="connsiteX74" fmla="*/ 130919 w 845155"/>
                <a:gd name="connsiteY74" fmla="*/ 744534 h 885020"/>
                <a:gd name="connsiteX75" fmla="*/ 120793 w 845155"/>
                <a:gd name="connsiteY75" fmla="*/ 748600 h 885020"/>
                <a:gd name="connsiteX76" fmla="*/ 112820 w 845155"/>
                <a:gd name="connsiteY76" fmla="*/ 740627 h 885020"/>
                <a:gd name="connsiteX77" fmla="*/ 108754 w 845155"/>
                <a:gd name="connsiteY77" fmla="*/ 728508 h 885020"/>
                <a:gd name="connsiteX78" fmla="*/ 104688 w 845155"/>
                <a:gd name="connsiteY78" fmla="*/ 716389 h 885020"/>
                <a:gd name="connsiteX79" fmla="*/ 98628 w 845155"/>
                <a:gd name="connsiteY79" fmla="*/ 710329 h 885020"/>
                <a:gd name="connsiteX80" fmla="*/ 86509 w 845155"/>
                <a:gd name="connsiteY80" fmla="*/ 710329 h 885020"/>
                <a:gd name="connsiteX81" fmla="*/ 78536 w 845155"/>
                <a:gd name="connsiteY81" fmla="*/ 718302 h 885020"/>
                <a:gd name="connsiteX82" fmla="*/ 66416 w 845155"/>
                <a:gd name="connsiteY82" fmla="*/ 726275 h 885020"/>
                <a:gd name="connsiteX83" fmla="*/ 46165 w 845155"/>
                <a:gd name="connsiteY83" fmla="*/ 718302 h 885020"/>
                <a:gd name="connsiteX84" fmla="*/ 30218 w 845155"/>
                <a:gd name="connsiteY84" fmla="*/ 706183 h 885020"/>
                <a:gd name="connsiteX85" fmla="*/ 24159 w 845155"/>
                <a:gd name="connsiteY85" fmla="*/ 691991 h 885020"/>
                <a:gd name="connsiteX86" fmla="*/ 18099 w 845155"/>
                <a:gd name="connsiteY86" fmla="*/ 681945 h 885020"/>
                <a:gd name="connsiteX87" fmla="*/ 10126 w 845155"/>
                <a:gd name="connsiteY87" fmla="*/ 675805 h 885020"/>
                <a:gd name="connsiteX88" fmla="*/ 10126 w 845155"/>
                <a:gd name="connsiteY88" fmla="*/ 653560 h 885020"/>
                <a:gd name="connsiteX89" fmla="*/ 14112 w 845155"/>
                <a:gd name="connsiteY89" fmla="*/ 639448 h 885020"/>
                <a:gd name="connsiteX90" fmla="*/ 10126 w 845155"/>
                <a:gd name="connsiteY90" fmla="*/ 623501 h 885020"/>
                <a:gd name="connsiteX91" fmla="*/ 0 w 845155"/>
                <a:gd name="connsiteY91" fmla="*/ 613375 h 885020"/>
                <a:gd name="connsiteX92" fmla="*/ 4066 w 845155"/>
                <a:gd name="connsiteY92" fmla="*/ 599263 h 885020"/>
                <a:gd name="connsiteX93" fmla="*/ 18179 w 845155"/>
                <a:gd name="connsiteY93" fmla="*/ 597190 h 885020"/>
                <a:gd name="connsiteX94" fmla="*/ 30298 w 845155"/>
                <a:gd name="connsiteY94" fmla="*/ 591130 h 885020"/>
                <a:gd name="connsiteX95" fmla="*/ 46244 w 845155"/>
                <a:gd name="connsiteY95" fmla="*/ 593203 h 885020"/>
                <a:gd name="connsiteX96" fmla="*/ 50311 w 845155"/>
                <a:gd name="connsiteY96" fmla="*/ 601176 h 885020"/>
                <a:gd name="connsiteX97" fmla="*/ 60437 w 845155"/>
                <a:gd name="connsiteY97" fmla="*/ 609150 h 885020"/>
                <a:gd name="connsiteX98" fmla="*/ 70483 w 845155"/>
                <a:gd name="connsiteY98" fmla="*/ 599103 h 885020"/>
                <a:gd name="connsiteX99" fmla="*/ 70483 w 845155"/>
                <a:gd name="connsiteY99" fmla="*/ 588977 h 885020"/>
                <a:gd name="connsiteX100" fmla="*/ 70483 w 845155"/>
                <a:gd name="connsiteY100" fmla="*/ 576858 h 885020"/>
                <a:gd name="connsiteX101" fmla="*/ 80609 w 845155"/>
                <a:gd name="connsiteY101" fmla="*/ 574785 h 885020"/>
                <a:gd name="connsiteX102" fmla="*/ 92728 w 845155"/>
                <a:gd name="connsiteY102" fmla="*/ 568726 h 885020"/>
                <a:gd name="connsiteX103" fmla="*/ 96794 w 845155"/>
                <a:gd name="connsiteY103" fmla="*/ 554613 h 885020"/>
                <a:gd name="connsiteX104" fmla="*/ 88821 w 845155"/>
                <a:gd name="connsiteY104" fmla="*/ 532368 h 885020"/>
                <a:gd name="connsiteX105" fmla="*/ 74629 w 845155"/>
                <a:gd name="connsiteY105" fmla="*/ 518176 h 885020"/>
                <a:gd name="connsiteX106" fmla="*/ 61393 w 845155"/>
                <a:gd name="connsiteY106" fmla="*/ 497605 h 885020"/>
                <a:gd name="connsiteX107" fmla="*/ 55334 w 845155"/>
                <a:gd name="connsiteY107" fmla="*/ 471373 h 885020"/>
                <a:gd name="connsiteX108" fmla="*/ 47361 w 845155"/>
                <a:gd name="connsiteY108" fmla="*/ 453115 h 885020"/>
                <a:gd name="connsiteX109" fmla="*/ 35241 w 845155"/>
                <a:gd name="connsiteY109" fmla="*/ 440996 h 885020"/>
                <a:gd name="connsiteX110" fmla="*/ 31255 w 845155"/>
                <a:gd name="connsiteY110" fmla="*/ 425049 h 885020"/>
                <a:gd name="connsiteX111" fmla="*/ 21129 w 845155"/>
                <a:gd name="connsiteY111" fmla="*/ 414923 h 885020"/>
                <a:gd name="connsiteX112" fmla="*/ 6937 w 845155"/>
                <a:gd name="connsiteY112" fmla="*/ 404877 h 885020"/>
                <a:gd name="connsiteX113" fmla="*/ 2950 w 845155"/>
                <a:gd name="connsiteY113" fmla="*/ 394751 h 885020"/>
                <a:gd name="connsiteX114" fmla="*/ 10923 w 845155"/>
                <a:gd name="connsiteY114" fmla="*/ 368440 h 885020"/>
                <a:gd name="connsiteX115" fmla="*/ 16983 w 845155"/>
                <a:gd name="connsiteY115" fmla="*/ 338062 h 885020"/>
                <a:gd name="connsiteX116" fmla="*/ 27109 w 845155"/>
                <a:gd name="connsiteY116" fmla="*/ 322116 h 885020"/>
                <a:gd name="connsiteX117" fmla="*/ 37474 w 845155"/>
                <a:gd name="connsiteY117" fmla="*/ 301465 h 885020"/>
                <a:gd name="connsiteX118" fmla="*/ 51586 w 845155"/>
                <a:gd name="connsiteY118" fmla="*/ 281213 h 885020"/>
                <a:gd name="connsiteX119" fmla="*/ 53659 w 845155"/>
                <a:gd name="connsiteY119" fmla="*/ 257294 h 885020"/>
                <a:gd name="connsiteX120" fmla="*/ 49593 w 845155"/>
                <a:gd name="connsiteY120" fmla="*/ 235049 h 885020"/>
                <a:gd name="connsiteX121" fmla="*/ 51586 w 845155"/>
                <a:gd name="connsiteY121" fmla="*/ 224923 h 885020"/>
                <a:gd name="connsiteX122" fmla="*/ 59559 w 845155"/>
                <a:gd name="connsiteY122" fmla="*/ 214797 h 885020"/>
                <a:gd name="connsiteX123" fmla="*/ 65619 w 845155"/>
                <a:gd name="connsiteY123" fmla="*/ 218863 h 885020"/>
                <a:gd name="connsiteX124" fmla="*/ 77738 w 845155"/>
                <a:gd name="connsiteY124" fmla="*/ 220857 h 885020"/>
                <a:gd name="connsiteX125" fmla="*/ 81805 w 845155"/>
                <a:gd name="connsiteY125" fmla="*/ 216870 h 885020"/>
                <a:gd name="connsiteX126" fmla="*/ 87864 w 845155"/>
                <a:gd name="connsiteY126" fmla="*/ 218863 h 885020"/>
                <a:gd name="connsiteX127" fmla="*/ 95837 w 845155"/>
                <a:gd name="connsiteY127" fmla="*/ 228989 h 885020"/>
                <a:gd name="connsiteX128" fmla="*/ 107957 w 845155"/>
                <a:gd name="connsiteY128" fmla="*/ 230982 h 885020"/>
                <a:gd name="connsiteX129" fmla="*/ 118083 w 845155"/>
                <a:gd name="connsiteY129" fmla="*/ 233056 h 885020"/>
                <a:gd name="connsiteX130" fmla="*/ 118083 w 845155"/>
                <a:gd name="connsiteY130" fmla="*/ 249002 h 885020"/>
                <a:gd name="connsiteX131" fmla="*/ 114016 w 845155"/>
                <a:gd name="connsiteY131" fmla="*/ 259128 h 885020"/>
                <a:gd name="connsiteX132" fmla="*/ 103890 w 845155"/>
                <a:gd name="connsiteY132" fmla="*/ 263194 h 885020"/>
                <a:gd name="connsiteX133" fmla="*/ 95917 w 845155"/>
                <a:gd name="connsiteY133" fmla="*/ 269254 h 885020"/>
                <a:gd name="connsiteX134" fmla="*/ 101977 w 845155"/>
                <a:gd name="connsiteY134" fmla="*/ 273320 h 885020"/>
                <a:gd name="connsiteX135" fmla="*/ 112103 w 845155"/>
                <a:gd name="connsiteY135" fmla="*/ 275313 h 885020"/>
                <a:gd name="connsiteX136" fmla="*/ 122229 w 845155"/>
                <a:gd name="connsiteY136" fmla="*/ 287432 h 885020"/>
                <a:gd name="connsiteX137" fmla="*/ 132275 w 845155"/>
                <a:gd name="connsiteY137" fmla="*/ 291499 h 885020"/>
                <a:gd name="connsiteX138" fmla="*/ 136341 w 845155"/>
                <a:gd name="connsiteY138" fmla="*/ 305691 h 885020"/>
                <a:gd name="connsiteX139" fmla="*/ 142401 w 845155"/>
                <a:gd name="connsiteY139" fmla="*/ 315817 h 885020"/>
                <a:gd name="connsiteX140" fmla="*/ 144474 w 845155"/>
                <a:gd name="connsiteY140" fmla="*/ 327936 h 885020"/>
                <a:gd name="connsiteX141" fmla="*/ 140407 w 845155"/>
                <a:gd name="connsiteY141" fmla="*/ 333996 h 885020"/>
                <a:gd name="connsiteX142" fmla="*/ 140407 w 845155"/>
                <a:gd name="connsiteY142" fmla="*/ 340055 h 885020"/>
                <a:gd name="connsiteX143" fmla="*/ 156354 w 845155"/>
                <a:gd name="connsiteY143" fmla="*/ 342049 h 885020"/>
                <a:gd name="connsiteX144" fmla="*/ 166480 w 845155"/>
                <a:gd name="connsiteY144" fmla="*/ 346115 h 885020"/>
                <a:gd name="connsiteX145" fmla="*/ 176526 w 845155"/>
                <a:gd name="connsiteY145" fmla="*/ 346115 h 885020"/>
                <a:gd name="connsiteX146" fmla="*/ 180991 w 845155"/>
                <a:gd name="connsiteY146" fmla="*/ 333836 h 885020"/>
                <a:gd name="connsiteX147" fmla="*/ 180991 w 845155"/>
                <a:gd name="connsiteY147" fmla="*/ 325863 h 885020"/>
                <a:gd name="connsiteX148" fmla="*/ 191117 w 845155"/>
                <a:gd name="connsiteY148" fmla="*/ 321877 h 885020"/>
                <a:gd name="connsiteX149" fmla="*/ 185057 w 845155"/>
                <a:gd name="connsiteY149" fmla="*/ 309678 h 885020"/>
                <a:gd name="connsiteX150" fmla="*/ 177084 w 845155"/>
                <a:gd name="connsiteY150" fmla="*/ 307684 h 885020"/>
                <a:gd name="connsiteX151" fmla="*/ 173097 w 845155"/>
                <a:gd name="connsiteY151" fmla="*/ 293492 h 885020"/>
                <a:gd name="connsiteX152" fmla="*/ 169031 w 845155"/>
                <a:gd name="connsiteY152" fmla="*/ 283446 h 885020"/>
                <a:gd name="connsiteX153" fmla="*/ 173097 w 845155"/>
                <a:gd name="connsiteY153" fmla="*/ 275473 h 885020"/>
                <a:gd name="connsiteX154" fmla="*/ 169031 w 845155"/>
                <a:gd name="connsiteY154" fmla="*/ 265347 h 885020"/>
                <a:gd name="connsiteX155" fmla="*/ 171024 w 845155"/>
                <a:gd name="connsiteY155" fmla="*/ 253228 h 885020"/>
                <a:gd name="connsiteX156" fmla="*/ 178997 w 845155"/>
                <a:gd name="connsiteY156" fmla="*/ 239115 h 885020"/>
                <a:gd name="connsiteX157" fmla="*/ 189044 w 845155"/>
                <a:gd name="connsiteY157" fmla="*/ 237042 h 885020"/>
                <a:gd name="connsiteX158" fmla="*/ 189044 w 845155"/>
                <a:gd name="connsiteY158" fmla="*/ 221096 h 885020"/>
                <a:gd name="connsiteX159" fmla="*/ 193110 w 845155"/>
                <a:gd name="connsiteY159" fmla="*/ 211050 h 885020"/>
                <a:gd name="connsiteX160" fmla="*/ 205229 w 845155"/>
                <a:gd name="connsiteY160" fmla="*/ 204910 h 885020"/>
                <a:gd name="connsiteX161" fmla="*/ 207302 w 845155"/>
                <a:gd name="connsiteY161" fmla="*/ 198851 h 885020"/>
                <a:gd name="connsiteX162" fmla="*/ 219421 w 845155"/>
                <a:gd name="connsiteY162" fmla="*/ 192791 h 885020"/>
                <a:gd name="connsiteX163" fmla="*/ 227395 w 845155"/>
                <a:gd name="connsiteY163" fmla="*/ 178679 h 885020"/>
                <a:gd name="connsiteX164" fmla="*/ 241587 w 845155"/>
                <a:gd name="connsiteY164" fmla="*/ 158427 h 885020"/>
                <a:gd name="connsiteX165" fmla="*/ 247646 w 845155"/>
                <a:gd name="connsiteY165" fmla="*/ 140248 h 885020"/>
                <a:gd name="connsiteX166" fmla="*/ 253706 w 845155"/>
                <a:gd name="connsiteY166" fmla="*/ 130122 h 885020"/>
                <a:gd name="connsiteX167" fmla="*/ 251713 w 845155"/>
                <a:gd name="connsiteY167" fmla="*/ 118003 h 885020"/>
                <a:gd name="connsiteX168" fmla="*/ 247646 w 845155"/>
                <a:gd name="connsiteY168" fmla="*/ 110030 h 885020"/>
                <a:gd name="connsiteX169" fmla="*/ 251713 w 845155"/>
                <a:gd name="connsiteY169" fmla="*/ 102056 h 885020"/>
                <a:gd name="connsiteX170" fmla="*/ 249640 w 845155"/>
                <a:gd name="connsiteY170" fmla="*/ 87864 h 885020"/>
                <a:gd name="connsiteX171" fmla="*/ 241667 w 845155"/>
                <a:gd name="connsiteY171" fmla="*/ 83878 h 885020"/>
                <a:gd name="connsiteX172" fmla="*/ 239593 w 845155"/>
                <a:gd name="connsiteY172" fmla="*/ 75904 h 885020"/>
                <a:gd name="connsiteX173" fmla="*/ 243660 w 845155"/>
                <a:gd name="connsiteY173" fmla="*/ 69845 h 885020"/>
                <a:gd name="connsiteX174" fmla="*/ 247726 w 845155"/>
                <a:gd name="connsiteY174" fmla="*/ 53899 h 885020"/>
                <a:gd name="connsiteX175" fmla="*/ 259845 w 845155"/>
                <a:gd name="connsiteY175" fmla="*/ 49832 h 885020"/>
                <a:gd name="connsiteX176" fmla="*/ 269971 w 845155"/>
                <a:gd name="connsiteY176" fmla="*/ 49832 h 885020"/>
                <a:gd name="connsiteX177" fmla="*/ 277944 w 845155"/>
                <a:gd name="connsiteY177" fmla="*/ 55892 h 885020"/>
                <a:gd name="connsiteX178" fmla="*/ 280017 w 845155"/>
                <a:gd name="connsiteY178" fmla="*/ 66018 h 885020"/>
                <a:gd name="connsiteX179" fmla="*/ 292137 w 845155"/>
                <a:gd name="connsiteY179" fmla="*/ 68091 h 885020"/>
                <a:gd name="connsiteX180" fmla="*/ 296123 w 845155"/>
                <a:gd name="connsiteY180" fmla="*/ 60118 h 885020"/>
                <a:gd name="connsiteX181" fmla="*/ 298196 w 845155"/>
                <a:gd name="connsiteY181" fmla="*/ 52144 h 885020"/>
                <a:gd name="connsiteX182" fmla="*/ 304256 w 845155"/>
                <a:gd name="connsiteY182" fmla="*/ 50071 h 885020"/>
                <a:gd name="connsiteX183" fmla="*/ 308322 w 845155"/>
                <a:gd name="connsiteY183" fmla="*/ 60197 h 885020"/>
                <a:gd name="connsiteX184" fmla="*/ 308322 w 845155"/>
                <a:gd name="connsiteY184" fmla="*/ 80449 h 885020"/>
                <a:gd name="connsiteX185" fmla="*/ 304256 w 845155"/>
                <a:gd name="connsiteY185" fmla="*/ 98628 h 885020"/>
                <a:gd name="connsiteX186" fmla="*/ 308322 w 845155"/>
                <a:gd name="connsiteY186" fmla="*/ 108754 h 885020"/>
                <a:gd name="connsiteX187" fmla="*/ 318368 w 845155"/>
                <a:gd name="connsiteY187" fmla="*/ 116727 h 885020"/>
                <a:gd name="connsiteX188" fmla="*/ 320441 w 845155"/>
                <a:gd name="connsiteY188" fmla="*/ 130919 h 885020"/>
                <a:gd name="connsiteX189" fmla="*/ 328415 w 845155"/>
                <a:gd name="connsiteY189" fmla="*/ 141045 h 885020"/>
                <a:gd name="connsiteX190" fmla="*/ 344361 w 845155"/>
                <a:gd name="connsiteY190" fmla="*/ 138972 h 885020"/>
                <a:gd name="connsiteX191" fmla="*/ 356480 w 845155"/>
                <a:gd name="connsiteY191" fmla="*/ 143038 h 885020"/>
                <a:gd name="connsiteX192" fmla="*/ 362540 w 845155"/>
                <a:gd name="connsiteY192" fmla="*/ 138972 h 885020"/>
                <a:gd name="connsiteX193" fmla="*/ 372666 w 845155"/>
                <a:gd name="connsiteY193" fmla="*/ 143039 h 885020"/>
                <a:gd name="connsiteX194" fmla="*/ 378725 w 845155"/>
                <a:gd name="connsiteY194" fmla="*/ 135065 h 885020"/>
                <a:gd name="connsiteX195" fmla="*/ 382791 w 845155"/>
                <a:gd name="connsiteY195" fmla="*/ 120873 h 885020"/>
                <a:gd name="connsiteX196" fmla="*/ 392917 w 845155"/>
                <a:gd name="connsiteY196" fmla="*/ 120873 h 885020"/>
                <a:gd name="connsiteX197" fmla="*/ 400891 w 845155"/>
                <a:gd name="connsiteY197" fmla="*/ 124939 h 885020"/>
                <a:gd name="connsiteX198" fmla="*/ 411016 w 845155"/>
                <a:gd name="connsiteY198" fmla="*/ 118880 h 885020"/>
                <a:gd name="connsiteX199" fmla="*/ 413010 w 845155"/>
                <a:gd name="connsiteY199" fmla="*/ 112820 h 885020"/>
                <a:gd name="connsiteX200" fmla="*/ 423136 w 845155"/>
                <a:gd name="connsiteY200" fmla="*/ 110747 h 885020"/>
                <a:gd name="connsiteX201" fmla="*/ 431109 w 845155"/>
                <a:gd name="connsiteY201" fmla="*/ 104688 h 885020"/>
                <a:gd name="connsiteX202" fmla="*/ 439082 w 845155"/>
                <a:gd name="connsiteY202" fmla="*/ 104688 h 885020"/>
                <a:gd name="connsiteX203" fmla="*/ 443069 w 845155"/>
                <a:gd name="connsiteY203" fmla="*/ 114814 h 885020"/>
                <a:gd name="connsiteX204" fmla="*/ 455267 w 845155"/>
                <a:gd name="connsiteY204" fmla="*/ 114814 h 885020"/>
                <a:gd name="connsiteX205" fmla="*/ 463241 w 845155"/>
                <a:gd name="connsiteY205" fmla="*/ 120873 h 885020"/>
                <a:gd name="connsiteX206" fmla="*/ 465234 w 845155"/>
                <a:gd name="connsiteY206" fmla="*/ 135065 h 885020"/>
                <a:gd name="connsiteX207" fmla="*/ 471293 w 845155"/>
                <a:gd name="connsiteY207" fmla="*/ 145112 h 885020"/>
                <a:gd name="connsiteX208" fmla="*/ 483493 w 845155"/>
                <a:gd name="connsiteY208" fmla="*/ 149178 h 885020"/>
                <a:gd name="connsiteX209" fmla="*/ 485486 w 845155"/>
                <a:gd name="connsiteY209" fmla="*/ 155237 h 885020"/>
                <a:gd name="connsiteX210" fmla="*/ 485486 w 845155"/>
                <a:gd name="connsiteY210" fmla="*/ 161297 h 885020"/>
                <a:gd name="connsiteX211" fmla="*/ 491545 w 845155"/>
                <a:gd name="connsiteY211" fmla="*/ 169270 h 885020"/>
                <a:gd name="connsiteX212" fmla="*/ 505738 w 845155"/>
                <a:gd name="connsiteY212" fmla="*/ 173337 h 885020"/>
                <a:gd name="connsiteX213" fmla="*/ 517857 w 845155"/>
                <a:gd name="connsiteY213" fmla="*/ 165363 h 885020"/>
                <a:gd name="connsiteX214" fmla="*/ 521843 w 845155"/>
                <a:gd name="connsiteY214" fmla="*/ 153244 h 885020"/>
                <a:gd name="connsiteX215" fmla="*/ 515784 w 845155"/>
                <a:gd name="connsiteY215" fmla="*/ 139052 h 885020"/>
                <a:gd name="connsiteX216" fmla="*/ 503665 w 845155"/>
                <a:gd name="connsiteY216" fmla="*/ 132992 h 885020"/>
                <a:gd name="connsiteX217" fmla="*/ 495691 w 845155"/>
                <a:gd name="connsiteY217" fmla="*/ 122866 h 885020"/>
                <a:gd name="connsiteX218" fmla="*/ 497685 w 845155"/>
                <a:gd name="connsiteY218" fmla="*/ 118880 h 885020"/>
                <a:gd name="connsiteX219" fmla="*/ 493618 w 845155"/>
                <a:gd name="connsiteY219" fmla="*/ 108754 h 885020"/>
                <a:gd name="connsiteX220" fmla="*/ 499678 w 845155"/>
                <a:gd name="connsiteY220" fmla="*/ 104688 h 885020"/>
                <a:gd name="connsiteX221" fmla="*/ 513870 w 845155"/>
                <a:gd name="connsiteY221" fmla="*/ 102694 h 885020"/>
                <a:gd name="connsiteX222" fmla="*/ 519930 w 845155"/>
                <a:gd name="connsiteY222" fmla="*/ 92568 h 885020"/>
                <a:gd name="connsiteX223" fmla="*/ 511957 w 845155"/>
                <a:gd name="connsiteY223" fmla="*/ 84595 h 885020"/>
                <a:gd name="connsiteX224" fmla="*/ 503984 w 845155"/>
                <a:gd name="connsiteY224" fmla="*/ 80529 h 885020"/>
                <a:gd name="connsiteX225" fmla="*/ 496010 w 845155"/>
                <a:gd name="connsiteY225" fmla="*/ 84595 h 885020"/>
                <a:gd name="connsiteX226" fmla="*/ 483891 w 845155"/>
                <a:gd name="connsiteY226" fmla="*/ 82522 h 885020"/>
                <a:gd name="connsiteX227" fmla="*/ 481818 w 845155"/>
                <a:gd name="connsiteY227" fmla="*/ 58603 h 885020"/>
                <a:gd name="connsiteX228" fmla="*/ 479825 w 845155"/>
                <a:gd name="connsiteY228" fmla="*/ 46484 h 885020"/>
                <a:gd name="connsiteX229" fmla="*/ 485884 w 845155"/>
                <a:gd name="connsiteY229" fmla="*/ 32291 h 885020"/>
                <a:gd name="connsiteX230" fmla="*/ 491944 w 845155"/>
                <a:gd name="connsiteY230" fmla="*/ 22165 h 885020"/>
                <a:gd name="connsiteX231" fmla="*/ 496010 w 845155"/>
                <a:gd name="connsiteY231" fmla="*/ 10046 h 885020"/>
                <a:gd name="connsiteX232" fmla="*/ 510123 w 845155"/>
                <a:gd name="connsiteY232" fmla="*/ 2073 h 885020"/>
                <a:gd name="connsiteX233" fmla="*/ 524315 w 845155"/>
                <a:gd name="connsiteY233" fmla="*/ 0 h 885020"/>
                <a:gd name="connsiteX234" fmla="*/ 534441 w 845155"/>
                <a:gd name="connsiteY234" fmla="*/ 2073 h 885020"/>
                <a:gd name="connsiteX235" fmla="*/ 540501 w 845155"/>
                <a:gd name="connsiteY235" fmla="*/ 12119 h 885020"/>
                <a:gd name="connsiteX236" fmla="*/ 538428 w 845155"/>
                <a:gd name="connsiteY236" fmla="*/ 22245 h 885020"/>
                <a:gd name="connsiteX237" fmla="*/ 550547 w 845155"/>
                <a:gd name="connsiteY237" fmla="*/ 30218 h 885020"/>
                <a:gd name="connsiteX238" fmla="*/ 558520 w 845155"/>
                <a:gd name="connsiteY238" fmla="*/ 34205 h 885020"/>
                <a:gd name="connsiteX239" fmla="*/ 566493 w 845155"/>
                <a:gd name="connsiteY239" fmla="*/ 30218 h 885020"/>
                <a:gd name="connsiteX240" fmla="*/ 572553 w 845155"/>
                <a:gd name="connsiteY240" fmla="*/ 20092 h 885020"/>
                <a:gd name="connsiteX241" fmla="*/ 580526 w 845155"/>
                <a:gd name="connsiteY241" fmla="*/ 24159 h 885020"/>
                <a:gd name="connsiteX242" fmla="*/ 588499 w 845155"/>
                <a:gd name="connsiteY242" fmla="*/ 28145 h 885020"/>
                <a:gd name="connsiteX243" fmla="*/ 590572 w 845155"/>
                <a:gd name="connsiteY243" fmla="*/ 36118 h 885020"/>
                <a:gd name="connsiteX244" fmla="*/ 596632 w 845155"/>
                <a:gd name="connsiteY244" fmla="*/ 40185 h 885020"/>
                <a:gd name="connsiteX245" fmla="*/ 596632 w 845155"/>
                <a:gd name="connsiteY245" fmla="*/ 44171 h 885020"/>
                <a:gd name="connsiteX246" fmla="*/ 600618 w 845155"/>
                <a:gd name="connsiteY246" fmla="*/ 54297 h 885020"/>
                <a:gd name="connsiteX247" fmla="*/ 618877 w 845155"/>
                <a:gd name="connsiteY247" fmla="*/ 50231 h 885020"/>
                <a:gd name="connsiteX248" fmla="*/ 632989 w 845155"/>
                <a:gd name="connsiteY248" fmla="*/ 60357 h 885020"/>
                <a:gd name="connsiteX249" fmla="*/ 637056 w 845155"/>
                <a:gd name="connsiteY249" fmla="*/ 74549 h 885020"/>
                <a:gd name="connsiteX250" fmla="*/ 634983 w 845155"/>
                <a:gd name="connsiteY250" fmla="*/ 86668 h 885020"/>
                <a:gd name="connsiteX251" fmla="*/ 641042 w 845155"/>
                <a:gd name="connsiteY251" fmla="*/ 96794 h 885020"/>
                <a:gd name="connsiteX252" fmla="*/ 639049 w 845155"/>
                <a:gd name="connsiteY252" fmla="*/ 108913 h 885020"/>
                <a:gd name="connsiteX253" fmla="*/ 626930 w 845155"/>
                <a:gd name="connsiteY253" fmla="*/ 102854 h 885020"/>
                <a:gd name="connsiteX254" fmla="*/ 606678 w 845155"/>
                <a:gd name="connsiteY254" fmla="*/ 106920 h 885020"/>
                <a:gd name="connsiteX255" fmla="*/ 598705 w 845155"/>
                <a:gd name="connsiteY255" fmla="*/ 119039 h 885020"/>
                <a:gd name="connsiteX256" fmla="*/ 604764 w 845155"/>
                <a:gd name="connsiteY256" fmla="*/ 129165 h 885020"/>
                <a:gd name="connsiteX257" fmla="*/ 622943 w 845155"/>
                <a:gd name="connsiteY257" fmla="*/ 131159 h 885020"/>
                <a:gd name="connsiteX258" fmla="*/ 620950 w 845155"/>
                <a:gd name="connsiteY258" fmla="*/ 151410 h 885020"/>
                <a:gd name="connsiteX259" fmla="*/ 622943 w 845155"/>
                <a:gd name="connsiteY259" fmla="*/ 189761 h 885020"/>
                <a:gd name="connsiteX260" fmla="*/ 612817 w 845155"/>
                <a:gd name="connsiteY260" fmla="*/ 216073 h 885020"/>
                <a:gd name="connsiteX261" fmla="*/ 600698 w 845155"/>
                <a:gd name="connsiteY261" fmla="*/ 246450 h 885020"/>
                <a:gd name="connsiteX262" fmla="*/ 588579 w 845155"/>
                <a:gd name="connsiteY262" fmla="*/ 262397 h 885020"/>
                <a:gd name="connsiteX263" fmla="*/ 582519 w 845155"/>
                <a:gd name="connsiteY263" fmla="*/ 284642 h 885020"/>
                <a:gd name="connsiteX264" fmla="*/ 587622 w 845155"/>
                <a:gd name="connsiteY264" fmla="*/ 295406 h 885020"/>
                <a:gd name="connsiteX265" fmla="*/ 597748 w 845155"/>
                <a:gd name="connsiteY265" fmla="*/ 303379 h 885020"/>
                <a:gd name="connsiteX266" fmla="*/ 601735 w 845155"/>
                <a:gd name="connsiteY266" fmla="*/ 323631 h 885020"/>
                <a:gd name="connsiteX267" fmla="*/ 605801 w 845155"/>
                <a:gd name="connsiteY267" fmla="*/ 339577 h 885020"/>
                <a:gd name="connsiteX268" fmla="*/ 611860 w 845155"/>
                <a:gd name="connsiteY268" fmla="*/ 353689 h 885020"/>
                <a:gd name="connsiteX269" fmla="*/ 633787 w 845155"/>
                <a:gd name="connsiteY269" fmla="*/ 371948 h 885020"/>
                <a:gd name="connsiteX270" fmla="*/ 647979 w 845155"/>
                <a:gd name="connsiteY270" fmla="*/ 363975 h 885020"/>
                <a:gd name="connsiteX271" fmla="*/ 651966 w 845155"/>
                <a:gd name="connsiteY271" fmla="*/ 349862 h 885020"/>
                <a:gd name="connsiteX272" fmla="*/ 662091 w 845155"/>
                <a:gd name="connsiteY272" fmla="*/ 341889 h 885020"/>
                <a:gd name="connsiteX273" fmla="*/ 678038 w 845155"/>
                <a:gd name="connsiteY273" fmla="*/ 343962 h 885020"/>
                <a:gd name="connsiteX274" fmla="*/ 690157 w 845155"/>
                <a:gd name="connsiteY274" fmla="*/ 354008 h 885020"/>
                <a:gd name="connsiteX275" fmla="*/ 692150 w 845155"/>
                <a:gd name="connsiteY275" fmla="*/ 356081 h 885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845155" h="885020">
                  <a:moveTo>
                    <a:pt x="692389" y="356002"/>
                  </a:moveTo>
                  <a:lnTo>
                    <a:pt x="692389" y="374180"/>
                  </a:lnTo>
                  <a:cubicBezTo>
                    <a:pt x="690739" y="381474"/>
                    <a:pt x="690069" y="388955"/>
                    <a:pt x="690396" y="396426"/>
                  </a:cubicBezTo>
                  <a:cubicBezTo>
                    <a:pt x="688403" y="400492"/>
                    <a:pt x="682423" y="408545"/>
                    <a:pt x="680270" y="412372"/>
                  </a:cubicBezTo>
                  <a:cubicBezTo>
                    <a:pt x="673754" y="417143"/>
                    <a:pt x="667671" y="422479"/>
                    <a:pt x="662091" y="428318"/>
                  </a:cubicBezTo>
                  <a:cubicBezTo>
                    <a:pt x="656299" y="433448"/>
                    <a:pt x="651513" y="439613"/>
                    <a:pt x="647979" y="446497"/>
                  </a:cubicBezTo>
                  <a:cubicBezTo>
                    <a:pt x="643993" y="456828"/>
                    <a:pt x="641913" y="467795"/>
                    <a:pt x="641839" y="478868"/>
                  </a:cubicBezTo>
                  <a:cubicBezTo>
                    <a:pt x="643913" y="486841"/>
                    <a:pt x="645906" y="501113"/>
                    <a:pt x="647979" y="509246"/>
                  </a:cubicBezTo>
                  <a:cubicBezTo>
                    <a:pt x="649972" y="513232"/>
                    <a:pt x="660098" y="521365"/>
                    <a:pt x="662091" y="527425"/>
                  </a:cubicBezTo>
                  <a:lnTo>
                    <a:pt x="670065" y="551344"/>
                  </a:lnTo>
                  <a:cubicBezTo>
                    <a:pt x="670645" y="558228"/>
                    <a:pt x="672009" y="565022"/>
                    <a:pt x="674131" y="571596"/>
                  </a:cubicBezTo>
                  <a:cubicBezTo>
                    <a:pt x="676789" y="577334"/>
                    <a:pt x="680193" y="582696"/>
                    <a:pt x="684257" y="587542"/>
                  </a:cubicBezTo>
                  <a:cubicBezTo>
                    <a:pt x="687598" y="590731"/>
                    <a:pt x="691820" y="592842"/>
                    <a:pt x="696376" y="593602"/>
                  </a:cubicBezTo>
                  <a:cubicBezTo>
                    <a:pt x="700442" y="595595"/>
                    <a:pt x="708495" y="593602"/>
                    <a:pt x="712322" y="595595"/>
                  </a:cubicBezTo>
                  <a:cubicBezTo>
                    <a:pt x="716490" y="597217"/>
                    <a:pt x="720208" y="599815"/>
                    <a:pt x="723166" y="603170"/>
                  </a:cubicBezTo>
                  <a:cubicBezTo>
                    <a:pt x="728482" y="608757"/>
                    <a:pt x="733211" y="614875"/>
                    <a:pt x="737278" y="621428"/>
                  </a:cubicBezTo>
                  <a:cubicBezTo>
                    <a:pt x="741345" y="625415"/>
                    <a:pt x="747404" y="637375"/>
                    <a:pt x="751471" y="641600"/>
                  </a:cubicBezTo>
                  <a:cubicBezTo>
                    <a:pt x="755457" y="647660"/>
                    <a:pt x="769649" y="651726"/>
                    <a:pt x="775390" y="653720"/>
                  </a:cubicBezTo>
                  <a:cubicBezTo>
                    <a:pt x="779456" y="657786"/>
                    <a:pt x="793569" y="659859"/>
                    <a:pt x="797635" y="663845"/>
                  </a:cubicBezTo>
                  <a:cubicBezTo>
                    <a:pt x="802309" y="668648"/>
                    <a:pt x="806379" y="674003"/>
                    <a:pt x="809754" y="679792"/>
                  </a:cubicBezTo>
                  <a:cubicBezTo>
                    <a:pt x="811748" y="683858"/>
                    <a:pt x="811748" y="691911"/>
                    <a:pt x="813821" y="693984"/>
                  </a:cubicBezTo>
                  <a:cubicBezTo>
                    <a:pt x="815894" y="696057"/>
                    <a:pt x="821794" y="700044"/>
                    <a:pt x="823947" y="701957"/>
                  </a:cubicBezTo>
                  <a:cubicBezTo>
                    <a:pt x="826099" y="703871"/>
                    <a:pt x="830006" y="712083"/>
                    <a:pt x="833993" y="714076"/>
                  </a:cubicBezTo>
                  <a:cubicBezTo>
                    <a:pt x="838164" y="718984"/>
                    <a:pt x="843723" y="722515"/>
                    <a:pt x="849939" y="724202"/>
                  </a:cubicBezTo>
                  <a:cubicBezTo>
                    <a:pt x="844092" y="727945"/>
                    <a:pt x="838021" y="731327"/>
                    <a:pt x="831760" y="734328"/>
                  </a:cubicBezTo>
                  <a:cubicBezTo>
                    <a:pt x="823787" y="736321"/>
                    <a:pt x="807841" y="736321"/>
                    <a:pt x="799389" y="738395"/>
                  </a:cubicBezTo>
                  <a:cubicBezTo>
                    <a:pt x="787149" y="739609"/>
                    <a:pt x="775004" y="741633"/>
                    <a:pt x="763032" y="744454"/>
                  </a:cubicBezTo>
                  <a:cubicBezTo>
                    <a:pt x="756972" y="746447"/>
                    <a:pt x="744853" y="756573"/>
                    <a:pt x="739112" y="756573"/>
                  </a:cubicBezTo>
                  <a:cubicBezTo>
                    <a:pt x="731139" y="756573"/>
                    <a:pt x="716867" y="746447"/>
                    <a:pt x="708734" y="744454"/>
                  </a:cubicBezTo>
                  <a:cubicBezTo>
                    <a:pt x="699539" y="741837"/>
                    <a:pt x="689901" y="741159"/>
                    <a:pt x="680430" y="742461"/>
                  </a:cubicBezTo>
                  <a:cubicBezTo>
                    <a:pt x="672456" y="744454"/>
                    <a:pt x="660258" y="756573"/>
                    <a:pt x="652125" y="758407"/>
                  </a:cubicBezTo>
                  <a:cubicBezTo>
                    <a:pt x="639336" y="760766"/>
                    <a:pt x="626171" y="760083"/>
                    <a:pt x="613694" y="756414"/>
                  </a:cubicBezTo>
                  <a:cubicBezTo>
                    <a:pt x="608522" y="752202"/>
                    <a:pt x="603794" y="747473"/>
                    <a:pt x="599582" y="742301"/>
                  </a:cubicBezTo>
                  <a:cubicBezTo>
                    <a:pt x="592359" y="738519"/>
                    <a:pt x="584933" y="735138"/>
                    <a:pt x="577337" y="732176"/>
                  </a:cubicBezTo>
                  <a:cubicBezTo>
                    <a:pt x="571277" y="732175"/>
                    <a:pt x="555092" y="738235"/>
                    <a:pt x="547039" y="736162"/>
                  </a:cubicBezTo>
                  <a:cubicBezTo>
                    <a:pt x="542972" y="734169"/>
                    <a:pt x="534919" y="722050"/>
                    <a:pt x="528780" y="717983"/>
                  </a:cubicBezTo>
                  <a:cubicBezTo>
                    <a:pt x="522651" y="714539"/>
                    <a:pt x="515592" y="713116"/>
                    <a:pt x="508608" y="713917"/>
                  </a:cubicBezTo>
                  <a:cubicBezTo>
                    <a:pt x="500635" y="713917"/>
                    <a:pt x="490429" y="729863"/>
                    <a:pt x="484688" y="728109"/>
                  </a:cubicBezTo>
                  <a:cubicBezTo>
                    <a:pt x="478629" y="728109"/>
                    <a:pt x="470496" y="717983"/>
                    <a:pt x="470496" y="713917"/>
                  </a:cubicBezTo>
                  <a:cubicBezTo>
                    <a:pt x="468503" y="707857"/>
                    <a:pt x="476556" y="695738"/>
                    <a:pt x="474563" y="691672"/>
                  </a:cubicBezTo>
                  <a:cubicBezTo>
                    <a:pt x="470471" y="684869"/>
                    <a:pt x="463989" y="679837"/>
                    <a:pt x="456384" y="677559"/>
                  </a:cubicBezTo>
                  <a:cubicBezTo>
                    <a:pt x="454311" y="675486"/>
                    <a:pt x="444185" y="677559"/>
                    <a:pt x="440437" y="677559"/>
                  </a:cubicBezTo>
                  <a:cubicBezTo>
                    <a:pt x="436690" y="677559"/>
                    <a:pt x="426245" y="673493"/>
                    <a:pt x="422259" y="675486"/>
                  </a:cubicBezTo>
                  <a:cubicBezTo>
                    <a:pt x="415861" y="679066"/>
                    <a:pt x="409756" y="683145"/>
                    <a:pt x="404000" y="687685"/>
                  </a:cubicBezTo>
                  <a:cubicBezTo>
                    <a:pt x="397940" y="693745"/>
                    <a:pt x="391881" y="705864"/>
                    <a:pt x="385821" y="707857"/>
                  </a:cubicBezTo>
                  <a:cubicBezTo>
                    <a:pt x="375695" y="711924"/>
                    <a:pt x="357517" y="705864"/>
                    <a:pt x="349464" y="701798"/>
                  </a:cubicBezTo>
                  <a:cubicBezTo>
                    <a:pt x="345397" y="697811"/>
                    <a:pt x="343404" y="685851"/>
                    <a:pt x="339338" y="683619"/>
                  </a:cubicBezTo>
                  <a:cubicBezTo>
                    <a:pt x="333988" y="679970"/>
                    <a:pt x="327173" y="679223"/>
                    <a:pt x="321159" y="681626"/>
                  </a:cubicBezTo>
                  <a:cubicBezTo>
                    <a:pt x="315099" y="683619"/>
                    <a:pt x="306967" y="697572"/>
                    <a:pt x="300907" y="699804"/>
                  </a:cubicBezTo>
                  <a:cubicBezTo>
                    <a:pt x="294848" y="699804"/>
                    <a:pt x="286795" y="691831"/>
                    <a:pt x="282728" y="693745"/>
                  </a:cubicBezTo>
                  <a:cubicBezTo>
                    <a:pt x="276669" y="695738"/>
                    <a:pt x="268536" y="707857"/>
                    <a:pt x="264550" y="711924"/>
                  </a:cubicBezTo>
                  <a:cubicBezTo>
                    <a:pt x="259664" y="720279"/>
                    <a:pt x="255605" y="729091"/>
                    <a:pt x="252430" y="738235"/>
                  </a:cubicBezTo>
                  <a:cubicBezTo>
                    <a:pt x="250199" y="747523"/>
                    <a:pt x="248838" y="756999"/>
                    <a:pt x="248364" y="766540"/>
                  </a:cubicBezTo>
                  <a:cubicBezTo>
                    <a:pt x="250931" y="773016"/>
                    <a:pt x="254335" y="779127"/>
                    <a:pt x="258490" y="784719"/>
                  </a:cubicBezTo>
                  <a:cubicBezTo>
                    <a:pt x="260483" y="788785"/>
                    <a:pt x="270609" y="796838"/>
                    <a:pt x="270609" y="802897"/>
                  </a:cubicBezTo>
                  <a:cubicBezTo>
                    <a:pt x="272602" y="806964"/>
                    <a:pt x="268536" y="815096"/>
                    <a:pt x="266543" y="818844"/>
                  </a:cubicBezTo>
                  <a:cubicBezTo>
                    <a:pt x="264550" y="822591"/>
                    <a:pt x="256417" y="822910"/>
                    <a:pt x="256417" y="826817"/>
                  </a:cubicBezTo>
                  <a:cubicBezTo>
                    <a:pt x="254424" y="828810"/>
                    <a:pt x="256417" y="838936"/>
                    <a:pt x="256417" y="840929"/>
                  </a:cubicBezTo>
                  <a:cubicBezTo>
                    <a:pt x="254424" y="844996"/>
                    <a:pt x="248444" y="847069"/>
                    <a:pt x="246291" y="851055"/>
                  </a:cubicBezTo>
                  <a:cubicBezTo>
                    <a:pt x="244138" y="855042"/>
                    <a:pt x="242304" y="867002"/>
                    <a:pt x="240231" y="873300"/>
                  </a:cubicBezTo>
                  <a:cubicBezTo>
                    <a:pt x="238674" y="877555"/>
                    <a:pt x="236641" y="881621"/>
                    <a:pt x="234172" y="885420"/>
                  </a:cubicBezTo>
                  <a:cubicBezTo>
                    <a:pt x="232178" y="881433"/>
                    <a:pt x="232178" y="877446"/>
                    <a:pt x="230185" y="877446"/>
                  </a:cubicBezTo>
                  <a:cubicBezTo>
                    <a:pt x="228112" y="873380"/>
                    <a:pt x="220059" y="873380"/>
                    <a:pt x="220059" y="869473"/>
                  </a:cubicBezTo>
                  <a:cubicBezTo>
                    <a:pt x="215993" y="867400"/>
                    <a:pt x="217986" y="857274"/>
                    <a:pt x="217986" y="853527"/>
                  </a:cubicBezTo>
                  <a:cubicBezTo>
                    <a:pt x="215993" y="849461"/>
                    <a:pt x="210013" y="841328"/>
                    <a:pt x="207940" y="837581"/>
                  </a:cubicBezTo>
                  <a:cubicBezTo>
                    <a:pt x="205867" y="833833"/>
                    <a:pt x="207940" y="825382"/>
                    <a:pt x="203874" y="821634"/>
                  </a:cubicBezTo>
                  <a:cubicBezTo>
                    <a:pt x="201285" y="820701"/>
                    <a:pt x="198616" y="820007"/>
                    <a:pt x="195901" y="819561"/>
                  </a:cubicBezTo>
                  <a:cubicBezTo>
                    <a:pt x="191834" y="817568"/>
                    <a:pt x="181708" y="821634"/>
                    <a:pt x="177642" y="819561"/>
                  </a:cubicBezTo>
                  <a:cubicBezTo>
                    <a:pt x="173655" y="819561"/>
                    <a:pt x="167596" y="813502"/>
                    <a:pt x="165523" y="809515"/>
                  </a:cubicBezTo>
                  <a:cubicBezTo>
                    <a:pt x="163023" y="803046"/>
                    <a:pt x="161648" y="796196"/>
                    <a:pt x="161456" y="789263"/>
                  </a:cubicBezTo>
                  <a:cubicBezTo>
                    <a:pt x="161457" y="787270"/>
                    <a:pt x="163530" y="781290"/>
                    <a:pt x="163530" y="779137"/>
                  </a:cubicBezTo>
                  <a:cubicBezTo>
                    <a:pt x="162736" y="774393"/>
                    <a:pt x="160478" y="770016"/>
                    <a:pt x="157071" y="766620"/>
                  </a:cubicBezTo>
                  <a:cubicBezTo>
                    <a:pt x="154998" y="764626"/>
                    <a:pt x="146945" y="760560"/>
                    <a:pt x="144952" y="758646"/>
                  </a:cubicBezTo>
                  <a:cubicBezTo>
                    <a:pt x="142959" y="756733"/>
                    <a:pt x="142879" y="748600"/>
                    <a:pt x="138892" y="748600"/>
                  </a:cubicBezTo>
                  <a:cubicBezTo>
                    <a:pt x="138892" y="746527"/>
                    <a:pt x="132753" y="744534"/>
                    <a:pt x="130919" y="744534"/>
                  </a:cubicBezTo>
                  <a:cubicBezTo>
                    <a:pt x="129085" y="744534"/>
                    <a:pt x="122946" y="748600"/>
                    <a:pt x="120793" y="748600"/>
                  </a:cubicBezTo>
                  <a:lnTo>
                    <a:pt x="112820" y="740627"/>
                  </a:lnTo>
                  <a:cubicBezTo>
                    <a:pt x="112107" y="736399"/>
                    <a:pt x="110735" y="732310"/>
                    <a:pt x="108754" y="728508"/>
                  </a:cubicBezTo>
                  <a:cubicBezTo>
                    <a:pt x="108349" y="724209"/>
                    <a:pt x="106957" y="720062"/>
                    <a:pt x="104688" y="716389"/>
                  </a:cubicBezTo>
                  <a:cubicBezTo>
                    <a:pt x="104688" y="714316"/>
                    <a:pt x="100701" y="712322"/>
                    <a:pt x="98628" y="710329"/>
                  </a:cubicBezTo>
                  <a:cubicBezTo>
                    <a:pt x="96635" y="710329"/>
                    <a:pt x="88582" y="708256"/>
                    <a:pt x="86509" y="710329"/>
                  </a:cubicBezTo>
                  <a:cubicBezTo>
                    <a:pt x="82522" y="710329"/>
                    <a:pt x="80449" y="716389"/>
                    <a:pt x="78536" y="718302"/>
                  </a:cubicBezTo>
                  <a:cubicBezTo>
                    <a:pt x="76622" y="720216"/>
                    <a:pt x="70562" y="726275"/>
                    <a:pt x="66416" y="726275"/>
                  </a:cubicBezTo>
                  <a:cubicBezTo>
                    <a:pt x="59004" y="725773"/>
                    <a:pt x="51929" y="722988"/>
                    <a:pt x="46165" y="718302"/>
                  </a:cubicBezTo>
                  <a:cubicBezTo>
                    <a:pt x="40375" y="714927"/>
                    <a:pt x="35020" y="710857"/>
                    <a:pt x="30218" y="706183"/>
                  </a:cubicBezTo>
                  <a:cubicBezTo>
                    <a:pt x="28599" y="701291"/>
                    <a:pt x="26572" y="696544"/>
                    <a:pt x="24159" y="691991"/>
                  </a:cubicBezTo>
                  <a:cubicBezTo>
                    <a:pt x="22165" y="689997"/>
                    <a:pt x="20092" y="684018"/>
                    <a:pt x="18099" y="681945"/>
                  </a:cubicBezTo>
                  <a:cubicBezTo>
                    <a:pt x="16106" y="679872"/>
                    <a:pt x="12039" y="677878"/>
                    <a:pt x="10126" y="675805"/>
                  </a:cubicBezTo>
                  <a:cubicBezTo>
                    <a:pt x="9086" y="668427"/>
                    <a:pt x="9086" y="660939"/>
                    <a:pt x="10126" y="653560"/>
                  </a:cubicBezTo>
                  <a:cubicBezTo>
                    <a:pt x="10126" y="649573"/>
                    <a:pt x="14112" y="643514"/>
                    <a:pt x="14112" y="639448"/>
                  </a:cubicBezTo>
                  <a:cubicBezTo>
                    <a:pt x="13714" y="633942"/>
                    <a:pt x="12365" y="628547"/>
                    <a:pt x="10126" y="623501"/>
                  </a:cubicBezTo>
                  <a:cubicBezTo>
                    <a:pt x="8053" y="621508"/>
                    <a:pt x="2153" y="615528"/>
                    <a:pt x="0" y="613375"/>
                  </a:cubicBezTo>
                  <a:cubicBezTo>
                    <a:pt x="372" y="608442"/>
                    <a:pt x="1757" y="603638"/>
                    <a:pt x="4066" y="599263"/>
                  </a:cubicBezTo>
                  <a:cubicBezTo>
                    <a:pt x="6060" y="597190"/>
                    <a:pt x="14112" y="599263"/>
                    <a:pt x="18179" y="597190"/>
                  </a:cubicBezTo>
                  <a:cubicBezTo>
                    <a:pt x="22013" y="594783"/>
                    <a:pt x="26072" y="592753"/>
                    <a:pt x="30298" y="591130"/>
                  </a:cubicBezTo>
                  <a:cubicBezTo>
                    <a:pt x="35696" y="590825"/>
                    <a:pt x="41104" y="591528"/>
                    <a:pt x="46244" y="593203"/>
                  </a:cubicBezTo>
                  <a:cubicBezTo>
                    <a:pt x="48238" y="595197"/>
                    <a:pt x="48238" y="599263"/>
                    <a:pt x="50311" y="601176"/>
                  </a:cubicBezTo>
                  <a:cubicBezTo>
                    <a:pt x="52552" y="605023"/>
                    <a:pt x="56172" y="607873"/>
                    <a:pt x="60437" y="609150"/>
                  </a:cubicBezTo>
                  <a:cubicBezTo>
                    <a:pt x="64423" y="609150"/>
                    <a:pt x="68410" y="601176"/>
                    <a:pt x="70483" y="599103"/>
                  </a:cubicBezTo>
                  <a:lnTo>
                    <a:pt x="70483" y="588977"/>
                  </a:lnTo>
                  <a:cubicBezTo>
                    <a:pt x="70483" y="584911"/>
                    <a:pt x="68489" y="578852"/>
                    <a:pt x="70483" y="576858"/>
                  </a:cubicBezTo>
                  <a:cubicBezTo>
                    <a:pt x="72476" y="574865"/>
                    <a:pt x="78456" y="574785"/>
                    <a:pt x="80609" y="574785"/>
                  </a:cubicBezTo>
                  <a:cubicBezTo>
                    <a:pt x="84446" y="572384"/>
                    <a:pt x="88504" y="570355"/>
                    <a:pt x="92728" y="568726"/>
                  </a:cubicBezTo>
                  <a:cubicBezTo>
                    <a:pt x="95017" y="564342"/>
                    <a:pt x="96400" y="559543"/>
                    <a:pt x="96794" y="554613"/>
                  </a:cubicBezTo>
                  <a:cubicBezTo>
                    <a:pt x="95367" y="546813"/>
                    <a:pt x="92674" y="539299"/>
                    <a:pt x="88821" y="532368"/>
                  </a:cubicBezTo>
                  <a:cubicBezTo>
                    <a:pt x="83585" y="528171"/>
                    <a:pt x="78825" y="523412"/>
                    <a:pt x="74629" y="518176"/>
                  </a:cubicBezTo>
                  <a:cubicBezTo>
                    <a:pt x="68987" y="512193"/>
                    <a:pt x="64500" y="505219"/>
                    <a:pt x="61393" y="497605"/>
                  </a:cubicBezTo>
                  <a:cubicBezTo>
                    <a:pt x="59400" y="491545"/>
                    <a:pt x="57327" y="479426"/>
                    <a:pt x="55334" y="471373"/>
                  </a:cubicBezTo>
                  <a:cubicBezTo>
                    <a:pt x="53552" y="464941"/>
                    <a:pt x="50867" y="458794"/>
                    <a:pt x="47361" y="453115"/>
                  </a:cubicBezTo>
                  <a:cubicBezTo>
                    <a:pt x="45367" y="449128"/>
                    <a:pt x="37314" y="445142"/>
                    <a:pt x="35241" y="440996"/>
                  </a:cubicBezTo>
                  <a:cubicBezTo>
                    <a:pt x="33168" y="436850"/>
                    <a:pt x="33248" y="428876"/>
                    <a:pt x="31255" y="425049"/>
                  </a:cubicBezTo>
                  <a:cubicBezTo>
                    <a:pt x="29182" y="423056"/>
                    <a:pt x="25195" y="417076"/>
                    <a:pt x="21129" y="414923"/>
                  </a:cubicBezTo>
                  <a:cubicBezTo>
                    <a:pt x="19056" y="412930"/>
                    <a:pt x="9010" y="408864"/>
                    <a:pt x="6937" y="404877"/>
                  </a:cubicBezTo>
                  <a:cubicBezTo>
                    <a:pt x="4778" y="401890"/>
                    <a:pt x="3407" y="398408"/>
                    <a:pt x="2950" y="394751"/>
                  </a:cubicBezTo>
                  <a:cubicBezTo>
                    <a:pt x="4690" y="385728"/>
                    <a:pt x="7362" y="376911"/>
                    <a:pt x="10923" y="368440"/>
                  </a:cubicBezTo>
                  <a:cubicBezTo>
                    <a:pt x="12916" y="360467"/>
                    <a:pt x="12916" y="344520"/>
                    <a:pt x="16983" y="338062"/>
                  </a:cubicBezTo>
                  <a:cubicBezTo>
                    <a:pt x="18976" y="334075"/>
                    <a:pt x="24956" y="325943"/>
                    <a:pt x="27109" y="322116"/>
                  </a:cubicBezTo>
                  <a:cubicBezTo>
                    <a:pt x="31382" y="315674"/>
                    <a:pt x="34862" y="308741"/>
                    <a:pt x="37474" y="301465"/>
                  </a:cubicBezTo>
                  <a:cubicBezTo>
                    <a:pt x="39467" y="295406"/>
                    <a:pt x="49593" y="287273"/>
                    <a:pt x="51586" y="281213"/>
                  </a:cubicBezTo>
                  <a:cubicBezTo>
                    <a:pt x="53366" y="273372"/>
                    <a:pt x="54063" y="265324"/>
                    <a:pt x="53659" y="257294"/>
                  </a:cubicBezTo>
                  <a:cubicBezTo>
                    <a:pt x="53659" y="251234"/>
                    <a:pt x="47520" y="241348"/>
                    <a:pt x="49593" y="235049"/>
                  </a:cubicBezTo>
                  <a:cubicBezTo>
                    <a:pt x="49593" y="233056"/>
                    <a:pt x="49593" y="227076"/>
                    <a:pt x="51586" y="224923"/>
                  </a:cubicBezTo>
                  <a:cubicBezTo>
                    <a:pt x="54735" y="221965"/>
                    <a:pt x="57423" y="218552"/>
                    <a:pt x="59559" y="214797"/>
                  </a:cubicBezTo>
                  <a:cubicBezTo>
                    <a:pt x="61553" y="216870"/>
                    <a:pt x="63546" y="218863"/>
                    <a:pt x="65619" y="218863"/>
                  </a:cubicBezTo>
                  <a:cubicBezTo>
                    <a:pt x="69479" y="220353"/>
                    <a:pt x="73605" y="221031"/>
                    <a:pt x="77738" y="220857"/>
                  </a:cubicBezTo>
                  <a:cubicBezTo>
                    <a:pt x="79732" y="220857"/>
                    <a:pt x="79732" y="216870"/>
                    <a:pt x="81805" y="216870"/>
                  </a:cubicBezTo>
                  <a:cubicBezTo>
                    <a:pt x="84014" y="216662"/>
                    <a:pt x="86210" y="217385"/>
                    <a:pt x="87864" y="218863"/>
                  </a:cubicBezTo>
                  <a:cubicBezTo>
                    <a:pt x="89858" y="220857"/>
                    <a:pt x="91851" y="226836"/>
                    <a:pt x="95837" y="228989"/>
                  </a:cubicBezTo>
                  <a:cubicBezTo>
                    <a:pt x="97831" y="230982"/>
                    <a:pt x="103811" y="228989"/>
                    <a:pt x="107957" y="230982"/>
                  </a:cubicBezTo>
                  <a:cubicBezTo>
                    <a:pt x="110030" y="230982"/>
                    <a:pt x="115930" y="230982"/>
                    <a:pt x="118083" y="233056"/>
                  </a:cubicBezTo>
                  <a:cubicBezTo>
                    <a:pt x="120053" y="238188"/>
                    <a:pt x="120053" y="243869"/>
                    <a:pt x="118083" y="249002"/>
                  </a:cubicBezTo>
                  <a:cubicBezTo>
                    <a:pt x="117659" y="252681"/>
                    <a:pt x="116255" y="256178"/>
                    <a:pt x="114016" y="259128"/>
                  </a:cubicBezTo>
                  <a:cubicBezTo>
                    <a:pt x="112023" y="261201"/>
                    <a:pt x="106043" y="261201"/>
                    <a:pt x="103890" y="263194"/>
                  </a:cubicBezTo>
                  <a:cubicBezTo>
                    <a:pt x="101738" y="265187"/>
                    <a:pt x="95917" y="267260"/>
                    <a:pt x="95917" y="269254"/>
                  </a:cubicBezTo>
                  <a:cubicBezTo>
                    <a:pt x="95917" y="271247"/>
                    <a:pt x="99983" y="273320"/>
                    <a:pt x="101977" y="273320"/>
                  </a:cubicBezTo>
                  <a:cubicBezTo>
                    <a:pt x="106043" y="275313"/>
                    <a:pt x="109950" y="273320"/>
                    <a:pt x="112103" y="275313"/>
                  </a:cubicBezTo>
                  <a:cubicBezTo>
                    <a:pt x="116169" y="277386"/>
                    <a:pt x="118162" y="285439"/>
                    <a:pt x="122229" y="287432"/>
                  </a:cubicBezTo>
                  <a:cubicBezTo>
                    <a:pt x="124222" y="289506"/>
                    <a:pt x="130202" y="289506"/>
                    <a:pt x="132275" y="291499"/>
                  </a:cubicBezTo>
                  <a:cubicBezTo>
                    <a:pt x="134348" y="293492"/>
                    <a:pt x="134348" y="301625"/>
                    <a:pt x="136341" y="305691"/>
                  </a:cubicBezTo>
                  <a:cubicBezTo>
                    <a:pt x="136341" y="307684"/>
                    <a:pt x="140407" y="311751"/>
                    <a:pt x="142401" y="315817"/>
                  </a:cubicBezTo>
                  <a:cubicBezTo>
                    <a:pt x="142401" y="317810"/>
                    <a:pt x="146467" y="323790"/>
                    <a:pt x="144474" y="327936"/>
                  </a:cubicBezTo>
                  <a:cubicBezTo>
                    <a:pt x="144474" y="329929"/>
                    <a:pt x="140407" y="331923"/>
                    <a:pt x="140407" y="333996"/>
                  </a:cubicBezTo>
                  <a:lnTo>
                    <a:pt x="140407" y="340055"/>
                  </a:lnTo>
                  <a:cubicBezTo>
                    <a:pt x="144474" y="344122"/>
                    <a:pt x="152527" y="340055"/>
                    <a:pt x="156354" y="342049"/>
                  </a:cubicBezTo>
                  <a:cubicBezTo>
                    <a:pt x="160340" y="342049"/>
                    <a:pt x="164327" y="346115"/>
                    <a:pt x="166480" y="346115"/>
                  </a:cubicBezTo>
                  <a:cubicBezTo>
                    <a:pt x="170466" y="348108"/>
                    <a:pt x="174453" y="346115"/>
                    <a:pt x="176526" y="346115"/>
                  </a:cubicBezTo>
                  <a:cubicBezTo>
                    <a:pt x="178959" y="342430"/>
                    <a:pt x="180489" y="338223"/>
                    <a:pt x="180991" y="333836"/>
                  </a:cubicBezTo>
                  <a:lnTo>
                    <a:pt x="180991" y="325863"/>
                  </a:lnTo>
                  <a:cubicBezTo>
                    <a:pt x="182984" y="323870"/>
                    <a:pt x="191117" y="323870"/>
                    <a:pt x="191117" y="321877"/>
                  </a:cubicBezTo>
                  <a:cubicBezTo>
                    <a:pt x="190322" y="317309"/>
                    <a:pt x="188216" y="313071"/>
                    <a:pt x="185057" y="309678"/>
                  </a:cubicBezTo>
                  <a:cubicBezTo>
                    <a:pt x="182702" y="308129"/>
                    <a:pt x="179891" y="307426"/>
                    <a:pt x="177084" y="307684"/>
                  </a:cubicBezTo>
                  <a:cubicBezTo>
                    <a:pt x="174575" y="303367"/>
                    <a:pt x="173204" y="298484"/>
                    <a:pt x="173097" y="293492"/>
                  </a:cubicBezTo>
                  <a:cubicBezTo>
                    <a:pt x="170543" y="290764"/>
                    <a:pt x="169094" y="287183"/>
                    <a:pt x="169031" y="283446"/>
                  </a:cubicBezTo>
                  <a:cubicBezTo>
                    <a:pt x="169031" y="281373"/>
                    <a:pt x="173097" y="277386"/>
                    <a:pt x="173097" y="275473"/>
                  </a:cubicBezTo>
                  <a:cubicBezTo>
                    <a:pt x="173097" y="273559"/>
                    <a:pt x="169031" y="267500"/>
                    <a:pt x="169031" y="265347"/>
                  </a:cubicBezTo>
                  <a:cubicBezTo>
                    <a:pt x="169031" y="261360"/>
                    <a:pt x="171024" y="257374"/>
                    <a:pt x="171024" y="253228"/>
                  </a:cubicBezTo>
                  <a:cubicBezTo>
                    <a:pt x="173097" y="249161"/>
                    <a:pt x="175091" y="241108"/>
                    <a:pt x="178997" y="239115"/>
                  </a:cubicBezTo>
                  <a:cubicBezTo>
                    <a:pt x="180991" y="237042"/>
                    <a:pt x="186971" y="239115"/>
                    <a:pt x="189044" y="237042"/>
                  </a:cubicBezTo>
                  <a:cubicBezTo>
                    <a:pt x="193110" y="235049"/>
                    <a:pt x="189044" y="224923"/>
                    <a:pt x="189044" y="221096"/>
                  </a:cubicBezTo>
                  <a:cubicBezTo>
                    <a:pt x="189517" y="217454"/>
                    <a:pt x="190917" y="213995"/>
                    <a:pt x="193110" y="211050"/>
                  </a:cubicBezTo>
                  <a:cubicBezTo>
                    <a:pt x="195183" y="208977"/>
                    <a:pt x="203236" y="206983"/>
                    <a:pt x="205229" y="204910"/>
                  </a:cubicBezTo>
                  <a:cubicBezTo>
                    <a:pt x="205229" y="202917"/>
                    <a:pt x="207302" y="200924"/>
                    <a:pt x="207302" y="198851"/>
                  </a:cubicBezTo>
                  <a:cubicBezTo>
                    <a:pt x="211289" y="196857"/>
                    <a:pt x="217348" y="196857"/>
                    <a:pt x="219421" y="192791"/>
                  </a:cubicBezTo>
                  <a:cubicBezTo>
                    <a:pt x="222504" y="188340"/>
                    <a:pt x="225173" y="183616"/>
                    <a:pt x="227395" y="178679"/>
                  </a:cubicBezTo>
                  <a:cubicBezTo>
                    <a:pt x="229468" y="174612"/>
                    <a:pt x="237520" y="164486"/>
                    <a:pt x="241587" y="158427"/>
                  </a:cubicBezTo>
                  <a:cubicBezTo>
                    <a:pt x="243580" y="154360"/>
                    <a:pt x="245573" y="144234"/>
                    <a:pt x="247646" y="140248"/>
                  </a:cubicBezTo>
                  <a:cubicBezTo>
                    <a:pt x="249719" y="136261"/>
                    <a:pt x="253706" y="132275"/>
                    <a:pt x="253706" y="130122"/>
                  </a:cubicBezTo>
                  <a:cubicBezTo>
                    <a:pt x="254029" y="125981"/>
                    <a:pt x="253345" y="121823"/>
                    <a:pt x="251713" y="118003"/>
                  </a:cubicBezTo>
                  <a:cubicBezTo>
                    <a:pt x="251713" y="115930"/>
                    <a:pt x="247646" y="111943"/>
                    <a:pt x="247646" y="110030"/>
                  </a:cubicBezTo>
                  <a:cubicBezTo>
                    <a:pt x="247646" y="108116"/>
                    <a:pt x="251713" y="103970"/>
                    <a:pt x="251713" y="102056"/>
                  </a:cubicBezTo>
                  <a:cubicBezTo>
                    <a:pt x="252045" y="97232"/>
                    <a:pt x="251338" y="92392"/>
                    <a:pt x="249640" y="87864"/>
                  </a:cubicBezTo>
                  <a:cubicBezTo>
                    <a:pt x="247646" y="85871"/>
                    <a:pt x="241667" y="85871"/>
                    <a:pt x="241667" y="83878"/>
                  </a:cubicBezTo>
                  <a:cubicBezTo>
                    <a:pt x="239593" y="81805"/>
                    <a:pt x="237600" y="77738"/>
                    <a:pt x="239593" y="75904"/>
                  </a:cubicBezTo>
                  <a:cubicBezTo>
                    <a:pt x="239593" y="73911"/>
                    <a:pt x="243660" y="71838"/>
                    <a:pt x="243660" y="69845"/>
                  </a:cubicBezTo>
                  <a:cubicBezTo>
                    <a:pt x="245653" y="65779"/>
                    <a:pt x="245653" y="57726"/>
                    <a:pt x="247726" y="53899"/>
                  </a:cubicBezTo>
                  <a:cubicBezTo>
                    <a:pt x="249719" y="51905"/>
                    <a:pt x="257852" y="51905"/>
                    <a:pt x="259845" y="49832"/>
                  </a:cubicBezTo>
                  <a:lnTo>
                    <a:pt x="269971" y="49832"/>
                  </a:lnTo>
                  <a:cubicBezTo>
                    <a:pt x="271965" y="51905"/>
                    <a:pt x="276031" y="53899"/>
                    <a:pt x="277944" y="55892"/>
                  </a:cubicBezTo>
                  <a:cubicBezTo>
                    <a:pt x="277944" y="57965"/>
                    <a:pt x="277944" y="63865"/>
                    <a:pt x="280017" y="66018"/>
                  </a:cubicBezTo>
                  <a:cubicBezTo>
                    <a:pt x="282090" y="68171"/>
                    <a:pt x="290064" y="68091"/>
                    <a:pt x="292137" y="68091"/>
                  </a:cubicBezTo>
                  <a:cubicBezTo>
                    <a:pt x="294196" y="65866"/>
                    <a:pt x="295579" y="63100"/>
                    <a:pt x="296123" y="60118"/>
                  </a:cubicBezTo>
                  <a:cubicBezTo>
                    <a:pt x="295834" y="57297"/>
                    <a:pt x="296570" y="54467"/>
                    <a:pt x="298196" y="52144"/>
                  </a:cubicBezTo>
                  <a:lnTo>
                    <a:pt x="304256" y="50071"/>
                  </a:lnTo>
                  <a:cubicBezTo>
                    <a:pt x="308322" y="52144"/>
                    <a:pt x="308322" y="58045"/>
                    <a:pt x="308322" y="60197"/>
                  </a:cubicBezTo>
                  <a:lnTo>
                    <a:pt x="308322" y="80449"/>
                  </a:lnTo>
                  <a:cubicBezTo>
                    <a:pt x="308322" y="84516"/>
                    <a:pt x="304256" y="92568"/>
                    <a:pt x="304256" y="98628"/>
                  </a:cubicBezTo>
                  <a:cubicBezTo>
                    <a:pt x="304694" y="102303"/>
                    <a:pt x="306097" y="105797"/>
                    <a:pt x="308322" y="108754"/>
                  </a:cubicBezTo>
                  <a:cubicBezTo>
                    <a:pt x="308322" y="112820"/>
                    <a:pt x="316295" y="114814"/>
                    <a:pt x="318368" y="116727"/>
                  </a:cubicBezTo>
                  <a:cubicBezTo>
                    <a:pt x="320441" y="120793"/>
                    <a:pt x="318368" y="128926"/>
                    <a:pt x="320441" y="130919"/>
                  </a:cubicBezTo>
                  <a:cubicBezTo>
                    <a:pt x="322597" y="134661"/>
                    <a:pt x="325283" y="138072"/>
                    <a:pt x="328415" y="141045"/>
                  </a:cubicBezTo>
                  <a:cubicBezTo>
                    <a:pt x="332481" y="141045"/>
                    <a:pt x="340534" y="138972"/>
                    <a:pt x="344361" y="138972"/>
                  </a:cubicBezTo>
                  <a:cubicBezTo>
                    <a:pt x="348034" y="141242"/>
                    <a:pt x="352181" y="142633"/>
                    <a:pt x="356480" y="143038"/>
                  </a:cubicBezTo>
                  <a:cubicBezTo>
                    <a:pt x="358473" y="143039"/>
                    <a:pt x="360546" y="138972"/>
                    <a:pt x="362540" y="138972"/>
                  </a:cubicBezTo>
                  <a:cubicBezTo>
                    <a:pt x="366606" y="138972"/>
                    <a:pt x="370513" y="145032"/>
                    <a:pt x="372666" y="143039"/>
                  </a:cubicBezTo>
                  <a:cubicBezTo>
                    <a:pt x="374659" y="143039"/>
                    <a:pt x="378725" y="136979"/>
                    <a:pt x="378725" y="135065"/>
                  </a:cubicBezTo>
                  <a:cubicBezTo>
                    <a:pt x="380718" y="130999"/>
                    <a:pt x="380718" y="122866"/>
                    <a:pt x="382791" y="120873"/>
                  </a:cubicBezTo>
                  <a:cubicBezTo>
                    <a:pt x="384865" y="118880"/>
                    <a:pt x="390765" y="120873"/>
                    <a:pt x="392917" y="120873"/>
                  </a:cubicBezTo>
                  <a:cubicBezTo>
                    <a:pt x="395070" y="120873"/>
                    <a:pt x="398977" y="124939"/>
                    <a:pt x="400891" y="124939"/>
                  </a:cubicBezTo>
                  <a:cubicBezTo>
                    <a:pt x="402804" y="124939"/>
                    <a:pt x="408864" y="118880"/>
                    <a:pt x="411016" y="118880"/>
                  </a:cubicBezTo>
                  <a:cubicBezTo>
                    <a:pt x="411016" y="116807"/>
                    <a:pt x="413010" y="114814"/>
                    <a:pt x="413010" y="112820"/>
                  </a:cubicBezTo>
                  <a:cubicBezTo>
                    <a:pt x="415003" y="112820"/>
                    <a:pt x="420983" y="112820"/>
                    <a:pt x="423136" y="110747"/>
                  </a:cubicBezTo>
                  <a:cubicBezTo>
                    <a:pt x="425288" y="108674"/>
                    <a:pt x="429195" y="104688"/>
                    <a:pt x="431109" y="104688"/>
                  </a:cubicBezTo>
                  <a:lnTo>
                    <a:pt x="439082" y="104688"/>
                  </a:lnTo>
                  <a:cubicBezTo>
                    <a:pt x="441075" y="106761"/>
                    <a:pt x="441075" y="114814"/>
                    <a:pt x="443069" y="114814"/>
                  </a:cubicBezTo>
                  <a:cubicBezTo>
                    <a:pt x="447135" y="116807"/>
                    <a:pt x="453195" y="112820"/>
                    <a:pt x="455267" y="114814"/>
                  </a:cubicBezTo>
                  <a:cubicBezTo>
                    <a:pt x="457261" y="114814"/>
                    <a:pt x="461327" y="118880"/>
                    <a:pt x="463241" y="120873"/>
                  </a:cubicBezTo>
                  <a:cubicBezTo>
                    <a:pt x="462921" y="125691"/>
                    <a:pt x="463600" y="130522"/>
                    <a:pt x="465234" y="135065"/>
                  </a:cubicBezTo>
                  <a:cubicBezTo>
                    <a:pt x="466496" y="138816"/>
                    <a:pt x="468565" y="142245"/>
                    <a:pt x="471293" y="145112"/>
                  </a:cubicBezTo>
                  <a:cubicBezTo>
                    <a:pt x="473367" y="147185"/>
                    <a:pt x="481419" y="145112"/>
                    <a:pt x="483493" y="149178"/>
                  </a:cubicBezTo>
                  <a:cubicBezTo>
                    <a:pt x="485486" y="149178"/>
                    <a:pt x="485486" y="153244"/>
                    <a:pt x="485486" y="155237"/>
                  </a:cubicBezTo>
                  <a:cubicBezTo>
                    <a:pt x="487479" y="157310"/>
                    <a:pt x="485486" y="159304"/>
                    <a:pt x="485486" y="161297"/>
                  </a:cubicBezTo>
                  <a:cubicBezTo>
                    <a:pt x="487479" y="163370"/>
                    <a:pt x="489552" y="169270"/>
                    <a:pt x="491545" y="169270"/>
                  </a:cubicBezTo>
                  <a:cubicBezTo>
                    <a:pt x="496061" y="171287"/>
                    <a:pt x="500839" y="172656"/>
                    <a:pt x="505738" y="173337"/>
                  </a:cubicBezTo>
                  <a:cubicBezTo>
                    <a:pt x="509724" y="171264"/>
                    <a:pt x="515784" y="169270"/>
                    <a:pt x="517857" y="165363"/>
                  </a:cubicBezTo>
                  <a:cubicBezTo>
                    <a:pt x="520371" y="161815"/>
                    <a:pt x="521760" y="157592"/>
                    <a:pt x="521843" y="153244"/>
                  </a:cubicBezTo>
                  <a:cubicBezTo>
                    <a:pt x="521097" y="148066"/>
                    <a:pt x="519008" y="143173"/>
                    <a:pt x="515784" y="139052"/>
                  </a:cubicBezTo>
                  <a:cubicBezTo>
                    <a:pt x="511947" y="136650"/>
                    <a:pt x="507889" y="134621"/>
                    <a:pt x="503665" y="132992"/>
                  </a:cubicBezTo>
                  <a:cubicBezTo>
                    <a:pt x="500515" y="130035"/>
                    <a:pt x="497827" y="126622"/>
                    <a:pt x="495691" y="122866"/>
                  </a:cubicBezTo>
                  <a:lnTo>
                    <a:pt x="497685" y="118880"/>
                  </a:lnTo>
                  <a:cubicBezTo>
                    <a:pt x="497685" y="114814"/>
                    <a:pt x="493618" y="110907"/>
                    <a:pt x="493618" y="108754"/>
                  </a:cubicBezTo>
                  <a:cubicBezTo>
                    <a:pt x="495691" y="108754"/>
                    <a:pt x="497685" y="104688"/>
                    <a:pt x="499678" y="104688"/>
                  </a:cubicBezTo>
                  <a:cubicBezTo>
                    <a:pt x="503744" y="102694"/>
                    <a:pt x="509804" y="104688"/>
                    <a:pt x="513870" y="102694"/>
                  </a:cubicBezTo>
                  <a:cubicBezTo>
                    <a:pt x="515864" y="102694"/>
                    <a:pt x="519930" y="96635"/>
                    <a:pt x="519930" y="92568"/>
                  </a:cubicBezTo>
                  <a:cubicBezTo>
                    <a:pt x="519930" y="90575"/>
                    <a:pt x="513870" y="86509"/>
                    <a:pt x="511957" y="84595"/>
                  </a:cubicBezTo>
                  <a:cubicBezTo>
                    <a:pt x="509769" y="82468"/>
                    <a:pt x="506990" y="81050"/>
                    <a:pt x="503984" y="80529"/>
                  </a:cubicBezTo>
                  <a:cubicBezTo>
                    <a:pt x="501990" y="78456"/>
                    <a:pt x="497924" y="82522"/>
                    <a:pt x="496010" y="84595"/>
                  </a:cubicBezTo>
                  <a:cubicBezTo>
                    <a:pt x="491944" y="84595"/>
                    <a:pt x="485885" y="84595"/>
                    <a:pt x="483891" y="82522"/>
                  </a:cubicBezTo>
                  <a:cubicBezTo>
                    <a:pt x="479825" y="78456"/>
                    <a:pt x="483891" y="64343"/>
                    <a:pt x="481818" y="58603"/>
                  </a:cubicBezTo>
                  <a:cubicBezTo>
                    <a:pt x="481818" y="56530"/>
                    <a:pt x="479825" y="50630"/>
                    <a:pt x="479825" y="46484"/>
                  </a:cubicBezTo>
                  <a:cubicBezTo>
                    <a:pt x="480985" y="41430"/>
                    <a:pt x="483037" y="36624"/>
                    <a:pt x="485884" y="32291"/>
                  </a:cubicBezTo>
                  <a:cubicBezTo>
                    <a:pt x="485885" y="28225"/>
                    <a:pt x="491944" y="24318"/>
                    <a:pt x="491944" y="22165"/>
                  </a:cubicBezTo>
                  <a:cubicBezTo>
                    <a:pt x="493937" y="18099"/>
                    <a:pt x="493937" y="12039"/>
                    <a:pt x="496010" y="10046"/>
                  </a:cubicBezTo>
                  <a:cubicBezTo>
                    <a:pt x="498004" y="5980"/>
                    <a:pt x="506136" y="3987"/>
                    <a:pt x="510123" y="2073"/>
                  </a:cubicBezTo>
                  <a:cubicBezTo>
                    <a:pt x="514189" y="2073"/>
                    <a:pt x="520249" y="0"/>
                    <a:pt x="524315" y="0"/>
                  </a:cubicBezTo>
                  <a:cubicBezTo>
                    <a:pt x="526308" y="0"/>
                    <a:pt x="532288" y="0"/>
                    <a:pt x="534441" y="2073"/>
                  </a:cubicBezTo>
                  <a:cubicBezTo>
                    <a:pt x="536434" y="2073"/>
                    <a:pt x="540501" y="8133"/>
                    <a:pt x="540501" y="12119"/>
                  </a:cubicBezTo>
                  <a:cubicBezTo>
                    <a:pt x="540501" y="14192"/>
                    <a:pt x="538428" y="20092"/>
                    <a:pt x="538428" y="22245"/>
                  </a:cubicBezTo>
                  <a:cubicBezTo>
                    <a:pt x="540501" y="26311"/>
                    <a:pt x="546401" y="28305"/>
                    <a:pt x="550547" y="30218"/>
                  </a:cubicBezTo>
                  <a:cubicBezTo>
                    <a:pt x="552772" y="32278"/>
                    <a:pt x="555537" y="33661"/>
                    <a:pt x="558520" y="34205"/>
                  </a:cubicBezTo>
                  <a:cubicBezTo>
                    <a:pt x="561514" y="33696"/>
                    <a:pt x="564290" y="32309"/>
                    <a:pt x="566493" y="30218"/>
                  </a:cubicBezTo>
                  <a:cubicBezTo>
                    <a:pt x="568566" y="28145"/>
                    <a:pt x="570559" y="22245"/>
                    <a:pt x="572553" y="20092"/>
                  </a:cubicBezTo>
                  <a:cubicBezTo>
                    <a:pt x="574626" y="20092"/>
                    <a:pt x="578612" y="24159"/>
                    <a:pt x="580526" y="24159"/>
                  </a:cubicBezTo>
                  <a:cubicBezTo>
                    <a:pt x="582519" y="26152"/>
                    <a:pt x="588499" y="26152"/>
                    <a:pt x="588499" y="28145"/>
                  </a:cubicBezTo>
                  <a:cubicBezTo>
                    <a:pt x="590106" y="30477"/>
                    <a:pt x="590840" y="33300"/>
                    <a:pt x="590572" y="36118"/>
                  </a:cubicBezTo>
                  <a:cubicBezTo>
                    <a:pt x="592565" y="38112"/>
                    <a:pt x="594559" y="38112"/>
                    <a:pt x="596632" y="40185"/>
                  </a:cubicBezTo>
                  <a:lnTo>
                    <a:pt x="596632" y="44171"/>
                  </a:lnTo>
                  <a:cubicBezTo>
                    <a:pt x="597061" y="47835"/>
                    <a:pt x="598435" y="51324"/>
                    <a:pt x="600618" y="54297"/>
                  </a:cubicBezTo>
                  <a:cubicBezTo>
                    <a:pt x="604685" y="56291"/>
                    <a:pt x="614811" y="48238"/>
                    <a:pt x="618877" y="50231"/>
                  </a:cubicBezTo>
                  <a:cubicBezTo>
                    <a:pt x="624708" y="51667"/>
                    <a:pt x="629761" y="55293"/>
                    <a:pt x="632989" y="60357"/>
                  </a:cubicBezTo>
                  <a:cubicBezTo>
                    <a:pt x="635253" y="64779"/>
                    <a:pt x="636634" y="69599"/>
                    <a:pt x="637056" y="74549"/>
                  </a:cubicBezTo>
                  <a:cubicBezTo>
                    <a:pt x="637056" y="78536"/>
                    <a:pt x="634983" y="84675"/>
                    <a:pt x="634983" y="86668"/>
                  </a:cubicBezTo>
                  <a:cubicBezTo>
                    <a:pt x="634983" y="90735"/>
                    <a:pt x="641042" y="94641"/>
                    <a:pt x="641042" y="96794"/>
                  </a:cubicBezTo>
                  <a:cubicBezTo>
                    <a:pt x="641042" y="100781"/>
                    <a:pt x="641042" y="106920"/>
                    <a:pt x="639049" y="108913"/>
                  </a:cubicBezTo>
                  <a:cubicBezTo>
                    <a:pt x="634983" y="108913"/>
                    <a:pt x="631076" y="102854"/>
                    <a:pt x="626930" y="102854"/>
                  </a:cubicBezTo>
                  <a:cubicBezTo>
                    <a:pt x="622784" y="102854"/>
                    <a:pt x="610983" y="102854"/>
                    <a:pt x="606678" y="106920"/>
                  </a:cubicBezTo>
                  <a:cubicBezTo>
                    <a:pt x="602309" y="109530"/>
                    <a:pt x="599372" y="113994"/>
                    <a:pt x="598705" y="119039"/>
                  </a:cubicBezTo>
                  <a:cubicBezTo>
                    <a:pt x="599982" y="122807"/>
                    <a:pt x="602048" y="126259"/>
                    <a:pt x="604764" y="129165"/>
                  </a:cubicBezTo>
                  <a:cubicBezTo>
                    <a:pt x="608831" y="131159"/>
                    <a:pt x="618957" y="127092"/>
                    <a:pt x="622943" y="131159"/>
                  </a:cubicBezTo>
                  <a:cubicBezTo>
                    <a:pt x="625016" y="135225"/>
                    <a:pt x="620950" y="147105"/>
                    <a:pt x="620950" y="151410"/>
                  </a:cubicBezTo>
                  <a:cubicBezTo>
                    <a:pt x="620950" y="161457"/>
                    <a:pt x="622943" y="179715"/>
                    <a:pt x="622943" y="189761"/>
                  </a:cubicBezTo>
                  <a:cubicBezTo>
                    <a:pt x="620950" y="195901"/>
                    <a:pt x="614970" y="210013"/>
                    <a:pt x="612817" y="216073"/>
                  </a:cubicBezTo>
                  <a:cubicBezTo>
                    <a:pt x="607959" y="225852"/>
                    <a:pt x="603906" y="236012"/>
                    <a:pt x="600698" y="246450"/>
                  </a:cubicBezTo>
                  <a:cubicBezTo>
                    <a:pt x="596054" y="251278"/>
                    <a:pt x="591987" y="256630"/>
                    <a:pt x="588579" y="262397"/>
                  </a:cubicBezTo>
                  <a:cubicBezTo>
                    <a:pt x="583805" y="268772"/>
                    <a:pt x="581639" y="276726"/>
                    <a:pt x="582519" y="284642"/>
                  </a:cubicBezTo>
                  <a:cubicBezTo>
                    <a:pt x="583440" y="288550"/>
                    <a:pt x="585179" y="292219"/>
                    <a:pt x="587622" y="295406"/>
                  </a:cubicBezTo>
                  <a:cubicBezTo>
                    <a:pt x="589615" y="297399"/>
                    <a:pt x="595595" y="301465"/>
                    <a:pt x="597748" y="303379"/>
                  </a:cubicBezTo>
                  <a:cubicBezTo>
                    <a:pt x="600219" y="309853"/>
                    <a:pt x="601567" y="316702"/>
                    <a:pt x="601735" y="323631"/>
                  </a:cubicBezTo>
                  <a:cubicBezTo>
                    <a:pt x="603808" y="327697"/>
                    <a:pt x="603808" y="335750"/>
                    <a:pt x="605801" y="339577"/>
                  </a:cubicBezTo>
                  <a:cubicBezTo>
                    <a:pt x="606565" y="344727"/>
                    <a:pt x="608653" y="349589"/>
                    <a:pt x="611860" y="353689"/>
                  </a:cubicBezTo>
                  <a:cubicBezTo>
                    <a:pt x="617697" y="361353"/>
                    <a:pt x="625193" y="367596"/>
                    <a:pt x="633787" y="371948"/>
                  </a:cubicBezTo>
                  <a:cubicBezTo>
                    <a:pt x="639118" y="370539"/>
                    <a:pt x="644002" y="367795"/>
                    <a:pt x="647979" y="363975"/>
                  </a:cubicBezTo>
                  <a:cubicBezTo>
                    <a:pt x="649972" y="359988"/>
                    <a:pt x="649972" y="351856"/>
                    <a:pt x="651966" y="349862"/>
                  </a:cubicBezTo>
                  <a:cubicBezTo>
                    <a:pt x="654038" y="345796"/>
                    <a:pt x="659939" y="343803"/>
                    <a:pt x="662091" y="341889"/>
                  </a:cubicBezTo>
                  <a:cubicBezTo>
                    <a:pt x="667489" y="341584"/>
                    <a:pt x="672897" y="342287"/>
                    <a:pt x="678038" y="343962"/>
                  </a:cubicBezTo>
                  <a:cubicBezTo>
                    <a:pt x="682486" y="346786"/>
                    <a:pt x="686558" y="350161"/>
                    <a:pt x="690157" y="354008"/>
                  </a:cubicBezTo>
                  <a:cubicBezTo>
                    <a:pt x="690157" y="356081"/>
                    <a:pt x="690157" y="356081"/>
                    <a:pt x="692150" y="356081"/>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5" name="Freeform 184">
              <a:extLst>
                <a:ext uri="{FF2B5EF4-FFF2-40B4-BE49-F238E27FC236}">
                  <a16:creationId xmlns:a16="http://schemas.microsoft.com/office/drawing/2014/main" id="{53533AA4-9B33-8A4D-94F5-30CDDAAA5ACC}"/>
                </a:ext>
              </a:extLst>
            </p:cNvPr>
            <p:cNvSpPr/>
            <p:nvPr/>
          </p:nvSpPr>
          <p:spPr>
            <a:xfrm>
              <a:off x="3772059" y="2652816"/>
              <a:ext cx="797316" cy="1068404"/>
            </a:xfrm>
            <a:custGeom>
              <a:avLst/>
              <a:gdLst>
                <a:gd name="connsiteX0" fmla="*/ 797157 w 797316"/>
                <a:gd name="connsiteY0" fmla="*/ 810202 h 1068403"/>
                <a:gd name="connsiteX1" fmla="*/ 801223 w 797316"/>
                <a:gd name="connsiteY1" fmla="*/ 818175 h 1068403"/>
                <a:gd name="connsiteX2" fmla="*/ 795163 w 797316"/>
                <a:gd name="connsiteY2" fmla="*/ 828301 h 1068403"/>
                <a:gd name="connsiteX3" fmla="*/ 785038 w 797316"/>
                <a:gd name="connsiteY3" fmla="*/ 844247 h 1068403"/>
                <a:gd name="connsiteX4" fmla="*/ 777064 w 797316"/>
                <a:gd name="connsiteY4" fmla="*/ 844247 h 1068403"/>
                <a:gd name="connsiteX5" fmla="*/ 761118 w 797316"/>
                <a:gd name="connsiteY5" fmla="*/ 840181 h 1068403"/>
                <a:gd name="connsiteX6" fmla="*/ 750992 w 797316"/>
                <a:gd name="connsiteY6" fmla="*/ 824235 h 1068403"/>
                <a:gd name="connsiteX7" fmla="*/ 740866 w 797316"/>
                <a:gd name="connsiteY7" fmla="*/ 818175 h 1068403"/>
                <a:gd name="connsiteX8" fmla="*/ 720614 w 797316"/>
                <a:gd name="connsiteY8" fmla="*/ 816102 h 1068403"/>
                <a:gd name="connsiteX9" fmla="*/ 704668 w 797316"/>
                <a:gd name="connsiteY9" fmla="*/ 822162 h 1068403"/>
                <a:gd name="connsiteX10" fmla="*/ 698608 w 797316"/>
                <a:gd name="connsiteY10" fmla="*/ 838108 h 1068403"/>
                <a:gd name="connsiteX11" fmla="*/ 684496 w 797316"/>
                <a:gd name="connsiteY11" fmla="*/ 864420 h 1068403"/>
                <a:gd name="connsiteX12" fmla="*/ 662251 w 797316"/>
                <a:gd name="connsiteY12" fmla="*/ 868406 h 1068403"/>
                <a:gd name="connsiteX13" fmla="*/ 650052 w 797316"/>
                <a:gd name="connsiteY13" fmla="*/ 870479 h 1068403"/>
                <a:gd name="connsiteX14" fmla="*/ 646065 w 797316"/>
                <a:gd name="connsiteY14" fmla="*/ 854533 h 1068403"/>
                <a:gd name="connsiteX15" fmla="*/ 635939 w 797316"/>
                <a:gd name="connsiteY15" fmla="*/ 850467 h 1068403"/>
                <a:gd name="connsiteX16" fmla="*/ 613694 w 797316"/>
                <a:gd name="connsiteY16" fmla="*/ 854533 h 1068403"/>
                <a:gd name="connsiteX17" fmla="*/ 603568 w 797316"/>
                <a:gd name="connsiteY17" fmla="*/ 860592 h 1068403"/>
                <a:gd name="connsiteX18" fmla="*/ 593442 w 797316"/>
                <a:gd name="connsiteY18" fmla="*/ 872712 h 1068403"/>
                <a:gd name="connsiteX19" fmla="*/ 565138 w 797316"/>
                <a:gd name="connsiteY19" fmla="*/ 878771 h 1068403"/>
                <a:gd name="connsiteX20" fmla="*/ 549191 w 797316"/>
                <a:gd name="connsiteY20" fmla="*/ 876778 h 1068403"/>
                <a:gd name="connsiteX21" fmla="*/ 539066 w 797316"/>
                <a:gd name="connsiteY21" fmla="*/ 888897 h 1068403"/>
                <a:gd name="connsiteX22" fmla="*/ 533006 w 797316"/>
                <a:gd name="connsiteY22" fmla="*/ 901096 h 1068403"/>
                <a:gd name="connsiteX23" fmla="*/ 525033 w 797316"/>
                <a:gd name="connsiteY23" fmla="*/ 911222 h 1068403"/>
                <a:gd name="connsiteX24" fmla="*/ 509086 w 797316"/>
                <a:gd name="connsiteY24" fmla="*/ 905083 h 1068403"/>
                <a:gd name="connsiteX25" fmla="*/ 498960 w 797316"/>
                <a:gd name="connsiteY25" fmla="*/ 886904 h 1068403"/>
                <a:gd name="connsiteX26" fmla="*/ 490987 w 797316"/>
                <a:gd name="connsiteY26" fmla="*/ 882838 h 1068403"/>
                <a:gd name="connsiteX27" fmla="*/ 480861 w 797316"/>
                <a:gd name="connsiteY27" fmla="*/ 890811 h 1068403"/>
                <a:gd name="connsiteX28" fmla="*/ 472888 w 797316"/>
                <a:gd name="connsiteY28" fmla="*/ 919115 h 1068403"/>
                <a:gd name="connsiteX29" fmla="*/ 460769 w 797316"/>
                <a:gd name="connsiteY29" fmla="*/ 947500 h 1068403"/>
                <a:gd name="connsiteX30" fmla="*/ 440517 w 797316"/>
                <a:gd name="connsiteY30" fmla="*/ 963446 h 1068403"/>
                <a:gd name="connsiteX31" fmla="*/ 439444 w 797316"/>
                <a:gd name="connsiteY31" fmla="*/ 980552 h 1068403"/>
                <a:gd name="connsiteX32" fmla="*/ 440517 w 797316"/>
                <a:gd name="connsiteY32" fmla="*/ 981625 h 1068403"/>
                <a:gd name="connsiteX33" fmla="*/ 442511 w 797316"/>
                <a:gd name="connsiteY33" fmla="*/ 991751 h 1068403"/>
                <a:gd name="connsiteX34" fmla="*/ 436451 w 797316"/>
                <a:gd name="connsiteY34" fmla="*/ 1005943 h 1068403"/>
                <a:gd name="connsiteX35" fmla="*/ 436451 w 797316"/>
                <a:gd name="connsiteY35" fmla="*/ 1016069 h 1068403"/>
                <a:gd name="connsiteX36" fmla="*/ 436451 w 797316"/>
                <a:gd name="connsiteY36" fmla="*/ 1032015 h 1068403"/>
                <a:gd name="connsiteX37" fmla="*/ 424332 w 797316"/>
                <a:gd name="connsiteY37" fmla="*/ 1038075 h 1068403"/>
                <a:gd name="connsiteX38" fmla="*/ 408385 w 797316"/>
                <a:gd name="connsiteY38" fmla="*/ 1050274 h 1068403"/>
                <a:gd name="connsiteX39" fmla="*/ 404319 w 797316"/>
                <a:gd name="connsiteY39" fmla="*/ 1060400 h 1068403"/>
                <a:gd name="connsiteX40" fmla="*/ 388373 w 797316"/>
                <a:gd name="connsiteY40" fmla="*/ 1062393 h 1068403"/>
                <a:gd name="connsiteX41" fmla="*/ 370194 w 797316"/>
                <a:gd name="connsiteY41" fmla="*/ 1058327 h 1068403"/>
                <a:gd name="connsiteX42" fmla="*/ 357836 w 797316"/>
                <a:gd name="connsiteY42" fmla="*/ 1058327 h 1068403"/>
                <a:gd name="connsiteX43" fmla="*/ 345716 w 797316"/>
                <a:gd name="connsiteY43" fmla="*/ 1048201 h 1068403"/>
                <a:gd name="connsiteX44" fmla="*/ 333597 w 797316"/>
                <a:gd name="connsiteY44" fmla="*/ 1056174 h 1068403"/>
                <a:gd name="connsiteX45" fmla="*/ 329531 w 797316"/>
                <a:gd name="connsiteY45" fmla="*/ 1068293 h 1068403"/>
                <a:gd name="connsiteX46" fmla="*/ 317412 w 797316"/>
                <a:gd name="connsiteY46" fmla="*/ 1070366 h 1068403"/>
                <a:gd name="connsiteX47" fmla="*/ 311352 w 797316"/>
                <a:gd name="connsiteY47" fmla="*/ 1066300 h 1068403"/>
                <a:gd name="connsiteX48" fmla="*/ 321478 w 797316"/>
                <a:gd name="connsiteY48" fmla="*/ 1058327 h 1068403"/>
                <a:gd name="connsiteX49" fmla="*/ 323471 w 797316"/>
                <a:gd name="connsiteY49" fmla="*/ 1042381 h 1068403"/>
                <a:gd name="connsiteX50" fmla="*/ 313345 w 797316"/>
                <a:gd name="connsiteY50" fmla="*/ 1032255 h 1068403"/>
                <a:gd name="connsiteX51" fmla="*/ 307286 w 797316"/>
                <a:gd name="connsiteY51" fmla="*/ 1022129 h 1068403"/>
                <a:gd name="connsiteX52" fmla="*/ 313345 w 797316"/>
                <a:gd name="connsiteY52" fmla="*/ 1010010 h 1068403"/>
                <a:gd name="connsiteX53" fmla="*/ 309279 w 797316"/>
                <a:gd name="connsiteY53" fmla="*/ 1005943 h 1068403"/>
                <a:gd name="connsiteX54" fmla="*/ 301306 w 797316"/>
                <a:gd name="connsiteY54" fmla="*/ 1003950 h 1068403"/>
                <a:gd name="connsiteX55" fmla="*/ 297239 w 797316"/>
                <a:gd name="connsiteY55" fmla="*/ 1014076 h 1068403"/>
                <a:gd name="connsiteX56" fmla="*/ 276988 w 797316"/>
                <a:gd name="connsiteY56" fmla="*/ 1012003 h 1068403"/>
                <a:gd name="connsiteX57" fmla="*/ 256816 w 797316"/>
                <a:gd name="connsiteY57" fmla="*/ 1019976 h 1068403"/>
                <a:gd name="connsiteX58" fmla="*/ 246690 w 797316"/>
                <a:gd name="connsiteY58" fmla="*/ 1027949 h 1068403"/>
                <a:gd name="connsiteX59" fmla="*/ 234570 w 797316"/>
                <a:gd name="connsiteY59" fmla="*/ 1023963 h 1068403"/>
                <a:gd name="connsiteX60" fmla="*/ 222451 w 797316"/>
                <a:gd name="connsiteY60" fmla="*/ 1023963 h 1068403"/>
                <a:gd name="connsiteX61" fmla="*/ 210252 w 797316"/>
                <a:gd name="connsiteY61" fmla="*/ 1027949 h 1068403"/>
                <a:gd name="connsiteX62" fmla="*/ 198133 w 797316"/>
                <a:gd name="connsiteY62" fmla="*/ 1019976 h 1068403"/>
                <a:gd name="connsiteX63" fmla="*/ 184021 w 797316"/>
                <a:gd name="connsiteY63" fmla="*/ 1015910 h 1068403"/>
                <a:gd name="connsiteX64" fmla="*/ 176047 w 797316"/>
                <a:gd name="connsiteY64" fmla="*/ 1005784 h 1068403"/>
                <a:gd name="connsiteX65" fmla="*/ 161855 w 797316"/>
                <a:gd name="connsiteY65" fmla="*/ 1001717 h 1068403"/>
                <a:gd name="connsiteX66" fmla="*/ 153882 w 797316"/>
                <a:gd name="connsiteY66" fmla="*/ 995658 h 1068403"/>
                <a:gd name="connsiteX67" fmla="*/ 149816 w 797316"/>
                <a:gd name="connsiteY67" fmla="*/ 987685 h 1068403"/>
                <a:gd name="connsiteX68" fmla="*/ 143756 w 797316"/>
                <a:gd name="connsiteY68" fmla="*/ 983618 h 1068403"/>
                <a:gd name="connsiteX69" fmla="*/ 141763 w 797316"/>
                <a:gd name="connsiteY69" fmla="*/ 987685 h 1068403"/>
                <a:gd name="connsiteX70" fmla="*/ 129644 w 797316"/>
                <a:gd name="connsiteY70" fmla="*/ 979712 h 1068403"/>
                <a:gd name="connsiteX71" fmla="*/ 117445 w 797316"/>
                <a:gd name="connsiteY71" fmla="*/ 975645 h 1068403"/>
                <a:gd name="connsiteX72" fmla="*/ 103332 w 797316"/>
                <a:gd name="connsiteY72" fmla="*/ 977718 h 1068403"/>
                <a:gd name="connsiteX73" fmla="*/ 97273 w 797316"/>
                <a:gd name="connsiteY73" fmla="*/ 969745 h 1068403"/>
                <a:gd name="connsiteX74" fmla="*/ 97273 w 797316"/>
                <a:gd name="connsiteY74" fmla="*/ 955553 h 1068403"/>
                <a:gd name="connsiteX75" fmla="*/ 97273 w 797316"/>
                <a:gd name="connsiteY75" fmla="*/ 949493 h 1068403"/>
                <a:gd name="connsiteX76" fmla="*/ 89299 w 797316"/>
                <a:gd name="connsiteY76" fmla="*/ 937374 h 1068403"/>
                <a:gd name="connsiteX77" fmla="*/ 75187 w 797316"/>
                <a:gd name="connsiteY77" fmla="*/ 933308 h 1068403"/>
                <a:gd name="connsiteX78" fmla="*/ 69127 w 797316"/>
                <a:gd name="connsiteY78" fmla="*/ 913056 h 1068403"/>
                <a:gd name="connsiteX79" fmla="*/ 69127 w 797316"/>
                <a:gd name="connsiteY79" fmla="*/ 897110 h 1068403"/>
                <a:gd name="connsiteX80" fmla="*/ 71121 w 797316"/>
                <a:gd name="connsiteY80" fmla="*/ 886984 h 1068403"/>
                <a:gd name="connsiteX81" fmla="*/ 79094 w 797316"/>
                <a:gd name="connsiteY81" fmla="*/ 880924 h 1068403"/>
                <a:gd name="connsiteX82" fmla="*/ 79094 w 797316"/>
                <a:gd name="connsiteY82" fmla="*/ 874864 h 1068403"/>
                <a:gd name="connsiteX83" fmla="*/ 69048 w 797316"/>
                <a:gd name="connsiteY83" fmla="*/ 866891 h 1068403"/>
                <a:gd name="connsiteX84" fmla="*/ 62908 w 797316"/>
                <a:gd name="connsiteY84" fmla="*/ 856765 h 1068403"/>
                <a:gd name="connsiteX85" fmla="*/ 62908 w 797316"/>
                <a:gd name="connsiteY85" fmla="*/ 838586 h 1068403"/>
                <a:gd name="connsiteX86" fmla="*/ 69048 w 797316"/>
                <a:gd name="connsiteY86" fmla="*/ 828461 h 1068403"/>
                <a:gd name="connsiteX87" fmla="*/ 77021 w 797316"/>
                <a:gd name="connsiteY87" fmla="*/ 822321 h 1068403"/>
                <a:gd name="connsiteX88" fmla="*/ 89140 w 797316"/>
                <a:gd name="connsiteY88" fmla="*/ 806375 h 1068403"/>
                <a:gd name="connsiteX89" fmla="*/ 95200 w 797316"/>
                <a:gd name="connsiteY89" fmla="*/ 794256 h 1068403"/>
                <a:gd name="connsiteX90" fmla="*/ 93206 w 797316"/>
                <a:gd name="connsiteY90" fmla="*/ 780064 h 1068403"/>
                <a:gd name="connsiteX91" fmla="*/ 99266 w 797316"/>
                <a:gd name="connsiteY91" fmla="*/ 769938 h 1068403"/>
                <a:gd name="connsiteX92" fmla="*/ 111385 w 797316"/>
                <a:gd name="connsiteY92" fmla="*/ 767944 h 1068403"/>
                <a:gd name="connsiteX93" fmla="*/ 117445 w 797316"/>
                <a:gd name="connsiteY93" fmla="*/ 774004 h 1068403"/>
                <a:gd name="connsiteX94" fmla="*/ 129644 w 797316"/>
                <a:gd name="connsiteY94" fmla="*/ 775997 h 1068403"/>
                <a:gd name="connsiteX95" fmla="*/ 125577 w 797316"/>
                <a:gd name="connsiteY95" fmla="*/ 757818 h 1068403"/>
                <a:gd name="connsiteX96" fmla="*/ 115451 w 797316"/>
                <a:gd name="connsiteY96" fmla="*/ 739560 h 1068403"/>
                <a:gd name="connsiteX97" fmla="*/ 115451 w 797316"/>
                <a:gd name="connsiteY97" fmla="*/ 725447 h 1068403"/>
                <a:gd name="connsiteX98" fmla="*/ 115451 w 797316"/>
                <a:gd name="connsiteY98" fmla="*/ 711255 h 1068403"/>
                <a:gd name="connsiteX99" fmla="*/ 103332 w 797316"/>
                <a:gd name="connsiteY99" fmla="*/ 699056 h 1068403"/>
                <a:gd name="connsiteX100" fmla="*/ 97273 w 797316"/>
                <a:gd name="connsiteY100" fmla="*/ 691083 h 1068403"/>
                <a:gd name="connsiteX101" fmla="*/ 89299 w 797316"/>
                <a:gd name="connsiteY101" fmla="*/ 691083 h 1068403"/>
                <a:gd name="connsiteX102" fmla="*/ 83240 w 797316"/>
                <a:gd name="connsiteY102" fmla="*/ 699056 h 1068403"/>
                <a:gd name="connsiteX103" fmla="*/ 75267 w 797316"/>
                <a:gd name="connsiteY103" fmla="*/ 701129 h 1068403"/>
                <a:gd name="connsiteX104" fmla="*/ 69207 w 797316"/>
                <a:gd name="connsiteY104" fmla="*/ 693156 h 1068403"/>
                <a:gd name="connsiteX105" fmla="*/ 55015 w 797316"/>
                <a:gd name="connsiteY105" fmla="*/ 689090 h 1068403"/>
                <a:gd name="connsiteX106" fmla="*/ 44889 w 797316"/>
                <a:gd name="connsiteY106" fmla="*/ 681117 h 1068403"/>
                <a:gd name="connsiteX107" fmla="*/ 36916 w 797316"/>
                <a:gd name="connsiteY107" fmla="*/ 673143 h 1068403"/>
                <a:gd name="connsiteX108" fmla="*/ 36916 w 797316"/>
                <a:gd name="connsiteY108" fmla="*/ 661024 h 1068403"/>
                <a:gd name="connsiteX109" fmla="*/ 38909 w 797316"/>
                <a:gd name="connsiteY109" fmla="*/ 653051 h 1068403"/>
                <a:gd name="connsiteX110" fmla="*/ 36916 w 797316"/>
                <a:gd name="connsiteY110" fmla="*/ 642925 h 1068403"/>
                <a:gd name="connsiteX111" fmla="*/ 34843 w 797316"/>
                <a:gd name="connsiteY111" fmla="*/ 632799 h 1068403"/>
                <a:gd name="connsiteX112" fmla="*/ 34843 w 797316"/>
                <a:gd name="connsiteY112" fmla="*/ 624826 h 1068403"/>
                <a:gd name="connsiteX113" fmla="*/ 30856 w 797316"/>
                <a:gd name="connsiteY113" fmla="*/ 620760 h 1068403"/>
                <a:gd name="connsiteX114" fmla="*/ 20730 w 797316"/>
                <a:gd name="connsiteY114" fmla="*/ 622833 h 1068403"/>
                <a:gd name="connsiteX115" fmla="*/ 12757 w 797316"/>
                <a:gd name="connsiteY115" fmla="*/ 618766 h 1068403"/>
                <a:gd name="connsiteX116" fmla="*/ 9966 w 797316"/>
                <a:gd name="connsiteY116" fmla="*/ 605691 h 1068403"/>
                <a:gd name="connsiteX117" fmla="*/ 1993 w 797316"/>
                <a:gd name="connsiteY117" fmla="*/ 595565 h 1068403"/>
                <a:gd name="connsiteX118" fmla="*/ 0 w 797316"/>
                <a:gd name="connsiteY118" fmla="*/ 585439 h 1068403"/>
                <a:gd name="connsiteX119" fmla="*/ 7973 w 797316"/>
                <a:gd name="connsiteY119" fmla="*/ 571326 h 1068403"/>
                <a:gd name="connsiteX120" fmla="*/ 18099 w 797316"/>
                <a:gd name="connsiteY120" fmla="*/ 567260 h 1068403"/>
                <a:gd name="connsiteX121" fmla="*/ 30298 w 797316"/>
                <a:gd name="connsiteY121" fmla="*/ 571326 h 1068403"/>
                <a:gd name="connsiteX122" fmla="*/ 36358 w 797316"/>
                <a:gd name="connsiteY122" fmla="*/ 567260 h 1068403"/>
                <a:gd name="connsiteX123" fmla="*/ 42417 w 797316"/>
                <a:gd name="connsiteY123" fmla="*/ 561200 h 1068403"/>
                <a:gd name="connsiteX124" fmla="*/ 52543 w 797316"/>
                <a:gd name="connsiteY124" fmla="*/ 563194 h 1068403"/>
                <a:gd name="connsiteX125" fmla="*/ 58603 w 797316"/>
                <a:gd name="connsiteY125" fmla="*/ 573319 h 1068403"/>
                <a:gd name="connsiteX126" fmla="*/ 68729 w 797316"/>
                <a:gd name="connsiteY126" fmla="*/ 571326 h 1068403"/>
                <a:gd name="connsiteX127" fmla="*/ 76702 w 797316"/>
                <a:gd name="connsiteY127" fmla="*/ 565267 h 1068403"/>
                <a:gd name="connsiteX128" fmla="*/ 78695 w 797316"/>
                <a:gd name="connsiteY128" fmla="*/ 559127 h 1068403"/>
                <a:gd name="connsiteX129" fmla="*/ 90894 w 797316"/>
                <a:gd name="connsiteY129" fmla="*/ 559127 h 1068403"/>
                <a:gd name="connsiteX130" fmla="*/ 100940 w 797316"/>
                <a:gd name="connsiteY130" fmla="*/ 555141 h 1068403"/>
                <a:gd name="connsiteX131" fmla="*/ 96954 w 797316"/>
                <a:gd name="connsiteY131" fmla="*/ 542942 h 1068403"/>
                <a:gd name="connsiteX132" fmla="*/ 107080 w 797316"/>
                <a:gd name="connsiteY132" fmla="*/ 534969 h 1068403"/>
                <a:gd name="connsiteX133" fmla="*/ 125258 w 797316"/>
                <a:gd name="connsiteY133" fmla="*/ 532896 h 1068403"/>
                <a:gd name="connsiteX134" fmla="*/ 135384 w 797316"/>
                <a:gd name="connsiteY134" fmla="*/ 534969 h 1068403"/>
                <a:gd name="connsiteX135" fmla="*/ 143357 w 797316"/>
                <a:gd name="connsiteY135" fmla="*/ 534969 h 1068403"/>
                <a:gd name="connsiteX136" fmla="*/ 147424 w 797316"/>
                <a:gd name="connsiteY136" fmla="*/ 528829 h 1068403"/>
                <a:gd name="connsiteX137" fmla="*/ 155397 w 797316"/>
                <a:gd name="connsiteY137" fmla="*/ 524843 h 1068403"/>
                <a:gd name="connsiteX138" fmla="*/ 155397 w 797316"/>
                <a:gd name="connsiteY138" fmla="*/ 510650 h 1068403"/>
                <a:gd name="connsiteX139" fmla="*/ 147424 w 797316"/>
                <a:gd name="connsiteY139" fmla="*/ 498531 h 1068403"/>
                <a:gd name="connsiteX140" fmla="*/ 145430 w 797316"/>
                <a:gd name="connsiteY140" fmla="*/ 486332 h 1068403"/>
                <a:gd name="connsiteX141" fmla="*/ 155477 w 797316"/>
                <a:gd name="connsiteY141" fmla="*/ 476206 h 1068403"/>
                <a:gd name="connsiteX142" fmla="*/ 163450 w 797316"/>
                <a:gd name="connsiteY142" fmla="*/ 476206 h 1068403"/>
                <a:gd name="connsiteX143" fmla="*/ 173576 w 797316"/>
                <a:gd name="connsiteY143" fmla="*/ 472140 h 1068403"/>
                <a:gd name="connsiteX144" fmla="*/ 171503 w 797316"/>
                <a:gd name="connsiteY144" fmla="*/ 460021 h 1068403"/>
                <a:gd name="connsiteX145" fmla="*/ 167516 w 797316"/>
                <a:gd name="connsiteY145" fmla="*/ 452048 h 1068403"/>
                <a:gd name="connsiteX146" fmla="*/ 165443 w 797316"/>
                <a:gd name="connsiteY146" fmla="*/ 445908 h 1068403"/>
                <a:gd name="connsiteX147" fmla="*/ 173416 w 797316"/>
                <a:gd name="connsiteY147" fmla="*/ 445908 h 1068403"/>
                <a:gd name="connsiteX148" fmla="*/ 183542 w 797316"/>
                <a:gd name="connsiteY148" fmla="*/ 452048 h 1068403"/>
                <a:gd name="connsiteX149" fmla="*/ 193588 w 797316"/>
                <a:gd name="connsiteY149" fmla="*/ 445908 h 1068403"/>
                <a:gd name="connsiteX150" fmla="*/ 197655 w 797316"/>
                <a:gd name="connsiteY150" fmla="*/ 439849 h 1068403"/>
                <a:gd name="connsiteX151" fmla="*/ 213601 w 797316"/>
                <a:gd name="connsiteY151" fmla="*/ 427730 h 1068403"/>
                <a:gd name="connsiteX152" fmla="*/ 227793 w 797316"/>
                <a:gd name="connsiteY152" fmla="*/ 427730 h 1068403"/>
                <a:gd name="connsiteX153" fmla="*/ 241906 w 797316"/>
                <a:gd name="connsiteY153" fmla="*/ 417604 h 1068403"/>
                <a:gd name="connsiteX154" fmla="*/ 249879 w 797316"/>
                <a:gd name="connsiteY154" fmla="*/ 407478 h 1068403"/>
                <a:gd name="connsiteX155" fmla="*/ 257852 w 797316"/>
                <a:gd name="connsiteY155" fmla="*/ 399505 h 1068403"/>
                <a:gd name="connsiteX156" fmla="*/ 272044 w 797316"/>
                <a:gd name="connsiteY156" fmla="*/ 397511 h 1068403"/>
                <a:gd name="connsiteX157" fmla="*/ 284164 w 797316"/>
                <a:gd name="connsiteY157" fmla="*/ 401578 h 1068403"/>
                <a:gd name="connsiteX158" fmla="*/ 304415 w 797316"/>
                <a:gd name="connsiteY158" fmla="*/ 401578 h 1068403"/>
                <a:gd name="connsiteX159" fmla="*/ 318528 w 797316"/>
                <a:gd name="connsiteY159" fmla="*/ 405644 h 1068403"/>
                <a:gd name="connsiteX160" fmla="*/ 332720 w 797316"/>
                <a:gd name="connsiteY160" fmla="*/ 407637 h 1068403"/>
                <a:gd name="connsiteX161" fmla="*/ 344839 w 797316"/>
                <a:gd name="connsiteY161" fmla="*/ 399664 h 1068403"/>
                <a:gd name="connsiteX162" fmla="*/ 354965 w 797316"/>
                <a:gd name="connsiteY162" fmla="*/ 385552 h 1068403"/>
                <a:gd name="connsiteX163" fmla="*/ 369078 w 797316"/>
                <a:gd name="connsiteY163" fmla="*/ 385552 h 1068403"/>
                <a:gd name="connsiteX164" fmla="*/ 383270 w 797316"/>
                <a:gd name="connsiteY164" fmla="*/ 379412 h 1068403"/>
                <a:gd name="connsiteX165" fmla="*/ 383270 w 797316"/>
                <a:gd name="connsiteY165" fmla="*/ 367293 h 1068403"/>
                <a:gd name="connsiteX166" fmla="*/ 375297 w 797316"/>
                <a:gd name="connsiteY166" fmla="*/ 359320 h 1068403"/>
                <a:gd name="connsiteX167" fmla="*/ 373224 w 797316"/>
                <a:gd name="connsiteY167" fmla="*/ 353260 h 1068403"/>
                <a:gd name="connsiteX168" fmla="*/ 381197 w 797316"/>
                <a:gd name="connsiteY168" fmla="*/ 347201 h 1068403"/>
                <a:gd name="connsiteX169" fmla="*/ 381197 w 797316"/>
                <a:gd name="connsiteY169" fmla="*/ 337075 h 1068403"/>
                <a:gd name="connsiteX170" fmla="*/ 367005 w 797316"/>
                <a:gd name="connsiteY170" fmla="*/ 322882 h 1068403"/>
                <a:gd name="connsiteX171" fmla="*/ 354885 w 797316"/>
                <a:gd name="connsiteY171" fmla="*/ 310763 h 1068403"/>
                <a:gd name="connsiteX172" fmla="*/ 358952 w 797316"/>
                <a:gd name="connsiteY172" fmla="*/ 294817 h 1068403"/>
                <a:gd name="connsiteX173" fmla="*/ 368998 w 797316"/>
                <a:gd name="connsiteY173" fmla="*/ 280625 h 1068403"/>
                <a:gd name="connsiteX174" fmla="*/ 361025 w 797316"/>
                <a:gd name="connsiteY174" fmla="*/ 270499 h 1068403"/>
                <a:gd name="connsiteX175" fmla="*/ 353052 w 797316"/>
                <a:gd name="connsiteY175" fmla="*/ 256386 h 1068403"/>
                <a:gd name="connsiteX176" fmla="*/ 353052 w 797316"/>
                <a:gd name="connsiteY176" fmla="*/ 234061 h 1068403"/>
                <a:gd name="connsiteX177" fmla="*/ 361025 w 797316"/>
                <a:gd name="connsiteY177" fmla="*/ 234061 h 1068403"/>
                <a:gd name="connsiteX178" fmla="*/ 368998 w 797316"/>
                <a:gd name="connsiteY178" fmla="*/ 236134 h 1068403"/>
                <a:gd name="connsiteX179" fmla="*/ 379124 w 797316"/>
                <a:gd name="connsiteY179" fmla="*/ 238128 h 1068403"/>
                <a:gd name="connsiteX180" fmla="*/ 387097 w 797316"/>
                <a:gd name="connsiteY180" fmla="*/ 234061 h 1068403"/>
                <a:gd name="connsiteX181" fmla="*/ 387097 w 797316"/>
                <a:gd name="connsiteY181" fmla="*/ 218115 h 1068403"/>
                <a:gd name="connsiteX182" fmla="*/ 399216 w 797316"/>
                <a:gd name="connsiteY182" fmla="*/ 203923 h 1068403"/>
                <a:gd name="connsiteX183" fmla="*/ 421461 w 797316"/>
                <a:gd name="connsiteY183" fmla="*/ 197863 h 1068403"/>
                <a:gd name="connsiteX184" fmla="*/ 433581 w 797316"/>
                <a:gd name="connsiteY184" fmla="*/ 187737 h 1068403"/>
                <a:gd name="connsiteX185" fmla="*/ 435654 w 797316"/>
                <a:gd name="connsiteY185" fmla="*/ 163818 h 1068403"/>
                <a:gd name="connsiteX186" fmla="*/ 447773 w 797316"/>
                <a:gd name="connsiteY186" fmla="*/ 149705 h 1068403"/>
                <a:gd name="connsiteX187" fmla="*/ 461885 w 797316"/>
                <a:gd name="connsiteY187" fmla="*/ 149705 h 1068403"/>
                <a:gd name="connsiteX188" fmla="*/ 463958 w 797316"/>
                <a:gd name="connsiteY188" fmla="*/ 139579 h 1068403"/>
                <a:gd name="connsiteX189" fmla="*/ 474084 w 797316"/>
                <a:gd name="connsiteY189" fmla="*/ 137506 h 1068403"/>
                <a:gd name="connsiteX190" fmla="*/ 480144 w 797316"/>
                <a:gd name="connsiteY190" fmla="*/ 125387 h 1068403"/>
                <a:gd name="connsiteX191" fmla="*/ 474084 w 797316"/>
                <a:gd name="connsiteY191" fmla="*/ 113268 h 1068403"/>
                <a:gd name="connsiteX192" fmla="*/ 472011 w 797316"/>
                <a:gd name="connsiteY192" fmla="*/ 99076 h 1068403"/>
                <a:gd name="connsiteX193" fmla="*/ 465952 w 797316"/>
                <a:gd name="connsiteY193" fmla="*/ 95010 h 1068403"/>
                <a:gd name="connsiteX194" fmla="*/ 459892 w 797316"/>
                <a:gd name="connsiteY194" fmla="*/ 87036 h 1068403"/>
                <a:gd name="connsiteX195" fmla="*/ 459892 w 797316"/>
                <a:gd name="connsiteY195" fmla="*/ 79462 h 1068403"/>
                <a:gd name="connsiteX196" fmla="*/ 472011 w 797316"/>
                <a:gd name="connsiteY196" fmla="*/ 71489 h 1068403"/>
                <a:gd name="connsiteX197" fmla="*/ 472011 w 797316"/>
                <a:gd name="connsiteY197" fmla="*/ 67422 h 1068403"/>
                <a:gd name="connsiteX198" fmla="*/ 486203 w 797316"/>
                <a:gd name="connsiteY198" fmla="*/ 67422 h 1068403"/>
                <a:gd name="connsiteX199" fmla="*/ 496329 w 797316"/>
                <a:gd name="connsiteY199" fmla="*/ 61363 h 1068403"/>
                <a:gd name="connsiteX200" fmla="*/ 498323 w 797316"/>
                <a:gd name="connsiteY200" fmla="*/ 51237 h 1068403"/>
                <a:gd name="connsiteX201" fmla="*/ 508449 w 797316"/>
                <a:gd name="connsiteY201" fmla="*/ 51237 h 1068403"/>
                <a:gd name="connsiteX202" fmla="*/ 512515 w 797316"/>
                <a:gd name="connsiteY202" fmla="*/ 39118 h 1068403"/>
                <a:gd name="connsiteX203" fmla="*/ 524634 w 797316"/>
                <a:gd name="connsiteY203" fmla="*/ 39118 h 1068403"/>
                <a:gd name="connsiteX204" fmla="*/ 524634 w 797316"/>
                <a:gd name="connsiteY204" fmla="*/ 28992 h 1068403"/>
                <a:gd name="connsiteX205" fmla="*/ 520568 w 797316"/>
                <a:gd name="connsiteY205" fmla="*/ 16793 h 1068403"/>
                <a:gd name="connsiteX206" fmla="*/ 532687 w 797316"/>
                <a:gd name="connsiteY206" fmla="*/ 10733 h 1068403"/>
                <a:gd name="connsiteX207" fmla="*/ 550946 w 797316"/>
                <a:gd name="connsiteY207" fmla="*/ 607 h 1068403"/>
                <a:gd name="connsiteX208" fmla="*/ 566892 w 797316"/>
                <a:gd name="connsiteY208" fmla="*/ 2601 h 1068403"/>
                <a:gd name="connsiteX209" fmla="*/ 568885 w 797316"/>
                <a:gd name="connsiteY209" fmla="*/ 18547 h 1068403"/>
                <a:gd name="connsiteX210" fmla="*/ 570878 w 797316"/>
                <a:gd name="connsiteY210" fmla="*/ 30666 h 1068403"/>
                <a:gd name="connsiteX211" fmla="*/ 568885 w 797316"/>
                <a:gd name="connsiteY211" fmla="*/ 40792 h 1068403"/>
                <a:gd name="connsiteX212" fmla="*/ 568885 w 797316"/>
                <a:gd name="connsiteY212" fmla="*/ 54984 h 1068403"/>
                <a:gd name="connsiteX213" fmla="*/ 562826 w 797316"/>
                <a:gd name="connsiteY213" fmla="*/ 62957 h 1068403"/>
                <a:gd name="connsiteX214" fmla="*/ 560752 w 797316"/>
                <a:gd name="connsiteY214" fmla="*/ 78904 h 1068403"/>
                <a:gd name="connsiteX215" fmla="*/ 566892 w 797316"/>
                <a:gd name="connsiteY215" fmla="*/ 91103 h 1068403"/>
                <a:gd name="connsiteX216" fmla="*/ 582838 w 797316"/>
                <a:gd name="connsiteY216" fmla="*/ 101229 h 1068403"/>
                <a:gd name="connsiteX217" fmla="*/ 588898 w 797316"/>
                <a:gd name="connsiteY217" fmla="*/ 113348 h 1068403"/>
                <a:gd name="connsiteX218" fmla="*/ 598944 w 797316"/>
                <a:gd name="connsiteY218" fmla="*/ 121321 h 1068403"/>
                <a:gd name="connsiteX219" fmla="*/ 606917 w 797316"/>
                <a:gd name="connsiteY219" fmla="*/ 127381 h 1068403"/>
                <a:gd name="connsiteX220" fmla="*/ 617043 w 797316"/>
                <a:gd name="connsiteY220" fmla="*/ 135354 h 1068403"/>
                <a:gd name="connsiteX221" fmla="*/ 625016 w 797316"/>
                <a:gd name="connsiteY221" fmla="*/ 145480 h 1068403"/>
                <a:gd name="connsiteX222" fmla="*/ 625016 w 797316"/>
                <a:gd name="connsiteY222" fmla="*/ 145480 h 1068403"/>
                <a:gd name="connsiteX223" fmla="*/ 617043 w 797316"/>
                <a:gd name="connsiteY223" fmla="*/ 155606 h 1068403"/>
                <a:gd name="connsiteX224" fmla="*/ 614970 w 797316"/>
                <a:gd name="connsiteY224" fmla="*/ 165731 h 1068403"/>
                <a:gd name="connsiteX225" fmla="*/ 619036 w 797316"/>
                <a:gd name="connsiteY225" fmla="*/ 188056 h 1068403"/>
                <a:gd name="connsiteX226" fmla="*/ 617043 w 797316"/>
                <a:gd name="connsiteY226" fmla="*/ 211976 h 1068403"/>
                <a:gd name="connsiteX227" fmla="*/ 602851 w 797316"/>
                <a:gd name="connsiteY227" fmla="*/ 232228 h 1068403"/>
                <a:gd name="connsiteX228" fmla="*/ 592725 w 797316"/>
                <a:gd name="connsiteY228" fmla="*/ 252479 h 1068403"/>
                <a:gd name="connsiteX229" fmla="*/ 582679 w 797316"/>
                <a:gd name="connsiteY229" fmla="*/ 268426 h 1068403"/>
                <a:gd name="connsiteX230" fmla="*/ 576539 w 797316"/>
                <a:gd name="connsiteY230" fmla="*/ 298804 h 1068403"/>
                <a:gd name="connsiteX231" fmla="*/ 568566 w 797316"/>
                <a:gd name="connsiteY231" fmla="*/ 325115 h 1068403"/>
                <a:gd name="connsiteX232" fmla="*/ 572633 w 797316"/>
                <a:gd name="connsiteY232" fmla="*/ 335241 h 1068403"/>
                <a:gd name="connsiteX233" fmla="*/ 586745 w 797316"/>
                <a:gd name="connsiteY233" fmla="*/ 345367 h 1068403"/>
                <a:gd name="connsiteX234" fmla="*/ 596871 w 797316"/>
                <a:gd name="connsiteY234" fmla="*/ 355493 h 1068403"/>
                <a:gd name="connsiteX235" fmla="*/ 600937 w 797316"/>
                <a:gd name="connsiteY235" fmla="*/ 371439 h 1068403"/>
                <a:gd name="connsiteX236" fmla="*/ 613056 w 797316"/>
                <a:gd name="connsiteY236" fmla="*/ 383638 h 1068403"/>
                <a:gd name="connsiteX237" fmla="*/ 621030 w 797316"/>
                <a:gd name="connsiteY237" fmla="*/ 401817 h 1068403"/>
                <a:gd name="connsiteX238" fmla="*/ 627089 w 797316"/>
                <a:gd name="connsiteY238" fmla="*/ 428128 h 1068403"/>
                <a:gd name="connsiteX239" fmla="*/ 639208 w 797316"/>
                <a:gd name="connsiteY239" fmla="*/ 448380 h 1068403"/>
                <a:gd name="connsiteX240" fmla="*/ 653321 w 797316"/>
                <a:gd name="connsiteY240" fmla="*/ 462572 h 1068403"/>
                <a:gd name="connsiteX241" fmla="*/ 661294 w 797316"/>
                <a:gd name="connsiteY241" fmla="*/ 484817 h 1068403"/>
                <a:gd name="connsiteX242" fmla="*/ 657228 w 797316"/>
                <a:gd name="connsiteY242" fmla="*/ 499010 h 1068403"/>
                <a:gd name="connsiteX243" fmla="*/ 645109 w 797316"/>
                <a:gd name="connsiteY243" fmla="*/ 505069 h 1068403"/>
                <a:gd name="connsiteX244" fmla="*/ 634983 w 797316"/>
                <a:gd name="connsiteY244" fmla="*/ 507142 h 1068403"/>
                <a:gd name="connsiteX245" fmla="*/ 634983 w 797316"/>
                <a:gd name="connsiteY245" fmla="*/ 519261 h 1068403"/>
                <a:gd name="connsiteX246" fmla="*/ 634983 w 797316"/>
                <a:gd name="connsiteY246" fmla="*/ 529387 h 1068403"/>
                <a:gd name="connsiteX247" fmla="*/ 624857 w 797316"/>
                <a:gd name="connsiteY247" fmla="*/ 539513 h 1068403"/>
                <a:gd name="connsiteX248" fmla="*/ 614731 w 797316"/>
                <a:gd name="connsiteY248" fmla="*/ 531540 h 1068403"/>
                <a:gd name="connsiteX249" fmla="*/ 610744 w 797316"/>
                <a:gd name="connsiteY249" fmla="*/ 523567 h 1068403"/>
                <a:gd name="connsiteX250" fmla="*/ 594798 w 797316"/>
                <a:gd name="connsiteY250" fmla="*/ 521494 h 1068403"/>
                <a:gd name="connsiteX251" fmla="*/ 582679 w 797316"/>
                <a:gd name="connsiteY251" fmla="*/ 527554 h 1068403"/>
                <a:gd name="connsiteX252" fmla="*/ 568486 w 797316"/>
                <a:gd name="connsiteY252" fmla="*/ 529627 h 1068403"/>
                <a:gd name="connsiteX253" fmla="*/ 564420 w 797316"/>
                <a:gd name="connsiteY253" fmla="*/ 543819 h 1068403"/>
                <a:gd name="connsiteX254" fmla="*/ 574546 w 797316"/>
                <a:gd name="connsiteY254" fmla="*/ 553945 h 1068403"/>
                <a:gd name="connsiteX255" fmla="*/ 578612 w 797316"/>
                <a:gd name="connsiteY255" fmla="*/ 569891 h 1068403"/>
                <a:gd name="connsiteX256" fmla="*/ 574546 w 797316"/>
                <a:gd name="connsiteY256" fmla="*/ 584004 h 1068403"/>
                <a:gd name="connsiteX257" fmla="*/ 574546 w 797316"/>
                <a:gd name="connsiteY257" fmla="*/ 606328 h 1068403"/>
                <a:gd name="connsiteX258" fmla="*/ 582519 w 797316"/>
                <a:gd name="connsiteY258" fmla="*/ 612388 h 1068403"/>
                <a:gd name="connsiteX259" fmla="*/ 588579 w 797316"/>
                <a:gd name="connsiteY259" fmla="*/ 622514 h 1068403"/>
                <a:gd name="connsiteX260" fmla="*/ 594638 w 797316"/>
                <a:gd name="connsiteY260" fmla="*/ 636706 h 1068403"/>
                <a:gd name="connsiteX261" fmla="*/ 610585 w 797316"/>
                <a:gd name="connsiteY261" fmla="*/ 648825 h 1068403"/>
                <a:gd name="connsiteX262" fmla="*/ 630757 w 797316"/>
                <a:gd name="connsiteY262" fmla="*/ 656798 h 1068403"/>
                <a:gd name="connsiteX263" fmla="*/ 642956 w 797316"/>
                <a:gd name="connsiteY263" fmla="*/ 648825 h 1068403"/>
                <a:gd name="connsiteX264" fmla="*/ 650929 w 797316"/>
                <a:gd name="connsiteY264" fmla="*/ 640852 h 1068403"/>
                <a:gd name="connsiteX265" fmla="*/ 663048 w 797316"/>
                <a:gd name="connsiteY265" fmla="*/ 640852 h 1068403"/>
                <a:gd name="connsiteX266" fmla="*/ 669108 w 797316"/>
                <a:gd name="connsiteY266" fmla="*/ 646991 h 1068403"/>
                <a:gd name="connsiteX267" fmla="*/ 673174 w 797316"/>
                <a:gd name="connsiteY267" fmla="*/ 659111 h 1068403"/>
                <a:gd name="connsiteX268" fmla="*/ 677240 w 797316"/>
                <a:gd name="connsiteY268" fmla="*/ 671230 h 1068403"/>
                <a:gd name="connsiteX269" fmla="*/ 685214 w 797316"/>
                <a:gd name="connsiteY269" fmla="*/ 679203 h 1068403"/>
                <a:gd name="connsiteX270" fmla="*/ 695340 w 797316"/>
                <a:gd name="connsiteY270" fmla="*/ 675137 h 1068403"/>
                <a:gd name="connsiteX271" fmla="*/ 703313 w 797316"/>
                <a:gd name="connsiteY271" fmla="*/ 679203 h 1068403"/>
                <a:gd name="connsiteX272" fmla="*/ 709372 w 797316"/>
                <a:gd name="connsiteY272" fmla="*/ 689329 h 1068403"/>
                <a:gd name="connsiteX273" fmla="*/ 721491 w 797316"/>
                <a:gd name="connsiteY273" fmla="*/ 697302 h 1068403"/>
                <a:gd name="connsiteX274" fmla="*/ 727551 w 797316"/>
                <a:gd name="connsiteY274" fmla="*/ 709501 h 1068403"/>
                <a:gd name="connsiteX275" fmla="*/ 725558 w 797316"/>
                <a:gd name="connsiteY275" fmla="*/ 719627 h 1068403"/>
                <a:gd name="connsiteX276" fmla="*/ 729544 w 797316"/>
                <a:gd name="connsiteY276" fmla="*/ 739879 h 1068403"/>
                <a:gd name="connsiteX277" fmla="*/ 741743 w 797316"/>
                <a:gd name="connsiteY277" fmla="*/ 750005 h 1068403"/>
                <a:gd name="connsiteX278" fmla="*/ 759922 w 797316"/>
                <a:gd name="connsiteY278" fmla="*/ 750005 h 1068403"/>
                <a:gd name="connsiteX279" fmla="*/ 767895 w 797316"/>
                <a:gd name="connsiteY279" fmla="*/ 751998 h 1068403"/>
                <a:gd name="connsiteX280" fmla="*/ 771962 w 797316"/>
                <a:gd name="connsiteY280" fmla="*/ 767944 h 1068403"/>
                <a:gd name="connsiteX281" fmla="*/ 782087 w 797316"/>
                <a:gd name="connsiteY281" fmla="*/ 783891 h 1068403"/>
                <a:gd name="connsiteX282" fmla="*/ 784081 w 797316"/>
                <a:gd name="connsiteY282" fmla="*/ 799837 h 1068403"/>
                <a:gd name="connsiteX283" fmla="*/ 794207 w 797316"/>
                <a:gd name="connsiteY283" fmla="*/ 807810 h 1068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Lst>
              <a:rect l="l" t="t" r="r" b="b"/>
              <a:pathLst>
                <a:path w="797316" h="1068403">
                  <a:moveTo>
                    <a:pt x="797157" y="810202"/>
                  </a:moveTo>
                  <a:cubicBezTo>
                    <a:pt x="799230" y="810202"/>
                    <a:pt x="799230" y="814268"/>
                    <a:pt x="801223" y="818175"/>
                  </a:cubicBezTo>
                  <a:cubicBezTo>
                    <a:pt x="799638" y="821792"/>
                    <a:pt x="797602" y="825195"/>
                    <a:pt x="795163" y="828301"/>
                  </a:cubicBezTo>
                  <a:cubicBezTo>
                    <a:pt x="791310" y="833297"/>
                    <a:pt x="787920" y="838635"/>
                    <a:pt x="785038" y="844247"/>
                  </a:cubicBezTo>
                  <a:lnTo>
                    <a:pt x="777064" y="844247"/>
                  </a:lnTo>
                  <a:cubicBezTo>
                    <a:pt x="771517" y="844062"/>
                    <a:pt x="766077" y="842675"/>
                    <a:pt x="761118" y="840181"/>
                  </a:cubicBezTo>
                  <a:cubicBezTo>
                    <a:pt x="757031" y="835352"/>
                    <a:pt x="753625" y="829987"/>
                    <a:pt x="750992" y="824235"/>
                  </a:cubicBezTo>
                  <a:cubicBezTo>
                    <a:pt x="748919" y="822162"/>
                    <a:pt x="743019" y="820169"/>
                    <a:pt x="740866" y="818175"/>
                  </a:cubicBezTo>
                  <a:cubicBezTo>
                    <a:pt x="734243" y="816556"/>
                    <a:pt x="727428" y="815859"/>
                    <a:pt x="720614" y="816102"/>
                  </a:cubicBezTo>
                  <a:cubicBezTo>
                    <a:pt x="716548" y="818175"/>
                    <a:pt x="706502" y="818175"/>
                    <a:pt x="704668" y="822162"/>
                  </a:cubicBezTo>
                  <a:cubicBezTo>
                    <a:pt x="700682" y="824235"/>
                    <a:pt x="700682" y="834361"/>
                    <a:pt x="698608" y="838108"/>
                  </a:cubicBezTo>
                  <a:cubicBezTo>
                    <a:pt x="696408" y="848008"/>
                    <a:pt x="691526" y="857110"/>
                    <a:pt x="684496" y="864420"/>
                  </a:cubicBezTo>
                  <a:cubicBezTo>
                    <a:pt x="680430" y="868406"/>
                    <a:pt x="668550" y="868406"/>
                    <a:pt x="662251" y="868406"/>
                  </a:cubicBezTo>
                  <a:cubicBezTo>
                    <a:pt x="658834" y="871199"/>
                    <a:pt x="654199" y="871987"/>
                    <a:pt x="650052" y="870479"/>
                  </a:cubicBezTo>
                  <a:cubicBezTo>
                    <a:pt x="648059" y="868406"/>
                    <a:pt x="650052" y="858280"/>
                    <a:pt x="646065" y="854533"/>
                  </a:cubicBezTo>
                  <a:cubicBezTo>
                    <a:pt x="643992" y="852460"/>
                    <a:pt x="638092" y="852460"/>
                    <a:pt x="635939" y="850467"/>
                  </a:cubicBezTo>
                  <a:cubicBezTo>
                    <a:pt x="628375" y="850813"/>
                    <a:pt x="620892" y="852180"/>
                    <a:pt x="613694" y="854533"/>
                  </a:cubicBezTo>
                  <a:cubicBezTo>
                    <a:pt x="609895" y="855742"/>
                    <a:pt x="606429" y="857816"/>
                    <a:pt x="603568" y="860592"/>
                  </a:cubicBezTo>
                  <a:cubicBezTo>
                    <a:pt x="599502" y="862586"/>
                    <a:pt x="597509" y="870718"/>
                    <a:pt x="593442" y="872712"/>
                  </a:cubicBezTo>
                  <a:cubicBezTo>
                    <a:pt x="587383" y="876778"/>
                    <a:pt x="573191" y="876778"/>
                    <a:pt x="565138" y="878771"/>
                  </a:cubicBezTo>
                  <a:cubicBezTo>
                    <a:pt x="561071" y="878771"/>
                    <a:pt x="553019" y="874785"/>
                    <a:pt x="549191" y="876778"/>
                  </a:cubicBezTo>
                  <a:cubicBezTo>
                    <a:pt x="544777" y="879822"/>
                    <a:pt x="541277" y="884012"/>
                    <a:pt x="539066" y="888897"/>
                  </a:cubicBezTo>
                  <a:cubicBezTo>
                    <a:pt x="537072" y="890970"/>
                    <a:pt x="534999" y="899023"/>
                    <a:pt x="533006" y="901096"/>
                  </a:cubicBezTo>
                  <a:cubicBezTo>
                    <a:pt x="531013" y="903169"/>
                    <a:pt x="528940" y="909069"/>
                    <a:pt x="525033" y="911222"/>
                  </a:cubicBezTo>
                  <a:cubicBezTo>
                    <a:pt x="519188" y="910977"/>
                    <a:pt x="513586" y="908820"/>
                    <a:pt x="509086" y="905083"/>
                  </a:cubicBezTo>
                  <a:cubicBezTo>
                    <a:pt x="505020" y="903089"/>
                    <a:pt x="502947" y="890970"/>
                    <a:pt x="498960" y="886904"/>
                  </a:cubicBezTo>
                  <a:cubicBezTo>
                    <a:pt x="498960" y="884911"/>
                    <a:pt x="492901" y="882838"/>
                    <a:pt x="490987" y="882838"/>
                  </a:cubicBezTo>
                  <a:cubicBezTo>
                    <a:pt x="486921" y="882838"/>
                    <a:pt x="483014" y="888897"/>
                    <a:pt x="480861" y="890811"/>
                  </a:cubicBezTo>
                  <a:cubicBezTo>
                    <a:pt x="477289" y="899964"/>
                    <a:pt x="474618" y="909444"/>
                    <a:pt x="472888" y="919115"/>
                  </a:cubicBezTo>
                  <a:cubicBezTo>
                    <a:pt x="470068" y="929052"/>
                    <a:pt x="465996" y="938590"/>
                    <a:pt x="460769" y="947500"/>
                  </a:cubicBezTo>
                  <a:cubicBezTo>
                    <a:pt x="456703" y="951486"/>
                    <a:pt x="444823" y="959619"/>
                    <a:pt x="440517" y="963446"/>
                  </a:cubicBezTo>
                  <a:cubicBezTo>
                    <a:pt x="435497" y="967873"/>
                    <a:pt x="435017" y="975532"/>
                    <a:pt x="439444" y="980552"/>
                  </a:cubicBezTo>
                  <a:cubicBezTo>
                    <a:pt x="439779" y="980932"/>
                    <a:pt x="440137" y="981290"/>
                    <a:pt x="440517" y="981625"/>
                  </a:cubicBezTo>
                  <a:cubicBezTo>
                    <a:pt x="440517" y="983698"/>
                    <a:pt x="442511" y="989598"/>
                    <a:pt x="442511" y="991751"/>
                  </a:cubicBezTo>
                  <a:cubicBezTo>
                    <a:pt x="442511" y="995817"/>
                    <a:pt x="436451" y="1001877"/>
                    <a:pt x="436451" y="1005943"/>
                  </a:cubicBezTo>
                  <a:lnTo>
                    <a:pt x="436451" y="1016069"/>
                  </a:lnTo>
                  <a:cubicBezTo>
                    <a:pt x="438460" y="1021195"/>
                    <a:pt x="438460" y="1026890"/>
                    <a:pt x="436451" y="1032015"/>
                  </a:cubicBezTo>
                  <a:cubicBezTo>
                    <a:pt x="434458" y="1036082"/>
                    <a:pt x="426325" y="1036082"/>
                    <a:pt x="424332" y="1038075"/>
                  </a:cubicBezTo>
                  <a:cubicBezTo>
                    <a:pt x="420265" y="1042141"/>
                    <a:pt x="412212" y="1046048"/>
                    <a:pt x="408385" y="1050274"/>
                  </a:cubicBezTo>
                  <a:cubicBezTo>
                    <a:pt x="406392" y="1052267"/>
                    <a:pt x="406392" y="1058247"/>
                    <a:pt x="404319" y="1060400"/>
                  </a:cubicBezTo>
                  <a:cubicBezTo>
                    <a:pt x="399166" y="1062016"/>
                    <a:pt x="393765" y="1062692"/>
                    <a:pt x="388373" y="1062393"/>
                  </a:cubicBezTo>
                  <a:cubicBezTo>
                    <a:pt x="384386" y="1062393"/>
                    <a:pt x="376254" y="1058327"/>
                    <a:pt x="370194" y="1058327"/>
                  </a:cubicBezTo>
                  <a:lnTo>
                    <a:pt x="357836" y="1058327"/>
                  </a:lnTo>
                  <a:cubicBezTo>
                    <a:pt x="353849" y="1056334"/>
                    <a:pt x="349862" y="1048201"/>
                    <a:pt x="345716" y="1048201"/>
                  </a:cubicBezTo>
                  <a:cubicBezTo>
                    <a:pt x="341570" y="1048201"/>
                    <a:pt x="335590" y="1054261"/>
                    <a:pt x="333597" y="1056174"/>
                  </a:cubicBezTo>
                  <a:cubicBezTo>
                    <a:pt x="331524" y="1060240"/>
                    <a:pt x="331524" y="1066300"/>
                    <a:pt x="329531" y="1068293"/>
                  </a:cubicBezTo>
                  <a:cubicBezTo>
                    <a:pt x="325464" y="1070366"/>
                    <a:pt x="319405" y="1072360"/>
                    <a:pt x="317412" y="1070366"/>
                  </a:cubicBezTo>
                  <a:cubicBezTo>
                    <a:pt x="315339" y="1070366"/>
                    <a:pt x="313345" y="1068293"/>
                    <a:pt x="311352" y="1066300"/>
                  </a:cubicBezTo>
                  <a:cubicBezTo>
                    <a:pt x="315339" y="1064227"/>
                    <a:pt x="321478" y="1060240"/>
                    <a:pt x="321478" y="1058327"/>
                  </a:cubicBezTo>
                  <a:cubicBezTo>
                    <a:pt x="323089" y="1053173"/>
                    <a:pt x="323764" y="1047772"/>
                    <a:pt x="323471" y="1042381"/>
                  </a:cubicBezTo>
                  <a:cubicBezTo>
                    <a:pt x="321478" y="1038314"/>
                    <a:pt x="315498" y="1034407"/>
                    <a:pt x="313345" y="1032255"/>
                  </a:cubicBezTo>
                  <a:cubicBezTo>
                    <a:pt x="310596" y="1029373"/>
                    <a:pt x="308525" y="1025914"/>
                    <a:pt x="307286" y="1022129"/>
                  </a:cubicBezTo>
                  <a:cubicBezTo>
                    <a:pt x="309279" y="1018062"/>
                    <a:pt x="313345" y="1014156"/>
                    <a:pt x="313345" y="1010010"/>
                  </a:cubicBezTo>
                  <a:cubicBezTo>
                    <a:pt x="313226" y="1007815"/>
                    <a:pt x="311474" y="1006062"/>
                    <a:pt x="309279" y="1005943"/>
                  </a:cubicBezTo>
                  <a:cubicBezTo>
                    <a:pt x="307286" y="1003950"/>
                    <a:pt x="303219" y="1001877"/>
                    <a:pt x="301306" y="1003950"/>
                  </a:cubicBezTo>
                  <a:cubicBezTo>
                    <a:pt x="299313" y="1003950"/>
                    <a:pt x="299313" y="1011923"/>
                    <a:pt x="297239" y="1014076"/>
                  </a:cubicBezTo>
                  <a:cubicBezTo>
                    <a:pt x="291180" y="1016069"/>
                    <a:pt x="281293" y="1012003"/>
                    <a:pt x="276988" y="1012003"/>
                  </a:cubicBezTo>
                  <a:cubicBezTo>
                    <a:pt x="269686" y="1012867"/>
                    <a:pt x="262735" y="1015615"/>
                    <a:pt x="256816" y="1019976"/>
                  </a:cubicBezTo>
                  <a:cubicBezTo>
                    <a:pt x="254743" y="1021969"/>
                    <a:pt x="250756" y="1027949"/>
                    <a:pt x="246690" y="1027949"/>
                  </a:cubicBezTo>
                  <a:cubicBezTo>
                    <a:pt x="244696" y="1027949"/>
                    <a:pt x="238716" y="1023963"/>
                    <a:pt x="234570" y="1023963"/>
                  </a:cubicBezTo>
                  <a:cubicBezTo>
                    <a:pt x="232497" y="1021890"/>
                    <a:pt x="224445" y="1023963"/>
                    <a:pt x="222451" y="1023963"/>
                  </a:cubicBezTo>
                  <a:cubicBezTo>
                    <a:pt x="218385" y="1023963"/>
                    <a:pt x="212325" y="1027949"/>
                    <a:pt x="210252" y="1027949"/>
                  </a:cubicBezTo>
                  <a:cubicBezTo>
                    <a:pt x="206266" y="1025956"/>
                    <a:pt x="202279" y="1019976"/>
                    <a:pt x="198133" y="1019976"/>
                  </a:cubicBezTo>
                  <a:cubicBezTo>
                    <a:pt x="194067" y="1017903"/>
                    <a:pt x="188007" y="1017903"/>
                    <a:pt x="184021" y="1015910"/>
                  </a:cubicBezTo>
                  <a:cubicBezTo>
                    <a:pt x="181948" y="1013916"/>
                    <a:pt x="177881" y="1007936"/>
                    <a:pt x="176047" y="1005784"/>
                  </a:cubicBezTo>
                  <a:cubicBezTo>
                    <a:pt x="171981" y="1003790"/>
                    <a:pt x="165922" y="1003790"/>
                    <a:pt x="161855" y="1001717"/>
                  </a:cubicBezTo>
                  <a:cubicBezTo>
                    <a:pt x="159862" y="999724"/>
                    <a:pt x="155796" y="997731"/>
                    <a:pt x="153882" y="995658"/>
                  </a:cubicBezTo>
                  <a:cubicBezTo>
                    <a:pt x="153375" y="992646"/>
                    <a:pt x="151956" y="989863"/>
                    <a:pt x="149816" y="987685"/>
                  </a:cubicBezTo>
                  <a:cubicBezTo>
                    <a:pt x="149816" y="987685"/>
                    <a:pt x="145829" y="983618"/>
                    <a:pt x="143756" y="983618"/>
                  </a:cubicBezTo>
                  <a:cubicBezTo>
                    <a:pt x="143537" y="985150"/>
                    <a:pt x="142839" y="986573"/>
                    <a:pt x="141763" y="987685"/>
                  </a:cubicBezTo>
                  <a:cubicBezTo>
                    <a:pt x="137697" y="987685"/>
                    <a:pt x="131637" y="981545"/>
                    <a:pt x="129644" y="979712"/>
                  </a:cubicBezTo>
                  <a:cubicBezTo>
                    <a:pt x="125926" y="977476"/>
                    <a:pt x="121761" y="976087"/>
                    <a:pt x="117445" y="975645"/>
                  </a:cubicBezTo>
                  <a:cubicBezTo>
                    <a:pt x="115451" y="973652"/>
                    <a:pt x="107398" y="977718"/>
                    <a:pt x="103332" y="977718"/>
                  </a:cubicBezTo>
                  <a:cubicBezTo>
                    <a:pt x="101259" y="977718"/>
                    <a:pt x="99266" y="971579"/>
                    <a:pt x="97273" y="969745"/>
                  </a:cubicBezTo>
                  <a:cubicBezTo>
                    <a:pt x="95279" y="967911"/>
                    <a:pt x="97273" y="959619"/>
                    <a:pt x="97273" y="955553"/>
                  </a:cubicBezTo>
                  <a:lnTo>
                    <a:pt x="97273" y="949493"/>
                  </a:lnTo>
                  <a:cubicBezTo>
                    <a:pt x="97273" y="945427"/>
                    <a:pt x="91213" y="939367"/>
                    <a:pt x="89299" y="937374"/>
                  </a:cubicBezTo>
                  <a:cubicBezTo>
                    <a:pt x="85233" y="935301"/>
                    <a:pt x="77180" y="935301"/>
                    <a:pt x="75187" y="933308"/>
                  </a:cubicBezTo>
                  <a:cubicBezTo>
                    <a:pt x="71337" y="927246"/>
                    <a:pt x="69240" y="920236"/>
                    <a:pt x="69127" y="913056"/>
                  </a:cubicBezTo>
                  <a:cubicBezTo>
                    <a:pt x="67118" y="907930"/>
                    <a:pt x="67118" y="902235"/>
                    <a:pt x="69127" y="897110"/>
                  </a:cubicBezTo>
                  <a:cubicBezTo>
                    <a:pt x="68600" y="893605"/>
                    <a:pt x="69304" y="890026"/>
                    <a:pt x="71121" y="886984"/>
                  </a:cubicBezTo>
                  <a:cubicBezTo>
                    <a:pt x="73114" y="884990"/>
                    <a:pt x="77180" y="882917"/>
                    <a:pt x="79094" y="880924"/>
                  </a:cubicBezTo>
                  <a:lnTo>
                    <a:pt x="79094" y="874864"/>
                  </a:lnTo>
                  <a:cubicBezTo>
                    <a:pt x="79094" y="872791"/>
                    <a:pt x="71121" y="868725"/>
                    <a:pt x="69048" y="866891"/>
                  </a:cubicBezTo>
                  <a:cubicBezTo>
                    <a:pt x="66265" y="864021"/>
                    <a:pt x="64166" y="860560"/>
                    <a:pt x="62908" y="856765"/>
                  </a:cubicBezTo>
                  <a:cubicBezTo>
                    <a:pt x="61915" y="850746"/>
                    <a:pt x="61915" y="844605"/>
                    <a:pt x="62908" y="838586"/>
                  </a:cubicBezTo>
                  <a:cubicBezTo>
                    <a:pt x="64479" y="834945"/>
                    <a:pt x="66545" y="831538"/>
                    <a:pt x="69048" y="828461"/>
                  </a:cubicBezTo>
                  <a:cubicBezTo>
                    <a:pt x="71041" y="826388"/>
                    <a:pt x="75107" y="824394"/>
                    <a:pt x="77021" y="822321"/>
                  </a:cubicBezTo>
                  <a:cubicBezTo>
                    <a:pt x="81087" y="818335"/>
                    <a:pt x="84994" y="810202"/>
                    <a:pt x="89140" y="806375"/>
                  </a:cubicBezTo>
                  <a:cubicBezTo>
                    <a:pt x="92358" y="803054"/>
                    <a:pt x="94474" y="798823"/>
                    <a:pt x="95200" y="794256"/>
                  </a:cubicBezTo>
                  <a:cubicBezTo>
                    <a:pt x="97273" y="790189"/>
                    <a:pt x="91213" y="784130"/>
                    <a:pt x="93206" y="780064"/>
                  </a:cubicBezTo>
                  <a:cubicBezTo>
                    <a:pt x="93206" y="775997"/>
                    <a:pt x="97273" y="772090"/>
                    <a:pt x="99266" y="769938"/>
                  </a:cubicBezTo>
                  <a:cubicBezTo>
                    <a:pt x="101259" y="769938"/>
                    <a:pt x="107239" y="765871"/>
                    <a:pt x="111385" y="767944"/>
                  </a:cubicBezTo>
                  <a:cubicBezTo>
                    <a:pt x="113458" y="767944"/>
                    <a:pt x="115451" y="772011"/>
                    <a:pt x="117445" y="774004"/>
                  </a:cubicBezTo>
                  <a:cubicBezTo>
                    <a:pt x="121511" y="775997"/>
                    <a:pt x="127571" y="778070"/>
                    <a:pt x="129644" y="775997"/>
                  </a:cubicBezTo>
                  <a:cubicBezTo>
                    <a:pt x="131637" y="772011"/>
                    <a:pt x="125577" y="761885"/>
                    <a:pt x="125577" y="757818"/>
                  </a:cubicBezTo>
                  <a:cubicBezTo>
                    <a:pt x="123504" y="753752"/>
                    <a:pt x="115451" y="745620"/>
                    <a:pt x="115451" y="739560"/>
                  </a:cubicBezTo>
                  <a:cubicBezTo>
                    <a:pt x="113435" y="735072"/>
                    <a:pt x="113435" y="729936"/>
                    <a:pt x="115451" y="725447"/>
                  </a:cubicBezTo>
                  <a:cubicBezTo>
                    <a:pt x="115451" y="721381"/>
                    <a:pt x="117445" y="713248"/>
                    <a:pt x="115451" y="711255"/>
                  </a:cubicBezTo>
                  <a:cubicBezTo>
                    <a:pt x="115451" y="707189"/>
                    <a:pt x="107478" y="703282"/>
                    <a:pt x="103332" y="699056"/>
                  </a:cubicBezTo>
                  <a:cubicBezTo>
                    <a:pt x="101259" y="697063"/>
                    <a:pt x="99266" y="692997"/>
                    <a:pt x="97273" y="691083"/>
                  </a:cubicBezTo>
                  <a:lnTo>
                    <a:pt x="89299" y="691083"/>
                  </a:lnTo>
                  <a:cubicBezTo>
                    <a:pt x="87306" y="693076"/>
                    <a:pt x="85233" y="697143"/>
                    <a:pt x="83240" y="699056"/>
                  </a:cubicBezTo>
                  <a:cubicBezTo>
                    <a:pt x="80917" y="700683"/>
                    <a:pt x="78087" y="701419"/>
                    <a:pt x="75267" y="701129"/>
                  </a:cubicBezTo>
                  <a:cubicBezTo>
                    <a:pt x="71200" y="699056"/>
                    <a:pt x="71200" y="693156"/>
                    <a:pt x="69207" y="693156"/>
                  </a:cubicBezTo>
                  <a:cubicBezTo>
                    <a:pt x="65141" y="691163"/>
                    <a:pt x="59081" y="691163"/>
                    <a:pt x="55015" y="689090"/>
                  </a:cubicBezTo>
                  <a:cubicBezTo>
                    <a:pt x="50949" y="689090"/>
                    <a:pt x="47042" y="683030"/>
                    <a:pt x="44889" y="681117"/>
                  </a:cubicBezTo>
                  <a:lnTo>
                    <a:pt x="36916" y="673143"/>
                  </a:lnTo>
                  <a:lnTo>
                    <a:pt x="36916" y="661024"/>
                  </a:lnTo>
                  <a:cubicBezTo>
                    <a:pt x="36916" y="659031"/>
                    <a:pt x="38909" y="654965"/>
                    <a:pt x="38909" y="653051"/>
                  </a:cubicBezTo>
                  <a:cubicBezTo>
                    <a:pt x="40902" y="651058"/>
                    <a:pt x="36916" y="645078"/>
                    <a:pt x="36916" y="642925"/>
                  </a:cubicBezTo>
                  <a:cubicBezTo>
                    <a:pt x="36916" y="640772"/>
                    <a:pt x="34843" y="634952"/>
                    <a:pt x="34843" y="632799"/>
                  </a:cubicBezTo>
                  <a:cubicBezTo>
                    <a:pt x="34843" y="630646"/>
                    <a:pt x="36916" y="626740"/>
                    <a:pt x="34843" y="624826"/>
                  </a:cubicBezTo>
                  <a:lnTo>
                    <a:pt x="30856" y="620760"/>
                  </a:lnTo>
                  <a:cubicBezTo>
                    <a:pt x="27441" y="621242"/>
                    <a:pt x="24060" y="621934"/>
                    <a:pt x="20730" y="622833"/>
                  </a:cubicBezTo>
                  <a:cubicBezTo>
                    <a:pt x="18657" y="620760"/>
                    <a:pt x="12757" y="620760"/>
                    <a:pt x="12757" y="618766"/>
                  </a:cubicBezTo>
                  <a:cubicBezTo>
                    <a:pt x="10877" y="614666"/>
                    <a:pt x="9925" y="610201"/>
                    <a:pt x="9966" y="605691"/>
                  </a:cubicBezTo>
                  <a:cubicBezTo>
                    <a:pt x="7788" y="601964"/>
                    <a:pt x="5105" y="598556"/>
                    <a:pt x="1993" y="595565"/>
                  </a:cubicBezTo>
                  <a:cubicBezTo>
                    <a:pt x="1993" y="593571"/>
                    <a:pt x="0" y="587591"/>
                    <a:pt x="0" y="585439"/>
                  </a:cubicBezTo>
                  <a:cubicBezTo>
                    <a:pt x="1437" y="580142"/>
                    <a:pt x="4178" y="575291"/>
                    <a:pt x="7973" y="571326"/>
                  </a:cubicBezTo>
                  <a:cubicBezTo>
                    <a:pt x="10936" y="569111"/>
                    <a:pt x="14427" y="567709"/>
                    <a:pt x="18099" y="567260"/>
                  </a:cubicBezTo>
                  <a:cubicBezTo>
                    <a:pt x="22165" y="565267"/>
                    <a:pt x="28225" y="571326"/>
                    <a:pt x="30298" y="571326"/>
                  </a:cubicBezTo>
                  <a:cubicBezTo>
                    <a:pt x="32291" y="569253"/>
                    <a:pt x="34285" y="569253"/>
                    <a:pt x="36358" y="567260"/>
                  </a:cubicBezTo>
                  <a:cubicBezTo>
                    <a:pt x="38351" y="567260"/>
                    <a:pt x="40344" y="563194"/>
                    <a:pt x="42417" y="561200"/>
                  </a:cubicBezTo>
                  <a:cubicBezTo>
                    <a:pt x="44411" y="561200"/>
                    <a:pt x="50390" y="563194"/>
                    <a:pt x="52543" y="563194"/>
                  </a:cubicBezTo>
                  <a:cubicBezTo>
                    <a:pt x="54536" y="565267"/>
                    <a:pt x="56530" y="571167"/>
                    <a:pt x="58603" y="573319"/>
                  </a:cubicBezTo>
                  <a:cubicBezTo>
                    <a:pt x="60596" y="573319"/>
                    <a:pt x="66576" y="571326"/>
                    <a:pt x="68729" y="571326"/>
                  </a:cubicBezTo>
                  <a:cubicBezTo>
                    <a:pt x="70722" y="569253"/>
                    <a:pt x="74788" y="567260"/>
                    <a:pt x="76702" y="565267"/>
                  </a:cubicBezTo>
                  <a:cubicBezTo>
                    <a:pt x="78695" y="565267"/>
                    <a:pt x="78695" y="561200"/>
                    <a:pt x="78695" y="559127"/>
                  </a:cubicBezTo>
                  <a:cubicBezTo>
                    <a:pt x="82761" y="557134"/>
                    <a:pt x="88821" y="561200"/>
                    <a:pt x="90894" y="559127"/>
                  </a:cubicBezTo>
                  <a:cubicBezTo>
                    <a:pt x="94613" y="559050"/>
                    <a:pt x="98180" y="557634"/>
                    <a:pt x="100940" y="555141"/>
                  </a:cubicBezTo>
                  <a:cubicBezTo>
                    <a:pt x="100940" y="551074"/>
                    <a:pt x="94881" y="545015"/>
                    <a:pt x="96954" y="542942"/>
                  </a:cubicBezTo>
                  <a:cubicBezTo>
                    <a:pt x="98947" y="538875"/>
                    <a:pt x="104927" y="536882"/>
                    <a:pt x="107080" y="534969"/>
                  </a:cubicBezTo>
                  <a:cubicBezTo>
                    <a:pt x="111066" y="534969"/>
                    <a:pt x="121192" y="532896"/>
                    <a:pt x="125258" y="532896"/>
                  </a:cubicBezTo>
                  <a:cubicBezTo>
                    <a:pt x="128671" y="533387"/>
                    <a:pt x="132053" y="534079"/>
                    <a:pt x="135384" y="534969"/>
                  </a:cubicBezTo>
                  <a:lnTo>
                    <a:pt x="143357" y="534969"/>
                  </a:lnTo>
                  <a:cubicBezTo>
                    <a:pt x="145430" y="532896"/>
                    <a:pt x="145430" y="530902"/>
                    <a:pt x="147424" y="528829"/>
                  </a:cubicBezTo>
                  <a:cubicBezTo>
                    <a:pt x="147424" y="526836"/>
                    <a:pt x="155397" y="526836"/>
                    <a:pt x="155397" y="524843"/>
                  </a:cubicBezTo>
                  <a:cubicBezTo>
                    <a:pt x="157490" y="520343"/>
                    <a:pt x="157490" y="515150"/>
                    <a:pt x="155397" y="510650"/>
                  </a:cubicBezTo>
                  <a:cubicBezTo>
                    <a:pt x="155397" y="506584"/>
                    <a:pt x="149337" y="500524"/>
                    <a:pt x="147424" y="498531"/>
                  </a:cubicBezTo>
                  <a:cubicBezTo>
                    <a:pt x="147424" y="494465"/>
                    <a:pt x="143357" y="488405"/>
                    <a:pt x="145430" y="486332"/>
                  </a:cubicBezTo>
                  <a:cubicBezTo>
                    <a:pt x="145430" y="482266"/>
                    <a:pt x="151490" y="478359"/>
                    <a:pt x="155477" y="476206"/>
                  </a:cubicBezTo>
                  <a:cubicBezTo>
                    <a:pt x="157550" y="474213"/>
                    <a:pt x="161536" y="476206"/>
                    <a:pt x="163450" y="476206"/>
                  </a:cubicBezTo>
                  <a:cubicBezTo>
                    <a:pt x="165443" y="474213"/>
                    <a:pt x="171423" y="474213"/>
                    <a:pt x="173576" y="472140"/>
                  </a:cubicBezTo>
                  <a:cubicBezTo>
                    <a:pt x="175728" y="470067"/>
                    <a:pt x="173576" y="462094"/>
                    <a:pt x="171503" y="460021"/>
                  </a:cubicBezTo>
                  <a:cubicBezTo>
                    <a:pt x="171503" y="458028"/>
                    <a:pt x="167516" y="453961"/>
                    <a:pt x="167516" y="452048"/>
                  </a:cubicBezTo>
                  <a:cubicBezTo>
                    <a:pt x="167516" y="450134"/>
                    <a:pt x="165443" y="447981"/>
                    <a:pt x="165443" y="445908"/>
                  </a:cubicBezTo>
                  <a:lnTo>
                    <a:pt x="173416" y="445908"/>
                  </a:lnTo>
                  <a:cubicBezTo>
                    <a:pt x="175941" y="449109"/>
                    <a:pt x="179537" y="451289"/>
                    <a:pt x="183542" y="452048"/>
                  </a:cubicBezTo>
                  <a:cubicBezTo>
                    <a:pt x="187312" y="450786"/>
                    <a:pt x="190746" y="448687"/>
                    <a:pt x="193588" y="445908"/>
                  </a:cubicBezTo>
                  <a:cubicBezTo>
                    <a:pt x="193588" y="443915"/>
                    <a:pt x="195661" y="439849"/>
                    <a:pt x="197655" y="439849"/>
                  </a:cubicBezTo>
                  <a:cubicBezTo>
                    <a:pt x="202457" y="435175"/>
                    <a:pt x="207812" y="431105"/>
                    <a:pt x="213601" y="427730"/>
                  </a:cubicBezTo>
                  <a:cubicBezTo>
                    <a:pt x="217667" y="427730"/>
                    <a:pt x="223727" y="429723"/>
                    <a:pt x="227793" y="427730"/>
                  </a:cubicBezTo>
                  <a:cubicBezTo>
                    <a:pt x="232937" y="425014"/>
                    <a:pt x="237685" y="421607"/>
                    <a:pt x="241906" y="417604"/>
                  </a:cubicBezTo>
                  <a:cubicBezTo>
                    <a:pt x="243979" y="415610"/>
                    <a:pt x="247965" y="409630"/>
                    <a:pt x="249879" y="407478"/>
                  </a:cubicBezTo>
                  <a:cubicBezTo>
                    <a:pt x="251792" y="405325"/>
                    <a:pt x="255938" y="399505"/>
                    <a:pt x="257852" y="399505"/>
                  </a:cubicBezTo>
                  <a:cubicBezTo>
                    <a:pt x="259925" y="397511"/>
                    <a:pt x="267978" y="397511"/>
                    <a:pt x="272044" y="397511"/>
                  </a:cubicBezTo>
                  <a:cubicBezTo>
                    <a:pt x="274038" y="397511"/>
                    <a:pt x="280017" y="401578"/>
                    <a:pt x="284164" y="401578"/>
                  </a:cubicBezTo>
                  <a:cubicBezTo>
                    <a:pt x="290877" y="402580"/>
                    <a:pt x="297702" y="402580"/>
                    <a:pt x="304415" y="401578"/>
                  </a:cubicBezTo>
                  <a:cubicBezTo>
                    <a:pt x="308402" y="401578"/>
                    <a:pt x="314462" y="405644"/>
                    <a:pt x="318528" y="405644"/>
                  </a:cubicBezTo>
                  <a:cubicBezTo>
                    <a:pt x="320601" y="405644"/>
                    <a:pt x="328654" y="407637"/>
                    <a:pt x="332720" y="407637"/>
                  </a:cubicBezTo>
                  <a:cubicBezTo>
                    <a:pt x="337078" y="405497"/>
                    <a:pt x="341149" y="402819"/>
                    <a:pt x="344839" y="399664"/>
                  </a:cubicBezTo>
                  <a:cubicBezTo>
                    <a:pt x="346833" y="397671"/>
                    <a:pt x="350899" y="387545"/>
                    <a:pt x="354965" y="385552"/>
                  </a:cubicBezTo>
                  <a:cubicBezTo>
                    <a:pt x="359031" y="383558"/>
                    <a:pt x="365091" y="387545"/>
                    <a:pt x="369078" y="385552"/>
                  </a:cubicBezTo>
                  <a:cubicBezTo>
                    <a:pt x="374268" y="384796"/>
                    <a:pt x="379165" y="382678"/>
                    <a:pt x="383270" y="379412"/>
                  </a:cubicBezTo>
                  <a:cubicBezTo>
                    <a:pt x="385263" y="377419"/>
                    <a:pt x="383270" y="369286"/>
                    <a:pt x="383270" y="367293"/>
                  </a:cubicBezTo>
                  <a:lnTo>
                    <a:pt x="375297" y="359320"/>
                  </a:lnTo>
                  <a:cubicBezTo>
                    <a:pt x="375297" y="357327"/>
                    <a:pt x="373224" y="355333"/>
                    <a:pt x="373224" y="353260"/>
                  </a:cubicBezTo>
                  <a:cubicBezTo>
                    <a:pt x="375297" y="351267"/>
                    <a:pt x="381197" y="349274"/>
                    <a:pt x="381197" y="347201"/>
                  </a:cubicBezTo>
                  <a:cubicBezTo>
                    <a:pt x="383190" y="343134"/>
                    <a:pt x="381197" y="339227"/>
                    <a:pt x="381197" y="337075"/>
                  </a:cubicBezTo>
                  <a:cubicBezTo>
                    <a:pt x="379124" y="333008"/>
                    <a:pt x="368998" y="326949"/>
                    <a:pt x="367005" y="322882"/>
                  </a:cubicBezTo>
                  <a:cubicBezTo>
                    <a:pt x="361995" y="319945"/>
                    <a:pt x="357823" y="315773"/>
                    <a:pt x="354885" y="310763"/>
                  </a:cubicBezTo>
                  <a:cubicBezTo>
                    <a:pt x="355283" y="305249"/>
                    <a:pt x="356660" y="299849"/>
                    <a:pt x="358952" y="294817"/>
                  </a:cubicBezTo>
                  <a:cubicBezTo>
                    <a:pt x="360945" y="290751"/>
                    <a:pt x="368998" y="284691"/>
                    <a:pt x="368998" y="280625"/>
                  </a:cubicBezTo>
                  <a:cubicBezTo>
                    <a:pt x="368998" y="276558"/>
                    <a:pt x="362938" y="272652"/>
                    <a:pt x="361025" y="270499"/>
                  </a:cubicBezTo>
                  <a:cubicBezTo>
                    <a:pt x="359031" y="266432"/>
                    <a:pt x="354965" y="260373"/>
                    <a:pt x="353052" y="256386"/>
                  </a:cubicBezTo>
                  <a:lnTo>
                    <a:pt x="353052" y="234061"/>
                  </a:lnTo>
                  <a:lnTo>
                    <a:pt x="361025" y="234061"/>
                  </a:lnTo>
                  <a:cubicBezTo>
                    <a:pt x="363845" y="233772"/>
                    <a:pt x="366676" y="234508"/>
                    <a:pt x="368998" y="236134"/>
                  </a:cubicBezTo>
                  <a:cubicBezTo>
                    <a:pt x="371071" y="236134"/>
                    <a:pt x="376971" y="238128"/>
                    <a:pt x="379124" y="238128"/>
                  </a:cubicBezTo>
                  <a:cubicBezTo>
                    <a:pt x="381277" y="238128"/>
                    <a:pt x="385183" y="234061"/>
                    <a:pt x="387097" y="234061"/>
                  </a:cubicBezTo>
                  <a:cubicBezTo>
                    <a:pt x="389090" y="229995"/>
                    <a:pt x="387097" y="221942"/>
                    <a:pt x="387097" y="218115"/>
                  </a:cubicBezTo>
                  <a:cubicBezTo>
                    <a:pt x="389992" y="212515"/>
                    <a:pt x="394139" y="207659"/>
                    <a:pt x="399216" y="203923"/>
                  </a:cubicBezTo>
                  <a:cubicBezTo>
                    <a:pt x="403283" y="199857"/>
                    <a:pt x="415163" y="201930"/>
                    <a:pt x="421461" y="197863"/>
                  </a:cubicBezTo>
                  <a:cubicBezTo>
                    <a:pt x="426424" y="195778"/>
                    <a:pt x="430646" y="192250"/>
                    <a:pt x="433581" y="187737"/>
                  </a:cubicBezTo>
                  <a:cubicBezTo>
                    <a:pt x="435654" y="183671"/>
                    <a:pt x="433581" y="169559"/>
                    <a:pt x="435654" y="163818"/>
                  </a:cubicBezTo>
                  <a:cubicBezTo>
                    <a:pt x="438551" y="158242"/>
                    <a:pt x="442699" y="153412"/>
                    <a:pt x="447773" y="149705"/>
                  </a:cubicBezTo>
                  <a:cubicBezTo>
                    <a:pt x="451839" y="149705"/>
                    <a:pt x="457899" y="151699"/>
                    <a:pt x="461885" y="149705"/>
                  </a:cubicBezTo>
                  <a:cubicBezTo>
                    <a:pt x="461885" y="147632"/>
                    <a:pt x="461885" y="141732"/>
                    <a:pt x="463958" y="139579"/>
                  </a:cubicBezTo>
                  <a:cubicBezTo>
                    <a:pt x="465952" y="139579"/>
                    <a:pt x="471931" y="139579"/>
                    <a:pt x="474084" y="137506"/>
                  </a:cubicBezTo>
                  <a:cubicBezTo>
                    <a:pt x="476883" y="133905"/>
                    <a:pt x="478942" y="129787"/>
                    <a:pt x="480144" y="125387"/>
                  </a:cubicBezTo>
                  <a:cubicBezTo>
                    <a:pt x="480144" y="121321"/>
                    <a:pt x="476078" y="117414"/>
                    <a:pt x="474084" y="113268"/>
                  </a:cubicBezTo>
                  <a:cubicBezTo>
                    <a:pt x="474084" y="109202"/>
                    <a:pt x="474084" y="101069"/>
                    <a:pt x="472011" y="99076"/>
                  </a:cubicBezTo>
                  <a:cubicBezTo>
                    <a:pt x="469938" y="97083"/>
                    <a:pt x="468025" y="97003"/>
                    <a:pt x="465952" y="95010"/>
                  </a:cubicBezTo>
                  <a:cubicBezTo>
                    <a:pt x="463879" y="93016"/>
                    <a:pt x="459892" y="88950"/>
                    <a:pt x="459892" y="87036"/>
                  </a:cubicBezTo>
                  <a:lnTo>
                    <a:pt x="459892" y="79462"/>
                  </a:lnTo>
                  <a:cubicBezTo>
                    <a:pt x="461885" y="75475"/>
                    <a:pt x="470018" y="75475"/>
                    <a:pt x="472011" y="71489"/>
                  </a:cubicBezTo>
                  <a:lnTo>
                    <a:pt x="472011" y="67422"/>
                  </a:lnTo>
                  <a:cubicBezTo>
                    <a:pt x="476078" y="65429"/>
                    <a:pt x="484130" y="69416"/>
                    <a:pt x="486203" y="67422"/>
                  </a:cubicBezTo>
                  <a:cubicBezTo>
                    <a:pt x="490270" y="67422"/>
                    <a:pt x="494177" y="63356"/>
                    <a:pt x="496329" y="61363"/>
                  </a:cubicBezTo>
                  <a:cubicBezTo>
                    <a:pt x="496329" y="59290"/>
                    <a:pt x="496329" y="53390"/>
                    <a:pt x="498323" y="51237"/>
                  </a:cubicBezTo>
                  <a:cubicBezTo>
                    <a:pt x="500316" y="49084"/>
                    <a:pt x="506296" y="53230"/>
                    <a:pt x="508449" y="51237"/>
                  </a:cubicBezTo>
                  <a:cubicBezTo>
                    <a:pt x="510601" y="49244"/>
                    <a:pt x="508449" y="41111"/>
                    <a:pt x="512515" y="39118"/>
                  </a:cubicBezTo>
                  <a:cubicBezTo>
                    <a:pt x="514508" y="37045"/>
                    <a:pt x="522561" y="41111"/>
                    <a:pt x="524634" y="39118"/>
                  </a:cubicBezTo>
                  <a:cubicBezTo>
                    <a:pt x="526707" y="37124"/>
                    <a:pt x="524634" y="31144"/>
                    <a:pt x="524634" y="28992"/>
                  </a:cubicBezTo>
                  <a:cubicBezTo>
                    <a:pt x="524634" y="24925"/>
                    <a:pt x="520568" y="18866"/>
                    <a:pt x="520568" y="16793"/>
                  </a:cubicBezTo>
                  <a:cubicBezTo>
                    <a:pt x="522561" y="12726"/>
                    <a:pt x="530694" y="10733"/>
                    <a:pt x="532687" y="10733"/>
                  </a:cubicBezTo>
                  <a:cubicBezTo>
                    <a:pt x="538082" y="6239"/>
                    <a:pt x="544277" y="2804"/>
                    <a:pt x="550946" y="607"/>
                  </a:cubicBezTo>
                  <a:cubicBezTo>
                    <a:pt x="556329" y="-649"/>
                    <a:pt x="561984" y="58"/>
                    <a:pt x="566892" y="2601"/>
                  </a:cubicBezTo>
                  <a:cubicBezTo>
                    <a:pt x="568495" y="7756"/>
                    <a:pt x="569170" y="13155"/>
                    <a:pt x="568885" y="18547"/>
                  </a:cubicBezTo>
                  <a:cubicBezTo>
                    <a:pt x="568885" y="20540"/>
                    <a:pt x="570878" y="28673"/>
                    <a:pt x="570878" y="30666"/>
                  </a:cubicBezTo>
                  <a:cubicBezTo>
                    <a:pt x="570415" y="34078"/>
                    <a:pt x="569750" y="37459"/>
                    <a:pt x="568885" y="40792"/>
                  </a:cubicBezTo>
                  <a:cubicBezTo>
                    <a:pt x="566892" y="44858"/>
                    <a:pt x="570878" y="50918"/>
                    <a:pt x="568885" y="54984"/>
                  </a:cubicBezTo>
                  <a:cubicBezTo>
                    <a:pt x="568885" y="56978"/>
                    <a:pt x="562826" y="61044"/>
                    <a:pt x="562826" y="62957"/>
                  </a:cubicBezTo>
                  <a:cubicBezTo>
                    <a:pt x="561156" y="68099"/>
                    <a:pt x="560453" y="73506"/>
                    <a:pt x="560752" y="78904"/>
                  </a:cubicBezTo>
                  <a:cubicBezTo>
                    <a:pt x="562390" y="83163"/>
                    <a:pt x="564446" y="87250"/>
                    <a:pt x="566892" y="91103"/>
                  </a:cubicBezTo>
                  <a:cubicBezTo>
                    <a:pt x="570878" y="95089"/>
                    <a:pt x="581004" y="97162"/>
                    <a:pt x="582838" y="101229"/>
                  </a:cubicBezTo>
                  <a:cubicBezTo>
                    <a:pt x="584831" y="103222"/>
                    <a:pt x="586825" y="111354"/>
                    <a:pt x="588898" y="113348"/>
                  </a:cubicBezTo>
                  <a:cubicBezTo>
                    <a:pt x="590971" y="115341"/>
                    <a:pt x="596871" y="119407"/>
                    <a:pt x="598944" y="121321"/>
                  </a:cubicBezTo>
                  <a:cubicBezTo>
                    <a:pt x="601017" y="121321"/>
                    <a:pt x="605083" y="125308"/>
                    <a:pt x="606917" y="127381"/>
                  </a:cubicBezTo>
                  <a:cubicBezTo>
                    <a:pt x="608751" y="129454"/>
                    <a:pt x="614890" y="133440"/>
                    <a:pt x="617043" y="135354"/>
                  </a:cubicBezTo>
                  <a:cubicBezTo>
                    <a:pt x="619196" y="137267"/>
                    <a:pt x="621109" y="143327"/>
                    <a:pt x="625016" y="145480"/>
                  </a:cubicBezTo>
                  <a:lnTo>
                    <a:pt x="625016" y="145480"/>
                  </a:lnTo>
                  <a:cubicBezTo>
                    <a:pt x="622881" y="149235"/>
                    <a:pt x="620193" y="152649"/>
                    <a:pt x="617043" y="155606"/>
                  </a:cubicBezTo>
                  <a:cubicBezTo>
                    <a:pt x="614970" y="157679"/>
                    <a:pt x="614970" y="163579"/>
                    <a:pt x="614970" y="165731"/>
                  </a:cubicBezTo>
                  <a:cubicBezTo>
                    <a:pt x="612977" y="171791"/>
                    <a:pt x="619036" y="181678"/>
                    <a:pt x="619036" y="188056"/>
                  </a:cubicBezTo>
                  <a:cubicBezTo>
                    <a:pt x="619421" y="196082"/>
                    <a:pt x="618751" y="204124"/>
                    <a:pt x="617043" y="211976"/>
                  </a:cubicBezTo>
                  <a:cubicBezTo>
                    <a:pt x="614970" y="218035"/>
                    <a:pt x="604924" y="226168"/>
                    <a:pt x="602851" y="232228"/>
                  </a:cubicBezTo>
                  <a:cubicBezTo>
                    <a:pt x="600318" y="239368"/>
                    <a:pt x="596918" y="246169"/>
                    <a:pt x="592725" y="252479"/>
                  </a:cubicBezTo>
                  <a:cubicBezTo>
                    <a:pt x="590732" y="256546"/>
                    <a:pt x="584752" y="264599"/>
                    <a:pt x="582679" y="268426"/>
                  </a:cubicBezTo>
                  <a:cubicBezTo>
                    <a:pt x="578612" y="274485"/>
                    <a:pt x="578612" y="290751"/>
                    <a:pt x="576539" y="298804"/>
                  </a:cubicBezTo>
                  <a:cubicBezTo>
                    <a:pt x="572978" y="307274"/>
                    <a:pt x="570306" y="316092"/>
                    <a:pt x="568566" y="325115"/>
                  </a:cubicBezTo>
                  <a:cubicBezTo>
                    <a:pt x="568989" y="328794"/>
                    <a:pt x="570394" y="332291"/>
                    <a:pt x="572633" y="335241"/>
                  </a:cubicBezTo>
                  <a:cubicBezTo>
                    <a:pt x="574626" y="339307"/>
                    <a:pt x="584752" y="343214"/>
                    <a:pt x="586745" y="345367"/>
                  </a:cubicBezTo>
                  <a:cubicBezTo>
                    <a:pt x="590603" y="348222"/>
                    <a:pt x="594016" y="351635"/>
                    <a:pt x="596871" y="355493"/>
                  </a:cubicBezTo>
                  <a:cubicBezTo>
                    <a:pt x="598864" y="359559"/>
                    <a:pt x="598864" y="367612"/>
                    <a:pt x="600937" y="371439"/>
                  </a:cubicBezTo>
                  <a:cubicBezTo>
                    <a:pt x="603010" y="375266"/>
                    <a:pt x="611063" y="379412"/>
                    <a:pt x="613056" y="383638"/>
                  </a:cubicBezTo>
                  <a:cubicBezTo>
                    <a:pt x="616544" y="389299"/>
                    <a:pt x="619227" y="395417"/>
                    <a:pt x="621030" y="401817"/>
                  </a:cubicBezTo>
                  <a:cubicBezTo>
                    <a:pt x="623023" y="409790"/>
                    <a:pt x="625016" y="422069"/>
                    <a:pt x="627089" y="428128"/>
                  </a:cubicBezTo>
                  <a:cubicBezTo>
                    <a:pt x="629894" y="435545"/>
                    <a:pt x="633998" y="442403"/>
                    <a:pt x="639208" y="448380"/>
                  </a:cubicBezTo>
                  <a:cubicBezTo>
                    <a:pt x="643397" y="453597"/>
                    <a:pt x="648128" y="458355"/>
                    <a:pt x="653321" y="462572"/>
                  </a:cubicBezTo>
                  <a:cubicBezTo>
                    <a:pt x="657190" y="469496"/>
                    <a:pt x="659884" y="477013"/>
                    <a:pt x="661294" y="484817"/>
                  </a:cubicBezTo>
                  <a:cubicBezTo>
                    <a:pt x="660910" y="489774"/>
                    <a:pt x="659527" y="494602"/>
                    <a:pt x="657228" y="499010"/>
                  </a:cubicBezTo>
                  <a:cubicBezTo>
                    <a:pt x="652989" y="500605"/>
                    <a:pt x="648928" y="502636"/>
                    <a:pt x="645109" y="505069"/>
                  </a:cubicBezTo>
                  <a:cubicBezTo>
                    <a:pt x="643115" y="505069"/>
                    <a:pt x="637135" y="505069"/>
                    <a:pt x="634983" y="507142"/>
                  </a:cubicBezTo>
                  <a:cubicBezTo>
                    <a:pt x="632830" y="509215"/>
                    <a:pt x="634983" y="515115"/>
                    <a:pt x="634983" y="519261"/>
                  </a:cubicBezTo>
                  <a:lnTo>
                    <a:pt x="634983" y="529387"/>
                  </a:lnTo>
                  <a:cubicBezTo>
                    <a:pt x="632989" y="531381"/>
                    <a:pt x="628923" y="539513"/>
                    <a:pt x="624857" y="539513"/>
                  </a:cubicBezTo>
                  <a:cubicBezTo>
                    <a:pt x="620624" y="538175"/>
                    <a:pt x="617025" y="535340"/>
                    <a:pt x="614731" y="531540"/>
                  </a:cubicBezTo>
                  <a:cubicBezTo>
                    <a:pt x="612738" y="529547"/>
                    <a:pt x="612738" y="525481"/>
                    <a:pt x="610744" y="523567"/>
                  </a:cubicBezTo>
                  <a:cubicBezTo>
                    <a:pt x="605602" y="521897"/>
                    <a:pt x="600196" y="521194"/>
                    <a:pt x="594798" y="521494"/>
                  </a:cubicBezTo>
                  <a:cubicBezTo>
                    <a:pt x="590558" y="523085"/>
                    <a:pt x="586496" y="525116"/>
                    <a:pt x="582679" y="527554"/>
                  </a:cubicBezTo>
                  <a:cubicBezTo>
                    <a:pt x="578612" y="529627"/>
                    <a:pt x="570480" y="527554"/>
                    <a:pt x="568486" y="529627"/>
                  </a:cubicBezTo>
                  <a:cubicBezTo>
                    <a:pt x="566223" y="534049"/>
                    <a:pt x="564842" y="538869"/>
                    <a:pt x="564420" y="543819"/>
                  </a:cubicBezTo>
                  <a:cubicBezTo>
                    <a:pt x="566493" y="545812"/>
                    <a:pt x="572393" y="551792"/>
                    <a:pt x="574546" y="553945"/>
                  </a:cubicBezTo>
                  <a:cubicBezTo>
                    <a:pt x="576812" y="558985"/>
                    <a:pt x="578188" y="564381"/>
                    <a:pt x="578612" y="569891"/>
                  </a:cubicBezTo>
                  <a:cubicBezTo>
                    <a:pt x="578612" y="573878"/>
                    <a:pt x="574546" y="580017"/>
                    <a:pt x="574546" y="584004"/>
                  </a:cubicBezTo>
                  <a:cubicBezTo>
                    <a:pt x="573549" y="591412"/>
                    <a:pt x="573549" y="598920"/>
                    <a:pt x="574546" y="606328"/>
                  </a:cubicBezTo>
                  <a:cubicBezTo>
                    <a:pt x="576539" y="608322"/>
                    <a:pt x="580606" y="610395"/>
                    <a:pt x="582519" y="612388"/>
                  </a:cubicBezTo>
                  <a:cubicBezTo>
                    <a:pt x="584433" y="614381"/>
                    <a:pt x="586506" y="620361"/>
                    <a:pt x="588579" y="622514"/>
                  </a:cubicBezTo>
                  <a:cubicBezTo>
                    <a:pt x="590940" y="627092"/>
                    <a:pt x="592965" y="631835"/>
                    <a:pt x="594638" y="636706"/>
                  </a:cubicBezTo>
                  <a:cubicBezTo>
                    <a:pt x="599446" y="641374"/>
                    <a:pt x="604800" y="645443"/>
                    <a:pt x="610585" y="648825"/>
                  </a:cubicBezTo>
                  <a:cubicBezTo>
                    <a:pt x="616314" y="653519"/>
                    <a:pt x="623367" y="656306"/>
                    <a:pt x="630757" y="656798"/>
                  </a:cubicBezTo>
                  <a:cubicBezTo>
                    <a:pt x="634823" y="656799"/>
                    <a:pt x="640883" y="650659"/>
                    <a:pt x="642956" y="648825"/>
                  </a:cubicBezTo>
                  <a:cubicBezTo>
                    <a:pt x="645029" y="646991"/>
                    <a:pt x="646942" y="640852"/>
                    <a:pt x="650929" y="640852"/>
                  </a:cubicBezTo>
                  <a:cubicBezTo>
                    <a:pt x="652922" y="638859"/>
                    <a:pt x="661055" y="640852"/>
                    <a:pt x="663048" y="640852"/>
                  </a:cubicBezTo>
                  <a:cubicBezTo>
                    <a:pt x="665121" y="642925"/>
                    <a:pt x="669108" y="644918"/>
                    <a:pt x="669108" y="646991"/>
                  </a:cubicBezTo>
                  <a:cubicBezTo>
                    <a:pt x="671377" y="650665"/>
                    <a:pt x="672769" y="654812"/>
                    <a:pt x="673174" y="659111"/>
                  </a:cubicBezTo>
                  <a:cubicBezTo>
                    <a:pt x="675120" y="662928"/>
                    <a:pt x="676490" y="667012"/>
                    <a:pt x="677240" y="671230"/>
                  </a:cubicBezTo>
                  <a:lnTo>
                    <a:pt x="685214" y="679203"/>
                  </a:lnTo>
                  <a:cubicBezTo>
                    <a:pt x="687287" y="679203"/>
                    <a:pt x="693187" y="675137"/>
                    <a:pt x="695340" y="675137"/>
                  </a:cubicBezTo>
                  <a:cubicBezTo>
                    <a:pt x="697492" y="675137"/>
                    <a:pt x="703313" y="677130"/>
                    <a:pt x="703313" y="679203"/>
                  </a:cubicBezTo>
                  <a:cubicBezTo>
                    <a:pt x="707299" y="679203"/>
                    <a:pt x="707299" y="687176"/>
                    <a:pt x="709372" y="689329"/>
                  </a:cubicBezTo>
                  <a:cubicBezTo>
                    <a:pt x="711445" y="691482"/>
                    <a:pt x="719498" y="695389"/>
                    <a:pt x="721491" y="697302"/>
                  </a:cubicBezTo>
                  <a:cubicBezTo>
                    <a:pt x="724651" y="700695"/>
                    <a:pt x="726756" y="704933"/>
                    <a:pt x="727551" y="709501"/>
                  </a:cubicBezTo>
                  <a:cubicBezTo>
                    <a:pt x="727551" y="711494"/>
                    <a:pt x="725558" y="717474"/>
                    <a:pt x="725558" y="719627"/>
                  </a:cubicBezTo>
                  <a:cubicBezTo>
                    <a:pt x="725725" y="726555"/>
                    <a:pt x="727073" y="733404"/>
                    <a:pt x="729544" y="739879"/>
                  </a:cubicBezTo>
                  <a:cubicBezTo>
                    <a:pt x="731617" y="743865"/>
                    <a:pt x="737517" y="750005"/>
                    <a:pt x="741743" y="750005"/>
                  </a:cubicBezTo>
                  <a:cubicBezTo>
                    <a:pt x="745730" y="751998"/>
                    <a:pt x="755856" y="747932"/>
                    <a:pt x="759922" y="750005"/>
                  </a:cubicBezTo>
                  <a:cubicBezTo>
                    <a:pt x="762633" y="750433"/>
                    <a:pt x="765302" y="751100"/>
                    <a:pt x="767895" y="751998"/>
                  </a:cubicBezTo>
                  <a:cubicBezTo>
                    <a:pt x="771962" y="756064"/>
                    <a:pt x="769968" y="764117"/>
                    <a:pt x="771962" y="767944"/>
                  </a:cubicBezTo>
                  <a:cubicBezTo>
                    <a:pt x="773955" y="771771"/>
                    <a:pt x="779935" y="780143"/>
                    <a:pt x="782087" y="783891"/>
                  </a:cubicBezTo>
                  <a:cubicBezTo>
                    <a:pt x="782087" y="787957"/>
                    <a:pt x="780094" y="798083"/>
                    <a:pt x="784081" y="799837"/>
                  </a:cubicBezTo>
                  <a:cubicBezTo>
                    <a:pt x="784081" y="803903"/>
                    <a:pt x="792054" y="803903"/>
                    <a:pt x="794207" y="807810"/>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6" name="Freeform 185">
              <a:extLst>
                <a:ext uri="{FF2B5EF4-FFF2-40B4-BE49-F238E27FC236}">
                  <a16:creationId xmlns:a16="http://schemas.microsoft.com/office/drawing/2014/main" id="{008564BF-7270-B245-8924-78E04F0FDA4D}"/>
                </a:ext>
              </a:extLst>
            </p:cNvPr>
            <p:cNvSpPr/>
            <p:nvPr/>
          </p:nvSpPr>
          <p:spPr>
            <a:xfrm>
              <a:off x="4024968" y="3470784"/>
              <a:ext cx="797316" cy="358792"/>
            </a:xfrm>
            <a:custGeom>
              <a:avLst/>
              <a:gdLst>
                <a:gd name="connsiteX0" fmla="*/ 532926 w 797316"/>
                <a:gd name="connsiteY0" fmla="*/ 26917 h 358792"/>
                <a:gd name="connsiteX1" fmla="*/ 540899 w 797316"/>
                <a:gd name="connsiteY1" fmla="*/ 24923 h 358792"/>
                <a:gd name="connsiteX2" fmla="*/ 555092 w 797316"/>
                <a:gd name="connsiteY2" fmla="*/ 24923 h 358792"/>
                <a:gd name="connsiteX3" fmla="*/ 567290 w 797316"/>
                <a:gd name="connsiteY3" fmla="*/ 30983 h 358792"/>
                <a:gd name="connsiteX4" fmla="*/ 579410 w 797316"/>
                <a:gd name="connsiteY4" fmla="*/ 37043 h 358792"/>
                <a:gd name="connsiteX5" fmla="*/ 591609 w 797316"/>
                <a:gd name="connsiteY5" fmla="*/ 30983 h 358792"/>
                <a:gd name="connsiteX6" fmla="*/ 605801 w 797316"/>
                <a:gd name="connsiteY6" fmla="*/ 28990 h 358792"/>
                <a:gd name="connsiteX7" fmla="*/ 613774 w 797316"/>
                <a:gd name="connsiteY7" fmla="*/ 36963 h 358792"/>
                <a:gd name="connsiteX8" fmla="*/ 627966 w 797316"/>
                <a:gd name="connsiteY8" fmla="*/ 57294 h 358792"/>
                <a:gd name="connsiteX9" fmla="*/ 632033 w 797316"/>
                <a:gd name="connsiteY9" fmla="*/ 77546 h 358792"/>
                <a:gd name="connsiteX10" fmla="*/ 630039 w 797316"/>
                <a:gd name="connsiteY10" fmla="*/ 91739 h 358792"/>
                <a:gd name="connsiteX11" fmla="*/ 622066 w 797316"/>
                <a:gd name="connsiteY11" fmla="*/ 101864 h 358792"/>
                <a:gd name="connsiteX12" fmla="*/ 624139 w 797316"/>
                <a:gd name="connsiteY12" fmla="*/ 111990 h 358792"/>
                <a:gd name="connsiteX13" fmla="*/ 634265 w 797316"/>
                <a:gd name="connsiteY13" fmla="*/ 107924 h 358792"/>
                <a:gd name="connsiteX14" fmla="*/ 648457 w 797316"/>
                <a:gd name="connsiteY14" fmla="*/ 99951 h 358792"/>
                <a:gd name="connsiteX15" fmla="*/ 660576 w 797316"/>
                <a:gd name="connsiteY15" fmla="*/ 99951 h 358792"/>
                <a:gd name="connsiteX16" fmla="*/ 672775 w 797316"/>
                <a:gd name="connsiteY16" fmla="*/ 102024 h 358792"/>
                <a:gd name="connsiteX17" fmla="*/ 684895 w 797316"/>
                <a:gd name="connsiteY17" fmla="*/ 117970 h 358792"/>
                <a:gd name="connsiteX18" fmla="*/ 688961 w 797316"/>
                <a:gd name="connsiteY18" fmla="*/ 124030 h 358792"/>
                <a:gd name="connsiteX19" fmla="*/ 693027 w 797316"/>
                <a:gd name="connsiteY19" fmla="*/ 130169 h 358792"/>
                <a:gd name="connsiteX20" fmla="*/ 705226 w 797316"/>
                <a:gd name="connsiteY20" fmla="*/ 142288 h 358792"/>
                <a:gd name="connsiteX21" fmla="*/ 719418 w 797316"/>
                <a:gd name="connsiteY21" fmla="*/ 148348 h 358792"/>
                <a:gd name="connsiteX22" fmla="*/ 727392 w 797316"/>
                <a:gd name="connsiteY22" fmla="*/ 166607 h 358792"/>
                <a:gd name="connsiteX23" fmla="*/ 735365 w 797316"/>
                <a:gd name="connsiteY23" fmla="*/ 186858 h 358792"/>
                <a:gd name="connsiteX24" fmla="*/ 745491 w 797316"/>
                <a:gd name="connsiteY24" fmla="*/ 194832 h 358792"/>
                <a:gd name="connsiteX25" fmla="*/ 755617 w 797316"/>
                <a:gd name="connsiteY25" fmla="*/ 206951 h 358792"/>
                <a:gd name="connsiteX26" fmla="*/ 771563 w 797316"/>
                <a:gd name="connsiteY26" fmla="*/ 217156 h 358792"/>
                <a:gd name="connsiteX27" fmla="*/ 785755 w 797316"/>
                <a:gd name="connsiteY27" fmla="*/ 223216 h 358792"/>
                <a:gd name="connsiteX28" fmla="*/ 799947 w 797316"/>
                <a:gd name="connsiteY28" fmla="*/ 235335 h 358792"/>
                <a:gd name="connsiteX29" fmla="*/ 803934 w 797316"/>
                <a:gd name="connsiteY29" fmla="*/ 259653 h 358792"/>
                <a:gd name="connsiteX30" fmla="*/ 803934 w 797316"/>
                <a:gd name="connsiteY30" fmla="*/ 266112 h 358792"/>
                <a:gd name="connsiteX31" fmla="*/ 795961 w 797316"/>
                <a:gd name="connsiteY31" fmla="*/ 264039 h 358792"/>
                <a:gd name="connsiteX32" fmla="*/ 777702 w 797316"/>
                <a:gd name="connsiteY32" fmla="*/ 257979 h 358792"/>
                <a:gd name="connsiteX33" fmla="*/ 767576 w 797316"/>
                <a:gd name="connsiteY33" fmla="*/ 247853 h 358792"/>
                <a:gd name="connsiteX34" fmla="*/ 759603 w 797316"/>
                <a:gd name="connsiteY34" fmla="*/ 239880 h 358792"/>
                <a:gd name="connsiteX35" fmla="*/ 751630 w 797316"/>
                <a:gd name="connsiteY35" fmla="*/ 239880 h 358792"/>
                <a:gd name="connsiteX36" fmla="*/ 745570 w 797316"/>
                <a:gd name="connsiteY36" fmla="*/ 229754 h 358792"/>
                <a:gd name="connsiteX37" fmla="*/ 739511 w 797316"/>
                <a:gd name="connsiteY37" fmla="*/ 223694 h 358792"/>
                <a:gd name="connsiteX38" fmla="*/ 731538 w 797316"/>
                <a:gd name="connsiteY38" fmla="*/ 229754 h 358792"/>
                <a:gd name="connsiteX39" fmla="*/ 735604 w 797316"/>
                <a:gd name="connsiteY39" fmla="*/ 235814 h 358792"/>
                <a:gd name="connsiteX40" fmla="*/ 741664 w 797316"/>
                <a:gd name="connsiteY40" fmla="*/ 243787 h 358792"/>
                <a:gd name="connsiteX41" fmla="*/ 737597 w 797316"/>
                <a:gd name="connsiteY41" fmla="*/ 249846 h 358792"/>
                <a:gd name="connsiteX42" fmla="*/ 725478 w 797316"/>
                <a:gd name="connsiteY42" fmla="*/ 245780 h 358792"/>
                <a:gd name="connsiteX43" fmla="*/ 705226 w 797316"/>
                <a:gd name="connsiteY43" fmla="*/ 235654 h 358792"/>
                <a:gd name="connsiteX44" fmla="*/ 697253 w 797316"/>
                <a:gd name="connsiteY44" fmla="*/ 219708 h 358792"/>
                <a:gd name="connsiteX45" fmla="*/ 687127 w 797316"/>
                <a:gd name="connsiteY45" fmla="*/ 211735 h 358792"/>
                <a:gd name="connsiteX46" fmla="*/ 679154 w 797316"/>
                <a:gd name="connsiteY46" fmla="*/ 213808 h 358792"/>
                <a:gd name="connsiteX47" fmla="*/ 677161 w 797316"/>
                <a:gd name="connsiteY47" fmla="*/ 215638 h 358792"/>
                <a:gd name="connsiteX48" fmla="*/ 677161 w 797316"/>
                <a:gd name="connsiteY48" fmla="*/ 215801 h 358792"/>
                <a:gd name="connsiteX49" fmla="*/ 666955 w 797316"/>
                <a:gd name="connsiteY49" fmla="*/ 209741 h 358792"/>
                <a:gd name="connsiteX50" fmla="*/ 664962 w 797316"/>
                <a:gd name="connsiteY50" fmla="*/ 199615 h 358792"/>
                <a:gd name="connsiteX51" fmla="*/ 658902 w 797316"/>
                <a:gd name="connsiteY51" fmla="*/ 191642 h 358792"/>
                <a:gd name="connsiteX52" fmla="*/ 650929 w 797316"/>
                <a:gd name="connsiteY52" fmla="*/ 187576 h 358792"/>
                <a:gd name="connsiteX53" fmla="*/ 636737 w 797316"/>
                <a:gd name="connsiteY53" fmla="*/ 181516 h 358792"/>
                <a:gd name="connsiteX54" fmla="*/ 630677 w 797316"/>
                <a:gd name="connsiteY54" fmla="*/ 173543 h 358792"/>
                <a:gd name="connsiteX55" fmla="*/ 620551 w 797316"/>
                <a:gd name="connsiteY55" fmla="*/ 171550 h 358792"/>
                <a:gd name="connsiteX56" fmla="*/ 616485 w 797316"/>
                <a:gd name="connsiteY56" fmla="*/ 171550 h 358792"/>
                <a:gd name="connsiteX57" fmla="*/ 610425 w 797316"/>
                <a:gd name="connsiteY57" fmla="*/ 169557 h 358792"/>
                <a:gd name="connsiteX58" fmla="*/ 606359 w 797316"/>
                <a:gd name="connsiteY58" fmla="*/ 163417 h 358792"/>
                <a:gd name="connsiteX59" fmla="*/ 600220 w 797316"/>
                <a:gd name="connsiteY59" fmla="*/ 163417 h 358792"/>
                <a:gd name="connsiteX60" fmla="*/ 596233 w 797316"/>
                <a:gd name="connsiteY60" fmla="*/ 153291 h 358792"/>
                <a:gd name="connsiteX61" fmla="*/ 584034 w 797316"/>
                <a:gd name="connsiteY61" fmla="*/ 143165 h 358792"/>
                <a:gd name="connsiteX62" fmla="*/ 582041 w 797316"/>
                <a:gd name="connsiteY62" fmla="*/ 135192 h 358792"/>
                <a:gd name="connsiteX63" fmla="*/ 569842 w 797316"/>
                <a:gd name="connsiteY63" fmla="*/ 135192 h 358792"/>
                <a:gd name="connsiteX64" fmla="*/ 557643 w 797316"/>
                <a:gd name="connsiteY64" fmla="*/ 131206 h 358792"/>
                <a:gd name="connsiteX65" fmla="*/ 551583 w 797316"/>
                <a:gd name="connsiteY65" fmla="*/ 127139 h 358792"/>
                <a:gd name="connsiteX66" fmla="*/ 543610 w 797316"/>
                <a:gd name="connsiteY66" fmla="*/ 127139 h 358792"/>
                <a:gd name="connsiteX67" fmla="*/ 541617 w 797316"/>
                <a:gd name="connsiteY67" fmla="*/ 133199 h 358792"/>
                <a:gd name="connsiteX68" fmla="*/ 543610 w 797316"/>
                <a:gd name="connsiteY68" fmla="*/ 141172 h 358792"/>
                <a:gd name="connsiteX69" fmla="*/ 539624 w 797316"/>
                <a:gd name="connsiteY69" fmla="*/ 147232 h 358792"/>
                <a:gd name="connsiteX70" fmla="*/ 531650 w 797316"/>
                <a:gd name="connsiteY70" fmla="*/ 145238 h 358792"/>
                <a:gd name="connsiteX71" fmla="*/ 529577 w 797316"/>
                <a:gd name="connsiteY71" fmla="*/ 139099 h 358792"/>
                <a:gd name="connsiteX72" fmla="*/ 523518 w 797316"/>
                <a:gd name="connsiteY72" fmla="*/ 135033 h 358792"/>
                <a:gd name="connsiteX73" fmla="*/ 519452 w 797316"/>
                <a:gd name="connsiteY73" fmla="*/ 127060 h 358792"/>
                <a:gd name="connsiteX74" fmla="*/ 519452 w 797316"/>
                <a:gd name="connsiteY74" fmla="*/ 119086 h 358792"/>
                <a:gd name="connsiteX75" fmla="*/ 511478 w 797316"/>
                <a:gd name="connsiteY75" fmla="*/ 117093 h 358792"/>
                <a:gd name="connsiteX76" fmla="*/ 489153 w 797316"/>
                <a:gd name="connsiteY76" fmla="*/ 106967 h 358792"/>
                <a:gd name="connsiteX77" fmla="*/ 465234 w 797316"/>
                <a:gd name="connsiteY77" fmla="*/ 102901 h 358792"/>
                <a:gd name="connsiteX78" fmla="*/ 449288 w 797316"/>
                <a:gd name="connsiteY78" fmla="*/ 96841 h 358792"/>
                <a:gd name="connsiteX79" fmla="*/ 443228 w 797316"/>
                <a:gd name="connsiteY79" fmla="*/ 100828 h 358792"/>
                <a:gd name="connsiteX80" fmla="*/ 437168 w 797316"/>
                <a:gd name="connsiteY80" fmla="*/ 96841 h 358792"/>
                <a:gd name="connsiteX81" fmla="*/ 424970 w 797316"/>
                <a:gd name="connsiteY81" fmla="*/ 88868 h 358792"/>
                <a:gd name="connsiteX82" fmla="*/ 406711 w 797316"/>
                <a:gd name="connsiteY82" fmla="*/ 86795 h 358792"/>
                <a:gd name="connsiteX83" fmla="*/ 390765 w 797316"/>
                <a:gd name="connsiteY83" fmla="*/ 88868 h 358792"/>
                <a:gd name="connsiteX84" fmla="*/ 378566 w 797316"/>
                <a:gd name="connsiteY84" fmla="*/ 96841 h 358792"/>
                <a:gd name="connsiteX85" fmla="*/ 370593 w 797316"/>
                <a:gd name="connsiteY85" fmla="*/ 100828 h 358792"/>
                <a:gd name="connsiteX86" fmla="*/ 362619 w 797316"/>
                <a:gd name="connsiteY86" fmla="*/ 102901 h 358792"/>
                <a:gd name="connsiteX87" fmla="*/ 354646 w 797316"/>
                <a:gd name="connsiteY87" fmla="*/ 113027 h 358792"/>
                <a:gd name="connsiteX88" fmla="*/ 342527 w 797316"/>
                <a:gd name="connsiteY88" fmla="*/ 117093 h 358792"/>
                <a:gd name="connsiteX89" fmla="*/ 332401 w 797316"/>
                <a:gd name="connsiteY89" fmla="*/ 125066 h 358792"/>
                <a:gd name="connsiteX90" fmla="*/ 326262 w 797316"/>
                <a:gd name="connsiteY90" fmla="*/ 127139 h 358792"/>
                <a:gd name="connsiteX91" fmla="*/ 320202 w 797316"/>
                <a:gd name="connsiteY91" fmla="*/ 133199 h 358792"/>
                <a:gd name="connsiteX92" fmla="*/ 308083 w 797316"/>
                <a:gd name="connsiteY92" fmla="*/ 139259 h 358792"/>
                <a:gd name="connsiteX93" fmla="*/ 304017 w 797316"/>
                <a:gd name="connsiteY93" fmla="*/ 147232 h 358792"/>
                <a:gd name="connsiteX94" fmla="*/ 306010 w 797316"/>
                <a:gd name="connsiteY94" fmla="*/ 155205 h 358792"/>
                <a:gd name="connsiteX95" fmla="*/ 304017 w 797316"/>
                <a:gd name="connsiteY95" fmla="*/ 165331 h 358792"/>
                <a:gd name="connsiteX96" fmla="*/ 296044 w 797316"/>
                <a:gd name="connsiteY96" fmla="*/ 177450 h 358792"/>
                <a:gd name="connsiteX97" fmla="*/ 283845 w 797316"/>
                <a:gd name="connsiteY97" fmla="*/ 191642 h 358792"/>
                <a:gd name="connsiteX98" fmla="*/ 271725 w 797316"/>
                <a:gd name="connsiteY98" fmla="*/ 195709 h 358792"/>
                <a:gd name="connsiteX99" fmla="*/ 261599 w 797316"/>
                <a:gd name="connsiteY99" fmla="*/ 199775 h 358792"/>
                <a:gd name="connsiteX100" fmla="*/ 253626 w 797316"/>
                <a:gd name="connsiteY100" fmla="*/ 201768 h 358792"/>
                <a:gd name="connsiteX101" fmla="*/ 239434 w 797316"/>
                <a:gd name="connsiteY101" fmla="*/ 213967 h 358792"/>
                <a:gd name="connsiteX102" fmla="*/ 231461 w 797316"/>
                <a:gd name="connsiteY102" fmla="*/ 229913 h 358792"/>
                <a:gd name="connsiteX103" fmla="*/ 227395 w 797316"/>
                <a:gd name="connsiteY103" fmla="*/ 237887 h 358792"/>
                <a:gd name="connsiteX104" fmla="*/ 225401 w 797316"/>
                <a:gd name="connsiteY104" fmla="*/ 252079 h 358792"/>
                <a:gd name="connsiteX105" fmla="*/ 221335 w 797316"/>
                <a:gd name="connsiteY105" fmla="*/ 260052 h 358792"/>
                <a:gd name="connsiteX106" fmla="*/ 213362 w 797316"/>
                <a:gd name="connsiteY106" fmla="*/ 270178 h 358792"/>
                <a:gd name="connsiteX107" fmla="*/ 209375 w 797316"/>
                <a:gd name="connsiteY107" fmla="*/ 284370 h 358792"/>
                <a:gd name="connsiteX108" fmla="*/ 211369 w 797316"/>
                <a:gd name="connsiteY108" fmla="*/ 290509 h 358792"/>
                <a:gd name="connsiteX109" fmla="*/ 207302 w 797316"/>
                <a:gd name="connsiteY109" fmla="*/ 296569 h 358792"/>
                <a:gd name="connsiteX110" fmla="*/ 199329 w 797316"/>
                <a:gd name="connsiteY110" fmla="*/ 300635 h 358792"/>
                <a:gd name="connsiteX111" fmla="*/ 193190 w 797316"/>
                <a:gd name="connsiteY111" fmla="*/ 310761 h 358792"/>
                <a:gd name="connsiteX112" fmla="*/ 181071 w 797316"/>
                <a:gd name="connsiteY112" fmla="*/ 320887 h 358792"/>
                <a:gd name="connsiteX113" fmla="*/ 173097 w 797316"/>
                <a:gd name="connsiteY113" fmla="*/ 320887 h 358792"/>
                <a:gd name="connsiteX114" fmla="*/ 165124 w 797316"/>
                <a:gd name="connsiteY114" fmla="*/ 324954 h 358792"/>
                <a:gd name="connsiteX115" fmla="*/ 157151 w 797316"/>
                <a:gd name="connsiteY115" fmla="*/ 331013 h 358792"/>
                <a:gd name="connsiteX116" fmla="*/ 149178 w 797316"/>
                <a:gd name="connsiteY116" fmla="*/ 333006 h 358792"/>
                <a:gd name="connsiteX117" fmla="*/ 136979 w 797316"/>
                <a:gd name="connsiteY117" fmla="*/ 339146 h 358792"/>
                <a:gd name="connsiteX118" fmla="*/ 121033 w 797316"/>
                <a:gd name="connsiteY118" fmla="*/ 341139 h 358792"/>
                <a:gd name="connsiteX119" fmla="*/ 106840 w 797316"/>
                <a:gd name="connsiteY119" fmla="*/ 349112 h 358792"/>
                <a:gd name="connsiteX120" fmla="*/ 94641 w 797316"/>
                <a:gd name="connsiteY120" fmla="*/ 351106 h 358792"/>
                <a:gd name="connsiteX121" fmla="*/ 84516 w 797316"/>
                <a:gd name="connsiteY121" fmla="*/ 355172 h 358792"/>
                <a:gd name="connsiteX122" fmla="*/ 72396 w 797316"/>
                <a:gd name="connsiteY122" fmla="*/ 357165 h 358792"/>
                <a:gd name="connsiteX123" fmla="*/ 64423 w 797316"/>
                <a:gd name="connsiteY123" fmla="*/ 363304 h 358792"/>
                <a:gd name="connsiteX124" fmla="*/ 48397 w 797316"/>
                <a:gd name="connsiteY124" fmla="*/ 363304 h 358792"/>
                <a:gd name="connsiteX125" fmla="*/ 34205 w 797316"/>
                <a:gd name="connsiteY125" fmla="*/ 359238 h 358792"/>
                <a:gd name="connsiteX126" fmla="*/ 24079 w 797316"/>
                <a:gd name="connsiteY126" fmla="*/ 363304 h 358792"/>
                <a:gd name="connsiteX127" fmla="*/ 8133 w 797316"/>
                <a:gd name="connsiteY127" fmla="*/ 363304 h 358792"/>
                <a:gd name="connsiteX128" fmla="*/ 6060 w 797316"/>
                <a:gd name="connsiteY128" fmla="*/ 355331 h 358792"/>
                <a:gd name="connsiteX129" fmla="*/ 6060 w 797316"/>
                <a:gd name="connsiteY129" fmla="*/ 341139 h 358792"/>
                <a:gd name="connsiteX130" fmla="*/ 0 w 797316"/>
                <a:gd name="connsiteY130" fmla="*/ 333166 h 358792"/>
                <a:gd name="connsiteX131" fmla="*/ 4066 w 797316"/>
                <a:gd name="connsiteY131" fmla="*/ 325193 h 358792"/>
                <a:gd name="connsiteX132" fmla="*/ 14192 w 797316"/>
                <a:gd name="connsiteY132" fmla="*/ 317220 h 358792"/>
                <a:gd name="connsiteX133" fmla="*/ 20252 w 797316"/>
                <a:gd name="connsiteY133" fmla="*/ 309246 h 358792"/>
                <a:gd name="connsiteX134" fmla="*/ 24318 w 797316"/>
                <a:gd name="connsiteY134" fmla="*/ 297127 h 358792"/>
                <a:gd name="connsiteX135" fmla="*/ 30457 w 797316"/>
                <a:gd name="connsiteY135" fmla="*/ 287001 h 358792"/>
                <a:gd name="connsiteX136" fmla="*/ 48636 w 797316"/>
                <a:gd name="connsiteY136" fmla="*/ 280862 h 358792"/>
                <a:gd name="connsiteX137" fmla="*/ 54776 w 797316"/>
                <a:gd name="connsiteY137" fmla="*/ 270736 h 358792"/>
                <a:gd name="connsiteX138" fmla="*/ 52703 w 797316"/>
                <a:gd name="connsiteY138" fmla="*/ 258617 h 358792"/>
                <a:gd name="connsiteX139" fmla="*/ 56769 w 797316"/>
                <a:gd name="connsiteY139" fmla="*/ 252557 h 358792"/>
                <a:gd name="connsiteX140" fmla="*/ 58762 w 797316"/>
                <a:gd name="connsiteY140" fmla="*/ 250484 h 358792"/>
                <a:gd name="connsiteX141" fmla="*/ 64902 w 797316"/>
                <a:gd name="connsiteY141" fmla="*/ 254551 h 358792"/>
                <a:gd name="connsiteX142" fmla="*/ 77021 w 797316"/>
                <a:gd name="connsiteY142" fmla="*/ 252557 h 358792"/>
                <a:gd name="connsiteX143" fmla="*/ 81087 w 797316"/>
                <a:gd name="connsiteY143" fmla="*/ 240358 h 358792"/>
                <a:gd name="connsiteX144" fmla="*/ 93286 w 797316"/>
                <a:gd name="connsiteY144" fmla="*/ 232385 h 358792"/>
                <a:gd name="connsiteX145" fmla="*/ 105405 w 797316"/>
                <a:gd name="connsiteY145" fmla="*/ 242591 h 358792"/>
                <a:gd name="connsiteX146" fmla="*/ 115292 w 797316"/>
                <a:gd name="connsiteY146" fmla="*/ 242591 h 358792"/>
                <a:gd name="connsiteX147" fmla="*/ 133550 w 797316"/>
                <a:gd name="connsiteY147" fmla="*/ 246577 h 358792"/>
                <a:gd name="connsiteX148" fmla="*/ 149497 w 797316"/>
                <a:gd name="connsiteY148" fmla="*/ 244584 h 358792"/>
                <a:gd name="connsiteX149" fmla="*/ 153563 w 797316"/>
                <a:gd name="connsiteY149" fmla="*/ 234458 h 358792"/>
                <a:gd name="connsiteX150" fmla="*/ 169509 w 797316"/>
                <a:gd name="connsiteY150" fmla="*/ 222259 h 358792"/>
                <a:gd name="connsiteX151" fmla="*/ 181708 w 797316"/>
                <a:gd name="connsiteY151" fmla="*/ 216200 h 358792"/>
                <a:gd name="connsiteX152" fmla="*/ 181708 w 797316"/>
                <a:gd name="connsiteY152" fmla="*/ 200253 h 358792"/>
                <a:gd name="connsiteX153" fmla="*/ 181708 w 797316"/>
                <a:gd name="connsiteY153" fmla="*/ 190127 h 358792"/>
                <a:gd name="connsiteX154" fmla="*/ 187768 w 797316"/>
                <a:gd name="connsiteY154" fmla="*/ 175935 h 358792"/>
                <a:gd name="connsiteX155" fmla="*/ 185695 w 797316"/>
                <a:gd name="connsiteY155" fmla="*/ 165809 h 358792"/>
                <a:gd name="connsiteX156" fmla="*/ 181708 w 797316"/>
                <a:gd name="connsiteY156" fmla="*/ 157836 h 358792"/>
                <a:gd name="connsiteX157" fmla="*/ 185695 w 797316"/>
                <a:gd name="connsiteY157" fmla="*/ 147710 h 358792"/>
                <a:gd name="connsiteX158" fmla="*/ 206027 w 797316"/>
                <a:gd name="connsiteY158" fmla="*/ 131764 h 358792"/>
                <a:gd name="connsiteX159" fmla="*/ 218146 w 797316"/>
                <a:gd name="connsiteY159" fmla="*/ 103379 h 358792"/>
                <a:gd name="connsiteX160" fmla="*/ 226119 w 797316"/>
                <a:gd name="connsiteY160" fmla="*/ 74995 h 358792"/>
                <a:gd name="connsiteX161" fmla="*/ 236245 w 797316"/>
                <a:gd name="connsiteY161" fmla="*/ 67022 h 358792"/>
                <a:gd name="connsiteX162" fmla="*/ 244218 w 797316"/>
                <a:gd name="connsiteY162" fmla="*/ 71088 h 358792"/>
                <a:gd name="connsiteX163" fmla="*/ 254344 w 797316"/>
                <a:gd name="connsiteY163" fmla="*/ 89347 h 358792"/>
                <a:gd name="connsiteX164" fmla="*/ 270290 w 797316"/>
                <a:gd name="connsiteY164" fmla="*/ 95406 h 358792"/>
                <a:gd name="connsiteX165" fmla="*/ 278263 w 797316"/>
                <a:gd name="connsiteY165" fmla="*/ 85280 h 358792"/>
                <a:gd name="connsiteX166" fmla="*/ 284323 w 797316"/>
                <a:gd name="connsiteY166" fmla="*/ 73081 h 358792"/>
                <a:gd name="connsiteX167" fmla="*/ 294449 w 797316"/>
                <a:gd name="connsiteY167" fmla="*/ 60962 h 358792"/>
                <a:gd name="connsiteX168" fmla="*/ 310395 w 797316"/>
                <a:gd name="connsiteY168" fmla="*/ 62955 h 358792"/>
                <a:gd name="connsiteX169" fmla="*/ 338780 w 797316"/>
                <a:gd name="connsiteY169" fmla="*/ 56896 h 358792"/>
                <a:gd name="connsiteX170" fmla="*/ 348906 w 797316"/>
                <a:gd name="connsiteY170" fmla="*/ 44777 h 358792"/>
                <a:gd name="connsiteX171" fmla="*/ 359031 w 797316"/>
                <a:gd name="connsiteY171" fmla="*/ 38637 h 358792"/>
                <a:gd name="connsiteX172" fmla="*/ 381356 w 797316"/>
                <a:gd name="connsiteY172" fmla="*/ 34651 h 358792"/>
                <a:gd name="connsiteX173" fmla="*/ 391482 w 797316"/>
                <a:gd name="connsiteY173" fmla="*/ 38637 h 358792"/>
                <a:gd name="connsiteX174" fmla="*/ 395549 w 797316"/>
                <a:gd name="connsiteY174" fmla="*/ 54584 h 358792"/>
                <a:gd name="connsiteX175" fmla="*/ 407668 w 797316"/>
                <a:gd name="connsiteY175" fmla="*/ 52511 h 358792"/>
                <a:gd name="connsiteX176" fmla="*/ 429993 w 797316"/>
                <a:gd name="connsiteY176" fmla="*/ 48444 h 358792"/>
                <a:gd name="connsiteX177" fmla="*/ 444185 w 797316"/>
                <a:gd name="connsiteY177" fmla="*/ 22133 h 358792"/>
                <a:gd name="connsiteX178" fmla="*/ 450244 w 797316"/>
                <a:gd name="connsiteY178" fmla="*/ 6186 h 358792"/>
                <a:gd name="connsiteX179" fmla="*/ 466191 w 797316"/>
                <a:gd name="connsiteY179" fmla="*/ 47 h 358792"/>
                <a:gd name="connsiteX180" fmla="*/ 486443 w 797316"/>
                <a:gd name="connsiteY180" fmla="*/ 2120 h 358792"/>
                <a:gd name="connsiteX181" fmla="*/ 496569 w 797316"/>
                <a:gd name="connsiteY181" fmla="*/ 8180 h 358792"/>
                <a:gd name="connsiteX182" fmla="*/ 506694 w 797316"/>
                <a:gd name="connsiteY182" fmla="*/ 24126 h 358792"/>
                <a:gd name="connsiteX183" fmla="*/ 522641 w 797316"/>
                <a:gd name="connsiteY183" fmla="*/ 28192 h 358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797316" h="358792">
                  <a:moveTo>
                    <a:pt x="532926" y="26917"/>
                  </a:moveTo>
                  <a:cubicBezTo>
                    <a:pt x="534999" y="26917"/>
                    <a:pt x="539065" y="24923"/>
                    <a:pt x="540899" y="24923"/>
                  </a:cubicBezTo>
                  <a:lnTo>
                    <a:pt x="555092" y="24923"/>
                  </a:lnTo>
                  <a:cubicBezTo>
                    <a:pt x="558943" y="27349"/>
                    <a:pt x="563030" y="29380"/>
                    <a:pt x="567290" y="30983"/>
                  </a:cubicBezTo>
                  <a:cubicBezTo>
                    <a:pt x="570611" y="34201"/>
                    <a:pt x="574843" y="36317"/>
                    <a:pt x="579410" y="37043"/>
                  </a:cubicBezTo>
                  <a:cubicBezTo>
                    <a:pt x="583261" y="34617"/>
                    <a:pt x="587348" y="32587"/>
                    <a:pt x="591609" y="30983"/>
                  </a:cubicBezTo>
                  <a:cubicBezTo>
                    <a:pt x="596152" y="29349"/>
                    <a:pt x="600983" y="28670"/>
                    <a:pt x="605801" y="28990"/>
                  </a:cubicBezTo>
                  <a:lnTo>
                    <a:pt x="613774" y="36963"/>
                  </a:lnTo>
                  <a:cubicBezTo>
                    <a:pt x="619190" y="43235"/>
                    <a:pt x="623946" y="50048"/>
                    <a:pt x="627966" y="57294"/>
                  </a:cubicBezTo>
                  <a:cubicBezTo>
                    <a:pt x="630520" y="63748"/>
                    <a:pt x="631897" y="70607"/>
                    <a:pt x="632033" y="77546"/>
                  </a:cubicBezTo>
                  <a:cubicBezTo>
                    <a:pt x="632033" y="79540"/>
                    <a:pt x="630039" y="87672"/>
                    <a:pt x="630039" y="91739"/>
                  </a:cubicBezTo>
                  <a:cubicBezTo>
                    <a:pt x="627966" y="93732"/>
                    <a:pt x="622066" y="99712"/>
                    <a:pt x="622066" y="101864"/>
                  </a:cubicBezTo>
                  <a:cubicBezTo>
                    <a:pt x="622066" y="104017"/>
                    <a:pt x="622066" y="109838"/>
                    <a:pt x="624139" y="111990"/>
                  </a:cubicBezTo>
                  <a:cubicBezTo>
                    <a:pt x="627801" y="111503"/>
                    <a:pt x="631283" y="110105"/>
                    <a:pt x="634265" y="107924"/>
                  </a:cubicBezTo>
                  <a:cubicBezTo>
                    <a:pt x="638331" y="107924"/>
                    <a:pt x="644391" y="101864"/>
                    <a:pt x="648457" y="99951"/>
                  </a:cubicBezTo>
                  <a:lnTo>
                    <a:pt x="660576" y="99951"/>
                  </a:lnTo>
                  <a:cubicBezTo>
                    <a:pt x="664643" y="99951"/>
                    <a:pt x="670702" y="99951"/>
                    <a:pt x="672775" y="102024"/>
                  </a:cubicBezTo>
                  <a:cubicBezTo>
                    <a:pt x="676842" y="104017"/>
                    <a:pt x="680749" y="114143"/>
                    <a:pt x="684895" y="117970"/>
                  </a:cubicBezTo>
                  <a:cubicBezTo>
                    <a:pt x="684895" y="120043"/>
                    <a:pt x="686968" y="122037"/>
                    <a:pt x="688961" y="124030"/>
                  </a:cubicBezTo>
                  <a:cubicBezTo>
                    <a:pt x="690037" y="126248"/>
                    <a:pt x="691404" y="128313"/>
                    <a:pt x="693027" y="130169"/>
                  </a:cubicBezTo>
                  <a:cubicBezTo>
                    <a:pt x="697094" y="134156"/>
                    <a:pt x="701000" y="140295"/>
                    <a:pt x="705226" y="142288"/>
                  </a:cubicBezTo>
                  <a:cubicBezTo>
                    <a:pt x="709772" y="144716"/>
                    <a:pt x="714521" y="146743"/>
                    <a:pt x="719418" y="148348"/>
                  </a:cubicBezTo>
                  <a:cubicBezTo>
                    <a:pt x="721412" y="152414"/>
                    <a:pt x="725478" y="162540"/>
                    <a:pt x="727392" y="166607"/>
                  </a:cubicBezTo>
                  <a:cubicBezTo>
                    <a:pt x="729305" y="170673"/>
                    <a:pt x="731458" y="182553"/>
                    <a:pt x="735365" y="186858"/>
                  </a:cubicBezTo>
                  <a:cubicBezTo>
                    <a:pt x="737358" y="190925"/>
                    <a:pt x="743338" y="192998"/>
                    <a:pt x="745491" y="194832"/>
                  </a:cubicBezTo>
                  <a:cubicBezTo>
                    <a:pt x="749905" y="197876"/>
                    <a:pt x="753405" y="202066"/>
                    <a:pt x="755617" y="206951"/>
                  </a:cubicBezTo>
                  <a:cubicBezTo>
                    <a:pt x="759683" y="209024"/>
                    <a:pt x="767815" y="214924"/>
                    <a:pt x="771563" y="217156"/>
                  </a:cubicBezTo>
                  <a:cubicBezTo>
                    <a:pt x="776455" y="218776"/>
                    <a:pt x="781202" y="220803"/>
                    <a:pt x="785755" y="223216"/>
                  </a:cubicBezTo>
                  <a:cubicBezTo>
                    <a:pt x="791355" y="226110"/>
                    <a:pt x="796212" y="230258"/>
                    <a:pt x="799947" y="235335"/>
                  </a:cubicBezTo>
                  <a:cubicBezTo>
                    <a:pt x="802238" y="243254"/>
                    <a:pt x="803577" y="251418"/>
                    <a:pt x="803934" y="259653"/>
                  </a:cubicBezTo>
                  <a:lnTo>
                    <a:pt x="803934" y="266112"/>
                  </a:lnTo>
                  <a:cubicBezTo>
                    <a:pt x="801941" y="266112"/>
                    <a:pt x="797874" y="264039"/>
                    <a:pt x="795961" y="264039"/>
                  </a:cubicBezTo>
                  <a:cubicBezTo>
                    <a:pt x="791894" y="262045"/>
                    <a:pt x="781769" y="259972"/>
                    <a:pt x="777702" y="257979"/>
                  </a:cubicBezTo>
                  <a:lnTo>
                    <a:pt x="767576" y="247853"/>
                  </a:lnTo>
                  <a:lnTo>
                    <a:pt x="759603" y="239880"/>
                  </a:lnTo>
                  <a:cubicBezTo>
                    <a:pt x="757610" y="239880"/>
                    <a:pt x="753544" y="241953"/>
                    <a:pt x="751630" y="239880"/>
                  </a:cubicBezTo>
                  <a:cubicBezTo>
                    <a:pt x="749716" y="237807"/>
                    <a:pt x="747643" y="231907"/>
                    <a:pt x="745570" y="229754"/>
                  </a:cubicBezTo>
                  <a:cubicBezTo>
                    <a:pt x="744665" y="226864"/>
                    <a:pt x="742401" y="224600"/>
                    <a:pt x="739511" y="223694"/>
                  </a:cubicBezTo>
                  <a:cubicBezTo>
                    <a:pt x="737438" y="223694"/>
                    <a:pt x="731538" y="227761"/>
                    <a:pt x="731538" y="229754"/>
                  </a:cubicBezTo>
                  <a:cubicBezTo>
                    <a:pt x="732642" y="231931"/>
                    <a:pt x="734007" y="233966"/>
                    <a:pt x="735604" y="235814"/>
                  </a:cubicBezTo>
                  <a:cubicBezTo>
                    <a:pt x="735604" y="237887"/>
                    <a:pt x="739670" y="241953"/>
                    <a:pt x="741664" y="243787"/>
                  </a:cubicBezTo>
                  <a:cubicBezTo>
                    <a:pt x="741664" y="245780"/>
                    <a:pt x="739670" y="249846"/>
                    <a:pt x="737597" y="249846"/>
                  </a:cubicBezTo>
                  <a:cubicBezTo>
                    <a:pt x="735604" y="251919"/>
                    <a:pt x="727471" y="247853"/>
                    <a:pt x="725478" y="245780"/>
                  </a:cubicBezTo>
                  <a:cubicBezTo>
                    <a:pt x="718162" y="243679"/>
                    <a:pt x="711296" y="240246"/>
                    <a:pt x="705226" y="235654"/>
                  </a:cubicBezTo>
                  <a:cubicBezTo>
                    <a:pt x="701160" y="233661"/>
                    <a:pt x="699087" y="223535"/>
                    <a:pt x="697253" y="219708"/>
                  </a:cubicBezTo>
                  <a:cubicBezTo>
                    <a:pt x="695180" y="217714"/>
                    <a:pt x="689280" y="211735"/>
                    <a:pt x="687127" y="211735"/>
                  </a:cubicBezTo>
                  <a:cubicBezTo>
                    <a:pt x="684974" y="211735"/>
                    <a:pt x="679154" y="211735"/>
                    <a:pt x="679154" y="213808"/>
                  </a:cubicBezTo>
                  <a:cubicBezTo>
                    <a:pt x="678098" y="213763"/>
                    <a:pt x="677206" y="214582"/>
                    <a:pt x="677161" y="215638"/>
                  </a:cubicBezTo>
                  <a:cubicBezTo>
                    <a:pt x="677158" y="215692"/>
                    <a:pt x="677158" y="215747"/>
                    <a:pt x="677161" y="215801"/>
                  </a:cubicBezTo>
                  <a:cubicBezTo>
                    <a:pt x="673094" y="215801"/>
                    <a:pt x="669187" y="211735"/>
                    <a:pt x="666955" y="209741"/>
                  </a:cubicBezTo>
                  <a:cubicBezTo>
                    <a:pt x="664723" y="207748"/>
                    <a:pt x="664962" y="201768"/>
                    <a:pt x="664962" y="199615"/>
                  </a:cubicBezTo>
                  <a:cubicBezTo>
                    <a:pt x="662968" y="197542"/>
                    <a:pt x="660895" y="193556"/>
                    <a:pt x="658902" y="191642"/>
                  </a:cubicBezTo>
                  <a:cubicBezTo>
                    <a:pt x="656687" y="189554"/>
                    <a:pt x="653920" y="188142"/>
                    <a:pt x="650929" y="187576"/>
                  </a:cubicBezTo>
                  <a:cubicBezTo>
                    <a:pt x="646863" y="185583"/>
                    <a:pt x="640803" y="183510"/>
                    <a:pt x="636737" y="181516"/>
                  </a:cubicBezTo>
                  <a:cubicBezTo>
                    <a:pt x="634743" y="179523"/>
                    <a:pt x="632670" y="175457"/>
                    <a:pt x="630677" y="173543"/>
                  </a:cubicBezTo>
                  <a:cubicBezTo>
                    <a:pt x="627343" y="172686"/>
                    <a:pt x="623962" y="172021"/>
                    <a:pt x="620551" y="171550"/>
                  </a:cubicBezTo>
                  <a:cubicBezTo>
                    <a:pt x="620551" y="171550"/>
                    <a:pt x="616485" y="173543"/>
                    <a:pt x="616485" y="171550"/>
                  </a:cubicBezTo>
                  <a:cubicBezTo>
                    <a:pt x="614412" y="171550"/>
                    <a:pt x="610425" y="171550"/>
                    <a:pt x="610425" y="169557"/>
                  </a:cubicBezTo>
                  <a:cubicBezTo>
                    <a:pt x="608352" y="169557"/>
                    <a:pt x="608352" y="165490"/>
                    <a:pt x="606359" y="163417"/>
                  </a:cubicBezTo>
                  <a:cubicBezTo>
                    <a:pt x="604286" y="163417"/>
                    <a:pt x="600220" y="165490"/>
                    <a:pt x="600220" y="163417"/>
                  </a:cubicBezTo>
                  <a:cubicBezTo>
                    <a:pt x="596233" y="161424"/>
                    <a:pt x="598226" y="155444"/>
                    <a:pt x="596233" y="153291"/>
                  </a:cubicBezTo>
                  <a:cubicBezTo>
                    <a:pt x="594160" y="149225"/>
                    <a:pt x="588260" y="147232"/>
                    <a:pt x="584034" y="143165"/>
                  </a:cubicBezTo>
                  <a:cubicBezTo>
                    <a:pt x="584078" y="140379"/>
                    <a:pt x="583390" y="137630"/>
                    <a:pt x="582041" y="135192"/>
                  </a:cubicBezTo>
                  <a:cubicBezTo>
                    <a:pt x="579968" y="133199"/>
                    <a:pt x="574068" y="135192"/>
                    <a:pt x="569842" y="135192"/>
                  </a:cubicBezTo>
                  <a:cubicBezTo>
                    <a:pt x="565533" y="134770"/>
                    <a:pt x="561370" y="133409"/>
                    <a:pt x="557643" y="131206"/>
                  </a:cubicBezTo>
                  <a:cubicBezTo>
                    <a:pt x="555650" y="129133"/>
                    <a:pt x="553656" y="127139"/>
                    <a:pt x="551583" y="127139"/>
                  </a:cubicBezTo>
                  <a:cubicBezTo>
                    <a:pt x="549300" y="125145"/>
                    <a:pt x="545894" y="125145"/>
                    <a:pt x="543610" y="127139"/>
                  </a:cubicBezTo>
                  <a:cubicBezTo>
                    <a:pt x="541617" y="127139"/>
                    <a:pt x="541617" y="131206"/>
                    <a:pt x="541617" y="133199"/>
                  </a:cubicBezTo>
                  <a:cubicBezTo>
                    <a:pt x="541617" y="135192"/>
                    <a:pt x="543610" y="139259"/>
                    <a:pt x="543610" y="141172"/>
                  </a:cubicBezTo>
                  <a:cubicBezTo>
                    <a:pt x="541617" y="143165"/>
                    <a:pt x="541617" y="147232"/>
                    <a:pt x="539624" y="147232"/>
                  </a:cubicBezTo>
                  <a:cubicBezTo>
                    <a:pt x="536816" y="147503"/>
                    <a:pt x="534000" y="146799"/>
                    <a:pt x="531650" y="145238"/>
                  </a:cubicBezTo>
                  <a:cubicBezTo>
                    <a:pt x="529577" y="145238"/>
                    <a:pt x="529577" y="141172"/>
                    <a:pt x="529577" y="139099"/>
                  </a:cubicBezTo>
                  <a:cubicBezTo>
                    <a:pt x="527584" y="137106"/>
                    <a:pt x="523518" y="137106"/>
                    <a:pt x="523518" y="135033"/>
                  </a:cubicBezTo>
                  <a:cubicBezTo>
                    <a:pt x="521406" y="132834"/>
                    <a:pt x="519992" y="130060"/>
                    <a:pt x="519452" y="127060"/>
                  </a:cubicBezTo>
                  <a:cubicBezTo>
                    <a:pt x="519452" y="124987"/>
                    <a:pt x="521525" y="121000"/>
                    <a:pt x="519452" y="119086"/>
                  </a:cubicBezTo>
                  <a:cubicBezTo>
                    <a:pt x="519452" y="117093"/>
                    <a:pt x="513392" y="117093"/>
                    <a:pt x="511478" y="117093"/>
                  </a:cubicBezTo>
                  <a:cubicBezTo>
                    <a:pt x="505114" y="111723"/>
                    <a:pt x="497387" y="108218"/>
                    <a:pt x="489153" y="106967"/>
                  </a:cubicBezTo>
                  <a:cubicBezTo>
                    <a:pt x="485087" y="104894"/>
                    <a:pt x="470895" y="104894"/>
                    <a:pt x="465234" y="102901"/>
                  </a:cubicBezTo>
                  <a:cubicBezTo>
                    <a:pt x="461168" y="102901"/>
                    <a:pt x="455108" y="96841"/>
                    <a:pt x="449288" y="96841"/>
                  </a:cubicBezTo>
                  <a:cubicBezTo>
                    <a:pt x="447294" y="96841"/>
                    <a:pt x="445301" y="98835"/>
                    <a:pt x="443228" y="100828"/>
                  </a:cubicBezTo>
                  <a:cubicBezTo>
                    <a:pt x="441235" y="100828"/>
                    <a:pt x="439162" y="98835"/>
                    <a:pt x="437168" y="96841"/>
                  </a:cubicBezTo>
                  <a:cubicBezTo>
                    <a:pt x="433102" y="96841"/>
                    <a:pt x="429195" y="90702"/>
                    <a:pt x="424970" y="88868"/>
                  </a:cubicBezTo>
                  <a:cubicBezTo>
                    <a:pt x="419043" y="87159"/>
                    <a:pt x="412870" y="86458"/>
                    <a:pt x="406711" y="86795"/>
                  </a:cubicBezTo>
                  <a:cubicBezTo>
                    <a:pt x="401313" y="86496"/>
                    <a:pt x="395906" y="87198"/>
                    <a:pt x="390765" y="88868"/>
                  </a:cubicBezTo>
                  <a:cubicBezTo>
                    <a:pt x="386698" y="88868"/>
                    <a:pt x="380639" y="94928"/>
                    <a:pt x="378566" y="96841"/>
                  </a:cubicBezTo>
                  <a:cubicBezTo>
                    <a:pt x="376362" y="98932"/>
                    <a:pt x="373587" y="100319"/>
                    <a:pt x="370593" y="100828"/>
                  </a:cubicBezTo>
                  <a:cubicBezTo>
                    <a:pt x="367773" y="100553"/>
                    <a:pt x="364948" y="101288"/>
                    <a:pt x="362619" y="102901"/>
                  </a:cubicBezTo>
                  <a:cubicBezTo>
                    <a:pt x="360626" y="104894"/>
                    <a:pt x="356560" y="110874"/>
                    <a:pt x="354646" y="113027"/>
                  </a:cubicBezTo>
                  <a:cubicBezTo>
                    <a:pt x="352733" y="115180"/>
                    <a:pt x="346673" y="115020"/>
                    <a:pt x="342527" y="117093"/>
                  </a:cubicBezTo>
                  <a:cubicBezTo>
                    <a:pt x="339554" y="120225"/>
                    <a:pt x="336143" y="122911"/>
                    <a:pt x="332401" y="125066"/>
                  </a:cubicBezTo>
                  <a:cubicBezTo>
                    <a:pt x="330182" y="125060"/>
                    <a:pt x="328023" y="125789"/>
                    <a:pt x="326262" y="127139"/>
                  </a:cubicBezTo>
                  <a:cubicBezTo>
                    <a:pt x="324269" y="127139"/>
                    <a:pt x="322275" y="131206"/>
                    <a:pt x="320202" y="133199"/>
                  </a:cubicBezTo>
                  <a:cubicBezTo>
                    <a:pt x="315964" y="134794"/>
                    <a:pt x="311902" y="136825"/>
                    <a:pt x="308083" y="139259"/>
                  </a:cubicBezTo>
                  <a:cubicBezTo>
                    <a:pt x="305968" y="141455"/>
                    <a:pt x="304552" y="144230"/>
                    <a:pt x="304017" y="147232"/>
                  </a:cubicBezTo>
                  <a:cubicBezTo>
                    <a:pt x="301944" y="149225"/>
                    <a:pt x="306010" y="153291"/>
                    <a:pt x="306010" y="155205"/>
                  </a:cubicBezTo>
                  <a:cubicBezTo>
                    <a:pt x="306010" y="157119"/>
                    <a:pt x="304017" y="163178"/>
                    <a:pt x="304017" y="165331"/>
                  </a:cubicBezTo>
                  <a:cubicBezTo>
                    <a:pt x="300862" y="169021"/>
                    <a:pt x="298183" y="173092"/>
                    <a:pt x="296044" y="177450"/>
                  </a:cubicBezTo>
                  <a:cubicBezTo>
                    <a:pt x="293141" y="183068"/>
                    <a:pt x="288963" y="187929"/>
                    <a:pt x="283845" y="191642"/>
                  </a:cubicBezTo>
                  <a:cubicBezTo>
                    <a:pt x="281851" y="193715"/>
                    <a:pt x="273719" y="193715"/>
                    <a:pt x="271725" y="195709"/>
                  </a:cubicBezTo>
                  <a:cubicBezTo>
                    <a:pt x="267659" y="195709"/>
                    <a:pt x="263752" y="199775"/>
                    <a:pt x="261599" y="199775"/>
                  </a:cubicBezTo>
                  <a:cubicBezTo>
                    <a:pt x="258792" y="199504"/>
                    <a:pt x="255976" y="200208"/>
                    <a:pt x="253626" y="201768"/>
                  </a:cubicBezTo>
                  <a:cubicBezTo>
                    <a:pt x="248419" y="205245"/>
                    <a:pt x="243654" y="209341"/>
                    <a:pt x="239434" y="213967"/>
                  </a:cubicBezTo>
                  <a:cubicBezTo>
                    <a:pt x="237595" y="219654"/>
                    <a:pt x="234907" y="225030"/>
                    <a:pt x="231461" y="229913"/>
                  </a:cubicBezTo>
                  <a:cubicBezTo>
                    <a:pt x="231461" y="231907"/>
                    <a:pt x="227395" y="235973"/>
                    <a:pt x="227395" y="237887"/>
                  </a:cubicBezTo>
                  <a:cubicBezTo>
                    <a:pt x="225401" y="241953"/>
                    <a:pt x="227395" y="250006"/>
                    <a:pt x="225401" y="252079"/>
                  </a:cubicBezTo>
                  <a:cubicBezTo>
                    <a:pt x="225401" y="254072"/>
                    <a:pt x="221335" y="258138"/>
                    <a:pt x="221335" y="260052"/>
                  </a:cubicBezTo>
                  <a:cubicBezTo>
                    <a:pt x="219342" y="262125"/>
                    <a:pt x="213362" y="266191"/>
                    <a:pt x="213362" y="270178"/>
                  </a:cubicBezTo>
                  <a:cubicBezTo>
                    <a:pt x="210866" y="274500"/>
                    <a:pt x="209495" y="279380"/>
                    <a:pt x="209375" y="284370"/>
                  </a:cubicBezTo>
                  <a:cubicBezTo>
                    <a:pt x="209375" y="286443"/>
                    <a:pt x="211369" y="288436"/>
                    <a:pt x="211369" y="290509"/>
                  </a:cubicBezTo>
                  <a:cubicBezTo>
                    <a:pt x="211369" y="292583"/>
                    <a:pt x="209375" y="294496"/>
                    <a:pt x="207302" y="296569"/>
                  </a:cubicBezTo>
                  <a:cubicBezTo>
                    <a:pt x="204291" y="297076"/>
                    <a:pt x="201508" y="298496"/>
                    <a:pt x="199329" y="300635"/>
                  </a:cubicBezTo>
                  <a:cubicBezTo>
                    <a:pt x="196827" y="303712"/>
                    <a:pt x="194761" y="307120"/>
                    <a:pt x="193190" y="310761"/>
                  </a:cubicBezTo>
                  <a:cubicBezTo>
                    <a:pt x="189123" y="312755"/>
                    <a:pt x="185217" y="318735"/>
                    <a:pt x="181071" y="320887"/>
                  </a:cubicBezTo>
                  <a:lnTo>
                    <a:pt x="173097" y="320887"/>
                  </a:lnTo>
                  <a:cubicBezTo>
                    <a:pt x="171104" y="322880"/>
                    <a:pt x="167038" y="322880"/>
                    <a:pt x="165124" y="324954"/>
                  </a:cubicBezTo>
                  <a:cubicBezTo>
                    <a:pt x="163211" y="327027"/>
                    <a:pt x="159065" y="331013"/>
                    <a:pt x="157151" y="331013"/>
                  </a:cubicBezTo>
                  <a:cubicBezTo>
                    <a:pt x="154793" y="332556"/>
                    <a:pt x="151984" y="333258"/>
                    <a:pt x="149178" y="333006"/>
                  </a:cubicBezTo>
                  <a:cubicBezTo>
                    <a:pt x="145822" y="336234"/>
                    <a:pt x="141571" y="338374"/>
                    <a:pt x="136979" y="339146"/>
                  </a:cubicBezTo>
                  <a:cubicBezTo>
                    <a:pt x="132913" y="341139"/>
                    <a:pt x="124860" y="339146"/>
                    <a:pt x="121033" y="341139"/>
                  </a:cubicBezTo>
                  <a:cubicBezTo>
                    <a:pt x="117205" y="343132"/>
                    <a:pt x="110907" y="349112"/>
                    <a:pt x="106840" y="349112"/>
                  </a:cubicBezTo>
                  <a:cubicBezTo>
                    <a:pt x="102774" y="351106"/>
                    <a:pt x="96714" y="349112"/>
                    <a:pt x="94641" y="351106"/>
                  </a:cubicBezTo>
                  <a:cubicBezTo>
                    <a:pt x="91005" y="351690"/>
                    <a:pt x="87546" y="353079"/>
                    <a:pt x="84516" y="355172"/>
                  </a:cubicBezTo>
                  <a:cubicBezTo>
                    <a:pt x="80382" y="355002"/>
                    <a:pt x="76258" y="355680"/>
                    <a:pt x="72396" y="357165"/>
                  </a:cubicBezTo>
                  <a:cubicBezTo>
                    <a:pt x="70323" y="357165"/>
                    <a:pt x="66257" y="363304"/>
                    <a:pt x="64423" y="363304"/>
                  </a:cubicBezTo>
                  <a:lnTo>
                    <a:pt x="48397" y="363304"/>
                  </a:lnTo>
                  <a:cubicBezTo>
                    <a:pt x="43993" y="360995"/>
                    <a:pt x="39164" y="359611"/>
                    <a:pt x="34205" y="359238"/>
                  </a:cubicBezTo>
                  <a:cubicBezTo>
                    <a:pt x="30533" y="359687"/>
                    <a:pt x="27042" y="361089"/>
                    <a:pt x="24079" y="363304"/>
                  </a:cubicBezTo>
                  <a:lnTo>
                    <a:pt x="8133" y="363304"/>
                  </a:lnTo>
                  <a:cubicBezTo>
                    <a:pt x="7207" y="360713"/>
                    <a:pt x="6513" y="358045"/>
                    <a:pt x="6060" y="355331"/>
                  </a:cubicBezTo>
                  <a:lnTo>
                    <a:pt x="6060" y="341139"/>
                  </a:lnTo>
                  <a:cubicBezTo>
                    <a:pt x="6060" y="339146"/>
                    <a:pt x="0" y="335079"/>
                    <a:pt x="0" y="333166"/>
                  </a:cubicBezTo>
                  <a:cubicBezTo>
                    <a:pt x="540" y="330166"/>
                    <a:pt x="1955" y="327392"/>
                    <a:pt x="4066" y="325193"/>
                  </a:cubicBezTo>
                  <a:cubicBezTo>
                    <a:pt x="6060" y="323120"/>
                    <a:pt x="12039" y="319053"/>
                    <a:pt x="14192" y="317220"/>
                  </a:cubicBezTo>
                  <a:cubicBezTo>
                    <a:pt x="16345" y="315386"/>
                    <a:pt x="18259" y="311160"/>
                    <a:pt x="20252" y="309246"/>
                  </a:cubicBezTo>
                  <a:cubicBezTo>
                    <a:pt x="22325" y="305180"/>
                    <a:pt x="22325" y="299120"/>
                    <a:pt x="24318" y="297127"/>
                  </a:cubicBezTo>
                  <a:cubicBezTo>
                    <a:pt x="25077" y="293122"/>
                    <a:pt x="27257" y="289526"/>
                    <a:pt x="30457" y="287001"/>
                  </a:cubicBezTo>
                  <a:cubicBezTo>
                    <a:pt x="36616" y="285260"/>
                    <a:pt x="42683" y="283211"/>
                    <a:pt x="48636" y="280862"/>
                  </a:cubicBezTo>
                  <a:cubicBezTo>
                    <a:pt x="51435" y="278004"/>
                    <a:pt x="53536" y="274539"/>
                    <a:pt x="54776" y="270736"/>
                  </a:cubicBezTo>
                  <a:cubicBezTo>
                    <a:pt x="54776" y="266749"/>
                    <a:pt x="50709" y="262763"/>
                    <a:pt x="52703" y="258617"/>
                  </a:cubicBezTo>
                  <a:cubicBezTo>
                    <a:pt x="52703" y="256544"/>
                    <a:pt x="54776" y="254551"/>
                    <a:pt x="56769" y="252557"/>
                  </a:cubicBezTo>
                  <a:lnTo>
                    <a:pt x="58762" y="250484"/>
                  </a:lnTo>
                  <a:cubicBezTo>
                    <a:pt x="60835" y="252557"/>
                    <a:pt x="62829" y="254551"/>
                    <a:pt x="64902" y="254551"/>
                  </a:cubicBezTo>
                  <a:cubicBezTo>
                    <a:pt x="66895" y="256544"/>
                    <a:pt x="72875" y="254551"/>
                    <a:pt x="77021" y="252557"/>
                  </a:cubicBezTo>
                  <a:cubicBezTo>
                    <a:pt x="79094" y="250484"/>
                    <a:pt x="79094" y="244584"/>
                    <a:pt x="81087" y="240358"/>
                  </a:cubicBezTo>
                  <a:cubicBezTo>
                    <a:pt x="83160" y="238365"/>
                    <a:pt x="89060" y="232385"/>
                    <a:pt x="93286" y="232385"/>
                  </a:cubicBezTo>
                  <a:cubicBezTo>
                    <a:pt x="97512" y="232385"/>
                    <a:pt x="101259" y="240358"/>
                    <a:pt x="105405" y="242591"/>
                  </a:cubicBezTo>
                  <a:lnTo>
                    <a:pt x="115292" y="242591"/>
                  </a:lnTo>
                  <a:cubicBezTo>
                    <a:pt x="121431" y="242591"/>
                    <a:pt x="129484" y="246577"/>
                    <a:pt x="133550" y="246577"/>
                  </a:cubicBezTo>
                  <a:cubicBezTo>
                    <a:pt x="138942" y="246862"/>
                    <a:pt x="144341" y="246187"/>
                    <a:pt x="149497" y="244584"/>
                  </a:cubicBezTo>
                  <a:cubicBezTo>
                    <a:pt x="151490" y="242591"/>
                    <a:pt x="151490" y="236611"/>
                    <a:pt x="153563" y="234458"/>
                  </a:cubicBezTo>
                  <a:cubicBezTo>
                    <a:pt x="157550" y="230392"/>
                    <a:pt x="165682" y="226485"/>
                    <a:pt x="169509" y="222259"/>
                  </a:cubicBezTo>
                  <a:cubicBezTo>
                    <a:pt x="171503" y="220266"/>
                    <a:pt x="179635" y="220266"/>
                    <a:pt x="181708" y="216200"/>
                  </a:cubicBezTo>
                  <a:cubicBezTo>
                    <a:pt x="183642" y="211060"/>
                    <a:pt x="183642" y="205393"/>
                    <a:pt x="181708" y="200253"/>
                  </a:cubicBezTo>
                  <a:lnTo>
                    <a:pt x="181708" y="190127"/>
                  </a:lnTo>
                  <a:cubicBezTo>
                    <a:pt x="181708" y="186061"/>
                    <a:pt x="187768" y="180001"/>
                    <a:pt x="187768" y="175935"/>
                  </a:cubicBezTo>
                  <a:cubicBezTo>
                    <a:pt x="187768" y="173862"/>
                    <a:pt x="185695" y="167962"/>
                    <a:pt x="185695" y="165809"/>
                  </a:cubicBezTo>
                  <a:cubicBezTo>
                    <a:pt x="183635" y="163585"/>
                    <a:pt x="182252" y="160819"/>
                    <a:pt x="181708" y="157836"/>
                  </a:cubicBezTo>
                  <a:cubicBezTo>
                    <a:pt x="181767" y="154089"/>
                    <a:pt x="183183" y="150491"/>
                    <a:pt x="185695" y="147710"/>
                  </a:cubicBezTo>
                  <a:cubicBezTo>
                    <a:pt x="189761" y="143644"/>
                    <a:pt x="201641" y="135511"/>
                    <a:pt x="206027" y="131764"/>
                  </a:cubicBezTo>
                  <a:cubicBezTo>
                    <a:pt x="211239" y="122847"/>
                    <a:pt x="215311" y="113311"/>
                    <a:pt x="218146" y="103379"/>
                  </a:cubicBezTo>
                  <a:cubicBezTo>
                    <a:pt x="220219" y="97320"/>
                    <a:pt x="222212" y="81054"/>
                    <a:pt x="226119" y="74995"/>
                  </a:cubicBezTo>
                  <a:cubicBezTo>
                    <a:pt x="228112" y="72922"/>
                    <a:pt x="232178" y="67022"/>
                    <a:pt x="236245" y="67022"/>
                  </a:cubicBezTo>
                  <a:cubicBezTo>
                    <a:pt x="238238" y="67022"/>
                    <a:pt x="244218" y="69095"/>
                    <a:pt x="244218" y="71088"/>
                  </a:cubicBezTo>
                  <a:cubicBezTo>
                    <a:pt x="248284" y="75154"/>
                    <a:pt x="250278" y="87034"/>
                    <a:pt x="254344" y="89347"/>
                  </a:cubicBezTo>
                  <a:cubicBezTo>
                    <a:pt x="258857" y="93050"/>
                    <a:pt x="264457" y="95178"/>
                    <a:pt x="270290" y="95406"/>
                  </a:cubicBezTo>
                  <a:cubicBezTo>
                    <a:pt x="274357" y="93413"/>
                    <a:pt x="276430" y="87433"/>
                    <a:pt x="278263" y="85280"/>
                  </a:cubicBezTo>
                  <a:cubicBezTo>
                    <a:pt x="280097" y="83128"/>
                    <a:pt x="282330" y="75154"/>
                    <a:pt x="284323" y="73081"/>
                  </a:cubicBezTo>
                  <a:cubicBezTo>
                    <a:pt x="286587" y="68230"/>
                    <a:pt x="290077" y="64052"/>
                    <a:pt x="294449" y="60962"/>
                  </a:cubicBezTo>
                  <a:cubicBezTo>
                    <a:pt x="298515" y="58969"/>
                    <a:pt x="306648" y="62955"/>
                    <a:pt x="310395" y="62955"/>
                  </a:cubicBezTo>
                  <a:cubicBezTo>
                    <a:pt x="318368" y="60962"/>
                    <a:pt x="332720" y="60962"/>
                    <a:pt x="338780" y="56896"/>
                  </a:cubicBezTo>
                  <a:cubicBezTo>
                    <a:pt x="342846" y="54903"/>
                    <a:pt x="344839" y="46770"/>
                    <a:pt x="348906" y="44777"/>
                  </a:cubicBezTo>
                  <a:cubicBezTo>
                    <a:pt x="351776" y="41994"/>
                    <a:pt x="355237" y="39895"/>
                    <a:pt x="359031" y="38637"/>
                  </a:cubicBezTo>
                  <a:cubicBezTo>
                    <a:pt x="366268" y="36342"/>
                    <a:pt x="373773" y="35001"/>
                    <a:pt x="381356" y="34651"/>
                  </a:cubicBezTo>
                  <a:cubicBezTo>
                    <a:pt x="383350" y="36644"/>
                    <a:pt x="389330" y="36644"/>
                    <a:pt x="391482" y="38637"/>
                  </a:cubicBezTo>
                  <a:cubicBezTo>
                    <a:pt x="395549" y="42704"/>
                    <a:pt x="393476" y="52830"/>
                    <a:pt x="395549" y="54584"/>
                  </a:cubicBezTo>
                  <a:cubicBezTo>
                    <a:pt x="399668" y="56111"/>
                    <a:pt x="404290" y="55320"/>
                    <a:pt x="407668" y="52511"/>
                  </a:cubicBezTo>
                  <a:cubicBezTo>
                    <a:pt x="413807" y="52511"/>
                    <a:pt x="425926" y="52511"/>
                    <a:pt x="429993" y="48444"/>
                  </a:cubicBezTo>
                  <a:cubicBezTo>
                    <a:pt x="437078" y="41164"/>
                    <a:pt x="441993" y="32053"/>
                    <a:pt x="444185" y="22133"/>
                  </a:cubicBezTo>
                  <a:cubicBezTo>
                    <a:pt x="446178" y="18067"/>
                    <a:pt x="446178" y="7941"/>
                    <a:pt x="450244" y="6186"/>
                  </a:cubicBezTo>
                  <a:cubicBezTo>
                    <a:pt x="452318" y="2120"/>
                    <a:pt x="462443" y="2120"/>
                    <a:pt x="466191" y="47"/>
                  </a:cubicBezTo>
                  <a:cubicBezTo>
                    <a:pt x="473005" y="-196"/>
                    <a:pt x="479819" y="501"/>
                    <a:pt x="486443" y="2120"/>
                  </a:cubicBezTo>
                  <a:cubicBezTo>
                    <a:pt x="488436" y="4114"/>
                    <a:pt x="494416" y="6186"/>
                    <a:pt x="496569" y="8180"/>
                  </a:cubicBezTo>
                  <a:cubicBezTo>
                    <a:pt x="499212" y="13926"/>
                    <a:pt x="502618" y="19290"/>
                    <a:pt x="506694" y="24126"/>
                  </a:cubicBezTo>
                  <a:cubicBezTo>
                    <a:pt x="511648" y="26634"/>
                    <a:pt x="517091" y="28022"/>
                    <a:pt x="522641" y="28192"/>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7" name="Freeform 186">
              <a:extLst>
                <a:ext uri="{FF2B5EF4-FFF2-40B4-BE49-F238E27FC236}">
                  <a16:creationId xmlns:a16="http://schemas.microsoft.com/office/drawing/2014/main" id="{C3334185-3196-D74A-A129-8B77844AB960}"/>
                </a:ext>
              </a:extLst>
            </p:cNvPr>
            <p:cNvSpPr/>
            <p:nvPr/>
          </p:nvSpPr>
          <p:spPr>
            <a:xfrm>
              <a:off x="5157715" y="4500167"/>
              <a:ext cx="7973" cy="15946"/>
            </a:xfrm>
            <a:custGeom>
              <a:avLst/>
              <a:gdLst>
                <a:gd name="connsiteX0" fmla="*/ 13235 w 7973"/>
                <a:gd name="connsiteY0" fmla="*/ 8611 h 15946"/>
                <a:gd name="connsiteX1" fmla="*/ 13235 w 7973"/>
                <a:gd name="connsiteY1" fmla="*/ 4305 h 15946"/>
                <a:gd name="connsiteX2" fmla="*/ 6618 w 7973"/>
                <a:gd name="connsiteY2" fmla="*/ 0 h 15946"/>
                <a:gd name="connsiteX3" fmla="*/ 2153 w 7973"/>
                <a:gd name="connsiteY3" fmla="*/ 2153 h 15946"/>
                <a:gd name="connsiteX4" fmla="*/ 0 w 7973"/>
                <a:gd name="connsiteY4" fmla="*/ 6458 h 15946"/>
                <a:gd name="connsiteX5" fmla="*/ 4385 w 7973"/>
                <a:gd name="connsiteY5" fmla="*/ 12837 h 15946"/>
                <a:gd name="connsiteX6" fmla="*/ 4385 w 7973"/>
                <a:gd name="connsiteY6" fmla="*/ 17142 h 15946"/>
                <a:gd name="connsiteX7" fmla="*/ 11003 w 7973"/>
                <a:gd name="connsiteY7" fmla="*/ 19295 h 15946"/>
                <a:gd name="connsiteX8" fmla="*/ 11003 w 7973"/>
                <a:gd name="connsiteY8" fmla="*/ 12837 h 15946"/>
                <a:gd name="connsiteX9" fmla="*/ 13235 w 7973"/>
                <a:gd name="connsiteY9" fmla="*/ 8611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73" h="15946">
                  <a:moveTo>
                    <a:pt x="13235" y="8611"/>
                  </a:moveTo>
                  <a:cubicBezTo>
                    <a:pt x="13235" y="8611"/>
                    <a:pt x="15388" y="4305"/>
                    <a:pt x="13235" y="4305"/>
                  </a:cubicBezTo>
                  <a:cubicBezTo>
                    <a:pt x="13235" y="2153"/>
                    <a:pt x="8771" y="0"/>
                    <a:pt x="6618" y="0"/>
                  </a:cubicBezTo>
                  <a:cubicBezTo>
                    <a:pt x="5396" y="1174"/>
                    <a:pt x="3832" y="1928"/>
                    <a:pt x="2153" y="2153"/>
                  </a:cubicBezTo>
                  <a:lnTo>
                    <a:pt x="0" y="6458"/>
                  </a:lnTo>
                  <a:cubicBezTo>
                    <a:pt x="0" y="8611"/>
                    <a:pt x="2153" y="10764"/>
                    <a:pt x="4385" y="12837"/>
                  </a:cubicBezTo>
                  <a:cubicBezTo>
                    <a:pt x="4385" y="12837"/>
                    <a:pt x="2153" y="17142"/>
                    <a:pt x="4385" y="17142"/>
                  </a:cubicBezTo>
                  <a:cubicBezTo>
                    <a:pt x="6305" y="18547"/>
                    <a:pt x="8624" y="19301"/>
                    <a:pt x="11003" y="19295"/>
                  </a:cubicBezTo>
                  <a:cubicBezTo>
                    <a:pt x="13235" y="17142"/>
                    <a:pt x="11003" y="14989"/>
                    <a:pt x="11003" y="12837"/>
                  </a:cubicBezTo>
                  <a:cubicBezTo>
                    <a:pt x="11003" y="10684"/>
                    <a:pt x="13235" y="10764"/>
                    <a:pt x="13235" y="861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8" name="Freeform 187">
              <a:extLst>
                <a:ext uri="{FF2B5EF4-FFF2-40B4-BE49-F238E27FC236}">
                  <a16:creationId xmlns:a16="http://schemas.microsoft.com/office/drawing/2014/main" id="{F4F40D8A-EC96-0F41-A305-B51A6E54C90D}"/>
                </a:ext>
              </a:extLst>
            </p:cNvPr>
            <p:cNvSpPr/>
            <p:nvPr/>
          </p:nvSpPr>
          <p:spPr>
            <a:xfrm>
              <a:off x="5088189" y="4450175"/>
              <a:ext cx="15946" cy="31893"/>
            </a:xfrm>
            <a:custGeom>
              <a:avLst/>
              <a:gdLst>
                <a:gd name="connsiteX0" fmla="*/ 19295 w 15946"/>
                <a:gd name="connsiteY0" fmla="*/ 16186 h 31892"/>
                <a:gd name="connsiteX1" fmla="*/ 17382 w 15946"/>
                <a:gd name="connsiteY1" fmla="*/ 8212 h 31892"/>
                <a:gd name="connsiteX2" fmla="*/ 13554 w 15946"/>
                <a:gd name="connsiteY2" fmla="*/ 1993 h 31892"/>
                <a:gd name="connsiteX3" fmla="*/ 7734 w 15946"/>
                <a:gd name="connsiteY3" fmla="*/ 0 h 31892"/>
                <a:gd name="connsiteX4" fmla="*/ 3907 w 15946"/>
                <a:gd name="connsiteY4" fmla="*/ 1993 h 31892"/>
                <a:gd name="connsiteX5" fmla="*/ 5820 w 15946"/>
                <a:gd name="connsiteY5" fmla="*/ 8212 h 31892"/>
                <a:gd name="connsiteX6" fmla="*/ 0 w 15946"/>
                <a:gd name="connsiteY6" fmla="*/ 10206 h 31892"/>
                <a:gd name="connsiteX7" fmla="*/ 0 w 15946"/>
                <a:gd name="connsiteY7" fmla="*/ 16345 h 31892"/>
                <a:gd name="connsiteX8" fmla="*/ 7973 w 15946"/>
                <a:gd name="connsiteY8" fmla="*/ 18418 h 31892"/>
                <a:gd name="connsiteX9" fmla="*/ 11800 w 15946"/>
                <a:gd name="connsiteY9" fmla="*/ 26391 h 31892"/>
                <a:gd name="connsiteX10" fmla="*/ 19774 w 15946"/>
                <a:gd name="connsiteY10" fmla="*/ 32531 h 31892"/>
                <a:gd name="connsiteX11" fmla="*/ 21767 w 15946"/>
                <a:gd name="connsiteY11" fmla="*/ 24557 h 31892"/>
                <a:gd name="connsiteX12" fmla="*/ 19774 w 15946"/>
                <a:gd name="connsiteY12" fmla="*/ 16584 h 31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46" h="31892">
                  <a:moveTo>
                    <a:pt x="19295" y="16186"/>
                  </a:moveTo>
                  <a:cubicBezTo>
                    <a:pt x="19295" y="14192"/>
                    <a:pt x="19295" y="8212"/>
                    <a:pt x="17382" y="8212"/>
                  </a:cubicBezTo>
                  <a:cubicBezTo>
                    <a:pt x="17382" y="6139"/>
                    <a:pt x="13554" y="4066"/>
                    <a:pt x="13554" y="1993"/>
                  </a:cubicBezTo>
                  <a:cubicBezTo>
                    <a:pt x="11517" y="1656"/>
                    <a:pt x="9550" y="982"/>
                    <a:pt x="7734" y="0"/>
                  </a:cubicBezTo>
                  <a:cubicBezTo>
                    <a:pt x="5820" y="0"/>
                    <a:pt x="5820" y="1993"/>
                    <a:pt x="3907" y="1993"/>
                  </a:cubicBezTo>
                  <a:cubicBezTo>
                    <a:pt x="3907" y="4066"/>
                    <a:pt x="5820" y="6139"/>
                    <a:pt x="5820" y="8212"/>
                  </a:cubicBezTo>
                  <a:cubicBezTo>
                    <a:pt x="3711" y="8199"/>
                    <a:pt x="1659" y="8902"/>
                    <a:pt x="0" y="10206"/>
                  </a:cubicBezTo>
                  <a:lnTo>
                    <a:pt x="0" y="16345"/>
                  </a:lnTo>
                  <a:cubicBezTo>
                    <a:pt x="2289" y="18043"/>
                    <a:pt x="5147" y="18786"/>
                    <a:pt x="7973" y="18418"/>
                  </a:cubicBezTo>
                  <a:cubicBezTo>
                    <a:pt x="9887" y="20491"/>
                    <a:pt x="9887" y="26391"/>
                    <a:pt x="11800" y="26391"/>
                  </a:cubicBezTo>
                  <a:cubicBezTo>
                    <a:pt x="13794" y="28464"/>
                    <a:pt x="17621" y="32531"/>
                    <a:pt x="19774" y="32531"/>
                  </a:cubicBezTo>
                  <a:cubicBezTo>
                    <a:pt x="21311" y="30170"/>
                    <a:pt x="22012" y="27363"/>
                    <a:pt x="21767" y="24557"/>
                  </a:cubicBezTo>
                  <a:cubicBezTo>
                    <a:pt x="21767" y="22564"/>
                    <a:pt x="19774" y="18418"/>
                    <a:pt x="19774" y="1658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89" name="Freeform 188">
              <a:extLst>
                <a:ext uri="{FF2B5EF4-FFF2-40B4-BE49-F238E27FC236}">
                  <a16:creationId xmlns:a16="http://schemas.microsoft.com/office/drawing/2014/main" id="{FD58D04E-D13B-B449-9A9D-7FBA4D5A37CD}"/>
                </a:ext>
              </a:extLst>
            </p:cNvPr>
            <p:cNvSpPr/>
            <p:nvPr/>
          </p:nvSpPr>
          <p:spPr>
            <a:xfrm>
              <a:off x="4902893" y="4463490"/>
              <a:ext cx="15946" cy="15946"/>
            </a:xfrm>
            <a:custGeom>
              <a:avLst/>
              <a:gdLst>
                <a:gd name="connsiteX0" fmla="*/ 21288 w 15946"/>
                <a:gd name="connsiteY0" fmla="*/ 12677 h 15946"/>
                <a:gd name="connsiteX1" fmla="*/ 19136 w 15946"/>
                <a:gd name="connsiteY1" fmla="*/ 4226 h 15946"/>
                <a:gd name="connsiteX2" fmla="*/ 10684 w 15946"/>
                <a:gd name="connsiteY2" fmla="*/ 0 h 15946"/>
                <a:gd name="connsiteX3" fmla="*/ 4305 w 15946"/>
                <a:gd name="connsiteY3" fmla="*/ 4226 h 15946"/>
                <a:gd name="connsiteX4" fmla="*/ 2234 w 15946"/>
                <a:gd name="connsiteY4" fmla="*/ 6300 h 15946"/>
                <a:gd name="connsiteX5" fmla="*/ 2153 w 15946"/>
                <a:gd name="connsiteY5" fmla="*/ 6299 h 15946"/>
                <a:gd name="connsiteX6" fmla="*/ 0 w 15946"/>
                <a:gd name="connsiteY6" fmla="*/ 14750 h 15946"/>
                <a:gd name="connsiteX7" fmla="*/ 4305 w 15946"/>
                <a:gd name="connsiteY7" fmla="*/ 16823 h 15946"/>
                <a:gd name="connsiteX8" fmla="*/ 8531 w 15946"/>
                <a:gd name="connsiteY8" fmla="*/ 18976 h 15946"/>
                <a:gd name="connsiteX9" fmla="*/ 12757 w 15946"/>
                <a:gd name="connsiteY9" fmla="*/ 21049 h 15946"/>
                <a:gd name="connsiteX10" fmla="*/ 19136 w 15946"/>
                <a:gd name="connsiteY10" fmla="*/ 21049 h 15946"/>
                <a:gd name="connsiteX11" fmla="*/ 21288 w 15946"/>
                <a:gd name="connsiteY11" fmla="*/ 13076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946" h="15946">
                  <a:moveTo>
                    <a:pt x="21288" y="12677"/>
                  </a:moveTo>
                  <a:cubicBezTo>
                    <a:pt x="21288" y="10525"/>
                    <a:pt x="19136" y="6299"/>
                    <a:pt x="19136" y="4226"/>
                  </a:cubicBezTo>
                  <a:cubicBezTo>
                    <a:pt x="16788" y="2027"/>
                    <a:pt x="13851" y="559"/>
                    <a:pt x="10684" y="0"/>
                  </a:cubicBezTo>
                  <a:cubicBezTo>
                    <a:pt x="8531" y="0"/>
                    <a:pt x="6378" y="2153"/>
                    <a:pt x="4305" y="4226"/>
                  </a:cubicBezTo>
                  <a:cubicBezTo>
                    <a:pt x="4306" y="5371"/>
                    <a:pt x="3379" y="6300"/>
                    <a:pt x="2234" y="6300"/>
                  </a:cubicBezTo>
                  <a:cubicBezTo>
                    <a:pt x="2207" y="6300"/>
                    <a:pt x="2180" y="6300"/>
                    <a:pt x="2153" y="6299"/>
                  </a:cubicBezTo>
                  <a:cubicBezTo>
                    <a:pt x="2153" y="8452"/>
                    <a:pt x="0" y="12677"/>
                    <a:pt x="0" y="14750"/>
                  </a:cubicBezTo>
                  <a:cubicBezTo>
                    <a:pt x="0" y="16823"/>
                    <a:pt x="4305" y="16823"/>
                    <a:pt x="4305" y="16823"/>
                  </a:cubicBezTo>
                  <a:cubicBezTo>
                    <a:pt x="5910" y="17065"/>
                    <a:pt x="7393" y="17820"/>
                    <a:pt x="8531" y="18976"/>
                  </a:cubicBezTo>
                  <a:cubicBezTo>
                    <a:pt x="10684" y="18976"/>
                    <a:pt x="10684" y="21049"/>
                    <a:pt x="12757" y="21049"/>
                  </a:cubicBezTo>
                  <a:cubicBezTo>
                    <a:pt x="12757" y="23202"/>
                    <a:pt x="16983" y="21049"/>
                    <a:pt x="19136" y="21049"/>
                  </a:cubicBezTo>
                  <a:cubicBezTo>
                    <a:pt x="20752" y="18720"/>
                    <a:pt x="21513" y="15903"/>
                    <a:pt x="21288" y="1307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0" name="Freeform 189">
              <a:extLst>
                <a:ext uri="{FF2B5EF4-FFF2-40B4-BE49-F238E27FC236}">
                  <a16:creationId xmlns:a16="http://schemas.microsoft.com/office/drawing/2014/main" id="{86962667-2230-CD49-AC99-50E1BED07DF8}"/>
                </a:ext>
              </a:extLst>
            </p:cNvPr>
            <p:cNvSpPr/>
            <p:nvPr/>
          </p:nvSpPr>
          <p:spPr>
            <a:xfrm>
              <a:off x="4823799" y="4345726"/>
              <a:ext cx="15946" cy="23919"/>
            </a:xfrm>
            <a:custGeom>
              <a:avLst/>
              <a:gdLst>
                <a:gd name="connsiteX0" fmla="*/ 21049 w 15946"/>
                <a:gd name="connsiteY0" fmla="*/ 15468 h 23919"/>
                <a:gd name="connsiteX1" fmla="*/ 16823 w 15946"/>
                <a:gd name="connsiteY1" fmla="*/ 9727 h 23919"/>
                <a:gd name="connsiteX2" fmla="*/ 16823 w 15946"/>
                <a:gd name="connsiteY2" fmla="*/ 3907 h 23919"/>
                <a:gd name="connsiteX3" fmla="*/ 12598 w 15946"/>
                <a:gd name="connsiteY3" fmla="*/ 0 h 23919"/>
                <a:gd name="connsiteX4" fmla="*/ 8372 w 15946"/>
                <a:gd name="connsiteY4" fmla="*/ 3907 h 23919"/>
                <a:gd name="connsiteX5" fmla="*/ 8372 w 15946"/>
                <a:gd name="connsiteY5" fmla="*/ 9727 h 23919"/>
                <a:gd name="connsiteX6" fmla="*/ 6299 w 15946"/>
                <a:gd name="connsiteY6" fmla="*/ 17700 h 23919"/>
                <a:gd name="connsiteX7" fmla="*/ 2073 w 15946"/>
                <a:gd name="connsiteY7" fmla="*/ 17700 h 23919"/>
                <a:gd name="connsiteX8" fmla="*/ 0 w 15946"/>
                <a:gd name="connsiteY8" fmla="*/ 23521 h 23919"/>
                <a:gd name="connsiteX9" fmla="*/ 7973 w 15946"/>
                <a:gd name="connsiteY9" fmla="*/ 27348 h 23919"/>
                <a:gd name="connsiteX10" fmla="*/ 18577 w 15946"/>
                <a:gd name="connsiteY10" fmla="*/ 25434 h 23919"/>
                <a:gd name="connsiteX11" fmla="*/ 20651 w 15946"/>
                <a:gd name="connsiteY11" fmla="*/ 15787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946" h="23919">
                  <a:moveTo>
                    <a:pt x="21049" y="15468"/>
                  </a:moveTo>
                  <a:cubicBezTo>
                    <a:pt x="21049" y="13554"/>
                    <a:pt x="18976" y="11641"/>
                    <a:pt x="16823" y="9727"/>
                  </a:cubicBezTo>
                  <a:cubicBezTo>
                    <a:pt x="16823" y="7734"/>
                    <a:pt x="18976" y="3907"/>
                    <a:pt x="16823" y="3907"/>
                  </a:cubicBezTo>
                  <a:cubicBezTo>
                    <a:pt x="16823" y="1993"/>
                    <a:pt x="12598" y="0"/>
                    <a:pt x="12598" y="0"/>
                  </a:cubicBezTo>
                  <a:cubicBezTo>
                    <a:pt x="10426" y="100"/>
                    <a:pt x="8641" y="1749"/>
                    <a:pt x="8372" y="3907"/>
                  </a:cubicBezTo>
                  <a:cubicBezTo>
                    <a:pt x="6299" y="3907"/>
                    <a:pt x="8372" y="7734"/>
                    <a:pt x="8372" y="9727"/>
                  </a:cubicBezTo>
                  <a:cubicBezTo>
                    <a:pt x="8372" y="11721"/>
                    <a:pt x="8372" y="17700"/>
                    <a:pt x="6299" y="17700"/>
                  </a:cubicBezTo>
                  <a:cubicBezTo>
                    <a:pt x="6299" y="19694"/>
                    <a:pt x="4226" y="17700"/>
                    <a:pt x="2073" y="17700"/>
                  </a:cubicBezTo>
                  <a:cubicBezTo>
                    <a:pt x="2073" y="19694"/>
                    <a:pt x="0" y="21607"/>
                    <a:pt x="0" y="23521"/>
                  </a:cubicBezTo>
                  <a:cubicBezTo>
                    <a:pt x="2260" y="25498"/>
                    <a:pt x="5017" y="26821"/>
                    <a:pt x="7973" y="27348"/>
                  </a:cubicBezTo>
                  <a:cubicBezTo>
                    <a:pt x="11539" y="26895"/>
                    <a:pt x="15079" y="26257"/>
                    <a:pt x="18577" y="25434"/>
                  </a:cubicBezTo>
                  <a:cubicBezTo>
                    <a:pt x="20651" y="23521"/>
                    <a:pt x="22724" y="17461"/>
                    <a:pt x="20651" y="1578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1" name="Freeform 190">
              <a:extLst>
                <a:ext uri="{FF2B5EF4-FFF2-40B4-BE49-F238E27FC236}">
                  <a16:creationId xmlns:a16="http://schemas.microsoft.com/office/drawing/2014/main" id="{CDDC86CC-A2EB-6842-A204-9E1333FB3B99}"/>
                </a:ext>
              </a:extLst>
            </p:cNvPr>
            <p:cNvSpPr/>
            <p:nvPr/>
          </p:nvSpPr>
          <p:spPr>
            <a:xfrm>
              <a:off x="4840224" y="4233783"/>
              <a:ext cx="119597" cy="79732"/>
            </a:xfrm>
            <a:custGeom>
              <a:avLst/>
              <a:gdLst>
                <a:gd name="connsiteX0" fmla="*/ 112342 w 119597"/>
                <a:gd name="connsiteY0" fmla="*/ 42577 h 79731"/>
                <a:gd name="connsiteX1" fmla="*/ 110269 w 119597"/>
                <a:gd name="connsiteY1" fmla="*/ 32451 h 79731"/>
                <a:gd name="connsiteX2" fmla="*/ 114415 w 119597"/>
                <a:gd name="connsiteY2" fmla="*/ 20331 h 79731"/>
                <a:gd name="connsiteX3" fmla="*/ 112342 w 119597"/>
                <a:gd name="connsiteY3" fmla="*/ 10206 h 79731"/>
                <a:gd name="connsiteX4" fmla="*/ 106203 w 119597"/>
                <a:gd name="connsiteY4" fmla="*/ 4066 h 79731"/>
                <a:gd name="connsiteX5" fmla="*/ 102057 w 119597"/>
                <a:gd name="connsiteY5" fmla="*/ 0 h 79731"/>
                <a:gd name="connsiteX6" fmla="*/ 95837 w 119597"/>
                <a:gd name="connsiteY6" fmla="*/ 6139 h 79731"/>
                <a:gd name="connsiteX7" fmla="*/ 95837 w 119597"/>
                <a:gd name="connsiteY7" fmla="*/ 12199 h 79731"/>
                <a:gd name="connsiteX8" fmla="*/ 91771 w 119597"/>
                <a:gd name="connsiteY8" fmla="*/ 16265 h 79731"/>
                <a:gd name="connsiteX9" fmla="*/ 91771 w 119597"/>
                <a:gd name="connsiteY9" fmla="*/ 20331 h 79731"/>
                <a:gd name="connsiteX10" fmla="*/ 87785 w 119597"/>
                <a:gd name="connsiteY10" fmla="*/ 20331 h 79731"/>
                <a:gd name="connsiteX11" fmla="*/ 85712 w 119597"/>
                <a:gd name="connsiteY11" fmla="*/ 24318 h 79731"/>
                <a:gd name="connsiteX12" fmla="*/ 85712 w 119597"/>
                <a:gd name="connsiteY12" fmla="*/ 32291 h 79731"/>
                <a:gd name="connsiteX13" fmla="*/ 79572 w 119597"/>
                <a:gd name="connsiteY13" fmla="*/ 36358 h 79731"/>
                <a:gd name="connsiteX14" fmla="*/ 75426 w 119597"/>
                <a:gd name="connsiteY14" fmla="*/ 32291 h 79731"/>
                <a:gd name="connsiteX15" fmla="*/ 73353 w 119597"/>
                <a:gd name="connsiteY15" fmla="*/ 28225 h 79731"/>
                <a:gd name="connsiteX16" fmla="*/ 67214 w 119597"/>
                <a:gd name="connsiteY16" fmla="*/ 24159 h 79731"/>
                <a:gd name="connsiteX17" fmla="*/ 63068 w 119597"/>
                <a:gd name="connsiteY17" fmla="*/ 20172 h 79731"/>
                <a:gd name="connsiteX18" fmla="*/ 58922 w 119597"/>
                <a:gd name="connsiteY18" fmla="*/ 12199 h 79731"/>
                <a:gd name="connsiteX19" fmla="*/ 52782 w 119597"/>
                <a:gd name="connsiteY19" fmla="*/ 16265 h 79731"/>
                <a:gd name="connsiteX20" fmla="*/ 54776 w 119597"/>
                <a:gd name="connsiteY20" fmla="*/ 20331 h 79731"/>
                <a:gd name="connsiteX21" fmla="*/ 54776 w 119597"/>
                <a:gd name="connsiteY21" fmla="*/ 30457 h 79731"/>
                <a:gd name="connsiteX22" fmla="*/ 52782 w 119597"/>
                <a:gd name="connsiteY22" fmla="*/ 34524 h 79731"/>
                <a:gd name="connsiteX23" fmla="*/ 50709 w 119597"/>
                <a:gd name="connsiteY23" fmla="*/ 38510 h 79731"/>
                <a:gd name="connsiteX24" fmla="*/ 40344 w 119597"/>
                <a:gd name="connsiteY24" fmla="*/ 36517 h 79731"/>
                <a:gd name="connsiteX25" fmla="*/ 32371 w 119597"/>
                <a:gd name="connsiteY25" fmla="*/ 28544 h 79731"/>
                <a:gd name="connsiteX26" fmla="*/ 26895 w 119597"/>
                <a:gd name="connsiteY26" fmla="*/ 29278 h 79731"/>
                <a:gd name="connsiteX27" fmla="*/ 26232 w 119597"/>
                <a:gd name="connsiteY27" fmla="*/ 30617 h 79731"/>
                <a:gd name="connsiteX28" fmla="*/ 22086 w 119597"/>
                <a:gd name="connsiteY28" fmla="*/ 34683 h 79731"/>
                <a:gd name="connsiteX29" fmla="*/ 14113 w 119597"/>
                <a:gd name="connsiteY29" fmla="*/ 32610 h 79731"/>
                <a:gd name="connsiteX30" fmla="*/ 6139 w 119597"/>
                <a:gd name="connsiteY30" fmla="*/ 36676 h 79731"/>
                <a:gd name="connsiteX31" fmla="*/ 0 w 119597"/>
                <a:gd name="connsiteY31" fmla="*/ 46802 h 79731"/>
                <a:gd name="connsiteX32" fmla="*/ 1993 w 119597"/>
                <a:gd name="connsiteY32" fmla="*/ 56928 h 79731"/>
                <a:gd name="connsiteX33" fmla="*/ 12358 w 119597"/>
                <a:gd name="connsiteY33" fmla="*/ 60995 h 79731"/>
                <a:gd name="connsiteX34" fmla="*/ 20332 w 119597"/>
                <a:gd name="connsiteY34" fmla="*/ 71121 h 79731"/>
                <a:gd name="connsiteX35" fmla="*/ 28305 w 119597"/>
                <a:gd name="connsiteY35" fmla="*/ 67054 h 79731"/>
                <a:gd name="connsiteX36" fmla="*/ 34524 w 119597"/>
                <a:gd name="connsiteY36" fmla="*/ 71121 h 79731"/>
                <a:gd name="connsiteX37" fmla="*/ 42497 w 119597"/>
                <a:gd name="connsiteY37" fmla="*/ 71121 h 79731"/>
                <a:gd name="connsiteX38" fmla="*/ 44570 w 119597"/>
                <a:gd name="connsiteY38" fmla="*/ 63147 h 79731"/>
                <a:gd name="connsiteX39" fmla="*/ 50789 w 119597"/>
                <a:gd name="connsiteY39" fmla="*/ 61154 h 79731"/>
                <a:gd name="connsiteX40" fmla="*/ 58762 w 119597"/>
                <a:gd name="connsiteY40" fmla="*/ 67214 h 79731"/>
                <a:gd name="connsiteX41" fmla="*/ 64981 w 119597"/>
                <a:gd name="connsiteY41" fmla="*/ 63147 h 79731"/>
                <a:gd name="connsiteX42" fmla="*/ 64981 w 119597"/>
                <a:gd name="connsiteY42" fmla="*/ 57088 h 79731"/>
                <a:gd name="connsiteX43" fmla="*/ 69048 w 119597"/>
                <a:gd name="connsiteY43" fmla="*/ 55094 h 79731"/>
                <a:gd name="connsiteX44" fmla="*/ 71121 w 119597"/>
                <a:gd name="connsiteY44" fmla="*/ 59161 h 79731"/>
                <a:gd name="connsiteX45" fmla="*/ 71121 w 119597"/>
                <a:gd name="connsiteY45" fmla="*/ 63147 h 79731"/>
                <a:gd name="connsiteX46" fmla="*/ 75267 w 119597"/>
                <a:gd name="connsiteY46" fmla="*/ 63147 h 79731"/>
                <a:gd name="connsiteX47" fmla="*/ 75267 w 119597"/>
                <a:gd name="connsiteY47" fmla="*/ 55174 h 79731"/>
                <a:gd name="connsiteX48" fmla="*/ 79413 w 119597"/>
                <a:gd name="connsiteY48" fmla="*/ 55174 h 79731"/>
                <a:gd name="connsiteX49" fmla="*/ 85552 w 119597"/>
                <a:gd name="connsiteY49" fmla="*/ 57168 h 79731"/>
                <a:gd name="connsiteX50" fmla="*/ 85552 w 119597"/>
                <a:gd name="connsiteY50" fmla="*/ 65141 h 79731"/>
                <a:gd name="connsiteX51" fmla="*/ 89698 w 119597"/>
                <a:gd name="connsiteY51" fmla="*/ 75267 h 79731"/>
                <a:gd name="connsiteX52" fmla="*/ 99984 w 119597"/>
                <a:gd name="connsiteY52" fmla="*/ 75267 h 79731"/>
                <a:gd name="connsiteX53" fmla="*/ 102057 w 119597"/>
                <a:gd name="connsiteY53" fmla="*/ 79333 h 79731"/>
                <a:gd name="connsiteX54" fmla="*/ 108196 w 119597"/>
                <a:gd name="connsiteY54" fmla="*/ 81326 h 79731"/>
                <a:gd name="connsiteX55" fmla="*/ 110269 w 119597"/>
                <a:gd name="connsiteY55" fmla="*/ 69207 h 79731"/>
                <a:gd name="connsiteX56" fmla="*/ 102296 w 119597"/>
                <a:gd name="connsiteY56" fmla="*/ 63068 h 79731"/>
                <a:gd name="connsiteX57" fmla="*/ 100223 w 119597"/>
                <a:gd name="connsiteY57" fmla="*/ 57008 h 79731"/>
                <a:gd name="connsiteX58" fmla="*/ 102296 w 119597"/>
                <a:gd name="connsiteY58" fmla="*/ 52942 h 79731"/>
                <a:gd name="connsiteX59" fmla="*/ 108435 w 119597"/>
                <a:gd name="connsiteY59" fmla="*/ 50948 h 79731"/>
                <a:gd name="connsiteX60" fmla="*/ 110508 w 119597"/>
                <a:gd name="connsiteY60" fmla="*/ 58922 h 79731"/>
                <a:gd name="connsiteX61" fmla="*/ 114654 w 119597"/>
                <a:gd name="connsiteY61" fmla="*/ 58922 h 79731"/>
                <a:gd name="connsiteX62" fmla="*/ 118800 w 119597"/>
                <a:gd name="connsiteY62" fmla="*/ 54855 h 79731"/>
                <a:gd name="connsiteX63" fmla="*/ 118800 w 119597"/>
                <a:gd name="connsiteY63" fmla="*/ 46882 h 79731"/>
                <a:gd name="connsiteX64" fmla="*/ 112581 w 119597"/>
                <a:gd name="connsiteY64" fmla="*/ 42816 h 79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19597" h="79731">
                  <a:moveTo>
                    <a:pt x="112342" y="42577"/>
                  </a:moveTo>
                  <a:cubicBezTo>
                    <a:pt x="110269" y="40583"/>
                    <a:pt x="108196" y="34603"/>
                    <a:pt x="110269" y="32451"/>
                  </a:cubicBezTo>
                  <a:cubicBezTo>
                    <a:pt x="110269" y="28384"/>
                    <a:pt x="114415" y="24478"/>
                    <a:pt x="114415" y="20331"/>
                  </a:cubicBezTo>
                  <a:cubicBezTo>
                    <a:pt x="114415" y="18258"/>
                    <a:pt x="112342" y="12358"/>
                    <a:pt x="112342" y="10206"/>
                  </a:cubicBezTo>
                  <a:lnTo>
                    <a:pt x="106203" y="4066"/>
                  </a:lnTo>
                  <a:cubicBezTo>
                    <a:pt x="106203" y="4066"/>
                    <a:pt x="104130" y="0"/>
                    <a:pt x="102057" y="0"/>
                  </a:cubicBezTo>
                  <a:cubicBezTo>
                    <a:pt x="99984" y="0"/>
                    <a:pt x="97911" y="4066"/>
                    <a:pt x="95837" y="6139"/>
                  </a:cubicBezTo>
                  <a:cubicBezTo>
                    <a:pt x="95837" y="6139"/>
                    <a:pt x="97911" y="10206"/>
                    <a:pt x="95837" y="12199"/>
                  </a:cubicBezTo>
                  <a:lnTo>
                    <a:pt x="91771" y="16265"/>
                  </a:lnTo>
                  <a:lnTo>
                    <a:pt x="91771" y="20331"/>
                  </a:lnTo>
                  <a:lnTo>
                    <a:pt x="87785" y="20331"/>
                  </a:lnTo>
                  <a:cubicBezTo>
                    <a:pt x="86665" y="21390"/>
                    <a:pt x="85935" y="22794"/>
                    <a:pt x="85712" y="24318"/>
                  </a:cubicBezTo>
                  <a:lnTo>
                    <a:pt x="85712" y="32291"/>
                  </a:lnTo>
                  <a:cubicBezTo>
                    <a:pt x="83639" y="34364"/>
                    <a:pt x="81566" y="36358"/>
                    <a:pt x="79572" y="36358"/>
                  </a:cubicBezTo>
                  <a:cubicBezTo>
                    <a:pt x="77362" y="36243"/>
                    <a:pt x="75584" y="34499"/>
                    <a:pt x="75426" y="32291"/>
                  </a:cubicBezTo>
                  <a:cubicBezTo>
                    <a:pt x="73353" y="32291"/>
                    <a:pt x="73353" y="28225"/>
                    <a:pt x="73353" y="28225"/>
                  </a:cubicBezTo>
                  <a:cubicBezTo>
                    <a:pt x="71280" y="26232"/>
                    <a:pt x="69207" y="26232"/>
                    <a:pt x="67214" y="24159"/>
                  </a:cubicBezTo>
                  <a:cubicBezTo>
                    <a:pt x="65032" y="24048"/>
                    <a:pt x="63264" y="22348"/>
                    <a:pt x="63068" y="20172"/>
                  </a:cubicBezTo>
                  <a:cubicBezTo>
                    <a:pt x="60995" y="20172"/>
                    <a:pt x="60995" y="14033"/>
                    <a:pt x="58922" y="12199"/>
                  </a:cubicBezTo>
                  <a:cubicBezTo>
                    <a:pt x="56849" y="12199"/>
                    <a:pt x="54776" y="14192"/>
                    <a:pt x="52782" y="16265"/>
                  </a:cubicBezTo>
                  <a:cubicBezTo>
                    <a:pt x="52782" y="16265"/>
                    <a:pt x="52782" y="20331"/>
                    <a:pt x="54776" y="20331"/>
                  </a:cubicBezTo>
                  <a:lnTo>
                    <a:pt x="54776" y="30457"/>
                  </a:lnTo>
                  <a:cubicBezTo>
                    <a:pt x="53680" y="31555"/>
                    <a:pt x="52979" y="32985"/>
                    <a:pt x="52782" y="34524"/>
                  </a:cubicBezTo>
                  <a:cubicBezTo>
                    <a:pt x="50709" y="36517"/>
                    <a:pt x="52782" y="38510"/>
                    <a:pt x="50709" y="38510"/>
                  </a:cubicBezTo>
                  <a:cubicBezTo>
                    <a:pt x="48636" y="40583"/>
                    <a:pt x="42736" y="36517"/>
                    <a:pt x="40344" y="36517"/>
                  </a:cubicBezTo>
                  <a:cubicBezTo>
                    <a:pt x="38351" y="34524"/>
                    <a:pt x="34205" y="28544"/>
                    <a:pt x="32371" y="28544"/>
                  </a:cubicBezTo>
                  <a:cubicBezTo>
                    <a:pt x="30656" y="27234"/>
                    <a:pt x="28205" y="27563"/>
                    <a:pt x="26895" y="29278"/>
                  </a:cubicBezTo>
                  <a:cubicBezTo>
                    <a:pt x="26590" y="29677"/>
                    <a:pt x="26365" y="30132"/>
                    <a:pt x="26232" y="30617"/>
                  </a:cubicBezTo>
                  <a:cubicBezTo>
                    <a:pt x="24159" y="30617"/>
                    <a:pt x="24159" y="32610"/>
                    <a:pt x="22086" y="34683"/>
                  </a:cubicBezTo>
                  <a:cubicBezTo>
                    <a:pt x="20013" y="34683"/>
                    <a:pt x="15867" y="32610"/>
                    <a:pt x="14113" y="32610"/>
                  </a:cubicBezTo>
                  <a:cubicBezTo>
                    <a:pt x="11928" y="34742"/>
                    <a:pt x="9148" y="36160"/>
                    <a:pt x="6139" y="36676"/>
                  </a:cubicBezTo>
                  <a:cubicBezTo>
                    <a:pt x="3357" y="39547"/>
                    <a:pt x="1258" y="43008"/>
                    <a:pt x="0" y="46802"/>
                  </a:cubicBezTo>
                  <a:cubicBezTo>
                    <a:pt x="0" y="48796"/>
                    <a:pt x="0" y="54776"/>
                    <a:pt x="1993" y="56928"/>
                  </a:cubicBezTo>
                  <a:cubicBezTo>
                    <a:pt x="3987" y="59081"/>
                    <a:pt x="9967" y="59001"/>
                    <a:pt x="12358" y="60995"/>
                  </a:cubicBezTo>
                  <a:cubicBezTo>
                    <a:pt x="14750" y="62988"/>
                    <a:pt x="16425" y="71121"/>
                    <a:pt x="20332" y="71121"/>
                  </a:cubicBezTo>
                  <a:cubicBezTo>
                    <a:pt x="22405" y="71121"/>
                    <a:pt x="26551" y="67054"/>
                    <a:pt x="28305" y="67054"/>
                  </a:cubicBezTo>
                  <a:cubicBezTo>
                    <a:pt x="28305" y="67054"/>
                    <a:pt x="32451" y="71121"/>
                    <a:pt x="34524" y="71121"/>
                  </a:cubicBezTo>
                  <a:cubicBezTo>
                    <a:pt x="36597" y="71121"/>
                    <a:pt x="40663" y="73114"/>
                    <a:pt x="42497" y="71121"/>
                  </a:cubicBezTo>
                  <a:cubicBezTo>
                    <a:pt x="44331" y="69127"/>
                    <a:pt x="42497" y="65061"/>
                    <a:pt x="44570" y="63147"/>
                  </a:cubicBezTo>
                  <a:cubicBezTo>
                    <a:pt x="46263" y="61626"/>
                    <a:pt x="48527" y="60900"/>
                    <a:pt x="50789" y="61154"/>
                  </a:cubicBezTo>
                  <a:cubicBezTo>
                    <a:pt x="52862" y="61154"/>
                    <a:pt x="56928" y="67214"/>
                    <a:pt x="58762" y="67214"/>
                  </a:cubicBezTo>
                  <a:cubicBezTo>
                    <a:pt x="60596" y="67214"/>
                    <a:pt x="62908" y="63147"/>
                    <a:pt x="64981" y="63147"/>
                  </a:cubicBezTo>
                  <a:cubicBezTo>
                    <a:pt x="64981" y="61154"/>
                    <a:pt x="62908" y="57088"/>
                    <a:pt x="64981" y="57088"/>
                  </a:cubicBezTo>
                  <a:cubicBezTo>
                    <a:pt x="64981" y="55094"/>
                    <a:pt x="69048" y="55094"/>
                    <a:pt x="69048" y="55094"/>
                  </a:cubicBezTo>
                  <a:cubicBezTo>
                    <a:pt x="71121" y="55094"/>
                    <a:pt x="71121" y="57088"/>
                    <a:pt x="71121" y="59161"/>
                  </a:cubicBezTo>
                  <a:cubicBezTo>
                    <a:pt x="71121" y="59161"/>
                    <a:pt x="69048" y="63147"/>
                    <a:pt x="71121" y="63147"/>
                  </a:cubicBezTo>
                  <a:lnTo>
                    <a:pt x="75267" y="63147"/>
                  </a:lnTo>
                  <a:lnTo>
                    <a:pt x="75267" y="55174"/>
                  </a:lnTo>
                  <a:cubicBezTo>
                    <a:pt x="77340" y="53101"/>
                    <a:pt x="79413" y="53101"/>
                    <a:pt x="79413" y="55174"/>
                  </a:cubicBezTo>
                  <a:cubicBezTo>
                    <a:pt x="81547" y="55528"/>
                    <a:pt x="83617" y="56200"/>
                    <a:pt x="85552" y="57168"/>
                  </a:cubicBezTo>
                  <a:lnTo>
                    <a:pt x="85552" y="65141"/>
                  </a:lnTo>
                  <a:cubicBezTo>
                    <a:pt x="86035" y="68818"/>
                    <a:pt x="87464" y="72307"/>
                    <a:pt x="89698" y="75267"/>
                  </a:cubicBezTo>
                  <a:cubicBezTo>
                    <a:pt x="91771" y="75267"/>
                    <a:pt x="97671" y="73194"/>
                    <a:pt x="99984" y="75267"/>
                  </a:cubicBezTo>
                  <a:cubicBezTo>
                    <a:pt x="99984" y="75267"/>
                    <a:pt x="99984" y="79333"/>
                    <a:pt x="102057" y="79333"/>
                  </a:cubicBezTo>
                  <a:cubicBezTo>
                    <a:pt x="104130" y="79333"/>
                    <a:pt x="106203" y="81326"/>
                    <a:pt x="108196" y="81326"/>
                  </a:cubicBezTo>
                  <a:cubicBezTo>
                    <a:pt x="110269" y="79333"/>
                    <a:pt x="110269" y="73353"/>
                    <a:pt x="110269" y="69207"/>
                  </a:cubicBezTo>
                  <a:cubicBezTo>
                    <a:pt x="110269" y="67134"/>
                    <a:pt x="104130" y="65141"/>
                    <a:pt x="102296" y="63068"/>
                  </a:cubicBezTo>
                  <a:cubicBezTo>
                    <a:pt x="102296" y="61074"/>
                    <a:pt x="100223" y="59081"/>
                    <a:pt x="100223" y="57008"/>
                  </a:cubicBezTo>
                  <a:cubicBezTo>
                    <a:pt x="100458" y="55465"/>
                    <a:pt x="101185" y="54039"/>
                    <a:pt x="102296" y="52942"/>
                  </a:cubicBezTo>
                  <a:cubicBezTo>
                    <a:pt x="104078" y="51641"/>
                    <a:pt x="106229" y="50943"/>
                    <a:pt x="108435" y="50948"/>
                  </a:cubicBezTo>
                  <a:cubicBezTo>
                    <a:pt x="110508" y="52942"/>
                    <a:pt x="108435" y="57008"/>
                    <a:pt x="110508" y="58922"/>
                  </a:cubicBezTo>
                  <a:lnTo>
                    <a:pt x="114654" y="58922"/>
                  </a:lnTo>
                  <a:lnTo>
                    <a:pt x="118800" y="54855"/>
                  </a:lnTo>
                  <a:cubicBezTo>
                    <a:pt x="118800" y="52782"/>
                    <a:pt x="120873" y="48716"/>
                    <a:pt x="118800" y="46882"/>
                  </a:cubicBezTo>
                  <a:cubicBezTo>
                    <a:pt x="118800" y="44889"/>
                    <a:pt x="112581" y="44889"/>
                    <a:pt x="112581" y="4281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2" name="Freeform 191">
              <a:extLst>
                <a:ext uri="{FF2B5EF4-FFF2-40B4-BE49-F238E27FC236}">
                  <a16:creationId xmlns:a16="http://schemas.microsoft.com/office/drawing/2014/main" id="{74A424C2-D621-0E40-841A-9CF49AE1E406}"/>
                </a:ext>
              </a:extLst>
            </p:cNvPr>
            <p:cNvSpPr/>
            <p:nvPr/>
          </p:nvSpPr>
          <p:spPr>
            <a:xfrm>
              <a:off x="4743529" y="4147195"/>
              <a:ext cx="15946" cy="31893"/>
            </a:xfrm>
            <a:custGeom>
              <a:avLst/>
              <a:gdLst>
                <a:gd name="connsiteX0" fmla="*/ 16564 w 15946"/>
                <a:gd name="connsiteY0" fmla="*/ 7973 h 31892"/>
                <a:gd name="connsiteX1" fmla="*/ 12737 w 15946"/>
                <a:gd name="connsiteY1" fmla="*/ 0 h 31892"/>
                <a:gd name="connsiteX2" fmla="*/ 9070 w 15946"/>
                <a:gd name="connsiteY2" fmla="*/ 0 h 31892"/>
                <a:gd name="connsiteX3" fmla="*/ 7156 w 15946"/>
                <a:gd name="connsiteY3" fmla="*/ 6139 h 31892"/>
                <a:gd name="connsiteX4" fmla="*/ 3329 w 15946"/>
                <a:gd name="connsiteY4" fmla="*/ 12279 h 31892"/>
                <a:gd name="connsiteX5" fmla="*/ 5242 w 15946"/>
                <a:gd name="connsiteY5" fmla="*/ 20252 h 31892"/>
                <a:gd name="connsiteX6" fmla="*/ 1336 w 15946"/>
                <a:gd name="connsiteY6" fmla="*/ 22325 h 31892"/>
                <a:gd name="connsiteX7" fmla="*/ 1336 w 15946"/>
                <a:gd name="connsiteY7" fmla="*/ 30298 h 31892"/>
                <a:gd name="connsiteX8" fmla="*/ 5242 w 15946"/>
                <a:gd name="connsiteY8" fmla="*/ 32291 h 31892"/>
                <a:gd name="connsiteX9" fmla="*/ 9070 w 15946"/>
                <a:gd name="connsiteY9" fmla="*/ 34364 h 31892"/>
                <a:gd name="connsiteX10" fmla="*/ 14890 w 15946"/>
                <a:gd name="connsiteY10" fmla="*/ 30298 h 31892"/>
                <a:gd name="connsiteX11" fmla="*/ 16804 w 15946"/>
                <a:gd name="connsiteY11" fmla="*/ 24159 h 31892"/>
                <a:gd name="connsiteX12" fmla="*/ 18717 w 15946"/>
                <a:gd name="connsiteY12" fmla="*/ 16186 h 31892"/>
                <a:gd name="connsiteX13" fmla="*/ 16804 w 15946"/>
                <a:gd name="connsiteY13" fmla="*/ 8212 h 31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46" h="31892">
                  <a:moveTo>
                    <a:pt x="16564" y="7973"/>
                  </a:moveTo>
                  <a:cubicBezTo>
                    <a:pt x="14651" y="5900"/>
                    <a:pt x="14651" y="1834"/>
                    <a:pt x="12737" y="0"/>
                  </a:cubicBezTo>
                  <a:lnTo>
                    <a:pt x="9070" y="0"/>
                  </a:lnTo>
                  <a:cubicBezTo>
                    <a:pt x="7156" y="2073"/>
                    <a:pt x="9070" y="6139"/>
                    <a:pt x="7156" y="6139"/>
                  </a:cubicBezTo>
                  <a:cubicBezTo>
                    <a:pt x="7156" y="8212"/>
                    <a:pt x="3329" y="10206"/>
                    <a:pt x="3329" y="12279"/>
                  </a:cubicBezTo>
                  <a:cubicBezTo>
                    <a:pt x="1336" y="14352"/>
                    <a:pt x="5242" y="18418"/>
                    <a:pt x="5242" y="20252"/>
                  </a:cubicBezTo>
                  <a:cubicBezTo>
                    <a:pt x="3747" y="20492"/>
                    <a:pt x="2373" y="21221"/>
                    <a:pt x="1336" y="22325"/>
                  </a:cubicBezTo>
                  <a:cubicBezTo>
                    <a:pt x="-445" y="24684"/>
                    <a:pt x="-445" y="27938"/>
                    <a:pt x="1336" y="30298"/>
                  </a:cubicBezTo>
                  <a:cubicBezTo>
                    <a:pt x="1336" y="30298"/>
                    <a:pt x="5242" y="30298"/>
                    <a:pt x="5242" y="32291"/>
                  </a:cubicBezTo>
                  <a:cubicBezTo>
                    <a:pt x="6717" y="32525"/>
                    <a:pt x="8068" y="33256"/>
                    <a:pt x="9070" y="34364"/>
                  </a:cubicBezTo>
                  <a:cubicBezTo>
                    <a:pt x="10983" y="34364"/>
                    <a:pt x="14890" y="32291"/>
                    <a:pt x="14890" y="30298"/>
                  </a:cubicBezTo>
                  <a:cubicBezTo>
                    <a:pt x="14638" y="28074"/>
                    <a:pt x="15332" y="25846"/>
                    <a:pt x="16804" y="24159"/>
                  </a:cubicBezTo>
                  <a:cubicBezTo>
                    <a:pt x="16804" y="22086"/>
                    <a:pt x="18717" y="18019"/>
                    <a:pt x="18717" y="16186"/>
                  </a:cubicBezTo>
                  <a:cubicBezTo>
                    <a:pt x="18717" y="14352"/>
                    <a:pt x="16804" y="10046"/>
                    <a:pt x="16804" y="821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3" name="Freeform 192">
              <a:extLst>
                <a:ext uri="{FF2B5EF4-FFF2-40B4-BE49-F238E27FC236}">
                  <a16:creationId xmlns:a16="http://schemas.microsoft.com/office/drawing/2014/main" id="{BF9689DE-9B5E-134D-81C5-69F51367D832}"/>
                </a:ext>
              </a:extLst>
            </p:cNvPr>
            <p:cNvSpPr/>
            <p:nvPr/>
          </p:nvSpPr>
          <p:spPr>
            <a:xfrm>
              <a:off x="4773568" y="3993525"/>
              <a:ext cx="7973" cy="7973"/>
            </a:xfrm>
            <a:custGeom>
              <a:avLst/>
              <a:gdLst>
                <a:gd name="connsiteX0" fmla="*/ 7734 w 7973"/>
                <a:gd name="connsiteY0" fmla="*/ 744 h 7973"/>
                <a:gd name="connsiteX1" fmla="*/ 1993 w 7973"/>
                <a:gd name="connsiteY1" fmla="*/ 744 h 7973"/>
                <a:gd name="connsiteX2" fmla="*/ 0 w 7973"/>
                <a:gd name="connsiteY2" fmla="*/ 5767 h 7973"/>
                <a:gd name="connsiteX3" fmla="*/ 1993 w 7973"/>
                <a:gd name="connsiteY3" fmla="*/ 10870 h 7973"/>
                <a:gd name="connsiteX4" fmla="*/ 7734 w 7973"/>
                <a:gd name="connsiteY4" fmla="*/ 10870 h 7973"/>
                <a:gd name="connsiteX5" fmla="*/ 9727 w 7973"/>
                <a:gd name="connsiteY5" fmla="*/ 4093 h 7973"/>
                <a:gd name="connsiteX6" fmla="*/ 7734 w 7973"/>
                <a:gd name="connsiteY6" fmla="*/ 744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73" h="7973">
                  <a:moveTo>
                    <a:pt x="7734" y="744"/>
                  </a:moveTo>
                  <a:cubicBezTo>
                    <a:pt x="5820" y="-930"/>
                    <a:pt x="1993" y="744"/>
                    <a:pt x="1993" y="744"/>
                  </a:cubicBezTo>
                  <a:cubicBezTo>
                    <a:pt x="0" y="744"/>
                    <a:pt x="0" y="4093"/>
                    <a:pt x="0" y="5767"/>
                  </a:cubicBezTo>
                  <a:cubicBezTo>
                    <a:pt x="365" y="7570"/>
                    <a:pt x="1039" y="9297"/>
                    <a:pt x="1993" y="10870"/>
                  </a:cubicBezTo>
                  <a:cubicBezTo>
                    <a:pt x="3907" y="12544"/>
                    <a:pt x="7734" y="10870"/>
                    <a:pt x="7734" y="10870"/>
                  </a:cubicBezTo>
                  <a:cubicBezTo>
                    <a:pt x="9293" y="8977"/>
                    <a:pt x="10013" y="6529"/>
                    <a:pt x="9727" y="4093"/>
                  </a:cubicBezTo>
                  <a:cubicBezTo>
                    <a:pt x="9727" y="2419"/>
                    <a:pt x="7734" y="744"/>
                    <a:pt x="7734" y="74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4" name="Freeform 193">
              <a:extLst>
                <a:ext uri="{FF2B5EF4-FFF2-40B4-BE49-F238E27FC236}">
                  <a16:creationId xmlns:a16="http://schemas.microsoft.com/office/drawing/2014/main" id="{E5B3AB26-8A4B-F34F-81F7-2200C9191D4A}"/>
                </a:ext>
              </a:extLst>
            </p:cNvPr>
            <p:cNvSpPr/>
            <p:nvPr/>
          </p:nvSpPr>
          <p:spPr>
            <a:xfrm>
              <a:off x="4714806" y="3557500"/>
              <a:ext cx="829209" cy="900967"/>
            </a:xfrm>
            <a:custGeom>
              <a:avLst/>
              <a:gdLst>
                <a:gd name="connsiteX0" fmla="*/ 713359 w 829208"/>
                <a:gd name="connsiteY0" fmla="*/ 697651 h 900967"/>
                <a:gd name="connsiteX1" fmla="*/ 709293 w 829208"/>
                <a:gd name="connsiteY1" fmla="*/ 699724 h 900967"/>
                <a:gd name="connsiteX2" fmla="*/ 691114 w 829208"/>
                <a:gd name="connsiteY2" fmla="*/ 703711 h 900967"/>
                <a:gd name="connsiteX3" fmla="*/ 680988 w 829208"/>
                <a:gd name="connsiteY3" fmla="*/ 711684 h 900967"/>
                <a:gd name="connsiteX4" fmla="*/ 680266 w 829208"/>
                <a:gd name="connsiteY4" fmla="*/ 739187 h 900967"/>
                <a:gd name="connsiteX5" fmla="*/ 680988 w 829208"/>
                <a:gd name="connsiteY5" fmla="*/ 739909 h 900967"/>
                <a:gd name="connsiteX6" fmla="*/ 691114 w 829208"/>
                <a:gd name="connsiteY6" fmla="*/ 750035 h 900967"/>
                <a:gd name="connsiteX7" fmla="*/ 695180 w 829208"/>
                <a:gd name="connsiteY7" fmla="*/ 765981 h 900967"/>
                <a:gd name="connsiteX8" fmla="*/ 689041 w 829208"/>
                <a:gd name="connsiteY8" fmla="*/ 776107 h 900967"/>
                <a:gd name="connsiteX9" fmla="*/ 681068 w 829208"/>
                <a:gd name="connsiteY9" fmla="*/ 786153 h 900967"/>
                <a:gd name="connsiteX10" fmla="*/ 670942 w 829208"/>
                <a:gd name="connsiteY10" fmla="*/ 792213 h 900967"/>
                <a:gd name="connsiteX11" fmla="*/ 668948 w 829208"/>
                <a:gd name="connsiteY11" fmla="*/ 802339 h 900967"/>
                <a:gd name="connsiteX12" fmla="*/ 670942 w 829208"/>
                <a:gd name="connsiteY12" fmla="*/ 816451 h 900967"/>
                <a:gd name="connsiteX13" fmla="*/ 664882 w 829208"/>
                <a:gd name="connsiteY13" fmla="*/ 822511 h 900967"/>
                <a:gd name="connsiteX14" fmla="*/ 660816 w 829208"/>
                <a:gd name="connsiteY14" fmla="*/ 834630 h 900967"/>
                <a:gd name="connsiteX15" fmla="*/ 638571 w 829208"/>
                <a:gd name="connsiteY15" fmla="*/ 838696 h 900967"/>
                <a:gd name="connsiteX16" fmla="*/ 624378 w 829208"/>
                <a:gd name="connsiteY16" fmla="*/ 840690 h 900967"/>
                <a:gd name="connsiteX17" fmla="*/ 614252 w 829208"/>
                <a:gd name="connsiteY17" fmla="*/ 850816 h 900967"/>
                <a:gd name="connsiteX18" fmla="*/ 618319 w 829208"/>
                <a:gd name="connsiteY18" fmla="*/ 860941 h 900967"/>
                <a:gd name="connsiteX19" fmla="*/ 632511 w 829208"/>
                <a:gd name="connsiteY19" fmla="*/ 860942 h 900967"/>
                <a:gd name="connsiteX20" fmla="*/ 640484 w 829208"/>
                <a:gd name="connsiteY20" fmla="*/ 870988 h 900967"/>
                <a:gd name="connsiteX21" fmla="*/ 636418 w 829208"/>
                <a:gd name="connsiteY21" fmla="*/ 883107 h 900967"/>
                <a:gd name="connsiteX22" fmla="*/ 624299 w 829208"/>
                <a:gd name="connsiteY22" fmla="*/ 891080 h 900967"/>
                <a:gd name="connsiteX23" fmla="*/ 612179 w 829208"/>
                <a:gd name="connsiteY23" fmla="*/ 893073 h 900967"/>
                <a:gd name="connsiteX24" fmla="*/ 597987 w 829208"/>
                <a:gd name="connsiteY24" fmla="*/ 897140 h 900967"/>
                <a:gd name="connsiteX25" fmla="*/ 590014 w 829208"/>
                <a:gd name="connsiteY25" fmla="*/ 905113 h 900967"/>
                <a:gd name="connsiteX26" fmla="*/ 567689 w 829208"/>
                <a:gd name="connsiteY26" fmla="*/ 894987 h 900967"/>
                <a:gd name="connsiteX27" fmla="*/ 539385 w 829208"/>
                <a:gd name="connsiteY27" fmla="*/ 884941 h 900967"/>
                <a:gd name="connsiteX28" fmla="*/ 515465 w 829208"/>
                <a:gd name="connsiteY28" fmla="*/ 880874 h 900967"/>
                <a:gd name="connsiteX29" fmla="*/ 509326 w 829208"/>
                <a:gd name="connsiteY29" fmla="*/ 876808 h 900967"/>
                <a:gd name="connsiteX30" fmla="*/ 489154 w 829208"/>
                <a:gd name="connsiteY30" fmla="*/ 876808 h 900967"/>
                <a:gd name="connsiteX31" fmla="*/ 483014 w 829208"/>
                <a:gd name="connsiteY31" fmla="*/ 880875 h 900967"/>
                <a:gd name="connsiteX32" fmla="*/ 485087 w 829208"/>
                <a:gd name="connsiteY32" fmla="*/ 888848 h 900967"/>
                <a:gd name="connsiteX33" fmla="*/ 481021 w 829208"/>
                <a:gd name="connsiteY33" fmla="*/ 894907 h 900967"/>
                <a:gd name="connsiteX34" fmla="*/ 481021 w 829208"/>
                <a:gd name="connsiteY34" fmla="*/ 900967 h 900967"/>
                <a:gd name="connsiteX35" fmla="*/ 468902 w 829208"/>
                <a:gd name="connsiteY35" fmla="*/ 905033 h 900967"/>
                <a:gd name="connsiteX36" fmla="*/ 462842 w 829208"/>
                <a:gd name="connsiteY36" fmla="*/ 903040 h 900967"/>
                <a:gd name="connsiteX37" fmla="*/ 462842 w 829208"/>
                <a:gd name="connsiteY37" fmla="*/ 895067 h 900967"/>
                <a:gd name="connsiteX38" fmla="*/ 452716 w 829208"/>
                <a:gd name="connsiteY38" fmla="*/ 887094 h 900967"/>
                <a:gd name="connsiteX39" fmla="*/ 442590 w 829208"/>
                <a:gd name="connsiteY39" fmla="*/ 887094 h 900967"/>
                <a:gd name="connsiteX40" fmla="*/ 440517 w 829208"/>
                <a:gd name="connsiteY40" fmla="*/ 881034 h 900967"/>
                <a:gd name="connsiteX41" fmla="*/ 442590 w 829208"/>
                <a:gd name="connsiteY41" fmla="*/ 868915 h 900967"/>
                <a:gd name="connsiteX42" fmla="*/ 448650 w 829208"/>
                <a:gd name="connsiteY42" fmla="*/ 862855 h 900967"/>
                <a:gd name="connsiteX43" fmla="*/ 458776 w 829208"/>
                <a:gd name="connsiteY43" fmla="*/ 864848 h 900967"/>
                <a:gd name="connsiteX44" fmla="*/ 468902 w 829208"/>
                <a:gd name="connsiteY44" fmla="*/ 864848 h 900967"/>
                <a:gd name="connsiteX45" fmla="*/ 472968 w 829208"/>
                <a:gd name="connsiteY45" fmla="*/ 854802 h 900967"/>
                <a:gd name="connsiteX46" fmla="*/ 474961 w 829208"/>
                <a:gd name="connsiteY46" fmla="*/ 836623 h 900967"/>
                <a:gd name="connsiteX47" fmla="*/ 470895 w 829208"/>
                <a:gd name="connsiteY47" fmla="*/ 826498 h 900967"/>
                <a:gd name="connsiteX48" fmla="*/ 468902 w 829208"/>
                <a:gd name="connsiteY48" fmla="*/ 816372 h 900967"/>
                <a:gd name="connsiteX49" fmla="*/ 460929 w 829208"/>
                <a:gd name="connsiteY49" fmla="*/ 816372 h 900967"/>
                <a:gd name="connsiteX50" fmla="*/ 456862 w 829208"/>
                <a:gd name="connsiteY50" fmla="*/ 820438 h 900967"/>
                <a:gd name="connsiteX51" fmla="*/ 452876 w 829208"/>
                <a:gd name="connsiteY51" fmla="*/ 810312 h 900967"/>
                <a:gd name="connsiteX52" fmla="*/ 446816 w 829208"/>
                <a:gd name="connsiteY52" fmla="*/ 798193 h 900967"/>
                <a:gd name="connsiteX53" fmla="*/ 440677 w 829208"/>
                <a:gd name="connsiteY53" fmla="*/ 794206 h 900967"/>
                <a:gd name="connsiteX54" fmla="*/ 442750 w 829208"/>
                <a:gd name="connsiteY54" fmla="*/ 786233 h 900967"/>
                <a:gd name="connsiteX55" fmla="*/ 432624 w 829208"/>
                <a:gd name="connsiteY55" fmla="*/ 782246 h 900967"/>
                <a:gd name="connsiteX56" fmla="*/ 414365 w 829208"/>
                <a:gd name="connsiteY56" fmla="*/ 776187 h 900967"/>
                <a:gd name="connsiteX57" fmla="*/ 410379 w 829208"/>
                <a:gd name="connsiteY57" fmla="*/ 753942 h 900967"/>
                <a:gd name="connsiteX58" fmla="*/ 392120 w 829208"/>
                <a:gd name="connsiteY58" fmla="*/ 731697 h 900967"/>
                <a:gd name="connsiteX59" fmla="*/ 369875 w 829208"/>
                <a:gd name="connsiteY59" fmla="*/ 727630 h 900967"/>
                <a:gd name="connsiteX60" fmla="*/ 359749 w 829208"/>
                <a:gd name="connsiteY60" fmla="*/ 723644 h 900967"/>
                <a:gd name="connsiteX61" fmla="*/ 351776 w 829208"/>
                <a:gd name="connsiteY61" fmla="*/ 725637 h 900967"/>
                <a:gd name="connsiteX62" fmla="*/ 337584 w 829208"/>
                <a:gd name="connsiteY62" fmla="*/ 717664 h 900967"/>
                <a:gd name="connsiteX63" fmla="*/ 331524 w 829208"/>
                <a:gd name="connsiteY63" fmla="*/ 709691 h 900967"/>
                <a:gd name="connsiteX64" fmla="*/ 331524 w 829208"/>
                <a:gd name="connsiteY64" fmla="*/ 703631 h 900967"/>
                <a:gd name="connsiteX65" fmla="*/ 339497 w 829208"/>
                <a:gd name="connsiteY65" fmla="*/ 697572 h 900967"/>
                <a:gd name="connsiteX66" fmla="*/ 341570 w 829208"/>
                <a:gd name="connsiteY66" fmla="*/ 685452 h 900967"/>
                <a:gd name="connsiteX67" fmla="*/ 339497 w 829208"/>
                <a:gd name="connsiteY67" fmla="*/ 677479 h 900967"/>
                <a:gd name="connsiteX68" fmla="*/ 343564 w 829208"/>
                <a:gd name="connsiteY68" fmla="*/ 667353 h 900967"/>
                <a:gd name="connsiteX69" fmla="*/ 337504 w 829208"/>
                <a:gd name="connsiteY69" fmla="*/ 659380 h 900967"/>
                <a:gd name="connsiteX70" fmla="*/ 316854 w 829208"/>
                <a:gd name="connsiteY70" fmla="*/ 649812 h 900967"/>
                <a:gd name="connsiteX71" fmla="*/ 304734 w 829208"/>
                <a:gd name="connsiteY71" fmla="*/ 645826 h 900967"/>
                <a:gd name="connsiteX72" fmla="*/ 290542 w 829208"/>
                <a:gd name="connsiteY72" fmla="*/ 649812 h 900967"/>
                <a:gd name="connsiteX73" fmla="*/ 278423 w 829208"/>
                <a:gd name="connsiteY73" fmla="*/ 643753 h 900967"/>
                <a:gd name="connsiteX74" fmla="*/ 274357 w 829208"/>
                <a:gd name="connsiteY74" fmla="*/ 649812 h 900967"/>
                <a:gd name="connsiteX75" fmla="*/ 274357 w 829208"/>
                <a:gd name="connsiteY75" fmla="*/ 657785 h 900967"/>
                <a:gd name="connsiteX76" fmla="*/ 268297 w 829208"/>
                <a:gd name="connsiteY76" fmla="*/ 661772 h 900967"/>
                <a:gd name="connsiteX77" fmla="*/ 258171 w 829208"/>
                <a:gd name="connsiteY77" fmla="*/ 655712 h 900967"/>
                <a:gd name="connsiteX78" fmla="*/ 252111 w 829208"/>
                <a:gd name="connsiteY78" fmla="*/ 647739 h 900967"/>
                <a:gd name="connsiteX79" fmla="*/ 248045 w 829208"/>
                <a:gd name="connsiteY79" fmla="*/ 637613 h 900967"/>
                <a:gd name="connsiteX80" fmla="*/ 254105 w 829208"/>
                <a:gd name="connsiteY80" fmla="*/ 629640 h 900967"/>
                <a:gd name="connsiteX81" fmla="*/ 258171 w 829208"/>
                <a:gd name="connsiteY81" fmla="*/ 629640 h 900967"/>
                <a:gd name="connsiteX82" fmla="*/ 258171 w 829208"/>
                <a:gd name="connsiteY82" fmla="*/ 615528 h 900967"/>
                <a:gd name="connsiteX83" fmla="*/ 262237 w 829208"/>
                <a:gd name="connsiteY83" fmla="*/ 605402 h 900967"/>
                <a:gd name="connsiteX84" fmla="*/ 266304 w 829208"/>
                <a:gd name="connsiteY84" fmla="*/ 597429 h 900967"/>
                <a:gd name="connsiteX85" fmla="*/ 266304 w 829208"/>
                <a:gd name="connsiteY85" fmla="*/ 571117 h 900967"/>
                <a:gd name="connsiteX86" fmla="*/ 264231 w 829208"/>
                <a:gd name="connsiteY86" fmla="*/ 539224 h 900967"/>
                <a:gd name="connsiteX87" fmla="*/ 260164 w 829208"/>
                <a:gd name="connsiteY87" fmla="*/ 531251 h 900967"/>
                <a:gd name="connsiteX88" fmla="*/ 260164 w 829208"/>
                <a:gd name="connsiteY88" fmla="*/ 517139 h 900967"/>
                <a:gd name="connsiteX89" fmla="*/ 252191 w 829208"/>
                <a:gd name="connsiteY89" fmla="*/ 507013 h 900967"/>
                <a:gd name="connsiteX90" fmla="*/ 248125 w 829208"/>
                <a:gd name="connsiteY90" fmla="*/ 496967 h 900967"/>
                <a:gd name="connsiteX91" fmla="*/ 242065 w 829208"/>
                <a:gd name="connsiteY91" fmla="*/ 488994 h 900967"/>
                <a:gd name="connsiteX92" fmla="*/ 237999 w 829208"/>
                <a:gd name="connsiteY92" fmla="*/ 485007 h 900967"/>
                <a:gd name="connsiteX93" fmla="*/ 237999 w 829208"/>
                <a:gd name="connsiteY93" fmla="*/ 470815 h 900967"/>
                <a:gd name="connsiteX94" fmla="*/ 230026 w 829208"/>
                <a:gd name="connsiteY94" fmla="*/ 456702 h 900967"/>
                <a:gd name="connsiteX95" fmla="*/ 215834 w 829208"/>
                <a:gd name="connsiteY95" fmla="*/ 434457 h 900967"/>
                <a:gd name="connsiteX96" fmla="*/ 203714 w 829208"/>
                <a:gd name="connsiteY96" fmla="*/ 428398 h 900967"/>
                <a:gd name="connsiteX97" fmla="*/ 199648 w 829208"/>
                <a:gd name="connsiteY97" fmla="*/ 418352 h 900967"/>
                <a:gd name="connsiteX98" fmla="*/ 195582 w 829208"/>
                <a:gd name="connsiteY98" fmla="*/ 406232 h 900967"/>
                <a:gd name="connsiteX99" fmla="*/ 189522 w 829208"/>
                <a:gd name="connsiteY99" fmla="*/ 398259 h 900967"/>
                <a:gd name="connsiteX100" fmla="*/ 187529 w 829208"/>
                <a:gd name="connsiteY100" fmla="*/ 388213 h 900967"/>
                <a:gd name="connsiteX101" fmla="*/ 191515 w 829208"/>
                <a:gd name="connsiteY101" fmla="*/ 382153 h 900967"/>
                <a:gd name="connsiteX102" fmla="*/ 191515 w 829208"/>
                <a:gd name="connsiteY102" fmla="*/ 374180 h 900967"/>
                <a:gd name="connsiteX103" fmla="*/ 193588 w 829208"/>
                <a:gd name="connsiteY103" fmla="*/ 362061 h 900967"/>
                <a:gd name="connsiteX104" fmla="*/ 191515 w 829208"/>
                <a:gd name="connsiteY104" fmla="*/ 347948 h 900967"/>
                <a:gd name="connsiteX105" fmla="*/ 183542 w 829208"/>
                <a:gd name="connsiteY105" fmla="*/ 341889 h 900967"/>
                <a:gd name="connsiteX106" fmla="*/ 177483 w 829208"/>
                <a:gd name="connsiteY106" fmla="*/ 331763 h 900967"/>
                <a:gd name="connsiteX107" fmla="*/ 179476 w 829208"/>
                <a:gd name="connsiteY107" fmla="*/ 313584 h 900967"/>
                <a:gd name="connsiteX108" fmla="*/ 179476 w 829208"/>
                <a:gd name="connsiteY108" fmla="*/ 297638 h 900967"/>
                <a:gd name="connsiteX109" fmla="*/ 173416 w 829208"/>
                <a:gd name="connsiteY109" fmla="*/ 281691 h 900967"/>
                <a:gd name="connsiteX110" fmla="*/ 175410 w 829208"/>
                <a:gd name="connsiteY110" fmla="*/ 271565 h 900967"/>
                <a:gd name="connsiteX111" fmla="*/ 175410 w 829208"/>
                <a:gd name="connsiteY111" fmla="*/ 257453 h 900967"/>
                <a:gd name="connsiteX112" fmla="*/ 165284 w 829208"/>
                <a:gd name="connsiteY112" fmla="*/ 239274 h 900967"/>
                <a:gd name="connsiteX113" fmla="*/ 159224 w 829208"/>
                <a:gd name="connsiteY113" fmla="*/ 219022 h 900967"/>
                <a:gd name="connsiteX114" fmla="*/ 153165 w 829208"/>
                <a:gd name="connsiteY114" fmla="*/ 211049 h 900967"/>
                <a:gd name="connsiteX115" fmla="*/ 147105 w 829208"/>
                <a:gd name="connsiteY115" fmla="*/ 204990 h 900967"/>
                <a:gd name="connsiteX116" fmla="*/ 139132 w 829208"/>
                <a:gd name="connsiteY116" fmla="*/ 194864 h 900967"/>
                <a:gd name="connsiteX117" fmla="*/ 129086 w 829208"/>
                <a:gd name="connsiteY117" fmla="*/ 190877 h 900967"/>
                <a:gd name="connsiteX118" fmla="*/ 116887 w 829208"/>
                <a:gd name="connsiteY118" fmla="*/ 182904 h 900967"/>
                <a:gd name="connsiteX119" fmla="*/ 114893 w 829208"/>
                <a:gd name="connsiteY119" fmla="*/ 181074 h 900967"/>
                <a:gd name="connsiteX120" fmla="*/ 114893 w 829208"/>
                <a:gd name="connsiteY120" fmla="*/ 180911 h 900967"/>
                <a:gd name="connsiteX121" fmla="*/ 114893 w 829208"/>
                <a:gd name="connsiteY121" fmla="*/ 174851 h 900967"/>
                <a:gd name="connsiteX122" fmla="*/ 110827 w 829208"/>
                <a:gd name="connsiteY122" fmla="*/ 150931 h 900967"/>
                <a:gd name="connsiteX123" fmla="*/ 96635 w 829208"/>
                <a:gd name="connsiteY123" fmla="*/ 138812 h 900967"/>
                <a:gd name="connsiteX124" fmla="*/ 82522 w 829208"/>
                <a:gd name="connsiteY124" fmla="*/ 132753 h 900967"/>
                <a:gd name="connsiteX125" fmla="*/ 66576 w 829208"/>
                <a:gd name="connsiteY125" fmla="*/ 122627 h 900967"/>
                <a:gd name="connsiteX126" fmla="*/ 56450 w 829208"/>
                <a:gd name="connsiteY126" fmla="*/ 110508 h 900967"/>
                <a:gd name="connsiteX127" fmla="*/ 46324 w 829208"/>
                <a:gd name="connsiteY127" fmla="*/ 102534 h 900967"/>
                <a:gd name="connsiteX128" fmla="*/ 38351 w 829208"/>
                <a:gd name="connsiteY128" fmla="*/ 82283 h 900967"/>
                <a:gd name="connsiteX129" fmla="*/ 30378 w 829208"/>
                <a:gd name="connsiteY129" fmla="*/ 64104 h 900967"/>
                <a:gd name="connsiteX130" fmla="*/ 16186 w 829208"/>
                <a:gd name="connsiteY130" fmla="*/ 58044 h 900967"/>
                <a:gd name="connsiteX131" fmla="*/ 4066 w 829208"/>
                <a:gd name="connsiteY131" fmla="*/ 45925 h 900967"/>
                <a:gd name="connsiteX132" fmla="*/ 0 w 829208"/>
                <a:gd name="connsiteY132" fmla="*/ 39865 h 900967"/>
                <a:gd name="connsiteX133" fmla="*/ 0 w 829208"/>
                <a:gd name="connsiteY133" fmla="*/ 39865 h 900967"/>
                <a:gd name="connsiteX134" fmla="*/ 14192 w 829208"/>
                <a:gd name="connsiteY134" fmla="*/ 37872 h 900967"/>
                <a:gd name="connsiteX135" fmla="*/ 24318 w 829208"/>
                <a:gd name="connsiteY135" fmla="*/ 31813 h 900967"/>
                <a:gd name="connsiteX136" fmla="*/ 28305 w 829208"/>
                <a:gd name="connsiteY136" fmla="*/ 25753 h 900967"/>
                <a:gd name="connsiteX137" fmla="*/ 32371 w 829208"/>
                <a:gd name="connsiteY137" fmla="*/ 11640 h 900967"/>
                <a:gd name="connsiteX138" fmla="*/ 44490 w 829208"/>
                <a:gd name="connsiteY138" fmla="*/ 1514 h 900967"/>
                <a:gd name="connsiteX139" fmla="*/ 58682 w 829208"/>
                <a:gd name="connsiteY139" fmla="*/ 1514 h 900967"/>
                <a:gd name="connsiteX140" fmla="*/ 66656 w 829208"/>
                <a:gd name="connsiteY140" fmla="*/ 7574 h 900967"/>
                <a:gd name="connsiteX141" fmla="*/ 80768 w 829208"/>
                <a:gd name="connsiteY141" fmla="*/ 11640 h 900967"/>
                <a:gd name="connsiteX142" fmla="*/ 92967 w 829208"/>
                <a:gd name="connsiteY142" fmla="*/ 9567 h 900967"/>
                <a:gd name="connsiteX143" fmla="*/ 99027 w 829208"/>
                <a:gd name="connsiteY143" fmla="*/ 17541 h 900967"/>
                <a:gd name="connsiteX144" fmla="*/ 99027 w 829208"/>
                <a:gd name="connsiteY144" fmla="*/ 35719 h 900967"/>
                <a:gd name="connsiteX145" fmla="*/ 105086 w 829208"/>
                <a:gd name="connsiteY145" fmla="*/ 43692 h 900967"/>
                <a:gd name="connsiteX146" fmla="*/ 125338 w 829208"/>
                <a:gd name="connsiteY146" fmla="*/ 51666 h 900967"/>
                <a:gd name="connsiteX147" fmla="*/ 147583 w 829208"/>
                <a:gd name="connsiteY147" fmla="*/ 53739 h 900967"/>
                <a:gd name="connsiteX148" fmla="*/ 163530 w 829208"/>
                <a:gd name="connsiteY148" fmla="*/ 61712 h 900967"/>
                <a:gd name="connsiteX149" fmla="*/ 175649 w 829208"/>
                <a:gd name="connsiteY149" fmla="*/ 79891 h 900967"/>
                <a:gd name="connsiteX150" fmla="*/ 181708 w 829208"/>
                <a:gd name="connsiteY150" fmla="*/ 92010 h 900967"/>
                <a:gd name="connsiteX151" fmla="*/ 191834 w 829208"/>
                <a:gd name="connsiteY151" fmla="*/ 98069 h 900967"/>
                <a:gd name="connsiteX152" fmla="*/ 197974 w 829208"/>
                <a:gd name="connsiteY152" fmla="*/ 83957 h 900967"/>
                <a:gd name="connsiteX153" fmla="*/ 195901 w 829208"/>
                <a:gd name="connsiteY153" fmla="*/ 77897 h 900967"/>
                <a:gd name="connsiteX154" fmla="*/ 197974 w 829208"/>
                <a:gd name="connsiteY154" fmla="*/ 71838 h 900967"/>
                <a:gd name="connsiteX155" fmla="*/ 205947 w 829208"/>
                <a:gd name="connsiteY155" fmla="*/ 81884 h 900967"/>
                <a:gd name="connsiteX156" fmla="*/ 212006 w 829208"/>
                <a:gd name="connsiteY156" fmla="*/ 94003 h 900967"/>
                <a:gd name="connsiteX157" fmla="*/ 227953 w 829208"/>
                <a:gd name="connsiteY157" fmla="*/ 100063 h 900967"/>
                <a:gd name="connsiteX158" fmla="*/ 248205 w 829208"/>
                <a:gd name="connsiteY158" fmla="*/ 112182 h 900967"/>
                <a:gd name="connsiteX159" fmla="*/ 260324 w 829208"/>
                <a:gd name="connsiteY159" fmla="*/ 130361 h 900967"/>
                <a:gd name="connsiteX160" fmla="*/ 274516 w 829208"/>
                <a:gd name="connsiteY160" fmla="*/ 134427 h 900967"/>
                <a:gd name="connsiteX161" fmla="*/ 292695 w 829208"/>
                <a:gd name="connsiteY161" fmla="*/ 144553 h 900967"/>
                <a:gd name="connsiteX162" fmla="*/ 308641 w 829208"/>
                <a:gd name="connsiteY162" fmla="*/ 140487 h 900967"/>
                <a:gd name="connsiteX163" fmla="*/ 316614 w 829208"/>
                <a:gd name="connsiteY163" fmla="*/ 130361 h 900967"/>
                <a:gd name="connsiteX164" fmla="*/ 332561 w 829208"/>
                <a:gd name="connsiteY164" fmla="*/ 128368 h 900967"/>
                <a:gd name="connsiteX165" fmla="*/ 348507 w 829208"/>
                <a:gd name="connsiteY165" fmla="*/ 136341 h 900967"/>
                <a:gd name="connsiteX166" fmla="*/ 366765 w 829208"/>
                <a:gd name="connsiteY166" fmla="*/ 154519 h 900967"/>
                <a:gd name="connsiteX167" fmla="*/ 380878 w 829208"/>
                <a:gd name="connsiteY167" fmla="*/ 158586 h 900967"/>
                <a:gd name="connsiteX168" fmla="*/ 391004 w 829208"/>
                <a:gd name="connsiteY168" fmla="*/ 152526 h 900967"/>
                <a:gd name="connsiteX169" fmla="*/ 397064 w 829208"/>
                <a:gd name="connsiteY169" fmla="*/ 140407 h 900967"/>
                <a:gd name="connsiteX170" fmla="*/ 407189 w 829208"/>
                <a:gd name="connsiteY170" fmla="*/ 136341 h 900967"/>
                <a:gd name="connsiteX171" fmla="*/ 417315 w 829208"/>
                <a:gd name="connsiteY171" fmla="*/ 142400 h 900967"/>
                <a:gd name="connsiteX172" fmla="*/ 427441 w 829208"/>
                <a:gd name="connsiteY172" fmla="*/ 152526 h 900967"/>
                <a:gd name="connsiteX173" fmla="*/ 439561 w 829208"/>
                <a:gd name="connsiteY173" fmla="*/ 158586 h 900967"/>
                <a:gd name="connsiteX174" fmla="*/ 453753 w 829208"/>
                <a:gd name="connsiteY174" fmla="*/ 156592 h 900967"/>
                <a:gd name="connsiteX175" fmla="*/ 469699 w 829208"/>
                <a:gd name="connsiteY175" fmla="*/ 156592 h 900967"/>
                <a:gd name="connsiteX176" fmla="*/ 483891 w 829208"/>
                <a:gd name="connsiteY176" fmla="*/ 158586 h 900967"/>
                <a:gd name="connsiteX177" fmla="*/ 489951 w 829208"/>
                <a:gd name="connsiteY177" fmla="*/ 150613 h 900967"/>
                <a:gd name="connsiteX178" fmla="*/ 483891 w 829208"/>
                <a:gd name="connsiteY178" fmla="*/ 140487 h 900967"/>
                <a:gd name="connsiteX179" fmla="*/ 487957 w 829208"/>
                <a:gd name="connsiteY179" fmla="*/ 128367 h 900967"/>
                <a:gd name="connsiteX180" fmla="*/ 495931 w 829208"/>
                <a:gd name="connsiteY180" fmla="*/ 124301 h 900967"/>
                <a:gd name="connsiteX181" fmla="*/ 497924 w 829208"/>
                <a:gd name="connsiteY181" fmla="*/ 114255 h 900967"/>
                <a:gd name="connsiteX182" fmla="*/ 512116 w 829208"/>
                <a:gd name="connsiteY182" fmla="*/ 110189 h 900967"/>
                <a:gd name="connsiteX183" fmla="*/ 526309 w 829208"/>
                <a:gd name="connsiteY183" fmla="*/ 108195 h 900967"/>
                <a:gd name="connsiteX184" fmla="*/ 532368 w 829208"/>
                <a:gd name="connsiteY184" fmla="*/ 98069 h 900967"/>
                <a:gd name="connsiteX185" fmla="*/ 552620 w 829208"/>
                <a:gd name="connsiteY185" fmla="*/ 94003 h 900967"/>
                <a:gd name="connsiteX186" fmla="*/ 560593 w 829208"/>
                <a:gd name="connsiteY186" fmla="*/ 100063 h 900967"/>
                <a:gd name="connsiteX187" fmla="*/ 558600 w 829208"/>
                <a:gd name="connsiteY187" fmla="*/ 112182 h 900967"/>
                <a:gd name="connsiteX188" fmla="*/ 570719 w 829208"/>
                <a:gd name="connsiteY188" fmla="*/ 118242 h 900967"/>
                <a:gd name="connsiteX189" fmla="*/ 582918 w 829208"/>
                <a:gd name="connsiteY189" fmla="*/ 120315 h 900967"/>
                <a:gd name="connsiteX190" fmla="*/ 597030 w 829208"/>
                <a:gd name="connsiteY190" fmla="*/ 122308 h 900967"/>
                <a:gd name="connsiteX191" fmla="*/ 607156 w 829208"/>
                <a:gd name="connsiteY191" fmla="*/ 134427 h 900967"/>
                <a:gd name="connsiteX192" fmla="*/ 611223 w 829208"/>
                <a:gd name="connsiteY192" fmla="*/ 148540 h 900967"/>
                <a:gd name="connsiteX193" fmla="*/ 623342 w 829208"/>
                <a:gd name="connsiteY193" fmla="*/ 150613 h 900967"/>
                <a:gd name="connsiteX194" fmla="*/ 627408 w 829208"/>
                <a:gd name="connsiteY194" fmla="*/ 142639 h 900967"/>
                <a:gd name="connsiteX195" fmla="*/ 635381 w 829208"/>
                <a:gd name="connsiteY195" fmla="*/ 140646 h 900967"/>
                <a:gd name="connsiteX196" fmla="*/ 643354 w 829208"/>
                <a:gd name="connsiteY196" fmla="*/ 142639 h 900967"/>
                <a:gd name="connsiteX197" fmla="*/ 649414 w 829208"/>
                <a:gd name="connsiteY197" fmla="*/ 150613 h 900967"/>
                <a:gd name="connsiteX198" fmla="*/ 649414 w 829208"/>
                <a:gd name="connsiteY198" fmla="*/ 158586 h 900967"/>
                <a:gd name="connsiteX199" fmla="*/ 641441 w 829208"/>
                <a:gd name="connsiteY199" fmla="*/ 164645 h 900967"/>
                <a:gd name="connsiteX200" fmla="*/ 633468 w 829208"/>
                <a:gd name="connsiteY200" fmla="*/ 178838 h 900967"/>
                <a:gd name="connsiteX201" fmla="*/ 629401 w 829208"/>
                <a:gd name="connsiteY201" fmla="*/ 192950 h 900967"/>
                <a:gd name="connsiteX202" fmla="*/ 619276 w 829208"/>
                <a:gd name="connsiteY202" fmla="*/ 197016 h 900967"/>
                <a:gd name="connsiteX203" fmla="*/ 619276 w 829208"/>
                <a:gd name="connsiteY203" fmla="*/ 207063 h 900967"/>
                <a:gd name="connsiteX204" fmla="*/ 625415 w 829208"/>
                <a:gd name="connsiteY204" fmla="*/ 217189 h 900967"/>
                <a:gd name="connsiteX205" fmla="*/ 641361 w 829208"/>
                <a:gd name="connsiteY205" fmla="*/ 227314 h 900967"/>
                <a:gd name="connsiteX206" fmla="*/ 651487 w 829208"/>
                <a:gd name="connsiteY206" fmla="*/ 241427 h 900967"/>
                <a:gd name="connsiteX207" fmla="*/ 659460 w 829208"/>
                <a:gd name="connsiteY207" fmla="*/ 261599 h 900967"/>
                <a:gd name="connsiteX208" fmla="*/ 671580 w 829208"/>
                <a:gd name="connsiteY208" fmla="*/ 271725 h 900967"/>
                <a:gd name="connsiteX209" fmla="*/ 685772 w 829208"/>
                <a:gd name="connsiteY209" fmla="*/ 271725 h 900967"/>
                <a:gd name="connsiteX210" fmla="*/ 697891 w 829208"/>
                <a:gd name="connsiteY210" fmla="*/ 269732 h 900967"/>
                <a:gd name="connsiteX211" fmla="*/ 716149 w 829208"/>
                <a:gd name="connsiteY211" fmla="*/ 273718 h 900967"/>
                <a:gd name="connsiteX212" fmla="*/ 720216 w 829208"/>
                <a:gd name="connsiteY212" fmla="*/ 287910 h 900967"/>
                <a:gd name="connsiteX213" fmla="*/ 734328 w 829208"/>
                <a:gd name="connsiteY213" fmla="*/ 291897 h 900967"/>
                <a:gd name="connsiteX214" fmla="*/ 744454 w 829208"/>
                <a:gd name="connsiteY214" fmla="*/ 295963 h 900967"/>
                <a:gd name="connsiteX215" fmla="*/ 758646 w 829208"/>
                <a:gd name="connsiteY215" fmla="*/ 293970 h 900967"/>
                <a:gd name="connsiteX216" fmla="*/ 764706 w 829208"/>
                <a:gd name="connsiteY216" fmla="*/ 287910 h 900967"/>
                <a:gd name="connsiteX217" fmla="*/ 770766 w 829208"/>
                <a:gd name="connsiteY217" fmla="*/ 289904 h 900967"/>
                <a:gd name="connsiteX218" fmla="*/ 776825 w 829208"/>
                <a:gd name="connsiteY218" fmla="*/ 293970 h 900967"/>
                <a:gd name="connsiteX219" fmla="*/ 786951 w 829208"/>
                <a:gd name="connsiteY219" fmla="*/ 291897 h 900967"/>
                <a:gd name="connsiteX220" fmla="*/ 791017 w 829208"/>
                <a:gd name="connsiteY220" fmla="*/ 285837 h 900967"/>
                <a:gd name="connsiteX221" fmla="*/ 803137 w 829208"/>
                <a:gd name="connsiteY221" fmla="*/ 285837 h 900967"/>
                <a:gd name="connsiteX222" fmla="*/ 811110 w 829208"/>
                <a:gd name="connsiteY222" fmla="*/ 289904 h 900967"/>
                <a:gd name="connsiteX223" fmla="*/ 819083 w 829208"/>
                <a:gd name="connsiteY223" fmla="*/ 293970 h 900967"/>
                <a:gd name="connsiteX224" fmla="*/ 825143 w 829208"/>
                <a:gd name="connsiteY224" fmla="*/ 300030 h 900967"/>
                <a:gd name="connsiteX225" fmla="*/ 831282 w 829208"/>
                <a:gd name="connsiteY225" fmla="*/ 310076 h 900967"/>
                <a:gd name="connsiteX226" fmla="*/ 827216 w 829208"/>
                <a:gd name="connsiteY226" fmla="*/ 314142 h 900967"/>
                <a:gd name="connsiteX227" fmla="*/ 821156 w 829208"/>
                <a:gd name="connsiteY227" fmla="*/ 318208 h 900967"/>
                <a:gd name="connsiteX228" fmla="*/ 817090 w 829208"/>
                <a:gd name="connsiteY228" fmla="*/ 328255 h 900967"/>
                <a:gd name="connsiteX229" fmla="*/ 804971 w 829208"/>
                <a:gd name="connsiteY229" fmla="*/ 332321 h 900967"/>
                <a:gd name="connsiteX230" fmla="*/ 800904 w 829208"/>
                <a:gd name="connsiteY230" fmla="*/ 342447 h 900967"/>
                <a:gd name="connsiteX231" fmla="*/ 804971 w 829208"/>
                <a:gd name="connsiteY231" fmla="*/ 354566 h 900967"/>
                <a:gd name="connsiteX232" fmla="*/ 802898 w 829208"/>
                <a:gd name="connsiteY232" fmla="*/ 360626 h 900967"/>
                <a:gd name="connsiteX233" fmla="*/ 800904 w 829208"/>
                <a:gd name="connsiteY233" fmla="*/ 364692 h 900967"/>
                <a:gd name="connsiteX234" fmla="*/ 786712 w 829208"/>
                <a:gd name="connsiteY234" fmla="*/ 374738 h 900967"/>
                <a:gd name="connsiteX235" fmla="*/ 778739 w 829208"/>
                <a:gd name="connsiteY235" fmla="*/ 382711 h 900967"/>
                <a:gd name="connsiteX236" fmla="*/ 766540 w 829208"/>
                <a:gd name="connsiteY236" fmla="*/ 386698 h 900967"/>
                <a:gd name="connsiteX237" fmla="*/ 762553 w 829208"/>
                <a:gd name="connsiteY237" fmla="*/ 398817 h 900967"/>
                <a:gd name="connsiteX238" fmla="*/ 764547 w 829208"/>
                <a:gd name="connsiteY238" fmla="*/ 413009 h 900967"/>
                <a:gd name="connsiteX239" fmla="*/ 758487 w 829208"/>
                <a:gd name="connsiteY239" fmla="*/ 420983 h 900967"/>
                <a:gd name="connsiteX240" fmla="*/ 750514 w 829208"/>
                <a:gd name="connsiteY240" fmla="*/ 422976 h 900967"/>
                <a:gd name="connsiteX241" fmla="*/ 748521 w 829208"/>
                <a:gd name="connsiteY241" fmla="*/ 429035 h 900967"/>
                <a:gd name="connsiteX242" fmla="*/ 754580 w 829208"/>
                <a:gd name="connsiteY242" fmla="*/ 443228 h 900967"/>
                <a:gd name="connsiteX243" fmla="*/ 756573 w 829208"/>
                <a:gd name="connsiteY243" fmla="*/ 457340 h 900967"/>
                <a:gd name="connsiteX244" fmla="*/ 766699 w 829208"/>
                <a:gd name="connsiteY244" fmla="*/ 465313 h 900967"/>
                <a:gd name="connsiteX245" fmla="*/ 778898 w 829208"/>
                <a:gd name="connsiteY245" fmla="*/ 467386 h 900967"/>
                <a:gd name="connsiteX246" fmla="*/ 793011 w 829208"/>
                <a:gd name="connsiteY246" fmla="*/ 477433 h 900967"/>
                <a:gd name="connsiteX247" fmla="*/ 800984 w 829208"/>
                <a:gd name="connsiteY247" fmla="*/ 495611 h 900967"/>
                <a:gd name="connsiteX248" fmla="*/ 794924 w 829208"/>
                <a:gd name="connsiteY248" fmla="*/ 507731 h 900967"/>
                <a:gd name="connsiteX249" fmla="*/ 782725 w 829208"/>
                <a:gd name="connsiteY249" fmla="*/ 513790 h 900967"/>
                <a:gd name="connsiteX250" fmla="*/ 776666 w 829208"/>
                <a:gd name="connsiteY250" fmla="*/ 525909 h 900967"/>
                <a:gd name="connsiteX251" fmla="*/ 752746 w 829208"/>
                <a:gd name="connsiteY251" fmla="*/ 527982 h 900967"/>
                <a:gd name="connsiteX252" fmla="*/ 748680 w 829208"/>
                <a:gd name="connsiteY252" fmla="*/ 540102 h 900967"/>
                <a:gd name="connsiteX253" fmla="*/ 744614 w 829208"/>
                <a:gd name="connsiteY253" fmla="*/ 554214 h 900967"/>
                <a:gd name="connsiteX254" fmla="*/ 732494 w 829208"/>
                <a:gd name="connsiteY254" fmla="*/ 562187 h 900967"/>
                <a:gd name="connsiteX255" fmla="*/ 728428 w 829208"/>
                <a:gd name="connsiteY255" fmla="*/ 558121 h 900967"/>
                <a:gd name="connsiteX256" fmla="*/ 720455 w 829208"/>
                <a:gd name="connsiteY256" fmla="*/ 556128 h 900967"/>
                <a:gd name="connsiteX257" fmla="*/ 712482 w 829208"/>
                <a:gd name="connsiteY257" fmla="*/ 566174 h 900967"/>
                <a:gd name="connsiteX258" fmla="*/ 712482 w 829208"/>
                <a:gd name="connsiteY258" fmla="*/ 584353 h 900967"/>
                <a:gd name="connsiteX259" fmla="*/ 712482 w 829208"/>
                <a:gd name="connsiteY259" fmla="*/ 600299 h 900967"/>
                <a:gd name="connsiteX260" fmla="*/ 722608 w 829208"/>
                <a:gd name="connsiteY260" fmla="*/ 610425 h 900967"/>
                <a:gd name="connsiteX261" fmla="*/ 724601 w 829208"/>
                <a:gd name="connsiteY261" fmla="*/ 620471 h 900967"/>
                <a:gd name="connsiteX262" fmla="*/ 732574 w 829208"/>
                <a:gd name="connsiteY262" fmla="*/ 630597 h 900967"/>
                <a:gd name="connsiteX263" fmla="*/ 734567 w 829208"/>
                <a:gd name="connsiteY263" fmla="*/ 652842 h 900967"/>
                <a:gd name="connsiteX264" fmla="*/ 732574 w 829208"/>
                <a:gd name="connsiteY264" fmla="*/ 662888 h 900967"/>
                <a:gd name="connsiteX265" fmla="*/ 724601 w 829208"/>
                <a:gd name="connsiteY265" fmla="*/ 673014 h 900967"/>
                <a:gd name="connsiteX266" fmla="*/ 718541 w 829208"/>
                <a:gd name="connsiteY266" fmla="*/ 693186 h 900967"/>
                <a:gd name="connsiteX267" fmla="*/ 712482 w 829208"/>
                <a:gd name="connsiteY267" fmla="*/ 699246 h 900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Lst>
              <a:rect l="l" t="t" r="r" b="b"/>
              <a:pathLst>
                <a:path w="829208" h="900967">
                  <a:moveTo>
                    <a:pt x="713359" y="697651"/>
                  </a:moveTo>
                  <a:cubicBezTo>
                    <a:pt x="711366" y="697651"/>
                    <a:pt x="709293" y="697651"/>
                    <a:pt x="709293" y="699724"/>
                  </a:cubicBezTo>
                  <a:cubicBezTo>
                    <a:pt x="705226" y="701718"/>
                    <a:pt x="695180" y="701718"/>
                    <a:pt x="691114" y="703711"/>
                  </a:cubicBezTo>
                  <a:cubicBezTo>
                    <a:pt x="687047" y="703711"/>
                    <a:pt x="683141" y="709770"/>
                    <a:pt x="680988" y="711684"/>
                  </a:cubicBezTo>
                  <a:cubicBezTo>
                    <a:pt x="673194" y="719080"/>
                    <a:pt x="672871" y="731393"/>
                    <a:pt x="680266" y="739187"/>
                  </a:cubicBezTo>
                  <a:cubicBezTo>
                    <a:pt x="680500" y="739434"/>
                    <a:pt x="680741" y="739675"/>
                    <a:pt x="680988" y="739909"/>
                  </a:cubicBezTo>
                  <a:cubicBezTo>
                    <a:pt x="683801" y="743803"/>
                    <a:pt x="687219" y="747222"/>
                    <a:pt x="691114" y="750035"/>
                  </a:cubicBezTo>
                  <a:cubicBezTo>
                    <a:pt x="693370" y="755079"/>
                    <a:pt x="694745" y="760473"/>
                    <a:pt x="695180" y="765981"/>
                  </a:cubicBezTo>
                  <a:cubicBezTo>
                    <a:pt x="693902" y="769767"/>
                    <a:pt x="691806" y="773224"/>
                    <a:pt x="689041" y="776107"/>
                  </a:cubicBezTo>
                  <a:cubicBezTo>
                    <a:pt x="687047" y="778100"/>
                    <a:pt x="682981" y="784080"/>
                    <a:pt x="681068" y="786153"/>
                  </a:cubicBezTo>
                  <a:cubicBezTo>
                    <a:pt x="679154" y="788226"/>
                    <a:pt x="673094" y="790220"/>
                    <a:pt x="670942" y="792213"/>
                  </a:cubicBezTo>
                  <a:cubicBezTo>
                    <a:pt x="670942" y="794286"/>
                    <a:pt x="668948" y="800186"/>
                    <a:pt x="668948" y="802339"/>
                  </a:cubicBezTo>
                  <a:cubicBezTo>
                    <a:pt x="668948" y="806405"/>
                    <a:pt x="672935" y="812465"/>
                    <a:pt x="670942" y="816451"/>
                  </a:cubicBezTo>
                  <a:cubicBezTo>
                    <a:pt x="670942" y="818524"/>
                    <a:pt x="666875" y="820518"/>
                    <a:pt x="664882" y="822511"/>
                  </a:cubicBezTo>
                  <a:cubicBezTo>
                    <a:pt x="662809" y="826577"/>
                    <a:pt x="658822" y="834630"/>
                    <a:pt x="660816" y="834630"/>
                  </a:cubicBezTo>
                  <a:cubicBezTo>
                    <a:pt x="658822" y="834630"/>
                    <a:pt x="644869" y="838696"/>
                    <a:pt x="638571" y="838696"/>
                  </a:cubicBezTo>
                  <a:cubicBezTo>
                    <a:pt x="633999" y="840213"/>
                    <a:pt x="629191" y="840888"/>
                    <a:pt x="624378" y="840690"/>
                  </a:cubicBezTo>
                  <a:cubicBezTo>
                    <a:pt x="620312" y="842763"/>
                    <a:pt x="614252" y="846749"/>
                    <a:pt x="614252" y="850816"/>
                  </a:cubicBezTo>
                  <a:cubicBezTo>
                    <a:pt x="614740" y="854478"/>
                    <a:pt x="616138" y="857960"/>
                    <a:pt x="618319" y="860941"/>
                  </a:cubicBezTo>
                  <a:cubicBezTo>
                    <a:pt x="622385" y="862935"/>
                    <a:pt x="628445" y="858869"/>
                    <a:pt x="632511" y="860942"/>
                  </a:cubicBezTo>
                  <a:cubicBezTo>
                    <a:pt x="634504" y="862935"/>
                    <a:pt x="640484" y="867001"/>
                    <a:pt x="640484" y="870988"/>
                  </a:cubicBezTo>
                  <a:cubicBezTo>
                    <a:pt x="642557" y="875054"/>
                    <a:pt x="638491" y="881114"/>
                    <a:pt x="636418" y="883107"/>
                  </a:cubicBezTo>
                  <a:cubicBezTo>
                    <a:pt x="634425" y="887173"/>
                    <a:pt x="628445" y="889166"/>
                    <a:pt x="624299" y="891080"/>
                  </a:cubicBezTo>
                  <a:cubicBezTo>
                    <a:pt x="622305" y="893073"/>
                    <a:pt x="616325" y="893073"/>
                    <a:pt x="612179" y="893073"/>
                  </a:cubicBezTo>
                  <a:cubicBezTo>
                    <a:pt x="608113" y="895067"/>
                    <a:pt x="600060" y="895067"/>
                    <a:pt x="597987" y="897140"/>
                  </a:cubicBezTo>
                  <a:cubicBezTo>
                    <a:pt x="595914" y="899213"/>
                    <a:pt x="593921" y="903199"/>
                    <a:pt x="590014" y="905113"/>
                  </a:cubicBezTo>
                  <a:cubicBezTo>
                    <a:pt x="582063" y="902997"/>
                    <a:pt x="574519" y="899575"/>
                    <a:pt x="567689" y="894987"/>
                  </a:cubicBezTo>
                  <a:cubicBezTo>
                    <a:pt x="559716" y="892994"/>
                    <a:pt x="545444" y="887014"/>
                    <a:pt x="539385" y="884941"/>
                  </a:cubicBezTo>
                  <a:cubicBezTo>
                    <a:pt x="531279" y="884534"/>
                    <a:pt x="523250" y="883170"/>
                    <a:pt x="515465" y="880874"/>
                  </a:cubicBezTo>
                  <a:cubicBezTo>
                    <a:pt x="513392" y="880875"/>
                    <a:pt x="511399" y="876808"/>
                    <a:pt x="509326" y="876808"/>
                  </a:cubicBezTo>
                  <a:lnTo>
                    <a:pt x="489154" y="876808"/>
                  </a:lnTo>
                  <a:cubicBezTo>
                    <a:pt x="487081" y="878881"/>
                    <a:pt x="485087" y="878881"/>
                    <a:pt x="483014" y="880875"/>
                  </a:cubicBezTo>
                  <a:cubicBezTo>
                    <a:pt x="483014" y="882868"/>
                    <a:pt x="485087" y="886934"/>
                    <a:pt x="485087" y="888848"/>
                  </a:cubicBezTo>
                  <a:cubicBezTo>
                    <a:pt x="485087" y="890761"/>
                    <a:pt x="483014" y="892914"/>
                    <a:pt x="481021" y="894907"/>
                  </a:cubicBezTo>
                  <a:lnTo>
                    <a:pt x="481021" y="900967"/>
                  </a:lnTo>
                  <a:cubicBezTo>
                    <a:pt x="477348" y="903237"/>
                    <a:pt x="473200" y="904628"/>
                    <a:pt x="468902" y="905033"/>
                  </a:cubicBezTo>
                  <a:cubicBezTo>
                    <a:pt x="466829" y="905033"/>
                    <a:pt x="462842" y="905033"/>
                    <a:pt x="462842" y="903040"/>
                  </a:cubicBezTo>
                  <a:cubicBezTo>
                    <a:pt x="460769" y="903040"/>
                    <a:pt x="462842" y="896980"/>
                    <a:pt x="462842" y="895067"/>
                  </a:cubicBezTo>
                  <a:cubicBezTo>
                    <a:pt x="459851" y="891954"/>
                    <a:pt x="456444" y="889271"/>
                    <a:pt x="452716" y="887094"/>
                  </a:cubicBezTo>
                  <a:cubicBezTo>
                    <a:pt x="450643" y="887094"/>
                    <a:pt x="444743" y="889087"/>
                    <a:pt x="442590" y="887094"/>
                  </a:cubicBezTo>
                  <a:cubicBezTo>
                    <a:pt x="441582" y="885196"/>
                    <a:pt x="440883" y="883151"/>
                    <a:pt x="440517" y="881034"/>
                  </a:cubicBezTo>
                  <a:cubicBezTo>
                    <a:pt x="440517" y="879041"/>
                    <a:pt x="442590" y="873061"/>
                    <a:pt x="442590" y="868915"/>
                  </a:cubicBezTo>
                  <a:cubicBezTo>
                    <a:pt x="444584" y="868915"/>
                    <a:pt x="446657" y="864848"/>
                    <a:pt x="448650" y="862855"/>
                  </a:cubicBezTo>
                  <a:cubicBezTo>
                    <a:pt x="450643" y="862855"/>
                    <a:pt x="456623" y="862855"/>
                    <a:pt x="458776" y="864848"/>
                  </a:cubicBezTo>
                  <a:cubicBezTo>
                    <a:pt x="460769" y="864848"/>
                    <a:pt x="466749" y="866922"/>
                    <a:pt x="468902" y="864848"/>
                  </a:cubicBezTo>
                  <a:cubicBezTo>
                    <a:pt x="470895" y="864848"/>
                    <a:pt x="472968" y="856875"/>
                    <a:pt x="472968" y="854802"/>
                  </a:cubicBezTo>
                  <a:cubicBezTo>
                    <a:pt x="475699" y="849151"/>
                    <a:pt x="476403" y="842732"/>
                    <a:pt x="474961" y="836623"/>
                  </a:cubicBezTo>
                  <a:cubicBezTo>
                    <a:pt x="474961" y="834550"/>
                    <a:pt x="470895" y="830564"/>
                    <a:pt x="470895" y="826498"/>
                  </a:cubicBezTo>
                  <a:cubicBezTo>
                    <a:pt x="470895" y="824504"/>
                    <a:pt x="470895" y="818524"/>
                    <a:pt x="468902" y="816372"/>
                  </a:cubicBezTo>
                  <a:cubicBezTo>
                    <a:pt x="468902" y="814378"/>
                    <a:pt x="462842" y="816372"/>
                    <a:pt x="460929" y="816372"/>
                  </a:cubicBezTo>
                  <a:cubicBezTo>
                    <a:pt x="460929" y="816372"/>
                    <a:pt x="458935" y="820438"/>
                    <a:pt x="456862" y="820438"/>
                  </a:cubicBezTo>
                  <a:cubicBezTo>
                    <a:pt x="454789" y="820438"/>
                    <a:pt x="454869" y="812465"/>
                    <a:pt x="452876" y="810312"/>
                  </a:cubicBezTo>
                  <a:cubicBezTo>
                    <a:pt x="450882" y="808159"/>
                    <a:pt x="448809" y="800266"/>
                    <a:pt x="446816" y="798193"/>
                  </a:cubicBezTo>
                  <a:cubicBezTo>
                    <a:pt x="444823" y="796120"/>
                    <a:pt x="442750" y="796200"/>
                    <a:pt x="440677" y="794206"/>
                  </a:cubicBezTo>
                  <a:cubicBezTo>
                    <a:pt x="440677" y="792133"/>
                    <a:pt x="444743" y="788147"/>
                    <a:pt x="442750" y="786233"/>
                  </a:cubicBezTo>
                  <a:cubicBezTo>
                    <a:pt x="442750" y="784240"/>
                    <a:pt x="436690" y="782246"/>
                    <a:pt x="432624" y="782246"/>
                  </a:cubicBezTo>
                  <a:cubicBezTo>
                    <a:pt x="428557" y="780174"/>
                    <a:pt x="418432" y="780174"/>
                    <a:pt x="414365" y="776187"/>
                  </a:cubicBezTo>
                  <a:cubicBezTo>
                    <a:pt x="412372" y="772121"/>
                    <a:pt x="414365" y="758008"/>
                    <a:pt x="410379" y="753942"/>
                  </a:cubicBezTo>
                  <a:cubicBezTo>
                    <a:pt x="406052" y="745242"/>
                    <a:pt x="399810" y="737636"/>
                    <a:pt x="392120" y="731697"/>
                  </a:cubicBezTo>
                  <a:cubicBezTo>
                    <a:pt x="386060" y="729703"/>
                    <a:pt x="373941" y="729703"/>
                    <a:pt x="369875" y="727630"/>
                  </a:cubicBezTo>
                  <a:cubicBezTo>
                    <a:pt x="366128" y="727572"/>
                    <a:pt x="362530" y="726155"/>
                    <a:pt x="359749" y="723644"/>
                  </a:cubicBezTo>
                  <a:cubicBezTo>
                    <a:pt x="357756" y="723644"/>
                    <a:pt x="353689" y="725637"/>
                    <a:pt x="351776" y="725637"/>
                  </a:cubicBezTo>
                  <a:cubicBezTo>
                    <a:pt x="347710" y="723644"/>
                    <a:pt x="341650" y="719577"/>
                    <a:pt x="337584" y="717664"/>
                  </a:cubicBezTo>
                  <a:cubicBezTo>
                    <a:pt x="335590" y="715591"/>
                    <a:pt x="331524" y="711604"/>
                    <a:pt x="331524" y="709691"/>
                  </a:cubicBezTo>
                  <a:lnTo>
                    <a:pt x="331524" y="703631"/>
                  </a:lnTo>
                  <a:cubicBezTo>
                    <a:pt x="333517" y="701638"/>
                    <a:pt x="337584" y="699645"/>
                    <a:pt x="339497" y="697572"/>
                  </a:cubicBezTo>
                  <a:cubicBezTo>
                    <a:pt x="341411" y="695498"/>
                    <a:pt x="341570" y="689598"/>
                    <a:pt x="341570" y="685452"/>
                  </a:cubicBezTo>
                  <a:cubicBezTo>
                    <a:pt x="343564" y="683459"/>
                    <a:pt x="339497" y="679393"/>
                    <a:pt x="339497" y="677479"/>
                  </a:cubicBezTo>
                  <a:cubicBezTo>
                    <a:pt x="339497" y="673413"/>
                    <a:pt x="343564" y="669506"/>
                    <a:pt x="343564" y="667353"/>
                  </a:cubicBezTo>
                  <a:cubicBezTo>
                    <a:pt x="341570" y="665360"/>
                    <a:pt x="339497" y="661294"/>
                    <a:pt x="337504" y="659380"/>
                  </a:cubicBezTo>
                  <a:cubicBezTo>
                    <a:pt x="331244" y="654989"/>
                    <a:pt x="324251" y="651749"/>
                    <a:pt x="316854" y="649812"/>
                  </a:cubicBezTo>
                  <a:cubicBezTo>
                    <a:pt x="314860" y="647819"/>
                    <a:pt x="306728" y="647819"/>
                    <a:pt x="304734" y="645826"/>
                  </a:cubicBezTo>
                  <a:cubicBezTo>
                    <a:pt x="300668" y="645826"/>
                    <a:pt x="294608" y="649812"/>
                    <a:pt x="290542" y="649812"/>
                  </a:cubicBezTo>
                  <a:cubicBezTo>
                    <a:pt x="288549" y="647819"/>
                    <a:pt x="282569" y="641839"/>
                    <a:pt x="278423" y="643753"/>
                  </a:cubicBezTo>
                  <a:cubicBezTo>
                    <a:pt x="276350" y="643753"/>
                    <a:pt x="276350" y="647819"/>
                    <a:pt x="274357" y="649812"/>
                  </a:cubicBezTo>
                  <a:cubicBezTo>
                    <a:pt x="274357" y="651885"/>
                    <a:pt x="276350" y="655872"/>
                    <a:pt x="274357" y="657785"/>
                  </a:cubicBezTo>
                  <a:cubicBezTo>
                    <a:pt x="274357" y="657785"/>
                    <a:pt x="270290" y="661772"/>
                    <a:pt x="268297" y="661772"/>
                  </a:cubicBezTo>
                  <a:cubicBezTo>
                    <a:pt x="264506" y="660545"/>
                    <a:pt x="261044" y="658473"/>
                    <a:pt x="258171" y="655712"/>
                  </a:cubicBezTo>
                  <a:cubicBezTo>
                    <a:pt x="256178" y="653719"/>
                    <a:pt x="252111" y="649653"/>
                    <a:pt x="252111" y="647739"/>
                  </a:cubicBezTo>
                  <a:cubicBezTo>
                    <a:pt x="249545" y="644986"/>
                    <a:pt x="248096" y="641377"/>
                    <a:pt x="248045" y="637613"/>
                  </a:cubicBezTo>
                  <a:cubicBezTo>
                    <a:pt x="250038" y="635620"/>
                    <a:pt x="252111" y="629640"/>
                    <a:pt x="254105" y="629640"/>
                  </a:cubicBezTo>
                  <a:cubicBezTo>
                    <a:pt x="254105" y="627647"/>
                    <a:pt x="258171" y="629640"/>
                    <a:pt x="258171" y="629640"/>
                  </a:cubicBezTo>
                  <a:cubicBezTo>
                    <a:pt x="260164" y="625574"/>
                    <a:pt x="258171" y="619514"/>
                    <a:pt x="258171" y="615528"/>
                  </a:cubicBezTo>
                  <a:cubicBezTo>
                    <a:pt x="258171" y="613455"/>
                    <a:pt x="262237" y="607554"/>
                    <a:pt x="262237" y="605402"/>
                  </a:cubicBezTo>
                  <a:cubicBezTo>
                    <a:pt x="264349" y="603203"/>
                    <a:pt x="265764" y="600429"/>
                    <a:pt x="266304" y="597429"/>
                  </a:cubicBezTo>
                  <a:cubicBezTo>
                    <a:pt x="267300" y="588686"/>
                    <a:pt x="267300" y="579859"/>
                    <a:pt x="266304" y="571117"/>
                  </a:cubicBezTo>
                  <a:cubicBezTo>
                    <a:pt x="266621" y="560445"/>
                    <a:pt x="265927" y="549766"/>
                    <a:pt x="264231" y="539224"/>
                  </a:cubicBezTo>
                  <a:cubicBezTo>
                    <a:pt x="263709" y="536218"/>
                    <a:pt x="262292" y="533439"/>
                    <a:pt x="260164" y="531251"/>
                  </a:cubicBezTo>
                  <a:lnTo>
                    <a:pt x="260164" y="517139"/>
                  </a:lnTo>
                  <a:cubicBezTo>
                    <a:pt x="260164" y="515146"/>
                    <a:pt x="254105" y="509166"/>
                    <a:pt x="252191" y="507013"/>
                  </a:cubicBezTo>
                  <a:cubicBezTo>
                    <a:pt x="251718" y="503371"/>
                    <a:pt x="250318" y="499912"/>
                    <a:pt x="248125" y="496967"/>
                  </a:cubicBezTo>
                  <a:cubicBezTo>
                    <a:pt x="248125" y="494894"/>
                    <a:pt x="244058" y="490907"/>
                    <a:pt x="242065" y="488994"/>
                  </a:cubicBezTo>
                  <a:cubicBezTo>
                    <a:pt x="240072" y="488994"/>
                    <a:pt x="240072" y="487000"/>
                    <a:pt x="237999" y="485007"/>
                  </a:cubicBezTo>
                  <a:cubicBezTo>
                    <a:pt x="237999" y="482934"/>
                    <a:pt x="240072" y="474881"/>
                    <a:pt x="237999" y="470815"/>
                  </a:cubicBezTo>
                  <a:cubicBezTo>
                    <a:pt x="237999" y="466828"/>
                    <a:pt x="231939" y="460769"/>
                    <a:pt x="230026" y="456702"/>
                  </a:cubicBezTo>
                  <a:cubicBezTo>
                    <a:pt x="225960" y="450643"/>
                    <a:pt x="219900" y="440756"/>
                    <a:pt x="215834" y="434457"/>
                  </a:cubicBezTo>
                  <a:cubicBezTo>
                    <a:pt x="211988" y="432071"/>
                    <a:pt x="207931" y="430042"/>
                    <a:pt x="203714" y="428398"/>
                  </a:cubicBezTo>
                  <a:cubicBezTo>
                    <a:pt x="201489" y="425471"/>
                    <a:pt x="200085" y="422003"/>
                    <a:pt x="199648" y="418352"/>
                  </a:cubicBezTo>
                  <a:cubicBezTo>
                    <a:pt x="197655" y="416278"/>
                    <a:pt x="197655" y="408225"/>
                    <a:pt x="195582" y="406232"/>
                  </a:cubicBezTo>
                  <a:cubicBezTo>
                    <a:pt x="195582" y="404159"/>
                    <a:pt x="191515" y="400173"/>
                    <a:pt x="189522" y="398259"/>
                  </a:cubicBezTo>
                  <a:cubicBezTo>
                    <a:pt x="187711" y="395243"/>
                    <a:pt x="187007" y="391691"/>
                    <a:pt x="187529" y="388213"/>
                  </a:cubicBezTo>
                  <a:cubicBezTo>
                    <a:pt x="187529" y="386140"/>
                    <a:pt x="191515" y="384146"/>
                    <a:pt x="191515" y="382153"/>
                  </a:cubicBezTo>
                  <a:cubicBezTo>
                    <a:pt x="193588" y="380080"/>
                    <a:pt x="191515" y="376094"/>
                    <a:pt x="191515" y="374180"/>
                  </a:cubicBezTo>
                  <a:cubicBezTo>
                    <a:pt x="193588" y="372187"/>
                    <a:pt x="193588" y="366207"/>
                    <a:pt x="193588" y="362061"/>
                  </a:cubicBezTo>
                  <a:cubicBezTo>
                    <a:pt x="193926" y="357262"/>
                    <a:pt x="193219" y="352447"/>
                    <a:pt x="191515" y="347948"/>
                  </a:cubicBezTo>
                  <a:cubicBezTo>
                    <a:pt x="189522" y="345955"/>
                    <a:pt x="183542" y="343882"/>
                    <a:pt x="183542" y="341889"/>
                  </a:cubicBezTo>
                  <a:cubicBezTo>
                    <a:pt x="180797" y="339004"/>
                    <a:pt x="178727" y="335546"/>
                    <a:pt x="177483" y="331763"/>
                  </a:cubicBezTo>
                  <a:cubicBezTo>
                    <a:pt x="175410" y="327697"/>
                    <a:pt x="179476" y="317650"/>
                    <a:pt x="179476" y="313584"/>
                  </a:cubicBezTo>
                  <a:lnTo>
                    <a:pt x="179476" y="297638"/>
                  </a:lnTo>
                  <a:cubicBezTo>
                    <a:pt x="178327" y="292031"/>
                    <a:pt x="176281" y="286646"/>
                    <a:pt x="173416" y="281691"/>
                  </a:cubicBezTo>
                  <a:cubicBezTo>
                    <a:pt x="173416" y="279618"/>
                    <a:pt x="175410" y="273718"/>
                    <a:pt x="175410" y="271565"/>
                  </a:cubicBezTo>
                  <a:lnTo>
                    <a:pt x="175410" y="257453"/>
                  </a:lnTo>
                  <a:cubicBezTo>
                    <a:pt x="173416" y="253387"/>
                    <a:pt x="167436" y="243261"/>
                    <a:pt x="165284" y="239274"/>
                  </a:cubicBezTo>
                  <a:cubicBezTo>
                    <a:pt x="163131" y="235288"/>
                    <a:pt x="161297" y="223328"/>
                    <a:pt x="159224" y="219022"/>
                  </a:cubicBezTo>
                  <a:cubicBezTo>
                    <a:pt x="157231" y="217029"/>
                    <a:pt x="153165" y="212963"/>
                    <a:pt x="153165" y="211049"/>
                  </a:cubicBezTo>
                  <a:cubicBezTo>
                    <a:pt x="150274" y="210143"/>
                    <a:pt x="148011" y="207880"/>
                    <a:pt x="147105" y="204990"/>
                  </a:cubicBezTo>
                  <a:cubicBezTo>
                    <a:pt x="145112" y="202996"/>
                    <a:pt x="141045" y="197016"/>
                    <a:pt x="139132" y="194864"/>
                  </a:cubicBezTo>
                  <a:cubicBezTo>
                    <a:pt x="137218" y="192711"/>
                    <a:pt x="131159" y="192870"/>
                    <a:pt x="129086" y="190877"/>
                  </a:cubicBezTo>
                  <a:cubicBezTo>
                    <a:pt x="124731" y="188688"/>
                    <a:pt x="120639" y="186013"/>
                    <a:pt x="116887" y="182904"/>
                  </a:cubicBezTo>
                  <a:cubicBezTo>
                    <a:pt x="115831" y="182949"/>
                    <a:pt x="114938" y="182129"/>
                    <a:pt x="114893" y="181074"/>
                  </a:cubicBezTo>
                  <a:cubicBezTo>
                    <a:pt x="114891" y="181019"/>
                    <a:pt x="114891" y="180965"/>
                    <a:pt x="114893" y="180911"/>
                  </a:cubicBezTo>
                  <a:lnTo>
                    <a:pt x="114893" y="174851"/>
                  </a:lnTo>
                  <a:cubicBezTo>
                    <a:pt x="114487" y="166745"/>
                    <a:pt x="113122" y="158716"/>
                    <a:pt x="110827" y="150931"/>
                  </a:cubicBezTo>
                  <a:cubicBezTo>
                    <a:pt x="107111" y="145836"/>
                    <a:pt x="102249" y="141685"/>
                    <a:pt x="96635" y="138812"/>
                  </a:cubicBezTo>
                  <a:cubicBezTo>
                    <a:pt x="92117" y="136384"/>
                    <a:pt x="87395" y="134356"/>
                    <a:pt x="82522" y="132753"/>
                  </a:cubicBezTo>
                  <a:cubicBezTo>
                    <a:pt x="78456" y="130680"/>
                    <a:pt x="70323" y="124780"/>
                    <a:pt x="66576" y="122627"/>
                  </a:cubicBezTo>
                  <a:cubicBezTo>
                    <a:pt x="64361" y="117744"/>
                    <a:pt x="60861" y="113555"/>
                    <a:pt x="56450" y="110508"/>
                  </a:cubicBezTo>
                  <a:cubicBezTo>
                    <a:pt x="54377" y="108514"/>
                    <a:pt x="48477" y="106441"/>
                    <a:pt x="46324" y="102534"/>
                  </a:cubicBezTo>
                  <a:cubicBezTo>
                    <a:pt x="42258" y="98468"/>
                    <a:pt x="40264" y="86588"/>
                    <a:pt x="38351" y="82283"/>
                  </a:cubicBezTo>
                  <a:cubicBezTo>
                    <a:pt x="36437" y="77977"/>
                    <a:pt x="32291" y="68170"/>
                    <a:pt x="30378" y="64104"/>
                  </a:cubicBezTo>
                  <a:cubicBezTo>
                    <a:pt x="25486" y="62484"/>
                    <a:pt x="20739" y="60457"/>
                    <a:pt x="16186" y="58044"/>
                  </a:cubicBezTo>
                  <a:cubicBezTo>
                    <a:pt x="12119" y="56051"/>
                    <a:pt x="8212" y="50071"/>
                    <a:pt x="4066" y="45925"/>
                  </a:cubicBezTo>
                  <a:cubicBezTo>
                    <a:pt x="2398" y="44134"/>
                    <a:pt x="1025" y="42088"/>
                    <a:pt x="0" y="39865"/>
                  </a:cubicBezTo>
                  <a:lnTo>
                    <a:pt x="0" y="39865"/>
                  </a:lnTo>
                  <a:cubicBezTo>
                    <a:pt x="4818" y="40185"/>
                    <a:pt x="9649" y="39506"/>
                    <a:pt x="14192" y="37872"/>
                  </a:cubicBezTo>
                  <a:cubicBezTo>
                    <a:pt x="17960" y="36595"/>
                    <a:pt x="21412" y="34529"/>
                    <a:pt x="24318" y="31813"/>
                  </a:cubicBezTo>
                  <a:cubicBezTo>
                    <a:pt x="24318" y="29819"/>
                    <a:pt x="28305" y="27746"/>
                    <a:pt x="28305" y="25753"/>
                  </a:cubicBezTo>
                  <a:cubicBezTo>
                    <a:pt x="30378" y="21687"/>
                    <a:pt x="30378" y="15627"/>
                    <a:pt x="32371" y="11640"/>
                  </a:cubicBezTo>
                  <a:cubicBezTo>
                    <a:pt x="35981" y="7781"/>
                    <a:pt x="40051" y="4381"/>
                    <a:pt x="44490" y="1514"/>
                  </a:cubicBezTo>
                  <a:cubicBezTo>
                    <a:pt x="49006" y="-505"/>
                    <a:pt x="54167" y="-505"/>
                    <a:pt x="58682" y="1514"/>
                  </a:cubicBezTo>
                  <a:cubicBezTo>
                    <a:pt x="60756" y="1514"/>
                    <a:pt x="64742" y="5581"/>
                    <a:pt x="66656" y="7574"/>
                  </a:cubicBezTo>
                  <a:cubicBezTo>
                    <a:pt x="68569" y="9567"/>
                    <a:pt x="76782" y="9567"/>
                    <a:pt x="80768" y="11640"/>
                  </a:cubicBezTo>
                  <a:cubicBezTo>
                    <a:pt x="82841" y="11640"/>
                    <a:pt x="88741" y="9567"/>
                    <a:pt x="92967" y="9567"/>
                  </a:cubicBezTo>
                  <a:cubicBezTo>
                    <a:pt x="94960" y="11640"/>
                    <a:pt x="99027" y="15627"/>
                    <a:pt x="99027" y="17541"/>
                  </a:cubicBezTo>
                  <a:cubicBezTo>
                    <a:pt x="100020" y="23559"/>
                    <a:pt x="100020" y="29700"/>
                    <a:pt x="99027" y="35719"/>
                  </a:cubicBezTo>
                  <a:cubicBezTo>
                    <a:pt x="101020" y="37713"/>
                    <a:pt x="103093" y="41779"/>
                    <a:pt x="105086" y="43692"/>
                  </a:cubicBezTo>
                  <a:cubicBezTo>
                    <a:pt x="110849" y="48383"/>
                    <a:pt x="117925" y="51169"/>
                    <a:pt x="125338" y="51666"/>
                  </a:cubicBezTo>
                  <a:cubicBezTo>
                    <a:pt x="131398" y="53739"/>
                    <a:pt x="141284" y="51666"/>
                    <a:pt x="147583" y="53739"/>
                  </a:cubicBezTo>
                  <a:lnTo>
                    <a:pt x="163530" y="61712"/>
                  </a:lnTo>
                  <a:cubicBezTo>
                    <a:pt x="168710" y="66928"/>
                    <a:pt x="172826" y="73103"/>
                    <a:pt x="175649" y="79891"/>
                  </a:cubicBezTo>
                  <a:cubicBezTo>
                    <a:pt x="177722" y="81884"/>
                    <a:pt x="177722" y="90017"/>
                    <a:pt x="181708" y="92010"/>
                  </a:cubicBezTo>
                  <a:cubicBezTo>
                    <a:pt x="183781" y="96076"/>
                    <a:pt x="189682" y="99983"/>
                    <a:pt x="191834" y="98069"/>
                  </a:cubicBezTo>
                  <a:cubicBezTo>
                    <a:pt x="195901" y="98069"/>
                    <a:pt x="197974" y="87944"/>
                    <a:pt x="197974" y="83957"/>
                  </a:cubicBezTo>
                  <a:cubicBezTo>
                    <a:pt x="196966" y="82060"/>
                    <a:pt x="196266" y="80014"/>
                    <a:pt x="195901" y="77897"/>
                  </a:cubicBezTo>
                  <a:cubicBezTo>
                    <a:pt x="196252" y="75777"/>
                    <a:pt x="196953" y="73729"/>
                    <a:pt x="197974" y="71838"/>
                  </a:cubicBezTo>
                  <a:cubicBezTo>
                    <a:pt x="201960" y="71838"/>
                    <a:pt x="204033" y="79811"/>
                    <a:pt x="205947" y="81884"/>
                  </a:cubicBezTo>
                  <a:cubicBezTo>
                    <a:pt x="207860" y="83957"/>
                    <a:pt x="207940" y="92010"/>
                    <a:pt x="212006" y="94003"/>
                  </a:cubicBezTo>
                  <a:cubicBezTo>
                    <a:pt x="217181" y="96375"/>
                    <a:pt x="222509" y="98400"/>
                    <a:pt x="227953" y="100063"/>
                  </a:cubicBezTo>
                  <a:cubicBezTo>
                    <a:pt x="235340" y="102928"/>
                    <a:pt x="242188" y="107026"/>
                    <a:pt x="248205" y="112182"/>
                  </a:cubicBezTo>
                  <a:cubicBezTo>
                    <a:pt x="252271" y="116248"/>
                    <a:pt x="254264" y="126374"/>
                    <a:pt x="260324" y="130361"/>
                  </a:cubicBezTo>
                  <a:cubicBezTo>
                    <a:pt x="262397" y="132434"/>
                    <a:pt x="270450" y="132434"/>
                    <a:pt x="274516" y="134427"/>
                  </a:cubicBezTo>
                  <a:cubicBezTo>
                    <a:pt x="278582" y="136420"/>
                    <a:pt x="286635" y="144553"/>
                    <a:pt x="292695" y="144553"/>
                  </a:cubicBezTo>
                  <a:cubicBezTo>
                    <a:pt x="298202" y="144110"/>
                    <a:pt x="303594" y="142735"/>
                    <a:pt x="308641" y="140487"/>
                  </a:cubicBezTo>
                  <a:cubicBezTo>
                    <a:pt x="310634" y="138493"/>
                    <a:pt x="314701" y="132513"/>
                    <a:pt x="316614" y="130361"/>
                  </a:cubicBezTo>
                  <a:cubicBezTo>
                    <a:pt x="320681" y="130361"/>
                    <a:pt x="328734" y="128368"/>
                    <a:pt x="332561" y="128368"/>
                  </a:cubicBezTo>
                  <a:lnTo>
                    <a:pt x="348507" y="136341"/>
                  </a:lnTo>
                  <a:cubicBezTo>
                    <a:pt x="352573" y="140407"/>
                    <a:pt x="360626" y="152287"/>
                    <a:pt x="366765" y="154519"/>
                  </a:cubicBezTo>
                  <a:cubicBezTo>
                    <a:pt x="371241" y="156570"/>
                    <a:pt x="375998" y="157941"/>
                    <a:pt x="380878" y="158586"/>
                  </a:cubicBezTo>
                  <a:cubicBezTo>
                    <a:pt x="384862" y="157821"/>
                    <a:pt x="388447" y="155676"/>
                    <a:pt x="391004" y="152526"/>
                  </a:cubicBezTo>
                  <a:cubicBezTo>
                    <a:pt x="395070" y="150533"/>
                    <a:pt x="395070" y="142400"/>
                    <a:pt x="397064" y="140407"/>
                  </a:cubicBezTo>
                  <a:cubicBezTo>
                    <a:pt x="400046" y="138226"/>
                    <a:pt x="403527" y="136828"/>
                    <a:pt x="407189" y="136341"/>
                  </a:cubicBezTo>
                  <a:cubicBezTo>
                    <a:pt x="410810" y="137919"/>
                    <a:pt x="414213" y="139956"/>
                    <a:pt x="417315" y="142400"/>
                  </a:cubicBezTo>
                  <a:cubicBezTo>
                    <a:pt x="421173" y="145256"/>
                    <a:pt x="424586" y="148668"/>
                    <a:pt x="427441" y="152526"/>
                  </a:cubicBezTo>
                  <a:cubicBezTo>
                    <a:pt x="430794" y="155699"/>
                    <a:pt x="435011" y="157807"/>
                    <a:pt x="439561" y="158586"/>
                  </a:cubicBezTo>
                  <a:cubicBezTo>
                    <a:pt x="443627" y="158586"/>
                    <a:pt x="449686" y="156592"/>
                    <a:pt x="453753" y="156592"/>
                  </a:cubicBezTo>
                  <a:lnTo>
                    <a:pt x="469699" y="156592"/>
                  </a:lnTo>
                  <a:cubicBezTo>
                    <a:pt x="473765" y="156592"/>
                    <a:pt x="479825" y="160659"/>
                    <a:pt x="483891" y="158586"/>
                  </a:cubicBezTo>
                  <a:cubicBezTo>
                    <a:pt x="485885" y="158586"/>
                    <a:pt x="489951" y="152526"/>
                    <a:pt x="489951" y="150613"/>
                  </a:cubicBezTo>
                  <a:cubicBezTo>
                    <a:pt x="489951" y="148699"/>
                    <a:pt x="483891" y="142639"/>
                    <a:pt x="483891" y="140487"/>
                  </a:cubicBezTo>
                  <a:cubicBezTo>
                    <a:pt x="483963" y="136124"/>
                    <a:pt x="485383" y="131890"/>
                    <a:pt x="487957" y="128367"/>
                  </a:cubicBezTo>
                  <a:cubicBezTo>
                    <a:pt x="489951" y="128368"/>
                    <a:pt x="495931" y="126374"/>
                    <a:pt x="495931" y="124301"/>
                  </a:cubicBezTo>
                  <a:cubicBezTo>
                    <a:pt x="497924" y="122308"/>
                    <a:pt x="497924" y="116328"/>
                    <a:pt x="497924" y="114255"/>
                  </a:cubicBezTo>
                  <a:cubicBezTo>
                    <a:pt x="502332" y="111956"/>
                    <a:pt x="507160" y="110573"/>
                    <a:pt x="512116" y="110189"/>
                  </a:cubicBezTo>
                  <a:cubicBezTo>
                    <a:pt x="514189" y="108195"/>
                    <a:pt x="524235" y="110189"/>
                    <a:pt x="526309" y="108195"/>
                  </a:cubicBezTo>
                  <a:cubicBezTo>
                    <a:pt x="528382" y="106202"/>
                    <a:pt x="530375" y="100222"/>
                    <a:pt x="532368" y="98069"/>
                  </a:cubicBezTo>
                  <a:cubicBezTo>
                    <a:pt x="538219" y="93863"/>
                    <a:pt x="545599" y="92381"/>
                    <a:pt x="552620" y="94003"/>
                  </a:cubicBezTo>
                  <a:cubicBezTo>
                    <a:pt x="554613" y="94003"/>
                    <a:pt x="560593" y="98069"/>
                    <a:pt x="560593" y="100063"/>
                  </a:cubicBezTo>
                  <a:cubicBezTo>
                    <a:pt x="562666" y="102136"/>
                    <a:pt x="558600" y="108036"/>
                    <a:pt x="558600" y="112182"/>
                  </a:cubicBezTo>
                  <a:cubicBezTo>
                    <a:pt x="561920" y="115400"/>
                    <a:pt x="566152" y="117516"/>
                    <a:pt x="570719" y="118242"/>
                  </a:cubicBezTo>
                  <a:cubicBezTo>
                    <a:pt x="572792" y="120315"/>
                    <a:pt x="578692" y="120315"/>
                    <a:pt x="582918" y="120315"/>
                  </a:cubicBezTo>
                  <a:cubicBezTo>
                    <a:pt x="587709" y="119999"/>
                    <a:pt x="592514" y="120678"/>
                    <a:pt x="597030" y="122308"/>
                  </a:cubicBezTo>
                  <a:cubicBezTo>
                    <a:pt x="600927" y="125882"/>
                    <a:pt x="604332" y="129957"/>
                    <a:pt x="607156" y="134427"/>
                  </a:cubicBezTo>
                  <a:cubicBezTo>
                    <a:pt x="609150" y="136420"/>
                    <a:pt x="609150" y="144553"/>
                    <a:pt x="611223" y="148540"/>
                  </a:cubicBezTo>
                  <a:cubicBezTo>
                    <a:pt x="615289" y="150613"/>
                    <a:pt x="621349" y="152606"/>
                    <a:pt x="623342" y="150613"/>
                  </a:cubicBezTo>
                  <a:cubicBezTo>
                    <a:pt x="625415" y="150613"/>
                    <a:pt x="625415" y="144553"/>
                    <a:pt x="627408" y="142639"/>
                  </a:cubicBezTo>
                  <a:cubicBezTo>
                    <a:pt x="629401" y="142639"/>
                    <a:pt x="633468" y="140646"/>
                    <a:pt x="635381" y="140646"/>
                  </a:cubicBezTo>
                  <a:cubicBezTo>
                    <a:pt x="637295" y="140646"/>
                    <a:pt x="641521" y="142639"/>
                    <a:pt x="643354" y="142639"/>
                  </a:cubicBezTo>
                  <a:cubicBezTo>
                    <a:pt x="645348" y="144712"/>
                    <a:pt x="649414" y="148699"/>
                    <a:pt x="649414" y="150613"/>
                  </a:cubicBezTo>
                  <a:cubicBezTo>
                    <a:pt x="651444" y="152883"/>
                    <a:pt x="651444" y="156316"/>
                    <a:pt x="649414" y="158586"/>
                  </a:cubicBezTo>
                  <a:cubicBezTo>
                    <a:pt x="649414" y="160659"/>
                    <a:pt x="643354" y="162652"/>
                    <a:pt x="641441" y="164645"/>
                  </a:cubicBezTo>
                  <a:cubicBezTo>
                    <a:pt x="639368" y="168712"/>
                    <a:pt x="635302" y="174771"/>
                    <a:pt x="633468" y="178838"/>
                  </a:cubicBezTo>
                  <a:cubicBezTo>
                    <a:pt x="631634" y="182904"/>
                    <a:pt x="631475" y="190957"/>
                    <a:pt x="629401" y="192950"/>
                  </a:cubicBezTo>
                  <a:cubicBezTo>
                    <a:pt x="627328" y="194943"/>
                    <a:pt x="621428" y="194943"/>
                    <a:pt x="619276" y="197016"/>
                  </a:cubicBezTo>
                  <a:cubicBezTo>
                    <a:pt x="617235" y="200054"/>
                    <a:pt x="617235" y="204025"/>
                    <a:pt x="619276" y="207063"/>
                  </a:cubicBezTo>
                  <a:cubicBezTo>
                    <a:pt x="620516" y="210865"/>
                    <a:pt x="622617" y="214330"/>
                    <a:pt x="625415" y="217189"/>
                  </a:cubicBezTo>
                  <a:cubicBezTo>
                    <a:pt x="631157" y="219839"/>
                    <a:pt x="636520" y="223244"/>
                    <a:pt x="641361" y="227314"/>
                  </a:cubicBezTo>
                  <a:cubicBezTo>
                    <a:pt x="645195" y="231672"/>
                    <a:pt x="648587" y="236399"/>
                    <a:pt x="651487" y="241427"/>
                  </a:cubicBezTo>
                  <a:cubicBezTo>
                    <a:pt x="653480" y="245493"/>
                    <a:pt x="657547" y="257373"/>
                    <a:pt x="659460" y="261599"/>
                  </a:cubicBezTo>
                  <a:cubicBezTo>
                    <a:pt x="661374" y="265825"/>
                    <a:pt x="669586" y="269572"/>
                    <a:pt x="671580" y="271725"/>
                  </a:cubicBezTo>
                  <a:cubicBezTo>
                    <a:pt x="676101" y="273714"/>
                    <a:pt x="681250" y="273714"/>
                    <a:pt x="685772" y="271725"/>
                  </a:cubicBezTo>
                  <a:cubicBezTo>
                    <a:pt x="687765" y="271725"/>
                    <a:pt x="695898" y="269732"/>
                    <a:pt x="697891" y="269732"/>
                  </a:cubicBezTo>
                  <a:cubicBezTo>
                    <a:pt x="703951" y="269732"/>
                    <a:pt x="713837" y="269732"/>
                    <a:pt x="716149" y="273718"/>
                  </a:cubicBezTo>
                  <a:cubicBezTo>
                    <a:pt x="720216" y="275791"/>
                    <a:pt x="718143" y="285837"/>
                    <a:pt x="720216" y="287910"/>
                  </a:cubicBezTo>
                  <a:cubicBezTo>
                    <a:pt x="724202" y="289904"/>
                    <a:pt x="730262" y="289904"/>
                    <a:pt x="734328" y="291897"/>
                  </a:cubicBezTo>
                  <a:cubicBezTo>
                    <a:pt x="736401" y="291897"/>
                    <a:pt x="742301" y="295963"/>
                    <a:pt x="744454" y="295963"/>
                  </a:cubicBezTo>
                  <a:cubicBezTo>
                    <a:pt x="749258" y="297280"/>
                    <a:pt x="754391" y="296559"/>
                    <a:pt x="758646" y="293970"/>
                  </a:cubicBezTo>
                  <a:cubicBezTo>
                    <a:pt x="760640" y="293970"/>
                    <a:pt x="762713" y="287910"/>
                    <a:pt x="764706" y="287910"/>
                  </a:cubicBezTo>
                  <a:cubicBezTo>
                    <a:pt x="766922" y="287639"/>
                    <a:pt x="769143" y="288370"/>
                    <a:pt x="770766" y="289904"/>
                  </a:cubicBezTo>
                  <a:cubicBezTo>
                    <a:pt x="772759" y="291897"/>
                    <a:pt x="774832" y="291897"/>
                    <a:pt x="776825" y="293970"/>
                  </a:cubicBezTo>
                  <a:cubicBezTo>
                    <a:pt x="778898" y="293970"/>
                    <a:pt x="784798" y="291897"/>
                    <a:pt x="786951" y="291897"/>
                  </a:cubicBezTo>
                  <a:cubicBezTo>
                    <a:pt x="789024" y="289904"/>
                    <a:pt x="789024" y="287910"/>
                    <a:pt x="791017" y="285837"/>
                  </a:cubicBezTo>
                  <a:lnTo>
                    <a:pt x="803137" y="285837"/>
                  </a:lnTo>
                  <a:cubicBezTo>
                    <a:pt x="806128" y="286404"/>
                    <a:pt x="808895" y="287815"/>
                    <a:pt x="811110" y="289904"/>
                  </a:cubicBezTo>
                  <a:cubicBezTo>
                    <a:pt x="813103" y="289904"/>
                    <a:pt x="817169" y="293970"/>
                    <a:pt x="819083" y="293970"/>
                  </a:cubicBezTo>
                  <a:cubicBezTo>
                    <a:pt x="819083" y="295963"/>
                    <a:pt x="823149" y="297957"/>
                    <a:pt x="825143" y="300030"/>
                  </a:cubicBezTo>
                  <a:cubicBezTo>
                    <a:pt x="828321" y="302539"/>
                    <a:pt x="830499" y="306102"/>
                    <a:pt x="831282" y="310076"/>
                  </a:cubicBezTo>
                  <a:cubicBezTo>
                    <a:pt x="831129" y="312255"/>
                    <a:pt x="829395" y="313989"/>
                    <a:pt x="827216" y="314142"/>
                  </a:cubicBezTo>
                  <a:cubicBezTo>
                    <a:pt x="827216" y="316135"/>
                    <a:pt x="823149" y="318208"/>
                    <a:pt x="821156" y="318208"/>
                  </a:cubicBezTo>
                  <a:cubicBezTo>
                    <a:pt x="821156" y="322195"/>
                    <a:pt x="819083" y="328255"/>
                    <a:pt x="817090" y="328255"/>
                  </a:cubicBezTo>
                  <a:cubicBezTo>
                    <a:pt x="815017" y="332321"/>
                    <a:pt x="804971" y="332321"/>
                    <a:pt x="804971" y="332321"/>
                  </a:cubicBezTo>
                  <a:cubicBezTo>
                    <a:pt x="803254" y="335540"/>
                    <a:pt x="801891" y="338935"/>
                    <a:pt x="800904" y="342447"/>
                  </a:cubicBezTo>
                  <a:cubicBezTo>
                    <a:pt x="800904" y="346513"/>
                    <a:pt x="804971" y="350420"/>
                    <a:pt x="804971" y="354566"/>
                  </a:cubicBezTo>
                  <a:cubicBezTo>
                    <a:pt x="805232" y="356796"/>
                    <a:pt x="804470" y="359024"/>
                    <a:pt x="802898" y="360626"/>
                  </a:cubicBezTo>
                  <a:cubicBezTo>
                    <a:pt x="802898" y="362619"/>
                    <a:pt x="802898" y="364692"/>
                    <a:pt x="800904" y="364692"/>
                  </a:cubicBezTo>
                  <a:cubicBezTo>
                    <a:pt x="797045" y="369128"/>
                    <a:pt x="792178" y="372573"/>
                    <a:pt x="786712" y="374738"/>
                  </a:cubicBezTo>
                  <a:lnTo>
                    <a:pt x="778739" y="382711"/>
                  </a:lnTo>
                  <a:cubicBezTo>
                    <a:pt x="774672" y="384705"/>
                    <a:pt x="768613" y="384705"/>
                    <a:pt x="766540" y="386698"/>
                  </a:cubicBezTo>
                  <a:cubicBezTo>
                    <a:pt x="764338" y="390396"/>
                    <a:pt x="762977" y="394534"/>
                    <a:pt x="762553" y="398817"/>
                  </a:cubicBezTo>
                  <a:cubicBezTo>
                    <a:pt x="762553" y="402883"/>
                    <a:pt x="764547" y="408943"/>
                    <a:pt x="764547" y="413009"/>
                  </a:cubicBezTo>
                  <a:cubicBezTo>
                    <a:pt x="764547" y="415003"/>
                    <a:pt x="760480" y="419069"/>
                    <a:pt x="758487" y="420983"/>
                  </a:cubicBezTo>
                  <a:cubicBezTo>
                    <a:pt x="756494" y="422896"/>
                    <a:pt x="752427" y="420983"/>
                    <a:pt x="750514" y="422976"/>
                  </a:cubicBezTo>
                  <a:cubicBezTo>
                    <a:pt x="749214" y="424728"/>
                    <a:pt x="748515" y="426854"/>
                    <a:pt x="748521" y="429035"/>
                  </a:cubicBezTo>
                  <a:cubicBezTo>
                    <a:pt x="749681" y="434089"/>
                    <a:pt x="751733" y="438895"/>
                    <a:pt x="754580" y="443228"/>
                  </a:cubicBezTo>
                  <a:cubicBezTo>
                    <a:pt x="754391" y="448013"/>
                    <a:pt x="755067" y="452794"/>
                    <a:pt x="756573" y="457340"/>
                  </a:cubicBezTo>
                  <a:cubicBezTo>
                    <a:pt x="759564" y="460453"/>
                    <a:pt x="762972" y="463136"/>
                    <a:pt x="766699" y="465313"/>
                  </a:cubicBezTo>
                  <a:cubicBezTo>
                    <a:pt x="768772" y="467386"/>
                    <a:pt x="776825" y="465313"/>
                    <a:pt x="778898" y="467386"/>
                  </a:cubicBezTo>
                  <a:cubicBezTo>
                    <a:pt x="782885" y="469380"/>
                    <a:pt x="789024" y="475359"/>
                    <a:pt x="793011" y="477433"/>
                  </a:cubicBezTo>
                  <a:cubicBezTo>
                    <a:pt x="796498" y="483094"/>
                    <a:pt x="799181" y="489212"/>
                    <a:pt x="800984" y="495611"/>
                  </a:cubicBezTo>
                  <a:cubicBezTo>
                    <a:pt x="800224" y="500167"/>
                    <a:pt x="798113" y="504389"/>
                    <a:pt x="794924" y="507731"/>
                  </a:cubicBezTo>
                  <a:cubicBezTo>
                    <a:pt x="792851" y="509804"/>
                    <a:pt x="784798" y="511797"/>
                    <a:pt x="782725" y="513790"/>
                  </a:cubicBezTo>
                  <a:cubicBezTo>
                    <a:pt x="780652" y="515783"/>
                    <a:pt x="780732" y="523916"/>
                    <a:pt x="776666" y="525909"/>
                  </a:cubicBezTo>
                  <a:cubicBezTo>
                    <a:pt x="772599" y="529976"/>
                    <a:pt x="756414" y="523916"/>
                    <a:pt x="752746" y="527982"/>
                  </a:cubicBezTo>
                  <a:cubicBezTo>
                    <a:pt x="750172" y="531505"/>
                    <a:pt x="748752" y="535739"/>
                    <a:pt x="748680" y="540102"/>
                  </a:cubicBezTo>
                  <a:cubicBezTo>
                    <a:pt x="746607" y="542095"/>
                    <a:pt x="748680" y="552221"/>
                    <a:pt x="744614" y="554214"/>
                  </a:cubicBezTo>
                  <a:cubicBezTo>
                    <a:pt x="742021" y="558600"/>
                    <a:pt x="737548" y="561542"/>
                    <a:pt x="732494" y="562187"/>
                  </a:cubicBezTo>
                  <a:cubicBezTo>
                    <a:pt x="730421" y="562187"/>
                    <a:pt x="728428" y="558121"/>
                    <a:pt x="728428" y="558121"/>
                  </a:cubicBezTo>
                  <a:cubicBezTo>
                    <a:pt x="726081" y="556554"/>
                    <a:pt x="723263" y="555850"/>
                    <a:pt x="720455" y="556128"/>
                  </a:cubicBezTo>
                  <a:cubicBezTo>
                    <a:pt x="718382" y="556128"/>
                    <a:pt x="712482" y="564101"/>
                    <a:pt x="712482" y="566174"/>
                  </a:cubicBezTo>
                  <a:cubicBezTo>
                    <a:pt x="711488" y="572193"/>
                    <a:pt x="711488" y="578334"/>
                    <a:pt x="712482" y="584353"/>
                  </a:cubicBezTo>
                  <a:cubicBezTo>
                    <a:pt x="712482" y="588419"/>
                    <a:pt x="710488" y="596472"/>
                    <a:pt x="712482" y="600299"/>
                  </a:cubicBezTo>
                  <a:cubicBezTo>
                    <a:pt x="714475" y="602292"/>
                    <a:pt x="720455" y="606359"/>
                    <a:pt x="722608" y="610425"/>
                  </a:cubicBezTo>
                  <a:cubicBezTo>
                    <a:pt x="722608" y="612418"/>
                    <a:pt x="722608" y="618398"/>
                    <a:pt x="724601" y="620471"/>
                  </a:cubicBezTo>
                  <a:cubicBezTo>
                    <a:pt x="724601" y="622544"/>
                    <a:pt x="730661" y="626531"/>
                    <a:pt x="732574" y="630597"/>
                  </a:cubicBezTo>
                  <a:cubicBezTo>
                    <a:pt x="735345" y="637671"/>
                    <a:pt x="736036" y="645389"/>
                    <a:pt x="734567" y="652842"/>
                  </a:cubicBezTo>
                  <a:cubicBezTo>
                    <a:pt x="734567" y="654835"/>
                    <a:pt x="734567" y="660815"/>
                    <a:pt x="732574" y="662888"/>
                  </a:cubicBezTo>
                  <a:cubicBezTo>
                    <a:pt x="732574" y="666955"/>
                    <a:pt x="724601" y="670861"/>
                    <a:pt x="724601" y="673014"/>
                  </a:cubicBezTo>
                  <a:cubicBezTo>
                    <a:pt x="720614" y="677080"/>
                    <a:pt x="720614" y="688961"/>
                    <a:pt x="718541" y="693186"/>
                  </a:cubicBezTo>
                  <a:cubicBezTo>
                    <a:pt x="716548" y="693186"/>
                    <a:pt x="714475" y="697253"/>
                    <a:pt x="712482" y="699246"/>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5" name="Freeform 194">
              <a:extLst>
                <a:ext uri="{FF2B5EF4-FFF2-40B4-BE49-F238E27FC236}">
                  <a16:creationId xmlns:a16="http://schemas.microsoft.com/office/drawing/2014/main" id="{59C52910-1EC8-7644-816A-085BE601527C}"/>
                </a:ext>
              </a:extLst>
            </p:cNvPr>
            <p:cNvSpPr/>
            <p:nvPr/>
          </p:nvSpPr>
          <p:spPr>
            <a:xfrm>
              <a:off x="4557575" y="3259072"/>
              <a:ext cx="1116243" cy="590014"/>
            </a:xfrm>
            <a:custGeom>
              <a:avLst/>
              <a:gdLst>
                <a:gd name="connsiteX0" fmla="*/ 16026 w 1116242"/>
                <a:gd name="connsiteY0" fmla="*/ 211121 h 590013"/>
                <a:gd name="connsiteX1" fmla="*/ 22165 w 1116242"/>
                <a:gd name="connsiteY1" fmla="*/ 198922 h 590013"/>
                <a:gd name="connsiteX2" fmla="*/ 28225 w 1116242"/>
                <a:gd name="connsiteY2" fmla="*/ 176677 h 590013"/>
                <a:gd name="connsiteX3" fmla="*/ 38351 w 1116242"/>
                <a:gd name="connsiteY3" fmla="*/ 166471 h 590013"/>
                <a:gd name="connsiteX4" fmla="*/ 38351 w 1116242"/>
                <a:gd name="connsiteY4" fmla="*/ 152279 h 590013"/>
                <a:gd name="connsiteX5" fmla="*/ 48477 w 1116242"/>
                <a:gd name="connsiteY5" fmla="*/ 144306 h 590013"/>
                <a:gd name="connsiteX6" fmla="*/ 52463 w 1116242"/>
                <a:gd name="connsiteY6" fmla="*/ 128360 h 590013"/>
                <a:gd name="connsiteX7" fmla="*/ 40344 w 1116242"/>
                <a:gd name="connsiteY7" fmla="*/ 110101 h 590013"/>
                <a:gd name="connsiteX8" fmla="*/ 30218 w 1116242"/>
                <a:gd name="connsiteY8" fmla="*/ 91843 h 590013"/>
                <a:gd name="connsiteX9" fmla="*/ 34285 w 1116242"/>
                <a:gd name="connsiteY9" fmla="*/ 63458 h 590013"/>
                <a:gd name="connsiteX10" fmla="*/ 46404 w 1116242"/>
                <a:gd name="connsiteY10" fmla="*/ 37067 h 590013"/>
                <a:gd name="connsiteX11" fmla="*/ 64662 w 1116242"/>
                <a:gd name="connsiteY11" fmla="*/ 18808 h 590013"/>
                <a:gd name="connsiteX12" fmla="*/ 82841 w 1116242"/>
                <a:gd name="connsiteY12" fmla="*/ 24868 h 590013"/>
                <a:gd name="connsiteX13" fmla="*/ 103093 w 1116242"/>
                <a:gd name="connsiteY13" fmla="*/ 6610 h 590013"/>
                <a:gd name="connsiteX14" fmla="*/ 121272 w 1116242"/>
                <a:gd name="connsiteY14" fmla="*/ 8683 h 590013"/>
                <a:gd name="connsiteX15" fmla="*/ 131398 w 1116242"/>
                <a:gd name="connsiteY15" fmla="*/ 26941 h 590013"/>
                <a:gd name="connsiteX16" fmla="*/ 167835 w 1116242"/>
                <a:gd name="connsiteY16" fmla="*/ 33001 h 590013"/>
                <a:gd name="connsiteX17" fmla="*/ 186094 w 1116242"/>
                <a:gd name="connsiteY17" fmla="*/ 12749 h 590013"/>
                <a:gd name="connsiteX18" fmla="*/ 204272 w 1116242"/>
                <a:gd name="connsiteY18" fmla="*/ 550 h 590013"/>
                <a:gd name="connsiteX19" fmla="*/ 222531 w 1116242"/>
                <a:gd name="connsiteY19" fmla="*/ 2623 h 590013"/>
                <a:gd name="connsiteX20" fmla="*/ 238477 w 1116242"/>
                <a:gd name="connsiteY20" fmla="*/ 2623 h 590013"/>
                <a:gd name="connsiteX21" fmla="*/ 256656 w 1116242"/>
                <a:gd name="connsiteY21" fmla="*/ 16815 h 590013"/>
                <a:gd name="connsiteX22" fmla="*/ 252590 w 1116242"/>
                <a:gd name="connsiteY22" fmla="*/ 39140 h 590013"/>
                <a:gd name="connsiteX23" fmla="*/ 266782 w 1116242"/>
                <a:gd name="connsiteY23" fmla="*/ 53332 h 590013"/>
                <a:gd name="connsiteX24" fmla="*/ 291100 w 1116242"/>
                <a:gd name="connsiteY24" fmla="*/ 39140 h 590013"/>
                <a:gd name="connsiteX25" fmla="*/ 311352 w 1116242"/>
                <a:gd name="connsiteY25" fmla="*/ 43127 h 590013"/>
                <a:gd name="connsiteX26" fmla="*/ 329531 w 1116242"/>
                <a:gd name="connsiteY26" fmla="*/ 61385 h 590013"/>
                <a:gd name="connsiteX27" fmla="*/ 359908 w 1116242"/>
                <a:gd name="connsiteY27" fmla="*/ 57319 h 590013"/>
                <a:gd name="connsiteX28" fmla="*/ 382154 w 1116242"/>
                <a:gd name="connsiteY28" fmla="*/ 67525 h 590013"/>
                <a:gd name="connsiteX29" fmla="*/ 396346 w 1116242"/>
                <a:gd name="connsiteY29" fmla="*/ 81717 h 590013"/>
                <a:gd name="connsiteX30" fmla="*/ 434776 w 1116242"/>
                <a:gd name="connsiteY30" fmla="*/ 83710 h 590013"/>
                <a:gd name="connsiteX31" fmla="*/ 463081 w 1116242"/>
                <a:gd name="connsiteY31" fmla="*/ 67764 h 590013"/>
                <a:gd name="connsiteX32" fmla="*/ 491466 w 1116242"/>
                <a:gd name="connsiteY32" fmla="*/ 69757 h 590013"/>
                <a:gd name="connsiteX33" fmla="*/ 521843 w 1116242"/>
                <a:gd name="connsiteY33" fmla="*/ 81956 h 590013"/>
                <a:gd name="connsiteX34" fmla="*/ 545763 w 1116242"/>
                <a:gd name="connsiteY34" fmla="*/ 69757 h 590013"/>
                <a:gd name="connsiteX35" fmla="*/ 582200 w 1116242"/>
                <a:gd name="connsiteY35" fmla="*/ 63697 h 590013"/>
                <a:gd name="connsiteX36" fmla="*/ 614571 w 1116242"/>
                <a:gd name="connsiteY36" fmla="*/ 59631 h 590013"/>
                <a:gd name="connsiteX37" fmla="*/ 633547 w 1116242"/>
                <a:gd name="connsiteY37" fmla="*/ 48867 h 590013"/>
                <a:gd name="connsiteX38" fmla="*/ 637534 w 1116242"/>
                <a:gd name="connsiteY38" fmla="*/ 48867 h 590013"/>
                <a:gd name="connsiteX39" fmla="*/ 657786 w 1116242"/>
                <a:gd name="connsiteY39" fmla="*/ 48867 h 590013"/>
                <a:gd name="connsiteX40" fmla="*/ 678038 w 1116242"/>
                <a:gd name="connsiteY40" fmla="*/ 50861 h 590013"/>
                <a:gd name="connsiteX41" fmla="*/ 690157 w 1116242"/>
                <a:gd name="connsiteY41" fmla="*/ 58834 h 590013"/>
                <a:gd name="connsiteX42" fmla="*/ 710409 w 1116242"/>
                <a:gd name="connsiteY42" fmla="*/ 66807 h 590013"/>
                <a:gd name="connsiteX43" fmla="*/ 724601 w 1116242"/>
                <a:gd name="connsiteY43" fmla="*/ 78926 h 590013"/>
                <a:gd name="connsiteX44" fmla="*/ 744853 w 1116242"/>
                <a:gd name="connsiteY44" fmla="*/ 85065 h 590013"/>
                <a:gd name="connsiteX45" fmla="*/ 754979 w 1116242"/>
                <a:gd name="connsiteY45" fmla="*/ 82992 h 590013"/>
                <a:gd name="connsiteX46" fmla="*/ 769091 w 1116242"/>
                <a:gd name="connsiteY46" fmla="*/ 71192 h 590013"/>
                <a:gd name="connsiteX47" fmla="*/ 775151 w 1116242"/>
                <a:gd name="connsiteY47" fmla="*/ 56920 h 590013"/>
                <a:gd name="connsiteX48" fmla="*/ 795403 w 1116242"/>
                <a:gd name="connsiteY48" fmla="*/ 50861 h 590013"/>
                <a:gd name="connsiteX49" fmla="*/ 805449 w 1116242"/>
                <a:gd name="connsiteY49" fmla="*/ 58834 h 590013"/>
                <a:gd name="connsiteX50" fmla="*/ 819641 w 1116242"/>
                <a:gd name="connsiteY50" fmla="*/ 64893 h 590013"/>
                <a:gd name="connsiteX51" fmla="*/ 837900 w 1116242"/>
                <a:gd name="connsiteY51" fmla="*/ 60827 h 590013"/>
                <a:gd name="connsiteX52" fmla="*/ 845873 w 1116242"/>
                <a:gd name="connsiteY52" fmla="*/ 46635 h 590013"/>
                <a:gd name="connsiteX53" fmla="*/ 860065 w 1116242"/>
                <a:gd name="connsiteY53" fmla="*/ 44642 h 590013"/>
                <a:gd name="connsiteX54" fmla="*/ 880317 w 1116242"/>
                <a:gd name="connsiteY54" fmla="*/ 42568 h 590013"/>
                <a:gd name="connsiteX55" fmla="*/ 910615 w 1116242"/>
                <a:gd name="connsiteY55" fmla="*/ 54767 h 590013"/>
                <a:gd name="connsiteX56" fmla="*/ 922814 w 1116242"/>
                <a:gd name="connsiteY56" fmla="*/ 66966 h 590013"/>
                <a:gd name="connsiteX57" fmla="*/ 934933 w 1116242"/>
                <a:gd name="connsiteY57" fmla="*/ 81159 h 590013"/>
                <a:gd name="connsiteX58" fmla="*/ 949125 w 1116242"/>
                <a:gd name="connsiteY58" fmla="*/ 97105 h 590013"/>
                <a:gd name="connsiteX59" fmla="*/ 953191 w 1116242"/>
                <a:gd name="connsiteY59" fmla="*/ 105078 h 590013"/>
                <a:gd name="connsiteX60" fmla="*/ 949125 w 1116242"/>
                <a:gd name="connsiteY60" fmla="*/ 109144 h 590013"/>
                <a:gd name="connsiteX61" fmla="*/ 949125 w 1116242"/>
                <a:gd name="connsiteY61" fmla="*/ 113211 h 590013"/>
                <a:gd name="connsiteX62" fmla="*/ 951119 w 1116242"/>
                <a:gd name="connsiteY62" fmla="*/ 123337 h 590013"/>
                <a:gd name="connsiteX63" fmla="*/ 947052 w 1116242"/>
                <a:gd name="connsiteY63" fmla="*/ 127403 h 590013"/>
                <a:gd name="connsiteX64" fmla="*/ 943066 w 1116242"/>
                <a:gd name="connsiteY64" fmla="*/ 127403 h 590013"/>
                <a:gd name="connsiteX65" fmla="*/ 938999 w 1116242"/>
                <a:gd name="connsiteY65" fmla="*/ 121343 h 590013"/>
                <a:gd name="connsiteX66" fmla="*/ 932940 w 1116242"/>
                <a:gd name="connsiteY66" fmla="*/ 121343 h 590013"/>
                <a:gd name="connsiteX67" fmla="*/ 926880 w 1116242"/>
                <a:gd name="connsiteY67" fmla="*/ 129316 h 590013"/>
                <a:gd name="connsiteX68" fmla="*/ 932940 w 1116242"/>
                <a:gd name="connsiteY68" fmla="*/ 137290 h 590013"/>
                <a:gd name="connsiteX69" fmla="*/ 943066 w 1116242"/>
                <a:gd name="connsiteY69" fmla="*/ 135296 h 590013"/>
                <a:gd name="connsiteX70" fmla="*/ 947052 w 1116242"/>
                <a:gd name="connsiteY70" fmla="*/ 139363 h 590013"/>
                <a:gd name="connsiteX71" fmla="*/ 943066 w 1116242"/>
                <a:gd name="connsiteY71" fmla="*/ 151482 h 590013"/>
                <a:gd name="connsiteX72" fmla="*/ 945059 w 1116242"/>
                <a:gd name="connsiteY72" fmla="*/ 169740 h 590013"/>
                <a:gd name="connsiteX73" fmla="*/ 945059 w 1116242"/>
                <a:gd name="connsiteY73" fmla="*/ 182816 h 590013"/>
                <a:gd name="connsiteX74" fmla="*/ 949125 w 1116242"/>
                <a:gd name="connsiteY74" fmla="*/ 192942 h 590013"/>
                <a:gd name="connsiteX75" fmla="*/ 945059 w 1116242"/>
                <a:gd name="connsiteY75" fmla="*/ 199002 h 590013"/>
                <a:gd name="connsiteX76" fmla="*/ 941114 w 1116242"/>
                <a:gd name="connsiteY76" fmla="*/ 199124 h 590013"/>
                <a:gd name="connsiteX77" fmla="*/ 940993 w 1116242"/>
                <a:gd name="connsiteY77" fmla="*/ 199002 h 590013"/>
                <a:gd name="connsiteX78" fmla="*/ 933019 w 1116242"/>
                <a:gd name="connsiteY78" fmla="*/ 191029 h 590013"/>
                <a:gd name="connsiteX79" fmla="*/ 930946 w 1116242"/>
                <a:gd name="connsiteY79" fmla="*/ 195095 h 590013"/>
                <a:gd name="connsiteX80" fmla="*/ 925487 w 1116242"/>
                <a:gd name="connsiteY80" fmla="*/ 194246 h 590013"/>
                <a:gd name="connsiteX81" fmla="*/ 924887 w 1116242"/>
                <a:gd name="connsiteY81" fmla="*/ 193022 h 590013"/>
                <a:gd name="connsiteX82" fmla="*/ 924887 w 1116242"/>
                <a:gd name="connsiteY82" fmla="*/ 186963 h 590013"/>
                <a:gd name="connsiteX83" fmla="*/ 926960 w 1116242"/>
                <a:gd name="connsiteY83" fmla="*/ 180823 h 590013"/>
                <a:gd name="connsiteX84" fmla="*/ 922894 w 1116242"/>
                <a:gd name="connsiteY84" fmla="*/ 176837 h 590013"/>
                <a:gd name="connsiteX85" fmla="*/ 916834 w 1116242"/>
                <a:gd name="connsiteY85" fmla="*/ 176837 h 590013"/>
                <a:gd name="connsiteX86" fmla="*/ 916834 w 1116242"/>
                <a:gd name="connsiteY86" fmla="*/ 186963 h 590013"/>
                <a:gd name="connsiteX87" fmla="*/ 910695 w 1116242"/>
                <a:gd name="connsiteY87" fmla="*/ 188956 h 590013"/>
                <a:gd name="connsiteX88" fmla="*/ 904635 w 1116242"/>
                <a:gd name="connsiteY88" fmla="*/ 186963 h 590013"/>
                <a:gd name="connsiteX89" fmla="*/ 896662 w 1116242"/>
                <a:gd name="connsiteY89" fmla="*/ 191029 h 590013"/>
                <a:gd name="connsiteX90" fmla="*/ 896662 w 1116242"/>
                <a:gd name="connsiteY90" fmla="*/ 206975 h 590013"/>
                <a:gd name="connsiteX91" fmla="*/ 902721 w 1116242"/>
                <a:gd name="connsiteY91" fmla="*/ 219174 h 590013"/>
                <a:gd name="connsiteX92" fmla="*/ 910695 w 1116242"/>
                <a:gd name="connsiteY92" fmla="*/ 223240 h 590013"/>
                <a:gd name="connsiteX93" fmla="*/ 914761 w 1116242"/>
                <a:gd name="connsiteY93" fmla="*/ 219174 h 590013"/>
                <a:gd name="connsiteX94" fmla="*/ 912768 w 1116242"/>
                <a:gd name="connsiteY94" fmla="*/ 213115 h 590013"/>
                <a:gd name="connsiteX95" fmla="*/ 918827 w 1116242"/>
                <a:gd name="connsiteY95" fmla="*/ 211041 h 590013"/>
                <a:gd name="connsiteX96" fmla="*/ 918827 w 1116242"/>
                <a:gd name="connsiteY96" fmla="*/ 219015 h 590013"/>
                <a:gd name="connsiteX97" fmla="*/ 924887 w 1116242"/>
                <a:gd name="connsiteY97" fmla="*/ 219015 h 590013"/>
                <a:gd name="connsiteX98" fmla="*/ 935013 w 1116242"/>
                <a:gd name="connsiteY98" fmla="*/ 212955 h 590013"/>
                <a:gd name="connsiteX99" fmla="*/ 945139 w 1116242"/>
                <a:gd name="connsiteY99" fmla="*/ 210882 h 590013"/>
                <a:gd name="connsiteX100" fmla="*/ 947132 w 1116242"/>
                <a:gd name="connsiteY100" fmla="*/ 204822 h 590013"/>
                <a:gd name="connsiteX101" fmla="*/ 955105 w 1116242"/>
                <a:gd name="connsiteY101" fmla="*/ 202749 h 590013"/>
                <a:gd name="connsiteX102" fmla="*/ 959171 w 1116242"/>
                <a:gd name="connsiteY102" fmla="*/ 210722 h 590013"/>
                <a:gd name="connsiteX103" fmla="*/ 961165 w 1116242"/>
                <a:gd name="connsiteY103" fmla="*/ 222921 h 590013"/>
                <a:gd name="connsiteX104" fmla="*/ 959171 w 1116242"/>
                <a:gd name="connsiteY104" fmla="*/ 237114 h 590013"/>
                <a:gd name="connsiteX105" fmla="*/ 959171 w 1116242"/>
                <a:gd name="connsiteY105" fmla="*/ 255372 h 590013"/>
                <a:gd name="connsiteX106" fmla="*/ 969297 w 1116242"/>
                <a:gd name="connsiteY106" fmla="*/ 285750 h 590013"/>
                <a:gd name="connsiteX107" fmla="*/ 977270 w 1116242"/>
                <a:gd name="connsiteY107" fmla="*/ 316207 h 590013"/>
                <a:gd name="connsiteX108" fmla="*/ 985244 w 1116242"/>
                <a:gd name="connsiteY108" fmla="*/ 346665 h 590013"/>
                <a:gd name="connsiteX109" fmla="*/ 995370 w 1116242"/>
                <a:gd name="connsiteY109" fmla="*/ 366917 h 590013"/>
                <a:gd name="connsiteX110" fmla="*/ 1013548 w 1116242"/>
                <a:gd name="connsiteY110" fmla="*/ 389242 h 590013"/>
                <a:gd name="connsiteX111" fmla="*/ 1025668 w 1116242"/>
                <a:gd name="connsiteY111" fmla="*/ 405188 h 590013"/>
                <a:gd name="connsiteX112" fmla="*/ 1041614 w 1116242"/>
                <a:gd name="connsiteY112" fmla="*/ 431499 h 590013"/>
                <a:gd name="connsiteX113" fmla="*/ 1059872 w 1116242"/>
                <a:gd name="connsiteY113" fmla="*/ 445692 h 590013"/>
                <a:gd name="connsiteX114" fmla="*/ 1082118 w 1116242"/>
                <a:gd name="connsiteY114" fmla="*/ 470089 h 590013"/>
                <a:gd name="connsiteX115" fmla="*/ 1100376 w 1116242"/>
                <a:gd name="connsiteY115" fmla="*/ 480215 h 590013"/>
                <a:gd name="connsiteX116" fmla="*/ 1110502 w 1116242"/>
                <a:gd name="connsiteY116" fmla="*/ 482209 h 590013"/>
                <a:gd name="connsiteX117" fmla="*/ 1120548 w 1116242"/>
                <a:gd name="connsiteY117" fmla="*/ 484282 h 590013"/>
                <a:gd name="connsiteX118" fmla="*/ 1118555 w 1116242"/>
                <a:gd name="connsiteY118" fmla="*/ 496401 h 590013"/>
                <a:gd name="connsiteX119" fmla="*/ 1120548 w 1116242"/>
                <a:gd name="connsiteY119" fmla="*/ 514659 h 590013"/>
                <a:gd name="connsiteX120" fmla="*/ 1116562 w 1116242"/>
                <a:gd name="connsiteY120" fmla="*/ 528931 h 590013"/>
                <a:gd name="connsiteX121" fmla="*/ 1100615 w 1116242"/>
                <a:gd name="connsiteY121" fmla="*/ 536904 h 590013"/>
                <a:gd name="connsiteX122" fmla="*/ 1094476 w 1116242"/>
                <a:gd name="connsiteY122" fmla="*/ 549104 h 590013"/>
                <a:gd name="connsiteX123" fmla="*/ 1078530 w 1116242"/>
                <a:gd name="connsiteY123" fmla="*/ 559229 h 590013"/>
                <a:gd name="connsiteX124" fmla="*/ 1064417 w 1116242"/>
                <a:gd name="connsiteY124" fmla="*/ 547110 h 590013"/>
                <a:gd name="connsiteX125" fmla="*/ 1064417 w 1116242"/>
                <a:gd name="connsiteY125" fmla="*/ 532838 h 590013"/>
                <a:gd name="connsiteX126" fmla="*/ 1062344 w 1116242"/>
                <a:gd name="connsiteY126" fmla="*/ 524865 h 590013"/>
                <a:gd name="connsiteX127" fmla="*/ 1046398 w 1116242"/>
                <a:gd name="connsiteY127" fmla="*/ 518726 h 590013"/>
                <a:gd name="connsiteX128" fmla="*/ 1042332 w 1116242"/>
                <a:gd name="connsiteY128" fmla="*/ 508600 h 590013"/>
                <a:gd name="connsiteX129" fmla="*/ 1040501 w 1116242"/>
                <a:gd name="connsiteY129" fmla="*/ 506607 h 590013"/>
                <a:gd name="connsiteX130" fmla="*/ 1040338 w 1116242"/>
                <a:gd name="connsiteY130" fmla="*/ 506607 h 590013"/>
                <a:gd name="connsiteX131" fmla="*/ 1036272 w 1116242"/>
                <a:gd name="connsiteY131" fmla="*/ 500467 h 590013"/>
                <a:gd name="connsiteX132" fmla="*/ 1040338 w 1116242"/>
                <a:gd name="connsiteY132" fmla="*/ 486275 h 590013"/>
                <a:gd name="connsiteX133" fmla="*/ 1024392 w 1116242"/>
                <a:gd name="connsiteY133" fmla="*/ 486275 h 590013"/>
                <a:gd name="connsiteX134" fmla="*/ 1012273 w 1116242"/>
                <a:gd name="connsiteY134" fmla="*/ 490341 h 590013"/>
                <a:gd name="connsiteX135" fmla="*/ 1004299 w 1116242"/>
                <a:gd name="connsiteY135" fmla="*/ 500467 h 590013"/>
                <a:gd name="connsiteX136" fmla="*/ 1002306 w 1116242"/>
                <a:gd name="connsiteY136" fmla="*/ 500467 h 590013"/>
                <a:gd name="connsiteX137" fmla="*/ 984048 w 1116242"/>
                <a:gd name="connsiteY137" fmla="*/ 504533 h 590013"/>
                <a:gd name="connsiteX138" fmla="*/ 973922 w 1116242"/>
                <a:gd name="connsiteY138" fmla="*/ 500467 h 590013"/>
                <a:gd name="connsiteX139" fmla="*/ 971928 w 1116242"/>
                <a:gd name="connsiteY139" fmla="*/ 510673 h 590013"/>
                <a:gd name="connsiteX140" fmla="*/ 967862 w 1116242"/>
                <a:gd name="connsiteY140" fmla="*/ 520799 h 590013"/>
                <a:gd name="connsiteX141" fmla="*/ 955743 w 1116242"/>
                <a:gd name="connsiteY141" fmla="*/ 520799 h 590013"/>
                <a:gd name="connsiteX142" fmla="*/ 955743 w 1116242"/>
                <a:gd name="connsiteY142" fmla="*/ 512826 h 590013"/>
                <a:gd name="connsiteX143" fmla="*/ 945617 w 1116242"/>
                <a:gd name="connsiteY143" fmla="*/ 502700 h 590013"/>
                <a:gd name="connsiteX144" fmla="*/ 937644 w 1116242"/>
                <a:gd name="connsiteY144" fmla="*/ 510673 h 590013"/>
                <a:gd name="connsiteX145" fmla="*/ 933657 w 1116242"/>
                <a:gd name="connsiteY145" fmla="*/ 528931 h 590013"/>
                <a:gd name="connsiteX146" fmla="*/ 937644 w 1116242"/>
                <a:gd name="connsiteY146" fmla="*/ 544878 h 590013"/>
                <a:gd name="connsiteX147" fmla="*/ 937644 w 1116242"/>
                <a:gd name="connsiteY147" fmla="*/ 559070 h 590013"/>
                <a:gd name="connsiteX148" fmla="*/ 931584 w 1116242"/>
                <a:gd name="connsiteY148" fmla="*/ 573262 h 590013"/>
                <a:gd name="connsiteX149" fmla="*/ 929591 w 1116242"/>
                <a:gd name="connsiteY149" fmla="*/ 585461 h 590013"/>
                <a:gd name="connsiteX150" fmla="*/ 923531 w 1116242"/>
                <a:gd name="connsiteY150" fmla="*/ 583388 h 590013"/>
                <a:gd name="connsiteX151" fmla="*/ 917472 w 1116242"/>
                <a:gd name="connsiteY151" fmla="*/ 589527 h 590013"/>
                <a:gd name="connsiteX152" fmla="*/ 903280 w 1116242"/>
                <a:gd name="connsiteY152" fmla="*/ 591521 h 590013"/>
                <a:gd name="connsiteX153" fmla="*/ 893154 w 1116242"/>
                <a:gd name="connsiteY153" fmla="*/ 587454 h 590013"/>
                <a:gd name="connsiteX154" fmla="*/ 878961 w 1116242"/>
                <a:gd name="connsiteY154" fmla="*/ 583388 h 590013"/>
                <a:gd name="connsiteX155" fmla="*/ 874975 w 1116242"/>
                <a:gd name="connsiteY155" fmla="*/ 569196 h 590013"/>
                <a:gd name="connsiteX156" fmla="*/ 856716 w 1116242"/>
                <a:gd name="connsiteY156" fmla="*/ 565130 h 590013"/>
                <a:gd name="connsiteX157" fmla="*/ 844597 w 1116242"/>
                <a:gd name="connsiteY157" fmla="*/ 567203 h 590013"/>
                <a:gd name="connsiteX158" fmla="*/ 830405 w 1116242"/>
                <a:gd name="connsiteY158" fmla="*/ 567203 h 590013"/>
                <a:gd name="connsiteX159" fmla="*/ 818286 w 1116242"/>
                <a:gd name="connsiteY159" fmla="*/ 557077 h 590013"/>
                <a:gd name="connsiteX160" fmla="*/ 810312 w 1116242"/>
                <a:gd name="connsiteY160" fmla="*/ 536745 h 590013"/>
                <a:gd name="connsiteX161" fmla="*/ 800187 w 1116242"/>
                <a:gd name="connsiteY161" fmla="*/ 522553 h 590013"/>
                <a:gd name="connsiteX162" fmla="*/ 784240 w 1116242"/>
                <a:gd name="connsiteY162" fmla="*/ 512427 h 590013"/>
                <a:gd name="connsiteX163" fmla="*/ 778181 w 1116242"/>
                <a:gd name="connsiteY163" fmla="*/ 502301 h 590013"/>
                <a:gd name="connsiteX164" fmla="*/ 778181 w 1116242"/>
                <a:gd name="connsiteY164" fmla="*/ 492175 h 590013"/>
                <a:gd name="connsiteX165" fmla="*/ 788307 w 1116242"/>
                <a:gd name="connsiteY165" fmla="*/ 488109 h 590013"/>
                <a:gd name="connsiteX166" fmla="*/ 792373 w 1116242"/>
                <a:gd name="connsiteY166" fmla="*/ 473917 h 590013"/>
                <a:gd name="connsiteX167" fmla="*/ 800346 w 1116242"/>
                <a:gd name="connsiteY167" fmla="*/ 459645 h 590013"/>
                <a:gd name="connsiteX168" fmla="*/ 808319 w 1116242"/>
                <a:gd name="connsiteY168" fmla="*/ 453585 h 590013"/>
                <a:gd name="connsiteX169" fmla="*/ 808319 w 1116242"/>
                <a:gd name="connsiteY169" fmla="*/ 445612 h 590013"/>
                <a:gd name="connsiteX170" fmla="*/ 802260 w 1116242"/>
                <a:gd name="connsiteY170" fmla="*/ 437639 h 590013"/>
                <a:gd name="connsiteX171" fmla="*/ 794286 w 1116242"/>
                <a:gd name="connsiteY171" fmla="*/ 435566 h 590013"/>
                <a:gd name="connsiteX172" fmla="*/ 786313 w 1116242"/>
                <a:gd name="connsiteY172" fmla="*/ 437639 h 590013"/>
                <a:gd name="connsiteX173" fmla="*/ 782247 w 1116242"/>
                <a:gd name="connsiteY173" fmla="*/ 445612 h 590013"/>
                <a:gd name="connsiteX174" fmla="*/ 770128 w 1116242"/>
                <a:gd name="connsiteY174" fmla="*/ 443619 h 590013"/>
                <a:gd name="connsiteX175" fmla="*/ 766061 w 1116242"/>
                <a:gd name="connsiteY175" fmla="*/ 429426 h 590013"/>
                <a:gd name="connsiteX176" fmla="*/ 755935 w 1116242"/>
                <a:gd name="connsiteY176" fmla="*/ 417227 h 590013"/>
                <a:gd name="connsiteX177" fmla="*/ 741743 w 1116242"/>
                <a:gd name="connsiteY177" fmla="*/ 415234 h 590013"/>
                <a:gd name="connsiteX178" fmla="*/ 729624 w 1116242"/>
                <a:gd name="connsiteY178" fmla="*/ 413161 h 590013"/>
                <a:gd name="connsiteX179" fmla="*/ 717425 w 1116242"/>
                <a:gd name="connsiteY179" fmla="*/ 407102 h 590013"/>
                <a:gd name="connsiteX180" fmla="*/ 719498 w 1116242"/>
                <a:gd name="connsiteY180" fmla="*/ 394903 h 590013"/>
                <a:gd name="connsiteX181" fmla="*/ 711525 w 1116242"/>
                <a:gd name="connsiteY181" fmla="*/ 388843 h 590013"/>
                <a:gd name="connsiteX182" fmla="*/ 691273 w 1116242"/>
                <a:gd name="connsiteY182" fmla="*/ 392909 h 590013"/>
                <a:gd name="connsiteX183" fmla="*/ 685214 w 1116242"/>
                <a:gd name="connsiteY183" fmla="*/ 403035 h 590013"/>
                <a:gd name="connsiteX184" fmla="*/ 671101 w 1116242"/>
                <a:gd name="connsiteY184" fmla="*/ 405108 h 590013"/>
                <a:gd name="connsiteX185" fmla="*/ 656909 w 1116242"/>
                <a:gd name="connsiteY185" fmla="*/ 409095 h 590013"/>
                <a:gd name="connsiteX186" fmla="*/ 654915 w 1116242"/>
                <a:gd name="connsiteY186" fmla="*/ 419300 h 590013"/>
                <a:gd name="connsiteX187" fmla="*/ 646942 w 1116242"/>
                <a:gd name="connsiteY187" fmla="*/ 423367 h 590013"/>
                <a:gd name="connsiteX188" fmla="*/ 642876 w 1116242"/>
                <a:gd name="connsiteY188" fmla="*/ 435486 h 590013"/>
                <a:gd name="connsiteX189" fmla="*/ 648936 w 1116242"/>
                <a:gd name="connsiteY189" fmla="*/ 445612 h 590013"/>
                <a:gd name="connsiteX190" fmla="*/ 642876 w 1116242"/>
                <a:gd name="connsiteY190" fmla="*/ 453585 h 590013"/>
                <a:gd name="connsiteX191" fmla="*/ 628764 w 1116242"/>
                <a:gd name="connsiteY191" fmla="*/ 451592 h 590013"/>
                <a:gd name="connsiteX192" fmla="*/ 612817 w 1116242"/>
                <a:gd name="connsiteY192" fmla="*/ 451592 h 590013"/>
                <a:gd name="connsiteX193" fmla="*/ 598705 w 1116242"/>
                <a:gd name="connsiteY193" fmla="*/ 453585 h 590013"/>
                <a:gd name="connsiteX194" fmla="*/ 586506 w 1116242"/>
                <a:gd name="connsiteY194" fmla="*/ 447525 h 590013"/>
                <a:gd name="connsiteX195" fmla="*/ 576460 w 1116242"/>
                <a:gd name="connsiteY195" fmla="*/ 437400 h 590013"/>
                <a:gd name="connsiteX196" fmla="*/ 566334 w 1116242"/>
                <a:gd name="connsiteY196" fmla="*/ 431260 h 590013"/>
                <a:gd name="connsiteX197" fmla="*/ 556208 w 1116242"/>
                <a:gd name="connsiteY197" fmla="*/ 435326 h 590013"/>
                <a:gd name="connsiteX198" fmla="*/ 550148 w 1116242"/>
                <a:gd name="connsiteY198" fmla="*/ 447525 h 590013"/>
                <a:gd name="connsiteX199" fmla="*/ 540022 w 1116242"/>
                <a:gd name="connsiteY199" fmla="*/ 453585 h 590013"/>
                <a:gd name="connsiteX200" fmla="*/ 525830 w 1116242"/>
                <a:gd name="connsiteY200" fmla="*/ 449519 h 590013"/>
                <a:gd name="connsiteX201" fmla="*/ 507571 w 1116242"/>
                <a:gd name="connsiteY201" fmla="*/ 431260 h 590013"/>
                <a:gd name="connsiteX202" fmla="*/ 491625 w 1116242"/>
                <a:gd name="connsiteY202" fmla="*/ 423287 h 590013"/>
                <a:gd name="connsiteX203" fmla="*/ 475679 w 1116242"/>
                <a:gd name="connsiteY203" fmla="*/ 425280 h 590013"/>
                <a:gd name="connsiteX204" fmla="*/ 467706 w 1116242"/>
                <a:gd name="connsiteY204" fmla="*/ 435406 h 590013"/>
                <a:gd name="connsiteX205" fmla="*/ 451759 w 1116242"/>
                <a:gd name="connsiteY205" fmla="*/ 439472 h 590013"/>
                <a:gd name="connsiteX206" fmla="*/ 433501 w 1116242"/>
                <a:gd name="connsiteY206" fmla="*/ 429347 h 590013"/>
                <a:gd name="connsiteX207" fmla="*/ 419388 w 1116242"/>
                <a:gd name="connsiteY207" fmla="*/ 425280 h 590013"/>
                <a:gd name="connsiteX208" fmla="*/ 407189 w 1116242"/>
                <a:gd name="connsiteY208" fmla="*/ 407022 h 590013"/>
                <a:gd name="connsiteX209" fmla="*/ 386938 w 1116242"/>
                <a:gd name="connsiteY209" fmla="*/ 394823 h 590013"/>
                <a:gd name="connsiteX210" fmla="*/ 370991 w 1116242"/>
                <a:gd name="connsiteY210" fmla="*/ 388763 h 590013"/>
                <a:gd name="connsiteX211" fmla="*/ 364932 w 1116242"/>
                <a:gd name="connsiteY211" fmla="*/ 376564 h 590013"/>
                <a:gd name="connsiteX212" fmla="*/ 356958 w 1116242"/>
                <a:gd name="connsiteY212" fmla="*/ 366438 h 590013"/>
                <a:gd name="connsiteX213" fmla="*/ 356958 w 1116242"/>
                <a:gd name="connsiteY213" fmla="*/ 378637 h 590013"/>
                <a:gd name="connsiteX214" fmla="*/ 350819 w 1116242"/>
                <a:gd name="connsiteY214" fmla="*/ 392829 h 590013"/>
                <a:gd name="connsiteX215" fmla="*/ 340773 w 1116242"/>
                <a:gd name="connsiteY215" fmla="*/ 386770 h 590013"/>
                <a:gd name="connsiteX216" fmla="*/ 334634 w 1116242"/>
                <a:gd name="connsiteY216" fmla="*/ 374571 h 590013"/>
                <a:gd name="connsiteX217" fmla="*/ 322514 w 1116242"/>
                <a:gd name="connsiteY217" fmla="*/ 356313 h 590013"/>
                <a:gd name="connsiteX218" fmla="*/ 306568 w 1116242"/>
                <a:gd name="connsiteY218" fmla="*/ 348339 h 590013"/>
                <a:gd name="connsiteX219" fmla="*/ 284323 w 1116242"/>
                <a:gd name="connsiteY219" fmla="*/ 346346 h 590013"/>
                <a:gd name="connsiteX220" fmla="*/ 264071 w 1116242"/>
                <a:gd name="connsiteY220" fmla="*/ 338373 h 590013"/>
                <a:gd name="connsiteX221" fmla="*/ 258011 w 1116242"/>
                <a:gd name="connsiteY221" fmla="*/ 330400 h 590013"/>
                <a:gd name="connsiteX222" fmla="*/ 258011 w 1116242"/>
                <a:gd name="connsiteY222" fmla="*/ 312141 h 590013"/>
                <a:gd name="connsiteX223" fmla="*/ 251952 w 1116242"/>
                <a:gd name="connsiteY223" fmla="*/ 304168 h 590013"/>
                <a:gd name="connsiteX224" fmla="*/ 239753 w 1116242"/>
                <a:gd name="connsiteY224" fmla="*/ 306241 h 590013"/>
                <a:gd name="connsiteX225" fmla="*/ 225640 w 1116242"/>
                <a:gd name="connsiteY225" fmla="*/ 302175 h 590013"/>
                <a:gd name="connsiteX226" fmla="*/ 217667 w 1116242"/>
                <a:gd name="connsiteY226" fmla="*/ 296115 h 590013"/>
                <a:gd name="connsiteX227" fmla="*/ 203475 w 1116242"/>
                <a:gd name="connsiteY227" fmla="*/ 296115 h 590013"/>
                <a:gd name="connsiteX228" fmla="*/ 191356 w 1116242"/>
                <a:gd name="connsiteY228" fmla="*/ 306241 h 590013"/>
                <a:gd name="connsiteX229" fmla="*/ 187290 w 1116242"/>
                <a:gd name="connsiteY229" fmla="*/ 320433 h 590013"/>
                <a:gd name="connsiteX230" fmla="*/ 183303 w 1116242"/>
                <a:gd name="connsiteY230" fmla="*/ 326493 h 590013"/>
                <a:gd name="connsiteX231" fmla="*/ 173177 w 1116242"/>
                <a:gd name="connsiteY231" fmla="*/ 332632 h 590013"/>
                <a:gd name="connsiteX232" fmla="*/ 158985 w 1116242"/>
                <a:gd name="connsiteY232" fmla="*/ 334626 h 590013"/>
                <a:gd name="connsiteX233" fmla="*/ 158985 w 1116242"/>
                <a:gd name="connsiteY233" fmla="*/ 334625 h 590013"/>
                <a:gd name="connsiteX234" fmla="*/ 154919 w 1116242"/>
                <a:gd name="connsiteY234" fmla="*/ 328566 h 590013"/>
                <a:gd name="connsiteX235" fmla="*/ 142799 w 1116242"/>
                <a:gd name="connsiteY235" fmla="*/ 312619 h 590013"/>
                <a:gd name="connsiteX236" fmla="*/ 130680 w 1116242"/>
                <a:gd name="connsiteY236" fmla="*/ 310626 h 590013"/>
                <a:gd name="connsiteX237" fmla="*/ 115292 w 1116242"/>
                <a:gd name="connsiteY237" fmla="*/ 310626 h 590013"/>
                <a:gd name="connsiteX238" fmla="*/ 101179 w 1116242"/>
                <a:gd name="connsiteY238" fmla="*/ 318599 h 590013"/>
                <a:gd name="connsiteX239" fmla="*/ 91054 w 1116242"/>
                <a:gd name="connsiteY239" fmla="*/ 322586 h 590013"/>
                <a:gd name="connsiteX240" fmla="*/ 88980 w 1116242"/>
                <a:gd name="connsiteY240" fmla="*/ 312460 h 590013"/>
                <a:gd name="connsiteX241" fmla="*/ 96954 w 1116242"/>
                <a:gd name="connsiteY241" fmla="*/ 302334 h 590013"/>
                <a:gd name="connsiteX242" fmla="*/ 98947 w 1116242"/>
                <a:gd name="connsiteY242" fmla="*/ 288142 h 590013"/>
                <a:gd name="connsiteX243" fmla="*/ 94881 w 1116242"/>
                <a:gd name="connsiteY243" fmla="*/ 267810 h 590013"/>
                <a:gd name="connsiteX244" fmla="*/ 80768 w 1116242"/>
                <a:gd name="connsiteY244" fmla="*/ 247559 h 590013"/>
                <a:gd name="connsiteX245" fmla="*/ 72795 w 1116242"/>
                <a:gd name="connsiteY245" fmla="*/ 239585 h 590013"/>
                <a:gd name="connsiteX246" fmla="*/ 58603 w 1116242"/>
                <a:gd name="connsiteY246" fmla="*/ 241658 h 590013"/>
                <a:gd name="connsiteX247" fmla="*/ 46484 w 1116242"/>
                <a:gd name="connsiteY247" fmla="*/ 247718 h 590013"/>
                <a:gd name="connsiteX248" fmla="*/ 34364 w 1116242"/>
                <a:gd name="connsiteY248" fmla="*/ 241658 h 590013"/>
                <a:gd name="connsiteX249" fmla="*/ 22245 w 1116242"/>
                <a:gd name="connsiteY249" fmla="*/ 235519 h 590013"/>
                <a:gd name="connsiteX250" fmla="*/ 7973 w 1116242"/>
                <a:gd name="connsiteY250" fmla="*/ 235519 h 590013"/>
                <a:gd name="connsiteX251" fmla="*/ 0 w 1116242"/>
                <a:gd name="connsiteY251" fmla="*/ 237592 h 590013"/>
                <a:gd name="connsiteX252" fmla="*/ 10126 w 1116242"/>
                <a:gd name="connsiteY252" fmla="*/ 221646 h 590013"/>
                <a:gd name="connsiteX253" fmla="*/ 16186 w 1116242"/>
                <a:gd name="connsiteY253" fmla="*/ 211520 h 590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Lst>
              <a:rect l="l" t="t" r="r" b="b"/>
              <a:pathLst>
                <a:path w="1116242" h="590013">
                  <a:moveTo>
                    <a:pt x="16026" y="211121"/>
                  </a:moveTo>
                  <a:cubicBezTo>
                    <a:pt x="18503" y="207286"/>
                    <a:pt x="20561" y="203197"/>
                    <a:pt x="22165" y="198922"/>
                  </a:cubicBezTo>
                  <a:cubicBezTo>
                    <a:pt x="24159" y="192863"/>
                    <a:pt x="26152" y="180664"/>
                    <a:pt x="28225" y="176677"/>
                  </a:cubicBezTo>
                  <a:cubicBezTo>
                    <a:pt x="30298" y="172690"/>
                    <a:pt x="36198" y="170538"/>
                    <a:pt x="38351" y="166471"/>
                  </a:cubicBezTo>
                  <a:cubicBezTo>
                    <a:pt x="38351" y="164478"/>
                    <a:pt x="36278" y="154352"/>
                    <a:pt x="38351" y="152279"/>
                  </a:cubicBezTo>
                  <a:cubicBezTo>
                    <a:pt x="38351" y="148213"/>
                    <a:pt x="46324" y="148213"/>
                    <a:pt x="48477" y="144306"/>
                  </a:cubicBezTo>
                  <a:cubicBezTo>
                    <a:pt x="50630" y="140399"/>
                    <a:pt x="54536" y="132107"/>
                    <a:pt x="52463" y="128360"/>
                  </a:cubicBezTo>
                  <a:cubicBezTo>
                    <a:pt x="52463" y="122300"/>
                    <a:pt x="42337" y="114168"/>
                    <a:pt x="40344" y="110101"/>
                  </a:cubicBezTo>
                  <a:cubicBezTo>
                    <a:pt x="36189" y="104481"/>
                    <a:pt x="32785" y="98343"/>
                    <a:pt x="30218" y="91843"/>
                  </a:cubicBezTo>
                  <a:cubicBezTo>
                    <a:pt x="30697" y="82276"/>
                    <a:pt x="32059" y="72774"/>
                    <a:pt x="34285" y="63458"/>
                  </a:cubicBezTo>
                  <a:cubicBezTo>
                    <a:pt x="37443" y="54283"/>
                    <a:pt x="41503" y="45442"/>
                    <a:pt x="46404" y="37067"/>
                  </a:cubicBezTo>
                  <a:cubicBezTo>
                    <a:pt x="50470" y="33001"/>
                    <a:pt x="58523" y="21121"/>
                    <a:pt x="64662" y="18808"/>
                  </a:cubicBezTo>
                  <a:cubicBezTo>
                    <a:pt x="68649" y="16815"/>
                    <a:pt x="76782" y="24868"/>
                    <a:pt x="82841" y="24868"/>
                  </a:cubicBezTo>
                  <a:cubicBezTo>
                    <a:pt x="88901" y="22875"/>
                    <a:pt x="97033" y="8922"/>
                    <a:pt x="103093" y="6610"/>
                  </a:cubicBezTo>
                  <a:cubicBezTo>
                    <a:pt x="109123" y="4259"/>
                    <a:pt x="115925" y="5034"/>
                    <a:pt x="121272" y="8683"/>
                  </a:cubicBezTo>
                  <a:cubicBezTo>
                    <a:pt x="125338" y="10676"/>
                    <a:pt x="127411" y="22875"/>
                    <a:pt x="131398" y="26941"/>
                  </a:cubicBezTo>
                  <a:cubicBezTo>
                    <a:pt x="139371" y="31007"/>
                    <a:pt x="157709" y="37067"/>
                    <a:pt x="167835" y="33001"/>
                  </a:cubicBezTo>
                  <a:cubicBezTo>
                    <a:pt x="173895" y="31007"/>
                    <a:pt x="180034" y="18808"/>
                    <a:pt x="186094" y="12749"/>
                  </a:cubicBezTo>
                  <a:cubicBezTo>
                    <a:pt x="191821" y="8208"/>
                    <a:pt x="197899" y="4128"/>
                    <a:pt x="204272" y="550"/>
                  </a:cubicBezTo>
                  <a:cubicBezTo>
                    <a:pt x="208339" y="-1443"/>
                    <a:pt x="218465" y="2623"/>
                    <a:pt x="222531" y="2623"/>
                  </a:cubicBezTo>
                  <a:cubicBezTo>
                    <a:pt x="226597" y="2623"/>
                    <a:pt x="236643" y="550"/>
                    <a:pt x="238477" y="2623"/>
                  </a:cubicBezTo>
                  <a:cubicBezTo>
                    <a:pt x="246095" y="4920"/>
                    <a:pt x="252579" y="9982"/>
                    <a:pt x="256656" y="16815"/>
                  </a:cubicBezTo>
                  <a:cubicBezTo>
                    <a:pt x="258729" y="20882"/>
                    <a:pt x="250596" y="32762"/>
                    <a:pt x="252590" y="39140"/>
                  </a:cubicBezTo>
                  <a:cubicBezTo>
                    <a:pt x="252590" y="43127"/>
                    <a:pt x="260563" y="53332"/>
                    <a:pt x="266782" y="53332"/>
                  </a:cubicBezTo>
                  <a:cubicBezTo>
                    <a:pt x="272842" y="55326"/>
                    <a:pt x="282728" y="39140"/>
                    <a:pt x="291100" y="39140"/>
                  </a:cubicBezTo>
                  <a:cubicBezTo>
                    <a:pt x="298103" y="38287"/>
                    <a:pt x="305195" y="39683"/>
                    <a:pt x="311352" y="43127"/>
                  </a:cubicBezTo>
                  <a:cubicBezTo>
                    <a:pt x="317412" y="47193"/>
                    <a:pt x="325464" y="59073"/>
                    <a:pt x="329531" y="61385"/>
                  </a:cubicBezTo>
                  <a:cubicBezTo>
                    <a:pt x="337504" y="63458"/>
                    <a:pt x="353450" y="57319"/>
                    <a:pt x="359908" y="57319"/>
                  </a:cubicBezTo>
                  <a:cubicBezTo>
                    <a:pt x="367492" y="60340"/>
                    <a:pt x="374917" y="63746"/>
                    <a:pt x="382154" y="67525"/>
                  </a:cubicBezTo>
                  <a:cubicBezTo>
                    <a:pt x="386374" y="72740"/>
                    <a:pt x="391131" y="77497"/>
                    <a:pt x="396346" y="81717"/>
                  </a:cubicBezTo>
                  <a:cubicBezTo>
                    <a:pt x="408822" y="85389"/>
                    <a:pt x="421987" y="86071"/>
                    <a:pt x="434776" y="83710"/>
                  </a:cubicBezTo>
                  <a:cubicBezTo>
                    <a:pt x="442750" y="81717"/>
                    <a:pt x="455028" y="69518"/>
                    <a:pt x="463081" y="67764"/>
                  </a:cubicBezTo>
                  <a:cubicBezTo>
                    <a:pt x="472579" y="66460"/>
                    <a:pt x="482244" y="67138"/>
                    <a:pt x="491466" y="69757"/>
                  </a:cubicBezTo>
                  <a:cubicBezTo>
                    <a:pt x="499439" y="71830"/>
                    <a:pt x="513711" y="81956"/>
                    <a:pt x="521843" y="81956"/>
                  </a:cubicBezTo>
                  <a:cubicBezTo>
                    <a:pt x="527903" y="81956"/>
                    <a:pt x="540022" y="71830"/>
                    <a:pt x="545763" y="69757"/>
                  </a:cubicBezTo>
                  <a:cubicBezTo>
                    <a:pt x="557762" y="66935"/>
                    <a:pt x="569934" y="64910"/>
                    <a:pt x="582200" y="63697"/>
                  </a:cubicBezTo>
                  <a:cubicBezTo>
                    <a:pt x="590173" y="61624"/>
                    <a:pt x="606518" y="61624"/>
                    <a:pt x="614571" y="59631"/>
                  </a:cubicBezTo>
                  <a:cubicBezTo>
                    <a:pt x="621102" y="56418"/>
                    <a:pt x="627439" y="52824"/>
                    <a:pt x="633547" y="48867"/>
                  </a:cubicBezTo>
                  <a:lnTo>
                    <a:pt x="637534" y="48867"/>
                  </a:lnTo>
                  <a:cubicBezTo>
                    <a:pt x="644247" y="49871"/>
                    <a:pt x="651073" y="49871"/>
                    <a:pt x="657786" y="48867"/>
                  </a:cubicBezTo>
                  <a:cubicBezTo>
                    <a:pt x="664600" y="48444"/>
                    <a:pt x="671437" y="49117"/>
                    <a:pt x="678038" y="50861"/>
                  </a:cubicBezTo>
                  <a:cubicBezTo>
                    <a:pt x="682104" y="52934"/>
                    <a:pt x="686011" y="58834"/>
                    <a:pt x="690157" y="58834"/>
                  </a:cubicBezTo>
                  <a:cubicBezTo>
                    <a:pt x="696381" y="62672"/>
                    <a:pt x="703239" y="65372"/>
                    <a:pt x="710409" y="66807"/>
                  </a:cubicBezTo>
                  <a:cubicBezTo>
                    <a:pt x="714475" y="68800"/>
                    <a:pt x="720535" y="76933"/>
                    <a:pt x="724601" y="78926"/>
                  </a:cubicBezTo>
                  <a:cubicBezTo>
                    <a:pt x="730923" y="82185"/>
                    <a:pt x="737786" y="84265"/>
                    <a:pt x="744853" y="85065"/>
                  </a:cubicBezTo>
                  <a:cubicBezTo>
                    <a:pt x="746846" y="87059"/>
                    <a:pt x="752826" y="85065"/>
                    <a:pt x="754979" y="82992"/>
                  </a:cubicBezTo>
                  <a:cubicBezTo>
                    <a:pt x="760139" y="79639"/>
                    <a:pt x="764877" y="75678"/>
                    <a:pt x="769091" y="71192"/>
                  </a:cubicBezTo>
                  <a:cubicBezTo>
                    <a:pt x="770712" y="66275"/>
                    <a:pt x="772739" y="61501"/>
                    <a:pt x="775151" y="56920"/>
                  </a:cubicBezTo>
                  <a:cubicBezTo>
                    <a:pt x="781097" y="52823"/>
                    <a:pt x="788183" y="50702"/>
                    <a:pt x="795403" y="50861"/>
                  </a:cubicBezTo>
                  <a:cubicBezTo>
                    <a:pt x="799389" y="52934"/>
                    <a:pt x="803376" y="58834"/>
                    <a:pt x="805449" y="58834"/>
                  </a:cubicBezTo>
                  <a:cubicBezTo>
                    <a:pt x="809782" y="61681"/>
                    <a:pt x="814588" y="63733"/>
                    <a:pt x="819641" y="64893"/>
                  </a:cubicBezTo>
                  <a:cubicBezTo>
                    <a:pt x="825907" y="64535"/>
                    <a:pt x="832074" y="63162"/>
                    <a:pt x="837900" y="60827"/>
                  </a:cubicBezTo>
                  <a:cubicBezTo>
                    <a:pt x="839893" y="56761"/>
                    <a:pt x="841886" y="48708"/>
                    <a:pt x="845873" y="46635"/>
                  </a:cubicBezTo>
                  <a:cubicBezTo>
                    <a:pt x="850444" y="45118"/>
                    <a:pt x="855253" y="44443"/>
                    <a:pt x="860065" y="44642"/>
                  </a:cubicBezTo>
                  <a:cubicBezTo>
                    <a:pt x="866482" y="42040"/>
                    <a:pt x="873506" y="41321"/>
                    <a:pt x="880317" y="42568"/>
                  </a:cubicBezTo>
                  <a:cubicBezTo>
                    <a:pt x="888290" y="42569"/>
                    <a:pt x="902562" y="50542"/>
                    <a:pt x="910615" y="54767"/>
                  </a:cubicBezTo>
                  <a:cubicBezTo>
                    <a:pt x="915633" y="57755"/>
                    <a:pt x="919826" y="61948"/>
                    <a:pt x="922814" y="66966"/>
                  </a:cubicBezTo>
                  <a:cubicBezTo>
                    <a:pt x="927909" y="70683"/>
                    <a:pt x="932060" y="75544"/>
                    <a:pt x="934933" y="81159"/>
                  </a:cubicBezTo>
                  <a:cubicBezTo>
                    <a:pt x="938999" y="85225"/>
                    <a:pt x="947052" y="91285"/>
                    <a:pt x="949125" y="97105"/>
                  </a:cubicBezTo>
                  <a:cubicBezTo>
                    <a:pt x="951119" y="99178"/>
                    <a:pt x="951119" y="101171"/>
                    <a:pt x="953191" y="105078"/>
                  </a:cubicBezTo>
                  <a:lnTo>
                    <a:pt x="949125" y="109144"/>
                  </a:lnTo>
                  <a:lnTo>
                    <a:pt x="949125" y="113211"/>
                  </a:lnTo>
                  <a:cubicBezTo>
                    <a:pt x="949125" y="115204"/>
                    <a:pt x="953191" y="121184"/>
                    <a:pt x="951119" y="123337"/>
                  </a:cubicBezTo>
                  <a:cubicBezTo>
                    <a:pt x="951000" y="125531"/>
                    <a:pt x="949247" y="127284"/>
                    <a:pt x="947052" y="127403"/>
                  </a:cubicBezTo>
                  <a:lnTo>
                    <a:pt x="943066" y="127403"/>
                  </a:lnTo>
                  <a:cubicBezTo>
                    <a:pt x="940993" y="125410"/>
                    <a:pt x="940993" y="123337"/>
                    <a:pt x="938999" y="121343"/>
                  </a:cubicBezTo>
                  <a:lnTo>
                    <a:pt x="932940" y="121343"/>
                  </a:lnTo>
                  <a:cubicBezTo>
                    <a:pt x="930867" y="123337"/>
                    <a:pt x="926880" y="127403"/>
                    <a:pt x="926880" y="129316"/>
                  </a:cubicBezTo>
                  <a:cubicBezTo>
                    <a:pt x="926880" y="131230"/>
                    <a:pt x="930867" y="137290"/>
                    <a:pt x="932940" y="137290"/>
                  </a:cubicBezTo>
                  <a:cubicBezTo>
                    <a:pt x="935013" y="137290"/>
                    <a:pt x="940913" y="133223"/>
                    <a:pt x="943066" y="135296"/>
                  </a:cubicBezTo>
                  <a:cubicBezTo>
                    <a:pt x="945059" y="135296"/>
                    <a:pt x="947052" y="139363"/>
                    <a:pt x="947052" y="139363"/>
                  </a:cubicBezTo>
                  <a:cubicBezTo>
                    <a:pt x="947052" y="143429"/>
                    <a:pt x="943066" y="147336"/>
                    <a:pt x="943066" y="151482"/>
                  </a:cubicBezTo>
                  <a:cubicBezTo>
                    <a:pt x="940993" y="155548"/>
                    <a:pt x="945059" y="165674"/>
                    <a:pt x="945059" y="169740"/>
                  </a:cubicBezTo>
                  <a:lnTo>
                    <a:pt x="945059" y="182816"/>
                  </a:lnTo>
                  <a:cubicBezTo>
                    <a:pt x="947563" y="185609"/>
                    <a:pt x="949003" y="189194"/>
                    <a:pt x="949125" y="192942"/>
                  </a:cubicBezTo>
                  <a:cubicBezTo>
                    <a:pt x="949125" y="195015"/>
                    <a:pt x="947052" y="199002"/>
                    <a:pt x="945059" y="199002"/>
                  </a:cubicBezTo>
                  <a:cubicBezTo>
                    <a:pt x="944003" y="200125"/>
                    <a:pt x="942237" y="200179"/>
                    <a:pt x="941114" y="199124"/>
                  </a:cubicBezTo>
                  <a:cubicBezTo>
                    <a:pt x="941073" y="199084"/>
                    <a:pt x="941032" y="199044"/>
                    <a:pt x="940993" y="199002"/>
                  </a:cubicBezTo>
                  <a:cubicBezTo>
                    <a:pt x="938999" y="197009"/>
                    <a:pt x="936926" y="188876"/>
                    <a:pt x="933019" y="191029"/>
                  </a:cubicBezTo>
                  <a:cubicBezTo>
                    <a:pt x="930946" y="191029"/>
                    <a:pt x="933019" y="195095"/>
                    <a:pt x="930946" y="195095"/>
                  </a:cubicBezTo>
                  <a:cubicBezTo>
                    <a:pt x="929204" y="196368"/>
                    <a:pt x="926760" y="195988"/>
                    <a:pt x="925487" y="194246"/>
                  </a:cubicBezTo>
                  <a:cubicBezTo>
                    <a:pt x="925217" y="193876"/>
                    <a:pt x="925014" y="193462"/>
                    <a:pt x="924887" y="193022"/>
                  </a:cubicBezTo>
                  <a:cubicBezTo>
                    <a:pt x="922893" y="191029"/>
                    <a:pt x="922893" y="186963"/>
                    <a:pt x="924887" y="186963"/>
                  </a:cubicBezTo>
                  <a:cubicBezTo>
                    <a:pt x="924887" y="184889"/>
                    <a:pt x="926960" y="182896"/>
                    <a:pt x="926960" y="180823"/>
                  </a:cubicBezTo>
                  <a:cubicBezTo>
                    <a:pt x="926769" y="178675"/>
                    <a:pt x="925045" y="176985"/>
                    <a:pt x="922894" y="176837"/>
                  </a:cubicBezTo>
                  <a:cubicBezTo>
                    <a:pt x="922893" y="174764"/>
                    <a:pt x="918827" y="176837"/>
                    <a:pt x="916834" y="176837"/>
                  </a:cubicBezTo>
                  <a:cubicBezTo>
                    <a:pt x="914761" y="178830"/>
                    <a:pt x="918827" y="184810"/>
                    <a:pt x="916834" y="186963"/>
                  </a:cubicBezTo>
                  <a:cubicBezTo>
                    <a:pt x="916834" y="188956"/>
                    <a:pt x="912768" y="188956"/>
                    <a:pt x="910695" y="188956"/>
                  </a:cubicBezTo>
                  <a:cubicBezTo>
                    <a:pt x="908622" y="188956"/>
                    <a:pt x="906708" y="186963"/>
                    <a:pt x="904635" y="186963"/>
                  </a:cubicBezTo>
                  <a:cubicBezTo>
                    <a:pt x="901624" y="187469"/>
                    <a:pt x="898840" y="188889"/>
                    <a:pt x="896662" y="191029"/>
                  </a:cubicBezTo>
                  <a:cubicBezTo>
                    <a:pt x="894653" y="196154"/>
                    <a:pt x="894653" y="201850"/>
                    <a:pt x="896662" y="206975"/>
                  </a:cubicBezTo>
                  <a:cubicBezTo>
                    <a:pt x="898231" y="211250"/>
                    <a:pt x="900263" y="215341"/>
                    <a:pt x="902721" y="219174"/>
                  </a:cubicBezTo>
                  <a:cubicBezTo>
                    <a:pt x="904715" y="221167"/>
                    <a:pt x="908781" y="225234"/>
                    <a:pt x="910695" y="223240"/>
                  </a:cubicBezTo>
                  <a:cubicBezTo>
                    <a:pt x="912874" y="223087"/>
                    <a:pt x="914607" y="221353"/>
                    <a:pt x="914761" y="219174"/>
                  </a:cubicBezTo>
                  <a:cubicBezTo>
                    <a:pt x="913789" y="217269"/>
                    <a:pt x="913117" y="215225"/>
                    <a:pt x="912768" y="213115"/>
                  </a:cubicBezTo>
                  <a:cubicBezTo>
                    <a:pt x="914761" y="213114"/>
                    <a:pt x="916834" y="211041"/>
                    <a:pt x="918827" y="211041"/>
                  </a:cubicBezTo>
                  <a:cubicBezTo>
                    <a:pt x="920820" y="213114"/>
                    <a:pt x="918827" y="217101"/>
                    <a:pt x="918827" y="219015"/>
                  </a:cubicBezTo>
                  <a:lnTo>
                    <a:pt x="924887" y="219015"/>
                  </a:lnTo>
                  <a:cubicBezTo>
                    <a:pt x="928870" y="218250"/>
                    <a:pt x="932456" y="216104"/>
                    <a:pt x="935013" y="212955"/>
                  </a:cubicBezTo>
                  <a:cubicBezTo>
                    <a:pt x="937006" y="212955"/>
                    <a:pt x="942986" y="212955"/>
                    <a:pt x="945139" y="210882"/>
                  </a:cubicBezTo>
                  <a:cubicBezTo>
                    <a:pt x="946111" y="208977"/>
                    <a:pt x="946783" y="206933"/>
                    <a:pt x="947132" y="204822"/>
                  </a:cubicBezTo>
                  <a:cubicBezTo>
                    <a:pt x="949205" y="204822"/>
                    <a:pt x="953271" y="200756"/>
                    <a:pt x="955105" y="202749"/>
                  </a:cubicBezTo>
                  <a:cubicBezTo>
                    <a:pt x="957098" y="202749"/>
                    <a:pt x="959171" y="208889"/>
                    <a:pt x="959171" y="210722"/>
                  </a:cubicBezTo>
                  <a:cubicBezTo>
                    <a:pt x="960656" y="214612"/>
                    <a:pt x="961334" y="218762"/>
                    <a:pt x="961165" y="222921"/>
                  </a:cubicBezTo>
                  <a:cubicBezTo>
                    <a:pt x="961165" y="226988"/>
                    <a:pt x="959171" y="233047"/>
                    <a:pt x="959171" y="237114"/>
                  </a:cubicBezTo>
                  <a:cubicBezTo>
                    <a:pt x="958135" y="243156"/>
                    <a:pt x="958135" y="249330"/>
                    <a:pt x="959171" y="255372"/>
                  </a:cubicBezTo>
                  <a:cubicBezTo>
                    <a:pt x="961165" y="263345"/>
                    <a:pt x="967145" y="277697"/>
                    <a:pt x="969297" y="285750"/>
                  </a:cubicBezTo>
                  <a:cubicBezTo>
                    <a:pt x="971450" y="293803"/>
                    <a:pt x="975357" y="308075"/>
                    <a:pt x="977270" y="316207"/>
                  </a:cubicBezTo>
                  <a:cubicBezTo>
                    <a:pt x="979184" y="324340"/>
                    <a:pt x="983330" y="340526"/>
                    <a:pt x="985244" y="346665"/>
                  </a:cubicBezTo>
                  <a:cubicBezTo>
                    <a:pt x="988183" y="353625"/>
                    <a:pt x="991566" y="360389"/>
                    <a:pt x="995370" y="366917"/>
                  </a:cubicBezTo>
                  <a:cubicBezTo>
                    <a:pt x="999356" y="372976"/>
                    <a:pt x="1009482" y="382863"/>
                    <a:pt x="1013548" y="389242"/>
                  </a:cubicBezTo>
                  <a:cubicBezTo>
                    <a:pt x="1018220" y="394046"/>
                    <a:pt x="1022290" y="399401"/>
                    <a:pt x="1025668" y="405188"/>
                  </a:cubicBezTo>
                  <a:cubicBezTo>
                    <a:pt x="1030253" y="414380"/>
                    <a:pt x="1035587" y="423180"/>
                    <a:pt x="1041614" y="431499"/>
                  </a:cubicBezTo>
                  <a:cubicBezTo>
                    <a:pt x="1045680" y="435566"/>
                    <a:pt x="1055806" y="441705"/>
                    <a:pt x="1059872" y="445692"/>
                  </a:cubicBezTo>
                  <a:cubicBezTo>
                    <a:pt x="1066763" y="454287"/>
                    <a:pt x="1074193" y="462436"/>
                    <a:pt x="1082118" y="470089"/>
                  </a:cubicBezTo>
                  <a:cubicBezTo>
                    <a:pt x="1087477" y="474635"/>
                    <a:pt x="1093682" y="478076"/>
                    <a:pt x="1100376" y="480215"/>
                  </a:cubicBezTo>
                  <a:cubicBezTo>
                    <a:pt x="1103419" y="482032"/>
                    <a:pt x="1106998" y="482736"/>
                    <a:pt x="1110502" y="482209"/>
                  </a:cubicBezTo>
                  <a:cubicBezTo>
                    <a:pt x="1113806" y="483100"/>
                    <a:pt x="1117161" y="483793"/>
                    <a:pt x="1120548" y="484282"/>
                  </a:cubicBezTo>
                  <a:cubicBezTo>
                    <a:pt x="1118928" y="488105"/>
                    <a:pt x="1118245" y="492260"/>
                    <a:pt x="1118555" y="496401"/>
                  </a:cubicBezTo>
                  <a:cubicBezTo>
                    <a:pt x="1118555" y="500467"/>
                    <a:pt x="1122621" y="510673"/>
                    <a:pt x="1120548" y="514659"/>
                  </a:cubicBezTo>
                  <a:cubicBezTo>
                    <a:pt x="1120428" y="519674"/>
                    <a:pt x="1119058" y="524580"/>
                    <a:pt x="1116562" y="528931"/>
                  </a:cubicBezTo>
                  <a:cubicBezTo>
                    <a:pt x="1111654" y="532337"/>
                    <a:pt x="1106284" y="535022"/>
                    <a:pt x="1100615" y="536904"/>
                  </a:cubicBezTo>
                  <a:cubicBezTo>
                    <a:pt x="1098542" y="538978"/>
                    <a:pt x="1096549" y="547110"/>
                    <a:pt x="1094476" y="549104"/>
                  </a:cubicBezTo>
                  <a:cubicBezTo>
                    <a:pt x="1090489" y="551097"/>
                    <a:pt x="1084430" y="559229"/>
                    <a:pt x="1078530" y="559229"/>
                  </a:cubicBezTo>
                  <a:cubicBezTo>
                    <a:pt x="1074543" y="559229"/>
                    <a:pt x="1066410" y="551256"/>
                    <a:pt x="1064417" y="547110"/>
                  </a:cubicBezTo>
                  <a:cubicBezTo>
                    <a:pt x="1065425" y="542406"/>
                    <a:pt x="1065425" y="537542"/>
                    <a:pt x="1064417" y="532838"/>
                  </a:cubicBezTo>
                  <a:cubicBezTo>
                    <a:pt x="1064706" y="530018"/>
                    <a:pt x="1063970" y="527188"/>
                    <a:pt x="1062344" y="524865"/>
                  </a:cubicBezTo>
                  <a:cubicBezTo>
                    <a:pt x="1060351" y="520799"/>
                    <a:pt x="1050225" y="522792"/>
                    <a:pt x="1046398" y="518726"/>
                  </a:cubicBezTo>
                  <a:cubicBezTo>
                    <a:pt x="1044404" y="516732"/>
                    <a:pt x="1044404" y="510753"/>
                    <a:pt x="1042332" y="508600"/>
                  </a:cubicBezTo>
                  <a:cubicBezTo>
                    <a:pt x="1042377" y="507544"/>
                    <a:pt x="1041557" y="506652"/>
                    <a:pt x="1040501" y="506607"/>
                  </a:cubicBezTo>
                  <a:cubicBezTo>
                    <a:pt x="1040447" y="506604"/>
                    <a:pt x="1040392" y="506604"/>
                    <a:pt x="1040338" y="506607"/>
                  </a:cubicBezTo>
                  <a:cubicBezTo>
                    <a:pt x="1038345" y="504534"/>
                    <a:pt x="1036272" y="502540"/>
                    <a:pt x="1036272" y="500467"/>
                  </a:cubicBezTo>
                  <a:cubicBezTo>
                    <a:pt x="1036272" y="496401"/>
                    <a:pt x="1042332" y="490341"/>
                    <a:pt x="1040338" y="486275"/>
                  </a:cubicBezTo>
                  <a:cubicBezTo>
                    <a:pt x="1038345" y="482209"/>
                    <a:pt x="1028219" y="486275"/>
                    <a:pt x="1024392" y="486275"/>
                  </a:cubicBezTo>
                  <a:cubicBezTo>
                    <a:pt x="1020035" y="486382"/>
                    <a:pt x="1015812" y="487799"/>
                    <a:pt x="1012273" y="490341"/>
                  </a:cubicBezTo>
                  <a:cubicBezTo>
                    <a:pt x="1010200" y="492414"/>
                    <a:pt x="1006213" y="498314"/>
                    <a:pt x="1004299" y="500467"/>
                  </a:cubicBezTo>
                  <a:lnTo>
                    <a:pt x="1002306" y="500467"/>
                  </a:lnTo>
                  <a:cubicBezTo>
                    <a:pt x="996480" y="502802"/>
                    <a:pt x="990314" y="504176"/>
                    <a:pt x="984048" y="504533"/>
                  </a:cubicBezTo>
                  <a:cubicBezTo>
                    <a:pt x="980061" y="504534"/>
                    <a:pt x="976075" y="498474"/>
                    <a:pt x="973922" y="500467"/>
                  </a:cubicBezTo>
                  <a:cubicBezTo>
                    <a:pt x="971769" y="502460"/>
                    <a:pt x="973922" y="508440"/>
                    <a:pt x="971928" y="510673"/>
                  </a:cubicBezTo>
                  <a:cubicBezTo>
                    <a:pt x="971479" y="514345"/>
                    <a:pt x="970078" y="517836"/>
                    <a:pt x="967862" y="520799"/>
                  </a:cubicBezTo>
                  <a:cubicBezTo>
                    <a:pt x="964070" y="522798"/>
                    <a:pt x="959536" y="522798"/>
                    <a:pt x="955743" y="520799"/>
                  </a:cubicBezTo>
                  <a:cubicBezTo>
                    <a:pt x="953750" y="518726"/>
                    <a:pt x="955743" y="514659"/>
                    <a:pt x="955743" y="512826"/>
                  </a:cubicBezTo>
                  <a:cubicBezTo>
                    <a:pt x="953750" y="508759"/>
                    <a:pt x="949683" y="502700"/>
                    <a:pt x="945617" y="502700"/>
                  </a:cubicBezTo>
                  <a:cubicBezTo>
                    <a:pt x="943624" y="502700"/>
                    <a:pt x="939557" y="508759"/>
                    <a:pt x="937644" y="510673"/>
                  </a:cubicBezTo>
                  <a:cubicBezTo>
                    <a:pt x="935570" y="516572"/>
                    <a:pt x="934231" y="522704"/>
                    <a:pt x="933657" y="528931"/>
                  </a:cubicBezTo>
                  <a:cubicBezTo>
                    <a:pt x="933657" y="532918"/>
                    <a:pt x="937644" y="541051"/>
                    <a:pt x="937644" y="544878"/>
                  </a:cubicBezTo>
                  <a:cubicBezTo>
                    <a:pt x="939717" y="548944"/>
                    <a:pt x="937644" y="555004"/>
                    <a:pt x="937644" y="559070"/>
                  </a:cubicBezTo>
                  <a:cubicBezTo>
                    <a:pt x="934797" y="563403"/>
                    <a:pt x="932744" y="568209"/>
                    <a:pt x="931584" y="573262"/>
                  </a:cubicBezTo>
                  <a:cubicBezTo>
                    <a:pt x="929591" y="575335"/>
                    <a:pt x="929591" y="581235"/>
                    <a:pt x="929591" y="585461"/>
                  </a:cubicBezTo>
                  <a:cubicBezTo>
                    <a:pt x="927995" y="583878"/>
                    <a:pt x="925762" y="583114"/>
                    <a:pt x="923531" y="583388"/>
                  </a:cubicBezTo>
                  <a:cubicBezTo>
                    <a:pt x="921458" y="583388"/>
                    <a:pt x="919465" y="589527"/>
                    <a:pt x="917472" y="589527"/>
                  </a:cubicBezTo>
                  <a:cubicBezTo>
                    <a:pt x="913230" y="592153"/>
                    <a:pt x="908080" y="592877"/>
                    <a:pt x="903280" y="591521"/>
                  </a:cubicBezTo>
                  <a:cubicBezTo>
                    <a:pt x="901207" y="591521"/>
                    <a:pt x="895306" y="587454"/>
                    <a:pt x="893154" y="587454"/>
                  </a:cubicBezTo>
                  <a:cubicBezTo>
                    <a:pt x="889087" y="585461"/>
                    <a:pt x="883028" y="585461"/>
                    <a:pt x="878961" y="583388"/>
                  </a:cubicBezTo>
                  <a:cubicBezTo>
                    <a:pt x="876968" y="581395"/>
                    <a:pt x="878961" y="571269"/>
                    <a:pt x="874975" y="569196"/>
                  </a:cubicBezTo>
                  <a:cubicBezTo>
                    <a:pt x="872902" y="565130"/>
                    <a:pt x="862776" y="565130"/>
                    <a:pt x="856716" y="565130"/>
                  </a:cubicBezTo>
                  <a:cubicBezTo>
                    <a:pt x="854723" y="565130"/>
                    <a:pt x="846590" y="567203"/>
                    <a:pt x="844597" y="567203"/>
                  </a:cubicBezTo>
                  <a:cubicBezTo>
                    <a:pt x="840075" y="569192"/>
                    <a:pt x="834926" y="569192"/>
                    <a:pt x="830405" y="567203"/>
                  </a:cubicBezTo>
                  <a:cubicBezTo>
                    <a:pt x="828412" y="565130"/>
                    <a:pt x="820279" y="561143"/>
                    <a:pt x="818286" y="557077"/>
                  </a:cubicBezTo>
                  <a:cubicBezTo>
                    <a:pt x="816292" y="553010"/>
                    <a:pt x="812226" y="541130"/>
                    <a:pt x="810312" y="536745"/>
                  </a:cubicBezTo>
                  <a:cubicBezTo>
                    <a:pt x="807447" y="531671"/>
                    <a:pt x="804053" y="526914"/>
                    <a:pt x="800187" y="522553"/>
                  </a:cubicBezTo>
                  <a:cubicBezTo>
                    <a:pt x="795370" y="518450"/>
                    <a:pt x="790002" y="515041"/>
                    <a:pt x="784240" y="512427"/>
                  </a:cubicBezTo>
                  <a:cubicBezTo>
                    <a:pt x="781507" y="509533"/>
                    <a:pt x="779439" y="506077"/>
                    <a:pt x="778181" y="502301"/>
                  </a:cubicBezTo>
                  <a:cubicBezTo>
                    <a:pt x="776148" y="499232"/>
                    <a:pt x="776148" y="495244"/>
                    <a:pt x="778181" y="492175"/>
                  </a:cubicBezTo>
                  <a:cubicBezTo>
                    <a:pt x="780174" y="490102"/>
                    <a:pt x="786154" y="490102"/>
                    <a:pt x="788307" y="488109"/>
                  </a:cubicBezTo>
                  <a:cubicBezTo>
                    <a:pt x="790459" y="486115"/>
                    <a:pt x="790300" y="477903"/>
                    <a:pt x="792373" y="473917"/>
                  </a:cubicBezTo>
                  <a:cubicBezTo>
                    <a:pt x="794446" y="469930"/>
                    <a:pt x="798432" y="463711"/>
                    <a:pt x="800346" y="459645"/>
                  </a:cubicBezTo>
                  <a:cubicBezTo>
                    <a:pt x="802419" y="457651"/>
                    <a:pt x="808319" y="455658"/>
                    <a:pt x="808319" y="453585"/>
                  </a:cubicBezTo>
                  <a:cubicBezTo>
                    <a:pt x="810215" y="451266"/>
                    <a:pt x="810215" y="447931"/>
                    <a:pt x="808319" y="445612"/>
                  </a:cubicBezTo>
                  <a:cubicBezTo>
                    <a:pt x="808319" y="443619"/>
                    <a:pt x="804253" y="439552"/>
                    <a:pt x="802260" y="437639"/>
                  </a:cubicBezTo>
                  <a:cubicBezTo>
                    <a:pt x="800187" y="437639"/>
                    <a:pt x="796200" y="435566"/>
                    <a:pt x="794286" y="435566"/>
                  </a:cubicBezTo>
                  <a:cubicBezTo>
                    <a:pt x="792373" y="435566"/>
                    <a:pt x="788227" y="437639"/>
                    <a:pt x="786313" y="437639"/>
                  </a:cubicBezTo>
                  <a:cubicBezTo>
                    <a:pt x="784240" y="439632"/>
                    <a:pt x="784240" y="445612"/>
                    <a:pt x="782247" y="445612"/>
                  </a:cubicBezTo>
                  <a:cubicBezTo>
                    <a:pt x="780174" y="447685"/>
                    <a:pt x="774274" y="445612"/>
                    <a:pt x="770128" y="443619"/>
                  </a:cubicBezTo>
                  <a:cubicBezTo>
                    <a:pt x="768055" y="439552"/>
                    <a:pt x="768055" y="431420"/>
                    <a:pt x="766061" y="429426"/>
                  </a:cubicBezTo>
                  <a:cubicBezTo>
                    <a:pt x="763166" y="424984"/>
                    <a:pt x="759768" y="420891"/>
                    <a:pt x="755935" y="417227"/>
                  </a:cubicBezTo>
                  <a:cubicBezTo>
                    <a:pt x="751392" y="415593"/>
                    <a:pt x="746561" y="414915"/>
                    <a:pt x="741743" y="415234"/>
                  </a:cubicBezTo>
                  <a:cubicBezTo>
                    <a:pt x="737677" y="415234"/>
                    <a:pt x="731617" y="415234"/>
                    <a:pt x="729624" y="413161"/>
                  </a:cubicBezTo>
                  <a:cubicBezTo>
                    <a:pt x="725056" y="412366"/>
                    <a:pt x="720818" y="410261"/>
                    <a:pt x="717425" y="407102"/>
                  </a:cubicBezTo>
                  <a:cubicBezTo>
                    <a:pt x="717425" y="403035"/>
                    <a:pt x="721491" y="396976"/>
                    <a:pt x="719498" y="394903"/>
                  </a:cubicBezTo>
                  <a:cubicBezTo>
                    <a:pt x="719498" y="392909"/>
                    <a:pt x="713439" y="388843"/>
                    <a:pt x="711525" y="388843"/>
                  </a:cubicBezTo>
                  <a:cubicBezTo>
                    <a:pt x="704504" y="387221"/>
                    <a:pt x="697124" y="388702"/>
                    <a:pt x="691273" y="392909"/>
                  </a:cubicBezTo>
                  <a:cubicBezTo>
                    <a:pt x="689280" y="394903"/>
                    <a:pt x="687287" y="400882"/>
                    <a:pt x="685214" y="403035"/>
                  </a:cubicBezTo>
                  <a:cubicBezTo>
                    <a:pt x="683141" y="405188"/>
                    <a:pt x="673094" y="403035"/>
                    <a:pt x="671101" y="405108"/>
                  </a:cubicBezTo>
                  <a:cubicBezTo>
                    <a:pt x="666156" y="405501"/>
                    <a:pt x="661335" y="406855"/>
                    <a:pt x="656909" y="409095"/>
                  </a:cubicBezTo>
                  <a:cubicBezTo>
                    <a:pt x="656909" y="411168"/>
                    <a:pt x="656909" y="417068"/>
                    <a:pt x="654915" y="419300"/>
                  </a:cubicBezTo>
                  <a:cubicBezTo>
                    <a:pt x="654915" y="421294"/>
                    <a:pt x="648776" y="423367"/>
                    <a:pt x="646942" y="423367"/>
                  </a:cubicBezTo>
                  <a:cubicBezTo>
                    <a:pt x="644400" y="426906"/>
                    <a:pt x="642983" y="431129"/>
                    <a:pt x="642876" y="435486"/>
                  </a:cubicBezTo>
                  <a:cubicBezTo>
                    <a:pt x="642876" y="437559"/>
                    <a:pt x="648936" y="443459"/>
                    <a:pt x="648936" y="445612"/>
                  </a:cubicBezTo>
                  <a:cubicBezTo>
                    <a:pt x="648936" y="447765"/>
                    <a:pt x="644949" y="453585"/>
                    <a:pt x="642876" y="453585"/>
                  </a:cubicBezTo>
                  <a:cubicBezTo>
                    <a:pt x="638810" y="455658"/>
                    <a:pt x="632750" y="451592"/>
                    <a:pt x="628764" y="451592"/>
                  </a:cubicBezTo>
                  <a:lnTo>
                    <a:pt x="612817" y="451592"/>
                  </a:lnTo>
                  <a:cubicBezTo>
                    <a:pt x="608831" y="451592"/>
                    <a:pt x="602771" y="453585"/>
                    <a:pt x="598705" y="453585"/>
                  </a:cubicBezTo>
                  <a:cubicBezTo>
                    <a:pt x="594137" y="452790"/>
                    <a:pt x="589899" y="450685"/>
                    <a:pt x="586506" y="447525"/>
                  </a:cubicBezTo>
                  <a:cubicBezTo>
                    <a:pt x="583702" y="443650"/>
                    <a:pt x="580313" y="440234"/>
                    <a:pt x="576460" y="437400"/>
                  </a:cubicBezTo>
                  <a:cubicBezTo>
                    <a:pt x="573358" y="434933"/>
                    <a:pt x="569955" y="432870"/>
                    <a:pt x="566334" y="431260"/>
                  </a:cubicBezTo>
                  <a:cubicBezTo>
                    <a:pt x="562664" y="431720"/>
                    <a:pt x="559176" y="433121"/>
                    <a:pt x="556208" y="435326"/>
                  </a:cubicBezTo>
                  <a:cubicBezTo>
                    <a:pt x="554135" y="437399"/>
                    <a:pt x="554135" y="445452"/>
                    <a:pt x="550148" y="447525"/>
                  </a:cubicBezTo>
                  <a:cubicBezTo>
                    <a:pt x="548075" y="449519"/>
                    <a:pt x="544009" y="453585"/>
                    <a:pt x="540022" y="453585"/>
                  </a:cubicBezTo>
                  <a:cubicBezTo>
                    <a:pt x="535116" y="452942"/>
                    <a:pt x="530333" y="451571"/>
                    <a:pt x="525830" y="449519"/>
                  </a:cubicBezTo>
                  <a:cubicBezTo>
                    <a:pt x="519770" y="447525"/>
                    <a:pt x="511638" y="435326"/>
                    <a:pt x="507571" y="431260"/>
                  </a:cubicBezTo>
                  <a:lnTo>
                    <a:pt x="491625" y="423287"/>
                  </a:lnTo>
                  <a:cubicBezTo>
                    <a:pt x="487639" y="423287"/>
                    <a:pt x="479506" y="425280"/>
                    <a:pt x="475679" y="425280"/>
                  </a:cubicBezTo>
                  <a:cubicBezTo>
                    <a:pt x="473686" y="427274"/>
                    <a:pt x="469619" y="433253"/>
                    <a:pt x="467706" y="435406"/>
                  </a:cubicBezTo>
                  <a:cubicBezTo>
                    <a:pt x="462671" y="437690"/>
                    <a:pt x="457273" y="439066"/>
                    <a:pt x="451759" y="439472"/>
                  </a:cubicBezTo>
                  <a:cubicBezTo>
                    <a:pt x="445700" y="439473"/>
                    <a:pt x="437567" y="431499"/>
                    <a:pt x="433501" y="429347"/>
                  </a:cubicBezTo>
                  <a:cubicBezTo>
                    <a:pt x="429434" y="427194"/>
                    <a:pt x="421382" y="427274"/>
                    <a:pt x="419388" y="425280"/>
                  </a:cubicBezTo>
                  <a:cubicBezTo>
                    <a:pt x="413249" y="421214"/>
                    <a:pt x="411415" y="411088"/>
                    <a:pt x="407189" y="407022"/>
                  </a:cubicBezTo>
                  <a:cubicBezTo>
                    <a:pt x="401208" y="401798"/>
                    <a:pt x="394352" y="397668"/>
                    <a:pt x="386938" y="394823"/>
                  </a:cubicBezTo>
                  <a:cubicBezTo>
                    <a:pt x="381510" y="393112"/>
                    <a:pt x="376185" y="391089"/>
                    <a:pt x="370991" y="388763"/>
                  </a:cubicBezTo>
                  <a:cubicBezTo>
                    <a:pt x="367005" y="386770"/>
                    <a:pt x="367005" y="378637"/>
                    <a:pt x="364932" y="376564"/>
                  </a:cubicBezTo>
                  <a:cubicBezTo>
                    <a:pt x="362859" y="374491"/>
                    <a:pt x="360865" y="366438"/>
                    <a:pt x="356958" y="366438"/>
                  </a:cubicBezTo>
                  <a:cubicBezTo>
                    <a:pt x="354207" y="370039"/>
                    <a:pt x="354207" y="375036"/>
                    <a:pt x="356958" y="378637"/>
                  </a:cubicBezTo>
                  <a:cubicBezTo>
                    <a:pt x="356958" y="382704"/>
                    <a:pt x="354885" y="392829"/>
                    <a:pt x="350819" y="392829"/>
                  </a:cubicBezTo>
                  <a:cubicBezTo>
                    <a:pt x="348826" y="394823"/>
                    <a:pt x="342846" y="390757"/>
                    <a:pt x="340773" y="386770"/>
                  </a:cubicBezTo>
                  <a:cubicBezTo>
                    <a:pt x="336707" y="384697"/>
                    <a:pt x="336707" y="376564"/>
                    <a:pt x="334634" y="374571"/>
                  </a:cubicBezTo>
                  <a:cubicBezTo>
                    <a:pt x="331811" y="367759"/>
                    <a:pt x="327695" y="361559"/>
                    <a:pt x="322514" y="356313"/>
                  </a:cubicBezTo>
                  <a:lnTo>
                    <a:pt x="306568" y="348339"/>
                  </a:lnTo>
                  <a:cubicBezTo>
                    <a:pt x="300508" y="346346"/>
                    <a:pt x="290622" y="348339"/>
                    <a:pt x="284323" y="346346"/>
                  </a:cubicBezTo>
                  <a:cubicBezTo>
                    <a:pt x="276911" y="345844"/>
                    <a:pt x="269836" y="343059"/>
                    <a:pt x="264071" y="338373"/>
                  </a:cubicBezTo>
                  <a:cubicBezTo>
                    <a:pt x="262078" y="336379"/>
                    <a:pt x="260005" y="332313"/>
                    <a:pt x="258011" y="330400"/>
                  </a:cubicBezTo>
                  <a:cubicBezTo>
                    <a:pt x="259014" y="324355"/>
                    <a:pt x="259014" y="318186"/>
                    <a:pt x="258011" y="312141"/>
                  </a:cubicBezTo>
                  <a:cubicBezTo>
                    <a:pt x="258011" y="310148"/>
                    <a:pt x="253945" y="306082"/>
                    <a:pt x="251952" y="304168"/>
                  </a:cubicBezTo>
                  <a:cubicBezTo>
                    <a:pt x="247886" y="304168"/>
                    <a:pt x="241826" y="306241"/>
                    <a:pt x="239753" y="306241"/>
                  </a:cubicBezTo>
                  <a:cubicBezTo>
                    <a:pt x="235766" y="304168"/>
                    <a:pt x="227634" y="304168"/>
                    <a:pt x="225640" y="302175"/>
                  </a:cubicBezTo>
                  <a:cubicBezTo>
                    <a:pt x="223647" y="300181"/>
                    <a:pt x="219501" y="296115"/>
                    <a:pt x="217667" y="296115"/>
                  </a:cubicBezTo>
                  <a:cubicBezTo>
                    <a:pt x="213168" y="294022"/>
                    <a:pt x="207974" y="294022"/>
                    <a:pt x="203475" y="296115"/>
                  </a:cubicBezTo>
                  <a:cubicBezTo>
                    <a:pt x="199020" y="298960"/>
                    <a:pt x="194948" y="302363"/>
                    <a:pt x="191356" y="306241"/>
                  </a:cubicBezTo>
                  <a:cubicBezTo>
                    <a:pt x="189363" y="310307"/>
                    <a:pt x="189363" y="316367"/>
                    <a:pt x="187290" y="320433"/>
                  </a:cubicBezTo>
                  <a:cubicBezTo>
                    <a:pt x="187290" y="322426"/>
                    <a:pt x="183303" y="324500"/>
                    <a:pt x="183303" y="326493"/>
                  </a:cubicBezTo>
                  <a:cubicBezTo>
                    <a:pt x="180420" y="329258"/>
                    <a:pt x="176962" y="331355"/>
                    <a:pt x="173177" y="332632"/>
                  </a:cubicBezTo>
                  <a:cubicBezTo>
                    <a:pt x="168634" y="334266"/>
                    <a:pt x="163802" y="334945"/>
                    <a:pt x="158985" y="334626"/>
                  </a:cubicBezTo>
                  <a:lnTo>
                    <a:pt x="158985" y="334625"/>
                  </a:lnTo>
                  <a:cubicBezTo>
                    <a:pt x="156992" y="332632"/>
                    <a:pt x="154919" y="330559"/>
                    <a:pt x="154919" y="328566"/>
                  </a:cubicBezTo>
                  <a:cubicBezTo>
                    <a:pt x="150852" y="324500"/>
                    <a:pt x="146945" y="314374"/>
                    <a:pt x="142799" y="312619"/>
                  </a:cubicBezTo>
                  <a:cubicBezTo>
                    <a:pt x="140726" y="310626"/>
                    <a:pt x="134826" y="310626"/>
                    <a:pt x="130680" y="310626"/>
                  </a:cubicBezTo>
                  <a:lnTo>
                    <a:pt x="115292" y="310626"/>
                  </a:lnTo>
                  <a:cubicBezTo>
                    <a:pt x="111226" y="312619"/>
                    <a:pt x="105166" y="318599"/>
                    <a:pt x="101179" y="318599"/>
                  </a:cubicBezTo>
                  <a:cubicBezTo>
                    <a:pt x="98193" y="320758"/>
                    <a:pt x="94710" y="322129"/>
                    <a:pt x="91054" y="322586"/>
                  </a:cubicBezTo>
                  <a:cubicBezTo>
                    <a:pt x="88980" y="320593"/>
                    <a:pt x="88980" y="314613"/>
                    <a:pt x="88980" y="312460"/>
                  </a:cubicBezTo>
                  <a:cubicBezTo>
                    <a:pt x="88980" y="310307"/>
                    <a:pt x="95040" y="304487"/>
                    <a:pt x="96954" y="302334"/>
                  </a:cubicBezTo>
                  <a:cubicBezTo>
                    <a:pt x="96954" y="298268"/>
                    <a:pt x="98947" y="290135"/>
                    <a:pt x="98947" y="288142"/>
                  </a:cubicBezTo>
                  <a:cubicBezTo>
                    <a:pt x="98794" y="281179"/>
                    <a:pt x="97418" y="274297"/>
                    <a:pt x="94881" y="267810"/>
                  </a:cubicBezTo>
                  <a:cubicBezTo>
                    <a:pt x="90860" y="260609"/>
                    <a:pt x="86132" y="253824"/>
                    <a:pt x="80768" y="247559"/>
                  </a:cubicBezTo>
                  <a:lnTo>
                    <a:pt x="72795" y="239585"/>
                  </a:lnTo>
                  <a:cubicBezTo>
                    <a:pt x="67970" y="239253"/>
                    <a:pt x="63131" y="239960"/>
                    <a:pt x="58603" y="241658"/>
                  </a:cubicBezTo>
                  <a:cubicBezTo>
                    <a:pt x="54377" y="243281"/>
                    <a:pt x="50318" y="245311"/>
                    <a:pt x="46484" y="247718"/>
                  </a:cubicBezTo>
                  <a:cubicBezTo>
                    <a:pt x="41928" y="246958"/>
                    <a:pt x="37705" y="244847"/>
                    <a:pt x="34364" y="241658"/>
                  </a:cubicBezTo>
                  <a:cubicBezTo>
                    <a:pt x="30110" y="240067"/>
                    <a:pt x="26045" y="238008"/>
                    <a:pt x="22245" y="235519"/>
                  </a:cubicBezTo>
                  <a:lnTo>
                    <a:pt x="7973" y="235519"/>
                  </a:lnTo>
                  <a:cubicBezTo>
                    <a:pt x="5900" y="235519"/>
                    <a:pt x="1914" y="237592"/>
                    <a:pt x="0" y="237592"/>
                  </a:cubicBezTo>
                  <a:cubicBezTo>
                    <a:pt x="2964" y="232026"/>
                    <a:pt x="6349" y="226695"/>
                    <a:pt x="10126" y="221646"/>
                  </a:cubicBezTo>
                  <a:cubicBezTo>
                    <a:pt x="12627" y="218583"/>
                    <a:pt x="14669" y="215172"/>
                    <a:pt x="16186" y="211520"/>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6" name="Freeform 195">
              <a:extLst>
                <a:ext uri="{FF2B5EF4-FFF2-40B4-BE49-F238E27FC236}">
                  <a16:creationId xmlns:a16="http://schemas.microsoft.com/office/drawing/2014/main" id="{8B1331F3-86C5-8748-A5B3-8FFAAB2ACF44}"/>
                </a:ext>
              </a:extLst>
            </p:cNvPr>
            <p:cNvSpPr/>
            <p:nvPr/>
          </p:nvSpPr>
          <p:spPr>
            <a:xfrm>
              <a:off x="5487645" y="3745586"/>
              <a:ext cx="574068" cy="574068"/>
            </a:xfrm>
            <a:custGeom>
              <a:avLst/>
              <a:gdLst>
                <a:gd name="connsiteX0" fmla="*/ 573111 w 574067"/>
                <a:gd name="connsiteY0" fmla="*/ 451919 h 574067"/>
                <a:gd name="connsiteX1" fmla="*/ 577177 w 574067"/>
                <a:gd name="connsiteY1" fmla="*/ 461965 h 574067"/>
                <a:gd name="connsiteX2" fmla="*/ 569204 w 574067"/>
                <a:gd name="connsiteY2" fmla="*/ 466031 h 574067"/>
                <a:gd name="connsiteX3" fmla="*/ 559078 w 574067"/>
                <a:gd name="connsiteY3" fmla="*/ 466031 h 574067"/>
                <a:gd name="connsiteX4" fmla="*/ 546959 w 574067"/>
                <a:gd name="connsiteY4" fmla="*/ 468025 h 574067"/>
                <a:gd name="connsiteX5" fmla="*/ 538986 w 574067"/>
                <a:gd name="connsiteY5" fmla="*/ 474084 h 574067"/>
                <a:gd name="connsiteX6" fmla="*/ 532926 w 574067"/>
                <a:gd name="connsiteY6" fmla="*/ 478151 h 574067"/>
                <a:gd name="connsiteX7" fmla="*/ 522880 w 574067"/>
                <a:gd name="connsiteY7" fmla="*/ 478151 h 574067"/>
                <a:gd name="connsiteX8" fmla="*/ 514907 w 574067"/>
                <a:gd name="connsiteY8" fmla="*/ 482217 h 574067"/>
                <a:gd name="connsiteX9" fmla="*/ 512834 w 574067"/>
                <a:gd name="connsiteY9" fmla="*/ 494256 h 574067"/>
                <a:gd name="connsiteX10" fmla="*/ 508847 w 574067"/>
                <a:gd name="connsiteY10" fmla="*/ 500316 h 574067"/>
                <a:gd name="connsiteX11" fmla="*/ 508847 w 574067"/>
                <a:gd name="connsiteY11" fmla="*/ 510442 h 574067"/>
                <a:gd name="connsiteX12" fmla="*/ 504781 w 574067"/>
                <a:gd name="connsiteY12" fmla="*/ 516501 h 574067"/>
                <a:gd name="connsiteX13" fmla="*/ 494655 w 574067"/>
                <a:gd name="connsiteY13" fmla="*/ 518495 h 574067"/>
                <a:gd name="connsiteX14" fmla="*/ 484609 w 574067"/>
                <a:gd name="connsiteY14" fmla="*/ 518495 h 574067"/>
                <a:gd name="connsiteX15" fmla="*/ 476636 w 574067"/>
                <a:gd name="connsiteY15" fmla="*/ 512435 h 574067"/>
                <a:gd name="connsiteX16" fmla="*/ 464517 w 574067"/>
                <a:gd name="connsiteY16" fmla="*/ 510442 h 574067"/>
                <a:gd name="connsiteX17" fmla="*/ 452397 w 574067"/>
                <a:gd name="connsiteY17" fmla="*/ 524554 h 574067"/>
                <a:gd name="connsiteX18" fmla="*/ 448331 w 574067"/>
                <a:gd name="connsiteY18" fmla="*/ 528621 h 574067"/>
                <a:gd name="connsiteX19" fmla="*/ 448331 w 574067"/>
                <a:gd name="connsiteY19" fmla="*/ 538667 h 574067"/>
                <a:gd name="connsiteX20" fmla="*/ 444344 w 574067"/>
                <a:gd name="connsiteY20" fmla="*/ 550786 h 574067"/>
                <a:gd name="connsiteX21" fmla="*/ 434219 w 574067"/>
                <a:gd name="connsiteY21" fmla="*/ 556846 h 574067"/>
                <a:gd name="connsiteX22" fmla="*/ 424172 w 574067"/>
                <a:gd name="connsiteY22" fmla="*/ 562905 h 574067"/>
                <a:gd name="connsiteX23" fmla="*/ 418113 w 574067"/>
                <a:gd name="connsiteY23" fmla="*/ 570878 h 574067"/>
                <a:gd name="connsiteX24" fmla="*/ 410139 w 574067"/>
                <a:gd name="connsiteY24" fmla="*/ 574945 h 574067"/>
                <a:gd name="connsiteX25" fmla="*/ 404080 w 574067"/>
                <a:gd name="connsiteY25" fmla="*/ 576938 h 574067"/>
                <a:gd name="connsiteX26" fmla="*/ 393954 w 574067"/>
                <a:gd name="connsiteY26" fmla="*/ 572872 h 574067"/>
                <a:gd name="connsiteX27" fmla="*/ 389888 w 574067"/>
                <a:gd name="connsiteY27" fmla="*/ 562825 h 574067"/>
                <a:gd name="connsiteX28" fmla="*/ 379841 w 574067"/>
                <a:gd name="connsiteY28" fmla="*/ 554852 h 574067"/>
                <a:gd name="connsiteX29" fmla="*/ 373782 w 574067"/>
                <a:gd name="connsiteY29" fmla="*/ 550786 h 574067"/>
                <a:gd name="connsiteX30" fmla="*/ 361663 w 574067"/>
                <a:gd name="connsiteY30" fmla="*/ 554852 h 574067"/>
                <a:gd name="connsiteX31" fmla="*/ 357277 w 574067"/>
                <a:gd name="connsiteY31" fmla="*/ 554852 h 574067"/>
                <a:gd name="connsiteX32" fmla="*/ 355204 w 574067"/>
                <a:gd name="connsiteY32" fmla="*/ 548793 h 574067"/>
                <a:gd name="connsiteX33" fmla="*/ 353211 w 574067"/>
                <a:gd name="connsiteY33" fmla="*/ 538667 h 574067"/>
                <a:gd name="connsiteX34" fmla="*/ 353211 w 574067"/>
                <a:gd name="connsiteY34" fmla="*/ 528621 h 574067"/>
                <a:gd name="connsiteX35" fmla="*/ 357277 w 574067"/>
                <a:gd name="connsiteY35" fmla="*/ 524554 h 574067"/>
                <a:gd name="connsiteX36" fmla="*/ 363257 w 574067"/>
                <a:gd name="connsiteY36" fmla="*/ 512435 h 574067"/>
                <a:gd name="connsiteX37" fmla="*/ 355284 w 574067"/>
                <a:gd name="connsiteY37" fmla="*/ 502389 h 574067"/>
                <a:gd name="connsiteX38" fmla="*/ 355284 w 574067"/>
                <a:gd name="connsiteY38" fmla="*/ 492263 h 574067"/>
                <a:gd name="connsiteX39" fmla="*/ 345238 w 574067"/>
                <a:gd name="connsiteY39" fmla="*/ 490270 h 574067"/>
                <a:gd name="connsiteX40" fmla="*/ 337265 w 574067"/>
                <a:gd name="connsiteY40" fmla="*/ 498243 h 574067"/>
                <a:gd name="connsiteX41" fmla="*/ 333278 w 574067"/>
                <a:gd name="connsiteY41" fmla="*/ 504302 h 574067"/>
                <a:gd name="connsiteX42" fmla="*/ 321159 w 574067"/>
                <a:gd name="connsiteY42" fmla="*/ 500236 h 574067"/>
                <a:gd name="connsiteX43" fmla="*/ 317093 w 574067"/>
                <a:gd name="connsiteY43" fmla="*/ 488197 h 574067"/>
                <a:gd name="connsiteX44" fmla="*/ 313106 w 574067"/>
                <a:gd name="connsiteY44" fmla="*/ 476078 h 574067"/>
                <a:gd name="connsiteX45" fmla="*/ 307046 w 574067"/>
                <a:gd name="connsiteY45" fmla="*/ 470018 h 574067"/>
                <a:gd name="connsiteX46" fmla="*/ 294927 w 574067"/>
                <a:gd name="connsiteY46" fmla="*/ 465952 h 574067"/>
                <a:gd name="connsiteX47" fmla="*/ 288868 w 574067"/>
                <a:gd name="connsiteY47" fmla="*/ 467945 h 574067"/>
                <a:gd name="connsiteX48" fmla="*/ 284801 w 574067"/>
                <a:gd name="connsiteY48" fmla="*/ 478071 h 574067"/>
                <a:gd name="connsiteX49" fmla="*/ 280244 w 574067"/>
                <a:gd name="connsiteY49" fmla="*/ 480775 h 574067"/>
                <a:gd name="connsiteX50" fmla="*/ 278821 w 574067"/>
                <a:gd name="connsiteY50" fmla="*/ 480064 h 574067"/>
                <a:gd name="connsiteX51" fmla="*/ 266702 w 574067"/>
                <a:gd name="connsiteY51" fmla="*/ 472091 h 574067"/>
                <a:gd name="connsiteX52" fmla="*/ 260643 w 574067"/>
                <a:gd name="connsiteY52" fmla="*/ 456145 h 574067"/>
                <a:gd name="connsiteX53" fmla="*/ 252670 w 574067"/>
                <a:gd name="connsiteY53" fmla="*/ 441952 h 574067"/>
                <a:gd name="connsiteX54" fmla="*/ 250596 w 574067"/>
                <a:gd name="connsiteY54" fmla="*/ 421780 h 574067"/>
                <a:gd name="connsiteX55" fmla="*/ 254663 w 574067"/>
                <a:gd name="connsiteY55" fmla="*/ 407668 h 574067"/>
                <a:gd name="connsiteX56" fmla="*/ 252669 w 574067"/>
                <a:gd name="connsiteY56" fmla="*/ 397622 h 574067"/>
                <a:gd name="connsiteX57" fmla="*/ 246610 w 574067"/>
                <a:gd name="connsiteY57" fmla="*/ 389648 h 574067"/>
                <a:gd name="connsiteX58" fmla="*/ 236484 w 574067"/>
                <a:gd name="connsiteY58" fmla="*/ 379602 h 574067"/>
                <a:gd name="connsiteX59" fmla="*/ 236484 w 574067"/>
                <a:gd name="connsiteY59" fmla="*/ 365490 h 574067"/>
                <a:gd name="connsiteX60" fmla="*/ 240550 w 574067"/>
                <a:gd name="connsiteY60" fmla="*/ 353371 h 574067"/>
                <a:gd name="connsiteX61" fmla="*/ 240550 w 574067"/>
                <a:gd name="connsiteY61" fmla="*/ 339258 h 574067"/>
                <a:gd name="connsiteX62" fmla="*/ 230424 w 574067"/>
                <a:gd name="connsiteY62" fmla="*/ 327139 h 574067"/>
                <a:gd name="connsiteX63" fmla="*/ 220378 w 574067"/>
                <a:gd name="connsiteY63" fmla="*/ 319166 h 574067"/>
                <a:gd name="connsiteX64" fmla="*/ 214319 w 574067"/>
                <a:gd name="connsiteY64" fmla="*/ 307047 h 574067"/>
                <a:gd name="connsiteX65" fmla="*/ 210252 w 574067"/>
                <a:gd name="connsiteY65" fmla="*/ 280815 h 574067"/>
                <a:gd name="connsiteX66" fmla="*/ 204193 w 574067"/>
                <a:gd name="connsiteY66" fmla="*/ 272842 h 574067"/>
                <a:gd name="connsiteX67" fmla="*/ 198133 w 574067"/>
                <a:gd name="connsiteY67" fmla="*/ 264868 h 574067"/>
                <a:gd name="connsiteX68" fmla="*/ 202199 w 574067"/>
                <a:gd name="connsiteY68" fmla="*/ 256895 h 574067"/>
                <a:gd name="connsiteX69" fmla="*/ 208259 w 574067"/>
                <a:gd name="connsiteY69" fmla="*/ 244776 h 574067"/>
                <a:gd name="connsiteX70" fmla="*/ 206186 w 574067"/>
                <a:gd name="connsiteY70" fmla="*/ 234730 h 574067"/>
                <a:gd name="connsiteX71" fmla="*/ 198213 w 574067"/>
                <a:gd name="connsiteY71" fmla="*/ 228670 h 574067"/>
                <a:gd name="connsiteX72" fmla="*/ 188167 w 574067"/>
                <a:gd name="connsiteY72" fmla="*/ 232657 h 574067"/>
                <a:gd name="connsiteX73" fmla="*/ 184100 w 574067"/>
                <a:gd name="connsiteY73" fmla="*/ 242783 h 574067"/>
                <a:gd name="connsiteX74" fmla="*/ 168154 w 574067"/>
                <a:gd name="connsiteY74" fmla="*/ 244776 h 574067"/>
                <a:gd name="connsiteX75" fmla="*/ 156035 w 574067"/>
                <a:gd name="connsiteY75" fmla="*/ 238716 h 574067"/>
                <a:gd name="connsiteX76" fmla="*/ 148062 w 574067"/>
                <a:gd name="connsiteY76" fmla="*/ 222770 h 574067"/>
                <a:gd name="connsiteX77" fmla="*/ 135942 w 574067"/>
                <a:gd name="connsiteY77" fmla="*/ 214797 h 574067"/>
                <a:gd name="connsiteX78" fmla="*/ 129883 w 574067"/>
                <a:gd name="connsiteY78" fmla="*/ 210731 h 574067"/>
                <a:gd name="connsiteX79" fmla="*/ 123823 w 574067"/>
                <a:gd name="connsiteY79" fmla="*/ 196618 h 574067"/>
                <a:gd name="connsiteX80" fmla="*/ 113697 w 574067"/>
                <a:gd name="connsiteY80" fmla="*/ 196618 h 574067"/>
                <a:gd name="connsiteX81" fmla="*/ 99585 w 574067"/>
                <a:gd name="connsiteY81" fmla="*/ 198611 h 574067"/>
                <a:gd name="connsiteX82" fmla="*/ 91612 w 574067"/>
                <a:gd name="connsiteY82" fmla="*/ 208737 h 574067"/>
                <a:gd name="connsiteX83" fmla="*/ 83638 w 574067"/>
                <a:gd name="connsiteY83" fmla="*/ 210731 h 574067"/>
                <a:gd name="connsiteX84" fmla="*/ 73513 w 574067"/>
                <a:gd name="connsiteY84" fmla="*/ 198611 h 574067"/>
                <a:gd name="connsiteX85" fmla="*/ 77579 w 574067"/>
                <a:gd name="connsiteY85" fmla="*/ 186492 h 574067"/>
                <a:gd name="connsiteX86" fmla="*/ 81565 w 574067"/>
                <a:gd name="connsiteY86" fmla="*/ 180433 h 574067"/>
                <a:gd name="connsiteX87" fmla="*/ 79572 w 574067"/>
                <a:gd name="connsiteY87" fmla="*/ 168393 h 574067"/>
                <a:gd name="connsiteX88" fmla="*/ 69526 w 574067"/>
                <a:gd name="connsiteY88" fmla="*/ 164327 h 574067"/>
                <a:gd name="connsiteX89" fmla="*/ 57407 w 574067"/>
                <a:gd name="connsiteY89" fmla="*/ 166320 h 574067"/>
                <a:gd name="connsiteX90" fmla="*/ 53340 w 574067"/>
                <a:gd name="connsiteY90" fmla="*/ 170387 h 574067"/>
                <a:gd name="connsiteX91" fmla="*/ 41221 w 574067"/>
                <a:gd name="connsiteY91" fmla="*/ 174453 h 574067"/>
                <a:gd name="connsiteX92" fmla="*/ 33248 w 574067"/>
                <a:gd name="connsiteY92" fmla="*/ 172380 h 574067"/>
                <a:gd name="connsiteX93" fmla="*/ 35241 w 574067"/>
                <a:gd name="connsiteY93" fmla="*/ 166320 h 574067"/>
                <a:gd name="connsiteX94" fmla="*/ 31255 w 574067"/>
                <a:gd name="connsiteY94" fmla="*/ 154201 h 574067"/>
                <a:gd name="connsiteX95" fmla="*/ 35241 w 574067"/>
                <a:gd name="connsiteY95" fmla="*/ 144155 h 574067"/>
                <a:gd name="connsiteX96" fmla="*/ 47361 w 574067"/>
                <a:gd name="connsiteY96" fmla="*/ 140089 h 574067"/>
                <a:gd name="connsiteX97" fmla="*/ 51427 w 574067"/>
                <a:gd name="connsiteY97" fmla="*/ 130042 h 574067"/>
                <a:gd name="connsiteX98" fmla="*/ 57486 w 574067"/>
                <a:gd name="connsiteY98" fmla="*/ 125976 h 574067"/>
                <a:gd name="connsiteX99" fmla="*/ 61473 w 574067"/>
                <a:gd name="connsiteY99" fmla="*/ 121989 h 574067"/>
                <a:gd name="connsiteX100" fmla="*/ 54297 w 574067"/>
                <a:gd name="connsiteY100" fmla="*/ 110907 h 574067"/>
                <a:gd name="connsiteX101" fmla="*/ 48238 w 574067"/>
                <a:gd name="connsiteY101" fmla="*/ 104847 h 574067"/>
                <a:gd name="connsiteX102" fmla="*/ 40264 w 574067"/>
                <a:gd name="connsiteY102" fmla="*/ 100781 h 574067"/>
                <a:gd name="connsiteX103" fmla="*/ 32291 w 574067"/>
                <a:gd name="connsiteY103" fmla="*/ 96794 h 574067"/>
                <a:gd name="connsiteX104" fmla="*/ 20172 w 574067"/>
                <a:gd name="connsiteY104" fmla="*/ 96794 h 574067"/>
                <a:gd name="connsiteX105" fmla="*/ 16186 w 574067"/>
                <a:gd name="connsiteY105" fmla="*/ 102854 h 574067"/>
                <a:gd name="connsiteX106" fmla="*/ 6060 w 574067"/>
                <a:gd name="connsiteY106" fmla="*/ 104847 h 574067"/>
                <a:gd name="connsiteX107" fmla="*/ 0 w 574067"/>
                <a:gd name="connsiteY107" fmla="*/ 100781 h 574067"/>
                <a:gd name="connsiteX108" fmla="*/ 1993 w 574067"/>
                <a:gd name="connsiteY108" fmla="*/ 88741 h 574067"/>
                <a:gd name="connsiteX109" fmla="*/ 8053 w 574067"/>
                <a:gd name="connsiteY109" fmla="*/ 74549 h 574067"/>
                <a:gd name="connsiteX110" fmla="*/ 8053 w 574067"/>
                <a:gd name="connsiteY110" fmla="*/ 60437 h 574067"/>
                <a:gd name="connsiteX111" fmla="*/ 4066 w 574067"/>
                <a:gd name="connsiteY111" fmla="*/ 44490 h 574067"/>
                <a:gd name="connsiteX112" fmla="*/ 8053 w 574067"/>
                <a:gd name="connsiteY112" fmla="*/ 26311 h 574067"/>
                <a:gd name="connsiteX113" fmla="*/ 16026 w 574067"/>
                <a:gd name="connsiteY113" fmla="*/ 18338 h 574067"/>
                <a:gd name="connsiteX114" fmla="*/ 26072 w 574067"/>
                <a:gd name="connsiteY114" fmla="*/ 28384 h 574067"/>
                <a:gd name="connsiteX115" fmla="*/ 26072 w 574067"/>
                <a:gd name="connsiteY115" fmla="*/ 36358 h 574067"/>
                <a:gd name="connsiteX116" fmla="*/ 38192 w 574067"/>
                <a:gd name="connsiteY116" fmla="*/ 36358 h 574067"/>
                <a:gd name="connsiteX117" fmla="*/ 42258 w 574067"/>
                <a:gd name="connsiteY117" fmla="*/ 26232 h 574067"/>
                <a:gd name="connsiteX118" fmla="*/ 44251 w 574067"/>
                <a:gd name="connsiteY118" fmla="*/ 16186 h 574067"/>
                <a:gd name="connsiteX119" fmla="*/ 54297 w 574067"/>
                <a:gd name="connsiteY119" fmla="*/ 20172 h 574067"/>
                <a:gd name="connsiteX120" fmla="*/ 72476 w 574067"/>
                <a:gd name="connsiteY120" fmla="*/ 16186 h 574067"/>
                <a:gd name="connsiteX121" fmla="*/ 72476 w 574067"/>
                <a:gd name="connsiteY121" fmla="*/ 20172 h 574067"/>
                <a:gd name="connsiteX122" fmla="*/ 70483 w 574067"/>
                <a:gd name="connsiteY122" fmla="*/ 26232 h 574067"/>
                <a:gd name="connsiteX123" fmla="*/ 74469 w 574067"/>
                <a:gd name="connsiteY123" fmla="*/ 30298 h 574067"/>
                <a:gd name="connsiteX124" fmla="*/ 82442 w 574067"/>
                <a:gd name="connsiteY124" fmla="*/ 32291 h 574067"/>
                <a:gd name="connsiteX125" fmla="*/ 92489 w 574067"/>
                <a:gd name="connsiteY125" fmla="*/ 38351 h 574067"/>
                <a:gd name="connsiteX126" fmla="*/ 102615 w 574067"/>
                <a:gd name="connsiteY126" fmla="*/ 38351 h 574067"/>
                <a:gd name="connsiteX127" fmla="*/ 104608 w 574067"/>
                <a:gd name="connsiteY127" fmla="*/ 32291 h 574067"/>
                <a:gd name="connsiteX128" fmla="*/ 110668 w 574067"/>
                <a:gd name="connsiteY128" fmla="*/ 26232 h 574067"/>
                <a:gd name="connsiteX129" fmla="*/ 110668 w 574067"/>
                <a:gd name="connsiteY129" fmla="*/ 22165 h 574067"/>
                <a:gd name="connsiteX130" fmla="*/ 112662 w 574067"/>
                <a:gd name="connsiteY130" fmla="*/ 24157 h 574067"/>
                <a:gd name="connsiteX131" fmla="*/ 112661 w 574067"/>
                <a:gd name="connsiteY131" fmla="*/ 24238 h 574067"/>
                <a:gd name="connsiteX132" fmla="*/ 116727 w 574067"/>
                <a:gd name="connsiteY132" fmla="*/ 34285 h 574067"/>
                <a:gd name="connsiteX133" fmla="*/ 132673 w 574067"/>
                <a:gd name="connsiteY133" fmla="*/ 40344 h 574067"/>
                <a:gd name="connsiteX134" fmla="*/ 134746 w 574067"/>
                <a:gd name="connsiteY134" fmla="*/ 48317 h 574067"/>
                <a:gd name="connsiteX135" fmla="*/ 134746 w 574067"/>
                <a:gd name="connsiteY135" fmla="*/ 62510 h 574067"/>
                <a:gd name="connsiteX136" fmla="*/ 148859 w 574067"/>
                <a:gd name="connsiteY136" fmla="*/ 74549 h 574067"/>
                <a:gd name="connsiteX137" fmla="*/ 164805 w 574067"/>
                <a:gd name="connsiteY137" fmla="*/ 64503 h 574067"/>
                <a:gd name="connsiteX138" fmla="*/ 170865 w 574067"/>
                <a:gd name="connsiteY138" fmla="*/ 52384 h 574067"/>
                <a:gd name="connsiteX139" fmla="*/ 186811 w 574067"/>
                <a:gd name="connsiteY139" fmla="*/ 44411 h 574067"/>
                <a:gd name="connsiteX140" fmla="*/ 190798 w 574067"/>
                <a:gd name="connsiteY140" fmla="*/ 30298 h 574067"/>
                <a:gd name="connsiteX141" fmla="*/ 188804 w 574067"/>
                <a:gd name="connsiteY141" fmla="*/ 12119 h 574067"/>
                <a:gd name="connsiteX142" fmla="*/ 190798 w 574067"/>
                <a:gd name="connsiteY142" fmla="*/ 0 h 574067"/>
                <a:gd name="connsiteX143" fmla="*/ 200924 w 574067"/>
                <a:gd name="connsiteY143" fmla="*/ 0 h 574067"/>
                <a:gd name="connsiteX144" fmla="*/ 219102 w 574067"/>
                <a:gd name="connsiteY144" fmla="*/ 7973 h 574067"/>
                <a:gd name="connsiteX145" fmla="*/ 247327 w 574067"/>
                <a:gd name="connsiteY145" fmla="*/ 34205 h 574067"/>
                <a:gd name="connsiteX146" fmla="*/ 269493 w 574067"/>
                <a:gd name="connsiteY146" fmla="*/ 50151 h 574067"/>
                <a:gd name="connsiteX147" fmla="*/ 299791 w 574067"/>
                <a:gd name="connsiteY147" fmla="*/ 68330 h 574067"/>
                <a:gd name="connsiteX148" fmla="*/ 317970 w 574067"/>
                <a:gd name="connsiteY148" fmla="*/ 88502 h 574067"/>
                <a:gd name="connsiteX149" fmla="*/ 332082 w 574067"/>
                <a:gd name="connsiteY149" fmla="*/ 96475 h 574067"/>
                <a:gd name="connsiteX150" fmla="*/ 346195 w 574067"/>
                <a:gd name="connsiteY150" fmla="*/ 106521 h 574067"/>
                <a:gd name="connsiteX151" fmla="*/ 357277 w 574067"/>
                <a:gd name="connsiteY151" fmla="*/ 118880 h 574067"/>
                <a:gd name="connsiteX152" fmla="*/ 379443 w 574067"/>
                <a:gd name="connsiteY152" fmla="*/ 130999 h 574067"/>
                <a:gd name="connsiteX153" fmla="*/ 393555 w 574067"/>
                <a:gd name="connsiteY153" fmla="*/ 137059 h 574067"/>
                <a:gd name="connsiteX154" fmla="*/ 415721 w 574067"/>
                <a:gd name="connsiteY154" fmla="*/ 147185 h 574067"/>
                <a:gd name="connsiteX155" fmla="*/ 421780 w 574067"/>
                <a:gd name="connsiteY155" fmla="*/ 137059 h 574067"/>
                <a:gd name="connsiteX156" fmla="*/ 433899 w 574067"/>
                <a:gd name="connsiteY156" fmla="*/ 139052 h 574067"/>
                <a:gd name="connsiteX157" fmla="*/ 444025 w 574067"/>
                <a:gd name="connsiteY157" fmla="*/ 145112 h 574067"/>
                <a:gd name="connsiteX158" fmla="*/ 446018 w 574067"/>
                <a:gd name="connsiteY158" fmla="*/ 153085 h 574067"/>
                <a:gd name="connsiteX159" fmla="*/ 456144 w 574067"/>
                <a:gd name="connsiteY159" fmla="*/ 161058 h 574067"/>
                <a:gd name="connsiteX160" fmla="*/ 466191 w 574067"/>
                <a:gd name="connsiteY160" fmla="*/ 169031 h 574067"/>
                <a:gd name="connsiteX161" fmla="*/ 464198 w 574067"/>
                <a:gd name="connsiteY161" fmla="*/ 183144 h 574067"/>
                <a:gd name="connsiteX162" fmla="*/ 468184 w 574067"/>
                <a:gd name="connsiteY162" fmla="*/ 195263 h 574067"/>
                <a:gd name="connsiteX163" fmla="*/ 480303 w 574067"/>
                <a:gd name="connsiteY163" fmla="*/ 213442 h 574067"/>
                <a:gd name="connsiteX164" fmla="*/ 484370 w 574067"/>
                <a:gd name="connsiteY164" fmla="*/ 233614 h 574067"/>
                <a:gd name="connsiteX165" fmla="*/ 498482 w 574067"/>
                <a:gd name="connsiteY165" fmla="*/ 259845 h 574067"/>
                <a:gd name="connsiteX166" fmla="*/ 508608 w 574067"/>
                <a:gd name="connsiteY166" fmla="*/ 273958 h 574067"/>
                <a:gd name="connsiteX167" fmla="*/ 520647 w 574067"/>
                <a:gd name="connsiteY167" fmla="*/ 308242 h 574067"/>
                <a:gd name="connsiteX168" fmla="*/ 540899 w 574067"/>
                <a:gd name="connsiteY168" fmla="*/ 352653 h 574067"/>
                <a:gd name="connsiteX169" fmla="*/ 546879 w 574067"/>
                <a:gd name="connsiteY169" fmla="*/ 372825 h 574067"/>
                <a:gd name="connsiteX170" fmla="*/ 548952 w 574067"/>
                <a:gd name="connsiteY170" fmla="*/ 392997 h 574067"/>
                <a:gd name="connsiteX171" fmla="*/ 556925 w 574067"/>
                <a:gd name="connsiteY171" fmla="*/ 416917 h 574067"/>
                <a:gd name="connsiteX172" fmla="*/ 572872 w 574067"/>
                <a:gd name="connsiteY172" fmla="*/ 451201 h 5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Lst>
              <a:rect l="l" t="t" r="r" b="b"/>
              <a:pathLst>
                <a:path w="574067" h="574067">
                  <a:moveTo>
                    <a:pt x="573111" y="451919"/>
                  </a:moveTo>
                  <a:cubicBezTo>
                    <a:pt x="575184" y="455985"/>
                    <a:pt x="575184" y="457978"/>
                    <a:pt x="577177" y="461965"/>
                  </a:cubicBezTo>
                  <a:cubicBezTo>
                    <a:pt x="573111" y="464038"/>
                    <a:pt x="571118" y="466031"/>
                    <a:pt x="569204" y="466031"/>
                  </a:cubicBezTo>
                  <a:cubicBezTo>
                    <a:pt x="567131" y="468025"/>
                    <a:pt x="561231" y="466031"/>
                    <a:pt x="559078" y="466031"/>
                  </a:cubicBezTo>
                  <a:cubicBezTo>
                    <a:pt x="555092" y="468025"/>
                    <a:pt x="549032" y="466031"/>
                    <a:pt x="546959" y="468025"/>
                  </a:cubicBezTo>
                  <a:cubicBezTo>
                    <a:pt x="544966" y="468025"/>
                    <a:pt x="540979" y="472091"/>
                    <a:pt x="538986" y="474084"/>
                  </a:cubicBezTo>
                  <a:cubicBezTo>
                    <a:pt x="536993" y="476078"/>
                    <a:pt x="534999" y="476157"/>
                    <a:pt x="532926" y="478151"/>
                  </a:cubicBezTo>
                  <a:lnTo>
                    <a:pt x="522880" y="478151"/>
                  </a:lnTo>
                  <a:cubicBezTo>
                    <a:pt x="519863" y="478642"/>
                    <a:pt x="517076" y="480064"/>
                    <a:pt x="514907" y="482217"/>
                  </a:cubicBezTo>
                  <a:cubicBezTo>
                    <a:pt x="512834" y="486203"/>
                    <a:pt x="514907" y="492263"/>
                    <a:pt x="512834" y="494256"/>
                  </a:cubicBezTo>
                  <a:cubicBezTo>
                    <a:pt x="512834" y="496329"/>
                    <a:pt x="508847" y="498323"/>
                    <a:pt x="508847" y="500316"/>
                  </a:cubicBezTo>
                  <a:lnTo>
                    <a:pt x="508847" y="510442"/>
                  </a:lnTo>
                  <a:cubicBezTo>
                    <a:pt x="506774" y="512435"/>
                    <a:pt x="504781" y="514428"/>
                    <a:pt x="504781" y="516501"/>
                  </a:cubicBezTo>
                  <a:cubicBezTo>
                    <a:pt x="502788" y="518495"/>
                    <a:pt x="496808" y="518495"/>
                    <a:pt x="494655" y="518495"/>
                  </a:cubicBezTo>
                  <a:lnTo>
                    <a:pt x="484609" y="518495"/>
                  </a:lnTo>
                  <a:cubicBezTo>
                    <a:pt x="482615" y="516501"/>
                    <a:pt x="478549" y="514428"/>
                    <a:pt x="476636" y="512435"/>
                  </a:cubicBezTo>
                  <a:cubicBezTo>
                    <a:pt x="474563" y="512435"/>
                    <a:pt x="468662" y="510442"/>
                    <a:pt x="464517" y="510442"/>
                  </a:cubicBezTo>
                  <a:cubicBezTo>
                    <a:pt x="457473" y="511374"/>
                    <a:pt x="452255" y="517451"/>
                    <a:pt x="452397" y="524554"/>
                  </a:cubicBezTo>
                  <a:cubicBezTo>
                    <a:pt x="450218" y="524708"/>
                    <a:pt x="448485" y="526442"/>
                    <a:pt x="448331" y="528621"/>
                  </a:cubicBezTo>
                  <a:lnTo>
                    <a:pt x="448331" y="538667"/>
                  </a:lnTo>
                  <a:cubicBezTo>
                    <a:pt x="448247" y="543015"/>
                    <a:pt x="446858" y="547237"/>
                    <a:pt x="444344" y="550786"/>
                  </a:cubicBezTo>
                  <a:cubicBezTo>
                    <a:pt x="441450" y="553519"/>
                    <a:pt x="437994" y="555587"/>
                    <a:pt x="434219" y="556846"/>
                  </a:cubicBezTo>
                  <a:cubicBezTo>
                    <a:pt x="432225" y="558839"/>
                    <a:pt x="426245" y="560912"/>
                    <a:pt x="424172" y="562905"/>
                  </a:cubicBezTo>
                  <a:cubicBezTo>
                    <a:pt x="422099" y="564899"/>
                    <a:pt x="420106" y="568965"/>
                    <a:pt x="418113" y="570878"/>
                  </a:cubicBezTo>
                  <a:cubicBezTo>
                    <a:pt x="418113" y="572872"/>
                    <a:pt x="412053" y="572872"/>
                    <a:pt x="410139" y="574945"/>
                  </a:cubicBezTo>
                  <a:cubicBezTo>
                    <a:pt x="408066" y="574945"/>
                    <a:pt x="406073" y="576938"/>
                    <a:pt x="404080" y="576938"/>
                  </a:cubicBezTo>
                  <a:cubicBezTo>
                    <a:pt x="400401" y="576515"/>
                    <a:pt x="396904" y="575111"/>
                    <a:pt x="393954" y="572872"/>
                  </a:cubicBezTo>
                  <a:cubicBezTo>
                    <a:pt x="391961" y="570878"/>
                    <a:pt x="391961" y="564899"/>
                    <a:pt x="389888" y="562825"/>
                  </a:cubicBezTo>
                  <a:cubicBezTo>
                    <a:pt x="387814" y="560752"/>
                    <a:pt x="381914" y="556766"/>
                    <a:pt x="379841" y="554852"/>
                  </a:cubicBezTo>
                  <a:cubicBezTo>
                    <a:pt x="377848" y="554852"/>
                    <a:pt x="375775" y="552779"/>
                    <a:pt x="373782" y="550786"/>
                  </a:cubicBezTo>
                  <a:cubicBezTo>
                    <a:pt x="369715" y="550786"/>
                    <a:pt x="365809" y="554852"/>
                    <a:pt x="361663" y="554852"/>
                  </a:cubicBezTo>
                  <a:lnTo>
                    <a:pt x="357277" y="554852"/>
                  </a:lnTo>
                  <a:cubicBezTo>
                    <a:pt x="357564" y="552620"/>
                    <a:pt x="356798" y="550382"/>
                    <a:pt x="355204" y="548793"/>
                  </a:cubicBezTo>
                  <a:cubicBezTo>
                    <a:pt x="355204" y="546720"/>
                    <a:pt x="353211" y="540820"/>
                    <a:pt x="353211" y="538667"/>
                  </a:cubicBezTo>
                  <a:lnTo>
                    <a:pt x="353211" y="528621"/>
                  </a:lnTo>
                  <a:cubicBezTo>
                    <a:pt x="355375" y="528435"/>
                    <a:pt x="357091" y="526718"/>
                    <a:pt x="357277" y="524554"/>
                  </a:cubicBezTo>
                  <a:cubicBezTo>
                    <a:pt x="360055" y="520951"/>
                    <a:pt x="362088" y="516832"/>
                    <a:pt x="363257" y="512435"/>
                  </a:cubicBezTo>
                  <a:cubicBezTo>
                    <a:pt x="363257" y="508449"/>
                    <a:pt x="357277" y="506376"/>
                    <a:pt x="355284" y="502389"/>
                  </a:cubicBezTo>
                  <a:cubicBezTo>
                    <a:pt x="353291" y="500316"/>
                    <a:pt x="357357" y="494416"/>
                    <a:pt x="355284" y="492263"/>
                  </a:cubicBezTo>
                  <a:cubicBezTo>
                    <a:pt x="353211" y="490110"/>
                    <a:pt x="347311" y="490270"/>
                    <a:pt x="345238" y="490270"/>
                  </a:cubicBezTo>
                  <a:cubicBezTo>
                    <a:pt x="343165" y="490270"/>
                    <a:pt x="339178" y="496329"/>
                    <a:pt x="337265" y="498243"/>
                  </a:cubicBezTo>
                  <a:cubicBezTo>
                    <a:pt x="335351" y="500157"/>
                    <a:pt x="335271" y="502309"/>
                    <a:pt x="333278" y="504302"/>
                  </a:cubicBezTo>
                  <a:cubicBezTo>
                    <a:pt x="328979" y="503897"/>
                    <a:pt x="324832" y="502506"/>
                    <a:pt x="321159" y="500236"/>
                  </a:cubicBezTo>
                  <a:cubicBezTo>
                    <a:pt x="318923" y="496576"/>
                    <a:pt x="317534" y="492463"/>
                    <a:pt x="317093" y="488197"/>
                  </a:cubicBezTo>
                  <a:cubicBezTo>
                    <a:pt x="315099" y="484130"/>
                    <a:pt x="315099" y="478071"/>
                    <a:pt x="313106" y="476078"/>
                  </a:cubicBezTo>
                  <a:cubicBezTo>
                    <a:pt x="313106" y="474004"/>
                    <a:pt x="309040" y="472011"/>
                    <a:pt x="307046" y="470018"/>
                  </a:cubicBezTo>
                  <a:cubicBezTo>
                    <a:pt x="303524" y="467444"/>
                    <a:pt x="299290" y="466023"/>
                    <a:pt x="294927" y="465952"/>
                  </a:cubicBezTo>
                  <a:cubicBezTo>
                    <a:pt x="292934" y="465952"/>
                    <a:pt x="290861" y="467945"/>
                    <a:pt x="288868" y="467945"/>
                  </a:cubicBezTo>
                  <a:cubicBezTo>
                    <a:pt x="286874" y="470018"/>
                    <a:pt x="286874" y="475918"/>
                    <a:pt x="284801" y="478071"/>
                  </a:cubicBezTo>
                  <a:cubicBezTo>
                    <a:pt x="284290" y="480076"/>
                    <a:pt x="282249" y="481287"/>
                    <a:pt x="280244" y="480775"/>
                  </a:cubicBezTo>
                  <a:cubicBezTo>
                    <a:pt x="279724" y="480643"/>
                    <a:pt x="279239" y="480400"/>
                    <a:pt x="278821" y="480064"/>
                  </a:cubicBezTo>
                  <a:cubicBezTo>
                    <a:pt x="274755" y="480064"/>
                    <a:pt x="268696" y="474004"/>
                    <a:pt x="266702" y="472091"/>
                  </a:cubicBezTo>
                  <a:cubicBezTo>
                    <a:pt x="264629" y="468025"/>
                    <a:pt x="262636" y="459972"/>
                    <a:pt x="260643" y="456145"/>
                  </a:cubicBezTo>
                  <a:cubicBezTo>
                    <a:pt x="258649" y="452318"/>
                    <a:pt x="254583" y="446019"/>
                    <a:pt x="252670" y="441952"/>
                  </a:cubicBezTo>
                  <a:cubicBezTo>
                    <a:pt x="252670" y="437966"/>
                    <a:pt x="250596" y="427840"/>
                    <a:pt x="250596" y="421780"/>
                  </a:cubicBezTo>
                  <a:cubicBezTo>
                    <a:pt x="252906" y="417405"/>
                    <a:pt x="254290" y="412601"/>
                    <a:pt x="254663" y="407668"/>
                  </a:cubicBezTo>
                  <a:cubicBezTo>
                    <a:pt x="253805" y="404360"/>
                    <a:pt x="253139" y="401006"/>
                    <a:pt x="252669" y="397622"/>
                  </a:cubicBezTo>
                  <a:cubicBezTo>
                    <a:pt x="250596" y="395549"/>
                    <a:pt x="248603" y="391562"/>
                    <a:pt x="246610" y="389648"/>
                  </a:cubicBezTo>
                  <a:cubicBezTo>
                    <a:pt x="244617" y="387735"/>
                    <a:pt x="238637" y="383669"/>
                    <a:pt x="236484" y="379602"/>
                  </a:cubicBezTo>
                  <a:lnTo>
                    <a:pt x="236484" y="365490"/>
                  </a:lnTo>
                  <a:cubicBezTo>
                    <a:pt x="236484" y="361423"/>
                    <a:pt x="240550" y="355364"/>
                    <a:pt x="240550" y="353371"/>
                  </a:cubicBezTo>
                  <a:cubicBezTo>
                    <a:pt x="240550" y="349304"/>
                    <a:pt x="242544" y="343245"/>
                    <a:pt x="240550" y="339258"/>
                  </a:cubicBezTo>
                  <a:cubicBezTo>
                    <a:pt x="240550" y="335192"/>
                    <a:pt x="234491" y="329132"/>
                    <a:pt x="230424" y="327139"/>
                  </a:cubicBezTo>
                  <a:cubicBezTo>
                    <a:pt x="228431" y="325146"/>
                    <a:pt x="222451" y="321079"/>
                    <a:pt x="220378" y="319166"/>
                  </a:cubicBezTo>
                  <a:cubicBezTo>
                    <a:pt x="218305" y="315099"/>
                    <a:pt x="214319" y="311192"/>
                    <a:pt x="214319" y="307047"/>
                  </a:cubicBezTo>
                  <a:cubicBezTo>
                    <a:pt x="212246" y="300987"/>
                    <a:pt x="212246" y="286874"/>
                    <a:pt x="210252" y="280815"/>
                  </a:cubicBezTo>
                  <a:cubicBezTo>
                    <a:pt x="208259" y="278821"/>
                    <a:pt x="206186" y="274755"/>
                    <a:pt x="204193" y="272842"/>
                  </a:cubicBezTo>
                  <a:cubicBezTo>
                    <a:pt x="204193" y="270769"/>
                    <a:pt x="200206" y="266782"/>
                    <a:pt x="198133" y="264868"/>
                  </a:cubicBezTo>
                  <a:cubicBezTo>
                    <a:pt x="198673" y="261868"/>
                    <a:pt x="200088" y="259094"/>
                    <a:pt x="202199" y="256895"/>
                  </a:cubicBezTo>
                  <a:cubicBezTo>
                    <a:pt x="202199" y="252909"/>
                    <a:pt x="208259" y="248922"/>
                    <a:pt x="208259" y="244776"/>
                  </a:cubicBezTo>
                  <a:cubicBezTo>
                    <a:pt x="208259" y="242783"/>
                    <a:pt x="208259" y="236803"/>
                    <a:pt x="206186" y="234730"/>
                  </a:cubicBezTo>
                  <a:cubicBezTo>
                    <a:pt x="204113" y="232657"/>
                    <a:pt x="200206" y="228670"/>
                    <a:pt x="198213" y="228670"/>
                  </a:cubicBezTo>
                  <a:cubicBezTo>
                    <a:pt x="194494" y="228748"/>
                    <a:pt x="190927" y="230163"/>
                    <a:pt x="188167" y="232657"/>
                  </a:cubicBezTo>
                  <a:cubicBezTo>
                    <a:pt x="186094" y="234730"/>
                    <a:pt x="186094" y="240630"/>
                    <a:pt x="184100" y="242783"/>
                  </a:cubicBezTo>
                  <a:cubicBezTo>
                    <a:pt x="178948" y="244399"/>
                    <a:pt x="173546" y="245074"/>
                    <a:pt x="168154" y="244776"/>
                  </a:cubicBezTo>
                  <a:cubicBezTo>
                    <a:pt x="163899" y="243219"/>
                    <a:pt x="159834" y="241186"/>
                    <a:pt x="156035" y="238716"/>
                  </a:cubicBezTo>
                  <a:cubicBezTo>
                    <a:pt x="153962" y="234730"/>
                    <a:pt x="151968" y="224604"/>
                    <a:pt x="148062" y="222770"/>
                  </a:cubicBezTo>
                  <a:cubicBezTo>
                    <a:pt x="145989" y="218704"/>
                    <a:pt x="140088" y="216711"/>
                    <a:pt x="135942" y="214797"/>
                  </a:cubicBezTo>
                  <a:cubicBezTo>
                    <a:pt x="135942" y="212724"/>
                    <a:pt x="129883" y="210731"/>
                    <a:pt x="129883" y="210731"/>
                  </a:cubicBezTo>
                  <a:cubicBezTo>
                    <a:pt x="128211" y="205885"/>
                    <a:pt x="126186" y="201168"/>
                    <a:pt x="123823" y="196618"/>
                  </a:cubicBezTo>
                  <a:lnTo>
                    <a:pt x="113697" y="196618"/>
                  </a:lnTo>
                  <a:cubicBezTo>
                    <a:pt x="108906" y="196303"/>
                    <a:pt x="104101" y="196982"/>
                    <a:pt x="99585" y="198611"/>
                  </a:cubicBezTo>
                  <a:cubicBezTo>
                    <a:pt x="97591" y="200684"/>
                    <a:pt x="95598" y="206585"/>
                    <a:pt x="91612" y="208737"/>
                  </a:cubicBezTo>
                  <a:cubicBezTo>
                    <a:pt x="89264" y="210304"/>
                    <a:pt x="86447" y="211008"/>
                    <a:pt x="83638" y="210731"/>
                  </a:cubicBezTo>
                  <a:cubicBezTo>
                    <a:pt x="79572" y="208737"/>
                    <a:pt x="73513" y="202758"/>
                    <a:pt x="73513" y="198611"/>
                  </a:cubicBezTo>
                  <a:cubicBezTo>
                    <a:pt x="71519" y="194625"/>
                    <a:pt x="75506" y="188565"/>
                    <a:pt x="77579" y="186492"/>
                  </a:cubicBezTo>
                  <a:cubicBezTo>
                    <a:pt x="77579" y="184499"/>
                    <a:pt x="81565" y="182506"/>
                    <a:pt x="81565" y="180433"/>
                  </a:cubicBezTo>
                  <a:cubicBezTo>
                    <a:pt x="83100" y="176352"/>
                    <a:pt x="82340" y="171762"/>
                    <a:pt x="79572" y="168393"/>
                  </a:cubicBezTo>
                  <a:cubicBezTo>
                    <a:pt x="76645" y="166168"/>
                    <a:pt x="73177" y="164764"/>
                    <a:pt x="69526" y="164327"/>
                  </a:cubicBezTo>
                  <a:cubicBezTo>
                    <a:pt x="65460" y="164327"/>
                    <a:pt x="59400" y="164327"/>
                    <a:pt x="57407" y="166320"/>
                  </a:cubicBezTo>
                  <a:cubicBezTo>
                    <a:pt x="55334" y="166320"/>
                    <a:pt x="55334" y="170387"/>
                    <a:pt x="53340" y="170387"/>
                  </a:cubicBezTo>
                  <a:cubicBezTo>
                    <a:pt x="49801" y="172929"/>
                    <a:pt x="45578" y="174346"/>
                    <a:pt x="41221" y="174453"/>
                  </a:cubicBezTo>
                  <a:cubicBezTo>
                    <a:pt x="39228" y="174453"/>
                    <a:pt x="37235" y="172380"/>
                    <a:pt x="33248" y="172380"/>
                  </a:cubicBezTo>
                  <a:cubicBezTo>
                    <a:pt x="34792" y="170764"/>
                    <a:pt x="35524" y="168537"/>
                    <a:pt x="35241" y="166320"/>
                  </a:cubicBezTo>
                  <a:cubicBezTo>
                    <a:pt x="35241" y="162334"/>
                    <a:pt x="31255" y="158347"/>
                    <a:pt x="31255" y="154201"/>
                  </a:cubicBezTo>
                  <a:cubicBezTo>
                    <a:pt x="32233" y="150723"/>
                    <a:pt x="33569" y="147357"/>
                    <a:pt x="35241" y="144155"/>
                  </a:cubicBezTo>
                  <a:cubicBezTo>
                    <a:pt x="35241" y="144155"/>
                    <a:pt x="45367" y="144155"/>
                    <a:pt x="47361" y="140089"/>
                  </a:cubicBezTo>
                  <a:cubicBezTo>
                    <a:pt x="49354" y="140089"/>
                    <a:pt x="51427" y="134029"/>
                    <a:pt x="51427" y="130042"/>
                  </a:cubicBezTo>
                  <a:cubicBezTo>
                    <a:pt x="53420" y="130042"/>
                    <a:pt x="57486" y="127969"/>
                    <a:pt x="57486" y="125976"/>
                  </a:cubicBezTo>
                  <a:cubicBezTo>
                    <a:pt x="59622" y="125823"/>
                    <a:pt x="61320" y="124125"/>
                    <a:pt x="61473" y="121989"/>
                  </a:cubicBezTo>
                  <a:cubicBezTo>
                    <a:pt x="60691" y="117472"/>
                    <a:pt x="58099" y="113469"/>
                    <a:pt x="54297" y="110907"/>
                  </a:cubicBezTo>
                  <a:cubicBezTo>
                    <a:pt x="52304" y="108913"/>
                    <a:pt x="48238" y="106840"/>
                    <a:pt x="48238" y="104847"/>
                  </a:cubicBezTo>
                  <a:cubicBezTo>
                    <a:pt x="46244" y="104847"/>
                    <a:pt x="42258" y="100781"/>
                    <a:pt x="40264" y="100781"/>
                  </a:cubicBezTo>
                  <a:cubicBezTo>
                    <a:pt x="38061" y="98690"/>
                    <a:pt x="35286" y="97303"/>
                    <a:pt x="32291" y="96794"/>
                  </a:cubicBezTo>
                  <a:lnTo>
                    <a:pt x="20172" y="96794"/>
                  </a:lnTo>
                  <a:cubicBezTo>
                    <a:pt x="18179" y="98787"/>
                    <a:pt x="18179" y="100781"/>
                    <a:pt x="16186" y="102854"/>
                  </a:cubicBezTo>
                  <a:cubicBezTo>
                    <a:pt x="14113" y="102854"/>
                    <a:pt x="8212" y="104847"/>
                    <a:pt x="6060" y="104847"/>
                  </a:cubicBezTo>
                  <a:cubicBezTo>
                    <a:pt x="4066" y="102854"/>
                    <a:pt x="1993" y="102854"/>
                    <a:pt x="0" y="100781"/>
                  </a:cubicBezTo>
                  <a:cubicBezTo>
                    <a:pt x="0" y="96794"/>
                    <a:pt x="0" y="90735"/>
                    <a:pt x="1993" y="88741"/>
                  </a:cubicBezTo>
                  <a:cubicBezTo>
                    <a:pt x="3153" y="83688"/>
                    <a:pt x="5206" y="78882"/>
                    <a:pt x="8053" y="74549"/>
                  </a:cubicBezTo>
                  <a:cubicBezTo>
                    <a:pt x="8053" y="70563"/>
                    <a:pt x="10126" y="64503"/>
                    <a:pt x="8053" y="60437"/>
                  </a:cubicBezTo>
                  <a:cubicBezTo>
                    <a:pt x="8053" y="56450"/>
                    <a:pt x="4066" y="48317"/>
                    <a:pt x="4066" y="44490"/>
                  </a:cubicBezTo>
                  <a:cubicBezTo>
                    <a:pt x="4641" y="38290"/>
                    <a:pt x="5980" y="32184"/>
                    <a:pt x="8053" y="26311"/>
                  </a:cubicBezTo>
                  <a:cubicBezTo>
                    <a:pt x="10126" y="24318"/>
                    <a:pt x="14113" y="18338"/>
                    <a:pt x="16026" y="18338"/>
                  </a:cubicBezTo>
                  <a:cubicBezTo>
                    <a:pt x="20013" y="18338"/>
                    <a:pt x="23999" y="24398"/>
                    <a:pt x="26072" y="28384"/>
                  </a:cubicBezTo>
                  <a:cubicBezTo>
                    <a:pt x="26072" y="30458"/>
                    <a:pt x="24079" y="34444"/>
                    <a:pt x="26072" y="36358"/>
                  </a:cubicBezTo>
                  <a:cubicBezTo>
                    <a:pt x="29865" y="38356"/>
                    <a:pt x="34399" y="38356"/>
                    <a:pt x="38192" y="36358"/>
                  </a:cubicBezTo>
                  <a:cubicBezTo>
                    <a:pt x="40373" y="33376"/>
                    <a:pt x="41771" y="29894"/>
                    <a:pt x="42258" y="26232"/>
                  </a:cubicBezTo>
                  <a:cubicBezTo>
                    <a:pt x="44251" y="24238"/>
                    <a:pt x="42258" y="18259"/>
                    <a:pt x="44251" y="16186"/>
                  </a:cubicBezTo>
                  <a:cubicBezTo>
                    <a:pt x="46244" y="14113"/>
                    <a:pt x="50311" y="20172"/>
                    <a:pt x="54297" y="20172"/>
                  </a:cubicBezTo>
                  <a:cubicBezTo>
                    <a:pt x="60529" y="19811"/>
                    <a:pt x="66665" y="18465"/>
                    <a:pt x="72476" y="16186"/>
                  </a:cubicBezTo>
                  <a:lnTo>
                    <a:pt x="72476" y="20172"/>
                  </a:lnTo>
                  <a:cubicBezTo>
                    <a:pt x="72476" y="22165"/>
                    <a:pt x="68489" y="24238"/>
                    <a:pt x="70483" y="26232"/>
                  </a:cubicBezTo>
                  <a:cubicBezTo>
                    <a:pt x="70631" y="28383"/>
                    <a:pt x="72321" y="30107"/>
                    <a:pt x="74469" y="30298"/>
                  </a:cubicBezTo>
                  <a:cubicBezTo>
                    <a:pt x="76824" y="31847"/>
                    <a:pt x="79636" y="32549"/>
                    <a:pt x="82442" y="32291"/>
                  </a:cubicBezTo>
                  <a:cubicBezTo>
                    <a:pt x="84436" y="34285"/>
                    <a:pt x="88502" y="38351"/>
                    <a:pt x="92489" y="38351"/>
                  </a:cubicBezTo>
                  <a:cubicBezTo>
                    <a:pt x="94562" y="38351"/>
                    <a:pt x="100462" y="40344"/>
                    <a:pt x="102615" y="38351"/>
                  </a:cubicBezTo>
                  <a:cubicBezTo>
                    <a:pt x="104608" y="38351"/>
                    <a:pt x="104608" y="34285"/>
                    <a:pt x="104608" y="32291"/>
                  </a:cubicBezTo>
                  <a:cubicBezTo>
                    <a:pt x="104608" y="30298"/>
                    <a:pt x="108674" y="28225"/>
                    <a:pt x="110668" y="26232"/>
                  </a:cubicBezTo>
                  <a:lnTo>
                    <a:pt x="110668" y="22165"/>
                  </a:lnTo>
                  <a:cubicBezTo>
                    <a:pt x="111768" y="22165"/>
                    <a:pt x="112662" y="23056"/>
                    <a:pt x="112662" y="24157"/>
                  </a:cubicBezTo>
                  <a:cubicBezTo>
                    <a:pt x="112662" y="24184"/>
                    <a:pt x="112662" y="24211"/>
                    <a:pt x="112661" y="24238"/>
                  </a:cubicBezTo>
                  <a:cubicBezTo>
                    <a:pt x="114734" y="26232"/>
                    <a:pt x="114734" y="32212"/>
                    <a:pt x="116727" y="34285"/>
                  </a:cubicBezTo>
                  <a:cubicBezTo>
                    <a:pt x="120793" y="38351"/>
                    <a:pt x="130840" y="36358"/>
                    <a:pt x="132673" y="40344"/>
                  </a:cubicBezTo>
                  <a:cubicBezTo>
                    <a:pt x="134287" y="42673"/>
                    <a:pt x="135021" y="45498"/>
                    <a:pt x="134746" y="48317"/>
                  </a:cubicBezTo>
                  <a:cubicBezTo>
                    <a:pt x="135753" y="52995"/>
                    <a:pt x="135753" y="57832"/>
                    <a:pt x="134746" y="62510"/>
                  </a:cubicBezTo>
                  <a:cubicBezTo>
                    <a:pt x="136740" y="66496"/>
                    <a:pt x="144793" y="74549"/>
                    <a:pt x="148859" y="74549"/>
                  </a:cubicBezTo>
                  <a:cubicBezTo>
                    <a:pt x="154918" y="74549"/>
                    <a:pt x="160978" y="66576"/>
                    <a:pt x="164805" y="64503"/>
                  </a:cubicBezTo>
                  <a:cubicBezTo>
                    <a:pt x="166878" y="62510"/>
                    <a:pt x="168872" y="54377"/>
                    <a:pt x="170865" y="52384"/>
                  </a:cubicBezTo>
                  <a:cubicBezTo>
                    <a:pt x="176540" y="50517"/>
                    <a:pt x="181913" y="47831"/>
                    <a:pt x="186811" y="44411"/>
                  </a:cubicBezTo>
                  <a:cubicBezTo>
                    <a:pt x="189310" y="40118"/>
                    <a:pt x="190681" y="35263"/>
                    <a:pt x="190798" y="30298"/>
                  </a:cubicBezTo>
                  <a:cubicBezTo>
                    <a:pt x="192871" y="26232"/>
                    <a:pt x="188804" y="16186"/>
                    <a:pt x="188804" y="12119"/>
                  </a:cubicBezTo>
                  <a:cubicBezTo>
                    <a:pt x="188488" y="7978"/>
                    <a:pt x="189172" y="3822"/>
                    <a:pt x="190798" y="0"/>
                  </a:cubicBezTo>
                  <a:lnTo>
                    <a:pt x="200924" y="0"/>
                  </a:lnTo>
                  <a:cubicBezTo>
                    <a:pt x="207140" y="2285"/>
                    <a:pt x="213211" y="4948"/>
                    <a:pt x="219102" y="7973"/>
                  </a:cubicBezTo>
                  <a:cubicBezTo>
                    <a:pt x="229903" y="15088"/>
                    <a:pt x="239442" y="23954"/>
                    <a:pt x="247327" y="34205"/>
                  </a:cubicBezTo>
                  <a:cubicBezTo>
                    <a:pt x="253387" y="38271"/>
                    <a:pt x="263274" y="46324"/>
                    <a:pt x="269493" y="50151"/>
                  </a:cubicBezTo>
                  <a:cubicBezTo>
                    <a:pt x="275712" y="53978"/>
                    <a:pt x="291738" y="62270"/>
                    <a:pt x="299791" y="68330"/>
                  </a:cubicBezTo>
                  <a:cubicBezTo>
                    <a:pt x="305310" y="75522"/>
                    <a:pt x="311389" y="82267"/>
                    <a:pt x="317970" y="88502"/>
                  </a:cubicBezTo>
                  <a:cubicBezTo>
                    <a:pt x="322410" y="91602"/>
                    <a:pt x="327135" y="94272"/>
                    <a:pt x="332082" y="96475"/>
                  </a:cubicBezTo>
                  <a:cubicBezTo>
                    <a:pt x="336069" y="98469"/>
                    <a:pt x="342128" y="104448"/>
                    <a:pt x="346195" y="106521"/>
                  </a:cubicBezTo>
                  <a:cubicBezTo>
                    <a:pt x="349295" y="111137"/>
                    <a:pt x="353026" y="115296"/>
                    <a:pt x="357277" y="118880"/>
                  </a:cubicBezTo>
                  <a:cubicBezTo>
                    <a:pt x="364198" y="123723"/>
                    <a:pt x="371631" y="127787"/>
                    <a:pt x="379443" y="130999"/>
                  </a:cubicBezTo>
                  <a:cubicBezTo>
                    <a:pt x="383977" y="133394"/>
                    <a:pt x="388696" y="135420"/>
                    <a:pt x="393555" y="137059"/>
                  </a:cubicBezTo>
                  <a:cubicBezTo>
                    <a:pt x="399615" y="139052"/>
                    <a:pt x="409501" y="147185"/>
                    <a:pt x="415721" y="147185"/>
                  </a:cubicBezTo>
                  <a:cubicBezTo>
                    <a:pt x="417794" y="145112"/>
                    <a:pt x="419787" y="139211"/>
                    <a:pt x="421780" y="137059"/>
                  </a:cubicBezTo>
                  <a:cubicBezTo>
                    <a:pt x="425847" y="137059"/>
                    <a:pt x="431906" y="137059"/>
                    <a:pt x="433899" y="139052"/>
                  </a:cubicBezTo>
                  <a:cubicBezTo>
                    <a:pt x="437675" y="140311"/>
                    <a:pt x="441131" y="142379"/>
                    <a:pt x="444025" y="145112"/>
                  </a:cubicBezTo>
                  <a:cubicBezTo>
                    <a:pt x="443741" y="147920"/>
                    <a:pt x="444446" y="150740"/>
                    <a:pt x="446018" y="153085"/>
                  </a:cubicBezTo>
                  <a:cubicBezTo>
                    <a:pt x="448435" y="156774"/>
                    <a:pt x="451991" y="159574"/>
                    <a:pt x="456144" y="161058"/>
                  </a:cubicBezTo>
                  <a:cubicBezTo>
                    <a:pt x="458138" y="163051"/>
                    <a:pt x="466191" y="167118"/>
                    <a:pt x="466191" y="169031"/>
                  </a:cubicBezTo>
                  <a:cubicBezTo>
                    <a:pt x="468184" y="173097"/>
                    <a:pt x="464198" y="179077"/>
                    <a:pt x="464198" y="183144"/>
                  </a:cubicBezTo>
                  <a:cubicBezTo>
                    <a:pt x="464281" y="187492"/>
                    <a:pt x="465670" y="191714"/>
                    <a:pt x="468184" y="195263"/>
                  </a:cubicBezTo>
                  <a:cubicBezTo>
                    <a:pt x="470257" y="201322"/>
                    <a:pt x="478310" y="207382"/>
                    <a:pt x="480303" y="213442"/>
                  </a:cubicBezTo>
                  <a:cubicBezTo>
                    <a:pt x="484370" y="217428"/>
                    <a:pt x="484370" y="229388"/>
                    <a:pt x="484370" y="233614"/>
                  </a:cubicBezTo>
                  <a:cubicBezTo>
                    <a:pt x="488436" y="239673"/>
                    <a:pt x="494416" y="253786"/>
                    <a:pt x="498482" y="259845"/>
                  </a:cubicBezTo>
                  <a:cubicBezTo>
                    <a:pt x="500475" y="263832"/>
                    <a:pt x="506455" y="269892"/>
                    <a:pt x="508608" y="273958"/>
                  </a:cubicBezTo>
                  <a:cubicBezTo>
                    <a:pt x="512595" y="281931"/>
                    <a:pt x="516581" y="300190"/>
                    <a:pt x="520647" y="308242"/>
                  </a:cubicBezTo>
                  <a:cubicBezTo>
                    <a:pt x="524714" y="320362"/>
                    <a:pt x="536594" y="340135"/>
                    <a:pt x="540899" y="352653"/>
                  </a:cubicBezTo>
                  <a:cubicBezTo>
                    <a:pt x="544068" y="358971"/>
                    <a:pt x="546092" y="365801"/>
                    <a:pt x="546879" y="372825"/>
                  </a:cubicBezTo>
                  <a:cubicBezTo>
                    <a:pt x="548952" y="376891"/>
                    <a:pt x="546879" y="388771"/>
                    <a:pt x="548952" y="392997"/>
                  </a:cubicBezTo>
                  <a:cubicBezTo>
                    <a:pt x="550119" y="401392"/>
                    <a:pt x="552822" y="409500"/>
                    <a:pt x="556925" y="416917"/>
                  </a:cubicBezTo>
                  <a:cubicBezTo>
                    <a:pt x="560992" y="426963"/>
                    <a:pt x="571038" y="443148"/>
                    <a:pt x="572872" y="451201"/>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7" name="Freeform 196">
              <a:extLst>
                <a:ext uri="{FF2B5EF4-FFF2-40B4-BE49-F238E27FC236}">
                  <a16:creationId xmlns:a16="http://schemas.microsoft.com/office/drawing/2014/main" id="{18E23940-AF56-F748-B5CA-BACC449DCD0C}"/>
                </a:ext>
              </a:extLst>
            </p:cNvPr>
            <p:cNvSpPr/>
            <p:nvPr/>
          </p:nvSpPr>
          <p:spPr>
            <a:xfrm>
              <a:off x="5427164" y="3908797"/>
              <a:ext cx="414604" cy="566094"/>
            </a:xfrm>
            <a:custGeom>
              <a:avLst/>
              <a:gdLst>
                <a:gd name="connsiteX0" fmla="*/ 417758 w 414604"/>
                <a:gd name="connsiteY0" fmla="*/ 391881 h 566094"/>
                <a:gd name="connsiteX1" fmla="*/ 415765 w 414604"/>
                <a:gd name="connsiteY1" fmla="*/ 402007 h 566094"/>
                <a:gd name="connsiteX2" fmla="*/ 409705 w 414604"/>
                <a:gd name="connsiteY2" fmla="*/ 409980 h 566094"/>
                <a:gd name="connsiteX3" fmla="*/ 405639 w 414604"/>
                <a:gd name="connsiteY3" fmla="*/ 424172 h 566094"/>
                <a:gd name="connsiteX4" fmla="*/ 399579 w 414604"/>
                <a:gd name="connsiteY4" fmla="*/ 432145 h 566094"/>
                <a:gd name="connsiteX5" fmla="*/ 383633 w 414604"/>
                <a:gd name="connsiteY5" fmla="*/ 430152 h 566094"/>
                <a:gd name="connsiteX6" fmla="*/ 363381 w 414604"/>
                <a:gd name="connsiteY6" fmla="*/ 436212 h 566094"/>
                <a:gd name="connsiteX7" fmla="*/ 355408 w 414604"/>
                <a:gd name="connsiteY7" fmla="*/ 446338 h 566094"/>
                <a:gd name="connsiteX8" fmla="*/ 353335 w 414604"/>
                <a:gd name="connsiteY8" fmla="*/ 454311 h 566094"/>
                <a:gd name="connsiteX9" fmla="*/ 345362 w 414604"/>
                <a:gd name="connsiteY9" fmla="*/ 460450 h 566094"/>
                <a:gd name="connsiteX10" fmla="*/ 337389 w 414604"/>
                <a:gd name="connsiteY10" fmla="*/ 452477 h 566094"/>
                <a:gd name="connsiteX11" fmla="*/ 329416 w 414604"/>
                <a:gd name="connsiteY11" fmla="*/ 448411 h 566094"/>
                <a:gd name="connsiteX12" fmla="*/ 323356 w 414604"/>
                <a:gd name="connsiteY12" fmla="*/ 452477 h 566094"/>
                <a:gd name="connsiteX13" fmla="*/ 317296 w 414604"/>
                <a:gd name="connsiteY13" fmla="*/ 468423 h 566094"/>
                <a:gd name="connsiteX14" fmla="*/ 305177 w 414604"/>
                <a:gd name="connsiteY14" fmla="*/ 476396 h 566094"/>
                <a:gd name="connsiteX15" fmla="*/ 301111 w 414604"/>
                <a:gd name="connsiteY15" fmla="*/ 486522 h 566094"/>
                <a:gd name="connsiteX16" fmla="*/ 290985 w 414604"/>
                <a:gd name="connsiteY16" fmla="*/ 492582 h 566094"/>
                <a:gd name="connsiteX17" fmla="*/ 280939 w 414604"/>
                <a:gd name="connsiteY17" fmla="*/ 488516 h 566094"/>
                <a:gd name="connsiteX18" fmla="*/ 270813 w 414604"/>
                <a:gd name="connsiteY18" fmla="*/ 492582 h 566094"/>
                <a:gd name="connsiteX19" fmla="*/ 266747 w 414604"/>
                <a:gd name="connsiteY19" fmla="*/ 498642 h 566094"/>
                <a:gd name="connsiteX20" fmla="*/ 268740 w 414604"/>
                <a:gd name="connsiteY20" fmla="*/ 508767 h 566094"/>
                <a:gd name="connsiteX21" fmla="*/ 272806 w 414604"/>
                <a:gd name="connsiteY21" fmla="*/ 518973 h 566094"/>
                <a:gd name="connsiteX22" fmla="*/ 268740 w 414604"/>
                <a:gd name="connsiteY22" fmla="*/ 526946 h 566094"/>
                <a:gd name="connsiteX23" fmla="*/ 258694 w 414604"/>
                <a:gd name="connsiteY23" fmla="*/ 529019 h 566094"/>
                <a:gd name="connsiteX24" fmla="*/ 250721 w 414604"/>
                <a:gd name="connsiteY24" fmla="*/ 524953 h 566094"/>
                <a:gd name="connsiteX25" fmla="*/ 242747 w 414604"/>
                <a:gd name="connsiteY25" fmla="*/ 526946 h 566094"/>
                <a:gd name="connsiteX26" fmla="*/ 238681 w 414604"/>
                <a:gd name="connsiteY26" fmla="*/ 539145 h 566094"/>
                <a:gd name="connsiteX27" fmla="*/ 240674 w 414604"/>
                <a:gd name="connsiteY27" fmla="*/ 547118 h 566094"/>
                <a:gd name="connsiteX28" fmla="*/ 234615 w 414604"/>
                <a:gd name="connsiteY28" fmla="*/ 555091 h 566094"/>
                <a:gd name="connsiteX29" fmla="*/ 220502 w 414604"/>
                <a:gd name="connsiteY29" fmla="*/ 561151 h 566094"/>
                <a:gd name="connsiteX30" fmla="*/ 214443 w 414604"/>
                <a:gd name="connsiteY30" fmla="*/ 569124 h 566094"/>
                <a:gd name="connsiteX31" fmla="*/ 204317 w 414604"/>
                <a:gd name="connsiteY31" fmla="*/ 567051 h 566094"/>
                <a:gd name="connsiteX32" fmla="*/ 202244 w 414604"/>
                <a:gd name="connsiteY32" fmla="*/ 559078 h 566094"/>
                <a:gd name="connsiteX33" fmla="*/ 204317 w 414604"/>
                <a:gd name="connsiteY33" fmla="*/ 551105 h 566094"/>
                <a:gd name="connsiteX34" fmla="*/ 202244 w 414604"/>
                <a:gd name="connsiteY34" fmla="*/ 540979 h 566094"/>
                <a:gd name="connsiteX35" fmla="*/ 192198 w 414604"/>
                <a:gd name="connsiteY35" fmla="*/ 542972 h 566094"/>
                <a:gd name="connsiteX36" fmla="*/ 186138 w 414604"/>
                <a:gd name="connsiteY36" fmla="*/ 549112 h 566094"/>
                <a:gd name="connsiteX37" fmla="*/ 178165 w 414604"/>
                <a:gd name="connsiteY37" fmla="*/ 542972 h 566094"/>
                <a:gd name="connsiteX38" fmla="*/ 176171 w 414604"/>
                <a:gd name="connsiteY38" fmla="*/ 534999 h 566094"/>
                <a:gd name="connsiteX39" fmla="*/ 180238 w 414604"/>
                <a:gd name="connsiteY39" fmla="*/ 528940 h 566094"/>
                <a:gd name="connsiteX40" fmla="*/ 182231 w 414604"/>
                <a:gd name="connsiteY40" fmla="*/ 518814 h 566094"/>
                <a:gd name="connsiteX41" fmla="*/ 178165 w 414604"/>
                <a:gd name="connsiteY41" fmla="*/ 510841 h 566094"/>
                <a:gd name="connsiteX42" fmla="*/ 166045 w 414604"/>
                <a:gd name="connsiteY42" fmla="*/ 508767 h 566094"/>
                <a:gd name="connsiteX43" fmla="*/ 153926 w 414604"/>
                <a:gd name="connsiteY43" fmla="*/ 512834 h 566094"/>
                <a:gd name="connsiteX44" fmla="*/ 141807 w 414604"/>
                <a:gd name="connsiteY44" fmla="*/ 508767 h 566094"/>
                <a:gd name="connsiteX45" fmla="*/ 131681 w 414604"/>
                <a:gd name="connsiteY45" fmla="*/ 500794 h 566094"/>
                <a:gd name="connsiteX46" fmla="*/ 129688 w 414604"/>
                <a:gd name="connsiteY46" fmla="*/ 490668 h 566094"/>
                <a:gd name="connsiteX47" fmla="*/ 123549 w 414604"/>
                <a:gd name="connsiteY47" fmla="*/ 480542 h 566094"/>
                <a:gd name="connsiteX48" fmla="*/ 119562 w 414604"/>
                <a:gd name="connsiteY48" fmla="*/ 472569 h 566094"/>
                <a:gd name="connsiteX49" fmla="*/ 119562 w 414604"/>
                <a:gd name="connsiteY49" fmla="*/ 460450 h 566094"/>
                <a:gd name="connsiteX50" fmla="*/ 113502 w 414604"/>
                <a:gd name="connsiteY50" fmla="*/ 452477 h 566094"/>
                <a:gd name="connsiteX51" fmla="*/ 107443 w 414604"/>
                <a:gd name="connsiteY51" fmla="*/ 448411 h 566094"/>
                <a:gd name="connsiteX52" fmla="*/ 93251 w 414604"/>
                <a:gd name="connsiteY52" fmla="*/ 438285 h 566094"/>
                <a:gd name="connsiteX53" fmla="*/ 81131 w 414604"/>
                <a:gd name="connsiteY53" fmla="*/ 436291 h 566094"/>
                <a:gd name="connsiteX54" fmla="*/ 71005 w 414604"/>
                <a:gd name="connsiteY54" fmla="*/ 442351 h 566094"/>
                <a:gd name="connsiteX55" fmla="*/ 63032 w 414604"/>
                <a:gd name="connsiteY55" fmla="*/ 450324 h 566094"/>
                <a:gd name="connsiteX56" fmla="*/ 50833 w 414604"/>
                <a:gd name="connsiteY56" fmla="*/ 446258 h 566094"/>
                <a:gd name="connsiteX57" fmla="*/ 46847 w 414604"/>
                <a:gd name="connsiteY57" fmla="*/ 438285 h 566094"/>
                <a:gd name="connsiteX58" fmla="*/ 36721 w 414604"/>
                <a:gd name="connsiteY58" fmla="*/ 430312 h 566094"/>
                <a:gd name="connsiteX59" fmla="*/ 30661 w 414604"/>
                <a:gd name="connsiteY59" fmla="*/ 422338 h 566094"/>
                <a:gd name="connsiteX60" fmla="*/ 19100 w 414604"/>
                <a:gd name="connsiteY60" fmla="*/ 418113 h 566094"/>
                <a:gd name="connsiteX61" fmla="*/ 19100 w 414604"/>
                <a:gd name="connsiteY61" fmla="*/ 405993 h 566094"/>
                <a:gd name="connsiteX62" fmla="*/ 25160 w 414604"/>
                <a:gd name="connsiteY62" fmla="*/ 403920 h 566094"/>
                <a:gd name="connsiteX63" fmla="*/ 27233 w 414604"/>
                <a:gd name="connsiteY63" fmla="*/ 395947 h 566094"/>
                <a:gd name="connsiteX64" fmla="*/ 27233 w 414604"/>
                <a:gd name="connsiteY64" fmla="*/ 387974 h 566094"/>
                <a:gd name="connsiteX65" fmla="*/ 21093 w 414604"/>
                <a:gd name="connsiteY65" fmla="*/ 383908 h 566094"/>
                <a:gd name="connsiteX66" fmla="*/ 15034 w 414604"/>
                <a:gd name="connsiteY66" fmla="*/ 387974 h 566094"/>
                <a:gd name="connsiteX67" fmla="*/ 2915 w 414604"/>
                <a:gd name="connsiteY67" fmla="*/ 383908 h 566094"/>
                <a:gd name="connsiteX68" fmla="*/ 921 w 414604"/>
                <a:gd name="connsiteY68" fmla="*/ 373782 h 566094"/>
                <a:gd name="connsiteX69" fmla="*/ 6981 w 414604"/>
                <a:gd name="connsiteY69" fmla="*/ 365809 h 566094"/>
                <a:gd name="connsiteX70" fmla="*/ 4988 w 414604"/>
                <a:gd name="connsiteY70" fmla="*/ 355683 h 566094"/>
                <a:gd name="connsiteX71" fmla="*/ 921 w 414604"/>
                <a:gd name="connsiteY71" fmla="*/ 347710 h 566094"/>
                <a:gd name="connsiteX72" fmla="*/ 6981 w 414604"/>
                <a:gd name="connsiteY72" fmla="*/ 341650 h 566094"/>
                <a:gd name="connsiteX73" fmla="*/ 13041 w 414604"/>
                <a:gd name="connsiteY73" fmla="*/ 321398 h 566094"/>
                <a:gd name="connsiteX74" fmla="*/ 21014 w 414604"/>
                <a:gd name="connsiteY74" fmla="*/ 311192 h 566094"/>
                <a:gd name="connsiteX75" fmla="*/ 23087 w 414604"/>
                <a:gd name="connsiteY75" fmla="*/ 301067 h 566094"/>
                <a:gd name="connsiteX76" fmla="*/ 21014 w 414604"/>
                <a:gd name="connsiteY76" fmla="*/ 278822 h 566094"/>
                <a:gd name="connsiteX77" fmla="*/ 13041 w 414604"/>
                <a:gd name="connsiteY77" fmla="*/ 268696 h 566094"/>
                <a:gd name="connsiteX78" fmla="*/ 11047 w 414604"/>
                <a:gd name="connsiteY78" fmla="*/ 258570 h 566094"/>
                <a:gd name="connsiteX79" fmla="*/ 921 w 414604"/>
                <a:gd name="connsiteY79" fmla="*/ 248444 h 566094"/>
                <a:gd name="connsiteX80" fmla="*/ 921 w 414604"/>
                <a:gd name="connsiteY80" fmla="*/ 232497 h 566094"/>
                <a:gd name="connsiteX81" fmla="*/ 921 w 414604"/>
                <a:gd name="connsiteY81" fmla="*/ 214319 h 566094"/>
                <a:gd name="connsiteX82" fmla="*/ 8894 w 414604"/>
                <a:gd name="connsiteY82" fmla="*/ 204193 h 566094"/>
                <a:gd name="connsiteX83" fmla="*/ 16868 w 414604"/>
                <a:gd name="connsiteY83" fmla="*/ 206186 h 566094"/>
                <a:gd name="connsiteX84" fmla="*/ 20854 w 414604"/>
                <a:gd name="connsiteY84" fmla="*/ 210252 h 566094"/>
                <a:gd name="connsiteX85" fmla="*/ 33053 w 414604"/>
                <a:gd name="connsiteY85" fmla="*/ 202279 h 566094"/>
                <a:gd name="connsiteX86" fmla="*/ 37040 w 414604"/>
                <a:gd name="connsiteY86" fmla="*/ 188087 h 566094"/>
                <a:gd name="connsiteX87" fmla="*/ 41106 w 414604"/>
                <a:gd name="connsiteY87" fmla="*/ 175968 h 566094"/>
                <a:gd name="connsiteX88" fmla="*/ 65025 w 414604"/>
                <a:gd name="connsiteY88" fmla="*/ 173974 h 566094"/>
                <a:gd name="connsiteX89" fmla="*/ 71085 w 414604"/>
                <a:gd name="connsiteY89" fmla="*/ 161776 h 566094"/>
                <a:gd name="connsiteX90" fmla="*/ 83284 w 414604"/>
                <a:gd name="connsiteY90" fmla="*/ 155716 h 566094"/>
                <a:gd name="connsiteX91" fmla="*/ 89344 w 414604"/>
                <a:gd name="connsiteY91" fmla="*/ 143517 h 566094"/>
                <a:gd name="connsiteX92" fmla="*/ 81371 w 414604"/>
                <a:gd name="connsiteY92" fmla="*/ 125338 h 566094"/>
                <a:gd name="connsiteX93" fmla="*/ 67258 w 414604"/>
                <a:gd name="connsiteY93" fmla="*/ 115212 h 566094"/>
                <a:gd name="connsiteX94" fmla="*/ 55139 w 414604"/>
                <a:gd name="connsiteY94" fmla="*/ 113139 h 566094"/>
                <a:gd name="connsiteX95" fmla="*/ 45013 w 414604"/>
                <a:gd name="connsiteY95" fmla="*/ 105166 h 566094"/>
                <a:gd name="connsiteX96" fmla="*/ 42940 w 414604"/>
                <a:gd name="connsiteY96" fmla="*/ 90974 h 566094"/>
                <a:gd name="connsiteX97" fmla="*/ 36880 w 414604"/>
                <a:gd name="connsiteY97" fmla="*/ 76782 h 566094"/>
                <a:gd name="connsiteX98" fmla="*/ 38953 w 414604"/>
                <a:gd name="connsiteY98" fmla="*/ 70722 h 566094"/>
                <a:gd name="connsiteX99" fmla="*/ 46927 w 414604"/>
                <a:gd name="connsiteY99" fmla="*/ 68649 h 566094"/>
                <a:gd name="connsiteX100" fmla="*/ 52986 w 414604"/>
                <a:gd name="connsiteY100" fmla="*/ 60676 h 566094"/>
                <a:gd name="connsiteX101" fmla="*/ 50993 w 414604"/>
                <a:gd name="connsiteY101" fmla="*/ 46484 h 566094"/>
                <a:gd name="connsiteX102" fmla="*/ 55059 w 414604"/>
                <a:gd name="connsiteY102" fmla="*/ 34285 h 566094"/>
                <a:gd name="connsiteX103" fmla="*/ 67178 w 414604"/>
                <a:gd name="connsiteY103" fmla="*/ 30298 h 566094"/>
                <a:gd name="connsiteX104" fmla="*/ 75151 w 414604"/>
                <a:gd name="connsiteY104" fmla="*/ 22325 h 566094"/>
                <a:gd name="connsiteX105" fmla="*/ 89344 w 414604"/>
                <a:gd name="connsiteY105" fmla="*/ 12199 h 566094"/>
                <a:gd name="connsiteX106" fmla="*/ 91337 w 414604"/>
                <a:gd name="connsiteY106" fmla="*/ 8133 h 566094"/>
                <a:gd name="connsiteX107" fmla="*/ 99310 w 414604"/>
                <a:gd name="connsiteY107" fmla="*/ 10206 h 566094"/>
                <a:gd name="connsiteX108" fmla="*/ 111509 w 414604"/>
                <a:gd name="connsiteY108" fmla="*/ 6139 h 566094"/>
                <a:gd name="connsiteX109" fmla="*/ 115496 w 414604"/>
                <a:gd name="connsiteY109" fmla="*/ 2073 h 566094"/>
                <a:gd name="connsiteX110" fmla="*/ 127695 w 414604"/>
                <a:gd name="connsiteY110" fmla="*/ 0 h 566094"/>
                <a:gd name="connsiteX111" fmla="*/ 137741 w 414604"/>
                <a:gd name="connsiteY111" fmla="*/ 4066 h 566094"/>
                <a:gd name="connsiteX112" fmla="*/ 139814 w 414604"/>
                <a:gd name="connsiteY112" fmla="*/ 16265 h 566094"/>
                <a:gd name="connsiteX113" fmla="*/ 135748 w 414604"/>
                <a:gd name="connsiteY113" fmla="*/ 22325 h 566094"/>
                <a:gd name="connsiteX114" fmla="*/ 131681 w 414604"/>
                <a:gd name="connsiteY114" fmla="*/ 34444 h 566094"/>
                <a:gd name="connsiteX115" fmla="*/ 141807 w 414604"/>
                <a:gd name="connsiteY115" fmla="*/ 46643 h 566094"/>
                <a:gd name="connsiteX116" fmla="*/ 149780 w 414604"/>
                <a:gd name="connsiteY116" fmla="*/ 44570 h 566094"/>
                <a:gd name="connsiteX117" fmla="*/ 157753 w 414604"/>
                <a:gd name="connsiteY117" fmla="*/ 34444 h 566094"/>
                <a:gd name="connsiteX118" fmla="*/ 171866 w 414604"/>
                <a:gd name="connsiteY118" fmla="*/ 32451 h 566094"/>
                <a:gd name="connsiteX119" fmla="*/ 181992 w 414604"/>
                <a:gd name="connsiteY119" fmla="*/ 32451 h 566094"/>
                <a:gd name="connsiteX120" fmla="*/ 188051 w 414604"/>
                <a:gd name="connsiteY120" fmla="*/ 46643 h 566094"/>
                <a:gd name="connsiteX121" fmla="*/ 194111 w 414604"/>
                <a:gd name="connsiteY121" fmla="*/ 50709 h 566094"/>
                <a:gd name="connsiteX122" fmla="*/ 206310 w 414604"/>
                <a:gd name="connsiteY122" fmla="*/ 58682 h 566094"/>
                <a:gd name="connsiteX123" fmla="*/ 214283 w 414604"/>
                <a:gd name="connsiteY123" fmla="*/ 74629 h 566094"/>
                <a:gd name="connsiteX124" fmla="*/ 226402 w 414604"/>
                <a:gd name="connsiteY124" fmla="*/ 80688 h 566094"/>
                <a:gd name="connsiteX125" fmla="*/ 242349 w 414604"/>
                <a:gd name="connsiteY125" fmla="*/ 78615 h 566094"/>
                <a:gd name="connsiteX126" fmla="*/ 246415 w 414604"/>
                <a:gd name="connsiteY126" fmla="*/ 68489 h 566094"/>
                <a:gd name="connsiteX127" fmla="*/ 256541 w 414604"/>
                <a:gd name="connsiteY127" fmla="*/ 64503 h 566094"/>
                <a:gd name="connsiteX128" fmla="*/ 264514 w 414604"/>
                <a:gd name="connsiteY128" fmla="*/ 70563 h 566094"/>
                <a:gd name="connsiteX129" fmla="*/ 266507 w 414604"/>
                <a:gd name="connsiteY129" fmla="*/ 80688 h 566094"/>
                <a:gd name="connsiteX130" fmla="*/ 260448 w 414604"/>
                <a:gd name="connsiteY130" fmla="*/ 92808 h 566094"/>
                <a:gd name="connsiteX131" fmla="*/ 256461 w 414604"/>
                <a:gd name="connsiteY131" fmla="*/ 100781 h 566094"/>
                <a:gd name="connsiteX132" fmla="*/ 262521 w 414604"/>
                <a:gd name="connsiteY132" fmla="*/ 108754 h 566094"/>
                <a:gd name="connsiteX133" fmla="*/ 268580 w 414604"/>
                <a:gd name="connsiteY133" fmla="*/ 116727 h 566094"/>
                <a:gd name="connsiteX134" fmla="*/ 272567 w 414604"/>
                <a:gd name="connsiteY134" fmla="*/ 143039 h 566094"/>
                <a:gd name="connsiteX135" fmla="*/ 278706 w 414604"/>
                <a:gd name="connsiteY135" fmla="*/ 155237 h 566094"/>
                <a:gd name="connsiteX136" fmla="*/ 288753 w 414604"/>
                <a:gd name="connsiteY136" fmla="*/ 163211 h 566094"/>
                <a:gd name="connsiteX137" fmla="*/ 298878 w 414604"/>
                <a:gd name="connsiteY137" fmla="*/ 175330 h 566094"/>
                <a:gd name="connsiteX138" fmla="*/ 298878 w 414604"/>
                <a:gd name="connsiteY138" fmla="*/ 189522 h 566094"/>
                <a:gd name="connsiteX139" fmla="*/ 294812 w 414604"/>
                <a:gd name="connsiteY139" fmla="*/ 201641 h 566094"/>
                <a:gd name="connsiteX140" fmla="*/ 294812 w 414604"/>
                <a:gd name="connsiteY140" fmla="*/ 215834 h 566094"/>
                <a:gd name="connsiteX141" fmla="*/ 304938 w 414604"/>
                <a:gd name="connsiteY141" fmla="*/ 225959 h 566094"/>
                <a:gd name="connsiteX142" fmla="*/ 310998 w 414604"/>
                <a:gd name="connsiteY142" fmla="*/ 233933 h 566094"/>
                <a:gd name="connsiteX143" fmla="*/ 313071 w 414604"/>
                <a:gd name="connsiteY143" fmla="*/ 244058 h 566094"/>
                <a:gd name="connsiteX144" fmla="*/ 309004 w 414604"/>
                <a:gd name="connsiteY144" fmla="*/ 258251 h 566094"/>
                <a:gd name="connsiteX145" fmla="*/ 310998 w 414604"/>
                <a:gd name="connsiteY145" fmla="*/ 278503 h 566094"/>
                <a:gd name="connsiteX146" fmla="*/ 318971 w 414604"/>
                <a:gd name="connsiteY146" fmla="*/ 292695 h 566094"/>
                <a:gd name="connsiteX147" fmla="*/ 325030 w 414604"/>
                <a:gd name="connsiteY147" fmla="*/ 308641 h 566094"/>
                <a:gd name="connsiteX148" fmla="*/ 337150 w 414604"/>
                <a:gd name="connsiteY148" fmla="*/ 316614 h 566094"/>
                <a:gd name="connsiteX149" fmla="*/ 342609 w 414604"/>
                <a:gd name="connsiteY149" fmla="*/ 315765 h 566094"/>
                <a:gd name="connsiteX150" fmla="*/ 343209 w 414604"/>
                <a:gd name="connsiteY150" fmla="*/ 314541 h 566094"/>
                <a:gd name="connsiteX151" fmla="*/ 347276 w 414604"/>
                <a:gd name="connsiteY151" fmla="*/ 304415 h 566094"/>
                <a:gd name="connsiteX152" fmla="*/ 353335 w 414604"/>
                <a:gd name="connsiteY152" fmla="*/ 302422 h 566094"/>
                <a:gd name="connsiteX153" fmla="*/ 365454 w 414604"/>
                <a:gd name="connsiteY153" fmla="*/ 306488 h 566094"/>
                <a:gd name="connsiteX154" fmla="*/ 371514 w 414604"/>
                <a:gd name="connsiteY154" fmla="*/ 312548 h 566094"/>
                <a:gd name="connsiteX155" fmla="*/ 375580 w 414604"/>
                <a:gd name="connsiteY155" fmla="*/ 324667 h 566094"/>
                <a:gd name="connsiteX156" fmla="*/ 387953 w 414604"/>
                <a:gd name="connsiteY156" fmla="*/ 340613 h 566094"/>
                <a:gd name="connsiteX157" fmla="*/ 391526 w 414604"/>
                <a:gd name="connsiteY157" fmla="*/ 340613 h 566094"/>
                <a:gd name="connsiteX158" fmla="*/ 395513 w 414604"/>
                <a:gd name="connsiteY158" fmla="*/ 334474 h 566094"/>
                <a:gd name="connsiteX159" fmla="*/ 403486 w 414604"/>
                <a:gd name="connsiteY159" fmla="*/ 326501 h 566094"/>
                <a:gd name="connsiteX160" fmla="*/ 413612 w 414604"/>
                <a:gd name="connsiteY160" fmla="*/ 328494 h 566094"/>
                <a:gd name="connsiteX161" fmla="*/ 413612 w 414604"/>
                <a:gd name="connsiteY161" fmla="*/ 338620 h 566094"/>
                <a:gd name="connsiteX162" fmla="*/ 421585 w 414604"/>
                <a:gd name="connsiteY162" fmla="*/ 348746 h 566094"/>
                <a:gd name="connsiteX163" fmla="*/ 415526 w 414604"/>
                <a:gd name="connsiteY163" fmla="*/ 360945 h 566094"/>
                <a:gd name="connsiteX164" fmla="*/ 411459 w 414604"/>
                <a:gd name="connsiteY164" fmla="*/ 364932 h 566094"/>
                <a:gd name="connsiteX165" fmla="*/ 411459 w 414604"/>
                <a:gd name="connsiteY165" fmla="*/ 375058 h 566094"/>
                <a:gd name="connsiteX166" fmla="*/ 413532 w 414604"/>
                <a:gd name="connsiteY166" fmla="*/ 385263 h 566094"/>
                <a:gd name="connsiteX167" fmla="*/ 415526 w 414604"/>
                <a:gd name="connsiteY167" fmla="*/ 391323 h 56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14604" h="566094">
                  <a:moveTo>
                    <a:pt x="417758" y="391881"/>
                  </a:moveTo>
                  <a:cubicBezTo>
                    <a:pt x="417287" y="395291"/>
                    <a:pt x="416622" y="398672"/>
                    <a:pt x="415765" y="402007"/>
                  </a:cubicBezTo>
                  <a:cubicBezTo>
                    <a:pt x="415765" y="404000"/>
                    <a:pt x="409705" y="408066"/>
                    <a:pt x="409705" y="409980"/>
                  </a:cubicBezTo>
                  <a:cubicBezTo>
                    <a:pt x="407414" y="414391"/>
                    <a:pt x="406031" y="419217"/>
                    <a:pt x="405639" y="424172"/>
                  </a:cubicBezTo>
                  <a:cubicBezTo>
                    <a:pt x="403566" y="426245"/>
                    <a:pt x="401573" y="432145"/>
                    <a:pt x="399579" y="432145"/>
                  </a:cubicBezTo>
                  <a:cubicBezTo>
                    <a:pt x="395513" y="434139"/>
                    <a:pt x="387460" y="430152"/>
                    <a:pt x="383633" y="430152"/>
                  </a:cubicBezTo>
                  <a:cubicBezTo>
                    <a:pt x="376411" y="429977"/>
                    <a:pt x="369320" y="432099"/>
                    <a:pt x="363381" y="436212"/>
                  </a:cubicBezTo>
                  <a:cubicBezTo>
                    <a:pt x="360232" y="439169"/>
                    <a:pt x="357544" y="442582"/>
                    <a:pt x="355408" y="446338"/>
                  </a:cubicBezTo>
                  <a:cubicBezTo>
                    <a:pt x="355408" y="448331"/>
                    <a:pt x="353335" y="452397"/>
                    <a:pt x="353335" y="454311"/>
                  </a:cubicBezTo>
                  <a:cubicBezTo>
                    <a:pt x="351342" y="456384"/>
                    <a:pt x="347276" y="460450"/>
                    <a:pt x="345362" y="460450"/>
                  </a:cubicBezTo>
                  <a:cubicBezTo>
                    <a:pt x="341296" y="460450"/>
                    <a:pt x="339302" y="454311"/>
                    <a:pt x="337389" y="452477"/>
                  </a:cubicBezTo>
                  <a:cubicBezTo>
                    <a:pt x="335174" y="450388"/>
                    <a:pt x="332407" y="448977"/>
                    <a:pt x="329416" y="448411"/>
                  </a:cubicBezTo>
                  <a:cubicBezTo>
                    <a:pt x="327422" y="448411"/>
                    <a:pt x="323356" y="452477"/>
                    <a:pt x="323356" y="452477"/>
                  </a:cubicBezTo>
                  <a:cubicBezTo>
                    <a:pt x="321363" y="456543"/>
                    <a:pt x="321363" y="464596"/>
                    <a:pt x="317296" y="468423"/>
                  </a:cubicBezTo>
                  <a:cubicBezTo>
                    <a:pt x="315303" y="470496"/>
                    <a:pt x="307171" y="474563"/>
                    <a:pt x="305177" y="476396"/>
                  </a:cubicBezTo>
                  <a:cubicBezTo>
                    <a:pt x="303184" y="478230"/>
                    <a:pt x="303104" y="484370"/>
                    <a:pt x="301111" y="486522"/>
                  </a:cubicBezTo>
                  <a:cubicBezTo>
                    <a:pt x="299118" y="488675"/>
                    <a:pt x="293138" y="490589"/>
                    <a:pt x="290985" y="492582"/>
                  </a:cubicBezTo>
                  <a:cubicBezTo>
                    <a:pt x="288992" y="492582"/>
                    <a:pt x="283012" y="488516"/>
                    <a:pt x="280939" y="488516"/>
                  </a:cubicBezTo>
                  <a:cubicBezTo>
                    <a:pt x="277269" y="488975"/>
                    <a:pt x="273781" y="490376"/>
                    <a:pt x="270813" y="492582"/>
                  </a:cubicBezTo>
                  <a:cubicBezTo>
                    <a:pt x="268740" y="492582"/>
                    <a:pt x="266747" y="496648"/>
                    <a:pt x="266747" y="498642"/>
                  </a:cubicBezTo>
                  <a:cubicBezTo>
                    <a:pt x="266747" y="500635"/>
                    <a:pt x="268740" y="506615"/>
                    <a:pt x="268740" y="508767"/>
                  </a:cubicBezTo>
                  <a:cubicBezTo>
                    <a:pt x="271261" y="511580"/>
                    <a:pt x="272702" y="515197"/>
                    <a:pt x="272806" y="518973"/>
                  </a:cubicBezTo>
                  <a:cubicBezTo>
                    <a:pt x="272299" y="521984"/>
                    <a:pt x="270880" y="524768"/>
                    <a:pt x="268740" y="526946"/>
                  </a:cubicBezTo>
                  <a:cubicBezTo>
                    <a:pt x="266747" y="529019"/>
                    <a:pt x="260767" y="529019"/>
                    <a:pt x="258694" y="529019"/>
                  </a:cubicBezTo>
                  <a:cubicBezTo>
                    <a:pt x="256621" y="529019"/>
                    <a:pt x="252554" y="524953"/>
                    <a:pt x="250721" y="524953"/>
                  </a:cubicBezTo>
                  <a:cubicBezTo>
                    <a:pt x="248887" y="524953"/>
                    <a:pt x="242747" y="524953"/>
                    <a:pt x="242747" y="526946"/>
                  </a:cubicBezTo>
                  <a:cubicBezTo>
                    <a:pt x="240477" y="530648"/>
                    <a:pt x="239085" y="534821"/>
                    <a:pt x="238681" y="539145"/>
                  </a:cubicBezTo>
                  <a:cubicBezTo>
                    <a:pt x="238681" y="541138"/>
                    <a:pt x="240674" y="545205"/>
                    <a:pt x="240674" y="547118"/>
                  </a:cubicBezTo>
                  <a:cubicBezTo>
                    <a:pt x="240674" y="549032"/>
                    <a:pt x="236688" y="553258"/>
                    <a:pt x="234615" y="555091"/>
                  </a:cubicBezTo>
                  <a:cubicBezTo>
                    <a:pt x="230074" y="557472"/>
                    <a:pt x="225356" y="559499"/>
                    <a:pt x="220502" y="561151"/>
                  </a:cubicBezTo>
                  <a:cubicBezTo>
                    <a:pt x="218429" y="563224"/>
                    <a:pt x="216436" y="567211"/>
                    <a:pt x="214443" y="569124"/>
                  </a:cubicBezTo>
                  <a:cubicBezTo>
                    <a:pt x="212370" y="569124"/>
                    <a:pt x="206469" y="569124"/>
                    <a:pt x="204317" y="567051"/>
                  </a:cubicBezTo>
                  <a:cubicBezTo>
                    <a:pt x="202244" y="567051"/>
                    <a:pt x="200250" y="560992"/>
                    <a:pt x="202244" y="559078"/>
                  </a:cubicBezTo>
                  <a:cubicBezTo>
                    <a:pt x="202244" y="557005"/>
                    <a:pt x="204317" y="553019"/>
                    <a:pt x="204317" y="551105"/>
                  </a:cubicBezTo>
                  <a:cubicBezTo>
                    <a:pt x="206310" y="549112"/>
                    <a:pt x="204317" y="543132"/>
                    <a:pt x="202244" y="540979"/>
                  </a:cubicBezTo>
                  <a:cubicBezTo>
                    <a:pt x="200250" y="540979"/>
                    <a:pt x="194271" y="540979"/>
                    <a:pt x="192198" y="542972"/>
                  </a:cubicBezTo>
                  <a:cubicBezTo>
                    <a:pt x="190124" y="542972"/>
                    <a:pt x="188131" y="549112"/>
                    <a:pt x="186138" y="549112"/>
                  </a:cubicBezTo>
                  <a:cubicBezTo>
                    <a:pt x="184145" y="549112"/>
                    <a:pt x="178165" y="545045"/>
                    <a:pt x="178165" y="542972"/>
                  </a:cubicBezTo>
                  <a:cubicBezTo>
                    <a:pt x="176598" y="540625"/>
                    <a:pt x="175894" y="537807"/>
                    <a:pt x="176171" y="534999"/>
                  </a:cubicBezTo>
                  <a:cubicBezTo>
                    <a:pt x="176171" y="532926"/>
                    <a:pt x="180238" y="530933"/>
                    <a:pt x="180238" y="528940"/>
                  </a:cubicBezTo>
                  <a:cubicBezTo>
                    <a:pt x="182231" y="526867"/>
                    <a:pt x="182231" y="520966"/>
                    <a:pt x="182231" y="518814"/>
                  </a:cubicBezTo>
                  <a:cubicBezTo>
                    <a:pt x="180238" y="516741"/>
                    <a:pt x="180238" y="512674"/>
                    <a:pt x="178165" y="510841"/>
                  </a:cubicBezTo>
                  <a:cubicBezTo>
                    <a:pt x="176092" y="509007"/>
                    <a:pt x="170192" y="508767"/>
                    <a:pt x="166045" y="508767"/>
                  </a:cubicBezTo>
                  <a:cubicBezTo>
                    <a:pt x="164052" y="508767"/>
                    <a:pt x="158072" y="512834"/>
                    <a:pt x="153926" y="512834"/>
                  </a:cubicBezTo>
                  <a:cubicBezTo>
                    <a:pt x="151853" y="512834"/>
                    <a:pt x="145953" y="508767"/>
                    <a:pt x="141807" y="508767"/>
                  </a:cubicBezTo>
                  <a:cubicBezTo>
                    <a:pt x="139734" y="506774"/>
                    <a:pt x="133834" y="502708"/>
                    <a:pt x="131681" y="500794"/>
                  </a:cubicBezTo>
                  <a:cubicBezTo>
                    <a:pt x="129528" y="498881"/>
                    <a:pt x="131681" y="492821"/>
                    <a:pt x="129688" y="490668"/>
                  </a:cubicBezTo>
                  <a:cubicBezTo>
                    <a:pt x="127695" y="488516"/>
                    <a:pt x="123549" y="484609"/>
                    <a:pt x="123549" y="480542"/>
                  </a:cubicBezTo>
                  <a:cubicBezTo>
                    <a:pt x="121489" y="478318"/>
                    <a:pt x="120106" y="475552"/>
                    <a:pt x="119562" y="472569"/>
                  </a:cubicBezTo>
                  <a:cubicBezTo>
                    <a:pt x="117489" y="468503"/>
                    <a:pt x="119562" y="464596"/>
                    <a:pt x="119562" y="460450"/>
                  </a:cubicBezTo>
                  <a:cubicBezTo>
                    <a:pt x="119562" y="458377"/>
                    <a:pt x="115496" y="454311"/>
                    <a:pt x="113502" y="452477"/>
                  </a:cubicBezTo>
                  <a:cubicBezTo>
                    <a:pt x="113502" y="450484"/>
                    <a:pt x="109436" y="450484"/>
                    <a:pt x="107443" y="448411"/>
                  </a:cubicBezTo>
                  <a:cubicBezTo>
                    <a:pt x="103377" y="446417"/>
                    <a:pt x="97317" y="440437"/>
                    <a:pt x="93251" y="438285"/>
                  </a:cubicBezTo>
                  <a:cubicBezTo>
                    <a:pt x="89184" y="438285"/>
                    <a:pt x="83125" y="436291"/>
                    <a:pt x="81131" y="436291"/>
                  </a:cubicBezTo>
                  <a:cubicBezTo>
                    <a:pt x="79138" y="438285"/>
                    <a:pt x="73158" y="440358"/>
                    <a:pt x="71005" y="442351"/>
                  </a:cubicBezTo>
                  <a:cubicBezTo>
                    <a:pt x="68853" y="444344"/>
                    <a:pt x="64946" y="450324"/>
                    <a:pt x="63032" y="450324"/>
                  </a:cubicBezTo>
                  <a:cubicBezTo>
                    <a:pt x="58785" y="449587"/>
                    <a:pt x="54673" y="448216"/>
                    <a:pt x="50833" y="446258"/>
                  </a:cubicBezTo>
                  <a:cubicBezTo>
                    <a:pt x="49913" y="443415"/>
                    <a:pt x="48569" y="440727"/>
                    <a:pt x="46847" y="438285"/>
                  </a:cubicBezTo>
                  <a:cubicBezTo>
                    <a:pt x="44774" y="436291"/>
                    <a:pt x="38874" y="432225"/>
                    <a:pt x="36721" y="430312"/>
                  </a:cubicBezTo>
                  <a:cubicBezTo>
                    <a:pt x="34568" y="428398"/>
                    <a:pt x="32654" y="424172"/>
                    <a:pt x="30661" y="422338"/>
                  </a:cubicBezTo>
                  <a:cubicBezTo>
                    <a:pt x="28668" y="420505"/>
                    <a:pt x="19100" y="420265"/>
                    <a:pt x="19100" y="418113"/>
                  </a:cubicBezTo>
                  <a:cubicBezTo>
                    <a:pt x="17107" y="416119"/>
                    <a:pt x="19100" y="407987"/>
                    <a:pt x="19100" y="405993"/>
                  </a:cubicBezTo>
                  <a:cubicBezTo>
                    <a:pt x="21331" y="406267"/>
                    <a:pt x="23564" y="405503"/>
                    <a:pt x="25160" y="403920"/>
                  </a:cubicBezTo>
                  <a:cubicBezTo>
                    <a:pt x="25160" y="401927"/>
                    <a:pt x="27233" y="397861"/>
                    <a:pt x="27233" y="395947"/>
                  </a:cubicBezTo>
                  <a:lnTo>
                    <a:pt x="27233" y="387974"/>
                  </a:lnTo>
                  <a:cubicBezTo>
                    <a:pt x="25160" y="385981"/>
                    <a:pt x="23166" y="383908"/>
                    <a:pt x="21093" y="383908"/>
                  </a:cubicBezTo>
                  <a:cubicBezTo>
                    <a:pt x="19020" y="383908"/>
                    <a:pt x="15034" y="387974"/>
                    <a:pt x="15034" y="387974"/>
                  </a:cubicBezTo>
                  <a:cubicBezTo>
                    <a:pt x="10676" y="387877"/>
                    <a:pt x="6449" y="386459"/>
                    <a:pt x="2915" y="383908"/>
                  </a:cubicBezTo>
                  <a:cubicBezTo>
                    <a:pt x="921" y="381915"/>
                    <a:pt x="921" y="375935"/>
                    <a:pt x="921" y="373782"/>
                  </a:cubicBezTo>
                  <a:cubicBezTo>
                    <a:pt x="2915" y="371789"/>
                    <a:pt x="4988" y="367722"/>
                    <a:pt x="6981" y="365809"/>
                  </a:cubicBezTo>
                  <a:cubicBezTo>
                    <a:pt x="6981" y="363815"/>
                    <a:pt x="4988" y="357836"/>
                    <a:pt x="4988" y="355683"/>
                  </a:cubicBezTo>
                  <a:cubicBezTo>
                    <a:pt x="2848" y="353504"/>
                    <a:pt x="1428" y="350721"/>
                    <a:pt x="921" y="347710"/>
                  </a:cubicBezTo>
                  <a:cubicBezTo>
                    <a:pt x="2915" y="345637"/>
                    <a:pt x="4988" y="341650"/>
                    <a:pt x="6981" y="341650"/>
                  </a:cubicBezTo>
                  <a:cubicBezTo>
                    <a:pt x="8974" y="337584"/>
                    <a:pt x="8974" y="325704"/>
                    <a:pt x="13041" y="321398"/>
                  </a:cubicBezTo>
                  <a:cubicBezTo>
                    <a:pt x="13041" y="319325"/>
                    <a:pt x="21014" y="315259"/>
                    <a:pt x="21014" y="311192"/>
                  </a:cubicBezTo>
                  <a:cubicBezTo>
                    <a:pt x="23087" y="309199"/>
                    <a:pt x="23087" y="303219"/>
                    <a:pt x="23087" y="301067"/>
                  </a:cubicBezTo>
                  <a:cubicBezTo>
                    <a:pt x="24530" y="293606"/>
                    <a:pt x="23811" y="285887"/>
                    <a:pt x="21014" y="278822"/>
                  </a:cubicBezTo>
                  <a:cubicBezTo>
                    <a:pt x="19020" y="274755"/>
                    <a:pt x="13041" y="270848"/>
                    <a:pt x="13041" y="268696"/>
                  </a:cubicBezTo>
                  <a:cubicBezTo>
                    <a:pt x="11047" y="266623"/>
                    <a:pt x="11047" y="260722"/>
                    <a:pt x="11047" y="258570"/>
                  </a:cubicBezTo>
                  <a:cubicBezTo>
                    <a:pt x="8192" y="254712"/>
                    <a:pt x="4779" y="251299"/>
                    <a:pt x="921" y="248444"/>
                  </a:cubicBezTo>
                  <a:cubicBezTo>
                    <a:pt x="-1152" y="244377"/>
                    <a:pt x="921" y="236245"/>
                    <a:pt x="921" y="232497"/>
                  </a:cubicBezTo>
                  <a:cubicBezTo>
                    <a:pt x="-116" y="226482"/>
                    <a:pt x="-116" y="220334"/>
                    <a:pt x="921" y="214319"/>
                  </a:cubicBezTo>
                  <a:cubicBezTo>
                    <a:pt x="921" y="212246"/>
                    <a:pt x="6981" y="204193"/>
                    <a:pt x="8894" y="204193"/>
                  </a:cubicBezTo>
                  <a:cubicBezTo>
                    <a:pt x="11701" y="203935"/>
                    <a:pt x="14513" y="204637"/>
                    <a:pt x="16868" y="206186"/>
                  </a:cubicBezTo>
                  <a:cubicBezTo>
                    <a:pt x="16868" y="206186"/>
                    <a:pt x="18861" y="210252"/>
                    <a:pt x="20854" y="210252"/>
                  </a:cubicBezTo>
                  <a:cubicBezTo>
                    <a:pt x="25920" y="209585"/>
                    <a:pt x="30409" y="206652"/>
                    <a:pt x="33053" y="202279"/>
                  </a:cubicBezTo>
                  <a:cubicBezTo>
                    <a:pt x="37040" y="200286"/>
                    <a:pt x="35046" y="190160"/>
                    <a:pt x="37040" y="188087"/>
                  </a:cubicBezTo>
                  <a:cubicBezTo>
                    <a:pt x="37161" y="183733"/>
                    <a:pt x="38577" y="179514"/>
                    <a:pt x="41106" y="175968"/>
                  </a:cubicBezTo>
                  <a:cubicBezTo>
                    <a:pt x="45172" y="171901"/>
                    <a:pt x="61358" y="177961"/>
                    <a:pt x="65025" y="173974"/>
                  </a:cubicBezTo>
                  <a:cubicBezTo>
                    <a:pt x="69092" y="171901"/>
                    <a:pt x="69092" y="163849"/>
                    <a:pt x="71085" y="161776"/>
                  </a:cubicBezTo>
                  <a:cubicBezTo>
                    <a:pt x="73078" y="159702"/>
                    <a:pt x="81211" y="157709"/>
                    <a:pt x="83284" y="155716"/>
                  </a:cubicBezTo>
                  <a:cubicBezTo>
                    <a:pt x="86475" y="152344"/>
                    <a:pt x="88585" y="148096"/>
                    <a:pt x="89344" y="143517"/>
                  </a:cubicBezTo>
                  <a:cubicBezTo>
                    <a:pt x="87541" y="137117"/>
                    <a:pt x="84858" y="130999"/>
                    <a:pt x="81371" y="125338"/>
                  </a:cubicBezTo>
                  <a:cubicBezTo>
                    <a:pt x="77384" y="123265"/>
                    <a:pt x="71245" y="117365"/>
                    <a:pt x="67258" y="115212"/>
                  </a:cubicBezTo>
                  <a:cubicBezTo>
                    <a:pt x="65185" y="113139"/>
                    <a:pt x="57132" y="115212"/>
                    <a:pt x="55139" y="113139"/>
                  </a:cubicBezTo>
                  <a:cubicBezTo>
                    <a:pt x="51383" y="111004"/>
                    <a:pt x="47970" y="108316"/>
                    <a:pt x="45013" y="105166"/>
                  </a:cubicBezTo>
                  <a:cubicBezTo>
                    <a:pt x="43448" y="100605"/>
                    <a:pt x="42745" y="95792"/>
                    <a:pt x="42940" y="90974"/>
                  </a:cubicBezTo>
                  <a:cubicBezTo>
                    <a:pt x="40093" y="86641"/>
                    <a:pt x="38041" y="81835"/>
                    <a:pt x="36880" y="76782"/>
                  </a:cubicBezTo>
                  <a:cubicBezTo>
                    <a:pt x="36868" y="74586"/>
                    <a:pt x="37598" y="72450"/>
                    <a:pt x="38953" y="70722"/>
                  </a:cubicBezTo>
                  <a:cubicBezTo>
                    <a:pt x="40947" y="68649"/>
                    <a:pt x="45013" y="70722"/>
                    <a:pt x="46927" y="68649"/>
                  </a:cubicBezTo>
                  <a:cubicBezTo>
                    <a:pt x="48840" y="66576"/>
                    <a:pt x="52986" y="62589"/>
                    <a:pt x="52986" y="60676"/>
                  </a:cubicBezTo>
                  <a:cubicBezTo>
                    <a:pt x="52986" y="56609"/>
                    <a:pt x="50993" y="50550"/>
                    <a:pt x="50993" y="46484"/>
                  </a:cubicBezTo>
                  <a:cubicBezTo>
                    <a:pt x="51397" y="42160"/>
                    <a:pt x="52788" y="37986"/>
                    <a:pt x="55059" y="34285"/>
                  </a:cubicBezTo>
                  <a:cubicBezTo>
                    <a:pt x="57052" y="32291"/>
                    <a:pt x="63032" y="32291"/>
                    <a:pt x="67178" y="30298"/>
                  </a:cubicBezTo>
                  <a:lnTo>
                    <a:pt x="75151" y="22325"/>
                  </a:lnTo>
                  <a:cubicBezTo>
                    <a:pt x="80638" y="20159"/>
                    <a:pt x="85511" y="16682"/>
                    <a:pt x="89344" y="12199"/>
                  </a:cubicBezTo>
                  <a:cubicBezTo>
                    <a:pt x="91337" y="12199"/>
                    <a:pt x="91337" y="10206"/>
                    <a:pt x="91337" y="8133"/>
                  </a:cubicBezTo>
                  <a:cubicBezTo>
                    <a:pt x="95403" y="8133"/>
                    <a:pt x="97397" y="10206"/>
                    <a:pt x="99310" y="10206"/>
                  </a:cubicBezTo>
                  <a:cubicBezTo>
                    <a:pt x="103688" y="10081"/>
                    <a:pt x="107932" y="8666"/>
                    <a:pt x="111509" y="6139"/>
                  </a:cubicBezTo>
                  <a:cubicBezTo>
                    <a:pt x="113502" y="6139"/>
                    <a:pt x="113502" y="2073"/>
                    <a:pt x="115496" y="2073"/>
                  </a:cubicBezTo>
                  <a:cubicBezTo>
                    <a:pt x="117569" y="0"/>
                    <a:pt x="123469" y="0"/>
                    <a:pt x="127695" y="0"/>
                  </a:cubicBezTo>
                  <a:cubicBezTo>
                    <a:pt x="131336" y="473"/>
                    <a:pt x="134795" y="1873"/>
                    <a:pt x="137741" y="4066"/>
                  </a:cubicBezTo>
                  <a:cubicBezTo>
                    <a:pt x="140534" y="7483"/>
                    <a:pt x="141321" y="12118"/>
                    <a:pt x="139814" y="16265"/>
                  </a:cubicBezTo>
                  <a:cubicBezTo>
                    <a:pt x="139814" y="18259"/>
                    <a:pt x="135748" y="20332"/>
                    <a:pt x="135748" y="22325"/>
                  </a:cubicBezTo>
                  <a:cubicBezTo>
                    <a:pt x="133754" y="24318"/>
                    <a:pt x="129688" y="30298"/>
                    <a:pt x="131681" y="34444"/>
                  </a:cubicBezTo>
                  <a:cubicBezTo>
                    <a:pt x="131681" y="38510"/>
                    <a:pt x="137741" y="44570"/>
                    <a:pt x="141807" y="46643"/>
                  </a:cubicBezTo>
                  <a:cubicBezTo>
                    <a:pt x="144628" y="46932"/>
                    <a:pt x="147458" y="46196"/>
                    <a:pt x="149780" y="44570"/>
                  </a:cubicBezTo>
                  <a:cubicBezTo>
                    <a:pt x="153847" y="42577"/>
                    <a:pt x="155920" y="36597"/>
                    <a:pt x="157753" y="34444"/>
                  </a:cubicBezTo>
                  <a:cubicBezTo>
                    <a:pt x="162270" y="32814"/>
                    <a:pt x="167075" y="32136"/>
                    <a:pt x="171866" y="32451"/>
                  </a:cubicBezTo>
                  <a:lnTo>
                    <a:pt x="181992" y="32451"/>
                  </a:lnTo>
                  <a:cubicBezTo>
                    <a:pt x="184419" y="36997"/>
                    <a:pt x="186447" y="41746"/>
                    <a:pt x="188051" y="46643"/>
                  </a:cubicBezTo>
                  <a:cubicBezTo>
                    <a:pt x="188051" y="46643"/>
                    <a:pt x="194111" y="48636"/>
                    <a:pt x="194111" y="50709"/>
                  </a:cubicBezTo>
                  <a:cubicBezTo>
                    <a:pt x="198177" y="52703"/>
                    <a:pt x="204237" y="54776"/>
                    <a:pt x="206310" y="58682"/>
                  </a:cubicBezTo>
                  <a:cubicBezTo>
                    <a:pt x="210297" y="60755"/>
                    <a:pt x="212370" y="70881"/>
                    <a:pt x="214283" y="74629"/>
                  </a:cubicBezTo>
                  <a:cubicBezTo>
                    <a:pt x="218117" y="77036"/>
                    <a:pt x="222176" y="79065"/>
                    <a:pt x="226402" y="80688"/>
                  </a:cubicBezTo>
                  <a:cubicBezTo>
                    <a:pt x="231800" y="80994"/>
                    <a:pt x="237208" y="80291"/>
                    <a:pt x="242349" y="78615"/>
                  </a:cubicBezTo>
                  <a:cubicBezTo>
                    <a:pt x="244342" y="76622"/>
                    <a:pt x="244342" y="70642"/>
                    <a:pt x="246415" y="68489"/>
                  </a:cubicBezTo>
                  <a:cubicBezTo>
                    <a:pt x="249196" y="65978"/>
                    <a:pt x="252794" y="64561"/>
                    <a:pt x="256541" y="64503"/>
                  </a:cubicBezTo>
                  <a:cubicBezTo>
                    <a:pt x="258534" y="64503"/>
                    <a:pt x="262600" y="68489"/>
                    <a:pt x="264514" y="70563"/>
                  </a:cubicBezTo>
                  <a:cubicBezTo>
                    <a:pt x="266428" y="72636"/>
                    <a:pt x="266507" y="78536"/>
                    <a:pt x="266507" y="80688"/>
                  </a:cubicBezTo>
                  <a:cubicBezTo>
                    <a:pt x="266507" y="84755"/>
                    <a:pt x="260448" y="88662"/>
                    <a:pt x="260448" y="92808"/>
                  </a:cubicBezTo>
                  <a:cubicBezTo>
                    <a:pt x="258388" y="95032"/>
                    <a:pt x="257005" y="97798"/>
                    <a:pt x="256461" y="100781"/>
                  </a:cubicBezTo>
                  <a:cubicBezTo>
                    <a:pt x="258454" y="102774"/>
                    <a:pt x="262521" y="106840"/>
                    <a:pt x="262521" y="108754"/>
                  </a:cubicBezTo>
                  <a:cubicBezTo>
                    <a:pt x="264514" y="110747"/>
                    <a:pt x="266507" y="114814"/>
                    <a:pt x="268580" y="116727"/>
                  </a:cubicBezTo>
                  <a:cubicBezTo>
                    <a:pt x="270574" y="122787"/>
                    <a:pt x="270574" y="136979"/>
                    <a:pt x="272567" y="143039"/>
                  </a:cubicBezTo>
                  <a:cubicBezTo>
                    <a:pt x="272567" y="147105"/>
                    <a:pt x="276633" y="151012"/>
                    <a:pt x="278706" y="155237"/>
                  </a:cubicBezTo>
                  <a:cubicBezTo>
                    <a:pt x="280700" y="157231"/>
                    <a:pt x="286679" y="161297"/>
                    <a:pt x="288753" y="163211"/>
                  </a:cubicBezTo>
                  <a:cubicBezTo>
                    <a:pt x="292819" y="165204"/>
                    <a:pt x="298878" y="171184"/>
                    <a:pt x="298878" y="175330"/>
                  </a:cubicBezTo>
                  <a:cubicBezTo>
                    <a:pt x="300872" y="179396"/>
                    <a:pt x="298878" y="185456"/>
                    <a:pt x="298878" y="189522"/>
                  </a:cubicBezTo>
                  <a:cubicBezTo>
                    <a:pt x="298878" y="191515"/>
                    <a:pt x="294812" y="197495"/>
                    <a:pt x="294812" y="201641"/>
                  </a:cubicBezTo>
                  <a:lnTo>
                    <a:pt x="294812" y="215834"/>
                  </a:lnTo>
                  <a:cubicBezTo>
                    <a:pt x="297667" y="219692"/>
                    <a:pt x="301080" y="223104"/>
                    <a:pt x="304938" y="225959"/>
                  </a:cubicBezTo>
                  <a:cubicBezTo>
                    <a:pt x="307011" y="228032"/>
                    <a:pt x="309004" y="232019"/>
                    <a:pt x="310998" y="233933"/>
                  </a:cubicBezTo>
                  <a:cubicBezTo>
                    <a:pt x="311480" y="237347"/>
                    <a:pt x="312172" y="240729"/>
                    <a:pt x="313071" y="244058"/>
                  </a:cubicBezTo>
                  <a:cubicBezTo>
                    <a:pt x="312649" y="249008"/>
                    <a:pt x="311268" y="253829"/>
                    <a:pt x="309004" y="258251"/>
                  </a:cubicBezTo>
                  <a:cubicBezTo>
                    <a:pt x="309004" y="264310"/>
                    <a:pt x="310998" y="274197"/>
                    <a:pt x="310998" y="278503"/>
                  </a:cubicBezTo>
                  <a:cubicBezTo>
                    <a:pt x="313071" y="282569"/>
                    <a:pt x="317057" y="288628"/>
                    <a:pt x="318971" y="292695"/>
                  </a:cubicBezTo>
                  <a:cubicBezTo>
                    <a:pt x="320884" y="296761"/>
                    <a:pt x="322957" y="304814"/>
                    <a:pt x="325030" y="308641"/>
                  </a:cubicBezTo>
                  <a:cubicBezTo>
                    <a:pt x="327024" y="310634"/>
                    <a:pt x="333003" y="316614"/>
                    <a:pt x="337150" y="316614"/>
                  </a:cubicBezTo>
                  <a:cubicBezTo>
                    <a:pt x="338892" y="317887"/>
                    <a:pt x="341336" y="317507"/>
                    <a:pt x="342609" y="315765"/>
                  </a:cubicBezTo>
                  <a:cubicBezTo>
                    <a:pt x="342879" y="315396"/>
                    <a:pt x="343082" y="314981"/>
                    <a:pt x="343209" y="314541"/>
                  </a:cubicBezTo>
                  <a:cubicBezTo>
                    <a:pt x="345202" y="312548"/>
                    <a:pt x="345202" y="306568"/>
                    <a:pt x="347276" y="304415"/>
                  </a:cubicBezTo>
                  <a:cubicBezTo>
                    <a:pt x="349269" y="304415"/>
                    <a:pt x="351262" y="302422"/>
                    <a:pt x="353335" y="302422"/>
                  </a:cubicBezTo>
                  <a:cubicBezTo>
                    <a:pt x="357698" y="302494"/>
                    <a:pt x="361931" y="303914"/>
                    <a:pt x="365454" y="306488"/>
                  </a:cubicBezTo>
                  <a:cubicBezTo>
                    <a:pt x="367448" y="308482"/>
                    <a:pt x="371514" y="310475"/>
                    <a:pt x="371514" y="312548"/>
                  </a:cubicBezTo>
                  <a:cubicBezTo>
                    <a:pt x="373507" y="314541"/>
                    <a:pt x="373507" y="320521"/>
                    <a:pt x="375580" y="324667"/>
                  </a:cubicBezTo>
                  <a:cubicBezTo>
                    <a:pt x="374593" y="332487"/>
                    <a:pt x="380133" y="339627"/>
                    <a:pt x="387953" y="340613"/>
                  </a:cubicBezTo>
                  <a:cubicBezTo>
                    <a:pt x="389140" y="340763"/>
                    <a:pt x="390340" y="340763"/>
                    <a:pt x="391526" y="340613"/>
                  </a:cubicBezTo>
                  <a:cubicBezTo>
                    <a:pt x="393520" y="338541"/>
                    <a:pt x="393520" y="336547"/>
                    <a:pt x="395513" y="334474"/>
                  </a:cubicBezTo>
                  <a:cubicBezTo>
                    <a:pt x="397506" y="332401"/>
                    <a:pt x="401573" y="326501"/>
                    <a:pt x="403486" y="326501"/>
                  </a:cubicBezTo>
                  <a:cubicBezTo>
                    <a:pt x="405400" y="326501"/>
                    <a:pt x="411459" y="326501"/>
                    <a:pt x="413612" y="328494"/>
                  </a:cubicBezTo>
                  <a:cubicBezTo>
                    <a:pt x="415765" y="330488"/>
                    <a:pt x="411539" y="336467"/>
                    <a:pt x="413612" y="338620"/>
                  </a:cubicBezTo>
                  <a:cubicBezTo>
                    <a:pt x="415606" y="342686"/>
                    <a:pt x="421585" y="344680"/>
                    <a:pt x="421585" y="348746"/>
                  </a:cubicBezTo>
                  <a:cubicBezTo>
                    <a:pt x="420386" y="353171"/>
                    <a:pt x="418327" y="357316"/>
                    <a:pt x="415526" y="360945"/>
                  </a:cubicBezTo>
                  <a:cubicBezTo>
                    <a:pt x="415368" y="363109"/>
                    <a:pt x="413626" y="364817"/>
                    <a:pt x="411459" y="364932"/>
                  </a:cubicBezTo>
                  <a:lnTo>
                    <a:pt x="411459" y="375058"/>
                  </a:lnTo>
                  <a:cubicBezTo>
                    <a:pt x="411459" y="377131"/>
                    <a:pt x="413532" y="383031"/>
                    <a:pt x="413532" y="385263"/>
                  </a:cubicBezTo>
                  <a:cubicBezTo>
                    <a:pt x="415076" y="386879"/>
                    <a:pt x="415808" y="389106"/>
                    <a:pt x="415526" y="391323"/>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8" name="Freeform 197">
              <a:extLst>
                <a:ext uri="{FF2B5EF4-FFF2-40B4-BE49-F238E27FC236}">
                  <a16:creationId xmlns:a16="http://schemas.microsoft.com/office/drawing/2014/main" id="{B14168A6-6384-B548-B678-37648C82BEAF}"/>
                </a:ext>
              </a:extLst>
            </p:cNvPr>
            <p:cNvSpPr/>
            <p:nvPr/>
          </p:nvSpPr>
          <p:spPr>
            <a:xfrm>
              <a:off x="5784725" y="5086105"/>
              <a:ext cx="15946" cy="23919"/>
            </a:xfrm>
            <a:custGeom>
              <a:avLst/>
              <a:gdLst>
                <a:gd name="connsiteX0" fmla="*/ 11800 w 15946"/>
                <a:gd name="connsiteY0" fmla="*/ 15318 h 23919"/>
                <a:gd name="connsiteX1" fmla="*/ 11800 w 15946"/>
                <a:gd name="connsiteY1" fmla="*/ 11171 h 23919"/>
                <a:gd name="connsiteX2" fmla="*/ 17621 w 15946"/>
                <a:gd name="connsiteY2" fmla="*/ 9098 h 23919"/>
                <a:gd name="connsiteX3" fmla="*/ 21448 w 15946"/>
                <a:gd name="connsiteY3" fmla="*/ 5032 h 23919"/>
                <a:gd name="connsiteX4" fmla="*/ 17621 w 15946"/>
                <a:gd name="connsiteY4" fmla="*/ 886 h 23919"/>
                <a:gd name="connsiteX5" fmla="*/ 9648 w 15946"/>
                <a:gd name="connsiteY5" fmla="*/ 886 h 23919"/>
                <a:gd name="connsiteX6" fmla="*/ 7734 w 15946"/>
                <a:gd name="connsiteY6" fmla="*/ 5032 h 23919"/>
                <a:gd name="connsiteX7" fmla="*/ 1914 w 15946"/>
                <a:gd name="connsiteY7" fmla="*/ 9098 h 23919"/>
                <a:gd name="connsiteX8" fmla="*/ 0 w 15946"/>
                <a:gd name="connsiteY8" fmla="*/ 13244 h 23919"/>
                <a:gd name="connsiteX9" fmla="*/ 1914 w 15946"/>
                <a:gd name="connsiteY9" fmla="*/ 19384 h 23919"/>
                <a:gd name="connsiteX10" fmla="*/ 1914 w 15946"/>
                <a:gd name="connsiteY10" fmla="*/ 25523 h 23919"/>
                <a:gd name="connsiteX11" fmla="*/ 3827 w 15946"/>
                <a:gd name="connsiteY11" fmla="*/ 29669 h 23919"/>
                <a:gd name="connsiteX12" fmla="*/ 9648 w 15946"/>
                <a:gd name="connsiteY12" fmla="*/ 29669 h 23919"/>
                <a:gd name="connsiteX13" fmla="*/ 13475 w 15946"/>
                <a:gd name="connsiteY13" fmla="*/ 21696 h 23919"/>
                <a:gd name="connsiteX14" fmla="*/ 11561 w 15946"/>
                <a:gd name="connsiteY14" fmla="*/ 17550 h 23919"/>
                <a:gd name="connsiteX15" fmla="*/ 11561 w 15946"/>
                <a:gd name="connsiteY15" fmla="*/ 15557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46" h="23919">
                  <a:moveTo>
                    <a:pt x="11800" y="15318"/>
                  </a:moveTo>
                  <a:lnTo>
                    <a:pt x="11800" y="11171"/>
                  </a:lnTo>
                  <a:cubicBezTo>
                    <a:pt x="13714" y="11171"/>
                    <a:pt x="15707" y="9098"/>
                    <a:pt x="17621" y="9098"/>
                  </a:cubicBezTo>
                  <a:cubicBezTo>
                    <a:pt x="19738" y="8899"/>
                    <a:pt x="21377" y="7157"/>
                    <a:pt x="21448" y="5032"/>
                  </a:cubicBezTo>
                  <a:cubicBezTo>
                    <a:pt x="21382" y="2890"/>
                    <a:pt x="19750" y="1123"/>
                    <a:pt x="17621" y="886"/>
                  </a:cubicBezTo>
                  <a:cubicBezTo>
                    <a:pt x="15707" y="-1107"/>
                    <a:pt x="11800" y="886"/>
                    <a:pt x="9648" y="886"/>
                  </a:cubicBezTo>
                  <a:cubicBezTo>
                    <a:pt x="8589" y="2032"/>
                    <a:pt x="7920" y="3483"/>
                    <a:pt x="7734" y="5032"/>
                  </a:cubicBezTo>
                  <a:cubicBezTo>
                    <a:pt x="5820" y="5032"/>
                    <a:pt x="1914" y="7105"/>
                    <a:pt x="1914" y="9098"/>
                  </a:cubicBezTo>
                  <a:cubicBezTo>
                    <a:pt x="0" y="9098"/>
                    <a:pt x="0" y="11171"/>
                    <a:pt x="0" y="13244"/>
                  </a:cubicBezTo>
                  <a:cubicBezTo>
                    <a:pt x="0" y="15318"/>
                    <a:pt x="1914" y="17311"/>
                    <a:pt x="1914" y="19384"/>
                  </a:cubicBezTo>
                  <a:lnTo>
                    <a:pt x="1914" y="25523"/>
                  </a:lnTo>
                  <a:cubicBezTo>
                    <a:pt x="1914" y="27596"/>
                    <a:pt x="1914" y="29669"/>
                    <a:pt x="3827" y="29669"/>
                  </a:cubicBezTo>
                  <a:cubicBezTo>
                    <a:pt x="3827" y="31662"/>
                    <a:pt x="7734" y="29669"/>
                    <a:pt x="9648" y="29669"/>
                  </a:cubicBezTo>
                  <a:cubicBezTo>
                    <a:pt x="9648" y="27596"/>
                    <a:pt x="13475" y="23450"/>
                    <a:pt x="13475" y="21696"/>
                  </a:cubicBezTo>
                  <a:cubicBezTo>
                    <a:pt x="12417" y="20550"/>
                    <a:pt x="11747" y="19099"/>
                    <a:pt x="11561" y="17550"/>
                  </a:cubicBezTo>
                  <a:lnTo>
                    <a:pt x="11561" y="15557"/>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99" name="Freeform 198">
              <a:extLst>
                <a:ext uri="{FF2B5EF4-FFF2-40B4-BE49-F238E27FC236}">
                  <a16:creationId xmlns:a16="http://schemas.microsoft.com/office/drawing/2014/main" id="{0CEE5C52-9FA8-3F41-8BCF-CF885227B640}"/>
                </a:ext>
              </a:extLst>
            </p:cNvPr>
            <p:cNvSpPr/>
            <p:nvPr/>
          </p:nvSpPr>
          <p:spPr>
            <a:xfrm>
              <a:off x="5752114" y="5084301"/>
              <a:ext cx="7973" cy="15946"/>
            </a:xfrm>
            <a:custGeom>
              <a:avLst/>
              <a:gdLst>
                <a:gd name="connsiteX0" fmla="*/ 5820 w 7973"/>
                <a:gd name="connsiteY0" fmla="*/ 857 h 15946"/>
                <a:gd name="connsiteX1" fmla="*/ 0 w 7973"/>
                <a:gd name="connsiteY1" fmla="*/ 3009 h 15946"/>
                <a:gd name="connsiteX2" fmla="*/ 0 w 7973"/>
                <a:gd name="connsiteY2" fmla="*/ 7315 h 15946"/>
                <a:gd name="connsiteX3" fmla="*/ 1993 w 7973"/>
                <a:gd name="connsiteY3" fmla="*/ 11621 h 15946"/>
                <a:gd name="connsiteX4" fmla="*/ 1993 w 7973"/>
                <a:gd name="connsiteY4" fmla="*/ 16006 h 15946"/>
                <a:gd name="connsiteX5" fmla="*/ 7734 w 7973"/>
                <a:gd name="connsiteY5" fmla="*/ 13853 h 15946"/>
                <a:gd name="connsiteX6" fmla="*/ 9727 w 7973"/>
                <a:gd name="connsiteY6" fmla="*/ 7395 h 15946"/>
                <a:gd name="connsiteX7" fmla="*/ 5820 w 7973"/>
                <a:gd name="connsiteY7" fmla="*/ 936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73" h="15946">
                  <a:moveTo>
                    <a:pt x="5820" y="857"/>
                  </a:moveTo>
                  <a:cubicBezTo>
                    <a:pt x="3907" y="-1216"/>
                    <a:pt x="1993" y="857"/>
                    <a:pt x="0" y="3009"/>
                  </a:cubicBezTo>
                  <a:lnTo>
                    <a:pt x="0" y="7315"/>
                  </a:lnTo>
                  <a:cubicBezTo>
                    <a:pt x="212" y="8919"/>
                    <a:pt x="907" y="10421"/>
                    <a:pt x="1993" y="11621"/>
                  </a:cubicBezTo>
                  <a:lnTo>
                    <a:pt x="1993" y="16006"/>
                  </a:lnTo>
                  <a:cubicBezTo>
                    <a:pt x="3907" y="18158"/>
                    <a:pt x="5820" y="16006"/>
                    <a:pt x="7734" y="13853"/>
                  </a:cubicBezTo>
                  <a:cubicBezTo>
                    <a:pt x="7734" y="11700"/>
                    <a:pt x="9727" y="9547"/>
                    <a:pt x="9727" y="7395"/>
                  </a:cubicBezTo>
                  <a:cubicBezTo>
                    <a:pt x="9727" y="5242"/>
                    <a:pt x="7734" y="936"/>
                    <a:pt x="5820" y="93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0" name="Freeform 199">
              <a:extLst>
                <a:ext uri="{FF2B5EF4-FFF2-40B4-BE49-F238E27FC236}">
                  <a16:creationId xmlns:a16="http://schemas.microsoft.com/office/drawing/2014/main" id="{03196E14-8AE1-F846-9FD2-3B320A069303}"/>
                </a:ext>
              </a:extLst>
            </p:cNvPr>
            <p:cNvSpPr/>
            <p:nvPr/>
          </p:nvSpPr>
          <p:spPr>
            <a:xfrm>
              <a:off x="5305139" y="4255390"/>
              <a:ext cx="813263" cy="701638"/>
            </a:xfrm>
            <a:custGeom>
              <a:avLst/>
              <a:gdLst>
                <a:gd name="connsiteX0" fmla="*/ 70164 w 813262"/>
                <a:gd name="connsiteY0" fmla="*/ 137298 h 701638"/>
                <a:gd name="connsiteX1" fmla="*/ 74150 w 813262"/>
                <a:gd name="connsiteY1" fmla="*/ 125179 h 701638"/>
                <a:gd name="connsiteX2" fmla="*/ 80290 w 813262"/>
                <a:gd name="connsiteY2" fmla="*/ 119119 h 701638"/>
                <a:gd name="connsiteX3" fmla="*/ 78217 w 813262"/>
                <a:gd name="connsiteY3" fmla="*/ 104927 h 701638"/>
                <a:gd name="connsiteX4" fmla="*/ 80290 w 813262"/>
                <a:gd name="connsiteY4" fmla="*/ 94801 h 701638"/>
                <a:gd name="connsiteX5" fmla="*/ 90416 w 813262"/>
                <a:gd name="connsiteY5" fmla="*/ 88741 h 701638"/>
                <a:gd name="connsiteX6" fmla="*/ 98389 w 813262"/>
                <a:gd name="connsiteY6" fmla="*/ 78615 h 701638"/>
                <a:gd name="connsiteX7" fmla="*/ 104448 w 813262"/>
                <a:gd name="connsiteY7" fmla="*/ 68489 h 701638"/>
                <a:gd name="connsiteX8" fmla="*/ 100462 w 813262"/>
                <a:gd name="connsiteY8" fmla="*/ 52543 h 701638"/>
                <a:gd name="connsiteX9" fmla="*/ 90336 w 813262"/>
                <a:gd name="connsiteY9" fmla="*/ 42417 h 701638"/>
                <a:gd name="connsiteX10" fmla="*/ 89450 w 813262"/>
                <a:gd name="connsiteY10" fmla="*/ 14919 h 701638"/>
                <a:gd name="connsiteX11" fmla="*/ 90336 w 813262"/>
                <a:gd name="connsiteY11" fmla="*/ 14033 h 701638"/>
                <a:gd name="connsiteX12" fmla="*/ 100462 w 813262"/>
                <a:gd name="connsiteY12" fmla="*/ 6060 h 701638"/>
                <a:gd name="connsiteX13" fmla="*/ 118641 w 813262"/>
                <a:gd name="connsiteY13" fmla="*/ 1993 h 701638"/>
                <a:gd name="connsiteX14" fmla="*/ 122707 w 813262"/>
                <a:gd name="connsiteY14" fmla="*/ 0 h 701638"/>
                <a:gd name="connsiteX15" fmla="*/ 126773 w 813262"/>
                <a:gd name="connsiteY15" fmla="*/ 7973 h 701638"/>
                <a:gd name="connsiteX16" fmla="*/ 128767 w 813262"/>
                <a:gd name="connsiteY16" fmla="*/ 18099 h 701638"/>
                <a:gd name="connsiteX17" fmla="*/ 122707 w 813262"/>
                <a:gd name="connsiteY17" fmla="*/ 26072 h 701638"/>
                <a:gd name="connsiteX18" fmla="*/ 124700 w 813262"/>
                <a:gd name="connsiteY18" fmla="*/ 36198 h 701638"/>
                <a:gd name="connsiteX19" fmla="*/ 136899 w 813262"/>
                <a:gd name="connsiteY19" fmla="*/ 40185 h 701638"/>
                <a:gd name="connsiteX20" fmla="*/ 142959 w 813262"/>
                <a:gd name="connsiteY20" fmla="*/ 36198 h 701638"/>
                <a:gd name="connsiteX21" fmla="*/ 149018 w 813262"/>
                <a:gd name="connsiteY21" fmla="*/ 40185 h 701638"/>
                <a:gd name="connsiteX22" fmla="*/ 149018 w 813262"/>
                <a:gd name="connsiteY22" fmla="*/ 48158 h 701638"/>
                <a:gd name="connsiteX23" fmla="*/ 147025 w 813262"/>
                <a:gd name="connsiteY23" fmla="*/ 56131 h 701638"/>
                <a:gd name="connsiteX24" fmla="*/ 140966 w 813262"/>
                <a:gd name="connsiteY24" fmla="*/ 58124 h 701638"/>
                <a:gd name="connsiteX25" fmla="*/ 140965 w 813262"/>
                <a:gd name="connsiteY25" fmla="*/ 70244 h 701638"/>
                <a:gd name="connsiteX26" fmla="*/ 151091 w 813262"/>
                <a:gd name="connsiteY26" fmla="*/ 74310 h 701638"/>
                <a:gd name="connsiteX27" fmla="*/ 157151 w 813262"/>
                <a:gd name="connsiteY27" fmla="*/ 82283 h 701638"/>
                <a:gd name="connsiteX28" fmla="*/ 167277 w 813262"/>
                <a:gd name="connsiteY28" fmla="*/ 90256 h 701638"/>
                <a:gd name="connsiteX29" fmla="*/ 171343 w 813262"/>
                <a:gd name="connsiteY29" fmla="*/ 98229 h 701638"/>
                <a:gd name="connsiteX30" fmla="*/ 183462 w 813262"/>
                <a:gd name="connsiteY30" fmla="*/ 102216 h 701638"/>
                <a:gd name="connsiteX31" fmla="*/ 191436 w 813262"/>
                <a:gd name="connsiteY31" fmla="*/ 94243 h 701638"/>
                <a:gd name="connsiteX32" fmla="*/ 201562 w 813262"/>
                <a:gd name="connsiteY32" fmla="*/ 88183 h 701638"/>
                <a:gd name="connsiteX33" fmla="*/ 213681 w 813262"/>
                <a:gd name="connsiteY33" fmla="*/ 90176 h 701638"/>
                <a:gd name="connsiteX34" fmla="*/ 227873 w 813262"/>
                <a:gd name="connsiteY34" fmla="*/ 100302 h 701638"/>
                <a:gd name="connsiteX35" fmla="*/ 233933 w 813262"/>
                <a:gd name="connsiteY35" fmla="*/ 104369 h 701638"/>
                <a:gd name="connsiteX36" fmla="*/ 239992 w 813262"/>
                <a:gd name="connsiteY36" fmla="*/ 112342 h 701638"/>
                <a:gd name="connsiteX37" fmla="*/ 239992 w 813262"/>
                <a:gd name="connsiteY37" fmla="*/ 124541 h 701638"/>
                <a:gd name="connsiteX38" fmla="*/ 244058 w 813262"/>
                <a:gd name="connsiteY38" fmla="*/ 132514 h 701638"/>
                <a:gd name="connsiteX39" fmla="*/ 250118 w 813262"/>
                <a:gd name="connsiteY39" fmla="*/ 142640 h 701638"/>
                <a:gd name="connsiteX40" fmla="*/ 252191 w 813262"/>
                <a:gd name="connsiteY40" fmla="*/ 152766 h 701638"/>
                <a:gd name="connsiteX41" fmla="*/ 262317 w 813262"/>
                <a:gd name="connsiteY41" fmla="*/ 160739 h 701638"/>
                <a:gd name="connsiteX42" fmla="*/ 274436 w 813262"/>
                <a:gd name="connsiteY42" fmla="*/ 164726 h 701638"/>
                <a:gd name="connsiteX43" fmla="*/ 286635 w 813262"/>
                <a:gd name="connsiteY43" fmla="*/ 160739 h 701638"/>
                <a:gd name="connsiteX44" fmla="*/ 298754 w 813262"/>
                <a:gd name="connsiteY44" fmla="*/ 162732 h 701638"/>
                <a:gd name="connsiteX45" fmla="*/ 302821 w 813262"/>
                <a:gd name="connsiteY45" fmla="*/ 170705 h 701638"/>
                <a:gd name="connsiteX46" fmla="*/ 300748 w 813262"/>
                <a:gd name="connsiteY46" fmla="*/ 180831 h 701638"/>
                <a:gd name="connsiteX47" fmla="*/ 296761 w 813262"/>
                <a:gd name="connsiteY47" fmla="*/ 186891 h 701638"/>
                <a:gd name="connsiteX48" fmla="*/ 298754 w 813262"/>
                <a:gd name="connsiteY48" fmla="*/ 194864 h 701638"/>
                <a:gd name="connsiteX49" fmla="*/ 306728 w 813262"/>
                <a:gd name="connsiteY49" fmla="*/ 200924 h 701638"/>
                <a:gd name="connsiteX50" fmla="*/ 312787 w 813262"/>
                <a:gd name="connsiteY50" fmla="*/ 194864 h 701638"/>
                <a:gd name="connsiteX51" fmla="*/ 322913 w 813262"/>
                <a:gd name="connsiteY51" fmla="*/ 192871 h 701638"/>
                <a:gd name="connsiteX52" fmla="*/ 324906 w 813262"/>
                <a:gd name="connsiteY52" fmla="*/ 202997 h 701638"/>
                <a:gd name="connsiteX53" fmla="*/ 322913 w 813262"/>
                <a:gd name="connsiteY53" fmla="*/ 210970 h 701638"/>
                <a:gd name="connsiteX54" fmla="*/ 324906 w 813262"/>
                <a:gd name="connsiteY54" fmla="*/ 218943 h 701638"/>
                <a:gd name="connsiteX55" fmla="*/ 335032 w 813262"/>
                <a:gd name="connsiteY55" fmla="*/ 220936 h 701638"/>
                <a:gd name="connsiteX56" fmla="*/ 341092 w 813262"/>
                <a:gd name="connsiteY56" fmla="*/ 212963 h 701638"/>
                <a:gd name="connsiteX57" fmla="*/ 355284 w 813262"/>
                <a:gd name="connsiteY57" fmla="*/ 206903 h 701638"/>
                <a:gd name="connsiteX58" fmla="*/ 361344 w 813262"/>
                <a:gd name="connsiteY58" fmla="*/ 198930 h 701638"/>
                <a:gd name="connsiteX59" fmla="*/ 359350 w 813262"/>
                <a:gd name="connsiteY59" fmla="*/ 190957 h 701638"/>
                <a:gd name="connsiteX60" fmla="*/ 363417 w 813262"/>
                <a:gd name="connsiteY60" fmla="*/ 178838 h 701638"/>
                <a:gd name="connsiteX61" fmla="*/ 371390 w 813262"/>
                <a:gd name="connsiteY61" fmla="*/ 176845 h 701638"/>
                <a:gd name="connsiteX62" fmla="*/ 379363 w 813262"/>
                <a:gd name="connsiteY62" fmla="*/ 180911 h 701638"/>
                <a:gd name="connsiteX63" fmla="*/ 389489 w 813262"/>
                <a:gd name="connsiteY63" fmla="*/ 178838 h 701638"/>
                <a:gd name="connsiteX64" fmla="*/ 393555 w 813262"/>
                <a:gd name="connsiteY64" fmla="*/ 170865 h 701638"/>
                <a:gd name="connsiteX65" fmla="*/ 389489 w 813262"/>
                <a:gd name="connsiteY65" fmla="*/ 160739 h 701638"/>
                <a:gd name="connsiteX66" fmla="*/ 387496 w 813262"/>
                <a:gd name="connsiteY66" fmla="*/ 150613 h 701638"/>
                <a:gd name="connsiteX67" fmla="*/ 391562 w 813262"/>
                <a:gd name="connsiteY67" fmla="*/ 144553 h 701638"/>
                <a:gd name="connsiteX68" fmla="*/ 401688 w 813262"/>
                <a:gd name="connsiteY68" fmla="*/ 140487 h 701638"/>
                <a:gd name="connsiteX69" fmla="*/ 411814 w 813262"/>
                <a:gd name="connsiteY69" fmla="*/ 144553 h 701638"/>
                <a:gd name="connsiteX70" fmla="*/ 421940 w 813262"/>
                <a:gd name="connsiteY70" fmla="*/ 138414 h 701638"/>
                <a:gd name="connsiteX71" fmla="*/ 425926 w 813262"/>
                <a:gd name="connsiteY71" fmla="*/ 128288 h 701638"/>
                <a:gd name="connsiteX72" fmla="*/ 438125 w 813262"/>
                <a:gd name="connsiteY72" fmla="*/ 120315 h 701638"/>
                <a:gd name="connsiteX73" fmla="*/ 444185 w 813262"/>
                <a:gd name="connsiteY73" fmla="*/ 104369 h 701638"/>
                <a:gd name="connsiteX74" fmla="*/ 450244 w 813262"/>
                <a:gd name="connsiteY74" fmla="*/ 100302 h 701638"/>
                <a:gd name="connsiteX75" fmla="*/ 458218 w 813262"/>
                <a:gd name="connsiteY75" fmla="*/ 104369 h 701638"/>
                <a:gd name="connsiteX76" fmla="*/ 466191 w 813262"/>
                <a:gd name="connsiteY76" fmla="*/ 112342 h 701638"/>
                <a:gd name="connsiteX77" fmla="*/ 474164 w 813262"/>
                <a:gd name="connsiteY77" fmla="*/ 106282 h 701638"/>
                <a:gd name="connsiteX78" fmla="*/ 476157 w 813262"/>
                <a:gd name="connsiteY78" fmla="*/ 98309 h 701638"/>
                <a:gd name="connsiteX79" fmla="*/ 484130 w 813262"/>
                <a:gd name="connsiteY79" fmla="*/ 88183 h 701638"/>
                <a:gd name="connsiteX80" fmla="*/ 504382 w 813262"/>
                <a:gd name="connsiteY80" fmla="*/ 82124 h 701638"/>
                <a:gd name="connsiteX81" fmla="*/ 520329 w 813262"/>
                <a:gd name="connsiteY81" fmla="*/ 84117 h 701638"/>
                <a:gd name="connsiteX82" fmla="*/ 526468 w 813262"/>
                <a:gd name="connsiteY82" fmla="*/ 76144 h 701638"/>
                <a:gd name="connsiteX83" fmla="*/ 530454 w 813262"/>
                <a:gd name="connsiteY83" fmla="*/ 62031 h 701638"/>
                <a:gd name="connsiteX84" fmla="*/ 536594 w 813262"/>
                <a:gd name="connsiteY84" fmla="*/ 54058 h 701638"/>
                <a:gd name="connsiteX85" fmla="*/ 538587 w 813262"/>
                <a:gd name="connsiteY85" fmla="*/ 43932 h 701638"/>
                <a:gd name="connsiteX86" fmla="*/ 542653 w 813262"/>
                <a:gd name="connsiteY86" fmla="*/ 43932 h 701638"/>
                <a:gd name="connsiteX87" fmla="*/ 554773 w 813262"/>
                <a:gd name="connsiteY87" fmla="*/ 39866 h 701638"/>
                <a:gd name="connsiteX88" fmla="*/ 560832 w 813262"/>
                <a:gd name="connsiteY88" fmla="*/ 43932 h 701638"/>
                <a:gd name="connsiteX89" fmla="*/ 570958 w 813262"/>
                <a:gd name="connsiteY89" fmla="*/ 51905 h 701638"/>
                <a:gd name="connsiteX90" fmla="*/ 575025 w 813262"/>
                <a:gd name="connsiteY90" fmla="*/ 62031 h 701638"/>
                <a:gd name="connsiteX91" fmla="*/ 585150 w 813262"/>
                <a:gd name="connsiteY91" fmla="*/ 66018 h 701638"/>
                <a:gd name="connsiteX92" fmla="*/ 591210 w 813262"/>
                <a:gd name="connsiteY92" fmla="*/ 64024 h 701638"/>
                <a:gd name="connsiteX93" fmla="*/ 593283 w 813262"/>
                <a:gd name="connsiteY93" fmla="*/ 64024 h 701638"/>
                <a:gd name="connsiteX94" fmla="*/ 593283 w 813262"/>
                <a:gd name="connsiteY94" fmla="*/ 71998 h 701638"/>
                <a:gd name="connsiteX95" fmla="*/ 599343 w 813262"/>
                <a:gd name="connsiteY95" fmla="*/ 82124 h 701638"/>
                <a:gd name="connsiteX96" fmla="*/ 599343 w 813262"/>
                <a:gd name="connsiteY96" fmla="*/ 92250 h 701638"/>
                <a:gd name="connsiteX97" fmla="*/ 593283 w 813262"/>
                <a:gd name="connsiteY97" fmla="*/ 98309 h 701638"/>
                <a:gd name="connsiteX98" fmla="*/ 589217 w 813262"/>
                <a:gd name="connsiteY98" fmla="*/ 106282 h 701638"/>
                <a:gd name="connsiteX99" fmla="*/ 573270 w 813262"/>
                <a:gd name="connsiteY99" fmla="*/ 112342 h 701638"/>
                <a:gd name="connsiteX100" fmla="*/ 565297 w 813262"/>
                <a:gd name="connsiteY100" fmla="*/ 110349 h 701638"/>
                <a:gd name="connsiteX101" fmla="*/ 545045 w 813262"/>
                <a:gd name="connsiteY101" fmla="*/ 118322 h 701638"/>
                <a:gd name="connsiteX102" fmla="*/ 529099 w 813262"/>
                <a:gd name="connsiteY102" fmla="*/ 124381 h 701638"/>
                <a:gd name="connsiteX103" fmla="*/ 525033 w 813262"/>
                <a:gd name="connsiteY103" fmla="*/ 132355 h 701638"/>
                <a:gd name="connsiteX104" fmla="*/ 531092 w 813262"/>
                <a:gd name="connsiteY104" fmla="*/ 138414 h 701638"/>
                <a:gd name="connsiteX105" fmla="*/ 541218 w 813262"/>
                <a:gd name="connsiteY105" fmla="*/ 142480 h 701638"/>
                <a:gd name="connsiteX106" fmla="*/ 549191 w 813262"/>
                <a:gd name="connsiteY106" fmla="*/ 150454 h 701638"/>
                <a:gd name="connsiteX107" fmla="*/ 541218 w 813262"/>
                <a:gd name="connsiteY107" fmla="*/ 154520 h 701638"/>
                <a:gd name="connsiteX108" fmla="*/ 529099 w 813262"/>
                <a:gd name="connsiteY108" fmla="*/ 158506 h 701638"/>
                <a:gd name="connsiteX109" fmla="*/ 521126 w 813262"/>
                <a:gd name="connsiteY109" fmla="*/ 168632 h 701638"/>
                <a:gd name="connsiteX110" fmla="*/ 523199 w 813262"/>
                <a:gd name="connsiteY110" fmla="*/ 176605 h 701638"/>
                <a:gd name="connsiteX111" fmla="*/ 531172 w 813262"/>
                <a:gd name="connsiteY111" fmla="*/ 176605 h 701638"/>
                <a:gd name="connsiteX112" fmla="*/ 539145 w 813262"/>
                <a:gd name="connsiteY112" fmla="*/ 182665 h 701638"/>
                <a:gd name="connsiteX113" fmla="*/ 541139 w 813262"/>
                <a:gd name="connsiteY113" fmla="*/ 196857 h 701638"/>
                <a:gd name="connsiteX114" fmla="*/ 539145 w 813262"/>
                <a:gd name="connsiteY114" fmla="*/ 208977 h 701638"/>
                <a:gd name="connsiteX115" fmla="*/ 543212 w 813262"/>
                <a:gd name="connsiteY115" fmla="*/ 221096 h 701638"/>
                <a:gd name="connsiteX116" fmla="*/ 551185 w 813262"/>
                <a:gd name="connsiteY116" fmla="*/ 229069 h 701638"/>
                <a:gd name="connsiteX117" fmla="*/ 569443 w 813262"/>
                <a:gd name="connsiteY117" fmla="*/ 237042 h 701638"/>
                <a:gd name="connsiteX118" fmla="*/ 573510 w 813262"/>
                <a:gd name="connsiteY118" fmla="*/ 251234 h 701638"/>
                <a:gd name="connsiteX119" fmla="*/ 573510 w 813262"/>
                <a:gd name="connsiteY119" fmla="*/ 261360 h 701638"/>
                <a:gd name="connsiteX120" fmla="*/ 581483 w 813262"/>
                <a:gd name="connsiteY120" fmla="*/ 267420 h 701638"/>
                <a:gd name="connsiteX121" fmla="*/ 589456 w 813262"/>
                <a:gd name="connsiteY121" fmla="*/ 275393 h 701638"/>
                <a:gd name="connsiteX122" fmla="*/ 589456 w 813262"/>
                <a:gd name="connsiteY122" fmla="*/ 297638 h 701638"/>
                <a:gd name="connsiteX123" fmla="*/ 581483 w 813262"/>
                <a:gd name="connsiteY123" fmla="*/ 299632 h 701638"/>
                <a:gd name="connsiteX124" fmla="*/ 571357 w 813262"/>
                <a:gd name="connsiteY124" fmla="*/ 297638 h 701638"/>
                <a:gd name="connsiteX125" fmla="*/ 565297 w 813262"/>
                <a:gd name="connsiteY125" fmla="*/ 287512 h 701638"/>
                <a:gd name="connsiteX126" fmla="*/ 555171 w 813262"/>
                <a:gd name="connsiteY126" fmla="*/ 281453 h 701638"/>
                <a:gd name="connsiteX127" fmla="*/ 547198 w 813262"/>
                <a:gd name="connsiteY127" fmla="*/ 285519 h 701638"/>
                <a:gd name="connsiteX128" fmla="*/ 537072 w 813262"/>
                <a:gd name="connsiteY128" fmla="*/ 293492 h 701638"/>
                <a:gd name="connsiteX129" fmla="*/ 530933 w 813262"/>
                <a:gd name="connsiteY129" fmla="*/ 301465 h 701638"/>
                <a:gd name="connsiteX130" fmla="*/ 514987 w 813262"/>
                <a:gd name="connsiteY130" fmla="*/ 303459 h 701638"/>
                <a:gd name="connsiteX131" fmla="*/ 502867 w 813262"/>
                <a:gd name="connsiteY131" fmla="*/ 301465 h 701638"/>
                <a:gd name="connsiteX132" fmla="*/ 494894 w 813262"/>
                <a:gd name="connsiteY132" fmla="*/ 307525 h 701638"/>
                <a:gd name="connsiteX133" fmla="*/ 494894 w 813262"/>
                <a:gd name="connsiteY133" fmla="*/ 317651 h 701638"/>
                <a:gd name="connsiteX134" fmla="*/ 500954 w 813262"/>
                <a:gd name="connsiteY134" fmla="*/ 319644 h 701638"/>
                <a:gd name="connsiteX135" fmla="*/ 505020 w 813262"/>
                <a:gd name="connsiteY135" fmla="*/ 333836 h 701638"/>
                <a:gd name="connsiteX136" fmla="*/ 507013 w 813262"/>
                <a:gd name="connsiteY136" fmla="*/ 345956 h 701638"/>
                <a:gd name="connsiteX137" fmla="*/ 513153 w 813262"/>
                <a:gd name="connsiteY137" fmla="*/ 361902 h 701638"/>
                <a:gd name="connsiteX138" fmla="*/ 527345 w 813262"/>
                <a:gd name="connsiteY138" fmla="*/ 363975 h 701638"/>
                <a:gd name="connsiteX139" fmla="*/ 537471 w 813262"/>
                <a:gd name="connsiteY139" fmla="*/ 359909 h 701638"/>
                <a:gd name="connsiteX140" fmla="*/ 549590 w 813262"/>
                <a:gd name="connsiteY140" fmla="*/ 365968 h 701638"/>
                <a:gd name="connsiteX141" fmla="*/ 553656 w 813262"/>
                <a:gd name="connsiteY141" fmla="*/ 378087 h 701638"/>
                <a:gd name="connsiteX142" fmla="*/ 563782 w 813262"/>
                <a:gd name="connsiteY142" fmla="*/ 384227 h 701638"/>
                <a:gd name="connsiteX143" fmla="*/ 579729 w 813262"/>
                <a:gd name="connsiteY143" fmla="*/ 384227 h 701638"/>
                <a:gd name="connsiteX144" fmla="*/ 591848 w 813262"/>
                <a:gd name="connsiteY144" fmla="*/ 386220 h 701638"/>
                <a:gd name="connsiteX145" fmla="*/ 604047 w 813262"/>
                <a:gd name="connsiteY145" fmla="*/ 398339 h 701638"/>
                <a:gd name="connsiteX146" fmla="*/ 608113 w 813262"/>
                <a:gd name="connsiteY146" fmla="*/ 410538 h 701638"/>
                <a:gd name="connsiteX147" fmla="*/ 600140 w 813262"/>
                <a:gd name="connsiteY147" fmla="*/ 418511 h 701638"/>
                <a:gd name="connsiteX148" fmla="*/ 606200 w 813262"/>
                <a:gd name="connsiteY148" fmla="*/ 428637 h 701638"/>
                <a:gd name="connsiteX149" fmla="*/ 616325 w 813262"/>
                <a:gd name="connsiteY149" fmla="*/ 434697 h 701638"/>
                <a:gd name="connsiteX150" fmla="*/ 628524 w 813262"/>
                <a:gd name="connsiteY150" fmla="*/ 432703 h 701638"/>
                <a:gd name="connsiteX151" fmla="*/ 638650 w 813262"/>
                <a:gd name="connsiteY151" fmla="*/ 426644 h 701638"/>
                <a:gd name="connsiteX152" fmla="*/ 650769 w 813262"/>
                <a:gd name="connsiteY152" fmla="*/ 432704 h 701638"/>
                <a:gd name="connsiteX153" fmla="*/ 660895 w 813262"/>
                <a:gd name="connsiteY153" fmla="*/ 442829 h 701638"/>
                <a:gd name="connsiteX154" fmla="*/ 664962 w 813262"/>
                <a:gd name="connsiteY154" fmla="*/ 456942 h 701638"/>
                <a:gd name="connsiteX155" fmla="*/ 675088 w 813262"/>
                <a:gd name="connsiteY155" fmla="*/ 464915 h 701638"/>
                <a:gd name="connsiteX156" fmla="*/ 681147 w 813262"/>
                <a:gd name="connsiteY156" fmla="*/ 454789 h 701638"/>
                <a:gd name="connsiteX157" fmla="*/ 687207 w 813262"/>
                <a:gd name="connsiteY157" fmla="*/ 452796 h 701638"/>
                <a:gd name="connsiteX158" fmla="*/ 687207 w 813262"/>
                <a:gd name="connsiteY158" fmla="*/ 444823 h 701638"/>
                <a:gd name="connsiteX159" fmla="*/ 697333 w 813262"/>
                <a:gd name="connsiteY159" fmla="*/ 434697 h 701638"/>
                <a:gd name="connsiteX160" fmla="*/ 709532 w 813262"/>
                <a:gd name="connsiteY160" fmla="*/ 438763 h 701638"/>
                <a:gd name="connsiteX161" fmla="*/ 723724 w 813262"/>
                <a:gd name="connsiteY161" fmla="*/ 448889 h 701638"/>
                <a:gd name="connsiteX162" fmla="*/ 731697 w 813262"/>
                <a:gd name="connsiteY162" fmla="*/ 469141 h 701638"/>
                <a:gd name="connsiteX163" fmla="*/ 745889 w 813262"/>
                <a:gd name="connsiteY163" fmla="*/ 477114 h 701638"/>
                <a:gd name="connsiteX164" fmla="*/ 761836 w 813262"/>
                <a:gd name="connsiteY164" fmla="*/ 473127 h 701638"/>
                <a:gd name="connsiteX165" fmla="*/ 767895 w 813262"/>
                <a:gd name="connsiteY165" fmla="*/ 463002 h 701638"/>
                <a:gd name="connsiteX166" fmla="*/ 775868 w 813262"/>
                <a:gd name="connsiteY166" fmla="*/ 456862 h 701638"/>
                <a:gd name="connsiteX167" fmla="*/ 781928 w 813262"/>
                <a:gd name="connsiteY167" fmla="*/ 460928 h 701638"/>
                <a:gd name="connsiteX168" fmla="*/ 789901 w 813262"/>
                <a:gd name="connsiteY168" fmla="*/ 471054 h 701638"/>
                <a:gd name="connsiteX169" fmla="*/ 795961 w 813262"/>
                <a:gd name="connsiteY169" fmla="*/ 483173 h 701638"/>
                <a:gd name="connsiteX170" fmla="*/ 811907 w 813262"/>
                <a:gd name="connsiteY170" fmla="*/ 497366 h 701638"/>
                <a:gd name="connsiteX171" fmla="*/ 811907 w 813262"/>
                <a:gd name="connsiteY171" fmla="*/ 497366 h 701638"/>
                <a:gd name="connsiteX172" fmla="*/ 817967 w 813262"/>
                <a:gd name="connsiteY172" fmla="*/ 521684 h 701638"/>
                <a:gd name="connsiteX173" fmla="*/ 813980 w 813262"/>
                <a:gd name="connsiteY173" fmla="*/ 543929 h 701638"/>
                <a:gd name="connsiteX174" fmla="*/ 803854 w 813262"/>
                <a:gd name="connsiteY174" fmla="*/ 554055 h 701638"/>
                <a:gd name="connsiteX175" fmla="*/ 797715 w 813262"/>
                <a:gd name="connsiteY175" fmla="*/ 570001 h 701638"/>
                <a:gd name="connsiteX176" fmla="*/ 797715 w 813262"/>
                <a:gd name="connsiteY176" fmla="*/ 584193 h 701638"/>
                <a:gd name="connsiteX177" fmla="*/ 787589 w 813262"/>
                <a:gd name="connsiteY177" fmla="*/ 600140 h 701638"/>
                <a:gd name="connsiteX178" fmla="*/ 779616 w 813262"/>
                <a:gd name="connsiteY178" fmla="*/ 616086 h 701638"/>
                <a:gd name="connsiteX179" fmla="*/ 777543 w 813262"/>
                <a:gd name="connsiteY179" fmla="*/ 636338 h 701638"/>
                <a:gd name="connsiteX180" fmla="*/ 775550 w 813262"/>
                <a:gd name="connsiteY180" fmla="*/ 654517 h 701638"/>
                <a:gd name="connsiteX181" fmla="*/ 765424 w 813262"/>
                <a:gd name="connsiteY181" fmla="*/ 672775 h 701638"/>
                <a:gd name="connsiteX182" fmla="*/ 753305 w 813262"/>
                <a:gd name="connsiteY182" fmla="*/ 678835 h 701638"/>
                <a:gd name="connsiteX183" fmla="*/ 741105 w 813262"/>
                <a:gd name="connsiteY183" fmla="*/ 686808 h 701638"/>
                <a:gd name="connsiteX184" fmla="*/ 730980 w 813262"/>
                <a:gd name="connsiteY184" fmla="*/ 678835 h 701638"/>
                <a:gd name="connsiteX185" fmla="*/ 724920 w 813262"/>
                <a:gd name="connsiteY185" fmla="*/ 674769 h 701638"/>
                <a:gd name="connsiteX186" fmla="*/ 712801 w 813262"/>
                <a:gd name="connsiteY186" fmla="*/ 678835 h 701638"/>
                <a:gd name="connsiteX187" fmla="*/ 706661 w 813262"/>
                <a:gd name="connsiteY187" fmla="*/ 676842 h 701638"/>
                <a:gd name="connsiteX188" fmla="*/ 696535 w 813262"/>
                <a:gd name="connsiteY188" fmla="*/ 674769 h 701638"/>
                <a:gd name="connsiteX189" fmla="*/ 690476 w 813262"/>
                <a:gd name="connsiteY189" fmla="*/ 678835 h 701638"/>
                <a:gd name="connsiteX190" fmla="*/ 682503 w 813262"/>
                <a:gd name="connsiteY190" fmla="*/ 686808 h 701638"/>
                <a:gd name="connsiteX191" fmla="*/ 690476 w 813262"/>
                <a:gd name="connsiteY191" fmla="*/ 690874 h 701638"/>
                <a:gd name="connsiteX192" fmla="*/ 688482 w 813262"/>
                <a:gd name="connsiteY192" fmla="*/ 696934 h 701638"/>
                <a:gd name="connsiteX193" fmla="*/ 676284 w 813262"/>
                <a:gd name="connsiteY193" fmla="*/ 701000 h 701638"/>
                <a:gd name="connsiteX194" fmla="*/ 668310 w 813262"/>
                <a:gd name="connsiteY194" fmla="*/ 696934 h 701638"/>
                <a:gd name="connsiteX195" fmla="*/ 662171 w 813262"/>
                <a:gd name="connsiteY195" fmla="*/ 690874 h 701638"/>
                <a:gd name="connsiteX196" fmla="*/ 652045 w 813262"/>
                <a:gd name="connsiteY196" fmla="*/ 688881 h 701638"/>
                <a:gd name="connsiteX197" fmla="*/ 645986 w 813262"/>
                <a:gd name="connsiteY197" fmla="*/ 684815 h 701638"/>
                <a:gd name="connsiteX198" fmla="*/ 635461 w 813262"/>
                <a:gd name="connsiteY198" fmla="*/ 677480 h 701638"/>
                <a:gd name="connsiteX199" fmla="*/ 617202 w 813262"/>
                <a:gd name="connsiteY199" fmla="*/ 675486 h 701638"/>
                <a:gd name="connsiteX200" fmla="*/ 603010 w 813262"/>
                <a:gd name="connsiteY200" fmla="*/ 669427 h 701638"/>
                <a:gd name="connsiteX201" fmla="*/ 584831 w 813262"/>
                <a:gd name="connsiteY201" fmla="*/ 669427 h 701638"/>
                <a:gd name="connsiteX202" fmla="*/ 560513 w 813262"/>
                <a:gd name="connsiteY202" fmla="*/ 673413 h 701638"/>
                <a:gd name="connsiteX203" fmla="*/ 540261 w 813262"/>
                <a:gd name="connsiteY203" fmla="*/ 685612 h 701638"/>
                <a:gd name="connsiteX204" fmla="*/ 532288 w 813262"/>
                <a:gd name="connsiteY204" fmla="*/ 689599 h 701638"/>
                <a:gd name="connsiteX205" fmla="*/ 532288 w 813262"/>
                <a:gd name="connsiteY205" fmla="*/ 695738 h 701638"/>
                <a:gd name="connsiteX206" fmla="*/ 526229 w 813262"/>
                <a:gd name="connsiteY206" fmla="*/ 703711 h 701638"/>
                <a:gd name="connsiteX207" fmla="*/ 516103 w 813262"/>
                <a:gd name="connsiteY207" fmla="*/ 701718 h 701638"/>
                <a:gd name="connsiteX208" fmla="*/ 503984 w 813262"/>
                <a:gd name="connsiteY208" fmla="*/ 695658 h 701638"/>
                <a:gd name="connsiteX209" fmla="*/ 499917 w 813262"/>
                <a:gd name="connsiteY209" fmla="*/ 683459 h 701638"/>
                <a:gd name="connsiteX210" fmla="*/ 493858 w 813262"/>
                <a:gd name="connsiteY210" fmla="*/ 665281 h 701638"/>
                <a:gd name="connsiteX211" fmla="*/ 473606 w 813262"/>
                <a:gd name="connsiteY211" fmla="*/ 649334 h 701638"/>
                <a:gd name="connsiteX212" fmla="*/ 453354 w 813262"/>
                <a:gd name="connsiteY212" fmla="*/ 635142 h 701638"/>
                <a:gd name="connsiteX213" fmla="*/ 435095 w 813262"/>
                <a:gd name="connsiteY213" fmla="*/ 629082 h 701638"/>
                <a:gd name="connsiteX214" fmla="*/ 420903 w 813262"/>
                <a:gd name="connsiteY214" fmla="*/ 625016 h 701638"/>
                <a:gd name="connsiteX215" fmla="*/ 410777 w 813262"/>
                <a:gd name="connsiteY215" fmla="*/ 627009 h 701638"/>
                <a:gd name="connsiteX216" fmla="*/ 404718 w 813262"/>
                <a:gd name="connsiteY216" fmla="*/ 625016 h 701638"/>
                <a:gd name="connsiteX217" fmla="*/ 396745 w 813262"/>
                <a:gd name="connsiteY217" fmla="*/ 612897 h 701638"/>
                <a:gd name="connsiteX218" fmla="*/ 380798 w 813262"/>
                <a:gd name="connsiteY218" fmla="*/ 610824 h 701638"/>
                <a:gd name="connsiteX219" fmla="*/ 370672 w 813262"/>
                <a:gd name="connsiteY219" fmla="*/ 612897 h 701638"/>
                <a:gd name="connsiteX220" fmla="*/ 362699 w 813262"/>
                <a:gd name="connsiteY220" fmla="*/ 612897 h 701638"/>
                <a:gd name="connsiteX221" fmla="*/ 350580 w 813262"/>
                <a:gd name="connsiteY221" fmla="*/ 594638 h 701638"/>
                <a:gd name="connsiteX222" fmla="*/ 330328 w 813262"/>
                <a:gd name="connsiteY222" fmla="*/ 560274 h 701638"/>
                <a:gd name="connsiteX223" fmla="*/ 308083 w 813262"/>
                <a:gd name="connsiteY223" fmla="*/ 531890 h 701638"/>
                <a:gd name="connsiteX224" fmla="*/ 281692 w 813262"/>
                <a:gd name="connsiteY224" fmla="*/ 507970 h 701638"/>
                <a:gd name="connsiteX225" fmla="*/ 259447 w 813262"/>
                <a:gd name="connsiteY225" fmla="*/ 489711 h 701638"/>
                <a:gd name="connsiteX226" fmla="*/ 235129 w 813262"/>
                <a:gd name="connsiteY226" fmla="*/ 481738 h 701638"/>
                <a:gd name="connsiteX227" fmla="*/ 223009 w 813262"/>
                <a:gd name="connsiteY227" fmla="*/ 475679 h 701638"/>
                <a:gd name="connsiteX228" fmla="*/ 223009 w 813262"/>
                <a:gd name="connsiteY228" fmla="*/ 467706 h 701638"/>
                <a:gd name="connsiteX229" fmla="*/ 218943 w 813262"/>
                <a:gd name="connsiteY229" fmla="*/ 455587 h 701638"/>
                <a:gd name="connsiteX230" fmla="*/ 218943 w 813262"/>
                <a:gd name="connsiteY230" fmla="*/ 439640 h 701638"/>
                <a:gd name="connsiteX231" fmla="*/ 208817 w 813262"/>
                <a:gd name="connsiteY231" fmla="*/ 417315 h 701638"/>
                <a:gd name="connsiteX232" fmla="*/ 196618 w 813262"/>
                <a:gd name="connsiteY232" fmla="*/ 397063 h 701638"/>
                <a:gd name="connsiteX233" fmla="*/ 172699 w 813262"/>
                <a:gd name="connsiteY233" fmla="*/ 382951 h 701638"/>
                <a:gd name="connsiteX234" fmla="*/ 152447 w 813262"/>
                <a:gd name="connsiteY234" fmla="*/ 360626 h 701638"/>
                <a:gd name="connsiteX235" fmla="*/ 133152 w 813262"/>
                <a:gd name="connsiteY235" fmla="*/ 345796 h 701638"/>
                <a:gd name="connsiteX236" fmla="*/ 121033 w 813262"/>
                <a:gd name="connsiteY236" fmla="*/ 341730 h 701638"/>
                <a:gd name="connsiteX237" fmla="*/ 105086 w 813262"/>
                <a:gd name="connsiteY237" fmla="*/ 345796 h 701638"/>
                <a:gd name="connsiteX238" fmla="*/ 97113 w 813262"/>
                <a:gd name="connsiteY238" fmla="*/ 345796 h 701638"/>
                <a:gd name="connsiteX239" fmla="*/ 91053 w 813262"/>
                <a:gd name="connsiteY239" fmla="*/ 335670 h 701638"/>
                <a:gd name="connsiteX240" fmla="*/ 84914 w 813262"/>
                <a:gd name="connsiteY240" fmla="*/ 321478 h 701638"/>
                <a:gd name="connsiteX241" fmla="*/ 70802 w 813262"/>
                <a:gd name="connsiteY241" fmla="*/ 305532 h 701638"/>
                <a:gd name="connsiteX242" fmla="*/ 64662 w 813262"/>
                <a:gd name="connsiteY242" fmla="*/ 291339 h 701638"/>
                <a:gd name="connsiteX243" fmla="*/ 64662 w 813262"/>
                <a:gd name="connsiteY243" fmla="*/ 285280 h 701638"/>
                <a:gd name="connsiteX244" fmla="*/ 56689 w 813262"/>
                <a:gd name="connsiteY244" fmla="*/ 279220 h 701638"/>
                <a:gd name="connsiteX245" fmla="*/ 54616 w 813262"/>
                <a:gd name="connsiteY245" fmla="*/ 271247 h 701638"/>
                <a:gd name="connsiteX246" fmla="*/ 46643 w 813262"/>
                <a:gd name="connsiteY246" fmla="*/ 257055 h 701638"/>
                <a:gd name="connsiteX247" fmla="*/ 42577 w 813262"/>
                <a:gd name="connsiteY247" fmla="*/ 242862 h 701638"/>
                <a:gd name="connsiteX248" fmla="*/ 30378 w 813262"/>
                <a:gd name="connsiteY248" fmla="*/ 228670 h 701638"/>
                <a:gd name="connsiteX249" fmla="*/ 4066 w 813262"/>
                <a:gd name="connsiteY249" fmla="*/ 210491 h 701638"/>
                <a:gd name="connsiteX250" fmla="*/ 0 w 813262"/>
                <a:gd name="connsiteY250" fmla="*/ 208498 h 701638"/>
                <a:gd name="connsiteX251" fmla="*/ 7973 w 813262"/>
                <a:gd name="connsiteY251" fmla="*/ 200525 h 701638"/>
                <a:gd name="connsiteX252" fmla="*/ 22165 w 813262"/>
                <a:gd name="connsiteY252" fmla="*/ 196459 h 701638"/>
                <a:gd name="connsiteX253" fmla="*/ 34285 w 813262"/>
                <a:gd name="connsiteY253" fmla="*/ 194466 h 701638"/>
                <a:gd name="connsiteX254" fmla="*/ 46484 w 813262"/>
                <a:gd name="connsiteY254" fmla="*/ 186492 h 701638"/>
                <a:gd name="connsiteX255" fmla="*/ 50470 w 813262"/>
                <a:gd name="connsiteY255" fmla="*/ 174373 h 701638"/>
                <a:gd name="connsiteX256" fmla="*/ 42497 w 813262"/>
                <a:gd name="connsiteY256" fmla="*/ 164247 h 701638"/>
                <a:gd name="connsiteX257" fmla="*/ 28305 w 813262"/>
                <a:gd name="connsiteY257" fmla="*/ 164247 h 701638"/>
                <a:gd name="connsiteX258" fmla="*/ 24238 w 813262"/>
                <a:gd name="connsiteY258" fmla="*/ 154121 h 701638"/>
                <a:gd name="connsiteX259" fmla="*/ 34364 w 813262"/>
                <a:gd name="connsiteY259" fmla="*/ 143995 h 701638"/>
                <a:gd name="connsiteX260" fmla="*/ 48557 w 813262"/>
                <a:gd name="connsiteY260" fmla="*/ 142002 h 701638"/>
                <a:gd name="connsiteX261" fmla="*/ 70881 w 813262"/>
                <a:gd name="connsiteY261" fmla="*/ 137936 h 701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Lst>
              <a:rect l="l" t="t" r="r" b="b"/>
              <a:pathLst>
                <a:path w="813262" h="701638">
                  <a:moveTo>
                    <a:pt x="70164" y="137298"/>
                  </a:moveTo>
                  <a:cubicBezTo>
                    <a:pt x="68091" y="137298"/>
                    <a:pt x="72157" y="129325"/>
                    <a:pt x="74150" y="125179"/>
                  </a:cubicBezTo>
                  <a:cubicBezTo>
                    <a:pt x="76223" y="123106"/>
                    <a:pt x="80290" y="121112"/>
                    <a:pt x="80290" y="119119"/>
                  </a:cubicBezTo>
                  <a:cubicBezTo>
                    <a:pt x="82283" y="115053"/>
                    <a:pt x="78217" y="108993"/>
                    <a:pt x="78217" y="104927"/>
                  </a:cubicBezTo>
                  <a:cubicBezTo>
                    <a:pt x="78217" y="102854"/>
                    <a:pt x="80290" y="96954"/>
                    <a:pt x="80290" y="94801"/>
                  </a:cubicBezTo>
                  <a:cubicBezTo>
                    <a:pt x="82283" y="92808"/>
                    <a:pt x="88263" y="90735"/>
                    <a:pt x="90416" y="88741"/>
                  </a:cubicBezTo>
                  <a:cubicBezTo>
                    <a:pt x="92568" y="86748"/>
                    <a:pt x="96475" y="80768"/>
                    <a:pt x="98389" y="78615"/>
                  </a:cubicBezTo>
                  <a:cubicBezTo>
                    <a:pt x="101134" y="75731"/>
                    <a:pt x="103204" y="72272"/>
                    <a:pt x="104448" y="68489"/>
                  </a:cubicBezTo>
                  <a:cubicBezTo>
                    <a:pt x="104049" y="62984"/>
                    <a:pt x="102701" y="57589"/>
                    <a:pt x="100462" y="52543"/>
                  </a:cubicBezTo>
                  <a:cubicBezTo>
                    <a:pt x="98389" y="50470"/>
                    <a:pt x="92489" y="46484"/>
                    <a:pt x="90336" y="42417"/>
                  </a:cubicBezTo>
                  <a:cubicBezTo>
                    <a:pt x="82498" y="35068"/>
                    <a:pt x="82101" y="22757"/>
                    <a:pt x="89450" y="14919"/>
                  </a:cubicBezTo>
                  <a:cubicBezTo>
                    <a:pt x="89736" y="14614"/>
                    <a:pt x="90031" y="14319"/>
                    <a:pt x="90336" y="14033"/>
                  </a:cubicBezTo>
                  <a:cubicBezTo>
                    <a:pt x="92329" y="12039"/>
                    <a:pt x="96396" y="6060"/>
                    <a:pt x="100462" y="6060"/>
                  </a:cubicBezTo>
                  <a:cubicBezTo>
                    <a:pt x="104448" y="4066"/>
                    <a:pt x="114574" y="4066"/>
                    <a:pt x="118641" y="1993"/>
                  </a:cubicBezTo>
                  <a:cubicBezTo>
                    <a:pt x="118641" y="0"/>
                    <a:pt x="120714" y="0"/>
                    <a:pt x="122707" y="0"/>
                  </a:cubicBezTo>
                  <a:cubicBezTo>
                    <a:pt x="123214" y="3011"/>
                    <a:pt x="124633" y="5795"/>
                    <a:pt x="126773" y="7973"/>
                  </a:cubicBezTo>
                  <a:cubicBezTo>
                    <a:pt x="126773" y="10046"/>
                    <a:pt x="128767" y="15946"/>
                    <a:pt x="128767" y="18099"/>
                  </a:cubicBezTo>
                  <a:cubicBezTo>
                    <a:pt x="126773" y="20172"/>
                    <a:pt x="124700" y="24159"/>
                    <a:pt x="122707" y="26072"/>
                  </a:cubicBezTo>
                  <a:cubicBezTo>
                    <a:pt x="122707" y="28066"/>
                    <a:pt x="122707" y="34045"/>
                    <a:pt x="124700" y="36198"/>
                  </a:cubicBezTo>
                  <a:cubicBezTo>
                    <a:pt x="128284" y="38701"/>
                    <a:pt x="132529" y="40088"/>
                    <a:pt x="136899" y="40185"/>
                  </a:cubicBezTo>
                  <a:cubicBezTo>
                    <a:pt x="136899" y="40185"/>
                    <a:pt x="140965" y="36198"/>
                    <a:pt x="142959" y="36198"/>
                  </a:cubicBezTo>
                  <a:cubicBezTo>
                    <a:pt x="144952" y="36198"/>
                    <a:pt x="147025" y="38192"/>
                    <a:pt x="149018" y="40185"/>
                  </a:cubicBezTo>
                  <a:lnTo>
                    <a:pt x="149018" y="48158"/>
                  </a:lnTo>
                  <a:cubicBezTo>
                    <a:pt x="149018" y="50151"/>
                    <a:pt x="147025" y="54218"/>
                    <a:pt x="147025" y="56131"/>
                  </a:cubicBezTo>
                  <a:cubicBezTo>
                    <a:pt x="145371" y="57610"/>
                    <a:pt x="143175" y="58332"/>
                    <a:pt x="140966" y="58124"/>
                  </a:cubicBezTo>
                  <a:cubicBezTo>
                    <a:pt x="140965" y="60118"/>
                    <a:pt x="138892" y="68250"/>
                    <a:pt x="140965" y="70244"/>
                  </a:cubicBezTo>
                  <a:cubicBezTo>
                    <a:pt x="140965" y="72317"/>
                    <a:pt x="148939" y="72317"/>
                    <a:pt x="151091" y="74310"/>
                  </a:cubicBezTo>
                  <a:cubicBezTo>
                    <a:pt x="153244" y="76303"/>
                    <a:pt x="155078" y="80369"/>
                    <a:pt x="157151" y="82283"/>
                  </a:cubicBezTo>
                  <a:cubicBezTo>
                    <a:pt x="159224" y="84197"/>
                    <a:pt x="165124" y="88343"/>
                    <a:pt x="167277" y="90256"/>
                  </a:cubicBezTo>
                  <a:cubicBezTo>
                    <a:pt x="169015" y="92701"/>
                    <a:pt x="170385" y="95387"/>
                    <a:pt x="171343" y="98229"/>
                  </a:cubicBezTo>
                  <a:cubicBezTo>
                    <a:pt x="175156" y="100167"/>
                    <a:pt x="179243" y="101512"/>
                    <a:pt x="183462" y="102216"/>
                  </a:cubicBezTo>
                  <a:cubicBezTo>
                    <a:pt x="185456" y="102216"/>
                    <a:pt x="189522" y="96156"/>
                    <a:pt x="191436" y="94243"/>
                  </a:cubicBezTo>
                  <a:cubicBezTo>
                    <a:pt x="193349" y="92329"/>
                    <a:pt x="199409" y="90176"/>
                    <a:pt x="201562" y="88183"/>
                  </a:cubicBezTo>
                  <a:cubicBezTo>
                    <a:pt x="203555" y="88183"/>
                    <a:pt x="209535" y="90176"/>
                    <a:pt x="213681" y="90176"/>
                  </a:cubicBezTo>
                  <a:cubicBezTo>
                    <a:pt x="217747" y="92250"/>
                    <a:pt x="223807" y="98150"/>
                    <a:pt x="227873" y="100302"/>
                  </a:cubicBezTo>
                  <a:cubicBezTo>
                    <a:pt x="229866" y="102296"/>
                    <a:pt x="233933" y="102296"/>
                    <a:pt x="233933" y="104369"/>
                  </a:cubicBezTo>
                  <a:cubicBezTo>
                    <a:pt x="236006" y="106362"/>
                    <a:pt x="239992" y="110428"/>
                    <a:pt x="239992" y="112342"/>
                  </a:cubicBezTo>
                  <a:cubicBezTo>
                    <a:pt x="239992" y="116408"/>
                    <a:pt x="237999" y="120315"/>
                    <a:pt x="239992" y="124541"/>
                  </a:cubicBezTo>
                  <a:cubicBezTo>
                    <a:pt x="240532" y="127541"/>
                    <a:pt x="241947" y="130315"/>
                    <a:pt x="244058" y="132514"/>
                  </a:cubicBezTo>
                  <a:cubicBezTo>
                    <a:pt x="244823" y="136497"/>
                    <a:pt x="246969" y="140083"/>
                    <a:pt x="250118" y="142640"/>
                  </a:cubicBezTo>
                  <a:cubicBezTo>
                    <a:pt x="252191" y="144713"/>
                    <a:pt x="250118" y="150613"/>
                    <a:pt x="252191" y="152766"/>
                  </a:cubicBezTo>
                  <a:cubicBezTo>
                    <a:pt x="254264" y="154918"/>
                    <a:pt x="260164" y="158825"/>
                    <a:pt x="262317" y="160739"/>
                  </a:cubicBezTo>
                  <a:cubicBezTo>
                    <a:pt x="266383" y="160739"/>
                    <a:pt x="272443" y="164726"/>
                    <a:pt x="274436" y="164726"/>
                  </a:cubicBezTo>
                  <a:cubicBezTo>
                    <a:pt x="278503" y="164726"/>
                    <a:pt x="284562" y="160739"/>
                    <a:pt x="286635" y="160739"/>
                  </a:cubicBezTo>
                  <a:cubicBezTo>
                    <a:pt x="290622" y="160739"/>
                    <a:pt x="296761" y="160739"/>
                    <a:pt x="298754" y="162732"/>
                  </a:cubicBezTo>
                  <a:cubicBezTo>
                    <a:pt x="300748" y="164726"/>
                    <a:pt x="300748" y="168792"/>
                    <a:pt x="302821" y="170705"/>
                  </a:cubicBezTo>
                  <a:cubicBezTo>
                    <a:pt x="302821" y="172699"/>
                    <a:pt x="302821" y="178679"/>
                    <a:pt x="300748" y="180831"/>
                  </a:cubicBezTo>
                  <a:cubicBezTo>
                    <a:pt x="300748" y="182825"/>
                    <a:pt x="296761" y="184818"/>
                    <a:pt x="296761" y="186891"/>
                  </a:cubicBezTo>
                  <a:cubicBezTo>
                    <a:pt x="296483" y="189699"/>
                    <a:pt x="297188" y="192517"/>
                    <a:pt x="298754" y="194864"/>
                  </a:cubicBezTo>
                  <a:cubicBezTo>
                    <a:pt x="298754" y="196937"/>
                    <a:pt x="304814" y="200924"/>
                    <a:pt x="306728" y="200924"/>
                  </a:cubicBezTo>
                  <a:cubicBezTo>
                    <a:pt x="308641" y="200924"/>
                    <a:pt x="310714" y="194864"/>
                    <a:pt x="312787" y="194864"/>
                  </a:cubicBezTo>
                  <a:cubicBezTo>
                    <a:pt x="314780" y="192871"/>
                    <a:pt x="320760" y="192871"/>
                    <a:pt x="322913" y="192871"/>
                  </a:cubicBezTo>
                  <a:cubicBezTo>
                    <a:pt x="324906" y="194864"/>
                    <a:pt x="326979" y="200844"/>
                    <a:pt x="324906" y="202997"/>
                  </a:cubicBezTo>
                  <a:cubicBezTo>
                    <a:pt x="324906" y="204990"/>
                    <a:pt x="322913" y="209056"/>
                    <a:pt x="322913" y="210970"/>
                  </a:cubicBezTo>
                  <a:cubicBezTo>
                    <a:pt x="320840" y="213043"/>
                    <a:pt x="322913" y="218943"/>
                    <a:pt x="324906" y="218943"/>
                  </a:cubicBezTo>
                  <a:cubicBezTo>
                    <a:pt x="326979" y="220936"/>
                    <a:pt x="332880" y="220936"/>
                    <a:pt x="335032" y="220936"/>
                  </a:cubicBezTo>
                  <a:cubicBezTo>
                    <a:pt x="337105" y="218943"/>
                    <a:pt x="339099" y="214877"/>
                    <a:pt x="341092" y="212963"/>
                  </a:cubicBezTo>
                  <a:cubicBezTo>
                    <a:pt x="345963" y="211290"/>
                    <a:pt x="350706" y="209264"/>
                    <a:pt x="355284" y="206903"/>
                  </a:cubicBezTo>
                  <a:cubicBezTo>
                    <a:pt x="357357" y="204831"/>
                    <a:pt x="361344" y="200764"/>
                    <a:pt x="361344" y="198930"/>
                  </a:cubicBezTo>
                  <a:cubicBezTo>
                    <a:pt x="361344" y="197097"/>
                    <a:pt x="359350" y="192871"/>
                    <a:pt x="359350" y="190957"/>
                  </a:cubicBezTo>
                  <a:cubicBezTo>
                    <a:pt x="359767" y="186661"/>
                    <a:pt x="361157" y="182516"/>
                    <a:pt x="363417" y="178838"/>
                  </a:cubicBezTo>
                  <a:cubicBezTo>
                    <a:pt x="363417" y="176845"/>
                    <a:pt x="369476" y="176845"/>
                    <a:pt x="371390" y="176845"/>
                  </a:cubicBezTo>
                  <a:cubicBezTo>
                    <a:pt x="373303" y="176845"/>
                    <a:pt x="377449" y="180911"/>
                    <a:pt x="379363" y="180911"/>
                  </a:cubicBezTo>
                  <a:cubicBezTo>
                    <a:pt x="381277" y="180911"/>
                    <a:pt x="387336" y="180911"/>
                    <a:pt x="389489" y="178838"/>
                  </a:cubicBezTo>
                  <a:cubicBezTo>
                    <a:pt x="391629" y="176660"/>
                    <a:pt x="393048" y="173876"/>
                    <a:pt x="393555" y="170865"/>
                  </a:cubicBezTo>
                  <a:cubicBezTo>
                    <a:pt x="393505" y="167102"/>
                    <a:pt x="392055" y="163492"/>
                    <a:pt x="389489" y="160739"/>
                  </a:cubicBezTo>
                  <a:cubicBezTo>
                    <a:pt x="389489" y="158666"/>
                    <a:pt x="387496" y="152766"/>
                    <a:pt x="387496" y="150613"/>
                  </a:cubicBezTo>
                  <a:cubicBezTo>
                    <a:pt x="387496" y="148460"/>
                    <a:pt x="389489" y="144553"/>
                    <a:pt x="391562" y="144553"/>
                  </a:cubicBezTo>
                  <a:cubicBezTo>
                    <a:pt x="394512" y="142315"/>
                    <a:pt x="398009" y="140910"/>
                    <a:pt x="401688" y="140487"/>
                  </a:cubicBezTo>
                  <a:cubicBezTo>
                    <a:pt x="403681" y="140487"/>
                    <a:pt x="409661" y="144553"/>
                    <a:pt x="411814" y="144553"/>
                  </a:cubicBezTo>
                  <a:cubicBezTo>
                    <a:pt x="413807" y="142480"/>
                    <a:pt x="419787" y="140487"/>
                    <a:pt x="421940" y="138414"/>
                  </a:cubicBezTo>
                  <a:cubicBezTo>
                    <a:pt x="424093" y="136341"/>
                    <a:pt x="423933" y="130441"/>
                    <a:pt x="425926" y="128288"/>
                  </a:cubicBezTo>
                  <a:cubicBezTo>
                    <a:pt x="427920" y="126135"/>
                    <a:pt x="436052" y="122229"/>
                    <a:pt x="438125" y="120315"/>
                  </a:cubicBezTo>
                  <a:cubicBezTo>
                    <a:pt x="442192" y="116249"/>
                    <a:pt x="442192" y="108196"/>
                    <a:pt x="444185" y="104369"/>
                  </a:cubicBezTo>
                  <a:cubicBezTo>
                    <a:pt x="444185" y="104369"/>
                    <a:pt x="448251" y="100302"/>
                    <a:pt x="450244" y="100302"/>
                  </a:cubicBezTo>
                  <a:cubicBezTo>
                    <a:pt x="453251" y="100824"/>
                    <a:pt x="456030" y="102241"/>
                    <a:pt x="458218" y="104369"/>
                  </a:cubicBezTo>
                  <a:cubicBezTo>
                    <a:pt x="460211" y="106362"/>
                    <a:pt x="462284" y="112342"/>
                    <a:pt x="466191" y="112342"/>
                  </a:cubicBezTo>
                  <a:cubicBezTo>
                    <a:pt x="468264" y="112342"/>
                    <a:pt x="472330" y="108355"/>
                    <a:pt x="474164" y="106282"/>
                  </a:cubicBezTo>
                  <a:cubicBezTo>
                    <a:pt x="474164" y="104289"/>
                    <a:pt x="476157" y="100223"/>
                    <a:pt x="476157" y="98309"/>
                  </a:cubicBezTo>
                  <a:cubicBezTo>
                    <a:pt x="478319" y="94571"/>
                    <a:pt x="481003" y="91161"/>
                    <a:pt x="484130" y="88183"/>
                  </a:cubicBezTo>
                  <a:cubicBezTo>
                    <a:pt x="490070" y="84071"/>
                    <a:pt x="497160" y="81949"/>
                    <a:pt x="504382" y="82124"/>
                  </a:cubicBezTo>
                  <a:cubicBezTo>
                    <a:pt x="508449" y="82124"/>
                    <a:pt x="516501" y="86110"/>
                    <a:pt x="520329" y="84117"/>
                  </a:cubicBezTo>
                  <a:cubicBezTo>
                    <a:pt x="522402" y="84117"/>
                    <a:pt x="524395" y="78057"/>
                    <a:pt x="526468" y="76144"/>
                  </a:cubicBezTo>
                  <a:cubicBezTo>
                    <a:pt x="526861" y="71224"/>
                    <a:pt x="528215" y="66429"/>
                    <a:pt x="530454" y="62031"/>
                  </a:cubicBezTo>
                  <a:cubicBezTo>
                    <a:pt x="530454" y="59958"/>
                    <a:pt x="536594" y="55972"/>
                    <a:pt x="536594" y="54058"/>
                  </a:cubicBezTo>
                  <a:cubicBezTo>
                    <a:pt x="537458" y="50725"/>
                    <a:pt x="538124" y="47344"/>
                    <a:pt x="538587" y="43932"/>
                  </a:cubicBezTo>
                  <a:lnTo>
                    <a:pt x="542653" y="43932"/>
                  </a:lnTo>
                  <a:cubicBezTo>
                    <a:pt x="546720" y="43932"/>
                    <a:pt x="550626" y="39866"/>
                    <a:pt x="554773" y="39866"/>
                  </a:cubicBezTo>
                  <a:cubicBezTo>
                    <a:pt x="556846" y="41939"/>
                    <a:pt x="558839" y="43932"/>
                    <a:pt x="560832" y="43932"/>
                  </a:cubicBezTo>
                  <a:cubicBezTo>
                    <a:pt x="562905" y="46005"/>
                    <a:pt x="568805" y="49992"/>
                    <a:pt x="570958" y="51905"/>
                  </a:cubicBezTo>
                  <a:cubicBezTo>
                    <a:pt x="573111" y="53819"/>
                    <a:pt x="573031" y="59878"/>
                    <a:pt x="575025" y="62031"/>
                  </a:cubicBezTo>
                  <a:cubicBezTo>
                    <a:pt x="578011" y="64190"/>
                    <a:pt x="581494" y="65561"/>
                    <a:pt x="585150" y="66018"/>
                  </a:cubicBezTo>
                  <a:cubicBezTo>
                    <a:pt x="587223" y="66018"/>
                    <a:pt x="589217" y="64024"/>
                    <a:pt x="591210" y="64024"/>
                  </a:cubicBezTo>
                  <a:lnTo>
                    <a:pt x="593283" y="64024"/>
                  </a:lnTo>
                  <a:lnTo>
                    <a:pt x="593283" y="71998"/>
                  </a:lnTo>
                  <a:cubicBezTo>
                    <a:pt x="593283" y="75984"/>
                    <a:pt x="597349" y="79971"/>
                    <a:pt x="599343" y="82124"/>
                  </a:cubicBezTo>
                  <a:lnTo>
                    <a:pt x="599343" y="92250"/>
                  </a:lnTo>
                  <a:cubicBezTo>
                    <a:pt x="597349" y="94243"/>
                    <a:pt x="593283" y="96236"/>
                    <a:pt x="593283" y="98309"/>
                  </a:cubicBezTo>
                  <a:cubicBezTo>
                    <a:pt x="591210" y="98309"/>
                    <a:pt x="591210" y="104369"/>
                    <a:pt x="589217" y="106282"/>
                  </a:cubicBezTo>
                  <a:cubicBezTo>
                    <a:pt x="584191" y="108995"/>
                    <a:pt x="578829" y="111032"/>
                    <a:pt x="573270" y="112342"/>
                  </a:cubicBezTo>
                  <a:cubicBezTo>
                    <a:pt x="571197" y="112342"/>
                    <a:pt x="567211" y="110349"/>
                    <a:pt x="565297" y="110349"/>
                  </a:cubicBezTo>
                  <a:cubicBezTo>
                    <a:pt x="559238" y="112342"/>
                    <a:pt x="551105" y="116408"/>
                    <a:pt x="545045" y="118322"/>
                  </a:cubicBezTo>
                  <a:cubicBezTo>
                    <a:pt x="540979" y="118322"/>
                    <a:pt x="530853" y="120315"/>
                    <a:pt x="529099" y="124381"/>
                  </a:cubicBezTo>
                  <a:cubicBezTo>
                    <a:pt x="527106" y="124381"/>
                    <a:pt x="525033" y="130441"/>
                    <a:pt x="525033" y="132355"/>
                  </a:cubicBezTo>
                  <a:cubicBezTo>
                    <a:pt x="527106" y="134428"/>
                    <a:pt x="529099" y="138414"/>
                    <a:pt x="531092" y="138414"/>
                  </a:cubicBezTo>
                  <a:cubicBezTo>
                    <a:pt x="533165" y="140487"/>
                    <a:pt x="539066" y="140487"/>
                    <a:pt x="541218" y="142480"/>
                  </a:cubicBezTo>
                  <a:cubicBezTo>
                    <a:pt x="543291" y="142480"/>
                    <a:pt x="549191" y="146547"/>
                    <a:pt x="549191" y="150454"/>
                  </a:cubicBezTo>
                  <a:cubicBezTo>
                    <a:pt x="546992" y="152565"/>
                    <a:pt x="544219" y="153980"/>
                    <a:pt x="541218" y="154520"/>
                  </a:cubicBezTo>
                  <a:cubicBezTo>
                    <a:pt x="539225" y="156513"/>
                    <a:pt x="531092" y="156513"/>
                    <a:pt x="529099" y="158506"/>
                  </a:cubicBezTo>
                  <a:cubicBezTo>
                    <a:pt x="525299" y="160800"/>
                    <a:pt x="522464" y="164400"/>
                    <a:pt x="521126" y="168632"/>
                  </a:cubicBezTo>
                  <a:cubicBezTo>
                    <a:pt x="520858" y="171451"/>
                    <a:pt x="521592" y="174274"/>
                    <a:pt x="523199" y="176605"/>
                  </a:cubicBezTo>
                  <a:cubicBezTo>
                    <a:pt x="525192" y="178599"/>
                    <a:pt x="529258" y="176605"/>
                    <a:pt x="531172" y="176605"/>
                  </a:cubicBezTo>
                  <a:cubicBezTo>
                    <a:pt x="533245" y="178599"/>
                    <a:pt x="537311" y="180672"/>
                    <a:pt x="539145" y="182665"/>
                  </a:cubicBezTo>
                  <a:cubicBezTo>
                    <a:pt x="540779" y="187208"/>
                    <a:pt x="541458" y="192040"/>
                    <a:pt x="541139" y="196857"/>
                  </a:cubicBezTo>
                  <a:cubicBezTo>
                    <a:pt x="541139" y="198851"/>
                    <a:pt x="539145" y="204831"/>
                    <a:pt x="539145" y="208977"/>
                  </a:cubicBezTo>
                  <a:cubicBezTo>
                    <a:pt x="539217" y="213339"/>
                    <a:pt x="540637" y="217573"/>
                    <a:pt x="543212" y="221096"/>
                  </a:cubicBezTo>
                  <a:lnTo>
                    <a:pt x="551185" y="229069"/>
                  </a:lnTo>
                  <a:cubicBezTo>
                    <a:pt x="557606" y="230880"/>
                    <a:pt x="563750" y="233563"/>
                    <a:pt x="569443" y="237042"/>
                  </a:cubicBezTo>
                  <a:cubicBezTo>
                    <a:pt x="571967" y="241357"/>
                    <a:pt x="573365" y="246238"/>
                    <a:pt x="573510" y="251234"/>
                  </a:cubicBezTo>
                  <a:cubicBezTo>
                    <a:pt x="574529" y="254533"/>
                    <a:pt x="574529" y="258062"/>
                    <a:pt x="573510" y="261360"/>
                  </a:cubicBezTo>
                  <a:cubicBezTo>
                    <a:pt x="575503" y="263354"/>
                    <a:pt x="579569" y="265427"/>
                    <a:pt x="581483" y="267420"/>
                  </a:cubicBezTo>
                  <a:lnTo>
                    <a:pt x="589456" y="275393"/>
                  </a:lnTo>
                  <a:cubicBezTo>
                    <a:pt x="594920" y="281801"/>
                    <a:pt x="594920" y="291230"/>
                    <a:pt x="589456" y="297638"/>
                  </a:cubicBezTo>
                  <a:cubicBezTo>
                    <a:pt x="587106" y="299199"/>
                    <a:pt x="584290" y="299903"/>
                    <a:pt x="581483" y="299632"/>
                  </a:cubicBezTo>
                  <a:cubicBezTo>
                    <a:pt x="578074" y="299152"/>
                    <a:pt x="574693" y="298487"/>
                    <a:pt x="571357" y="297638"/>
                  </a:cubicBezTo>
                  <a:cubicBezTo>
                    <a:pt x="569363" y="295645"/>
                    <a:pt x="567370" y="287512"/>
                    <a:pt x="565297" y="287512"/>
                  </a:cubicBezTo>
                  <a:cubicBezTo>
                    <a:pt x="562416" y="284763"/>
                    <a:pt x="558956" y="282692"/>
                    <a:pt x="555171" y="281453"/>
                  </a:cubicBezTo>
                  <a:cubicBezTo>
                    <a:pt x="552160" y="281959"/>
                    <a:pt x="549377" y="283379"/>
                    <a:pt x="547198" y="285519"/>
                  </a:cubicBezTo>
                  <a:cubicBezTo>
                    <a:pt x="543443" y="287655"/>
                    <a:pt x="540029" y="290342"/>
                    <a:pt x="537072" y="293492"/>
                  </a:cubicBezTo>
                  <a:cubicBezTo>
                    <a:pt x="534999" y="295565"/>
                    <a:pt x="533006" y="299552"/>
                    <a:pt x="530933" y="301465"/>
                  </a:cubicBezTo>
                  <a:cubicBezTo>
                    <a:pt x="525780" y="303082"/>
                    <a:pt x="520379" y="303757"/>
                    <a:pt x="514987" y="303459"/>
                  </a:cubicBezTo>
                  <a:cubicBezTo>
                    <a:pt x="512993" y="303459"/>
                    <a:pt x="504861" y="299392"/>
                    <a:pt x="502867" y="301465"/>
                  </a:cubicBezTo>
                  <a:cubicBezTo>
                    <a:pt x="499228" y="301686"/>
                    <a:pt x="496081" y="304078"/>
                    <a:pt x="494894" y="307525"/>
                  </a:cubicBezTo>
                  <a:cubicBezTo>
                    <a:pt x="492903" y="310607"/>
                    <a:pt x="492903" y="314569"/>
                    <a:pt x="494894" y="317651"/>
                  </a:cubicBezTo>
                  <a:cubicBezTo>
                    <a:pt x="496800" y="318623"/>
                    <a:pt x="498843" y="319295"/>
                    <a:pt x="500954" y="319644"/>
                  </a:cubicBezTo>
                  <a:cubicBezTo>
                    <a:pt x="503253" y="324052"/>
                    <a:pt x="504636" y="328880"/>
                    <a:pt x="505020" y="333836"/>
                  </a:cubicBezTo>
                  <a:cubicBezTo>
                    <a:pt x="507013" y="337903"/>
                    <a:pt x="505020" y="343962"/>
                    <a:pt x="507013" y="345956"/>
                  </a:cubicBezTo>
                  <a:cubicBezTo>
                    <a:pt x="508163" y="351574"/>
                    <a:pt x="510238" y="356963"/>
                    <a:pt x="513153" y="361902"/>
                  </a:cubicBezTo>
                  <a:cubicBezTo>
                    <a:pt x="517679" y="363605"/>
                    <a:pt x="522520" y="364312"/>
                    <a:pt x="527345" y="363975"/>
                  </a:cubicBezTo>
                  <a:cubicBezTo>
                    <a:pt x="529338" y="363975"/>
                    <a:pt x="535318" y="359909"/>
                    <a:pt x="537471" y="359909"/>
                  </a:cubicBezTo>
                  <a:cubicBezTo>
                    <a:pt x="541290" y="362342"/>
                    <a:pt x="545351" y="364373"/>
                    <a:pt x="549590" y="365968"/>
                  </a:cubicBezTo>
                  <a:cubicBezTo>
                    <a:pt x="551583" y="367961"/>
                    <a:pt x="551583" y="376094"/>
                    <a:pt x="553656" y="378087"/>
                  </a:cubicBezTo>
                  <a:cubicBezTo>
                    <a:pt x="556514" y="380886"/>
                    <a:pt x="559979" y="382987"/>
                    <a:pt x="563782" y="384227"/>
                  </a:cubicBezTo>
                  <a:cubicBezTo>
                    <a:pt x="567849" y="386220"/>
                    <a:pt x="575901" y="384227"/>
                    <a:pt x="579729" y="384227"/>
                  </a:cubicBezTo>
                  <a:cubicBezTo>
                    <a:pt x="583862" y="384057"/>
                    <a:pt x="587987" y="384735"/>
                    <a:pt x="591848" y="386220"/>
                  </a:cubicBezTo>
                  <a:cubicBezTo>
                    <a:pt x="595914" y="386220"/>
                    <a:pt x="601974" y="394193"/>
                    <a:pt x="604047" y="398339"/>
                  </a:cubicBezTo>
                  <a:cubicBezTo>
                    <a:pt x="606574" y="401916"/>
                    <a:pt x="607988" y="406160"/>
                    <a:pt x="608113" y="410538"/>
                  </a:cubicBezTo>
                  <a:cubicBezTo>
                    <a:pt x="608113" y="412531"/>
                    <a:pt x="601974" y="416598"/>
                    <a:pt x="600140" y="418511"/>
                  </a:cubicBezTo>
                  <a:cubicBezTo>
                    <a:pt x="600904" y="422495"/>
                    <a:pt x="603050" y="426081"/>
                    <a:pt x="606200" y="428637"/>
                  </a:cubicBezTo>
                  <a:cubicBezTo>
                    <a:pt x="608272" y="430631"/>
                    <a:pt x="612259" y="434697"/>
                    <a:pt x="616325" y="434697"/>
                  </a:cubicBezTo>
                  <a:cubicBezTo>
                    <a:pt x="618398" y="434697"/>
                    <a:pt x="626451" y="434697"/>
                    <a:pt x="628524" y="432703"/>
                  </a:cubicBezTo>
                  <a:cubicBezTo>
                    <a:pt x="632511" y="432703"/>
                    <a:pt x="636498" y="426644"/>
                    <a:pt x="638650" y="426644"/>
                  </a:cubicBezTo>
                  <a:cubicBezTo>
                    <a:pt x="643212" y="427384"/>
                    <a:pt x="647440" y="429498"/>
                    <a:pt x="650769" y="432704"/>
                  </a:cubicBezTo>
                  <a:cubicBezTo>
                    <a:pt x="652763" y="434697"/>
                    <a:pt x="658743" y="438763"/>
                    <a:pt x="660895" y="442829"/>
                  </a:cubicBezTo>
                  <a:cubicBezTo>
                    <a:pt x="662889" y="444823"/>
                    <a:pt x="662889" y="452955"/>
                    <a:pt x="664962" y="456942"/>
                  </a:cubicBezTo>
                  <a:cubicBezTo>
                    <a:pt x="666955" y="459015"/>
                    <a:pt x="671021" y="464915"/>
                    <a:pt x="675088" y="464915"/>
                  </a:cubicBezTo>
                  <a:cubicBezTo>
                    <a:pt x="677081" y="464915"/>
                    <a:pt x="679154" y="456942"/>
                    <a:pt x="681147" y="454789"/>
                  </a:cubicBezTo>
                  <a:cubicBezTo>
                    <a:pt x="683330" y="454801"/>
                    <a:pt x="685457" y="454101"/>
                    <a:pt x="687207" y="452796"/>
                  </a:cubicBezTo>
                  <a:cubicBezTo>
                    <a:pt x="689280" y="450723"/>
                    <a:pt x="687207" y="446736"/>
                    <a:pt x="687207" y="444823"/>
                  </a:cubicBezTo>
                  <a:cubicBezTo>
                    <a:pt x="689535" y="440542"/>
                    <a:pt x="693052" y="437025"/>
                    <a:pt x="697333" y="434697"/>
                  </a:cubicBezTo>
                  <a:cubicBezTo>
                    <a:pt x="701710" y="434822"/>
                    <a:pt x="705954" y="436236"/>
                    <a:pt x="709532" y="438763"/>
                  </a:cubicBezTo>
                  <a:cubicBezTo>
                    <a:pt x="713598" y="440756"/>
                    <a:pt x="719658" y="446736"/>
                    <a:pt x="723724" y="448889"/>
                  </a:cubicBezTo>
                  <a:cubicBezTo>
                    <a:pt x="725717" y="452955"/>
                    <a:pt x="727711" y="464835"/>
                    <a:pt x="731697" y="469141"/>
                  </a:cubicBezTo>
                  <a:cubicBezTo>
                    <a:pt x="735955" y="472565"/>
                    <a:pt x="740751" y="475259"/>
                    <a:pt x="745889" y="477114"/>
                  </a:cubicBezTo>
                  <a:cubicBezTo>
                    <a:pt x="751395" y="476715"/>
                    <a:pt x="756790" y="475366"/>
                    <a:pt x="761836" y="473127"/>
                  </a:cubicBezTo>
                  <a:cubicBezTo>
                    <a:pt x="763909" y="471054"/>
                    <a:pt x="765902" y="465154"/>
                    <a:pt x="767895" y="463002"/>
                  </a:cubicBezTo>
                  <a:cubicBezTo>
                    <a:pt x="769888" y="460849"/>
                    <a:pt x="771962" y="456862"/>
                    <a:pt x="775868" y="456862"/>
                  </a:cubicBezTo>
                  <a:cubicBezTo>
                    <a:pt x="778046" y="457966"/>
                    <a:pt x="780081" y="459332"/>
                    <a:pt x="781928" y="460928"/>
                  </a:cubicBezTo>
                  <a:cubicBezTo>
                    <a:pt x="785994" y="463002"/>
                    <a:pt x="787988" y="468902"/>
                    <a:pt x="789901" y="471054"/>
                  </a:cubicBezTo>
                  <a:cubicBezTo>
                    <a:pt x="791496" y="475293"/>
                    <a:pt x="793527" y="479354"/>
                    <a:pt x="795961" y="483173"/>
                  </a:cubicBezTo>
                  <a:cubicBezTo>
                    <a:pt x="800027" y="487240"/>
                    <a:pt x="810153" y="493299"/>
                    <a:pt x="811907" y="497366"/>
                  </a:cubicBezTo>
                  <a:lnTo>
                    <a:pt x="811907" y="497366"/>
                  </a:lnTo>
                  <a:cubicBezTo>
                    <a:pt x="815815" y="504881"/>
                    <a:pt x="817892" y="513214"/>
                    <a:pt x="817967" y="521684"/>
                  </a:cubicBezTo>
                  <a:cubicBezTo>
                    <a:pt x="817787" y="529260"/>
                    <a:pt x="816443" y="536763"/>
                    <a:pt x="813980" y="543929"/>
                  </a:cubicBezTo>
                  <a:cubicBezTo>
                    <a:pt x="811907" y="547996"/>
                    <a:pt x="806007" y="549989"/>
                    <a:pt x="803854" y="554055"/>
                  </a:cubicBezTo>
                  <a:cubicBezTo>
                    <a:pt x="800939" y="558994"/>
                    <a:pt x="798865" y="564383"/>
                    <a:pt x="797715" y="570001"/>
                  </a:cubicBezTo>
                  <a:lnTo>
                    <a:pt x="797715" y="584193"/>
                  </a:lnTo>
                  <a:cubicBezTo>
                    <a:pt x="794813" y="589795"/>
                    <a:pt x="791424" y="595131"/>
                    <a:pt x="787589" y="600140"/>
                  </a:cubicBezTo>
                  <a:lnTo>
                    <a:pt x="779616" y="616086"/>
                  </a:lnTo>
                  <a:cubicBezTo>
                    <a:pt x="779616" y="620153"/>
                    <a:pt x="777543" y="630278"/>
                    <a:pt x="777543" y="636338"/>
                  </a:cubicBezTo>
                  <a:cubicBezTo>
                    <a:pt x="775550" y="640404"/>
                    <a:pt x="777543" y="650530"/>
                    <a:pt x="775550" y="654517"/>
                  </a:cubicBezTo>
                  <a:cubicBezTo>
                    <a:pt x="774239" y="661538"/>
                    <a:pt x="770686" y="667945"/>
                    <a:pt x="765424" y="672775"/>
                  </a:cubicBezTo>
                  <a:cubicBezTo>
                    <a:pt x="761595" y="675193"/>
                    <a:pt x="757535" y="677223"/>
                    <a:pt x="753305" y="678835"/>
                  </a:cubicBezTo>
                  <a:cubicBezTo>
                    <a:pt x="751231" y="680828"/>
                    <a:pt x="743179" y="682901"/>
                    <a:pt x="741105" y="686808"/>
                  </a:cubicBezTo>
                  <a:cubicBezTo>
                    <a:pt x="738697" y="683111"/>
                    <a:pt x="735139" y="680309"/>
                    <a:pt x="730980" y="678835"/>
                  </a:cubicBezTo>
                  <a:cubicBezTo>
                    <a:pt x="730980" y="676842"/>
                    <a:pt x="726913" y="674769"/>
                    <a:pt x="724920" y="674769"/>
                  </a:cubicBezTo>
                  <a:cubicBezTo>
                    <a:pt x="720854" y="674769"/>
                    <a:pt x="716947" y="678835"/>
                    <a:pt x="712801" y="678835"/>
                  </a:cubicBezTo>
                  <a:cubicBezTo>
                    <a:pt x="710728" y="678835"/>
                    <a:pt x="708734" y="676842"/>
                    <a:pt x="706661" y="676842"/>
                  </a:cubicBezTo>
                  <a:cubicBezTo>
                    <a:pt x="703332" y="675943"/>
                    <a:pt x="699950" y="675251"/>
                    <a:pt x="696535" y="674769"/>
                  </a:cubicBezTo>
                  <a:cubicBezTo>
                    <a:pt x="694542" y="674769"/>
                    <a:pt x="692549" y="678835"/>
                    <a:pt x="690476" y="678835"/>
                  </a:cubicBezTo>
                  <a:cubicBezTo>
                    <a:pt x="688482" y="680828"/>
                    <a:pt x="682503" y="684895"/>
                    <a:pt x="682503" y="686808"/>
                  </a:cubicBezTo>
                  <a:cubicBezTo>
                    <a:pt x="684496" y="688881"/>
                    <a:pt x="690476" y="688881"/>
                    <a:pt x="690476" y="690874"/>
                  </a:cubicBezTo>
                  <a:cubicBezTo>
                    <a:pt x="689504" y="692780"/>
                    <a:pt x="688832" y="694824"/>
                    <a:pt x="688482" y="696934"/>
                  </a:cubicBezTo>
                  <a:cubicBezTo>
                    <a:pt x="684781" y="699205"/>
                    <a:pt x="680607" y="700596"/>
                    <a:pt x="676284" y="701000"/>
                  </a:cubicBezTo>
                  <a:cubicBezTo>
                    <a:pt x="674290" y="701000"/>
                    <a:pt x="670224" y="696934"/>
                    <a:pt x="668310" y="696934"/>
                  </a:cubicBezTo>
                  <a:cubicBezTo>
                    <a:pt x="666237" y="694941"/>
                    <a:pt x="664244" y="690874"/>
                    <a:pt x="662171" y="690874"/>
                  </a:cubicBezTo>
                  <a:cubicBezTo>
                    <a:pt x="660178" y="688881"/>
                    <a:pt x="654198" y="690874"/>
                    <a:pt x="652045" y="688881"/>
                  </a:cubicBezTo>
                  <a:cubicBezTo>
                    <a:pt x="650052" y="688881"/>
                    <a:pt x="648058" y="686808"/>
                    <a:pt x="645986" y="684815"/>
                  </a:cubicBezTo>
                  <a:cubicBezTo>
                    <a:pt x="642726" y="682031"/>
                    <a:pt x="639201" y="679574"/>
                    <a:pt x="635461" y="677480"/>
                  </a:cubicBezTo>
                  <a:cubicBezTo>
                    <a:pt x="631395" y="675486"/>
                    <a:pt x="621269" y="677480"/>
                    <a:pt x="617202" y="675486"/>
                  </a:cubicBezTo>
                  <a:cubicBezTo>
                    <a:pt x="613136" y="673493"/>
                    <a:pt x="607077" y="671420"/>
                    <a:pt x="603010" y="669427"/>
                  </a:cubicBezTo>
                  <a:lnTo>
                    <a:pt x="584831" y="669427"/>
                  </a:lnTo>
                  <a:cubicBezTo>
                    <a:pt x="576596" y="669784"/>
                    <a:pt x="568432" y="671122"/>
                    <a:pt x="560513" y="673413"/>
                  </a:cubicBezTo>
                  <a:cubicBezTo>
                    <a:pt x="553107" y="676276"/>
                    <a:pt x="546255" y="680404"/>
                    <a:pt x="540261" y="685612"/>
                  </a:cubicBezTo>
                  <a:cubicBezTo>
                    <a:pt x="538268" y="685612"/>
                    <a:pt x="532288" y="687605"/>
                    <a:pt x="532288" y="689599"/>
                  </a:cubicBezTo>
                  <a:cubicBezTo>
                    <a:pt x="530295" y="691672"/>
                    <a:pt x="532288" y="693665"/>
                    <a:pt x="532288" y="695738"/>
                  </a:cubicBezTo>
                  <a:cubicBezTo>
                    <a:pt x="530295" y="697731"/>
                    <a:pt x="528302" y="703711"/>
                    <a:pt x="526229" y="703711"/>
                  </a:cubicBezTo>
                  <a:cubicBezTo>
                    <a:pt x="524235" y="705784"/>
                    <a:pt x="518255" y="703711"/>
                    <a:pt x="516103" y="701718"/>
                  </a:cubicBezTo>
                  <a:cubicBezTo>
                    <a:pt x="511547" y="700958"/>
                    <a:pt x="507325" y="698847"/>
                    <a:pt x="503984" y="695658"/>
                  </a:cubicBezTo>
                  <a:cubicBezTo>
                    <a:pt x="501911" y="691592"/>
                    <a:pt x="501911" y="685533"/>
                    <a:pt x="499917" y="683459"/>
                  </a:cubicBezTo>
                  <a:cubicBezTo>
                    <a:pt x="497844" y="679473"/>
                    <a:pt x="495851" y="669347"/>
                    <a:pt x="493858" y="665281"/>
                  </a:cubicBezTo>
                  <a:cubicBezTo>
                    <a:pt x="487497" y="659488"/>
                    <a:pt x="480729" y="654159"/>
                    <a:pt x="473606" y="649334"/>
                  </a:cubicBezTo>
                  <a:cubicBezTo>
                    <a:pt x="467721" y="643475"/>
                    <a:pt x="460870" y="638674"/>
                    <a:pt x="453354" y="635142"/>
                  </a:cubicBezTo>
                  <a:cubicBezTo>
                    <a:pt x="449288" y="633149"/>
                    <a:pt x="439162" y="631076"/>
                    <a:pt x="435095" y="629082"/>
                  </a:cubicBezTo>
                  <a:cubicBezTo>
                    <a:pt x="430593" y="627030"/>
                    <a:pt x="425810" y="625659"/>
                    <a:pt x="420903" y="625016"/>
                  </a:cubicBezTo>
                  <a:cubicBezTo>
                    <a:pt x="417493" y="625487"/>
                    <a:pt x="414112" y="626153"/>
                    <a:pt x="410777" y="627009"/>
                  </a:cubicBezTo>
                  <a:cubicBezTo>
                    <a:pt x="408784" y="627010"/>
                    <a:pt x="406711" y="625016"/>
                    <a:pt x="404718" y="625016"/>
                  </a:cubicBezTo>
                  <a:cubicBezTo>
                    <a:pt x="402724" y="620950"/>
                    <a:pt x="400651" y="614890"/>
                    <a:pt x="396745" y="612897"/>
                  </a:cubicBezTo>
                  <a:cubicBezTo>
                    <a:pt x="391859" y="610285"/>
                    <a:pt x="386189" y="609548"/>
                    <a:pt x="380798" y="610824"/>
                  </a:cubicBezTo>
                  <a:cubicBezTo>
                    <a:pt x="378805" y="610824"/>
                    <a:pt x="372825" y="612897"/>
                    <a:pt x="370672" y="612897"/>
                  </a:cubicBezTo>
                  <a:lnTo>
                    <a:pt x="362699" y="612897"/>
                  </a:lnTo>
                  <a:cubicBezTo>
                    <a:pt x="357544" y="607629"/>
                    <a:pt x="353432" y="601434"/>
                    <a:pt x="350580" y="594638"/>
                  </a:cubicBezTo>
                  <a:cubicBezTo>
                    <a:pt x="344576" y="582759"/>
                    <a:pt x="337812" y="571281"/>
                    <a:pt x="330328" y="560274"/>
                  </a:cubicBezTo>
                  <a:cubicBezTo>
                    <a:pt x="324040" y="549981"/>
                    <a:pt x="316574" y="540456"/>
                    <a:pt x="308083" y="531890"/>
                  </a:cubicBezTo>
                  <a:cubicBezTo>
                    <a:pt x="299741" y="523429"/>
                    <a:pt x="290930" y="515443"/>
                    <a:pt x="281692" y="507970"/>
                  </a:cubicBezTo>
                  <a:cubicBezTo>
                    <a:pt x="275153" y="500889"/>
                    <a:pt x="267667" y="494745"/>
                    <a:pt x="259447" y="489711"/>
                  </a:cubicBezTo>
                  <a:cubicBezTo>
                    <a:pt x="251154" y="487661"/>
                    <a:pt x="243026" y="484996"/>
                    <a:pt x="235129" y="481738"/>
                  </a:cubicBezTo>
                  <a:cubicBezTo>
                    <a:pt x="230333" y="481858"/>
                    <a:pt x="225791" y="479587"/>
                    <a:pt x="223009" y="475679"/>
                  </a:cubicBezTo>
                  <a:cubicBezTo>
                    <a:pt x="220936" y="473606"/>
                    <a:pt x="223009" y="469540"/>
                    <a:pt x="223009" y="467706"/>
                  </a:cubicBezTo>
                  <a:cubicBezTo>
                    <a:pt x="223009" y="463639"/>
                    <a:pt x="218943" y="459733"/>
                    <a:pt x="218943" y="455587"/>
                  </a:cubicBezTo>
                  <a:cubicBezTo>
                    <a:pt x="216950" y="451520"/>
                    <a:pt x="218943" y="443388"/>
                    <a:pt x="218943" y="439640"/>
                  </a:cubicBezTo>
                  <a:cubicBezTo>
                    <a:pt x="216950" y="433501"/>
                    <a:pt x="210970" y="423694"/>
                    <a:pt x="208817" y="417315"/>
                  </a:cubicBezTo>
                  <a:cubicBezTo>
                    <a:pt x="206744" y="413329"/>
                    <a:pt x="202757" y="401369"/>
                    <a:pt x="196618" y="397063"/>
                  </a:cubicBezTo>
                  <a:cubicBezTo>
                    <a:pt x="192632" y="391004"/>
                    <a:pt x="178439" y="387017"/>
                    <a:pt x="172699" y="382951"/>
                  </a:cubicBezTo>
                  <a:cubicBezTo>
                    <a:pt x="165419" y="376008"/>
                    <a:pt x="158650" y="368546"/>
                    <a:pt x="152447" y="360626"/>
                  </a:cubicBezTo>
                  <a:cubicBezTo>
                    <a:pt x="145479" y="356423"/>
                    <a:pt x="139006" y="351448"/>
                    <a:pt x="133152" y="345796"/>
                  </a:cubicBezTo>
                  <a:cubicBezTo>
                    <a:pt x="129086" y="345796"/>
                    <a:pt x="123026" y="341730"/>
                    <a:pt x="121033" y="341730"/>
                  </a:cubicBezTo>
                  <a:cubicBezTo>
                    <a:pt x="116966" y="341730"/>
                    <a:pt x="108834" y="345796"/>
                    <a:pt x="105086" y="345796"/>
                  </a:cubicBezTo>
                  <a:lnTo>
                    <a:pt x="97113" y="345796"/>
                  </a:lnTo>
                  <a:cubicBezTo>
                    <a:pt x="95040" y="343723"/>
                    <a:pt x="93047" y="337823"/>
                    <a:pt x="91053" y="335670"/>
                  </a:cubicBezTo>
                  <a:cubicBezTo>
                    <a:pt x="88981" y="331604"/>
                    <a:pt x="86987" y="325544"/>
                    <a:pt x="84914" y="321478"/>
                  </a:cubicBezTo>
                  <a:cubicBezTo>
                    <a:pt x="80928" y="317412"/>
                    <a:pt x="74788" y="309359"/>
                    <a:pt x="70802" y="305532"/>
                  </a:cubicBezTo>
                  <a:cubicBezTo>
                    <a:pt x="67898" y="301220"/>
                    <a:pt x="65817" y="296408"/>
                    <a:pt x="64662" y="291339"/>
                  </a:cubicBezTo>
                  <a:cubicBezTo>
                    <a:pt x="62669" y="291339"/>
                    <a:pt x="64662" y="287353"/>
                    <a:pt x="64662" y="285280"/>
                  </a:cubicBezTo>
                  <a:cubicBezTo>
                    <a:pt x="62669" y="283286"/>
                    <a:pt x="56689" y="281213"/>
                    <a:pt x="56689" y="279220"/>
                  </a:cubicBezTo>
                  <a:cubicBezTo>
                    <a:pt x="54616" y="277227"/>
                    <a:pt x="56689" y="273161"/>
                    <a:pt x="54616" y="271247"/>
                  </a:cubicBezTo>
                  <a:cubicBezTo>
                    <a:pt x="54616" y="267181"/>
                    <a:pt x="48557" y="261121"/>
                    <a:pt x="46643" y="257055"/>
                  </a:cubicBezTo>
                  <a:cubicBezTo>
                    <a:pt x="46221" y="252105"/>
                    <a:pt x="44840" y="247284"/>
                    <a:pt x="42577" y="242862"/>
                  </a:cubicBezTo>
                  <a:cubicBezTo>
                    <a:pt x="39100" y="237655"/>
                    <a:pt x="35004" y="232890"/>
                    <a:pt x="30378" y="228670"/>
                  </a:cubicBezTo>
                  <a:cubicBezTo>
                    <a:pt x="24318" y="224684"/>
                    <a:pt x="10126" y="214558"/>
                    <a:pt x="4066" y="210491"/>
                  </a:cubicBezTo>
                  <a:cubicBezTo>
                    <a:pt x="2515" y="210340"/>
                    <a:pt x="1070" y="209632"/>
                    <a:pt x="0" y="208498"/>
                  </a:cubicBezTo>
                  <a:cubicBezTo>
                    <a:pt x="4066" y="206425"/>
                    <a:pt x="6139" y="202359"/>
                    <a:pt x="7973" y="200525"/>
                  </a:cubicBezTo>
                  <a:cubicBezTo>
                    <a:pt x="9807" y="198691"/>
                    <a:pt x="18099" y="198532"/>
                    <a:pt x="22165" y="196459"/>
                  </a:cubicBezTo>
                  <a:cubicBezTo>
                    <a:pt x="26232" y="196459"/>
                    <a:pt x="32291" y="196459"/>
                    <a:pt x="34285" y="194466"/>
                  </a:cubicBezTo>
                  <a:cubicBezTo>
                    <a:pt x="38351" y="192392"/>
                    <a:pt x="44410" y="190399"/>
                    <a:pt x="46484" y="186492"/>
                  </a:cubicBezTo>
                  <a:cubicBezTo>
                    <a:pt x="48477" y="184499"/>
                    <a:pt x="52543" y="178519"/>
                    <a:pt x="50470" y="174373"/>
                  </a:cubicBezTo>
                  <a:cubicBezTo>
                    <a:pt x="50470" y="170307"/>
                    <a:pt x="44410" y="166400"/>
                    <a:pt x="42497" y="164247"/>
                  </a:cubicBezTo>
                  <a:cubicBezTo>
                    <a:pt x="38431" y="162254"/>
                    <a:pt x="32371" y="166240"/>
                    <a:pt x="28305" y="164247"/>
                  </a:cubicBezTo>
                  <a:cubicBezTo>
                    <a:pt x="26099" y="161279"/>
                    <a:pt x="24698" y="157791"/>
                    <a:pt x="24238" y="154121"/>
                  </a:cubicBezTo>
                  <a:cubicBezTo>
                    <a:pt x="24238" y="150055"/>
                    <a:pt x="30298" y="146148"/>
                    <a:pt x="34364" y="143995"/>
                  </a:cubicBezTo>
                  <a:cubicBezTo>
                    <a:pt x="39177" y="144194"/>
                    <a:pt x="43985" y="143518"/>
                    <a:pt x="48557" y="142002"/>
                  </a:cubicBezTo>
                  <a:cubicBezTo>
                    <a:pt x="54616" y="142002"/>
                    <a:pt x="68808" y="137936"/>
                    <a:pt x="70881" y="13793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1" name="Freeform 200">
              <a:extLst>
                <a:ext uri="{FF2B5EF4-FFF2-40B4-BE49-F238E27FC236}">
                  <a16:creationId xmlns:a16="http://schemas.microsoft.com/office/drawing/2014/main" id="{150CCC96-7AAC-0948-9431-99371A4D1A6D}"/>
                </a:ext>
              </a:extLst>
            </p:cNvPr>
            <p:cNvSpPr/>
            <p:nvPr/>
          </p:nvSpPr>
          <p:spPr>
            <a:xfrm>
              <a:off x="4187018" y="4964204"/>
              <a:ext cx="558121" cy="1044484"/>
            </a:xfrm>
            <a:custGeom>
              <a:avLst/>
              <a:gdLst>
                <a:gd name="connsiteX0" fmla="*/ 232223 w 558121"/>
                <a:gd name="connsiteY0" fmla="*/ 1038903 h 1044484"/>
                <a:gd name="connsiteX1" fmla="*/ 226163 w 558121"/>
                <a:gd name="connsiteY1" fmla="*/ 1040976 h 1044484"/>
                <a:gd name="connsiteX2" fmla="*/ 218190 w 558121"/>
                <a:gd name="connsiteY2" fmla="*/ 1038903 h 1044484"/>
                <a:gd name="connsiteX3" fmla="*/ 216197 w 558121"/>
                <a:gd name="connsiteY3" fmla="*/ 1032843 h 1044484"/>
                <a:gd name="connsiteX4" fmla="*/ 212130 w 558121"/>
                <a:gd name="connsiteY4" fmla="*/ 1032843 h 1044484"/>
                <a:gd name="connsiteX5" fmla="*/ 208144 w 558121"/>
                <a:gd name="connsiteY5" fmla="*/ 1036910 h 1044484"/>
                <a:gd name="connsiteX6" fmla="*/ 202084 w 558121"/>
                <a:gd name="connsiteY6" fmla="*/ 1030770 h 1044484"/>
                <a:gd name="connsiteX7" fmla="*/ 200011 w 558121"/>
                <a:gd name="connsiteY7" fmla="*/ 1022797 h 1044484"/>
                <a:gd name="connsiteX8" fmla="*/ 192038 w 558121"/>
                <a:gd name="connsiteY8" fmla="*/ 1020724 h 1044484"/>
                <a:gd name="connsiteX9" fmla="*/ 185978 w 558121"/>
                <a:gd name="connsiteY9" fmla="*/ 1014665 h 1044484"/>
                <a:gd name="connsiteX10" fmla="*/ 179919 w 558121"/>
                <a:gd name="connsiteY10" fmla="*/ 1020724 h 1044484"/>
                <a:gd name="connsiteX11" fmla="*/ 173859 w 558121"/>
                <a:gd name="connsiteY11" fmla="*/ 1022797 h 1044484"/>
                <a:gd name="connsiteX12" fmla="*/ 165886 w 558121"/>
                <a:gd name="connsiteY12" fmla="*/ 1026864 h 1044484"/>
                <a:gd name="connsiteX13" fmla="*/ 161820 w 558121"/>
                <a:gd name="connsiteY13" fmla="*/ 1032923 h 1044484"/>
                <a:gd name="connsiteX14" fmla="*/ 159826 w 558121"/>
                <a:gd name="connsiteY14" fmla="*/ 1036990 h 1044484"/>
                <a:gd name="connsiteX15" fmla="*/ 163813 w 558121"/>
                <a:gd name="connsiteY15" fmla="*/ 1043049 h 1044484"/>
                <a:gd name="connsiteX16" fmla="*/ 161820 w 558121"/>
                <a:gd name="connsiteY16" fmla="*/ 1049109 h 1044484"/>
                <a:gd name="connsiteX17" fmla="*/ 155760 w 558121"/>
                <a:gd name="connsiteY17" fmla="*/ 1049109 h 1044484"/>
                <a:gd name="connsiteX18" fmla="*/ 151694 w 558121"/>
                <a:gd name="connsiteY18" fmla="*/ 1043049 h 1044484"/>
                <a:gd name="connsiteX19" fmla="*/ 153767 w 558121"/>
                <a:gd name="connsiteY19" fmla="*/ 1035076 h 1044484"/>
                <a:gd name="connsiteX20" fmla="*/ 145794 w 558121"/>
                <a:gd name="connsiteY20" fmla="*/ 1037149 h 1044484"/>
                <a:gd name="connsiteX21" fmla="*/ 143800 w 558121"/>
                <a:gd name="connsiteY21" fmla="*/ 1031010 h 1044484"/>
                <a:gd name="connsiteX22" fmla="*/ 143800 w 558121"/>
                <a:gd name="connsiteY22" fmla="*/ 1018890 h 1044484"/>
                <a:gd name="connsiteX23" fmla="*/ 147867 w 558121"/>
                <a:gd name="connsiteY23" fmla="*/ 1006691 h 1044484"/>
                <a:gd name="connsiteX24" fmla="*/ 151853 w 558121"/>
                <a:gd name="connsiteY24" fmla="*/ 1004698 h 1044484"/>
                <a:gd name="connsiteX25" fmla="*/ 147867 w 558121"/>
                <a:gd name="connsiteY25" fmla="*/ 996725 h 1044484"/>
                <a:gd name="connsiteX26" fmla="*/ 141807 w 558121"/>
                <a:gd name="connsiteY26" fmla="*/ 994732 h 1044484"/>
                <a:gd name="connsiteX27" fmla="*/ 141807 w 558121"/>
                <a:gd name="connsiteY27" fmla="*/ 1002705 h 1044484"/>
                <a:gd name="connsiteX28" fmla="*/ 139734 w 558121"/>
                <a:gd name="connsiteY28" fmla="*/ 1008765 h 1044484"/>
                <a:gd name="connsiteX29" fmla="*/ 133754 w 558121"/>
                <a:gd name="connsiteY29" fmla="*/ 1002705 h 1044484"/>
                <a:gd name="connsiteX30" fmla="*/ 129688 w 558121"/>
                <a:gd name="connsiteY30" fmla="*/ 998639 h 1044484"/>
                <a:gd name="connsiteX31" fmla="*/ 127695 w 558121"/>
                <a:gd name="connsiteY31" fmla="*/ 978387 h 1044484"/>
                <a:gd name="connsiteX32" fmla="*/ 127695 w 558121"/>
                <a:gd name="connsiteY32" fmla="*/ 966188 h 1044484"/>
                <a:gd name="connsiteX33" fmla="*/ 119721 w 558121"/>
                <a:gd name="connsiteY33" fmla="*/ 964194 h 1044484"/>
                <a:gd name="connsiteX34" fmla="*/ 117728 w 558121"/>
                <a:gd name="connsiteY34" fmla="*/ 956221 h 1044484"/>
                <a:gd name="connsiteX35" fmla="*/ 111669 w 558121"/>
                <a:gd name="connsiteY35" fmla="*/ 952155 h 1044484"/>
                <a:gd name="connsiteX36" fmla="*/ 109675 w 558121"/>
                <a:gd name="connsiteY36" fmla="*/ 946095 h 1044484"/>
                <a:gd name="connsiteX37" fmla="*/ 105609 w 558121"/>
                <a:gd name="connsiteY37" fmla="*/ 944022 h 1044484"/>
                <a:gd name="connsiteX38" fmla="*/ 101543 w 558121"/>
                <a:gd name="connsiteY38" fmla="*/ 940036 h 1044484"/>
                <a:gd name="connsiteX39" fmla="*/ 97556 w 558121"/>
                <a:gd name="connsiteY39" fmla="*/ 932063 h 1044484"/>
                <a:gd name="connsiteX40" fmla="*/ 89583 w 558121"/>
                <a:gd name="connsiteY40" fmla="*/ 932063 h 1044484"/>
                <a:gd name="connsiteX41" fmla="*/ 87590 w 558121"/>
                <a:gd name="connsiteY41" fmla="*/ 924089 h 1044484"/>
                <a:gd name="connsiteX42" fmla="*/ 81530 w 558121"/>
                <a:gd name="connsiteY42" fmla="*/ 909897 h 1044484"/>
                <a:gd name="connsiteX43" fmla="*/ 71404 w 558121"/>
                <a:gd name="connsiteY43" fmla="*/ 901924 h 1044484"/>
                <a:gd name="connsiteX44" fmla="*/ 63431 w 558121"/>
                <a:gd name="connsiteY44" fmla="*/ 893951 h 1044484"/>
                <a:gd name="connsiteX45" fmla="*/ 65424 w 558121"/>
                <a:gd name="connsiteY45" fmla="*/ 879759 h 1044484"/>
                <a:gd name="connsiteX46" fmla="*/ 79616 w 558121"/>
                <a:gd name="connsiteY46" fmla="*/ 865566 h 1044484"/>
                <a:gd name="connsiteX47" fmla="*/ 87590 w 558121"/>
                <a:gd name="connsiteY47" fmla="*/ 863573 h 1044484"/>
                <a:gd name="connsiteX48" fmla="*/ 89583 w 558121"/>
                <a:gd name="connsiteY48" fmla="*/ 855600 h 1044484"/>
                <a:gd name="connsiteX49" fmla="*/ 81610 w 558121"/>
                <a:gd name="connsiteY49" fmla="*/ 845474 h 1044484"/>
                <a:gd name="connsiteX50" fmla="*/ 73637 w 558121"/>
                <a:gd name="connsiteY50" fmla="*/ 833275 h 1044484"/>
                <a:gd name="connsiteX51" fmla="*/ 67577 w 558121"/>
                <a:gd name="connsiteY51" fmla="*/ 833275 h 1044484"/>
                <a:gd name="connsiteX52" fmla="*/ 67577 w 558121"/>
                <a:gd name="connsiteY52" fmla="*/ 825302 h 1044484"/>
                <a:gd name="connsiteX53" fmla="*/ 67577 w 558121"/>
                <a:gd name="connsiteY53" fmla="*/ 813821 h 1044484"/>
                <a:gd name="connsiteX54" fmla="*/ 75550 w 558121"/>
                <a:gd name="connsiteY54" fmla="*/ 807681 h 1044484"/>
                <a:gd name="connsiteX55" fmla="*/ 79616 w 558121"/>
                <a:gd name="connsiteY55" fmla="*/ 795562 h 1044484"/>
                <a:gd name="connsiteX56" fmla="*/ 75550 w 558121"/>
                <a:gd name="connsiteY56" fmla="*/ 789503 h 1044484"/>
                <a:gd name="connsiteX57" fmla="*/ 69491 w 558121"/>
                <a:gd name="connsiteY57" fmla="*/ 783363 h 1044484"/>
                <a:gd name="connsiteX58" fmla="*/ 73557 w 558121"/>
                <a:gd name="connsiteY58" fmla="*/ 775390 h 1044484"/>
                <a:gd name="connsiteX59" fmla="*/ 83603 w 558121"/>
                <a:gd name="connsiteY59" fmla="*/ 765184 h 1044484"/>
                <a:gd name="connsiteX60" fmla="*/ 93729 w 558121"/>
                <a:gd name="connsiteY60" fmla="*/ 751072 h 1044484"/>
                <a:gd name="connsiteX61" fmla="*/ 97795 w 558121"/>
                <a:gd name="connsiteY61" fmla="*/ 747006 h 1044484"/>
                <a:gd name="connsiteX62" fmla="*/ 97795 w 558121"/>
                <a:gd name="connsiteY62" fmla="*/ 734807 h 1044484"/>
                <a:gd name="connsiteX63" fmla="*/ 101782 w 558121"/>
                <a:gd name="connsiteY63" fmla="*/ 726833 h 1044484"/>
                <a:gd name="connsiteX64" fmla="*/ 95722 w 558121"/>
                <a:gd name="connsiteY64" fmla="*/ 716708 h 1044484"/>
                <a:gd name="connsiteX65" fmla="*/ 97795 w 558121"/>
                <a:gd name="connsiteY65" fmla="*/ 708734 h 1044484"/>
                <a:gd name="connsiteX66" fmla="*/ 97795 w 558121"/>
                <a:gd name="connsiteY66" fmla="*/ 696536 h 1044484"/>
                <a:gd name="connsiteX67" fmla="*/ 95722 w 558121"/>
                <a:gd name="connsiteY67" fmla="*/ 688562 h 1044484"/>
                <a:gd name="connsiteX68" fmla="*/ 97795 w 558121"/>
                <a:gd name="connsiteY68" fmla="*/ 680589 h 1044484"/>
                <a:gd name="connsiteX69" fmla="*/ 93729 w 558121"/>
                <a:gd name="connsiteY69" fmla="*/ 662331 h 1044484"/>
                <a:gd name="connsiteX70" fmla="*/ 93729 w 558121"/>
                <a:gd name="connsiteY70" fmla="*/ 652205 h 1044484"/>
                <a:gd name="connsiteX71" fmla="*/ 101702 w 558121"/>
                <a:gd name="connsiteY71" fmla="*/ 648138 h 1044484"/>
                <a:gd name="connsiteX72" fmla="*/ 109675 w 558121"/>
                <a:gd name="connsiteY72" fmla="*/ 662331 h 1044484"/>
                <a:gd name="connsiteX73" fmla="*/ 107602 w 558121"/>
                <a:gd name="connsiteY73" fmla="*/ 672456 h 1044484"/>
                <a:gd name="connsiteX74" fmla="*/ 117728 w 558121"/>
                <a:gd name="connsiteY74" fmla="*/ 676523 h 1044484"/>
                <a:gd name="connsiteX75" fmla="*/ 121794 w 558121"/>
                <a:gd name="connsiteY75" fmla="*/ 682583 h 1044484"/>
                <a:gd name="connsiteX76" fmla="*/ 131841 w 558121"/>
                <a:gd name="connsiteY76" fmla="*/ 684655 h 1044484"/>
                <a:gd name="connsiteX77" fmla="*/ 135907 w 558121"/>
                <a:gd name="connsiteY77" fmla="*/ 678516 h 1044484"/>
                <a:gd name="connsiteX78" fmla="*/ 131841 w 558121"/>
                <a:gd name="connsiteY78" fmla="*/ 674530 h 1044484"/>
                <a:gd name="connsiteX79" fmla="*/ 129847 w 558121"/>
                <a:gd name="connsiteY79" fmla="*/ 676523 h 1044484"/>
                <a:gd name="connsiteX80" fmla="*/ 123788 w 558121"/>
                <a:gd name="connsiteY80" fmla="*/ 672456 h 1044484"/>
                <a:gd name="connsiteX81" fmla="*/ 119721 w 558121"/>
                <a:gd name="connsiteY81" fmla="*/ 666397 h 1044484"/>
                <a:gd name="connsiteX82" fmla="*/ 119721 w 558121"/>
                <a:gd name="connsiteY82" fmla="*/ 656271 h 1044484"/>
                <a:gd name="connsiteX83" fmla="*/ 127695 w 558121"/>
                <a:gd name="connsiteY83" fmla="*/ 650211 h 1044484"/>
                <a:gd name="connsiteX84" fmla="*/ 123628 w 558121"/>
                <a:gd name="connsiteY84" fmla="*/ 644072 h 1044484"/>
                <a:gd name="connsiteX85" fmla="*/ 125622 w 558121"/>
                <a:gd name="connsiteY85" fmla="*/ 633946 h 1044484"/>
                <a:gd name="connsiteX86" fmla="*/ 129688 w 558121"/>
                <a:gd name="connsiteY86" fmla="*/ 625973 h 1044484"/>
                <a:gd name="connsiteX87" fmla="*/ 133754 w 558121"/>
                <a:gd name="connsiteY87" fmla="*/ 630039 h 1044484"/>
                <a:gd name="connsiteX88" fmla="*/ 135747 w 558121"/>
                <a:gd name="connsiteY88" fmla="*/ 623980 h 1044484"/>
                <a:gd name="connsiteX89" fmla="*/ 127774 w 558121"/>
                <a:gd name="connsiteY89" fmla="*/ 619913 h 1044484"/>
                <a:gd name="connsiteX90" fmla="*/ 129768 w 558121"/>
                <a:gd name="connsiteY90" fmla="*/ 609788 h 1044484"/>
                <a:gd name="connsiteX91" fmla="*/ 133834 w 558121"/>
                <a:gd name="connsiteY91" fmla="*/ 601814 h 1044484"/>
                <a:gd name="connsiteX92" fmla="*/ 139814 w 558121"/>
                <a:gd name="connsiteY92" fmla="*/ 609788 h 1044484"/>
                <a:gd name="connsiteX93" fmla="*/ 147787 w 558121"/>
                <a:gd name="connsiteY93" fmla="*/ 609788 h 1044484"/>
                <a:gd name="connsiteX94" fmla="*/ 151774 w 558121"/>
                <a:gd name="connsiteY94" fmla="*/ 603728 h 1044484"/>
                <a:gd name="connsiteX95" fmla="*/ 145714 w 558121"/>
                <a:gd name="connsiteY95" fmla="*/ 597668 h 1044484"/>
                <a:gd name="connsiteX96" fmla="*/ 143721 w 558121"/>
                <a:gd name="connsiteY96" fmla="*/ 587542 h 1044484"/>
                <a:gd name="connsiteX97" fmla="*/ 137661 w 558121"/>
                <a:gd name="connsiteY97" fmla="*/ 585469 h 1044484"/>
                <a:gd name="connsiteX98" fmla="*/ 129688 w 558121"/>
                <a:gd name="connsiteY98" fmla="*/ 585469 h 1044484"/>
                <a:gd name="connsiteX99" fmla="*/ 129688 w 558121"/>
                <a:gd name="connsiteY99" fmla="*/ 593442 h 1044484"/>
                <a:gd name="connsiteX100" fmla="*/ 127695 w 558121"/>
                <a:gd name="connsiteY100" fmla="*/ 597509 h 1044484"/>
                <a:gd name="connsiteX101" fmla="*/ 119721 w 558121"/>
                <a:gd name="connsiteY101" fmla="*/ 593442 h 1044484"/>
                <a:gd name="connsiteX102" fmla="*/ 115735 w 558121"/>
                <a:gd name="connsiteY102" fmla="*/ 587383 h 1044484"/>
                <a:gd name="connsiteX103" fmla="*/ 105609 w 558121"/>
                <a:gd name="connsiteY103" fmla="*/ 587383 h 1044484"/>
                <a:gd name="connsiteX104" fmla="*/ 97636 w 558121"/>
                <a:gd name="connsiteY104" fmla="*/ 591370 h 1044484"/>
                <a:gd name="connsiteX105" fmla="*/ 101622 w 558121"/>
                <a:gd name="connsiteY105" fmla="*/ 593442 h 1044484"/>
                <a:gd name="connsiteX106" fmla="*/ 99629 w 558121"/>
                <a:gd name="connsiteY106" fmla="*/ 599502 h 1044484"/>
                <a:gd name="connsiteX107" fmla="*/ 93569 w 558121"/>
                <a:gd name="connsiteY107" fmla="*/ 601495 h 1044484"/>
                <a:gd name="connsiteX108" fmla="*/ 91576 w 558121"/>
                <a:gd name="connsiteY108" fmla="*/ 591370 h 1044484"/>
                <a:gd name="connsiteX109" fmla="*/ 81450 w 558121"/>
                <a:gd name="connsiteY109" fmla="*/ 589376 h 1044484"/>
                <a:gd name="connsiteX110" fmla="*/ 79457 w 558121"/>
                <a:gd name="connsiteY110" fmla="*/ 583317 h 1044484"/>
                <a:gd name="connsiteX111" fmla="*/ 79457 w 558121"/>
                <a:gd name="connsiteY111" fmla="*/ 562985 h 1044484"/>
                <a:gd name="connsiteX112" fmla="*/ 81450 w 558121"/>
                <a:gd name="connsiteY112" fmla="*/ 552859 h 1044484"/>
                <a:gd name="connsiteX113" fmla="*/ 85517 w 558121"/>
                <a:gd name="connsiteY113" fmla="*/ 546800 h 1044484"/>
                <a:gd name="connsiteX114" fmla="*/ 85517 w 558121"/>
                <a:gd name="connsiteY114" fmla="*/ 538826 h 1044484"/>
                <a:gd name="connsiteX115" fmla="*/ 77543 w 558121"/>
                <a:gd name="connsiteY115" fmla="*/ 536833 h 1044484"/>
                <a:gd name="connsiteX116" fmla="*/ 75550 w 558121"/>
                <a:gd name="connsiteY116" fmla="*/ 528860 h 1044484"/>
                <a:gd name="connsiteX117" fmla="*/ 87669 w 558121"/>
                <a:gd name="connsiteY117" fmla="*/ 524794 h 1044484"/>
                <a:gd name="connsiteX118" fmla="*/ 95642 w 558121"/>
                <a:gd name="connsiteY118" fmla="*/ 524794 h 1044484"/>
                <a:gd name="connsiteX119" fmla="*/ 107762 w 558121"/>
                <a:gd name="connsiteY119" fmla="*/ 518734 h 1044484"/>
                <a:gd name="connsiteX120" fmla="*/ 111828 w 558121"/>
                <a:gd name="connsiteY120" fmla="*/ 514668 h 1044484"/>
                <a:gd name="connsiteX121" fmla="*/ 109835 w 558121"/>
                <a:gd name="connsiteY121" fmla="*/ 498721 h 1044484"/>
                <a:gd name="connsiteX122" fmla="*/ 105768 w 558121"/>
                <a:gd name="connsiteY122" fmla="*/ 492662 h 1044484"/>
                <a:gd name="connsiteX123" fmla="*/ 105768 w 558121"/>
                <a:gd name="connsiteY123" fmla="*/ 478470 h 1044484"/>
                <a:gd name="connsiteX124" fmla="*/ 101702 w 558121"/>
                <a:gd name="connsiteY124" fmla="*/ 470496 h 1044484"/>
                <a:gd name="connsiteX125" fmla="*/ 105768 w 558121"/>
                <a:gd name="connsiteY125" fmla="*/ 464437 h 1044484"/>
                <a:gd name="connsiteX126" fmla="*/ 109835 w 558121"/>
                <a:gd name="connsiteY126" fmla="*/ 456464 h 1044484"/>
                <a:gd name="connsiteX127" fmla="*/ 107762 w 558121"/>
                <a:gd name="connsiteY127" fmla="*/ 446338 h 1044484"/>
                <a:gd name="connsiteX128" fmla="*/ 111828 w 558121"/>
                <a:gd name="connsiteY128" fmla="*/ 442271 h 1044484"/>
                <a:gd name="connsiteX129" fmla="*/ 111828 w 558121"/>
                <a:gd name="connsiteY129" fmla="*/ 423136 h 1044484"/>
                <a:gd name="connsiteX130" fmla="*/ 105768 w 558121"/>
                <a:gd name="connsiteY130" fmla="*/ 410937 h 1044484"/>
                <a:gd name="connsiteX131" fmla="*/ 95642 w 558121"/>
                <a:gd name="connsiteY131" fmla="*/ 406870 h 1044484"/>
                <a:gd name="connsiteX132" fmla="*/ 93649 w 558121"/>
                <a:gd name="connsiteY132" fmla="*/ 400811 h 1044484"/>
                <a:gd name="connsiteX133" fmla="*/ 81530 w 558121"/>
                <a:gd name="connsiteY133" fmla="*/ 398738 h 1044484"/>
                <a:gd name="connsiteX134" fmla="*/ 79537 w 558121"/>
                <a:gd name="connsiteY134" fmla="*/ 394751 h 1044484"/>
                <a:gd name="connsiteX135" fmla="*/ 81530 w 558121"/>
                <a:gd name="connsiteY135" fmla="*/ 378805 h 1044484"/>
                <a:gd name="connsiteX136" fmla="*/ 83523 w 558121"/>
                <a:gd name="connsiteY136" fmla="*/ 366686 h 1044484"/>
                <a:gd name="connsiteX137" fmla="*/ 77464 w 558121"/>
                <a:gd name="connsiteY137" fmla="*/ 350740 h 1044484"/>
                <a:gd name="connsiteX138" fmla="*/ 77464 w 558121"/>
                <a:gd name="connsiteY138" fmla="*/ 332561 h 1044484"/>
                <a:gd name="connsiteX139" fmla="*/ 67418 w 558121"/>
                <a:gd name="connsiteY139" fmla="*/ 328494 h 1044484"/>
                <a:gd name="connsiteX140" fmla="*/ 63351 w 558121"/>
                <a:gd name="connsiteY140" fmla="*/ 324428 h 1044484"/>
                <a:gd name="connsiteX141" fmla="*/ 63351 w 558121"/>
                <a:gd name="connsiteY141" fmla="*/ 311511 h 1044484"/>
                <a:gd name="connsiteX142" fmla="*/ 59285 w 558121"/>
                <a:gd name="connsiteY142" fmla="*/ 303538 h 1044484"/>
                <a:gd name="connsiteX143" fmla="*/ 59285 w 558121"/>
                <a:gd name="connsiteY143" fmla="*/ 293413 h 1044484"/>
                <a:gd name="connsiteX144" fmla="*/ 47166 w 558121"/>
                <a:gd name="connsiteY144" fmla="*/ 287273 h 1044484"/>
                <a:gd name="connsiteX145" fmla="*/ 41106 w 558121"/>
                <a:gd name="connsiteY145" fmla="*/ 289346 h 1044484"/>
                <a:gd name="connsiteX146" fmla="*/ 35046 w 558121"/>
                <a:gd name="connsiteY146" fmla="*/ 287273 h 1044484"/>
                <a:gd name="connsiteX147" fmla="*/ 33053 w 558121"/>
                <a:gd name="connsiteY147" fmla="*/ 295246 h 1044484"/>
                <a:gd name="connsiteX148" fmla="*/ 25080 w 558121"/>
                <a:gd name="connsiteY148" fmla="*/ 295246 h 1044484"/>
                <a:gd name="connsiteX149" fmla="*/ 21014 w 558121"/>
                <a:gd name="connsiteY149" fmla="*/ 291180 h 1044484"/>
                <a:gd name="connsiteX150" fmla="*/ 21014 w 558121"/>
                <a:gd name="connsiteY150" fmla="*/ 281054 h 1044484"/>
                <a:gd name="connsiteX151" fmla="*/ 23007 w 558121"/>
                <a:gd name="connsiteY151" fmla="*/ 276988 h 1044484"/>
                <a:gd name="connsiteX152" fmla="*/ 23007 w 558121"/>
                <a:gd name="connsiteY152" fmla="*/ 272921 h 1044484"/>
                <a:gd name="connsiteX153" fmla="*/ 15034 w 558121"/>
                <a:gd name="connsiteY153" fmla="*/ 274995 h 1044484"/>
                <a:gd name="connsiteX154" fmla="*/ 13041 w 558121"/>
                <a:gd name="connsiteY154" fmla="*/ 287114 h 1044484"/>
                <a:gd name="connsiteX155" fmla="*/ 8974 w 558121"/>
                <a:gd name="connsiteY155" fmla="*/ 291180 h 1044484"/>
                <a:gd name="connsiteX156" fmla="*/ 8974 w 558121"/>
                <a:gd name="connsiteY156" fmla="*/ 301306 h 1044484"/>
                <a:gd name="connsiteX157" fmla="*/ 2915 w 558121"/>
                <a:gd name="connsiteY157" fmla="*/ 301306 h 1044484"/>
                <a:gd name="connsiteX158" fmla="*/ 921 w 558121"/>
                <a:gd name="connsiteY158" fmla="*/ 287114 h 1044484"/>
                <a:gd name="connsiteX159" fmla="*/ 921 w 558121"/>
                <a:gd name="connsiteY159" fmla="*/ 272921 h 1044484"/>
                <a:gd name="connsiteX160" fmla="*/ 4908 w 558121"/>
                <a:gd name="connsiteY160" fmla="*/ 266862 h 1044484"/>
                <a:gd name="connsiteX161" fmla="*/ 10968 w 558121"/>
                <a:gd name="connsiteY161" fmla="*/ 266862 h 1044484"/>
                <a:gd name="connsiteX162" fmla="*/ 15034 w 558121"/>
                <a:gd name="connsiteY162" fmla="*/ 258889 h 1044484"/>
                <a:gd name="connsiteX163" fmla="*/ 17027 w 558121"/>
                <a:gd name="connsiteY163" fmla="*/ 248763 h 1044484"/>
                <a:gd name="connsiteX164" fmla="*/ 21093 w 558121"/>
                <a:gd name="connsiteY164" fmla="*/ 242703 h 1044484"/>
                <a:gd name="connsiteX165" fmla="*/ 13120 w 558121"/>
                <a:gd name="connsiteY165" fmla="*/ 238637 h 1044484"/>
                <a:gd name="connsiteX166" fmla="*/ 2994 w 558121"/>
                <a:gd name="connsiteY166" fmla="*/ 230664 h 1044484"/>
                <a:gd name="connsiteX167" fmla="*/ 1001 w 558121"/>
                <a:gd name="connsiteY167" fmla="*/ 224524 h 1044484"/>
                <a:gd name="connsiteX168" fmla="*/ 7061 w 558121"/>
                <a:gd name="connsiteY168" fmla="*/ 216551 h 1044484"/>
                <a:gd name="connsiteX169" fmla="*/ 9054 w 558121"/>
                <a:gd name="connsiteY169" fmla="*/ 204352 h 1044484"/>
                <a:gd name="connsiteX170" fmla="*/ 11047 w 558121"/>
                <a:gd name="connsiteY170" fmla="*/ 190160 h 1044484"/>
                <a:gd name="connsiteX171" fmla="*/ 21173 w 558121"/>
                <a:gd name="connsiteY171" fmla="*/ 188167 h 1044484"/>
                <a:gd name="connsiteX172" fmla="*/ 21173 w 558121"/>
                <a:gd name="connsiteY172" fmla="*/ 177562 h 1044484"/>
                <a:gd name="connsiteX173" fmla="*/ 27233 w 558121"/>
                <a:gd name="connsiteY173" fmla="*/ 163370 h 1044484"/>
                <a:gd name="connsiteX174" fmla="*/ 33292 w 558121"/>
                <a:gd name="connsiteY174" fmla="*/ 155397 h 1044484"/>
                <a:gd name="connsiteX175" fmla="*/ 29226 w 558121"/>
                <a:gd name="connsiteY175" fmla="*/ 149337 h 1044484"/>
                <a:gd name="connsiteX176" fmla="*/ 19180 w 558121"/>
                <a:gd name="connsiteY176" fmla="*/ 145271 h 1044484"/>
                <a:gd name="connsiteX177" fmla="*/ 15114 w 558121"/>
                <a:gd name="connsiteY177" fmla="*/ 139212 h 1044484"/>
                <a:gd name="connsiteX178" fmla="*/ 17107 w 558121"/>
                <a:gd name="connsiteY178" fmla="*/ 125019 h 1044484"/>
                <a:gd name="connsiteX179" fmla="*/ 19180 w 558121"/>
                <a:gd name="connsiteY179" fmla="*/ 118960 h 1044484"/>
                <a:gd name="connsiteX180" fmla="*/ 29226 w 558121"/>
                <a:gd name="connsiteY180" fmla="*/ 122946 h 1044484"/>
                <a:gd name="connsiteX181" fmla="*/ 39352 w 558121"/>
                <a:gd name="connsiteY181" fmla="*/ 127013 h 1044484"/>
                <a:gd name="connsiteX182" fmla="*/ 35286 w 558121"/>
                <a:gd name="connsiteY182" fmla="*/ 134986 h 1044484"/>
                <a:gd name="connsiteX183" fmla="*/ 41345 w 558121"/>
                <a:gd name="connsiteY183" fmla="*/ 142959 h 1044484"/>
                <a:gd name="connsiteX184" fmla="*/ 41345 w 558121"/>
                <a:gd name="connsiteY184" fmla="*/ 150932 h 1044484"/>
                <a:gd name="connsiteX185" fmla="*/ 49318 w 558121"/>
                <a:gd name="connsiteY185" fmla="*/ 163131 h 1044484"/>
                <a:gd name="connsiteX186" fmla="*/ 55378 w 558121"/>
                <a:gd name="connsiteY186" fmla="*/ 169191 h 1044484"/>
                <a:gd name="connsiteX187" fmla="*/ 67497 w 558121"/>
                <a:gd name="connsiteY187" fmla="*/ 169191 h 1044484"/>
                <a:gd name="connsiteX188" fmla="*/ 79616 w 558121"/>
                <a:gd name="connsiteY188" fmla="*/ 173257 h 1044484"/>
                <a:gd name="connsiteX189" fmla="*/ 87590 w 558121"/>
                <a:gd name="connsiteY189" fmla="*/ 171184 h 1044484"/>
                <a:gd name="connsiteX190" fmla="*/ 103536 w 558121"/>
                <a:gd name="connsiteY190" fmla="*/ 175250 h 1044484"/>
                <a:gd name="connsiteX191" fmla="*/ 109596 w 558121"/>
                <a:gd name="connsiteY191" fmla="*/ 183223 h 1044484"/>
                <a:gd name="connsiteX192" fmla="*/ 121715 w 558121"/>
                <a:gd name="connsiteY192" fmla="*/ 185217 h 1044484"/>
                <a:gd name="connsiteX193" fmla="*/ 141887 w 558121"/>
                <a:gd name="connsiteY193" fmla="*/ 181230 h 1044484"/>
                <a:gd name="connsiteX194" fmla="*/ 157833 w 558121"/>
                <a:gd name="connsiteY194" fmla="*/ 175091 h 1044484"/>
                <a:gd name="connsiteX195" fmla="*/ 167959 w 558121"/>
                <a:gd name="connsiteY195" fmla="*/ 159144 h 1044484"/>
                <a:gd name="connsiteX196" fmla="*/ 190204 w 558121"/>
                <a:gd name="connsiteY196" fmla="*/ 146946 h 1044484"/>
                <a:gd name="connsiteX197" fmla="*/ 198177 w 558121"/>
                <a:gd name="connsiteY197" fmla="*/ 142959 h 1044484"/>
                <a:gd name="connsiteX198" fmla="*/ 208303 w 558121"/>
                <a:gd name="connsiteY198" fmla="*/ 146945 h 1044484"/>
                <a:gd name="connsiteX199" fmla="*/ 222416 w 558121"/>
                <a:gd name="connsiteY199" fmla="*/ 144952 h 1044484"/>
                <a:gd name="connsiteX200" fmla="*/ 230389 w 558121"/>
                <a:gd name="connsiteY200" fmla="*/ 136979 h 1044484"/>
                <a:gd name="connsiteX201" fmla="*/ 242508 w 558121"/>
                <a:gd name="connsiteY201" fmla="*/ 121033 h 1044484"/>
                <a:gd name="connsiteX202" fmla="*/ 244581 w 558121"/>
                <a:gd name="connsiteY202" fmla="*/ 108834 h 1044484"/>
                <a:gd name="connsiteX203" fmla="*/ 250641 w 558121"/>
                <a:gd name="connsiteY203" fmla="*/ 98708 h 1044484"/>
                <a:gd name="connsiteX204" fmla="*/ 260687 w 558121"/>
                <a:gd name="connsiteY204" fmla="*/ 94721 h 1044484"/>
                <a:gd name="connsiteX205" fmla="*/ 272806 w 558121"/>
                <a:gd name="connsiteY205" fmla="*/ 82522 h 1044484"/>
                <a:gd name="connsiteX206" fmla="*/ 282932 w 558121"/>
                <a:gd name="connsiteY206" fmla="*/ 74549 h 1044484"/>
                <a:gd name="connsiteX207" fmla="*/ 301111 w 558121"/>
                <a:gd name="connsiteY207" fmla="*/ 54297 h 1044484"/>
                <a:gd name="connsiteX208" fmla="*/ 313230 w 558121"/>
                <a:gd name="connsiteY208" fmla="*/ 56370 h 1044484"/>
                <a:gd name="connsiteX209" fmla="*/ 323356 w 558121"/>
                <a:gd name="connsiteY209" fmla="*/ 54297 h 1044484"/>
                <a:gd name="connsiteX210" fmla="*/ 331329 w 558121"/>
                <a:gd name="connsiteY210" fmla="*/ 44171 h 1044484"/>
                <a:gd name="connsiteX211" fmla="*/ 339302 w 558121"/>
                <a:gd name="connsiteY211" fmla="*/ 42178 h 1044484"/>
                <a:gd name="connsiteX212" fmla="*/ 343369 w 558121"/>
                <a:gd name="connsiteY212" fmla="*/ 26232 h 1044484"/>
                <a:gd name="connsiteX213" fmla="*/ 341375 w 558121"/>
                <a:gd name="connsiteY213" fmla="*/ 18259 h 1044484"/>
                <a:gd name="connsiteX214" fmla="*/ 337309 w 558121"/>
                <a:gd name="connsiteY214" fmla="*/ 12119 h 1044484"/>
                <a:gd name="connsiteX215" fmla="*/ 337309 w 558121"/>
                <a:gd name="connsiteY215" fmla="*/ 6060 h 1044484"/>
                <a:gd name="connsiteX216" fmla="*/ 343369 w 558121"/>
                <a:gd name="connsiteY216" fmla="*/ 1993 h 1044484"/>
                <a:gd name="connsiteX217" fmla="*/ 347435 w 558121"/>
                <a:gd name="connsiteY217" fmla="*/ 4066 h 1044484"/>
                <a:gd name="connsiteX218" fmla="*/ 357481 w 558121"/>
                <a:gd name="connsiteY218" fmla="*/ 1993 h 1044484"/>
                <a:gd name="connsiteX219" fmla="*/ 367607 w 558121"/>
                <a:gd name="connsiteY219" fmla="*/ 0 h 1044484"/>
                <a:gd name="connsiteX220" fmla="*/ 375580 w 558121"/>
                <a:gd name="connsiteY220" fmla="*/ 6060 h 1044484"/>
                <a:gd name="connsiteX221" fmla="*/ 379647 w 558121"/>
                <a:gd name="connsiteY221" fmla="*/ 10126 h 1044484"/>
                <a:gd name="connsiteX222" fmla="*/ 377653 w 558121"/>
                <a:gd name="connsiteY222" fmla="*/ 16186 h 1044484"/>
                <a:gd name="connsiteX223" fmla="*/ 377653 w 558121"/>
                <a:gd name="connsiteY223" fmla="*/ 24159 h 1044484"/>
                <a:gd name="connsiteX224" fmla="*/ 379647 w 558121"/>
                <a:gd name="connsiteY224" fmla="*/ 30218 h 1044484"/>
                <a:gd name="connsiteX225" fmla="*/ 385706 w 558121"/>
                <a:gd name="connsiteY225" fmla="*/ 30218 h 1044484"/>
                <a:gd name="connsiteX226" fmla="*/ 385706 w 558121"/>
                <a:gd name="connsiteY226" fmla="*/ 22245 h 1044484"/>
                <a:gd name="connsiteX227" fmla="*/ 387699 w 558121"/>
                <a:gd name="connsiteY227" fmla="*/ 20252 h 1044484"/>
                <a:gd name="connsiteX228" fmla="*/ 389772 w 558121"/>
                <a:gd name="connsiteY228" fmla="*/ 24318 h 1044484"/>
                <a:gd name="connsiteX229" fmla="*/ 389772 w 558121"/>
                <a:gd name="connsiteY229" fmla="*/ 32291 h 1044484"/>
                <a:gd name="connsiteX230" fmla="*/ 393759 w 558121"/>
                <a:gd name="connsiteY230" fmla="*/ 36358 h 1044484"/>
                <a:gd name="connsiteX231" fmla="*/ 397825 w 558121"/>
                <a:gd name="connsiteY231" fmla="*/ 30298 h 1044484"/>
                <a:gd name="connsiteX232" fmla="*/ 403885 w 558121"/>
                <a:gd name="connsiteY232" fmla="*/ 30298 h 1044484"/>
                <a:gd name="connsiteX233" fmla="*/ 401892 w 558121"/>
                <a:gd name="connsiteY233" fmla="*/ 24238 h 1044484"/>
                <a:gd name="connsiteX234" fmla="*/ 409865 w 558121"/>
                <a:gd name="connsiteY234" fmla="*/ 24238 h 1044484"/>
                <a:gd name="connsiteX235" fmla="*/ 413931 w 558121"/>
                <a:gd name="connsiteY235" fmla="*/ 28305 h 1044484"/>
                <a:gd name="connsiteX236" fmla="*/ 419911 w 558121"/>
                <a:gd name="connsiteY236" fmla="*/ 38431 h 1044484"/>
                <a:gd name="connsiteX237" fmla="*/ 423977 w 558121"/>
                <a:gd name="connsiteY237" fmla="*/ 42497 h 1044484"/>
                <a:gd name="connsiteX238" fmla="*/ 436097 w 558121"/>
                <a:gd name="connsiteY238" fmla="*/ 50470 h 1044484"/>
                <a:gd name="connsiteX239" fmla="*/ 432030 w 558121"/>
                <a:gd name="connsiteY239" fmla="*/ 56609 h 1044484"/>
                <a:gd name="connsiteX240" fmla="*/ 434103 w 558121"/>
                <a:gd name="connsiteY240" fmla="*/ 66735 h 1044484"/>
                <a:gd name="connsiteX241" fmla="*/ 440163 w 558121"/>
                <a:gd name="connsiteY241" fmla="*/ 70722 h 1044484"/>
                <a:gd name="connsiteX242" fmla="*/ 442156 w 558121"/>
                <a:gd name="connsiteY242" fmla="*/ 62749 h 1044484"/>
                <a:gd name="connsiteX243" fmla="*/ 444149 w 558121"/>
                <a:gd name="connsiteY243" fmla="*/ 54776 h 1044484"/>
                <a:gd name="connsiteX244" fmla="*/ 456269 w 558121"/>
                <a:gd name="connsiteY244" fmla="*/ 52782 h 1044484"/>
                <a:gd name="connsiteX245" fmla="*/ 458342 w 558121"/>
                <a:gd name="connsiteY245" fmla="*/ 44809 h 1044484"/>
                <a:gd name="connsiteX246" fmla="*/ 464401 w 558121"/>
                <a:gd name="connsiteY246" fmla="*/ 46802 h 1044484"/>
                <a:gd name="connsiteX247" fmla="*/ 472374 w 558121"/>
                <a:gd name="connsiteY247" fmla="*/ 57008 h 1044484"/>
                <a:gd name="connsiteX248" fmla="*/ 476441 w 558121"/>
                <a:gd name="connsiteY248" fmla="*/ 69127 h 1044484"/>
                <a:gd name="connsiteX249" fmla="*/ 474368 w 558121"/>
                <a:gd name="connsiteY249" fmla="*/ 75187 h 1044484"/>
                <a:gd name="connsiteX250" fmla="*/ 464322 w 558121"/>
                <a:gd name="connsiteY250" fmla="*/ 77260 h 1044484"/>
                <a:gd name="connsiteX251" fmla="*/ 464322 w 558121"/>
                <a:gd name="connsiteY251" fmla="*/ 85233 h 1044484"/>
                <a:gd name="connsiteX252" fmla="*/ 462249 w 558121"/>
                <a:gd name="connsiteY252" fmla="*/ 91372 h 1044484"/>
                <a:gd name="connsiteX253" fmla="*/ 458262 w 558121"/>
                <a:gd name="connsiteY253" fmla="*/ 97432 h 1044484"/>
                <a:gd name="connsiteX254" fmla="*/ 456189 w 558121"/>
                <a:gd name="connsiteY254" fmla="*/ 109551 h 1044484"/>
                <a:gd name="connsiteX255" fmla="*/ 462249 w 558121"/>
                <a:gd name="connsiteY255" fmla="*/ 105565 h 1044484"/>
                <a:gd name="connsiteX256" fmla="*/ 470222 w 558121"/>
                <a:gd name="connsiteY256" fmla="*/ 99425 h 1044484"/>
                <a:gd name="connsiteX257" fmla="*/ 474208 w 558121"/>
                <a:gd name="connsiteY257" fmla="*/ 105565 h 1044484"/>
                <a:gd name="connsiteX258" fmla="*/ 472215 w 558121"/>
                <a:gd name="connsiteY258" fmla="*/ 109551 h 1044484"/>
                <a:gd name="connsiteX259" fmla="*/ 478275 w 558121"/>
                <a:gd name="connsiteY259" fmla="*/ 109551 h 1044484"/>
                <a:gd name="connsiteX260" fmla="*/ 480268 w 558121"/>
                <a:gd name="connsiteY260" fmla="*/ 103492 h 1044484"/>
                <a:gd name="connsiteX261" fmla="*/ 492387 w 558121"/>
                <a:gd name="connsiteY261" fmla="*/ 103492 h 1044484"/>
                <a:gd name="connsiteX262" fmla="*/ 502513 w 558121"/>
                <a:gd name="connsiteY262" fmla="*/ 107558 h 1044484"/>
                <a:gd name="connsiteX263" fmla="*/ 504506 w 558121"/>
                <a:gd name="connsiteY263" fmla="*/ 115531 h 1044484"/>
                <a:gd name="connsiteX264" fmla="*/ 500520 w 558121"/>
                <a:gd name="connsiteY264" fmla="*/ 117525 h 1044484"/>
                <a:gd name="connsiteX265" fmla="*/ 490394 w 558121"/>
                <a:gd name="connsiteY265" fmla="*/ 115531 h 1044484"/>
                <a:gd name="connsiteX266" fmla="*/ 482421 w 558121"/>
                <a:gd name="connsiteY266" fmla="*/ 123504 h 1044484"/>
                <a:gd name="connsiteX267" fmla="*/ 480348 w 558121"/>
                <a:gd name="connsiteY267" fmla="*/ 133630 h 1044484"/>
                <a:gd name="connsiteX268" fmla="*/ 478354 w 558121"/>
                <a:gd name="connsiteY268" fmla="*/ 137697 h 1044484"/>
                <a:gd name="connsiteX269" fmla="*/ 478354 w 558121"/>
                <a:gd name="connsiteY269" fmla="*/ 143836 h 1044484"/>
                <a:gd name="connsiteX270" fmla="*/ 472295 w 558121"/>
                <a:gd name="connsiteY270" fmla="*/ 141763 h 1044484"/>
                <a:gd name="connsiteX271" fmla="*/ 458182 w 558121"/>
                <a:gd name="connsiteY271" fmla="*/ 143836 h 1044484"/>
                <a:gd name="connsiteX272" fmla="*/ 456109 w 558121"/>
                <a:gd name="connsiteY272" fmla="*/ 151809 h 1044484"/>
                <a:gd name="connsiteX273" fmla="*/ 466235 w 558121"/>
                <a:gd name="connsiteY273" fmla="*/ 149816 h 1044484"/>
                <a:gd name="connsiteX274" fmla="*/ 478354 w 558121"/>
                <a:gd name="connsiteY274" fmla="*/ 155875 h 1044484"/>
                <a:gd name="connsiteX275" fmla="*/ 486327 w 558121"/>
                <a:gd name="connsiteY275" fmla="*/ 149816 h 1044484"/>
                <a:gd name="connsiteX276" fmla="*/ 498447 w 558121"/>
                <a:gd name="connsiteY276" fmla="*/ 147743 h 1044484"/>
                <a:gd name="connsiteX277" fmla="*/ 498447 w 558121"/>
                <a:gd name="connsiteY277" fmla="*/ 153882 h 1044484"/>
                <a:gd name="connsiteX278" fmla="*/ 496453 w 558121"/>
                <a:gd name="connsiteY278" fmla="*/ 157949 h 1044484"/>
                <a:gd name="connsiteX279" fmla="*/ 504427 w 558121"/>
                <a:gd name="connsiteY279" fmla="*/ 168074 h 1044484"/>
                <a:gd name="connsiteX280" fmla="*/ 512400 w 558121"/>
                <a:gd name="connsiteY280" fmla="*/ 168074 h 1044484"/>
                <a:gd name="connsiteX281" fmla="*/ 518459 w 558121"/>
                <a:gd name="connsiteY281" fmla="*/ 176048 h 1044484"/>
                <a:gd name="connsiteX282" fmla="*/ 526432 w 558121"/>
                <a:gd name="connsiteY282" fmla="*/ 176048 h 1044484"/>
                <a:gd name="connsiteX283" fmla="*/ 532492 w 558121"/>
                <a:gd name="connsiteY283" fmla="*/ 182187 h 1044484"/>
                <a:gd name="connsiteX284" fmla="*/ 528426 w 558121"/>
                <a:gd name="connsiteY284" fmla="*/ 186173 h 1044484"/>
                <a:gd name="connsiteX285" fmla="*/ 520453 w 558121"/>
                <a:gd name="connsiteY285" fmla="*/ 184180 h 1044484"/>
                <a:gd name="connsiteX286" fmla="*/ 518459 w 558121"/>
                <a:gd name="connsiteY286" fmla="*/ 188246 h 1044484"/>
                <a:gd name="connsiteX287" fmla="*/ 520453 w 558121"/>
                <a:gd name="connsiteY287" fmla="*/ 192313 h 1044484"/>
                <a:gd name="connsiteX288" fmla="*/ 518459 w 558121"/>
                <a:gd name="connsiteY288" fmla="*/ 196299 h 1044484"/>
                <a:gd name="connsiteX289" fmla="*/ 514393 w 558121"/>
                <a:gd name="connsiteY289" fmla="*/ 196299 h 1044484"/>
                <a:gd name="connsiteX290" fmla="*/ 510327 w 558121"/>
                <a:gd name="connsiteY290" fmla="*/ 192313 h 1044484"/>
                <a:gd name="connsiteX291" fmla="*/ 508333 w 558121"/>
                <a:gd name="connsiteY291" fmla="*/ 196299 h 1044484"/>
                <a:gd name="connsiteX292" fmla="*/ 508333 w 558121"/>
                <a:gd name="connsiteY292" fmla="*/ 204272 h 1044484"/>
                <a:gd name="connsiteX293" fmla="*/ 520453 w 558121"/>
                <a:gd name="connsiteY293" fmla="*/ 208339 h 1044484"/>
                <a:gd name="connsiteX294" fmla="*/ 528426 w 558121"/>
                <a:gd name="connsiteY294" fmla="*/ 220538 h 1044484"/>
                <a:gd name="connsiteX295" fmla="*/ 526432 w 558121"/>
                <a:gd name="connsiteY295" fmla="*/ 234650 h 1044484"/>
                <a:gd name="connsiteX296" fmla="*/ 530499 w 558121"/>
                <a:gd name="connsiteY296" fmla="*/ 244856 h 1044484"/>
                <a:gd name="connsiteX297" fmla="*/ 536558 w 558121"/>
                <a:gd name="connsiteY297" fmla="*/ 248843 h 1044484"/>
                <a:gd name="connsiteX298" fmla="*/ 538552 w 558121"/>
                <a:gd name="connsiteY298" fmla="*/ 256816 h 1044484"/>
                <a:gd name="connsiteX299" fmla="*/ 536558 w 558121"/>
                <a:gd name="connsiteY299" fmla="*/ 264789 h 1044484"/>
                <a:gd name="connsiteX300" fmla="*/ 534485 w 558121"/>
                <a:gd name="connsiteY300" fmla="*/ 270848 h 1044484"/>
                <a:gd name="connsiteX301" fmla="*/ 532492 w 558121"/>
                <a:gd name="connsiteY301" fmla="*/ 280974 h 1044484"/>
                <a:gd name="connsiteX302" fmla="*/ 540465 w 558121"/>
                <a:gd name="connsiteY302" fmla="*/ 295167 h 1044484"/>
                <a:gd name="connsiteX303" fmla="*/ 552584 w 558121"/>
                <a:gd name="connsiteY303" fmla="*/ 307366 h 1044484"/>
                <a:gd name="connsiteX304" fmla="*/ 552584 w 558121"/>
                <a:gd name="connsiteY304" fmla="*/ 313425 h 1044484"/>
                <a:gd name="connsiteX305" fmla="*/ 560558 w 558121"/>
                <a:gd name="connsiteY305" fmla="*/ 319485 h 1044484"/>
                <a:gd name="connsiteX306" fmla="*/ 562551 w 558121"/>
                <a:gd name="connsiteY306" fmla="*/ 325544 h 1044484"/>
                <a:gd name="connsiteX307" fmla="*/ 556491 w 558121"/>
                <a:gd name="connsiteY307" fmla="*/ 333517 h 1044484"/>
                <a:gd name="connsiteX308" fmla="*/ 552425 w 558121"/>
                <a:gd name="connsiteY308" fmla="*/ 355842 h 1044484"/>
                <a:gd name="connsiteX309" fmla="*/ 544452 w 558121"/>
                <a:gd name="connsiteY309" fmla="*/ 361902 h 1044484"/>
                <a:gd name="connsiteX310" fmla="*/ 544452 w 558121"/>
                <a:gd name="connsiteY310" fmla="*/ 377848 h 1044484"/>
                <a:gd name="connsiteX311" fmla="*/ 536479 w 558121"/>
                <a:gd name="connsiteY311" fmla="*/ 385821 h 1044484"/>
                <a:gd name="connsiteX312" fmla="*/ 530419 w 558121"/>
                <a:gd name="connsiteY312" fmla="*/ 387815 h 1044484"/>
                <a:gd name="connsiteX313" fmla="*/ 512240 w 558121"/>
                <a:gd name="connsiteY313" fmla="*/ 400014 h 1044484"/>
                <a:gd name="connsiteX314" fmla="*/ 506181 w 558121"/>
                <a:gd name="connsiteY314" fmla="*/ 412133 h 1044484"/>
                <a:gd name="connsiteX315" fmla="*/ 496055 w 558121"/>
                <a:gd name="connsiteY315" fmla="*/ 426325 h 1044484"/>
                <a:gd name="connsiteX316" fmla="*/ 491988 w 558121"/>
                <a:gd name="connsiteY316" fmla="*/ 448650 h 1044484"/>
                <a:gd name="connsiteX317" fmla="*/ 499962 w 558121"/>
                <a:gd name="connsiteY317" fmla="*/ 470974 h 1044484"/>
                <a:gd name="connsiteX318" fmla="*/ 506021 w 558121"/>
                <a:gd name="connsiteY318" fmla="*/ 493220 h 1044484"/>
                <a:gd name="connsiteX319" fmla="*/ 524200 w 558121"/>
                <a:gd name="connsiteY319" fmla="*/ 509166 h 1044484"/>
                <a:gd name="connsiteX320" fmla="*/ 526193 w 558121"/>
                <a:gd name="connsiteY320" fmla="*/ 525113 h 1044484"/>
                <a:gd name="connsiteX321" fmla="*/ 522127 w 558121"/>
                <a:gd name="connsiteY321" fmla="*/ 531172 h 1044484"/>
                <a:gd name="connsiteX322" fmla="*/ 520134 w 558121"/>
                <a:gd name="connsiteY322" fmla="*/ 541298 h 1044484"/>
                <a:gd name="connsiteX323" fmla="*/ 512161 w 558121"/>
                <a:gd name="connsiteY323" fmla="*/ 555490 h 1044484"/>
                <a:gd name="connsiteX324" fmla="*/ 510087 w 558121"/>
                <a:gd name="connsiteY324" fmla="*/ 565616 h 1044484"/>
                <a:gd name="connsiteX325" fmla="*/ 518061 w 558121"/>
                <a:gd name="connsiteY325" fmla="*/ 573589 h 1044484"/>
                <a:gd name="connsiteX326" fmla="*/ 520054 w 558121"/>
                <a:gd name="connsiteY326" fmla="*/ 585788 h 1044484"/>
                <a:gd name="connsiteX327" fmla="*/ 512081 w 558121"/>
                <a:gd name="connsiteY327" fmla="*/ 591848 h 1044484"/>
                <a:gd name="connsiteX328" fmla="*/ 512081 w 558121"/>
                <a:gd name="connsiteY328" fmla="*/ 597908 h 1044484"/>
                <a:gd name="connsiteX329" fmla="*/ 516067 w 558121"/>
                <a:gd name="connsiteY329" fmla="*/ 605881 h 1044484"/>
                <a:gd name="connsiteX330" fmla="*/ 514074 w 558121"/>
                <a:gd name="connsiteY330" fmla="*/ 624060 h 1044484"/>
                <a:gd name="connsiteX331" fmla="*/ 508014 w 558121"/>
                <a:gd name="connsiteY331" fmla="*/ 636258 h 1044484"/>
                <a:gd name="connsiteX332" fmla="*/ 506021 w 558121"/>
                <a:gd name="connsiteY332" fmla="*/ 648457 h 1044484"/>
                <a:gd name="connsiteX333" fmla="*/ 512081 w 558121"/>
                <a:gd name="connsiteY333" fmla="*/ 664404 h 1044484"/>
                <a:gd name="connsiteX334" fmla="*/ 510008 w 558121"/>
                <a:gd name="connsiteY334" fmla="*/ 674530 h 1044484"/>
                <a:gd name="connsiteX335" fmla="*/ 503948 w 558121"/>
                <a:gd name="connsiteY335" fmla="*/ 684655 h 1044484"/>
                <a:gd name="connsiteX336" fmla="*/ 503948 w 558121"/>
                <a:gd name="connsiteY336" fmla="*/ 692629 h 1044484"/>
                <a:gd name="connsiteX337" fmla="*/ 501955 w 558121"/>
                <a:gd name="connsiteY337" fmla="*/ 698688 h 1044484"/>
                <a:gd name="connsiteX338" fmla="*/ 501955 w 558121"/>
                <a:gd name="connsiteY338" fmla="*/ 718940 h 1044484"/>
                <a:gd name="connsiteX339" fmla="*/ 499962 w 558121"/>
                <a:gd name="connsiteY339" fmla="*/ 745331 h 1044484"/>
                <a:gd name="connsiteX340" fmla="*/ 491988 w 558121"/>
                <a:gd name="connsiteY340" fmla="*/ 765583 h 1044484"/>
                <a:gd name="connsiteX341" fmla="*/ 496055 w 558121"/>
                <a:gd name="connsiteY341" fmla="*/ 777702 h 1044484"/>
                <a:gd name="connsiteX342" fmla="*/ 494061 w 558121"/>
                <a:gd name="connsiteY342" fmla="*/ 802020 h 1044484"/>
                <a:gd name="connsiteX343" fmla="*/ 486088 w 558121"/>
                <a:gd name="connsiteY343" fmla="*/ 817967 h 1044484"/>
                <a:gd name="connsiteX344" fmla="*/ 484095 w 558121"/>
                <a:gd name="connsiteY344" fmla="*/ 830086 h 1044484"/>
                <a:gd name="connsiteX345" fmla="*/ 480029 w 558121"/>
                <a:gd name="connsiteY345" fmla="*/ 830086 h 1044484"/>
                <a:gd name="connsiteX346" fmla="*/ 478035 w 558121"/>
                <a:gd name="connsiteY346" fmla="*/ 838059 h 1044484"/>
                <a:gd name="connsiteX347" fmla="*/ 486009 w 558121"/>
                <a:gd name="connsiteY347" fmla="*/ 842125 h 1044484"/>
                <a:gd name="connsiteX348" fmla="*/ 488082 w 558121"/>
                <a:gd name="connsiteY348" fmla="*/ 852251 h 1044484"/>
                <a:gd name="connsiteX349" fmla="*/ 496055 w 558121"/>
                <a:gd name="connsiteY349" fmla="*/ 856318 h 1044484"/>
                <a:gd name="connsiteX350" fmla="*/ 489995 w 558121"/>
                <a:gd name="connsiteY350" fmla="*/ 860384 h 1044484"/>
                <a:gd name="connsiteX351" fmla="*/ 483936 w 558121"/>
                <a:gd name="connsiteY351" fmla="*/ 860384 h 1044484"/>
                <a:gd name="connsiteX352" fmla="*/ 477876 w 558121"/>
                <a:gd name="connsiteY352" fmla="*/ 868357 h 1044484"/>
                <a:gd name="connsiteX353" fmla="*/ 475883 w 558121"/>
                <a:gd name="connsiteY353" fmla="*/ 878483 h 1044484"/>
                <a:gd name="connsiteX354" fmla="*/ 471816 w 558121"/>
                <a:gd name="connsiteY354" fmla="*/ 896742 h 1044484"/>
                <a:gd name="connsiteX355" fmla="*/ 475883 w 558121"/>
                <a:gd name="connsiteY355" fmla="*/ 906868 h 1044484"/>
                <a:gd name="connsiteX356" fmla="*/ 473810 w 558121"/>
                <a:gd name="connsiteY356" fmla="*/ 916993 h 1044484"/>
                <a:gd name="connsiteX357" fmla="*/ 471816 w 558121"/>
                <a:gd name="connsiteY357" fmla="*/ 927119 h 1044484"/>
                <a:gd name="connsiteX358" fmla="*/ 461690 w 558121"/>
                <a:gd name="connsiteY358" fmla="*/ 927119 h 1044484"/>
                <a:gd name="connsiteX359" fmla="*/ 461690 w 558121"/>
                <a:gd name="connsiteY359" fmla="*/ 935092 h 1044484"/>
                <a:gd name="connsiteX360" fmla="*/ 461690 w 558121"/>
                <a:gd name="connsiteY360" fmla="*/ 943066 h 1044484"/>
                <a:gd name="connsiteX361" fmla="*/ 453717 w 558121"/>
                <a:gd name="connsiteY361" fmla="*/ 943066 h 1044484"/>
                <a:gd name="connsiteX362" fmla="*/ 451724 w 558121"/>
                <a:gd name="connsiteY362" fmla="*/ 937006 h 1044484"/>
                <a:gd name="connsiteX363" fmla="*/ 449651 w 558121"/>
                <a:gd name="connsiteY363" fmla="*/ 930867 h 1044484"/>
                <a:gd name="connsiteX364" fmla="*/ 439605 w 558121"/>
                <a:gd name="connsiteY364" fmla="*/ 932940 h 1044484"/>
                <a:gd name="connsiteX365" fmla="*/ 427486 w 558121"/>
                <a:gd name="connsiteY365" fmla="*/ 930867 h 1044484"/>
                <a:gd name="connsiteX366" fmla="*/ 425412 w 558121"/>
                <a:gd name="connsiteY366" fmla="*/ 926800 h 1044484"/>
                <a:gd name="connsiteX367" fmla="*/ 415366 w 558121"/>
                <a:gd name="connsiteY367" fmla="*/ 928873 h 1044484"/>
                <a:gd name="connsiteX368" fmla="*/ 411300 w 558121"/>
                <a:gd name="connsiteY368" fmla="*/ 920900 h 1044484"/>
                <a:gd name="connsiteX369" fmla="*/ 405240 w 558121"/>
                <a:gd name="connsiteY369" fmla="*/ 916834 h 1044484"/>
                <a:gd name="connsiteX370" fmla="*/ 395194 w 558121"/>
                <a:gd name="connsiteY370" fmla="*/ 914841 h 1044484"/>
                <a:gd name="connsiteX371" fmla="*/ 391128 w 558121"/>
                <a:gd name="connsiteY371" fmla="*/ 904715 h 1044484"/>
                <a:gd name="connsiteX372" fmla="*/ 389135 w 558121"/>
                <a:gd name="connsiteY372" fmla="*/ 896742 h 1044484"/>
                <a:gd name="connsiteX373" fmla="*/ 373188 w 558121"/>
                <a:gd name="connsiteY373" fmla="*/ 888768 h 1044484"/>
                <a:gd name="connsiteX374" fmla="*/ 361468 w 558121"/>
                <a:gd name="connsiteY374" fmla="*/ 888768 h 1044484"/>
                <a:gd name="connsiteX375" fmla="*/ 349349 w 558121"/>
                <a:gd name="connsiteY375" fmla="*/ 892835 h 1044484"/>
                <a:gd name="connsiteX376" fmla="*/ 341375 w 558121"/>
                <a:gd name="connsiteY376" fmla="*/ 892835 h 1044484"/>
                <a:gd name="connsiteX377" fmla="*/ 341375 w 558121"/>
                <a:gd name="connsiteY377" fmla="*/ 900808 h 1044484"/>
                <a:gd name="connsiteX378" fmla="*/ 335316 w 558121"/>
                <a:gd name="connsiteY378" fmla="*/ 902801 h 1044484"/>
                <a:gd name="connsiteX379" fmla="*/ 327343 w 558121"/>
                <a:gd name="connsiteY379" fmla="*/ 898815 h 1044484"/>
                <a:gd name="connsiteX380" fmla="*/ 321283 w 558121"/>
                <a:gd name="connsiteY380" fmla="*/ 900808 h 1044484"/>
                <a:gd name="connsiteX381" fmla="*/ 313310 w 558121"/>
                <a:gd name="connsiteY381" fmla="*/ 900808 h 1044484"/>
                <a:gd name="connsiteX382" fmla="*/ 303184 w 558121"/>
                <a:gd name="connsiteY382" fmla="*/ 902801 h 1044484"/>
                <a:gd name="connsiteX383" fmla="*/ 297124 w 558121"/>
                <a:gd name="connsiteY383" fmla="*/ 910774 h 1044484"/>
                <a:gd name="connsiteX384" fmla="*/ 285005 w 558121"/>
                <a:gd name="connsiteY384" fmla="*/ 920900 h 1044484"/>
                <a:gd name="connsiteX385" fmla="*/ 281019 w 558121"/>
                <a:gd name="connsiteY385" fmla="*/ 935092 h 1044484"/>
                <a:gd name="connsiteX386" fmla="*/ 285005 w 558121"/>
                <a:gd name="connsiteY386" fmla="*/ 949285 h 1044484"/>
                <a:gd name="connsiteX387" fmla="*/ 292978 w 558121"/>
                <a:gd name="connsiteY387" fmla="*/ 955344 h 1044484"/>
                <a:gd name="connsiteX388" fmla="*/ 296965 w 558121"/>
                <a:gd name="connsiteY388" fmla="*/ 967543 h 1044484"/>
                <a:gd name="connsiteX389" fmla="*/ 286919 w 558121"/>
                <a:gd name="connsiteY389" fmla="*/ 971610 h 1044484"/>
                <a:gd name="connsiteX390" fmla="*/ 284846 w 558121"/>
                <a:gd name="connsiteY390" fmla="*/ 977669 h 1044484"/>
                <a:gd name="connsiteX391" fmla="*/ 288912 w 558121"/>
                <a:gd name="connsiteY391" fmla="*/ 985642 h 1044484"/>
                <a:gd name="connsiteX392" fmla="*/ 288912 w 558121"/>
                <a:gd name="connsiteY392" fmla="*/ 995768 h 1044484"/>
                <a:gd name="connsiteX393" fmla="*/ 284846 w 558121"/>
                <a:gd name="connsiteY393" fmla="*/ 995768 h 1044484"/>
                <a:gd name="connsiteX394" fmla="*/ 278786 w 558121"/>
                <a:gd name="connsiteY394" fmla="*/ 993695 h 1044484"/>
                <a:gd name="connsiteX395" fmla="*/ 274799 w 558121"/>
                <a:gd name="connsiteY395" fmla="*/ 999834 h 1044484"/>
                <a:gd name="connsiteX396" fmla="*/ 260607 w 558121"/>
                <a:gd name="connsiteY396" fmla="*/ 1005894 h 1044484"/>
                <a:gd name="connsiteX397" fmla="*/ 252634 w 558121"/>
                <a:gd name="connsiteY397" fmla="*/ 1020086 h 1044484"/>
                <a:gd name="connsiteX398" fmla="*/ 246574 w 558121"/>
                <a:gd name="connsiteY398" fmla="*/ 1028059 h 1044484"/>
                <a:gd name="connsiteX399" fmla="*/ 240276 w 558121"/>
                <a:gd name="connsiteY399" fmla="*/ 1028059 h 1044484"/>
                <a:gd name="connsiteX400" fmla="*/ 236209 w 558121"/>
                <a:gd name="connsiteY400" fmla="*/ 1032126 h 1044484"/>
                <a:gd name="connsiteX401" fmla="*/ 232223 w 558121"/>
                <a:gd name="connsiteY401" fmla="*/ 1036192 h 104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558121" h="1044484">
                  <a:moveTo>
                    <a:pt x="232223" y="1038903"/>
                  </a:moveTo>
                  <a:cubicBezTo>
                    <a:pt x="232223" y="1040976"/>
                    <a:pt x="228156" y="1040976"/>
                    <a:pt x="226163" y="1040976"/>
                  </a:cubicBezTo>
                  <a:cubicBezTo>
                    <a:pt x="224170" y="1040976"/>
                    <a:pt x="220104" y="1038903"/>
                    <a:pt x="218190" y="1038903"/>
                  </a:cubicBezTo>
                  <a:cubicBezTo>
                    <a:pt x="218461" y="1036687"/>
                    <a:pt x="217731" y="1034466"/>
                    <a:pt x="216197" y="1032843"/>
                  </a:cubicBezTo>
                  <a:lnTo>
                    <a:pt x="212130" y="1032843"/>
                  </a:lnTo>
                  <a:cubicBezTo>
                    <a:pt x="210137" y="1032843"/>
                    <a:pt x="210137" y="1036910"/>
                    <a:pt x="208144" y="1036910"/>
                  </a:cubicBezTo>
                  <a:cubicBezTo>
                    <a:pt x="206151" y="1036910"/>
                    <a:pt x="204078" y="1032843"/>
                    <a:pt x="202084" y="1030770"/>
                  </a:cubicBezTo>
                  <a:cubicBezTo>
                    <a:pt x="202374" y="1027950"/>
                    <a:pt x="201638" y="1025119"/>
                    <a:pt x="200011" y="1022797"/>
                  </a:cubicBezTo>
                  <a:cubicBezTo>
                    <a:pt x="200011" y="1020724"/>
                    <a:pt x="193952" y="1020724"/>
                    <a:pt x="192038" y="1020724"/>
                  </a:cubicBezTo>
                  <a:cubicBezTo>
                    <a:pt x="190045" y="1018731"/>
                    <a:pt x="187972" y="1014665"/>
                    <a:pt x="185978" y="1014665"/>
                  </a:cubicBezTo>
                  <a:cubicBezTo>
                    <a:pt x="183985" y="1014665"/>
                    <a:pt x="181912" y="1020724"/>
                    <a:pt x="179919" y="1020724"/>
                  </a:cubicBezTo>
                  <a:cubicBezTo>
                    <a:pt x="179919" y="1022797"/>
                    <a:pt x="175853" y="1020724"/>
                    <a:pt x="173859" y="1022797"/>
                  </a:cubicBezTo>
                  <a:cubicBezTo>
                    <a:pt x="170848" y="1023304"/>
                    <a:pt x="168065" y="1024724"/>
                    <a:pt x="165886" y="1026864"/>
                  </a:cubicBezTo>
                  <a:cubicBezTo>
                    <a:pt x="163813" y="1026864"/>
                    <a:pt x="163813" y="1030850"/>
                    <a:pt x="161820" y="1032923"/>
                  </a:cubicBezTo>
                  <a:cubicBezTo>
                    <a:pt x="160724" y="1034021"/>
                    <a:pt x="160023" y="1035451"/>
                    <a:pt x="159826" y="1036990"/>
                  </a:cubicBezTo>
                  <a:cubicBezTo>
                    <a:pt x="159826" y="1038983"/>
                    <a:pt x="163813" y="1041056"/>
                    <a:pt x="163813" y="1043049"/>
                  </a:cubicBezTo>
                  <a:cubicBezTo>
                    <a:pt x="163464" y="1045159"/>
                    <a:pt x="162792" y="1047203"/>
                    <a:pt x="161820" y="1049109"/>
                  </a:cubicBezTo>
                  <a:cubicBezTo>
                    <a:pt x="159826" y="1051182"/>
                    <a:pt x="155760" y="1049109"/>
                    <a:pt x="155760" y="1049109"/>
                  </a:cubicBezTo>
                  <a:cubicBezTo>
                    <a:pt x="154164" y="1047261"/>
                    <a:pt x="152798" y="1045227"/>
                    <a:pt x="151694" y="1043049"/>
                  </a:cubicBezTo>
                  <a:cubicBezTo>
                    <a:pt x="151694" y="1041056"/>
                    <a:pt x="155760" y="1036989"/>
                    <a:pt x="153767" y="1035076"/>
                  </a:cubicBezTo>
                  <a:cubicBezTo>
                    <a:pt x="151774" y="1033162"/>
                    <a:pt x="147707" y="1037149"/>
                    <a:pt x="145794" y="1037149"/>
                  </a:cubicBezTo>
                  <a:cubicBezTo>
                    <a:pt x="145794" y="1035076"/>
                    <a:pt x="143800" y="1033083"/>
                    <a:pt x="143800" y="1031010"/>
                  </a:cubicBezTo>
                  <a:cubicBezTo>
                    <a:pt x="143800" y="1028937"/>
                    <a:pt x="141807" y="1023036"/>
                    <a:pt x="143800" y="1018890"/>
                  </a:cubicBezTo>
                  <a:cubicBezTo>
                    <a:pt x="144511" y="1014637"/>
                    <a:pt x="145883" y="1010521"/>
                    <a:pt x="147867" y="1006691"/>
                  </a:cubicBezTo>
                  <a:lnTo>
                    <a:pt x="151853" y="1004698"/>
                  </a:lnTo>
                  <a:cubicBezTo>
                    <a:pt x="151309" y="1001716"/>
                    <a:pt x="149927" y="998950"/>
                    <a:pt x="147867" y="996725"/>
                  </a:cubicBezTo>
                  <a:cubicBezTo>
                    <a:pt x="145961" y="995753"/>
                    <a:pt x="143917" y="995081"/>
                    <a:pt x="141807" y="994732"/>
                  </a:cubicBezTo>
                  <a:cubicBezTo>
                    <a:pt x="139734" y="996725"/>
                    <a:pt x="141807" y="1000791"/>
                    <a:pt x="141807" y="1002705"/>
                  </a:cubicBezTo>
                  <a:cubicBezTo>
                    <a:pt x="141442" y="1004822"/>
                    <a:pt x="140742" y="1006867"/>
                    <a:pt x="139734" y="1008765"/>
                  </a:cubicBezTo>
                  <a:cubicBezTo>
                    <a:pt x="137741" y="1008765"/>
                    <a:pt x="135747" y="1004698"/>
                    <a:pt x="133754" y="1002705"/>
                  </a:cubicBezTo>
                  <a:cubicBezTo>
                    <a:pt x="133754" y="1002705"/>
                    <a:pt x="129688" y="1000632"/>
                    <a:pt x="129688" y="998639"/>
                  </a:cubicBezTo>
                  <a:cubicBezTo>
                    <a:pt x="127944" y="992038"/>
                    <a:pt x="127271" y="985200"/>
                    <a:pt x="127695" y="978387"/>
                  </a:cubicBezTo>
                  <a:cubicBezTo>
                    <a:pt x="127695" y="976314"/>
                    <a:pt x="129688" y="968181"/>
                    <a:pt x="127695" y="966188"/>
                  </a:cubicBezTo>
                  <a:cubicBezTo>
                    <a:pt x="125701" y="964194"/>
                    <a:pt x="119721" y="966188"/>
                    <a:pt x="119721" y="964194"/>
                  </a:cubicBezTo>
                  <a:cubicBezTo>
                    <a:pt x="117728" y="962122"/>
                    <a:pt x="119721" y="958055"/>
                    <a:pt x="117728" y="956221"/>
                  </a:cubicBezTo>
                  <a:cubicBezTo>
                    <a:pt x="117728" y="954228"/>
                    <a:pt x="111669" y="954228"/>
                    <a:pt x="111669" y="952155"/>
                  </a:cubicBezTo>
                  <a:cubicBezTo>
                    <a:pt x="110135" y="950533"/>
                    <a:pt x="109404" y="948311"/>
                    <a:pt x="109675" y="946095"/>
                  </a:cubicBezTo>
                  <a:cubicBezTo>
                    <a:pt x="109675" y="946095"/>
                    <a:pt x="105609" y="946095"/>
                    <a:pt x="105609" y="944022"/>
                  </a:cubicBezTo>
                  <a:cubicBezTo>
                    <a:pt x="103458" y="943874"/>
                    <a:pt x="101734" y="942184"/>
                    <a:pt x="101543" y="940036"/>
                  </a:cubicBezTo>
                  <a:cubicBezTo>
                    <a:pt x="99549" y="937963"/>
                    <a:pt x="99549" y="933896"/>
                    <a:pt x="97556" y="932063"/>
                  </a:cubicBezTo>
                  <a:lnTo>
                    <a:pt x="89583" y="932063"/>
                  </a:lnTo>
                  <a:cubicBezTo>
                    <a:pt x="88034" y="929707"/>
                    <a:pt x="87331" y="926896"/>
                    <a:pt x="87590" y="924089"/>
                  </a:cubicBezTo>
                  <a:cubicBezTo>
                    <a:pt x="85935" y="919211"/>
                    <a:pt x="83910" y="914466"/>
                    <a:pt x="81530" y="909897"/>
                  </a:cubicBezTo>
                  <a:cubicBezTo>
                    <a:pt x="79537" y="907904"/>
                    <a:pt x="73557" y="903838"/>
                    <a:pt x="71404" y="901924"/>
                  </a:cubicBezTo>
                  <a:cubicBezTo>
                    <a:pt x="69251" y="900011"/>
                    <a:pt x="65344" y="897858"/>
                    <a:pt x="63431" y="893951"/>
                  </a:cubicBezTo>
                  <a:cubicBezTo>
                    <a:pt x="63431" y="889885"/>
                    <a:pt x="63431" y="881752"/>
                    <a:pt x="65424" y="879759"/>
                  </a:cubicBezTo>
                  <a:cubicBezTo>
                    <a:pt x="68504" y="873624"/>
                    <a:pt x="73482" y="868646"/>
                    <a:pt x="79616" y="865566"/>
                  </a:cubicBezTo>
                  <a:cubicBezTo>
                    <a:pt x="82425" y="865844"/>
                    <a:pt x="85242" y="865140"/>
                    <a:pt x="87590" y="863573"/>
                  </a:cubicBezTo>
                  <a:cubicBezTo>
                    <a:pt x="89583" y="863573"/>
                    <a:pt x="89583" y="857434"/>
                    <a:pt x="89583" y="855600"/>
                  </a:cubicBezTo>
                  <a:cubicBezTo>
                    <a:pt x="87590" y="853527"/>
                    <a:pt x="83523" y="847627"/>
                    <a:pt x="81610" y="845474"/>
                  </a:cubicBezTo>
                  <a:cubicBezTo>
                    <a:pt x="79696" y="843321"/>
                    <a:pt x="77543" y="835348"/>
                    <a:pt x="73637" y="833275"/>
                  </a:cubicBezTo>
                  <a:lnTo>
                    <a:pt x="67577" y="833275"/>
                  </a:lnTo>
                  <a:cubicBezTo>
                    <a:pt x="65504" y="831282"/>
                    <a:pt x="67577" y="827216"/>
                    <a:pt x="67577" y="825302"/>
                  </a:cubicBezTo>
                  <a:lnTo>
                    <a:pt x="67577" y="813821"/>
                  </a:lnTo>
                  <a:cubicBezTo>
                    <a:pt x="69570" y="811748"/>
                    <a:pt x="75550" y="809754"/>
                    <a:pt x="75550" y="807681"/>
                  </a:cubicBezTo>
                  <a:cubicBezTo>
                    <a:pt x="77543" y="805688"/>
                    <a:pt x="81610" y="799708"/>
                    <a:pt x="79616" y="795562"/>
                  </a:cubicBezTo>
                  <a:cubicBezTo>
                    <a:pt x="79616" y="793489"/>
                    <a:pt x="77543" y="791496"/>
                    <a:pt x="75550" y="789503"/>
                  </a:cubicBezTo>
                  <a:cubicBezTo>
                    <a:pt x="73557" y="787509"/>
                    <a:pt x="69491" y="787430"/>
                    <a:pt x="69491" y="783363"/>
                  </a:cubicBezTo>
                  <a:cubicBezTo>
                    <a:pt x="67497" y="781370"/>
                    <a:pt x="71484" y="777304"/>
                    <a:pt x="73557" y="775390"/>
                  </a:cubicBezTo>
                  <a:lnTo>
                    <a:pt x="83603" y="765184"/>
                  </a:lnTo>
                  <a:cubicBezTo>
                    <a:pt x="87646" y="760997"/>
                    <a:pt x="91057" y="756243"/>
                    <a:pt x="93729" y="751072"/>
                  </a:cubicBezTo>
                  <a:cubicBezTo>
                    <a:pt x="95722" y="748999"/>
                    <a:pt x="97795" y="748999"/>
                    <a:pt x="97795" y="747006"/>
                  </a:cubicBezTo>
                  <a:cubicBezTo>
                    <a:pt x="99789" y="744932"/>
                    <a:pt x="97795" y="739032"/>
                    <a:pt x="97795" y="734807"/>
                  </a:cubicBezTo>
                  <a:cubicBezTo>
                    <a:pt x="97795" y="732813"/>
                    <a:pt x="101782" y="728747"/>
                    <a:pt x="101782" y="726833"/>
                  </a:cubicBezTo>
                  <a:cubicBezTo>
                    <a:pt x="101782" y="724920"/>
                    <a:pt x="97795" y="720774"/>
                    <a:pt x="95722" y="716708"/>
                  </a:cubicBezTo>
                  <a:cubicBezTo>
                    <a:pt x="95722" y="714714"/>
                    <a:pt x="97795" y="710648"/>
                    <a:pt x="97795" y="708734"/>
                  </a:cubicBezTo>
                  <a:cubicBezTo>
                    <a:pt x="97795" y="704668"/>
                    <a:pt x="99789" y="698608"/>
                    <a:pt x="97795" y="696536"/>
                  </a:cubicBezTo>
                  <a:cubicBezTo>
                    <a:pt x="97795" y="694542"/>
                    <a:pt x="95722" y="690476"/>
                    <a:pt x="95722" y="688562"/>
                  </a:cubicBezTo>
                  <a:cubicBezTo>
                    <a:pt x="95722" y="686649"/>
                    <a:pt x="97795" y="682423"/>
                    <a:pt x="97795" y="680589"/>
                  </a:cubicBezTo>
                  <a:cubicBezTo>
                    <a:pt x="97190" y="674360"/>
                    <a:pt x="95824" y="668228"/>
                    <a:pt x="93729" y="662331"/>
                  </a:cubicBezTo>
                  <a:cubicBezTo>
                    <a:pt x="93729" y="660337"/>
                    <a:pt x="91736" y="654357"/>
                    <a:pt x="93729" y="652205"/>
                  </a:cubicBezTo>
                  <a:cubicBezTo>
                    <a:pt x="95928" y="650093"/>
                    <a:pt x="98702" y="648679"/>
                    <a:pt x="101702" y="648138"/>
                  </a:cubicBezTo>
                  <a:cubicBezTo>
                    <a:pt x="104785" y="652617"/>
                    <a:pt x="107454" y="657368"/>
                    <a:pt x="109675" y="662331"/>
                  </a:cubicBezTo>
                  <a:cubicBezTo>
                    <a:pt x="109675" y="664324"/>
                    <a:pt x="107602" y="670304"/>
                    <a:pt x="107602" y="672456"/>
                  </a:cubicBezTo>
                  <a:cubicBezTo>
                    <a:pt x="109675" y="674530"/>
                    <a:pt x="115575" y="674530"/>
                    <a:pt x="117728" y="676523"/>
                  </a:cubicBezTo>
                  <a:cubicBezTo>
                    <a:pt x="119881" y="678516"/>
                    <a:pt x="119721" y="682583"/>
                    <a:pt x="121794" y="682583"/>
                  </a:cubicBezTo>
                  <a:cubicBezTo>
                    <a:pt x="123788" y="684655"/>
                    <a:pt x="129768" y="686649"/>
                    <a:pt x="131841" y="684655"/>
                  </a:cubicBezTo>
                  <a:cubicBezTo>
                    <a:pt x="133914" y="684655"/>
                    <a:pt x="135907" y="680589"/>
                    <a:pt x="135907" y="678516"/>
                  </a:cubicBezTo>
                  <a:cubicBezTo>
                    <a:pt x="135907" y="678516"/>
                    <a:pt x="133914" y="674530"/>
                    <a:pt x="131841" y="674530"/>
                  </a:cubicBezTo>
                  <a:lnTo>
                    <a:pt x="129847" y="676523"/>
                  </a:lnTo>
                  <a:cubicBezTo>
                    <a:pt x="127854" y="676523"/>
                    <a:pt x="123788" y="674530"/>
                    <a:pt x="123788" y="672456"/>
                  </a:cubicBezTo>
                  <a:cubicBezTo>
                    <a:pt x="121794" y="672456"/>
                    <a:pt x="119721" y="668390"/>
                    <a:pt x="119721" y="666397"/>
                  </a:cubicBezTo>
                  <a:cubicBezTo>
                    <a:pt x="117730" y="663315"/>
                    <a:pt x="117730" y="659353"/>
                    <a:pt x="119721" y="656271"/>
                  </a:cubicBezTo>
                  <a:cubicBezTo>
                    <a:pt x="119721" y="654198"/>
                    <a:pt x="127695" y="652205"/>
                    <a:pt x="127695" y="650211"/>
                  </a:cubicBezTo>
                  <a:cubicBezTo>
                    <a:pt x="127695" y="648218"/>
                    <a:pt x="123628" y="646145"/>
                    <a:pt x="123628" y="644072"/>
                  </a:cubicBezTo>
                  <a:cubicBezTo>
                    <a:pt x="124493" y="640739"/>
                    <a:pt x="125158" y="637358"/>
                    <a:pt x="125622" y="633946"/>
                  </a:cubicBezTo>
                  <a:cubicBezTo>
                    <a:pt x="127695" y="631953"/>
                    <a:pt x="127695" y="627886"/>
                    <a:pt x="129688" y="625973"/>
                  </a:cubicBezTo>
                  <a:cubicBezTo>
                    <a:pt x="129688" y="625973"/>
                    <a:pt x="131681" y="630039"/>
                    <a:pt x="133754" y="630039"/>
                  </a:cubicBezTo>
                  <a:cubicBezTo>
                    <a:pt x="135827" y="630039"/>
                    <a:pt x="135747" y="625973"/>
                    <a:pt x="135747" y="623980"/>
                  </a:cubicBezTo>
                  <a:cubicBezTo>
                    <a:pt x="133754" y="621986"/>
                    <a:pt x="129688" y="621986"/>
                    <a:pt x="127774" y="619913"/>
                  </a:cubicBezTo>
                  <a:cubicBezTo>
                    <a:pt x="127774" y="617920"/>
                    <a:pt x="127774" y="611940"/>
                    <a:pt x="129768" y="609788"/>
                  </a:cubicBezTo>
                  <a:cubicBezTo>
                    <a:pt x="129768" y="607794"/>
                    <a:pt x="131761" y="601814"/>
                    <a:pt x="133834" y="601814"/>
                  </a:cubicBezTo>
                  <a:cubicBezTo>
                    <a:pt x="135907" y="601814"/>
                    <a:pt x="137821" y="607954"/>
                    <a:pt x="139814" y="609788"/>
                  </a:cubicBezTo>
                  <a:cubicBezTo>
                    <a:pt x="141887" y="609788"/>
                    <a:pt x="145873" y="611861"/>
                    <a:pt x="147787" y="609788"/>
                  </a:cubicBezTo>
                  <a:cubicBezTo>
                    <a:pt x="149780" y="609788"/>
                    <a:pt x="151774" y="605721"/>
                    <a:pt x="151774" y="603728"/>
                  </a:cubicBezTo>
                  <a:cubicBezTo>
                    <a:pt x="149780" y="601655"/>
                    <a:pt x="145714" y="599662"/>
                    <a:pt x="145714" y="597668"/>
                  </a:cubicBezTo>
                  <a:cubicBezTo>
                    <a:pt x="143721" y="595595"/>
                    <a:pt x="145714" y="589695"/>
                    <a:pt x="143721" y="587542"/>
                  </a:cubicBezTo>
                  <a:cubicBezTo>
                    <a:pt x="143721" y="585469"/>
                    <a:pt x="139654" y="585469"/>
                    <a:pt x="137661" y="585469"/>
                  </a:cubicBezTo>
                  <a:cubicBezTo>
                    <a:pt x="135668" y="585469"/>
                    <a:pt x="129688" y="583476"/>
                    <a:pt x="129688" y="585469"/>
                  </a:cubicBezTo>
                  <a:cubicBezTo>
                    <a:pt x="127695" y="585469"/>
                    <a:pt x="129688" y="591529"/>
                    <a:pt x="129688" y="593442"/>
                  </a:cubicBezTo>
                  <a:cubicBezTo>
                    <a:pt x="129688" y="593442"/>
                    <a:pt x="129688" y="597509"/>
                    <a:pt x="127695" y="597509"/>
                  </a:cubicBezTo>
                  <a:cubicBezTo>
                    <a:pt x="124703" y="596942"/>
                    <a:pt x="121936" y="595531"/>
                    <a:pt x="119721" y="593442"/>
                  </a:cubicBezTo>
                  <a:cubicBezTo>
                    <a:pt x="119721" y="591370"/>
                    <a:pt x="117728" y="587383"/>
                    <a:pt x="115735" y="587383"/>
                  </a:cubicBezTo>
                  <a:cubicBezTo>
                    <a:pt x="112679" y="585307"/>
                    <a:pt x="108665" y="585307"/>
                    <a:pt x="105609" y="587383"/>
                  </a:cubicBezTo>
                  <a:cubicBezTo>
                    <a:pt x="103616" y="587383"/>
                    <a:pt x="97636" y="589376"/>
                    <a:pt x="97636" y="591370"/>
                  </a:cubicBezTo>
                  <a:lnTo>
                    <a:pt x="101622" y="593442"/>
                  </a:lnTo>
                  <a:cubicBezTo>
                    <a:pt x="101273" y="595553"/>
                    <a:pt x="100601" y="597597"/>
                    <a:pt x="99629" y="599502"/>
                  </a:cubicBezTo>
                  <a:cubicBezTo>
                    <a:pt x="97636" y="601495"/>
                    <a:pt x="93569" y="603568"/>
                    <a:pt x="93569" y="601495"/>
                  </a:cubicBezTo>
                  <a:cubicBezTo>
                    <a:pt x="91576" y="601495"/>
                    <a:pt x="91576" y="593522"/>
                    <a:pt x="91576" y="591370"/>
                  </a:cubicBezTo>
                  <a:cubicBezTo>
                    <a:pt x="89503" y="591370"/>
                    <a:pt x="83603" y="591370"/>
                    <a:pt x="81450" y="589376"/>
                  </a:cubicBezTo>
                  <a:cubicBezTo>
                    <a:pt x="80478" y="587471"/>
                    <a:pt x="79806" y="585427"/>
                    <a:pt x="79457" y="583317"/>
                  </a:cubicBezTo>
                  <a:cubicBezTo>
                    <a:pt x="78415" y="576579"/>
                    <a:pt x="78415" y="569722"/>
                    <a:pt x="79457" y="562985"/>
                  </a:cubicBezTo>
                  <a:cubicBezTo>
                    <a:pt x="79457" y="560992"/>
                    <a:pt x="79457" y="555012"/>
                    <a:pt x="81450" y="552859"/>
                  </a:cubicBezTo>
                  <a:cubicBezTo>
                    <a:pt x="81450" y="550866"/>
                    <a:pt x="85517" y="548872"/>
                    <a:pt x="85517" y="546800"/>
                  </a:cubicBezTo>
                  <a:cubicBezTo>
                    <a:pt x="87510" y="544806"/>
                    <a:pt x="85517" y="540740"/>
                    <a:pt x="85517" y="538826"/>
                  </a:cubicBezTo>
                  <a:cubicBezTo>
                    <a:pt x="83444" y="536833"/>
                    <a:pt x="77543" y="538826"/>
                    <a:pt x="77543" y="536833"/>
                  </a:cubicBezTo>
                  <a:cubicBezTo>
                    <a:pt x="75550" y="534840"/>
                    <a:pt x="73557" y="530773"/>
                    <a:pt x="75550" y="528860"/>
                  </a:cubicBezTo>
                  <a:cubicBezTo>
                    <a:pt x="79090" y="526318"/>
                    <a:pt x="83313" y="524901"/>
                    <a:pt x="87669" y="524794"/>
                  </a:cubicBezTo>
                  <a:cubicBezTo>
                    <a:pt x="89663" y="522800"/>
                    <a:pt x="93729" y="526867"/>
                    <a:pt x="95642" y="524794"/>
                  </a:cubicBezTo>
                  <a:cubicBezTo>
                    <a:pt x="99709" y="524794"/>
                    <a:pt x="103616" y="520807"/>
                    <a:pt x="107762" y="518734"/>
                  </a:cubicBezTo>
                  <a:lnTo>
                    <a:pt x="111828" y="514668"/>
                  </a:lnTo>
                  <a:cubicBezTo>
                    <a:pt x="111828" y="510681"/>
                    <a:pt x="109835" y="502548"/>
                    <a:pt x="109835" y="498721"/>
                  </a:cubicBezTo>
                  <a:cubicBezTo>
                    <a:pt x="107762" y="496728"/>
                    <a:pt x="105768" y="494655"/>
                    <a:pt x="105768" y="492662"/>
                  </a:cubicBezTo>
                  <a:cubicBezTo>
                    <a:pt x="104759" y="487985"/>
                    <a:pt x="104759" y="483146"/>
                    <a:pt x="105768" y="478470"/>
                  </a:cubicBezTo>
                  <a:cubicBezTo>
                    <a:pt x="105768" y="474403"/>
                    <a:pt x="101702" y="472410"/>
                    <a:pt x="101702" y="470496"/>
                  </a:cubicBezTo>
                  <a:cubicBezTo>
                    <a:pt x="101702" y="468583"/>
                    <a:pt x="105768" y="466430"/>
                    <a:pt x="105768" y="464437"/>
                  </a:cubicBezTo>
                  <a:cubicBezTo>
                    <a:pt x="106304" y="461435"/>
                    <a:pt x="107719" y="458660"/>
                    <a:pt x="109835" y="456464"/>
                  </a:cubicBezTo>
                  <a:cubicBezTo>
                    <a:pt x="109835" y="454470"/>
                    <a:pt x="105768" y="448490"/>
                    <a:pt x="107762" y="446338"/>
                  </a:cubicBezTo>
                  <a:cubicBezTo>
                    <a:pt x="107762" y="444344"/>
                    <a:pt x="111828" y="444344"/>
                    <a:pt x="111828" y="442271"/>
                  </a:cubicBezTo>
                  <a:lnTo>
                    <a:pt x="111828" y="423136"/>
                  </a:lnTo>
                  <a:cubicBezTo>
                    <a:pt x="111069" y="418556"/>
                    <a:pt x="108959" y="414308"/>
                    <a:pt x="105768" y="410937"/>
                  </a:cubicBezTo>
                  <a:cubicBezTo>
                    <a:pt x="103775" y="408944"/>
                    <a:pt x="97795" y="408944"/>
                    <a:pt x="95642" y="406870"/>
                  </a:cubicBezTo>
                  <a:cubicBezTo>
                    <a:pt x="95914" y="404655"/>
                    <a:pt x="95183" y="402433"/>
                    <a:pt x="93649" y="400811"/>
                  </a:cubicBezTo>
                  <a:cubicBezTo>
                    <a:pt x="91656" y="398738"/>
                    <a:pt x="83523" y="400811"/>
                    <a:pt x="81530" y="398738"/>
                  </a:cubicBezTo>
                  <a:cubicBezTo>
                    <a:pt x="81530" y="398738"/>
                    <a:pt x="81530" y="394751"/>
                    <a:pt x="79537" y="394751"/>
                  </a:cubicBezTo>
                  <a:cubicBezTo>
                    <a:pt x="79537" y="390685"/>
                    <a:pt x="81530" y="382552"/>
                    <a:pt x="81530" y="378805"/>
                  </a:cubicBezTo>
                  <a:cubicBezTo>
                    <a:pt x="81530" y="375058"/>
                    <a:pt x="83523" y="368679"/>
                    <a:pt x="83523" y="366686"/>
                  </a:cubicBezTo>
                  <a:cubicBezTo>
                    <a:pt x="83523" y="360626"/>
                    <a:pt x="77464" y="354487"/>
                    <a:pt x="77464" y="350740"/>
                  </a:cubicBezTo>
                  <a:cubicBezTo>
                    <a:pt x="75470" y="344680"/>
                    <a:pt x="79537" y="336547"/>
                    <a:pt x="77464" y="332561"/>
                  </a:cubicBezTo>
                  <a:cubicBezTo>
                    <a:pt x="75470" y="330488"/>
                    <a:pt x="69491" y="330488"/>
                    <a:pt x="67418" y="328494"/>
                  </a:cubicBezTo>
                  <a:cubicBezTo>
                    <a:pt x="67418" y="326421"/>
                    <a:pt x="65344" y="326421"/>
                    <a:pt x="63351" y="324428"/>
                  </a:cubicBezTo>
                  <a:lnTo>
                    <a:pt x="63351" y="311511"/>
                  </a:lnTo>
                  <a:cubicBezTo>
                    <a:pt x="61240" y="309313"/>
                    <a:pt x="59825" y="306539"/>
                    <a:pt x="59285" y="303538"/>
                  </a:cubicBezTo>
                  <a:cubicBezTo>
                    <a:pt x="59285" y="301465"/>
                    <a:pt x="61358" y="295565"/>
                    <a:pt x="59285" y="293413"/>
                  </a:cubicBezTo>
                  <a:cubicBezTo>
                    <a:pt x="59285" y="291339"/>
                    <a:pt x="51312" y="287273"/>
                    <a:pt x="47166" y="287273"/>
                  </a:cubicBezTo>
                  <a:cubicBezTo>
                    <a:pt x="45172" y="287273"/>
                    <a:pt x="43179" y="289346"/>
                    <a:pt x="41106" y="289346"/>
                  </a:cubicBezTo>
                  <a:cubicBezTo>
                    <a:pt x="39033" y="289346"/>
                    <a:pt x="37120" y="287273"/>
                    <a:pt x="35046" y="287273"/>
                  </a:cubicBezTo>
                  <a:cubicBezTo>
                    <a:pt x="33053" y="289346"/>
                    <a:pt x="35046" y="293413"/>
                    <a:pt x="33053" y="295246"/>
                  </a:cubicBezTo>
                  <a:lnTo>
                    <a:pt x="25080" y="295246"/>
                  </a:lnTo>
                  <a:cubicBezTo>
                    <a:pt x="22885" y="295127"/>
                    <a:pt x="21133" y="293375"/>
                    <a:pt x="21014" y="291180"/>
                  </a:cubicBezTo>
                  <a:cubicBezTo>
                    <a:pt x="19020" y="289187"/>
                    <a:pt x="21014" y="283207"/>
                    <a:pt x="21014" y="281054"/>
                  </a:cubicBezTo>
                  <a:cubicBezTo>
                    <a:pt x="22109" y="279956"/>
                    <a:pt x="22810" y="278526"/>
                    <a:pt x="23007" y="276988"/>
                  </a:cubicBezTo>
                  <a:lnTo>
                    <a:pt x="23007" y="272921"/>
                  </a:lnTo>
                  <a:cubicBezTo>
                    <a:pt x="21014" y="272921"/>
                    <a:pt x="16947" y="274995"/>
                    <a:pt x="15034" y="274995"/>
                  </a:cubicBezTo>
                  <a:cubicBezTo>
                    <a:pt x="13041" y="279061"/>
                    <a:pt x="15034" y="285120"/>
                    <a:pt x="13041" y="287114"/>
                  </a:cubicBezTo>
                  <a:cubicBezTo>
                    <a:pt x="13041" y="289187"/>
                    <a:pt x="8974" y="289187"/>
                    <a:pt x="8974" y="291180"/>
                  </a:cubicBezTo>
                  <a:cubicBezTo>
                    <a:pt x="6981" y="293253"/>
                    <a:pt x="10968" y="299153"/>
                    <a:pt x="8974" y="301306"/>
                  </a:cubicBezTo>
                  <a:lnTo>
                    <a:pt x="2915" y="301306"/>
                  </a:lnTo>
                  <a:cubicBezTo>
                    <a:pt x="921" y="299313"/>
                    <a:pt x="921" y="291180"/>
                    <a:pt x="921" y="287114"/>
                  </a:cubicBezTo>
                  <a:cubicBezTo>
                    <a:pt x="921" y="283047"/>
                    <a:pt x="-1152" y="274995"/>
                    <a:pt x="921" y="272921"/>
                  </a:cubicBezTo>
                  <a:cubicBezTo>
                    <a:pt x="921" y="270928"/>
                    <a:pt x="2915" y="268935"/>
                    <a:pt x="4908" y="266862"/>
                  </a:cubicBezTo>
                  <a:lnTo>
                    <a:pt x="10968" y="266862"/>
                  </a:lnTo>
                  <a:cubicBezTo>
                    <a:pt x="11534" y="263870"/>
                    <a:pt x="12945" y="261104"/>
                    <a:pt x="15034" y="258889"/>
                  </a:cubicBezTo>
                  <a:cubicBezTo>
                    <a:pt x="15034" y="256895"/>
                    <a:pt x="15034" y="250915"/>
                    <a:pt x="17027" y="248763"/>
                  </a:cubicBezTo>
                  <a:cubicBezTo>
                    <a:pt x="17027" y="246769"/>
                    <a:pt x="21093" y="244776"/>
                    <a:pt x="21093" y="242703"/>
                  </a:cubicBezTo>
                  <a:cubicBezTo>
                    <a:pt x="21093" y="240630"/>
                    <a:pt x="15034" y="238637"/>
                    <a:pt x="13120" y="238637"/>
                  </a:cubicBezTo>
                  <a:cubicBezTo>
                    <a:pt x="9365" y="236501"/>
                    <a:pt x="5951" y="233813"/>
                    <a:pt x="2994" y="230664"/>
                  </a:cubicBezTo>
                  <a:cubicBezTo>
                    <a:pt x="2656" y="228525"/>
                    <a:pt x="1983" y="226454"/>
                    <a:pt x="1001" y="224524"/>
                  </a:cubicBezTo>
                  <a:cubicBezTo>
                    <a:pt x="1001" y="222531"/>
                    <a:pt x="7061" y="218465"/>
                    <a:pt x="7061" y="216551"/>
                  </a:cubicBezTo>
                  <a:cubicBezTo>
                    <a:pt x="9054" y="214478"/>
                    <a:pt x="7061" y="208578"/>
                    <a:pt x="9054" y="204352"/>
                  </a:cubicBezTo>
                  <a:cubicBezTo>
                    <a:pt x="9054" y="202359"/>
                    <a:pt x="7061" y="194226"/>
                    <a:pt x="11047" y="190160"/>
                  </a:cubicBezTo>
                  <a:cubicBezTo>
                    <a:pt x="11047" y="190160"/>
                    <a:pt x="19020" y="190160"/>
                    <a:pt x="21173" y="188167"/>
                  </a:cubicBezTo>
                  <a:lnTo>
                    <a:pt x="21173" y="177562"/>
                  </a:lnTo>
                  <a:cubicBezTo>
                    <a:pt x="23166" y="173496"/>
                    <a:pt x="25239" y="167436"/>
                    <a:pt x="27233" y="163370"/>
                  </a:cubicBezTo>
                  <a:cubicBezTo>
                    <a:pt x="27233" y="161297"/>
                    <a:pt x="33292" y="157311"/>
                    <a:pt x="33292" y="155397"/>
                  </a:cubicBezTo>
                  <a:cubicBezTo>
                    <a:pt x="33292" y="153483"/>
                    <a:pt x="29226" y="149337"/>
                    <a:pt x="29226" y="149337"/>
                  </a:cubicBezTo>
                  <a:cubicBezTo>
                    <a:pt x="25239" y="147264"/>
                    <a:pt x="21253" y="147264"/>
                    <a:pt x="19180" y="145271"/>
                  </a:cubicBezTo>
                  <a:cubicBezTo>
                    <a:pt x="17107" y="145271"/>
                    <a:pt x="15114" y="141205"/>
                    <a:pt x="15114" y="139212"/>
                  </a:cubicBezTo>
                  <a:cubicBezTo>
                    <a:pt x="13797" y="134408"/>
                    <a:pt x="14518" y="129274"/>
                    <a:pt x="17107" y="125019"/>
                  </a:cubicBezTo>
                  <a:cubicBezTo>
                    <a:pt x="17107" y="122946"/>
                    <a:pt x="17107" y="118960"/>
                    <a:pt x="19180" y="118960"/>
                  </a:cubicBezTo>
                  <a:cubicBezTo>
                    <a:pt x="21173" y="116887"/>
                    <a:pt x="27153" y="120953"/>
                    <a:pt x="29226" y="122946"/>
                  </a:cubicBezTo>
                  <a:cubicBezTo>
                    <a:pt x="32895" y="123406"/>
                    <a:pt x="36384" y="124807"/>
                    <a:pt x="39352" y="127013"/>
                  </a:cubicBezTo>
                  <a:cubicBezTo>
                    <a:pt x="39352" y="129086"/>
                    <a:pt x="35286" y="133072"/>
                    <a:pt x="35286" y="134986"/>
                  </a:cubicBezTo>
                  <a:cubicBezTo>
                    <a:pt x="35286" y="136899"/>
                    <a:pt x="39352" y="141045"/>
                    <a:pt x="41345" y="142959"/>
                  </a:cubicBezTo>
                  <a:lnTo>
                    <a:pt x="41345" y="150932"/>
                  </a:lnTo>
                  <a:cubicBezTo>
                    <a:pt x="43418" y="154998"/>
                    <a:pt x="47405" y="158905"/>
                    <a:pt x="49318" y="163131"/>
                  </a:cubicBezTo>
                  <a:cubicBezTo>
                    <a:pt x="51312" y="165124"/>
                    <a:pt x="53305" y="169191"/>
                    <a:pt x="55378" y="169191"/>
                  </a:cubicBezTo>
                  <a:cubicBezTo>
                    <a:pt x="59365" y="171184"/>
                    <a:pt x="65424" y="169191"/>
                    <a:pt x="67497" y="169191"/>
                  </a:cubicBezTo>
                  <a:cubicBezTo>
                    <a:pt x="71484" y="169191"/>
                    <a:pt x="75470" y="173257"/>
                    <a:pt x="79616" y="173257"/>
                  </a:cubicBezTo>
                  <a:cubicBezTo>
                    <a:pt x="81610" y="173257"/>
                    <a:pt x="85676" y="171184"/>
                    <a:pt x="87590" y="171184"/>
                  </a:cubicBezTo>
                  <a:cubicBezTo>
                    <a:pt x="93098" y="171619"/>
                    <a:pt x="98492" y="172994"/>
                    <a:pt x="103536" y="175250"/>
                  </a:cubicBezTo>
                  <a:cubicBezTo>
                    <a:pt x="105529" y="175250"/>
                    <a:pt x="107523" y="181389"/>
                    <a:pt x="109596" y="183223"/>
                  </a:cubicBezTo>
                  <a:cubicBezTo>
                    <a:pt x="113456" y="184712"/>
                    <a:pt x="117581" y="185391"/>
                    <a:pt x="121715" y="185217"/>
                  </a:cubicBezTo>
                  <a:cubicBezTo>
                    <a:pt x="127774" y="185217"/>
                    <a:pt x="135827" y="181230"/>
                    <a:pt x="141887" y="181230"/>
                  </a:cubicBezTo>
                  <a:cubicBezTo>
                    <a:pt x="145873" y="179157"/>
                    <a:pt x="154006" y="177164"/>
                    <a:pt x="157833" y="175091"/>
                  </a:cubicBezTo>
                  <a:cubicBezTo>
                    <a:pt x="161900" y="171024"/>
                    <a:pt x="163893" y="162971"/>
                    <a:pt x="167959" y="159144"/>
                  </a:cubicBezTo>
                  <a:cubicBezTo>
                    <a:pt x="174675" y="153917"/>
                    <a:pt x="182186" y="149799"/>
                    <a:pt x="190204" y="146946"/>
                  </a:cubicBezTo>
                  <a:cubicBezTo>
                    <a:pt x="192126" y="144483"/>
                    <a:pt x="195055" y="143019"/>
                    <a:pt x="198177" y="142959"/>
                  </a:cubicBezTo>
                  <a:cubicBezTo>
                    <a:pt x="200171" y="142959"/>
                    <a:pt x="206151" y="146945"/>
                    <a:pt x="208303" y="146945"/>
                  </a:cubicBezTo>
                  <a:cubicBezTo>
                    <a:pt x="212290" y="149018"/>
                    <a:pt x="220422" y="144952"/>
                    <a:pt x="222416" y="144952"/>
                  </a:cubicBezTo>
                  <a:lnTo>
                    <a:pt x="230389" y="136979"/>
                  </a:lnTo>
                  <a:cubicBezTo>
                    <a:pt x="235063" y="132177"/>
                    <a:pt x="239133" y="126822"/>
                    <a:pt x="242508" y="121033"/>
                  </a:cubicBezTo>
                  <a:cubicBezTo>
                    <a:pt x="242508" y="119039"/>
                    <a:pt x="244581" y="110907"/>
                    <a:pt x="244581" y="108834"/>
                  </a:cubicBezTo>
                  <a:cubicBezTo>
                    <a:pt x="246574" y="106840"/>
                    <a:pt x="248568" y="100860"/>
                    <a:pt x="250641" y="98708"/>
                  </a:cubicBezTo>
                  <a:cubicBezTo>
                    <a:pt x="252714" y="96555"/>
                    <a:pt x="258614" y="96714"/>
                    <a:pt x="260687" y="94721"/>
                  </a:cubicBezTo>
                  <a:cubicBezTo>
                    <a:pt x="265231" y="91189"/>
                    <a:pt x="269303" y="87089"/>
                    <a:pt x="272806" y="82522"/>
                  </a:cubicBezTo>
                  <a:cubicBezTo>
                    <a:pt x="274879" y="80529"/>
                    <a:pt x="280779" y="76463"/>
                    <a:pt x="282932" y="74549"/>
                  </a:cubicBezTo>
                  <a:cubicBezTo>
                    <a:pt x="286998" y="70483"/>
                    <a:pt x="295051" y="56370"/>
                    <a:pt x="301111" y="54297"/>
                  </a:cubicBezTo>
                  <a:cubicBezTo>
                    <a:pt x="305177" y="54297"/>
                    <a:pt x="309084" y="56370"/>
                    <a:pt x="313230" y="56370"/>
                  </a:cubicBezTo>
                  <a:cubicBezTo>
                    <a:pt x="315223" y="56370"/>
                    <a:pt x="321203" y="56370"/>
                    <a:pt x="323356" y="54297"/>
                  </a:cubicBezTo>
                  <a:cubicBezTo>
                    <a:pt x="325509" y="52224"/>
                    <a:pt x="329416" y="46324"/>
                    <a:pt x="331329" y="44171"/>
                  </a:cubicBezTo>
                  <a:cubicBezTo>
                    <a:pt x="333323" y="44171"/>
                    <a:pt x="339302" y="44171"/>
                    <a:pt x="339302" y="42178"/>
                  </a:cubicBezTo>
                  <a:cubicBezTo>
                    <a:pt x="343369" y="40105"/>
                    <a:pt x="343369" y="29979"/>
                    <a:pt x="343369" y="26232"/>
                  </a:cubicBezTo>
                  <a:cubicBezTo>
                    <a:pt x="343369" y="24238"/>
                    <a:pt x="341375" y="20172"/>
                    <a:pt x="341375" y="18259"/>
                  </a:cubicBezTo>
                  <a:cubicBezTo>
                    <a:pt x="341375" y="16345"/>
                    <a:pt x="337309" y="14192"/>
                    <a:pt x="337309" y="12119"/>
                  </a:cubicBezTo>
                  <a:lnTo>
                    <a:pt x="337309" y="6060"/>
                  </a:lnTo>
                  <a:cubicBezTo>
                    <a:pt x="339505" y="4987"/>
                    <a:pt x="341544" y="3619"/>
                    <a:pt x="343369" y="1993"/>
                  </a:cubicBezTo>
                  <a:lnTo>
                    <a:pt x="347435" y="4066"/>
                  </a:lnTo>
                  <a:cubicBezTo>
                    <a:pt x="351422" y="4066"/>
                    <a:pt x="355408" y="4066"/>
                    <a:pt x="357481" y="1993"/>
                  </a:cubicBezTo>
                  <a:cubicBezTo>
                    <a:pt x="360893" y="1530"/>
                    <a:pt x="364274" y="865"/>
                    <a:pt x="367607" y="0"/>
                  </a:cubicBezTo>
                  <a:cubicBezTo>
                    <a:pt x="371246" y="221"/>
                    <a:pt x="374393" y="2613"/>
                    <a:pt x="375580" y="6060"/>
                  </a:cubicBezTo>
                  <a:cubicBezTo>
                    <a:pt x="377653" y="6060"/>
                    <a:pt x="379647" y="10126"/>
                    <a:pt x="379647" y="10126"/>
                  </a:cubicBezTo>
                  <a:cubicBezTo>
                    <a:pt x="379298" y="12236"/>
                    <a:pt x="378625" y="14280"/>
                    <a:pt x="377653" y="16186"/>
                  </a:cubicBezTo>
                  <a:lnTo>
                    <a:pt x="377653" y="24159"/>
                  </a:lnTo>
                  <a:cubicBezTo>
                    <a:pt x="377653" y="26152"/>
                    <a:pt x="377653" y="30218"/>
                    <a:pt x="379647" y="30218"/>
                  </a:cubicBezTo>
                  <a:lnTo>
                    <a:pt x="385706" y="30218"/>
                  </a:lnTo>
                  <a:cubicBezTo>
                    <a:pt x="387699" y="28225"/>
                    <a:pt x="383713" y="24159"/>
                    <a:pt x="385706" y="22245"/>
                  </a:cubicBezTo>
                  <a:lnTo>
                    <a:pt x="387699" y="20252"/>
                  </a:lnTo>
                  <a:cubicBezTo>
                    <a:pt x="389772" y="20252"/>
                    <a:pt x="389772" y="22245"/>
                    <a:pt x="389772" y="24318"/>
                  </a:cubicBezTo>
                  <a:cubicBezTo>
                    <a:pt x="391766" y="26312"/>
                    <a:pt x="389772" y="30378"/>
                    <a:pt x="389772" y="32291"/>
                  </a:cubicBezTo>
                  <a:cubicBezTo>
                    <a:pt x="391766" y="32291"/>
                    <a:pt x="393759" y="36358"/>
                    <a:pt x="393759" y="36358"/>
                  </a:cubicBezTo>
                  <a:cubicBezTo>
                    <a:pt x="395832" y="34364"/>
                    <a:pt x="395832" y="30298"/>
                    <a:pt x="397825" y="30298"/>
                  </a:cubicBezTo>
                  <a:cubicBezTo>
                    <a:pt x="397825" y="28305"/>
                    <a:pt x="401892" y="32291"/>
                    <a:pt x="403885" y="30298"/>
                  </a:cubicBezTo>
                  <a:cubicBezTo>
                    <a:pt x="405878" y="28305"/>
                    <a:pt x="401892" y="24238"/>
                    <a:pt x="401892" y="24238"/>
                  </a:cubicBezTo>
                  <a:cubicBezTo>
                    <a:pt x="404162" y="22208"/>
                    <a:pt x="407595" y="22208"/>
                    <a:pt x="409865" y="24238"/>
                  </a:cubicBezTo>
                  <a:cubicBezTo>
                    <a:pt x="411858" y="24238"/>
                    <a:pt x="413931" y="28305"/>
                    <a:pt x="413931" y="28305"/>
                  </a:cubicBezTo>
                  <a:cubicBezTo>
                    <a:pt x="415924" y="30298"/>
                    <a:pt x="417918" y="36278"/>
                    <a:pt x="419911" y="38431"/>
                  </a:cubicBezTo>
                  <a:lnTo>
                    <a:pt x="423977" y="42497"/>
                  </a:lnTo>
                  <a:cubicBezTo>
                    <a:pt x="425971" y="44490"/>
                    <a:pt x="434103" y="46484"/>
                    <a:pt x="436097" y="50470"/>
                  </a:cubicBezTo>
                  <a:cubicBezTo>
                    <a:pt x="436097" y="52543"/>
                    <a:pt x="434103" y="54536"/>
                    <a:pt x="432030" y="56609"/>
                  </a:cubicBezTo>
                  <a:cubicBezTo>
                    <a:pt x="432030" y="58603"/>
                    <a:pt x="432030" y="64583"/>
                    <a:pt x="434103" y="66735"/>
                  </a:cubicBezTo>
                  <a:cubicBezTo>
                    <a:pt x="434103" y="68729"/>
                    <a:pt x="438090" y="70722"/>
                    <a:pt x="440163" y="70722"/>
                  </a:cubicBezTo>
                  <a:cubicBezTo>
                    <a:pt x="441729" y="68375"/>
                    <a:pt x="442434" y="65557"/>
                    <a:pt x="442156" y="62749"/>
                  </a:cubicBezTo>
                  <a:cubicBezTo>
                    <a:pt x="441898" y="59942"/>
                    <a:pt x="442601" y="57131"/>
                    <a:pt x="444149" y="54776"/>
                  </a:cubicBezTo>
                  <a:cubicBezTo>
                    <a:pt x="446222" y="52782"/>
                    <a:pt x="454275" y="54776"/>
                    <a:pt x="456269" y="52782"/>
                  </a:cubicBezTo>
                  <a:cubicBezTo>
                    <a:pt x="456269" y="50709"/>
                    <a:pt x="458342" y="46643"/>
                    <a:pt x="458342" y="44809"/>
                  </a:cubicBezTo>
                  <a:cubicBezTo>
                    <a:pt x="460452" y="45158"/>
                    <a:pt x="462496" y="45831"/>
                    <a:pt x="464401" y="46802"/>
                  </a:cubicBezTo>
                  <a:cubicBezTo>
                    <a:pt x="466395" y="48876"/>
                    <a:pt x="470461" y="54776"/>
                    <a:pt x="472374" y="57008"/>
                  </a:cubicBezTo>
                  <a:cubicBezTo>
                    <a:pt x="474917" y="60547"/>
                    <a:pt x="476334" y="64771"/>
                    <a:pt x="476441" y="69127"/>
                  </a:cubicBezTo>
                  <a:cubicBezTo>
                    <a:pt x="476715" y="71358"/>
                    <a:pt x="475951" y="73591"/>
                    <a:pt x="474368" y="75187"/>
                  </a:cubicBezTo>
                  <a:cubicBezTo>
                    <a:pt x="472374" y="77260"/>
                    <a:pt x="466395" y="75187"/>
                    <a:pt x="464322" y="77260"/>
                  </a:cubicBezTo>
                  <a:cubicBezTo>
                    <a:pt x="464322" y="79253"/>
                    <a:pt x="466315" y="83320"/>
                    <a:pt x="464322" y="85233"/>
                  </a:cubicBezTo>
                  <a:cubicBezTo>
                    <a:pt x="463966" y="87378"/>
                    <a:pt x="463266" y="89451"/>
                    <a:pt x="462249" y="91372"/>
                  </a:cubicBezTo>
                  <a:cubicBezTo>
                    <a:pt x="460255" y="93366"/>
                    <a:pt x="458262" y="95439"/>
                    <a:pt x="458262" y="97432"/>
                  </a:cubicBezTo>
                  <a:cubicBezTo>
                    <a:pt x="456189" y="99425"/>
                    <a:pt x="454196" y="107558"/>
                    <a:pt x="456189" y="109551"/>
                  </a:cubicBezTo>
                  <a:cubicBezTo>
                    <a:pt x="458262" y="109551"/>
                    <a:pt x="462249" y="105565"/>
                    <a:pt x="462249" y="105565"/>
                  </a:cubicBezTo>
                  <a:cubicBezTo>
                    <a:pt x="464322" y="103492"/>
                    <a:pt x="468308" y="97592"/>
                    <a:pt x="470222" y="99425"/>
                  </a:cubicBezTo>
                  <a:cubicBezTo>
                    <a:pt x="472215" y="99425"/>
                    <a:pt x="474208" y="103492"/>
                    <a:pt x="474208" y="105565"/>
                  </a:cubicBezTo>
                  <a:cubicBezTo>
                    <a:pt x="472215" y="107558"/>
                    <a:pt x="470222" y="109551"/>
                    <a:pt x="472215" y="109551"/>
                  </a:cubicBezTo>
                  <a:cubicBezTo>
                    <a:pt x="472215" y="111624"/>
                    <a:pt x="476281" y="111624"/>
                    <a:pt x="478275" y="109551"/>
                  </a:cubicBezTo>
                  <a:cubicBezTo>
                    <a:pt x="478269" y="107370"/>
                    <a:pt x="478968" y="105244"/>
                    <a:pt x="480268" y="103492"/>
                  </a:cubicBezTo>
                  <a:lnTo>
                    <a:pt x="492387" y="103492"/>
                  </a:lnTo>
                  <a:cubicBezTo>
                    <a:pt x="496056" y="103952"/>
                    <a:pt x="499545" y="105352"/>
                    <a:pt x="502513" y="107558"/>
                  </a:cubicBezTo>
                  <a:cubicBezTo>
                    <a:pt x="502513" y="109551"/>
                    <a:pt x="504506" y="113618"/>
                    <a:pt x="504506" y="115531"/>
                  </a:cubicBezTo>
                  <a:cubicBezTo>
                    <a:pt x="502513" y="115531"/>
                    <a:pt x="502513" y="117525"/>
                    <a:pt x="500520" y="117525"/>
                  </a:cubicBezTo>
                  <a:cubicBezTo>
                    <a:pt x="498447" y="119597"/>
                    <a:pt x="492546" y="115531"/>
                    <a:pt x="490394" y="115531"/>
                  </a:cubicBezTo>
                  <a:cubicBezTo>
                    <a:pt x="486327" y="115531"/>
                    <a:pt x="482421" y="121591"/>
                    <a:pt x="482421" y="123504"/>
                  </a:cubicBezTo>
                  <a:cubicBezTo>
                    <a:pt x="480348" y="125577"/>
                    <a:pt x="482421" y="131478"/>
                    <a:pt x="480348" y="133630"/>
                  </a:cubicBezTo>
                  <a:cubicBezTo>
                    <a:pt x="479271" y="134742"/>
                    <a:pt x="478573" y="136165"/>
                    <a:pt x="478354" y="137697"/>
                  </a:cubicBezTo>
                  <a:cubicBezTo>
                    <a:pt x="478354" y="139770"/>
                    <a:pt x="480348" y="143836"/>
                    <a:pt x="478354" y="143836"/>
                  </a:cubicBezTo>
                  <a:cubicBezTo>
                    <a:pt x="476361" y="145829"/>
                    <a:pt x="474288" y="143836"/>
                    <a:pt x="472295" y="141763"/>
                  </a:cubicBezTo>
                  <a:cubicBezTo>
                    <a:pt x="468228" y="141763"/>
                    <a:pt x="460175" y="139770"/>
                    <a:pt x="458182" y="143836"/>
                  </a:cubicBezTo>
                  <a:cubicBezTo>
                    <a:pt x="456109" y="143836"/>
                    <a:pt x="456109" y="149896"/>
                    <a:pt x="456109" y="151809"/>
                  </a:cubicBezTo>
                  <a:cubicBezTo>
                    <a:pt x="458182" y="151809"/>
                    <a:pt x="464082" y="149816"/>
                    <a:pt x="466235" y="149816"/>
                  </a:cubicBezTo>
                  <a:cubicBezTo>
                    <a:pt x="470069" y="152223"/>
                    <a:pt x="474128" y="154252"/>
                    <a:pt x="478354" y="155875"/>
                  </a:cubicBezTo>
                  <a:cubicBezTo>
                    <a:pt x="481366" y="154370"/>
                    <a:pt x="484070" y="152315"/>
                    <a:pt x="486327" y="149816"/>
                  </a:cubicBezTo>
                  <a:cubicBezTo>
                    <a:pt x="490394" y="149816"/>
                    <a:pt x="496453" y="145749"/>
                    <a:pt x="498447" y="147743"/>
                  </a:cubicBezTo>
                  <a:lnTo>
                    <a:pt x="498447" y="153882"/>
                  </a:lnTo>
                  <a:cubicBezTo>
                    <a:pt x="498228" y="155414"/>
                    <a:pt x="497530" y="156837"/>
                    <a:pt x="496453" y="157949"/>
                  </a:cubicBezTo>
                  <a:cubicBezTo>
                    <a:pt x="498447" y="159942"/>
                    <a:pt x="500520" y="165921"/>
                    <a:pt x="504427" y="168074"/>
                  </a:cubicBezTo>
                  <a:cubicBezTo>
                    <a:pt x="506500" y="170068"/>
                    <a:pt x="510486" y="168074"/>
                    <a:pt x="512400" y="168074"/>
                  </a:cubicBezTo>
                  <a:cubicBezTo>
                    <a:pt x="514393" y="170068"/>
                    <a:pt x="516386" y="174134"/>
                    <a:pt x="518459" y="176048"/>
                  </a:cubicBezTo>
                  <a:lnTo>
                    <a:pt x="526432" y="176048"/>
                  </a:lnTo>
                  <a:cubicBezTo>
                    <a:pt x="528426" y="178120"/>
                    <a:pt x="532492" y="180114"/>
                    <a:pt x="532492" y="182187"/>
                  </a:cubicBezTo>
                  <a:cubicBezTo>
                    <a:pt x="532334" y="184350"/>
                    <a:pt x="530592" y="186059"/>
                    <a:pt x="528426" y="186173"/>
                  </a:cubicBezTo>
                  <a:cubicBezTo>
                    <a:pt x="526432" y="186173"/>
                    <a:pt x="522366" y="184180"/>
                    <a:pt x="520453" y="184180"/>
                  </a:cubicBezTo>
                  <a:cubicBezTo>
                    <a:pt x="519357" y="185278"/>
                    <a:pt x="518656" y="186708"/>
                    <a:pt x="518459" y="188246"/>
                  </a:cubicBezTo>
                  <a:cubicBezTo>
                    <a:pt x="519555" y="189344"/>
                    <a:pt x="520256" y="190774"/>
                    <a:pt x="520453" y="192313"/>
                  </a:cubicBezTo>
                  <a:cubicBezTo>
                    <a:pt x="520453" y="192313"/>
                    <a:pt x="520453" y="196299"/>
                    <a:pt x="518459" y="196299"/>
                  </a:cubicBezTo>
                  <a:lnTo>
                    <a:pt x="514393" y="196299"/>
                  </a:lnTo>
                  <a:cubicBezTo>
                    <a:pt x="512400" y="196299"/>
                    <a:pt x="512400" y="192313"/>
                    <a:pt x="510327" y="192313"/>
                  </a:cubicBezTo>
                  <a:cubicBezTo>
                    <a:pt x="508254" y="192313"/>
                    <a:pt x="508333" y="194306"/>
                    <a:pt x="508333" y="196299"/>
                  </a:cubicBezTo>
                  <a:cubicBezTo>
                    <a:pt x="506437" y="198619"/>
                    <a:pt x="506437" y="201953"/>
                    <a:pt x="508333" y="204272"/>
                  </a:cubicBezTo>
                  <a:cubicBezTo>
                    <a:pt x="510327" y="206345"/>
                    <a:pt x="518459" y="206345"/>
                    <a:pt x="520453" y="208339"/>
                  </a:cubicBezTo>
                  <a:cubicBezTo>
                    <a:pt x="523802" y="211909"/>
                    <a:pt x="526500" y="216037"/>
                    <a:pt x="528426" y="220538"/>
                  </a:cubicBezTo>
                  <a:cubicBezTo>
                    <a:pt x="528426" y="224524"/>
                    <a:pt x="526432" y="230664"/>
                    <a:pt x="526432" y="234650"/>
                  </a:cubicBezTo>
                  <a:cubicBezTo>
                    <a:pt x="526868" y="238350"/>
                    <a:pt x="528271" y="241870"/>
                    <a:pt x="530499" y="244856"/>
                  </a:cubicBezTo>
                  <a:cubicBezTo>
                    <a:pt x="532492" y="246849"/>
                    <a:pt x="536558" y="246849"/>
                    <a:pt x="536558" y="248843"/>
                  </a:cubicBezTo>
                  <a:cubicBezTo>
                    <a:pt x="538101" y="251200"/>
                    <a:pt x="538804" y="254009"/>
                    <a:pt x="538552" y="256816"/>
                  </a:cubicBezTo>
                  <a:cubicBezTo>
                    <a:pt x="538552" y="258809"/>
                    <a:pt x="536558" y="262875"/>
                    <a:pt x="536558" y="264789"/>
                  </a:cubicBezTo>
                  <a:cubicBezTo>
                    <a:pt x="536558" y="266702"/>
                    <a:pt x="534485" y="268855"/>
                    <a:pt x="534485" y="270848"/>
                  </a:cubicBezTo>
                  <a:cubicBezTo>
                    <a:pt x="532492" y="272842"/>
                    <a:pt x="532492" y="278821"/>
                    <a:pt x="532492" y="280974"/>
                  </a:cubicBezTo>
                  <a:cubicBezTo>
                    <a:pt x="534485" y="285041"/>
                    <a:pt x="538552" y="291100"/>
                    <a:pt x="540465" y="295167"/>
                  </a:cubicBezTo>
                  <a:cubicBezTo>
                    <a:pt x="542379" y="299233"/>
                    <a:pt x="550591" y="303140"/>
                    <a:pt x="552584" y="307366"/>
                  </a:cubicBezTo>
                  <a:cubicBezTo>
                    <a:pt x="552584" y="307366"/>
                    <a:pt x="550591" y="311352"/>
                    <a:pt x="552584" y="313425"/>
                  </a:cubicBezTo>
                  <a:cubicBezTo>
                    <a:pt x="552584" y="315418"/>
                    <a:pt x="558644" y="317491"/>
                    <a:pt x="560558" y="319485"/>
                  </a:cubicBezTo>
                  <a:cubicBezTo>
                    <a:pt x="562551" y="319485"/>
                    <a:pt x="562551" y="323551"/>
                    <a:pt x="562551" y="325544"/>
                  </a:cubicBezTo>
                  <a:cubicBezTo>
                    <a:pt x="562551" y="327538"/>
                    <a:pt x="558485" y="331684"/>
                    <a:pt x="556491" y="333517"/>
                  </a:cubicBezTo>
                  <a:cubicBezTo>
                    <a:pt x="554498" y="339577"/>
                    <a:pt x="554498" y="349464"/>
                    <a:pt x="552425" y="355842"/>
                  </a:cubicBezTo>
                  <a:cubicBezTo>
                    <a:pt x="550432" y="357836"/>
                    <a:pt x="546365" y="359909"/>
                    <a:pt x="544452" y="361902"/>
                  </a:cubicBezTo>
                  <a:cubicBezTo>
                    <a:pt x="542459" y="365968"/>
                    <a:pt x="546445" y="374021"/>
                    <a:pt x="544452" y="377848"/>
                  </a:cubicBezTo>
                  <a:cubicBezTo>
                    <a:pt x="544452" y="381914"/>
                    <a:pt x="538392" y="385821"/>
                    <a:pt x="536479" y="385821"/>
                  </a:cubicBezTo>
                  <a:cubicBezTo>
                    <a:pt x="534824" y="387300"/>
                    <a:pt x="532628" y="388023"/>
                    <a:pt x="530419" y="387815"/>
                  </a:cubicBezTo>
                  <a:cubicBezTo>
                    <a:pt x="523371" y="390168"/>
                    <a:pt x="517089" y="394383"/>
                    <a:pt x="512240" y="400014"/>
                  </a:cubicBezTo>
                  <a:cubicBezTo>
                    <a:pt x="509792" y="403824"/>
                    <a:pt x="507760" y="407888"/>
                    <a:pt x="506181" y="412133"/>
                  </a:cubicBezTo>
                  <a:cubicBezTo>
                    <a:pt x="504108" y="416199"/>
                    <a:pt x="498207" y="422338"/>
                    <a:pt x="496055" y="426325"/>
                  </a:cubicBezTo>
                  <a:cubicBezTo>
                    <a:pt x="493747" y="433561"/>
                    <a:pt x="492380" y="441065"/>
                    <a:pt x="491988" y="448650"/>
                  </a:cubicBezTo>
                  <a:cubicBezTo>
                    <a:pt x="493736" y="456386"/>
                    <a:pt x="496413" y="463882"/>
                    <a:pt x="499962" y="470974"/>
                  </a:cubicBezTo>
                  <a:cubicBezTo>
                    <a:pt x="499793" y="478819"/>
                    <a:pt x="501897" y="486544"/>
                    <a:pt x="506021" y="493220"/>
                  </a:cubicBezTo>
                  <a:cubicBezTo>
                    <a:pt x="508014" y="499279"/>
                    <a:pt x="521967" y="503346"/>
                    <a:pt x="524200" y="509166"/>
                  </a:cubicBezTo>
                  <a:cubicBezTo>
                    <a:pt x="526750" y="514072"/>
                    <a:pt x="527457" y="519730"/>
                    <a:pt x="526193" y="525113"/>
                  </a:cubicBezTo>
                  <a:cubicBezTo>
                    <a:pt x="526193" y="527106"/>
                    <a:pt x="522127" y="529179"/>
                    <a:pt x="522127" y="531172"/>
                  </a:cubicBezTo>
                  <a:cubicBezTo>
                    <a:pt x="522127" y="533165"/>
                    <a:pt x="522127" y="539145"/>
                    <a:pt x="520134" y="541298"/>
                  </a:cubicBezTo>
                  <a:cubicBezTo>
                    <a:pt x="518140" y="545364"/>
                    <a:pt x="512161" y="551424"/>
                    <a:pt x="512161" y="555490"/>
                  </a:cubicBezTo>
                  <a:cubicBezTo>
                    <a:pt x="510087" y="557563"/>
                    <a:pt x="510087" y="563463"/>
                    <a:pt x="510087" y="565616"/>
                  </a:cubicBezTo>
                  <a:lnTo>
                    <a:pt x="518061" y="573589"/>
                  </a:lnTo>
                  <a:cubicBezTo>
                    <a:pt x="518061" y="575583"/>
                    <a:pt x="520054" y="581562"/>
                    <a:pt x="520054" y="585788"/>
                  </a:cubicBezTo>
                  <a:cubicBezTo>
                    <a:pt x="518061" y="587782"/>
                    <a:pt x="512081" y="589775"/>
                    <a:pt x="512081" y="591848"/>
                  </a:cubicBezTo>
                  <a:cubicBezTo>
                    <a:pt x="510008" y="591848"/>
                    <a:pt x="512081" y="595914"/>
                    <a:pt x="512081" y="597908"/>
                  </a:cubicBezTo>
                  <a:cubicBezTo>
                    <a:pt x="512081" y="599901"/>
                    <a:pt x="516067" y="603967"/>
                    <a:pt x="516067" y="605881"/>
                  </a:cubicBezTo>
                  <a:cubicBezTo>
                    <a:pt x="516397" y="612009"/>
                    <a:pt x="515724" y="618149"/>
                    <a:pt x="514074" y="624060"/>
                  </a:cubicBezTo>
                  <a:cubicBezTo>
                    <a:pt x="514074" y="628126"/>
                    <a:pt x="510008" y="632033"/>
                    <a:pt x="508014" y="636258"/>
                  </a:cubicBezTo>
                  <a:cubicBezTo>
                    <a:pt x="508014" y="638252"/>
                    <a:pt x="506021" y="644232"/>
                    <a:pt x="506021" y="648457"/>
                  </a:cubicBezTo>
                  <a:cubicBezTo>
                    <a:pt x="508014" y="652444"/>
                    <a:pt x="510008" y="660577"/>
                    <a:pt x="512081" y="664404"/>
                  </a:cubicBezTo>
                  <a:cubicBezTo>
                    <a:pt x="512081" y="666397"/>
                    <a:pt x="512081" y="672377"/>
                    <a:pt x="510008" y="674530"/>
                  </a:cubicBezTo>
                  <a:cubicBezTo>
                    <a:pt x="509277" y="678526"/>
                    <a:pt x="507124" y="682122"/>
                    <a:pt x="503948" y="684655"/>
                  </a:cubicBezTo>
                  <a:lnTo>
                    <a:pt x="503948" y="692629"/>
                  </a:lnTo>
                  <a:cubicBezTo>
                    <a:pt x="503948" y="694622"/>
                    <a:pt x="501955" y="696695"/>
                    <a:pt x="501955" y="698688"/>
                  </a:cubicBezTo>
                  <a:cubicBezTo>
                    <a:pt x="500952" y="705402"/>
                    <a:pt x="500952" y="712227"/>
                    <a:pt x="501955" y="718940"/>
                  </a:cubicBezTo>
                  <a:cubicBezTo>
                    <a:pt x="501955" y="726913"/>
                    <a:pt x="499962" y="739192"/>
                    <a:pt x="499962" y="745331"/>
                  </a:cubicBezTo>
                  <a:cubicBezTo>
                    <a:pt x="497889" y="751391"/>
                    <a:pt x="489836" y="759523"/>
                    <a:pt x="491988" y="765583"/>
                  </a:cubicBezTo>
                  <a:cubicBezTo>
                    <a:pt x="491988" y="769649"/>
                    <a:pt x="496055" y="773556"/>
                    <a:pt x="496055" y="777702"/>
                  </a:cubicBezTo>
                  <a:cubicBezTo>
                    <a:pt x="497383" y="785850"/>
                    <a:pt x="496698" y="794198"/>
                    <a:pt x="494061" y="802020"/>
                  </a:cubicBezTo>
                  <a:lnTo>
                    <a:pt x="486088" y="817967"/>
                  </a:lnTo>
                  <a:cubicBezTo>
                    <a:pt x="486088" y="819960"/>
                    <a:pt x="486088" y="828093"/>
                    <a:pt x="484095" y="830086"/>
                  </a:cubicBezTo>
                  <a:lnTo>
                    <a:pt x="480029" y="830086"/>
                  </a:lnTo>
                  <a:cubicBezTo>
                    <a:pt x="478486" y="832444"/>
                    <a:pt x="477784" y="835253"/>
                    <a:pt x="478035" y="838059"/>
                  </a:cubicBezTo>
                  <a:cubicBezTo>
                    <a:pt x="480029" y="840052"/>
                    <a:pt x="484095" y="840052"/>
                    <a:pt x="486009" y="842125"/>
                  </a:cubicBezTo>
                  <a:cubicBezTo>
                    <a:pt x="486009" y="844119"/>
                    <a:pt x="486009" y="850098"/>
                    <a:pt x="488082" y="852251"/>
                  </a:cubicBezTo>
                  <a:cubicBezTo>
                    <a:pt x="490155" y="854404"/>
                    <a:pt x="496055" y="854245"/>
                    <a:pt x="496055" y="856318"/>
                  </a:cubicBezTo>
                  <a:cubicBezTo>
                    <a:pt x="496055" y="858391"/>
                    <a:pt x="491988" y="860384"/>
                    <a:pt x="489995" y="860384"/>
                  </a:cubicBezTo>
                  <a:cubicBezTo>
                    <a:pt x="488002" y="862377"/>
                    <a:pt x="485929" y="860384"/>
                    <a:pt x="483936" y="860384"/>
                  </a:cubicBezTo>
                  <a:cubicBezTo>
                    <a:pt x="481942" y="862377"/>
                    <a:pt x="479869" y="866444"/>
                    <a:pt x="477876" y="868357"/>
                  </a:cubicBezTo>
                  <a:cubicBezTo>
                    <a:pt x="477876" y="870430"/>
                    <a:pt x="477876" y="876330"/>
                    <a:pt x="475883" y="878483"/>
                  </a:cubicBezTo>
                  <a:cubicBezTo>
                    <a:pt x="475883" y="882549"/>
                    <a:pt x="471816" y="890682"/>
                    <a:pt x="471816" y="896742"/>
                  </a:cubicBezTo>
                  <a:cubicBezTo>
                    <a:pt x="471816" y="898815"/>
                    <a:pt x="475883" y="904715"/>
                    <a:pt x="475883" y="906868"/>
                  </a:cubicBezTo>
                  <a:cubicBezTo>
                    <a:pt x="475400" y="910282"/>
                    <a:pt x="474708" y="913664"/>
                    <a:pt x="473810" y="916993"/>
                  </a:cubicBezTo>
                  <a:cubicBezTo>
                    <a:pt x="471816" y="919067"/>
                    <a:pt x="473810" y="924967"/>
                    <a:pt x="471816" y="927119"/>
                  </a:cubicBezTo>
                  <a:cubicBezTo>
                    <a:pt x="469823" y="929272"/>
                    <a:pt x="463843" y="925126"/>
                    <a:pt x="461690" y="927119"/>
                  </a:cubicBezTo>
                  <a:lnTo>
                    <a:pt x="461690" y="935092"/>
                  </a:lnTo>
                  <a:cubicBezTo>
                    <a:pt x="461690" y="937165"/>
                    <a:pt x="463763" y="941152"/>
                    <a:pt x="461690" y="943066"/>
                  </a:cubicBezTo>
                  <a:lnTo>
                    <a:pt x="453717" y="943066"/>
                  </a:lnTo>
                  <a:cubicBezTo>
                    <a:pt x="453717" y="940993"/>
                    <a:pt x="451724" y="938999"/>
                    <a:pt x="451724" y="937006"/>
                  </a:cubicBezTo>
                  <a:cubicBezTo>
                    <a:pt x="449651" y="934933"/>
                    <a:pt x="451724" y="930867"/>
                    <a:pt x="449651" y="930867"/>
                  </a:cubicBezTo>
                  <a:cubicBezTo>
                    <a:pt x="447658" y="928873"/>
                    <a:pt x="443591" y="932940"/>
                    <a:pt x="439605" y="932940"/>
                  </a:cubicBezTo>
                  <a:cubicBezTo>
                    <a:pt x="435463" y="933120"/>
                    <a:pt x="431331" y="932413"/>
                    <a:pt x="427486" y="930867"/>
                  </a:cubicBezTo>
                  <a:cubicBezTo>
                    <a:pt x="426356" y="929784"/>
                    <a:pt x="425625" y="928351"/>
                    <a:pt x="425412" y="926800"/>
                  </a:cubicBezTo>
                  <a:cubicBezTo>
                    <a:pt x="423419" y="926800"/>
                    <a:pt x="417439" y="928873"/>
                    <a:pt x="415366" y="928873"/>
                  </a:cubicBezTo>
                  <a:cubicBezTo>
                    <a:pt x="413278" y="926658"/>
                    <a:pt x="411867" y="923892"/>
                    <a:pt x="411300" y="920900"/>
                  </a:cubicBezTo>
                  <a:cubicBezTo>
                    <a:pt x="409307" y="918907"/>
                    <a:pt x="407313" y="916834"/>
                    <a:pt x="405240" y="916834"/>
                  </a:cubicBezTo>
                  <a:cubicBezTo>
                    <a:pt x="403247" y="914841"/>
                    <a:pt x="397267" y="914841"/>
                    <a:pt x="395194" y="914841"/>
                  </a:cubicBezTo>
                  <a:cubicBezTo>
                    <a:pt x="392969" y="911883"/>
                    <a:pt x="391566" y="908390"/>
                    <a:pt x="391128" y="904715"/>
                  </a:cubicBezTo>
                  <a:cubicBezTo>
                    <a:pt x="389135" y="902642"/>
                    <a:pt x="391128" y="898655"/>
                    <a:pt x="389135" y="896742"/>
                  </a:cubicBezTo>
                  <a:cubicBezTo>
                    <a:pt x="387062" y="892675"/>
                    <a:pt x="379009" y="890682"/>
                    <a:pt x="373188" y="888768"/>
                  </a:cubicBezTo>
                  <a:lnTo>
                    <a:pt x="361468" y="888768"/>
                  </a:lnTo>
                  <a:cubicBezTo>
                    <a:pt x="357177" y="889209"/>
                    <a:pt x="353037" y="890598"/>
                    <a:pt x="349349" y="892835"/>
                  </a:cubicBezTo>
                  <a:lnTo>
                    <a:pt x="341375" y="892835"/>
                  </a:lnTo>
                  <a:lnTo>
                    <a:pt x="341375" y="900808"/>
                  </a:lnTo>
                  <a:cubicBezTo>
                    <a:pt x="339302" y="900808"/>
                    <a:pt x="337309" y="902801"/>
                    <a:pt x="335316" y="902801"/>
                  </a:cubicBezTo>
                  <a:cubicBezTo>
                    <a:pt x="333323" y="902801"/>
                    <a:pt x="329256" y="898815"/>
                    <a:pt x="327343" y="898815"/>
                  </a:cubicBezTo>
                  <a:cubicBezTo>
                    <a:pt x="325429" y="898815"/>
                    <a:pt x="323356" y="900808"/>
                    <a:pt x="321283" y="900808"/>
                  </a:cubicBezTo>
                  <a:lnTo>
                    <a:pt x="313310" y="900808"/>
                  </a:lnTo>
                  <a:cubicBezTo>
                    <a:pt x="311317" y="900808"/>
                    <a:pt x="305337" y="902801"/>
                    <a:pt x="303184" y="902801"/>
                  </a:cubicBezTo>
                  <a:cubicBezTo>
                    <a:pt x="301191" y="904874"/>
                    <a:pt x="299197" y="908940"/>
                    <a:pt x="297124" y="910774"/>
                  </a:cubicBezTo>
                  <a:cubicBezTo>
                    <a:pt x="292271" y="913035"/>
                    <a:pt x="288093" y="916526"/>
                    <a:pt x="285005" y="920900"/>
                  </a:cubicBezTo>
                  <a:cubicBezTo>
                    <a:pt x="282765" y="925326"/>
                    <a:pt x="281411" y="930147"/>
                    <a:pt x="281019" y="935092"/>
                  </a:cubicBezTo>
                  <a:cubicBezTo>
                    <a:pt x="281125" y="940084"/>
                    <a:pt x="282497" y="944967"/>
                    <a:pt x="285005" y="949285"/>
                  </a:cubicBezTo>
                  <a:cubicBezTo>
                    <a:pt x="287078" y="951358"/>
                    <a:pt x="292978" y="953351"/>
                    <a:pt x="292978" y="955344"/>
                  </a:cubicBezTo>
                  <a:cubicBezTo>
                    <a:pt x="294972" y="957417"/>
                    <a:pt x="299038" y="963317"/>
                    <a:pt x="296965" y="967543"/>
                  </a:cubicBezTo>
                  <a:cubicBezTo>
                    <a:pt x="296965" y="969537"/>
                    <a:pt x="288992" y="969537"/>
                    <a:pt x="286919" y="971610"/>
                  </a:cubicBezTo>
                  <a:cubicBezTo>
                    <a:pt x="286553" y="973727"/>
                    <a:pt x="285854" y="975772"/>
                    <a:pt x="284846" y="977669"/>
                  </a:cubicBezTo>
                  <a:cubicBezTo>
                    <a:pt x="285412" y="980661"/>
                    <a:pt x="286823" y="983427"/>
                    <a:pt x="288912" y="985642"/>
                  </a:cubicBezTo>
                  <a:cubicBezTo>
                    <a:pt x="288912" y="987636"/>
                    <a:pt x="290905" y="993615"/>
                    <a:pt x="288912" y="995768"/>
                  </a:cubicBezTo>
                  <a:cubicBezTo>
                    <a:pt x="288912" y="997762"/>
                    <a:pt x="284846" y="995768"/>
                    <a:pt x="284846" y="995768"/>
                  </a:cubicBezTo>
                  <a:cubicBezTo>
                    <a:pt x="282852" y="995768"/>
                    <a:pt x="280859" y="993695"/>
                    <a:pt x="278786" y="993695"/>
                  </a:cubicBezTo>
                  <a:cubicBezTo>
                    <a:pt x="276793" y="995768"/>
                    <a:pt x="276793" y="999834"/>
                    <a:pt x="274799" y="999834"/>
                  </a:cubicBezTo>
                  <a:cubicBezTo>
                    <a:pt x="270215" y="1002181"/>
                    <a:pt x="265473" y="1004205"/>
                    <a:pt x="260607" y="1005894"/>
                  </a:cubicBezTo>
                  <a:cubicBezTo>
                    <a:pt x="257509" y="1010363"/>
                    <a:pt x="254839" y="1015115"/>
                    <a:pt x="252634" y="1020086"/>
                  </a:cubicBezTo>
                  <a:cubicBezTo>
                    <a:pt x="250641" y="1022080"/>
                    <a:pt x="248568" y="1026146"/>
                    <a:pt x="246574" y="1028059"/>
                  </a:cubicBezTo>
                  <a:lnTo>
                    <a:pt x="240276" y="1028059"/>
                  </a:lnTo>
                  <a:cubicBezTo>
                    <a:pt x="240276" y="1030133"/>
                    <a:pt x="236209" y="1030133"/>
                    <a:pt x="236209" y="1032126"/>
                  </a:cubicBezTo>
                  <a:cubicBezTo>
                    <a:pt x="234216" y="1032126"/>
                    <a:pt x="234216" y="1036192"/>
                    <a:pt x="232223" y="103619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2" name="Freeform 201">
              <a:extLst>
                <a:ext uri="{FF2B5EF4-FFF2-40B4-BE49-F238E27FC236}">
                  <a16:creationId xmlns:a16="http://schemas.microsoft.com/office/drawing/2014/main" id="{B28E8837-B98F-704D-BC39-BB927FD8FDC1}"/>
                </a:ext>
              </a:extLst>
            </p:cNvPr>
            <p:cNvSpPr/>
            <p:nvPr/>
          </p:nvSpPr>
          <p:spPr>
            <a:xfrm>
              <a:off x="4240411" y="5898021"/>
              <a:ext cx="39866" cy="71758"/>
            </a:xfrm>
            <a:custGeom>
              <a:avLst/>
              <a:gdLst>
                <a:gd name="connsiteX0" fmla="*/ 42967 w 39865"/>
                <a:gd name="connsiteY0" fmla="*/ 32132 h 71758"/>
                <a:gd name="connsiteX1" fmla="*/ 36908 w 39865"/>
                <a:gd name="connsiteY1" fmla="*/ 30059 h 71758"/>
                <a:gd name="connsiteX2" fmla="*/ 42967 w 39865"/>
                <a:gd name="connsiteY2" fmla="*/ 22086 h 71758"/>
                <a:gd name="connsiteX3" fmla="*/ 38901 w 39865"/>
                <a:gd name="connsiteY3" fmla="*/ 14113 h 71758"/>
                <a:gd name="connsiteX4" fmla="*/ 32841 w 39865"/>
                <a:gd name="connsiteY4" fmla="*/ 10046 h 71758"/>
                <a:gd name="connsiteX5" fmla="*/ 30848 w 39865"/>
                <a:gd name="connsiteY5" fmla="*/ 2073 h 71758"/>
                <a:gd name="connsiteX6" fmla="*/ 18729 w 39865"/>
                <a:gd name="connsiteY6" fmla="*/ 0 h 71758"/>
                <a:gd name="connsiteX7" fmla="*/ 8683 w 39865"/>
                <a:gd name="connsiteY7" fmla="*/ 0 h 71758"/>
                <a:gd name="connsiteX8" fmla="*/ 2623 w 39865"/>
                <a:gd name="connsiteY8" fmla="*/ 4066 h 71758"/>
                <a:gd name="connsiteX9" fmla="*/ 2623 w 39865"/>
                <a:gd name="connsiteY9" fmla="*/ 7575 h 71758"/>
                <a:gd name="connsiteX10" fmla="*/ 6610 w 39865"/>
                <a:gd name="connsiteY10" fmla="*/ 11641 h 71758"/>
                <a:gd name="connsiteX11" fmla="*/ 4616 w 39865"/>
                <a:gd name="connsiteY11" fmla="*/ 15707 h 71758"/>
                <a:gd name="connsiteX12" fmla="*/ 550 w 39865"/>
                <a:gd name="connsiteY12" fmla="*/ 15707 h 71758"/>
                <a:gd name="connsiteX13" fmla="*/ 2623 w 39865"/>
                <a:gd name="connsiteY13" fmla="*/ 25913 h 71758"/>
                <a:gd name="connsiteX14" fmla="*/ 8683 w 39865"/>
                <a:gd name="connsiteY14" fmla="*/ 29979 h 71758"/>
                <a:gd name="connsiteX15" fmla="*/ 8683 w 39865"/>
                <a:gd name="connsiteY15" fmla="*/ 37952 h 71758"/>
                <a:gd name="connsiteX16" fmla="*/ 12669 w 39865"/>
                <a:gd name="connsiteY16" fmla="*/ 44092 h 71758"/>
                <a:gd name="connsiteX17" fmla="*/ 12669 w 39865"/>
                <a:gd name="connsiteY17" fmla="*/ 52065 h 71758"/>
                <a:gd name="connsiteX18" fmla="*/ 16735 w 39865"/>
                <a:gd name="connsiteY18" fmla="*/ 58204 h 71758"/>
                <a:gd name="connsiteX19" fmla="*/ 16735 w 39865"/>
                <a:gd name="connsiteY19" fmla="*/ 64343 h 71758"/>
                <a:gd name="connsiteX20" fmla="*/ 20802 w 39865"/>
                <a:gd name="connsiteY20" fmla="*/ 72317 h 71758"/>
                <a:gd name="connsiteX21" fmla="*/ 24788 w 39865"/>
                <a:gd name="connsiteY21" fmla="*/ 70244 h 71758"/>
                <a:gd name="connsiteX22" fmla="*/ 34914 w 39865"/>
                <a:gd name="connsiteY22" fmla="*/ 70244 h 71758"/>
                <a:gd name="connsiteX23" fmla="*/ 36908 w 39865"/>
                <a:gd name="connsiteY23" fmla="*/ 62270 h 71758"/>
                <a:gd name="connsiteX24" fmla="*/ 36908 w 39865"/>
                <a:gd name="connsiteY24" fmla="*/ 50071 h 71758"/>
                <a:gd name="connsiteX25" fmla="*/ 38901 w 39865"/>
                <a:gd name="connsiteY25" fmla="*/ 39866 h 71758"/>
                <a:gd name="connsiteX26" fmla="*/ 42967 w 39865"/>
                <a:gd name="connsiteY26" fmla="*/ 31893 h 71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9865" h="71758">
                  <a:moveTo>
                    <a:pt x="42967" y="32132"/>
                  </a:moveTo>
                  <a:cubicBezTo>
                    <a:pt x="41239" y="30777"/>
                    <a:pt x="39104" y="30046"/>
                    <a:pt x="36908" y="30059"/>
                  </a:cubicBezTo>
                  <a:cubicBezTo>
                    <a:pt x="36908" y="28066"/>
                    <a:pt x="42967" y="23999"/>
                    <a:pt x="42967" y="22086"/>
                  </a:cubicBezTo>
                  <a:cubicBezTo>
                    <a:pt x="42465" y="19073"/>
                    <a:pt x="41045" y="16288"/>
                    <a:pt x="38901" y="14113"/>
                  </a:cubicBezTo>
                  <a:lnTo>
                    <a:pt x="32841" y="10046"/>
                  </a:lnTo>
                  <a:cubicBezTo>
                    <a:pt x="31298" y="7689"/>
                    <a:pt x="30596" y="4879"/>
                    <a:pt x="30848" y="2073"/>
                  </a:cubicBezTo>
                  <a:cubicBezTo>
                    <a:pt x="28855" y="0"/>
                    <a:pt x="20802" y="0"/>
                    <a:pt x="18729" y="0"/>
                  </a:cubicBezTo>
                  <a:lnTo>
                    <a:pt x="8683" y="0"/>
                  </a:lnTo>
                  <a:cubicBezTo>
                    <a:pt x="6610" y="0"/>
                    <a:pt x="4616" y="2073"/>
                    <a:pt x="2623" y="4066"/>
                  </a:cubicBezTo>
                  <a:lnTo>
                    <a:pt x="2623" y="7575"/>
                  </a:lnTo>
                  <a:cubicBezTo>
                    <a:pt x="2623" y="9648"/>
                    <a:pt x="4616" y="9648"/>
                    <a:pt x="6610" y="11641"/>
                  </a:cubicBezTo>
                  <a:cubicBezTo>
                    <a:pt x="5533" y="12752"/>
                    <a:pt x="4835" y="14176"/>
                    <a:pt x="4616" y="15707"/>
                  </a:cubicBezTo>
                  <a:lnTo>
                    <a:pt x="550" y="15707"/>
                  </a:lnTo>
                  <a:cubicBezTo>
                    <a:pt x="-1443" y="17780"/>
                    <a:pt x="2623" y="23680"/>
                    <a:pt x="2623" y="25913"/>
                  </a:cubicBezTo>
                  <a:cubicBezTo>
                    <a:pt x="4616" y="27986"/>
                    <a:pt x="6610" y="27986"/>
                    <a:pt x="8683" y="29979"/>
                  </a:cubicBezTo>
                  <a:lnTo>
                    <a:pt x="8683" y="37952"/>
                  </a:lnTo>
                  <a:cubicBezTo>
                    <a:pt x="8683" y="40025"/>
                    <a:pt x="12669" y="42098"/>
                    <a:pt x="12669" y="44092"/>
                  </a:cubicBezTo>
                  <a:cubicBezTo>
                    <a:pt x="14742" y="46165"/>
                    <a:pt x="12669" y="50231"/>
                    <a:pt x="12669" y="52065"/>
                  </a:cubicBezTo>
                  <a:cubicBezTo>
                    <a:pt x="14742" y="54138"/>
                    <a:pt x="16735" y="56131"/>
                    <a:pt x="16735" y="58204"/>
                  </a:cubicBezTo>
                  <a:lnTo>
                    <a:pt x="16735" y="64343"/>
                  </a:lnTo>
                  <a:cubicBezTo>
                    <a:pt x="17271" y="67345"/>
                    <a:pt x="18686" y="70120"/>
                    <a:pt x="20802" y="72317"/>
                  </a:cubicBezTo>
                  <a:cubicBezTo>
                    <a:pt x="22326" y="72093"/>
                    <a:pt x="23730" y="71363"/>
                    <a:pt x="24788" y="70244"/>
                  </a:cubicBezTo>
                  <a:cubicBezTo>
                    <a:pt x="26782" y="68250"/>
                    <a:pt x="32762" y="70244"/>
                    <a:pt x="34914" y="70244"/>
                  </a:cubicBezTo>
                  <a:cubicBezTo>
                    <a:pt x="36475" y="67894"/>
                    <a:pt x="37179" y="65078"/>
                    <a:pt x="36908" y="62270"/>
                  </a:cubicBezTo>
                  <a:lnTo>
                    <a:pt x="36908" y="50071"/>
                  </a:lnTo>
                  <a:cubicBezTo>
                    <a:pt x="36908" y="47999"/>
                    <a:pt x="38901" y="42098"/>
                    <a:pt x="38901" y="39866"/>
                  </a:cubicBezTo>
                  <a:cubicBezTo>
                    <a:pt x="38901" y="37633"/>
                    <a:pt x="42967" y="33727"/>
                    <a:pt x="42967" y="31893"/>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3" name="Freeform 202">
              <a:extLst>
                <a:ext uri="{FF2B5EF4-FFF2-40B4-BE49-F238E27FC236}">
                  <a16:creationId xmlns:a16="http://schemas.microsoft.com/office/drawing/2014/main" id="{52717F9E-A494-394F-86EC-C729A4BAA757}"/>
                </a:ext>
              </a:extLst>
            </p:cNvPr>
            <p:cNvSpPr/>
            <p:nvPr/>
          </p:nvSpPr>
          <p:spPr>
            <a:xfrm>
              <a:off x="4197499" y="5862780"/>
              <a:ext cx="31893" cy="47839"/>
            </a:xfrm>
            <a:custGeom>
              <a:avLst/>
              <a:gdLst>
                <a:gd name="connsiteX0" fmla="*/ 33735 w 31892"/>
                <a:gd name="connsiteY0" fmla="*/ 25115 h 47838"/>
                <a:gd name="connsiteX1" fmla="*/ 31742 w 31892"/>
                <a:gd name="connsiteY1" fmla="*/ 14671 h 47838"/>
                <a:gd name="connsiteX2" fmla="*/ 31742 w 31892"/>
                <a:gd name="connsiteY2" fmla="*/ 2073 h 47838"/>
                <a:gd name="connsiteX3" fmla="*/ 19463 w 31892"/>
                <a:gd name="connsiteY3" fmla="*/ 0 h 47838"/>
                <a:gd name="connsiteX4" fmla="*/ 15397 w 31892"/>
                <a:gd name="connsiteY4" fmla="*/ 4226 h 47838"/>
                <a:gd name="connsiteX5" fmla="*/ 11251 w 31892"/>
                <a:gd name="connsiteY5" fmla="*/ 10445 h 47838"/>
                <a:gd name="connsiteX6" fmla="*/ 4952 w 31892"/>
                <a:gd name="connsiteY6" fmla="*/ 10445 h 47838"/>
                <a:gd name="connsiteX7" fmla="*/ 886 w 31892"/>
                <a:gd name="connsiteY7" fmla="*/ 18817 h 47838"/>
                <a:gd name="connsiteX8" fmla="*/ 886 w 31892"/>
                <a:gd name="connsiteY8" fmla="*/ 23042 h 47838"/>
                <a:gd name="connsiteX9" fmla="*/ 7025 w 31892"/>
                <a:gd name="connsiteY9" fmla="*/ 25115 h 47838"/>
                <a:gd name="connsiteX10" fmla="*/ 7025 w 31892"/>
                <a:gd name="connsiteY10" fmla="*/ 33487 h 47838"/>
                <a:gd name="connsiteX11" fmla="*/ 9098 w 31892"/>
                <a:gd name="connsiteY11" fmla="*/ 39786 h 47838"/>
                <a:gd name="connsiteX12" fmla="*/ 15238 w 31892"/>
                <a:gd name="connsiteY12" fmla="*/ 41859 h 47838"/>
                <a:gd name="connsiteX13" fmla="*/ 23211 w 31892"/>
                <a:gd name="connsiteY13" fmla="*/ 50231 h 47838"/>
                <a:gd name="connsiteX14" fmla="*/ 27277 w 31892"/>
                <a:gd name="connsiteY14" fmla="*/ 41859 h 47838"/>
                <a:gd name="connsiteX15" fmla="*/ 33416 w 31892"/>
                <a:gd name="connsiteY15" fmla="*/ 37633 h 47838"/>
                <a:gd name="connsiteX16" fmla="*/ 31423 w 31892"/>
                <a:gd name="connsiteY16" fmla="*/ 29261 h 47838"/>
                <a:gd name="connsiteX17" fmla="*/ 33416 w 31892"/>
                <a:gd name="connsiteY17" fmla="*/ 25115 h 47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892" h="47838">
                  <a:moveTo>
                    <a:pt x="33735" y="25115"/>
                  </a:moveTo>
                  <a:cubicBezTo>
                    <a:pt x="32876" y="21674"/>
                    <a:pt x="32211" y="18187"/>
                    <a:pt x="31742" y="14671"/>
                  </a:cubicBezTo>
                  <a:cubicBezTo>
                    <a:pt x="32756" y="10533"/>
                    <a:pt x="32756" y="6211"/>
                    <a:pt x="31742" y="2073"/>
                  </a:cubicBezTo>
                  <a:cubicBezTo>
                    <a:pt x="29669" y="0"/>
                    <a:pt x="23769" y="0"/>
                    <a:pt x="19463" y="0"/>
                  </a:cubicBezTo>
                  <a:cubicBezTo>
                    <a:pt x="19463" y="2073"/>
                    <a:pt x="15397" y="4226"/>
                    <a:pt x="15397" y="4226"/>
                  </a:cubicBezTo>
                  <a:cubicBezTo>
                    <a:pt x="13324" y="6299"/>
                    <a:pt x="11251" y="8372"/>
                    <a:pt x="11251" y="10445"/>
                  </a:cubicBezTo>
                  <a:lnTo>
                    <a:pt x="4952" y="10445"/>
                  </a:lnTo>
                  <a:cubicBezTo>
                    <a:pt x="2829" y="12793"/>
                    <a:pt x="1419" y="15696"/>
                    <a:pt x="886" y="18817"/>
                  </a:cubicBezTo>
                  <a:cubicBezTo>
                    <a:pt x="-1107" y="18817"/>
                    <a:pt x="886" y="23042"/>
                    <a:pt x="886" y="23042"/>
                  </a:cubicBezTo>
                  <a:cubicBezTo>
                    <a:pt x="2959" y="25115"/>
                    <a:pt x="4952" y="23042"/>
                    <a:pt x="7025" y="25115"/>
                  </a:cubicBezTo>
                  <a:lnTo>
                    <a:pt x="7025" y="33487"/>
                  </a:lnTo>
                  <a:cubicBezTo>
                    <a:pt x="7388" y="35681"/>
                    <a:pt x="8087" y="37806"/>
                    <a:pt x="9098" y="39786"/>
                  </a:cubicBezTo>
                  <a:cubicBezTo>
                    <a:pt x="10857" y="41142"/>
                    <a:pt x="13017" y="41871"/>
                    <a:pt x="15238" y="41859"/>
                  </a:cubicBezTo>
                  <a:cubicBezTo>
                    <a:pt x="17231" y="43932"/>
                    <a:pt x="19304" y="50231"/>
                    <a:pt x="23211" y="50231"/>
                  </a:cubicBezTo>
                  <a:cubicBezTo>
                    <a:pt x="25284" y="50231"/>
                    <a:pt x="25284" y="43932"/>
                    <a:pt x="27277" y="41859"/>
                  </a:cubicBezTo>
                  <a:cubicBezTo>
                    <a:pt x="29350" y="41859"/>
                    <a:pt x="31423" y="39786"/>
                    <a:pt x="33416" y="37633"/>
                  </a:cubicBezTo>
                  <a:cubicBezTo>
                    <a:pt x="33416" y="35560"/>
                    <a:pt x="31423" y="31414"/>
                    <a:pt x="31423" y="29261"/>
                  </a:cubicBezTo>
                  <a:lnTo>
                    <a:pt x="33416" y="25115"/>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4" name="Freeform 203">
              <a:extLst>
                <a:ext uri="{FF2B5EF4-FFF2-40B4-BE49-F238E27FC236}">
                  <a16:creationId xmlns:a16="http://schemas.microsoft.com/office/drawing/2014/main" id="{3C022AB0-312A-5244-AB0E-BBF2C92564CC}"/>
                </a:ext>
              </a:extLst>
            </p:cNvPr>
            <p:cNvSpPr/>
            <p:nvPr/>
          </p:nvSpPr>
          <p:spPr>
            <a:xfrm>
              <a:off x="4214288" y="5020610"/>
              <a:ext cx="47839" cy="55812"/>
            </a:xfrm>
            <a:custGeom>
              <a:avLst/>
              <a:gdLst>
                <a:gd name="connsiteX0" fmla="*/ 36002 w 47838"/>
                <a:gd name="connsiteY0" fmla="*/ 27632 h 55812"/>
                <a:gd name="connsiteX1" fmla="*/ 28029 w 47838"/>
                <a:gd name="connsiteY1" fmla="*/ 25558 h 55812"/>
                <a:gd name="connsiteX2" fmla="*/ 22049 w 47838"/>
                <a:gd name="connsiteY2" fmla="*/ 29705 h 55812"/>
                <a:gd name="connsiteX3" fmla="*/ 14076 w 47838"/>
                <a:gd name="connsiteY3" fmla="*/ 31777 h 55812"/>
                <a:gd name="connsiteX4" fmla="*/ 14076 w 47838"/>
                <a:gd name="connsiteY4" fmla="*/ 37917 h 55812"/>
                <a:gd name="connsiteX5" fmla="*/ 18062 w 47838"/>
                <a:gd name="connsiteY5" fmla="*/ 39990 h 55812"/>
                <a:gd name="connsiteX6" fmla="*/ 20135 w 47838"/>
                <a:gd name="connsiteY6" fmla="*/ 50355 h 55812"/>
                <a:gd name="connsiteX7" fmla="*/ 16069 w 47838"/>
                <a:gd name="connsiteY7" fmla="*/ 58328 h 55812"/>
                <a:gd name="connsiteX8" fmla="*/ 10089 w 47838"/>
                <a:gd name="connsiteY8" fmla="*/ 54182 h 55812"/>
                <a:gd name="connsiteX9" fmla="*/ 2116 w 47838"/>
                <a:gd name="connsiteY9" fmla="*/ 52189 h 55812"/>
                <a:gd name="connsiteX10" fmla="*/ 43 w 47838"/>
                <a:gd name="connsiteY10" fmla="*/ 44216 h 55812"/>
                <a:gd name="connsiteX11" fmla="*/ 4109 w 47838"/>
                <a:gd name="connsiteY11" fmla="*/ 40070 h 55812"/>
                <a:gd name="connsiteX12" fmla="*/ 4109 w 47838"/>
                <a:gd name="connsiteY12" fmla="*/ 33930 h 55812"/>
                <a:gd name="connsiteX13" fmla="*/ 8096 w 47838"/>
                <a:gd name="connsiteY13" fmla="*/ 31857 h 55812"/>
                <a:gd name="connsiteX14" fmla="*/ 12162 w 47838"/>
                <a:gd name="connsiteY14" fmla="*/ 27711 h 55812"/>
                <a:gd name="connsiteX15" fmla="*/ 16149 w 47838"/>
                <a:gd name="connsiteY15" fmla="*/ 17426 h 55812"/>
                <a:gd name="connsiteX16" fmla="*/ 20056 w 47838"/>
                <a:gd name="connsiteY16" fmla="*/ 17426 h 55812"/>
                <a:gd name="connsiteX17" fmla="*/ 26036 w 47838"/>
                <a:gd name="connsiteY17" fmla="*/ 15353 h 55812"/>
                <a:gd name="connsiteX18" fmla="*/ 26036 w 47838"/>
                <a:gd name="connsiteY18" fmla="*/ 13280 h 55812"/>
                <a:gd name="connsiteX19" fmla="*/ 22049 w 47838"/>
                <a:gd name="connsiteY19" fmla="*/ 11207 h 55812"/>
                <a:gd name="connsiteX20" fmla="*/ 22049 w 47838"/>
                <a:gd name="connsiteY20" fmla="*/ 4988 h 55812"/>
                <a:gd name="connsiteX21" fmla="*/ 28029 w 47838"/>
                <a:gd name="connsiteY21" fmla="*/ 921 h 55812"/>
                <a:gd name="connsiteX22" fmla="*/ 38155 w 47838"/>
                <a:gd name="connsiteY22" fmla="*/ 921 h 55812"/>
                <a:gd name="connsiteX23" fmla="*/ 44135 w 47838"/>
                <a:gd name="connsiteY23" fmla="*/ 8895 h 55812"/>
                <a:gd name="connsiteX24" fmla="*/ 48201 w 47838"/>
                <a:gd name="connsiteY24" fmla="*/ 10968 h 55812"/>
                <a:gd name="connsiteX25" fmla="*/ 46128 w 47838"/>
                <a:gd name="connsiteY25" fmla="*/ 17187 h 55812"/>
                <a:gd name="connsiteX26" fmla="*/ 48201 w 47838"/>
                <a:gd name="connsiteY26" fmla="*/ 25160 h 55812"/>
                <a:gd name="connsiteX27" fmla="*/ 44135 w 47838"/>
                <a:gd name="connsiteY27" fmla="*/ 29306 h 55812"/>
                <a:gd name="connsiteX28" fmla="*/ 39021 w 47838"/>
                <a:gd name="connsiteY28" fmla="*/ 30172 h 55812"/>
                <a:gd name="connsiteX29" fmla="*/ 38155 w 47838"/>
                <a:gd name="connsiteY29" fmla="*/ 29306 h 55812"/>
                <a:gd name="connsiteX30" fmla="*/ 36082 w 47838"/>
                <a:gd name="connsiteY30" fmla="*/ 27233 h 5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7838" h="55812">
                  <a:moveTo>
                    <a:pt x="36002" y="27632"/>
                  </a:moveTo>
                  <a:cubicBezTo>
                    <a:pt x="33683" y="25998"/>
                    <a:pt x="30850" y="25262"/>
                    <a:pt x="28029" y="25558"/>
                  </a:cubicBezTo>
                  <a:cubicBezTo>
                    <a:pt x="26036" y="25558"/>
                    <a:pt x="24042" y="27632"/>
                    <a:pt x="22049" y="29705"/>
                  </a:cubicBezTo>
                  <a:cubicBezTo>
                    <a:pt x="20056" y="29705"/>
                    <a:pt x="15989" y="31777"/>
                    <a:pt x="14076" y="31777"/>
                  </a:cubicBezTo>
                  <a:cubicBezTo>
                    <a:pt x="14076" y="33851"/>
                    <a:pt x="12082" y="37917"/>
                    <a:pt x="14076" y="37917"/>
                  </a:cubicBezTo>
                  <a:cubicBezTo>
                    <a:pt x="14076" y="39990"/>
                    <a:pt x="18062" y="39990"/>
                    <a:pt x="18062" y="39990"/>
                  </a:cubicBezTo>
                  <a:cubicBezTo>
                    <a:pt x="20135" y="42063"/>
                    <a:pt x="20135" y="47963"/>
                    <a:pt x="20135" y="50355"/>
                  </a:cubicBezTo>
                  <a:cubicBezTo>
                    <a:pt x="20135" y="52747"/>
                    <a:pt x="18062" y="58328"/>
                    <a:pt x="16069" y="58328"/>
                  </a:cubicBezTo>
                  <a:cubicBezTo>
                    <a:pt x="14076" y="58328"/>
                    <a:pt x="12082" y="54182"/>
                    <a:pt x="10089" y="54182"/>
                  </a:cubicBezTo>
                  <a:cubicBezTo>
                    <a:pt x="7280" y="54466"/>
                    <a:pt x="4460" y="53762"/>
                    <a:pt x="2116" y="52189"/>
                  </a:cubicBezTo>
                  <a:cubicBezTo>
                    <a:pt x="539" y="49844"/>
                    <a:pt x="-192" y="47032"/>
                    <a:pt x="43" y="44216"/>
                  </a:cubicBezTo>
                  <a:cubicBezTo>
                    <a:pt x="2116" y="42143"/>
                    <a:pt x="4109" y="42143"/>
                    <a:pt x="4109" y="40070"/>
                  </a:cubicBezTo>
                  <a:cubicBezTo>
                    <a:pt x="6103" y="37997"/>
                    <a:pt x="2116" y="36003"/>
                    <a:pt x="4109" y="33930"/>
                  </a:cubicBezTo>
                  <a:cubicBezTo>
                    <a:pt x="4109" y="31857"/>
                    <a:pt x="6103" y="31857"/>
                    <a:pt x="8096" y="31857"/>
                  </a:cubicBezTo>
                  <a:cubicBezTo>
                    <a:pt x="8096" y="29784"/>
                    <a:pt x="12162" y="29784"/>
                    <a:pt x="12162" y="27711"/>
                  </a:cubicBezTo>
                  <a:cubicBezTo>
                    <a:pt x="14155" y="25638"/>
                    <a:pt x="14155" y="19738"/>
                    <a:pt x="16149" y="17426"/>
                  </a:cubicBezTo>
                  <a:lnTo>
                    <a:pt x="20056" y="17426"/>
                  </a:lnTo>
                  <a:cubicBezTo>
                    <a:pt x="22049" y="15353"/>
                    <a:pt x="24042" y="17426"/>
                    <a:pt x="26036" y="15353"/>
                  </a:cubicBezTo>
                  <a:lnTo>
                    <a:pt x="26036" y="13280"/>
                  </a:lnTo>
                  <a:cubicBezTo>
                    <a:pt x="26036" y="11207"/>
                    <a:pt x="22049" y="11207"/>
                    <a:pt x="22049" y="11207"/>
                  </a:cubicBezTo>
                  <a:lnTo>
                    <a:pt x="22049" y="4988"/>
                  </a:lnTo>
                  <a:cubicBezTo>
                    <a:pt x="24042" y="2994"/>
                    <a:pt x="26036" y="921"/>
                    <a:pt x="28029" y="921"/>
                  </a:cubicBezTo>
                  <a:cubicBezTo>
                    <a:pt x="30022" y="921"/>
                    <a:pt x="36002" y="-1152"/>
                    <a:pt x="38155" y="921"/>
                  </a:cubicBezTo>
                  <a:cubicBezTo>
                    <a:pt x="40148" y="921"/>
                    <a:pt x="42141" y="7061"/>
                    <a:pt x="44135" y="8895"/>
                  </a:cubicBezTo>
                  <a:cubicBezTo>
                    <a:pt x="46128" y="8895"/>
                    <a:pt x="48201" y="8895"/>
                    <a:pt x="48201" y="10968"/>
                  </a:cubicBezTo>
                  <a:cubicBezTo>
                    <a:pt x="48201" y="13041"/>
                    <a:pt x="46128" y="15114"/>
                    <a:pt x="46128" y="17187"/>
                  </a:cubicBezTo>
                  <a:cubicBezTo>
                    <a:pt x="46128" y="19260"/>
                    <a:pt x="48201" y="23326"/>
                    <a:pt x="48201" y="25160"/>
                  </a:cubicBezTo>
                  <a:cubicBezTo>
                    <a:pt x="48201" y="26994"/>
                    <a:pt x="44135" y="29306"/>
                    <a:pt x="44135" y="29306"/>
                  </a:cubicBezTo>
                  <a:cubicBezTo>
                    <a:pt x="42961" y="30957"/>
                    <a:pt x="40672" y="31345"/>
                    <a:pt x="39021" y="30172"/>
                  </a:cubicBezTo>
                  <a:cubicBezTo>
                    <a:pt x="38685" y="29934"/>
                    <a:pt x="38393" y="29641"/>
                    <a:pt x="38155" y="29306"/>
                  </a:cubicBezTo>
                  <a:lnTo>
                    <a:pt x="36082" y="27233"/>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5" name="Freeform 204">
              <a:extLst>
                <a:ext uri="{FF2B5EF4-FFF2-40B4-BE49-F238E27FC236}">
                  <a16:creationId xmlns:a16="http://schemas.microsoft.com/office/drawing/2014/main" id="{3A5B9195-C703-A74A-9FC3-0D91047C07D7}"/>
                </a:ext>
              </a:extLst>
            </p:cNvPr>
            <p:cNvSpPr/>
            <p:nvPr/>
          </p:nvSpPr>
          <p:spPr>
            <a:xfrm>
              <a:off x="4584445" y="4960696"/>
              <a:ext cx="7973" cy="15946"/>
            </a:xfrm>
            <a:custGeom>
              <a:avLst/>
              <a:gdLst>
                <a:gd name="connsiteX0" fmla="*/ 11561 w 7973"/>
                <a:gd name="connsiteY0" fmla="*/ 3110 h 15946"/>
                <a:gd name="connsiteX1" fmla="*/ 7734 w 7973"/>
                <a:gd name="connsiteY1" fmla="*/ 957 h 15946"/>
                <a:gd name="connsiteX2" fmla="*/ 1914 w 7973"/>
                <a:gd name="connsiteY2" fmla="*/ 957 h 15946"/>
                <a:gd name="connsiteX3" fmla="*/ 0 w 7973"/>
                <a:gd name="connsiteY3" fmla="*/ 7415 h 15946"/>
                <a:gd name="connsiteX4" fmla="*/ 3907 w 7973"/>
                <a:gd name="connsiteY4" fmla="*/ 11721 h 15946"/>
                <a:gd name="connsiteX5" fmla="*/ 3907 w 7973"/>
                <a:gd name="connsiteY5" fmla="*/ 18099 h 15946"/>
                <a:gd name="connsiteX6" fmla="*/ 9648 w 7973"/>
                <a:gd name="connsiteY6" fmla="*/ 18099 h 15946"/>
                <a:gd name="connsiteX7" fmla="*/ 13554 w 7973"/>
                <a:gd name="connsiteY7" fmla="*/ 11721 h 15946"/>
                <a:gd name="connsiteX8" fmla="*/ 11561 w 7973"/>
                <a:gd name="connsiteY8" fmla="*/ 5262 h 15946"/>
                <a:gd name="connsiteX9" fmla="*/ 11561 w 7973"/>
                <a:gd name="connsiteY9" fmla="*/ 3110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73" h="15946">
                  <a:moveTo>
                    <a:pt x="11561" y="3110"/>
                  </a:moveTo>
                  <a:cubicBezTo>
                    <a:pt x="11561" y="957"/>
                    <a:pt x="7734" y="957"/>
                    <a:pt x="7734" y="957"/>
                  </a:cubicBezTo>
                  <a:cubicBezTo>
                    <a:pt x="5820" y="957"/>
                    <a:pt x="3907" y="-1196"/>
                    <a:pt x="1914" y="957"/>
                  </a:cubicBezTo>
                  <a:cubicBezTo>
                    <a:pt x="974" y="3008"/>
                    <a:pt x="330" y="5183"/>
                    <a:pt x="0" y="7415"/>
                  </a:cubicBezTo>
                  <a:lnTo>
                    <a:pt x="3907" y="11721"/>
                  </a:lnTo>
                  <a:lnTo>
                    <a:pt x="3907" y="18099"/>
                  </a:lnTo>
                  <a:lnTo>
                    <a:pt x="9648" y="18099"/>
                  </a:lnTo>
                  <a:cubicBezTo>
                    <a:pt x="11561" y="16026"/>
                    <a:pt x="13554" y="13873"/>
                    <a:pt x="13554" y="11721"/>
                  </a:cubicBezTo>
                  <a:cubicBezTo>
                    <a:pt x="13554" y="9568"/>
                    <a:pt x="11561" y="7415"/>
                    <a:pt x="11561" y="5262"/>
                  </a:cubicBezTo>
                  <a:cubicBezTo>
                    <a:pt x="11561" y="5262"/>
                    <a:pt x="13554" y="3110"/>
                    <a:pt x="11561" y="3110"/>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6" name="Freeform 205">
              <a:extLst>
                <a:ext uri="{FF2B5EF4-FFF2-40B4-BE49-F238E27FC236}">
                  <a16:creationId xmlns:a16="http://schemas.microsoft.com/office/drawing/2014/main" id="{09BD6322-7BFC-8342-85BD-DA1DACA542EA}"/>
                </a:ext>
              </a:extLst>
            </p:cNvPr>
            <p:cNvSpPr/>
            <p:nvPr/>
          </p:nvSpPr>
          <p:spPr>
            <a:xfrm>
              <a:off x="4603678" y="4957587"/>
              <a:ext cx="15946" cy="23919"/>
            </a:xfrm>
            <a:custGeom>
              <a:avLst/>
              <a:gdLst>
                <a:gd name="connsiteX0" fmla="*/ 5882 w 15946"/>
                <a:gd name="connsiteY0" fmla="*/ 15627 h 23919"/>
                <a:gd name="connsiteX1" fmla="*/ 7796 w 15946"/>
                <a:gd name="connsiteY1" fmla="*/ 8930 h 23919"/>
                <a:gd name="connsiteX2" fmla="*/ 9723 w 15946"/>
                <a:gd name="connsiteY2" fmla="*/ 6872 h 23919"/>
                <a:gd name="connsiteX3" fmla="*/ 9709 w 15946"/>
                <a:gd name="connsiteY3" fmla="*/ 6697 h 23919"/>
                <a:gd name="connsiteX4" fmla="*/ 11703 w 15946"/>
                <a:gd name="connsiteY4" fmla="*/ 2232 h 23919"/>
                <a:gd name="connsiteX5" fmla="*/ 15530 w 15946"/>
                <a:gd name="connsiteY5" fmla="*/ 0 h 23919"/>
                <a:gd name="connsiteX6" fmla="*/ 17443 w 15946"/>
                <a:gd name="connsiteY6" fmla="*/ 6697 h 23919"/>
                <a:gd name="connsiteX7" fmla="*/ 15530 w 15946"/>
                <a:gd name="connsiteY7" fmla="*/ 11162 h 23919"/>
                <a:gd name="connsiteX8" fmla="*/ 19357 w 15946"/>
                <a:gd name="connsiteY8" fmla="*/ 15627 h 23919"/>
                <a:gd name="connsiteX9" fmla="*/ 13616 w 15946"/>
                <a:gd name="connsiteY9" fmla="*/ 24478 h 23919"/>
                <a:gd name="connsiteX10" fmla="*/ 11703 w 15946"/>
                <a:gd name="connsiteY10" fmla="*/ 28943 h 23919"/>
                <a:gd name="connsiteX11" fmla="*/ 5882 w 15946"/>
                <a:gd name="connsiteY11" fmla="*/ 28943 h 23919"/>
                <a:gd name="connsiteX12" fmla="*/ 62 w 15946"/>
                <a:gd name="connsiteY12" fmla="*/ 24478 h 23919"/>
                <a:gd name="connsiteX13" fmla="*/ 1975 w 15946"/>
                <a:gd name="connsiteY13" fmla="*/ 17860 h 23919"/>
                <a:gd name="connsiteX14" fmla="*/ 5882 w 15946"/>
                <a:gd name="connsiteY14" fmla="*/ 15627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46" h="23919">
                  <a:moveTo>
                    <a:pt x="5882" y="15627"/>
                  </a:moveTo>
                  <a:cubicBezTo>
                    <a:pt x="7796" y="13395"/>
                    <a:pt x="5882" y="11162"/>
                    <a:pt x="7796" y="8930"/>
                  </a:cubicBezTo>
                  <a:cubicBezTo>
                    <a:pt x="8896" y="8894"/>
                    <a:pt x="9759" y="7973"/>
                    <a:pt x="9723" y="6872"/>
                  </a:cubicBezTo>
                  <a:cubicBezTo>
                    <a:pt x="9721" y="6814"/>
                    <a:pt x="9716" y="6755"/>
                    <a:pt x="9709" y="6697"/>
                  </a:cubicBezTo>
                  <a:cubicBezTo>
                    <a:pt x="11703" y="6697"/>
                    <a:pt x="9709" y="2232"/>
                    <a:pt x="11703" y="2232"/>
                  </a:cubicBezTo>
                  <a:cubicBezTo>
                    <a:pt x="11703" y="0"/>
                    <a:pt x="13616" y="0"/>
                    <a:pt x="15530" y="0"/>
                  </a:cubicBezTo>
                  <a:cubicBezTo>
                    <a:pt x="15530" y="2232"/>
                    <a:pt x="17443" y="4465"/>
                    <a:pt x="17443" y="6697"/>
                  </a:cubicBezTo>
                  <a:lnTo>
                    <a:pt x="15530" y="11162"/>
                  </a:lnTo>
                  <a:cubicBezTo>
                    <a:pt x="15530" y="13395"/>
                    <a:pt x="19357" y="15627"/>
                    <a:pt x="19357" y="15627"/>
                  </a:cubicBezTo>
                  <a:cubicBezTo>
                    <a:pt x="19357" y="17860"/>
                    <a:pt x="15530" y="22245"/>
                    <a:pt x="13616" y="24478"/>
                  </a:cubicBezTo>
                  <a:cubicBezTo>
                    <a:pt x="13492" y="26137"/>
                    <a:pt x="12819" y="27708"/>
                    <a:pt x="11703" y="28943"/>
                  </a:cubicBezTo>
                  <a:lnTo>
                    <a:pt x="5882" y="28943"/>
                  </a:lnTo>
                  <a:cubicBezTo>
                    <a:pt x="5882" y="26710"/>
                    <a:pt x="1975" y="26710"/>
                    <a:pt x="62" y="24478"/>
                  </a:cubicBezTo>
                  <a:cubicBezTo>
                    <a:pt x="-220" y="22104"/>
                    <a:pt x="470" y="19717"/>
                    <a:pt x="1975" y="17860"/>
                  </a:cubicBezTo>
                  <a:lnTo>
                    <a:pt x="5882" y="15627"/>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7" name="Freeform 206">
              <a:extLst>
                <a:ext uri="{FF2B5EF4-FFF2-40B4-BE49-F238E27FC236}">
                  <a16:creationId xmlns:a16="http://schemas.microsoft.com/office/drawing/2014/main" id="{9652CE6E-68A6-2042-90CE-EF568A3A3B40}"/>
                </a:ext>
              </a:extLst>
            </p:cNvPr>
            <p:cNvSpPr/>
            <p:nvPr/>
          </p:nvSpPr>
          <p:spPr>
            <a:xfrm>
              <a:off x="4623035" y="4969835"/>
              <a:ext cx="7973" cy="23919"/>
            </a:xfrm>
            <a:custGeom>
              <a:avLst/>
              <a:gdLst>
                <a:gd name="connsiteX0" fmla="*/ 11083 w 7973"/>
                <a:gd name="connsiteY0" fmla="*/ 26342 h 23919"/>
                <a:gd name="connsiteX1" fmla="*/ 11083 w 7973"/>
                <a:gd name="connsiteY1" fmla="*/ 18369 h 23919"/>
                <a:gd name="connsiteX2" fmla="*/ 15468 w 7973"/>
                <a:gd name="connsiteY2" fmla="*/ 12628 h 23919"/>
                <a:gd name="connsiteX3" fmla="*/ 15468 w 7973"/>
                <a:gd name="connsiteY3" fmla="*/ 4655 h 23919"/>
                <a:gd name="connsiteX4" fmla="*/ 13235 w 7973"/>
                <a:gd name="connsiteY4" fmla="*/ 828 h 23919"/>
                <a:gd name="connsiteX5" fmla="*/ 4465 w 7973"/>
                <a:gd name="connsiteY5" fmla="*/ 2741 h 23919"/>
                <a:gd name="connsiteX6" fmla="*/ 4465 w 7973"/>
                <a:gd name="connsiteY6" fmla="*/ 8482 h 23919"/>
                <a:gd name="connsiteX7" fmla="*/ 0 w 7973"/>
                <a:gd name="connsiteY7" fmla="*/ 12389 h 23919"/>
                <a:gd name="connsiteX8" fmla="*/ 0 w 7973"/>
                <a:gd name="connsiteY8" fmla="*/ 18847 h 23919"/>
                <a:gd name="connsiteX9" fmla="*/ 4465 w 7973"/>
                <a:gd name="connsiteY9" fmla="*/ 24668 h 23919"/>
                <a:gd name="connsiteX10" fmla="*/ 6618 w 7973"/>
                <a:gd name="connsiteY10" fmla="*/ 28495 h 23919"/>
                <a:gd name="connsiteX11" fmla="*/ 11083 w 7973"/>
                <a:gd name="connsiteY11" fmla="*/ 26581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73" h="23919">
                  <a:moveTo>
                    <a:pt x="11083" y="26342"/>
                  </a:moveTo>
                  <a:cubicBezTo>
                    <a:pt x="13235" y="24428"/>
                    <a:pt x="11083" y="20601"/>
                    <a:pt x="11083" y="18369"/>
                  </a:cubicBezTo>
                  <a:cubicBezTo>
                    <a:pt x="11083" y="16136"/>
                    <a:pt x="13235" y="14542"/>
                    <a:pt x="15468" y="12628"/>
                  </a:cubicBezTo>
                  <a:lnTo>
                    <a:pt x="15468" y="4655"/>
                  </a:lnTo>
                  <a:lnTo>
                    <a:pt x="13235" y="828"/>
                  </a:lnTo>
                  <a:cubicBezTo>
                    <a:pt x="11083" y="-1166"/>
                    <a:pt x="6618" y="828"/>
                    <a:pt x="4465" y="2741"/>
                  </a:cubicBezTo>
                  <a:lnTo>
                    <a:pt x="4465" y="8482"/>
                  </a:lnTo>
                  <a:cubicBezTo>
                    <a:pt x="4182" y="10728"/>
                    <a:pt x="2263" y="12407"/>
                    <a:pt x="0" y="12389"/>
                  </a:cubicBezTo>
                  <a:lnTo>
                    <a:pt x="0" y="18847"/>
                  </a:lnTo>
                  <a:cubicBezTo>
                    <a:pt x="0" y="20840"/>
                    <a:pt x="4465" y="22754"/>
                    <a:pt x="4465" y="24668"/>
                  </a:cubicBezTo>
                  <a:cubicBezTo>
                    <a:pt x="6618" y="24668"/>
                    <a:pt x="6618" y="28495"/>
                    <a:pt x="6618" y="28495"/>
                  </a:cubicBezTo>
                  <a:cubicBezTo>
                    <a:pt x="8269" y="28337"/>
                    <a:pt x="9830" y="27668"/>
                    <a:pt x="11083" y="2658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8" name="Freeform 207">
              <a:extLst>
                <a:ext uri="{FF2B5EF4-FFF2-40B4-BE49-F238E27FC236}">
                  <a16:creationId xmlns:a16="http://schemas.microsoft.com/office/drawing/2014/main" id="{8E9E138D-B325-2846-96E6-734C55661995}"/>
                </a:ext>
              </a:extLst>
            </p:cNvPr>
            <p:cNvSpPr/>
            <p:nvPr/>
          </p:nvSpPr>
          <p:spPr>
            <a:xfrm>
              <a:off x="4709943" y="5110034"/>
              <a:ext cx="7973" cy="7973"/>
            </a:xfrm>
            <a:custGeom>
              <a:avLst/>
              <a:gdLst>
                <a:gd name="connsiteX0" fmla="*/ 9648 w 7973"/>
                <a:gd name="connsiteY0" fmla="*/ 8292 h 7973"/>
                <a:gd name="connsiteX1" fmla="*/ 13475 w 7973"/>
                <a:gd name="connsiteY1" fmla="*/ 6618 h 7973"/>
                <a:gd name="connsiteX2" fmla="*/ 13475 w 7973"/>
                <a:gd name="connsiteY2" fmla="*/ 0 h 7973"/>
                <a:gd name="connsiteX3" fmla="*/ 9648 w 7973"/>
                <a:gd name="connsiteY3" fmla="*/ 0 h 7973"/>
                <a:gd name="connsiteX4" fmla="*/ 5741 w 7973"/>
                <a:gd name="connsiteY4" fmla="*/ 3349 h 7973"/>
                <a:gd name="connsiteX5" fmla="*/ 1914 w 7973"/>
                <a:gd name="connsiteY5" fmla="*/ 6618 h 7973"/>
                <a:gd name="connsiteX6" fmla="*/ 0 w 7973"/>
                <a:gd name="connsiteY6" fmla="*/ 9966 h 7973"/>
                <a:gd name="connsiteX7" fmla="*/ 3827 w 7973"/>
                <a:gd name="connsiteY7" fmla="*/ 11641 h 7973"/>
                <a:gd name="connsiteX8" fmla="*/ 7654 w 7973"/>
                <a:gd name="connsiteY8" fmla="*/ 9966 h 7973"/>
                <a:gd name="connsiteX9" fmla="*/ 9470 w 7973"/>
                <a:gd name="connsiteY9" fmla="*/ 8277 h 7973"/>
                <a:gd name="connsiteX10" fmla="*/ 9648 w 7973"/>
                <a:gd name="connsiteY10" fmla="*/ 8292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73" h="7973">
                  <a:moveTo>
                    <a:pt x="9648" y="8292"/>
                  </a:moveTo>
                  <a:cubicBezTo>
                    <a:pt x="9648" y="6618"/>
                    <a:pt x="13475" y="6618"/>
                    <a:pt x="13475" y="6618"/>
                  </a:cubicBezTo>
                  <a:cubicBezTo>
                    <a:pt x="13475" y="5023"/>
                    <a:pt x="15388" y="1674"/>
                    <a:pt x="13475" y="0"/>
                  </a:cubicBezTo>
                  <a:lnTo>
                    <a:pt x="9648" y="0"/>
                  </a:lnTo>
                  <a:cubicBezTo>
                    <a:pt x="7654" y="1674"/>
                    <a:pt x="7654" y="3349"/>
                    <a:pt x="5741" y="3349"/>
                  </a:cubicBezTo>
                  <a:cubicBezTo>
                    <a:pt x="5741" y="3349"/>
                    <a:pt x="1914" y="5023"/>
                    <a:pt x="1914" y="6618"/>
                  </a:cubicBezTo>
                  <a:cubicBezTo>
                    <a:pt x="903" y="7476"/>
                    <a:pt x="226" y="8661"/>
                    <a:pt x="0" y="9966"/>
                  </a:cubicBezTo>
                  <a:cubicBezTo>
                    <a:pt x="0" y="11641"/>
                    <a:pt x="1914" y="11641"/>
                    <a:pt x="3827" y="11641"/>
                  </a:cubicBezTo>
                  <a:cubicBezTo>
                    <a:pt x="5255" y="11528"/>
                    <a:pt x="6603" y="10938"/>
                    <a:pt x="7654" y="9966"/>
                  </a:cubicBezTo>
                  <a:cubicBezTo>
                    <a:pt x="7689" y="8998"/>
                    <a:pt x="8502" y="8242"/>
                    <a:pt x="9470" y="8277"/>
                  </a:cubicBezTo>
                  <a:cubicBezTo>
                    <a:pt x="9530" y="8279"/>
                    <a:pt x="9589" y="8284"/>
                    <a:pt x="9648" y="829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09" name="Freeform 208">
              <a:extLst>
                <a:ext uri="{FF2B5EF4-FFF2-40B4-BE49-F238E27FC236}">
                  <a16:creationId xmlns:a16="http://schemas.microsoft.com/office/drawing/2014/main" id="{DEE0104C-4A64-A44A-A278-68F3A4BE33D6}"/>
                </a:ext>
              </a:extLst>
            </p:cNvPr>
            <p:cNvSpPr/>
            <p:nvPr/>
          </p:nvSpPr>
          <p:spPr>
            <a:xfrm>
              <a:off x="4715683" y="5129408"/>
              <a:ext cx="7973" cy="7973"/>
            </a:xfrm>
            <a:custGeom>
              <a:avLst/>
              <a:gdLst>
                <a:gd name="connsiteX0" fmla="*/ 7734 w 7973"/>
                <a:gd name="connsiteY0" fmla="*/ 1914 h 7973"/>
                <a:gd name="connsiteX1" fmla="*/ 1914 w 7973"/>
                <a:gd name="connsiteY1" fmla="*/ 0 h 7973"/>
                <a:gd name="connsiteX2" fmla="*/ 0 w 7973"/>
                <a:gd name="connsiteY2" fmla="*/ 5741 h 7973"/>
                <a:gd name="connsiteX3" fmla="*/ 3907 w 7973"/>
                <a:gd name="connsiteY3" fmla="*/ 9647 h 7973"/>
                <a:gd name="connsiteX4" fmla="*/ 7734 w 7973"/>
                <a:gd name="connsiteY4" fmla="*/ 9647 h 7973"/>
                <a:gd name="connsiteX5" fmla="*/ 11641 w 7973"/>
                <a:gd name="connsiteY5" fmla="*/ 7654 h 7973"/>
                <a:gd name="connsiteX6" fmla="*/ 11641 w 7973"/>
                <a:gd name="connsiteY6" fmla="*/ 3827 h 7973"/>
                <a:gd name="connsiteX7" fmla="*/ 7734 w 7973"/>
                <a:gd name="connsiteY7" fmla="*/ 1914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73" h="7973">
                  <a:moveTo>
                    <a:pt x="7734" y="1914"/>
                  </a:moveTo>
                  <a:cubicBezTo>
                    <a:pt x="7734" y="0"/>
                    <a:pt x="3907" y="0"/>
                    <a:pt x="1914" y="0"/>
                  </a:cubicBezTo>
                  <a:cubicBezTo>
                    <a:pt x="978" y="1801"/>
                    <a:pt x="332" y="3738"/>
                    <a:pt x="0" y="5741"/>
                  </a:cubicBezTo>
                  <a:cubicBezTo>
                    <a:pt x="153" y="7832"/>
                    <a:pt x="1816" y="9495"/>
                    <a:pt x="3907" y="9647"/>
                  </a:cubicBezTo>
                  <a:lnTo>
                    <a:pt x="7734" y="9647"/>
                  </a:lnTo>
                  <a:cubicBezTo>
                    <a:pt x="9218" y="9423"/>
                    <a:pt x="10588" y="8724"/>
                    <a:pt x="11641" y="7654"/>
                  </a:cubicBezTo>
                  <a:lnTo>
                    <a:pt x="11641" y="3827"/>
                  </a:lnTo>
                  <a:cubicBezTo>
                    <a:pt x="9648" y="1914"/>
                    <a:pt x="9648" y="1914"/>
                    <a:pt x="7734" y="191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0" name="Freeform 209">
              <a:extLst>
                <a:ext uri="{FF2B5EF4-FFF2-40B4-BE49-F238E27FC236}">
                  <a16:creationId xmlns:a16="http://schemas.microsoft.com/office/drawing/2014/main" id="{FFCD8473-7035-5241-BE62-D31E08646BB3}"/>
                </a:ext>
              </a:extLst>
            </p:cNvPr>
            <p:cNvSpPr/>
            <p:nvPr/>
          </p:nvSpPr>
          <p:spPr>
            <a:xfrm>
              <a:off x="6582121" y="4508724"/>
              <a:ext cx="7973" cy="7973"/>
            </a:xfrm>
            <a:custGeom>
              <a:avLst/>
              <a:gdLst>
                <a:gd name="connsiteX0" fmla="*/ 9648 w 7973"/>
                <a:gd name="connsiteY0" fmla="*/ 8824 h 7973"/>
                <a:gd name="connsiteX1" fmla="*/ 9648 w 7973"/>
                <a:gd name="connsiteY1" fmla="*/ 850 h 7973"/>
                <a:gd name="connsiteX2" fmla="*/ 3827 w 7973"/>
                <a:gd name="connsiteY2" fmla="*/ 850 h 7973"/>
                <a:gd name="connsiteX3" fmla="*/ 3827 w 7973"/>
                <a:gd name="connsiteY3" fmla="*/ 2764 h 7973"/>
                <a:gd name="connsiteX4" fmla="*/ 0 w 7973"/>
                <a:gd name="connsiteY4" fmla="*/ 4757 h 7973"/>
                <a:gd name="connsiteX5" fmla="*/ 3827 w 7973"/>
                <a:gd name="connsiteY5" fmla="*/ 8584 h 7973"/>
                <a:gd name="connsiteX6" fmla="*/ 3827 w 7973"/>
                <a:gd name="connsiteY6" fmla="*/ 12411 h 7973"/>
                <a:gd name="connsiteX7" fmla="*/ 5659 w 7973"/>
                <a:gd name="connsiteY7" fmla="*/ 14403 h 7973"/>
                <a:gd name="connsiteX8" fmla="*/ 5741 w 7973"/>
                <a:gd name="connsiteY8" fmla="*/ 14405 h 7973"/>
                <a:gd name="connsiteX9" fmla="*/ 7654 w 7973"/>
                <a:gd name="connsiteY9" fmla="*/ 12411 h 7973"/>
                <a:gd name="connsiteX10" fmla="*/ 9648 w 7973"/>
                <a:gd name="connsiteY10" fmla="*/ 10498 h 7973"/>
                <a:gd name="connsiteX11" fmla="*/ 9648 w 7973"/>
                <a:gd name="connsiteY11" fmla="*/ 8584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73" h="7973">
                  <a:moveTo>
                    <a:pt x="9648" y="8824"/>
                  </a:moveTo>
                  <a:cubicBezTo>
                    <a:pt x="11715" y="6568"/>
                    <a:pt x="11715" y="3106"/>
                    <a:pt x="9648" y="850"/>
                  </a:cubicBezTo>
                  <a:cubicBezTo>
                    <a:pt x="9648" y="850"/>
                    <a:pt x="5741" y="-1063"/>
                    <a:pt x="3827" y="850"/>
                  </a:cubicBezTo>
                  <a:lnTo>
                    <a:pt x="3827" y="2764"/>
                  </a:lnTo>
                  <a:cubicBezTo>
                    <a:pt x="3827" y="4757"/>
                    <a:pt x="0" y="4757"/>
                    <a:pt x="0" y="4757"/>
                  </a:cubicBezTo>
                  <a:cubicBezTo>
                    <a:pt x="0" y="6671"/>
                    <a:pt x="3827" y="6671"/>
                    <a:pt x="3827" y="8584"/>
                  </a:cubicBezTo>
                  <a:lnTo>
                    <a:pt x="3827" y="12411"/>
                  </a:lnTo>
                  <a:cubicBezTo>
                    <a:pt x="3783" y="13467"/>
                    <a:pt x="4603" y="14359"/>
                    <a:pt x="5659" y="14403"/>
                  </a:cubicBezTo>
                  <a:cubicBezTo>
                    <a:pt x="5686" y="14404"/>
                    <a:pt x="5714" y="14405"/>
                    <a:pt x="5741" y="14405"/>
                  </a:cubicBezTo>
                  <a:lnTo>
                    <a:pt x="7654" y="12411"/>
                  </a:lnTo>
                  <a:cubicBezTo>
                    <a:pt x="9648" y="12411"/>
                    <a:pt x="7654" y="10498"/>
                    <a:pt x="9648" y="10498"/>
                  </a:cubicBezTo>
                  <a:lnTo>
                    <a:pt x="9648" y="8584"/>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1" name="Freeform 210">
              <a:extLst>
                <a:ext uri="{FF2B5EF4-FFF2-40B4-BE49-F238E27FC236}">
                  <a16:creationId xmlns:a16="http://schemas.microsoft.com/office/drawing/2014/main" id="{7F00F825-3A77-CD4E-9F98-23BC3F6B0CA9}"/>
                </a:ext>
              </a:extLst>
            </p:cNvPr>
            <p:cNvSpPr/>
            <p:nvPr/>
          </p:nvSpPr>
          <p:spPr>
            <a:xfrm>
              <a:off x="6599422" y="4509814"/>
              <a:ext cx="7973" cy="7973"/>
            </a:xfrm>
            <a:custGeom>
              <a:avLst/>
              <a:gdLst>
                <a:gd name="connsiteX0" fmla="*/ 4704 w 0"/>
                <a:gd name="connsiteY0" fmla="*/ 0 h 7973"/>
                <a:gd name="connsiteX1" fmla="*/ 1594 w 0"/>
                <a:gd name="connsiteY1" fmla="*/ 1913 h 7973"/>
                <a:gd name="connsiteX2" fmla="*/ 0 w 0"/>
                <a:gd name="connsiteY2" fmla="*/ 3827 h 7973"/>
                <a:gd name="connsiteX3" fmla="*/ 0 w 0"/>
                <a:gd name="connsiteY3" fmla="*/ 9647 h 7973"/>
                <a:gd name="connsiteX4" fmla="*/ 4704 w 0"/>
                <a:gd name="connsiteY4" fmla="*/ 9647 h 7973"/>
                <a:gd name="connsiteX5" fmla="*/ 6219 w 0"/>
                <a:gd name="connsiteY5" fmla="*/ 3827 h 7973"/>
                <a:gd name="connsiteX6" fmla="*/ 6219 w 0"/>
                <a:gd name="connsiteY6" fmla="*/ 1913 h 7973"/>
                <a:gd name="connsiteX7" fmla="*/ 4704 w 0"/>
                <a:gd name="connsiteY7" fmla="*/ 0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h="7973">
                  <a:moveTo>
                    <a:pt x="4704" y="0"/>
                  </a:moveTo>
                  <a:cubicBezTo>
                    <a:pt x="3109" y="0"/>
                    <a:pt x="1594" y="0"/>
                    <a:pt x="1594" y="1913"/>
                  </a:cubicBezTo>
                  <a:lnTo>
                    <a:pt x="0" y="3827"/>
                  </a:lnTo>
                  <a:lnTo>
                    <a:pt x="0" y="9647"/>
                  </a:lnTo>
                  <a:lnTo>
                    <a:pt x="4704" y="9647"/>
                  </a:lnTo>
                  <a:cubicBezTo>
                    <a:pt x="5913" y="7962"/>
                    <a:pt x="6452" y="5888"/>
                    <a:pt x="6219" y="3827"/>
                  </a:cubicBezTo>
                  <a:cubicBezTo>
                    <a:pt x="7734" y="3827"/>
                    <a:pt x="6219" y="1913"/>
                    <a:pt x="6219" y="1913"/>
                  </a:cubicBezTo>
                  <a:cubicBezTo>
                    <a:pt x="6219" y="0"/>
                    <a:pt x="4704" y="0"/>
                    <a:pt x="4704" y="0"/>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2" name="Freeform 211">
              <a:extLst>
                <a:ext uri="{FF2B5EF4-FFF2-40B4-BE49-F238E27FC236}">
                  <a16:creationId xmlns:a16="http://schemas.microsoft.com/office/drawing/2014/main" id="{7F3A168F-3B08-2449-A3E3-38B5E2BF5D3F}"/>
                </a:ext>
              </a:extLst>
            </p:cNvPr>
            <p:cNvSpPr/>
            <p:nvPr/>
          </p:nvSpPr>
          <p:spPr>
            <a:xfrm>
              <a:off x="6595595" y="4494787"/>
              <a:ext cx="7973" cy="7973"/>
            </a:xfrm>
            <a:custGeom>
              <a:avLst/>
              <a:gdLst>
                <a:gd name="connsiteX0" fmla="*/ 7734 w 7973"/>
                <a:gd name="connsiteY0" fmla="*/ 8569 h 7973"/>
                <a:gd name="connsiteX1" fmla="*/ 1914 w 7973"/>
                <a:gd name="connsiteY1" fmla="*/ 13113 h 7973"/>
                <a:gd name="connsiteX2" fmla="*/ 0 w 7973"/>
                <a:gd name="connsiteY2" fmla="*/ 8569 h 7973"/>
                <a:gd name="connsiteX3" fmla="*/ 3827 w 7973"/>
                <a:gd name="connsiteY3" fmla="*/ 1871 h 7973"/>
                <a:gd name="connsiteX4" fmla="*/ 11125 w 7973"/>
                <a:gd name="connsiteY4" fmla="*/ 1196 h 7973"/>
                <a:gd name="connsiteX5" fmla="*/ 11800 w 7973"/>
                <a:gd name="connsiteY5" fmla="*/ 1871 h 7973"/>
                <a:gd name="connsiteX6" fmla="*/ 13714 w 7973"/>
                <a:gd name="connsiteY6" fmla="*/ 6336 h 7973"/>
                <a:gd name="connsiteX7" fmla="*/ 7973 w 7973"/>
                <a:gd name="connsiteY7" fmla="*/ 8569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73" h="7973">
                  <a:moveTo>
                    <a:pt x="7734" y="8569"/>
                  </a:moveTo>
                  <a:cubicBezTo>
                    <a:pt x="7734" y="10881"/>
                    <a:pt x="3827" y="13113"/>
                    <a:pt x="1914" y="13113"/>
                  </a:cubicBezTo>
                  <a:lnTo>
                    <a:pt x="0" y="8569"/>
                  </a:lnTo>
                  <a:cubicBezTo>
                    <a:pt x="0" y="6336"/>
                    <a:pt x="1914" y="1871"/>
                    <a:pt x="3827" y="1871"/>
                  </a:cubicBezTo>
                  <a:cubicBezTo>
                    <a:pt x="5656" y="-331"/>
                    <a:pt x="8924" y="-633"/>
                    <a:pt x="11125" y="1196"/>
                  </a:cubicBezTo>
                  <a:cubicBezTo>
                    <a:pt x="11371" y="1400"/>
                    <a:pt x="11597" y="1626"/>
                    <a:pt x="11800" y="1871"/>
                  </a:cubicBezTo>
                  <a:cubicBezTo>
                    <a:pt x="12887" y="3124"/>
                    <a:pt x="13556" y="4685"/>
                    <a:pt x="13714" y="6336"/>
                  </a:cubicBezTo>
                  <a:cubicBezTo>
                    <a:pt x="11800" y="6336"/>
                    <a:pt x="9887" y="8569"/>
                    <a:pt x="7973" y="8569"/>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3" name="Freeform 212">
              <a:extLst>
                <a:ext uri="{FF2B5EF4-FFF2-40B4-BE49-F238E27FC236}">
                  <a16:creationId xmlns:a16="http://schemas.microsoft.com/office/drawing/2014/main" id="{38246A1A-D8C5-2244-947B-FF8D7269D83C}"/>
                </a:ext>
              </a:extLst>
            </p:cNvPr>
            <p:cNvSpPr/>
            <p:nvPr/>
          </p:nvSpPr>
          <p:spPr>
            <a:xfrm>
              <a:off x="6419973" y="4573466"/>
              <a:ext cx="1235840" cy="877048"/>
            </a:xfrm>
            <a:custGeom>
              <a:avLst/>
              <a:gdLst>
                <a:gd name="connsiteX0" fmla="*/ 32505 w 1235840"/>
                <a:gd name="connsiteY0" fmla="*/ 236777 h 877047"/>
                <a:gd name="connsiteX1" fmla="*/ 32505 w 1235840"/>
                <a:gd name="connsiteY1" fmla="*/ 236777 h 877047"/>
                <a:gd name="connsiteX2" fmla="*/ 22378 w 1235840"/>
                <a:gd name="connsiteY2" fmla="*/ 220830 h 877047"/>
                <a:gd name="connsiteX3" fmla="*/ 6432 w 1235840"/>
                <a:gd name="connsiteY3" fmla="*/ 200579 h 877047"/>
                <a:gd name="connsiteX4" fmla="*/ 373 w 1235840"/>
                <a:gd name="connsiteY4" fmla="*/ 174267 h 877047"/>
                <a:gd name="connsiteX5" fmla="*/ 14565 w 1235840"/>
                <a:gd name="connsiteY5" fmla="*/ 158321 h 877047"/>
                <a:gd name="connsiteX6" fmla="*/ 26684 w 1235840"/>
                <a:gd name="connsiteY6" fmla="*/ 154255 h 877047"/>
                <a:gd name="connsiteX7" fmla="*/ 30750 w 1235840"/>
                <a:gd name="connsiteY7" fmla="*/ 164381 h 877047"/>
                <a:gd name="connsiteX8" fmla="*/ 42870 w 1235840"/>
                <a:gd name="connsiteY8" fmla="*/ 158321 h 877047"/>
                <a:gd name="connsiteX9" fmla="*/ 46936 w 1235840"/>
                <a:gd name="connsiteY9" fmla="*/ 148195 h 877047"/>
                <a:gd name="connsiteX10" fmla="*/ 61128 w 1235840"/>
                <a:gd name="connsiteY10" fmla="*/ 144129 h 877047"/>
                <a:gd name="connsiteX11" fmla="*/ 69101 w 1235840"/>
                <a:gd name="connsiteY11" fmla="*/ 132010 h 877047"/>
                <a:gd name="connsiteX12" fmla="*/ 62962 w 1235840"/>
                <a:gd name="connsiteY12" fmla="*/ 119890 h 877047"/>
                <a:gd name="connsiteX13" fmla="*/ 47016 w 1235840"/>
                <a:gd name="connsiteY13" fmla="*/ 111917 h 877047"/>
                <a:gd name="connsiteX14" fmla="*/ 47016 w 1235840"/>
                <a:gd name="connsiteY14" fmla="*/ 95971 h 877047"/>
                <a:gd name="connsiteX15" fmla="*/ 53075 w 1235840"/>
                <a:gd name="connsiteY15" fmla="*/ 85845 h 877047"/>
                <a:gd name="connsiteX16" fmla="*/ 49089 w 1235840"/>
                <a:gd name="connsiteY16" fmla="*/ 67666 h 877047"/>
                <a:gd name="connsiteX17" fmla="*/ 49089 w 1235840"/>
                <a:gd name="connsiteY17" fmla="*/ 56424 h 877047"/>
                <a:gd name="connsiteX18" fmla="*/ 59214 w 1235840"/>
                <a:gd name="connsiteY18" fmla="*/ 40478 h 877047"/>
                <a:gd name="connsiteX19" fmla="*/ 69340 w 1235840"/>
                <a:gd name="connsiteY19" fmla="*/ 32504 h 877047"/>
                <a:gd name="connsiteX20" fmla="*/ 77314 w 1235840"/>
                <a:gd name="connsiteY20" fmla="*/ 32504 h 877047"/>
                <a:gd name="connsiteX21" fmla="*/ 113751 w 1235840"/>
                <a:gd name="connsiteY21" fmla="*/ 34498 h 877047"/>
                <a:gd name="connsiteX22" fmla="*/ 144129 w 1235840"/>
                <a:gd name="connsiteY22" fmla="*/ 36571 h 877047"/>
                <a:gd name="connsiteX23" fmla="*/ 184632 w 1235840"/>
                <a:gd name="connsiteY23" fmla="*/ 30511 h 877047"/>
                <a:gd name="connsiteX24" fmla="*/ 208552 w 1235840"/>
                <a:gd name="connsiteY24" fmla="*/ 22538 h 877047"/>
                <a:gd name="connsiteX25" fmla="*/ 224498 w 1235840"/>
                <a:gd name="connsiteY25" fmla="*/ 18472 h 877047"/>
                <a:gd name="connsiteX26" fmla="*/ 240445 w 1235840"/>
                <a:gd name="connsiteY26" fmla="*/ 24531 h 877047"/>
                <a:gd name="connsiteX27" fmla="*/ 260696 w 1235840"/>
                <a:gd name="connsiteY27" fmla="*/ 24531 h 877047"/>
                <a:gd name="connsiteX28" fmla="*/ 293147 w 1235840"/>
                <a:gd name="connsiteY28" fmla="*/ 16558 h 877047"/>
                <a:gd name="connsiteX29" fmla="*/ 311326 w 1235840"/>
                <a:gd name="connsiteY29" fmla="*/ 10498 h 877047"/>
                <a:gd name="connsiteX30" fmla="*/ 331578 w 1235840"/>
                <a:gd name="connsiteY30" fmla="*/ 6432 h 877047"/>
                <a:gd name="connsiteX31" fmla="*/ 359883 w 1235840"/>
                <a:gd name="connsiteY31" fmla="*/ 373 h 877047"/>
                <a:gd name="connsiteX32" fmla="*/ 378141 w 1235840"/>
                <a:gd name="connsiteY32" fmla="*/ 10498 h 877047"/>
                <a:gd name="connsiteX33" fmla="*/ 396320 w 1235840"/>
                <a:gd name="connsiteY33" fmla="*/ 20624 h 877047"/>
                <a:gd name="connsiteX34" fmla="*/ 404293 w 1235840"/>
                <a:gd name="connsiteY34" fmla="*/ 38803 h 877047"/>
                <a:gd name="connsiteX35" fmla="*/ 406286 w 1235840"/>
                <a:gd name="connsiteY35" fmla="*/ 46776 h 877047"/>
                <a:gd name="connsiteX36" fmla="*/ 414259 w 1235840"/>
                <a:gd name="connsiteY36" fmla="*/ 67028 h 877047"/>
                <a:gd name="connsiteX37" fmla="*/ 404134 w 1235840"/>
                <a:gd name="connsiteY37" fmla="*/ 81220 h 877047"/>
                <a:gd name="connsiteX38" fmla="*/ 394008 w 1235840"/>
                <a:gd name="connsiteY38" fmla="*/ 93339 h 877047"/>
                <a:gd name="connsiteX39" fmla="*/ 378061 w 1235840"/>
                <a:gd name="connsiteY39" fmla="*/ 103466 h 877047"/>
                <a:gd name="connsiteX40" fmla="*/ 370088 w 1235840"/>
                <a:gd name="connsiteY40" fmla="*/ 117578 h 877047"/>
                <a:gd name="connsiteX41" fmla="*/ 354142 w 1235840"/>
                <a:gd name="connsiteY41" fmla="*/ 125551 h 877047"/>
                <a:gd name="connsiteX42" fmla="*/ 335963 w 1235840"/>
                <a:gd name="connsiteY42" fmla="*/ 139664 h 877047"/>
                <a:gd name="connsiteX43" fmla="*/ 323764 w 1235840"/>
                <a:gd name="connsiteY43" fmla="*/ 151783 h 877047"/>
                <a:gd name="connsiteX44" fmla="*/ 321771 w 1235840"/>
                <a:gd name="connsiteY44" fmla="*/ 170041 h 877047"/>
                <a:gd name="connsiteX45" fmla="*/ 335963 w 1235840"/>
                <a:gd name="connsiteY45" fmla="*/ 208472 h 877047"/>
                <a:gd name="connsiteX46" fmla="*/ 350075 w 1235840"/>
                <a:gd name="connsiteY46" fmla="*/ 226651 h 877047"/>
                <a:gd name="connsiteX47" fmla="*/ 384520 w 1235840"/>
                <a:gd name="connsiteY47" fmla="*/ 240843 h 877047"/>
                <a:gd name="connsiteX48" fmla="*/ 420957 w 1235840"/>
                <a:gd name="connsiteY48" fmla="*/ 259022 h 877047"/>
                <a:gd name="connsiteX49" fmla="*/ 435149 w 1235840"/>
                <a:gd name="connsiteY49" fmla="*/ 256949 h 877047"/>
                <a:gd name="connsiteX50" fmla="*/ 451096 w 1235840"/>
                <a:gd name="connsiteY50" fmla="*/ 271141 h 877047"/>
                <a:gd name="connsiteX51" fmla="*/ 473340 w 1235840"/>
                <a:gd name="connsiteY51" fmla="*/ 277201 h 877047"/>
                <a:gd name="connsiteX52" fmla="*/ 489287 w 1235840"/>
                <a:gd name="connsiteY52" fmla="*/ 285174 h 877047"/>
                <a:gd name="connsiteX53" fmla="*/ 507545 w 1235840"/>
                <a:gd name="connsiteY53" fmla="*/ 289161 h 877047"/>
                <a:gd name="connsiteX54" fmla="*/ 519665 w 1235840"/>
                <a:gd name="connsiteY54" fmla="*/ 299286 h 877047"/>
                <a:gd name="connsiteX55" fmla="*/ 529791 w 1235840"/>
                <a:gd name="connsiteY55" fmla="*/ 301280 h 877047"/>
                <a:gd name="connsiteX56" fmla="*/ 541910 w 1235840"/>
                <a:gd name="connsiteY56" fmla="*/ 305346 h 877047"/>
                <a:gd name="connsiteX57" fmla="*/ 549883 w 1235840"/>
                <a:gd name="connsiteY57" fmla="*/ 313319 h 877047"/>
                <a:gd name="connsiteX58" fmla="*/ 562002 w 1235840"/>
                <a:gd name="connsiteY58" fmla="*/ 315313 h 877047"/>
                <a:gd name="connsiteX59" fmla="*/ 568062 w 1235840"/>
                <a:gd name="connsiteY59" fmla="*/ 321372 h 877047"/>
                <a:gd name="connsiteX60" fmla="*/ 582254 w 1235840"/>
                <a:gd name="connsiteY60" fmla="*/ 321372 h 877047"/>
                <a:gd name="connsiteX61" fmla="*/ 602506 w 1235840"/>
                <a:gd name="connsiteY61" fmla="*/ 325439 h 877047"/>
                <a:gd name="connsiteX62" fmla="*/ 628817 w 1235840"/>
                <a:gd name="connsiteY62" fmla="*/ 337558 h 877047"/>
                <a:gd name="connsiteX63" fmla="*/ 659195 w 1235840"/>
                <a:gd name="connsiteY63" fmla="*/ 341624 h 877047"/>
                <a:gd name="connsiteX64" fmla="*/ 675141 w 1235840"/>
                <a:gd name="connsiteY64" fmla="*/ 349597 h 877047"/>
                <a:gd name="connsiteX65" fmla="*/ 707512 w 1235840"/>
                <a:gd name="connsiteY65" fmla="*/ 357570 h 877047"/>
                <a:gd name="connsiteX66" fmla="*/ 735897 w 1235840"/>
                <a:gd name="connsiteY66" fmla="*/ 367696 h 877047"/>
                <a:gd name="connsiteX67" fmla="*/ 751843 w 1235840"/>
                <a:gd name="connsiteY67" fmla="*/ 373756 h 877047"/>
                <a:gd name="connsiteX68" fmla="*/ 775763 w 1235840"/>
                <a:gd name="connsiteY68" fmla="*/ 385875 h 877047"/>
                <a:gd name="connsiteX69" fmla="*/ 791709 w 1235840"/>
                <a:gd name="connsiteY69" fmla="*/ 396001 h 877047"/>
                <a:gd name="connsiteX70" fmla="*/ 826153 w 1235840"/>
                <a:gd name="connsiteY70" fmla="*/ 424306 h 877047"/>
                <a:gd name="connsiteX71" fmla="*/ 860597 w 1235840"/>
                <a:gd name="connsiteY71" fmla="*/ 446551 h 877047"/>
                <a:gd name="connsiteX72" fmla="*/ 886908 w 1235840"/>
                <a:gd name="connsiteY72" fmla="*/ 462497 h 877047"/>
                <a:gd name="connsiteX73" fmla="*/ 923346 w 1235840"/>
                <a:gd name="connsiteY73" fmla="*/ 470470 h 877047"/>
                <a:gd name="connsiteX74" fmla="*/ 947265 w 1235840"/>
                <a:gd name="connsiteY74" fmla="*/ 478443 h 877047"/>
                <a:gd name="connsiteX75" fmla="*/ 979636 w 1235840"/>
                <a:gd name="connsiteY75" fmla="*/ 496622 h 877047"/>
                <a:gd name="connsiteX76" fmla="*/ 997895 w 1235840"/>
                <a:gd name="connsiteY76" fmla="*/ 504595 h 877047"/>
                <a:gd name="connsiteX77" fmla="*/ 1016074 w 1235840"/>
                <a:gd name="connsiteY77" fmla="*/ 502602 h 877047"/>
                <a:gd name="connsiteX78" fmla="*/ 1034332 w 1235840"/>
                <a:gd name="connsiteY78" fmla="*/ 504595 h 877047"/>
                <a:gd name="connsiteX79" fmla="*/ 1034332 w 1235840"/>
                <a:gd name="connsiteY79" fmla="*/ 512568 h 877047"/>
                <a:gd name="connsiteX80" fmla="*/ 1030266 w 1235840"/>
                <a:gd name="connsiteY80" fmla="*/ 518628 h 877047"/>
                <a:gd name="connsiteX81" fmla="*/ 1034332 w 1235840"/>
                <a:gd name="connsiteY81" fmla="*/ 524688 h 877047"/>
                <a:gd name="connsiteX82" fmla="*/ 1042305 w 1235840"/>
                <a:gd name="connsiteY82" fmla="*/ 520621 h 877047"/>
                <a:gd name="connsiteX83" fmla="*/ 1052431 w 1235840"/>
                <a:gd name="connsiteY83" fmla="*/ 518628 h 877047"/>
                <a:gd name="connsiteX84" fmla="*/ 1052431 w 1235840"/>
                <a:gd name="connsiteY84" fmla="*/ 526601 h 877047"/>
                <a:gd name="connsiteX85" fmla="*/ 1062557 w 1235840"/>
                <a:gd name="connsiteY85" fmla="*/ 536727 h 877047"/>
                <a:gd name="connsiteX86" fmla="*/ 1060564 w 1235840"/>
                <a:gd name="connsiteY86" fmla="*/ 550919 h 877047"/>
                <a:gd name="connsiteX87" fmla="*/ 1078743 w 1235840"/>
                <a:gd name="connsiteY87" fmla="*/ 558893 h 877047"/>
                <a:gd name="connsiteX88" fmla="*/ 1086716 w 1235840"/>
                <a:gd name="connsiteY88" fmla="*/ 569019 h 877047"/>
                <a:gd name="connsiteX89" fmla="*/ 1110636 w 1235840"/>
                <a:gd name="connsiteY89" fmla="*/ 584965 h 877047"/>
                <a:gd name="connsiteX90" fmla="*/ 1138940 w 1235840"/>
                <a:gd name="connsiteY90" fmla="*/ 599157 h 877047"/>
                <a:gd name="connsiteX91" fmla="*/ 1157199 w 1235840"/>
                <a:gd name="connsiteY91" fmla="*/ 615103 h 877047"/>
                <a:gd name="connsiteX92" fmla="*/ 1181118 w 1235840"/>
                <a:gd name="connsiteY92" fmla="*/ 635355 h 877047"/>
                <a:gd name="connsiteX93" fmla="*/ 1195311 w 1235840"/>
                <a:gd name="connsiteY93" fmla="*/ 653534 h 877047"/>
                <a:gd name="connsiteX94" fmla="*/ 1205436 w 1235840"/>
                <a:gd name="connsiteY94" fmla="*/ 661507 h 877047"/>
                <a:gd name="connsiteX95" fmla="*/ 1219629 w 1235840"/>
                <a:gd name="connsiteY95" fmla="*/ 679686 h 877047"/>
                <a:gd name="connsiteX96" fmla="*/ 1219629 w 1235840"/>
                <a:gd name="connsiteY96" fmla="*/ 695632 h 877047"/>
                <a:gd name="connsiteX97" fmla="*/ 1227602 w 1235840"/>
                <a:gd name="connsiteY97" fmla="*/ 711579 h 877047"/>
                <a:gd name="connsiteX98" fmla="*/ 1237728 w 1235840"/>
                <a:gd name="connsiteY98" fmla="*/ 721705 h 877047"/>
                <a:gd name="connsiteX99" fmla="*/ 1239801 w 1235840"/>
                <a:gd name="connsiteY99" fmla="*/ 737651 h 877047"/>
                <a:gd name="connsiteX100" fmla="*/ 1229675 w 1235840"/>
                <a:gd name="connsiteY100" fmla="*/ 747777 h 877047"/>
                <a:gd name="connsiteX101" fmla="*/ 1225608 w 1235840"/>
                <a:gd name="connsiteY101" fmla="*/ 765956 h 877047"/>
                <a:gd name="connsiteX102" fmla="*/ 1221542 w 1235840"/>
                <a:gd name="connsiteY102" fmla="*/ 773929 h 877047"/>
                <a:gd name="connsiteX103" fmla="*/ 1221542 w 1235840"/>
                <a:gd name="connsiteY103" fmla="*/ 784055 h 877047"/>
                <a:gd name="connsiteX104" fmla="*/ 1209423 w 1235840"/>
                <a:gd name="connsiteY104" fmla="*/ 788121 h 877047"/>
                <a:gd name="connsiteX105" fmla="*/ 1207350 w 1235840"/>
                <a:gd name="connsiteY105" fmla="*/ 806300 h 877047"/>
                <a:gd name="connsiteX106" fmla="*/ 1205357 w 1235840"/>
                <a:gd name="connsiteY106" fmla="*/ 820492 h 877047"/>
                <a:gd name="connsiteX107" fmla="*/ 1211416 w 1235840"/>
                <a:gd name="connsiteY107" fmla="*/ 832611 h 877047"/>
                <a:gd name="connsiteX108" fmla="*/ 1209423 w 1235840"/>
                <a:gd name="connsiteY108" fmla="*/ 850790 h 877047"/>
                <a:gd name="connsiteX109" fmla="*/ 1211416 w 1235840"/>
                <a:gd name="connsiteY109" fmla="*/ 864982 h 877047"/>
                <a:gd name="connsiteX110" fmla="*/ 1207350 w 1235840"/>
                <a:gd name="connsiteY110" fmla="*/ 880929 h 877047"/>
                <a:gd name="connsiteX111" fmla="*/ 1199377 w 1235840"/>
                <a:gd name="connsiteY111" fmla="*/ 882922 h 877047"/>
                <a:gd name="connsiteX112" fmla="*/ 1189251 w 1235840"/>
                <a:gd name="connsiteY112" fmla="*/ 878856 h 877047"/>
                <a:gd name="connsiteX113" fmla="*/ 1179125 w 1235840"/>
                <a:gd name="connsiteY113" fmla="*/ 866736 h 877047"/>
                <a:gd name="connsiteX114" fmla="*/ 1168999 w 1235840"/>
                <a:gd name="connsiteY114" fmla="*/ 862670 h 877047"/>
                <a:gd name="connsiteX115" fmla="*/ 1150741 w 1235840"/>
                <a:gd name="connsiteY115" fmla="*/ 864743 h 877047"/>
                <a:gd name="connsiteX116" fmla="*/ 1144681 w 1235840"/>
                <a:gd name="connsiteY116" fmla="*/ 868730 h 877047"/>
                <a:gd name="connsiteX117" fmla="*/ 1130568 w 1235840"/>
                <a:gd name="connsiteY117" fmla="*/ 854617 h 877047"/>
                <a:gd name="connsiteX118" fmla="*/ 1114622 w 1235840"/>
                <a:gd name="connsiteY118" fmla="*/ 844491 h 877047"/>
                <a:gd name="connsiteX119" fmla="*/ 1102503 w 1235840"/>
                <a:gd name="connsiteY119" fmla="*/ 840425 h 877047"/>
                <a:gd name="connsiteX120" fmla="*/ 1086556 w 1235840"/>
                <a:gd name="connsiteY120" fmla="*/ 822246 h 877047"/>
                <a:gd name="connsiteX121" fmla="*/ 1084563 w 1235840"/>
                <a:gd name="connsiteY121" fmla="*/ 816187 h 877047"/>
                <a:gd name="connsiteX122" fmla="*/ 1076590 w 1235840"/>
                <a:gd name="connsiteY122" fmla="*/ 812120 h 877047"/>
                <a:gd name="connsiteX123" fmla="*/ 1070531 w 1235840"/>
                <a:gd name="connsiteY123" fmla="*/ 801994 h 877047"/>
                <a:gd name="connsiteX124" fmla="*/ 1076590 w 1235840"/>
                <a:gd name="connsiteY124" fmla="*/ 800001 h 877047"/>
                <a:gd name="connsiteX125" fmla="*/ 1074597 w 1235840"/>
                <a:gd name="connsiteY125" fmla="*/ 787882 h 877047"/>
                <a:gd name="connsiteX126" fmla="*/ 1070531 w 1235840"/>
                <a:gd name="connsiteY126" fmla="*/ 779909 h 877047"/>
                <a:gd name="connsiteX127" fmla="*/ 1070531 w 1235840"/>
                <a:gd name="connsiteY127" fmla="*/ 763962 h 877047"/>
                <a:gd name="connsiteX128" fmla="*/ 1062557 w 1235840"/>
                <a:gd name="connsiteY128" fmla="*/ 748016 h 877047"/>
                <a:gd name="connsiteX129" fmla="*/ 1058571 w 1235840"/>
                <a:gd name="connsiteY129" fmla="*/ 735817 h 877047"/>
                <a:gd name="connsiteX130" fmla="*/ 1050598 w 1235840"/>
                <a:gd name="connsiteY130" fmla="*/ 731830 h 877047"/>
                <a:gd name="connsiteX131" fmla="*/ 1042624 w 1235840"/>
                <a:gd name="connsiteY131" fmla="*/ 733824 h 877047"/>
                <a:gd name="connsiteX132" fmla="*/ 1042624 w 1235840"/>
                <a:gd name="connsiteY132" fmla="*/ 721705 h 877047"/>
                <a:gd name="connsiteX133" fmla="*/ 1040631 w 1235840"/>
                <a:gd name="connsiteY133" fmla="*/ 707512 h 877047"/>
                <a:gd name="connsiteX134" fmla="*/ 1034571 w 1235840"/>
                <a:gd name="connsiteY134" fmla="*/ 695393 h 877047"/>
                <a:gd name="connsiteX135" fmla="*/ 1036565 w 1235840"/>
                <a:gd name="connsiteY135" fmla="*/ 691327 h 877047"/>
                <a:gd name="connsiteX136" fmla="*/ 1024445 w 1235840"/>
                <a:gd name="connsiteY136" fmla="*/ 687340 h 877047"/>
                <a:gd name="connsiteX137" fmla="*/ 1020379 w 1235840"/>
                <a:gd name="connsiteY137" fmla="*/ 679367 h 877047"/>
                <a:gd name="connsiteX138" fmla="*/ 1014320 w 1235840"/>
                <a:gd name="connsiteY138" fmla="*/ 683434 h 877047"/>
                <a:gd name="connsiteX139" fmla="*/ 998373 w 1235840"/>
                <a:gd name="connsiteY139" fmla="*/ 679367 h 877047"/>
                <a:gd name="connsiteX140" fmla="*/ 978121 w 1235840"/>
                <a:gd name="connsiteY140" fmla="*/ 679367 h 877047"/>
                <a:gd name="connsiteX141" fmla="*/ 970148 w 1235840"/>
                <a:gd name="connsiteY141" fmla="*/ 675301 h 877047"/>
                <a:gd name="connsiteX142" fmla="*/ 960022 w 1235840"/>
                <a:gd name="connsiteY142" fmla="*/ 679367 h 877047"/>
                <a:gd name="connsiteX143" fmla="*/ 939770 w 1235840"/>
                <a:gd name="connsiteY143" fmla="*/ 679367 h 877047"/>
                <a:gd name="connsiteX144" fmla="*/ 931797 w 1235840"/>
                <a:gd name="connsiteY144" fmla="*/ 683434 h 877047"/>
                <a:gd name="connsiteX145" fmla="*/ 911545 w 1235840"/>
                <a:gd name="connsiteY145" fmla="*/ 683434 h 877047"/>
                <a:gd name="connsiteX146" fmla="*/ 903572 w 1235840"/>
                <a:gd name="connsiteY146" fmla="*/ 687500 h 877047"/>
                <a:gd name="connsiteX147" fmla="*/ 895599 w 1235840"/>
                <a:gd name="connsiteY147" fmla="*/ 681360 h 877047"/>
                <a:gd name="connsiteX148" fmla="*/ 885473 w 1235840"/>
                <a:gd name="connsiteY148" fmla="*/ 681360 h 877047"/>
                <a:gd name="connsiteX149" fmla="*/ 877500 w 1235840"/>
                <a:gd name="connsiteY149" fmla="*/ 673387 h 877047"/>
                <a:gd name="connsiteX150" fmla="*/ 867374 w 1235840"/>
                <a:gd name="connsiteY150" fmla="*/ 673387 h 877047"/>
                <a:gd name="connsiteX151" fmla="*/ 859401 w 1235840"/>
                <a:gd name="connsiteY151" fmla="*/ 667328 h 877047"/>
                <a:gd name="connsiteX152" fmla="*/ 843455 w 1235840"/>
                <a:gd name="connsiteY152" fmla="*/ 659354 h 877047"/>
                <a:gd name="connsiteX153" fmla="*/ 831336 w 1235840"/>
                <a:gd name="connsiteY153" fmla="*/ 659354 h 877047"/>
                <a:gd name="connsiteX154" fmla="*/ 815389 w 1235840"/>
                <a:gd name="connsiteY154" fmla="*/ 651381 h 877047"/>
                <a:gd name="connsiteX155" fmla="*/ 803190 w 1235840"/>
                <a:gd name="connsiteY155" fmla="*/ 651381 h 877047"/>
                <a:gd name="connsiteX156" fmla="*/ 797131 w 1235840"/>
                <a:gd name="connsiteY156" fmla="*/ 655448 h 877047"/>
                <a:gd name="connsiteX157" fmla="*/ 795137 w 1235840"/>
                <a:gd name="connsiteY157" fmla="*/ 645322 h 877047"/>
                <a:gd name="connsiteX158" fmla="*/ 795137 w 1235840"/>
                <a:gd name="connsiteY158" fmla="*/ 641255 h 877047"/>
                <a:gd name="connsiteX159" fmla="*/ 807257 w 1235840"/>
                <a:gd name="connsiteY159" fmla="*/ 637189 h 877047"/>
                <a:gd name="connsiteX160" fmla="*/ 807257 w 1235840"/>
                <a:gd name="connsiteY160" fmla="*/ 633202 h 877047"/>
                <a:gd name="connsiteX161" fmla="*/ 805263 w 1235840"/>
                <a:gd name="connsiteY161" fmla="*/ 625229 h 877047"/>
                <a:gd name="connsiteX162" fmla="*/ 809330 w 1235840"/>
                <a:gd name="connsiteY162" fmla="*/ 619170 h 877047"/>
                <a:gd name="connsiteX163" fmla="*/ 823442 w 1235840"/>
                <a:gd name="connsiteY163" fmla="*/ 619170 h 877047"/>
                <a:gd name="connsiteX164" fmla="*/ 833568 w 1235840"/>
                <a:gd name="connsiteY164" fmla="*/ 619170 h 877047"/>
                <a:gd name="connsiteX165" fmla="*/ 835641 w 1235840"/>
                <a:gd name="connsiteY165" fmla="*/ 611196 h 877047"/>
                <a:gd name="connsiteX166" fmla="*/ 831575 w 1235840"/>
                <a:gd name="connsiteY166" fmla="*/ 601071 h 877047"/>
                <a:gd name="connsiteX167" fmla="*/ 823602 w 1235840"/>
                <a:gd name="connsiteY167" fmla="*/ 603064 h 877047"/>
                <a:gd name="connsiteX168" fmla="*/ 809489 w 1235840"/>
                <a:gd name="connsiteY168" fmla="*/ 603064 h 877047"/>
                <a:gd name="connsiteX169" fmla="*/ 803350 w 1235840"/>
                <a:gd name="connsiteY169" fmla="*/ 607130 h 877047"/>
                <a:gd name="connsiteX170" fmla="*/ 795377 w 1235840"/>
                <a:gd name="connsiteY170" fmla="*/ 615103 h 877047"/>
                <a:gd name="connsiteX171" fmla="*/ 783178 w 1235840"/>
                <a:gd name="connsiteY171" fmla="*/ 615103 h 877047"/>
                <a:gd name="connsiteX172" fmla="*/ 779191 w 1235840"/>
                <a:gd name="connsiteY172" fmla="*/ 602984 h 877047"/>
                <a:gd name="connsiteX173" fmla="*/ 763245 w 1235840"/>
                <a:gd name="connsiteY173" fmla="*/ 600991 h 877047"/>
                <a:gd name="connsiteX174" fmla="*/ 740920 w 1235840"/>
                <a:gd name="connsiteY174" fmla="*/ 605057 h 877047"/>
                <a:gd name="connsiteX175" fmla="*/ 720668 w 1235840"/>
                <a:gd name="connsiteY175" fmla="*/ 617176 h 877047"/>
                <a:gd name="connsiteX176" fmla="*/ 698423 w 1235840"/>
                <a:gd name="connsiteY176" fmla="*/ 643488 h 877047"/>
                <a:gd name="connsiteX177" fmla="*/ 692363 w 1235840"/>
                <a:gd name="connsiteY177" fmla="*/ 651461 h 877047"/>
                <a:gd name="connsiteX178" fmla="*/ 684390 w 1235840"/>
                <a:gd name="connsiteY178" fmla="*/ 641335 h 877047"/>
                <a:gd name="connsiteX179" fmla="*/ 670278 w 1235840"/>
                <a:gd name="connsiteY179" fmla="*/ 625389 h 877047"/>
                <a:gd name="connsiteX180" fmla="*/ 654331 w 1235840"/>
                <a:gd name="connsiteY180" fmla="*/ 625389 h 877047"/>
                <a:gd name="connsiteX181" fmla="*/ 640139 w 1235840"/>
                <a:gd name="connsiteY181" fmla="*/ 611276 h 877047"/>
                <a:gd name="connsiteX182" fmla="*/ 636073 w 1235840"/>
                <a:gd name="connsiteY182" fmla="*/ 599157 h 877047"/>
                <a:gd name="connsiteX183" fmla="*/ 638146 w 1235840"/>
                <a:gd name="connsiteY183" fmla="*/ 586958 h 877047"/>
                <a:gd name="connsiteX184" fmla="*/ 638146 w 1235840"/>
                <a:gd name="connsiteY184" fmla="*/ 576832 h 877047"/>
                <a:gd name="connsiteX185" fmla="*/ 630173 w 1235840"/>
                <a:gd name="connsiteY185" fmla="*/ 570773 h 877047"/>
                <a:gd name="connsiteX186" fmla="*/ 626106 w 1235840"/>
                <a:gd name="connsiteY186" fmla="*/ 556660 h 877047"/>
                <a:gd name="connsiteX187" fmla="*/ 632166 w 1235840"/>
                <a:gd name="connsiteY187" fmla="*/ 544541 h 877047"/>
                <a:gd name="connsiteX188" fmla="*/ 634239 w 1235840"/>
                <a:gd name="connsiteY188" fmla="*/ 530349 h 877047"/>
                <a:gd name="connsiteX189" fmla="*/ 624113 w 1235840"/>
                <a:gd name="connsiteY189" fmla="*/ 518230 h 877047"/>
                <a:gd name="connsiteX190" fmla="*/ 613987 w 1235840"/>
                <a:gd name="connsiteY190" fmla="*/ 518230 h 877047"/>
                <a:gd name="connsiteX191" fmla="*/ 603861 w 1235840"/>
                <a:gd name="connsiteY191" fmla="*/ 532342 h 877047"/>
                <a:gd name="connsiteX192" fmla="*/ 587915 w 1235840"/>
                <a:gd name="connsiteY192" fmla="*/ 532342 h 877047"/>
                <a:gd name="connsiteX193" fmla="*/ 577789 w 1235840"/>
                <a:gd name="connsiteY193" fmla="*/ 518230 h 877047"/>
                <a:gd name="connsiteX194" fmla="*/ 567663 w 1235840"/>
                <a:gd name="connsiteY194" fmla="*/ 518230 h 877047"/>
                <a:gd name="connsiteX195" fmla="*/ 559690 w 1235840"/>
                <a:gd name="connsiteY195" fmla="*/ 526203 h 877047"/>
                <a:gd name="connsiteX196" fmla="*/ 555703 w 1235840"/>
                <a:gd name="connsiteY196" fmla="*/ 538402 h 877047"/>
                <a:gd name="connsiteX197" fmla="*/ 547730 w 1235840"/>
                <a:gd name="connsiteY197" fmla="*/ 548448 h 877047"/>
                <a:gd name="connsiteX198" fmla="*/ 531784 w 1235840"/>
                <a:gd name="connsiteY198" fmla="*/ 536329 h 877047"/>
                <a:gd name="connsiteX199" fmla="*/ 517592 w 1235840"/>
                <a:gd name="connsiteY199" fmla="*/ 518150 h 877047"/>
                <a:gd name="connsiteX200" fmla="*/ 497340 w 1235840"/>
                <a:gd name="connsiteY200" fmla="*/ 508024 h 877047"/>
                <a:gd name="connsiteX201" fmla="*/ 473420 w 1235840"/>
                <a:gd name="connsiteY201" fmla="*/ 500051 h 877047"/>
                <a:gd name="connsiteX202" fmla="*/ 459228 w 1235840"/>
                <a:gd name="connsiteY202" fmla="*/ 489925 h 877047"/>
                <a:gd name="connsiteX203" fmla="*/ 459228 w 1235840"/>
                <a:gd name="connsiteY203" fmla="*/ 465607 h 877047"/>
                <a:gd name="connsiteX204" fmla="*/ 457235 w 1235840"/>
                <a:gd name="connsiteY204" fmla="*/ 453487 h 877047"/>
                <a:gd name="connsiteX205" fmla="*/ 443043 w 1235840"/>
                <a:gd name="connsiteY205" fmla="*/ 443361 h 877047"/>
                <a:gd name="connsiteX206" fmla="*/ 430923 w 1235840"/>
                <a:gd name="connsiteY206" fmla="*/ 449421 h 877047"/>
                <a:gd name="connsiteX207" fmla="*/ 430923 w 1235840"/>
                <a:gd name="connsiteY207" fmla="*/ 465367 h 877047"/>
                <a:gd name="connsiteX208" fmla="*/ 418725 w 1235840"/>
                <a:gd name="connsiteY208" fmla="*/ 467440 h 877047"/>
                <a:gd name="connsiteX209" fmla="*/ 412665 w 1235840"/>
                <a:gd name="connsiteY209" fmla="*/ 453248 h 877047"/>
                <a:gd name="connsiteX210" fmla="*/ 396719 w 1235840"/>
                <a:gd name="connsiteY210" fmla="*/ 445275 h 877047"/>
                <a:gd name="connsiteX211" fmla="*/ 382526 w 1235840"/>
                <a:gd name="connsiteY211" fmla="*/ 443202 h 877047"/>
                <a:gd name="connsiteX212" fmla="*/ 376467 w 1235840"/>
                <a:gd name="connsiteY212" fmla="*/ 431083 h 877047"/>
                <a:gd name="connsiteX213" fmla="*/ 386592 w 1235840"/>
                <a:gd name="connsiteY213" fmla="*/ 423110 h 877047"/>
                <a:gd name="connsiteX214" fmla="*/ 390659 w 1235840"/>
                <a:gd name="connsiteY214" fmla="*/ 408917 h 877047"/>
                <a:gd name="connsiteX215" fmla="*/ 390659 w 1235840"/>
                <a:gd name="connsiteY215" fmla="*/ 392971 h 877047"/>
                <a:gd name="connsiteX216" fmla="*/ 378460 w 1235840"/>
                <a:gd name="connsiteY216" fmla="*/ 377025 h 877047"/>
                <a:gd name="connsiteX217" fmla="*/ 356215 w 1235840"/>
                <a:gd name="connsiteY217" fmla="*/ 364906 h 877047"/>
                <a:gd name="connsiteX218" fmla="*/ 335963 w 1235840"/>
                <a:gd name="connsiteY218" fmla="*/ 360839 h 877047"/>
                <a:gd name="connsiteX219" fmla="*/ 323844 w 1235840"/>
                <a:gd name="connsiteY219" fmla="*/ 366978 h 877047"/>
                <a:gd name="connsiteX220" fmla="*/ 319778 w 1235840"/>
                <a:gd name="connsiteY220" fmla="*/ 379098 h 877047"/>
                <a:gd name="connsiteX221" fmla="*/ 305665 w 1235840"/>
                <a:gd name="connsiteY221" fmla="*/ 391217 h 877047"/>
                <a:gd name="connsiteX222" fmla="*/ 303592 w 1235840"/>
                <a:gd name="connsiteY222" fmla="*/ 399190 h 877047"/>
                <a:gd name="connsiteX223" fmla="*/ 293466 w 1235840"/>
                <a:gd name="connsiteY223" fmla="*/ 403256 h 877047"/>
                <a:gd name="connsiteX224" fmla="*/ 289400 w 1235840"/>
                <a:gd name="connsiteY224" fmla="*/ 391137 h 877047"/>
                <a:gd name="connsiteX225" fmla="*/ 277281 w 1235840"/>
                <a:gd name="connsiteY225" fmla="*/ 383164 h 877047"/>
                <a:gd name="connsiteX226" fmla="*/ 263089 w 1235840"/>
                <a:gd name="connsiteY226" fmla="*/ 393290 h 877047"/>
                <a:gd name="connsiteX227" fmla="*/ 244910 w 1235840"/>
                <a:gd name="connsiteY227" fmla="*/ 403416 h 877047"/>
                <a:gd name="connsiteX228" fmla="*/ 234784 w 1235840"/>
                <a:gd name="connsiteY228" fmla="*/ 405409 h 877047"/>
                <a:gd name="connsiteX229" fmla="*/ 226810 w 1235840"/>
                <a:gd name="connsiteY229" fmla="*/ 405409 h 877047"/>
                <a:gd name="connsiteX230" fmla="*/ 210864 w 1235840"/>
                <a:gd name="connsiteY230" fmla="*/ 397436 h 877047"/>
                <a:gd name="connsiteX231" fmla="*/ 188619 w 1235840"/>
                <a:gd name="connsiteY231" fmla="*/ 385317 h 877047"/>
                <a:gd name="connsiteX232" fmla="*/ 176500 w 1235840"/>
                <a:gd name="connsiteY232" fmla="*/ 391377 h 877047"/>
                <a:gd name="connsiteX233" fmla="*/ 160554 w 1235840"/>
                <a:gd name="connsiteY233" fmla="*/ 397436 h 877047"/>
                <a:gd name="connsiteX234" fmla="*/ 138229 w 1235840"/>
                <a:gd name="connsiteY234" fmla="*/ 391376 h 877047"/>
                <a:gd name="connsiteX235" fmla="*/ 130255 w 1235840"/>
                <a:gd name="connsiteY235" fmla="*/ 369131 h 877047"/>
                <a:gd name="connsiteX236" fmla="*/ 122282 w 1235840"/>
                <a:gd name="connsiteY236" fmla="*/ 359006 h 877047"/>
                <a:gd name="connsiteX237" fmla="*/ 124355 w 1235840"/>
                <a:gd name="connsiteY237" fmla="*/ 335086 h 877047"/>
                <a:gd name="connsiteX238" fmla="*/ 116382 w 1235840"/>
                <a:gd name="connsiteY238" fmla="*/ 314834 h 877047"/>
                <a:gd name="connsiteX239" fmla="*/ 100436 w 1235840"/>
                <a:gd name="connsiteY239" fmla="*/ 314834 h 877047"/>
                <a:gd name="connsiteX240" fmla="*/ 80184 w 1235840"/>
                <a:gd name="connsiteY240" fmla="*/ 308774 h 877047"/>
                <a:gd name="connsiteX241" fmla="*/ 70058 w 1235840"/>
                <a:gd name="connsiteY241" fmla="*/ 300801 h 877047"/>
                <a:gd name="connsiteX242" fmla="*/ 65992 w 1235840"/>
                <a:gd name="connsiteY242" fmla="*/ 274570 h 877047"/>
                <a:gd name="connsiteX243" fmla="*/ 80184 w 1235840"/>
                <a:gd name="connsiteY243" fmla="*/ 270503 h 877047"/>
                <a:gd name="connsiteX244" fmla="*/ 72211 w 1235840"/>
                <a:gd name="connsiteY244" fmla="*/ 250251 h 877047"/>
                <a:gd name="connsiteX245" fmla="*/ 53952 w 1235840"/>
                <a:gd name="connsiteY245" fmla="*/ 240205 h 877047"/>
                <a:gd name="connsiteX246" fmla="*/ 35773 w 1235840"/>
                <a:gd name="connsiteY246" fmla="*/ 236139 h 87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Lst>
              <a:rect l="l" t="t" r="r" b="b"/>
              <a:pathLst>
                <a:path w="1235840" h="877047">
                  <a:moveTo>
                    <a:pt x="32505" y="236777"/>
                  </a:moveTo>
                  <a:lnTo>
                    <a:pt x="32505" y="236777"/>
                  </a:lnTo>
                  <a:cubicBezTo>
                    <a:pt x="28438" y="234704"/>
                    <a:pt x="24531" y="224658"/>
                    <a:pt x="22378" y="220830"/>
                  </a:cubicBezTo>
                  <a:cubicBezTo>
                    <a:pt x="16586" y="214470"/>
                    <a:pt x="11257" y="207702"/>
                    <a:pt x="6432" y="200579"/>
                  </a:cubicBezTo>
                  <a:cubicBezTo>
                    <a:pt x="4439" y="194519"/>
                    <a:pt x="-1541" y="180407"/>
                    <a:pt x="373" y="174267"/>
                  </a:cubicBezTo>
                  <a:cubicBezTo>
                    <a:pt x="4019" y="168077"/>
                    <a:pt x="8840" y="162660"/>
                    <a:pt x="14565" y="158321"/>
                  </a:cubicBezTo>
                  <a:cubicBezTo>
                    <a:pt x="16558" y="156248"/>
                    <a:pt x="22538" y="152182"/>
                    <a:pt x="26684" y="154255"/>
                  </a:cubicBezTo>
                  <a:cubicBezTo>
                    <a:pt x="28757" y="154255"/>
                    <a:pt x="28757" y="162228"/>
                    <a:pt x="30750" y="164381"/>
                  </a:cubicBezTo>
                  <a:cubicBezTo>
                    <a:pt x="32823" y="164381"/>
                    <a:pt x="40876" y="162308"/>
                    <a:pt x="42870" y="158321"/>
                  </a:cubicBezTo>
                  <a:cubicBezTo>
                    <a:pt x="44943" y="156248"/>
                    <a:pt x="44943" y="150348"/>
                    <a:pt x="46936" y="148195"/>
                  </a:cubicBezTo>
                  <a:cubicBezTo>
                    <a:pt x="51002" y="146122"/>
                    <a:pt x="59135" y="146122"/>
                    <a:pt x="61128" y="144129"/>
                  </a:cubicBezTo>
                  <a:cubicBezTo>
                    <a:pt x="65514" y="141536"/>
                    <a:pt x="68457" y="137063"/>
                    <a:pt x="69101" y="132010"/>
                  </a:cubicBezTo>
                  <a:cubicBezTo>
                    <a:pt x="68348" y="127435"/>
                    <a:pt x="66205" y="123204"/>
                    <a:pt x="62962" y="119890"/>
                  </a:cubicBezTo>
                  <a:cubicBezTo>
                    <a:pt x="58975" y="117817"/>
                    <a:pt x="48849" y="115824"/>
                    <a:pt x="47016" y="111917"/>
                  </a:cubicBezTo>
                  <a:cubicBezTo>
                    <a:pt x="45082" y="106777"/>
                    <a:pt x="45082" y="101110"/>
                    <a:pt x="47016" y="95971"/>
                  </a:cubicBezTo>
                  <a:cubicBezTo>
                    <a:pt x="47016" y="91905"/>
                    <a:pt x="53075" y="87998"/>
                    <a:pt x="53075" y="85845"/>
                  </a:cubicBezTo>
                  <a:cubicBezTo>
                    <a:pt x="53075" y="79785"/>
                    <a:pt x="49089" y="71733"/>
                    <a:pt x="49089" y="67666"/>
                  </a:cubicBezTo>
                  <a:lnTo>
                    <a:pt x="49089" y="56424"/>
                  </a:lnTo>
                  <a:cubicBezTo>
                    <a:pt x="51739" y="50682"/>
                    <a:pt x="55144" y="45318"/>
                    <a:pt x="59214" y="40478"/>
                  </a:cubicBezTo>
                  <a:cubicBezTo>
                    <a:pt x="62172" y="37328"/>
                    <a:pt x="65585" y="34640"/>
                    <a:pt x="69340" y="32504"/>
                  </a:cubicBezTo>
                  <a:lnTo>
                    <a:pt x="77314" y="32504"/>
                  </a:lnTo>
                  <a:cubicBezTo>
                    <a:pt x="89379" y="34217"/>
                    <a:pt x="101570" y="34884"/>
                    <a:pt x="113751" y="34498"/>
                  </a:cubicBezTo>
                  <a:cubicBezTo>
                    <a:pt x="121724" y="34498"/>
                    <a:pt x="135996" y="36571"/>
                    <a:pt x="144129" y="36571"/>
                  </a:cubicBezTo>
                  <a:cubicBezTo>
                    <a:pt x="157758" y="35528"/>
                    <a:pt x="171295" y="33503"/>
                    <a:pt x="184632" y="30511"/>
                  </a:cubicBezTo>
                  <a:lnTo>
                    <a:pt x="208552" y="22538"/>
                  </a:lnTo>
                  <a:cubicBezTo>
                    <a:pt x="212618" y="22538"/>
                    <a:pt x="220751" y="18472"/>
                    <a:pt x="224498" y="18472"/>
                  </a:cubicBezTo>
                  <a:cubicBezTo>
                    <a:pt x="228246" y="18472"/>
                    <a:pt x="236697" y="24531"/>
                    <a:pt x="240445" y="24531"/>
                  </a:cubicBezTo>
                  <a:cubicBezTo>
                    <a:pt x="247155" y="25574"/>
                    <a:pt x="253986" y="25574"/>
                    <a:pt x="260696" y="24531"/>
                  </a:cubicBezTo>
                  <a:lnTo>
                    <a:pt x="293147" y="16558"/>
                  </a:lnTo>
                  <a:cubicBezTo>
                    <a:pt x="298742" y="13347"/>
                    <a:pt x="304923" y="11287"/>
                    <a:pt x="311326" y="10498"/>
                  </a:cubicBezTo>
                  <a:cubicBezTo>
                    <a:pt x="317795" y="7999"/>
                    <a:pt x="324645" y="6623"/>
                    <a:pt x="331578" y="6432"/>
                  </a:cubicBezTo>
                  <a:cubicBezTo>
                    <a:pt x="337637" y="4439"/>
                    <a:pt x="351830" y="-1541"/>
                    <a:pt x="359883" y="373"/>
                  </a:cubicBezTo>
                  <a:cubicBezTo>
                    <a:pt x="363949" y="373"/>
                    <a:pt x="372081" y="8346"/>
                    <a:pt x="378141" y="10498"/>
                  </a:cubicBezTo>
                  <a:cubicBezTo>
                    <a:pt x="384624" y="13050"/>
                    <a:pt x="390738" y="16455"/>
                    <a:pt x="396320" y="20624"/>
                  </a:cubicBezTo>
                  <a:cubicBezTo>
                    <a:pt x="400634" y="25813"/>
                    <a:pt x="403398" y="32114"/>
                    <a:pt x="404293" y="38803"/>
                  </a:cubicBezTo>
                  <a:cubicBezTo>
                    <a:pt x="405860" y="41150"/>
                    <a:pt x="406564" y="43968"/>
                    <a:pt x="406286" y="46776"/>
                  </a:cubicBezTo>
                  <a:cubicBezTo>
                    <a:pt x="408359" y="52916"/>
                    <a:pt x="414259" y="60969"/>
                    <a:pt x="414259" y="67028"/>
                  </a:cubicBezTo>
                  <a:cubicBezTo>
                    <a:pt x="411563" y="72208"/>
                    <a:pt x="408154" y="76985"/>
                    <a:pt x="404134" y="81220"/>
                  </a:cubicBezTo>
                  <a:cubicBezTo>
                    <a:pt x="401899" y="86090"/>
                    <a:pt x="398403" y="90275"/>
                    <a:pt x="394008" y="93339"/>
                  </a:cubicBezTo>
                  <a:cubicBezTo>
                    <a:pt x="389941" y="97406"/>
                    <a:pt x="379815" y="101313"/>
                    <a:pt x="378061" y="103466"/>
                  </a:cubicBezTo>
                  <a:cubicBezTo>
                    <a:pt x="373995" y="107452"/>
                    <a:pt x="372002" y="115585"/>
                    <a:pt x="370088" y="117578"/>
                  </a:cubicBezTo>
                  <a:cubicBezTo>
                    <a:pt x="365196" y="121010"/>
                    <a:pt x="359822" y="123697"/>
                    <a:pt x="354142" y="125551"/>
                  </a:cubicBezTo>
                  <a:cubicBezTo>
                    <a:pt x="350075" y="129538"/>
                    <a:pt x="340029" y="135677"/>
                    <a:pt x="335963" y="139664"/>
                  </a:cubicBezTo>
                  <a:cubicBezTo>
                    <a:pt x="333890" y="143730"/>
                    <a:pt x="325837" y="147637"/>
                    <a:pt x="323764" y="151783"/>
                  </a:cubicBezTo>
                  <a:cubicBezTo>
                    <a:pt x="321146" y="157494"/>
                    <a:pt x="320447" y="163900"/>
                    <a:pt x="321771" y="170041"/>
                  </a:cubicBezTo>
                  <a:cubicBezTo>
                    <a:pt x="323780" y="183699"/>
                    <a:pt x="328614" y="196787"/>
                    <a:pt x="335963" y="208472"/>
                  </a:cubicBezTo>
                  <a:cubicBezTo>
                    <a:pt x="340052" y="214985"/>
                    <a:pt x="344779" y="221075"/>
                    <a:pt x="350075" y="226651"/>
                  </a:cubicBezTo>
                  <a:cubicBezTo>
                    <a:pt x="356215" y="232710"/>
                    <a:pt x="376387" y="236777"/>
                    <a:pt x="384520" y="240843"/>
                  </a:cubicBezTo>
                  <a:cubicBezTo>
                    <a:pt x="392652" y="244910"/>
                    <a:pt x="410831" y="256790"/>
                    <a:pt x="420957" y="259022"/>
                  </a:cubicBezTo>
                  <a:cubicBezTo>
                    <a:pt x="422950" y="261015"/>
                    <a:pt x="431083" y="256949"/>
                    <a:pt x="435149" y="256949"/>
                  </a:cubicBezTo>
                  <a:cubicBezTo>
                    <a:pt x="441209" y="259022"/>
                    <a:pt x="445275" y="269148"/>
                    <a:pt x="451096" y="271141"/>
                  </a:cubicBezTo>
                  <a:cubicBezTo>
                    <a:pt x="455162" y="273134"/>
                    <a:pt x="467042" y="275208"/>
                    <a:pt x="473340" y="277201"/>
                  </a:cubicBezTo>
                  <a:cubicBezTo>
                    <a:pt x="477407" y="279194"/>
                    <a:pt x="485460" y="285174"/>
                    <a:pt x="489287" y="285174"/>
                  </a:cubicBezTo>
                  <a:cubicBezTo>
                    <a:pt x="493353" y="287167"/>
                    <a:pt x="503479" y="287167"/>
                    <a:pt x="507545" y="289161"/>
                  </a:cubicBezTo>
                  <a:cubicBezTo>
                    <a:pt x="511612" y="291154"/>
                    <a:pt x="515519" y="299286"/>
                    <a:pt x="519665" y="299286"/>
                  </a:cubicBezTo>
                  <a:cubicBezTo>
                    <a:pt x="521658" y="301280"/>
                    <a:pt x="527638" y="301280"/>
                    <a:pt x="529791" y="301280"/>
                  </a:cubicBezTo>
                  <a:cubicBezTo>
                    <a:pt x="534147" y="301387"/>
                    <a:pt x="538370" y="302804"/>
                    <a:pt x="541910" y="305346"/>
                  </a:cubicBezTo>
                  <a:lnTo>
                    <a:pt x="549883" y="313319"/>
                  </a:lnTo>
                  <a:cubicBezTo>
                    <a:pt x="551876" y="313319"/>
                    <a:pt x="560009" y="313319"/>
                    <a:pt x="562002" y="315313"/>
                  </a:cubicBezTo>
                  <a:cubicBezTo>
                    <a:pt x="564075" y="315313"/>
                    <a:pt x="566068" y="319379"/>
                    <a:pt x="568062" y="321372"/>
                  </a:cubicBezTo>
                  <a:lnTo>
                    <a:pt x="582254" y="321372"/>
                  </a:lnTo>
                  <a:cubicBezTo>
                    <a:pt x="589191" y="321525"/>
                    <a:pt x="596047" y="322901"/>
                    <a:pt x="602506" y="325439"/>
                  </a:cubicBezTo>
                  <a:cubicBezTo>
                    <a:pt x="610479" y="327432"/>
                    <a:pt x="620685" y="335564"/>
                    <a:pt x="628817" y="337558"/>
                  </a:cubicBezTo>
                  <a:cubicBezTo>
                    <a:pt x="634877" y="341624"/>
                    <a:pt x="651062" y="339551"/>
                    <a:pt x="659195" y="341624"/>
                  </a:cubicBezTo>
                  <a:cubicBezTo>
                    <a:pt x="663261" y="341624"/>
                    <a:pt x="671314" y="347684"/>
                    <a:pt x="675141" y="349597"/>
                  </a:cubicBezTo>
                  <a:lnTo>
                    <a:pt x="707512" y="357570"/>
                  </a:lnTo>
                  <a:cubicBezTo>
                    <a:pt x="713572" y="359563"/>
                    <a:pt x="727764" y="365543"/>
                    <a:pt x="735897" y="367696"/>
                  </a:cubicBezTo>
                  <a:cubicBezTo>
                    <a:pt x="739884" y="369690"/>
                    <a:pt x="748016" y="371683"/>
                    <a:pt x="751843" y="373756"/>
                  </a:cubicBezTo>
                  <a:cubicBezTo>
                    <a:pt x="760206" y="376975"/>
                    <a:pt x="768221" y="381035"/>
                    <a:pt x="775763" y="385875"/>
                  </a:cubicBezTo>
                  <a:cubicBezTo>
                    <a:pt x="779829" y="387868"/>
                    <a:pt x="787962" y="393848"/>
                    <a:pt x="791709" y="396001"/>
                  </a:cubicBezTo>
                  <a:cubicBezTo>
                    <a:pt x="799682" y="402061"/>
                    <a:pt x="816027" y="418246"/>
                    <a:pt x="826153" y="424306"/>
                  </a:cubicBezTo>
                  <a:cubicBezTo>
                    <a:pt x="834126" y="430365"/>
                    <a:pt x="852465" y="440252"/>
                    <a:pt x="860597" y="446551"/>
                  </a:cubicBezTo>
                  <a:cubicBezTo>
                    <a:pt x="868631" y="452995"/>
                    <a:pt x="877477" y="458357"/>
                    <a:pt x="886908" y="462497"/>
                  </a:cubicBezTo>
                  <a:cubicBezTo>
                    <a:pt x="898770" y="466318"/>
                    <a:pt x="910972" y="468988"/>
                    <a:pt x="923346" y="470470"/>
                  </a:cubicBezTo>
                  <a:lnTo>
                    <a:pt x="947265" y="478443"/>
                  </a:lnTo>
                  <a:cubicBezTo>
                    <a:pt x="955238" y="482430"/>
                    <a:pt x="971584" y="492556"/>
                    <a:pt x="979636" y="496622"/>
                  </a:cubicBezTo>
                  <a:cubicBezTo>
                    <a:pt x="983703" y="498615"/>
                    <a:pt x="993829" y="502682"/>
                    <a:pt x="997895" y="504595"/>
                  </a:cubicBezTo>
                  <a:cubicBezTo>
                    <a:pt x="1001961" y="504595"/>
                    <a:pt x="1012087" y="502602"/>
                    <a:pt x="1016074" y="502602"/>
                  </a:cubicBezTo>
                  <a:cubicBezTo>
                    <a:pt x="1022228" y="502277"/>
                    <a:pt x="1028394" y="502950"/>
                    <a:pt x="1034332" y="504595"/>
                  </a:cubicBezTo>
                  <a:cubicBezTo>
                    <a:pt x="1036229" y="506915"/>
                    <a:pt x="1036229" y="510249"/>
                    <a:pt x="1034332" y="512568"/>
                  </a:cubicBezTo>
                  <a:cubicBezTo>
                    <a:pt x="1034332" y="514562"/>
                    <a:pt x="1030266" y="516635"/>
                    <a:pt x="1030266" y="518628"/>
                  </a:cubicBezTo>
                  <a:cubicBezTo>
                    <a:pt x="1030266" y="520621"/>
                    <a:pt x="1032339" y="524688"/>
                    <a:pt x="1034332" y="524688"/>
                  </a:cubicBezTo>
                  <a:cubicBezTo>
                    <a:pt x="1036326" y="524688"/>
                    <a:pt x="1040392" y="520621"/>
                    <a:pt x="1042305" y="520621"/>
                  </a:cubicBezTo>
                  <a:cubicBezTo>
                    <a:pt x="1044378" y="518628"/>
                    <a:pt x="1050279" y="516635"/>
                    <a:pt x="1052431" y="518628"/>
                  </a:cubicBezTo>
                  <a:cubicBezTo>
                    <a:pt x="1054504" y="518628"/>
                    <a:pt x="1052431" y="524688"/>
                    <a:pt x="1052431" y="526601"/>
                  </a:cubicBezTo>
                  <a:cubicBezTo>
                    <a:pt x="1054504" y="530668"/>
                    <a:pt x="1060404" y="532661"/>
                    <a:pt x="1062557" y="536727"/>
                  </a:cubicBezTo>
                  <a:cubicBezTo>
                    <a:pt x="1062557" y="538800"/>
                    <a:pt x="1058571" y="546853"/>
                    <a:pt x="1060564" y="550919"/>
                  </a:cubicBezTo>
                  <a:cubicBezTo>
                    <a:pt x="1062557" y="554986"/>
                    <a:pt x="1074756" y="556979"/>
                    <a:pt x="1078743" y="558893"/>
                  </a:cubicBezTo>
                  <a:cubicBezTo>
                    <a:pt x="1080816" y="560966"/>
                    <a:pt x="1084882" y="566866"/>
                    <a:pt x="1086716" y="569019"/>
                  </a:cubicBezTo>
                  <a:cubicBezTo>
                    <a:pt x="1093532" y="575893"/>
                    <a:pt x="1101668" y="581317"/>
                    <a:pt x="1110636" y="584965"/>
                  </a:cubicBezTo>
                  <a:cubicBezTo>
                    <a:pt x="1116695" y="589031"/>
                    <a:pt x="1130887" y="592938"/>
                    <a:pt x="1138940" y="599157"/>
                  </a:cubicBezTo>
                  <a:cubicBezTo>
                    <a:pt x="1145502" y="603902"/>
                    <a:pt x="1151614" y="609240"/>
                    <a:pt x="1157199" y="615103"/>
                  </a:cubicBezTo>
                  <a:cubicBezTo>
                    <a:pt x="1164654" y="622443"/>
                    <a:pt x="1172650" y="629212"/>
                    <a:pt x="1181118" y="635355"/>
                  </a:cubicBezTo>
                  <a:cubicBezTo>
                    <a:pt x="1185184" y="639421"/>
                    <a:pt x="1191244" y="649548"/>
                    <a:pt x="1195311" y="653534"/>
                  </a:cubicBezTo>
                  <a:cubicBezTo>
                    <a:pt x="1197304" y="655607"/>
                    <a:pt x="1203284" y="659594"/>
                    <a:pt x="1205436" y="661507"/>
                  </a:cubicBezTo>
                  <a:cubicBezTo>
                    <a:pt x="1211232" y="666654"/>
                    <a:pt x="1216042" y="672814"/>
                    <a:pt x="1219629" y="679686"/>
                  </a:cubicBezTo>
                  <a:lnTo>
                    <a:pt x="1219629" y="695632"/>
                  </a:lnTo>
                  <a:lnTo>
                    <a:pt x="1227602" y="711579"/>
                  </a:lnTo>
                  <a:cubicBezTo>
                    <a:pt x="1231496" y="714392"/>
                    <a:pt x="1234915" y="717810"/>
                    <a:pt x="1237728" y="721705"/>
                  </a:cubicBezTo>
                  <a:cubicBezTo>
                    <a:pt x="1239403" y="726845"/>
                    <a:pt x="1240106" y="732253"/>
                    <a:pt x="1239801" y="737651"/>
                  </a:cubicBezTo>
                  <a:cubicBezTo>
                    <a:pt x="1236902" y="741471"/>
                    <a:pt x="1233495" y="744878"/>
                    <a:pt x="1229675" y="747777"/>
                  </a:cubicBezTo>
                  <a:cubicBezTo>
                    <a:pt x="1227602" y="751763"/>
                    <a:pt x="1227602" y="761889"/>
                    <a:pt x="1225608" y="765956"/>
                  </a:cubicBezTo>
                  <a:cubicBezTo>
                    <a:pt x="1225608" y="767949"/>
                    <a:pt x="1221542" y="772015"/>
                    <a:pt x="1221542" y="773929"/>
                  </a:cubicBezTo>
                  <a:cubicBezTo>
                    <a:pt x="1219549" y="776002"/>
                    <a:pt x="1221542" y="779988"/>
                    <a:pt x="1221542" y="784055"/>
                  </a:cubicBezTo>
                  <a:cubicBezTo>
                    <a:pt x="1219549" y="786048"/>
                    <a:pt x="1211416" y="786048"/>
                    <a:pt x="1209423" y="788121"/>
                  </a:cubicBezTo>
                  <a:cubicBezTo>
                    <a:pt x="1207713" y="794020"/>
                    <a:pt x="1207012" y="800167"/>
                    <a:pt x="1207350" y="806300"/>
                  </a:cubicBezTo>
                  <a:cubicBezTo>
                    <a:pt x="1205357" y="810366"/>
                    <a:pt x="1203363" y="818419"/>
                    <a:pt x="1205357" y="820492"/>
                  </a:cubicBezTo>
                  <a:cubicBezTo>
                    <a:pt x="1205357" y="824479"/>
                    <a:pt x="1209423" y="828465"/>
                    <a:pt x="1211416" y="832611"/>
                  </a:cubicBezTo>
                  <a:cubicBezTo>
                    <a:pt x="1211416" y="836677"/>
                    <a:pt x="1209423" y="846724"/>
                    <a:pt x="1209423" y="850790"/>
                  </a:cubicBezTo>
                  <a:cubicBezTo>
                    <a:pt x="1209423" y="854856"/>
                    <a:pt x="1211416" y="860916"/>
                    <a:pt x="1211416" y="864982"/>
                  </a:cubicBezTo>
                  <a:cubicBezTo>
                    <a:pt x="1211955" y="870609"/>
                    <a:pt x="1210517" y="876247"/>
                    <a:pt x="1207350" y="880929"/>
                  </a:cubicBezTo>
                  <a:cubicBezTo>
                    <a:pt x="1205357" y="880929"/>
                    <a:pt x="1201290" y="882922"/>
                    <a:pt x="1199377" y="882922"/>
                  </a:cubicBezTo>
                  <a:cubicBezTo>
                    <a:pt x="1197304" y="880929"/>
                    <a:pt x="1191403" y="880929"/>
                    <a:pt x="1189251" y="878856"/>
                  </a:cubicBezTo>
                  <a:cubicBezTo>
                    <a:pt x="1187098" y="876783"/>
                    <a:pt x="1183191" y="868730"/>
                    <a:pt x="1179125" y="866736"/>
                  </a:cubicBezTo>
                  <a:cubicBezTo>
                    <a:pt x="1176143" y="864555"/>
                    <a:pt x="1172661" y="863157"/>
                    <a:pt x="1168999" y="862670"/>
                  </a:cubicBezTo>
                  <a:cubicBezTo>
                    <a:pt x="1162851" y="861336"/>
                    <a:pt x="1156434" y="862064"/>
                    <a:pt x="1150741" y="864743"/>
                  </a:cubicBezTo>
                  <a:cubicBezTo>
                    <a:pt x="1148747" y="864743"/>
                    <a:pt x="1146754" y="868730"/>
                    <a:pt x="1144681" y="868730"/>
                  </a:cubicBezTo>
                  <a:cubicBezTo>
                    <a:pt x="1140694" y="866736"/>
                    <a:pt x="1134555" y="856610"/>
                    <a:pt x="1130568" y="854617"/>
                  </a:cubicBezTo>
                  <a:cubicBezTo>
                    <a:pt x="1125737" y="850534"/>
                    <a:pt x="1120372" y="847128"/>
                    <a:pt x="1114622" y="844491"/>
                  </a:cubicBezTo>
                  <a:cubicBezTo>
                    <a:pt x="1110326" y="844075"/>
                    <a:pt x="1106181" y="842684"/>
                    <a:pt x="1102503" y="840425"/>
                  </a:cubicBezTo>
                  <a:cubicBezTo>
                    <a:pt x="1098437" y="836438"/>
                    <a:pt x="1088311" y="828306"/>
                    <a:pt x="1086556" y="822246"/>
                  </a:cubicBezTo>
                  <a:cubicBezTo>
                    <a:pt x="1084563" y="822246"/>
                    <a:pt x="1084563" y="816187"/>
                    <a:pt x="1084563" y="816187"/>
                  </a:cubicBezTo>
                  <a:cubicBezTo>
                    <a:pt x="1082490" y="814193"/>
                    <a:pt x="1078424" y="814193"/>
                    <a:pt x="1076590" y="812120"/>
                  </a:cubicBezTo>
                  <a:cubicBezTo>
                    <a:pt x="1074756" y="810047"/>
                    <a:pt x="1068617" y="804147"/>
                    <a:pt x="1070531" y="801994"/>
                  </a:cubicBezTo>
                  <a:cubicBezTo>
                    <a:pt x="1070531" y="800001"/>
                    <a:pt x="1074597" y="801994"/>
                    <a:pt x="1076590" y="800001"/>
                  </a:cubicBezTo>
                  <a:cubicBezTo>
                    <a:pt x="1078583" y="798008"/>
                    <a:pt x="1076590" y="792028"/>
                    <a:pt x="1074597" y="787882"/>
                  </a:cubicBezTo>
                  <a:cubicBezTo>
                    <a:pt x="1074597" y="785809"/>
                    <a:pt x="1070531" y="781822"/>
                    <a:pt x="1070531" y="779909"/>
                  </a:cubicBezTo>
                  <a:cubicBezTo>
                    <a:pt x="1070531" y="775922"/>
                    <a:pt x="1072524" y="767789"/>
                    <a:pt x="1070531" y="763962"/>
                  </a:cubicBezTo>
                  <a:cubicBezTo>
                    <a:pt x="1070531" y="759976"/>
                    <a:pt x="1064471" y="751843"/>
                    <a:pt x="1062557" y="748016"/>
                  </a:cubicBezTo>
                  <a:cubicBezTo>
                    <a:pt x="1062461" y="743645"/>
                    <a:pt x="1061074" y="739401"/>
                    <a:pt x="1058571" y="735817"/>
                  </a:cubicBezTo>
                  <a:cubicBezTo>
                    <a:pt x="1056346" y="733757"/>
                    <a:pt x="1053580" y="732374"/>
                    <a:pt x="1050598" y="731830"/>
                  </a:cubicBezTo>
                  <a:cubicBezTo>
                    <a:pt x="1048604" y="731830"/>
                    <a:pt x="1044538" y="735817"/>
                    <a:pt x="1042624" y="733824"/>
                  </a:cubicBezTo>
                  <a:cubicBezTo>
                    <a:pt x="1040711" y="731830"/>
                    <a:pt x="1042624" y="723698"/>
                    <a:pt x="1042624" y="721705"/>
                  </a:cubicBezTo>
                  <a:cubicBezTo>
                    <a:pt x="1042624" y="717638"/>
                    <a:pt x="1040631" y="711579"/>
                    <a:pt x="1040631" y="707512"/>
                  </a:cubicBezTo>
                  <a:cubicBezTo>
                    <a:pt x="1038638" y="703446"/>
                    <a:pt x="1034571" y="699539"/>
                    <a:pt x="1034571" y="695393"/>
                  </a:cubicBezTo>
                  <a:cubicBezTo>
                    <a:pt x="1034790" y="693862"/>
                    <a:pt x="1035488" y="692438"/>
                    <a:pt x="1036565" y="691327"/>
                  </a:cubicBezTo>
                  <a:cubicBezTo>
                    <a:pt x="1034571" y="687340"/>
                    <a:pt x="1026439" y="689334"/>
                    <a:pt x="1024445" y="687340"/>
                  </a:cubicBezTo>
                  <a:cubicBezTo>
                    <a:pt x="1022452" y="687340"/>
                    <a:pt x="1022452" y="681201"/>
                    <a:pt x="1020379" y="679367"/>
                  </a:cubicBezTo>
                  <a:cubicBezTo>
                    <a:pt x="1018386" y="679367"/>
                    <a:pt x="1016313" y="683434"/>
                    <a:pt x="1014320" y="683434"/>
                  </a:cubicBezTo>
                  <a:cubicBezTo>
                    <a:pt x="1010253" y="685427"/>
                    <a:pt x="1002200" y="681360"/>
                    <a:pt x="998373" y="679367"/>
                  </a:cubicBezTo>
                  <a:cubicBezTo>
                    <a:pt x="991660" y="680370"/>
                    <a:pt x="984835" y="680370"/>
                    <a:pt x="978121" y="679367"/>
                  </a:cubicBezTo>
                  <a:cubicBezTo>
                    <a:pt x="976128" y="679367"/>
                    <a:pt x="972062" y="675301"/>
                    <a:pt x="970148" y="675301"/>
                  </a:cubicBezTo>
                  <a:cubicBezTo>
                    <a:pt x="966479" y="675761"/>
                    <a:pt x="962991" y="677161"/>
                    <a:pt x="960022" y="679367"/>
                  </a:cubicBezTo>
                  <a:lnTo>
                    <a:pt x="939770" y="679367"/>
                  </a:lnTo>
                  <a:cubicBezTo>
                    <a:pt x="937556" y="681456"/>
                    <a:pt x="934789" y="682867"/>
                    <a:pt x="931797" y="683434"/>
                  </a:cubicBezTo>
                  <a:cubicBezTo>
                    <a:pt x="925084" y="684430"/>
                    <a:pt x="918259" y="684430"/>
                    <a:pt x="911545" y="683434"/>
                  </a:cubicBezTo>
                  <a:cubicBezTo>
                    <a:pt x="909347" y="685545"/>
                    <a:pt x="906573" y="686960"/>
                    <a:pt x="903572" y="687500"/>
                  </a:cubicBezTo>
                  <a:cubicBezTo>
                    <a:pt x="901499" y="685427"/>
                    <a:pt x="897513" y="681360"/>
                    <a:pt x="895599" y="681360"/>
                  </a:cubicBezTo>
                  <a:cubicBezTo>
                    <a:pt x="893606" y="679367"/>
                    <a:pt x="887626" y="681360"/>
                    <a:pt x="885473" y="681360"/>
                  </a:cubicBezTo>
                  <a:cubicBezTo>
                    <a:pt x="883480" y="679367"/>
                    <a:pt x="879414" y="673387"/>
                    <a:pt x="877500" y="673387"/>
                  </a:cubicBezTo>
                  <a:cubicBezTo>
                    <a:pt x="874202" y="672368"/>
                    <a:pt x="870673" y="672368"/>
                    <a:pt x="867374" y="673387"/>
                  </a:cubicBezTo>
                  <a:cubicBezTo>
                    <a:pt x="865301" y="673387"/>
                    <a:pt x="861315" y="669321"/>
                    <a:pt x="859401" y="667328"/>
                  </a:cubicBezTo>
                  <a:cubicBezTo>
                    <a:pt x="855335" y="665334"/>
                    <a:pt x="847282" y="659354"/>
                    <a:pt x="843455" y="659354"/>
                  </a:cubicBezTo>
                  <a:cubicBezTo>
                    <a:pt x="841462" y="657361"/>
                    <a:pt x="835482" y="659354"/>
                    <a:pt x="831336" y="659354"/>
                  </a:cubicBezTo>
                  <a:cubicBezTo>
                    <a:pt x="827269" y="657361"/>
                    <a:pt x="819137" y="651381"/>
                    <a:pt x="815389" y="651381"/>
                  </a:cubicBezTo>
                  <a:cubicBezTo>
                    <a:pt x="811576" y="649354"/>
                    <a:pt x="807004" y="649354"/>
                    <a:pt x="803190" y="651381"/>
                  </a:cubicBezTo>
                  <a:cubicBezTo>
                    <a:pt x="801197" y="651381"/>
                    <a:pt x="799204" y="655448"/>
                    <a:pt x="797131" y="655448"/>
                  </a:cubicBezTo>
                  <a:cubicBezTo>
                    <a:pt x="795137" y="653375"/>
                    <a:pt x="795137" y="647474"/>
                    <a:pt x="795137" y="645322"/>
                  </a:cubicBezTo>
                  <a:lnTo>
                    <a:pt x="795137" y="641255"/>
                  </a:lnTo>
                  <a:cubicBezTo>
                    <a:pt x="797131" y="639262"/>
                    <a:pt x="805263" y="639262"/>
                    <a:pt x="807257" y="637189"/>
                  </a:cubicBezTo>
                  <a:lnTo>
                    <a:pt x="807257" y="633202"/>
                  </a:lnTo>
                  <a:cubicBezTo>
                    <a:pt x="807257" y="631129"/>
                    <a:pt x="805263" y="627143"/>
                    <a:pt x="805263" y="625229"/>
                  </a:cubicBezTo>
                  <a:cubicBezTo>
                    <a:pt x="805263" y="623316"/>
                    <a:pt x="807257" y="619170"/>
                    <a:pt x="809330" y="619170"/>
                  </a:cubicBezTo>
                  <a:cubicBezTo>
                    <a:pt x="811323" y="617176"/>
                    <a:pt x="819376" y="621243"/>
                    <a:pt x="823442" y="619170"/>
                  </a:cubicBezTo>
                  <a:lnTo>
                    <a:pt x="833568" y="619170"/>
                  </a:lnTo>
                  <a:cubicBezTo>
                    <a:pt x="833568" y="617176"/>
                    <a:pt x="835641" y="613110"/>
                    <a:pt x="835641" y="611196"/>
                  </a:cubicBezTo>
                  <a:cubicBezTo>
                    <a:pt x="835181" y="607527"/>
                    <a:pt x="833780" y="604039"/>
                    <a:pt x="831575" y="601071"/>
                  </a:cubicBezTo>
                  <a:cubicBezTo>
                    <a:pt x="829502" y="601071"/>
                    <a:pt x="825515" y="603064"/>
                    <a:pt x="823602" y="603064"/>
                  </a:cubicBezTo>
                  <a:cubicBezTo>
                    <a:pt x="819535" y="605137"/>
                    <a:pt x="813476" y="601071"/>
                    <a:pt x="809489" y="603064"/>
                  </a:cubicBezTo>
                  <a:cubicBezTo>
                    <a:pt x="807416" y="603064"/>
                    <a:pt x="805423" y="607130"/>
                    <a:pt x="803350" y="607130"/>
                  </a:cubicBezTo>
                  <a:lnTo>
                    <a:pt x="795377" y="615103"/>
                  </a:lnTo>
                  <a:cubicBezTo>
                    <a:pt x="791582" y="617204"/>
                    <a:pt x="786973" y="617204"/>
                    <a:pt x="783178" y="615103"/>
                  </a:cubicBezTo>
                  <a:cubicBezTo>
                    <a:pt x="781184" y="613110"/>
                    <a:pt x="781184" y="605057"/>
                    <a:pt x="779191" y="602984"/>
                  </a:cubicBezTo>
                  <a:cubicBezTo>
                    <a:pt x="774066" y="601244"/>
                    <a:pt x="768640" y="600566"/>
                    <a:pt x="763245" y="600991"/>
                  </a:cubicBezTo>
                  <a:cubicBezTo>
                    <a:pt x="755675" y="601510"/>
                    <a:pt x="748187" y="602873"/>
                    <a:pt x="740920" y="605057"/>
                  </a:cubicBezTo>
                  <a:cubicBezTo>
                    <a:pt x="733503" y="607862"/>
                    <a:pt x="726645" y="611966"/>
                    <a:pt x="720668" y="617176"/>
                  </a:cubicBezTo>
                  <a:cubicBezTo>
                    <a:pt x="711202" y="623984"/>
                    <a:pt x="703561" y="633021"/>
                    <a:pt x="698423" y="643488"/>
                  </a:cubicBezTo>
                  <a:cubicBezTo>
                    <a:pt x="695924" y="645745"/>
                    <a:pt x="693869" y="648449"/>
                    <a:pt x="692363" y="651461"/>
                  </a:cubicBezTo>
                  <a:cubicBezTo>
                    <a:pt x="690232" y="647702"/>
                    <a:pt x="687544" y="644289"/>
                    <a:pt x="684390" y="641335"/>
                  </a:cubicBezTo>
                  <a:cubicBezTo>
                    <a:pt x="680790" y="635136"/>
                    <a:pt x="675993" y="629716"/>
                    <a:pt x="670278" y="625389"/>
                  </a:cubicBezTo>
                  <a:cubicBezTo>
                    <a:pt x="666211" y="625389"/>
                    <a:pt x="658079" y="627462"/>
                    <a:pt x="654331" y="625389"/>
                  </a:cubicBezTo>
                  <a:cubicBezTo>
                    <a:pt x="648642" y="621759"/>
                    <a:pt x="643801" y="616945"/>
                    <a:pt x="640139" y="611276"/>
                  </a:cubicBezTo>
                  <a:cubicBezTo>
                    <a:pt x="637914" y="607582"/>
                    <a:pt x="636526" y="603445"/>
                    <a:pt x="636073" y="599157"/>
                  </a:cubicBezTo>
                  <a:cubicBezTo>
                    <a:pt x="636073" y="595091"/>
                    <a:pt x="638146" y="589031"/>
                    <a:pt x="638146" y="586958"/>
                  </a:cubicBezTo>
                  <a:cubicBezTo>
                    <a:pt x="640137" y="583877"/>
                    <a:pt x="640137" y="579914"/>
                    <a:pt x="638146" y="576832"/>
                  </a:cubicBezTo>
                  <a:cubicBezTo>
                    <a:pt x="638146" y="574839"/>
                    <a:pt x="632007" y="572846"/>
                    <a:pt x="630173" y="570773"/>
                  </a:cubicBezTo>
                  <a:cubicBezTo>
                    <a:pt x="627900" y="566383"/>
                    <a:pt x="626518" y="561587"/>
                    <a:pt x="626106" y="556660"/>
                  </a:cubicBezTo>
                  <a:lnTo>
                    <a:pt x="632166" y="544541"/>
                  </a:lnTo>
                  <a:cubicBezTo>
                    <a:pt x="632166" y="540475"/>
                    <a:pt x="636232" y="534415"/>
                    <a:pt x="634239" y="530349"/>
                  </a:cubicBezTo>
                  <a:cubicBezTo>
                    <a:pt x="634239" y="526282"/>
                    <a:pt x="628179" y="520223"/>
                    <a:pt x="624113" y="518230"/>
                  </a:cubicBezTo>
                  <a:cubicBezTo>
                    <a:pt x="621031" y="516238"/>
                    <a:pt x="617069" y="516238"/>
                    <a:pt x="613987" y="518230"/>
                  </a:cubicBezTo>
                  <a:cubicBezTo>
                    <a:pt x="609921" y="520223"/>
                    <a:pt x="607928" y="530349"/>
                    <a:pt x="603861" y="532342"/>
                  </a:cubicBezTo>
                  <a:cubicBezTo>
                    <a:pt x="598736" y="534351"/>
                    <a:pt x="593040" y="534351"/>
                    <a:pt x="587915" y="532342"/>
                  </a:cubicBezTo>
                  <a:cubicBezTo>
                    <a:pt x="583849" y="530349"/>
                    <a:pt x="581855" y="520223"/>
                    <a:pt x="577789" y="518230"/>
                  </a:cubicBezTo>
                  <a:cubicBezTo>
                    <a:pt x="575796" y="516236"/>
                    <a:pt x="571729" y="518230"/>
                    <a:pt x="567663" y="518230"/>
                  </a:cubicBezTo>
                  <a:cubicBezTo>
                    <a:pt x="565670" y="518230"/>
                    <a:pt x="561603" y="524289"/>
                    <a:pt x="559690" y="526203"/>
                  </a:cubicBezTo>
                  <a:cubicBezTo>
                    <a:pt x="557776" y="528116"/>
                    <a:pt x="557697" y="536329"/>
                    <a:pt x="555703" y="538402"/>
                  </a:cubicBezTo>
                  <a:cubicBezTo>
                    <a:pt x="555703" y="542388"/>
                    <a:pt x="551637" y="548448"/>
                    <a:pt x="547730" y="548448"/>
                  </a:cubicBezTo>
                  <a:cubicBezTo>
                    <a:pt x="543823" y="548448"/>
                    <a:pt x="535611" y="540475"/>
                    <a:pt x="531784" y="536329"/>
                  </a:cubicBezTo>
                  <a:cubicBezTo>
                    <a:pt x="527957" y="532183"/>
                    <a:pt x="523811" y="522216"/>
                    <a:pt x="517592" y="518150"/>
                  </a:cubicBezTo>
                  <a:cubicBezTo>
                    <a:pt x="511282" y="513957"/>
                    <a:pt x="504480" y="510556"/>
                    <a:pt x="497340" y="508024"/>
                  </a:cubicBezTo>
                  <a:cubicBezTo>
                    <a:pt x="491280" y="506031"/>
                    <a:pt x="477168" y="503958"/>
                    <a:pt x="473420" y="500051"/>
                  </a:cubicBezTo>
                  <a:cubicBezTo>
                    <a:pt x="469354" y="497978"/>
                    <a:pt x="461221" y="493991"/>
                    <a:pt x="459228" y="489925"/>
                  </a:cubicBezTo>
                  <a:cubicBezTo>
                    <a:pt x="457235" y="483865"/>
                    <a:pt x="461221" y="471746"/>
                    <a:pt x="459228" y="465607"/>
                  </a:cubicBezTo>
                  <a:cubicBezTo>
                    <a:pt x="459228" y="461620"/>
                    <a:pt x="459228" y="455560"/>
                    <a:pt x="457235" y="453487"/>
                  </a:cubicBezTo>
                  <a:cubicBezTo>
                    <a:pt x="453168" y="449421"/>
                    <a:pt x="447109" y="443361"/>
                    <a:pt x="443043" y="443361"/>
                  </a:cubicBezTo>
                  <a:cubicBezTo>
                    <a:pt x="438487" y="444121"/>
                    <a:pt x="434265" y="446232"/>
                    <a:pt x="430923" y="449421"/>
                  </a:cubicBezTo>
                  <a:cubicBezTo>
                    <a:pt x="428850" y="453487"/>
                    <a:pt x="432917" y="461620"/>
                    <a:pt x="430923" y="465367"/>
                  </a:cubicBezTo>
                  <a:cubicBezTo>
                    <a:pt x="428850" y="467440"/>
                    <a:pt x="420797" y="467440"/>
                    <a:pt x="418725" y="467440"/>
                  </a:cubicBezTo>
                  <a:cubicBezTo>
                    <a:pt x="414658" y="465367"/>
                    <a:pt x="414658" y="455321"/>
                    <a:pt x="412665" y="453248"/>
                  </a:cubicBezTo>
                  <a:cubicBezTo>
                    <a:pt x="407785" y="449797"/>
                    <a:pt x="402408" y="447108"/>
                    <a:pt x="396719" y="445275"/>
                  </a:cubicBezTo>
                  <a:cubicBezTo>
                    <a:pt x="392652" y="445275"/>
                    <a:pt x="384599" y="445275"/>
                    <a:pt x="382526" y="443202"/>
                  </a:cubicBezTo>
                  <a:cubicBezTo>
                    <a:pt x="379713" y="439610"/>
                    <a:pt x="377652" y="435489"/>
                    <a:pt x="376467" y="431083"/>
                  </a:cubicBezTo>
                  <a:cubicBezTo>
                    <a:pt x="378460" y="427017"/>
                    <a:pt x="384440" y="425023"/>
                    <a:pt x="386592" y="423110"/>
                  </a:cubicBezTo>
                  <a:cubicBezTo>
                    <a:pt x="388856" y="418688"/>
                    <a:pt x="390237" y="413867"/>
                    <a:pt x="390659" y="408917"/>
                  </a:cubicBezTo>
                  <a:lnTo>
                    <a:pt x="390659" y="392971"/>
                  </a:lnTo>
                  <a:cubicBezTo>
                    <a:pt x="387208" y="387212"/>
                    <a:pt x="383116" y="381862"/>
                    <a:pt x="378460" y="377025"/>
                  </a:cubicBezTo>
                  <a:cubicBezTo>
                    <a:pt x="371465" y="372257"/>
                    <a:pt x="364014" y="368197"/>
                    <a:pt x="356215" y="364906"/>
                  </a:cubicBezTo>
                  <a:cubicBezTo>
                    <a:pt x="349641" y="362784"/>
                    <a:pt x="342846" y="361419"/>
                    <a:pt x="335963" y="360839"/>
                  </a:cubicBezTo>
                  <a:cubicBezTo>
                    <a:pt x="331728" y="362475"/>
                    <a:pt x="327668" y="364532"/>
                    <a:pt x="323844" y="366978"/>
                  </a:cubicBezTo>
                  <a:cubicBezTo>
                    <a:pt x="321850" y="368972"/>
                    <a:pt x="321850" y="374952"/>
                    <a:pt x="319778" y="379098"/>
                  </a:cubicBezTo>
                  <a:cubicBezTo>
                    <a:pt x="317784" y="381091"/>
                    <a:pt x="307658" y="387071"/>
                    <a:pt x="305665" y="391217"/>
                  </a:cubicBezTo>
                  <a:cubicBezTo>
                    <a:pt x="303592" y="393210"/>
                    <a:pt x="305665" y="397277"/>
                    <a:pt x="303592" y="399190"/>
                  </a:cubicBezTo>
                  <a:cubicBezTo>
                    <a:pt x="300643" y="401429"/>
                    <a:pt x="297145" y="402833"/>
                    <a:pt x="293466" y="403256"/>
                  </a:cubicBezTo>
                  <a:cubicBezTo>
                    <a:pt x="289400" y="401263"/>
                    <a:pt x="291473" y="393131"/>
                    <a:pt x="289400" y="391137"/>
                  </a:cubicBezTo>
                  <a:cubicBezTo>
                    <a:pt x="286807" y="386751"/>
                    <a:pt x="282335" y="383809"/>
                    <a:pt x="277281" y="383164"/>
                  </a:cubicBezTo>
                  <a:cubicBezTo>
                    <a:pt x="271445" y="384634"/>
                    <a:pt x="266377" y="388250"/>
                    <a:pt x="263089" y="393290"/>
                  </a:cubicBezTo>
                  <a:cubicBezTo>
                    <a:pt x="257302" y="397133"/>
                    <a:pt x="251224" y="400519"/>
                    <a:pt x="244910" y="403416"/>
                  </a:cubicBezTo>
                  <a:cubicBezTo>
                    <a:pt x="241865" y="405226"/>
                    <a:pt x="238288" y="405930"/>
                    <a:pt x="234784" y="405409"/>
                  </a:cubicBezTo>
                  <a:lnTo>
                    <a:pt x="226810" y="405409"/>
                  </a:lnTo>
                  <a:lnTo>
                    <a:pt x="210864" y="397436"/>
                  </a:lnTo>
                  <a:cubicBezTo>
                    <a:pt x="204804" y="395443"/>
                    <a:pt x="196751" y="385317"/>
                    <a:pt x="188619" y="385317"/>
                  </a:cubicBezTo>
                  <a:cubicBezTo>
                    <a:pt x="184386" y="386924"/>
                    <a:pt x="180325" y="388954"/>
                    <a:pt x="176500" y="391377"/>
                  </a:cubicBezTo>
                  <a:cubicBezTo>
                    <a:pt x="172433" y="391377"/>
                    <a:pt x="164301" y="397436"/>
                    <a:pt x="160554" y="397436"/>
                  </a:cubicBezTo>
                  <a:cubicBezTo>
                    <a:pt x="152836" y="396622"/>
                    <a:pt x="145299" y="394576"/>
                    <a:pt x="138229" y="391376"/>
                  </a:cubicBezTo>
                  <a:cubicBezTo>
                    <a:pt x="134242" y="387310"/>
                    <a:pt x="134242" y="375430"/>
                    <a:pt x="130255" y="369131"/>
                  </a:cubicBezTo>
                  <a:cubicBezTo>
                    <a:pt x="128182" y="367138"/>
                    <a:pt x="122282" y="361158"/>
                    <a:pt x="122282" y="359006"/>
                  </a:cubicBezTo>
                  <a:cubicBezTo>
                    <a:pt x="120289" y="352946"/>
                    <a:pt x="124355" y="340827"/>
                    <a:pt x="124355" y="335086"/>
                  </a:cubicBezTo>
                  <a:cubicBezTo>
                    <a:pt x="122920" y="327916"/>
                    <a:pt x="120220" y="321058"/>
                    <a:pt x="116382" y="314834"/>
                  </a:cubicBezTo>
                  <a:cubicBezTo>
                    <a:pt x="112316" y="312841"/>
                    <a:pt x="104263" y="316827"/>
                    <a:pt x="100436" y="314834"/>
                  </a:cubicBezTo>
                  <a:cubicBezTo>
                    <a:pt x="93381" y="314021"/>
                    <a:pt x="86526" y="311970"/>
                    <a:pt x="80184" y="308774"/>
                  </a:cubicBezTo>
                  <a:cubicBezTo>
                    <a:pt x="78191" y="306781"/>
                    <a:pt x="72211" y="302715"/>
                    <a:pt x="70058" y="300801"/>
                  </a:cubicBezTo>
                  <a:cubicBezTo>
                    <a:pt x="65782" y="292766"/>
                    <a:pt x="64349" y="283522"/>
                    <a:pt x="65992" y="274570"/>
                  </a:cubicBezTo>
                  <a:cubicBezTo>
                    <a:pt x="68065" y="272497"/>
                    <a:pt x="78191" y="274570"/>
                    <a:pt x="80184" y="270503"/>
                  </a:cubicBezTo>
                  <a:cubicBezTo>
                    <a:pt x="82177" y="266437"/>
                    <a:pt x="74124" y="254557"/>
                    <a:pt x="72211" y="250251"/>
                  </a:cubicBezTo>
                  <a:cubicBezTo>
                    <a:pt x="66570" y="246150"/>
                    <a:pt x="60435" y="242775"/>
                    <a:pt x="53952" y="240205"/>
                  </a:cubicBezTo>
                  <a:cubicBezTo>
                    <a:pt x="49886" y="238132"/>
                    <a:pt x="39760" y="240205"/>
                    <a:pt x="35773" y="236139"/>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4" name="Freeform 213">
              <a:extLst>
                <a:ext uri="{FF2B5EF4-FFF2-40B4-BE49-F238E27FC236}">
                  <a16:creationId xmlns:a16="http://schemas.microsoft.com/office/drawing/2014/main" id="{98E1BF3D-DE1A-9D4C-BA41-9AC7315E0697}"/>
                </a:ext>
              </a:extLst>
            </p:cNvPr>
            <p:cNvSpPr/>
            <p:nvPr/>
          </p:nvSpPr>
          <p:spPr>
            <a:xfrm>
              <a:off x="6754261" y="5366929"/>
              <a:ext cx="518256" cy="996645"/>
            </a:xfrm>
            <a:custGeom>
              <a:avLst/>
              <a:gdLst>
                <a:gd name="connsiteX0" fmla="*/ 524554 w 518255"/>
                <a:gd name="connsiteY0" fmla="*/ 459334 h 996645"/>
                <a:gd name="connsiteX1" fmla="*/ 522561 w 518255"/>
                <a:gd name="connsiteY1" fmla="*/ 467307 h 996645"/>
                <a:gd name="connsiteX2" fmla="*/ 516501 w 518255"/>
                <a:gd name="connsiteY2" fmla="*/ 469300 h 996645"/>
                <a:gd name="connsiteX3" fmla="*/ 510362 w 518255"/>
                <a:gd name="connsiteY3" fmla="*/ 479426 h 996645"/>
                <a:gd name="connsiteX4" fmla="*/ 510362 w 518255"/>
                <a:gd name="connsiteY4" fmla="*/ 489552 h 996645"/>
                <a:gd name="connsiteX5" fmla="*/ 514429 w 518255"/>
                <a:gd name="connsiteY5" fmla="*/ 499678 h 996645"/>
                <a:gd name="connsiteX6" fmla="*/ 506455 w 518255"/>
                <a:gd name="connsiteY6" fmla="*/ 501671 h 996645"/>
                <a:gd name="connsiteX7" fmla="*/ 500316 w 518255"/>
                <a:gd name="connsiteY7" fmla="*/ 509644 h 996645"/>
                <a:gd name="connsiteX8" fmla="*/ 498323 w 518255"/>
                <a:gd name="connsiteY8" fmla="*/ 517618 h 996645"/>
                <a:gd name="connsiteX9" fmla="*/ 494256 w 518255"/>
                <a:gd name="connsiteY9" fmla="*/ 521684 h 996645"/>
                <a:gd name="connsiteX10" fmla="*/ 490190 w 518255"/>
                <a:gd name="connsiteY10" fmla="*/ 527744 h 996645"/>
                <a:gd name="connsiteX11" fmla="*/ 486124 w 518255"/>
                <a:gd name="connsiteY11" fmla="*/ 525750 h 996645"/>
                <a:gd name="connsiteX12" fmla="*/ 486124 w 518255"/>
                <a:gd name="connsiteY12" fmla="*/ 521684 h 996645"/>
                <a:gd name="connsiteX13" fmla="*/ 478151 w 518255"/>
                <a:gd name="connsiteY13" fmla="*/ 521684 h 996645"/>
                <a:gd name="connsiteX14" fmla="*/ 472011 w 518255"/>
                <a:gd name="connsiteY14" fmla="*/ 519691 h 996645"/>
                <a:gd name="connsiteX15" fmla="*/ 468025 w 518255"/>
                <a:gd name="connsiteY15" fmla="*/ 519691 h 996645"/>
                <a:gd name="connsiteX16" fmla="*/ 468025 w 518255"/>
                <a:gd name="connsiteY16" fmla="*/ 525750 h 996645"/>
                <a:gd name="connsiteX17" fmla="*/ 463958 w 518255"/>
                <a:gd name="connsiteY17" fmla="*/ 529817 h 996645"/>
                <a:gd name="connsiteX18" fmla="*/ 455985 w 518255"/>
                <a:gd name="connsiteY18" fmla="*/ 521844 h 996645"/>
                <a:gd name="connsiteX19" fmla="*/ 453992 w 518255"/>
                <a:gd name="connsiteY19" fmla="*/ 515784 h 996645"/>
                <a:gd name="connsiteX20" fmla="*/ 449925 w 518255"/>
                <a:gd name="connsiteY20" fmla="*/ 511717 h 996645"/>
                <a:gd name="connsiteX21" fmla="*/ 441952 w 518255"/>
                <a:gd name="connsiteY21" fmla="*/ 515784 h 996645"/>
                <a:gd name="connsiteX22" fmla="*/ 426006 w 518255"/>
                <a:gd name="connsiteY22" fmla="*/ 515784 h 996645"/>
                <a:gd name="connsiteX23" fmla="*/ 415880 w 518255"/>
                <a:gd name="connsiteY23" fmla="*/ 517777 h 996645"/>
                <a:gd name="connsiteX24" fmla="*/ 375297 w 518255"/>
                <a:gd name="connsiteY24" fmla="*/ 531969 h 996645"/>
                <a:gd name="connsiteX25" fmla="*/ 338780 w 518255"/>
                <a:gd name="connsiteY25" fmla="*/ 558281 h 996645"/>
                <a:gd name="connsiteX26" fmla="*/ 320601 w 518255"/>
                <a:gd name="connsiteY26" fmla="*/ 576460 h 996645"/>
                <a:gd name="connsiteX27" fmla="*/ 312628 w 518255"/>
                <a:gd name="connsiteY27" fmla="*/ 588658 h 996645"/>
                <a:gd name="connsiteX28" fmla="*/ 310635 w 518255"/>
                <a:gd name="connsiteY28" fmla="*/ 602771 h 996645"/>
                <a:gd name="connsiteX29" fmla="*/ 306568 w 518255"/>
                <a:gd name="connsiteY29" fmla="*/ 612897 h 996645"/>
                <a:gd name="connsiteX30" fmla="*/ 306568 w 518255"/>
                <a:gd name="connsiteY30" fmla="*/ 620870 h 996645"/>
                <a:gd name="connsiteX31" fmla="*/ 302502 w 518255"/>
                <a:gd name="connsiteY31" fmla="*/ 628843 h 996645"/>
                <a:gd name="connsiteX32" fmla="*/ 310475 w 518255"/>
                <a:gd name="connsiteY32" fmla="*/ 643035 h 996645"/>
                <a:gd name="connsiteX33" fmla="*/ 312468 w 518255"/>
                <a:gd name="connsiteY33" fmla="*/ 669347 h 996645"/>
                <a:gd name="connsiteX34" fmla="*/ 316535 w 518255"/>
                <a:gd name="connsiteY34" fmla="*/ 685293 h 996645"/>
                <a:gd name="connsiteX35" fmla="*/ 320601 w 518255"/>
                <a:gd name="connsiteY35" fmla="*/ 703552 h 996645"/>
                <a:gd name="connsiteX36" fmla="*/ 322594 w 518255"/>
                <a:gd name="connsiteY36" fmla="*/ 713598 h 996645"/>
                <a:gd name="connsiteX37" fmla="*/ 326660 w 518255"/>
                <a:gd name="connsiteY37" fmla="*/ 731857 h 996645"/>
                <a:gd name="connsiteX38" fmla="*/ 326660 w 518255"/>
                <a:gd name="connsiteY38" fmla="*/ 746049 h 996645"/>
                <a:gd name="connsiteX39" fmla="*/ 316535 w 518255"/>
                <a:gd name="connsiteY39" fmla="*/ 760161 h 996645"/>
                <a:gd name="connsiteX40" fmla="*/ 302342 w 518255"/>
                <a:gd name="connsiteY40" fmla="*/ 772360 h 996645"/>
                <a:gd name="connsiteX41" fmla="*/ 288150 w 518255"/>
                <a:gd name="connsiteY41" fmla="*/ 788306 h 996645"/>
                <a:gd name="connsiteX42" fmla="*/ 267898 w 518255"/>
                <a:gd name="connsiteY42" fmla="*/ 798432 h 996645"/>
                <a:gd name="connsiteX43" fmla="*/ 253706 w 518255"/>
                <a:gd name="connsiteY43" fmla="*/ 802419 h 996645"/>
                <a:gd name="connsiteX44" fmla="*/ 241507 w 518255"/>
                <a:gd name="connsiteY44" fmla="*/ 814618 h 996645"/>
                <a:gd name="connsiteX45" fmla="*/ 217189 w 518255"/>
                <a:gd name="connsiteY45" fmla="*/ 855042 h 996645"/>
                <a:gd name="connsiteX46" fmla="*/ 192871 w 518255"/>
                <a:gd name="connsiteY46" fmla="*/ 885420 h 996645"/>
                <a:gd name="connsiteX47" fmla="*/ 194864 w 518255"/>
                <a:gd name="connsiteY47" fmla="*/ 925923 h 996645"/>
                <a:gd name="connsiteX48" fmla="*/ 186891 w 518255"/>
                <a:gd name="connsiteY48" fmla="*/ 952235 h 996645"/>
                <a:gd name="connsiteX49" fmla="*/ 174692 w 518255"/>
                <a:gd name="connsiteY49" fmla="*/ 974480 h 996645"/>
                <a:gd name="connsiteX50" fmla="*/ 152447 w 518255"/>
                <a:gd name="connsiteY50" fmla="*/ 986599 h 996645"/>
                <a:gd name="connsiteX51" fmla="*/ 124062 w 518255"/>
                <a:gd name="connsiteY51" fmla="*/ 982533 h 996645"/>
                <a:gd name="connsiteX52" fmla="*/ 103810 w 518255"/>
                <a:gd name="connsiteY52" fmla="*/ 986599 h 996645"/>
                <a:gd name="connsiteX53" fmla="*/ 73353 w 518255"/>
                <a:gd name="connsiteY53" fmla="*/ 996725 h 996645"/>
                <a:gd name="connsiteX54" fmla="*/ 57407 w 518255"/>
                <a:gd name="connsiteY54" fmla="*/ 990665 h 996645"/>
                <a:gd name="connsiteX55" fmla="*/ 35082 w 518255"/>
                <a:gd name="connsiteY55" fmla="*/ 976473 h 996645"/>
                <a:gd name="connsiteX56" fmla="*/ 20890 w 518255"/>
                <a:gd name="connsiteY56" fmla="*/ 956221 h 996645"/>
                <a:gd name="connsiteX57" fmla="*/ 20890 w 518255"/>
                <a:gd name="connsiteY57" fmla="*/ 937325 h 996645"/>
                <a:gd name="connsiteX58" fmla="*/ 18897 w 518255"/>
                <a:gd name="connsiteY58" fmla="*/ 915000 h 996645"/>
                <a:gd name="connsiteX59" fmla="*/ 20890 w 518255"/>
                <a:gd name="connsiteY59" fmla="*/ 892755 h 996645"/>
                <a:gd name="connsiteX60" fmla="*/ 12917 w 518255"/>
                <a:gd name="connsiteY60" fmla="*/ 872503 h 996645"/>
                <a:gd name="connsiteX61" fmla="*/ 12917 w 518255"/>
                <a:gd name="connsiteY61" fmla="*/ 862377 h 996645"/>
                <a:gd name="connsiteX62" fmla="*/ 23043 w 518255"/>
                <a:gd name="connsiteY62" fmla="*/ 858391 h 996645"/>
                <a:gd name="connsiteX63" fmla="*/ 33168 w 518255"/>
                <a:gd name="connsiteY63" fmla="*/ 844198 h 996645"/>
                <a:gd name="connsiteX64" fmla="*/ 51427 w 518255"/>
                <a:gd name="connsiteY64" fmla="*/ 842205 h 996645"/>
                <a:gd name="connsiteX65" fmla="*/ 67373 w 518255"/>
                <a:gd name="connsiteY65" fmla="*/ 828013 h 996645"/>
                <a:gd name="connsiteX66" fmla="*/ 73433 w 518255"/>
                <a:gd name="connsiteY66" fmla="*/ 799708 h 996645"/>
                <a:gd name="connsiteX67" fmla="*/ 79493 w 518255"/>
                <a:gd name="connsiteY67" fmla="*/ 785516 h 996645"/>
                <a:gd name="connsiteX68" fmla="*/ 89698 w 518255"/>
                <a:gd name="connsiteY68" fmla="*/ 763271 h 996645"/>
                <a:gd name="connsiteX69" fmla="*/ 85632 w 518255"/>
                <a:gd name="connsiteY69" fmla="*/ 753145 h 996645"/>
                <a:gd name="connsiteX70" fmla="*/ 95758 w 518255"/>
                <a:gd name="connsiteY70" fmla="*/ 732893 h 996645"/>
                <a:gd name="connsiteX71" fmla="*/ 93685 w 518255"/>
                <a:gd name="connsiteY71" fmla="*/ 710648 h 996645"/>
                <a:gd name="connsiteX72" fmla="*/ 75506 w 518255"/>
                <a:gd name="connsiteY72" fmla="*/ 698449 h 996645"/>
                <a:gd name="connsiteX73" fmla="*/ 67533 w 518255"/>
                <a:gd name="connsiteY73" fmla="*/ 690476 h 996645"/>
                <a:gd name="connsiteX74" fmla="*/ 57407 w 518255"/>
                <a:gd name="connsiteY74" fmla="*/ 686409 h 996645"/>
                <a:gd name="connsiteX75" fmla="*/ 65380 w 518255"/>
                <a:gd name="connsiteY75" fmla="*/ 668231 h 996645"/>
                <a:gd name="connsiteX76" fmla="*/ 81326 w 518255"/>
                <a:gd name="connsiteY76" fmla="*/ 652284 h 996645"/>
                <a:gd name="connsiteX77" fmla="*/ 91452 w 518255"/>
                <a:gd name="connsiteY77" fmla="*/ 648218 h 996645"/>
                <a:gd name="connsiteX78" fmla="*/ 103651 w 518255"/>
                <a:gd name="connsiteY78" fmla="*/ 634026 h 996645"/>
                <a:gd name="connsiteX79" fmla="*/ 119597 w 518255"/>
                <a:gd name="connsiteY79" fmla="*/ 627966 h 996645"/>
                <a:gd name="connsiteX80" fmla="*/ 135544 w 518255"/>
                <a:gd name="connsiteY80" fmla="*/ 623900 h 996645"/>
                <a:gd name="connsiteX81" fmla="*/ 153802 w 518255"/>
                <a:gd name="connsiteY81" fmla="*/ 627966 h 996645"/>
                <a:gd name="connsiteX82" fmla="*/ 166001 w 518255"/>
                <a:gd name="connsiteY82" fmla="*/ 621907 h 996645"/>
                <a:gd name="connsiteX83" fmla="*/ 180194 w 518255"/>
                <a:gd name="connsiteY83" fmla="*/ 603648 h 996645"/>
                <a:gd name="connsiteX84" fmla="*/ 188167 w 518255"/>
                <a:gd name="connsiteY84" fmla="*/ 575343 h 996645"/>
                <a:gd name="connsiteX85" fmla="*/ 188167 w 518255"/>
                <a:gd name="connsiteY85" fmla="*/ 544966 h 996645"/>
                <a:gd name="connsiteX86" fmla="*/ 178041 w 518255"/>
                <a:gd name="connsiteY86" fmla="*/ 532846 h 996645"/>
                <a:gd name="connsiteX87" fmla="*/ 167915 w 518255"/>
                <a:gd name="connsiteY87" fmla="*/ 528780 h 996645"/>
                <a:gd name="connsiteX88" fmla="*/ 157789 w 518255"/>
                <a:gd name="connsiteY88" fmla="*/ 510601 h 996645"/>
                <a:gd name="connsiteX89" fmla="*/ 145590 w 518255"/>
                <a:gd name="connsiteY89" fmla="*/ 500475 h 996645"/>
                <a:gd name="connsiteX90" fmla="*/ 137617 w 518255"/>
                <a:gd name="connsiteY90" fmla="*/ 486283 h 996645"/>
                <a:gd name="connsiteX91" fmla="*/ 135544 w 518255"/>
                <a:gd name="connsiteY91" fmla="*/ 472091 h 996645"/>
                <a:gd name="connsiteX92" fmla="*/ 129484 w 518255"/>
                <a:gd name="connsiteY92" fmla="*/ 457978 h 996645"/>
                <a:gd name="connsiteX93" fmla="*/ 127491 w 518255"/>
                <a:gd name="connsiteY93" fmla="*/ 431667 h 996645"/>
                <a:gd name="connsiteX94" fmla="*/ 121352 w 518255"/>
                <a:gd name="connsiteY94" fmla="*/ 405356 h 996645"/>
                <a:gd name="connsiteX95" fmla="*/ 117285 w 518255"/>
                <a:gd name="connsiteY95" fmla="*/ 379044 h 996645"/>
                <a:gd name="connsiteX96" fmla="*/ 107159 w 518255"/>
                <a:gd name="connsiteY96" fmla="*/ 356799 h 996645"/>
                <a:gd name="connsiteX97" fmla="*/ 101100 w 518255"/>
                <a:gd name="connsiteY97" fmla="*/ 330488 h 996645"/>
                <a:gd name="connsiteX98" fmla="*/ 78775 w 518255"/>
                <a:gd name="connsiteY98" fmla="*/ 310236 h 996645"/>
                <a:gd name="connsiteX99" fmla="*/ 72715 w 518255"/>
                <a:gd name="connsiteY99" fmla="*/ 291977 h 996645"/>
                <a:gd name="connsiteX100" fmla="*/ 56769 w 518255"/>
                <a:gd name="connsiteY100" fmla="*/ 277865 h 996645"/>
                <a:gd name="connsiteX101" fmla="*/ 46643 w 518255"/>
                <a:gd name="connsiteY101" fmla="*/ 271805 h 996645"/>
                <a:gd name="connsiteX102" fmla="*/ 40504 w 518255"/>
                <a:gd name="connsiteY102" fmla="*/ 253546 h 996645"/>
                <a:gd name="connsiteX103" fmla="*/ 28384 w 518255"/>
                <a:gd name="connsiteY103" fmla="*/ 225242 h 996645"/>
                <a:gd name="connsiteX104" fmla="*/ 16186 w 518255"/>
                <a:gd name="connsiteY104" fmla="*/ 209295 h 996645"/>
                <a:gd name="connsiteX105" fmla="*/ 16186 w 518255"/>
                <a:gd name="connsiteY105" fmla="*/ 189044 h 996645"/>
                <a:gd name="connsiteX106" fmla="*/ 12199 w 518255"/>
                <a:gd name="connsiteY106" fmla="*/ 181070 h 996645"/>
                <a:gd name="connsiteX107" fmla="*/ 12199 w 518255"/>
                <a:gd name="connsiteY107" fmla="*/ 173097 h 996645"/>
                <a:gd name="connsiteX108" fmla="*/ 6060 w 518255"/>
                <a:gd name="connsiteY108" fmla="*/ 167038 h 996645"/>
                <a:gd name="connsiteX109" fmla="*/ 4066 w 518255"/>
                <a:gd name="connsiteY109" fmla="*/ 160899 h 996645"/>
                <a:gd name="connsiteX110" fmla="*/ 0 w 518255"/>
                <a:gd name="connsiteY110" fmla="*/ 150852 h 996645"/>
                <a:gd name="connsiteX111" fmla="*/ 4066 w 518255"/>
                <a:gd name="connsiteY111" fmla="*/ 138653 h 996645"/>
                <a:gd name="connsiteX112" fmla="*/ 0 w 518255"/>
                <a:gd name="connsiteY112" fmla="*/ 122707 h 996645"/>
                <a:gd name="connsiteX113" fmla="*/ 10126 w 518255"/>
                <a:gd name="connsiteY113" fmla="*/ 114734 h 996645"/>
                <a:gd name="connsiteX114" fmla="*/ 20252 w 518255"/>
                <a:gd name="connsiteY114" fmla="*/ 112661 h 996645"/>
                <a:gd name="connsiteX115" fmla="*/ 20252 w 518255"/>
                <a:gd name="connsiteY115" fmla="*/ 100541 h 996645"/>
                <a:gd name="connsiteX116" fmla="*/ 14192 w 518255"/>
                <a:gd name="connsiteY116" fmla="*/ 90416 h 996645"/>
                <a:gd name="connsiteX117" fmla="*/ 24318 w 518255"/>
                <a:gd name="connsiteY117" fmla="*/ 80290 h 996645"/>
                <a:gd name="connsiteX118" fmla="*/ 40265 w 518255"/>
                <a:gd name="connsiteY118" fmla="*/ 78297 h 996645"/>
                <a:gd name="connsiteX119" fmla="*/ 48238 w 518255"/>
                <a:gd name="connsiteY119" fmla="*/ 82363 h 996645"/>
                <a:gd name="connsiteX120" fmla="*/ 62430 w 518255"/>
                <a:gd name="connsiteY120" fmla="*/ 80290 h 996645"/>
                <a:gd name="connsiteX121" fmla="*/ 68490 w 518255"/>
                <a:gd name="connsiteY121" fmla="*/ 74230 h 996645"/>
                <a:gd name="connsiteX122" fmla="*/ 80689 w 518255"/>
                <a:gd name="connsiteY122" fmla="*/ 68170 h 996645"/>
                <a:gd name="connsiteX123" fmla="*/ 92808 w 518255"/>
                <a:gd name="connsiteY123" fmla="*/ 68170 h 996645"/>
                <a:gd name="connsiteX124" fmla="*/ 94881 w 518255"/>
                <a:gd name="connsiteY124" fmla="*/ 78297 h 996645"/>
                <a:gd name="connsiteX125" fmla="*/ 100941 w 518255"/>
                <a:gd name="connsiteY125" fmla="*/ 90416 h 996645"/>
                <a:gd name="connsiteX126" fmla="*/ 96874 w 518255"/>
                <a:gd name="connsiteY126" fmla="*/ 104608 h 996645"/>
                <a:gd name="connsiteX127" fmla="*/ 109073 w 518255"/>
                <a:gd name="connsiteY127" fmla="*/ 114734 h 996645"/>
                <a:gd name="connsiteX128" fmla="*/ 125019 w 518255"/>
                <a:gd name="connsiteY128" fmla="*/ 114734 h 996645"/>
                <a:gd name="connsiteX129" fmla="*/ 131079 w 518255"/>
                <a:gd name="connsiteY129" fmla="*/ 102535 h 996645"/>
                <a:gd name="connsiteX130" fmla="*/ 143278 w 518255"/>
                <a:gd name="connsiteY130" fmla="*/ 100541 h 996645"/>
                <a:gd name="connsiteX131" fmla="*/ 163530 w 518255"/>
                <a:gd name="connsiteY131" fmla="*/ 92568 h 996645"/>
                <a:gd name="connsiteX132" fmla="*/ 177722 w 518255"/>
                <a:gd name="connsiteY132" fmla="*/ 94641 h 996645"/>
                <a:gd name="connsiteX133" fmla="*/ 189921 w 518255"/>
                <a:gd name="connsiteY133" fmla="*/ 106761 h 996645"/>
                <a:gd name="connsiteX134" fmla="*/ 204113 w 518255"/>
                <a:gd name="connsiteY134" fmla="*/ 106761 h 996645"/>
                <a:gd name="connsiteX135" fmla="*/ 210173 w 518255"/>
                <a:gd name="connsiteY135" fmla="*/ 90814 h 996645"/>
                <a:gd name="connsiteX136" fmla="*/ 204113 w 518255"/>
                <a:gd name="connsiteY136" fmla="*/ 80688 h 996645"/>
                <a:gd name="connsiteX137" fmla="*/ 204113 w 518255"/>
                <a:gd name="connsiteY137" fmla="*/ 66496 h 996645"/>
                <a:gd name="connsiteX138" fmla="*/ 212086 w 518255"/>
                <a:gd name="connsiteY138" fmla="*/ 52384 h 996645"/>
                <a:gd name="connsiteX139" fmla="*/ 220059 w 518255"/>
                <a:gd name="connsiteY139" fmla="*/ 46324 h 996645"/>
                <a:gd name="connsiteX140" fmla="*/ 222053 w 518255"/>
                <a:gd name="connsiteY140" fmla="*/ 32132 h 996645"/>
                <a:gd name="connsiteX141" fmla="*/ 226119 w 518255"/>
                <a:gd name="connsiteY141" fmla="*/ 24159 h 996645"/>
                <a:gd name="connsiteX142" fmla="*/ 232258 w 518255"/>
                <a:gd name="connsiteY142" fmla="*/ 12040 h 996645"/>
                <a:gd name="connsiteX143" fmla="*/ 244378 w 518255"/>
                <a:gd name="connsiteY143" fmla="*/ 4066 h 996645"/>
                <a:gd name="connsiteX144" fmla="*/ 258570 w 518255"/>
                <a:gd name="connsiteY144" fmla="*/ 4066 h 996645"/>
                <a:gd name="connsiteX145" fmla="*/ 270769 w 518255"/>
                <a:gd name="connsiteY145" fmla="*/ 0 h 996645"/>
                <a:gd name="connsiteX146" fmla="*/ 282888 w 518255"/>
                <a:gd name="connsiteY146" fmla="*/ 4066 h 996645"/>
                <a:gd name="connsiteX147" fmla="*/ 280895 w 518255"/>
                <a:gd name="connsiteY147" fmla="*/ 10126 h 996645"/>
                <a:gd name="connsiteX148" fmla="*/ 272921 w 518255"/>
                <a:gd name="connsiteY148" fmla="*/ 20252 h 996645"/>
                <a:gd name="connsiteX149" fmla="*/ 272921 w 518255"/>
                <a:gd name="connsiteY149" fmla="*/ 40504 h 996645"/>
                <a:gd name="connsiteX150" fmla="*/ 278981 w 518255"/>
                <a:gd name="connsiteY150" fmla="*/ 52623 h 996645"/>
                <a:gd name="connsiteX151" fmla="*/ 281054 w 518255"/>
                <a:gd name="connsiteY151" fmla="*/ 62749 h 996645"/>
                <a:gd name="connsiteX152" fmla="*/ 287114 w 518255"/>
                <a:gd name="connsiteY152" fmla="*/ 68808 h 996645"/>
                <a:gd name="connsiteX153" fmla="*/ 279140 w 518255"/>
                <a:gd name="connsiteY153" fmla="*/ 78934 h 996645"/>
                <a:gd name="connsiteX154" fmla="*/ 275074 w 518255"/>
                <a:gd name="connsiteY154" fmla="*/ 99186 h 996645"/>
                <a:gd name="connsiteX155" fmla="*/ 264948 w 518255"/>
                <a:gd name="connsiteY155" fmla="*/ 115132 h 996645"/>
                <a:gd name="connsiteX156" fmla="*/ 249002 w 518255"/>
                <a:gd name="connsiteY156" fmla="*/ 131079 h 996645"/>
                <a:gd name="connsiteX157" fmla="*/ 246769 w 518255"/>
                <a:gd name="connsiteY157" fmla="*/ 155955 h 996645"/>
                <a:gd name="connsiteX158" fmla="*/ 265028 w 518255"/>
                <a:gd name="connsiteY158" fmla="*/ 178200 h 996645"/>
                <a:gd name="connsiteX159" fmla="*/ 265028 w 518255"/>
                <a:gd name="connsiteY159" fmla="*/ 198452 h 996645"/>
                <a:gd name="connsiteX160" fmla="*/ 275154 w 518255"/>
                <a:gd name="connsiteY160" fmla="*/ 204512 h 996645"/>
                <a:gd name="connsiteX161" fmla="*/ 295485 w 518255"/>
                <a:gd name="connsiteY161" fmla="*/ 220458 h 996645"/>
                <a:gd name="connsiteX162" fmla="*/ 317731 w 518255"/>
                <a:gd name="connsiteY162" fmla="*/ 218465 h 996645"/>
                <a:gd name="connsiteX163" fmla="*/ 327856 w 518255"/>
                <a:gd name="connsiteY163" fmla="*/ 214398 h 996645"/>
                <a:gd name="connsiteX164" fmla="*/ 335830 w 518255"/>
                <a:gd name="connsiteY164" fmla="*/ 216391 h 996645"/>
                <a:gd name="connsiteX165" fmla="*/ 350022 w 518255"/>
                <a:gd name="connsiteY165" fmla="*/ 214398 h 996645"/>
                <a:gd name="connsiteX166" fmla="*/ 365968 w 518255"/>
                <a:gd name="connsiteY166" fmla="*/ 222371 h 996645"/>
                <a:gd name="connsiteX167" fmla="*/ 381915 w 518255"/>
                <a:gd name="connsiteY167" fmla="*/ 242623 h 996645"/>
                <a:gd name="connsiteX168" fmla="*/ 406233 w 518255"/>
                <a:gd name="connsiteY168" fmla="*/ 254822 h 996645"/>
                <a:gd name="connsiteX169" fmla="*/ 422179 w 518255"/>
                <a:gd name="connsiteY169" fmla="*/ 260882 h 996645"/>
                <a:gd name="connsiteX170" fmla="*/ 428239 w 518255"/>
                <a:gd name="connsiteY170" fmla="*/ 266942 h 996645"/>
                <a:gd name="connsiteX171" fmla="*/ 438444 w 518255"/>
                <a:gd name="connsiteY171" fmla="*/ 266942 h 996645"/>
                <a:gd name="connsiteX172" fmla="*/ 448570 w 518255"/>
                <a:gd name="connsiteY172" fmla="*/ 277067 h 996645"/>
                <a:gd name="connsiteX173" fmla="*/ 458696 w 518255"/>
                <a:gd name="connsiteY173" fmla="*/ 291180 h 996645"/>
                <a:gd name="connsiteX174" fmla="*/ 472888 w 518255"/>
                <a:gd name="connsiteY174" fmla="*/ 299153 h 996645"/>
                <a:gd name="connsiteX175" fmla="*/ 480861 w 518255"/>
                <a:gd name="connsiteY175" fmla="*/ 301146 h 996645"/>
                <a:gd name="connsiteX176" fmla="*/ 487001 w 518255"/>
                <a:gd name="connsiteY176" fmla="*/ 301146 h 996645"/>
                <a:gd name="connsiteX177" fmla="*/ 484928 w 518255"/>
                <a:gd name="connsiteY177" fmla="*/ 309119 h 996645"/>
                <a:gd name="connsiteX178" fmla="*/ 478868 w 518255"/>
                <a:gd name="connsiteY178" fmla="*/ 325066 h 996645"/>
                <a:gd name="connsiteX179" fmla="*/ 476875 w 518255"/>
                <a:gd name="connsiteY179" fmla="*/ 341012 h 996645"/>
                <a:gd name="connsiteX180" fmla="*/ 478868 w 518255"/>
                <a:gd name="connsiteY180" fmla="*/ 361264 h 996645"/>
                <a:gd name="connsiteX181" fmla="*/ 486841 w 518255"/>
                <a:gd name="connsiteY181" fmla="*/ 375456 h 996645"/>
                <a:gd name="connsiteX182" fmla="*/ 494814 w 518255"/>
                <a:gd name="connsiteY182" fmla="*/ 379443 h 996645"/>
                <a:gd name="connsiteX183" fmla="*/ 492821 w 518255"/>
                <a:gd name="connsiteY183" fmla="*/ 393635 h 996645"/>
                <a:gd name="connsiteX184" fmla="*/ 488755 w 518255"/>
                <a:gd name="connsiteY184" fmla="*/ 405754 h 996645"/>
                <a:gd name="connsiteX185" fmla="*/ 486762 w 518255"/>
                <a:gd name="connsiteY185" fmla="*/ 415880 h 996645"/>
                <a:gd name="connsiteX186" fmla="*/ 486762 w 518255"/>
                <a:gd name="connsiteY186" fmla="*/ 430072 h 996645"/>
                <a:gd name="connsiteX187" fmla="*/ 496888 w 518255"/>
                <a:gd name="connsiteY187" fmla="*/ 440198 h 996645"/>
                <a:gd name="connsiteX188" fmla="*/ 498881 w 518255"/>
                <a:gd name="connsiteY188" fmla="*/ 452318 h 996645"/>
                <a:gd name="connsiteX189" fmla="*/ 509007 w 518255"/>
                <a:gd name="connsiteY189" fmla="*/ 458377 h 996645"/>
                <a:gd name="connsiteX190" fmla="*/ 513073 w 518255"/>
                <a:gd name="connsiteY190" fmla="*/ 462443 h 996645"/>
                <a:gd name="connsiteX191" fmla="*/ 519133 w 518255"/>
                <a:gd name="connsiteY191" fmla="*/ 456384 h 996645"/>
                <a:gd name="connsiteX192" fmla="*/ 523199 w 518255"/>
                <a:gd name="connsiteY192" fmla="*/ 458377 h 99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518255" h="996645">
                  <a:moveTo>
                    <a:pt x="524554" y="459334"/>
                  </a:moveTo>
                  <a:cubicBezTo>
                    <a:pt x="524813" y="462140"/>
                    <a:pt x="524110" y="464952"/>
                    <a:pt x="522561" y="467307"/>
                  </a:cubicBezTo>
                  <a:cubicBezTo>
                    <a:pt x="520378" y="467295"/>
                    <a:pt x="518251" y="467995"/>
                    <a:pt x="516501" y="469300"/>
                  </a:cubicBezTo>
                  <a:cubicBezTo>
                    <a:pt x="513301" y="471825"/>
                    <a:pt x="511121" y="475421"/>
                    <a:pt x="510362" y="479426"/>
                  </a:cubicBezTo>
                  <a:lnTo>
                    <a:pt x="510362" y="489552"/>
                  </a:lnTo>
                  <a:cubicBezTo>
                    <a:pt x="510362" y="491545"/>
                    <a:pt x="516501" y="495612"/>
                    <a:pt x="514429" y="499678"/>
                  </a:cubicBezTo>
                  <a:cubicBezTo>
                    <a:pt x="514429" y="501671"/>
                    <a:pt x="508369" y="499678"/>
                    <a:pt x="506455" y="501671"/>
                  </a:cubicBezTo>
                  <a:cubicBezTo>
                    <a:pt x="504542" y="503664"/>
                    <a:pt x="500316" y="507731"/>
                    <a:pt x="500316" y="509644"/>
                  </a:cubicBezTo>
                  <a:cubicBezTo>
                    <a:pt x="498323" y="511638"/>
                    <a:pt x="498323" y="517618"/>
                    <a:pt x="498323" y="517618"/>
                  </a:cubicBezTo>
                  <a:lnTo>
                    <a:pt x="494256" y="521684"/>
                  </a:lnTo>
                  <a:cubicBezTo>
                    <a:pt x="492263" y="523677"/>
                    <a:pt x="492263" y="527744"/>
                    <a:pt x="490190" y="527744"/>
                  </a:cubicBezTo>
                  <a:cubicBezTo>
                    <a:pt x="490190" y="527744"/>
                    <a:pt x="486124" y="527744"/>
                    <a:pt x="486124" y="525750"/>
                  </a:cubicBezTo>
                  <a:cubicBezTo>
                    <a:pt x="486124" y="525750"/>
                    <a:pt x="488197" y="521684"/>
                    <a:pt x="486124" y="521684"/>
                  </a:cubicBezTo>
                  <a:cubicBezTo>
                    <a:pt x="484130" y="519691"/>
                    <a:pt x="480064" y="521684"/>
                    <a:pt x="478151" y="521684"/>
                  </a:cubicBezTo>
                  <a:cubicBezTo>
                    <a:pt x="476476" y="520184"/>
                    <a:pt x="474247" y="519460"/>
                    <a:pt x="472011" y="519691"/>
                  </a:cubicBezTo>
                  <a:lnTo>
                    <a:pt x="468025" y="519691"/>
                  </a:lnTo>
                  <a:cubicBezTo>
                    <a:pt x="465952" y="521684"/>
                    <a:pt x="468025" y="523677"/>
                    <a:pt x="468025" y="525750"/>
                  </a:cubicBezTo>
                  <a:cubicBezTo>
                    <a:pt x="467839" y="527914"/>
                    <a:pt x="466122" y="529631"/>
                    <a:pt x="463958" y="529817"/>
                  </a:cubicBezTo>
                  <a:cubicBezTo>
                    <a:pt x="461885" y="529817"/>
                    <a:pt x="457819" y="523677"/>
                    <a:pt x="455985" y="521844"/>
                  </a:cubicBezTo>
                  <a:cubicBezTo>
                    <a:pt x="455985" y="519850"/>
                    <a:pt x="455985" y="515784"/>
                    <a:pt x="453992" y="515784"/>
                  </a:cubicBezTo>
                  <a:cubicBezTo>
                    <a:pt x="453806" y="513620"/>
                    <a:pt x="452090" y="511904"/>
                    <a:pt x="449925" y="511717"/>
                  </a:cubicBezTo>
                  <a:cubicBezTo>
                    <a:pt x="446925" y="512258"/>
                    <a:pt x="444151" y="513672"/>
                    <a:pt x="441952" y="515784"/>
                  </a:cubicBezTo>
                  <a:lnTo>
                    <a:pt x="426006" y="515784"/>
                  </a:lnTo>
                  <a:cubicBezTo>
                    <a:pt x="423933" y="515784"/>
                    <a:pt x="418033" y="517777"/>
                    <a:pt x="415880" y="517777"/>
                  </a:cubicBezTo>
                  <a:cubicBezTo>
                    <a:pt x="405675" y="521844"/>
                    <a:pt x="383430" y="527903"/>
                    <a:pt x="375297" y="531969"/>
                  </a:cubicBezTo>
                  <a:cubicBezTo>
                    <a:pt x="362319" y="539565"/>
                    <a:pt x="350092" y="548375"/>
                    <a:pt x="338780" y="558281"/>
                  </a:cubicBezTo>
                  <a:cubicBezTo>
                    <a:pt x="332251" y="563852"/>
                    <a:pt x="326172" y="569930"/>
                    <a:pt x="320601" y="576460"/>
                  </a:cubicBezTo>
                  <a:cubicBezTo>
                    <a:pt x="318384" y="580797"/>
                    <a:pt x="315711" y="584886"/>
                    <a:pt x="312628" y="588658"/>
                  </a:cubicBezTo>
                  <a:cubicBezTo>
                    <a:pt x="312628" y="592645"/>
                    <a:pt x="312628" y="600778"/>
                    <a:pt x="310635" y="602771"/>
                  </a:cubicBezTo>
                  <a:cubicBezTo>
                    <a:pt x="310635" y="604844"/>
                    <a:pt x="306568" y="610744"/>
                    <a:pt x="306568" y="612897"/>
                  </a:cubicBezTo>
                  <a:lnTo>
                    <a:pt x="306568" y="620870"/>
                  </a:lnTo>
                  <a:cubicBezTo>
                    <a:pt x="304428" y="623049"/>
                    <a:pt x="303009" y="625832"/>
                    <a:pt x="302502" y="628843"/>
                  </a:cubicBezTo>
                  <a:cubicBezTo>
                    <a:pt x="304495" y="632910"/>
                    <a:pt x="310475" y="638969"/>
                    <a:pt x="310475" y="643035"/>
                  </a:cubicBezTo>
                  <a:cubicBezTo>
                    <a:pt x="312468" y="649095"/>
                    <a:pt x="310475" y="663287"/>
                    <a:pt x="312468" y="669347"/>
                  </a:cubicBezTo>
                  <a:cubicBezTo>
                    <a:pt x="312468" y="673413"/>
                    <a:pt x="316535" y="681466"/>
                    <a:pt x="316535" y="685293"/>
                  </a:cubicBezTo>
                  <a:cubicBezTo>
                    <a:pt x="318630" y="691191"/>
                    <a:pt x="319995" y="697323"/>
                    <a:pt x="320601" y="703552"/>
                  </a:cubicBezTo>
                  <a:cubicBezTo>
                    <a:pt x="320601" y="705545"/>
                    <a:pt x="322594" y="711525"/>
                    <a:pt x="322594" y="713598"/>
                  </a:cubicBezTo>
                  <a:cubicBezTo>
                    <a:pt x="322594" y="719737"/>
                    <a:pt x="326660" y="727790"/>
                    <a:pt x="326660" y="731857"/>
                  </a:cubicBezTo>
                  <a:cubicBezTo>
                    <a:pt x="328650" y="736378"/>
                    <a:pt x="328650" y="741527"/>
                    <a:pt x="326660" y="746049"/>
                  </a:cubicBezTo>
                  <a:cubicBezTo>
                    <a:pt x="326660" y="750035"/>
                    <a:pt x="320601" y="756175"/>
                    <a:pt x="316535" y="760161"/>
                  </a:cubicBezTo>
                  <a:cubicBezTo>
                    <a:pt x="312468" y="764148"/>
                    <a:pt x="304336" y="770287"/>
                    <a:pt x="302342" y="772360"/>
                  </a:cubicBezTo>
                  <a:cubicBezTo>
                    <a:pt x="298276" y="776347"/>
                    <a:pt x="292217" y="784479"/>
                    <a:pt x="288150" y="788306"/>
                  </a:cubicBezTo>
                  <a:cubicBezTo>
                    <a:pt x="282032" y="792822"/>
                    <a:pt x="275181" y="796247"/>
                    <a:pt x="267898" y="798432"/>
                  </a:cubicBezTo>
                  <a:cubicBezTo>
                    <a:pt x="263832" y="800426"/>
                    <a:pt x="255699" y="800426"/>
                    <a:pt x="253706" y="802419"/>
                  </a:cubicBezTo>
                  <a:cubicBezTo>
                    <a:pt x="249155" y="805970"/>
                    <a:pt x="245058" y="810067"/>
                    <a:pt x="241507" y="814618"/>
                  </a:cubicBezTo>
                  <a:cubicBezTo>
                    <a:pt x="232675" y="827642"/>
                    <a:pt x="224557" y="841137"/>
                    <a:pt x="217189" y="855042"/>
                  </a:cubicBezTo>
                  <a:cubicBezTo>
                    <a:pt x="211129" y="863015"/>
                    <a:pt x="194864" y="875294"/>
                    <a:pt x="192871" y="885420"/>
                  </a:cubicBezTo>
                  <a:cubicBezTo>
                    <a:pt x="188805" y="895546"/>
                    <a:pt x="196937" y="915797"/>
                    <a:pt x="194864" y="925923"/>
                  </a:cubicBezTo>
                  <a:cubicBezTo>
                    <a:pt x="193124" y="934946"/>
                    <a:pt x="190452" y="943764"/>
                    <a:pt x="186891" y="952235"/>
                  </a:cubicBezTo>
                  <a:cubicBezTo>
                    <a:pt x="183250" y="959875"/>
                    <a:pt x="179177" y="967302"/>
                    <a:pt x="174692" y="974480"/>
                  </a:cubicBezTo>
                  <a:cubicBezTo>
                    <a:pt x="168501" y="980445"/>
                    <a:pt x="160816" y="984632"/>
                    <a:pt x="152447" y="986599"/>
                  </a:cubicBezTo>
                  <a:cubicBezTo>
                    <a:pt x="146308" y="988672"/>
                    <a:pt x="132115" y="982533"/>
                    <a:pt x="124062" y="982533"/>
                  </a:cubicBezTo>
                  <a:cubicBezTo>
                    <a:pt x="117152" y="982916"/>
                    <a:pt x="110333" y="984285"/>
                    <a:pt x="103810" y="986599"/>
                  </a:cubicBezTo>
                  <a:cubicBezTo>
                    <a:pt x="95838" y="988672"/>
                    <a:pt x="81486" y="996725"/>
                    <a:pt x="73353" y="996725"/>
                  </a:cubicBezTo>
                  <a:cubicBezTo>
                    <a:pt x="69287" y="996725"/>
                    <a:pt x="61234" y="990665"/>
                    <a:pt x="57407" y="990665"/>
                  </a:cubicBezTo>
                  <a:cubicBezTo>
                    <a:pt x="49685" y="986391"/>
                    <a:pt x="42229" y="981652"/>
                    <a:pt x="35082" y="976473"/>
                  </a:cubicBezTo>
                  <a:cubicBezTo>
                    <a:pt x="29215" y="970595"/>
                    <a:pt x="24413" y="963742"/>
                    <a:pt x="20890" y="956221"/>
                  </a:cubicBezTo>
                  <a:lnTo>
                    <a:pt x="20890" y="937325"/>
                  </a:lnTo>
                  <a:cubicBezTo>
                    <a:pt x="19326" y="929991"/>
                    <a:pt x="18657" y="922495"/>
                    <a:pt x="18897" y="915000"/>
                  </a:cubicBezTo>
                  <a:cubicBezTo>
                    <a:pt x="18897" y="908940"/>
                    <a:pt x="20890" y="899054"/>
                    <a:pt x="20890" y="892755"/>
                  </a:cubicBezTo>
                  <a:cubicBezTo>
                    <a:pt x="19456" y="885584"/>
                    <a:pt x="16756" y="878726"/>
                    <a:pt x="12917" y="872503"/>
                  </a:cubicBezTo>
                  <a:lnTo>
                    <a:pt x="12917" y="862377"/>
                  </a:lnTo>
                  <a:cubicBezTo>
                    <a:pt x="14910" y="860384"/>
                    <a:pt x="20890" y="860384"/>
                    <a:pt x="23043" y="858391"/>
                  </a:cubicBezTo>
                  <a:cubicBezTo>
                    <a:pt x="27029" y="856318"/>
                    <a:pt x="31016" y="846192"/>
                    <a:pt x="33168" y="844198"/>
                  </a:cubicBezTo>
                  <a:cubicBezTo>
                    <a:pt x="37235" y="842205"/>
                    <a:pt x="47361" y="844198"/>
                    <a:pt x="51427" y="842205"/>
                  </a:cubicBezTo>
                  <a:cubicBezTo>
                    <a:pt x="57986" y="839090"/>
                    <a:pt x="63518" y="834166"/>
                    <a:pt x="67373" y="828013"/>
                  </a:cubicBezTo>
                  <a:cubicBezTo>
                    <a:pt x="71440" y="821953"/>
                    <a:pt x="71440" y="805768"/>
                    <a:pt x="73433" y="799708"/>
                  </a:cubicBezTo>
                  <a:cubicBezTo>
                    <a:pt x="74593" y="794655"/>
                    <a:pt x="76645" y="789849"/>
                    <a:pt x="79493" y="785516"/>
                  </a:cubicBezTo>
                  <a:cubicBezTo>
                    <a:pt x="81566" y="779456"/>
                    <a:pt x="89698" y="769569"/>
                    <a:pt x="89698" y="763271"/>
                  </a:cubicBezTo>
                  <a:cubicBezTo>
                    <a:pt x="89698" y="761198"/>
                    <a:pt x="85632" y="755298"/>
                    <a:pt x="85632" y="753145"/>
                  </a:cubicBezTo>
                  <a:cubicBezTo>
                    <a:pt x="85632" y="747085"/>
                    <a:pt x="95758" y="738953"/>
                    <a:pt x="95758" y="732893"/>
                  </a:cubicBezTo>
                  <a:cubicBezTo>
                    <a:pt x="98205" y="725514"/>
                    <a:pt x="97453" y="717448"/>
                    <a:pt x="93685" y="710648"/>
                  </a:cubicBezTo>
                  <a:cubicBezTo>
                    <a:pt x="91691" y="704588"/>
                    <a:pt x="79492" y="702675"/>
                    <a:pt x="75506" y="698449"/>
                  </a:cubicBezTo>
                  <a:cubicBezTo>
                    <a:pt x="73433" y="696456"/>
                    <a:pt x="71440" y="690476"/>
                    <a:pt x="67533" y="690476"/>
                  </a:cubicBezTo>
                  <a:cubicBezTo>
                    <a:pt x="65460" y="688403"/>
                    <a:pt x="59560" y="688403"/>
                    <a:pt x="57407" y="686409"/>
                  </a:cubicBezTo>
                  <a:cubicBezTo>
                    <a:pt x="55334" y="682343"/>
                    <a:pt x="61473" y="672217"/>
                    <a:pt x="65380" y="668231"/>
                  </a:cubicBezTo>
                  <a:cubicBezTo>
                    <a:pt x="69127" y="661549"/>
                    <a:pt x="74645" y="656031"/>
                    <a:pt x="81326" y="652284"/>
                  </a:cubicBezTo>
                  <a:cubicBezTo>
                    <a:pt x="83320" y="650211"/>
                    <a:pt x="89300" y="650211"/>
                    <a:pt x="91452" y="648218"/>
                  </a:cubicBezTo>
                  <a:cubicBezTo>
                    <a:pt x="95519" y="646145"/>
                    <a:pt x="99425" y="636099"/>
                    <a:pt x="103651" y="634026"/>
                  </a:cubicBezTo>
                  <a:cubicBezTo>
                    <a:pt x="108603" y="631156"/>
                    <a:pt x="113989" y="629109"/>
                    <a:pt x="119597" y="627966"/>
                  </a:cubicBezTo>
                  <a:cubicBezTo>
                    <a:pt x="124642" y="625710"/>
                    <a:pt x="130035" y="624335"/>
                    <a:pt x="135544" y="623900"/>
                  </a:cubicBezTo>
                  <a:cubicBezTo>
                    <a:pt x="139610" y="623900"/>
                    <a:pt x="149736" y="627966"/>
                    <a:pt x="153802" y="627966"/>
                  </a:cubicBezTo>
                  <a:cubicBezTo>
                    <a:pt x="158370" y="627171"/>
                    <a:pt x="162608" y="625066"/>
                    <a:pt x="166001" y="621907"/>
                  </a:cubicBezTo>
                  <a:cubicBezTo>
                    <a:pt x="171792" y="616724"/>
                    <a:pt x="176600" y="610539"/>
                    <a:pt x="180194" y="603648"/>
                  </a:cubicBezTo>
                  <a:cubicBezTo>
                    <a:pt x="184935" y="594928"/>
                    <a:pt x="187660" y="585256"/>
                    <a:pt x="188167" y="575343"/>
                  </a:cubicBezTo>
                  <a:cubicBezTo>
                    <a:pt x="189203" y="565244"/>
                    <a:pt x="189203" y="555065"/>
                    <a:pt x="188167" y="544966"/>
                  </a:cubicBezTo>
                  <a:cubicBezTo>
                    <a:pt x="186173" y="542972"/>
                    <a:pt x="182107" y="534840"/>
                    <a:pt x="178041" y="532846"/>
                  </a:cubicBezTo>
                  <a:cubicBezTo>
                    <a:pt x="176048" y="530853"/>
                    <a:pt x="170068" y="530853"/>
                    <a:pt x="167915" y="528780"/>
                  </a:cubicBezTo>
                  <a:cubicBezTo>
                    <a:pt x="163849" y="524714"/>
                    <a:pt x="161855" y="514667"/>
                    <a:pt x="157789" y="510601"/>
                  </a:cubicBezTo>
                  <a:cubicBezTo>
                    <a:pt x="155716" y="506535"/>
                    <a:pt x="149816" y="504542"/>
                    <a:pt x="145590" y="500475"/>
                  </a:cubicBezTo>
                  <a:cubicBezTo>
                    <a:pt x="142491" y="496006"/>
                    <a:pt x="139822" y="491254"/>
                    <a:pt x="137617" y="486283"/>
                  </a:cubicBezTo>
                  <a:cubicBezTo>
                    <a:pt x="135919" y="481755"/>
                    <a:pt x="135212" y="476915"/>
                    <a:pt x="135544" y="472091"/>
                  </a:cubicBezTo>
                  <a:cubicBezTo>
                    <a:pt x="132684" y="467794"/>
                    <a:pt x="130630" y="463012"/>
                    <a:pt x="129484" y="457978"/>
                  </a:cubicBezTo>
                  <a:cubicBezTo>
                    <a:pt x="127491" y="451919"/>
                    <a:pt x="129484" y="439720"/>
                    <a:pt x="127491" y="431667"/>
                  </a:cubicBezTo>
                  <a:cubicBezTo>
                    <a:pt x="127491" y="425607"/>
                    <a:pt x="121352" y="411415"/>
                    <a:pt x="121352" y="405356"/>
                  </a:cubicBezTo>
                  <a:cubicBezTo>
                    <a:pt x="119358" y="397382"/>
                    <a:pt x="119358" y="385104"/>
                    <a:pt x="117285" y="379044"/>
                  </a:cubicBezTo>
                  <a:cubicBezTo>
                    <a:pt x="115212" y="372984"/>
                    <a:pt x="109312" y="363098"/>
                    <a:pt x="107159" y="356799"/>
                  </a:cubicBezTo>
                  <a:cubicBezTo>
                    <a:pt x="105007" y="350500"/>
                    <a:pt x="105166" y="336547"/>
                    <a:pt x="101100" y="330488"/>
                  </a:cubicBezTo>
                  <a:cubicBezTo>
                    <a:pt x="97033" y="324428"/>
                    <a:pt x="82841" y="316295"/>
                    <a:pt x="78775" y="310236"/>
                  </a:cubicBezTo>
                  <a:cubicBezTo>
                    <a:pt x="76782" y="306169"/>
                    <a:pt x="76782" y="296044"/>
                    <a:pt x="72715" y="291977"/>
                  </a:cubicBezTo>
                  <a:cubicBezTo>
                    <a:pt x="70722" y="285917"/>
                    <a:pt x="60596" y="279858"/>
                    <a:pt x="56769" y="277865"/>
                  </a:cubicBezTo>
                  <a:cubicBezTo>
                    <a:pt x="52942" y="275871"/>
                    <a:pt x="46643" y="273798"/>
                    <a:pt x="46643" y="271805"/>
                  </a:cubicBezTo>
                  <a:cubicBezTo>
                    <a:pt x="42577" y="267739"/>
                    <a:pt x="42577" y="257613"/>
                    <a:pt x="40504" y="253546"/>
                  </a:cubicBezTo>
                  <a:cubicBezTo>
                    <a:pt x="36517" y="245573"/>
                    <a:pt x="32531" y="231301"/>
                    <a:pt x="28384" y="225242"/>
                  </a:cubicBezTo>
                  <a:cubicBezTo>
                    <a:pt x="26312" y="221175"/>
                    <a:pt x="18259" y="213043"/>
                    <a:pt x="16186" y="209295"/>
                  </a:cubicBezTo>
                  <a:cubicBezTo>
                    <a:pt x="17227" y="202585"/>
                    <a:pt x="17227" y="195754"/>
                    <a:pt x="16186" y="189044"/>
                  </a:cubicBezTo>
                  <a:cubicBezTo>
                    <a:pt x="16186" y="186971"/>
                    <a:pt x="12199" y="182984"/>
                    <a:pt x="12199" y="181070"/>
                  </a:cubicBezTo>
                  <a:lnTo>
                    <a:pt x="12199" y="173097"/>
                  </a:lnTo>
                  <a:cubicBezTo>
                    <a:pt x="10126" y="173097"/>
                    <a:pt x="8133" y="169031"/>
                    <a:pt x="6060" y="167038"/>
                  </a:cubicBezTo>
                  <a:cubicBezTo>
                    <a:pt x="6066" y="164831"/>
                    <a:pt x="5367" y="162681"/>
                    <a:pt x="4066" y="160899"/>
                  </a:cubicBezTo>
                  <a:cubicBezTo>
                    <a:pt x="4066" y="158905"/>
                    <a:pt x="0" y="152925"/>
                    <a:pt x="0" y="150852"/>
                  </a:cubicBezTo>
                  <a:cubicBezTo>
                    <a:pt x="0" y="146786"/>
                    <a:pt x="4066" y="142879"/>
                    <a:pt x="4066" y="138653"/>
                  </a:cubicBezTo>
                  <a:cubicBezTo>
                    <a:pt x="3622" y="133146"/>
                    <a:pt x="2247" y="127754"/>
                    <a:pt x="0" y="122707"/>
                  </a:cubicBezTo>
                  <a:cubicBezTo>
                    <a:pt x="1993" y="118641"/>
                    <a:pt x="7973" y="116647"/>
                    <a:pt x="10126" y="114734"/>
                  </a:cubicBezTo>
                  <a:cubicBezTo>
                    <a:pt x="12199" y="114734"/>
                    <a:pt x="18099" y="114734"/>
                    <a:pt x="20252" y="112661"/>
                  </a:cubicBezTo>
                  <a:lnTo>
                    <a:pt x="20252" y="100541"/>
                  </a:lnTo>
                  <a:cubicBezTo>
                    <a:pt x="20252" y="98548"/>
                    <a:pt x="14192" y="94482"/>
                    <a:pt x="14192" y="90416"/>
                  </a:cubicBezTo>
                  <a:cubicBezTo>
                    <a:pt x="14192" y="88422"/>
                    <a:pt x="20252" y="82442"/>
                    <a:pt x="24318" y="80290"/>
                  </a:cubicBezTo>
                  <a:cubicBezTo>
                    <a:pt x="29213" y="77705"/>
                    <a:pt x="34884" y="76996"/>
                    <a:pt x="40265" y="78297"/>
                  </a:cubicBezTo>
                  <a:cubicBezTo>
                    <a:pt x="42337" y="78297"/>
                    <a:pt x="46404" y="82363"/>
                    <a:pt x="48238" y="82363"/>
                  </a:cubicBezTo>
                  <a:cubicBezTo>
                    <a:pt x="53057" y="82563"/>
                    <a:pt x="57870" y="81860"/>
                    <a:pt x="62430" y="80290"/>
                  </a:cubicBezTo>
                  <a:cubicBezTo>
                    <a:pt x="64423" y="80290"/>
                    <a:pt x="66496" y="74230"/>
                    <a:pt x="68490" y="74230"/>
                  </a:cubicBezTo>
                  <a:cubicBezTo>
                    <a:pt x="71883" y="71071"/>
                    <a:pt x="76121" y="68965"/>
                    <a:pt x="80689" y="68170"/>
                  </a:cubicBezTo>
                  <a:cubicBezTo>
                    <a:pt x="84463" y="66100"/>
                    <a:pt x="89034" y="66100"/>
                    <a:pt x="92808" y="68170"/>
                  </a:cubicBezTo>
                  <a:cubicBezTo>
                    <a:pt x="94881" y="70164"/>
                    <a:pt x="94881" y="76144"/>
                    <a:pt x="94881" y="78297"/>
                  </a:cubicBezTo>
                  <a:cubicBezTo>
                    <a:pt x="97288" y="82131"/>
                    <a:pt x="99317" y="86190"/>
                    <a:pt x="100941" y="90416"/>
                  </a:cubicBezTo>
                  <a:cubicBezTo>
                    <a:pt x="99853" y="95219"/>
                    <a:pt x="98495" y="99957"/>
                    <a:pt x="96874" y="104608"/>
                  </a:cubicBezTo>
                  <a:cubicBezTo>
                    <a:pt x="98947" y="108674"/>
                    <a:pt x="104847" y="114734"/>
                    <a:pt x="109073" y="114734"/>
                  </a:cubicBezTo>
                  <a:cubicBezTo>
                    <a:pt x="114210" y="116682"/>
                    <a:pt x="119882" y="116682"/>
                    <a:pt x="125019" y="114734"/>
                  </a:cubicBezTo>
                  <a:cubicBezTo>
                    <a:pt x="129086" y="112661"/>
                    <a:pt x="129086" y="104608"/>
                    <a:pt x="131079" y="102535"/>
                  </a:cubicBezTo>
                  <a:cubicBezTo>
                    <a:pt x="133072" y="100462"/>
                    <a:pt x="139052" y="100541"/>
                    <a:pt x="143278" y="100541"/>
                  </a:cubicBezTo>
                  <a:cubicBezTo>
                    <a:pt x="149502" y="96703"/>
                    <a:pt x="156359" y="94004"/>
                    <a:pt x="163530" y="92568"/>
                  </a:cubicBezTo>
                  <a:cubicBezTo>
                    <a:pt x="167596" y="92568"/>
                    <a:pt x="175729" y="92568"/>
                    <a:pt x="177722" y="94641"/>
                  </a:cubicBezTo>
                  <a:cubicBezTo>
                    <a:pt x="181788" y="96635"/>
                    <a:pt x="185695" y="104767"/>
                    <a:pt x="189921" y="106761"/>
                  </a:cubicBezTo>
                  <a:cubicBezTo>
                    <a:pt x="194425" y="108832"/>
                    <a:pt x="199609" y="108832"/>
                    <a:pt x="204113" y="106761"/>
                  </a:cubicBezTo>
                  <a:cubicBezTo>
                    <a:pt x="206106" y="104767"/>
                    <a:pt x="212086" y="96635"/>
                    <a:pt x="210173" y="90814"/>
                  </a:cubicBezTo>
                  <a:cubicBezTo>
                    <a:pt x="210173" y="88821"/>
                    <a:pt x="204113" y="84755"/>
                    <a:pt x="204113" y="80688"/>
                  </a:cubicBezTo>
                  <a:cubicBezTo>
                    <a:pt x="202042" y="76184"/>
                    <a:pt x="202042" y="71000"/>
                    <a:pt x="204113" y="66496"/>
                  </a:cubicBezTo>
                  <a:cubicBezTo>
                    <a:pt x="204700" y="60890"/>
                    <a:pt x="207587" y="55779"/>
                    <a:pt x="212086" y="52384"/>
                  </a:cubicBezTo>
                  <a:cubicBezTo>
                    <a:pt x="212086" y="50311"/>
                    <a:pt x="218226" y="48317"/>
                    <a:pt x="220059" y="46324"/>
                  </a:cubicBezTo>
                  <a:cubicBezTo>
                    <a:pt x="220059" y="42258"/>
                    <a:pt x="220059" y="34125"/>
                    <a:pt x="222053" y="32132"/>
                  </a:cubicBezTo>
                  <a:cubicBezTo>
                    <a:pt x="222053" y="30139"/>
                    <a:pt x="226119" y="26072"/>
                    <a:pt x="226119" y="24159"/>
                  </a:cubicBezTo>
                  <a:cubicBezTo>
                    <a:pt x="228192" y="22165"/>
                    <a:pt x="230185" y="14112"/>
                    <a:pt x="232258" y="12040"/>
                  </a:cubicBezTo>
                  <a:cubicBezTo>
                    <a:pt x="234331" y="9966"/>
                    <a:pt x="240231" y="4066"/>
                    <a:pt x="244378" y="4066"/>
                  </a:cubicBezTo>
                  <a:cubicBezTo>
                    <a:pt x="246371" y="1993"/>
                    <a:pt x="254503" y="4066"/>
                    <a:pt x="258570" y="4066"/>
                  </a:cubicBezTo>
                  <a:cubicBezTo>
                    <a:pt x="260563" y="4066"/>
                    <a:pt x="268696" y="0"/>
                    <a:pt x="270769" y="0"/>
                  </a:cubicBezTo>
                  <a:cubicBezTo>
                    <a:pt x="275065" y="416"/>
                    <a:pt x="279210" y="1807"/>
                    <a:pt x="282888" y="4066"/>
                  </a:cubicBezTo>
                  <a:cubicBezTo>
                    <a:pt x="282888" y="6060"/>
                    <a:pt x="280895" y="8053"/>
                    <a:pt x="280895" y="10126"/>
                  </a:cubicBezTo>
                  <a:cubicBezTo>
                    <a:pt x="278821" y="12119"/>
                    <a:pt x="272921" y="18099"/>
                    <a:pt x="272921" y="20252"/>
                  </a:cubicBezTo>
                  <a:cubicBezTo>
                    <a:pt x="271919" y="26965"/>
                    <a:pt x="271919" y="33790"/>
                    <a:pt x="272921" y="40504"/>
                  </a:cubicBezTo>
                  <a:cubicBezTo>
                    <a:pt x="274915" y="44490"/>
                    <a:pt x="278981" y="48477"/>
                    <a:pt x="278981" y="52623"/>
                  </a:cubicBezTo>
                  <a:cubicBezTo>
                    <a:pt x="281054" y="54616"/>
                    <a:pt x="281054" y="60596"/>
                    <a:pt x="281054" y="62749"/>
                  </a:cubicBezTo>
                  <a:cubicBezTo>
                    <a:pt x="283047" y="64742"/>
                    <a:pt x="287114" y="66735"/>
                    <a:pt x="287114" y="68808"/>
                  </a:cubicBezTo>
                  <a:cubicBezTo>
                    <a:pt x="287114" y="72875"/>
                    <a:pt x="281054" y="76782"/>
                    <a:pt x="279140" y="78934"/>
                  </a:cubicBezTo>
                  <a:cubicBezTo>
                    <a:pt x="277147" y="83001"/>
                    <a:pt x="277147" y="94881"/>
                    <a:pt x="275074" y="99186"/>
                  </a:cubicBezTo>
                  <a:cubicBezTo>
                    <a:pt x="273001" y="103492"/>
                    <a:pt x="267101" y="111305"/>
                    <a:pt x="264948" y="115132"/>
                  </a:cubicBezTo>
                  <a:cubicBezTo>
                    <a:pt x="260882" y="119119"/>
                    <a:pt x="250756" y="125258"/>
                    <a:pt x="249002" y="131079"/>
                  </a:cubicBezTo>
                  <a:cubicBezTo>
                    <a:pt x="247339" y="139263"/>
                    <a:pt x="246590" y="147606"/>
                    <a:pt x="246769" y="155955"/>
                  </a:cubicBezTo>
                  <a:cubicBezTo>
                    <a:pt x="248843" y="163928"/>
                    <a:pt x="262716" y="171901"/>
                    <a:pt x="265028" y="178200"/>
                  </a:cubicBezTo>
                  <a:cubicBezTo>
                    <a:pt x="264026" y="184914"/>
                    <a:pt x="264026" y="191739"/>
                    <a:pt x="265028" y="198452"/>
                  </a:cubicBezTo>
                  <a:cubicBezTo>
                    <a:pt x="267101" y="200445"/>
                    <a:pt x="273001" y="202518"/>
                    <a:pt x="275154" y="204512"/>
                  </a:cubicBezTo>
                  <a:cubicBezTo>
                    <a:pt x="281293" y="208578"/>
                    <a:pt x="289346" y="218704"/>
                    <a:pt x="295485" y="220458"/>
                  </a:cubicBezTo>
                  <a:cubicBezTo>
                    <a:pt x="302958" y="220878"/>
                    <a:pt x="310452" y="220206"/>
                    <a:pt x="317731" y="218465"/>
                  </a:cubicBezTo>
                  <a:cubicBezTo>
                    <a:pt x="321479" y="218342"/>
                    <a:pt x="325064" y="216902"/>
                    <a:pt x="327856" y="214398"/>
                  </a:cubicBezTo>
                  <a:cubicBezTo>
                    <a:pt x="329929" y="214398"/>
                    <a:pt x="333996" y="216391"/>
                    <a:pt x="335830" y="216391"/>
                  </a:cubicBezTo>
                  <a:cubicBezTo>
                    <a:pt x="339896" y="216391"/>
                    <a:pt x="345956" y="214398"/>
                    <a:pt x="350022" y="214398"/>
                  </a:cubicBezTo>
                  <a:cubicBezTo>
                    <a:pt x="354088" y="214398"/>
                    <a:pt x="362221" y="220458"/>
                    <a:pt x="365968" y="222371"/>
                  </a:cubicBezTo>
                  <a:cubicBezTo>
                    <a:pt x="372108" y="226438"/>
                    <a:pt x="378167" y="238318"/>
                    <a:pt x="381915" y="242623"/>
                  </a:cubicBezTo>
                  <a:cubicBezTo>
                    <a:pt x="389601" y="247477"/>
                    <a:pt x="397747" y="251562"/>
                    <a:pt x="406233" y="254822"/>
                  </a:cubicBezTo>
                  <a:cubicBezTo>
                    <a:pt x="410299" y="256815"/>
                    <a:pt x="418352" y="258809"/>
                    <a:pt x="422179" y="260882"/>
                  </a:cubicBezTo>
                  <a:cubicBezTo>
                    <a:pt x="424252" y="262875"/>
                    <a:pt x="428239" y="264868"/>
                    <a:pt x="428239" y="266942"/>
                  </a:cubicBezTo>
                  <a:lnTo>
                    <a:pt x="438444" y="266942"/>
                  </a:lnTo>
                  <a:lnTo>
                    <a:pt x="448570" y="277067"/>
                  </a:lnTo>
                  <a:cubicBezTo>
                    <a:pt x="450563" y="281054"/>
                    <a:pt x="454630" y="289186"/>
                    <a:pt x="458696" y="291180"/>
                  </a:cubicBezTo>
                  <a:cubicBezTo>
                    <a:pt x="463146" y="294309"/>
                    <a:pt x="467901" y="296980"/>
                    <a:pt x="472888" y="299153"/>
                  </a:cubicBezTo>
                  <a:cubicBezTo>
                    <a:pt x="475696" y="298875"/>
                    <a:pt x="478514" y="299579"/>
                    <a:pt x="480861" y="301146"/>
                  </a:cubicBezTo>
                  <a:lnTo>
                    <a:pt x="487001" y="301146"/>
                  </a:lnTo>
                  <a:cubicBezTo>
                    <a:pt x="488994" y="303219"/>
                    <a:pt x="487001" y="307206"/>
                    <a:pt x="484928" y="309119"/>
                  </a:cubicBezTo>
                  <a:cubicBezTo>
                    <a:pt x="483771" y="314724"/>
                    <a:pt x="481725" y="320107"/>
                    <a:pt x="478868" y="325066"/>
                  </a:cubicBezTo>
                  <a:cubicBezTo>
                    <a:pt x="478868" y="329132"/>
                    <a:pt x="476875" y="337185"/>
                    <a:pt x="476875" y="341012"/>
                  </a:cubicBezTo>
                  <a:cubicBezTo>
                    <a:pt x="476451" y="347826"/>
                    <a:pt x="477124" y="354663"/>
                    <a:pt x="478868" y="361264"/>
                  </a:cubicBezTo>
                  <a:cubicBezTo>
                    <a:pt x="481059" y="366242"/>
                    <a:pt x="483729" y="370995"/>
                    <a:pt x="486841" y="375456"/>
                  </a:cubicBezTo>
                  <a:cubicBezTo>
                    <a:pt x="488835" y="377449"/>
                    <a:pt x="492901" y="377449"/>
                    <a:pt x="494814" y="379443"/>
                  </a:cubicBezTo>
                  <a:cubicBezTo>
                    <a:pt x="496170" y="384244"/>
                    <a:pt x="495447" y="389393"/>
                    <a:pt x="492821" y="393635"/>
                  </a:cubicBezTo>
                  <a:cubicBezTo>
                    <a:pt x="492821" y="395628"/>
                    <a:pt x="488755" y="401608"/>
                    <a:pt x="488755" y="405754"/>
                  </a:cubicBezTo>
                  <a:cubicBezTo>
                    <a:pt x="486945" y="408799"/>
                    <a:pt x="486241" y="412376"/>
                    <a:pt x="486762" y="415880"/>
                  </a:cubicBezTo>
                  <a:cubicBezTo>
                    <a:pt x="486762" y="417953"/>
                    <a:pt x="484689" y="426006"/>
                    <a:pt x="486762" y="430072"/>
                  </a:cubicBezTo>
                  <a:cubicBezTo>
                    <a:pt x="488835" y="434139"/>
                    <a:pt x="496888" y="436132"/>
                    <a:pt x="496888" y="440198"/>
                  </a:cubicBezTo>
                  <a:cubicBezTo>
                    <a:pt x="498881" y="442191"/>
                    <a:pt x="496888" y="448171"/>
                    <a:pt x="498881" y="452318"/>
                  </a:cubicBezTo>
                  <a:cubicBezTo>
                    <a:pt x="500954" y="454311"/>
                    <a:pt x="506854" y="456384"/>
                    <a:pt x="509007" y="458377"/>
                  </a:cubicBezTo>
                  <a:cubicBezTo>
                    <a:pt x="511080" y="458377"/>
                    <a:pt x="513073" y="462443"/>
                    <a:pt x="513073" y="462443"/>
                  </a:cubicBezTo>
                  <a:cubicBezTo>
                    <a:pt x="515146" y="462443"/>
                    <a:pt x="517139" y="456384"/>
                    <a:pt x="519133" y="456384"/>
                  </a:cubicBezTo>
                  <a:lnTo>
                    <a:pt x="523199" y="458377"/>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5" name="Freeform 214">
              <a:extLst>
                <a:ext uri="{FF2B5EF4-FFF2-40B4-BE49-F238E27FC236}">
                  <a16:creationId xmlns:a16="http://schemas.microsoft.com/office/drawing/2014/main" id="{DBB76300-1DFC-F146-B7F3-A4E814032DB4}"/>
                </a:ext>
              </a:extLst>
            </p:cNvPr>
            <p:cNvSpPr/>
            <p:nvPr/>
          </p:nvSpPr>
          <p:spPr>
            <a:xfrm>
              <a:off x="6590094" y="4937973"/>
              <a:ext cx="518256" cy="542175"/>
            </a:xfrm>
            <a:custGeom>
              <a:avLst/>
              <a:gdLst>
                <a:gd name="connsiteX0" fmla="*/ 514588 w 518255"/>
                <a:gd name="connsiteY0" fmla="*/ 279459 h 542174"/>
                <a:gd name="connsiteX1" fmla="*/ 522561 w 518255"/>
                <a:gd name="connsiteY1" fmla="*/ 289585 h 542174"/>
                <a:gd name="connsiteX2" fmla="*/ 510442 w 518255"/>
                <a:gd name="connsiteY2" fmla="*/ 311830 h 542174"/>
                <a:gd name="connsiteX3" fmla="*/ 502469 w 518255"/>
                <a:gd name="connsiteY3" fmla="*/ 325943 h 542174"/>
                <a:gd name="connsiteX4" fmla="*/ 492343 w 518255"/>
                <a:gd name="connsiteY4" fmla="*/ 336069 h 542174"/>
                <a:gd name="connsiteX5" fmla="*/ 488277 w 518255"/>
                <a:gd name="connsiteY5" fmla="*/ 356321 h 542174"/>
                <a:gd name="connsiteX6" fmla="*/ 480303 w 518255"/>
                <a:gd name="connsiteY6" fmla="*/ 370433 h 542174"/>
                <a:gd name="connsiteX7" fmla="*/ 480303 w 518255"/>
                <a:gd name="connsiteY7" fmla="*/ 382552 h 542174"/>
                <a:gd name="connsiteX8" fmla="*/ 478230 w 518255"/>
                <a:gd name="connsiteY8" fmla="*/ 386619 h 542174"/>
                <a:gd name="connsiteX9" fmla="*/ 472171 w 518255"/>
                <a:gd name="connsiteY9" fmla="*/ 396745 h 542174"/>
                <a:gd name="connsiteX10" fmla="*/ 459972 w 518255"/>
                <a:gd name="connsiteY10" fmla="*/ 414923 h 542174"/>
                <a:gd name="connsiteX11" fmla="*/ 449846 w 518255"/>
                <a:gd name="connsiteY11" fmla="*/ 427043 h 542174"/>
                <a:gd name="connsiteX12" fmla="*/ 447853 w 518255"/>
                <a:gd name="connsiteY12" fmla="*/ 431109 h 542174"/>
                <a:gd name="connsiteX13" fmla="*/ 435654 w 518255"/>
                <a:gd name="connsiteY13" fmla="*/ 427043 h 542174"/>
                <a:gd name="connsiteX14" fmla="*/ 423534 w 518255"/>
                <a:gd name="connsiteY14" fmla="*/ 431109 h 542174"/>
                <a:gd name="connsiteX15" fmla="*/ 409342 w 518255"/>
                <a:gd name="connsiteY15" fmla="*/ 431109 h 542174"/>
                <a:gd name="connsiteX16" fmla="*/ 397143 w 518255"/>
                <a:gd name="connsiteY16" fmla="*/ 439082 h 542174"/>
                <a:gd name="connsiteX17" fmla="*/ 391084 w 518255"/>
                <a:gd name="connsiteY17" fmla="*/ 451201 h 542174"/>
                <a:gd name="connsiteX18" fmla="*/ 387017 w 518255"/>
                <a:gd name="connsiteY18" fmla="*/ 459175 h 542174"/>
                <a:gd name="connsiteX19" fmla="*/ 384944 w 518255"/>
                <a:gd name="connsiteY19" fmla="*/ 473287 h 542174"/>
                <a:gd name="connsiteX20" fmla="*/ 376971 w 518255"/>
                <a:gd name="connsiteY20" fmla="*/ 479347 h 542174"/>
                <a:gd name="connsiteX21" fmla="*/ 368998 w 518255"/>
                <a:gd name="connsiteY21" fmla="*/ 493539 h 542174"/>
                <a:gd name="connsiteX22" fmla="*/ 368998 w 518255"/>
                <a:gd name="connsiteY22" fmla="*/ 507651 h 542174"/>
                <a:gd name="connsiteX23" fmla="*/ 375058 w 518255"/>
                <a:gd name="connsiteY23" fmla="*/ 517777 h 542174"/>
                <a:gd name="connsiteX24" fmla="*/ 368998 w 518255"/>
                <a:gd name="connsiteY24" fmla="*/ 533723 h 542174"/>
                <a:gd name="connsiteX25" fmla="*/ 354806 w 518255"/>
                <a:gd name="connsiteY25" fmla="*/ 533723 h 542174"/>
                <a:gd name="connsiteX26" fmla="*/ 342687 w 518255"/>
                <a:gd name="connsiteY26" fmla="*/ 521604 h 542174"/>
                <a:gd name="connsiteX27" fmla="*/ 328494 w 518255"/>
                <a:gd name="connsiteY27" fmla="*/ 519611 h 542174"/>
                <a:gd name="connsiteX28" fmla="*/ 308163 w 518255"/>
                <a:gd name="connsiteY28" fmla="*/ 527584 h 542174"/>
                <a:gd name="connsiteX29" fmla="*/ 296044 w 518255"/>
                <a:gd name="connsiteY29" fmla="*/ 529578 h 542174"/>
                <a:gd name="connsiteX30" fmla="*/ 289904 w 518255"/>
                <a:gd name="connsiteY30" fmla="*/ 541776 h 542174"/>
                <a:gd name="connsiteX31" fmla="*/ 273958 w 518255"/>
                <a:gd name="connsiteY31" fmla="*/ 541776 h 542174"/>
                <a:gd name="connsiteX32" fmla="*/ 261759 w 518255"/>
                <a:gd name="connsiteY32" fmla="*/ 531651 h 542174"/>
                <a:gd name="connsiteX33" fmla="*/ 265825 w 518255"/>
                <a:gd name="connsiteY33" fmla="*/ 517458 h 542174"/>
                <a:gd name="connsiteX34" fmla="*/ 259766 w 518255"/>
                <a:gd name="connsiteY34" fmla="*/ 505339 h 542174"/>
                <a:gd name="connsiteX35" fmla="*/ 257772 w 518255"/>
                <a:gd name="connsiteY35" fmla="*/ 495213 h 542174"/>
                <a:gd name="connsiteX36" fmla="*/ 245574 w 518255"/>
                <a:gd name="connsiteY36" fmla="*/ 495213 h 542174"/>
                <a:gd name="connsiteX37" fmla="*/ 233375 w 518255"/>
                <a:gd name="connsiteY37" fmla="*/ 501273 h 542174"/>
                <a:gd name="connsiteX38" fmla="*/ 227315 w 518255"/>
                <a:gd name="connsiteY38" fmla="*/ 507332 h 542174"/>
                <a:gd name="connsiteX39" fmla="*/ 213123 w 518255"/>
                <a:gd name="connsiteY39" fmla="*/ 509405 h 542174"/>
                <a:gd name="connsiteX40" fmla="*/ 205150 w 518255"/>
                <a:gd name="connsiteY40" fmla="*/ 505339 h 542174"/>
                <a:gd name="connsiteX41" fmla="*/ 189203 w 518255"/>
                <a:gd name="connsiteY41" fmla="*/ 507332 h 542174"/>
                <a:gd name="connsiteX42" fmla="*/ 179077 w 518255"/>
                <a:gd name="connsiteY42" fmla="*/ 517458 h 542174"/>
                <a:gd name="connsiteX43" fmla="*/ 185137 w 518255"/>
                <a:gd name="connsiteY43" fmla="*/ 527584 h 542174"/>
                <a:gd name="connsiteX44" fmla="*/ 185137 w 518255"/>
                <a:gd name="connsiteY44" fmla="*/ 539703 h 542174"/>
                <a:gd name="connsiteX45" fmla="*/ 175011 w 518255"/>
                <a:gd name="connsiteY45" fmla="*/ 541776 h 542174"/>
                <a:gd name="connsiteX46" fmla="*/ 164885 w 518255"/>
                <a:gd name="connsiteY46" fmla="*/ 549750 h 542174"/>
                <a:gd name="connsiteX47" fmla="*/ 162892 w 518255"/>
                <a:gd name="connsiteY47" fmla="*/ 549750 h 542174"/>
                <a:gd name="connsiteX48" fmla="*/ 147822 w 518255"/>
                <a:gd name="connsiteY48" fmla="*/ 536275 h 542174"/>
                <a:gd name="connsiteX49" fmla="*/ 143756 w 518255"/>
                <a:gd name="connsiteY49" fmla="*/ 522083 h 542174"/>
                <a:gd name="connsiteX50" fmla="*/ 133630 w 518255"/>
                <a:gd name="connsiteY50" fmla="*/ 511957 h 542174"/>
                <a:gd name="connsiteX51" fmla="*/ 125657 w 518255"/>
                <a:gd name="connsiteY51" fmla="*/ 496011 h 542174"/>
                <a:gd name="connsiteX52" fmla="*/ 113458 w 518255"/>
                <a:gd name="connsiteY52" fmla="*/ 489951 h 542174"/>
                <a:gd name="connsiteX53" fmla="*/ 117525 w 518255"/>
                <a:gd name="connsiteY53" fmla="*/ 481978 h 542174"/>
                <a:gd name="connsiteX54" fmla="*/ 127650 w 518255"/>
                <a:gd name="connsiteY54" fmla="*/ 474005 h 542174"/>
                <a:gd name="connsiteX55" fmla="*/ 137776 w 518255"/>
                <a:gd name="connsiteY55" fmla="*/ 467945 h 542174"/>
                <a:gd name="connsiteX56" fmla="*/ 139849 w 518255"/>
                <a:gd name="connsiteY56" fmla="*/ 455826 h 542174"/>
                <a:gd name="connsiteX57" fmla="*/ 137776 w 518255"/>
                <a:gd name="connsiteY57" fmla="*/ 441713 h 542174"/>
                <a:gd name="connsiteX58" fmla="*/ 145749 w 518255"/>
                <a:gd name="connsiteY58" fmla="*/ 429514 h 542174"/>
                <a:gd name="connsiteX59" fmla="*/ 157948 w 518255"/>
                <a:gd name="connsiteY59" fmla="*/ 423455 h 542174"/>
                <a:gd name="connsiteX60" fmla="*/ 164008 w 518255"/>
                <a:gd name="connsiteY60" fmla="*/ 411336 h 542174"/>
                <a:gd name="connsiteX61" fmla="*/ 171981 w 518255"/>
                <a:gd name="connsiteY61" fmla="*/ 405276 h 542174"/>
                <a:gd name="connsiteX62" fmla="*/ 171981 w 518255"/>
                <a:gd name="connsiteY62" fmla="*/ 376971 h 542174"/>
                <a:gd name="connsiteX63" fmla="*/ 169908 w 518255"/>
                <a:gd name="connsiteY63" fmla="*/ 366845 h 542174"/>
                <a:gd name="connsiteX64" fmla="*/ 159782 w 518255"/>
                <a:gd name="connsiteY64" fmla="*/ 366845 h 542174"/>
                <a:gd name="connsiteX65" fmla="*/ 143836 w 518255"/>
                <a:gd name="connsiteY65" fmla="*/ 366845 h 542174"/>
                <a:gd name="connsiteX66" fmla="*/ 139770 w 518255"/>
                <a:gd name="connsiteY66" fmla="*/ 358872 h 542174"/>
                <a:gd name="connsiteX67" fmla="*/ 135703 w 518255"/>
                <a:gd name="connsiteY67" fmla="*/ 346753 h 542174"/>
                <a:gd name="connsiteX68" fmla="*/ 129644 w 518255"/>
                <a:gd name="connsiteY68" fmla="*/ 330807 h 542174"/>
                <a:gd name="connsiteX69" fmla="*/ 111385 w 518255"/>
                <a:gd name="connsiteY69" fmla="*/ 322833 h 542174"/>
                <a:gd name="connsiteX70" fmla="*/ 93126 w 518255"/>
                <a:gd name="connsiteY70" fmla="*/ 320840 h 542174"/>
                <a:gd name="connsiteX71" fmla="*/ 83001 w 518255"/>
                <a:gd name="connsiteY71" fmla="*/ 314781 h 542174"/>
                <a:gd name="connsiteX72" fmla="*/ 75027 w 518255"/>
                <a:gd name="connsiteY72" fmla="*/ 302661 h 542174"/>
                <a:gd name="connsiteX73" fmla="*/ 79094 w 518255"/>
                <a:gd name="connsiteY73" fmla="*/ 286715 h 542174"/>
                <a:gd name="connsiteX74" fmla="*/ 73034 w 518255"/>
                <a:gd name="connsiteY74" fmla="*/ 264470 h 542174"/>
                <a:gd name="connsiteX75" fmla="*/ 62908 w 518255"/>
                <a:gd name="connsiteY75" fmla="*/ 258410 h 542174"/>
                <a:gd name="connsiteX76" fmla="*/ 50709 w 518255"/>
                <a:gd name="connsiteY76" fmla="*/ 256417 h 542174"/>
                <a:gd name="connsiteX77" fmla="*/ 40583 w 518255"/>
                <a:gd name="connsiteY77" fmla="*/ 246291 h 542174"/>
                <a:gd name="connsiteX78" fmla="*/ 42577 w 518255"/>
                <a:gd name="connsiteY78" fmla="*/ 238318 h 542174"/>
                <a:gd name="connsiteX79" fmla="*/ 52703 w 518255"/>
                <a:gd name="connsiteY79" fmla="*/ 232258 h 542174"/>
                <a:gd name="connsiteX80" fmla="*/ 52703 w 518255"/>
                <a:gd name="connsiteY80" fmla="*/ 220139 h 542174"/>
                <a:gd name="connsiteX81" fmla="*/ 46643 w 518255"/>
                <a:gd name="connsiteY81" fmla="*/ 208020 h 542174"/>
                <a:gd name="connsiteX82" fmla="*/ 32451 w 518255"/>
                <a:gd name="connsiteY82" fmla="*/ 203954 h 542174"/>
                <a:gd name="connsiteX83" fmla="*/ 20332 w 518255"/>
                <a:gd name="connsiteY83" fmla="*/ 191834 h 542174"/>
                <a:gd name="connsiteX84" fmla="*/ 14192 w 518255"/>
                <a:gd name="connsiteY84" fmla="*/ 179715 h 542174"/>
                <a:gd name="connsiteX85" fmla="*/ 4066 w 518255"/>
                <a:gd name="connsiteY85" fmla="*/ 163769 h 542174"/>
                <a:gd name="connsiteX86" fmla="*/ 0 w 518255"/>
                <a:gd name="connsiteY86" fmla="*/ 143517 h 542174"/>
                <a:gd name="connsiteX87" fmla="*/ 10206 w 518255"/>
                <a:gd name="connsiteY87" fmla="*/ 131398 h 542174"/>
                <a:gd name="connsiteX88" fmla="*/ 22325 w 518255"/>
                <a:gd name="connsiteY88" fmla="*/ 129405 h 542174"/>
                <a:gd name="connsiteX89" fmla="*/ 30298 w 518255"/>
                <a:gd name="connsiteY89" fmla="*/ 137378 h 542174"/>
                <a:gd name="connsiteX90" fmla="*/ 42417 w 518255"/>
                <a:gd name="connsiteY90" fmla="*/ 137378 h 542174"/>
                <a:gd name="connsiteX91" fmla="*/ 52543 w 518255"/>
                <a:gd name="connsiteY91" fmla="*/ 125259 h 542174"/>
                <a:gd name="connsiteX92" fmla="*/ 62749 w 518255"/>
                <a:gd name="connsiteY92" fmla="*/ 121192 h 542174"/>
                <a:gd name="connsiteX93" fmla="*/ 72875 w 518255"/>
                <a:gd name="connsiteY93" fmla="*/ 109073 h 542174"/>
                <a:gd name="connsiteX94" fmla="*/ 70802 w 518255"/>
                <a:gd name="connsiteY94" fmla="*/ 86828 h 542174"/>
                <a:gd name="connsiteX95" fmla="*/ 64742 w 518255"/>
                <a:gd name="connsiteY95" fmla="*/ 74709 h 542174"/>
                <a:gd name="connsiteX96" fmla="*/ 60676 w 518255"/>
                <a:gd name="connsiteY96" fmla="*/ 54537 h 542174"/>
                <a:gd name="connsiteX97" fmla="*/ 62749 w 518255"/>
                <a:gd name="connsiteY97" fmla="*/ 44411 h 542174"/>
                <a:gd name="connsiteX98" fmla="*/ 72875 w 518255"/>
                <a:gd name="connsiteY98" fmla="*/ 42338 h 542174"/>
                <a:gd name="connsiteX99" fmla="*/ 91133 w 518255"/>
                <a:gd name="connsiteY99" fmla="*/ 32291 h 542174"/>
                <a:gd name="connsiteX100" fmla="*/ 105325 w 518255"/>
                <a:gd name="connsiteY100" fmla="*/ 22166 h 542174"/>
                <a:gd name="connsiteX101" fmla="*/ 117445 w 518255"/>
                <a:gd name="connsiteY101" fmla="*/ 30139 h 542174"/>
                <a:gd name="connsiteX102" fmla="*/ 121511 w 518255"/>
                <a:gd name="connsiteY102" fmla="*/ 42258 h 542174"/>
                <a:gd name="connsiteX103" fmla="*/ 131637 w 518255"/>
                <a:gd name="connsiteY103" fmla="*/ 38271 h 542174"/>
                <a:gd name="connsiteX104" fmla="*/ 133710 w 518255"/>
                <a:gd name="connsiteY104" fmla="*/ 30298 h 542174"/>
                <a:gd name="connsiteX105" fmla="*/ 147902 w 518255"/>
                <a:gd name="connsiteY105" fmla="*/ 18179 h 542174"/>
                <a:gd name="connsiteX106" fmla="*/ 151889 w 518255"/>
                <a:gd name="connsiteY106" fmla="*/ 6060 h 542174"/>
                <a:gd name="connsiteX107" fmla="*/ 164088 w 518255"/>
                <a:gd name="connsiteY107" fmla="*/ 0 h 542174"/>
                <a:gd name="connsiteX108" fmla="*/ 184340 w 518255"/>
                <a:gd name="connsiteY108" fmla="*/ 4066 h 542174"/>
                <a:gd name="connsiteX109" fmla="*/ 206664 w 518255"/>
                <a:gd name="connsiteY109" fmla="*/ 16186 h 542174"/>
                <a:gd name="connsiteX110" fmla="*/ 218784 w 518255"/>
                <a:gd name="connsiteY110" fmla="*/ 32132 h 542174"/>
                <a:gd name="connsiteX111" fmla="*/ 218784 w 518255"/>
                <a:gd name="connsiteY111" fmla="*/ 48078 h 542174"/>
                <a:gd name="connsiteX112" fmla="*/ 214797 w 518255"/>
                <a:gd name="connsiteY112" fmla="*/ 62271 h 542174"/>
                <a:gd name="connsiteX113" fmla="*/ 204591 w 518255"/>
                <a:gd name="connsiteY113" fmla="*/ 70244 h 542174"/>
                <a:gd name="connsiteX114" fmla="*/ 210731 w 518255"/>
                <a:gd name="connsiteY114" fmla="*/ 82443 h 542174"/>
                <a:gd name="connsiteX115" fmla="*/ 224923 w 518255"/>
                <a:gd name="connsiteY115" fmla="*/ 84436 h 542174"/>
                <a:gd name="connsiteX116" fmla="*/ 240869 w 518255"/>
                <a:gd name="connsiteY116" fmla="*/ 92409 h 542174"/>
                <a:gd name="connsiteX117" fmla="*/ 246929 w 518255"/>
                <a:gd name="connsiteY117" fmla="*/ 106601 h 542174"/>
                <a:gd name="connsiteX118" fmla="*/ 259128 w 518255"/>
                <a:gd name="connsiteY118" fmla="*/ 104608 h 542174"/>
                <a:gd name="connsiteX119" fmla="*/ 259128 w 518255"/>
                <a:gd name="connsiteY119" fmla="*/ 88662 h 542174"/>
                <a:gd name="connsiteX120" fmla="*/ 271327 w 518255"/>
                <a:gd name="connsiteY120" fmla="*/ 82602 h 542174"/>
                <a:gd name="connsiteX121" fmla="*/ 285519 w 518255"/>
                <a:gd name="connsiteY121" fmla="*/ 92648 h 542174"/>
                <a:gd name="connsiteX122" fmla="*/ 287512 w 518255"/>
                <a:gd name="connsiteY122" fmla="*/ 104847 h 542174"/>
                <a:gd name="connsiteX123" fmla="*/ 287512 w 518255"/>
                <a:gd name="connsiteY123" fmla="*/ 128767 h 542174"/>
                <a:gd name="connsiteX124" fmla="*/ 301704 w 518255"/>
                <a:gd name="connsiteY124" fmla="*/ 138893 h 542174"/>
                <a:gd name="connsiteX125" fmla="*/ 326023 w 518255"/>
                <a:gd name="connsiteY125" fmla="*/ 146866 h 542174"/>
                <a:gd name="connsiteX126" fmla="*/ 346275 w 518255"/>
                <a:gd name="connsiteY126" fmla="*/ 156992 h 542174"/>
                <a:gd name="connsiteX127" fmla="*/ 360467 w 518255"/>
                <a:gd name="connsiteY127" fmla="*/ 175170 h 542174"/>
                <a:gd name="connsiteX128" fmla="*/ 376413 w 518255"/>
                <a:gd name="connsiteY128" fmla="*/ 187290 h 542174"/>
                <a:gd name="connsiteX129" fmla="*/ 384386 w 518255"/>
                <a:gd name="connsiteY129" fmla="*/ 177164 h 542174"/>
                <a:gd name="connsiteX130" fmla="*/ 388452 w 518255"/>
                <a:gd name="connsiteY130" fmla="*/ 165045 h 542174"/>
                <a:gd name="connsiteX131" fmla="*/ 396426 w 518255"/>
                <a:gd name="connsiteY131" fmla="*/ 157071 h 542174"/>
                <a:gd name="connsiteX132" fmla="*/ 406552 w 518255"/>
                <a:gd name="connsiteY132" fmla="*/ 157071 h 542174"/>
                <a:gd name="connsiteX133" fmla="*/ 416678 w 518255"/>
                <a:gd name="connsiteY133" fmla="*/ 171184 h 542174"/>
                <a:gd name="connsiteX134" fmla="*/ 432624 w 518255"/>
                <a:gd name="connsiteY134" fmla="*/ 171184 h 542174"/>
                <a:gd name="connsiteX135" fmla="*/ 442750 w 518255"/>
                <a:gd name="connsiteY135" fmla="*/ 157071 h 542174"/>
                <a:gd name="connsiteX136" fmla="*/ 452876 w 518255"/>
                <a:gd name="connsiteY136" fmla="*/ 157071 h 542174"/>
                <a:gd name="connsiteX137" fmla="*/ 463002 w 518255"/>
                <a:gd name="connsiteY137" fmla="*/ 169191 h 542174"/>
                <a:gd name="connsiteX138" fmla="*/ 461008 w 518255"/>
                <a:gd name="connsiteY138" fmla="*/ 183383 h 542174"/>
                <a:gd name="connsiteX139" fmla="*/ 454869 w 518255"/>
                <a:gd name="connsiteY139" fmla="*/ 195502 h 542174"/>
                <a:gd name="connsiteX140" fmla="*/ 458935 w 518255"/>
                <a:gd name="connsiteY140" fmla="*/ 209614 h 542174"/>
                <a:gd name="connsiteX141" fmla="*/ 466908 w 518255"/>
                <a:gd name="connsiteY141" fmla="*/ 215674 h 542174"/>
                <a:gd name="connsiteX142" fmla="*/ 466908 w 518255"/>
                <a:gd name="connsiteY142" fmla="*/ 225800 h 542174"/>
                <a:gd name="connsiteX143" fmla="*/ 464915 w 518255"/>
                <a:gd name="connsiteY143" fmla="*/ 237919 h 542174"/>
                <a:gd name="connsiteX144" fmla="*/ 468902 w 518255"/>
                <a:gd name="connsiteY144" fmla="*/ 250038 h 542174"/>
                <a:gd name="connsiteX145" fmla="*/ 483094 w 518255"/>
                <a:gd name="connsiteY145" fmla="*/ 264231 h 542174"/>
                <a:gd name="connsiteX146" fmla="*/ 499040 w 518255"/>
                <a:gd name="connsiteY146" fmla="*/ 264231 h 542174"/>
                <a:gd name="connsiteX147" fmla="*/ 513232 w 518255"/>
                <a:gd name="connsiteY147" fmla="*/ 280177 h 5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518255" h="542174">
                  <a:moveTo>
                    <a:pt x="514588" y="279459"/>
                  </a:moveTo>
                  <a:cubicBezTo>
                    <a:pt x="517738" y="282417"/>
                    <a:pt x="520425" y="285830"/>
                    <a:pt x="522561" y="289585"/>
                  </a:cubicBezTo>
                  <a:cubicBezTo>
                    <a:pt x="518575" y="297558"/>
                    <a:pt x="512435" y="307764"/>
                    <a:pt x="510442" y="311830"/>
                  </a:cubicBezTo>
                  <a:cubicBezTo>
                    <a:pt x="508252" y="316784"/>
                    <a:pt x="505582" y="321511"/>
                    <a:pt x="502469" y="325943"/>
                  </a:cubicBezTo>
                  <a:cubicBezTo>
                    <a:pt x="498611" y="328798"/>
                    <a:pt x="495198" y="332211"/>
                    <a:pt x="492343" y="336069"/>
                  </a:cubicBezTo>
                  <a:cubicBezTo>
                    <a:pt x="490349" y="340135"/>
                    <a:pt x="490349" y="352015"/>
                    <a:pt x="488277" y="356321"/>
                  </a:cubicBezTo>
                  <a:cubicBezTo>
                    <a:pt x="486204" y="360626"/>
                    <a:pt x="480303" y="366367"/>
                    <a:pt x="480303" y="370433"/>
                  </a:cubicBezTo>
                  <a:cubicBezTo>
                    <a:pt x="478230" y="374499"/>
                    <a:pt x="482297" y="380559"/>
                    <a:pt x="480303" y="382552"/>
                  </a:cubicBezTo>
                  <a:cubicBezTo>
                    <a:pt x="480303" y="384625"/>
                    <a:pt x="478230" y="384625"/>
                    <a:pt x="478230" y="386619"/>
                  </a:cubicBezTo>
                  <a:cubicBezTo>
                    <a:pt x="475481" y="389500"/>
                    <a:pt x="473410" y="392960"/>
                    <a:pt x="472171" y="396745"/>
                  </a:cubicBezTo>
                  <a:cubicBezTo>
                    <a:pt x="468573" y="403106"/>
                    <a:pt x="464495" y="409183"/>
                    <a:pt x="459972" y="414923"/>
                  </a:cubicBezTo>
                  <a:cubicBezTo>
                    <a:pt x="457148" y="419394"/>
                    <a:pt x="453743" y="423469"/>
                    <a:pt x="449846" y="427043"/>
                  </a:cubicBezTo>
                  <a:cubicBezTo>
                    <a:pt x="449846" y="429036"/>
                    <a:pt x="449846" y="429036"/>
                    <a:pt x="447853" y="431109"/>
                  </a:cubicBezTo>
                  <a:cubicBezTo>
                    <a:pt x="444151" y="428838"/>
                    <a:pt x="439978" y="427447"/>
                    <a:pt x="435654" y="427043"/>
                  </a:cubicBezTo>
                  <a:cubicBezTo>
                    <a:pt x="433660" y="427043"/>
                    <a:pt x="425528" y="431109"/>
                    <a:pt x="423534" y="431109"/>
                  </a:cubicBezTo>
                  <a:cubicBezTo>
                    <a:pt x="419468" y="431109"/>
                    <a:pt x="411335" y="429036"/>
                    <a:pt x="409342" y="431109"/>
                  </a:cubicBezTo>
                  <a:cubicBezTo>
                    <a:pt x="405276" y="431109"/>
                    <a:pt x="399136" y="437169"/>
                    <a:pt x="397143" y="439082"/>
                  </a:cubicBezTo>
                  <a:cubicBezTo>
                    <a:pt x="395150" y="440996"/>
                    <a:pt x="393077" y="449208"/>
                    <a:pt x="391084" y="451201"/>
                  </a:cubicBezTo>
                  <a:cubicBezTo>
                    <a:pt x="391084" y="453274"/>
                    <a:pt x="387017" y="457341"/>
                    <a:pt x="387017" y="459175"/>
                  </a:cubicBezTo>
                  <a:cubicBezTo>
                    <a:pt x="384944" y="461168"/>
                    <a:pt x="384944" y="469300"/>
                    <a:pt x="384944" y="473287"/>
                  </a:cubicBezTo>
                  <a:cubicBezTo>
                    <a:pt x="382951" y="475360"/>
                    <a:pt x="376971" y="477353"/>
                    <a:pt x="376971" y="479347"/>
                  </a:cubicBezTo>
                  <a:cubicBezTo>
                    <a:pt x="372475" y="482780"/>
                    <a:pt x="369591" y="487913"/>
                    <a:pt x="368998" y="493539"/>
                  </a:cubicBezTo>
                  <a:cubicBezTo>
                    <a:pt x="367002" y="498031"/>
                    <a:pt x="367002" y="503159"/>
                    <a:pt x="368998" y="507651"/>
                  </a:cubicBezTo>
                  <a:cubicBezTo>
                    <a:pt x="368998" y="511718"/>
                    <a:pt x="375058" y="515624"/>
                    <a:pt x="375058" y="517777"/>
                  </a:cubicBezTo>
                  <a:cubicBezTo>
                    <a:pt x="377131" y="523837"/>
                    <a:pt x="370991" y="531969"/>
                    <a:pt x="368998" y="533723"/>
                  </a:cubicBezTo>
                  <a:cubicBezTo>
                    <a:pt x="364494" y="535795"/>
                    <a:pt x="359310" y="535795"/>
                    <a:pt x="354806" y="533723"/>
                  </a:cubicBezTo>
                  <a:cubicBezTo>
                    <a:pt x="350740" y="531730"/>
                    <a:pt x="346833" y="523598"/>
                    <a:pt x="342687" y="521604"/>
                  </a:cubicBezTo>
                  <a:cubicBezTo>
                    <a:pt x="340614" y="519611"/>
                    <a:pt x="332481" y="519611"/>
                    <a:pt x="328494" y="519611"/>
                  </a:cubicBezTo>
                  <a:cubicBezTo>
                    <a:pt x="321295" y="521031"/>
                    <a:pt x="314408" y="523731"/>
                    <a:pt x="308163" y="527584"/>
                  </a:cubicBezTo>
                  <a:cubicBezTo>
                    <a:pt x="304097" y="527584"/>
                    <a:pt x="298037" y="527584"/>
                    <a:pt x="296044" y="529578"/>
                  </a:cubicBezTo>
                  <a:cubicBezTo>
                    <a:pt x="294050" y="531571"/>
                    <a:pt x="293970" y="539703"/>
                    <a:pt x="289904" y="541776"/>
                  </a:cubicBezTo>
                  <a:cubicBezTo>
                    <a:pt x="284767" y="543725"/>
                    <a:pt x="279095" y="543725"/>
                    <a:pt x="273958" y="541776"/>
                  </a:cubicBezTo>
                  <a:cubicBezTo>
                    <a:pt x="269892" y="541776"/>
                    <a:pt x="263832" y="535717"/>
                    <a:pt x="261759" y="531651"/>
                  </a:cubicBezTo>
                  <a:cubicBezTo>
                    <a:pt x="263380" y="527000"/>
                    <a:pt x="264738" y="522262"/>
                    <a:pt x="265825" y="517458"/>
                  </a:cubicBezTo>
                  <a:cubicBezTo>
                    <a:pt x="264202" y="513232"/>
                    <a:pt x="262173" y="509174"/>
                    <a:pt x="259766" y="505339"/>
                  </a:cubicBezTo>
                  <a:cubicBezTo>
                    <a:pt x="259766" y="503346"/>
                    <a:pt x="259766" y="497366"/>
                    <a:pt x="257772" y="495213"/>
                  </a:cubicBezTo>
                  <a:cubicBezTo>
                    <a:pt x="253952" y="493214"/>
                    <a:pt x="249394" y="493214"/>
                    <a:pt x="245574" y="495213"/>
                  </a:cubicBezTo>
                  <a:cubicBezTo>
                    <a:pt x="241006" y="496008"/>
                    <a:pt x="236768" y="498113"/>
                    <a:pt x="233375" y="501273"/>
                  </a:cubicBezTo>
                  <a:cubicBezTo>
                    <a:pt x="231381" y="501273"/>
                    <a:pt x="229388" y="507332"/>
                    <a:pt x="227315" y="507332"/>
                  </a:cubicBezTo>
                  <a:cubicBezTo>
                    <a:pt x="222755" y="508902"/>
                    <a:pt x="217941" y="509605"/>
                    <a:pt x="213123" y="509405"/>
                  </a:cubicBezTo>
                  <a:cubicBezTo>
                    <a:pt x="211129" y="509405"/>
                    <a:pt x="207063" y="505339"/>
                    <a:pt x="205150" y="505339"/>
                  </a:cubicBezTo>
                  <a:cubicBezTo>
                    <a:pt x="199766" y="504083"/>
                    <a:pt x="194112" y="504790"/>
                    <a:pt x="189203" y="507332"/>
                  </a:cubicBezTo>
                  <a:cubicBezTo>
                    <a:pt x="185137" y="509405"/>
                    <a:pt x="179077" y="515305"/>
                    <a:pt x="179077" y="517458"/>
                  </a:cubicBezTo>
                  <a:cubicBezTo>
                    <a:pt x="179077" y="521525"/>
                    <a:pt x="185137" y="525432"/>
                    <a:pt x="185137" y="527584"/>
                  </a:cubicBezTo>
                  <a:lnTo>
                    <a:pt x="185137" y="539703"/>
                  </a:lnTo>
                  <a:cubicBezTo>
                    <a:pt x="183144" y="541776"/>
                    <a:pt x="177164" y="541776"/>
                    <a:pt x="175011" y="541776"/>
                  </a:cubicBezTo>
                  <a:cubicBezTo>
                    <a:pt x="173018" y="543770"/>
                    <a:pt x="167038" y="545763"/>
                    <a:pt x="164885" y="549750"/>
                  </a:cubicBezTo>
                  <a:lnTo>
                    <a:pt x="162892" y="549750"/>
                  </a:lnTo>
                  <a:cubicBezTo>
                    <a:pt x="158362" y="544735"/>
                    <a:pt x="153310" y="540218"/>
                    <a:pt x="147822" y="536275"/>
                  </a:cubicBezTo>
                  <a:cubicBezTo>
                    <a:pt x="147401" y="531325"/>
                    <a:pt x="146020" y="526505"/>
                    <a:pt x="143756" y="522083"/>
                  </a:cubicBezTo>
                  <a:cubicBezTo>
                    <a:pt x="139862" y="519270"/>
                    <a:pt x="136443" y="515851"/>
                    <a:pt x="133630" y="511957"/>
                  </a:cubicBezTo>
                  <a:cubicBezTo>
                    <a:pt x="131557" y="507890"/>
                    <a:pt x="127491" y="499838"/>
                    <a:pt x="125657" y="496011"/>
                  </a:cubicBezTo>
                  <a:cubicBezTo>
                    <a:pt x="121782" y="493626"/>
                    <a:pt x="117699" y="491598"/>
                    <a:pt x="113458" y="489951"/>
                  </a:cubicBezTo>
                  <a:cubicBezTo>
                    <a:pt x="115598" y="487772"/>
                    <a:pt x="117017" y="484989"/>
                    <a:pt x="117525" y="481978"/>
                  </a:cubicBezTo>
                  <a:cubicBezTo>
                    <a:pt x="120499" y="478847"/>
                    <a:pt x="123909" y="476161"/>
                    <a:pt x="127650" y="474005"/>
                  </a:cubicBezTo>
                  <a:cubicBezTo>
                    <a:pt x="129724" y="472011"/>
                    <a:pt x="135624" y="470018"/>
                    <a:pt x="137776" y="467945"/>
                  </a:cubicBezTo>
                  <a:cubicBezTo>
                    <a:pt x="139929" y="465872"/>
                    <a:pt x="139849" y="457899"/>
                    <a:pt x="139849" y="455826"/>
                  </a:cubicBezTo>
                  <a:cubicBezTo>
                    <a:pt x="139849" y="451759"/>
                    <a:pt x="135783" y="445700"/>
                    <a:pt x="137776" y="441713"/>
                  </a:cubicBezTo>
                  <a:cubicBezTo>
                    <a:pt x="138443" y="436647"/>
                    <a:pt x="141377" y="432159"/>
                    <a:pt x="145749" y="429514"/>
                  </a:cubicBezTo>
                  <a:cubicBezTo>
                    <a:pt x="147822" y="427521"/>
                    <a:pt x="155875" y="425528"/>
                    <a:pt x="157948" y="423455"/>
                  </a:cubicBezTo>
                  <a:cubicBezTo>
                    <a:pt x="160021" y="421382"/>
                    <a:pt x="162015" y="413408"/>
                    <a:pt x="164008" y="411336"/>
                  </a:cubicBezTo>
                  <a:cubicBezTo>
                    <a:pt x="166001" y="409263"/>
                    <a:pt x="170068" y="407349"/>
                    <a:pt x="171981" y="405276"/>
                  </a:cubicBezTo>
                  <a:cubicBezTo>
                    <a:pt x="177298" y="396590"/>
                    <a:pt x="177298" y="385657"/>
                    <a:pt x="171981" y="376971"/>
                  </a:cubicBezTo>
                  <a:cubicBezTo>
                    <a:pt x="171981" y="374978"/>
                    <a:pt x="171981" y="366845"/>
                    <a:pt x="169908" y="366845"/>
                  </a:cubicBezTo>
                  <a:cubicBezTo>
                    <a:pt x="167915" y="364852"/>
                    <a:pt x="163849" y="366845"/>
                    <a:pt x="159782" y="366845"/>
                  </a:cubicBezTo>
                  <a:cubicBezTo>
                    <a:pt x="155716" y="366845"/>
                    <a:pt x="147663" y="368918"/>
                    <a:pt x="143836" y="366845"/>
                  </a:cubicBezTo>
                  <a:cubicBezTo>
                    <a:pt x="141763" y="366845"/>
                    <a:pt x="139770" y="360786"/>
                    <a:pt x="139770" y="358872"/>
                  </a:cubicBezTo>
                  <a:cubicBezTo>
                    <a:pt x="137697" y="356879"/>
                    <a:pt x="137697" y="348746"/>
                    <a:pt x="135703" y="346753"/>
                  </a:cubicBezTo>
                  <a:cubicBezTo>
                    <a:pt x="135703" y="342687"/>
                    <a:pt x="133710" y="332561"/>
                    <a:pt x="129644" y="330807"/>
                  </a:cubicBezTo>
                  <a:cubicBezTo>
                    <a:pt x="124140" y="326975"/>
                    <a:pt x="117936" y="324266"/>
                    <a:pt x="111385" y="322833"/>
                  </a:cubicBezTo>
                  <a:cubicBezTo>
                    <a:pt x="105231" y="323159"/>
                    <a:pt x="99065" y="322486"/>
                    <a:pt x="93126" y="320840"/>
                  </a:cubicBezTo>
                  <a:cubicBezTo>
                    <a:pt x="89350" y="319581"/>
                    <a:pt x="85895" y="317513"/>
                    <a:pt x="83001" y="314781"/>
                  </a:cubicBezTo>
                  <a:cubicBezTo>
                    <a:pt x="78934" y="312787"/>
                    <a:pt x="76941" y="306807"/>
                    <a:pt x="75027" y="302661"/>
                  </a:cubicBezTo>
                  <a:cubicBezTo>
                    <a:pt x="75027" y="298595"/>
                    <a:pt x="79094" y="290542"/>
                    <a:pt x="79094" y="286715"/>
                  </a:cubicBezTo>
                  <a:cubicBezTo>
                    <a:pt x="78048" y="279068"/>
                    <a:pt x="76011" y="271590"/>
                    <a:pt x="73034" y="264470"/>
                  </a:cubicBezTo>
                  <a:cubicBezTo>
                    <a:pt x="70128" y="261753"/>
                    <a:pt x="66676" y="259687"/>
                    <a:pt x="62908" y="258410"/>
                  </a:cubicBezTo>
                  <a:cubicBezTo>
                    <a:pt x="58842" y="256417"/>
                    <a:pt x="52703" y="258410"/>
                    <a:pt x="50709" y="256417"/>
                  </a:cubicBezTo>
                  <a:cubicBezTo>
                    <a:pt x="48716" y="254424"/>
                    <a:pt x="42736" y="250278"/>
                    <a:pt x="40583" y="246291"/>
                  </a:cubicBezTo>
                  <a:cubicBezTo>
                    <a:pt x="40325" y="243484"/>
                    <a:pt x="41028" y="240673"/>
                    <a:pt x="42577" y="238318"/>
                  </a:cubicBezTo>
                  <a:cubicBezTo>
                    <a:pt x="44650" y="236325"/>
                    <a:pt x="50550" y="234331"/>
                    <a:pt x="52703" y="232258"/>
                  </a:cubicBezTo>
                  <a:cubicBezTo>
                    <a:pt x="54855" y="230185"/>
                    <a:pt x="52703" y="224285"/>
                    <a:pt x="52703" y="220139"/>
                  </a:cubicBezTo>
                  <a:cubicBezTo>
                    <a:pt x="50709" y="218146"/>
                    <a:pt x="50709" y="210013"/>
                    <a:pt x="46643" y="208020"/>
                  </a:cubicBezTo>
                  <a:cubicBezTo>
                    <a:pt x="44650" y="203954"/>
                    <a:pt x="36517" y="206027"/>
                    <a:pt x="32451" y="203954"/>
                  </a:cubicBezTo>
                  <a:cubicBezTo>
                    <a:pt x="27442" y="201016"/>
                    <a:pt x="23269" y="196844"/>
                    <a:pt x="20332" y="191834"/>
                  </a:cubicBezTo>
                  <a:cubicBezTo>
                    <a:pt x="18259" y="189841"/>
                    <a:pt x="16265" y="181708"/>
                    <a:pt x="14192" y="179715"/>
                  </a:cubicBezTo>
                  <a:cubicBezTo>
                    <a:pt x="12199" y="175649"/>
                    <a:pt x="6219" y="167596"/>
                    <a:pt x="4066" y="163769"/>
                  </a:cubicBezTo>
                  <a:cubicBezTo>
                    <a:pt x="1567" y="157299"/>
                    <a:pt x="191" y="150450"/>
                    <a:pt x="0" y="143517"/>
                  </a:cubicBezTo>
                  <a:cubicBezTo>
                    <a:pt x="2289" y="138658"/>
                    <a:pt x="5807" y="134480"/>
                    <a:pt x="10206" y="131398"/>
                  </a:cubicBezTo>
                  <a:cubicBezTo>
                    <a:pt x="13599" y="128615"/>
                    <a:pt x="18219" y="127856"/>
                    <a:pt x="22325" y="129405"/>
                  </a:cubicBezTo>
                  <a:cubicBezTo>
                    <a:pt x="24398" y="129405"/>
                    <a:pt x="26391" y="135464"/>
                    <a:pt x="30298" y="137378"/>
                  </a:cubicBezTo>
                  <a:lnTo>
                    <a:pt x="42417" y="137378"/>
                  </a:lnTo>
                  <a:cubicBezTo>
                    <a:pt x="46484" y="135384"/>
                    <a:pt x="48557" y="127252"/>
                    <a:pt x="52543" y="125259"/>
                  </a:cubicBezTo>
                  <a:cubicBezTo>
                    <a:pt x="54616" y="123265"/>
                    <a:pt x="60516" y="123265"/>
                    <a:pt x="62749" y="121192"/>
                  </a:cubicBezTo>
                  <a:cubicBezTo>
                    <a:pt x="66735" y="119199"/>
                    <a:pt x="72875" y="113219"/>
                    <a:pt x="72875" y="109073"/>
                  </a:cubicBezTo>
                  <a:cubicBezTo>
                    <a:pt x="74127" y="101604"/>
                    <a:pt x="73413" y="93937"/>
                    <a:pt x="70802" y="86828"/>
                  </a:cubicBezTo>
                  <a:cubicBezTo>
                    <a:pt x="69179" y="82602"/>
                    <a:pt x="67149" y="78543"/>
                    <a:pt x="64742" y="74709"/>
                  </a:cubicBezTo>
                  <a:cubicBezTo>
                    <a:pt x="62443" y="68210"/>
                    <a:pt x="61074" y="61419"/>
                    <a:pt x="60676" y="54537"/>
                  </a:cubicBezTo>
                  <a:cubicBezTo>
                    <a:pt x="60528" y="51043"/>
                    <a:pt x="61239" y="47565"/>
                    <a:pt x="62749" y="44411"/>
                  </a:cubicBezTo>
                  <a:cubicBezTo>
                    <a:pt x="66263" y="44935"/>
                    <a:pt x="69849" y="44201"/>
                    <a:pt x="72875" y="42338"/>
                  </a:cubicBezTo>
                  <a:cubicBezTo>
                    <a:pt x="79186" y="39416"/>
                    <a:pt x="85287" y="36059"/>
                    <a:pt x="91133" y="32291"/>
                  </a:cubicBezTo>
                  <a:cubicBezTo>
                    <a:pt x="94374" y="27205"/>
                    <a:pt x="99462" y="23575"/>
                    <a:pt x="105325" y="22166"/>
                  </a:cubicBezTo>
                  <a:cubicBezTo>
                    <a:pt x="110367" y="22844"/>
                    <a:pt x="114826" y="25778"/>
                    <a:pt x="117445" y="30139"/>
                  </a:cubicBezTo>
                  <a:cubicBezTo>
                    <a:pt x="119518" y="32212"/>
                    <a:pt x="117445" y="40265"/>
                    <a:pt x="121511" y="42258"/>
                  </a:cubicBezTo>
                  <a:cubicBezTo>
                    <a:pt x="125171" y="41815"/>
                    <a:pt x="128657" y="40442"/>
                    <a:pt x="131637" y="38271"/>
                  </a:cubicBezTo>
                  <a:cubicBezTo>
                    <a:pt x="133710" y="36198"/>
                    <a:pt x="131637" y="32212"/>
                    <a:pt x="133710" y="30298"/>
                  </a:cubicBezTo>
                  <a:cubicBezTo>
                    <a:pt x="135703" y="26312"/>
                    <a:pt x="145829" y="20172"/>
                    <a:pt x="147902" y="18179"/>
                  </a:cubicBezTo>
                  <a:cubicBezTo>
                    <a:pt x="149896" y="14113"/>
                    <a:pt x="149896" y="8053"/>
                    <a:pt x="151889" y="6060"/>
                  </a:cubicBezTo>
                  <a:cubicBezTo>
                    <a:pt x="155746" y="3643"/>
                    <a:pt x="159832" y="1614"/>
                    <a:pt x="164088" y="0"/>
                  </a:cubicBezTo>
                  <a:cubicBezTo>
                    <a:pt x="170977" y="541"/>
                    <a:pt x="177776" y="1906"/>
                    <a:pt x="184340" y="4066"/>
                  </a:cubicBezTo>
                  <a:cubicBezTo>
                    <a:pt x="192203" y="7276"/>
                    <a:pt x="199689" y="11340"/>
                    <a:pt x="206664" y="16186"/>
                  </a:cubicBezTo>
                  <a:cubicBezTo>
                    <a:pt x="211358" y="20970"/>
                    <a:pt x="215430" y="26328"/>
                    <a:pt x="218784" y="32132"/>
                  </a:cubicBezTo>
                  <a:lnTo>
                    <a:pt x="218784" y="48078"/>
                  </a:lnTo>
                  <a:cubicBezTo>
                    <a:pt x="218391" y="53023"/>
                    <a:pt x="217037" y="57844"/>
                    <a:pt x="214797" y="62271"/>
                  </a:cubicBezTo>
                  <a:cubicBezTo>
                    <a:pt x="212724" y="64264"/>
                    <a:pt x="206824" y="66337"/>
                    <a:pt x="204591" y="70244"/>
                  </a:cubicBezTo>
                  <a:cubicBezTo>
                    <a:pt x="205787" y="74685"/>
                    <a:pt x="207876" y="78836"/>
                    <a:pt x="210731" y="82443"/>
                  </a:cubicBezTo>
                  <a:cubicBezTo>
                    <a:pt x="212724" y="84436"/>
                    <a:pt x="220857" y="84436"/>
                    <a:pt x="224923" y="84436"/>
                  </a:cubicBezTo>
                  <a:cubicBezTo>
                    <a:pt x="230599" y="86303"/>
                    <a:pt x="235971" y="88989"/>
                    <a:pt x="240869" y="92409"/>
                  </a:cubicBezTo>
                  <a:cubicBezTo>
                    <a:pt x="242942" y="94482"/>
                    <a:pt x="242942" y="104608"/>
                    <a:pt x="246929" y="106601"/>
                  </a:cubicBezTo>
                  <a:cubicBezTo>
                    <a:pt x="249002" y="106601"/>
                    <a:pt x="257134" y="106601"/>
                    <a:pt x="259128" y="104608"/>
                  </a:cubicBezTo>
                  <a:cubicBezTo>
                    <a:pt x="261121" y="100542"/>
                    <a:pt x="257134" y="92409"/>
                    <a:pt x="259128" y="88662"/>
                  </a:cubicBezTo>
                  <a:cubicBezTo>
                    <a:pt x="262479" y="85442"/>
                    <a:pt x="266736" y="83327"/>
                    <a:pt x="271327" y="82602"/>
                  </a:cubicBezTo>
                  <a:cubicBezTo>
                    <a:pt x="275313" y="82602"/>
                    <a:pt x="281453" y="88662"/>
                    <a:pt x="285519" y="92648"/>
                  </a:cubicBezTo>
                  <a:cubicBezTo>
                    <a:pt x="287512" y="94721"/>
                    <a:pt x="287512" y="100622"/>
                    <a:pt x="287512" y="104847"/>
                  </a:cubicBezTo>
                  <a:cubicBezTo>
                    <a:pt x="289506" y="110907"/>
                    <a:pt x="285519" y="123026"/>
                    <a:pt x="287512" y="128767"/>
                  </a:cubicBezTo>
                  <a:cubicBezTo>
                    <a:pt x="289506" y="132833"/>
                    <a:pt x="297638" y="136740"/>
                    <a:pt x="301704" y="138893"/>
                  </a:cubicBezTo>
                  <a:cubicBezTo>
                    <a:pt x="305771" y="142879"/>
                    <a:pt x="319963" y="144952"/>
                    <a:pt x="326023" y="146866"/>
                  </a:cubicBezTo>
                  <a:cubicBezTo>
                    <a:pt x="333170" y="149382"/>
                    <a:pt x="339973" y="152784"/>
                    <a:pt x="346275" y="156992"/>
                  </a:cubicBezTo>
                  <a:cubicBezTo>
                    <a:pt x="352414" y="161058"/>
                    <a:pt x="356480" y="171104"/>
                    <a:pt x="360467" y="175170"/>
                  </a:cubicBezTo>
                  <a:cubicBezTo>
                    <a:pt x="364453" y="179237"/>
                    <a:pt x="372666" y="187290"/>
                    <a:pt x="376413" y="187290"/>
                  </a:cubicBezTo>
                  <a:cubicBezTo>
                    <a:pt x="380161" y="187290"/>
                    <a:pt x="384386" y="181230"/>
                    <a:pt x="384386" y="177164"/>
                  </a:cubicBezTo>
                  <a:cubicBezTo>
                    <a:pt x="386459" y="175170"/>
                    <a:pt x="386459" y="167118"/>
                    <a:pt x="388452" y="165045"/>
                  </a:cubicBezTo>
                  <a:cubicBezTo>
                    <a:pt x="390446" y="162971"/>
                    <a:pt x="394592" y="157071"/>
                    <a:pt x="396426" y="157071"/>
                  </a:cubicBezTo>
                  <a:cubicBezTo>
                    <a:pt x="400492" y="157071"/>
                    <a:pt x="404399" y="155078"/>
                    <a:pt x="406552" y="157071"/>
                  </a:cubicBezTo>
                  <a:cubicBezTo>
                    <a:pt x="410618" y="159065"/>
                    <a:pt x="412611" y="169191"/>
                    <a:pt x="416678" y="171184"/>
                  </a:cubicBezTo>
                  <a:cubicBezTo>
                    <a:pt x="421807" y="173170"/>
                    <a:pt x="427494" y="173170"/>
                    <a:pt x="432624" y="171184"/>
                  </a:cubicBezTo>
                  <a:cubicBezTo>
                    <a:pt x="436690" y="169191"/>
                    <a:pt x="438684" y="159065"/>
                    <a:pt x="442750" y="157071"/>
                  </a:cubicBezTo>
                  <a:cubicBezTo>
                    <a:pt x="445831" y="155080"/>
                    <a:pt x="449794" y="155080"/>
                    <a:pt x="452876" y="157071"/>
                  </a:cubicBezTo>
                  <a:cubicBezTo>
                    <a:pt x="456942" y="159065"/>
                    <a:pt x="463002" y="165045"/>
                    <a:pt x="463002" y="169191"/>
                  </a:cubicBezTo>
                  <a:cubicBezTo>
                    <a:pt x="465075" y="173257"/>
                    <a:pt x="461008" y="179317"/>
                    <a:pt x="461008" y="183383"/>
                  </a:cubicBezTo>
                  <a:cubicBezTo>
                    <a:pt x="458935" y="187370"/>
                    <a:pt x="456942" y="191356"/>
                    <a:pt x="454869" y="195502"/>
                  </a:cubicBezTo>
                  <a:cubicBezTo>
                    <a:pt x="455291" y="200426"/>
                    <a:pt x="456672" y="205221"/>
                    <a:pt x="458935" y="209614"/>
                  </a:cubicBezTo>
                  <a:cubicBezTo>
                    <a:pt x="461008" y="211688"/>
                    <a:pt x="466908" y="213681"/>
                    <a:pt x="466908" y="215674"/>
                  </a:cubicBezTo>
                  <a:cubicBezTo>
                    <a:pt x="468900" y="218756"/>
                    <a:pt x="468900" y="222719"/>
                    <a:pt x="466908" y="225800"/>
                  </a:cubicBezTo>
                  <a:cubicBezTo>
                    <a:pt x="466908" y="227873"/>
                    <a:pt x="464915" y="233773"/>
                    <a:pt x="464915" y="237919"/>
                  </a:cubicBezTo>
                  <a:cubicBezTo>
                    <a:pt x="465315" y="242208"/>
                    <a:pt x="466678" y="246350"/>
                    <a:pt x="468902" y="250038"/>
                  </a:cubicBezTo>
                  <a:cubicBezTo>
                    <a:pt x="472576" y="255720"/>
                    <a:pt x="477413" y="260557"/>
                    <a:pt x="483094" y="264231"/>
                  </a:cubicBezTo>
                  <a:cubicBezTo>
                    <a:pt x="487160" y="266224"/>
                    <a:pt x="495293" y="264231"/>
                    <a:pt x="499040" y="264231"/>
                  </a:cubicBezTo>
                  <a:cubicBezTo>
                    <a:pt x="504777" y="268558"/>
                    <a:pt x="509600" y="273977"/>
                    <a:pt x="513232" y="280177"/>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6" name="Freeform 215">
              <a:extLst>
                <a:ext uri="{FF2B5EF4-FFF2-40B4-BE49-F238E27FC236}">
                  <a16:creationId xmlns:a16="http://schemas.microsoft.com/office/drawing/2014/main" id="{CE93F934-9DCD-E34B-A30D-CB83C82E5746}"/>
                </a:ext>
              </a:extLst>
            </p:cNvPr>
            <p:cNvSpPr/>
            <p:nvPr/>
          </p:nvSpPr>
          <p:spPr>
            <a:xfrm>
              <a:off x="6204273" y="5237081"/>
              <a:ext cx="23919" cy="7973"/>
            </a:xfrm>
            <a:custGeom>
              <a:avLst/>
              <a:gdLst>
                <a:gd name="connsiteX0" fmla="*/ 26311 w 23919"/>
                <a:gd name="connsiteY0" fmla="*/ 603 h 7973"/>
                <a:gd name="connsiteX1" fmla="*/ 20092 w 23919"/>
                <a:gd name="connsiteY1" fmla="*/ 2756 h 7973"/>
                <a:gd name="connsiteX2" fmla="*/ 12119 w 23919"/>
                <a:gd name="connsiteY2" fmla="*/ 603 h 7973"/>
                <a:gd name="connsiteX3" fmla="*/ 4146 w 23919"/>
                <a:gd name="connsiteY3" fmla="*/ 603 h 7973"/>
                <a:gd name="connsiteX4" fmla="*/ 0 w 23919"/>
                <a:gd name="connsiteY4" fmla="*/ 7141 h 7973"/>
                <a:gd name="connsiteX5" fmla="*/ 6139 w 23919"/>
                <a:gd name="connsiteY5" fmla="*/ 13679 h 7973"/>
                <a:gd name="connsiteX6" fmla="*/ 12358 w 23919"/>
                <a:gd name="connsiteY6" fmla="*/ 13679 h 7973"/>
                <a:gd name="connsiteX7" fmla="*/ 18498 w 23919"/>
                <a:gd name="connsiteY7" fmla="*/ 13679 h 7973"/>
                <a:gd name="connsiteX8" fmla="*/ 20571 w 23919"/>
                <a:gd name="connsiteY8" fmla="*/ 9294 h 7973"/>
                <a:gd name="connsiteX9" fmla="*/ 28544 w 23919"/>
                <a:gd name="connsiteY9" fmla="*/ 13679 h 7973"/>
                <a:gd name="connsiteX10" fmla="*/ 30617 w 23919"/>
                <a:gd name="connsiteY10" fmla="*/ 4988 h 7973"/>
                <a:gd name="connsiteX11" fmla="*/ 26551 w 23919"/>
                <a:gd name="connsiteY11" fmla="*/ 603 h 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919" h="7973">
                  <a:moveTo>
                    <a:pt x="26311" y="603"/>
                  </a:moveTo>
                  <a:cubicBezTo>
                    <a:pt x="24238" y="-1550"/>
                    <a:pt x="22165" y="2756"/>
                    <a:pt x="20092" y="2756"/>
                  </a:cubicBezTo>
                  <a:cubicBezTo>
                    <a:pt x="18019" y="2756"/>
                    <a:pt x="13953" y="603"/>
                    <a:pt x="12119" y="603"/>
                  </a:cubicBezTo>
                  <a:lnTo>
                    <a:pt x="4146" y="603"/>
                  </a:lnTo>
                  <a:cubicBezTo>
                    <a:pt x="4146" y="2756"/>
                    <a:pt x="2073" y="4988"/>
                    <a:pt x="0" y="7141"/>
                  </a:cubicBezTo>
                  <a:cubicBezTo>
                    <a:pt x="860" y="10190"/>
                    <a:pt x="3150" y="12629"/>
                    <a:pt x="6139" y="13679"/>
                  </a:cubicBezTo>
                  <a:cubicBezTo>
                    <a:pt x="6139" y="15832"/>
                    <a:pt x="10285" y="13679"/>
                    <a:pt x="12358" y="13679"/>
                  </a:cubicBezTo>
                  <a:lnTo>
                    <a:pt x="18498" y="13679"/>
                  </a:lnTo>
                  <a:cubicBezTo>
                    <a:pt x="19628" y="12468"/>
                    <a:pt x="20352" y="10935"/>
                    <a:pt x="20571" y="9294"/>
                  </a:cubicBezTo>
                  <a:cubicBezTo>
                    <a:pt x="22644" y="9294"/>
                    <a:pt x="26790" y="15832"/>
                    <a:pt x="28544" y="13679"/>
                  </a:cubicBezTo>
                  <a:cubicBezTo>
                    <a:pt x="30617" y="13679"/>
                    <a:pt x="30617" y="7141"/>
                    <a:pt x="30617" y="4988"/>
                  </a:cubicBezTo>
                  <a:cubicBezTo>
                    <a:pt x="30617" y="4988"/>
                    <a:pt x="28544" y="603"/>
                    <a:pt x="26551" y="603"/>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7" name="Freeform 216">
              <a:extLst>
                <a:ext uri="{FF2B5EF4-FFF2-40B4-BE49-F238E27FC236}">
                  <a16:creationId xmlns:a16="http://schemas.microsoft.com/office/drawing/2014/main" id="{CBC96C32-940E-2F42-B68A-88ADA08C0EF1}"/>
                </a:ext>
              </a:extLst>
            </p:cNvPr>
            <p:cNvSpPr/>
            <p:nvPr/>
          </p:nvSpPr>
          <p:spPr>
            <a:xfrm>
              <a:off x="6140027" y="5148703"/>
              <a:ext cx="7973" cy="15946"/>
            </a:xfrm>
            <a:custGeom>
              <a:avLst/>
              <a:gdLst>
                <a:gd name="connsiteX0" fmla="*/ 9709 w 7973"/>
                <a:gd name="connsiteY0" fmla="*/ 4306 h 15946"/>
                <a:gd name="connsiteX1" fmla="*/ 8114 w 7973"/>
                <a:gd name="connsiteY1" fmla="*/ 0 h 15946"/>
                <a:gd name="connsiteX2" fmla="*/ 1656 w 7973"/>
                <a:gd name="connsiteY2" fmla="*/ 0 h 15946"/>
                <a:gd name="connsiteX3" fmla="*/ 61 w 7973"/>
                <a:gd name="connsiteY3" fmla="*/ 6458 h 15946"/>
                <a:gd name="connsiteX4" fmla="*/ 1656 w 7973"/>
                <a:gd name="connsiteY4" fmla="*/ 15149 h 15946"/>
                <a:gd name="connsiteX5" fmla="*/ 8114 w 7973"/>
                <a:gd name="connsiteY5" fmla="*/ 15149 h 15946"/>
                <a:gd name="connsiteX6" fmla="*/ 8114 w 7973"/>
                <a:gd name="connsiteY6" fmla="*/ 8691 h 15946"/>
                <a:gd name="connsiteX7" fmla="*/ 9709 w 7973"/>
                <a:gd name="connsiteY7" fmla="*/ 4306 h 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73" h="15946">
                  <a:moveTo>
                    <a:pt x="9709" y="4306"/>
                  </a:moveTo>
                  <a:cubicBezTo>
                    <a:pt x="9581" y="2752"/>
                    <a:pt x="9029" y="1263"/>
                    <a:pt x="8114" y="0"/>
                  </a:cubicBezTo>
                  <a:lnTo>
                    <a:pt x="1656" y="0"/>
                  </a:lnTo>
                  <a:cubicBezTo>
                    <a:pt x="61" y="0"/>
                    <a:pt x="61" y="4306"/>
                    <a:pt x="61" y="6458"/>
                  </a:cubicBezTo>
                  <a:cubicBezTo>
                    <a:pt x="-195" y="9446"/>
                    <a:pt x="356" y="12447"/>
                    <a:pt x="1656" y="15149"/>
                  </a:cubicBezTo>
                  <a:cubicBezTo>
                    <a:pt x="3251" y="15149"/>
                    <a:pt x="8114" y="17382"/>
                    <a:pt x="8114" y="15149"/>
                  </a:cubicBezTo>
                  <a:cubicBezTo>
                    <a:pt x="9709" y="15149"/>
                    <a:pt x="8114" y="10844"/>
                    <a:pt x="8114" y="8691"/>
                  </a:cubicBezTo>
                  <a:cubicBezTo>
                    <a:pt x="9709" y="8691"/>
                    <a:pt x="9709" y="4306"/>
                    <a:pt x="9709" y="4306"/>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8" name="Freeform 217">
              <a:extLst>
                <a:ext uri="{FF2B5EF4-FFF2-40B4-BE49-F238E27FC236}">
                  <a16:creationId xmlns:a16="http://schemas.microsoft.com/office/drawing/2014/main" id="{539A5855-0717-D041-A4F0-B4F1866FD4AE}"/>
                </a:ext>
              </a:extLst>
            </p:cNvPr>
            <p:cNvSpPr/>
            <p:nvPr/>
          </p:nvSpPr>
          <p:spPr>
            <a:xfrm>
              <a:off x="6087562" y="5155937"/>
              <a:ext cx="39866" cy="23919"/>
            </a:xfrm>
            <a:custGeom>
              <a:avLst/>
              <a:gdLst>
                <a:gd name="connsiteX0" fmla="*/ 42879 w 39865"/>
                <a:gd name="connsiteY0" fmla="*/ 6720 h 23919"/>
                <a:gd name="connsiteX1" fmla="*/ 34906 w 39865"/>
                <a:gd name="connsiteY1" fmla="*/ 4647 h 23919"/>
                <a:gd name="connsiteX2" fmla="*/ 26933 w 39865"/>
                <a:gd name="connsiteY2" fmla="*/ 580 h 23919"/>
                <a:gd name="connsiteX3" fmla="*/ 18960 w 39865"/>
                <a:gd name="connsiteY3" fmla="*/ 2653 h 23919"/>
                <a:gd name="connsiteX4" fmla="*/ 8913 w 39865"/>
                <a:gd name="connsiteY4" fmla="*/ 580 h 23919"/>
                <a:gd name="connsiteX5" fmla="*/ 2854 w 39865"/>
                <a:gd name="connsiteY5" fmla="*/ 6720 h 23919"/>
                <a:gd name="connsiteX6" fmla="*/ 861 w 39865"/>
                <a:gd name="connsiteY6" fmla="*/ 18998 h 23919"/>
                <a:gd name="connsiteX7" fmla="*/ 6920 w 39865"/>
                <a:gd name="connsiteY7" fmla="*/ 25218 h 23919"/>
                <a:gd name="connsiteX8" fmla="*/ 12900 w 39865"/>
                <a:gd name="connsiteY8" fmla="*/ 31357 h 23919"/>
                <a:gd name="connsiteX9" fmla="*/ 20873 w 39865"/>
                <a:gd name="connsiteY9" fmla="*/ 27211 h 23919"/>
                <a:gd name="connsiteX10" fmla="*/ 30919 w 39865"/>
                <a:gd name="connsiteY10" fmla="*/ 27211 h 23919"/>
                <a:gd name="connsiteX11" fmla="*/ 38893 w 39865"/>
                <a:gd name="connsiteY11" fmla="*/ 27211 h 23919"/>
                <a:gd name="connsiteX12" fmla="*/ 42959 w 39865"/>
                <a:gd name="connsiteY12" fmla="*/ 14932 h 23919"/>
                <a:gd name="connsiteX13" fmla="*/ 42959 w 39865"/>
                <a:gd name="connsiteY13" fmla="*/ 6959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865" h="23919">
                  <a:moveTo>
                    <a:pt x="42879" y="6720"/>
                  </a:moveTo>
                  <a:cubicBezTo>
                    <a:pt x="40557" y="5094"/>
                    <a:pt x="37726" y="4357"/>
                    <a:pt x="34906" y="4647"/>
                  </a:cubicBezTo>
                  <a:cubicBezTo>
                    <a:pt x="32707" y="2535"/>
                    <a:pt x="29933" y="1121"/>
                    <a:pt x="26933" y="580"/>
                  </a:cubicBezTo>
                  <a:cubicBezTo>
                    <a:pt x="24860" y="-1492"/>
                    <a:pt x="20873" y="2653"/>
                    <a:pt x="18960" y="2653"/>
                  </a:cubicBezTo>
                  <a:cubicBezTo>
                    <a:pt x="17046" y="2653"/>
                    <a:pt x="10987" y="580"/>
                    <a:pt x="8913" y="580"/>
                  </a:cubicBezTo>
                  <a:cubicBezTo>
                    <a:pt x="5997" y="1490"/>
                    <a:pt x="3725" y="3791"/>
                    <a:pt x="2854" y="6720"/>
                  </a:cubicBezTo>
                  <a:cubicBezTo>
                    <a:pt x="861" y="10866"/>
                    <a:pt x="-1212" y="17005"/>
                    <a:pt x="861" y="18998"/>
                  </a:cubicBezTo>
                  <a:cubicBezTo>
                    <a:pt x="861" y="21071"/>
                    <a:pt x="6920" y="23145"/>
                    <a:pt x="6920" y="25218"/>
                  </a:cubicBezTo>
                  <a:cubicBezTo>
                    <a:pt x="8913" y="25218"/>
                    <a:pt x="10907" y="31357"/>
                    <a:pt x="12900" y="31357"/>
                  </a:cubicBezTo>
                  <a:cubicBezTo>
                    <a:pt x="14893" y="31357"/>
                    <a:pt x="16966" y="27211"/>
                    <a:pt x="20873" y="27211"/>
                  </a:cubicBezTo>
                  <a:cubicBezTo>
                    <a:pt x="22866" y="25218"/>
                    <a:pt x="28846" y="29284"/>
                    <a:pt x="30919" y="27211"/>
                  </a:cubicBezTo>
                  <a:lnTo>
                    <a:pt x="38893" y="27211"/>
                  </a:lnTo>
                  <a:cubicBezTo>
                    <a:pt x="40966" y="25218"/>
                    <a:pt x="40966" y="17005"/>
                    <a:pt x="42959" y="14932"/>
                  </a:cubicBezTo>
                  <a:lnTo>
                    <a:pt x="42959" y="6959"/>
                  </a:ln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19" name="Freeform 218">
              <a:extLst>
                <a:ext uri="{FF2B5EF4-FFF2-40B4-BE49-F238E27FC236}">
                  <a16:creationId xmlns:a16="http://schemas.microsoft.com/office/drawing/2014/main" id="{5949AEDB-33D9-3346-B4F8-AFABF07B95C2}"/>
                </a:ext>
              </a:extLst>
            </p:cNvPr>
            <p:cNvSpPr/>
            <p:nvPr/>
          </p:nvSpPr>
          <p:spPr>
            <a:xfrm>
              <a:off x="6050071" y="4813831"/>
              <a:ext cx="709611" cy="637853"/>
            </a:xfrm>
            <a:custGeom>
              <a:avLst/>
              <a:gdLst>
                <a:gd name="connsiteX0" fmla="*/ 711286 w 709611"/>
                <a:gd name="connsiteY0" fmla="*/ 500236 h 637852"/>
                <a:gd name="connsiteX1" fmla="*/ 711286 w 709611"/>
                <a:gd name="connsiteY1" fmla="*/ 528461 h 637852"/>
                <a:gd name="connsiteX2" fmla="*/ 703313 w 709611"/>
                <a:gd name="connsiteY2" fmla="*/ 534521 h 637852"/>
                <a:gd name="connsiteX3" fmla="*/ 697253 w 709611"/>
                <a:gd name="connsiteY3" fmla="*/ 546640 h 637852"/>
                <a:gd name="connsiteX4" fmla="*/ 685134 w 709611"/>
                <a:gd name="connsiteY4" fmla="*/ 552700 h 637852"/>
                <a:gd name="connsiteX5" fmla="*/ 677161 w 709611"/>
                <a:gd name="connsiteY5" fmla="*/ 564819 h 637852"/>
                <a:gd name="connsiteX6" fmla="*/ 679234 w 709611"/>
                <a:gd name="connsiteY6" fmla="*/ 579011 h 637852"/>
                <a:gd name="connsiteX7" fmla="*/ 677161 w 709611"/>
                <a:gd name="connsiteY7" fmla="*/ 591130 h 637852"/>
                <a:gd name="connsiteX8" fmla="*/ 667035 w 709611"/>
                <a:gd name="connsiteY8" fmla="*/ 597190 h 637852"/>
                <a:gd name="connsiteX9" fmla="*/ 656989 w 709611"/>
                <a:gd name="connsiteY9" fmla="*/ 605163 h 637852"/>
                <a:gd name="connsiteX10" fmla="*/ 652922 w 709611"/>
                <a:gd name="connsiteY10" fmla="*/ 613136 h 637852"/>
                <a:gd name="connsiteX11" fmla="*/ 650849 w 709611"/>
                <a:gd name="connsiteY11" fmla="*/ 611226 h 637852"/>
                <a:gd name="connsiteX12" fmla="*/ 650849 w 709611"/>
                <a:gd name="connsiteY12" fmla="*/ 611063 h 637852"/>
                <a:gd name="connsiteX13" fmla="*/ 648856 w 709611"/>
                <a:gd name="connsiteY13" fmla="*/ 607076 h 637852"/>
                <a:gd name="connsiteX14" fmla="*/ 636737 w 709611"/>
                <a:gd name="connsiteY14" fmla="*/ 603010 h 637852"/>
                <a:gd name="connsiteX15" fmla="*/ 622545 w 709611"/>
                <a:gd name="connsiteY15" fmla="*/ 603010 h 637852"/>
                <a:gd name="connsiteX16" fmla="*/ 610426 w 709611"/>
                <a:gd name="connsiteY16" fmla="*/ 605004 h 637852"/>
                <a:gd name="connsiteX17" fmla="*/ 602452 w 709611"/>
                <a:gd name="connsiteY17" fmla="*/ 617123 h 637852"/>
                <a:gd name="connsiteX18" fmla="*/ 598386 w 709611"/>
                <a:gd name="connsiteY18" fmla="*/ 619196 h 637852"/>
                <a:gd name="connsiteX19" fmla="*/ 588260 w 709611"/>
                <a:gd name="connsiteY19" fmla="*/ 629242 h 637852"/>
                <a:gd name="connsiteX20" fmla="*/ 586267 w 709611"/>
                <a:gd name="connsiteY20" fmla="*/ 639368 h 637852"/>
                <a:gd name="connsiteX21" fmla="*/ 580207 w 709611"/>
                <a:gd name="connsiteY21" fmla="*/ 643434 h 637852"/>
                <a:gd name="connsiteX22" fmla="*/ 568008 w 709611"/>
                <a:gd name="connsiteY22" fmla="*/ 639368 h 637852"/>
                <a:gd name="connsiteX23" fmla="*/ 553896 w 709611"/>
                <a:gd name="connsiteY23" fmla="*/ 639368 h 637852"/>
                <a:gd name="connsiteX24" fmla="*/ 553896 w 709611"/>
                <a:gd name="connsiteY24" fmla="*/ 633308 h 637852"/>
                <a:gd name="connsiteX25" fmla="*/ 545923 w 709611"/>
                <a:gd name="connsiteY25" fmla="*/ 629242 h 637852"/>
                <a:gd name="connsiteX26" fmla="*/ 541936 w 709611"/>
                <a:gd name="connsiteY26" fmla="*/ 635301 h 637852"/>
                <a:gd name="connsiteX27" fmla="*/ 533963 w 709611"/>
                <a:gd name="connsiteY27" fmla="*/ 635301 h 637852"/>
                <a:gd name="connsiteX28" fmla="*/ 525990 w 709611"/>
                <a:gd name="connsiteY28" fmla="*/ 631315 h 637852"/>
                <a:gd name="connsiteX29" fmla="*/ 527983 w 709611"/>
                <a:gd name="connsiteY29" fmla="*/ 625255 h 637852"/>
                <a:gd name="connsiteX30" fmla="*/ 534043 w 709611"/>
                <a:gd name="connsiteY30" fmla="*/ 625255 h 637852"/>
                <a:gd name="connsiteX31" fmla="*/ 534043 w 709611"/>
                <a:gd name="connsiteY31" fmla="*/ 617282 h 637852"/>
                <a:gd name="connsiteX32" fmla="*/ 530056 w 709611"/>
                <a:gd name="connsiteY32" fmla="*/ 607236 h 637852"/>
                <a:gd name="connsiteX33" fmla="*/ 517857 w 709611"/>
                <a:gd name="connsiteY33" fmla="*/ 603170 h 637852"/>
                <a:gd name="connsiteX34" fmla="*/ 509884 w 709611"/>
                <a:gd name="connsiteY34" fmla="*/ 595196 h 637852"/>
                <a:gd name="connsiteX35" fmla="*/ 499758 w 709611"/>
                <a:gd name="connsiteY35" fmla="*/ 593123 h 637852"/>
                <a:gd name="connsiteX36" fmla="*/ 493698 w 709611"/>
                <a:gd name="connsiteY36" fmla="*/ 585150 h 637852"/>
                <a:gd name="connsiteX37" fmla="*/ 489632 w 709611"/>
                <a:gd name="connsiteY37" fmla="*/ 577177 h 637852"/>
                <a:gd name="connsiteX38" fmla="*/ 479506 w 709611"/>
                <a:gd name="connsiteY38" fmla="*/ 573111 h 637852"/>
                <a:gd name="connsiteX39" fmla="*/ 469460 w 709611"/>
                <a:gd name="connsiteY39" fmla="*/ 573111 h 637852"/>
                <a:gd name="connsiteX40" fmla="*/ 459334 w 709611"/>
                <a:gd name="connsiteY40" fmla="*/ 577177 h 637852"/>
                <a:gd name="connsiteX41" fmla="*/ 443388 w 709611"/>
                <a:gd name="connsiteY41" fmla="*/ 571038 h 637852"/>
                <a:gd name="connsiteX42" fmla="*/ 437328 w 709611"/>
                <a:gd name="connsiteY42" fmla="*/ 556925 h 637852"/>
                <a:gd name="connsiteX43" fmla="*/ 429355 w 709611"/>
                <a:gd name="connsiteY43" fmla="*/ 556925 h 637852"/>
                <a:gd name="connsiteX44" fmla="*/ 423295 w 709611"/>
                <a:gd name="connsiteY44" fmla="*/ 554932 h 637852"/>
                <a:gd name="connsiteX45" fmla="*/ 421302 w 709611"/>
                <a:gd name="connsiteY45" fmla="*/ 550866 h 637852"/>
                <a:gd name="connsiteX46" fmla="*/ 417236 w 709611"/>
                <a:gd name="connsiteY46" fmla="*/ 550866 h 637852"/>
                <a:gd name="connsiteX47" fmla="*/ 411176 w 709611"/>
                <a:gd name="connsiteY47" fmla="*/ 550866 h 637852"/>
                <a:gd name="connsiteX48" fmla="*/ 405117 w 709611"/>
                <a:gd name="connsiteY48" fmla="*/ 546799 h 637852"/>
                <a:gd name="connsiteX49" fmla="*/ 405117 w 709611"/>
                <a:gd name="connsiteY49" fmla="*/ 536753 h 637852"/>
                <a:gd name="connsiteX50" fmla="*/ 411176 w 709611"/>
                <a:gd name="connsiteY50" fmla="*/ 530694 h 637852"/>
                <a:gd name="connsiteX51" fmla="*/ 419149 w 709611"/>
                <a:gd name="connsiteY51" fmla="*/ 522720 h 637852"/>
                <a:gd name="connsiteX52" fmla="*/ 413090 w 709611"/>
                <a:gd name="connsiteY52" fmla="*/ 514747 h 637852"/>
                <a:gd name="connsiteX53" fmla="*/ 417156 w 709611"/>
                <a:gd name="connsiteY53" fmla="*/ 506774 h 637852"/>
                <a:gd name="connsiteX54" fmla="*/ 427282 w 709611"/>
                <a:gd name="connsiteY54" fmla="*/ 494655 h 637852"/>
                <a:gd name="connsiteX55" fmla="*/ 435255 w 709611"/>
                <a:gd name="connsiteY55" fmla="*/ 490589 h 637852"/>
                <a:gd name="connsiteX56" fmla="*/ 437328 w 709611"/>
                <a:gd name="connsiteY56" fmla="*/ 482615 h 637852"/>
                <a:gd name="connsiteX57" fmla="*/ 427202 w 709611"/>
                <a:gd name="connsiteY57" fmla="*/ 476556 h 637852"/>
                <a:gd name="connsiteX58" fmla="*/ 419229 w 709611"/>
                <a:gd name="connsiteY58" fmla="*/ 452636 h 637852"/>
                <a:gd name="connsiteX59" fmla="*/ 403283 w 709611"/>
                <a:gd name="connsiteY59" fmla="*/ 428717 h 637852"/>
                <a:gd name="connsiteX60" fmla="*/ 393236 w 709611"/>
                <a:gd name="connsiteY60" fmla="*/ 406472 h 637852"/>
                <a:gd name="connsiteX61" fmla="*/ 381037 w 709611"/>
                <a:gd name="connsiteY61" fmla="*/ 396425 h 637852"/>
                <a:gd name="connsiteX62" fmla="*/ 368918 w 709611"/>
                <a:gd name="connsiteY62" fmla="*/ 380479 h 637852"/>
                <a:gd name="connsiteX63" fmla="*/ 354806 w 709611"/>
                <a:gd name="connsiteY63" fmla="*/ 370353 h 637852"/>
                <a:gd name="connsiteX64" fmla="*/ 354806 w 709611"/>
                <a:gd name="connsiteY64" fmla="*/ 366367 h 637852"/>
                <a:gd name="connsiteX65" fmla="*/ 346833 w 709611"/>
                <a:gd name="connsiteY65" fmla="*/ 364294 h 637852"/>
                <a:gd name="connsiteX66" fmla="*/ 342766 w 709611"/>
                <a:gd name="connsiteY66" fmla="*/ 370353 h 637852"/>
                <a:gd name="connsiteX67" fmla="*/ 338780 w 709611"/>
                <a:gd name="connsiteY67" fmla="*/ 368360 h 637852"/>
                <a:gd name="connsiteX68" fmla="*/ 332720 w 709611"/>
                <a:gd name="connsiteY68" fmla="*/ 378486 h 637852"/>
                <a:gd name="connsiteX69" fmla="*/ 326661 w 709611"/>
                <a:gd name="connsiteY69" fmla="*/ 386459 h 637852"/>
                <a:gd name="connsiteX70" fmla="*/ 318688 w 709611"/>
                <a:gd name="connsiteY70" fmla="*/ 384466 h 637852"/>
                <a:gd name="connsiteX71" fmla="*/ 308561 w 709611"/>
                <a:gd name="connsiteY71" fmla="*/ 384466 h 637852"/>
                <a:gd name="connsiteX72" fmla="*/ 298436 w 709611"/>
                <a:gd name="connsiteY72" fmla="*/ 390525 h 637852"/>
                <a:gd name="connsiteX73" fmla="*/ 282489 w 709611"/>
                <a:gd name="connsiteY73" fmla="*/ 398498 h 637852"/>
                <a:gd name="connsiteX74" fmla="*/ 268377 w 709611"/>
                <a:gd name="connsiteY74" fmla="*/ 400492 h 637852"/>
                <a:gd name="connsiteX75" fmla="*/ 256258 w 709611"/>
                <a:gd name="connsiteY75" fmla="*/ 394432 h 637852"/>
                <a:gd name="connsiteX76" fmla="*/ 240311 w 709611"/>
                <a:gd name="connsiteY76" fmla="*/ 398498 h 637852"/>
                <a:gd name="connsiteX77" fmla="*/ 226119 w 709611"/>
                <a:gd name="connsiteY77" fmla="*/ 406472 h 637852"/>
                <a:gd name="connsiteX78" fmla="*/ 220059 w 709611"/>
                <a:gd name="connsiteY78" fmla="*/ 414445 h 637852"/>
                <a:gd name="connsiteX79" fmla="*/ 201881 w 709611"/>
                <a:gd name="connsiteY79" fmla="*/ 420504 h 637852"/>
                <a:gd name="connsiteX80" fmla="*/ 195821 w 709611"/>
                <a:gd name="connsiteY80" fmla="*/ 412531 h 637852"/>
                <a:gd name="connsiteX81" fmla="*/ 205947 w 709611"/>
                <a:gd name="connsiteY81" fmla="*/ 402485 h 637852"/>
                <a:gd name="connsiteX82" fmla="*/ 205947 w 709611"/>
                <a:gd name="connsiteY82" fmla="*/ 392359 h 637852"/>
                <a:gd name="connsiteX83" fmla="*/ 221893 w 709611"/>
                <a:gd name="connsiteY83" fmla="*/ 388293 h 637852"/>
                <a:gd name="connsiteX84" fmla="*/ 228032 w 709611"/>
                <a:gd name="connsiteY84" fmla="*/ 374180 h 637852"/>
                <a:gd name="connsiteX85" fmla="*/ 242145 w 709611"/>
                <a:gd name="connsiteY85" fmla="*/ 362061 h 637852"/>
                <a:gd name="connsiteX86" fmla="*/ 250118 w 709611"/>
                <a:gd name="connsiteY86" fmla="*/ 357995 h 637852"/>
                <a:gd name="connsiteX87" fmla="*/ 248045 w 709611"/>
                <a:gd name="connsiteY87" fmla="*/ 345876 h 637852"/>
                <a:gd name="connsiteX88" fmla="*/ 241986 w 709611"/>
                <a:gd name="connsiteY88" fmla="*/ 337903 h 637852"/>
                <a:gd name="connsiteX89" fmla="*/ 221734 w 709611"/>
                <a:gd name="connsiteY89" fmla="*/ 333836 h 637852"/>
                <a:gd name="connsiteX90" fmla="*/ 205788 w 709611"/>
                <a:gd name="connsiteY90" fmla="*/ 319724 h 637852"/>
                <a:gd name="connsiteX91" fmla="*/ 191595 w 709611"/>
                <a:gd name="connsiteY91" fmla="*/ 303778 h 637852"/>
                <a:gd name="connsiteX92" fmla="*/ 179476 w 709611"/>
                <a:gd name="connsiteY92" fmla="*/ 297718 h 637852"/>
                <a:gd name="connsiteX93" fmla="*/ 167357 w 709611"/>
                <a:gd name="connsiteY93" fmla="*/ 303778 h 637852"/>
                <a:gd name="connsiteX94" fmla="*/ 157231 w 709611"/>
                <a:gd name="connsiteY94" fmla="*/ 313903 h 637852"/>
                <a:gd name="connsiteX95" fmla="*/ 153165 w 709611"/>
                <a:gd name="connsiteY95" fmla="*/ 319963 h 637852"/>
                <a:gd name="connsiteX96" fmla="*/ 145191 w 709611"/>
                <a:gd name="connsiteY96" fmla="*/ 319963 h 637852"/>
                <a:gd name="connsiteX97" fmla="*/ 137218 w 709611"/>
                <a:gd name="connsiteY97" fmla="*/ 311990 h 637852"/>
                <a:gd name="connsiteX98" fmla="*/ 127092 w 709611"/>
                <a:gd name="connsiteY98" fmla="*/ 309997 h 637852"/>
                <a:gd name="connsiteX99" fmla="*/ 119119 w 709611"/>
                <a:gd name="connsiteY99" fmla="*/ 309997 h 637852"/>
                <a:gd name="connsiteX100" fmla="*/ 117046 w 709611"/>
                <a:gd name="connsiteY100" fmla="*/ 320122 h 637852"/>
                <a:gd name="connsiteX101" fmla="*/ 123185 w 709611"/>
                <a:gd name="connsiteY101" fmla="*/ 324109 h 637852"/>
                <a:gd name="connsiteX102" fmla="*/ 125179 w 709611"/>
                <a:gd name="connsiteY102" fmla="*/ 330169 h 637852"/>
                <a:gd name="connsiteX103" fmla="*/ 115053 w 709611"/>
                <a:gd name="connsiteY103" fmla="*/ 332242 h 637852"/>
                <a:gd name="connsiteX104" fmla="*/ 107080 w 709611"/>
                <a:gd name="connsiteY104" fmla="*/ 330168 h 637852"/>
                <a:gd name="connsiteX105" fmla="*/ 100941 w 709611"/>
                <a:gd name="connsiteY105" fmla="*/ 320122 h 637852"/>
                <a:gd name="connsiteX106" fmla="*/ 105007 w 709611"/>
                <a:gd name="connsiteY106" fmla="*/ 301944 h 637852"/>
                <a:gd name="connsiteX107" fmla="*/ 98947 w 709611"/>
                <a:gd name="connsiteY107" fmla="*/ 278024 h 637852"/>
                <a:gd name="connsiteX108" fmla="*/ 86828 w 709611"/>
                <a:gd name="connsiteY108" fmla="*/ 251713 h 637852"/>
                <a:gd name="connsiteX109" fmla="*/ 72636 w 709611"/>
                <a:gd name="connsiteY109" fmla="*/ 243740 h 637852"/>
                <a:gd name="connsiteX110" fmla="*/ 58523 w 709611"/>
                <a:gd name="connsiteY110" fmla="*/ 225561 h 637852"/>
                <a:gd name="connsiteX111" fmla="*/ 52464 w 709611"/>
                <a:gd name="connsiteY111" fmla="*/ 207382 h 637852"/>
                <a:gd name="connsiteX112" fmla="*/ 38271 w 709611"/>
                <a:gd name="connsiteY112" fmla="*/ 185137 h 637852"/>
                <a:gd name="connsiteX113" fmla="*/ 18019 w 709611"/>
                <a:gd name="connsiteY113" fmla="*/ 156832 h 637852"/>
                <a:gd name="connsiteX114" fmla="*/ 2073 w 709611"/>
                <a:gd name="connsiteY114" fmla="*/ 136660 h 637852"/>
                <a:gd name="connsiteX115" fmla="*/ 163 w 709611"/>
                <a:gd name="connsiteY115" fmla="*/ 134587 h 637852"/>
                <a:gd name="connsiteX116" fmla="*/ 0 w 709611"/>
                <a:gd name="connsiteY116" fmla="*/ 134587 h 637852"/>
                <a:gd name="connsiteX117" fmla="*/ 12119 w 709611"/>
                <a:gd name="connsiteY117" fmla="*/ 126614 h 637852"/>
                <a:gd name="connsiteX118" fmla="*/ 24318 w 709611"/>
                <a:gd name="connsiteY118" fmla="*/ 120554 h 637852"/>
                <a:gd name="connsiteX119" fmla="*/ 34365 w 709611"/>
                <a:gd name="connsiteY119" fmla="*/ 102375 h 637852"/>
                <a:gd name="connsiteX120" fmla="*/ 36437 w 709611"/>
                <a:gd name="connsiteY120" fmla="*/ 84197 h 637852"/>
                <a:gd name="connsiteX121" fmla="*/ 38431 w 709611"/>
                <a:gd name="connsiteY121" fmla="*/ 63945 h 637852"/>
                <a:gd name="connsiteX122" fmla="*/ 46404 w 709611"/>
                <a:gd name="connsiteY122" fmla="*/ 47998 h 637852"/>
                <a:gd name="connsiteX123" fmla="*/ 56450 w 709611"/>
                <a:gd name="connsiteY123" fmla="*/ 32052 h 637852"/>
                <a:gd name="connsiteX124" fmla="*/ 56450 w 709611"/>
                <a:gd name="connsiteY124" fmla="*/ 30059 h 637852"/>
                <a:gd name="connsiteX125" fmla="*/ 66576 w 709611"/>
                <a:gd name="connsiteY125" fmla="*/ 30059 h 637852"/>
                <a:gd name="connsiteX126" fmla="*/ 84835 w 709611"/>
                <a:gd name="connsiteY126" fmla="*/ 34045 h 637852"/>
                <a:gd name="connsiteX127" fmla="*/ 88821 w 709611"/>
                <a:gd name="connsiteY127" fmla="*/ 44171 h 637852"/>
                <a:gd name="connsiteX128" fmla="*/ 100940 w 709611"/>
                <a:gd name="connsiteY128" fmla="*/ 48238 h 637852"/>
                <a:gd name="connsiteX129" fmla="*/ 116887 w 709611"/>
                <a:gd name="connsiteY129" fmla="*/ 46164 h 637852"/>
                <a:gd name="connsiteX130" fmla="*/ 118960 w 709611"/>
                <a:gd name="connsiteY130" fmla="*/ 32052 h 637852"/>
                <a:gd name="connsiteX131" fmla="*/ 118960 w 709611"/>
                <a:gd name="connsiteY131" fmla="*/ 16106 h 637852"/>
                <a:gd name="connsiteX132" fmla="*/ 126933 w 709611"/>
                <a:gd name="connsiteY132" fmla="*/ 10046 h 637852"/>
                <a:gd name="connsiteX133" fmla="*/ 142879 w 709611"/>
                <a:gd name="connsiteY133" fmla="*/ 10046 h 637852"/>
                <a:gd name="connsiteX134" fmla="*/ 150852 w 709611"/>
                <a:gd name="connsiteY134" fmla="*/ 18019 h 637852"/>
                <a:gd name="connsiteX135" fmla="*/ 171024 w 709611"/>
                <a:gd name="connsiteY135" fmla="*/ 20092 h 637852"/>
                <a:gd name="connsiteX136" fmla="*/ 178998 w 709611"/>
                <a:gd name="connsiteY136" fmla="*/ 24159 h 637852"/>
                <a:gd name="connsiteX137" fmla="*/ 176925 w 709611"/>
                <a:gd name="connsiteY137" fmla="*/ 38271 h 637852"/>
                <a:gd name="connsiteX138" fmla="*/ 180991 w 709611"/>
                <a:gd name="connsiteY138" fmla="*/ 56450 h 637852"/>
                <a:gd name="connsiteX139" fmla="*/ 193110 w 709611"/>
                <a:gd name="connsiteY139" fmla="*/ 56450 h 637852"/>
                <a:gd name="connsiteX140" fmla="*/ 205309 w 709611"/>
                <a:gd name="connsiteY140" fmla="*/ 46324 h 637852"/>
                <a:gd name="connsiteX141" fmla="*/ 213282 w 709611"/>
                <a:gd name="connsiteY141" fmla="*/ 48397 h 637852"/>
                <a:gd name="connsiteX142" fmla="*/ 225401 w 709611"/>
                <a:gd name="connsiteY142" fmla="*/ 54457 h 637852"/>
                <a:gd name="connsiteX143" fmla="*/ 251713 w 709611"/>
                <a:gd name="connsiteY143" fmla="*/ 50390 h 637852"/>
                <a:gd name="connsiteX144" fmla="*/ 255779 w 709611"/>
                <a:gd name="connsiteY144" fmla="*/ 44331 h 637852"/>
                <a:gd name="connsiteX145" fmla="*/ 273958 w 709611"/>
                <a:gd name="connsiteY145" fmla="*/ 48397 h 637852"/>
                <a:gd name="connsiteX146" fmla="*/ 288150 w 709611"/>
                <a:gd name="connsiteY146" fmla="*/ 62510 h 637852"/>
                <a:gd name="connsiteX147" fmla="*/ 304097 w 709611"/>
                <a:gd name="connsiteY147" fmla="*/ 56450 h 637852"/>
                <a:gd name="connsiteX148" fmla="*/ 306170 w 709611"/>
                <a:gd name="connsiteY148" fmla="*/ 38271 h 637852"/>
                <a:gd name="connsiteX149" fmla="*/ 322116 w 709611"/>
                <a:gd name="connsiteY149" fmla="*/ 26152 h 637852"/>
                <a:gd name="connsiteX150" fmla="*/ 340295 w 709611"/>
                <a:gd name="connsiteY150" fmla="*/ 18179 h 637852"/>
                <a:gd name="connsiteX151" fmla="*/ 362540 w 709611"/>
                <a:gd name="connsiteY151" fmla="*/ 22245 h 637852"/>
                <a:gd name="connsiteX152" fmla="*/ 376732 w 709611"/>
                <a:gd name="connsiteY152" fmla="*/ 18179 h 637852"/>
                <a:gd name="connsiteX153" fmla="*/ 384705 w 709611"/>
                <a:gd name="connsiteY153" fmla="*/ 4066 h 637852"/>
                <a:gd name="connsiteX154" fmla="*/ 402884 w 709611"/>
                <a:gd name="connsiteY154" fmla="*/ 0 h 637852"/>
                <a:gd name="connsiteX155" fmla="*/ 421142 w 709611"/>
                <a:gd name="connsiteY155" fmla="*/ 4066 h 637852"/>
                <a:gd name="connsiteX156" fmla="*/ 439321 w 709611"/>
                <a:gd name="connsiteY156" fmla="*/ 14192 h 637852"/>
                <a:gd name="connsiteX157" fmla="*/ 447294 w 709611"/>
                <a:gd name="connsiteY157" fmla="*/ 34364 h 637852"/>
                <a:gd name="connsiteX158" fmla="*/ 433182 w 709611"/>
                <a:gd name="connsiteY158" fmla="*/ 38431 h 637852"/>
                <a:gd name="connsiteX159" fmla="*/ 437248 w 709611"/>
                <a:gd name="connsiteY159" fmla="*/ 64662 h 637852"/>
                <a:gd name="connsiteX160" fmla="*/ 447294 w 709611"/>
                <a:gd name="connsiteY160" fmla="*/ 72635 h 637852"/>
                <a:gd name="connsiteX161" fmla="*/ 467546 w 709611"/>
                <a:gd name="connsiteY161" fmla="*/ 78695 h 637852"/>
                <a:gd name="connsiteX162" fmla="*/ 483493 w 709611"/>
                <a:gd name="connsiteY162" fmla="*/ 78695 h 637852"/>
                <a:gd name="connsiteX163" fmla="*/ 491466 w 709611"/>
                <a:gd name="connsiteY163" fmla="*/ 98867 h 637852"/>
                <a:gd name="connsiteX164" fmla="*/ 489393 w 709611"/>
                <a:gd name="connsiteY164" fmla="*/ 122787 h 637852"/>
                <a:gd name="connsiteX165" fmla="*/ 497366 w 709611"/>
                <a:gd name="connsiteY165" fmla="*/ 132912 h 637852"/>
                <a:gd name="connsiteX166" fmla="*/ 505339 w 709611"/>
                <a:gd name="connsiteY166" fmla="*/ 155158 h 637852"/>
                <a:gd name="connsiteX167" fmla="*/ 527584 w 709611"/>
                <a:gd name="connsiteY167" fmla="*/ 161217 h 637852"/>
                <a:gd name="connsiteX168" fmla="*/ 543531 w 709611"/>
                <a:gd name="connsiteY168" fmla="*/ 155158 h 637852"/>
                <a:gd name="connsiteX169" fmla="*/ 555650 w 709611"/>
                <a:gd name="connsiteY169" fmla="*/ 149098 h 637852"/>
                <a:gd name="connsiteX170" fmla="*/ 577895 w 709611"/>
                <a:gd name="connsiteY170" fmla="*/ 161217 h 637852"/>
                <a:gd name="connsiteX171" fmla="*/ 593841 w 709611"/>
                <a:gd name="connsiteY171" fmla="*/ 169191 h 637852"/>
                <a:gd name="connsiteX172" fmla="*/ 601814 w 709611"/>
                <a:gd name="connsiteY172" fmla="*/ 169191 h 637852"/>
                <a:gd name="connsiteX173" fmla="*/ 599741 w 709611"/>
                <a:gd name="connsiteY173" fmla="*/ 179316 h 637852"/>
                <a:gd name="connsiteX174" fmla="*/ 603808 w 709611"/>
                <a:gd name="connsiteY174" fmla="*/ 199488 h 637852"/>
                <a:gd name="connsiteX175" fmla="*/ 609867 w 709611"/>
                <a:gd name="connsiteY175" fmla="*/ 211608 h 637852"/>
                <a:gd name="connsiteX176" fmla="*/ 611940 w 709611"/>
                <a:gd name="connsiteY176" fmla="*/ 233853 h 637852"/>
                <a:gd name="connsiteX177" fmla="*/ 601814 w 709611"/>
                <a:gd name="connsiteY177" fmla="*/ 245972 h 637852"/>
                <a:gd name="connsiteX178" fmla="*/ 591689 w 709611"/>
                <a:gd name="connsiteY178" fmla="*/ 250038 h 637852"/>
                <a:gd name="connsiteX179" fmla="*/ 581563 w 709611"/>
                <a:gd name="connsiteY179" fmla="*/ 262158 h 637852"/>
                <a:gd name="connsiteX180" fmla="*/ 569443 w 709611"/>
                <a:gd name="connsiteY180" fmla="*/ 262158 h 637852"/>
                <a:gd name="connsiteX181" fmla="*/ 561470 w 709611"/>
                <a:gd name="connsiteY181" fmla="*/ 254184 h 637852"/>
                <a:gd name="connsiteX182" fmla="*/ 549351 w 709611"/>
                <a:gd name="connsiteY182" fmla="*/ 256178 h 637852"/>
                <a:gd name="connsiteX183" fmla="*/ 539225 w 709611"/>
                <a:gd name="connsiteY183" fmla="*/ 268297 h 637852"/>
                <a:gd name="connsiteX184" fmla="*/ 543292 w 709611"/>
                <a:gd name="connsiteY184" fmla="*/ 288469 h 637852"/>
                <a:gd name="connsiteX185" fmla="*/ 553417 w 709611"/>
                <a:gd name="connsiteY185" fmla="*/ 304415 h 637852"/>
                <a:gd name="connsiteX186" fmla="*/ 559477 w 709611"/>
                <a:gd name="connsiteY186" fmla="*/ 316534 h 637852"/>
                <a:gd name="connsiteX187" fmla="*/ 571596 w 709611"/>
                <a:gd name="connsiteY187" fmla="*/ 328653 h 637852"/>
                <a:gd name="connsiteX188" fmla="*/ 585788 w 709611"/>
                <a:gd name="connsiteY188" fmla="*/ 332720 h 637852"/>
                <a:gd name="connsiteX189" fmla="*/ 591848 w 709611"/>
                <a:gd name="connsiteY189" fmla="*/ 344839 h 637852"/>
                <a:gd name="connsiteX190" fmla="*/ 591848 w 709611"/>
                <a:gd name="connsiteY190" fmla="*/ 356958 h 637852"/>
                <a:gd name="connsiteX191" fmla="*/ 581722 w 709611"/>
                <a:gd name="connsiteY191" fmla="*/ 363018 h 637852"/>
                <a:gd name="connsiteX192" fmla="*/ 579729 w 709611"/>
                <a:gd name="connsiteY192" fmla="*/ 370991 h 637852"/>
                <a:gd name="connsiteX193" fmla="*/ 589855 w 709611"/>
                <a:gd name="connsiteY193" fmla="*/ 381117 h 637852"/>
                <a:gd name="connsiteX194" fmla="*/ 601974 w 709611"/>
                <a:gd name="connsiteY194" fmla="*/ 383110 h 637852"/>
                <a:gd name="connsiteX195" fmla="*/ 612100 w 709611"/>
                <a:gd name="connsiteY195" fmla="*/ 389170 h 637852"/>
                <a:gd name="connsiteX196" fmla="*/ 618160 w 709611"/>
                <a:gd name="connsiteY196" fmla="*/ 411415 h 637852"/>
                <a:gd name="connsiteX197" fmla="*/ 614093 w 709611"/>
                <a:gd name="connsiteY197" fmla="*/ 427362 h 637852"/>
                <a:gd name="connsiteX198" fmla="*/ 622066 w 709611"/>
                <a:gd name="connsiteY198" fmla="*/ 439481 h 637852"/>
                <a:gd name="connsiteX199" fmla="*/ 632192 w 709611"/>
                <a:gd name="connsiteY199" fmla="*/ 445540 h 637852"/>
                <a:gd name="connsiteX200" fmla="*/ 650371 w 709611"/>
                <a:gd name="connsiteY200" fmla="*/ 447534 h 637852"/>
                <a:gd name="connsiteX201" fmla="*/ 668630 w 709611"/>
                <a:gd name="connsiteY201" fmla="*/ 455507 h 637852"/>
                <a:gd name="connsiteX202" fmla="*/ 674689 w 709611"/>
                <a:gd name="connsiteY202" fmla="*/ 471453 h 637852"/>
                <a:gd name="connsiteX203" fmla="*/ 678755 w 709611"/>
                <a:gd name="connsiteY203" fmla="*/ 483572 h 637852"/>
                <a:gd name="connsiteX204" fmla="*/ 682742 w 709611"/>
                <a:gd name="connsiteY204" fmla="*/ 491545 h 637852"/>
                <a:gd name="connsiteX205" fmla="*/ 698688 w 709611"/>
                <a:gd name="connsiteY205" fmla="*/ 491545 h 637852"/>
                <a:gd name="connsiteX206" fmla="*/ 708814 w 709611"/>
                <a:gd name="connsiteY206" fmla="*/ 491545 h 637852"/>
                <a:gd name="connsiteX207" fmla="*/ 710808 w 709611"/>
                <a:gd name="connsiteY207" fmla="*/ 501671 h 637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Lst>
              <a:rect l="l" t="t" r="r" b="b"/>
              <a:pathLst>
                <a:path w="709611" h="637852">
                  <a:moveTo>
                    <a:pt x="711286" y="500236"/>
                  </a:moveTo>
                  <a:cubicBezTo>
                    <a:pt x="716701" y="508865"/>
                    <a:pt x="716701" y="519832"/>
                    <a:pt x="711286" y="528461"/>
                  </a:cubicBezTo>
                  <a:cubicBezTo>
                    <a:pt x="709293" y="530534"/>
                    <a:pt x="705226" y="532527"/>
                    <a:pt x="703313" y="534521"/>
                  </a:cubicBezTo>
                  <a:cubicBezTo>
                    <a:pt x="701399" y="536514"/>
                    <a:pt x="699246" y="544647"/>
                    <a:pt x="697253" y="546640"/>
                  </a:cubicBezTo>
                  <a:cubicBezTo>
                    <a:pt x="695260" y="548633"/>
                    <a:pt x="687127" y="550706"/>
                    <a:pt x="685134" y="552700"/>
                  </a:cubicBezTo>
                  <a:cubicBezTo>
                    <a:pt x="680782" y="555327"/>
                    <a:pt x="677851" y="559782"/>
                    <a:pt x="677161" y="564819"/>
                  </a:cubicBezTo>
                  <a:cubicBezTo>
                    <a:pt x="675168" y="568885"/>
                    <a:pt x="679234" y="574945"/>
                    <a:pt x="679234" y="579011"/>
                  </a:cubicBezTo>
                  <a:cubicBezTo>
                    <a:pt x="679234" y="581004"/>
                    <a:pt x="679234" y="589137"/>
                    <a:pt x="677161" y="591130"/>
                  </a:cubicBezTo>
                  <a:cubicBezTo>
                    <a:pt x="675088" y="593123"/>
                    <a:pt x="669188" y="595196"/>
                    <a:pt x="667035" y="597190"/>
                  </a:cubicBezTo>
                  <a:cubicBezTo>
                    <a:pt x="663316" y="599345"/>
                    <a:pt x="659932" y="602031"/>
                    <a:pt x="656989" y="605163"/>
                  </a:cubicBezTo>
                  <a:cubicBezTo>
                    <a:pt x="656422" y="608154"/>
                    <a:pt x="655011" y="610921"/>
                    <a:pt x="652922" y="613136"/>
                  </a:cubicBezTo>
                  <a:cubicBezTo>
                    <a:pt x="651822" y="613181"/>
                    <a:pt x="650894" y="612326"/>
                    <a:pt x="650849" y="611226"/>
                  </a:cubicBezTo>
                  <a:cubicBezTo>
                    <a:pt x="650847" y="611172"/>
                    <a:pt x="650847" y="611117"/>
                    <a:pt x="650849" y="611063"/>
                  </a:cubicBezTo>
                  <a:cubicBezTo>
                    <a:pt x="648856" y="611063"/>
                    <a:pt x="650849" y="607076"/>
                    <a:pt x="648856" y="607076"/>
                  </a:cubicBezTo>
                  <a:cubicBezTo>
                    <a:pt x="646863" y="603010"/>
                    <a:pt x="640883" y="603010"/>
                    <a:pt x="636737" y="603010"/>
                  </a:cubicBezTo>
                  <a:cubicBezTo>
                    <a:pt x="632222" y="600991"/>
                    <a:pt x="627060" y="600991"/>
                    <a:pt x="622545" y="603010"/>
                  </a:cubicBezTo>
                  <a:cubicBezTo>
                    <a:pt x="618558" y="603010"/>
                    <a:pt x="612498" y="603010"/>
                    <a:pt x="610426" y="605004"/>
                  </a:cubicBezTo>
                  <a:cubicBezTo>
                    <a:pt x="606359" y="607076"/>
                    <a:pt x="606359" y="615129"/>
                    <a:pt x="602452" y="617123"/>
                  </a:cubicBezTo>
                  <a:lnTo>
                    <a:pt x="598386" y="619196"/>
                  </a:lnTo>
                  <a:cubicBezTo>
                    <a:pt x="594091" y="621469"/>
                    <a:pt x="590567" y="624965"/>
                    <a:pt x="588260" y="629242"/>
                  </a:cubicBezTo>
                  <a:cubicBezTo>
                    <a:pt x="586267" y="631315"/>
                    <a:pt x="588260" y="637215"/>
                    <a:pt x="586267" y="639368"/>
                  </a:cubicBezTo>
                  <a:cubicBezTo>
                    <a:pt x="584405" y="640946"/>
                    <a:pt x="582373" y="642310"/>
                    <a:pt x="580207" y="643434"/>
                  </a:cubicBezTo>
                  <a:cubicBezTo>
                    <a:pt x="576141" y="643434"/>
                    <a:pt x="570081" y="639368"/>
                    <a:pt x="568008" y="639368"/>
                  </a:cubicBezTo>
                  <a:cubicBezTo>
                    <a:pt x="564022" y="639368"/>
                    <a:pt x="555889" y="641361"/>
                    <a:pt x="553896" y="639368"/>
                  </a:cubicBezTo>
                  <a:cubicBezTo>
                    <a:pt x="551903" y="639368"/>
                    <a:pt x="553896" y="635301"/>
                    <a:pt x="553896" y="633308"/>
                  </a:cubicBezTo>
                  <a:cubicBezTo>
                    <a:pt x="551697" y="631197"/>
                    <a:pt x="548923" y="629782"/>
                    <a:pt x="545923" y="629242"/>
                  </a:cubicBezTo>
                  <a:cubicBezTo>
                    <a:pt x="543929" y="629242"/>
                    <a:pt x="541936" y="635301"/>
                    <a:pt x="541936" y="635301"/>
                  </a:cubicBezTo>
                  <a:lnTo>
                    <a:pt x="533963" y="635301"/>
                  </a:lnTo>
                  <a:cubicBezTo>
                    <a:pt x="531970" y="633308"/>
                    <a:pt x="527903" y="633308"/>
                    <a:pt x="525990" y="631315"/>
                  </a:cubicBezTo>
                  <a:cubicBezTo>
                    <a:pt x="525707" y="629098"/>
                    <a:pt x="526439" y="626872"/>
                    <a:pt x="527983" y="625255"/>
                  </a:cubicBezTo>
                  <a:cubicBezTo>
                    <a:pt x="527983" y="623182"/>
                    <a:pt x="532049" y="625255"/>
                    <a:pt x="534043" y="625255"/>
                  </a:cubicBezTo>
                  <a:cubicBezTo>
                    <a:pt x="536116" y="623182"/>
                    <a:pt x="534043" y="619196"/>
                    <a:pt x="534043" y="617282"/>
                  </a:cubicBezTo>
                  <a:cubicBezTo>
                    <a:pt x="533600" y="613646"/>
                    <a:pt x="532227" y="610186"/>
                    <a:pt x="530056" y="607236"/>
                  </a:cubicBezTo>
                  <a:cubicBezTo>
                    <a:pt x="527983" y="603170"/>
                    <a:pt x="519930" y="605163"/>
                    <a:pt x="517857" y="603170"/>
                  </a:cubicBezTo>
                  <a:lnTo>
                    <a:pt x="509884" y="595196"/>
                  </a:lnTo>
                  <a:cubicBezTo>
                    <a:pt x="507811" y="595196"/>
                    <a:pt x="501911" y="595196"/>
                    <a:pt x="499758" y="593123"/>
                  </a:cubicBezTo>
                  <a:cubicBezTo>
                    <a:pt x="497765" y="593123"/>
                    <a:pt x="495692" y="587064"/>
                    <a:pt x="493698" y="585150"/>
                  </a:cubicBezTo>
                  <a:cubicBezTo>
                    <a:pt x="493191" y="582139"/>
                    <a:pt x="491772" y="579356"/>
                    <a:pt x="489632" y="577177"/>
                  </a:cubicBezTo>
                  <a:cubicBezTo>
                    <a:pt x="486682" y="574938"/>
                    <a:pt x="483185" y="573534"/>
                    <a:pt x="479506" y="573111"/>
                  </a:cubicBezTo>
                  <a:lnTo>
                    <a:pt x="469460" y="573111"/>
                  </a:lnTo>
                  <a:cubicBezTo>
                    <a:pt x="466478" y="575292"/>
                    <a:pt x="462996" y="576690"/>
                    <a:pt x="459334" y="577177"/>
                  </a:cubicBezTo>
                  <a:cubicBezTo>
                    <a:pt x="453712" y="576040"/>
                    <a:pt x="448321" y="573965"/>
                    <a:pt x="443388" y="571038"/>
                  </a:cubicBezTo>
                  <a:cubicBezTo>
                    <a:pt x="441315" y="569045"/>
                    <a:pt x="439321" y="558919"/>
                    <a:pt x="437328" y="556925"/>
                  </a:cubicBezTo>
                  <a:lnTo>
                    <a:pt x="429355" y="556925"/>
                  </a:lnTo>
                  <a:cubicBezTo>
                    <a:pt x="427362" y="556925"/>
                    <a:pt x="423295" y="556925"/>
                    <a:pt x="423295" y="554932"/>
                  </a:cubicBezTo>
                  <a:cubicBezTo>
                    <a:pt x="423158" y="553377"/>
                    <a:pt x="422448" y="551927"/>
                    <a:pt x="421302" y="550866"/>
                  </a:cubicBezTo>
                  <a:lnTo>
                    <a:pt x="417236" y="550866"/>
                  </a:lnTo>
                  <a:cubicBezTo>
                    <a:pt x="415242" y="550866"/>
                    <a:pt x="411176" y="552859"/>
                    <a:pt x="411176" y="550866"/>
                  </a:cubicBezTo>
                  <a:cubicBezTo>
                    <a:pt x="409183" y="550866"/>
                    <a:pt x="405117" y="546799"/>
                    <a:pt x="405117" y="546799"/>
                  </a:cubicBezTo>
                  <a:cubicBezTo>
                    <a:pt x="403009" y="543782"/>
                    <a:pt x="403009" y="539770"/>
                    <a:pt x="405117" y="536753"/>
                  </a:cubicBezTo>
                  <a:cubicBezTo>
                    <a:pt x="405117" y="534680"/>
                    <a:pt x="409183" y="532687"/>
                    <a:pt x="411176" y="530694"/>
                  </a:cubicBezTo>
                  <a:lnTo>
                    <a:pt x="419149" y="522720"/>
                  </a:lnTo>
                  <a:cubicBezTo>
                    <a:pt x="419149" y="520727"/>
                    <a:pt x="415163" y="516661"/>
                    <a:pt x="413090" y="514747"/>
                  </a:cubicBezTo>
                  <a:cubicBezTo>
                    <a:pt x="413630" y="511747"/>
                    <a:pt x="415045" y="508973"/>
                    <a:pt x="417156" y="506774"/>
                  </a:cubicBezTo>
                  <a:cubicBezTo>
                    <a:pt x="419149" y="502708"/>
                    <a:pt x="425129" y="498801"/>
                    <a:pt x="427282" y="494655"/>
                  </a:cubicBezTo>
                  <a:cubicBezTo>
                    <a:pt x="429275" y="494655"/>
                    <a:pt x="435255" y="492582"/>
                    <a:pt x="435255" y="490589"/>
                  </a:cubicBezTo>
                  <a:cubicBezTo>
                    <a:pt x="436862" y="488257"/>
                    <a:pt x="437596" y="485434"/>
                    <a:pt x="437328" y="482615"/>
                  </a:cubicBezTo>
                  <a:cubicBezTo>
                    <a:pt x="435255" y="480622"/>
                    <a:pt x="429355" y="478629"/>
                    <a:pt x="427202" y="476556"/>
                  </a:cubicBezTo>
                  <a:cubicBezTo>
                    <a:pt x="423680" y="468897"/>
                    <a:pt x="421007" y="460876"/>
                    <a:pt x="419229" y="452636"/>
                  </a:cubicBezTo>
                  <a:cubicBezTo>
                    <a:pt x="415242" y="446577"/>
                    <a:pt x="407110" y="434458"/>
                    <a:pt x="403283" y="428717"/>
                  </a:cubicBezTo>
                  <a:cubicBezTo>
                    <a:pt x="401158" y="420807"/>
                    <a:pt x="397766" y="413295"/>
                    <a:pt x="393236" y="406472"/>
                  </a:cubicBezTo>
                  <a:cubicBezTo>
                    <a:pt x="390133" y="402100"/>
                    <a:pt x="385923" y="398633"/>
                    <a:pt x="381037" y="396425"/>
                  </a:cubicBezTo>
                  <a:cubicBezTo>
                    <a:pt x="377662" y="390636"/>
                    <a:pt x="373592" y="385281"/>
                    <a:pt x="368918" y="380479"/>
                  </a:cubicBezTo>
                  <a:cubicBezTo>
                    <a:pt x="363445" y="378331"/>
                    <a:pt x="358594" y="374851"/>
                    <a:pt x="354806" y="370353"/>
                  </a:cubicBezTo>
                  <a:lnTo>
                    <a:pt x="354806" y="366367"/>
                  </a:lnTo>
                  <a:cubicBezTo>
                    <a:pt x="352475" y="364759"/>
                    <a:pt x="349652" y="364026"/>
                    <a:pt x="346833" y="364294"/>
                  </a:cubicBezTo>
                  <a:cubicBezTo>
                    <a:pt x="344840" y="366367"/>
                    <a:pt x="344840" y="370353"/>
                    <a:pt x="342766" y="370353"/>
                  </a:cubicBezTo>
                  <a:cubicBezTo>
                    <a:pt x="341693" y="369268"/>
                    <a:pt x="340292" y="368568"/>
                    <a:pt x="338780" y="368360"/>
                  </a:cubicBezTo>
                  <a:cubicBezTo>
                    <a:pt x="336707" y="370353"/>
                    <a:pt x="334713" y="376333"/>
                    <a:pt x="332720" y="378486"/>
                  </a:cubicBezTo>
                  <a:cubicBezTo>
                    <a:pt x="330727" y="380639"/>
                    <a:pt x="330647" y="386459"/>
                    <a:pt x="326661" y="386459"/>
                  </a:cubicBezTo>
                  <a:cubicBezTo>
                    <a:pt x="324588" y="388452"/>
                    <a:pt x="320521" y="384466"/>
                    <a:pt x="318688" y="384466"/>
                  </a:cubicBezTo>
                  <a:cubicBezTo>
                    <a:pt x="314621" y="384466"/>
                    <a:pt x="310714" y="382393"/>
                    <a:pt x="308561" y="384466"/>
                  </a:cubicBezTo>
                  <a:cubicBezTo>
                    <a:pt x="306568" y="384466"/>
                    <a:pt x="302502" y="390525"/>
                    <a:pt x="298436" y="390525"/>
                  </a:cubicBezTo>
                  <a:lnTo>
                    <a:pt x="282489" y="398498"/>
                  </a:lnTo>
                  <a:cubicBezTo>
                    <a:pt x="278503" y="398498"/>
                    <a:pt x="272443" y="400492"/>
                    <a:pt x="268377" y="400492"/>
                  </a:cubicBezTo>
                  <a:cubicBezTo>
                    <a:pt x="265024" y="397319"/>
                    <a:pt x="260807" y="395210"/>
                    <a:pt x="256258" y="394432"/>
                  </a:cubicBezTo>
                  <a:cubicBezTo>
                    <a:pt x="252191" y="392439"/>
                    <a:pt x="244059" y="396505"/>
                    <a:pt x="240311" y="398498"/>
                  </a:cubicBezTo>
                  <a:cubicBezTo>
                    <a:pt x="235349" y="400721"/>
                    <a:pt x="230599" y="403390"/>
                    <a:pt x="226119" y="406472"/>
                  </a:cubicBezTo>
                  <a:cubicBezTo>
                    <a:pt x="224126" y="408545"/>
                    <a:pt x="222053" y="414445"/>
                    <a:pt x="220059" y="414445"/>
                  </a:cubicBezTo>
                  <a:cubicBezTo>
                    <a:pt x="214732" y="418218"/>
                    <a:pt x="208406" y="420327"/>
                    <a:pt x="201881" y="420504"/>
                  </a:cubicBezTo>
                  <a:cubicBezTo>
                    <a:pt x="199808" y="418431"/>
                    <a:pt x="195821" y="414445"/>
                    <a:pt x="195821" y="412531"/>
                  </a:cubicBezTo>
                  <a:cubicBezTo>
                    <a:pt x="195821" y="410618"/>
                    <a:pt x="203794" y="406472"/>
                    <a:pt x="205947" y="402485"/>
                  </a:cubicBezTo>
                  <a:cubicBezTo>
                    <a:pt x="205947" y="400412"/>
                    <a:pt x="203874" y="394512"/>
                    <a:pt x="205947" y="392359"/>
                  </a:cubicBezTo>
                  <a:cubicBezTo>
                    <a:pt x="208020" y="390207"/>
                    <a:pt x="220059" y="392359"/>
                    <a:pt x="221893" y="388293"/>
                  </a:cubicBezTo>
                  <a:cubicBezTo>
                    <a:pt x="225960" y="386300"/>
                    <a:pt x="225960" y="378247"/>
                    <a:pt x="228032" y="374180"/>
                  </a:cubicBezTo>
                  <a:cubicBezTo>
                    <a:pt x="231715" y="369084"/>
                    <a:pt x="236551" y="364932"/>
                    <a:pt x="242145" y="362061"/>
                  </a:cubicBezTo>
                  <a:cubicBezTo>
                    <a:pt x="244138" y="360068"/>
                    <a:pt x="248205" y="360068"/>
                    <a:pt x="250118" y="357995"/>
                  </a:cubicBezTo>
                  <a:cubicBezTo>
                    <a:pt x="252112" y="354008"/>
                    <a:pt x="248045" y="347949"/>
                    <a:pt x="248045" y="345876"/>
                  </a:cubicBezTo>
                  <a:cubicBezTo>
                    <a:pt x="246052" y="343883"/>
                    <a:pt x="243979" y="339816"/>
                    <a:pt x="241986" y="337903"/>
                  </a:cubicBezTo>
                  <a:cubicBezTo>
                    <a:pt x="237919" y="333836"/>
                    <a:pt x="226039" y="335909"/>
                    <a:pt x="221734" y="333836"/>
                  </a:cubicBezTo>
                  <a:cubicBezTo>
                    <a:pt x="215674" y="331843"/>
                    <a:pt x="209615" y="323710"/>
                    <a:pt x="205788" y="319724"/>
                  </a:cubicBezTo>
                  <a:cubicBezTo>
                    <a:pt x="201960" y="315737"/>
                    <a:pt x="197814" y="305532"/>
                    <a:pt x="191595" y="303778"/>
                  </a:cubicBezTo>
                  <a:cubicBezTo>
                    <a:pt x="188254" y="300589"/>
                    <a:pt x="184032" y="298477"/>
                    <a:pt x="179476" y="297718"/>
                  </a:cubicBezTo>
                  <a:cubicBezTo>
                    <a:pt x="175236" y="299309"/>
                    <a:pt x="171174" y="301340"/>
                    <a:pt x="167357" y="303778"/>
                  </a:cubicBezTo>
                  <a:lnTo>
                    <a:pt x="157231" y="313903"/>
                  </a:lnTo>
                  <a:cubicBezTo>
                    <a:pt x="155158" y="315897"/>
                    <a:pt x="155158" y="319963"/>
                    <a:pt x="153165" y="319963"/>
                  </a:cubicBezTo>
                  <a:cubicBezTo>
                    <a:pt x="151171" y="321956"/>
                    <a:pt x="147105" y="319963"/>
                    <a:pt x="145191" y="319963"/>
                  </a:cubicBezTo>
                  <a:cubicBezTo>
                    <a:pt x="143118" y="317890"/>
                    <a:pt x="139052" y="311990"/>
                    <a:pt x="137218" y="311990"/>
                  </a:cubicBezTo>
                  <a:cubicBezTo>
                    <a:pt x="135225" y="309997"/>
                    <a:pt x="129245" y="309997"/>
                    <a:pt x="127092" y="309997"/>
                  </a:cubicBezTo>
                  <a:lnTo>
                    <a:pt x="119119" y="309997"/>
                  </a:lnTo>
                  <a:cubicBezTo>
                    <a:pt x="117046" y="311990"/>
                    <a:pt x="115053" y="317970"/>
                    <a:pt x="117046" y="320122"/>
                  </a:cubicBezTo>
                  <a:cubicBezTo>
                    <a:pt x="117046" y="322116"/>
                    <a:pt x="123185" y="322116"/>
                    <a:pt x="123185" y="324109"/>
                  </a:cubicBezTo>
                  <a:cubicBezTo>
                    <a:pt x="125179" y="324109"/>
                    <a:pt x="125179" y="328175"/>
                    <a:pt x="125179" y="330169"/>
                  </a:cubicBezTo>
                  <a:cubicBezTo>
                    <a:pt x="123185" y="332242"/>
                    <a:pt x="117206" y="332242"/>
                    <a:pt x="115053" y="332242"/>
                  </a:cubicBezTo>
                  <a:cubicBezTo>
                    <a:pt x="112233" y="332531"/>
                    <a:pt x="109402" y="331795"/>
                    <a:pt x="107080" y="330168"/>
                  </a:cubicBezTo>
                  <a:cubicBezTo>
                    <a:pt x="105007" y="328175"/>
                    <a:pt x="103013" y="322195"/>
                    <a:pt x="100941" y="320122"/>
                  </a:cubicBezTo>
                  <a:cubicBezTo>
                    <a:pt x="100941" y="314063"/>
                    <a:pt x="105007" y="305930"/>
                    <a:pt x="105007" y="301944"/>
                  </a:cubicBezTo>
                  <a:cubicBezTo>
                    <a:pt x="103908" y="293765"/>
                    <a:pt x="101874" y="285740"/>
                    <a:pt x="98947" y="278024"/>
                  </a:cubicBezTo>
                  <a:cubicBezTo>
                    <a:pt x="95772" y="268881"/>
                    <a:pt x="91713" y="260068"/>
                    <a:pt x="86828" y="251713"/>
                  </a:cubicBezTo>
                  <a:cubicBezTo>
                    <a:pt x="82359" y="248614"/>
                    <a:pt x="77607" y="245945"/>
                    <a:pt x="72636" y="243740"/>
                  </a:cubicBezTo>
                  <a:cubicBezTo>
                    <a:pt x="66868" y="238586"/>
                    <a:pt x="62086" y="232426"/>
                    <a:pt x="58523" y="225561"/>
                  </a:cubicBezTo>
                  <a:cubicBezTo>
                    <a:pt x="56168" y="219618"/>
                    <a:pt x="54145" y="213549"/>
                    <a:pt x="52464" y="207382"/>
                  </a:cubicBezTo>
                  <a:cubicBezTo>
                    <a:pt x="47284" y="200263"/>
                    <a:pt x="42545" y="192834"/>
                    <a:pt x="38271" y="185137"/>
                  </a:cubicBezTo>
                  <a:cubicBezTo>
                    <a:pt x="32723" y="174897"/>
                    <a:pt x="25920" y="165389"/>
                    <a:pt x="18019" y="156832"/>
                  </a:cubicBezTo>
                  <a:cubicBezTo>
                    <a:pt x="13216" y="149719"/>
                    <a:pt x="7886" y="142976"/>
                    <a:pt x="2073" y="136660"/>
                  </a:cubicBezTo>
                  <a:cubicBezTo>
                    <a:pt x="2118" y="135560"/>
                    <a:pt x="1263" y="134632"/>
                    <a:pt x="163" y="134587"/>
                  </a:cubicBezTo>
                  <a:cubicBezTo>
                    <a:pt x="109" y="134585"/>
                    <a:pt x="54" y="134585"/>
                    <a:pt x="0" y="134587"/>
                  </a:cubicBezTo>
                  <a:cubicBezTo>
                    <a:pt x="2073" y="130600"/>
                    <a:pt x="10126" y="128527"/>
                    <a:pt x="12119" y="126614"/>
                  </a:cubicBezTo>
                  <a:cubicBezTo>
                    <a:pt x="16375" y="125000"/>
                    <a:pt x="20461" y="122970"/>
                    <a:pt x="24318" y="120554"/>
                  </a:cubicBezTo>
                  <a:cubicBezTo>
                    <a:pt x="29531" y="115730"/>
                    <a:pt x="33054" y="109356"/>
                    <a:pt x="34365" y="102375"/>
                  </a:cubicBezTo>
                  <a:cubicBezTo>
                    <a:pt x="36437" y="98309"/>
                    <a:pt x="34365" y="88183"/>
                    <a:pt x="36437" y="84197"/>
                  </a:cubicBezTo>
                  <a:cubicBezTo>
                    <a:pt x="36437" y="78137"/>
                    <a:pt x="38431" y="68250"/>
                    <a:pt x="38431" y="63945"/>
                  </a:cubicBezTo>
                  <a:cubicBezTo>
                    <a:pt x="40424" y="59958"/>
                    <a:pt x="44490" y="51826"/>
                    <a:pt x="46404" y="47998"/>
                  </a:cubicBezTo>
                  <a:cubicBezTo>
                    <a:pt x="50184" y="42967"/>
                    <a:pt x="53544" y="37634"/>
                    <a:pt x="56450" y="32052"/>
                  </a:cubicBezTo>
                  <a:lnTo>
                    <a:pt x="56450" y="30059"/>
                  </a:lnTo>
                  <a:cubicBezTo>
                    <a:pt x="60517" y="30059"/>
                    <a:pt x="64423" y="27986"/>
                    <a:pt x="66576" y="30059"/>
                  </a:cubicBezTo>
                  <a:cubicBezTo>
                    <a:pt x="70642" y="30059"/>
                    <a:pt x="82522" y="30059"/>
                    <a:pt x="84835" y="34045"/>
                  </a:cubicBezTo>
                  <a:cubicBezTo>
                    <a:pt x="88821" y="36118"/>
                    <a:pt x="86828" y="42018"/>
                    <a:pt x="88821" y="44171"/>
                  </a:cubicBezTo>
                  <a:cubicBezTo>
                    <a:pt x="92374" y="46687"/>
                    <a:pt x="96589" y="48102"/>
                    <a:pt x="100940" y="48238"/>
                  </a:cubicBezTo>
                  <a:cubicBezTo>
                    <a:pt x="105007" y="48238"/>
                    <a:pt x="113139" y="50231"/>
                    <a:pt x="116887" y="46164"/>
                  </a:cubicBezTo>
                  <a:cubicBezTo>
                    <a:pt x="118960" y="44171"/>
                    <a:pt x="118960" y="36118"/>
                    <a:pt x="118960" y="32052"/>
                  </a:cubicBezTo>
                  <a:cubicBezTo>
                    <a:pt x="118960" y="27986"/>
                    <a:pt x="116887" y="19933"/>
                    <a:pt x="118960" y="16106"/>
                  </a:cubicBezTo>
                  <a:cubicBezTo>
                    <a:pt x="118960" y="14112"/>
                    <a:pt x="125019" y="10046"/>
                    <a:pt x="126933" y="10046"/>
                  </a:cubicBezTo>
                  <a:cubicBezTo>
                    <a:pt x="132073" y="8113"/>
                    <a:pt x="137739" y="8113"/>
                    <a:pt x="142879" y="10046"/>
                  </a:cubicBezTo>
                  <a:cubicBezTo>
                    <a:pt x="144952" y="12039"/>
                    <a:pt x="148939" y="18019"/>
                    <a:pt x="150852" y="18019"/>
                  </a:cubicBezTo>
                  <a:cubicBezTo>
                    <a:pt x="156912" y="20092"/>
                    <a:pt x="166799" y="18019"/>
                    <a:pt x="171024" y="20092"/>
                  </a:cubicBezTo>
                  <a:cubicBezTo>
                    <a:pt x="173098" y="20092"/>
                    <a:pt x="178998" y="22086"/>
                    <a:pt x="178998" y="24159"/>
                  </a:cubicBezTo>
                  <a:cubicBezTo>
                    <a:pt x="180991" y="28145"/>
                    <a:pt x="176925" y="34205"/>
                    <a:pt x="176925" y="38271"/>
                  </a:cubicBezTo>
                  <a:cubicBezTo>
                    <a:pt x="176304" y="44609"/>
                    <a:pt x="177729" y="50980"/>
                    <a:pt x="180991" y="56450"/>
                  </a:cubicBezTo>
                  <a:cubicBezTo>
                    <a:pt x="184784" y="58449"/>
                    <a:pt x="189318" y="58449"/>
                    <a:pt x="193110" y="56450"/>
                  </a:cubicBezTo>
                  <a:cubicBezTo>
                    <a:pt x="197176" y="56450"/>
                    <a:pt x="201083" y="48477"/>
                    <a:pt x="205309" y="46324"/>
                  </a:cubicBezTo>
                  <a:cubicBezTo>
                    <a:pt x="207302" y="46324"/>
                    <a:pt x="211369" y="48397"/>
                    <a:pt x="213282" y="48397"/>
                  </a:cubicBezTo>
                  <a:cubicBezTo>
                    <a:pt x="217348" y="50390"/>
                    <a:pt x="221255" y="54457"/>
                    <a:pt x="225401" y="54457"/>
                  </a:cubicBezTo>
                  <a:cubicBezTo>
                    <a:pt x="234380" y="56098"/>
                    <a:pt x="243649" y="54666"/>
                    <a:pt x="251713" y="50390"/>
                  </a:cubicBezTo>
                  <a:cubicBezTo>
                    <a:pt x="253706" y="50390"/>
                    <a:pt x="253706" y="44331"/>
                    <a:pt x="255779" y="44331"/>
                  </a:cubicBezTo>
                  <a:cubicBezTo>
                    <a:pt x="259766" y="42337"/>
                    <a:pt x="269892" y="46324"/>
                    <a:pt x="273958" y="48397"/>
                  </a:cubicBezTo>
                  <a:cubicBezTo>
                    <a:pt x="278024" y="50470"/>
                    <a:pt x="284084" y="62510"/>
                    <a:pt x="288150" y="62510"/>
                  </a:cubicBezTo>
                  <a:cubicBezTo>
                    <a:pt x="294175" y="63570"/>
                    <a:pt x="300296" y="61244"/>
                    <a:pt x="304097" y="56450"/>
                  </a:cubicBezTo>
                  <a:cubicBezTo>
                    <a:pt x="308163" y="52384"/>
                    <a:pt x="304097" y="42337"/>
                    <a:pt x="306170" y="38271"/>
                  </a:cubicBezTo>
                  <a:cubicBezTo>
                    <a:pt x="310972" y="33597"/>
                    <a:pt x="316327" y="29527"/>
                    <a:pt x="322116" y="26152"/>
                  </a:cubicBezTo>
                  <a:cubicBezTo>
                    <a:pt x="327314" y="21852"/>
                    <a:pt x="333610" y="19091"/>
                    <a:pt x="340295" y="18179"/>
                  </a:cubicBezTo>
                  <a:cubicBezTo>
                    <a:pt x="346354" y="16186"/>
                    <a:pt x="356241" y="22245"/>
                    <a:pt x="362540" y="22245"/>
                  </a:cubicBezTo>
                  <a:cubicBezTo>
                    <a:pt x="367543" y="22139"/>
                    <a:pt x="372432" y="20738"/>
                    <a:pt x="376732" y="18179"/>
                  </a:cubicBezTo>
                  <a:cubicBezTo>
                    <a:pt x="380719" y="14192"/>
                    <a:pt x="382792" y="6059"/>
                    <a:pt x="384705" y="4066"/>
                  </a:cubicBezTo>
                  <a:cubicBezTo>
                    <a:pt x="388771" y="2073"/>
                    <a:pt x="398898" y="2073"/>
                    <a:pt x="402884" y="0"/>
                  </a:cubicBezTo>
                  <a:cubicBezTo>
                    <a:pt x="406950" y="4066"/>
                    <a:pt x="417076" y="2073"/>
                    <a:pt x="421142" y="4066"/>
                  </a:cubicBezTo>
                  <a:cubicBezTo>
                    <a:pt x="427609" y="6652"/>
                    <a:pt x="433718" y="10055"/>
                    <a:pt x="439321" y="14192"/>
                  </a:cubicBezTo>
                  <a:cubicBezTo>
                    <a:pt x="441315" y="18179"/>
                    <a:pt x="449447" y="30139"/>
                    <a:pt x="447294" y="34364"/>
                  </a:cubicBezTo>
                  <a:cubicBezTo>
                    <a:pt x="445142" y="38590"/>
                    <a:pt x="435175" y="36437"/>
                    <a:pt x="433182" y="38431"/>
                  </a:cubicBezTo>
                  <a:cubicBezTo>
                    <a:pt x="431540" y="47383"/>
                    <a:pt x="432973" y="56628"/>
                    <a:pt x="437248" y="64662"/>
                  </a:cubicBezTo>
                  <a:cubicBezTo>
                    <a:pt x="439242" y="66735"/>
                    <a:pt x="445222" y="70722"/>
                    <a:pt x="447294" y="72635"/>
                  </a:cubicBezTo>
                  <a:cubicBezTo>
                    <a:pt x="453636" y="75831"/>
                    <a:pt x="460492" y="77882"/>
                    <a:pt x="467546" y="78695"/>
                  </a:cubicBezTo>
                  <a:cubicBezTo>
                    <a:pt x="471613" y="80688"/>
                    <a:pt x="479666" y="76622"/>
                    <a:pt x="483493" y="78695"/>
                  </a:cubicBezTo>
                  <a:cubicBezTo>
                    <a:pt x="487343" y="84884"/>
                    <a:pt x="490045" y="91718"/>
                    <a:pt x="491466" y="98867"/>
                  </a:cubicBezTo>
                  <a:cubicBezTo>
                    <a:pt x="491466" y="104927"/>
                    <a:pt x="487399" y="117046"/>
                    <a:pt x="489393" y="122787"/>
                  </a:cubicBezTo>
                  <a:cubicBezTo>
                    <a:pt x="489393" y="124860"/>
                    <a:pt x="495452" y="130760"/>
                    <a:pt x="497366" y="132912"/>
                  </a:cubicBezTo>
                  <a:cubicBezTo>
                    <a:pt x="501352" y="138972"/>
                    <a:pt x="501352" y="151091"/>
                    <a:pt x="505339" y="155158"/>
                  </a:cubicBezTo>
                  <a:cubicBezTo>
                    <a:pt x="512385" y="158348"/>
                    <a:pt x="519894" y="160393"/>
                    <a:pt x="527584" y="161217"/>
                  </a:cubicBezTo>
                  <a:cubicBezTo>
                    <a:pt x="531651" y="161217"/>
                    <a:pt x="539704" y="155158"/>
                    <a:pt x="543531" y="155158"/>
                  </a:cubicBezTo>
                  <a:cubicBezTo>
                    <a:pt x="547347" y="152719"/>
                    <a:pt x="551409" y="150688"/>
                    <a:pt x="555650" y="149098"/>
                  </a:cubicBezTo>
                  <a:cubicBezTo>
                    <a:pt x="563623" y="149098"/>
                    <a:pt x="571596" y="159144"/>
                    <a:pt x="577895" y="161217"/>
                  </a:cubicBezTo>
                  <a:lnTo>
                    <a:pt x="593841" y="169191"/>
                  </a:lnTo>
                  <a:lnTo>
                    <a:pt x="601814" y="169191"/>
                  </a:lnTo>
                  <a:cubicBezTo>
                    <a:pt x="600311" y="172347"/>
                    <a:pt x="599600" y="175823"/>
                    <a:pt x="599741" y="179316"/>
                  </a:cubicBezTo>
                  <a:cubicBezTo>
                    <a:pt x="600121" y="186201"/>
                    <a:pt x="601490" y="192995"/>
                    <a:pt x="603808" y="199488"/>
                  </a:cubicBezTo>
                  <a:cubicBezTo>
                    <a:pt x="606215" y="203323"/>
                    <a:pt x="608244" y="207382"/>
                    <a:pt x="609867" y="211608"/>
                  </a:cubicBezTo>
                  <a:cubicBezTo>
                    <a:pt x="612482" y="218716"/>
                    <a:pt x="613196" y="226383"/>
                    <a:pt x="611940" y="233853"/>
                  </a:cubicBezTo>
                  <a:cubicBezTo>
                    <a:pt x="611940" y="237919"/>
                    <a:pt x="605801" y="243979"/>
                    <a:pt x="601814" y="245972"/>
                  </a:cubicBezTo>
                  <a:cubicBezTo>
                    <a:pt x="599742" y="247965"/>
                    <a:pt x="593841" y="247965"/>
                    <a:pt x="591689" y="250038"/>
                  </a:cubicBezTo>
                  <a:cubicBezTo>
                    <a:pt x="587622" y="252032"/>
                    <a:pt x="585629" y="260084"/>
                    <a:pt x="581563" y="262158"/>
                  </a:cubicBezTo>
                  <a:lnTo>
                    <a:pt x="569443" y="262158"/>
                  </a:lnTo>
                  <a:cubicBezTo>
                    <a:pt x="565377" y="260084"/>
                    <a:pt x="563384" y="254184"/>
                    <a:pt x="561470" y="254184"/>
                  </a:cubicBezTo>
                  <a:cubicBezTo>
                    <a:pt x="557363" y="252652"/>
                    <a:pt x="552751" y="253411"/>
                    <a:pt x="549351" y="256178"/>
                  </a:cubicBezTo>
                  <a:cubicBezTo>
                    <a:pt x="544940" y="259225"/>
                    <a:pt x="541440" y="263414"/>
                    <a:pt x="539225" y="268297"/>
                  </a:cubicBezTo>
                  <a:cubicBezTo>
                    <a:pt x="539408" y="275205"/>
                    <a:pt x="540784" y="282029"/>
                    <a:pt x="543292" y="288469"/>
                  </a:cubicBezTo>
                  <a:cubicBezTo>
                    <a:pt x="545285" y="292535"/>
                    <a:pt x="551265" y="300588"/>
                    <a:pt x="553417" y="304415"/>
                  </a:cubicBezTo>
                  <a:cubicBezTo>
                    <a:pt x="555411" y="306409"/>
                    <a:pt x="557484" y="314541"/>
                    <a:pt x="559477" y="316534"/>
                  </a:cubicBezTo>
                  <a:cubicBezTo>
                    <a:pt x="562414" y="321544"/>
                    <a:pt x="566587" y="325716"/>
                    <a:pt x="571596" y="328653"/>
                  </a:cubicBezTo>
                  <a:cubicBezTo>
                    <a:pt x="575662" y="330647"/>
                    <a:pt x="583715" y="328654"/>
                    <a:pt x="585788" y="332720"/>
                  </a:cubicBezTo>
                  <a:cubicBezTo>
                    <a:pt x="589855" y="334713"/>
                    <a:pt x="589855" y="342846"/>
                    <a:pt x="591848" y="344839"/>
                  </a:cubicBezTo>
                  <a:cubicBezTo>
                    <a:pt x="591848" y="348905"/>
                    <a:pt x="593841" y="354965"/>
                    <a:pt x="591848" y="356958"/>
                  </a:cubicBezTo>
                  <a:cubicBezTo>
                    <a:pt x="589855" y="358952"/>
                    <a:pt x="583875" y="361025"/>
                    <a:pt x="581722" y="363018"/>
                  </a:cubicBezTo>
                  <a:cubicBezTo>
                    <a:pt x="580155" y="365365"/>
                    <a:pt x="579451" y="368183"/>
                    <a:pt x="579729" y="370991"/>
                  </a:cubicBezTo>
                  <a:cubicBezTo>
                    <a:pt x="582542" y="374886"/>
                    <a:pt x="585960" y="378304"/>
                    <a:pt x="589855" y="381117"/>
                  </a:cubicBezTo>
                  <a:cubicBezTo>
                    <a:pt x="591848" y="383110"/>
                    <a:pt x="597828" y="381117"/>
                    <a:pt x="601974" y="383110"/>
                  </a:cubicBezTo>
                  <a:cubicBezTo>
                    <a:pt x="605742" y="384388"/>
                    <a:pt x="609194" y="386453"/>
                    <a:pt x="612100" y="389170"/>
                  </a:cubicBezTo>
                  <a:cubicBezTo>
                    <a:pt x="615003" y="396316"/>
                    <a:pt x="617038" y="403784"/>
                    <a:pt x="618160" y="411415"/>
                  </a:cubicBezTo>
                  <a:cubicBezTo>
                    <a:pt x="618160" y="415481"/>
                    <a:pt x="614093" y="423534"/>
                    <a:pt x="614093" y="427362"/>
                  </a:cubicBezTo>
                  <a:cubicBezTo>
                    <a:pt x="616086" y="431428"/>
                    <a:pt x="618160" y="437487"/>
                    <a:pt x="622066" y="439481"/>
                  </a:cubicBezTo>
                  <a:cubicBezTo>
                    <a:pt x="624973" y="442197"/>
                    <a:pt x="628425" y="444263"/>
                    <a:pt x="632192" y="445540"/>
                  </a:cubicBezTo>
                  <a:cubicBezTo>
                    <a:pt x="638104" y="447182"/>
                    <a:pt x="644243" y="447855"/>
                    <a:pt x="650371" y="447534"/>
                  </a:cubicBezTo>
                  <a:cubicBezTo>
                    <a:pt x="656927" y="448950"/>
                    <a:pt x="663135" y="451660"/>
                    <a:pt x="668630" y="455507"/>
                  </a:cubicBezTo>
                  <a:cubicBezTo>
                    <a:pt x="672696" y="457500"/>
                    <a:pt x="674689" y="467626"/>
                    <a:pt x="674689" y="471453"/>
                  </a:cubicBezTo>
                  <a:cubicBezTo>
                    <a:pt x="676682" y="473526"/>
                    <a:pt x="676682" y="481579"/>
                    <a:pt x="678755" y="483572"/>
                  </a:cubicBezTo>
                  <a:cubicBezTo>
                    <a:pt x="678755" y="485645"/>
                    <a:pt x="680749" y="491545"/>
                    <a:pt x="682742" y="491545"/>
                  </a:cubicBezTo>
                  <a:cubicBezTo>
                    <a:pt x="686808" y="493539"/>
                    <a:pt x="694941" y="491545"/>
                    <a:pt x="698688" y="491545"/>
                  </a:cubicBezTo>
                  <a:cubicBezTo>
                    <a:pt x="702436" y="491545"/>
                    <a:pt x="706661" y="489472"/>
                    <a:pt x="708814" y="491545"/>
                  </a:cubicBezTo>
                  <a:cubicBezTo>
                    <a:pt x="710808" y="491545"/>
                    <a:pt x="710808" y="499519"/>
                    <a:pt x="710808" y="501671"/>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0" name="Freeform 219">
              <a:extLst>
                <a:ext uri="{FF2B5EF4-FFF2-40B4-BE49-F238E27FC236}">
                  <a16:creationId xmlns:a16="http://schemas.microsoft.com/office/drawing/2014/main" id="{CA405989-4ED8-0846-A4D1-17D144A7CB89}"/>
                </a:ext>
              </a:extLst>
            </p:cNvPr>
            <p:cNvSpPr/>
            <p:nvPr/>
          </p:nvSpPr>
          <p:spPr>
            <a:xfrm>
              <a:off x="6106282" y="4554384"/>
              <a:ext cx="374739" cy="310953"/>
            </a:xfrm>
            <a:custGeom>
              <a:avLst/>
              <a:gdLst>
                <a:gd name="connsiteX0" fmla="*/ 375217 w 374738"/>
                <a:gd name="connsiteY0" fmla="*/ 137696 h 310953"/>
                <a:gd name="connsiteX1" fmla="*/ 381197 w 374738"/>
                <a:gd name="connsiteY1" fmla="*/ 149895 h 310953"/>
                <a:gd name="connsiteX2" fmla="*/ 373224 w 374738"/>
                <a:gd name="connsiteY2" fmla="*/ 162014 h 310953"/>
                <a:gd name="connsiteX3" fmla="*/ 359191 w 374738"/>
                <a:gd name="connsiteY3" fmla="*/ 166081 h 310953"/>
                <a:gd name="connsiteX4" fmla="*/ 355125 w 374738"/>
                <a:gd name="connsiteY4" fmla="*/ 176207 h 310953"/>
                <a:gd name="connsiteX5" fmla="*/ 343085 w 374738"/>
                <a:gd name="connsiteY5" fmla="*/ 182346 h 310953"/>
                <a:gd name="connsiteX6" fmla="*/ 339099 w 374738"/>
                <a:gd name="connsiteY6" fmla="*/ 172220 h 310953"/>
                <a:gd name="connsiteX7" fmla="*/ 326979 w 374738"/>
                <a:gd name="connsiteY7" fmla="*/ 176207 h 310953"/>
                <a:gd name="connsiteX8" fmla="*/ 312947 w 374738"/>
                <a:gd name="connsiteY8" fmla="*/ 192153 h 310953"/>
                <a:gd name="connsiteX9" fmla="*/ 318926 w 374738"/>
                <a:gd name="connsiteY9" fmla="*/ 218544 h 310953"/>
                <a:gd name="connsiteX10" fmla="*/ 334873 w 374738"/>
                <a:gd name="connsiteY10" fmla="*/ 238796 h 310953"/>
                <a:gd name="connsiteX11" fmla="*/ 344919 w 374738"/>
                <a:gd name="connsiteY11" fmla="*/ 254743 h 310953"/>
                <a:gd name="connsiteX12" fmla="*/ 344919 w 374738"/>
                <a:gd name="connsiteY12" fmla="*/ 254743 h 310953"/>
                <a:gd name="connsiteX13" fmla="*/ 326820 w 374738"/>
                <a:gd name="connsiteY13" fmla="*/ 258809 h 310953"/>
                <a:gd name="connsiteX14" fmla="*/ 318847 w 374738"/>
                <a:gd name="connsiteY14" fmla="*/ 273001 h 310953"/>
                <a:gd name="connsiteX15" fmla="*/ 304814 w 374738"/>
                <a:gd name="connsiteY15" fmla="*/ 277067 h 310953"/>
                <a:gd name="connsiteX16" fmla="*/ 282649 w 374738"/>
                <a:gd name="connsiteY16" fmla="*/ 273001 h 310953"/>
                <a:gd name="connsiteX17" fmla="*/ 264550 w 374738"/>
                <a:gd name="connsiteY17" fmla="*/ 280974 h 310953"/>
                <a:gd name="connsiteX18" fmla="*/ 248603 w 374738"/>
                <a:gd name="connsiteY18" fmla="*/ 293173 h 310953"/>
                <a:gd name="connsiteX19" fmla="*/ 246610 w 374738"/>
                <a:gd name="connsiteY19" fmla="*/ 311352 h 310953"/>
                <a:gd name="connsiteX20" fmla="*/ 230664 w 374738"/>
                <a:gd name="connsiteY20" fmla="*/ 317491 h 310953"/>
                <a:gd name="connsiteX21" fmla="*/ 216631 w 374738"/>
                <a:gd name="connsiteY21" fmla="*/ 303299 h 310953"/>
                <a:gd name="connsiteX22" fmla="*/ 198532 w 374738"/>
                <a:gd name="connsiteY22" fmla="*/ 299233 h 310953"/>
                <a:gd name="connsiteX23" fmla="*/ 194466 w 374738"/>
                <a:gd name="connsiteY23" fmla="*/ 305292 h 310953"/>
                <a:gd name="connsiteX24" fmla="*/ 168314 w 374738"/>
                <a:gd name="connsiteY24" fmla="*/ 309359 h 310953"/>
                <a:gd name="connsiteX25" fmla="*/ 156274 w 374738"/>
                <a:gd name="connsiteY25" fmla="*/ 303299 h 310953"/>
                <a:gd name="connsiteX26" fmla="*/ 148301 w 374738"/>
                <a:gd name="connsiteY26" fmla="*/ 301226 h 310953"/>
                <a:gd name="connsiteX27" fmla="*/ 136261 w 374738"/>
                <a:gd name="connsiteY27" fmla="*/ 311352 h 310953"/>
                <a:gd name="connsiteX28" fmla="*/ 124142 w 374738"/>
                <a:gd name="connsiteY28" fmla="*/ 311352 h 310953"/>
                <a:gd name="connsiteX29" fmla="*/ 120156 w 374738"/>
                <a:gd name="connsiteY29" fmla="*/ 293173 h 310953"/>
                <a:gd name="connsiteX30" fmla="*/ 122149 w 374738"/>
                <a:gd name="connsiteY30" fmla="*/ 278981 h 310953"/>
                <a:gd name="connsiteX31" fmla="*/ 114176 w 374738"/>
                <a:gd name="connsiteY31" fmla="*/ 274915 h 310953"/>
                <a:gd name="connsiteX32" fmla="*/ 94083 w 374738"/>
                <a:gd name="connsiteY32" fmla="*/ 272842 h 310953"/>
                <a:gd name="connsiteX33" fmla="*/ 86110 w 374738"/>
                <a:gd name="connsiteY33" fmla="*/ 264868 h 310953"/>
                <a:gd name="connsiteX34" fmla="*/ 70164 w 374738"/>
                <a:gd name="connsiteY34" fmla="*/ 264868 h 310953"/>
                <a:gd name="connsiteX35" fmla="*/ 62191 w 374738"/>
                <a:gd name="connsiteY35" fmla="*/ 270928 h 310953"/>
                <a:gd name="connsiteX36" fmla="*/ 62191 w 374738"/>
                <a:gd name="connsiteY36" fmla="*/ 286874 h 310953"/>
                <a:gd name="connsiteX37" fmla="*/ 60197 w 374738"/>
                <a:gd name="connsiteY37" fmla="*/ 301067 h 310953"/>
                <a:gd name="connsiteX38" fmla="*/ 44251 w 374738"/>
                <a:gd name="connsiteY38" fmla="*/ 303140 h 310953"/>
                <a:gd name="connsiteX39" fmla="*/ 32211 w 374738"/>
                <a:gd name="connsiteY39" fmla="*/ 299073 h 310953"/>
                <a:gd name="connsiteX40" fmla="*/ 28225 w 374738"/>
                <a:gd name="connsiteY40" fmla="*/ 288947 h 310953"/>
                <a:gd name="connsiteX41" fmla="*/ 10126 w 374738"/>
                <a:gd name="connsiteY41" fmla="*/ 284881 h 310953"/>
                <a:gd name="connsiteX42" fmla="*/ 0 w 374738"/>
                <a:gd name="connsiteY42" fmla="*/ 284881 h 310953"/>
                <a:gd name="connsiteX43" fmla="*/ 0 w 374738"/>
                <a:gd name="connsiteY43" fmla="*/ 272682 h 310953"/>
                <a:gd name="connsiteX44" fmla="*/ 6060 w 374738"/>
                <a:gd name="connsiteY44" fmla="*/ 256736 h 310953"/>
                <a:gd name="connsiteX45" fmla="*/ 16106 w 374738"/>
                <a:gd name="connsiteY45" fmla="*/ 246610 h 310953"/>
                <a:gd name="connsiteX46" fmla="*/ 20172 w 374738"/>
                <a:gd name="connsiteY46" fmla="*/ 224285 h 310953"/>
                <a:gd name="connsiteX47" fmla="*/ 14112 w 374738"/>
                <a:gd name="connsiteY47" fmla="*/ 199967 h 310953"/>
                <a:gd name="connsiteX48" fmla="*/ 20172 w 374738"/>
                <a:gd name="connsiteY48" fmla="*/ 189761 h 310953"/>
                <a:gd name="connsiteX49" fmla="*/ 28145 w 374738"/>
                <a:gd name="connsiteY49" fmla="*/ 175569 h 310953"/>
                <a:gd name="connsiteX50" fmla="*/ 38192 w 374738"/>
                <a:gd name="connsiteY50" fmla="*/ 175569 h 310953"/>
                <a:gd name="connsiteX51" fmla="*/ 46165 w 374738"/>
                <a:gd name="connsiteY51" fmla="*/ 181708 h 310953"/>
                <a:gd name="connsiteX52" fmla="*/ 56211 w 374738"/>
                <a:gd name="connsiteY52" fmla="*/ 175569 h 310953"/>
                <a:gd name="connsiteX53" fmla="*/ 58204 w 374738"/>
                <a:gd name="connsiteY53" fmla="*/ 161377 h 310953"/>
                <a:gd name="connsiteX54" fmla="*/ 62191 w 374738"/>
                <a:gd name="connsiteY54" fmla="*/ 145430 h 310953"/>
                <a:gd name="connsiteX55" fmla="*/ 80290 w 374738"/>
                <a:gd name="connsiteY55" fmla="*/ 147424 h 310953"/>
                <a:gd name="connsiteX56" fmla="*/ 82363 w 374738"/>
                <a:gd name="connsiteY56" fmla="*/ 139451 h 310953"/>
                <a:gd name="connsiteX57" fmla="*/ 78297 w 374738"/>
                <a:gd name="connsiteY57" fmla="*/ 129325 h 310953"/>
                <a:gd name="connsiteX58" fmla="*/ 74310 w 374738"/>
                <a:gd name="connsiteY58" fmla="*/ 113378 h 310953"/>
                <a:gd name="connsiteX59" fmla="*/ 82283 w 374738"/>
                <a:gd name="connsiteY59" fmla="*/ 99186 h 310953"/>
                <a:gd name="connsiteX60" fmla="*/ 94323 w 374738"/>
                <a:gd name="connsiteY60" fmla="*/ 95120 h 310953"/>
                <a:gd name="connsiteX61" fmla="*/ 106362 w 374738"/>
                <a:gd name="connsiteY61" fmla="*/ 95120 h 310953"/>
                <a:gd name="connsiteX62" fmla="*/ 108435 w 374738"/>
                <a:gd name="connsiteY62" fmla="*/ 101179 h 310953"/>
                <a:gd name="connsiteX63" fmla="*/ 120475 w 374738"/>
                <a:gd name="connsiteY63" fmla="*/ 93206 h 310953"/>
                <a:gd name="connsiteX64" fmla="*/ 136421 w 374738"/>
                <a:gd name="connsiteY64" fmla="*/ 95200 h 310953"/>
                <a:gd name="connsiteX65" fmla="*/ 142401 w 374738"/>
                <a:gd name="connsiteY65" fmla="*/ 109392 h 310953"/>
                <a:gd name="connsiteX66" fmla="*/ 144474 w 374738"/>
                <a:gd name="connsiteY66" fmla="*/ 127650 h 310953"/>
                <a:gd name="connsiteX67" fmla="*/ 156513 w 374738"/>
                <a:gd name="connsiteY67" fmla="*/ 137776 h 310953"/>
                <a:gd name="connsiteX68" fmla="*/ 180433 w 374738"/>
                <a:gd name="connsiteY68" fmla="*/ 137776 h 310953"/>
                <a:gd name="connsiteX69" fmla="*/ 200525 w 374738"/>
                <a:gd name="connsiteY69" fmla="*/ 115451 h 310953"/>
                <a:gd name="connsiteX70" fmla="*/ 206585 w 374738"/>
                <a:gd name="connsiteY70" fmla="*/ 93206 h 310953"/>
                <a:gd name="connsiteX71" fmla="*/ 224684 w 374738"/>
                <a:gd name="connsiteY71" fmla="*/ 83080 h 310953"/>
                <a:gd name="connsiteX72" fmla="*/ 226677 w 374738"/>
                <a:gd name="connsiteY72" fmla="*/ 64822 h 310953"/>
                <a:gd name="connsiteX73" fmla="*/ 222690 w 374738"/>
                <a:gd name="connsiteY73" fmla="*/ 46563 h 310953"/>
                <a:gd name="connsiteX74" fmla="*/ 236723 w 374738"/>
                <a:gd name="connsiteY74" fmla="*/ 32371 h 310953"/>
                <a:gd name="connsiteX75" fmla="*/ 244696 w 374738"/>
                <a:gd name="connsiteY75" fmla="*/ 12040 h 310953"/>
                <a:gd name="connsiteX76" fmla="*/ 254743 w 374738"/>
                <a:gd name="connsiteY76" fmla="*/ 4066 h 310953"/>
                <a:gd name="connsiteX77" fmla="*/ 262716 w 374738"/>
                <a:gd name="connsiteY77" fmla="*/ 0 h 310953"/>
                <a:gd name="connsiteX78" fmla="*/ 268775 w 374738"/>
                <a:gd name="connsiteY78" fmla="*/ 4066 h 310953"/>
                <a:gd name="connsiteX79" fmla="*/ 292695 w 374738"/>
                <a:gd name="connsiteY79" fmla="*/ 10126 h 310953"/>
                <a:gd name="connsiteX80" fmla="*/ 304814 w 374738"/>
                <a:gd name="connsiteY80" fmla="*/ 16186 h 310953"/>
                <a:gd name="connsiteX81" fmla="*/ 324906 w 374738"/>
                <a:gd name="connsiteY81" fmla="*/ 18259 h 310953"/>
                <a:gd name="connsiteX82" fmla="*/ 340853 w 374738"/>
                <a:gd name="connsiteY82" fmla="*/ 30378 h 310953"/>
                <a:gd name="connsiteX83" fmla="*/ 354886 w 374738"/>
                <a:gd name="connsiteY83" fmla="*/ 40504 h 310953"/>
                <a:gd name="connsiteX84" fmla="*/ 381037 w 374738"/>
                <a:gd name="connsiteY84" fmla="*/ 50709 h 310953"/>
                <a:gd name="connsiteX85" fmla="*/ 370991 w 374738"/>
                <a:gd name="connsiteY85" fmla="*/ 58683 h 310953"/>
                <a:gd name="connsiteX86" fmla="*/ 360945 w 374738"/>
                <a:gd name="connsiteY86" fmla="*/ 74629 h 310953"/>
                <a:gd name="connsiteX87" fmla="*/ 360945 w 374738"/>
                <a:gd name="connsiteY87" fmla="*/ 84755 h 310953"/>
                <a:gd name="connsiteX88" fmla="*/ 365011 w 374738"/>
                <a:gd name="connsiteY88" fmla="*/ 103013 h 310953"/>
                <a:gd name="connsiteX89" fmla="*/ 358952 w 374738"/>
                <a:gd name="connsiteY89" fmla="*/ 113139 h 310953"/>
                <a:gd name="connsiteX90" fmla="*/ 358952 w 374738"/>
                <a:gd name="connsiteY90" fmla="*/ 129086 h 310953"/>
                <a:gd name="connsiteX91" fmla="*/ 374898 w 374738"/>
                <a:gd name="connsiteY91" fmla="*/ 137059 h 3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374738" h="310953">
                  <a:moveTo>
                    <a:pt x="375217" y="137696"/>
                  </a:moveTo>
                  <a:cubicBezTo>
                    <a:pt x="378348" y="141099"/>
                    <a:pt x="380425" y="145336"/>
                    <a:pt x="381197" y="149895"/>
                  </a:cubicBezTo>
                  <a:cubicBezTo>
                    <a:pt x="380564" y="154954"/>
                    <a:pt x="377618" y="159431"/>
                    <a:pt x="373224" y="162014"/>
                  </a:cubicBezTo>
                  <a:cubicBezTo>
                    <a:pt x="371230" y="164088"/>
                    <a:pt x="363177" y="164088"/>
                    <a:pt x="359191" y="166081"/>
                  </a:cubicBezTo>
                  <a:cubicBezTo>
                    <a:pt x="357198" y="168154"/>
                    <a:pt x="357198" y="174054"/>
                    <a:pt x="355125" y="176207"/>
                  </a:cubicBezTo>
                  <a:cubicBezTo>
                    <a:pt x="353131" y="180273"/>
                    <a:pt x="345078" y="182346"/>
                    <a:pt x="343085" y="182346"/>
                  </a:cubicBezTo>
                  <a:cubicBezTo>
                    <a:pt x="341092" y="180273"/>
                    <a:pt x="341092" y="172220"/>
                    <a:pt x="339099" y="172220"/>
                  </a:cubicBezTo>
                  <a:cubicBezTo>
                    <a:pt x="335032" y="170147"/>
                    <a:pt x="329052" y="174214"/>
                    <a:pt x="326979" y="176207"/>
                  </a:cubicBezTo>
                  <a:cubicBezTo>
                    <a:pt x="321314" y="180565"/>
                    <a:pt x="316549" y="185980"/>
                    <a:pt x="312947" y="192153"/>
                  </a:cubicBezTo>
                  <a:cubicBezTo>
                    <a:pt x="310874" y="198213"/>
                    <a:pt x="316933" y="212405"/>
                    <a:pt x="318926" y="218544"/>
                  </a:cubicBezTo>
                  <a:cubicBezTo>
                    <a:pt x="323775" y="225650"/>
                    <a:pt x="329103" y="232416"/>
                    <a:pt x="334873" y="238796"/>
                  </a:cubicBezTo>
                  <a:cubicBezTo>
                    <a:pt x="336866" y="242862"/>
                    <a:pt x="340932" y="252989"/>
                    <a:pt x="344919" y="254743"/>
                  </a:cubicBezTo>
                  <a:lnTo>
                    <a:pt x="344919" y="254743"/>
                  </a:lnTo>
                  <a:cubicBezTo>
                    <a:pt x="340932" y="256815"/>
                    <a:pt x="330886" y="256815"/>
                    <a:pt x="326820" y="258809"/>
                  </a:cubicBezTo>
                  <a:cubicBezTo>
                    <a:pt x="324827" y="260882"/>
                    <a:pt x="322833" y="268935"/>
                    <a:pt x="318847" y="273001"/>
                  </a:cubicBezTo>
                  <a:cubicBezTo>
                    <a:pt x="314606" y="275561"/>
                    <a:pt x="309767" y="276963"/>
                    <a:pt x="304814" y="277067"/>
                  </a:cubicBezTo>
                  <a:cubicBezTo>
                    <a:pt x="298754" y="277067"/>
                    <a:pt x="288868" y="271008"/>
                    <a:pt x="282649" y="273001"/>
                  </a:cubicBezTo>
                  <a:cubicBezTo>
                    <a:pt x="275994" y="273931"/>
                    <a:pt x="269728" y="276691"/>
                    <a:pt x="264550" y="280974"/>
                  </a:cubicBezTo>
                  <a:cubicBezTo>
                    <a:pt x="258771" y="284395"/>
                    <a:pt x="253418" y="288490"/>
                    <a:pt x="248603" y="293173"/>
                  </a:cubicBezTo>
                  <a:cubicBezTo>
                    <a:pt x="246610" y="297160"/>
                    <a:pt x="250676" y="307365"/>
                    <a:pt x="246610" y="311352"/>
                  </a:cubicBezTo>
                  <a:cubicBezTo>
                    <a:pt x="242828" y="316175"/>
                    <a:pt x="236703" y="318533"/>
                    <a:pt x="230664" y="317491"/>
                  </a:cubicBezTo>
                  <a:cubicBezTo>
                    <a:pt x="226677" y="317491"/>
                    <a:pt x="220618" y="305292"/>
                    <a:pt x="216631" y="303299"/>
                  </a:cubicBezTo>
                  <a:cubicBezTo>
                    <a:pt x="212644" y="301306"/>
                    <a:pt x="202518" y="297160"/>
                    <a:pt x="198532" y="299233"/>
                  </a:cubicBezTo>
                  <a:cubicBezTo>
                    <a:pt x="196538" y="299233"/>
                    <a:pt x="196538" y="305292"/>
                    <a:pt x="194466" y="305292"/>
                  </a:cubicBezTo>
                  <a:cubicBezTo>
                    <a:pt x="186466" y="309586"/>
                    <a:pt x="177240" y="311021"/>
                    <a:pt x="168314" y="309359"/>
                  </a:cubicBezTo>
                  <a:cubicBezTo>
                    <a:pt x="164327" y="309359"/>
                    <a:pt x="160340" y="305292"/>
                    <a:pt x="156274" y="303299"/>
                  </a:cubicBezTo>
                  <a:cubicBezTo>
                    <a:pt x="154281" y="303299"/>
                    <a:pt x="150214" y="301226"/>
                    <a:pt x="148301" y="301226"/>
                  </a:cubicBezTo>
                  <a:cubicBezTo>
                    <a:pt x="144314" y="303299"/>
                    <a:pt x="140328" y="311352"/>
                    <a:pt x="136261" y="311352"/>
                  </a:cubicBezTo>
                  <a:cubicBezTo>
                    <a:pt x="132487" y="313423"/>
                    <a:pt x="127916" y="313423"/>
                    <a:pt x="124142" y="311352"/>
                  </a:cubicBezTo>
                  <a:cubicBezTo>
                    <a:pt x="120944" y="305859"/>
                    <a:pt x="119550" y="299500"/>
                    <a:pt x="120156" y="293173"/>
                  </a:cubicBezTo>
                  <a:cubicBezTo>
                    <a:pt x="120156" y="289107"/>
                    <a:pt x="124142" y="282967"/>
                    <a:pt x="122149" y="278981"/>
                  </a:cubicBezTo>
                  <a:cubicBezTo>
                    <a:pt x="122149" y="276908"/>
                    <a:pt x="116169" y="274915"/>
                    <a:pt x="114176" y="274915"/>
                  </a:cubicBezTo>
                  <a:cubicBezTo>
                    <a:pt x="110189" y="272842"/>
                    <a:pt x="100143" y="274915"/>
                    <a:pt x="94083" y="272842"/>
                  </a:cubicBezTo>
                  <a:cubicBezTo>
                    <a:pt x="92090" y="272842"/>
                    <a:pt x="88024" y="266782"/>
                    <a:pt x="86110" y="264868"/>
                  </a:cubicBezTo>
                  <a:cubicBezTo>
                    <a:pt x="80989" y="262835"/>
                    <a:pt x="75285" y="262835"/>
                    <a:pt x="70164" y="264868"/>
                  </a:cubicBezTo>
                  <a:cubicBezTo>
                    <a:pt x="68170" y="264868"/>
                    <a:pt x="62191" y="268855"/>
                    <a:pt x="62191" y="270928"/>
                  </a:cubicBezTo>
                  <a:cubicBezTo>
                    <a:pt x="60197" y="274994"/>
                    <a:pt x="62191" y="283047"/>
                    <a:pt x="62191" y="286874"/>
                  </a:cubicBezTo>
                  <a:cubicBezTo>
                    <a:pt x="62191" y="290701"/>
                    <a:pt x="62191" y="299073"/>
                    <a:pt x="60197" y="301067"/>
                  </a:cubicBezTo>
                  <a:cubicBezTo>
                    <a:pt x="56211" y="305133"/>
                    <a:pt x="48158" y="303140"/>
                    <a:pt x="44251" y="303140"/>
                  </a:cubicBezTo>
                  <a:cubicBezTo>
                    <a:pt x="39922" y="303017"/>
                    <a:pt x="35729" y="301600"/>
                    <a:pt x="32211" y="299073"/>
                  </a:cubicBezTo>
                  <a:cubicBezTo>
                    <a:pt x="30218" y="297000"/>
                    <a:pt x="32212" y="291100"/>
                    <a:pt x="28225" y="288947"/>
                  </a:cubicBezTo>
                  <a:cubicBezTo>
                    <a:pt x="26152" y="284881"/>
                    <a:pt x="14112" y="284881"/>
                    <a:pt x="10126" y="284881"/>
                  </a:cubicBezTo>
                  <a:cubicBezTo>
                    <a:pt x="8053" y="282808"/>
                    <a:pt x="4066" y="284881"/>
                    <a:pt x="0" y="284881"/>
                  </a:cubicBezTo>
                  <a:lnTo>
                    <a:pt x="0" y="272682"/>
                  </a:lnTo>
                  <a:cubicBezTo>
                    <a:pt x="1157" y="267078"/>
                    <a:pt x="3202" y="261694"/>
                    <a:pt x="6060" y="256736"/>
                  </a:cubicBezTo>
                  <a:cubicBezTo>
                    <a:pt x="8053" y="252670"/>
                    <a:pt x="14033" y="250596"/>
                    <a:pt x="16106" y="246610"/>
                  </a:cubicBezTo>
                  <a:cubicBezTo>
                    <a:pt x="18596" y="239420"/>
                    <a:pt x="19967" y="231891"/>
                    <a:pt x="20172" y="224285"/>
                  </a:cubicBezTo>
                  <a:cubicBezTo>
                    <a:pt x="20059" y="215820"/>
                    <a:pt x="17985" y="207496"/>
                    <a:pt x="14112" y="199967"/>
                  </a:cubicBezTo>
                  <a:cubicBezTo>
                    <a:pt x="16106" y="195901"/>
                    <a:pt x="20172" y="191994"/>
                    <a:pt x="20172" y="189761"/>
                  </a:cubicBezTo>
                  <a:cubicBezTo>
                    <a:pt x="22165" y="185775"/>
                    <a:pt x="24159" y="177642"/>
                    <a:pt x="28145" y="175569"/>
                  </a:cubicBezTo>
                  <a:cubicBezTo>
                    <a:pt x="30139" y="173576"/>
                    <a:pt x="36118" y="175569"/>
                    <a:pt x="38192" y="175569"/>
                  </a:cubicBezTo>
                  <a:cubicBezTo>
                    <a:pt x="40185" y="177642"/>
                    <a:pt x="44171" y="181708"/>
                    <a:pt x="46165" y="181708"/>
                  </a:cubicBezTo>
                  <a:cubicBezTo>
                    <a:pt x="49925" y="180427"/>
                    <a:pt x="53356" y="178331"/>
                    <a:pt x="56211" y="175569"/>
                  </a:cubicBezTo>
                  <a:cubicBezTo>
                    <a:pt x="58204" y="171582"/>
                    <a:pt x="56211" y="165443"/>
                    <a:pt x="58204" y="161377"/>
                  </a:cubicBezTo>
                  <a:cubicBezTo>
                    <a:pt x="58619" y="155874"/>
                    <a:pt x="59967" y="150481"/>
                    <a:pt x="62191" y="145430"/>
                  </a:cubicBezTo>
                  <a:cubicBezTo>
                    <a:pt x="66257" y="143437"/>
                    <a:pt x="76303" y="149497"/>
                    <a:pt x="80290" y="147424"/>
                  </a:cubicBezTo>
                  <a:cubicBezTo>
                    <a:pt x="81916" y="145101"/>
                    <a:pt x="82652" y="142271"/>
                    <a:pt x="82363" y="139451"/>
                  </a:cubicBezTo>
                  <a:cubicBezTo>
                    <a:pt x="82363" y="135384"/>
                    <a:pt x="78297" y="131477"/>
                    <a:pt x="78297" y="129325"/>
                  </a:cubicBezTo>
                  <a:cubicBezTo>
                    <a:pt x="76073" y="124274"/>
                    <a:pt x="74725" y="118882"/>
                    <a:pt x="74310" y="113378"/>
                  </a:cubicBezTo>
                  <a:cubicBezTo>
                    <a:pt x="74310" y="109312"/>
                    <a:pt x="80290" y="103253"/>
                    <a:pt x="82283" y="99186"/>
                  </a:cubicBezTo>
                  <a:cubicBezTo>
                    <a:pt x="85800" y="96659"/>
                    <a:pt x="89993" y="95243"/>
                    <a:pt x="94323" y="95120"/>
                  </a:cubicBezTo>
                  <a:cubicBezTo>
                    <a:pt x="98087" y="93121"/>
                    <a:pt x="102598" y="93121"/>
                    <a:pt x="106362" y="95120"/>
                  </a:cubicBezTo>
                  <a:cubicBezTo>
                    <a:pt x="108435" y="95120"/>
                    <a:pt x="106362" y="101179"/>
                    <a:pt x="108435" y="101179"/>
                  </a:cubicBezTo>
                  <a:cubicBezTo>
                    <a:pt x="112422" y="103253"/>
                    <a:pt x="116408" y="95120"/>
                    <a:pt x="120475" y="93206"/>
                  </a:cubicBezTo>
                  <a:cubicBezTo>
                    <a:pt x="125867" y="92908"/>
                    <a:pt x="131268" y="93583"/>
                    <a:pt x="136421" y="95200"/>
                  </a:cubicBezTo>
                  <a:cubicBezTo>
                    <a:pt x="140408" y="97273"/>
                    <a:pt x="142401" y="105325"/>
                    <a:pt x="142401" y="109392"/>
                  </a:cubicBezTo>
                  <a:cubicBezTo>
                    <a:pt x="144474" y="113458"/>
                    <a:pt x="142401" y="123584"/>
                    <a:pt x="144474" y="127650"/>
                  </a:cubicBezTo>
                  <a:cubicBezTo>
                    <a:pt x="146547" y="131717"/>
                    <a:pt x="152447" y="137776"/>
                    <a:pt x="156513" y="137776"/>
                  </a:cubicBezTo>
                  <a:cubicBezTo>
                    <a:pt x="164203" y="140782"/>
                    <a:pt x="172743" y="140782"/>
                    <a:pt x="180433" y="137776"/>
                  </a:cubicBezTo>
                  <a:cubicBezTo>
                    <a:pt x="189088" y="132362"/>
                    <a:pt x="196049" y="124627"/>
                    <a:pt x="200525" y="115451"/>
                  </a:cubicBezTo>
                  <a:cubicBezTo>
                    <a:pt x="202518" y="111465"/>
                    <a:pt x="202518" y="97273"/>
                    <a:pt x="206585" y="93206"/>
                  </a:cubicBezTo>
                  <a:cubicBezTo>
                    <a:pt x="210651" y="89140"/>
                    <a:pt x="220618" y="87067"/>
                    <a:pt x="224684" y="83080"/>
                  </a:cubicBezTo>
                  <a:cubicBezTo>
                    <a:pt x="226329" y="77142"/>
                    <a:pt x="227002" y="70976"/>
                    <a:pt x="226677" y="64822"/>
                  </a:cubicBezTo>
                  <a:cubicBezTo>
                    <a:pt x="226677" y="60755"/>
                    <a:pt x="220618" y="50630"/>
                    <a:pt x="222690" y="46563"/>
                  </a:cubicBezTo>
                  <a:cubicBezTo>
                    <a:pt x="226849" y="41346"/>
                    <a:pt x="231554" y="36589"/>
                    <a:pt x="236723" y="32371"/>
                  </a:cubicBezTo>
                  <a:cubicBezTo>
                    <a:pt x="239735" y="25738"/>
                    <a:pt x="242396" y="18952"/>
                    <a:pt x="244696" y="12040"/>
                  </a:cubicBezTo>
                  <a:cubicBezTo>
                    <a:pt x="246690" y="10046"/>
                    <a:pt x="252670" y="5980"/>
                    <a:pt x="254743" y="4066"/>
                  </a:cubicBezTo>
                  <a:cubicBezTo>
                    <a:pt x="256815" y="2153"/>
                    <a:pt x="260802" y="1993"/>
                    <a:pt x="262716" y="0"/>
                  </a:cubicBezTo>
                  <a:cubicBezTo>
                    <a:pt x="264709" y="1993"/>
                    <a:pt x="266702" y="4066"/>
                    <a:pt x="268775" y="4066"/>
                  </a:cubicBezTo>
                  <a:cubicBezTo>
                    <a:pt x="274755" y="8133"/>
                    <a:pt x="286874" y="8133"/>
                    <a:pt x="292695" y="10126"/>
                  </a:cubicBezTo>
                  <a:cubicBezTo>
                    <a:pt x="296761" y="12119"/>
                    <a:pt x="300668" y="16186"/>
                    <a:pt x="304814" y="16186"/>
                  </a:cubicBezTo>
                  <a:cubicBezTo>
                    <a:pt x="308801" y="18259"/>
                    <a:pt x="318847" y="16186"/>
                    <a:pt x="324906" y="18259"/>
                  </a:cubicBezTo>
                  <a:cubicBezTo>
                    <a:pt x="328973" y="20252"/>
                    <a:pt x="336946" y="28384"/>
                    <a:pt x="340853" y="30378"/>
                  </a:cubicBezTo>
                  <a:cubicBezTo>
                    <a:pt x="345012" y="34418"/>
                    <a:pt x="349740" y="37829"/>
                    <a:pt x="354886" y="40504"/>
                  </a:cubicBezTo>
                  <a:cubicBezTo>
                    <a:pt x="360945" y="44570"/>
                    <a:pt x="372985" y="46643"/>
                    <a:pt x="381037" y="50709"/>
                  </a:cubicBezTo>
                  <a:cubicBezTo>
                    <a:pt x="377319" y="52864"/>
                    <a:pt x="373934" y="55550"/>
                    <a:pt x="370991" y="58683"/>
                  </a:cubicBezTo>
                  <a:cubicBezTo>
                    <a:pt x="366956" y="63533"/>
                    <a:pt x="363578" y="68895"/>
                    <a:pt x="360945" y="74629"/>
                  </a:cubicBezTo>
                  <a:lnTo>
                    <a:pt x="360945" y="84755"/>
                  </a:lnTo>
                  <a:cubicBezTo>
                    <a:pt x="360945" y="88821"/>
                    <a:pt x="365011" y="96954"/>
                    <a:pt x="365011" y="103013"/>
                  </a:cubicBezTo>
                  <a:cubicBezTo>
                    <a:pt x="365011" y="105007"/>
                    <a:pt x="358952" y="109073"/>
                    <a:pt x="358952" y="113139"/>
                  </a:cubicBezTo>
                  <a:cubicBezTo>
                    <a:pt x="357040" y="118283"/>
                    <a:pt x="357040" y="123942"/>
                    <a:pt x="358952" y="129086"/>
                  </a:cubicBezTo>
                  <a:cubicBezTo>
                    <a:pt x="360945" y="133072"/>
                    <a:pt x="370991" y="135145"/>
                    <a:pt x="374898" y="137059"/>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1" name="Freeform 220">
              <a:extLst>
                <a:ext uri="{FF2B5EF4-FFF2-40B4-BE49-F238E27FC236}">
                  <a16:creationId xmlns:a16="http://schemas.microsoft.com/office/drawing/2014/main" id="{CCFB3B17-0500-D34D-B30F-3E858659F397}"/>
                </a:ext>
              </a:extLst>
            </p:cNvPr>
            <p:cNvSpPr/>
            <p:nvPr/>
          </p:nvSpPr>
          <p:spPr>
            <a:xfrm>
              <a:off x="4982704" y="2524417"/>
              <a:ext cx="733531" cy="853128"/>
            </a:xfrm>
            <a:custGeom>
              <a:avLst/>
              <a:gdLst>
                <a:gd name="connsiteX0" fmla="*/ 207940 w 733530"/>
                <a:gd name="connsiteY0" fmla="*/ 783443 h 853128"/>
                <a:gd name="connsiteX1" fmla="*/ 191994 w 733530"/>
                <a:gd name="connsiteY1" fmla="*/ 773397 h 853128"/>
                <a:gd name="connsiteX2" fmla="*/ 181868 w 733530"/>
                <a:gd name="connsiteY2" fmla="*/ 761198 h 853128"/>
                <a:gd name="connsiteX3" fmla="*/ 171742 w 733530"/>
                <a:gd name="connsiteY3" fmla="*/ 753225 h 853128"/>
                <a:gd name="connsiteX4" fmla="*/ 167676 w 733530"/>
                <a:gd name="connsiteY4" fmla="*/ 739112 h 853128"/>
                <a:gd name="connsiteX5" fmla="*/ 155556 w 733530"/>
                <a:gd name="connsiteY5" fmla="*/ 723166 h 853128"/>
                <a:gd name="connsiteX6" fmla="*/ 133311 w 733530"/>
                <a:gd name="connsiteY6" fmla="*/ 713040 h 853128"/>
                <a:gd name="connsiteX7" fmla="*/ 108993 w 733530"/>
                <a:gd name="connsiteY7" fmla="*/ 700921 h 853128"/>
                <a:gd name="connsiteX8" fmla="*/ 94801 w 733530"/>
                <a:gd name="connsiteY8" fmla="*/ 680749 h 853128"/>
                <a:gd name="connsiteX9" fmla="*/ 80609 w 733530"/>
                <a:gd name="connsiteY9" fmla="*/ 662570 h 853128"/>
                <a:gd name="connsiteX10" fmla="*/ 70483 w 733530"/>
                <a:gd name="connsiteY10" fmla="*/ 656430 h 853128"/>
                <a:gd name="connsiteX11" fmla="*/ 54536 w 733530"/>
                <a:gd name="connsiteY11" fmla="*/ 654437 h 853128"/>
                <a:gd name="connsiteX12" fmla="*/ 42337 w 733530"/>
                <a:gd name="connsiteY12" fmla="*/ 648378 h 853128"/>
                <a:gd name="connsiteX13" fmla="*/ 32212 w 733530"/>
                <a:gd name="connsiteY13" fmla="*/ 632431 h 853128"/>
                <a:gd name="connsiteX14" fmla="*/ 28225 w 733530"/>
                <a:gd name="connsiteY14" fmla="*/ 612259 h 853128"/>
                <a:gd name="connsiteX15" fmla="*/ 20252 w 733530"/>
                <a:gd name="connsiteY15" fmla="*/ 588340 h 853128"/>
                <a:gd name="connsiteX16" fmla="*/ 6060 w 733530"/>
                <a:gd name="connsiteY16" fmla="*/ 570161 h 853128"/>
                <a:gd name="connsiteX17" fmla="*/ 0 w 733530"/>
                <a:gd name="connsiteY17" fmla="*/ 539783 h 853128"/>
                <a:gd name="connsiteX18" fmla="*/ 6060 w 733530"/>
                <a:gd name="connsiteY18" fmla="*/ 507890 h 853128"/>
                <a:gd name="connsiteX19" fmla="*/ 20252 w 733530"/>
                <a:gd name="connsiteY19" fmla="*/ 489712 h 853128"/>
                <a:gd name="connsiteX20" fmla="*/ 38510 w 733530"/>
                <a:gd name="connsiteY20" fmla="*/ 473765 h 853128"/>
                <a:gd name="connsiteX21" fmla="*/ 48636 w 733530"/>
                <a:gd name="connsiteY21" fmla="*/ 457819 h 853128"/>
                <a:gd name="connsiteX22" fmla="*/ 50630 w 733530"/>
                <a:gd name="connsiteY22" fmla="*/ 435574 h 853128"/>
                <a:gd name="connsiteX23" fmla="*/ 50630 w 733530"/>
                <a:gd name="connsiteY23" fmla="*/ 415641 h 853128"/>
                <a:gd name="connsiteX24" fmla="*/ 62749 w 733530"/>
                <a:gd name="connsiteY24" fmla="*/ 413648 h 853128"/>
                <a:gd name="connsiteX25" fmla="*/ 83001 w 733530"/>
                <a:gd name="connsiteY25" fmla="*/ 417714 h 853128"/>
                <a:gd name="connsiteX26" fmla="*/ 85074 w 733530"/>
                <a:gd name="connsiteY26" fmla="*/ 435893 h 853128"/>
                <a:gd name="connsiteX27" fmla="*/ 79014 w 733530"/>
                <a:gd name="connsiteY27" fmla="*/ 448012 h 853128"/>
                <a:gd name="connsiteX28" fmla="*/ 86987 w 733530"/>
                <a:gd name="connsiteY28" fmla="*/ 463958 h 853128"/>
                <a:gd name="connsiteX29" fmla="*/ 102934 w 733530"/>
                <a:gd name="connsiteY29" fmla="*/ 463958 h 853128"/>
                <a:gd name="connsiteX30" fmla="*/ 110907 w 733530"/>
                <a:gd name="connsiteY30" fmla="*/ 449766 h 853128"/>
                <a:gd name="connsiteX31" fmla="*/ 123106 w 733530"/>
                <a:gd name="connsiteY31" fmla="*/ 451839 h 853128"/>
                <a:gd name="connsiteX32" fmla="*/ 133232 w 733530"/>
                <a:gd name="connsiteY32" fmla="*/ 463958 h 853128"/>
                <a:gd name="connsiteX33" fmla="*/ 149178 w 733530"/>
                <a:gd name="connsiteY33" fmla="*/ 467945 h 853128"/>
                <a:gd name="connsiteX34" fmla="*/ 167357 w 733530"/>
                <a:gd name="connsiteY34" fmla="*/ 455826 h 853128"/>
                <a:gd name="connsiteX35" fmla="*/ 175330 w 733530"/>
                <a:gd name="connsiteY35" fmla="*/ 437647 h 853128"/>
                <a:gd name="connsiteX36" fmla="*/ 185456 w 733530"/>
                <a:gd name="connsiteY36" fmla="*/ 431587 h 853128"/>
                <a:gd name="connsiteX37" fmla="*/ 189522 w 733530"/>
                <a:gd name="connsiteY37" fmla="*/ 405356 h 853128"/>
                <a:gd name="connsiteX38" fmla="*/ 191515 w 733530"/>
                <a:gd name="connsiteY38" fmla="*/ 385104 h 853128"/>
                <a:gd name="connsiteX39" fmla="*/ 207462 w 733530"/>
                <a:gd name="connsiteY39" fmla="*/ 366925 h 853128"/>
                <a:gd name="connsiteX40" fmla="*/ 223408 w 733530"/>
                <a:gd name="connsiteY40" fmla="*/ 362859 h 853128"/>
                <a:gd name="connsiteX41" fmla="*/ 231381 w 733530"/>
                <a:gd name="connsiteY41" fmla="*/ 364932 h 853128"/>
                <a:gd name="connsiteX42" fmla="*/ 243580 w 733530"/>
                <a:gd name="connsiteY42" fmla="*/ 356958 h 853128"/>
                <a:gd name="connsiteX43" fmla="*/ 243580 w 733530"/>
                <a:gd name="connsiteY43" fmla="*/ 344839 h 853128"/>
                <a:gd name="connsiteX44" fmla="*/ 231381 w 733530"/>
                <a:gd name="connsiteY44" fmla="*/ 344839 h 853128"/>
                <a:gd name="connsiteX45" fmla="*/ 229388 w 733530"/>
                <a:gd name="connsiteY45" fmla="*/ 332720 h 853128"/>
                <a:gd name="connsiteX46" fmla="*/ 248284 w 733530"/>
                <a:gd name="connsiteY46" fmla="*/ 318687 h 853128"/>
                <a:gd name="connsiteX47" fmla="*/ 266463 w 733530"/>
                <a:gd name="connsiteY47" fmla="*/ 316614 h 853128"/>
                <a:gd name="connsiteX48" fmla="*/ 278662 w 733530"/>
                <a:gd name="connsiteY48" fmla="*/ 324587 h 853128"/>
                <a:gd name="connsiteX49" fmla="*/ 282649 w 733530"/>
                <a:gd name="connsiteY49" fmla="*/ 338700 h 853128"/>
                <a:gd name="connsiteX50" fmla="*/ 292775 w 733530"/>
                <a:gd name="connsiteY50" fmla="*/ 348826 h 853128"/>
                <a:gd name="connsiteX51" fmla="*/ 311033 w 733530"/>
                <a:gd name="connsiteY51" fmla="*/ 336707 h 853128"/>
                <a:gd name="connsiteX52" fmla="*/ 326979 w 733530"/>
                <a:gd name="connsiteY52" fmla="*/ 316455 h 853128"/>
                <a:gd name="connsiteX53" fmla="*/ 329052 w 733530"/>
                <a:gd name="connsiteY53" fmla="*/ 300508 h 853128"/>
                <a:gd name="connsiteX54" fmla="*/ 329052 w 733530"/>
                <a:gd name="connsiteY54" fmla="*/ 284562 h 853128"/>
                <a:gd name="connsiteX55" fmla="*/ 339178 w 733530"/>
                <a:gd name="connsiteY55" fmla="*/ 274436 h 853128"/>
                <a:gd name="connsiteX56" fmla="*/ 365490 w 733530"/>
                <a:gd name="connsiteY56" fmla="*/ 272443 h 853128"/>
                <a:gd name="connsiteX57" fmla="*/ 377609 w 733530"/>
                <a:gd name="connsiteY57" fmla="*/ 272443 h 853128"/>
                <a:gd name="connsiteX58" fmla="*/ 389808 w 733530"/>
                <a:gd name="connsiteY58" fmla="*/ 250198 h 853128"/>
                <a:gd name="connsiteX59" fmla="*/ 397781 w 733530"/>
                <a:gd name="connsiteY59" fmla="*/ 229946 h 853128"/>
                <a:gd name="connsiteX60" fmla="*/ 397781 w 733530"/>
                <a:gd name="connsiteY60" fmla="*/ 209774 h 853128"/>
                <a:gd name="connsiteX61" fmla="*/ 379602 w 733530"/>
                <a:gd name="connsiteY61" fmla="*/ 193828 h 853128"/>
                <a:gd name="connsiteX62" fmla="*/ 357277 w 733530"/>
                <a:gd name="connsiteY62" fmla="*/ 181708 h 853128"/>
                <a:gd name="connsiteX63" fmla="*/ 349304 w 733530"/>
                <a:gd name="connsiteY63" fmla="*/ 167596 h 853128"/>
                <a:gd name="connsiteX64" fmla="*/ 353370 w 733530"/>
                <a:gd name="connsiteY64" fmla="*/ 147344 h 853128"/>
                <a:gd name="connsiteX65" fmla="*/ 367483 w 733530"/>
                <a:gd name="connsiteY65" fmla="*/ 135225 h 853128"/>
                <a:gd name="connsiteX66" fmla="*/ 377609 w 733530"/>
                <a:gd name="connsiteY66" fmla="*/ 117046 h 853128"/>
                <a:gd name="connsiteX67" fmla="*/ 371549 w 733530"/>
                <a:gd name="connsiteY67" fmla="*/ 104927 h 853128"/>
                <a:gd name="connsiteX68" fmla="*/ 359430 w 733530"/>
                <a:gd name="connsiteY68" fmla="*/ 96954 h 853128"/>
                <a:gd name="connsiteX69" fmla="*/ 361423 w 733530"/>
                <a:gd name="connsiteY69" fmla="*/ 86828 h 853128"/>
                <a:gd name="connsiteX70" fmla="*/ 386220 w 733530"/>
                <a:gd name="connsiteY70" fmla="*/ 80290 h 853128"/>
                <a:gd name="connsiteX71" fmla="*/ 402166 w 733530"/>
                <a:gd name="connsiteY71" fmla="*/ 82283 h 853128"/>
                <a:gd name="connsiteX72" fmla="*/ 418113 w 733530"/>
                <a:gd name="connsiteY72" fmla="*/ 76223 h 853128"/>
                <a:gd name="connsiteX73" fmla="*/ 420106 w 733530"/>
                <a:gd name="connsiteY73" fmla="*/ 52304 h 853128"/>
                <a:gd name="connsiteX74" fmla="*/ 426165 w 733530"/>
                <a:gd name="connsiteY74" fmla="*/ 36358 h 853128"/>
                <a:gd name="connsiteX75" fmla="*/ 446417 w 733530"/>
                <a:gd name="connsiteY75" fmla="*/ 32291 h 853128"/>
                <a:gd name="connsiteX76" fmla="*/ 464676 w 733530"/>
                <a:gd name="connsiteY76" fmla="*/ 46484 h 853128"/>
                <a:gd name="connsiteX77" fmla="*/ 482855 w 733530"/>
                <a:gd name="connsiteY77" fmla="*/ 50550 h 853128"/>
                <a:gd name="connsiteX78" fmla="*/ 498801 w 733530"/>
                <a:gd name="connsiteY78" fmla="*/ 40424 h 853128"/>
                <a:gd name="connsiteX79" fmla="*/ 516980 w 733530"/>
                <a:gd name="connsiteY79" fmla="*/ 38431 h 853128"/>
                <a:gd name="connsiteX80" fmla="*/ 524953 w 733530"/>
                <a:gd name="connsiteY80" fmla="*/ 12119 h 853128"/>
                <a:gd name="connsiteX81" fmla="*/ 537072 w 733530"/>
                <a:gd name="connsiteY81" fmla="*/ 0 h 853128"/>
                <a:gd name="connsiteX82" fmla="*/ 543212 w 733530"/>
                <a:gd name="connsiteY82" fmla="*/ 6060 h 853128"/>
                <a:gd name="connsiteX83" fmla="*/ 545205 w 733530"/>
                <a:gd name="connsiteY83" fmla="*/ 12119 h 853128"/>
                <a:gd name="connsiteX84" fmla="*/ 553178 w 733530"/>
                <a:gd name="connsiteY84" fmla="*/ 14112 h 853128"/>
                <a:gd name="connsiteX85" fmla="*/ 565297 w 733530"/>
                <a:gd name="connsiteY85" fmla="*/ 20172 h 853128"/>
                <a:gd name="connsiteX86" fmla="*/ 577416 w 733530"/>
                <a:gd name="connsiteY86" fmla="*/ 30298 h 853128"/>
                <a:gd name="connsiteX87" fmla="*/ 587542 w 733530"/>
                <a:gd name="connsiteY87" fmla="*/ 30298 h 853128"/>
                <a:gd name="connsiteX88" fmla="*/ 599741 w 733530"/>
                <a:gd name="connsiteY88" fmla="*/ 28305 h 853128"/>
                <a:gd name="connsiteX89" fmla="*/ 607714 w 733530"/>
                <a:gd name="connsiteY89" fmla="*/ 30298 h 853128"/>
                <a:gd name="connsiteX90" fmla="*/ 621907 w 733530"/>
                <a:gd name="connsiteY90" fmla="*/ 28305 h 853128"/>
                <a:gd name="connsiteX91" fmla="*/ 632033 w 733530"/>
                <a:gd name="connsiteY91" fmla="*/ 34364 h 853128"/>
                <a:gd name="connsiteX92" fmla="*/ 632033 w 733530"/>
                <a:gd name="connsiteY92" fmla="*/ 36358 h 853128"/>
                <a:gd name="connsiteX93" fmla="*/ 630039 w 733530"/>
                <a:gd name="connsiteY93" fmla="*/ 52304 h 853128"/>
                <a:gd name="connsiteX94" fmla="*/ 628046 w 733530"/>
                <a:gd name="connsiteY94" fmla="*/ 64423 h 853128"/>
                <a:gd name="connsiteX95" fmla="*/ 612100 w 733530"/>
                <a:gd name="connsiteY95" fmla="*/ 72396 h 853128"/>
                <a:gd name="connsiteX96" fmla="*/ 608033 w 733530"/>
                <a:gd name="connsiteY96" fmla="*/ 96714 h 853128"/>
                <a:gd name="connsiteX97" fmla="*/ 595914 w 733530"/>
                <a:gd name="connsiteY97" fmla="*/ 110827 h 853128"/>
                <a:gd name="connsiteX98" fmla="*/ 573669 w 733530"/>
                <a:gd name="connsiteY98" fmla="*/ 118800 h 853128"/>
                <a:gd name="connsiteX99" fmla="*/ 551344 w 733530"/>
                <a:gd name="connsiteY99" fmla="*/ 128926 h 853128"/>
                <a:gd name="connsiteX100" fmla="*/ 553417 w 733530"/>
                <a:gd name="connsiteY100" fmla="*/ 149178 h 853128"/>
                <a:gd name="connsiteX101" fmla="*/ 551344 w 733530"/>
                <a:gd name="connsiteY101" fmla="*/ 167357 h 853128"/>
                <a:gd name="connsiteX102" fmla="*/ 537152 w 733530"/>
                <a:gd name="connsiteY102" fmla="*/ 169350 h 853128"/>
                <a:gd name="connsiteX103" fmla="*/ 523039 w 733530"/>
                <a:gd name="connsiteY103" fmla="*/ 185296 h 853128"/>
                <a:gd name="connsiteX104" fmla="*/ 520966 w 733530"/>
                <a:gd name="connsiteY104" fmla="*/ 211528 h 853128"/>
                <a:gd name="connsiteX105" fmla="*/ 536913 w 733530"/>
                <a:gd name="connsiteY105" fmla="*/ 239833 h 853128"/>
                <a:gd name="connsiteX106" fmla="*/ 552859 w 733530"/>
                <a:gd name="connsiteY106" fmla="*/ 249959 h 853128"/>
                <a:gd name="connsiteX107" fmla="*/ 558919 w 733530"/>
                <a:gd name="connsiteY107" fmla="*/ 268137 h 853128"/>
                <a:gd name="connsiteX108" fmla="*/ 554852 w 733530"/>
                <a:gd name="connsiteY108" fmla="*/ 284084 h 853128"/>
                <a:gd name="connsiteX109" fmla="*/ 540660 w 733530"/>
                <a:gd name="connsiteY109" fmla="*/ 290143 h 853128"/>
                <a:gd name="connsiteX110" fmla="*/ 534601 w 733530"/>
                <a:gd name="connsiteY110" fmla="*/ 308322 h 853128"/>
                <a:gd name="connsiteX111" fmla="*/ 542574 w 733530"/>
                <a:gd name="connsiteY111" fmla="*/ 330567 h 853128"/>
                <a:gd name="connsiteX112" fmla="*/ 556686 w 733530"/>
                <a:gd name="connsiteY112" fmla="*/ 344680 h 853128"/>
                <a:gd name="connsiteX113" fmla="*/ 568885 w 733530"/>
                <a:gd name="connsiteY113" fmla="*/ 350739 h 853128"/>
                <a:gd name="connsiteX114" fmla="*/ 576858 w 733530"/>
                <a:gd name="connsiteY114" fmla="*/ 360865 h 853128"/>
                <a:gd name="connsiteX115" fmla="*/ 576858 w 733530"/>
                <a:gd name="connsiteY115" fmla="*/ 376812 h 853128"/>
                <a:gd name="connsiteX116" fmla="*/ 580925 w 733530"/>
                <a:gd name="connsiteY116" fmla="*/ 390924 h 853128"/>
                <a:gd name="connsiteX117" fmla="*/ 595117 w 733530"/>
                <a:gd name="connsiteY117" fmla="*/ 388931 h 853128"/>
                <a:gd name="connsiteX118" fmla="*/ 603090 w 733530"/>
                <a:gd name="connsiteY118" fmla="*/ 390924 h 853128"/>
                <a:gd name="connsiteX119" fmla="*/ 603090 w 733530"/>
                <a:gd name="connsiteY119" fmla="*/ 409103 h 853128"/>
                <a:gd name="connsiteX120" fmla="*/ 611063 w 733530"/>
                <a:gd name="connsiteY120" fmla="*/ 415163 h 853128"/>
                <a:gd name="connsiteX121" fmla="*/ 627009 w 733530"/>
                <a:gd name="connsiteY121" fmla="*/ 409103 h 853128"/>
                <a:gd name="connsiteX122" fmla="*/ 634983 w 733530"/>
                <a:gd name="connsiteY122" fmla="*/ 399057 h 853128"/>
                <a:gd name="connsiteX123" fmla="*/ 647182 w 733530"/>
                <a:gd name="connsiteY123" fmla="*/ 396984 h 853128"/>
                <a:gd name="connsiteX124" fmla="*/ 655155 w 733530"/>
                <a:gd name="connsiteY124" fmla="*/ 389011 h 853128"/>
                <a:gd name="connsiteX125" fmla="*/ 677480 w 733530"/>
                <a:gd name="connsiteY125" fmla="*/ 384944 h 853128"/>
                <a:gd name="connsiteX126" fmla="*/ 689599 w 733530"/>
                <a:gd name="connsiteY126" fmla="*/ 392917 h 853128"/>
                <a:gd name="connsiteX127" fmla="*/ 709851 w 733530"/>
                <a:gd name="connsiteY127" fmla="*/ 394990 h 853128"/>
                <a:gd name="connsiteX128" fmla="*/ 717824 w 733530"/>
                <a:gd name="connsiteY128" fmla="*/ 413169 h 853128"/>
                <a:gd name="connsiteX129" fmla="*/ 719817 w 733530"/>
                <a:gd name="connsiteY129" fmla="*/ 431348 h 853128"/>
                <a:gd name="connsiteX130" fmla="*/ 719817 w 733530"/>
                <a:gd name="connsiteY130" fmla="*/ 453593 h 853128"/>
                <a:gd name="connsiteX131" fmla="*/ 734009 w 733530"/>
                <a:gd name="connsiteY131" fmla="*/ 465712 h 853128"/>
                <a:gd name="connsiteX132" fmla="*/ 734009 w 733530"/>
                <a:gd name="connsiteY132" fmla="*/ 473686 h 853128"/>
                <a:gd name="connsiteX133" fmla="*/ 734647 w 733530"/>
                <a:gd name="connsiteY133" fmla="*/ 473686 h 853128"/>
                <a:gd name="connsiteX134" fmla="*/ 726674 w 733530"/>
                <a:gd name="connsiteY134" fmla="*/ 479745 h 853128"/>
                <a:gd name="connsiteX135" fmla="*/ 714555 w 733530"/>
                <a:gd name="connsiteY135" fmla="*/ 485805 h 853128"/>
                <a:gd name="connsiteX136" fmla="*/ 708416 w 733530"/>
                <a:gd name="connsiteY136" fmla="*/ 491864 h 853128"/>
                <a:gd name="connsiteX137" fmla="*/ 702356 w 733530"/>
                <a:gd name="connsiteY137" fmla="*/ 499838 h 853128"/>
                <a:gd name="connsiteX138" fmla="*/ 696296 w 733530"/>
                <a:gd name="connsiteY138" fmla="*/ 497844 h 853128"/>
                <a:gd name="connsiteX139" fmla="*/ 688323 w 733530"/>
                <a:gd name="connsiteY139" fmla="*/ 503904 h 853128"/>
                <a:gd name="connsiteX140" fmla="*/ 667752 w 733530"/>
                <a:gd name="connsiteY140" fmla="*/ 518814 h 853128"/>
                <a:gd name="connsiteX141" fmla="*/ 657626 w 733530"/>
                <a:gd name="connsiteY141" fmla="*/ 522880 h 853128"/>
                <a:gd name="connsiteX142" fmla="*/ 645507 w 733530"/>
                <a:gd name="connsiteY142" fmla="*/ 528940 h 853128"/>
                <a:gd name="connsiteX143" fmla="*/ 633308 w 733530"/>
                <a:gd name="connsiteY143" fmla="*/ 536913 h 853128"/>
                <a:gd name="connsiteX144" fmla="*/ 623023 w 733530"/>
                <a:gd name="connsiteY144" fmla="*/ 542733 h 853128"/>
                <a:gd name="connsiteX145" fmla="*/ 610904 w 733530"/>
                <a:gd name="connsiteY145" fmla="*/ 550706 h 853128"/>
                <a:gd name="connsiteX146" fmla="*/ 584592 w 733530"/>
                <a:gd name="connsiteY146" fmla="*/ 560752 h 853128"/>
                <a:gd name="connsiteX147" fmla="*/ 568646 w 733530"/>
                <a:gd name="connsiteY147" fmla="*/ 570878 h 853128"/>
                <a:gd name="connsiteX148" fmla="*/ 562586 w 733530"/>
                <a:gd name="connsiteY148" fmla="*/ 572872 h 853128"/>
                <a:gd name="connsiteX149" fmla="*/ 558520 w 733530"/>
                <a:gd name="connsiteY149" fmla="*/ 564899 h 853128"/>
                <a:gd name="connsiteX150" fmla="*/ 560593 w 733530"/>
                <a:gd name="connsiteY150" fmla="*/ 556925 h 853128"/>
                <a:gd name="connsiteX151" fmla="*/ 570719 w 733530"/>
                <a:gd name="connsiteY151" fmla="*/ 552859 h 853128"/>
                <a:gd name="connsiteX152" fmla="*/ 578692 w 733530"/>
                <a:gd name="connsiteY152" fmla="*/ 546799 h 853128"/>
                <a:gd name="connsiteX153" fmla="*/ 586665 w 733530"/>
                <a:gd name="connsiteY153" fmla="*/ 540740 h 853128"/>
                <a:gd name="connsiteX154" fmla="*/ 592725 w 733530"/>
                <a:gd name="connsiteY154" fmla="*/ 530614 h 853128"/>
                <a:gd name="connsiteX155" fmla="*/ 596791 w 733530"/>
                <a:gd name="connsiteY155" fmla="*/ 530614 h 853128"/>
                <a:gd name="connsiteX156" fmla="*/ 600858 w 733530"/>
                <a:gd name="connsiteY156" fmla="*/ 536674 h 853128"/>
                <a:gd name="connsiteX157" fmla="*/ 608831 w 733530"/>
                <a:gd name="connsiteY157" fmla="*/ 534680 h 853128"/>
                <a:gd name="connsiteX158" fmla="*/ 614970 w 733530"/>
                <a:gd name="connsiteY158" fmla="*/ 528621 h 853128"/>
                <a:gd name="connsiteX159" fmla="*/ 610904 w 733530"/>
                <a:gd name="connsiteY159" fmla="*/ 524554 h 853128"/>
                <a:gd name="connsiteX160" fmla="*/ 606837 w 733530"/>
                <a:gd name="connsiteY160" fmla="*/ 528621 h 853128"/>
                <a:gd name="connsiteX161" fmla="*/ 602771 w 733530"/>
                <a:gd name="connsiteY161" fmla="*/ 526548 h 853128"/>
                <a:gd name="connsiteX162" fmla="*/ 608831 w 733530"/>
                <a:gd name="connsiteY162" fmla="*/ 518574 h 853128"/>
                <a:gd name="connsiteX163" fmla="*/ 602771 w 733530"/>
                <a:gd name="connsiteY163" fmla="*/ 518574 h 853128"/>
                <a:gd name="connsiteX164" fmla="*/ 596711 w 733530"/>
                <a:gd name="connsiteY164" fmla="*/ 520568 h 853128"/>
                <a:gd name="connsiteX165" fmla="*/ 586585 w 733530"/>
                <a:gd name="connsiteY165" fmla="*/ 516581 h 853128"/>
                <a:gd name="connsiteX166" fmla="*/ 580526 w 733530"/>
                <a:gd name="connsiteY166" fmla="*/ 516581 h 853128"/>
                <a:gd name="connsiteX167" fmla="*/ 578453 w 733530"/>
                <a:gd name="connsiteY167" fmla="*/ 520568 h 853128"/>
                <a:gd name="connsiteX168" fmla="*/ 570480 w 733530"/>
                <a:gd name="connsiteY168" fmla="*/ 524634 h 853128"/>
                <a:gd name="connsiteX169" fmla="*/ 570480 w 733530"/>
                <a:gd name="connsiteY169" fmla="*/ 530694 h 853128"/>
                <a:gd name="connsiteX170" fmla="*/ 572473 w 733530"/>
                <a:gd name="connsiteY170" fmla="*/ 538667 h 853128"/>
                <a:gd name="connsiteX171" fmla="*/ 566413 w 733530"/>
                <a:gd name="connsiteY171" fmla="*/ 542733 h 853128"/>
                <a:gd name="connsiteX172" fmla="*/ 564420 w 733530"/>
                <a:gd name="connsiteY172" fmla="*/ 534760 h 853128"/>
                <a:gd name="connsiteX173" fmla="*/ 560354 w 733530"/>
                <a:gd name="connsiteY173" fmla="*/ 538747 h 853128"/>
                <a:gd name="connsiteX174" fmla="*/ 554294 w 733530"/>
                <a:gd name="connsiteY174" fmla="*/ 540820 h 853128"/>
                <a:gd name="connsiteX175" fmla="*/ 548155 w 733530"/>
                <a:gd name="connsiteY175" fmla="*/ 538747 h 853128"/>
                <a:gd name="connsiteX176" fmla="*/ 540182 w 733530"/>
                <a:gd name="connsiteY176" fmla="*/ 538747 h 853128"/>
                <a:gd name="connsiteX177" fmla="*/ 536115 w 733530"/>
                <a:gd name="connsiteY177" fmla="*/ 542813 h 853128"/>
                <a:gd name="connsiteX178" fmla="*/ 530056 w 733530"/>
                <a:gd name="connsiteY178" fmla="*/ 552939 h 853128"/>
                <a:gd name="connsiteX179" fmla="*/ 523996 w 733530"/>
                <a:gd name="connsiteY179" fmla="*/ 554932 h 853128"/>
                <a:gd name="connsiteX180" fmla="*/ 519930 w 733530"/>
                <a:gd name="connsiteY180" fmla="*/ 560992 h 853128"/>
                <a:gd name="connsiteX181" fmla="*/ 530056 w 733530"/>
                <a:gd name="connsiteY181" fmla="*/ 560992 h 853128"/>
                <a:gd name="connsiteX182" fmla="*/ 538029 w 733530"/>
                <a:gd name="connsiteY182" fmla="*/ 563065 h 853128"/>
                <a:gd name="connsiteX183" fmla="*/ 536036 w 733530"/>
                <a:gd name="connsiteY183" fmla="*/ 575184 h 853128"/>
                <a:gd name="connsiteX184" fmla="*/ 525910 w 733530"/>
                <a:gd name="connsiteY184" fmla="*/ 575184 h 853128"/>
                <a:gd name="connsiteX185" fmla="*/ 521843 w 733530"/>
                <a:gd name="connsiteY185" fmla="*/ 569124 h 853128"/>
                <a:gd name="connsiteX186" fmla="*/ 511717 w 733530"/>
                <a:gd name="connsiteY186" fmla="*/ 573111 h 853128"/>
                <a:gd name="connsiteX187" fmla="*/ 509724 w 733530"/>
                <a:gd name="connsiteY187" fmla="*/ 581084 h 853128"/>
                <a:gd name="connsiteX188" fmla="*/ 513790 w 733530"/>
                <a:gd name="connsiteY188" fmla="*/ 589057 h 853128"/>
                <a:gd name="connsiteX189" fmla="*/ 509724 w 733530"/>
                <a:gd name="connsiteY189" fmla="*/ 591050 h 853128"/>
                <a:gd name="connsiteX190" fmla="*/ 511717 w 733530"/>
                <a:gd name="connsiteY190" fmla="*/ 605243 h 853128"/>
                <a:gd name="connsiteX191" fmla="*/ 505658 w 733530"/>
                <a:gd name="connsiteY191" fmla="*/ 607236 h 853128"/>
                <a:gd name="connsiteX192" fmla="*/ 497685 w 733530"/>
                <a:gd name="connsiteY192" fmla="*/ 607236 h 853128"/>
                <a:gd name="connsiteX193" fmla="*/ 491625 w 733530"/>
                <a:gd name="connsiteY193" fmla="*/ 601176 h 853128"/>
                <a:gd name="connsiteX194" fmla="*/ 495691 w 733530"/>
                <a:gd name="connsiteY194" fmla="*/ 589057 h 853128"/>
                <a:gd name="connsiteX195" fmla="*/ 487718 w 733530"/>
                <a:gd name="connsiteY195" fmla="*/ 582998 h 853128"/>
                <a:gd name="connsiteX196" fmla="*/ 485725 w 733530"/>
                <a:gd name="connsiteY196" fmla="*/ 576938 h 853128"/>
                <a:gd name="connsiteX197" fmla="*/ 477752 w 733530"/>
                <a:gd name="connsiteY197" fmla="*/ 582998 h 853128"/>
                <a:gd name="connsiteX198" fmla="*/ 477752 w 733530"/>
                <a:gd name="connsiteY198" fmla="*/ 590971 h 853128"/>
                <a:gd name="connsiteX199" fmla="*/ 481818 w 733530"/>
                <a:gd name="connsiteY199" fmla="*/ 598944 h 853128"/>
                <a:gd name="connsiteX200" fmla="*/ 477752 w 733530"/>
                <a:gd name="connsiteY200" fmla="*/ 605004 h 853128"/>
                <a:gd name="connsiteX201" fmla="*/ 475759 w 733530"/>
                <a:gd name="connsiteY201" fmla="*/ 623182 h 853128"/>
                <a:gd name="connsiteX202" fmla="*/ 479825 w 733530"/>
                <a:gd name="connsiteY202" fmla="*/ 633308 h 853128"/>
                <a:gd name="connsiteX203" fmla="*/ 489951 w 733530"/>
                <a:gd name="connsiteY203" fmla="*/ 635302 h 853128"/>
                <a:gd name="connsiteX204" fmla="*/ 493937 w 733530"/>
                <a:gd name="connsiteY204" fmla="*/ 643275 h 853128"/>
                <a:gd name="connsiteX205" fmla="*/ 501911 w 733530"/>
                <a:gd name="connsiteY205" fmla="*/ 643275 h 853128"/>
                <a:gd name="connsiteX206" fmla="*/ 514109 w 733530"/>
                <a:gd name="connsiteY206" fmla="*/ 641281 h 853128"/>
                <a:gd name="connsiteX207" fmla="*/ 522083 w 733530"/>
                <a:gd name="connsiteY207" fmla="*/ 643275 h 853128"/>
                <a:gd name="connsiteX208" fmla="*/ 520089 w 733530"/>
                <a:gd name="connsiteY208" fmla="*/ 651248 h 853128"/>
                <a:gd name="connsiteX209" fmla="*/ 518016 w 733530"/>
                <a:gd name="connsiteY209" fmla="*/ 657307 h 853128"/>
                <a:gd name="connsiteX210" fmla="*/ 522083 w 733530"/>
                <a:gd name="connsiteY210" fmla="*/ 661374 h 853128"/>
                <a:gd name="connsiteX211" fmla="*/ 526149 w 733530"/>
                <a:gd name="connsiteY211" fmla="*/ 659301 h 853128"/>
                <a:gd name="connsiteX212" fmla="*/ 526149 w 733530"/>
                <a:gd name="connsiteY212" fmla="*/ 643354 h 853128"/>
                <a:gd name="connsiteX213" fmla="*/ 530215 w 733530"/>
                <a:gd name="connsiteY213" fmla="*/ 635381 h 853128"/>
                <a:gd name="connsiteX214" fmla="*/ 530215 w 733530"/>
                <a:gd name="connsiteY214" fmla="*/ 623820 h 853128"/>
                <a:gd name="connsiteX215" fmla="*/ 532209 w 733530"/>
                <a:gd name="connsiteY215" fmla="*/ 617761 h 853128"/>
                <a:gd name="connsiteX216" fmla="*/ 532209 w 733530"/>
                <a:gd name="connsiteY216" fmla="*/ 609787 h 853128"/>
                <a:gd name="connsiteX217" fmla="*/ 536275 w 733530"/>
                <a:gd name="connsiteY217" fmla="*/ 609787 h 853128"/>
                <a:gd name="connsiteX218" fmla="*/ 538268 w 733530"/>
                <a:gd name="connsiteY218" fmla="*/ 617761 h 853128"/>
                <a:gd name="connsiteX219" fmla="*/ 536275 w 733530"/>
                <a:gd name="connsiteY219" fmla="*/ 623820 h 853128"/>
                <a:gd name="connsiteX220" fmla="*/ 534282 w 733530"/>
                <a:gd name="connsiteY220" fmla="*/ 635939 h 853128"/>
                <a:gd name="connsiteX221" fmla="*/ 532209 w 733530"/>
                <a:gd name="connsiteY221" fmla="*/ 648059 h 853128"/>
                <a:gd name="connsiteX222" fmla="*/ 534282 w 733530"/>
                <a:gd name="connsiteY222" fmla="*/ 654118 h 853128"/>
                <a:gd name="connsiteX223" fmla="*/ 532209 w 733530"/>
                <a:gd name="connsiteY223" fmla="*/ 660178 h 853128"/>
                <a:gd name="connsiteX224" fmla="*/ 528142 w 733530"/>
                <a:gd name="connsiteY224" fmla="*/ 668151 h 853128"/>
                <a:gd name="connsiteX225" fmla="*/ 530215 w 733530"/>
                <a:gd name="connsiteY225" fmla="*/ 680270 h 853128"/>
                <a:gd name="connsiteX226" fmla="*/ 530215 w 733530"/>
                <a:gd name="connsiteY226" fmla="*/ 684257 h 853128"/>
                <a:gd name="connsiteX227" fmla="*/ 534282 w 733530"/>
                <a:gd name="connsiteY227" fmla="*/ 686330 h 853128"/>
                <a:gd name="connsiteX228" fmla="*/ 536275 w 733530"/>
                <a:gd name="connsiteY228" fmla="*/ 694303 h 853128"/>
                <a:gd name="connsiteX229" fmla="*/ 540341 w 733530"/>
                <a:gd name="connsiteY229" fmla="*/ 696296 h 853128"/>
                <a:gd name="connsiteX230" fmla="*/ 542335 w 733530"/>
                <a:gd name="connsiteY230" fmla="*/ 702356 h 853128"/>
                <a:gd name="connsiteX231" fmla="*/ 538268 w 733530"/>
                <a:gd name="connsiteY231" fmla="*/ 706422 h 853128"/>
                <a:gd name="connsiteX232" fmla="*/ 540341 w 733530"/>
                <a:gd name="connsiteY232" fmla="*/ 714395 h 853128"/>
                <a:gd name="connsiteX233" fmla="*/ 536275 w 733530"/>
                <a:gd name="connsiteY233" fmla="*/ 718382 h 853128"/>
                <a:gd name="connsiteX234" fmla="*/ 530215 w 733530"/>
                <a:gd name="connsiteY234" fmla="*/ 714395 h 853128"/>
                <a:gd name="connsiteX235" fmla="*/ 530215 w 733530"/>
                <a:gd name="connsiteY235" fmla="*/ 710329 h 853128"/>
                <a:gd name="connsiteX236" fmla="*/ 524156 w 733530"/>
                <a:gd name="connsiteY236" fmla="*/ 710329 h 853128"/>
                <a:gd name="connsiteX237" fmla="*/ 522083 w 733530"/>
                <a:gd name="connsiteY237" fmla="*/ 718302 h 853128"/>
                <a:gd name="connsiteX238" fmla="*/ 528142 w 733530"/>
                <a:gd name="connsiteY238" fmla="*/ 724362 h 853128"/>
                <a:gd name="connsiteX239" fmla="*/ 526149 w 733530"/>
                <a:gd name="connsiteY239" fmla="*/ 728428 h 853128"/>
                <a:gd name="connsiteX240" fmla="*/ 526149 w 733530"/>
                <a:gd name="connsiteY240" fmla="*/ 732494 h 853128"/>
                <a:gd name="connsiteX241" fmla="*/ 530215 w 733530"/>
                <a:gd name="connsiteY241" fmla="*/ 732494 h 853128"/>
                <a:gd name="connsiteX242" fmla="*/ 534282 w 733530"/>
                <a:gd name="connsiteY242" fmla="*/ 726435 h 853128"/>
                <a:gd name="connsiteX243" fmla="*/ 540341 w 733530"/>
                <a:gd name="connsiteY243" fmla="*/ 730421 h 853128"/>
                <a:gd name="connsiteX244" fmla="*/ 544408 w 733530"/>
                <a:gd name="connsiteY244" fmla="*/ 736481 h 853128"/>
                <a:gd name="connsiteX245" fmla="*/ 548394 w 733530"/>
                <a:gd name="connsiteY245" fmla="*/ 740547 h 853128"/>
                <a:gd name="connsiteX246" fmla="*/ 554533 w 733530"/>
                <a:gd name="connsiteY246" fmla="*/ 736481 h 853128"/>
                <a:gd name="connsiteX247" fmla="*/ 560593 w 733530"/>
                <a:gd name="connsiteY247" fmla="*/ 740547 h 853128"/>
                <a:gd name="connsiteX248" fmla="*/ 566653 w 733530"/>
                <a:gd name="connsiteY248" fmla="*/ 746607 h 853128"/>
                <a:gd name="connsiteX249" fmla="*/ 580845 w 733530"/>
                <a:gd name="connsiteY249" fmla="*/ 756733 h 853128"/>
                <a:gd name="connsiteX250" fmla="*/ 586904 w 733530"/>
                <a:gd name="connsiteY250" fmla="*/ 762792 h 853128"/>
                <a:gd name="connsiteX251" fmla="*/ 588898 w 733530"/>
                <a:gd name="connsiteY251" fmla="*/ 766859 h 853128"/>
                <a:gd name="connsiteX252" fmla="*/ 582838 w 733530"/>
                <a:gd name="connsiteY252" fmla="*/ 766859 h 853128"/>
                <a:gd name="connsiteX253" fmla="*/ 574865 w 733530"/>
                <a:gd name="connsiteY253" fmla="*/ 766859 h 853128"/>
                <a:gd name="connsiteX254" fmla="*/ 570799 w 733530"/>
                <a:gd name="connsiteY254" fmla="*/ 768852 h 853128"/>
                <a:gd name="connsiteX255" fmla="*/ 572792 w 733530"/>
                <a:gd name="connsiteY255" fmla="*/ 776825 h 853128"/>
                <a:gd name="connsiteX256" fmla="*/ 578852 w 733530"/>
                <a:gd name="connsiteY256" fmla="*/ 776825 h 853128"/>
                <a:gd name="connsiteX257" fmla="*/ 584991 w 733530"/>
                <a:gd name="connsiteY257" fmla="*/ 772839 h 853128"/>
                <a:gd name="connsiteX258" fmla="*/ 588977 w 733530"/>
                <a:gd name="connsiteY258" fmla="*/ 774832 h 853128"/>
                <a:gd name="connsiteX259" fmla="*/ 591051 w 733530"/>
                <a:gd name="connsiteY259" fmla="*/ 780891 h 853128"/>
                <a:gd name="connsiteX260" fmla="*/ 599024 w 733530"/>
                <a:gd name="connsiteY260" fmla="*/ 784958 h 853128"/>
                <a:gd name="connsiteX261" fmla="*/ 601097 w 733530"/>
                <a:gd name="connsiteY261" fmla="*/ 791017 h 853128"/>
                <a:gd name="connsiteX262" fmla="*/ 597030 w 733530"/>
                <a:gd name="connsiteY262" fmla="*/ 797077 h 853128"/>
                <a:gd name="connsiteX263" fmla="*/ 595037 w 733530"/>
                <a:gd name="connsiteY263" fmla="*/ 805050 h 853128"/>
                <a:gd name="connsiteX264" fmla="*/ 595037 w 733530"/>
                <a:gd name="connsiteY264" fmla="*/ 815176 h 853128"/>
                <a:gd name="connsiteX265" fmla="*/ 592964 w 733530"/>
                <a:gd name="connsiteY265" fmla="*/ 825302 h 853128"/>
                <a:gd name="connsiteX266" fmla="*/ 588898 w 733530"/>
                <a:gd name="connsiteY266" fmla="*/ 831362 h 853128"/>
                <a:gd name="connsiteX267" fmla="*/ 578772 w 733530"/>
                <a:gd name="connsiteY267" fmla="*/ 833355 h 853128"/>
                <a:gd name="connsiteX268" fmla="*/ 574785 w 733530"/>
                <a:gd name="connsiteY268" fmla="*/ 827295 h 853128"/>
                <a:gd name="connsiteX269" fmla="*/ 576779 w 733530"/>
                <a:gd name="connsiteY269" fmla="*/ 819322 h 853128"/>
                <a:gd name="connsiteX270" fmla="*/ 576779 w 733530"/>
                <a:gd name="connsiteY270" fmla="*/ 807123 h 853128"/>
                <a:gd name="connsiteX271" fmla="*/ 571897 w 733530"/>
                <a:gd name="connsiteY271" fmla="*/ 804535 h 853128"/>
                <a:gd name="connsiteX272" fmla="*/ 570719 w 733530"/>
                <a:gd name="connsiteY272" fmla="*/ 805130 h 853128"/>
                <a:gd name="connsiteX273" fmla="*/ 566653 w 733530"/>
                <a:gd name="connsiteY273" fmla="*/ 811189 h 853128"/>
                <a:gd name="connsiteX274" fmla="*/ 562586 w 733530"/>
                <a:gd name="connsiteY274" fmla="*/ 815256 h 853128"/>
                <a:gd name="connsiteX275" fmla="*/ 564659 w 733530"/>
                <a:gd name="connsiteY275" fmla="*/ 821315 h 853128"/>
                <a:gd name="connsiteX276" fmla="*/ 568646 w 733530"/>
                <a:gd name="connsiteY276" fmla="*/ 821315 h 853128"/>
                <a:gd name="connsiteX277" fmla="*/ 568646 w 733530"/>
                <a:gd name="connsiteY277" fmla="*/ 829289 h 853128"/>
                <a:gd name="connsiteX278" fmla="*/ 564659 w 733530"/>
                <a:gd name="connsiteY278" fmla="*/ 833355 h 853128"/>
                <a:gd name="connsiteX279" fmla="*/ 572632 w 733530"/>
                <a:gd name="connsiteY279" fmla="*/ 839414 h 853128"/>
                <a:gd name="connsiteX280" fmla="*/ 568566 w 733530"/>
                <a:gd name="connsiteY280" fmla="*/ 847388 h 853128"/>
                <a:gd name="connsiteX281" fmla="*/ 560593 w 733530"/>
                <a:gd name="connsiteY281" fmla="*/ 857514 h 853128"/>
                <a:gd name="connsiteX282" fmla="*/ 552620 w 733530"/>
                <a:gd name="connsiteY282" fmla="*/ 855520 h 853128"/>
                <a:gd name="connsiteX283" fmla="*/ 548554 w 733530"/>
                <a:gd name="connsiteY283" fmla="*/ 843401 h 853128"/>
                <a:gd name="connsiteX284" fmla="*/ 542494 w 733530"/>
                <a:gd name="connsiteY284" fmla="*/ 839335 h 853128"/>
                <a:gd name="connsiteX285" fmla="*/ 540501 w 733530"/>
                <a:gd name="connsiteY285" fmla="*/ 835268 h 853128"/>
                <a:gd name="connsiteX286" fmla="*/ 532527 w 733530"/>
                <a:gd name="connsiteY286" fmla="*/ 837341 h 853128"/>
                <a:gd name="connsiteX287" fmla="*/ 528461 w 733530"/>
                <a:gd name="connsiteY287" fmla="*/ 839335 h 853128"/>
                <a:gd name="connsiteX288" fmla="*/ 524475 w 733530"/>
                <a:gd name="connsiteY288" fmla="*/ 831362 h 853128"/>
                <a:gd name="connsiteX289" fmla="*/ 510282 w 733530"/>
                <a:gd name="connsiteY289" fmla="*/ 815415 h 853128"/>
                <a:gd name="connsiteX290" fmla="*/ 498083 w 733530"/>
                <a:gd name="connsiteY290" fmla="*/ 801223 h 853128"/>
                <a:gd name="connsiteX291" fmla="*/ 485964 w 733530"/>
                <a:gd name="connsiteY291" fmla="*/ 789104 h 853128"/>
                <a:gd name="connsiteX292" fmla="*/ 455586 w 733530"/>
                <a:gd name="connsiteY292" fmla="*/ 776985 h 853128"/>
                <a:gd name="connsiteX293" fmla="*/ 435335 w 733530"/>
                <a:gd name="connsiteY293" fmla="*/ 779058 h 853128"/>
                <a:gd name="connsiteX294" fmla="*/ 421142 w 733530"/>
                <a:gd name="connsiteY294" fmla="*/ 781051 h 853128"/>
                <a:gd name="connsiteX295" fmla="*/ 413169 w 733530"/>
                <a:gd name="connsiteY295" fmla="*/ 795163 h 853128"/>
                <a:gd name="connsiteX296" fmla="*/ 394990 w 733530"/>
                <a:gd name="connsiteY296" fmla="*/ 799230 h 853128"/>
                <a:gd name="connsiteX297" fmla="*/ 380798 w 733530"/>
                <a:gd name="connsiteY297" fmla="*/ 793170 h 853128"/>
                <a:gd name="connsiteX298" fmla="*/ 370672 w 733530"/>
                <a:gd name="connsiteY298" fmla="*/ 785197 h 853128"/>
                <a:gd name="connsiteX299" fmla="*/ 350421 w 733530"/>
                <a:gd name="connsiteY299" fmla="*/ 791257 h 853128"/>
                <a:gd name="connsiteX300" fmla="*/ 343962 w 733530"/>
                <a:gd name="connsiteY300" fmla="*/ 805848 h 853128"/>
                <a:gd name="connsiteX301" fmla="*/ 329770 w 733530"/>
                <a:gd name="connsiteY301" fmla="*/ 817967 h 853128"/>
                <a:gd name="connsiteX302" fmla="*/ 319644 w 733530"/>
                <a:gd name="connsiteY302" fmla="*/ 820040 h 853128"/>
                <a:gd name="connsiteX303" fmla="*/ 299392 w 733530"/>
                <a:gd name="connsiteY303" fmla="*/ 813900 h 853128"/>
                <a:gd name="connsiteX304" fmla="*/ 285200 w 733530"/>
                <a:gd name="connsiteY304" fmla="*/ 801781 h 853128"/>
                <a:gd name="connsiteX305" fmla="*/ 264948 w 733530"/>
                <a:gd name="connsiteY305" fmla="*/ 793808 h 853128"/>
                <a:gd name="connsiteX306" fmla="*/ 252749 w 733530"/>
                <a:gd name="connsiteY306" fmla="*/ 785835 h 853128"/>
                <a:gd name="connsiteX307" fmla="*/ 232497 w 733530"/>
                <a:gd name="connsiteY307" fmla="*/ 783762 h 853128"/>
                <a:gd name="connsiteX308" fmla="*/ 212246 w 733530"/>
                <a:gd name="connsiteY308" fmla="*/ 783762 h 853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733530" h="853128">
                  <a:moveTo>
                    <a:pt x="207940" y="783443"/>
                  </a:moveTo>
                  <a:cubicBezTo>
                    <a:pt x="201744" y="781754"/>
                    <a:pt x="196192" y="778257"/>
                    <a:pt x="191994" y="773397"/>
                  </a:cubicBezTo>
                  <a:cubicBezTo>
                    <a:pt x="187927" y="771324"/>
                    <a:pt x="184021" y="763271"/>
                    <a:pt x="181868" y="761198"/>
                  </a:cubicBezTo>
                  <a:cubicBezTo>
                    <a:pt x="179715" y="759125"/>
                    <a:pt x="173895" y="755138"/>
                    <a:pt x="171742" y="753225"/>
                  </a:cubicBezTo>
                  <a:cubicBezTo>
                    <a:pt x="169589" y="751311"/>
                    <a:pt x="169749" y="743099"/>
                    <a:pt x="167676" y="739112"/>
                  </a:cubicBezTo>
                  <a:cubicBezTo>
                    <a:pt x="164300" y="733323"/>
                    <a:pt x="160230" y="727968"/>
                    <a:pt x="155556" y="723166"/>
                  </a:cubicBezTo>
                  <a:cubicBezTo>
                    <a:pt x="151490" y="719099"/>
                    <a:pt x="137298" y="717106"/>
                    <a:pt x="133311" y="713040"/>
                  </a:cubicBezTo>
                  <a:cubicBezTo>
                    <a:pt x="127172" y="711047"/>
                    <a:pt x="112980" y="706980"/>
                    <a:pt x="108993" y="700921"/>
                  </a:cubicBezTo>
                  <a:cubicBezTo>
                    <a:pt x="104927" y="696854"/>
                    <a:pt x="98867" y="684974"/>
                    <a:pt x="94801" y="680749"/>
                  </a:cubicBezTo>
                  <a:cubicBezTo>
                    <a:pt x="90723" y="674206"/>
                    <a:pt x="85966" y="668113"/>
                    <a:pt x="80609" y="662570"/>
                  </a:cubicBezTo>
                  <a:cubicBezTo>
                    <a:pt x="77739" y="659787"/>
                    <a:pt x="74277" y="657688"/>
                    <a:pt x="70483" y="656430"/>
                  </a:cubicBezTo>
                  <a:cubicBezTo>
                    <a:pt x="66416" y="654437"/>
                    <a:pt x="58363" y="656430"/>
                    <a:pt x="54536" y="654437"/>
                  </a:cubicBezTo>
                  <a:cubicBezTo>
                    <a:pt x="49969" y="653642"/>
                    <a:pt x="45731" y="651537"/>
                    <a:pt x="42337" y="648378"/>
                  </a:cubicBezTo>
                  <a:cubicBezTo>
                    <a:pt x="38305" y="643509"/>
                    <a:pt x="34902" y="638152"/>
                    <a:pt x="32212" y="632431"/>
                  </a:cubicBezTo>
                  <a:cubicBezTo>
                    <a:pt x="30112" y="625883"/>
                    <a:pt x="28774" y="619114"/>
                    <a:pt x="28225" y="612259"/>
                  </a:cubicBezTo>
                  <a:cubicBezTo>
                    <a:pt x="26152" y="606199"/>
                    <a:pt x="22086" y="594080"/>
                    <a:pt x="20252" y="588340"/>
                  </a:cubicBezTo>
                  <a:cubicBezTo>
                    <a:pt x="18418" y="582599"/>
                    <a:pt x="8053" y="574147"/>
                    <a:pt x="6060" y="570161"/>
                  </a:cubicBezTo>
                  <a:cubicBezTo>
                    <a:pt x="4066" y="562188"/>
                    <a:pt x="1993" y="547916"/>
                    <a:pt x="0" y="539783"/>
                  </a:cubicBezTo>
                  <a:cubicBezTo>
                    <a:pt x="86" y="528874"/>
                    <a:pt x="2139" y="518071"/>
                    <a:pt x="6060" y="507890"/>
                  </a:cubicBezTo>
                  <a:cubicBezTo>
                    <a:pt x="9601" y="500990"/>
                    <a:pt x="14417" y="494822"/>
                    <a:pt x="20252" y="489712"/>
                  </a:cubicBezTo>
                  <a:cubicBezTo>
                    <a:pt x="25840" y="483852"/>
                    <a:pt x="31952" y="478514"/>
                    <a:pt x="38510" y="473765"/>
                  </a:cubicBezTo>
                  <a:cubicBezTo>
                    <a:pt x="40504" y="469699"/>
                    <a:pt x="46484" y="461646"/>
                    <a:pt x="48636" y="457819"/>
                  </a:cubicBezTo>
                  <a:cubicBezTo>
                    <a:pt x="48309" y="450348"/>
                    <a:pt x="48979" y="442867"/>
                    <a:pt x="50630" y="435574"/>
                  </a:cubicBezTo>
                  <a:lnTo>
                    <a:pt x="50630" y="415641"/>
                  </a:lnTo>
                  <a:cubicBezTo>
                    <a:pt x="54696" y="415641"/>
                    <a:pt x="58603" y="413648"/>
                    <a:pt x="62749" y="413648"/>
                  </a:cubicBezTo>
                  <a:cubicBezTo>
                    <a:pt x="66895" y="413648"/>
                    <a:pt x="81007" y="413648"/>
                    <a:pt x="83001" y="417714"/>
                  </a:cubicBezTo>
                  <a:cubicBezTo>
                    <a:pt x="87067" y="421701"/>
                    <a:pt x="85074" y="431826"/>
                    <a:pt x="85074" y="435893"/>
                  </a:cubicBezTo>
                  <a:cubicBezTo>
                    <a:pt x="83001" y="439879"/>
                    <a:pt x="79014" y="443866"/>
                    <a:pt x="79014" y="448012"/>
                  </a:cubicBezTo>
                  <a:cubicBezTo>
                    <a:pt x="79610" y="454130"/>
                    <a:pt x="82451" y="459811"/>
                    <a:pt x="86987" y="463958"/>
                  </a:cubicBezTo>
                  <a:cubicBezTo>
                    <a:pt x="92127" y="465892"/>
                    <a:pt x="97794" y="465892"/>
                    <a:pt x="102934" y="463958"/>
                  </a:cubicBezTo>
                  <a:cubicBezTo>
                    <a:pt x="107000" y="461885"/>
                    <a:pt x="107000" y="451839"/>
                    <a:pt x="110907" y="449766"/>
                  </a:cubicBezTo>
                  <a:cubicBezTo>
                    <a:pt x="112900" y="447773"/>
                    <a:pt x="121033" y="449766"/>
                    <a:pt x="123106" y="451839"/>
                  </a:cubicBezTo>
                  <a:cubicBezTo>
                    <a:pt x="127092" y="453832"/>
                    <a:pt x="129165" y="461885"/>
                    <a:pt x="133232" y="463958"/>
                  </a:cubicBezTo>
                  <a:cubicBezTo>
                    <a:pt x="137298" y="466031"/>
                    <a:pt x="145351" y="470018"/>
                    <a:pt x="149178" y="467945"/>
                  </a:cubicBezTo>
                  <a:cubicBezTo>
                    <a:pt x="155237" y="467945"/>
                    <a:pt x="163370" y="459972"/>
                    <a:pt x="167357" y="455826"/>
                  </a:cubicBezTo>
                  <a:cubicBezTo>
                    <a:pt x="169189" y="449436"/>
                    <a:pt x="171870" y="443322"/>
                    <a:pt x="175330" y="437647"/>
                  </a:cubicBezTo>
                  <a:cubicBezTo>
                    <a:pt x="177323" y="435654"/>
                    <a:pt x="183303" y="433581"/>
                    <a:pt x="185456" y="431587"/>
                  </a:cubicBezTo>
                  <a:cubicBezTo>
                    <a:pt x="188781" y="423264"/>
                    <a:pt x="190171" y="414295"/>
                    <a:pt x="189522" y="405356"/>
                  </a:cubicBezTo>
                  <a:cubicBezTo>
                    <a:pt x="191515" y="399296"/>
                    <a:pt x="189522" y="389409"/>
                    <a:pt x="191515" y="385104"/>
                  </a:cubicBezTo>
                  <a:cubicBezTo>
                    <a:pt x="193588" y="379044"/>
                    <a:pt x="203714" y="370991"/>
                    <a:pt x="207462" y="366925"/>
                  </a:cubicBezTo>
                  <a:cubicBezTo>
                    <a:pt x="212509" y="364676"/>
                    <a:pt x="217901" y="363301"/>
                    <a:pt x="223408" y="362859"/>
                  </a:cubicBezTo>
                  <a:cubicBezTo>
                    <a:pt x="225401" y="362859"/>
                    <a:pt x="229468" y="364932"/>
                    <a:pt x="231381" y="364932"/>
                  </a:cubicBezTo>
                  <a:cubicBezTo>
                    <a:pt x="236447" y="364264"/>
                    <a:pt x="240936" y="361331"/>
                    <a:pt x="243580" y="356958"/>
                  </a:cubicBezTo>
                  <a:cubicBezTo>
                    <a:pt x="243580" y="354965"/>
                    <a:pt x="245573" y="348985"/>
                    <a:pt x="243580" y="344839"/>
                  </a:cubicBezTo>
                  <a:cubicBezTo>
                    <a:pt x="241507" y="342846"/>
                    <a:pt x="233454" y="346912"/>
                    <a:pt x="231381" y="344839"/>
                  </a:cubicBezTo>
                  <a:cubicBezTo>
                    <a:pt x="229308" y="342766"/>
                    <a:pt x="229388" y="336866"/>
                    <a:pt x="229388" y="332720"/>
                  </a:cubicBezTo>
                  <a:cubicBezTo>
                    <a:pt x="233667" y="325804"/>
                    <a:pt x="240427" y="320784"/>
                    <a:pt x="248284" y="318687"/>
                  </a:cubicBezTo>
                  <a:cubicBezTo>
                    <a:pt x="254183" y="316973"/>
                    <a:pt x="260330" y="316272"/>
                    <a:pt x="266463" y="316614"/>
                  </a:cubicBezTo>
                  <a:cubicBezTo>
                    <a:pt x="270817" y="318803"/>
                    <a:pt x="274909" y="321478"/>
                    <a:pt x="278662" y="324587"/>
                  </a:cubicBezTo>
                  <a:cubicBezTo>
                    <a:pt x="280655" y="328574"/>
                    <a:pt x="280655" y="336707"/>
                    <a:pt x="282649" y="338700"/>
                  </a:cubicBezTo>
                  <a:cubicBezTo>
                    <a:pt x="285504" y="342558"/>
                    <a:pt x="288917" y="345970"/>
                    <a:pt x="292775" y="348826"/>
                  </a:cubicBezTo>
                  <a:cubicBezTo>
                    <a:pt x="298914" y="348826"/>
                    <a:pt x="306967" y="340853"/>
                    <a:pt x="311033" y="336707"/>
                  </a:cubicBezTo>
                  <a:cubicBezTo>
                    <a:pt x="316849" y="330366"/>
                    <a:pt x="322180" y="323596"/>
                    <a:pt x="326979" y="316455"/>
                  </a:cubicBezTo>
                  <a:cubicBezTo>
                    <a:pt x="326665" y="311056"/>
                    <a:pt x="327368" y="305647"/>
                    <a:pt x="329052" y="300508"/>
                  </a:cubicBezTo>
                  <a:cubicBezTo>
                    <a:pt x="329052" y="296442"/>
                    <a:pt x="326979" y="288310"/>
                    <a:pt x="329052" y="284562"/>
                  </a:cubicBezTo>
                  <a:cubicBezTo>
                    <a:pt x="331314" y="280232"/>
                    <a:pt x="334848" y="276698"/>
                    <a:pt x="339178" y="274436"/>
                  </a:cubicBezTo>
                  <a:cubicBezTo>
                    <a:pt x="347835" y="272702"/>
                    <a:pt x="356671" y="272033"/>
                    <a:pt x="365490" y="272443"/>
                  </a:cubicBezTo>
                  <a:cubicBezTo>
                    <a:pt x="367483" y="272443"/>
                    <a:pt x="373463" y="274436"/>
                    <a:pt x="377609" y="272443"/>
                  </a:cubicBezTo>
                  <a:cubicBezTo>
                    <a:pt x="383748" y="270370"/>
                    <a:pt x="387735" y="256497"/>
                    <a:pt x="389808" y="250198"/>
                  </a:cubicBezTo>
                  <a:cubicBezTo>
                    <a:pt x="393648" y="243974"/>
                    <a:pt x="396347" y="237117"/>
                    <a:pt x="397781" y="229946"/>
                  </a:cubicBezTo>
                  <a:cubicBezTo>
                    <a:pt x="399854" y="223382"/>
                    <a:pt x="399854" y="216338"/>
                    <a:pt x="397781" y="209774"/>
                  </a:cubicBezTo>
                  <a:cubicBezTo>
                    <a:pt x="392237" y="203898"/>
                    <a:pt x="386151" y="198558"/>
                    <a:pt x="379602" y="193828"/>
                  </a:cubicBezTo>
                  <a:cubicBezTo>
                    <a:pt x="371923" y="190241"/>
                    <a:pt x="364468" y="186194"/>
                    <a:pt x="357277" y="181708"/>
                  </a:cubicBezTo>
                  <a:cubicBezTo>
                    <a:pt x="353483" y="177744"/>
                    <a:pt x="350741" y="172892"/>
                    <a:pt x="349304" y="167596"/>
                  </a:cubicBezTo>
                  <a:cubicBezTo>
                    <a:pt x="347231" y="163530"/>
                    <a:pt x="351298" y="151650"/>
                    <a:pt x="353370" y="147344"/>
                  </a:cubicBezTo>
                  <a:cubicBezTo>
                    <a:pt x="355444" y="143039"/>
                    <a:pt x="365490" y="139371"/>
                    <a:pt x="367483" y="135225"/>
                  </a:cubicBezTo>
                  <a:cubicBezTo>
                    <a:pt x="372744" y="130426"/>
                    <a:pt x="376298" y="124045"/>
                    <a:pt x="377609" y="117046"/>
                  </a:cubicBezTo>
                  <a:cubicBezTo>
                    <a:pt x="376883" y="112479"/>
                    <a:pt x="374767" y="108247"/>
                    <a:pt x="371549" y="104927"/>
                  </a:cubicBezTo>
                  <a:cubicBezTo>
                    <a:pt x="369556" y="102934"/>
                    <a:pt x="359430" y="100861"/>
                    <a:pt x="359430" y="96954"/>
                  </a:cubicBezTo>
                  <a:cubicBezTo>
                    <a:pt x="357357" y="94881"/>
                    <a:pt x="359430" y="88980"/>
                    <a:pt x="361423" y="86828"/>
                  </a:cubicBezTo>
                  <a:cubicBezTo>
                    <a:pt x="368940" y="82432"/>
                    <a:pt x="377513" y="80172"/>
                    <a:pt x="386220" y="80290"/>
                  </a:cubicBezTo>
                  <a:cubicBezTo>
                    <a:pt x="390286" y="80290"/>
                    <a:pt x="398339" y="84276"/>
                    <a:pt x="402166" y="82283"/>
                  </a:cubicBezTo>
                  <a:cubicBezTo>
                    <a:pt x="406233" y="82283"/>
                    <a:pt x="416359" y="80290"/>
                    <a:pt x="418113" y="76223"/>
                  </a:cubicBezTo>
                  <a:cubicBezTo>
                    <a:pt x="422099" y="72157"/>
                    <a:pt x="418113" y="58045"/>
                    <a:pt x="420106" y="52304"/>
                  </a:cubicBezTo>
                  <a:cubicBezTo>
                    <a:pt x="422099" y="48238"/>
                    <a:pt x="424172" y="40185"/>
                    <a:pt x="426165" y="36358"/>
                  </a:cubicBezTo>
                  <a:cubicBezTo>
                    <a:pt x="430232" y="34364"/>
                    <a:pt x="442112" y="30298"/>
                    <a:pt x="446417" y="32291"/>
                  </a:cubicBezTo>
                  <a:cubicBezTo>
                    <a:pt x="452477" y="34364"/>
                    <a:pt x="458616" y="44490"/>
                    <a:pt x="464676" y="46484"/>
                  </a:cubicBezTo>
                  <a:cubicBezTo>
                    <a:pt x="470489" y="48772"/>
                    <a:pt x="476621" y="50143"/>
                    <a:pt x="482855" y="50550"/>
                  </a:cubicBezTo>
                  <a:cubicBezTo>
                    <a:pt x="486921" y="48477"/>
                    <a:pt x="495054" y="42577"/>
                    <a:pt x="498801" y="40424"/>
                  </a:cubicBezTo>
                  <a:cubicBezTo>
                    <a:pt x="502548" y="38271"/>
                    <a:pt x="514747" y="42417"/>
                    <a:pt x="516980" y="38431"/>
                  </a:cubicBezTo>
                  <a:cubicBezTo>
                    <a:pt x="523119" y="34364"/>
                    <a:pt x="521046" y="18179"/>
                    <a:pt x="524953" y="12119"/>
                  </a:cubicBezTo>
                  <a:cubicBezTo>
                    <a:pt x="524953" y="8053"/>
                    <a:pt x="532926" y="4146"/>
                    <a:pt x="537072" y="0"/>
                  </a:cubicBezTo>
                  <a:lnTo>
                    <a:pt x="543212" y="6060"/>
                  </a:lnTo>
                  <a:cubicBezTo>
                    <a:pt x="543212" y="8053"/>
                    <a:pt x="543212" y="12119"/>
                    <a:pt x="545205" y="12119"/>
                  </a:cubicBezTo>
                  <a:cubicBezTo>
                    <a:pt x="545205" y="14112"/>
                    <a:pt x="551264" y="14112"/>
                    <a:pt x="553178" y="14112"/>
                  </a:cubicBezTo>
                  <a:cubicBezTo>
                    <a:pt x="555171" y="16186"/>
                    <a:pt x="563304" y="18179"/>
                    <a:pt x="565297" y="20172"/>
                  </a:cubicBezTo>
                  <a:cubicBezTo>
                    <a:pt x="569364" y="22245"/>
                    <a:pt x="573270" y="28145"/>
                    <a:pt x="577416" y="30298"/>
                  </a:cubicBezTo>
                  <a:lnTo>
                    <a:pt x="587542" y="30298"/>
                  </a:lnTo>
                  <a:cubicBezTo>
                    <a:pt x="589615" y="30298"/>
                    <a:pt x="597668" y="30298"/>
                    <a:pt x="599741" y="28305"/>
                  </a:cubicBezTo>
                  <a:cubicBezTo>
                    <a:pt x="601735" y="28305"/>
                    <a:pt x="605801" y="30298"/>
                    <a:pt x="607714" y="30298"/>
                  </a:cubicBezTo>
                  <a:cubicBezTo>
                    <a:pt x="611781" y="30298"/>
                    <a:pt x="617920" y="26232"/>
                    <a:pt x="621907" y="28305"/>
                  </a:cubicBezTo>
                  <a:cubicBezTo>
                    <a:pt x="625973" y="28305"/>
                    <a:pt x="629880" y="34364"/>
                    <a:pt x="632033" y="34364"/>
                  </a:cubicBezTo>
                  <a:lnTo>
                    <a:pt x="632033" y="36358"/>
                  </a:lnTo>
                  <a:cubicBezTo>
                    <a:pt x="632033" y="42417"/>
                    <a:pt x="630039" y="48477"/>
                    <a:pt x="630039" y="52304"/>
                  </a:cubicBezTo>
                  <a:cubicBezTo>
                    <a:pt x="630039" y="56131"/>
                    <a:pt x="630039" y="62430"/>
                    <a:pt x="628046" y="64423"/>
                  </a:cubicBezTo>
                  <a:cubicBezTo>
                    <a:pt x="625973" y="68489"/>
                    <a:pt x="613854" y="68489"/>
                    <a:pt x="612100" y="72396"/>
                  </a:cubicBezTo>
                  <a:cubicBezTo>
                    <a:pt x="608033" y="76463"/>
                    <a:pt x="610106" y="90655"/>
                    <a:pt x="608033" y="96714"/>
                  </a:cubicBezTo>
                  <a:cubicBezTo>
                    <a:pt x="604588" y="101898"/>
                    <a:pt x="600517" y="106637"/>
                    <a:pt x="595914" y="110827"/>
                  </a:cubicBezTo>
                  <a:cubicBezTo>
                    <a:pt x="591848" y="114893"/>
                    <a:pt x="579968" y="116887"/>
                    <a:pt x="573669" y="118800"/>
                  </a:cubicBezTo>
                  <a:cubicBezTo>
                    <a:pt x="567370" y="120714"/>
                    <a:pt x="555411" y="122866"/>
                    <a:pt x="551344" y="128926"/>
                  </a:cubicBezTo>
                  <a:cubicBezTo>
                    <a:pt x="549351" y="132992"/>
                    <a:pt x="553417" y="144872"/>
                    <a:pt x="553417" y="149178"/>
                  </a:cubicBezTo>
                  <a:cubicBezTo>
                    <a:pt x="553750" y="155311"/>
                    <a:pt x="553050" y="161456"/>
                    <a:pt x="551344" y="167357"/>
                  </a:cubicBezTo>
                  <a:cubicBezTo>
                    <a:pt x="549351" y="169350"/>
                    <a:pt x="539225" y="167357"/>
                    <a:pt x="537152" y="169350"/>
                  </a:cubicBezTo>
                  <a:cubicBezTo>
                    <a:pt x="531005" y="173189"/>
                    <a:pt x="526103" y="178728"/>
                    <a:pt x="523039" y="185296"/>
                  </a:cubicBezTo>
                  <a:cubicBezTo>
                    <a:pt x="519355" y="193542"/>
                    <a:pt x="518623" y="202806"/>
                    <a:pt x="520966" y="211528"/>
                  </a:cubicBezTo>
                  <a:cubicBezTo>
                    <a:pt x="520966" y="219501"/>
                    <a:pt x="531092" y="233773"/>
                    <a:pt x="536913" y="239833"/>
                  </a:cubicBezTo>
                  <a:cubicBezTo>
                    <a:pt x="542393" y="242941"/>
                    <a:pt x="547715" y="246320"/>
                    <a:pt x="552859" y="249959"/>
                  </a:cubicBezTo>
                  <a:cubicBezTo>
                    <a:pt x="555765" y="255686"/>
                    <a:pt x="557807" y="261812"/>
                    <a:pt x="558919" y="268137"/>
                  </a:cubicBezTo>
                  <a:cubicBezTo>
                    <a:pt x="558483" y="273646"/>
                    <a:pt x="557108" y="279039"/>
                    <a:pt x="554852" y="284084"/>
                  </a:cubicBezTo>
                  <a:cubicBezTo>
                    <a:pt x="552859" y="286077"/>
                    <a:pt x="542733" y="288070"/>
                    <a:pt x="540660" y="290143"/>
                  </a:cubicBezTo>
                  <a:cubicBezTo>
                    <a:pt x="537461" y="295744"/>
                    <a:pt x="535401" y="301922"/>
                    <a:pt x="534601" y="308322"/>
                  </a:cubicBezTo>
                  <a:cubicBezTo>
                    <a:pt x="536336" y="316036"/>
                    <a:pt x="539014" y="323507"/>
                    <a:pt x="542574" y="330567"/>
                  </a:cubicBezTo>
                  <a:cubicBezTo>
                    <a:pt x="546765" y="335758"/>
                    <a:pt x="551496" y="340488"/>
                    <a:pt x="556686" y="344680"/>
                  </a:cubicBezTo>
                  <a:cubicBezTo>
                    <a:pt x="560927" y="346327"/>
                    <a:pt x="565010" y="348355"/>
                    <a:pt x="568885" y="350739"/>
                  </a:cubicBezTo>
                  <a:cubicBezTo>
                    <a:pt x="570878" y="352812"/>
                    <a:pt x="576858" y="358713"/>
                    <a:pt x="576858" y="360865"/>
                  </a:cubicBezTo>
                  <a:cubicBezTo>
                    <a:pt x="578931" y="364932"/>
                    <a:pt x="576858" y="372984"/>
                    <a:pt x="576858" y="376812"/>
                  </a:cubicBezTo>
                  <a:cubicBezTo>
                    <a:pt x="576858" y="380639"/>
                    <a:pt x="576858" y="388931"/>
                    <a:pt x="580925" y="390924"/>
                  </a:cubicBezTo>
                  <a:cubicBezTo>
                    <a:pt x="582998" y="392917"/>
                    <a:pt x="591051" y="388931"/>
                    <a:pt x="595117" y="388931"/>
                  </a:cubicBezTo>
                  <a:cubicBezTo>
                    <a:pt x="597110" y="388931"/>
                    <a:pt x="603090" y="388931"/>
                    <a:pt x="603090" y="390924"/>
                  </a:cubicBezTo>
                  <a:cubicBezTo>
                    <a:pt x="607077" y="394990"/>
                    <a:pt x="603090" y="405116"/>
                    <a:pt x="603090" y="409103"/>
                  </a:cubicBezTo>
                  <a:cubicBezTo>
                    <a:pt x="605083" y="411176"/>
                    <a:pt x="607077" y="415163"/>
                    <a:pt x="611063" y="415163"/>
                  </a:cubicBezTo>
                  <a:cubicBezTo>
                    <a:pt x="615129" y="417236"/>
                    <a:pt x="623262" y="411176"/>
                    <a:pt x="627009" y="409103"/>
                  </a:cubicBezTo>
                  <a:cubicBezTo>
                    <a:pt x="629003" y="407110"/>
                    <a:pt x="630996" y="399057"/>
                    <a:pt x="634983" y="399057"/>
                  </a:cubicBezTo>
                  <a:cubicBezTo>
                    <a:pt x="637056" y="396984"/>
                    <a:pt x="642956" y="396984"/>
                    <a:pt x="647182" y="396984"/>
                  </a:cubicBezTo>
                  <a:cubicBezTo>
                    <a:pt x="649175" y="394990"/>
                    <a:pt x="653241" y="389011"/>
                    <a:pt x="655155" y="389011"/>
                  </a:cubicBezTo>
                  <a:cubicBezTo>
                    <a:pt x="662421" y="386827"/>
                    <a:pt x="669910" y="385463"/>
                    <a:pt x="677480" y="384944"/>
                  </a:cubicBezTo>
                  <a:cubicBezTo>
                    <a:pt x="681466" y="386938"/>
                    <a:pt x="685453" y="391004"/>
                    <a:pt x="689599" y="392917"/>
                  </a:cubicBezTo>
                  <a:cubicBezTo>
                    <a:pt x="693745" y="394831"/>
                    <a:pt x="705545" y="390924"/>
                    <a:pt x="709851" y="394990"/>
                  </a:cubicBezTo>
                  <a:cubicBezTo>
                    <a:pt x="714506" y="399962"/>
                    <a:pt x="717320" y="406377"/>
                    <a:pt x="717824" y="413169"/>
                  </a:cubicBezTo>
                  <a:cubicBezTo>
                    <a:pt x="719469" y="419081"/>
                    <a:pt x="720142" y="425220"/>
                    <a:pt x="719817" y="431348"/>
                  </a:cubicBezTo>
                  <a:cubicBezTo>
                    <a:pt x="718816" y="438729"/>
                    <a:pt x="718816" y="446212"/>
                    <a:pt x="719817" y="453593"/>
                  </a:cubicBezTo>
                  <a:cubicBezTo>
                    <a:pt x="721890" y="457659"/>
                    <a:pt x="732016" y="461566"/>
                    <a:pt x="734009" y="465712"/>
                  </a:cubicBezTo>
                  <a:lnTo>
                    <a:pt x="734009" y="473686"/>
                  </a:lnTo>
                  <a:lnTo>
                    <a:pt x="734647" y="473686"/>
                  </a:lnTo>
                  <a:cubicBezTo>
                    <a:pt x="732574" y="473686"/>
                    <a:pt x="728508" y="477752"/>
                    <a:pt x="726674" y="479745"/>
                  </a:cubicBezTo>
                  <a:cubicBezTo>
                    <a:pt x="722450" y="481373"/>
                    <a:pt x="718392" y="483402"/>
                    <a:pt x="714555" y="485805"/>
                  </a:cubicBezTo>
                  <a:cubicBezTo>
                    <a:pt x="712482" y="487878"/>
                    <a:pt x="708416" y="489871"/>
                    <a:pt x="708416" y="491864"/>
                  </a:cubicBezTo>
                  <a:cubicBezTo>
                    <a:pt x="706422" y="493937"/>
                    <a:pt x="704349" y="498004"/>
                    <a:pt x="702356" y="499838"/>
                  </a:cubicBezTo>
                  <a:cubicBezTo>
                    <a:pt x="700363" y="499838"/>
                    <a:pt x="698290" y="497844"/>
                    <a:pt x="696296" y="497844"/>
                  </a:cubicBezTo>
                  <a:cubicBezTo>
                    <a:pt x="694303" y="497844"/>
                    <a:pt x="690237" y="501831"/>
                    <a:pt x="688323" y="503904"/>
                  </a:cubicBezTo>
                  <a:cubicBezTo>
                    <a:pt x="680634" y="507611"/>
                    <a:pt x="673668" y="512660"/>
                    <a:pt x="667752" y="518814"/>
                  </a:cubicBezTo>
                  <a:cubicBezTo>
                    <a:pt x="664080" y="519263"/>
                    <a:pt x="660589" y="520665"/>
                    <a:pt x="657626" y="522880"/>
                  </a:cubicBezTo>
                  <a:cubicBezTo>
                    <a:pt x="653560" y="522880"/>
                    <a:pt x="649653" y="526867"/>
                    <a:pt x="645507" y="528940"/>
                  </a:cubicBezTo>
                  <a:cubicBezTo>
                    <a:pt x="641755" y="532049"/>
                    <a:pt x="637662" y="534724"/>
                    <a:pt x="633308" y="536913"/>
                  </a:cubicBezTo>
                  <a:cubicBezTo>
                    <a:pt x="629505" y="538099"/>
                    <a:pt x="625998" y="540083"/>
                    <a:pt x="623023" y="542733"/>
                  </a:cubicBezTo>
                  <a:cubicBezTo>
                    <a:pt x="619036" y="544726"/>
                    <a:pt x="615050" y="548793"/>
                    <a:pt x="610904" y="550706"/>
                  </a:cubicBezTo>
                  <a:cubicBezTo>
                    <a:pt x="602487" y="554917"/>
                    <a:pt x="593673" y="558282"/>
                    <a:pt x="584592" y="560752"/>
                  </a:cubicBezTo>
                  <a:cubicBezTo>
                    <a:pt x="580526" y="562825"/>
                    <a:pt x="572393" y="570878"/>
                    <a:pt x="568646" y="570878"/>
                  </a:cubicBezTo>
                  <a:cubicBezTo>
                    <a:pt x="566896" y="572183"/>
                    <a:pt x="564769" y="572883"/>
                    <a:pt x="562586" y="572872"/>
                  </a:cubicBezTo>
                  <a:cubicBezTo>
                    <a:pt x="560475" y="570673"/>
                    <a:pt x="559060" y="567899"/>
                    <a:pt x="558520" y="564899"/>
                  </a:cubicBezTo>
                  <a:cubicBezTo>
                    <a:pt x="558231" y="562078"/>
                    <a:pt x="558967" y="559248"/>
                    <a:pt x="560593" y="556925"/>
                  </a:cubicBezTo>
                  <a:cubicBezTo>
                    <a:pt x="562586" y="554852"/>
                    <a:pt x="568566" y="554852"/>
                    <a:pt x="570719" y="552859"/>
                  </a:cubicBezTo>
                  <a:cubicBezTo>
                    <a:pt x="572712" y="552859"/>
                    <a:pt x="576779" y="548793"/>
                    <a:pt x="578692" y="546799"/>
                  </a:cubicBezTo>
                  <a:cubicBezTo>
                    <a:pt x="580606" y="544806"/>
                    <a:pt x="584832" y="542733"/>
                    <a:pt x="586665" y="540740"/>
                  </a:cubicBezTo>
                  <a:cubicBezTo>
                    <a:pt x="588499" y="538747"/>
                    <a:pt x="590732" y="532767"/>
                    <a:pt x="592725" y="530614"/>
                  </a:cubicBezTo>
                  <a:lnTo>
                    <a:pt x="596791" y="530614"/>
                  </a:lnTo>
                  <a:cubicBezTo>
                    <a:pt x="598785" y="532607"/>
                    <a:pt x="598785" y="534680"/>
                    <a:pt x="600858" y="536674"/>
                  </a:cubicBezTo>
                  <a:cubicBezTo>
                    <a:pt x="602851" y="536674"/>
                    <a:pt x="606917" y="534680"/>
                    <a:pt x="608831" y="534680"/>
                  </a:cubicBezTo>
                  <a:cubicBezTo>
                    <a:pt x="610904" y="532607"/>
                    <a:pt x="614970" y="530614"/>
                    <a:pt x="614970" y="528621"/>
                  </a:cubicBezTo>
                  <a:cubicBezTo>
                    <a:pt x="614817" y="526442"/>
                    <a:pt x="613083" y="524708"/>
                    <a:pt x="610904" y="524554"/>
                  </a:cubicBezTo>
                  <a:cubicBezTo>
                    <a:pt x="610904" y="524554"/>
                    <a:pt x="608831" y="528621"/>
                    <a:pt x="606837" y="528621"/>
                  </a:cubicBezTo>
                  <a:lnTo>
                    <a:pt x="602771" y="526548"/>
                  </a:lnTo>
                  <a:cubicBezTo>
                    <a:pt x="602771" y="524554"/>
                    <a:pt x="608831" y="520488"/>
                    <a:pt x="608831" y="518574"/>
                  </a:cubicBezTo>
                  <a:lnTo>
                    <a:pt x="602771" y="518574"/>
                  </a:lnTo>
                  <a:cubicBezTo>
                    <a:pt x="600778" y="518574"/>
                    <a:pt x="598705" y="520568"/>
                    <a:pt x="596711" y="520568"/>
                  </a:cubicBezTo>
                  <a:cubicBezTo>
                    <a:pt x="593731" y="518397"/>
                    <a:pt x="590246" y="517024"/>
                    <a:pt x="586585" y="516581"/>
                  </a:cubicBezTo>
                  <a:lnTo>
                    <a:pt x="580526" y="516581"/>
                  </a:lnTo>
                  <a:cubicBezTo>
                    <a:pt x="580526" y="516581"/>
                    <a:pt x="580526" y="520568"/>
                    <a:pt x="578453" y="520568"/>
                  </a:cubicBezTo>
                  <a:cubicBezTo>
                    <a:pt x="578453" y="522641"/>
                    <a:pt x="572393" y="522641"/>
                    <a:pt x="570480" y="524634"/>
                  </a:cubicBezTo>
                  <a:lnTo>
                    <a:pt x="570480" y="530694"/>
                  </a:lnTo>
                  <a:cubicBezTo>
                    <a:pt x="570480" y="532687"/>
                    <a:pt x="572473" y="536753"/>
                    <a:pt x="572473" y="538667"/>
                  </a:cubicBezTo>
                  <a:cubicBezTo>
                    <a:pt x="572473" y="540580"/>
                    <a:pt x="568407" y="542733"/>
                    <a:pt x="566413" y="542733"/>
                  </a:cubicBezTo>
                  <a:cubicBezTo>
                    <a:pt x="564420" y="540740"/>
                    <a:pt x="566413" y="534760"/>
                    <a:pt x="564420" y="534760"/>
                  </a:cubicBezTo>
                  <a:cubicBezTo>
                    <a:pt x="564420" y="534760"/>
                    <a:pt x="560354" y="536753"/>
                    <a:pt x="560354" y="538747"/>
                  </a:cubicBezTo>
                  <a:cubicBezTo>
                    <a:pt x="558281" y="538747"/>
                    <a:pt x="556288" y="540820"/>
                    <a:pt x="554294" y="540820"/>
                  </a:cubicBezTo>
                  <a:cubicBezTo>
                    <a:pt x="552301" y="540820"/>
                    <a:pt x="550228" y="538747"/>
                    <a:pt x="548155" y="538747"/>
                  </a:cubicBezTo>
                  <a:lnTo>
                    <a:pt x="540182" y="538747"/>
                  </a:lnTo>
                  <a:cubicBezTo>
                    <a:pt x="538109" y="540820"/>
                    <a:pt x="538109" y="542813"/>
                    <a:pt x="536115" y="542813"/>
                  </a:cubicBezTo>
                  <a:cubicBezTo>
                    <a:pt x="535725" y="546929"/>
                    <a:pt x="533499" y="550650"/>
                    <a:pt x="530056" y="552939"/>
                  </a:cubicBezTo>
                  <a:cubicBezTo>
                    <a:pt x="527873" y="552927"/>
                    <a:pt x="525746" y="553627"/>
                    <a:pt x="523996" y="554932"/>
                  </a:cubicBezTo>
                  <a:cubicBezTo>
                    <a:pt x="521923" y="554932"/>
                    <a:pt x="519930" y="558998"/>
                    <a:pt x="519930" y="560992"/>
                  </a:cubicBezTo>
                  <a:cubicBezTo>
                    <a:pt x="521923" y="563065"/>
                    <a:pt x="527903" y="558998"/>
                    <a:pt x="530056" y="560992"/>
                  </a:cubicBezTo>
                  <a:cubicBezTo>
                    <a:pt x="534122" y="560992"/>
                    <a:pt x="538029" y="560992"/>
                    <a:pt x="538029" y="563065"/>
                  </a:cubicBezTo>
                  <a:cubicBezTo>
                    <a:pt x="539561" y="567172"/>
                    <a:pt x="538802" y="571784"/>
                    <a:pt x="536036" y="575184"/>
                  </a:cubicBezTo>
                  <a:lnTo>
                    <a:pt x="525910" y="575184"/>
                  </a:lnTo>
                  <a:cubicBezTo>
                    <a:pt x="523917" y="575184"/>
                    <a:pt x="523917" y="571118"/>
                    <a:pt x="521843" y="569124"/>
                  </a:cubicBezTo>
                  <a:cubicBezTo>
                    <a:pt x="517777" y="569124"/>
                    <a:pt x="511717" y="571118"/>
                    <a:pt x="511717" y="573111"/>
                  </a:cubicBezTo>
                  <a:cubicBezTo>
                    <a:pt x="509724" y="573111"/>
                    <a:pt x="509724" y="579170"/>
                    <a:pt x="509724" y="581084"/>
                  </a:cubicBezTo>
                  <a:cubicBezTo>
                    <a:pt x="511836" y="583283"/>
                    <a:pt x="513250" y="586057"/>
                    <a:pt x="513790" y="589057"/>
                  </a:cubicBezTo>
                  <a:cubicBezTo>
                    <a:pt x="512252" y="589254"/>
                    <a:pt x="510822" y="589955"/>
                    <a:pt x="509724" y="591050"/>
                  </a:cubicBezTo>
                  <a:cubicBezTo>
                    <a:pt x="509724" y="595117"/>
                    <a:pt x="511717" y="601176"/>
                    <a:pt x="511717" y="605243"/>
                  </a:cubicBezTo>
                  <a:cubicBezTo>
                    <a:pt x="509968" y="606548"/>
                    <a:pt x="507841" y="607247"/>
                    <a:pt x="505658" y="607236"/>
                  </a:cubicBezTo>
                  <a:cubicBezTo>
                    <a:pt x="503585" y="609309"/>
                    <a:pt x="499598" y="607236"/>
                    <a:pt x="497685" y="607236"/>
                  </a:cubicBezTo>
                  <a:cubicBezTo>
                    <a:pt x="495691" y="605243"/>
                    <a:pt x="491625" y="603170"/>
                    <a:pt x="491625" y="601176"/>
                  </a:cubicBezTo>
                  <a:cubicBezTo>
                    <a:pt x="491625" y="599183"/>
                    <a:pt x="495691" y="593203"/>
                    <a:pt x="495691" y="589057"/>
                  </a:cubicBezTo>
                  <a:cubicBezTo>
                    <a:pt x="493618" y="587064"/>
                    <a:pt x="489632" y="584991"/>
                    <a:pt x="487718" y="582998"/>
                  </a:cubicBezTo>
                  <a:cubicBezTo>
                    <a:pt x="487718" y="582998"/>
                    <a:pt x="487718" y="576938"/>
                    <a:pt x="485725" y="576938"/>
                  </a:cubicBezTo>
                  <a:cubicBezTo>
                    <a:pt x="483732" y="576938"/>
                    <a:pt x="479665" y="581004"/>
                    <a:pt x="477752" y="582998"/>
                  </a:cubicBezTo>
                  <a:lnTo>
                    <a:pt x="477752" y="590971"/>
                  </a:lnTo>
                  <a:cubicBezTo>
                    <a:pt x="479879" y="593158"/>
                    <a:pt x="481297" y="595937"/>
                    <a:pt x="481818" y="598944"/>
                  </a:cubicBezTo>
                  <a:cubicBezTo>
                    <a:pt x="481818" y="600937"/>
                    <a:pt x="477752" y="602931"/>
                    <a:pt x="477752" y="605004"/>
                  </a:cubicBezTo>
                  <a:cubicBezTo>
                    <a:pt x="475995" y="610893"/>
                    <a:pt x="475319" y="617052"/>
                    <a:pt x="475759" y="623182"/>
                  </a:cubicBezTo>
                  <a:cubicBezTo>
                    <a:pt x="476208" y="626855"/>
                    <a:pt x="477610" y="630345"/>
                    <a:pt x="479825" y="633308"/>
                  </a:cubicBezTo>
                  <a:cubicBezTo>
                    <a:pt x="481818" y="635302"/>
                    <a:pt x="487798" y="633308"/>
                    <a:pt x="489951" y="635302"/>
                  </a:cubicBezTo>
                  <a:cubicBezTo>
                    <a:pt x="491944" y="635302"/>
                    <a:pt x="491944" y="641361"/>
                    <a:pt x="493937" y="643275"/>
                  </a:cubicBezTo>
                  <a:lnTo>
                    <a:pt x="501911" y="643275"/>
                  </a:lnTo>
                  <a:cubicBezTo>
                    <a:pt x="505977" y="643275"/>
                    <a:pt x="512036" y="641281"/>
                    <a:pt x="514109" y="641281"/>
                  </a:cubicBezTo>
                  <a:cubicBezTo>
                    <a:pt x="516918" y="641004"/>
                    <a:pt x="519735" y="641708"/>
                    <a:pt x="522083" y="643275"/>
                  </a:cubicBezTo>
                  <a:cubicBezTo>
                    <a:pt x="522083" y="645348"/>
                    <a:pt x="520089" y="649334"/>
                    <a:pt x="520089" y="651248"/>
                  </a:cubicBezTo>
                  <a:cubicBezTo>
                    <a:pt x="519068" y="653139"/>
                    <a:pt x="518368" y="655187"/>
                    <a:pt x="518016" y="657307"/>
                  </a:cubicBezTo>
                  <a:cubicBezTo>
                    <a:pt x="518202" y="659472"/>
                    <a:pt x="519919" y="661188"/>
                    <a:pt x="522083" y="661374"/>
                  </a:cubicBezTo>
                  <a:cubicBezTo>
                    <a:pt x="524156" y="661374"/>
                    <a:pt x="526149" y="661374"/>
                    <a:pt x="526149" y="659301"/>
                  </a:cubicBezTo>
                  <a:lnTo>
                    <a:pt x="526149" y="643354"/>
                  </a:lnTo>
                  <a:cubicBezTo>
                    <a:pt x="528142" y="641361"/>
                    <a:pt x="528142" y="637295"/>
                    <a:pt x="530215" y="635381"/>
                  </a:cubicBezTo>
                  <a:lnTo>
                    <a:pt x="530215" y="623820"/>
                  </a:lnTo>
                  <a:cubicBezTo>
                    <a:pt x="531749" y="622198"/>
                    <a:pt x="532480" y="619976"/>
                    <a:pt x="532209" y="617761"/>
                  </a:cubicBezTo>
                  <a:cubicBezTo>
                    <a:pt x="532209" y="615767"/>
                    <a:pt x="530215" y="611701"/>
                    <a:pt x="532209" y="609787"/>
                  </a:cubicBezTo>
                  <a:lnTo>
                    <a:pt x="536275" y="609787"/>
                  </a:lnTo>
                  <a:cubicBezTo>
                    <a:pt x="537841" y="612135"/>
                    <a:pt x="538546" y="614952"/>
                    <a:pt x="538268" y="617761"/>
                  </a:cubicBezTo>
                  <a:cubicBezTo>
                    <a:pt x="538268" y="619754"/>
                    <a:pt x="536275" y="621827"/>
                    <a:pt x="536275" y="623820"/>
                  </a:cubicBezTo>
                  <a:cubicBezTo>
                    <a:pt x="536275" y="627886"/>
                    <a:pt x="534282" y="633946"/>
                    <a:pt x="534282" y="635939"/>
                  </a:cubicBezTo>
                  <a:cubicBezTo>
                    <a:pt x="534282" y="640006"/>
                    <a:pt x="532209" y="646065"/>
                    <a:pt x="532209" y="648059"/>
                  </a:cubicBezTo>
                  <a:cubicBezTo>
                    <a:pt x="532209" y="650052"/>
                    <a:pt x="534282" y="652125"/>
                    <a:pt x="534282" y="654118"/>
                  </a:cubicBezTo>
                  <a:cubicBezTo>
                    <a:pt x="533916" y="656235"/>
                    <a:pt x="533217" y="658281"/>
                    <a:pt x="532209" y="660178"/>
                  </a:cubicBezTo>
                  <a:cubicBezTo>
                    <a:pt x="530120" y="662393"/>
                    <a:pt x="528709" y="665160"/>
                    <a:pt x="528142" y="668151"/>
                  </a:cubicBezTo>
                  <a:cubicBezTo>
                    <a:pt x="528142" y="672138"/>
                    <a:pt x="530215" y="676124"/>
                    <a:pt x="530215" y="680270"/>
                  </a:cubicBezTo>
                  <a:cubicBezTo>
                    <a:pt x="532209" y="680270"/>
                    <a:pt x="530215" y="684257"/>
                    <a:pt x="530215" y="684257"/>
                  </a:cubicBezTo>
                  <a:cubicBezTo>
                    <a:pt x="532209" y="686330"/>
                    <a:pt x="534282" y="684257"/>
                    <a:pt x="534282" y="686330"/>
                  </a:cubicBezTo>
                  <a:cubicBezTo>
                    <a:pt x="535848" y="688677"/>
                    <a:pt x="536553" y="691495"/>
                    <a:pt x="536275" y="694303"/>
                  </a:cubicBezTo>
                  <a:lnTo>
                    <a:pt x="540341" y="696296"/>
                  </a:lnTo>
                  <a:cubicBezTo>
                    <a:pt x="540341" y="698369"/>
                    <a:pt x="542335" y="700363"/>
                    <a:pt x="542335" y="702356"/>
                  </a:cubicBezTo>
                  <a:cubicBezTo>
                    <a:pt x="542335" y="704349"/>
                    <a:pt x="538268" y="706422"/>
                    <a:pt x="538268" y="706422"/>
                  </a:cubicBezTo>
                  <a:cubicBezTo>
                    <a:pt x="538268" y="708415"/>
                    <a:pt x="540341" y="712482"/>
                    <a:pt x="540341" y="714395"/>
                  </a:cubicBezTo>
                  <a:cubicBezTo>
                    <a:pt x="538268" y="716389"/>
                    <a:pt x="538268" y="718382"/>
                    <a:pt x="536275" y="718382"/>
                  </a:cubicBezTo>
                  <a:cubicBezTo>
                    <a:pt x="534282" y="718382"/>
                    <a:pt x="532209" y="716389"/>
                    <a:pt x="530215" y="714395"/>
                  </a:cubicBezTo>
                  <a:lnTo>
                    <a:pt x="530215" y="710329"/>
                  </a:lnTo>
                  <a:cubicBezTo>
                    <a:pt x="528142" y="708256"/>
                    <a:pt x="524156" y="710329"/>
                    <a:pt x="524156" y="710329"/>
                  </a:cubicBezTo>
                  <a:cubicBezTo>
                    <a:pt x="522529" y="712651"/>
                    <a:pt x="521793" y="715482"/>
                    <a:pt x="522083" y="718302"/>
                  </a:cubicBezTo>
                  <a:lnTo>
                    <a:pt x="528142" y="724362"/>
                  </a:lnTo>
                  <a:cubicBezTo>
                    <a:pt x="527946" y="725900"/>
                    <a:pt x="527245" y="727330"/>
                    <a:pt x="526149" y="728428"/>
                  </a:cubicBezTo>
                  <a:cubicBezTo>
                    <a:pt x="526149" y="730421"/>
                    <a:pt x="524156" y="732494"/>
                    <a:pt x="526149" y="732494"/>
                  </a:cubicBezTo>
                  <a:cubicBezTo>
                    <a:pt x="526149" y="734488"/>
                    <a:pt x="530215" y="732494"/>
                    <a:pt x="530215" y="732494"/>
                  </a:cubicBezTo>
                  <a:cubicBezTo>
                    <a:pt x="532209" y="732494"/>
                    <a:pt x="532209" y="728428"/>
                    <a:pt x="534282" y="726435"/>
                  </a:cubicBezTo>
                  <a:cubicBezTo>
                    <a:pt x="536452" y="727519"/>
                    <a:pt x="538486" y="728857"/>
                    <a:pt x="540341" y="730421"/>
                  </a:cubicBezTo>
                  <a:cubicBezTo>
                    <a:pt x="540341" y="730421"/>
                    <a:pt x="542335" y="736481"/>
                    <a:pt x="544408" y="736481"/>
                  </a:cubicBezTo>
                  <a:cubicBezTo>
                    <a:pt x="544522" y="738647"/>
                    <a:pt x="546231" y="740390"/>
                    <a:pt x="548394" y="740547"/>
                  </a:cubicBezTo>
                  <a:cubicBezTo>
                    <a:pt x="550467" y="740547"/>
                    <a:pt x="552460" y="736481"/>
                    <a:pt x="554533" y="736481"/>
                  </a:cubicBezTo>
                  <a:cubicBezTo>
                    <a:pt x="556606" y="736481"/>
                    <a:pt x="560593" y="738554"/>
                    <a:pt x="560593" y="740547"/>
                  </a:cubicBezTo>
                  <a:lnTo>
                    <a:pt x="566653" y="746607"/>
                  </a:lnTo>
                  <a:cubicBezTo>
                    <a:pt x="570719" y="750673"/>
                    <a:pt x="578772" y="752666"/>
                    <a:pt x="580845" y="756733"/>
                  </a:cubicBezTo>
                  <a:cubicBezTo>
                    <a:pt x="582838" y="758726"/>
                    <a:pt x="586904" y="760719"/>
                    <a:pt x="586904" y="762792"/>
                  </a:cubicBezTo>
                  <a:cubicBezTo>
                    <a:pt x="588050" y="763854"/>
                    <a:pt x="588760" y="765303"/>
                    <a:pt x="588898" y="766859"/>
                  </a:cubicBezTo>
                  <a:cubicBezTo>
                    <a:pt x="586904" y="768852"/>
                    <a:pt x="584911" y="766859"/>
                    <a:pt x="582838" y="766859"/>
                  </a:cubicBezTo>
                  <a:cubicBezTo>
                    <a:pt x="580765" y="766859"/>
                    <a:pt x="576779" y="764786"/>
                    <a:pt x="574865" y="766859"/>
                  </a:cubicBezTo>
                  <a:cubicBezTo>
                    <a:pt x="573327" y="767055"/>
                    <a:pt x="571897" y="767756"/>
                    <a:pt x="570799" y="768852"/>
                  </a:cubicBezTo>
                  <a:cubicBezTo>
                    <a:pt x="570521" y="771660"/>
                    <a:pt x="571225" y="774478"/>
                    <a:pt x="572792" y="776825"/>
                  </a:cubicBezTo>
                  <a:lnTo>
                    <a:pt x="578852" y="776825"/>
                  </a:lnTo>
                  <a:cubicBezTo>
                    <a:pt x="580925" y="774832"/>
                    <a:pt x="582918" y="772839"/>
                    <a:pt x="584991" y="772839"/>
                  </a:cubicBezTo>
                  <a:cubicBezTo>
                    <a:pt x="587064" y="772839"/>
                    <a:pt x="588977" y="772839"/>
                    <a:pt x="588977" y="774832"/>
                  </a:cubicBezTo>
                  <a:cubicBezTo>
                    <a:pt x="591051" y="774832"/>
                    <a:pt x="591051" y="780891"/>
                    <a:pt x="591051" y="780891"/>
                  </a:cubicBezTo>
                  <a:cubicBezTo>
                    <a:pt x="593044" y="782885"/>
                    <a:pt x="597110" y="782885"/>
                    <a:pt x="599024" y="784958"/>
                  </a:cubicBezTo>
                  <a:cubicBezTo>
                    <a:pt x="600617" y="786547"/>
                    <a:pt x="601383" y="788785"/>
                    <a:pt x="601097" y="791017"/>
                  </a:cubicBezTo>
                  <a:cubicBezTo>
                    <a:pt x="601097" y="793011"/>
                    <a:pt x="599024" y="795004"/>
                    <a:pt x="597030" y="797077"/>
                  </a:cubicBezTo>
                  <a:cubicBezTo>
                    <a:pt x="597030" y="799070"/>
                    <a:pt x="595037" y="803137"/>
                    <a:pt x="595037" y="805050"/>
                  </a:cubicBezTo>
                  <a:cubicBezTo>
                    <a:pt x="592964" y="807043"/>
                    <a:pt x="595037" y="813023"/>
                    <a:pt x="595037" y="815176"/>
                  </a:cubicBezTo>
                  <a:cubicBezTo>
                    <a:pt x="595037" y="817329"/>
                    <a:pt x="595037" y="823149"/>
                    <a:pt x="592964" y="825302"/>
                  </a:cubicBezTo>
                  <a:cubicBezTo>
                    <a:pt x="592964" y="827295"/>
                    <a:pt x="590971" y="831362"/>
                    <a:pt x="588898" y="831362"/>
                  </a:cubicBezTo>
                  <a:cubicBezTo>
                    <a:pt x="586904" y="833355"/>
                    <a:pt x="580925" y="833355"/>
                    <a:pt x="578772" y="833355"/>
                  </a:cubicBezTo>
                  <a:cubicBezTo>
                    <a:pt x="577189" y="831514"/>
                    <a:pt x="575850" y="829477"/>
                    <a:pt x="574785" y="827295"/>
                  </a:cubicBezTo>
                  <a:cubicBezTo>
                    <a:pt x="574785" y="823229"/>
                    <a:pt x="576779" y="821236"/>
                    <a:pt x="576779" y="819322"/>
                  </a:cubicBezTo>
                  <a:cubicBezTo>
                    <a:pt x="578806" y="815508"/>
                    <a:pt x="578806" y="810937"/>
                    <a:pt x="576779" y="807123"/>
                  </a:cubicBezTo>
                  <a:cubicBezTo>
                    <a:pt x="576145" y="805060"/>
                    <a:pt x="573960" y="803902"/>
                    <a:pt x="571897" y="804535"/>
                  </a:cubicBezTo>
                  <a:cubicBezTo>
                    <a:pt x="571474" y="804665"/>
                    <a:pt x="571075" y="804866"/>
                    <a:pt x="570719" y="805130"/>
                  </a:cubicBezTo>
                  <a:cubicBezTo>
                    <a:pt x="568646" y="805130"/>
                    <a:pt x="568646" y="809196"/>
                    <a:pt x="566653" y="811189"/>
                  </a:cubicBezTo>
                  <a:cubicBezTo>
                    <a:pt x="564474" y="811343"/>
                    <a:pt x="562740" y="813077"/>
                    <a:pt x="562586" y="815256"/>
                  </a:cubicBezTo>
                  <a:cubicBezTo>
                    <a:pt x="562586" y="817249"/>
                    <a:pt x="562586" y="821315"/>
                    <a:pt x="564659" y="821315"/>
                  </a:cubicBezTo>
                  <a:lnTo>
                    <a:pt x="568646" y="821315"/>
                  </a:lnTo>
                  <a:cubicBezTo>
                    <a:pt x="570719" y="823309"/>
                    <a:pt x="568646" y="827375"/>
                    <a:pt x="568646" y="829289"/>
                  </a:cubicBezTo>
                  <a:cubicBezTo>
                    <a:pt x="568646" y="831202"/>
                    <a:pt x="564659" y="831362"/>
                    <a:pt x="564659" y="833355"/>
                  </a:cubicBezTo>
                  <a:cubicBezTo>
                    <a:pt x="564659" y="835348"/>
                    <a:pt x="570719" y="837421"/>
                    <a:pt x="572632" y="839414"/>
                  </a:cubicBezTo>
                  <a:cubicBezTo>
                    <a:pt x="572125" y="842426"/>
                    <a:pt x="570706" y="845209"/>
                    <a:pt x="568566" y="847388"/>
                  </a:cubicBezTo>
                  <a:cubicBezTo>
                    <a:pt x="566573" y="849461"/>
                    <a:pt x="564580" y="855361"/>
                    <a:pt x="560593" y="857514"/>
                  </a:cubicBezTo>
                  <a:cubicBezTo>
                    <a:pt x="558520" y="857514"/>
                    <a:pt x="554533" y="855520"/>
                    <a:pt x="552620" y="855520"/>
                  </a:cubicBezTo>
                  <a:cubicBezTo>
                    <a:pt x="550627" y="853447"/>
                    <a:pt x="550627" y="845394"/>
                    <a:pt x="548554" y="843401"/>
                  </a:cubicBezTo>
                  <a:cubicBezTo>
                    <a:pt x="546560" y="843401"/>
                    <a:pt x="544567" y="841328"/>
                    <a:pt x="542494" y="839335"/>
                  </a:cubicBezTo>
                  <a:cubicBezTo>
                    <a:pt x="542494" y="839335"/>
                    <a:pt x="542494" y="835268"/>
                    <a:pt x="540501" y="835268"/>
                  </a:cubicBezTo>
                  <a:cubicBezTo>
                    <a:pt x="537682" y="835000"/>
                    <a:pt x="534859" y="835734"/>
                    <a:pt x="532527" y="837341"/>
                  </a:cubicBezTo>
                  <a:cubicBezTo>
                    <a:pt x="530996" y="837560"/>
                    <a:pt x="529572" y="838258"/>
                    <a:pt x="528461" y="839335"/>
                  </a:cubicBezTo>
                  <a:cubicBezTo>
                    <a:pt x="526468" y="835268"/>
                    <a:pt x="526468" y="833275"/>
                    <a:pt x="524475" y="831362"/>
                  </a:cubicBezTo>
                  <a:cubicBezTo>
                    <a:pt x="522402" y="825302"/>
                    <a:pt x="514349" y="819242"/>
                    <a:pt x="510282" y="815415"/>
                  </a:cubicBezTo>
                  <a:cubicBezTo>
                    <a:pt x="507335" y="809828"/>
                    <a:pt x="503165" y="804977"/>
                    <a:pt x="498083" y="801223"/>
                  </a:cubicBezTo>
                  <a:cubicBezTo>
                    <a:pt x="495103" y="796248"/>
                    <a:pt x="490940" y="792085"/>
                    <a:pt x="485964" y="789104"/>
                  </a:cubicBezTo>
                  <a:cubicBezTo>
                    <a:pt x="477991" y="785117"/>
                    <a:pt x="463639" y="776985"/>
                    <a:pt x="455586" y="776985"/>
                  </a:cubicBezTo>
                  <a:cubicBezTo>
                    <a:pt x="448776" y="775737"/>
                    <a:pt x="441751" y="776457"/>
                    <a:pt x="435335" y="779058"/>
                  </a:cubicBezTo>
                  <a:cubicBezTo>
                    <a:pt x="430522" y="778859"/>
                    <a:pt x="425714" y="779535"/>
                    <a:pt x="421142" y="781051"/>
                  </a:cubicBezTo>
                  <a:cubicBezTo>
                    <a:pt x="417076" y="783044"/>
                    <a:pt x="415083" y="791177"/>
                    <a:pt x="413169" y="795163"/>
                  </a:cubicBezTo>
                  <a:cubicBezTo>
                    <a:pt x="407368" y="797489"/>
                    <a:pt x="401229" y="798862"/>
                    <a:pt x="394990" y="799230"/>
                  </a:cubicBezTo>
                  <a:cubicBezTo>
                    <a:pt x="389937" y="798070"/>
                    <a:pt x="385131" y="796018"/>
                    <a:pt x="380798" y="793170"/>
                  </a:cubicBezTo>
                  <a:cubicBezTo>
                    <a:pt x="378725" y="793170"/>
                    <a:pt x="374739" y="787111"/>
                    <a:pt x="370672" y="785197"/>
                  </a:cubicBezTo>
                  <a:cubicBezTo>
                    <a:pt x="363451" y="785022"/>
                    <a:pt x="356360" y="787144"/>
                    <a:pt x="350421" y="791257"/>
                  </a:cubicBezTo>
                  <a:cubicBezTo>
                    <a:pt x="347829" y="795914"/>
                    <a:pt x="345667" y="800798"/>
                    <a:pt x="343962" y="805848"/>
                  </a:cubicBezTo>
                  <a:cubicBezTo>
                    <a:pt x="339764" y="810472"/>
                    <a:pt x="334995" y="814544"/>
                    <a:pt x="329770" y="817967"/>
                  </a:cubicBezTo>
                  <a:cubicBezTo>
                    <a:pt x="327697" y="820040"/>
                    <a:pt x="321797" y="822033"/>
                    <a:pt x="319644" y="820040"/>
                  </a:cubicBezTo>
                  <a:cubicBezTo>
                    <a:pt x="312575" y="819250"/>
                    <a:pt x="305710" y="817169"/>
                    <a:pt x="299392" y="813900"/>
                  </a:cubicBezTo>
                  <a:cubicBezTo>
                    <a:pt x="295326" y="811907"/>
                    <a:pt x="289266" y="803854"/>
                    <a:pt x="285200" y="801781"/>
                  </a:cubicBezTo>
                  <a:cubicBezTo>
                    <a:pt x="278019" y="800383"/>
                    <a:pt x="271155" y="797681"/>
                    <a:pt x="264948" y="793808"/>
                  </a:cubicBezTo>
                  <a:cubicBezTo>
                    <a:pt x="260882" y="793808"/>
                    <a:pt x="256975" y="787748"/>
                    <a:pt x="252749" y="785835"/>
                  </a:cubicBezTo>
                  <a:cubicBezTo>
                    <a:pt x="246163" y="784008"/>
                    <a:pt x="239317" y="783307"/>
                    <a:pt x="232497" y="783762"/>
                  </a:cubicBezTo>
                  <a:cubicBezTo>
                    <a:pt x="225787" y="784805"/>
                    <a:pt x="218956" y="784805"/>
                    <a:pt x="212246" y="783762"/>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2" name="Freeform 221">
              <a:extLst>
                <a:ext uri="{FF2B5EF4-FFF2-40B4-BE49-F238E27FC236}">
                  <a16:creationId xmlns:a16="http://schemas.microsoft.com/office/drawing/2014/main" id="{59C8AF34-11D7-7440-AE62-EBBB4B2ABDF2}"/>
                </a:ext>
              </a:extLst>
            </p:cNvPr>
            <p:cNvSpPr/>
            <p:nvPr/>
          </p:nvSpPr>
          <p:spPr>
            <a:xfrm>
              <a:off x="5516626" y="3100105"/>
              <a:ext cx="23919" cy="23919"/>
            </a:xfrm>
            <a:custGeom>
              <a:avLst/>
              <a:gdLst>
                <a:gd name="connsiteX0" fmla="*/ 41 w 23919"/>
                <a:gd name="connsiteY0" fmla="*/ 29634 h 23919"/>
                <a:gd name="connsiteX1" fmla="*/ 2114 w 23919"/>
                <a:gd name="connsiteY1" fmla="*/ 23415 h 23919"/>
                <a:gd name="connsiteX2" fmla="*/ 6260 w 23919"/>
                <a:gd name="connsiteY2" fmla="*/ 17276 h 23919"/>
                <a:gd name="connsiteX3" fmla="*/ 8333 w 23919"/>
                <a:gd name="connsiteY3" fmla="*/ 11137 h 23919"/>
                <a:gd name="connsiteX4" fmla="*/ 14632 w 23919"/>
                <a:gd name="connsiteY4" fmla="*/ 4997 h 23919"/>
                <a:gd name="connsiteX5" fmla="*/ 18778 w 23919"/>
                <a:gd name="connsiteY5" fmla="*/ 851 h 23919"/>
                <a:gd name="connsiteX6" fmla="*/ 22924 w 23919"/>
                <a:gd name="connsiteY6" fmla="*/ 851 h 23919"/>
                <a:gd name="connsiteX7" fmla="*/ 27071 w 23919"/>
                <a:gd name="connsiteY7" fmla="*/ 2924 h 23919"/>
                <a:gd name="connsiteX8" fmla="*/ 25316 w 23919"/>
                <a:gd name="connsiteY8" fmla="*/ 6911 h 23919"/>
                <a:gd name="connsiteX9" fmla="*/ 21170 w 23919"/>
                <a:gd name="connsiteY9" fmla="*/ 13050 h 23919"/>
                <a:gd name="connsiteX10" fmla="*/ 17024 w 23919"/>
                <a:gd name="connsiteY10" fmla="*/ 15043 h 23919"/>
                <a:gd name="connsiteX11" fmla="*/ 14951 w 23919"/>
                <a:gd name="connsiteY11" fmla="*/ 21262 h 23919"/>
                <a:gd name="connsiteX12" fmla="*/ 12878 w 23919"/>
                <a:gd name="connsiteY12" fmla="*/ 27402 h 23919"/>
                <a:gd name="connsiteX13" fmla="*/ 10805 w 23919"/>
                <a:gd name="connsiteY13" fmla="*/ 29475 h 23919"/>
                <a:gd name="connsiteX14" fmla="*/ 6579 w 23919"/>
                <a:gd name="connsiteY14" fmla="*/ 31468 h 23919"/>
                <a:gd name="connsiteX15" fmla="*/ 4508 w 23919"/>
                <a:gd name="connsiteY15" fmla="*/ 29556 h 23919"/>
                <a:gd name="connsiteX16" fmla="*/ 4506 w 23919"/>
                <a:gd name="connsiteY16" fmla="*/ 29475 h 23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919" h="23919">
                  <a:moveTo>
                    <a:pt x="41" y="29634"/>
                  </a:moveTo>
                  <a:cubicBezTo>
                    <a:pt x="-191" y="27360"/>
                    <a:pt x="564" y="25095"/>
                    <a:pt x="2114" y="23415"/>
                  </a:cubicBezTo>
                  <a:cubicBezTo>
                    <a:pt x="3239" y="21206"/>
                    <a:pt x="4631" y="19144"/>
                    <a:pt x="6260" y="17276"/>
                  </a:cubicBezTo>
                  <a:cubicBezTo>
                    <a:pt x="6616" y="15131"/>
                    <a:pt x="7316" y="13058"/>
                    <a:pt x="8333" y="11137"/>
                  </a:cubicBezTo>
                  <a:cubicBezTo>
                    <a:pt x="10486" y="9063"/>
                    <a:pt x="12559" y="4997"/>
                    <a:pt x="14632" y="4997"/>
                  </a:cubicBezTo>
                  <a:cubicBezTo>
                    <a:pt x="14786" y="2774"/>
                    <a:pt x="16555" y="1005"/>
                    <a:pt x="18778" y="851"/>
                  </a:cubicBezTo>
                  <a:cubicBezTo>
                    <a:pt x="19927" y="-284"/>
                    <a:pt x="21775" y="-284"/>
                    <a:pt x="22924" y="851"/>
                  </a:cubicBezTo>
                  <a:cubicBezTo>
                    <a:pt x="24515" y="1005"/>
                    <a:pt x="25993" y="1744"/>
                    <a:pt x="27071" y="2924"/>
                  </a:cubicBezTo>
                  <a:lnTo>
                    <a:pt x="25316" y="6911"/>
                  </a:lnTo>
                  <a:cubicBezTo>
                    <a:pt x="25316" y="8904"/>
                    <a:pt x="23243" y="10977"/>
                    <a:pt x="21170" y="13050"/>
                  </a:cubicBezTo>
                  <a:cubicBezTo>
                    <a:pt x="20038" y="14142"/>
                    <a:pt x="18584" y="14841"/>
                    <a:pt x="17024" y="15043"/>
                  </a:cubicBezTo>
                  <a:cubicBezTo>
                    <a:pt x="17024" y="17116"/>
                    <a:pt x="14951" y="19189"/>
                    <a:pt x="14951" y="21262"/>
                  </a:cubicBezTo>
                  <a:cubicBezTo>
                    <a:pt x="14951" y="23335"/>
                    <a:pt x="12878" y="25329"/>
                    <a:pt x="12878" y="27402"/>
                  </a:cubicBezTo>
                  <a:lnTo>
                    <a:pt x="10805" y="29475"/>
                  </a:lnTo>
                  <a:cubicBezTo>
                    <a:pt x="9677" y="30619"/>
                    <a:pt x="8180" y="31326"/>
                    <a:pt x="6579" y="31468"/>
                  </a:cubicBezTo>
                  <a:cubicBezTo>
                    <a:pt x="5479" y="31512"/>
                    <a:pt x="4552" y="30656"/>
                    <a:pt x="4508" y="29556"/>
                  </a:cubicBezTo>
                  <a:cubicBezTo>
                    <a:pt x="4507" y="29529"/>
                    <a:pt x="4506" y="29502"/>
                    <a:pt x="4506" y="29475"/>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223" name="Freeform 222">
              <a:extLst>
                <a:ext uri="{FF2B5EF4-FFF2-40B4-BE49-F238E27FC236}">
                  <a16:creationId xmlns:a16="http://schemas.microsoft.com/office/drawing/2014/main" id="{E21A33CC-3A29-8F41-A823-0F8C8EDF2FF1}"/>
                </a:ext>
              </a:extLst>
            </p:cNvPr>
            <p:cNvSpPr/>
            <p:nvPr/>
          </p:nvSpPr>
          <p:spPr>
            <a:xfrm>
              <a:off x="5801490" y="4208747"/>
              <a:ext cx="566094" cy="542175"/>
            </a:xfrm>
            <a:custGeom>
              <a:avLst/>
              <a:gdLst>
                <a:gd name="connsiteX0" fmla="*/ 568305 w 566094"/>
                <a:gd name="connsiteY0" fmla="*/ 347869 h 542174"/>
                <a:gd name="connsiteX1" fmla="*/ 560332 w 566094"/>
                <a:gd name="connsiteY1" fmla="*/ 351935 h 542174"/>
                <a:gd name="connsiteX2" fmla="*/ 550206 w 566094"/>
                <a:gd name="connsiteY2" fmla="*/ 359909 h 542174"/>
                <a:gd name="connsiteX3" fmla="*/ 542233 w 566094"/>
                <a:gd name="connsiteY3" fmla="*/ 380161 h 542174"/>
                <a:gd name="connsiteX4" fmla="*/ 528121 w 566094"/>
                <a:gd name="connsiteY4" fmla="*/ 394353 h 542174"/>
                <a:gd name="connsiteX5" fmla="*/ 532107 w 566094"/>
                <a:gd name="connsiteY5" fmla="*/ 412532 h 542174"/>
                <a:gd name="connsiteX6" fmla="*/ 530114 w 566094"/>
                <a:gd name="connsiteY6" fmla="*/ 430710 h 542174"/>
                <a:gd name="connsiteX7" fmla="*/ 511855 w 566094"/>
                <a:gd name="connsiteY7" fmla="*/ 440836 h 542174"/>
                <a:gd name="connsiteX8" fmla="*/ 505796 w 566094"/>
                <a:gd name="connsiteY8" fmla="*/ 463081 h 542174"/>
                <a:gd name="connsiteX9" fmla="*/ 485544 w 566094"/>
                <a:gd name="connsiteY9" fmla="*/ 485327 h 542174"/>
                <a:gd name="connsiteX10" fmla="*/ 461226 w 566094"/>
                <a:gd name="connsiteY10" fmla="*/ 485327 h 542174"/>
                <a:gd name="connsiteX11" fmla="*/ 449107 w 566094"/>
                <a:gd name="connsiteY11" fmla="*/ 475200 h 542174"/>
                <a:gd name="connsiteX12" fmla="*/ 447034 w 566094"/>
                <a:gd name="connsiteY12" fmla="*/ 457022 h 542174"/>
                <a:gd name="connsiteX13" fmla="*/ 440974 w 566094"/>
                <a:gd name="connsiteY13" fmla="*/ 442829 h 542174"/>
                <a:gd name="connsiteX14" fmla="*/ 425028 w 566094"/>
                <a:gd name="connsiteY14" fmla="*/ 440836 h 542174"/>
                <a:gd name="connsiteX15" fmla="*/ 412829 w 566094"/>
                <a:gd name="connsiteY15" fmla="*/ 448809 h 542174"/>
                <a:gd name="connsiteX16" fmla="*/ 410835 w 566094"/>
                <a:gd name="connsiteY16" fmla="*/ 442670 h 542174"/>
                <a:gd name="connsiteX17" fmla="*/ 398636 w 566094"/>
                <a:gd name="connsiteY17" fmla="*/ 442670 h 542174"/>
                <a:gd name="connsiteX18" fmla="*/ 386517 w 566094"/>
                <a:gd name="connsiteY18" fmla="*/ 446736 h 542174"/>
                <a:gd name="connsiteX19" fmla="*/ 378544 w 566094"/>
                <a:gd name="connsiteY19" fmla="*/ 460928 h 542174"/>
                <a:gd name="connsiteX20" fmla="*/ 382611 w 566094"/>
                <a:gd name="connsiteY20" fmla="*/ 476875 h 542174"/>
                <a:gd name="connsiteX21" fmla="*/ 386677 w 566094"/>
                <a:gd name="connsiteY21" fmla="*/ 487001 h 542174"/>
                <a:gd name="connsiteX22" fmla="*/ 384683 w 566094"/>
                <a:gd name="connsiteY22" fmla="*/ 494974 h 542174"/>
                <a:gd name="connsiteX23" fmla="*/ 366425 w 566094"/>
                <a:gd name="connsiteY23" fmla="*/ 492981 h 542174"/>
                <a:gd name="connsiteX24" fmla="*/ 362359 w 566094"/>
                <a:gd name="connsiteY24" fmla="*/ 508927 h 542174"/>
                <a:gd name="connsiteX25" fmla="*/ 360365 w 566094"/>
                <a:gd name="connsiteY25" fmla="*/ 523039 h 542174"/>
                <a:gd name="connsiteX26" fmla="*/ 350240 w 566094"/>
                <a:gd name="connsiteY26" fmla="*/ 529099 h 542174"/>
                <a:gd name="connsiteX27" fmla="*/ 342266 w 566094"/>
                <a:gd name="connsiteY27" fmla="*/ 523039 h 542174"/>
                <a:gd name="connsiteX28" fmla="*/ 332140 w 566094"/>
                <a:gd name="connsiteY28" fmla="*/ 523039 h 542174"/>
                <a:gd name="connsiteX29" fmla="*/ 324167 w 566094"/>
                <a:gd name="connsiteY29" fmla="*/ 537232 h 542174"/>
                <a:gd name="connsiteX30" fmla="*/ 318108 w 566094"/>
                <a:gd name="connsiteY30" fmla="*/ 547358 h 542174"/>
                <a:gd name="connsiteX31" fmla="*/ 318108 w 566094"/>
                <a:gd name="connsiteY31" fmla="*/ 547358 h 542174"/>
                <a:gd name="connsiteX32" fmla="*/ 302161 w 566094"/>
                <a:gd name="connsiteY32" fmla="*/ 533165 h 542174"/>
                <a:gd name="connsiteX33" fmla="*/ 296102 w 566094"/>
                <a:gd name="connsiteY33" fmla="*/ 521046 h 542174"/>
                <a:gd name="connsiteX34" fmla="*/ 288129 w 566094"/>
                <a:gd name="connsiteY34" fmla="*/ 510920 h 542174"/>
                <a:gd name="connsiteX35" fmla="*/ 282069 w 566094"/>
                <a:gd name="connsiteY35" fmla="*/ 506854 h 542174"/>
                <a:gd name="connsiteX36" fmla="*/ 274096 w 566094"/>
                <a:gd name="connsiteY36" fmla="*/ 512914 h 542174"/>
                <a:gd name="connsiteX37" fmla="*/ 268036 w 566094"/>
                <a:gd name="connsiteY37" fmla="*/ 523039 h 542174"/>
                <a:gd name="connsiteX38" fmla="*/ 252090 w 566094"/>
                <a:gd name="connsiteY38" fmla="*/ 527106 h 542174"/>
                <a:gd name="connsiteX39" fmla="*/ 237898 w 566094"/>
                <a:gd name="connsiteY39" fmla="*/ 519133 h 542174"/>
                <a:gd name="connsiteX40" fmla="*/ 229925 w 566094"/>
                <a:gd name="connsiteY40" fmla="*/ 498961 h 542174"/>
                <a:gd name="connsiteX41" fmla="*/ 215732 w 566094"/>
                <a:gd name="connsiteY41" fmla="*/ 488835 h 542174"/>
                <a:gd name="connsiteX42" fmla="*/ 203613 w 566094"/>
                <a:gd name="connsiteY42" fmla="*/ 484768 h 542174"/>
                <a:gd name="connsiteX43" fmla="*/ 193487 w 566094"/>
                <a:gd name="connsiteY43" fmla="*/ 494894 h 542174"/>
                <a:gd name="connsiteX44" fmla="*/ 193487 w 566094"/>
                <a:gd name="connsiteY44" fmla="*/ 502867 h 542174"/>
                <a:gd name="connsiteX45" fmla="*/ 187348 w 566094"/>
                <a:gd name="connsiteY45" fmla="*/ 504861 h 542174"/>
                <a:gd name="connsiteX46" fmla="*/ 181288 w 566094"/>
                <a:gd name="connsiteY46" fmla="*/ 514986 h 542174"/>
                <a:gd name="connsiteX47" fmla="*/ 171162 w 566094"/>
                <a:gd name="connsiteY47" fmla="*/ 507013 h 542174"/>
                <a:gd name="connsiteX48" fmla="*/ 167096 w 566094"/>
                <a:gd name="connsiteY48" fmla="*/ 492901 h 542174"/>
                <a:gd name="connsiteX49" fmla="*/ 156970 w 566094"/>
                <a:gd name="connsiteY49" fmla="*/ 482775 h 542174"/>
                <a:gd name="connsiteX50" fmla="*/ 144851 w 566094"/>
                <a:gd name="connsiteY50" fmla="*/ 476715 h 542174"/>
                <a:gd name="connsiteX51" fmla="*/ 134725 w 566094"/>
                <a:gd name="connsiteY51" fmla="*/ 482775 h 542174"/>
                <a:gd name="connsiteX52" fmla="*/ 122526 w 566094"/>
                <a:gd name="connsiteY52" fmla="*/ 484768 h 542174"/>
                <a:gd name="connsiteX53" fmla="*/ 112400 w 566094"/>
                <a:gd name="connsiteY53" fmla="*/ 478709 h 542174"/>
                <a:gd name="connsiteX54" fmla="*/ 106340 w 566094"/>
                <a:gd name="connsiteY54" fmla="*/ 468583 h 542174"/>
                <a:gd name="connsiteX55" fmla="*/ 114314 w 566094"/>
                <a:gd name="connsiteY55" fmla="*/ 460610 h 542174"/>
                <a:gd name="connsiteX56" fmla="*/ 110247 w 566094"/>
                <a:gd name="connsiteY56" fmla="*/ 448491 h 542174"/>
                <a:gd name="connsiteX57" fmla="*/ 98048 w 566094"/>
                <a:gd name="connsiteY57" fmla="*/ 436291 h 542174"/>
                <a:gd name="connsiteX58" fmla="*/ 85929 w 566094"/>
                <a:gd name="connsiteY58" fmla="*/ 434298 h 542174"/>
                <a:gd name="connsiteX59" fmla="*/ 69983 w 566094"/>
                <a:gd name="connsiteY59" fmla="*/ 434298 h 542174"/>
                <a:gd name="connsiteX60" fmla="*/ 59857 w 566094"/>
                <a:gd name="connsiteY60" fmla="*/ 428238 h 542174"/>
                <a:gd name="connsiteX61" fmla="*/ 55790 w 566094"/>
                <a:gd name="connsiteY61" fmla="*/ 416119 h 542174"/>
                <a:gd name="connsiteX62" fmla="*/ 43592 w 566094"/>
                <a:gd name="connsiteY62" fmla="*/ 410060 h 542174"/>
                <a:gd name="connsiteX63" fmla="*/ 33466 w 566094"/>
                <a:gd name="connsiteY63" fmla="*/ 414046 h 542174"/>
                <a:gd name="connsiteX64" fmla="*/ 19353 w 566094"/>
                <a:gd name="connsiteY64" fmla="*/ 412053 h 542174"/>
                <a:gd name="connsiteX65" fmla="*/ 13214 w 566094"/>
                <a:gd name="connsiteY65" fmla="*/ 396107 h 542174"/>
                <a:gd name="connsiteX66" fmla="*/ 11221 w 566094"/>
                <a:gd name="connsiteY66" fmla="*/ 383988 h 542174"/>
                <a:gd name="connsiteX67" fmla="*/ 7154 w 566094"/>
                <a:gd name="connsiteY67" fmla="*/ 369795 h 542174"/>
                <a:gd name="connsiteX68" fmla="*/ 1095 w 566094"/>
                <a:gd name="connsiteY68" fmla="*/ 367802 h 542174"/>
                <a:gd name="connsiteX69" fmla="*/ 6473 w 566094"/>
                <a:gd name="connsiteY69" fmla="*/ 352721 h 542174"/>
                <a:gd name="connsiteX70" fmla="*/ 9068 w 566094"/>
                <a:gd name="connsiteY70" fmla="*/ 351856 h 542174"/>
                <a:gd name="connsiteX71" fmla="*/ 21187 w 566094"/>
                <a:gd name="connsiteY71" fmla="*/ 353849 h 542174"/>
                <a:gd name="connsiteX72" fmla="*/ 37133 w 566094"/>
                <a:gd name="connsiteY72" fmla="*/ 351856 h 542174"/>
                <a:gd name="connsiteX73" fmla="*/ 43193 w 566094"/>
                <a:gd name="connsiteY73" fmla="*/ 343883 h 542174"/>
                <a:gd name="connsiteX74" fmla="*/ 53319 w 566094"/>
                <a:gd name="connsiteY74" fmla="*/ 335909 h 542174"/>
                <a:gd name="connsiteX75" fmla="*/ 61292 w 566094"/>
                <a:gd name="connsiteY75" fmla="*/ 331843 h 542174"/>
                <a:gd name="connsiteX76" fmla="*/ 71418 w 566094"/>
                <a:gd name="connsiteY76" fmla="*/ 337903 h 542174"/>
                <a:gd name="connsiteX77" fmla="*/ 77477 w 566094"/>
                <a:gd name="connsiteY77" fmla="*/ 348028 h 542174"/>
                <a:gd name="connsiteX78" fmla="*/ 87603 w 566094"/>
                <a:gd name="connsiteY78" fmla="*/ 350022 h 542174"/>
                <a:gd name="connsiteX79" fmla="*/ 95576 w 566094"/>
                <a:gd name="connsiteY79" fmla="*/ 348028 h 542174"/>
                <a:gd name="connsiteX80" fmla="*/ 99643 w 566094"/>
                <a:gd name="connsiteY80" fmla="*/ 337903 h 542174"/>
                <a:gd name="connsiteX81" fmla="*/ 95576 w 566094"/>
                <a:gd name="connsiteY81" fmla="*/ 325784 h 542174"/>
                <a:gd name="connsiteX82" fmla="*/ 87604 w 566094"/>
                <a:gd name="connsiteY82" fmla="*/ 317810 h 542174"/>
                <a:gd name="connsiteX83" fmla="*/ 79630 w 566094"/>
                <a:gd name="connsiteY83" fmla="*/ 311671 h 542174"/>
                <a:gd name="connsiteX84" fmla="*/ 79630 w 566094"/>
                <a:gd name="connsiteY84" fmla="*/ 301625 h 542174"/>
                <a:gd name="connsiteX85" fmla="*/ 75564 w 566094"/>
                <a:gd name="connsiteY85" fmla="*/ 287433 h 542174"/>
                <a:gd name="connsiteX86" fmla="*/ 57305 w 566094"/>
                <a:gd name="connsiteY86" fmla="*/ 279459 h 542174"/>
                <a:gd name="connsiteX87" fmla="*/ 49332 w 566094"/>
                <a:gd name="connsiteY87" fmla="*/ 271486 h 542174"/>
                <a:gd name="connsiteX88" fmla="*/ 45266 w 566094"/>
                <a:gd name="connsiteY88" fmla="*/ 259367 h 542174"/>
                <a:gd name="connsiteX89" fmla="*/ 47259 w 566094"/>
                <a:gd name="connsiteY89" fmla="*/ 247248 h 542174"/>
                <a:gd name="connsiteX90" fmla="*/ 45266 w 566094"/>
                <a:gd name="connsiteY90" fmla="*/ 233056 h 542174"/>
                <a:gd name="connsiteX91" fmla="*/ 37293 w 566094"/>
                <a:gd name="connsiteY91" fmla="*/ 226996 h 542174"/>
                <a:gd name="connsiteX92" fmla="*/ 29320 w 566094"/>
                <a:gd name="connsiteY92" fmla="*/ 226996 h 542174"/>
                <a:gd name="connsiteX93" fmla="*/ 27247 w 566094"/>
                <a:gd name="connsiteY93" fmla="*/ 219023 h 542174"/>
                <a:gd name="connsiteX94" fmla="*/ 35220 w 566094"/>
                <a:gd name="connsiteY94" fmla="*/ 208897 h 542174"/>
                <a:gd name="connsiteX95" fmla="*/ 47339 w 566094"/>
                <a:gd name="connsiteY95" fmla="*/ 204831 h 542174"/>
                <a:gd name="connsiteX96" fmla="*/ 55312 w 566094"/>
                <a:gd name="connsiteY96" fmla="*/ 200764 h 542174"/>
                <a:gd name="connsiteX97" fmla="*/ 47339 w 566094"/>
                <a:gd name="connsiteY97" fmla="*/ 192791 h 542174"/>
                <a:gd name="connsiteX98" fmla="*/ 37213 w 566094"/>
                <a:gd name="connsiteY98" fmla="*/ 188725 h 542174"/>
                <a:gd name="connsiteX99" fmla="*/ 31153 w 566094"/>
                <a:gd name="connsiteY99" fmla="*/ 182665 h 542174"/>
                <a:gd name="connsiteX100" fmla="*/ 35220 w 566094"/>
                <a:gd name="connsiteY100" fmla="*/ 174692 h 542174"/>
                <a:gd name="connsiteX101" fmla="*/ 51166 w 566094"/>
                <a:gd name="connsiteY101" fmla="*/ 168632 h 542174"/>
                <a:gd name="connsiteX102" fmla="*/ 71418 w 566094"/>
                <a:gd name="connsiteY102" fmla="*/ 160659 h 542174"/>
                <a:gd name="connsiteX103" fmla="*/ 79391 w 566094"/>
                <a:gd name="connsiteY103" fmla="*/ 162653 h 542174"/>
                <a:gd name="connsiteX104" fmla="*/ 95338 w 566094"/>
                <a:gd name="connsiteY104" fmla="*/ 156593 h 542174"/>
                <a:gd name="connsiteX105" fmla="*/ 99404 w 566094"/>
                <a:gd name="connsiteY105" fmla="*/ 148620 h 542174"/>
                <a:gd name="connsiteX106" fmla="*/ 105463 w 566094"/>
                <a:gd name="connsiteY106" fmla="*/ 142560 h 542174"/>
                <a:gd name="connsiteX107" fmla="*/ 105463 w 566094"/>
                <a:gd name="connsiteY107" fmla="*/ 132434 h 542174"/>
                <a:gd name="connsiteX108" fmla="*/ 99404 w 566094"/>
                <a:gd name="connsiteY108" fmla="*/ 122308 h 542174"/>
                <a:gd name="connsiteX109" fmla="*/ 99404 w 566094"/>
                <a:gd name="connsiteY109" fmla="*/ 114335 h 542174"/>
                <a:gd name="connsiteX110" fmla="*/ 97331 w 566094"/>
                <a:gd name="connsiteY110" fmla="*/ 114335 h 542174"/>
                <a:gd name="connsiteX111" fmla="*/ 105304 w 566094"/>
                <a:gd name="connsiteY111" fmla="*/ 110349 h 542174"/>
                <a:gd name="connsiteX112" fmla="*/ 111363 w 566094"/>
                <a:gd name="connsiteY112" fmla="*/ 102375 h 542174"/>
                <a:gd name="connsiteX113" fmla="*/ 121489 w 566094"/>
                <a:gd name="connsiteY113" fmla="*/ 96316 h 542174"/>
                <a:gd name="connsiteX114" fmla="*/ 131615 w 566094"/>
                <a:gd name="connsiteY114" fmla="*/ 90256 h 542174"/>
                <a:gd name="connsiteX115" fmla="*/ 135682 w 566094"/>
                <a:gd name="connsiteY115" fmla="*/ 78137 h 542174"/>
                <a:gd name="connsiteX116" fmla="*/ 135682 w 566094"/>
                <a:gd name="connsiteY116" fmla="*/ 68011 h 542174"/>
                <a:gd name="connsiteX117" fmla="*/ 138682 w 566094"/>
                <a:gd name="connsiteY117" fmla="*/ 62455 h 542174"/>
                <a:gd name="connsiteX118" fmla="*/ 139110 w 566094"/>
                <a:gd name="connsiteY118" fmla="*/ 62350 h 542174"/>
                <a:gd name="connsiteX119" fmla="*/ 151309 w 566094"/>
                <a:gd name="connsiteY119" fmla="*/ 48238 h 542174"/>
                <a:gd name="connsiteX120" fmla="*/ 163428 w 566094"/>
                <a:gd name="connsiteY120" fmla="*/ 50231 h 542174"/>
                <a:gd name="connsiteX121" fmla="*/ 171401 w 566094"/>
                <a:gd name="connsiteY121" fmla="*/ 56291 h 542174"/>
                <a:gd name="connsiteX122" fmla="*/ 181527 w 566094"/>
                <a:gd name="connsiteY122" fmla="*/ 56291 h 542174"/>
                <a:gd name="connsiteX123" fmla="*/ 191653 w 566094"/>
                <a:gd name="connsiteY123" fmla="*/ 54297 h 542174"/>
                <a:gd name="connsiteX124" fmla="*/ 195720 w 566094"/>
                <a:gd name="connsiteY124" fmla="*/ 48238 h 542174"/>
                <a:gd name="connsiteX125" fmla="*/ 195720 w 566094"/>
                <a:gd name="connsiteY125" fmla="*/ 38431 h 542174"/>
                <a:gd name="connsiteX126" fmla="*/ 199706 w 566094"/>
                <a:gd name="connsiteY126" fmla="*/ 32371 h 542174"/>
                <a:gd name="connsiteX127" fmla="*/ 201779 w 566094"/>
                <a:gd name="connsiteY127" fmla="*/ 20172 h 542174"/>
                <a:gd name="connsiteX128" fmla="*/ 209752 w 566094"/>
                <a:gd name="connsiteY128" fmla="*/ 16186 h 542174"/>
                <a:gd name="connsiteX129" fmla="*/ 219878 w 566094"/>
                <a:gd name="connsiteY129" fmla="*/ 16186 h 542174"/>
                <a:gd name="connsiteX130" fmla="*/ 226018 w 566094"/>
                <a:gd name="connsiteY130" fmla="*/ 12119 h 542174"/>
                <a:gd name="connsiteX131" fmla="*/ 233991 w 566094"/>
                <a:gd name="connsiteY131" fmla="*/ 6060 h 542174"/>
                <a:gd name="connsiteX132" fmla="*/ 246190 w 566094"/>
                <a:gd name="connsiteY132" fmla="*/ 3987 h 542174"/>
                <a:gd name="connsiteX133" fmla="*/ 256316 w 566094"/>
                <a:gd name="connsiteY133" fmla="*/ 3987 h 542174"/>
                <a:gd name="connsiteX134" fmla="*/ 264289 w 566094"/>
                <a:gd name="connsiteY134" fmla="*/ 0 h 542174"/>
                <a:gd name="connsiteX135" fmla="*/ 266362 w 566094"/>
                <a:gd name="connsiteY135" fmla="*/ 7973 h 542174"/>
                <a:gd name="connsiteX136" fmla="*/ 272421 w 566094"/>
                <a:gd name="connsiteY136" fmla="*/ 32291 h 542174"/>
                <a:gd name="connsiteX137" fmla="*/ 286614 w 566094"/>
                <a:gd name="connsiteY137" fmla="*/ 64662 h 542174"/>
                <a:gd name="connsiteX138" fmla="*/ 300806 w 566094"/>
                <a:gd name="connsiteY138" fmla="*/ 86907 h 542174"/>
                <a:gd name="connsiteX139" fmla="*/ 310932 w 566094"/>
                <a:gd name="connsiteY139" fmla="*/ 109152 h 542174"/>
                <a:gd name="connsiteX140" fmla="*/ 325124 w 566094"/>
                <a:gd name="connsiteY140" fmla="*/ 125099 h 542174"/>
                <a:gd name="connsiteX141" fmla="*/ 337243 w 566094"/>
                <a:gd name="connsiteY141" fmla="*/ 141045 h 542174"/>
                <a:gd name="connsiteX142" fmla="*/ 361561 w 566094"/>
                <a:gd name="connsiteY142" fmla="*/ 171343 h 542174"/>
                <a:gd name="connsiteX143" fmla="*/ 394012 w 566094"/>
                <a:gd name="connsiteY143" fmla="*/ 193588 h 542174"/>
                <a:gd name="connsiteX144" fmla="*/ 408125 w 566094"/>
                <a:gd name="connsiteY144" fmla="*/ 201562 h 542174"/>
                <a:gd name="connsiteX145" fmla="*/ 424071 w 566094"/>
                <a:gd name="connsiteY145" fmla="*/ 211608 h 542174"/>
                <a:gd name="connsiteX146" fmla="*/ 430131 w 566094"/>
                <a:gd name="connsiteY146" fmla="*/ 223807 h 542174"/>
                <a:gd name="connsiteX147" fmla="*/ 444323 w 566094"/>
                <a:gd name="connsiteY147" fmla="*/ 237919 h 542174"/>
                <a:gd name="connsiteX148" fmla="*/ 458515 w 566094"/>
                <a:gd name="connsiteY148" fmla="*/ 245892 h 542174"/>
                <a:gd name="connsiteX149" fmla="*/ 470634 w 566094"/>
                <a:gd name="connsiteY149" fmla="*/ 264071 h 542174"/>
                <a:gd name="connsiteX150" fmla="*/ 484826 w 566094"/>
                <a:gd name="connsiteY150" fmla="*/ 268137 h 542174"/>
                <a:gd name="connsiteX151" fmla="*/ 505078 w 566094"/>
                <a:gd name="connsiteY151" fmla="*/ 278263 h 542174"/>
                <a:gd name="connsiteX152" fmla="*/ 517277 w 566094"/>
                <a:gd name="connsiteY152" fmla="*/ 282250 h 542174"/>
                <a:gd name="connsiteX153" fmla="*/ 531390 w 566094"/>
                <a:gd name="connsiteY153" fmla="*/ 286316 h 542174"/>
                <a:gd name="connsiteX154" fmla="*/ 537529 w 566094"/>
                <a:gd name="connsiteY154" fmla="*/ 286316 h 542174"/>
                <a:gd name="connsiteX155" fmla="*/ 541516 w 566094"/>
                <a:gd name="connsiteY155" fmla="*/ 296442 h 542174"/>
                <a:gd name="connsiteX156" fmla="*/ 539522 w 566094"/>
                <a:gd name="connsiteY156" fmla="*/ 308561 h 542174"/>
                <a:gd name="connsiteX157" fmla="*/ 539522 w 566094"/>
                <a:gd name="connsiteY157" fmla="*/ 326740 h 542174"/>
                <a:gd name="connsiteX158" fmla="*/ 549648 w 566094"/>
                <a:gd name="connsiteY158" fmla="*/ 336866 h 542174"/>
                <a:gd name="connsiteX159" fmla="*/ 565594 w 566094"/>
                <a:gd name="connsiteY159" fmla="*/ 342926 h 542174"/>
                <a:gd name="connsiteX160" fmla="*/ 567668 w 566094"/>
                <a:gd name="connsiteY160" fmla="*/ 346992 h 5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566094" h="542174">
                  <a:moveTo>
                    <a:pt x="568305" y="347869"/>
                  </a:moveTo>
                  <a:cubicBezTo>
                    <a:pt x="566232" y="349862"/>
                    <a:pt x="562246" y="349862"/>
                    <a:pt x="560332" y="351935"/>
                  </a:cubicBezTo>
                  <a:cubicBezTo>
                    <a:pt x="558419" y="354008"/>
                    <a:pt x="552359" y="357995"/>
                    <a:pt x="550206" y="359909"/>
                  </a:cubicBezTo>
                  <a:cubicBezTo>
                    <a:pt x="547930" y="366803"/>
                    <a:pt x="545268" y="373565"/>
                    <a:pt x="542233" y="380161"/>
                  </a:cubicBezTo>
                  <a:cubicBezTo>
                    <a:pt x="537040" y="384378"/>
                    <a:pt x="532309" y="389136"/>
                    <a:pt x="528121" y="394353"/>
                  </a:cubicBezTo>
                  <a:cubicBezTo>
                    <a:pt x="526048" y="398339"/>
                    <a:pt x="532107" y="408465"/>
                    <a:pt x="532107" y="412532"/>
                  </a:cubicBezTo>
                  <a:cubicBezTo>
                    <a:pt x="532433" y="418659"/>
                    <a:pt x="531759" y="424799"/>
                    <a:pt x="530114" y="430710"/>
                  </a:cubicBezTo>
                  <a:cubicBezTo>
                    <a:pt x="526048" y="434777"/>
                    <a:pt x="515922" y="436770"/>
                    <a:pt x="511855" y="440836"/>
                  </a:cubicBezTo>
                  <a:cubicBezTo>
                    <a:pt x="507789" y="444903"/>
                    <a:pt x="507869" y="459015"/>
                    <a:pt x="505796" y="463081"/>
                  </a:cubicBezTo>
                  <a:cubicBezTo>
                    <a:pt x="501264" y="472249"/>
                    <a:pt x="494246" y="479957"/>
                    <a:pt x="485544" y="485327"/>
                  </a:cubicBezTo>
                  <a:cubicBezTo>
                    <a:pt x="477729" y="488397"/>
                    <a:pt x="469041" y="488397"/>
                    <a:pt x="461226" y="485327"/>
                  </a:cubicBezTo>
                  <a:cubicBezTo>
                    <a:pt x="457160" y="485326"/>
                    <a:pt x="451100" y="479267"/>
                    <a:pt x="449107" y="475200"/>
                  </a:cubicBezTo>
                  <a:cubicBezTo>
                    <a:pt x="447113" y="471134"/>
                    <a:pt x="449107" y="461088"/>
                    <a:pt x="447034" y="457022"/>
                  </a:cubicBezTo>
                  <a:cubicBezTo>
                    <a:pt x="447034" y="452955"/>
                    <a:pt x="445040" y="444903"/>
                    <a:pt x="440974" y="442829"/>
                  </a:cubicBezTo>
                  <a:cubicBezTo>
                    <a:pt x="435820" y="441218"/>
                    <a:pt x="430419" y="440543"/>
                    <a:pt x="425028" y="440836"/>
                  </a:cubicBezTo>
                  <a:cubicBezTo>
                    <a:pt x="420961" y="442829"/>
                    <a:pt x="417054" y="450962"/>
                    <a:pt x="412829" y="448809"/>
                  </a:cubicBezTo>
                  <a:cubicBezTo>
                    <a:pt x="410835" y="448809"/>
                    <a:pt x="412829" y="442670"/>
                    <a:pt x="410835" y="442670"/>
                  </a:cubicBezTo>
                  <a:cubicBezTo>
                    <a:pt x="407015" y="440671"/>
                    <a:pt x="402457" y="440671"/>
                    <a:pt x="398636" y="442670"/>
                  </a:cubicBezTo>
                  <a:cubicBezTo>
                    <a:pt x="394282" y="442792"/>
                    <a:pt x="390063" y="444207"/>
                    <a:pt x="386517" y="446736"/>
                  </a:cubicBezTo>
                  <a:cubicBezTo>
                    <a:pt x="384524" y="450803"/>
                    <a:pt x="378544" y="456862"/>
                    <a:pt x="378544" y="460928"/>
                  </a:cubicBezTo>
                  <a:cubicBezTo>
                    <a:pt x="378979" y="466437"/>
                    <a:pt x="380355" y="471830"/>
                    <a:pt x="382611" y="476875"/>
                  </a:cubicBezTo>
                  <a:cubicBezTo>
                    <a:pt x="382611" y="478868"/>
                    <a:pt x="386677" y="482934"/>
                    <a:pt x="386677" y="487001"/>
                  </a:cubicBezTo>
                  <a:cubicBezTo>
                    <a:pt x="386955" y="489809"/>
                    <a:pt x="386250" y="492627"/>
                    <a:pt x="384683" y="494974"/>
                  </a:cubicBezTo>
                  <a:cubicBezTo>
                    <a:pt x="380617" y="496967"/>
                    <a:pt x="370491" y="490908"/>
                    <a:pt x="366425" y="492981"/>
                  </a:cubicBezTo>
                  <a:cubicBezTo>
                    <a:pt x="364124" y="498009"/>
                    <a:pt x="362747" y="503411"/>
                    <a:pt x="362359" y="508927"/>
                  </a:cubicBezTo>
                  <a:cubicBezTo>
                    <a:pt x="360365" y="512914"/>
                    <a:pt x="362359" y="518973"/>
                    <a:pt x="360365" y="523039"/>
                  </a:cubicBezTo>
                  <a:cubicBezTo>
                    <a:pt x="357481" y="525785"/>
                    <a:pt x="354022" y="527855"/>
                    <a:pt x="350240" y="529099"/>
                  </a:cubicBezTo>
                  <a:cubicBezTo>
                    <a:pt x="348166" y="529099"/>
                    <a:pt x="344100" y="525113"/>
                    <a:pt x="342266" y="523039"/>
                  </a:cubicBezTo>
                  <a:cubicBezTo>
                    <a:pt x="340273" y="523039"/>
                    <a:pt x="334293" y="521046"/>
                    <a:pt x="332140" y="523039"/>
                  </a:cubicBezTo>
                  <a:cubicBezTo>
                    <a:pt x="328074" y="525113"/>
                    <a:pt x="326081" y="533165"/>
                    <a:pt x="324167" y="537232"/>
                  </a:cubicBezTo>
                  <a:cubicBezTo>
                    <a:pt x="324167" y="539225"/>
                    <a:pt x="320101" y="543291"/>
                    <a:pt x="318108" y="547358"/>
                  </a:cubicBezTo>
                  <a:lnTo>
                    <a:pt x="318108" y="547358"/>
                  </a:lnTo>
                  <a:cubicBezTo>
                    <a:pt x="316114" y="543291"/>
                    <a:pt x="305988" y="537232"/>
                    <a:pt x="302161" y="533165"/>
                  </a:cubicBezTo>
                  <a:cubicBezTo>
                    <a:pt x="299697" y="529364"/>
                    <a:pt x="297664" y="525299"/>
                    <a:pt x="296102" y="521046"/>
                  </a:cubicBezTo>
                  <a:cubicBezTo>
                    <a:pt x="294029" y="518973"/>
                    <a:pt x="292035" y="513073"/>
                    <a:pt x="288129" y="510920"/>
                  </a:cubicBezTo>
                  <a:cubicBezTo>
                    <a:pt x="286281" y="509324"/>
                    <a:pt x="284246" y="507958"/>
                    <a:pt x="282069" y="506854"/>
                  </a:cubicBezTo>
                  <a:cubicBezTo>
                    <a:pt x="278003" y="506854"/>
                    <a:pt x="275930" y="510920"/>
                    <a:pt x="274096" y="512914"/>
                  </a:cubicBezTo>
                  <a:cubicBezTo>
                    <a:pt x="272262" y="514907"/>
                    <a:pt x="270030" y="520887"/>
                    <a:pt x="268036" y="523039"/>
                  </a:cubicBezTo>
                  <a:cubicBezTo>
                    <a:pt x="263002" y="525323"/>
                    <a:pt x="257603" y="526700"/>
                    <a:pt x="252090" y="527106"/>
                  </a:cubicBezTo>
                  <a:cubicBezTo>
                    <a:pt x="246954" y="525244"/>
                    <a:pt x="242159" y="522550"/>
                    <a:pt x="237898" y="519133"/>
                  </a:cubicBezTo>
                  <a:cubicBezTo>
                    <a:pt x="233831" y="515146"/>
                    <a:pt x="231758" y="503186"/>
                    <a:pt x="229925" y="498961"/>
                  </a:cubicBezTo>
                  <a:cubicBezTo>
                    <a:pt x="225858" y="496887"/>
                    <a:pt x="219798" y="490987"/>
                    <a:pt x="215732" y="488835"/>
                  </a:cubicBezTo>
                  <a:cubicBezTo>
                    <a:pt x="212193" y="486292"/>
                    <a:pt x="207969" y="484875"/>
                    <a:pt x="203613" y="484768"/>
                  </a:cubicBezTo>
                  <a:cubicBezTo>
                    <a:pt x="199283" y="487030"/>
                    <a:pt x="195749" y="490564"/>
                    <a:pt x="193487" y="494894"/>
                  </a:cubicBezTo>
                  <a:cubicBezTo>
                    <a:pt x="193487" y="496887"/>
                    <a:pt x="195480" y="500954"/>
                    <a:pt x="193487" y="502867"/>
                  </a:cubicBezTo>
                  <a:cubicBezTo>
                    <a:pt x="191705" y="504168"/>
                    <a:pt x="189554" y="504866"/>
                    <a:pt x="187348" y="504861"/>
                  </a:cubicBezTo>
                  <a:cubicBezTo>
                    <a:pt x="185354" y="506854"/>
                    <a:pt x="183361" y="514986"/>
                    <a:pt x="181288" y="514986"/>
                  </a:cubicBezTo>
                  <a:cubicBezTo>
                    <a:pt x="177222" y="514986"/>
                    <a:pt x="173315" y="508927"/>
                    <a:pt x="171162" y="507013"/>
                  </a:cubicBezTo>
                  <a:cubicBezTo>
                    <a:pt x="169169" y="503027"/>
                    <a:pt x="169169" y="494894"/>
                    <a:pt x="167096" y="492901"/>
                  </a:cubicBezTo>
                  <a:cubicBezTo>
                    <a:pt x="164283" y="489006"/>
                    <a:pt x="160865" y="485588"/>
                    <a:pt x="156970" y="482775"/>
                  </a:cubicBezTo>
                  <a:cubicBezTo>
                    <a:pt x="153650" y="479557"/>
                    <a:pt x="149418" y="477441"/>
                    <a:pt x="144851" y="476715"/>
                  </a:cubicBezTo>
                  <a:cubicBezTo>
                    <a:pt x="142778" y="476715"/>
                    <a:pt x="138791" y="482775"/>
                    <a:pt x="134725" y="482775"/>
                  </a:cubicBezTo>
                  <a:cubicBezTo>
                    <a:pt x="132652" y="484768"/>
                    <a:pt x="124599" y="484768"/>
                    <a:pt x="122526" y="484768"/>
                  </a:cubicBezTo>
                  <a:cubicBezTo>
                    <a:pt x="118539" y="484768"/>
                    <a:pt x="114553" y="480702"/>
                    <a:pt x="112400" y="478709"/>
                  </a:cubicBezTo>
                  <a:cubicBezTo>
                    <a:pt x="109251" y="476152"/>
                    <a:pt x="107105" y="472566"/>
                    <a:pt x="106340" y="468583"/>
                  </a:cubicBezTo>
                  <a:cubicBezTo>
                    <a:pt x="108413" y="466590"/>
                    <a:pt x="114314" y="462523"/>
                    <a:pt x="114314" y="460610"/>
                  </a:cubicBezTo>
                  <a:cubicBezTo>
                    <a:pt x="114207" y="456253"/>
                    <a:pt x="112790" y="452030"/>
                    <a:pt x="110247" y="448491"/>
                  </a:cubicBezTo>
                  <a:cubicBezTo>
                    <a:pt x="108254" y="444424"/>
                    <a:pt x="102274" y="436291"/>
                    <a:pt x="98048" y="436291"/>
                  </a:cubicBezTo>
                  <a:cubicBezTo>
                    <a:pt x="94187" y="434807"/>
                    <a:pt x="90063" y="434128"/>
                    <a:pt x="85929" y="434298"/>
                  </a:cubicBezTo>
                  <a:cubicBezTo>
                    <a:pt x="81863" y="434298"/>
                    <a:pt x="73810" y="436291"/>
                    <a:pt x="69983" y="434298"/>
                  </a:cubicBezTo>
                  <a:cubicBezTo>
                    <a:pt x="66198" y="433058"/>
                    <a:pt x="62738" y="430988"/>
                    <a:pt x="59857" y="428238"/>
                  </a:cubicBezTo>
                  <a:cubicBezTo>
                    <a:pt x="57784" y="426166"/>
                    <a:pt x="57784" y="418113"/>
                    <a:pt x="55790" y="416119"/>
                  </a:cubicBezTo>
                  <a:cubicBezTo>
                    <a:pt x="51549" y="414472"/>
                    <a:pt x="47466" y="412444"/>
                    <a:pt x="43592" y="410060"/>
                  </a:cubicBezTo>
                  <a:cubicBezTo>
                    <a:pt x="41598" y="410060"/>
                    <a:pt x="35618" y="414046"/>
                    <a:pt x="33466" y="414046"/>
                  </a:cubicBezTo>
                  <a:cubicBezTo>
                    <a:pt x="28674" y="414366"/>
                    <a:pt x="23869" y="413687"/>
                    <a:pt x="19353" y="412053"/>
                  </a:cubicBezTo>
                  <a:cubicBezTo>
                    <a:pt x="16439" y="407114"/>
                    <a:pt x="14364" y="401725"/>
                    <a:pt x="13214" y="396107"/>
                  </a:cubicBezTo>
                  <a:cubicBezTo>
                    <a:pt x="11221" y="394113"/>
                    <a:pt x="13214" y="388133"/>
                    <a:pt x="11221" y="383988"/>
                  </a:cubicBezTo>
                  <a:cubicBezTo>
                    <a:pt x="10837" y="379031"/>
                    <a:pt x="9454" y="374203"/>
                    <a:pt x="7154" y="369795"/>
                  </a:cubicBezTo>
                  <a:cubicBezTo>
                    <a:pt x="5044" y="369446"/>
                    <a:pt x="3000" y="368774"/>
                    <a:pt x="1095" y="367802"/>
                  </a:cubicBezTo>
                  <a:cubicBezTo>
                    <a:pt x="-1585" y="362152"/>
                    <a:pt x="823" y="355400"/>
                    <a:pt x="6473" y="352721"/>
                  </a:cubicBezTo>
                  <a:cubicBezTo>
                    <a:pt x="7300" y="352328"/>
                    <a:pt x="8171" y="352038"/>
                    <a:pt x="9068" y="351856"/>
                  </a:cubicBezTo>
                  <a:cubicBezTo>
                    <a:pt x="11061" y="349783"/>
                    <a:pt x="19194" y="353849"/>
                    <a:pt x="21187" y="353849"/>
                  </a:cubicBezTo>
                  <a:cubicBezTo>
                    <a:pt x="26579" y="354142"/>
                    <a:pt x="31979" y="353467"/>
                    <a:pt x="37133" y="351856"/>
                  </a:cubicBezTo>
                  <a:cubicBezTo>
                    <a:pt x="39206" y="349783"/>
                    <a:pt x="41200" y="345796"/>
                    <a:pt x="43193" y="343883"/>
                  </a:cubicBezTo>
                  <a:cubicBezTo>
                    <a:pt x="46184" y="340770"/>
                    <a:pt x="49591" y="338087"/>
                    <a:pt x="53319" y="335909"/>
                  </a:cubicBezTo>
                  <a:cubicBezTo>
                    <a:pt x="55534" y="333821"/>
                    <a:pt x="58301" y="332410"/>
                    <a:pt x="61292" y="331843"/>
                  </a:cubicBezTo>
                  <a:cubicBezTo>
                    <a:pt x="65077" y="333083"/>
                    <a:pt x="68537" y="335153"/>
                    <a:pt x="71418" y="337903"/>
                  </a:cubicBezTo>
                  <a:cubicBezTo>
                    <a:pt x="73491" y="337903"/>
                    <a:pt x="75484" y="345876"/>
                    <a:pt x="77477" y="348028"/>
                  </a:cubicBezTo>
                  <a:cubicBezTo>
                    <a:pt x="80814" y="348877"/>
                    <a:pt x="84194" y="349543"/>
                    <a:pt x="87603" y="350022"/>
                  </a:cubicBezTo>
                  <a:cubicBezTo>
                    <a:pt x="90411" y="350293"/>
                    <a:pt x="93227" y="349589"/>
                    <a:pt x="95576" y="348028"/>
                  </a:cubicBezTo>
                  <a:cubicBezTo>
                    <a:pt x="97782" y="345060"/>
                    <a:pt x="99183" y="341572"/>
                    <a:pt x="99643" y="337903"/>
                  </a:cubicBezTo>
                  <a:cubicBezTo>
                    <a:pt x="99521" y="333549"/>
                    <a:pt x="98106" y="329330"/>
                    <a:pt x="95576" y="325784"/>
                  </a:cubicBezTo>
                  <a:lnTo>
                    <a:pt x="87604" y="317810"/>
                  </a:lnTo>
                  <a:cubicBezTo>
                    <a:pt x="85610" y="315737"/>
                    <a:pt x="81544" y="313744"/>
                    <a:pt x="79630" y="311671"/>
                  </a:cubicBezTo>
                  <a:cubicBezTo>
                    <a:pt x="79630" y="309678"/>
                    <a:pt x="81624" y="305611"/>
                    <a:pt x="79630" y="301625"/>
                  </a:cubicBezTo>
                  <a:cubicBezTo>
                    <a:pt x="79500" y="296626"/>
                    <a:pt x="78100" y="291742"/>
                    <a:pt x="75564" y="287433"/>
                  </a:cubicBezTo>
                  <a:cubicBezTo>
                    <a:pt x="69888" y="283921"/>
                    <a:pt x="63740" y="281236"/>
                    <a:pt x="57305" y="279459"/>
                  </a:cubicBezTo>
                  <a:lnTo>
                    <a:pt x="49332" y="271486"/>
                  </a:lnTo>
                  <a:cubicBezTo>
                    <a:pt x="46758" y="267963"/>
                    <a:pt x="45337" y="263730"/>
                    <a:pt x="45266" y="259367"/>
                  </a:cubicBezTo>
                  <a:cubicBezTo>
                    <a:pt x="45266" y="255301"/>
                    <a:pt x="47259" y="249241"/>
                    <a:pt x="47259" y="247248"/>
                  </a:cubicBezTo>
                  <a:cubicBezTo>
                    <a:pt x="47579" y="242430"/>
                    <a:pt x="46900" y="237599"/>
                    <a:pt x="45266" y="233056"/>
                  </a:cubicBezTo>
                  <a:cubicBezTo>
                    <a:pt x="43193" y="231062"/>
                    <a:pt x="39206" y="228989"/>
                    <a:pt x="37293" y="226996"/>
                  </a:cubicBezTo>
                  <a:cubicBezTo>
                    <a:pt x="35300" y="226996"/>
                    <a:pt x="31233" y="228989"/>
                    <a:pt x="29320" y="226996"/>
                  </a:cubicBezTo>
                  <a:cubicBezTo>
                    <a:pt x="27693" y="224674"/>
                    <a:pt x="26957" y="221843"/>
                    <a:pt x="27247" y="219023"/>
                  </a:cubicBezTo>
                  <a:cubicBezTo>
                    <a:pt x="28537" y="214765"/>
                    <a:pt x="31384" y="211150"/>
                    <a:pt x="35220" y="208897"/>
                  </a:cubicBezTo>
                  <a:cubicBezTo>
                    <a:pt x="37213" y="206824"/>
                    <a:pt x="45346" y="206824"/>
                    <a:pt x="47339" y="204831"/>
                  </a:cubicBezTo>
                  <a:cubicBezTo>
                    <a:pt x="50346" y="204309"/>
                    <a:pt x="53125" y="202892"/>
                    <a:pt x="55312" y="200764"/>
                  </a:cubicBezTo>
                  <a:cubicBezTo>
                    <a:pt x="55312" y="196778"/>
                    <a:pt x="49253" y="192791"/>
                    <a:pt x="47339" y="192791"/>
                  </a:cubicBezTo>
                  <a:cubicBezTo>
                    <a:pt x="45346" y="190718"/>
                    <a:pt x="39366" y="190718"/>
                    <a:pt x="37213" y="188725"/>
                  </a:cubicBezTo>
                  <a:cubicBezTo>
                    <a:pt x="35220" y="188725"/>
                    <a:pt x="33147" y="184658"/>
                    <a:pt x="31153" y="182665"/>
                  </a:cubicBezTo>
                  <a:cubicBezTo>
                    <a:pt x="31153" y="180672"/>
                    <a:pt x="33147" y="174692"/>
                    <a:pt x="35220" y="174692"/>
                  </a:cubicBezTo>
                  <a:cubicBezTo>
                    <a:pt x="37213" y="170705"/>
                    <a:pt x="47339" y="168632"/>
                    <a:pt x="51166" y="168632"/>
                  </a:cubicBezTo>
                  <a:cubicBezTo>
                    <a:pt x="57226" y="166639"/>
                    <a:pt x="65358" y="162573"/>
                    <a:pt x="71418" y="160659"/>
                  </a:cubicBezTo>
                  <a:cubicBezTo>
                    <a:pt x="73491" y="160659"/>
                    <a:pt x="77477" y="162653"/>
                    <a:pt x="79391" y="162653"/>
                  </a:cubicBezTo>
                  <a:cubicBezTo>
                    <a:pt x="84950" y="161343"/>
                    <a:pt x="90312" y="159306"/>
                    <a:pt x="95338" y="156593"/>
                  </a:cubicBezTo>
                  <a:cubicBezTo>
                    <a:pt x="97331" y="154600"/>
                    <a:pt x="97331" y="148620"/>
                    <a:pt x="99404" y="148620"/>
                  </a:cubicBezTo>
                  <a:cubicBezTo>
                    <a:pt x="99404" y="146547"/>
                    <a:pt x="103470" y="144553"/>
                    <a:pt x="105463" y="142560"/>
                  </a:cubicBezTo>
                  <a:lnTo>
                    <a:pt x="105463" y="132434"/>
                  </a:lnTo>
                  <a:cubicBezTo>
                    <a:pt x="103470" y="130361"/>
                    <a:pt x="99404" y="126375"/>
                    <a:pt x="99404" y="122308"/>
                  </a:cubicBezTo>
                  <a:lnTo>
                    <a:pt x="99404" y="114335"/>
                  </a:lnTo>
                  <a:lnTo>
                    <a:pt x="97331" y="114335"/>
                  </a:lnTo>
                  <a:cubicBezTo>
                    <a:pt x="99404" y="112342"/>
                    <a:pt x="105304" y="112342"/>
                    <a:pt x="105304" y="110349"/>
                  </a:cubicBezTo>
                  <a:cubicBezTo>
                    <a:pt x="107377" y="108276"/>
                    <a:pt x="109370" y="104289"/>
                    <a:pt x="111363" y="102375"/>
                  </a:cubicBezTo>
                  <a:cubicBezTo>
                    <a:pt x="113357" y="100462"/>
                    <a:pt x="119337" y="98309"/>
                    <a:pt x="121489" y="96316"/>
                  </a:cubicBezTo>
                  <a:cubicBezTo>
                    <a:pt x="125274" y="95076"/>
                    <a:pt x="128734" y="93006"/>
                    <a:pt x="131615" y="90256"/>
                  </a:cubicBezTo>
                  <a:cubicBezTo>
                    <a:pt x="134190" y="86733"/>
                    <a:pt x="135610" y="82500"/>
                    <a:pt x="135682" y="78137"/>
                  </a:cubicBezTo>
                  <a:lnTo>
                    <a:pt x="135682" y="68011"/>
                  </a:lnTo>
                  <a:cubicBezTo>
                    <a:pt x="134976" y="65648"/>
                    <a:pt x="136319" y="63161"/>
                    <a:pt x="138682" y="62455"/>
                  </a:cubicBezTo>
                  <a:cubicBezTo>
                    <a:pt x="138823" y="62413"/>
                    <a:pt x="138966" y="62378"/>
                    <a:pt x="139110" y="62350"/>
                  </a:cubicBezTo>
                  <a:cubicBezTo>
                    <a:pt x="138972" y="55220"/>
                    <a:pt x="144234" y="49133"/>
                    <a:pt x="151309" y="48238"/>
                  </a:cubicBezTo>
                  <a:cubicBezTo>
                    <a:pt x="155296" y="48238"/>
                    <a:pt x="161435" y="50231"/>
                    <a:pt x="163428" y="50231"/>
                  </a:cubicBezTo>
                  <a:cubicBezTo>
                    <a:pt x="165421" y="52224"/>
                    <a:pt x="169488" y="54297"/>
                    <a:pt x="171401" y="56291"/>
                  </a:cubicBezTo>
                  <a:lnTo>
                    <a:pt x="181527" y="56291"/>
                  </a:lnTo>
                  <a:cubicBezTo>
                    <a:pt x="183521" y="56291"/>
                    <a:pt x="189501" y="56291"/>
                    <a:pt x="191653" y="54297"/>
                  </a:cubicBezTo>
                  <a:cubicBezTo>
                    <a:pt x="191653" y="52224"/>
                    <a:pt x="193647" y="50231"/>
                    <a:pt x="195720" y="48238"/>
                  </a:cubicBezTo>
                  <a:lnTo>
                    <a:pt x="195720" y="38431"/>
                  </a:lnTo>
                  <a:cubicBezTo>
                    <a:pt x="195720" y="36358"/>
                    <a:pt x="199706" y="34364"/>
                    <a:pt x="199706" y="32371"/>
                  </a:cubicBezTo>
                  <a:cubicBezTo>
                    <a:pt x="201779" y="30298"/>
                    <a:pt x="199706" y="24398"/>
                    <a:pt x="201779" y="20172"/>
                  </a:cubicBezTo>
                  <a:cubicBezTo>
                    <a:pt x="203983" y="18082"/>
                    <a:pt x="206758" y="16694"/>
                    <a:pt x="209752" y="16186"/>
                  </a:cubicBezTo>
                  <a:lnTo>
                    <a:pt x="219878" y="16186"/>
                  </a:lnTo>
                  <a:cubicBezTo>
                    <a:pt x="221951" y="14113"/>
                    <a:pt x="223945" y="14113"/>
                    <a:pt x="226018" y="12119"/>
                  </a:cubicBezTo>
                  <a:cubicBezTo>
                    <a:pt x="228091" y="10126"/>
                    <a:pt x="232077" y="6060"/>
                    <a:pt x="233991" y="6060"/>
                  </a:cubicBezTo>
                  <a:cubicBezTo>
                    <a:pt x="236064" y="3987"/>
                    <a:pt x="241964" y="6060"/>
                    <a:pt x="246190" y="3987"/>
                  </a:cubicBezTo>
                  <a:cubicBezTo>
                    <a:pt x="248183" y="3987"/>
                    <a:pt x="254163" y="6060"/>
                    <a:pt x="256316" y="3987"/>
                  </a:cubicBezTo>
                  <a:cubicBezTo>
                    <a:pt x="258309" y="3987"/>
                    <a:pt x="260382" y="1993"/>
                    <a:pt x="264289" y="0"/>
                  </a:cubicBezTo>
                  <a:cubicBezTo>
                    <a:pt x="264289" y="3987"/>
                    <a:pt x="264289" y="6060"/>
                    <a:pt x="266362" y="7973"/>
                  </a:cubicBezTo>
                  <a:cubicBezTo>
                    <a:pt x="267436" y="16286"/>
                    <a:pt x="269470" y="24446"/>
                    <a:pt x="272421" y="32291"/>
                  </a:cubicBezTo>
                  <a:cubicBezTo>
                    <a:pt x="276289" y="43440"/>
                    <a:pt x="281035" y="54264"/>
                    <a:pt x="286614" y="64662"/>
                  </a:cubicBezTo>
                  <a:cubicBezTo>
                    <a:pt x="292042" y="71608"/>
                    <a:pt x="296795" y="79057"/>
                    <a:pt x="300806" y="86907"/>
                  </a:cubicBezTo>
                  <a:cubicBezTo>
                    <a:pt x="304631" y="94109"/>
                    <a:pt x="308012" y="101538"/>
                    <a:pt x="310932" y="109152"/>
                  </a:cubicBezTo>
                  <a:cubicBezTo>
                    <a:pt x="314998" y="115212"/>
                    <a:pt x="323051" y="121272"/>
                    <a:pt x="325124" y="125099"/>
                  </a:cubicBezTo>
                  <a:cubicBezTo>
                    <a:pt x="329190" y="129086"/>
                    <a:pt x="335250" y="139211"/>
                    <a:pt x="337243" y="141045"/>
                  </a:cubicBezTo>
                  <a:cubicBezTo>
                    <a:pt x="343303" y="149018"/>
                    <a:pt x="355502" y="164965"/>
                    <a:pt x="361561" y="171343"/>
                  </a:cubicBezTo>
                  <a:cubicBezTo>
                    <a:pt x="371883" y="179456"/>
                    <a:pt x="382723" y="186887"/>
                    <a:pt x="394012" y="193588"/>
                  </a:cubicBezTo>
                  <a:cubicBezTo>
                    <a:pt x="397999" y="195661"/>
                    <a:pt x="404138" y="199648"/>
                    <a:pt x="408125" y="201562"/>
                  </a:cubicBezTo>
                  <a:cubicBezTo>
                    <a:pt x="413859" y="204195"/>
                    <a:pt x="419220" y="207573"/>
                    <a:pt x="424071" y="211608"/>
                  </a:cubicBezTo>
                  <a:cubicBezTo>
                    <a:pt x="426064" y="213681"/>
                    <a:pt x="428137" y="221734"/>
                    <a:pt x="430131" y="223807"/>
                  </a:cubicBezTo>
                  <a:lnTo>
                    <a:pt x="444323" y="237919"/>
                  </a:lnTo>
                  <a:cubicBezTo>
                    <a:pt x="448389" y="239992"/>
                    <a:pt x="454449" y="243979"/>
                    <a:pt x="458515" y="245892"/>
                  </a:cubicBezTo>
                  <a:cubicBezTo>
                    <a:pt x="462502" y="249879"/>
                    <a:pt x="466488" y="260005"/>
                    <a:pt x="470634" y="264071"/>
                  </a:cubicBezTo>
                  <a:cubicBezTo>
                    <a:pt x="474700" y="266064"/>
                    <a:pt x="482833" y="266064"/>
                    <a:pt x="484826" y="268137"/>
                  </a:cubicBezTo>
                  <a:cubicBezTo>
                    <a:pt x="490886" y="270131"/>
                    <a:pt x="499019" y="276111"/>
                    <a:pt x="505078" y="278263"/>
                  </a:cubicBezTo>
                  <a:cubicBezTo>
                    <a:pt x="507151" y="280257"/>
                    <a:pt x="513051" y="280257"/>
                    <a:pt x="517277" y="282250"/>
                  </a:cubicBezTo>
                  <a:cubicBezTo>
                    <a:pt x="521900" y="283872"/>
                    <a:pt x="526612" y="285230"/>
                    <a:pt x="531390" y="286316"/>
                  </a:cubicBezTo>
                  <a:cubicBezTo>
                    <a:pt x="531390" y="288310"/>
                    <a:pt x="535456" y="286316"/>
                    <a:pt x="537529" y="286316"/>
                  </a:cubicBezTo>
                  <a:cubicBezTo>
                    <a:pt x="540041" y="289097"/>
                    <a:pt x="541457" y="292695"/>
                    <a:pt x="541516" y="296442"/>
                  </a:cubicBezTo>
                  <a:cubicBezTo>
                    <a:pt x="541516" y="298435"/>
                    <a:pt x="539522" y="304415"/>
                    <a:pt x="539522" y="308561"/>
                  </a:cubicBezTo>
                  <a:cubicBezTo>
                    <a:pt x="537530" y="314457"/>
                    <a:pt x="537530" y="320845"/>
                    <a:pt x="539522" y="326740"/>
                  </a:cubicBezTo>
                  <a:cubicBezTo>
                    <a:pt x="541516" y="330807"/>
                    <a:pt x="547495" y="334713"/>
                    <a:pt x="549648" y="336866"/>
                  </a:cubicBezTo>
                  <a:cubicBezTo>
                    <a:pt x="553715" y="338939"/>
                    <a:pt x="561847" y="340932"/>
                    <a:pt x="565594" y="342926"/>
                  </a:cubicBezTo>
                  <a:cubicBezTo>
                    <a:pt x="566705" y="344023"/>
                    <a:pt x="567432" y="345449"/>
                    <a:pt x="567668" y="34699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grpSp>
      <p:graphicFrame>
        <p:nvGraphicFramePr>
          <p:cNvPr id="86" name="Chart 85">
            <a:extLst>
              <a:ext uri="{FF2B5EF4-FFF2-40B4-BE49-F238E27FC236}">
                <a16:creationId xmlns:a16="http://schemas.microsoft.com/office/drawing/2014/main" id="{0794DDFF-BA1D-1744-AE76-701890F4EE15}"/>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38365940"/>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EDD379-3B0E-D549-B9A1-9B20FED93C18}"/>
              </a:ext>
            </a:extLst>
          </p:cNvPr>
          <p:cNvSpPr txBox="1"/>
          <p:nvPr/>
        </p:nvSpPr>
        <p:spPr>
          <a:xfrm>
            <a:off x="3276600" y="523875"/>
            <a:ext cx="5638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Austria Map</a:t>
            </a:r>
          </a:p>
        </p:txBody>
      </p:sp>
      <p:sp>
        <p:nvSpPr>
          <p:cNvPr id="5" name="TextBox 4">
            <a:extLst>
              <a:ext uri="{FF2B5EF4-FFF2-40B4-BE49-F238E27FC236}">
                <a16:creationId xmlns:a16="http://schemas.microsoft.com/office/drawing/2014/main" id="{E9CD0F2A-A387-C145-826A-3C772C5A845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4718B47B-122D-7D4D-8E6E-259FF5272559}"/>
              </a:ext>
            </a:extLst>
          </p:cNvPr>
          <p:cNvSpPr txBox="1"/>
          <p:nvPr/>
        </p:nvSpPr>
        <p:spPr>
          <a:xfrm>
            <a:off x="100385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80%</a:t>
            </a:r>
          </a:p>
        </p:txBody>
      </p:sp>
      <p:sp>
        <p:nvSpPr>
          <p:cNvPr id="11" name="TextBox 10">
            <a:extLst>
              <a:ext uri="{FF2B5EF4-FFF2-40B4-BE49-F238E27FC236}">
                <a16:creationId xmlns:a16="http://schemas.microsoft.com/office/drawing/2014/main" id="{94926413-3AD9-2A4F-9A27-A5A3015F3F60}"/>
              </a:ext>
            </a:extLst>
          </p:cNvPr>
          <p:cNvSpPr txBox="1"/>
          <p:nvPr/>
        </p:nvSpPr>
        <p:spPr>
          <a:xfrm>
            <a:off x="103814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50%</a:t>
            </a:r>
          </a:p>
        </p:txBody>
      </p:sp>
      <p:sp>
        <p:nvSpPr>
          <p:cNvPr id="12" name="TextBox 11">
            <a:extLst>
              <a:ext uri="{FF2B5EF4-FFF2-40B4-BE49-F238E27FC236}">
                <a16:creationId xmlns:a16="http://schemas.microsoft.com/office/drawing/2014/main" id="{1EB7A15A-2C0D-1F44-9457-1BBE895EC07F}"/>
              </a:ext>
            </a:extLst>
          </p:cNvPr>
          <p:cNvSpPr txBox="1"/>
          <p:nvPr/>
        </p:nvSpPr>
        <p:spPr>
          <a:xfrm>
            <a:off x="107243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30%</a:t>
            </a:r>
          </a:p>
        </p:txBody>
      </p:sp>
      <p:sp>
        <p:nvSpPr>
          <p:cNvPr id="13" name="TextBox 12">
            <a:extLst>
              <a:ext uri="{FF2B5EF4-FFF2-40B4-BE49-F238E27FC236}">
                <a16:creationId xmlns:a16="http://schemas.microsoft.com/office/drawing/2014/main" id="{485BB1B5-AB3B-D143-82CC-D5362C1CC020}"/>
              </a:ext>
            </a:extLst>
          </p:cNvPr>
          <p:cNvSpPr txBox="1"/>
          <p:nvPr/>
        </p:nvSpPr>
        <p:spPr>
          <a:xfrm>
            <a:off x="11067254" y="5925979"/>
            <a:ext cx="437422"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70%</a:t>
            </a:r>
          </a:p>
        </p:txBody>
      </p:sp>
      <p:cxnSp>
        <p:nvCxnSpPr>
          <p:cNvPr id="14" name="Straight Connector 13">
            <a:extLst>
              <a:ext uri="{FF2B5EF4-FFF2-40B4-BE49-F238E27FC236}">
                <a16:creationId xmlns:a16="http://schemas.microsoft.com/office/drawing/2014/main" id="{453A4B5B-CD42-964C-BADC-ADAF37AD32E3}"/>
              </a:ext>
            </a:extLst>
          </p:cNvPr>
          <p:cNvCxnSpPr>
            <a:cxnSpLocks/>
          </p:cNvCxnSpPr>
          <p:nvPr/>
        </p:nvCxnSpPr>
        <p:spPr>
          <a:xfrm>
            <a:off x="9943910" y="5274365"/>
            <a:ext cx="0" cy="81500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5" name="Freeform 57">
            <a:extLst>
              <a:ext uri="{FF2B5EF4-FFF2-40B4-BE49-F238E27FC236}">
                <a16:creationId xmlns:a16="http://schemas.microsoft.com/office/drawing/2014/main" id="{6D1C1DB2-891E-E946-B35F-6A897584F0D2}"/>
              </a:ext>
            </a:extLst>
          </p:cNvPr>
          <p:cNvSpPr>
            <a:spLocks noChangeArrowheads="1"/>
          </p:cNvSpPr>
          <p:nvPr/>
        </p:nvSpPr>
        <p:spPr bwMode="auto">
          <a:xfrm>
            <a:off x="9620250" y="5970880"/>
            <a:ext cx="135280" cy="118493"/>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6" name="Freeform 101">
            <a:extLst>
              <a:ext uri="{FF2B5EF4-FFF2-40B4-BE49-F238E27FC236}">
                <a16:creationId xmlns:a16="http://schemas.microsoft.com/office/drawing/2014/main" id="{E7F5B456-7DFB-F94F-8A01-784E2CB30249}"/>
              </a:ext>
            </a:extLst>
          </p:cNvPr>
          <p:cNvSpPr>
            <a:spLocks noChangeArrowheads="1"/>
          </p:cNvSpPr>
          <p:nvPr/>
        </p:nvSpPr>
        <p:spPr bwMode="auto">
          <a:xfrm>
            <a:off x="9619842" y="5753192"/>
            <a:ext cx="136268" cy="96769"/>
          </a:xfrm>
          <a:custGeom>
            <a:avLst/>
            <a:gdLst>
              <a:gd name="T0" fmla="*/ 218707 w 608"/>
              <a:gd name="T1" fmla="*/ 144771 h 432"/>
              <a:gd name="T2" fmla="*/ 218707 w 608"/>
              <a:gd name="T3" fmla="*/ 144771 h 432"/>
              <a:gd name="T4" fmla="*/ 208618 w 608"/>
              <a:gd name="T5" fmla="*/ 155215 h 432"/>
              <a:gd name="T6" fmla="*/ 10089 w 608"/>
              <a:gd name="T7" fmla="*/ 155215 h 432"/>
              <a:gd name="T8" fmla="*/ 0 w 608"/>
              <a:gd name="T9" fmla="*/ 144771 h 432"/>
              <a:gd name="T10" fmla="*/ 0 w 608"/>
              <a:gd name="T11" fmla="*/ 144771 h 432"/>
              <a:gd name="T12" fmla="*/ 0 w 608"/>
              <a:gd name="T13" fmla="*/ 81389 h 432"/>
              <a:gd name="T14" fmla="*/ 0 w 608"/>
              <a:gd name="T15" fmla="*/ 81389 h 432"/>
              <a:gd name="T16" fmla="*/ 0 w 608"/>
              <a:gd name="T17" fmla="*/ 81389 h 432"/>
              <a:gd name="T18" fmla="*/ 2522 w 608"/>
              <a:gd name="T19" fmla="*/ 75987 h 432"/>
              <a:gd name="T20" fmla="*/ 2522 w 608"/>
              <a:gd name="T21" fmla="*/ 75987 h 432"/>
              <a:gd name="T22" fmla="*/ 27744 w 608"/>
              <a:gd name="T23" fmla="*/ 5042 h 432"/>
              <a:gd name="T24" fmla="*/ 27744 w 608"/>
              <a:gd name="T25" fmla="*/ 5042 h 432"/>
              <a:gd name="T26" fmla="*/ 38193 w 608"/>
              <a:gd name="T27" fmla="*/ 0 h 432"/>
              <a:gd name="T28" fmla="*/ 180514 w 608"/>
              <a:gd name="T29" fmla="*/ 0 h 432"/>
              <a:gd name="T30" fmla="*/ 190963 w 608"/>
              <a:gd name="T31" fmla="*/ 5042 h 432"/>
              <a:gd name="T32" fmla="*/ 190963 w 608"/>
              <a:gd name="T33" fmla="*/ 5042 h 432"/>
              <a:gd name="T34" fmla="*/ 216185 w 608"/>
              <a:gd name="T35" fmla="*/ 75987 h 432"/>
              <a:gd name="T36" fmla="*/ 216185 w 608"/>
              <a:gd name="T37" fmla="*/ 75987 h 432"/>
              <a:gd name="T38" fmla="*/ 218707 w 608"/>
              <a:gd name="T39" fmla="*/ 81389 h 432"/>
              <a:gd name="T40" fmla="*/ 218707 w 608"/>
              <a:gd name="T41" fmla="*/ 81389 h 432"/>
              <a:gd name="T42" fmla="*/ 218707 w 608"/>
              <a:gd name="T43" fmla="*/ 81389 h 432"/>
              <a:gd name="T44" fmla="*/ 218707 w 608"/>
              <a:gd name="T45" fmla="*/ 144771 h 432"/>
              <a:gd name="T46" fmla="*/ 172948 w 608"/>
              <a:gd name="T47" fmla="*/ 20167 h 432"/>
              <a:gd name="T48" fmla="*/ 172948 w 608"/>
              <a:gd name="T49" fmla="*/ 20167 h 432"/>
              <a:gd name="T50" fmla="*/ 45759 w 608"/>
              <a:gd name="T51" fmla="*/ 20167 h 432"/>
              <a:gd name="T52" fmla="*/ 25222 w 608"/>
              <a:gd name="T53" fmla="*/ 70945 h 432"/>
              <a:gd name="T54" fmla="*/ 58370 w 608"/>
              <a:gd name="T55" fmla="*/ 70945 h 432"/>
              <a:gd name="T56" fmla="*/ 68458 w 608"/>
              <a:gd name="T57" fmla="*/ 81389 h 432"/>
              <a:gd name="T58" fmla="*/ 68458 w 608"/>
              <a:gd name="T59" fmla="*/ 91472 h 432"/>
              <a:gd name="T60" fmla="*/ 150248 w 608"/>
              <a:gd name="T61" fmla="*/ 91472 h 432"/>
              <a:gd name="T62" fmla="*/ 150248 w 608"/>
              <a:gd name="T63" fmla="*/ 81389 h 432"/>
              <a:gd name="T64" fmla="*/ 160337 w 608"/>
              <a:gd name="T65" fmla="*/ 70945 h 432"/>
              <a:gd name="T66" fmla="*/ 193485 w 608"/>
              <a:gd name="T67" fmla="*/ 70945 h 432"/>
              <a:gd name="T68" fmla="*/ 172948 w 608"/>
              <a:gd name="T69" fmla="*/ 20167 h 4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7" name="Freeform 106">
            <a:extLst>
              <a:ext uri="{FF2B5EF4-FFF2-40B4-BE49-F238E27FC236}">
                <a16:creationId xmlns:a16="http://schemas.microsoft.com/office/drawing/2014/main" id="{8FF4B5F9-661E-AD43-B0E0-F6D451ACABD8}"/>
              </a:ext>
            </a:extLst>
          </p:cNvPr>
          <p:cNvSpPr>
            <a:spLocks noChangeArrowheads="1"/>
          </p:cNvSpPr>
          <p:nvPr/>
        </p:nvSpPr>
        <p:spPr bwMode="auto">
          <a:xfrm>
            <a:off x="9620250" y="5274365"/>
            <a:ext cx="135280" cy="122443"/>
          </a:xfrm>
          <a:custGeom>
            <a:avLst/>
            <a:gdLst>
              <a:gd name="T0" fmla="*/ 207003 w 602"/>
              <a:gd name="T1" fmla="*/ 196489 h 545"/>
              <a:gd name="T2" fmla="*/ 207003 w 602"/>
              <a:gd name="T3" fmla="*/ 196489 h 545"/>
              <a:gd name="T4" fmla="*/ 188940 w 602"/>
              <a:gd name="T5" fmla="*/ 196489 h 545"/>
              <a:gd name="T6" fmla="*/ 188940 w 602"/>
              <a:gd name="T7" fmla="*/ 114859 h 545"/>
              <a:gd name="T8" fmla="*/ 188940 w 602"/>
              <a:gd name="T9" fmla="*/ 50928 h 545"/>
              <a:gd name="T10" fmla="*/ 207003 w 602"/>
              <a:gd name="T11" fmla="*/ 50928 h 545"/>
              <a:gd name="T12" fmla="*/ 217119 w 602"/>
              <a:gd name="T13" fmla="*/ 61403 h 545"/>
              <a:gd name="T14" fmla="*/ 217119 w 602"/>
              <a:gd name="T15" fmla="*/ 124973 h 545"/>
              <a:gd name="T16" fmla="*/ 217119 w 602"/>
              <a:gd name="T17" fmla="*/ 165787 h 545"/>
              <a:gd name="T18" fmla="*/ 217119 w 602"/>
              <a:gd name="T19" fmla="*/ 186375 h 545"/>
              <a:gd name="T20" fmla="*/ 207003 w 602"/>
              <a:gd name="T21" fmla="*/ 196489 h 545"/>
              <a:gd name="T22" fmla="*/ 35765 w 602"/>
              <a:gd name="T23" fmla="*/ 196489 h 545"/>
              <a:gd name="T24" fmla="*/ 35765 w 602"/>
              <a:gd name="T25" fmla="*/ 196489 h 545"/>
              <a:gd name="T26" fmla="*/ 35765 w 602"/>
              <a:gd name="T27" fmla="*/ 114859 h 545"/>
              <a:gd name="T28" fmla="*/ 35765 w 602"/>
              <a:gd name="T29" fmla="*/ 112331 h 545"/>
              <a:gd name="T30" fmla="*/ 35765 w 602"/>
              <a:gd name="T31" fmla="*/ 50928 h 545"/>
              <a:gd name="T32" fmla="*/ 56357 w 602"/>
              <a:gd name="T33" fmla="*/ 50928 h 545"/>
              <a:gd name="T34" fmla="*/ 107295 w 602"/>
              <a:gd name="T35" fmla="*/ 0 h 545"/>
              <a:gd name="T36" fmla="*/ 158233 w 602"/>
              <a:gd name="T37" fmla="*/ 50928 h 545"/>
              <a:gd name="T38" fmla="*/ 178825 w 602"/>
              <a:gd name="T39" fmla="*/ 50928 h 545"/>
              <a:gd name="T40" fmla="*/ 178825 w 602"/>
              <a:gd name="T41" fmla="*/ 114859 h 545"/>
              <a:gd name="T42" fmla="*/ 178825 w 602"/>
              <a:gd name="T43" fmla="*/ 196489 h 545"/>
              <a:gd name="T44" fmla="*/ 35765 w 602"/>
              <a:gd name="T45" fmla="*/ 196489 h 545"/>
              <a:gd name="T46" fmla="*/ 107295 w 602"/>
              <a:gd name="T47" fmla="*/ 20588 h 545"/>
              <a:gd name="T48" fmla="*/ 107295 w 602"/>
              <a:gd name="T49" fmla="*/ 20588 h 545"/>
              <a:gd name="T50" fmla="*/ 76588 w 602"/>
              <a:gd name="T51" fmla="*/ 50928 h 545"/>
              <a:gd name="T52" fmla="*/ 138002 w 602"/>
              <a:gd name="T53" fmla="*/ 50928 h 545"/>
              <a:gd name="T54" fmla="*/ 107295 w 602"/>
              <a:gd name="T55" fmla="*/ 20588 h 545"/>
              <a:gd name="T56" fmla="*/ 0 w 602"/>
              <a:gd name="T57" fmla="*/ 186375 h 545"/>
              <a:gd name="T58" fmla="*/ 0 w 602"/>
              <a:gd name="T59" fmla="*/ 186375 h 545"/>
              <a:gd name="T60" fmla="*/ 0 w 602"/>
              <a:gd name="T61" fmla="*/ 165787 h 545"/>
              <a:gd name="T62" fmla="*/ 0 w 602"/>
              <a:gd name="T63" fmla="*/ 124973 h 545"/>
              <a:gd name="T64" fmla="*/ 0 w 602"/>
              <a:gd name="T65" fmla="*/ 61403 h 545"/>
              <a:gd name="T66" fmla="*/ 10477 w 602"/>
              <a:gd name="T67" fmla="*/ 50928 h 545"/>
              <a:gd name="T68" fmla="*/ 25650 w 602"/>
              <a:gd name="T69" fmla="*/ 50928 h 545"/>
              <a:gd name="T70" fmla="*/ 25650 w 602"/>
              <a:gd name="T71" fmla="*/ 112331 h 545"/>
              <a:gd name="T72" fmla="*/ 25650 w 602"/>
              <a:gd name="T73" fmla="*/ 114859 h 545"/>
              <a:gd name="T74" fmla="*/ 25650 w 602"/>
              <a:gd name="T75" fmla="*/ 196489 h 545"/>
              <a:gd name="T76" fmla="*/ 10477 w 602"/>
              <a:gd name="T77" fmla="*/ 196489 h 545"/>
              <a:gd name="T78" fmla="*/ 0 w 602"/>
              <a:gd name="T79" fmla="*/ 186375 h 5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8" name="Freeform 113">
            <a:extLst>
              <a:ext uri="{FF2B5EF4-FFF2-40B4-BE49-F238E27FC236}">
                <a16:creationId xmlns:a16="http://schemas.microsoft.com/office/drawing/2014/main" id="{B7633555-DA8E-D849-A721-93BA1BE7942A}"/>
              </a:ext>
            </a:extLst>
          </p:cNvPr>
          <p:cNvSpPr>
            <a:spLocks noChangeArrowheads="1"/>
          </p:cNvSpPr>
          <p:nvPr/>
        </p:nvSpPr>
        <p:spPr bwMode="auto">
          <a:xfrm>
            <a:off x="9619842" y="5517728"/>
            <a:ext cx="136269" cy="11454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0844CA1B-0262-C542-A652-4ECF0C4B1AC3}"/>
              </a:ext>
            </a:extLst>
          </p:cNvPr>
          <p:cNvSpPr txBox="1"/>
          <p:nvPr/>
        </p:nvSpPr>
        <p:spPr>
          <a:xfrm>
            <a:off x="688009" y="1998479"/>
            <a:ext cx="1935562"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Add Your</a:t>
            </a:r>
          </a:p>
          <a:p>
            <a:r>
              <a:rPr lang="en-US">
                <a:solidFill>
                  <a:schemeClr val="tx1">
                    <a:lumMod val="85000"/>
                    <a:lumOff val="15000"/>
                  </a:schemeClr>
                </a:solidFill>
                <a:latin typeface="Inter" panose="020B0502030000000004" pitchFamily="34" charset="0"/>
                <a:ea typeface="Inter" panose="020B0502030000000004" pitchFamily="34" charset="0"/>
              </a:rPr>
              <a:t>Great Title Here</a:t>
            </a:r>
          </a:p>
        </p:txBody>
      </p:sp>
      <p:sp>
        <p:nvSpPr>
          <p:cNvPr id="20" name="TextBox 19">
            <a:extLst>
              <a:ext uri="{FF2B5EF4-FFF2-40B4-BE49-F238E27FC236}">
                <a16:creationId xmlns:a16="http://schemas.microsoft.com/office/drawing/2014/main" id="{3B6A45C6-71D2-2049-8EB2-9398A42A09CE}"/>
              </a:ext>
            </a:extLst>
          </p:cNvPr>
          <p:cNvSpPr txBox="1"/>
          <p:nvPr/>
        </p:nvSpPr>
        <p:spPr>
          <a:xfrm>
            <a:off x="688009" y="2803034"/>
            <a:ext cx="2498479"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towards husband in securing occasion remember daughter replying. held that feel his here is best.</a:t>
            </a:r>
          </a:p>
        </p:txBody>
      </p:sp>
      <p:sp>
        <p:nvSpPr>
          <p:cNvPr id="21" name="Rounded Rectangle 20">
            <a:extLst>
              <a:ext uri="{FF2B5EF4-FFF2-40B4-BE49-F238E27FC236}">
                <a16:creationId xmlns:a16="http://schemas.microsoft.com/office/drawing/2014/main" id="{40A4A046-BF99-E44C-9996-76A5817FD397}"/>
              </a:ext>
            </a:extLst>
          </p:cNvPr>
          <p:cNvSpPr/>
          <p:nvPr/>
        </p:nvSpPr>
        <p:spPr>
          <a:xfrm>
            <a:off x="795909" y="4680951"/>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ounded Rectangle 21">
            <a:extLst>
              <a:ext uri="{FF2B5EF4-FFF2-40B4-BE49-F238E27FC236}">
                <a16:creationId xmlns:a16="http://schemas.microsoft.com/office/drawing/2014/main" id="{68B49865-93D2-444C-A89B-CD60075323B9}"/>
              </a:ext>
            </a:extLst>
          </p:cNvPr>
          <p:cNvSpPr/>
          <p:nvPr/>
        </p:nvSpPr>
        <p:spPr>
          <a:xfrm>
            <a:off x="795909" y="5434562"/>
            <a:ext cx="2191154" cy="654811"/>
          </a:xfrm>
          <a:prstGeom prst="roundRect">
            <a:avLst/>
          </a:prstGeom>
          <a:solidFill>
            <a:schemeClr val="bg1"/>
          </a:solidFill>
          <a:ln w="1270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3" name="Straight Connector 22">
            <a:extLst>
              <a:ext uri="{FF2B5EF4-FFF2-40B4-BE49-F238E27FC236}">
                <a16:creationId xmlns:a16="http://schemas.microsoft.com/office/drawing/2014/main" id="{801846C8-EF5D-9D48-A8BF-6C9989979306}"/>
              </a:ext>
            </a:extLst>
          </p:cNvPr>
          <p:cNvCxnSpPr/>
          <p:nvPr/>
        </p:nvCxnSpPr>
        <p:spPr>
          <a:xfrm>
            <a:off x="1359672" y="4786709"/>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3DBA6C1-716A-EC4E-A24A-D5EB2DAF13D7}"/>
              </a:ext>
            </a:extLst>
          </p:cNvPr>
          <p:cNvCxnSpPr/>
          <p:nvPr/>
        </p:nvCxnSpPr>
        <p:spPr>
          <a:xfrm>
            <a:off x="1359672" y="5540320"/>
            <a:ext cx="0" cy="443294"/>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D866EB88-E635-E64E-9F31-54B1D4DD5074}"/>
              </a:ext>
            </a:extLst>
          </p:cNvPr>
          <p:cNvSpPr txBox="1"/>
          <p:nvPr/>
        </p:nvSpPr>
        <p:spPr>
          <a:xfrm>
            <a:off x="1425813" y="4746746"/>
            <a:ext cx="1026257" cy="523220"/>
          </a:xfrm>
          <a:prstGeom prst="rect">
            <a:avLst/>
          </a:prstGeom>
          <a:noFill/>
        </p:spPr>
        <p:txBody>
          <a:bodyPr wrap="square" rtlCol="0">
            <a:spAutoFit/>
          </a:bodyPr>
          <a:lstStyle/>
          <a:p>
            <a:r>
              <a:rPr lang="en-US" sz="2800" i="0">
                <a:solidFill>
                  <a:schemeClr val="accent1"/>
                </a:solidFill>
                <a:effectLst/>
                <a:latin typeface="Inter" panose="020B0502030000000004" pitchFamily="34" charset="0"/>
                <a:ea typeface="Inter" panose="020B0502030000000004" pitchFamily="34" charset="0"/>
                <a:cs typeface="Roboto" panose="02000000000000000000" pitchFamily="2" charset="0"/>
              </a:rPr>
              <a:t>75%</a:t>
            </a:r>
            <a:endParaRPr lang="en-US" i="0">
              <a:solidFill>
                <a:schemeClr val="accent1"/>
              </a:solidFill>
              <a:effectLst/>
              <a:latin typeface="Inter" panose="020B0502030000000004" pitchFamily="34" charset="0"/>
              <a:ea typeface="Inter" panose="020B0502030000000004" pitchFamily="34" charset="0"/>
              <a:cs typeface="Roboto" panose="02000000000000000000" pitchFamily="2" charset="0"/>
            </a:endParaRPr>
          </a:p>
        </p:txBody>
      </p:sp>
      <p:sp>
        <p:nvSpPr>
          <p:cNvPr id="26" name="TextBox 25">
            <a:extLst>
              <a:ext uri="{FF2B5EF4-FFF2-40B4-BE49-F238E27FC236}">
                <a16:creationId xmlns:a16="http://schemas.microsoft.com/office/drawing/2014/main" id="{CC1C7C87-C01E-3648-A7D5-D595718FDF67}"/>
              </a:ext>
            </a:extLst>
          </p:cNvPr>
          <p:cNvSpPr txBox="1"/>
          <p:nvPr/>
        </p:nvSpPr>
        <p:spPr>
          <a:xfrm>
            <a:off x="2286257" y="4808301"/>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sp>
        <p:nvSpPr>
          <p:cNvPr id="27" name="Freeform 51">
            <a:extLst>
              <a:ext uri="{FF2B5EF4-FFF2-40B4-BE49-F238E27FC236}">
                <a16:creationId xmlns:a16="http://schemas.microsoft.com/office/drawing/2014/main" id="{A31DC390-CE6E-8543-AE49-A838DF50BC63}"/>
              </a:ext>
            </a:extLst>
          </p:cNvPr>
          <p:cNvSpPr>
            <a:spLocks noEditPoints="1"/>
          </p:cNvSpPr>
          <p:nvPr/>
        </p:nvSpPr>
        <p:spPr bwMode="auto">
          <a:xfrm>
            <a:off x="979246" y="4853968"/>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28" name="Freeform 85">
            <a:extLst>
              <a:ext uri="{FF2B5EF4-FFF2-40B4-BE49-F238E27FC236}">
                <a16:creationId xmlns:a16="http://schemas.microsoft.com/office/drawing/2014/main" id="{33EF2276-43F9-A84D-BF17-0BDEDEB0E0C3}"/>
              </a:ext>
            </a:extLst>
          </p:cNvPr>
          <p:cNvSpPr>
            <a:spLocks noEditPoints="1"/>
          </p:cNvSpPr>
          <p:nvPr/>
        </p:nvSpPr>
        <p:spPr bwMode="auto">
          <a:xfrm>
            <a:off x="969444" y="5594101"/>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AC7655C7-80B7-D845-B4E9-06D1E8D9CDCF}"/>
              </a:ext>
            </a:extLst>
          </p:cNvPr>
          <p:cNvSpPr txBox="1"/>
          <p:nvPr/>
        </p:nvSpPr>
        <p:spPr>
          <a:xfrm>
            <a:off x="1425813" y="5500357"/>
            <a:ext cx="1026257" cy="523220"/>
          </a:xfrm>
          <a:prstGeom prst="rect">
            <a:avLst/>
          </a:prstGeom>
          <a:noFill/>
        </p:spPr>
        <p:txBody>
          <a:bodyPr wrap="square" rtlCol="0">
            <a:spAutoFit/>
          </a:bodyPr>
          <a:lstStyle/>
          <a:p>
            <a:r>
              <a:rPr lang="en-US" sz="2800" i="0">
                <a:solidFill>
                  <a:schemeClr val="accent2"/>
                </a:solidFill>
                <a:effectLst/>
                <a:latin typeface="Inter" panose="020B0502030000000004" pitchFamily="34" charset="0"/>
                <a:ea typeface="Inter" panose="020B0502030000000004" pitchFamily="34" charset="0"/>
                <a:cs typeface="Roboto" panose="02000000000000000000" pitchFamily="2" charset="0"/>
              </a:rPr>
              <a:t>25%</a:t>
            </a:r>
            <a:endParaRPr lang="en-US" i="0">
              <a:solidFill>
                <a:schemeClr val="accent2"/>
              </a:solidFill>
              <a:effectLst/>
              <a:latin typeface="Inter" panose="020B0502030000000004" pitchFamily="34" charset="0"/>
              <a:ea typeface="Inter" panose="020B0502030000000004" pitchFamily="34" charset="0"/>
              <a:cs typeface="Roboto" panose="02000000000000000000" pitchFamily="2" charset="0"/>
            </a:endParaRPr>
          </a:p>
        </p:txBody>
      </p:sp>
      <p:sp>
        <p:nvSpPr>
          <p:cNvPr id="30" name="TextBox 29">
            <a:extLst>
              <a:ext uri="{FF2B5EF4-FFF2-40B4-BE49-F238E27FC236}">
                <a16:creationId xmlns:a16="http://schemas.microsoft.com/office/drawing/2014/main" id="{5E400CB7-DC89-F14B-A4EA-22B0E098935F}"/>
              </a:ext>
            </a:extLst>
          </p:cNvPr>
          <p:cNvSpPr txBox="1"/>
          <p:nvPr/>
        </p:nvSpPr>
        <p:spPr>
          <a:xfrm>
            <a:off x="2286257" y="5561912"/>
            <a:ext cx="649291" cy="400110"/>
          </a:xfrm>
          <a:prstGeom prst="rect">
            <a:avLst/>
          </a:prstGeom>
          <a:noFill/>
        </p:spPr>
        <p:txBody>
          <a:bodyPr wrap="square" rtlCol="0">
            <a:spAutoFit/>
          </a:bodyPr>
          <a:lstStyle/>
          <a:p>
            <a:r>
              <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rPr>
              <a:t>Visiting</a:t>
            </a:r>
          </a:p>
          <a:p>
            <a:r>
              <a:rPr lang="en-US" sz="1000">
                <a:solidFill>
                  <a:schemeClr val="tx2"/>
                </a:solidFill>
                <a:latin typeface="Roboto" panose="02000000000000000000" pitchFamily="2" charset="0"/>
                <a:ea typeface="Roboto" panose="02000000000000000000" pitchFamily="2" charset="0"/>
                <a:cs typeface="Roboto" panose="02000000000000000000" pitchFamily="2" charset="0"/>
              </a:rPr>
              <a:t>Female</a:t>
            </a:r>
            <a:endParaRPr lang="en-US" sz="1000" b="0">
              <a:solidFill>
                <a:schemeClr val="tx2"/>
              </a:solidFill>
              <a:effectLst/>
              <a:latin typeface="Roboto" panose="02000000000000000000" pitchFamily="2" charset="0"/>
              <a:ea typeface="Roboto" panose="02000000000000000000" pitchFamily="2" charset="0"/>
              <a:cs typeface="Roboto" panose="02000000000000000000" pitchFamily="2" charset="0"/>
            </a:endParaRPr>
          </a:p>
        </p:txBody>
      </p:sp>
      <p:graphicFrame>
        <p:nvGraphicFramePr>
          <p:cNvPr id="31" name="Chart 30">
            <a:extLst>
              <a:ext uri="{FF2B5EF4-FFF2-40B4-BE49-F238E27FC236}">
                <a16:creationId xmlns:a16="http://schemas.microsoft.com/office/drawing/2014/main" id="{AF64B0E1-D910-6641-9FC5-449A19489683}"/>
              </a:ext>
            </a:extLst>
          </p:cNvPr>
          <p:cNvGraphicFramePr/>
          <p:nvPr>
            <p:extLst>
              <p:ext uri="{D42A27DB-BD31-4B8C-83A1-F6EECF244321}">
                <p14:modId xmlns:p14="http://schemas.microsoft.com/office/powerpoint/2010/main" val="2937378600"/>
              </p:ext>
            </p:extLst>
          </p:nvPr>
        </p:nvGraphicFramePr>
        <p:xfrm>
          <a:off x="9514242" y="1998479"/>
          <a:ext cx="2057546" cy="1895912"/>
        </p:xfrm>
        <a:graphic>
          <a:graphicData uri="http://schemas.openxmlformats.org/drawingml/2006/chart">
            <c:chart xmlns:c="http://schemas.openxmlformats.org/drawingml/2006/chart" xmlns:r="http://schemas.openxmlformats.org/officeDocument/2006/relationships" r:id="rId2"/>
          </a:graphicData>
        </a:graphic>
      </p:graphicFrame>
      <p:grpSp>
        <p:nvGrpSpPr>
          <p:cNvPr id="90" name="Graphic 88">
            <a:extLst>
              <a:ext uri="{FF2B5EF4-FFF2-40B4-BE49-F238E27FC236}">
                <a16:creationId xmlns:a16="http://schemas.microsoft.com/office/drawing/2014/main" id="{8312ACD0-CEE1-2C49-B59A-4BEC74C475DB}"/>
              </a:ext>
            </a:extLst>
          </p:cNvPr>
          <p:cNvGrpSpPr/>
          <p:nvPr/>
        </p:nvGrpSpPr>
        <p:grpSpPr>
          <a:xfrm>
            <a:off x="3470580" y="2663319"/>
            <a:ext cx="5570805" cy="2845750"/>
            <a:chOff x="3151686" y="2374147"/>
            <a:chExt cx="5911449" cy="3019762"/>
          </a:xfrm>
          <a:solidFill>
            <a:schemeClr val="tx2">
              <a:lumMod val="10000"/>
              <a:lumOff val="90000"/>
            </a:schemeClr>
          </a:solidFill>
        </p:grpSpPr>
        <p:sp>
          <p:nvSpPr>
            <p:cNvPr id="91" name="Freeform 90">
              <a:extLst>
                <a:ext uri="{FF2B5EF4-FFF2-40B4-BE49-F238E27FC236}">
                  <a16:creationId xmlns:a16="http://schemas.microsoft.com/office/drawing/2014/main" id="{1BDC78E3-E946-264B-B7D6-98CA7A6743E5}"/>
                </a:ext>
              </a:extLst>
            </p:cNvPr>
            <p:cNvSpPr/>
            <p:nvPr/>
          </p:nvSpPr>
          <p:spPr>
            <a:xfrm>
              <a:off x="6970200" y="2374147"/>
              <a:ext cx="2025050" cy="1808039"/>
            </a:xfrm>
            <a:custGeom>
              <a:avLst/>
              <a:gdLst>
                <a:gd name="connsiteX0" fmla="*/ 271949 w 2025049"/>
                <a:gd name="connsiteY0" fmla="*/ 1473475 h 1808039"/>
                <a:gd name="connsiteX1" fmla="*/ 253288 w 2025049"/>
                <a:gd name="connsiteY1" fmla="*/ 1470853 h 1808039"/>
                <a:gd name="connsiteX2" fmla="*/ 239949 w 2025049"/>
                <a:gd name="connsiteY2" fmla="*/ 1460226 h 1808039"/>
                <a:gd name="connsiteX3" fmla="*/ 237323 w 2025049"/>
                <a:gd name="connsiteY3" fmla="*/ 1446907 h 1808039"/>
                <a:gd name="connsiteX4" fmla="*/ 230412 w 2025049"/>
                <a:gd name="connsiteY4" fmla="*/ 1436279 h 1808039"/>
                <a:gd name="connsiteX5" fmla="*/ 226472 w 2025049"/>
                <a:gd name="connsiteY5" fmla="*/ 1429379 h 1808039"/>
                <a:gd name="connsiteX6" fmla="*/ 218455 w 2025049"/>
                <a:gd name="connsiteY6" fmla="*/ 1418751 h 1808039"/>
                <a:gd name="connsiteX7" fmla="*/ 221150 w 2025049"/>
                <a:gd name="connsiteY7" fmla="*/ 1397496 h 1808039"/>
                <a:gd name="connsiteX8" fmla="*/ 218455 w 2025049"/>
                <a:gd name="connsiteY8" fmla="*/ 1380175 h 1808039"/>
                <a:gd name="connsiteX9" fmla="*/ 214446 w 2025049"/>
                <a:gd name="connsiteY9" fmla="*/ 1370859 h 1808039"/>
                <a:gd name="connsiteX10" fmla="*/ 217141 w 2025049"/>
                <a:gd name="connsiteY10" fmla="*/ 1354918 h 1808039"/>
                <a:gd name="connsiteX11" fmla="*/ 215759 w 2025049"/>
                <a:gd name="connsiteY11" fmla="*/ 1344290 h 1808039"/>
                <a:gd name="connsiteX12" fmla="*/ 217142 w 2025049"/>
                <a:gd name="connsiteY12" fmla="*/ 1330972 h 1808039"/>
                <a:gd name="connsiteX13" fmla="*/ 229098 w 2025049"/>
                <a:gd name="connsiteY13" fmla="*/ 1317722 h 1808039"/>
                <a:gd name="connsiteX14" fmla="*/ 241124 w 2025049"/>
                <a:gd name="connsiteY14" fmla="*/ 1313719 h 1808039"/>
                <a:gd name="connsiteX15" fmla="*/ 253081 w 2025049"/>
                <a:gd name="connsiteY15" fmla="*/ 1304403 h 1808039"/>
                <a:gd name="connsiteX16" fmla="*/ 258403 w 2025049"/>
                <a:gd name="connsiteY16" fmla="*/ 1279146 h 1808039"/>
                <a:gd name="connsiteX17" fmla="*/ 250386 w 2025049"/>
                <a:gd name="connsiteY17" fmla="*/ 1267207 h 1808039"/>
                <a:gd name="connsiteX18" fmla="*/ 237116 w 2025049"/>
                <a:gd name="connsiteY18" fmla="*/ 1265896 h 1808039"/>
                <a:gd name="connsiteX19" fmla="*/ 229098 w 2025049"/>
                <a:gd name="connsiteY19" fmla="*/ 1253888 h 1808039"/>
                <a:gd name="connsiteX20" fmla="*/ 225090 w 2025049"/>
                <a:gd name="connsiteY20" fmla="*/ 1240639 h 1808039"/>
                <a:gd name="connsiteX21" fmla="*/ 213133 w 2025049"/>
                <a:gd name="connsiteY21" fmla="*/ 1235256 h 1808039"/>
                <a:gd name="connsiteX22" fmla="*/ 201107 w 2025049"/>
                <a:gd name="connsiteY22" fmla="*/ 1240639 h 1808039"/>
                <a:gd name="connsiteX23" fmla="*/ 179820 w 2025049"/>
                <a:gd name="connsiteY23" fmla="*/ 1241950 h 1808039"/>
                <a:gd name="connsiteX24" fmla="*/ 171872 w 2025049"/>
                <a:gd name="connsiteY24" fmla="*/ 1235049 h 1808039"/>
                <a:gd name="connsiteX25" fmla="*/ 158533 w 2025049"/>
                <a:gd name="connsiteY25" fmla="*/ 1225802 h 1808039"/>
                <a:gd name="connsiteX26" fmla="*/ 138558 w 2025049"/>
                <a:gd name="connsiteY26" fmla="*/ 1227113 h 1808039"/>
                <a:gd name="connsiteX27" fmla="*/ 126602 w 2025049"/>
                <a:gd name="connsiteY27" fmla="*/ 1219108 h 1808039"/>
                <a:gd name="connsiteX28" fmla="*/ 117272 w 2025049"/>
                <a:gd name="connsiteY28" fmla="*/ 1207169 h 1808039"/>
                <a:gd name="connsiteX29" fmla="*/ 102619 w 2025049"/>
                <a:gd name="connsiteY29" fmla="*/ 1197853 h 1808039"/>
                <a:gd name="connsiteX30" fmla="*/ 89280 w 2025049"/>
                <a:gd name="connsiteY30" fmla="*/ 1197853 h 1808039"/>
                <a:gd name="connsiteX31" fmla="*/ 75941 w 2025049"/>
                <a:gd name="connsiteY31" fmla="*/ 1183223 h 1808039"/>
                <a:gd name="connsiteX32" fmla="*/ 66679 w 2025049"/>
                <a:gd name="connsiteY32" fmla="*/ 1171284 h 1808039"/>
                <a:gd name="connsiteX33" fmla="*/ 50645 w 2025049"/>
                <a:gd name="connsiteY33" fmla="*/ 1168593 h 1808039"/>
                <a:gd name="connsiteX34" fmla="*/ 41315 w 2025049"/>
                <a:gd name="connsiteY34" fmla="*/ 1159346 h 1808039"/>
                <a:gd name="connsiteX35" fmla="*/ 35993 w 2025049"/>
                <a:gd name="connsiteY35" fmla="*/ 1147338 h 1808039"/>
                <a:gd name="connsiteX36" fmla="*/ 26731 w 2025049"/>
                <a:gd name="connsiteY36" fmla="*/ 1134088 h 1808039"/>
                <a:gd name="connsiteX37" fmla="*/ 17401 w 2025049"/>
                <a:gd name="connsiteY37" fmla="*/ 1127188 h 1808039"/>
                <a:gd name="connsiteX38" fmla="*/ 1367 w 2025049"/>
                <a:gd name="connsiteY38" fmla="*/ 1105933 h 1808039"/>
                <a:gd name="connsiteX39" fmla="*/ 53 w 2025049"/>
                <a:gd name="connsiteY39" fmla="*/ 1089992 h 1808039"/>
                <a:gd name="connsiteX40" fmla="*/ 10697 w 2025049"/>
                <a:gd name="connsiteY40" fmla="*/ 1075362 h 1808039"/>
                <a:gd name="connsiteX41" fmla="*/ 10697 w 2025049"/>
                <a:gd name="connsiteY41" fmla="*/ 1058109 h 1808039"/>
                <a:gd name="connsiteX42" fmla="*/ 14706 w 2025049"/>
                <a:gd name="connsiteY42" fmla="*/ 1051209 h 1808039"/>
                <a:gd name="connsiteX43" fmla="*/ 25349 w 2025049"/>
                <a:gd name="connsiteY43" fmla="*/ 1041892 h 1808039"/>
                <a:gd name="connsiteX44" fmla="*/ 22723 w 2025049"/>
                <a:gd name="connsiteY44" fmla="*/ 1024640 h 1808039"/>
                <a:gd name="connsiteX45" fmla="*/ 24036 w 2025049"/>
                <a:gd name="connsiteY45" fmla="*/ 1010010 h 1808039"/>
                <a:gd name="connsiteX46" fmla="*/ 22723 w 2025049"/>
                <a:gd name="connsiteY46" fmla="*/ 994069 h 1808039"/>
                <a:gd name="connsiteX47" fmla="*/ 21341 w 2025049"/>
                <a:gd name="connsiteY47" fmla="*/ 979439 h 1808039"/>
                <a:gd name="connsiteX48" fmla="*/ 26732 w 2025049"/>
                <a:gd name="connsiteY48" fmla="*/ 962187 h 1808039"/>
                <a:gd name="connsiteX49" fmla="*/ 28045 w 2025049"/>
                <a:gd name="connsiteY49" fmla="*/ 932927 h 1808039"/>
                <a:gd name="connsiteX50" fmla="*/ 29358 w 2025049"/>
                <a:gd name="connsiteY50" fmla="*/ 914294 h 1808039"/>
                <a:gd name="connsiteX51" fmla="*/ 37375 w 2025049"/>
                <a:gd name="connsiteY51" fmla="*/ 901045 h 1808039"/>
                <a:gd name="connsiteX52" fmla="*/ 49332 w 2025049"/>
                <a:gd name="connsiteY52" fmla="*/ 883723 h 1808039"/>
                <a:gd name="connsiteX53" fmla="*/ 59975 w 2025049"/>
                <a:gd name="connsiteY53" fmla="*/ 885035 h 1808039"/>
                <a:gd name="connsiteX54" fmla="*/ 78636 w 2025049"/>
                <a:gd name="connsiteY54" fmla="*/ 897042 h 1808039"/>
                <a:gd name="connsiteX55" fmla="*/ 101237 w 2025049"/>
                <a:gd name="connsiteY55" fmla="*/ 898353 h 1808039"/>
                <a:gd name="connsiteX56" fmla="*/ 106628 w 2025049"/>
                <a:gd name="connsiteY56" fmla="*/ 908981 h 1808039"/>
                <a:gd name="connsiteX57" fmla="*/ 113539 w 2025049"/>
                <a:gd name="connsiteY57" fmla="*/ 922299 h 1808039"/>
                <a:gd name="connsiteX58" fmla="*/ 126879 w 2025049"/>
                <a:gd name="connsiteY58" fmla="*/ 932927 h 1808039"/>
                <a:gd name="connsiteX59" fmla="*/ 144157 w 2025049"/>
                <a:gd name="connsiteY59" fmla="*/ 939828 h 1808039"/>
                <a:gd name="connsiteX60" fmla="*/ 162818 w 2025049"/>
                <a:gd name="connsiteY60" fmla="*/ 962463 h 1808039"/>
                <a:gd name="connsiteX61" fmla="*/ 178783 w 2025049"/>
                <a:gd name="connsiteY61" fmla="*/ 970399 h 1808039"/>
                <a:gd name="connsiteX62" fmla="*/ 208087 w 2025049"/>
                <a:gd name="connsiteY62" fmla="*/ 973090 h 1808039"/>
                <a:gd name="connsiteX63" fmla="*/ 228062 w 2025049"/>
                <a:gd name="connsiteY63" fmla="*/ 965085 h 1808039"/>
                <a:gd name="connsiteX64" fmla="*/ 249349 w 2025049"/>
                <a:gd name="connsiteY64" fmla="*/ 962463 h 1808039"/>
                <a:gd name="connsiteX65" fmla="*/ 272019 w 2025049"/>
                <a:gd name="connsiteY65" fmla="*/ 951835 h 1808039"/>
                <a:gd name="connsiteX66" fmla="*/ 301323 w 2025049"/>
                <a:gd name="connsiteY66" fmla="*/ 941139 h 1808039"/>
                <a:gd name="connsiteX67" fmla="*/ 311966 w 2025049"/>
                <a:gd name="connsiteY67" fmla="*/ 919884 h 1808039"/>
                <a:gd name="connsiteX68" fmla="*/ 317288 w 2025049"/>
                <a:gd name="connsiteY68" fmla="*/ 903943 h 1808039"/>
                <a:gd name="connsiteX69" fmla="*/ 331941 w 2025049"/>
                <a:gd name="connsiteY69" fmla="*/ 893316 h 1808039"/>
                <a:gd name="connsiteX70" fmla="*/ 347906 w 2025049"/>
                <a:gd name="connsiteY70" fmla="*/ 885311 h 1808039"/>
                <a:gd name="connsiteX71" fmla="*/ 370506 w 2025049"/>
                <a:gd name="connsiteY71" fmla="*/ 896007 h 1808039"/>
                <a:gd name="connsiteX72" fmla="*/ 391863 w 2025049"/>
                <a:gd name="connsiteY72" fmla="*/ 894627 h 1808039"/>
                <a:gd name="connsiteX73" fmla="*/ 406515 w 2025049"/>
                <a:gd name="connsiteY73" fmla="*/ 876063 h 1808039"/>
                <a:gd name="connsiteX74" fmla="*/ 414463 w 2025049"/>
                <a:gd name="connsiteY74" fmla="*/ 854739 h 1808039"/>
                <a:gd name="connsiteX75" fmla="*/ 417159 w 2025049"/>
                <a:gd name="connsiteY75" fmla="*/ 827136 h 1808039"/>
                <a:gd name="connsiteX76" fmla="*/ 409142 w 2025049"/>
                <a:gd name="connsiteY76" fmla="*/ 803190 h 1808039"/>
                <a:gd name="connsiteX77" fmla="*/ 399811 w 2025049"/>
                <a:gd name="connsiteY77" fmla="*/ 791251 h 1808039"/>
                <a:gd name="connsiteX78" fmla="*/ 387854 w 2025049"/>
                <a:gd name="connsiteY78" fmla="*/ 785937 h 1808039"/>
                <a:gd name="connsiteX79" fmla="*/ 380942 w 2025049"/>
                <a:gd name="connsiteY79" fmla="*/ 775310 h 1808039"/>
                <a:gd name="connsiteX80" fmla="*/ 384882 w 2025049"/>
                <a:gd name="connsiteY80" fmla="*/ 752675 h 1808039"/>
                <a:gd name="connsiteX81" fmla="*/ 383569 w 2025049"/>
                <a:gd name="connsiteY81" fmla="*/ 734112 h 1808039"/>
                <a:gd name="connsiteX82" fmla="*/ 383569 w 2025049"/>
                <a:gd name="connsiteY82" fmla="*/ 719482 h 1808039"/>
                <a:gd name="connsiteX83" fmla="*/ 375552 w 2025049"/>
                <a:gd name="connsiteY83" fmla="*/ 714168 h 1808039"/>
                <a:gd name="connsiteX84" fmla="*/ 366290 w 2025049"/>
                <a:gd name="connsiteY84" fmla="*/ 719482 h 1808039"/>
                <a:gd name="connsiteX85" fmla="*/ 356960 w 2025049"/>
                <a:gd name="connsiteY85" fmla="*/ 712581 h 1808039"/>
                <a:gd name="connsiteX86" fmla="*/ 356960 w 2025049"/>
                <a:gd name="connsiteY86" fmla="*/ 699331 h 1808039"/>
                <a:gd name="connsiteX87" fmla="*/ 362282 w 2025049"/>
                <a:gd name="connsiteY87" fmla="*/ 696640 h 1808039"/>
                <a:gd name="connsiteX88" fmla="*/ 375552 w 2025049"/>
                <a:gd name="connsiteY88" fmla="*/ 696640 h 1808039"/>
                <a:gd name="connsiteX89" fmla="*/ 375552 w 2025049"/>
                <a:gd name="connsiteY89" fmla="*/ 683390 h 1808039"/>
                <a:gd name="connsiteX90" fmla="*/ 372925 w 2025049"/>
                <a:gd name="connsiteY90" fmla="*/ 676489 h 1808039"/>
                <a:gd name="connsiteX91" fmla="*/ 358273 w 2025049"/>
                <a:gd name="connsiteY91" fmla="*/ 669588 h 1808039"/>
                <a:gd name="connsiteX92" fmla="*/ 343621 w 2025049"/>
                <a:gd name="connsiteY92" fmla="*/ 658961 h 1808039"/>
                <a:gd name="connsiteX93" fmla="*/ 336710 w 2025049"/>
                <a:gd name="connsiteY93" fmla="*/ 632392 h 1808039"/>
                <a:gd name="connsiteX94" fmla="*/ 329798 w 2025049"/>
                <a:gd name="connsiteY94" fmla="*/ 619073 h 1808039"/>
                <a:gd name="connsiteX95" fmla="*/ 324476 w 2025049"/>
                <a:gd name="connsiteY95" fmla="*/ 604443 h 1808039"/>
                <a:gd name="connsiteX96" fmla="*/ 335120 w 2025049"/>
                <a:gd name="connsiteY96" fmla="*/ 589813 h 1808039"/>
                <a:gd name="connsiteX97" fmla="*/ 345833 w 2025049"/>
                <a:gd name="connsiteY97" fmla="*/ 589813 h 1808039"/>
                <a:gd name="connsiteX98" fmla="*/ 353781 w 2025049"/>
                <a:gd name="connsiteY98" fmla="*/ 580497 h 1808039"/>
                <a:gd name="connsiteX99" fmla="*/ 340511 w 2025049"/>
                <a:gd name="connsiteY99" fmla="*/ 567247 h 1808039"/>
                <a:gd name="connsiteX100" fmla="*/ 323854 w 2025049"/>
                <a:gd name="connsiteY100" fmla="*/ 559035 h 1808039"/>
                <a:gd name="connsiteX101" fmla="*/ 307889 w 2025049"/>
                <a:gd name="connsiteY101" fmla="*/ 556344 h 1808039"/>
                <a:gd name="connsiteX102" fmla="*/ 299871 w 2025049"/>
                <a:gd name="connsiteY102" fmla="*/ 544405 h 1808039"/>
                <a:gd name="connsiteX103" fmla="*/ 285219 w 2025049"/>
                <a:gd name="connsiteY103" fmla="*/ 541714 h 1808039"/>
                <a:gd name="connsiteX104" fmla="*/ 267941 w 2025049"/>
                <a:gd name="connsiteY104" fmla="*/ 532467 h 1808039"/>
                <a:gd name="connsiteX105" fmla="*/ 251975 w 2025049"/>
                <a:gd name="connsiteY105" fmla="*/ 532467 h 1808039"/>
                <a:gd name="connsiteX106" fmla="*/ 235941 w 2025049"/>
                <a:gd name="connsiteY106" fmla="*/ 521839 h 1808039"/>
                <a:gd name="connsiteX107" fmla="*/ 226679 w 2025049"/>
                <a:gd name="connsiteY107" fmla="*/ 521839 h 1808039"/>
                <a:gd name="connsiteX108" fmla="*/ 225297 w 2025049"/>
                <a:gd name="connsiteY108" fmla="*/ 532467 h 1808039"/>
                <a:gd name="connsiteX109" fmla="*/ 213341 w 2025049"/>
                <a:gd name="connsiteY109" fmla="*/ 535089 h 1808039"/>
                <a:gd name="connsiteX110" fmla="*/ 201315 w 2025049"/>
                <a:gd name="connsiteY110" fmla="*/ 528188 h 1808039"/>
                <a:gd name="connsiteX111" fmla="*/ 195992 w 2025049"/>
                <a:gd name="connsiteY111" fmla="*/ 509556 h 1808039"/>
                <a:gd name="connsiteX112" fmla="*/ 188045 w 2025049"/>
                <a:gd name="connsiteY112" fmla="*/ 493615 h 1808039"/>
                <a:gd name="connsiteX113" fmla="*/ 177401 w 2025049"/>
                <a:gd name="connsiteY113" fmla="*/ 483125 h 1808039"/>
                <a:gd name="connsiteX114" fmla="*/ 182723 w 2025049"/>
                <a:gd name="connsiteY114" fmla="*/ 479123 h 1808039"/>
                <a:gd name="connsiteX115" fmla="*/ 193366 w 2025049"/>
                <a:gd name="connsiteY115" fmla="*/ 467184 h 1808039"/>
                <a:gd name="connsiteX116" fmla="*/ 198688 w 2025049"/>
                <a:gd name="connsiteY116" fmla="*/ 445929 h 1808039"/>
                <a:gd name="connsiteX117" fmla="*/ 195992 w 2025049"/>
                <a:gd name="connsiteY117" fmla="*/ 433922 h 1808039"/>
                <a:gd name="connsiteX118" fmla="*/ 195992 w 2025049"/>
                <a:gd name="connsiteY118" fmla="*/ 419361 h 1808039"/>
                <a:gd name="connsiteX119" fmla="*/ 198688 w 2025049"/>
                <a:gd name="connsiteY119" fmla="*/ 408733 h 1808039"/>
                <a:gd name="connsiteX120" fmla="*/ 198688 w 2025049"/>
                <a:gd name="connsiteY120" fmla="*/ 388790 h 1808039"/>
                <a:gd name="connsiteX121" fmla="*/ 200001 w 2025049"/>
                <a:gd name="connsiteY121" fmla="*/ 374160 h 1808039"/>
                <a:gd name="connsiteX122" fmla="*/ 208018 w 2025049"/>
                <a:gd name="connsiteY122" fmla="*/ 356908 h 1808039"/>
                <a:gd name="connsiteX123" fmla="*/ 218662 w 2025049"/>
                <a:gd name="connsiteY123" fmla="*/ 347591 h 1808039"/>
                <a:gd name="connsiteX124" fmla="*/ 242645 w 2025049"/>
                <a:gd name="connsiteY124" fmla="*/ 331650 h 1808039"/>
                <a:gd name="connsiteX125" fmla="*/ 254602 w 2025049"/>
                <a:gd name="connsiteY125" fmla="*/ 323645 h 1808039"/>
                <a:gd name="connsiteX126" fmla="*/ 263932 w 2025049"/>
                <a:gd name="connsiteY126" fmla="*/ 311707 h 1808039"/>
                <a:gd name="connsiteX127" fmla="*/ 269254 w 2025049"/>
                <a:gd name="connsiteY127" fmla="*/ 294454 h 1808039"/>
                <a:gd name="connsiteX128" fmla="*/ 266628 w 2025049"/>
                <a:gd name="connsiteY128" fmla="*/ 281136 h 1808039"/>
                <a:gd name="connsiteX129" fmla="*/ 267941 w 2025049"/>
                <a:gd name="connsiteY129" fmla="*/ 269197 h 1808039"/>
                <a:gd name="connsiteX130" fmla="*/ 275889 w 2025049"/>
                <a:gd name="connsiteY130" fmla="*/ 261192 h 1808039"/>
                <a:gd name="connsiteX131" fmla="*/ 289228 w 2025049"/>
                <a:gd name="connsiteY131" fmla="*/ 261192 h 1808039"/>
                <a:gd name="connsiteX132" fmla="*/ 303880 w 2025049"/>
                <a:gd name="connsiteY132" fmla="*/ 262503 h 1808039"/>
                <a:gd name="connsiteX133" fmla="*/ 315836 w 2025049"/>
                <a:gd name="connsiteY133" fmla="*/ 269404 h 1808039"/>
                <a:gd name="connsiteX134" fmla="*/ 325167 w 2025049"/>
                <a:gd name="connsiteY134" fmla="*/ 276305 h 1808039"/>
                <a:gd name="connsiteX135" fmla="*/ 353158 w 2025049"/>
                <a:gd name="connsiteY135" fmla="*/ 278927 h 1808039"/>
                <a:gd name="connsiteX136" fmla="*/ 366497 w 2025049"/>
                <a:gd name="connsiteY136" fmla="*/ 280307 h 1808039"/>
                <a:gd name="connsiteX137" fmla="*/ 375759 w 2025049"/>
                <a:gd name="connsiteY137" fmla="*/ 276305 h 1808039"/>
                <a:gd name="connsiteX138" fmla="*/ 379768 w 2025049"/>
                <a:gd name="connsiteY138" fmla="*/ 268300 h 1808039"/>
                <a:gd name="connsiteX139" fmla="*/ 381150 w 2025049"/>
                <a:gd name="connsiteY139" fmla="*/ 258984 h 1808039"/>
                <a:gd name="connsiteX140" fmla="*/ 377141 w 2025049"/>
                <a:gd name="connsiteY140" fmla="*/ 249736 h 1808039"/>
                <a:gd name="connsiteX141" fmla="*/ 378454 w 2025049"/>
                <a:gd name="connsiteY141" fmla="*/ 239109 h 1808039"/>
                <a:gd name="connsiteX142" fmla="*/ 382463 w 2025049"/>
                <a:gd name="connsiteY142" fmla="*/ 231104 h 1808039"/>
                <a:gd name="connsiteX143" fmla="*/ 387785 w 2025049"/>
                <a:gd name="connsiteY143" fmla="*/ 216474 h 1808039"/>
                <a:gd name="connsiteX144" fmla="*/ 389098 w 2025049"/>
                <a:gd name="connsiteY144" fmla="*/ 188870 h 1808039"/>
                <a:gd name="connsiteX145" fmla="*/ 390411 w 2025049"/>
                <a:gd name="connsiteY145" fmla="*/ 171549 h 1808039"/>
                <a:gd name="connsiteX146" fmla="*/ 393107 w 2025049"/>
                <a:gd name="connsiteY146" fmla="*/ 154297 h 1808039"/>
                <a:gd name="connsiteX147" fmla="*/ 401124 w 2025049"/>
                <a:gd name="connsiteY147" fmla="*/ 138356 h 1808039"/>
                <a:gd name="connsiteX148" fmla="*/ 405064 w 2025049"/>
                <a:gd name="connsiteY148" fmla="*/ 121034 h 1808039"/>
                <a:gd name="connsiteX149" fmla="*/ 403751 w 2025049"/>
                <a:gd name="connsiteY149" fmla="*/ 103782 h 1808039"/>
                <a:gd name="connsiteX150" fmla="*/ 393107 w 2025049"/>
                <a:gd name="connsiteY150" fmla="*/ 87841 h 1808039"/>
                <a:gd name="connsiteX151" fmla="*/ 387785 w 2025049"/>
                <a:gd name="connsiteY151" fmla="*/ 80940 h 1808039"/>
                <a:gd name="connsiteX152" fmla="*/ 386472 w 2025049"/>
                <a:gd name="connsiteY152" fmla="*/ 59685 h 1808039"/>
                <a:gd name="connsiteX153" fmla="*/ 389098 w 2025049"/>
                <a:gd name="connsiteY153" fmla="*/ 48368 h 1808039"/>
                <a:gd name="connsiteX154" fmla="*/ 396009 w 2025049"/>
                <a:gd name="connsiteY154" fmla="*/ 37740 h 1808039"/>
                <a:gd name="connsiteX155" fmla="*/ 398705 w 2025049"/>
                <a:gd name="connsiteY155" fmla="*/ 24422 h 1808039"/>
                <a:gd name="connsiteX156" fmla="*/ 398705 w 2025049"/>
                <a:gd name="connsiteY156" fmla="*/ 13863 h 1808039"/>
                <a:gd name="connsiteX157" fmla="*/ 401400 w 2025049"/>
                <a:gd name="connsiteY157" fmla="*/ 5927 h 1808039"/>
                <a:gd name="connsiteX158" fmla="*/ 408312 w 2025049"/>
                <a:gd name="connsiteY158" fmla="*/ 613 h 1808039"/>
                <a:gd name="connsiteX159" fmla="*/ 416260 w 2025049"/>
                <a:gd name="connsiteY159" fmla="*/ 613 h 1808039"/>
                <a:gd name="connsiteX160" fmla="*/ 421651 w 2025049"/>
                <a:gd name="connsiteY160" fmla="*/ 4547 h 1808039"/>
                <a:gd name="connsiteX161" fmla="*/ 426973 w 2025049"/>
                <a:gd name="connsiteY161" fmla="*/ 9861 h 1808039"/>
                <a:gd name="connsiteX162" fmla="*/ 434921 w 2025049"/>
                <a:gd name="connsiteY162" fmla="*/ 9861 h 1808039"/>
                <a:gd name="connsiteX163" fmla="*/ 440243 w 2025049"/>
                <a:gd name="connsiteY163" fmla="*/ 8549 h 1808039"/>
                <a:gd name="connsiteX164" fmla="*/ 449573 w 2025049"/>
                <a:gd name="connsiteY164" fmla="*/ 8549 h 1808039"/>
                <a:gd name="connsiteX165" fmla="*/ 454895 w 2025049"/>
                <a:gd name="connsiteY165" fmla="*/ 15450 h 1808039"/>
                <a:gd name="connsiteX166" fmla="*/ 465538 w 2025049"/>
                <a:gd name="connsiteY166" fmla="*/ 19453 h 1808039"/>
                <a:gd name="connsiteX167" fmla="*/ 481573 w 2025049"/>
                <a:gd name="connsiteY167" fmla="*/ 16831 h 1808039"/>
                <a:gd name="connsiteX168" fmla="*/ 490834 w 2025049"/>
                <a:gd name="connsiteY168" fmla="*/ 11517 h 1808039"/>
                <a:gd name="connsiteX169" fmla="*/ 506869 w 2025049"/>
                <a:gd name="connsiteY169" fmla="*/ 8826 h 1808039"/>
                <a:gd name="connsiteX170" fmla="*/ 524148 w 2025049"/>
                <a:gd name="connsiteY170" fmla="*/ 14139 h 1808039"/>
                <a:gd name="connsiteX171" fmla="*/ 536173 w 2025049"/>
                <a:gd name="connsiteY171" fmla="*/ 19453 h 1808039"/>
                <a:gd name="connsiteX172" fmla="*/ 540113 w 2025049"/>
                <a:gd name="connsiteY172" fmla="*/ 27458 h 1808039"/>
                <a:gd name="connsiteX173" fmla="*/ 538800 w 2025049"/>
                <a:gd name="connsiteY173" fmla="*/ 38085 h 1808039"/>
                <a:gd name="connsiteX174" fmla="*/ 535690 w 2025049"/>
                <a:gd name="connsiteY174" fmla="*/ 45883 h 1808039"/>
                <a:gd name="connsiteX175" fmla="*/ 534307 w 2025049"/>
                <a:gd name="connsiteY175" fmla="*/ 55131 h 1808039"/>
                <a:gd name="connsiteX176" fmla="*/ 537003 w 2025049"/>
                <a:gd name="connsiteY176" fmla="*/ 64447 h 1808039"/>
                <a:gd name="connsiteX177" fmla="*/ 546333 w 2025049"/>
                <a:gd name="connsiteY177" fmla="*/ 67138 h 1808039"/>
                <a:gd name="connsiteX178" fmla="*/ 553244 w 2025049"/>
                <a:gd name="connsiteY178" fmla="*/ 63136 h 1808039"/>
                <a:gd name="connsiteX179" fmla="*/ 565202 w 2025049"/>
                <a:gd name="connsiteY179" fmla="*/ 56235 h 1808039"/>
                <a:gd name="connsiteX180" fmla="*/ 575914 w 2025049"/>
                <a:gd name="connsiteY180" fmla="*/ 54855 h 1808039"/>
                <a:gd name="connsiteX181" fmla="*/ 587871 w 2025049"/>
                <a:gd name="connsiteY181" fmla="*/ 54855 h 1808039"/>
                <a:gd name="connsiteX182" fmla="*/ 602523 w 2025049"/>
                <a:gd name="connsiteY182" fmla="*/ 52232 h 1808039"/>
                <a:gd name="connsiteX183" fmla="*/ 611715 w 2025049"/>
                <a:gd name="connsiteY183" fmla="*/ 41881 h 1808039"/>
                <a:gd name="connsiteX184" fmla="*/ 611715 w 2025049"/>
                <a:gd name="connsiteY184" fmla="*/ 27251 h 1808039"/>
                <a:gd name="connsiteX185" fmla="*/ 617037 w 2025049"/>
                <a:gd name="connsiteY185" fmla="*/ 19246 h 1808039"/>
                <a:gd name="connsiteX186" fmla="*/ 626368 w 2025049"/>
                <a:gd name="connsiteY186" fmla="*/ 12345 h 1808039"/>
                <a:gd name="connsiteX187" fmla="*/ 631689 w 2025049"/>
                <a:gd name="connsiteY187" fmla="*/ 14967 h 1808039"/>
                <a:gd name="connsiteX188" fmla="*/ 634316 w 2025049"/>
                <a:gd name="connsiteY188" fmla="*/ 25664 h 1808039"/>
                <a:gd name="connsiteX189" fmla="*/ 648968 w 2025049"/>
                <a:gd name="connsiteY189" fmla="*/ 22972 h 1808039"/>
                <a:gd name="connsiteX190" fmla="*/ 654290 w 2025049"/>
                <a:gd name="connsiteY190" fmla="*/ 17659 h 1808039"/>
                <a:gd name="connsiteX191" fmla="*/ 670255 w 2025049"/>
                <a:gd name="connsiteY191" fmla="*/ 16347 h 1808039"/>
                <a:gd name="connsiteX192" fmla="*/ 683594 w 2025049"/>
                <a:gd name="connsiteY192" fmla="*/ 20281 h 1808039"/>
                <a:gd name="connsiteX193" fmla="*/ 698247 w 2025049"/>
                <a:gd name="connsiteY193" fmla="*/ 29597 h 1808039"/>
                <a:gd name="connsiteX194" fmla="*/ 719534 w 2025049"/>
                <a:gd name="connsiteY194" fmla="*/ 44227 h 1808039"/>
                <a:gd name="connsiteX195" fmla="*/ 732873 w 2025049"/>
                <a:gd name="connsiteY195" fmla="*/ 53543 h 1808039"/>
                <a:gd name="connsiteX196" fmla="*/ 746212 w 2025049"/>
                <a:gd name="connsiteY196" fmla="*/ 57546 h 1808039"/>
                <a:gd name="connsiteX197" fmla="*/ 760864 w 2025049"/>
                <a:gd name="connsiteY197" fmla="*/ 53543 h 1808039"/>
                <a:gd name="connsiteX198" fmla="*/ 768812 w 2025049"/>
                <a:gd name="connsiteY198" fmla="*/ 56235 h 1808039"/>
                <a:gd name="connsiteX199" fmla="*/ 782151 w 2025049"/>
                <a:gd name="connsiteY199" fmla="*/ 68173 h 1808039"/>
                <a:gd name="connsiteX200" fmla="*/ 789063 w 2025049"/>
                <a:gd name="connsiteY200" fmla="*/ 76178 h 1808039"/>
                <a:gd name="connsiteX201" fmla="*/ 795974 w 2025049"/>
                <a:gd name="connsiteY201" fmla="*/ 84114 h 1808039"/>
                <a:gd name="connsiteX202" fmla="*/ 813253 w 2025049"/>
                <a:gd name="connsiteY202" fmla="*/ 94742 h 1808039"/>
                <a:gd name="connsiteX203" fmla="*/ 831914 w 2025049"/>
                <a:gd name="connsiteY203" fmla="*/ 101643 h 1808039"/>
                <a:gd name="connsiteX204" fmla="*/ 849192 w 2025049"/>
                <a:gd name="connsiteY204" fmla="*/ 108544 h 1808039"/>
                <a:gd name="connsiteX205" fmla="*/ 856104 w 2025049"/>
                <a:gd name="connsiteY205" fmla="*/ 115445 h 1808039"/>
                <a:gd name="connsiteX206" fmla="*/ 874695 w 2025049"/>
                <a:gd name="connsiteY206" fmla="*/ 126072 h 1808039"/>
                <a:gd name="connsiteX207" fmla="*/ 897365 w 2025049"/>
                <a:gd name="connsiteY207" fmla="*/ 132973 h 1808039"/>
                <a:gd name="connsiteX208" fmla="*/ 914644 w 2025049"/>
                <a:gd name="connsiteY208" fmla="*/ 142220 h 1808039"/>
                <a:gd name="connsiteX209" fmla="*/ 927983 w 2025049"/>
                <a:gd name="connsiteY209" fmla="*/ 155539 h 1808039"/>
                <a:gd name="connsiteX210" fmla="*/ 939939 w 2025049"/>
                <a:gd name="connsiteY210" fmla="*/ 163544 h 1808039"/>
                <a:gd name="connsiteX211" fmla="*/ 954591 w 2025049"/>
                <a:gd name="connsiteY211" fmla="*/ 168858 h 1808039"/>
                <a:gd name="connsiteX212" fmla="*/ 967930 w 2025049"/>
                <a:gd name="connsiteY212" fmla="*/ 168858 h 1808039"/>
                <a:gd name="connsiteX213" fmla="*/ 981269 w 2025049"/>
                <a:gd name="connsiteY213" fmla="*/ 161957 h 1808039"/>
                <a:gd name="connsiteX214" fmla="*/ 983896 w 2025049"/>
                <a:gd name="connsiteY214" fmla="*/ 154021 h 1808039"/>
                <a:gd name="connsiteX215" fmla="*/ 989218 w 2025049"/>
                <a:gd name="connsiteY215" fmla="*/ 146016 h 1808039"/>
                <a:gd name="connsiteX216" fmla="*/ 997235 w 2025049"/>
                <a:gd name="connsiteY216" fmla="*/ 142013 h 1808039"/>
                <a:gd name="connsiteX217" fmla="*/ 1004146 w 2025049"/>
                <a:gd name="connsiteY217" fmla="*/ 144704 h 1808039"/>
                <a:gd name="connsiteX218" fmla="*/ 1013477 w 2025049"/>
                <a:gd name="connsiteY218" fmla="*/ 151605 h 1808039"/>
                <a:gd name="connsiteX219" fmla="*/ 1025434 w 2025049"/>
                <a:gd name="connsiteY219" fmla="*/ 156919 h 1808039"/>
                <a:gd name="connsiteX220" fmla="*/ 1032345 w 2025049"/>
                <a:gd name="connsiteY220" fmla="*/ 152986 h 1808039"/>
                <a:gd name="connsiteX221" fmla="*/ 1034971 w 2025049"/>
                <a:gd name="connsiteY221" fmla="*/ 146085 h 1808039"/>
                <a:gd name="connsiteX222" fmla="*/ 1042989 w 2025049"/>
                <a:gd name="connsiteY222" fmla="*/ 142082 h 1808039"/>
                <a:gd name="connsiteX223" fmla="*/ 1054945 w 2025049"/>
                <a:gd name="connsiteY223" fmla="*/ 146085 h 1808039"/>
                <a:gd name="connsiteX224" fmla="*/ 1054945 w 2025049"/>
                <a:gd name="connsiteY224" fmla="*/ 152986 h 1808039"/>
                <a:gd name="connsiteX225" fmla="*/ 1051006 w 2025049"/>
                <a:gd name="connsiteY225" fmla="*/ 160922 h 1808039"/>
                <a:gd name="connsiteX226" fmla="*/ 1054946 w 2025049"/>
                <a:gd name="connsiteY226" fmla="*/ 168927 h 1808039"/>
                <a:gd name="connsiteX227" fmla="*/ 1064276 w 2025049"/>
                <a:gd name="connsiteY227" fmla="*/ 170238 h 1808039"/>
                <a:gd name="connsiteX228" fmla="*/ 1072293 w 2025049"/>
                <a:gd name="connsiteY228" fmla="*/ 168927 h 1808039"/>
                <a:gd name="connsiteX229" fmla="*/ 1077615 w 2025049"/>
                <a:gd name="connsiteY229" fmla="*/ 162026 h 1808039"/>
                <a:gd name="connsiteX230" fmla="*/ 1082937 w 2025049"/>
                <a:gd name="connsiteY230" fmla="*/ 162026 h 1808039"/>
                <a:gd name="connsiteX231" fmla="*/ 1088259 w 2025049"/>
                <a:gd name="connsiteY231" fmla="*/ 170031 h 1808039"/>
                <a:gd name="connsiteX232" fmla="*/ 1086946 w 2025049"/>
                <a:gd name="connsiteY232" fmla="*/ 176932 h 1808039"/>
                <a:gd name="connsiteX233" fmla="*/ 1089572 w 2025049"/>
                <a:gd name="connsiteY233" fmla="*/ 190251 h 1808039"/>
                <a:gd name="connsiteX234" fmla="*/ 1097589 w 2025049"/>
                <a:gd name="connsiteY234" fmla="*/ 199567 h 1808039"/>
                <a:gd name="connsiteX235" fmla="*/ 1108233 w 2025049"/>
                <a:gd name="connsiteY235" fmla="*/ 199567 h 1808039"/>
                <a:gd name="connsiteX236" fmla="*/ 1125512 w 2025049"/>
                <a:gd name="connsiteY236" fmla="*/ 203500 h 1808039"/>
                <a:gd name="connsiteX237" fmla="*/ 1134842 w 2025049"/>
                <a:gd name="connsiteY237" fmla="*/ 212817 h 1808039"/>
                <a:gd name="connsiteX238" fmla="*/ 1149494 w 2025049"/>
                <a:gd name="connsiteY238" fmla="*/ 227791 h 1808039"/>
                <a:gd name="connsiteX239" fmla="*/ 1168086 w 2025049"/>
                <a:gd name="connsiteY239" fmla="*/ 241593 h 1808039"/>
                <a:gd name="connsiteX240" fmla="*/ 1185434 w 2025049"/>
                <a:gd name="connsiteY240" fmla="*/ 252221 h 1808039"/>
                <a:gd name="connsiteX241" fmla="*/ 1193381 w 2025049"/>
                <a:gd name="connsiteY241" fmla="*/ 257534 h 1808039"/>
                <a:gd name="connsiteX242" fmla="*/ 1202712 w 2025049"/>
                <a:gd name="connsiteY242" fmla="*/ 265539 h 1808039"/>
                <a:gd name="connsiteX243" fmla="*/ 1212042 w 2025049"/>
                <a:gd name="connsiteY243" fmla="*/ 268162 h 1808039"/>
                <a:gd name="connsiteX244" fmla="*/ 1228007 w 2025049"/>
                <a:gd name="connsiteY244" fmla="*/ 276098 h 1808039"/>
                <a:gd name="connsiteX245" fmla="*/ 1249364 w 2025049"/>
                <a:gd name="connsiteY245" fmla="*/ 282999 h 1808039"/>
                <a:gd name="connsiteX246" fmla="*/ 1270651 w 2025049"/>
                <a:gd name="connsiteY246" fmla="*/ 282999 h 1808039"/>
                <a:gd name="connsiteX247" fmla="*/ 1302582 w 2025049"/>
                <a:gd name="connsiteY247" fmla="*/ 281688 h 1808039"/>
                <a:gd name="connsiteX248" fmla="*/ 1337140 w 2025049"/>
                <a:gd name="connsiteY248" fmla="*/ 281688 h 1808039"/>
                <a:gd name="connsiteX249" fmla="*/ 1379783 w 2025049"/>
                <a:gd name="connsiteY249" fmla="*/ 281688 h 1808039"/>
                <a:gd name="connsiteX250" fmla="*/ 1401070 w 2025049"/>
                <a:gd name="connsiteY250" fmla="*/ 287001 h 1808039"/>
                <a:gd name="connsiteX251" fmla="*/ 1415723 w 2025049"/>
                <a:gd name="connsiteY251" fmla="*/ 284310 h 1808039"/>
                <a:gd name="connsiteX252" fmla="*/ 1425053 w 2025049"/>
                <a:gd name="connsiteY252" fmla="*/ 276374 h 1808039"/>
                <a:gd name="connsiteX253" fmla="*/ 1437009 w 2025049"/>
                <a:gd name="connsiteY253" fmla="*/ 273683 h 1808039"/>
                <a:gd name="connsiteX254" fmla="*/ 1438323 w 2025049"/>
                <a:gd name="connsiteY254" fmla="*/ 281688 h 1808039"/>
                <a:gd name="connsiteX255" fmla="*/ 1450349 w 2025049"/>
                <a:gd name="connsiteY255" fmla="*/ 295006 h 1808039"/>
                <a:gd name="connsiteX256" fmla="*/ 1459679 w 2025049"/>
                <a:gd name="connsiteY256" fmla="*/ 287001 h 1808039"/>
                <a:gd name="connsiteX257" fmla="*/ 1470323 w 2025049"/>
                <a:gd name="connsiteY257" fmla="*/ 273683 h 1808039"/>
                <a:gd name="connsiteX258" fmla="*/ 1479653 w 2025049"/>
                <a:gd name="connsiteY258" fmla="*/ 264435 h 1808039"/>
                <a:gd name="connsiteX259" fmla="*/ 1488984 w 2025049"/>
                <a:gd name="connsiteY259" fmla="*/ 257534 h 1808039"/>
                <a:gd name="connsiteX260" fmla="*/ 1492923 w 2025049"/>
                <a:gd name="connsiteY260" fmla="*/ 248218 h 1808039"/>
                <a:gd name="connsiteX261" fmla="*/ 1498245 w 2025049"/>
                <a:gd name="connsiteY261" fmla="*/ 232277 h 1808039"/>
                <a:gd name="connsiteX262" fmla="*/ 1498245 w 2025049"/>
                <a:gd name="connsiteY262" fmla="*/ 215025 h 1808039"/>
                <a:gd name="connsiteX263" fmla="*/ 1499627 w 2025049"/>
                <a:gd name="connsiteY263" fmla="*/ 201706 h 1808039"/>
                <a:gd name="connsiteX264" fmla="*/ 1507645 w 2025049"/>
                <a:gd name="connsiteY264" fmla="*/ 193287 h 1808039"/>
                <a:gd name="connsiteX265" fmla="*/ 1520984 w 2025049"/>
                <a:gd name="connsiteY265" fmla="*/ 193287 h 1808039"/>
                <a:gd name="connsiteX266" fmla="*/ 1526305 w 2025049"/>
                <a:gd name="connsiteY266" fmla="*/ 198601 h 1808039"/>
                <a:gd name="connsiteX267" fmla="*/ 1538262 w 2025049"/>
                <a:gd name="connsiteY267" fmla="*/ 199912 h 1808039"/>
                <a:gd name="connsiteX268" fmla="*/ 1543653 w 2025049"/>
                <a:gd name="connsiteY268" fmla="*/ 206813 h 1808039"/>
                <a:gd name="connsiteX269" fmla="*/ 1554297 w 2025049"/>
                <a:gd name="connsiteY269" fmla="*/ 208193 h 1808039"/>
                <a:gd name="connsiteX270" fmla="*/ 1558236 w 2025049"/>
                <a:gd name="connsiteY270" fmla="*/ 204190 h 1808039"/>
                <a:gd name="connsiteX271" fmla="*/ 1562245 w 2025049"/>
                <a:gd name="connsiteY271" fmla="*/ 198877 h 1808039"/>
                <a:gd name="connsiteX272" fmla="*/ 1574271 w 2025049"/>
                <a:gd name="connsiteY272" fmla="*/ 197496 h 1808039"/>
                <a:gd name="connsiteX273" fmla="*/ 1591549 w 2025049"/>
                <a:gd name="connsiteY273" fmla="*/ 205502 h 1808039"/>
                <a:gd name="connsiteX274" fmla="*/ 1607515 w 2025049"/>
                <a:gd name="connsiteY274" fmla="*/ 221443 h 1808039"/>
                <a:gd name="connsiteX275" fmla="*/ 1626176 w 2025049"/>
                <a:gd name="connsiteY275" fmla="*/ 226756 h 1808039"/>
                <a:gd name="connsiteX276" fmla="*/ 1644836 w 2025049"/>
                <a:gd name="connsiteY276" fmla="*/ 224134 h 1808039"/>
                <a:gd name="connsiteX277" fmla="*/ 1662115 w 2025049"/>
                <a:gd name="connsiteY277" fmla="*/ 225445 h 1808039"/>
                <a:gd name="connsiteX278" fmla="*/ 1675454 w 2025049"/>
                <a:gd name="connsiteY278" fmla="*/ 230759 h 1808039"/>
                <a:gd name="connsiteX279" fmla="*/ 1676767 w 2025049"/>
                <a:gd name="connsiteY279" fmla="*/ 241386 h 1808039"/>
                <a:gd name="connsiteX280" fmla="*/ 1682089 w 2025049"/>
                <a:gd name="connsiteY280" fmla="*/ 257327 h 1808039"/>
                <a:gd name="connsiteX281" fmla="*/ 1689899 w 2025049"/>
                <a:gd name="connsiteY281" fmla="*/ 273131 h 1808039"/>
                <a:gd name="connsiteX282" fmla="*/ 1700542 w 2025049"/>
                <a:gd name="connsiteY282" fmla="*/ 280031 h 1808039"/>
                <a:gd name="connsiteX283" fmla="*/ 1711186 w 2025049"/>
                <a:gd name="connsiteY283" fmla="*/ 277340 h 1808039"/>
                <a:gd name="connsiteX284" fmla="*/ 1721830 w 2025049"/>
                <a:gd name="connsiteY284" fmla="*/ 280031 h 1808039"/>
                <a:gd name="connsiteX285" fmla="*/ 1729847 w 2025049"/>
                <a:gd name="connsiteY285" fmla="*/ 289348 h 1808039"/>
                <a:gd name="connsiteX286" fmla="*/ 1743186 w 2025049"/>
                <a:gd name="connsiteY286" fmla="*/ 301286 h 1808039"/>
                <a:gd name="connsiteX287" fmla="*/ 1757838 w 2025049"/>
                <a:gd name="connsiteY287" fmla="*/ 303909 h 1808039"/>
                <a:gd name="connsiteX288" fmla="*/ 1772422 w 2025049"/>
                <a:gd name="connsiteY288" fmla="*/ 299975 h 1808039"/>
                <a:gd name="connsiteX289" fmla="*/ 1788456 w 2025049"/>
                <a:gd name="connsiteY289" fmla="*/ 299975 h 1808039"/>
                <a:gd name="connsiteX290" fmla="*/ 1805735 w 2025049"/>
                <a:gd name="connsiteY290" fmla="*/ 295972 h 1808039"/>
                <a:gd name="connsiteX291" fmla="*/ 1821700 w 2025049"/>
                <a:gd name="connsiteY291" fmla="*/ 289072 h 1808039"/>
                <a:gd name="connsiteX292" fmla="*/ 1837735 w 2025049"/>
                <a:gd name="connsiteY292" fmla="*/ 287691 h 1808039"/>
                <a:gd name="connsiteX293" fmla="*/ 1856326 w 2025049"/>
                <a:gd name="connsiteY293" fmla="*/ 294592 h 1808039"/>
                <a:gd name="connsiteX294" fmla="*/ 1870979 w 2025049"/>
                <a:gd name="connsiteY294" fmla="*/ 302528 h 1808039"/>
                <a:gd name="connsiteX295" fmla="*/ 1879203 w 2025049"/>
                <a:gd name="connsiteY295" fmla="*/ 310602 h 1808039"/>
                <a:gd name="connsiteX296" fmla="*/ 1879203 w 2025049"/>
                <a:gd name="connsiteY296" fmla="*/ 322541 h 1808039"/>
                <a:gd name="connsiteX297" fmla="*/ 1876508 w 2025049"/>
                <a:gd name="connsiteY297" fmla="*/ 331857 h 1808039"/>
                <a:gd name="connsiteX298" fmla="*/ 1872499 w 2025049"/>
                <a:gd name="connsiteY298" fmla="*/ 345176 h 1808039"/>
                <a:gd name="connsiteX299" fmla="*/ 1880516 w 2025049"/>
                <a:gd name="connsiteY299" fmla="*/ 359737 h 1808039"/>
                <a:gd name="connsiteX300" fmla="*/ 1888534 w 2025049"/>
                <a:gd name="connsiteY300" fmla="*/ 369053 h 1808039"/>
                <a:gd name="connsiteX301" fmla="*/ 1888534 w 2025049"/>
                <a:gd name="connsiteY301" fmla="*/ 378369 h 1808039"/>
                <a:gd name="connsiteX302" fmla="*/ 1881622 w 2025049"/>
                <a:gd name="connsiteY302" fmla="*/ 383683 h 1808039"/>
                <a:gd name="connsiteX303" fmla="*/ 1878996 w 2025049"/>
                <a:gd name="connsiteY303" fmla="*/ 394311 h 1808039"/>
                <a:gd name="connsiteX304" fmla="*/ 1884318 w 2025049"/>
                <a:gd name="connsiteY304" fmla="*/ 406318 h 1808039"/>
                <a:gd name="connsiteX305" fmla="*/ 1894961 w 2025049"/>
                <a:gd name="connsiteY305" fmla="*/ 407629 h 1808039"/>
                <a:gd name="connsiteX306" fmla="*/ 1896274 w 2025049"/>
                <a:gd name="connsiteY306" fmla="*/ 426262 h 1808039"/>
                <a:gd name="connsiteX307" fmla="*/ 1892266 w 2025049"/>
                <a:gd name="connsiteY307" fmla="*/ 435509 h 1808039"/>
                <a:gd name="connsiteX308" fmla="*/ 1892266 w 2025049"/>
                <a:gd name="connsiteY308" fmla="*/ 451519 h 1808039"/>
                <a:gd name="connsiteX309" fmla="*/ 1899177 w 2025049"/>
                <a:gd name="connsiteY309" fmla="*/ 466080 h 1808039"/>
                <a:gd name="connsiteX310" fmla="*/ 1911134 w 2025049"/>
                <a:gd name="connsiteY310" fmla="*/ 478088 h 1808039"/>
                <a:gd name="connsiteX311" fmla="*/ 1913830 w 2025049"/>
                <a:gd name="connsiteY311" fmla="*/ 491337 h 1808039"/>
                <a:gd name="connsiteX312" fmla="*/ 1909821 w 2025049"/>
                <a:gd name="connsiteY312" fmla="*/ 503345 h 1808039"/>
                <a:gd name="connsiteX313" fmla="*/ 1905812 w 2025049"/>
                <a:gd name="connsiteY313" fmla="*/ 507348 h 1808039"/>
                <a:gd name="connsiteX314" fmla="*/ 1896482 w 2025049"/>
                <a:gd name="connsiteY314" fmla="*/ 515284 h 1808039"/>
                <a:gd name="connsiteX315" fmla="*/ 1889570 w 2025049"/>
                <a:gd name="connsiteY315" fmla="*/ 520597 h 1808039"/>
                <a:gd name="connsiteX316" fmla="*/ 1886875 w 2025049"/>
                <a:gd name="connsiteY316" fmla="*/ 529913 h 1808039"/>
                <a:gd name="connsiteX317" fmla="*/ 1882935 w 2025049"/>
                <a:gd name="connsiteY317" fmla="*/ 537919 h 1808039"/>
                <a:gd name="connsiteX318" fmla="*/ 1876024 w 2025049"/>
                <a:gd name="connsiteY318" fmla="*/ 540541 h 1808039"/>
                <a:gd name="connsiteX319" fmla="*/ 1870702 w 2025049"/>
                <a:gd name="connsiteY319" fmla="*/ 549857 h 1808039"/>
                <a:gd name="connsiteX320" fmla="*/ 1865380 w 2025049"/>
                <a:gd name="connsiteY320" fmla="*/ 563176 h 1808039"/>
                <a:gd name="connsiteX321" fmla="*/ 1858469 w 2025049"/>
                <a:gd name="connsiteY321" fmla="*/ 576426 h 1808039"/>
                <a:gd name="connsiteX322" fmla="*/ 1855773 w 2025049"/>
                <a:gd name="connsiteY322" fmla="*/ 589744 h 1808039"/>
                <a:gd name="connsiteX323" fmla="*/ 1850451 w 2025049"/>
                <a:gd name="connsiteY323" fmla="*/ 599061 h 1808039"/>
                <a:gd name="connsiteX324" fmla="*/ 1846442 w 2025049"/>
                <a:gd name="connsiteY324" fmla="*/ 605962 h 1808039"/>
                <a:gd name="connsiteX325" fmla="*/ 1846443 w 2025049"/>
                <a:gd name="connsiteY325" fmla="*/ 613967 h 1808039"/>
                <a:gd name="connsiteX326" fmla="*/ 1851765 w 2025049"/>
                <a:gd name="connsiteY326" fmla="*/ 625905 h 1808039"/>
                <a:gd name="connsiteX327" fmla="*/ 1849138 w 2025049"/>
                <a:gd name="connsiteY327" fmla="*/ 640535 h 1808039"/>
                <a:gd name="connsiteX328" fmla="*/ 1842227 w 2025049"/>
                <a:gd name="connsiteY328" fmla="*/ 653785 h 1808039"/>
                <a:gd name="connsiteX329" fmla="*/ 1835315 w 2025049"/>
                <a:gd name="connsiteY329" fmla="*/ 664481 h 1808039"/>
                <a:gd name="connsiteX330" fmla="*/ 1832689 w 2025049"/>
                <a:gd name="connsiteY330" fmla="*/ 677731 h 1808039"/>
                <a:gd name="connsiteX331" fmla="*/ 1828681 w 2025049"/>
                <a:gd name="connsiteY331" fmla="*/ 693672 h 1808039"/>
                <a:gd name="connsiteX332" fmla="*/ 1836698 w 2025049"/>
                <a:gd name="connsiteY332" fmla="*/ 712305 h 1808039"/>
                <a:gd name="connsiteX333" fmla="*/ 1847341 w 2025049"/>
                <a:gd name="connsiteY333" fmla="*/ 721621 h 1808039"/>
                <a:gd name="connsiteX334" fmla="*/ 1857985 w 2025049"/>
                <a:gd name="connsiteY334" fmla="*/ 730937 h 1808039"/>
                <a:gd name="connsiteX335" fmla="*/ 1869941 w 2025049"/>
                <a:gd name="connsiteY335" fmla="*/ 732248 h 1808039"/>
                <a:gd name="connsiteX336" fmla="*/ 1879272 w 2025049"/>
                <a:gd name="connsiteY336" fmla="*/ 732248 h 1808039"/>
                <a:gd name="connsiteX337" fmla="*/ 1884594 w 2025049"/>
                <a:gd name="connsiteY337" fmla="*/ 736251 h 1808039"/>
                <a:gd name="connsiteX338" fmla="*/ 1883281 w 2025049"/>
                <a:gd name="connsiteY338" fmla="*/ 741564 h 1808039"/>
                <a:gd name="connsiteX339" fmla="*/ 1880586 w 2025049"/>
                <a:gd name="connsiteY339" fmla="*/ 749501 h 1808039"/>
                <a:gd name="connsiteX340" fmla="*/ 1875264 w 2025049"/>
                <a:gd name="connsiteY340" fmla="*/ 756401 h 1808039"/>
                <a:gd name="connsiteX341" fmla="*/ 1873950 w 2025049"/>
                <a:gd name="connsiteY341" fmla="*/ 765718 h 1808039"/>
                <a:gd name="connsiteX342" fmla="*/ 1879272 w 2025049"/>
                <a:gd name="connsiteY342" fmla="*/ 776345 h 1808039"/>
                <a:gd name="connsiteX343" fmla="*/ 1888603 w 2025049"/>
                <a:gd name="connsiteY343" fmla="*/ 786973 h 1808039"/>
                <a:gd name="connsiteX344" fmla="*/ 1892611 w 2025049"/>
                <a:gd name="connsiteY344" fmla="*/ 794909 h 1808039"/>
                <a:gd name="connsiteX345" fmla="*/ 1901942 w 2025049"/>
                <a:gd name="connsiteY345" fmla="*/ 796289 h 1808039"/>
                <a:gd name="connsiteX346" fmla="*/ 1915212 w 2025049"/>
                <a:gd name="connsiteY346" fmla="*/ 805536 h 1808039"/>
                <a:gd name="connsiteX347" fmla="*/ 1915212 w 2025049"/>
                <a:gd name="connsiteY347" fmla="*/ 813541 h 1808039"/>
                <a:gd name="connsiteX348" fmla="*/ 1912585 w 2025049"/>
                <a:gd name="connsiteY348" fmla="*/ 828171 h 1808039"/>
                <a:gd name="connsiteX349" fmla="*/ 1913898 w 2025049"/>
                <a:gd name="connsiteY349" fmla="*/ 842801 h 1808039"/>
                <a:gd name="connsiteX350" fmla="*/ 1923229 w 2025049"/>
                <a:gd name="connsiteY350" fmla="*/ 866678 h 1808039"/>
                <a:gd name="connsiteX351" fmla="*/ 1930140 w 2025049"/>
                <a:gd name="connsiteY351" fmla="*/ 881308 h 1808039"/>
                <a:gd name="connsiteX352" fmla="*/ 1938158 w 2025049"/>
                <a:gd name="connsiteY352" fmla="*/ 898629 h 1808039"/>
                <a:gd name="connsiteX353" fmla="*/ 1942166 w 2025049"/>
                <a:gd name="connsiteY353" fmla="*/ 914570 h 1808039"/>
                <a:gd name="connsiteX354" fmla="*/ 1950115 w 2025049"/>
                <a:gd name="connsiteY354" fmla="*/ 922576 h 1808039"/>
                <a:gd name="connsiteX355" fmla="*/ 1968776 w 2025049"/>
                <a:gd name="connsiteY355" fmla="*/ 935825 h 1808039"/>
                <a:gd name="connsiteX356" fmla="*/ 1987436 w 2025049"/>
                <a:gd name="connsiteY356" fmla="*/ 939828 h 1808039"/>
                <a:gd name="connsiteX357" fmla="*/ 1998080 w 2025049"/>
                <a:gd name="connsiteY357" fmla="*/ 941139 h 1808039"/>
                <a:gd name="connsiteX358" fmla="*/ 2010036 w 2025049"/>
                <a:gd name="connsiteY358" fmla="*/ 948040 h 1808039"/>
                <a:gd name="connsiteX359" fmla="*/ 2011419 w 2025049"/>
                <a:gd name="connsiteY359" fmla="*/ 957287 h 1808039"/>
                <a:gd name="connsiteX360" fmla="*/ 2016741 w 2025049"/>
                <a:gd name="connsiteY360" fmla="*/ 962601 h 1808039"/>
                <a:gd name="connsiteX361" fmla="*/ 2028698 w 2025049"/>
                <a:gd name="connsiteY361" fmla="*/ 967914 h 1808039"/>
                <a:gd name="connsiteX362" fmla="*/ 2028698 w 2025049"/>
                <a:gd name="connsiteY362" fmla="*/ 967914 h 1808039"/>
                <a:gd name="connsiteX363" fmla="*/ 2019367 w 2025049"/>
                <a:gd name="connsiteY363" fmla="*/ 973297 h 1808039"/>
                <a:gd name="connsiteX364" fmla="*/ 2006028 w 2025049"/>
                <a:gd name="connsiteY364" fmla="*/ 981233 h 1808039"/>
                <a:gd name="connsiteX365" fmla="*/ 1992758 w 2025049"/>
                <a:gd name="connsiteY365" fmla="*/ 995863 h 1808039"/>
                <a:gd name="connsiteX366" fmla="*/ 1985847 w 2025049"/>
                <a:gd name="connsiteY366" fmla="*/ 1002764 h 1808039"/>
                <a:gd name="connsiteX367" fmla="*/ 1973890 w 2025049"/>
                <a:gd name="connsiteY367" fmla="*/ 997450 h 1808039"/>
                <a:gd name="connsiteX368" fmla="*/ 1966979 w 2025049"/>
                <a:gd name="connsiteY368" fmla="*/ 985512 h 1808039"/>
                <a:gd name="connsiteX369" fmla="*/ 1954952 w 2025049"/>
                <a:gd name="connsiteY369" fmla="*/ 988134 h 1808039"/>
                <a:gd name="connsiteX370" fmla="*/ 1947004 w 2025049"/>
                <a:gd name="connsiteY370" fmla="*/ 997450 h 1808039"/>
                <a:gd name="connsiteX371" fmla="*/ 1952326 w 2025049"/>
                <a:gd name="connsiteY371" fmla="*/ 1009458 h 1808039"/>
                <a:gd name="connsiteX372" fmla="*/ 1965596 w 2025049"/>
                <a:gd name="connsiteY372" fmla="*/ 1017394 h 1808039"/>
                <a:gd name="connsiteX373" fmla="*/ 1973613 w 2025049"/>
                <a:gd name="connsiteY373" fmla="*/ 1025399 h 1808039"/>
                <a:gd name="connsiteX374" fmla="*/ 1980525 w 2025049"/>
                <a:gd name="connsiteY374" fmla="*/ 1038649 h 1808039"/>
                <a:gd name="connsiteX375" fmla="*/ 1975203 w 2025049"/>
                <a:gd name="connsiteY375" fmla="*/ 1049276 h 1808039"/>
                <a:gd name="connsiteX376" fmla="*/ 1971194 w 2025049"/>
                <a:gd name="connsiteY376" fmla="*/ 1063906 h 1808039"/>
                <a:gd name="connsiteX377" fmla="*/ 1961933 w 2025049"/>
                <a:gd name="connsiteY377" fmla="*/ 1086541 h 1808039"/>
                <a:gd name="connsiteX378" fmla="*/ 1948594 w 2025049"/>
                <a:gd name="connsiteY378" fmla="*/ 1086541 h 1808039"/>
                <a:gd name="connsiteX379" fmla="*/ 1940577 w 2025049"/>
                <a:gd name="connsiteY379" fmla="*/ 1077225 h 1808039"/>
                <a:gd name="connsiteX380" fmla="*/ 1940577 w 2025049"/>
                <a:gd name="connsiteY380" fmla="*/ 1065286 h 1808039"/>
                <a:gd name="connsiteX381" fmla="*/ 1928620 w 2025049"/>
                <a:gd name="connsiteY381" fmla="*/ 1061284 h 1808039"/>
                <a:gd name="connsiteX382" fmla="*/ 1917976 w 2025049"/>
                <a:gd name="connsiteY382" fmla="*/ 1057281 h 1808039"/>
                <a:gd name="connsiteX383" fmla="*/ 1909959 w 2025049"/>
                <a:gd name="connsiteY383" fmla="*/ 1053279 h 1808039"/>
                <a:gd name="connsiteX384" fmla="*/ 1904637 w 2025049"/>
                <a:gd name="connsiteY384" fmla="*/ 1041340 h 1808039"/>
                <a:gd name="connsiteX385" fmla="*/ 1893994 w 2025049"/>
                <a:gd name="connsiteY385" fmla="*/ 1037338 h 1808039"/>
                <a:gd name="connsiteX386" fmla="*/ 1880655 w 2025049"/>
                <a:gd name="connsiteY386" fmla="*/ 1037338 h 1808039"/>
                <a:gd name="connsiteX387" fmla="*/ 1866002 w 2025049"/>
                <a:gd name="connsiteY387" fmla="*/ 1045343 h 1808039"/>
                <a:gd name="connsiteX388" fmla="*/ 1855359 w 2025049"/>
                <a:gd name="connsiteY388" fmla="*/ 1050656 h 1808039"/>
                <a:gd name="connsiteX389" fmla="*/ 1843402 w 2025049"/>
                <a:gd name="connsiteY389" fmla="*/ 1073222 h 1808039"/>
                <a:gd name="connsiteX390" fmla="*/ 1838080 w 2025049"/>
                <a:gd name="connsiteY390" fmla="*/ 1089164 h 1808039"/>
                <a:gd name="connsiteX391" fmla="*/ 1822115 w 2025049"/>
                <a:gd name="connsiteY391" fmla="*/ 1102482 h 1808039"/>
                <a:gd name="connsiteX392" fmla="*/ 1794469 w 2025049"/>
                <a:gd name="connsiteY392" fmla="*/ 1107796 h 1808039"/>
                <a:gd name="connsiteX393" fmla="*/ 1781130 w 2025049"/>
                <a:gd name="connsiteY393" fmla="*/ 1115801 h 1808039"/>
                <a:gd name="connsiteX394" fmla="*/ 1761156 w 2025049"/>
                <a:gd name="connsiteY394" fmla="*/ 1108900 h 1808039"/>
                <a:gd name="connsiteX395" fmla="*/ 1751826 w 2025049"/>
                <a:gd name="connsiteY395" fmla="*/ 1110280 h 1808039"/>
                <a:gd name="connsiteX396" fmla="*/ 1742564 w 2025049"/>
                <a:gd name="connsiteY396" fmla="*/ 1128844 h 1808039"/>
                <a:gd name="connsiteX397" fmla="*/ 1741182 w 2025049"/>
                <a:gd name="connsiteY397" fmla="*/ 1147476 h 1808039"/>
                <a:gd name="connsiteX398" fmla="*/ 1730538 w 2025049"/>
                <a:gd name="connsiteY398" fmla="*/ 1163417 h 1808039"/>
                <a:gd name="connsiteX399" fmla="*/ 1723627 w 2025049"/>
                <a:gd name="connsiteY399" fmla="*/ 1176736 h 1808039"/>
                <a:gd name="connsiteX400" fmla="*/ 1702339 w 2025049"/>
                <a:gd name="connsiteY400" fmla="*/ 1184672 h 1808039"/>
                <a:gd name="connsiteX401" fmla="*/ 1687687 w 2025049"/>
                <a:gd name="connsiteY401" fmla="*/ 1196680 h 1808039"/>
                <a:gd name="connsiteX402" fmla="*/ 1675661 w 2025049"/>
                <a:gd name="connsiteY402" fmla="*/ 1207307 h 1808039"/>
                <a:gd name="connsiteX403" fmla="*/ 1670340 w 2025049"/>
                <a:gd name="connsiteY403" fmla="*/ 1228562 h 1808039"/>
                <a:gd name="connsiteX404" fmla="*/ 1662392 w 2025049"/>
                <a:gd name="connsiteY404" fmla="*/ 1244503 h 1808039"/>
                <a:gd name="connsiteX405" fmla="*/ 1647739 w 2025049"/>
                <a:gd name="connsiteY405" fmla="*/ 1241881 h 1808039"/>
                <a:gd name="connsiteX406" fmla="*/ 1638409 w 2025049"/>
                <a:gd name="connsiteY406" fmla="*/ 1229873 h 1808039"/>
                <a:gd name="connsiteX407" fmla="*/ 1623757 w 2025049"/>
                <a:gd name="connsiteY407" fmla="*/ 1222972 h 1808039"/>
                <a:gd name="connsiteX408" fmla="*/ 1613113 w 2025049"/>
                <a:gd name="connsiteY408" fmla="*/ 1217659 h 1808039"/>
                <a:gd name="connsiteX409" fmla="*/ 1605096 w 2025049"/>
                <a:gd name="connsiteY409" fmla="*/ 1208342 h 1808039"/>
                <a:gd name="connsiteX410" fmla="*/ 1593139 w 2025049"/>
                <a:gd name="connsiteY410" fmla="*/ 1200337 h 1808039"/>
                <a:gd name="connsiteX411" fmla="*/ 1574478 w 2025049"/>
                <a:gd name="connsiteY411" fmla="*/ 1197715 h 1808039"/>
                <a:gd name="connsiteX412" fmla="*/ 1558582 w 2025049"/>
                <a:gd name="connsiteY412" fmla="*/ 1206341 h 1808039"/>
                <a:gd name="connsiteX413" fmla="*/ 1544759 w 2025049"/>
                <a:gd name="connsiteY413" fmla="*/ 1214622 h 1808039"/>
                <a:gd name="connsiteX414" fmla="*/ 1530107 w 2025049"/>
                <a:gd name="connsiteY414" fmla="*/ 1234566 h 1808039"/>
                <a:gd name="connsiteX415" fmla="*/ 1526098 w 2025049"/>
                <a:gd name="connsiteY415" fmla="*/ 1254509 h 1808039"/>
                <a:gd name="connsiteX416" fmla="*/ 1504811 w 2025049"/>
                <a:gd name="connsiteY416" fmla="*/ 1270450 h 1808039"/>
                <a:gd name="connsiteX417" fmla="*/ 1486150 w 2025049"/>
                <a:gd name="connsiteY417" fmla="*/ 1274453 h 1808039"/>
                <a:gd name="connsiteX418" fmla="*/ 1475507 w 2025049"/>
                <a:gd name="connsiteY418" fmla="*/ 1285080 h 1808039"/>
                <a:gd name="connsiteX419" fmla="*/ 1475507 w 2025049"/>
                <a:gd name="connsiteY419" fmla="*/ 1294397 h 1808039"/>
                <a:gd name="connsiteX420" fmla="*/ 1491472 w 2025049"/>
                <a:gd name="connsiteY420" fmla="*/ 1305024 h 1808039"/>
                <a:gd name="connsiteX421" fmla="*/ 1494167 w 2025049"/>
                <a:gd name="connsiteY421" fmla="*/ 1324968 h 1808039"/>
                <a:gd name="connsiteX422" fmla="*/ 1486150 w 2025049"/>
                <a:gd name="connsiteY422" fmla="*/ 1338286 h 1808039"/>
                <a:gd name="connsiteX423" fmla="*/ 1476819 w 2025049"/>
                <a:gd name="connsiteY423" fmla="*/ 1347603 h 1808039"/>
                <a:gd name="connsiteX424" fmla="*/ 1467489 w 2025049"/>
                <a:gd name="connsiteY424" fmla="*/ 1363544 h 1808039"/>
                <a:gd name="connsiteX425" fmla="*/ 1451524 w 2025049"/>
                <a:gd name="connsiteY425" fmla="*/ 1367477 h 1808039"/>
                <a:gd name="connsiteX426" fmla="*/ 1446202 w 2025049"/>
                <a:gd name="connsiteY426" fmla="*/ 1356850 h 1808039"/>
                <a:gd name="connsiteX427" fmla="*/ 1430236 w 2025049"/>
                <a:gd name="connsiteY427" fmla="*/ 1363751 h 1808039"/>
                <a:gd name="connsiteX428" fmla="*/ 1430236 w 2025049"/>
                <a:gd name="connsiteY428" fmla="*/ 1377001 h 1808039"/>
                <a:gd name="connsiteX429" fmla="*/ 1437148 w 2025049"/>
                <a:gd name="connsiteY429" fmla="*/ 1390319 h 1808039"/>
                <a:gd name="connsiteX430" fmla="*/ 1438461 w 2025049"/>
                <a:gd name="connsiteY430" fmla="*/ 1408952 h 1808039"/>
                <a:gd name="connsiteX431" fmla="*/ 1435835 w 2025049"/>
                <a:gd name="connsiteY431" fmla="*/ 1440834 h 1808039"/>
                <a:gd name="connsiteX432" fmla="*/ 1437148 w 2025049"/>
                <a:gd name="connsiteY432" fmla="*/ 1467403 h 1808039"/>
                <a:gd name="connsiteX433" fmla="*/ 1449174 w 2025049"/>
                <a:gd name="connsiteY433" fmla="*/ 1488657 h 1808039"/>
                <a:gd name="connsiteX434" fmla="*/ 1461130 w 2025049"/>
                <a:gd name="connsiteY434" fmla="*/ 1497974 h 1808039"/>
                <a:gd name="connsiteX435" fmla="*/ 1477096 w 2025049"/>
                <a:gd name="connsiteY435" fmla="*/ 1497974 h 1808039"/>
                <a:gd name="connsiteX436" fmla="*/ 1489122 w 2025049"/>
                <a:gd name="connsiteY436" fmla="*/ 1503287 h 1808039"/>
                <a:gd name="connsiteX437" fmla="*/ 1493061 w 2025049"/>
                <a:gd name="connsiteY437" fmla="*/ 1520609 h 1808039"/>
                <a:gd name="connsiteX438" fmla="*/ 1497070 w 2025049"/>
                <a:gd name="connsiteY438" fmla="*/ 1539172 h 1808039"/>
                <a:gd name="connsiteX439" fmla="*/ 1490159 w 2025049"/>
                <a:gd name="connsiteY439" fmla="*/ 1567121 h 1808039"/>
                <a:gd name="connsiteX440" fmla="*/ 1484837 w 2025049"/>
                <a:gd name="connsiteY440" fmla="*/ 1587064 h 1808039"/>
                <a:gd name="connsiteX441" fmla="*/ 1474193 w 2025049"/>
                <a:gd name="connsiteY441" fmla="*/ 1617635 h 1808039"/>
                <a:gd name="connsiteX442" fmla="*/ 1470185 w 2025049"/>
                <a:gd name="connsiteY442" fmla="*/ 1654831 h 1808039"/>
                <a:gd name="connsiteX443" fmla="*/ 1478133 w 2025049"/>
                <a:gd name="connsiteY443" fmla="*/ 1689336 h 1808039"/>
                <a:gd name="connsiteX444" fmla="*/ 1472811 w 2025049"/>
                <a:gd name="connsiteY444" fmla="*/ 1721218 h 1808039"/>
                <a:gd name="connsiteX445" fmla="*/ 1462167 w 2025049"/>
                <a:gd name="connsiteY445" fmla="*/ 1733226 h 1808039"/>
                <a:gd name="connsiteX446" fmla="*/ 1452837 w 2025049"/>
                <a:gd name="connsiteY446" fmla="*/ 1751789 h 1808039"/>
                <a:gd name="connsiteX447" fmla="*/ 1432863 w 2025049"/>
                <a:gd name="connsiteY447" fmla="*/ 1765108 h 1808039"/>
                <a:gd name="connsiteX448" fmla="*/ 1416897 w 2025049"/>
                <a:gd name="connsiteY448" fmla="*/ 1774424 h 1808039"/>
                <a:gd name="connsiteX449" fmla="*/ 1396923 w 2025049"/>
                <a:gd name="connsiteY449" fmla="*/ 1785052 h 1808039"/>
                <a:gd name="connsiteX450" fmla="*/ 1384967 w 2025049"/>
                <a:gd name="connsiteY450" fmla="*/ 1804995 h 1808039"/>
                <a:gd name="connsiteX451" fmla="*/ 1366306 w 2025049"/>
                <a:gd name="connsiteY451" fmla="*/ 1810309 h 1808039"/>
                <a:gd name="connsiteX452" fmla="*/ 1358289 w 2025049"/>
                <a:gd name="connsiteY452" fmla="*/ 1803408 h 1808039"/>
                <a:gd name="connsiteX453" fmla="*/ 1343706 w 2025049"/>
                <a:gd name="connsiteY453" fmla="*/ 1790089 h 1808039"/>
                <a:gd name="connsiteX454" fmla="*/ 1334375 w 2025049"/>
                <a:gd name="connsiteY454" fmla="*/ 1770146 h 1808039"/>
                <a:gd name="connsiteX455" fmla="*/ 1323663 w 2025049"/>
                <a:gd name="connsiteY455" fmla="*/ 1758207 h 1808039"/>
                <a:gd name="connsiteX456" fmla="*/ 1315714 w 2025049"/>
                <a:gd name="connsiteY456" fmla="*/ 1740886 h 1808039"/>
                <a:gd name="connsiteX457" fmla="*/ 1314401 w 2025049"/>
                <a:gd name="connsiteY457" fmla="*/ 1715628 h 1808039"/>
                <a:gd name="connsiteX458" fmla="*/ 1309079 w 2025049"/>
                <a:gd name="connsiteY458" fmla="*/ 1697065 h 1808039"/>
                <a:gd name="connsiteX459" fmla="*/ 1305070 w 2025049"/>
                <a:gd name="connsiteY459" fmla="*/ 1689060 h 1808039"/>
                <a:gd name="connsiteX460" fmla="*/ 1295740 w 2025049"/>
                <a:gd name="connsiteY460" fmla="*/ 1691751 h 1808039"/>
                <a:gd name="connsiteX461" fmla="*/ 1288828 w 2025049"/>
                <a:gd name="connsiteY461" fmla="*/ 1705001 h 1808039"/>
                <a:gd name="connsiteX462" fmla="*/ 1283438 w 2025049"/>
                <a:gd name="connsiteY462" fmla="*/ 1707692 h 1808039"/>
                <a:gd name="connsiteX463" fmla="*/ 1283438 w 2025049"/>
                <a:gd name="connsiteY463" fmla="*/ 1715628 h 1808039"/>
                <a:gd name="connsiteX464" fmla="*/ 1274176 w 2025049"/>
                <a:gd name="connsiteY464" fmla="*/ 1722529 h 1808039"/>
                <a:gd name="connsiteX465" fmla="*/ 1260837 w 2025049"/>
                <a:gd name="connsiteY465" fmla="*/ 1717216 h 1808039"/>
                <a:gd name="connsiteX466" fmla="*/ 1256829 w 2025049"/>
                <a:gd name="connsiteY466" fmla="*/ 1709211 h 1808039"/>
                <a:gd name="connsiteX467" fmla="*/ 1239550 w 2025049"/>
                <a:gd name="connsiteY467" fmla="*/ 1702310 h 1808039"/>
                <a:gd name="connsiteX468" fmla="*/ 1218194 w 2025049"/>
                <a:gd name="connsiteY468" fmla="*/ 1694305 h 1808039"/>
                <a:gd name="connsiteX469" fmla="*/ 1208932 w 2025049"/>
                <a:gd name="connsiteY469" fmla="*/ 1688991 h 1808039"/>
                <a:gd name="connsiteX470" fmla="*/ 1194280 w 2025049"/>
                <a:gd name="connsiteY470" fmla="*/ 1686369 h 1808039"/>
                <a:gd name="connsiteX471" fmla="*/ 1176932 w 2025049"/>
                <a:gd name="connsiteY471" fmla="*/ 1688991 h 1808039"/>
                <a:gd name="connsiteX472" fmla="*/ 1160967 w 2025049"/>
                <a:gd name="connsiteY472" fmla="*/ 1684988 h 1808039"/>
                <a:gd name="connsiteX473" fmla="*/ 1149010 w 2025049"/>
                <a:gd name="connsiteY473" fmla="*/ 1677052 h 1808039"/>
                <a:gd name="connsiteX474" fmla="*/ 1147628 w 2025049"/>
                <a:gd name="connsiteY474" fmla="*/ 1657109 h 1808039"/>
                <a:gd name="connsiteX475" fmla="*/ 1142306 w 2025049"/>
                <a:gd name="connsiteY475" fmla="*/ 1639787 h 1808039"/>
                <a:gd name="connsiteX476" fmla="*/ 1132976 w 2025049"/>
                <a:gd name="connsiteY476" fmla="*/ 1634474 h 1808039"/>
                <a:gd name="connsiteX477" fmla="*/ 1119706 w 2025049"/>
                <a:gd name="connsiteY477" fmla="*/ 1635854 h 1808039"/>
                <a:gd name="connsiteX478" fmla="*/ 1107680 w 2025049"/>
                <a:gd name="connsiteY478" fmla="*/ 1634474 h 1808039"/>
                <a:gd name="connsiteX479" fmla="*/ 1099732 w 2025049"/>
                <a:gd name="connsiteY479" fmla="*/ 1625157 h 1808039"/>
                <a:gd name="connsiteX480" fmla="*/ 1102358 w 2025049"/>
                <a:gd name="connsiteY480" fmla="*/ 1611908 h 1808039"/>
                <a:gd name="connsiteX481" fmla="*/ 1107680 w 2025049"/>
                <a:gd name="connsiteY481" fmla="*/ 1602591 h 1808039"/>
                <a:gd name="connsiteX482" fmla="*/ 1107680 w 2025049"/>
                <a:gd name="connsiteY482" fmla="*/ 1594586 h 1808039"/>
                <a:gd name="connsiteX483" fmla="*/ 1095723 w 2025049"/>
                <a:gd name="connsiteY483" fmla="*/ 1590653 h 1808039"/>
                <a:gd name="connsiteX484" fmla="*/ 1083697 w 2025049"/>
                <a:gd name="connsiteY484" fmla="*/ 1593275 h 1808039"/>
                <a:gd name="connsiteX485" fmla="*/ 1075749 w 2025049"/>
                <a:gd name="connsiteY485" fmla="*/ 1580025 h 1808039"/>
                <a:gd name="connsiteX486" fmla="*/ 1071740 w 2025049"/>
                <a:gd name="connsiteY486" fmla="*/ 1566707 h 1808039"/>
                <a:gd name="connsiteX487" fmla="*/ 1063723 w 2025049"/>
                <a:gd name="connsiteY487" fmla="*/ 1562704 h 1808039"/>
                <a:gd name="connsiteX488" fmla="*/ 1049140 w 2025049"/>
                <a:gd name="connsiteY488" fmla="*/ 1561393 h 1808039"/>
                <a:gd name="connsiteX489" fmla="*/ 1037114 w 2025049"/>
                <a:gd name="connsiteY489" fmla="*/ 1565396 h 1808039"/>
                <a:gd name="connsiteX490" fmla="*/ 1023775 w 2025049"/>
                <a:gd name="connsiteY490" fmla="*/ 1560082 h 1808039"/>
                <a:gd name="connsiteX491" fmla="*/ 1005183 w 2025049"/>
                <a:gd name="connsiteY491" fmla="*/ 1546763 h 1808039"/>
                <a:gd name="connsiteX492" fmla="*/ 995853 w 2025049"/>
                <a:gd name="connsiteY492" fmla="*/ 1526819 h 1808039"/>
                <a:gd name="connsiteX493" fmla="*/ 995853 w 2025049"/>
                <a:gd name="connsiteY493" fmla="*/ 1510878 h 1808039"/>
                <a:gd name="connsiteX494" fmla="*/ 990531 w 2025049"/>
                <a:gd name="connsiteY494" fmla="*/ 1496248 h 1808039"/>
                <a:gd name="connsiteX495" fmla="*/ 982514 w 2025049"/>
                <a:gd name="connsiteY495" fmla="*/ 1489347 h 1808039"/>
                <a:gd name="connsiteX496" fmla="*/ 969174 w 2025049"/>
                <a:gd name="connsiteY496" fmla="*/ 1493281 h 1808039"/>
                <a:gd name="connsiteX497" fmla="*/ 965235 w 2025049"/>
                <a:gd name="connsiteY497" fmla="*/ 1481342 h 1808039"/>
                <a:gd name="connsiteX498" fmla="*/ 955905 w 2025049"/>
                <a:gd name="connsiteY498" fmla="*/ 1476029 h 1808039"/>
                <a:gd name="connsiteX499" fmla="*/ 943879 w 2025049"/>
                <a:gd name="connsiteY499" fmla="*/ 1476029 h 1808039"/>
                <a:gd name="connsiteX500" fmla="*/ 934617 w 2025049"/>
                <a:gd name="connsiteY500" fmla="*/ 1472026 h 1808039"/>
                <a:gd name="connsiteX501" fmla="*/ 919965 w 2025049"/>
                <a:gd name="connsiteY501" fmla="*/ 1454774 h 1808039"/>
                <a:gd name="connsiteX502" fmla="*/ 909252 w 2025049"/>
                <a:gd name="connsiteY502" fmla="*/ 1441455 h 1808039"/>
                <a:gd name="connsiteX503" fmla="*/ 897296 w 2025049"/>
                <a:gd name="connsiteY503" fmla="*/ 1438833 h 1808039"/>
                <a:gd name="connsiteX504" fmla="*/ 885339 w 2025049"/>
                <a:gd name="connsiteY504" fmla="*/ 1441455 h 1808039"/>
                <a:gd name="connsiteX505" fmla="*/ 870687 w 2025049"/>
                <a:gd name="connsiteY505" fmla="*/ 1446769 h 1808039"/>
                <a:gd name="connsiteX506" fmla="*/ 853339 w 2025049"/>
                <a:gd name="connsiteY506" fmla="*/ 1450771 h 1808039"/>
                <a:gd name="connsiteX507" fmla="*/ 842695 w 2025049"/>
                <a:gd name="connsiteY507" fmla="*/ 1443870 h 1808039"/>
                <a:gd name="connsiteX508" fmla="*/ 829356 w 2025049"/>
                <a:gd name="connsiteY508" fmla="*/ 1427929 h 1808039"/>
                <a:gd name="connsiteX509" fmla="*/ 814773 w 2025049"/>
                <a:gd name="connsiteY509" fmla="*/ 1422616 h 1808039"/>
                <a:gd name="connsiteX510" fmla="*/ 798739 w 2025049"/>
                <a:gd name="connsiteY510" fmla="*/ 1423927 h 1808039"/>
                <a:gd name="connsiteX511" fmla="*/ 789408 w 2025049"/>
                <a:gd name="connsiteY511" fmla="*/ 1419924 h 1808039"/>
                <a:gd name="connsiteX512" fmla="*/ 789408 w 2025049"/>
                <a:gd name="connsiteY512" fmla="*/ 1407986 h 1808039"/>
                <a:gd name="connsiteX513" fmla="*/ 786782 w 2025049"/>
                <a:gd name="connsiteY513" fmla="*/ 1394667 h 1808039"/>
                <a:gd name="connsiteX514" fmla="*/ 778765 w 2025049"/>
                <a:gd name="connsiteY514" fmla="*/ 1391976 h 1808039"/>
                <a:gd name="connsiteX515" fmla="*/ 771853 w 2025049"/>
                <a:gd name="connsiteY515" fmla="*/ 1395978 h 1808039"/>
                <a:gd name="connsiteX516" fmla="*/ 763836 w 2025049"/>
                <a:gd name="connsiteY516" fmla="*/ 1401292 h 1808039"/>
                <a:gd name="connsiteX517" fmla="*/ 755888 w 2025049"/>
                <a:gd name="connsiteY517" fmla="*/ 1395978 h 1808039"/>
                <a:gd name="connsiteX518" fmla="*/ 753192 w 2025049"/>
                <a:gd name="connsiteY518" fmla="*/ 1386662 h 1808039"/>
                <a:gd name="connsiteX519" fmla="*/ 755888 w 2025049"/>
                <a:gd name="connsiteY519" fmla="*/ 1376034 h 1808039"/>
                <a:gd name="connsiteX520" fmla="*/ 747871 w 2025049"/>
                <a:gd name="connsiteY520" fmla="*/ 1365407 h 1808039"/>
                <a:gd name="connsiteX521" fmla="*/ 731905 w 2025049"/>
                <a:gd name="connsiteY521" fmla="*/ 1358506 h 1808039"/>
                <a:gd name="connsiteX522" fmla="*/ 704260 w 2025049"/>
                <a:gd name="connsiteY522" fmla="*/ 1357195 h 1808039"/>
                <a:gd name="connsiteX523" fmla="*/ 688294 w 2025049"/>
                <a:gd name="connsiteY523" fmla="*/ 1359817 h 1808039"/>
                <a:gd name="connsiteX524" fmla="*/ 676337 w 2025049"/>
                <a:gd name="connsiteY524" fmla="*/ 1366718 h 1808039"/>
                <a:gd name="connsiteX525" fmla="*/ 673642 w 2025049"/>
                <a:gd name="connsiteY525" fmla="*/ 1378726 h 1808039"/>
                <a:gd name="connsiteX526" fmla="*/ 664312 w 2025049"/>
                <a:gd name="connsiteY526" fmla="*/ 1390664 h 1808039"/>
                <a:gd name="connsiteX527" fmla="*/ 652355 w 2025049"/>
                <a:gd name="connsiteY527" fmla="*/ 1394667 h 1808039"/>
                <a:gd name="connsiteX528" fmla="*/ 635076 w 2025049"/>
                <a:gd name="connsiteY528" fmla="*/ 1391976 h 1808039"/>
                <a:gd name="connsiteX529" fmla="*/ 619041 w 2025049"/>
                <a:gd name="connsiteY529" fmla="*/ 1395978 h 1808039"/>
                <a:gd name="connsiteX530" fmla="*/ 603076 w 2025049"/>
                <a:gd name="connsiteY530" fmla="*/ 1403983 h 1808039"/>
                <a:gd name="connsiteX531" fmla="*/ 599067 w 2025049"/>
                <a:gd name="connsiteY531" fmla="*/ 1419924 h 1808039"/>
                <a:gd name="connsiteX532" fmla="*/ 592156 w 2025049"/>
                <a:gd name="connsiteY532" fmla="*/ 1429241 h 1808039"/>
                <a:gd name="connsiteX533" fmla="*/ 584139 w 2025049"/>
                <a:gd name="connsiteY533" fmla="*/ 1429241 h 1808039"/>
                <a:gd name="connsiteX534" fmla="*/ 570869 w 2025049"/>
                <a:gd name="connsiteY534" fmla="*/ 1433243 h 1808039"/>
                <a:gd name="connsiteX535" fmla="*/ 560225 w 2025049"/>
                <a:gd name="connsiteY535" fmla="*/ 1441179 h 1808039"/>
                <a:gd name="connsiteX536" fmla="*/ 542877 w 2025049"/>
                <a:gd name="connsiteY536" fmla="*/ 1443870 h 1808039"/>
                <a:gd name="connsiteX537" fmla="*/ 526912 w 2025049"/>
                <a:gd name="connsiteY537" fmla="*/ 1443870 h 1808039"/>
                <a:gd name="connsiteX538" fmla="*/ 492355 w 2025049"/>
                <a:gd name="connsiteY538" fmla="*/ 1442490 h 1808039"/>
                <a:gd name="connsiteX539" fmla="*/ 469685 w 2025049"/>
                <a:gd name="connsiteY539" fmla="*/ 1446493 h 1808039"/>
                <a:gd name="connsiteX540" fmla="*/ 453720 w 2025049"/>
                <a:gd name="connsiteY540" fmla="*/ 1453394 h 1808039"/>
                <a:gd name="connsiteX541" fmla="*/ 436441 w 2025049"/>
                <a:gd name="connsiteY541" fmla="*/ 1456016 h 1808039"/>
                <a:gd name="connsiteX542" fmla="*/ 419094 w 2025049"/>
                <a:gd name="connsiteY542" fmla="*/ 1465332 h 1808039"/>
                <a:gd name="connsiteX543" fmla="*/ 408450 w 2025049"/>
                <a:gd name="connsiteY543" fmla="*/ 1475960 h 1808039"/>
                <a:gd name="connsiteX544" fmla="*/ 403128 w 2025049"/>
                <a:gd name="connsiteY544" fmla="*/ 1486587 h 1808039"/>
                <a:gd name="connsiteX545" fmla="*/ 387163 w 2025049"/>
                <a:gd name="connsiteY545" fmla="*/ 1493488 h 1808039"/>
                <a:gd name="connsiteX546" fmla="*/ 368502 w 2025049"/>
                <a:gd name="connsiteY546" fmla="*/ 1496179 h 1808039"/>
                <a:gd name="connsiteX547" fmla="*/ 352537 w 2025049"/>
                <a:gd name="connsiteY547" fmla="*/ 1489279 h 1808039"/>
                <a:gd name="connsiteX548" fmla="*/ 340580 w 2025049"/>
                <a:gd name="connsiteY548" fmla="*/ 1474648 h 1808039"/>
                <a:gd name="connsiteX549" fmla="*/ 329867 w 2025049"/>
                <a:gd name="connsiteY549" fmla="*/ 1467748 h 1808039"/>
                <a:gd name="connsiteX550" fmla="*/ 313901 w 2025049"/>
                <a:gd name="connsiteY550" fmla="*/ 1466436 h 1808039"/>
                <a:gd name="connsiteX551" fmla="*/ 300632 w 2025049"/>
                <a:gd name="connsiteY551" fmla="*/ 1461123 h 1808039"/>
                <a:gd name="connsiteX552" fmla="*/ 285979 w 2025049"/>
                <a:gd name="connsiteY552" fmla="*/ 1463814 h 1808039"/>
                <a:gd name="connsiteX553" fmla="*/ 271327 w 2025049"/>
                <a:gd name="connsiteY553" fmla="*/ 1473061 h 1808039"/>
                <a:gd name="connsiteX554" fmla="*/ 1648845 w 2025049"/>
                <a:gd name="connsiteY554" fmla="*/ 957770 h 1808039"/>
                <a:gd name="connsiteX555" fmla="*/ 1647463 w 2025049"/>
                <a:gd name="connsiteY555" fmla="*/ 947143 h 1808039"/>
                <a:gd name="connsiteX556" fmla="*/ 1643523 w 2025049"/>
                <a:gd name="connsiteY556" fmla="*/ 937826 h 1808039"/>
                <a:gd name="connsiteX557" fmla="*/ 1631497 w 2025049"/>
                <a:gd name="connsiteY557" fmla="*/ 933824 h 1808039"/>
                <a:gd name="connsiteX558" fmla="*/ 1630184 w 2025049"/>
                <a:gd name="connsiteY558" fmla="*/ 921885 h 1808039"/>
                <a:gd name="connsiteX559" fmla="*/ 1623273 w 2025049"/>
                <a:gd name="connsiteY559" fmla="*/ 914984 h 1808039"/>
                <a:gd name="connsiteX560" fmla="*/ 1613942 w 2025049"/>
                <a:gd name="connsiteY560" fmla="*/ 910982 h 1808039"/>
                <a:gd name="connsiteX561" fmla="*/ 1613942 w 2025049"/>
                <a:gd name="connsiteY561" fmla="*/ 893730 h 1808039"/>
                <a:gd name="connsiteX562" fmla="*/ 1619264 w 2025049"/>
                <a:gd name="connsiteY562" fmla="*/ 877789 h 1808039"/>
                <a:gd name="connsiteX563" fmla="*/ 1624586 w 2025049"/>
                <a:gd name="connsiteY563" fmla="*/ 860467 h 1808039"/>
                <a:gd name="connsiteX564" fmla="*/ 1621890 w 2025049"/>
                <a:gd name="connsiteY564" fmla="*/ 841904 h 1808039"/>
                <a:gd name="connsiteX565" fmla="*/ 1617882 w 2025049"/>
                <a:gd name="connsiteY565" fmla="*/ 831276 h 1808039"/>
                <a:gd name="connsiteX566" fmla="*/ 1607238 w 2025049"/>
                <a:gd name="connsiteY566" fmla="*/ 825963 h 1808039"/>
                <a:gd name="connsiteX567" fmla="*/ 1595281 w 2025049"/>
                <a:gd name="connsiteY567" fmla="*/ 824583 h 1808039"/>
                <a:gd name="connsiteX568" fmla="*/ 1585951 w 2025049"/>
                <a:gd name="connsiteY568" fmla="*/ 815335 h 1808039"/>
                <a:gd name="connsiteX569" fmla="*/ 1585951 w 2025049"/>
                <a:gd name="connsiteY569" fmla="*/ 800705 h 1808039"/>
                <a:gd name="connsiteX570" fmla="*/ 1573995 w 2025049"/>
                <a:gd name="connsiteY570" fmla="*/ 793804 h 1808039"/>
                <a:gd name="connsiteX571" fmla="*/ 1559342 w 2025049"/>
                <a:gd name="connsiteY571" fmla="*/ 800705 h 1808039"/>
                <a:gd name="connsiteX572" fmla="*/ 1551325 w 2025049"/>
                <a:gd name="connsiteY572" fmla="*/ 809953 h 1808039"/>
                <a:gd name="connsiteX573" fmla="*/ 1540681 w 2025049"/>
                <a:gd name="connsiteY573" fmla="*/ 806019 h 1808039"/>
                <a:gd name="connsiteX574" fmla="*/ 1539368 w 2025049"/>
                <a:gd name="connsiteY574" fmla="*/ 799118 h 1808039"/>
                <a:gd name="connsiteX575" fmla="*/ 1535359 w 2025049"/>
                <a:gd name="connsiteY575" fmla="*/ 784557 h 1808039"/>
                <a:gd name="connsiteX576" fmla="*/ 1534046 w 2025049"/>
                <a:gd name="connsiteY576" fmla="*/ 772550 h 1808039"/>
                <a:gd name="connsiteX577" fmla="*/ 1527135 w 2025049"/>
                <a:gd name="connsiteY577" fmla="*/ 769927 h 1808039"/>
                <a:gd name="connsiteX578" fmla="*/ 1517804 w 2025049"/>
                <a:gd name="connsiteY578" fmla="*/ 771238 h 1808039"/>
                <a:gd name="connsiteX579" fmla="*/ 1507161 w 2025049"/>
                <a:gd name="connsiteY579" fmla="*/ 771238 h 1808039"/>
                <a:gd name="connsiteX580" fmla="*/ 1501839 w 2025049"/>
                <a:gd name="connsiteY580" fmla="*/ 764338 h 1808039"/>
                <a:gd name="connsiteX581" fmla="*/ 1491195 w 2025049"/>
                <a:gd name="connsiteY581" fmla="*/ 764338 h 1808039"/>
                <a:gd name="connsiteX582" fmla="*/ 1489882 w 2025049"/>
                <a:gd name="connsiteY582" fmla="*/ 777587 h 1808039"/>
                <a:gd name="connsiteX583" fmla="*/ 1482971 w 2025049"/>
                <a:gd name="connsiteY583" fmla="*/ 790906 h 1808039"/>
                <a:gd name="connsiteX584" fmla="*/ 1470945 w 2025049"/>
                <a:gd name="connsiteY584" fmla="*/ 798842 h 1808039"/>
                <a:gd name="connsiteX585" fmla="*/ 1453666 w 2025049"/>
                <a:gd name="connsiteY585" fmla="*/ 800222 h 1808039"/>
                <a:gd name="connsiteX586" fmla="*/ 1445649 w 2025049"/>
                <a:gd name="connsiteY586" fmla="*/ 812161 h 1808039"/>
                <a:gd name="connsiteX587" fmla="*/ 1444336 w 2025049"/>
                <a:gd name="connsiteY587" fmla="*/ 820166 h 1808039"/>
                <a:gd name="connsiteX588" fmla="*/ 1426988 w 2025049"/>
                <a:gd name="connsiteY588" fmla="*/ 824099 h 1808039"/>
                <a:gd name="connsiteX589" fmla="*/ 1415031 w 2025049"/>
                <a:gd name="connsiteY589" fmla="*/ 826791 h 1808039"/>
                <a:gd name="connsiteX590" fmla="*/ 1411023 w 2025049"/>
                <a:gd name="connsiteY590" fmla="*/ 837418 h 1808039"/>
                <a:gd name="connsiteX591" fmla="*/ 1400379 w 2025049"/>
                <a:gd name="connsiteY591" fmla="*/ 841421 h 1808039"/>
                <a:gd name="connsiteX592" fmla="*/ 1397683 w 2025049"/>
                <a:gd name="connsiteY592" fmla="*/ 850737 h 1808039"/>
                <a:gd name="connsiteX593" fmla="*/ 1387040 w 2025049"/>
                <a:gd name="connsiteY593" fmla="*/ 856051 h 1808039"/>
                <a:gd name="connsiteX594" fmla="*/ 1372388 w 2025049"/>
                <a:gd name="connsiteY594" fmla="*/ 853359 h 1808039"/>
                <a:gd name="connsiteX595" fmla="*/ 1371075 w 2025049"/>
                <a:gd name="connsiteY595" fmla="*/ 844043 h 1808039"/>
                <a:gd name="connsiteX596" fmla="*/ 1363126 w 2025049"/>
                <a:gd name="connsiteY596" fmla="*/ 836107 h 1808039"/>
                <a:gd name="connsiteX597" fmla="*/ 1349787 w 2025049"/>
                <a:gd name="connsiteY597" fmla="*/ 837418 h 1808039"/>
                <a:gd name="connsiteX598" fmla="*/ 1347092 w 2025049"/>
                <a:gd name="connsiteY598" fmla="*/ 852048 h 1808039"/>
                <a:gd name="connsiteX599" fmla="*/ 1347092 w 2025049"/>
                <a:gd name="connsiteY599" fmla="*/ 865298 h 1808039"/>
                <a:gd name="connsiteX600" fmla="*/ 1340181 w 2025049"/>
                <a:gd name="connsiteY600" fmla="*/ 875994 h 1808039"/>
                <a:gd name="connsiteX601" fmla="*/ 1341494 w 2025049"/>
                <a:gd name="connsiteY601" fmla="*/ 893247 h 1808039"/>
                <a:gd name="connsiteX602" fmla="*/ 1348405 w 2025049"/>
                <a:gd name="connsiteY602" fmla="*/ 905185 h 1808039"/>
                <a:gd name="connsiteX603" fmla="*/ 1343083 w 2025049"/>
                <a:gd name="connsiteY603" fmla="*/ 913190 h 1808039"/>
                <a:gd name="connsiteX604" fmla="*/ 1336172 w 2025049"/>
                <a:gd name="connsiteY604" fmla="*/ 917193 h 1808039"/>
                <a:gd name="connsiteX605" fmla="*/ 1336172 w 2025049"/>
                <a:gd name="connsiteY605" fmla="*/ 925129 h 1808039"/>
                <a:gd name="connsiteX606" fmla="*/ 1340181 w 2025049"/>
                <a:gd name="connsiteY606" fmla="*/ 934445 h 1808039"/>
                <a:gd name="connsiteX607" fmla="*/ 1336172 w 2025049"/>
                <a:gd name="connsiteY607" fmla="*/ 942450 h 1808039"/>
                <a:gd name="connsiteX608" fmla="*/ 1338867 w 2025049"/>
                <a:gd name="connsiteY608" fmla="*/ 950386 h 1808039"/>
                <a:gd name="connsiteX609" fmla="*/ 1346816 w 2025049"/>
                <a:gd name="connsiteY609" fmla="*/ 957287 h 1808039"/>
                <a:gd name="connsiteX610" fmla="*/ 1354833 w 2025049"/>
                <a:gd name="connsiteY610" fmla="*/ 957287 h 1808039"/>
                <a:gd name="connsiteX611" fmla="*/ 1361744 w 2025049"/>
                <a:gd name="connsiteY611" fmla="*/ 962601 h 1808039"/>
                <a:gd name="connsiteX612" fmla="*/ 1367066 w 2025049"/>
                <a:gd name="connsiteY612" fmla="*/ 973228 h 1808039"/>
                <a:gd name="connsiteX613" fmla="*/ 1377710 w 2025049"/>
                <a:gd name="connsiteY613" fmla="*/ 977231 h 1808039"/>
                <a:gd name="connsiteX614" fmla="*/ 1381718 w 2025049"/>
                <a:gd name="connsiteY614" fmla="*/ 986478 h 1808039"/>
                <a:gd name="connsiteX615" fmla="*/ 1384414 w 2025049"/>
                <a:gd name="connsiteY615" fmla="*/ 997105 h 1808039"/>
                <a:gd name="connsiteX616" fmla="*/ 1396370 w 2025049"/>
                <a:gd name="connsiteY616" fmla="*/ 998485 h 1808039"/>
                <a:gd name="connsiteX617" fmla="*/ 1404388 w 2025049"/>
                <a:gd name="connsiteY617" fmla="*/ 998485 h 1808039"/>
                <a:gd name="connsiteX618" fmla="*/ 1415031 w 2025049"/>
                <a:gd name="connsiteY618" fmla="*/ 993172 h 1808039"/>
                <a:gd name="connsiteX619" fmla="*/ 1424361 w 2025049"/>
                <a:gd name="connsiteY619" fmla="*/ 994483 h 1808039"/>
                <a:gd name="connsiteX620" fmla="*/ 1431273 w 2025049"/>
                <a:gd name="connsiteY620" fmla="*/ 1002488 h 1808039"/>
                <a:gd name="connsiteX621" fmla="*/ 1445925 w 2025049"/>
                <a:gd name="connsiteY621" fmla="*/ 999797 h 1808039"/>
                <a:gd name="connsiteX622" fmla="*/ 1457882 w 2025049"/>
                <a:gd name="connsiteY622" fmla="*/ 991792 h 1808039"/>
                <a:gd name="connsiteX623" fmla="*/ 1468595 w 2025049"/>
                <a:gd name="connsiteY623" fmla="*/ 990480 h 1808039"/>
                <a:gd name="connsiteX624" fmla="*/ 1477856 w 2025049"/>
                <a:gd name="connsiteY624" fmla="*/ 999797 h 1808039"/>
                <a:gd name="connsiteX625" fmla="*/ 1500526 w 2025049"/>
                <a:gd name="connsiteY625" fmla="*/ 997105 h 1808039"/>
                <a:gd name="connsiteX626" fmla="*/ 1515178 w 2025049"/>
                <a:gd name="connsiteY626" fmla="*/ 993172 h 1808039"/>
                <a:gd name="connsiteX627" fmla="*/ 1531144 w 2025049"/>
                <a:gd name="connsiteY627" fmla="*/ 998485 h 1808039"/>
                <a:gd name="connsiteX628" fmla="*/ 1539161 w 2025049"/>
                <a:gd name="connsiteY628" fmla="*/ 993172 h 1808039"/>
                <a:gd name="connsiteX629" fmla="*/ 1543169 w 2025049"/>
                <a:gd name="connsiteY629" fmla="*/ 975850 h 1808039"/>
                <a:gd name="connsiteX630" fmla="*/ 1555126 w 2025049"/>
                <a:gd name="connsiteY630" fmla="*/ 959909 h 1808039"/>
                <a:gd name="connsiteX631" fmla="*/ 1565769 w 2025049"/>
                <a:gd name="connsiteY631" fmla="*/ 951973 h 1808039"/>
                <a:gd name="connsiteX632" fmla="*/ 1576413 w 2025049"/>
                <a:gd name="connsiteY632" fmla="*/ 951973 h 1808039"/>
                <a:gd name="connsiteX633" fmla="*/ 1591066 w 2025049"/>
                <a:gd name="connsiteY633" fmla="*/ 947971 h 1808039"/>
                <a:gd name="connsiteX634" fmla="*/ 1599083 w 2025049"/>
                <a:gd name="connsiteY634" fmla="*/ 945279 h 1808039"/>
                <a:gd name="connsiteX635" fmla="*/ 1609726 w 2025049"/>
                <a:gd name="connsiteY635" fmla="*/ 946660 h 1808039"/>
                <a:gd name="connsiteX636" fmla="*/ 1620370 w 2025049"/>
                <a:gd name="connsiteY636" fmla="*/ 958598 h 1808039"/>
                <a:gd name="connsiteX637" fmla="*/ 1636335 w 2025049"/>
                <a:gd name="connsiteY637" fmla="*/ 965499 h 1808039"/>
                <a:gd name="connsiteX638" fmla="*/ 1648361 w 2025049"/>
                <a:gd name="connsiteY638" fmla="*/ 957563 h 180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Lst>
              <a:rect l="l" t="t" r="r" b="b"/>
              <a:pathLst>
                <a:path w="2025049" h="1808039">
                  <a:moveTo>
                    <a:pt x="271949" y="1473475"/>
                  </a:moveTo>
                  <a:cubicBezTo>
                    <a:pt x="265610" y="1474026"/>
                    <a:pt x="259229" y="1473129"/>
                    <a:pt x="253288" y="1470853"/>
                  </a:cubicBezTo>
                  <a:cubicBezTo>
                    <a:pt x="248070" y="1468402"/>
                    <a:pt x="243501" y="1464762"/>
                    <a:pt x="239949" y="1460226"/>
                  </a:cubicBezTo>
                  <a:cubicBezTo>
                    <a:pt x="237323" y="1456223"/>
                    <a:pt x="238636" y="1449598"/>
                    <a:pt x="237323" y="1446907"/>
                  </a:cubicBezTo>
                  <a:cubicBezTo>
                    <a:pt x="236010" y="1444216"/>
                    <a:pt x="233314" y="1440006"/>
                    <a:pt x="230412" y="1436279"/>
                  </a:cubicBezTo>
                  <a:cubicBezTo>
                    <a:pt x="229418" y="1433811"/>
                    <a:pt x="228093" y="1431490"/>
                    <a:pt x="226472" y="1429379"/>
                  </a:cubicBezTo>
                  <a:cubicBezTo>
                    <a:pt x="225090" y="1426687"/>
                    <a:pt x="218455" y="1421374"/>
                    <a:pt x="218455" y="1418751"/>
                  </a:cubicBezTo>
                  <a:cubicBezTo>
                    <a:pt x="217141" y="1413437"/>
                    <a:pt x="221150" y="1402810"/>
                    <a:pt x="221150" y="1397496"/>
                  </a:cubicBezTo>
                  <a:cubicBezTo>
                    <a:pt x="220896" y="1391641"/>
                    <a:pt x="219991" y="1385832"/>
                    <a:pt x="218455" y="1380175"/>
                  </a:cubicBezTo>
                  <a:cubicBezTo>
                    <a:pt x="216562" y="1377339"/>
                    <a:pt x="215203" y="1374182"/>
                    <a:pt x="214446" y="1370859"/>
                  </a:cubicBezTo>
                  <a:cubicBezTo>
                    <a:pt x="214446" y="1366856"/>
                    <a:pt x="217141" y="1360231"/>
                    <a:pt x="217141" y="1354918"/>
                  </a:cubicBezTo>
                  <a:cubicBezTo>
                    <a:pt x="217141" y="1352295"/>
                    <a:pt x="215759" y="1346982"/>
                    <a:pt x="215759" y="1344290"/>
                  </a:cubicBezTo>
                  <a:cubicBezTo>
                    <a:pt x="215462" y="1339805"/>
                    <a:pt x="215930" y="1335301"/>
                    <a:pt x="217142" y="1330972"/>
                  </a:cubicBezTo>
                  <a:cubicBezTo>
                    <a:pt x="219997" y="1325655"/>
                    <a:pt x="224100" y="1321109"/>
                    <a:pt x="229098" y="1317722"/>
                  </a:cubicBezTo>
                  <a:cubicBezTo>
                    <a:pt x="231794" y="1316411"/>
                    <a:pt x="238429" y="1315030"/>
                    <a:pt x="241124" y="1313719"/>
                  </a:cubicBezTo>
                  <a:cubicBezTo>
                    <a:pt x="243751" y="1311028"/>
                    <a:pt x="250385" y="1306818"/>
                    <a:pt x="253081" y="1304403"/>
                  </a:cubicBezTo>
                  <a:cubicBezTo>
                    <a:pt x="257505" y="1296765"/>
                    <a:pt x="259369" y="1287916"/>
                    <a:pt x="258403" y="1279146"/>
                  </a:cubicBezTo>
                  <a:cubicBezTo>
                    <a:pt x="256218" y="1274861"/>
                    <a:pt x="253526" y="1270852"/>
                    <a:pt x="250386" y="1267207"/>
                  </a:cubicBezTo>
                  <a:cubicBezTo>
                    <a:pt x="247759" y="1265896"/>
                    <a:pt x="239742" y="1267207"/>
                    <a:pt x="237116" y="1265896"/>
                  </a:cubicBezTo>
                  <a:cubicBezTo>
                    <a:pt x="233974" y="1262226"/>
                    <a:pt x="231282" y="1258195"/>
                    <a:pt x="229098" y="1253888"/>
                  </a:cubicBezTo>
                  <a:cubicBezTo>
                    <a:pt x="227785" y="1251266"/>
                    <a:pt x="226472" y="1243261"/>
                    <a:pt x="225090" y="1240639"/>
                  </a:cubicBezTo>
                  <a:cubicBezTo>
                    <a:pt x="221384" y="1238279"/>
                    <a:pt x="217357" y="1236467"/>
                    <a:pt x="213133" y="1235256"/>
                  </a:cubicBezTo>
                  <a:cubicBezTo>
                    <a:pt x="208798" y="1236211"/>
                    <a:pt x="204706" y="1238043"/>
                    <a:pt x="201107" y="1240639"/>
                  </a:cubicBezTo>
                  <a:cubicBezTo>
                    <a:pt x="195785" y="1241950"/>
                    <a:pt x="185142" y="1244572"/>
                    <a:pt x="179820" y="1241950"/>
                  </a:cubicBezTo>
                  <a:cubicBezTo>
                    <a:pt x="177194" y="1241950"/>
                    <a:pt x="172908" y="1236636"/>
                    <a:pt x="171872" y="1235049"/>
                  </a:cubicBezTo>
                  <a:cubicBezTo>
                    <a:pt x="167744" y="1231531"/>
                    <a:pt x="163276" y="1228434"/>
                    <a:pt x="158533" y="1225802"/>
                  </a:cubicBezTo>
                  <a:cubicBezTo>
                    <a:pt x="153211" y="1224421"/>
                    <a:pt x="143880" y="1228424"/>
                    <a:pt x="138558" y="1227113"/>
                  </a:cubicBezTo>
                  <a:cubicBezTo>
                    <a:pt x="134550" y="1227113"/>
                    <a:pt x="129228" y="1221799"/>
                    <a:pt x="126602" y="1219108"/>
                  </a:cubicBezTo>
                  <a:cubicBezTo>
                    <a:pt x="123975" y="1216416"/>
                    <a:pt x="119690" y="1209860"/>
                    <a:pt x="117272" y="1207169"/>
                  </a:cubicBezTo>
                  <a:cubicBezTo>
                    <a:pt x="112922" y="1203296"/>
                    <a:pt x="107974" y="1200150"/>
                    <a:pt x="102619" y="1197853"/>
                  </a:cubicBezTo>
                  <a:cubicBezTo>
                    <a:pt x="98198" y="1198512"/>
                    <a:pt x="93702" y="1198512"/>
                    <a:pt x="89280" y="1197853"/>
                  </a:cubicBezTo>
                  <a:cubicBezTo>
                    <a:pt x="85272" y="1196542"/>
                    <a:pt x="78636" y="1185914"/>
                    <a:pt x="75941" y="1183223"/>
                  </a:cubicBezTo>
                  <a:cubicBezTo>
                    <a:pt x="73195" y="1178991"/>
                    <a:pt x="70097" y="1174997"/>
                    <a:pt x="66679" y="1171284"/>
                  </a:cubicBezTo>
                  <a:cubicBezTo>
                    <a:pt x="62671" y="1169973"/>
                    <a:pt x="54654" y="1171284"/>
                    <a:pt x="50645" y="1168593"/>
                  </a:cubicBezTo>
                  <a:cubicBezTo>
                    <a:pt x="47231" y="1165833"/>
                    <a:pt x="44105" y="1162734"/>
                    <a:pt x="41315" y="1159346"/>
                  </a:cubicBezTo>
                  <a:cubicBezTo>
                    <a:pt x="40002" y="1156655"/>
                    <a:pt x="37375" y="1150030"/>
                    <a:pt x="35993" y="1147338"/>
                  </a:cubicBezTo>
                  <a:cubicBezTo>
                    <a:pt x="33235" y="1142701"/>
                    <a:pt x="30140" y="1138272"/>
                    <a:pt x="26731" y="1134088"/>
                  </a:cubicBezTo>
                  <a:cubicBezTo>
                    <a:pt x="25349" y="1131397"/>
                    <a:pt x="19820" y="1128775"/>
                    <a:pt x="17401" y="1127188"/>
                  </a:cubicBezTo>
                  <a:cubicBezTo>
                    <a:pt x="10938" y="1121017"/>
                    <a:pt x="5523" y="1113838"/>
                    <a:pt x="1367" y="1105933"/>
                  </a:cubicBezTo>
                  <a:cubicBezTo>
                    <a:pt x="278" y="1100693"/>
                    <a:pt x="-163" y="1095339"/>
                    <a:pt x="53" y="1089992"/>
                  </a:cubicBezTo>
                  <a:cubicBezTo>
                    <a:pt x="1367" y="1085989"/>
                    <a:pt x="9384" y="1079364"/>
                    <a:pt x="10697" y="1075362"/>
                  </a:cubicBezTo>
                  <a:cubicBezTo>
                    <a:pt x="12010" y="1071359"/>
                    <a:pt x="9384" y="1062043"/>
                    <a:pt x="10697" y="1058109"/>
                  </a:cubicBezTo>
                  <a:cubicBezTo>
                    <a:pt x="10697" y="1056729"/>
                    <a:pt x="13392" y="1054107"/>
                    <a:pt x="14706" y="1051209"/>
                  </a:cubicBezTo>
                  <a:cubicBezTo>
                    <a:pt x="17401" y="1048586"/>
                    <a:pt x="24036" y="1045895"/>
                    <a:pt x="25349" y="1041892"/>
                  </a:cubicBezTo>
                  <a:cubicBezTo>
                    <a:pt x="26662" y="1037890"/>
                    <a:pt x="22723" y="1028643"/>
                    <a:pt x="22723" y="1024640"/>
                  </a:cubicBezTo>
                  <a:cubicBezTo>
                    <a:pt x="22723" y="1020637"/>
                    <a:pt x="24036" y="1014013"/>
                    <a:pt x="24036" y="1010010"/>
                  </a:cubicBezTo>
                  <a:cubicBezTo>
                    <a:pt x="24036" y="1006008"/>
                    <a:pt x="22723" y="998071"/>
                    <a:pt x="22723" y="994069"/>
                  </a:cubicBezTo>
                  <a:cubicBezTo>
                    <a:pt x="22723" y="990066"/>
                    <a:pt x="21341" y="983442"/>
                    <a:pt x="21341" y="979439"/>
                  </a:cubicBezTo>
                  <a:cubicBezTo>
                    <a:pt x="23753" y="973898"/>
                    <a:pt x="25560" y="968114"/>
                    <a:pt x="26732" y="962187"/>
                  </a:cubicBezTo>
                  <a:cubicBezTo>
                    <a:pt x="27823" y="952474"/>
                    <a:pt x="28262" y="942698"/>
                    <a:pt x="28045" y="932927"/>
                  </a:cubicBezTo>
                  <a:cubicBezTo>
                    <a:pt x="27828" y="926687"/>
                    <a:pt x="28268" y="920442"/>
                    <a:pt x="29358" y="914294"/>
                  </a:cubicBezTo>
                  <a:cubicBezTo>
                    <a:pt x="31696" y="909684"/>
                    <a:pt x="34376" y="905255"/>
                    <a:pt x="37375" y="901045"/>
                  </a:cubicBezTo>
                  <a:cubicBezTo>
                    <a:pt x="41315" y="897042"/>
                    <a:pt x="44287" y="886415"/>
                    <a:pt x="49332" y="883723"/>
                  </a:cubicBezTo>
                  <a:cubicBezTo>
                    <a:pt x="52028" y="883723"/>
                    <a:pt x="57349" y="885035"/>
                    <a:pt x="59975" y="885035"/>
                  </a:cubicBezTo>
                  <a:cubicBezTo>
                    <a:pt x="65297" y="887726"/>
                    <a:pt x="73314" y="894351"/>
                    <a:pt x="78636" y="897042"/>
                  </a:cubicBezTo>
                  <a:cubicBezTo>
                    <a:pt x="83958" y="898353"/>
                    <a:pt x="97297" y="895731"/>
                    <a:pt x="101237" y="898353"/>
                  </a:cubicBezTo>
                  <a:cubicBezTo>
                    <a:pt x="103538" y="901618"/>
                    <a:pt x="105353" y="905197"/>
                    <a:pt x="106628" y="908981"/>
                  </a:cubicBezTo>
                  <a:cubicBezTo>
                    <a:pt x="108665" y="913553"/>
                    <a:pt x="110973" y="918001"/>
                    <a:pt x="113539" y="922299"/>
                  </a:cubicBezTo>
                  <a:cubicBezTo>
                    <a:pt x="117366" y="926554"/>
                    <a:pt x="121874" y="930145"/>
                    <a:pt x="126879" y="932927"/>
                  </a:cubicBezTo>
                  <a:cubicBezTo>
                    <a:pt x="132850" y="934658"/>
                    <a:pt x="138637" y="936970"/>
                    <a:pt x="144157" y="939828"/>
                  </a:cubicBezTo>
                  <a:cubicBezTo>
                    <a:pt x="149479" y="945141"/>
                    <a:pt x="157496" y="958460"/>
                    <a:pt x="162818" y="962463"/>
                  </a:cubicBezTo>
                  <a:cubicBezTo>
                    <a:pt x="167864" y="965627"/>
                    <a:pt x="173212" y="968286"/>
                    <a:pt x="178783" y="970399"/>
                  </a:cubicBezTo>
                  <a:cubicBezTo>
                    <a:pt x="188372" y="972690"/>
                    <a:pt x="198241" y="973597"/>
                    <a:pt x="208087" y="973090"/>
                  </a:cubicBezTo>
                  <a:cubicBezTo>
                    <a:pt x="213409" y="973090"/>
                    <a:pt x="222740" y="966189"/>
                    <a:pt x="228062" y="965085"/>
                  </a:cubicBezTo>
                  <a:cubicBezTo>
                    <a:pt x="233384" y="963981"/>
                    <a:pt x="244027" y="963774"/>
                    <a:pt x="249349" y="962463"/>
                  </a:cubicBezTo>
                  <a:cubicBezTo>
                    <a:pt x="257136" y="959433"/>
                    <a:pt x="264710" y="955883"/>
                    <a:pt x="272019" y="951835"/>
                  </a:cubicBezTo>
                  <a:cubicBezTo>
                    <a:pt x="279967" y="949144"/>
                    <a:pt x="295932" y="946522"/>
                    <a:pt x="301323" y="941139"/>
                  </a:cubicBezTo>
                  <a:cubicBezTo>
                    <a:pt x="306141" y="934762"/>
                    <a:pt x="309748" y="927558"/>
                    <a:pt x="311966" y="919884"/>
                  </a:cubicBezTo>
                  <a:cubicBezTo>
                    <a:pt x="312915" y="914330"/>
                    <a:pt x="314710" y="908954"/>
                    <a:pt x="317288" y="903943"/>
                  </a:cubicBezTo>
                  <a:cubicBezTo>
                    <a:pt x="321217" y="899245"/>
                    <a:pt x="326251" y="895593"/>
                    <a:pt x="331941" y="893316"/>
                  </a:cubicBezTo>
                  <a:cubicBezTo>
                    <a:pt x="336658" y="889584"/>
                    <a:pt x="342091" y="886860"/>
                    <a:pt x="347906" y="885311"/>
                  </a:cubicBezTo>
                  <a:cubicBezTo>
                    <a:pt x="354817" y="885311"/>
                    <a:pt x="365185" y="894627"/>
                    <a:pt x="370506" y="896007"/>
                  </a:cubicBezTo>
                  <a:cubicBezTo>
                    <a:pt x="377652" y="896201"/>
                    <a:pt x="384801" y="895739"/>
                    <a:pt x="391863" y="894627"/>
                  </a:cubicBezTo>
                  <a:cubicBezTo>
                    <a:pt x="397185" y="894627"/>
                    <a:pt x="403819" y="881377"/>
                    <a:pt x="406515" y="876063"/>
                  </a:cubicBezTo>
                  <a:cubicBezTo>
                    <a:pt x="407828" y="870750"/>
                    <a:pt x="413426" y="860053"/>
                    <a:pt x="414463" y="854739"/>
                  </a:cubicBezTo>
                  <a:cubicBezTo>
                    <a:pt x="415998" y="845611"/>
                    <a:pt x="416899" y="836388"/>
                    <a:pt x="417159" y="827136"/>
                  </a:cubicBezTo>
                  <a:cubicBezTo>
                    <a:pt x="415282" y="818910"/>
                    <a:pt x="412596" y="810889"/>
                    <a:pt x="409142" y="803190"/>
                  </a:cubicBezTo>
                  <a:cubicBezTo>
                    <a:pt x="406825" y="798651"/>
                    <a:pt x="403658" y="794598"/>
                    <a:pt x="399811" y="791251"/>
                  </a:cubicBezTo>
                  <a:cubicBezTo>
                    <a:pt x="397185" y="789940"/>
                    <a:pt x="390480" y="787249"/>
                    <a:pt x="387854" y="785937"/>
                  </a:cubicBezTo>
                  <a:cubicBezTo>
                    <a:pt x="385072" y="782729"/>
                    <a:pt x="382746" y="779153"/>
                    <a:pt x="380942" y="775310"/>
                  </a:cubicBezTo>
                  <a:cubicBezTo>
                    <a:pt x="379560" y="768409"/>
                    <a:pt x="384882" y="757989"/>
                    <a:pt x="384882" y="752675"/>
                  </a:cubicBezTo>
                  <a:cubicBezTo>
                    <a:pt x="384882" y="747361"/>
                    <a:pt x="383569" y="739425"/>
                    <a:pt x="383569" y="734112"/>
                  </a:cubicBezTo>
                  <a:cubicBezTo>
                    <a:pt x="383569" y="731420"/>
                    <a:pt x="386264" y="723415"/>
                    <a:pt x="383569" y="719482"/>
                  </a:cubicBezTo>
                  <a:cubicBezTo>
                    <a:pt x="381880" y="716552"/>
                    <a:pt x="378911" y="714584"/>
                    <a:pt x="375552" y="714168"/>
                  </a:cubicBezTo>
                  <a:cubicBezTo>
                    <a:pt x="372925" y="714168"/>
                    <a:pt x="368640" y="719482"/>
                    <a:pt x="366290" y="719482"/>
                  </a:cubicBezTo>
                  <a:cubicBezTo>
                    <a:pt x="362388" y="718504"/>
                    <a:pt x="359033" y="716023"/>
                    <a:pt x="356960" y="712581"/>
                  </a:cubicBezTo>
                  <a:cubicBezTo>
                    <a:pt x="355578" y="709958"/>
                    <a:pt x="354264" y="701953"/>
                    <a:pt x="356960" y="699331"/>
                  </a:cubicBezTo>
                  <a:cubicBezTo>
                    <a:pt x="356960" y="697951"/>
                    <a:pt x="360968" y="697951"/>
                    <a:pt x="362282" y="696640"/>
                  </a:cubicBezTo>
                  <a:cubicBezTo>
                    <a:pt x="364908" y="696640"/>
                    <a:pt x="374239" y="699331"/>
                    <a:pt x="375552" y="696640"/>
                  </a:cubicBezTo>
                  <a:cubicBezTo>
                    <a:pt x="378247" y="694017"/>
                    <a:pt x="376934" y="686012"/>
                    <a:pt x="375552" y="683390"/>
                  </a:cubicBezTo>
                  <a:cubicBezTo>
                    <a:pt x="375562" y="680844"/>
                    <a:pt x="374626" y="678385"/>
                    <a:pt x="372925" y="676489"/>
                  </a:cubicBezTo>
                  <a:cubicBezTo>
                    <a:pt x="370230" y="672486"/>
                    <a:pt x="362282" y="671175"/>
                    <a:pt x="358273" y="669588"/>
                  </a:cubicBezTo>
                  <a:cubicBezTo>
                    <a:pt x="352878" y="666807"/>
                    <a:pt x="347938" y="663224"/>
                    <a:pt x="343621" y="658961"/>
                  </a:cubicBezTo>
                  <a:cubicBezTo>
                    <a:pt x="339612" y="653647"/>
                    <a:pt x="339612" y="639017"/>
                    <a:pt x="336710" y="632392"/>
                  </a:cubicBezTo>
                  <a:cubicBezTo>
                    <a:pt x="334688" y="627812"/>
                    <a:pt x="332380" y="623364"/>
                    <a:pt x="329798" y="619073"/>
                  </a:cubicBezTo>
                  <a:cubicBezTo>
                    <a:pt x="327450" y="614424"/>
                    <a:pt x="325663" y="609513"/>
                    <a:pt x="324476" y="604443"/>
                  </a:cubicBezTo>
                  <a:cubicBezTo>
                    <a:pt x="326825" y="598800"/>
                    <a:pt x="330471" y="593788"/>
                    <a:pt x="335120" y="589813"/>
                  </a:cubicBezTo>
                  <a:cubicBezTo>
                    <a:pt x="337815" y="588502"/>
                    <a:pt x="343137" y="591125"/>
                    <a:pt x="345833" y="589813"/>
                  </a:cubicBezTo>
                  <a:cubicBezTo>
                    <a:pt x="348528" y="588502"/>
                    <a:pt x="353781" y="582912"/>
                    <a:pt x="353781" y="580497"/>
                  </a:cubicBezTo>
                  <a:cubicBezTo>
                    <a:pt x="353781" y="575183"/>
                    <a:pt x="344450" y="569870"/>
                    <a:pt x="340511" y="567247"/>
                  </a:cubicBezTo>
                  <a:cubicBezTo>
                    <a:pt x="335096" y="564239"/>
                    <a:pt x="329538" y="561499"/>
                    <a:pt x="323854" y="559035"/>
                  </a:cubicBezTo>
                  <a:cubicBezTo>
                    <a:pt x="319846" y="557724"/>
                    <a:pt x="311897" y="557724"/>
                    <a:pt x="307889" y="556344"/>
                  </a:cubicBezTo>
                  <a:cubicBezTo>
                    <a:pt x="305193" y="553722"/>
                    <a:pt x="302567" y="547028"/>
                    <a:pt x="299871" y="544405"/>
                  </a:cubicBezTo>
                  <a:cubicBezTo>
                    <a:pt x="297245" y="543094"/>
                    <a:pt x="289228" y="543094"/>
                    <a:pt x="285219" y="541714"/>
                  </a:cubicBezTo>
                  <a:cubicBezTo>
                    <a:pt x="279897" y="540403"/>
                    <a:pt x="273263" y="533778"/>
                    <a:pt x="267941" y="532467"/>
                  </a:cubicBezTo>
                  <a:cubicBezTo>
                    <a:pt x="262642" y="531777"/>
                    <a:pt x="257274" y="531777"/>
                    <a:pt x="251975" y="532467"/>
                  </a:cubicBezTo>
                  <a:cubicBezTo>
                    <a:pt x="246960" y="528452"/>
                    <a:pt x="241593" y="524895"/>
                    <a:pt x="235941" y="521839"/>
                  </a:cubicBezTo>
                  <a:cubicBezTo>
                    <a:pt x="233011" y="520448"/>
                    <a:pt x="229609" y="520448"/>
                    <a:pt x="226679" y="521839"/>
                  </a:cubicBezTo>
                  <a:cubicBezTo>
                    <a:pt x="223984" y="524462"/>
                    <a:pt x="226679" y="531087"/>
                    <a:pt x="225297" y="532467"/>
                  </a:cubicBezTo>
                  <a:cubicBezTo>
                    <a:pt x="221742" y="534711"/>
                    <a:pt x="217511" y="535639"/>
                    <a:pt x="213341" y="535089"/>
                  </a:cubicBezTo>
                  <a:cubicBezTo>
                    <a:pt x="208810" y="533847"/>
                    <a:pt x="204671" y="531472"/>
                    <a:pt x="201315" y="528188"/>
                  </a:cubicBezTo>
                  <a:cubicBezTo>
                    <a:pt x="198688" y="524186"/>
                    <a:pt x="198688" y="513558"/>
                    <a:pt x="195992" y="509556"/>
                  </a:cubicBezTo>
                  <a:cubicBezTo>
                    <a:pt x="194679" y="505553"/>
                    <a:pt x="189081" y="497617"/>
                    <a:pt x="188045" y="493615"/>
                  </a:cubicBezTo>
                  <a:lnTo>
                    <a:pt x="177401" y="483125"/>
                  </a:lnTo>
                  <a:cubicBezTo>
                    <a:pt x="179389" y="482103"/>
                    <a:pt x="181189" y="480749"/>
                    <a:pt x="182723" y="479123"/>
                  </a:cubicBezTo>
                  <a:cubicBezTo>
                    <a:pt x="186630" y="475478"/>
                    <a:pt x="190193" y="471481"/>
                    <a:pt x="193366" y="467184"/>
                  </a:cubicBezTo>
                  <a:cubicBezTo>
                    <a:pt x="196363" y="460462"/>
                    <a:pt x="198164" y="453269"/>
                    <a:pt x="198688" y="445929"/>
                  </a:cubicBezTo>
                  <a:cubicBezTo>
                    <a:pt x="198453" y="441807"/>
                    <a:pt x="197543" y="437750"/>
                    <a:pt x="195992" y="433922"/>
                  </a:cubicBezTo>
                  <a:lnTo>
                    <a:pt x="195992" y="419361"/>
                  </a:lnTo>
                  <a:cubicBezTo>
                    <a:pt x="195992" y="416739"/>
                    <a:pt x="198688" y="411425"/>
                    <a:pt x="198688" y="408733"/>
                  </a:cubicBezTo>
                  <a:cubicBezTo>
                    <a:pt x="199344" y="402102"/>
                    <a:pt x="199344" y="395422"/>
                    <a:pt x="198688" y="388790"/>
                  </a:cubicBezTo>
                  <a:cubicBezTo>
                    <a:pt x="198411" y="383875"/>
                    <a:pt x="198854" y="378947"/>
                    <a:pt x="200001" y="374160"/>
                  </a:cubicBezTo>
                  <a:cubicBezTo>
                    <a:pt x="201840" y="368058"/>
                    <a:pt x="204540" y="362249"/>
                    <a:pt x="208018" y="356908"/>
                  </a:cubicBezTo>
                  <a:cubicBezTo>
                    <a:pt x="210645" y="354216"/>
                    <a:pt x="215967" y="350007"/>
                    <a:pt x="218662" y="347591"/>
                  </a:cubicBezTo>
                  <a:cubicBezTo>
                    <a:pt x="225574" y="343589"/>
                    <a:pt x="237323" y="335653"/>
                    <a:pt x="242645" y="331650"/>
                  </a:cubicBezTo>
                  <a:cubicBezTo>
                    <a:pt x="245271" y="328959"/>
                    <a:pt x="251975" y="326337"/>
                    <a:pt x="254602" y="323645"/>
                  </a:cubicBezTo>
                  <a:cubicBezTo>
                    <a:pt x="257228" y="320954"/>
                    <a:pt x="261513" y="314398"/>
                    <a:pt x="263932" y="311707"/>
                  </a:cubicBezTo>
                  <a:cubicBezTo>
                    <a:pt x="266291" y="306152"/>
                    <a:pt x="268074" y="300371"/>
                    <a:pt x="269254" y="294454"/>
                  </a:cubicBezTo>
                  <a:cubicBezTo>
                    <a:pt x="270567" y="291763"/>
                    <a:pt x="266628" y="285138"/>
                    <a:pt x="266628" y="281136"/>
                  </a:cubicBezTo>
                  <a:cubicBezTo>
                    <a:pt x="266410" y="277111"/>
                    <a:pt x="266853" y="273078"/>
                    <a:pt x="267941" y="269197"/>
                  </a:cubicBezTo>
                  <a:cubicBezTo>
                    <a:pt x="267941" y="266506"/>
                    <a:pt x="273263" y="262296"/>
                    <a:pt x="275889" y="261192"/>
                  </a:cubicBezTo>
                  <a:cubicBezTo>
                    <a:pt x="280237" y="259873"/>
                    <a:pt x="284879" y="259873"/>
                    <a:pt x="289228" y="261192"/>
                  </a:cubicBezTo>
                  <a:cubicBezTo>
                    <a:pt x="294150" y="260912"/>
                    <a:pt x="299086" y="261354"/>
                    <a:pt x="303880" y="262503"/>
                  </a:cubicBezTo>
                  <a:cubicBezTo>
                    <a:pt x="308032" y="264502"/>
                    <a:pt x="312029" y="266809"/>
                    <a:pt x="315836" y="269404"/>
                  </a:cubicBezTo>
                  <a:cubicBezTo>
                    <a:pt x="318532" y="270715"/>
                    <a:pt x="322748" y="274718"/>
                    <a:pt x="325167" y="276305"/>
                  </a:cubicBezTo>
                  <a:cubicBezTo>
                    <a:pt x="334426" y="277825"/>
                    <a:pt x="343778" y="278701"/>
                    <a:pt x="353158" y="278927"/>
                  </a:cubicBezTo>
                  <a:cubicBezTo>
                    <a:pt x="357507" y="280071"/>
                    <a:pt x="362006" y="280537"/>
                    <a:pt x="366497" y="280307"/>
                  </a:cubicBezTo>
                  <a:cubicBezTo>
                    <a:pt x="369878" y="279790"/>
                    <a:pt x="373067" y="278411"/>
                    <a:pt x="375759" y="276305"/>
                  </a:cubicBezTo>
                  <a:cubicBezTo>
                    <a:pt x="377896" y="274117"/>
                    <a:pt x="379297" y="271319"/>
                    <a:pt x="379768" y="268300"/>
                  </a:cubicBezTo>
                  <a:cubicBezTo>
                    <a:pt x="381150" y="266989"/>
                    <a:pt x="381150" y="261399"/>
                    <a:pt x="381150" y="258984"/>
                  </a:cubicBezTo>
                  <a:cubicBezTo>
                    <a:pt x="381150" y="256568"/>
                    <a:pt x="377141" y="252083"/>
                    <a:pt x="377141" y="249736"/>
                  </a:cubicBezTo>
                  <a:cubicBezTo>
                    <a:pt x="377141" y="247390"/>
                    <a:pt x="378454" y="241731"/>
                    <a:pt x="378454" y="239109"/>
                  </a:cubicBezTo>
                  <a:cubicBezTo>
                    <a:pt x="379508" y="236308"/>
                    <a:pt x="380851" y="233626"/>
                    <a:pt x="382463" y="231104"/>
                  </a:cubicBezTo>
                  <a:cubicBezTo>
                    <a:pt x="383776" y="227101"/>
                    <a:pt x="386472" y="219165"/>
                    <a:pt x="387785" y="216474"/>
                  </a:cubicBezTo>
                  <a:cubicBezTo>
                    <a:pt x="388864" y="207314"/>
                    <a:pt x="389303" y="198091"/>
                    <a:pt x="389098" y="188870"/>
                  </a:cubicBezTo>
                  <a:cubicBezTo>
                    <a:pt x="388926" y="183067"/>
                    <a:pt x="389366" y="177261"/>
                    <a:pt x="390411" y="171549"/>
                  </a:cubicBezTo>
                  <a:cubicBezTo>
                    <a:pt x="389982" y="165668"/>
                    <a:pt x="390904" y="159768"/>
                    <a:pt x="393107" y="154297"/>
                  </a:cubicBezTo>
                  <a:cubicBezTo>
                    <a:pt x="394420" y="150294"/>
                    <a:pt x="400018" y="142289"/>
                    <a:pt x="401124" y="138356"/>
                  </a:cubicBezTo>
                  <a:cubicBezTo>
                    <a:pt x="403055" y="132740"/>
                    <a:pt x="404376" y="126932"/>
                    <a:pt x="405064" y="121034"/>
                  </a:cubicBezTo>
                  <a:cubicBezTo>
                    <a:pt x="405230" y="115254"/>
                    <a:pt x="404790" y="109471"/>
                    <a:pt x="403751" y="103782"/>
                  </a:cubicBezTo>
                  <a:cubicBezTo>
                    <a:pt x="400680" y="98165"/>
                    <a:pt x="397119" y="92831"/>
                    <a:pt x="393107" y="87841"/>
                  </a:cubicBezTo>
                  <a:cubicBezTo>
                    <a:pt x="391793" y="86461"/>
                    <a:pt x="389098" y="82527"/>
                    <a:pt x="387785" y="80940"/>
                  </a:cubicBezTo>
                  <a:cubicBezTo>
                    <a:pt x="386694" y="73910"/>
                    <a:pt x="386254" y="66795"/>
                    <a:pt x="386472" y="59685"/>
                  </a:cubicBezTo>
                  <a:cubicBezTo>
                    <a:pt x="386649" y="55784"/>
                    <a:pt x="387539" y="51949"/>
                    <a:pt x="389098" y="48368"/>
                  </a:cubicBezTo>
                  <a:cubicBezTo>
                    <a:pt x="391081" y="44628"/>
                    <a:pt x="393394" y="41071"/>
                    <a:pt x="396009" y="37740"/>
                  </a:cubicBezTo>
                  <a:cubicBezTo>
                    <a:pt x="397694" y="33496"/>
                    <a:pt x="398607" y="28986"/>
                    <a:pt x="398705" y="24422"/>
                  </a:cubicBezTo>
                  <a:lnTo>
                    <a:pt x="398705" y="13863"/>
                  </a:lnTo>
                  <a:cubicBezTo>
                    <a:pt x="398971" y="11044"/>
                    <a:pt x="399894" y="8326"/>
                    <a:pt x="401400" y="5927"/>
                  </a:cubicBezTo>
                  <a:cubicBezTo>
                    <a:pt x="401400" y="4547"/>
                    <a:pt x="405340" y="1925"/>
                    <a:pt x="408312" y="613"/>
                  </a:cubicBezTo>
                  <a:cubicBezTo>
                    <a:pt x="409625" y="613"/>
                    <a:pt x="413634" y="-767"/>
                    <a:pt x="416260" y="613"/>
                  </a:cubicBezTo>
                  <a:cubicBezTo>
                    <a:pt x="417642" y="613"/>
                    <a:pt x="420269" y="3236"/>
                    <a:pt x="421651" y="4547"/>
                  </a:cubicBezTo>
                  <a:cubicBezTo>
                    <a:pt x="423033" y="5858"/>
                    <a:pt x="425590" y="9861"/>
                    <a:pt x="426973" y="9861"/>
                  </a:cubicBezTo>
                  <a:cubicBezTo>
                    <a:pt x="429436" y="11264"/>
                    <a:pt x="432458" y="11264"/>
                    <a:pt x="434921" y="9861"/>
                  </a:cubicBezTo>
                  <a:cubicBezTo>
                    <a:pt x="436234" y="9861"/>
                    <a:pt x="438929" y="8549"/>
                    <a:pt x="440243" y="8549"/>
                  </a:cubicBezTo>
                  <a:cubicBezTo>
                    <a:pt x="442938" y="7238"/>
                    <a:pt x="447154" y="8549"/>
                    <a:pt x="449573" y="8549"/>
                  </a:cubicBezTo>
                  <a:cubicBezTo>
                    <a:pt x="450886" y="9861"/>
                    <a:pt x="453582" y="13863"/>
                    <a:pt x="454895" y="15450"/>
                  </a:cubicBezTo>
                  <a:cubicBezTo>
                    <a:pt x="458194" y="17369"/>
                    <a:pt x="461792" y="18722"/>
                    <a:pt x="465538" y="19453"/>
                  </a:cubicBezTo>
                  <a:cubicBezTo>
                    <a:pt x="470969" y="19220"/>
                    <a:pt x="476352" y="18340"/>
                    <a:pt x="481573" y="16831"/>
                  </a:cubicBezTo>
                  <a:cubicBezTo>
                    <a:pt x="484199" y="15450"/>
                    <a:pt x="488484" y="12828"/>
                    <a:pt x="490834" y="11517"/>
                  </a:cubicBezTo>
                  <a:cubicBezTo>
                    <a:pt x="496045" y="9952"/>
                    <a:pt x="501432" y="9048"/>
                    <a:pt x="506869" y="8826"/>
                  </a:cubicBezTo>
                  <a:cubicBezTo>
                    <a:pt x="512972" y="9189"/>
                    <a:pt x="518898" y="11011"/>
                    <a:pt x="524148" y="14139"/>
                  </a:cubicBezTo>
                  <a:cubicBezTo>
                    <a:pt x="528568" y="14778"/>
                    <a:pt x="532727" y="16616"/>
                    <a:pt x="536173" y="19453"/>
                  </a:cubicBezTo>
                  <a:cubicBezTo>
                    <a:pt x="537760" y="21978"/>
                    <a:pt x="539080" y="24661"/>
                    <a:pt x="540113" y="27458"/>
                  </a:cubicBezTo>
                  <a:cubicBezTo>
                    <a:pt x="540321" y="31051"/>
                    <a:pt x="539876" y="34651"/>
                    <a:pt x="538800" y="38085"/>
                  </a:cubicBezTo>
                  <a:cubicBezTo>
                    <a:pt x="538155" y="40824"/>
                    <a:pt x="537107" y="43452"/>
                    <a:pt x="535690" y="45883"/>
                  </a:cubicBezTo>
                  <a:cubicBezTo>
                    <a:pt x="535690" y="48506"/>
                    <a:pt x="534307" y="52784"/>
                    <a:pt x="534307" y="55131"/>
                  </a:cubicBezTo>
                  <a:cubicBezTo>
                    <a:pt x="534395" y="58415"/>
                    <a:pt x="535323" y="61622"/>
                    <a:pt x="537003" y="64447"/>
                  </a:cubicBezTo>
                  <a:cubicBezTo>
                    <a:pt x="539629" y="65758"/>
                    <a:pt x="544951" y="68449"/>
                    <a:pt x="546333" y="67138"/>
                  </a:cubicBezTo>
                  <a:cubicBezTo>
                    <a:pt x="548959" y="67138"/>
                    <a:pt x="551655" y="64447"/>
                    <a:pt x="553244" y="63136"/>
                  </a:cubicBezTo>
                  <a:cubicBezTo>
                    <a:pt x="555871" y="61825"/>
                    <a:pt x="562575" y="57822"/>
                    <a:pt x="565202" y="56235"/>
                  </a:cubicBezTo>
                  <a:cubicBezTo>
                    <a:pt x="568652" y="55100"/>
                    <a:pt x="572288" y="54631"/>
                    <a:pt x="575914" y="54855"/>
                  </a:cubicBezTo>
                  <a:lnTo>
                    <a:pt x="587871" y="54855"/>
                  </a:lnTo>
                  <a:cubicBezTo>
                    <a:pt x="592861" y="54740"/>
                    <a:pt x="597804" y="53856"/>
                    <a:pt x="602523" y="52232"/>
                  </a:cubicBezTo>
                  <a:cubicBezTo>
                    <a:pt x="606813" y="50099"/>
                    <a:pt x="610108" y="46389"/>
                    <a:pt x="611715" y="41881"/>
                  </a:cubicBezTo>
                  <a:cubicBezTo>
                    <a:pt x="612375" y="37026"/>
                    <a:pt x="612375" y="32105"/>
                    <a:pt x="611715" y="27251"/>
                  </a:cubicBezTo>
                  <a:cubicBezTo>
                    <a:pt x="613029" y="24560"/>
                    <a:pt x="614342" y="20350"/>
                    <a:pt x="617037" y="19246"/>
                  </a:cubicBezTo>
                  <a:cubicBezTo>
                    <a:pt x="619128" y="15819"/>
                    <a:pt x="622476" y="13343"/>
                    <a:pt x="626368" y="12345"/>
                  </a:cubicBezTo>
                  <a:cubicBezTo>
                    <a:pt x="628359" y="12683"/>
                    <a:pt x="630209" y="13594"/>
                    <a:pt x="631689" y="14967"/>
                  </a:cubicBezTo>
                  <a:cubicBezTo>
                    <a:pt x="633003" y="17659"/>
                    <a:pt x="631689" y="24284"/>
                    <a:pt x="634316" y="25664"/>
                  </a:cubicBezTo>
                  <a:cubicBezTo>
                    <a:pt x="636942" y="27044"/>
                    <a:pt x="644959" y="24284"/>
                    <a:pt x="648968" y="22972"/>
                  </a:cubicBezTo>
                  <a:cubicBezTo>
                    <a:pt x="650281" y="22972"/>
                    <a:pt x="652976" y="18970"/>
                    <a:pt x="654290" y="17659"/>
                  </a:cubicBezTo>
                  <a:cubicBezTo>
                    <a:pt x="659538" y="16575"/>
                    <a:pt x="664900" y="16134"/>
                    <a:pt x="670255" y="16347"/>
                  </a:cubicBezTo>
                  <a:cubicBezTo>
                    <a:pt x="672951" y="17659"/>
                    <a:pt x="680968" y="18970"/>
                    <a:pt x="683594" y="20281"/>
                  </a:cubicBezTo>
                  <a:cubicBezTo>
                    <a:pt x="688751" y="22938"/>
                    <a:pt x="693654" y="26056"/>
                    <a:pt x="698247" y="29597"/>
                  </a:cubicBezTo>
                  <a:cubicBezTo>
                    <a:pt x="703568" y="33600"/>
                    <a:pt x="714212" y="40225"/>
                    <a:pt x="719534" y="44227"/>
                  </a:cubicBezTo>
                  <a:cubicBezTo>
                    <a:pt x="723542" y="46919"/>
                    <a:pt x="728864" y="51128"/>
                    <a:pt x="732873" y="53543"/>
                  </a:cubicBezTo>
                  <a:cubicBezTo>
                    <a:pt x="737049" y="55651"/>
                    <a:pt x="741565" y="57006"/>
                    <a:pt x="746212" y="57546"/>
                  </a:cubicBezTo>
                  <a:cubicBezTo>
                    <a:pt x="750152" y="57546"/>
                    <a:pt x="756855" y="53543"/>
                    <a:pt x="760864" y="53543"/>
                  </a:cubicBezTo>
                  <a:cubicBezTo>
                    <a:pt x="763491" y="53543"/>
                    <a:pt x="767776" y="56235"/>
                    <a:pt x="768812" y="56235"/>
                  </a:cubicBezTo>
                  <a:cubicBezTo>
                    <a:pt x="772821" y="58857"/>
                    <a:pt x="778143" y="65482"/>
                    <a:pt x="782151" y="68173"/>
                  </a:cubicBezTo>
                  <a:cubicBezTo>
                    <a:pt x="783464" y="69485"/>
                    <a:pt x="786160" y="75074"/>
                    <a:pt x="789063" y="76178"/>
                  </a:cubicBezTo>
                  <a:cubicBezTo>
                    <a:pt x="790584" y="79413"/>
                    <a:pt x="792977" y="82161"/>
                    <a:pt x="795974" y="84114"/>
                  </a:cubicBezTo>
                  <a:cubicBezTo>
                    <a:pt x="799914" y="86806"/>
                    <a:pt x="809244" y="92120"/>
                    <a:pt x="813253" y="94742"/>
                  </a:cubicBezTo>
                  <a:cubicBezTo>
                    <a:pt x="818574" y="96053"/>
                    <a:pt x="827905" y="100056"/>
                    <a:pt x="831914" y="101643"/>
                  </a:cubicBezTo>
                  <a:cubicBezTo>
                    <a:pt x="837525" y="104296"/>
                    <a:pt x="843296" y="106601"/>
                    <a:pt x="849192" y="108544"/>
                  </a:cubicBezTo>
                  <a:cubicBezTo>
                    <a:pt x="850505" y="109855"/>
                    <a:pt x="853201" y="113857"/>
                    <a:pt x="856104" y="115445"/>
                  </a:cubicBezTo>
                  <a:cubicBezTo>
                    <a:pt x="861805" y="119789"/>
                    <a:pt x="868056" y="123363"/>
                    <a:pt x="874695" y="126072"/>
                  </a:cubicBezTo>
                  <a:cubicBezTo>
                    <a:pt x="882055" y="128973"/>
                    <a:pt x="889636" y="131281"/>
                    <a:pt x="897365" y="132973"/>
                  </a:cubicBezTo>
                  <a:cubicBezTo>
                    <a:pt x="901373" y="135595"/>
                    <a:pt x="910635" y="139874"/>
                    <a:pt x="914644" y="142220"/>
                  </a:cubicBezTo>
                  <a:cubicBezTo>
                    <a:pt x="919412" y="146325"/>
                    <a:pt x="923871" y="150777"/>
                    <a:pt x="927983" y="155539"/>
                  </a:cubicBezTo>
                  <a:cubicBezTo>
                    <a:pt x="931786" y="158469"/>
                    <a:pt x="935781" y="161143"/>
                    <a:pt x="939939" y="163544"/>
                  </a:cubicBezTo>
                  <a:cubicBezTo>
                    <a:pt x="944235" y="166638"/>
                    <a:pt x="949308" y="168478"/>
                    <a:pt x="954591" y="168858"/>
                  </a:cubicBezTo>
                  <a:cubicBezTo>
                    <a:pt x="959013" y="169516"/>
                    <a:pt x="963509" y="169516"/>
                    <a:pt x="967930" y="168858"/>
                  </a:cubicBezTo>
                  <a:cubicBezTo>
                    <a:pt x="973151" y="168533"/>
                    <a:pt x="977993" y="166028"/>
                    <a:pt x="981269" y="161957"/>
                  </a:cubicBezTo>
                  <a:cubicBezTo>
                    <a:pt x="982583" y="160646"/>
                    <a:pt x="982583" y="155056"/>
                    <a:pt x="983896" y="154021"/>
                  </a:cubicBezTo>
                  <a:cubicBezTo>
                    <a:pt x="985343" y="151149"/>
                    <a:pt x="987129" y="148462"/>
                    <a:pt x="989218" y="146016"/>
                  </a:cubicBezTo>
                  <a:cubicBezTo>
                    <a:pt x="991437" y="143921"/>
                    <a:pt x="994226" y="142529"/>
                    <a:pt x="997235" y="142013"/>
                  </a:cubicBezTo>
                  <a:cubicBezTo>
                    <a:pt x="999736" y="142285"/>
                    <a:pt x="1002121" y="143213"/>
                    <a:pt x="1004146" y="144704"/>
                  </a:cubicBezTo>
                  <a:cubicBezTo>
                    <a:pt x="1006842" y="146016"/>
                    <a:pt x="1011058" y="150018"/>
                    <a:pt x="1013477" y="151605"/>
                  </a:cubicBezTo>
                  <a:cubicBezTo>
                    <a:pt x="1017191" y="153931"/>
                    <a:pt x="1021217" y="155720"/>
                    <a:pt x="1025434" y="156919"/>
                  </a:cubicBezTo>
                  <a:cubicBezTo>
                    <a:pt x="1028138" y="156485"/>
                    <a:pt x="1030593" y="155087"/>
                    <a:pt x="1032345" y="152986"/>
                  </a:cubicBezTo>
                  <a:cubicBezTo>
                    <a:pt x="1033658" y="151605"/>
                    <a:pt x="1033658" y="147603"/>
                    <a:pt x="1034971" y="146085"/>
                  </a:cubicBezTo>
                  <a:cubicBezTo>
                    <a:pt x="1037511" y="144499"/>
                    <a:pt x="1040195" y="143159"/>
                    <a:pt x="1042989" y="142082"/>
                  </a:cubicBezTo>
                  <a:cubicBezTo>
                    <a:pt x="1047319" y="141990"/>
                    <a:pt x="1051546" y="143406"/>
                    <a:pt x="1054945" y="146085"/>
                  </a:cubicBezTo>
                  <a:cubicBezTo>
                    <a:pt x="1056422" y="148149"/>
                    <a:pt x="1056422" y="150922"/>
                    <a:pt x="1054945" y="152986"/>
                  </a:cubicBezTo>
                  <a:cubicBezTo>
                    <a:pt x="1054946" y="155608"/>
                    <a:pt x="1051006" y="158299"/>
                    <a:pt x="1051006" y="160922"/>
                  </a:cubicBezTo>
                  <a:cubicBezTo>
                    <a:pt x="1051006" y="162233"/>
                    <a:pt x="1052319" y="167823"/>
                    <a:pt x="1054946" y="168927"/>
                  </a:cubicBezTo>
                  <a:cubicBezTo>
                    <a:pt x="1056328" y="170238"/>
                    <a:pt x="1061857" y="170238"/>
                    <a:pt x="1064276" y="170238"/>
                  </a:cubicBezTo>
                  <a:cubicBezTo>
                    <a:pt x="1065589" y="170238"/>
                    <a:pt x="1069598" y="168927"/>
                    <a:pt x="1072293" y="168927"/>
                  </a:cubicBezTo>
                  <a:cubicBezTo>
                    <a:pt x="1073607" y="167547"/>
                    <a:pt x="1076302" y="162026"/>
                    <a:pt x="1077615" y="162026"/>
                  </a:cubicBezTo>
                  <a:cubicBezTo>
                    <a:pt x="1078928" y="160715"/>
                    <a:pt x="1081624" y="162026"/>
                    <a:pt x="1082937" y="162026"/>
                  </a:cubicBezTo>
                  <a:cubicBezTo>
                    <a:pt x="1085834" y="163751"/>
                    <a:pt x="1087792" y="166695"/>
                    <a:pt x="1088259" y="170031"/>
                  </a:cubicBezTo>
                  <a:cubicBezTo>
                    <a:pt x="1088259" y="171342"/>
                    <a:pt x="1086946" y="175345"/>
                    <a:pt x="1086946" y="176932"/>
                  </a:cubicBezTo>
                  <a:cubicBezTo>
                    <a:pt x="1087055" y="181488"/>
                    <a:pt x="1087943" y="185993"/>
                    <a:pt x="1089572" y="190251"/>
                  </a:cubicBezTo>
                  <a:cubicBezTo>
                    <a:pt x="1091527" y="193906"/>
                    <a:pt x="1094264" y="197087"/>
                    <a:pt x="1097589" y="199567"/>
                  </a:cubicBezTo>
                  <a:cubicBezTo>
                    <a:pt x="1100215" y="200878"/>
                    <a:pt x="1105537" y="199567"/>
                    <a:pt x="1108233" y="199567"/>
                  </a:cubicBezTo>
                  <a:cubicBezTo>
                    <a:pt x="1114119" y="200243"/>
                    <a:pt x="1119913" y="201562"/>
                    <a:pt x="1125512" y="203500"/>
                  </a:cubicBezTo>
                  <a:cubicBezTo>
                    <a:pt x="1128944" y="206267"/>
                    <a:pt x="1132072" y="209390"/>
                    <a:pt x="1134842" y="212817"/>
                  </a:cubicBezTo>
                  <a:lnTo>
                    <a:pt x="1149494" y="227791"/>
                  </a:lnTo>
                  <a:cubicBezTo>
                    <a:pt x="1155422" y="232743"/>
                    <a:pt x="1161629" y="237351"/>
                    <a:pt x="1168086" y="241593"/>
                  </a:cubicBezTo>
                  <a:cubicBezTo>
                    <a:pt x="1172095" y="244285"/>
                    <a:pt x="1181425" y="249598"/>
                    <a:pt x="1185434" y="252221"/>
                  </a:cubicBezTo>
                  <a:cubicBezTo>
                    <a:pt x="1186747" y="253532"/>
                    <a:pt x="1192345" y="256223"/>
                    <a:pt x="1193381" y="257534"/>
                  </a:cubicBezTo>
                  <a:cubicBezTo>
                    <a:pt x="1196152" y="260574"/>
                    <a:pt x="1199286" y="263262"/>
                    <a:pt x="1202712" y="265539"/>
                  </a:cubicBezTo>
                  <a:cubicBezTo>
                    <a:pt x="1205965" y="265789"/>
                    <a:pt x="1209136" y="266680"/>
                    <a:pt x="1212042" y="268162"/>
                  </a:cubicBezTo>
                  <a:cubicBezTo>
                    <a:pt x="1217612" y="270278"/>
                    <a:pt x="1222959" y="272936"/>
                    <a:pt x="1228007" y="276098"/>
                  </a:cubicBezTo>
                  <a:cubicBezTo>
                    <a:pt x="1234919" y="278994"/>
                    <a:pt x="1242063" y="281303"/>
                    <a:pt x="1249364" y="282999"/>
                  </a:cubicBezTo>
                  <a:cubicBezTo>
                    <a:pt x="1256444" y="283654"/>
                    <a:pt x="1263571" y="283654"/>
                    <a:pt x="1270651" y="282999"/>
                  </a:cubicBezTo>
                  <a:cubicBezTo>
                    <a:pt x="1278600" y="282999"/>
                    <a:pt x="1294634" y="281688"/>
                    <a:pt x="1302582" y="281688"/>
                  </a:cubicBezTo>
                  <a:lnTo>
                    <a:pt x="1337140" y="281688"/>
                  </a:lnTo>
                  <a:cubicBezTo>
                    <a:pt x="1347783" y="281688"/>
                    <a:pt x="1369140" y="280376"/>
                    <a:pt x="1379783" y="281688"/>
                  </a:cubicBezTo>
                  <a:cubicBezTo>
                    <a:pt x="1385105" y="281688"/>
                    <a:pt x="1395748" y="287001"/>
                    <a:pt x="1401070" y="287001"/>
                  </a:cubicBezTo>
                  <a:cubicBezTo>
                    <a:pt x="1406067" y="286896"/>
                    <a:pt x="1411015" y="285987"/>
                    <a:pt x="1415723" y="284310"/>
                  </a:cubicBezTo>
                  <a:cubicBezTo>
                    <a:pt x="1418349" y="282999"/>
                    <a:pt x="1422634" y="277409"/>
                    <a:pt x="1425053" y="276374"/>
                  </a:cubicBezTo>
                  <a:cubicBezTo>
                    <a:pt x="1427472" y="275339"/>
                    <a:pt x="1434383" y="271060"/>
                    <a:pt x="1437009" y="273683"/>
                  </a:cubicBezTo>
                  <a:cubicBezTo>
                    <a:pt x="1439705" y="273683"/>
                    <a:pt x="1437009" y="278996"/>
                    <a:pt x="1438323" y="281688"/>
                  </a:cubicBezTo>
                  <a:cubicBezTo>
                    <a:pt x="1441018" y="285690"/>
                    <a:pt x="1445234" y="293626"/>
                    <a:pt x="1450349" y="295006"/>
                  </a:cubicBezTo>
                  <a:cubicBezTo>
                    <a:pt x="1452975" y="295006"/>
                    <a:pt x="1458297" y="289693"/>
                    <a:pt x="1459679" y="287001"/>
                  </a:cubicBezTo>
                  <a:cubicBezTo>
                    <a:pt x="1463688" y="284310"/>
                    <a:pt x="1467627" y="276374"/>
                    <a:pt x="1470323" y="273683"/>
                  </a:cubicBezTo>
                  <a:lnTo>
                    <a:pt x="1479653" y="264435"/>
                  </a:lnTo>
                  <a:cubicBezTo>
                    <a:pt x="1480966" y="263055"/>
                    <a:pt x="1486565" y="260433"/>
                    <a:pt x="1488984" y="257534"/>
                  </a:cubicBezTo>
                  <a:cubicBezTo>
                    <a:pt x="1490860" y="254698"/>
                    <a:pt x="1492196" y="251539"/>
                    <a:pt x="1492923" y="248218"/>
                  </a:cubicBezTo>
                  <a:cubicBezTo>
                    <a:pt x="1495898" y="243383"/>
                    <a:pt x="1497719" y="237928"/>
                    <a:pt x="1498245" y="232277"/>
                  </a:cubicBezTo>
                  <a:cubicBezTo>
                    <a:pt x="1498936" y="226547"/>
                    <a:pt x="1498936" y="220755"/>
                    <a:pt x="1498245" y="215025"/>
                  </a:cubicBezTo>
                  <a:cubicBezTo>
                    <a:pt x="1498084" y="210543"/>
                    <a:pt x="1498550" y="206060"/>
                    <a:pt x="1499627" y="201706"/>
                  </a:cubicBezTo>
                  <a:cubicBezTo>
                    <a:pt x="1501534" y="198260"/>
                    <a:pt x="1504294" y="195361"/>
                    <a:pt x="1507645" y="193287"/>
                  </a:cubicBezTo>
                  <a:cubicBezTo>
                    <a:pt x="1511984" y="191907"/>
                    <a:pt x="1516644" y="191907"/>
                    <a:pt x="1520984" y="193287"/>
                  </a:cubicBezTo>
                  <a:cubicBezTo>
                    <a:pt x="1522297" y="193287"/>
                    <a:pt x="1524992" y="197220"/>
                    <a:pt x="1526305" y="198601"/>
                  </a:cubicBezTo>
                  <a:cubicBezTo>
                    <a:pt x="1529001" y="199912"/>
                    <a:pt x="1535636" y="198601"/>
                    <a:pt x="1538262" y="199912"/>
                  </a:cubicBezTo>
                  <a:cubicBezTo>
                    <a:pt x="1540888" y="201223"/>
                    <a:pt x="1542271" y="205225"/>
                    <a:pt x="1543653" y="206813"/>
                  </a:cubicBezTo>
                  <a:cubicBezTo>
                    <a:pt x="1546903" y="208587"/>
                    <a:pt x="1550701" y="209080"/>
                    <a:pt x="1554297" y="208193"/>
                  </a:cubicBezTo>
                  <a:cubicBezTo>
                    <a:pt x="1556192" y="207591"/>
                    <a:pt x="1557667" y="206093"/>
                    <a:pt x="1558236" y="204190"/>
                  </a:cubicBezTo>
                  <a:cubicBezTo>
                    <a:pt x="1559619" y="202810"/>
                    <a:pt x="1560932" y="200188"/>
                    <a:pt x="1562245" y="198877"/>
                  </a:cubicBezTo>
                  <a:cubicBezTo>
                    <a:pt x="1565990" y="197100"/>
                    <a:pt x="1570220" y="196615"/>
                    <a:pt x="1574271" y="197496"/>
                  </a:cubicBezTo>
                  <a:cubicBezTo>
                    <a:pt x="1580581" y="198770"/>
                    <a:pt x="1586501" y="201513"/>
                    <a:pt x="1591549" y="205502"/>
                  </a:cubicBezTo>
                  <a:cubicBezTo>
                    <a:pt x="1595558" y="208193"/>
                    <a:pt x="1602193" y="218820"/>
                    <a:pt x="1607515" y="221443"/>
                  </a:cubicBezTo>
                  <a:cubicBezTo>
                    <a:pt x="1613249" y="224609"/>
                    <a:pt x="1619631" y="226426"/>
                    <a:pt x="1626176" y="226756"/>
                  </a:cubicBezTo>
                  <a:cubicBezTo>
                    <a:pt x="1631497" y="228068"/>
                    <a:pt x="1639515" y="224134"/>
                    <a:pt x="1644836" y="224134"/>
                  </a:cubicBezTo>
                  <a:cubicBezTo>
                    <a:pt x="1650627" y="223915"/>
                    <a:pt x="1656424" y="224355"/>
                    <a:pt x="1662115" y="225445"/>
                  </a:cubicBezTo>
                  <a:cubicBezTo>
                    <a:pt x="1667007" y="225788"/>
                    <a:pt x="1671670" y="227645"/>
                    <a:pt x="1675454" y="230759"/>
                  </a:cubicBezTo>
                  <a:cubicBezTo>
                    <a:pt x="1676767" y="233450"/>
                    <a:pt x="1675454" y="238764"/>
                    <a:pt x="1676767" y="241386"/>
                  </a:cubicBezTo>
                  <a:cubicBezTo>
                    <a:pt x="1677945" y="246880"/>
                    <a:pt x="1679730" y="252227"/>
                    <a:pt x="1682089" y="257327"/>
                  </a:cubicBezTo>
                  <a:cubicBezTo>
                    <a:pt x="1684159" y="262842"/>
                    <a:pt x="1686775" y="268136"/>
                    <a:pt x="1689899" y="273131"/>
                  </a:cubicBezTo>
                  <a:cubicBezTo>
                    <a:pt x="1692741" y="276367"/>
                    <a:pt x="1696425" y="278756"/>
                    <a:pt x="1700542" y="280031"/>
                  </a:cubicBezTo>
                  <a:cubicBezTo>
                    <a:pt x="1703238" y="281343"/>
                    <a:pt x="1708560" y="277340"/>
                    <a:pt x="1711186" y="277340"/>
                  </a:cubicBezTo>
                  <a:cubicBezTo>
                    <a:pt x="1714894" y="277408"/>
                    <a:pt x="1718536" y="278329"/>
                    <a:pt x="1721830" y="280031"/>
                  </a:cubicBezTo>
                  <a:cubicBezTo>
                    <a:pt x="1724525" y="281343"/>
                    <a:pt x="1728741" y="287967"/>
                    <a:pt x="1729847" y="289348"/>
                  </a:cubicBezTo>
                  <a:cubicBezTo>
                    <a:pt x="1733268" y="294340"/>
                    <a:pt x="1737843" y="298436"/>
                    <a:pt x="1743186" y="301286"/>
                  </a:cubicBezTo>
                  <a:cubicBezTo>
                    <a:pt x="1747934" y="302797"/>
                    <a:pt x="1752860" y="303679"/>
                    <a:pt x="1757838" y="303909"/>
                  </a:cubicBezTo>
                  <a:cubicBezTo>
                    <a:pt x="1761778" y="303909"/>
                    <a:pt x="1768482" y="299975"/>
                    <a:pt x="1772422" y="299975"/>
                  </a:cubicBezTo>
                  <a:cubicBezTo>
                    <a:pt x="1777746" y="300631"/>
                    <a:pt x="1783131" y="300631"/>
                    <a:pt x="1788456" y="299975"/>
                  </a:cubicBezTo>
                  <a:cubicBezTo>
                    <a:pt x="1794369" y="299415"/>
                    <a:pt x="1800179" y="298069"/>
                    <a:pt x="1805735" y="295972"/>
                  </a:cubicBezTo>
                  <a:cubicBezTo>
                    <a:pt x="1809743" y="294661"/>
                    <a:pt x="1817761" y="290659"/>
                    <a:pt x="1821700" y="289072"/>
                  </a:cubicBezTo>
                  <a:cubicBezTo>
                    <a:pt x="1826964" y="287929"/>
                    <a:pt x="1832353" y="287465"/>
                    <a:pt x="1837735" y="287691"/>
                  </a:cubicBezTo>
                  <a:cubicBezTo>
                    <a:pt x="1843056" y="289072"/>
                    <a:pt x="1852318" y="293005"/>
                    <a:pt x="1856326" y="294592"/>
                  </a:cubicBezTo>
                  <a:cubicBezTo>
                    <a:pt x="1861364" y="296945"/>
                    <a:pt x="1866257" y="299595"/>
                    <a:pt x="1870979" y="302528"/>
                  </a:cubicBezTo>
                  <a:cubicBezTo>
                    <a:pt x="1874383" y="304451"/>
                    <a:pt x="1877220" y="307236"/>
                    <a:pt x="1879203" y="310602"/>
                  </a:cubicBezTo>
                  <a:cubicBezTo>
                    <a:pt x="1879859" y="314555"/>
                    <a:pt x="1879859" y="318588"/>
                    <a:pt x="1879203" y="322541"/>
                  </a:cubicBezTo>
                  <a:cubicBezTo>
                    <a:pt x="1877707" y="325442"/>
                    <a:pt x="1876792" y="328607"/>
                    <a:pt x="1876508" y="331857"/>
                  </a:cubicBezTo>
                  <a:cubicBezTo>
                    <a:pt x="1875194" y="334480"/>
                    <a:pt x="1871186" y="341174"/>
                    <a:pt x="1872499" y="345176"/>
                  </a:cubicBezTo>
                  <a:cubicBezTo>
                    <a:pt x="1873838" y="350651"/>
                    <a:pt x="1876604" y="355674"/>
                    <a:pt x="1880516" y="359737"/>
                  </a:cubicBezTo>
                  <a:cubicBezTo>
                    <a:pt x="1881830" y="362428"/>
                    <a:pt x="1887428" y="366638"/>
                    <a:pt x="1888534" y="369053"/>
                  </a:cubicBezTo>
                  <a:cubicBezTo>
                    <a:pt x="1888534" y="370433"/>
                    <a:pt x="1889847" y="377058"/>
                    <a:pt x="1888534" y="378369"/>
                  </a:cubicBezTo>
                  <a:cubicBezTo>
                    <a:pt x="1888534" y="381061"/>
                    <a:pt x="1883212" y="381061"/>
                    <a:pt x="1881622" y="383683"/>
                  </a:cubicBezTo>
                  <a:cubicBezTo>
                    <a:pt x="1879981" y="386992"/>
                    <a:pt x="1879085" y="390619"/>
                    <a:pt x="1878996" y="394311"/>
                  </a:cubicBezTo>
                  <a:cubicBezTo>
                    <a:pt x="1880182" y="398548"/>
                    <a:pt x="1881975" y="402592"/>
                    <a:pt x="1884318" y="406318"/>
                  </a:cubicBezTo>
                  <a:cubicBezTo>
                    <a:pt x="1885631" y="407629"/>
                    <a:pt x="1893648" y="406318"/>
                    <a:pt x="1894961" y="407629"/>
                  </a:cubicBezTo>
                  <a:cubicBezTo>
                    <a:pt x="1897657" y="411632"/>
                    <a:pt x="1896274" y="422259"/>
                    <a:pt x="1896274" y="426262"/>
                  </a:cubicBezTo>
                  <a:cubicBezTo>
                    <a:pt x="1894961" y="428884"/>
                    <a:pt x="1893648" y="433163"/>
                    <a:pt x="1892266" y="435509"/>
                  </a:cubicBezTo>
                  <a:cubicBezTo>
                    <a:pt x="1891610" y="440826"/>
                    <a:pt x="1891610" y="446203"/>
                    <a:pt x="1892266" y="451519"/>
                  </a:cubicBezTo>
                  <a:cubicBezTo>
                    <a:pt x="1892266" y="455453"/>
                    <a:pt x="1897657" y="462147"/>
                    <a:pt x="1899177" y="466080"/>
                  </a:cubicBezTo>
                  <a:cubicBezTo>
                    <a:pt x="1901803" y="470083"/>
                    <a:pt x="1908508" y="474085"/>
                    <a:pt x="1911134" y="478088"/>
                  </a:cubicBezTo>
                  <a:cubicBezTo>
                    <a:pt x="1912786" y="482317"/>
                    <a:pt x="1913698" y="486799"/>
                    <a:pt x="1913830" y="491337"/>
                  </a:cubicBezTo>
                  <a:cubicBezTo>
                    <a:pt x="1913092" y="495515"/>
                    <a:pt x="1911741" y="499561"/>
                    <a:pt x="1909821" y="503345"/>
                  </a:cubicBezTo>
                  <a:cubicBezTo>
                    <a:pt x="1908508" y="504656"/>
                    <a:pt x="1905812" y="505967"/>
                    <a:pt x="1905812" y="507348"/>
                  </a:cubicBezTo>
                  <a:cubicBezTo>
                    <a:pt x="1902402" y="509620"/>
                    <a:pt x="1899271" y="512283"/>
                    <a:pt x="1896482" y="515284"/>
                  </a:cubicBezTo>
                  <a:cubicBezTo>
                    <a:pt x="1895169" y="516595"/>
                    <a:pt x="1891160" y="519286"/>
                    <a:pt x="1889570" y="520597"/>
                  </a:cubicBezTo>
                  <a:cubicBezTo>
                    <a:pt x="1888257" y="523289"/>
                    <a:pt x="1888257" y="528602"/>
                    <a:pt x="1886875" y="529913"/>
                  </a:cubicBezTo>
                  <a:cubicBezTo>
                    <a:pt x="1885827" y="532704"/>
                    <a:pt x="1884507" y="535385"/>
                    <a:pt x="1882935" y="537919"/>
                  </a:cubicBezTo>
                  <a:cubicBezTo>
                    <a:pt x="1881553" y="539230"/>
                    <a:pt x="1877613" y="539230"/>
                    <a:pt x="1876024" y="540541"/>
                  </a:cubicBezTo>
                  <a:cubicBezTo>
                    <a:pt x="1873397" y="541852"/>
                    <a:pt x="1872015" y="547442"/>
                    <a:pt x="1870702" y="549857"/>
                  </a:cubicBezTo>
                  <a:cubicBezTo>
                    <a:pt x="1868702" y="554203"/>
                    <a:pt x="1866926" y="558649"/>
                    <a:pt x="1865380" y="563176"/>
                  </a:cubicBezTo>
                  <a:cubicBezTo>
                    <a:pt x="1862799" y="567442"/>
                    <a:pt x="1860490" y="571868"/>
                    <a:pt x="1858469" y="576426"/>
                  </a:cubicBezTo>
                  <a:cubicBezTo>
                    <a:pt x="1858239" y="580974"/>
                    <a:pt x="1857330" y="585463"/>
                    <a:pt x="1855773" y="589744"/>
                  </a:cubicBezTo>
                  <a:cubicBezTo>
                    <a:pt x="1854271" y="592997"/>
                    <a:pt x="1852491" y="596114"/>
                    <a:pt x="1850451" y="599061"/>
                  </a:cubicBezTo>
                  <a:cubicBezTo>
                    <a:pt x="1850023" y="601779"/>
                    <a:pt x="1848593" y="604240"/>
                    <a:pt x="1846442" y="605962"/>
                  </a:cubicBezTo>
                  <a:lnTo>
                    <a:pt x="1846443" y="613967"/>
                  </a:lnTo>
                  <a:cubicBezTo>
                    <a:pt x="1847825" y="617900"/>
                    <a:pt x="1850451" y="621903"/>
                    <a:pt x="1851765" y="625905"/>
                  </a:cubicBezTo>
                  <a:cubicBezTo>
                    <a:pt x="1851411" y="630861"/>
                    <a:pt x="1850531" y="635765"/>
                    <a:pt x="1849138" y="640535"/>
                  </a:cubicBezTo>
                  <a:cubicBezTo>
                    <a:pt x="1847658" y="645334"/>
                    <a:pt x="1845316" y="649823"/>
                    <a:pt x="1842227" y="653785"/>
                  </a:cubicBezTo>
                  <a:cubicBezTo>
                    <a:pt x="1839627" y="657151"/>
                    <a:pt x="1837315" y="660729"/>
                    <a:pt x="1835315" y="664481"/>
                  </a:cubicBezTo>
                  <a:cubicBezTo>
                    <a:pt x="1834002" y="667104"/>
                    <a:pt x="1834002" y="673729"/>
                    <a:pt x="1832689" y="677731"/>
                  </a:cubicBezTo>
                  <a:cubicBezTo>
                    <a:pt x="1832689" y="681734"/>
                    <a:pt x="1828681" y="689739"/>
                    <a:pt x="1828681" y="693672"/>
                  </a:cubicBezTo>
                  <a:cubicBezTo>
                    <a:pt x="1830191" y="700320"/>
                    <a:pt x="1832909" y="706635"/>
                    <a:pt x="1836698" y="712305"/>
                  </a:cubicBezTo>
                  <a:cubicBezTo>
                    <a:pt x="1839875" y="715808"/>
                    <a:pt x="1843447" y="718934"/>
                    <a:pt x="1847341" y="721621"/>
                  </a:cubicBezTo>
                  <a:cubicBezTo>
                    <a:pt x="1850556" y="725087"/>
                    <a:pt x="1854123" y="728209"/>
                    <a:pt x="1857985" y="730937"/>
                  </a:cubicBezTo>
                  <a:cubicBezTo>
                    <a:pt x="1861873" y="732019"/>
                    <a:pt x="1865911" y="732462"/>
                    <a:pt x="1869941" y="732248"/>
                  </a:cubicBezTo>
                  <a:lnTo>
                    <a:pt x="1879272" y="732248"/>
                  </a:lnTo>
                  <a:cubicBezTo>
                    <a:pt x="1880586" y="732248"/>
                    <a:pt x="1883281" y="734940"/>
                    <a:pt x="1884594" y="736251"/>
                  </a:cubicBezTo>
                  <a:cubicBezTo>
                    <a:pt x="1884594" y="737562"/>
                    <a:pt x="1883281" y="740253"/>
                    <a:pt x="1883281" y="741564"/>
                  </a:cubicBezTo>
                  <a:cubicBezTo>
                    <a:pt x="1883281" y="744187"/>
                    <a:pt x="1880586" y="746878"/>
                    <a:pt x="1880586" y="749501"/>
                  </a:cubicBezTo>
                  <a:cubicBezTo>
                    <a:pt x="1879272" y="750881"/>
                    <a:pt x="1876646" y="754814"/>
                    <a:pt x="1875264" y="756401"/>
                  </a:cubicBezTo>
                  <a:cubicBezTo>
                    <a:pt x="1874181" y="759382"/>
                    <a:pt x="1873734" y="762555"/>
                    <a:pt x="1873950" y="765718"/>
                  </a:cubicBezTo>
                  <a:lnTo>
                    <a:pt x="1879272" y="776345"/>
                  </a:lnTo>
                  <a:cubicBezTo>
                    <a:pt x="1881999" y="780206"/>
                    <a:pt x="1885127" y="783768"/>
                    <a:pt x="1888603" y="786973"/>
                  </a:cubicBezTo>
                  <a:cubicBezTo>
                    <a:pt x="1889916" y="788284"/>
                    <a:pt x="1891229" y="793873"/>
                    <a:pt x="1892611" y="794909"/>
                  </a:cubicBezTo>
                  <a:cubicBezTo>
                    <a:pt x="1895238" y="796289"/>
                    <a:pt x="1900559" y="794909"/>
                    <a:pt x="1901942" y="796289"/>
                  </a:cubicBezTo>
                  <a:cubicBezTo>
                    <a:pt x="1907117" y="798124"/>
                    <a:pt x="1911701" y="801319"/>
                    <a:pt x="1915212" y="805536"/>
                  </a:cubicBezTo>
                  <a:lnTo>
                    <a:pt x="1915212" y="813541"/>
                  </a:lnTo>
                  <a:cubicBezTo>
                    <a:pt x="1915212" y="817544"/>
                    <a:pt x="1912585" y="824168"/>
                    <a:pt x="1912585" y="828171"/>
                  </a:cubicBezTo>
                  <a:cubicBezTo>
                    <a:pt x="1912585" y="832174"/>
                    <a:pt x="1913898" y="838798"/>
                    <a:pt x="1913898" y="842801"/>
                  </a:cubicBezTo>
                  <a:cubicBezTo>
                    <a:pt x="1916404" y="850982"/>
                    <a:pt x="1919523" y="858964"/>
                    <a:pt x="1923229" y="866678"/>
                  </a:cubicBezTo>
                  <a:cubicBezTo>
                    <a:pt x="1924963" y="871803"/>
                    <a:pt x="1927282" y="876712"/>
                    <a:pt x="1930140" y="881308"/>
                  </a:cubicBezTo>
                  <a:cubicBezTo>
                    <a:pt x="1931454" y="886622"/>
                    <a:pt x="1937052" y="894627"/>
                    <a:pt x="1938158" y="898629"/>
                  </a:cubicBezTo>
                  <a:cubicBezTo>
                    <a:pt x="1939264" y="902632"/>
                    <a:pt x="1940784" y="910568"/>
                    <a:pt x="1942166" y="914570"/>
                  </a:cubicBezTo>
                  <a:cubicBezTo>
                    <a:pt x="1944136" y="917836"/>
                    <a:pt x="1946861" y="920581"/>
                    <a:pt x="1950115" y="922576"/>
                  </a:cubicBezTo>
                  <a:cubicBezTo>
                    <a:pt x="1955782" y="927721"/>
                    <a:pt x="1962047" y="932170"/>
                    <a:pt x="1968776" y="935825"/>
                  </a:cubicBezTo>
                  <a:cubicBezTo>
                    <a:pt x="1972784" y="937136"/>
                    <a:pt x="1982115" y="938517"/>
                    <a:pt x="1987436" y="939828"/>
                  </a:cubicBezTo>
                  <a:cubicBezTo>
                    <a:pt x="1991034" y="939620"/>
                    <a:pt x="1994640" y="940064"/>
                    <a:pt x="1998080" y="941139"/>
                  </a:cubicBezTo>
                  <a:cubicBezTo>
                    <a:pt x="2003013" y="941144"/>
                    <a:pt x="2007570" y="943774"/>
                    <a:pt x="2010036" y="948040"/>
                  </a:cubicBezTo>
                  <a:cubicBezTo>
                    <a:pt x="2011419" y="949351"/>
                    <a:pt x="2010037" y="955976"/>
                    <a:pt x="2011419" y="957287"/>
                  </a:cubicBezTo>
                  <a:lnTo>
                    <a:pt x="2016741" y="962601"/>
                  </a:lnTo>
                  <a:cubicBezTo>
                    <a:pt x="2019367" y="963981"/>
                    <a:pt x="2026002" y="966603"/>
                    <a:pt x="2028698" y="967914"/>
                  </a:cubicBezTo>
                  <a:lnTo>
                    <a:pt x="2028698" y="967914"/>
                  </a:lnTo>
                  <a:cubicBezTo>
                    <a:pt x="2024689" y="970606"/>
                    <a:pt x="2020680" y="971917"/>
                    <a:pt x="2019367" y="973297"/>
                  </a:cubicBezTo>
                  <a:cubicBezTo>
                    <a:pt x="2016741" y="975920"/>
                    <a:pt x="2008723" y="978611"/>
                    <a:pt x="2006028" y="981233"/>
                  </a:cubicBezTo>
                  <a:cubicBezTo>
                    <a:pt x="2000939" y="985464"/>
                    <a:pt x="1996472" y="990389"/>
                    <a:pt x="1992758" y="995863"/>
                  </a:cubicBezTo>
                  <a:cubicBezTo>
                    <a:pt x="1991376" y="997174"/>
                    <a:pt x="1988749" y="1002764"/>
                    <a:pt x="1985847" y="1002764"/>
                  </a:cubicBezTo>
                  <a:cubicBezTo>
                    <a:pt x="1983220" y="1004144"/>
                    <a:pt x="1976585" y="1000142"/>
                    <a:pt x="1973890" y="997450"/>
                  </a:cubicBezTo>
                  <a:cubicBezTo>
                    <a:pt x="1971194" y="996139"/>
                    <a:pt x="1969881" y="986823"/>
                    <a:pt x="1966979" y="985512"/>
                  </a:cubicBezTo>
                  <a:cubicBezTo>
                    <a:pt x="1964075" y="984201"/>
                    <a:pt x="1957648" y="986823"/>
                    <a:pt x="1954952" y="988134"/>
                  </a:cubicBezTo>
                  <a:cubicBezTo>
                    <a:pt x="1952257" y="989445"/>
                    <a:pt x="1947004" y="995035"/>
                    <a:pt x="1947004" y="997450"/>
                  </a:cubicBezTo>
                  <a:cubicBezTo>
                    <a:pt x="1945622" y="1000142"/>
                    <a:pt x="1950944" y="1006767"/>
                    <a:pt x="1952326" y="1009458"/>
                  </a:cubicBezTo>
                  <a:cubicBezTo>
                    <a:pt x="1956570" y="1012390"/>
                    <a:pt x="1961004" y="1015041"/>
                    <a:pt x="1965596" y="1017394"/>
                  </a:cubicBezTo>
                  <a:cubicBezTo>
                    <a:pt x="1966979" y="1018705"/>
                    <a:pt x="1972508" y="1024295"/>
                    <a:pt x="1973613" y="1025399"/>
                  </a:cubicBezTo>
                  <a:cubicBezTo>
                    <a:pt x="1976960" y="1029190"/>
                    <a:pt x="1979333" y="1033737"/>
                    <a:pt x="1980525" y="1038649"/>
                  </a:cubicBezTo>
                  <a:cubicBezTo>
                    <a:pt x="1980525" y="1041340"/>
                    <a:pt x="1976585" y="1046654"/>
                    <a:pt x="1975203" y="1049276"/>
                  </a:cubicBezTo>
                  <a:cubicBezTo>
                    <a:pt x="1973821" y="1051899"/>
                    <a:pt x="1972577" y="1059973"/>
                    <a:pt x="1971194" y="1063906"/>
                  </a:cubicBezTo>
                  <a:cubicBezTo>
                    <a:pt x="1968568" y="1069220"/>
                    <a:pt x="1965872" y="1082539"/>
                    <a:pt x="1961933" y="1086541"/>
                  </a:cubicBezTo>
                  <a:cubicBezTo>
                    <a:pt x="1957585" y="1087860"/>
                    <a:pt x="1952942" y="1087860"/>
                    <a:pt x="1948594" y="1086541"/>
                  </a:cubicBezTo>
                  <a:cubicBezTo>
                    <a:pt x="1945238" y="1084094"/>
                    <a:pt x="1942494" y="1080906"/>
                    <a:pt x="1940577" y="1077225"/>
                  </a:cubicBezTo>
                  <a:cubicBezTo>
                    <a:pt x="1940577" y="1074534"/>
                    <a:pt x="1943272" y="1067909"/>
                    <a:pt x="1940577" y="1065286"/>
                  </a:cubicBezTo>
                  <a:cubicBezTo>
                    <a:pt x="1939264" y="1062595"/>
                    <a:pt x="1932628" y="1061284"/>
                    <a:pt x="1928620" y="1061284"/>
                  </a:cubicBezTo>
                  <a:cubicBezTo>
                    <a:pt x="1925925" y="1059973"/>
                    <a:pt x="1920603" y="1058592"/>
                    <a:pt x="1917976" y="1057281"/>
                  </a:cubicBezTo>
                  <a:cubicBezTo>
                    <a:pt x="1916663" y="1055970"/>
                    <a:pt x="1911065" y="1054659"/>
                    <a:pt x="1909959" y="1053279"/>
                  </a:cubicBezTo>
                  <a:cubicBezTo>
                    <a:pt x="1907333" y="1050656"/>
                    <a:pt x="1907333" y="1043963"/>
                    <a:pt x="1904637" y="1041340"/>
                  </a:cubicBezTo>
                  <a:cubicBezTo>
                    <a:pt x="1901641" y="1038850"/>
                    <a:pt x="1897891" y="1037440"/>
                    <a:pt x="1893994" y="1037338"/>
                  </a:cubicBezTo>
                  <a:cubicBezTo>
                    <a:pt x="1889572" y="1036682"/>
                    <a:pt x="1885077" y="1036682"/>
                    <a:pt x="1880655" y="1037338"/>
                  </a:cubicBezTo>
                  <a:cubicBezTo>
                    <a:pt x="1876715" y="1038649"/>
                    <a:pt x="1870011" y="1044239"/>
                    <a:pt x="1866002" y="1045343"/>
                  </a:cubicBezTo>
                  <a:lnTo>
                    <a:pt x="1855359" y="1050656"/>
                  </a:lnTo>
                  <a:cubicBezTo>
                    <a:pt x="1850838" y="1057883"/>
                    <a:pt x="1846842" y="1065425"/>
                    <a:pt x="1843402" y="1073222"/>
                  </a:cubicBezTo>
                  <a:cubicBezTo>
                    <a:pt x="1842235" y="1078719"/>
                    <a:pt x="1840450" y="1084067"/>
                    <a:pt x="1838080" y="1089164"/>
                  </a:cubicBezTo>
                  <a:cubicBezTo>
                    <a:pt x="1833360" y="1094276"/>
                    <a:pt x="1827993" y="1098753"/>
                    <a:pt x="1822115" y="1102482"/>
                  </a:cubicBezTo>
                  <a:cubicBezTo>
                    <a:pt x="1815203" y="1105174"/>
                    <a:pt x="1800758" y="1105174"/>
                    <a:pt x="1794469" y="1107796"/>
                  </a:cubicBezTo>
                  <a:cubicBezTo>
                    <a:pt x="1791773" y="1109107"/>
                    <a:pt x="1785139" y="1115801"/>
                    <a:pt x="1781130" y="1115801"/>
                  </a:cubicBezTo>
                  <a:cubicBezTo>
                    <a:pt x="1774271" y="1114128"/>
                    <a:pt x="1767584" y="1111818"/>
                    <a:pt x="1761156" y="1108900"/>
                  </a:cubicBezTo>
                  <a:cubicBezTo>
                    <a:pt x="1757987" y="1108772"/>
                    <a:pt x="1754821" y="1109240"/>
                    <a:pt x="1751826" y="1110280"/>
                  </a:cubicBezTo>
                  <a:cubicBezTo>
                    <a:pt x="1747196" y="1115573"/>
                    <a:pt x="1744007" y="1121966"/>
                    <a:pt x="1742564" y="1128844"/>
                  </a:cubicBezTo>
                  <a:cubicBezTo>
                    <a:pt x="1741182" y="1132846"/>
                    <a:pt x="1742564" y="1142163"/>
                    <a:pt x="1741182" y="1147476"/>
                  </a:cubicBezTo>
                  <a:cubicBezTo>
                    <a:pt x="1739869" y="1151479"/>
                    <a:pt x="1733234" y="1158104"/>
                    <a:pt x="1730538" y="1163417"/>
                  </a:cubicBezTo>
                  <a:cubicBezTo>
                    <a:pt x="1728774" y="1168116"/>
                    <a:pt x="1726454" y="1172587"/>
                    <a:pt x="1723627" y="1176736"/>
                  </a:cubicBezTo>
                  <a:cubicBezTo>
                    <a:pt x="1719618" y="1180670"/>
                    <a:pt x="1706279" y="1180670"/>
                    <a:pt x="1702339" y="1184672"/>
                  </a:cubicBezTo>
                  <a:cubicBezTo>
                    <a:pt x="1698331" y="1186052"/>
                    <a:pt x="1691627" y="1193988"/>
                    <a:pt x="1687687" y="1196680"/>
                  </a:cubicBezTo>
                  <a:cubicBezTo>
                    <a:pt x="1684992" y="1199302"/>
                    <a:pt x="1677044" y="1203581"/>
                    <a:pt x="1675661" y="1207307"/>
                  </a:cubicBezTo>
                  <a:cubicBezTo>
                    <a:pt x="1671653" y="1212621"/>
                    <a:pt x="1671653" y="1223248"/>
                    <a:pt x="1670340" y="1228562"/>
                  </a:cubicBezTo>
                  <a:cubicBezTo>
                    <a:pt x="1669026" y="1232565"/>
                    <a:pt x="1666331" y="1241881"/>
                    <a:pt x="1662392" y="1244503"/>
                  </a:cubicBezTo>
                  <a:cubicBezTo>
                    <a:pt x="1657352" y="1245576"/>
                    <a:pt x="1652092" y="1244635"/>
                    <a:pt x="1647739" y="1241881"/>
                  </a:cubicBezTo>
                  <a:cubicBezTo>
                    <a:pt x="1643731" y="1240501"/>
                    <a:pt x="1642417" y="1232565"/>
                    <a:pt x="1638409" y="1229873"/>
                  </a:cubicBezTo>
                  <a:cubicBezTo>
                    <a:pt x="1633934" y="1226791"/>
                    <a:pt x="1628984" y="1224460"/>
                    <a:pt x="1623757" y="1222972"/>
                  </a:cubicBezTo>
                  <a:lnTo>
                    <a:pt x="1613113" y="1217659"/>
                  </a:lnTo>
                  <a:cubicBezTo>
                    <a:pt x="1610418" y="1214967"/>
                    <a:pt x="1607791" y="1209653"/>
                    <a:pt x="1605096" y="1208342"/>
                  </a:cubicBezTo>
                  <a:cubicBezTo>
                    <a:pt x="1601427" y="1205230"/>
                    <a:pt x="1597416" y="1202544"/>
                    <a:pt x="1593139" y="1200337"/>
                  </a:cubicBezTo>
                  <a:cubicBezTo>
                    <a:pt x="1587146" y="1198271"/>
                    <a:pt x="1580809" y="1197380"/>
                    <a:pt x="1574478" y="1197715"/>
                  </a:cubicBezTo>
                  <a:cubicBezTo>
                    <a:pt x="1568831" y="1199898"/>
                    <a:pt x="1563488" y="1202797"/>
                    <a:pt x="1558582" y="1206341"/>
                  </a:cubicBezTo>
                  <a:cubicBezTo>
                    <a:pt x="1553790" y="1208783"/>
                    <a:pt x="1549172" y="1211550"/>
                    <a:pt x="1544759" y="1214622"/>
                  </a:cubicBezTo>
                  <a:cubicBezTo>
                    <a:pt x="1538724" y="1220345"/>
                    <a:pt x="1533762" y="1227100"/>
                    <a:pt x="1530107" y="1234566"/>
                  </a:cubicBezTo>
                  <a:cubicBezTo>
                    <a:pt x="1527411" y="1239880"/>
                    <a:pt x="1528793" y="1250507"/>
                    <a:pt x="1526098" y="1254509"/>
                  </a:cubicBezTo>
                  <a:cubicBezTo>
                    <a:pt x="1520490" y="1261559"/>
                    <a:pt x="1513159" y="1267049"/>
                    <a:pt x="1504811" y="1270450"/>
                  </a:cubicBezTo>
                  <a:cubicBezTo>
                    <a:pt x="1500802" y="1271831"/>
                    <a:pt x="1490158" y="1271831"/>
                    <a:pt x="1486150" y="1274453"/>
                  </a:cubicBezTo>
                  <a:cubicBezTo>
                    <a:pt x="1481668" y="1276921"/>
                    <a:pt x="1477978" y="1280605"/>
                    <a:pt x="1475507" y="1285080"/>
                  </a:cubicBezTo>
                  <a:cubicBezTo>
                    <a:pt x="1474193" y="1288047"/>
                    <a:pt x="1474193" y="1291430"/>
                    <a:pt x="1475507" y="1294397"/>
                  </a:cubicBezTo>
                  <a:cubicBezTo>
                    <a:pt x="1478133" y="1298399"/>
                    <a:pt x="1488845" y="1301298"/>
                    <a:pt x="1491472" y="1305024"/>
                  </a:cubicBezTo>
                  <a:cubicBezTo>
                    <a:pt x="1494407" y="1311236"/>
                    <a:pt x="1495348" y="1318201"/>
                    <a:pt x="1494167" y="1324968"/>
                  </a:cubicBezTo>
                  <a:cubicBezTo>
                    <a:pt x="1492827" y="1330082"/>
                    <a:pt x="1490044" y="1334705"/>
                    <a:pt x="1486150" y="1338286"/>
                  </a:cubicBezTo>
                  <a:lnTo>
                    <a:pt x="1476819" y="1347603"/>
                  </a:lnTo>
                  <a:cubicBezTo>
                    <a:pt x="1474193" y="1350225"/>
                    <a:pt x="1471498" y="1359541"/>
                    <a:pt x="1467489" y="1363544"/>
                  </a:cubicBezTo>
                  <a:cubicBezTo>
                    <a:pt x="1462617" y="1366262"/>
                    <a:pt x="1457103" y="1367620"/>
                    <a:pt x="1451524" y="1367477"/>
                  </a:cubicBezTo>
                  <a:cubicBezTo>
                    <a:pt x="1448897" y="1366166"/>
                    <a:pt x="1448897" y="1358230"/>
                    <a:pt x="1446202" y="1356850"/>
                  </a:cubicBezTo>
                  <a:cubicBezTo>
                    <a:pt x="1440086" y="1356498"/>
                    <a:pt x="1434164" y="1359057"/>
                    <a:pt x="1430236" y="1363751"/>
                  </a:cubicBezTo>
                  <a:cubicBezTo>
                    <a:pt x="1427541" y="1366373"/>
                    <a:pt x="1428923" y="1374378"/>
                    <a:pt x="1430236" y="1377001"/>
                  </a:cubicBezTo>
                  <a:cubicBezTo>
                    <a:pt x="1430236" y="1381003"/>
                    <a:pt x="1435558" y="1387628"/>
                    <a:pt x="1437148" y="1390319"/>
                  </a:cubicBezTo>
                  <a:cubicBezTo>
                    <a:pt x="1438288" y="1396461"/>
                    <a:pt x="1438728" y="1402712"/>
                    <a:pt x="1438461" y="1408952"/>
                  </a:cubicBezTo>
                  <a:cubicBezTo>
                    <a:pt x="1439843" y="1416888"/>
                    <a:pt x="1435835" y="1432829"/>
                    <a:pt x="1435835" y="1440834"/>
                  </a:cubicBezTo>
                  <a:cubicBezTo>
                    <a:pt x="1434960" y="1449706"/>
                    <a:pt x="1435402" y="1458659"/>
                    <a:pt x="1437148" y="1467403"/>
                  </a:cubicBezTo>
                  <a:cubicBezTo>
                    <a:pt x="1439819" y="1475163"/>
                    <a:pt x="1443896" y="1482367"/>
                    <a:pt x="1449174" y="1488657"/>
                  </a:cubicBezTo>
                  <a:cubicBezTo>
                    <a:pt x="1452526" y="1492498"/>
                    <a:pt x="1456585" y="1495661"/>
                    <a:pt x="1461130" y="1497974"/>
                  </a:cubicBezTo>
                  <a:cubicBezTo>
                    <a:pt x="1465139" y="1499285"/>
                    <a:pt x="1473087" y="1496662"/>
                    <a:pt x="1477096" y="1497974"/>
                  </a:cubicBezTo>
                  <a:cubicBezTo>
                    <a:pt x="1481328" y="1499190"/>
                    <a:pt x="1485374" y="1500978"/>
                    <a:pt x="1489122" y="1503287"/>
                  </a:cubicBezTo>
                  <a:cubicBezTo>
                    <a:pt x="1491053" y="1508903"/>
                    <a:pt x="1492374" y="1514711"/>
                    <a:pt x="1493061" y="1520609"/>
                  </a:cubicBezTo>
                  <a:cubicBezTo>
                    <a:pt x="1495052" y="1526637"/>
                    <a:pt x="1496395" y="1532860"/>
                    <a:pt x="1497070" y="1539172"/>
                  </a:cubicBezTo>
                  <a:cubicBezTo>
                    <a:pt x="1496031" y="1548755"/>
                    <a:pt x="1493706" y="1558156"/>
                    <a:pt x="1490159" y="1567121"/>
                  </a:cubicBezTo>
                  <a:cubicBezTo>
                    <a:pt x="1488845" y="1572435"/>
                    <a:pt x="1486150" y="1581751"/>
                    <a:pt x="1484837" y="1587064"/>
                  </a:cubicBezTo>
                  <a:cubicBezTo>
                    <a:pt x="1480665" y="1597027"/>
                    <a:pt x="1477110" y="1607237"/>
                    <a:pt x="1474193" y="1617635"/>
                  </a:cubicBezTo>
                  <a:cubicBezTo>
                    <a:pt x="1470884" y="1629742"/>
                    <a:pt x="1469530" y="1642299"/>
                    <a:pt x="1470185" y="1654831"/>
                  </a:cubicBezTo>
                  <a:cubicBezTo>
                    <a:pt x="1470185" y="1664148"/>
                    <a:pt x="1477096" y="1680089"/>
                    <a:pt x="1478133" y="1689336"/>
                  </a:cubicBezTo>
                  <a:cubicBezTo>
                    <a:pt x="1478133" y="1697341"/>
                    <a:pt x="1476819" y="1714593"/>
                    <a:pt x="1472811" y="1721218"/>
                  </a:cubicBezTo>
                  <a:cubicBezTo>
                    <a:pt x="1471498" y="1725221"/>
                    <a:pt x="1463550" y="1729223"/>
                    <a:pt x="1462167" y="1733226"/>
                  </a:cubicBezTo>
                  <a:cubicBezTo>
                    <a:pt x="1459541" y="1737159"/>
                    <a:pt x="1456846" y="1747856"/>
                    <a:pt x="1452837" y="1751789"/>
                  </a:cubicBezTo>
                  <a:cubicBezTo>
                    <a:pt x="1446718" y="1756986"/>
                    <a:pt x="1440015" y="1761456"/>
                    <a:pt x="1432863" y="1765108"/>
                  </a:cubicBezTo>
                  <a:cubicBezTo>
                    <a:pt x="1428923" y="1767799"/>
                    <a:pt x="1420906" y="1772009"/>
                    <a:pt x="1416897" y="1774424"/>
                  </a:cubicBezTo>
                  <a:cubicBezTo>
                    <a:pt x="1409832" y="1777144"/>
                    <a:pt x="1403124" y="1780712"/>
                    <a:pt x="1396923" y="1785052"/>
                  </a:cubicBezTo>
                  <a:cubicBezTo>
                    <a:pt x="1392915" y="1789054"/>
                    <a:pt x="1390012" y="1800993"/>
                    <a:pt x="1384967" y="1804995"/>
                  </a:cubicBezTo>
                  <a:cubicBezTo>
                    <a:pt x="1379057" y="1807714"/>
                    <a:pt x="1372763" y="1809507"/>
                    <a:pt x="1366306" y="1810309"/>
                  </a:cubicBezTo>
                  <a:cubicBezTo>
                    <a:pt x="1363679" y="1807618"/>
                    <a:pt x="1359394" y="1804995"/>
                    <a:pt x="1358289" y="1803408"/>
                  </a:cubicBezTo>
                  <a:cubicBezTo>
                    <a:pt x="1353134" y="1799301"/>
                    <a:pt x="1348261" y="1794851"/>
                    <a:pt x="1343706" y="1790089"/>
                  </a:cubicBezTo>
                  <a:cubicBezTo>
                    <a:pt x="1339787" y="1783849"/>
                    <a:pt x="1336654" y="1777151"/>
                    <a:pt x="1334375" y="1770146"/>
                  </a:cubicBezTo>
                  <a:cubicBezTo>
                    <a:pt x="1330483" y="1766465"/>
                    <a:pt x="1326900" y="1762472"/>
                    <a:pt x="1323663" y="1758207"/>
                  </a:cubicBezTo>
                  <a:cubicBezTo>
                    <a:pt x="1320476" y="1752694"/>
                    <a:pt x="1317815" y="1746895"/>
                    <a:pt x="1315714" y="1740886"/>
                  </a:cubicBezTo>
                  <a:cubicBezTo>
                    <a:pt x="1314655" y="1732510"/>
                    <a:pt x="1314216" y="1724068"/>
                    <a:pt x="1314401" y="1715628"/>
                  </a:cubicBezTo>
                  <a:cubicBezTo>
                    <a:pt x="1313392" y="1709247"/>
                    <a:pt x="1311605" y="1703013"/>
                    <a:pt x="1309079" y="1697065"/>
                  </a:cubicBezTo>
                  <a:cubicBezTo>
                    <a:pt x="1308297" y="1694154"/>
                    <a:pt x="1306933" y="1691431"/>
                    <a:pt x="1305070" y="1689060"/>
                  </a:cubicBezTo>
                  <a:cubicBezTo>
                    <a:pt x="1301776" y="1689116"/>
                    <a:pt x="1298556" y="1690045"/>
                    <a:pt x="1295740" y="1691751"/>
                  </a:cubicBezTo>
                  <a:cubicBezTo>
                    <a:pt x="1293045" y="1694374"/>
                    <a:pt x="1291731" y="1702379"/>
                    <a:pt x="1288828" y="1705001"/>
                  </a:cubicBezTo>
                  <a:cubicBezTo>
                    <a:pt x="1287446" y="1706312"/>
                    <a:pt x="1283438" y="1706312"/>
                    <a:pt x="1283438" y="1707692"/>
                  </a:cubicBezTo>
                  <a:cubicBezTo>
                    <a:pt x="1282124" y="1709004"/>
                    <a:pt x="1283438" y="1713006"/>
                    <a:pt x="1283438" y="1715628"/>
                  </a:cubicBezTo>
                  <a:cubicBezTo>
                    <a:pt x="1281375" y="1719051"/>
                    <a:pt x="1278049" y="1721529"/>
                    <a:pt x="1274176" y="1722529"/>
                  </a:cubicBezTo>
                  <a:cubicBezTo>
                    <a:pt x="1269289" y="1722169"/>
                    <a:pt x="1264631" y="1720314"/>
                    <a:pt x="1260837" y="1717216"/>
                  </a:cubicBezTo>
                  <a:cubicBezTo>
                    <a:pt x="1259524" y="1715835"/>
                    <a:pt x="1258142" y="1710315"/>
                    <a:pt x="1256829" y="1709211"/>
                  </a:cubicBezTo>
                  <a:cubicBezTo>
                    <a:pt x="1251328" y="1706312"/>
                    <a:pt x="1245536" y="1703998"/>
                    <a:pt x="1239550" y="1702310"/>
                  </a:cubicBezTo>
                  <a:cubicBezTo>
                    <a:pt x="1234228" y="1699618"/>
                    <a:pt x="1223516" y="1696996"/>
                    <a:pt x="1218194" y="1694305"/>
                  </a:cubicBezTo>
                  <a:cubicBezTo>
                    <a:pt x="1215567" y="1692993"/>
                    <a:pt x="1211282" y="1688991"/>
                    <a:pt x="1208932" y="1688991"/>
                  </a:cubicBezTo>
                  <a:cubicBezTo>
                    <a:pt x="1204210" y="1687377"/>
                    <a:pt x="1199269" y="1686493"/>
                    <a:pt x="1194280" y="1686369"/>
                  </a:cubicBezTo>
                  <a:cubicBezTo>
                    <a:pt x="1188739" y="1688424"/>
                    <a:pt x="1182834" y="1689317"/>
                    <a:pt x="1176932" y="1688991"/>
                  </a:cubicBezTo>
                  <a:cubicBezTo>
                    <a:pt x="1171467" y="1688311"/>
                    <a:pt x="1166105" y="1686967"/>
                    <a:pt x="1160967" y="1684988"/>
                  </a:cubicBezTo>
                  <a:cubicBezTo>
                    <a:pt x="1156416" y="1683310"/>
                    <a:pt x="1152321" y="1680593"/>
                    <a:pt x="1149010" y="1677052"/>
                  </a:cubicBezTo>
                  <a:cubicBezTo>
                    <a:pt x="1146315" y="1673050"/>
                    <a:pt x="1149010" y="1661111"/>
                    <a:pt x="1147628" y="1657109"/>
                  </a:cubicBezTo>
                  <a:cubicBezTo>
                    <a:pt x="1146875" y="1651070"/>
                    <a:pt x="1145074" y="1645209"/>
                    <a:pt x="1142306" y="1639787"/>
                  </a:cubicBezTo>
                  <a:cubicBezTo>
                    <a:pt x="1140993" y="1637165"/>
                    <a:pt x="1135395" y="1635854"/>
                    <a:pt x="1132976" y="1634474"/>
                  </a:cubicBezTo>
                  <a:cubicBezTo>
                    <a:pt x="1130349" y="1634474"/>
                    <a:pt x="1122332" y="1635854"/>
                    <a:pt x="1119706" y="1635854"/>
                  </a:cubicBezTo>
                  <a:cubicBezTo>
                    <a:pt x="1115646" y="1636157"/>
                    <a:pt x="1111565" y="1635689"/>
                    <a:pt x="1107680" y="1634474"/>
                  </a:cubicBezTo>
                  <a:cubicBezTo>
                    <a:pt x="1104344" y="1632024"/>
                    <a:pt x="1101623" y="1628835"/>
                    <a:pt x="1099732" y="1625157"/>
                  </a:cubicBezTo>
                  <a:cubicBezTo>
                    <a:pt x="1099981" y="1620640"/>
                    <a:pt x="1100865" y="1616180"/>
                    <a:pt x="1102358" y="1611908"/>
                  </a:cubicBezTo>
                  <a:cubicBezTo>
                    <a:pt x="1103671" y="1609216"/>
                    <a:pt x="1107680" y="1605007"/>
                    <a:pt x="1107680" y="1602591"/>
                  </a:cubicBezTo>
                  <a:cubicBezTo>
                    <a:pt x="1109057" y="1600100"/>
                    <a:pt x="1109057" y="1597078"/>
                    <a:pt x="1107680" y="1594586"/>
                  </a:cubicBezTo>
                  <a:cubicBezTo>
                    <a:pt x="1104175" y="1592117"/>
                    <a:pt x="1100012" y="1590747"/>
                    <a:pt x="1095723" y="1590653"/>
                  </a:cubicBezTo>
                  <a:cubicBezTo>
                    <a:pt x="1093028" y="1590653"/>
                    <a:pt x="1086393" y="1593275"/>
                    <a:pt x="1083697" y="1593275"/>
                  </a:cubicBezTo>
                  <a:cubicBezTo>
                    <a:pt x="1080572" y="1589161"/>
                    <a:pt x="1077906" y="1584718"/>
                    <a:pt x="1075749" y="1580025"/>
                  </a:cubicBezTo>
                  <a:cubicBezTo>
                    <a:pt x="1074436" y="1576023"/>
                    <a:pt x="1074436" y="1569329"/>
                    <a:pt x="1071740" y="1566707"/>
                  </a:cubicBezTo>
                  <a:cubicBezTo>
                    <a:pt x="1069918" y="1564104"/>
                    <a:pt x="1066901" y="1562598"/>
                    <a:pt x="1063723" y="1562704"/>
                  </a:cubicBezTo>
                  <a:cubicBezTo>
                    <a:pt x="1059069" y="1560966"/>
                    <a:pt x="1054031" y="1560513"/>
                    <a:pt x="1049140" y="1561393"/>
                  </a:cubicBezTo>
                  <a:cubicBezTo>
                    <a:pt x="1046445" y="1561393"/>
                    <a:pt x="1039810" y="1565396"/>
                    <a:pt x="1037114" y="1565396"/>
                  </a:cubicBezTo>
                  <a:cubicBezTo>
                    <a:pt x="1033105" y="1565396"/>
                    <a:pt x="1027784" y="1561393"/>
                    <a:pt x="1023775" y="1560082"/>
                  </a:cubicBezTo>
                  <a:cubicBezTo>
                    <a:pt x="1017066" y="1556402"/>
                    <a:pt x="1010824" y="1551930"/>
                    <a:pt x="1005183" y="1546763"/>
                  </a:cubicBezTo>
                  <a:cubicBezTo>
                    <a:pt x="1000987" y="1540678"/>
                    <a:pt x="997833" y="1533938"/>
                    <a:pt x="995853" y="1526819"/>
                  </a:cubicBezTo>
                  <a:cubicBezTo>
                    <a:pt x="995197" y="1521526"/>
                    <a:pt x="995197" y="1516172"/>
                    <a:pt x="995853" y="1510878"/>
                  </a:cubicBezTo>
                  <a:cubicBezTo>
                    <a:pt x="994895" y="1505743"/>
                    <a:pt x="993097" y="1500801"/>
                    <a:pt x="990531" y="1496248"/>
                  </a:cubicBezTo>
                  <a:cubicBezTo>
                    <a:pt x="989218" y="1493557"/>
                    <a:pt x="985209" y="1489347"/>
                    <a:pt x="982514" y="1489347"/>
                  </a:cubicBezTo>
                  <a:cubicBezTo>
                    <a:pt x="978505" y="1487967"/>
                    <a:pt x="971870" y="1494661"/>
                    <a:pt x="969174" y="1493281"/>
                  </a:cubicBezTo>
                  <a:cubicBezTo>
                    <a:pt x="966479" y="1491901"/>
                    <a:pt x="966549" y="1484034"/>
                    <a:pt x="965235" y="1481342"/>
                  </a:cubicBezTo>
                  <a:cubicBezTo>
                    <a:pt x="962422" y="1479096"/>
                    <a:pt x="959273" y="1477304"/>
                    <a:pt x="955905" y="1476029"/>
                  </a:cubicBezTo>
                  <a:lnTo>
                    <a:pt x="943879" y="1476029"/>
                  </a:lnTo>
                  <a:cubicBezTo>
                    <a:pt x="941252" y="1474718"/>
                    <a:pt x="936967" y="1473337"/>
                    <a:pt x="934617" y="1472026"/>
                  </a:cubicBezTo>
                  <a:cubicBezTo>
                    <a:pt x="929011" y="1466928"/>
                    <a:pt x="924086" y="1461130"/>
                    <a:pt x="919965" y="1454774"/>
                  </a:cubicBezTo>
                  <a:cubicBezTo>
                    <a:pt x="917270" y="1452083"/>
                    <a:pt x="913054" y="1444146"/>
                    <a:pt x="909252" y="1441455"/>
                  </a:cubicBezTo>
                  <a:cubicBezTo>
                    <a:pt x="905431" y="1439954"/>
                    <a:pt x="901395" y="1439069"/>
                    <a:pt x="897296" y="1438833"/>
                  </a:cubicBezTo>
                  <a:cubicBezTo>
                    <a:pt x="894669" y="1438833"/>
                    <a:pt x="887965" y="1441455"/>
                    <a:pt x="885339" y="1441455"/>
                  </a:cubicBezTo>
                  <a:cubicBezTo>
                    <a:pt x="881330" y="1442766"/>
                    <a:pt x="874695" y="1445458"/>
                    <a:pt x="870687" y="1446769"/>
                  </a:cubicBezTo>
                  <a:cubicBezTo>
                    <a:pt x="865065" y="1448721"/>
                    <a:pt x="859248" y="1450063"/>
                    <a:pt x="853339" y="1450771"/>
                  </a:cubicBezTo>
                  <a:cubicBezTo>
                    <a:pt x="849603" y="1448774"/>
                    <a:pt x="846042" y="1446466"/>
                    <a:pt x="842695" y="1443870"/>
                  </a:cubicBezTo>
                  <a:cubicBezTo>
                    <a:pt x="838594" y="1438278"/>
                    <a:pt x="834139" y="1432953"/>
                    <a:pt x="829356" y="1427929"/>
                  </a:cubicBezTo>
                  <a:cubicBezTo>
                    <a:pt x="824830" y="1425350"/>
                    <a:pt x="819899" y="1423554"/>
                    <a:pt x="814773" y="1422616"/>
                  </a:cubicBezTo>
                  <a:cubicBezTo>
                    <a:pt x="810765" y="1422616"/>
                    <a:pt x="802747" y="1423927"/>
                    <a:pt x="798739" y="1423927"/>
                  </a:cubicBezTo>
                  <a:cubicBezTo>
                    <a:pt x="795535" y="1422821"/>
                    <a:pt x="792417" y="1421484"/>
                    <a:pt x="789408" y="1419924"/>
                  </a:cubicBezTo>
                  <a:cubicBezTo>
                    <a:pt x="786782" y="1417233"/>
                    <a:pt x="789408" y="1410608"/>
                    <a:pt x="789408" y="1407986"/>
                  </a:cubicBezTo>
                  <a:cubicBezTo>
                    <a:pt x="789946" y="1403381"/>
                    <a:pt x="789028" y="1398724"/>
                    <a:pt x="786782" y="1394667"/>
                  </a:cubicBezTo>
                  <a:cubicBezTo>
                    <a:pt x="784440" y="1392988"/>
                    <a:pt x="781647" y="1392050"/>
                    <a:pt x="778765" y="1391976"/>
                  </a:cubicBezTo>
                  <a:cubicBezTo>
                    <a:pt x="776138" y="1391976"/>
                    <a:pt x="773443" y="1394667"/>
                    <a:pt x="771853" y="1395978"/>
                  </a:cubicBezTo>
                  <a:cubicBezTo>
                    <a:pt x="770264" y="1397289"/>
                    <a:pt x="766532" y="1401292"/>
                    <a:pt x="763836" y="1401292"/>
                  </a:cubicBezTo>
                  <a:cubicBezTo>
                    <a:pt x="760502" y="1400855"/>
                    <a:pt x="757562" y="1398890"/>
                    <a:pt x="755888" y="1395978"/>
                  </a:cubicBezTo>
                  <a:cubicBezTo>
                    <a:pt x="754208" y="1393153"/>
                    <a:pt x="753280" y="1389946"/>
                    <a:pt x="753192" y="1386662"/>
                  </a:cubicBezTo>
                  <a:cubicBezTo>
                    <a:pt x="753192" y="1384040"/>
                    <a:pt x="757201" y="1378726"/>
                    <a:pt x="755888" y="1376034"/>
                  </a:cubicBezTo>
                  <a:cubicBezTo>
                    <a:pt x="755888" y="1372101"/>
                    <a:pt x="750566" y="1368098"/>
                    <a:pt x="747871" y="1365407"/>
                  </a:cubicBezTo>
                  <a:cubicBezTo>
                    <a:pt x="742930" y="1362311"/>
                    <a:pt x="737547" y="1359984"/>
                    <a:pt x="731905" y="1358506"/>
                  </a:cubicBezTo>
                  <a:cubicBezTo>
                    <a:pt x="722732" y="1357430"/>
                    <a:pt x="713494" y="1356992"/>
                    <a:pt x="704260" y="1357195"/>
                  </a:cubicBezTo>
                  <a:cubicBezTo>
                    <a:pt x="700320" y="1358506"/>
                    <a:pt x="692302" y="1358506"/>
                    <a:pt x="688294" y="1359817"/>
                  </a:cubicBezTo>
                  <a:cubicBezTo>
                    <a:pt x="684031" y="1361602"/>
                    <a:pt x="680013" y="1363921"/>
                    <a:pt x="676337" y="1366718"/>
                  </a:cubicBezTo>
                  <a:cubicBezTo>
                    <a:pt x="675024" y="1369410"/>
                    <a:pt x="675024" y="1376034"/>
                    <a:pt x="673642" y="1378726"/>
                  </a:cubicBezTo>
                  <a:cubicBezTo>
                    <a:pt x="671771" y="1383533"/>
                    <a:pt x="668527" y="1387685"/>
                    <a:pt x="664312" y="1390664"/>
                  </a:cubicBezTo>
                  <a:cubicBezTo>
                    <a:pt x="660550" y="1392591"/>
                    <a:pt x="656519" y="1393940"/>
                    <a:pt x="652355" y="1394667"/>
                  </a:cubicBezTo>
                  <a:cubicBezTo>
                    <a:pt x="648346" y="1394667"/>
                    <a:pt x="639016" y="1391976"/>
                    <a:pt x="635076" y="1391976"/>
                  </a:cubicBezTo>
                  <a:cubicBezTo>
                    <a:pt x="629595" y="1392688"/>
                    <a:pt x="624214" y="1394031"/>
                    <a:pt x="619041" y="1395978"/>
                  </a:cubicBezTo>
                  <a:cubicBezTo>
                    <a:pt x="615102" y="1397358"/>
                    <a:pt x="605772" y="1399981"/>
                    <a:pt x="603076" y="1403983"/>
                  </a:cubicBezTo>
                  <a:cubicBezTo>
                    <a:pt x="600450" y="1406606"/>
                    <a:pt x="600450" y="1415922"/>
                    <a:pt x="599067" y="1419924"/>
                  </a:cubicBezTo>
                  <a:cubicBezTo>
                    <a:pt x="597754" y="1422616"/>
                    <a:pt x="595128" y="1427929"/>
                    <a:pt x="592156" y="1429241"/>
                  </a:cubicBezTo>
                  <a:cubicBezTo>
                    <a:pt x="590843" y="1430552"/>
                    <a:pt x="586834" y="1429241"/>
                    <a:pt x="584139" y="1429241"/>
                  </a:cubicBezTo>
                  <a:cubicBezTo>
                    <a:pt x="580199" y="1430552"/>
                    <a:pt x="573495" y="1430552"/>
                    <a:pt x="570869" y="1433243"/>
                  </a:cubicBezTo>
                  <a:cubicBezTo>
                    <a:pt x="568173" y="1434554"/>
                    <a:pt x="563958" y="1440144"/>
                    <a:pt x="560225" y="1441179"/>
                  </a:cubicBezTo>
                  <a:cubicBezTo>
                    <a:pt x="554582" y="1442814"/>
                    <a:pt x="548751" y="1443719"/>
                    <a:pt x="542877" y="1443870"/>
                  </a:cubicBezTo>
                  <a:cubicBezTo>
                    <a:pt x="537576" y="1444526"/>
                    <a:pt x="532214" y="1444526"/>
                    <a:pt x="526912" y="1443870"/>
                  </a:cubicBezTo>
                  <a:cubicBezTo>
                    <a:pt x="518895" y="1443870"/>
                    <a:pt x="501616" y="1442490"/>
                    <a:pt x="492355" y="1442490"/>
                  </a:cubicBezTo>
                  <a:cubicBezTo>
                    <a:pt x="484699" y="1443186"/>
                    <a:pt x="477116" y="1444525"/>
                    <a:pt x="469685" y="1446493"/>
                  </a:cubicBezTo>
                  <a:cubicBezTo>
                    <a:pt x="465746" y="1447804"/>
                    <a:pt x="457728" y="1451806"/>
                    <a:pt x="453720" y="1453394"/>
                  </a:cubicBezTo>
                  <a:cubicBezTo>
                    <a:pt x="449711" y="1454981"/>
                    <a:pt x="440450" y="1454705"/>
                    <a:pt x="436441" y="1456016"/>
                  </a:cubicBezTo>
                  <a:cubicBezTo>
                    <a:pt x="430251" y="1458297"/>
                    <a:pt x="424412" y="1461433"/>
                    <a:pt x="419094" y="1465332"/>
                  </a:cubicBezTo>
                  <a:cubicBezTo>
                    <a:pt x="414914" y="1468182"/>
                    <a:pt x="411304" y="1471786"/>
                    <a:pt x="408450" y="1475960"/>
                  </a:cubicBezTo>
                  <a:cubicBezTo>
                    <a:pt x="405824" y="1478651"/>
                    <a:pt x="405824" y="1483965"/>
                    <a:pt x="403128" y="1486587"/>
                  </a:cubicBezTo>
                  <a:cubicBezTo>
                    <a:pt x="398205" y="1489714"/>
                    <a:pt x="392816" y="1492043"/>
                    <a:pt x="387163" y="1493488"/>
                  </a:cubicBezTo>
                  <a:cubicBezTo>
                    <a:pt x="381079" y="1495155"/>
                    <a:pt x="374810" y="1496059"/>
                    <a:pt x="368502" y="1496179"/>
                  </a:cubicBezTo>
                  <a:cubicBezTo>
                    <a:pt x="362751" y="1495032"/>
                    <a:pt x="357310" y="1492680"/>
                    <a:pt x="352537" y="1489279"/>
                  </a:cubicBezTo>
                  <a:cubicBezTo>
                    <a:pt x="348528" y="1486587"/>
                    <a:pt x="344519" y="1477271"/>
                    <a:pt x="340580" y="1474648"/>
                  </a:cubicBezTo>
                  <a:cubicBezTo>
                    <a:pt x="337209" y="1472053"/>
                    <a:pt x="333625" y="1469744"/>
                    <a:pt x="329867" y="1467748"/>
                  </a:cubicBezTo>
                  <a:cubicBezTo>
                    <a:pt x="325928" y="1466436"/>
                    <a:pt x="317910" y="1467748"/>
                    <a:pt x="313901" y="1466436"/>
                  </a:cubicBezTo>
                  <a:cubicBezTo>
                    <a:pt x="309893" y="1466436"/>
                    <a:pt x="303258" y="1461123"/>
                    <a:pt x="300632" y="1461123"/>
                  </a:cubicBezTo>
                  <a:cubicBezTo>
                    <a:pt x="295647" y="1461342"/>
                    <a:pt x="290716" y="1462248"/>
                    <a:pt x="285979" y="1463814"/>
                  </a:cubicBezTo>
                  <a:cubicBezTo>
                    <a:pt x="281971" y="1465125"/>
                    <a:pt x="275267" y="1473061"/>
                    <a:pt x="271327" y="1473061"/>
                  </a:cubicBezTo>
                  <a:close/>
                  <a:moveTo>
                    <a:pt x="1648845" y="957770"/>
                  </a:moveTo>
                  <a:cubicBezTo>
                    <a:pt x="1649733" y="954180"/>
                    <a:pt x="1649240" y="950387"/>
                    <a:pt x="1647463" y="947143"/>
                  </a:cubicBezTo>
                  <a:cubicBezTo>
                    <a:pt x="1646979" y="943749"/>
                    <a:pt x="1645622" y="940539"/>
                    <a:pt x="1643523" y="937826"/>
                  </a:cubicBezTo>
                  <a:cubicBezTo>
                    <a:pt x="1640828" y="935135"/>
                    <a:pt x="1634193" y="935135"/>
                    <a:pt x="1631497" y="933824"/>
                  </a:cubicBezTo>
                  <a:cubicBezTo>
                    <a:pt x="1630184" y="931133"/>
                    <a:pt x="1631497" y="924508"/>
                    <a:pt x="1630184" y="921885"/>
                  </a:cubicBezTo>
                  <a:lnTo>
                    <a:pt x="1623273" y="914984"/>
                  </a:lnTo>
                  <a:cubicBezTo>
                    <a:pt x="1620577" y="913673"/>
                    <a:pt x="1615256" y="913673"/>
                    <a:pt x="1613942" y="910982"/>
                  </a:cubicBezTo>
                  <a:cubicBezTo>
                    <a:pt x="1611247" y="907048"/>
                    <a:pt x="1613942" y="897732"/>
                    <a:pt x="1613942" y="893730"/>
                  </a:cubicBezTo>
                  <a:cubicBezTo>
                    <a:pt x="1615256" y="889727"/>
                    <a:pt x="1617882" y="881791"/>
                    <a:pt x="1619264" y="877789"/>
                  </a:cubicBezTo>
                  <a:cubicBezTo>
                    <a:pt x="1620646" y="873786"/>
                    <a:pt x="1623273" y="864470"/>
                    <a:pt x="1624586" y="860467"/>
                  </a:cubicBezTo>
                  <a:cubicBezTo>
                    <a:pt x="1624459" y="854192"/>
                    <a:pt x="1623554" y="847957"/>
                    <a:pt x="1621890" y="841904"/>
                  </a:cubicBezTo>
                  <a:cubicBezTo>
                    <a:pt x="1621409" y="838096"/>
                    <a:pt x="1620035" y="834455"/>
                    <a:pt x="1617882" y="831276"/>
                  </a:cubicBezTo>
                  <a:cubicBezTo>
                    <a:pt x="1614967" y="828452"/>
                    <a:pt x="1611250" y="826596"/>
                    <a:pt x="1607238" y="825963"/>
                  </a:cubicBezTo>
                  <a:cubicBezTo>
                    <a:pt x="1604612" y="824583"/>
                    <a:pt x="1597908" y="825963"/>
                    <a:pt x="1595281" y="824583"/>
                  </a:cubicBezTo>
                  <a:cubicBezTo>
                    <a:pt x="1591538" y="822211"/>
                    <a:pt x="1588354" y="819056"/>
                    <a:pt x="1585951" y="815335"/>
                  </a:cubicBezTo>
                  <a:cubicBezTo>
                    <a:pt x="1584638" y="812644"/>
                    <a:pt x="1587264" y="803328"/>
                    <a:pt x="1585951" y="800705"/>
                  </a:cubicBezTo>
                  <a:cubicBezTo>
                    <a:pt x="1582633" y="797407"/>
                    <a:pt x="1578512" y="795029"/>
                    <a:pt x="1573995" y="793804"/>
                  </a:cubicBezTo>
                  <a:cubicBezTo>
                    <a:pt x="1568556" y="794677"/>
                    <a:pt x="1563476" y="797070"/>
                    <a:pt x="1559342" y="800705"/>
                  </a:cubicBezTo>
                  <a:cubicBezTo>
                    <a:pt x="1556646" y="802016"/>
                    <a:pt x="1555334" y="808641"/>
                    <a:pt x="1551325" y="809953"/>
                  </a:cubicBezTo>
                  <a:cubicBezTo>
                    <a:pt x="1548698" y="809953"/>
                    <a:pt x="1541994" y="808641"/>
                    <a:pt x="1540681" y="806019"/>
                  </a:cubicBezTo>
                  <a:cubicBezTo>
                    <a:pt x="1539368" y="804639"/>
                    <a:pt x="1540681" y="800705"/>
                    <a:pt x="1539368" y="799118"/>
                  </a:cubicBezTo>
                  <a:cubicBezTo>
                    <a:pt x="1539368" y="795185"/>
                    <a:pt x="1535359" y="788491"/>
                    <a:pt x="1535359" y="784557"/>
                  </a:cubicBezTo>
                  <a:cubicBezTo>
                    <a:pt x="1534046" y="780555"/>
                    <a:pt x="1536673" y="775241"/>
                    <a:pt x="1534046" y="772550"/>
                  </a:cubicBezTo>
                  <a:cubicBezTo>
                    <a:pt x="1532013" y="771086"/>
                    <a:pt x="1529629" y="770182"/>
                    <a:pt x="1527135" y="769927"/>
                  </a:cubicBezTo>
                  <a:cubicBezTo>
                    <a:pt x="1524508" y="768547"/>
                    <a:pt x="1520223" y="771238"/>
                    <a:pt x="1517804" y="771238"/>
                  </a:cubicBezTo>
                  <a:cubicBezTo>
                    <a:pt x="1515385" y="771238"/>
                    <a:pt x="1509856" y="772550"/>
                    <a:pt x="1507161" y="771238"/>
                  </a:cubicBezTo>
                  <a:cubicBezTo>
                    <a:pt x="1505847" y="769927"/>
                    <a:pt x="1503221" y="765925"/>
                    <a:pt x="1501839" y="764338"/>
                  </a:cubicBezTo>
                  <a:cubicBezTo>
                    <a:pt x="1499212" y="764338"/>
                    <a:pt x="1493891" y="762957"/>
                    <a:pt x="1491195" y="764338"/>
                  </a:cubicBezTo>
                  <a:cubicBezTo>
                    <a:pt x="1489882" y="766960"/>
                    <a:pt x="1491195" y="774965"/>
                    <a:pt x="1489882" y="777587"/>
                  </a:cubicBezTo>
                  <a:cubicBezTo>
                    <a:pt x="1488393" y="782403"/>
                    <a:pt x="1486052" y="786914"/>
                    <a:pt x="1482971" y="790906"/>
                  </a:cubicBezTo>
                  <a:cubicBezTo>
                    <a:pt x="1479622" y="794434"/>
                    <a:pt x="1475508" y="797149"/>
                    <a:pt x="1470945" y="798842"/>
                  </a:cubicBezTo>
                  <a:cubicBezTo>
                    <a:pt x="1466936" y="800222"/>
                    <a:pt x="1457606" y="797531"/>
                    <a:pt x="1453666" y="800222"/>
                  </a:cubicBezTo>
                  <a:cubicBezTo>
                    <a:pt x="1449938" y="803383"/>
                    <a:pt x="1447162" y="807517"/>
                    <a:pt x="1445649" y="812161"/>
                  </a:cubicBezTo>
                  <a:cubicBezTo>
                    <a:pt x="1444336" y="813472"/>
                    <a:pt x="1445649" y="819062"/>
                    <a:pt x="1444336" y="820166"/>
                  </a:cubicBezTo>
                  <a:cubicBezTo>
                    <a:pt x="1441640" y="824099"/>
                    <a:pt x="1430997" y="822788"/>
                    <a:pt x="1426988" y="824099"/>
                  </a:cubicBezTo>
                  <a:cubicBezTo>
                    <a:pt x="1424362" y="824099"/>
                    <a:pt x="1417658" y="824099"/>
                    <a:pt x="1415031" y="826791"/>
                  </a:cubicBezTo>
                  <a:cubicBezTo>
                    <a:pt x="1412336" y="828102"/>
                    <a:pt x="1413718" y="834727"/>
                    <a:pt x="1411023" y="837418"/>
                  </a:cubicBezTo>
                  <a:cubicBezTo>
                    <a:pt x="1409710" y="840110"/>
                    <a:pt x="1401692" y="838729"/>
                    <a:pt x="1400379" y="841421"/>
                  </a:cubicBezTo>
                  <a:cubicBezTo>
                    <a:pt x="1397683" y="842732"/>
                    <a:pt x="1399066" y="849357"/>
                    <a:pt x="1397683" y="850737"/>
                  </a:cubicBezTo>
                  <a:cubicBezTo>
                    <a:pt x="1394751" y="853536"/>
                    <a:pt x="1391042" y="855388"/>
                    <a:pt x="1387040" y="856051"/>
                  </a:cubicBezTo>
                  <a:cubicBezTo>
                    <a:pt x="1384414" y="856051"/>
                    <a:pt x="1375083" y="856051"/>
                    <a:pt x="1372388" y="853359"/>
                  </a:cubicBezTo>
                  <a:cubicBezTo>
                    <a:pt x="1371075" y="850737"/>
                    <a:pt x="1372388" y="845423"/>
                    <a:pt x="1371075" y="844043"/>
                  </a:cubicBezTo>
                  <a:cubicBezTo>
                    <a:pt x="1369123" y="840782"/>
                    <a:pt x="1366392" y="838056"/>
                    <a:pt x="1363126" y="836107"/>
                  </a:cubicBezTo>
                  <a:cubicBezTo>
                    <a:pt x="1358649" y="835196"/>
                    <a:pt x="1354001" y="835653"/>
                    <a:pt x="1349787" y="837418"/>
                  </a:cubicBezTo>
                  <a:cubicBezTo>
                    <a:pt x="1347092" y="840110"/>
                    <a:pt x="1347092" y="848046"/>
                    <a:pt x="1347092" y="852048"/>
                  </a:cubicBezTo>
                  <a:lnTo>
                    <a:pt x="1347092" y="865298"/>
                  </a:lnTo>
                  <a:cubicBezTo>
                    <a:pt x="1345779" y="867989"/>
                    <a:pt x="1341770" y="873303"/>
                    <a:pt x="1340181" y="875994"/>
                  </a:cubicBezTo>
                  <a:cubicBezTo>
                    <a:pt x="1339967" y="881776"/>
                    <a:pt x="1340407" y="887564"/>
                    <a:pt x="1341494" y="893247"/>
                  </a:cubicBezTo>
                  <a:cubicBezTo>
                    <a:pt x="1341494" y="895938"/>
                    <a:pt x="1348405" y="901252"/>
                    <a:pt x="1348405" y="905185"/>
                  </a:cubicBezTo>
                  <a:cubicBezTo>
                    <a:pt x="1348405" y="907877"/>
                    <a:pt x="1344396" y="910499"/>
                    <a:pt x="1343083" y="913190"/>
                  </a:cubicBezTo>
                  <a:cubicBezTo>
                    <a:pt x="1341701" y="914501"/>
                    <a:pt x="1337692" y="915813"/>
                    <a:pt x="1336172" y="917193"/>
                  </a:cubicBezTo>
                  <a:cubicBezTo>
                    <a:pt x="1334651" y="918573"/>
                    <a:pt x="1336172" y="924094"/>
                    <a:pt x="1336172" y="925129"/>
                  </a:cubicBezTo>
                  <a:cubicBezTo>
                    <a:pt x="1338041" y="927978"/>
                    <a:pt x="1339397" y="931130"/>
                    <a:pt x="1340181" y="934445"/>
                  </a:cubicBezTo>
                  <a:cubicBezTo>
                    <a:pt x="1340181" y="937136"/>
                    <a:pt x="1336172" y="939759"/>
                    <a:pt x="1336172" y="942450"/>
                  </a:cubicBezTo>
                  <a:cubicBezTo>
                    <a:pt x="1334859" y="945072"/>
                    <a:pt x="1337485" y="949351"/>
                    <a:pt x="1338867" y="950386"/>
                  </a:cubicBezTo>
                  <a:cubicBezTo>
                    <a:pt x="1341220" y="953007"/>
                    <a:pt x="1343890" y="955325"/>
                    <a:pt x="1346816" y="957287"/>
                  </a:cubicBezTo>
                  <a:cubicBezTo>
                    <a:pt x="1348198" y="957287"/>
                    <a:pt x="1353727" y="955907"/>
                    <a:pt x="1354833" y="957287"/>
                  </a:cubicBezTo>
                  <a:cubicBezTo>
                    <a:pt x="1357917" y="957709"/>
                    <a:pt x="1360548" y="959731"/>
                    <a:pt x="1361744" y="962601"/>
                  </a:cubicBezTo>
                  <a:cubicBezTo>
                    <a:pt x="1363126" y="965223"/>
                    <a:pt x="1364439" y="971917"/>
                    <a:pt x="1367066" y="973228"/>
                  </a:cubicBezTo>
                  <a:cubicBezTo>
                    <a:pt x="1369761" y="975850"/>
                    <a:pt x="1376396" y="975850"/>
                    <a:pt x="1377710" y="977231"/>
                  </a:cubicBezTo>
                  <a:cubicBezTo>
                    <a:pt x="1379938" y="979846"/>
                    <a:pt x="1381333" y="983066"/>
                    <a:pt x="1381718" y="986478"/>
                  </a:cubicBezTo>
                  <a:cubicBezTo>
                    <a:pt x="1383100" y="989169"/>
                    <a:pt x="1381718" y="995794"/>
                    <a:pt x="1384414" y="997105"/>
                  </a:cubicBezTo>
                  <a:cubicBezTo>
                    <a:pt x="1388291" y="998242"/>
                    <a:pt x="1392335" y="998709"/>
                    <a:pt x="1396370" y="998485"/>
                  </a:cubicBezTo>
                  <a:lnTo>
                    <a:pt x="1404388" y="998485"/>
                  </a:lnTo>
                  <a:cubicBezTo>
                    <a:pt x="1407014" y="997105"/>
                    <a:pt x="1412336" y="993172"/>
                    <a:pt x="1415031" y="993172"/>
                  </a:cubicBezTo>
                  <a:cubicBezTo>
                    <a:pt x="1418198" y="992966"/>
                    <a:pt x="1421374" y="993412"/>
                    <a:pt x="1424361" y="994483"/>
                  </a:cubicBezTo>
                  <a:cubicBezTo>
                    <a:pt x="1425675" y="995794"/>
                    <a:pt x="1428370" y="1002488"/>
                    <a:pt x="1431273" y="1002488"/>
                  </a:cubicBezTo>
                  <a:cubicBezTo>
                    <a:pt x="1436308" y="1002876"/>
                    <a:pt x="1441358" y="1001948"/>
                    <a:pt x="1445925" y="999797"/>
                  </a:cubicBezTo>
                  <a:cubicBezTo>
                    <a:pt x="1449729" y="996867"/>
                    <a:pt x="1453724" y="994193"/>
                    <a:pt x="1457882" y="991792"/>
                  </a:cubicBezTo>
                  <a:cubicBezTo>
                    <a:pt x="1461345" y="990713"/>
                    <a:pt x="1464974" y="990269"/>
                    <a:pt x="1468595" y="990480"/>
                  </a:cubicBezTo>
                  <a:cubicBezTo>
                    <a:pt x="1471221" y="991792"/>
                    <a:pt x="1473917" y="999797"/>
                    <a:pt x="1477856" y="999797"/>
                  </a:cubicBezTo>
                  <a:cubicBezTo>
                    <a:pt x="1483247" y="1002488"/>
                    <a:pt x="1495204" y="998485"/>
                    <a:pt x="1500526" y="997105"/>
                  </a:cubicBezTo>
                  <a:cubicBezTo>
                    <a:pt x="1504534" y="997105"/>
                    <a:pt x="1511169" y="993172"/>
                    <a:pt x="1515178" y="993172"/>
                  </a:cubicBezTo>
                  <a:cubicBezTo>
                    <a:pt x="1519186" y="993172"/>
                    <a:pt x="1527135" y="1000073"/>
                    <a:pt x="1531144" y="998485"/>
                  </a:cubicBezTo>
                  <a:cubicBezTo>
                    <a:pt x="1533839" y="998485"/>
                    <a:pt x="1538055" y="994483"/>
                    <a:pt x="1539161" y="993172"/>
                  </a:cubicBezTo>
                  <a:cubicBezTo>
                    <a:pt x="1541787" y="989169"/>
                    <a:pt x="1540474" y="979853"/>
                    <a:pt x="1543169" y="975850"/>
                  </a:cubicBezTo>
                  <a:cubicBezTo>
                    <a:pt x="1544483" y="970537"/>
                    <a:pt x="1552430" y="963912"/>
                    <a:pt x="1555126" y="959909"/>
                  </a:cubicBezTo>
                  <a:cubicBezTo>
                    <a:pt x="1558072" y="956542"/>
                    <a:pt x="1561700" y="953837"/>
                    <a:pt x="1565769" y="951973"/>
                  </a:cubicBezTo>
                  <a:lnTo>
                    <a:pt x="1576413" y="951973"/>
                  </a:lnTo>
                  <a:cubicBezTo>
                    <a:pt x="1581446" y="951254"/>
                    <a:pt x="1586368" y="949910"/>
                    <a:pt x="1591066" y="947971"/>
                  </a:cubicBezTo>
                  <a:cubicBezTo>
                    <a:pt x="1592379" y="947971"/>
                    <a:pt x="1596387" y="945279"/>
                    <a:pt x="1599083" y="945279"/>
                  </a:cubicBezTo>
                  <a:cubicBezTo>
                    <a:pt x="1602686" y="945062"/>
                    <a:pt x="1606298" y="945530"/>
                    <a:pt x="1609726" y="946660"/>
                  </a:cubicBezTo>
                  <a:cubicBezTo>
                    <a:pt x="1613735" y="949282"/>
                    <a:pt x="1616638" y="955907"/>
                    <a:pt x="1620370" y="958598"/>
                  </a:cubicBezTo>
                  <a:cubicBezTo>
                    <a:pt x="1624534" y="962966"/>
                    <a:pt x="1630296" y="965457"/>
                    <a:pt x="1636335" y="965499"/>
                  </a:cubicBezTo>
                  <a:cubicBezTo>
                    <a:pt x="1641278" y="964645"/>
                    <a:pt x="1645637" y="961768"/>
                    <a:pt x="1648361" y="957563"/>
                  </a:cubicBezTo>
                  <a:close/>
                </a:path>
              </a:pathLst>
            </a:custGeom>
            <a:solidFill>
              <a:schemeClr val="accent1"/>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2" name="Freeform 91">
              <a:extLst>
                <a:ext uri="{FF2B5EF4-FFF2-40B4-BE49-F238E27FC236}">
                  <a16:creationId xmlns:a16="http://schemas.microsoft.com/office/drawing/2014/main" id="{479BC3F8-A9D3-DC4C-956E-E08AD2AE04BB}"/>
                </a:ext>
              </a:extLst>
            </p:cNvPr>
            <p:cNvSpPr/>
            <p:nvPr/>
          </p:nvSpPr>
          <p:spPr>
            <a:xfrm>
              <a:off x="5572070" y="4551998"/>
              <a:ext cx="1907556" cy="841911"/>
            </a:xfrm>
            <a:custGeom>
              <a:avLst/>
              <a:gdLst>
                <a:gd name="connsiteX0" fmla="*/ 896344 w 1907555"/>
                <a:gd name="connsiteY0" fmla="*/ 203025 h 841911"/>
                <a:gd name="connsiteX1" fmla="*/ 900352 w 1907555"/>
                <a:gd name="connsiteY1" fmla="*/ 208339 h 841911"/>
                <a:gd name="connsiteX2" fmla="*/ 921640 w 1907555"/>
                <a:gd name="connsiteY2" fmla="*/ 229662 h 841911"/>
                <a:gd name="connsiteX3" fmla="*/ 952257 w 1907555"/>
                <a:gd name="connsiteY3" fmla="*/ 234976 h 841911"/>
                <a:gd name="connsiteX4" fmla="*/ 973613 w 1907555"/>
                <a:gd name="connsiteY4" fmla="*/ 226971 h 841911"/>
                <a:gd name="connsiteX5" fmla="*/ 993588 w 1907555"/>
                <a:gd name="connsiteY5" fmla="*/ 214963 h 841911"/>
                <a:gd name="connsiteX6" fmla="*/ 1008171 w 1907555"/>
                <a:gd name="connsiteY6" fmla="*/ 213652 h 841911"/>
                <a:gd name="connsiteX7" fmla="*/ 1025519 w 1907555"/>
                <a:gd name="connsiteY7" fmla="*/ 201714 h 841911"/>
                <a:gd name="connsiteX8" fmla="*/ 1038788 w 1907555"/>
                <a:gd name="connsiteY8" fmla="*/ 183081 h 841911"/>
                <a:gd name="connsiteX9" fmla="*/ 1049432 w 1907555"/>
                <a:gd name="connsiteY9" fmla="*/ 171074 h 841911"/>
                <a:gd name="connsiteX10" fmla="*/ 1065467 w 1907555"/>
                <a:gd name="connsiteY10" fmla="*/ 155133 h 841911"/>
                <a:gd name="connsiteX11" fmla="*/ 1080050 w 1907555"/>
                <a:gd name="connsiteY11" fmla="*/ 136500 h 841911"/>
                <a:gd name="connsiteX12" fmla="*/ 1094702 w 1907555"/>
                <a:gd name="connsiteY12" fmla="*/ 123181 h 841911"/>
                <a:gd name="connsiteX13" fmla="*/ 1115989 w 1907555"/>
                <a:gd name="connsiteY13" fmla="*/ 117868 h 841911"/>
                <a:gd name="connsiteX14" fmla="*/ 1125320 w 1907555"/>
                <a:gd name="connsiteY14" fmla="*/ 109863 h 841911"/>
                <a:gd name="connsiteX15" fmla="*/ 1135963 w 1907555"/>
                <a:gd name="connsiteY15" fmla="*/ 89919 h 841911"/>
                <a:gd name="connsiteX16" fmla="*/ 1149302 w 1907555"/>
                <a:gd name="connsiteY16" fmla="*/ 85916 h 841911"/>
                <a:gd name="connsiteX17" fmla="*/ 1157320 w 1907555"/>
                <a:gd name="connsiteY17" fmla="*/ 75289 h 841911"/>
                <a:gd name="connsiteX18" fmla="*/ 1170590 w 1907555"/>
                <a:gd name="connsiteY18" fmla="*/ 75289 h 841911"/>
                <a:gd name="connsiteX19" fmla="*/ 1185242 w 1907555"/>
                <a:gd name="connsiteY19" fmla="*/ 73978 h 841911"/>
                <a:gd name="connsiteX20" fmla="*/ 1201207 w 1907555"/>
                <a:gd name="connsiteY20" fmla="*/ 60659 h 841911"/>
                <a:gd name="connsiteX21" fmla="*/ 1214546 w 1907555"/>
                <a:gd name="connsiteY21" fmla="*/ 48720 h 841911"/>
                <a:gd name="connsiteX22" fmla="*/ 1229198 w 1907555"/>
                <a:gd name="connsiteY22" fmla="*/ 54034 h 841911"/>
                <a:gd name="connsiteX23" fmla="*/ 1233138 w 1907555"/>
                <a:gd name="connsiteY23" fmla="*/ 68664 h 841911"/>
                <a:gd name="connsiteX24" fmla="*/ 1233138 w 1907555"/>
                <a:gd name="connsiteY24" fmla="*/ 81983 h 841911"/>
                <a:gd name="connsiteX25" fmla="*/ 1242468 w 1907555"/>
                <a:gd name="connsiteY25" fmla="*/ 97924 h 841911"/>
                <a:gd name="connsiteX26" fmla="*/ 1267764 w 1907555"/>
                <a:gd name="connsiteY26" fmla="*/ 99235 h 841911"/>
                <a:gd name="connsiteX27" fmla="*/ 1285112 w 1907555"/>
                <a:gd name="connsiteY27" fmla="*/ 106136 h 841911"/>
                <a:gd name="connsiteX28" fmla="*/ 1307712 w 1907555"/>
                <a:gd name="connsiteY28" fmla="*/ 107447 h 841911"/>
                <a:gd name="connsiteX29" fmla="*/ 1330313 w 1907555"/>
                <a:gd name="connsiteY29" fmla="*/ 114348 h 841911"/>
                <a:gd name="connsiteX30" fmla="*/ 1348974 w 1907555"/>
                <a:gd name="connsiteY30" fmla="*/ 115728 h 841911"/>
                <a:gd name="connsiteX31" fmla="*/ 1354296 w 1907555"/>
                <a:gd name="connsiteY31" fmla="*/ 124976 h 841911"/>
                <a:gd name="connsiteX32" fmla="*/ 1358304 w 1907555"/>
                <a:gd name="connsiteY32" fmla="*/ 148922 h 841911"/>
                <a:gd name="connsiteX33" fmla="*/ 1378278 w 1907555"/>
                <a:gd name="connsiteY33" fmla="*/ 151613 h 841911"/>
                <a:gd name="connsiteX34" fmla="*/ 1392930 w 1907555"/>
                <a:gd name="connsiteY34" fmla="*/ 147611 h 841911"/>
                <a:gd name="connsiteX35" fmla="*/ 1418226 w 1907555"/>
                <a:gd name="connsiteY35" fmla="*/ 140710 h 841911"/>
                <a:gd name="connsiteX36" fmla="*/ 1427487 w 1907555"/>
                <a:gd name="connsiteY36" fmla="*/ 127391 h 841911"/>
                <a:gd name="connsiteX37" fmla="*/ 1444835 w 1907555"/>
                <a:gd name="connsiteY37" fmla="*/ 122077 h 841911"/>
                <a:gd name="connsiteX38" fmla="*/ 1454165 w 1907555"/>
                <a:gd name="connsiteY38" fmla="*/ 111450 h 841911"/>
                <a:gd name="connsiteX39" fmla="*/ 1466122 w 1907555"/>
                <a:gd name="connsiteY39" fmla="*/ 112761 h 841911"/>
                <a:gd name="connsiteX40" fmla="*/ 1476765 w 1907555"/>
                <a:gd name="connsiteY40" fmla="*/ 124700 h 841911"/>
                <a:gd name="connsiteX41" fmla="*/ 1488723 w 1907555"/>
                <a:gd name="connsiteY41" fmla="*/ 131600 h 841911"/>
                <a:gd name="connsiteX42" fmla="*/ 1498053 w 1907555"/>
                <a:gd name="connsiteY42" fmla="*/ 124700 h 841911"/>
                <a:gd name="connsiteX43" fmla="*/ 1516714 w 1907555"/>
                <a:gd name="connsiteY43" fmla="*/ 126080 h 841911"/>
                <a:gd name="connsiteX44" fmla="*/ 1528671 w 1907555"/>
                <a:gd name="connsiteY44" fmla="*/ 135396 h 841911"/>
                <a:gd name="connsiteX45" fmla="*/ 1543323 w 1907555"/>
                <a:gd name="connsiteY45" fmla="*/ 140710 h 841911"/>
                <a:gd name="connsiteX46" fmla="*/ 1560671 w 1907555"/>
                <a:gd name="connsiteY46" fmla="*/ 126080 h 841911"/>
                <a:gd name="connsiteX47" fmla="*/ 1580576 w 1907555"/>
                <a:gd name="connsiteY47" fmla="*/ 123388 h 841911"/>
                <a:gd name="connsiteX48" fmla="*/ 1604558 w 1907555"/>
                <a:gd name="connsiteY48" fmla="*/ 120766 h 841911"/>
                <a:gd name="connsiteX49" fmla="*/ 1617897 w 1907555"/>
                <a:gd name="connsiteY49" fmla="*/ 116764 h 841911"/>
                <a:gd name="connsiteX50" fmla="*/ 1637871 w 1907555"/>
                <a:gd name="connsiteY50" fmla="*/ 102134 h 841911"/>
                <a:gd name="connsiteX51" fmla="*/ 1648515 w 1907555"/>
                <a:gd name="connsiteY51" fmla="*/ 96820 h 841911"/>
                <a:gd name="connsiteX52" fmla="*/ 1663167 w 1907555"/>
                <a:gd name="connsiteY52" fmla="*/ 99442 h 841911"/>
                <a:gd name="connsiteX53" fmla="*/ 1681759 w 1907555"/>
                <a:gd name="connsiteY53" fmla="*/ 98131 h 841911"/>
                <a:gd name="connsiteX54" fmla="*/ 1692403 w 1907555"/>
                <a:gd name="connsiteY54" fmla="*/ 86123 h 841911"/>
                <a:gd name="connsiteX55" fmla="*/ 1705742 w 1907555"/>
                <a:gd name="connsiteY55" fmla="*/ 80810 h 841911"/>
                <a:gd name="connsiteX56" fmla="*/ 1715072 w 1907555"/>
                <a:gd name="connsiteY56" fmla="*/ 80810 h 841911"/>
                <a:gd name="connsiteX57" fmla="*/ 1731037 w 1907555"/>
                <a:gd name="connsiteY57" fmla="*/ 94129 h 841911"/>
                <a:gd name="connsiteX58" fmla="*/ 1745690 w 1907555"/>
                <a:gd name="connsiteY58" fmla="*/ 112761 h 841911"/>
                <a:gd name="connsiteX59" fmla="*/ 1778934 w 1907555"/>
                <a:gd name="connsiteY59" fmla="*/ 132705 h 841911"/>
                <a:gd name="connsiteX60" fmla="*/ 1808238 w 1907555"/>
                <a:gd name="connsiteY60" fmla="*/ 156651 h 841911"/>
                <a:gd name="connsiteX61" fmla="*/ 1830839 w 1907555"/>
                <a:gd name="connsiteY61" fmla="*/ 168658 h 841911"/>
                <a:gd name="connsiteX62" fmla="*/ 1836160 w 1907555"/>
                <a:gd name="connsiteY62" fmla="*/ 187291 h 841911"/>
                <a:gd name="connsiteX63" fmla="*/ 1850813 w 1907555"/>
                <a:gd name="connsiteY63" fmla="*/ 212548 h 841911"/>
                <a:gd name="connsiteX64" fmla="*/ 1868160 w 1907555"/>
                <a:gd name="connsiteY64" fmla="*/ 235183 h 841911"/>
                <a:gd name="connsiteX65" fmla="*/ 1866778 w 1907555"/>
                <a:gd name="connsiteY65" fmla="*/ 263132 h 841911"/>
                <a:gd name="connsiteX66" fmla="*/ 1858830 w 1907555"/>
                <a:gd name="connsiteY66" fmla="*/ 281695 h 841911"/>
                <a:gd name="connsiteX67" fmla="*/ 1866778 w 1907555"/>
                <a:gd name="connsiteY67" fmla="*/ 299017 h 841911"/>
                <a:gd name="connsiteX68" fmla="*/ 1859867 w 1907555"/>
                <a:gd name="connsiteY68" fmla="*/ 314958 h 841911"/>
                <a:gd name="connsiteX69" fmla="*/ 1845214 w 1907555"/>
                <a:gd name="connsiteY69" fmla="*/ 336282 h 841911"/>
                <a:gd name="connsiteX70" fmla="*/ 1842588 w 1907555"/>
                <a:gd name="connsiteY70" fmla="*/ 360228 h 841911"/>
                <a:gd name="connsiteX71" fmla="*/ 1851918 w 1907555"/>
                <a:gd name="connsiteY71" fmla="*/ 376169 h 841911"/>
                <a:gd name="connsiteX72" fmla="*/ 1865189 w 1907555"/>
                <a:gd name="connsiteY72" fmla="*/ 384174 h 841911"/>
                <a:gd name="connsiteX73" fmla="*/ 1882536 w 1907555"/>
                <a:gd name="connsiteY73" fmla="*/ 405429 h 841911"/>
                <a:gd name="connsiteX74" fmla="*/ 1891798 w 1907555"/>
                <a:gd name="connsiteY74" fmla="*/ 441382 h 841911"/>
                <a:gd name="connsiteX75" fmla="*/ 1891798 w 1907555"/>
                <a:gd name="connsiteY75" fmla="*/ 468986 h 841911"/>
                <a:gd name="connsiteX76" fmla="*/ 1882536 w 1907555"/>
                <a:gd name="connsiteY76" fmla="*/ 486307 h 841911"/>
                <a:gd name="connsiteX77" fmla="*/ 1886476 w 1907555"/>
                <a:gd name="connsiteY77" fmla="*/ 503560 h 841911"/>
                <a:gd name="connsiteX78" fmla="*/ 1902441 w 1907555"/>
                <a:gd name="connsiteY78" fmla="*/ 504871 h 841911"/>
                <a:gd name="connsiteX79" fmla="*/ 1910458 w 1907555"/>
                <a:gd name="connsiteY79" fmla="*/ 514187 h 841911"/>
                <a:gd name="connsiteX80" fmla="*/ 1911772 w 1907555"/>
                <a:gd name="connsiteY80" fmla="*/ 534200 h 841911"/>
                <a:gd name="connsiteX81" fmla="*/ 1904860 w 1907555"/>
                <a:gd name="connsiteY81" fmla="*/ 531508 h 841911"/>
                <a:gd name="connsiteX82" fmla="*/ 1892350 w 1907555"/>
                <a:gd name="connsiteY82" fmla="*/ 527368 h 841911"/>
                <a:gd name="connsiteX83" fmla="*/ 1877698 w 1907555"/>
                <a:gd name="connsiteY83" fmla="*/ 528679 h 841911"/>
                <a:gd name="connsiteX84" fmla="*/ 1870787 w 1907555"/>
                <a:gd name="connsiteY84" fmla="*/ 537995 h 841911"/>
                <a:gd name="connsiteX85" fmla="*/ 1857517 w 1907555"/>
                <a:gd name="connsiteY85" fmla="*/ 544896 h 841911"/>
                <a:gd name="connsiteX86" fmla="*/ 1854821 w 1907555"/>
                <a:gd name="connsiteY86" fmla="*/ 551797 h 841911"/>
                <a:gd name="connsiteX87" fmla="*/ 1847910 w 1907555"/>
                <a:gd name="connsiteY87" fmla="*/ 559802 h 841911"/>
                <a:gd name="connsiteX88" fmla="*/ 1842588 w 1907555"/>
                <a:gd name="connsiteY88" fmla="*/ 565116 h 841911"/>
                <a:gd name="connsiteX89" fmla="*/ 1835677 w 1907555"/>
                <a:gd name="connsiteY89" fmla="*/ 567807 h 841911"/>
                <a:gd name="connsiteX90" fmla="*/ 1823720 w 1907555"/>
                <a:gd name="connsiteY90" fmla="*/ 560906 h 841911"/>
                <a:gd name="connsiteX91" fmla="*/ 1822407 w 1907555"/>
                <a:gd name="connsiteY91" fmla="*/ 548968 h 841911"/>
                <a:gd name="connsiteX92" fmla="*/ 1817085 w 1907555"/>
                <a:gd name="connsiteY92" fmla="*/ 542067 h 841911"/>
                <a:gd name="connsiteX93" fmla="*/ 1806441 w 1907555"/>
                <a:gd name="connsiteY93" fmla="*/ 542067 h 841911"/>
                <a:gd name="connsiteX94" fmla="*/ 1801119 w 1907555"/>
                <a:gd name="connsiteY94" fmla="*/ 550072 h 841911"/>
                <a:gd name="connsiteX95" fmla="*/ 1798424 w 1907555"/>
                <a:gd name="connsiteY95" fmla="*/ 559388 h 841911"/>
                <a:gd name="connsiteX96" fmla="*/ 1794415 w 1907555"/>
                <a:gd name="connsiteY96" fmla="*/ 570016 h 841911"/>
                <a:gd name="connsiteX97" fmla="*/ 1787504 w 1907555"/>
                <a:gd name="connsiteY97" fmla="*/ 578021 h 841911"/>
                <a:gd name="connsiteX98" fmla="*/ 1775547 w 1907555"/>
                <a:gd name="connsiteY98" fmla="*/ 578021 h 841911"/>
                <a:gd name="connsiteX99" fmla="*/ 1768636 w 1907555"/>
                <a:gd name="connsiteY99" fmla="*/ 574018 h 841911"/>
                <a:gd name="connsiteX100" fmla="*/ 1757992 w 1907555"/>
                <a:gd name="connsiteY100" fmla="*/ 570016 h 841911"/>
                <a:gd name="connsiteX101" fmla="*/ 1752670 w 1907555"/>
                <a:gd name="connsiteY101" fmla="*/ 576916 h 841911"/>
                <a:gd name="connsiteX102" fmla="*/ 1751357 w 1907555"/>
                <a:gd name="connsiteY102" fmla="*/ 584852 h 841911"/>
                <a:gd name="connsiteX103" fmla="*/ 1747349 w 1907555"/>
                <a:gd name="connsiteY103" fmla="*/ 600863 h 841911"/>
                <a:gd name="connsiteX104" fmla="*/ 1742027 w 1907555"/>
                <a:gd name="connsiteY104" fmla="*/ 608799 h 841911"/>
                <a:gd name="connsiteX105" fmla="*/ 1740714 w 1907555"/>
                <a:gd name="connsiteY105" fmla="*/ 618115 h 841911"/>
                <a:gd name="connsiteX106" fmla="*/ 1735392 w 1907555"/>
                <a:gd name="connsiteY106" fmla="*/ 628742 h 841911"/>
                <a:gd name="connsiteX107" fmla="*/ 1727375 w 1907555"/>
                <a:gd name="connsiteY107" fmla="*/ 638059 h 841911"/>
                <a:gd name="connsiteX108" fmla="*/ 1718044 w 1907555"/>
                <a:gd name="connsiteY108" fmla="*/ 640750 h 841911"/>
                <a:gd name="connsiteX109" fmla="*/ 1707401 w 1907555"/>
                <a:gd name="connsiteY109" fmla="*/ 656691 h 841911"/>
                <a:gd name="connsiteX110" fmla="*/ 1706088 w 1907555"/>
                <a:gd name="connsiteY110" fmla="*/ 668698 h 841911"/>
                <a:gd name="connsiteX111" fmla="*/ 1708783 w 1907555"/>
                <a:gd name="connsiteY111" fmla="*/ 678015 h 841911"/>
                <a:gd name="connsiteX112" fmla="*/ 1707400 w 1907555"/>
                <a:gd name="connsiteY112" fmla="*/ 688642 h 841911"/>
                <a:gd name="connsiteX113" fmla="*/ 1700489 w 1907555"/>
                <a:gd name="connsiteY113" fmla="*/ 696647 h 841911"/>
                <a:gd name="connsiteX114" fmla="*/ 1687219 w 1907555"/>
                <a:gd name="connsiteY114" fmla="*/ 701961 h 841911"/>
                <a:gd name="connsiteX115" fmla="*/ 1677888 w 1907555"/>
                <a:gd name="connsiteY115" fmla="*/ 700650 h 841911"/>
                <a:gd name="connsiteX116" fmla="*/ 1669802 w 1907555"/>
                <a:gd name="connsiteY116" fmla="*/ 700650 h 841911"/>
                <a:gd name="connsiteX117" fmla="*/ 1660472 w 1907555"/>
                <a:gd name="connsiteY117" fmla="*/ 701961 h 841911"/>
                <a:gd name="connsiteX118" fmla="*/ 1649828 w 1907555"/>
                <a:gd name="connsiteY118" fmla="*/ 700650 h 841911"/>
                <a:gd name="connsiteX119" fmla="*/ 1639185 w 1907555"/>
                <a:gd name="connsiteY119" fmla="*/ 701961 h 841911"/>
                <a:gd name="connsiteX120" fmla="*/ 1632273 w 1907555"/>
                <a:gd name="connsiteY120" fmla="*/ 704583 h 841911"/>
                <a:gd name="connsiteX121" fmla="*/ 1628264 w 1907555"/>
                <a:gd name="connsiteY121" fmla="*/ 712588 h 841911"/>
                <a:gd name="connsiteX122" fmla="*/ 1625569 w 1907555"/>
                <a:gd name="connsiteY122" fmla="*/ 724596 h 841911"/>
                <a:gd name="connsiteX123" fmla="*/ 1620247 w 1907555"/>
                <a:gd name="connsiteY123" fmla="*/ 735223 h 841911"/>
                <a:gd name="connsiteX124" fmla="*/ 1612299 w 1907555"/>
                <a:gd name="connsiteY124" fmla="*/ 744540 h 841911"/>
                <a:gd name="connsiteX125" fmla="*/ 1600273 w 1907555"/>
                <a:gd name="connsiteY125" fmla="*/ 753856 h 841911"/>
                <a:gd name="connsiteX126" fmla="*/ 1578986 w 1907555"/>
                <a:gd name="connsiteY126" fmla="*/ 759170 h 841911"/>
                <a:gd name="connsiteX127" fmla="*/ 1561707 w 1907555"/>
                <a:gd name="connsiteY127" fmla="*/ 761792 h 841911"/>
                <a:gd name="connsiteX128" fmla="*/ 1549681 w 1907555"/>
                <a:gd name="connsiteY128" fmla="*/ 765794 h 841911"/>
                <a:gd name="connsiteX129" fmla="*/ 1539038 w 1907555"/>
                <a:gd name="connsiteY129" fmla="*/ 772695 h 841911"/>
                <a:gd name="connsiteX130" fmla="*/ 1533716 w 1907555"/>
                <a:gd name="connsiteY130" fmla="*/ 782012 h 841911"/>
                <a:gd name="connsiteX131" fmla="*/ 1535098 w 1907555"/>
                <a:gd name="connsiteY131" fmla="*/ 796641 h 841911"/>
                <a:gd name="connsiteX132" fmla="*/ 1528187 w 1907555"/>
                <a:gd name="connsiteY132" fmla="*/ 812583 h 841911"/>
                <a:gd name="connsiteX133" fmla="*/ 1521276 w 1907555"/>
                <a:gd name="connsiteY133" fmla="*/ 825901 h 841911"/>
                <a:gd name="connsiteX134" fmla="*/ 1522589 w 1907555"/>
                <a:gd name="connsiteY134" fmla="*/ 837840 h 841911"/>
                <a:gd name="connsiteX135" fmla="*/ 1518580 w 1907555"/>
                <a:gd name="connsiteY135" fmla="*/ 843154 h 841911"/>
                <a:gd name="connsiteX136" fmla="*/ 1503997 w 1907555"/>
                <a:gd name="connsiteY136" fmla="*/ 835218 h 841911"/>
                <a:gd name="connsiteX137" fmla="*/ 1498675 w 1907555"/>
                <a:gd name="connsiteY137" fmla="*/ 823210 h 841911"/>
                <a:gd name="connsiteX138" fmla="*/ 1497293 w 1907555"/>
                <a:gd name="connsiteY138" fmla="*/ 813894 h 841911"/>
                <a:gd name="connsiteX139" fmla="*/ 1493284 w 1907555"/>
                <a:gd name="connsiteY139" fmla="*/ 803267 h 841911"/>
                <a:gd name="connsiteX140" fmla="*/ 1486373 w 1907555"/>
                <a:gd name="connsiteY140" fmla="*/ 793950 h 841911"/>
                <a:gd name="connsiteX141" fmla="*/ 1478425 w 1907555"/>
                <a:gd name="connsiteY141" fmla="*/ 789948 h 841911"/>
                <a:gd name="connsiteX142" fmla="*/ 1471513 w 1907555"/>
                <a:gd name="connsiteY142" fmla="*/ 796849 h 841911"/>
                <a:gd name="connsiteX143" fmla="*/ 1459557 w 1907555"/>
                <a:gd name="connsiteY143" fmla="*/ 802162 h 841911"/>
                <a:gd name="connsiteX144" fmla="*/ 1450226 w 1907555"/>
                <a:gd name="connsiteY144" fmla="*/ 800851 h 841911"/>
                <a:gd name="connsiteX145" fmla="*/ 1438269 w 1907555"/>
                <a:gd name="connsiteY145" fmla="*/ 796848 h 841911"/>
                <a:gd name="connsiteX146" fmla="*/ 1416982 w 1907555"/>
                <a:gd name="connsiteY146" fmla="*/ 792846 h 841911"/>
                <a:gd name="connsiteX147" fmla="*/ 1411660 w 1907555"/>
                <a:gd name="connsiteY147" fmla="*/ 783530 h 841911"/>
                <a:gd name="connsiteX148" fmla="*/ 1407652 w 1907555"/>
                <a:gd name="connsiteY148" fmla="*/ 772902 h 841911"/>
                <a:gd name="connsiteX149" fmla="*/ 1395626 w 1907555"/>
                <a:gd name="connsiteY149" fmla="*/ 766001 h 841911"/>
                <a:gd name="connsiteX150" fmla="*/ 1379660 w 1907555"/>
                <a:gd name="connsiteY150" fmla="*/ 771315 h 841911"/>
                <a:gd name="connsiteX151" fmla="*/ 1367704 w 1907555"/>
                <a:gd name="connsiteY151" fmla="*/ 776629 h 841911"/>
                <a:gd name="connsiteX152" fmla="*/ 1349043 w 1907555"/>
                <a:gd name="connsiteY152" fmla="*/ 776629 h 841911"/>
                <a:gd name="connsiteX153" fmla="*/ 1325129 w 1907555"/>
                <a:gd name="connsiteY153" fmla="*/ 775318 h 841911"/>
                <a:gd name="connsiteX154" fmla="*/ 1307781 w 1907555"/>
                <a:gd name="connsiteY154" fmla="*/ 779320 h 841911"/>
                <a:gd name="connsiteX155" fmla="*/ 1295825 w 1907555"/>
                <a:gd name="connsiteY155" fmla="*/ 775318 h 841911"/>
                <a:gd name="connsiteX156" fmla="*/ 1283868 w 1907555"/>
                <a:gd name="connsiteY156" fmla="*/ 775318 h 841911"/>
                <a:gd name="connsiteX157" fmla="*/ 1275851 w 1907555"/>
                <a:gd name="connsiteY157" fmla="*/ 780632 h 841911"/>
                <a:gd name="connsiteX158" fmla="*/ 1263894 w 1907555"/>
                <a:gd name="connsiteY158" fmla="*/ 785945 h 841911"/>
                <a:gd name="connsiteX159" fmla="*/ 1251868 w 1907555"/>
                <a:gd name="connsiteY159" fmla="*/ 784634 h 841911"/>
                <a:gd name="connsiteX160" fmla="*/ 1241225 w 1907555"/>
                <a:gd name="connsiteY160" fmla="*/ 776629 h 841911"/>
                <a:gd name="connsiteX161" fmla="*/ 1229268 w 1907555"/>
                <a:gd name="connsiteY161" fmla="*/ 771315 h 841911"/>
                <a:gd name="connsiteX162" fmla="*/ 1214615 w 1907555"/>
                <a:gd name="connsiteY162" fmla="*/ 768693 h 841911"/>
                <a:gd name="connsiteX163" fmla="*/ 1202659 w 1907555"/>
                <a:gd name="connsiteY163" fmla="*/ 772695 h 841911"/>
                <a:gd name="connsiteX164" fmla="*/ 1188006 w 1907555"/>
                <a:gd name="connsiteY164" fmla="*/ 771315 h 841911"/>
                <a:gd name="connsiteX165" fmla="*/ 1175981 w 1907555"/>
                <a:gd name="connsiteY165" fmla="*/ 756685 h 841911"/>
                <a:gd name="connsiteX166" fmla="*/ 1169069 w 1907555"/>
                <a:gd name="connsiteY166" fmla="*/ 744746 h 841911"/>
                <a:gd name="connsiteX167" fmla="*/ 1159739 w 1907555"/>
                <a:gd name="connsiteY167" fmla="*/ 732739 h 841911"/>
                <a:gd name="connsiteX168" fmla="*/ 1147782 w 1907555"/>
                <a:gd name="connsiteY168" fmla="*/ 724803 h 841911"/>
                <a:gd name="connsiteX169" fmla="*/ 1131816 w 1907555"/>
                <a:gd name="connsiteY169" fmla="*/ 724803 h 841911"/>
                <a:gd name="connsiteX170" fmla="*/ 1118477 w 1907555"/>
                <a:gd name="connsiteY170" fmla="*/ 724803 h 841911"/>
                <a:gd name="connsiteX171" fmla="*/ 1102512 w 1907555"/>
                <a:gd name="connsiteY171" fmla="*/ 717902 h 841911"/>
                <a:gd name="connsiteX172" fmla="*/ 1093181 w 1907555"/>
                <a:gd name="connsiteY172" fmla="*/ 717902 h 841911"/>
                <a:gd name="connsiteX173" fmla="*/ 1082538 w 1907555"/>
                <a:gd name="connsiteY173" fmla="*/ 723216 h 841911"/>
                <a:gd name="connsiteX174" fmla="*/ 1067885 w 1907555"/>
                <a:gd name="connsiteY174" fmla="*/ 724596 h 841911"/>
                <a:gd name="connsiteX175" fmla="*/ 1051920 w 1907555"/>
                <a:gd name="connsiteY175" fmla="*/ 715280 h 841911"/>
                <a:gd name="connsiteX176" fmla="*/ 1033328 w 1907555"/>
                <a:gd name="connsiteY176" fmla="*/ 704584 h 841911"/>
                <a:gd name="connsiteX177" fmla="*/ 1017294 w 1907555"/>
                <a:gd name="connsiteY177" fmla="*/ 692645 h 841911"/>
                <a:gd name="connsiteX178" fmla="*/ 1002711 w 1907555"/>
                <a:gd name="connsiteY178" fmla="*/ 684640 h 841911"/>
                <a:gd name="connsiteX179" fmla="*/ 986676 w 1907555"/>
                <a:gd name="connsiteY179" fmla="*/ 677739 h 841911"/>
                <a:gd name="connsiteX180" fmla="*/ 961449 w 1907555"/>
                <a:gd name="connsiteY180" fmla="*/ 677739 h 841911"/>
                <a:gd name="connsiteX181" fmla="*/ 948110 w 1907555"/>
                <a:gd name="connsiteY181" fmla="*/ 684640 h 841911"/>
                <a:gd name="connsiteX182" fmla="*/ 924128 w 1907555"/>
                <a:gd name="connsiteY182" fmla="*/ 696647 h 841911"/>
                <a:gd name="connsiteX183" fmla="*/ 902841 w 1907555"/>
                <a:gd name="connsiteY183" fmla="*/ 697958 h 841911"/>
                <a:gd name="connsiteX184" fmla="*/ 885562 w 1907555"/>
                <a:gd name="connsiteY184" fmla="*/ 685951 h 841911"/>
                <a:gd name="connsiteX185" fmla="*/ 866901 w 1907555"/>
                <a:gd name="connsiteY185" fmla="*/ 682017 h 841911"/>
                <a:gd name="connsiteX186" fmla="*/ 854944 w 1907555"/>
                <a:gd name="connsiteY186" fmla="*/ 682017 h 841911"/>
                <a:gd name="connsiteX187" fmla="*/ 845614 w 1907555"/>
                <a:gd name="connsiteY187" fmla="*/ 684640 h 841911"/>
                <a:gd name="connsiteX188" fmla="*/ 833657 w 1907555"/>
                <a:gd name="connsiteY188" fmla="*/ 684640 h 841911"/>
                <a:gd name="connsiteX189" fmla="*/ 826745 w 1907555"/>
                <a:gd name="connsiteY189" fmla="*/ 683329 h 841911"/>
                <a:gd name="connsiteX190" fmla="*/ 804145 w 1907555"/>
                <a:gd name="connsiteY190" fmla="*/ 678015 h 841911"/>
                <a:gd name="connsiteX191" fmla="*/ 778849 w 1907555"/>
                <a:gd name="connsiteY191" fmla="*/ 668698 h 841911"/>
                <a:gd name="connsiteX192" fmla="*/ 758875 w 1907555"/>
                <a:gd name="connsiteY192" fmla="*/ 656691 h 841911"/>
                <a:gd name="connsiteX193" fmla="*/ 734893 w 1907555"/>
                <a:gd name="connsiteY193" fmla="*/ 659382 h 841911"/>
                <a:gd name="connsiteX194" fmla="*/ 712292 w 1907555"/>
                <a:gd name="connsiteY194" fmla="*/ 658071 h 841911"/>
                <a:gd name="connsiteX195" fmla="*/ 700266 w 1907555"/>
                <a:gd name="connsiteY195" fmla="*/ 647375 h 841911"/>
                <a:gd name="connsiteX196" fmla="*/ 686996 w 1907555"/>
                <a:gd name="connsiteY196" fmla="*/ 644753 h 841911"/>
                <a:gd name="connsiteX197" fmla="*/ 672344 w 1907555"/>
                <a:gd name="connsiteY197" fmla="*/ 632745 h 841911"/>
                <a:gd name="connsiteX198" fmla="*/ 662115 w 1907555"/>
                <a:gd name="connsiteY198" fmla="*/ 632745 h 841911"/>
                <a:gd name="connsiteX199" fmla="*/ 643454 w 1907555"/>
                <a:gd name="connsiteY199" fmla="*/ 638059 h 841911"/>
                <a:gd name="connsiteX200" fmla="*/ 624793 w 1907555"/>
                <a:gd name="connsiteY200" fmla="*/ 640750 h 841911"/>
                <a:gd name="connsiteX201" fmla="*/ 615532 w 1907555"/>
                <a:gd name="connsiteY201" fmla="*/ 639439 h 841911"/>
                <a:gd name="connsiteX202" fmla="*/ 595558 w 1907555"/>
                <a:gd name="connsiteY202" fmla="*/ 632538 h 841911"/>
                <a:gd name="connsiteX203" fmla="*/ 580906 w 1907555"/>
                <a:gd name="connsiteY203" fmla="*/ 623222 h 841911"/>
                <a:gd name="connsiteX204" fmla="*/ 567567 w 1907555"/>
                <a:gd name="connsiteY204" fmla="*/ 625913 h 841911"/>
                <a:gd name="connsiteX205" fmla="*/ 556923 w 1907555"/>
                <a:gd name="connsiteY205" fmla="*/ 633918 h 841911"/>
                <a:gd name="connsiteX206" fmla="*/ 539645 w 1907555"/>
                <a:gd name="connsiteY206" fmla="*/ 636540 h 841911"/>
                <a:gd name="connsiteX207" fmla="*/ 527619 w 1907555"/>
                <a:gd name="connsiteY207" fmla="*/ 643441 h 841911"/>
                <a:gd name="connsiteX208" fmla="*/ 510340 w 1907555"/>
                <a:gd name="connsiteY208" fmla="*/ 647375 h 841911"/>
                <a:gd name="connsiteX209" fmla="*/ 483731 w 1907555"/>
                <a:gd name="connsiteY209" fmla="*/ 646064 h 841911"/>
                <a:gd name="connsiteX210" fmla="*/ 458435 w 1907555"/>
                <a:gd name="connsiteY210" fmla="*/ 630123 h 841911"/>
                <a:gd name="connsiteX211" fmla="*/ 423878 w 1907555"/>
                <a:gd name="connsiteY211" fmla="*/ 612801 h 841911"/>
                <a:gd name="connsiteX212" fmla="*/ 381304 w 1907555"/>
                <a:gd name="connsiteY212" fmla="*/ 599483 h 841911"/>
                <a:gd name="connsiteX213" fmla="*/ 338660 w 1907555"/>
                <a:gd name="connsiteY213" fmla="*/ 599483 h 841911"/>
                <a:gd name="connsiteX214" fmla="*/ 288069 w 1907555"/>
                <a:gd name="connsiteY214" fmla="*/ 600863 h 841911"/>
                <a:gd name="connsiteX215" fmla="*/ 226833 w 1907555"/>
                <a:gd name="connsiteY215" fmla="*/ 598171 h 841911"/>
                <a:gd name="connsiteX216" fmla="*/ 180250 w 1907555"/>
                <a:gd name="connsiteY216" fmla="*/ 588855 h 841911"/>
                <a:gd name="connsiteX217" fmla="*/ 154954 w 1907555"/>
                <a:gd name="connsiteY217" fmla="*/ 574225 h 841911"/>
                <a:gd name="connsiteX218" fmla="*/ 119015 w 1907555"/>
                <a:gd name="connsiteY218" fmla="*/ 554281 h 841911"/>
                <a:gd name="connsiteX219" fmla="*/ 99041 w 1907555"/>
                <a:gd name="connsiteY219" fmla="*/ 544965 h 841911"/>
                <a:gd name="connsiteX220" fmla="*/ 73745 w 1907555"/>
                <a:gd name="connsiteY220" fmla="*/ 547588 h 841911"/>
                <a:gd name="connsiteX221" fmla="*/ 60475 w 1907555"/>
                <a:gd name="connsiteY221" fmla="*/ 542274 h 841911"/>
                <a:gd name="connsiteX222" fmla="*/ 43196 w 1907555"/>
                <a:gd name="connsiteY222" fmla="*/ 536960 h 841911"/>
                <a:gd name="connsiteX223" fmla="*/ 33866 w 1907555"/>
                <a:gd name="connsiteY223" fmla="*/ 536960 h 841911"/>
                <a:gd name="connsiteX224" fmla="*/ 35179 w 1907555"/>
                <a:gd name="connsiteY224" fmla="*/ 526333 h 841911"/>
                <a:gd name="connsiteX225" fmla="*/ 29857 w 1907555"/>
                <a:gd name="connsiteY225" fmla="*/ 518328 h 841911"/>
                <a:gd name="connsiteX226" fmla="*/ 35179 w 1907555"/>
                <a:gd name="connsiteY226" fmla="*/ 502387 h 841911"/>
                <a:gd name="connsiteX227" fmla="*/ 44509 w 1907555"/>
                <a:gd name="connsiteY227" fmla="*/ 493070 h 841911"/>
                <a:gd name="connsiteX228" fmla="*/ 52458 w 1907555"/>
                <a:gd name="connsiteY228" fmla="*/ 489068 h 841911"/>
                <a:gd name="connsiteX229" fmla="*/ 55153 w 1907555"/>
                <a:gd name="connsiteY229" fmla="*/ 478440 h 841911"/>
                <a:gd name="connsiteX230" fmla="*/ 53840 w 1907555"/>
                <a:gd name="connsiteY230" fmla="*/ 469124 h 841911"/>
                <a:gd name="connsiteX231" fmla="*/ 59162 w 1907555"/>
                <a:gd name="connsiteY231" fmla="*/ 461119 h 841911"/>
                <a:gd name="connsiteX232" fmla="*/ 59162 w 1907555"/>
                <a:gd name="connsiteY232" fmla="*/ 449181 h 841911"/>
                <a:gd name="connsiteX233" fmla="*/ 73745 w 1907555"/>
                <a:gd name="connsiteY233" fmla="*/ 445178 h 841911"/>
                <a:gd name="connsiteX234" fmla="*/ 83075 w 1907555"/>
                <a:gd name="connsiteY234" fmla="*/ 445178 h 841911"/>
                <a:gd name="connsiteX235" fmla="*/ 88397 w 1907555"/>
                <a:gd name="connsiteY235" fmla="*/ 441176 h 841911"/>
                <a:gd name="connsiteX236" fmla="*/ 101736 w 1907555"/>
                <a:gd name="connsiteY236" fmla="*/ 431859 h 841911"/>
                <a:gd name="connsiteX237" fmla="*/ 109753 w 1907555"/>
                <a:gd name="connsiteY237" fmla="*/ 427857 h 841911"/>
                <a:gd name="connsiteX238" fmla="*/ 116665 w 1907555"/>
                <a:gd name="connsiteY238" fmla="*/ 419921 h 841911"/>
                <a:gd name="connsiteX239" fmla="*/ 124613 w 1907555"/>
                <a:gd name="connsiteY239" fmla="*/ 419921 h 841911"/>
                <a:gd name="connsiteX240" fmla="*/ 139265 w 1907555"/>
                <a:gd name="connsiteY240" fmla="*/ 421232 h 841911"/>
                <a:gd name="connsiteX241" fmla="*/ 147283 w 1907555"/>
                <a:gd name="connsiteY241" fmla="*/ 430548 h 841911"/>
                <a:gd name="connsiteX242" fmla="*/ 159239 w 1907555"/>
                <a:gd name="connsiteY242" fmla="*/ 431859 h 841911"/>
                <a:gd name="connsiteX243" fmla="*/ 172579 w 1907555"/>
                <a:gd name="connsiteY243" fmla="*/ 426546 h 841911"/>
                <a:gd name="connsiteX244" fmla="*/ 180527 w 1907555"/>
                <a:gd name="connsiteY244" fmla="*/ 415918 h 841911"/>
                <a:gd name="connsiteX245" fmla="*/ 187438 w 1907555"/>
                <a:gd name="connsiteY245" fmla="*/ 409017 h 841911"/>
                <a:gd name="connsiteX246" fmla="*/ 198082 w 1907555"/>
                <a:gd name="connsiteY246" fmla="*/ 403703 h 841911"/>
                <a:gd name="connsiteX247" fmla="*/ 214047 w 1907555"/>
                <a:gd name="connsiteY247" fmla="*/ 405015 h 841911"/>
                <a:gd name="connsiteX248" fmla="*/ 224691 w 1907555"/>
                <a:gd name="connsiteY248" fmla="*/ 417022 h 841911"/>
                <a:gd name="connsiteX249" fmla="*/ 238030 w 1907555"/>
                <a:gd name="connsiteY249" fmla="*/ 419714 h 841911"/>
                <a:gd name="connsiteX250" fmla="*/ 243352 w 1907555"/>
                <a:gd name="connsiteY250" fmla="*/ 407706 h 841911"/>
                <a:gd name="connsiteX251" fmla="*/ 252613 w 1907555"/>
                <a:gd name="connsiteY251" fmla="*/ 398390 h 841911"/>
                <a:gd name="connsiteX252" fmla="*/ 253995 w 1907555"/>
                <a:gd name="connsiteY252" fmla="*/ 386451 h 841911"/>
                <a:gd name="connsiteX253" fmla="*/ 245978 w 1907555"/>
                <a:gd name="connsiteY253" fmla="*/ 374444 h 841911"/>
                <a:gd name="connsiteX254" fmla="*/ 230013 w 1907555"/>
                <a:gd name="connsiteY254" fmla="*/ 367543 h 841911"/>
                <a:gd name="connsiteX255" fmla="*/ 203403 w 1907555"/>
                <a:gd name="connsiteY255" fmla="*/ 347530 h 841911"/>
                <a:gd name="connsiteX256" fmla="*/ 191378 w 1907555"/>
                <a:gd name="connsiteY256" fmla="*/ 332900 h 841911"/>
                <a:gd name="connsiteX257" fmla="*/ 179421 w 1907555"/>
                <a:gd name="connsiteY257" fmla="*/ 314268 h 841911"/>
                <a:gd name="connsiteX258" fmla="*/ 164769 w 1907555"/>
                <a:gd name="connsiteY258" fmla="*/ 291702 h 841911"/>
                <a:gd name="connsiteX259" fmla="*/ 159447 w 1907555"/>
                <a:gd name="connsiteY259" fmla="*/ 269067 h 841911"/>
                <a:gd name="connsiteX260" fmla="*/ 148803 w 1907555"/>
                <a:gd name="connsiteY260" fmla="*/ 241118 h 841911"/>
                <a:gd name="connsiteX261" fmla="*/ 134151 w 1907555"/>
                <a:gd name="connsiteY261" fmla="*/ 229179 h 841911"/>
                <a:gd name="connsiteX262" fmla="*/ 115559 w 1907555"/>
                <a:gd name="connsiteY262" fmla="*/ 211858 h 841911"/>
                <a:gd name="connsiteX263" fmla="*/ 100907 w 1907555"/>
                <a:gd name="connsiteY263" fmla="*/ 197228 h 841911"/>
                <a:gd name="connsiteX264" fmla="*/ 86255 w 1907555"/>
                <a:gd name="connsiteY264" fmla="*/ 175904 h 841911"/>
                <a:gd name="connsiteX265" fmla="*/ 80933 w 1907555"/>
                <a:gd name="connsiteY265" fmla="*/ 155961 h 841911"/>
                <a:gd name="connsiteX266" fmla="*/ 79620 w 1907555"/>
                <a:gd name="connsiteY266" fmla="*/ 134706 h 841911"/>
                <a:gd name="connsiteX267" fmla="*/ 84942 w 1907555"/>
                <a:gd name="connsiteY267" fmla="*/ 122698 h 841911"/>
                <a:gd name="connsiteX268" fmla="*/ 91853 w 1907555"/>
                <a:gd name="connsiteY268" fmla="*/ 115797 h 841911"/>
                <a:gd name="connsiteX269" fmla="*/ 89157 w 1907555"/>
                <a:gd name="connsiteY269" fmla="*/ 99787 h 841911"/>
                <a:gd name="connsiteX270" fmla="*/ 79896 w 1907555"/>
                <a:gd name="connsiteY270" fmla="*/ 91851 h 841911"/>
                <a:gd name="connsiteX271" fmla="*/ 62548 w 1907555"/>
                <a:gd name="connsiteY271" fmla="*/ 82535 h 841911"/>
                <a:gd name="connsiteX272" fmla="*/ 41261 w 1907555"/>
                <a:gd name="connsiteY272" fmla="*/ 66525 h 841911"/>
                <a:gd name="connsiteX273" fmla="*/ 21287 w 1907555"/>
                <a:gd name="connsiteY273" fmla="*/ 47961 h 841911"/>
                <a:gd name="connsiteX274" fmla="*/ 9330 w 1907555"/>
                <a:gd name="connsiteY274" fmla="*/ 35954 h 841911"/>
                <a:gd name="connsiteX275" fmla="*/ 0 w 1907555"/>
                <a:gd name="connsiteY275" fmla="*/ 23946 h 841911"/>
                <a:gd name="connsiteX276" fmla="*/ 17279 w 1907555"/>
                <a:gd name="connsiteY276" fmla="*/ 27949 h 841911"/>
                <a:gd name="connsiteX277" fmla="*/ 26609 w 1907555"/>
                <a:gd name="connsiteY277" fmla="*/ 20013 h 841911"/>
                <a:gd name="connsiteX278" fmla="*/ 33520 w 1907555"/>
                <a:gd name="connsiteY278" fmla="*/ 5383 h 841911"/>
                <a:gd name="connsiteX279" fmla="*/ 60199 w 1907555"/>
                <a:gd name="connsiteY279" fmla="*/ 0 h 841911"/>
                <a:gd name="connsiteX280" fmla="*/ 81486 w 1907555"/>
                <a:gd name="connsiteY280" fmla="*/ 5383 h 841911"/>
                <a:gd name="connsiteX281" fmla="*/ 90816 w 1907555"/>
                <a:gd name="connsiteY281" fmla="*/ 18633 h 841911"/>
                <a:gd name="connsiteX282" fmla="*/ 108095 w 1907555"/>
                <a:gd name="connsiteY282" fmla="*/ 23946 h 841911"/>
                <a:gd name="connsiteX283" fmla="*/ 118738 w 1907555"/>
                <a:gd name="connsiteY283" fmla="*/ 31951 h 841911"/>
                <a:gd name="connsiteX284" fmla="*/ 142721 w 1907555"/>
                <a:gd name="connsiteY284" fmla="*/ 31951 h 841911"/>
                <a:gd name="connsiteX285" fmla="*/ 160000 w 1907555"/>
                <a:gd name="connsiteY285" fmla="*/ 35954 h 841911"/>
                <a:gd name="connsiteX286" fmla="*/ 172025 w 1907555"/>
                <a:gd name="connsiteY286" fmla="*/ 46581 h 841911"/>
                <a:gd name="connsiteX287" fmla="*/ 187991 w 1907555"/>
                <a:gd name="connsiteY287" fmla="*/ 46581 h 841911"/>
                <a:gd name="connsiteX288" fmla="*/ 213287 w 1907555"/>
                <a:gd name="connsiteY288" fmla="*/ 50584 h 841911"/>
                <a:gd name="connsiteX289" fmla="*/ 223930 w 1907555"/>
                <a:gd name="connsiteY289" fmla="*/ 57485 h 841911"/>
                <a:gd name="connsiteX290" fmla="*/ 246531 w 1907555"/>
                <a:gd name="connsiteY290" fmla="*/ 60176 h 841911"/>
                <a:gd name="connsiteX291" fmla="*/ 261183 w 1907555"/>
                <a:gd name="connsiteY291" fmla="*/ 74806 h 841911"/>
                <a:gd name="connsiteX292" fmla="*/ 261183 w 1907555"/>
                <a:gd name="connsiteY292" fmla="*/ 93438 h 841911"/>
                <a:gd name="connsiteX293" fmla="*/ 274522 w 1907555"/>
                <a:gd name="connsiteY293" fmla="*/ 101444 h 841911"/>
                <a:gd name="connsiteX294" fmla="*/ 287792 w 1907555"/>
                <a:gd name="connsiteY294" fmla="*/ 98752 h 841911"/>
                <a:gd name="connsiteX295" fmla="*/ 310461 w 1907555"/>
                <a:gd name="connsiteY295" fmla="*/ 101444 h 841911"/>
                <a:gd name="connsiteX296" fmla="*/ 322418 w 1907555"/>
                <a:gd name="connsiteY296" fmla="*/ 110760 h 841911"/>
                <a:gd name="connsiteX297" fmla="*/ 344189 w 1907555"/>
                <a:gd name="connsiteY297" fmla="*/ 113313 h 841911"/>
                <a:gd name="connsiteX298" fmla="*/ 365546 w 1907555"/>
                <a:gd name="connsiteY298" fmla="*/ 105377 h 841911"/>
                <a:gd name="connsiteX299" fmla="*/ 384137 w 1907555"/>
                <a:gd name="connsiteY299" fmla="*/ 109311 h 841911"/>
                <a:gd name="connsiteX300" fmla="*/ 405425 w 1907555"/>
                <a:gd name="connsiteY300" fmla="*/ 109311 h 841911"/>
                <a:gd name="connsiteX301" fmla="*/ 421390 w 1907555"/>
                <a:gd name="connsiteY301" fmla="*/ 98683 h 841911"/>
                <a:gd name="connsiteX302" fmla="*/ 440051 w 1907555"/>
                <a:gd name="connsiteY302" fmla="*/ 93370 h 841911"/>
                <a:gd name="connsiteX303" fmla="*/ 466660 w 1907555"/>
                <a:gd name="connsiteY303" fmla="*/ 89367 h 841911"/>
                <a:gd name="connsiteX304" fmla="*/ 482625 w 1907555"/>
                <a:gd name="connsiteY304" fmla="*/ 81431 h 841911"/>
                <a:gd name="connsiteX305" fmla="*/ 490643 w 1907555"/>
                <a:gd name="connsiteY305" fmla="*/ 61418 h 841911"/>
                <a:gd name="connsiteX306" fmla="*/ 494651 w 1907555"/>
                <a:gd name="connsiteY306" fmla="*/ 36161 h 841911"/>
                <a:gd name="connsiteX307" fmla="*/ 511930 w 1907555"/>
                <a:gd name="connsiteY307" fmla="*/ 34850 h 841911"/>
                <a:gd name="connsiteX308" fmla="*/ 539575 w 1907555"/>
                <a:gd name="connsiteY308" fmla="*/ 45477 h 841911"/>
                <a:gd name="connsiteX309" fmla="*/ 559550 w 1907555"/>
                <a:gd name="connsiteY309" fmla="*/ 33469 h 841911"/>
                <a:gd name="connsiteX310" fmla="*/ 587195 w 1907555"/>
                <a:gd name="connsiteY310" fmla="*/ 37472 h 841911"/>
                <a:gd name="connsiteX311" fmla="*/ 600534 w 1907555"/>
                <a:gd name="connsiteY311" fmla="*/ 52102 h 841911"/>
                <a:gd name="connsiteX312" fmla="*/ 627143 w 1907555"/>
                <a:gd name="connsiteY312" fmla="*/ 48168 h 841911"/>
                <a:gd name="connsiteX313" fmla="*/ 654789 w 1907555"/>
                <a:gd name="connsiteY313" fmla="*/ 58796 h 841911"/>
                <a:gd name="connsiteX314" fmla="*/ 680085 w 1907555"/>
                <a:gd name="connsiteY314" fmla="*/ 58796 h 841911"/>
                <a:gd name="connsiteX315" fmla="*/ 701372 w 1907555"/>
                <a:gd name="connsiteY315" fmla="*/ 61418 h 841911"/>
                <a:gd name="connsiteX316" fmla="*/ 713398 w 1907555"/>
                <a:gd name="connsiteY316" fmla="*/ 68319 h 841911"/>
                <a:gd name="connsiteX317" fmla="*/ 730677 w 1907555"/>
                <a:gd name="connsiteY317" fmla="*/ 76255 h 841911"/>
                <a:gd name="connsiteX318" fmla="*/ 774633 w 1907555"/>
                <a:gd name="connsiteY318" fmla="*/ 83156 h 841911"/>
                <a:gd name="connsiteX319" fmla="*/ 793225 w 1907555"/>
                <a:gd name="connsiteY319" fmla="*/ 87159 h 841911"/>
                <a:gd name="connsiteX320" fmla="*/ 813199 w 1907555"/>
                <a:gd name="connsiteY320" fmla="*/ 99097 h 841911"/>
                <a:gd name="connsiteX321" fmla="*/ 826538 w 1907555"/>
                <a:gd name="connsiteY321" fmla="*/ 100408 h 841911"/>
                <a:gd name="connsiteX322" fmla="*/ 827852 w 1907555"/>
                <a:gd name="connsiteY322" fmla="*/ 109725 h 841911"/>
                <a:gd name="connsiteX323" fmla="*/ 823843 w 1907555"/>
                <a:gd name="connsiteY323" fmla="*/ 121732 h 841911"/>
                <a:gd name="connsiteX324" fmla="*/ 842504 w 1907555"/>
                <a:gd name="connsiteY324" fmla="*/ 132360 h 841911"/>
                <a:gd name="connsiteX325" fmla="*/ 845199 w 1907555"/>
                <a:gd name="connsiteY325" fmla="*/ 149681 h 841911"/>
                <a:gd name="connsiteX326" fmla="*/ 867800 w 1907555"/>
                <a:gd name="connsiteY326" fmla="*/ 145678 h 841911"/>
                <a:gd name="connsiteX327" fmla="*/ 875817 w 1907555"/>
                <a:gd name="connsiteY327" fmla="*/ 153683 h 841911"/>
                <a:gd name="connsiteX328" fmla="*/ 887774 w 1907555"/>
                <a:gd name="connsiteY328" fmla="*/ 170936 h 841911"/>
                <a:gd name="connsiteX329" fmla="*/ 889087 w 1907555"/>
                <a:gd name="connsiteY329" fmla="*/ 189568 h 841911"/>
                <a:gd name="connsiteX330" fmla="*/ 895998 w 1907555"/>
                <a:gd name="connsiteY330" fmla="*/ 202887 h 8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Lst>
              <a:rect l="l" t="t" r="r" b="b"/>
              <a:pathLst>
                <a:path w="1907555" h="841911">
                  <a:moveTo>
                    <a:pt x="896344" y="203025"/>
                  </a:moveTo>
                  <a:cubicBezTo>
                    <a:pt x="897354" y="205020"/>
                    <a:pt x="898711" y="206819"/>
                    <a:pt x="900352" y="208339"/>
                  </a:cubicBezTo>
                  <a:cubicBezTo>
                    <a:pt x="906426" y="216395"/>
                    <a:pt x="913590" y="223572"/>
                    <a:pt x="921640" y="229662"/>
                  </a:cubicBezTo>
                  <a:cubicBezTo>
                    <a:pt x="931211" y="234054"/>
                    <a:pt x="941763" y="235885"/>
                    <a:pt x="952257" y="234976"/>
                  </a:cubicBezTo>
                  <a:cubicBezTo>
                    <a:pt x="959771" y="233507"/>
                    <a:pt x="966988" y="230802"/>
                    <a:pt x="973613" y="226971"/>
                  </a:cubicBezTo>
                  <a:cubicBezTo>
                    <a:pt x="979963" y="222477"/>
                    <a:pt x="986639" y="218464"/>
                    <a:pt x="993588" y="214963"/>
                  </a:cubicBezTo>
                  <a:cubicBezTo>
                    <a:pt x="997527" y="213652"/>
                    <a:pt x="1005544" y="214964"/>
                    <a:pt x="1008171" y="213652"/>
                  </a:cubicBezTo>
                  <a:cubicBezTo>
                    <a:pt x="1014730" y="210936"/>
                    <a:pt x="1020642" y="206868"/>
                    <a:pt x="1025519" y="201714"/>
                  </a:cubicBezTo>
                  <a:cubicBezTo>
                    <a:pt x="1029527" y="197711"/>
                    <a:pt x="1034849" y="187084"/>
                    <a:pt x="1038788" y="183081"/>
                  </a:cubicBezTo>
                  <a:cubicBezTo>
                    <a:pt x="1042675" y="179392"/>
                    <a:pt x="1046237" y="175374"/>
                    <a:pt x="1049432" y="171074"/>
                  </a:cubicBezTo>
                  <a:cubicBezTo>
                    <a:pt x="1055100" y="166095"/>
                    <a:pt x="1060455" y="160771"/>
                    <a:pt x="1065467" y="155133"/>
                  </a:cubicBezTo>
                  <a:cubicBezTo>
                    <a:pt x="1069406" y="151130"/>
                    <a:pt x="1076110" y="140503"/>
                    <a:pt x="1080050" y="136500"/>
                  </a:cubicBezTo>
                  <a:cubicBezTo>
                    <a:pt x="1084616" y="131724"/>
                    <a:pt x="1089512" y="127274"/>
                    <a:pt x="1094702" y="123181"/>
                  </a:cubicBezTo>
                  <a:cubicBezTo>
                    <a:pt x="1100024" y="120559"/>
                    <a:pt x="1110667" y="120559"/>
                    <a:pt x="1115989" y="117868"/>
                  </a:cubicBezTo>
                  <a:cubicBezTo>
                    <a:pt x="1119690" y="115974"/>
                    <a:pt x="1122888" y="113231"/>
                    <a:pt x="1125320" y="109863"/>
                  </a:cubicBezTo>
                  <a:cubicBezTo>
                    <a:pt x="1129328" y="104549"/>
                    <a:pt x="1130641" y="92610"/>
                    <a:pt x="1135963" y="89919"/>
                  </a:cubicBezTo>
                  <a:cubicBezTo>
                    <a:pt x="1138659" y="87297"/>
                    <a:pt x="1146607" y="87297"/>
                    <a:pt x="1149302" y="85916"/>
                  </a:cubicBezTo>
                  <a:cubicBezTo>
                    <a:pt x="1151998" y="84536"/>
                    <a:pt x="1154624" y="76600"/>
                    <a:pt x="1157320" y="75289"/>
                  </a:cubicBezTo>
                  <a:cubicBezTo>
                    <a:pt x="1161718" y="74629"/>
                    <a:pt x="1166191" y="74629"/>
                    <a:pt x="1170590" y="75289"/>
                  </a:cubicBezTo>
                  <a:cubicBezTo>
                    <a:pt x="1175512" y="75569"/>
                    <a:pt x="1180448" y="75127"/>
                    <a:pt x="1185242" y="73978"/>
                  </a:cubicBezTo>
                  <a:cubicBezTo>
                    <a:pt x="1190564" y="72667"/>
                    <a:pt x="1197198" y="63351"/>
                    <a:pt x="1201207" y="60659"/>
                  </a:cubicBezTo>
                  <a:cubicBezTo>
                    <a:pt x="1204625" y="55665"/>
                    <a:pt x="1209201" y="51569"/>
                    <a:pt x="1214546" y="48720"/>
                  </a:cubicBezTo>
                  <a:cubicBezTo>
                    <a:pt x="1218555" y="48721"/>
                    <a:pt x="1227816" y="51343"/>
                    <a:pt x="1229198" y="54034"/>
                  </a:cubicBezTo>
                  <a:cubicBezTo>
                    <a:pt x="1231825" y="56657"/>
                    <a:pt x="1231825" y="65973"/>
                    <a:pt x="1233138" y="68664"/>
                  </a:cubicBezTo>
                  <a:cubicBezTo>
                    <a:pt x="1232481" y="73080"/>
                    <a:pt x="1232481" y="77567"/>
                    <a:pt x="1233138" y="81983"/>
                  </a:cubicBezTo>
                  <a:cubicBezTo>
                    <a:pt x="1234954" y="87953"/>
                    <a:pt x="1238150" y="93414"/>
                    <a:pt x="1242468" y="97924"/>
                  </a:cubicBezTo>
                  <a:cubicBezTo>
                    <a:pt x="1247790" y="100546"/>
                    <a:pt x="1262442" y="97924"/>
                    <a:pt x="1267764" y="99235"/>
                  </a:cubicBezTo>
                  <a:cubicBezTo>
                    <a:pt x="1273400" y="101886"/>
                    <a:pt x="1279194" y="104191"/>
                    <a:pt x="1285112" y="106136"/>
                  </a:cubicBezTo>
                  <a:cubicBezTo>
                    <a:pt x="1290434" y="107447"/>
                    <a:pt x="1301077" y="106136"/>
                    <a:pt x="1307712" y="107447"/>
                  </a:cubicBezTo>
                  <a:cubicBezTo>
                    <a:pt x="1313034" y="108758"/>
                    <a:pt x="1324991" y="112761"/>
                    <a:pt x="1330313" y="114348"/>
                  </a:cubicBezTo>
                  <a:cubicBezTo>
                    <a:pt x="1335635" y="114348"/>
                    <a:pt x="1344965" y="113037"/>
                    <a:pt x="1348974" y="115728"/>
                  </a:cubicBezTo>
                  <a:cubicBezTo>
                    <a:pt x="1351669" y="117040"/>
                    <a:pt x="1352982" y="122629"/>
                    <a:pt x="1354296" y="124976"/>
                  </a:cubicBezTo>
                  <a:cubicBezTo>
                    <a:pt x="1355609" y="130358"/>
                    <a:pt x="1354296" y="144988"/>
                    <a:pt x="1358304" y="148922"/>
                  </a:cubicBezTo>
                  <a:cubicBezTo>
                    <a:pt x="1362313" y="152855"/>
                    <a:pt x="1372956" y="152924"/>
                    <a:pt x="1378278" y="151613"/>
                  </a:cubicBezTo>
                  <a:cubicBezTo>
                    <a:pt x="1383344" y="151066"/>
                    <a:pt x="1388290" y="149715"/>
                    <a:pt x="1392930" y="147611"/>
                  </a:cubicBezTo>
                  <a:cubicBezTo>
                    <a:pt x="1399842" y="146299"/>
                    <a:pt x="1412904" y="144988"/>
                    <a:pt x="1418226" y="140710"/>
                  </a:cubicBezTo>
                  <a:cubicBezTo>
                    <a:pt x="1422165" y="138018"/>
                    <a:pt x="1423548" y="130082"/>
                    <a:pt x="1427487" y="127391"/>
                  </a:cubicBezTo>
                  <a:cubicBezTo>
                    <a:pt x="1433058" y="124992"/>
                    <a:pt x="1438875" y="123210"/>
                    <a:pt x="1444835" y="122077"/>
                  </a:cubicBezTo>
                  <a:cubicBezTo>
                    <a:pt x="1447462" y="119386"/>
                    <a:pt x="1451747" y="112761"/>
                    <a:pt x="1454165" y="111450"/>
                  </a:cubicBezTo>
                  <a:cubicBezTo>
                    <a:pt x="1458182" y="110473"/>
                    <a:pt x="1462414" y="110938"/>
                    <a:pt x="1466122" y="112761"/>
                  </a:cubicBezTo>
                  <a:cubicBezTo>
                    <a:pt x="1470032" y="116404"/>
                    <a:pt x="1473595" y="120401"/>
                    <a:pt x="1476765" y="124700"/>
                  </a:cubicBezTo>
                  <a:cubicBezTo>
                    <a:pt x="1479461" y="126080"/>
                    <a:pt x="1484783" y="131600"/>
                    <a:pt x="1488723" y="131600"/>
                  </a:cubicBezTo>
                  <a:cubicBezTo>
                    <a:pt x="1491418" y="131600"/>
                    <a:pt x="1495634" y="124700"/>
                    <a:pt x="1498053" y="124700"/>
                  </a:cubicBezTo>
                  <a:cubicBezTo>
                    <a:pt x="1504299" y="123765"/>
                    <a:pt x="1510675" y="124237"/>
                    <a:pt x="1516714" y="126080"/>
                  </a:cubicBezTo>
                  <a:cubicBezTo>
                    <a:pt x="1520723" y="127391"/>
                    <a:pt x="1524662" y="134016"/>
                    <a:pt x="1528671" y="135396"/>
                  </a:cubicBezTo>
                  <a:cubicBezTo>
                    <a:pt x="1531366" y="136707"/>
                    <a:pt x="1539314" y="142297"/>
                    <a:pt x="1543323" y="140710"/>
                  </a:cubicBezTo>
                  <a:cubicBezTo>
                    <a:pt x="1548645" y="140710"/>
                    <a:pt x="1555280" y="128702"/>
                    <a:pt x="1560671" y="126080"/>
                  </a:cubicBezTo>
                  <a:cubicBezTo>
                    <a:pt x="1567213" y="124597"/>
                    <a:pt x="1573874" y="123696"/>
                    <a:pt x="1580576" y="123388"/>
                  </a:cubicBezTo>
                  <a:cubicBezTo>
                    <a:pt x="1587487" y="122077"/>
                    <a:pt x="1599237" y="122077"/>
                    <a:pt x="1604558" y="120766"/>
                  </a:cubicBezTo>
                  <a:cubicBezTo>
                    <a:pt x="1608567" y="119386"/>
                    <a:pt x="1615202" y="118075"/>
                    <a:pt x="1617897" y="116764"/>
                  </a:cubicBezTo>
                  <a:cubicBezTo>
                    <a:pt x="1624861" y="112318"/>
                    <a:pt x="1631533" y="107431"/>
                    <a:pt x="1637871" y="102134"/>
                  </a:cubicBezTo>
                  <a:cubicBezTo>
                    <a:pt x="1640498" y="100753"/>
                    <a:pt x="1645820" y="96820"/>
                    <a:pt x="1648515" y="96820"/>
                  </a:cubicBezTo>
                  <a:cubicBezTo>
                    <a:pt x="1652454" y="95440"/>
                    <a:pt x="1660472" y="99442"/>
                    <a:pt x="1663167" y="99442"/>
                  </a:cubicBezTo>
                  <a:cubicBezTo>
                    <a:pt x="1669394" y="99704"/>
                    <a:pt x="1675631" y="99264"/>
                    <a:pt x="1681759" y="98131"/>
                  </a:cubicBezTo>
                  <a:cubicBezTo>
                    <a:pt x="1685768" y="96820"/>
                    <a:pt x="1689776" y="88815"/>
                    <a:pt x="1692403" y="86123"/>
                  </a:cubicBezTo>
                  <a:cubicBezTo>
                    <a:pt x="1696706" y="84012"/>
                    <a:pt x="1701165" y="82236"/>
                    <a:pt x="1705742" y="80810"/>
                  </a:cubicBezTo>
                  <a:cubicBezTo>
                    <a:pt x="1708713" y="79499"/>
                    <a:pt x="1712101" y="79499"/>
                    <a:pt x="1715072" y="80810"/>
                  </a:cubicBezTo>
                  <a:cubicBezTo>
                    <a:pt x="1721001" y="84469"/>
                    <a:pt x="1726377" y="88953"/>
                    <a:pt x="1731037" y="94129"/>
                  </a:cubicBezTo>
                  <a:cubicBezTo>
                    <a:pt x="1735046" y="98131"/>
                    <a:pt x="1741681" y="108758"/>
                    <a:pt x="1745690" y="112761"/>
                  </a:cubicBezTo>
                  <a:cubicBezTo>
                    <a:pt x="1753638" y="119662"/>
                    <a:pt x="1770986" y="127391"/>
                    <a:pt x="1778934" y="132705"/>
                  </a:cubicBezTo>
                  <a:cubicBezTo>
                    <a:pt x="1786882" y="138018"/>
                    <a:pt x="1800221" y="151337"/>
                    <a:pt x="1808238" y="156651"/>
                  </a:cubicBezTo>
                  <a:cubicBezTo>
                    <a:pt x="1813560" y="160653"/>
                    <a:pt x="1826899" y="163552"/>
                    <a:pt x="1830839" y="168658"/>
                  </a:cubicBezTo>
                  <a:cubicBezTo>
                    <a:pt x="1834847" y="172661"/>
                    <a:pt x="1833534" y="183288"/>
                    <a:pt x="1836160" y="187291"/>
                  </a:cubicBezTo>
                  <a:cubicBezTo>
                    <a:pt x="1839962" y="196291"/>
                    <a:pt x="1844885" y="204777"/>
                    <a:pt x="1850813" y="212548"/>
                  </a:cubicBezTo>
                  <a:cubicBezTo>
                    <a:pt x="1854821" y="219449"/>
                    <a:pt x="1865465" y="228489"/>
                    <a:pt x="1868160" y="235183"/>
                  </a:cubicBezTo>
                  <a:cubicBezTo>
                    <a:pt x="1870856" y="241877"/>
                    <a:pt x="1868160" y="256438"/>
                    <a:pt x="1866778" y="263132"/>
                  </a:cubicBezTo>
                  <a:cubicBezTo>
                    <a:pt x="1865465" y="268446"/>
                    <a:pt x="1858830" y="276382"/>
                    <a:pt x="1858830" y="281695"/>
                  </a:cubicBezTo>
                  <a:cubicBezTo>
                    <a:pt x="1858830" y="285698"/>
                    <a:pt x="1866778" y="293703"/>
                    <a:pt x="1866778" y="299017"/>
                  </a:cubicBezTo>
                  <a:cubicBezTo>
                    <a:pt x="1865673" y="304772"/>
                    <a:pt x="1863313" y="310214"/>
                    <a:pt x="1859867" y="314958"/>
                  </a:cubicBezTo>
                  <a:cubicBezTo>
                    <a:pt x="1857240" y="321859"/>
                    <a:pt x="1846528" y="329657"/>
                    <a:pt x="1845214" y="336282"/>
                  </a:cubicBezTo>
                  <a:cubicBezTo>
                    <a:pt x="1842975" y="344055"/>
                    <a:pt x="1842087" y="352154"/>
                    <a:pt x="1842588" y="360228"/>
                  </a:cubicBezTo>
                  <a:cubicBezTo>
                    <a:pt x="1844345" y="366224"/>
                    <a:pt x="1847548" y="371698"/>
                    <a:pt x="1851918" y="376169"/>
                  </a:cubicBezTo>
                  <a:cubicBezTo>
                    <a:pt x="1854545" y="378860"/>
                    <a:pt x="1862562" y="381482"/>
                    <a:pt x="1865189" y="384174"/>
                  </a:cubicBezTo>
                  <a:cubicBezTo>
                    <a:pt x="1872345" y="390021"/>
                    <a:pt x="1878245" y="397250"/>
                    <a:pt x="1882536" y="405429"/>
                  </a:cubicBezTo>
                  <a:cubicBezTo>
                    <a:pt x="1887607" y="416815"/>
                    <a:pt x="1890738" y="428966"/>
                    <a:pt x="1891798" y="441382"/>
                  </a:cubicBezTo>
                  <a:cubicBezTo>
                    <a:pt x="1893146" y="450534"/>
                    <a:pt x="1893146" y="459834"/>
                    <a:pt x="1891798" y="468986"/>
                  </a:cubicBezTo>
                  <a:cubicBezTo>
                    <a:pt x="1890484" y="472989"/>
                    <a:pt x="1882536" y="480925"/>
                    <a:pt x="1882536" y="486307"/>
                  </a:cubicBezTo>
                  <a:cubicBezTo>
                    <a:pt x="1881105" y="492357"/>
                    <a:pt x="1882559" y="498728"/>
                    <a:pt x="1886476" y="503560"/>
                  </a:cubicBezTo>
                  <a:cubicBezTo>
                    <a:pt x="1889171" y="506251"/>
                    <a:pt x="1898502" y="503560"/>
                    <a:pt x="1902441" y="504871"/>
                  </a:cubicBezTo>
                  <a:cubicBezTo>
                    <a:pt x="1905781" y="507336"/>
                    <a:pt x="1908521" y="510520"/>
                    <a:pt x="1910458" y="514187"/>
                  </a:cubicBezTo>
                  <a:cubicBezTo>
                    <a:pt x="1911644" y="520788"/>
                    <a:pt x="1912084" y="527501"/>
                    <a:pt x="1911772" y="534200"/>
                  </a:cubicBezTo>
                  <a:cubicBezTo>
                    <a:pt x="1909645" y="532903"/>
                    <a:pt x="1907305" y="531992"/>
                    <a:pt x="1904860" y="531508"/>
                  </a:cubicBezTo>
                  <a:cubicBezTo>
                    <a:pt x="1900885" y="529600"/>
                    <a:pt x="1896680" y="528209"/>
                    <a:pt x="1892350" y="527368"/>
                  </a:cubicBezTo>
                  <a:cubicBezTo>
                    <a:pt x="1887428" y="527095"/>
                    <a:pt x="1882493" y="527536"/>
                    <a:pt x="1877698" y="528679"/>
                  </a:cubicBezTo>
                  <a:cubicBezTo>
                    <a:pt x="1875072" y="530059"/>
                    <a:pt x="1872376" y="536684"/>
                    <a:pt x="1870787" y="537995"/>
                  </a:cubicBezTo>
                  <a:cubicBezTo>
                    <a:pt x="1866105" y="539761"/>
                    <a:pt x="1861650" y="542078"/>
                    <a:pt x="1857517" y="544896"/>
                  </a:cubicBezTo>
                  <a:cubicBezTo>
                    <a:pt x="1856135" y="546207"/>
                    <a:pt x="1856135" y="550210"/>
                    <a:pt x="1854821" y="551797"/>
                  </a:cubicBezTo>
                  <a:cubicBezTo>
                    <a:pt x="1852875" y="554753"/>
                    <a:pt x="1850551" y="557444"/>
                    <a:pt x="1847910" y="559802"/>
                  </a:cubicBezTo>
                  <a:cubicBezTo>
                    <a:pt x="1846528" y="561113"/>
                    <a:pt x="1843901" y="563805"/>
                    <a:pt x="1842588" y="565116"/>
                  </a:cubicBezTo>
                  <a:cubicBezTo>
                    <a:pt x="1840558" y="566599"/>
                    <a:pt x="1838176" y="567526"/>
                    <a:pt x="1835677" y="567807"/>
                  </a:cubicBezTo>
                  <a:cubicBezTo>
                    <a:pt x="1830925" y="567204"/>
                    <a:pt x="1826615" y="564717"/>
                    <a:pt x="1823720" y="560906"/>
                  </a:cubicBezTo>
                  <a:cubicBezTo>
                    <a:pt x="1822407" y="558284"/>
                    <a:pt x="1823720" y="552970"/>
                    <a:pt x="1822407" y="548968"/>
                  </a:cubicBezTo>
                  <a:cubicBezTo>
                    <a:pt x="1822407" y="547588"/>
                    <a:pt x="1818398" y="543654"/>
                    <a:pt x="1817085" y="542067"/>
                  </a:cubicBezTo>
                  <a:cubicBezTo>
                    <a:pt x="1813659" y="540755"/>
                    <a:pt x="1809868" y="540755"/>
                    <a:pt x="1806441" y="542067"/>
                  </a:cubicBezTo>
                  <a:cubicBezTo>
                    <a:pt x="1803746" y="542067"/>
                    <a:pt x="1802433" y="547381"/>
                    <a:pt x="1801119" y="550072"/>
                  </a:cubicBezTo>
                  <a:cubicBezTo>
                    <a:pt x="1800836" y="553323"/>
                    <a:pt x="1799920" y="556487"/>
                    <a:pt x="1798424" y="559388"/>
                  </a:cubicBezTo>
                  <a:cubicBezTo>
                    <a:pt x="1797930" y="563193"/>
                    <a:pt x="1796558" y="566831"/>
                    <a:pt x="1794415" y="570016"/>
                  </a:cubicBezTo>
                  <a:cubicBezTo>
                    <a:pt x="1792468" y="572972"/>
                    <a:pt x="1790145" y="575663"/>
                    <a:pt x="1787504" y="578021"/>
                  </a:cubicBezTo>
                  <a:cubicBezTo>
                    <a:pt x="1783545" y="578676"/>
                    <a:pt x="1779506" y="578676"/>
                    <a:pt x="1775547" y="578021"/>
                  </a:cubicBezTo>
                  <a:cubicBezTo>
                    <a:pt x="1772852" y="578021"/>
                    <a:pt x="1770226" y="575329"/>
                    <a:pt x="1768636" y="574018"/>
                  </a:cubicBezTo>
                  <a:cubicBezTo>
                    <a:pt x="1766009" y="572707"/>
                    <a:pt x="1760688" y="568704"/>
                    <a:pt x="1757992" y="570016"/>
                  </a:cubicBezTo>
                  <a:cubicBezTo>
                    <a:pt x="1755366" y="570016"/>
                    <a:pt x="1754053" y="574018"/>
                    <a:pt x="1752670" y="576916"/>
                  </a:cubicBezTo>
                  <a:cubicBezTo>
                    <a:pt x="1752670" y="578228"/>
                    <a:pt x="1751357" y="582230"/>
                    <a:pt x="1751357" y="584852"/>
                  </a:cubicBezTo>
                  <a:cubicBezTo>
                    <a:pt x="1750044" y="588855"/>
                    <a:pt x="1748662" y="596860"/>
                    <a:pt x="1747349" y="600863"/>
                  </a:cubicBezTo>
                  <a:cubicBezTo>
                    <a:pt x="1747349" y="602174"/>
                    <a:pt x="1743340" y="606176"/>
                    <a:pt x="1742027" y="608799"/>
                  </a:cubicBezTo>
                  <a:cubicBezTo>
                    <a:pt x="1742027" y="610179"/>
                    <a:pt x="1740714" y="615700"/>
                    <a:pt x="1740714" y="618115"/>
                  </a:cubicBezTo>
                  <a:cubicBezTo>
                    <a:pt x="1739490" y="621906"/>
                    <a:pt x="1737695" y="625490"/>
                    <a:pt x="1735392" y="628742"/>
                  </a:cubicBezTo>
                  <a:cubicBezTo>
                    <a:pt x="1733495" y="632438"/>
                    <a:pt x="1730748" y="635631"/>
                    <a:pt x="1727375" y="638059"/>
                  </a:cubicBezTo>
                  <a:cubicBezTo>
                    <a:pt x="1724748" y="639439"/>
                    <a:pt x="1719426" y="639439"/>
                    <a:pt x="1718044" y="640750"/>
                  </a:cubicBezTo>
                  <a:cubicBezTo>
                    <a:pt x="1713060" y="644954"/>
                    <a:pt x="1709370" y="650481"/>
                    <a:pt x="1707401" y="656691"/>
                  </a:cubicBezTo>
                  <a:cubicBezTo>
                    <a:pt x="1705675" y="660447"/>
                    <a:pt x="1705214" y="664660"/>
                    <a:pt x="1706088" y="668698"/>
                  </a:cubicBezTo>
                  <a:cubicBezTo>
                    <a:pt x="1706348" y="671954"/>
                    <a:pt x="1707265" y="675122"/>
                    <a:pt x="1708783" y="678015"/>
                  </a:cubicBezTo>
                  <a:cubicBezTo>
                    <a:pt x="1708783" y="680637"/>
                    <a:pt x="1707400" y="685951"/>
                    <a:pt x="1707400" y="688642"/>
                  </a:cubicBezTo>
                  <a:cubicBezTo>
                    <a:pt x="1705435" y="691584"/>
                    <a:pt x="1703114" y="694273"/>
                    <a:pt x="1700489" y="696647"/>
                  </a:cubicBezTo>
                  <a:cubicBezTo>
                    <a:pt x="1696714" y="699732"/>
                    <a:pt x="1692083" y="701587"/>
                    <a:pt x="1687219" y="701961"/>
                  </a:cubicBezTo>
                  <a:cubicBezTo>
                    <a:pt x="1685837" y="703272"/>
                    <a:pt x="1680308" y="700650"/>
                    <a:pt x="1677888" y="700650"/>
                  </a:cubicBezTo>
                  <a:lnTo>
                    <a:pt x="1669802" y="700650"/>
                  </a:lnTo>
                  <a:cubicBezTo>
                    <a:pt x="1667107" y="700650"/>
                    <a:pt x="1662891" y="701961"/>
                    <a:pt x="1660472" y="701961"/>
                  </a:cubicBezTo>
                  <a:cubicBezTo>
                    <a:pt x="1658053" y="701961"/>
                    <a:pt x="1652454" y="700650"/>
                    <a:pt x="1649828" y="700650"/>
                  </a:cubicBezTo>
                  <a:cubicBezTo>
                    <a:pt x="1646230" y="700433"/>
                    <a:pt x="1642622" y="700877"/>
                    <a:pt x="1639185" y="701961"/>
                  </a:cubicBezTo>
                  <a:cubicBezTo>
                    <a:pt x="1636632" y="701930"/>
                    <a:pt x="1634162" y="702868"/>
                    <a:pt x="1632273" y="704583"/>
                  </a:cubicBezTo>
                  <a:cubicBezTo>
                    <a:pt x="1630165" y="706791"/>
                    <a:pt x="1628769" y="709580"/>
                    <a:pt x="1628264" y="712588"/>
                  </a:cubicBezTo>
                  <a:cubicBezTo>
                    <a:pt x="1626951" y="715280"/>
                    <a:pt x="1626951" y="721905"/>
                    <a:pt x="1625569" y="724596"/>
                  </a:cubicBezTo>
                  <a:lnTo>
                    <a:pt x="1620247" y="735223"/>
                  </a:lnTo>
                  <a:cubicBezTo>
                    <a:pt x="1618330" y="738883"/>
                    <a:pt x="1615613" y="742067"/>
                    <a:pt x="1612299" y="744540"/>
                  </a:cubicBezTo>
                  <a:cubicBezTo>
                    <a:pt x="1608602" y="748026"/>
                    <a:pt x="1604574" y="751146"/>
                    <a:pt x="1600273" y="753856"/>
                  </a:cubicBezTo>
                  <a:cubicBezTo>
                    <a:pt x="1593540" y="756848"/>
                    <a:pt x="1586337" y="758646"/>
                    <a:pt x="1578986" y="759170"/>
                  </a:cubicBezTo>
                  <a:cubicBezTo>
                    <a:pt x="1573342" y="760682"/>
                    <a:pt x="1567546" y="761561"/>
                    <a:pt x="1561707" y="761792"/>
                  </a:cubicBezTo>
                  <a:cubicBezTo>
                    <a:pt x="1557699" y="763172"/>
                    <a:pt x="1552377" y="764483"/>
                    <a:pt x="1549681" y="765794"/>
                  </a:cubicBezTo>
                  <a:cubicBezTo>
                    <a:pt x="1545955" y="767807"/>
                    <a:pt x="1542395" y="770115"/>
                    <a:pt x="1539038" y="772695"/>
                  </a:cubicBezTo>
                  <a:cubicBezTo>
                    <a:pt x="1536299" y="775142"/>
                    <a:pt x="1534431" y="778412"/>
                    <a:pt x="1533716" y="782012"/>
                  </a:cubicBezTo>
                  <a:cubicBezTo>
                    <a:pt x="1532403" y="784634"/>
                    <a:pt x="1535098" y="792639"/>
                    <a:pt x="1535098" y="796641"/>
                  </a:cubicBezTo>
                  <a:cubicBezTo>
                    <a:pt x="1533716" y="800644"/>
                    <a:pt x="1529776" y="808580"/>
                    <a:pt x="1528187" y="812583"/>
                  </a:cubicBezTo>
                  <a:cubicBezTo>
                    <a:pt x="1526598" y="816585"/>
                    <a:pt x="1522865" y="821899"/>
                    <a:pt x="1521276" y="825901"/>
                  </a:cubicBezTo>
                  <a:cubicBezTo>
                    <a:pt x="1521276" y="828524"/>
                    <a:pt x="1523902" y="835218"/>
                    <a:pt x="1522589" y="837840"/>
                  </a:cubicBezTo>
                  <a:cubicBezTo>
                    <a:pt x="1522589" y="839220"/>
                    <a:pt x="1519962" y="841843"/>
                    <a:pt x="1518580" y="843154"/>
                  </a:cubicBezTo>
                  <a:cubicBezTo>
                    <a:pt x="1513102" y="841842"/>
                    <a:pt x="1508070" y="839104"/>
                    <a:pt x="1503997" y="835218"/>
                  </a:cubicBezTo>
                  <a:cubicBezTo>
                    <a:pt x="1501420" y="831620"/>
                    <a:pt x="1499609" y="827534"/>
                    <a:pt x="1498675" y="823210"/>
                  </a:cubicBezTo>
                  <a:cubicBezTo>
                    <a:pt x="1498675" y="821899"/>
                    <a:pt x="1497293" y="816309"/>
                    <a:pt x="1497293" y="813894"/>
                  </a:cubicBezTo>
                  <a:cubicBezTo>
                    <a:pt x="1495980" y="811272"/>
                    <a:pt x="1494667" y="805958"/>
                    <a:pt x="1493284" y="803267"/>
                  </a:cubicBezTo>
                  <a:cubicBezTo>
                    <a:pt x="1491902" y="800575"/>
                    <a:pt x="1489345" y="795261"/>
                    <a:pt x="1486373" y="793950"/>
                  </a:cubicBezTo>
                  <a:cubicBezTo>
                    <a:pt x="1484014" y="792105"/>
                    <a:pt x="1481313" y="790744"/>
                    <a:pt x="1478425" y="789948"/>
                  </a:cubicBezTo>
                  <a:cubicBezTo>
                    <a:pt x="1475783" y="791884"/>
                    <a:pt x="1473453" y="794211"/>
                    <a:pt x="1471513" y="796849"/>
                  </a:cubicBezTo>
                  <a:cubicBezTo>
                    <a:pt x="1467927" y="799407"/>
                    <a:pt x="1463860" y="801214"/>
                    <a:pt x="1459557" y="802162"/>
                  </a:cubicBezTo>
                  <a:cubicBezTo>
                    <a:pt x="1456393" y="802284"/>
                    <a:pt x="1453233" y="801840"/>
                    <a:pt x="1450226" y="800851"/>
                  </a:cubicBezTo>
                  <a:cubicBezTo>
                    <a:pt x="1447600" y="800851"/>
                    <a:pt x="1440896" y="796848"/>
                    <a:pt x="1438269" y="796848"/>
                  </a:cubicBezTo>
                  <a:cubicBezTo>
                    <a:pt x="1432948" y="795468"/>
                    <a:pt x="1420921" y="795468"/>
                    <a:pt x="1416982" y="792846"/>
                  </a:cubicBezTo>
                  <a:cubicBezTo>
                    <a:pt x="1414902" y="789925"/>
                    <a:pt x="1413119" y="786804"/>
                    <a:pt x="1411660" y="783530"/>
                  </a:cubicBezTo>
                  <a:cubicBezTo>
                    <a:pt x="1410278" y="780839"/>
                    <a:pt x="1410278" y="775525"/>
                    <a:pt x="1407652" y="772902"/>
                  </a:cubicBezTo>
                  <a:cubicBezTo>
                    <a:pt x="1404510" y="769346"/>
                    <a:pt x="1400284" y="766922"/>
                    <a:pt x="1395626" y="766001"/>
                  </a:cubicBezTo>
                  <a:cubicBezTo>
                    <a:pt x="1391686" y="764690"/>
                    <a:pt x="1383669" y="770004"/>
                    <a:pt x="1379660" y="771315"/>
                  </a:cubicBezTo>
                  <a:cubicBezTo>
                    <a:pt x="1377034" y="771315"/>
                    <a:pt x="1371712" y="775318"/>
                    <a:pt x="1367704" y="776629"/>
                  </a:cubicBezTo>
                  <a:lnTo>
                    <a:pt x="1349043" y="776629"/>
                  </a:lnTo>
                  <a:cubicBezTo>
                    <a:pt x="1343721" y="776629"/>
                    <a:pt x="1331764" y="775318"/>
                    <a:pt x="1325129" y="775318"/>
                  </a:cubicBezTo>
                  <a:cubicBezTo>
                    <a:pt x="1321120" y="775318"/>
                    <a:pt x="1311790" y="779320"/>
                    <a:pt x="1307781" y="779320"/>
                  </a:cubicBezTo>
                  <a:cubicBezTo>
                    <a:pt x="1305155" y="779320"/>
                    <a:pt x="1299833" y="775318"/>
                    <a:pt x="1295825" y="775318"/>
                  </a:cubicBezTo>
                  <a:lnTo>
                    <a:pt x="1283868" y="775318"/>
                  </a:lnTo>
                  <a:cubicBezTo>
                    <a:pt x="1281172" y="776629"/>
                    <a:pt x="1278546" y="779320"/>
                    <a:pt x="1275851" y="780632"/>
                  </a:cubicBezTo>
                  <a:cubicBezTo>
                    <a:pt x="1272136" y="782957"/>
                    <a:pt x="1268111" y="784746"/>
                    <a:pt x="1263894" y="785945"/>
                  </a:cubicBezTo>
                  <a:cubicBezTo>
                    <a:pt x="1259851" y="786848"/>
                    <a:pt x="1255621" y="786387"/>
                    <a:pt x="1251868" y="784634"/>
                  </a:cubicBezTo>
                  <a:cubicBezTo>
                    <a:pt x="1248012" y="782400"/>
                    <a:pt x="1244439" y="779712"/>
                    <a:pt x="1241225" y="776629"/>
                  </a:cubicBezTo>
                  <a:cubicBezTo>
                    <a:pt x="1238598" y="775318"/>
                    <a:pt x="1231894" y="772695"/>
                    <a:pt x="1229268" y="771315"/>
                  </a:cubicBezTo>
                  <a:cubicBezTo>
                    <a:pt x="1224518" y="769809"/>
                    <a:pt x="1219593" y="768928"/>
                    <a:pt x="1214615" y="768693"/>
                  </a:cubicBezTo>
                  <a:cubicBezTo>
                    <a:pt x="1210443" y="769388"/>
                    <a:pt x="1206407" y="770739"/>
                    <a:pt x="1202659" y="772695"/>
                  </a:cubicBezTo>
                  <a:cubicBezTo>
                    <a:pt x="1197734" y="772921"/>
                    <a:pt x="1192802" y="772457"/>
                    <a:pt x="1188006" y="771315"/>
                  </a:cubicBezTo>
                  <a:cubicBezTo>
                    <a:pt x="1183289" y="767065"/>
                    <a:pt x="1179236" y="762134"/>
                    <a:pt x="1175981" y="756685"/>
                  </a:cubicBezTo>
                  <a:cubicBezTo>
                    <a:pt x="1173179" y="753015"/>
                    <a:pt x="1170856" y="749003"/>
                    <a:pt x="1169069" y="744746"/>
                  </a:cubicBezTo>
                  <a:cubicBezTo>
                    <a:pt x="1166442" y="742055"/>
                    <a:pt x="1162157" y="735430"/>
                    <a:pt x="1159739" y="732739"/>
                  </a:cubicBezTo>
                  <a:cubicBezTo>
                    <a:pt x="1156081" y="729632"/>
                    <a:pt x="1152067" y="726968"/>
                    <a:pt x="1147782" y="724803"/>
                  </a:cubicBezTo>
                  <a:cubicBezTo>
                    <a:pt x="1142483" y="724113"/>
                    <a:pt x="1137116" y="724113"/>
                    <a:pt x="1131816" y="724803"/>
                  </a:cubicBezTo>
                  <a:cubicBezTo>
                    <a:pt x="1127395" y="725462"/>
                    <a:pt x="1122899" y="725462"/>
                    <a:pt x="1118477" y="724803"/>
                  </a:cubicBezTo>
                  <a:cubicBezTo>
                    <a:pt x="1112928" y="723068"/>
                    <a:pt x="1107577" y="720755"/>
                    <a:pt x="1102512" y="717902"/>
                  </a:cubicBezTo>
                  <a:lnTo>
                    <a:pt x="1093181" y="717902"/>
                  </a:lnTo>
                  <a:cubicBezTo>
                    <a:pt x="1090555" y="719213"/>
                    <a:pt x="1085233" y="723216"/>
                    <a:pt x="1082538" y="723216"/>
                  </a:cubicBezTo>
                  <a:cubicBezTo>
                    <a:pt x="1077742" y="724358"/>
                    <a:pt x="1072810" y="724822"/>
                    <a:pt x="1067885" y="724596"/>
                  </a:cubicBezTo>
                  <a:cubicBezTo>
                    <a:pt x="1063946" y="723216"/>
                    <a:pt x="1055929" y="716591"/>
                    <a:pt x="1051920" y="715280"/>
                  </a:cubicBezTo>
                  <a:cubicBezTo>
                    <a:pt x="1046008" y="711242"/>
                    <a:pt x="1039792" y="707666"/>
                    <a:pt x="1033328" y="704584"/>
                  </a:cubicBezTo>
                  <a:cubicBezTo>
                    <a:pt x="1029320" y="701961"/>
                    <a:pt x="1021302" y="695267"/>
                    <a:pt x="1017294" y="692645"/>
                  </a:cubicBezTo>
                  <a:cubicBezTo>
                    <a:pt x="1012911" y="689188"/>
                    <a:pt x="1007983" y="686483"/>
                    <a:pt x="1002711" y="684640"/>
                  </a:cubicBezTo>
                  <a:cubicBezTo>
                    <a:pt x="998702" y="683329"/>
                    <a:pt x="992067" y="679326"/>
                    <a:pt x="986676" y="677739"/>
                  </a:cubicBezTo>
                  <a:cubicBezTo>
                    <a:pt x="978319" y="676426"/>
                    <a:pt x="969807" y="676426"/>
                    <a:pt x="961449" y="677739"/>
                  </a:cubicBezTo>
                  <a:cubicBezTo>
                    <a:pt x="957441" y="679050"/>
                    <a:pt x="952119" y="683052"/>
                    <a:pt x="948110" y="684640"/>
                  </a:cubicBezTo>
                  <a:cubicBezTo>
                    <a:pt x="942788" y="687331"/>
                    <a:pt x="930832" y="693956"/>
                    <a:pt x="924128" y="696647"/>
                  </a:cubicBezTo>
                  <a:cubicBezTo>
                    <a:pt x="917173" y="698387"/>
                    <a:pt x="909957" y="698831"/>
                    <a:pt x="902841" y="697958"/>
                  </a:cubicBezTo>
                  <a:cubicBezTo>
                    <a:pt x="897519" y="696647"/>
                    <a:pt x="890884" y="688642"/>
                    <a:pt x="885562" y="685951"/>
                  </a:cubicBezTo>
                  <a:cubicBezTo>
                    <a:pt x="879526" y="683884"/>
                    <a:pt x="873259" y="682562"/>
                    <a:pt x="866901" y="682017"/>
                  </a:cubicBezTo>
                  <a:lnTo>
                    <a:pt x="854944" y="682017"/>
                  </a:lnTo>
                  <a:cubicBezTo>
                    <a:pt x="852249" y="682017"/>
                    <a:pt x="848033" y="684640"/>
                    <a:pt x="845614" y="684640"/>
                  </a:cubicBezTo>
                  <a:cubicBezTo>
                    <a:pt x="841738" y="685960"/>
                    <a:pt x="837533" y="685960"/>
                    <a:pt x="833657" y="684640"/>
                  </a:cubicBezTo>
                  <a:cubicBezTo>
                    <a:pt x="831281" y="684764"/>
                    <a:pt x="828910" y="684314"/>
                    <a:pt x="826745" y="683329"/>
                  </a:cubicBezTo>
                  <a:lnTo>
                    <a:pt x="804145" y="678015"/>
                  </a:lnTo>
                  <a:cubicBezTo>
                    <a:pt x="795506" y="675500"/>
                    <a:pt x="787054" y="672387"/>
                    <a:pt x="778849" y="668698"/>
                  </a:cubicBezTo>
                  <a:cubicBezTo>
                    <a:pt x="773528" y="666007"/>
                    <a:pt x="765510" y="658071"/>
                    <a:pt x="758875" y="656691"/>
                  </a:cubicBezTo>
                  <a:cubicBezTo>
                    <a:pt x="753554" y="655380"/>
                    <a:pt x="741597" y="659382"/>
                    <a:pt x="734893" y="659382"/>
                  </a:cubicBezTo>
                  <a:cubicBezTo>
                    <a:pt x="727335" y="659600"/>
                    <a:pt x="719773" y="659161"/>
                    <a:pt x="712292" y="658071"/>
                  </a:cubicBezTo>
                  <a:cubicBezTo>
                    <a:pt x="708284" y="655380"/>
                    <a:pt x="704275" y="648755"/>
                    <a:pt x="700266" y="647375"/>
                  </a:cubicBezTo>
                  <a:cubicBezTo>
                    <a:pt x="697640" y="646064"/>
                    <a:pt x="691005" y="646064"/>
                    <a:pt x="686996" y="644753"/>
                  </a:cubicBezTo>
                  <a:cubicBezTo>
                    <a:pt x="682988" y="642061"/>
                    <a:pt x="676353" y="635436"/>
                    <a:pt x="672344" y="632745"/>
                  </a:cubicBezTo>
                  <a:lnTo>
                    <a:pt x="662115" y="632745"/>
                  </a:lnTo>
                  <a:cubicBezTo>
                    <a:pt x="658107" y="632745"/>
                    <a:pt x="647463" y="638059"/>
                    <a:pt x="643454" y="638059"/>
                  </a:cubicBezTo>
                  <a:cubicBezTo>
                    <a:pt x="637333" y="639539"/>
                    <a:pt x="631084" y="640440"/>
                    <a:pt x="624793" y="640750"/>
                  </a:cubicBezTo>
                  <a:cubicBezTo>
                    <a:pt x="622167" y="640750"/>
                    <a:pt x="616845" y="639439"/>
                    <a:pt x="615532" y="639439"/>
                  </a:cubicBezTo>
                  <a:cubicBezTo>
                    <a:pt x="610141" y="638059"/>
                    <a:pt x="600880" y="634125"/>
                    <a:pt x="595558" y="632538"/>
                  </a:cubicBezTo>
                  <a:cubicBezTo>
                    <a:pt x="591550" y="629915"/>
                    <a:pt x="584914" y="623222"/>
                    <a:pt x="580906" y="623222"/>
                  </a:cubicBezTo>
                  <a:cubicBezTo>
                    <a:pt x="578210" y="621911"/>
                    <a:pt x="571575" y="624602"/>
                    <a:pt x="567567" y="625913"/>
                  </a:cubicBezTo>
                  <a:cubicBezTo>
                    <a:pt x="564941" y="627224"/>
                    <a:pt x="560655" y="632814"/>
                    <a:pt x="556923" y="633918"/>
                  </a:cubicBezTo>
                  <a:cubicBezTo>
                    <a:pt x="553191" y="635022"/>
                    <a:pt x="543584" y="635229"/>
                    <a:pt x="539645" y="636540"/>
                  </a:cubicBezTo>
                  <a:cubicBezTo>
                    <a:pt x="536949" y="636540"/>
                    <a:pt x="531627" y="641854"/>
                    <a:pt x="527619" y="643441"/>
                  </a:cubicBezTo>
                  <a:cubicBezTo>
                    <a:pt x="522062" y="645521"/>
                    <a:pt x="516250" y="646844"/>
                    <a:pt x="510340" y="647375"/>
                  </a:cubicBezTo>
                  <a:cubicBezTo>
                    <a:pt x="501487" y="648973"/>
                    <a:pt x="492384" y="648525"/>
                    <a:pt x="483731" y="646064"/>
                  </a:cubicBezTo>
                  <a:cubicBezTo>
                    <a:pt x="476820" y="644753"/>
                    <a:pt x="465070" y="634125"/>
                    <a:pt x="458435" y="630123"/>
                  </a:cubicBezTo>
                  <a:cubicBezTo>
                    <a:pt x="447465" y="623316"/>
                    <a:pt x="435899" y="617518"/>
                    <a:pt x="423878" y="612801"/>
                  </a:cubicBezTo>
                  <a:cubicBezTo>
                    <a:pt x="410306" y="606588"/>
                    <a:pt x="396001" y="602113"/>
                    <a:pt x="381304" y="599483"/>
                  </a:cubicBezTo>
                  <a:cubicBezTo>
                    <a:pt x="367157" y="597516"/>
                    <a:pt x="352806" y="597516"/>
                    <a:pt x="338660" y="599483"/>
                  </a:cubicBezTo>
                  <a:cubicBezTo>
                    <a:pt x="325390" y="599483"/>
                    <a:pt x="300094" y="600863"/>
                    <a:pt x="288069" y="600863"/>
                  </a:cubicBezTo>
                  <a:cubicBezTo>
                    <a:pt x="272103" y="600863"/>
                    <a:pt x="241486" y="599483"/>
                    <a:pt x="226833" y="598171"/>
                  </a:cubicBezTo>
                  <a:cubicBezTo>
                    <a:pt x="211053" y="596493"/>
                    <a:pt x="195460" y="593374"/>
                    <a:pt x="180250" y="588855"/>
                  </a:cubicBezTo>
                  <a:cubicBezTo>
                    <a:pt x="171372" y="584791"/>
                    <a:pt x="162902" y="579892"/>
                    <a:pt x="154954" y="574225"/>
                  </a:cubicBezTo>
                  <a:cubicBezTo>
                    <a:pt x="145693" y="568911"/>
                    <a:pt x="128345" y="559595"/>
                    <a:pt x="119015" y="554281"/>
                  </a:cubicBezTo>
                  <a:cubicBezTo>
                    <a:pt x="112772" y="550357"/>
                    <a:pt x="106062" y="547227"/>
                    <a:pt x="99041" y="544965"/>
                  </a:cubicBezTo>
                  <a:cubicBezTo>
                    <a:pt x="92129" y="543654"/>
                    <a:pt x="80449" y="548968"/>
                    <a:pt x="73745" y="547588"/>
                  </a:cubicBezTo>
                  <a:cubicBezTo>
                    <a:pt x="69030" y="546655"/>
                    <a:pt x="64529" y="544852"/>
                    <a:pt x="60475" y="542274"/>
                  </a:cubicBezTo>
                  <a:cubicBezTo>
                    <a:pt x="54848" y="540098"/>
                    <a:pt x="49074" y="538323"/>
                    <a:pt x="43196" y="536960"/>
                  </a:cubicBezTo>
                  <a:lnTo>
                    <a:pt x="33866" y="536960"/>
                  </a:lnTo>
                  <a:cubicBezTo>
                    <a:pt x="34870" y="533511"/>
                    <a:pt x="35313" y="529923"/>
                    <a:pt x="35179" y="526333"/>
                  </a:cubicBezTo>
                  <a:cubicBezTo>
                    <a:pt x="33866" y="523641"/>
                    <a:pt x="29857" y="519432"/>
                    <a:pt x="29857" y="518328"/>
                  </a:cubicBezTo>
                  <a:cubicBezTo>
                    <a:pt x="31035" y="512834"/>
                    <a:pt x="32820" y="507487"/>
                    <a:pt x="35179" y="502387"/>
                  </a:cubicBezTo>
                  <a:cubicBezTo>
                    <a:pt x="37560" y="498630"/>
                    <a:pt x="40747" y="495448"/>
                    <a:pt x="44509" y="493070"/>
                  </a:cubicBezTo>
                  <a:cubicBezTo>
                    <a:pt x="45823" y="491759"/>
                    <a:pt x="51421" y="491759"/>
                    <a:pt x="52458" y="489068"/>
                  </a:cubicBezTo>
                  <a:cubicBezTo>
                    <a:pt x="55153" y="487757"/>
                    <a:pt x="55153" y="481063"/>
                    <a:pt x="55153" y="478440"/>
                  </a:cubicBezTo>
                  <a:cubicBezTo>
                    <a:pt x="55153" y="475818"/>
                    <a:pt x="53840" y="471540"/>
                    <a:pt x="53840" y="469124"/>
                  </a:cubicBezTo>
                  <a:cubicBezTo>
                    <a:pt x="55153" y="467813"/>
                    <a:pt x="59162" y="463811"/>
                    <a:pt x="59162" y="461119"/>
                  </a:cubicBezTo>
                  <a:cubicBezTo>
                    <a:pt x="60475" y="458497"/>
                    <a:pt x="57779" y="451803"/>
                    <a:pt x="59162" y="449181"/>
                  </a:cubicBezTo>
                  <a:cubicBezTo>
                    <a:pt x="63528" y="446455"/>
                    <a:pt x="68597" y="445064"/>
                    <a:pt x="73745" y="445178"/>
                  </a:cubicBezTo>
                  <a:cubicBezTo>
                    <a:pt x="76440" y="445178"/>
                    <a:pt x="80656" y="446489"/>
                    <a:pt x="83075" y="445178"/>
                  </a:cubicBezTo>
                  <a:cubicBezTo>
                    <a:pt x="84458" y="445178"/>
                    <a:pt x="87084" y="442487"/>
                    <a:pt x="88397" y="441176"/>
                  </a:cubicBezTo>
                  <a:cubicBezTo>
                    <a:pt x="92622" y="437766"/>
                    <a:pt x="97079" y="434653"/>
                    <a:pt x="101736" y="431859"/>
                  </a:cubicBezTo>
                  <a:cubicBezTo>
                    <a:pt x="104277" y="430277"/>
                    <a:pt x="106961" y="428937"/>
                    <a:pt x="109753" y="427857"/>
                  </a:cubicBezTo>
                  <a:cubicBezTo>
                    <a:pt x="111067" y="426546"/>
                    <a:pt x="113693" y="420956"/>
                    <a:pt x="116665" y="419921"/>
                  </a:cubicBezTo>
                  <a:lnTo>
                    <a:pt x="124613" y="419921"/>
                  </a:lnTo>
                  <a:cubicBezTo>
                    <a:pt x="129535" y="419641"/>
                    <a:pt x="134472" y="420082"/>
                    <a:pt x="139265" y="421232"/>
                  </a:cubicBezTo>
                  <a:cubicBezTo>
                    <a:pt x="141961" y="422543"/>
                    <a:pt x="144587" y="429237"/>
                    <a:pt x="147283" y="430548"/>
                  </a:cubicBezTo>
                  <a:cubicBezTo>
                    <a:pt x="151020" y="432271"/>
                    <a:pt x="155217" y="432731"/>
                    <a:pt x="159239" y="431859"/>
                  </a:cubicBezTo>
                  <a:cubicBezTo>
                    <a:pt x="164131" y="431517"/>
                    <a:pt x="168794" y="429659"/>
                    <a:pt x="172579" y="426546"/>
                  </a:cubicBezTo>
                  <a:cubicBezTo>
                    <a:pt x="175625" y="423317"/>
                    <a:pt x="178292" y="419752"/>
                    <a:pt x="180527" y="415918"/>
                  </a:cubicBezTo>
                  <a:lnTo>
                    <a:pt x="187438" y="409017"/>
                  </a:lnTo>
                  <a:cubicBezTo>
                    <a:pt x="190064" y="407706"/>
                    <a:pt x="195386" y="403703"/>
                    <a:pt x="198082" y="403703"/>
                  </a:cubicBezTo>
                  <a:cubicBezTo>
                    <a:pt x="203431" y="402835"/>
                    <a:pt x="208912" y="403285"/>
                    <a:pt x="214047" y="405015"/>
                  </a:cubicBezTo>
                  <a:cubicBezTo>
                    <a:pt x="217224" y="409330"/>
                    <a:pt x="220787" y="413349"/>
                    <a:pt x="224691" y="417022"/>
                  </a:cubicBezTo>
                  <a:cubicBezTo>
                    <a:pt x="228699" y="418334"/>
                    <a:pt x="235334" y="422336"/>
                    <a:pt x="238030" y="419714"/>
                  </a:cubicBezTo>
                  <a:cubicBezTo>
                    <a:pt x="240656" y="418334"/>
                    <a:pt x="240656" y="410397"/>
                    <a:pt x="243352" y="407706"/>
                  </a:cubicBezTo>
                  <a:cubicBezTo>
                    <a:pt x="244665" y="405015"/>
                    <a:pt x="251300" y="400805"/>
                    <a:pt x="252613" y="398390"/>
                  </a:cubicBezTo>
                  <a:cubicBezTo>
                    <a:pt x="254392" y="394675"/>
                    <a:pt x="254878" y="390473"/>
                    <a:pt x="253995" y="386451"/>
                  </a:cubicBezTo>
                  <a:cubicBezTo>
                    <a:pt x="251786" y="382159"/>
                    <a:pt x="249097" y="378130"/>
                    <a:pt x="245978" y="374444"/>
                  </a:cubicBezTo>
                  <a:cubicBezTo>
                    <a:pt x="240813" y="371798"/>
                    <a:pt x="235480" y="369492"/>
                    <a:pt x="230013" y="367543"/>
                  </a:cubicBezTo>
                  <a:cubicBezTo>
                    <a:pt x="221995" y="362229"/>
                    <a:pt x="210038" y="352913"/>
                    <a:pt x="203403" y="347530"/>
                  </a:cubicBezTo>
                  <a:cubicBezTo>
                    <a:pt x="199060" y="342938"/>
                    <a:pt x="195042" y="338049"/>
                    <a:pt x="191378" y="332900"/>
                  </a:cubicBezTo>
                  <a:cubicBezTo>
                    <a:pt x="187718" y="326487"/>
                    <a:pt x="183727" y="320268"/>
                    <a:pt x="179421" y="314268"/>
                  </a:cubicBezTo>
                  <a:cubicBezTo>
                    <a:pt x="174079" y="307052"/>
                    <a:pt x="169185" y="299516"/>
                    <a:pt x="164769" y="291702"/>
                  </a:cubicBezTo>
                  <a:cubicBezTo>
                    <a:pt x="162375" y="284315"/>
                    <a:pt x="160595" y="276745"/>
                    <a:pt x="159447" y="269067"/>
                  </a:cubicBezTo>
                  <a:cubicBezTo>
                    <a:pt x="156740" y="259452"/>
                    <a:pt x="153178" y="250099"/>
                    <a:pt x="148803" y="241118"/>
                  </a:cubicBezTo>
                  <a:cubicBezTo>
                    <a:pt x="144563" y="236410"/>
                    <a:pt x="139621" y="232383"/>
                    <a:pt x="134151" y="229179"/>
                  </a:cubicBezTo>
                  <a:cubicBezTo>
                    <a:pt x="127616" y="223778"/>
                    <a:pt x="121408" y="217994"/>
                    <a:pt x="115559" y="211858"/>
                  </a:cubicBezTo>
                  <a:cubicBezTo>
                    <a:pt x="110025" y="207677"/>
                    <a:pt x="105094" y="202754"/>
                    <a:pt x="100907" y="197228"/>
                  </a:cubicBezTo>
                  <a:cubicBezTo>
                    <a:pt x="95558" y="190450"/>
                    <a:pt x="90663" y="183327"/>
                    <a:pt x="86255" y="175904"/>
                  </a:cubicBezTo>
                  <a:cubicBezTo>
                    <a:pt x="83999" y="169394"/>
                    <a:pt x="82221" y="162729"/>
                    <a:pt x="80933" y="155961"/>
                  </a:cubicBezTo>
                  <a:cubicBezTo>
                    <a:pt x="79157" y="149022"/>
                    <a:pt x="78711" y="141810"/>
                    <a:pt x="79620" y="134706"/>
                  </a:cubicBezTo>
                  <a:cubicBezTo>
                    <a:pt x="80228" y="130283"/>
                    <a:pt x="82072" y="126122"/>
                    <a:pt x="84942" y="122698"/>
                  </a:cubicBezTo>
                  <a:cubicBezTo>
                    <a:pt x="86255" y="120076"/>
                    <a:pt x="91853" y="118696"/>
                    <a:pt x="91853" y="115797"/>
                  </a:cubicBezTo>
                  <a:cubicBezTo>
                    <a:pt x="92935" y="110311"/>
                    <a:pt x="91977" y="104619"/>
                    <a:pt x="89157" y="99787"/>
                  </a:cubicBezTo>
                  <a:cubicBezTo>
                    <a:pt x="86713" y="96475"/>
                    <a:pt x="83546" y="93761"/>
                    <a:pt x="79896" y="91851"/>
                  </a:cubicBezTo>
                  <a:cubicBezTo>
                    <a:pt x="75887" y="89160"/>
                    <a:pt x="66557" y="84950"/>
                    <a:pt x="62548" y="82535"/>
                  </a:cubicBezTo>
                  <a:lnTo>
                    <a:pt x="41261" y="66525"/>
                  </a:lnTo>
                  <a:cubicBezTo>
                    <a:pt x="35939" y="61211"/>
                    <a:pt x="25296" y="53275"/>
                    <a:pt x="21287" y="47961"/>
                  </a:cubicBezTo>
                  <a:lnTo>
                    <a:pt x="9330" y="35954"/>
                  </a:lnTo>
                  <a:cubicBezTo>
                    <a:pt x="6635" y="30640"/>
                    <a:pt x="0" y="25326"/>
                    <a:pt x="0" y="23946"/>
                  </a:cubicBezTo>
                  <a:cubicBezTo>
                    <a:pt x="5151" y="27168"/>
                    <a:pt x="11233" y="28577"/>
                    <a:pt x="17279" y="27949"/>
                  </a:cubicBezTo>
                  <a:cubicBezTo>
                    <a:pt x="21195" y="26428"/>
                    <a:pt x="24483" y="23631"/>
                    <a:pt x="26609" y="20013"/>
                  </a:cubicBezTo>
                  <a:cubicBezTo>
                    <a:pt x="29304" y="16010"/>
                    <a:pt x="30618" y="8005"/>
                    <a:pt x="33520" y="5383"/>
                  </a:cubicBezTo>
                  <a:cubicBezTo>
                    <a:pt x="38842" y="1380"/>
                    <a:pt x="53494" y="0"/>
                    <a:pt x="60199" y="0"/>
                  </a:cubicBezTo>
                  <a:cubicBezTo>
                    <a:pt x="67583" y="355"/>
                    <a:pt x="74822" y="2185"/>
                    <a:pt x="81486" y="5383"/>
                  </a:cubicBezTo>
                  <a:cubicBezTo>
                    <a:pt x="85494" y="8005"/>
                    <a:pt x="88397" y="17321"/>
                    <a:pt x="90816" y="18633"/>
                  </a:cubicBezTo>
                  <a:cubicBezTo>
                    <a:pt x="94756" y="21324"/>
                    <a:pt x="104086" y="21324"/>
                    <a:pt x="108095" y="23946"/>
                  </a:cubicBezTo>
                  <a:cubicBezTo>
                    <a:pt x="110790" y="25326"/>
                    <a:pt x="116112" y="31951"/>
                    <a:pt x="118738" y="31951"/>
                  </a:cubicBezTo>
                  <a:cubicBezTo>
                    <a:pt x="124060" y="34643"/>
                    <a:pt x="137399" y="30640"/>
                    <a:pt x="142721" y="31951"/>
                  </a:cubicBezTo>
                  <a:cubicBezTo>
                    <a:pt x="148706" y="31992"/>
                    <a:pt x="154608" y="33359"/>
                    <a:pt x="160000" y="35954"/>
                  </a:cubicBezTo>
                  <a:cubicBezTo>
                    <a:pt x="164008" y="37265"/>
                    <a:pt x="168017" y="45270"/>
                    <a:pt x="172025" y="46581"/>
                  </a:cubicBezTo>
                  <a:cubicBezTo>
                    <a:pt x="177325" y="47271"/>
                    <a:pt x="182691" y="47271"/>
                    <a:pt x="187991" y="46581"/>
                  </a:cubicBezTo>
                  <a:cubicBezTo>
                    <a:pt x="194902" y="47961"/>
                    <a:pt x="207965" y="47961"/>
                    <a:pt x="213287" y="50584"/>
                  </a:cubicBezTo>
                  <a:cubicBezTo>
                    <a:pt x="215913" y="51895"/>
                    <a:pt x="221235" y="55897"/>
                    <a:pt x="223930" y="57485"/>
                  </a:cubicBezTo>
                  <a:cubicBezTo>
                    <a:pt x="229252" y="60176"/>
                    <a:pt x="241209" y="58865"/>
                    <a:pt x="246531" y="60176"/>
                  </a:cubicBezTo>
                  <a:cubicBezTo>
                    <a:pt x="250539" y="62867"/>
                    <a:pt x="259870" y="69492"/>
                    <a:pt x="261183" y="74806"/>
                  </a:cubicBezTo>
                  <a:cubicBezTo>
                    <a:pt x="262496" y="78809"/>
                    <a:pt x="258488" y="89436"/>
                    <a:pt x="261183" y="93438"/>
                  </a:cubicBezTo>
                  <a:cubicBezTo>
                    <a:pt x="264145" y="98029"/>
                    <a:pt x="269073" y="100986"/>
                    <a:pt x="274522" y="101444"/>
                  </a:cubicBezTo>
                  <a:cubicBezTo>
                    <a:pt x="277148" y="102755"/>
                    <a:pt x="283783" y="98752"/>
                    <a:pt x="287792" y="98752"/>
                  </a:cubicBezTo>
                  <a:cubicBezTo>
                    <a:pt x="295448" y="98315"/>
                    <a:pt x="303121" y="99226"/>
                    <a:pt x="310461" y="101444"/>
                  </a:cubicBezTo>
                  <a:cubicBezTo>
                    <a:pt x="314401" y="102755"/>
                    <a:pt x="319723" y="109380"/>
                    <a:pt x="322418" y="110760"/>
                  </a:cubicBezTo>
                  <a:cubicBezTo>
                    <a:pt x="329592" y="112210"/>
                    <a:pt x="336874" y="113064"/>
                    <a:pt x="344189" y="113313"/>
                  </a:cubicBezTo>
                  <a:cubicBezTo>
                    <a:pt x="349511" y="113313"/>
                    <a:pt x="360224" y="106412"/>
                    <a:pt x="365546" y="105377"/>
                  </a:cubicBezTo>
                  <a:cubicBezTo>
                    <a:pt x="371859" y="106064"/>
                    <a:pt x="378087" y="107382"/>
                    <a:pt x="384137" y="109311"/>
                  </a:cubicBezTo>
                  <a:cubicBezTo>
                    <a:pt x="391216" y="110001"/>
                    <a:pt x="398346" y="110001"/>
                    <a:pt x="405425" y="109311"/>
                  </a:cubicBezTo>
                  <a:cubicBezTo>
                    <a:pt x="409433" y="107999"/>
                    <a:pt x="417451" y="99994"/>
                    <a:pt x="421390" y="98683"/>
                  </a:cubicBezTo>
                  <a:cubicBezTo>
                    <a:pt x="427271" y="95888"/>
                    <a:pt x="433578" y="94092"/>
                    <a:pt x="440051" y="93370"/>
                  </a:cubicBezTo>
                  <a:cubicBezTo>
                    <a:pt x="449010" y="92712"/>
                    <a:pt x="457905" y="91374"/>
                    <a:pt x="466660" y="89367"/>
                  </a:cubicBezTo>
                  <a:cubicBezTo>
                    <a:pt x="470668" y="88056"/>
                    <a:pt x="479999" y="85364"/>
                    <a:pt x="482625" y="81431"/>
                  </a:cubicBezTo>
                  <a:cubicBezTo>
                    <a:pt x="486657" y="75386"/>
                    <a:pt x="489387" y="68572"/>
                    <a:pt x="490643" y="61418"/>
                  </a:cubicBezTo>
                  <a:cubicBezTo>
                    <a:pt x="491956" y="54517"/>
                    <a:pt x="490643" y="41475"/>
                    <a:pt x="494651" y="36161"/>
                  </a:cubicBezTo>
                  <a:cubicBezTo>
                    <a:pt x="500064" y="33659"/>
                    <a:pt x="506200" y="33193"/>
                    <a:pt x="511930" y="34850"/>
                  </a:cubicBezTo>
                  <a:cubicBezTo>
                    <a:pt x="519947" y="34850"/>
                    <a:pt x="531904" y="45477"/>
                    <a:pt x="539575" y="45477"/>
                  </a:cubicBezTo>
                  <a:cubicBezTo>
                    <a:pt x="544897" y="45477"/>
                    <a:pt x="554228" y="34850"/>
                    <a:pt x="559550" y="33469"/>
                  </a:cubicBezTo>
                  <a:cubicBezTo>
                    <a:pt x="568958" y="32227"/>
                    <a:pt x="578528" y="33613"/>
                    <a:pt x="587195" y="37472"/>
                  </a:cubicBezTo>
                  <a:cubicBezTo>
                    <a:pt x="591204" y="40163"/>
                    <a:pt x="595213" y="50791"/>
                    <a:pt x="600534" y="52102"/>
                  </a:cubicBezTo>
                  <a:cubicBezTo>
                    <a:pt x="607446" y="54793"/>
                    <a:pt x="620509" y="48168"/>
                    <a:pt x="627143" y="48168"/>
                  </a:cubicBezTo>
                  <a:cubicBezTo>
                    <a:pt x="635092" y="49480"/>
                    <a:pt x="648431" y="57416"/>
                    <a:pt x="654789" y="58796"/>
                  </a:cubicBezTo>
                  <a:cubicBezTo>
                    <a:pt x="663208" y="59452"/>
                    <a:pt x="671666" y="59452"/>
                    <a:pt x="680085" y="58796"/>
                  </a:cubicBezTo>
                  <a:cubicBezTo>
                    <a:pt x="687246" y="59023"/>
                    <a:pt x="694371" y="59900"/>
                    <a:pt x="701372" y="61418"/>
                  </a:cubicBezTo>
                  <a:cubicBezTo>
                    <a:pt x="704068" y="62798"/>
                    <a:pt x="710703" y="66732"/>
                    <a:pt x="713398" y="68319"/>
                  </a:cubicBezTo>
                  <a:cubicBezTo>
                    <a:pt x="718896" y="71500"/>
                    <a:pt x="724681" y="74157"/>
                    <a:pt x="730677" y="76255"/>
                  </a:cubicBezTo>
                  <a:cubicBezTo>
                    <a:pt x="741320" y="78946"/>
                    <a:pt x="763990" y="80258"/>
                    <a:pt x="774633" y="83156"/>
                  </a:cubicBezTo>
                  <a:cubicBezTo>
                    <a:pt x="780978" y="83682"/>
                    <a:pt x="787227" y="85027"/>
                    <a:pt x="793225" y="87159"/>
                  </a:cubicBezTo>
                  <a:cubicBezTo>
                    <a:pt x="799585" y="91616"/>
                    <a:pt x="806260" y="95606"/>
                    <a:pt x="813199" y="99097"/>
                  </a:cubicBezTo>
                  <a:cubicBezTo>
                    <a:pt x="815895" y="100408"/>
                    <a:pt x="823843" y="97786"/>
                    <a:pt x="826538" y="100408"/>
                  </a:cubicBezTo>
                  <a:cubicBezTo>
                    <a:pt x="827852" y="101788"/>
                    <a:pt x="827852" y="107309"/>
                    <a:pt x="827852" y="109725"/>
                  </a:cubicBezTo>
                  <a:cubicBezTo>
                    <a:pt x="825931" y="113509"/>
                    <a:pt x="824580" y="117555"/>
                    <a:pt x="823843" y="121732"/>
                  </a:cubicBezTo>
                  <a:cubicBezTo>
                    <a:pt x="826538" y="127046"/>
                    <a:pt x="839877" y="128633"/>
                    <a:pt x="842504" y="132360"/>
                  </a:cubicBezTo>
                  <a:cubicBezTo>
                    <a:pt x="845130" y="136086"/>
                    <a:pt x="841191" y="146990"/>
                    <a:pt x="845199" y="149681"/>
                  </a:cubicBezTo>
                  <a:cubicBezTo>
                    <a:pt x="849139" y="153683"/>
                    <a:pt x="862478" y="144367"/>
                    <a:pt x="867800" y="145678"/>
                  </a:cubicBezTo>
                  <a:cubicBezTo>
                    <a:pt x="871104" y="147630"/>
                    <a:pt x="873862" y="150384"/>
                    <a:pt x="875817" y="153683"/>
                  </a:cubicBezTo>
                  <a:cubicBezTo>
                    <a:pt x="880530" y="158896"/>
                    <a:pt x="884549" y="164695"/>
                    <a:pt x="887774" y="170936"/>
                  </a:cubicBezTo>
                  <a:cubicBezTo>
                    <a:pt x="889087" y="174938"/>
                    <a:pt x="887774" y="185566"/>
                    <a:pt x="889087" y="189568"/>
                  </a:cubicBezTo>
                  <a:cubicBezTo>
                    <a:pt x="890851" y="194267"/>
                    <a:pt x="893171" y="198738"/>
                    <a:pt x="895998" y="20288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3" name="Freeform 92">
              <a:extLst>
                <a:ext uri="{FF2B5EF4-FFF2-40B4-BE49-F238E27FC236}">
                  <a16:creationId xmlns:a16="http://schemas.microsoft.com/office/drawing/2014/main" id="{3E0E737A-794A-ED4B-BA66-5DEC7F157304}"/>
                </a:ext>
              </a:extLst>
            </p:cNvPr>
            <p:cNvSpPr/>
            <p:nvPr/>
          </p:nvSpPr>
          <p:spPr>
            <a:xfrm>
              <a:off x="6301632" y="3733773"/>
              <a:ext cx="2031961" cy="1366381"/>
            </a:xfrm>
            <a:custGeom>
              <a:avLst/>
              <a:gdLst>
                <a:gd name="connsiteX0" fmla="*/ 149918 w 2031961"/>
                <a:gd name="connsiteY0" fmla="*/ 643702 h 1366380"/>
                <a:gd name="connsiteX1" fmla="*/ 137892 w 2031961"/>
                <a:gd name="connsiteY1" fmla="*/ 643702 h 1366380"/>
                <a:gd name="connsiteX2" fmla="*/ 120614 w 2031961"/>
                <a:gd name="connsiteY2" fmla="*/ 641079 h 1366380"/>
                <a:gd name="connsiteX3" fmla="*/ 111283 w 2031961"/>
                <a:gd name="connsiteY3" fmla="*/ 645013 h 1366380"/>
                <a:gd name="connsiteX4" fmla="*/ 103266 w 2031961"/>
                <a:gd name="connsiteY4" fmla="*/ 653018 h 1366380"/>
                <a:gd name="connsiteX5" fmla="*/ 92622 w 2031961"/>
                <a:gd name="connsiteY5" fmla="*/ 657020 h 1366380"/>
                <a:gd name="connsiteX6" fmla="*/ 68640 w 2031961"/>
                <a:gd name="connsiteY6" fmla="*/ 649015 h 1366380"/>
                <a:gd name="connsiteX7" fmla="*/ 43344 w 2031961"/>
                <a:gd name="connsiteY7" fmla="*/ 635765 h 1366380"/>
                <a:gd name="connsiteX8" fmla="*/ 30005 w 2031961"/>
                <a:gd name="connsiteY8" fmla="*/ 623758 h 1366380"/>
                <a:gd name="connsiteX9" fmla="*/ 26065 w 2031961"/>
                <a:gd name="connsiteY9" fmla="*/ 607817 h 1366380"/>
                <a:gd name="connsiteX10" fmla="*/ 28692 w 2031961"/>
                <a:gd name="connsiteY10" fmla="*/ 594498 h 1366380"/>
                <a:gd name="connsiteX11" fmla="*/ 28692 w 2031961"/>
                <a:gd name="connsiteY11" fmla="*/ 575935 h 1366380"/>
                <a:gd name="connsiteX12" fmla="*/ 21780 w 2031961"/>
                <a:gd name="connsiteY12" fmla="*/ 561305 h 1366380"/>
                <a:gd name="connsiteX13" fmla="*/ 4433 w 2031961"/>
                <a:gd name="connsiteY13" fmla="*/ 538670 h 1366380"/>
                <a:gd name="connsiteX14" fmla="*/ 424 w 2031961"/>
                <a:gd name="connsiteY14" fmla="*/ 520106 h 1366380"/>
                <a:gd name="connsiteX15" fmla="*/ 1806 w 2031961"/>
                <a:gd name="connsiteY15" fmla="*/ 505476 h 1366380"/>
                <a:gd name="connsiteX16" fmla="*/ 1806 w 2031961"/>
                <a:gd name="connsiteY16" fmla="*/ 497471 h 1366380"/>
                <a:gd name="connsiteX17" fmla="*/ 9754 w 2031961"/>
                <a:gd name="connsiteY17" fmla="*/ 474905 h 1366380"/>
                <a:gd name="connsiteX18" fmla="*/ 17772 w 2031961"/>
                <a:gd name="connsiteY18" fmla="*/ 454961 h 1366380"/>
                <a:gd name="connsiteX19" fmla="*/ 19085 w 2031961"/>
                <a:gd name="connsiteY19" fmla="*/ 436329 h 1366380"/>
                <a:gd name="connsiteX20" fmla="*/ 15076 w 2031961"/>
                <a:gd name="connsiteY20" fmla="*/ 421699 h 1366380"/>
                <a:gd name="connsiteX21" fmla="*/ 15076 w 2031961"/>
                <a:gd name="connsiteY21" fmla="*/ 417766 h 1366380"/>
                <a:gd name="connsiteX22" fmla="*/ 25789 w 2031961"/>
                <a:gd name="connsiteY22" fmla="*/ 419077 h 1366380"/>
                <a:gd name="connsiteX23" fmla="*/ 45763 w 2031961"/>
                <a:gd name="connsiteY23" fmla="*/ 417766 h 1366380"/>
                <a:gd name="connsiteX24" fmla="*/ 65737 w 2031961"/>
                <a:gd name="connsiteY24" fmla="*/ 423079 h 1366380"/>
                <a:gd name="connsiteX25" fmla="*/ 81702 w 2031961"/>
                <a:gd name="connsiteY25" fmla="*/ 429980 h 1366380"/>
                <a:gd name="connsiteX26" fmla="*/ 104303 w 2031961"/>
                <a:gd name="connsiteY26" fmla="*/ 435294 h 1366380"/>
                <a:gd name="connsiteX27" fmla="*/ 118955 w 2031961"/>
                <a:gd name="connsiteY27" fmla="*/ 425978 h 1366380"/>
                <a:gd name="connsiteX28" fmla="*/ 125866 w 2031961"/>
                <a:gd name="connsiteY28" fmla="*/ 411348 h 1366380"/>
                <a:gd name="connsiteX29" fmla="*/ 125866 w 2031961"/>
                <a:gd name="connsiteY29" fmla="*/ 395407 h 1366380"/>
                <a:gd name="connsiteX30" fmla="*/ 137823 w 2031961"/>
                <a:gd name="connsiteY30" fmla="*/ 383468 h 1366380"/>
                <a:gd name="connsiteX31" fmla="*/ 148467 w 2031961"/>
                <a:gd name="connsiteY31" fmla="*/ 360833 h 1366380"/>
                <a:gd name="connsiteX32" fmla="*/ 143145 w 2031961"/>
                <a:gd name="connsiteY32" fmla="*/ 342270 h 1366380"/>
                <a:gd name="connsiteX33" fmla="*/ 144527 w 2031961"/>
                <a:gd name="connsiteY33" fmla="*/ 321015 h 1366380"/>
                <a:gd name="connsiteX34" fmla="*/ 136510 w 2031961"/>
                <a:gd name="connsiteY34" fmla="*/ 307696 h 1366380"/>
                <a:gd name="connsiteX35" fmla="*/ 116536 w 2031961"/>
                <a:gd name="connsiteY35" fmla="*/ 299691 h 1366380"/>
                <a:gd name="connsiteX36" fmla="*/ 111214 w 2031961"/>
                <a:gd name="connsiteY36" fmla="*/ 286441 h 1366380"/>
                <a:gd name="connsiteX37" fmla="*/ 104303 w 2031961"/>
                <a:gd name="connsiteY37" fmla="*/ 261184 h 1366380"/>
                <a:gd name="connsiteX38" fmla="*/ 106998 w 2031961"/>
                <a:gd name="connsiteY38" fmla="*/ 238549 h 1366380"/>
                <a:gd name="connsiteX39" fmla="*/ 109694 w 2031961"/>
                <a:gd name="connsiteY39" fmla="*/ 221297 h 1366380"/>
                <a:gd name="connsiteX40" fmla="*/ 109694 w 2031961"/>
                <a:gd name="connsiteY40" fmla="*/ 198731 h 1366380"/>
                <a:gd name="connsiteX41" fmla="*/ 117642 w 2031961"/>
                <a:gd name="connsiteY41" fmla="*/ 184101 h 1366380"/>
                <a:gd name="connsiteX42" fmla="*/ 132294 w 2031961"/>
                <a:gd name="connsiteY42" fmla="*/ 177200 h 1366380"/>
                <a:gd name="connsiteX43" fmla="*/ 149642 w 2031961"/>
                <a:gd name="connsiteY43" fmla="*/ 167953 h 1366380"/>
                <a:gd name="connsiteX44" fmla="*/ 166920 w 2031961"/>
                <a:gd name="connsiteY44" fmla="*/ 150631 h 1366380"/>
                <a:gd name="connsiteX45" fmla="*/ 184268 w 2031961"/>
                <a:gd name="connsiteY45" fmla="*/ 143730 h 1366380"/>
                <a:gd name="connsiteX46" fmla="*/ 202860 w 2031961"/>
                <a:gd name="connsiteY46" fmla="*/ 143730 h 1366380"/>
                <a:gd name="connsiteX47" fmla="*/ 212190 w 2031961"/>
                <a:gd name="connsiteY47" fmla="*/ 134414 h 1366380"/>
                <a:gd name="connsiteX48" fmla="*/ 221521 w 2031961"/>
                <a:gd name="connsiteY48" fmla="*/ 126409 h 1366380"/>
                <a:gd name="connsiteX49" fmla="*/ 233547 w 2031961"/>
                <a:gd name="connsiteY49" fmla="*/ 126409 h 1366380"/>
                <a:gd name="connsiteX50" fmla="*/ 246817 w 2031961"/>
                <a:gd name="connsiteY50" fmla="*/ 129100 h 1366380"/>
                <a:gd name="connsiteX51" fmla="*/ 253728 w 2031961"/>
                <a:gd name="connsiteY51" fmla="*/ 142419 h 1366380"/>
                <a:gd name="connsiteX52" fmla="*/ 271007 w 2031961"/>
                <a:gd name="connsiteY52" fmla="*/ 149320 h 1366380"/>
                <a:gd name="connsiteX53" fmla="*/ 298652 w 2031961"/>
                <a:gd name="connsiteY53" fmla="*/ 153323 h 1366380"/>
                <a:gd name="connsiteX54" fmla="*/ 311991 w 2031961"/>
                <a:gd name="connsiteY54" fmla="*/ 160223 h 1366380"/>
                <a:gd name="connsiteX55" fmla="*/ 329270 w 2031961"/>
                <a:gd name="connsiteY55" fmla="*/ 167124 h 1366380"/>
                <a:gd name="connsiteX56" fmla="*/ 341296 w 2031961"/>
                <a:gd name="connsiteY56" fmla="*/ 168505 h 1366380"/>
                <a:gd name="connsiteX57" fmla="*/ 362583 w 2031961"/>
                <a:gd name="connsiteY57" fmla="*/ 173818 h 1366380"/>
                <a:gd name="connsiteX58" fmla="*/ 370600 w 2031961"/>
                <a:gd name="connsiteY58" fmla="*/ 184446 h 1366380"/>
                <a:gd name="connsiteX59" fmla="*/ 373227 w 2031961"/>
                <a:gd name="connsiteY59" fmla="*/ 201698 h 1366380"/>
                <a:gd name="connsiteX60" fmla="*/ 371914 w 2031961"/>
                <a:gd name="connsiteY60" fmla="*/ 218950 h 1366380"/>
                <a:gd name="connsiteX61" fmla="*/ 375922 w 2031961"/>
                <a:gd name="connsiteY61" fmla="*/ 237583 h 1366380"/>
                <a:gd name="connsiteX62" fmla="*/ 390574 w 2031961"/>
                <a:gd name="connsiteY62" fmla="*/ 249521 h 1366380"/>
                <a:gd name="connsiteX63" fmla="*/ 407853 w 2031961"/>
                <a:gd name="connsiteY63" fmla="*/ 242620 h 1366380"/>
                <a:gd name="connsiteX64" fmla="*/ 429140 w 2031961"/>
                <a:gd name="connsiteY64" fmla="*/ 234684 h 1366380"/>
                <a:gd name="connsiteX65" fmla="*/ 442479 w 2031961"/>
                <a:gd name="connsiteY65" fmla="*/ 222677 h 1366380"/>
                <a:gd name="connsiteX66" fmla="*/ 457132 w 2031961"/>
                <a:gd name="connsiteY66" fmla="*/ 225368 h 1366380"/>
                <a:gd name="connsiteX67" fmla="*/ 473097 w 2031961"/>
                <a:gd name="connsiteY67" fmla="*/ 224057 h 1366380"/>
                <a:gd name="connsiteX68" fmla="*/ 493071 w 2031961"/>
                <a:gd name="connsiteY68" fmla="*/ 212049 h 1366380"/>
                <a:gd name="connsiteX69" fmla="*/ 507723 w 2031961"/>
                <a:gd name="connsiteY69" fmla="*/ 213361 h 1366380"/>
                <a:gd name="connsiteX70" fmla="*/ 515740 w 2031961"/>
                <a:gd name="connsiteY70" fmla="*/ 222677 h 1366380"/>
                <a:gd name="connsiteX71" fmla="*/ 521062 w 2031961"/>
                <a:gd name="connsiteY71" fmla="*/ 235996 h 1366380"/>
                <a:gd name="connsiteX72" fmla="*/ 534401 w 2031961"/>
                <a:gd name="connsiteY72" fmla="*/ 243932 h 1366380"/>
                <a:gd name="connsiteX73" fmla="*/ 553062 w 2031961"/>
                <a:gd name="connsiteY73" fmla="*/ 243932 h 1366380"/>
                <a:gd name="connsiteX74" fmla="*/ 567715 w 2031961"/>
                <a:gd name="connsiteY74" fmla="*/ 247934 h 1366380"/>
                <a:gd name="connsiteX75" fmla="*/ 599645 w 2031961"/>
                <a:gd name="connsiteY75" fmla="*/ 247934 h 1366380"/>
                <a:gd name="connsiteX76" fmla="*/ 614298 w 2031961"/>
                <a:gd name="connsiteY76" fmla="*/ 238618 h 1366380"/>
                <a:gd name="connsiteX77" fmla="*/ 628950 w 2031961"/>
                <a:gd name="connsiteY77" fmla="*/ 224057 h 1366380"/>
                <a:gd name="connsiteX78" fmla="*/ 643602 w 2031961"/>
                <a:gd name="connsiteY78" fmla="*/ 212049 h 1366380"/>
                <a:gd name="connsiteX79" fmla="*/ 664889 w 2031961"/>
                <a:gd name="connsiteY79" fmla="*/ 212049 h 1366380"/>
                <a:gd name="connsiteX80" fmla="*/ 680924 w 2031961"/>
                <a:gd name="connsiteY80" fmla="*/ 205148 h 1366380"/>
                <a:gd name="connsiteX81" fmla="*/ 691567 w 2031961"/>
                <a:gd name="connsiteY81" fmla="*/ 187827 h 1366380"/>
                <a:gd name="connsiteX82" fmla="*/ 704837 w 2031961"/>
                <a:gd name="connsiteY82" fmla="*/ 182513 h 1366380"/>
                <a:gd name="connsiteX83" fmla="*/ 722185 w 2031961"/>
                <a:gd name="connsiteY83" fmla="*/ 181202 h 1366380"/>
                <a:gd name="connsiteX84" fmla="*/ 734142 w 2031961"/>
                <a:gd name="connsiteY84" fmla="*/ 167953 h 1366380"/>
                <a:gd name="connsiteX85" fmla="*/ 739464 w 2031961"/>
                <a:gd name="connsiteY85" fmla="*/ 154634 h 1366380"/>
                <a:gd name="connsiteX86" fmla="*/ 739464 w 2031961"/>
                <a:gd name="connsiteY86" fmla="*/ 137381 h 1366380"/>
                <a:gd name="connsiteX87" fmla="*/ 746375 w 2031961"/>
                <a:gd name="connsiteY87" fmla="*/ 126685 h 1366380"/>
                <a:gd name="connsiteX88" fmla="*/ 758332 w 2031961"/>
                <a:gd name="connsiteY88" fmla="*/ 122752 h 1366380"/>
                <a:gd name="connsiteX89" fmla="*/ 785010 w 2031961"/>
                <a:gd name="connsiteY89" fmla="*/ 122752 h 1366380"/>
                <a:gd name="connsiteX90" fmla="*/ 794340 w 2031961"/>
                <a:gd name="connsiteY90" fmla="*/ 117438 h 1366380"/>
                <a:gd name="connsiteX91" fmla="*/ 804984 w 2031961"/>
                <a:gd name="connsiteY91" fmla="*/ 108122 h 1366380"/>
                <a:gd name="connsiteX92" fmla="*/ 815628 w 2031961"/>
                <a:gd name="connsiteY92" fmla="*/ 104119 h 1366380"/>
                <a:gd name="connsiteX93" fmla="*/ 838228 w 2031961"/>
                <a:gd name="connsiteY93" fmla="*/ 104119 h 1366380"/>
                <a:gd name="connsiteX94" fmla="*/ 854262 w 2031961"/>
                <a:gd name="connsiteY94" fmla="*/ 93492 h 1366380"/>
                <a:gd name="connsiteX95" fmla="*/ 863593 w 2031961"/>
                <a:gd name="connsiteY95" fmla="*/ 78862 h 1366380"/>
                <a:gd name="connsiteX96" fmla="*/ 879558 w 2031961"/>
                <a:gd name="connsiteY96" fmla="*/ 74859 h 1366380"/>
                <a:gd name="connsiteX97" fmla="*/ 899533 w 2031961"/>
                <a:gd name="connsiteY97" fmla="*/ 78862 h 1366380"/>
                <a:gd name="connsiteX98" fmla="*/ 906444 w 2031961"/>
                <a:gd name="connsiteY98" fmla="*/ 89489 h 1366380"/>
                <a:gd name="connsiteX99" fmla="*/ 909139 w 2031961"/>
                <a:gd name="connsiteY99" fmla="*/ 102808 h 1366380"/>
                <a:gd name="connsiteX100" fmla="*/ 922409 w 2031961"/>
                <a:gd name="connsiteY100" fmla="*/ 113435 h 1366380"/>
                <a:gd name="connsiteX101" fmla="*/ 941070 w 2031961"/>
                <a:gd name="connsiteY101" fmla="*/ 116058 h 1366380"/>
                <a:gd name="connsiteX102" fmla="*/ 955722 w 2031961"/>
                <a:gd name="connsiteY102" fmla="*/ 106810 h 1366380"/>
                <a:gd name="connsiteX103" fmla="*/ 970374 w 2031961"/>
                <a:gd name="connsiteY103" fmla="*/ 104119 h 1366380"/>
                <a:gd name="connsiteX104" fmla="*/ 983714 w 2031961"/>
                <a:gd name="connsiteY104" fmla="*/ 109433 h 1366380"/>
                <a:gd name="connsiteX105" fmla="*/ 999679 w 2031961"/>
                <a:gd name="connsiteY105" fmla="*/ 110744 h 1366380"/>
                <a:gd name="connsiteX106" fmla="*/ 1010323 w 2031961"/>
                <a:gd name="connsiteY106" fmla="*/ 117645 h 1366380"/>
                <a:gd name="connsiteX107" fmla="*/ 1022348 w 2031961"/>
                <a:gd name="connsiteY107" fmla="*/ 132206 h 1366380"/>
                <a:gd name="connsiteX108" fmla="*/ 1038314 w 2031961"/>
                <a:gd name="connsiteY108" fmla="*/ 139107 h 1366380"/>
                <a:gd name="connsiteX109" fmla="*/ 1056975 w 2031961"/>
                <a:gd name="connsiteY109" fmla="*/ 136415 h 1366380"/>
                <a:gd name="connsiteX110" fmla="*/ 1072940 w 2031961"/>
                <a:gd name="connsiteY110" fmla="*/ 129514 h 1366380"/>
                <a:gd name="connsiteX111" fmla="*/ 1078262 w 2031961"/>
                <a:gd name="connsiteY111" fmla="*/ 118887 h 1366380"/>
                <a:gd name="connsiteX112" fmla="*/ 1088906 w 2031961"/>
                <a:gd name="connsiteY112" fmla="*/ 108260 h 1366380"/>
                <a:gd name="connsiteX113" fmla="*/ 1106253 w 2031961"/>
                <a:gd name="connsiteY113" fmla="*/ 98943 h 1366380"/>
                <a:gd name="connsiteX114" fmla="*/ 1123532 w 2031961"/>
                <a:gd name="connsiteY114" fmla="*/ 96252 h 1366380"/>
                <a:gd name="connsiteX115" fmla="*/ 1139567 w 2031961"/>
                <a:gd name="connsiteY115" fmla="*/ 89351 h 1366380"/>
                <a:gd name="connsiteX116" fmla="*/ 1162167 w 2031961"/>
                <a:gd name="connsiteY116" fmla="*/ 85349 h 1366380"/>
                <a:gd name="connsiteX117" fmla="*/ 1196724 w 2031961"/>
                <a:gd name="connsiteY117" fmla="*/ 86729 h 1366380"/>
                <a:gd name="connsiteX118" fmla="*/ 1212689 w 2031961"/>
                <a:gd name="connsiteY118" fmla="*/ 86729 h 1366380"/>
                <a:gd name="connsiteX119" fmla="*/ 1230037 w 2031961"/>
                <a:gd name="connsiteY119" fmla="*/ 84037 h 1366380"/>
                <a:gd name="connsiteX120" fmla="*/ 1240681 w 2031961"/>
                <a:gd name="connsiteY120" fmla="*/ 76101 h 1366380"/>
                <a:gd name="connsiteX121" fmla="*/ 1254020 w 2031961"/>
                <a:gd name="connsiteY121" fmla="*/ 72099 h 1366380"/>
                <a:gd name="connsiteX122" fmla="*/ 1261968 w 2031961"/>
                <a:gd name="connsiteY122" fmla="*/ 72099 h 1366380"/>
                <a:gd name="connsiteX123" fmla="*/ 1268879 w 2031961"/>
                <a:gd name="connsiteY123" fmla="*/ 62783 h 1366380"/>
                <a:gd name="connsiteX124" fmla="*/ 1272888 w 2031961"/>
                <a:gd name="connsiteY124" fmla="*/ 46842 h 1366380"/>
                <a:gd name="connsiteX125" fmla="*/ 1288853 w 2031961"/>
                <a:gd name="connsiteY125" fmla="*/ 38836 h 1366380"/>
                <a:gd name="connsiteX126" fmla="*/ 1304819 w 2031961"/>
                <a:gd name="connsiteY126" fmla="*/ 34834 h 1366380"/>
                <a:gd name="connsiteX127" fmla="*/ 1322166 w 2031961"/>
                <a:gd name="connsiteY127" fmla="*/ 37525 h 1366380"/>
                <a:gd name="connsiteX128" fmla="*/ 1334123 w 2031961"/>
                <a:gd name="connsiteY128" fmla="*/ 33523 h 1366380"/>
                <a:gd name="connsiteX129" fmla="*/ 1343453 w 2031961"/>
                <a:gd name="connsiteY129" fmla="*/ 21584 h 1366380"/>
                <a:gd name="connsiteX130" fmla="*/ 1346080 w 2031961"/>
                <a:gd name="connsiteY130" fmla="*/ 9577 h 1366380"/>
                <a:gd name="connsiteX131" fmla="*/ 1358106 w 2031961"/>
                <a:gd name="connsiteY131" fmla="*/ 2676 h 1366380"/>
                <a:gd name="connsiteX132" fmla="*/ 1374071 w 2031961"/>
                <a:gd name="connsiteY132" fmla="*/ 53 h 1366380"/>
                <a:gd name="connsiteX133" fmla="*/ 1402063 w 2031961"/>
                <a:gd name="connsiteY133" fmla="*/ 1365 h 1366380"/>
                <a:gd name="connsiteX134" fmla="*/ 1418028 w 2031961"/>
                <a:gd name="connsiteY134" fmla="*/ 8265 h 1366380"/>
                <a:gd name="connsiteX135" fmla="*/ 1426046 w 2031961"/>
                <a:gd name="connsiteY135" fmla="*/ 18893 h 1366380"/>
                <a:gd name="connsiteX136" fmla="*/ 1423350 w 2031961"/>
                <a:gd name="connsiteY136" fmla="*/ 29520 h 1366380"/>
                <a:gd name="connsiteX137" fmla="*/ 1426046 w 2031961"/>
                <a:gd name="connsiteY137" fmla="*/ 38836 h 1366380"/>
                <a:gd name="connsiteX138" fmla="*/ 1433994 w 2031961"/>
                <a:gd name="connsiteY138" fmla="*/ 44150 h 1366380"/>
                <a:gd name="connsiteX139" fmla="*/ 1442011 w 2031961"/>
                <a:gd name="connsiteY139" fmla="*/ 38836 h 1366380"/>
                <a:gd name="connsiteX140" fmla="*/ 1448922 w 2031961"/>
                <a:gd name="connsiteY140" fmla="*/ 34834 h 1366380"/>
                <a:gd name="connsiteX141" fmla="*/ 1456939 w 2031961"/>
                <a:gd name="connsiteY141" fmla="*/ 37525 h 1366380"/>
                <a:gd name="connsiteX142" fmla="*/ 1459566 w 2031961"/>
                <a:gd name="connsiteY142" fmla="*/ 50844 h 1366380"/>
                <a:gd name="connsiteX143" fmla="*/ 1459566 w 2031961"/>
                <a:gd name="connsiteY143" fmla="*/ 62783 h 1366380"/>
                <a:gd name="connsiteX144" fmla="*/ 1468896 w 2031961"/>
                <a:gd name="connsiteY144" fmla="*/ 66785 h 1366380"/>
                <a:gd name="connsiteX145" fmla="*/ 1484931 w 2031961"/>
                <a:gd name="connsiteY145" fmla="*/ 65405 h 1366380"/>
                <a:gd name="connsiteX146" fmla="*/ 1499583 w 2031961"/>
                <a:gd name="connsiteY146" fmla="*/ 70719 h 1366380"/>
                <a:gd name="connsiteX147" fmla="*/ 1512853 w 2031961"/>
                <a:gd name="connsiteY147" fmla="*/ 86729 h 1366380"/>
                <a:gd name="connsiteX148" fmla="*/ 1523496 w 2031961"/>
                <a:gd name="connsiteY148" fmla="*/ 93630 h 1366380"/>
                <a:gd name="connsiteX149" fmla="*/ 1540844 w 2031961"/>
                <a:gd name="connsiteY149" fmla="*/ 89627 h 1366380"/>
                <a:gd name="connsiteX150" fmla="*/ 1555497 w 2031961"/>
                <a:gd name="connsiteY150" fmla="*/ 84313 h 1366380"/>
                <a:gd name="connsiteX151" fmla="*/ 1567453 w 2031961"/>
                <a:gd name="connsiteY151" fmla="*/ 81691 h 1366380"/>
                <a:gd name="connsiteX152" fmla="*/ 1579479 w 2031961"/>
                <a:gd name="connsiteY152" fmla="*/ 84314 h 1366380"/>
                <a:gd name="connsiteX153" fmla="*/ 1590123 w 2031961"/>
                <a:gd name="connsiteY153" fmla="*/ 97632 h 1366380"/>
                <a:gd name="connsiteX154" fmla="*/ 1604775 w 2031961"/>
                <a:gd name="connsiteY154" fmla="*/ 114885 h 1366380"/>
                <a:gd name="connsiteX155" fmla="*/ 1614105 w 2031961"/>
                <a:gd name="connsiteY155" fmla="*/ 118887 h 1366380"/>
                <a:gd name="connsiteX156" fmla="*/ 1625855 w 2031961"/>
                <a:gd name="connsiteY156" fmla="*/ 118887 h 1366380"/>
                <a:gd name="connsiteX157" fmla="*/ 1635185 w 2031961"/>
                <a:gd name="connsiteY157" fmla="*/ 124201 h 1366380"/>
                <a:gd name="connsiteX158" fmla="*/ 1639194 w 2031961"/>
                <a:gd name="connsiteY158" fmla="*/ 136139 h 1366380"/>
                <a:gd name="connsiteX159" fmla="*/ 1652533 w 2031961"/>
                <a:gd name="connsiteY159" fmla="*/ 132137 h 1366380"/>
                <a:gd name="connsiteX160" fmla="*/ 1660481 w 2031961"/>
                <a:gd name="connsiteY160" fmla="*/ 139038 h 1366380"/>
                <a:gd name="connsiteX161" fmla="*/ 1665803 w 2031961"/>
                <a:gd name="connsiteY161" fmla="*/ 153668 h 1366380"/>
                <a:gd name="connsiteX162" fmla="*/ 1665803 w 2031961"/>
                <a:gd name="connsiteY162" fmla="*/ 169609 h 1366380"/>
                <a:gd name="connsiteX163" fmla="*/ 1675133 w 2031961"/>
                <a:gd name="connsiteY163" fmla="*/ 189552 h 1366380"/>
                <a:gd name="connsiteX164" fmla="*/ 1693794 w 2031961"/>
                <a:gd name="connsiteY164" fmla="*/ 202802 h 1366380"/>
                <a:gd name="connsiteX165" fmla="*/ 1707133 w 2031961"/>
                <a:gd name="connsiteY165" fmla="*/ 208116 h 1366380"/>
                <a:gd name="connsiteX166" fmla="*/ 1719090 w 2031961"/>
                <a:gd name="connsiteY166" fmla="*/ 204182 h 1366380"/>
                <a:gd name="connsiteX167" fmla="*/ 1733742 w 2031961"/>
                <a:gd name="connsiteY167" fmla="*/ 205494 h 1366380"/>
                <a:gd name="connsiteX168" fmla="*/ 1741759 w 2031961"/>
                <a:gd name="connsiteY168" fmla="*/ 209496 h 1366380"/>
                <a:gd name="connsiteX169" fmla="*/ 1745768 w 2031961"/>
                <a:gd name="connsiteY169" fmla="*/ 222746 h 1366380"/>
                <a:gd name="connsiteX170" fmla="*/ 1753716 w 2031961"/>
                <a:gd name="connsiteY170" fmla="*/ 236064 h 1366380"/>
                <a:gd name="connsiteX171" fmla="*/ 1765742 w 2031961"/>
                <a:gd name="connsiteY171" fmla="*/ 233373 h 1366380"/>
                <a:gd name="connsiteX172" fmla="*/ 1777699 w 2031961"/>
                <a:gd name="connsiteY172" fmla="*/ 237376 h 1366380"/>
                <a:gd name="connsiteX173" fmla="*/ 1777699 w 2031961"/>
                <a:gd name="connsiteY173" fmla="*/ 245381 h 1366380"/>
                <a:gd name="connsiteX174" fmla="*/ 1772377 w 2031961"/>
                <a:gd name="connsiteY174" fmla="*/ 254697 h 1366380"/>
                <a:gd name="connsiteX175" fmla="*/ 1769682 w 2031961"/>
                <a:gd name="connsiteY175" fmla="*/ 267947 h 1366380"/>
                <a:gd name="connsiteX176" fmla="*/ 1777699 w 2031961"/>
                <a:gd name="connsiteY176" fmla="*/ 277263 h 1366380"/>
                <a:gd name="connsiteX177" fmla="*/ 1789656 w 2031961"/>
                <a:gd name="connsiteY177" fmla="*/ 278574 h 1366380"/>
                <a:gd name="connsiteX178" fmla="*/ 1802995 w 2031961"/>
                <a:gd name="connsiteY178" fmla="*/ 277263 h 1366380"/>
                <a:gd name="connsiteX179" fmla="*/ 1812325 w 2031961"/>
                <a:gd name="connsiteY179" fmla="*/ 282577 h 1366380"/>
                <a:gd name="connsiteX180" fmla="*/ 1817647 w 2031961"/>
                <a:gd name="connsiteY180" fmla="*/ 299829 h 1366380"/>
                <a:gd name="connsiteX181" fmla="*/ 1818960 w 2031961"/>
                <a:gd name="connsiteY181" fmla="*/ 319773 h 1366380"/>
                <a:gd name="connsiteX182" fmla="*/ 1830986 w 2031961"/>
                <a:gd name="connsiteY182" fmla="*/ 327778 h 1366380"/>
                <a:gd name="connsiteX183" fmla="*/ 1847021 w 2031961"/>
                <a:gd name="connsiteY183" fmla="*/ 331159 h 1366380"/>
                <a:gd name="connsiteX184" fmla="*/ 1864369 w 2031961"/>
                <a:gd name="connsiteY184" fmla="*/ 328468 h 1366380"/>
                <a:gd name="connsiteX185" fmla="*/ 1879021 w 2031961"/>
                <a:gd name="connsiteY185" fmla="*/ 331159 h 1366380"/>
                <a:gd name="connsiteX186" fmla="*/ 1888282 w 2031961"/>
                <a:gd name="connsiteY186" fmla="*/ 336473 h 1366380"/>
                <a:gd name="connsiteX187" fmla="*/ 1909638 w 2031961"/>
                <a:gd name="connsiteY187" fmla="*/ 344409 h 1366380"/>
                <a:gd name="connsiteX188" fmla="*/ 1926917 w 2031961"/>
                <a:gd name="connsiteY188" fmla="*/ 351310 h 1366380"/>
                <a:gd name="connsiteX189" fmla="*/ 1930926 w 2031961"/>
                <a:gd name="connsiteY189" fmla="*/ 359246 h 1366380"/>
                <a:gd name="connsiteX190" fmla="*/ 1944265 w 2031961"/>
                <a:gd name="connsiteY190" fmla="*/ 364560 h 1366380"/>
                <a:gd name="connsiteX191" fmla="*/ 1953595 w 2031961"/>
                <a:gd name="connsiteY191" fmla="*/ 357659 h 1366380"/>
                <a:gd name="connsiteX192" fmla="*/ 1953595 w 2031961"/>
                <a:gd name="connsiteY192" fmla="*/ 349654 h 1366380"/>
                <a:gd name="connsiteX193" fmla="*/ 1958917 w 2031961"/>
                <a:gd name="connsiteY193" fmla="*/ 347031 h 1366380"/>
                <a:gd name="connsiteX194" fmla="*/ 1965828 w 2031961"/>
                <a:gd name="connsiteY194" fmla="*/ 333712 h 1366380"/>
                <a:gd name="connsiteX195" fmla="*/ 1975159 w 2031961"/>
                <a:gd name="connsiteY195" fmla="*/ 331090 h 1366380"/>
                <a:gd name="connsiteX196" fmla="*/ 1979167 w 2031961"/>
                <a:gd name="connsiteY196" fmla="*/ 339026 h 1366380"/>
                <a:gd name="connsiteX197" fmla="*/ 1984489 w 2031961"/>
                <a:gd name="connsiteY197" fmla="*/ 357658 h 1366380"/>
                <a:gd name="connsiteX198" fmla="*/ 1985802 w 2031961"/>
                <a:gd name="connsiteY198" fmla="*/ 382916 h 1366380"/>
                <a:gd name="connsiteX199" fmla="*/ 1993820 w 2031961"/>
                <a:gd name="connsiteY199" fmla="*/ 400168 h 1366380"/>
                <a:gd name="connsiteX200" fmla="*/ 2004463 w 2031961"/>
                <a:gd name="connsiteY200" fmla="*/ 412176 h 1366380"/>
                <a:gd name="connsiteX201" fmla="*/ 2013793 w 2031961"/>
                <a:gd name="connsiteY201" fmla="*/ 432120 h 1366380"/>
                <a:gd name="connsiteX202" fmla="*/ 2028445 w 2031961"/>
                <a:gd name="connsiteY202" fmla="*/ 445369 h 1366380"/>
                <a:gd name="connsiteX203" fmla="*/ 2036394 w 2031961"/>
                <a:gd name="connsiteY203" fmla="*/ 452270 h 1366380"/>
                <a:gd name="connsiteX204" fmla="*/ 2031072 w 2031961"/>
                <a:gd name="connsiteY204" fmla="*/ 452270 h 1366380"/>
                <a:gd name="connsiteX205" fmla="*/ 2005777 w 2031961"/>
                <a:gd name="connsiteY205" fmla="*/ 450959 h 1366380"/>
                <a:gd name="connsiteX206" fmla="*/ 1988498 w 2031961"/>
                <a:gd name="connsiteY206" fmla="*/ 457860 h 1366380"/>
                <a:gd name="connsiteX207" fmla="*/ 1983176 w 2031961"/>
                <a:gd name="connsiteY207" fmla="*/ 475112 h 1366380"/>
                <a:gd name="connsiteX208" fmla="*/ 1967142 w 2031961"/>
                <a:gd name="connsiteY208" fmla="*/ 471110 h 1366380"/>
                <a:gd name="connsiteX209" fmla="*/ 1952489 w 2031961"/>
                <a:gd name="connsiteY209" fmla="*/ 469798 h 1366380"/>
                <a:gd name="connsiteX210" fmla="*/ 1940533 w 2031961"/>
                <a:gd name="connsiteY210" fmla="*/ 479115 h 1366380"/>
                <a:gd name="connsiteX211" fmla="*/ 1935211 w 2031961"/>
                <a:gd name="connsiteY211" fmla="*/ 499058 h 1366380"/>
                <a:gd name="connsiteX212" fmla="*/ 1923185 w 2031961"/>
                <a:gd name="connsiteY212" fmla="*/ 500369 h 1366380"/>
                <a:gd name="connsiteX213" fmla="*/ 1923185 w 2031961"/>
                <a:gd name="connsiteY213" fmla="*/ 527973 h 1366380"/>
                <a:gd name="connsiteX214" fmla="*/ 1936524 w 2031961"/>
                <a:gd name="connsiteY214" fmla="*/ 559924 h 1366380"/>
                <a:gd name="connsiteX215" fmla="*/ 1949863 w 2031961"/>
                <a:gd name="connsiteY215" fmla="*/ 587528 h 1366380"/>
                <a:gd name="connsiteX216" fmla="*/ 1957811 w 2031961"/>
                <a:gd name="connsiteY216" fmla="*/ 626104 h 1366380"/>
                <a:gd name="connsiteX217" fmla="*/ 1976472 w 2031961"/>
                <a:gd name="connsiteY217" fmla="*/ 668614 h 1366380"/>
                <a:gd name="connsiteX218" fmla="*/ 1995133 w 2031961"/>
                <a:gd name="connsiteY218" fmla="*/ 717817 h 1366380"/>
                <a:gd name="connsiteX219" fmla="*/ 1999141 w 2031961"/>
                <a:gd name="connsiteY219" fmla="*/ 752322 h 1366380"/>
                <a:gd name="connsiteX220" fmla="*/ 1996446 w 2031961"/>
                <a:gd name="connsiteY220" fmla="*/ 806770 h 1366380"/>
                <a:gd name="connsiteX221" fmla="*/ 1991124 w 2031961"/>
                <a:gd name="connsiteY221" fmla="*/ 836030 h 1366380"/>
                <a:gd name="connsiteX222" fmla="*/ 2000454 w 2031961"/>
                <a:gd name="connsiteY222" fmla="*/ 865290 h 1366380"/>
                <a:gd name="connsiteX223" fmla="*/ 2012480 w 2031961"/>
                <a:gd name="connsiteY223" fmla="*/ 882542 h 1366380"/>
                <a:gd name="connsiteX224" fmla="*/ 2017802 w 2031961"/>
                <a:gd name="connsiteY224" fmla="*/ 898483 h 1366380"/>
                <a:gd name="connsiteX225" fmla="*/ 2013794 w 2031961"/>
                <a:gd name="connsiteY225" fmla="*/ 914424 h 1366380"/>
                <a:gd name="connsiteX226" fmla="*/ 2027133 w 2031961"/>
                <a:gd name="connsiteY226" fmla="*/ 921325 h 1366380"/>
                <a:gd name="connsiteX227" fmla="*/ 2035081 w 2031961"/>
                <a:gd name="connsiteY227" fmla="*/ 928226 h 1366380"/>
                <a:gd name="connsiteX228" fmla="*/ 2033768 w 2031961"/>
                <a:gd name="connsiteY228" fmla="*/ 940165 h 1366380"/>
                <a:gd name="connsiteX229" fmla="*/ 2016420 w 2031961"/>
                <a:gd name="connsiteY229" fmla="*/ 945478 h 1366380"/>
                <a:gd name="connsiteX230" fmla="*/ 2008472 w 2031961"/>
                <a:gd name="connsiteY230" fmla="*/ 949481 h 1366380"/>
                <a:gd name="connsiteX231" fmla="*/ 2003150 w 2031961"/>
                <a:gd name="connsiteY231" fmla="*/ 966802 h 1366380"/>
                <a:gd name="connsiteX232" fmla="*/ 1995133 w 2031961"/>
                <a:gd name="connsiteY232" fmla="*/ 984054 h 1366380"/>
                <a:gd name="connsiteX233" fmla="*/ 1981794 w 2031961"/>
                <a:gd name="connsiteY233" fmla="*/ 995993 h 1366380"/>
                <a:gd name="connsiteX234" fmla="*/ 1972463 w 2031961"/>
                <a:gd name="connsiteY234" fmla="*/ 999996 h 1366380"/>
                <a:gd name="connsiteX235" fmla="*/ 1965552 w 2031961"/>
                <a:gd name="connsiteY235" fmla="*/ 1015937 h 1366380"/>
                <a:gd name="connsiteX236" fmla="*/ 1957535 w 2031961"/>
                <a:gd name="connsiteY236" fmla="*/ 1035881 h 1366380"/>
                <a:gd name="connsiteX237" fmla="*/ 1946891 w 2031961"/>
                <a:gd name="connsiteY237" fmla="*/ 1050511 h 1366380"/>
                <a:gd name="connsiteX238" fmla="*/ 1936247 w 2031961"/>
                <a:gd name="connsiteY238" fmla="*/ 1059827 h 1366380"/>
                <a:gd name="connsiteX239" fmla="*/ 1929336 w 2031961"/>
                <a:gd name="connsiteY239" fmla="*/ 1081081 h 1366380"/>
                <a:gd name="connsiteX240" fmla="*/ 1928023 w 2031961"/>
                <a:gd name="connsiteY240" fmla="*/ 1101025 h 1366380"/>
                <a:gd name="connsiteX241" fmla="*/ 1922631 w 2031961"/>
                <a:gd name="connsiteY241" fmla="*/ 1111653 h 1366380"/>
                <a:gd name="connsiteX242" fmla="*/ 1915720 w 2031961"/>
                <a:gd name="connsiteY242" fmla="*/ 1114344 h 1366380"/>
                <a:gd name="connsiteX243" fmla="*/ 1910398 w 2031961"/>
                <a:gd name="connsiteY243" fmla="*/ 1126283 h 1366380"/>
                <a:gd name="connsiteX244" fmla="*/ 1913094 w 2031961"/>
                <a:gd name="connsiteY244" fmla="*/ 1136910 h 1366380"/>
                <a:gd name="connsiteX245" fmla="*/ 1922356 w 2031961"/>
                <a:gd name="connsiteY245" fmla="*/ 1148848 h 1366380"/>
                <a:gd name="connsiteX246" fmla="*/ 1925051 w 2031961"/>
                <a:gd name="connsiteY246" fmla="*/ 1159476 h 1366380"/>
                <a:gd name="connsiteX247" fmla="*/ 1925051 w 2031961"/>
                <a:gd name="connsiteY247" fmla="*/ 1171483 h 1366380"/>
                <a:gd name="connsiteX248" fmla="*/ 1922356 w 2031961"/>
                <a:gd name="connsiteY248" fmla="*/ 1182111 h 1366380"/>
                <a:gd name="connsiteX249" fmla="*/ 1917034 w 2031961"/>
                <a:gd name="connsiteY249" fmla="*/ 1192738 h 1366380"/>
                <a:gd name="connsiteX250" fmla="*/ 1915720 w 2031961"/>
                <a:gd name="connsiteY250" fmla="*/ 1206057 h 1366380"/>
                <a:gd name="connsiteX251" fmla="*/ 1919729 w 2031961"/>
                <a:gd name="connsiteY251" fmla="*/ 1217996 h 1366380"/>
                <a:gd name="connsiteX252" fmla="*/ 1929059 w 2031961"/>
                <a:gd name="connsiteY252" fmla="*/ 1231314 h 1366380"/>
                <a:gd name="connsiteX253" fmla="*/ 1938390 w 2031961"/>
                <a:gd name="connsiteY253" fmla="*/ 1239250 h 1366380"/>
                <a:gd name="connsiteX254" fmla="*/ 1943712 w 2031961"/>
                <a:gd name="connsiteY254" fmla="*/ 1252569 h 1366380"/>
                <a:gd name="connsiteX255" fmla="*/ 1954355 w 2031961"/>
                <a:gd name="connsiteY255" fmla="*/ 1277826 h 1366380"/>
                <a:gd name="connsiteX256" fmla="*/ 1962373 w 2031961"/>
                <a:gd name="connsiteY256" fmla="*/ 1285762 h 1366380"/>
                <a:gd name="connsiteX257" fmla="*/ 1967695 w 2031961"/>
                <a:gd name="connsiteY257" fmla="*/ 1295079 h 1366380"/>
                <a:gd name="connsiteX258" fmla="*/ 1966312 w 2031961"/>
                <a:gd name="connsiteY258" fmla="*/ 1304395 h 1366380"/>
                <a:gd name="connsiteX259" fmla="*/ 1959401 w 2031961"/>
                <a:gd name="connsiteY259" fmla="*/ 1305706 h 1366380"/>
                <a:gd name="connsiteX260" fmla="*/ 1948757 w 2031961"/>
                <a:gd name="connsiteY260" fmla="*/ 1301704 h 1366380"/>
                <a:gd name="connsiteX261" fmla="*/ 1936731 w 2031961"/>
                <a:gd name="connsiteY261" fmla="*/ 1296390 h 1366380"/>
                <a:gd name="connsiteX262" fmla="*/ 1928783 w 2031961"/>
                <a:gd name="connsiteY262" fmla="*/ 1289489 h 1366380"/>
                <a:gd name="connsiteX263" fmla="*/ 1919452 w 2031961"/>
                <a:gd name="connsiteY263" fmla="*/ 1284175 h 1366380"/>
                <a:gd name="connsiteX264" fmla="*/ 1910122 w 2031961"/>
                <a:gd name="connsiteY264" fmla="*/ 1282864 h 1366380"/>
                <a:gd name="connsiteX265" fmla="*/ 1894157 w 2031961"/>
                <a:gd name="connsiteY265" fmla="*/ 1278862 h 1366380"/>
                <a:gd name="connsiteX266" fmla="*/ 1886139 w 2031961"/>
                <a:gd name="connsiteY266" fmla="*/ 1269545 h 1366380"/>
                <a:gd name="connsiteX267" fmla="*/ 1875496 w 2031961"/>
                <a:gd name="connsiteY267" fmla="*/ 1261609 h 1366380"/>
                <a:gd name="connsiteX268" fmla="*/ 1863539 w 2031961"/>
                <a:gd name="connsiteY268" fmla="*/ 1256296 h 1366380"/>
                <a:gd name="connsiteX269" fmla="*/ 1848887 w 2031961"/>
                <a:gd name="connsiteY269" fmla="*/ 1254916 h 1366380"/>
                <a:gd name="connsiteX270" fmla="*/ 1835548 w 2031961"/>
                <a:gd name="connsiteY270" fmla="*/ 1249602 h 1366380"/>
                <a:gd name="connsiteX271" fmla="*/ 1815574 w 2031961"/>
                <a:gd name="connsiteY271" fmla="*/ 1246980 h 1366380"/>
                <a:gd name="connsiteX272" fmla="*/ 1799608 w 2031961"/>
                <a:gd name="connsiteY272" fmla="*/ 1246980 h 1366380"/>
                <a:gd name="connsiteX273" fmla="*/ 1784956 w 2031961"/>
                <a:gd name="connsiteY273" fmla="*/ 1250982 h 1366380"/>
                <a:gd name="connsiteX274" fmla="*/ 1776939 w 2031961"/>
                <a:gd name="connsiteY274" fmla="*/ 1256296 h 1366380"/>
                <a:gd name="connsiteX275" fmla="*/ 1766295 w 2031961"/>
                <a:gd name="connsiteY275" fmla="*/ 1263196 h 1366380"/>
                <a:gd name="connsiteX276" fmla="*/ 1754269 w 2031961"/>
                <a:gd name="connsiteY276" fmla="*/ 1275135 h 1366380"/>
                <a:gd name="connsiteX277" fmla="*/ 1738304 w 2031961"/>
                <a:gd name="connsiteY277" fmla="*/ 1277827 h 1366380"/>
                <a:gd name="connsiteX278" fmla="*/ 1727660 w 2031961"/>
                <a:gd name="connsiteY278" fmla="*/ 1279138 h 1366380"/>
                <a:gd name="connsiteX279" fmla="*/ 1714321 w 2031961"/>
                <a:gd name="connsiteY279" fmla="*/ 1275135 h 1366380"/>
                <a:gd name="connsiteX280" fmla="*/ 1693034 w 2031961"/>
                <a:gd name="connsiteY280" fmla="*/ 1268234 h 1366380"/>
                <a:gd name="connsiteX281" fmla="*/ 1678382 w 2031961"/>
                <a:gd name="connsiteY281" fmla="*/ 1268234 h 1366380"/>
                <a:gd name="connsiteX282" fmla="*/ 1665043 w 2031961"/>
                <a:gd name="connsiteY282" fmla="*/ 1262921 h 1366380"/>
                <a:gd name="connsiteX283" fmla="*/ 1649077 w 2031961"/>
                <a:gd name="connsiteY283" fmla="*/ 1260229 h 1366380"/>
                <a:gd name="connsiteX284" fmla="*/ 1636222 w 2031961"/>
                <a:gd name="connsiteY284" fmla="*/ 1260229 h 1366380"/>
                <a:gd name="connsiteX285" fmla="*/ 1628274 w 2031961"/>
                <a:gd name="connsiteY285" fmla="*/ 1267130 h 1366380"/>
                <a:gd name="connsiteX286" fmla="*/ 1625579 w 2031961"/>
                <a:gd name="connsiteY286" fmla="*/ 1279069 h 1366380"/>
                <a:gd name="connsiteX287" fmla="*/ 1617630 w 2031961"/>
                <a:gd name="connsiteY287" fmla="*/ 1287074 h 1366380"/>
                <a:gd name="connsiteX288" fmla="*/ 1609613 w 2031961"/>
                <a:gd name="connsiteY288" fmla="*/ 1293975 h 1366380"/>
                <a:gd name="connsiteX289" fmla="*/ 1600283 w 2031961"/>
                <a:gd name="connsiteY289" fmla="*/ 1296597 h 1366380"/>
                <a:gd name="connsiteX290" fmla="*/ 1590952 w 2031961"/>
                <a:gd name="connsiteY290" fmla="*/ 1292663 h 1366380"/>
                <a:gd name="connsiteX291" fmla="*/ 1576300 w 2031961"/>
                <a:gd name="connsiteY291" fmla="*/ 1293975 h 1366380"/>
                <a:gd name="connsiteX292" fmla="*/ 1565656 w 2031961"/>
                <a:gd name="connsiteY292" fmla="*/ 1299288 h 1366380"/>
                <a:gd name="connsiteX293" fmla="*/ 1552317 w 2031961"/>
                <a:gd name="connsiteY293" fmla="*/ 1308605 h 1366380"/>
                <a:gd name="connsiteX294" fmla="*/ 1549691 w 2031961"/>
                <a:gd name="connsiteY294" fmla="*/ 1323235 h 1366380"/>
                <a:gd name="connsiteX295" fmla="*/ 1552317 w 2031961"/>
                <a:gd name="connsiteY295" fmla="*/ 1336484 h 1366380"/>
                <a:gd name="connsiteX296" fmla="*/ 1549691 w 2031961"/>
                <a:gd name="connsiteY296" fmla="*/ 1348492 h 1366380"/>
                <a:gd name="connsiteX297" fmla="*/ 1542779 w 2031961"/>
                <a:gd name="connsiteY297" fmla="*/ 1355393 h 1366380"/>
                <a:gd name="connsiteX298" fmla="*/ 1530823 w 2031961"/>
                <a:gd name="connsiteY298" fmla="*/ 1356704 h 1366380"/>
                <a:gd name="connsiteX299" fmla="*/ 1525501 w 2031961"/>
                <a:gd name="connsiteY299" fmla="*/ 1363605 h 1366380"/>
                <a:gd name="connsiteX300" fmla="*/ 1520179 w 2031961"/>
                <a:gd name="connsiteY300" fmla="*/ 1366296 h 1366380"/>
                <a:gd name="connsiteX301" fmla="*/ 1509536 w 2031961"/>
                <a:gd name="connsiteY301" fmla="*/ 1366296 h 1366380"/>
                <a:gd name="connsiteX302" fmla="*/ 1504214 w 2031961"/>
                <a:gd name="connsiteY302" fmla="*/ 1363605 h 1366380"/>
                <a:gd name="connsiteX303" fmla="*/ 1496197 w 2031961"/>
                <a:gd name="connsiteY303" fmla="*/ 1363605 h 1366380"/>
                <a:gd name="connsiteX304" fmla="*/ 1489285 w 2031961"/>
                <a:gd name="connsiteY304" fmla="*/ 1370506 h 1366380"/>
                <a:gd name="connsiteX305" fmla="*/ 1481268 w 2031961"/>
                <a:gd name="connsiteY305" fmla="*/ 1369195 h 1366380"/>
                <a:gd name="connsiteX306" fmla="*/ 1477259 w 2031961"/>
                <a:gd name="connsiteY306" fmla="*/ 1361190 h 1366380"/>
                <a:gd name="connsiteX307" fmla="*/ 1482581 w 2031961"/>
                <a:gd name="connsiteY307" fmla="*/ 1351873 h 1366380"/>
                <a:gd name="connsiteX308" fmla="*/ 1481268 w 2031961"/>
                <a:gd name="connsiteY308" fmla="*/ 1341246 h 1366380"/>
                <a:gd name="connsiteX309" fmla="*/ 1475946 w 2031961"/>
                <a:gd name="connsiteY309" fmla="*/ 1333241 h 1366380"/>
                <a:gd name="connsiteX310" fmla="*/ 1466616 w 2031961"/>
                <a:gd name="connsiteY310" fmla="*/ 1335932 h 1366380"/>
                <a:gd name="connsiteX311" fmla="*/ 1457285 w 2031961"/>
                <a:gd name="connsiteY311" fmla="*/ 1335932 h 1366380"/>
                <a:gd name="connsiteX312" fmla="*/ 1438624 w 2031961"/>
                <a:gd name="connsiteY312" fmla="*/ 1331930 h 1366380"/>
                <a:gd name="connsiteX313" fmla="*/ 1417337 w 2031961"/>
                <a:gd name="connsiteY313" fmla="*/ 1330619 h 1366380"/>
                <a:gd name="connsiteX314" fmla="*/ 1390728 w 2031961"/>
                <a:gd name="connsiteY314" fmla="*/ 1331930 h 1366380"/>
                <a:gd name="connsiteX315" fmla="*/ 1378702 w 2031961"/>
                <a:gd name="connsiteY315" fmla="*/ 1339935 h 1366380"/>
                <a:gd name="connsiteX316" fmla="*/ 1366745 w 2031961"/>
                <a:gd name="connsiteY316" fmla="*/ 1345248 h 1366380"/>
                <a:gd name="connsiteX317" fmla="*/ 1346771 w 2031961"/>
                <a:gd name="connsiteY317" fmla="*/ 1342557 h 1366380"/>
                <a:gd name="connsiteX318" fmla="*/ 1330737 w 2031961"/>
                <a:gd name="connsiteY318" fmla="*/ 1343937 h 1366380"/>
                <a:gd name="connsiteX319" fmla="*/ 1320093 w 2031961"/>
                <a:gd name="connsiteY319" fmla="*/ 1349251 h 1366380"/>
                <a:gd name="connsiteX320" fmla="*/ 1310762 w 2031961"/>
                <a:gd name="connsiteY320" fmla="*/ 1353184 h 1366380"/>
                <a:gd name="connsiteX321" fmla="*/ 1297493 w 2031961"/>
                <a:gd name="connsiteY321" fmla="*/ 1351873 h 1366380"/>
                <a:gd name="connsiteX322" fmla="*/ 1287195 w 2031961"/>
                <a:gd name="connsiteY322" fmla="*/ 1345593 h 1366380"/>
                <a:gd name="connsiteX323" fmla="*/ 1272542 w 2031961"/>
                <a:gd name="connsiteY323" fmla="*/ 1344282 h 1366380"/>
                <a:gd name="connsiteX324" fmla="*/ 1264525 w 2031961"/>
                <a:gd name="connsiteY324" fmla="*/ 1340280 h 1366380"/>
                <a:gd name="connsiteX325" fmla="*/ 1248560 w 2031961"/>
                <a:gd name="connsiteY325" fmla="*/ 1333379 h 1366380"/>
                <a:gd name="connsiteX326" fmla="*/ 1235359 w 2031961"/>
                <a:gd name="connsiteY326" fmla="*/ 1333379 h 1366380"/>
                <a:gd name="connsiteX327" fmla="*/ 1223402 w 2031961"/>
                <a:gd name="connsiteY327" fmla="*/ 1340280 h 1366380"/>
                <a:gd name="connsiteX328" fmla="*/ 1216491 w 2031961"/>
                <a:gd name="connsiteY328" fmla="*/ 1337657 h 1366380"/>
                <a:gd name="connsiteX329" fmla="*/ 1203221 w 2031961"/>
                <a:gd name="connsiteY329" fmla="*/ 1342971 h 1366380"/>
                <a:gd name="connsiteX330" fmla="*/ 1196309 w 2031961"/>
                <a:gd name="connsiteY330" fmla="*/ 1350907 h 1366380"/>
                <a:gd name="connsiteX331" fmla="*/ 1186979 w 2031961"/>
                <a:gd name="connsiteY331" fmla="*/ 1353599 h 1366380"/>
                <a:gd name="connsiteX332" fmla="*/ 1182970 w 2031961"/>
                <a:gd name="connsiteY332" fmla="*/ 1352218 h 1366380"/>
                <a:gd name="connsiteX333" fmla="*/ 1181657 w 2031961"/>
                <a:gd name="connsiteY333" fmla="*/ 1332274 h 1366380"/>
                <a:gd name="connsiteX334" fmla="*/ 1173709 w 2031961"/>
                <a:gd name="connsiteY334" fmla="*/ 1323027 h 1366380"/>
                <a:gd name="connsiteX335" fmla="*/ 1157674 w 2031961"/>
                <a:gd name="connsiteY335" fmla="*/ 1321647 h 1366380"/>
                <a:gd name="connsiteX336" fmla="*/ 1153735 w 2031961"/>
                <a:gd name="connsiteY336" fmla="*/ 1304395 h 1366380"/>
                <a:gd name="connsiteX337" fmla="*/ 1162996 w 2031961"/>
                <a:gd name="connsiteY337" fmla="*/ 1287143 h 1366380"/>
                <a:gd name="connsiteX338" fmla="*/ 1162996 w 2031961"/>
                <a:gd name="connsiteY338" fmla="*/ 1259539 h 1366380"/>
                <a:gd name="connsiteX339" fmla="*/ 1153735 w 2031961"/>
                <a:gd name="connsiteY339" fmla="*/ 1223654 h 1366380"/>
                <a:gd name="connsiteX340" fmla="*/ 1136387 w 2031961"/>
                <a:gd name="connsiteY340" fmla="*/ 1202399 h 1366380"/>
                <a:gd name="connsiteX341" fmla="*/ 1123048 w 2031961"/>
                <a:gd name="connsiteY341" fmla="*/ 1194394 h 1366380"/>
                <a:gd name="connsiteX342" fmla="*/ 1113718 w 2031961"/>
                <a:gd name="connsiteY342" fmla="*/ 1178453 h 1366380"/>
                <a:gd name="connsiteX343" fmla="*/ 1116413 w 2031961"/>
                <a:gd name="connsiteY343" fmla="*/ 1154507 h 1366380"/>
                <a:gd name="connsiteX344" fmla="*/ 1131065 w 2031961"/>
                <a:gd name="connsiteY344" fmla="*/ 1133252 h 1366380"/>
                <a:gd name="connsiteX345" fmla="*/ 1137977 w 2031961"/>
                <a:gd name="connsiteY345" fmla="*/ 1117311 h 1366380"/>
                <a:gd name="connsiteX346" fmla="*/ 1130029 w 2031961"/>
                <a:gd name="connsiteY346" fmla="*/ 1100059 h 1366380"/>
                <a:gd name="connsiteX347" fmla="*/ 1137977 w 2031961"/>
                <a:gd name="connsiteY347" fmla="*/ 1081426 h 1366380"/>
                <a:gd name="connsiteX348" fmla="*/ 1139359 w 2031961"/>
                <a:gd name="connsiteY348" fmla="*/ 1053823 h 1366380"/>
                <a:gd name="connsiteX349" fmla="*/ 1122011 w 2031961"/>
                <a:gd name="connsiteY349" fmla="*/ 1031188 h 1366380"/>
                <a:gd name="connsiteX350" fmla="*/ 1107359 w 2031961"/>
                <a:gd name="connsiteY350" fmla="*/ 1005930 h 1366380"/>
                <a:gd name="connsiteX351" fmla="*/ 1102038 w 2031961"/>
                <a:gd name="connsiteY351" fmla="*/ 987367 h 1366380"/>
                <a:gd name="connsiteX352" fmla="*/ 1079368 w 2031961"/>
                <a:gd name="connsiteY352" fmla="*/ 975359 h 1366380"/>
                <a:gd name="connsiteX353" fmla="*/ 1050063 w 2031961"/>
                <a:gd name="connsiteY353" fmla="*/ 951413 h 1366380"/>
                <a:gd name="connsiteX354" fmla="*/ 1016819 w 2031961"/>
                <a:gd name="connsiteY354" fmla="*/ 931539 h 1366380"/>
                <a:gd name="connsiteX355" fmla="*/ 1002167 w 2031961"/>
                <a:gd name="connsiteY355" fmla="*/ 912906 h 1366380"/>
                <a:gd name="connsiteX356" fmla="*/ 986133 w 2031961"/>
                <a:gd name="connsiteY356" fmla="*/ 899587 h 1366380"/>
                <a:gd name="connsiteX357" fmla="*/ 976871 w 2031961"/>
                <a:gd name="connsiteY357" fmla="*/ 899587 h 1366380"/>
                <a:gd name="connsiteX358" fmla="*/ 963532 w 2031961"/>
                <a:gd name="connsiteY358" fmla="*/ 904901 h 1366380"/>
                <a:gd name="connsiteX359" fmla="*/ 952889 w 2031961"/>
                <a:gd name="connsiteY359" fmla="*/ 916909 h 1366380"/>
                <a:gd name="connsiteX360" fmla="*/ 934228 w 2031961"/>
                <a:gd name="connsiteY360" fmla="*/ 918220 h 1366380"/>
                <a:gd name="connsiteX361" fmla="*/ 919575 w 2031961"/>
                <a:gd name="connsiteY361" fmla="*/ 915528 h 1366380"/>
                <a:gd name="connsiteX362" fmla="*/ 908932 w 2031961"/>
                <a:gd name="connsiteY362" fmla="*/ 920842 h 1366380"/>
                <a:gd name="connsiteX363" fmla="*/ 888958 w 2031961"/>
                <a:gd name="connsiteY363" fmla="*/ 935472 h 1366380"/>
                <a:gd name="connsiteX364" fmla="*/ 875619 w 2031961"/>
                <a:gd name="connsiteY364" fmla="*/ 939475 h 1366380"/>
                <a:gd name="connsiteX365" fmla="*/ 851636 w 2031961"/>
                <a:gd name="connsiteY365" fmla="*/ 942166 h 1366380"/>
                <a:gd name="connsiteX366" fmla="*/ 831662 w 2031961"/>
                <a:gd name="connsiteY366" fmla="*/ 944788 h 1366380"/>
                <a:gd name="connsiteX367" fmla="*/ 814384 w 2031961"/>
                <a:gd name="connsiteY367" fmla="*/ 959418 h 1366380"/>
                <a:gd name="connsiteX368" fmla="*/ 799731 w 2031961"/>
                <a:gd name="connsiteY368" fmla="*/ 954105 h 1366380"/>
                <a:gd name="connsiteX369" fmla="*/ 787705 w 2031961"/>
                <a:gd name="connsiteY369" fmla="*/ 944788 h 1366380"/>
                <a:gd name="connsiteX370" fmla="*/ 769044 w 2031961"/>
                <a:gd name="connsiteY370" fmla="*/ 943477 h 1366380"/>
                <a:gd name="connsiteX371" fmla="*/ 759714 w 2031961"/>
                <a:gd name="connsiteY371" fmla="*/ 950378 h 1366380"/>
                <a:gd name="connsiteX372" fmla="*/ 747757 w 2031961"/>
                <a:gd name="connsiteY372" fmla="*/ 943477 h 1366380"/>
                <a:gd name="connsiteX373" fmla="*/ 737114 w 2031961"/>
                <a:gd name="connsiteY373" fmla="*/ 931539 h 1366380"/>
                <a:gd name="connsiteX374" fmla="*/ 725088 w 2031961"/>
                <a:gd name="connsiteY374" fmla="*/ 930158 h 1366380"/>
                <a:gd name="connsiteX375" fmla="*/ 715827 w 2031961"/>
                <a:gd name="connsiteY375" fmla="*/ 940786 h 1366380"/>
                <a:gd name="connsiteX376" fmla="*/ 698479 w 2031961"/>
                <a:gd name="connsiteY376" fmla="*/ 946099 h 1366380"/>
                <a:gd name="connsiteX377" fmla="*/ 689148 w 2031961"/>
                <a:gd name="connsiteY377" fmla="*/ 959418 h 1366380"/>
                <a:gd name="connsiteX378" fmla="*/ 663852 w 2031961"/>
                <a:gd name="connsiteY378" fmla="*/ 966319 h 1366380"/>
                <a:gd name="connsiteX379" fmla="*/ 649200 w 2031961"/>
                <a:gd name="connsiteY379" fmla="*/ 970322 h 1366380"/>
                <a:gd name="connsiteX380" fmla="*/ 629226 w 2031961"/>
                <a:gd name="connsiteY380" fmla="*/ 967699 h 1366380"/>
                <a:gd name="connsiteX381" fmla="*/ 625217 w 2031961"/>
                <a:gd name="connsiteY381" fmla="*/ 943753 h 1366380"/>
                <a:gd name="connsiteX382" fmla="*/ 619896 w 2031961"/>
                <a:gd name="connsiteY382" fmla="*/ 934437 h 1366380"/>
                <a:gd name="connsiteX383" fmla="*/ 601235 w 2031961"/>
                <a:gd name="connsiteY383" fmla="*/ 933126 h 1366380"/>
                <a:gd name="connsiteX384" fmla="*/ 578634 w 2031961"/>
                <a:gd name="connsiteY384" fmla="*/ 926225 h 1366380"/>
                <a:gd name="connsiteX385" fmla="*/ 555965 w 2031961"/>
                <a:gd name="connsiteY385" fmla="*/ 924914 h 1366380"/>
                <a:gd name="connsiteX386" fmla="*/ 538686 w 2031961"/>
                <a:gd name="connsiteY386" fmla="*/ 918013 h 1366380"/>
                <a:gd name="connsiteX387" fmla="*/ 513322 w 2031961"/>
                <a:gd name="connsiteY387" fmla="*/ 916702 h 1366380"/>
                <a:gd name="connsiteX388" fmla="*/ 504060 w 2031961"/>
                <a:gd name="connsiteY388" fmla="*/ 900761 h 1366380"/>
                <a:gd name="connsiteX389" fmla="*/ 504060 w 2031961"/>
                <a:gd name="connsiteY389" fmla="*/ 887442 h 1366380"/>
                <a:gd name="connsiteX390" fmla="*/ 500051 w 2031961"/>
                <a:gd name="connsiteY390" fmla="*/ 872812 h 1366380"/>
                <a:gd name="connsiteX391" fmla="*/ 485399 w 2031961"/>
                <a:gd name="connsiteY391" fmla="*/ 867498 h 1366380"/>
                <a:gd name="connsiteX392" fmla="*/ 472060 w 2031961"/>
                <a:gd name="connsiteY392" fmla="*/ 879437 h 1366380"/>
                <a:gd name="connsiteX393" fmla="*/ 456095 w 2031961"/>
                <a:gd name="connsiteY393" fmla="*/ 892755 h 1366380"/>
                <a:gd name="connsiteX394" fmla="*/ 441443 w 2031961"/>
                <a:gd name="connsiteY394" fmla="*/ 894067 h 1366380"/>
                <a:gd name="connsiteX395" fmla="*/ 428104 w 2031961"/>
                <a:gd name="connsiteY395" fmla="*/ 894067 h 1366380"/>
                <a:gd name="connsiteX396" fmla="*/ 420155 w 2031961"/>
                <a:gd name="connsiteY396" fmla="*/ 904694 h 1366380"/>
                <a:gd name="connsiteX397" fmla="*/ 406816 w 2031961"/>
                <a:gd name="connsiteY397" fmla="*/ 908697 h 1366380"/>
                <a:gd name="connsiteX398" fmla="*/ 396173 w 2031961"/>
                <a:gd name="connsiteY398" fmla="*/ 928640 h 1366380"/>
                <a:gd name="connsiteX399" fmla="*/ 386842 w 2031961"/>
                <a:gd name="connsiteY399" fmla="*/ 936645 h 1366380"/>
                <a:gd name="connsiteX400" fmla="*/ 365486 w 2031961"/>
                <a:gd name="connsiteY400" fmla="*/ 941959 h 1366380"/>
                <a:gd name="connsiteX401" fmla="*/ 350834 w 2031961"/>
                <a:gd name="connsiteY401" fmla="*/ 955209 h 1366380"/>
                <a:gd name="connsiteX402" fmla="*/ 336251 w 2031961"/>
                <a:gd name="connsiteY402" fmla="*/ 973841 h 1366380"/>
                <a:gd name="connsiteX403" fmla="*/ 320216 w 2031961"/>
                <a:gd name="connsiteY403" fmla="*/ 989782 h 1366380"/>
                <a:gd name="connsiteX404" fmla="*/ 309572 w 2031961"/>
                <a:gd name="connsiteY404" fmla="*/ 1001721 h 1366380"/>
                <a:gd name="connsiteX405" fmla="*/ 296233 w 2031961"/>
                <a:gd name="connsiteY405" fmla="*/ 1020353 h 1366380"/>
                <a:gd name="connsiteX406" fmla="*/ 278955 w 2031961"/>
                <a:gd name="connsiteY406" fmla="*/ 1032292 h 1366380"/>
                <a:gd name="connsiteX407" fmla="*/ 264302 w 2031961"/>
                <a:gd name="connsiteY407" fmla="*/ 1033672 h 1366380"/>
                <a:gd name="connsiteX408" fmla="*/ 244328 w 2031961"/>
                <a:gd name="connsiteY408" fmla="*/ 1045611 h 1366380"/>
                <a:gd name="connsiteX409" fmla="*/ 223041 w 2031961"/>
                <a:gd name="connsiteY409" fmla="*/ 1053616 h 1366380"/>
                <a:gd name="connsiteX410" fmla="*/ 192354 w 2031961"/>
                <a:gd name="connsiteY410" fmla="*/ 1048302 h 1366380"/>
                <a:gd name="connsiteX411" fmla="*/ 171067 w 2031961"/>
                <a:gd name="connsiteY411" fmla="*/ 1026978 h 1366380"/>
                <a:gd name="connsiteX412" fmla="*/ 167542 w 2031961"/>
                <a:gd name="connsiteY412" fmla="*/ 1021251 h 1366380"/>
                <a:gd name="connsiteX413" fmla="*/ 194220 w 2031961"/>
                <a:gd name="connsiteY413" fmla="*/ 1008001 h 1366380"/>
                <a:gd name="connsiteX414" fmla="*/ 215508 w 2031961"/>
                <a:gd name="connsiteY414" fmla="*/ 988057 h 1366380"/>
                <a:gd name="connsiteX415" fmla="*/ 227465 w 2031961"/>
                <a:gd name="connsiteY415" fmla="*/ 964111 h 1366380"/>
                <a:gd name="connsiteX416" fmla="*/ 239490 w 2031961"/>
                <a:gd name="connsiteY416" fmla="*/ 942856 h 1366380"/>
                <a:gd name="connsiteX417" fmla="*/ 240804 w 2031961"/>
                <a:gd name="connsiteY417" fmla="*/ 920221 h 1366380"/>
                <a:gd name="connsiteX418" fmla="*/ 255456 w 2031961"/>
                <a:gd name="connsiteY418" fmla="*/ 901658 h 1366380"/>
                <a:gd name="connsiteX419" fmla="*/ 259464 w 2031961"/>
                <a:gd name="connsiteY419" fmla="*/ 881714 h 1366380"/>
                <a:gd name="connsiteX420" fmla="*/ 263473 w 2031961"/>
                <a:gd name="connsiteY420" fmla="*/ 864393 h 1366380"/>
                <a:gd name="connsiteX421" fmla="*/ 260777 w 2031961"/>
                <a:gd name="connsiteY421" fmla="*/ 847140 h 1366380"/>
                <a:gd name="connsiteX422" fmla="*/ 253866 w 2031961"/>
                <a:gd name="connsiteY422" fmla="*/ 835202 h 1366380"/>
                <a:gd name="connsiteX423" fmla="*/ 259188 w 2031961"/>
                <a:gd name="connsiteY423" fmla="*/ 817881 h 1366380"/>
                <a:gd name="connsiteX424" fmla="*/ 276467 w 2031961"/>
                <a:gd name="connsiteY424" fmla="*/ 804631 h 1366380"/>
                <a:gd name="connsiteX425" fmla="*/ 289806 w 2031961"/>
                <a:gd name="connsiteY425" fmla="*/ 794003 h 1366380"/>
                <a:gd name="connsiteX426" fmla="*/ 300449 w 2031961"/>
                <a:gd name="connsiteY426" fmla="*/ 803251 h 1366380"/>
                <a:gd name="connsiteX427" fmla="*/ 304458 w 2031961"/>
                <a:gd name="connsiteY427" fmla="*/ 817881 h 1366380"/>
                <a:gd name="connsiteX428" fmla="*/ 317797 w 2031961"/>
                <a:gd name="connsiteY428" fmla="*/ 816569 h 1366380"/>
                <a:gd name="connsiteX429" fmla="*/ 329754 w 2031961"/>
                <a:gd name="connsiteY429" fmla="*/ 807253 h 1366380"/>
                <a:gd name="connsiteX430" fmla="*/ 332449 w 2031961"/>
                <a:gd name="connsiteY430" fmla="*/ 794003 h 1366380"/>
                <a:gd name="connsiteX431" fmla="*/ 321806 w 2031961"/>
                <a:gd name="connsiteY431" fmla="*/ 784687 h 1366380"/>
                <a:gd name="connsiteX432" fmla="*/ 314894 w 2031961"/>
                <a:gd name="connsiteY432" fmla="*/ 768746 h 1366380"/>
                <a:gd name="connsiteX433" fmla="*/ 300242 w 2031961"/>
                <a:gd name="connsiteY433" fmla="*/ 759430 h 1366380"/>
                <a:gd name="connsiteX434" fmla="*/ 289598 w 2031961"/>
                <a:gd name="connsiteY434" fmla="*/ 759430 h 1366380"/>
                <a:gd name="connsiteX435" fmla="*/ 278955 w 2031961"/>
                <a:gd name="connsiteY435" fmla="*/ 763432 h 1366380"/>
                <a:gd name="connsiteX436" fmla="*/ 272043 w 2031961"/>
                <a:gd name="connsiteY436" fmla="*/ 751425 h 1366380"/>
                <a:gd name="connsiteX437" fmla="*/ 256009 w 2031961"/>
                <a:gd name="connsiteY437" fmla="*/ 751425 h 1366380"/>
                <a:gd name="connsiteX438" fmla="*/ 256009 w 2031961"/>
                <a:gd name="connsiteY438" fmla="*/ 740797 h 1366380"/>
                <a:gd name="connsiteX439" fmla="*/ 257391 w 2031961"/>
                <a:gd name="connsiteY439" fmla="*/ 727548 h 1366380"/>
                <a:gd name="connsiteX440" fmla="*/ 252000 w 2031961"/>
                <a:gd name="connsiteY440" fmla="*/ 724856 h 1366380"/>
                <a:gd name="connsiteX441" fmla="*/ 242739 w 2031961"/>
                <a:gd name="connsiteY441" fmla="*/ 724856 h 1366380"/>
                <a:gd name="connsiteX442" fmla="*/ 237417 w 2031961"/>
                <a:gd name="connsiteY442" fmla="*/ 711537 h 1366380"/>
                <a:gd name="connsiteX443" fmla="*/ 232026 w 2031961"/>
                <a:gd name="connsiteY443" fmla="*/ 704637 h 1366380"/>
                <a:gd name="connsiteX444" fmla="*/ 218756 w 2031961"/>
                <a:gd name="connsiteY444" fmla="*/ 699323 h 1366380"/>
                <a:gd name="connsiteX445" fmla="*/ 216061 w 2031961"/>
                <a:gd name="connsiteY445" fmla="*/ 690007 h 1366380"/>
                <a:gd name="connsiteX446" fmla="*/ 224078 w 2031961"/>
                <a:gd name="connsiteY446" fmla="*/ 680690 h 1366380"/>
                <a:gd name="connsiteX447" fmla="*/ 225391 w 2031961"/>
                <a:gd name="connsiteY447" fmla="*/ 671443 h 1366380"/>
                <a:gd name="connsiteX448" fmla="*/ 216061 w 2031961"/>
                <a:gd name="connsiteY448" fmla="*/ 664542 h 1366380"/>
                <a:gd name="connsiteX449" fmla="*/ 206730 w 2031961"/>
                <a:gd name="connsiteY449" fmla="*/ 660540 h 1366380"/>
                <a:gd name="connsiteX450" fmla="*/ 201409 w 2031961"/>
                <a:gd name="connsiteY450" fmla="*/ 652604 h 1366380"/>
                <a:gd name="connsiteX451" fmla="*/ 201408 w 2031961"/>
                <a:gd name="connsiteY451" fmla="*/ 629969 h 1366380"/>
                <a:gd name="connsiteX452" fmla="*/ 189452 w 2031961"/>
                <a:gd name="connsiteY452" fmla="*/ 622033 h 1366380"/>
                <a:gd name="connsiteX453" fmla="*/ 173486 w 2031961"/>
                <a:gd name="connsiteY453" fmla="*/ 622033 h 1366380"/>
                <a:gd name="connsiteX454" fmla="*/ 166575 w 2031961"/>
                <a:gd name="connsiteY454" fmla="*/ 633971 h 1366380"/>
                <a:gd name="connsiteX455" fmla="*/ 158627 w 2031961"/>
                <a:gd name="connsiteY455" fmla="*/ 639285 h 1366380"/>
                <a:gd name="connsiteX456" fmla="*/ 149296 w 2031961"/>
                <a:gd name="connsiteY456" fmla="*/ 643287 h 136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Lst>
              <a:rect l="l" t="t" r="r" b="b"/>
              <a:pathLst>
                <a:path w="2031961" h="1366380">
                  <a:moveTo>
                    <a:pt x="149918" y="643702"/>
                  </a:moveTo>
                  <a:cubicBezTo>
                    <a:pt x="145937" y="644362"/>
                    <a:pt x="141874" y="644362"/>
                    <a:pt x="137892" y="643702"/>
                  </a:cubicBezTo>
                  <a:cubicBezTo>
                    <a:pt x="132409" y="641524"/>
                    <a:pt x="126498" y="640627"/>
                    <a:pt x="120614" y="641079"/>
                  </a:cubicBezTo>
                  <a:cubicBezTo>
                    <a:pt x="117288" y="641806"/>
                    <a:pt x="114125" y="643139"/>
                    <a:pt x="111283" y="645013"/>
                  </a:cubicBezTo>
                  <a:cubicBezTo>
                    <a:pt x="108588" y="646393"/>
                    <a:pt x="105961" y="651914"/>
                    <a:pt x="103266" y="653018"/>
                  </a:cubicBezTo>
                  <a:cubicBezTo>
                    <a:pt x="99964" y="654930"/>
                    <a:pt x="96367" y="656282"/>
                    <a:pt x="92622" y="657020"/>
                  </a:cubicBezTo>
                  <a:cubicBezTo>
                    <a:pt x="84219" y="655781"/>
                    <a:pt x="76100" y="653071"/>
                    <a:pt x="68640" y="649015"/>
                  </a:cubicBezTo>
                  <a:cubicBezTo>
                    <a:pt x="59945" y="645117"/>
                    <a:pt x="51498" y="640692"/>
                    <a:pt x="43344" y="635765"/>
                  </a:cubicBezTo>
                  <a:cubicBezTo>
                    <a:pt x="39335" y="633074"/>
                    <a:pt x="31387" y="627760"/>
                    <a:pt x="30005" y="623758"/>
                  </a:cubicBezTo>
                  <a:cubicBezTo>
                    <a:pt x="27471" y="618821"/>
                    <a:pt x="26122" y="613364"/>
                    <a:pt x="26065" y="607817"/>
                  </a:cubicBezTo>
                  <a:cubicBezTo>
                    <a:pt x="26065" y="605194"/>
                    <a:pt x="28692" y="598500"/>
                    <a:pt x="28692" y="594498"/>
                  </a:cubicBezTo>
                  <a:cubicBezTo>
                    <a:pt x="30005" y="588380"/>
                    <a:pt x="30005" y="582053"/>
                    <a:pt x="28692" y="575935"/>
                  </a:cubicBezTo>
                  <a:cubicBezTo>
                    <a:pt x="27517" y="570602"/>
                    <a:pt x="25155" y="565601"/>
                    <a:pt x="21780" y="561305"/>
                  </a:cubicBezTo>
                  <a:cubicBezTo>
                    <a:pt x="19085" y="555991"/>
                    <a:pt x="8441" y="545364"/>
                    <a:pt x="4433" y="538670"/>
                  </a:cubicBezTo>
                  <a:cubicBezTo>
                    <a:pt x="2330" y="532672"/>
                    <a:pt x="984" y="526436"/>
                    <a:pt x="424" y="520106"/>
                  </a:cubicBezTo>
                  <a:cubicBezTo>
                    <a:pt x="-448" y="515194"/>
                    <a:pt x="30" y="510139"/>
                    <a:pt x="1806" y="505476"/>
                  </a:cubicBezTo>
                  <a:lnTo>
                    <a:pt x="1806" y="497471"/>
                  </a:lnTo>
                  <a:cubicBezTo>
                    <a:pt x="3119" y="490570"/>
                    <a:pt x="8718" y="480219"/>
                    <a:pt x="9754" y="474905"/>
                  </a:cubicBezTo>
                  <a:cubicBezTo>
                    <a:pt x="13017" y="468509"/>
                    <a:pt x="15700" y="461835"/>
                    <a:pt x="17772" y="454961"/>
                  </a:cubicBezTo>
                  <a:cubicBezTo>
                    <a:pt x="19561" y="448920"/>
                    <a:pt x="20009" y="442561"/>
                    <a:pt x="19085" y="436329"/>
                  </a:cubicBezTo>
                  <a:cubicBezTo>
                    <a:pt x="19085" y="432396"/>
                    <a:pt x="15076" y="425702"/>
                    <a:pt x="15076" y="421699"/>
                  </a:cubicBezTo>
                  <a:lnTo>
                    <a:pt x="15076" y="417766"/>
                  </a:lnTo>
                  <a:cubicBezTo>
                    <a:pt x="18554" y="418773"/>
                    <a:pt x="22171" y="419215"/>
                    <a:pt x="25789" y="419077"/>
                  </a:cubicBezTo>
                  <a:cubicBezTo>
                    <a:pt x="31111" y="419077"/>
                    <a:pt x="40441" y="417766"/>
                    <a:pt x="45763" y="417766"/>
                  </a:cubicBezTo>
                  <a:cubicBezTo>
                    <a:pt x="52577" y="418888"/>
                    <a:pt x="59267" y="420668"/>
                    <a:pt x="65737" y="423079"/>
                  </a:cubicBezTo>
                  <a:cubicBezTo>
                    <a:pt x="69676" y="424391"/>
                    <a:pt x="77694" y="428393"/>
                    <a:pt x="81702" y="429980"/>
                  </a:cubicBezTo>
                  <a:cubicBezTo>
                    <a:pt x="87024" y="431291"/>
                    <a:pt x="98981" y="436881"/>
                    <a:pt x="104303" y="435294"/>
                  </a:cubicBezTo>
                  <a:cubicBezTo>
                    <a:pt x="108311" y="435294"/>
                    <a:pt x="116329" y="428393"/>
                    <a:pt x="118955" y="425978"/>
                  </a:cubicBezTo>
                  <a:cubicBezTo>
                    <a:pt x="122080" y="421532"/>
                    <a:pt x="124418" y="416583"/>
                    <a:pt x="125866" y="411348"/>
                  </a:cubicBezTo>
                  <a:cubicBezTo>
                    <a:pt x="125866" y="407414"/>
                    <a:pt x="123171" y="399409"/>
                    <a:pt x="125866" y="395407"/>
                  </a:cubicBezTo>
                  <a:cubicBezTo>
                    <a:pt x="127180" y="391404"/>
                    <a:pt x="135197" y="387471"/>
                    <a:pt x="137823" y="383468"/>
                  </a:cubicBezTo>
                  <a:cubicBezTo>
                    <a:pt x="143223" y="376938"/>
                    <a:pt x="146884" y="369152"/>
                    <a:pt x="148467" y="360833"/>
                  </a:cubicBezTo>
                  <a:cubicBezTo>
                    <a:pt x="148467" y="355519"/>
                    <a:pt x="143145" y="347583"/>
                    <a:pt x="143145" y="342270"/>
                  </a:cubicBezTo>
                  <a:cubicBezTo>
                    <a:pt x="144259" y="335242"/>
                    <a:pt x="144721" y="328127"/>
                    <a:pt x="144527" y="321015"/>
                  </a:cubicBezTo>
                  <a:cubicBezTo>
                    <a:pt x="142647" y="316145"/>
                    <a:pt x="139935" y="311639"/>
                    <a:pt x="136510" y="307696"/>
                  </a:cubicBezTo>
                  <a:cubicBezTo>
                    <a:pt x="132501" y="305005"/>
                    <a:pt x="120545" y="303694"/>
                    <a:pt x="116536" y="299691"/>
                  </a:cubicBezTo>
                  <a:cubicBezTo>
                    <a:pt x="113942" y="295649"/>
                    <a:pt x="112136" y="291153"/>
                    <a:pt x="111214" y="286441"/>
                  </a:cubicBezTo>
                  <a:cubicBezTo>
                    <a:pt x="107661" y="278414"/>
                    <a:pt x="105331" y="269900"/>
                    <a:pt x="104303" y="261184"/>
                  </a:cubicBezTo>
                  <a:cubicBezTo>
                    <a:pt x="103820" y="253538"/>
                    <a:pt x="104734" y="245868"/>
                    <a:pt x="106998" y="238549"/>
                  </a:cubicBezTo>
                  <a:cubicBezTo>
                    <a:pt x="106998" y="234615"/>
                    <a:pt x="109694" y="225299"/>
                    <a:pt x="109694" y="221297"/>
                  </a:cubicBezTo>
                  <a:cubicBezTo>
                    <a:pt x="109003" y="213790"/>
                    <a:pt x="109003" y="206237"/>
                    <a:pt x="109694" y="198731"/>
                  </a:cubicBezTo>
                  <a:cubicBezTo>
                    <a:pt x="111813" y="193585"/>
                    <a:pt x="114478" y="188680"/>
                    <a:pt x="117642" y="184101"/>
                  </a:cubicBezTo>
                  <a:cubicBezTo>
                    <a:pt x="122260" y="181275"/>
                    <a:pt x="127173" y="178961"/>
                    <a:pt x="132294" y="177200"/>
                  </a:cubicBezTo>
                  <a:cubicBezTo>
                    <a:pt x="136303" y="174577"/>
                    <a:pt x="145633" y="170299"/>
                    <a:pt x="149642" y="167953"/>
                  </a:cubicBezTo>
                  <a:cubicBezTo>
                    <a:pt x="154964" y="163950"/>
                    <a:pt x="161599" y="154634"/>
                    <a:pt x="166920" y="150631"/>
                  </a:cubicBezTo>
                  <a:cubicBezTo>
                    <a:pt x="172459" y="147761"/>
                    <a:pt x="178270" y="145450"/>
                    <a:pt x="184268" y="143730"/>
                  </a:cubicBezTo>
                  <a:cubicBezTo>
                    <a:pt x="188277" y="143730"/>
                    <a:pt x="197538" y="146353"/>
                    <a:pt x="202860" y="143730"/>
                  </a:cubicBezTo>
                  <a:cubicBezTo>
                    <a:pt x="206323" y="140999"/>
                    <a:pt x="209454" y="137872"/>
                    <a:pt x="212190" y="134414"/>
                  </a:cubicBezTo>
                  <a:cubicBezTo>
                    <a:pt x="214886" y="131723"/>
                    <a:pt x="219102" y="126409"/>
                    <a:pt x="221521" y="126409"/>
                  </a:cubicBezTo>
                  <a:cubicBezTo>
                    <a:pt x="225422" y="125099"/>
                    <a:pt x="229645" y="125099"/>
                    <a:pt x="233547" y="126409"/>
                  </a:cubicBezTo>
                  <a:cubicBezTo>
                    <a:pt x="238075" y="126672"/>
                    <a:pt x="242544" y="127578"/>
                    <a:pt x="246817" y="129100"/>
                  </a:cubicBezTo>
                  <a:cubicBezTo>
                    <a:pt x="249512" y="131723"/>
                    <a:pt x="250825" y="139728"/>
                    <a:pt x="253728" y="142419"/>
                  </a:cubicBezTo>
                  <a:cubicBezTo>
                    <a:pt x="259243" y="145288"/>
                    <a:pt x="265031" y="147600"/>
                    <a:pt x="271007" y="149320"/>
                  </a:cubicBezTo>
                  <a:cubicBezTo>
                    <a:pt x="280127" y="151242"/>
                    <a:pt x="289361" y="152579"/>
                    <a:pt x="298652" y="153323"/>
                  </a:cubicBezTo>
                  <a:cubicBezTo>
                    <a:pt x="302661" y="154634"/>
                    <a:pt x="307983" y="158636"/>
                    <a:pt x="311991" y="160223"/>
                  </a:cubicBezTo>
                  <a:cubicBezTo>
                    <a:pt x="317385" y="163349"/>
                    <a:pt x="323205" y="165674"/>
                    <a:pt x="329270" y="167124"/>
                  </a:cubicBezTo>
                  <a:cubicBezTo>
                    <a:pt x="333328" y="166900"/>
                    <a:pt x="337395" y="167366"/>
                    <a:pt x="341296" y="168505"/>
                  </a:cubicBezTo>
                  <a:cubicBezTo>
                    <a:pt x="348651" y="169002"/>
                    <a:pt x="355859" y="170802"/>
                    <a:pt x="362583" y="173818"/>
                  </a:cubicBezTo>
                  <a:cubicBezTo>
                    <a:pt x="365660" y="177037"/>
                    <a:pt x="368351" y="180604"/>
                    <a:pt x="370600" y="184446"/>
                  </a:cubicBezTo>
                  <a:cubicBezTo>
                    <a:pt x="372120" y="190080"/>
                    <a:pt x="373001" y="195867"/>
                    <a:pt x="373227" y="201698"/>
                  </a:cubicBezTo>
                  <a:cubicBezTo>
                    <a:pt x="373227" y="205701"/>
                    <a:pt x="371914" y="213637"/>
                    <a:pt x="371914" y="218950"/>
                  </a:cubicBezTo>
                  <a:cubicBezTo>
                    <a:pt x="371947" y="225371"/>
                    <a:pt x="373312" y="231715"/>
                    <a:pt x="375922" y="237583"/>
                  </a:cubicBezTo>
                  <a:cubicBezTo>
                    <a:pt x="378548" y="241585"/>
                    <a:pt x="386566" y="249521"/>
                    <a:pt x="390574" y="249521"/>
                  </a:cubicBezTo>
                  <a:cubicBezTo>
                    <a:pt x="395896" y="250901"/>
                    <a:pt x="403844" y="244208"/>
                    <a:pt x="407853" y="242620"/>
                  </a:cubicBezTo>
                  <a:cubicBezTo>
                    <a:pt x="413175" y="239998"/>
                    <a:pt x="423818" y="237307"/>
                    <a:pt x="429140" y="234684"/>
                  </a:cubicBezTo>
                  <a:cubicBezTo>
                    <a:pt x="433149" y="231993"/>
                    <a:pt x="438471" y="224057"/>
                    <a:pt x="442479" y="222677"/>
                  </a:cubicBezTo>
                  <a:cubicBezTo>
                    <a:pt x="446488" y="221297"/>
                    <a:pt x="453123" y="225368"/>
                    <a:pt x="457132" y="225368"/>
                  </a:cubicBezTo>
                  <a:cubicBezTo>
                    <a:pt x="462488" y="225643"/>
                    <a:pt x="467857" y="225202"/>
                    <a:pt x="473097" y="224057"/>
                  </a:cubicBezTo>
                  <a:cubicBezTo>
                    <a:pt x="478419" y="222677"/>
                    <a:pt x="487749" y="213360"/>
                    <a:pt x="493071" y="212049"/>
                  </a:cubicBezTo>
                  <a:cubicBezTo>
                    <a:pt x="497992" y="211833"/>
                    <a:pt x="502919" y="212274"/>
                    <a:pt x="507723" y="213361"/>
                  </a:cubicBezTo>
                  <a:cubicBezTo>
                    <a:pt x="511062" y="215825"/>
                    <a:pt x="513803" y="219010"/>
                    <a:pt x="515740" y="222677"/>
                  </a:cubicBezTo>
                  <a:cubicBezTo>
                    <a:pt x="518436" y="225368"/>
                    <a:pt x="519749" y="233304"/>
                    <a:pt x="521062" y="235996"/>
                  </a:cubicBezTo>
                  <a:cubicBezTo>
                    <a:pt x="525014" y="239394"/>
                    <a:pt x="529527" y="242079"/>
                    <a:pt x="534401" y="243932"/>
                  </a:cubicBezTo>
                  <a:cubicBezTo>
                    <a:pt x="538410" y="245312"/>
                    <a:pt x="549054" y="242620"/>
                    <a:pt x="553062" y="243932"/>
                  </a:cubicBezTo>
                  <a:cubicBezTo>
                    <a:pt x="557002" y="243932"/>
                    <a:pt x="563706" y="247934"/>
                    <a:pt x="567715" y="247934"/>
                  </a:cubicBezTo>
                  <a:cubicBezTo>
                    <a:pt x="578318" y="249246"/>
                    <a:pt x="589042" y="249246"/>
                    <a:pt x="599645" y="247934"/>
                  </a:cubicBezTo>
                  <a:cubicBezTo>
                    <a:pt x="605000" y="245637"/>
                    <a:pt x="609948" y="242491"/>
                    <a:pt x="614298" y="238618"/>
                  </a:cubicBezTo>
                  <a:cubicBezTo>
                    <a:pt x="619505" y="234100"/>
                    <a:pt x="624400" y="229235"/>
                    <a:pt x="628950" y="224057"/>
                  </a:cubicBezTo>
                  <a:cubicBezTo>
                    <a:pt x="632959" y="221366"/>
                    <a:pt x="639593" y="213360"/>
                    <a:pt x="643602" y="212049"/>
                  </a:cubicBezTo>
                  <a:cubicBezTo>
                    <a:pt x="648924" y="210738"/>
                    <a:pt x="659567" y="213360"/>
                    <a:pt x="664889" y="212049"/>
                  </a:cubicBezTo>
                  <a:cubicBezTo>
                    <a:pt x="670549" y="210559"/>
                    <a:pt x="675953" y="208233"/>
                    <a:pt x="680924" y="205148"/>
                  </a:cubicBezTo>
                  <a:cubicBezTo>
                    <a:pt x="684863" y="201146"/>
                    <a:pt x="687835" y="191830"/>
                    <a:pt x="691567" y="187827"/>
                  </a:cubicBezTo>
                  <a:cubicBezTo>
                    <a:pt x="694194" y="186516"/>
                    <a:pt x="700898" y="183894"/>
                    <a:pt x="704837" y="182513"/>
                  </a:cubicBezTo>
                  <a:cubicBezTo>
                    <a:pt x="710651" y="182730"/>
                    <a:pt x="716470" y="182290"/>
                    <a:pt x="722185" y="181202"/>
                  </a:cubicBezTo>
                  <a:cubicBezTo>
                    <a:pt x="726853" y="177451"/>
                    <a:pt x="730889" y="172977"/>
                    <a:pt x="734142" y="167953"/>
                  </a:cubicBezTo>
                  <a:cubicBezTo>
                    <a:pt x="736724" y="163879"/>
                    <a:pt x="738528" y="159363"/>
                    <a:pt x="739464" y="154634"/>
                  </a:cubicBezTo>
                  <a:cubicBezTo>
                    <a:pt x="740846" y="150631"/>
                    <a:pt x="738150" y="141315"/>
                    <a:pt x="739464" y="137381"/>
                  </a:cubicBezTo>
                  <a:cubicBezTo>
                    <a:pt x="740846" y="134690"/>
                    <a:pt x="743472" y="128065"/>
                    <a:pt x="746375" y="126685"/>
                  </a:cubicBezTo>
                  <a:cubicBezTo>
                    <a:pt x="749001" y="124063"/>
                    <a:pt x="755705" y="124063"/>
                    <a:pt x="758332" y="122752"/>
                  </a:cubicBezTo>
                  <a:cubicBezTo>
                    <a:pt x="767212" y="123407"/>
                    <a:pt x="776129" y="123407"/>
                    <a:pt x="785010" y="122752"/>
                  </a:cubicBezTo>
                  <a:cubicBezTo>
                    <a:pt x="787636" y="122752"/>
                    <a:pt x="791921" y="118749"/>
                    <a:pt x="794340" y="117438"/>
                  </a:cubicBezTo>
                  <a:cubicBezTo>
                    <a:pt x="798174" y="114674"/>
                    <a:pt x="801738" y="111555"/>
                    <a:pt x="804984" y="108122"/>
                  </a:cubicBezTo>
                  <a:cubicBezTo>
                    <a:pt x="807610" y="106810"/>
                    <a:pt x="812932" y="105430"/>
                    <a:pt x="815628" y="104119"/>
                  </a:cubicBezTo>
                  <a:cubicBezTo>
                    <a:pt x="820949" y="104119"/>
                    <a:pt x="832906" y="106810"/>
                    <a:pt x="838228" y="104119"/>
                  </a:cubicBezTo>
                  <a:cubicBezTo>
                    <a:pt x="844231" y="101685"/>
                    <a:pt x="849684" y="98071"/>
                    <a:pt x="854262" y="93492"/>
                  </a:cubicBezTo>
                  <a:cubicBezTo>
                    <a:pt x="856889" y="89489"/>
                    <a:pt x="859584" y="81553"/>
                    <a:pt x="863593" y="78862"/>
                  </a:cubicBezTo>
                  <a:cubicBezTo>
                    <a:pt x="868472" y="76154"/>
                    <a:pt x="873977" y="74774"/>
                    <a:pt x="879558" y="74859"/>
                  </a:cubicBezTo>
                  <a:cubicBezTo>
                    <a:pt x="886308" y="75686"/>
                    <a:pt x="892986" y="77024"/>
                    <a:pt x="899533" y="78862"/>
                  </a:cubicBezTo>
                  <a:cubicBezTo>
                    <a:pt x="902159" y="82864"/>
                    <a:pt x="904854" y="86867"/>
                    <a:pt x="906444" y="89489"/>
                  </a:cubicBezTo>
                  <a:cubicBezTo>
                    <a:pt x="908033" y="92111"/>
                    <a:pt x="906444" y="98805"/>
                    <a:pt x="909139" y="102808"/>
                  </a:cubicBezTo>
                  <a:cubicBezTo>
                    <a:pt x="912664" y="107343"/>
                    <a:pt x="917211" y="110984"/>
                    <a:pt x="922409" y="113435"/>
                  </a:cubicBezTo>
                  <a:cubicBezTo>
                    <a:pt x="928350" y="115711"/>
                    <a:pt x="934731" y="116608"/>
                    <a:pt x="941070" y="116058"/>
                  </a:cubicBezTo>
                  <a:cubicBezTo>
                    <a:pt x="945079" y="116058"/>
                    <a:pt x="951714" y="108122"/>
                    <a:pt x="955722" y="106810"/>
                  </a:cubicBezTo>
                  <a:cubicBezTo>
                    <a:pt x="960460" y="105250"/>
                    <a:pt x="965390" y="104344"/>
                    <a:pt x="970374" y="104119"/>
                  </a:cubicBezTo>
                  <a:cubicBezTo>
                    <a:pt x="973070" y="104119"/>
                    <a:pt x="979705" y="109433"/>
                    <a:pt x="983714" y="109433"/>
                  </a:cubicBezTo>
                  <a:cubicBezTo>
                    <a:pt x="987722" y="110744"/>
                    <a:pt x="995670" y="109433"/>
                    <a:pt x="999679" y="110744"/>
                  </a:cubicBezTo>
                  <a:cubicBezTo>
                    <a:pt x="1003425" y="112724"/>
                    <a:pt x="1006987" y="115034"/>
                    <a:pt x="1010323" y="117645"/>
                  </a:cubicBezTo>
                  <a:cubicBezTo>
                    <a:pt x="1014331" y="120267"/>
                    <a:pt x="1018340" y="129583"/>
                    <a:pt x="1022348" y="132206"/>
                  </a:cubicBezTo>
                  <a:cubicBezTo>
                    <a:pt x="1027108" y="135632"/>
                    <a:pt x="1032555" y="137986"/>
                    <a:pt x="1038314" y="139107"/>
                  </a:cubicBezTo>
                  <a:cubicBezTo>
                    <a:pt x="1044622" y="138986"/>
                    <a:pt x="1050890" y="138082"/>
                    <a:pt x="1056975" y="136415"/>
                  </a:cubicBezTo>
                  <a:cubicBezTo>
                    <a:pt x="1062612" y="134925"/>
                    <a:pt x="1067994" y="132599"/>
                    <a:pt x="1072940" y="129514"/>
                  </a:cubicBezTo>
                  <a:cubicBezTo>
                    <a:pt x="1075636" y="126823"/>
                    <a:pt x="1075636" y="121509"/>
                    <a:pt x="1078262" y="118887"/>
                  </a:cubicBezTo>
                  <a:cubicBezTo>
                    <a:pt x="1081116" y="114714"/>
                    <a:pt x="1084726" y="111109"/>
                    <a:pt x="1088906" y="108260"/>
                  </a:cubicBezTo>
                  <a:cubicBezTo>
                    <a:pt x="1094224" y="104361"/>
                    <a:pt x="1100063" y="101225"/>
                    <a:pt x="1106253" y="98943"/>
                  </a:cubicBezTo>
                  <a:cubicBezTo>
                    <a:pt x="1110262" y="97632"/>
                    <a:pt x="1119523" y="97632"/>
                    <a:pt x="1123532" y="96252"/>
                  </a:cubicBezTo>
                  <a:cubicBezTo>
                    <a:pt x="1127541" y="94872"/>
                    <a:pt x="1135558" y="90938"/>
                    <a:pt x="1139567" y="89351"/>
                  </a:cubicBezTo>
                  <a:cubicBezTo>
                    <a:pt x="1146974" y="87384"/>
                    <a:pt x="1154534" y="86045"/>
                    <a:pt x="1162167" y="85349"/>
                  </a:cubicBezTo>
                  <a:cubicBezTo>
                    <a:pt x="1171497" y="85349"/>
                    <a:pt x="1188845" y="86729"/>
                    <a:pt x="1196724" y="86729"/>
                  </a:cubicBezTo>
                  <a:cubicBezTo>
                    <a:pt x="1202026" y="87384"/>
                    <a:pt x="1207388" y="87384"/>
                    <a:pt x="1212689" y="86729"/>
                  </a:cubicBezTo>
                  <a:cubicBezTo>
                    <a:pt x="1218563" y="86577"/>
                    <a:pt x="1224394" y="85672"/>
                    <a:pt x="1230037" y="84037"/>
                  </a:cubicBezTo>
                  <a:cubicBezTo>
                    <a:pt x="1234046" y="82726"/>
                    <a:pt x="1238054" y="77137"/>
                    <a:pt x="1240681" y="76101"/>
                  </a:cubicBezTo>
                  <a:cubicBezTo>
                    <a:pt x="1243376" y="73410"/>
                    <a:pt x="1250011" y="73410"/>
                    <a:pt x="1254020" y="72099"/>
                  </a:cubicBezTo>
                  <a:cubicBezTo>
                    <a:pt x="1256646" y="72099"/>
                    <a:pt x="1260931" y="73410"/>
                    <a:pt x="1261968" y="72099"/>
                  </a:cubicBezTo>
                  <a:cubicBezTo>
                    <a:pt x="1264663" y="70719"/>
                    <a:pt x="1267290" y="65198"/>
                    <a:pt x="1268879" y="62783"/>
                  </a:cubicBezTo>
                  <a:cubicBezTo>
                    <a:pt x="1270192" y="58780"/>
                    <a:pt x="1270192" y="49464"/>
                    <a:pt x="1272888" y="46842"/>
                  </a:cubicBezTo>
                  <a:cubicBezTo>
                    <a:pt x="1275514" y="42839"/>
                    <a:pt x="1284845" y="39941"/>
                    <a:pt x="1288853" y="38836"/>
                  </a:cubicBezTo>
                  <a:cubicBezTo>
                    <a:pt x="1294002" y="36890"/>
                    <a:pt x="1299360" y="35547"/>
                    <a:pt x="1304819" y="34834"/>
                  </a:cubicBezTo>
                  <a:cubicBezTo>
                    <a:pt x="1308827" y="34834"/>
                    <a:pt x="1318158" y="37525"/>
                    <a:pt x="1322166" y="37525"/>
                  </a:cubicBezTo>
                  <a:cubicBezTo>
                    <a:pt x="1326325" y="36777"/>
                    <a:pt x="1330353" y="35429"/>
                    <a:pt x="1334123" y="33523"/>
                  </a:cubicBezTo>
                  <a:cubicBezTo>
                    <a:pt x="1338339" y="30543"/>
                    <a:pt x="1341583" y="26391"/>
                    <a:pt x="1343453" y="21584"/>
                  </a:cubicBezTo>
                  <a:cubicBezTo>
                    <a:pt x="1344767" y="18893"/>
                    <a:pt x="1344767" y="12268"/>
                    <a:pt x="1346080" y="9577"/>
                  </a:cubicBezTo>
                  <a:cubicBezTo>
                    <a:pt x="1349780" y="6777"/>
                    <a:pt x="1353821" y="4458"/>
                    <a:pt x="1358106" y="2676"/>
                  </a:cubicBezTo>
                  <a:cubicBezTo>
                    <a:pt x="1362115" y="1365"/>
                    <a:pt x="1370063" y="1365"/>
                    <a:pt x="1374071" y="53"/>
                  </a:cubicBezTo>
                  <a:cubicBezTo>
                    <a:pt x="1383421" y="-162"/>
                    <a:pt x="1392775" y="276"/>
                    <a:pt x="1402063" y="1365"/>
                  </a:cubicBezTo>
                  <a:cubicBezTo>
                    <a:pt x="1407700" y="2855"/>
                    <a:pt x="1413082" y="5181"/>
                    <a:pt x="1418028" y="8265"/>
                  </a:cubicBezTo>
                  <a:cubicBezTo>
                    <a:pt x="1420724" y="10957"/>
                    <a:pt x="1426046" y="15166"/>
                    <a:pt x="1426046" y="18893"/>
                  </a:cubicBezTo>
                  <a:cubicBezTo>
                    <a:pt x="1427359" y="21584"/>
                    <a:pt x="1423350" y="26898"/>
                    <a:pt x="1423350" y="29520"/>
                  </a:cubicBezTo>
                  <a:cubicBezTo>
                    <a:pt x="1423406" y="32809"/>
                    <a:pt x="1424336" y="36024"/>
                    <a:pt x="1426046" y="38836"/>
                  </a:cubicBezTo>
                  <a:cubicBezTo>
                    <a:pt x="1427720" y="41748"/>
                    <a:pt x="1430659" y="43713"/>
                    <a:pt x="1433994" y="44150"/>
                  </a:cubicBezTo>
                  <a:cubicBezTo>
                    <a:pt x="1436689" y="44150"/>
                    <a:pt x="1440905" y="40148"/>
                    <a:pt x="1442011" y="38836"/>
                  </a:cubicBezTo>
                  <a:cubicBezTo>
                    <a:pt x="1443117" y="37525"/>
                    <a:pt x="1446019" y="34834"/>
                    <a:pt x="1448922" y="34834"/>
                  </a:cubicBezTo>
                  <a:cubicBezTo>
                    <a:pt x="1451805" y="34908"/>
                    <a:pt x="1454598" y="35846"/>
                    <a:pt x="1456939" y="37525"/>
                  </a:cubicBezTo>
                  <a:cubicBezTo>
                    <a:pt x="1459566" y="40148"/>
                    <a:pt x="1459566" y="46842"/>
                    <a:pt x="1459566" y="50844"/>
                  </a:cubicBezTo>
                  <a:cubicBezTo>
                    <a:pt x="1459566" y="53466"/>
                    <a:pt x="1456939" y="60091"/>
                    <a:pt x="1459566" y="62783"/>
                  </a:cubicBezTo>
                  <a:cubicBezTo>
                    <a:pt x="1462588" y="64313"/>
                    <a:pt x="1465704" y="65650"/>
                    <a:pt x="1468896" y="66785"/>
                  </a:cubicBezTo>
                  <a:cubicBezTo>
                    <a:pt x="1472905" y="66785"/>
                    <a:pt x="1480922" y="65405"/>
                    <a:pt x="1484931" y="65405"/>
                  </a:cubicBezTo>
                  <a:cubicBezTo>
                    <a:pt x="1490058" y="66417"/>
                    <a:pt x="1495000" y="68209"/>
                    <a:pt x="1499583" y="70719"/>
                  </a:cubicBezTo>
                  <a:cubicBezTo>
                    <a:pt x="1504305" y="75801"/>
                    <a:pt x="1508736" y="81146"/>
                    <a:pt x="1512853" y="86729"/>
                  </a:cubicBezTo>
                  <a:cubicBezTo>
                    <a:pt x="1516211" y="89309"/>
                    <a:pt x="1519770" y="91616"/>
                    <a:pt x="1523496" y="93630"/>
                  </a:cubicBezTo>
                  <a:cubicBezTo>
                    <a:pt x="1529406" y="92921"/>
                    <a:pt x="1535222" y="91579"/>
                    <a:pt x="1540844" y="89627"/>
                  </a:cubicBezTo>
                  <a:cubicBezTo>
                    <a:pt x="1544853" y="88316"/>
                    <a:pt x="1551488" y="85625"/>
                    <a:pt x="1555497" y="84313"/>
                  </a:cubicBezTo>
                  <a:cubicBezTo>
                    <a:pt x="1558123" y="84313"/>
                    <a:pt x="1564827" y="81691"/>
                    <a:pt x="1567453" y="81691"/>
                  </a:cubicBezTo>
                  <a:cubicBezTo>
                    <a:pt x="1571574" y="81934"/>
                    <a:pt x="1575632" y="82819"/>
                    <a:pt x="1579479" y="84314"/>
                  </a:cubicBezTo>
                  <a:cubicBezTo>
                    <a:pt x="1583488" y="87005"/>
                    <a:pt x="1587427" y="94941"/>
                    <a:pt x="1590123" y="97632"/>
                  </a:cubicBezTo>
                  <a:cubicBezTo>
                    <a:pt x="1594261" y="103975"/>
                    <a:pt x="1599184" y="109771"/>
                    <a:pt x="1604775" y="114885"/>
                  </a:cubicBezTo>
                  <a:cubicBezTo>
                    <a:pt x="1607401" y="116196"/>
                    <a:pt x="1611687" y="117576"/>
                    <a:pt x="1614105" y="118887"/>
                  </a:cubicBezTo>
                  <a:lnTo>
                    <a:pt x="1625855" y="118887"/>
                  </a:lnTo>
                  <a:cubicBezTo>
                    <a:pt x="1629249" y="120108"/>
                    <a:pt x="1632405" y="121906"/>
                    <a:pt x="1635185" y="124201"/>
                  </a:cubicBezTo>
                  <a:cubicBezTo>
                    <a:pt x="1636498" y="126823"/>
                    <a:pt x="1636498" y="134828"/>
                    <a:pt x="1639194" y="136139"/>
                  </a:cubicBezTo>
                  <a:cubicBezTo>
                    <a:pt x="1641889" y="137450"/>
                    <a:pt x="1648525" y="130826"/>
                    <a:pt x="1652533" y="132137"/>
                  </a:cubicBezTo>
                  <a:cubicBezTo>
                    <a:pt x="1655159" y="132137"/>
                    <a:pt x="1659444" y="136139"/>
                    <a:pt x="1660481" y="139038"/>
                  </a:cubicBezTo>
                  <a:cubicBezTo>
                    <a:pt x="1663075" y="143577"/>
                    <a:pt x="1664875" y="148524"/>
                    <a:pt x="1665803" y="153668"/>
                  </a:cubicBezTo>
                  <a:cubicBezTo>
                    <a:pt x="1665147" y="158961"/>
                    <a:pt x="1665147" y="164315"/>
                    <a:pt x="1665803" y="169609"/>
                  </a:cubicBezTo>
                  <a:cubicBezTo>
                    <a:pt x="1667813" y="176716"/>
                    <a:pt x="1670964" y="183452"/>
                    <a:pt x="1675133" y="189552"/>
                  </a:cubicBezTo>
                  <a:cubicBezTo>
                    <a:pt x="1680783" y="194720"/>
                    <a:pt x="1687051" y="199170"/>
                    <a:pt x="1693794" y="202802"/>
                  </a:cubicBezTo>
                  <a:cubicBezTo>
                    <a:pt x="1697803" y="204182"/>
                    <a:pt x="1703125" y="208116"/>
                    <a:pt x="1707133" y="208116"/>
                  </a:cubicBezTo>
                  <a:cubicBezTo>
                    <a:pt x="1709760" y="208116"/>
                    <a:pt x="1716464" y="204182"/>
                    <a:pt x="1719090" y="204182"/>
                  </a:cubicBezTo>
                  <a:cubicBezTo>
                    <a:pt x="1724003" y="203290"/>
                    <a:pt x="1729067" y="203743"/>
                    <a:pt x="1733742" y="205494"/>
                  </a:cubicBezTo>
                  <a:cubicBezTo>
                    <a:pt x="1736918" y="205400"/>
                    <a:pt x="1739929" y="206903"/>
                    <a:pt x="1741759" y="209496"/>
                  </a:cubicBezTo>
                  <a:cubicBezTo>
                    <a:pt x="1744386" y="212118"/>
                    <a:pt x="1744386" y="218743"/>
                    <a:pt x="1745768" y="222746"/>
                  </a:cubicBezTo>
                  <a:cubicBezTo>
                    <a:pt x="1747925" y="227461"/>
                    <a:pt x="1750590" y="231927"/>
                    <a:pt x="1753716" y="236064"/>
                  </a:cubicBezTo>
                  <a:cubicBezTo>
                    <a:pt x="1756412" y="236065"/>
                    <a:pt x="1763047" y="233373"/>
                    <a:pt x="1765742" y="233373"/>
                  </a:cubicBezTo>
                  <a:cubicBezTo>
                    <a:pt x="1770034" y="233508"/>
                    <a:pt x="1774193" y="234900"/>
                    <a:pt x="1777699" y="237376"/>
                  </a:cubicBezTo>
                  <a:cubicBezTo>
                    <a:pt x="1779014" y="239883"/>
                    <a:pt x="1779014" y="242874"/>
                    <a:pt x="1777699" y="245381"/>
                  </a:cubicBezTo>
                  <a:cubicBezTo>
                    <a:pt x="1777699" y="248003"/>
                    <a:pt x="1773691" y="252282"/>
                    <a:pt x="1772377" y="254697"/>
                  </a:cubicBezTo>
                  <a:cubicBezTo>
                    <a:pt x="1770846" y="258961"/>
                    <a:pt x="1769938" y="263424"/>
                    <a:pt x="1769682" y="267947"/>
                  </a:cubicBezTo>
                  <a:cubicBezTo>
                    <a:pt x="1771599" y="271628"/>
                    <a:pt x="1774343" y="274816"/>
                    <a:pt x="1777699" y="277263"/>
                  </a:cubicBezTo>
                  <a:cubicBezTo>
                    <a:pt x="1781573" y="278415"/>
                    <a:pt x="1785624" y="278859"/>
                    <a:pt x="1789656" y="278574"/>
                  </a:cubicBezTo>
                  <a:cubicBezTo>
                    <a:pt x="1792352" y="278574"/>
                    <a:pt x="1800369" y="277263"/>
                    <a:pt x="1802995" y="277263"/>
                  </a:cubicBezTo>
                  <a:cubicBezTo>
                    <a:pt x="1805691" y="278574"/>
                    <a:pt x="1811012" y="279954"/>
                    <a:pt x="1812325" y="282577"/>
                  </a:cubicBezTo>
                  <a:cubicBezTo>
                    <a:pt x="1815094" y="287973"/>
                    <a:pt x="1816895" y="293812"/>
                    <a:pt x="1817647" y="299829"/>
                  </a:cubicBezTo>
                  <a:cubicBezTo>
                    <a:pt x="1818960" y="303831"/>
                    <a:pt x="1816334" y="315839"/>
                    <a:pt x="1818960" y="319773"/>
                  </a:cubicBezTo>
                  <a:cubicBezTo>
                    <a:pt x="1822289" y="323341"/>
                    <a:pt x="1826407" y="326082"/>
                    <a:pt x="1830986" y="327778"/>
                  </a:cubicBezTo>
                  <a:cubicBezTo>
                    <a:pt x="1836183" y="329518"/>
                    <a:pt x="1841563" y="330653"/>
                    <a:pt x="1847021" y="331159"/>
                  </a:cubicBezTo>
                  <a:cubicBezTo>
                    <a:pt x="1852927" y="331453"/>
                    <a:pt x="1858830" y="330537"/>
                    <a:pt x="1864369" y="328468"/>
                  </a:cubicBezTo>
                  <a:cubicBezTo>
                    <a:pt x="1869365" y="328579"/>
                    <a:pt x="1874312" y="329488"/>
                    <a:pt x="1879021" y="331159"/>
                  </a:cubicBezTo>
                  <a:cubicBezTo>
                    <a:pt x="1881647" y="331159"/>
                    <a:pt x="1885932" y="335093"/>
                    <a:pt x="1888282" y="336473"/>
                  </a:cubicBezTo>
                  <a:cubicBezTo>
                    <a:pt x="1893673" y="339095"/>
                    <a:pt x="1904316" y="341786"/>
                    <a:pt x="1909638" y="344409"/>
                  </a:cubicBezTo>
                  <a:cubicBezTo>
                    <a:pt x="1915613" y="346131"/>
                    <a:pt x="1921401" y="348443"/>
                    <a:pt x="1926917" y="351310"/>
                  </a:cubicBezTo>
                  <a:cubicBezTo>
                    <a:pt x="1928299" y="352621"/>
                    <a:pt x="1929612" y="358211"/>
                    <a:pt x="1930926" y="359246"/>
                  </a:cubicBezTo>
                  <a:cubicBezTo>
                    <a:pt x="1934710" y="362360"/>
                    <a:pt x="1939373" y="364217"/>
                    <a:pt x="1944265" y="364560"/>
                  </a:cubicBezTo>
                  <a:cubicBezTo>
                    <a:pt x="1948141" y="363529"/>
                    <a:pt x="1951478" y="361061"/>
                    <a:pt x="1953595" y="357659"/>
                  </a:cubicBezTo>
                  <a:cubicBezTo>
                    <a:pt x="1953595" y="354967"/>
                    <a:pt x="1952213" y="350758"/>
                    <a:pt x="1953595" y="349654"/>
                  </a:cubicBezTo>
                  <a:cubicBezTo>
                    <a:pt x="1953595" y="348342"/>
                    <a:pt x="1957535" y="348342"/>
                    <a:pt x="1958917" y="347031"/>
                  </a:cubicBezTo>
                  <a:cubicBezTo>
                    <a:pt x="1961543" y="344340"/>
                    <a:pt x="1962926" y="336404"/>
                    <a:pt x="1965828" y="333712"/>
                  </a:cubicBezTo>
                  <a:cubicBezTo>
                    <a:pt x="1968664" y="332059"/>
                    <a:pt x="1971876" y="331157"/>
                    <a:pt x="1975159" y="331090"/>
                  </a:cubicBezTo>
                  <a:cubicBezTo>
                    <a:pt x="1977007" y="333445"/>
                    <a:pt x="1978370" y="336142"/>
                    <a:pt x="1979167" y="339026"/>
                  </a:cubicBezTo>
                  <a:cubicBezTo>
                    <a:pt x="1981716" y="344990"/>
                    <a:pt x="1983503" y="351250"/>
                    <a:pt x="1984489" y="357658"/>
                  </a:cubicBezTo>
                  <a:cubicBezTo>
                    <a:pt x="1984305" y="366098"/>
                    <a:pt x="1984744" y="374540"/>
                    <a:pt x="1985802" y="382916"/>
                  </a:cubicBezTo>
                  <a:cubicBezTo>
                    <a:pt x="1987900" y="388916"/>
                    <a:pt x="1990586" y="394695"/>
                    <a:pt x="1993820" y="400168"/>
                  </a:cubicBezTo>
                  <a:cubicBezTo>
                    <a:pt x="1997015" y="404469"/>
                    <a:pt x="2000576" y="408486"/>
                    <a:pt x="2004463" y="412176"/>
                  </a:cubicBezTo>
                  <a:cubicBezTo>
                    <a:pt x="2006741" y="419181"/>
                    <a:pt x="2009875" y="425879"/>
                    <a:pt x="2013793" y="432120"/>
                  </a:cubicBezTo>
                  <a:cubicBezTo>
                    <a:pt x="2018377" y="436856"/>
                    <a:pt x="2023272" y="441282"/>
                    <a:pt x="2028445" y="445369"/>
                  </a:cubicBezTo>
                  <a:cubicBezTo>
                    <a:pt x="2029759" y="446680"/>
                    <a:pt x="2033768" y="449372"/>
                    <a:pt x="2036394" y="452270"/>
                  </a:cubicBezTo>
                  <a:lnTo>
                    <a:pt x="2031072" y="452270"/>
                  </a:lnTo>
                  <a:cubicBezTo>
                    <a:pt x="2022619" y="452520"/>
                    <a:pt x="2014159" y="452082"/>
                    <a:pt x="2005777" y="450959"/>
                  </a:cubicBezTo>
                  <a:cubicBezTo>
                    <a:pt x="1999792" y="452651"/>
                    <a:pt x="1994001" y="454963"/>
                    <a:pt x="1988498" y="457860"/>
                  </a:cubicBezTo>
                  <a:cubicBezTo>
                    <a:pt x="1985802" y="460482"/>
                    <a:pt x="1987116" y="472421"/>
                    <a:pt x="1983176" y="475112"/>
                  </a:cubicBezTo>
                  <a:cubicBezTo>
                    <a:pt x="1979167" y="476423"/>
                    <a:pt x="1971150" y="472421"/>
                    <a:pt x="1967142" y="471110"/>
                  </a:cubicBezTo>
                  <a:cubicBezTo>
                    <a:pt x="1963202" y="471110"/>
                    <a:pt x="1955185" y="468487"/>
                    <a:pt x="1952489" y="469798"/>
                  </a:cubicBezTo>
                  <a:cubicBezTo>
                    <a:pt x="1947964" y="472143"/>
                    <a:pt x="1943911" y="475302"/>
                    <a:pt x="1940533" y="479115"/>
                  </a:cubicBezTo>
                  <a:cubicBezTo>
                    <a:pt x="1937837" y="484428"/>
                    <a:pt x="1939219" y="495056"/>
                    <a:pt x="1935211" y="499058"/>
                  </a:cubicBezTo>
                  <a:cubicBezTo>
                    <a:pt x="1932515" y="500369"/>
                    <a:pt x="1924567" y="497678"/>
                    <a:pt x="1923185" y="500369"/>
                  </a:cubicBezTo>
                  <a:cubicBezTo>
                    <a:pt x="1917863" y="505683"/>
                    <a:pt x="1921872" y="521624"/>
                    <a:pt x="1923185" y="527973"/>
                  </a:cubicBezTo>
                  <a:cubicBezTo>
                    <a:pt x="1926262" y="539143"/>
                    <a:pt x="1930744" y="549879"/>
                    <a:pt x="1936524" y="559924"/>
                  </a:cubicBezTo>
                  <a:cubicBezTo>
                    <a:pt x="1939219" y="566825"/>
                    <a:pt x="1947167" y="581179"/>
                    <a:pt x="1949863" y="587528"/>
                  </a:cubicBezTo>
                  <a:cubicBezTo>
                    <a:pt x="1953872" y="596844"/>
                    <a:pt x="1953872" y="616788"/>
                    <a:pt x="1957811" y="626104"/>
                  </a:cubicBezTo>
                  <a:cubicBezTo>
                    <a:pt x="1962920" y="640735"/>
                    <a:pt x="1969160" y="654947"/>
                    <a:pt x="1976472" y="668614"/>
                  </a:cubicBezTo>
                  <a:cubicBezTo>
                    <a:pt x="1983875" y="684543"/>
                    <a:pt x="1990112" y="700987"/>
                    <a:pt x="1995133" y="717817"/>
                  </a:cubicBezTo>
                  <a:cubicBezTo>
                    <a:pt x="1996446" y="727134"/>
                    <a:pt x="1997828" y="743075"/>
                    <a:pt x="1999141" y="752322"/>
                  </a:cubicBezTo>
                  <a:cubicBezTo>
                    <a:pt x="1999141" y="765572"/>
                    <a:pt x="1997828" y="793727"/>
                    <a:pt x="1996446" y="806770"/>
                  </a:cubicBezTo>
                  <a:cubicBezTo>
                    <a:pt x="1996446" y="814775"/>
                    <a:pt x="1989534" y="829405"/>
                    <a:pt x="1991124" y="836030"/>
                  </a:cubicBezTo>
                  <a:cubicBezTo>
                    <a:pt x="1992836" y="846174"/>
                    <a:pt x="1995977" y="856025"/>
                    <a:pt x="2000454" y="865290"/>
                  </a:cubicBezTo>
                  <a:cubicBezTo>
                    <a:pt x="2004768" y="870822"/>
                    <a:pt x="2008783" y="876581"/>
                    <a:pt x="2012480" y="882542"/>
                  </a:cubicBezTo>
                  <a:cubicBezTo>
                    <a:pt x="2014839" y="887643"/>
                    <a:pt x="2016624" y="892989"/>
                    <a:pt x="2017802" y="898483"/>
                  </a:cubicBezTo>
                  <a:cubicBezTo>
                    <a:pt x="2017802" y="902486"/>
                    <a:pt x="2012481" y="910491"/>
                    <a:pt x="2013794" y="914424"/>
                  </a:cubicBezTo>
                  <a:cubicBezTo>
                    <a:pt x="2015107" y="918358"/>
                    <a:pt x="2023124" y="919738"/>
                    <a:pt x="2027133" y="921325"/>
                  </a:cubicBezTo>
                  <a:cubicBezTo>
                    <a:pt x="2028446" y="922636"/>
                    <a:pt x="2034044" y="925259"/>
                    <a:pt x="2035081" y="928226"/>
                  </a:cubicBezTo>
                  <a:cubicBezTo>
                    <a:pt x="2036625" y="932180"/>
                    <a:pt x="2036135" y="936639"/>
                    <a:pt x="2033768" y="940165"/>
                  </a:cubicBezTo>
                  <a:cubicBezTo>
                    <a:pt x="2031072" y="944167"/>
                    <a:pt x="2020429" y="942856"/>
                    <a:pt x="2016420" y="945478"/>
                  </a:cubicBezTo>
                  <a:cubicBezTo>
                    <a:pt x="2013431" y="945995"/>
                    <a:pt x="2010664" y="947388"/>
                    <a:pt x="2008472" y="949481"/>
                  </a:cubicBezTo>
                  <a:cubicBezTo>
                    <a:pt x="2006069" y="955043"/>
                    <a:pt x="2004284" y="960851"/>
                    <a:pt x="2003150" y="966802"/>
                  </a:cubicBezTo>
                  <a:cubicBezTo>
                    <a:pt x="2000455" y="972116"/>
                    <a:pt x="1997828" y="980052"/>
                    <a:pt x="1995133" y="984054"/>
                  </a:cubicBezTo>
                  <a:cubicBezTo>
                    <a:pt x="1991366" y="988731"/>
                    <a:pt x="1986860" y="992764"/>
                    <a:pt x="1981794" y="995993"/>
                  </a:cubicBezTo>
                  <a:cubicBezTo>
                    <a:pt x="1980481" y="997373"/>
                    <a:pt x="1974882" y="997373"/>
                    <a:pt x="1972463" y="999996"/>
                  </a:cubicBezTo>
                  <a:cubicBezTo>
                    <a:pt x="1970044" y="1002618"/>
                    <a:pt x="1968524" y="1011934"/>
                    <a:pt x="1965552" y="1015937"/>
                  </a:cubicBezTo>
                  <a:cubicBezTo>
                    <a:pt x="1963480" y="1022810"/>
                    <a:pt x="1960797" y="1029484"/>
                    <a:pt x="1957535" y="1035881"/>
                  </a:cubicBezTo>
                  <a:cubicBezTo>
                    <a:pt x="1954447" y="1041075"/>
                    <a:pt x="1950885" y="1045973"/>
                    <a:pt x="1946891" y="1050511"/>
                  </a:cubicBezTo>
                  <a:cubicBezTo>
                    <a:pt x="1945578" y="1053202"/>
                    <a:pt x="1938943" y="1057411"/>
                    <a:pt x="1936247" y="1059827"/>
                  </a:cubicBezTo>
                  <a:cubicBezTo>
                    <a:pt x="1933347" y="1066704"/>
                    <a:pt x="1931035" y="1073814"/>
                    <a:pt x="1929336" y="1081081"/>
                  </a:cubicBezTo>
                  <a:cubicBezTo>
                    <a:pt x="1928201" y="1087665"/>
                    <a:pt x="1927761" y="1094349"/>
                    <a:pt x="1928023" y="1101025"/>
                  </a:cubicBezTo>
                  <a:cubicBezTo>
                    <a:pt x="1926505" y="1104702"/>
                    <a:pt x="1924703" y="1108256"/>
                    <a:pt x="1922631" y="1111653"/>
                  </a:cubicBezTo>
                  <a:cubicBezTo>
                    <a:pt x="1920125" y="1111904"/>
                    <a:pt x="1917735" y="1112835"/>
                    <a:pt x="1915720" y="1114344"/>
                  </a:cubicBezTo>
                  <a:cubicBezTo>
                    <a:pt x="1913690" y="1118205"/>
                    <a:pt x="1911912" y="1122193"/>
                    <a:pt x="1910398" y="1126283"/>
                  </a:cubicBezTo>
                  <a:cubicBezTo>
                    <a:pt x="1910639" y="1129960"/>
                    <a:pt x="1911552" y="1133562"/>
                    <a:pt x="1913094" y="1136910"/>
                  </a:cubicBezTo>
                  <a:cubicBezTo>
                    <a:pt x="1914407" y="1140912"/>
                    <a:pt x="1921042" y="1144915"/>
                    <a:pt x="1922356" y="1148848"/>
                  </a:cubicBezTo>
                  <a:cubicBezTo>
                    <a:pt x="1923738" y="1151540"/>
                    <a:pt x="1923738" y="1156853"/>
                    <a:pt x="1925051" y="1159476"/>
                  </a:cubicBezTo>
                  <a:cubicBezTo>
                    <a:pt x="1925707" y="1163451"/>
                    <a:pt x="1925707" y="1167508"/>
                    <a:pt x="1925051" y="1171483"/>
                  </a:cubicBezTo>
                  <a:cubicBezTo>
                    <a:pt x="1925051" y="1174106"/>
                    <a:pt x="1922356" y="1179420"/>
                    <a:pt x="1922356" y="1182111"/>
                  </a:cubicBezTo>
                  <a:cubicBezTo>
                    <a:pt x="1921042" y="1184733"/>
                    <a:pt x="1918416" y="1190116"/>
                    <a:pt x="1917034" y="1192738"/>
                  </a:cubicBezTo>
                  <a:cubicBezTo>
                    <a:pt x="1915306" y="1196955"/>
                    <a:pt x="1914850" y="1201584"/>
                    <a:pt x="1915720" y="1206057"/>
                  </a:cubicBezTo>
                  <a:cubicBezTo>
                    <a:pt x="1916265" y="1210259"/>
                    <a:pt x="1917626" y="1214315"/>
                    <a:pt x="1919729" y="1217996"/>
                  </a:cubicBezTo>
                  <a:cubicBezTo>
                    <a:pt x="1922043" y="1222941"/>
                    <a:pt x="1925200" y="1227448"/>
                    <a:pt x="1929059" y="1231314"/>
                  </a:cubicBezTo>
                  <a:cubicBezTo>
                    <a:pt x="1931686" y="1233937"/>
                    <a:pt x="1935971" y="1236628"/>
                    <a:pt x="1938390" y="1239250"/>
                  </a:cubicBezTo>
                  <a:cubicBezTo>
                    <a:pt x="1939703" y="1241942"/>
                    <a:pt x="1942398" y="1249878"/>
                    <a:pt x="1943712" y="1252569"/>
                  </a:cubicBezTo>
                  <a:cubicBezTo>
                    <a:pt x="1946429" y="1261314"/>
                    <a:pt x="1949994" y="1269773"/>
                    <a:pt x="1954355" y="1277826"/>
                  </a:cubicBezTo>
                  <a:cubicBezTo>
                    <a:pt x="1955668" y="1280449"/>
                    <a:pt x="1961267" y="1283140"/>
                    <a:pt x="1962373" y="1285762"/>
                  </a:cubicBezTo>
                  <a:cubicBezTo>
                    <a:pt x="1964999" y="1287143"/>
                    <a:pt x="1966312" y="1292663"/>
                    <a:pt x="1967695" y="1295079"/>
                  </a:cubicBezTo>
                  <a:cubicBezTo>
                    <a:pt x="1967695" y="1297770"/>
                    <a:pt x="1969008" y="1303084"/>
                    <a:pt x="1966312" y="1304395"/>
                  </a:cubicBezTo>
                  <a:cubicBezTo>
                    <a:pt x="1966312" y="1305706"/>
                    <a:pt x="1960990" y="1305706"/>
                    <a:pt x="1959401" y="1305706"/>
                  </a:cubicBezTo>
                  <a:cubicBezTo>
                    <a:pt x="1955648" y="1304998"/>
                    <a:pt x="1952046" y="1303643"/>
                    <a:pt x="1948757" y="1301704"/>
                  </a:cubicBezTo>
                  <a:cubicBezTo>
                    <a:pt x="1944514" y="1300519"/>
                    <a:pt x="1940463" y="1298729"/>
                    <a:pt x="1936731" y="1296390"/>
                  </a:cubicBezTo>
                  <a:cubicBezTo>
                    <a:pt x="1934380" y="1293769"/>
                    <a:pt x="1931710" y="1291450"/>
                    <a:pt x="1928783" y="1289489"/>
                  </a:cubicBezTo>
                  <a:cubicBezTo>
                    <a:pt x="1926088" y="1288178"/>
                    <a:pt x="1921872" y="1285487"/>
                    <a:pt x="1919452" y="1284175"/>
                  </a:cubicBezTo>
                  <a:cubicBezTo>
                    <a:pt x="1916285" y="1284386"/>
                    <a:pt x="1913108" y="1283939"/>
                    <a:pt x="1910122" y="1282864"/>
                  </a:cubicBezTo>
                  <a:cubicBezTo>
                    <a:pt x="1904537" y="1282986"/>
                    <a:pt x="1899022" y="1281603"/>
                    <a:pt x="1894157" y="1278862"/>
                  </a:cubicBezTo>
                  <a:cubicBezTo>
                    <a:pt x="1891461" y="1277551"/>
                    <a:pt x="1888835" y="1271961"/>
                    <a:pt x="1886139" y="1269545"/>
                  </a:cubicBezTo>
                  <a:cubicBezTo>
                    <a:pt x="1882932" y="1266472"/>
                    <a:pt x="1879358" y="1263806"/>
                    <a:pt x="1875496" y="1261609"/>
                  </a:cubicBezTo>
                  <a:cubicBezTo>
                    <a:pt x="1871782" y="1259284"/>
                    <a:pt x="1867756" y="1257495"/>
                    <a:pt x="1863539" y="1256296"/>
                  </a:cubicBezTo>
                  <a:cubicBezTo>
                    <a:pt x="1858743" y="1255157"/>
                    <a:pt x="1853812" y="1254692"/>
                    <a:pt x="1848887" y="1254916"/>
                  </a:cubicBezTo>
                  <a:cubicBezTo>
                    <a:pt x="1844337" y="1253414"/>
                    <a:pt x="1839883" y="1251640"/>
                    <a:pt x="1835548" y="1249602"/>
                  </a:cubicBezTo>
                  <a:cubicBezTo>
                    <a:pt x="1828990" y="1248085"/>
                    <a:pt x="1822301" y="1247207"/>
                    <a:pt x="1815574" y="1246980"/>
                  </a:cubicBezTo>
                  <a:cubicBezTo>
                    <a:pt x="1810275" y="1246289"/>
                    <a:pt x="1804908" y="1246289"/>
                    <a:pt x="1799608" y="1246980"/>
                  </a:cubicBezTo>
                  <a:cubicBezTo>
                    <a:pt x="1794568" y="1247657"/>
                    <a:pt x="1789640" y="1249003"/>
                    <a:pt x="1784956" y="1250982"/>
                  </a:cubicBezTo>
                  <a:cubicBezTo>
                    <a:pt x="1782261" y="1250982"/>
                    <a:pt x="1779634" y="1254915"/>
                    <a:pt x="1776939" y="1256296"/>
                  </a:cubicBezTo>
                  <a:cubicBezTo>
                    <a:pt x="1774243" y="1258918"/>
                    <a:pt x="1768922" y="1260229"/>
                    <a:pt x="1766295" y="1263196"/>
                  </a:cubicBezTo>
                  <a:cubicBezTo>
                    <a:pt x="1762620" y="1267497"/>
                    <a:pt x="1758598" y="1271490"/>
                    <a:pt x="1754269" y="1275135"/>
                  </a:cubicBezTo>
                  <a:cubicBezTo>
                    <a:pt x="1749101" y="1276781"/>
                    <a:pt x="1743726" y="1277687"/>
                    <a:pt x="1738304" y="1277827"/>
                  </a:cubicBezTo>
                  <a:cubicBezTo>
                    <a:pt x="1735678" y="1277826"/>
                    <a:pt x="1730356" y="1279138"/>
                    <a:pt x="1727660" y="1279138"/>
                  </a:cubicBezTo>
                  <a:cubicBezTo>
                    <a:pt x="1723053" y="1278411"/>
                    <a:pt x="1718566" y="1277065"/>
                    <a:pt x="1714321" y="1275135"/>
                  </a:cubicBezTo>
                  <a:cubicBezTo>
                    <a:pt x="1707433" y="1272239"/>
                    <a:pt x="1700312" y="1269931"/>
                    <a:pt x="1693034" y="1268234"/>
                  </a:cubicBezTo>
                  <a:cubicBezTo>
                    <a:pt x="1688172" y="1267579"/>
                    <a:pt x="1683244" y="1267579"/>
                    <a:pt x="1678382" y="1268234"/>
                  </a:cubicBezTo>
                  <a:cubicBezTo>
                    <a:pt x="1673848" y="1266691"/>
                    <a:pt x="1669396" y="1264917"/>
                    <a:pt x="1665043" y="1262921"/>
                  </a:cubicBezTo>
                  <a:cubicBezTo>
                    <a:pt x="1661034" y="1262920"/>
                    <a:pt x="1653086" y="1260229"/>
                    <a:pt x="1649077" y="1260229"/>
                  </a:cubicBezTo>
                  <a:lnTo>
                    <a:pt x="1636222" y="1260229"/>
                  </a:lnTo>
                  <a:cubicBezTo>
                    <a:pt x="1632998" y="1261772"/>
                    <a:pt x="1630252" y="1264157"/>
                    <a:pt x="1628274" y="1267130"/>
                  </a:cubicBezTo>
                  <a:cubicBezTo>
                    <a:pt x="1626892" y="1269752"/>
                    <a:pt x="1626892" y="1276377"/>
                    <a:pt x="1625579" y="1279069"/>
                  </a:cubicBezTo>
                  <a:cubicBezTo>
                    <a:pt x="1624265" y="1281760"/>
                    <a:pt x="1618667" y="1284382"/>
                    <a:pt x="1617630" y="1287074"/>
                  </a:cubicBezTo>
                  <a:cubicBezTo>
                    <a:pt x="1614935" y="1288385"/>
                    <a:pt x="1612240" y="1292387"/>
                    <a:pt x="1609613" y="1293975"/>
                  </a:cubicBezTo>
                  <a:cubicBezTo>
                    <a:pt x="1608300" y="1295286"/>
                    <a:pt x="1602702" y="1297977"/>
                    <a:pt x="1600283" y="1296597"/>
                  </a:cubicBezTo>
                  <a:cubicBezTo>
                    <a:pt x="1597656" y="1296597"/>
                    <a:pt x="1593371" y="1292663"/>
                    <a:pt x="1590952" y="1292663"/>
                  </a:cubicBezTo>
                  <a:cubicBezTo>
                    <a:pt x="1586037" y="1291811"/>
                    <a:pt x="1580985" y="1292264"/>
                    <a:pt x="1576300" y="1293975"/>
                  </a:cubicBezTo>
                  <a:lnTo>
                    <a:pt x="1565656" y="1299288"/>
                  </a:lnTo>
                  <a:cubicBezTo>
                    <a:pt x="1560703" y="1301599"/>
                    <a:pt x="1556190" y="1304751"/>
                    <a:pt x="1552317" y="1308605"/>
                  </a:cubicBezTo>
                  <a:cubicBezTo>
                    <a:pt x="1550691" y="1313317"/>
                    <a:pt x="1549805" y="1318252"/>
                    <a:pt x="1549691" y="1323235"/>
                  </a:cubicBezTo>
                  <a:cubicBezTo>
                    <a:pt x="1549800" y="1327769"/>
                    <a:pt x="1550688" y="1332250"/>
                    <a:pt x="1552317" y="1336484"/>
                  </a:cubicBezTo>
                  <a:cubicBezTo>
                    <a:pt x="1552074" y="1340599"/>
                    <a:pt x="1551188" y="1344651"/>
                    <a:pt x="1549691" y="1348492"/>
                  </a:cubicBezTo>
                  <a:lnTo>
                    <a:pt x="1542779" y="1355393"/>
                  </a:lnTo>
                  <a:cubicBezTo>
                    <a:pt x="1540153" y="1356704"/>
                    <a:pt x="1533518" y="1355393"/>
                    <a:pt x="1530823" y="1356704"/>
                  </a:cubicBezTo>
                  <a:cubicBezTo>
                    <a:pt x="1529510" y="1358015"/>
                    <a:pt x="1528127" y="1362018"/>
                    <a:pt x="1525501" y="1363605"/>
                  </a:cubicBezTo>
                  <a:cubicBezTo>
                    <a:pt x="1524188" y="1363605"/>
                    <a:pt x="1521492" y="1366296"/>
                    <a:pt x="1520179" y="1366296"/>
                  </a:cubicBezTo>
                  <a:cubicBezTo>
                    <a:pt x="1516753" y="1367608"/>
                    <a:pt x="1512962" y="1367608"/>
                    <a:pt x="1509536" y="1366296"/>
                  </a:cubicBezTo>
                  <a:cubicBezTo>
                    <a:pt x="1508153" y="1366296"/>
                    <a:pt x="1506840" y="1363605"/>
                    <a:pt x="1504214" y="1363605"/>
                  </a:cubicBezTo>
                  <a:cubicBezTo>
                    <a:pt x="1501706" y="1362280"/>
                    <a:pt x="1498704" y="1362280"/>
                    <a:pt x="1496197" y="1363605"/>
                  </a:cubicBezTo>
                  <a:cubicBezTo>
                    <a:pt x="1494883" y="1363605"/>
                    <a:pt x="1492188" y="1368988"/>
                    <a:pt x="1489285" y="1370506"/>
                  </a:cubicBezTo>
                  <a:cubicBezTo>
                    <a:pt x="1486589" y="1370506"/>
                    <a:pt x="1482373" y="1370506"/>
                    <a:pt x="1481268" y="1369195"/>
                  </a:cubicBezTo>
                  <a:cubicBezTo>
                    <a:pt x="1479184" y="1366970"/>
                    <a:pt x="1477791" y="1364189"/>
                    <a:pt x="1477259" y="1361190"/>
                  </a:cubicBezTo>
                  <a:cubicBezTo>
                    <a:pt x="1478572" y="1358498"/>
                    <a:pt x="1482581" y="1354289"/>
                    <a:pt x="1482581" y="1351873"/>
                  </a:cubicBezTo>
                  <a:cubicBezTo>
                    <a:pt x="1482581" y="1349458"/>
                    <a:pt x="1481268" y="1343937"/>
                    <a:pt x="1481268" y="1341246"/>
                  </a:cubicBezTo>
                  <a:cubicBezTo>
                    <a:pt x="1479955" y="1338623"/>
                    <a:pt x="1478572" y="1333241"/>
                    <a:pt x="1475946" y="1333241"/>
                  </a:cubicBezTo>
                  <a:cubicBezTo>
                    <a:pt x="1473250" y="1331930"/>
                    <a:pt x="1469034" y="1335932"/>
                    <a:pt x="1466616" y="1335932"/>
                  </a:cubicBezTo>
                  <a:cubicBezTo>
                    <a:pt x="1463920" y="1337243"/>
                    <a:pt x="1459704" y="1335932"/>
                    <a:pt x="1457285" y="1335932"/>
                  </a:cubicBezTo>
                  <a:cubicBezTo>
                    <a:pt x="1451215" y="1333975"/>
                    <a:pt x="1444963" y="1332634"/>
                    <a:pt x="1438624" y="1331930"/>
                  </a:cubicBezTo>
                  <a:cubicBezTo>
                    <a:pt x="1431584" y="1330840"/>
                    <a:pt x="1424458" y="1330401"/>
                    <a:pt x="1417337" y="1330619"/>
                  </a:cubicBezTo>
                  <a:cubicBezTo>
                    <a:pt x="1410426" y="1330618"/>
                    <a:pt x="1396050" y="1329307"/>
                    <a:pt x="1390728" y="1331930"/>
                  </a:cubicBezTo>
                  <a:cubicBezTo>
                    <a:pt x="1386414" y="1334110"/>
                    <a:pt x="1382377" y="1336797"/>
                    <a:pt x="1378702" y="1339935"/>
                  </a:cubicBezTo>
                  <a:cubicBezTo>
                    <a:pt x="1374980" y="1342245"/>
                    <a:pt x="1370956" y="1344033"/>
                    <a:pt x="1366745" y="1345248"/>
                  </a:cubicBezTo>
                  <a:cubicBezTo>
                    <a:pt x="1361423" y="1346560"/>
                    <a:pt x="1350780" y="1342557"/>
                    <a:pt x="1346771" y="1342557"/>
                  </a:cubicBezTo>
                  <a:cubicBezTo>
                    <a:pt x="1341389" y="1342330"/>
                    <a:pt x="1336000" y="1342794"/>
                    <a:pt x="1330737" y="1343937"/>
                  </a:cubicBezTo>
                  <a:cubicBezTo>
                    <a:pt x="1328110" y="1343937"/>
                    <a:pt x="1322789" y="1347871"/>
                    <a:pt x="1320093" y="1349251"/>
                  </a:cubicBezTo>
                  <a:cubicBezTo>
                    <a:pt x="1317467" y="1349251"/>
                    <a:pt x="1313182" y="1353184"/>
                    <a:pt x="1310762" y="1353184"/>
                  </a:cubicBezTo>
                  <a:cubicBezTo>
                    <a:pt x="1306823" y="1353184"/>
                    <a:pt x="1300119" y="1351873"/>
                    <a:pt x="1297493" y="1351873"/>
                  </a:cubicBezTo>
                  <a:lnTo>
                    <a:pt x="1287195" y="1345593"/>
                  </a:lnTo>
                  <a:cubicBezTo>
                    <a:pt x="1283186" y="1344282"/>
                    <a:pt x="1276482" y="1345593"/>
                    <a:pt x="1272542" y="1344282"/>
                  </a:cubicBezTo>
                  <a:cubicBezTo>
                    <a:pt x="1271160" y="1344282"/>
                    <a:pt x="1267151" y="1340280"/>
                    <a:pt x="1264525" y="1340280"/>
                  </a:cubicBezTo>
                  <a:cubicBezTo>
                    <a:pt x="1259462" y="1337423"/>
                    <a:pt x="1254111" y="1335110"/>
                    <a:pt x="1248560" y="1333379"/>
                  </a:cubicBezTo>
                  <a:lnTo>
                    <a:pt x="1235359" y="1333379"/>
                  </a:lnTo>
                  <a:cubicBezTo>
                    <a:pt x="1232663" y="1334690"/>
                    <a:pt x="1227342" y="1340280"/>
                    <a:pt x="1223402" y="1340280"/>
                  </a:cubicBezTo>
                  <a:cubicBezTo>
                    <a:pt x="1222020" y="1340280"/>
                    <a:pt x="1218011" y="1337657"/>
                    <a:pt x="1216491" y="1337657"/>
                  </a:cubicBezTo>
                  <a:cubicBezTo>
                    <a:pt x="1211617" y="1337987"/>
                    <a:pt x="1206972" y="1339846"/>
                    <a:pt x="1203221" y="1342971"/>
                  </a:cubicBezTo>
                  <a:cubicBezTo>
                    <a:pt x="1200525" y="1344282"/>
                    <a:pt x="1199212" y="1349872"/>
                    <a:pt x="1196309" y="1350907"/>
                  </a:cubicBezTo>
                  <a:cubicBezTo>
                    <a:pt x="1193408" y="1352411"/>
                    <a:pt x="1190236" y="1353326"/>
                    <a:pt x="1186979" y="1353599"/>
                  </a:cubicBezTo>
                  <a:cubicBezTo>
                    <a:pt x="1185501" y="1353779"/>
                    <a:pt x="1184023" y="1353270"/>
                    <a:pt x="1182970" y="1352218"/>
                  </a:cubicBezTo>
                  <a:cubicBezTo>
                    <a:pt x="1183278" y="1345542"/>
                    <a:pt x="1182837" y="1338853"/>
                    <a:pt x="1181657" y="1332274"/>
                  </a:cubicBezTo>
                  <a:cubicBezTo>
                    <a:pt x="1179744" y="1328630"/>
                    <a:pt x="1177026" y="1325468"/>
                    <a:pt x="1173709" y="1323027"/>
                  </a:cubicBezTo>
                  <a:cubicBezTo>
                    <a:pt x="1169700" y="1321647"/>
                    <a:pt x="1160370" y="1324339"/>
                    <a:pt x="1157674" y="1321647"/>
                  </a:cubicBezTo>
                  <a:cubicBezTo>
                    <a:pt x="1153758" y="1316815"/>
                    <a:pt x="1152303" y="1310445"/>
                    <a:pt x="1153735" y="1304395"/>
                  </a:cubicBezTo>
                  <a:cubicBezTo>
                    <a:pt x="1153735" y="1299081"/>
                    <a:pt x="1161683" y="1291076"/>
                    <a:pt x="1162996" y="1287143"/>
                  </a:cubicBezTo>
                  <a:cubicBezTo>
                    <a:pt x="1164345" y="1277991"/>
                    <a:pt x="1164345" y="1268691"/>
                    <a:pt x="1162996" y="1259539"/>
                  </a:cubicBezTo>
                  <a:cubicBezTo>
                    <a:pt x="1161936" y="1247145"/>
                    <a:pt x="1158806" y="1235016"/>
                    <a:pt x="1153735" y="1223654"/>
                  </a:cubicBezTo>
                  <a:cubicBezTo>
                    <a:pt x="1149444" y="1215476"/>
                    <a:pt x="1143544" y="1208246"/>
                    <a:pt x="1136387" y="1202399"/>
                  </a:cubicBezTo>
                  <a:cubicBezTo>
                    <a:pt x="1133692" y="1199708"/>
                    <a:pt x="1125744" y="1197086"/>
                    <a:pt x="1123048" y="1194394"/>
                  </a:cubicBezTo>
                  <a:cubicBezTo>
                    <a:pt x="1118702" y="1189905"/>
                    <a:pt x="1115502" y="1184437"/>
                    <a:pt x="1113718" y="1178453"/>
                  </a:cubicBezTo>
                  <a:cubicBezTo>
                    <a:pt x="1113203" y="1170375"/>
                    <a:pt x="1114115" y="1162270"/>
                    <a:pt x="1116413" y="1154507"/>
                  </a:cubicBezTo>
                  <a:cubicBezTo>
                    <a:pt x="1117726" y="1147606"/>
                    <a:pt x="1128370" y="1139946"/>
                    <a:pt x="1131065" y="1133252"/>
                  </a:cubicBezTo>
                  <a:cubicBezTo>
                    <a:pt x="1134472" y="1128486"/>
                    <a:pt x="1136828" y="1123053"/>
                    <a:pt x="1137977" y="1117311"/>
                  </a:cubicBezTo>
                  <a:cubicBezTo>
                    <a:pt x="1137977" y="1111997"/>
                    <a:pt x="1130029" y="1104061"/>
                    <a:pt x="1130029" y="1100059"/>
                  </a:cubicBezTo>
                  <a:cubicBezTo>
                    <a:pt x="1130029" y="1094745"/>
                    <a:pt x="1136940" y="1086740"/>
                    <a:pt x="1137977" y="1081426"/>
                  </a:cubicBezTo>
                  <a:cubicBezTo>
                    <a:pt x="1139359" y="1074526"/>
                    <a:pt x="1141985" y="1060172"/>
                    <a:pt x="1139359" y="1053823"/>
                  </a:cubicBezTo>
                  <a:cubicBezTo>
                    <a:pt x="1136733" y="1047474"/>
                    <a:pt x="1126020" y="1037813"/>
                    <a:pt x="1122011" y="1031188"/>
                  </a:cubicBezTo>
                  <a:cubicBezTo>
                    <a:pt x="1116069" y="1023427"/>
                    <a:pt x="1111145" y="1014939"/>
                    <a:pt x="1107359" y="1005930"/>
                  </a:cubicBezTo>
                  <a:cubicBezTo>
                    <a:pt x="1104664" y="1001928"/>
                    <a:pt x="1106046" y="991301"/>
                    <a:pt x="1102038" y="987367"/>
                  </a:cubicBezTo>
                  <a:cubicBezTo>
                    <a:pt x="1098029" y="981984"/>
                    <a:pt x="1084690" y="979362"/>
                    <a:pt x="1079368" y="975359"/>
                  </a:cubicBezTo>
                  <a:cubicBezTo>
                    <a:pt x="1071420" y="970046"/>
                    <a:pt x="1058080" y="956796"/>
                    <a:pt x="1050063" y="951413"/>
                  </a:cubicBezTo>
                  <a:cubicBezTo>
                    <a:pt x="1042046" y="946031"/>
                    <a:pt x="1024768" y="938163"/>
                    <a:pt x="1016819" y="931539"/>
                  </a:cubicBezTo>
                  <a:cubicBezTo>
                    <a:pt x="1012811" y="927536"/>
                    <a:pt x="1006107" y="916909"/>
                    <a:pt x="1002167" y="912906"/>
                  </a:cubicBezTo>
                  <a:cubicBezTo>
                    <a:pt x="997499" y="907712"/>
                    <a:pt x="992097" y="903226"/>
                    <a:pt x="986133" y="899587"/>
                  </a:cubicBezTo>
                  <a:cubicBezTo>
                    <a:pt x="983184" y="898279"/>
                    <a:pt x="979819" y="898279"/>
                    <a:pt x="976871" y="899587"/>
                  </a:cubicBezTo>
                  <a:cubicBezTo>
                    <a:pt x="972295" y="901013"/>
                    <a:pt x="967835" y="902790"/>
                    <a:pt x="963532" y="904901"/>
                  </a:cubicBezTo>
                  <a:cubicBezTo>
                    <a:pt x="960837" y="907592"/>
                    <a:pt x="956621" y="915528"/>
                    <a:pt x="952889" y="916909"/>
                  </a:cubicBezTo>
                  <a:cubicBezTo>
                    <a:pt x="946738" y="918047"/>
                    <a:pt x="940478" y="918487"/>
                    <a:pt x="934228" y="918220"/>
                  </a:cubicBezTo>
                  <a:cubicBezTo>
                    <a:pt x="931532" y="918220"/>
                    <a:pt x="923584" y="914217"/>
                    <a:pt x="919575" y="915528"/>
                  </a:cubicBezTo>
                  <a:cubicBezTo>
                    <a:pt x="916880" y="915528"/>
                    <a:pt x="911558" y="919531"/>
                    <a:pt x="908932" y="920842"/>
                  </a:cubicBezTo>
                  <a:cubicBezTo>
                    <a:pt x="902612" y="926162"/>
                    <a:pt x="895938" y="931050"/>
                    <a:pt x="888958" y="935472"/>
                  </a:cubicBezTo>
                  <a:cubicBezTo>
                    <a:pt x="886262" y="936852"/>
                    <a:pt x="879628" y="938163"/>
                    <a:pt x="875619" y="939475"/>
                  </a:cubicBezTo>
                  <a:cubicBezTo>
                    <a:pt x="870297" y="940786"/>
                    <a:pt x="858271" y="940786"/>
                    <a:pt x="851636" y="942166"/>
                  </a:cubicBezTo>
                  <a:cubicBezTo>
                    <a:pt x="844916" y="942477"/>
                    <a:pt x="838234" y="943354"/>
                    <a:pt x="831662" y="944788"/>
                  </a:cubicBezTo>
                  <a:cubicBezTo>
                    <a:pt x="826340" y="947480"/>
                    <a:pt x="819705" y="959418"/>
                    <a:pt x="814384" y="959418"/>
                  </a:cubicBezTo>
                  <a:cubicBezTo>
                    <a:pt x="810375" y="960730"/>
                    <a:pt x="802357" y="955416"/>
                    <a:pt x="799731" y="954105"/>
                  </a:cubicBezTo>
                  <a:cubicBezTo>
                    <a:pt x="795723" y="952793"/>
                    <a:pt x="791714" y="946099"/>
                    <a:pt x="787705" y="944788"/>
                  </a:cubicBezTo>
                  <a:cubicBezTo>
                    <a:pt x="781654" y="943002"/>
                    <a:pt x="775286" y="942555"/>
                    <a:pt x="769044" y="943477"/>
                  </a:cubicBezTo>
                  <a:cubicBezTo>
                    <a:pt x="766418" y="943477"/>
                    <a:pt x="762133" y="950378"/>
                    <a:pt x="759714" y="950378"/>
                  </a:cubicBezTo>
                  <a:cubicBezTo>
                    <a:pt x="755774" y="950378"/>
                    <a:pt x="750453" y="945064"/>
                    <a:pt x="747757" y="943477"/>
                  </a:cubicBezTo>
                  <a:cubicBezTo>
                    <a:pt x="744622" y="939149"/>
                    <a:pt x="741056" y="935149"/>
                    <a:pt x="737114" y="931539"/>
                  </a:cubicBezTo>
                  <a:cubicBezTo>
                    <a:pt x="733391" y="929687"/>
                    <a:pt x="729135" y="929198"/>
                    <a:pt x="725088" y="930158"/>
                  </a:cubicBezTo>
                  <a:cubicBezTo>
                    <a:pt x="722461" y="931539"/>
                    <a:pt x="718176" y="938163"/>
                    <a:pt x="715827" y="940786"/>
                  </a:cubicBezTo>
                  <a:cubicBezTo>
                    <a:pt x="709884" y="941985"/>
                    <a:pt x="704073" y="943765"/>
                    <a:pt x="698479" y="946099"/>
                  </a:cubicBezTo>
                  <a:cubicBezTo>
                    <a:pt x="694470" y="948791"/>
                    <a:pt x="693157" y="956796"/>
                    <a:pt x="689148" y="959418"/>
                  </a:cubicBezTo>
                  <a:cubicBezTo>
                    <a:pt x="683827" y="963421"/>
                    <a:pt x="670488" y="964732"/>
                    <a:pt x="663852" y="966319"/>
                  </a:cubicBezTo>
                  <a:cubicBezTo>
                    <a:pt x="659224" y="968455"/>
                    <a:pt x="654272" y="969807"/>
                    <a:pt x="649200" y="970322"/>
                  </a:cubicBezTo>
                  <a:cubicBezTo>
                    <a:pt x="642459" y="972149"/>
                    <a:pt x="635265" y="971205"/>
                    <a:pt x="629226" y="967699"/>
                  </a:cubicBezTo>
                  <a:cubicBezTo>
                    <a:pt x="625217" y="963697"/>
                    <a:pt x="626531" y="949067"/>
                    <a:pt x="625217" y="943753"/>
                  </a:cubicBezTo>
                  <a:cubicBezTo>
                    <a:pt x="623905" y="941062"/>
                    <a:pt x="622591" y="935748"/>
                    <a:pt x="619896" y="934437"/>
                  </a:cubicBezTo>
                  <a:cubicBezTo>
                    <a:pt x="615887" y="931815"/>
                    <a:pt x="606557" y="933126"/>
                    <a:pt x="601235" y="933126"/>
                  </a:cubicBezTo>
                  <a:cubicBezTo>
                    <a:pt x="595913" y="931815"/>
                    <a:pt x="583956" y="927812"/>
                    <a:pt x="578634" y="926225"/>
                  </a:cubicBezTo>
                  <a:cubicBezTo>
                    <a:pt x="571723" y="924914"/>
                    <a:pt x="561287" y="926225"/>
                    <a:pt x="555965" y="924914"/>
                  </a:cubicBezTo>
                  <a:cubicBezTo>
                    <a:pt x="550069" y="922971"/>
                    <a:pt x="544298" y="920666"/>
                    <a:pt x="538686" y="918013"/>
                  </a:cubicBezTo>
                  <a:cubicBezTo>
                    <a:pt x="533365" y="916702"/>
                    <a:pt x="518712" y="919324"/>
                    <a:pt x="513322" y="916702"/>
                  </a:cubicBezTo>
                  <a:cubicBezTo>
                    <a:pt x="509024" y="912187"/>
                    <a:pt x="505852" y="906726"/>
                    <a:pt x="504060" y="900761"/>
                  </a:cubicBezTo>
                  <a:cubicBezTo>
                    <a:pt x="503370" y="896348"/>
                    <a:pt x="503370" y="891855"/>
                    <a:pt x="504060" y="887442"/>
                  </a:cubicBezTo>
                  <a:cubicBezTo>
                    <a:pt x="502678" y="884750"/>
                    <a:pt x="502678" y="875503"/>
                    <a:pt x="500051" y="872812"/>
                  </a:cubicBezTo>
                  <a:cubicBezTo>
                    <a:pt x="495873" y="869502"/>
                    <a:pt x="490731" y="867637"/>
                    <a:pt x="485399" y="867498"/>
                  </a:cubicBezTo>
                  <a:cubicBezTo>
                    <a:pt x="480070" y="870369"/>
                    <a:pt x="475499" y="874460"/>
                    <a:pt x="472060" y="879437"/>
                  </a:cubicBezTo>
                  <a:cubicBezTo>
                    <a:pt x="468051" y="882128"/>
                    <a:pt x="461417" y="891444"/>
                    <a:pt x="456095" y="892755"/>
                  </a:cubicBezTo>
                  <a:cubicBezTo>
                    <a:pt x="451301" y="893901"/>
                    <a:pt x="446365" y="894343"/>
                    <a:pt x="441443" y="894067"/>
                  </a:cubicBezTo>
                  <a:cubicBezTo>
                    <a:pt x="437021" y="893408"/>
                    <a:pt x="432525" y="893408"/>
                    <a:pt x="428104" y="894067"/>
                  </a:cubicBezTo>
                  <a:cubicBezTo>
                    <a:pt x="425477" y="895378"/>
                    <a:pt x="422782" y="903383"/>
                    <a:pt x="420155" y="904694"/>
                  </a:cubicBezTo>
                  <a:cubicBezTo>
                    <a:pt x="417529" y="906005"/>
                    <a:pt x="409443" y="906074"/>
                    <a:pt x="406816" y="908697"/>
                  </a:cubicBezTo>
                  <a:cubicBezTo>
                    <a:pt x="401494" y="911388"/>
                    <a:pt x="399905" y="923326"/>
                    <a:pt x="396173" y="928640"/>
                  </a:cubicBezTo>
                  <a:cubicBezTo>
                    <a:pt x="393689" y="931960"/>
                    <a:pt x="390503" y="934693"/>
                    <a:pt x="386842" y="936645"/>
                  </a:cubicBezTo>
                  <a:cubicBezTo>
                    <a:pt x="381520" y="939268"/>
                    <a:pt x="370877" y="939268"/>
                    <a:pt x="365486" y="941959"/>
                  </a:cubicBezTo>
                  <a:cubicBezTo>
                    <a:pt x="360280" y="946007"/>
                    <a:pt x="355382" y="950436"/>
                    <a:pt x="350834" y="955209"/>
                  </a:cubicBezTo>
                  <a:cubicBezTo>
                    <a:pt x="346894" y="959211"/>
                    <a:pt x="340190" y="969839"/>
                    <a:pt x="336251" y="973841"/>
                  </a:cubicBezTo>
                  <a:cubicBezTo>
                    <a:pt x="331239" y="979479"/>
                    <a:pt x="325884" y="984803"/>
                    <a:pt x="320216" y="989782"/>
                  </a:cubicBezTo>
                  <a:cubicBezTo>
                    <a:pt x="317039" y="994076"/>
                    <a:pt x="313476" y="998073"/>
                    <a:pt x="309572" y="1001721"/>
                  </a:cubicBezTo>
                  <a:cubicBezTo>
                    <a:pt x="305564" y="1005723"/>
                    <a:pt x="300242" y="1016351"/>
                    <a:pt x="296233" y="1020353"/>
                  </a:cubicBezTo>
                  <a:cubicBezTo>
                    <a:pt x="291395" y="1025520"/>
                    <a:pt x="285503" y="1029591"/>
                    <a:pt x="278955" y="1032292"/>
                  </a:cubicBezTo>
                  <a:cubicBezTo>
                    <a:pt x="276259" y="1033672"/>
                    <a:pt x="268311" y="1032292"/>
                    <a:pt x="264302" y="1033672"/>
                  </a:cubicBezTo>
                  <a:cubicBezTo>
                    <a:pt x="257349" y="1037137"/>
                    <a:pt x="250672" y="1041129"/>
                    <a:pt x="244328" y="1045611"/>
                  </a:cubicBezTo>
                  <a:cubicBezTo>
                    <a:pt x="237724" y="1049435"/>
                    <a:pt x="230531" y="1052140"/>
                    <a:pt x="223041" y="1053616"/>
                  </a:cubicBezTo>
                  <a:cubicBezTo>
                    <a:pt x="212524" y="1054531"/>
                    <a:pt x="201949" y="1052700"/>
                    <a:pt x="192354" y="1048302"/>
                  </a:cubicBezTo>
                  <a:cubicBezTo>
                    <a:pt x="184305" y="1042211"/>
                    <a:pt x="177141" y="1035035"/>
                    <a:pt x="171067" y="1026978"/>
                  </a:cubicBezTo>
                  <a:cubicBezTo>
                    <a:pt x="169536" y="1025312"/>
                    <a:pt x="168339" y="1023367"/>
                    <a:pt x="167542" y="1021251"/>
                  </a:cubicBezTo>
                  <a:cubicBezTo>
                    <a:pt x="176938" y="1017925"/>
                    <a:pt x="185896" y="1013476"/>
                    <a:pt x="194220" y="1008001"/>
                  </a:cubicBezTo>
                  <a:cubicBezTo>
                    <a:pt x="202522" y="1002765"/>
                    <a:pt x="209747" y="995996"/>
                    <a:pt x="215508" y="988057"/>
                  </a:cubicBezTo>
                  <a:cubicBezTo>
                    <a:pt x="219516" y="982743"/>
                    <a:pt x="223525" y="969425"/>
                    <a:pt x="227465" y="964111"/>
                  </a:cubicBezTo>
                  <a:cubicBezTo>
                    <a:pt x="230160" y="958797"/>
                    <a:pt x="238177" y="949481"/>
                    <a:pt x="239490" y="942856"/>
                  </a:cubicBezTo>
                  <a:cubicBezTo>
                    <a:pt x="240804" y="937542"/>
                    <a:pt x="239490" y="925535"/>
                    <a:pt x="240804" y="920221"/>
                  </a:cubicBezTo>
                  <a:cubicBezTo>
                    <a:pt x="243499" y="914907"/>
                    <a:pt x="252760" y="906971"/>
                    <a:pt x="255456" y="901658"/>
                  </a:cubicBezTo>
                  <a:cubicBezTo>
                    <a:pt x="257420" y="895151"/>
                    <a:pt x="258762" y="888474"/>
                    <a:pt x="259464" y="881714"/>
                  </a:cubicBezTo>
                  <a:cubicBezTo>
                    <a:pt x="261571" y="876145"/>
                    <a:pt x="262919" y="870320"/>
                    <a:pt x="263473" y="864393"/>
                  </a:cubicBezTo>
                  <a:cubicBezTo>
                    <a:pt x="263213" y="858560"/>
                    <a:pt x="262309" y="852775"/>
                    <a:pt x="260777" y="847140"/>
                  </a:cubicBezTo>
                  <a:cubicBezTo>
                    <a:pt x="259464" y="843138"/>
                    <a:pt x="253866" y="839204"/>
                    <a:pt x="253866" y="835202"/>
                  </a:cubicBezTo>
                  <a:cubicBezTo>
                    <a:pt x="253726" y="829007"/>
                    <a:pt x="255593" y="822932"/>
                    <a:pt x="259188" y="817881"/>
                  </a:cubicBezTo>
                  <a:cubicBezTo>
                    <a:pt x="263197" y="812567"/>
                    <a:pt x="272527" y="808564"/>
                    <a:pt x="276467" y="804631"/>
                  </a:cubicBezTo>
                  <a:cubicBezTo>
                    <a:pt x="280475" y="801939"/>
                    <a:pt x="285797" y="794003"/>
                    <a:pt x="289806" y="794003"/>
                  </a:cubicBezTo>
                  <a:cubicBezTo>
                    <a:pt x="293814" y="794003"/>
                    <a:pt x="299136" y="800904"/>
                    <a:pt x="300449" y="803251"/>
                  </a:cubicBezTo>
                  <a:cubicBezTo>
                    <a:pt x="303145" y="805942"/>
                    <a:pt x="301763" y="815258"/>
                    <a:pt x="304458" y="817881"/>
                  </a:cubicBezTo>
                  <a:cubicBezTo>
                    <a:pt x="308936" y="818787"/>
                    <a:pt x="313583" y="818331"/>
                    <a:pt x="317797" y="816569"/>
                  </a:cubicBezTo>
                  <a:cubicBezTo>
                    <a:pt x="322611" y="814702"/>
                    <a:pt x="326769" y="811462"/>
                    <a:pt x="329754" y="807253"/>
                  </a:cubicBezTo>
                  <a:cubicBezTo>
                    <a:pt x="331067" y="804631"/>
                    <a:pt x="333762" y="796626"/>
                    <a:pt x="332449" y="794003"/>
                  </a:cubicBezTo>
                  <a:cubicBezTo>
                    <a:pt x="332449" y="790001"/>
                    <a:pt x="324432" y="788690"/>
                    <a:pt x="321806" y="784687"/>
                  </a:cubicBezTo>
                  <a:cubicBezTo>
                    <a:pt x="319110" y="781996"/>
                    <a:pt x="317797" y="772680"/>
                    <a:pt x="314894" y="768746"/>
                  </a:cubicBezTo>
                  <a:cubicBezTo>
                    <a:pt x="310556" y="764857"/>
                    <a:pt x="305606" y="761710"/>
                    <a:pt x="300242" y="759430"/>
                  </a:cubicBezTo>
                  <a:cubicBezTo>
                    <a:pt x="297616" y="758119"/>
                    <a:pt x="292294" y="759430"/>
                    <a:pt x="289598" y="759430"/>
                  </a:cubicBezTo>
                  <a:cubicBezTo>
                    <a:pt x="286972" y="760741"/>
                    <a:pt x="281581" y="764743"/>
                    <a:pt x="278955" y="763432"/>
                  </a:cubicBezTo>
                  <a:cubicBezTo>
                    <a:pt x="276328" y="762121"/>
                    <a:pt x="276259" y="752805"/>
                    <a:pt x="272043" y="751425"/>
                  </a:cubicBezTo>
                  <a:cubicBezTo>
                    <a:pt x="269348" y="748802"/>
                    <a:pt x="258704" y="754116"/>
                    <a:pt x="256009" y="751425"/>
                  </a:cubicBezTo>
                  <a:cubicBezTo>
                    <a:pt x="253382" y="750114"/>
                    <a:pt x="254695" y="743489"/>
                    <a:pt x="256009" y="740797"/>
                  </a:cubicBezTo>
                  <a:cubicBezTo>
                    <a:pt x="256009" y="736795"/>
                    <a:pt x="260017" y="730170"/>
                    <a:pt x="257391" y="727548"/>
                  </a:cubicBezTo>
                  <a:cubicBezTo>
                    <a:pt x="257391" y="726167"/>
                    <a:pt x="253382" y="726167"/>
                    <a:pt x="252000" y="724856"/>
                  </a:cubicBezTo>
                  <a:cubicBezTo>
                    <a:pt x="249374" y="724856"/>
                    <a:pt x="244052" y="726167"/>
                    <a:pt x="242739" y="724856"/>
                  </a:cubicBezTo>
                  <a:cubicBezTo>
                    <a:pt x="240145" y="720788"/>
                    <a:pt x="238340" y="716270"/>
                    <a:pt x="237417" y="711537"/>
                  </a:cubicBezTo>
                  <a:cubicBezTo>
                    <a:pt x="236035" y="710226"/>
                    <a:pt x="233408" y="706224"/>
                    <a:pt x="232026" y="704637"/>
                  </a:cubicBezTo>
                  <a:cubicBezTo>
                    <a:pt x="229400" y="702014"/>
                    <a:pt x="221383" y="702014"/>
                    <a:pt x="218756" y="699323"/>
                  </a:cubicBezTo>
                  <a:cubicBezTo>
                    <a:pt x="217374" y="696701"/>
                    <a:pt x="214747" y="692422"/>
                    <a:pt x="216061" y="690007"/>
                  </a:cubicBezTo>
                  <a:cubicBezTo>
                    <a:pt x="216061" y="686004"/>
                    <a:pt x="222972" y="683106"/>
                    <a:pt x="224078" y="680690"/>
                  </a:cubicBezTo>
                  <a:cubicBezTo>
                    <a:pt x="225072" y="677713"/>
                    <a:pt x="225517" y="674579"/>
                    <a:pt x="225391" y="671443"/>
                  </a:cubicBezTo>
                  <a:cubicBezTo>
                    <a:pt x="224078" y="668752"/>
                    <a:pt x="217374" y="666130"/>
                    <a:pt x="216061" y="664542"/>
                  </a:cubicBezTo>
                  <a:cubicBezTo>
                    <a:pt x="213434" y="663231"/>
                    <a:pt x="209149" y="661920"/>
                    <a:pt x="206730" y="660540"/>
                  </a:cubicBezTo>
                  <a:cubicBezTo>
                    <a:pt x="204656" y="658108"/>
                    <a:pt x="202870" y="655445"/>
                    <a:pt x="201409" y="652604"/>
                  </a:cubicBezTo>
                  <a:cubicBezTo>
                    <a:pt x="200095" y="647290"/>
                    <a:pt x="204104" y="635351"/>
                    <a:pt x="201408" y="629969"/>
                  </a:cubicBezTo>
                  <a:cubicBezTo>
                    <a:pt x="197963" y="626590"/>
                    <a:pt x="193905" y="623897"/>
                    <a:pt x="189452" y="622033"/>
                  </a:cubicBezTo>
                  <a:cubicBezTo>
                    <a:pt x="184150" y="621374"/>
                    <a:pt x="178787" y="621374"/>
                    <a:pt x="173486" y="622033"/>
                  </a:cubicBezTo>
                  <a:cubicBezTo>
                    <a:pt x="170791" y="624655"/>
                    <a:pt x="169478" y="631349"/>
                    <a:pt x="166575" y="633971"/>
                  </a:cubicBezTo>
                  <a:cubicBezTo>
                    <a:pt x="165262" y="635351"/>
                    <a:pt x="159663" y="637974"/>
                    <a:pt x="158627" y="639285"/>
                  </a:cubicBezTo>
                  <a:cubicBezTo>
                    <a:pt x="155671" y="640954"/>
                    <a:pt x="152543" y="642296"/>
                    <a:pt x="149296" y="643287"/>
                  </a:cubicBezTo>
                  <a:close/>
                </a:path>
              </a:pathLst>
            </a:custGeom>
            <a:solidFill>
              <a:schemeClr val="accent3"/>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4" name="Freeform 93">
              <a:extLst>
                <a:ext uri="{FF2B5EF4-FFF2-40B4-BE49-F238E27FC236}">
                  <a16:creationId xmlns:a16="http://schemas.microsoft.com/office/drawing/2014/main" id="{566216AB-3B63-1844-B37A-E0094E4BD185}"/>
                </a:ext>
              </a:extLst>
            </p:cNvPr>
            <p:cNvSpPr/>
            <p:nvPr/>
          </p:nvSpPr>
          <p:spPr>
            <a:xfrm>
              <a:off x="5140313" y="3496526"/>
              <a:ext cx="1492870" cy="1255966"/>
            </a:xfrm>
            <a:custGeom>
              <a:avLst/>
              <a:gdLst>
                <a:gd name="connsiteX0" fmla="*/ 1167341 w 1492869"/>
                <a:gd name="connsiteY0" fmla="*/ 774882 h 1255966"/>
                <a:gd name="connsiteX1" fmla="*/ 1184689 w 1492869"/>
                <a:gd name="connsiteY1" fmla="*/ 797517 h 1255966"/>
                <a:gd name="connsiteX2" fmla="*/ 1191600 w 1492869"/>
                <a:gd name="connsiteY2" fmla="*/ 812146 h 1255966"/>
                <a:gd name="connsiteX3" fmla="*/ 1191600 w 1492869"/>
                <a:gd name="connsiteY3" fmla="*/ 830779 h 1255966"/>
                <a:gd name="connsiteX4" fmla="*/ 1188974 w 1492869"/>
                <a:gd name="connsiteY4" fmla="*/ 844098 h 1255966"/>
                <a:gd name="connsiteX5" fmla="*/ 1192914 w 1492869"/>
                <a:gd name="connsiteY5" fmla="*/ 860039 h 1255966"/>
                <a:gd name="connsiteX6" fmla="*/ 1206253 w 1492869"/>
                <a:gd name="connsiteY6" fmla="*/ 872046 h 1255966"/>
                <a:gd name="connsiteX7" fmla="*/ 1231548 w 1492869"/>
                <a:gd name="connsiteY7" fmla="*/ 885296 h 1255966"/>
                <a:gd name="connsiteX8" fmla="*/ 1255531 w 1492869"/>
                <a:gd name="connsiteY8" fmla="*/ 893301 h 1255966"/>
                <a:gd name="connsiteX9" fmla="*/ 1266175 w 1492869"/>
                <a:gd name="connsiteY9" fmla="*/ 889299 h 1255966"/>
                <a:gd name="connsiteX10" fmla="*/ 1274123 w 1492869"/>
                <a:gd name="connsiteY10" fmla="*/ 881294 h 1255966"/>
                <a:gd name="connsiteX11" fmla="*/ 1283453 w 1492869"/>
                <a:gd name="connsiteY11" fmla="*/ 877360 h 1255966"/>
                <a:gd name="connsiteX12" fmla="*/ 1300732 w 1492869"/>
                <a:gd name="connsiteY12" fmla="*/ 879982 h 1255966"/>
                <a:gd name="connsiteX13" fmla="*/ 1312758 w 1492869"/>
                <a:gd name="connsiteY13" fmla="*/ 879982 h 1255966"/>
                <a:gd name="connsiteX14" fmla="*/ 1322019 w 1492869"/>
                <a:gd name="connsiteY14" fmla="*/ 875980 h 1255966"/>
                <a:gd name="connsiteX15" fmla="*/ 1330036 w 1492869"/>
                <a:gd name="connsiteY15" fmla="*/ 870666 h 1255966"/>
                <a:gd name="connsiteX16" fmla="*/ 1336948 w 1492869"/>
                <a:gd name="connsiteY16" fmla="*/ 858728 h 1255966"/>
                <a:gd name="connsiteX17" fmla="*/ 1352913 w 1492869"/>
                <a:gd name="connsiteY17" fmla="*/ 858728 h 1255966"/>
                <a:gd name="connsiteX18" fmla="*/ 1364939 w 1492869"/>
                <a:gd name="connsiteY18" fmla="*/ 866664 h 1255966"/>
                <a:gd name="connsiteX19" fmla="*/ 1364939 w 1492869"/>
                <a:gd name="connsiteY19" fmla="*/ 889299 h 1255966"/>
                <a:gd name="connsiteX20" fmla="*/ 1370261 w 1492869"/>
                <a:gd name="connsiteY20" fmla="*/ 897304 h 1255966"/>
                <a:gd name="connsiteX21" fmla="*/ 1379591 w 1492869"/>
                <a:gd name="connsiteY21" fmla="*/ 901306 h 1255966"/>
                <a:gd name="connsiteX22" fmla="*/ 1388852 w 1492869"/>
                <a:gd name="connsiteY22" fmla="*/ 908207 h 1255966"/>
                <a:gd name="connsiteX23" fmla="*/ 1387539 w 1492869"/>
                <a:gd name="connsiteY23" fmla="*/ 917523 h 1255966"/>
                <a:gd name="connsiteX24" fmla="*/ 1379591 w 1492869"/>
                <a:gd name="connsiteY24" fmla="*/ 926840 h 1255966"/>
                <a:gd name="connsiteX25" fmla="*/ 1382218 w 1492869"/>
                <a:gd name="connsiteY25" fmla="*/ 936156 h 1255966"/>
                <a:gd name="connsiteX26" fmla="*/ 1395557 w 1492869"/>
                <a:gd name="connsiteY26" fmla="*/ 941470 h 1255966"/>
                <a:gd name="connsiteX27" fmla="*/ 1400879 w 1492869"/>
                <a:gd name="connsiteY27" fmla="*/ 948370 h 1255966"/>
                <a:gd name="connsiteX28" fmla="*/ 1406200 w 1492869"/>
                <a:gd name="connsiteY28" fmla="*/ 961689 h 1255966"/>
                <a:gd name="connsiteX29" fmla="*/ 1415531 w 1492869"/>
                <a:gd name="connsiteY29" fmla="*/ 961689 h 1255966"/>
                <a:gd name="connsiteX30" fmla="*/ 1420852 w 1492869"/>
                <a:gd name="connsiteY30" fmla="*/ 964381 h 1255966"/>
                <a:gd name="connsiteX31" fmla="*/ 1419470 w 1492869"/>
                <a:gd name="connsiteY31" fmla="*/ 977630 h 1255966"/>
                <a:gd name="connsiteX32" fmla="*/ 1419470 w 1492869"/>
                <a:gd name="connsiteY32" fmla="*/ 988327 h 1255966"/>
                <a:gd name="connsiteX33" fmla="*/ 1435436 w 1492869"/>
                <a:gd name="connsiteY33" fmla="*/ 988327 h 1255966"/>
                <a:gd name="connsiteX34" fmla="*/ 1442347 w 1492869"/>
                <a:gd name="connsiteY34" fmla="*/ 1000265 h 1255966"/>
                <a:gd name="connsiteX35" fmla="*/ 1452991 w 1492869"/>
                <a:gd name="connsiteY35" fmla="*/ 996263 h 1255966"/>
                <a:gd name="connsiteX36" fmla="*/ 1463634 w 1492869"/>
                <a:gd name="connsiteY36" fmla="*/ 996263 h 1255966"/>
                <a:gd name="connsiteX37" fmla="*/ 1478286 w 1492869"/>
                <a:gd name="connsiteY37" fmla="*/ 1005579 h 1255966"/>
                <a:gd name="connsiteX38" fmla="*/ 1485198 w 1492869"/>
                <a:gd name="connsiteY38" fmla="*/ 1021520 h 1255966"/>
                <a:gd name="connsiteX39" fmla="*/ 1495842 w 1492869"/>
                <a:gd name="connsiteY39" fmla="*/ 1030836 h 1255966"/>
                <a:gd name="connsiteX40" fmla="*/ 1493215 w 1492869"/>
                <a:gd name="connsiteY40" fmla="*/ 1044155 h 1255966"/>
                <a:gd name="connsiteX41" fmla="*/ 1481189 w 1492869"/>
                <a:gd name="connsiteY41" fmla="*/ 1053471 h 1255966"/>
                <a:gd name="connsiteX42" fmla="*/ 1467919 w 1492869"/>
                <a:gd name="connsiteY42" fmla="*/ 1054783 h 1255966"/>
                <a:gd name="connsiteX43" fmla="*/ 1463911 w 1492869"/>
                <a:gd name="connsiteY43" fmla="*/ 1040152 h 1255966"/>
                <a:gd name="connsiteX44" fmla="*/ 1453267 w 1492869"/>
                <a:gd name="connsiteY44" fmla="*/ 1030836 h 1255966"/>
                <a:gd name="connsiteX45" fmla="*/ 1439928 w 1492869"/>
                <a:gd name="connsiteY45" fmla="*/ 1041533 h 1255966"/>
                <a:gd name="connsiteX46" fmla="*/ 1422649 w 1492869"/>
                <a:gd name="connsiteY46" fmla="*/ 1054783 h 1255966"/>
                <a:gd name="connsiteX47" fmla="*/ 1417328 w 1492869"/>
                <a:gd name="connsiteY47" fmla="*/ 1072104 h 1255966"/>
                <a:gd name="connsiteX48" fmla="*/ 1424239 w 1492869"/>
                <a:gd name="connsiteY48" fmla="*/ 1084042 h 1255966"/>
                <a:gd name="connsiteX49" fmla="*/ 1426935 w 1492869"/>
                <a:gd name="connsiteY49" fmla="*/ 1101364 h 1255966"/>
                <a:gd name="connsiteX50" fmla="*/ 1422926 w 1492869"/>
                <a:gd name="connsiteY50" fmla="*/ 1118685 h 1255966"/>
                <a:gd name="connsiteX51" fmla="*/ 1418917 w 1492869"/>
                <a:gd name="connsiteY51" fmla="*/ 1138629 h 1255966"/>
                <a:gd name="connsiteX52" fmla="*/ 1404265 w 1492869"/>
                <a:gd name="connsiteY52" fmla="*/ 1157261 h 1255966"/>
                <a:gd name="connsiteX53" fmla="*/ 1402952 w 1492869"/>
                <a:gd name="connsiteY53" fmla="*/ 1179827 h 1255966"/>
                <a:gd name="connsiteX54" fmla="*/ 1390995 w 1492869"/>
                <a:gd name="connsiteY54" fmla="*/ 1201151 h 1255966"/>
                <a:gd name="connsiteX55" fmla="*/ 1378969 w 1492869"/>
                <a:gd name="connsiteY55" fmla="*/ 1225097 h 1255966"/>
                <a:gd name="connsiteX56" fmla="*/ 1356507 w 1492869"/>
                <a:gd name="connsiteY56" fmla="*/ 1244696 h 1255966"/>
                <a:gd name="connsiteX57" fmla="*/ 1329898 w 1492869"/>
                <a:gd name="connsiteY57" fmla="*/ 1258014 h 1255966"/>
                <a:gd name="connsiteX58" fmla="*/ 1322987 w 1492869"/>
                <a:gd name="connsiteY58" fmla="*/ 1244696 h 1255966"/>
                <a:gd name="connsiteX59" fmla="*/ 1321604 w 1492869"/>
                <a:gd name="connsiteY59" fmla="*/ 1226063 h 1255966"/>
                <a:gd name="connsiteX60" fmla="*/ 1309648 w 1492869"/>
                <a:gd name="connsiteY60" fmla="*/ 1208742 h 1255966"/>
                <a:gd name="connsiteX61" fmla="*/ 1301699 w 1492869"/>
                <a:gd name="connsiteY61" fmla="*/ 1200806 h 1255966"/>
                <a:gd name="connsiteX62" fmla="*/ 1279030 w 1492869"/>
                <a:gd name="connsiteY62" fmla="*/ 1204808 h 1255966"/>
                <a:gd name="connsiteX63" fmla="*/ 1276404 w 1492869"/>
                <a:gd name="connsiteY63" fmla="*/ 1187487 h 1255966"/>
                <a:gd name="connsiteX64" fmla="*/ 1257743 w 1492869"/>
                <a:gd name="connsiteY64" fmla="*/ 1176860 h 1255966"/>
                <a:gd name="connsiteX65" fmla="*/ 1261751 w 1492869"/>
                <a:gd name="connsiteY65" fmla="*/ 1164852 h 1255966"/>
                <a:gd name="connsiteX66" fmla="*/ 1260438 w 1492869"/>
                <a:gd name="connsiteY66" fmla="*/ 1155536 h 1255966"/>
                <a:gd name="connsiteX67" fmla="*/ 1247099 w 1492869"/>
                <a:gd name="connsiteY67" fmla="*/ 1154225 h 1255966"/>
                <a:gd name="connsiteX68" fmla="*/ 1227125 w 1492869"/>
                <a:gd name="connsiteY68" fmla="*/ 1142286 h 1255966"/>
                <a:gd name="connsiteX69" fmla="*/ 1208533 w 1492869"/>
                <a:gd name="connsiteY69" fmla="*/ 1138284 h 1255966"/>
                <a:gd name="connsiteX70" fmla="*/ 1164577 w 1492869"/>
                <a:gd name="connsiteY70" fmla="*/ 1131383 h 1255966"/>
                <a:gd name="connsiteX71" fmla="*/ 1147298 w 1492869"/>
                <a:gd name="connsiteY71" fmla="*/ 1123447 h 1255966"/>
                <a:gd name="connsiteX72" fmla="*/ 1135272 w 1492869"/>
                <a:gd name="connsiteY72" fmla="*/ 1116546 h 1255966"/>
                <a:gd name="connsiteX73" fmla="*/ 1113985 w 1492869"/>
                <a:gd name="connsiteY73" fmla="*/ 1113923 h 1255966"/>
                <a:gd name="connsiteX74" fmla="*/ 1088689 w 1492869"/>
                <a:gd name="connsiteY74" fmla="*/ 1113923 h 1255966"/>
                <a:gd name="connsiteX75" fmla="*/ 1061043 w 1492869"/>
                <a:gd name="connsiteY75" fmla="*/ 1103296 h 1255966"/>
                <a:gd name="connsiteX76" fmla="*/ 1034434 w 1492869"/>
                <a:gd name="connsiteY76" fmla="*/ 1107229 h 1255966"/>
                <a:gd name="connsiteX77" fmla="*/ 1021095 w 1492869"/>
                <a:gd name="connsiteY77" fmla="*/ 1092599 h 1255966"/>
                <a:gd name="connsiteX78" fmla="*/ 993449 w 1492869"/>
                <a:gd name="connsiteY78" fmla="*/ 1088597 h 1255966"/>
                <a:gd name="connsiteX79" fmla="*/ 973475 w 1492869"/>
                <a:gd name="connsiteY79" fmla="*/ 1100605 h 1255966"/>
                <a:gd name="connsiteX80" fmla="*/ 945830 w 1492869"/>
                <a:gd name="connsiteY80" fmla="*/ 1089977 h 1255966"/>
                <a:gd name="connsiteX81" fmla="*/ 928551 w 1492869"/>
                <a:gd name="connsiteY81" fmla="*/ 1091288 h 1255966"/>
                <a:gd name="connsiteX82" fmla="*/ 924542 w 1492869"/>
                <a:gd name="connsiteY82" fmla="*/ 1116546 h 1255966"/>
                <a:gd name="connsiteX83" fmla="*/ 916594 w 1492869"/>
                <a:gd name="connsiteY83" fmla="*/ 1136489 h 1255966"/>
                <a:gd name="connsiteX84" fmla="*/ 900629 w 1492869"/>
                <a:gd name="connsiteY84" fmla="*/ 1144495 h 1255966"/>
                <a:gd name="connsiteX85" fmla="*/ 873951 w 1492869"/>
                <a:gd name="connsiteY85" fmla="*/ 1148497 h 1255966"/>
                <a:gd name="connsiteX86" fmla="*/ 855359 w 1492869"/>
                <a:gd name="connsiteY86" fmla="*/ 1153811 h 1255966"/>
                <a:gd name="connsiteX87" fmla="*/ 839393 w 1492869"/>
                <a:gd name="connsiteY87" fmla="*/ 1164438 h 1255966"/>
                <a:gd name="connsiteX88" fmla="*/ 818106 w 1492869"/>
                <a:gd name="connsiteY88" fmla="*/ 1164438 h 1255966"/>
                <a:gd name="connsiteX89" fmla="*/ 799445 w 1492869"/>
                <a:gd name="connsiteY89" fmla="*/ 1160436 h 1255966"/>
                <a:gd name="connsiteX90" fmla="*/ 778158 w 1492869"/>
                <a:gd name="connsiteY90" fmla="*/ 1168441 h 1255966"/>
                <a:gd name="connsiteX91" fmla="*/ 755489 w 1492869"/>
                <a:gd name="connsiteY91" fmla="*/ 1165818 h 1255966"/>
                <a:gd name="connsiteX92" fmla="*/ 743532 w 1492869"/>
                <a:gd name="connsiteY92" fmla="*/ 1156502 h 1255966"/>
                <a:gd name="connsiteX93" fmla="*/ 720932 w 1492869"/>
                <a:gd name="connsiteY93" fmla="*/ 1153811 h 1255966"/>
                <a:gd name="connsiteX94" fmla="*/ 707592 w 1492869"/>
                <a:gd name="connsiteY94" fmla="*/ 1156502 h 1255966"/>
                <a:gd name="connsiteX95" fmla="*/ 694322 w 1492869"/>
                <a:gd name="connsiteY95" fmla="*/ 1148497 h 1255966"/>
                <a:gd name="connsiteX96" fmla="*/ 694323 w 1492869"/>
                <a:gd name="connsiteY96" fmla="*/ 1129864 h 1255966"/>
                <a:gd name="connsiteX97" fmla="*/ 679670 w 1492869"/>
                <a:gd name="connsiteY97" fmla="*/ 1115234 h 1255966"/>
                <a:gd name="connsiteX98" fmla="*/ 657001 w 1492869"/>
                <a:gd name="connsiteY98" fmla="*/ 1112543 h 1255966"/>
                <a:gd name="connsiteX99" fmla="*/ 646357 w 1492869"/>
                <a:gd name="connsiteY99" fmla="*/ 1105642 h 1255966"/>
                <a:gd name="connsiteX100" fmla="*/ 621061 w 1492869"/>
                <a:gd name="connsiteY100" fmla="*/ 1101640 h 1255966"/>
                <a:gd name="connsiteX101" fmla="*/ 605096 w 1492869"/>
                <a:gd name="connsiteY101" fmla="*/ 1101640 h 1255966"/>
                <a:gd name="connsiteX102" fmla="*/ 593139 w 1492869"/>
                <a:gd name="connsiteY102" fmla="*/ 1091012 h 1255966"/>
                <a:gd name="connsiteX103" fmla="*/ 575861 w 1492869"/>
                <a:gd name="connsiteY103" fmla="*/ 1087010 h 1255966"/>
                <a:gd name="connsiteX104" fmla="*/ 551878 w 1492869"/>
                <a:gd name="connsiteY104" fmla="*/ 1087010 h 1255966"/>
                <a:gd name="connsiteX105" fmla="*/ 541234 w 1492869"/>
                <a:gd name="connsiteY105" fmla="*/ 1079074 h 1255966"/>
                <a:gd name="connsiteX106" fmla="*/ 523887 w 1492869"/>
                <a:gd name="connsiteY106" fmla="*/ 1073691 h 1255966"/>
                <a:gd name="connsiteX107" fmla="*/ 514625 w 1492869"/>
                <a:gd name="connsiteY107" fmla="*/ 1060441 h 1255966"/>
                <a:gd name="connsiteX108" fmla="*/ 493269 w 1492869"/>
                <a:gd name="connsiteY108" fmla="*/ 1055128 h 1255966"/>
                <a:gd name="connsiteX109" fmla="*/ 466660 w 1492869"/>
                <a:gd name="connsiteY109" fmla="*/ 1060441 h 1255966"/>
                <a:gd name="connsiteX110" fmla="*/ 459748 w 1492869"/>
                <a:gd name="connsiteY110" fmla="*/ 1075071 h 1255966"/>
                <a:gd name="connsiteX111" fmla="*/ 450418 w 1492869"/>
                <a:gd name="connsiteY111" fmla="*/ 1083007 h 1255966"/>
                <a:gd name="connsiteX112" fmla="*/ 433139 w 1492869"/>
                <a:gd name="connsiteY112" fmla="*/ 1079074 h 1255966"/>
                <a:gd name="connsiteX113" fmla="*/ 433139 w 1492869"/>
                <a:gd name="connsiteY113" fmla="*/ 1079074 h 1255966"/>
                <a:gd name="connsiteX114" fmla="*/ 411852 w 1492869"/>
                <a:gd name="connsiteY114" fmla="*/ 1059061 h 1255966"/>
                <a:gd name="connsiteX115" fmla="*/ 391878 w 1492869"/>
                <a:gd name="connsiteY115" fmla="*/ 1045811 h 1255966"/>
                <a:gd name="connsiteX116" fmla="*/ 375913 w 1492869"/>
                <a:gd name="connsiteY116" fmla="*/ 1035115 h 1255966"/>
                <a:gd name="connsiteX117" fmla="*/ 350617 w 1492869"/>
                <a:gd name="connsiteY117" fmla="*/ 1035115 h 1255966"/>
                <a:gd name="connsiteX118" fmla="*/ 339973 w 1492869"/>
                <a:gd name="connsiteY118" fmla="*/ 1021865 h 1255966"/>
                <a:gd name="connsiteX119" fmla="*/ 325321 w 1492869"/>
                <a:gd name="connsiteY119" fmla="*/ 1016551 h 1255966"/>
                <a:gd name="connsiteX120" fmla="*/ 305347 w 1492869"/>
                <a:gd name="connsiteY120" fmla="*/ 1021865 h 1255966"/>
                <a:gd name="connsiteX121" fmla="*/ 284060 w 1492869"/>
                <a:gd name="connsiteY121" fmla="*/ 1029801 h 1255966"/>
                <a:gd name="connsiteX122" fmla="*/ 273416 w 1492869"/>
                <a:gd name="connsiteY122" fmla="*/ 1020485 h 1255966"/>
                <a:gd name="connsiteX123" fmla="*/ 254755 w 1492869"/>
                <a:gd name="connsiteY123" fmla="*/ 1017863 h 1255966"/>
                <a:gd name="connsiteX124" fmla="*/ 232155 w 1492869"/>
                <a:gd name="connsiteY124" fmla="*/ 1024764 h 1255966"/>
                <a:gd name="connsiteX125" fmla="*/ 214876 w 1492869"/>
                <a:gd name="connsiteY125" fmla="*/ 1034080 h 1255966"/>
                <a:gd name="connsiteX126" fmla="*/ 204164 w 1492869"/>
                <a:gd name="connsiteY126" fmla="*/ 1055404 h 1255966"/>
                <a:gd name="connsiteX127" fmla="*/ 193520 w 1492869"/>
                <a:gd name="connsiteY127" fmla="*/ 1070034 h 1255966"/>
                <a:gd name="connsiteX128" fmla="*/ 169606 w 1492869"/>
                <a:gd name="connsiteY128" fmla="*/ 1073967 h 1255966"/>
                <a:gd name="connsiteX129" fmla="*/ 157581 w 1492869"/>
                <a:gd name="connsiteY129" fmla="*/ 1087286 h 1255966"/>
                <a:gd name="connsiteX130" fmla="*/ 142998 w 1492869"/>
                <a:gd name="connsiteY130" fmla="*/ 1099293 h 1255966"/>
                <a:gd name="connsiteX131" fmla="*/ 124337 w 1492869"/>
                <a:gd name="connsiteY131" fmla="*/ 1107229 h 1255966"/>
                <a:gd name="connsiteX132" fmla="*/ 107058 w 1492869"/>
                <a:gd name="connsiteY132" fmla="*/ 1107229 h 1255966"/>
                <a:gd name="connsiteX133" fmla="*/ 97728 w 1492869"/>
                <a:gd name="connsiteY133" fmla="*/ 1097913 h 1255966"/>
                <a:gd name="connsiteX134" fmla="*/ 84389 w 1492869"/>
                <a:gd name="connsiteY134" fmla="*/ 1087286 h 1255966"/>
                <a:gd name="connsiteX135" fmla="*/ 65797 w 1492869"/>
                <a:gd name="connsiteY135" fmla="*/ 1081972 h 1255966"/>
                <a:gd name="connsiteX136" fmla="*/ 43127 w 1492869"/>
                <a:gd name="connsiteY136" fmla="*/ 1091288 h 1255966"/>
                <a:gd name="connsiteX137" fmla="*/ 41814 w 1492869"/>
                <a:gd name="connsiteY137" fmla="*/ 1073967 h 1255966"/>
                <a:gd name="connsiteX138" fmla="*/ 33797 w 1492869"/>
                <a:gd name="connsiteY138" fmla="*/ 1055404 h 1255966"/>
                <a:gd name="connsiteX139" fmla="*/ 26885 w 1492869"/>
                <a:gd name="connsiteY139" fmla="*/ 1038082 h 1255966"/>
                <a:gd name="connsiteX140" fmla="*/ 19974 w 1492869"/>
                <a:gd name="connsiteY140" fmla="*/ 1023452 h 1255966"/>
                <a:gd name="connsiteX141" fmla="*/ 7948 w 1492869"/>
                <a:gd name="connsiteY141" fmla="*/ 1008822 h 1255966"/>
                <a:gd name="connsiteX142" fmla="*/ 0 w 1492869"/>
                <a:gd name="connsiteY142" fmla="*/ 988879 h 1255966"/>
                <a:gd name="connsiteX143" fmla="*/ 1313 w 1492869"/>
                <a:gd name="connsiteY143" fmla="*/ 972938 h 1255966"/>
                <a:gd name="connsiteX144" fmla="*/ 1313 w 1492869"/>
                <a:gd name="connsiteY144" fmla="*/ 956927 h 1255966"/>
                <a:gd name="connsiteX145" fmla="*/ 13270 w 1492869"/>
                <a:gd name="connsiteY145" fmla="*/ 938295 h 1255966"/>
                <a:gd name="connsiteX146" fmla="*/ 20181 w 1492869"/>
                <a:gd name="connsiteY146" fmla="*/ 925045 h 1255966"/>
                <a:gd name="connsiteX147" fmla="*/ 20181 w 1492869"/>
                <a:gd name="connsiteY147" fmla="*/ 909035 h 1255966"/>
                <a:gd name="connsiteX148" fmla="*/ 14860 w 1492869"/>
                <a:gd name="connsiteY148" fmla="*/ 897096 h 1255966"/>
                <a:gd name="connsiteX149" fmla="*/ 9538 w 1492869"/>
                <a:gd name="connsiteY149" fmla="*/ 889091 h 1255966"/>
                <a:gd name="connsiteX150" fmla="*/ 2626 w 1492869"/>
                <a:gd name="connsiteY150" fmla="*/ 874461 h 1255966"/>
                <a:gd name="connsiteX151" fmla="*/ 6635 w 1492869"/>
                <a:gd name="connsiteY151" fmla="*/ 854518 h 1255966"/>
                <a:gd name="connsiteX152" fmla="*/ 13546 w 1492869"/>
                <a:gd name="connsiteY152" fmla="*/ 843891 h 1255966"/>
                <a:gd name="connsiteX153" fmla="*/ 22877 w 1492869"/>
                <a:gd name="connsiteY153" fmla="*/ 841199 h 1255966"/>
                <a:gd name="connsiteX154" fmla="*/ 34903 w 1492869"/>
                <a:gd name="connsiteY154" fmla="*/ 842510 h 1255966"/>
                <a:gd name="connsiteX155" fmla="*/ 41814 w 1492869"/>
                <a:gd name="connsiteY155" fmla="*/ 847893 h 1255966"/>
                <a:gd name="connsiteX156" fmla="*/ 56466 w 1492869"/>
                <a:gd name="connsiteY156" fmla="*/ 850516 h 1255966"/>
                <a:gd name="connsiteX157" fmla="*/ 69736 w 1492869"/>
                <a:gd name="connsiteY157" fmla="*/ 841199 h 1255966"/>
                <a:gd name="connsiteX158" fmla="*/ 87084 w 1492869"/>
                <a:gd name="connsiteY158" fmla="*/ 839888 h 1255966"/>
                <a:gd name="connsiteX159" fmla="*/ 103050 w 1492869"/>
                <a:gd name="connsiteY159" fmla="*/ 832987 h 1255966"/>
                <a:gd name="connsiteX160" fmla="*/ 117702 w 1492869"/>
                <a:gd name="connsiteY160" fmla="*/ 832987 h 1255966"/>
                <a:gd name="connsiteX161" fmla="*/ 129659 w 1492869"/>
                <a:gd name="connsiteY161" fmla="*/ 838301 h 1255966"/>
                <a:gd name="connsiteX162" fmla="*/ 144311 w 1492869"/>
                <a:gd name="connsiteY162" fmla="*/ 838301 h 1255966"/>
                <a:gd name="connsiteX163" fmla="*/ 158963 w 1492869"/>
                <a:gd name="connsiteY163" fmla="*/ 828984 h 1255966"/>
                <a:gd name="connsiteX164" fmla="*/ 172233 w 1492869"/>
                <a:gd name="connsiteY164" fmla="*/ 820980 h 1255966"/>
                <a:gd name="connsiteX165" fmla="*/ 185572 w 1492869"/>
                <a:gd name="connsiteY165" fmla="*/ 816977 h 1255966"/>
                <a:gd name="connsiteX166" fmla="*/ 205546 w 1492869"/>
                <a:gd name="connsiteY166" fmla="*/ 816977 h 1255966"/>
                <a:gd name="connsiteX167" fmla="*/ 216190 w 1492869"/>
                <a:gd name="connsiteY167" fmla="*/ 820980 h 1255966"/>
                <a:gd name="connsiteX168" fmla="*/ 224138 w 1492869"/>
                <a:gd name="connsiteY168" fmla="*/ 828985 h 1255966"/>
                <a:gd name="connsiteX169" fmla="*/ 244112 w 1492869"/>
                <a:gd name="connsiteY169" fmla="*/ 835886 h 1255966"/>
                <a:gd name="connsiteX170" fmla="*/ 261460 w 1492869"/>
                <a:gd name="connsiteY170" fmla="*/ 828985 h 1255966"/>
                <a:gd name="connsiteX171" fmla="*/ 276043 w 1492869"/>
                <a:gd name="connsiteY171" fmla="*/ 828985 h 1255966"/>
                <a:gd name="connsiteX172" fmla="*/ 298712 w 1492869"/>
                <a:gd name="connsiteY172" fmla="*/ 826293 h 1255966"/>
                <a:gd name="connsiteX173" fmla="*/ 313364 w 1492869"/>
                <a:gd name="connsiteY173" fmla="*/ 826293 h 1255966"/>
                <a:gd name="connsiteX174" fmla="*/ 322626 w 1492869"/>
                <a:gd name="connsiteY174" fmla="*/ 814355 h 1255966"/>
                <a:gd name="connsiteX175" fmla="*/ 327947 w 1492869"/>
                <a:gd name="connsiteY175" fmla="*/ 805038 h 1255966"/>
                <a:gd name="connsiteX176" fmla="*/ 326634 w 1492869"/>
                <a:gd name="connsiteY176" fmla="*/ 790408 h 1255966"/>
                <a:gd name="connsiteX177" fmla="*/ 319723 w 1492869"/>
                <a:gd name="connsiteY177" fmla="*/ 783508 h 1255966"/>
                <a:gd name="connsiteX178" fmla="*/ 314401 w 1492869"/>
                <a:gd name="connsiteY178" fmla="*/ 774191 h 1255966"/>
                <a:gd name="connsiteX179" fmla="*/ 314401 w 1492869"/>
                <a:gd name="connsiteY179" fmla="*/ 762253 h 1255966"/>
                <a:gd name="connsiteX180" fmla="*/ 321312 w 1492869"/>
                <a:gd name="connsiteY180" fmla="*/ 756939 h 1255966"/>
                <a:gd name="connsiteX181" fmla="*/ 333269 w 1492869"/>
                <a:gd name="connsiteY181" fmla="*/ 748934 h 1255966"/>
                <a:gd name="connsiteX182" fmla="*/ 355939 w 1492869"/>
                <a:gd name="connsiteY182" fmla="*/ 738307 h 1255966"/>
                <a:gd name="connsiteX183" fmla="*/ 373217 w 1492869"/>
                <a:gd name="connsiteY183" fmla="*/ 738307 h 1255966"/>
                <a:gd name="connsiteX184" fmla="*/ 394505 w 1492869"/>
                <a:gd name="connsiteY184" fmla="*/ 736995 h 1255966"/>
                <a:gd name="connsiteX185" fmla="*/ 403835 w 1492869"/>
                <a:gd name="connsiteY185" fmla="*/ 726299 h 1255966"/>
                <a:gd name="connsiteX186" fmla="*/ 414479 w 1492869"/>
                <a:gd name="connsiteY186" fmla="*/ 718363 h 1255966"/>
                <a:gd name="connsiteX187" fmla="*/ 427818 w 1492869"/>
                <a:gd name="connsiteY187" fmla="*/ 711462 h 1255966"/>
                <a:gd name="connsiteX188" fmla="*/ 433139 w 1492869"/>
                <a:gd name="connsiteY188" fmla="*/ 699524 h 1255966"/>
                <a:gd name="connsiteX189" fmla="*/ 433139 w 1492869"/>
                <a:gd name="connsiteY189" fmla="*/ 685722 h 1255966"/>
                <a:gd name="connsiteX190" fmla="*/ 437148 w 1492869"/>
                <a:gd name="connsiteY190" fmla="*/ 671092 h 1255966"/>
                <a:gd name="connsiteX191" fmla="*/ 437148 w 1492869"/>
                <a:gd name="connsiteY191" fmla="*/ 661776 h 1255966"/>
                <a:gd name="connsiteX192" fmla="*/ 445096 w 1492869"/>
                <a:gd name="connsiteY192" fmla="*/ 652459 h 1255966"/>
                <a:gd name="connsiteX193" fmla="*/ 461062 w 1492869"/>
                <a:gd name="connsiteY193" fmla="*/ 649768 h 1255966"/>
                <a:gd name="connsiteX194" fmla="*/ 469079 w 1492869"/>
                <a:gd name="connsiteY194" fmla="*/ 655151 h 1255966"/>
                <a:gd name="connsiteX195" fmla="*/ 482349 w 1492869"/>
                <a:gd name="connsiteY195" fmla="*/ 649768 h 1255966"/>
                <a:gd name="connsiteX196" fmla="*/ 483731 w 1492869"/>
                <a:gd name="connsiteY196" fmla="*/ 640521 h 1255966"/>
                <a:gd name="connsiteX197" fmla="*/ 482349 w 1492869"/>
                <a:gd name="connsiteY197" fmla="*/ 633620 h 1255966"/>
                <a:gd name="connsiteX198" fmla="*/ 469079 w 1492869"/>
                <a:gd name="connsiteY198" fmla="*/ 628306 h 1255966"/>
                <a:gd name="connsiteX199" fmla="*/ 465070 w 1492869"/>
                <a:gd name="connsiteY199" fmla="*/ 618990 h 1255966"/>
                <a:gd name="connsiteX200" fmla="*/ 461062 w 1492869"/>
                <a:gd name="connsiteY200" fmla="*/ 607051 h 1255966"/>
                <a:gd name="connsiteX201" fmla="*/ 458435 w 1492869"/>
                <a:gd name="connsiteY201" fmla="*/ 595044 h 1255966"/>
                <a:gd name="connsiteX202" fmla="*/ 453114 w 1492869"/>
                <a:gd name="connsiteY202" fmla="*/ 585727 h 1255966"/>
                <a:gd name="connsiteX203" fmla="*/ 450418 w 1492869"/>
                <a:gd name="connsiteY203" fmla="*/ 578826 h 1255966"/>
                <a:gd name="connsiteX204" fmla="*/ 438461 w 1492869"/>
                <a:gd name="connsiteY204" fmla="*/ 565508 h 1255966"/>
                <a:gd name="connsiteX205" fmla="*/ 435766 w 1492869"/>
                <a:gd name="connsiteY205" fmla="*/ 552189 h 1255966"/>
                <a:gd name="connsiteX206" fmla="*/ 442677 w 1492869"/>
                <a:gd name="connsiteY206" fmla="*/ 544253 h 1255966"/>
                <a:gd name="connsiteX207" fmla="*/ 442677 w 1492869"/>
                <a:gd name="connsiteY207" fmla="*/ 526932 h 1255966"/>
                <a:gd name="connsiteX208" fmla="*/ 437356 w 1492869"/>
                <a:gd name="connsiteY208" fmla="*/ 518927 h 1255966"/>
                <a:gd name="connsiteX209" fmla="*/ 422703 w 1492869"/>
                <a:gd name="connsiteY209" fmla="*/ 514993 h 1255966"/>
                <a:gd name="connsiteX210" fmla="*/ 406738 w 1492869"/>
                <a:gd name="connsiteY210" fmla="*/ 509679 h 1255966"/>
                <a:gd name="connsiteX211" fmla="*/ 393399 w 1492869"/>
                <a:gd name="connsiteY211" fmla="*/ 501674 h 1255966"/>
                <a:gd name="connsiteX212" fmla="*/ 382755 w 1492869"/>
                <a:gd name="connsiteY212" fmla="*/ 491047 h 1255966"/>
                <a:gd name="connsiteX213" fmla="*/ 382755 w 1492869"/>
                <a:gd name="connsiteY213" fmla="*/ 473726 h 1255966"/>
                <a:gd name="connsiteX214" fmla="*/ 381442 w 1492869"/>
                <a:gd name="connsiteY214" fmla="*/ 468412 h 1255966"/>
                <a:gd name="connsiteX215" fmla="*/ 385451 w 1492869"/>
                <a:gd name="connsiteY215" fmla="*/ 465721 h 1255966"/>
                <a:gd name="connsiteX216" fmla="*/ 396094 w 1492869"/>
                <a:gd name="connsiteY216" fmla="*/ 451091 h 1255966"/>
                <a:gd name="connsiteX217" fmla="*/ 400034 w 1492869"/>
                <a:gd name="connsiteY217" fmla="*/ 436461 h 1255966"/>
                <a:gd name="connsiteX218" fmla="*/ 410677 w 1492869"/>
                <a:gd name="connsiteY218" fmla="*/ 427144 h 1255966"/>
                <a:gd name="connsiteX219" fmla="*/ 426712 w 1492869"/>
                <a:gd name="connsiteY219" fmla="*/ 421831 h 1255966"/>
                <a:gd name="connsiteX220" fmla="*/ 442677 w 1492869"/>
                <a:gd name="connsiteY220" fmla="*/ 421831 h 1255966"/>
                <a:gd name="connsiteX221" fmla="*/ 461269 w 1492869"/>
                <a:gd name="connsiteY221" fmla="*/ 417828 h 1255966"/>
                <a:gd name="connsiteX222" fmla="*/ 473295 w 1492869"/>
                <a:gd name="connsiteY222" fmla="*/ 410927 h 1255966"/>
                <a:gd name="connsiteX223" fmla="*/ 481243 w 1492869"/>
                <a:gd name="connsiteY223" fmla="*/ 410927 h 1255966"/>
                <a:gd name="connsiteX224" fmla="*/ 485251 w 1492869"/>
                <a:gd name="connsiteY224" fmla="*/ 417828 h 1255966"/>
                <a:gd name="connsiteX225" fmla="*/ 497209 w 1492869"/>
                <a:gd name="connsiteY225" fmla="*/ 427144 h 1255966"/>
                <a:gd name="connsiteX226" fmla="*/ 509234 w 1492869"/>
                <a:gd name="connsiteY226" fmla="*/ 423211 h 1255966"/>
                <a:gd name="connsiteX227" fmla="*/ 519878 w 1492869"/>
                <a:gd name="connsiteY227" fmla="*/ 424522 h 1255966"/>
                <a:gd name="connsiteX228" fmla="*/ 522504 w 1492869"/>
                <a:gd name="connsiteY228" fmla="*/ 429836 h 1255966"/>
                <a:gd name="connsiteX229" fmla="*/ 527826 w 1492869"/>
                <a:gd name="connsiteY229" fmla="*/ 431147 h 1255966"/>
                <a:gd name="connsiteX230" fmla="*/ 543792 w 1492869"/>
                <a:gd name="connsiteY230" fmla="*/ 431147 h 1255966"/>
                <a:gd name="connsiteX231" fmla="*/ 546487 w 1492869"/>
                <a:gd name="connsiteY231" fmla="*/ 436461 h 1255966"/>
                <a:gd name="connsiteX232" fmla="*/ 549113 w 1492869"/>
                <a:gd name="connsiteY232" fmla="*/ 445777 h 1255966"/>
                <a:gd name="connsiteX233" fmla="*/ 543792 w 1492869"/>
                <a:gd name="connsiteY233" fmla="*/ 456404 h 1255966"/>
                <a:gd name="connsiteX234" fmla="*/ 546487 w 1492869"/>
                <a:gd name="connsiteY234" fmla="*/ 468412 h 1255966"/>
                <a:gd name="connsiteX235" fmla="*/ 553399 w 1492869"/>
                <a:gd name="connsiteY235" fmla="*/ 477728 h 1255966"/>
                <a:gd name="connsiteX236" fmla="*/ 568051 w 1492869"/>
                <a:gd name="connsiteY236" fmla="*/ 483042 h 1255966"/>
                <a:gd name="connsiteX237" fmla="*/ 577381 w 1492869"/>
                <a:gd name="connsiteY237" fmla="*/ 489943 h 1255966"/>
                <a:gd name="connsiteX238" fmla="*/ 578694 w 1492869"/>
                <a:gd name="connsiteY238" fmla="*/ 500639 h 1255966"/>
                <a:gd name="connsiteX239" fmla="*/ 569364 w 1492869"/>
                <a:gd name="connsiteY239" fmla="*/ 511267 h 1255966"/>
                <a:gd name="connsiteX240" fmla="*/ 558720 w 1492869"/>
                <a:gd name="connsiteY240" fmla="*/ 519203 h 1255966"/>
                <a:gd name="connsiteX241" fmla="*/ 549390 w 1492869"/>
                <a:gd name="connsiteY241" fmla="*/ 531210 h 1255966"/>
                <a:gd name="connsiteX242" fmla="*/ 548077 w 1492869"/>
                <a:gd name="connsiteY242" fmla="*/ 539215 h 1255966"/>
                <a:gd name="connsiteX243" fmla="*/ 557407 w 1492869"/>
                <a:gd name="connsiteY243" fmla="*/ 553845 h 1255966"/>
                <a:gd name="connsiteX244" fmla="*/ 570677 w 1492869"/>
                <a:gd name="connsiteY244" fmla="*/ 559159 h 1255966"/>
                <a:gd name="connsiteX245" fmla="*/ 586712 w 1492869"/>
                <a:gd name="connsiteY245" fmla="*/ 564473 h 1255966"/>
                <a:gd name="connsiteX246" fmla="*/ 607999 w 1492869"/>
                <a:gd name="connsiteY246" fmla="*/ 580414 h 1255966"/>
                <a:gd name="connsiteX247" fmla="*/ 617329 w 1492869"/>
                <a:gd name="connsiteY247" fmla="*/ 591041 h 1255966"/>
                <a:gd name="connsiteX248" fmla="*/ 627973 w 1492869"/>
                <a:gd name="connsiteY248" fmla="*/ 601738 h 1255966"/>
                <a:gd name="connsiteX249" fmla="*/ 645251 w 1492869"/>
                <a:gd name="connsiteY249" fmla="*/ 617679 h 1255966"/>
                <a:gd name="connsiteX250" fmla="*/ 658590 w 1492869"/>
                <a:gd name="connsiteY250" fmla="*/ 633620 h 1255966"/>
                <a:gd name="connsiteX251" fmla="*/ 667852 w 1492869"/>
                <a:gd name="connsiteY251" fmla="*/ 641625 h 1255966"/>
                <a:gd name="connsiteX252" fmla="*/ 678495 w 1492869"/>
                <a:gd name="connsiteY252" fmla="*/ 645627 h 1255966"/>
                <a:gd name="connsiteX253" fmla="*/ 693148 w 1492869"/>
                <a:gd name="connsiteY253" fmla="*/ 644247 h 1255966"/>
                <a:gd name="connsiteX254" fmla="*/ 705173 w 1492869"/>
                <a:gd name="connsiteY254" fmla="*/ 649561 h 1255966"/>
                <a:gd name="connsiteX255" fmla="*/ 709113 w 1492869"/>
                <a:gd name="connsiteY255" fmla="*/ 657566 h 1255966"/>
                <a:gd name="connsiteX256" fmla="*/ 723765 w 1492869"/>
                <a:gd name="connsiteY256" fmla="*/ 661568 h 1255966"/>
                <a:gd name="connsiteX257" fmla="*/ 733096 w 1492869"/>
                <a:gd name="connsiteY257" fmla="*/ 654668 h 1255966"/>
                <a:gd name="connsiteX258" fmla="*/ 746435 w 1492869"/>
                <a:gd name="connsiteY258" fmla="*/ 641349 h 1255966"/>
                <a:gd name="connsiteX259" fmla="*/ 754383 w 1492869"/>
                <a:gd name="connsiteY259" fmla="*/ 622716 h 1255966"/>
                <a:gd name="connsiteX260" fmla="*/ 750374 w 1492869"/>
                <a:gd name="connsiteY260" fmla="*/ 606775 h 1255966"/>
                <a:gd name="connsiteX261" fmla="*/ 754383 w 1492869"/>
                <a:gd name="connsiteY261" fmla="*/ 594768 h 1255966"/>
                <a:gd name="connsiteX262" fmla="*/ 757078 w 1492869"/>
                <a:gd name="connsiteY262" fmla="*/ 581449 h 1255966"/>
                <a:gd name="connsiteX263" fmla="*/ 757078 w 1492869"/>
                <a:gd name="connsiteY263" fmla="*/ 565508 h 1255966"/>
                <a:gd name="connsiteX264" fmla="*/ 754383 w 1492869"/>
                <a:gd name="connsiteY264" fmla="*/ 560194 h 1255966"/>
                <a:gd name="connsiteX265" fmla="*/ 757079 w 1492869"/>
                <a:gd name="connsiteY265" fmla="*/ 545564 h 1255966"/>
                <a:gd name="connsiteX266" fmla="*/ 765027 w 1492869"/>
                <a:gd name="connsiteY266" fmla="*/ 534937 h 1255966"/>
                <a:gd name="connsiteX267" fmla="*/ 773044 w 1492869"/>
                <a:gd name="connsiteY267" fmla="*/ 525621 h 1255966"/>
                <a:gd name="connsiteX268" fmla="*/ 767722 w 1492869"/>
                <a:gd name="connsiteY268" fmla="*/ 514993 h 1255966"/>
                <a:gd name="connsiteX269" fmla="*/ 773044 w 1492869"/>
                <a:gd name="connsiteY269" fmla="*/ 504297 h 1255966"/>
                <a:gd name="connsiteX270" fmla="*/ 785001 w 1492869"/>
                <a:gd name="connsiteY270" fmla="*/ 497396 h 1255966"/>
                <a:gd name="connsiteX271" fmla="*/ 789009 w 1492869"/>
                <a:gd name="connsiteY271" fmla="*/ 489391 h 1255966"/>
                <a:gd name="connsiteX272" fmla="*/ 791635 w 1492869"/>
                <a:gd name="connsiteY272" fmla="*/ 477452 h 1255966"/>
                <a:gd name="connsiteX273" fmla="*/ 787696 w 1492869"/>
                <a:gd name="connsiteY273" fmla="*/ 465445 h 1255966"/>
                <a:gd name="connsiteX274" fmla="*/ 779679 w 1492869"/>
                <a:gd name="connsiteY274" fmla="*/ 444190 h 1255966"/>
                <a:gd name="connsiteX275" fmla="*/ 774357 w 1492869"/>
                <a:gd name="connsiteY275" fmla="*/ 433562 h 1255966"/>
                <a:gd name="connsiteX276" fmla="*/ 770348 w 1492869"/>
                <a:gd name="connsiteY276" fmla="*/ 420244 h 1255966"/>
                <a:gd name="connsiteX277" fmla="*/ 763437 w 1492869"/>
                <a:gd name="connsiteY277" fmla="*/ 400300 h 1255966"/>
                <a:gd name="connsiteX278" fmla="*/ 754106 w 1492869"/>
                <a:gd name="connsiteY278" fmla="*/ 390984 h 1255966"/>
                <a:gd name="connsiteX279" fmla="*/ 746158 w 1492869"/>
                <a:gd name="connsiteY279" fmla="*/ 381667 h 1255966"/>
                <a:gd name="connsiteX280" fmla="*/ 722176 w 1492869"/>
                <a:gd name="connsiteY280" fmla="*/ 381667 h 1255966"/>
                <a:gd name="connsiteX281" fmla="*/ 715264 w 1492869"/>
                <a:gd name="connsiteY281" fmla="*/ 389673 h 1255966"/>
                <a:gd name="connsiteX282" fmla="*/ 705934 w 1492869"/>
                <a:gd name="connsiteY282" fmla="*/ 393675 h 1255966"/>
                <a:gd name="connsiteX283" fmla="*/ 685960 w 1492869"/>
                <a:gd name="connsiteY283" fmla="*/ 388292 h 1255966"/>
                <a:gd name="connsiteX284" fmla="*/ 672275 w 1492869"/>
                <a:gd name="connsiteY284" fmla="*/ 388292 h 1255966"/>
                <a:gd name="connsiteX285" fmla="*/ 661631 w 1492869"/>
                <a:gd name="connsiteY285" fmla="*/ 382979 h 1255966"/>
                <a:gd name="connsiteX286" fmla="*/ 653683 w 1492869"/>
                <a:gd name="connsiteY286" fmla="*/ 373662 h 1255966"/>
                <a:gd name="connsiteX287" fmla="*/ 649675 w 1492869"/>
                <a:gd name="connsiteY287" fmla="*/ 364346 h 1255966"/>
                <a:gd name="connsiteX288" fmla="*/ 652370 w 1492869"/>
                <a:gd name="connsiteY288" fmla="*/ 349716 h 1255966"/>
                <a:gd name="connsiteX289" fmla="*/ 664327 w 1492869"/>
                <a:gd name="connsiteY289" fmla="*/ 341780 h 1255966"/>
                <a:gd name="connsiteX290" fmla="*/ 666953 w 1492869"/>
                <a:gd name="connsiteY290" fmla="*/ 331153 h 1255966"/>
                <a:gd name="connsiteX291" fmla="*/ 666953 w 1492869"/>
                <a:gd name="connsiteY291" fmla="*/ 319145 h 1255966"/>
                <a:gd name="connsiteX292" fmla="*/ 660042 w 1492869"/>
                <a:gd name="connsiteY292" fmla="*/ 311140 h 1255966"/>
                <a:gd name="connsiteX293" fmla="*/ 665364 w 1492869"/>
                <a:gd name="connsiteY293" fmla="*/ 304239 h 1255966"/>
                <a:gd name="connsiteX294" fmla="*/ 677321 w 1492869"/>
                <a:gd name="connsiteY294" fmla="*/ 282984 h 1255966"/>
                <a:gd name="connsiteX295" fmla="*/ 693355 w 1492869"/>
                <a:gd name="connsiteY295" fmla="*/ 268354 h 1255966"/>
                <a:gd name="connsiteX296" fmla="*/ 710633 w 1492869"/>
                <a:gd name="connsiteY296" fmla="*/ 260349 h 1255966"/>
                <a:gd name="connsiteX297" fmla="*/ 722590 w 1492869"/>
                <a:gd name="connsiteY297" fmla="*/ 241717 h 1255966"/>
                <a:gd name="connsiteX298" fmla="*/ 725286 w 1492869"/>
                <a:gd name="connsiteY298" fmla="*/ 223084 h 1255966"/>
                <a:gd name="connsiteX299" fmla="*/ 721277 w 1492869"/>
                <a:gd name="connsiteY299" fmla="*/ 204452 h 1255966"/>
                <a:gd name="connsiteX300" fmla="*/ 713744 w 1492869"/>
                <a:gd name="connsiteY300" fmla="*/ 192306 h 1255966"/>
                <a:gd name="connsiteX301" fmla="*/ 699161 w 1492869"/>
                <a:gd name="connsiteY301" fmla="*/ 181610 h 1255966"/>
                <a:gd name="connsiteX302" fmla="*/ 695152 w 1492869"/>
                <a:gd name="connsiteY302" fmla="*/ 169671 h 1255966"/>
                <a:gd name="connsiteX303" fmla="*/ 691143 w 1492869"/>
                <a:gd name="connsiteY303" fmla="*/ 145725 h 1255966"/>
                <a:gd name="connsiteX304" fmla="*/ 679187 w 1492869"/>
                <a:gd name="connsiteY304" fmla="*/ 131095 h 1255966"/>
                <a:gd name="connsiteX305" fmla="*/ 669856 w 1492869"/>
                <a:gd name="connsiteY305" fmla="*/ 119088 h 1255966"/>
                <a:gd name="connsiteX306" fmla="*/ 660526 w 1492869"/>
                <a:gd name="connsiteY306" fmla="*/ 103147 h 1255966"/>
                <a:gd name="connsiteX307" fmla="*/ 649882 w 1492869"/>
                <a:gd name="connsiteY307" fmla="*/ 96246 h 1255966"/>
                <a:gd name="connsiteX308" fmla="*/ 637925 w 1492869"/>
                <a:gd name="connsiteY308" fmla="*/ 88241 h 1255966"/>
                <a:gd name="connsiteX309" fmla="*/ 632604 w 1492869"/>
                <a:gd name="connsiteY309" fmla="*/ 81340 h 1255966"/>
                <a:gd name="connsiteX310" fmla="*/ 629908 w 1492869"/>
                <a:gd name="connsiteY310" fmla="*/ 69332 h 1255966"/>
                <a:gd name="connsiteX311" fmla="*/ 628595 w 1492869"/>
                <a:gd name="connsiteY311" fmla="*/ 68021 h 1255966"/>
                <a:gd name="connsiteX312" fmla="*/ 635506 w 1492869"/>
                <a:gd name="connsiteY312" fmla="*/ 64018 h 1255966"/>
                <a:gd name="connsiteX313" fmla="*/ 644837 w 1492869"/>
                <a:gd name="connsiteY313" fmla="*/ 58705 h 1255966"/>
                <a:gd name="connsiteX314" fmla="*/ 658176 w 1492869"/>
                <a:gd name="connsiteY314" fmla="*/ 58705 h 1255966"/>
                <a:gd name="connsiteX315" fmla="*/ 668819 w 1492869"/>
                <a:gd name="connsiteY315" fmla="*/ 54702 h 1255966"/>
                <a:gd name="connsiteX316" fmla="*/ 671446 w 1492869"/>
                <a:gd name="connsiteY316" fmla="*/ 44075 h 1255966"/>
                <a:gd name="connsiteX317" fmla="*/ 668819 w 1492869"/>
                <a:gd name="connsiteY317" fmla="*/ 29445 h 1255966"/>
                <a:gd name="connsiteX318" fmla="*/ 676767 w 1492869"/>
                <a:gd name="connsiteY318" fmla="*/ 21440 h 1255966"/>
                <a:gd name="connsiteX319" fmla="*/ 684785 w 1492869"/>
                <a:gd name="connsiteY319" fmla="*/ 17437 h 1255966"/>
                <a:gd name="connsiteX320" fmla="*/ 695428 w 1492869"/>
                <a:gd name="connsiteY320" fmla="*/ 12124 h 1255966"/>
                <a:gd name="connsiteX321" fmla="*/ 710081 w 1492869"/>
                <a:gd name="connsiteY321" fmla="*/ 10812 h 1255966"/>
                <a:gd name="connsiteX322" fmla="*/ 715402 w 1492869"/>
                <a:gd name="connsiteY322" fmla="*/ 13504 h 1255966"/>
                <a:gd name="connsiteX323" fmla="*/ 727359 w 1492869"/>
                <a:gd name="connsiteY323" fmla="*/ 17437 h 1255966"/>
                <a:gd name="connsiteX324" fmla="*/ 736690 w 1492869"/>
                <a:gd name="connsiteY324" fmla="*/ 13504 h 1255966"/>
                <a:gd name="connsiteX325" fmla="*/ 753968 w 1492869"/>
                <a:gd name="connsiteY325" fmla="*/ 13504 h 1255966"/>
                <a:gd name="connsiteX326" fmla="*/ 759290 w 1492869"/>
                <a:gd name="connsiteY326" fmla="*/ 4187 h 1255966"/>
                <a:gd name="connsiteX327" fmla="*/ 769934 w 1492869"/>
                <a:gd name="connsiteY327" fmla="*/ 185 h 1255966"/>
                <a:gd name="connsiteX328" fmla="*/ 773942 w 1492869"/>
                <a:gd name="connsiteY328" fmla="*/ 9501 h 1255966"/>
                <a:gd name="connsiteX329" fmla="*/ 773942 w 1492869"/>
                <a:gd name="connsiteY329" fmla="*/ 20128 h 1255966"/>
                <a:gd name="connsiteX330" fmla="*/ 767031 w 1492869"/>
                <a:gd name="connsiteY330" fmla="*/ 29445 h 1255966"/>
                <a:gd name="connsiteX331" fmla="*/ 771039 w 1492869"/>
                <a:gd name="connsiteY331" fmla="*/ 41383 h 1255966"/>
                <a:gd name="connsiteX332" fmla="*/ 784309 w 1492869"/>
                <a:gd name="connsiteY332" fmla="*/ 44075 h 1255966"/>
                <a:gd name="connsiteX333" fmla="*/ 794953 w 1492869"/>
                <a:gd name="connsiteY333" fmla="*/ 45386 h 1255966"/>
                <a:gd name="connsiteX334" fmla="*/ 822944 w 1492869"/>
                <a:gd name="connsiteY334" fmla="*/ 49389 h 1255966"/>
                <a:gd name="connsiteX335" fmla="*/ 841536 w 1492869"/>
                <a:gd name="connsiteY335" fmla="*/ 60016 h 1255966"/>
                <a:gd name="connsiteX336" fmla="*/ 842849 w 1492869"/>
                <a:gd name="connsiteY336" fmla="*/ 69332 h 1255966"/>
                <a:gd name="connsiteX337" fmla="*/ 850866 w 1492869"/>
                <a:gd name="connsiteY337" fmla="*/ 82651 h 1255966"/>
                <a:gd name="connsiteX338" fmla="*/ 861510 w 1492869"/>
                <a:gd name="connsiteY338" fmla="*/ 82651 h 1255966"/>
                <a:gd name="connsiteX339" fmla="*/ 874849 w 1492869"/>
                <a:gd name="connsiteY339" fmla="*/ 75750 h 1255966"/>
                <a:gd name="connsiteX340" fmla="*/ 892128 w 1492869"/>
                <a:gd name="connsiteY340" fmla="*/ 68849 h 1255966"/>
                <a:gd name="connsiteX341" fmla="*/ 904085 w 1492869"/>
                <a:gd name="connsiteY341" fmla="*/ 63535 h 1255966"/>
                <a:gd name="connsiteX342" fmla="*/ 918737 w 1492869"/>
                <a:gd name="connsiteY342" fmla="*/ 60913 h 1255966"/>
                <a:gd name="connsiteX343" fmla="*/ 933389 w 1492869"/>
                <a:gd name="connsiteY343" fmla="*/ 51597 h 1255966"/>
                <a:gd name="connsiteX344" fmla="*/ 942720 w 1492869"/>
                <a:gd name="connsiteY344" fmla="*/ 42280 h 1255966"/>
                <a:gd name="connsiteX345" fmla="*/ 954676 w 1492869"/>
                <a:gd name="connsiteY345" fmla="*/ 36967 h 1255966"/>
                <a:gd name="connsiteX346" fmla="*/ 959998 w 1492869"/>
                <a:gd name="connsiteY346" fmla="*/ 43868 h 1255966"/>
                <a:gd name="connsiteX347" fmla="*/ 957372 w 1492869"/>
                <a:gd name="connsiteY347" fmla="*/ 53184 h 1255966"/>
                <a:gd name="connsiteX348" fmla="*/ 958685 w 1492869"/>
                <a:gd name="connsiteY348" fmla="*/ 61189 h 1255966"/>
                <a:gd name="connsiteX349" fmla="*/ 972024 w 1492869"/>
                <a:gd name="connsiteY349" fmla="*/ 69125 h 1255966"/>
                <a:gd name="connsiteX350" fmla="*/ 985294 w 1492869"/>
                <a:gd name="connsiteY350" fmla="*/ 67814 h 1255966"/>
                <a:gd name="connsiteX351" fmla="*/ 987989 w 1492869"/>
                <a:gd name="connsiteY351" fmla="*/ 75819 h 1255966"/>
                <a:gd name="connsiteX352" fmla="*/ 998633 w 1492869"/>
                <a:gd name="connsiteY352" fmla="*/ 77130 h 1255966"/>
                <a:gd name="connsiteX353" fmla="*/ 1015912 w 1492869"/>
                <a:gd name="connsiteY353" fmla="*/ 82444 h 1255966"/>
                <a:gd name="connsiteX354" fmla="*/ 1010590 w 1492869"/>
                <a:gd name="connsiteY354" fmla="*/ 99765 h 1255966"/>
                <a:gd name="connsiteX355" fmla="*/ 1001259 w 1492869"/>
                <a:gd name="connsiteY355" fmla="*/ 102387 h 1255966"/>
                <a:gd name="connsiteX356" fmla="*/ 1002573 w 1492869"/>
                <a:gd name="connsiteY356" fmla="*/ 114395 h 1255966"/>
                <a:gd name="connsiteX357" fmla="*/ 991929 w 1492869"/>
                <a:gd name="connsiteY357" fmla="*/ 122331 h 1255966"/>
                <a:gd name="connsiteX358" fmla="*/ 982668 w 1492869"/>
                <a:gd name="connsiteY358" fmla="*/ 115430 h 1255966"/>
                <a:gd name="connsiteX359" fmla="*/ 977346 w 1492869"/>
                <a:gd name="connsiteY359" fmla="*/ 104803 h 1255966"/>
                <a:gd name="connsiteX360" fmla="*/ 968015 w 1492869"/>
                <a:gd name="connsiteY360" fmla="*/ 102111 h 1255966"/>
                <a:gd name="connsiteX361" fmla="*/ 955990 w 1492869"/>
                <a:gd name="connsiteY361" fmla="*/ 103423 h 1255966"/>
                <a:gd name="connsiteX362" fmla="*/ 950668 w 1492869"/>
                <a:gd name="connsiteY362" fmla="*/ 112739 h 1255966"/>
                <a:gd name="connsiteX363" fmla="*/ 950668 w 1492869"/>
                <a:gd name="connsiteY363" fmla="*/ 126058 h 1255966"/>
                <a:gd name="connsiteX364" fmla="*/ 950668 w 1492869"/>
                <a:gd name="connsiteY364" fmla="*/ 153661 h 1255966"/>
                <a:gd name="connsiteX365" fmla="*/ 946728 w 1492869"/>
                <a:gd name="connsiteY365" fmla="*/ 173605 h 1255966"/>
                <a:gd name="connsiteX366" fmla="*/ 948041 w 1492869"/>
                <a:gd name="connsiteY366" fmla="*/ 205556 h 1255966"/>
                <a:gd name="connsiteX367" fmla="*/ 950668 w 1492869"/>
                <a:gd name="connsiteY367" fmla="*/ 233160 h 1255966"/>
                <a:gd name="connsiteX368" fmla="*/ 958685 w 1492869"/>
                <a:gd name="connsiteY368" fmla="*/ 246478 h 1255966"/>
                <a:gd name="connsiteX369" fmla="*/ 970642 w 1492869"/>
                <a:gd name="connsiteY369" fmla="*/ 254484 h 1255966"/>
                <a:gd name="connsiteX370" fmla="*/ 977553 w 1492869"/>
                <a:gd name="connsiteY370" fmla="*/ 265111 h 1255966"/>
                <a:gd name="connsiteX371" fmla="*/ 993519 w 1492869"/>
                <a:gd name="connsiteY371" fmla="*/ 267802 h 1255966"/>
                <a:gd name="connsiteX372" fmla="*/ 1002780 w 1492869"/>
                <a:gd name="connsiteY372" fmla="*/ 269114 h 1255966"/>
                <a:gd name="connsiteX373" fmla="*/ 1005475 w 1492869"/>
                <a:gd name="connsiteY373" fmla="*/ 276014 h 1255966"/>
                <a:gd name="connsiteX374" fmla="*/ 1024136 w 1492869"/>
                <a:gd name="connsiteY374" fmla="*/ 284020 h 1255966"/>
                <a:gd name="connsiteX375" fmla="*/ 1036093 w 1492869"/>
                <a:gd name="connsiteY375" fmla="*/ 284019 h 1255966"/>
                <a:gd name="connsiteX376" fmla="*/ 1045423 w 1492869"/>
                <a:gd name="connsiteY376" fmla="*/ 277119 h 1255966"/>
                <a:gd name="connsiteX377" fmla="*/ 1061389 w 1492869"/>
                <a:gd name="connsiteY377" fmla="*/ 279810 h 1255966"/>
                <a:gd name="connsiteX378" fmla="*/ 1070719 w 1492869"/>
                <a:gd name="connsiteY378" fmla="*/ 282501 h 1255966"/>
                <a:gd name="connsiteX379" fmla="*/ 1079981 w 1492869"/>
                <a:gd name="connsiteY379" fmla="*/ 279810 h 1255966"/>
                <a:gd name="connsiteX380" fmla="*/ 1096015 w 1492869"/>
                <a:gd name="connsiteY380" fmla="*/ 278499 h 1255966"/>
                <a:gd name="connsiteX381" fmla="*/ 1105276 w 1492869"/>
                <a:gd name="connsiteY381" fmla="*/ 286435 h 1255966"/>
                <a:gd name="connsiteX382" fmla="*/ 1114607 w 1492869"/>
                <a:gd name="connsiteY382" fmla="*/ 282501 h 1255966"/>
                <a:gd name="connsiteX383" fmla="*/ 1123937 w 1492869"/>
                <a:gd name="connsiteY383" fmla="*/ 283812 h 1255966"/>
                <a:gd name="connsiteX384" fmla="*/ 1125251 w 1492869"/>
                <a:gd name="connsiteY384" fmla="*/ 290713 h 1255966"/>
                <a:gd name="connsiteX385" fmla="*/ 1125251 w 1492869"/>
                <a:gd name="connsiteY385" fmla="*/ 300030 h 1255966"/>
                <a:gd name="connsiteX386" fmla="*/ 1114607 w 1492869"/>
                <a:gd name="connsiteY386" fmla="*/ 306931 h 1255966"/>
                <a:gd name="connsiteX387" fmla="*/ 1103963 w 1492869"/>
                <a:gd name="connsiteY387" fmla="*/ 305550 h 1255966"/>
                <a:gd name="connsiteX388" fmla="*/ 1090693 w 1492869"/>
                <a:gd name="connsiteY388" fmla="*/ 305550 h 1255966"/>
                <a:gd name="connsiteX389" fmla="*/ 1078667 w 1492869"/>
                <a:gd name="connsiteY389" fmla="*/ 306931 h 1255966"/>
                <a:gd name="connsiteX390" fmla="*/ 1070719 w 1492869"/>
                <a:gd name="connsiteY390" fmla="*/ 312244 h 1255966"/>
                <a:gd name="connsiteX391" fmla="*/ 1068024 w 1492869"/>
                <a:gd name="connsiteY391" fmla="*/ 322872 h 1255966"/>
                <a:gd name="connsiteX392" fmla="*/ 1068024 w 1492869"/>
                <a:gd name="connsiteY392" fmla="*/ 341504 h 1255966"/>
                <a:gd name="connsiteX393" fmla="*/ 1078667 w 1492869"/>
                <a:gd name="connsiteY393" fmla="*/ 353443 h 1255966"/>
                <a:gd name="connsiteX394" fmla="*/ 1089311 w 1492869"/>
                <a:gd name="connsiteY394" fmla="*/ 361448 h 1255966"/>
                <a:gd name="connsiteX395" fmla="*/ 1105276 w 1492869"/>
                <a:gd name="connsiteY395" fmla="*/ 366762 h 1255966"/>
                <a:gd name="connsiteX396" fmla="*/ 1121242 w 1492869"/>
                <a:gd name="connsiteY396" fmla="*/ 369453 h 1255966"/>
                <a:gd name="connsiteX397" fmla="*/ 1131954 w 1492869"/>
                <a:gd name="connsiteY397" fmla="*/ 374767 h 1255966"/>
                <a:gd name="connsiteX398" fmla="*/ 1138866 w 1492869"/>
                <a:gd name="connsiteY398" fmla="*/ 389397 h 1255966"/>
                <a:gd name="connsiteX399" fmla="*/ 1137553 w 1492869"/>
                <a:gd name="connsiteY399" fmla="*/ 401335 h 1255966"/>
                <a:gd name="connsiteX400" fmla="*/ 1129535 w 1492869"/>
                <a:gd name="connsiteY400" fmla="*/ 414654 h 1255966"/>
                <a:gd name="connsiteX401" fmla="*/ 1116197 w 1492869"/>
                <a:gd name="connsiteY401" fmla="*/ 418656 h 1255966"/>
                <a:gd name="connsiteX402" fmla="*/ 1105553 w 1492869"/>
                <a:gd name="connsiteY402" fmla="*/ 427973 h 1255966"/>
                <a:gd name="connsiteX403" fmla="*/ 1100231 w 1492869"/>
                <a:gd name="connsiteY403" fmla="*/ 453230 h 1255966"/>
                <a:gd name="connsiteX404" fmla="*/ 1105553 w 1492869"/>
                <a:gd name="connsiteY404" fmla="*/ 469171 h 1255966"/>
                <a:gd name="connsiteX405" fmla="*/ 1120205 w 1492869"/>
                <a:gd name="connsiteY405" fmla="*/ 476072 h 1255966"/>
                <a:gd name="connsiteX406" fmla="*/ 1124214 w 1492869"/>
                <a:gd name="connsiteY406" fmla="*/ 484008 h 1255966"/>
                <a:gd name="connsiteX407" fmla="*/ 1120205 w 1492869"/>
                <a:gd name="connsiteY407" fmla="*/ 501329 h 1255966"/>
                <a:gd name="connsiteX408" fmla="*/ 1112257 w 1492869"/>
                <a:gd name="connsiteY408" fmla="*/ 522584 h 1255966"/>
                <a:gd name="connsiteX409" fmla="*/ 1102927 w 1492869"/>
                <a:gd name="connsiteY409" fmla="*/ 534592 h 1255966"/>
                <a:gd name="connsiteX410" fmla="*/ 1096015 w 1492869"/>
                <a:gd name="connsiteY410" fmla="*/ 545219 h 1255966"/>
                <a:gd name="connsiteX411" fmla="*/ 1093320 w 1492869"/>
                <a:gd name="connsiteY411" fmla="*/ 563852 h 1255966"/>
                <a:gd name="connsiteX412" fmla="*/ 1101337 w 1492869"/>
                <a:gd name="connsiteY412" fmla="*/ 591800 h 1255966"/>
                <a:gd name="connsiteX413" fmla="*/ 1115920 w 1492869"/>
                <a:gd name="connsiteY413" fmla="*/ 613055 h 1255966"/>
                <a:gd name="connsiteX414" fmla="*/ 1143911 w 1492869"/>
                <a:gd name="connsiteY414" fmla="*/ 639693 h 1255966"/>
                <a:gd name="connsiteX415" fmla="*/ 1170520 w 1492869"/>
                <a:gd name="connsiteY415" fmla="*/ 651631 h 1255966"/>
                <a:gd name="connsiteX416" fmla="*/ 1178537 w 1492869"/>
                <a:gd name="connsiteY416" fmla="*/ 652942 h 1255966"/>
                <a:gd name="connsiteX417" fmla="*/ 1178538 w 1492869"/>
                <a:gd name="connsiteY417" fmla="*/ 658118 h 1255966"/>
                <a:gd name="connsiteX418" fmla="*/ 1182477 w 1492869"/>
                <a:gd name="connsiteY418" fmla="*/ 672748 h 1255966"/>
                <a:gd name="connsiteX419" fmla="*/ 1181164 w 1492869"/>
                <a:gd name="connsiteY419" fmla="*/ 691380 h 1255966"/>
                <a:gd name="connsiteX420" fmla="*/ 1173216 w 1492869"/>
                <a:gd name="connsiteY420" fmla="*/ 711324 h 1255966"/>
                <a:gd name="connsiteX421" fmla="*/ 1165199 w 1492869"/>
                <a:gd name="connsiteY421" fmla="*/ 733959 h 1255966"/>
                <a:gd name="connsiteX422" fmla="*/ 1165199 w 1492869"/>
                <a:gd name="connsiteY422" fmla="*/ 741964 h 1255966"/>
                <a:gd name="connsiteX423" fmla="*/ 1163885 w 1492869"/>
                <a:gd name="connsiteY423" fmla="*/ 756594 h 1255966"/>
                <a:gd name="connsiteX424" fmla="*/ 1167825 w 1492869"/>
                <a:gd name="connsiteY424" fmla="*/ 775157 h 1255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Lst>
              <a:rect l="l" t="t" r="r" b="b"/>
              <a:pathLst>
                <a:path w="1492869" h="1255966">
                  <a:moveTo>
                    <a:pt x="1167341" y="774882"/>
                  </a:moveTo>
                  <a:cubicBezTo>
                    <a:pt x="1171350" y="781782"/>
                    <a:pt x="1181993" y="792203"/>
                    <a:pt x="1184689" y="797517"/>
                  </a:cubicBezTo>
                  <a:cubicBezTo>
                    <a:pt x="1188063" y="801813"/>
                    <a:pt x="1190426" y="806814"/>
                    <a:pt x="1191600" y="812146"/>
                  </a:cubicBezTo>
                  <a:cubicBezTo>
                    <a:pt x="1192913" y="818288"/>
                    <a:pt x="1192913" y="824637"/>
                    <a:pt x="1191600" y="830779"/>
                  </a:cubicBezTo>
                  <a:cubicBezTo>
                    <a:pt x="1191600" y="834781"/>
                    <a:pt x="1188974" y="841406"/>
                    <a:pt x="1188974" y="844098"/>
                  </a:cubicBezTo>
                  <a:cubicBezTo>
                    <a:pt x="1189030" y="849645"/>
                    <a:pt x="1190379" y="855102"/>
                    <a:pt x="1192914" y="860039"/>
                  </a:cubicBezTo>
                  <a:cubicBezTo>
                    <a:pt x="1194296" y="864041"/>
                    <a:pt x="1202244" y="869355"/>
                    <a:pt x="1206253" y="872046"/>
                  </a:cubicBezTo>
                  <a:cubicBezTo>
                    <a:pt x="1214406" y="876973"/>
                    <a:pt x="1222854" y="881398"/>
                    <a:pt x="1231548" y="885296"/>
                  </a:cubicBezTo>
                  <a:cubicBezTo>
                    <a:pt x="1239005" y="889361"/>
                    <a:pt x="1247125" y="892072"/>
                    <a:pt x="1255531" y="893301"/>
                  </a:cubicBezTo>
                  <a:cubicBezTo>
                    <a:pt x="1259269" y="892538"/>
                    <a:pt x="1262862" y="891187"/>
                    <a:pt x="1266175" y="889299"/>
                  </a:cubicBezTo>
                  <a:cubicBezTo>
                    <a:pt x="1268801" y="887987"/>
                    <a:pt x="1271496" y="882398"/>
                    <a:pt x="1274123" y="881294"/>
                  </a:cubicBezTo>
                  <a:cubicBezTo>
                    <a:pt x="1276972" y="879436"/>
                    <a:pt x="1280133" y="878104"/>
                    <a:pt x="1283453" y="877360"/>
                  </a:cubicBezTo>
                  <a:cubicBezTo>
                    <a:pt x="1289338" y="876902"/>
                    <a:pt x="1295249" y="877799"/>
                    <a:pt x="1300732" y="879982"/>
                  </a:cubicBezTo>
                  <a:cubicBezTo>
                    <a:pt x="1304713" y="880643"/>
                    <a:pt x="1308776" y="880643"/>
                    <a:pt x="1312758" y="879982"/>
                  </a:cubicBezTo>
                  <a:cubicBezTo>
                    <a:pt x="1315986" y="879000"/>
                    <a:pt x="1319092" y="877658"/>
                    <a:pt x="1322019" y="875980"/>
                  </a:cubicBezTo>
                  <a:cubicBezTo>
                    <a:pt x="1323401" y="874669"/>
                    <a:pt x="1328930" y="872046"/>
                    <a:pt x="1330036" y="870666"/>
                  </a:cubicBezTo>
                  <a:cubicBezTo>
                    <a:pt x="1332732" y="868044"/>
                    <a:pt x="1334045" y="861350"/>
                    <a:pt x="1336948" y="858728"/>
                  </a:cubicBezTo>
                  <a:cubicBezTo>
                    <a:pt x="1342249" y="858070"/>
                    <a:pt x="1347612" y="858070"/>
                    <a:pt x="1352913" y="858728"/>
                  </a:cubicBezTo>
                  <a:cubicBezTo>
                    <a:pt x="1357387" y="860592"/>
                    <a:pt x="1361468" y="863285"/>
                    <a:pt x="1364939" y="866664"/>
                  </a:cubicBezTo>
                  <a:cubicBezTo>
                    <a:pt x="1367565" y="872046"/>
                    <a:pt x="1363557" y="883985"/>
                    <a:pt x="1364939" y="889299"/>
                  </a:cubicBezTo>
                  <a:cubicBezTo>
                    <a:pt x="1366402" y="892160"/>
                    <a:pt x="1368188" y="894846"/>
                    <a:pt x="1370261" y="897304"/>
                  </a:cubicBezTo>
                  <a:cubicBezTo>
                    <a:pt x="1372887" y="898615"/>
                    <a:pt x="1377172" y="899926"/>
                    <a:pt x="1379591" y="901306"/>
                  </a:cubicBezTo>
                  <a:cubicBezTo>
                    <a:pt x="1380904" y="902617"/>
                    <a:pt x="1387539" y="905240"/>
                    <a:pt x="1388852" y="908207"/>
                  </a:cubicBezTo>
                  <a:cubicBezTo>
                    <a:pt x="1388975" y="911366"/>
                    <a:pt x="1388530" y="914521"/>
                    <a:pt x="1387539" y="917523"/>
                  </a:cubicBezTo>
                  <a:cubicBezTo>
                    <a:pt x="1386226" y="920146"/>
                    <a:pt x="1379591" y="922837"/>
                    <a:pt x="1379591" y="926840"/>
                  </a:cubicBezTo>
                  <a:cubicBezTo>
                    <a:pt x="1378209" y="929462"/>
                    <a:pt x="1380904" y="933741"/>
                    <a:pt x="1382218" y="936156"/>
                  </a:cubicBezTo>
                  <a:cubicBezTo>
                    <a:pt x="1384913" y="938778"/>
                    <a:pt x="1392861" y="938778"/>
                    <a:pt x="1395557" y="941470"/>
                  </a:cubicBezTo>
                  <a:cubicBezTo>
                    <a:pt x="1396870" y="942781"/>
                    <a:pt x="1399496" y="946783"/>
                    <a:pt x="1400879" y="948370"/>
                  </a:cubicBezTo>
                  <a:cubicBezTo>
                    <a:pt x="1401814" y="953100"/>
                    <a:pt x="1403618" y="957616"/>
                    <a:pt x="1406200" y="961689"/>
                  </a:cubicBezTo>
                  <a:cubicBezTo>
                    <a:pt x="1407513" y="963000"/>
                    <a:pt x="1413112" y="961689"/>
                    <a:pt x="1415531" y="961689"/>
                  </a:cubicBezTo>
                  <a:cubicBezTo>
                    <a:pt x="1416844" y="963000"/>
                    <a:pt x="1420852" y="963000"/>
                    <a:pt x="1420852" y="964381"/>
                  </a:cubicBezTo>
                  <a:cubicBezTo>
                    <a:pt x="1423479" y="967003"/>
                    <a:pt x="1419470" y="973697"/>
                    <a:pt x="1419470" y="977630"/>
                  </a:cubicBezTo>
                  <a:cubicBezTo>
                    <a:pt x="1418157" y="980322"/>
                    <a:pt x="1416844" y="986947"/>
                    <a:pt x="1419470" y="988327"/>
                  </a:cubicBezTo>
                  <a:cubicBezTo>
                    <a:pt x="1422166" y="990949"/>
                    <a:pt x="1432809" y="985635"/>
                    <a:pt x="1435436" y="988327"/>
                  </a:cubicBezTo>
                  <a:cubicBezTo>
                    <a:pt x="1439444" y="989638"/>
                    <a:pt x="1439444" y="998954"/>
                    <a:pt x="1442347" y="1000265"/>
                  </a:cubicBezTo>
                  <a:cubicBezTo>
                    <a:pt x="1445250" y="1001576"/>
                    <a:pt x="1450295" y="997574"/>
                    <a:pt x="1452991" y="996263"/>
                  </a:cubicBezTo>
                  <a:cubicBezTo>
                    <a:pt x="1455617" y="996263"/>
                    <a:pt x="1460939" y="994952"/>
                    <a:pt x="1463634" y="996263"/>
                  </a:cubicBezTo>
                  <a:cubicBezTo>
                    <a:pt x="1468976" y="998585"/>
                    <a:pt x="1473920" y="1001729"/>
                    <a:pt x="1478286" y="1005579"/>
                  </a:cubicBezTo>
                  <a:cubicBezTo>
                    <a:pt x="1480913" y="1009581"/>
                    <a:pt x="1482226" y="1018898"/>
                    <a:pt x="1485198" y="1021520"/>
                  </a:cubicBezTo>
                  <a:cubicBezTo>
                    <a:pt x="1487893" y="1025523"/>
                    <a:pt x="1495842" y="1026903"/>
                    <a:pt x="1495842" y="1030836"/>
                  </a:cubicBezTo>
                  <a:cubicBezTo>
                    <a:pt x="1496255" y="1035435"/>
                    <a:pt x="1495344" y="1040056"/>
                    <a:pt x="1493215" y="1044155"/>
                  </a:cubicBezTo>
                  <a:cubicBezTo>
                    <a:pt x="1490192" y="1048355"/>
                    <a:pt x="1486015" y="1051591"/>
                    <a:pt x="1481189" y="1053471"/>
                  </a:cubicBezTo>
                  <a:cubicBezTo>
                    <a:pt x="1476999" y="1055231"/>
                    <a:pt x="1472374" y="1055688"/>
                    <a:pt x="1467919" y="1054783"/>
                  </a:cubicBezTo>
                  <a:cubicBezTo>
                    <a:pt x="1465224" y="1052160"/>
                    <a:pt x="1466537" y="1042844"/>
                    <a:pt x="1463911" y="1040152"/>
                  </a:cubicBezTo>
                  <a:cubicBezTo>
                    <a:pt x="1462598" y="1037530"/>
                    <a:pt x="1456999" y="1030836"/>
                    <a:pt x="1453267" y="1030836"/>
                  </a:cubicBezTo>
                  <a:cubicBezTo>
                    <a:pt x="1449535" y="1030836"/>
                    <a:pt x="1443937" y="1038842"/>
                    <a:pt x="1439928" y="1041533"/>
                  </a:cubicBezTo>
                  <a:cubicBezTo>
                    <a:pt x="1435919" y="1045466"/>
                    <a:pt x="1426658" y="1049469"/>
                    <a:pt x="1422649" y="1054783"/>
                  </a:cubicBezTo>
                  <a:cubicBezTo>
                    <a:pt x="1419085" y="1059849"/>
                    <a:pt x="1417221" y="1065913"/>
                    <a:pt x="1417328" y="1072104"/>
                  </a:cubicBezTo>
                  <a:cubicBezTo>
                    <a:pt x="1417328" y="1076106"/>
                    <a:pt x="1422649" y="1080109"/>
                    <a:pt x="1424239" y="1084042"/>
                  </a:cubicBezTo>
                  <a:cubicBezTo>
                    <a:pt x="1425776" y="1089699"/>
                    <a:pt x="1426680" y="1095508"/>
                    <a:pt x="1426935" y="1101364"/>
                  </a:cubicBezTo>
                  <a:cubicBezTo>
                    <a:pt x="1426373" y="1107289"/>
                    <a:pt x="1425025" y="1113114"/>
                    <a:pt x="1422926" y="1118685"/>
                  </a:cubicBezTo>
                  <a:cubicBezTo>
                    <a:pt x="1422224" y="1125445"/>
                    <a:pt x="1420882" y="1132122"/>
                    <a:pt x="1418917" y="1138629"/>
                  </a:cubicBezTo>
                  <a:cubicBezTo>
                    <a:pt x="1416291" y="1143942"/>
                    <a:pt x="1406960" y="1151878"/>
                    <a:pt x="1404265" y="1157261"/>
                  </a:cubicBezTo>
                  <a:cubicBezTo>
                    <a:pt x="1402952" y="1162575"/>
                    <a:pt x="1404265" y="1174513"/>
                    <a:pt x="1402952" y="1179827"/>
                  </a:cubicBezTo>
                  <a:cubicBezTo>
                    <a:pt x="1401639" y="1186728"/>
                    <a:pt x="1393621" y="1195837"/>
                    <a:pt x="1390995" y="1201151"/>
                  </a:cubicBezTo>
                  <a:cubicBezTo>
                    <a:pt x="1386986" y="1206465"/>
                    <a:pt x="1382978" y="1219783"/>
                    <a:pt x="1378969" y="1225097"/>
                  </a:cubicBezTo>
                  <a:cubicBezTo>
                    <a:pt x="1372851" y="1233047"/>
                    <a:pt x="1365217" y="1239708"/>
                    <a:pt x="1356507" y="1244696"/>
                  </a:cubicBezTo>
                  <a:cubicBezTo>
                    <a:pt x="1348212" y="1250198"/>
                    <a:pt x="1339277" y="1254671"/>
                    <a:pt x="1329898" y="1258014"/>
                  </a:cubicBezTo>
                  <a:cubicBezTo>
                    <a:pt x="1327044" y="1253882"/>
                    <a:pt x="1324722" y="1249407"/>
                    <a:pt x="1322987" y="1244696"/>
                  </a:cubicBezTo>
                  <a:cubicBezTo>
                    <a:pt x="1321604" y="1240693"/>
                    <a:pt x="1322987" y="1230066"/>
                    <a:pt x="1321604" y="1226063"/>
                  </a:cubicBezTo>
                  <a:cubicBezTo>
                    <a:pt x="1318412" y="1219782"/>
                    <a:pt x="1314390" y="1213956"/>
                    <a:pt x="1309648" y="1208742"/>
                  </a:cubicBezTo>
                  <a:cubicBezTo>
                    <a:pt x="1307696" y="1205481"/>
                    <a:pt x="1304965" y="1202754"/>
                    <a:pt x="1301699" y="1200806"/>
                  </a:cubicBezTo>
                  <a:cubicBezTo>
                    <a:pt x="1296377" y="1199426"/>
                    <a:pt x="1283038" y="1208742"/>
                    <a:pt x="1279030" y="1204808"/>
                  </a:cubicBezTo>
                  <a:cubicBezTo>
                    <a:pt x="1275021" y="1202117"/>
                    <a:pt x="1279030" y="1191490"/>
                    <a:pt x="1276404" y="1187487"/>
                  </a:cubicBezTo>
                  <a:cubicBezTo>
                    <a:pt x="1273777" y="1183485"/>
                    <a:pt x="1260438" y="1182173"/>
                    <a:pt x="1257743" y="1176860"/>
                  </a:cubicBezTo>
                  <a:cubicBezTo>
                    <a:pt x="1258480" y="1172682"/>
                    <a:pt x="1259831" y="1168636"/>
                    <a:pt x="1261751" y="1164852"/>
                  </a:cubicBezTo>
                  <a:cubicBezTo>
                    <a:pt x="1261751" y="1162230"/>
                    <a:pt x="1261751" y="1156916"/>
                    <a:pt x="1260438" y="1155536"/>
                  </a:cubicBezTo>
                  <a:cubicBezTo>
                    <a:pt x="1257743" y="1152914"/>
                    <a:pt x="1249794" y="1155536"/>
                    <a:pt x="1247099" y="1154225"/>
                  </a:cubicBezTo>
                  <a:cubicBezTo>
                    <a:pt x="1240160" y="1150733"/>
                    <a:pt x="1233485" y="1146743"/>
                    <a:pt x="1227125" y="1142286"/>
                  </a:cubicBezTo>
                  <a:cubicBezTo>
                    <a:pt x="1221125" y="1140161"/>
                    <a:pt x="1214877" y="1138816"/>
                    <a:pt x="1208533" y="1138284"/>
                  </a:cubicBezTo>
                  <a:cubicBezTo>
                    <a:pt x="1197821" y="1135592"/>
                    <a:pt x="1175220" y="1134281"/>
                    <a:pt x="1164577" y="1131383"/>
                  </a:cubicBezTo>
                  <a:cubicBezTo>
                    <a:pt x="1158575" y="1129298"/>
                    <a:pt x="1152789" y="1126640"/>
                    <a:pt x="1147298" y="1123447"/>
                  </a:cubicBezTo>
                  <a:cubicBezTo>
                    <a:pt x="1144602" y="1122067"/>
                    <a:pt x="1137968" y="1118133"/>
                    <a:pt x="1135272" y="1116546"/>
                  </a:cubicBezTo>
                  <a:cubicBezTo>
                    <a:pt x="1128271" y="1115028"/>
                    <a:pt x="1121146" y="1114150"/>
                    <a:pt x="1113985" y="1113923"/>
                  </a:cubicBezTo>
                  <a:cubicBezTo>
                    <a:pt x="1105566" y="1114579"/>
                    <a:pt x="1097108" y="1114579"/>
                    <a:pt x="1088689" y="1113923"/>
                  </a:cubicBezTo>
                  <a:cubicBezTo>
                    <a:pt x="1081778" y="1112543"/>
                    <a:pt x="1068715" y="1104607"/>
                    <a:pt x="1061043" y="1103296"/>
                  </a:cubicBezTo>
                  <a:cubicBezTo>
                    <a:pt x="1054132" y="1103296"/>
                    <a:pt x="1041069" y="1110197"/>
                    <a:pt x="1034434" y="1107229"/>
                  </a:cubicBezTo>
                  <a:cubicBezTo>
                    <a:pt x="1029112" y="1105918"/>
                    <a:pt x="1025104" y="1095291"/>
                    <a:pt x="1021095" y="1092599"/>
                  </a:cubicBezTo>
                  <a:cubicBezTo>
                    <a:pt x="1012427" y="1088740"/>
                    <a:pt x="1002858" y="1087355"/>
                    <a:pt x="993449" y="1088597"/>
                  </a:cubicBezTo>
                  <a:cubicBezTo>
                    <a:pt x="988128" y="1089977"/>
                    <a:pt x="978797" y="1100605"/>
                    <a:pt x="973475" y="1100605"/>
                  </a:cubicBezTo>
                  <a:cubicBezTo>
                    <a:pt x="965458" y="1100605"/>
                    <a:pt x="953501" y="1089977"/>
                    <a:pt x="945830" y="1089977"/>
                  </a:cubicBezTo>
                  <a:cubicBezTo>
                    <a:pt x="940099" y="1088327"/>
                    <a:pt x="933965" y="1088792"/>
                    <a:pt x="928551" y="1091288"/>
                  </a:cubicBezTo>
                  <a:cubicBezTo>
                    <a:pt x="924542" y="1096602"/>
                    <a:pt x="925856" y="1109921"/>
                    <a:pt x="924542" y="1116546"/>
                  </a:cubicBezTo>
                  <a:cubicBezTo>
                    <a:pt x="923293" y="1123668"/>
                    <a:pt x="920587" y="1130457"/>
                    <a:pt x="916594" y="1136489"/>
                  </a:cubicBezTo>
                  <a:cubicBezTo>
                    <a:pt x="913899" y="1140492"/>
                    <a:pt x="904568" y="1143390"/>
                    <a:pt x="900629" y="1144495"/>
                  </a:cubicBezTo>
                  <a:cubicBezTo>
                    <a:pt x="891851" y="1146502"/>
                    <a:pt x="882932" y="1147840"/>
                    <a:pt x="873951" y="1148497"/>
                  </a:cubicBezTo>
                  <a:cubicBezTo>
                    <a:pt x="867494" y="1149187"/>
                    <a:pt x="861204" y="1150985"/>
                    <a:pt x="855359" y="1153811"/>
                  </a:cubicBezTo>
                  <a:cubicBezTo>
                    <a:pt x="851350" y="1155122"/>
                    <a:pt x="843333" y="1163127"/>
                    <a:pt x="839393" y="1164438"/>
                  </a:cubicBezTo>
                  <a:cubicBezTo>
                    <a:pt x="832315" y="1165128"/>
                    <a:pt x="825185" y="1165128"/>
                    <a:pt x="818106" y="1164438"/>
                  </a:cubicBezTo>
                  <a:cubicBezTo>
                    <a:pt x="812037" y="1162481"/>
                    <a:pt x="805785" y="1161140"/>
                    <a:pt x="799445" y="1160436"/>
                  </a:cubicBezTo>
                  <a:cubicBezTo>
                    <a:pt x="794124" y="1161816"/>
                    <a:pt x="783480" y="1168441"/>
                    <a:pt x="778158" y="1168441"/>
                  </a:cubicBezTo>
                  <a:cubicBezTo>
                    <a:pt x="770541" y="1168215"/>
                    <a:pt x="762956" y="1167338"/>
                    <a:pt x="755489" y="1165818"/>
                  </a:cubicBezTo>
                  <a:cubicBezTo>
                    <a:pt x="752862" y="1164438"/>
                    <a:pt x="747541" y="1157813"/>
                    <a:pt x="743532" y="1156502"/>
                  </a:cubicBezTo>
                  <a:cubicBezTo>
                    <a:pt x="736216" y="1154285"/>
                    <a:pt x="728565" y="1153374"/>
                    <a:pt x="720932" y="1153811"/>
                  </a:cubicBezTo>
                  <a:cubicBezTo>
                    <a:pt x="716923" y="1153811"/>
                    <a:pt x="710288" y="1157813"/>
                    <a:pt x="707592" y="1156502"/>
                  </a:cubicBezTo>
                  <a:cubicBezTo>
                    <a:pt x="702161" y="1156044"/>
                    <a:pt x="697255" y="1153084"/>
                    <a:pt x="694322" y="1148497"/>
                  </a:cubicBezTo>
                  <a:cubicBezTo>
                    <a:pt x="691627" y="1144495"/>
                    <a:pt x="695636" y="1133867"/>
                    <a:pt x="694323" y="1129864"/>
                  </a:cubicBezTo>
                  <a:cubicBezTo>
                    <a:pt x="692940" y="1124551"/>
                    <a:pt x="683610" y="1117926"/>
                    <a:pt x="679670" y="1115234"/>
                  </a:cubicBezTo>
                  <a:cubicBezTo>
                    <a:pt x="674348" y="1113923"/>
                    <a:pt x="662323" y="1115234"/>
                    <a:pt x="657001" y="1112543"/>
                  </a:cubicBezTo>
                  <a:cubicBezTo>
                    <a:pt x="654374" y="1111232"/>
                    <a:pt x="649053" y="1107229"/>
                    <a:pt x="646357" y="1105642"/>
                  </a:cubicBezTo>
                  <a:cubicBezTo>
                    <a:pt x="641035" y="1103020"/>
                    <a:pt x="627765" y="1103020"/>
                    <a:pt x="621061" y="1101640"/>
                  </a:cubicBezTo>
                  <a:cubicBezTo>
                    <a:pt x="615762" y="1102330"/>
                    <a:pt x="610395" y="1102330"/>
                    <a:pt x="605096" y="1101640"/>
                  </a:cubicBezTo>
                  <a:cubicBezTo>
                    <a:pt x="601087" y="1100328"/>
                    <a:pt x="597148" y="1092324"/>
                    <a:pt x="593139" y="1091012"/>
                  </a:cubicBezTo>
                  <a:cubicBezTo>
                    <a:pt x="587745" y="1088424"/>
                    <a:pt x="581845" y="1087058"/>
                    <a:pt x="575861" y="1087010"/>
                  </a:cubicBezTo>
                  <a:cubicBezTo>
                    <a:pt x="570470" y="1085699"/>
                    <a:pt x="557200" y="1089701"/>
                    <a:pt x="551878" y="1087010"/>
                  </a:cubicBezTo>
                  <a:cubicBezTo>
                    <a:pt x="549182" y="1087010"/>
                    <a:pt x="543861" y="1080109"/>
                    <a:pt x="541234" y="1079074"/>
                  </a:cubicBezTo>
                  <a:cubicBezTo>
                    <a:pt x="537226" y="1076382"/>
                    <a:pt x="527895" y="1076382"/>
                    <a:pt x="523887" y="1073691"/>
                  </a:cubicBezTo>
                  <a:cubicBezTo>
                    <a:pt x="521260" y="1072380"/>
                    <a:pt x="518565" y="1063064"/>
                    <a:pt x="514625" y="1060441"/>
                  </a:cubicBezTo>
                  <a:cubicBezTo>
                    <a:pt x="507935" y="1057259"/>
                    <a:pt x="500672" y="1055452"/>
                    <a:pt x="493269" y="1055128"/>
                  </a:cubicBezTo>
                  <a:cubicBezTo>
                    <a:pt x="486358" y="1055128"/>
                    <a:pt x="471982" y="1056439"/>
                    <a:pt x="466660" y="1060441"/>
                  </a:cubicBezTo>
                  <a:cubicBezTo>
                    <a:pt x="464034" y="1063064"/>
                    <a:pt x="462720" y="1071069"/>
                    <a:pt x="459748" y="1075071"/>
                  </a:cubicBezTo>
                  <a:cubicBezTo>
                    <a:pt x="457622" y="1078690"/>
                    <a:pt x="454334" y="1081486"/>
                    <a:pt x="450418" y="1083007"/>
                  </a:cubicBezTo>
                  <a:cubicBezTo>
                    <a:pt x="444382" y="1083625"/>
                    <a:pt x="438311" y="1082243"/>
                    <a:pt x="433139" y="1079074"/>
                  </a:cubicBezTo>
                  <a:lnTo>
                    <a:pt x="433139" y="1079074"/>
                  </a:lnTo>
                  <a:cubicBezTo>
                    <a:pt x="426228" y="1075071"/>
                    <a:pt x="418487" y="1063064"/>
                    <a:pt x="411852" y="1059061"/>
                  </a:cubicBezTo>
                  <a:cubicBezTo>
                    <a:pt x="407844" y="1056439"/>
                    <a:pt x="397200" y="1048434"/>
                    <a:pt x="391878" y="1045811"/>
                  </a:cubicBezTo>
                  <a:cubicBezTo>
                    <a:pt x="386870" y="1041800"/>
                    <a:pt x="381529" y="1038222"/>
                    <a:pt x="375913" y="1035115"/>
                  </a:cubicBezTo>
                  <a:cubicBezTo>
                    <a:pt x="369001" y="1033804"/>
                    <a:pt x="357252" y="1037806"/>
                    <a:pt x="350617" y="1035115"/>
                  </a:cubicBezTo>
                  <a:cubicBezTo>
                    <a:pt x="347922" y="1033804"/>
                    <a:pt x="343705" y="1024487"/>
                    <a:pt x="339973" y="1021865"/>
                  </a:cubicBezTo>
                  <a:cubicBezTo>
                    <a:pt x="335965" y="1020485"/>
                    <a:pt x="329330" y="1017863"/>
                    <a:pt x="325321" y="1016551"/>
                  </a:cubicBezTo>
                  <a:cubicBezTo>
                    <a:pt x="318507" y="1017674"/>
                    <a:pt x="311817" y="1019454"/>
                    <a:pt x="305347" y="1021865"/>
                  </a:cubicBezTo>
                  <a:cubicBezTo>
                    <a:pt x="298729" y="1025645"/>
                    <a:pt x="291539" y="1028325"/>
                    <a:pt x="284060" y="1029801"/>
                  </a:cubicBezTo>
                  <a:cubicBezTo>
                    <a:pt x="281364" y="1028490"/>
                    <a:pt x="276043" y="1021865"/>
                    <a:pt x="273416" y="1020485"/>
                  </a:cubicBezTo>
                  <a:cubicBezTo>
                    <a:pt x="267303" y="1018971"/>
                    <a:pt x="261050" y="1018092"/>
                    <a:pt x="254755" y="1017863"/>
                  </a:cubicBezTo>
                  <a:cubicBezTo>
                    <a:pt x="247002" y="1019373"/>
                    <a:pt x="239428" y="1021686"/>
                    <a:pt x="232155" y="1024764"/>
                  </a:cubicBezTo>
                  <a:cubicBezTo>
                    <a:pt x="225885" y="1026815"/>
                    <a:pt x="220033" y="1029970"/>
                    <a:pt x="214876" y="1034080"/>
                  </a:cubicBezTo>
                  <a:cubicBezTo>
                    <a:pt x="210528" y="1040771"/>
                    <a:pt x="206936" y="1047923"/>
                    <a:pt x="204164" y="1055404"/>
                  </a:cubicBezTo>
                  <a:cubicBezTo>
                    <a:pt x="201385" y="1060795"/>
                    <a:pt x="197796" y="1065729"/>
                    <a:pt x="193520" y="1070034"/>
                  </a:cubicBezTo>
                  <a:cubicBezTo>
                    <a:pt x="188198" y="1072656"/>
                    <a:pt x="174928" y="1071345"/>
                    <a:pt x="169606" y="1073967"/>
                  </a:cubicBezTo>
                  <a:cubicBezTo>
                    <a:pt x="165258" y="1078089"/>
                    <a:pt x="161238" y="1082542"/>
                    <a:pt x="157581" y="1087286"/>
                  </a:cubicBezTo>
                  <a:cubicBezTo>
                    <a:pt x="153641" y="1089977"/>
                    <a:pt x="146937" y="1096602"/>
                    <a:pt x="142998" y="1099293"/>
                  </a:cubicBezTo>
                  <a:cubicBezTo>
                    <a:pt x="137140" y="1102720"/>
                    <a:pt x="130869" y="1105386"/>
                    <a:pt x="124337" y="1107229"/>
                  </a:cubicBezTo>
                  <a:lnTo>
                    <a:pt x="107058" y="1107229"/>
                  </a:lnTo>
                  <a:cubicBezTo>
                    <a:pt x="104256" y="1103831"/>
                    <a:pt x="101132" y="1100711"/>
                    <a:pt x="97728" y="1097913"/>
                  </a:cubicBezTo>
                  <a:cubicBezTo>
                    <a:pt x="93886" y="1093674"/>
                    <a:pt x="89381" y="1090085"/>
                    <a:pt x="84389" y="1087286"/>
                  </a:cubicBezTo>
                  <a:cubicBezTo>
                    <a:pt x="78595" y="1084328"/>
                    <a:pt x="72280" y="1082523"/>
                    <a:pt x="65797" y="1081972"/>
                  </a:cubicBezTo>
                  <a:cubicBezTo>
                    <a:pt x="57920" y="1084234"/>
                    <a:pt x="50317" y="1087359"/>
                    <a:pt x="43127" y="1091288"/>
                  </a:cubicBezTo>
                  <a:cubicBezTo>
                    <a:pt x="43127" y="1085975"/>
                    <a:pt x="41814" y="1077970"/>
                    <a:pt x="41814" y="1073967"/>
                  </a:cubicBezTo>
                  <a:cubicBezTo>
                    <a:pt x="40501" y="1068653"/>
                    <a:pt x="34903" y="1060717"/>
                    <a:pt x="33797" y="1055404"/>
                  </a:cubicBezTo>
                  <a:cubicBezTo>
                    <a:pt x="32106" y="1049405"/>
                    <a:pt x="29789" y="1043599"/>
                    <a:pt x="26885" y="1038082"/>
                  </a:cubicBezTo>
                  <a:cubicBezTo>
                    <a:pt x="25395" y="1032862"/>
                    <a:pt x="23061" y="1027920"/>
                    <a:pt x="19974" y="1023452"/>
                  </a:cubicBezTo>
                  <a:cubicBezTo>
                    <a:pt x="18661" y="1019450"/>
                    <a:pt x="10643" y="1012825"/>
                    <a:pt x="7948" y="1008822"/>
                  </a:cubicBezTo>
                  <a:cubicBezTo>
                    <a:pt x="4516" y="1002513"/>
                    <a:pt x="1847" y="995818"/>
                    <a:pt x="0" y="988879"/>
                  </a:cubicBezTo>
                  <a:cubicBezTo>
                    <a:pt x="0" y="984876"/>
                    <a:pt x="1313" y="976871"/>
                    <a:pt x="1313" y="972938"/>
                  </a:cubicBezTo>
                  <a:cubicBezTo>
                    <a:pt x="657" y="967621"/>
                    <a:pt x="657" y="962244"/>
                    <a:pt x="1313" y="956927"/>
                  </a:cubicBezTo>
                  <a:cubicBezTo>
                    <a:pt x="2626" y="951614"/>
                    <a:pt x="10643" y="943609"/>
                    <a:pt x="13270" y="938295"/>
                  </a:cubicBezTo>
                  <a:cubicBezTo>
                    <a:pt x="15866" y="934037"/>
                    <a:pt x="18175" y="929610"/>
                    <a:pt x="20181" y="925045"/>
                  </a:cubicBezTo>
                  <a:cubicBezTo>
                    <a:pt x="21495" y="919789"/>
                    <a:pt x="21495" y="914291"/>
                    <a:pt x="20181" y="909035"/>
                  </a:cubicBezTo>
                  <a:cubicBezTo>
                    <a:pt x="19811" y="904569"/>
                    <a:pt x="17935" y="900360"/>
                    <a:pt x="14860" y="897096"/>
                  </a:cubicBezTo>
                  <a:cubicBezTo>
                    <a:pt x="13388" y="894239"/>
                    <a:pt x="11603" y="891555"/>
                    <a:pt x="9538" y="889091"/>
                  </a:cubicBezTo>
                  <a:cubicBezTo>
                    <a:pt x="6141" y="884809"/>
                    <a:pt x="3776" y="879803"/>
                    <a:pt x="2626" y="874461"/>
                  </a:cubicBezTo>
                  <a:cubicBezTo>
                    <a:pt x="3328" y="867702"/>
                    <a:pt x="4671" y="861024"/>
                    <a:pt x="6635" y="854518"/>
                  </a:cubicBezTo>
                  <a:cubicBezTo>
                    <a:pt x="7948" y="851827"/>
                    <a:pt x="10643" y="845202"/>
                    <a:pt x="13546" y="843891"/>
                  </a:cubicBezTo>
                  <a:cubicBezTo>
                    <a:pt x="16506" y="842538"/>
                    <a:pt x="19650" y="841631"/>
                    <a:pt x="22877" y="841199"/>
                  </a:cubicBezTo>
                  <a:cubicBezTo>
                    <a:pt x="26932" y="840911"/>
                    <a:pt x="31006" y="841355"/>
                    <a:pt x="34903" y="842510"/>
                  </a:cubicBezTo>
                  <a:cubicBezTo>
                    <a:pt x="37463" y="843949"/>
                    <a:pt x="39793" y="845764"/>
                    <a:pt x="41814" y="847893"/>
                  </a:cubicBezTo>
                  <a:cubicBezTo>
                    <a:pt x="46589" y="849291"/>
                    <a:pt x="51502" y="850171"/>
                    <a:pt x="56466" y="850516"/>
                  </a:cubicBezTo>
                  <a:cubicBezTo>
                    <a:pt x="60475" y="849204"/>
                    <a:pt x="65797" y="842510"/>
                    <a:pt x="69736" y="841199"/>
                  </a:cubicBezTo>
                  <a:cubicBezTo>
                    <a:pt x="75451" y="840112"/>
                    <a:pt x="81271" y="839672"/>
                    <a:pt x="87084" y="839888"/>
                  </a:cubicBezTo>
                  <a:cubicBezTo>
                    <a:pt x="91023" y="838577"/>
                    <a:pt x="99041" y="834574"/>
                    <a:pt x="103050" y="832987"/>
                  </a:cubicBezTo>
                  <a:lnTo>
                    <a:pt x="117702" y="832987"/>
                  </a:lnTo>
                  <a:cubicBezTo>
                    <a:pt x="121918" y="834186"/>
                    <a:pt x="125944" y="835975"/>
                    <a:pt x="129659" y="838301"/>
                  </a:cubicBezTo>
                  <a:lnTo>
                    <a:pt x="144311" y="838301"/>
                  </a:lnTo>
                  <a:cubicBezTo>
                    <a:pt x="149467" y="835644"/>
                    <a:pt x="154371" y="832526"/>
                    <a:pt x="158963" y="828984"/>
                  </a:cubicBezTo>
                  <a:cubicBezTo>
                    <a:pt x="162902" y="827604"/>
                    <a:pt x="168224" y="822084"/>
                    <a:pt x="172233" y="820980"/>
                  </a:cubicBezTo>
                  <a:cubicBezTo>
                    <a:pt x="176478" y="819050"/>
                    <a:pt x="180965" y="817704"/>
                    <a:pt x="185572" y="816977"/>
                  </a:cubicBezTo>
                  <a:cubicBezTo>
                    <a:pt x="192214" y="816322"/>
                    <a:pt x="198904" y="816322"/>
                    <a:pt x="205546" y="816977"/>
                  </a:cubicBezTo>
                  <a:cubicBezTo>
                    <a:pt x="209284" y="817740"/>
                    <a:pt x="212877" y="819091"/>
                    <a:pt x="216190" y="820980"/>
                  </a:cubicBezTo>
                  <a:cubicBezTo>
                    <a:pt x="218816" y="822291"/>
                    <a:pt x="221511" y="827881"/>
                    <a:pt x="224138" y="828985"/>
                  </a:cubicBezTo>
                  <a:cubicBezTo>
                    <a:pt x="229948" y="833240"/>
                    <a:pt x="236910" y="835645"/>
                    <a:pt x="244112" y="835886"/>
                  </a:cubicBezTo>
                  <a:cubicBezTo>
                    <a:pt x="250184" y="834392"/>
                    <a:pt x="256022" y="832070"/>
                    <a:pt x="261460" y="828985"/>
                  </a:cubicBezTo>
                  <a:cubicBezTo>
                    <a:pt x="266299" y="829640"/>
                    <a:pt x="271204" y="829640"/>
                    <a:pt x="276043" y="828985"/>
                  </a:cubicBezTo>
                  <a:cubicBezTo>
                    <a:pt x="281364" y="828985"/>
                    <a:pt x="293390" y="826293"/>
                    <a:pt x="298712" y="826293"/>
                  </a:cubicBezTo>
                  <a:cubicBezTo>
                    <a:pt x="302721" y="824982"/>
                    <a:pt x="309356" y="827604"/>
                    <a:pt x="313364" y="826293"/>
                  </a:cubicBezTo>
                  <a:cubicBezTo>
                    <a:pt x="317158" y="822914"/>
                    <a:pt x="320298" y="818867"/>
                    <a:pt x="322626" y="814355"/>
                  </a:cubicBezTo>
                  <a:cubicBezTo>
                    <a:pt x="325161" y="811749"/>
                    <a:pt x="326992" y="808544"/>
                    <a:pt x="327947" y="805038"/>
                  </a:cubicBezTo>
                  <a:cubicBezTo>
                    <a:pt x="328841" y="800133"/>
                    <a:pt x="328387" y="795077"/>
                    <a:pt x="326634" y="790408"/>
                  </a:cubicBezTo>
                  <a:cubicBezTo>
                    <a:pt x="325321" y="787717"/>
                    <a:pt x="321312" y="785095"/>
                    <a:pt x="319723" y="783508"/>
                  </a:cubicBezTo>
                  <a:cubicBezTo>
                    <a:pt x="316959" y="781081"/>
                    <a:pt x="315086" y="777802"/>
                    <a:pt x="314401" y="774191"/>
                  </a:cubicBezTo>
                  <a:cubicBezTo>
                    <a:pt x="313090" y="770320"/>
                    <a:pt x="313090" y="766125"/>
                    <a:pt x="314401" y="762253"/>
                  </a:cubicBezTo>
                  <a:cubicBezTo>
                    <a:pt x="316426" y="760146"/>
                    <a:pt x="318756" y="758355"/>
                    <a:pt x="321312" y="756939"/>
                  </a:cubicBezTo>
                  <a:cubicBezTo>
                    <a:pt x="324749" y="753532"/>
                    <a:pt x="328808" y="750815"/>
                    <a:pt x="333269" y="748934"/>
                  </a:cubicBezTo>
                  <a:cubicBezTo>
                    <a:pt x="340570" y="744872"/>
                    <a:pt x="348145" y="741321"/>
                    <a:pt x="355939" y="738307"/>
                  </a:cubicBezTo>
                  <a:cubicBezTo>
                    <a:pt x="361680" y="738962"/>
                    <a:pt x="367477" y="738962"/>
                    <a:pt x="373217" y="738307"/>
                  </a:cubicBezTo>
                  <a:cubicBezTo>
                    <a:pt x="378539" y="738307"/>
                    <a:pt x="390565" y="739618"/>
                    <a:pt x="394505" y="736995"/>
                  </a:cubicBezTo>
                  <a:cubicBezTo>
                    <a:pt x="398513" y="735615"/>
                    <a:pt x="402522" y="728990"/>
                    <a:pt x="403835" y="726299"/>
                  </a:cubicBezTo>
                  <a:cubicBezTo>
                    <a:pt x="407068" y="723257"/>
                    <a:pt x="410639" y="720595"/>
                    <a:pt x="414479" y="718363"/>
                  </a:cubicBezTo>
                  <a:cubicBezTo>
                    <a:pt x="417174" y="715672"/>
                    <a:pt x="425122" y="714360"/>
                    <a:pt x="427818" y="711462"/>
                  </a:cubicBezTo>
                  <a:cubicBezTo>
                    <a:pt x="429848" y="707601"/>
                    <a:pt x="431625" y="703614"/>
                    <a:pt x="433139" y="699524"/>
                  </a:cubicBezTo>
                  <a:lnTo>
                    <a:pt x="433139" y="685722"/>
                  </a:lnTo>
                  <a:cubicBezTo>
                    <a:pt x="435247" y="681089"/>
                    <a:pt x="436600" y="676150"/>
                    <a:pt x="437148" y="671092"/>
                  </a:cubicBezTo>
                  <a:lnTo>
                    <a:pt x="437148" y="661776"/>
                  </a:lnTo>
                  <a:cubicBezTo>
                    <a:pt x="439040" y="658098"/>
                    <a:pt x="441760" y="654908"/>
                    <a:pt x="445096" y="652459"/>
                  </a:cubicBezTo>
                  <a:cubicBezTo>
                    <a:pt x="447792" y="649768"/>
                    <a:pt x="457122" y="649768"/>
                    <a:pt x="461062" y="649768"/>
                  </a:cubicBezTo>
                  <a:cubicBezTo>
                    <a:pt x="463757" y="651148"/>
                    <a:pt x="467973" y="655151"/>
                    <a:pt x="469079" y="655151"/>
                  </a:cubicBezTo>
                  <a:cubicBezTo>
                    <a:pt x="473960" y="654797"/>
                    <a:pt x="478604" y="652913"/>
                    <a:pt x="482349" y="649768"/>
                  </a:cubicBezTo>
                  <a:cubicBezTo>
                    <a:pt x="483731" y="647146"/>
                    <a:pt x="485044" y="641832"/>
                    <a:pt x="483731" y="640521"/>
                  </a:cubicBezTo>
                  <a:cubicBezTo>
                    <a:pt x="483419" y="638193"/>
                    <a:pt x="482958" y="635888"/>
                    <a:pt x="482349" y="633620"/>
                  </a:cubicBezTo>
                  <a:cubicBezTo>
                    <a:pt x="479723" y="630997"/>
                    <a:pt x="471705" y="630997"/>
                    <a:pt x="469079" y="628306"/>
                  </a:cubicBezTo>
                  <a:cubicBezTo>
                    <a:pt x="466959" y="625599"/>
                    <a:pt x="465577" y="622389"/>
                    <a:pt x="465070" y="618990"/>
                  </a:cubicBezTo>
                  <a:cubicBezTo>
                    <a:pt x="463757" y="616367"/>
                    <a:pt x="462444" y="609674"/>
                    <a:pt x="461062" y="607051"/>
                  </a:cubicBezTo>
                  <a:cubicBezTo>
                    <a:pt x="460818" y="602937"/>
                    <a:pt x="459932" y="598885"/>
                    <a:pt x="458435" y="595044"/>
                  </a:cubicBezTo>
                  <a:cubicBezTo>
                    <a:pt x="458435" y="592421"/>
                    <a:pt x="454427" y="588143"/>
                    <a:pt x="453114" y="585727"/>
                  </a:cubicBezTo>
                  <a:cubicBezTo>
                    <a:pt x="453114" y="584416"/>
                    <a:pt x="450418" y="580414"/>
                    <a:pt x="450418" y="578826"/>
                  </a:cubicBezTo>
                  <a:cubicBezTo>
                    <a:pt x="447792" y="574824"/>
                    <a:pt x="441088" y="569510"/>
                    <a:pt x="438461" y="565508"/>
                  </a:cubicBezTo>
                  <a:cubicBezTo>
                    <a:pt x="436801" y="561256"/>
                    <a:pt x="435889" y="556750"/>
                    <a:pt x="435766" y="552189"/>
                  </a:cubicBezTo>
                  <a:cubicBezTo>
                    <a:pt x="437148" y="549567"/>
                    <a:pt x="441088" y="546875"/>
                    <a:pt x="442677" y="544253"/>
                  </a:cubicBezTo>
                  <a:cubicBezTo>
                    <a:pt x="443990" y="538554"/>
                    <a:pt x="443990" y="532631"/>
                    <a:pt x="442677" y="526932"/>
                  </a:cubicBezTo>
                  <a:cubicBezTo>
                    <a:pt x="442191" y="523603"/>
                    <a:pt x="440239" y="520666"/>
                    <a:pt x="437356" y="518927"/>
                  </a:cubicBezTo>
                  <a:cubicBezTo>
                    <a:pt x="434660" y="516304"/>
                    <a:pt x="426712" y="516304"/>
                    <a:pt x="422703" y="514993"/>
                  </a:cubicBezTo>
                  <a:lnTo>
                    <a:pt x="406738" y="509679"/>
                  </a:lnTo>
                  <a:cubicBezTo>
                    <a:pt x="402136" y="507278"/>
                    <a:pt x="397681" y="504605"/>
                    <a:pt x="393399" y="501674"/>
                  </a:cubicBezTo>
                  <a:cubicBezTo>
                    <a:pt x="388917" y="499207"/>
                    <a:pt x="385226" y="495522"/>
                    <a:pt x="382755" y="491047"/>
                  </a:cubicBezTo>
                  <a:cubicBezTo>
                    <a:pt x="381442" y="487044"/>
                    <a:pt x="384068" y="477728"/>
                    <a:pt x="382755" y="473726"/>
                  </a:cubicBezTo>
                  <a:cubicBezTo>
                    <a:pt x="382950" y="471856"/>
                    <a:pt x="382486" y="469977"/>
                    <a:pt x="381442" y="468412"/>
                  </a:cubicBezTo>
                  <a:cubicBezTo>
                    <a:pt x="382755" y="467101"/>
                    <a:pt x="384068" y="467101"/>
                    <a:pt x="385451" y="465721"/>
                  </a:cubicBezTo>
                  <a:cubicBezTo>
                    <a:pt x="389715" y="461406"/>
                    <a:pt x="393303" y="456474"/>
                    <a:pt x="396094" y="451091"/>
                  </a:cubicBezTo>
                  <a:cubicBezTo>
                    <a:pt x="397407" y="447157"/>
                    <a:pt x="398721" y="439152"/>
                    <a:pt x="400034" y="436461"/>
                  </a:cubicBezTo>
                  <a:cubicBezTo>
                    <a:pt x="403280" y="433028"/>
                    <a:pt x="406843" y="429908"/>
                    <a:pt x="410677" y="427144"/>
                  </a:cubicBezTo>
                  <a:lnTo>
                    <a:pt x="426712" y="421831"/>
                  </a:lnTo>
                  <a:cubicBezTo>
                    <a:pt x="432011" y="422521"/>
                    <a:pt x="437378" y="422521"/>
                    <a:pt x="442677" y="421831"/>
                  </a:cubicBezTo>
                  <a:cubicBezTo>
                    <a:pt x="449101" y="421953"/>
                    <a:pt x="455466" y="420582"/>
                    <a:pt x="461269" y="417828"/>
                  </a:cubicBezTo>
                  <a:cubicBezTo>
                    <a:pt x="465278" y="417828"/>
                    <a:pt x="469286" y="410927"/>
                    <a:pt x="473295" y="410927"/>
                  </a:cubicBezTo>
                  <a:cubicBezTo>
                    <a:pt x="474608" y="409616"/>
                    <a:pt x="480206" y="410927"/>
                    <a:pt x="481243" y="410927"/>
                  </a:cubicBezTo>
                  <a:cubicBezTo>
                    <a:pt x="483586" y="412475"/>
                    <a:pt x="485069" y="415029"/>
                    <a:pt x="485251" y="417828"/>
                  </a:cubicBezTo>
                  <a:cubicBezTo>
                    <a:pt x="487878" y="420520"/>
                    <a:pt x="494582" y="427144"/>
                    <a:pt x="497209" y="427144"/>
                  </a:cubicBezTo>
                  <a:cubicBezTo>
                    <a:pt x="501217" y="428525"/>
                    <a:pt x="506539" y="423211"/>
                    <a:pt x="509234" y="423211"/>
                  </a:cubicBezTo>
                  <a:cubicBezTo>
                    <a:pt x="511930" y="423211"/>
                    <a:pt x="517182" y="421831"/>
                    <a:pt x="519878" y="424522"/>
                  </a:cubicBezTo>
                  <a:cubicBezTo>
                    <a:pt x="521191" y="424522"/>
                    <a:pt x="521191" y="428525"/>
                    <a:pt x="522504" y="429836"/>
                  </a:cubicBezTo>
                  <a:cubicBezTo>
                    <a:pt x="524377" y="429641"/>
                    <a:pt x="526259" y="430105"/>
                    <a:pt x="527826" y="431147"/>
                  </a:cubicBezTo>
                  <a:cubicBezTo>
                    <a:pt x="531835" y="431147"/>
                    <a:pt x="541165" y="428525"/>
                    <a:pt x="543792" y="431147"/>
                  </a:cubicBezTo>
                  <a:cubicBezTo>
                    <a:pt x="545174" y="431147"/>
                    <a:pt x="545174" y="435150"/>
                    <a:pt x="546487" y="436461"/>
                  </a:cubicBezTo>
                  <a:cubicBezTo>
                    <a:pt x="547525" y="439518"/>
                    <a:pt x="548402" y="442628"/>
                    <a:pt x="549113" y="445777"/>
                  </a:cubicBezTo>
                  <a:cubicBezTo>
                    <a:pt x="547800" y="448468"/>
                    <a:pt x="543792" y="453782"/>
                    <a:pt x="543792" y="456404"/>
                  </a:cubicBezTo>
                  <a:cubicBezTo>
                    <a:pt x="544059" y="460523"/>
                    <a:pt x="544969" y="464574"/>
                    <a:pt x="546487" y="468412"/>
                  </a:cubicBezTo>
                  <a:cubicBezTo>
                    <a:pt x="547506" y="472289"/>
                    <a:pt x="549981" y="475625"/>
                    <a:pt x="553399" y="477728"/>
                  </a:cubicBezTo>
                  <a:cubicBezTo>
                    <a:pt x="557963" y="480279"/>
                    <a:pt x="562911" y="482073"/>
                    <a:pt x="568051" y="483042"/>
                  </a:cubicBezTo>
                  <a:cubicBezTo>
                    <a:pt x="570677" y="484353"/>
                    <a:pt x="576068" y="487044"/>
                    <a:pt x="577381" y="489943"/>
                  </a:cubicBezTo>
                  <a:cubicBezTo>
                    <a:pt x="578461" y="493400"/>
                    <a:pt x="578906" y="497024"/>
                    <a:pt x="578694" y="500639"/>
                  </a:cubicBezTo>
                  <a:cubicBezTo>
                    <a:pt x="577381" y="504573"/>
                    <a:pt x="571783" y="508575"/>
                    <a:pt x="569364" y="511267"/>
                  </a:cubicBezTo>
                  <a:cubicBezTo>
                    <a:pt x="568051" y="513889"/>
                    <a:pt x="561416" y="516580"/>
                    <a:pt x="558720" y="519203"/>
                  </a:cubicBezTo>
                  <a:cubicBezTo>
                    <a:pt x="554928" y="522627"/>
                    <a:pt x="551770" y="526692"/>
                    <a:pt x="549390" y="531210"/>
                  </a:cubicBezTo>
                  <a:cubicBezTo>
                    <a:pt x="548077" y="532521"/>
                    <a:pt x="548077" y="536524"/>
                    <a:pt x="548077" y="539215"/>
                  </a:cubicBezTo>
                  <a:cubicBezTo>
                    <a:pt x="549888" y="544806"/>
                    <a:pt x="553100" y="549841"/>
                    <a:pt x="557407" y="553845"/>
                  </a:cubicBezTo>
                  <a:cubicBezTo>
                    <a:pt x="560033" y="556468"/>
                    <a:pt x="568051" y="557779"/>
                    <a:pt x="570677" y="559159"/>
                  </a:cubicBezTo>
                  <a:cubicBezTo>
                    <a:pt x="576210" y="560302"/>
                    <a:pt x="581592" y="562085"/>
                    <a:pt x="586712" y="564473"/>
                  </a:cubicBezTo>
                  <a:cubicBezTo>
                    <a:pt x="594132" y="569339"/>
                    <a:pt x="601242" y="574663"/>
                    <a:pt x="607999" y="580414"/>
                  </a:cubicBezTo>
                  <a:cubicBezTo>
                    <a:pt x="611437" y="583655"/>
                    <a:pt x="614561" y="587213"/>
                    <a:pt x="617329" y="591041"/>
                  </a:cubicBezTo>
                  <a:lnTo>
                    <a:pt x="627973" y="601738"/>
                  </a:lnTo>
                  <a:cubicBezTo>
                    <a:pt x="631912" y="605671"/>
                    <a:pt x="641243" y="613676"/>
                    <a:pt x="645251" y="617679"/>
                  </a:cubicBezTo>
                  <a:cubicBezTo>
                    <a:pt x="648928" y="623590"/>
                    <a:pt x="653419" y="628956"/>
                    <a:pt x="658590" y="633620"/>
                  </a:cubicBezTo>
                  <a:cubicBezTo>
                    <a:pt x="661322" y="636673"/>
                    <a:pt x="664434" y="639363"/>
                    <a:pt x="667852" y="641625"/>
                  </a:cubicBezTo>
                  <a:cubicBezTo>
                    <a:pt x="671165" y="643514"/>
                    <a:pt x="674757" y="644865"/>
                    <a:pt x="678495" y="645627"/>
                  </a:cubicBezTo>
                  <a:cubicBezTo>
                    <a:pt x="682504" y="646939"/>
                    <a:pt x="689139" y="642936"/>
                    <a:pt x="693148" y="644247"/>
                  </a:cubicBezTo>
                  <a:cubicBezTo>
                    <a:pt x="697568" y="644886"/>
                    <a:pt x="701728" y="646724"/>
                    <a:pt x="705173" y="649561"/>
                  </a:cubicBezTo>
                  <a:cubicBezTo>
                    <a:pt x="706487" y="650941"/>
                    <a:pt x="707800" y="656462"/>
                    <a:pt x="709113" y="657566"/>
                  </a:cubicBezTo>
                  <a:cubicBezTo>
                    <a:pt x="713504" y="660294"/>
                    <a:pt x="718595" y="661684"/>
                    <a:pt x="723765" y="661568"/>
                  </a:cubicBezTo>
                  <a:cubicBezTo>
                    <a:pt x="727113" y="659607"/>
                    <a:pt x="730241" y="657294"/>
                    <a:pt x="733096" y="654668"/>
                  </a:cubicBezTo>
                  <a:cubicBezTo>
                    <a:pt x="738174" y="650908"/>
                    <a:pt x="742669" y="646420"/>
                    <a:pt x="746435" y="641349"/>
                  </a:cubicBezTo>
                  <a:cubicBezTo>
                    <a:pt x="750175" y="635661"/>
                    <a:pt x="752867" y="629351"/>
                    <a:pt x="754383" y="622716"/>
                  </a:cubicBezTo>
                  <a:cubicBezTo>
                    <a:pt x="755696" y="618714"/>
                    <a:pt x="750374" y="610709"/>
                    <a:pt x="750374" y="606775"/>
                  </a:cubicBezTo>
                  <a:cubicBezTo>
                    <a:pt x="751112" y="602598"/>
                    <a:pt x="752463" y="598552"/>
                    <a:pt x="754383" y="594768"/>
                  </a:cubicBezTo>
                  <a:cubicBezTo>
                    <a:pt x="754383" y="592145"/>
                    <a:pt x="757078" y="585451"/>
                    <a:pt x="757078" y="581449"/>
                  </a:cubicBezTo>
                  <a:cubicBezTo>
                    <a:pt x="758392" y="576216"/>
                    <a:pt x="758392" y="570741"/>
                    <a:pt x="757078" y="565508"/>
                  </a:cubicBezTo>
                  <a:cubicBezTo>
                    <a:pt x="757078" y="564197"/>
                    <a:pt x="754383" y="561505"/>
                    <a:pt x="754383" y="560194"/>
                  </a:cubicBezTo>
                  <a:cubicBezTo>
                    <a:pt x="754481" y="555204"/>
                    <a:pt x="755391" y="550263"/>
                    <a:pt x="757079" y="545564"/>
                  </a:cubicBezTo>
                  <a:cubicBezTo>
                    <a:pt x="758391" y="542873"/>
                    <a:pt x="763990" y="537559"/>
                    <a:pt x="765027" y="534937"/>
                  </a:cubicBezTo>
                  <a:cubicBezTo>
                    <a:pt x="767722" y="532245"/>
                    <a:pt x="773044" y="528036"/>
                    <a:pt x="773044" y="525621"/>
                  </a:cubicBezTo>
                  <a:cubicBezTo>
                    <a:pt x="773044" y="523205"/>
                    <a:pt x="767722" y="517615"/>
                    <a:pt x="767722" y="514993"/>
                  </a:cubicBezTo>
                  <a:lnTo>
                    <a:pt x="773044" y="504297"/>
                  </a:lnTo>
                  <a:cubicBezTo>
                    <a:pt x="775670" y="501674"/>
                    <a:pt x="782374" y="500363"/>
                    <a:pt x="785001" y="497396"/>
                  </a:cubicBezTo>
                  <a:cubicBezTo>
                    <a:pt x="787112" y="495190"/>
                    <a:pt x="788509" y="492401"/>
                    <a:pt x="789009" y="489391"/>
                  </a:cubicBezTo>
                  <a:cubicBezTo>
                    <a:pt x="790506" y="485573"/>
                    <a:pt x="791392" y="481544"/>
                    <a:pt x="791635" y="477452"/>
                  </a:cubicBezTo>
                  <a:cubicBezTo>
                    <a:pt x="791123" y="473230"/>
                    <a:pt x="789785" y="469151"/>
                    <a:pt x="787696" y="465445"/>
                  </a:cubicBezTo>
                  <a:cubicBezTo>
                    <a:pt x="786314" y="460131"/>
                    <a:pt x="780785" y="449503"/>
                    <a:pt x="779679" y="444190"/>
                  </a:cubicBezTo>
                  <a:cubicBezTo>
                    <a:pt x="778366" y="441498"/>
                    <a:pt x="775670" y="436185"/>
                    <a:pt x="774357" y="433562"/>
                  </a:cubicBezTo>
                  <a:cubicBezTo>
                    <a:pt x="773662" y="428955"/>
                    <a:pt x="772312" y="424470"/>
                    <a:pt x="770348" y="420244"/>
                  </a:cubicBezTo>
                  <a:cubicBezTo>
                    <a:pt x="768845" y="413346"/>
                    <a:pt x="766525" y="406651"/>
                    <a:pt x="763437" y="400300"/>
                  </a:cubicBezTo>
                  <a:cubicBezTo>
                    <a:pt x="762124" y="397609"/>
                    <a:pt x="755420" y="393399"/>
                    <a:pt x="754106" y="390984"/>
                  </a:cubicBezTo>
                  <a:cubicBezTo>
                    <a:pt x="751480" y="388292"/>
                    <a:pt x="748785" y="382979"/>
                    <a:pt x="746158" y="381667"/>
                  </a:cubicBezTo>
                  <a:cubicBezTo>
                    <a:pt x="738391" y="378975"/>
                    <a:pt x="729943" y="378975"/>
                    <a:pt x="722176" y="381667"/>
                  </a:cubicBezTo>
                  <a:cubicBezTo>
                    <a:pt x="719480" y="382979"/>
                    <a:pt x="718167" y="388568"/>
                    <a:pt x="715264" y="389673"/>
                  </a:cubicBezTo>
                  <a:cubicBezTo>
                    <a:pt x="712411" y="391539"/>
                    <a:pt x="709253" y="392893"/>
                    <a:pt x="705934" y="393675"/>
                  </a:cubicBezTo>
                  <a:cubicBezTo>
                    <a:pt x="699082" y="392697"/>
                    <a:pt x="692374" y="390889"/>
                    <a:pt x="685960" y="388292"/>
                  </a:cubicBezTo>
                  <a:lnTo>
                    <a:pt x="672275" y="388292"/>
                  </a:lnTo>
                  <a:cubicBezTo>
                    <a:pt x="668336" y="386981"/>
                    <a:pt x="663014" y="385670"/>
                    <a:pt x="661631" y="382979"/>
                  </a:cubicBezTo>
                  <a:cubicBezTo>
                    <a:pt x="658296" y="380529"/>
                    <a:pt x="655575" y="377340"/>
                    <a:pt x="653683" y="373662"/>
                  </a:cubicBezTo>
                  <a:cubicBezTo>
                    <a:pt x="651791" y="370826"/>
                    <a:pt x="650432" y="367669"/>
                    <a:pt x="649675" y="364346"/>
                  </a:cubicBezTo>
                  <a:cubicBezTo>
                    <a:pt x="649675" y="360413"/>
                    <a:pt x="649675" y="352408"/>
                    <a:pt x="652370" y="349716"/>
                  </a:cubicBezTo>
                  <a:cubicBezTo>
                    <a:pt x="653683" y="345783"/>
                    <a:pt x="663014" y="344402"/>
                    <a:pt x="664327" y="341780"/>
                  </a:cubicBezTo>
                  <a:cubicBezTo>
                    <a:pt x="665640" y="339158"/>
                    <a:pt x="665640" y="333775"/>
                    <a:pt x="666953" y="331153"/>
                  </a:cubicBezTo>
                  <a:cubicBezTo>
                    <a:pt x="667645" y="327180"/>
                    <a:pt x="667645" y="323118"/>
                    <a:pt x="666953" y="319145"/>
                  </a:cubicBezTo>
                  <a:cubicBezTo>
                    <a:pt x="666953" y="316454"/>
                    <a:pt x="660042" y="313831"/>
                    <a:pt x="660042" y="311140"/>
                  </a:cubicBezTo>
                  <a:cubicBezTo>
                    <a:pt x="660042" y="308449"/>
                    <a:pt x="664050" y="305826"/>
                    <a:pt x="665364" y="304239"/>
                  </a:cubicBezTo>
                  <a:cubicBezTo>
                    <a:pt x="669372" y="298925"/>
                    <a:pt x="673381" y="286918"/>
                    <a:pt x="677321" y="282984"/>
                  </a:cubicBezTo>
                  <a:cubicBezTo>
                    <a:pt x="682314" y="277737"/>
                    <a:pt x="687672" y="272848"/>
                    <a:pt x="693355" y="268354"/>
                  </a:cubicBezTo>
                  <a:cubicBezTo>
                    <a:pt x="697294" y="265663"/>
                    <a:pt x="706625" y="262972"/>
                    <a:pt x="710633" y="260349"/>
                  </a:cubicBezTo>
                  <a:cubicBezTo>
                    <a:pt x="715391" y="254668"/>
                    <a:pt x="719409" y="248407"/>
                    <a:pt x="722590" y="241717"/>
                  </a:cubicBezTo>
                  <a:cubicBezTo>
                    <a:pt x="724129" y="235615"/>
                    <a:pt x="725033" y="229371"/>
                    <a:pt x="725286" y="223084"/>
                  </a:cubicBezTo>
                  <a:cubicBezTo>
                    <a:pt x="725358" y="216653"/>
                    <a:pt x="723988" y="210287"/>
                    <a:pt x="721277" y="204452"/>
                  </a:cubicBezTo>
                  <a:cubicBezTo>
                    <a:pt x="719470" y="200008"/>
                    <a:pt x="716923" y="195902"/>
                    <a:pt x="713744" y="192306"/>
                  </a:cubicBezTo>
                  <a:cubicBezTo>
                    <a:pt x="711117" y="189615"/>
                    <a:pt x="701787" y="185405"/>
                    <a:pt x="699161" y="181610"/>
                  </a:cubicBezTo>
                  <a:cubicBezTo>
                    <a:pt x="697778" y="178988"/>
                    <a:pt x="696465" y="172294"/>
                    <a:pt x="695152" y="169671"/>
                  </a:cubicBezTo>
                  <a:cubicBezTo>
                    <a:pt x="694384" y="161605"/>
                    <a:pt x="693045" y="153603"/>
                    <a:pt x="691143" y="145725"/>
                  </a:cubicBezTo>
                  <a:cubicBezTo>
                    <a:pt x="688448" y="141723"/>
                    <a:pt x="681813" y="135098"/>
                    <a:pt x="679187" y="131095"/>
                  </a:cubicBezTo>
                  <a:cubicBezTo>
                    <a:pt x="676491" y="128404"/>
                    <a:pt x="672275" y="121779"/>
                    <a:pt x="669856" y="119088"/>
                  </a:cubicBezTo>
                  <a:cubicBezTo>
                    <a:pt x="667019" y="113619"/>
                    <a:pt x="663905" y="108298"/>
                    <a:pt x="660526" y="103147"/>
                  </a:cubicBezTo>
                  <a:cubicBezTo>
                    <a:pt x="657317" y="100363"/>
                    <a:pt x="653734" y="98040"/>
                    <a:pt x="649882" y="96246"/>
                  </a:cubicBezTo>
                  <a:cubicBezTo>
                    <a:pt x="647187" y="93554"/>
                    <a:pt x="640552" y="90932"/>
                    <a:pt x="637925" y="88241"/>
                  </a:cubicBezTo>
                  <a:cubicBezTo>
                    <a:pt x="636543" y="86929"/>
                    <a:pt x="633917" y="82927"/>
                    <a:pt x="632604" y="81340"/>
                  </a:cubicBezTo>
                  <a:cubicBezTo>
                    <a:pt x="631053" y="77511"/>
                    <a:pt x="630143" y="73455"/>
                    <a:pt x="629908" y="69332"/>
                  </a:cubicBezTo>
                  <a:cubicBezTo>
                    <a:pt x="628595" y="69332"/>
                    <a:pt x="628595" y="69332"/>
                    <a:pt x="628595" y="68021"/>
                  </a:cubicBezTo>
                  <a:cubicBezTo>
                    <a:pt x="631071" y="67008"/>
                    <a:pt x="633396" y="65661"/>
                    <a:pt x="635506" y="64018"/>
                  </a:cubicBezTo>
                  <a:cubicBezTo>
                    <a:pt x="638202" y="62707"/>
                    <a:pt x="642418" y="58705"/>
                    <a:pt x="644837" y="58705"/>
                  </a:cubicBezTo>
                  <a:cubicBezTo>
                    <a:pt x="648845" y="57393"/>
                    <a:pt x="654167" y="60016"/>
                    <a:pt x="658176" y="58705"/>
                  </a:cubicBezTo>
                  <a:cubicBezTo>
                    <a:pt x="661914" y="57942"/>
                    <a:pt x="665506" y="56591"/>
                    <a:pt x="668819" y="54702"/>
                  </a:cubicBezTo>
                  <a:cubicBezTo>
                    <a:pt x="670307" y="51339"/>
                    <a:pt x="671196" y="47743"/>
                    <a:pt x="671446" y="44075"/>
                  </a:cubicBezTo>
                  <a:cubicBezTo>
                    <a:pt x="672759" y="40072"/>
                    <a:pt x="667437" y="33447"/>
                    <a:pt x="668819" y="29445"/>
                  </a:cubicBezTo>
                  <a:cubicBezTo>
                    <a:pt x="670769" y="26164"/>
                    <a:pt x="673499" y="23415"/>
                    <a:pt x="676767" y="21440"/>
                  </a:cubicBezTo>
                  <a:cubicBezTo>
                    <a:pt x="678081" y="20129"/>
                    <a:pt x="683679" y="18817"/>
                    <a:pt x="684785" y="17437"/>
                  </a:cubicBezTo>
                  <a:lnTo>
                    <a:pt x="695428" y="12124"/>
                  </a:lnTo>
                  <a:cubicBezTo>
                    <a:pt x="698055" y="12124"/>
                    <a:pt x="706072" y="10812"/>
                    <a:pt x="710081" y="10812"/>
                  </a:cubicBezTo>
                  <a:cubicBezTo>
                    <a:pt x="711540" y="12228"/>
                    <a:pt x="713396" y="13167"/>
                    <a:pt x="715402" y="13504"/>
                  </a:cubicBezTo>
                  <a:cubicBezTo>
                    <a:pt x="719167" y="15409"/>
                    <a:pt x="723198" y="16735"/>
                    <a:pt x="727359" y="17437"/>
                  </a:cubicBezTo>
                  <a:cubicBezTo>
                    <a:pt x="729986" y="17437"/>
                    <a:pt x="734271" y="13504"/>
                    <a:pt x="736690" y="13504"/>
                  </a:cubicBezTo>
                  <a:cubicBezTo>
                    <a:pt x="740698" y="12124"/>
                    <a:pt x="749960" y="16126"/>
                    <a:pt x="753968" y="13504"/>
                  </a:cubicBezTo>
                  <a:cubicBezTo>
                    <a:pt x="756664" y="12124"/>
                    <a:pt x="756664" y="5499"/>
                    <a:pt x="759290" y="4187"/>
                  </a:cubicBezTo>
                  <a:cubicBezTo>
                    <a:pt x="761817" y="981"/>
                    <a:pt x="765916" y="-560"/>
                    <a:pt x="769934" y="185"/>
                  </a:cubicBezTo>
                  <a:cubicBezTo>
                    <a:pt x="772629" y="1496"/>
                    <a:pt x="773942" y="7086"/>
                    <a:pt x="773942" y="9501"/>
                  </a:cubicBezTo>
                  <a:cubicBezTo>
                    <a:pt x="775256" y="12922"/>
                    <a:pt x="775256" y="16708"/>
                    <a:pt x="773942" y="20128"/>
                  </a:cubicBezTo>
                  <a:cubicBezTo>
                    <a:pt x="773942" y="22820"/>
                    <a:pt x="768620" y="27030"/>
                    <a:pt x="767031" y="29445"/>
                  </a:cubicBezTo>
                  <a:cubicBezTo>
                    <a:pt x="767120" y="33739"/>
                    <a:pt x="768518" y="37903"/>
                    <a:pt x="771039" y="41383"/>
                  </a:cubicBezTo>
                  <a:cubicBezTo>
                    <a:pt x="772353" y="44075"/>
                    <a:pt x="780301" y="44075"/>
                    <a:pt x="784309" y="44075"/>
                  </a:cubicBezTo>
                  <a:cubicBezTo>
                    <a:pt x="787005" y="44075"/>
                    <a:pt x="792327" y="45386"/>
                    <a:pt x="794953" y="45386"/>
                  </a:cubicBezTo>
                  <a:cubicBezTo>
                    <a:pt x="804368" y="46047"/>
                    <a:pt x="813722" y="47385"/>
                    <a:pt x="822944" y="49389"/>
                  </a:cubicBezTo>
                  <a:cubicBezTo>
                    <a:pt x="829675" y="51906"/>
                    <a:pt x="835953" y="55495"/>
                    <a:pt x="841536" y="60016"/>
                  </a:cubicBezTo>
                  <a:cubicBezTo>
                    <a:pt x="842849" y="61396"/>
                    <a:pt x="842849" y="66917"/>
                    <a:pt x="842849" y="69332"/>
                  </a:cubicBezTo>
                  <a:cubicBezTo>
                    <a:pt x="844232" y="72023"/>
                    <a:pt x="846858" y="81340"/>
                    <a:pt x="850866" y="82651"/>
                  </a:cubicBezTo>
                  <a:cubicBezTo>
                    <a:pt x="852180" y="83962"/>
                    <a:pt x="858884" y="82651"/>
                    <a:pt x="861510" y="82651"/>
                  </a:cubicBezTo>
                  <a:lnTo>
                    <a:pt x="874849" y="75750"/>
                  </a:lnTo>
                  <a:cubicBezTo>
                    <a:pt x="880346" y="72842"/>
                    <a:pt x="886139" y="70529"/>
                    <a:pt x="892128" y="68849"/>
                  </a:cubicBezTo>
                  <a:cubicBezTo>
                    <a:pt x="894823" y="67538"/>
                    <a:pt x="901458" y="64846"/>
                    <a:pt x="904085" y="63535"/>
                  </a:cubicBezTo>
                  <a:cubicBezTo>
                    <a:pt x="908093" y="62224"/>
                    <a:pt x="916110" y="62224"/>
                    <a:pt x="918737" y="60913"/>
                  </a:cubicBezTo>
                  <a:cubicBezTo>
                    <a:pt x="923893" y="58256"/>
                    <a:pt x="928797" y="55138"/>
                    <a:pt x="933389" y="51597"/>
                  </a:cubicBezTo>
                  <a:cubicBezTo>
                    <a:pt x="936085" y="48905"/>
                    <a:pt x="938711" y="43592"/>
                    <a:pt x="942720" y="42280"/>
                  </a:cubicBezTo>
                  <a:cubicBezTo>
                    <a:pt x="946123" y="39418"/>
                    <a:pt x="950268" y="37575"/>
                    <a:pt x="954676" y="36967"/>
                  </a:cubicBezTo>
                  <a:cubicBezTo>
                    <a:pt x="957568" y="38138"/>
                    <a:pt x="959603" y="40776"/>
                    <a:pt x="959998" y="43868"/>
                  </a:cubicBezTo>
                  <a:cubicBezTo>
                    <a:pt x="961311" y="46490"/>
                    <a:pt x="957372" y="50769"/>
                    <a:pt x="957372" y="53184"/>
                  </a:cubicBezTo>
                  <a:cubicBezTo>
                    <a:pt x="957372" y="55599"/>
                    <a:pt x="958685" y="60085"/>
                    <a:pt x="958685" y="61189"/>
                  </a:cubicBezTo>
                  <a:cubicBezTo>
                    <a:pt x="962626" y="64601"/>
                    <a:pt x="967142" y="67288"/>
                    <a:pt x="972024" y="69125"/>
                  </a:cubicBezTo>
                  <a:cubicBezTo>
                    <a:pt x="975963" y="69125"/>
                    <a:pt x="982668" y="65123"/>
                    <a:pt x="985294" y="67814"/>
                  </a:cubicBezTo>
                  <a:cubicBezTo>
                    <a:pt x="986607" y="69125"/>
                    <a:pt x="986607" y="74715"/>
                    <a:pt x="987989" y="75819"/>
                  </a:cubicBezTo>
                  <a:cubicBezTo>
                    <a:pt x="991408" y="76986"/>
                    <a:pt x="995032" y="77433"/>
                    <a:pt x="998633" y="77130"/>
                  </a:cubicBezTo>
                  <a:cubicBezTo>
                    <a:pt x="1002573" y="78441"/>
                    <a:pt x="1013285" y="78441"/>
                    <a:pt x="1015912" y="82444"/>
                  </a:cubicBezTo>
                  <a:cubicBezTo>
                    <a:pt x="1016018" y="88634"/>
                    <a:pt x="1014154" y="94699"/>
                    <a:pt x="1010590" y="99765"/>
                  </a:cubicBezTo>
                  <a:cubicBezTo>
                    <a:pt x="1007894" y="101076"/>
                    <a:pt x="1002573" y="101076"/>
                    <a:pt x="1001259" y="102387"/>
                  </a:cubicBezTo>
                  <a:cubicBezTo>
                    <a:pt x="999946" y="105079"/>
                    <a:pt x="1003955" y="111704"/>
                    <a:pt x="1002573" y="114395"/>
                  </a:cubicBezTo>
                  <a:cubicBezTo>
                    <a:pt x="999992" y="118134"/>
                    <a:pt x="996253" y="120923"/>
                    <a:pt x="991929" y="122331"/>
                  </a:cubicBezTo>
                  <a:cubicBezTo>
                    <a:pt x="989303" y="122331"/>
                    <a:pt x="985017" y="118329"/>
                    <a:pt x="982668" y="115430"/>
                  </a:cubicBezTo>
                  <a:cubicBezTo>
                    <a:pt x="981285" y="112739"/>
                    <a:pt x="979972" y="106114"/>
                    <a:pt x="977346" y="104803"/>
                  </a:cubicBezTo>
                  <a:cubicBezTo>
                    <a:pt x="974386" y="103450"/>
                    <a:pt x="971242" y="102543"/>
                    <a:pt x="968015" y="102111"/>
                  </a:cubicBezTo>
                  <a:cubicBezTo>
                    <a:pt x="963959" y="101736"/>
                    <a:pt x="959869" y="102182"/>
                    <a:pt x="955990" y="103423"/>
                  </a:cubicBezTo>
                  <a:cubicBezTo>
                    <a:pt x="953277" y="105891"/>
                    <a:pt x="951414" y="109151"/>
                    <a:pt x="950668" y="112739"/>
                  </a:cubicBezTo>
                  <a:cubicBezTo>
                    <a:pt x="950011" y="117154"/>
                    <a:pt x="950011" y="121642"/>
                    <a:pt x="950668" y="126058"/>
                  </a:cubicBezTo>
                  <a:cubicBezTo>
                    <a:pt x="951342" y="135247"/>
                    <a:pt x="951342" y="144472"/>
                    <a:pt x="950668" y="153661"/>
                  </a:cubicBezTo>
                  <a:cubicBezTo>
                    <a:pt x="950668" y="158975"/>
                    <a:pt x="946728" y="168291"/>
                    <a:pt x="946728" y="173605"/>
                  </a:cubicBezTo>
                  <a:cubicBezTo>
                    <a:pt x="946510" y="184272"/>
                    <a:pt x="946948" y="194943"/>
                    <a:pt x="948041" y="205556"/>
                  </a:cubicBezTo>
                  <a:cubicBezTo>
                    <a:pt x="948278" y="214807"/>
                    <a:pt x="949155" y="224030"/>
                    <a:pt x="950668" y="233160"/>
                  </a:cubicBezTo>
                  <a:cubicBezTo>
                    <a:pt x="952531" y="238038"/>
                    <a:pt x="955245" y="242547"/>
                    <a:pt x="958685" y="246478"/>
                  </a:cubicBezTo>
                  <a:cubicBezTo>
                    <a:pt x="961311" y="249170"/>
                    <a:pt x="968015" y="251792"/>
                    <a:pt x="970642" y="254484"/>
                  </a:cubicBezTo>
                  <a:cubicBezTo>
                    <a:pt x="972024" y="255795"/>
                    <a:pt x="974650" y="263800"/>
                    <a:pt x="977553" y="265111"/>
                  </a:cubicBezTo>
                  <a:cubicBezTo>
                    <a:pt x="982572" y="267308"/>
                    <a:pt x="988056" y="268233"/>
                    <a:pt x="993519" y="267802"/>
                  </a:cubicBezTo>
                  <a:cubicBezTo>
                    <a:pt x="996145" y="269114"/>
                    <a:pt x="1001467" y="267802"/>
                    <a:pt x="1002780" y="269114"/>
                  </a:cubicBezTo>
                  <a:cubicBezTo>
                    <a:pt x="1004093" y="270425"/>
                    <a:pt x="1004162" y="274427"/>
                    <a:pt x="1005475" y="276014"/>
                  </a:cubicBezTo>
                  <a:cubicBezTo>
                    <a:pt x="1010717" y="280546"/>
                    <a:pt x="1017236" y="283342"/>
                    <a:pt x="1024136" y="284020"/>
                  </a:cubicBezTo>
                  <a:cubicBezTo>
                    <a:pt x="1026763" y="285331"/>
                    <a:pt x="1032084" y="284019"/>
                    <a:pt x="1036093" y="284019"/>
                  </a:cubicBezTo>
                  <a:cubicBezTo>
                    <a:pt x="1038719" y="282708"/>
                    <a:pt x="1043004" y="277119"/>
                    <a:pt x="1045423" y="277119"/>
                  </a:cubicBezTo>
                  <a:cubicBezTo>
                    <a:pt x="1050883" y="276741"/>
                    <a:pt x="1056356" y="277663"/>
                    <a:pt x="1061389" y="279810"/>
                  </a:cubicBezTo>
                  <a:cubicBezTo>
                    <a:pt x="1064015" y="279810"/>
                    <a:pt x="1068300" y="282501"/>
                    <a:pt x="1070719" y="282501"/>
                  </a:cubicBezTo>
                  <a:cubicBezTo>
                    <a:pt x="1073138" y="282501"/>
                    <a:pt x="1077631" y="279810"/>
                    <a:pt x="1079981" y="279810"/>
                  </a:cubicBezTo>
                  <a:cubicBezTo>
                    <a:pt x="1085132" y="278043"/>
                    <a:pt x="1090644" y="277592"/>
                    <a:pt x="1096015" y="278499"/>
                  </a:cubicBezTo>
                  <a:cubicBezTo>
                    <a:pt x="1098641" y="279810"/>
                    <a:pt x="1101337" y="286435"/>
                    <a:pt x="1105276" y="286435"/>
                  </a:cubicBezTo>
                  <a:cubicBezTo>
                    <a:pt x="1108603" y="285709"/>
                    <a:pt x="1111766" y="284375"/>
                    <a:pt x="1114607" y="282501"/>
                  </a:cubicBezTo>
                  <a:cubicBezTo>
                    <a:pt x="1117302" y="282501"/>
                    <a:pt x="1122624" y="281121"/>
                    <a:pt x="1123937" y="283812"/>
                  </a:cubicBezTo>
                  <a:cubicBezTo>
                    <a:pt x="1125251" y="283812"/>
                    <a:pt x="1125251" y="287815"/>
                    <a:pt x="1125251" y="290713"/>
                  </a:cubicBezTo>
                  <a:cubicBezTo>
                    <a:pt x="1126572" y="293679"/>
                    <a:pt x="1126572" y="297064"/>
                    <a:pt x="1125251" y="300030"/>
                  </a:cubicBezTo>
                  <a:cubicBezTo>
                    <a:pt x="1123937" y="302721"/>
                    <a:pt x="1117302" y="305343"/>
                    <a:pt x="1114607" y="306931"/>
                  </a:cubicBezTo>
                  <a:cubicBezTo>
                    <a:pt x="1111003" y="307148"/>
                    <a:pt x="1107391" y="306680"/>
                    <a:pt x="1103963" y="305550"/>
                  </a:cubicBezTo>
                  <a:cubicBezTo>
                    <a:pt x="1099565" y="304890"/>
                    <a:pt x="1095092" y="304890"/>
                    <a:pt x="1090693" y="305550"/>
                  </a:cubicBezTo>
                  <a:cubicBezTo>
                    <a:pt x="1086633" y="305247"/>
                    <a:pt x="1082552" y="305716"/>
                    <a:pt x="1078667" y="306931"/>
                  </a:cubicBezTo>
                  <a:cubicBezTo>
                    <a:pt x="1075333" y="307367"/>
                    <a:pt x="1072394" y="309332"/>
                    <a:pt x="1070719" y="312244"/>
                  </a:cubicBezTo>
                  <a:cubicBezTo>
                    <a:pt x="1069170" y="315590"/>
                    <a:pt x="1068257" y="319193"/>
                    <a:pt x="1068024" y="322872"/>
                  </a:cubicBezTo>
                  <a:cubicBezTo>
                    <a:pt x="1067365" y="329065"/>
                    <a:pt x="1067365" y="335311"/>
                    <a:pt x="1068024" y="341504"/>
                  </a:cubicBezTo>
                  <a:cubicBezTo>
                    <a:pt x="1069337" y="345507"/>
                    <a:pt x="1076041" y="350820"/>
                    <a:pt x="1078667" y="353443"/>
                  </a:cubicBezTo>
                  <a:cubicBezTo>
                    <a:pt x="1081882" y="356526"/>
                    <a:pt x="1085455" y="359214"/>
                    <a:pt x="1089311" y="361448"/>
                  </a:cubicBezTo>
                  <a:cubicBezTo>
                    <a:pt x="1094423" y="363794"/>
                    <a:pt x="1099777" y="365575"/>
                    <a:pt x="1105276" y="366762"/>
                  </a:cubicBezTo>
                  <a:cubicBezTo>
                    <a:pt x="1110691" y="366979"/>
                    <a:pt x="1116056" y="367883"/>
                    <a:pt x="1121242" y="369453"/>
                  </a:cubicBezTo>
                  <a:cubicBezTo>
                    <a:pt x="1124951" y="370931"/>
                    <a:pt x="1128534" y="372708"/>
                    <a:pt x="1131954" y="374767"/>
                  </a:cubicBezTo>
                  <a:cubicBezTo>
                    <a:pt x="1135341" y="379056"/>
                    <a:pt x="1137705" y="384059"/>
                    <a:pt x="1138866" y="389397"/>
                  </a:cubicBezTo>
                  <a:cubicBezTo>
                    <a:pt x="1139080" y="393421"/>
                    <a:pt x="1138636" y="397453"/>
                    <a:pt x="1137553" y="401335"/>
                  </a:cubicBezTo>
                  <a:cubicBezTo>
                    <a:pt x="1135673" y="406205"/>
                    <a:pt x="1132960" y="410711"/>
                    <a:pt x="1129535" y="414654"/>
                  </a:cubicBezTo>
                  <a:cubicBezTo>
                    <a:pt x="1126840" y="417276"/>
                    <a:pt x="1120205" y="417276"/>
                    <a:pt x="1116197" y="418656"/>
                  </a:cubicBezTo>
                  <a:cubicBezTo>
                    <a:pt x="1113570" y="419968"/>
                    <a:pt x="1106935" y="423970"/>
                    <a:pt x="1105553" y="427973"/>
                  </a:cubicBezTo>
                  <a:cubicBezTo>
                    <a:pt x="1101785" y="435847"/>
                    <a:pt x="1099960" y="444507"/>
                    <a:pt x="1100231" y="453230"/>
                  </a:cubicBezTo>
                  <a:cubicBezTo>
                    <a:pt x="1100585" y="458916"/>
                    <a:pt x="1102419" y="464411"/>
                    <a:pt x="1105553" y="469171"/>
                  </a:cubicBezTo>
                  <a:cubicBezTo>
                    <a:pt x="1108248" y="471862"/>
                    <a:pt x="1117579" y="473174"/>
                    <a:pt x="1120205" y="476072"/>
                  </a:cubicBezTo>
                  <a:cubicBezTo>
                    <a:pt x="1122053" y="478427"/>
                    <a:pt x="1123416" y="481124"/>
                    <a:pt x="1124214" y="484008"/>
                  </a:cubicBezTo>
                  <a:cubicBezTo>
                    <a:pt x="1123652" y="489934"/>
                    <a:pt x="1122304" y="495758"/>
                    <a:pt x="1120205" y="501329"/>
                  </a:cubicBezTo>
                  <a:cubicBezTo>
                    <a:pt x="1118136" y="508617"/>
                    <a:pt x="1115478" y="515726"/>
                    <a:pt x="1112257" y="522584"/>
                  </a:cubicBezTo>
                  <a:cubicBezTo>
                    <a:pt x="1110875" y="525275"/>
                    <a:pt x="1104240" y="530589"/>
                    <a:pt x="1102927" y="534592"/>
                  </a:cubicBezTo>
                  <a:cubicBezTo>
                    <a:pt x="1099140" y="536917"/>
                    <a:pt x="1096602" y="540820"/>
                    <a:pt x="1096015" y="545219"/>
                  </a:cubicBezTo>
                  <a:cubicBezTo>
                    <a:pt x="1094346" y="551294"/>
                    <a:pt x="1093440" y="557553"/>
                    <a:pt x="1093320" y="563852"/>
                  </a:cubicBezTo>
                  <a:cubicBezTo>
                    <a:pt x="1095359" y="573337"/>
                    <a:pt x="1098038" y="582675"/>
                    <a:pt x="1101337" y="591800"/>
                  </a:cubicBezTo>
                  <a:cubicBezTo>
                    <a:pt x="1104612" y="599849"/>
                    <a:pt x="1109586" y="607099"/>
                    <a:pt x="1115920" y="613055"/>
                  </a:cubicBezTo>
                  <a:cubicBezTo>
                    <a:pt x="1123904" y="623246"/>
                    <a:pt x="1133333" y="632220"/>
                    <a:pt x="1143911" y="639693"/>
                  </a:cubicBezTo>
                  <a:cubicBezTo>
                    <a:pt x="1152255" y="644749"/>
                    <a:pt x="1161193" y="648759"/>
                    <a:pt x="1170520" y="651631"/>
                  </a:cubicBezTo>
                  <a:cubicBezTo>
                    <a:pt x="1173049" y="652701"/>
                    <a:pt x="1175798" y="653150"/>
                    <a:pt x="1178537" y="652942"/>
                  </a:cubicBezTo>
                  <a:lnTo>
                    <a:pt x="1178538" y="658118"/>
                  </a:lnTo>
                  <a:cubicBezTo>
                    <a:pt x="1178538" y="662120"/>
                    <a:pt x="1182477" y="668745"/>
                    <a:pt x="1182477" y="672748"/>
                  </a:cubicBezTo>
                  <a:cubicBezTo>
                    <a:pt x="1183435" y="678979"/>
                    <a:pt x="1182987" y="685345"/>
                    <a:pt x="1181164" y="691380"/>
                  </a:cubicBezTo>
                  <a:cubicBezTo>
                    <a:pt x="1179086" y="698242"/>
                    <a:pt x="1176427" y="704914"/>
                    <a:pt x="1173216" y="711324"/>
                  </a:cubicBezTo>
                  <a:cubicBezTo>
                    <a:pt x="1171834" y="716638"/>
                    <a:pt x="1166304" y="727265"/>
                    <a:pt x="1165199" y="733959"/>
                  </a:cubicBezTo>
                  <a:lnTo>
                    <a:pt x="1165199" y="741964"/>
                  </a:lnTo>
                  <a:cubicBezTo>
                    <a:pt x="1163446" y="746633"/>
                    <a:pt x="1162992" y="751688"/>
                    <a:pt x="1163885" y="756594"/>
                  </a:cubicBezTo>
                  <a:cubicBezTo>
                    <a:pt x="1164424" y="762921"/>
                    <a:pt x="1165747" y="769156"/>
                    <a:pt x="1167825" y="775157"/>
                  </a:cubicBezTo>
                  <a:close/>
                </a:path>
              </a:pathLst>
            </a:custGeom>
            <a:solidFill>
              <a:schemeClr val="accent4"/>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5" name="Freeform 94">
              <a:extLst>
                <a:ext uri="{FF2B5EF4-FFF2-40B4-BE49-F238E27FC236}">
                  <a16:creationId xmlns:a16="http://schemas.microsoft.com/office/drawing/2014/main" id="{34895B8B-3F08-4A4D-A836-9AF24F991C0E}"/>
                </a:ext>
              </a:extLst>
            </p:cNvPr>
            <p:cNvSpPr/>
            <p:nvPr/>
          </p:nvSpPr>
          <p:spPr>
            <a:xfrm>
              <a:off x="5171202" y="4512870"/>
              <a:ext cx="649675" cy="572776"/>
            </a:xfrm>
            <a:custGeom>
              <a:avLst/>
              <a:gdLst>
                <a:gd name="connsiteX0" fmla="*/ 655555 w 649674"/>
                <a:gd name="connsiteY0" fmla="*/ 424751 h 572775"/>
                <a:gd name="connsiteX1" fmla="*/ 654172 w 649674"/>
                <a:gd name="connsiteY1" fmla="*/ 436759 h 572775"/>
                <a:gd name="connsiteX2" fmla="*/ 644842 w 649674"/>
                <a:gd name="connsiteY2" fmla="*/ 446075 h 572775"/>
                <a:gd name="connsiteX3" fmla="*/ 639520 w 649674"/>
                <a:gd name="connsiteY3" fmla="*/ 458014 h 572775"/>
                <a:gd name="connsiteX4" fmla="*/ 626250 w 649674"/>
                <a:gd name="connsiteY4" fmla="*/ 455391 h 572775"/>
                <a:gd name="connsiteX5" fmla="*/ 615538 w 649674"/>
                <a:gd name="connsiteY5" fmla="*/ 443384 h 572775"/>
                <a:gd name="connsiteX6" fmla="*/ 599918 w 649674"/>
                <a:gd name="connsiteY6" fmla="*/ 442280 h 572775"/>
                <a:gd name="connsiteX7" fmla="*/ 589274 w 649674"/>
                <a:gd name="connsiteY7" fmla="*/ 447593 h 572775"/>
                <a:gd name="connsiteX8" fmla="*/ 582363 w 649674"/>
                <a:gd name="connsiteY8" fmla="*/ 454494 h 572775"/>
                <a:gd name="connsiteX9" fmla="*/ 574414 w 649674"/>
                <a:gd name="connsiteY9" fmla="*/ 465190 h 572775"/>
                <a:gd name="connsiteX10" fmla="*/ 561075 w 649674"/>
                <a:gd name="connsiteY10" fmla="*/ 470504 h 572775"/>
                <a:gd name="connsiteX11" fmla="*/ 549119 w 649674"/>
                <a:gd name="connsiteY11" fmla="*/ 469124 h 572775"/>
                <a:gd name="connsiteX12" fmla="*/ 541101 w 649674"/>
                <a:gd name="connsiteY12" fmla="*/ 459808 h 572775"/>
                <a:gd name="connsiteX13" fmla="*/ 526449 w 649674"/>
                <a:gd name="connsiteY13" fmla="*/ 458497 h 572775"/>
                <a:gd name="connsiteX14" fmla="*/ 518432 w 649674"/>
                <a:gd name="connsiteY14" fmla="*/ 458497 h 572775"/>
                <a:gd name="connsiteX15" fmla="*/ 511520 w 649674"/>
                <a:gd name="connsiteY15" fmla="*/ 466502 h 572775"/>
                <a:gd name="connsiteX16" fmla="*/ 503503 w 649674"/>
                <a:gd name="connsiteY16" fmla="*/ 470504 h 572775"/>
                <a:gd name="connsiteX17" fmla="*/ 490164 w 649674"/>
                <a:gd name="connsiteY17" fmla="*/ 479821 h 572775"/>
                <a:gd name="connsiteX18" fmla="*/ 484842 w 649674"/>
                <a:gd name="connsiteY18" fmla="*/ 483754 h 572775"/>
                <a:gd name="connsiteX19" fmla="*/ 475512 w 649674"/>
                <a:gd name="connsiteY19" fmla="*/ 483754 h 572775"/>
                <a:gd name="connsiteX20" fmla="*/ 460860 w 649674"/>
                <a:gd name="connsiteY20" fmla="*/ 487757 h 572775"/>
                <a:gd name="connsiteX21" fmla="*/ 460860 w 649674"/>
                <a:gd name="connsiteY21" fmla="*/ 499764 h 572775"/>
                <a:gd name="connsiteX22" fmla="*/ 455538 w 649674"/>
                <a:gd name="connsiteY22" fmla="*/ 507700 h 572775"/>
                <a:gd name="connsiteX23" fmla="*/ 456851 w 649674"/>
                <a:gd name="connsiteY23" fmla="*/ 517016 h 572775"/>
                <a:gd name="connsiteX24" fmla="*/ 454225 w 649674"/>
                <a:gd name="connsiteY24" fmla="*/ 527713 h 572775"/>
                <a:gd name="connsiteX25" fmla="*/ 446207 w 649674"/>
                <a:gd name="connsiteY25" fmla="*/ 531646 h 572775"/>
                <a:gd name="connsiteX26" fmla="*/ 436877 w 649674"/>
                <a:gd name="connsiteY26" fmla="*/ 540963 h 572775"/>
                <a:gd name="connsiteX27" fmla="*/ 431555 w 649674"/>
                <a:gd name="connsiteY27" fmla="*/ 556973 h 572775"/>
                <a:gd name="connsiteX28" fmla="*/ 436877 w 649674"/>
                <a:gd name="connsiteY28" fmla="*/ 564909 h 572775"/>
                <a:gd name="connsiteX29" fmla="*/ 435564 w 649674"/>
                <a:gd name="connsiteY29" fmla="*/ 575536 h 572775"/>
                <a:gd name="connsiteX30" fmla="*/ 424920 w 649674"/>
                <a:gd name="connsiteY30" fmla="*/ 576916 h 572775"/>
                <a:gd name="connsiteX31" fmla="*/ 394233 w 649674"/>
                <a:gd name="connsiteY31" fmla="*/ 576916 h 572775"/>
                <a:gd name="connsiteX32" fmla="*/ 371633 w 649674"/>
                <a:gd name="connsiteY32" fmla="*/ 570016 h 572775"/>
                <a:gd name="connsiteX33" fmla="*/ 343642 w 649674"/>
                <a:gd name="connsiteY33" fmla="*/ 571396 h 572775"/>
                <a:gd name="connsiteX34" fmla="*/ 324981 w 649674"/>
                <a:gd name="connsiteY34" fmla="*/ 563390 h 572775"/>
                <a:gd name="connsiteX35" fmla="*/ 310329 w 649674"/>
                <a:gd name="connsiteY35" fmla="*/ 551383 h 572775"/>
                <a:gd name="connsiteX36" fmla="*/ 282337 w 649674"/>
                <a:gd name="connsiteY36" fmla="*/ 550072 h 572775"/>
                <a:gd name="connsiteX37" fmla="*/ 258354 w 649674"/>
                <a:gd name="connsiteY37" fmla="*/ 546069 h 572775"/>
                <a:gd name="connsiteX38" fmla="*/ 233059 w 649674"/>
                <a:gd name="connsiteY38" fmla="*/ 530128 h 572775"/>
                <a:gd name="connsiteX39" fmla="*/ 217093 w 649674"/>
                <a:gd name="connsiteY39" fmla="*/ 515498 h 572775"/>
                <a:gd name="connsiteX40" fmla="*/ 199745 w 649674"/>
                <a:gd name="connsiteY40" fmla="*/ 498177 h 572775"/>
                <a:gd name="connsiteX41" fmla="*/ 191728 w 649674"/>
                <a:gd name="connsiteY41" fmla="*/ 480925 h 572775"/>
                <a:gd name="connsiteX42" fmla="*/ 189102 w 649674"/>
                <a:gd name="connsiteY42" fmla="*/ 462292 h 572775"/>
                <a:gd name="connsiteX43" fmla="*/ 178458 w 649674"/>
                <a:gd name="connsiteY43" fmla="*/ 443660 h 572775"/>
                <a:gd name="connsiteX44" fmla="*/ 163806 w 649674"/>
                <a:gd name="connsiteY44" fmla="*/ 431721 h 572775"/>
                <a:gd name="connsiteX45" fmla="*/ 135815 w 649674"/>
                <a:gd name="connsiteY45" fmla="*/ 424820 h 572775"/>
                <a:gd name="connsiteX46" fmla="*/ 121163 w 649674"/>
                <a:gd name="connsiteY46" fmla="*/ 412882 h 572775"/>
                <a:gd name="connsiteX47" fmla="*/ 119850 w 649674"/>
                <a:gd name="connsiteY47" fmla="*/ 392938 h 572775"/>
                <a:gd name="connsiteX48" fmla="*/ 122476 w 649674"/>
                <a:gd name="connsiteY48" fmla="*/ 374305 h 572775"/>
                <a:gd name="connsiteX49" fmla="*/ 127798 w 649674"/>
                <a:gd name="connsiteY49" fmla="*/ 363609 h 572775"/>
                <a:gd name="connsiteX50" fmla="*/ 133119 w 649674"/>
                <a:gd name="connsiteY50" fmla="*/ 348979 h 572775"/>
                <a:gd name="connsiteX51" fmla="*/ 123789 w 649674"/>
                <a:gd name="connsiteY51" fmla="*/ 327725 h 572775"/>
                <a:gd name="connsiteX52" fmla="*/ 115841 w 649674"/>
                <a:gd name="connsiteY52" fmla="*/ 313095 h 572775"/>
                <a:gd name="connsiteX53" fmla="*/ 98493 w 649674"/>
                <a:gd name="connsiteY53" fmla="*/ 306194 h 572775"/>
                <a:gd name="connsiteX54" fmla="*/ 85154 w 649674"/>
                <a:gd name="connsiteY54" fmla="*/ 302191 h 572775"/>
                <a:gd name="connsiteX55" fmla="*/ 70502 w 649674"/>
                <a:gd name="connsiteY55" fmla="*/ 306194 h 572775"/>
                <a:gd name="connsiteX56" fmla="*/ 55850 w 649674"/>
                <a:gd name="connsiteY56" fmla="*/ 303502 h 572775"/>
                <a:gd name="connsiteX57" fmla="*/ 50528 w 649674"/>
                <a:gd name="connsiteY57" fmla="*/ 287561 h 572775"/>
                <a:gd name="connsiteX58" fmla="*/ 37189 w 649674"/>
                <a:gd name="connsiteY58" fmla="*/ 272931 h 572775"/>
                <a:gd name="connsiteX59" fmla="*/ 21223 w 649674"/>
                <a:gd name="connsiteY59" fmla="*/ 275553 h 572775"/>
                <a:gd name="connsiteX60" fmla="*/ 7884 w 649674"/>
                <a:gd name="connsiteY60" fmla="*/ 264926 h 572775"/>
                <a:gd name="connsiteX61" fmla="*/ 7884 w 649674"/>
                <a:gd name="connsiteY61" fmla="*/ 252918 h 572775"/>
                <a:gd name="connsiteX62" fmla="*/ 18597 w 649674"/>
                <a:gd name="connsiteY62" fmla="*/ 247605 h 572775"/>
                <a:gd name="connsiteX63" fmla="*/ 25508 w 649674"/>
                <a:gd name="connsiteY63" fmla="*/ 250296 h 572775"/>
                <a:gd name="connsiteX64" fmla="*/ 29517 w 649674"/>
                <a:gd name="connsiteY64" fmla="*/ 238289 h 572775"/>
                <a:gd name="connsiteX65" fmla="*/ 22606 w 649674"/>
                <a:gd name="connsiteY65" fmla="*/ 223659 h 572775"/>
                <a:gd name="connsiteX66" fmla="*/ 3945 w 649674"/>
                <a:gd name="connsiteY66" fmla="*/ 215723 h 572775"/>
                <a:gd name="connsiteX67" fmla="*/ 5 w 649674"/>
                <a:gd name="connsiteY67" fmla="*/ 199712 h 572775"/>
                <a:gd name="connsiteX68" fmla="*/ 3945 w 649674"/>
                <a:gd name="connsiteY68" fmla="*/ 181149 h 572775"/>
                <a:gd name="connsiteX69" fmla="*/ 2631 w 649674"/>
                <a:gd name="connsiteY69" fmla="*/ 163828 h 572775"/>
                <a:gd name="connsiteX70" fmla="*/ 7953 w 649674"/>
                <a:gd name="connsiteY70" fmla="*/ 147887 h 572775"/>
                <a:gd name="connsiteX71" fmla="*/ 15971 w 649674"/>
                <a:gd name="connsiteY71" fmla="*/ 142573 h 572775"/>
                <a:gd name="connsiteX72" fmla="*/ 27928 w 649674"/>
                <a:gd name="connsiteY72" fmla="*/ 141193 h 572775"/>
                <a:gd name="connsiteX73" fmla="*/ 43962 w 649674"/>
                <a:gd name="connsiteY73" fmla="*/ 145195 h 572775"/>
                <a:gd name="connsiteX74" fmla="*/ 51910 w 649674"/>
                <a:gd name="connsiteY74" fmla="*/ 139881 h 572775"/>
                <a:gd name="connsiteX75" fmla="*/ 59927 w 649674"/>
                <a:gd name="connsiteY75" fmla="*/ 127874 h 572775"/>
                <a:gd name="connsiteX76" fmla="*/ 62623 w 649674"/>
                <a:gd name="connsiteY76" fmla="*/ 117246 h 572775"/>
                <a:gd name="connsiteX77" fmla="*/ 70571 w 649674"/>
                <a:gd name="connsiteY77" fmla="*/ 102617 h 572775"/>
                <a:gd name="connsiteX78" fmla="*/ 75893 w 649674"/>
                <a:gd name="connsiteY78" fmla="*/ 93300 h 572775"/>
                <a:gd name="connsiteX79" fmla="*/ 74579 w 649674"/>
                <a:gd name="connsiteY79" fmla="*/ 90678 h 572775"/>
                <a:gd name="connsiteX80" fmla="*/ 91927 w 649674"/>
                <a:gd name="connsiteY80" fmla="*/ 90678 h 572775"/>
                <a:gd name="connsiteX81" fmla="*/ 110588 w 649674"/>
                <a:gd name="connsiteY81" fmla="*/ 82673 h 572775"/>
                <a:gd name="connsiteX82" fmla="*/ 125240 w 649674"/>
                <a:gd name="connsiteY82" fmla="*/ 70734 h 572775"/>
                <a:gd name="connsiteX83" fmla="*/ 137197 w 649674"/>
                <a:gd name="connsiteY83" fmla="*/ 57416 h 572775"/>
                <a:gd name="connsiteX84" fmla="*/ 161180 w 649674"/>
                <a:gd name="connsiteY84" fmla="*/ 53413 h 572775"/>
                <a:gd name="connsiteX85" fmla="*/ 171823 w 649674"/>
                <a:gd name="connsiteY85" fmla="*/ 38783 h 572775"/>
                <a:gd name="connsiteX86" fmla="*/ 182536 w 649674"/>
                <a:gd name="connsiteY86" fmla="*/ 17459 h 572775"/>
                <a:gd name="connsiteX87" fmla="*/ 199815 w 649674"/>
                <a:gd name="connsiteY87" fmla="*/ 8212 h 572775"/>
                <a:gd name="connsiteX88" fmla="*/ 222484 w 649674"/>
                <a:gd name="connsiteY88" fmla="*/ 1311 h 572775"/>
                <a:gd name="connsiteX89" fmla="*/ 241145 w 649674"/>
                <a:gd name="connsiteY89" fmla="*/ 4003 h 572775"/>
                <a:gd name="connsiteX90" fmla="*/ 251789 w 649674"/>
                <a:gd name="connsiteY90" fmla="*/ 13319 h 572775"/>
                <a:gd name="connsiteX91" fmla="*/ 273076 w 649674"/>
                <a:gd name="connsiteY91" fmla="*/ 5314 h 572775"/>
                <a:gd name="connsiteX92" fmla="*/ 293050 w 649674"/>
                <a:gd name="connsiteY92" fmla="*/ 0 h 572775"/>
                <a:gd name="connsiteX93" fmla="*/ 307702 w 649674"/>
                <a:gd name="connsiteY93" fmla="*/ 5314 h 572775"/>
                <a:gd name="connsiteX94" fmla="*/ 318415 w 649674"/>
                <a:gd name="connsiteY94" fmla="*/ 18632 h 572775"/>
                <a:gd name="connsiteX95" fmla="*/ 343711 w 649674"/>
                <a:gd name="connsiteY95" fmla="*/ 18632 h 572775"/>
                <a:gd name="connsiteX96" fmla="*/ 359676 w 649674"/>
                <a:gd name="connsiteY96" fmla="*/ 29260 h 572775"/>
                <a:gd name="connsiteX97" fmla="*/ 379650 w 649674"/>
                <a:gd name="connsiteY97" fmla="*/ 42579 h 572775"/>
                <a:gd name="connsiteX98" fmla="*/ 401007 w 649674"/>
                <a:gd name="connsiteY98" fmla="*/ 62522 h 572775"/>
                <a:gd name="connsiteX99" fmla="*/ 401007 w 649674"/>
                <a:gd name="connsiteY99" fmla="*/ 62522 h 572775"/>
                <a:gd name="connsiteX100" fmla="*/ 410337 w 649674"/>
                <a:gd name="connsiteY100" fmla="*/ 74461 h 572775"/>
                <a:gd name="connsiteX101" fmla="*/ 422294 w 649674"/>
                <a:gd name="connsiteY101" fmla="*/ 86468 h 572775"/>
                <a:gd name="connsiteX102" fmla="*/ 442268 w 649674"/>
                <a:gd name="connsiteY102" fmla="*/ 105101 h 572775"/>
                <a:gd name="connsiteX103" fmla="*/ 463624 w 649674"/>
                <a:gd name="connsiteY103" fmla="*/ 121042 h 572775"/>
                <a:gd name="connsiteX104" fmla="*/ 480903 w 649674"/>
                <a:gd name="connsiteY104" fmla="*/ 130358 h 572775"/>
                <a:gd name="connsiteX105" fmla="*/ 490233 w 649674"/>
                <a:gd name="connsiteY105" fmla="*/ 138363 h 572775"/>
                <a:gd name="connsiteX106" fmla="*/ 492929 w 649674"/>
                <a:gd name="connsiteY106" fmla="*/ 154304 h 572775"/>
                <a:gd name="connsiteX107" fmla="*/ 486017 w 649674"/>
                <a:gd name="connsiteY107" fmla="*/ 161205 h 572775"/>
                <a:gd name="connsiteX108" fmla="*/ 480626 w 649674"/>
                <a:gd name="connsiteY108" fmla="*/ 173213 h 572775"/>
                <a:gd name="connsiteX109" fmla="*/ 482009 w 649674"/>
                <a:gd name="connsiteY109" fmla="*/ 194467 h 572775"/>
                <a:gd name="connsiteX110" fmla="*/ 487330 w 649674"/>
                <a:gd name="connsiteY110" fmla="*/ 214411 h 572775"/>
                <a:gd name="connsiteX111" fmla="*/ 501983 w 649674"/>
                <a:gd name="connsiteY111" fmla="*/ 235735 h 572775"/>
                <a:gd name="connsiteX112" fmla="*/ 516635 w 649674"/>
                <a:gd name="connsiteY112" fmla="*/ 250365 h 572775"/>
                <a:gd name="connsiteX113" fmla="*/ 535296 w 649674"/>
                <a:gd name="connsiteY113" fmla="*/ 267686 h 572775"/>
                <a:gd name="connsiteX114" fmla="*/ 549948 w 649674"/>
                <a:gd name="connsiteY114" fmla="*/ 279625 h 572775"/>
                <a:gd name="connsiteX115" fmla="*/ 560592 w 649674"/>
                <a:gd name="connsiteY115" fmla="*/ 307574 h 572775"/>
                <a:gd name="connsiteX116" fmla="*/ 565913 w 649674"/>
                <a:gd name="connsiteY116" fmla="*/ 330209 h 572775"/>
                <a:gd name="connsiteX117" fmla="*/ 580566 w 649674"/>
                <a:gd name="connsiteY117" fmla="*/ 352774 h 572775"/>
                <a:gd name="connsiteX118" fmla="*/ 592592 w 649674"/>
                <a:gd name="connsiteY118" fmla="*/ 371407 h 572775"/>
                <a:gd name="connsiteX119" fmla="*/ 604548 w 649674"/>
                <a:gd name="connsiteY119" fmla="*/ 386037 h 572775"/>
                <a:gd name="connsiteX120" fmla="*/ 631226 w 649674"/>
                <a:gd name="connsiteY120" fmla="*/ 405981 h 572775"/>
                <a:gd name="connsiteX121" fmla="*/ 647192 w 649674"/>
                <a:gd name="connsiteY121" fmla="*/ 412882 h 572775"/>
                <a:gd name="connsiteX122" fmla="*/ 655209 w 649674"/>
                <a:gd name="connsiteY122" fmla="*/ 424820 h 57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649674" h="572775">
                  <a:moveTo>
                    <a:pt x="655555" y="424751"/>
                  </a:moveTo>
                  <a:cubicBezTo>
                    <a:pt x="656438" y="428796"/>
                    <a:pt x="655952" y="433019"/>
                    <a:pt x="654172" y="436759"/>
                  </a:cubicBezTo>
                  <a:cubicBezTo>
                    <a:pt x="652859" y="439381"/>
                    <a:pt x="646224" y="443660"/>
                    <a:pt x="644842" y="446075"/>
                  </a:cubicBezTo>
                  <a:cubicBezTo>
                    <a:pt x="642216" y="448697"/>
                    <a:pt x="642216" y="456702"/>
                    <a:pt x="639520" y="458014"/>
                  </a:cubicBezTo>
                  <a:cubicBezTo>
                    <a:pt x="636894" y="460705"/>
                    <a:pt x="630190" y="456702"/>
                    <a:pt x="626250" y="455391"/>
                  </a:cubicBezTo>
                  <a:cubicBezTo>
                    <a:pt x="622358" y="451686"/>
                    <a:pt x="618776" y="447670"/>
                    <a:pt x="615538" y="443384"/>
                  </a:cubicBezTo>
                  <a:cubicBezTo>
                    <a:pt x="610494" y="441774"/>
                    <a:pt x="605138" y="441395"/>
                    <a:pt x="599918" y="442280"/>
                  </a:cubicBezTo>
                  <a:cubicBezTo>
                    <a:pt x="597291" y="442280"/>
                    <a:pt x="591900" y="446282"/>
                    <a:pt x="589274" y="447593"/>
                  </a:cubicBezTo>
                  <a:lnTo>
                    <a:pt x="582363" y="454494"/>
                  </a:lnTo>
                  <a:cubicBezTo>
                    <a:pt x="580147" y="458361"/>
                    <a:pt x="577479" y="461952"/>
                    <a:pt x="574414" y="465190"/>
                  </a:cubicBezTo>
                  <a:cubicBezTo>
                    <a:pt x="570614" y="468277"/>
                    <a:pt x="565960" y="470131"/>
                    <a:pt x="561075" y="470504"/>
                  </a:cubicBezTo>
                  <a:cubicBezTo>
                    <a:pt x="557047" y="471391"/>
                    <a:pt x="552838" y="470905"/>
                    <a:pt x="549119" y="469124"/>
                  </a:cubicBezTo>
                  <a:cubicBezTo>
                    <a:pt x="546423" y="467813"/>
                    <a:pt x="543728" y="461188"/>
                    <a:pt x="541101" y="459808"/>
                  </a:cubicBezTo>
                  <a:cubicBezTo>
                    <a:pt x="536307" y="458662"/>
                    <a:pt x="531371" y="458221"/>
                    <a:pt x="526449" y="458497"/>
                  </a:cubicBezTo>
                  <a:lnTo>
                    <a:pt x="518432" y="458497"/>
                  </a:lnTo>
                  <a:cubicBezTo>
                    <a:pt x="515805" y="459808"/>
                    <a:pt x="513110" y="465398"/>
                    <a:pt x="511520" y="466502"/>
                  </a:cubicBezTo>
                  <a:cubicBezTo>
                    <a:pt x="508703" y="467525"/>
                    <a:pt x="506013" y="468868"/>
                    <a:pt x="503503" y="470504"/>
                  </a:cubicBezTo>
                  <a:cubicBezTo>
                    <a:pt x="498831" y="473274"/>
                    <a:pt x="494372" y="476388"/>
                    <a:pt x="490164" y="479821"/>
                  </a:cubicBezTo>
                  <a:cubicBezTo>
                    <a:pt x="488851" y="481132"/>
                    <a:pt x="486224" y="483754"/>
                    <a:pt x="484842" y="483754"/>
                  </a:cubicBezTo>
                  <a:cubicBezTo>
                    <a:pt x="482216" y="485134"/>
                    <a:pt x="477931" y="483754"/>
                    <a:pt x="475512" y="483754"/>
                  </a:cubicBezTo>
                  <a:cubicBezTo>
                    <a:pt x="470349" y="483696"/>
                    <a:pt x="465274" y="485083"/>
                    <a:pt x="460860" y="487757"/>
                  </a:cubicBezTo>
                  <a:cubicBezTo>
                    <a:pt x="459546" y="490448"/>
                    <a:pt x="462242" y="497073"/>
                    <a:pt x="460860" y="499764"/>
                  </a:cubicBezTo>
                  <a:cubicBezTo>
                    <a:pt x="460860" y="502386"/>
                    <a:pt x="456851" y="506665"/>
                    <a:pt x="455538" y="507700"/>
                  </a:cubicBezTo>
                  <a:cubicBezTo>
                    <a:pt x="455538" y="510392"/>
                    <a:pt x="456851" y="514601"/>
                    <a:pt x="456851" y="517016"/>
                  </a:cubicBezTo>
                  <a:cubicBezTo>
                    <a:pt x="456851" y="519432"/>
                    <a:pt x="456851" y="526333"/>
                    <a:pt x="454225" y="527713"/>
                  </a:cubicBezTo>
                  <a:cubicBezTo>
                    <a:pt x="452912" y="530335"/>
                    <a:pt x="447313" y="530335"/>
                    <a:pt x="446207" y="531646"/>
                  </a:cubicBezTo>
                  <a:cubicBezTo>
                    <a:pt x="442506" y="534100"/>
                    <a:pt x="439334" y="537267"/>
                    <a:pt x="436877" y="540963"/>
                  </a:cubicBezTo>
                  <a:cubicBezTo>
                    <a:pt x="434517" y="546087"/>
                    <a:pt x="432732" y="551456"/>
                    <a:pt x="431555" y="556973"/>
                  </a:cubicBezTo>
                  <a:cubicBezTo>
                    <a:pt x="431555" y="558284"/>
                    <a:pt x="435564" y="562287"/>
                    <a:pt x="436877" y="564909"/>
                  </a:cubicBezTo>
                  <a:cubicBezTo>
                    <a:pt x="437018" y="568499"/>
                    <a:pt x="436575" y="572088"/>
                    <a:pt x="435564" y="575536"/>
                  </a:cubicBezTo>
                  <a:cubicBezTo>
                    <a:pt x="431555" y="575536"/>
                    <a:pt x="427546" y="576916"/>
                    <a:pt x="424920" y="576916"/>
                  </a:cubicBezTo>
                  <a:cubicBezTo>
                    <a:pt x="414702" y="577573"/>
                    <a:pt x="404452" y="577573"/>
                    <a:pt x="394233" y="576916"/>
                  </a:cubicBezTo>
                  <a:cubicBezTo>
                    <a:pt x="386847" y="574160"/>
                    <a:pt x="379300" y="571856"/>
                    <a:pt x="371633" y="570016"/>
                  </a:cubicBezTo>
                  <a:cubicBezTo>
                    <a:pt x="364722" y="568704"/>
                    <a:pt x="350277" y="572707"/>
                    <a:pt x="343642" y="571396"/>
                  </a:cubicBezTo>
                  <a:cubicBezTo>
                    <a:pt x="337065" y="569646"/>
                    <a:pt x="330779" y="566949"/>
                    <a:pt x="324981" y="563390"/>
                  </a:cubicBezTo>
                  <a:cubicBezTo>
                    <a:pt x="320972" y="560699"/>
                    <a:pt x="314337" y="552763"/>
                    <a:pt x="310329" y="551383"/>
                  </a:cubicBezTo>
                  <a:cubicBezTo>
                    <a:pt x="303417" y="548761"/>
                    <a:pt x="289041" y="551383"/>
                    <a:pt x="282337" y="550072"/>
                  </a:cubicBezTo>
                  <a:cubicBezTo>
                    <a:pt x="274169" y="550163"/>
                    <a:pt x="266049" y="548808"/>
                    <a:pt x="258354" y="546069"/>
                  </a:cubicBezTo>
                  <a:cubicBezTo>
                    <a:pt x="249442" y="541557"/>
                    <a:pt x="240973" y="536220"/>
                    <a:pt x="233059" y="530128"/>
                  </a:cubicBezTo>
                  <a:cubicBezTo>
                    <a:pt x="227441" y="525583"/>
                    <a:pt x="222109" y="520697"/>
                    <a:pt x="217093" y="515498"/>
                  </a:cubicBezTo>
                  <a:cubicBezTo>
                    <a:pt x="210656" y="510417"/>
                    <a:pt x="204835" y="504604"/>
                    <a:pt x="199745" y="498177"/>
                  </a:cubicBezTo>
                  <a:cubicBezTo>
                    <a:pt x="196309" y="492812"/>
                    <a:pt x="193612" y="487009"/>
                    <a:pt x="191728" y="480925"/>
                  </a:cubicBezTo>
                  <a:cubicBezTo>
                    <a:pt x="190415" y="476922"/>
                    <a:pt x="190415" y="466295"/>
                    <a:pt x="189102" y="462292"/>
                  </a:cubicBezTo>
                  <a:cubicBezTo>
                    <a:pt x="186346" y="455662"/>
                    <a:pt x="182771" y="449403"/>
                    <a:pt x="178458" y="443660"/>
                  </a:cubicBezTo>
                  <a:cubicBezTo>
                    <a:pt x="174450" y="441037"/>
                    <a:pt x="167746" y="434344"/>
                    <a:pt x="163806" y="431721"/>
                  </a:cubicBezTo>
                  <a:cubicBezTo>
                    <a:pt x="156895" y="429030"/>
                    <a:pt x="142450" y="427719"/>
                    <a:pt x="135815" y="424820"/>
                  </a:cubicBezTo>
                  <a:cubicBezTo>
                    <a:pt x="130345" y="421617"/>
                    <a:pt x="125403" y="417590"/>
                    <a:pt x="121163" y="412882"/>
                  </a:cubicBezTo>
                  <a:cubicBezTo>
                    <a:pt x="119428" y="406383"/>
                    <a:pt x="118982" y="399608"/>
                    <a:pt x="119850" y="392938"/>
                  </a:cubicBezTo>
                  <a:cubicBezTo>
                    <a:pt x="119981" y="386645"/>
                    <a:pt x="120863" y="380390"/>
                    <a:pt x="122476" y="374305"/>
                  </a:cubicBezTo>
                  <a:lnTo>
                    <a:pt x="127798" y="363609"/>
                  </a:lnTo>
                  <a:cubicBezTo>
                    <a:pt x="129952" y="358879"/>
                    <a:pt x="131731" y="353987"/>
                    <a:pt x="133119" y="348979"/>
                  </a:cubicBezTo>
                  <a:cubicBezTo>
                    <a:pt x="131093" y="341468"/>
                    <a:pt x="127948" y="334303"/>
                    <a:pt x="123789" y="327725"/>
                  </a:cubicBezTo>
                  <a:cubicBezTo>
                    <a:pt x="121432" y="322695"/>
                    <a:pt x="118778" y="317810"/>
                    <a:pt x="115841" y="313095"/>
                  </a:cubicBezTo>
                  <a:cubicBezTo>
                    <a:pt x="110417" y="309980"/>
                    <a:pt x="104576" y="307656"/>
                    <a:pt x="98493" y="306194"/>
                  </a:cubicBezTo>
                  <a:cubicBezTo>
                    <a:pt x="94333" y="304046"/>
                    <a:pt x="89810" y="302689"/>
                    <a:pt x="85154" y="302191"/>
                  </a:cubicBezTo>
                  <a:cubicBezTo>
                    <a:pt x="81145" y="302191"/>
                    <a:pt x="74511" y="306194"/>
                    <a:pt x="70502" y="306194"/>
                  </a:cubicBezTo>
                  <a:cubicBezTo>
                    <a:pt x="66493" y="306194"/>
                    <a:pt x="58545" y="306194"/>
                    <a:pt x="55850" y="303502"/>
                  </a:cubicBezTo>
                  <a:cubicBezTo>
                    <a:pt x="51841" y="300811"/>
                    <a:pt x="51841" y="291564"/>
                    <a:pt x="50528" y="287561"/>
                  </a:cubicBezTo>
                  <a:cubicBezTo>
                    <a:pt x="47901" y="283559"/>
                    <a:pt x="42511" y="274242"/>
                    <a:pt x="37189" y="272931"/>
                  </a:cubicBezTo>
                  <a:cubicBezTo>
                    <a:pt x="33249" y="271551"/>
                    <a:pt x="25232" y="276865"/>
                    <a:pt x="21223" y="275553"/>
                  </a:cubicBezTo>
                  <a:cubicBezTo>
                    <a:pt x="15938" y="273211"/>
                    <a:pt x="11345" y="269552"/>
                    <a:pt x="7884" y="264926"/>
                  </a:cubicBezTo>
                  <a:cubicBezTo>
                    <a:pt x="6571" y="262235"/>
                    <a:pt x="5258" y="255610"/>
                    <a:pt x="7884" y="252918"/>
                  </a:cubicBezTo>
                  <a:cubicBezTo>
                    <a:pt x="10681" y="249894"/>
                    <a:pt x="14494" y="248003"/>
                    <a:pt x="18597" y="247605"/>
                  </a:cubicBezTo>
                  <a:cubicBezTo>
                    <a:pt x="19910" y="247605"/>
                    <a:pt x="23919" y="251607"/>
                    <a:pt x="25508" y="250296"/>
                  </a:cubicBezTo>
                  <a:cubicBezTo>
                    <a:pt x="28135" y="248985"/>
                    <a:pt x="29517" y="240980"/>
                    <a:pt x="29517" y="238289"/>
                  </a:cubicBezTo>
                  <a:cubicBezTo>
                    <a:pt x="28011" y="233075"/>
                    <a:pt x="25677" y="228135"/>
                    <a:pt x="22606" y="223659"/>
                  </a:cubicBezTo>
                  <a:cubicBezTo>
                    <a:pt x="18666" y="221036"/>
                    <a:pt x="6640" y="219725"/>
                    <a:pt x="3945" y="215723"/>
                  </a:cubicBezTo>
                  <a:cubicBezTo>
                    <a:pt x="1263" y="210817"/>
                    <a:pt x="-94" y="205300"/>
                    <a:pt x="5" y="199712"/>
                  </a:cubicBezTo>
                  <a:cubicBezTo>
                    <a:pt x="686" y="193408"/>
                    <a:pt x="2006" y="187188"/>
                    <a:pt x="3945" y="181149"/>
                  </a:cubicBezTo>
                  <a:cubicBezTo>
                    <a:pt x="3945" y="177146"/>
                    <a:pt x="2631" y="167830"/>
                    <a:pt x="2631" y="163828"/>
                  </a:cubicBezTo>
                  <a:cubicBezTo>
                    <a:pt x="3798" y="158331"/>
                    <a:pt x="5584" y="152983"/>
                    <a:pt x="7953" y="147887"/>
                  </a:cubicBezTo>
                  <a:cubicBezTo>
                    <a:pt x="9336" y="146506"/>
                    <a:pt x="13275" y="142573"/>
                    <a:pt x="15971" y="142573"/>
                  </a:cubicBezTo>
                  <a:cubicBezTo>
                    <a:pt x="19833" y="141362"/>
                    <a:pt x="23890" y="140893"/>
                    <a:pt x="27928" y="141193"/>
                  </a:cubicBezTo>
                  <a:cubicBezTo>
                    <a:pt x="31936" y="142573"/>
                    <a:pt x="39953" y="146506"/>
                    <a:pt x="43962" y="145195"/>
                  </a:cubicBezTo>
                  <a:cubicBezTo>
                    <a:pt x="46588" y="145195"/>
                    <a:pt x="49284" y="141193"/>
                    <a:pt x="51910" y="139881"/>
                  </a:cubicBezTo>
                  <a:cubicBezTo>
                    <a:pt x="54906" y="136104"/>
                    <a:pt x="57587" y="132088"/>
                    <a:pt x="59927" y="127874"/>
                  </a:cubicBezTo>
                  <a:cubicBezTo>
                    <a:pt x="61240" y="125252"/>
                    <a:pt x="61240" y="119938"/>
                    <a:pt x="62623" y="117246"/>
                  </a:cubicBezTo>
                  <a:cubicBezTo>
                    <a:pt x="64472" y="111977"/>
                    <a:pt x="67156" y="107038"/>
                    <a:pt x="70571" y="102617"/>
                  </a:cubicBezTo>
                  <a:cubicBezTo>
                    <a:pt x="71953" y="99994"/>
                    <a:pt x="75893" y="95716"/>
                    <a:pt x="75893" y="93300"/>
                  </a:cubicBezTo>
                  <a:cubicBezTo>
                    <a:pt x="75756" y="92306"/>
                    <a:pt x="75295" y="91384"/>
                    <a:pt x="74579" y="90678"/>
                  </a:cubicBezTo>
                  <a:lnTo>
                    <a:pt x="91927" y="90678"/>
                  </a:lnTo>
                  <a:cubicBezTo>
                    <a:pt x="98463" y="88812"/>
                    <a:pt x="104734" y="86122"/>
                    <a:pt x="110588" y="82673"/>
                  </a:cubicBezTo>
                  <a:cubicBezTo>
                    <a:pt x="114528" y="80051"/>
                    <a:pt x="121232" y="73357"/>
                    <a:pt x="125240" y="70734"/>
                  </a:cubicBezTo>
                  <a:cubicBezTo>
                    <a:pt x="128817" y="65945"/>
                    <a:pt x="132819" y="61487"/>
                    <a:pt x="137197" y="57416"/>
                  </a:cubicBezTo>
                  <a:cubicBezTo>
                    <a:pt x="142519" y="54724"/>
                    <a:pt x="155858" y="56104"/>
                    <a:pt x="161180" y="53413"/>
                  </a:cubicBezTo>
                  <a:cubicBezTo>
                    <a:pt x="165471" y="49121"/>
                    <a:pt x="169062" y="44184"/>
                    <a:pt x="171823" y="38783"/>
                  </a:cubicBezTo>
                  <a:cubicBezTo>
                    <a:pt x="174595" y="31302"/>
                    <a:pt x="178188" y="24151"/>
                    <a:pt x="182536" y="17459"/>
                  </a:cubicBezTo>
                  <a:cubicBezTo>
                    <a:pt x="187693" y="13366"/>
                    <a:pt x="193546" y="10234"/>
                    <a:pt x="199815" y="8212"/>
                  </a:cubicBezTo>
                  <a:cubicBezTo>
                    <a:pt x="207097" y="5094"/>
                    <a:pt x="214698" y="2780"/>
                    <a:pt x="222484" y="1311"/>
                  </a:cubicBezTo>
                  <a:cubicBezTo>
                    <a:pt x="228784" y="1530"/>
                    <a:pt x="235041" y="2432"/>
                    <a:pt x="241145" y="4003"/>
                  </a:cubicBezTo>
                  <a:cubicBezTo>
                    <a:pt x="243771" y="5314"/>
                    <a:pt x="249093" y="11939"/>
                    <a:pt x="251789" y="13319"/>
                  </a:cubicBezTo>
                  <a:cubicBezTo>
                    <a:pt x="259279" y="11843"/>
                    <a:pt x="266472" y="9138"/>
                    <a:pt x="273076" y="5314"/>
                  </a:cubicBezTo>
                  <a:cubicBezTo>
                    <a:pt x="279556" y="2934"/>
                    <a:pt x="286243" y="1155"/>
                    <a:pt x="293050" y="0"/>
                  </a:cubicBezTo>
                  <a:cubicBezTo>
                    <a:pt x="297059" y="1311"/>
                    <a:pt x="303763" y="4002"/>
                    <a:pt x="307702" y="5314"/>
                  </a:cubicBezTo>
                  <a:cubicBezTo>
                    <a:pt x="311711" y="8005"/>
                    <a:pt x="315720" y="17252"/>
                    <a:pt x="318415" y="18632"/>
                  </a:cubicBezTo>
                  <a:cubicBezTo>
                    <a:pt x="325326" y="21255"/>
                    <a:pt x="337076" y="17252"/>
                    <a:pt x="343711" y="18632"/>
                  </a:cubicBezTo>
                  <a:cubicBezTo>
                    <a:pt x="349341" y="21690"/>
                    <a:pt x="354684" y="25246"/>
                    <a:pt x="359676" y="29260"/>
                  </a:cubicBezTo>
                  <a:cubicBezTo>
                    <a:pt x="364998" y="31951"/>
                    <a:pt x="375711" y="39887"/>
                    <a:pt x="379650" y="42579"/>
                  </a:cubicBezTo>
                  <a:cubicBezTo>
                    <a:pt x="386562" y="46581"/>
                    <a:pt x="394302" y="58520"/>
                    <a:pt x="401007" y="62522"/>
                  </a:cubicBezTo>
                  <a:lnTo>
                    <a:pt x="401007" y="62522"/>
                  </a:lnTo>
                  <a:cubicBezTo>
                    <a:pt x="401007" y="63833"/>
                    <a:pt x="407918" y="69423"/>
                    <a:pt x="410337" y="74461"/>
                  </a:cubicBezTo>
                  <a:lnTo>
                    <a:pt x="422294" y="86468"/>
                  </a:lnTo>
                  <a:cubicBezTo>
                    <a:pt x="426302" y="91782"/>
                    <a:pt x="436946" y="99787"/>
                    <a:pt x="442268" y="105101"/>
                  </a:cubicBezTo>
                  <a:lnTo>
                    <a:pt x="463624" y="121042"/>
                  </a:lnTo>
                  <a:cubicBezTo>
                    <a:pt x="467633" y="123733"/>
                    <a:pt x="476963" y="127943"/>
                    <a:pt x="480903" y="130358"/>
                  </a:cubicBezTo>
                  <a:cubicBezTo>
                    <a:pt x="484604" y="132251"/>
                    <a:pt x="487802" y="134995"/>
                    <a:pt x="490233" y="138363"/>
                  </a:cubicBezTo>
                  <a:cubicBezTo>
                    <a:pt x="493054" y="143169"/>
                    <a:pt x="494013" y="148840"/>
                    <a:pt x="492929" y="154304"/>
                  </a:cubicBezTo>
                  <a:cubicBezTo>
                    <a:pt x="492929" y="156996"/>
                    <a:pt x="487607" y="158307"/>
                    <a:pt x="486017" y="161205"/>
                  </a:cubicBezTo>
                  <a:cubicBezTo>
                    <a:pt x="483129" y="164625"/>
                    <a:pt x="481261" y="168785"/>
                    <a:pt x="480626" y="173213"/>
                  </a:cubicBezTo>
                  <a:cubicBezTo>
                    <a:pt x="479740" y="180321"/>
                    <a:pt x="480209" y="187533"/>
                    <a:pt x="482009" y="194467"/>
                  </a:cubicBezTo>
                  <a:cubicBezTo>
                    <a:pt x="483296" y="201235"/>
                    <a:pt x="485075" y="207901"/>
                    <a:pt x="487330" y="214411"/>
                  </a:cubicBezTo>
                  <a:cubicBezTo>
                    <a:pt x="491722" y="221844"/>
                    <a:pt x="496618" y="228968"/>
                    <a:pt x="501983" y="235735"/>
                  </a:cubicBezTo>
                  <a:cubicBezTo>
                    <a:pt x="506170" y="241261"/>
                    <a:pt x="511100" y="246184"/>
                    <a:pt x="516635" y="250365"/>
                  </a:cubicBezTo>
                  <a:cubicBezTo>
                    <a:pt x="522522" y="256486"/>
                    <a:pt x="528753" y="262269"/>
                    <a:pt x="535296" y="267686"/>
                  </a:cubicBezTo>
                  <a:cubicBezTo>
                    <a:pt x="540753" y="270907"/>
                    <a:pt x="545693" y="274932"/>
                    <a:pt x="549948" y="279625"/>
                  </a:cubicBezTo>
                  <a:cubicBezTo>
                    <a:pt x="554293" y="288619"/>
                    <a:pt x="557854" y="297970"/>
                    <a:pt x="560592" y="307574"/>
                  </a:cubicBezTo>
                  <a:cubicBezTo>
                    <a:pt x="561748" y="315250"/>
                    <a:pt x="563528" y="322820"/>
                    <a:pt x="565913" y="330209"/>
                  </a:cubicBezTo>
                  <a:cubicBezTo>
                    <a:pt x="570330" y="338023"/>
                    <a:pt x="575224" y="345559"/>
                    <a:pt x="580566" y="352774"/>
                  </a:cubicBezTo>
                  <a:cubicBezTo>
                    <a:pt x="583261" y="356777"/>
                    <a:pt x="589896" y="366093"/>
                    <a:pt x="592592" y="371407"/>
                  </a:cubicBezTo>
                  <a:cubicBezTo>
                    <a:pt x="596233" y="376554"/>
                    <a:pt x="600229" y="381443"/>
                    <a:pt x="604548" y="386037"/>
                  </a:cubicBezTo>
                  <a:cubicBezTo>
                    <a:pt x="611460" y="391351"/>
                    <a:pt x="623209" y="400667"/>
                    <a:pt x="631226" y="405981"/>
                  </a:cubicBezTo>
                  <a:cubicBezTo>
                    <a:pt x="636680" y="407965"/>
                    <a:pt x="642011" y="410269"/>
                    <a:pt x="647192" y="412882"/>
                  </a:cubicBezTo>
                  <a:cubicBezTo>
                    <a:pt x="650309" y="416545"/>
                    <a:pt x="652999" y="420550"/>
                    <a:pt x="655209" y="424820"/>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6" name="Freeform 95">
              <a:extLst>
                <a:ext uri="{FF2B5EF4-FFF2-40B4-BE49-F238E27FC236}">
                  <a16:creationId xmlns:a16="http://schemas.microsoft.com/office/drawing/2014/main" id="{3985209C-6CE8-E445-B1E4-77DDC1947D95}"/>
                </a:ext>
              </a:extLst>
            </p:cNvPr>
            <p:cNvSpPr/>
            <p:nvPr/>
          </p:nvSpPr>
          <p:spPr>
            <a:xfrm>
              <a:off x="3570795" y="3833246"/>
              <a:ext cx="2052696" cy="1097245"/>
            </a:xfrm>
            <a:custGeom>
              <a:avLst/>
              <a:gdLst>
                <a:gd name="connsiteX0" fmla="*/ 2052419 w 2052695"/>
                <a:gd name="connsiteY0" fmla="*/ 303662 h 1097245"/>
                <a:gd name="connsiteX1" fmla="*/ 2051106 w 2052695"/>
                <a:gd name="connsiteY1" fmla="*/ 312978 h 1097245"/>
                <a:gd name="connsiteX2" fmla="*/ 2037767 w 2052695"/>
                <a:gd name="connsiteY2" fmla="*/ 318292 h 1097245"/>
                <a:gd name="connsiteX3" fmla="*/ 2029819 w 2052695"/>
                <a:gd name="connsiteY3" fmla="*/ 312978 h 1097245"/>
                <a:gd name="connsiteX4" fmla="*/ 2013853 w 2052695"/>
                <a:gd name="connsiteY4" fmla="*/ 315601 h 1097245"/>
                <a:gd name="connsiteX5" fmla="*/ 2005836 w 2052695"/>
                <a:gd name="connsiteY5" fmla="*/ 324917 h 1097245"/>
                <a:gd name="connsiteX6" fmla="*/ 2005836 w 2052695"/>
                <a:gd name="connsiteY6" fmla="*/ 334233 h 1097245"/>
                <a:gd name="connsiteX7" fmla="*/ 2001828 w 2052695"/>
                <a:gd name="connsiteY7" fmla="*/ 348863 h 1097245"/>
                <a:gd name="connsiteX8" fmla="*/ 2001828 w 2052695"/>
                <a:gd name="connsiteY8" fmla="*/ 363493 h 1097245"/>
                <a:gd name="connsiteX9" fmla="*/ 1996506 w 2052695"/>
                <a:gd name="connsiteY9" fmla="*/ 375500 h 1097245"/>
                <a:gd name="connsiteX10" fmla="*/ 1983167 w 2052695"/>
                <a:gd name="connsiteY10" fmla="*/ 382401 h 1097245"/>
                <a:gd name="connsiteX11" fmla="*/ 1972247 w 2052695"/>
                <a:gd name="connsiteY11" fmla="*/ 390406 h 1097245"/>
                <a:gd name="connsiteX12" fmla="*/ 1962916 w 2052695"/>
                <a:gd name="connsiteY12" fmla="*/ 401034 h 1097245"/>
                <a:gd name="connsiteX13" fmla="*/ 1941629 w 2052695"/>
                <a:gd name="connsiteY13" fmla="*/ 402345 h 1097245"/>
                <a:gd name="connsiteX14" fmla="*/ 1924351 w 2052695"/>
                <a:gd name="connsiteY14" fmla="*/ 402345 h 1097245"/>
                <a:gd name="connsiteX15" fmla="*/ 1901681 w 2052695"/>
                <a:gd name="connsiteY15" fmla="*/ 413041 h 1097245"/>
                <a:gd name="connsiteX16" fmla="*/ 1889724 w 2052695"/>
                <a:gd name="connsiteY16" fmla="*/ 420977 h 1097245"/>
                <a:gd name="connsiteX17" fmla="*/ 1882813 w 2052695"/>
                <a:gd name="connsiteY17" fmla="*/ 426360 h 1097245"/>
                <a:gd name="connsiteX18" fmla="*/ 1882813 w 2052695"/>
                <a:gd name="connsiteY18" fmla="*/ 438299 h 1097245"/>
                <a:gd name="connsiteX19" fmla="*/ 1888134 w 2052695"/>
                <a:gd name="connsiteY19" fmla="*/ 447615 h 1097245"/>
                <a:gd name="connsiteX20" fmla="*/ 1895046 w 2052695"/>
                <a:gd name="connsiteY20" fmla="*/ 454516 h 1097245"/>
                <a:gd name="connsiteX21" fmla="*/ 1896359 w 2052695"/>
                <a:gd name="connsiteY21" fmla="*/ 469146 h 1097245"/>
                <a:gd name="connsiteX22" fmla="*/ 1891037 w 2052695"/>
                <a:gd name="connsiteY22" fmla="*/ 478462 h 1097245"/>
                <a:gd name="connsiteX23" fmla="*/ 1881707 w 2052695"/>
                <a:gd name="connsiteY23" fmla="*/ 490470 h 1097245"/>
                <a:gd name="connsiteX24" fmla="*/ 1867055 w 2052695"/>
                <a:gd name="connsiteY24" fmla="*/ 490470 h 1097245"/>
                <a:gd name="connsiteX25" fmla="*/ 1844454 w 2052695"/>
                <a:gd name="connsiteY25" fmla="*/ 493092 h 1097245"/>
                <a:gd name="connsiteX26" fmla="*/ 1829802 w 2052695"/>
                <a:gd name="connsiteY26" fmla="*/ 493092 h 1097245"/>
                <a:gd name="connsiteX27" fmla="*/ 1812454 w 2052695"/>
                <a:gd name="connsiteY27" fmla="*/ 499993 h 1097245"/>
                <a:gd name="connsiteX28" fmla="*/ 1792480 w 2052695"/>
                <a:gd name="connsiteY28" fmla="*/ 493092 h 1097245"/>
                <a:gd name="connsiteX29" fmla="*/ 1784532 w 2052695"/>
                <a:gd name="connsiteY29" fmla="*/ 485156 h 1097245"/>
                <a:gd name="connsiteX30" fmla="*/ 1773888 w 2052695"/>
                <a:gd name="connsiteY30" fmla="*/ 481154 h 1097245"/>
                <a:gd name="connsiteX31" fmla="*/ 1753914 w 2052695"/>
                <a:gd name="connsiteY31" fmla="*/ 481154 h 1097245"/>
                <a:gd name="connsiteX32" fmla="*/ 1740575 w 2052695"/>
                <a:gd name="connsiteY32" fmla="*/ 485156 h 1097245"/>
                <a:gd name="connsiteX33" fmla="*/ 1727236 w 2052695"/>
                <a:gd name="connsiteY33" fmla="*/ 493092 h 1097245"/>
                <a:gd name="connsiteX34" fmla="*/ 1712584 w 2052695"/>
                <a:gd name="connsiteY34" fmla="*/ 502408 h 1097245"/>
                <a:gd name="connsiteX35" fmla="*/ 1698001 w 2052695"/>
                <a:gd name="connsiteY35" fmla="*/ 502408 h 1097245"/>
                <a:gd name="connsiteX36" fmla="*/ 1685975 w 2052695"/>
                <a:gd name="connsiteY36" fmla="*/ 497095 h 1097245"/>
                <a:gd name="connsiteX37" fmla="*/ 1671599 w 2052695"/>
                <a:gd name="connsiteY37" fmla="*/ 497094 h 1097245"/>
                <a:gd name="connsiteX38" fmla="*/ 1655634 w 2052695"/>
                <a:gd name="connsiteY38" fmla="*/ 503995 h 1097245"/>
                <a:gd name="connsiteX39" fmla="*/ 1638355 w 2052695"/>
                <a:gd name="connsiteY39" fmla="*/ 505307 h 1097245"/>
                <a:gd name="connsiteX40" fmla="*/ 1625016 w 2052695"/>
                <a:gd name="connsiteY40" fmla="*/ 514623 h 1097245"/>
                <a:gd name="connsiteX41" fmla="*/ 1610364 w 2052695"/>
                <a:gd name="connsiteY41" fmla="*/ 511931 h 1097245"/>
                <a:gd name="connsiteX42" fmla="*/ 1603453 w 2052695"/>
                <a:gd name="connsiteY42" fmla="*/ 506618 h 1097245"/>
                <a:gd name="connsiteX43" fmla="*/ 1591427 w 2052695"/>
                <a:gd name="connsiteY43" fmla="*/ 505307 h 1097245"/>
                <a:gd name="connsiteX44" fmla="*/ 1582096 w 2052695"/>
                <a:gd name="connsiteY44" fmla="*/ 507929 h 1097245"/>
                <a:gd name="connsiteX45" fmla="*/ 1575185 w 2052695"/>
                <a:gd name="connsiteY45" fmla="*/ 518625 h 1097245"/>
                <a:gd name="connsiteX46" fmla="*/ 1571176 w 2052695"/>
                <a:gd name="connsiteY46" fmla="*/ 538569 h 1097245"/>
                <a:gd name="connsiteX47" fmla="*/ 1578088 w 2052695"/>
                <a:gd name="connsiteY47" fmla="*/ 553199 h 1097245"/>
                <a:gd name="connsiteX48" fmla="*/ 1583409 w 2052695"/>
                <a:gd name="connsiteY48" fmla="*/ 561204 h 1097245"/>
                <a:gd name="connsiteX49" fmla="*/ 1588731 w 2052695"/>
                <a:gd name="connsiteY49" fmla="*/ 573143 h 1097245"/>
                <a:gd name="connsiteX50" fmla="*/ 1588731 w 2052695"/>
                <a:gd name="connsiteY50" fmla="*/ 589084 h 1097245"/>
                <a:gd name="connsiteX51" fmla="*/ 1581820 w 2052695"/>
                <a:gd name="connsiteY51" fmla="*/ 602402 h 1097245"/>
                <a:gd name="connsiteX52" fmla="*/ 1569863 w 2052695"/>
                <a:gd name="connsiteY52" fmla="*/ 621035 h 1097245"/>
                <a:gd name="connsiteX53" fmla="*/ 1569863 w 2052695"/>
                <a:gd name="connsiteY53" fmla="*/ 637045 h 1097245"/>
                <a:gd name="connsiteX54" fmla="*/ 1568550 w 2052695"/>
                <a:gd name="connsiteY54" fmla="*/ 652986 h 1097245"/>
                <a:gd name="connsiteX55" fmla="*/ 1576498 w 2052695"/>
                <a:gd name="connsiteY55" fmla="*/ 672930 h 1097245"/>
                <a:gd name="connsiteX56" fmla="*/ 1588524 w 2052695"/>
                <a:gd name="connsiteY56" fmla="*/ 687560 h 1097245"/>
                <a:gd name="connsiteX57" fmla="*/ 1595435 w 2052695"/>
                <a:gd name="connsiteY57" fmla="*/ 702190 h 1097245"/>
                <a:gd name="connsiteX58" fmla="*/ 1602347 w 2052695"/>
                <a:gd name="connsiteY58" fmla="*/ 719511 h 1097245"/>
                <a:gd name="connsiteX59" fmla="*/ 1610364 w 2052695"/>
                <a:gd name="connsiteY59" fmla="*/ 738144 h 1097245"/>
                <a:gd name="connsiteX60" fmla="*/ 1611677 w 2052695"/>
                <a:gd name="connsiteY60" fmla="*/ 755396 h 1097245"/>
                <a:gd name="connsiteX61" fmla="*/ 1610364 w 2052695"/>
                <a:gd name="connsiteY61" fmla="*/ 755396 h 1097245"/>
                <a:gd name="connsiteX62" fmla="*/ 1594399 w 2052695"/>
                <a:gd name="connsiteY62" fmla="*/ 760709 h 1097245"/>
                <a:gd name="connsiteX63" fmla="*/ 1575738 w 2052695"/>
                <a:gd name="connsiteY63" fmla="*/ 764712 h 1097245"/>
                <a:gd name="connsiteX64" fmla="*/ 1563781 w 2052695"/>
                <a:gd name="connsiteY64" fmla="*/ 774028 h 1097245"/>
                <a:gd name="connsiteX65" fmla="*/ 1550442 w 2052695"/>
                <a:gd name="connsiteY65" fmla="*/ 776720 h 1097245"/>
                <a:gd name="connsiteX66" fmla="*/ 1543530 w 2052695"/>
                <a:gd name="connsiteY66" fmla="*/ 782033 h 1097245"/>
                <a:gd name="connsiteX67" fmla="*/ 1532887 w 2052695"/>
                <a:gd name="connsiteY67" fmla="*/ 788934 h 1097245"/>
                <a:gd name="connsiteX68" fmla="*/ 1516852 w 2052695"/>
                <a:gd name="connsiteY68" fmla="*/ 788934 h 1097245"/>
                <a:gd name="connsiteX69" fmla="*/ 1502200 w 2052695"/>
                <a:gd name="connsiteY69" fmla="*/ 787623 h 1097245"/>
                <a:gd name="connsiteX70" fmla="*/ 1482226 w 2052695"/>
                <a:gd name="connsiteY70" fmla="*/ 790314 h 1097245"/>
                <a:gd name="connsiteX71" fmla="*/ 1458312 w 2052695"/>
                <a:gd name="connsiteY71" fmla="*/ 798250 h 1097245"/>
                <a:gd name="connsiteX72" fmla="*/ 1447669 w 2052695"/>
                <a:gd name="connsiteY72" fmla="*/ 808878 h 1097245"/>
                <a:gd name="connsiteX73" fmla="*/ 1431634 w 2052695"/>
                <a:gd name="connsiteY73" fmla="*/ 814261 h 1097245"/>
                <a:gd name="connsiteX74" fmla="*/ 1414356 w 2052695"/>
                <a:gd name="connsiteY74" fmla="*/ 826199 h 1097245"/>
                <a:gd name="connsiteX75" fmla="*/ 1399704 w 2052695"/>
                <a:gd name="connsiteY75" fmla="*/ 836827 h 1097245"/>
                <a:gd name="connsiteX76" fmla="*/ 1379729 w 2052695"/>
                <a:gd name="connsiteY76" fmla="*/ 844832 h 1097245"/>
                <a:gd name="connsiteX77" fmla="*/ 1369086 w 2052695"/>
                <a:gd name="connsiteY77" fmla="*/ 852837 h 1097245"/>
                <a:gd name="connsiteX78" fmla="*/ 1357060 w 2052695"/>
                <a:gd name="connsiteY78" fmla="*/ 858150 h 1097245"/>
                <a:gd name="connsiteX79" fmla="*/ 1337155 w 2052695"/>
                <a:gd name="connsiteY79" fmla="*/ 860773 h 1097245"/>
                <a:gd name="connsiteX80" fmla="*/ 1322503 w 2052695"/>
                <a:gd name="connsiteY80" fmla="*/ 863464 h 1097245"/>
                <a:gd name="connsiteX81" fmla="*/ 1314486 w 2052695"/>
                <a:gd name="connsiteY81" fmla="*/ 871469 h 1097245"/>
                <a:gd name="connsiteX82" fmla="*/ 1303842 w 2052695"/>
                <a:gd name="connsiteY82" fmla="*/ 880785 h 1097245"/>
                <a:gd name="connsiteX83" fmla="*/ 1295825 w 2052695"/>
                <a:gd name="connsiteY83" fmla="*/ 880785 h 1097245"/>
                <a:gd name="connsiteX84" fmla="*/ 1283868 w 2052695"/>
                <a:gd name="connsiteY84" fmla="*/ 873884 h 1097245"/>
                <a:gd name="connsiteX85" fmla="*/ 1271842 w 2052695"/>
                <a:gd name="connsiteY85" fmla="*/ 861946 h 1097245"/>
                <a:gd name="connsiteX86" fmla="*/ 1255877 w 2052695"/>
                <a:gd name="connsiteY86" fmla="*/ 857943 h 1097245"/>
                <a:gd name="connsiteX87" fmla="*/ 1241224 w 2052695"/>
                <a:gd name="connsiteY87" fmla="*/ 860566 h 1097245"/>
                <a:gd name="connsiteX88" fmla="*/ 1233276 w 2052695"/>
                <a:gd name="connsiteY88" fmla="*/ 855252 h 1097245"/>
                <a:gd name="connsiteX89" fmla="*/ 1217311 w 2052695"/>
                <a:gd name="connsiteY89" fmla="*/ 843313 h 1097245"/>
                <a:gd name="connsiteX90" fmla="*/ 1197337 w 2052695"/>
                <a:gd name="connsiteY90" fmla="*/ 835308 h 1097245"/>
                <a:gd name="connsiteX91" fmla="*/ 1186624 w 2052695"/>
                <a:gd name="connsiteY91" fmla="*/ 829995 h 1097245"/>
                <a:gd name="connsiteX92" fmla="*/ 1173354 w 2052695"/>
                <a:gd name="connsiteY92" fmla="*/ 838000 h 1097245"/>
                <a:gd name="connsiteX93" fmla="*/ 1158702 w 2052695"/>
                <a:gd name="connsiteY93" fmla="*/ 845936 h 1097245"/>
                <a:gd name="connsiteX94" fmla="*/ 1146676 w 2052695"/>
                <a:gd name="connsiteY94" fmla="*/ 852837 h 1097245"/>
                <a:gd name="connsiteX95" fmla="*/ 1125389 w 2052695"/>
                <a:gd name="connsiteY95" fmla="*/ 854148 h 1097245"/>
                <a:gd name="connsiteX96" fmla="*/ 1115229 w 2052695"/>
                <a:gd name="connsiteY96" fmla="*/ 843797 h 1097245"/>
                <a:gd name="connsiteX97" fmla="*/ 1105898 w 2052695"/>
                <a:gd name="connsiteY97" fmla="*/ 839794 h 1097245"/>
                <a:gd name="connsiteX98" fmla="*/ 1096568 w 2052695"/>
                <a:gd name="connsiteY98" fmla="*/ 830478 h 1097245"/>
                <a:gd name="connsiteX99" fmla="*/ 1085925 w 2052695"/>
                <a:gd name="connsiteY99" fmla="*/ 837379 h 1097245"/>
                <a:gd name="connsiteX100" fmla="*/ 1075281 w 2052695"/>
                <a:gd name="connsiteY100" fmla="*/ 846695 h 1097245"/>
                <a:gd name="connsiteX101" fmla="*/ 1059315 w 2052695"/>
                <a:gd name="connsiteY101" fmla="*/ 861325 h 1097245"/>
                <a:gd name="connsiteX102" fmla="*/ 1047359 w 2052695"/>
                <a:gd name="connsiteY102" fmla="*/ 870641 h 1097245"/>
                <a:gd name="connsiteX103" fmla="*/ 1030011 w 2052695"/>
                <a:gd name="connsiteY103" fmla="*/ 874575 h 1097245"/>
                <a:gd name="connsiteX104" fmla="*/ 1018054 w 2052695"/>
                <a:gd name="connsiteY104" fmla="*/ 871952 h 1097245"/>
                <a:gd name="connsiteX105" fmla="*/ 1004646 w 2052695"/>
                <a:gd name="connsiteY105" fmla="*/ 862429 h 1097245"/>
                <a:gd name="connsiteX106" fmla="*/ 989994 w 2052695"/>
                <a:gd name="connsiteY106" fmla="*/ 851801 h 1097245"/>
                <a:gd name="connsiteX107" fmla="*/ 968707 w 2052695"/>
                <a:gd name="connsiteY107" fmla="*/ 849110 h 1097245"/>
                <a:gd name="connsiteX108" fmla="*/ 952741 w 2052695"/>
                <a:gd name="connsiteY108" fmla="*/ 853112 h 1097245"/>
                <a:gd name="connsiteX109" fmla="*/ 932767 w 2052695"/>
                <a:gd name="connsiteY109" fmla="*/ 858426 h 1097245"/>
                <a:gd name="connsiteX110" fmla="*/ 915419 w 2052695"/>
                <a:gd name="connsiteY110" fmla="*/ 858426 h 1097245"/>
                <a:gd name="connsiteX111" fmla="*/ 899454 w 2052695"/>
                <a:gd name="connsiteY111" fmla="*/ 866432 h 1097245"/>
                <a:gd name="connsiteX112" fmla="*/ 884802 w 2052695"/>
                <a:gd name="connsiteY112" fmla="*/ 873332 h 1097245"/>
                <a:gd name="connsiteX113" fmla="*/ 872845 w 2052695"/>
                <a:gd name="connsiteY113" fmla="*/ 876024 h 1097245"/>
                <a:gd name="connsiteX114" fmla="*/ 862201 w 2052695"/>
                <a:gd name="connsiteY114" fmla="*/ 870710 h 1097245"/>
                <a:gd name="connsiteX115" fmla="*/ 852871 w 2052695"/>
                <a:gd name="connsiteY115" fmla="*/ 865327 h 1097245"/>
                <a:gd name="connsiteX116" fmla="*/ 839532 w 2052695"/>
                <a:gd name="connsiteY116" fmla="*/ 874644 h 1097245"/>
                <a:gd name="connsiteX117" fmla="*/ 831515 w 2052695"/>
                <a:gd name="connsiteY117" fmla="*/ 886651 h 1097245"/>
                <a:gd name="connsiteX118" fmla="*/ 826193 w 2052695"/>
                <a:gd name="connsiteY118" fmla="*/ 899970 h 1097245"/>
                <a:gd name="connsiteX119" fmla="*/ 819281 w 2052695"/>
                <a:gd name="connsiteY119" fmla="*/ 909286 h 1097245"/>
                <a:gd name="connsiteX120" fmla="*/ 807325 w 2052695"/>
                <a:gd name="connsiteY120" fmla="*/ 918602 h 1097245"/>
                <a:gd name="connsiteX121" fmla="*/ 793986 w 2052695"/>
                <a:gd name="connsiteY121" fmla="*/ 927919 h 1097245"/>
                <a:gd name="connsiteX122" fmla="*/ 785968 w 2052695"/>
                <a:gd name="connsiteY122" fmla="*/ 937235 h 1097245"/>
                <a:gd name="connsiteX123" fmla="*/ 784655 w 2052695"/>
                <a:gd name="connsiteY123" fmla="*/ 951865 h 1097245"/>
                <a:gd name="connsiteX124" fmla="*/ 780646 w 2052695"/>
                <a:gd name="connsiteY124" fmla="*/ 971808 h 1097245"/>
                <a:gd name="connsiteX125" fmla="*/ 776707 w 2052695"/>
                <a:gd name="connsiteY125" fmla="*/ 998377 h 1097245"/>
                <a:gd name="connsiteX126" fmla="*/ 768690 w 2052695"/>
                <a:gd name="connsiteY126" fmla="*/ 1023703 h 1097245"/>
                <a:gd name="connsiteX127" fmla="*/ 759359 w 2052695"/>
                <a:gd name="connsiteY127" fmla="*/ 1042336 h 1097245"/>
                <a:gd name="connsiteX128" fmla="*/ 748716 w 2052695"/>
                <a:gd name="connsiteY128" fmla="*/ 1050272 h 1097245"/>
                <a:gd name="connsiteX129" fmla="*/ 740698 w 2052695"/>
                <a:gd name="connsiteY129" fmla="*/ 1059588 h 1097245"/>
                <a:gd name="connsiteX130" fmla="*/ 735377 w 2052695"/>
                <a:gd name="connsiteY130" fmla="*/ 1072907 h 1097245"/>
                <a:gd name="connsiteX131" fmla="*/ 731437 w 2052695"/>
                <a:gd name="connsiteY131" fmla="*/ 1087537 h 1097245"/>
                <a:gd name="connsiteX132" fmla="*/ 722106 w 2052695"/>
                <a:gd name="connsiteY132" fmla="*/ 1096853 h 1097245"/>
                <a:gd name="connsiteX133" fmla="*/ 706072 w 2052695"/>
                <a:gd name="connsiteY133" fmla="*/ 1096853 h 1097245"/>
                <a:gd name="connsiteX134" fmla="*/ 679463 w 2052695"/>
                <a:gd name="connsiteY134" fmla="*/ 1091539 h 1097245"/>
                <a:gd name="connsiteX135" fmla="*/ 656863 w 2052695"/>
                <a:gd name="connsiteY135" fmla="*/ 1083534 h 1097245"/>
                <a:gd name="connsiteX136" fmla="*/ 642210 w 2052695"/>
                <a:gd name="connsiteY136" fmla="*/ 1087537 h 1097245"/>
                <a:gd name="connsiteX137" fmla="*/ 636889 w 2052695"/>
                <a:gd name="connsiteY137" fmla="*/ 1096853 h 1097245"/>
                <a:gd name="connsiteX138" fmla="*/ 618228 w 2052695"/>
                <a:gd name="connsiteY138" fmla="*/ 1103754 h 1097245"/>
                <a:gd name="connsiteX139" fmla="*/ 603576 w 2052695"/>
                <a:gd name="connsiteY139" fmla="*/ 1098440 h 1097245"/>
                <a:gd name="connsiteX140" fmla="*/ 591619 w 2052695"/>
                <a:gd name="connsiteY140" fmla="*/ 1086502 h 1097245"/>
                <a:gd name="connsiteX141" fmla="*/ 580906 w 2052695"/>
                <a:gd name="connsiteY141" fmla="*/ 1082499 h 1097245"/>
                <a:gd name="connsiteX142" fmla="*/ 567636 w 2052695"/>
                <a:gd name="connsiteY142" fmla="*/ 1090504 h 1097245"/>
                <a:gd name="connsiteX143" fmla="*/ 552984 w 2052695"/>
                <a:gd name="connsiteY143" fmla="*/ 1089124 h 1097245"/>
                <a:gd name="connsiteX144" fmla="*/ 543653 w 2052695"/>
                <a:gd name="connsiteY144" fmla="*/ 1081188 h 1097245"/>
                <a:gd name="connsiteX145" fmla="*/ 533010 w 2052695"/>
                <a:gd name="connsiteY145" fmla="*/ 1067869 h 1097245"/>
                <a:gd name="connsiteX146" fmla="*/ 523679 w 2052695"/>
                <a:gd name="connsiteY146" fmla="*/ 1065178 h 1097245"/>
                <a:gd name="connsiteX147" fmla="*/ 511722 w 2052695"/>
                <a:gd name="connsiteY147" fmla="*/ 1069180 h 1097245"/>
                <a:gd name="connsiteX148" fmla="*/ 501079 w 2052695"/>
                <a:gd name="connsiteY148" fmla="*/ 1067869 h 1097245"/>
                <a:gd name="connsiteX149" fmla="*/ 493062 w 2052695"/>
                <a:gd name="connsiteY149" fmla="*/ 1059864 h 1097245"/>
                <a:gd name="connsiteX150" fmla="*/ 494375 w 2052695"/>
                <a:gd name="connsiteY150" fmla="*/ 1050548 h 1097245"/>
                <a:gd name="connsiteX151" fmla="*/ 505019 w 2052695"/>
                <a:gd name="connsiteY151" fmla="*/ 1038609 h 1097245"/>
                <a:gd name="connsiteX152" fmla="*/ 511930 w 2052695"/>
                <a:gd name="connsiteY152" fmla="*/ 1027913 h 1097245"/>
                <a:gd name="connsiteX153" fmla="*/ 501286 w 2052695"/>
                <a:gd name="connsiteY153" fmla="*/ 1015974 h 1097245"/>
                <a:gd name="connsiteX154" fmla="*/ 489260 w 2052695"/>
                <a:gd name="connsiteY154" fmla="*/ 1013283 h 1097245"/>
                <a:gd name="connsiteX155" fmla="*/ 482349 w 2052695"/>
                <a:gd name="connsiteY155" fmla="*/ 1001344 h 1097245"/>
                <a:gd name="connsiteX156" fmla="*/ 469010 w 2052695"/>
                <a:gd name="connsiteY156" fmla="*/ 1000033 h 1097245"/>
                <a:gd name="connsiteX157" fmla="*/ 459679 w 2052695"/>
                <a:gd name="connsiteY157" fmla="*/ 997342 h 1097245"/>
                <a:gd name="connsiteX158" fmla="*/ 457053 w 2052695"/>
                <a:gd name="connsiteY158" fmla="*/ 986714 h 1097245"/>
                <a:gd name="connsiteX159" fmla="*/ 458366 w 2052695"/>
                <a:gd name="connsiteY159" fmla="*/ 977398 h 1097245"/>
                <a:gd name="connsiteX160" fmla="*/ 450349 w 2052695"/>
                <a:gd name="connsiteY160" fmla="*/ 965391 h 1097245"/>
                <a:gd name="connsiteX161" fmla="*/ 435766 w 2052695"/>
                <a:gd name="connsiteY161" fmla="*/ 966771 h 1097245"/>
                <a:gd name="connsiteX162" fmla="*/ 422427 w 2052695"/>
                <a:gd name="connsiteY162" fmla="*/ 977398 h 1097245"/>
                <a:gd name="connsiteX163" fmla="*/ 405079 w 2052695"/>
                <a:gd name="connsiteY163" fmla="*/ 984299 h 1097245"/>
                <a:gd name="connsiteX164" fmla="*/ 389114 w 2052695"/>
                <a:gd name="connsiteY164" fmla="*/ 989613 h 1097245"/>
                <a:gd name="connsiteX165" fmla="*/ 374461 w 2052695"/>
                <a:gd name="connsiteY165" fmla="*/ 997618 h 1097245"/>
                <a:gd name="connsiteX166" fmla="*/ 358496 w 2052695"/>
                <a:gd name="connsiteY166" fmla="*/ 1002931 h 1097245"/>
                <a:gd name="connsiteX167" fmla="*/ 346539 w 2052695"/>
                <a:gd name="connsiteY167" fmla="*/ 1000309 h 1097245"/>
                <a:gd name="connsiteX168" fmla="*/ 345157 w 2052695"/>
                <a:gd name="connsiteY168" fmla="*/ 990993 h 1097245"/>
                <a:gd name="connsiteX169" fmla="*/ 342531 w 2052695"/>
                <a:gd name="connsiteY169" fmla="*/ 981677 h 1097245"/>
                <a:gd name="connsiteX170" fmla="*/ 334513 w 2052695"/>
                <a:gd name="connsiteY170" fmla="*/ 985679 h 1097245"/>
                <a:gd name="connsiteX171" fmla="*/ 321243 w 2052695"/>
                <a:gd name="connsiteY171" fmla="*/ 986990 h 1097245"/>
                <a:gd name="connsiteX172" fmla="*/ 306591 w 2052695"/>
                <a:gd name="connsiteY172" fmla="*/ 981677 h 1097245"/>
                <a:gd name="connsiteX173" fmla="*/ 298574 w 2052695"/>
                <a:gd name="connsiteY173" fmla="*/ 970980 h 1097245"/>
                <a:gd name="connsiteX174" fmla="*/ 286617 w 2052695"/>
                <a:gd name="connsiteY174" fmla="*/ 963044 h 1097245"/>
                <a:gd name="connsiteX175" fmla="*/ 283922 w 2052695"/>
                <a:gd name="connsiteY175" fmla="*/ 953728 h 1097245"/>
                <a:gd name="connsiteX176" fmla="*/ 289243 w 2052695"/>
                <a:gd name="connsiteY176" fmla="*/ 940409 h 1097245"/>
                <a:gd name="connsiteX177" fmla="*/ 303896 w 2052695"/>
                <a:gd name="connsiteY177" fmla="*/ 923088 h 1097245"/>
                <a:gd name="connsiteX178" fmla="*/ 310807 w 2052695"/>
                <a:gd name="connsiteY178" fmla="*/ 909838 h 1097245"/>
                <a:gd name="connsiteX179" fmla="*/ 308112 w 2052695"/>
                <a:gd name="connsiteY179" fmla="*/ 893828 h 1097245"/>
                <a:gd name="connsiteX180" fmla="*/ 297468 w 2052695"/>
                <a:gd name="connsiteY180" fmla="*/ 886927 h 1097245"/>
                <a:gd name="connsiteX181" fmla="*/ 277494 w 2052695"/>
                <a:gd name="connsiteY181" fmla="*/ 877611 h 1097245"/>
                <a:gd name="connsiteX182" fmla="*/ 268164 w 2052695"/>
                <a:gd name="connsiteY182" fmla="*/ 866983 h 1097245"/>
                <a:gd name="connsiteX183" fmla="*/ 260146 w 2052695"/>
                <a:gd name="connsiteY183" fmla="*/ 853665 h 1097245"/>
                <a:gd name="connsiteX184" fmla="*/ 254825 w 2052695"/>
                <a:gd name="connsiteY184" fmla="*/ 841657 h 1097245"/>
                <a:gd name="connsiteX185" fmla="*/ 250885 w 2052695"/>
                <a:gd name="connsiteY185" fmla="*/ 833721 h 1097245"/>
                <a:gd name="connsiteX186" fmla="*/ 241555 w 2052695"/>
                <a:gd name="connsiteY186" fmla="*/ 828407 h 1097245"/>
                <a:gd name="connsiteX187" fmla="*/ 232224 w 2052695"/>
                <a:gd name="connsiteY187" fmla="*/ 821506 h 1097245"/>
                <a:gd name="connsiteX188" fmla="*/ 224207 w 2052695"/>
                <a:gd name="connsiteY188" fmla="*/ 820195 h 1097245"/>
                <a:gd name="connsiteX189" fmla="*/ 216259 w 2052695"/>
                <a:gd name="connsiteY189" fmla="*/ 825509 h 1097245"/>
                <a:gd name="connsiteX190" fmla="*/ 204233 w 2052695"/>
                <a:gd name="connsiteY190" fmla="*/ 828200 h 1097245"/>
                <a:gd name="connsiteX191" fmla="*/ 194902 w 2052695"/>
                <a:gd name="connsiteY191" fmla="*/ 828200 h 1097245"/>
                <a:gd name="connsiteX192" fmla="*/ 192276 w 2052695"/>
                <a:gd name="connsiteY192" fmla="*/ 840139 h 1097245"/>
                <a:gd name="connsiteX193" fmla="*/ 192276 w 2052695"/>
                <a:gd name="connsiteY193" fmla="*/ 852147 h 1097245"/>
                <a:gd name="connsiteX194" fmla="*/ 184259 w 2052695"/>
                <a:gd name="connsiteY194" fmla="*/ 857460 h 1097245"/>
                <a:gd name="connsiteX195" fmla="*/ 174928 w 2052695"/>
                <a:gd name="connsiteY195" fmla="*/ 866776 h 1097245"/>
                <a:gd name="connsiteX196" fmla="*/ 172302 w 2052695"/>
                <a:gd name="connsiteY196" fmla="*/ 876093 h 1097245"/>
                <a:gd name="connsiteX197" fmla="*/ 177624 w 2052695"/>
                <a:gd name="connsiteY197" fmla="*/ 888031 h 1097245"/>
                <a:gd name="connsiteX198" fmla="*/ 175274 w 2052695"/>
                <a:gd name="connsiteY198" fmla="*/ 898313 h 1097245"/>
                <a:gd name="connsiteX199" fmla="*/ 164630 w 2052695"/>
                <a:gd name="connsiteY199" fmla="*/ 902316 h 1097245"/>
                <a:gd name="connsiteX200" fmla="*/ 152674 w 2052695"/>
                <a:gd name="connsiteY200" fmla="*/ 898314 h 1097245"/>
                <a:gd name="connsiteX201" fmla="*/ 132700 w 2052695"/>
                <a:gd name="connsiteY201" fmla="*/ 894380 h 1097245"/>
                <a:gd name="connsiteX202" fmla="*/ 120674 w 2052695"/>
                <a:gd name="connsiteY202" fmla="*/ 895691 h 1097245"/>
                <a:gd name="connsiteX203" fmla="*/ 113762 w 2052695"/>
                <a:gd name="connsiteY203" fmla="*/ 905008 h 1097245"/>
                <a:gd name="connsiteX204" fmla="*/ 105814 w 2052695"/>
                <a:gd name="connsiteY204" fmla="*/ 922260 h 1097245"/>
                <a:gd name="connsiteX205" fmla="*/ 96484 w 2052695"/>
                <a:gd name="connsiteY205" fmla="*/ 927643 h 1097245"/>
                <a:gd name="connsiteX206" fmla="*/ 99110 w 2052695"/>
                <a:gd name="connsiteY206" fmla="*/ 939581 h 1097245"/>
                <a:gd name="connsiteX207" fmla="*/ 96484 w 2052695"/>
                <a:gd name="connsiteY207" fmla="*/ 954211 h 1097245"/>
                <a:gd name="connsiteX208" fmla="*/ 87153 w 2052695"/>
                <a:gd name="connsiteY208" fmla="*/ 961112 h 1097245"/>
                <a:gd name="connsiteX209" fmla="*/ 69806 w 2052695"/>
                <a:gd name="connsiteY209" fmla="*/ 963734 h 1097245"/>
                <a:gd name="connsiteX210" fmla="*/ 60544 w 2052695"/>
                <a:gd name="connsiteY210" fmla="*/ 959732 h 1097245"/>
                <a:gd name="connsiteX211" fmla="*/ 48518 w 2052695"/>
                <a:gd name="connsiteY211" fmla="*/ 969048 h 1097245"/>
                <a:gd name="connsiteX212" fmla="*/ 40501 w 2052695"/>
                <a:gd name="connsiteY212" fmla="*/ 976984 h 1097245"/>
                <a:gd name="connsiteX213" fmla="*/ 31171 w 2052695"/>
                <a:gd name="connsiteY213" fmla="*/ 979606 h 1097245"/>
                <a:gd name="connsiteX214" fmla="*/ 31171 w 2052695"/>
                <a:gd name="connsiteY214" fmla="*/ 970290 h 1097245"/>
                <a:gd name="connsiteX215" fmla="*/ 25849 w 2052695"/>
                <a:gd name="connsiteY215" fmla="*/ 955660 h 1097245"/>
                <a:gd name="connsiteX216" fmla="*/ 24466 w 2052695"/>
                <a:gd name="connsiteY216" fmla="*/ 941030 h 1097245"/>
                <a:gd name="connsiteX217" fmla="*/ 17555 w 2052695"/>
                <a:gd name="connsiteY217" fmla="*/ 929092 h 1097245"/>
                <a:gd name="connsiteX218" fmla="*/ 6911 w 2052695"/>
                <a:gd name="connsiteY218" fmla="*/ 922191 h 1097245"/>
                <a:gd name="connsiteX219" fmla="*/ 0 w 2052695"/>
                <a:gd name="connsiteY219" fmla="*/ 908941 h 1097245"/>
                <a:gd name="connsiteX220" fmla="*/ 3940 w 2052695"/>
                <a:gd name="connsiteY220" fmla="*/ 899625 h 1097245"/>
                <a:gd name="connsiteX221" fmla="*/ 5322 w 2052695"/>
                <a:gd name="connsiteY221" fmla="*/ 883615 h 1097245"/>
                <a:gd name="connsiteX222" fmla="*/ 13270 w 2052695"/>
                <a:gd name="connsiteY222" fmla="*/ 870365 h 1097245"/>
                <a:gd name="connsiteX223" fmla="*/ 20181 w 2052695"/>
                <a:gd name="connsiteY223" fmla="*/ 862360 h 1097245"/>
                <a:gd name="connsiteX224" fmla="*/ 22808 w 2052695"/>
                <a:gd name="connsiteY224" fmla="*/ 850352 h 1097245"/>
                <a:gd name="connsiteX225" fmla="*/ 29719 w 2052695"/>
                <a:gd name="connsiteY225" fmla="*/ 835722 h 1097245"/>
                <a:gd name="connsiteX226" fmla="*/ 39050 w 2052695"/>
                <a:gd name="connsiteY226" fmla="*/ 830409 h 1097245"/>
                <a:gd name="connsiteX227" fmla="*/ 44371 w 2052695"/>
                <a:gd name="connsiteY227" fmla="*/ 814468 h 1097245"/>
                <a:gd name="connsiteX228" fmla="*/ 43058 w 2052695"/>
                <a:gd name="connsiteY228" fmla="*/ 799838 h 1097245"/>
                <a:gd name="connsiteX229" fmla="*/ 35041 w 2052695"/>
                <a:gd name="connsiteY229" fmla="*/ 791833 h 1097245"/>
                <a:gd name="connsiteX230" fmla="*/ 25780 w 2052695"/>
                <a:gd name="connsiteY230" fmla="*/ 787830 h 1097245"/>
                <a:gd name="connsiteX231" fmla="*/ 27093 w 2052695"/>
                <a:gd name="connsiteY231" fmla="*/ 775891 h 1097245"/>
                <a:gd name="connsiteX232" fmla="*/ 29719 w 2052695"/>
                <a:gd name="connsiteY232" fmla="*/ 770578 h 1097245"/>
                <a:gd name="connsiteX233" fmla="*/ 41745 w 2052695"/>
                <a:gd name="connsiteY233" fmla="*/ 767886 h 1097245"/>
                <a:gd name="connsiteX234" fmla="*/ 47067 w 2052695"/>
                <a:gd name="connsiteY234" fmla="*/ 755948 h 1097245"/>
                <a:gd name="connsiteX235" fmla="*/ 48380 w 2052695"/>
                <a:gd name="connsiteY235" fmla="*/ 743940 h 1097245"/>
                <a:gd name="connsiteX236" fmla="*/ 36423 w 2052695"/>
                <a:gd name="connsiteY236" fmla="*/ 735935 h 1097245"/>
                <a:gd name="connsiteX237" fmla="*/ 33728 w 2052695"/>
                <a:gd name="connsiteY237" fmla="*/ 722685 h 1097245"/>
                <a:gd name="connsiteX238" fmla="*/ 43058 w 2052695"/>
                <a:gd name="connsiteY238" fmla="*/ 715784 h 1097245"/>
                <a:gd name="connsiteX239" fmla="*/ 40432 w 2052695"/>
                <a:gd name="connsiteY239" fmla="*/ 698532 h 1097245"/>
                <a:gd name="connsiteX240" fmla="*/ 44371 w 2052695"/>
                <a:gd name="connsiteY240" fmla="*/ 694530 h 1097245"/>
                <a:gd name="connsiteX241" fmla="*/ 51283 w 2052695"/>
                <a:gd name="connsiteY241" fmla="*/ 681211 h 1097245"/>
                <a:gd name="connsiteX242" fmla="*/ 64691 w 2052695"/>
                <a:gd name="connsiteY242" fmla="*/ 664166 h 1097245"/>
                <a:gd name="connsiteX243" fmla="*/ 75335 w 2052695"/>
                <a:gd name="connsiteY243" fmla="*/ 661543 h 1097245"/>
                <a:gd name="connsiteX244" fmla="*/ 92337 w 2052695"/>
                <a:gd name="connsiteY244" fmla="*/ 646913 h 1097245"/>
                <a:gd name="connsiteX245" fmla="*/ 100285 w 2052695"/>
                <a:gd name="connsiteY245" fmla="*/ 640013 h 1097245"/>
                <a:gd name="connsiteX246" fmla="*/ 101667 w 2052695"/>
                <a:gd name="connsiteY246" fmla="*/ 626763 h 1097245"/>
                <a:gd name="connsiteX247" fmla="*/ 91024 w 2052695"/>
                <a:gd name="connsiteY247" fmla="*/ 617446 h 1097245"/>
                <a:gd name="connsiteX248" fmla="*/ 92337 w 2052695"/>
                <a:gd name="connsiteY248" fmla="*/ 602817 h 1097245"/>
                <a:gd name="connsiteX249" fmla="*/ 99248 w 2052695"/>
                <a:gd name="connsiteY249" fmla="*/ 588118 h 1097245"/>
                <a:gd name="connsiteX250" fmla="*/ 101944 w 2052695"/>
                <a:gd name="connsiteY250" fmla="*/ 577490 h 1097245"/>
                <a:gd name="connsiteX251" fmla="*/ 96622 w 2052695"/>
                <a:gd name="connsiteY251" fmla="*/ 562860 h 1097245"/>
                <a:gd name="connsiteX252" fmla="*/ 103533 w 2052695"/>
                <a:gd name="connsiteY252" fmla="*/ 548230 h 1097245"/>
                <a:gd name="connsiteX253" fmla="*/ 100838 w 2052695"/>
                <a:gd name="connsiteY253" fmla="*/ 533600 h 1097245"/>
                <a:gd name="connsiteX254" fmla="*/ 93926 w 2052695"/>
                <a:gd name="connsiteY254" fmla="*/ 528287 h 1097245"/>
                <a:gd name="connsiteX255" fmla="*/ 83283 w 2052695"/>
                <a:gd name="connsiteY255" fmla="*/ 520282 h 1097245"/>
                <a:gd name="connsiteX256" fmla="*/ 83283 w 2052695"/>
                <a:gd name="connsiteY256" fmla="*/ 508343 h 1097245"/>
                <a:gd name="connsiteX257" fmla="*/ 85978 w 2052695"/>
                <a:gd name="connsiteY257" fmla="*/ 496335 h 1097245"/>
                <a:gd name="connsiteX258" fmla="*/ 88605 w 2052695"/>
                <a:gd name="connsiteY258" fmla="*/ 489435 h 1097245"/>
                <a:gd name="connsiteX259" fmla="*/ 97935 w 2052695"/>
                <a:gd name="connsiteY259" fmla="*/ 488123 h 1097245"/>
                <a:gd name="connsiteX260" fmla="*/ 111274 w 2052695"/>
                <a:gd name="connsiteY260" fmla="*/ 484121 h 1097245"/>
                <a:gd name="connsiteX261" fmla="*/ 124544 w 2052695"/>
                <a:gd name="connsiteY261" fmla="*/ 486743 h 1097245"/>
                <a:gd name="connsiteX262" fmla="*/ 141892 w 2052695"/>
                <a:gd name="connsiteY262" fmla="*/ 484121 h 1097245"/>
                <a:gd name="connsiteX263" fmla="*/ 155162 w 2052695"/>
                <a:gd name="connsiteY263" fmla="*/ 474804 h 1097245"/>
                <a:gd name="connsiteX264" fmla="*/ 167188 w 2052695"/>
                <a:gd name="connsiteY264" fmla="*/ 457483 h 1097245"/>
                <a:gd name="connsiteX265" fmla="*/ 179144 w 2052695"/>
                <a:gd name="connsiteY265" fmla="*/ 452170 h 1097245"/>
                <a:gd name="connsiteX266" fmla="*/ 197805 w 2052695"/>
                <a:gd name="connsiteY266" fmla="*/ 449547 h 1097245"/>
                <a:gd name="connsiteX267" fmla="*/ 211144 w 2052695"/>
                <a:gd name="connsiteY267" fmla="*/ 438851 h 1097245"/>
                <a:gd name="connsiteX268" fmla="*/ 221788 w 2052695"/>
                <a:gd name="connsiteY268" fmla="*/ 429535 h 1097245"/>
                <a:gd name="connsiteX269" fmla="*/ 227110 w 2052695"/>
                <a:gd name="connsiteY269" fmla="*/ 416285 h 1097245"/>
                <a:gd name="connsiteX270" fmla="*/ 229736 w 2052695"/>
                <a:gd name="connsiteY270" fmla="*/ 402966 h 1097245"/>
                <a:gd name="connsiteX271" fmla="*/ 247084 w 2052695"/>
                <a:gd name="connsiteY271" fmla="*/ 388336 h 1097245"/>
                <a:gd name="connsiteX272" fmla="*/ 263049 w 2052695"/>
                <a:gd name="connsiteY272" fmla="*/ 381435 h 1097245"/>
                <a:gd name="connsiteX273" fmla="*/ 277701 w 2052695"/>
                <a:gd name="connsiteY273" fmla="*/ 374534 h 1097245"/>
                <a:gd name="connsiteX274" fmla="*/ 288345 w 2052695"/>
                <a:gd name="connsiteY274" fmla="*/ 366529 h 1097245"/>
                <a:gd name="connsiteX275" fmla="*/ 289658 w 2052695"/>
                <a:gd name="connsiteY275" fmla="*/ 357213 h 1097245"/>
                <a:gd name="connsiteX276" fmla="*/ 292354 w 2052695"/>
                <a:gd name="connsiteY276" fmla="*/ 345274 h 1097245"/>
                <a:gd name="connsiteX277" fmla="*/ 299265 w 2052695"/>
                <a:gd name="connsiteY277" fmla="*/ 338373 h 1097245"/>
                <a:gd name="connsiteX278" fmla="*/ 303274 w 2052695"/>
                <a:gd name="connsiteY278" fmla="*/ 325124 h 1097245"/>
                <a:gd name="connsiteX279" fmla="*/ 307282 w 2052695"/>
                <a:gd name="connsiteY279" fmla="*/ 315808 h 1097245"/>
                <a:gd name="connsiteX280" fmla="*/ 314194 w 2052695"/>
                <a:gd name="connsiteY280" fmla="*/ 306491 h 1097245"/>
                <a:gd name="connsiteX281" fmla="*/ 312881 w 2052695"/>
                <a:gd name="connsiteY281" fmla="*/ 294484 h 1097245"/>
                <a:gd name="connsiteX282" fmla="*/ 308872 w 2052695"/>
                <a:gd name="connsiteY282" fmla="*/ 271849 h 1097245"/>
                <a:gd name="connsiteX283" fmla="*/ 294220 w 2052695"/>
                <a:gd name="connsiteY283" fmla="*/ 258599 h 1097245"/>
                <a:gd name="connsiteX284" fmla="*/ 288898 w 2052695"/>
                <a:gd name="connsiteY284" fmla="*/ 245280 h 1097245"/>
                <a:gd name="connsiteX285" fmla="*/ 291593 w 2052695"/>
                <a:gd name="connsiteY285" fmla="*/ 230650 h 1097245"/>
                <a:gd name="connsiteX286" fmla="*/ 295533 w 2052695"/>
                <a:gd name="connsiteY286" fmla="*/ 214640 h 1097245"/>
                <a:gd name="connsiteX287" fmla="*/ 299542 w 2052695"/>
                <a:gd name="connsiteY287" fmla="*/ 200010 h 1097245"/>
                <a:gd name="connsiteX288" fmla="*/ 302237 w 2052695"/>
                <a:gd name="connsiteY288" fmla="*/ 182758 h 1097245"/>
                <a:gd name="connsiteX289" fmla="*/ 299542 w 2052695"/>
                <a:gd name="connsiteY289" fmla="*/ 170750 h 1097245"/>
                <a:gd name="connsiteX290" fmla="*/ 294220 w 2052695"/>
                <a:gd name="connsiteY290" fmla="*/ 162814 h 1097245"/>
                <a:gd name="connsiteX291" fmla="*/ 290211 w 2052695"/>
                <a:gd name="connsiteY291" fmla="*/ 152118 h 1097245"/>
                <a:gd name="connsiteX292" fmla="*/ 294220 w 2052695"/>
                <a:gd name="connsiteY292" fmla="*/ 140179 h 1097245"/>
                <a:gd name="connsiteX293" fmla="*/ 307559 w 2052695"/>
                <a:gd name="connsiteY293" fmla="*/ 133278 h 1097245"/>
                <a:gd name="connsiteX294" fmla="*/ 323524 w 2052695"/>
                <a:gd name="connsiteY294" fmla="*/ 131967 h 1097245"/>
                <a:gd name="connsiteX295" fmla="*/ 336863 w 2052695"/>
                <a:gd name="connsiteY295" fmla="*/ 138868 h 1097245"/>
                <a:gd name="connsiteX296" fmla="*/ 339490 w 2052695"/>
                <a:gd name="connsiteY296" fmla="*/ 149496 h 1097245"/>
                <a:gd name="connsiteX297" fmla="*/ 336863 w 2052695"/>
                <a:gd name="connsiteY297" fmla="*/ 154809 h 1097245"/>
                <a:gd name="connsiteX298" fmla="*/ 328846 w 2052695"/>
                <a:gd name="connsiteY298" fmla="*/ 157432 h 1097245"/>
                <a:gd name="connsiteX299" fmla="*/ 321935 w 2052695"/>
                <a:gd name="connsiteY299" fmla="*/ 166748 h 1097245"/>
                <a:gd name="connsiteX300" fmla="*/ 323248 w 2052695"/>
                <a:gd name="connsiteY300" fmla="*/ 177444 h 1097245"/>
                <a:gd name="connsiteX301" fmla="*/ 331265 w 2052695"/>
                <a:gd name="connsiteY301" fmla="*/ 184345 h 1097245"/>
                <a:gd name="connsiteX302" fmla="*/ 340526 w 2052695"/>
                <a:gd name="connsiteY302" fmla="*/ 189659 h 1097245"/>
                <a:gd name="connsiteX303" fmla="*/ 352552 w 2052695"/>
                <a:gd name="connsiteY303" fmla="*/ 189659 h 1097245"/>
                <a:gd name="connsiteX304" fmla="*/ 364509 w 2052695"/>
                <a:gd name="connsiteY304" fmla="*/ 192350 h 1097245"/>
                <a:gd name="connsiteX305" fmla="*/ 373839 w 2052695"/>
                <a:gd name="connsiteY305" fmla="*/ 188348 h 1097245"/>
                <a:gd name="connsiteX306" fmla="*/ 383170 w 2052695"/>
                <a:gd name="connsiteY306" fmla="*/ 193661 h 1097245"/>
                <a:gd name="connsiteX307" fmla="*/ 392500 w 2052695"/>
                <a:gd name="connsiteY307" fmla="*/ 200562 h 1097245"/>
                <a:gd name="connsiteX308" fmla="*/ 399412 w 2052695"/>
                <a:gd name="connsiteY308" fmla="*/ 195249 h 1097245"/>
                <a:gd name="connsiteX309" fmla="*/ 398099 w 2052695"/>
                <a:gd name="connsiteY309" fmla="*/ 183310 h 1097245"/>
                <a:gd name="connsiteX310" fmla="*/ 402107 w 2052695"/>
                <a:gd name="connsiteY310" fmla="*/ 172683 h 1097245"/>
                <a:gd name="connsiteX311" fmla="*/ 411369 w 2052695"/>
                <a:gd name="connsiteY311" fmla="*/ 168680 h 1097245"/>
                <a:gd name="connsiteX312" fmla="*/ 414064 w 2052695"/>
                <a:gd name="connsiteY312" fmla="*/ 171302 h 1097245"/>
                <a:gd name="connsiteX313" fmla="*/ 428716 w 2052695"/>
                <a:gd name="connsiteY313" fmla="*/ 175305 h 1097245"/>
                <a:gd name="connsiteX314" fmla="*/ 451317 w 2052695"/>
                <a:gd name="connsiteY314" fmla="*/ 168404 h 1097245"/>
                <a:gd name="connsiteX315" fmla="*/ 473986 w 2052695"/>
                <a:gd name="connsiteY315" fmla="*/ 171026 h 1097245"/>
                <a:gd name="connsiteX316" fmla="*/ 499282 w 2052695"/>
                <a:gd name="connsiteY316" fmla="*/ 177927 h 1097245"/>
                <a:gd name="connsiteX317" fmla="*/ 511861 w 2052695"/>
                <a:gd name="connsiteY317" fmla="*/ 190280 h 1097245"/>
                <a:gd name="connsiteX318" fmla="*/ 519809 w 2052695"/>
                <a:gd name="connsiteY318" fmla="*/ 198285 h 1097245"/>
                <a:gd name="connsiteX319" fmla="*/ 535774 w 2052695"/>
                <a:gd name="connsiteY319" fmla="*/ 202288 h 1097245"/>
                <a:gd name="connsiteX320" fmla="*/ 542686 w 2052695"/>
                <a:gd name="connsiteY320" fmla="*/ 211604 h 1097245"/>
                <a:gd name="connsiteX321" fmla="*/ 550634 w 2052695"/>
                <a:gd name="connsiteY321" fmla="*/ 218505 h 1097245"/>
                <a:gd name="connsiteX322" fmla="*/ 562660 w 2052695"/>
                <a:gd name="connsiteY322" fmla="*/ 222507 h 1097245"/>
                <a:gd name="connsiteX323" fmla="*/ 578625 w 2052695"/>
                <a:gd name="connsiteY323" fmla="*/ 221196 h 1097245"/>
                <a:gd name="connsiteX324" fmla="*/ 593277 w 2052695"/>
                <a:gd name="connsiteY324" fmla="*/ 221196 h 1097245"/>
                <a:gd name="connsiteX325" fmla="*/ 606617 w 2052695"/>
                <a:gd name="connsiteY325" fmla="*/ 214295 h 1097245"/>
                <a:gd name="connsiteX326" fmla="*/ 622582 w 2052695"/>
                <a:gd name="connsiteY326" fmla="*/ 204979 h 1097245"/>
                <a:gd name="connsiteX327" fmla="*/ 638340 w 2052695"/>
                <a:gd name="connsiteY327" fmla="*/ 204979 h 1097245"/>
                <a:gd name="connsiteX328" fmla="*/ 646357 w 2052695"/>
                <a:gd name="connsiteY328" fmla="*/ 210293 h 1097245"/>
                <a:gd name="connsiteX329" fmla="*/ 660940 w 2052695"/>
                <a:gd name="connsiteY329" fmla="*/ 215606 h 1097245"/>
                <a:gd name="connsiteX330" fmla="*/ 662323 w 2052695"/>
                <a:gd name="connsiteY330" fmla="*/ 224923 h 1097245"/>
                <a:gd name="connsiteX331" fmla="*/ 658314 w 2052695"/>
                <a:gd name="connsiteY331" fmla="*/ 232928 h 1097245"/>
                <a:gd name="connsiteX332" fmla="*/ 644975 w 2052695"/>
                <a:gd name="connsiteY332" fmla="*/ 235619 h 1097245"/>
                <a:gd name="connsiteX333" fmla="*/ 635645 w 2052695"/>
                <a:gd name="connsiteY333" fmla="*/ 243555 h 1097245"/>
                <a:gd name="connsiteX334" fmla="*/ 628733 w 2052695"/>
                <a:gd name="connsiteY334" fmla="*/ 255563 h 1097245"/>
                <a:gd name="connsiteX335" fmla="*/ 634055 w 2052695"/>
                <a:gd name="connsiteY335" fmla="*/ 264879 h 1097245"/>
                <a:gd name="connsiteX336" fmla="*/ 646081 w 2052695"/>
                <a:gd name="connsiteY336" fmla="*/ 271780 h 1097245"/>
                <a:gd name="connsiteX337" fmla="*/ 655342 w 2052695"/>
                <a:gd name="connsiteY337" fmla="*/ 267777 h 1097245"/>
                <a:gd name="connsiteX338" fmla="*/ 667368 w 2052695"/>
                <a:gd name="connsiteY338" fmla="*/ 267777 h 1097245"/>
                <a:gd name="connsiteX339" fmla="*/ 671377 w 2052695"/>
                <a:gd name="connsiteY339" fmla="*/ 271780 h 1097245"/>
                <a:gd name="connsiteX340" fmla="*/ 675316 w 2052695"/>
                <a:gd name="connsiteY340" fmla="*/ 283787 h 1097245"/>
                <a:gd name="connsiteX341" fmla="*/ 679325 w 2052695"/>
                <a:gd name="connsiteY341" fmla="*/ 291723 h 1097245"/>
                <a:gd name="connsiteX342" fmla="*/ 688655 w 2052695"/>
                <a:gd name="connsiteY342" fmla="*/ 298624 h 1097245"/>
                <a:gd name="connsiteX343" fmla="*/ 707316 w 2052695"/>
                <a:gd name="connsiteY343" fmla="*/ 311943 h 1097245"/>
                <a:gd name="connsiteX344" fmla="*/ 715264 w 2052695"/>
                <a:gd name="connsiteY344" fmla="*/ 325193 h 1097245"/>
                <a:gd name="connsiteX345" fmla="*/ 715264 w 2052695"/>
                <a:gd name="connsiteY345" fmla="*/ 337200 h 1097245"/>
                <a:gd name="connsiteX346" fmla="*/ 709942 w 2052695"/>
                <a:gd name="connsiteY346" fmla="*/ 347828 h 1097245"/>
                <a:gd name="connsiteX347" fmla="*/ 705934 w 2052695"/>
                <a:gd name="connsiteY347" fmla="*/ 359835 h 1097245"/>
                <a:gd name="connsiteX348" fmla="*/ 708629 w 2052695"/>
                <a:gd name="connsiteY348" fmla="*/ 369151 h 1097245"/>
                <a:gd name="connsiteX349" fmla="*/ 715541 w 2052695"/>
                <a:gd name="connsiteY349" fmla="*/ 378399 h 1097245"/>
                <a:gd name="connsiteX350" fmla="*/ 724871 w 2052695"/>
                <a:gd name="connsiteY350" fmla="*/ 382401 h 1097245"/>
                <a:gd name="connsiteX351" fmla="*/ 734202 w 2052695"/>
                <a:gd name="connsiteY351" fmla="*/ 379779 h 1097245"/>
                <a:gd name="connsiteX352" fmla="*/ 741113 w 2052695"/>
                <a:gd name="connsiteY352" fmla="*/ 385093 h 1097245"/>
                <a:gd name="connsiteX353" fmla="*/ 757148 w 2052695"/>
                <a:gd name="connsiteY353" fmla="*/ 391994 h 1097245"/>
                <a:gd name="connsiteX354" fmla="*/ 767791 w 2052695"/>
                <a:gd name="connsiteY354" fmla="*/ 384057 h 1097245"/>
                <a:gd name="connsiteX355" fmla="*/ 781061 w 2052695"/>
                <a:gd name="connsiteY355" fmla="*/ 384057 h 1097245"/>
                <a:gd name="connsiteX356" fmla="*/ 790392 w 2052695"/>
                <a:gd name="connsiteY356" fmla="*/ 380055 h 1097245"/>
                <a:gd name="connsiteX357" fmla="*/ 797303 w 2052695"/>
                <a:gd name="connsiteY357" fmla="*/ 384057 h 1097245"/>
                <a:gd name="connsiteX358" fmla="*/ 811886 w 2052695"/>
                <a:gd name="connsiteY358" fmla="*/ 384057 h 1097245"/>
                <a:gd name="connsiteX359" fmla="*/ 818798 w 2052695"/>
                <a:gd name="connsiteY359" fmla="*/ 373361 h 1097245"/>
                <a:gd name="connsiteX360" fmla="*/ 824119 w 2052695"/>
                <a:gd name="connsiteY360" fmla="*/ 361423 h 1097245"/>
                <a:gd name="connsiteX361" fmla="*/ 840085 w 2052695"/>
                <a:gd name="connsiteY361" fmla="*/ 353418 h 1097245"/>
                <a:gd name="connsiteX362" fmla="*/ 846996 w 2052695"/>
                <a:gd name="connsiteY362" fmla="*/ 360319 h 1097245"/>
                <a:gd name="connsiteX363" fmla="*/ 859022 w 2052695"/>
                <a:gd name="connsiteY363" fmla="*/ 358938 h 1097245"/>
                <a:gd name="connsiteX364" fmla="*/ 870979 w 2052695"/>
                <a:gd name="connsiteY364" fmla="*/ 351002 h 1097245"/>
                <a:gd name="connsiteX365" fmla="*/ 883005 w 2052695"/>
                <a:gd name="connsiteY365" fmla="*/ 348311 h 1097245"/>
                <a:gd name="connsiteX366" fmla="*/ 897588 w 2052695"/>
                <a:gd name="connsiteY366" fmla="*/ 341410 h 1097245"/>
                <a:gd name="connsiteX367" fmla="*/ 908301 w 2052695"/>
                <a:gd name="connsiteY367" fmla="*/ 342721 h 1097245"/>
                <a:gd name="connsiteX368" fmla="*/ 909614 w 2052695"/>
                <a:gd name="connsiteY368" fmla="*/ 354660 h 1097245"/>
                <a:gd name="connsiteX369" fmla="*/ 902702 w 2052695"/>
                <a:gd name="connsiteY369" fmla="*/ 366667 h 1097245"/>
                <a:gd name="connsiteX370" fmla="*/ 897311 w 2052695"/>
                <a:gd name="connsiteY370" fmla="*/ 377295 h 1097245"/>
                <a:gd name="connsiteX371" fmla="*/ 898694 w 2052695"/>
                <a:gd name="connsiteY371" fmla="*/ 386611 h 1097245"/>
                <a:gd name="connsiteX372" fmla="*/ 910650 w 2052695"/>
                <a:gd name="connsiteY372" fmla="*/ 391925 h 1097245"/>
                <a:gd name="connsiteX373" fmla="*/ 919981 w 2052695"/>
                <a:gd name="connsiteY373" fmla="*/ 387922 h 1097245"/>
                <a:gd name="connsiteX374" fmla="*/ 938642 w 2052695"/>
                <a:gd name="connsiteY374" fmla="*/ 385300 h 1097245"/>
                <a:gd name="connsiteX375" fmla="*/ 945899 w 2052695"/>
                <a:gd name="connsiteY375" fmla="*/ 376605 h 1097245"/>
                <a:gd name="connsiteX376" fmla="*/ 952810 w 2052695"/>
                <a:gd name="connsiteY376" fmla="*/ 363286 h 1097245"/>
                <a:gd name="connsiteX377" fmla="*/ 952810 w 2052695"/>
                <a:gd name="connsiteY377" fmla="*/ 352658 h 1097245"/>
                <a:gd name="connsiteX378" fmla="*/ 962141 w 2052695"/>
                <a:gd name="connsiteY378" fmla="*/ 350036 h 1097245"/>
                <a:gd name="connsiteX379" fmla="*/ 975411 w 2052695"/>
                <a:gd name="connsiteY379" fmla="*/ 343135 h 1097245"/>
                <a:gd name="connsiteX380" fmla="*/ 980732 w 2052695"/>
                <a:gd name="connsiteY380" fmla="*/ 332508 h 1097245"/>
                <a:gd name="connsiteX381" fmla="*/ 987644 w 2052695"/>
                <a:gd name="connsiteY381" fmla="*/ 327194 h 1097245"/>
                <a:gd name="connsiteX382" fmla="*/ 1002227 w 2052695"/>
                <a:gd name="connsiteY382" fmla="*/ 327194 h 1097245"/>
                <a:gd name="connsiteX383" fmla="*/ 1020888 w 2052695"/>
                <a:gd name="connsiteY383" fmla="*/ 328505 h 1097245"/>
                <a:gd name="connsiteX384" fmla="*/ 1035540 w 2052695"/>
                <a:gd name="connsiteY384" fmla="*/ 332508 h 1097245"/>
                <a:gd name="connsiteX385" fmla="*/ 1047566 w 2052695"/>
                <a:gd name="connsiteY385" fmla="*/ 331196 h 1097245"/>
                <a:gd name="connsiteX386" fmla="*/ 1048879 w 2052695"/>
                <a:gd name="connsiteY386" fmla="*/ 321880 h 1097245"/>
                <a:gd name="connsiteX387" fmla="*/ 1040862 w 2052695"/>
                <a:gd name="connsiteY387" fmla="*/ 312564 h 1097245"/>
                <a:gd name="connsiteX388" fmla="*/ 1031531 w 2052695"/>
                <a:gd name="connsiteY388" fmla="*/ 309873 h 1097245"/>
                <a:gd name="connsiteX389" fmla="*/ 1023583 w 2052695"/>
                <a:gd name="connsiteY389" fmla="*/ 301937 h 1097245"/>
                <a:gd name="connsiteX390" fmla="*/ 1028905 w 2052695"/>
                <a:gd name="connsiteY390" fmla="*/ 289929 h 1097245"/>
                <a:gd name="connsiteX391" fmla="*/ 1039549 w 2052695"/>
                <a:gd name="connsiteY391" fmla="*/ 281924 h 1097245"/>
                <a:gd name="connsiteX392" fmla="*/ 1048879 w 2052695"/>
                <a:gd name="connsiteY392" fmla="*/ 272608 h 1097245"/>
                <a:gd name="connsiteX393" fmla="*/ 1062149 w 2052695"/>
                <a:gd name="connsiteY393" fmla="*/ 257978 h 1097245"/>
                <a:gd name="connsiteX394" fmla="*/ 1063531 w 2052695"/>
                <a:gd name="connsiteY394" fmla="*/ 243348 h 1097245"/>
                <a:gd name="connsiteX395" fmla="*/ 1076801 w 2052695"/>
                <a:gd name="connsiteY395" fmla="*/ 247351 h 1097245"/>
                <a:gd name="connsiteX396" fmla="*/ 1087514 w 2052695"/>
                <a:gd name="connsiteY396" fmla="*/ 252664 h 1097245"/>
                <a:gd name="connsiteX397" fmla="*/ 1102097 w 2052695"/>
                <a:gd name="connsiteY397" fmla="*/ 252664 h 1097245"/>
                <a:gd name="connsiteX398" fmla="*/ 1112810 w 2052695"/>
                <a:gd name="connsiteY398" fmla="*/ 254044 h 1097245"/>
                <a:gd name="connsiteX399" fmla="*/ 1123454 w 2052695"/>
                <a:gd name="connsiteY399" fmla="*/ 259358 h 1097245"/>
                <a:gd name="connsiteX400" fmla="*/ 1134097 w 2052695"/>
                <a:gd name="connsiteY400" fmla="*/ 266259 h 1097245"/>
                <a:gd name="connsiteX401" fmla="*/ 1152758 w 2052695"/>
                <a:gd name="connsiteY401" fmla="*/ 264948 h 1097245"/>
                <a:gd name="connsiteX402" fmla="*/ 1166028 w 2052695"/>
                <a:gd name="connsiteY402" fmla="*/ 262256 h 1097245"/>
                <a:gd name="connsiteX403" fmla="*/ 1179367 w 2052695"/>
                <a:gd name="connsiteY403" fmla="*/ 250318 h 1097245"/>
                <a:gd name="connsiteX404" fmla="*/ 1194019 w 2052695"/>
                <a:gd name="connsiteY404" fmla="*/ 236999 h 1097245"/>
                <a:gd name="connsiteX405" fmla="*/ 1199341 w 2052695"/>
                <a:gd name="connsiteY405" fmla="*/ 219678 h 1097245"/>
                <a:gd name="connsiteX406" fmla="*/ 1201967 w 2052695"/>
                <a:gd name="connsiteY406" fmla="*/ 202425 h 1097245"/>
                <a:gd name="connsiteX407" fmla="*/ 1201967 w 2052695"/>
                <a:gd name="connsiteY407" fmla="*/ 181102 h 1097245"/>
                <a:gd name="connsiteX408" fmla="*/ 1211298 w 2052695"/>
                <a:gd name="connsiteY408" fmla="*/ 171785 h 1097245"/>
                <a:gd name="connsiteX409" fmla="*/ 1237976 w 2052695"/>
                <a:gd name="connsiteY409" fmla="*/ 170474 h 1097245"/>
                <a:gd name="connsiteX410" fmla="*/ 1265622 w 2052695"/>
                <a:gd name="connsiteY410" fmla="*/ 171786 h 1097245"/>
                <a:gd name="connsiteX411" fmla="*/ 1288291 w 2052695"/>
                <a:gd name="connsiteY411" fmla="*/ 166472 h 1097245"/>
                <a:gd name="connsiteX412" fmla="*/ 1317596 w 2052695"/>
                <a:gd name="connsiteY412" fmla="*/ 165161 h 1097245"/>
                <a:gd name="connsiteX413" fmla="*/ 1329552 w 2052695"/>
                <a:gd name="connsiteY413" fmla="*/ 166472 h 1097245"/>
                <a:gd name="connsiteX414" fmla="*/ 1357198 w 2052695"/>
                <a:gd name="connsiteY414" fmla="*/ 163849 h 1097245"/>
                <a:gd name="connsiteX415" fmla="*/ 1378555 w 2052695"/>
                <a:gd name="connsiteY415" fmla="*/ 169163 h 1097245"/>
                <a:gd name="connsiteX416" fmla="*/ 1397146 w 2052695"/>
                <a:gd name="connsiteY416" fmla="*/ 169163 h 1097245"/>
                <a:gd name="connsiteX417" fmla="*/ 1414494 w 2052695"/>
                <a:gd name="connsiteY417" fmla="*/ 158467 h 1097245"/>
                <a:gd name="connsiteX418" fmla="*/ 1434468 w 2052695"/>
                <a:gd name="connsiteY418" fmla="*/ 149220 h 1097245"/>
                <a:gd name="connsiteX419" fmla="*/ 1457069 w 2052695"/>
                <a:gd name="connsiteY419" fmla="*/ 149220 h 1097245"/>
                <a:gd name="connsiteX420" fmla="*/ 1478425 w 2052695"/>
                <a:gd name="connsiteY420" fmla="*/ 146528 h 1097245"/>
                <a:gd name="connsiteX421" fmla="*/ 1487755 w 2052695"/>
                <a:gd name="connsiteY421" fmla="*/ 149220 h 1097245"/>
                <a:gd name="connsiteX422" fmla="*/ 1503721 w 2052695"/>
                <a:gd name="connsiteY422" fmla="*/ 145217 h 1097245"/>
                <a:gd name="connsiteX423" fmla="*/ 1510632 w 2052695"/>
                <a:gd name="connsiteY423" fmla="*/ 141214 h 1097245"/>
                <a:gd name="connsiteX424" fmla="*/ 1525284 w 2052695"/>
                <a:gd name="connsiteY424" fmla="*/ 145217 h 1097245"/>
                <a:gd name="connsiteX425" fmla="*/ 1533302 w 2052695"/>
                <a:gd name="connsiteY425" fmla="*/ 146528 h 1097245"/>
                <a:gd name="connsiteX426" fmla="*/ 1545258 w 2052695"/>
                <a:gd name="connsiteY426" fmla="*/ 141214 h 1097245"/>
                <a:gd name="connsiteX427" fmla="*/ 1553276 w 2052695"/>
                <a:gd name="connsiteY427" fmla="*/ 142526 h 1097245"/>
                <a:gd name="connsiteX428" fmla="*/ 1560187 w 2052695"/>
                <a:gd name="connsiteY428" fmla="*/ 150531 h 1097245"/>
                <a:gd name="connsiteX429" fmla="*/ 1574839 w 2052695"/>
                <a:gd name="connsiteY429" fmla="*/ 150531 h 1097245"/>
                <a:gd name="connsiteX430" fmla="*/ 1590805 w 2052695"/>
                <a:gd name="connsiteY430" fmla="*/ 146528 h 1097245"/>
                <a:gd name="connsiteX431" fmla="*/ 1605457 w 2052695"/>
                <a:gd name="connsiteY431" fmla="*/ 146528 h 1097245"/>
                <a:gd name="connsiteX432" fmla="*/ 1613474 w 2052695"/>
                <a:gd name="connsiteY432" fmla="*/ 147839 h 1097245"/>
                <a:gd name="connsiteX433" fmla="*/ 1628057 w 2052695"/>
                <a:gd name="connsiteY433" fmla="*/ 154740 h 1097245"/>
                <a:gd name="connsiteX434" fmla="*/ 1642709 w 2052695"/>
                <a:gd name="connsiteY434" fmla="*/ 164057 h 1097245"/>
                <a:gd name="connsiteX435" fmla="*/ 1657362 w 2052695"/>
                <a:gd name="connsiteY435" fmla="*/ 170957 h 1097245"/>
                <a:gd name="connsiteX436" fmla="*/ 1668005 w 2052695"/>
                <a:gd name="connsiteY436" fmla="*/ 164056 h 1097245"/>
                <a:gd name="connsiteX437" fmla="*/ 1677336 w 2052695"/>
                <a:gd name="connsiteY437" fmla="*/ 153360 h 1097245"/>
                <a:gd name="connsiteX438" fmla="*/ 1685353 w 2052695"/>
                <a:gd name="connsiteY438" fmla="*/ 138730 h 1097245"/>
                <a:gd name="connsiteX439" fmla="*/ 1684040 w 2052695"/>
                <a:gd name="connsiteY439" fmla="*/ 124100 h 1097245"/>
                <a:gd name="connsiteX440" fmla="*/ 1673327 w 2052695"/>
                <a:gd name="connsiteY440" fmla="*/ 118786 h 1097245"/>
                <a:gd name="connsiteX441" fmla="*/ 1668005 w 2052695"/>
                <a:gd name="connsiteY441" fmla="*/ 106848 h 1097245"/>
                <a:gd name="connsiteX442" fmla="*/ 1662684 w 2052695"/>
                <a:gd name="connsiteY442" fmla="*/ 90838 h 1097245"/>
                <a:gd name="connsiteX443" fmla="*/ 1653422 w 2052695"/>
                <a:gd name="connsiteY443" fmla="*/ 82902 h 1097245"/>
                <a:gd name="connsiteX444" fmla="*/ 1648031 w 2052695"/>
                <a:gd name="connsiteY444" fmla="*/ 65580 h 1097245"/>
                <a:gd name="connsiteX445" fmla="*/ 1649414 w 2052695"/>
                <a:gd name="connsiteY445" fmla="*/ 50951 h 1097245"/>
                <a:gd name="connsiteX446" fmla="*/ 1664066 w 2052695"/>
                <a:gd name="connsiteY446" fmla="*/ 49639 h 1097245"/>
                <a:gd name="connsiteX447" fmla="*/ 1681344 w 2052695"/>
                <a:gd name="connsiteY447" fmla="*/ 42738 h 1097245"/>
                <a:gd name="connsiteX448" fmla="*/ 1690675 w 2052695"/>
                <a:gd name="connsiteY448" fmla="*/ 30800 h 1097245"/>
                <a:gd name="connsiteX449" fmla="*/ 1700005 w 2052695"/>
                <a:gd name="connsiteY449" fmla="*/ 9476 h 1097245"/>
                <a:gd name="connsiteX450" fmla="*/ 1706917 w 2052695"/>
                <a:gd name="connsiteY450" fmla="*/ 1540 h 1097245"/>
                <a:gd name="connsiteX451" fmla="*/ 1717560 w 2052695"/>
                <a:gd name="connsiteY451" fmla="*/ 1540 h 1097245"/>
                <a:gd name="connsiteX452" fmla="*/ 1720256 w 2052695"/>
                <a:gd name="connsiteY452" fmla="*/ 9476 h 1097245"/>
                <a:gd name="connsiteX453" fmla="*/ 1717560 w 2052695"/>
                <a:gd name="connsiteY453" fmla="*/ 21484 h 1097245"/>
                <a:gd name="connsiteX454" fmla="*/ 1708230 w 2052695"/>
                <a:gd name="connsiteY454" fmla="*/ 40116 h 1097245"/>
                <a:gd name="connsiteX455" fmla="*/ 1702908 w 2052695"/>
                <a:gd name="connsiteY455" fmla="*/ 58749 h 1097245"/>
                <a:gd name="connsiteX456" fmla="*/ 1704291 w 2052695"/>
                <a:gd name="connsiteY456" fmla="*/ 74690 h 1097245"/>
                <a:gd name="connsiteX457" fmla="*/ 1714934 w 2052695"/>
                <a:gd name="connsiteY457" fmla="*/ 78692 h 1097245"/>
                <a:gd name="connsiteX458" fmla="*/ 1728204 w 2052695"/>
                <a:gd name="connsiteY458" fmla="*/ 70687 h 1097245"/>
                <a:gd name="connsiteX459" fmla="*/ 1736221 w 2052695"/>
                <a:gd name="connsiteY459" fmla="*/ 58749 h 1097245"/>
                <a:gd name="connsiteX460" fmla="*/ 1752187 w 2052695"/>
                <a:gd name="connsiteY460" fmla="*/ 56057 h 1097245"/>
                <a:gd name="connsiteX461" fmla="*/ 1768152 w 2052695"/>
                <a:gd name="connsiteY461" fmla="*/ 54746 h 1097245"/>
                <a:gd name="connsiteX462" fmla="*/ 1786813 w 2052695"/>
                <a:gd name="connsiteY462" fmla="*/ 57368 h 1097245"/>
                <a:gd name="connsiteX463" fmla="*/ 1797456 w 2052695"/>
                <a:gd name="connsiteY463" fmla="*/ 64269 h 1097245"/>
                <a:gd name="connsiteX464" fmla="*/ 1816117 w 2052695"/>
                <a:gd name="connsiteY464" fmla="*/ 65580 h 1097245"/>
                <a:gd name="connsiteX465" fmla="*/ 1830770 w 2052695"/>
                <a:gd name="connsiteY465" fmla="*/ 61578 h 1097245"/>
                <a:gd name="connsiteX466" fmla="*/ 1841413 w 2052695"/>
                <a:gd name="connsiteY466" fmla="*/ 61578 h 1097245"/>
                <a:gd name="connsiteX467" fmla="*/ 1846735 w 2052695"/>
                <a:gd name="connsiteY467" fmla="*/ 65580 h 1097245"/>
                <a:gd name="connsiteX468" fmla="*/ 1849431 w 2052695"/>
                <a:gd name="connsiteY468" fmla="*/ 74897 h 1097245"/>
                <a:gd name="connsiteX469" fmla="*/ 1853370 w 2052695"/>
                <a:gd name="connsiteY469" fmla="*/ 85524 h 1097245"/>
                <a:gd name="connsiteX470" fmla="*/ 1861387 w 2052695"/>
                <a:gd name="connsiteY470" fmla="*/ 93529 h 1097245"/>
                <a:gd name="connsiteX471" fmla="*/ 1876040 w 2052695"/>
                <a:gd name="connsiteY471" fmla="*/ 102845 h 1097245"/>
                <a:gd name="connsiteX472" fmla="*/ 1882951 w 2052695"/>
                <a:gd name="connsiteY472" fmla="*/ 116164 h 1097245"/>
                <a:gd name="connsiteX473" fmla="*/ 1890968 w 2052695"/>
                <a:gd name="connsiteY473" fmla="*/ 132105 h 1097245"/>
                <a:gd name="connsiteX474" fmla="*/ 1900299 w 2052695"/>
                <a:gd name="connsiteY474" fmla="*/ 141421 h 1097245"/>
                <a:gd name="connsiteX475" fmla="*/ 1910943 w 2052695"/>
                <a:gd name="connsiteY475" fmla="*/ 138730 h 1097245"/>
                <a:gd name="connsiteX476" fmla="*/ 1916264 w 2052695"/>
                <a:gd name="connsiteY476" fmla="*/ 130794 h 1097245"/>
                <a:gd name="connsiteX477" fmla="*/ 1925595 w 2052695"/>
                <a:gd name="connsiteY477" fmla="*/ 128103 h 1097245"/>
                <a:gd name="connsiteX478" fmla="*/ 1934925 w 2052695"/>
                <a:gd name="connsiteY478" fmla="*/ 132105 h 1097245"/>
                <a:gd name="connsiteX479" fmla="*/ 1944186 w 2052695"/>
                <a:gd name="connsiteY479" fmla="*/ 133416 h 1097245"/>
                <a:gd name="connsiteX480" fmla="*/ 1951098 w 2052695"/>
                <a:gd name="connsiteY480" fmla="*/ 132105 h 1097245"/>
                <a:gd name="connsiteX481" fmla="*/ 1952411 w 2052695"/>
                <a:gd name="connsiteY481" fmla="*/ 137419 h 1097245"/>
                <a:gd name="connsiteX482" fmla="*/ 1952411 w 2052695"/>
                <a:gd name="connsiteY482" fmla="*/ 154740 h 1097245"/>
                <a:gd name="connsiteX483" fmla="*/ 1963055 w 2052695"/>
                <a:gd name="connsiteY483" fmla="*/ 165368 h 1097245"/>
                <a:gd name="connsiteX484" fmla="*/ 1976394 w 2052695"/>
                <a:gd name="connsiteY484" fmla="*/ 173373 h 1097245"/>
                <a:gd name="connsiteX485" fmla="*/ 1992359 w 2052695"/>
                <a:gd name="connsiteY485" fmla="*/ 178686 h 1097245"/>
                <a:gd name="connsiteX486" fmla="*/ 2007011 w 2052695"/>
                <a:gd name="connsiteY486" fmla="*/ 182689 h 1097245"/>
                <a:gd name="connsiteX487" fmla="*/ 2012333 w 2052695"/>
                <a:gd name="connsiteY487" fmla="*/ 190625 h 1097245"/>
                <a:gd name="connsiteX488" fmla="*/ 2012333 w 2052695"/>
                <a:gd name="connsiteY488" fmla="*/ 207946 h 1097245"/>
                <a:gd name="connsiteX489" fmla="*/ 2005422 w 2052695"/>
                <a:gd name="connsiteY489" fmla="*/ 215882 h 1097245"/>
                <a:gd name="connsiteX490" fmla="*/ 2008048 w 2052695"/>
                <a:gd name="connsiteY490" fmla="*/ 229201 h 1097245"/>
                <a:gd name="connsiteX491" fmla="*/ 2020074 w 2052695"/>
                <a:gd name="connsiteY491" fmla="*/ 242520 h 1097245"/>
                <a:gd name="connsiteX492" fmla="*/ 2022700 w 2052695"/>
                <a:gd name="connsiteY492" fmla="*/ 249421 h 1097245"/>
                <a:gd name="connsiteX493" fmla="*/ 2028022 w 2052695"/>
                <a:gd name="connsiteY493" fmla="*/ 258737 h 1097245"/>
                <a:gd name="connsiteX494" fmla="*/ 2030718 w 2052695"/>
                <a:gd name="connsiteY494" fmla="*/ 270745 h 1097245"/>
                <a:gd name="connsiteX495" fmla="*/ 2034726 w 2052695"/>
                <a:gd name="connsiteY495" fmla="*/ 282683 h 1097245"/>
                <a:gd name="connsiteX496" fmla="*/ 2038666 w 2052695"/>
                <a:gd name="connsiteY496" fmla="*/ 291999 h 1097245"/>
                <a:gd name="connsiteX497" fmla="*/ 2052005 w 2052695"/>
                <a:gd name="connsiteY497" fmla="*/ 297313 h 1097245"/>
                <a:gd name="connsiteX498" fmla="*/ 2053318 w 2052695"/>
                <a:gd name="connsiteY498" fmla="*/ 304214 h 1097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Lst>
              <a:rect l="l" t="t" r="r" b="b"/>
              <a:pathLst>
                <a:path w="2052695" h="1097245">
                  <a:moveTo>
                    <a:pt x="2052419" y="303662"/>
                  </a:moveTo>
                  <a:cubicBezTo>
                    <a:pt x="2053802" y="304973"/>
                    <a:pt x="2052419" y="310563"/>
                    <a:pt x="2051106" y="312978"/>
                  </a:cubicBezTo>
                  <a:cubicBezTo>
                    <a:pt x="2047306" y="316064"/>
                    <a:pt x="2042652" y="317918"/>
                    <a:pt x="2037767" y="318292"/>
                  </a:cubicBezTo>
                  <a:cubicBezTo>
                    <a:pt x="2036454" y="318292"/>
                    <a:pt x="2032445" y="314289"/>
                    <a:pt x="2029819" y="312978"/>
                  </a:cubicBezTo>
                  <a:cubicBezTo>
                    <a:pt x="2025810" y="312978"/>
                    <a:pt x="2016480" y="312978"/>
                    <a:pt x="2013853" y="315601"/>
                  </a:cubicBezTo>
                  <a:cubicBezTo>
                    <a:pt x="2010514" y="318065"/>
                    <a:pt x="2007774" y="321250"/>
                    <a:pt x="2005836" y="324917"/>
                  </a:cubicBezTo>
                  <a:lnTo>
                    <a:pt x="2005836" y="334233"/>
                  </a:lnTo>
                  <a:cubicBezTo>
                    <a:pt x="2005297" y="339293"/>
                    <a:pt x="2003944" y="344233"/>
                    <a:pt x="2001828" y="348863"/>
                  </a:cubicBezTo>
                  <a:lnTo>
                    <a:pt x="2001828" y="363493"/>
                  </a:lnTo>
                  <a:cubicBezTo>
                    <a:pt x="2000300" y="367600"/>
                    <a:pt x="1998522" y="371610"/>
                    <a:pt x="1996506" y="375500"/>
                  </a:cubicBezTo>
                  <a:cubicBezTo>
                    <a:pt x="1993880" y="378123"/>
                    <a:pt x="1985862" y="379503"/>
                    <a:pt x="1983167" y="382401"/>
                  </a:cubicBezTo>
                  <a:cubicBezTo>
                    <a:pt x="1979230" y="384641"/>
                    <a:pt x="1975566" y="387327"/>
                    <a:pt x="1972247" y="390406"/>
                  </a:cubicBezTo>
                  <a:cubicBezTo>
                    <a:pt x="1970934" y="393098"/>
                    <a:pt x="1966925" y="399723"/>
                    <a:pt x="1962916" y="401034"/>
                  </a:cubicBezTo>
                  <a:cubicBezTo>
                    <a:pt x="1958977" y="403725"/>
                    <a:pt x="1946951" y="402345"/>
                    <a:pt x="1941629" y="402345"/>
                  </a:cubicBezTo>
                  <a:cubicBezTo>
                    <a:pt x="1935890" y="403035"/>
                    <a:pt x="1930089" y="403035"/>
                    <a:pt x="1924351" y="402345"/>
                  </a:cubicBezTo>
                  <a:cubicBezTo>
                    <a:pt x="1916550" y="405370"/>
                    <a:pt x="1908974" y="408944"/>
                    <a:pt x="1901681" y="413041"/>
                  </a:cubicBezTo>
                  <a:cubicBezTo>
                    <a:pt x="1897219" y="414889"/>
                    <a:pt x="1893158" y="417584"/>
                    <a:pt x="1889724" y="420977"/>
                  </a:cubicBezTo>
                  <a:cubicBezTo>
                    <a:pt x="1887148" y="422393"/>
                    <a:pt x="1884815" y="424210"/>
                    <a:pt x="1882813" y="426360"/>
                  </a:cubicBezTo>
                  <a:cubicBezTo>
                    <a:pt x="1881431" y="430220"/>
                    <a:pt x="1881431" y="434439"/>
                    <a:pt x="1882813" y="438299"/>
                  </a:cubicBezTo>
                  <a:cubicBezTo>
                    <a:pt x="1883513" y="441904"/>
                    <a:pt x="1885383" y="445178"/>
                    <a:pt x="1888134" y="447615"/>
                  </a:cubicBezTo>
                  <a:cubicBezTo>
                    <a:pt x="1890783" y="449543"/>
                    <a:pt x="1893115" y="451871"/>
                    <a:pt x="1895046" y="454516"/>
                  </a:cubicBezTo>
                  <a:cubicBezTo>
                    <a:pt x="1896776" y="459190"/>
                    <a:pt x="1897229" y="464239"/>
                    <a:pt x="1896359" y="469146"/>
                  </a:cubicBezTo>
                  <a:cubicBezTo>
                    <a:pt x="1895409" y="472653"/>
                    <a:pt x="1893577" y="475860"/>
                    <a:pt x="1891037" y="478462"/>
                  </a:cubicBezTo>
                  <a:cubicBezTo>
                    <a:pt x="1888704" y="483010"/>
                    <a:pt x="1885540" y="487083"/>
                    <a:pt x="1881707" y="490470"/>
                  </a:cubicBezTo>
                  <a:cubicBezTo>
                    <a:pt x="1877698" y="491781"/>
                    <a:pt x="1871063" y="489158"/>
                    <a:pt x="1867055" y="490470"/>
                  </a:cubicBezTo>
                  <a:cubicBezTo>
                    <a:pt x="1861733" y="490470"/>
                    <a:pt x="1849776" y="493092"/>
                    <a:pt x="1844454" y="493092"/>
                  </a:cubicBezTo>
                  <a:cubicBezTo>
                    <a:pt x="1839595" y="493782"/>
                    <a:pt x="1834662" y="493782"/>
                    <a:pt x="1829802" y="493092"/>
                  </a:cubicBezTo>
                  <a:cubicBezTo>
                    <a:pt x="1824378" y="496206"/>
                    <a:pt x="1818537" y="498530"/>
                    <a:pt x="1812454" y="499993"/>
                  </a:cubicBezTo>
                  <a:cubicBezTo>
                    <a:pt x="1805253" y="499748"/>
                    <a:pt x="1798293" y="497343"/>
                    <a:pt x="1792480" y="493092"/>
                  </a:cubicBezTo>
                  <a:cubicBezTo>
                    <a:pt x="1789854" y="491781"/>
                    <a:pt x="1787159" y="486191"/>
                    <a:pt x="1784532" y="485156"/>
                  </a:cubicBezTo>
                  <a:cubicBezTo>
                    <a:pt x="1781233" y="483237"/>
                    <a:pt x="1777635" y="481884"/>
                    <a:pt x="1773888" y="481154"/>
                  </a:cubicBezTo>
                  <a:cubicBezTo>
                    <a:pt x="1767247" y="480498"/>
                    <a:pt x="1760556" y="480498"/>
                    <a:pt x="1753914" y="481154"/>
                  </a:cubicBezTo>
                  <a:cubicBezTo>
                    <a:pt x="1749300" y="481848"/>
                    <a:pt x="1744808" y="483196"/>
                    <a:pt x="1740575" y="485156"/>
                  </a:cubicBezTo>
                  <a:cubicBezTo>
                    <a:pt x="1736567" y="486467"/>
                    <a:pt x="1731245" y="492057"/>
                    <a:pt x="1727236" y="493092"/>
                  </a:cubicBezTo>
                  <a:cubicBezTo>
                    <a:pt x="1722689" y="496696"/>
                    <a:pt x="1717778" y="499818"/>
                    <a:pt x="1712584" y="502408"/>
                  </a:cubicBezTo>
                  <a:lnTo>
                    <a:pt x="1698001" y="502408"/>
                  </a:lnTo>
                  <a:cubicBezTo>
                    <a:pt x="1694253" y="500099"/>
                    <a:pt x="1690207" y="498311"/>
                    <a:pt x="1685975" y="497095"/>
                  </a:cubicBezTo>
                  <a:lnTo>
                    <a:pt x="1671599" y="497094"/>
                  </a:lnTo>
                  <a:cubicBezTo>
                    <a:pt x="1667591" y="498475"/>
                    <a:pt x="1659642" y="502408"/>
                    <a:pt x="1655634" y="503995"/>
                  </a:cubicBezTo>
                  <a:cubicBezTo>
                    <a:pt x="1649843" y="503777"/>
                    <a:pt x="1644046" y="504216"/>
                    <a:pt x="1638355" y="505307"/>
                  </a:cubicBezTo>
                  <a:cubicBezTo>
                    <a:pt x="1634347" y="506618"/>
                    <a:pt x="1629025" y="513312"/>
                    <a:pt x="1625016" y="514623"/>
                  </a:cubicBezTo>
                  <a:cubicBezTo>
                    <a:pt x="1620046" y="514283"/>
                    <a:pt x="1615130" y="513380"/>
                    <a:pt x="1610364" y="511931"/>
                  </a:cubicBezTo>
                  <a:cubicBezTo>
                    <a:pt x="1608340" y="509825"/>
                    <a:pt x="1606010" y="508034"/>
                    <a:pt x="1603453" y="506618"/>
                  </a:cubicBezTo>
                  <a:cubicBezTo>
                    <a:pt x="1599556" y="505462"/>
                    <a:pt x="1595482" y="505018"/>
                    <a:pt x="1591427" y="505307"/>
                  </a:cubicBezTo>
                  <a:cubicBezTo>
                    <a:pt x="1588209" y="505739"/>
                    <a:pt x="1585068" y="506622"/>
                    <a:pt x="1582096" y="507929"/>
                  </a:cubicBezTo>
                  <a:cubicBezTo>
                    <a:pt x="1579470" y="509309"/>
                    <a:pt x="1576774" y="515934"/>
                    <a:pt x="1575185" y="518625"/>
                  </a:cubicBezTo>
                  <a:cubicBezTo>
                    <a:pt x="1573220" y="525132"/>
                    <a:pt x="1571878" y="531809"/>
                    <a:pt x="1571176" y="538569"/>
                  </a:cubicBezTo>
                  <a:cubicBezTo>
                    <a:pt x="1572326" y="543910"/>
                    <a:pt x="1574690" y="548916"/>
                    <a:pt x="1578088" y="553199"/>
                  </a:cubicBezTo>
                  <a:cubicBezTo>
                    <a:pt x="1580153" y="555662"/>
                    <a:pt x="1581938" y="558347"/>
                    <a:pt x="1583409" y="561204"/>
                  </a:cubicBezTo>
                  <a:cubicBezTo>
                    <a:pt x="1586485" y="564468"/>
                    <a:pt x="1588361" y="568677"/>
                    <a:pt x="1588731" y="573143"/>
                  </a:cubicBezTo>
                  <a:cubicBezTo>
                    <a:pt x="1590045" y="578375"/>
                    <a:pt x="1590045" y="583851"/>
                    <a:pt x="1588731" y="589084"/>
                  </a:cubicBezTo>
                  <a:cubicBezTo>
                    <a:pt x="1586710" y="593664"/>
                    <a:pt x="1584401" y="598112"/>
                    <a:pt x="1581820" y="602402"/>
                  </a:cubicBezTo>
                  <a:cubicBezTo>
                    <a:pt x="1579194" y="607716"/>
                    <a:pt x="1571176" y="615721"/>
                    <a:pt x="1569863" y="621035"/>
                  </a:cubicBezTo>
                  <a:cubicBezTo>
                    <a:pt x="1569207" y="626352"/>
                    <a:pt x="1569207" y="631729"/>
                    <a:pt x="1569863" y="637045"/>
                  </a:cubicBezTo>
                  <a:cubicBezTo>
                    <a:pt x="1569863" y="640979"/>
                    <a:pt x="1568550" y="648984"/>
                    <a:pt x="1568550" y="652986"/>
                  </a:cubicBezTo>
                  <a:cubicBezTo>
                    <a:pt x="1570397" y="659925"/>
                    <a:pt x="1573065" y="666620"/>
                    <a:pt x="1576498" y="672930"/>
                  </a:cubicBezTo>
                  <a:cubicBezTo>
                    <a:pt x="1579194" y="676932"/>
                    <a:pt x="1587142" y="683557"/>
                    <a:pt x="1588524" y="687560"/>
                  </a:cubicBezTo>
                  <a:cubicBezTo>
                    <a:pt x="1591611" y="692028"/>
                    <a:pt x="1593945" y="696970"/>
                    <a:pt x="1595435" y="702190"/>
                  </a:cubicBezTo>
                  <a:cubicBezTo>
                    <a:pt x="1598339" y="707706"/>
                    <a:pt x="1600656" y="713512"/>
                    <a:pt x="1602347" y="719511"/>
                  </a:cubicBezTo>
                  <a:cubicBezTo>
                    <a:pt x="1603729" y="724825"/>
                    <a:pt x="1609258" y="732830"/>
                    <a:pt x="1610364" y="738144"/>
                  </a:cubicBezTo>
                  <a:cubicBezTo>
                    <a:pt x="1610364" y="742146"/>
                    <a:pt x="1611677" y="750082"/>
                    <a:pt x="1611677" y="755396"/>
                  </a:cubicBezTo>
                  <a:lnTo>
                    <a:pt x="1610364" y="755396"/>
                  </a:lnTo>
                  <a:lnTo>
                    <a:pt x="1594399" y="760709"/>
                  </a:lnTo>
                  <a:cubicBezTo>
                    <a:pt x="1590390" y="762090"/>
                    <a:pt x="1581060" y="763401"/>
                    <a:pt x="1575738" y="764712"/>
                  </a:cubicBezTo>
                  <a:cubicBezTo>
                    <a:pt x="1573111" y="766092"/>
                    <a:pt x="1567721" y="772717"/>
                    <a:pt x="1563781" y="774028"/>
                  </a:cubicBezTo>
                  <a:cubicBezTo>
                    <a:pt x="1561086" y="775408"/>
                    <a:pt x="1553137" y="775408"/>
                    <a:pt x="1550442" y="776720"/>
                  </a:cubicBezTo>
                  <a:cubicBezTo>
                    <a:pt x="1549129" y="776720"/>
                    <a:pt x="1546433" y="780722"/>
                    <a:pt x="1543530" y="782033"/>
                  </a:cubicBezTo>
                  <a:cubicBezTo>
                    <a:pt x="1540299" y="784787"/>
                    <a:pt x="1536721" y="787107"/>
                    <a:pt x="1532887" y="788934"/>
                  </a:cubicBezTo>
                  <a:lnTo>
                    <a:pt x="1516852" y="788934"/>
                  </a:lnTo>
                  <a:cubicBezTo>
                    <a:pt x="1512913" y="788934"/>
                    <a:pt x="1506209" y="787623"/>
                    <a:pt x="1502200" y="787623"/>
                  </a:cubicBezTo>
                  <a:cubicBezTo>
                    <a:pt x="1495461" y="787751"/>
                    <a:pt x="1488759" y="788654"/>
                    <a:pt x="1482226" y="790314"/>
                  </a:cubicBezTo>
                  <a:cubicBezTo>
                    <a:pt x="1473848" y="791530"/>
                    <a:pt x="1465752" y="794217"/>
                    <a:pt x="1458312" y="798250"/>
                  </a:cubicBezTo>
                  <a:cubicBezTo>
                    <a:pt x="1455617" y="799631"/>
                    <a:pt x="1450295" y="807567"/>
                    <a:pt x="1447669" y="808878"/>
                  </a:cubicBezTo>
                  <a:cubicBezTo>
                    <a:pt x="1442539" y="811256"/>
                    <a:pt x="1437161" y="813061"/>
                    <a:pt x="1431634" y="814261"/>
                  </a:cubicBezTo>
                  <a:cubicBezTo>
                    <a:pt x="1426104" y="818561"/>
                    <a:pt x="1420335" y="822547"/>
                    <a:pt x="1414356" y="826199"/>
                  </a:cubicBezTo>
                  <a:cubicBezTo>
                    <a:pt x="1409721" y="830072"/>
                    <a:pt x="1404826" y="833623"/>
                    <a:pt x="1399704" y="836827"/>
                  </a:cubicBezTo>
                  <a:cubicBezTo>
                    <a:pt x="1394382" y="839518"/>
                    <a:pt x="1385051" y="842140"/>
                    <a:pt x="1379729" y="844832"/>
                  </a:cubicBezTo>
                  <a:cubicBezTo>
                    <a:pt x="1376497" y="847894"/>
                    <a:pt x="1372926" y="850579"/>
                    <a:pt x="1369086" y="852837"/>
                  </a:cubicBezTo>
                  <a:cubicBezTo>
                    <a:pt x="1365338" y="855146"/>
                    <a:pt x="1361292" y="856934"/>
                    <a:pt x="1357060" y="858150"/>
                  </a:cubicBezTo>
                  <a:cubicBezTo>
                    <a:pt x="1351738" y="859462"/>
                    <a:pt x="1341095" y="859462"/>
                    <a:pt x="1337155" y="860773"/>
                  </a:cubicBezTo>
                  <a:cubicBezTo>
                    <a:pt x="1332161" y="860909"/>
                    <a:pt x="1327218" y="861817"/>
                    <a:pt x="1322503" y="863464"/>
                  </a:cubicBezTo>
                  <a:cubicBezTo>
                    <a:pt x="1319807" y="864775"/>
                    <a:pt x="1317181" y="870365"/>
                    <a:pt x="1314486" y="871469"/>
                  </a:cubicBezTo>
                  <a:cubicBezTo>
                    <a:pt x="1311790" y="874091"/>
                    <a:pt x="1307574" y="879405"/>
                    <a:pt x="1303842" y="880785"/>
                  </a:cubicBezTo>
                  <a:cubicBezTo>
                    <a:pt x="1301331" y="882098"/>
                    <a:pt x="1298335" y="882098"/>
                    <a:pt x="1295825" y="880785"/>
                  </a:cubicBezTo>
                  <a:cubicBezTo>
                    <a:pt x="1291182" y="879876"/>
                    <a:pt x="1286975" y="877448"/>
                    <a:pt x="1283868" y="873884"/>
                  </a:cubicBezTo>
                  <a:cubicBezTo>
                    <a:pt x="1280193" y="869584"/>
                    <a:pt x="1276170" y="865591"/>
                    <a:pt x="1271842" y="861946"/>
                  </a:cubicBezTo>
                  <a:cubicBezTo>
                    <a:pt x="1266706" y="859959"/>
                    <a:pt x="1261343" y="858615"/>
                    <a:pt x="1255877" y="857943"/>
                  </a:cubicBezTo>
                  <a:cubicBezTo>
                    <a:pt x="1251868" y="857943"/>
                    <a:pt x="1245233" y="860566"/>
                    <a:pt x="1241224" y="860566"/>
                  </a:cubicBezTo>
                  <a:cubicBezTo>
                    <a:pt x="1239911" y="859254"/>
                    <a:pt x="1234313" y="856632"/>
                    <a:pt x="1233276" y="855252"/>
                  </a:cubicBezTo>
                  <a:cubicBezTo>
                    <a:pt x="1229268" y="852630"/>
                    <a:pt x="1222633" y="844625"/>
                    <a:pt x="1217311" y="843313"/>
                  </a:cubicBezTo>
                  <a:cubicBezTo>
                    <a:pt x="1213302" y="840622"/>
                    <a:pt x="1202659" y="838000"/>
                    <a:pt x="1197337" y="835308"/>
                  </a:cubicBezTo>
                  <a:cubicBezTo>
                    <a:pt x="1194641" y="833997"/>
                    <a:pt x="1189320" y="829995"/>
                    <a:pt x="1186624" y="829995"/>
                  </a:cubicBezTo>
                  <a:cubicBezTo>
                    <a:pt x="1182685" y="829995"/>
                    <a:pt x="1175980" y="836896"/>
                    <a:pt x="1173354" y="838000"/>
                  </a:cubicBezTo>
                  <a:cubicBezTo>
                    <a:pt x="1168759" y="841145"/>
                    <a:pt x="1163848" y="843805"/>
                    <a:pt x="1158702" y="845936"/>
                  </a:cubicBezTo>
                  <a:cubicBezTo>
                    <a:pt x="1156006" y="847316"/>
                    <a:pt x="1149371" y="851249"/>
                    <a:pt x="1146676" y="852837"/>
                  </a:cubicBezTo>
                  <a:cubicBezTo>
                    <a:pt x="1139721" y="854576"/>
                    <a:pt x="1132505" y="855021"/>
                    <a:pt x="1125389" y="854148"/>
                  </a:cubicBezTo>
                  <a:cubicBezTo>
                    <a:pt x="1121638" y="851074"/>
                    <a:pt x="1118231" y="847603"/>
                    <a:pt x="1115229" y="843797"/>
                  </a:cubicBezTo>
                  <a:cubicBezTo>
                    <a:pt x="1112603" y="842485"/>
                    <a:pt x="1107281" y="842485"/>
                    <a:pt x="1105898" y="839794"/>
                  </a:cubicBezTo>
                  <a:cubicBezTo>
                    <a:pt x="1103272" y="838483"/>
                    <a:pt x="1100577" y="831789"/>
                    <a:pt x="1096568" y="830478"/>
                  </a:cubicBezTo>
                  <a:cubicBezTo>
                    <a:pt x="1092460" y="831773"/>
                    <a:pt x="1088781" y="834158"/>
                    <a:pt x="1085925" y="837379"/>
                  </a:cubicBezTo>
                  <a:cubicBezTo>
                    <a:pt x="1081916" y="838690"/>
                    <a:pt x="1077976" y="844279"/>
                    <a:pt x="1075281" y="846695"/>
                  </a:cubicBezTo>
                  <a:cubicBezTo>
                    <a:pt x="1070275" y="851904"/>
                    <a:pt x="1064942" y="856790"/>
                    <a:pt x="1059315" y="861325"/>
                  </a:cubicBezTo>
                  <a:cubicBezTo>
                    <a:pt x="1055628" y="864793"/>
                    <a:pt x="1051625" y="867912"/>
                    <a:pt x="1047359" y="870641"/>
                  </a:cubicBezTo>
                  <a:cubicBezTo>
                    <a:pt x="1042222" y="873955"/>
                    <a:pt x="1036077" y="875348"/>
                    <a:pt x="1030011" y="874575"/>
                  </a:cubicBezTo>
                  <a:cubicBezTo>
                    <a:pt x="1025912" y="874331"/>
                    <a:pt x="1021878" y="873446"/>
                    <a:pt x="1018054" y="871952"/>
                  </a:cubicBezTo>
                  <a:cubicBezTo>
                    <a:pt x="1014178" y="868018"/>
                    <a:pt x="1009639" y="864795"/>
                    <a:pt x="1004646" y="862429"/>
                  </a:cubicBezTo>
                  <a:cubicBezTo>
                    <a:pt x="1000347" y="858145"/>
                    <a:pt x="995403" y="854559"/>
                    <a:pt x="989994" y="851801"/>
                  </a:cubicBezTo>
                  <a:cubicBezTo>
                    <a:pt x="983015" y="850145"/>
                    <a:pt x="975879" y="849242"/>
                    <a:pt x="968707" y="849110"/>
                  </a:cubicBezTo>
                  <a:cubicBezTo>
                    <a:pt x="963246" y="849815"/>
                    <a:pt x="957888" y="851158"/>
                    <a:pt x="952741" y="853112"/>
                  </a:cubicBezTo>
                  <a:cubicBezTo>
                    <a:pt x="946261" y="855492"/>
                    <a:pt x="939574" y="857271"/>
                    <a:pt x="932767" y="858426"/>
                  </a:cubicBezTo>
                  <a:cubicBezTo>
                    <a:pt x="928758" y="859738"/>
                    <a:pt x="919428" y="857115"/>
                    <a:pt x="915419" y="858426"/>
                  </a:cubicBezTo>
                  <a:cubicBezTo>
                    <a:pt x="911411" y="859738"/>
                    <a:pt x="903463" y="865327"/>
                    <a:pt x="899454" y="866432"/>
                  </a:cubicBezTo>
                  <a:cubicBezTo>
                    <a:pt x="895445" y="867536"/>
                    <a:pt x="888810" y="871745"/>
                    <a:pt x="884802" y="873332"/>
                  </a:cubicBezTo>
                  <a:cubicBezTo>
                    <a:pt x="882175" y="874644"/>
                    <a:pt x="875471" y="877335"/>
                    <a:pt x="872845" y="876024"/>
                  </a:cubicBezTo>
                  <a:cubicBezTo>
                    <a:pt x="870149" y="876024"/>
                    <a:pt x="864828" y="872021"/>
                    <a:pt x="862201" y="870710"/>
                  </a:cubicBezTo>
                  <a:cubicBezTo>
                    <a:pt x="859575" y="869399"/>
                    <a:pt x="855290" y="865327"/>
                    <a:pt x="852871" y="865327"/>
                  </a:cubicBezTo>
                  <a:cubicBezTo>
                    <a:pt x="848862" y="865327"/>
                    <a:pt x="842227" y="872228"/>
                    <a:pt x="839532" y="874644"/>
                  </a:cubicBezTo>
                  <a:cubicBezTo>
                    <a:pt x="836836" y="877059"/>
                    <a:pt x="834210" y="883960"/>
                    <a:pt x="831515" y="886651"/>
                  </a:cubicBezTo>
                  <a:cubicBezTo>
                    <a:pt x="829999" y="891189"/>
                    <a:pt x="828222" y="895636"/>
                    <a:pt x="826193" y="899970"/>
                  </a:cubicBezTo>
                  <a:cubicBezTo>
                    <a:pt x="824880" y="902592"/>
                    <a:pt x="820871" y="906871"/>
                    <a:pt x="819281" y="909286"/>
                  </a:cubicBezTo>
                  <a:cubicBezTo>
                    <a:pt x="816655" y="911908"/>
                    <a:pt x="809951" y="916187"/>
                    <a:pt x="807325" y="918602"/>
                  </a:cubicBezTo>
                  <a:cubicBezTo>
                    <a:pt x="802111" y="920437"/>
                    <a:pt x="797499" y="923658"/>
                    <a:pt x="793986" y="927919"/>
                  </a:cubicBezTo>
                  <a:cubicBezTo>
                    <a:pt x="790630" y="930366"/>
                    <a:pt x="787886" y="933554"/>
                    <a:pt x="785968" y="937235"/>
                  </a:cubicBezTo>
                  <a:cubicBezTo>
                    <a:pt x="784655" y="941168"/>
                    <a:pt x="785968" y="947862"/>
                    <a:pt x="784655" y="951865"/>
                  </a:cubicBezTo>
                  <a:cubicBezTo>
                    <a:pt x="783987" y="958629"/>
                    <a:pt x="782644" y="965310"/>
                    <a:pt x="780646" y="971808"/>
                  </a:cubicBezTo>
                  <a:cubicBezTo>
                    <a:pt x="779333" y="978709"/>
                    <a:pt x="778020" y="991752"/>
                    <a:pt x="776707" y="998377"/>
                  </a:cubicBezTo>
                  <a:cubicBezTo>
                    <a:pt x="774837" y="1007052"/>
                    <a:pt x="772152" y="1015531"/>
                    <a:pt x="768690" y="1023703"/>
                  </a:cubicBezTo>
                  <a:cubicBezTo>
                    <a:pt x="766957" y="1030512"/>
                    <a:pt x="763775" y="1036867"/>
                    <a:pt x="759359" y="1042336"/>
                  </a:cubicBezTo>
                  <a:cubicBezTo>
                    <a:pt x="756733" y="1044958"/>
                    <a:pt x="751411" y="1047649"/>
                    <a:pt x="748716" y="1050272"/>
                  </a:cubicBezTo>
                  <a:cubicBezTo>
                    <a:pt x="745376" y="1052737"/>
                    <a:pt x="742636" y="1055921"/>
                    <a:pt x="740698" y="1059588"/>
                  </a:cubicBezTo>
                  <a:cubicBezTo>
                    <a:pt x="739385" y="1062279"/>
                    <a:pt x="736759" y="1068904"/>
                    <a:pt x="735377" y="1072907"/>
                  </a:cubicBezTo>
                  <a:cubicBezTo>
                    <a:pt x="734681" y="1077929"/>
                    <a:pt x="733357" y="1082844"/>
                    <a:pt x="731437" y="1087537"/>
                  </a:cubicBezTo>
                  <a:cubicBezTo>
                    <a:pt x="729394" y="1091550"/>
                    <a:pt x="726126" y="1094813"/>
                    <a:pt x="722106" y="1096853"/>
                  </a:cubicBezTo>
                  <a:cubicBezTo>
                    <a:pt x="716782" y="1097508"/>
                    <a:pt x="711397" y="1097508"/>
                    <a:pt x="706072" y="1096853"/>
                  </a:cubicBezTo>
                  <a:lnTo>
                    <a:pt x="679463" y="1091539"/>
                  </a:lnTo>
                  <a:cubicBezTo>
                    <a:pt x="672493" y="1087492"/>
                    <a:pt x="664829" y="1084778"/>
                    <a:pt x="656863" y="1083534"/>
                  </a:cubicBezTo>
                  <a:cubicBezTo>
                    <a:pt x="651692" y="1083410"/>
                    <a:pt x="646598" y="1084802"/>
                    <a:pt x="642210" y="1087537"/>
                  </a:cubicBezTo>
                  <a:cubicBezTo>
                    <a:pt x="639515" y="1088848"/>
                    <a:pt x="638202" y="1094438"/>
                    <a:pt x="636889" y="1096853"/>
                  </a:cubicBezTo>
                  <a:cubicBezTo>
                    <a:pt x="631271" y="1100532"/>
                    <a:pt x="624890" y="1102891"/>
                    <a:pt x="618228" y="1103754"/>
                  </a:cubicBezTo>
                  <a:cubicBezTo>
                    <a:pt x="613080" y="1102816"/>
                    <a:pt x="608127" y="1101019"/>
                    <a:pt x="603576" y="1098440"/>
                  </a:cubicBezTo>
                  <a:cubicBezTo>
                    <a:pt x="599567" y="1095818"/>
                    <a:pt x="595558" y="1089124"/>
                    <a:pt x="591619" y="1086502"/>
                  </a:cubicBezTo>
                  <a:cubicBezTo>
                    <a:pt x="588301" y="1084571"/>
                    <a:pt x="584678" y="1083217"/>
                    <a:pt x="580906" y="1082499"/>
                  </a:cubicBezTo>
                  <a:cubicBezTo>
                    <a:pt x="576966" y="1082499"/>
                    <a:pt x="571645" y="1089400"/>
                    <a:pt x="567636" y="1090504"/>
                  </a:cubicBezTo>
                  <a:cubicBezTo>
                    <a:pt x="562711" y="1090730"/>
                    <a:pt x="557779" y="1090266"/>
                    <a:pt x="552984" y="1089124"/>
                  </a:cubicBezTo>
                  <a:cubicBezTo>
                    <a:pt x="549300" y="1087235"/>
                    <a:pt x="546106" y="1084519"/>
                    <a:pt x="543653" y="1081188"/>
                  </a:cubicBezTo>
                  <a:cubicBezTo>
                    <a:pt x="539645" y="1078496"/>
                    <a:pt x="536742" y="1070491"/>
                    <a:pt x="533010" y="1067869"/>
                  </a:cubicBezTo>
                  <a:cubicBezTo>
                    <a:pt x="530104" y="1066375"/>
                    <a:pt x="526935" y="1065461"/>
                    <a:pt x="523679" y="1065178"/>
                  </a:cubicBezTo>
                  <a:cubicBezTo>
                    <a:pt x="519671" y="1065178"/>
                    <a:pt x="514349" y="1069180"/>
                    <a:pt x="511722" y="1069180"/>
                  </a:cubicBezTo>
                  <a:cubicBezTo>
                    <a:pt x="508124" y="1069397"/>
                    <a:pt x="504516" y="1068953"/>
                    <a:pt x="501079" y="1067869"/>
                  </a:cubicBezTo>
                  <a:cubicBezTo>
                    <a:pt x="498383" y="1066558"/>
                    <a:pt x="493062" y="1062555"/>
                    <a:pt x="493062" y="1059864"/>
                  </a:cubicBezTo>
                  <a:cubicBezTo>
                    <a:pt x="492196" y="1056711"/>
                    <a:pt x="492671" y="1053340"/>
                    <a:pt x="494375" y="1050548"/>
                  </a:cubicBezTo>
                  <a:cubicBezTo>
                    <a:pt x="497070" y="1046545"/>
                    <a:pt x="502392" y="1042612"/>
                    <a:pt x="505019" y="1038609"/>
                  </a:cubicBezTo>
                  <a:cubicBezTo>
                    <a:pt x="506401" y="1035918"/>
                    <a:pt x="511930" y="1030604"/>
                    <a:pt x="511930" y="1027913"/>
                  </a:cubicBezTo>
                  <a:cubicBezTo>
                    <a:pt x="511930" y="1023979"/>
                    <a:pt x="503913" y="1018666"/>
                    <a:pt x="501286" y="1015974"/>
                  </a:cubicBezTo>
                  <a:cubicBezTo>
                    <a:pt x="498591" y="1014663"/>
                    <a:pt x="491956" y="1014663"/>
                    <a:pt x="489260" y="1013283"/>
                  </a:cubicBezTo>
                  <a:cubicBezTo>
                    <a:pt x="486634" y="1010661"/>
                    <a:pt x="485252" y="1002655"/>
                    <a:pt x="482349" y="1001344"/>
                  </a:cubicBezTo>
                  <a:cubicBezTo>
                    <a:pt x="479653" y="998653"/>
                    <a:pt x="471705" y="1001344"/>
                    <a:pt x="469010" y="1000033"/>
                  </a:cubicBezTo>
                  <a:cubicBezTo>
                    <a:pt x="465724" y="999925"/>
                    <a:pt x="462517" y="999000"/>
                    <a:pt x="459679" y="997342"/>
                  </a:cubicBezTo>
                  <a:cubicBezTo>
                    <a:pt x="457597" y="994210"/>
                    <a:pt x="456669" y="990454"/>
                    <a:pt x="457053" y="986714"/>
                  </a:cubicBezTo>
                  <a:cubicBezTo>
                    <a:pt x="457053" y="984023"/>
                    <a:pt x="459679" y="979813"/>
                    <a:pt x="458366" y="977398"/>
                  </a:cubicBezTo>
                  <a:cubicBezTo>
                    <a:pt x="457334" y="972517"/>
                    <a:pt x="454464" y="968219"/>
                    <a:pt x="450349" y="965391"/>
                  </a:cubicBezTo>
                  <a:cubicBezTo>
                    <a:pt x="445456" y="964441"/>
                    <a:pt x="440393" y="964920"/>
                    <a:pt x="435766" y="966771"/>
                  </a:cubicBezTo>
                  <a:cubicBezTo>
                    <a:pt x="431757" y="968082"/>
                    <a:pt x="425053" y="976087"/>
                    <a:pt x="422427" y="977398"/>
                  </a:cubicBezTo>
                  <a:cubicBezTo>
                    <a:pt x="416888" y="980268"/>
                    <a:pt x="411077" y="982580"/>
                    <a:pt x="405079" y="984299"/>
                  </a:cubicBezTo>
                  <a:lnTo>
                    <a:pt x="389114" y="989613"/>
                  </a:lnTo>
                  <a:cubicBezTo>
                    <a:pt x="385105" y="990993"/>
                    <a:pt x="378470" y="996514"/>
                    <a:pt x="374461" y="997618"/>
                  </a:cubicBezTo>
                  <a:cubicBezTo>
                    <a:pt x="369448" y="1000204"/>
                    <a:pt x="364061" y="1001997"/>
                    <a:pt x="358496" y="1002931"/>
                  </a:cubicBezTo>
                  <a:cubicBezTo>
                    <a:pt x="357183" y="1002932"/>
                    <a:pt x="347852" y="1002932"/>
                    <a:pt x="346539" y="1000309"/>
                  </a:cubicBezTo>
                  <a:cubicBezTo>
                    <a:pt x="345157" y="998929"/>
                    <a:pt x="346539" y="993408"/>
                    <a:pt x="345157" y="990993"/>
                  </a:cubicBezTo>
                  <a:cubicBezTo>
                    <a:pt x="345157" y="988302"/>
                    <a:pt x="345157" y="982988"/>
                    <a:pt x="342531" y="981677"/>
                  </a:cubicBezTo>
                  <a:cubicBezTo>
                    <a:pt x="339904" y="980365"/>
                    <a:pt x="337209" y="984299"/>
                    <a:pt x="334513" y="985679"/>
                  </a:cubicBezTo>
                  <a:cubicBezTo>
                    <a:pt x="330178" y="986763"/>
                    <a:pt x="325707" y="987205"/>
                    <a:pt x="321243" y="986990"/>
                  </a:cubicBezTo>
                  <a:cubicBezTo>
                    <a:pt x="315955" y="986637"/>
                    <a:pt x="310875" y="984794"/>
                    <a:pt x="306591" y="981677"/>
                  </a:cubicBezTo>
                  <a:cubicBezTo>
                    <a:pt x="302583" y="980297"/>
                    <a:pt x="299680" y="973672"/>
                    <a:pt x="298574" y="970980"/>
                  </a:cubicBezTo>
                  <a:cubicBezTo>
                    <a:pt x="295948" y="968358"/>
                    <a:pt x="289243" y="965666"/>
                    <a:pt x="286617" y="963044"/>
                  </a:cubicBezTo>
                  <a:cubicBezTo>
                    <a:pt x="284917" y="960228"/>
                    <a:pt x="283987" y="957016"/>
                    <a:pt x="283922" y="953728"/>
                  </a:cubicBezTo>
                  <a:cubicBezTo>
                    <a:pt x="285121" y="949081"/>
                    <a:pt x="286910" y="944605"/>
                    <a:pt x="289243" y="940409"/>
                  </a:cubicBezTo>
                  <a:cubicBezTo>
                    <a:pt x="293403" y="934061"/>
                    <a:pt x="298323" y="928244"/>
                    <a:pt x="303896" y="923088"/>
                  </a:cubicBezTo>
                  <a:cubicBezTo>
                    <a:pt x="305209" y="920466"/>
                    <a:pt x="310807" y="913772"/>
                    <a:pt x="310807" y="909838"/>
                  </a:cubicBezTo>
                  <a:cubicBezTo>
                    <a:pt x="311890" y="904352"/>
                    <a:pt x="310931" y="898659"/>
                    <a:pt x="308112" y="893828"/>
                  </a:cubicBezTo>
                  <a:cubicBezTo>
                    <a:pt x="304880" y="891074"/>
                    <a:pt x="301302" y="888754"/>
                    <a:pt x="297468" y="886927"/>
                  </a:cubicBezTo>
                  <a:cubicBezTo>
                    <a:pt x="290569" y="884365"/>
                    <a:pt x="283889" y="881249"/>
                    <a:pt x="277494" y="877611"/>
                  </a:cubicBezTo>
                  <a:cubicBezTo>
                    <a:pt x="274799" y="876300"/>
                    <a:pt x="270583" y="869606"/>
                    <a:pt x="268164" y="866983"/>
                  </a:cubicBezTo>
                  <a:cubicBezTo>
                    <a:pt x="265016" y="862847"/>
                    <a:pt x="262328" y="858381"/>
                    <a:pt x="260146" y="853665"/>
                  </a:cubicBezTo>
                  <a:cubicBezTo>
                    <a:pt x="258833" y="850973"/>
                    <a:pt x="256207" y="844349"/>
                    <a:pt x="254825" y="841657"/>
                  </a:cubicBezTo>
                  <a:cubicBezTo>
                    <a:pt x="253511" y="840346"/>
                    <a:pt x="252198" y="834756"/>
                    <a:pt x="250885" y="833721"/>
                  </a:cubicBezTo>
                  <a:cubicBezTo>
                    <a:pt x="247625" y="832226"/>
                    <a:pt x="244503" y="830448"/>
                    <a:pt x="241555" y="828407"/>
                  </a:cubicBezTo>
                  <a:cubicBezTo>
                    <a:pt x="238859" y="827027"/>
                    <a:pt x="234643" y="823094"/>
                    <a:pt x="232224" y="821506"/>
                  </a:cubicBezTo>
                  <a:cubicBezTo>
                    <a:pt x="230911" y="821506"/>
                    <a:pt x="225313" y="818884"/>
                    <a:pt x="224207" y="820195"/>
                  </a:cubicBezTo>
                  <a:cubicBezTo>
                    <a:pt x="221581" y="820195"/>
                    <a:pt x="218885" y="824198"/>
                    <a:pt x="216259" y="825509"/>
                  </a:cubicBezTo>
                  <a:cubicBezTo>
                    <a:pt x="212415" y="827025"/>
                    <a:pt x="208357" y="827933"/>
                    <a:pt x="204233" y="828200"/>
                  </a:cubicBezTo>
                  <a:cubicBezTo>
                    <a:pt x="201607" y="828200"/>
                    <a:pt x="196285" y="826820"/>
                    <a:pt x="194902" y="828200"/>
                  </a:cubicBezTo>
                  <a:cubicBezTo>
                    <a:pt x="192276" y="829512"/>
                    <a:pt x="192276" y="836136"/>
                    <a:pt x="192276" y="840139"/>
                  </a:cubicBezTo>
                  <a:cubicBezTo>
                    <a:pt x="192932" y="844115"/>
                    <a:pt x="192932" y="848171"/>
                    <a:pt x="192276" y="852147"/>
                  </a:cubicBezTo>
                  <a:cubicBezTo>
                    <a:pt x="190963" y="853458"/>
                    <a:pt x="185365" y="856149"/>
                    <a:pt x="184259" y="857460"/>
                  </a:cubicBezTo>
                  <a:cubicBezTo>
                    <a:pt x="181632" y="860083"/>
                    <a:pt x="176311" y="862774"/>
                    <a:pt x="174928" y="866776"/>
                  </a:cubicBezTo>
                  <a:cubicBezTo>
                    <a:pt x="173273" y="869608"/>
                    <a:pt x="172369" y="872815"/>
                    <a:pt x="172302" y="876093"/>
                  </a:cubicBezTo>
                  <a:cubicBezTo>
                    <a:pt x="172302" y="878715"/>
                    <a:pt x="177624" y="886720"/>
                    <a:pt x="177624" y="888031"/>
                  </a:cubicBezTo>
                  <a:cubicBezTo>
                    <a:pt x="177309" y="891549"/>
                    <a:pt x="176518" y="895008"/>
                    <a:pt x="175274" y="898313"/>
                  </a:cubicBezTo>
                  <a:cubicBezTo>
                    <a:pt x="172277" y="900804"/>
                    <a:pt x="168528" y="902214"/>
                    <a:pt x="164630" y="902316"/>
                  </a:cubicBezTo>
                  <a:cubicBezTo>
                    <a:pt x="160622" y="902316"/>
                    <a:pt x="155300" y="898314"/>
                    <a:pt x="152674" y="898314"/>
                  </a:cubicBezTo>
                  <a:cubicBezTo>
                    <a:pt x="146155" y="896374"/>
                    <a:pt x="139467" y="895057"/>
                    <a:pt x="132700" y="894380"/>
                  </a:cubicBezTo>
                  <a:cubicBezTo>
                    <a:pt x="128646" y="894166"/>
                    <a:pt x="124585" y="894609"/>
                    <a:pt x="120674" y="895691"/>
                  </a:cubicBezTo>
                  <a:cubicBezTo>
                    <a:pt x="117632" y="898177"/>
                    <a:pt x="115257" y="901378"/>
                    <a:pt x="113762" y="905008"/>
                  </a:cubicBezTo>
                  <a:cubicBezTo>
                    <a:pt x="111136" y="909010"/>
                    <a:pt x="108440" y="918326"/>
                    <a:pt x="105814" y="922260"/>
                  </a:cubicBezTo>
                  <a:cubicBezTo>
                    <a:pt x="104432" y="924951"/>
                    <a:pt x="97797" y="924951"/>
                    <a:pt x="96484" y="927643"/>
                  </a:cubicBezTo>
                  <a:cubicBezTo>
                    <a:pt x="95170" y="930334"/>
                    <a:pt x="99110" y="936959"/>
                    <a:pt x="99110" y="939581"/>
                  </a:cubicBezTo>
                  <a:cubicBezTo>
                    <a:pt x="98875" y="944551"/>
                    <a:pt x="97992" y="949469"/>
                    <a:pt x="96484" y="954211"/>
                  </a:cubicBezTo>
                  <a:cubicBezTo>
                    <a:pt x="93584" y="956782"/>
                    <a:pt x="90462" y="959092"/>
                    <a:pt x="87153" y="961112"/>
                  </a:cubicBezTo>
                  <a:cubicBezTo>
                    <a:pt x="81636" y="963257"/>
                    <a:pt x="75711" y="964152"/>
                    <a:pt x="69806" y="963734"/>
                  </a:cubicBezTo>
                  <a:cubicBezTo>
                    <a:pt x="66983" y="961858"/>
                    <a:pt x="63846" y="960502"/>
                    <a:pt x="60544" y="959732"/>
                  </a:cubicBezTo>
                  <a:cubicBezTo>
                    <a:pt x="57849" y="959732"/>
                    <a:pt x="49831" y="967737"/>
                    <a:pt x="48518" y="969048"/>
                  </a:cubicBezTo>
                  <a:cubicBezTo>
                    <a:pt x="46554" y="972322"/>
                    <a:pt x="43797" y="975051"/>
                    <a:pt x="40501" y="976984"/>
                  </a:cubicBezTo>
                  <a:cubicBezTo>
                    <a:pt x="37589" y="978449"/>
                    <a:pt x="34421" y="979339"/>
                    <a:pt x="31171" y="979606"/>
                  </a:cubicBezTo>
                  <a:cubicBezTo>
                    <a:pt x="31171" y="976984"/>
                    <a:pt x="32484" y="972706"/>
                    <a:pt x="31171" y="970290"/>
                  </a:cubicBezTo>
                  <a:cubicBezTo>
                    <a:pt x="31171" y="966357"/>
                    <a:pt x="25849" y="959663"/>
                    <a:pt x="25849" y="955660"/>
                  </a:cubicBezTo>
                  <a:cubicBezTo>
                    <a:pt x="24466" y="951727"/>
                    <a:pt x="25849" y="943722"/>
                    <a:pt x="24466" y="941030"/>
                  </a:cubicBezTo>
                  <a:cubicBezTo>
                    <a:pt x="23551" y="936396"/>
                    <a:pt x="21120" y="932197"/>
                    <a:pt x="17555" y="929092"/>
                  </a:cubicBezTo>
                  <a:cubicBezTo>
                    <a:pt x="14320" y="926342"/>
                    <a:pt x="10743" y="924023"/>
                    <a:pt x="6911" y="922191"/>
                  </a:cubicBezTo>
                  <a:cubicBezTo>
                    <a:pt x="3308" y="918582"/>
                    <a:pt x="896" y="913958"/>
                    <a:pt x="0" y="908941"/>
                  </a:cubicBezTo>
                  <a:cubicBezTo>
                    <a:pt x="484" y="905548"/>
                    <a:pt x="1841" y="902337"/>
                    <a:pt x="3940" y="899625"/>
                  </a:cubicBezTo>
                  <a:cubicBezTo>
                    <a:pt x="3712" y="894251"/>
                    <a:pt x="4177" y="888870"/>
                    <a:pt x="5322" y="883615"/>
                  </a:cubicBezTo>
                  <a:cubicBezTo>
                    <a:pt x="6635" y="880992"/>
                    <a:pt x="10644" y="874298"/>
                    <a:pt x="13270" y="870365"/>
                  </a:cubicBezTo>
                  <a:cubicBezTo>
                    <a:pt x="15858" y="867955"/>
                    <a:pt x="18176" y="865271"/>
                    <a:pt x="20181" y="862360"/>
                  </a:cubicBezTo>
                  <a:cubicBezTo>
                    <a:pt x="21495" y="859669"/>
                    <a:pt x="21495" y="853044"/>
                    <a:pt x="22808" y="850352"/>
                  </a:cubicBezTo>
                  <a:cubicBezTo>
                    <a:pt x="24312" y="845137"/>
                    <a:pt x="26645" y="840198"/>
                    <a:pt x="29719" y="835722"/>
                  </a:cubicBezTo>
                  <a:cubicBezTo>
                    <a:pt x="32670" y="833686"/>
                    <a:pt x="35792" y="831908"/>
                    <a:pt x="39050" y="830409"/>
                  </a:cubicBezTo>
                  <a:cubicBezTo>
                    <a:pt x="41440" y="825320"/>
                    <a:pt x="43226" y="819970"/>
                    <a:pt x="44371" y="814468"/>
                  </a:cubicBezTo>
                  <a:cubicBezTo>
                    <a:pt x="44588" y="809554"/>
                    <a:pt x="44147" y="804634"/>
                    <a:pt x="43058" y="799838"/>
                  </a:cubicBezTo>
                  <a:cubicBezTo>
                    <a:pt x="41123" y="796523"/>
                    <a:pt x="38361" y="793765"/>
                    <a:pt x="35041" y="791833"/>
                  </a:cubicBezTo>
                  <a:cubicBezTo>
                    <a:pt x="32415" y="790521"/>
                    <a:pt x="27093" y="790521"/>
                    <a:pt x="25780" y="787830"/>
                  </a:cubicBezTo>
                  <a:cubicBezTo>
                    <a:pt x="24875" y="783815"/>
                    <a:pt x="25337" y="779614"/>
                    <a:pt x="27093" y="775891"/>
                  </a:cubicBezTo>
                  <a:cubicBezTo>
                    <a:pt x="27419" y="773899"/>
                    <a:pt x="28334" y="772048"/>
                    <a:pt x="29719" y="770578"/>
                  </a:cubicBezTo>
                  <a:cubicBezTo>
                    <a:pt x="32415" y="767886"/>
                    <a:pt x="39050" y="769198"/>
                    <a:pt x="41745" y="767886"/>
                  </a:cubicBezTo>
                  <a:cubicBezTo>
                    <a:pt x="44584" y="764471"/>
                    <a:pt x="46425" y="760340"/>
                    <a:pt x="47067" y="755948"/>
                  </a:cubicBezTo>
                  <a:cubicBezTo>
                    <a:pt x="48793" y="752192"/>
                    <a:pt x="49254" y="747979"/>
                    <a:pt x="48380" y="743940"/>
                  </a:cubicBezTo>
                  <a:cubicBezTo>
                    <a:pt x="47067" y="741318"/>
                    <a:pt x="37736" y="738626"/>
                    <a:pt x="36423" y="735935"/>
                  </a:cubicBezTo>
                  <a:cubicBezTo>
                    <a:pt x="33636" y="732121"/>
                    <a:pt x="32652" y="727283"/>
                    <a:pt x="33728" y="722685"/>
                  </a:cubicBezTo>
                  <a:cubicBezTo>
                    <a:pt x="35041" y="719994"/>
                    <a:pt x="41745" y="717372"/>
                    <a:pt x="43058" y="715784"/>
                  </a:cubicBezTo>
                  <a:cubicBezTo>
                    <a:pt x="44371" y="711782"/>
                    <a:pt x="39050" y="702466"/>
                    <a:pt x="40432" y="698532"/>
                  </a:cubicBezTo>
                  <a:cubicBezTo>
                    <a:pt x="40432" y="697152"/>
                    <a:pt x="43058" y="695841"/>
                    <a:pt x="44371" y="694530"/>
                  </a:cubicBezTo>
                  <a:cubicBezTo>
                    <a:pt x="46409" y="689957"/>
                    <a:pt x="48717" y="685510"/>
                    <a:pt x="51283" y="681211"/>
                  </a:cubicBezTo>
                  <a:cubicBezTo>
                    <a:pt x="55020" y="674991"/>
                    <a:pt x="59524" y="669265"/>
                    <a:pt x="64691" y="664166"/>
                  </a:cubicBezTo>
                  <a:cubicBezTo>
                    <a:pt x="67386" y="662855"/>
                    <a:pt x="72708" y="662855"/>
                    <a:pt x="75335" y="661543"/>
                  </a:cubicBezTo>
                  <a:cubicBezTo>
                    <a:pt x="81585" y="657386"/>
                    <a:pt x="87296" y="652472"/>
                    <a:pt x="92337" y="646913"/>
                  </a:cubicBezTo>
                  <a:cubicBezTo>
                    <a:pt x="95561" y="645370"/>
                    <a:pt x="98307" y="642986"/>
                    <a:pt x="100285" y="640013"/>
                  </a:cubicBezTo>
                  <a:cubicBezTo>
                    <a:pt x="102707" y="636024"/>
                    <a:pt x="103214" y="631164"/>
                    <a:pt x="101667" y="626763"/>
                  </a:cubicBezTo>
                  <a:cubicBezTo>
                    <a:pt x="100285" y="624071"/>
                    <a:pt x="92337" y="619862"/>
                    <a:pt x="91024" y="617446"/>
                  </a:cubicBezTo>
                  <a:cubicBezTo>
                    <a:pt x="90049" y="612545"/>
                    <a:pt x="90505" y="607467"/>
                    <a:pt x="92337" y="602817"/>
                  </a:cubicBezTo>
                  <a:cubicBezTo>
                    <a:pt x="93650" y="598814"/>
                    <a:pt x="97659" y="592120"/>
                    <a:pt x="99248" y="588118"/>
                  </a:cubicBezTo>
                  <a:cubicBezTo>
                    <a:pt x="99248" y="585495"/>
                    <a:pt x="101944" y="580182"/>
                    <a:pt x="101944" y="577490"/>
                  </a:cubicBezTo>
                  <a:cubicBezTo>
                    <a:pt x="101944" y="573488"/>
                    <a:pt x="96622" y="566863"/>
                    <a:pt x="96622" y="562860"/>
                  </a:cubicBezTo>
                  <a:cubicBezTo>
                    <a:pt x="97935" y="558858"/>
                    <a:pt x="103533" y="552233"/>
                    <a:pt x="103533" y="548230"/>
                  </a:cubicBezTo>
                  <a:cubicBezTo>
                    <a:pt x="103308" y="543254"/>
                    <a:pt x="102401" y="538331"/>
                    <a:pt x="100838" y="533600"/>
                  </a:cubicBezTo>
                  <a:cubicBezTo>
                    <a:pt x="99525" y="532289"/>
                    <a:pt x="95516" y="529598"/>
                    <a:pt x="93926" y="528287"/>
                  </a:cubicBezTo>
                  <a:cubicBezTo>
                    <a:pt x="91300" y="525595"/>
                    <a:pt x="85978" y="522973"/>
                    <a:pt x="83283" y="520282"/>
                  </a:cubicBezTo>
                  <a:cubicBezTo>
                    <a:pt x="81970" y="517659"/>
                    <a:pt x="83283" y="512346"/>
                    <a:pt x="83283" y="508343"/>
                  </a:cubicBezTo>
                  <a:cubicBezTo>
                    <a:pt x="83283" y="505652"/>
                    <a:pt x="85978" y="500338"/>
                    <a:pt x="85978" y="496335"/>
                  </a:cubicBezTo>
                  <a:cubicBezTo>
                    <a:pt x="87291" y="495024"/>
                    <a:pt x="87291" y="492333"/>
                    <a:pt x="88605" y="489435"/>
                  </a:cubicBezTo>
                  <a:cubicBezTo>
                    <a:pt x="91300" y="489435"/>
                    <a:pt x="95516" y="488123"/>
                    <a:pt x="97935" y="488123"/>
                  </a:cubicBezTo>
                  <a:cubicBezTo>
                    <a:pt x="101944" y="488123"/>
                    <a:pt x="107265" y="484121"/>
                    <a:pt x="111274" y="484121"/>
                  </a:cubicBezTo>
                  <a:cubicBezTo>
                    <a:pt x="113900" y="484121"/>
                    <a:pt x="120535" y="486743"/>
                    <a:pt x="124544" y="486743"/>
                  </a:cubicBezTo>
                  <a:cubicBezTo>
                    <a:pt x="130406" y="486513"/>
                    <a:pt x="136224" y="485633"/>
                    <a:pt x="141892" y="484121"/>
                  </a:cubicBezTo>
                  <a:cubicBezTo>
                    <a:pt x="146809" y="481783"/>
                    <a:pt x="151295" y="478634"/>
                    <a:pt x="155162" y="474804"/>
                  </a:cubicBezTo>
                  <a:cubicBezTo>
                    <a:pt x="159170" y="470802"/>
                    <a:pt x="163179" y="460175"/>
                    <a:pt x="167188" y="457483"/>
                  </a:cubicBezTo>
                  <a:cubicBezTo>
                    <a:pt x="170910" y="455173"/>
                    <a:pt x="174933" y="453385"/>
                    <a:pt x="179144" y="452170"/>
                  </a:cubicBezTo>
                  <a:cubicBezTo>
                    <a:pt x="183153" y="450858"/>
                    <a:pt x="193797" y="450858"/>
                    <a:pt x="197805" y="449547"/>
                  </a:cubicBezTo>
                  <a:cubicBezTo>
                    <a:pt x="201814" y="448236"/>
                    <a:pt x="207136" y="441542"/>
                    <a:pt x="211144" y="438851"/>
                  </a:cubicBezTo>
                  <a:cubicBezTo>
                    <a:pt x="213771" y="436229"/>
                    <a:pt x="219092" y="431950"/>
                    <a:pt x="221788" y="429535"/>
                  </a:cubicBezTo>
                  <a:cubicBezTo>
                    <a:pt x="223101" y="426912"/>
                    <a:pt x="225727" y="420218"/>
                    <a:pt x="227110" y="416285"/>
                  </a:cubicBezTo>
                  <a:cubicBezTo>
                    <a:pt x="227110" y="413593"/>
                    <a:pt x="227110" y="405589"/>
                    <a:pt x="229736" y="402966"/>
                  </a:cubicBezTo>
                  <a:cubicBezTo>
                    <a:pt x="234219" y="396733"/>
                    <a:pt x="240179" y="391707"/>
                    <a:pt x="247084" y="388336"/>
                  </a:cubicBezTo>
                  <a:cubicBezTo>
                    <a:pt x="252633" y="386601"/>
                    <a:pt x="257984" y="384288"/>
                    <a:pt x="263049" y="381435"/>
                  </a:cubicBezTo>
                  <a:cubicBezTo>
                    <a:pt x="267058" y="380124"/>
                    <a:pt x="273693" y="376121"/>
                    <a:pt x="277701" y="374534"/>
                  </a:cubicBezTo>
                  <a:cubicBezTo>
                    <a:pt x="280328" y="371843"/>
                    <a:pt x="285650" y="369221"/>
                    <a:pt x="288345" y="366529"/>
                  </a:cubicBezTo>
                  <a:cubicBezTo>
                    <a:pt x="289658" y="365218"/>
                    <a:pt x="289658" y="359628"/>
                    <a:pt x="289658" y="357213"/>
                  </a:cubicBezTo>
                  <a:cubicBezTo>
                    <a:pt x="291040" y="354591"/>
                    <a:pt x="289658" y="347897"/>
                    <a:pt x="292354" y="345274"/>
                  </a:cubicBezTo>
                  <a:cubicBezTo>
                    <a:pt x="292354" y="342583"/>
                    <a:pt x="297675" y="339961"/>
                    <a:pt x="299265" y="338373"/>
                  </a:cubicBezTo>
                  <a:cubicBezTo>
                    <a:pt x="300578" y="335751"/>
                    <a:pt x="301961" y="327746"/>
                    <a:pt x="303274" y="325124"/>
                  </a:cubicBezTo>
                  <a:cubicBezTo>
                    <a:pt x="303274" y="322432"/>
                    <a:pt x="304587" y="317119"/>
                    <a:pt x="307282" y="315808"/>
                  </a:cubicBezTo>
                  <a:cubicBezTo>
                    <a:pt x="308596" y="313116"/>
                    <a:pt x="312604" y="308907"/>
                    <a:pt x="314194" y="306491"/>
                  </a:cubicBezTo>
                  <a:cubicBezTo>
                    <a:pt x="315067" y="302452"/>
                    <a:pt x="314607" y="298239"/>
                    <a:pt x="312881" y="294484"/>
                  </a:cubicBezTo>
                  <a:cubicBezTo>
                    <a:pt x="312856" y="286765"/>
                    <a:pt x="311500" y="279108"/>
                    <a:pt x="308872" y="271849"/>
                  </a:cubicBezTo>
                  <a:cubicBezTo>
                    <a:pt x="306177" y="267915"/>
                    <a:pt x="296915" y="262601"/>
                    <a:pt x="294220" y="258599"/>
                  </a:cubicBezTo>
                  <a:cubicBezTo>
                    <a:pt x="292907" y="254596"/>
                    <a:pt x="288898" y="249283"/>
                    <a:pt x="288898" y="245280"/>
                  </a:cubicBezTo>
                  <a:cubicBezTo>
                    <a:pt x="288898" y="242589"/>
                    <a:pt x="291593" y="234653"/>
                    <a:pt x="291593" y="230650"/>
                  </a:cubicBezTo>
                  <a:cubicBezTo>
                    <a:pt x="292907" y="226648"/>
                    <a:pt x="294220" y="218643"/>
                    <a:pt x="295533" y="214640"/>
                  </a:cubicBezTo>
                  <a:cubicBezTo>
                    <a:pt x="296846" y="210638"/>
                    <a:pt x="298228" y="204013"/>
                    <a:pt x="299542" y="200010"/>
                  </a:cubicBezTo>
                  <a:cubicBezTo>
                    <a:pt x="301184" y="194400"/>
                    <a:pt x="302091" y="188601"/>
                    <a:pt x="302237" y="182758"/>
                  </a:cubicBezTo>
                  <a:cubicBezTo>
                    <a:pt x="301969" y="178640"/>
                    <a:pt x="301060" y="174589"/>
                    <a:pt x="299542" y="170750"/>
                  </a:cubicBezTo>
                  <a:cubicBezTo>
                    <a:pt x="298228" y="168128"/>
                    <a:pt x="295533" y="165437"/>
                    <a:pt x="294220" y="162814"/>
                  </a:cubicBezTo>
                  <a:cubicBezTo>
                    <a:pt x="292316" y="159487"/>
                    <a:pt x="290962" y="155876"/>
                    <a:pt x="290211" y="152118"/>
                  </a:cubicBezTo>
                  <a:cubicBezTo>
                    <a:pt x="290211" y="148184"/>
                    <a:pt x="291593" y="141490"/>
                    <a:pt x="294220" y="140179"/>
                  </a:cubicBezTo>
                  <a:cubicBezTo>
                    <a:pt x="296915" y="136177"/>
                    <a:pt x="304863" y="134866"/>
                    <a:pt x="307559" y="133278"/>
                  </a:cubicBezTo>
                  <a:cubicBezTo>
                    <a:pt x="312807" y="132192"/>
                    <a:pt x="318169" y="131751"/>
                    <a:pt x="323524" y="131967"/>
                  </a:cubicBezTo>
                  <a:cubicBezTo>
                    <a:pt x="328358" y="133429"/>
                    <a:pt x="332880" y="135768"/>
                    <a:pt x="336863" y="138868"/>
                  </a:cubicBezTo>
                  <a:cubicBezTo>
                    <a:pt x="338359" y="142228"/>
                    <a:pt x="339248" y="145826"/>
                    <a:pt x="339490" y="149496"/>
                  </a:cubicBezTo>
                  <a:cubicBezTo>
                    <a:pt x="339163" y="151488"/>
                    <a:pt x="338249" y="153338"/>
                    <a:pt x="336863" y="154809"/>
                  </a:cubicBezTo>
                  <a:cubicBezTo>
                    <a:pt x="335481" y="156120"/>
                    <a:pt x="331541" y="156120"/>
                    <a:pt x="328846" y="157432"/>
                  </a:cubicBezTo>
                  <a:cubicBezTo>
                    <a:pt x="327533" y="160123"/>
                    <a:pt x="323524" y="164333"/>
                    <a:pt x="321935" y="166748"/>
                  </a:cubicBezTo>
                  <a:cubicBezTo>
                    <a:pt x="321723" y="170363"/>
                    <a:pt x="322167" y="173987"/>
                    <a:pt x="323248" y="177444"/>
                  </a:cubicBezTo>
                  <a:cubicBezTo>
                    <a:pt x="325610" y="180081"/>
                    <a:pt x="328305" y="182401"/>
                    <a:pt x="331265" y="184345"/>
                  </a:cubicBezTo>
                  <a:cubicBezTo>
                    <a:pt x="333855" y="186866"/>
                    <a:pt x="337041" y="188694"/>
                    <a:pt x="340526" y="189659"/>
                  </a:cubicBezTo>
                  <a:cubicBezTo>
                    <a:pt x="344508" y="190319"/>
                    <a:pt x="348571" y="190319"/>
                    <a:pt x="352552" y="189659"/>
                  </a:cubicBezTo>
                  <a:cubicBezTo>
                    <a:pt x="355179" y="189659"/>
                    <a:pt x="360500" y="192350"/>
                    <a:pt x="364509" y="192350"/>
                  </a:cubicBezTo>
                  <a:cubicBezTo>
                    <a:pt x="367204" y="192350"/>
                    <a:pt x="371420" y="188348"/>
                    <a:pt x="373839" y="188348"/>
                  </a:cubicBezTo>
                  <a:cubicBezTo>
                    <a:pt x="376258" y="188348"/>
                    <a:pt x="380751" y="192350"/>
                    <a:pt x="383170" y="193661"/>
                  </a:cubicBezTo>
                  <a:cubicBezTo>
                    <a:pt x="384483" y="194972"/>
                    <a:pt x="390081" y="200562"/>
                    <a:pt x="392500" y="200562"/>
                  </a:cubicBezTo>
                  <a:cubicBezTo>
                    <a:pt x="395408" y="199755"/>
                    <a:pt x="397887" y="197849"/>
                    <a:pt x="399412" y="195249"/>
                  </a:cubicBezTo>
                  <a:cubicBezTo>
                    <a:pt x="400725" y="192626"/>
                    <a:pt x="398099" y="185932"/>
                    <a:pt x="398099" y="183310"/>
                  </a:cubicBezTo>
                  <a:cubicBezTo>
                    <a:pt x="399173" y="179675"/>
                    <a:pt x="400513" y="176123"/>
                    <a:pt x="402107" y="172683"/>
                  </a:cubicBezTo>
                  <a:cubicBezTo>
                    <a:pt x="404914" y="170778"/>
                    <a:pt x="408057" y="169420"/>
                    <a:pt x="411369" y="168680"/>
                  </a:cubicBezTo>
                  <a:cubicBezTo>
                    <a:pt x="412751" y="168680"/>
                    <a:pt x="412751" y="171302"/>
                    <a:pt x="414064" y="171302"/>
                  </a:cubicBezTo>
                  <a:cubicBezTo>
                    <a:pt x="418524" y="173867"/>
                    <a:pt x="423570" y="175245"/>
                    <a:pt x="428716" y="175305"/>
                  </a:cubicBezTo>
                  <a:cubicBezTo>
                    <a:pt x="435628" y="175305"/>
                    <a:pt x="445995" y="168404"/>
                    <a:pt x="451317" y="168404"/>
                  </a:cubicBezTo>
                  <a:cubicBezTo>
                    <a:pt x="458940" y="168549"/>
                    <a:pt x="466532" y="169427"/>
                    <a:pt x="473986" y="171026"/>
                  </a:cubicBezTo>
                  <a:cubicBezTo>
                    <a:pt x="482613" y="172545"/>
                    <a:pt x="491081" y="174855"/>
                    <a:pt x="499282" y="177927"/>
                  </a:cubicBezTo>
                  <a:cubicBezTo>
                    <a:pt x="503768" y="181736"/>
                    <a:pt x="507972" y="185865"/>
                    <a:pt x="511861" y="190280"/>
                  </a:cubicBezTo>
                  <a:cubicBezTo>
                    <a:pt x="514833" y="192609"/>
                    <a:pt x="517502" y="195298"/>
                    <a:pt x="519809" y="198285"/>
                  </a:cubicBezTo>
                  <a:cubicBezTo>
                    <a:pt x="524970" y="200192"/>
                    <a:pt x="530323" y="201534"/>
                    <a:pt x="535774" y="202288"/>
                  </a:cubicBezTo>
                  <a:cubicBezTo>
                    <a:pt x="538242" y="205269"/>
                    <a:pt x="540549" y="208379"/>
                    <a:pt x="542686" y="211604"/>
                  </a:cubicBezTo>
                  <a:cubicBezTo>
                    <a:pt x="544656" y="214584"/>
                    <a:pt x="547404" y="216970"/>
                    <a:pt x="550634" y="218505"/>
                  </a:cubicBezTo>
                  <a:cubicBezTo>
                    <a:pt x="554144" y="221023"/>
                    <a:pt x="558338" y="222419"/>
                    <a:pt x="562660" y="222507"/>
                  </a:cubicBezTo>
                  <a:cubicBezTo>
                    <a:pt x="568015" y="222723"/>
                    <a:pt x="573377" y="222283"/>
                    <a:pt x="578625" y="221196"/>
                  </a:cubicBezTo>
                  <a:cubicBezTo>
                    <a:pt x="583487" y="221852"/>
                    <a:pt x="588415" y="221852"/>
                    <a:pt x="593277" y="221196"/>
                  </a:cubicBezTo>
                  <a:cubicBezTo>
                    <a:pt x="595904" y="221196"/>
                    <a:pt x="602608" y="215813"/>
                    <a:pt x="606617" y="214295"/>
                  </a:cubicBezTo>
                  <a:cubicBezTo>
                    <a:pt x="611464" y="210442"/>
                    <a:pt x="616840" y="207304"/>
                    <a:pt x="622582" y="204979"/>
                  </a:cubicBezTo>
                  <a:lnTo>
                    <a:pt x="638340" y="204979"/>
                  </a:lnTo>
                  <a:cubicBezTo>
                    <a:pt x="640772" y="207088"/>
                    <a:pt x="643467" y="208874"/>
                    <a:pt x="646357" y="210293"/>
                  </a:cubicBezTo>
                  <a:cubicBezTo>
                    <a:pt x="650297" y="211673"/>
                    <a:pt x="659627" y="212984"/>
                    <a:pt x="660940" y="215606"/>
                  </a:cubicBezTo>
                  <a:cubicBezTo>
                    <a:pt x="662323" y="216986"/>
                    <a:pt x="662323" y="222507"/>
                    <a:pt x="662323" y="224923"/>
                  </a:cubicBezTo>
                  <a:cubicBezTo>
                    <a:pt x="661541" y="227833"/>
                    <a:pt x="660177" y="230556"/>
                    <a:pt x="658314" y="232928"/>
                  </a:cubicBezTo>
                  <a:cubicBezTo>
                    <a:pt x="655619" y="235619"/>
                    <a:pt x="647671" y="234239"/>
                    <a:pt x="644975" y="235619"/>
                  </a:cubicBezTo>
                  <a:cubicBezTo>
                    <a:pt x="641317" y="237546"/>
                    <a:pt x="638131" y="240256"/>
                    <a:pt x="635645" y="243555"/>
                  </a:cubicBezTo>
                  <a:cubicBezTo>
                    <a:pt x="632103" y="246708"/>
                    <a:pt x="629678" y="250920"/>
                    <a:pt x="628733" y="255563"/>
                  </a:cubicBezTo>
                  <a:cubicBezTo>
                    <a:pt x="629480" y="259150"/>
                    <a:pt x="631342" y="262411"/>
                    <a:pt x="634055" y="264879"/>
                  </a:cubicBezTo>
                  <a:cubicBezTo>
                    <a:pt x="637212" y="268415"/>
                    <a:pt x="641431" y="270836"/>
                    <a:pt x="646081" y="271780"/>
                  </a:cubicBezTo>
                  <a:cubicBezTo>
                    <a:pt x="648707" y="273091"/>
                    <a:pt x="652992" y="267777"/>
                    <a:pt x="655342" y="267777"/>
                  </a:cubicBezTo>
                  <a:cubicBezTo>
                    <a:pt x="659324" y="267122"/>
                    <a:pt x="663386" y="267122"/>
                    <a:pt x="667368" y="267777"/>
                  </a:cubicBezTo>
                  <a:cubicBezTo>
                    <a:pt x="668681" y="269157"/>
                    <a:pt x="671377" y="270469"/>
                    <a:pt x="671377" y="271780"/>
                  </a:cubicBezTo>
                  <a:cubicBezTo>
                    <a:pt x="674003" y="274471"/>
                    <a:pt x="674003" y="281096"/>
                    <a:pt x="675316" y="283787"/>
                  </a:cubicBezTo>
                  <a:cubicBezTo>
                    <a:pt x="675834" y="286771"/>
                    <a:pt x="677229" y="289534"/>
                    <a:pt x="679325" y="291723"/>
                  </a:cubicBezTo>
                  <a:cubicBezTo>
                    <a:pt x="682020" y="294415"/>
                    <a:pt x="687342" y="297037"/>
                    <a:pt x="688655" y="298624"/>
                  </a:cubicBezTo>
                  <a:cubicBezTo>
                    <a:pt x="693977" y="302627"/>
                    <a:pt x="703307" y="307940"/>
                    <a:pt x="707316" y="311943"/>
                  </a:cubicBezTo>
                  <a:cubicBezTo>
                    <a:pt x="711174" y="315515"/>
                    <a:pt x="713932" y="320111"/>
                    <a:pt x="715264" y="325193"/>
                  </a:cubicBezTo>
                  <a:cubicBezTo>
                    <a:pt x="716645" y="329077"/>
                    <a:pt x="716645" y="333317"/>
                    <a:pt x="715264" y="337200"/>
                  </a:cubicBezTo>
                  <a:cubicBezTo>
                    <a:pt x="715264" y="341203"/>
                    <a:pt x="711325" y="345206"/>
                    <a:pt x="709942" y="347828"/>
                  </a:cubicBezTo>
                  <a:cubicBezTo>
                    <a:pt x="707829" y="351529"/>
                    <a:pt x="706467" y="355609"/>
                    <a:pt x="705934" y="359835"/>
                  </a:cubicBezTo>
                  <a:cubicBezTo>
                    <a:pt x="706226" y="363084"/>
                    <a:pt x="707141" y="366247"/>
                    <a:pt x="708629" y="369151"/>
                  </a:cubicBezTo>
                  <a:cubicBezTo>
                    <a:pt x="710141" y="372752"/>
                    <a:pt x="712514" y="375927"/>
                    <a:pt x="715541" y="378399"/>
                  </a:cubicBezTo>
                  <a:cubicBezTo>
                    <a:pt x="718250" y="380519"/>
                    <a:pt x="721466" y="381898"/>
                    <a:pt x="724871" y="382401"/>
                  </a:cubicBezTo>
                  <a:cubicBezTo>
                    <a:pt x="727567" y="382401"/>
                    <a:pt x="731783" y="379779"/>
                    <a:pt x="734202" y="379779"/>
                  </a:cubicBezTo>
                  <a:cubicBezTo>
                    <a:pt x="735515" y="381090"/>
                    <a:pt x="739523" y="383782"/>
                    <a:pt x="741113" y="385093"/>
                  </a:cubicBezTo>
                  <a:cubicBezTo>
                    <a:pt x="745907" y="388503"/>
                    <a:pt x="751373" y="390856"/>
                    <a:pt x="757148" y="391994"/>
                  </a:cubicBezTo>
                  <a:cubicBezTo>
                    <a:pt x="759774" y="390683"/>
                    <a:pt x="765096" y="384057"/>
                    <a:pt x="767791" y="384057"/>
                  </a:cubicBezTo>
                  <a:cubicBezTo>
                    <a:pt x="772187" y="383367"/>
                    <a:pt x="776665" y="383367"/>
                    <a:pt x="781061" y="384057"/>
                  </a:cubicBezTo>
                  <a:cubicBezTo>
                    <a:pt x="783757" y="384057"/>
                    <a:pt x="787973" y="380055"/>
                    <a:pt x="790392" y="380055"/>
                  </a:cubicBezTo>
                  <a:cubicBezTo>
                    <a:pt x="792811" y="380055"/>
                    <a:pt x="795713" y="384057"/>
                    <a:pt x="797303" y="384057"/>
                  </a:cubicBezTo>
                  <a:cubicBezTo>
                    <a:pt x="802076" y="385361"/>
                    <a:pt x="807113" y="385361"/>
                    <a:pt x="811886" y="384057"/>
                  </a:cubicBezTo>
                  <a:cubicBezTo>
                    <a:pt x="814582" y="382677"/>
                    <a:pt x="815895" y="376053"/>
                    <a:pt x="818798" y="373361"/>
                  </a:cubicBezTo>
                  <a:cubicBezTo>
                    <a:pt x="820111" y="369428"/>
                    <a:pt x="821424" y="362734"/>
                    <a:pt x="824119" y="361423"/>
                  </a:cubicBezTo>
                  <a:cubicBezTo>
                    <a:pt x="826746" y="357420"/>
                    <a:pt x="836076" y="352106"/>
                    <a:pt x="840085" y="353418"/>
                  </a:cubicBezTo>
                  <a:cubicBezTo>
                    <a:pt x="842780" y="353418"/>
                    <a:pt x="844093" y="360319"/>
                    <a:pt x="846996" y="360319"/>
                  </a:cubicBezTo>
                  <a:cubicBezTo>
                    <a:pt x="851047" y="361200"/>
                    <a:pt x="855277" y="360715"/>
                    <a:pt x="859022" y="358938"/>
                  </a:cubicBezTo>
                  <a:cubicBezTo>
                    <a:pt x="863213" y="356616"/>
                    <a:pt x="867212" y="353962"/>
                    <a:pt x="870979" y="351002"/>
                  </a:cubicBezTo>
                  <a:cubicBezTo>
                    <a:pt x="874813" y="349454"/>
                    <a:pt x="878876" y="348545"/>
                    <a:pt x="883005" y="348311"/>
                  </a:cubicBezTo>
                  <a:cubicBezTo>
                    <a:pt x="886944" y="347000"/>
                    <a:pt x="893648" y="341410"/>
                    <a:pt x="897588" y="341410"/>
                  </a:cubicBezTo>
                  <a:cubicBezTo>
                    <a:pt x="901211" y="341114"/>
                    <a:pt x="904856" y="341560"/>
                    <a:pt x="908301" y="342721"/>
                  </a:cubicBezTo>
                  <a:cubicBezTo>
                    <a:pt x="910656" y="346251"/>
                    <a:pt x="911146" y="350704"/>
                    <a:pt x="909614" y="354660"/>
                  </a:cubicBezTo>
                  <a:cubicBezTo>
                    <a:pt x="909614" y="358662"/>
                    <a:pt x="904292" y="363976"/>
                    <a:pt x="902702" y="366667"/>
                  </a:cubicBezTo>
                  <a:cubicBezTo>
                    <a:pt x="901113" y="369359"/>
                    <a:pt x="897311" y="373568"/>
                    <a:pt x="897311" y="377295"/>
                  </a:cubicBezTo>
                  <a:cubicBezTo>
                    <a:pt x="895998" y="378606"/>
                    <a:pt x="897311" y="384196"/>
                    <a:pt x="898694" y="386611"/>
                  </a:cubicBezTo>
                  <a:cubicBezTo>
                    <a:pt x="902280" y="389169"/>
                    <a:pt x="906347" y="390976"/>
                    <a:pt x="910650" y="391925"/>
                  </a:cubicBezTo>
                  <a:cubicBezTo>
                    <a:pt x="913346" y="391925"/>
                    <a:pt x="917562" y="387922"/>
                    <a:pt x="919981" y="387922"/>
                  </a:cubicBezTo>
                  <a:cubicBezTo>
                    <a:pt x="925303" y="386611"/>
                    <a:pt x="934633" y="386611"/>
                    <a:pt x="938642" y="385300"/>
                  </a:cubicBezTo>
                  <a:cubicBezTo>
                    <a:pt x="941759" y="383062"/>
                    <a:pt x="944256" y="380070"/>
                    <a:pt x="945899" y="376605"/>
                  </a:cubicBezTo>
                  <a:cubicBezTo>
                    <a:pt x="948733" y="372460"/>
                    <a:pt x="951054" y="367988"/>
                    <a:pt x="952810" y="363286"/>
                  </a:cubicBezTo>
                  <a:cubicBezTo>
                    <a:pt x="952810" y="360664"/>
                    <a:pt x="950115" y="353970"/>
                    <a:pt x="952810" y="352658"/>
                  </a:cubicBezTo>
                  <a:cubicBezTo>
                    <a:pt x="954123" y="350036"/>
                    <a:pt x="959722" y="351347"/>
                    <a:pt x="962141" y="350036"/>
                  </a:cubicBezTo>
                  <a:cubicBezTo>
                    <a:pt x="966941" y="348545"/>
                    <a:pt x="971436" y="346208"/>
                    <a:pt x="975411" y="343135"/>
                  </a:cubicBezTo>
                  <a:cubicBezTo>
                    <a:pt x="977460" y="339737"/>
                    <a:pt x="979239" y="336184"/>
                    <a:pt x="980732" y="332508"/>
                  </a:cubicBezTo>
                  <a:cubicBezTo>
                    <a:pt x="982115" y="331197"/>
                    <a:pt x="986054" y="327194"/>
                    <a:pt x="987644" y="327194"/>
                  </a:cubicBezTo>
                  <a:cubicBezTo>
                    <a:pt x="992417" y="325891"/>
                    <a:pt x="997454" y="325891"/>
                    <a:pt x="1002227" y="327194"/>
                  </a:cubicBezTo>
                  <a:cubicBezTo>
                    <a:pt x="1006236" y="327194"/>
                    <a:pt x="1015566" y="328505"/>
                    <a:pt x="1020888" y="328505"/>
                  </a:cubicBezTo>
                  <a:cubicBezTo>
                    <a:pt x="1025586" y="330444"/>
                    <a:pt x="1030508" y="331789"/>
                    <a:pt x="1035540" y="332508"/>
                  </a:cubicBezTo>
                  <a:cubicBezTo>
                    <a:pt x="1039525" y="334038"/>
                    <a:pt x="1044006" y="333550"/>
                    <a:pt x="1047566" y="331196"/>
                  </a:cubicBezTo>
                  <a:cubicBezTo>
                    <a:pt x="1048879" y="329816"/>
                    <a:pt x="1048879" y="324296"/>
                    <a:pt x="1048879" y="321880"/>
                  </a:cubicBezTo>
                  <a:cubicBezTo>
                    <a:pt x="1046983" y="318185"/>
                    <a:pt x="1044235" y="314992"/>
                    <a:pt x="1040862" y="312564"/>
                  </a:cubicBezTo>
                  <a:cubicBezTo>
                    <a:pt x="1039549" y="311253"/>
                    <a:pt x="1033951" y="311253"/>
                    <a:pt x="1031531" y="309873"/>
                  </a:cubicBezTo>
                  <a:cubicBezTo>
                    <a:pt x="1028563" y="307567"/>
                    <a:pt x="1025893" y="304901"/>
                    <a:pt x="1023583" y="301937"/>
                  </a:cubicBezTo>
                  <a:cubicBezTo>
                    <a:pt x="1024191" y="297514"/>
                    <a:pt x="1026036" y="293352"/>
                    <a:pt x="1028905" y="289929"/>
                  </a:cubicBezTo>
                  <a:cubicBezTo>
                    <a:pt x="1030218" y="287307"/>
                    <a:pt x="1036853" y="284615"/>
                    <a:pt x="1039549" y="281924"/>
                  </a:cubicBezTo>
                  <a:cubicBezTo>
                    <a:pt x="1042981" y="279158"/>
                    <a:pt x="1046109" y="276035"/>
                    <a:pt x="1048879" y="272608"/>
                  </a:cubicBezTo>
                  <a:cubicBezTo>
                    <a:pt x="1054037" y="268449"/>
                    <a:pt x="1058514" y="263513"/>
                    <a:pt x="1062149" y="257978"/>
                  </a:cubicBezTo>
                  <a:cubicBezTo>
                    <a:pt x="1063531" y="254044"/>
                    <a:pt x="1060836" y="246039"/>
                    <a:pt x="1063531" y="243348"/>
                  </a:cubicBezTo>
                  <a:cubicBezTo>
                    <a:pt x="1066158" y="242037"/>
                    <a:pt x="1072862" y="246039"/>
                    <a:pt x="1076801" y="247351"/>
                  </a:cubicBezTo>
                  <a:cubicBezTo>
                    <a:pt x="1079497" y="248662"/>
                    <a:pt x="1084819" y="252664"/>
                    <a:pt x="1087514" y="252664"/>
                  </a:cubicBezTo>
                  <a:cubicBezTo>
                    <a:pt x="1092351" y="253354"/>
                    <a:pt x="1097261" y="253354"/>
                    <a:pt x="1102097" y="252664"/>
                  </a:cubicBezTo>
                  <a:cubicBezTo>
                    <a:pt x="1105724" y="252441"/>
                    <a:pt x="1109359" y="252909"/>
                    <a:pt x="1112810" y="254044"/>
                  </a:cubicBezTo>
                  <a:lnTo>
                    <a:pt x="1123454" y="259358"/>
                  </a:lnTo>
                  <a:cubicBezTo>
                    <a:pt x="1126080" y="260669"/>
                    <a:pt x="1131402" y="264672"/>
                    <a:pt x="1134097" y="266259"/>
                  </a:cubicBezTo>
                  <a:cubicBezTo>
                    <a:pt x="1140346" y="266471"/>
                    <a:pt x="1146600" y="266032"/>
                    <a:pt x="1152758" y="264948"/>
                  </a:cubicBezTo>
                  <a:cubicBezTo>
                    <a:pt x="1157291" y="264719"/>
                    <a:pt x="1161764" y="263812"/>
                    <a:pt x="1166028" y="262256"/>
                  </a:cubicBezTo>
                  <a:cubicBezTo>
                    <a:pt x="1170037" y="260945"/>
                    <a:pt x="1175358" y="254320"/>
                    <a:pt x="1179367" y="250318"/>
                  </a:cubicBezTo>
                  <a:cubicBezTo>
                    <a:pt x="1184557" y="246225"/>
                    <a:pt x="1189453" y="241775"/>
                    <a:pt x="1194019" y="236999"/>
                  </a:cubicBezTo>
                  <a:cubicBezTo>
                    <a:pt x="1195332" y="232997"/>
                    <a:pt x="1198028" y="223680"/>
                    <a:pt x="1199341" y="219678"/>
                  </a:cubicBezTo>
                  <a:cubicBezTo>
                    <a:pt x="1200856" y="214042"/>
                    <a:pt x="1201737" y="208256"/>
                    <a:pt x="1201967" y="202425"/>
                  </a:cubicBezTo>
                  <a:cubicBezTo>
                    <a:pt x="1203350" y="197112"/>
                    <a:pt x="1200654" y="186415"/>
                    <a:pt x="1201967" y="181102"/>
                  </a:cubicBezTo>
                  <a:cubicBezTo>
                    <a:pt x="1204424" y="177406"/>
                    <a:pt x="1207597" y="174239"/>
                    <a:pt x="1211298" y="171785"/>
                  </a:cubicBezTo>
                  <a:cubicBezTo>
                    <a:pt x="1220078" y="170043"/>
                    <a:pt x="1229067" y="169601"/>
                    <a:pt x="1237976" y="170474"/>
                  </a:cubicBezTo>
                  <a:cubicBezTo>
                    <a:pt x="1245924" y="170474"/>
                    <a:pt x="1259263" y="171786"/>
                    <a:pt x="1265622" y="171786"/>
                  </a:cubicBezTo>
                  <a:cubicBezTo>
                    <a:pt x="1272976" y="169243"/>
                    <a:pt x="1280572" y="167463"/>
                    <a:pt x="1288291" y="166472"/>
                  </a:cubicBezTo>
                  <a:cubicBezTo>
                    <a:pt x="1298017" y="165349"/>
                    <a:pt x="1307809" y="164911"/>
                    <a:pt x="1317596" y="165161"/>
                  </a:cubicBezTo>
                  <a:cubicBezTo>
                    <a:pt x="1320222" y="165161"/>
                    <a:pt x="1326857" y="166472"/>
                    <a:pt x="1329552" y="166472"/>
                  </a:cubicBezTo>
                  <a:cubicBezTo>
                    <a:pt x="1336464" y="166472"/>
                    <a:pt x="1350840" y="163849"/>
                    <a:pt x="1357198" y="163849"/>
                  </a:cubicBezTo>
                  <a:cubicBezTo>
                    <a:pt x="1364466" y="164959"/>
                    <a:pt x="1371615" y="166738"/>
                    <a:pt x="1378555" y="169163"/>
                  </a:cubicBezTo>
                  <a:cubicBezTo>
                    <a:pt x="1384734" y="169821"/>
                    <a:pt x="1390967" y="169821"/>
                    <a:pt x="1397146" y="169163"/>
                  </a:cubicBezTo>
                  <a:cubicBezTo>
                    <a:pt x="1403222" y="166094"/>
                    <a:pt x="1409025" y="162516"/>
                    <a:pt x="1414494" y="158467"/>
                  </a:cubicBezTo>
                  <a:cubicBezTo>
                    <a:pt x="1420762" y="154605"/>
                    <a:pt x="1427467" y="151501"/>
                    <a:pt x="1434468" y="149220"/>
                  </a:cubicBezTo>
                  <a:cubicBezTo>
                    <a:pt x="1441986" y="148529"/>
                    <a:pt x="1449551" y="148529"/>
                    <a:pt x="1457069" y="149220"/>
                  </a:cubicBezTo>
                  <a:cubicBezTo>
                    <a:pt x="1462390" y="149220"/>
                    <a:pt x="1473103" y="146528"/>
                    <a:pt x="1478425" y="146528"/>
                  </a:cubicBezTo>
                  <a:cubicBezTo>
                    <a:pt x="1481051" y="146528"/>
                    <a:pt x="1485336" y="149220"/>
                    <a:pt x="1487755" y="149220"/>
                  </a:cubicBezTo>
                  <a:cubicBezTo>
                    <a:pt x="1493213" y="148498"/>
                    <a:pt x="1498569" y="147155"/>
                    <a:pt x="1503721" y="145217"/>
                  </a:cubicBezTo>
                  <a:cubicBezTo>
                    <a:pt x="1505034" y="145217"/>
                    <a:pt x="1507729" y="141214"/>
                    <a:pt x="1510632" y="141214"/>
                  </a:cubicBezTo>
                  <a:cubicBezTo>
                    <a:pt x="1514641" y="141214"/>
                    <a:pt x="1521276" y="145217"/>
                    <a:pt x="1525284" y="145217"/>
                  </a:cubicBezTo>
                  <a:cubicBezTo>
                    <a:pt x="1526597" y="146528"/>
                    <a:pt x="1530606" y="146528"/>
                    <a:pt x="1533302" y="146528"/>
                  </a:cubicBezTo>
                  <a:cubicBezTo>
                    <a:pt x="1537168" y="144501"/>
                    <a:pt x="1541162" y="142726"/>
                    <a:pt x="1545258" y="141214"/>
                  </a:cubicBezTo>
                  <a:cubicBezTo>
                    <a:pt x="1546572" y="141214"/>
                    <a:pt x="1550580" y="142526"/>
                    <a:pt x="1553276" y="142526"/>
                  </a:cubicBezTo>
                  <a:cubicBezTo>
                    <a:pt x="1554589" y="143837"/>
                    <a:pt x="1557215" y="149427"/>
                    <a:pt x="1560187" y="150531"/>
                  </a:cubicBezTo>
                  <a:cubicBezTo>
                    <a:pt x="1565049" y="151186"/>
                    <a:pt x="1569977" y="151186"/>
                    <a:pt x="1574839" y="150531"/>
                  </a:cubicBezTo>
                  <a:cubicBezTo>
                    <a:pt x="1580298" y="149818"/>
                    <a:pt x="1585656" y="148475"/>
                    <a:pt x="1590805" y="146528"/>
                  </a:cubicBezTo>
                  <a:lnTo>
                    <a:pt x="1605457" y="146528"/>
                  </a:lnTo>
                  <a:cubicBezTo>
                    <a:pt x="1608083" y="146528"/>
                    <a:pt x="1612368" y="147839"/>
                    <a:pt x="1613474" y="147839"/>
                  </a:cubicBezTo>
                  <a:cubicBezTo>
                    <a:pt x="1618680" y="149329"/>
                    <a:pt x="1623607" y="151660"/>
                    <a:pt x="1628057" y="154740"/>
                  </a:cubicBezTo>
                  <a:cubicBezTo>
                    <a:pt x="1633252" y="157330"/>
                    <a:pt x="1638162" y="160452"/>
                    <a:pt x="1642709" y="164057"/>
                  </a:cubicBezTo>
                  <a:cubicBezTo>
                    <a:pt x="1646718" y="165368"/>
                    <a:pt x="1653422" y="170957"/>
                    <a:pt x="1657362" y="170957"/>
                  </a:cubicBezTo>
                  <a:cubicBezTo>
                    <a:pt x="1661478" y="169678"/>
                    <a:pt x="1665161" y="167291"/>
                    <a:pt x="1668005" y="164056"/>
                  </a:cubicBezTo>
                  <a:cubicBezTo>
                    <a:pt x="1671500" y="160844"/>
                    <a:pt x="1674629" y="157257"/>
                    <a:pt x="1677336" y="153360"/>
                  </a:cubicBezTo>
                  <a:cubicBezTo>
                    <a:pt x="1680031" y="149427"/>
                    <a:pt x="1685353" y="142733"/>
                    <a:pt x="1685353" y="138730"/>
                  </a:cubicBezTo>
                  <a:cubicBezTo>
                    <a:pt x="1686290" y="133827"/>
                    <a:pt x="1685835" y="128759"/>
                    <a:pt x="1684040" y="124100"/>
                  </a:cubicBezTo>
                  <a:cubicBezTo>
                    <a:pt x="1681344" y="121478"/>
                    <a:pt x="1674710" y="120098"/>
                    <a:pt x="1673327" y="118786"/>
                  </a:cubicBezTo>
                  <a:cubicBezTo>
                    <a:pt x="1671041" y="115055"/>
                    <a:pt x="1669252" y="111041"/>
                    <a:pt x="1668005" y="106848"/>
                  </a:cubicBezTo>
                  <a:cubicBezTo>
                    <a:pt x="1666692" y="102845"/>
                    <a:pt x="1664066" y="93529"/>
                    <a:pt x="1662684" y="90838"/>
                  </a:cubicBezTo>
                  <a:cubicBezTo>
                    <a:pt x="1660057" y="88215"/>
                    <a:pt x="1654735" y="85524"/>
                    <a:pt x="1653422" y="82902"/>
                  </a:cubicBezTo>
                  <a:cubicBezTo>
                    <a:pt x="1650416" y="77575"/>
                    <a:pt x="1648578" y="71670"/>
                    <a:pt x="1648031" y="65580"/>
                  </a:cubicBezTo>
                  <a:cubicBezTo>
                    <a:pt x="1646415" y="60726"/>
                    <a:pt x="1646916" y="55417"/>
                    <a:pt x="1649414" y="50951"/>
                  </a:cubicBezTo>
                  <a:cubicBezTo>
                    <a:pt x="1652040" y="48259"/>
                    <a:pt x="1660057" y="50950"/>
                    <a:pt x="1664066" y="49639"/>
                  </a:cubicBezTo>
                  <a:cubicBezTo>
                    <a:pt x="1670233" y="48528"/>
                    <a:pt x="1676111" y="46181"/>
                    <a:pt x="1681344" y="42738"/>
                  </a:cubicBezTo>
                  <a:cubicBezTo>
                    <a:pt x="1684876" y="39106"/>
                    <a:pt x="1688004" y="35103"/>
                    <a:pt x="1690675" y="30800"/>
                  </a:cubicBezTo>
                  <a:cubicBezTo>
                    <a:pt x="1693301" y="25486"/>
                    <a:pt x="1695997" y="13479"/>
                    <a:pt x="1700005" y="9476"/>
                  </a:cubicBezTo>
                  <a:cubicBezTo>
                    <a:pt x="1701542" y="6251"/>
                    <a:pt x="1703932" y="3507"/>
                    <a:pt x="1706917" y="1540"/>
                  </a:cubicBezTo>
                  <a:cubicBezTo>
                    <a:pt x="1710167" y="-513"/>
                    <a:pt x="1714310" y="-513"/>
                    <a:pt x="1717560" y="1540"/>
                  </a:cubicBezTo>
                  <a:cubicBezTo>
                    <a:pt x="1718943" y="1540"/>
                    <a:pt x="1720256" y="6854"/>
                    <a:pt x="1720256" y="9476"/>
                  </a:cubicBezTo>
                  <a:cubicBezTo>
                    <a:pt x="1720021" y="13599"/>
                    <a:pt x="1719111" y="17655"/>
                    <a:pt x="1717560" y="21484"/>
                  </a:cubicBezTo>
                  <a:cubicBezTo>
                    <a:pt x="1716247" y="26797"/>
                    <a:pt x="1709612" y="34802"/>
                    <a:pt x="1708230" y="40116"/>
                  </a:cubicBezTo>
                  <a:cubicBezTo>
                    <a:pt x="1705081" y="45851"/>
                    <a:pt x="1703263" y="52218"/>
                    <a:pt x="1702908" y="58749"/>
                  </a:cubicBezTo>
                  <a:cubicBezTo>
                    <a:pt x="1701308" y="64043"/>
                    <a:pt x="1701803" y="69749"/>
                    <a:pt x="1704291" y="74690"/>
                  </a:cubicBezTo>
                  <a:cubicBezTo>
                    <a:pt x="1705604" y="77312"/>
                    <a:pt x="1712239" y="78692"/>
                    <a:pt x="1714934" y="78692"/>
                  </a:cubicBezTo>
                  <a:cubicBezTo>
                    <a:pt x="1719798" y="76831"/>
                    <a:pt x="1724291" y="74121"/>
                    <a:pt x="1728204" y="70687"/>
                  </a:cubicBezTo>
                  <a:cubicBezTo>
                    <a:pt x="1730899" y="68065"/>
                    <a:pt x="1733526" y="61371"/>
                    <a:pt x="1736221" y="58749"/>
                  </a:cubicBezTo>
                  <a:cubicBezTo>
                    <a:pt x="1741241" y="56557"/>
                    <a:pt x="1746724" y="55633"/>
                    <a:pt x="1752187" y="56057"/>
                  </a:cubicBezTo>
                  <a:cubicBezTo>
                    <a:pt x="1757435" y="54973"/>
                    <a:pt x="1762797" y="54533"/>
                    <a:pt x="1768152" y="54746"/>
                  </a:cubicBezTo>
                  <a:cubicBezTo>
                    <a:pt x="1772161" y="56057"/>
                    <a:pt x="1781491" y="56057"/>
                    <a:pt x="1786813" y="57368"/>
                  </a:cubicBezTo>
                  <a:cubicBezTo>
                    <a:pt x="1789508" y="58749"/>
                    <a:pt x="1794830" y="62682"/>
                    <a:pt x="1797456" y="64269"/>
                  </a:cubicBezTo>
                  <a:cubicBezTo>
                    <a:pt x="1803607" y="65408"/>
                    <a:pt x="1809867" y="65848"/>
                    <a:pt x="1816117" y="65580"/>
                  </a:cubicBezTo>
                  <a:cubicBezTo>
                    <a:pt x="1820126" y="65580"/>
                    <a:pt x="1826761" y="61578"/>
                    <a:pt x="1830770" y="61578"/>
                  </a:cubicBezTo>
                  <a:cubicBezTo>
                    <a:pt x="1833396" y="61578"/>
                    <a:pt x="1838718" y="60267"/>
                    <a:pt x="1841413" y="61578"/>
                  </a:cubicBezTo>
                  <a:cubicBezTo>
                    <a:pt x="1842727" y="61578"/>
                    <a:pt x="1846735" y="64269"/>
                    <a:pt x="1846735" y="65580"/>
                  </a:cubicBezTo>
                  <a:cubicBezTo>
                    <a:pt x="1848048" y="68272"/>
                    <a:pt x="1848048" y="73585"/>
                    <a:pt x="1849431" y="74897"/>
                  </a:cubicBezTo>
                  <a:cubicBezTo>
                    <a:pt x="1850157" y="78629"/>
                    <a:pt x="1851487" y="82219"/>
                    <a:pt x="1853370" y="85524"/>
                  </a:cubicBezTo>
                  <a:cubicBezTo>
                    <a:pt x="1855325" y="88824"/>
                    <a:pt x="1858083" y="91577"/>
                    <a:pt x="1861387" y="93529"/>
                  </a:cubicBezTo>
                  <a:cubicBezTo>
                    <a:pt x="1866094" y="96905"/>
                    <a:pt x="1870985" y="100016"/>
                    <a:pt x="1876040" y="102845"/>
                  </a:cubicBezTo>
                  <a:cubicBezTo>
                    <a:pt x="1877818" y="107538"/>
                    <a:pt x="1880138" y="112007"/>
                    <a:pt x="1882951" y="116164"/>
                  </a:cubicBezTo>
                  <a:cubicBezTo>
                    <a:pt x="1884835" y="121838"/>
                    <a:pt x="1887536" y="127208"/>
                    <a:pt x="1890968" y="132105"/>
                  </a:cubicBezTo>
                  <a:cubicBezTo>
                    <a:pt x="1893723" y="135547"/>
                    <a:pt x="1896852" y="138671"/>
                    <a:pt x="1900299" y="141421"/>
                  </a:cubicBezTo>
                  <a:cubicBezTo>
                    <a:pt x="1903980" y="141172"/>
                    <a:pt x="1907586" y="140260"/>
                    <a:pt x="1910943" y="138730"/>
                  </a:cubicBezTo>
                  <a:cubicBezTo>
                    <a:pt x="1912256" y="137419"/>
                    <a:pt x="1913569" y="131829"/>
                    <a:pt x="1916264" y="130794"/>
                  </a:cubicBezTo>
                  <a:cubicBezTo>
                    <a:pt x="1919080" y="129087"/>
                    <a:pt x="1922300" y="128159"/>
                    <a:pt x="1925595" y="128103"/>
                  </a:cubicBezTo>
                  <a:cubicBezTo>
                    <a:pt x="1928914" y="128885"/>
                    <a:pt x="1932072" y="130239"/>
                    <a:pt x="1934925" y="132105"/>
                  </a:cubicBezTo>
                  <a:cubicBezTo>
                    <a:pt x="1937551" y="132105"/>
                    <a:pt x="1941836" y="133416"/>
                    <a:pt x="1944186" y="133416"/>
                  </a:cubicBezTo>
                  <a:cubicBezTo>
                    <a:pt x="1946463" y="132846"/>
                    <a:pt x="1948770" y="132408"/>
                    <a:pt x="1951098" y="132105"/>
                  </a:cubicBezTo>
                  <a:cubicBezTo>
                    <a:pt x="1952142" y="133670"/>
                    <a:pt x="1952606" y="135549"/>
                    <a:pt x="1952411" y="137419"/>
                  </a:cubicBezTo>
                  <a:cubicBezTo>
                    <a:pt x="1953724" y="141421"/>
                    <a:pt x="1951098" y="150738"/>
                    <a:pt x="1952411" y="154740"/>
                  </a:cubicBezTo>
                  <a:cubicBezTo>
                    <a:pt x="1954882" y="159215"/>
                    <a:pt x="1958573" y="162900"/>
                    <a:pt x="1963055" y="165368"/>
                  </a:cubicBezTo>
                  <a:cubicBezTo>
                    <a:pt x="1967338" y="168299"/>
                    <a:pt x="1971792" y="170972"/>
                    <a:pt x="1976394" y="173373"/>
                  </a:cubicBezTo>
                  <a:lnTo>
                    <a:pt x="1992359" y="178686"/>
                  </a:lnTo>
                  <a:cubicBezTo>
                    <a:pt x="1996368" y="179998"/>
                    <a:pt x="2004316" y="179998"/>
                    <a:pt x="2007011" y="182689"/>
                  </a:cubicBezTo>
                  <a:cubicBezTo>
                    <a:pt x="2009928" y="184361"/>
                    <a:pt x="2011896" y="187296"/>
                    <a:pt x="2012333" y="190625"/>
                  </a:cubicBezTo>
                  <a:cubicBezTo>
                    <a:pt x="2013645" y="196324"/>
                    <a:pt x="2013645" y="202247"/>
                    <a:pt x="2012333" y="207946"/>
                  </a:cubicBezTo>
                  <a:cubicBezTo>
                    <a:pt x="2011020" y="210569"/>
                    <a:pt x="2007011" y="213260"/>
                    <a:pt x="2005422" y="215882"/>
                  </a:cubicBezTo>
                  <a:cubicBezTo>
                    <a:pt x="2005524" y="220440"/>
                    <a:pt x="2006413" y="224945"/>
                    <a:pt x="2008048" y="229201"/>
                  </a:cubicBezTo>
                  <a:cubicBezTo>
                    <a:pt x="2010743" y="233204"/>
                    <a:pt x="2017378" y="238517"/>
                    <a:pt x="2020074" y="242520"/>
                  </a:cubicBezTo>
                  <a:cubicBezTo>
                    <a:pt x="2020074" y="243831"/>
                    <a:pt x="2022700" y="247834"/>
                    <a:pt x="2022700" y="249421"/>
                  </a:cubicBezTo>
                  <a:cubicBezTo>
                    <a:pt x="2024013" y="252112"/>
                    <a:pt x="2028022" y="256322"/>
                    <a:pt x="2028022" y="258737"/>
                  </a:cubicBezTo>
                  <a:cubicBezTo>
                    <a:pt x="2029572" y="262565"/>
                    <a:pt x="2030483" y="266622"/>
                    <a:pt x="2030718" y="270745"/>
                  </a:cubicBezTo>
                  <a:cubicBezTo>
                    <a:pt x="2032031" y="273367"/>
                    <a:pt x="2033344" y="280061"/>
                    <a:pt x="2034726" y="282683"/>
                  </a:cubicBezTo>
                  <a:cubicBezTo>
                    <a:pt x="2035210" y="286077"/>
                    <a:pt x="2036567" y="289287"/>
                    <a:pt x="2038666" y="291999"/>
                  </a:cubicBezTo>
                  <a:cubicBezTo>
                    <a:pt x="2041361" y="294691"/>
                    <a:pt x="2049309" y="294691"/>
                    <a:pt x="2052005" y="297313"/>
                  </a:cubicBezTo>
                  <a:cubicBezTo>
                    <a:pt x="2052576" y="299586"/>
                    <a:pt x="2053015" y="301890"/>
                    <a:pt x="2053318" y="304214"/>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8" name="Freeform 97">
              <a:extLst>
                <a:ext uri="{FF2B5EF4-FFF2-40B4-BE49-F238E27FC236}">
                  <a16:creationId xmlns:a16="http://schemas.microsoft.com/office/drawing/2014/main" id="{F2F8B0E7-0AD2-294A-A669-B23CCDA3832E}"/>
                </a:ext>
              </a:extLst>
            </p:cNvPr>
            <p:cNvSpPr/>
            <p:nvPr/>
          </p:nvSpPr>
          <p:spPr>
            <a:xfrm>
              <a:off x="8219940" y="3341785"/>
              <a:ext cx="843195" cy="1504399"/>
            </a:xfrm>
            <a:custGeom>
              <a:avLst/>
              <a:gdLst>
                <a:gd name="connsiteX0" fmla="*/ 116841 w 843194"/>
                <a:gd name="connsiteY0" fmla="*/ 843706 h 1504399"/>
                <a:gd name="connsiteX1" fmla="*/ 135502 w 843194"/>
                <a:gd name="connsiteY1" fmla="*/ 838392 h 1504399"/>
                <a:gd name="connsiteX2" fmla="*/ 147528 w 843194"/>
                <a:gd name="connsiteY2" fmla="*/ 818379 h 1504399"/>
                <a:gd name="connsiteX3" fmla="*/ 167502 w 843194"/>
                <a:gd name="connsiteY3" fmla="*/ 807752 h 1504399"/>
                <a:gd name="connsiteX4" fmla="*/ 183468 w 843194"/>
                <a:gd name="connsiteY4" fmla="*/ 798436 h 1504399"/>
                <a:gd name="connsiteX5" fmla="*/ 203511 w 843194"/>
                <a:gd name="connsiteY5" fmla="*/ 785117 h 1504399"/>
                <a:gd name="connsiteX6" fmla="*/ 212841 w 843194"/>
                <a:gd name="connsiteY6" fmla="*/ 766484 h 1504399"/>
                <a:gd name="connsiteX7" fmla="*/ 223485 w 843194"/>
                <a:gd name="connsiteY7" fmla="*/ 754546 h 1504399"/>
                <a:gd name="connsiteX8" fmla="*/ 228807 w 843194"/>
                <a:gd name="connsiteY8" fmla="*/ 722595 h 1504399"/>
                <a:gd name="connsiteX9" fmla="*/ 220789 w 843194"/>
                <a:gd name="connsiteY9" fmla="*/ 688090 h 1504399"/>
                <a:gd name="connsiteX10" fmla="*/ 224798 w 843194"/>
                <a:gd name="connsiteY10" fmla="*/ 650825 h 1504399"/>
                <a:gd name="connsiteX11" fmla="*/ 235511 w 843194"/>
                <a:gd name="connsiteY11" fmla="*/ 620185 h 1504399"/>
                <a:gd name="connsiteX12" fmla="*/ 240832 w 843194"/>
                <a:gd name="connsiteY12" fmla="*/ 600241 h 1504399"/>
                <a:gd name="connsiteX13" fmla="*/ 247744 w 843194"/>
                <a:gd name="connsiteY13" fmla="*/ 572293 h 1504399"/>
                <a:gd name="connsiteX14" fmla="*/ 243735 w 843194"/>
                <a:gd name="connsiteY14" fmla="*/ 553660 h 1504399"/>
                <a:gd name="connsiteX15" fmla="*/ 239726 w 843194"/>
                <a:gd name="connsiteY15" fmla="*/ 536339 h 1504399"/>
                <a:gd name="connsiteX16" fmla="*/ 227770 w 843194"/>
                <a:gd name="connsiteY16" fmla="*/ 531025 h 1504399"/>
                <a:gd name="connsiteX17" fmla="*/ 211735 w 843194"/>
                <a:gd name="connsiteY17" fmla="*/ 531025 h 1504399"/>
                <a:gd name="connsiteX18" fmla="*/ 199779 w 843194"/>
                <a:gd name="connsiteY18" fmla="*/ 521709 h 1504399"/>
                <a:gd name="connsiteX19" fmla="*/ 187753 w 843194"/>
                <a:gd name="connsiteY19" fmla="*/ 500454 h 1504399"/>
                <a:gd name="connsiteX20" fmla="*/ 186440 w 843194"/>
                <a:gd name="connsiteY20" fmla="*/ 473817 h 1504399"/>
                <a:gd name="connsiteX21" fmla="*/ 189135 w 843194"/>
                <a:gd name="connsiteY21" fmla="*/ 441865 h 1504399"/>
                <a:gd name="connsiteX22" fmla="*/ 187753 w 843194"/>
                <a:gd name="connsiteY22" fmla="*/ 423233 h 1504399"/>
                <a:gd name="connsiteX23" fmla="*/ 180841 w 843194"/>
                <a:gd name="connsiteY23" fmla="*/ 409914 h 1504399"/>
                <a:gd name="connsiteX24" fmla="*/ 180841 w 843194"/>
                <a:gd name="connsiteY24" fmla="*/ 396595 h 1504399"/>
                <a:gd name="connsiteX25" fmla="*/ 196807 w 843194"/>
                <a:gd name="connsiteY25" fmla="*/ 389694 h 1504399"/>
                <a:gd name="connsiteX26" fmla="*/ 202128 w 843194"/>
                <a:gd name="connsiteY26" fmla="*/ 400322 h 1504399"/>
                <a:gd name="connsiteX27" fmla="*/ 218163 w 843194"/>
                <a:gd name="connsiteY27" fmla="*/ 396319 h 1504399"/>
                <a:gd name="connsiteX28" fmla="*/ 227493 w 843194"/>
                <a:gd name="connsiteY28" fmla="*/ 380378 h 1504399"/>
                <a:gd name="connsiteX29" fmla="*/ 236824 w 843194"/>
                <a:gd name="connsiteY29" fmla="*/ 371062 h 1504399"/>
                <a:gd name="connsiteX30" fmla="*/ 244841 w 843194"/>
                <a:gd name="connsiteY30" fmla="*/ 357743 h 1504399"/>
                <a:gd name="connsiteX31" fmla="*/ 242146 w 843194"/>
                <a:gd name="connsiteY31" fmla="*/ 337800 h 1504399"/>
                <a:gd name="connsiteX32" fmla="*/ 226180 w 843194"/>
                <a:gd name="connsiteY32" fmla="*/ 327172 h 1504399"/>
                <a:gd name="connsiteX33" fmla="*/ 226180 w 843194"/>
                <a:gd name="connsiteY33" fmla="*/ 317856 h 1504399"/>
                <a:gd name="connsiteX34" fmla="*/ 236824 w 843194"/>
                <a:gd name="connsiteY34" fmla="*/ 307160 h 1504399"/>
                <a:gd name="connsiteX35" fmla="*/ 255485 w 843194"/>
                <a:gd name="connsiteY35" fmla="*/ 303226 h 1504399"/>
                <a:gd name="connsiteX36" fmla="*/ 276841 w 843194"/>
                <a:gd name="connsiteY36" fmla="*/ 287216 h 1504399"/>
                <a:gd name="connsiteX37" fmla="*/ 280781 w 843194"/>
                <a:gd name="connsiteY37" fmla="*/ 267272 h 1504399"/>
                <a:gd name="connsiteX38" fmla="*/ 295502 w 843194"/>
                <a:gd name="connsiteY38" fmla="*/ 247329 h 1504399"/>
                <a:gd name="connsiteX39" fmla="*/ 308772 w 843194"/>
                <a:gd name="connsiteY39" fmla="*/ 239324 h 1504399"/>
                <a:gd name="connsiteX40" fmla="*/ 326120 w 843194"/>
                <a:gd name="connsiteY40" fmla="*/ 230007 h 1504399"/>
                <a:gd name="connsiteX41" fmla="*/ 344781 w 843194"/>
                <a:gd name="connsiteY41" fmla="*/ 232699 h 1504399"/>
                <a:gd name="connsiteX42" fmla="*/ 356806 w 843194"/>
                <a:gd name="connsiteY42" fmla="*/ 240635 h 1504399"/>
                <a:gd name="connsiteX43" fmla="*/ 364823 w 843194"/>
                <a:gd name="connsiteY43" fmla="*/ 249951 h 1504399"/>
                <a:gd name="connsiteX44" fmla="*/ 375467 w 843194"/>
                <a:gd name="connsiteY44" fmla="*/ 255265 h 1504399"/>
                <a:gd name="connsiteX45" fmla="*/ 390120 w 843194"/>
                <a:gd name="connsiteY45" fmla="*/ 262166 h 1504399"/>
                <a:gd name="connsiteX46" fmla="*/ 399450 w 843194"/>
                <a:gd name="connsiteY46" fmla="*/ 274104 h 1504399"/>
                <a:gd name="connsiteX47" fmla="*/ 414102 w 843194"/>
                <a:gd name="connsiteY47" fmla="*/ 276796 h 1504399"/>
                <a:gd name="connsiteX48" fmla="*/ 422120 w 843194"/>
                <a:gd name="connsiteY48" fmla="*/ 260785 h 1504399"/>
                <a:gd name="connsiteX49" fmla="*/ 427441 w 843194"/>
                <a:gd name="connsiteY49" fmla="*/ 239531 h 1504399"/>
                <a:gd name="connsiteX50" fmla="*/ 439467 w 843194"/>
                <a:gd name="connsiteY50" fmla="*/ 228903 h 1504399"/>
                <a:gd name="connsiteX51" fmla="*/ 454120 w 843194"/>
                <a:gd name="connsiteY51" fmla="*/ 216896 h 1504399"/>
                <a:gd name="connsiteX52" fmla="*/ 475406 w 843194"/>
                <a:gd name="connsiteY52" fmla="*/ 208891 h 1504399"/>
                <a:gd name="connsiteX53" fmla="*/ 482318 w 843194"/>
                <a:gd name="connsiteY53" fmla="*/ 195641 h 1504399"/>
                <a:gd name="connsiteX54" fmla="*/ 492962 w 843194"/>
                <a:gd name="connsiteY54" fmla="*/ 179631 h 1504399"/>
                <a:gd name="connsiteX55" fmla="*/ 494275 w 843194"/>
                <a:gd name="connsiteY55" fmla="*/ 160998 h 1504399"/>
                <a:gd name="connsiteX56" fmla="*/ 503605 w 843194"/>
                <a:gd name="connsiteY56" fmla="*/ 142366 h 1504399"/>
                <a:gd name="connsiteX57" fmla="*/ 512935 w 843194"/>
                <a:gd name="connsiteY57" fmla="*/ 141055 h 1504399"/>
                <a:gd name="connsiteX58" fmla="*/ 532979 w 843194"/>
                <a:gd name="connsiteY58" fmla="*/ 147955 h 1504399"/>
                <a:gd name="connsiteX59" fmla="*/ 546318 w 843194"/>
                <a:gd name="connsiteY59" fmla="*/ 140019 h 1504399"/>
                <a:gd name="connsiteX60" fmla="*/ 573964 w 843194"/>
                <a:gd name="connsiteY60" fmla="*/ 134706 h 1504399"/>
                <a:gd name="connsiteX61" fmla="*/ 589929 w 843194"/>
                <a:gd name="connsiteY61" fmla="*/ 121387 h 1504399"/>
                <a:gd name="connsiteX62" fmla="*/ 595251 w 843194"/>
                <a:gd name="connsiteY62" fmla="*/ 105377 h 1504399"/>
                <a:gd name="connsiteX63" fmla="*/ 607277 w 843194"/>
                <a:gd name="connsiteY63" fmla="*/ 82742 h 1504399"/>
                <a:gd name="connsiteX64" fmla="*/ 617920 w 843194"/>
                <a:gd name="connsiteY64" fmla="*/ 77428 h 1504399"/>
                <a:gd name="connsiteX65" fmla="*/ 632573 w 843194"/>
                <a:gd name="connsiteY65" fmla="*/ 69492 h 1504399"/>
                <a:gd name="connsiteX66" fmla="*/ 645912 w 843194"/>
                <a:gd name="connsiteY66" fmla="*/ 69492 h 1504399"/>
                <a:gd name="connsiteX67" fmla="*/ 656624 w 843194"/>
                <a:gd name="connsiteY67" fmla="*/ 73426 h 1504399"/>
                <a:gd name="connsiteX68" fmla="*/ 661946 w 843194"/>
                <a:gd name="connsiteY68" fmla="*/ 85433 h 1504399"/>
                <a:gd name="connsiteX69" fmla="*/ 669894 w 843194"/>
                <a:gd name="connsiteY69" fmla="*/ 89436 h 1504399"/>
                <a:gd name="connsiteX70" fmla="*/ 680607 w 843194"/>
                <a:gd name="connsiteY70" fmla="*/ 93438 h 1504399"/>
                <a:gd name="connsiteX71" fmla="*/ 692564 w 843194"/>
                <a:gd name="connsiteY71" fmla="*/ 97441 h 1504399"/>
                <a:gd name="connsiteX72" fmla="*/ 692564 w 843194"/>
                <a:gd name="connsiteY72" fmla="*/ 109379 h 1504399"/>
                <a:gd name="connsiteX73" fmla="*/ 700581 w 843194"/>
                <a:gd name="connsiteY73" fmla="*/ 118696 h 1504399"/>
                <a:gd name="connsiteX74" fmla="*/ 713920 w 843194"/>
                <a:gd name="connsiteY74" fmla="*/ 118696 h 1504399"/>
                <a:gd name="connsiteX75" fmla="*/ 723251 w 843194"/>
                <a:gd name="connsiteY75" fmla="*/ 96061 h 1504399"/>
                <a:gd name="connsiteX76" fmla="*/ 727259 w 843194"/>
                <a:gd name="connsiteY76" fmla="*/ 81431 h 1504399"/>
                <a:gd name="connsiteX77" fmla="*/ 732581 w 843194"/>
                <a:gd name="connsiteY77" fmla="*/ 70803 h 1504399"/>
                <a:gd name="connsiteX78" fmla="*/ 725670 w 843194"/>
                <a:gd name="connsiteY78" fmla="*/ 57485 h 1504399"/>
                <a:gd name="connsiteX79" fmla="*/ 717653 w 843194"/>
                <a:gd name="connsiteY79" fmla="*/ 49480 h 1504399"/>
                <a:gd name="connsiteX80" fmla="*/ 704314 w 843194"/>
                <a:gd name="connsiteY80" fmla="*/ 41544 h 1504399"/>
                <a:gd name="connsiteX81" fmla="*/ 698992 w 843194"/>
                <a:gd name="connsiteY81" fmla="*/ 29536 h 1504399"/>
                <a:gd name="connsiteX82" fmla="*/ 706939 w 843194"/>
                <a:gd name="connsiteY82" fmla="*/ 20220 h 1504399"/>
                <a:gd name="connsiteX83" fmla="*/ 718966 w 843194"/>
                <a:gd name="connsiteY83" fmla="*/ 17597 h 1504399"/>
                <a:gd name="connsiteX84" fmla="*/ 725877 w 843194"/>
                <a:gd name="connsiteY84" fmla="*/ 29536 h 1504399"/>
                <a:gd name="connsiteX85" fmla="*/ 737834 w 843194"/>
                <a:gd name="connsiteY85" fmla="*/ 34850 h 1504399"/>
                <a:gd name="connsiteX86" fmla="*/ 744745 w 843194"/>
                <a:gd name="connsiteY86" fmla="*/ 27949 h 1504399"/>
                <a:gd name="connsiteX87" fmla="*/ 758015 w 843194"/>
                <a:gd name="connsiteY87" fmla="*/ 13319 h 1504399"/>
                <a:gd name="connsiteX88" fmla="*/ 771354 w 843194"/>
                <a:gd name="connsiteY88" fmla="*/ 5314 h 1504399"/>
                <a:gd name="connsiteX89" fmla="*/ 780685 w 843194"/>
                <a:gd name="connsiteY89" fmla="*/ 0 h 1504399"/>
                <a:gd name="connsiteX90" fmla="*/ 791397 w 843194"/>
                <a:gd name="connsiteY90" fmla="*/ 8005 h 1504399"/>
                <a:gd name="connsiteX91" fmla="*/ 794024 w 843194"/>
                <a:gd name="connsiteY91" fmla="*/ 18632 h 1504399"/>
                <a:gd name="connsiteX92" fmla="*/ 798033 w 843194"/>
                <a:gd name="connsiteY92" fmla="*/ 38576 h 1504399"/>
                <a:gd name="connsiteX93" fmla="*/ 796719 w 843194"/>
                <a:gd name="connsiteY93" fmla="*/ 54586 h 1504399"/>
                <a:gd name="connsiteX94" fmla="*/ 791397 w 843194"/>
                <a:gd name="connsiteY94" fmla="*/ 66525 h 1504399"/>
                <a:gd name="connsiteX95" fmla="*/ 788702 w 843194"/>
                <a:gd name="connsiteY95" fmla="*/ 78532 h 1504399"/>
                <a:gd name="connsiteX96" fmla="*/ 792711 w 843194"/>
                <a:gd name="connsiteY96" fmla="*/ 93162 h 1504399"/>
                <a:gd name="connsiteX97" fmla="*/ 798033 w 843194"/>
                <a:gd name="connsiteY97" fmla="*/ 100063 h 1504399"/>
                <a:gd name="connsiteX98" fmla="*/ 807363 w 843194"/>
                <a:gd name="connsiteY98" fmla="*/ 104066 h 1504399"/>
                <a:gd name="connsiteX99" fmla="*/ 815380 w 843194"/>
                <a:gd name="connsiteY99" fmla="*/ 104066 h 1504399"/>
                <a:gd name="connsiteX100" fmla="*/ 822291 w 843194"/>
                <a:gd name="connsiteY100" fmla="*/ 97165 h 1504399"/>
                <a:gd name="connsiteX101" fmla="*/ 831622 w 843194"/>
                <a:gd name="connsiteY101" fmla="*/ 98476 h 1504399"/>
                <a:gd name="connsiteX102" fmla="*/ 836944 w 843194"/>
                <a:gd name="connsiteY102" fmla="*/ 105377 h 1504399"/>
                <a:gd name="connsiteX103" fmla="*/ 843855 w 843194"/>
                <a:gd name="connsiteY103" fmla="*/ 114693 h 1504399"/>
                <a:gd name="connsiteX104" fmla="*/ 849177 w 843194"/>
                <a:gd name="connsiteY104" fmla="*/ 128012 h 1504399"/>
                <a:gd name="connsiteX105" fmla="*/ 845168 w 843194"/>
                <a:gd name="connsiteY105" fmla="*/ 144022 h 1504399"/>
                <a:gd name="connsiteX106" fmla="*/ 838257 w 843194"/>
                <a:gd name="connsiteY106" fmla="*/ 147956 h 1504399"/>
                <a:gd name="connsiteX107" fmla="*/ 828926 w 843194"/>
                <a:gd name="connsiteY107" fmla="*/ 150647 h 1504399"/>
                <a:gd name="connsiteX108" fmla="*/ 818214 w 843194"/>
                <a:gd name="connsiteY108" fmla="*/ 157548 h 1504399"/>
                <a:gd name="connsiteX109" fmla="*/ 812892 w 843194"/>
                <a:gd name="connsiteY109" fmla="*/ 166864 h 1504399"/>
                <a:gd name="connsiteX110" fmla="*/ 814205 w 843194"/>
                <a:gd name="connsiteY110" fmla="*/ 174869 h 1504399"/>
                <a:gd name="connsiteX111" fmla="*/ 822223 w 843194"/>
                <a:gd name="connsiteY111" fmla="*/ 189499 h 1504399"/>
                <a:gd name="connsiteX112" fmla="*/ 818214 w 843194"/>
                <a:gd name="connsiteY112" fmla="*/ 200126 h 1504399"/>
                <a:gd name="connsiteX113" fmla="*/ 810265 w 843194"/>
                <a:gd name="connsiteY113" fmla="*/ 207027 h 1504399"/>
                <a:gd name="connsiteX114" fmla="*/ 810265 w 843194"/>
                <a:gd name="connsiteY114" fmla="*/ 225660 h 1504399"/>
                <a:gd name="connsiteX115" fmla="*/ 808883 w 843194"/>
                <a:gd name="connsiteY115" fmla="*/ 240290 h 1504399"/>
                <a:gd name="connsiteX116" fmla="*/ 811579 w 843194"/>
                <a:gd name="connsiteY116" fmla="*/ 262925 h 1504399"/>
                <a:gd name="connsiteX117" fmla="*/ 806257 w 843194"/>
                <a:gd name="connsiteY117" fmla="*/ 273552 h 1504399"/>
                <a:gd name="connsiteX118" fmla="*/ 798240 w 843194"/>
                <a:gd name="connsiteY118" fmla="*/ 282868 h 1504399"/>
                <a:gd name="connsiteX119" fmla="*/ 786214 w 843194"/>
                <a:gd name="connsiteY119" fmla="*/ 290873 h 1504399"/>
                <a:gd name="connsiteX120" fmla="*/ 771562 w 843194"/>
                <a:gd name="connsiteY120" fmla="*/ 300190 h 1504399"/>
                <a:gd name="connsiteX121" fmla="*/ 760918 w 843194"/>
                <a:gd name="connsiteY121" fmla="*/ 302812 h 1504399"/>
                <a:gd name="connsiteX122" fmla="*/ 755596 w 843194"/>
                <a:gd name="connsiteY122" fmla="*/ 308126 h 1504399"/>
                <a:gd name="connsiteX123" fmla="*/ 755596 w 843194"/>
                <a:gd name="connsiteY123" fmla="*/ 316131 h 1504399"/>
                <a:gd name="connsiteX124" fmla="*/ 766240 w 843194"/>
                <a:gd name="connsiteY124" fmla="*/ 323032 h 1504399"/>
                <a:gd name="connsiteX125" fmla="*/ 776883 w 843194"/>
                <a:gd name="connsiteY125" fmla="*/ 326965 h 1504399"/>
                <a:gd name="connsiteX126" fmla="*/ 784900 w 843194"/>
                <a:gd name="connsiteY126" fmla="*/ 337662 h 1504399"/>
                <a:gd name="connsiteX127" fmla="*/ 790222 w 843194"/>
                <a:gd name="connsiteY127" fmla="*/ 349600 h 1504399"/>
                <a:gd name="connsiteX128" fmla="*/ 790223 w 843194"/>
                <a:gd name="connsiteY128" fmla="*/ 362919 h 1504399"/>
                <a:gd name="connsiteX129" fmla="*/ 788909 w 843194"/>
                <a:gd name="connsiteY129" fmla="*/ 374927 h 1504399"/>
                <a:gd name="connsiteX130" fmla="*/ 787596 w 843194"/>
                <a:gd name="connsiteY130" fmla="*/ 397493 h 1504399"/>
                <a:gd name="connsiteX131" fmla="*/ 786214 w 843194"/>
                <a:gd name="connsiteY131" fmla="*/ 413503 h 1504399"/>
                <a:gd name="connsiteX132" fmla="*/ 793125 w 843194"/>
                <a:gd name="connsiteY132" fmla="*/ 432135 h 1504399"/>
                <a:gd name="connsiteX133" fmla="*/ 798447 w 843194"/>
                <a:gd name="connsiteY133" fmla="*/ 448076 h 1504399"/>
                <a:gd name="connsiteX134" fmla="*/ 801143 w 843194"/>
                <a:gd name="connsiteY134" fmla="*/ 461395 h 1504399"/>
                <a:gd name="connsiteX135" fmla="*/ 797134 w 843194"/>
                <a:gd name="connsiteY135" fmla="*/ 478716 h 1504399"/>
                <a:gd name="connsiteX136" fmla="*/ 789117 w 843194"/>
                <a:gd name="connsiteY136" fmla="*/ 485617 h 1504399"/>
                <a:gd name="connsiteX137" fmla="*/ 770456 w 843194"/>
                <a:gd name="connsiteY137" fmla="*/ 490931 h 1504399"/>
                <a:gd name="connsiteX138" fmla="*/ 747786 w 843194"/>
                <a:gd name="connsiteY138" fmla="*/ 492311 h 1504399"/>
                <a:gd name="connsiteX139" fmla="*/ 710464 w 843194"/>
                <a:gd name="connsiteY139" fmla="*/ 496245 h 1504399"/>
                <a:gd name="connsiteX140" fmla="*/ 685169 w 843194"/>
                <a:gd name="connsiteY140" fmla="*/ 500247 h 1504399"/>
                <a:gd name="connsiteX141" fmla="*/ 661117 w 843194"/>
                <a:gd name="connsiteY141" fmla="*/ 500247 h 1504399"/>
                <a:gd name="connsiteX142" fmla="*/ 651787 w 843194"/>
                <a:gd name="connsiteY142" fmla="*/ 494934 h 1504399"/>
                <a:gd name="connsiteX143" fmla="*/ 649160 w 843194"/>
                <a:gd name="connsiteY143" fmla="*/ 481615 h 1504399"/>
                <a:gd name="connsiteX144" fmla="*/ 643838 w 843194"/>
                <a:gd name="connsiteY144" fmla="*/ 470987 h 1504399"/>
                <a:gd name="connsiteX145" fmla="*/ 636927 w 843194"/>
                <a:gd name="connsiteY145" fmla="*/ 468296 h 1504399"/>
                <a:gd name="connsiteX146" fmla="*/ 627596 w 843194"/>
                <a:gd name="connsiteY146" fmla="*/ 473679 h 1504399"/>
                <a:gd name="connsiteX147" fmla="*/ 623588 w 843194"/>
                <a:gd name="connsiteY147" fmla="*/ 481615 h 1504399"/>
                <a:gd name="connsiteX148" fmla="*/ 616676 w 843194"/>
                <a:gd name="connsiteY148" fmla="*/ 489620 h 1504399"/>
                <a:gd name="connsiteX149" fmla="*/ 608659 w 843194"/>
                <a:gd name="connsiteY149" fmla="*/ 489620 h 1504399"/>
                <a:gd name="connsiteX150" fmla="*/ 601748 w 843194"/>
                <a:gd name="connsiteY150" fmla="*/ 488309 h 1504399"/>
                <a:gd name="connsiteX151" fmla="*/ 596426 w 843194"/>
                <a:gd name="connsiteY151" fmla="*/ 489620 h 1504399"/>
                <a:gd name="connsiteX152" fmla="*/ 589514 w 843194"/>
                <a:gd name="connsiteY152" fmla="*/ 496521 h 1504399"/>
                <a:gd name="connsiteX153" fmla="*/ 582603 w 843194"/>
                <a:gd name="connsiteY153" fmla="*/ 499212 h 1504399"/>
                <a:gd name="connsiteX154" fmla="*/ 565255 w 843194"/>
                <a:gd name="connsiteY154" fmla="*/ 496521 h 1504399"/>
                <a:gd name="connsiteX155" fmla="*/ 553229 w 843194"/>
                <a:gd name="connsiteY155" fmla="*/ 485893 h 1504399"/>
                <a:gd name="connsiteX156" fmla="*/ 549290 w 843194"/>
                <a:gd name="connsiteY156" fmla="*/ 467261 h 1504399"/>
                <a:gd name="connsiteX157" fmla="*/ 546595 w 843194"/>
                <a:gd name="connsiteY157" fmla="*/ 456633 h 1504399"/>
                <a:gd name="connsiteX158" fmla="*/ 533256 w 843194"/>
                <a:gd name="connsiteY158" fmla="*/ 438001 h 1504399"/>
                <a:gd name="connsiteX159" fmla="*/ 509273 w 843194"/>
                <a:gd name="connsiteY159" fmla="*/ 431100 h 1504399"/>
                <a:gd name="connsiteX160" fmla="*/ 491925 w 843194"/>
                <a:gd name="connsiteY160" fmla="*/ 428409 h 1504399"/>
                <a:gd name="connsiteX161" fmla="*/ 474577 w 843194"/>
                <a:gd name="connsiteY161" fmla="*/ 431100 h 1504399"/>
                <a:gd name="connsiteX162" fmla="*/ 457299 w 843194"/>
                <a:gd name="connsiteY162" fmla="*/ 433722 h 1504399"/>
                <a:gd name="connsiteX163" fmla="*/ 447968 w 843194"/>
                <a:gd name="connsiteY163" fmla="*/ 426821 h 1504399"/>
                <a:gd name="connsiteX164" fmla="*/ 446586 w 843194"/>
                <a:gd name="connsiteY164" fmla="*/ 421508 h 1504399"/>
                <a:gd name="connsiteX165" fmla="*/ 433247 w 843194"/>
                <a:gd name="connsiteY165" fmla="*/ 422819 h 1504399"/>
                <a:gd name="connsiteX166" fmla="*/ 425299 w 843194"/>
                <a:gd name="connsiteY166" fmla="*/ 421508 h 1504399"/>
                <a:gd name="connsiteX167" fmla="*/ 413273 w 843194"/>
                <a:gd name="connsiteY167" fmla="*/ 422819 h 1504399"/>
                <a:gd name="connsiteX168" fmla="*/ 402629 w 843194"/>
                <a:gd name="connsiteY168" fmla="*/ 424130 h 1504399"/>
                <a:gd name="connsiteX169" fmla="*/ 395718 w 843194"/>
                <a:gd name="connsiteY169" fmla="*/ 432135 h 1504399"/>
                <a:gd name="connsiteX170" fmla="*/ 382448 w 843194"/>
                <a:gd name="connsiteY170" fmla="*/ 441451 h 1504399"/>
                <a:gd name="connsiteX171" fmla="*/ 383761 w 843194"/>
                <a:gd name="connsiteY171" fmla="*/ 456081 h 1504399"/>
                <a:gd name="connsiteX172" fmla="*/ 391778 w 843194"/>
                <a:gd name="connsiteY172" fmla="*/ 464086 h 1504399"/>
                <a:gd name="connsiteX173" fmla="*/ 391778 w 843194"/>
                <a:gd name="connsiteY173" fmla="*/ 476025 h 1504399"/>
                <a:gd name="connsiteX174" fmla="*/ 384867 w 843194"/>
                <a:gd name="connsiteY174" fmla="*/ 482926 h 1504399"/>
                <a:gd name="connsiteX175" fmla="*/ 370215 w 843194"/>
                <a:gd name="connsiteY175" fmla="*/ 485548 h 1504399"/>
                <a:gd name="connsiteX176" fmla="*/ 359571 w 843194"/>
                <a:gd name="connsiteY176" fmla="*/ 489551 h 1504399"/>
                <a:gd name="connsiteX177" fmla="*/ 351554 w 843194"/>
                <a:gd name="connsiteY177" fmla="*/ 498867 h 1504399"/>
                <a:gd name="connsiteX178" fmla="*/ 346232 w 843194"/>
                <a:gd name="connsiteY178" fmla="*/ 502870 h 1504399"/>
                <a:gd name="connsiteX179" fmla="*/ 344919 w 843194"/>
                <a:gd name="connsiteY179" fmla="*/ 512186 h 1504399"/>
                <a:gd name="connsiteX180" fmla="*/ 335588 w 843194"/>
                <a:gd name="connsiteY180" fmla="*/ 517499 h 1504399"/>
                <a:gd name="connsiteX181" fmla="*/ 327571 w 843194"/>
                <a:gd name="connsiteY181" fmla="*/ 513497 h 1504399"/>
                <a:gd name="connsiteX182" fmla="*/ 319554 w 843194"/>
                <a:gd name="connsiteY182" fmla="*/ 520398 h 1504399"/>
                <a:gd name="connsiteX183" fmla="*/ 316858 w 843194"/>
                <a:gd name="connsiteY183" fmla="*/ 527299 h 1504399"/>
                <a:gd name="connsiteX184" fmla="*/ 311537 w 843194"/>
                <a:gd name="connsiteY184" fmla="*/ 534200 h 1504399"/>
                <a:gd name="connsiteX185" fmla="*/ 312919 w 843194"/>
                <a:gd name="connsiteY185" fmla="*/ 543516 h 1504399"/>
                <a:gd name="connsiteX186" fmla="*/ 326189 w 843194"/>
                <a:gd name="connsiteY186" fmla="*/ 543516 h 1504399"/>
                <a:gd name="connsiteX187" fmla="*/ 336901 w 843194"/>
                <a:gd name="connsiteY187" fmla="*/ 548830 h 1504399"/>
                <a:gd name="connsiteX188" fmla="*/ 346232 w 843194"/>
                <a:gd name="connsiteY188" fmla="*/ 560837 h 1504399"/>
                <a:gd name="connsiteX189" fmla="*/ 359571 w 843194"/>
                <a:gd name="connsiteY189" fmla="*/ 562148 h 1504399"/>
                <a:gd name="connsiteX190" fmla="*/ 372910 w 843194"/>
                <a:gd name="connsiteY190" fmla="*/ 555247 h 1504399"/>
                <a:gd name="connsiteX191" fmla="*/ 380858 w 843194"/>
                <a:gd name="connsiteY191" fmla="*/ 557870 h 1504399"/>
                <a:gd name="connsiteX192" fmla="*/ 391571 w 843194"/>
                <a:gd name="connsiteY192" fmla="*/ 563253 h 1504399"/>
                <a:gd name="connsiteX193" fmla="*/ 399519 w 843194"/>
                <a:gd name="connsiteY193" fmla="*/ 573880 h 1504399"/>
                <a:gd name="connsiteX194" fmla="*/ 407536 w 843194"/>
                <a:gd name="connsiteY194" fmla="*/ 581885 h 1504399"/>
                <a:gd name="connsiteX195" fmla="*/ 416867 w 843194"/>
                <a:gd name="connsiteY195" fmla="*/ 581885 h 1504399"/>
                <a:gd name="connsiteX196" fmla="*/ 426197 w 843194"/>
                <a:gd name="connsiteY196" fmla="*/ 587199 h 1504399"/>
                <a:gd name="connsiteX197" fmla="*/ 434215 w 843194"/>
                <a:gd name="connsiteY197" fmla="*/ 588510 h 1504399"/>
                <a:gd name="connsiteX198" fmla="*/ 443545 w 843194"/>
                <a:gd name="connsiteY198" fmla="*/ 581609 h 1504399"/>
                <a:gd name="connsiteX199" fmla="*/ 455501 w 843194"/>
                <a:gd name="connsiteY199" fmla="*/ 577606 h 1504399"/>
                <a:gd name="connsiteX200" fmla="*/ 472849 w 843194"/>
                <a:gd name="connsiteY200" fmla="*/ 581609 h 1504399"/>
                <a:gd name="connsiteX201" fmla="*/ 474162 w 843194"/>
                <a:gd name="connsiteY201" fmla="*/ 589545 h 1504399"/>
                <a:gd name="connsiteX202" fmla="*/ 479554 w 843194"/>
                <a:gd name="connsiteY202" fmla="*/ 604175 h 1504399"/>
                <a:gd name="connsiteX203" fmla="*/ 488884 w 843194"/>
                <a:gd name="connsiteY203" fmla="*/ 608177 h 1504399"/>
                <a:gd name="connsiteX204" fmla="*/ 495795 w 843194"/>
                <a:gd name="connsiteY204" fmla="*/ 617494 h 1504399"/>
                <a:gd name="connsiteX205" fmla="*/ 497108 w 843194"/>
                <a:gd name="connsiteY205" fmla="*/ 628190 h 1504399"/>
                <a:gd name="connsiteX206" fmla="*/ 494482 w 843194"/>
                <a:gd name="connsiteY206" fmla="*/ 637437 h 1504399"/>
                <a:gd name="connsiteX207" fmla="*/ 493100 w 843194"/>
                <a:gd name="connsiteY207" fmla="*/ 650756 h 1504399"/>
                <a:gd name="connsiteX208" fmla="*/ 498491 w 843194"/>
                <a:gd name="connsiteY208" fmla="*/ 656070 h 1504399"/>
                <a:gd name="connsiteX209" fmla="*/ 510447 w 843194"/>
                <a:gd name="connsiteY209" fmla="*/ 656070 h 1504399"/>
                <a:gd name="connsiteX210" fmla="*/ 518465 w 843194"/>
                <a:gd name="connsiteY210" fmla="*/ 665386 h 1504399"/>
                <a:gd name="connsiteX211" fmla="*/ 522473 w 843194"/>
                <a:gd name="connsiteY211" fmla="*/ 676082 h 1504399"/>
                <a:gd name="connsiteX212" fmla="*/ 521091 w 843194"/>
                <a:gd name="connsiteY212" fmla="*/ 701340 h 1504399"/>
                <a:gd name="connsiteX213" fmla="*/ 514179 w 843194"/>
                <a:gd name="connsiteY213" fmla="*/ 714658 h 1504399"/>
                <a:gd name="connsiteX214" fmla="*/ 499527 w 843194"/>
                <a:gd name="connsiteY214" fmla="*/ 722664 h 1504399"/>
                <a:gd name="connsiteX215" fmla="*/ 492616 w 843194"/>
                <a:gd name="connsiteY215" fmla="*/ 731980 h 1504399"/>
                <a:gd name="connsiteX216" fmla="*/ 488677 w 843194"/>
                <a:gd name="connsiteY216" fmla="*/ 741296 h 1504399"/>
                <a:gd name="connsiteX217" fmla="*/ 492616 w 843194"/>
                <a:gd name="connsiteY217" fmla="*/ 755926 h 1504399"/>
                <a:gd name="connsiteX218" fmla="*/ 491303 w 843194"/>
                <a:gd name="connsiteY218" fmla="*/ 766553 h 1504399"/>
                <a:gd name="connsiteX219" fmla="*/ 487294 w 843194"/>
                <a:gd name="connsiteY219" fmla="*/ 777181 h 1504399"/>
                <a:gd name="connsiteX220" fmla="*/ 477964 w 843194"/>
                <a:gd name="connsiteY220" fmla="*/ 785186 h 1504399"/>
                <a:gd name="connsiteX221" fmla="*/ 468633 w 843194"/>
                <a:gd name="connsiteY221" fmla="*/ 792087 h 1504399"/>
                <a:gd name="connsiteX222" fmla="*/ 459303 w 843194"/>
                <a:gd name="connsiteY222" fmla="*/ 798988 h 1504399"/>
                <a:gd name="connsiteX223" fmla="*/ 451355 w 843194"/>
                <a:gd name="connsiteY223" fmla="*/ 806993 h 1504399"/>
                <a:gd name="connsiteX224" fmla="*/ 443338 w 843194"/>
                <a:gd name="connsiteY224" fmla="*/ 813894 h 1504399"/>
                <a:gd name="connsiteX225" fmla="*/ 431312 w 843194"/>
                <a:gd name="connsiteY225" fmla="*/ 819207 h 1504399"/>
                <a:gd name="connsiteX226" fmla="*/ 420668 w 843194"/>
                <a:gd name="connsiteY226" fmla="*/ 820518 h 1504399"/>
                <a:gd name="connsiteX227" fmla="*/ 415346 w 843194"/>
                <a:gd name="connsiteY227" fmla="*/ 831215 h 1504399"/>
                <a:gd name="connsiteX228" fmla="*/ 404633 w 843194"/>
                <a:gd name="connsiteY228" fmla="*/ 833837 h 1504399"/>
                <a:gd name="connsiteX229" fmla="*/ 395303 w 843194"/>
                <a:gd name="connsiteY229" fmla="*/ 832526 h 1504399"/>
                <a:gd name="connsiteX230" fmla="*/ 379338 w 843194"/>
                <a:gd name="connsiteY230" fmla="*/ 832526 h 1504399"/>
                <a:gd name="connsiteX231" fmla="*/ 370007 w 843194"/>
                <a:gd name="connsiteY231" fmla="*/ 839427 h 1504399"/>
                <a:gd name="connsiteX232" fmla="*/ 364686 w 843194"/>
                <a:gd name="connsiteY232" fmla="*/ 847432 h 1504399"/>
                <a:gd name="connsiteX233" fmla="*/ 355355 w 843194"/>
                <a:gd name="connsiteY233" fmla="*/ 851435 h 1504399"/>
                <a:gd name="connsiteX234" fmla="*/ 346025 w 843194"/>
                <a:gd name="connsiteY234" fmla="*/ 847432 h 1504399"/>
                <a:gd name="connsiteX235" fmla="*/ 335381 w 843194"/>
                <a:gd name="connsiteY235" fmla="*/ 847432 h 1504399"/>
                <a:gd name="connsiteX236" fmla="*/ 329990 w 843194"/>
                <a:gd name="connsiteY236" fmla="*/ 855437 h 1504399"/>
                <a:gd name="connsiteX237" fmla="*/ 332686 w 843194"/>
                <a:gd name="connsiteY237" fmla="*/ 863373 h 1504399"/>
                <a:gd name="connsiteX238" fmla="*/ 329990 w 843194"/>
                <a:gd name="connsiteY238" fmla="*/ 872690 h 1504399"/>
                <a:gd name="connsiteX239" fmla="*/ 325981 w 843194"/>
                <a:gd name="connsiteY239" fmla="*/ 883386 h 1504399"/>
                <a:gd name="connsiteX240" fmla="*/ 325981 w 843194"/>
                <a:gd name="connsiteY240" fmla="*/ 894013 h 1504399"/>
                <a:gd name="connsiteX241" fmla="*/ 331372 w 843194"/>
                <a:gd name="connsiteY241" fmla="*/ 906021 h 1504399"/>
                <a:gd name="connsiteX242" fmla="*/ 347338 w 843194"/>
                <a:gd name="connsiteY242" fmla="*/ 925965 h 1504399"/>
                <a:gd name="connsiteX243" fmla="*/ 356668 w 843194"/>
                <a:gd name="connsiteY243" fmla="*/ 949911 h 1504399"/>
                <a:gd name="connsiteX244" fmla="*/ 364685 w 843194"/>
                <a:gd name="connsiteY244" fmla="*/ 972546 h 1504399"/>
                <a:gd name="connsiteX245" fmla="*/ 359363 w 843194"/>
                <a:gd name="connsiteY245" fmla="*/ 987176 h 1504399"/>
                <a:gd name="connsiteX246" fmla="*/ 351346 w 843194"/>
                <a:gd name="connsiteY246" fmla="*/ 1001806 h 1504399"/>
                <a:gd name="connsiteX247" fmla="*/ 340703 w 843194"/>
                <a:gd name="connsiteY247" fmla="*/ 1007119 h 1504399"/>
                <a:gd name="connsiteX248" fmla="*/ 332686 w 843194"/>
                <a:gd name="connsiteY248" fmla="*/ 1011122 h 1504399"/>
                <a:gd name="connsiteX249" fmla="*/ 327364 w 843194"/>
                <a:gd name="connsiteY249" fmla="*/ 1018023 h 1504399"/>
                <a:gd name="connsiteX250" fmla="*/ 327364 w 843194"/>
                <a:gd name="connsiteY250" fmla="*/ 1032653 h 1504399"/>
                <a:gd name="connsiteX251" fmla="*/ 322042 w 843194"/>
                <a:gd name="connsiteY251" fmla="*/ 1048663 h 1504399"/>
                <a:gd name="connsiteX252" fmla="*/ 322042 w 843194"/>
                <a:gd name="connsiteY252" fmla="*/ 1063293 h 1504399"/>
                <a:gd name="connsiteX253" fmla="*/ 315130 w 843194"/>
                <a:gd name="connsiteY253" fmla="*/ 1070194 h 1504399"/>
                <a:gd name="connsiteX254" fmla="*/ 315130 w 843194"/>
                <a:gd name="connsiteY254" fmla="*/ 1079510 h 1504399"/>
                <a:gd name="connsiteX255" fmla="*/ 322042 w 843194"/>
                <a:gd name="connsiteY255" fmla="*/ 1084893 h 1504399"/>
                <a:gd name="connsiteX256" fmla="*/ 328953 w 843194"/>
                <a:gd name="connsiteY256" fmla="*/ 1086204 h 1504399"/>
                <a:gd name="connsiteX257" fmla="*/ 339597 w 843194"/>
                <a:gd name="connsiteY257" fmla="*/ 1086204 h 1504399"/>
                <a:gd name="connsiteX258" fmla="*/ 344988 w 843194"/>
                <a:gd name="connsiteY258" fmla="*/ 1093105 h 1504399"/>
                <a:gd name="connsiteX259" fmla="*/ 346301 w 843194"/>
                <a:gd name="connsiteY259" fmla="*/ 1101110 h 1504399"/>
                <a:gd name="connsiteX260" fmla="*/ 340979 w 843194"/>
                <a:gd name="connsiteY260" fmla="*/ 1109115 h 1504399"/>
                <a:gd name="connsiteX261" fmla="*/ 343606 w 843194"/>
                <a:gd name="connsiteY261" fmla="*/ 1122365 h 1504399"/>
                <a:gd name="connsiteX262" fmla="*/ 348928 w 843194"/>
                <a:gd name="connsiteY262" fmla="*/ 1130370 h 1504399"/>
                <a:gd name="connsiteX263" fmla="*/ 362267 w 843194"/>
                <a:gd name="connsiteY263" fmla="*/ 1133061 h 1504399"/>
                <a:gd name="connsiteX264" fmla="*/ 376918 w 843194"/>
                <a:gd name="connsiteY264" fmla="*/ 1129058 h 1504399"/>
                <a:gd name="connsiteX265" fmla="*/ 386249 w 843194"/>
                <a:gd name="connsiteY265" fmla="*/ 1127747 h 1504399"/>
                <a:gd name="connsiteX266" fmla="*/ 393161 w 843194"/>
                <a:gd name="connsiteY266" fmla="*/ 1133061 h 1504399"/>
                <a:gd name="connsiteX267" fmla="*/ 395787 w 843194"/>
                <a:gd name="connsiteY267" fmla="*/ 1142377 h 1504399"/>
                <a:gd name="connsiteX268" fmla="*/ 395787 w 843194"/>
                <a:gd name="connsiteY268" fmla="*/ 1158318 h 1504399"/>
                <a:gd name="connsiteX269" fmla="*/ 391847 w 843194"/>
                <a:gd name="connsiteY269" fmla="*/ 1170326 h 1504399"/>
                <a:gd name="connsiteX270" fmla="*/ 383830 w 843194"/>
                <a:gd name="connsiteY270" fmla="*/ 1180953 h 1504399"/>
                <a:gd name="connsiteX271" fmla="*/ 373186 w 843194"/>
                <a:gd name="connsiteY271" fmla="*/ 1188958 h 1504399"/>
                <a:gd name="connsiteX272" fmla="*/ 361161 w 843194"/>
                <a:gd name="connsiteY272" fmla="*/ 1190270 h 1504399"/>
                <a:gd name="connsiteX273" fmla="*/ 354249 w 843194"/>
                <a:gd name="connsiteY273" fmla="*/ 1199586 h 1504399"/>
                <a:gd name="connsiteX274" fmla="*/ 356876 w 843194"/>
                <a:gd name="connsiteY274" fmla="*/ 1208902 h 1504399"/>
                <a:gd name="connsiteX275" fmla="*/ 366206 w 843194"/>
                <a:gd name="connsiteY275" fmla="*/ 1212905 h 1504399"/>
                <a:gd name="connsiteX276" fmla="*/ 382102 w 843194"/>
                <a:gd name="connsiteY276" fmla="*/ 1220012 h 1504399"/>
                <a:gd name="connsiteX277" fmla="*/ 392815 w 843194"/>
                <a:gd name="connsiteY277" fmla="*/ 1224015 h 1504399"/>
                <a:gd name="connsiteX278" fmla="*/ 392815 w 843194"/>
                <a:gd name="connsiteY278" fmla="*/ 1230916 h 1504399"/>
                <a:gd name="connsiteX279" fmla="*/ 390119 w 843194"/>
                <a:gd name="connsiteY279" fmla="*/ 1237817 h 1504399"/>
                <a:gd name="connsiteX280" fmla="*/ 379476 w 843194"/>
                <a:gd name="connsiteY280" fmla="*/ 1240439 h 1504399"/>
                <a:gd name="connsiteX281" fmla="*/ 368763 w 843194"/>
                <a:gd name="connsiteY281" fmla="*/ 1239128 h 1504399"/>
                <a:gd name="connsiteX282" fmla="*/ 360815 w 843194"/>
                <a:gd name="connsiteY282" fmla="*/ 1240439 h 1504399"/>
                <a:gd name="connsiteX283" fmla="*/ 355493 w 843194"/>
                <a:gd name="connsiteY283" fmla="*/ 1245753 h 1504399"/>
                <a:gd name="connsiteX284" fmla="*/ 348582 w 843194"/>
                <a:gd name="connsiteY284" fmla="*/ 1248444 h 1504399"/>
                <a:gd name="connsiteX285" fmla="*/ 339252 w 843194"/>
                <a:gd name="connsiteY285" fmla="*/ 1252447 h 1504399"/>
                <a:gd name="connsiteX286" fmla="*/ 339252 w 843194"/>
                <a:gd name="connsiteY286" fmla="*/ 1259348 h 1504399"/>
                <a:gd name="connsiteX287" fmla="*/ 343260 w 843194"/>
                <a:gd name="connsiteY287" fmla="*/ 1266249 h 1504399"/>
                <a:gd name="connsiteX288" fmla="*/ 355286 w 843194"/>
                <a:gd name="connsiteY288" fmla="*/ 1270251 h 1504399"/>
                <a:gd name="connsiteX289" fmla="*/ 365930 w 843194"/>
                <a:gd name="connsiteY289" fmla="*/ 1271562 h 1504399"/>
                <a:gd name="connsiteX290" fmla="*/ 375260 w 843194"/>
                <a:gd name="connsiteY290" fmla="*/ 1275565 h 1504399"/>
                <a:gd name="connsiteX291" fmla="*/ 376573 w 843194"/>
                <a:gd name="connsiteY291" fmla="*/ 1280878 h 1504399"/>
                <a:gd name="connsiteX292" fmla="*/ 380582 w 843194"/>
                <a:gd name="connsiteY292" fmla="*/ 1290195 h 1504399"/>
                <a:gd name="connsiteX293" fmla="*/ 377886 w 843194"/>
                <a:gd name="connsiteY293" fmla="*/ 1303514 h 1504399"/>
                <a:gd name="connsiteX294" fmla="*/ 367243 w 843194"/>
                <a:gd name="connsiteY294" fmla="*/ 1304825 h 1504399"/>
                <a:gd name="connsiteX295" fmla="*/ 356599 w 843194"/>
                <a:gd name="connsiteY295" fmla="*/ 1300822 h 1504399"/>
                <a:gd name="connsiteX296" fmla="*/ 344573 w 843194"/>
                <a:gd name="connsiteY296" fmla="*/ 1298200 h 1504399"/>
                <a:gd name="connsiteX297" fmla="*/ 337662 w 843194"/>
                <a:gd name="connsiteY297" fmla="*/ 1302134 h 1504399"/>
                <a:gd name="connsiteX298" fmla="*/ 332340 w 843194"/>
                <a:gd name="connsiteY298" fmla="*/ 1307447 h 1504399"/>
                <a:gd name="connsiteX299" fmla="*/ 320314 w 843194"/>
                <a:gd name="connsiteY299" fmla="*/ 1311450 h 1504399"/>
                <a:gd name="connsiteX300" fmla="*/ 309670 w 843194"/>
                <a:gd name="connsiteY300" fmla="*/ 1311450 h 1504399"/>
                <a:gd name="connsiteX301" fmla="*/ 304348 w 843194"/>
                <a:gd name="connsiteY301" fmla="*/ 1303514 h 1504399"/>
                <a:gd name="connsiteX302" fmla="*/ 296331 w 843194"/>
                <a:gd name="connsiteY302" fmla="*/ 1298200 h 1504399"/>
                <a:gd name="connsiteX303" fmla="*/ 287001 w 843194"/>
                <a:gd name="connsiteY303" fmla="*/ 1300822 h 1504399"/>
                <a:gd name="connsiteX304" fmla="*/ 276358 w 843194"/>
                <a:gd name="connsiteY304" fmla="*/ 1300822 h 1504399"/>
                <a:gd name="connsiteX305" fmla="*/ 268340 w 843194"/>
                <a:gd name="connsiteY305" fmla="*/ 1295508 h 1504399"/>
                <a:gd name="connsiteX306" fmla="*/ 261429 w 843194"/>
                <a:gd name="connsiteY306" fmla="*/ 1296820 h 1504399"/>
                <a:gd name="connsiteX307" fmla="*/ 256107 w 843194"/>
                <a:gd name="connsiteY307" fmla="*/ 1300822 h 1504399"/>
                <a:gd name="connsiteX308" fmla="*/ 245463 w 843194"/>
                <a:gd name="connsiteY308" fmla="*/ 1303514 h 1504399"/>
                <a:gd name="connsiteX309" fmla="*/ 237446 w 843194"/>
                <a:gd name="connsiteY309" fmla="*/ 1299511 h 1504399"/>
                <a:gd name="connsiteX310" fmla="*/ 230534 w 843194"/>
                <a:gd name="connsiteY310" fmla="*/ 1300822 h 1504399"/>
                <a:gd name="connsiteX311" fmla="*/ 223623 w 843194"/>
                <a:gd name="connsiteY311" fmla="*/ 1296820 h 1504399"/>
                <a:gd name="connsiteX312" fmla="*/ 215675 w 843194"/>
                <a:gd name="connsiteY312" fmla="*/ 1296820 h 1504399"/>
                <a:gd name="connsiteX313" fmla="*/ 211666 w 843194"/>
                <a:gd name="connsiteY313" fmla="*/ 1302133 h 1504399"/>
                <a:gd name="connsiteX314" fmla="*/ 214293 w 843194"/>
                <a:gd name="connsiteY314" fmla="*/ 1315452 h 1504399"/>
                <a:gd name="connsiteX315" fmla="*/ 214293 w 843194"/>
                <a:gd name="connsiteY315" fmla="*/ 1326079 h 1504399"/>
                <a:gd name="connsiteX316" fmla="*/ 210284 w 843194"/>
                <a:gd name="connsiteY316" fmla="*/ 1332980 h 1504399"/>
                <a:gd name="connsiteX317" fmla="*/ 207658 w 843194"/>
                <a:gd name="connsiteY317" fmla="*/ 1339881 h 1504399"/>
                <a:gd name="connsiteX318" fmla="*/ 208971 w 843194"/>
                <a:gd name="connsiteY318" fmla="*/ 1349198 h 1504399"/>
                <a:gd name="connsiteX319" fmla="*/ 203649 w 843194"/>
                <a:gd name="connsiteY319" fmla="*/ 1354511 h 1504399"/>
                <a:gd name="connsiteX320" fmla="*/ 193006 w 843194"/>
                <a:gd name="connsiteY320" fmla="*/ 1359894 h 1504399"/>
                <a:gd name="connsiteX321" fmla="*/ 180980 w 843194"/>
                <a:gd name="connsiteY321" fmla="*/ 1370521 h 1504399"/>
                <a:gd name="connsiteX322" fmla="*/ 167641 w 843194"/>
                <a:gd name="connsiteY322" fmla="*/ 1379838 h 1504399"/>
                <a:gd name="connsiteX323" fmla="*/ 150362 w 843194"/>
                <a:gd name="connsiteY323" fmla="*/ 1382460 h 1504399"/>
                <a:gd name="connsiteX324" fmla="*/ 138336 w 843194"/>
                <a:gd name="connsiteY324" fmla="*/ 1387843 h 1504399"/>
                <a:gd name="connsiteX325" fmla="*/ 131425 w 843194"/>
                <a:gd name="connsiteY325" fmla="*/ 1394744 h 1504399"/>
                <a:gd name="connsiteX326" fmla="*/ 130111 w 843194"/>
                <a:gd name="connsiteY326" fmla="*/ 1404060 h 1504399"/>
                <a:gd name="connsiteX327" fmla="*/ 127485 w 843194"/>
                <a:gd name="connsiteY327" fmla="*/ 1420001 h 1504399"/>
                <a:gd name="connsiteX328" fmla="*/ 119468 w 843194"/>
                <a:gd name="connsiteY328" fmla="*/ 1430697 h 1504399"/>
                <a:gd name="connsiteX329" fmla="*/ 106129 w 843194"/>
                <a:gd name="connsiteY329" fmla="*/ 1442636 h 1504399"/>
                <a:gd name="connsiteX330" fmla="*/ 91476 w 843194"/>
                <a:gd name="connsiteY330" fmla="*/ 1457266 h 1504399"/>
                <a:gd name="connsiteX331" fmla="*/ 72815 w 843194"/>
                <a:gd name="connsiteY331" fmla="*/ 1465271 h 1504399"/>
                <a:gd name="connsiteX332" fmla="*/ 64798 w 843194"/>
                <a:gd name="connsiteY332" fmla="*/ 1474587 h 1504399"/>
                <a:gd name="connsiteX333" fmla="*/ 52773 w 843194"/>
                <a:gd name="connsiteY333" fmla="*/ 1487906 h 1504399"/>
                <a:gd name="connsiteX334" fmla="*/ 43442 w 843194"/>
                <a:gd name="connsiteY334" fmla="*/ 1498533 h 1504399"/>
                <a:gd name="connsiteX335" fmla="*/ 30172 w 843194"/>
                <a:gd name="connsiteY335" fmla="*/ 1505434 h 1504399"/>
                <a:gd name="connsiteX336" fmla="*/ 15451 w 843194"/>
                <a:gd name="connsiteY336" fmla="*/ 1508126 h 1504399"/>
                <a:gd name="connsiteX337" fmla="*/ 2181 w 843194"/>
                <a:gd name="connsiteY337" fmla="*/ 1505434 h 1504399"/>
                <a:gd name="connsiteX338" fmla="*/ 7503 w 843194"/>
                <a:gd name="connsiteY338" fmla="*/ 1494807 h 1504399"/>
                <a:gd name="connsiteX339" fmla="*/ 8816 w 843194"/>
                <a:gd name="connsiteY339" fmla="*/ 1474863 h 1504399"/>
                <a:gd name="connsiteX340" fmla="*/ 15727 w 843194"/>
                <a:gd name="connsiteY340" fmla="*/ 1453539 h 1504399"/>
                <a:gd name="connsiteX341" fmla="*/ 26440 w 843194"/>
                <a:gd name="connsiteY341" fmla="*/ 1444223 h 1504399"/>
                <a:gd name="connsiteX342" fmla="*/ 37083 w 843194"/>
                <a:gd name="connsiteY342" fmla="*/ 1429593 h 1504399"/>
                <a:gd name="connsiteX343" fmla="*/ 45100 w 843194"/>
                <a:gd name="connsiteY343" fmla="*/ 1409649 h 1504399"/>
                <a:gd name="connsiteX344" fmla="*/ 52012 w 843194"/>
                <a:gd name="connsiteY344" fmla="*/ 1393709 h 1504399"/>
                <a:gd name="connsiteX345" fmla="*/ 61343 w 843194"/>
                <a:gd name="connsiteY345" fmla="*/ 1389706 h 1504399"/>
                <a:gd name="connsiteX346" fmla="*/ 74682 w 843194"/>
                <a:gd name="connsiteY346" fmla="*/ 1377698 h 1504399"/>
                <a:gd name="connsiteX347" fmla="*/ 82699 w 843194"/>
                <a:gd name="connsiteY347" fmla="*/ 1360446 h 1504399"/>
                <a:gd name="connsiteX348" fmla="*/ 88021 w 843194"/>
                <a:gd name="connsiteY348" fmla="*/ 1343125 h 1504399"/>
                <a:gd name="connsiteX349" fmla="*/ 96038 w 843194"/>
                <a:gd name="connsiteY349" fmla="*/ 1339122 h 1504399"/>
                <a:gd name="connsiteX350" fmla="*/ 113317 w 843194"/>
                <a:gd name="connsiteY350" fmla="*/ 1333808 h 1504399"/>
                <a:gd name="connsiteX351" fmla="*/ 114699 w 843194"/>
                <a:gd name="connsiteY351" fmla="*/ 1321801 h 1504399"/>
                <a:gd name="connsiteX352" fmla="*/ 106682 w 843194"/>
                <a:gd name="connsiteY352" fmla="*/ 1314900 h 1504399"/>
                <a:gd name="connsiteX353" fmla="*/ 93343 w 843194"/>
                <a:gd name="connsiteY353" fmla="*/ 1307999 h 1504399"/>
                <a:gd name="connsiteX354" fmla="*/ 97351 w 843194"/>
                <a:gd name="connsiteY354" fmla="*/ 1292058 h 1504399"/>
                <a:gd name="connsiteX355" fmla="*/ 92029 w 843194"/>
                <a:gd name="connsiteY355" fmla="*/ 1276117 h 1504399"/>
                <a:gd name="connsiteX356" fmla="*/ 80004 w 843194"/>
                <a:gd name="connsiteY356" fmla="*/ 1258796 h 1504399"/>
                <a:gd name="connsiteX357" fmla="*/ 70673 w 843194"/>
                <a:gd name="connsiteY357" fmla="*/ 1229536 h 1504399"/>
                <a:gd name="connsiteX358" fmla="*/ 75995 w 843194"/>
                <a:gd name="connsiteY358" fmla="*/ 1200276 h 1504399"/>
                <a:gd name="connsiteX359" fmla="*/ 78690 w 843194"/>
                <a:gd name="connsiteY359" fmla="*/ 1145690 h 1504399"/>
                <a:gd name="connsiteX360" fmla="*/ 74682 w 843194"/>
                <a:gd name="connsiteY360" fmla="*/ 1111185 h 1504399"/>
                <a:gd name="connsiteX361" fmla="*/ 56021 w 843194"/>
                <a:gd name="connsiteY361" fmla="*/ 1061913 h 1504399"/>
                <a:gd name="connsiteX362" fmla="*/ 37360 w 843194"/>
                <a:gd name="connsiteY362" fmla="*/ 1019334 h 1504399"/>
                <a:gd name="connsiteX363" fmla="*/ 29343 w 843194"/>
                <a:gd name="connsiteY363" fmla="*/ 980758 h 1504399"/>
                <a:gd name="connsiteX364" fmla="*/ 16004 w 843194"/>
                <a:gd name="connsiteY364" fmla="*/ 952809 h 1504399"/>
                <a:gd name="connsiteX365" fmla="*/ 2734 w 843194"/>
                <a:gd name="connsiteY365" fmla="*/ 920858 h 1504399"/>
                <a:gd name="connsiteX366" fmla="*/ 2734 w 843194"/>
                <a:gd name="connsiteY366" fmla="*/ 893254 h 1504399"/>
                <a:gd name="connsiteX367" fmla="*/ 14690 w 843194"/>
                <a:gd name="connsiteY367" fmla="*/ 891943 h 1504399"/>
                <a:gd name="connsiteX368" fmla="*/ 20012 w 843194"/>
                <a:gd name="connsiteY368" fmla="*/ 871930 h 1504399"/>
                <a:gd name="connsiteX369" fmla="*/ 32038 w 843194"/>
                <a:gd name="connsiteY369" fmla="*/ 862614 h 1504399"/>
                <a:gd name="connsiteX370" fmla="*/ 46690 w 843194"/>
                <a:gd name="connsiteY370" fmla="*/ 863994 h 1504399"/>
                <a:gd name="connsiteX371" fmla="*/ 62725 w 843194"/>
                <a:gd name="connsiteY371" fmla="*/ 867997 h 1504399"/>
                <a:gd name="connsiteX372" fmla="*/ 68047 w 843194"/>
                <a:gd name="connsiteY372" fmla="*/ 850676 h 1504399"/>
                <a:gd name="connsiteX373" fmla="*/ 85325 w 843194"/>
                <a:gd name="connsiteY373" fmla="*/ 843775 h 1504399"/>
                <a:gd name="connsiteX374" fmla="*/ 110690 w 843194"/>
                <a:gd name="connsiteY374" fmla="*/ 845155 h 150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Lst>
              <a:rect l="l" t="t" r="r" b="b"/>
              <a:pathLst>
                <a:path w="843194" h="1504399">
                  <a:moveTo>
                    <a:pt x="116841" y="843706"/>
                  </a:moveTo>
                  <a:cubicBezTo>
                    <a:pt x="123292" y="842871"/>
                    <a:pt x="129581" y="841080"/>
                    <a:pt x="135502" y="838392"/>
                  </a:cubicBezTo>
                  <a:cubicBezTo>
                    <a:pt x="140824" y="834389"/>
                    <a:pt x="143520" y="822382"/>
                    <a:pt x="147528" y="818379"/>
                  </a:cubicBezTo>
                  <a:cubicBezTo>
                    <a:pt x="153761" y="814092"/>
                    <a:pt x="160462" y="810527"/>
                    <a:pt x="167502" y="807752"/>
                  </a:cubicBezTo>
                  <a:cubicBezTo>
                    <a:pt x="171511" y="805130"/>
                    <a:pt x="179528" y="800851"/>
                    <a:pt x="183468" y="798436"/>
                  </a:cubicBezTo>
                  <a:cubicBezTo>
                    <a:pt x="190656" y="794808"/>
                    <a:pt x="197384" y="790337"/>
                    <a:pt x="203511" y="785117"/>
                  </a:cubicBezTo>
                  <a:cubicBezTo>
                    <a:pt x="207520" y="781114"/>
                    <a:pt x="210422" y="770487"/>
                    <a:pt x="212841" y="766484"/>
                  </a:cubicBezTo>
                  <a:cubicBezTo>
                    <a:pt x="214154" y="762482"/>
                    <a:pt x="222172" y="758548"/>
                    <a:pt x="223485" y="754546"/>
                  </a:cubicBezTo>
                  <a:cubicBezTo>
                    <a:pt x="227493" y="747645"/>
                    <a:pt x="228807" y="730600"/>
                    <a:pt x="228807" y="722595"/>
                  </a:cubicBezTo>
                  <a:cubicBezTo>
                    <a:pt x="227493" y="713278"/>
                    <a:pt x="220789" y="697337"/>
                    <a:pt x="220789" y="688090"/>
                  </a:cubicBezTo>
                  <a:cubicBezTo>
                    <a:pt x="220170" y="675536"/>
                    <a:pt x="221522" y="662962"/>
                    <a:pt x="224798" y="650825"/>
                  </a:cubicBezTo>
                  <a:cubicBezTo>
                    <a:pt x="227781" y="640416"/>
                    <a:pt x="231358" y="630186"/>
                    <a:pt x="235511" y="620185"/>
                  </a:cubicBezTo>
                  <a:cubicBezTo>
                    <a:pt x="236824" y="614871"/>
                    <a:pt x="239450" y="605555"/>
                    <a:pt x="240832" y="600241"/>
                  </a:cubicBezTo>
                  <a:cubicBezTo>
                    <a:pt x="244365" y="591272"/>
                    <a:pt x="246689" y="581873"/>
                    <a:pt x="247744" y="572293"/>
                  </a:cubicBezTo>
                  <a:cubicBezTo>
                    <a:pt x="247074" y="565957"/>
                    <a:pt x="245730" y="559711"/>
                    <a:pt x="243735" y="553660"/>
                  </a:cubicBezTo>
                  <a:cubicBezTo>
                    <a:pt x="243059" y="547754"/>
                    <a:pt x="241714" y="541943"/>
                    <a:pt x="239726" y="536339"/>
                  </a:cubicBezTo>
                  <a:cubicBezTo>
                    <a:pt x="236004" y="534028"/>
                    <a:pt x="231980" y="532240"/>
                    <a:pt x="227770" y="531025"/>
                  </a:cubicBezTo>
                  <a:cubicBezTo>
                    <a:pt x="223761" y="529714"/>
                    <a:pt x="215744" y="532336"/>
                    <a:pt x="211735" y="531025"/>
                  </a:cubicBezTo>
                  <a:cubicBezTo>
                    <a:pt x="207202" y="528694"/>
                    <a:pt x="203146" y="525534"/>
                    <a:pt x="199779" y="521709"/>
                  </a:cubicBezTo>
                  <a:cubicBezTo>
                    <a:pt x="194526" y="515402"/>
                    <a:pt x="190452" y="508202"/>
                    <a:pt x="187753" y="500454"/>
                  </a:cubicBezTo>
                  <a:cubicBezTo>
                    <a:pt x="186010" y="491687"/>
                    <a:pt x="185567" y="482712"/>
                    <a:pt x="186440" y="473817"/>
                  </a:cubicBezTo>
                  <a:cubicBezTo>
                    <a:pt x="186439" y="465812"/>
                    <a:pt x="190448" y="449870"/>
                    <a:pt x="189135" y="441865"/>
                  </a:cubicBezTo>
                  <a:cubicBezTo>
                    <a:pt x="189413" y="435622"/>
                    <a:pt x="188949" y="429367"/>
                    <a:pt x="187753" y="423233"/>
                  </a:cubicBezTo>
                  <a:cubicBezTo>
                    <a:pt x="186439" y="420611"/>
                    <a:pt x="180841" y="413917"/>
                    <a:pt x="180841" y="409914"/>
                  </a:cubicBezTo>
                  <a:cubicBezTo>
                    <a:pt x="179528" y="407292"/>
                    <a:pt x="178146" y="399287"/>
                    <a:pt x="180841" y="396595"/>
                  </a:cubicBezTo>
                  <a:cubicBezTo>
                    <a:pt x="184782" y="391920"/>
                    <a:pt x="190695" y="389364"/>
                    <a:pt x="196807" y="389694"/>
                  </a:cubicBezTo>
                  <a:cubicBezTo>
                    <a:pt x="199502" y="391006"/>
                    <a:pt x="199502" y="399011"/>
                    <a:pt x="202128" y="400322"/>
                  </a:cubicBezTo>
                  <a:cubicBezTo>
                    <a:pt x="207738" y="400467"/>
                    <a:pt x="213282" y="399083"/>
                    <a:pt x="218163" y="396319"/>
                  </a:cubicBezTo>
                  <a:cubicBezTo>
                    <a:pt x="222172" y="392386"/>
                    <a:pt x="225075" y="383070"/>
                    <a:pt x="227493" y="380378"/>
                  </a:cubicBezTo>
                  <a:cubicBezTo>
                    <a:pt x="229913" y="377687"/>
                    <a:pt x="234405" y="373477"/>
                    <a:pt x="236824" y="371062"/>
                  </a:cubicBezTo>
                  <a:cubicBezTo>
                    <a:pt x="240698" y="367464"/>
                    <a:pt x="243476" y="362847"/>
                    <a:pt x="244841" y="357743"/>
                  </a:cubicBezTo>
                  <a:cubicBezTo>
                    <a:pt x="246022" y="350977"/>
                    <a:pt x="245081" y="344012"/>
                    <a:pt x="242146" y="337800"/>
                  </a:cubicBezTo>
                  <a:cubicBezTo>
                    <a:pt x="239450" y="333797"/>
                    <a:pt x="228807" y="330899"/>
                    <a:pt x="226180" y="327172"/>
                  </a:cubicBezTo>
                  <a:cubicBezTo>
                    <a:pt x="224794" y="324221"/>
                    <a:pt x="224794" y="320807"/>
                    <a:pt x="226180" y="317856"/>
                  </a:cubicBezTo>
                  <a:cubicBezTo>
                    <a:pt x="228665" y="313373"/>
                    <a:pt x="232350" y="309670"/>
                    <a:pt x="236824" y="307160"/>
                  </a:cubicBezTo>
                  <a:cubicBezTo>
                    <a:pt x="240832" y="304537"/>
                    <a:pt x="251476" y="304537"/>
                    <a:pt x="255485" y="303226"/>
                  </a:cubicBezTo>
                  <a:cubicBezTo>
                    <a:pt x="263834" y="299760"/>
                    <a:pt x="271178" y="294255"/>
                    <a:pt x="276841" y="287216"/>
                  </a:cubicBezTo>
                  <a:cubicBezTo>
                    <a:pt x="279467" y="283213"/>
                    <a:pt x="278154" y="272586"/>
                    <a:pt x="280781" y="267272"/>
                  </a:cubicBezTo>
                  <a:cubicBezTo>
                    <a:pt x="284462" y="259804"/>
                    <a:pt x="289447" y="253050"/>
                    <a:pt x="295502" y="247329"/>
                  </a:cubicBezTo>
                  <a:cubicBezTo>
                    <a:pt x="299744" y="244372"/>
                    <a:pt x="304177" y="241697"/>
                    <a:pt x="308772" y="239324"/>
                  </a:cubicBezTo>
                  <a:cubicBezTo>
                    <a:pt x="314090" y="235424"/>
                    <a:pt x="319930" y="232289"/>
                    <a:pt x="326120" y="230007"/>
                  </a:cubicBezTo>
                  <a:cubicBezTo>
                    <a:pt x="332457" y="229674"/>
                    <a:pt x="338797" y="230588"/>
                    <a:pt x="344781" y="232699"/>
                  </a:cubicBezTo>
                  <a:cubicBezTo>
                    <a:pt x="349079" y="234878"/>
                    <a:pt x="353114" y="237541"/>
                    <a:pt x="356806" y="240635"/>
                  </a:cubicBezTo>
                  <a:cubicBezTo>
                    <a:pt x="359433" y="242015"/>
                    <a:pt x="362128" y="247536"/>
                    <a:pt x="364823" y="249951"/>
                  </a:cubicBezTo>
                  <a:lnTo>
                    <a:pt x="375467" y="255265"/>
                  </a:lnTo>
                  <a:cubicBezTo>
                    <a:pt x="380694" y="256755"/>
                    <a:pt x="385643" y="259086"/>
                    <a:pt x="390120" y="262166"/>
                  </a:cubicBezTo>
                  <a:cubicBezTo>
                    <a:pt x="394128" y="264788"/>
                    <a:pt x="395442" y="272793"/>
                    <a:pt x="399450" y="274104"/>
                  </a:cubicBezTo>
                  <a:cubicBezTo>
                    <a:pt x="403787" y="276896"/>
                    <a:pt x="409053" y="277863"/>
                    <a:pt x="414102" y="276796"/>
                  </a:cubicBezTo>
                  <a:cubicBezTo>
                    <a:pt x="418111" y="274104"/>
                    <a:pt x="421013" y="264788"/>
                    <a:pt x="422120" y="260785"/>
                  </a:cubicBezTo>
                  <a:cubicBezTo>
                    <a:pt x="423433" y="255472"/>
                    <a:pt x="423433" y="244844"/>
                    <a:pt x="427441" y="239531"/>
                  </a:cubicBezTo>
                  <a:cubicBezTo>
                    <a:pt x="428754" y="235528"/>
                    <a:pt x="436772" y="231526"/>
                    <a:pt x="439467" y="228903"/>
                  </a:cubicBezTo>
                  <a:cubicBezTo>
                    <a:pt x="443476" y="226212"/>
                    <a:pt x="450111" y="218207"/>
                    <a:pt x="454120" y="216896"/>
                  </a:cubicBezTo>
                  <a:cubicBezTo>
                    <a:pt x="458128" y="212893"/>
                    <a:pt x="471467" y="212893"/>
                    <a:pt x="475406" y="208891"/>
                  </a:cubicBezTo>
                  <a:cubicBezTo>
                    <a:pt x="478256" y="204780"/>
                    <a:pt x="480577" y="200328"/>
                    <a:pt x="482318" y="195641"/>
                  </a:cubicBezTo>
                  <a:cubicBezTo>
                    <a:pt x="484944" y="190258"/>
                    <a:pt x="491649" y="183633"/>
                    <a:pt x="492962" y="179631"/>
                  </a:cubicBezTo>
                  <a:cubicBezTo>
                    <a:pt x="494275" y="174317"/>
                    <a:pt x="492962" y="165001"/>
                    <a:pt x="494275" y="160998"/>
                  </a:cubicBezTo>
                  <a:cubicBezTo>
                    <a:pt x="495786" y="154110"/>
                    <a:pt x="498993" y="147706"/>
                    <a:pt x="503605" y="142366"/>
                  </a:cubicBezTo>
                  <a:cubicBezTo>
                    <a:pt x="506612" y="141377"/>
                    <a:pt x="509772" y="140933"/>
                    <a:pt x="512935" y="141055"/>
                  </a:cubicBezTo>
                  <a:cubicBezTo>
                    <a:pt x="519402" y="143934"/>
                    <a:pt x="526109" y="146243"/>
                    <a:pt x="532979" y="147955"/>
                  </a:cubicBezTo>
                  <a:cubicBezTo>
                    <a:pt x="536988" y="147955"/>
                    <a:pt x="543622" y="141055"/>
                    <a:pt x="546318" y="140019"/>
                  </a:cubicBezTo>
                  <a:cubicBezTo>
                    <a:pt x="553229" y="137328"/>
                    <a:pt x="567605" y="137328"/>
                    <a:pt x="573964" y="134706"/>
                  </a:cubicBezTo>
                  <a:cubicBezTo>
                    <a:pt x="579868" y="131013"/>
                    <a:pt x="585239" y="126532"/>
                    <a:pt x="589929" y="121387"/>
                  </a:cubicBezTo>
                  <a:cubicBezTo>
                    <a:pt x="592320" y="116275"/>
                    <a:pt x="594106" y="110902"/>
                    <a:pt x="595251" y="105377"/>
                  </a:cubicBezTo>
                  <a:cubicBezTo>
                    <a:pt x="598757" y="97576"/>
                    <a:pt x="602774" y="90015"/>
                    <a:pt x="607277" y="82742"/>
                  </a:cubicBezTo>
                  <a:cubicBezTo>
                    <a:pt x="609903" y="81431"/>
                    <a:pt x="615294" y="78808"/>
                    <a:pt x="617920" y="77428"/>
                  </a:cubicBezTo>
                  <a:cubicBezTo>
                    <a:pt x="621929" y="76117"/>
                    <a:pt x="628564" y="70527"/>
                    <a:pt x="632573" y="69492"/>
                  </a:cubicBezTo>
                  <a:cubicBezTo>
                    <a:pt x="636992" y="68803"/>
                    <a:pt x="641492" y="68803"/>
                    <a:pt x="645912" y="69492"/>
                  </a:cubicBezTo>
                  <a:cubicBezTo>
                    <a:pt x="649815" y="69611"/>
                    <a:pt x="653574" y="70991"/>
                    <a:pt x="656624" y="73426"/>
                  </a:cubicBezTo>
                  <a:cubicBezTo>
                    <a:pt x="659251" y="76117"/>
                    <a:pt x="659251" y="82742"/>
                    <a:pt x="661946" y="85433"/>
                  </a:cubicBezTo>
                  <a:cubicBezTo>
                    <a:pt x="663260" y="86744"/>
                    <a:pt x="668858" y="88125"/>
                    <a:pt x="669894" y="89436"/>
                  </a:cubicBezTo>
                  <a:cubicBezTo>
                    <a:pt x="672590" y="90747"/>
                    <a:pt x="677912" y="92058"/>
                    <a:pt x="680607" y="93438"/>
                  </a:cubicBezTo>
                  <a:cubicBezTo>
                    <a:pt x="684616" y="93438"/>
                    <a:pt x="691251" y="94750"/>
                    <a:pt x="692564" y="97441"/>
                  </a:cubicBezTo>
                  <a:cubicBezTo>
                    <a:pt x="695259" y="100063"/>
                    <a:pt x="692564" y="106757"/>
                    <a:pt x="692564" y="109379"/>
                  </a:cubicBezTo>
                  <a:cubicBezTo>
                    <a:pt x="694482" y="113060"/>
                    <a:pt x="697225" y="116249"/>
                    <a:pt x="700581" y="118696"/>
                  </a:cubicBezTo>
                  <a:cubicBezTo>
                    <a:pt x="704929" y="120015"/>
                    <a:pt x="709572" y="120015"/>
                    <a:pt x="713920" y="118696"/>
                  </a:cubicBezTo>
                  <a:cubicBezTo>
                    <a:pt x="717929" y="114693"/>
                    <a:pt x="720832" y="101374"/>
                    <a:pt x="723251" y="96061"/>
                  </a:cubicBezTo>
                  <a:cubicBezTo>
                    <a:pt x="724564" y="92058"/>
                    <a:pt x="725946" y="84122"/>
                    <a:pt x="727259" y="81431"/>
                  </a:cubicBezTo>
                  <a:cubicBezTo>
                    <a:pt x="728572" y="78739"/>
                    <a:pt x="732581" y="73426"/>
                    <a:pt x="732581" y="70803"/>
                  </a:cubicBezTo>
                  <a:cubicBezTo>
                    <a:pt x="731376" y="65876"/>
                    <a:pt x="729006" y="61309"/>
                    <a:pt x="725670" y="57485"/>
                  </a:cubicBezTo>
                  <a:cubicBezTo>
                    <a:pt x="724287" y="56173"/>
                    <a:pt x="718758" y="50584"/>
                    <a:pt x="717653" y="49480"/>
                  </a:cubicBezTo>
                  <a:cubicBezTo>
                    <a:pt x="713030" y="47142"/>
                    <a:pt x="708573" y="44490"/>
                    <a:pt x="704314" y="41544"/>
                  </a:cubicBezTo>
                  <a:cubicBezTo>
                    <a:pt x="703000" y="38852"/>
                    <a:pt x="697402" y="32227"/>
                    <a:pt x="698992" y="29536"/>
                  </a:cubicBezTo>
                  <a:cubicBezTo>
                    <a:pt x="698992" y="26914"/>
                    <a:pt x="704313" y="21531"/>
                    <a:pt x="706939" y="20220"/>
                  </a:cubicBezTo>
                  <a:cubicBezTo>
                    <a:pt x="709566" y="18908"/>
                    <a:pt x="716270" y="16217"/>
                    <a:pt x="718966" y="17597"/>
                  </a:cubicBezTo>
                  <a:cubicBezTo>
                    <a:pt x="721661" y="18978"/>
                    <a:pt x="722974" y="28225"/>
                    <a:pt x="725877" y="29536"/>
                  </a:cubicBezTo>
                  <a:cubicBezTo>
                    <a:pt x="728503" y="32227"/>
                    <a:pt x="735207" y="36437"/>
                    <a:pt x="737834" y="34850"/>
                  </a:cubicBezTo>
                  <a:cubicBezTo>
                    <a:pt x="740529" y="34850"/>
                    <a:pt x="743156" y="29536"/>
                    <a:pt x="744745" y="27949"/>
                  </a:cubicBezTo>
                  <a:cubicBezTo>
                    <a:pt x="748443" y="22462"/>
                    <a:pt x="752912" y="17535"/>
                    <a:pt x="758015" y="13319"/>
                  </a:cubicBezTo>
                  <a:cubicBezTo>
                    <a:pt x="760711" y="10627"/>
                    <a:pt x="768728" y="8005"/>
                    <a:pt x="771354" y="5314"/>
                  </a:cubicBezTo>
                  <a:cubicBezTo>
                    <a:pt x="772736" y="4002"/>
                    <a:pt x="776676" y="2622"/>
                    <a:pt x="780685" y="0"/>
                  </a:cubicBezTo>
                  <a:cubicBezTo>
                    <a:pt x="784574" y="2215"/>
                    <a:pt x="788172" y="4904"/>
                    <a:pt x="791397" y="8005"/>
                  </a:cubicBezTo>
                  <a:cubicBezTo>
                    <a:pt x="792893" y="11365"/>
                    <a:pt x="793782" y="14963"/>
                    <a:pt x="794024" y="18632"/>
                  </a:cubicBezTo>
                  <a:cubicBezTo>
                    <a:pt x="795337" y="23946"/>
                    <a:pt x="796719" y="33262"/>
                    <a:pt x="798033" y="38576"/>
                  </a:cubicBezTo>
                  <a:cubicBezTo>
                    <a:pt x="798249" y="43946"/>
                    <a:pt x="797808" y="49323"/>
                    <a:pt x="796719" y="54586"/>
                  </a:cubicBezTo>
                  <a:cubicBezTo>
                    <a:pt x="796719" y="57209"/>
                    <a:pt x="792711" y="62522"/>
                    <a:pt x="791397" y="66525"/>
                  </a:cubicBezTo>
                  <a:cubicBezTo>
                    <a:pt x="789708" y="70308"/>
                    <a:pt x="788791" y="74391"/>
                    <a:pt x="788702" y="78532"/>
                  </a:cubicBezTo>
                  <a:cubicBezTo>
                    <a:pt x="789435" y="83554"/>
                    <a:pt x="790781" y="88468"/>
                    <a:pt x="792711" y="93162"/>
                  </a:cubicBezTo>
                  <a:cubicBezTo>
                    <a:pt x="793133" y="96242"/>
                    <a:pt x="795158" y="98868"/>
                    <a:pt x="798033" y="100063"/>
                  </a:cubicBezTo>
                  <a:cubicBezTo>
                    <a:pt x="800744" y="102181"/>
                    <a:pt x="803959" y="103560"/>
                    <a:pt x="807363" y="104066"/>
                  </a:cubicBezTo>
                  <a:cubicBezTo>
                    <a:pt x="809993" y="104732"/>
                    <a:pt x="812749" y="104732"/>
                    <a:pt x="815380" y="104066"/>
                  </a:cubicBezTo>
                  <a:cubicBezTo>
                    <a:pt x="818006" y="104066"/>
                    <a:pt x="819389" y="98752"/>
                    <a:pt x="822291" y="97165"/>
                  </a:cubicBezTo>
                  <a:cubicBezTo>
                    <a:pt x="824987" y="97165"/>
                    <a:pt x="830309" y="97165"/>
                    <a:pt x="831622" y="98476"/>
                  </a:cubicBezTo>
                  <a:cubicBezTo>
                    <a:pt x="834318" y="99787"/>
                    <a:pt x="835630" y="103790"/>
                    <a:pt x="836944" y="105377"/>
                  </a:cubicBezTo>
                  <a:cubicBezTo>
                    <a:pt x="838326" y="108068"/>
                    <a:pt x="842335" y="112278"/>
                    <a:pt x="843855" y="114693"/>
                  </a:cubicBezTo>
                  <a:cubicBezTo>
                    <a:pt x="846408" y="118781"/>
                    <a:pt x="848210" y="123292"/>
                    <a:pt x="849177" y="128012"/>
                  </a:cubicBezTo>
                  <a:cubicBezTo>
                    <a:pt x="848464" y="133485"/>
                    <a:pt x="847118" y="138858"/>
                    <a:pt x="845168" y="144022"/>
                  </a:cubicBezTo>
                  <a:cubicBezTo>
                    <a:pt x="843193" y="145840"/>
                    <a:pt x="840829" y="147185"/>
                    <a:pt x="838257" y="147956"/>
                  </a:cubicBezTo>
                  <a:cubicBezTo>
                    <a:pt x="835562" y="149336"/>
                    <a:pt x="830240" y="149336"/>
                    <a:pt x="828926" y="150647"/>
                  </a:cubicBezTo>
                  <a:cubicBezTo>
                    <a:pt x="824739" y="151813"/>
                    <a:pt x="821003" y="154219"/>
                    <a:pt x="818214" y="157548"/>
                  </a:cubicBezTo>
                  <a:cubicBezTo>
                    <a:pt x="815255" y="159810"/>
                    <a:pt x="813336" y="163169"/>
                    <a:pt x="812892" y="166864"/>
                  </a:cubicBezTo>
                  <a:cubicBezTo>
                    <a:pt x="812892" y="169555"/>
                    <a:pt x="814205" y="173765"/>
                    <a:pt x="814205" y="174869"/>
                  </a:cubicBezTo>
                  <a:cubicBezTo>
                    <a:pt x="815587" y="178872"/>
                    <a:pt x="822223" y="185496"/>
                    <a:pt x="822223" y="189499"/>
                  </a:cubicBezTo>
                  <a:cubicBezTo>
                    <a:pt x="821513" y="193247"/>
                    <a:pt x="820157" y="196843"/>
                    <a:pt x="818214" y="200126"/>
                  </a:cubicBezTo>
                  <a:cubicBezTo>
                    <a:pt x="816901" y="202818"/>
                    <a:pt x="810265" y="204129"/>
                    <a:pt x="810265" y="207027"/>
                  </a:cubicBezTo>
                  <a:cubicBezTo>
                    <a:pt x="807570" y="211030"/>
                    <a:pt x="810265" y="220346"/>
                    <a:pt x="810265" y="225660"/>
                  </a:cubicBezTo>
                  <a:cubicBezTo>
                    <a:pt x="809060" y="230438"/>
                    <a:pt x="808594" y="235371"/>
                    <a:pt x="808883" y="240290"/>
                  </a:cubicBezTo>
                  <a:cubicBezTo>
                    <a:pt x="808883" y="245603"/>
                    <a:pt x="812892" y="257611"/>
                    <a:pt x="811579" y="262925"/>
                  </a:cubicBezTo>
                  <a:cubicBezTo>
                    <a:pt x="810071" y="266594"/>
                    <a:pt x="808293" y="270146"/>
                    <a:pt x="806257" y="273552"/>
                  </a:cubicBezTo>
                  <a:cubicBezTo>
                    <a:pt x="803562" y="276244"/>
                    <a:pt x="800935" y="280453"/>
                    <a:pt x="798240" y="282868"/>
                  </a:cubicBezTo>
                  <a:cubicBezTo>
                    <a:pt x="794422" y="285813"/>
                    <a:pt x="790404" y="288488"/>
                    <a:pt x="786214" y="290873"/>
                  </a:cubicBezTo>
                  <a:cubicBezTo>
                    <a:pt x="781840" y="294715"/>
                    <a:pt x="776897" y="297857"/>
                    <a:pt x="771562" y="300190"/>
                  </a:cubicBezTo>
                  <a:cubicBezTo>
                    <a:pt x="768935" y="301501"/>
                    <a:pt x="763613" y="301501"/>
                    <a:pt x="760918" y="302812"/>
                  </a:cubicBezTo>
                  <a:cubicBezTo>
                    <a:pt x="759605" y="302812"/>
                    <a:pt x="756909" y="305503"/>
                    <a:pt x="755596" y="308126"/>
                  </a:cubicBezTo>
                  <a:cubicBezTo>
                    <a:pt x="755596" y="309506"/>
                    <a:pt x="754283" y="315027"/>
                    <a:pt x="755596" y="316131"/>
                  </a:cubicBezTo>
                  <a:cubicBezTo>
                    <a:pt x="756909" y="318822"/>
                    <a:pt x="763613" y="321444"/>
                    <a:pt x="766240" y="323032"/>
                  </a:cubicBezTo>
                  <a:cubicBezTo>
                    <a:pt x="769868" y="324115"/>
                    <a:pt x="773423" y="325429"/>
                    <a:pt x="776883" y="326965"/>
                  </a:cubicBezTo>
                  <a:cubicBezTo>
                    <a:pt x="780573" y="329644"/>
                    <a:pt x="783367" y="333372"/>
                    <a:pt x="784900" y="337662"/>
                  </a:cubicBezTo>
                  <a:cubicBezTo>
                    <a:pt x="786930" y="341522"/>
                    <a:pt x="788708" y="345510"/>
                    <a:pt x="790222" y="349600"/>
                  </a:cubicBezTo>
                  <a:lnTo>
                    <a:pt x="790223" y="362919"/>
                  </a:lnTo>
                  <a:cubicBezTo>
                    <a:pt x="790223" y="365610"/>
                    <a:pt x="788909" y="372235"/>
                    <a:pt x="788909" y="374927"/>
                  </a:cubicBezTo>
                  <a:cubicBezTo>
                    <a:pt x="787818" y="382396"/>
                    <a:pt x="787379" y="389947"/>
                    <a:pt x="787596" y="397493"/>
                  </a:cubicBezTo>
                  <a:cubicBezTo>
                    <a:pt x="787596" y="401495"/>
                    <a:pt x="786214" y="409500"/>
                    <a:pt x="786214" y="413503"/>
                  </a:cubicBezTo>
                  <a:cubicBezTo>
                    <a:pt x="787596" y="418816"/>
                    <a:pt x="791605" y="428133"/>
                    <a:pt x="793125" y="432135"/>
                  </a:cubicBezTo>
                  <a:cubicBezTo>
                    <a:pt x="795485" y="437236"/>
                    <a:pt x="797269" y="442582"/>
                    <a:pt x="798447" y="448076"/>
                  </a:cubicBezTo>
                  <a:cubicBezTo>
                    <a:pt x="799970" y="452367"/>
                    <a:pt x="800877" y="456851"/>
                    <a:pt x="801143" y="461395"/>
                  </a:cubicBezTo>
                  <a:cubicBezTo>
                    <a:pt x="801078" y="467390"/>
                    <a:pt x="799711" y="473300"/>
                    <a:pt x="797134" y="478716"/>
                  </a:cubicBezTo>
                  <a:cubicBezTo>
                    <a:pt x="794756" y="481337"/>
                    <a:pt x="792063" y="483655"/>
                    <a:pt x="789117" y="485617"/>
                  </a:cubicBezTo>
                  <a:cubicBezTo>
                    <a:pt x="783155" y="488193"/>
                    <a:pt x="776882" y="489979"/>
                    <a:pt x="770456" y="490931"/>
                  </a:cubicBezTo>
                  <a:cubicBezTo>
                    <a:pt x="765134" y="492311"/>
                    <a:pt x="753108" y="490931"/>
                    <a:pt x="747786" y="492311"/>
                  </a:cubicBezTo>
                  <a:cubicBezTo>
                    <a:pt x="735285" y="492973"/>
                    <a:pt x="722828" y="494286"/>
                    <a:pt x="710464" y="496245"/>
                  </a:cubicBezTo>
                  <a:cubicBezTo>
                    <a:pt x="701943" y="496937"/>
                    <a:pt x="693487" y="498276"/>
                    <a:pt x="685169" y="500247"/>
                  </a:cubicBezTo>
                  <a:cubicBezTo>
                    <a:pt x="677166" y="500938"/>
                    <a:pt x="669119" y="500938"/>
                    <a:pt x="661117" y="500247"/>
                  </a:cubicBezTo>
                  <a:cubicBezTo>
                    <a:pt x="657859" y="498748"/>
                    <a:pt x="654738" y="496970"/>
                    <a:pt x="651787" y="494934"/>
                  </a:cubicBezTo>
                  <a:cubicBezTo>
                    <a:pt x="649160" y="492311"/>
                    <a:pt x="650473" y="484306"/>
                    <a:pt x="649160" y="481615"/>
                  </a:cubicBezTo>
                  <a:cubicBezTo>
                    <a:pt x="649082" y="477452"/>
                    <a:pt x="647127" y="473547"/>
                    <a:pt x="643838" y="470987"/>
                  </a:cubicBezTo>
                  <a:cubicBezTo>
                    <a:pt x="641808" y="469505"/>
                    <a:pt x="639426" y="468577"/>
                    <a:pt x="636927" y="468296"/>
                  </a:cubicBezTo>
                  <a:cubicBezTo>
                    <a:pt x="634301" y="469676"/>
                    <a:pt x="630015" y="472298"/>
                    <a:pt x="627596" y="473679"/>
                  </a:cubicBezTo>
                  <a:cubicBezTo>
                    <a:pt x="626283" y="474990"/>
                    <a:pt x="624970" y="480580"/>
                    <a:pt x="623588" y="481615"/>
                  </a:cubicBezTo>
                  <a:cubicBezTo>
                    <a:pt x="622206" y="482650"/>
                    <a:pt x="619579" y="488516"/>
                    <a:pt x="616676" y="489620"/>
                  </a:cubicBezTo>
                  <a:lnTo>
                    <a:pt x="608659" y="489620"/>
                  </a:lnTo>
                  <a:cubicBezTo>
                    <a:pt x="607346" y="489620"/>
                    <a:pt x="603337" y="488309"/>
                    <a:pt x="601748" y="488309"/>
                  </a:cubicBezTo>
                  <a:cubicBezTo>
                    <a:pt x="600158" y="488309"/>
                    <a:pt x="597739" y="489620"/>
                    <a:pt x="596426" y="489620"/>
                  </a:cubicBezTo>
                  <a:cubicBezTo>
                    <a:pt x="595043" y="490931"/>
                    <a:pt x="592417" y="494933"/>
                    <a:pt x="589514" y="496521"/>
                  </a:cubicBezTo>
                  <a:cubicBezTo>
                    <a:pt x="588201" y="497901"/>
                    <a:pt x="584193" y="497901"/>
                    <a:pt x="582603" y="499212"/>
                  </a:cubicBezTo>
                  <a:cubicBezTo>
                    <a:pt x="576726" y="499093"/>
                    <a:pt x="570891" y="498188"/>
                    <a:pt x="565255" y="496521"/>
                  </a:cubicBezTo>
                  <a:cubicBezTo>
                    <a:pt x="560124" y="494493"/>
                    <a:pt x="555868" y="490732"/>
                    <a:pt x="553229" y="485893"/>
                  </a:cubicBezTo>
                  <a:cubicBezTo>
                    <a:pt x="550603" y="481891"/>
                    <a:pt x="550603" y="471263"/>
                    <a:pt x="549290" y="467261"/>
                  </a:cubicBezTo>
                  <a:cubicBezTo>
                    <a:pt x="547908" y="464638"/>
                    <a:pt x="547908" y="459256"/>
                    <a:pt x="546595" y="456633"/>
                  </a:cubicBezTo>
                  <a:cubicBezTo>
                    <a:pt x="543367" y="449637"/>
                    <a:pt x="538842" y="443314"/>
                    <a:pt x="533256" y="438001"/>
                  </a:cubicBezTo>
                  <a:cubicBezTo>
                    <a:pt x="527934" y="433998"/>
                    <a:pt x="514595" y="432687"/>
                    <a:pt x="509273" y="431100"/>
                  </a:cubicBezTo>
                  <a:cubicBezTo>
                    <a:pt x="503614" y="429532"/>
                    <a:pt x="497793" y="428629"/>
                    <a:pt x="491925" y="428409"/>
                  </a:cubicBezTo>
                  <a:cubicBezTo>
                    <a:pt x="487916" y="428409"/>
                    <a:pt x="478586" y="431100"/>
                    <a:pt x="474577" y="431100"/>
                  </a:cubicBezTo>
                  <a:cubicBezTo>
                    <a:pt x="469086" y="433250"/>
                    <a:pt x="463182" y="434146"/>
                    <a:pt x="457299" y="433722"/>
                  </a:cubicBezTo>
                  <a:cubicBezTo>
                    <a:pt x="454603" y="433722"/>
                    <a:pt x="450387" y="428409"/>
                    <a:pt x="447968" y="426821"/>
                  </a:cubicBezTo>
                  <a:cubicBezTo>
                    <a:pt x="447968" y="425441"/>
                    <a:pt x="446586" y="422819"/>
                    <a:pt x="446586" y="421508"/>
                  </a:cubicBezTo>
                  <a:cubicBezTo>
                    <a:pt x="443959" y="420128"/>
                    <a:pt x="437256" y="422819"/>
                    <a:pt x="433247" y="422819"/>
                  </a:cubicBezTo>
                  <a:cubicBezTo>
                    <a:pt x="431934" y="421508"/>
                    <a:pt x="426335" y="421508"/>
                    <a:pt x="425299" y="421508"/>
                  </a:cubicBezTo>
                  <a:cubicBezTo>
                    <a:pt x="421243" y="421219"/>
                    <a:pt x="417170" y="421663"/>
                    <a:pt x="413273" y="422819"/>
                  </a:cubicBezTo>
                  <a:cubicBezTo>
                    <a:pt x="409672" y="422520"/>
                    <a:pt x="406049" y="422967"/>
                    <a:pt x="402629" y="424130"/>
                  </a:cubicBezTo>
                  <a:cubicBezTo>
                    <a:pt x="399934" y="425441"/>
                    <a:pt x="398621" y="429444"/>
                    <a:pt x="395718" y="432135"/>
                  </a:cubicBezTo>
                  <a:cubicBezTo>
                    <a:pt x="392815" y="434827"/>
                    <a:pt x="385074" y="437449"/>
                    <a:pt x="382448" y="441451"/>
                  </a:cubicBezTo>
                  <a:cubicBezTo>
                    <a:pt x="381477" y="446353"/>
                    <a:pt x="381933" y="451430"/>
                    <a:pt x="383761" y="456081"/>
                  </a:cubicBezTo>
                  <a:cubicBezTo>
                    <a:pt x="386094" y="459068"/>
                    <a:pt x="388787" y="461757"/>
                    <a:pt x="391778" y="464086"/>
                  </a:cubicBezTo>
                  <a:cubicBezTo>
                    <a:pt x="393100" y="467956"/>
                    <a:pt x="393100" y="472155"/>
                    <a:pt x="391778" y="476025"/>
                  </a:cubicBezTo>
                  <a:cubicBezTo>
                    <a:pt x="390396" y="478716"/>
                    <a:pt x="386387" y="482926"/>
                    <a:pt x="384867" y="482926"/>
                  </a:cubicBezTo>
                  <a:cubicBezTo>
                    <a:pt x="380858" y="484237"/>
                    <a:pt x="372910" y="484237"/>
                    <a:pt x="370215" y="485548"/>
                  </a:cubicBezTo>
                  <a:cubicBezTo>
                    <a:pt x="366470" y="486286"/>
                    <a:pt x="362873" y="487639"/>
                    <a:pt x="359571" y="489551"/>
                  </a:cubicBezTo>
                  <a:cubicBezTo>
                    <a:pt x="356876" y="490862"/>
                    <a:pt x="354249" y="497556"/>
                    <a:pt x="351554" y="498867"/>
                  </a:cubicBezTo>
                  <a:cubicBezTo>
                    <a:pt x="350240" y="500178"/>
                    <a:pt x="346232" y="501558"/>
                    <a:pt x="346232" y="502870"/>
                  </a:cubicBezTo>
                  <a:cubicBezTo>
                    <a:pt x="344919" y="505492"/>
                    <a:pt x="346232" y="510875"/>
                    <a:pt x="344919" y="512186"/>
                  </a:cubicBezTo>
                  <a:cubicBezTo>
                    <a:pt x="342653" y="515140"/>
                    <a:pt x="339289" y="517057"/>
                    <a:pt x="335588" y="517499"/>
                  </a:cubicBezTo>
                  <a:cubicBezTo>
                    <a:pt x="332893" y="518811"/>
                    <a:pt x="328677" y="513497"/>
                    <a:pt x="327571" y="513497"/>
                  </a:cubicBezTo>
                  <a:cubicBezTo>
                    <a:pt x="324876" y="513497"/>
                    <a:pt x="320660" y="517499"/>
                    <a:pt x="319554" y="520398"/>
                  </a:cubicBezTo>
                  <a:cubicBezTo>
                    <a:pt x="318240" y="521709"/>
                    <a:pt x="318240" y="525712"/>
                    <a:pt x="316858" y="527299"/>
                  </a:cubicBezTo>
                  <a:cubicBezTo>
                    <a:pt x="315545" y="529990"/>
                    <a:pt x="312919" y="531301"/>
                    <a:pt x="311537" y="534200"/>
                  </a:cubicBezTo>
                  <a:cubicBezTo>
                    <a:pt x="311537" y="536891"/>
                    <a:pt x="311537" y="542205"/>
                    <a:pt x="312919" y="543516"/>
                  </a:cubicBezTo>
                  <a:cubicBezTo>
                    <a:pt x="315545" y="546207"/>
                    <a:pt x="322249" y="542205"/>
                    <a:pt x="326189" y="543516"/>
                  </a:cubicBezTo>
                  <a:cubicBezTo>
                    <a:pt x="330295" y="543902"/>
                    <a:pt x="334113" y="545795"/>
                    <a:pt x="336901" y="548830"/>
                  </a:cubicBezTo>
                  <a:cubicBezTo>
                    <a:pt x="340910" y="551521"/>
                    <a:pt x="343813" y="559526"/>
                    <a:pt x="346232" y="560837"/>
                  </a:cubicBezTo>
                  <a:cubicBezTo>
                    <a:pt x="350600" y="561861"/>
                    <a:pt x="355086" y="562302"/>
                    <a:pt x="359571" y="562148"/>
                  </a:cubicBezTo>
                  <a:cubicBezTo>
                    <a:pt x="363579" y="560837"/>
                    <a:pt x="368901" y="556835"/>
                    <a:pt x="372910" y="555247"/>
                  </a:cubicBezTo>
                  <a:cubicBezTo>
                    <a:pt x="375722" y="555519"/>
                    <a:pt x="378438" y="556415"/>
                    <a:pt x="380858" y="557870"/>
                  </a:cubicBezTo>
                  <a:cubicBezTo>
                    <a:pt x="384892" y="558543"/>
                    <a:pt x="388627" y="560419"/>
                    <a:pt x="391571" y="563253"/>
                  </a:cubicBezTo>
                  <a:cubicBezTo>
                    <a:pt x="394197" y="565875"/>
                    <a:pt x="396893" y="571189"/>
                    <a:pt x="399519" y="573880"/>
                  </a:cubicBezTo>
                  <a:cubicBezTo>
                    <a:pt x="401514" y="577148"/>
                    <a:pt x="404263" y="579893"/>
                    <a:pt x="407536" y="581885"/>
                  </a:cubicBezTo>
                  <a:lnTo>
                    <a:pt x="416867" y="581885"/>
                  </a:lnTo>
                  <a:cubicBezTo>
                    <a:pt x="419815" y="583926"/>
                    <a:pt x="422937" y="585704"/>
                    <a:pt x="426197" y="587199"/>
                  </a:cubicBezTo>
                  <a:cubicBezTo>
                    <a:pt x="427510" y="587199"/>
                    <a:pt x="433108" y="589821"/>
                    <a:pt x="434215" y="588510"/>
                  </a:cubicBezTo>
                  <a:cubicBezTo>
                    <a:pt x="436841" y="588510"/>
                    <a:pt x="441126" y="583196"/>
                    <a:pt x="443545" y="581609"/>
                  </a:cubicBezTo>
                  <a:cubicBezTo>
                    <a:pt x="447213" y="579470"/>
                    <a:pt x="451283" y="578108"/>
                    <a:pt x="455501" y="577606"/>
                  </a:cubicBezTo>
                  <a:cubicBezTo>
                    <a:pt x="461509" y="577646"/>
                    <a:pt x="467433" y="579013"/>
                    <a:pt x="472849" y="581609"/>
                  </a:cubicBezTo>
                  <a:cubicBezTo>
                    <a:pt x="474162" y="582920"/>
                    <a:pt x="474162" y="588510"/>
                    <a:pt x="474162" y="589545"/>
                  </a:cubicBezTo>
                  <a:cubicBezTo>
                    <a:pt x="475144" y="594684"/>
                    <a:pt x="476965" y="599627"/>
                    <a:pt x="479554" y="604175"/>
                  </a:cubicBezTo>
                  <a:cubicBezTo>
                    <a:pt x="480867" y="605555"/>
                    <a:pt x="487501" y="606866"/>
                    <a:pt x="488884" y="608177"/>
                  </a:cubicBezTo>
                  <a:cubicBezTo>
                    <a:pt x="491895" y="610691"/>
                    <a:pt x="494264" y="613885"/>
                    <a:pt x="495795" y="617494"/>
                  </a:cubicBezTo>
                  <a:cubicBezTo>
                    <a:pt x="496876" y="620951"/>
                    <a:pt x="497321" y="624575"/>
                    <a:pt x="497108" y="628190"/>
                  </a:cubicBezTo>
                  <a:cubicBezTo>
                    <a:pt x="497108" y="630812"/>
                    <a:pt x="494482" y="635091"/>
                    <a:pt x="494482" y="637437"/>
                  </a:cubicBezTo>
                  <a:cubicBezTo>
                    <a:pt x="494482" y="639784"/>
                    <a:pt x="491786" y="646754"/>
                    <a:pt x="493100" y="650756"/>
                  </a:cubicBezTo>
                  <a:cubicBezTo>
                    <a:pt x="494143" y="653155"/>
                    <a:pt x="496075" y="655059"/>
                    <a:pt x="498491" y="656070"/>
                  </a:cubicBezTo>
                  <a:cubicBezTo>
                    <a:pt x="501117" y="657450"/>
                    <a:pt x="507821" y="654759"/>
                    <a:pt x="510447" y="656070"/>
                  </a:cubicBezTo>
                  <a:cubicBezTo>
                    <a:pt x="513787" y="658535"/>
                    <a:pt x="516527" y="661719"/>
                    <a:pt x="518465" y="665386"/>
                  </a:cubicBezTo>
                  <a:cubicBezTo>
                    <a:pt x="519778" y="668077"/>
                    <a:pt x="521091" y="673391"/>
                    <a:pt x="522473" y="676082"/>
                  </a:cubicBezTo>
                  <a:cubicBezTo>
                    <a:pt x="522668" y="684525"/>
                    <a:pt x="522205" y="692969"/>
                    <a:pt x="521091" y="701340"/>
                  </a:cubicBezTo>
                  <a:cubicBezTo>
                    <a:pt x="519356" y="706051"/>
                    <a:pt x="517034" y="710526"/>
                    <a:pt x="514179" y="714658"/>
                  </a:cubicBezTo>
                  <a:cubicBezTo>
                    <a:pt x="509451" y="717602"/>
                    <a:pt x="504559" y="720274"/>
                    <a:pt x="499527" y="722664"/>
                  </a:cubicBezTo>
                  <a:cubicBezTo>
                    <a:pt x="498214" y="725286"/>
                    <a:pt x="494206" y="729564"/>
                    <a:pt x="492616" y="731980"/>
                  </a:cubicBezTo>
                  <a:cubicBezTo>
                    <a:pt x="490740" y="734817"/>
                    <a:pt x="489404" y="737975"/>
                    <a:pt x="488677" y="741296"/>
                  </a:cubicBezTo>
                  <a:cubicBezTo>
                    <a:pt x="488677" y="745230"/>
                    <a:pt x="492616" y="751923"/>
                    <a:pt x="492616" y="755926"/>
                  </a:cubicBezTo>
                  <a:cubicBezTo>
                    <a:pt x="493998" y="758548"/>
                    <a:pt x="491303" y="763862"/>
                    <a:pt x="491303" y="766553"/>
                  </a:cubicBezTo>
                  <a:cubicBezTo>
                    <a:pt x="490462" y="770263"/>
                    <a:pt x="489113" y="773839"/>
                    <a:pt x="487294" y="777181"/>
                  </a:cubicBezTo>
                  <a:cubicBezTo>
                    <a:pt x="484668" y="779872"/>
                    <a:pt x="480383" y="782495"/>
                    <a:pt x="477964" y="785186"/>
                  </a:cubicBezTo>
                  <a:cubicBezTo>
                    <a:pt x="476651" y="786497"/>
                    <a:pt x="471052" y="789188"/>
                    <a:pt x="468633" y="792087"/>
                  </a:cubicBezTo>
                  <a:cubicBezTo>
                    <a:pt x="467320" y="793467"/>
                    <a:pt x="460685" y="796089"/>
                    <a:pt x="459303" y="798988"/>
                  </a:cubicBezTo>
                  <a:cubicBezTo>
                    <a:pt x="456318" y="801302"/>
                    <a:pt x="453646" y="803992"/>
                    <a:pt x="451355" y="806993"/>
                  </a:cubicBezTo>
                  <a:cubicBezTo>
                    <a:pt x="448960" y="809597"/>
                    <a:pt x="446270" y="811913"/>
                    <a:pt x="443338" y="813894"/>
                  </a:cubicBezTo>
                  <a:cubicBezTo>
                    <a:pt x="439735" y="816467"/>
                    <a:pt x="435642" y="818275"/>
                    <a:pt x="431312" y="819207"/>
                  </a:cubicBezTo>
                  <a:cubicBezTo>
                    <a:pt x="428685" y="819207"/>
                    <a:pt x="423294" y="817896"/>
                    <a:pt x="420668" y="820518"/>
                  </a:cubicBezTo>
                  <a:cubicBezTo>
                    <a:pt x="417972" y="821899"/>
                    <a:pt x="417972" y="828524"/>
                    <a:pt x="415346" y="831215"/>
                  </a:cubicBezTo>
                  <a:cubicBezTo>
                    <a:pt x="412007" y="832853"/>
                    <a:pt x="408352" y="833747"/>
                    <a:pt x="404633" y="833837"/>
                  </a:cubicBezTo>
                  <a:cubicBezTo>
                    <a:pt x="402007" y="833837"/>
                    <a:pt x="396686" y="832526"/>
                    <a:pt x="395303" y="832526"/>
                  </a:cubicBezTo>
                  <a:cubicBezTo>
                    <a:pt x="390001" y="831871"/>
                    <a:pt x="384639" y="831871"/>
                    <a:pt x="379338" y="832526"/>
                  </a:cubicBezTo>
                  <a:cubicBezTo>
                    <a:pt x="375445" y="833524"/>
                    <a:pt x="372098" y="836000"/>
                    <a:pt x="370007" y="839427"/>
                  </a:cubicBezTo>
                  <a:cubicBezTo>
                    <a:pt x="367312" y="840807"/>
                    <a:pt x="365999" y="846328"/>
                    <a:pt x="364686" y="847432"/>
                  </a:cubicBezTo>
                  <a:cubicBezTo>
                    <a:pt x="361832" y="849298"/>
                    <a:pt x="358675" y="850653"/>
                    <a:pt x="355355" y="851435"/>
                  </a:cubicBezTo>
                  <a:cubicBezTo>
                    <a:pt x="352660" y="851435"/>
                    <a:pt x="348443" y="847432"/>
                    <a:pt x="346025" y="847432"/>
                  </a:cubicBezTo>
                  <a:cubicBezTo>
                    <a:pt x="343606" y="847432"/>
                    <a:pt x="338007" y="846121"/>
                    <a:pt x="335381" y="847432"/>
                  </a:cubicBezTo>
                  <a:cubicBezTo>
                    <a:pt x="333999" y="848743"/>
                    <a:pt x="329990" y="852746"/>
                    <a:pt x="329990" y="855437"/>
                  </a:cubicBezTo>
                  <a:cubicBezTo>
                    <a:pt x="330486" y="858202"/>
                    <a:pt x="331395" y="860877"/>
                    <a:pt x="332686" y="863373"/>
                  </a:cubicBezTo>
                  <a:cubicBezTo>
                    <a:pt x="332629" y="866662"/>
                    <a:pt x="331699" y="869877"/>
                    <a:pt x="329990" y="872690"/>
                  </a:cubicBezTo>
                  <a:cubicBezTo>
                    <a:pt x="329990" y="875381"/>
                    <a:pt x="325981" y="880694"/>
                    <a:pt x="325981" y="883386"/>
                  </a:cubicBezTo>
                  <a:cubicBezTo>
                    <a:pt x="324668" y="886008"/>
                    <a:pt x="325981" y="891322"/>
                    <a:pt x="325981" y="894013"/>
                  </a:cubicBezTo>
                  <a:cubicBezTo>
                    <a:pt x="327221" y="898243"/>
                    <a:pt x="329035" y="902283"/>
                    <a:pt x="331372" y="906021"/>
                  </a:cubicBezTo>
                  <a:cubicBezTo>
                    <a:pt x="336267" y="912999"/>
                    <a:pt x="341599" y="919660"/>
                    <a:pt x="347338" y="925965"/>
                  </a:cubicBezTo>
                  <a:cubicBezTo>
                    <a:pt x="351044" y="933702"/>
                    <a:pt x="354163" y="941707"/>
                    <a:pt x="356668" y="949911"/>
                  </a:cubicBezTo>
                  <a:cubicBezTo>
                    <a:pt x="360526" y="956983"/>
                    <a:pt x="363232" y="964624"/>
                    <a:pt x="364685" y="972546"/>
                  </a:cubicBezTo>
                  <a:cubicBezTo>
                    <a:pt x="363498" y="977616"/>
                    <a:pt x="361712" y="982527"/>
                    <a:pt x="359363" y="987176"/>
                  </a:cubicBezTo>
                  <a:cubicBezTo>
                    <a:pt x="357204" y="992316"/>
                    <a:pt x="354517" y="997218"/>
                    <a:pt x="351346" y="1001806"/>
                  </a:cubicBezTo>
                  <a:lnTo>
                    <a:pt x="340703" y="1007119"/>
                  </a:lnTo>
                  <a:cubicBezTo>
                    <a:pt x="339320" y="1008430"/>
                    <a:pt x="333791" y="1009811"/>
                    <a:pt x="332686" y="1011122"/>
                  </a:cubicBezTo>
                  <a:cubicBezTo>
                    <a:pt x="330576" y="1013143"/>
                    <a:pt x="328782" y="1015470"/>
                    <a:pt x="327364" y="1018023"/>
                  </a:cubicBezTo>
                  <a:lnTo>
                    <a:pt x="327364" y="1032653"/>
                  </a:lnTo>
                  <a:cubicBezTo>
                    <a:pt x="325981" y="1036655"/>
                    <a:pt x="323355" y="1044660"/>
                    <a:pt x="322042" y="1048663"/>
                  </a:cubicBezTo>
                  <a:cubicBezTo>
                    <a:pt x="322042" y="1052665"/>
                    <a:pt x="324668" y="1060601"/>
                    <a:pt x="322042" y="1063293"/>
                  </a:cubicBezTo>
                  <a:cubicBezTo>
                    <a:pt x="322042" y="1065984"/>
                    <a:pt x="316651" y="1068606"/>
                    <a:pt x="315130" y="1070194"/>
                  </a:cubicBezTo>
                  <a:cubicBezTo>
                    <a:pt x="313817" y="1072885"/>
                    <a:pt x="315130" y="1077095"/>
                    <a:pt x="315130" y="1079510"/>
                  </a:cubicBezTo>
                  <a:cubicBezTo>
                    <a:pt x="316443" y="1080890"/>
                    <a:pt x="320452" y="1083512"/>
                    <a:pt x="322042" y="1084893"/>
                  </a:cubicBezTo>
                  <a:cubicBezTo>
                    <a:pt x="323355" y="1084893"/>
                    <a:pt x="327364" y="1084893"/>
                    <a:pt x="328953" y="1086204"/>
                  </a:cubicBezTo>
                  <a:cubicBezTo>
                    <a:pt x="331649" y="1086204"/>
                    <a:pt x="336971" y="1084893"/>
                    <a:pt x="339597" y="1086204"/>
                  </a:cubicBezTo>
                  <a:cubicBezTo>
                    <a:pt x="342213" y="1087729"/>
                    <a:pt x="344143" y="1090199"/>
                    <a:pt x="344988" y="1093105"/>
                  </a:cubicBezTo>
                  <a:cubicBezTo>
                    <a:pt x="345961" y="1095657"/>
                    <a:pt x="346408" y="1098380"/>
                    <a:pt x="346301" y="1101110"/>
                  </a:cubicBezTo>
                  <a:cubicBezTo>
                    <a:pt x="346301" y="1103801"/>
                    <a:pt x="340979" y="1106423"/>
                    <a:pt x="340979" y="1109115"/>
                  </a:cubicBezTo>
                  <a:cubicBezTo>
                    <a:pt x="339597" y="1111737"/>
                    <a:pt x="342293" y="1118431"/>
                    <a:pt x="343606" y="1122365"/>
                  </a:cubicBezTo>
                  <a:cubicBezTo>
                    <a:pt x="344897" y="1125323"/>
                    <a:pt x="346699" y="1128032"/>
                    <a:pt x="348928" y="1130370"/>
                  </a:cubicBezTo>
                  <a:cubicBezTo>
                    <a:pt x="353259" y="1131764"/>
                    <a:pt x="357733" y="1132667"/>
                    <a:pt x="362267" y="1133061"/>
                  </a:cubicBezTo>
                  <a:cubicBezTo>
                    <a:pt x="366275" y="1133061"/>
                    <a:pt x="372979" y="1129058"/>
                    <a:pt x="376918" y="1129058"/>
                  </a:cubicBezTo>
                  <a:cubicBezTo>
                    <a:pt x="379670" y="1127235"/>
                    <a:pt x="383100" y="1126753"/>
                    <a:pt x="386249" y="1127747"/>
                  </a:cubicBezTo>
                  <a:cubicBezTo>
                    <a:pt x="388945" y="1127747"/>
                    <a:pt x="391640" y="1131681"/>
                    <a:pt x="393161" y="1133061"/>
                  </a:cubicBezTo>
                  <a:cubicBezTo>
                    <a:pt x="394681" y="1134441"/>
                    <a:pt x="394474" y="1139962"/>
                    <a:pt x="395787" y="1142377"/>
                  </a:cubicBezTo>
                  <a:cubicBezTo>
                    <a:pt x="396478" y="1147668"/>
                    <a:pt x="396478" y="1153027"/>
                    <a:pt x="395787" y="1158318"/>
                  </a:cubicBezTo>
                  <a:cubicBezTo>
                    <a:pt x="395074" y="1162493"/>
                    <a:pt x="393747" y="1166539"/>
                    <a:pt x="391847" y="1170326"/>
                  </a:cubicBezTo>
                  <a:cubicBezTo>
                    <a:pt x="389152" y="1172948"/>
                    <a:pt x="386456" y="1178262"/>
                    <a:pt x="383830" y="1180953"/>
                  </a:cubicBezTo>
                  <a:cubicBezTo>
                    <a:pt x="380873" y="1184326"/>
                    <a:pt x="377249" y="1187051"/>
                    <a:pt x="373186" y="1188958"/>
                  </a:cubicBezTo>
                  <a:cubicBezTo>
                    <a:pt x="369133" y="1188744"/>
                    <a:pt x="365072" y="1189187"/>
                    <a:pt x="361161" y="1190270"/>
                  </a:cubicBezTo>
                  <a:cubicBezTo>
                    <a:pt x="358403" y="1193012"/>
                    <a:pt x="356073" y="1196153"/>
                    <a:pt x="354249" y="1199586"/>
                  </a:cubicBezTo>
                  <a:cubicBezTo>
                    <a:pt x="354316" y="1202864"/>
                    <a:pt x="355220" y="1206071"/>
                    <a:pt x="356876" y="1208902"/>
                  </a:cubicBezTo>
                  <a:cubicBezTo>
                    <a:pt x="358189" y="1211593"/>
                    <a:pt x="363787" y="1212905"/>
                    <a:pt x="366206" y="1212905"/>
                  </a:cubicBezTo>
                  <a:cubicBezTo>
                    <a:pt x="371663" y="1214904"/>
                    <a:pt x="376974" y="1217279"/>
                    <a:pt x="382102" y="1220012"/>
                  </a:cubicBezTo>
                  <a:cubicBezTo>
                    <a:pt x="385751" y="1221129"/>
                    <a:pt x="389328" y="1222465"/>
                    <a:pt x="392815" y="1224015"/>
                  </a:cubicBezTo>
                  <a:cubicBezTo>
                    <a:pt x="394251" y="1226092"/>
                    <a:pt x="394251" y="1228839"/>
                    <a:pt x="392815" y="1230916"/>
                  </a:cubicBezTo>
                  <a:cubicBezTo>
                    <a:pt x="392793" y="1233468"/>
                    <a:pt x="391834" y="1235924"/>
                    <a:pt x="390119" y="1237817"/>
                  </a:cubicBezTo>
                  <a:cubicBezTo>
                    <a:pt x="386748" y="1239294"/>
                    <a:pt x="383148" y="1240181"/>
                    <a:pt x="379476" y="1240439"/>
                  </a:cubicBezTo>
                  <a:cubicBezTo>
                    <a:pt x="376781" y="1240439"/>
                    <a:pt x="371459" y="1239128"/>
                    <a:pt x="368763" y="1239128"/>
                  </a:cubicBezTo>
                  <a:cubicBezTo>
                    <a:pt x="367450" y="1239128"/>
                    <a:pt x="361852" y="1239128"/>
                    <a:pt x="360815" y="1240439"/>
                  </a:cubicBezTo>
                  <a:lnTo>
                    <a:pt x="355493" y="1245753"/>
                  </a:lnTo>
                  <a:cubicBezTo>
                    <a:pt x="353478" y="1247262"/>
                    <a:pt x="351088" y="1248193"/>
                    <a:pt x="348582" y="1248444"/>
                  </a:cubicBezTo>
                  <a:cubicBezTo>
                    <a:pt x="345955" y="1249755"/>
                    <a:pt x="340565" y="1249755"/>
                    <a:pt x="339252" y="1252447"/>
                  </a:cubicBezTo>
                  <a:cubicBezTo>
                    <a:pt x="337816" y="1254524"/>
                    <a:pt x="337816" y="1257271"/>
                    <a:pt x="339252" y="1259348"/>
                  </a:cubicBezTo>
                  <a:cubicBezTo>
                    <a:pt x="339121" y="1262233"/>
                    <a:pt x="340687" y="1264929"/>
                    <a:pt x="343260" y="1266249"/>
                  </a:cubicBezTo>
                  <a:cubicBezTo>
                    <a:pt x="344573" y="1268871"/>
                    <a:pt x="351277" y="1270251"/>
                    <a:pt x="355286" y="1270251"/>
                  </a:cubicBezTo>
                  <a:cubicBezTo>
                    <a:pt x="357912" y="1271562"/>
                    <a:pt x="363234" y="1270251"/>
                    <a:pt x="365930" y="1271562"/>
                  </a:cubicBezTo>
                  <a:cubicBezTo>
                    <a:pt x="369339" y="1272050"/>
                    <a:pt x="372559" y="1273431"/>
                    <a:pt x="375260" y="1275565"/>
                  </a:cubicBezTo>
                  <a:cubicBezTo>
                    <a:pt x="376304" y="1277129"/>
                    <a:pt x="376768" y="1279009"/>
                    <a:pt x="376573" y="1280878"/>
                  </a:cubicBezTo>
                  <a:cubicBezTo>
                    <a:pt x="377886" y="1283501"/>
                    <a:pt x="379269" y="1287779"/>
                    <a:pt x="380582" y="1290195"/>
                  </a:cubicBezTo>
                  <a:cubicBezTo>
                    <a:pt x="380582" y="1294197"/>
                    <a:pt x="380582" y="1300822"/>
                    <a:pt x="377886" y="1303514"/>
                  </a:cubicBezTo>
                  <a:cubicBezTo>
                    <a:pt x="374449" y="1304598"/>
                    <a:pt x="370841" y="1305042"/>
                    <a:pt x="367243" y="1304825"/>
                  </a:cubicBezTo>
                  <a:cubicBezTo>
                    <a:pt x="363501" y="1304074"/>
                    <a:pt x="359907" y="1302722"/>
                    <a:pt x="356599" y="1300822"/>
                  </a:cubicBezTo>
                  <a:cubicBezTo>
                    <a:pt x="352752" y="1299328"/>
                    <a:pt x="348694" y="1298443"/>
                    <a:pt x="344573" y="1298200"/>
                  </a:cubicBezTo>
                  <a:cubicBezTo>
                    <a:pt x="342001" y="1298970"/>
                    <a:pt x="339637" y="1300315"/>
                    <a:pt x="337662" y="1302134"/>
                  </a:cubicBezTo>
                  <a:cubicBezTo>
                    <a:pt x="336348" y="1302133"/>
                    <a:pt x="333653" y="1306136"/>
                    <a:pt x="332340" y="1307447"/>
                  </a:cubicBezTo>
                  <a:cubicBezTo>
                    <a:pt x="328563" y="1309395"/>
                    <a:pt x="324506" y="1310745"/>
                    <a:pt x="320314" y="1311450"/>
                  </a:cubicBezTo>
                  <a:cubicBezTo>
                    <a:pt x="317619" y="1311450"/>
                    <a:pt x="312297" y="1312830"/>
                    <a:pt x="309670" y="1311450"/>
                  </a:cubicBezTo>
                  <a:cubicBezTo>
                    <a:pt x="308288" y="1310138"/>
                    <a:pt x="306975" y="1304549"/>
                    <a:pt x="304348" y="1303514"/>
                  </a:cubicBezTo>
                  <a:cubicBezTo>
                    <a:pt x="302966" y="1302133"/>
                    <a:pt x="298958" y="1298200"/>
                    <a:pt x="296331" y="1298200"/>
                  </a:cubicBezTo>
                  <a:cubicBezTo>
                    <a:pt x="293705" y="1298200"/>
                    <a:pt x="289420" y="1300822"/>
                    <a:pt x="287001" y="1300822"/>
                  </a:cubicBezTo>
                  <a:cubicBezTo>
                    <a:pt x="283575" y="1302134"/>
                    <a:pt x="279784" y="1302134"/>
                    <a:pt x="276358" y="1300822"/>
                  </a:cubicBezTo>
                  <a:cubicBezTo>
                    <a:pt x="274975" y="1300822"/>
                    <a:pt x="270967" y="1296820"/>
                    <a:pt x="268340" y="1295508"/>
                  </a:cubicBezTo>
                  <a:cubicBezTo>
                    <a:pt x="267027" y="1295508"/>
                    <a:pt x="263018" y="1296820"/>
                    <a:pt x="261429" y="1296820"/>
                  </a:cubicBezTo>
                  <a:cubicBezTo>
                    <a:pt x="258802" y="1298200"/>
                    <a:pt x="257489" y="1300822"/>
                    <a:pt x="256107" y="1300822"/>
                  </a:cubicBezTo>
                  <a:cubicBezTo>
                    <a:pt x="252745" y="1302337"/>
                    <a:pt x="249142" y="1303248"/>
                    <a:pt x="245463" y="1303514"/>
                  </a:cubicBezTo>
                  <a:cubicBezTo>
                    <a:pt x="242449" y="1303014"/>
                    <a:pt x="239655" y="1301619"/>
                    <a:pt x="237446" y="1299511"/>
                  </a:cubicBezTo>
                  <a:cubicBezTo>
                    <a:pt x="236133" y="1299511"/>
                    <a:pt x="232124" y="1300822"/>
                    <a:pt x="230534" y="1300822"/>
                  </a:cubicBezTo>
                  <a:cubicBezTo>
                    <a:pt x="227839" y="1299511"/>
                    <a:pt x="225213" y="1296820"/>
                    <a:pt x="223623" y="1296820"/>
                  </a:cubicBezTo>
                  <a:cubicBezTo>
                    <a:pt x="220997" y="1296820"/>
                    <a:pt x="216712" y="1295508"/>
                    <a:pt x="215675" y="1296820"/>
                  </a:cubicBezTo>
                  <a:cubicBezTo>
                    <a:pt x="213377" y="1297606"/>
                    <a:pt x="211789" y="1299711"/>
                    <a:pt x="211666" y="1302133"/>
                  </a:cubicBezTo>
                  <a:cubicBezTo>
                    <a:pt x="211666" y="1304825"/>
                    <a:pt x="214293" y="1311450"/>
                    <a:pt x="214293" y="1315452"/>
                  </a:cubicBezTo>
                  <a:cubicBezTo>
                    <a:pt x="214293" y="1318143"/>
                    <a:pt x="215675" y="1323457"/>
                    <a:pt x="214293" y="1326079"/>
                  </a:cubicBezTo>
                  <a:cubicBezTo>
                    <a:pt x="214293" y="1327460"/>
                    <a:pt x="211666" y="1330082"/>
                    <a:pt x="210284" y="1332980"/>
                  </a:cubicBezTo>
                  <a:cubicBezTo>
                    <a:pt x="208971" y="1334292"/>
                    <a:pt x="208971" y="1338294"/>
                    <a:pt x="207658" y="1339881"/>
                  </a:cubicBezTo>
                  <a:cubicBezTo>
                    <a:pt x="207658" y="1342573"/>
                    <a:pt x="210284" y="1346782"/>
                    <a:pt x="208971" y="1349198"/>
                  </a:cubicBezTo>
                  <a:cubicBezTo>
                    <a:pt x="208971" y="1350578"/>
                    <a:pt x="206344" y="1353200"/>
                    <a:pt x="203649" y="1354511"/>
                  </a:cubicBezTo>
                  <a:cubicBezTo>
                    <a:pt x="200241" y="1356569"/>
                    <a:pt x="196683" y="1358368"/>
                    <a:pt x="193006" y="1359894"/>
                  </a:cubicBezTo>
                  <a:cubicBezTo>
                    <a:pt x="190310" y="1362516"/>
                    <a:pt x="183675" y="1367830"/>
                    <a:pt x="180980" y="1370521"/>
                  </a:cubicBezTo>
                  <a:cubicBezTo>
                    <a:pt x="176307" y="1373291"/>
                    <a:pt x="171848" y="1376405"/>
                    <a:pt x="167641" y="1379838"/>
                  </a:cubicBezTo>
                  <a:cubicBezTo>
                    <a:pt x="162319" y="1381149"/>
                    <a:pt x="154301" y="1381149"/>
                    <a:pt x="150362" y="1382460"/>
                  </a:cubicBezTo>
                  <a:cubicBezTo>
                    <a:pt x="146241" y="1383993"/>
                    <a:pt x="142224" y="1385791"/>
                    <a:pt x="138336" y="1387843"/>
                  </a:cubicBezTo>
                  <a:cubicBezTo>
                    <a:pt x="135689" y="1389773"/>
                    <a:pt x="133358" y="1392101"/>
                    <a:pt x="131425" y="1394744"/>
                  </a:cubicBezTo>
                  <a:cubicBezTo>
                    <a:pt x="130111" y="1396055"/>
                    <a:pt x="130111" y="1401645"/>
                    <a:pt x="130111" y="1404060"/>
                  </a:cubicBezTo>
                  <a:cubicBezTo>
                    <a:pt x="128798" y="1408062"/>
                    <a:pt x="128798" y="1415998"/>
                    <a:pt x="127485" y="1420001"/>
                  </a:cubicBezTo>
                  <a:cubicBezTo>
                    <a:pt x="125221" y="1423854"/>
                    <a:pt x="122531" y="1427442"/>
                    <a:pt x="119468" y="1430697"/>
                  </a:cubicBezTo>
                  <a:cubicBezTo>
                    <a:pt x="115356" y="1435034"/>
                    <a:pt x="110895" y="1439027"/>
                    <a:pt x="106129" y="1442636"/>
                  </a:cubicBezTo>
                  <a:lnTo>
                    <a:pt x="91476" y="1457266"/>
                  </a:lnTo>
                  <a:cubicBezTo>
                    <a:pt x="87468" y="1459957"/>
                    <a:pt x="76824" y="1462580"/>
                    <a:pt x="72815" y="1465271"/>
                  </a:cubicBezTo>
                  <a:cubicBezTo>
                    <a:pt x="70551" y="1468704"/>
                    <a:pt x="67857" y="1471835"/>
                    <a:pt x="64798" y="1474587"/>
                  </a:cubicBezTo>
                  <a:cubicBezTo>
                    <a:pt x="62172" y="1477279"/>
                    <a:pt x="55468" y="1485215"/>
                    <a:pt x="52773" y="1487906"/>
                  </a:cubicBezTo>
                  <a:cubicBezTo>
                    <a:pt x="50077" y="1490597"/>
                    <a:pt x="45861" y="1495842"/>
                    <a:pt x="43442" y="1498533"/>
                  </a:cubicBezTo>
                  <a:cubicBezTo>
                    <a:pt x="39327" y="1501382"/>
                    <a:pt x="34868" y="1503700"/>
                    <a:pt x="30172" y="1505434"/>
                  </a:cubicBezTo>
                  <a:cubicBezTo>
                    <a:pt x="25410" y="1506993"/>
                    <a:pt x="20457" y="1507899"/>
                    <a:pt x="15451" y="1508126"/>
                  </a:cubicBezTo>
                  <a:cubicBezTo>
                    <a:pt x="12824" y="1508126"/>
                    <a:pt x="6120" y="1504123"/>
                    <a:pt x="2181" y="1505434"/>
                  </a:cubicBezTo>
                  <a:cubicBezTo>
                    <a:pt x="4220" y="1502030"/>
                    <a:pt x="5999" y="1498478"/>
                    <a:pt x="7503" y="1494807"/>
                  </a:cubicBezTo>
                  <a:cubicBezTo>
                    <a:pt x="7241" y="1488131"/>
                    <a:pt x="7681" y="1481447"/>
                    <a:pt x="8816" y="1474863"/>
                  </a:cubicBezTo>
                  <a:cubicBezTo>
                    <a:pt x="10524" y="1467576"/>
                    <a:pt x="12836" y="1460444"/>
                    <a:pt x="15727" y="1453539"/>
                  </a:cubicBezTo>
                  <a:cubicBezTo>
                    <a:pt x="18422" y="1450917"/>
                    <a:pt x="25058" y="1446638"/>
                    <a:pt x="26440" y="1444223"/>
                  </a:cubicBezTo>
                  <a:cubicBezTo>
                    <a:pt x="30427" y="1439680"/>
                    <a:pt x="33990" y="1434783"/>
                    <a:pt x="37083" y="1429593"/>
                  </a:cubicBezTo>
                  <a:cubicBezTo>
                    <a:pt x="40317" y="1423184"/>
                    <a:pt x="42999" y="1416512"/>
                    <a:pt x="45100" y="1409649"/>
                  </a:cubicBezTo>
                  <a:cubicBezTo>
                    <a:pt x="47727" y="1405647"/>
                    <a:pt x="49109" y="1396331"/>
                    <a:pt x="52012" y="1393709"/>
                  </a:cubicBezTo>
                  <a:cubicBezTo>
                    <a:pt x="54915" y="1391086"/>
                    <a:pt x="60029" y="1391017"/>
                    <a:pt x="61343" y="1389706"/>
                  </a:cubicBezTo>
                  <a:cubicBezTo>
                    <a:pt x="66397" y="1386433"/>
                    <a:pt x="70899" y="1382380"/>
                    <a:pt x="74682" y="1377698"/>
                  </a:cubicBezTo>
                  <a:cubicBezTo>
                    <a:pt x="77377" y="1373696"/>
                    <a:pt x="80004" y="1365760"/>
                    <a:pt x="82699" y="1360446"/>
                  </a:cubicBezTo>
                  <a:cubicBezTo>
                    <a:pt x="83833" y="1354495"/>
                    <a:pt x="85618" y="1348687"/>
                    <a:pt x="88021" y="1343125"/>
                  </a:cubicBezTo>
                  <a:cubicBezTo>
                    <a:pt x="90230" y="1341016"/>
                    <a:pt x="93024" y="1339622"/>
                    <a:pt x="96038" y="1339122"/>
                  </a:cubicBezTo>
                  <a:cubicBezTo>
                    <a:pt x="100046" y="1336431"/>
                    <a:pt x="110690" y="1337811"/>
                    <a:pt x="113317" y="1333808"/>
                  </a:cubicBezTo>
                  <a:cubicBezTo>
                    <a:pt x="115731" y="1330278"/>
                    <a:pt x="116248" y="1325786"/>
                    <a:pt x="114699" y="1321801"/>
                  </a:cubicBezTo>
                  <a:cubicBezTo>
                    <a:pt x="113317" y="1319179"/>
                    <a:pt x="107787" y="1316487"/>
                    <a:pt x="106682" y="1314900"/>
                  </a:cubicBezTo>
                  <a:cubicBezTo>
                    <a:pt x="102673" y="1313589"/>
                    <a:pt x="94656" y="1312209"/>
                    <a:pt x="93343" y="1307999"/>
                  </a:cubicBezTo>
                  <a:cubicBezTo>
                    <a:pt x="92029" y="1303790"/>
                    <a:pt x="97351" y="1296060"/>
                    <a:pt x="97351" y="1292058"/>
                  </a:cubicBezTo>
                  <a:cubicBezTo>
                    <a:pt x="96174" y="1286564"/>
                    <a:pt x="94389" y="1281218"/>
                    <a:pt x="92029" y="1276117"/>
                  </a:cubicBezTo>
                  <a:cubicBezTo>
                    <a:pt x="88332" y="1270134"/>
                    <a:pt x="84317" y="1264352"/>
                    <a:pt x="80004" y="1258796"/>
                  </a:cubicBezTo>
                  <a:cubicBezTo>
                    <a:pt x="75527" y="1249531"/>
                    <a:pt x="72385" y="1239680"/>
                    <a:pt x="70673" y="1229536"/>
                  </a:cubicBezTo>
                  <a:cubicBezTo>
                    <a:pt x="69360" y="1222635"/>
                    <a:pt x="75995" y="1208212"/>
                    <a:pt x="75995" y="1200276"/>
                  </a:cubicBezTo>
                  <a:cubicBezTo>
                    <a:pt x="77377" y="1186957"/>
                    <a:pt x="78690" y="1158870"/>
                    <a:pt x="78690" y="1145690"/>
                  </a:cubicBezTo>
                  <a:cubicBezTo>
                    <a:pt x="77377" y="1136373"/>
                    <a:pt x="75995" y="1120363"/>
                    <a:pt x="74682" y="1111185"/>
                  </a:cubicBezTo>
                  <a:cubicBezTo>
                    <a:pt x="69649" y="1094337"/>
                    <a:pt x="63413" y="1077870"/>
                    <a:pt x="56021" y="1061913"/>
                  </a:cubicBezTo>
                  <a:cubicBezTo>
                    <a:pt x="48707" y="1048223"/>
                    <a:pt x="42468" y="1033987"/>
                    <a:pt x="37360" y="1019334"/>
                  </a:cubicBezTo>
                  <a:cubicBezTo>
                    <a:pt x="33351" y="1010018"/>
                    <a:pt x="33351" y="990074"/>
                    <a:pt x="29343" y="980758"/>
                  </a:cubicBezTo>
                  <a:cubicBezTo>
                    <a:pt x="26716" y="973857"/>
                    <a:pt x="18699" y="959434"/>
                    <a:pt x="16004" y="952809"/>
                  </a:cubicBezTo>
                  <a:cubicBezTo>
                    <a:pt x="10245" y="942762"/>
                    <a:pt x="5786" y="932025"/>
                    <a:pt x="2734" y="920858"/>
                  </a:cubicBezTo>
                  <a:cubicBezTo>
                    <a:pt x="1351" y="913957"/>
                    <a:pt x="-2657" y="898223"/>
                    <a:pt x="2734" y="893254"/>
                  </a:cubicBezTo>
                  <a:cubicBezTo>
                    <a:pt x="4047" y="890563"/>
                    <a:pt x="12064" y="893254"/>
                    <a:pt x="14690" y="891943"/>
                  </a:cubicBezTo>
                  <a:cubicBezTo>
                    <a:pt x="18699" y="887941"/>
                    <a:pt x="17386" y="877313"/>
                    <a:pt x="20012" y="871930"/>
                  </a:cubicBezTo>
                  <a:cubicBezTo>
                    <a:pt x="23442" y="868144"/>
                    <a:pt x="27513" y="864990"/>
                    <a:pt x="32038" y="862614"/>
                  </a:cubicBezTo>
                  <a:cubicBezTo>
                    <a:pt x="34665" y="861303"/>
                    <a:pt x="42682" y="863994"/>
                    <a:pt x="46690" y="863994"/>
                  </a:cubicBezTo>
                  <a:cubicBezTo>
                    <a:pt x="50699" y="865306"/>
                    <a:pt x="58716" y="869308"/>
                    <a:pt x="62725" y="867997"/>
                  </a:cubicBezTo>
                  <a:cubicBezTo>
                    <a:pt x="66665" y="865306"/>
                    <a:pt x="65351" y="853298"/>
                    <a:pt x="68047" y="850676"/>
                  </a:cubicBezTo>
                  <a:cubicBezTo>
                    <a:pt x="73568" y="847820"/>
                    <a:pt x="79355" y="845509"/>
                    <a:pt x="85325" y="843775"/>
                  </a:cubicBezTo>
                  <a:cubicBezTo>
                    <a:pt x="93732" y="844888"/>
                    <a:pt x="102212" y="845349"/>
                    <a:pt x="110690" y="845155"/>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9" name="Freeform 98">
              <a:extLst>
                <a:ext uri="{FF2B5EF4-FFF2-40B4-BE49-F238E27FC236}">
                  <a16:creationId xmlns:a16="http://schemas.microsoft.com/office/drawing/2014/main" id="{414E314E-62BE-5B49-B91B-BF8133FCF061}"/>
                </a:ext>
              </a:extLst>
            </p:cNvPr>
            <p:cNvSpPr/>
            <p:nvPr/>
          </p:nvSpPr>
          <p:spPr>
            <a:xfrm>
              <a:off x="3151686" y="3936814"/>
              <a:ext cx="539092" cy="876416"/>
            </a:xfrm>
            <a:custGeom>
              <a:avLst/>
              <a:gdLst>
                <a:gd name="connsiteX0" fmla="*/ 543170 w 539091"/>
                <a:gd name="connsiteY0" fmla="*/ 258752 h 876415"/>
                <a:gd name="connsiteX1" fmla="*/ 539161 w 539091"/>
                <a:gd name="connsiteY1" fmla="*/ 266757 h 876415"/>
                <a:gd name="connsiteX2" fmla="*/ 536466 w 539091"/>
                <a:gd name="connsiteY2" fmla="*/ 276073 h 876415"/>
                <a:gd name="connsiteX3" fmla="*/ 535152 w 539091"/>
                <a:gd name="connsiteY3" fmla="*/ 288081 h 876415"/>
                <a:gd name="connsiteX4" fmla="*/ 528241 w 539091"/>
                <a:gd name="connsiteY4" fmla="*/ 300019 h 876415"/>
                <a:gd name="connsiteX5" fmla="*/ 522919 w 539091"/>
                <a:gd name="connsiteY5" fmla="*/ 306920 h 876415"/>
                <a:gd name="connsiteX6" fmla="*/ 516008 w 539091"/>
                <a:gd name="connsiteY6" fmla="*/ 317548 h 876415"/>
                <a:gd name="connsiteX7" fmla="*/ 513381 w 539091"/>
                <a:gd name="connsiteY7" fmla="*/ 330866 h 876415"/>
                <a:gd name="connsiteX8" fmla="*/ 506470 w 539091"/>
                <a:gd name="connsiteY8" fmla="*/ 344185 h 876415"/>
                <a:gd name="connsiteX9" fmla="*/ 495826 w 539091"/>
                <a:gd name="connsiteY9" fmla="*/ 353501 h 876415"/>
                <a:gd name="connsiteX10" fmla="*/ 488915 w 539091"/>
                <a:gd name="connsiteY10" fmla="*/ 361506 h 876415"/>
                <a:gd name="connsiteX11" fmla="*/ 484906 w 539091"/>
                <a:gd name="connsiteY11" fmla="*/ 366820 h 876415"/>
                <a:gd name="connsiteX12" fmla="*/ 495550 w 539091"/>
                <a:gd name="connsiteY12" fmla="*/ 374825 h 876415"/>
                <a:gd name="connsiteX13" fmla="*/ 500872 w 539091"/>
                <a:gd name="connsiteY13" fmla="*/ 385453 h 876415"/>
                <a:gd name="connsiteX14" fmla="*/ 506193 w 539091"/>
                <a:gd name="connsiteY14" fmla="*/ 386833 h 876415"/>
                <a:gd name="connsiteX15" fmla="*/ 503567 w 539091"/>
                <a:gd name="connsiteY15" fmla="*/ 393734 h 876415"/>
                <a:gd name="connsiteX16" fmla="*/ 500872 w 539091"/>
                <a:gd name="connsiteY16" fmla="*/ 405741 h 876415"/>
                <a:gd name="connsiteX17" fmla="*/ 500872 w 539091"/>
                <a:gd name="connsiteY17" fmla="*/ 417749 h 876415"/>
                <a:gd name="connsiteX18" fmla="*/ 511584 w 539091"/>
                <a:gd name="connsiteY18" fmla="*/ 425685 h 876415"/>
                <a:gd name="connsiteX19" fmla="*/ 518496 w 539091"/>
                <a:gd name="connsiteY19" fmla="*/ 430999 h 876415"/>
                <a:gd name="connsiteX20" fmla="*/ 521813 w 539091"/>
                <a:gd name="connsiteY20" fmla="*/ 445559 h 876415"/>
                <a:gd name="connsiteX21" fmla="*/ 514902 w 539091"/>
                <a:gd name="connsiteY21" fmla="*/ 460189 h 876415"/>
                <a:gd name="connsiteX22" fmla="*/ 520224 w 539091"/>
                <a:gd name="connsiteY22" fmla="*/ 474819 h 876415"/>
                <a:gd name="connsiteX23" fmla="*/ 517597 w 539091"/>
                <a:gd name="connsiteY23" fmla="*/ 485516 h 876415"/>
                <a:gd name="connsiteX24" fmla="*/ 510686 w 539091"/>
                <a:gd name="connsiteY24" fmla="*/ 500146 h 876415"/>
                <a:gd name="connsiteX25" fmla="*/ 509373 w 539091"/>
                <a:gd name="connsiteY25" fmla="*/ 514776 h 876415"/>
                <a:gd name="connsiteX26" fmla="*/ 520016 w 539091"/>
                <a:gd name="connsiteY26" fmla="*/ 524092 h 876415"/>
                <a:gd name="connsiteX27" fmla="*/ 518703 w 539091"/>
                <a:gd name="connsiteY27" fmla="*/ 537411 h 876415"/>
                <a:gd name="connsiteX28" fmla="*/ 510686 w 539091"/>
                <a:gd name="connsiteY28" fmla="*/ 544312 h 876415"/>
                <a:gd name="connsiteX29" fmla="*/ 493407 w 539091"/>
                <a:gd name="connsiteY29" fmla="*/ 558941 h 876415"/>
                <a:gd name="connsiteX30" fmla="*/ 482764 w 539091"/>
                <a:gd name="connsiteY30" fmla="*/ 561564 h 876415"/>
                <a:gd name="connsiteX31" fmla="*/ 469977 w 539091"/>
                <a:gd name="connsiteY31" fmla="*/ 578333 h 876415"/>
                <a:gd name="connsiteX32" fmla="*/ 463066 w 539091"/>
                <a:gd name="connsiteY32" fmla="*/ 591652 h 876415"/>
                <a:gd name="connsiteX33" fmla="*/ 459057 w 539091"/>
                <a:gd name="connsiteY33" fmla="*/ 595654 h 876415"/>
                <a:gd name="connsiteX34" fmla="*/ 461753 w 539091"/>
                <a:gd name="connsiteY34" fmla="*/ 612976 h 876415"/>
                <a:gd name="connsiteX35" fmla="*/ 452422 w 539091"/>
                <a:gd name="connsiteY35" fmla="*/ 619877 h 876415"/>
                <a:gd name="connsiteX36" fmla="*/ 455049 w 539091"/>
                <a:gd name="connsiteY36" fmla="*/ 633195 h 876415"/>
                <a:gd name="connsiteX37" fmla="*/ 467075 w 539091"/>
                <a:gd name="connsiteY37" fmla="*/ 641200 h 876415"/>
                <a:gd name="connsiteX38" fmla="*/ 465692 w 539091"/>
                <a:gd name="connsiteY38" fmla="*/ 653208 h 876415"/>
                <a:gd name="connsiteX39" fmla="*/ 460371 w 539091"/>
                <a:gd name="connsiteY39" fmla="*/ 665147 h 876415"/>
                <a:gd name="connsiteX40" fmla="*/ 448414 w 539091"/>
                <a:gd name="connsiteY40" fmla="*/ 667838 h 876415"/>
                <a:gd name="connsiteX41" fmla="*/ 445718 w 539091"/>
                <a:gd name="connsiteY41" fmla="*/ 673151 h 876415"/>
                <a:gd name="connsiteX42" fmla="*/ 444405 w 539091"/>
                <a:gd name="connsiteY42" fmla="*/ 685159 h 876415"/>
                <a:gd name="connsiteX43" fmla="*/ 453736 w 539091"/>
                <a:gd name="connsiteY43" fmla="*/ 689162 h 876415"/>
                <a:gd name="connsiteX44" fmla="*/ 461753 w 539091"/>
                <a:gd name="connsiteY44" fmla="*/ 697167 h 876415"/>
                <a:gd name="connsiteX45" fmla="*/ 463066 w 539091"/>
                <a:gd name="connsiteY45" fmla="*/ 711797 h 876415"/>
                <a:gd name="connsiteX46" fmla="*/ 457744 w 539091"/>
                <a:gd name="connsiteY46" fmla="*/ 727738 h 876415"/>
                <a:gd name="connsiteX47" fmla="*/ 448414 w 539091"/>
                <a:gd name="connsiteY47" fmla="*/ 733120 h 876415"/>
                <a:gd name="connsiteX48" fmla="*/ 441502 w 539091"/>
                <a:gd name="connsiteY48" fmla="*/ 747750 h 876415"/>
                <a:gd name="connsiteX49" fmla="*/ 438807 w 539091"/>
                <a:gd name="connsiteY49" fmla="*/ 759689 h 876415"/>
                <a:gd name="connsiteX50" fmla="*/ 431896 w 539091"/>
                <a:gd name="connsiteY50" fmla="*/ 767694 h 876415"/>
                <a:gd name="connsiteX51" fmla="*/ 423878 w 539091"/>
                <a:gd name="connsiteY51" fmla="*/ 781013 h 876415"/>
                <a:gd name="connsiteX52" fmla="*/ 422565 w 539091"/>
                <a:gd name="connsiteY52" fmla="*/ 797023 h 876415"/>
                <a:gd name="connsiteX53" fmla="*/ 418556 w 539091"/>
                <a:gd name="connsiteY53" fmla="*/ 806339 h 876415"/>
                <a:gd name="connsiteX54" fmla="*/ 425468 w 539091"/>
                <a:gd name="connsiteY54" fmla="*/ 819658 h 876415"/>
                <a:gd name="connsiteX55" fmla="*/ 436111 w 539091"/>
                <a:gd name="connsiteY55" fmla="*/ 826559 h 876415"/>
                <a:gd name="connsiteX56" fmla="*/ 443023 w 539091"/>
                <a:gd name="connsiteY56" fmla="*/ 838566 h 876415"/>
                <a:gd name="connsiteX57" fmla="*/ 444336 w 539091"/>
                <a:gd name="connsiteY57" fmla="*/ 853196 h 876415"/>
                <a:gd name="connsiteX58" fmla="*/ 449658 w 539091"/>
                <a:gd name="connsiteY58" fmla="*/ 867826 h 876415"/>
                <a:gd name="connsiteX59" fmla="*/ 449658 w 539091"/>
                <a:gd name="connsiteY59" fmla="*/ 877143 h 876415"/>
                <a:gd name="connsiteX60" fmla="*/ 445649 w 539091"/>
                <a:gd name="connsiteY60" fmla="*/ 878523 h 876415"/>
                <a:gd name="connsiteX61" fmla="*/ 436388 w 539091"/>
                <a:gd name="connsiteY61" fmla="*/ 878523 h 876415"/>
                <a:gd name="connsiteX62" fmla="*/ 429476 w 539091"/>
                <a:gd name="connsiteY62" fmla="*/ 881145 h 876415"/>
                <a:gd name="connsiteX63" fmla="*/ 413511 w 539091"/>
                <a:gd name="connsiteY63" fmla="*/ 878523 h 876415"/>
                <a:gd name="connsiteX64" fmla="*/ 404181 w 539091"/>
                <a:gd name="connsiteY64" fmla="*/ 866515 h 876415"/>
                <a:gd name="connsiteX65" fmla="*/ 388215 w 539091"/>
                <a:gd name="connsiteY65" fmla="*/ 861202 h 876415"/>
                <a:gd name="connsiteX66" fmla="*/ 377572 w 539091"/>
                <a:gd name="connsiteY66" fmla="*/ 857199 h 876415"/>
                <a:gd name="connsiteX67" fmla="*/ 372250 w 539091"/>
                <a:gd name="connsiteY67" fmla="*/ 843880 h 876415"/>
                <a:gd name="connsiteX68" fmla="*/ 364302 w 539091"/>
                <a:gd name="connsiteY68" fmla="*/ 833253 h 876415"/>
                <a:gd name="connsiteX69" fmla="*/ 354971 w 539091"/>
                <a:gd name="connsiteY69" fmla="*/ 821245 h 876415"/>
                <a:gd name="connsiteX70" fmla="*/ 341632 w 539091"/>
                <a:gd name="connsiteY70" fmla="*/ 815932 h 876415"/>
                <a:gd name="connsiteX71" fmla="*/ 334721 w 539091"/>
                <a:gd name="connsiteY71" fmla="*/ 807927 h 876415"/>
                <a:gd name="connsiteX72" fmla="*/ 325390 w 539091"/>
                <a:gd name="connsiteY72" fmla="*/ 799921 h 876415"/>
                <a:gd name="connsiteX73" fmla="*/ 310738 w 539091"/>
                <a:gd name="connsiteY73" fmla="*/ 794608 h 876415"/>
                <a:gd name="connsiteX74" fmla="*/ 300855 w 539091"/>
                <a:gd name="connsiteY74" fmla="*/ 794608 h 876415"/>
                <a:gd name="connsiteX75" fmla="*/ 287516 w 539091"/>
                <a:gd name="connsiteY75" fmla="*/ 791985 h 876415"/>
                <a:gd name="connsiteX76" fmla="*/ 274246 w 539091"/>
                <a:gd name="connsiteY76" fmla="*/ 785084 h 876415"/>
                <a:gd name="connsiteX77" fmla="*/ 259593 w 539091"/>
                <a:gd name="connsiteY77" fmla="*/ 778184 h 876415"/>
                <a:gd name="connsiteX78" fmla="*/ 247637 w 539091"/>
                <a:gd name="connsiteY78" fmla="*/ 764865 h 876415"/>
                <a:gd name="connsiteX79" fmla="*/ 243628 w 539091"/>
                <a:gd name="connsiteY79" fmla="*/ 754168 h 876415"/>
                <a:gd name="connsiteX80" fmla="*/ 242315 w 539091"/>
                <a:gd name="connsiteY80" fmla="*/ 746163 h 876415"/>
                <a:gd name="connsiteX81" fmla="*/ 243628 w 539091"/>
                <a:gd name="connsiteY81" fmla="*/ 735536 h 876415"/>
                <a:gd name="connsiteX82" fmla="*/ 250539 w 539091"/>
                <a:gd name="connsiteY82" fmla="*/ 723528 h 876415"/>
                <a:gd name="connsiteX83" fmla="*/ 251853 w 539091"/>
                <a:gd name="connsiteY83" fmla="*/ 711590 h 876415"/>
                <a:gd name="connsiteX84" fmla="*/ 258764 w 539091"/>
                <a:gd name="connsiteY84" fmla="*/ 698271 h 876415"/>
                <a:gd name="connsiteX85" fmla="*/ 253442 w 539091"/>
                <a:gd name="connsiteY85" fmla="*/ 688955 h 876415"/>
                <a:gd name="connsiteX86" fmla="*/ 244112 w 539091"/>
                <a:gd name="connsiteY86" fmla="*/ 682054 h 876415"/>
                <a:gd name="connsiteX87" fmla="*/ 248120 w 539091"/>
                <a:gd name="connsiteY87" fmla="*/ 672738 h 876415"/>
                <a:gd name="connsiteX88" fmla="*/ 248120 w 539091"/>
                <a:gd name="connsiteY88" fmla="*/ 664733 h 876415"/>
                <a:gd name="connsiteX89" fmla="*/ 241209 w 539091"/>
                <a:gd name="connsiteY89" fmla="*/ 659419 h 876415"/>
                <a:gd name="connsiteX90" fmla="*/ 231879 w 539091"/>
                <a:gd name="connsiteY90" fmla="*/ 663421 h 876415"/>
                <a:gd name="connsiteX91" fmla="*/ 224967 w 539091"/>
                <a:gd name="connsiteY91" fmla="*/ 670322 h 876415"/>
                <a:gd name="connsiteX92" fmla="*/ 211697 w 539091"/>
                <a:gd name="connsiteY92" fmla="*/ 671633 h 876415"/>
                <a:gd name="connsiteX93" fmla="*/ 197045 w 539091"/>
                <a:gd name="connsiteY93" fmla="*/ 658315 h 876415"/>
                <a:gd name="connsiteX94" fmla="*/ 185019 w 539091"/>
                <a:gd name="connsiteY94" fmla="*/ 651414 h 876415"/>
                <a:gd name="connsiteX95" fmla="*/ 177071 w 539091"/>
                <a:gd name="connsiteY95" fmla="*/ 644513 h 876415"/>
                <a:gd name="connsiteX96" fmla="*/ 163732 w 539091"/>
                <a:gd name="connsiteY96" fmla="*/ 639199 h 876415"/>
                <a:gd name="connsiteX97" fmla="*/ 153088 w 539091"/>
                <a:gd name="connsiteY97" fmla="*/ 643202 h 876415"/>
                <a:gd name="connsiteX98" fmla="*/ 141131 w 539091"/>
                <a:gd name="connsiteY98" fmla="*/ 644513 h 876415"/>
                <a:gd name="connsiteX99" fmla="*/ 131801 w 539091"/>
                <a:gd name="connsiteY99" fmla="*/ 637612 h 876415"/>
                <a:gd name="connsiteX100" fmla="*/ 118462 w 539091"/>
                <a:gd name="connsiteY100" fmla="*/ 621602 h 876415"/>
                <a:gd name="connsiteX101" fmla="*/ 107818 w 539091"/>
                <a:gd name="connsiteY101" fmla="*/ 616288 h 876415"/>
                <a:gd name="connsiteX102" fmla="*/ 94548 w 539091"/>
                <a:gd name="connsiteY102" fmla="*/ 610974 h 876415"/>
                <a:gd name="connsiteX103" fmla="*/ 85218 w 539091"/>
                <a:gd name="connsiteY103" fmla="*/ 617875 h 876415"/>
                <a:gd name="connsiteX104" fmla="*/ 75888 w 539091"/>
                <a:gd name="connsiteY104" fmla="*/ 612562 h 876415"/>
                <a:gd name="connsiteX105" fmla="*/ 67870 w 539091"/>
                <a:gd name="connsiteY105" fmla="*/ 619463 h 876415"/>
                <a:gd name="connsiteX106" fmla="*/ 53218 w 539091"/>
                <a:gd name="connsiteY106" fmla="*/ 619463 h 876415"/>
                <a:gd name="connsiteX107" fmla="*/ 45270 w 539091"/>
                <a:gd name="connsiteY107" fmla="*/ 611527 h 876415"/>
                <a:gd name="connsiteX108" fmla="*/ 45270 w 539091"/>
                <a:gd name="connsiteY108" fmla="*/ 596828 h 876415"/>
                <a:gd name="connsiteX109" fmla="*/ 50592 w 539091"/>
                <a:gd name="connsiteY109" fmla="*/ 591514 h 876415"/>
                <a:gd name="connsiteX110" fmla="*/ 59922 w 539091"/>
                <a:gd name="connsiteY110" fmla="*/ 587511 h 876415"/>
                <a:gd name="connsiteX111" fmla="*/ 65244 w 539091"/>
                <a:gd name="connsiteY111" fmla="*/ 582198 h 876415"/>
                <a:gd name="connsiteX112" fmla="*/ 67870 w 539091"/>
                <a:gd name="connsiteY112" fmla="*/ 572881 h 876415"/>
                <a:gd name="connsiteX113" fmla="*/ 62548 w 539091"/>
                <a:gd name="connsiteY113" fmla="*/ 564876 h 876415"/>
                <a:gd name="connsiteX114" fmla="*/ 59922 w 539091"/>
                <a:gd name="connsiteY114" fmla="*/ 556940 h 876415"/>
                <a:gd name="connsiteX115" fmla="*/ 62548 w 539091"/>
                <a:gd name="connsiteY115" fmla="*/ 546244 h 876415"/>
                <a:gd name="connsiteX116" fmla="*/ 66557 w 539091"/>
                <a:gd name="connsiteY116" fmla="*/ 539343 h 876415"/>
                <a:gd name="connsiteX117" fmla="*/ 67870 w 539091"/>
                <a:gd name="connsiteY117" fmla="*/ 531338 h 876415"/>
                <a:gd name="connsiteX118" fmla="*/ 54600 w 539091"/>
                <a:gd name="connsiteY118" fmla="*/ 519330 h 876415"/>
                <a:gd name="connsiteX119" fmla="*/ 39948 w 539091"/>
                <a:gd name="connsiteY119" fmla="*/ 510014 h 876415"/>
                <a:gd name="connsiteX120" fmla="*/ 30618 w 539091"/>
                <a:gd name="connsiteY120" fmla="*/ 502009 h 876415"/>
                <a:gd name="connsiteX121" fmla="*/ 18661 w 539091"/>
                <a:gd name="connsiteY121" fmla="*/ 492693 h 876415"/>
                <a:gd name="connsiteX122" fmla="*/ 10644 w 539091"/>
                <a:gd name="connsiteY122" fmla="*/ 484757 h 876415"/>
                <a:gd name="connsiteX123" fmla="*/ 10644 w 539091"/>
                <a:gd name="connsiteY123" fmla="*/ 472749 h 876415"/>
                <a:gd name="connsiteX124" fmla="*/ 18661 w 539091"/>
                <a:gd name="connsiteY124" fmla="*/ 463433 h 876415"/>
                <a:gd name="connsiteX125" fmla="*/ 25572 w 539091"/>
                <a:gd name="connsiteY125" fmla="*/ 451425 h 876415"/>
                <a:gd name="connsiteX126" fmla="*/ 22877 w 539091"/>
                <a:gd name="connsiteY126" fmla="*/ 439487 h 876415"/>
                <a:gd name="connsiteX127" fmla="*/ 15965 w 539091"/>
                <a:gd name="connsiteY127" fmla="*/ 431482 h 876415"/>
                <a:gd name="connsiteX128" fmla="*/ 9054 w 539091"/>
                <a:gd name="connsiteY128" fmla="*/ 422165 h 876415"/>
                <a:gd name="connsiteX129" fmla="*/ 7741 w 539091"/>
                <a:gd name="connsiteY129" fmla="*/ 412849 h 876415"/>
                <a:gd name="connsiteX130" fmla="*/ 15689 w 539091"/>
                <a:gd name="connsiteY130" fmla="*/ 403533 h 876415"/>
                <a:gd name="connsiteX131" fmla="*/ 17002 w 539091"/>
                <a:gd name="connsiteY131" fmla="*/ 394148 h 876415"/>
                <a:gd name="connsiteX132" fmla="*/ 11680 w 539091"/>
                <a:gd name="connsiteY132" fmla="*/ 387247 h 876415"/>
                <a:gd name="connsiteX133" fmla="*/ 3732 w 539091"/>
                <a:gd name="connsiteY133" fmla="*/ 377931 h 876415"/>
                <a:gd name="connsiteX134" fmla="*/ 0 w 539091"/>
                <a:gd name="connsiteY134" fmla="*/ 369649 h 876415"/>
                <a:gd name="connsiteX135" fmla="*/ 9330 w 539091"/>
                <a:gd name="connsiteY135" fmla="*/ 352328 h 876415"/>
                <a:gd name="connsiteX136" fmla="*/ 18661 w 539091"/>
                <a:gd name="connsiteY136" fmla="*/ 339009 h 876415"/>
                <a:gd name="connsiteX137" fmla="*/ 29304 w 539091"/>
                <a:gd name="connsiteY137" fmla="*/ 328244 h 876415"/>
                <a:gd name="connsiteX138" fmla="*/ 41261 w 539091"/>
                <a:gd name="connsiteY138" fmla="*/ 317548 h 876415"/>
                <a:gd name="connsiteX139" fmla="*/ 48173 w 539091"/>
                <a:gd name="connsiteY139" fmla="*/ 304229 h 876415"/>
                <a:gd name="connsiteX140" fmla="*/ 49555 w 539091"/>
                <a:gd name="connsiteY140" fmla="*/ 285596 h 876415"/>
                <a:gd name="connsiteX141" fmla="*/ 54877 w 539091"/>
                <a:gd name="connsiteY141" fmla="*/ 273658 h 876415"/>
                <a:gd name="connsiteX142" fmla="*/ 72155 w 539091"/>
                <a:gd name="connsiteY142" fmla="*/ 258959 h 876415"/>
                <a:gd name="connsiteX143" fmla="*/ 81486 w 539091"/>
                <a:gd name="connsiteY143" fmla="*/ 249642 h 876415"/>
                <a:gd name="connsiteX144" fmla="*/ 90816 w 539091"/>
                <a:gd name="connsiteY144" fmla="*/ 236324 h 876415"/>
                <a:gd name="connsiteX145" fmla="*/ 92129 w 539091"/>
                <a:gd name="connsiteY145" fmla="*/ 223005 h 876415"/>
                <a:gd name="connsiteX146" fmla="*/ 96138 w 539091"/>
                <a:gd name="connsiteY146" fmla="*/ 209686 h 876415"/>
                <a:gd name="connsiteX147" fmla="*/ 96138 w 539091"/>
                <a:gd name="connsiteY147" fmla="*/ 192434 h 876415"/>
                <a:gd name="connsiteX148" fmla="*/ 94825 w 539091"/>
                <a:gd name="connsiteY148" fmla="*/ 175113 h 876415"/>
                <a:gd name="connsiteX149" fmla="*/ 89434 w 539091"/>
                <a:gd name="connsiteY149" fmla="*/ 155100 h 876415"/>
                <a:gd name="connsiteX150" fmla="*/ 94825 w 539091"/>
                <a:gd name="connsiteY150" fmla="*/ 144473 h 876415"/>
                <a:gd name="connsiteX151" fmla="*/ 108095 w 539091"/>
                <a:gd name="connsiteY151" fmla="*/ 131154 h 876415"/>
                <a:gd name="connsiteX152" fmla="*/ 117425 w 539091"/>
                <a:gd name="connsiteY152" fmla="*/ 119146 h 876415"/>
                <a:gd name="connsiteX153" fmla="*/ 132078 w 539091"/>
                <a:gd name="connsiteY153" fmla="*/ 117835 h 876415"/>
                <a:gd name="connsiteX154" fmla="*/ 145140 w 539091"/>
                <a:gd name="connsiteY154" fmla="*/ 109623 h 876415"/>
                <a:gd name="connsiteX155" fmla="*/ 165114 w 539091"/>
                <a:gd name="connsiteY155" fmla="*/ 98996 h 876415"/>
                <a:gd name="connsiteX156" fmla="*/ 172026 w 539091"/>
                <a:gd name="connsiteY156" fmla="*/ 85677 h 876415"/>
                <a:gd name="connsiteX157" fmla="*/ 175965 w 539091"/>
                <a:gd name="connsiteY157" fmla="*/ 69667 h 876415"/>
                <a:gd name="connsiteX158" fmla="*/ 181356 w 539091"/>
                <a:gd name="connsiteY158" fmla="*/ 52414 h 876415"/>
                <a:gd name="connsiteX159" fmla="*/ 188267 w 539091"/>
                <a:gd name="connsiteY159" fmla="*/ 31091 h 876415"/>
                <a:gd name="connsiteX160" fmla="*/ 200224 w 539091"/>
                <a:gd name="connsiteY160" fmla="*/ 16461 h 876415"/>
                <a:gd name="connsiteX161" fmla="*/ 210868 w 539091"/>
                <a:gd name="connsiteY161" fmla="*/ 3142 h 876415"/>
                <a:gd name="connsiteX162" fmla="*/ 230842 w 539091"/>
                <a:gd name="connsiteY162" fmla="*/ 451 h 876415"/>
                <a:gd name="connsiteX163" fmla="*/ 237753 w 539091"/>
                <a:gd name="connsiteY163" fmla="*/ 8456 h 876415"/>
                <a:gd name="connsiteX164" fmla="*/ 243144 w 539091"/>
                <a:gd name="connsiteY164" fmla="*/ 15357 h 876415"/>
                <a:gd name="connsiteX165" fmla="*/ 239136 w 539091"/>
                <a:gd name="connsiteY165" fmla="*/ 23362 h 876415"/>
                <a:gd name="connsiteX166" fmla="*/ 240449 w 539091"/>
                <a:gd name="connsiteY166" fmla="*/ 37992 h 876415"/>
                <a:gd name="connsiteX167" fmla="*/ 248812 w 539091"/>
                <a:gd name="connsiteY167" fmla="*/ 51034 h 876415"/>
                <a:gd name="connsiteX168" fmla="*/ 262082 w 539091"/>
                <a:gd name="connsiteY168" fmla="*/ 69667 h 876415"/>
                <a:gd name="connsiteX169" fmla="*/ 275421 w 539091"/>
                <a:gd name="connsiteY169" fmla="*/ 71047 h 876415"/>
                <a:gd name="connsiteX170" fmla="*/ 283438 w 539091"/>
                <a:gd name="connsiteY170" fmla="*/ 64146 h 876415"/>
                <a:gd name="connsiteX171" fmla="*/ 292699 w 539091"/>
                <a:gd name="connsiteY171" fmla="*/ 64146 h 876415"/>
                <a:gd name="connsiteX172" fmla="*/ 303412 w 539091"/>
                <a:gd name="connsiteY172" fmla="*/ 66837 h 876415"/>
                <a:gd name="connsiteX173" fmla="*/ 310323 w 539091"/>
                <a:gd name="connsiteY173" fmla="*/ 76154 h 876415"/>
                <a:gd name="connsiteX174" fmla="*/ 320967 w 539091"/>
                <a:gd name="connsiteY174" fmla="*/ 76154 h 876415"/>
                <a:gd name="connsiteX175" fmla="*/ 330297 w 539091"/>
                <a:gd name="connsiteY175" fmla="*/ 70840 h 876415"/>
                <a:gd name="connsiteX176" fmla="*/ 340941 w 539091"/>
                <a:gd name="connsiteY176" fmla="*/ 63939 h 876415"/>
                <a:gd name="connsiteX177" fmla="*/ 348889 w 539091"/>
                <a:gd name="connsiteY177" fmla="*/ 70840 h 876415"/>
                <a:gd name="connsiteX178" fmla="*/ 350271 w 539091"/>
                <a:gd name="connsiteY178" fmla="*/ 84159 h 876415"/>
                <a:gd name="connsiteX179" fmla="*/ 357183 w 539091"/>
                <a:gd name="connsiteY179" fmla="*/ 94786 h 876415"/>
                <a:gd name="connsiteX180" fmla="*/ 365200 w 539091"/>
                <a:gd name="connsiteY180" fmla="*/ 109416 h 876415"/>
                <a:gd name="connsiteX181" fmla="*/ 367827 w 539091"/>
                <a:gd name="connsiteY181" fmla="*/ 122735 h 876415"/>
                <a:gd name="connsiteX182" fmla="*/ 375844 w 539091"/>
                <a:gd name="connsiteY182" fmla="*/ 130740 h 876415"/>
                <a:gd name="connsiteX183" fmla="*/ 390427 w 539091"/>
                <a:gd name="connsiteY183" fmla="*/ 133431 h 876415"/>
                <a:gd name="connsiteX184" fmla="*/ 406461 w 539091"/>
                <a:gd name="connsiteY184" fmla="*/ 142747 h 876415"/>
                <a:gd name="connsiteX185" fmla="*/ 411783 w 539091"/>
                <a:gd name="connsiteY185" fmla="*/ 153375 h 876415"/>
                <a:gd name="connsiteX186" fmla="*/ 421045 w 539091"/>
                <a:gd name="connsiteY186" fmla="*/ 157377 h 876415"/>
                <a:gd name="connsiteX187" fmla="*/ 433070 w 539091"/>
                <a:gd name="connsiteY187" fmla="*/ 162691 h 876415"/>
                <a:gd name="connsiteX188" fmla="*/ 435697 w 539091"/>
                <a:gd name="connsiteY188" fmla="*/ 172007 h 876415"/>
                <a:gd name="connsiteX189" fmla="*/ 430375 w 539091"/>
                <a:gd name="connsiteY189" fmla="*/ 182635 h 876415"/>
                <a:gd name="connsiteX190" fmla="*/ 438392 w 539091"/>
                <a:gd name="connsiteY190" fmla="*/ 198645 h 876415"/>
                <a:gd name="connsiteX191" fmla="*/ 433070 w 539091"/>
                <a:gd name="connsiteY191" fmla="*/ 209272 h 876415"/>
                <a:gd name="connsiteX192" fmla="*/ 426159 w 539091"/>
                <a:gd name="connsiteY192" fmla="*/ 213275 h 876415"/>
                <a:gd name="connsiteX193" fmla="*/ 424777 w 539091"/>
                <a:gd name="connsiteY193" fmla="*/ 222591 h 876415"/>
                <a:gd name="connsiteX194" fmla="*/ 435420 w 539091"/>
                <a:gd name="connsiteY194" fmla="*/ 240119 h 876415"/>
                <a:gd name="connsiteX195" fmla="*/ 436803 w 539091"/>
                <a:gd name="connsiteY195" fmla="*/ 254749 h 876415"/>
                <a:gd name="connsiteX196" fmla="*/ 443714 w 539091"/>
                <a:gd name="connsiteY196" fmla="*/ 269448 h 876415"/>
                <a:gd name="connsiteX197" fmla="*/ 458366 w 539091"/>
                <a:gd name="connsiteY197" fmla="*/ 273451 h 876415"/>
                <a:gd name="connsiteX198" fmla="*/ 473019 w 539091"/>
                <a:gd name="connsiteY198" fmla="*/ 277384 h 876415"/>
                <a:gd name="connsiteX199" fmla="*/ 484975 w 539091"/>
                <a:gd name="connsiteY199" fmla="*/ 273451 h 876415"/>
                <a:gd name="connsiteX200" fmla="*/ 491887 w 539091"/>
                <a:gd name="connsiteY200" fmla="*/ 261443 h 876415"/>
                <a:gd name="connsiteX201" fmla="*/ 499904 w 539091"/>
                <a:gd name="connsiteY201" fmla="*/ 257441 h 876415"/>
                <a:gd name="connsiteX202" fmla="*/ 514556 w 539091"/>
                <a:gd name="connsiteY202" fmla="*/ 258752 h 876415"/>
                <a:gd name="connsiteX203" fmla="*/ 521468 w 539091"/>
                <a:gd name="connsiteY203" fmla="*/ 262754 h 876415"/>
                <a:gd name="connsiteX204" fmla="*/ 530798 w 539091"/>
                <a:gd name="connsiteY204" fmla="*/ 258752 h 876415"/>
                <a:gd name="connsiteX205" fmla="*/ 544137 w 539091"/>
                <a:gd name="connsiteY205" fmla="*/ 258752 h 876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539091" h="876415">
                  <a:moveTo>
                    <a:pt x="543170" y="258752"/>
                  </a:moveTo>
                  <a:cubicBezTo>
                    <a:pt x="543170" y="260132"/>
                    <a:pt x="539161" y="264134"/>
                    <a:pt x="539161" y="266757"/>
                  </a:cubicBezTo>
                  <a:cubicBezTo>
                    <a:pt x="537779" y="268068"/>
                    <a:pt x="537779" y="273658"/>
                    <a:pt x="536466" y="276073"/>
                  </a:cubicBezTo>
                  <a:cubicBezTo>
                    <a:pt x="536680" y="280120"/>
                    <a:pt x="536236" y="284175"/>
                    <a:pt x="535152" y="288081"/>
                  </a:cubicBezTo>
                  <a:cubicBezTo>
                    <a:pt x="533365" y="292337"/>
                    <a:pt x="531043" y="296349"/>
                    <a:pt x="528241" y="300019"/>
                  </a:cubicBezTo>
                  <a:cubicBezTo>
                    <a:pt x="526859" y="301399"/>
                    <a:pt x="524232" y="305402"/>
                    <a:pt x="522919" y="306920"/>
                  </a:cubicBezTo>
                  <a:cubicBezTo>
                    <a:pt x="521537" y="309611"/>
                    <a:pt x="517597" y="314925"/>
                    <a:pt x="516008" y="317548"/>
                  </a:cubicBezTo>
                  <a:cubicBezTo>
                    <a:pt x="514694" y="321550"/>
                    <a:pt x="514694" y="328244"/>
                    <a:pt x="513381" y="330866"/>
                  </a:cubicBezTo>
                  <a:cubicBezTo>
                    <a:pt x="511933" y="335699"/>
                    <a:pt x="509588" y="340217"/>
                    <a:pt x="506470" y="344185"/>
                  </a:cubicBezTo>
                  <a:cubicBezTo>
                    <a:pt x="505157" y="346877"/>
                    <a:pt x="498522" y="351086"/>
                    <a:pt x="495826" y="353501"/>
                  </a:cubicBezTo>
                  <a:cubicBezTo>
                    <a:pt x="494513" y="354881"/>
                    <a:pt x="491887" y="360402"/>
                    <a:pt x="488915" y="361506"/>
                  </a:cubicBezTo>
                  <a:cubicBezTo>
                    <a:pt x="488915" y="362818"/>
                    <a:pt x="483593" y="365509"/>
                    <a:pt x="484906" y="366820"/>
                  </a:cubicBezTo>
                  <a:cubicBezTo>
                    <a:pt x="484906" y="370823"/>
                    <a:pt x="492923" y="372134"/>
                    <a:pt x="495550" y="374825"/>
                  </a:cubicBezTo>
                  <a:cubicBezTo>
                    <a:pt x="496932" y="376136"/>
                    <a:pt x="498245" y="384141"/>
                    <a:pt x="500872" y="385453"/>
                  </a:cubicBezTo>
                  <a:cubicBezTo>
                    <a:pt x="502254" y="386833"/>
                    <a:pt x="503567" y="386833"/>
                    <a:pt x="506193" y="386833"/>
                  </a:cubicBezTo>
                  <a:cubicBezTo>
                    <a:pt x="504880" y="389455"/>
                    <a:pt x="504880" y="392146"/>
                    <a:pt x="503567" y="393734"/>
                  </a:cubicBezTo>
                  <a:cubicBezTo>
                    <a:pt x="503567" y="397736"/>
                    <a:pt x="500872" y="403050"/>
                    <a:pt x="500872" y="405741"/>
                  </a:cubicBezTo>
                  <a:cubicBezTo>
                    <a:pt x="500210" y="409717"/>
                    <a:pt x="500210" y="413774"/>
                    <a:pt x="500872" y="417749"/>
                  </a:cubicBezTo>
                  <a:cubicBezTo>
                    <a:pt x="503567" y="420371"/>
                    <a:pt x="508889" y="423062"/>
                    <a:pt x="511584" y="425685"/>
                  </a:cubicBezTo>
                  <a:cubicBezTo>
                    <a:pt x="512897" y="427065"/>
                    <a:pt x="516906" y="429687"/>
                    <a:pt x="518496" y="430999"/>
                  </a:cubicBezTo>
                  <a:cubicBezTo>
                    <a:pt x="520227" y="435689"/>
                    <a:pt x="521342" y="440583"/>
                    <a:pt x="521813" y="445559"/>
                  </a:cubicBezTo>
                  <a:cubicBezTo>
                    <a:pt x="521813" y="449562"/>
                    <a:pt x="516491" y="456187"/>
                    <a:pt x="514902" y="460189"/>
                  </a:cubicBezTo>
                  <a:cubicBezTo>
                    <a:pt x="514902" y="464192"/>
                    <a:pt x="520224" y="470817"/>
                    <a:pt x="520224" y="474819"/>
                  </a:cubicBezTo>
                  <a:cubicBezTo>
                    <a:pt x="520224" y="477511"/>
                    <a:pt x="517597" y="482824"/>
                    <a:pt x="517597" y="485516"/>
                  </a:cubicBezTo>
                  <a:cubicBezTo>
                    <a:pt x="516215" y="489449"/>
                    <a:pt x="512275" y="496143"/>
                    <a:pt x="510686" y="500146"/>
                  </a:cubicBezTo>
                  <a:cubicBezTo>
                    <a:pt x="508887" y="504804"/>
                    <a:pt x="508432" y="509872"/>
                    <a:pt x="509373" y="514776"/>
                  </a:cubicBezTo>
                  <a:cubicBezTo>
                    <a:pt x="510686" y="517467"/>
                    <a:pt x="518703" y="521677"/>
                    <a:pt x="520016" y="524092"/>
                  </a:cubicBezTo>
                  <a:cubicBezTo>
                    <a:pt x="521547" y="528510"/>
                    <a:pt x="521067" y="533376"/>
                    <a:pt x="518703" y="537411"/>
                  </a:cubicBezTo>
                  <a:cubicBezTo>
                    <a:pt x="516717" y="540403"/>
                    <a:pt x="513943" y="542791"/>
                    <a:pt x="510686" y="544312"/>
                  </a:cubicBezTo>
                  <a:cubicBezTo>
                    <a:pt x="505528" y="549856"/>
                    <a:pt x="499728" y="554767"/>
                    <a:pt x="493407" y="558941"/>
                  </a:cubicBezTo>
                  <a:cubicBezTo>
                    <a:pt x="490712" y="560253"/>
                    <a:pt x="485390" y="560253"/>
                    <a:pt x="482764" y="561564"/>
                  </a:cubicBezTo>
                  <a:cubicBezTo>
                    <a:pt x="477836" y="566615"/>
                    <a:pt x="473542" y="572246"/>
                    <a:pt x="469977" y="578333"/>
                  </a:cubicBezTo>
                  <a:cubicBezTo>
                    <a:pt x="467421" y="582637"/>
                    <a:pt x="465113" y="587084"/>
                    <a:pt x="463066" y="591652"/>
                  </a:cubicBezTo>
                  <a:cubicBezTo>
                    <a:pt x="461753" y="592963"/>
                    <a:pt x="459057" y="594343"/>
                    <a:pt x="459057" y="595654"/>
                  </a:cubicBezTo>
                  <a:cubicBezTo>
                    <a:pt x="457744" y="599657"/>
                    <a:pt x="463066" y="608973"/>
                    <a:pt x="461753" y="612976"/>
                  </a:cubicBezTo>
                  <a:cubicBezTo>
                    <a:pt x="460371" y="614287"/>
                    <a:pt x="453736" y="616978"/>
                    <a:pt x="452422" y="619877"/>
                  </a:cubicBezTo>
                  <a:cubicBezTo>
                    <a:pt x="451315" y="624486"/>
                    <a:pt x="452274" y="629349"/>
                    <a:pt x="455049" y="633195"/>
                  </a:cubicBezTo>
                  <a:cubicBezTo>
                    <a:pt x="456431" y="635887"/>
                    <a:pt x="465692" y="638578"/>
                    <a:pt x="467075" y="641200"/>
                  </a:cubicBezTo>
                  <a:cubicBezTo>
                    <a:pt x="467958" y="645245"/>
                    <a:pt x="467472" y="649469"/>
                    <a:pt x="465692" y="653208"/>
                  </a:cubicBezTo>
                  <a:cubicBezTo>
                    <a:pt x="465083" y="657609"/>
                    <a:pt x="463238" y="661748"/>
                    <a:pt x="460371" y="665147"/>
                  </a:cubicBezTo>
                  <a:cubicBezTo>
                    <a:pt x="457744" y="666527"/>
                    <a:pt x="451040" y="665147"/>
                    <a:pt x="448414" y="667838"/>
                  </a:cubicBezTo>
                  <a:cubicBezTo>
                    <a:pt x="447010" y="669305"/>
                    <a:pt x="446072" y="671154"/>
                    <a:pt x="445718" y="673151"/>
                  </a:cubicBezTo>
                  <a:cubicBezTo>
                    <a:pt x="443992" y="676907"/>
                    <a:pt x="443532" y="681120"/>
                    <a:pt x="444405" y="685159"/>
                  </a:cubicBezTo>
                  <a:cubicBezTo>
                    <a:pt x="445718" y="687782"/>
                    <a:pt x="451317" y="687782"/>
                    <a:pt x="453736" y="689162"/>
                  </a:cubicBezTo>
                  <a:cubicBezTo>
                    <a:pt x="457040" y="691114"/>
                    <a:pt x="459798" y="693867"/>
                    <a:pt x="461753" y="697167"/>
                  </a:cubicBezTo>
                  <a:cubicBezTo>
                    <a:pt x="462841" y="701963"/>
                    <a:pt x="463283" y="706883"/>
                    <a:pt x="463066" y="711797"/>
                  </a:cubicBezTo>
                  <a:cubicBezTo>
                    <a:pt x="461888" y="717291"/>
                    <a:pt x="460104" y="722637"/>
                    <a:pt x="457744" y="727738"/>
                  </a:cubicBezTo>
                  <a:cubicBezTo>
                    <a:pt x="454467" y="729227"/>
                    <a:pt x="451343" y="731029"/>
                    <a:pt x="448414" y="733120"/>
                  </a:cubicBezTo>
                  <a:cubicBezTo>
                    <a:pt x="445287" y="737565"/>
                    <a:pt x="442949" y="742514"/>
                    <a:pt x="441502" y="747750"/>
                  </a:cubicBezTo>
                  <a:cubicBezTo>
                    <a:pt x="440120" y="750373"/>
                    <a:pt x="440120" y="757067"/>
                    <a:pt x="438807" y="759689"/>
                  </a:cubicBezTo>
                  <a:cubicBezTo>
                    <a:pt x="436860" y="762645"/>
                    <a:pt x="434537" y="765336"/>
                    <a:pt x="431896" y="767694"/>
                  </a:cubicBezTo>
                  <a:cubicBezTo>
                    <a:pt x="429200" y="771697"/>
                    <a:pt x="424984" y="778391"/>
                    <a:pt x="423878" y="781013"/>
                  </a:cubicBezTo>
                  <a:cubicBezTo>
                    <a:pt x="422790" y="786276"/>
                    <a:pt x="422349" y="791653"/>
                    <a:pt x="422565" y="797023"/>
                  </a:cubicBezTo>
                  <a:cubicBezTo>
                    <a:pt x="420445" y="799730"/>
                    <a:pt x="419063" y="802940"/>
                    <a:pt x="418556" y="806339"/>
                  </a:cubicBezTo>
                  <a:cubicBezTo>
                    <a:pt x="419460" y="811374"/>
                    <a:pt x="421870" y="816017"/>
                    <a:pt x="425468" y="819658"/>
                  </a:cubicBezTo>
                  <a:cubicBezTo>
                    <a:pt x="429302" y="821485"/>
                    <a:pt x="432880" y="823805"/>
                    <a:pt x="436111" y="826559"/>
                  </a:cubicBezTo>
                  <a:cubicBezTo>
                    <a:pt x="439653" y="829712"/>
                    <a:pt x="442078" y="833924"/>
                    <a:pt x="443023" y="838566"/>
                  </a:cubicBezTo>
                  <a:cubicBezTo>
                    <a:pt x="444336" y="841189"/>
                    <a:pt x="443023" y="849194"/>
                    <a:pt x="444336" y="853196"/>
                  </a:cubicBezTo>
                  <a:cubicBezTo>
                    <a:pt x="444336" y="857199"/>
                    <a:pt x="449658" y="863824"/>
                    <a:pt x="449658" y="867826"/>
                  </a:cubicBezTo>
                  <a:cubicBezTo>
                    <a:pt x="450971" y="870518"/>
                    <a:pt x="449658" y="874727"/>
                    <a:pt x="449658" y="877143"/>
                  </a:cubicBezTo>
                  <a:cubicBezTo>
                    <a:pt x="448611" y="878203"/>
                    <a:pt x="447128" y="878714"/>
                    <a:pt x="445649" y="878523"/>
                  </a:cubicBezTo>
                  <a:cubicBezTo>
                    <a:pt x="443023" y="878523"/>
                    <a:pt x="438738" y="877143"/>
                    <a:pt x="436388" y="878523"/>
                  </a:cubicBezTo>
                  <a:cubicBezTo>
                    <a:pt x="433692" y="878523"/>
                    <a:pt x="431066" y="881145"/>
                    <a:pt x="429476" y="881145"/>
                  </a:cubicBezTo>
                  <a:cubicBezTo>
                    <a:pt x="424013" y="882248"/>
                    <a:pt x="418333" y="881316"/>
                    <a:pt x="413511" y="878523"/>
                  </a:cubicBezTo>
                  <a:cubicBezTo>
                    <a:pt x="410885" y="877143"/>
                    <a:pt x="406600" y="869207"/>
                    <a:pt x="404181" y="866515"/>
                  </a:cubicBezTo>
                  <a:lnTo>
                    <a:pt x="388215" y="861202"/>
                  </a:lnTo>
                  <a:cubicBezTo>
                    <a:pt x="384589" y="860086"/>
                    <a:pt x="381034" y="858750"/>
                    <a:pt x="377572" y="857199"/>
                  </a:cubicBezTo>
                  <a:cubicBezTo>
                    <a:pt x="375238" y="853004"/>
                    <a:pt x="373449" y="848528"/>
                    <a:pt x="372250" y="843880"/>
                  </a:cubicBezTo>
                  <a:cubicBezTo>
                    <a:pt x="370049" y="840024"/>
                    <a:pt x="367380" y="836455"/>
                    <a:pt x="364302" y="833253"/>
                  </a:cubicBezTo>
                  <a:cubicBezTo>
                    <a:pt x="361588" y="828959"/>
                    <a:pt x="358463" y="824937"/>
                    <a:pt x="354971" y="821245"/>
                  </a:cubicBezTo>
                  <a:cubicBezTo>
                    <a:pt x="350437" y="819702"/>
                    <a:pt x="345985" y="817929"/>
                    <a:pt x="341632" y="815932"/>
                  </a:cubicBezTo>
                  <a:cubicBezTo>
                    <a:pt x="339006" y="813240"/>
                    <a:pt x="336310" y="809031"/>
                    <a:pt x="334721" y="807927"/>
                  </a:cubicBezTo>
                  <a:cubicBezTo>
                    <a:pt x="331932" y="804906"/>
                    <a:pt x="328801" y="802220"/>
                    <a:pt x="325390" y="799921"/>
                  </a:cubicBezTo>
                  <a:cubicBezTo>
                    <a:pt x="320734" y="797577"/>
                    <a:pt x="315816" y="795793"/>
                    <a:pt x="310738" y="794608"/>
                  </a:cubicBezTo>
                  <a:lnTo>
                    <a:pt x="300855" y="794608"/>
                  </a:lnTo>
                  <a:cubicBezTo>
                    <a:pt x="296291" y="794498"/>
                    <a:pt x="291780" y="793611"/>
                    <a:pt x="287516" y="791985"/>
                  </a:cubicBezTo>
                  <a:cubicBezTo>
                    <a:pt x="282971" y="789926"/>
                    <a:pt x="278541" y="787622"/>
                    <a:pt x="274246" y="785084"/>
                  </a:cubicBezTo>
                  <a:cubicBezTo>
                    <a:pt x="270237" y="782393"/>
                    <a:pt x="262220" y="781082"/>
                    <a:pt x="259593" y="778184"/>
                  </a:cubicBezTo>
                  <a:cubicBezTo>
                    <a:pt x="254923" y="774408"/>
                    <a:pt x="250887" y="769911"/>
                    <a:pt x="247637" y="764865"/>
                  </a:cubicBezTo>
                  <a:cubicBezTo>
                    <a:pt x="246254" y="762173"/>
                    <a:pt x="244941" y="756860"/>
                    <a:pt x="243628" y="754168"/>
                  </a:cubicBezTo>
                  <a:cubicBezTo>
                    <a:pt x="243628" y="752857"/>
                    <a:pt x="242315" y="748855"/>
                    <a:pt x="242315" y="746163"/>
                  </a:cubicBezTo>
                  <a:cubicBezTo>
                    <a:pt x="242107" y="742571"/>
                    <a:pt x="242552" y="738970"/>
                    <a:pt x="243628" y="735536"/>
                  </a:cubicBezTo>
                  <a:cubicBezTo>
                    <a:pt x="244941" y="731533"/>
                    <a:pt x="250539" y="727531"/>
                    <a:pt x="250539" y="723528"/>
                  </a:cubicBezTo>
                  <a:cubicBezTo>
                    <a:pt x="251853" y="720906"/>
                    <a:pt x="250539" y="714212"/>
                    <a:pt x="251853" y="711590"/>
                  </a:cubicBezTo>
                  <a:cubicBezTo>
                    <a:pt x="253235" y="707587"/>
                    <a:pt x="258764" y="702274"/>
                    <a:pt x="258764" y="698271"/>
                  </a:cubicBezTo>
                  <a:cubicBezTo>
                    <a:pt x="258050" y="694671"/>
                    <a:pt x="256182" y="691401"/>
                    <a:pt x="253442" y="688955"/>
                  </a:cubicBezTo>
                  <a:cubicBezTo>
                    <a:pt x="252060" y="687575"/>
                    <a:pt x="245425" y="684952"/>
                    <a:pt x="244112" y="682054"/>
                  </a:cubicBezTo>
                  <a:cubicBezTo>
                    <a:pt x="244112" y="680743"/>
                    <a:pt x="248120" y="675153"/>
                    <a:pt x="248120" y="672738"/>
                  </a:cubicBezTo>
                  <a:cubicBezTo>
                    <a:pt x="248787" y="670111"/>
                    <a:pt x="248787" y="667359"/>
                    <a:pt x="248120" y="664733"/>
                  </a:cubicBezTo>
                  <a:cubicBezTo>
                    <a:pt x="246738" y="663421"/>
                    <a:pt x="242799" y="660799"/>
                    <a:pt x="241209" y="659419"/>
                  </a:cubicBezTo>
                  <a:cubicBezTo>
                    <a:pt x="237815" y="659960"/>
                    <a:pt x="234608" y="661335"/>
                    <a:pt x="231879" y="663421"/>
                  </a:cubicBezTo>
                  <a:cubicBezTo>
                    <a:pt x="229252" y="664733"/>
                    <a:pt x="227939" y="668735"/>
                    <a:pt x="224967" y="670322"/>
                  </a:cubicBezTo>
                  <a:cubicBezTo>
                    <a:pt x="220632" y="671406"/>
                    <a:pt x="216161" y="671848"/>
                    <a:pt x="211697" y="671633"/>
                  </a:cubicBezTo>
                  <a:cubicBezTo>
                    <a:pt x="206306" y="668942"/>
                    <a:pt x="200984" y="661006"/>
                    <a:pt x="197045" y="658315"/>
                  </a:cubicBezTo>
                  <a:cubicBezTo>
                    <a:pt x="194350" y="655623"/>
                    <a:pt x="187715" y="654312"/>
                    <a:pt x="185019" y="651414"/>
                  </a:cubicBezTo>
                  <a:cubicBezTo>
                    <a:pt x="182393" y="650034"/>
                    <a:pt x="179697" y="646031"/>
                    <a:pt x="177071" y="644513"/>
                  </a:cubicBezTo>
                  <a:cubicBezTo>
                    <a:pt x="172976" y="641964"/>
                    <a:pt x="168459" y="640164"/>
                    <a:pt x="163732" y="639199"/>
                  </a:cubicBezTo>
                  <a:cubicBezTo>
                    <a:pt x="161106" y="639199"/>
                    <a:pt x="156820" y="643202"/>
                    <a:pt x="153088" y="643202"/>
                  </a:cubicBezTo>
                  <a:cubicBezTo>
                    <a:pt x="149351" y="644925"/>
                    <a:pt x="145154" y="645385"/>
                    <a:pt x="141131" y="644513"/>
                  </a:cubicBezTo>
                  <a:cubicBezTo>
                    <a:pt x="138436" y="644513"/>
                    <a:pt x="134220" y="640510"/>
                    <a:pt x="131801" y="637612"/>
                  </a:cubicBezTo>
                  <a:cubicBezTo>
                    <a:pt x="127682" y="632012"/>
                    <a:pt x="123227" y="626665"/>
                    <a:pt x="118462" y="621602"/>
                  </a:cubicBezTo>
                  <a:cubicBezTo>
                    <a:pt x="115220" y="619275"/>
                    <a:pt x="111627" y="617482"/>
                    <a:pt x="107818" y="616288"/>
                  </a:cubicBezTo>
                  <a:cubicBezTo>
                    <a:pt x="103533" y="614190"/>
                    <a:pt x="99098" y="612414"/>
                    <a:pt x="94548" y="610974"/>
                  </a:cubicBezTo>
                  <a:cubicBezTo>
                    <a:pt x="91853" y="610974"/>
                    <a:pt x="87637" y="616288"/>
                    <a:pt x="85218" y="617875"/>
                  </a:cubicBezTo>
                  <a:cubicBezTo>
                    <a:pt x="82523" y="617875"/>
                    <a:pt x="78307" y="612562"/>
                    <a:pt x="75888" y="612562"/>
                  </a:cubicBezTo>
                  <a:cubicBezTo>
                    <a:pt x="73192" y="613873"/>
                    <a:pt x="70566" y="617875"/>
                    <a:pt x="67870" y="619463"/>
                  </a:cubicBezTo>
                  <a:cubicBezTo>
                    <a:pt x="63085" y="620847"/>
                    <a:pt x="58004" y="620847"/>
                    <a:pt x="53218" y="619463"/>
                  </a:cubicBezTo>
                  <a:cubicBezTo>
                    <a:pt x="49952" y="617514"/>
                    <a:pt x="47222" y="614787"/>
                    <a:pt x="45270" y="611527"/>
                  </a:cubicBezTo>
                  <a:cubicBezTo>
                    <a:pt x="43939" y="606717"/>
                    <a:pt x="43939" y="601637"/>
                    <a:pt x="45270" y="596828"/>
                  </a:cubicBezTo>
                  <a:cubicBezTo>
                    <a:pt x="45270" y="594205"/>
                    <a:pt x="49279" y="591514"/>
                    <a:pt x="50592" y="591514"/>
                  </a:cubicBezTo>
                  <a:cubicBezTo>
                    <a:pt x="53218" y="590203"/>
                    <a:pt x="57503" y="588891"/>
                    <a:pt x="59922" y="587511"/>
                  </a:cubicBezTo>
                  <a:lnTo>
                    <a:pt x="65244" y="582198"/>
                  </a:lnTo>
                  <a:cubicBezTo>
                    <a:pt x="66559" y="579233"/>
                    <a:pt x="67443" y="576096"/>
                    <a:pt x="67870" y="572881"/>
                  </a:cubicBezTo>
                  <a:cubicBezTo>
                    <a:pt x="66557" y="570190"/>
                    <a:pt x="63931" y="567568"/>
                    <a:pt x="62548" y="564876"/>
                  </a:cubicBezTo>
                  <a:cubicBezTo>
                    <a:pt x="62548" y="563565"/>
                    <a:pt x="59922" y="557975"/>
                    <a:pt x="59922" y="556940"/>
                  </a:cubicBezTo>
                  <a:cubicBezTo>
                    <a:pt x="60171" y="553250"/>
                    <a:pt x="61060" y="549631"/>
                    <a:pt x="62548" y="546244"/>
                  </a:cubicBezTo>
                  <a:cubicBezTo>
                    <a:pt x="62548" y="543621"/>
                    <a:pt x="66557" y="540930"/>
                    <a:pt x="66557" y="539343"/>
                  </a:cubicBezTo>
                  <a:cubicBezTo>
                    <a:pt x="67530" y="536790"/>
                    <a:pt x="67977" y="534067"/>
                    <a:pt x="67870" y="531338"/>
                  </a:cubicBezTo>
                  <a:cubicBezTo>
                    <a:pt x="64096" y="526673"/>
                    <a:pt x="59620" y="522623"/>
                    <a:pt x="54600" y="519330"/>
                  </a:cubicBezTo>
                  <a:cubicBezTo>
                    <a:pt x="49507" y="516567"/>
                    <a:pt x="44611" y="513454"/>
                    <a:pt x="39948" y="510014"/>
                  </a:cubicBezTo>
                  <a:cubicBezTo>
                    <a:pt x="37253" y="508703"/>
                    <a:pt x="33037" y="503113"/>
                    <a:pt x="30618" y="502009"/>
                  </a:cubicBezTo>
                  <a:cubicBezTo>
                    <a:pt x="26930" y="498540"/>
                    <a:pt x="22927" y="495422"/>
                    <a:pt x="18661" y="492693"/>
                  </a:cubicBezTo>
                  <a:cubicBezTo>
                    <a:pt x="15656" y="490405"/>
                    <a:pt x="12961" y="487737"/>
                    <a:pt x="10644" y="484757"/>
                  </a:cubicBezTo>
                  <a:cubicBezTo>
                    <a:pt x="9332" y="480861"/>
                    <a:pt x="9332" y="476644"/>
                    <a:pt x="10644" y="472749"/>
                  </a:cubicBezTo>
                  <a:cubicBezTo>
                    <a:pt x="11957" y="470058"/>
                    <a:pt x="17555" y="465848"/>
                    <a:pt x="18661" y="463433"/>
                  </a:cubicBezTo>
                  <a:cubicBezTo>
                    <a:pt x="21243" y="459597"/>
                    <a:pt x="23553" y="455584"/>
                    <a:pt x="25572" y="451425"/>
                  </a:cubicBezTo>
                  <a:cubicBezTo>
                    <a:pt x="25338" y="447325"/>
                    <a:pt x="24427" y="443291"/>
                    <a:pt x="22877" y="439487"/>
                  </a:cubicBezTo>
                  <a:cubicBezTo>
                    <a:pt x="21564" y="436795"/>
                    <a:pt x="17555" y="434104"/>
                    <a:pt x="15965" y="431482"/>
                  </a:cubicBezTo>
                  <a:cubicBezTo>
                    <a:pt x="14376" y="428859"/>
                    <a:pt x="10644" y="424581"/>
                    <a:pt x="9054" y="422165"/>
                  </a:cubicBezTo>
                  <a:cubicBezTo>
                    <a:pt x="7228" y="419418"/>
                    <a:pt x="6745" y="415993"/>
                    <a:pt x="7741" y="412849"/>
                  </a:cubicBezTo>
                  <a:cubicBezTo>
                    <a:pt x="7741" y="408847"/>
                    <a:pt x="14652" y="405948"/>
                    <a:pt x="15689" y="403533"/>
                  </a:cubicBezTo>
                  <a:cubicBezTo>
                    <a:pt x="16767" y="400528"/>
                    <a:pt x="17214" y="397333"/>
                    <a:pt x="17002" y="394148"/>
                  </a:cubicBezTo>
                  <a:cubicBezTo>
                    <a:pt x="15689" y="392836"/>
                    <a:pt x="13063" y="388834"/>
                    <a:pt x="11680" y="387247"/>
                  </a:cubicBezTo>
                  <a:cubicBezTo>
                    <a:pt x="10367" y="384555"/>
                    <a:pt x="4769" y="380346"/>
                    <a:pt x="3732" y="377931"/>
                  </a:cubicBezTo>
                  <a:cubicBezTo>
                    <a:pt x="2064" y="375381"/>
                    <a:pt x="805" y="372587"/>
                    <a:pt x="0" y="369649"/>
                  </a:cubicBezTo>
                  <a:cubicBezTo>
                    <a:pt x="2037" y="363361"/>
                    <a:pt x="5198" y="357492"/>
                    <a:pt x="9330" y="352328"/>
                  </a:cubicBezTo>
                  <a:cubicBezTo>
                    <a:pt x="11957" y="349637"/>
                    <a:pt x="16242" y="341701"/>
                    <a:pt x="18661" y="339009"/>
                  </a:cubicBezTo>
                  <a:lnTo>
                    <a:pt x="29304" y="328244"/>
                  </a:lnTo>
                  <a:cubicBezTo>
                    <a:pt x="33313" y="324242"/>
                    <a:pt x="38635" y="320239"/>
                    <a:pt x="41261" y="317548"/>
                  </a:cubicBezTo>
                  <a:cubicBezTo>
                    <a:pt x="44382" y="313581"/>
                    <a:pt x="46727" y="309062"/>
                    <a:pt x="48173" y="304229"/>
                  </a:cubicBezTo>
                  <a:cubicBezTo>
                    <a:pt x="49555" y="298915"/>
                    <a:pt x="48173" y="290910"/>
                    <a:pt x="49555" y="285596"/>
                  </a:cubicBezTo>
                  <a:cubicBezTo>
                    <a:pt x="50868" y="282974"/>
                    <a:pt x="53494" y="276280"/>
                    <a:pt x="54877" y="273658"/>
                  </a:cubicBezTo>
                  <a:cubicBezTo>
                    <a:pt x="60273" y="268347"/>
                    <a:pt x="66047" y="263435"/>
                    <a:pt x="72155" y="258959"/>
                  </a:cubicBezTo>
                  <a:cubicBezTo>
                    <a:pt x="75619" y="256227"/>
                    <a:pt x="78750" y="253100"/>
                    <a:pt x="81486" y="249642"/>
                  </a:cubicBezTo>
                  <a:cubicBezTo>
                    <a:pt x="85317" y="245752"/>
                    <a:pt x="88470" y="241251"/>
                    <a:pt x="90816" y="236324"/>
                  </a:cubicBezTo>
                  <a:cubicBezTo>
                    <a:pt x="91974" y="231985"/>
                    <a:pt x="92418" y="227486"/>
                    <a:pt x="92129" y="223005"/>
                  </a:cubicBezTo>
                  <a:cubicBezTo>
                    <a:pt x="93047" y="218450"/>
                    <a:pt x="94389" y="213992"/>
                    <a:pt x="96138" y="209686"/>
                  </a:cubicBezTo>
                  <a:lnTo>
                    <a:pt x="96138" y="192434"/>
                  </a:lnTo>
                  <a:cubicBezTo>
                    <a:pt x="94825" y="188431"/>
                    <a:pt x="96138" y="179115"/>
                    <a:pt x="94825" y="175113"/>
                  </a:cubicBezTo>
                  <a:cubicBezTo>
                    <a:pt x="94825" y="169799"/>
                    <a:pt x="89434" y="160414"/>
                    <a:pt x="89434" y="155100"/>
                  </a:cubicBezTo>
                  <a:cubicBezTo>
                    <a:pt x="90391" y="151192"/>
                    <a:pt x="92235" y="147555"/>
                    <a:pt x="94825" y="144473"/>
                  </a:cubicBezTo>
                  <a:cubicBezTo>
                    <a:pt x="97451" y="140470"/>
                    <a:pt x="105468" y="135156"/>
                    <a:pt x="108095" y="131154"/>
                  </a:cubicBezTo>
                  <a:cubicBezTo>
                    <a:pt x="110790" y="128463"/>
                    <a:pt x="113417" y="121838"/>
                    <a:pt x="117425" y="119146"/>
                  </a:cubicBezTo>
                  <a:cubicBezTo>
                    <a:pt x="120121" y="117835"/>
                    <a:pt x="129382" y="119146"/>
                    <a:pt x="132078" y="117835"/>
                  </a:cubicBezTo>
                  <a:cubicBezTo>
                    <a:pt x="136896" y="115915"/>
                    <a:pt x="141323" y="113132"/>
                    <a:pt x="145140" y="109623"/>
                  </a:cubicBezTo>
                  <a:cubicBezTo>
                    <a:pt x="152220" y="106935"/>
                    <a:pt x="158931" y="103364"/>
                    <a:pt x="165114" y="98996"/>
                  </a:cubicBezTo>
                  <a:lnTo>
                    <a:pt x="172026" y="85677"/>
                  </a:lnTo>
                  <a:cubicBezTo>
                    <a:pt x="173339" y="81674"/>
                    <a:pt x="174652" y="73669"/>
                    <a:pt x="175965" y="69667"/>
                  </a:cubicBezTo>
                  <a:cubicBezTo>
                    <a:pt x="177278" y="65664"/>
                    <a:pt x="179974" y="56348"/>
                    <a:pt x="181356" y="52414"/>
                  </a:cubicBezTo>
                  <a:cubicBezTo>
                    <a:pt x="184247" y="45510"/>
                    <a:pt x="186559" y="38377"/>
                    <a:pt x="188267" y="31091"/>
                  </a:cubicBezTo>
                  <a:cubicBezTo>
                    <a:pt x="191813" y="25871"/>
                    <a:pt x="195814" y="20976"/>
                    <a:pt x="200224" y="16461"/>
                  </a:cubicBezTo>
                  <a:cubicBezTo>
                    <a:pt x="202920" y="12458"/>
                    <a:pt x="207136" y="4453"/>
                    <a:pt x="210868" y="3142"/>
                  </a:cubicBezTo>
                  <a:cubicBezTo>
                    <a:pt x="217110" y="283"/>
                    <a:pt x="224064" y="-654"/>
                    <a:pt x="230842" y="451"/>
                  </a:cubicBezTo>
                  <a:cubicBezTo>
                    <a:pt x="233861" y="2409"/>
                    <a:pt x="236258" y="5186"/>
                    <a:pt x="237753" y="8456"/>
                  </a:cubicBezTo>
                  <a:cubicBezTo>
                    <a:pt x="239136" y="9767"/>
                    <a:pt x="243144" y="12458"/>
                    <a:pt x="243144" y="15357"/>
                  </a:cubicBezTo>
                  <a:cubicBezTo>
                    <a:pt x="243144" y="16737"/>
                    <a:pt x="239136" y="22257"/>
                    <a:pt x="239136" y="23362"/>
                  </a:cubicBezTo>
                  <a:cubicBezTo>
                    <a:pt x="238242" y="28267"/>
                    <a:pt x="238696" y="33323"/>
                    <a:pt x="240449" y="37992"/>
                  </a:cubicBezTo>
                  <a:cubicBezTo>
                    <a:pt x="242796" y="42605"/>
                    <a:pt x="245597" y="46975"/>
                    <a:pt x="248812" y="51034"/>
                  </a:cubicBezTo>
                  <a:cubicBezTo>
                    <a:pt x="252820" y="55037"/>
                    <a:pt x="256760" y="67044"/>
                    <a:pt x="262082" y="69667"/>
                  </a:cubicBezTo>
                  <a:cubicBezTo>
                    <a:pt x="266272" y="71517"/>
                    <a:pt x="270940" y="72000"/>
                    <a:pt x="275421" y="71047"/>
                  </a:cubicBezTo>
                  <a:cubicBezTo>
                    <a:pt x="278116" y="71047"/>
                    <a:pt x="280742" y="65733"/>
                    <a:pt x="283438" y="64146"/>
                  </a:cubicBezTo>
                  <a:cubicBezTo>
                    <a:pt x="286133" y="62559"/>
                    <a:pt x="290349" y="64146"/>
                    <a:pt x="292699" y="64146"/>
                  </a:cubicBezTo>
                  <a:cubicBezTo>
                    <a:pt x="296399" y="64419"/>
                    <a:pt x="300023" y="65330"/>
                    <a:pt x="303412" y="66837"/>
                  </a:cubicBezTo>
                  <a:cubicBezTo>
                    <a:pt x="306038" y="68149"/>
                    <a:pt x="307351" y="74842"/>
                    <a:pt x="310323" y="76154"/>
                  </a:cubicBezTo>
                  <a:lnTo>
                    <a:pt x="320967" y="76154"/>
                  </a:lnTo>
                  <a:cubicBezTo>
                    <a:pt x="324466" y="75172"/>
                    <a:pt x="327670" y="73347"/>
                    <a:pt x="330297" y="70840"/>
                  </a:cubicBezTo>
                  <a:cubicBezTo>
                    <a:pt x="332924" y="69460"/>
                    <a:pt x="338246" y="62835"/>
                    <a:pt x="340941" y="63939"/>
                  </a:cubicBezTo>
                  <a:cubicBezTo>
                    <a:pt x="343567" y="63939"/>
                    <a:pt x="348889" y="67941"/>
                    <a:pt x="348889" y="70840"/>
                  </a:cubicBezTo>
                  <a:cubicBezTo>
                    <a:pt x="351585" y="73462"/>
                    <a:pt x="348889" y="81467"/>
                    <a:pt x="350271" y="84159"/>
                  </a:cubicBezTo>
                  <a:cubicBezTo>
                    <a:pt x="351654" y="86850"/>
                    <a:pt x="355593" y="92095"/>
                    <a:pt x="357183" y="94786"/>
                  </a:cubicBezTo>
                  <a:cubicBezTo>
                    <a:pt x="360328" y="99389"/>
                    <a:pt x="363013" y="104289"/>
                    <a:pt x="365200" y="109416"/>
                  </a:cubicBezTo>
                  <a:cubicBezTo>
                    <a:pt x="366513" y="113418"/>
                    <a:pt x="365200" y="120112"/>
                    <a:pt x="367827" y="122735"/>
                  </a:cubicBezTo>
                  <a:cubicBezTo>
                    <a:pt x="369762" y="126049"/>
                    <a:pt x="372524" y="128807"/>
                    <a:pt x="375844" y="130740"/>
                  </a:cubicBezTo>
                  <a:cubicBezTo>
                    <a:pt x="378470" y="132051"/>
                    <a:pt x="387801" y="132051"/>
                    <a:pt x="390427" y="133431"/>
                  </a:cubicBezTo>
                  <a:cubicBezTo>
                    <a:pt x="396580" y="134876"/>
                    <a:pt x="402163" y="138119"/>
                    <a:pt x="406461" y="142747"/>
                  </a:cubicBezTo>
                  <a:cubicBezTo>
                    <a:pt x="409088" y="144059"/>
                    <a:pt x="410401" y="152064"/>
                    <a:pt x="411783" y="153375"/>
                  </a:cubicBezTo>
                  <a:cubicBezTo>
                    <a:pt x="414410" y="154686"/>
                    <a:pt x="418695" y="156066"/>
                    <a:pt x="421045" y="157377"/>
                  </a:cubicBezTo>
                  <a:cubicBezTo>
                    <a:pt x="425288" y="158562"/>
                    <a:pt x="429339" y="160352"/>
                    <a:pt x="433070" y="162691"/>
                  </a:cubicBezTo>
                  <a:cubicBezTo>
                    <a:pt x="434715" y="165527"/>
                    <a:pt x="435618" y="168731"/>
                    <a:pt x="435697" y="172007"/>
                  </a:cubicBezTo>
                  <a:cubicBezTo>
                    <a:pt x="434384" y="174699"/>
                    <a:pt x="430375" y="180012"/>
                    <a:pt x="430375" y="182635"/>
                  </a:cubicBezTo>
                  <a:cubicBezTo>
                    <a:pt x="431757" y="186637"/>
                    <a:pt x="438392" y="194642"/>
                    <a:pt x="438392" y="198645"/>
                  </a:cubicBezTo>
                  <a:cubicBezTo>
                    <a:pt x="438009" y="202726"/>
                    <a:pt x="436111" y="206517"/>
                    <a:pt x="433070" y="209272"/>
                  </a:cubicBezTo>
                  <a:cubicBezTo>
                    <a:pt x="431757" y="210652"/>
                    <a:pt x="427749" y="210652"/>
                    <a:pt x="426159" y="213275"/>
                  </a:cubicBezTo>
                  <a:cubicBezTo>
                    <a:pt x="424310" y="216011"/>
                    <a:pt x="423801" y="219437"/>
                    <a:pt x="424777" y="222591"/>
                  </a:cubicBezTo>
                  <a:cubicBezTo>
                    <a:pt x="427841" y="228713"/>
                    <a:pt x="431401" y="234575"/>
                    <a:pt x="435420" y="240119"/>
                  </a:cubicBezTo>
                  <a:cubicBezTo>
                    <a:pt x="435131" y="245038"/>
                    <a:pt x="435597" y="249972"/>
                    <a:pt x="436803" y="254749"/>
                  </a:cubicBezTo>
                  <a:cubicBezTo>
                    <a:pt x="438259" y="260003"/>
                    <a:pt x="440596" y="264973"/>
                    <a:pt x="443714" y="269448"/>
                  </a:cubicBezTo>
                  <a:cubicBezTo>
                    <a:pt x="446340" y="272070"/>
                    <a:pt x="454358" y="272070"/>
                    <a:pt x="458366" y="273451"/>
                  </a:cubicBezTo>
                  <a:cubicBezTo>
                    <a:pt x="463067" y="275368"/>
                    <a:pt x="467989" y="276689"/>
                    <a:pt x="473019" y="277384"/>
                  </a:cubicBezTo>
                  <a:cubicBezTo>
                    <a:pt x="477339" y="277490"/>
                    <a:pt x="481564" y="276100"/>
                    <a:pt x="484975" y="273451"/>
                  </a:cubicBezTo>
                  <a:cubicBezTo>
                    <a:pt x="487671" y="272070"/>
                    <a:pt x="488984" y="264134"/>
                    <a:pt x="491887" y="261443"/>
                  </a:cubicBezTo>
                  <a:cubicBezTo>
                    <a:pt x="494105" y="259349"/>
                    <a:pt x="496895" y="257956"/>
                    <a:pt x="499904" y="257441"/>
                  </a:cubicBezTo>
                  <a:cubicBezTo>
                    <a:pt x="504761" y="255848"/>
                    <a:pt x="510060" y="256322"/>
                    <a:pt x="514556" y="258752"/>
                  </a:cubicBezTo>
                  <a:cubicBezTo>
                    <a:pt x="517183" y="258752"/>
                    <a:pt x="518565" y="262754"/>
                    <a:pt x="521468" y="262754"/>
                  </a:cubicBezTo>
                  <a:cubicBezTo>
                    <a:pt x="524163" y="264134"/>
                    <a:pt x="528379" y="260132"/>
                    <a:pt x="530798" y="258752"/>
                  </a:cubicBezTo>
                  <a:cubicBezTo>
                    <a:pt x="533424" y="258752"/>
                    <a:pt x="541442" y="256129"/>
                    <a:pt x="544137" y="258752"/>
                  </a:cubicBezTo>
                  <a:close/>
                </a:path>
              </a:pathLst>
            </a:custGeom>
            <a:grp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100" name="Freeform 99">
              <a:extLst>
                <a:ext uri="{FF2B5EF4-FFF2-40B4-BE49-F238E27FC236}">
                  <a16:creationId xmlns:a16="http://schemas.microsoft.com/office/drawing/2014/main" id="{AA7D635C-61DF-AA48-8F8E-7EF12E726855}"/>
                </a:ext>
              </a:extLst>
            </p:cNvPr>
            <p:cNvSpPr/>
            <p:nvPr/>
          </p:nvSpPr>
          <p:spPr>
            <a:xfrm>
              <a:off x="5672961" y="2644793"/>
              <a:ext cx="1714035" cy="1518201"/>
            </a:xfrm>
            <a:custGeom>
              <a:avLst/>
              <a:gdLst>
                <a:gd name="connsiteX0" fmla="*/ 1714328 w 1714035"/>
                <a:gd name="connsiteY0" fmla="*/ 557939 h 1518200"/>
                <a:gd name="connsiteX1" fmla="*/ 1711702 w 1714035"/>
                <a:gd name="connsiteY1" fmla="*/ 585543 h 1518200"/>
                <a:gd name="connsiteX2" fmla="*/ 1703684 w 1714035"/>
                <a:gd name="connsiteY2" fmla="*/ 606866 h 1518200"/>
                <a:gd name="connsiteX3" fmla="*/ 1689032 w 1714035"/>
                <a:gd name="connsiteY3" fmla="*/ 625499 h 1518200"/>
                <a:gd name="connsiteX4" fmla="*/ 1667745 w 1714035"/>
                <a:gd name="connsiteY4" fmla="*/ 626810 h 1518200"/>
                <a:gd name="connsiteX5" fmla="*/ 1645145 w 1714035"/>
                <a:gd name="connsiteY5" fmla="*/ 616183 h 1518200"/>
                <a:gd name="connsiteX6" fmla="*/ 1629179 w 1714035"/>
                <a:gd name="connsiteY6" fmla="*/ 624119 h 1518200"/>
                <a:gd name="connsiteX7" fmla="*/ 1614527 w 1714035"/>
                <a:gd name="connsiteY7" fmla="*/ 634815 h 1518200"/>
                <a:gd name="connsiteX8" fmla="*/ 1609205 w 1714035"/>
                <a:gd name="connsiteY8" fmla="*/ 650756 h 1518200"/>
                <a:gd name="connsiteX9" fmla="*/ 1598562 w 1714035"/>
                <a:gd name="connsiteY9" fmla="*/ 672011 h 1518200"/>
                <a:gd name="connsiteX10" fmla="*/ 1569326 w 1714035"/>
                <a:gd name="connsiteY10" fmla="*/ 682707 h 1518200"/>
                <a:gd name="connsiteX11" fmla="*/ 1546725 w 1714035"/>
                <a:gd name="connsiteY11" fmla="*/ 693335 h 1518200"/>
                <a:gd name="connsiteX12" fmla="*/ 1525439 w 1714035"/>
                <a:gd name="connsiteY12" fmla="*/ 695957 h 1518200"/>
                <a:gd name="connsiteX13" fmla="*/ 1505464 w 1714035"/>
                <a:gd name="connsiteY13" fmla="*/ 703962 h 1518200"/>
                <a:gd name="connsiteX14" fmla="*/ 1476160 w 1714035"/>
                <a:gd name="connsiteY14" fmla="*/ 701271 h 1518200"/>
                <a:gd name="connsiteX15" fmla="*/ 1460195 w 1714035"/>
                <a:gd name="connsiteY15" fmla="*/ 693335 h 1518200"/>
                <a:gd name="connsiteX16" fmla="*/ 1441603 w 1714035"/>
                <a:gd name="connsiteY16" fmla="*/ 670700 h 1518200"/>
                <a:gd name="connsiteX17" fmla="*/ 1424255 w 1714035"/>
                <a:gd name="connsiteY17" fmla="*/ 663799 h 1518200"/>
                <a:gd name="connsiteX18" fmla="*/ 1410985 w 1714035"/>
                <a:gd name="connsiteY18" fmla="*/ 653102 h 1518200"/>
                <a:gd name="connsiteX19" fmla="*/ 1404074 w 1714035"/>
                <a:gd name="connsiteY19" fmla="*/ 639853 h 1518200"/>
                <a:gd name="connsiteX20" fmla="*/ 1398752 w 1714035"/>
                <a:gd name="connsiteY20" fmla="*/ 629156 h 1518200"/>
                <a:gd name="connsiteX21" fmla="*/ 1376083 w 1714035"/>
                <a:gd name="connsiteY21" fmla="*/ 627845 h 1518200"/>
                <a:gd name="connsiteX22" fmla="*/ 1357491 w 1714035"/>
                <a:gd name="connsiteY22" fmla="*/ 615907 h 1518200"/>
                <a:gd name="connsiteX23" fmla="*/ 1346847 w 1714035"/>
                <a:gd name="connsiteY23" fmla="*/ 614526 h 1518200"/>
                <a:gd name="connsiteX24" fmla="*/ 1334890 w 1714035"/>
                <a:gd name="connsiteY24" fmla="*/ 631848 h 1518200"/>
                <a:gd name="connsiteX25" fmla="*/ 1326873 w 1714035"/>
                <a:gd name="connsiteY25" fmla="*/ 645166 h 1518200"/>
                <a:gd name="connsiteX26" fmla="*/ 1325560 w 1714035"/>
                <a:gd name="connsiteY26" fmla="*/ 663799 h 1518200"/>
                <a:gd name="connsiteX27" fmla="*/ 1324247 w 1714035"/>
                <a:gd name="connsiteY27" fmla="*/ 693059 h 1518200"/>
                <a:gd name="connsiteX28" fmla="*/ 1318925 w 1714035"/>
                <a:gd name="connsiteY28" fmla="*/ 710311 h 1518200"/>
                <a:gd name="connsiteX29" fmla="*/ 1320238 w 1714035"/>
                <a:gd name="connsiteY29" fmla="*/ 725010 h 1518200"/>
                <a:gd name="connsiteX30" fmla="*/ 1321551 w 1714035"/>
                <a:gd name="connsiteY30" fmla="*/ 740951 h 1518200"/>
                <a:gd name="connsiteX31" fmla="*/ 1320238 w 1714035"/>
                <a:gd name="connsiteY31" fmla="*/ 755581 h 1518200"/>
                <a:gd name="connsiteX32" fmla="*/ 1322864 w 1714035"/>
                <a:gd name="connsiteY32" fmla="*/ 772902 h 1518200"/>
                <a:gd name="connsiteX33" fmla="*/ 1312221 w 1714035"/>
                <a:gd name="connsiteY33" fmla="*/ 782150 h 1518200"/>
                <a:gd name="connsiteX34" fmla="*/ 1308281 w 1714035"/>
                <a:gd name="connsiteY34" fmla="*/ 789051 h 1518200"/>
                <a:gd name="connsiteX35" fmla="*/ 1308281 w 1714035"/>
                <a:gd name="connsiteY35" fmla="*/ 806303 h 1518200"/>
                <a:gd name="connsiteX36" fmla="*/ 1297638 w 1714035"/>
                <a:gd name="connsiteY36" fmla="*/ 821002 h 1518200"/>
                <a:gd name="connsiteX37" fmla="*/ 1298951 w 1714035"/>
                <a:gd name="connsiteY37" fmla="*/ 836943 h 1518200"/>
                <a:gd name="connsiteX38" fmla="*/ 1314916 w 1714035"/>
                <a:gd name="connsiteY38" fmla="*/ 858198 h 1518200"/>
                <a:gd name="connsiteX39" fmla="*/ 1324247 w 1714035"/>
                <a:gd name="connsiteY39" fmla="*/ 865099 h 1518200"/>
                <a:gd name="connsiteX40" fmla="*/ 1333508 w 1714035"/>
                <a:gd name="connsiteY40" fmla="*/ 878417 h 1518200"/>
                <a:gd name="connsiteX41" fmla="*/ 1338830 w 1714035"/>
                <a:gd name="connsiteY41" fmla="*/ 890356 h 1518200"/>
                <a:gd name="connsiteX42" fmla="*/ 1348160 w 1714035"/>
                <a:gd name="connsiteY42" fmla="*/ 899672 h 1518200"/>
                <a:gd name="connsiteX43" fmla="*/ 1364126 w 1714035"/>
                <a:gd name="connsiteY43" fmla="*/ 902363 h 1518200"/>
                <a:gd name="connsiteX44" fmla="*/ 1373456 w 1714035"/>
                <a:gd name="connsiteY44" fmla="*/ 914302 h 1518200"/>
                <a:gd name="connsiteX45" fmla="*/ 1386726 w 1714035"/>
                <a:gd name="connsiteY45" fmla="*/ 928932 h 1518200"/>
                <a:gd name="connsiteX46" fmla="*/ 1400065 w 1714035"/>
                <a:gd name="connsiteY46" fmla="*/ 928932 h 1518200"/>
                <a:gd name="connsiteX47" fmla="*/ 1414717 w 1714035"/>
                <a:gd name="connsiteY47" fmla="*/ 938248 h 1518200"/>
                <a:gd name="connsiteX48" fmla="*/ 1423979 w 1714035"/>
                <a:gd name="connsiteY48" fmla="*/ 950256 h 1518200"/>
                <a:gd name="connsiteX49" fmla="*/ 1436005 w 1714035"/>
                <a:gd name="connsiteY49" fmla="*/ 958192 h 1518200"/>
                <a:gd name="connsiteX50" fmla="*/ 1455979 w 1714035"/>
                <a:gd name="connsiteY50" fmla="*/ 956881 h 1518200"/>
                <a:gd name="connsiteX51" fmla="*/ 1469249 w 1714035"/>
                <a:gd name="connsiteY51" fmla="*/ 966197 h 1518200"/>
                <a:gd name="connsiteX52" fmla="*/ 1477266 w 1714035"/>
                <a:gd name="connsiteY52" fmla="*/ 973098 h 1518200"/>
                <a:gd name="connsiteX53" fmla="*/ 1498553 w 1714035"/>
                <a:gd name="connsiteY53" fmla="*/ 971787 h 1518200"/>
                <a:gd name="connsiteX54" fmla="*/ 1510510 w 1714035"/>
                <a:gd name="connsiteY54" fmla="*/ 966473 h 1518200"/>
                <a:gd name="connsiteX55" fmla="*/ 1522466 w 1714035"/>
                <a:gd name="connsiteY55" fmla="*/ 971787 h 1518200"/>
                <a:gd name="connsiteX56" fmla="*/ 1526475 w 1714035"/>
                <a:gd name="connsiteY56" fmla="*/ 985105 h 1518200"/>
                <a:gd name="connsiteX57" fmla="*/ 1534423 w 1714035"/>
                <a:gd name="connsiteY57" fmla="*/ 997044 h 1518200"/>
                <a:gd name="connsiteX58" fmla="*/ 1547762 w 1714035"/>
                <a:gd name="connsiteY58" fmla="*/ 998424 h 1518200"/>
                <a:gd name="connsiteX59" fmla="*/ 1555711 w 1714035"/>
                <a:gd name="connsiteY59" fmla="*/ 1010363 h 1518200"/>
                <a:gd name="connsiteX60" fmla="*/ 1550389 w 1714035"/>
                <a:gd name="connsiteY60" fmla="*/ 1035620 h 1518200"/>
                <a:gd name="connsiteX61" fmla="*/ 1538432 w 1714035"/>
                <a:gd name="connsiteY61" fmla="*/ 1044936 h 1518200"/>
                <a:gd name="connsiteX62" fmla="*/ 1526475 w 1714035"/>
                <a:gd name="connsiteY62" fmla="*/ 1048939 h 1518200"/>
                <a:gd name="connsiteX63" fmla="*/ 1514518 w 1714035"/>
                <a:gd name="connsiteY63" fmla="*/ 1062258 h 1518200"/>
                <a:gd name="connsiteX64" fmla="*/ 1513136 w 1714035"/>
                <a:gd name="connsiteY64" fmla="*/ 1075576 h 1518200"/>
                <a:gd name="connsiteX65" fmla="*/ 1514518 w 1714035"/>
                <a:gd name="connsiteY65" fmla="*/ 1086204 h 1518200"/>
                <a:gd name="connsiteX66" fmla="*/ 1511823 w 1714035"/>
                <a:gd name="connsiteY66" fmla="*/ 1102145 h 1518200"/>
                <a:gd name="connsiteX67" fmla="*/ 1515832 w 1714035"/>
                <a:gd name="connsiteY67" fmla="*/ 1111461 h 1518200"/>
                <a:gd name="connsiteX68" fmla="*/ 1518458 w 1714035"/>
                <a:gd name="connsiteY68" fmla="*/ 1128782 h 1518200"/>
                <a:gd name="connsiteX69" fmla="*/ 1515832 w 1714035"/>
                <a:gd name="connsiteY69" fmla="*/ 1150037 h 1518200"/>
                <a:gd name="connsiteX70" fmla="*/ 1523780 w 1714035"/>
                <a:gd name="connsiteY70" fmla="*/ 1160734 h 1518200"/>
                <a:gd name="connsiteX71" fmla="*/ 1527789 w 1714035"/>
                <a:gd name="connsiteY71" fmla="*/ 1167635 h 1518200"/>
                <a:gd name="connsiteX72" fmla="*/ 1507814 w 1714035"/>
                <a:gd name="connsiteY72" fmla="*/ 1163632 h 1518200"/>
                <a:gd name="connsiteX73" fmla="*/ 1491849 w 1714035"/>
                <a:gd name="connsiteY73" fmla="*/ 1167635 h 1518200"/>
                <a:gd name="connsiteX74" fmla="*/ 1482588 w 1714035"/>
                <a:gd name="connsiteY74" fmla="*/ 1182265 h 1518200"/>
                <a:gd name="connsiteX75" fmla="*/ 1466622 w 1714035"/>
                <a:gd name="connsiteY75" fmla="*/ 1192409 h 1518200"/>
                <a:gd name="connsiteX76" fmla="*/ 1443952 w 1714035"/>
                <a:gd name="connsiteY76" fmla="*/ 1192409 h 1518200"/>
                <a:gd name="connsiteX77" fmla="*/ 1433309 w 1714035"/>
                <a:gd name="connsiteY77" fmla="*/ 1196411 h 1518200"/>
                <a:gd name="connsiteX78" fmla="*/ 1422666 w 1714035"/>
                <a:gd name="connsiteY78" fmla="*/ 1205728 h 1518200"/>
                <a:gd name="connsiteX79" fmla="*/ 1413335 w 1714035"/>
                <a:gd name="connsiteY79" fmla="*/ 1211041 h 1518200"/>
                <a:gd name="connsiteX80" fmla="*/ 1386726 w 1714035"/>
                <a:gd name="connsiteY80" fmla="*/ 1211041 h 1518200"/>
                <a:gd name="connsiteX81" fmla="*/ 1374769 w 1714035"/>
                <a:gd name="connsiteY81" fmla="*/ 1215044 h 1518200"/>
                <a:gd name="connsiteX82" fmla="*/ 1367858 w 1714035"/>
                <a:gd name="connsiteY82" fmla="*/ 1225671 h 1518200"/>
                <a:gd name="connsiteX83" fmla="*/ 1367858 w 1714035"/>
                <a:gd name="connsiteY83" fmla="*/ 1242993 h 1518200"/>
                <a:gd name="connsiteX84" fmla="*/ 1362536 w 1714035"/>
                <a:gd name="connsiteY84" fmla="*/ 1256311 h 1518200"/>
                <a:gd name="connsiteX85" fmla="*/ 1350579 w 1714035"/>
                <a:gd name="connsiteY85" fmla="*/ 1269561 h 1518200"/>
                <a:gd name="connsiteX86" fmla="*/ 1333232 w 1714035"/>
                <a:gd name="connsiteY86" fmla="*/ 1270941 h 1518200"/>
                <a:gd name="connsiteX87" fmla="*/ 1319962 w 1714035"/>
                <a:gd name="connsiteY87" fmla="*/ 1276255 h 1518200"/>
                <a:gd name="connsiteX88" fmla="*/ 1309318 w 1714035"/>
                <a:gd name="connsiteY88" fmla="*/ 1293507 h 1518200"/>
                <a:gd name="connsiteX89" fmla="*/ 1293353 w 1714035"/>
                <a:gd name="connsiteY89" fmla="*/ 1300408 h 1518200"/>
                <a:gd name="connsiteX90" fmla="*/ 1272065 w 1714035"/>
                <a:gd name="connsiteY90" fmla="*/ 1300408 h 1518200"/>
                <a:gd name="connsiteX91" fmla="*/ 1257413 w 1714035"/>
                <a:gd name="connsiteY91" fmla="*/ 1312347 h 1518200"/>
                <a:gd name="connsiteX92" fmla="*/ 1242761 w 1714035"/>
                <a:gd name="connsiteY92" fmla="*/ 1326977 h 1518200"/>
                <a:gd name="connsiteX93" fmla="*/ 1228178 w 1714035"/>
                <a:gd name="connsiteY93" fmla="*/ 1336293 h 1518200"/>
                <a:gd name="connsiteX94" fmla="*/ 1196247 w 1714035"/>
                <a:gd name="connsiteY94" fmla="*/ 1336293 h 1518200"/>
                <a:gd name="connsiteX95" fmla="*/ 1181595 w 1714035"/>
                <a:gd name="connsiteY95" fmla="*/ 1332290 h 1518200"/>
                <a:gd name="connsiteX96" fmla="*/ 1162934 w 1714035"/>
                <a:gd name="connsiteY96" fmla="*/ 1332290 h 1518200"/>
                <a:gd name="connsiteX97" fmla="*/ 1149664 w 1714035"/>
                <a:gd name="connsiteY97" fmla="*/ 1324354 h 1518200"/>
                <a:gd name="connsiteX98" fmla="*/ 1144342 w 1714035"/>
                <a:gd name="connsiteY98" fmla="*/ 1311036 h 1518200"/>
                <a:gd name="connsiteX99" fmla="*/ 1136325 w 1714035"/>
                <a:gd name="connsiteY99" fmla="*/ 1301719 h 1518200"/>
                <a:gd name="connsiteX100" fmla="*/ 1121742 w 1714035"/>
                <a:gd name="connsiteY100" fmla="*/ 1300408 h 1518200"/>
                <a:gd name="connsiteX101" fmla="*/ 1101768 w 1714035"/>
                <a:gd name="connsiteY101" fmla="*/ 1312347 h 1518200"/>
                <a:gd name="connsiteX102" fmla="*/ 1085802 w 1714035"/>
                <a:gd name="connsiteY102" fmla="*/ 1313727 h 1518200"/>
                <a:gd name="connsiteX103" fmla="*/ 1071150 w 1714035"/>
                <a:gd name="connsiteY103" fmla="*/ 1311036 h 1518200"/>
                <a:gd name="connsiteX104" fmla="*/ 1057880 w 1714035"/>
                <a:gd name="connsiteY104" fmla="*/ 1323043 h 1518200"/>
                <a:gd name="connsiteX105" fmla="*/ 1036593 w 1714035"/>
                <a:gd name="connsiteY105" fmla="*/ 1330979 h 1518200"/>
                <a:gd name="connsiteX106" fmla="*/ 1019245 w 1714035"/>
                <a:gd name="connsiteY106" fmla="*/ 1337880 h 1518200"/>
                <a:gd name="connsiteX107" fmla="*/ 1004662 w 1714035"/>
                <a:gd name="connsiteY107" fmla="*/ 1325873 h 1518200"/>
                <a:gd name="connsiteX108" fmla="*/ 1000653 w 1714035"/>
                <a:gd name="connsiteY108" fmla="*/ 1307240 h 1518200"/>
                <a:gd name="connsiteX109" fmla="*/ 1001966 w 1714035"/>
                <a:gd name="connsiteY109" fmla="*/ 1289988 h 1518200"/>
                <a:gd name="connsiteX110" fmla="*/ 999271 w 1714035"/>
                <a:gd name="connsiteY110" fmla="*/ 1272667 h 1518200"/>
                <a:gd name="connsiteX111" fmla="*/ 991323 w 1714035"/>
                <a:gd name="connsiteY111" fmla="*/ 1262039 h 1518200"/>
                <a:gd name="connsiteX112" fmla="*/ 970036 w 1714035"/>
                <a:gd name="connsiteY112" fmla="*/ 1256725 h 1518200"/>
                <a:gd name="connsiteX113" fmla="*/ 958079 w 1714035"/>
                <a:gd name="connsiteY113" fmla="*/ 1255345 h 1518200"/>
                <a:gd name="connsiteX114" fmla="*/ 940731 w 1714035"/>
                <a:gd name="connsiteY114" fmla="*/ 1248444 h 1518200"/>
                <a:gd name="connsiteX115" fmla="*/ 927461 w 1714035"/>
                <a:gd name="connsiteY115" fmla="*/ 1241543 h 1518200"/>
                <a:gd name="connsiteX116" fmla="*/ 899815 w 1714035"/>
                <a:gd name="connsiteY116" fmla="*/ 1237541 h 1518200"/>
                <a:gd name="connsiteX117" fmla="*/ 882468 w 1714035"/>
                <a:gd name="connsiteY117" fmla="*/ 1230640 h 1518200"/>
                <a:gd name="connsiteX118" fmla="*/ 875556 w 1714035"/>
                <a:gd name="connsiteY118" fmla="*/ 1217390 h 1518200"/>
                <a:gd name="connsiteX119" fmla="*/ 862286 w 1714035"/>
                <a:gd name="connsiteY119" fmla="*/ 1214699 h 1518200"/>
                <a:gd name="connsiteX120" fmla="*/ 850261 w 1714035"/>
                <a:gd name="connsiteY120" fmla="*/ 1214699 h 1518200"/>
                <a:gd name="connsiteX121" fmla="*/ 840999 w 1714035"/>
                <a:gd name="connsiteY121" fmla="*/ 1222704 h 1518200"/>
                <a:gd name="connsiteX122" fmla="*/ 831669 w 1714035"/>
                <a:gd name="connsiteY122" fmla="*/ 1232020 h 1518200"/>
                <a:gd name="connsiteX123" fmla="*/ 813008 w 1714035"/>
                <a:gd name="connsiteY123" fmla="*/ 1232020 h 1518200"/>
                <a:gd name="connsiteX124" fmla="*/ 795729 w 1714035"/>
                <a:gd name="connsiteY124" fmla="*/ 1238921 h 1518200"/>
                <a:gd name="connsiteX125" fmla="*/ 778451 w 1714035"/>
                <a:gd name="connsiteY125" fmla="*/ 1256242 h 1518200"/>
                <a:gd name="connsiteX126" fmla="*/ 761172 w 1714035"/>
                <a:gd name="connsiteY126" fmla="*/ 1265559 h 1518200"/>
                <a:gd name="connsiteX127" fmla="*/ 746520 w 1714035"/>
                <a:gd name="connsiteY127" fmla="*/ 1272460 h 1518200"/>
                <a:gd name="connsiteX128" fmla="*/ 738503 w 1714035"/>
                <a:gd name="connsiteY128" fmla="*/ 1287089 h 1518200"/>
                <a:gd name="connsiteX129" fmla="*/ 738503 w 1714035"/>
                <a:gd name="connsiteY129" fmla="*/ 1309724 h 1518200"/>
                <a:gd name="connsiteX130" fmla="*/ 735876 w 1714035"/>
                <a:gd name="connsiteY130" fmla="*/ 1326977 h 1518200"/>
                <a:gd name="connsiteX131" fmla="*/ 733181 w 1714035"/>
                <a:gd name="connsiteY131" fmla="*/ 1349612 h 1518200"/>
                <a:gd name="connsiteX132" fmla="*/ 740092 w 1714035"/>
                <a:gd name="connsiteY132" fmla="*/ 1374869 h 1518200"/>
                <a:gd name="connsiteX133" fmla="*/ 745414 w 1714035"/>
                <a:gd name="connsiteY133" fmla="*/ 1388188 h 1518200"/>
                <a:gd name="connsiteX134" fmla="*/ 765319 w 1714035"/>
                <a:gd name="connsiteY134" fmla="*/ 1396193 h 1518200"/>
                <a:gd name="connsiteX135" fmla="*/ 773336 w 1714035"/>
                <a:gd name="connsiteY135" fmla="*/ 1409512 h 1518200"/>
                <a:gd name="connsiteX136" fmla="*/ 772023 w 1714035"/>
                <a:gd name="connsiteY136" fmla="*/ 1430766 h 1518200"/>
                <a:gd name="connsiteX137" fmla="*/ 777345 w 1714035"/>
                <a:gd name="connsiteY137" fmla="*/ 1449399 h 1518200"/>
                <a:gd name="connsiteX138" fmla="*/ 766701 w 1714035"/>
                <a:gd name="connsiteY138" fmla="*/ 1472034 h 1518200"/>
                <a:gd name="connsiteX139" fmla="*/ 754675 w 1714035"/>
                <a:gd name="connsiteY139" fmla="*/ 1483972 h 1518200"/>
                <a:gd name="connsiteX140" fmla="*/ 754675 w 1714035"/>
                <a:gd name="connsiteY140" fmla="*/ 1499983 h 1518200"/>
                <a:gd name="connsiteX141" fmla="*/ 747764 w 1714035"/>
                <a:gd name="connsiteY141" fmla="*/ 1514613 h 1518200"/>
                <a:gd name="connsiteX142" fmla="*/ 733112 w 1714035"/>
                <a:gd name="connsiteY142" fmla="*/ 1523929 h 1518200"/>
                <a:gd name="connsiteX143" fmla="*/ 710511 w 1714035"/>
                <a:gd name="connsiteY143" fmla="*/ 1518546 h 1518200"/>
                <a:gd name="connsiteX144" fmla="*/ 694546 w 1714035"/>
                <a:gd name="connsiteY144" fmla="*/ 1511645 h 1518200"/>
                <a:gd name="connsiteX145" fmla="*/ 674572 w 1714035"/>
                <a:gd name="connsiteY145" fmla="*/ 1506332 h 1518200"/>
                <a:gd name="connsiteX146" fmla="*/ 654667 w 1714035"/>
                <a:gd name="connsiteY146" fmla="*/ 1507643 h 1518200"/>
                <a:gd name="connsiteX147" fmla="*/ 644023 w 1714035"/>
                <a:gd name="connsiteY147" fmla="*/ 1506331 h 1518200"/>
                <a:gd name="connsiteX148" fmla="*/ 636006 w 1714035"/>
                <a:gd name="connsiteY148" fmla="*/ 1505020 h 1518200"/>
                <a:gd name="connsiteX149" fmla="*/ 609397 w 1714035"/>
                <a:gd name="connsiteY149" fmla="*/ 1493013 h 1518200"/>
                <a:gd name="connsiteX150" fmla="*/ 581751 w 1714035"/>
                <a:gd name="connsiteY150" fmla="*/ 1466444 h 1518200"/>
                <a:gd name="connsiteX151" fmla="*/ 567099 w 1714035"/>
                <a:gd name="connsiteY151" fmla="*/ 1445120 h 1518200"/>
                <a:gd name="connsiteX152" fmla="*/ 559151 w 1714035"/>
                <a:gd name="connsiteY152" fmla="*/ 1417171 h 1518200"/>
                <a:gd name="connsiteX153" fmla="*/ 561777 w 1714035"/>
                <a:gd name="connsiteY153" fmla="*/ 1398539 h 1518200"/>
                <a:gd name="connsiteX154" fmla="*/ 568689 w 1714035"/>
                <a:gd name="connsiteY154" fmla="*/ 1387912 h 1518200"/>
                <a:gd name="connsiteX155" fmla="*/ 578019 w 1714035"/>
                <a:gd name="connsiteY155" fmla="*/ 1375973 h 1518200"/>
                <a:gd name="connsiteX156" fmla="*/ 586036 w 1714035"/>
                <a:gd name="connsiteY156" fmla="*/ 1354649 h 1518200"/>
                <a:gd name="connsiteX157" fmla="*/ 589976 w 1714035"/>
                <a:gd name="connsiteY157" fmla="*/ 1337397 h 1518200"/>
                <a:gd name="connsiteX158" fmla="*/ 586036 w 1714035"/>
                <a:gd name="connsiteY158" fmla="*/ 1329392 h 1518200"/>
                <a:gd name="connsiteX159" fmla="*/ 571384 w 1714035"/>
                <a:gd name="connsiteY159" fmla="*/ 1322491 h 1518200"/>
                <a:gd name="connsiteX160" fmla="*/ 566062 w 1714035"/>
                <a:gd name="connsiteY160" fmla="*/ 1306481 h 1518200"/>
                <a:gd name="connsiteX161" fmla="*/ 571384 w 1714035"/>
                <a:gd name="connsiteY161" fmla="*/ 1281224 h 1518200"/>
                <a:gd name="connsiteX162" fmla="*/ 582028 w 1714035"/>
                <a:gd name="connsiteY162" fmla="*/ 1271907 h 1518200"/>
                <a:gd name="connsiteX163" fmla="*/ 595298 w 1714035"/>
                <a:gd name="connsiteY163" fmla="*/ 1267905 h 1518200"/>
                <a:gd name="connsiteX164" fmla="*/ 603315 w 1714035"/>
                <a:gd name="connsiteY164" fmla="*/ 1254586 h 1518200"/>
                <a:gd name="connsiteX165" fmla="*/ 604628 w 1714035"/>
                <a:gd name="connsiteY165" fmla="*/ 1242648 h 1518200"/>
                <a:gd name="connsiteX166" fmla="*/ 597717 w 1714035"/>
                <a:gd name="connsiteY166" fmla="*/ 1228018 h 1518200"/>
                <a:gd name="connsiteX167" fmla="*/ 587073 w 1714035"/>
                <a:gd name="connsiteY167" fmla="*/ 1222704 h 1518200"/>
                <a:gd name="connsiteX168" fmla="*/ 571108 w 1714035"/>
                <a:gd name="connsiteY168" fmla="*/ 1220013 h 1518200"/>
                <a:gd name="connsiteX169" fmla="*/ 555142 w 1714035"/>
                <a:gd name="connsiteY169" fmla="*/ 1214699 h 1518200"/>
                <a:gd name="connsiteX170" fmla="*/ 544499 w 1714035"/>
                <a:gd name="connsiteY170" fmla="*/ 1206694 h 1518200"/>
                <a:gd name="connsiteX171" fmla="*/ 533855 w 1714035"/>
                <a:gd name="connsiteY171" fmla="*/ 1194755 h 1518200"/>
                <a:gd name="connsiteX172" fmla="*/ 533855 w 1714035"/>
                <a:gd name="connsiteY172" fmla="*/ 1176123 h 1518200"/>
                <a:gd name="connsiteX173" fmla="*/ 536482 w 1714035"/>
                <a:gd name="connsiteY173" fmla="*/ 1165495 h 1518200"/>
                <a:gd name="connsiteX174" fmla="*/ 544499 w 1714035"/>
                <a:gd name="connsiteY174" fmla="*/ 1160182 h 1518200"/>
                <a:gd name="connsiteX175" fmla="*/ 556456 w 1714035"/>
                <a:gd name="connsiteY175" fmla="*/ 1158801 h 1518200"/>
                <a:gd name="connsiteX176" fmla="*/ 569795 w 1714035"/>
                <a:gd name="connsiteY176" fmla="*/ 1158801 h 1518200"/>
                <a:gd name="connsiteX177" fmla="*/ 580438 w 1714035"/>
                <a:gd name="connsiteY177" fmla="*/ 1160182 h 1518200"/>
                <a:gd name="connsiteX178" fmla="*/ 591082 w 1714035"/>
                <a:gd name="connsiteY178" fmla="*/ 1153281 h 1518200"/>
                <a:gd name="connsiteX179" fmla="*/ 591082 w 1714035"/>
                <a:gd name="connsiteY179" fmla="*/ 1143964 h 1518200"/>
                <a:gd name="connsiteX180" fmla="*/ 589699 w 1714035"/>
                <a:gd name="connsiteY180" fmla="*/ 1137064 h 1518200"/>
                <a:gd name="connsiteX181" fmla="*/ 580438 w 1714035"/>
                <a:gd name="connsiteY181" fmla="*/ 1135752 h 1518200"/>
                <a:gd name="connsiteX182" fmla="*/ 571108 w 1714035"/>
                <a:gd name="connsiteY182" fmla="*/ 1139686 h 1518200"/>
                <a:gd name="connsiteX183" fmla="*/ 561777 w 1714035"/>
                <a:gd name="connsiteY183" fmla="*/ 1131750 h 1518200"/>
                <a:gd name="connsiteX184" fmla="*/ 545812 w 1714035"/>
                <a:gd name="connsiteY184" fmla="*/ 1133061 h 1518200"/>
                <a:gd name="connsiteX185" fmla="*/ 536482 w 1714035"/>
                <a:gd name="connsiteY185" fmla="*/ 1135752 h 1518200"/>
                <a:gd name="connsiteX186" fmla="*/ 527151 w 1714035"/>
                <a:gd name="connsiteY186" fmla="*/ 1133061 h 1518200"/>
                <a:gd name="connsiteX187" fmla="*/ 511186 w 1714035"/>
                <a:gd name="connsiteY187" fmla="*/ 1130370 h 1518200"/>
                <a:gd name="connsiteX188" fmla="*/ 501924 w 1714035"/>
                <a:gd name="connsiteY188" fmla="*/ 1137271 h 1518200"/>
                <a:gd name="connsiteX189" fmla="*/ 489899 w 1714035"/>
                <a:gd name="connsiteY189" fmla="*/ 1137271 h 1518200"/>
                <a:gd name="connsiteX190" fmla="*/ 471376 w 1714035"/>
                <a:gd name="connsiteY190" fmla="*/ 1130301 h 1518200"/>
                <a:gd name="connsiteX191" fmla="*/ 468680 w 1714035"/>
                <a:gd name="connsiteY191" fmla="*/ 1123400 h 1518200"/>
                <a:gd name="connsiteX192" fmla="*/ 459419 w 1714035"/>
                <a:gd name="connsiteY192" fmla="*/ 1122020 h 1518200"/>
                <a:gd name="connsiteX193" fmla="*/ 443453 w 1714035"/>
                <a:gd name="connsiteY193" fmla="*/ 1119397 h 1518200"/>
                <a:gd name="connsiteX194" fmla="*/ 436542 w 1714035"/>
                <a:gd name="connsiteY194" fmla="*/ 1108770 h 1518200"/>
                <a:gd name="connsiteX195" fmla="*/ 424585 w 1714035"/>
                <a:gd name="connsiteY195" fmla="*/ 1100765 h 1518200"/>
                <a:gd name="connsiteX196" fmla="*/ 416637 w 1714035"/>
                <a:gd name="connsiteY196" fmla="*/ 1087446 h 1518200"/>
                <a:gd name="connsiteX197" fmla="*/ 413942 w 1714035"/>
                <a:gd name="connsiteY197" fmla="*/ 1059842 h 1518200"/>
                <a:gd name="connsiteX198" fmla="*/ 412629 w 1714035"/>
                <a:gd name="connsiteY198" fmla="*/ 1027960 h 1518200"/>
                <a:gd name="connsiteX199" fmla="*/ 416637 w 1714035"/>
                <a:gd name="connsiteY199" fmla="*/ 1008016 h 1518200"/>
                <a:gd name="connsiteX200" fmla="*/ 416637 w 1714035"/>
                <a:gd name="connsiteY200" fmla="*/ 980413 h 1518200"/>
                <a:gd name="connsiteX201" fmla="*/ 416637 w 1714035"/>
                <a:gd name="connsiteY201" fmla="*/ 967094 h 1518200"/>
                <a:gd name="connsiteX202" fmla="*/ 421959 w 1714035"/>
                <a:gd name="connsiteY202" fmla="*/ 957778 h 1518200"/>
                <a:gd name="connsiteX203" fmla="*/ 433916 w 1714035"/>
                <a:gd name="connsiteY203" fmla="*/ 956467 h 1518200"/>
                <a:gd name="connsiteX204" fmla="*/ 443246 w 1714035"/>
                <a:gd name="connsiteY204" fmla="*/ 959089 h 1518200"/>
                <a:gd name="connsiteX205" fmla="*/ 448568 w 1714035"/>
                <a:gd name="connsiteY205" fmla="*/ 969716 h 1518200"/>
                <a:gd name="connsiteX206" fmla="*/ 457829 w 1714035"/>
                <a:gd name="connsiteY206" fmla="*/ 976617 h 1518200"/>
                <a:gd name="connsiteX207" fmla="*/ 468473 w 1714035"/>
                <a:gd name="connsiteY207" fmla="*/ 968612 h 1518200"/>
                <a:gd name="connsiteX208" fmla="*/ 467160 w 1714035"/>
                <a:gd name="connsiteY208" fmla="*/ 956674 h 1518200"/>
                <a:gd name="connsiteX209" fmla="*/ 476490 w 1714035"/>
                <a:gd name="connsiteY209" fmla="*/ 953982 h 1518200"/>
                <a:gd name="connsiteX210" fmla="*/ 481812 w 1714035"/>
                <a:gd name="connsiteY210" fmla="*/ 936730 h 1518200"/>
                <a:gd name="connsiteX211" fmla="*/ 464533 w 1714035"/>
                <a:gd name="connsiteY211" fmla="*/ 931347 h 1518200"/>
                <a:gd name="connsiteX212" fmla="*/ 453890 w 1714035"/>
                <a:gd name="connsiteY212" fmla="*/ 930036 h 1518200"/>
                <a:gd name="connsiteX213" fmla="*/ 451194 w 1714035"/>
                <a:gd name="connsiteY213" fmla="*/ 922031 h 1518200"/>
                <a:gd name="connsiteX214" fmla="*/ 437924 w 1714035"/>
                <a:gd name="connsiteY214" fmla="*/ 923411 h 1518200"/>
                <a:gd name="connsiteX215" fmla="*/ 424585 w 1714035"/>
                <a:gd name="connsiteY215" fmla="*/ 915406 h 1518200"/>
                <a:gd name="connsiteX216" fmla="*/ 423272 w 1714035"/>
                <a:gd name="connsiteY216" fmla="*/ 907401 h 1518200"/>
                <a:gd name="connsiteX217" fmla="*/ 425899 w 1714035"/>
                <a:gd name="connsiteY217" fmla="*/ 898085 h 1518200"/>
                <a:gd name="connsiteX218" fmla="*/ 420577 w 1714035"/>
                <a:gd name="connsiteY218" fmla="*/ 891184 h 1518200"/>
                <a:gd name="connsiteX219" fmla="*/ 409173 w 1714035"/>
                <a:gd name="connsiteY219" fmla="*/ 895670 h 1518200"/>
                <a:gd name="connsiteX220" fmla="*/ 399842 w 1714035"/>
                <a:gd name="connsiteY220" fmla="*/ 904986 h 1518200"/>
                <a:gd name="connsiteX221" fmla="*/ 385259 w 1714035"/>
                <a:gd name="connsiteY221" fmla="*/ 914302 h 1518200"/>
                <a:gd name="connsiteX222" fmla="*/ 370607 w 1714035"/>
                <a:gd name="connsiteY222" fmla="*/ 916993 h 1518200"/>
                <a:gd name="connsiteX223" fmla="*/ 358650 w 1714035"/>
                <a:gd name="connsiteY223" fmla="*/ 922307 h 1518200"/>
                <a:gd name="connsiteX224" fmla="*/ 341303 w 1714035"/>
                <a:gd name="connsiteY224" fmla="*/ 929208 h 1518200"/>
                <a:gd name="connsiteX225" fmla="*/ 328033 w 1714035"/>
                <a:gd name="connsiteY225" fmla="*/ 936109 h 1518200"/>
                <a:gd name="connsiteX226" fmla="*/ 317389 w 1714035"/>
                <a:gd name="connsiteY226" fmla="*/ 936109 h 1518200"/>
                <a:gd name="connsiteX227" fmla="*/ 309372 w 1714035"/>
                <a:gd name="connsiteY227" fmla="*/ 922790 h 1518200"/>
                <a:gd name="connsiteX228" fmla="*/ 308059 w 1714035"/>
                <a:gd name="connsiteY228" fmla="*/ 913474 h 1518200"/>
                <a:gd name="connsiteX229" fmla="*/ 289467 w 1714035"/>
                <a:gd name="connsiteY229" fmla="*/ 902847 h 1518200"/>
                <a:gd name="connsiteX230" fmla="*/ 261476 w 1714035"/>
                <a:gd name="connsiteY230" fmla="*/ 898844 h 1518200"/>
                <a:gd name="connsiteX231" fmla="*/ 250832 w 1714035"/>
                <a:gd name="connsiteY231" fmla="*/ 897464 h 1518200"/>
                <a:gd name="connsiteX232" fmla="*/ 237562 w 1714035"/>
                <a:gd name="connsiteY232" fmla="*/ 894842 h 1518200"/>
                <a:gd name="connsiteX233" fmla="*/ 233553 w 1714035"/>
                <a:gd name="connsiteY233" fmla="*/ 882834 h 1518200"/>
                <a:gd name="connsiteX234" fmla="*/ 240465 w 1714035"/>
                <a:gd name="connsiteY234" fmla="*/ 873518 h 1518200"/>
                <a:gd name="connsiteX235" fmla="*/ 240465 w 1714035"/>
                <a:gd name="connsiteY235" fmla="*/ 862890 h 1518200"/>
                <a:gd name="connsiteX236" fmla="*/ 236525 w 1714035"/>
                <a:gd name="connsiteY236" fmla="*/ 853574 h 1518200"/>
                <a:gd name="connsiteX237" fmla="*/ 225881 w 1714035"/>
                <a:gd name="connsiteY237" fmla="*/ 857577 h 1518200"/>
                <a:gd name="connsiteX238" fmla="*/ 220560 w 1714035"/>
                <a:gd name="connsiteY238" fmla="*/ 866893 h 1518200"/>
                <a:gd name="connsiteX239" fmla="*/ 203212 w 1714035"/>
                <a:gd name="connsiteY239" fmla="*/ 866893 h 1518200"/>
                <a:gd name="connsiteX240" fmla="*/ 193951 w 1714035"/>
                <a:gd name="connsiteY240" fmla="*/ 870895 h 1518200"/>
                <a:gd name="connsiteX241" fmla="*/ 181925 w 1714035"/>
                <a:gd name="connsiteY241" fmla="*/ 866893 h 1518200"/>
                <a:gd name="connsiteX242" fmla="*/ 176603 w 1714035"/>
                <a:gd name="connsiteY242" fmla="*/ 864201 h 1518200"/>
                <a:gd name="connsiteX243" fmla="*/ 162020 w 1714035"/>
                <a:gd name="connsiteY243" fmla="*/ 865582 h 1518200"/>
                <a:gd name="connsiteX244" fmla="*/ 151376 w 1714035"/>
                <a:gd name="connsiteY244" fmla="*/ 870895 h 1518200"/>
                <a:gd name="connsiteX245" fmla="*/ 143359 w 1714035"/>
                <a:gd name="connsiteY245" fmla="*/ 874898 h 1518200"/>
                <a:gd name="connsiteX246" fmla="*/ 135411 w 1714035"/>
                <a:gd name="connsiteY246" fmla="*/ 882834 h 1518200"/>
                <a:gd name="connsiteX247" fmla="*/ 138037 w 1714035"/>
                <a:gd name="connsiteY247" fmla="*/ 897464 h 1518200"/>
                <a:gd name="connsiteX248" fmla="*/ 135411 w 1714035"/>
                <a:gd name="connsiteY248" fmla="*/ 908160 h 1518200"/>
                <a:gd name="connsiteX249" fmla="*/ 124767 w 1714035"/>
                <a:gd name="connsiteY249" fmla="*/ 912094 h 1518200"/>
                <a:gd name="connsiteX250" fmla="*/ 111428 w 1714035"/>
                <a:gd name="connsiteY250" fmla="*/ 912094 h 1518200"/>
                <a:gd name="connsiteX251" fmla="*/ 102098 w 1714035"/>
                <a:gd name="connsiteY251" fmla="*/ 917477 h 1518200"/>
                <a:gd name="connsiteX252" fmla="*/ 95186 w 1714035"/>
                <a:gd name="connsiteY252" fmla="*/ 921410 h 1518200"/>
                <a:gd name="connsiteX253" fmla="*/ 80534 w 1714035"/>
                <a:gd name="connsiteY253" fmla="*/ 896153 h 1518200"/>
                <a:gd name="connsiteX254" fmla="*/ 72586 w 1714035"/>
                <a:gd name="connsiteY254" fmla="*/ 886836 h 1518200"/>
                <a:gd name="connsiteX255" fmla="*/ 57934 w 1714035"/>
                <a:gd name="connsiteY255" fmla="*/ 876209 h 1518200"/>
                <a:gd name="connsiteX256" fmla="*/ 53925 w 1714035"/>
                <a:gd name="connsiteY256" fmla="*/ 862890 h 1518200"/>
                <a:gd name="connsiteX257" fmla="*/ 49916 w 1714035"/>
                <a:gd name="connsiteY257" fmla="*/ 846949 h 1518200"/>
                <a:gd name="connsiteX258" fmla="*/ 40655 w 1714035"/>
                <a:gd name="connsiteY258" fmla="*/ 838944 h 1518200"/>
                <a:gd name="connsiteX259" fmla="*/ 26003 w 1714035"/>
                <a:gd name="connsiteY259" fmla="*/ 833630 h 1518200"/>
                <a:gd name="connsiteX260" fmla="*/ 15359 w 1714035"/>
                <a:gd name="connsiteY260" fmla="*/ 823003 h 1518200"/>
                <a:gd name="connsiteX261" fmla="*/ 7342 w 1714035"/>
                <a:gd name="connsiteY261" fmla="*/ 814998 h 1518200"/>
                <a:gd name="connsiteX262" fmla="*/ 431 w 1714035"/>
                <a:gd name="connsiteY262" fmla="*/ 806993 h 1518200"/>
                <a:gd name="connsiteX263" fmla="*/ 1744 w 1714035"/>
                <a:gd name="connsiteY263" fmla="*/ 792363 h 1518200"/>
                <a:gd name="connsiteX264" fmla="*/ 4439 w 1714035"/>
                <a:gd name="connsiteY264" fmla="*/ 779113 h 1518200"/>
                <a:gd name="connsiteX265" fmla="*/ 11351 w 1714035"/>
                <a:gd name="connsiteY265" fmla="*/ 765794 h 1518200"/>
                <a:gd name="connsiteX266" fmla="*/ 19368 w 1714035"/>
                <a:gd name="connsiteY266" fmla="*/ 761792 h 1518200"/>
                <a:gd name="connsiteX267" fmla="*/ 30012 w 1714035"/>
                <a:gd name="connsiteY267" fmla="*/ 757789 h 1518200"/>
                <a:gd name="connsiteX268" fmla="*/ 37960 w 1714035"/>
                <a:gd name="connsiteY268" fmla="*/ 749784 h 1518200"/>
                <a:gd name="connsiteX269" fmla="*/ 44871 w 1714035"/>
                <a:gd name="connsiteY269" fmla="*/ 740537 h 1518200"/>
                <a:gd name="connsiteX270" fmla="*/ 48880 w 1714035"/>
                <a:gd name="connsiteY270" fmla="*/ 729841 h 1518200"/>
                <a:gd name="connsiteX271" fmla="*/ 54202 w 1714035"/>
                <a:gd name="connsiteY271" fmla="*/ 719213 h 1518200"/>
                <a:gd name="connsiteX272" fmla="*/ 59523 w 1714035"/>
                <a:gd name="connsiteY272" fmla="*/ 713900 h 1518200"/>
                <a:gd name="connsiteX273" fmla="*/ 68854 w 1714035"/>
                <a:gd name="connsiteY273" fmla="*/ 713900 h 1518200"/>
                <a:gd name="connsiteX274" fmla="*/ 75765 w 1714035"/>
                <a:gd name="connsiteY274" fmla="*/ 708586 h 1518200"/>
                <a:gd name="connsiteX275" fmla="*/ 79774 w 1714035"/>
                <a:gd name="connsiteY275" fmla="*/ 697958 h 1518200"/>
                <a:gd name="connsiteX276" fmla="*/ 94426 w 1714035"/>
                <a:gd name="connsiteY276" fmla="*/ 685951 h 1518200"/>
                <a:gd name="connsiteX277" fmla="*/ 110391 w 1714035"/>
                <a:gd name="connsiteY277" fmla="*/ 672632 h 1518200"/>
                <a:gd name="connsiteX278" fmla="*/ 128983 w 1714035"/>
                <a:gd name="connsiteY278" fmla="*/ 659382 h 1518200"/>
                <a:gd name="connsiteX279" fmla="*/ 143635 w 1714035"/>
                <a:gd name="connsiteY279" fmla="*/ 654000 h 1518200"/>
                <a:gd name="connsiteX280" fmla="*/ 156975 w 1714035"/>
                <a:gd name="connsiteY280" fmla="*/ 647099 h 1518200"/>
                <a:gd name="connsiteX281" fmla="*/ 172940 w 1714035"/>
                <a:gd name="connsiteY281" fmla="*/ 647099 h 1518200"/>
                <a:gd name="connsiteX282" fmla="*/ 186210 w 1714035"/>
                <a:gd name="connsiteY282" fmla="*/ 643096 h 1518200"/>
                <a:gd name="connsiteX283" fmla="*/ 191532 w 1714035"/>
                <a:gd name="connsiteY283" fmla="*/ 629777 h 1518200"/>
                <a:gd name="connsiteX284" fmla="*/ 202175 w 1714035"/>
                <a:gd name="connsiteY284" fmla="*/ 620461 h 1518200"/>
                <a:gd name="connsiteX285" fmla="*/ 216828 w 1714035"/>
                <a:gd name="connsiteY285" fmla="*/ 617839 h 1518200"/>
                <a:gd name="connsiteX286" fmla="*/ 226158 w 1714035"/>
                <a:gd name="connsiteY286" fmla="*/ 610938 h 1518200"/>
                <a:gd name="connsiteX287" fmla="*/ 238115 w 1714035"/>
                <a:gd name="connsiteY287" fmla="*/ 605555 h 1518200"/>
                <a:gd name="connsiteX288" fmla="*/ 248759 w 1714035"/>
                <a:gd name="connsiteY288" fmla="*/ 594928 h 1518200"/>
                <a:gd name="connsiteX289" fmla="*/ 255670 w 1714035"/>
                <a:gd name="connsiteY289" fmla="*/ 584300 h 1518200"/>
                <a:gd name="connsiteX290" fmla="*/ 266313 w 1714035"/>
                <a:gd name="connsiteY290" fmla="*/ 573673 h 1518200"/>
                <a:gd name="connsiteX291" fmla="*/ 279652 w 1714035"/>
                <a:gd name="connsiteY291" fmla="*/ 568359 h 1518200"/>
                <a:gd name="connsiteX292" fmla="*/ 295618 w 1714035"/>
                <a:gd name="connsiteY292" fmla="*/ 566979 h 1518200"/>
                <a:gd name="connsiteX293" fmla="*/ 306261 w 1714035"/>
                <a:gd name="connsiteY293" fmla="*/ 566979 h 1518200"/>
                <a:gd name="connsiteX294" fmla="*/ 318218 w 1714035"/>
                <a:gd name="connsiteY294" fmla="*/ 573880 h 1518200"/>
                <a:gd name="connsiteX295" fmla="*/ 328862 w 1714035"/>
                <a:gd name="connsiteY295" fmla="*/ 575191 h 1518200"/>
                <a:gd name="connsiteX296" fmla="*/ 342132 w 1714035"/>
                <a:gd name="connsiteY296" fmla="*/ 569877 h 1518200"/>
                <a:gd name="connsiteX297" fmla="*/ 359480 w 1714035"/>
                <a:gd name="connsiteY297" fmla="*/ 562977 h 1518200"/>
                <a:gd name="connsiteX298" fmla="*/ 379385 w 1714035"/>
                <a:gd name="connsiteY298" fmla="*/ 560285 h 1518200"/>
                <a:gd name="connsiteX299" fmla="*/ 394037 w 1714035"/>
                <a:gd name="connsiteY299" fmla="*/ 552280 h 1518200"/>
                <a:gd name="connsiteX300" fmla="*/ 415324 w 1714035"/>
                <a:gd name="connsiteY300" fmla="*/ 546966 h 1518200"/>
                <a:gd name="connsiteX301" fmla="*/ 431290 w 1714035"/>
                <a:gd name="connsiteY301" fmla="*/ 542964 h 1518200"/>
                <a:gd name="connsiteX302" fmla="*/ 441933 w 1714035"/>
                <a:gd name="connsiteY302" fmla="*/ 536063 h 1518200"/>
                <a:gd name="connsiteX303" fmla="*/ 443246 w 1714035"/>
                <a:gd name="connsiteY303" fmla="*/ 525436 h 1518200"/>
                <a:gd name="connsiteX304" fmla="*/ 453890 w 1714035"/>
                <a:gd name="connsiteY304" fmla="*/ 513428 h 1518200"/>
                <a:gd name="connsiteX305" fmla="*/ 467229 w 1714035"/>
                <a:gd name="connsiteY305" fmla="*/ 510806 h 1518200"/>
                <a:gd name="connsiteX306" fmla="*/ 479186 w 1714035"/>
                <a:gd name="connsiteY306" fmla="*/ 505492 h 1518200"/>
                <a:gd name="connsiteX307" fmla="*/ 488516 w 1714035"/>
                <a:gd name="connsiteY307" fmla="*/ 492173 h 1518200"/>
                <a:gd name="connsiteX308" fmla="*/ 496464 w 1714035"/>
                <a:gd name="connsiteY308" fmla="*/ 477543 h 1518200"/>
                <a:gd name="connsiteX309" fmla="*/ 508490 w 1714035"/>
                <a:gd name="connsiteY309" fmla="*/ 464225 h 1518200"/>
                <a:gd name="connsiteX310" fmla="*/ 516438 w 1714035"/>
                <a:gd name="connsiteY310" fmla="*/ 446903 h 1518200"/>
                <a:gd name="connsiteX311" fmla="*/ 521760 w 1714035"/>
                <a:gd name="connsiteY311" fmla="*/ 424337 h 1518200"/>
                <a:gd name="connsiteX312" fmla="*/ 521760 w 1714035"/>
                <a:gd name="connsiteY312" fmla="*/ 403013 h 1518200"/>
                <a:gd name="connsiteX313" fmla="*/ 527082 w 1714035"/>
                <a:gd name="connsiteY313" fmla="*/ 387072 h 1518200"/>
                <a:gd name="connsiteX314" fmla="*/ 525769 w 1714035"/>
                <a:gd name="connsiteY314" fmla="*/ 364437 h 1518200"/>
                <a:gd name="connsiteX315" fmla="*/ 527082 w 1714035"/>
                <a:gd name="connsiteY315" fmla="*/ 344494 h 1518200"/>
                <a:gd name="connsiteX316" fmla="*/ 533993 w 1714035"/>
                <a:gd name="connsiteY316" fmla="*/ 332486 h 1518200"/>
                <a:gd name="connsiteX317" fmla="*/ 539246 w 1714035"/>
                <a:gd name="connsiteY317" fmla="*/ 312542 h 1518200"/>
                <a:gd name="connsiteX318" fmla="*/ 540628 w 1714035"/>
                <a:gd name="connsiteY318" fmla="*/ 299224 h 1518200"/>
                <a:gd name="connsiteX319" fmla="*/ 535307 w 1714035"/>
                <a:gd name="connsiteY319" fmla="*/ 287285 h 1518200"/>
                <a:gd name="connsiteX320" fmla="*/ 533993 w 1714035"/>
                <a:gd name="connsiteY320" fmla="*/ 275277 h 1518200"/>
                <a:gd name="connsiteX321" fmla="*/ 537933 w 1714035"/>
                <a:gd name="connsiteY321" fmla="*/ 263339 h 1518200"/>
                <a:gd name="connsiteX322" fmla="*/ 544844 w 1714035"/>
                <a:gd name="connsiteY322" fmla="*/ 258025 h 1518200"/>
                <a:gd name="connsiteX323" fmla="*/ 555488 w 1714035"/>
                <a:gd name="connsiteY323" fmla="*/ 256645 h 1518200"/>
                <a:gd name="connsiteX324" fmla="*/ 563436 w 1714035"/>
                <a:gd name="connsiteY324" fmla="*/ 259336 h 1518200"/>
                <a:gd name="connsiteX325" fmla="*/ 571453 w 1714035"/>
                <a:gd name="connsiteY325" fmla="*/ 256645 h 1518200"/>
                <a:gd name="connsiteX326" fmla="*/ 580715 w 1714035"/>
                <a:gd name="connsiteY326" fmla="*/ 248709 h 1518200"/>
                <a:gd name="connsiteX327" fmla="*/ 580715 w 1714035"/>
                <a:gd name="connsiteY327" fmla="*/ 238082 h 1518200"/>
                <a:gd name="connsiteX328" fmla="*/ 580715 w 1714035"/>
                <a:gd name="connsiteY328" fmla="*/ 228765 h 1518200"/>
                <a:gd name="connsiteX329" fmla="*/ 588732 w 1714035"/>
                <a:gd name="connsiteY329" fmla="*/ 224763 h 1518200"/>
                <a:gd name="connsiteX330" fmla="*/ 600689 w 1714035"/>
                <a:gd name="connsiteY330" fmla="*/ 217862 h 1518200"/>
                <a:gd name="connsiteX331" fmla="*/ 607600 w 1714035"/>
                <a:gd name="connsiteY331" fmla="*/ 219242 h 1518200"/>
                <a:gd name="connsiteX332" fmla="*/ 614511 w 1714035"/>
                <a:gd name="connsiteY332" fmla="*/ 224556 h 1518200"/>
                <a:gd name="connsiteX333" fmla="*/ 615825 w 1714035"/>
                <a:gd name="connsiteY333" fmla="*/ 229869 h 1518200"/>
                <a:gd name="connsiteX334" fmla="*/ 622736 w 1714035"/>
                <a:gd name="connsiteY334" fmla="*/ 237875 h 1518200"/>
                <a:gd name="connsiteX335" fmla="*/ 633380 w 1714035"/>
                <a:gd name="connsiteY335" fmla="*/ 240497 h 1518200"/>
                <a:gd name="connsiteX336" fmla="*/ 642710 w 1714035"/>
                <a:gd name="connsiteY336" fmla="*/ 245811 h 1518200"/>
                <a:gd name="connsiteX337" fmla="*/ 653354 w 1714035"/>
                <a:gd name="connsiteY337" fmla="*/ 241808 h 1518200"/>
                <a:gd name="connsiteX338" fmla="*/ 665311 w 1714035"/>
                <a:gd name="connsiteY338" fmla="*/ 243188 h 1518200"/>
                <a:gd name="connsiteX339" fmla="*/ 672222 w 1714035"/>
                <a:gd name="connsiteY339" fmla="*/ 251124 h 1518200"/>
                <a:gd name="connsiteX340" fmla="*/ 682866 w 1714035"/>
                <a:gd name="connsiteY340" fmla="*/ 260440 h 1518200"/>
                <a:gd name="connsiteX341" fmla="*/ 704153 w 1714035"/>
                <a:gd name="connsiteY341" fmla="*/ 272448 h 1518200"/>
                <a:gd name="connsiteX342" fmla="*/ 718805 w 1714035"/>
                <a:gd name="connsiteY342" fmla="*/ 279349 h 1518200"/>
                <a:gd name="connsiteX343" fmla="*/ 726822 w 1714035"/>
                <a:gd name="connsiteY343" fmla="*/ 286250 h 1518200"/>
                <a:gd name="connsiteX344" fmla="*/ 730762 w 1714035"/>
                <a:gd name="connsiteY344" fmla="*/ 295566 h 1518200"/>
                <a:gd name="connsiteX345" fmla="*/ 738779 w 1714035"/>
                <a:gd name="connsiteY345" fmla="*/ 300880 h 1518200"/>
                <a:gd name="connsiteX346" fmla="*/ 746727 w 1714035"/>
                <a:gd name="connsiteY346" fmla="*/ 302191 h 1518200"/>
                <a:gd name="connsiteX347" fmla="*/ 756058 w 1714035"/>
                <a:gd name="connsiteY347" fmla="*/ 295290 h 1518200"/>
                <a:gd name="connsiteX348" fmla="*/ 761656 w 1714035"/>
                <a:gd name="connsiteY348" fmla="*/ 279901 h 1518200"/>
                <a:gd name="connsiteX349" fmla="*/ 766978 w 1714035"/>
                <a:gd name="connsiteY349" fmla="*/ 263960 h 1518200"/>
                <a:gd name="connsiteX350" fmla="*/ 766978 w 1714035"/>
                <a:gd name="connsiteY350" fmla="*/ 250641 h 1518200"/>
                <a:gd name="connsiteX351" fmla="*/ 770917 w 1714035"/>
                <a:gd name="connsiteY351" fmla="*/ 241325 h 1518200"/>
                <a:gd name="connsiteX352" fmla="*/ 776239 w 1714035"/>
                <a:gd name="connsiteY352" fmla="*/ 238703 h 1518200"/>
                <a:gd name="connsiteX353" fmla="*/ 785569 w 1714035"/>
                <a:gd name="connsiteY353" fmla="*/ 237322 h 1518200"/>
                <a:gd name="connsiteX354" fmla="*/ 792481 w 1714035"/>
                <a:gd name="connsiteY354" fmla="*/ 236011 h 1518200"/>
                <a:gd name="connsiteX355" fmla="*/ 796489 w 1714035"/>
                <a:gd name="connsiteY355" fmla="*/ 229110 h 1518200"/>
                <a:gd name="connsiteX356" fmla="*/ 797803 w 1714035"/>
                <a:gd name="connsiteY356" fmla="*/ 219794 h 1518200"/>
                <a:gd name="connsiteX357" fmla="*/ 805820 w 1714035"/>
                <a:gd name="connsiteY357" fmla="*/ 209098 h 1518200"/>
                <a:gd name="connsiteX358" fmla="*/ 815150 w 1714035"/>
                <a:gd name="connsiteY358" fmla="*/ 201162 h 1518200"/>
                <a:gd name="connsiteX359" fmla="*/ 819090 w 1714035"/>
                <a:gd name="connsiteY359" fmla="*/ 189154 h 1518200"/>
                <a:gd name="connsiteX360" fmla="*/ 820472 w 1714035"/>
                <a:gd name="connsiteY360" fmla="*/ 170522 h 1518200"/>
                <a:gd name="connsiteX361" fmla="*/ 813561 w 1714035"/>
                <a:gd name="connsiteY361" fmla="*/ 157272 h 1518200"/>
                <a:gd name="connsiteX362" fmla="*/ 810935 w 1714035"/>
                <a:gd name="connsiteY362" fmla="*/ 146575 h 1518200"/>
                <a:gd name="connsiteX363" fmla="*/ 813561 w 1714035"/>
                <a:gd name="connsiteY363" fmla="*/ 134637 h 1518200"/>
                <a:gd name="connsiteX364" fmla="*/ 810935 w 1714035"/>
                <a:gd name="connsiteY364" fmla="*/ 121318 h 1518200"/>
                <a:gd name="connsiteX365" fmla="*/ 808239 w 1714035"/>
                <a:gd name="connsiteY365" fmla="*/ 113313 h 1518200"/>
                <a:gd name="connsiteX366" fmla="*/ 810935 w 1714035"/>
                <a:gd name="connsiteY366" fmla="*/ 100063 h 1518200"/>
                <a:gd name="connsiteX367" fmla="*/ 816256 w 1714035"/>
                <a:gd name="connsiteY367" fmla="*/ 92058 h 1518200"/>
                <a:gd name="connsiteX368" fmla="*/ 826900 w 1714035"/>
                <a:gd name="connsiteY368" fmla="*/ 92058 h 1518200"/>
                <a:gd name="connsiteX369" fmla="*/ 829526 w 1714035"/>
                <a:gd name="connsiteY369" fmla="*/ 85157 h 1518200"/>
                <a:gd name="connsiteX370" fmla="*/ 824204 w 1714035"/>
                <a:gd name="connsiteY370" fmla="*/ 77152 h 1518200"/>
                <a:gd name="connsiteX371" fmla="*/ 816256 w 1714035"/>
                <a:gd name="connsiteY371" fmla="*/ 73150 h 1518200"/>
                <a:gd name="connsiteX372" fmla="*/ 810935 w 1714035"/>
                <a:gd name="connsiteY372" fmla="*/ 67836 h 1518200"/>
                <a:gd name="connsiteX373" fmla="*/ 808239 w 1714035"/>
                <a:gd name="connsiteY373" fmla="*/ 57209 h 1518200"/>
                <a:gd name="connsiteX374" fmla="*/ 815150 w 1714035"/>
                <a:gd name="connsiteY374" fmla="*/ 35885 h 1518200"/>
                <a:gd name="connsiteX375" fmla="*/ 820472 w 1714035"/>
                <a:gd name="connsiteY375" fmla="*/ 23946 h 1518200"/>
                <a:gd name="connsiteX376" fmla="*/ 825794 w 1714035"/>
                <a:gd name="connsiteY376" fmla="*/ 11939 h 1518200"/>
                <a:gd name="connsiteX377" fmla="*/ 836438 w 1714035"/>
                <a:gd name="connsiteY377" fmla="*/ 4003 h 1518200"/>
                <a:gd name="connsiteX378" fmla="*/ 852403 w 1714035"/>
                <a:gd name="connsiteY378" fmla="*/ 0 h 1518200"/>
                <a:gd name="connsiteX379" fmla="*/ 869681 w 1714035"/>
                <a:gd name="connsiteY379" fmla="*/ 2622 h 1518200"/>
                <a:gd name="connsiteX380" fmla="*/ 882952 w 1714035"/>
                <a:gd name="connsiteY380" fmla="*/ 14630 h 1518200"/>
                <a:gd name="connsiteX381" fmla="*/ 898917 w 1714035"/>
                <a:gd name="connsiteY381" fmla="*/ 29260 h 1518200"/>
                <a:gd name="connsiteX382" fmla="*/ 917578 w 1714035"/>
                <a:gd name="connsiteY382" fmla="*/ 47892 h 1518200"/>
                <a:gd name="connsiteX383" fmla="*/ 928222 w 1714035"/>
                <a:gd name="connsiteY383" fmla="*/ 54793 h 1518200"/>
                <a:gd name="connsiteX384" fmla="*/ 946813 w 1714035"/>
                <a:gd name="connsiteY384" fmla="*/ 66801 h 1518200"/>
                <a:gd name="connsiteX385" fmla="*/ 964161 w 1714035"/>
                <a:gd name="connsiteY385" fmla="*/ 80051 h 1518200"/>
                <a:gd name="connsiteX386" fmla="*/ 977431 w 1714035"/>
                <a:gd name="connsiteY386" fmla="*/ 92058 h 1518200"/>
                <a:gd name="connsiteX387" fmla="*/ 986761 w 1714035"/>
                <a:gd name="connsiteY387" fmla="*/ 100063 h 1518200"/>
                <a:gd name="connsiteX388" fmla="*/ 998718 w 1714035"/>
                <a:gd name="connsiteY388" fmla="*/ 116004 h 1518200"/>
                <a:gd name="connsiteX389" fmla="*/ 1000031 w 1714035"/>
                <a:gd name="connsiteY389" fmla="*/ 129323 h 1518200"/>
                <a:gd name="connsiteX390" fmla="*/ 994779 w 1714035"/>
                <a:gd name="connsiteY390" fmla="*/ 133326 h 1518200"/>
                <a:gd name="connsiteX391" fmla="*/ 985448 w 1714035"/>
                <a:gd name="connsiteY391" fmla="*/ 133326 h 1518200"/>
                <a:gd name="connsiteX392" fmla="*/ 976118 w 1714035"/>
                <a:gd name="connsiteY392" fmla="*/ 137259 h 1518200"/>
                <a:gd name="connsiteX393" fmla="*/ 974805 w 1714035"/>
                <a:gd name="connsiteY393" fmla="*/ 145264 h 1518200"/>
                <a:gd name="connsiteX394" fmla="*/ 984066 w 1714035"/>
                <a:gd name="connsiteY394" fmla="*/ 155892 h 1518200"/>
                <a:gd name="connsiteX395" fmla="*/ 988075 w 1714035"/>
                <a:gd name="connsiteY395" fmla="*/ 165208 h 1518200"/>
                <a:gd name="connsiteX396" fmla="*/ 985448 w 1714035"/>
                <a:gd name="connsiteY396" fmla="*/ 175835 h 1518200"/>
                <a:gd name="connsiteX397" fmla="*/ 990770 w 1714035"/>
                <a:gd name="connsiteY397" fmla="*/ 187843 h 1518200"/>
                <a:gd name="connsiteX398" fmla="*/ 1005422 w 1714035"/>
                <a:gd name="connsiteY398" fmla="*/ 195848 h 1518200"/>
                <a:gd name="connsiteX399" fmla="*/ 1020005 w 1714035"/>
                <a:gd name="connsiteY399" fmla="*/ 206475 h 1518200"/>
                <a:gd name="connsiteX400" fmla="*/ 1033344 w 1714035"/>
                <a:gd name="connsiteY400" fmla="*/ 209098 h 1518200"/>
                <a:gd name="connsiteX401" fmla="*/ 1047997 w 1714035"/>
                <a:gd name="connsiteY401" fmla="*/ 207787 h 1518200"/>
                <a:gd name="connsiteX402" fmla="*/ 1055945 w 1714035"/>
                <a:gd name="connsiteY402" fmla="*/ 209098 h 1518200"/>
                <a:gd name="connsiteX403" fmla="*/ 1067902 w 1714035"/>
                <a:gd name="connsiteY403" fmla="*/ 210478 h 1518200"/>
                <a:gd name="connsiteX404" fmla="*/ 1078545 w 1714035"/>
                <a:gd name="connsiteY404" fmla="*/ 206475 h 1518200"/>
                <a:gd name="connsiteX405" fmla="*/ 1089189 w 1714035"/>
                <a:gd name="connsiteY405" fmla="*/ 207787 h 1518200"/>
                <a:gd name="connsiteX406" fmla="*/ 1109163 w 1714035"/>
                <a:gd name="connsiteY406" fmla="*/ 210478 h 1518200"/>
                <a:gd name="connsiteX407" fmla="*/ 1117180 w 1714035"/>
                <a:gd name="connsiteY407" fmla="*/ 219794 h 1518200"/>
                <a:gd name="connsiteX408" fmla="*/ 1134459 w 1714035"/>
                <a:gd name="connsiteY408" fmla="*/ 221105 h 1518200"/>
                <a:gd name="connsiteX409" fmla="*/ 1150424 w 1714035"/>
                <a:gd name="connsiteY409" fmla="*/ 225108 h 1518200"/>
                <a:gd name="connsiteX410" fmla="*/ 1165076 w 1714035"/>
                <a:gd name="connsiteY410" fmla="*/ 235735 h 1518200"/>
                <a:gd name="connsiteX411" fmla="*/ 1184774 w 1714035"/>
                <a:gd name="connsiteY411" fmla="*/ 246984 h 1518200"/>
                <a:gd name="connsiteX412" fmla="*/ 1200739 w 1714035"/>
                <a:gd name="connsiteY412" fmla="*/ 253885 h 1518200"/>
                <a:gd name="connsiteX413" fmla="*/ 1212765 w 1714035"/>
                <a:gd name="connsiteY413" fmla="*/ 249882 h 1518200"/>
                <a:gd name="connsiteX414" fmla="*/ 1220713 w 1714035"/>
                <a:gd name="connsiteY414" fmla="*/ 236563 h 1518200"/>
                <a:gd name="connsiteX415" fmla="*/ 1230044 w 1714035"/>
                <a:gd name="connsiteY415" fmla="*/ 229662 h 1518200"/>
                <a:gd name="connsiteX416" fmla="*/ 1239374 w 1714035"/>
                <a:gd name="connsiteY416" fmla="*/ 228282 h 1518200"/>
                <a:gd name="connsiteX417" fmla="*/ 1248636 w 1714035"/>
                <a:gd name="connsiteY417" fmla="*/ 217655 h 1518200"/>
                <a:gd name="connsiteX418" fmla="*/ 1265983 w 1714035"/>
                <a:gd name="connsiteY418" fmla="*/ 217655 h 1518200"/>
                <a:gd name="connsiteX419" fmla="*/ 1276627 w 1714035"/>
                <a:gd name="connsiteY419" fmla="*/ 213652 h 1518200"/>
                <a:gd name="connsiteX420" fmla="*/ 1284575 w 1714035"/>
                <a:gd name="connsiteY420" fmla="*/ 197711 h 1518200"/>
                <a:gd name="connsiteX421" fmla="*/ 1279253 w 1714035"/>
                <a:gd name="connsiteY421" fmla="*/ 181770 h 1518200"/>
                <a:gd name="connsiteX422" fmla="*/ 1280567 w 1714035"/>
                <a:gd name="connsiteY422" fmla="*/ 169763 h 1518200"/>
                <a:gd name="connsiteX423" fmla="*/ 1288584 w 1714035"/>
                <a:gd name="connsiteY423" fmla="*/ 153821 h 1518200"/>
                <a:gd name="connsiteX424" fmla="*/ 1296532 w 1714035"/>
                <a:gd name="connsiteY424" fmla="*/ 151130 h 1518200"/>
                <a:gd name="connsiteX425" fmla="*/ 1311184 w 1714035"/>
                <a:gd name="connsiteY425" fmla="*/ 158031 h 1518200"/>
                <a:gd name="connsiteX426" fmla="*/ 1319201 w 1714035"/>
                <a:gd name="connsiteY426" fmla="*/ 168658 h 1518200"/>
                <a:gd name="connsiteX427" fmla="*/ 1327150 w 1714035"/>
                <a:gd name="connsiteY427" fmla="*/ 172661 h 1518200"/>
                <a:gd name="connsiteX428" fmla="*/ 1335167 w 1714035"/>
                <a:gd name="connsiteY428" fmla="*/ 173972 h 1518200"/>
                <a:gd name="connsiteX429" fmla="*/ 1348436 w 1714035"/>
                <a:gd name="connsiteY429" fmla="*/ 177975 h 1518200"/>
                <a:gd name="connsiteX430" fmla="*/ 1355348 w 1714035"/>
                <a:gd name="connsiteY430" fmla="*/ 187291 h 1518200"/>
                <a:gd name="connsiteX431" fmla="*/ 1360670 w 1714035"/>
                <a:gd name="connsiteY431" fmla="*/ 195227 h 1518200"/>
                <a:gd name="connsiteX432" fmla="*/ 1378018 w 1714035"/>
                <a:gd name="connsiteY432" fmla="*/ 191293 h 1518200"/>
                <a:gd name="connsiteX433" fmla="*/ 1391287 w 1714035"/>
                <a:gd name="connsiteY433" fmla="*/ 181977 h 1518200"/>
                <a:gd name="connsiteX434" fmla="*/ 1405940 w 1714035"/>
                <a:gd name="connsiteY434" fmla="*/ 177975 h 1518200"/>
                <a:gd name="connsiteX435" fmla="*/ 1421905 w 1714035"/>
                <a:gd name="connsiteY435" fmla="*/ 180597 h 1518200"/>
                <a:gd name="connsiteX436" fmla="*/ 1436558 w 1714035"/>
                <a:gd name="connsiteY436" fmla="*/ 192605 h 1518200"/>
                <a:gd name="connsiteX437" fmla="*/ 1445819 w 1714035"/>
                <a:gd name="connsiteY437" fmla="*/ 204543 h 1518200"/>
                <a:gd name="connsiteX438" fmla="*/ 1452730 w 1714035"/>
                <a:gd name="connsiteY438" fmla="*/ 212548 h 1518200"/>
                <a:gd name="connsiteX439" fmla="*/ 1466000 w 1714035"/>
                <a:gd name="connsiteY439" fmla="*/ 213859 h 1518200"/>
                <a:gd name="connsiteX440" fmla="*/ 1475331 w 1714035"/>
                <a:gd name="connsiteY440" fmla="*/ 213859 h 1518200"/>
                <a:gd name="connsiteX441" fmla="*/ 1485974 w 1714035"/>
                <a:gd name="connsiteY441" fmla="*/ 224487 h 1518200"/>
                <a:gd name="connsiteX442" fmla="*/ 1493992 w 1714035"/>
                <a:gd name="connsiteY442" fmla="*/ 240497 h 1518200"/>
                <a:gd name="connsiteX443" fmla="*/ 1499313 w 1714035"/>
                <a:gd name="connsiteY443" fmla="*/ 259129 h 1518200"/>
                <a:gd name="connsiteX444" fmla="*/ 1511270 w 1714035"/>
                <a:gd name="connsiteY444" fmla="*/ 266030 h 1518200"/>
                <a:gd name="connsiteX445" fmla="*/ 1523226 w 1714035"/>
                <a:gd name="connsiteY445" fmla="*/ 263408 h 1518200"/>
                <a:gd name="connsiteX446" fmla="*/ 1524540 w 1714035"/>
                <a:gd name="connsiteY446" fmla="*/ 252711 h 1518200"/>
                <a:gd name="connsiteX447" fmla="*/ 1533870 w 1714035"/>
                <a:gd name="connsiteY447" fmla="*/ 252711 h 1518200"/>
                <a:gd name="connsiteX448" fmla="*/ 1549559 w 1714035"/>
                <a:gd name="connsiteY448" fmla="*/ 262649 h 1518200"/>
                <a:gd name="connsiteX449" fmla="*/ 1565525 w 1714035"/>
                <a:gd name="connsiteY449" fmla="*/ 262649 h 1518200"/>
                <a:gd name="connsiteX450" fmla="*/ 1582803 w 1714035"/>
                <a:gd name="connsiteY450" fmla="*/ 271965 h 1518200"/>
                <a:gd name="connsiteX451" fmla="*/ 1597456 w 1714035"/>
                <a:gd name="connsiteY451" fmla="*/ 274587 h 1518200"/>
                <a:gd name="connsiteX452" fmla="*/ 1605473 w 1714035"/>
                <a:gd name="connsiteY452" fmla="*/ 286595 h 1518200"/>
                <a:gd name="connsiteX453" fmla="*/ 1621438 w 1714035"/>
                <a:gd name="connsiteY453" fmla="*/ 289217 h 1518200"/>
                <a:gd name="connsiteX454" fmla="*/ 1638717 w 1714035"/>
                <a:gd name="connsiteY454" fmla="*/ 298534 h 1518200"/>
                <a:gd name="connsiteX455" fmla="*/ 1651987 w 1714035"/>
                <a:gd name="connsiteY455" fmla="*/ 311852 h 1518200"/>
                <a:gd name="connsiteX456" fmla="*/ 1644039 w 1714035"/>
                <a:gd name="connsiteY456" fmla="*/ 321169 h 1518200"/>
                <a:gd name="connsiteX457" fmla="*/ 1633395 w 1714035"/>
                <a:gd name="connsiteY457" fmla="*/ 321169 h 1518200"/>
                <a:gd name="connsiteX458" fmla="*/ 1622752 w 1714035"/>
                <a:gd name="connsiteY458" fmla="*/ 335799 h 1518200"/>
                <a:gd name="connsiteX459" fmla="*/ 1628074 w 1714035"/>
                <a:gd name="connsiteY459" fmla="*/ 350428 h 1518200"/>
                <a:gd name="connsiteX460" fmla="*/ 1634985 w 1714035"/>
                <a:gd name="connsiteY460" fmla="*/ 363747 h 1518200"/>
                <a:gd name="connsiteX461" fmla="*/ 1641896 w 1714035"/>
                <a:gd name="connsiteY461" fmla="*/ 390316 h 1518200"/>
                <a:gd name="connsiteX462" fmla="*/ 1656548 w 1714035"/>
                <a:gd name="connsiteY462" fmla="*/ 401012 h 1518200"/>
                <a:gd name="connsiteX463" fmla="*/ 1671200 w 1714035"/>
                <a:gd name="connsiteY463" fmla="*/ 407913 h 1518200"/>
                <a:gd name="connsiteX464" fmla="*/ 1673827 w 1714035"/>
                <a:gd name="connsiteY464" fmla="*/ 414814 h 1518200"/>
                <a:gd name="connsiteX465" fmla="*/ 1673827 w 1714035"/>
                <a:gd name="connsiteY465" fmla="*/ 428133 h 1518200"/>
                <a:gd name="connsiteX466" fmla="*/ 1660557 w 1714035"/>
                <a:gd name="connsiteY466" fmla="*/ 428133 h 1518200"/>
                <a:gd name="connsiteX467" fmla="*/ 1655235 w 1714035"/>
                <a:gd name="connsiteY467" fmla="*/ 430824 h 1518200"/>
                <a:gd name="connsiteX468" fmla="*/ 1655235 w 1714035"/>
                <a:gd name="connsiteY468" fmla="*/ 444074 h 1518200"/>
                <a:gd name="connsiteX469" fmla="*/ 1664565 w 1714035"/>
                <a:gd name="connsiteY469" fmla="*/ 450975 h 1518200"/>
                <a:gd name="connsiteX470" fmla="*/ 1673827 w 1714035"/>
                <a:gd name="connsiteY470" fmla="*/ 445661 h 1518200"/>
                <a:gd name="connsiteX471" fmla="*/ 1681844 w 1714035"/>
                <a:gd name="connsiteY471" fmla="*/ 450975 h 1518200"/>
                <a:gd name="connsiteX472" fmla="*/ 1681844 w 1714035"/>
                <a:gd name="connsiteY472" fmla="*/ 465605 h 1518200"/>
                <a:gd name="connsiteX473" fmla="*/ 1683158 w 1714035"/>
                <a:gd name="connsiteY473" fmla="*/ 484237 h 1518200"/>
                <a:gd name="connsiteX474" fmla="*/ 1679149 w 1714035"/>
                <a:gd name="connsiteY474" fmla="*/ 506872 h 1518200"/>
                <a:gd name="connsiteX475" fmla="*/ 1686060 w 1714035"/>
                <a:gd name="connsiteY475" fmla="*/ 517500 h 1518200"/>
                <a:gd name="connsiteX476" fmla="*/ 1698017 w 1714035"/>
                <a:gd name="connsiteY476" fmla="*/ 522813 h 1518200"/>
                <a:gd name="connsiteX477" fmla="*/ 1707347 w 1714035"/>
                <a:gd name="connsiteY477" fmla="*/ 534752 h 1518200"/>
                <a:gd name="connsiteX478" fmla="*/ 1715295 w 1714035"/>
                <a:gd name="connsiteY478" fmla="*/ 558698 h 151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Lst>
              <a:rect l="l" t="t" r="r" b="b"/>
              <a:pathLst>
                <a:path w="1714035" h="1518200">
                  <a:moveTo>
                    <a:pt x="1714328" y="557939"/>
                  </a:moveTo>
                  <a:cubicBezTo>
                    <a:pt x="1714093" y="567190"/>
                    <a:pt x="1713215" y="576413"/>
                    <a:pt x="1711702" y="585543"/>
                  </a:cubicBezTo>
                  <a:cubicBezTo>
                    <a:pt x="1710319" y="590856"/>
                    <a:pt x="1704790" y="601553"/>
                    <a:pt x="1703684" y="606866"/>
                  </a:cubicBezTo>
                  <a:cubicBezTo>
                    <a:pt x="1701058" y="612180"/>
                    <a:pt x="1694354" y="625499"/>
                    <a:pt x="1689032" y="625499"/>
                  </a:cubicBezTo>
                  <a:cubicBezTo>
                    <a:pt x="1681992" y="626588"/>
                    <a:pt x="1674866" y="627027"/>
                    <a:pt x="1667745" y="626810"/>
                  </a:cubicBezTo>
                  <a:cubicBezTo>
                    <a:pt x="1662423" y="625499"/>
                    <a:pt x="1651779" y="616183"/>
                    <a:pt x="1645145" y="616183"/>
                  </a:cubicBezTo>
                  <a:cubicBezTo>
                    <a:pt x="1639350" y="617748"/>
                    <a:pt x="1633923" y="620446"/>
                    <a:pt x="1629179" y="624119"/>
                  </a:cubicBezTo>
                  <a:cubicBezTo>
                    <a:pt x="1623510" y="626465"/>
                    <a:pt x="1618486" y="630132"/>
                    <a:pt x="1614527" y="634815"/>
                  </a:cubicBezTo>
                  <a:cubicBezTo>
                    <a:pt x="1611994" y="639845"/>
                    <a:pt x="1610202" y="645215"/>
                    <a:pt x="1609205" y="650756"/>
                  </a:cubicBezTo>
                  <a:cubicBezTo>
                    <a:pt x="1607044" y="658453"/>
                    <a:pt x="1603432" y="665667"/>
                    <a:pt x="1598562" y="672011"/>
                  </a:cubicBezTo>
                  <a:cubicBezTo>
                    <a:pt x="1593240" y="677325"/>
                    <a:pt x="1577274" y="680016"/>
                    <a:pt x="1569326" y="682707"/>
                  </a:cubicBezTo>
                  <a:cubicBezTo>
                    <a:pt x="1562055" y="686782"/>
                    <a:pt x="1554503" y="690334"/>
                    <a:pt x="1546725" y="693335"/>
                  </a:cubicBezTo>
                  <a:cubicBezTo>
                    <a:pt x="1541404" y="694646"/>
                    <a:pt x="1530761" y="694646"/>
                    <a:pt x="1525439" y="695957"/>
                  </a:cubicBezTo>
                  <a:cubicBezTo>
                    <a:pt x="1520117" y="697268"/>
                    <a:pt x="1510786" y="703962"/>
                    <a:pt x="1505464" y="703962"/>
                  </a:cubicBezTo>
                  <a:cubicBezTo>
                    <a:pt x="1495618" y="704461"/>
                    <a:pt x="1485750" y="703555"/>
                    <a:pt x="1476160" y="701271"/>
                  </a:cubicBezTo>
                  <a:cubicBezTo>
                    <a:pt x="1470595" y="699144"/>
                    <a:pt x="1465249" y="696486"/>
                    <a:pt x="1460195" y="693335"/>
                  </a:cubicBezTo>
                  <a:cubicBezTo>
                    <a:pt x="1454873" y="689332"/>
                    <a:pt x="1446925" y="676014"/>
                    <a:pt x="1441603" y="670700"/>
                  </a:cubicBezTo>
                  <a:cubicBezTo>
                    <a:pt x="1436064" y="667830"/>
                    <a:pt x="1430253" y="665518"/>
                    <a:pt x="1424255" y="663799"/>
                  </a:cubicBezTo>
                  <a:cubicBezTo>
                    <a:pt x="1419281" y="660974"/>
                    <a:pt x="1414800" y="657361"/>
                    <a:pt x="1410985" y="653102"/>
                  </a:cubicBezTo>
                  <a:cubicBezTo>
                    <a:pt x="1408404" y="648836"/>
                    <a:pt x="1406095" y="644410"/>
                    <a:pt x="1404074" y="639853"/>
                  </a:cubicBezTo>
                  <a:cubicBezTo>
                    <a:pt x="1402808" y="636057"/>
                    <a:pt x="1401016" y="632457"/>
                    <a:pt x="1398752" y="629156"/>
                  </a:cubicBezTo>
                  <a:cubicBezTo>
                    <a:pt x="1394743" y="626534"/>
                    <a:pt x="1381404" y="629156"/>
                    <a:pt x="1376083" y="627845"/>
                  </a:cubicBezTo>
                  <a:cubicBezTo>
                    <a:pt x="1370761" y="625223"/>
                    <a:pt x="1362812" y="618529"/>
                    <a:pt x="1357491" y="615907"/>
                  </a:cubicBezTo>
                  <a:cubicBezTo>
                    <a:pt x="1354795" y="615907"/>
                    <a:pt x="1349473" y="614526"/>
                    <a:pt x="1346847" y="614526"/>
                  </a:cubicBezTo>
                  <a:cubicBezTo>
                    <a:pt x="1341525" y="617218"/>
                    <a:pt x="1338830" y="627845"/>
                    <a:pt x="1334890" y="631848"/>
                  </a:cubicBezTo>
                  <a:cubicBezTo>
                    <a:pt x="1331905" y="636092"/>
                    <a:pt x="1329226" y="640543"/>
                    <a:pt x="1326873" y="645166"/>
                  </a:cubicBezTo>
                  <a:cubicBezTo>
                    <a:pt x="1325783" y="651314"/>
                    <a:pt x="1325343" y="657559"/>
                    <a:pt x="1325560" y="663799"/>
                  </a:cubicBezTo>
                  <a:cubicBezTo>
                    <a:pt x="1325776" y="673570"/>
                    <a:pt x="1325338" y="683346"/>
                    <a:pt x="1324247" y="693059"/>
                  </a:cubicBezTo>
                  <a:cubicBezTo>
                    <a:pt x="1323088" y="698981"/>
                    <a:pt x="1321304" y="704764"/>
                    <a:pt x="1318925" y="710311"/>
                  </a:cubicBezTo>
                  <a:cubicBezTo>
                    <a:pt x="1318925" y="714314"/>
                    <a:pt x="1320238" y="721007"/>
                    <a:pt x="1320238" y="725010"/>
                  </a:cubicBezTo>
                  <a:cubicBezTo>
                    <a:pt x="1320238" y="729013"/>
                    <a:pt x="1321551" y="736949"/>
                    <a:pt x="1321551" y="740951"/>
                  </a:cubicBezTo>
                  <a:cubicBezTo>
                    <a:pt x="1321551" y="744954"/>
                    <a:pt x="1320238" y="751578"/>
                    <a:pt x="1320238" y="755581"/>
                  </a:cubicBezTo>
                  <a:cubicBezTo>
                    <a:pt x="1320238" y="759584"/>
                    <a:pt x="1324247" y="768900"/>
                    <a:pt x="1322864" y="772902"/>
                  </a:cubicBezTo>
                  <a:cubicBezTo>
                    <a:pt x="1321482" y="776905"/>
                    <a:pt x="1314916" y="779803"/>
                    <a:pt x="1312221" y="782150"/>
                  </a:cubicBezTo>
                  <a:cubicBezTo>
                    <a:pt x="1310907" y="784841"/>
                    <a:pt x="1308281" y="787532"/>
                    <a:pt x="1308281" y="789051"/>
                  </a:cubicBezTo>
                  <a:cubicBezTo>
                    <a:pt x="1306899" y="793053"/>
                    <a:pt x="1309595" y="802369"/>
                    <a:pt x="1308281" y="806303"/>
                  </a:cubicBezTo>
                  <a:cubicBezTo>
                    <a:pt x="1306968" y="810236"/>
                    <a:pt x="1298951" y="816999"/>
                    <a:pt x="1297638" y="821002"/>
                  </a:cubicBezTo>
                  <a:cubicBezTo>
                    <a:pt x="1297424" y="826349"/>
                    <a:pt x="1297865" y="831702"/>
                    <a:pt x="1298951" y="836943"/>
                  </a:cubicBezTo>
                  <a:cubicBezTo>
                    <a:pt x="1303058" y="844861"/>
                    <a:pt x="1308454" y="852043"/>
                    <a:pt x="1314916" y="858198"/>
                  </a:cubicBezTo>
                  <a:cubicBezTo>
                    <a:pt x="1317543" y="859578"/>
                    <a:pt x="1322864" y="862200"/>
                    <a:pt x="1324247" y="865099"/>
                  </a:cubicBezTo>
                  <a:cubicBezTo>
                    <a:pt x="1327654" y="869307"/>
                    <a:pt x="1330750" y="873759"/>
                    <a:pt x="1333508" y="878417"/>
                  </a:cubicBezTo>
                  <a:cubicBezTo>
                    <a:pt x="1334890" y="881040"/>
                    <a:pt x="1337517" y="887665"/>
                    <a:pt x="1338830" y="890356"/>
                  </a:cubicBezTo>
                  <a:cubicBezTo>
                    <a:pt x="1341601" y="893783"/>
                    <a:pt x="1344728" y="896906"/>
                    <a:pt x="1348160" y="899672"/>
                  </a:cubicBezTo>
                  <a:cubicBezTo>
                    <a:pt x="1352169" y="902363"/>
                    <a:pt x="1360117" y="900983"/>
                    <a:pt x="1364126" y="902363"/>
                  </a:cubicBezTo>
                  <a:cubicBezTo>
                    <a:pt x="1367567" y="906073"/>
                    <a:pt x="1370689" y="910067"/>
                    <a:pt x="1373456" y="914302"/>
                  </a:cubicBezTo>
                  <a:cubicBezTo>
                    <a:pt x="1376083" y="916993"/>
                    <a:pt x="1382786" y="927621"/>
                    <a:pt x="1386726" y="928932"/>
                  </a:cubicBezTo>
                  <a:cubicBezTo>
                    <a:pt x="1391148" y="929591"/>
                    <a:pt x="1395643" y="929591"/>
                    <a:pt x="1400065" y="928932"/>
                  </a:cubicBezTo>
                  <a:cubicBezTo>
                    <a:pt x="1405406" y="931254"/>
                    <a:pt x="1410350" y="934398"/>
                    <a:pt x="1414717" y="938248"/>
                  </a:cubicBezTo>
                  <a:cubicBezTo>
                    <a:pt x="1417344" y="940940"/>
                    <a:pt x="1421629" y="947564"/>
                    <a:pt x="1423979" y="950256"/>
                  </a:cubicBezTo>
                  <a:cubicBezTo>
                    <a:pt x="1426328" y="952947"/>
                    <a:pt x="1431996" y="958192"/>
                    <a:pt x="1436005" y="958192"/>
                  </a:cubicBezTo>
                  <a:cubicBezTo>
                    <a:pt x="1441327" y="959572"/>
                    <a:pt x="1450588" y="955569"/>
                    <a:pt x="1455979" y="956881"/>
                  </a:cubicBezTo>
                  <a:cubicBezTo>
                    <a:pt x="1460705" y="959532"/>
                    <a:pt x="1465151" y="962653"/>
                    <a:pt x="1469249" y="966197"/>
                  </a:cubicBezTo>
                  <a:cubicBezTo>
                    <a:pt x="1470562" y="967508"/>
                    <a:pt x="1474571" y="973098"/>
                    <a:pt x="1477266" y="973098"/>
                  </a:cubicBezTo>
                  <a:cubicBezTo>
                    <a:pt x="1482588" y="975789"/>
                    <a:pt x="1493231" y="973098"/>
                    <a:pt x="1498553" y="971787"/>
                  </a:cubicBezTo>
                  <a:cubicBezTo>
                    <a:pt x="1502139" y="969229"/>
                    <a:pt x="1506206" y="967421"/>
                    <a:pt x="1510510" y="966473"/>
                  </a:cubicBezTo>
                  <a:cubicBezTo>
                    <a:pt x="1514720" y="967688"/>
                    <a:pt x="1518744" y="969476"/>
                    <a:pt x="1522466" y="971787"/>
                  </a:cubicBezTo>
                  <a:cubicBezTo>
                    <a:pt x="1523780" y="974478"/>
                    <a:pt x="1525162" y="982414"/>
                    <a:pt x="1526475" y="985105"/>
                  </a:cubicBezTo>
                  <a:cubicBezTo>
                    <a:pt x="1528660" y="989375"/>
                    <a:pt x="1531327" y="993380"/>
                    <a:pt x="1534423" y="997044"/>
                  </a:cubicBezTo>
                  <a:cubicBezTo>
                    <a:pt x="1537119" y="998424"/>
                    <a:pt x="1545067" y="997044"/>
                    <a:pt x="1547762" y="998424"/>
                  </a:cubicBezTo>
                  <a:cubicBezTo>
                    <a:pt x="1550859" y="1002088"/>
                    <a:pt x="1553526" y="1006094"/>
                    <a:pt x="1555711" y="1010363"/>
                  </a:cubicBezTo>
                  <a:cubicBezTo>
                    <a:pt x="1556677" y="1019133"/>
                    <a:pt x="1554813" y="1027982"/>
                    <a:pt x="1550389" y="1035620"/>
                  </a:cubicBezTo>
                  <a:cubicBezTo>
                    <a:pt x="1547762" y="1038311"/>
                    <a:pt x="1541128" y="1042521"/>
                    <a:pt x="1538432" y="1044936"/>
                  </a:cubicBezTo>
                  <a:cubicBezTo>
                    <a:pt x="1535806" y="1046317"/>
                    <a:pt x="1529101" y="1047628"/>
                    <a:pt x="1526475" y="1048939"/>
                  </a:cubicBezTo>
                  <a:cubicBezTo>
                    <a:pt x="1521473" y="1052352"/>
                    <a:pt x="1517371" y="1056921"/>
                    <a:pt x="1514518" y="1062258"/>
                  </a:cubicBezTo>
                  <a:cubicBezTo>
                    <a:pt x="1513306" y="1066587"/>
                    <a:pt x="1512839" y="1071091"/>
                    <a:pt x="1513136" y="1075576"/>
                  </a:cubicBezTo>
                  <a:cubicBezTo>
                    <a:pt x="1513136" y="1078199"/>
                    <a:pt x="1514518" y="1083512"/>
                    <a:pt x="1514518" y="1086204"/>
                  </a:cubicBezTo>
                  <a:cubicBezTo>
                    <a:pt x="1514518" y="1091518"/>
                    <a:pt x="1511823" y="1098142"/>
                    <a:pt x="1511823" y="1102145"/>
                  </a:cubicBezTo>
                  <a:cubicBezTo>
                    <a:pt x="1512580" y="1105468"/>
                    <a:pt x="1513939" y="1108625"/>
                    <a:pt x="1515832" y="1111461"/>
                  </a:cubicBezTo>
                  <a:cubicBezTo>
                    <a:pt x="1517346" y="1117120"/>
                    <a:pt x="1518227" y="1122929"/>
                    <a:pt x="1518458" y="1128782"/>
                  </a:cubicBezTo>
                  <a:cubicBezTo>
                    <a:pt x="1518458" y="1134096"/>
                    <a:pt x="1514518" y="1144724"/>
                    <a:pt x="1515832" y="1150037"/>
                  </a:cubicBezTo>
                  <a:cubicBezTo>
                    <a:pt x="1515832" y="1152729"/>
                    <a:pt x="1522743" y="1158042"/>
                    <a:pt x="1523780" y="1160734"/>
                  </a:cubicBezTo>
                  <a:cubicBezTo>
                    <a:pt x="1525468" y="1162811"/>
                    <a:pt x="1526821" y="1165140"/>
                    <a:pt x="1527789" y="1167635"/>
                  </a:cubicBezTo>
                  <a:cubicBezTo>
                    <a:pt x="1521242" y="1165797"/>
                    <a:pt x="1514564" y="1164459"/>
                    <a:pt x="1507814" y="1163632"/>
                  </a:cubicBezTo>
                  <a:cubicBezTo>
                    <a:pt x="1502231" y="1163530"/>
                    <a:pt x="1496722" y="1164912"/>
                    <a:pt x="1491849" y="1167635"/>
                  </a:cubicBezTo>
                  <a:cubicBezTo>
                    <a:pt x="1487910" y="1170326"/>
                    <a:pt x="1484938" y="1178262"/>
                    <a:pt x="1482588" y="1182265"/>
                  </a:cubicBezTo>
                  <a:cubicBezTo>
                    <a:pt x="1478003" y="1186683"/>
                    <a:pt x="1472573" y="1190133"/>
                    <a:pt x="1466622" y="1192409"/>
                  </a:cubicBezTo>
                  <a:cubicBezTo>
                    <a:pt x="1461231" y="1195100"/>
                    <a:pt x="1449274" y="1192409"/>
                    <a:pt x="1443952" y="1192409"/>
                  </a:cubicBezTo>
                  <a:cubicBezTo>
                    <a:pt x="1441327" y="1193789"/>
                    <a:pt x="1436005" y="1195100"/>
                    <a:pt x="1433309" y="1196411"/>
                  </a:cubicBezTo>
                  <a:cubicBezTo>
                    <a:pt x="1430131" y="1199915"/>
                    <a:pt x="1426560" y="1203041"/>
                    <a:pt x="1422666" y="1205728"/>
                  </a:cubicBezTo>
                  <a:cubicBezTo>
                    <a:pt x="1420039" y="1207039"/>
                    <a:pt x="1415754" y="1211041"/>
                    <a:pt x="1413335" y="1211041"/>
                  </a:cubicBezTo>
                  <a:cubicBezTo>
                    <a:pt x="1404478" y="1211698"/>
                    <a:pt x="1395583" y="1211698"/>
                    <a:pt x="1386726" y="1211041"/>
                  </a:cubicBezTo>
                  <a:cubicBezTo>
                    <a:pt x="1384100" y="1212353"/>
                    <a:pt x="1377465" y="1212353"/>
                    <a:pt x="1374769" y="1215044"/>
                  </a:cubicBezTo>
                  <a:cubicBezTo>
                    <a:pt x="1372143" y="1216355"/>
                    <a:pt x="1369447" y="1223049"/>
                    <a:pt x="1367858" y="1225671"/>
                  </a:cubicBezTo>
                  <a:cubicBezTo>
                    <a:pt x="1366545" y="1229674"/>
                    <a:pt x="1369171" y="1238990"/>
                    <a:pt x="1367858" y="1242993"/>
                  </a:cubicBezTo>
                  <a:cubicBezTo>
                    <a:pt x="1366892" y="1247713"/>
                    <a:pt x="1365089" y="1252223"/>
                    <a:pt x="1362536" y="1256311"/>
                  </a:cubicBezTo>
                  <a:cubicBezTo>
                    <a:pt x="1359243" y="1261305"/>
                    <a:pt x="1355212" y="1265773"/>
                    <a:pt x="1350579" y="1269561"/>
                  </a:cubicBezTo>
                  <a:cubicBezTo>
                    <a:pt x="1344872" y="1270705"/>
                    <a:pt x="1339048" y="1271168"/>
                    <a:pt x="1333232" y="1270941"/>
                  </a:cubicBezTo>
                  <a:cubicBezTo>
                    <a:pt x="1328720" y="1272484"/>
                    <a:pt x="1324291" y="1274257"/>
                    <a:pt x="1319962" y="1276255"/>
                  </a:cubicBezTo>
                  <a:cubicBezTo>
                    <a:pt x="1315953" y="1280257"/>
                    <a:pt x="1313050" y="1289574"/>
                    <a:pt x="1309318" y="1293507"/>
                  </a:cubicBezTo>
                  <a:cubicBezTo>
                    <a:pt x="1304386" y="1296619"/>
                    <a:pt x="1299000" y="1298947"/>
                    <a:pt x="1293353" y="1300408"/>
                  </a:cubicBezTo>
                  <a:cubicBezTo>
                    <a:pt x="1288031" y="1301719"/>
                    <a:pt x="1277387" y="1299097"/>
                    <a:pt x="1272065" y="1300408"/>
                  </a:cubicBezTo>
                  <a:cubicBezTo>
                    <a:pt x="1268057" y="1301719"/>
                    <a:pt x="1261422" y="1309724"/>
                    <a:pt x="1257413" y="1312347"/>
                  </a:cubicBezTo>
                  <a:cubicBezTo>
                    <a:pt x="1252881" y="1317563"/>
                    <a:pt x="1247985" y="1322452"/>
                    <a:pt x="1242761" y="1326977"/>
                  </a:cubicBezTo>
                  <a:cubicBezTo>
                    <a:pt x="1238436" y="1330849"/>
                    <a:pt x="1233512" y="1333995"/>
                    <a:pt x="1228178" y="1336293"/>
                  </a:cubicBezTo>
                  <a:cubicBezTo>
                    <a:pt x="1217579" y="1337673"/>
                    <a:pt x="1206846" y="1337673"/>
                    <a:pt x="1196247" y="1336293"/>
                  </a:cubicBezTo>
                  <a:cubicBezTo>
                    <a:pt x="1192238" y="1336293"/>
                    <a:pt x="1185604" y="1332290"/>
                    <a:pt x="1181595" y="1332290"/>
                  </a:cubicBezTo>
                  <a:cubicBezTo>
                    <a:pt x="1177586" y="1330979"/>
                    <a:pt x="1166943" y="1333671"/>
                    <a:pt x="1162934" y="1332290"/>
                  </a:cubicBezTo>
                  <a:cubicBezTo>
                    <a:pt x="1158081" y="1330437"/>
                    <a:pt x="1153590" y="1327752"/>
                    <a:pt x="1149664" y="1324354"/>
                  </a:cubicBezTo>
                  <a:cubicBezTo>
                    <a:pt x="1148464" y="1319707"/>
                    <a:pt x="1146676" y="1315231"/>
                    <a:pt x="1144342" y="1311036"/>
                  </a:cubicBezTo>
                  <a:cubicBezTo>
                    <a:pt x="1142446" y="1307340"/>
                    <a:pt x="1139698" y="1304147"/>
                    <a:pt x="1136325" y="1301719"/>
                  </a:cubicBezTo>
                  <a:cubicBezTo>
                    <a:pt x="1131544" y="1300634"/>
                    <a:pt x="1126639" y="1300193"/>
                    <a:pt x="1121742" y="1300408"/>
                  </a:cubicBezTo>
                  <a:cubicBezTo>
                    <a:pt x="1116420" y="1301719"/>
                    <a:pt x="1107089" y="1311036"/>
                    <a:pt x="1101768" y="1312347"/>
                  </a:cubicBezTo>
                  <a:cubicBezTo>
                    <a:pt x="1096537" y="1313548"/>
                    <a:pt x="1091163" y="1314012"/>
                    <a:pt x="1085802" y="1313727"/>
                  </a:cubicBezTo>
                  <a:cubicBezTo>
                    <a:pt x="1081794" y="1313727"/>
                    <a:pt x="1075159" y="1309724"/>
                    <a:pt x="1071150" y="1311036"/>
                  </a:cubicBezTo>
                  <a:cubicBezTo>
                    <a:pt x="1067141" y="1312347"/>
                    <a:pt x="1061819" y="1320352"/>
                    <a:pt x="1057880" y="1323043"/>
                  </a:cubicBezTo>
                  <a:cubicBezTo>
                    <a:pt x="1052558" y="1325666"/>
                    <a:pt x="1041915" y="1328357"/>
                    <a:pt x="1036593" y="1330979"/>
                  </a:cubicBezTo>
                  <a:cubicBezTo>
                    <a:pt x="1032584" y="1332290"/>
                    <a:pt x="1024567" y="1338984"/>
                    <a:pt x="1019245" y="1337880"/>
                  </a:cubicBezTo>
                  <a:cubicBezTo>
                    <a:pt x="1015306" y="1337880"/>
                    <a:pt x="1007288" y="1329875"/>
                    <a:pt x="1004662" y="1325873"/>
                  </a:cubicBezTo>
                  <a:cubicBezTo>
                    <a:pt x="1002052" y="1320005"/>
                    <a:pt x="1000687" y="1313661"/>
                    <a:pt x="1000653" y="1307240"/>
                  </a:cubicBezTo>
                  <a:cubicBezTo>
                    <a:pt x="1000653" y="1301926"/>
                    <a:pt x="1001966" y="1293921"/>
                    <a:pt x="1001966" y="1289988"/>
                  </a:cubicBezTo>
                  <a:cubicBezTo>
                    <a:pt x="1001746" y="1284129"/>
                    <a:pt x="1000841" y="1278316"/>
                    <a:pt x="999271" y="1272667"/>
                  </a:cubicBezTo>
                  <a:cubicBezTo>
                    <a:pt x="997094" y="1268795"/>
                    <a:pt x="994422" y="1265223"/>
                    <a:pt x="991323" y="1262039"/>
                  </a:cubicBezTo>
                  <a:cubicBezTo>
                    <a:pt x="984598" y="1259022"/>
                    <a:pt x="977391" y="1257223"/>
                    <a:pt x="970036" y="1256725"/>
                  </a:cubicBezTo>
                  <a:cubicBezTo>
                    <a:pt x="966157" y="1255591"/>
                    <a:pt x="962114" y="1255124"/>
                    <a:pt x="958079" y="1255345"/>
                  </a:cubicBezTo>
                  <a:cubicBezTo>
                    <a:pt x="952006" y="1253852"/>
                    <a:pt x="946169" y="1251529"/>
                    <a:pt x="940731" y="1248444"/>
                  </a:cubicBezTo>
                  <a:cubicBezTo>
                    <a:pt x="936792" y="1247133"/>
                    <a:pt x="931470" y="1243131"/>
                    <a:pt x="927461" y="1241543"/>
                  </a:cubicBezTo>
                  <a:cubicBezTo>
                    <a:pt x="918169" y="1240807"/>
                    <a:pt x="908934" y="1239470"/>
                    <a:pt x="899815" y="1237541"/>
                  </a:cubicBezTo>
                  <a:cubicBezTo>
                    <a:pt x="893819" y="1235819"/>
                    <a:pt x="888008" y="1233507"/>
                    <a:pt x="882468" y="1230640"/>
                  </a:cubicBezTo>
                  <a:cubicBezTo>
                    <a:pt x="879842" y="1228018"/>
                    <a:pt x="878528" y="1220013"/>
                    <a:pt x="875556" y="1217390"/>
                  </a:cubicBezTo>
                  <a:cubicBezTo>
                    <a:pt x="871293" y="1215835"/>
                    <a:pt x="866820" y="1214928"/>
                    <a:pt x="862286" y="1214699"/>
                  </a:cubicBezTo>
                  <a:cubicBezTo>
                    <a:pt x="858385" y="1213389"/>
                    <a:pt x="854162" y="1213389"/>
                    <a:pt x="850261" y="1214699"/>
                  </a:cubicBezTo>
                  <a:cubicBezTo>
                    <a:pt x="847634" y="1214699"/>
                    <a:pt x="843349" y="1220013"/>
                    <a:pt x="840999" y="1222704"/>
                  </a:cubicBezTo>
                  <a:cubicBezTo>
                    <a:pt x="838191" y="1226097"/>
                    <a:pt x="835067" y="1229216"/>
                    <a:pt x="831669" y="1232020"/>
                  </a:cubicBezTo>
                  <a:cubicBezTo>
                    <a:pt x="826347" y="1234642"/>
                    <a:pt x="817017" y="1232020"/>
                    <a:pt x="813008" y="1232020"/>
                  </a:cubicBezTo>
                  <a:cubicBezTo>
                    <a:pt x="807026" y="1233721"/>
                    <a:pt x="801236" y="1236033"/>
                    <a:pt x="795729" y="1238921"/>
                  </a:cubicBezTo>
                  <a:cubicBezTo>
                    <a:pt x="790408" y="1242924"/>
                    <a:pt x="783773" y="1252240"/>
                    <a:pt x="778451" y="1256242"/>
                  </a:cubicBezTo>
                  <a:cubicBezTo>
                    <a:pt x="774442" y="1258865"/>
                    <a:pt x="765112" y="1263143"/>
                    <a:pt x="761172" y="1265559"/>
                  </a:cubicBezTo>
                  <a:cubicBezTo>
                    <a:pt x="756027" y="1267260"/>
                    <a:pt x="751107" y="1269577"/>
                    <a:pt x="746520" y="1272460"/>
                  </a:cubicBezTo>
                  <a:cubicBezTo>
                    <a:pt x="743349" y="1277047"/>
                    <a:pt x="740662" y="1281950"/>
                    <a:pt x="738503" y="1287089"/>
                  </a:cubicBezTo>
                  <a:cubicBezTo>
                    <a:pt x="737846" y="1294620"/>
                    <a:pt x="737846" y="1302194"/>
                    <a:pt x="738503" y="1309724"/>
                  </a:cubicBezTo>
                  <a:cubicBezTo>
                    <a:pt x="738503" y="1313727"/>
                    <a:pt x="735876" y="1323043"/>
                    <a:pt x="735876" y="1326977"/>
                  </a:cubicBezTo>
                  <a:cubicBezTo>
                    <a:pt x="733611" y="1334296"/>
                    <a:pt x="732698" y="1341966"/>
                    <a:pt x="733181" y="1349612"/>
                  </a:cubicBezTo>
                  <a:cubicBezTo>
                    <a:pt x="734201" y="1358330"/>
                    <a:pt x="736531" y="1366844"/>
                    <a:pt x="740092" y="1374869"/>
                  </a:cubicBezTo>
                  <a:cubicBezTo>
                    <a:pt x="741015" y="1379602"/>
                    <a:pt x="742820" y="1384120"/>
                    <a:pt x="745414" y="1388188"/>
                  </a:cubicBezTo>
                  <a:cubicBezTo>
                    <a:pt x="749354" y="1392190"/>
                    <a:pt x="761379" y="1393502"/>
                    <a:pt x="765319" y="1396193"/>
                  </a:cubicBezTo>
                  <a:cubicBezTo>
                    <a:pt x="768782" y="1400108"/>
                    <a:pt x="771499" y="1404621"/>
                    <a:pt x="773336" y="1409512"/>
                  </a:cubicBezTo>
                  <a:cubicBezTo>
                    <a:pt x="773554" y="1416622"/>
                    <a:pt x="773114" y="1423737"/>
                    <a:pt x="772023" y="1430766"/>
                  </a:cubicBezTo>
                  <a:cubicBezTo>
                    <a:pt x="772023" y="1436080"/>
                    <a:pt x="777345" y="1444085"/>
                    <a:pt x="777345" y="1449399"/>
                  </a:cubicBezTo>
                  <a:cubicBezTo>
                    <a:pt x="775717" y="1457704"/>
                    <a:pt x="772061" y="1465479"/>
                    <a:pt x="766701" y="1472034"/>
                  </a:cubicBezTo>
                  <a:cubicBezTo>
                    <a:pt x="764006" y="1476036"/>
                    <a:pt x="756058" y="1479970"/>
                    <a:pt x="754675" y="1483972"/>
                  </a:cubicBezTo>
                  <a:cubicBezTo>
                    <a:pt x="752049" y="1487975"/>
                    <a:pt x="754675" y="1495980"/>
                    <a:pt x="754675" y="1499983"/>
                  </a:cubicBezTo>
                  <a:cubicBezTo>
                    <a:pt x="753202" y="1505209"/>
                    <a:pt x="750866" y="1510153"/>
                    <a:pt x="747764" y="1514613"/>
                  </a:cubicBezTo>
                  <a:cubicBezTo>
                    <a:pt x="745138" y="1517235"/>
                    <a:pt x="737120" y="1523929"/>
                    <a:pt x="733112" y="1523929"/>
                  </a:cubicBezTo>
                  <a:cubicBezTo>
                    <a:pt x="727790" y="1525240"/>
                    <a:pt x="715833" y="1519926"/>
                    <a:pt x="710511" y="1518546"/>
                  </a:cubicBezTo>
                  <a:cubicBezTo>
                    <a:pt x="706503" y="1517235"/>
                    <a:pt x="698555" y="1513232"/>
                    <a:pt x="694546" y="1511645"/>
                  </a:cubicBezTo>
                  <a:cubicBezTo>
                    <a:pt x="688065" y="1509265"/>
                    <a:pt x="681379" y="1507487"/>
                    <a:pt x="674572" y="1506332"/>
                  </a:cubicBezTo>
                  <a:cubicBezTo>
                    <a:pt x="669250" y="1506331"/>
                    <a:pt x="659989" y="1507643"/>
                    <a:pt x="654667" y="1507643"/>
                  </a:cubicBezTo>
                  <a:cubicBezTo>
                    <a:pt x="651071" y="1507783"/>
                    <a:pt x="647477" y="1507341"/>
                    <a:pt x="644023" y="1506331"/>
                  </a:cubicBezTo>
                  <a:cubicBezTo>
                    <a:pt x="641284" y="1506539"/>
                    <a:pt x="638535" y="1506090"/>
                    <a:pt x="636006" y="1505020"/>
                  </a:cubicBezTo>
                  <a:cubicBezTo>
                    <a:pt x="626677" y="1502123"/>
                    <a:pt x="617740" y="1498090"/>
                    <a:pt x="609397" y="1493013"/>
                  </a:cubicBezTo>
                  <a:cubicBezTo>
                    <a:pt x="598955" y="1485524"/>
                    <a:pt x="589644" y="1476577"/>
                    <a:pt x="581751" y="1466444"/>
                  </a:cubicBezTo>
                  <a:cubicBezTo>
                    <a:pt x="575400" y="1460460"/>
                    <a:pt x="570404" y="1453190"/>
                    <a:pt x="567099" y="1445120"/>
                  </a:cubicBezTo>
                  <a:cubicBezTo>
                    <a:pt x="563836" y="1435989"/>
                    <a:pt x="561181" y="1426652"/>
                    <a:pt x="559151" y="1417171"/>
                  </a:cubicBezTo>
                  <a:cubicBezTo>
                    <a:pt x="559287" y="1410879"/>
                    <a:pt x="560169" y="1404625"/>
                    <a:pt x="561777" y="1398539"/>
                  </a:cubicBezTo>
                  <a:cubicBezTo>
                    <a:pt x="562411" y="1394157"/>
                    <a:pt x="564937" y="1390272"/>
                    <a:pt x="568689" y="1387912"/>
                  </a:cubicBezTo>
                  <a:cubicBezTo>
                    <a:pt x="570071" y="1383909"/>
                    <a:pt x="576706" y="1378596"/>
                    <a:pt x="578019" y="1375973"/>
                  </a:cubicBezTo>
                  <a:cubicBezTo>
                    <a:pt x="581263" y="1369093"/>
                    <a:pt x="583944" y="1361962"/>
                    <a:pt x="586036" y="1354649"/>
                  </a:cubicBezTo>
                  <a:cubicBezTo>
                    <a:pt x="588112" y="1349099"/>
                    <a:pt x="589436" y="1343297"/>
                    <a:pt x="589976" y="1337397"/>
                  </a:cubicBezTo>
                  <a:cubicBezTo>
                    <a:pt x="589220" y="1334490"/>
                    <a:pt x="587880" y="1331766"/>
                    <a:pt x="586036" y="1329392"/>
                  </a:cubicBezTo>
                  <a:cubicBezTo>
                    <a:pt x="583341" y="1326701"/>
                    <a:pt x="574011" y="1325390"/>
                    <a:pt x="571384" y="1322491"/>
                  </a:cubicBezTo>
                  <a:cubicBezTo>
                    <a:pt x="568230" y="1317715"/>
                    <a:pt x="566394" y="1312192"/>
                    <a:pt x="566062" y="1306481"/>
                  </a:cubicBezTo>
                  <a:cubicBezTo>
                    <a:pt x="565759" y="1297756"/>
                    <a:pt x="567585" y="1289087"/>
                    <a:pt x="571384" y="1281224"/>
                  </a:cubicBezTo>
                  <a:cubicBezTo>
                    <a:pt x="572697" y="1277221"/>
                    <a:pt x="579332" y="1273219"/>
                    <a:pt x="582028" y="1271907"/>
                  </a:cubicBezTo>
                  <a:cubicBezTo>
                    <a:pt x="586036" y="1270596"/>
                    <a:pt x="592671" y="1270596"/>
                    <a:pt x="595298" y="1267905"/>
                  </a:cubicBezTo>
                  <a:cubicBezTo>
                    <a:pt x="598761" y="1263990"/>
                    <a:pt x="601478" y="1259476"/>
                    <a:pt x="603315" y="1254586"/>
                  </a:cubicBezTo>
                  <a:cubicBezTo>
                    <a:pt x="604399" y="1250704"/>
                    <a:pt x="604842" y="1246672"/>
                    <a:pt x="604628" y="1242648"/>
                  </a:cubicBezTo>
                  <a:cubicBezTo>
                    <a:pt x="603454" y="1237315"/>
                    <a:pt x="601091" y="1232314"/>
                    <a:pt x="597717" y="1228018"/>
                  </a:cubicBezTo>
                  <a:cubicBezTo>
                    <a:pt x="594321" y="1225958"/>
                    <a:pt x="590761" y="1224181"/>
                    <a:pt x="587073" y="1222704"/>
                  </a:cubicBezTo>
                  <a:cubicBezTo>
                    <a:pt x="581886" y="1221139"/>
                    <a:pt x="576522" y="1220235"/>
                    <a:pt x="571108" y="1220013"/>
                  </a:cubicBezTo>
                  <a:cubicBezTo>
                    <a:pt x="565597" y="1218869"/>
                    <a:pt x="560239" y="1217085"/>
                    <a:pt x="555142" y="1214699"/>
                  </a:cubicBezTo>
                  <a:cubicBezTo>
                    <a:pt x="551264" y="1212500"/>
                    <a:pt x="547686" y="1209809"/>
                    <a:pt x="544499" y="1206694"/>
                  </a:cubicBezTo>
                  <a:cubicBezTo>
                    <a:pt x="541803" y="1204071"/>
                    <a:pt x="535168" y="1198758"/>
                    <a:pt x="533855" y="1194755"/>
                  </a:cubicBezTo>
                  <a:cubicBezTo>
                    <a:pt x="533197" y="1188562"/>
                    <a:pt x="533197" y="1182316"/>
                    <a:pt x="533855" y="1176123"/>
                  </a:cubicBezTo>
                  <a:cubicBezTo>
                    <a:pt x="534096" y="1172453"/>
                    <a:pt x="534985" y="1168855"/>
                    <a:pt x="536482" y="1165495"/>
                  </a:cubicBezTo>
                  <a:cubicBezTo>
                    <a:pt x="538170" y="1162566"/>
                    <a:pt x="541139" y="1160598"/>
                    <a:pt x="544499" y="1160182"/>
                  </a:cubicBezTo>
                  <a:cubicBezTo>
                    <a:pt x="548359" y="1158962"/>
                    <a:pt x="552418" y="1158494"/>
                    <a:pt x="556456" y="1158801"/>
                  </a:cubicBezTo>
                  <a:cubicBezTo>
                    <a:pt x="560878" y="1158143"/>
                    <a:pt x="565373" y="1158143"/>
                    <a:pt x="569795" y="1158801"/>
                  </a:cubicBezTo>
                  <a:cubicBezTo>
                    <a:pt x="573221" y="1159941"/>
                    <a:pt x="576835" y="1160410"/>
                    <a:pt x="580438" y="1160182"/>
                  </a:cubicBezTo>
                  <a:cubicBezTo>
                    <a:pt x="583065" y="1158801"/>
                    <a:pt x="589699" y="1156179"/>
                    <a:pt x="591082" y="1153281"/>
                  </a:cubicBezTo>
                  <a:cubicBezTo>
                    <a:pt x="592404" y="1150315"/>
                    <a:pt x="592404" y="1146930"/>
                    <a:pt x="591082" y="1143964"/>
                  </a:cubicBezTo>
                  <a:cubicBezTo>
                    <a:pt x="591082" y="1141342"/>
                    <a:pt x="591082" y="1137064"/>
                    <a:pt x="589699" y="1137064"/>
                  </a:cubicBezTo>
                  <a:cubicBezTo>
                    <a:pt x="588386" y="1134372"/>
                    <a:pt x="582788" y="1135752"/>
                    <a:pt x="580438" y="1135752"/>
                  </a:cubicBezTo>
                  <a:cubicBezTo>
                    <a:pt x="577582" y="1137598"/>
                    <a:pt x="574424" y="1138929"/>
                    <a:pt x="571108" y="1139686"/>
                  </a:cubicBezTo>
                  <a:cubicBezTo>
                    <a:pt x="567099" y="1139686"/>
                    <a:pt x="564196" y="1132785"/>
                    <a:pt x="561777" y="1131750"/>
                  </a:cubicBezTo>
                  <a:cubicBezTo>
                    <a:pt x="556430" y="1130843"/>
                    <a:pt x="550939" y="1131294"/>
                    <a:pt x="545812" y="1133061"/>
                  </a:cubicBezTo>
                  <a:cubicBezTo>
                    <a:pt x="543186" y="1133061"/>
                    <a:pt x="538900" y="1135752"/>
                    <a:pt x="536482" y="1135752"/>
                  </a:cubicBezTo>
                  <a:cubicBezTo>
                    <a:pt x="534063" y="1135752"/>
                    <a:pt x="529570" y="1133061"/>
                    <a:pt x="527151" y="1133061"/>
                  </a:cubicBezTo>
                  <a:cubicBezTo>
                    <a:pt x="522123" y="1130896"/>
                    <a:pt x="516647" y="1129973"/>
                    <a:pt x="511186" y="1130370"/>
                  </a:cubicBezTo>
                  <a:cubicBezTo>
                    <a:pt x="508559" y="1130370"/>
                    <a:pt x="504274" y="1135752"/>
                    <a:pt x="501924" y="1137271"/>
                  </a:cubicBezTo>
                  <a:cubicBezTo>
                    <a:pt x="497943" y="1137931"/>
                    <a:pt x="493880" y="1137931"/>
                    <a:pt x="489899" y="1137271"/>
                  </a:cubicBezTo>
                  <a:cubicBezTo>
                    <a:pt x="483160" y="1136875"/>
                    <a:pt x="476700" y="1134444"/>
                    <a:pt x="471376" y="1130301"/>
                  </a:cubicBezTo>
                  <a:cubicBezTo>
                    <a:pt x="470063" y="1128989"/>
                    <a:pt x="470063" y="1124987"/>
                    <a:pt x="468680" y="1123400"/>
                  </a:cubicBezTo>
                  <a:cubicBezTo>
                    <a:pt x="467298" y="1121813"/>
                    <a:pt x="461769" y="1123400"/>
                    <a:pt x="459419" y="1122020"/>
                  </a:cubicBezTo>
                  <a:cubicBezTo>
                    <a:pt x="453963" y="1122441"/>
                    <a:pt x="448486" y="1121541"/>
                    <a:pt x="443453" y="1119397"/>
                  </a:cubicBezTo>
                  <a:cubicBezTo>
                    <a:pt x="440758" y="1118086"/>
                    <a:pt x="438132" y="1110081"/>
                    <a:pt x="436542" y="1108770"/>
                  </a:cubicBezTo>
                  <a:cubicBezTo>
                    <a:pt x="433916" y="1106079"/>
                    <a:pt x="427281" y="1103456"/>
                    <a:pt x="424585" y="1100765"/>
                  </a:cubicBezTo>
                  <a:cubicBezTo>
                    <a:pt x="421182" y="1096820"/>
                    <a:pt x="418492" y="1092313"/>
                    <a:pt x="416637" y="1087446"/>
                  </a:cubicBezTo>
                  <a:cubicBezTo>
                    <a:pt x="415069" y="1078322"/>
                    <a:pt x="414168" y="1069097"/>
                    <a:pt x="413942" y="1059842"/>
                  </a:cubicBezTo>
                  <a:cubicBezTo>
                    <a:pt x="412849" y="1049252"/>
                    <a:pt x="412410" y="1038604"/>
                    <a:pt x="412629" y="1027960"/>
                  </a:cubicBezTo>
                  <a:cubicBezTo>
                    <a:pt x="412629" y="1022646"/>
                    <a:pt x="416637" y="1013330"/>
                    <a:pt x="416637" y="1008016"/>
                  </a:cubicBezTo>
                  <a:cubicBezTo>
                    <a:pt x="417278" y="998826"/>
                    <a:pt x="417278" y="989603"/>
                    <a:pt x="416637" y="980413"/>
                  </a:cubicBezTo>
                  <a:cubicBezTo>
                    <a:pt x="415946" y="976000"/>
                    <a:pt x="415946" y="971507"/>
                    <a:pt x="416637" y="967094"/>
                  </a:cubicBezTo>
                  <a:cubicBezTo>
                    <a:pt x="417337" y="963489"/>
                    <a:pt x="419207" y="960215"/>
                    <a:pt x="421959" y="957778"/>
                  </a:cubicBezTo>
                  <a:cubicBezTo>
                    <a:pt x="425813" y="956532"/>
                    <a:pt x="429882" y="956085"/>
                    <a:pt x="433916" y="956467"/>
                  </a:cubicBezTo>
                  <a:cubicBezTo>
                    <a:pt x="437134" y="956899"/>
                    <a:pt x="440275" y="957781"/>
                    <a:pt x="443246" y="959089"/>
                  </a:cubicBezTo>
                  <a:cubicBezTo>
                    <a:pt x="445873" y="960469"/>
                    <a:pt x="447186" y="967094"/>
                    <a:pt x="448568" y="969716"/>
                  </a:cubicBezTo>
                  <a:cubicBezTo>
                    <a:pt x="451194" y="972408"/>
                    <a:pt x="455480" y="976617"/>
                    <a:pt x="457829" y="976617"/>
                  </a:cubicBezTo>
                  <a:cubicBezTo>
                    <a:pt x="462163" y="975191"/>
                    <a:pt x="465904" y="972377"/>
                    <a:pt x="468473" y="968612"/>
                  </a:cubicBezTo>
                  <a:cubicBezTo>
                    <a:pt x="469855" y="965990"/>
                    <a:pt x="465847" y="959296"/>
                    <a:pt x="467160" y="956674"/>
                  </a:cubicBezTo>
                  <a:cubicBezTo>
                    <a:pt x="468473" y="955293"/>
                    <a:pt x="474071" y="955293"/>
                    <a:pt x="476490" y="953982"/>
                  </a:cubicBezTo>
                  <a:cubicBezTo>
                    <a:pt x="480015" y="948923"/>
                    <a:pt x="481876" y="942893"/>
                    <a:pt x="481812" y="936730"/>
                  </a:cubicBezTo>
                  <a:cubicBezTo>
                    <a:pt x="479117" y="932727"/>
                    <a:pt x="468473" y="932727"/>
                    <a:pt x="464533" y="931347"/>
                  </a:cubicBezTo>
                  <a:cubicBezTo>
                    <a:pt x="460933" y="931650"/>
                    <a:pt x="457309" y="931203"/>
                    <a:pt x="453890" y="930036"/>
                  </a:cubicBezTo>
                  <a:cubicBezTo>
                    <a:pt x="452507" y="928725"/>
                    <a:pt x="452507" y="923135"/>
                    <a:pt x="451194" y="922031"/>
                  </a:cubicBezTo>
                  <a:cubicBezTo>
                    <a:pt x="448568" y="919409"/>
                    <a:pt x="441864" y="923411"/>
                    <a:pt x="437924" y="923411"/>
                  </a:cubicBezTo>
                  <a:cubicBezTo>
                    <a:pt x="433047" y="921534"/>
                    <a:pt x="428534" y="918826"/>
                    <a:pt x="424585" y="915406"/>
                  </a:cubicBezTo>
                  <a:cubicBezTo>
                    <a:pt x="424585" y="914095"/>
                    <a:pt x="423272" y="910092"/>
                    <a:pt x="423272" y="907401"/>
                  </a:cubicBezTo>
                  <a:cubicBezTo>
                    <a:pt x="423272" y="904710"/>
                    <a:pt x="427281" y="900500"/>
                    <a:pt x="425899" y="898085"/>
                  </a:cubicBezTo>
                  <a:cubicBezTo>
                    <a:pt x="425476" y="895005"/>
                    <a:pt x="423451" y="892379"/>
                    <a:pt x="420577" y="891184"/>
                  </a:cubicBezTo>
                  <a:cubicBezTo>
                    <a:pt x="416455" y="891686"/>
                    <a:pt x="412530" y="893230"/>
                    <a:pt x="409173" y="895670"/>
                  </a:cubicBezTo>
                  <a:cubicBezTo>
                    <a:pt x="405164" y="896981"/>
                    <a:pt x="402261" y="902571"/>
                    <a:pt x="399842" y="904986"/>
                  </a:cubicBezTo>
                  <a:cubicBezTo>
                    <a:pt x="395308" y="908574"/>
                    <a:pt x="390422" y="911695"/>
                    <a:pt x="385259" y="914302"/>
                  </a:cubicBezTo>
                  <a:cubicBezTo>
                    <a:pt x="382564" y="915613"/>
                    <a:pt x="374616" y="915613"/>
                    <a:pt x="370607" y="916993"/>
                  </a:cubicBezTo>
                  <a:cubicBezTo>
                    <a:pt x="367912" y="918305"/>
                    <a:pt x="361277" y="920927"/>
                    <a:pt x="358650" y="922307"/>
                  </a:cubicBezTo>
                  <a:cubicBezTo>
                    <a:pt x="352653" y="924026"/>
                    <a:pt x="346841" y="926338"/>
                    <a:pt x="341303" y="929208"/>
                  </a:cubicBezTo>
                  <a:lnTo>
                    <a:pt x="328033" y="936109"/>
                  </a:lnTo>
                  <a:cubicBezTo>
                    <a:pt x="325337" y="936109"/>
                    <a:pt x="318702" y="937420"/>
                    <a:pt x="317389" y="936109"/>
                  </a:cubicBezTo>
                  <a:cubicBezTo>
                    <a:pt x="313380" y="934729"/>
                    <a:pt x="310478" y="925413"/>
                    <a:pt x="309372" y="922790"/>
                  </a:cubicBezTo>
                  <a:cubicBezTo>
                    <a:pt x="309372" y="920099"/>
                    <a:pt x="309372" y="914785"/>
                    <a:pt x="308059" y="913474"/>
                  </a:cubicBezTo>
                  <a:cubicBezTo>
                    <a:pt x="302476" y="908953"/>
                    <a:pt x="296198" y="905365"/>
                    <a:pt x="289467" y="902847"/>
                  </a:cubicBezTo>
                  <a:cubicBezTo>
                    <a:pt x="280246" y="900838"/>
                    <a:pt x="270891" y="899500"/>
                    <a:pt x="261476" y="898844"/>
                  </a:cubicBezTo>
                  <a:cubicBezTo>
                    <a:pt x="258849" y="898844"/>
                    <a:pt x="253527" y="897464"/>
                    <a:pt x="250832" y="897464"/>
                  </a:cubicBezTo>
                  <a:cubicBezTo>
                    <a:pt x="246892" y="897464"/>
                    <a:pt x="238875" y="897464"/>
                    <a:pt x="237562" y="894842"/>
                  </a:cubicBezTo>
                  <a:cubicBezTo>
                    <a:pt x="235039" y="891336"/>
                    <a:pt x="233642" y="887149"/>
                    <a:pt x="233553" y="882834"/>
                  </a:cubicBezTo>
                  <a:cubicBezTo>
                    <a:pt x="234866" y="880212"/>
                    <a:pt x="240465" y="875933"/>
                    <a:pt x="240465" y="873518"/>
                  </a:cubicBezTo>
                  <a:cubicBezTo>
                    <a:pt x="241848" y="870110"/>
                    <a:pt x="241848" y="866298"/>
                    <a:pt x="240465" y="862890"/>
                  </a:cubicBezTo>
                  <a:cubicBezTo>
                    <a:pt x="240465" y="860268"/>
                    <a:pt x="239152" y="854885"/>
                    <a:pt x="236525" y="853574"/>
                  </a:cubicBezTo>
                  <a:cubicBezTo>
                    <a:pt x="232508" y="852829"/>
                    <a:pt x="228408" y="854370"/>
                    <a:pt x="225881" y="857577"/>
                  </a:cubicBezTo>
                  <a:cubicBezTo>
                    <a:pt x="223186" y="858888"/>
                    <a:pt x="223186" y="865582"/>
                    <a:pt x="220560" y="866893"/>
                  </a:cubicBezTo>
                  <a:cubicBezTo>
                    <a:pt x="216551" y="869584"/>
                    <a:pt x="207221" y="865582"/>
                    <a:pt x="203212" y="866893"/>
                  </a:cubicBezTo>
                  <a:cubicBezTo>
                    <a:pt x="200586" y="866893"/>
                    <a:pt x="196301" y="870895"/>
                    <a:pt x="193951" y="870895"/>
                  </a:cubicBezTo>
                  <a:cubicBezTo>
                    <a:pt x="189767" y="870159"/>
                    <a:pt x="185714" y="868810"/>
                    <a:pt x="181925" y="866893"/>
                  </a:cubicBezTo>
                  <a:cubicBezTo>
                    <a:pt x="179918" y="866556"/>
                    <a:pt x="178062" y="865617"/>
                    <a:pt x="176603" y="864201"/>
                  </a:cubicBezTo>
                  <a:cubicBezTo>
                    <a:pt x="172664" y="864201"/>
                    <a:pt x="164646" y="865582"/>
                    <a:pt x="162020" y="865582"/>
                  </a:cubicBezTo>
                  <a:lnTo>
                    <a:pt x="151376" y="870895"/>
                  </a:lnTo>
                  <a:cubicBezTo>
                    <a:pt x="149994" y="872207"/>
                    <a:pt x="144465" y="873518"/>
                    <a:pt x="143359" y="874898"/>
                  </a:cubicBezTo>
                  <a:cubicBezTo>
                    <a:pt x="140093" y="876847"/>
                    <a:pt x="137363" y="879573"/>
                    <a:pt x="135411" y="882834"/>
                  </a:cubicBezTo>
                  <a:cubicBezTo>
                    <a:pt x="134029" y="886836"/>
                    <a:pt x="139350" y="893530"/>
                    <a:pt x="138037" y="897464"/>
                  </a:cubicBezTo>
                  <a:cubicBezTo>
                    <a:pt x="137788" y="901154"/>
                    <a:pt x="136900" y="904773"/>
                    <a:pt x="135411" y="908160"/>
                  </a:cubicBezTo>
                  <a:cubicBezTo>
                    <a:pt x="132096" y="910029"/>
                    <a:pt x="128502" y="911357"/>
                    <a:pt x="124767" y="912094"/>
                  </a:cubicBezTo>
                  <a:cubicBezTo>
                    <a:pt x="120759" y="913474"/>
                    <a:pt x="115437" y="910783"/>
                    <a:pt x="111428" y="912094"/>
                  </a:cubicBezTo>
                  <a:cubicBezTo>
                    <a:pt x="108802" y="912094"/>
                    <a:pt x="104517" y="916096"/>
                    <a:pt x="102098" y="917477"/>
                  </a:cubicBezTo>
                  <a:cubicBezTo>
                    <a:pt x="99996" y="919113"/>
                    <a:pt x="97668" y="920438"/>
                    <a:pt x="95186" y="921410"/>
                  </a:cubicBezTo>
                  <a:cubicBezTo>
                    <a:pt x="91184" y="912511"/>
                    <a:pt x="86274" y="904047"/>
                    <a:pt x="80534" y="896153"/>
                  </a:cubicBezTo>
                  <a:cubicBezTo>
                    <a:pt x="79221" y="893530"/>
                    <a:pt x="73623" y="889252"/>
                    <a:pt x="72586" y="886836"/>
                  </a:cubicBezTo>
                  <a:cubicBezTo>
                    <a:pt x="67166" y="884097"/>
                    <a:pt x="62219" y="880509"/>
                    <a:pt x="57934" y="876209"/>
                  </a:cubicBezTo>
                  <a:cubicBezTo>
                    <a:pt x="55238" y="873518"/>
                    <a:pt x="55238" y="865582"/>
                    <a:pt x="53925" y="862890"/>
                  </a:cubicBezTo>
                  <a:cubicBezTo>
                    <a:pt x="52612" y="858888"/>
                    <a:pt x="52612" y="849572"/>
                    <a:pt x="49916" y="846949"/>
                  </a:cubicBezTo>
                  <a:cubicBezTo>
                    <a:pt x="47495" y="843598"/>
                    <a:pt x="44324" y="840857"/>
                    <a:pt x="40655" y="838944"/>
                  </a:cubicBezTo>
                  <a:cubicBezTo>
                    <a:pt x="35504" y="838018"/>
                    <a:pt x="30549" y="836221"/>
                    <a:pt x="26003" y="833630"/>
                  </a:cubicBezTo>
                  <a:cubicBezTo>
                    <a:pt x="21994" y="831008"/>
                    <a:pt x="17986" y="824314"/>
                    <a:pt x="15359" y="823003"/>
                  </a:cubicBezTo>
                  <a:cubicBezTo>
                    <a:pt x="14046" y="820312"/>
                    <a:pt x="8448" y="817689"/>
                    <a:pt x="7342" y="814998"/>
                  </a:cubicBezTo>
                  <a:cubicBezTo>
                    <a:pt x="4716" y="813687"/>
                    <a:pt x="431" y="809684"/>
                    <a:pt x="431" y="806993"/>
                  </a:cubicBezTo>
                  <a:cubicBezTo>
                    <a:pt x="-439" y="802086"/>
                    <a:pt x="14" y="797037"/>
                    <a:pt x="1744" y="792363"/>
                  </a:cubicBezTo>
                  <a:cubicBezTo>
                    <a:pt x="1875" y="787825"/>
                    <a:pt x="2787" y="783343"/>
                    <a:pt x="4439" y="779113"/>
                  </a:cubicBezTo>
                  <a:cubicBezTo>
                    <a:pt x="6462" y="774534"/>
                    <a:pt x="8770" y="770085"/>
                    <a:pt x="11351" y="765794"/>
                  </a:cubicBezTo>
                  <a:lnTo>
                    <a:pt x="19368" y="761792"/>
                  </a:lnTo>
                  <a:cubicBezTo>
                    <a:pt x="21994" y="760481"/>
                    <a:pt x="27316" y="759101"/>
                    <a:pt x="30012" y="757789"/>
                  </a:cubicBezTo>
                  <a:cubicBezTo>
                    <a:pt x="32997" y="755476"/>
                    <a:pt x="35668" y="752785"/>
                    <a:pt x="37960" y="749784"/>
                  </a:cubicBezTo>
                  <a:cubicBezTo>
                    <a:pt x="40655" y="748473"/>
                    <a:pt x="43282" y="742883"/>
                    <a:pt x="44871" y="740537"/>
                  </a:cubicBezTo>
                  <a:cubicBezTo>
                    <a:pt x="46461" y="738191"/>
                    <a:pt x="47567" y="732532"/>
                    <a:pt x="48880" y="729841"/>
                  </a:cubicBezTo>
                  <a:cubicBezTo>
                    <a:pt x="50133" y="726061"/>
                    <a:pt x="51925" y="722482"/>
                    <a:pt x="54202" y="719213"/>
                  </a:cubicBezTo>
                  <a:cubicBezTo>
                    <a:pt x="54202" y="717902"/>
                    <a:pt x="58210" y="715211"/>
                    <a:pt x="59523" y="713900"/>
                  </a:cubicBezTo>
                  <a:cubicBezTo>
                    <a:pt x="62598" y="713235"/>
                    <a:pt x="65779" y="713235"/>
                    <a:pt x="68854" y="713900"/>
                  </a:cubicBezTo>
                  <a:cubicBezTo>
                    <a:pt x="71411" y="712483"/>
                    <a:pt x="73741" y="710692"/>
                    <a:pt x="75765" y="708586"/>
                  </a:cubicBezTo>
                  <a:cubicBezTo>
                    <a:pt x="77148" y="705894"/>
                    <a:pt x="78461" y="700581"/>
                    <a:pt x="79774" y="697958"/>
                  </a:cubicBezTo>
                  <a:cubicBezTo>
                    <a:pt x="84030" y="693248"/>
                    <a:pt x="88969" y="689201"/>
                    <a:pt x="94426" y="685951"/>
                  </a:cubicBezTo>
                  <a:cubicBezTo>
                    <a:pt x="99418" y="681131"/>
                    <a:pt x="104753" y="676679"/>
                    <a:pt x="110391" y="672632"/>
                  </a:cubicBezTo>
                  <a:cubicBezTo>
                    <a:pt x="116270" y="667786"/>
                    <a:pt x="122483" y="663359"/>
                    <a:pt x="128983" y="659382"/>
                  </a:cubicBezTo>
                  <a:cubicBezTo>
                    <a:pt x="133730" y="657234"/>
                    <a:pt x="138627" y="655435"/>
                    <a:pt x="143635" y="654000"/>
                  </a:cubicBezTo>
                  <a:cubicBezTo>
                    <a:pt x="147644" y="652688"/>
                    <a:pt x="152966" y="647099"/>
                    <a:pt x="156975" y="647099"/>
                  </a:cubicBezTo>
                  <a:cubicBezTo>
                    <a:pt x="160914" y="645787"/>
                    <a:pt x="168931" y="648410"/>
                    <a:pt x="172940" y="647099"/>
                  </a:cubicBezTo>
                  <a:cubicBezTo>
                    <a:pt x="177650" y="647024"/>
                    <a:pt x="182246" y="645638"/>
                    <a:pt x="186210" y="643096"/>
                  </a:cubicBezTo>
                  <a:cubicBezTo>
                    <a:pt x="188804" y="639028"/>
                    <a:pt x="190609" y="634511"/>
                    <a:pt x="191532" y="629777"/>
                  </a:cubicBezTo>
                  <a:cubicBezTo>
                    <a:pt x="194227" y="627155"/>
                    <a:pt x="199549" y="622877"/>
                    <a:pt x="202175" y="620461"/>
                  </a:cubicBezTo>
                  <a:cubicBezTo>
                    <a:pt x="204871" y="619150"/>
                    <a:pt x="212819" y="619150"/>
                    <a:pt x="216828" y="617839"/>
                  </a:cubicBezTo>
                  <a:cubicBezTo>
                    <a:pt x="219454" y="617839"/>
                    <a:pt x="223739" y="612525"/>
                    <a:pt x="226158" y="610938"/>
                  </a:cubicBezTo>
                  <a:cubicBezTo>
                    <a:pt x="228577" y="609351"/>
                    <a:pt x="235419" y="606935"/>
                    <a:pt x="238115" y="605555"/>
                  </a:cubicBezTo>
                  <a:cubicBezTo>
                    <a:pt x="242325" y="602742"/>
                    <a:pt x="245941" y="599132"/>
                    <a:pt x="248759" y="594928"/>
                  </a:cubicBezTo>
                  <a:cubicBezTo>
                    <a:pt x="251385" y="592305"/>
                    <a:pt x="252767" y="586992"/>
                    <a:pt x="255670" y="584300"/>
                  </a:cubicBezTo>
                  <a:cubicBezTo>
                    <a:pt x="258573" y="581609"/>
                    <a:pt x="262581" y="574984"/>
                    <a:pt x="266313" y="573673"/>
                  </a:cubicBezTo>
                  <a:cubicBezTo>
                    <a:pt x="270393" y="571095"/>
                    <a:pt x="274916" y="569293"/>
                    <a:pt x="279652" y="568359"/>
                  </a:cubicBezTo>
                  <a:cubicBezTo>
                    <a:pt x="283592" y="568359"/>
                    <a:pt x="291609" y="566979"/>
                    <a:pt x="295618" y="566979"/>
                  </a:cubicBezTo>
                  <a:cubicBezTo>
                    <a:pt x="298244" y="565668"/>
                    <a:pt x="303566" y="566979"/>
                    <a:pt x="306261" y="566979"/>
                  </a:cubicBezTo>
                  <a:cubicBezTo>
                    <a:pt x="308888" y="568359"/>
                    <a:pt x="315523" y="572293"/>
                    <a:pt x="318218" y="573880"/>
                  </a:cubicBezTo>
                  <a:cubicBezTo>
                    <a:pt x="320845" y="573880"/>
                    <a:pt x="326166" y="575191"/>
                    <a:pt x="328862" y="575191"/>
                  </a:cubicBezTo>
                  <a:cubicBezTo>
                    <a:pt x="332871" y="575191"/>
                    <a:pt x="338192" y="571189"/>
                    <a:pt x="342132" y="569877"/>
                  </a:cubicBezTo>
                  <a:cubicBezTo>
                    <a:pt x="346071" y="568566"/>
                    <a:pt x="355471" y="564564"/>
                    <a:pt x="359480" y="562977"/>
                  </a:cubicBezTo>
                  <a:cubicBezTo>
                    <a:pt x="364801" y="561596"/>
                    <a:pt x="375445" y="561596"/>
                    <a:pt x="379385" y="560285"/>
                  </a:cubicBezTo>
                  <a:cubicBezTo>
                    <a:pt x="384438" y="557938"/>
                    <a:pt x="389332" y="555264"/>
                    <a:pt x="394037" y="552280"/>
                  </a:cubicBezTo>
                  <a:cubicBezTo>
                    <a:pt x="400964" y="549895"/>
                    <a:pt x="408087" y="548117"/>
                    <a:pt x="415324" y="546966"/>
                  </a:cubicBezTo>
                  <a:cubicBezTo>
                    <a:pt x="419333" y="545655"/>
                    <a:pt x="427281" y="544344"/>
                    <a:pt x="431290" y="542964"/>
                  </a:cubicBezTo>
                  <a:cubicBezTo>
                    <a:pt x="435156" y="541195"/>
                    <a:pt x="438742" y="538870"/>
                    <a:pt x="441933" y="536063"/>
                  </a:cubicBezTo>
                  <a:cubicBezTo>
                    <a:pt x="443246" y="533372"/>
                    <a:pt x="441933" y="526747"/>
                    <a:pt x="443246" y="525436"/>
                  </a:cubicBezTo>
                  <a:cubicBezTo>
                    <a:pt x="445691" y="520579"/>
                    <a:pt x="449359" y="516441"/>
                    <a:pt x="453890" y="513428"/>
                  </a:cubicBezTo>
                  <a:cubicBezTo>
                    <a:pt x="456585" y="512117"/>
                    <a:pt x="464533" y="512117"/>
                    <a:pt x="467229" y="510806"/>
                  </a:cubicBezTo>
                  <a:cubicBezTo>
                    <a:pt x="471313" y="509265"/>
                    <a:pt x="475305" y="507491"/>
                    <a:pt x="479186" y="505492"/>
                  </a:cubicBezTo>
                  <a:cubicBezTo>
                    <a:pt x="481881" y="502801"/>
                    <a:pt x="486097" y="494796"/>
                    <a:pt x="488516" y="492173"/>
                  </a:cubicBezTo>
                  <a:cubicBezTo>
                    <a:pt x="491666" y="487585"/>
                    <a:pt x="494330" y="482682"/>
                    <a:pt x="496464" y="477543"/>
                  </a:cubicBezTo>
                  <a:cubicBezTo>
                    <a:pt x="500473" y="473541"/>
                    <a:pt x="507108" y="468227"/>
                    <a:pt x="508490" y="464225"/>
                  </a:cubicBezTo>
                  <a:cubicBezTo>
                    <a:pt x="511676" y="458712"/>
                    <a:pt x="514337" y="452913"/>
                    <a:pt x="516438" y="446903"/>
                  </a:cubicBezTo>
                  <a:cubicBezTo>
                    <a:pt x="519474" y="439735"/>
                    <a:pt x="521273" y="432105"/>
                    <a:pt x="521760" y="424337"/>
                  </a:cubicBezTo>
                  <a:cubicBezTo>
                    <a:pt x="523073" y="418954"/>
                    <a:pt x="520447" y="408327"/>
                    <a:pt x="521760" y="403013"/>
                  </a:cubicBezTo>
                  <a:cubicBezTo>
                    <a:pt x="521760" y="399011"/>
                    <a:pt x="527082" y="391075"/>
                    <a:pt x="527082" y="387072"/>
                  </a:cubicBezTo>
                  <a:cubicBezTo>
                    <a:pt x="527263" y="379504"/>
                    <a:pt x="526823" y="371934"/>
                    <a:pt x="525769" y="364437"/>
                  </a:cubicBezTo>
                  <a:cubicBezTo>
                    <a:pt x="525551" y="357763"/>
                    <a:pt x="525991" y="351083"/>
                    <a:pt x="527082" y="344494"/>
                  </a:cubicBezTo>
                  <a:cubicBezTo>
                    <a:pt x="529072" y="340319"/>
                    <a:pt x="531383" y="336305"/>
                    <a:pt x="533993" y="332486"/>
                  </a:cubicBezTo>
                  <a:cubicBezTo>
                    <a:pt x="535307" y="327172"/>
                    <a:pt x="537933" y="317856"/>
                    <a:pt x="539246" y="312542"/>
                  </a:cubicBezTo>
                  <a:cubicBezTo>
                    <a:pt x="540462" y="308214"/>
                    <a:pt x="540929" y="303709"/>
                    <a:pt x="540628" y="299224"/>
                  </a:cubicBezTo>
                  <a:cubicBezTo>
                    <a:pt x="539412" y="295019"/>
                    <a:pt x="537621" y="291002"/>
                    <a:pt x="535307" y="287285"/>
                  </a:cubicBezTo>
                  <a:cubicBezTo>
                    <a:pt x="535307" y="284594"/>
                    <a:pt x="533993" y="277969"/>
                    <a:pt x="533993" y="275277"/>
                  </a:cubicBezTo>
                  <a:cubicBezTo>
                    <a:pt x="535307" y="272655"/>
                    <a:pt x="536620" y="265961"/>
                    <a:pt x="537933" y="263339"/>
                  </a:cubicBezTo>
                  <a:cubicBezTo>
                    <a:pt x="539246" y="262028"/>
                    <a:pt x="543255" y="258025"/>
                    <a:pt x="544844" y="258025"/>
                  </a:cubicBezTo>
                  <a:cubicBezTo>
                    <a:pt x="548270" y="256886"/>
                    <a:pt x="551884" y="256417"/>
                    <a:pt x="555488" y="256645"/>
                  </a:cubicBezTo>
                  <a:cubicBezTo>
                    <a:pt x="558114" y="256645"/>
                    <a:pt x="562399" y="259336"/>
                    <a:pt x="563436" y="259336"/>
                  </a:cubicBezTo>
                  <a:cubicBezTo>
                    <a:pt x="566281" y="259071"/>
                    <a:pt x="569026" y="258150"/>
                    <a:pt x="571453" y="256645"/>
                  </a:cubicBezTo>
                  <a:cubicBezTo>
                    <a:pt x="575103" y="254735"/>
                    <a:pt x="578271" y="252022"/>
                    <a:pt x="580715" y="248709"/>
                  </a:cubicBezTo>
                  <a:cubicBezTo>
                    <a:pt x="582097" y="246018"/>
                    <a:pt x="580715" y="240704"/>
                    <a:pt x="580715" y="238082"/>
                  </a:cubicBezTo>
                  <a:cubicBezTo>
                    <a:pt x="580715" y="235459"/>
                    <a:pt x="579401" y="230077"/>
                    <a:pt x="580715" y="228765"/>
                  </a:cubicBezTo>
                  <a:cubicBezTo>
                    <a:pt x="582097" y="226074"/>
                    <a:pt x="587626" y="226074"/>
                    <a:pt x="588732" y="224763"/>
                  </a:cubicBezTo>
                  <a:cubicBezTo>
                    <a:pt x="592741" y="223383"/>
                    <a:pt x="598062" y="217862"/>
                    <a:pt x="600689" y="217862"/>
                  </a:cubicBezTo>
                  <a:cubicBezTo>
                    <a:pt x="602002" y="217862"/>
                    <a:pt x="606011" y="219242"/>
                    <a:pt x="607600" y="219242"/>
                  </a:cubicBezTo>
                  <a:cubicBezTo>
                    <a:pt x="610296" y="220553"/>
                    <a:pt x="614511" y="223176"/>
                    <a:pt x="614511" y="224556"/>
                  </a:cubicBezTo>
                  <a:cubicBezTo>
                    <a:pt x="615825" y="225867"/>
                    <a:pt x="614511" y="228558"/>
                    <a:pt x="615825" y="229869"/>
                  </a:cubicBezTo>
                  <a:cubicBezTo>
                    <a:pt x="615825" y="232492"/>
                    <a:pt x="621147" y="236770"/>
                    <a:pt x="622736" y="237875"/>
                  </a:cubicBezTo>
                  <a:cubicBezTo>
                    <a:pt x="625432" y="239186"/>
                    <a:pt x="630753" y="239186"/>
                    <a:pt x="633380" y="240497"/>
                  </a:cubicBezTo>
                  <a:cubicBezTo>
                    <a:pt x="636075" y="240497"/>
                    <a:pt x="640291" y="244499"/>
                    <a:pt x="642710" y="245811"/>
                  </a:cubicBezTo>
                  <a:cubicBezTo>
                    <a:pt x="645337" y="245811"/>
                    <a:pt x="650658" y="241808"/>
                    <a:pt x="653354" y="241808"/>
                  </a:cubicBezTo>
                  <a:cubicBezTo>
                    <a:pt x="657377" y="240841"/>
                    <a:pt x="661614" y="241330"/>
                    <a:pt x="665311" y="243188"/>
                  </a:cubicBezTo>
                  <a:cubicBezTo>
                    <a:pt x="668006" y="244499"/>
                    <a:pt x="669319" y="250089"/>
                    <a:pt x="672222" y="251124"/>
                  </a:cubicBezTo>
                  <a:cubicBezTo>
                    <a:pt x="675431" y="254595"/>
                    <a:pt x="678999" y="257718"/>
                    <a:pt x="682866" y="260440"/>
                  </a:cubicBezTo>
                  <a:cubicBezTo>
                    <a:pt x="689671" y="264935"/>
                    <a:pt x="696785" y="268948"/>
                    <a:pt x="704153" y="272448"/>
                  </a:cubicBezTo>
                  <a:cubicBezTo>
                    <a:pt x="709280" y="274193"/>
                    <a:pt x="714195" y="276508"/>
                    <a:pt x="718805" y="279349"/>
                  </a:cubicBezTo>
                  <a:cubicBezTo>
                    <a:pt x="721767" y="281290"/>
                    <a:pt x="724463" y="283610"/>
                    <a:pt x="726822" y="286250"/>
                  </a:cubicBezTo>
                  <a:cubicBezTo>
                    <a:pt x="728135" y="288872"/>
                    <a:pt x="729449" y="293151"/>
                    <a:pt x="730762" y="295566"/>
                  </a:cubicBezTo>
                  <a:cubicBezTo>
                    <a:pt x="732144" y="296877"/>
                    <a:pt x="736084" y="300880"/>
                    <a:pt x="738779" y="300880"/>
                  </a:cubicBezTo>
                  <a:cubicBezTo>
                    <a:pt x="741311" y="301855"/>
                    <a:pt x="744016" y="302301"/>
                    <a:pt x="746727" y="302191"/>
                  </a:cubicBezTo>
                  <a:cubicBezTo>
                    <a:pt x="750075" y="300230"/>
                    <a:pt x="753203" y="297916"/>
                    <a:pt x="756058" y="295290"/>
                  </a:cubicBezTo>
                  <a:cubicBezTo>
                    <a:pt x="758382" y="290338"/>
                    <a:pt x="760256" y="285188"/>
                    <a:pt x="761656" y="279901"/>
                  </a:cubicBezTo>
                  <a:cubicBezTo>
                    <a:pt x="763985" y="274789"/>
                    <a:pt x="765769" y="269445"/>
                    <a:pt x="766978" y="263960"/>
                  </a:cubicBezTo>
                  <a:lnTo>
                    <a:pt x="766978" y="250641"/>
                  </a:lnTo>
                  <a:cubicBezTo>
                    <a:pt x="768291" y="248019"/>
                    <a:pt x="769604" y="243740"/>
                    <a:pt x="770917" y="241325"/>
                  </a:cubicBezTo>
                  <a:cubicBezTo>
                    <a:pt x="772300" y="241325"/>
                    <a:pt x="774926" y="238703"/>
                    <a:pt x="776239" y="238703"/>
                  </a:cubicBezTo>
                  <a:cubicBezTo>
                    <a:pt x="779413" y="238929"/>
                    <a:pt x="782598" y="238458"/>
                    <a:pt x="785569" y="237322"/>
                  </a:cubicBezTo>
                  <a:cubicBezTo>
                    <a:pt x="786883" y="237322"/>
                    <a:pt x="790891" y="237322"/>
                    <a:pt x="792481" y="236011"/>
                  </a:cubicBezTo>
                  <a:cubicBezTo>
                    <a:pt x="794632" y="234290"/>
                    <a:pt x="796061" y="231829"/>
                    <a:pt x="796489" y="229110"/>
                  </a:cubicBezTo>
                  <a:cubicBezTo>
                    <a:pt x="797803" y="227730"/>
                    <a:pt x="796490" y="222209"/>
                    <a:pt x="797803" y="219794"/>
                  </a:cubicBezTo>
                  <a:cubicBezTo>
                    <a:pt x="799116" y="217379"/>
                    <a:pt x="804714" y="211789"/>
                    <a:pt x="805820" y="209098"/>
                  </a:cubicBezTo>
                  <a:cubicBezTo>
                    <a:pt x="808446" y="206475"/>
                    <a:pt x="813768" y="203784"/>
                    <a:pt x="815150" y="201162"/>
                  </a:cubicBezTo>
                  <a:cubicBezTo>
                    <a:pt x="817622" y="197635"/>
                    <a:pt x="818992" y="193457"/>
                    <a:pt x="819090" y="189154"/>
                  </a:cubicBezTo>
                  <a:cubicBezTo>
                    <a:pt x="820936" y="183124"/>
                    <a:pt x="821408" y="176758"/>
                    <a:pt x="820472" y="170522"/>
                  </a:cubicBezTo>
                  <a:cubicBezTo>
                    <a:pt x="820472" y="167899"/>
                    <a:pt x="815150" y="161205"/>
                    <a:pt x="813561" y="157272"/>
                  </a:cubicBezTo>
                  <a:cubicBezTo>
                    <a:pt x="813561" y="154581"/>
                    <a:pt x="810935" y="149267"/>
                    <a:pt x="810935" y="146575"/>
                  </a:cubicBezTo>
                  <a:cubicBezTo>
                    <a:pt x="810935" y="143884"/>
                    <a:pt x="813561" y="137259"/>
                    <a:pt x="813561" y="134637"/>
                  </a:cubicBezTo>
                  <a:cubicBezTo>
                    <a:pt x="813318" y="130096"/>
                    <a:pt x="812434" y="125612"/>
                    <a:pt x="810935" y="121318"/>
                  </a:cubicBezTo>
                  <a:cubicBezTo>
                    <a:pt x="810935" y="120007"/>
                    <a:pt x="808239" y="114417"/>
                    <a:pt x="808239" y="113313"/>
                  </a:cubicBezTo>
                  <a:cubicBezTo>
                    <a:pt x="808503" y="108791"/>
                    <a:pt x="809410" y="104330"/>
                    <a:pt x="810935" y="100063"/>
                  </a:cubicBezTo>
                  <a:cubicBezTo>
                    <a:pt x="812248" y="98683"/>
                    <a:pt x="813561" y="93162"/>
                    <a:pt x="816256" y="92058"/>
                  </a:cubicBezTo>
                  <a:cubicBezTo>
                    <a:pt x="818883" y="92058"/>
                    <a:pt x="824204" y="93369"/>
                    <a:pt x="826900" y="92058"/>
                  </a:cubicBezTo>
                  <a:cubicBezTo>
                    <a:pt x="828606" y="90165"/>
                    <a:pt x="829543" y="87704"/>
                    <a:pt x="829526" y="85157"/>
                  </a:cubicBezTo>
                  <a:cubicBezTo>
                    <a:pt x="829526" y="82466"/>
                    <a:pt x="825587" y="78256"/>
                    <a:pt x="824204" y="77152"/>
                  </a:cubicBezTo>
                  <a:cubicBezTo>
                    <a:pt x="822822" y="76048"/>
                    <a:pt x="817293" y="74461"/>
                    <a:pt x="816256" y="73150"/>
                  </a:cubicBezTo>
                  <a:lnTo>
                    <a:pt x="810935" y="67836"/>
                  </a:lnTo>
                  <a:cubicBezTo>
                    <a:pt x="809433" y="64474"/>
                    <a:pt x="808522" y="60879"/>
                    <a:pt x="808239" y="57209"/>
                  </a:cubicBezTo>
                  <a:cubicBezTo>
                    <a:pt x="809907" y="49911"/>
                    <a:pt x="812220" y="42775"/>
                    <a:pt x="815150" y="35885"/>
                  </a:cubicBezTo>
                  <a:cubicBezTo>
                    <a:pt x="817152" y="32010"/>
                    <a:pt x="818929" y="28024"/>
                    <a:pt x="820472" y="23946"/>
                  </a:cubicBezTo>
                  <a:cubicBezTo>
                    <a:pt x="821659" y="19709"/>
                    <a:pt x="823451" y="15665"/>
                    <a:pt x="825794" y="11939"/>
                  </a:cubicBezTo>
                  <a:cubicBezTo>
                    <a:pt x="829000" y="8865"/>
                    <a:pt x="832576" y="6200"/>
                    <a:pt x="836438" y="4003"/>
                  </a:cubicBezTo>
                  <a:cubicBezTo>
                    <a:pt x="841574" y="2016"/>
                    <a:pt x="846936" y="672"/>
                    <a:pt x="852403" y="0"/>
                  </a:cubicBezTo>
                  <a:cubicBezTo>
                    <a:pt x="858242" y="236"/>
                    <a:pt x="864036" y="1115"/>
                    <a:pt x="869681" y="2622"/>
                  </a:cubicBezTo>
                  <a:cubicBezTo>
                    <a:pt x="874715" y="5896"/>
                    <a:pt x="879194" y="9950"/>
                    <a:pt x="882952" y="14630"/>
                  </a:cubicBezTo>
                  <a:cubicBezTo>
                    <a:pt x="888627" y="19108"/>
                    <a:pt x="893963" y="23998"/>
                    <a:pt x="898917" y="29260"/>
                  </a:cubicBezTo>
                  <a:cubicBezTo>
                    <a:pt x="904804" y="35794"/>
                    <a:pt x="911033" y="42014"/>
                    <a:pt x="917578" y="47892"/>
                  </a:cubicBezTo>
                  <a:cubicBezTo>
                    <a:pt x="920204" y="49204"/>
                    <a:pt x="925526" y="53206"/>
                    <a:pt x="928222" y="54793"/>
                  </a:cubicBezTo>
                  <a:cubicBezTo>
                    <a:pt x="933543" y="58796"/>
                    <a:pt x="942874" y="64110"/>
                    <a:pt x="946813" y="66801"/>
                  </a:cubicBezTo>
                  <a:cubicBezTo>
                    <a:pt x="950753" y="69492"/>
                    <a:pt x="958839" y="76117"/>
                    <a:pt x="964161" y="80051"/>
                  </a:cubicBezTo>
                  <a:cubicBezTo>
                    <a:pt x="968265" y="84391"/>
                    <a:pt x="972702" y="88406"/>
                    <a:pt x="977431" y="92058"/>
                  </a:cubicBezTo>
                  <a:cubicBezTo>
                    <a:pt x="981132" y="93951"/>
                    <a:pt x="984330" y="96695"/>
                    <a:pt x="986761" y="100063"/>
                  </a:cubicBezTo>
                  <a:cubicBezTo>
                    <a:pt x="991893" y="104415"/>
                    <a:pt x="995979" y="109863"/>
                    <a:pt x="998718" y="116004"/>
                  </a:cubicBezTo>
                  <a:cubicBezTo>
                    <a:pt x="1000552" y="120194"/>
                    <a:pt x="1001012" y="124856"/>
                    <a:pt x="1000031" y="129323"/>
                  </a:cubicBezTo>
                  <a:cubicBezTo>
                    <a:pt x="1000031" y="130634"/>
                    <a:pt x="996092" y="133326"/>
                    <a:pt x="994779" y="133326"/>
                  </a:cubicBezTo>
                  <a:cubicBezTo>
                    <a:pt x="993396" y="134637"/>
                    <a:pt x="987867" y="133326"/>
                    <a:pt x="985448" y="133326"/>
                  </a:cubicBezTo>
                  <a:cubicBezTo>
                    <a:pt x="982753" y="134637"/>
                    <a:pt x="977431" y="134637"/>
                    <a:pt x="976118" y="137259"/>
                  </a:cubicBezTo>
                  <a:cubicBezTo>
                    <a:pt x="974805" y="138639"/>
                    <a:pt x="974805" y="144160"/>
                    <a:pt x="974805" y="145264"/>
                  </a:cubicBezTo>
                  <a:cubicBezTo>
                    <a:pt x="976118" y="149267"/>
                    <a:pt x="982753" y="153269"/>
                    <a:pt x="984066" y="155892"/>
                  </a:cubicBezTo>
                  <a:cubicBezTo>
                    <a:pt x="986761" y="157272"/>
                    <a:pt x="988075" y="162793"/>
                    <a:pt x="988075" y="165208"/>
                  </a:cubicBezTo>
                  <a:cubicBezTo>
                    <a:pt x="988075" y="167623"/>
                    <a:pt x="985448" y="173213"/>
                    <a:pt x="985448" y="175835"/>
                  </a:cubicBezTo>
                  <a:cubicBezTo>
                    <a:pt x="986635" y="180073"/>
                    <a:pt x="988427" y="184117"/>
                    <a:pt x="990770" y="187843"/>
                  </a:cubicBezTo>
                  <a:cubicBezTo>
                    <a:pt x="993396" y="190534"/>
                    <a:pt x="1002727" y="193157"/>
                    <a:pt x="1005422" y="195848"/>
                  </a:cubicBezTo>
                  <a:cubicBezTo>
                    <a:pt x="1009961" y="199812"/>
                    <a:pt x="1014841" y="203368"/>
                    <a:pt x="1020005" y="206475"/>
                  </a:cubicBezTo>
                  <a:cubicBezTo>
                    <a:pt x="1024336" y="207857"/>
                    <a:pt x="1028812" y="208737"/>
                    <a:pt x="1033344" y="209098"/>
                  </a:cubicBezTo>
                  <a:cubicBezTo>
                    <a:pt x="1037353" y="209098"/>
                    <a:pt x="1043988" y="207787"/>
                    <a:pt x="1047997" y="207787"/>
                  </a:cubicBezTo>
                  <a:cubicBezTo>
                    <a:pt x="1049310" y="207787"/>
                    <a:pt x="1054908" y="209098"/>
                    <a:pt x="1055945" y="209098"/>
                  </a:cubicBezTo>
                  <a:cubicBezTo>
                    <a:pt x="1059667" y="210869"/>
                    <a:pt x="1063873" y="211354"/>
                    <a:pt x="1067902" y="210478"/>
                  </a:cubicBezTo>
                  <a:cubicBezTo>
                    <a:pt x="1070597" y="210478"/>
                    <a:pt x="1075919" y="206475"/>
                    <a:pt x="1078545" y="206475"/>
                  </a:cubicBezTo>
                  <a:cubicBezTo>
                    <a:pt x="1081171" y="206475"/>
                    <a:pt x="1086563" y="207787"/>
                    <a:pt x="1089189" y="207787"/>
                  </a:cubicBezTo>
                  <a:cubicBezTo>
                    <a:pt x="1093197" y="209098"/>
                    <a:pt x="1105154" y="207787"/>
                    <a:pt x="1109163" y="210478"/>
                  </a:cubicBezTo>
                  <a:cubicBezTo>
                    <a:pt x="1111858" y="211789"/>
                    <a:pt x="1114485" y="218414"/>
                    <a:pt x="1117180" y="219794"/>
                  </a:cubicBezTo>
                  <a:cubicBezTo>
                    <a:pt x="1122871" y="220884"/>
                    <a:pt x="1128668" y="221324"/>
                    <a:pt x="1134459" y="221105"/>
                  </a:cubicBezTo>
                  <a:cubicBezTo>
                    <a:pt x="1138467" y="222416"/>
                    <a:pt x="1146415" y="223728"/>
                    <a:pt x="1150424" y="225108"/>
                  </a:cubicBezTo>
                  <a:cubicBezTo>
                    <a:pt x="1154433" y="226488"/>
                    <a:pt x="1161068" y="234424"/>
                    <a:pt x="1165076" y="235735"/>
                  </a:cubicBezTo>
                  <a:cubicBezTo>
                    <a:pt x="1171147" y="240290"/>
                    <a:pt x="1177764" y="244069"/>
                    <a:pt x="1184774" y="246984"/>
                  </a:cubicBezTo>
                  <a:cubicBezTo>
                    <a:pt x="1189830" y="249854"/>
                    <a:pt x="1195183" y="252168"/>
                    <a:pt x="1200739" y="253885"/>
                  </a:cubicBezTo>
                  <a:cubicBezTo>
                    <a:pt x="1204923" y="253148"/>
                    <a:pt x="1208975" y="251799"/>
                    <a:pt x="1212765" y="249882"/>
                  </a:cubicBezTo>
                  <a:cubicBezTo>
                    <a:pt x="1215392" y="247191"/>
                    <a:pt x="1218087" y="239255"/>
                    <a:pt x="1220713" y="236563"/>
                  </a:cubicBezTo>
                  <a:cubicBezTo>
                    <a:pt x="1223568" y="233937"/>
                    <a:pt x="1226696" y="231624"/>
                    <a:pt x="1230044" y="229662"/>
                  </a:cubicBezTo>
                  <a:cubicBezTo>
                    <a:pt x="1232670" y="228282"/>
                    <a:pt x="1237992" y="229662"/>
                    <a:pt x="1239374" y="228282"/>
                  </a:cubicBezTo>
                  <a:cubicBezTo>
                    <a:pt x="1242001" y="226971"/>
                    <a:pt x="1246286" y="218966"/>
                    <a:pt x="1248636" y="217655"/>
                  </a:cubicBezTo>
                  <a:cubicBezTo>
                    <a:pt x="1252644" y="216344"/>
                    <a:pt x="1261975" y="218966"/>
                    <a:pt x="1265983" y="217655"/>
                  </a:cubicBezTo>
                  <a:cubicBezTo>
                    <a:pt x="1269730" y="216924"/>
                    <a:pt x="1273328" y="215571"/>
                    <a:pt x="1276627" y="213652"/>
                  </a:cubicBezTo>
                  <a:cubicBezTo>
                    <a:pt x="1280812" y="209251"/>
                    <a:pt x="1283581" y="203699"/>
                    <a:pt x="1284575" y="197711"/>
                  </a:cubicBezTo>
                  <a:cubicBezTo>
                    <a:pt x="1285888" y="193709"/>
                    <a:pt x="1280567" y="185704"/>
                    <a:pt x="1279253" y="181770"/>
                  </a:cubicBezTo>
                  <a:cubicBezTo>
                    <a:pt x="1279039" y="177723"/>
                    <a:pt x="1279482" y="173668"/>
                    <a:pt x="1280567" y="169763"/>
                  </a:cubicBezTo>
                  <a:cubicBezTo>
                    <a:pt x="1282421" y="164077"/>
                    <a:pt x="1285124" y="158703"/>
                    <a:pt x="1288584" y="153821"/>
                  </a:cubicBezTo>
                  <a:cubicBezTo>
                    <a:pt x="1290890" y="152123"/>
                    <a:pt x="1293667" y="151183"/>
                    <a:pt x="1296532" y="151130"/>
                  </a:cubicBezTo>
                  <a:cubicBezTo>
                    <a:pt x="1301775" y="152577"/>
                    <a:pt x="1306731" y="154911"/>
                    <a:pt x="1311184" y="158031"/>
                  </a:cubicBezTo>
                  <a:cubicBezTo>
                    <a:pt x="1313880" y="160653"/>
                    <a:pt x="1318096" y="167347"/>
                    <a:pt x="1319201" y="168658"/>
                  </a:cubicBezTo>
                  <a:cubicBezTo>
                    <a:pt x="1321828" y="169970"/>
                    <a:pt x="1324523" y="172661"/>
                    <a:pt x="1327150" y="172661"/>
                  </a:cubicBezTo>
                  <a:cubicBezTo>
                    <a:pt x="1328463" y="173972"/>
                    <a:pt x="1334061" y="173972"/>
                    <a:pt x="1335167" y="173972"/>
                  </a:cubicBezTo>
                  <a:cubicBezTo>
                    <a:pt x="1339905" y="173857"/>
                    <a:pt x="1344555" y="175259"/>
                    <a:pt x="1348436" y="177975"/>
                  </a:cubicBezTo>
                  <a:cubicBezTo>
                    <a:pt x="1351132" y="179286"/>
                    <a:pt x="1352445" y="185911"/>
                    <a:pt x="1355348" y="187291"/>
                  </a:cubicBezTo>
                  <a:cubicBezTo>
                    <a:pt x="1356730" y="189913"/>
                    <a:pt x="1358043" y="194192"/>
                    <a:pt x="1360670" y="195227"/>
                  </a:cubicBezTo>
                  <a:cubicBezTo>
                    <a:pt x="1364679" y="196607"/>
                    <a:pt x="1374009" y="192605"/>
                    <a:pt x="1378018" y="191293"/>
                  </a:cubicBezTo>
                  <a:cubicBezTo>
                    <a:pt x="1382026" y="189982"/>
                    <a:pt x="1387279" y="183288"/>
                    <a:pt x="1391287" y="181977"/>
                  </a:cubicBezTo>
                  <a:cubicBezTo>
                    <a:pt x="1395916" y="179842"/>
                    <a:pt x="1400867" y="178489"/>
                    <a:pt x="1405940" y="177975"/>
                  </a:cubicBezTo>
                  <a:cubicBezTo>
                    <a:pt x="1411347" y="178207"/>
                    <a:pt x="1416708" y="179088"/>
                    <a:pt x="1421905" y="180597"/>
                  </a:cubicBezTo>
                  <a:cubicBezTo>
                    <a:pt x="1425914" y="183288"/>
                    <a:pt x="1432549" y="189913"/>
                    <a:pt x="1436558" y="192605"/>
                  </a:cubicBezTo>
                  <a:cubicBezTo>
                    <a:pt x="1439184" y="195227"/>
                    <a:pt x="1443469" y="201921"/>
                    <a:pt x="1445819" y="204543"/>
                  </a:cubicBezTo>
                  <a:cubicBezTo>
                    <a:pt x="1447342" y="207795"/>
                    <a:pt x="1449733" y="210565"/>
                    <a:pt x="1452730" y="212548"/>
                  </a:cubicBezTo>
                  <a:cubicBezTo>
                    <a:pt x="1455357" y="213859"/>
                    <a:pt x="1461992" y="212548"/>
                    <a:pt x="1466000" y="213859"/>
                  </a:cubicBezTo>
                  <a:lnTo>
                    <a:pt x="1475331" y="213859"/>
                  </a:lnTo>
                  <a:lnTo>
                    <a:pt x="1485974" y="224487"/>
                  </a:lnTo>
                  <a:cubicBezTo>
                    <a:pt x="1487287" y="228489"/>
                    <a:pt x="1492886" y="236494"/>
                    <a:pt x="1493992" y="240497"/>
                  </a:cubicBezTo>
                  <a:cubicBezTo>
                    <a:pt x="1496618" y="244499"/>
                    <a:pt x="1496618" y="255127"/>
                    <a:pt x="1499313" y="259129"/>
                  </a:cubicBezTo>
                  <a:cubicBezTo>
                    <a:pt x="1502635" y="262422"/>
                    <a:pt x="1506754" y="264800"/>
                    <a:pt x="1511270" y="266030"/>
                  </a:cubicBezTo>
                  <a:cubicBezTo>
                    <a:pt x="1515440" y="266580"/>
                    <a:pt x="1519671" y="265652"/>
                    <a:pt x="1523226" y="263408"/>
                  </a:cubicBezTo>
                  <a:cubicBezTo>
                    <a:pt x="1524540" y="262028"/>
                    <a:pt x="1521914" y="255403"/>
                    <a:pt x="1524540" y="252711"/>
                  </a:cubicBezTo>
                  <a:cubicBezTo>
                    <a:pt x="1527510" y="251392"/>
                    <a:pt x="1530901" y="251392"/>
                    <a:pt x="1533870" y="252711"/>
                  </a:cubicBezTo>
                  <a:cubicBezTo>
                    <a:pt x="1539364" y="255589"/>
                    <a:pt x="1544611" y="258912"/>
                    <a:pt x="1549559" y="262649"/>
                  </a:cubicBezTo>
                  <a:cubicBezTo>
                    <a:pt x="1554859" y="261959"/>
                    <a:pt x="1560226" y="261959"/>
                    <a:pt x="1565525" y="262649"/>
                  </a:cubicBezTo>
                  <a:cubicBezTo>
                    <a:pt x="1570847" y="263960"/>
                    <a:pt x="1577481" y="270585"/>
                    <a:pt x="1582803" y="271965"/>
                  </a:cubicBezTo>
                  <a:cubicBezTo>
                    <a:pt x="1586812" y="273276"/>
                    <a:pt x="1594829" y="273276"/>
                    <a:pt x="1597456" y="274587"/>
                  </a:cubicBezTo>
                  <a:cubicBezTo>
                    <a:pt x="1600151" y="277279"/>
                    <a:pt x="1602778" y="283904"/>
                    <a:pt x="1605473" y="286595"/>
                  </a:cubicBezTo>
                  <a:cubicBezTo>
                    <a:pt x="1609412" y="287906"/>
                    <a:pt x="1617430" y="287906"/>
                    <a:pt x="1621438" y="289217"/>
                  </a:cubicBezTo>
                  <a:cubicBezTo>
                    <a:pt x="1626760" y="291909"/>
                    <a:pt x="1634708" y="296118"/>
                    <a:pt x="1638717" y="298534"/>
                  </a:cubicBezTo>
                  <a:cubicBezTo>
                    <a:pt x="1642725" y="300949"/>
                    <a:pt x="1651987" y="306539"/>
                    <a:pt x="1651987" y="311852"/>
                  </a:cubicBezTo>
                  <a:cubicBezTo>
                    <a:pt x="1651987" y="314475"/>
                    <a:pt x="1646665" y="319857"/>
                    <a:pt x="1644039" y="321169"/>
                  </a:cubicBezTo>
                  <a:cubicBezTo>
                    <a:pt x="1641412" y="322480"/>
                    <a:pt x="1636022" y="319857"/>
                    <a:pt x="1633395" y="321169"/>
                  </a:cubicBezTo>
                  <a:cubicBezTo>
                    <a:pt x="1628689" y="325091"/>
                    <a:pt x="1625033" y="330118"/>
                    <a:pt x="1622752" y="335799"/>
                  </a:cubicBezTo>
                  <a:cubicBezTo>
                    <a:pt x="1623939" y="340868"/>
                    <a:pt x="1625725" y="345780"/>
                    <a:pt x="1628074" y="350428"/>
                  </a:cubicBezTo>
                  <a:cubicBezTo>
                    <a:pt x="1630640" y="354727"/>
                    <a:pt x="1632948" y="359175"/>
                    <a:pt x="1634985" y="363747"/>
                  </a:cubicBezTo>
                  <a:cubicBezTo>
                    <a:pt x="1637680" y="370648"/>
                    <a:pt x="1637680" y="385002"/>
                    <a:pt x="1641896" y="390316"/>
                  </a:cubicBezTo>
                  <a:cubicBezTo>
                    <a:pt x="1646211" y="394600"/>
                    <a:pt x="1651151" y="398207"/>
                    <a:pt x="1656548" y="401012"/>
                  </a:cubicBezTo>
                  <a:cubicBezTo>
                    <a:pt x="1660557" y="402323"/>
                    <a:pt x="1668505" y="403634"/>
                    <a:pt x="1671200" y="407913"/>
                  </a:cubicBezTo>
                  <a:cubicBezTo>
                    <a:pt x="1672907" y="409806"/>
                    <a:pt x="1673844" y="412267"/>
                    <a:pt x="1673827" y="414814"/>
                  </a:cubicBezTo>
                  <a:cubicBezTo>
                    <a:pt x="1675209" y="417505"/>
                    <a:pt x="1676522" y="425510"/>
                    <a:pt x="1673827" y="428133"/>
                  </a:cubicBezTo>
                  <a:cubicBezTo>
                    <a:pt x="1672514" y="430824"/>
                    <a:pt x="1663183" y="428133"/>
                    <a:pt x="1660557" y="428133"/>
                  </a:cubicBezTo>
                  <a:cubicBezTo>
                    <a:pt x="1659244" y="429444"/>
                    <a:pt x="1655235" y="429444"/>
                    <a:pt x="1655235" y="430824"/>
                  </a:cubicBezTo>
                  <a:cubicBezTo>
                    <a:pt x="1652540" y="433446"/>
                    <a:pt x="1653922" y="441451"/>
                    <a:pt x="1655235" y="444074"/>
                  </a:cubicBezTo>
                  <a:cubicBezTo>
                    <a:pt x="1657308" y="447516"/>
                    <a:pt x="1660664" y="449997"/>
                    <a:pt x="1664565" y="450975"/>
                  </a:cubicBezTo>
                  <a:cubicBezTo>
                    <a:pt x="1667192" y="450975"/>
                    <a:pt x="1671477" y="445661"/>
                    <a:pt x="1673827" y="445661"/>
                  </a:cubicBezTo>
                  <a:cubicBezTo>
                    <a:pt x="1677186" y="446077"/>
                    <a:pt x="1680155" y="448045"/>
                    <a:pt x="1681844" y="450975"/>
                  </a:cubicBezTo>
                  <a:cubicBezTo>
                    <a:pt x="1684471" y="454977"/>
                    <a:pt x="1681844" y="462913"/>
                    <a:pt x="1681844" y="465605"/>
                  </a:cubicBezTo>
                  <a:cubicBezTo>
                    <a:pt x="1681844" y="470918"/>
                    <a:pt x="1683158" y="478923"/>
                    <a:pt x="1683158" y="484237"/>
                  </a:cubicBezTo>
                  <a:cubicBezTo>
                    <a:pt x="1683158" y="489551"/>
                    <a:pt x="1677836" y="500178"/>
                    <a:pt x="1679149" y="506872"/>
                  </a:cubicBezTo>
                  <a:cubicBezTo>
                    <a:pt x="1680983" y="510698"/>
                    <a:pt x="1683307" y="514270"/>
                    <a:pt x="1686060" y="517500"/>
                  </a:cubicBezTo>
                  <a:cubicBezTo>
                    <a:pt x="1688687" y="518811"/>
                    <a:pt x="1695322" y="521502"/>
                    <a:pt x="1698017" y="522813"/>
                  </a:cubicBezTo>
                  <a:cubicBezTo>
                    <a:pt x="1701808" y="526212"/>
                    <a:pt x="1704967" y="530254"/>
                    <a:pt x="1707347" y="534752"/>
                  </a:cubicBezTo>
                  <a:cubicBezTo>
                    <a:pt x="1710768" y="542458"/>
                    <a:pt x="1713430" y="550477"/>
                    <a:pt x="1715295" y="558698"/>
                  </a:cubicBezTo>
                  <a:close/>
                </a:path>
              </a:pathLst>
            </a:custGeom>
            <a:solidFill>
              <a:schemeClr val="accent2"/>
            </a:solidFill>
            <a:ln w="12700" cap="flat">
              <a:solidFill>
                <a:schemeClr val="bg1"/>
              </a:solidFill>
              <a:prstDash val="solid"/>
              <a:miter/>
            </a:ln>
          </p:spPr>
          <p:txBody>
            <a:bodyPr rtlCol="0" anchor="ctr"/>
            <a:lstStyle/>
            <a:p>
              <a:endParaRPr lang="en-US" dirty="0">
                <a:latin typeface="Roboto" panose="02000000000000000000" pitchFamily="2" charset="0"/>
              </a:endParaRPr>
            </a:p>
          </p:txBody>
        </p:sp>
        <p:sp>
          <p:nvSpPr>
            <p:cNvPr id="97" name="Freeform 96">
              <a:extLst>
                <a:ext uri="{FF2B5EF4-FFF2-40B4-BE49-F238E27FC236}">
                  <a16:creationId xmlns:a16="http://schemas.microsoft.com/office/drawing/2014/main" id="{2F7B5345-BE8D-EB45-B76B-9DC5E149C022}"/>
                </a:ext>
              </a:extLst>
            </p:cNvPr>
            <p:cNvSpPr/>
            <p:nvPr/>
          </p:nvSpPr>
          <p:spPr>
            <a:xfrm>
              <a:off x="8235715" y="3069775"/>
              <a:ext cx="448520" cy="338364"/>
            </a:xfrm>
            <a:custGeom>
              <a:avLst/>
              <a:gdLst>
                <a:gd name="connsiteX0" fmla="*/ 311529 w 311014"/>
                <a:gd name="connsiteY0" fmla="*/ 183388 h 234631"/>
                <a:gd name="connsiteX1" fmla="*/ 312842 w 311014"/>
                <a:gd name="connsiteY1" fmla="*/ 194084 h 234631"/>
                <a:gd name="connsiteX2" fmla="*/ 300886 w 311014"/>
                <a:gd name="connsiteY2" fmla="*/ 202089 h 234631"/>
                <a:gd name="connsiteX3" fmla="*/ 284851 w 311014"/>
                <a:gd name="connsiteY3" fmla="*/ 195189 h 234631"/>
                <a:gd name="connsiteX4" fmla="*/ 274207 w 311014"/>
                <a:gd name="connsiteY4" fmla="*/ 183181 h 234631"/>
                <a:gd name="connsiteX5" fmla="*/ 263564 w 311014"/>
                <a:gd name="connsiteY5" fmla="*/ 181870 h 234631"/>
                <a:gd name="connsiteX6" fmla="*/ 255547 w 311014"/>
                <a:gd name="connsiteY6" fmla="*/ 184561 h 234631"/>
                <a:gd name="connsiteX7" fmla="*/ 240894 w 311014"/>
                <a:gd name="connsiteY7" fmla="*/ 188564 h 234631"/>
                <a:gd name="connsiteX8" fmla="*/ 230250 w 311014"/>
                <a:gd name="connsiteY8" fmla="*/ 188564 h 234631"/>
                <a:gd name="connsiteX9" fmla="*/ 219607 w 311014"/>
                <a:gd name="connsiteY9" fmla="*/ 196500 h 234631"/>
                <a:gd name="connsiteX10" fmla="*/ 207581 w 311014"/>
                <a:gd name="connsiteY10" fmla="*/ 212510 h 234631"/>
                <a:gd name="connsiteX11" fmla="*/ 203642 w 311014"/>
                <a:gd name="connsiteY11" fmla="*/ 229831 h 234631"/>
                <a:gd name="connsiteX12" fmla="*/ 195624 w 311014"/>
                <a:gd name="connsiteY12" fmla="*/ 235145 h 234631"/>
                <a:gd name="connsiteX13" fmla="*/ 179659 w 311014"/>
                <a:gd name="connsiteY13" fmla="*/ 229831 h 234631"/>
                <a:gd name="connsiteX14" fmla="*/ 165006 w 311014"/>
                <a:gd name="connsiteY14" fmla="*/ 233834 h 234631"/>
                <a:gd name="connsiteX15" fmla="*/ 142337 w 311014"/>
                <a:gd name="connsiteY15" fmla="*/ 236456 h 234631"/>
                <a:gd name="connsiteX16" fmla="*/ 133007 w 311014"/>
                <a:gd name="connsiteY16" fmla="*/ 227140 h 234631"/>
                <a:gd name="connsiteX17" fmla="*/ 122363 w 311014"/>
                <a:gd name="connsiteY17" fmla="*/ 228520 h 234631"/>
                <a:gd name="connsiteX18" fmla="*/ 110337 w 311014"/>
                <a:gd name="connsiteY18" fmla="*/ 236456 h 234631"/>
                <a:gd name="connsiteX19" fmla="*/ 95685 w 311014"/>
                <a:gd name="connsiteY19" fmla="*/ 239147 h 234631"/>
                <a:gd name="connsiteX20" fmla="*/ 88774 w 311014"/>
                <a:gd name="connsiteY20" fmla="*/ 231142 h 234631"/>
                <a:gd name="connsiteX21" fmla="*/ 79443 w 311014"/>
                <a:gd name="connsiteY21" fmla="*/ 229831 h 234631"/>
                <a:gd name="connsiteX22" fmla="*/ 68799 w 311014"/>
                <a:gd name="connsiteY22" fmla="*/ 235145 h 234631"/>
                <a:gd name="connsiteX23" fmla="*/ 60782 w 311014"/>
                <a:gd name="connsiteY23" fmla="*/ 235145 h 234631"/>
                <a:gd name="connsiteX24" fmla="*/ 48825 w 311014"/>
                <a:gd name="connsiteY24" fmla="*/ 233834 h 234631"/>
                <a:gd name="connsiteX25" fmla="*/ 46130 w 311014"/>
                <a:gd name="connsiteY25" fmla="*/ 223137 h 234631"/>
                <a:gd name="connsiteX26" fmla="*/ 42121 w 311014"/>
                <a:gd name="connsiteY26" fmla="*/ 213821 h 234631"/>
                <a:gd name="connsiteX27" fmla="*/ 31478 w 311014"/>
                <a:gd name="connsiteY27" fmla="*/ 209818 h 234631"/>
                <a:gd name="connsiteX28" fmla="*/ 26156 w 311014"/>
                <a:gd name="connsiteY28" fmla="*/ 199191 h 234631"/>
                <a:gd name="connsiteX29" fmla="*/ 19245 w 311014"/>
                <a:gd name="connsiteY29" fmla="*/ 193877 h 234631"/>
                <a:gd name="connsiteX30" fmla="*/ 11227 w 311014"/>
                <a:gd name="connsiteY30" fmla="*/ 193877 h 234631"/>
                <a:gd name="connsiteX31" fmla="*/ 3279 w 311014"/>
                <a:gd name="connsiteY31" fmla="*/ 186976 h 234631"/>
                <a:gd name="connsiteX32" fmla="*/ 584 w 311014"/>
                <a:gd name="connsiteY32" fmla="*/ 179040 h 234631"/>
                <a:gd name="connsiteX33" fmla="*/ 4592 w 311014"/>
                <a:gd name="connsiteY33" fmla="*/ 171035 h 234631"/>
                <a:gd name="connsiteX34" fmla="*/ 584 w 311014"/>
                <a:gd name="connsiteY34" fmla="*/ 161719 h 234631"/>
                <a:gd name="connsiteX35" fmla="*/ 584 w 311014"/>
                <a:gd name="connsiteY35" fmla="*/ 153714 h 234631"/>
                <a:gd name="connsiteX36" fmla="*/ 7495 w 311014"/>
                <a:gd name="connsiteY36" fmla="*/ 149711 h 234631"/>
                <a:gd name="connsiteX37" fmla="*/ 12817 w 311014"/>
                <a:gd name="connsiteY37" fmla="*/ 141706 h 234631"/>
                <a:gd name="connsiteX38" fmla="*/ 5906 w 311014"/>
                <a:gd name="connsiteY38" fmla="*/ 129768 h 234631"/>
                <a:gd name="connsiteX39" fmla="*/ 4592 w 311014"/>
                <a:gd name="connsiteY39" fmla="*/ 112446 h 234631"/>
                <a:gd name="connsiteX40" fmla="*/ 11504 w 311014"/>
                <a:gd name="connsiteY40" fmla="*/ 101750 h 234631"/>
                <a:gd name="connsiteX41" fmla="*/ 11504 w 311014"/>
                <a:gd name="connsiteY41" fmla="*/ 88431 h 234631"/>
                <a:gd name="connsiteX42" fmla="*/ 14199 w 311014"/>
                <a:gd name="connsiteY42" fmla="*/ 73801 h 234631"/>
                <a:gd name="connsiteX43" fmla="*/ 27469 w 311014"/>
                <a:gd name="connsiteY43" fmla="*/ 72490 h 234631"/>
                <a:gd name="connsiteX44" fmla="*/ 35486 w 311014"/>
                <a:gd name="connsiteY44" fmla="*/ 80495 h 234631"/>
                <a:gd name="connsiteX45" fmla="*/ 36799 w 311014"/>
                <a:gd name="connsiteY45" fmla="*/ 89812 h 234631"/>
                <a:gd name="connsiteX46" fmla="*/ 51452 w 311014"/>
                <a:gd name="connsiteY46" fmla="*/ 92434 h 234631"/>
                <a:gd name="connsiteX47" fmla="*/ 62164 w 311014"/>
                <a:gd name="connsiteY47" fmla="*/ 87120 h 234631"/>
                <a:gd name="connsiteX48" fmla="*/ 64791 w 311014"/>
                <a:gd name="connsiteY48" fmla="*/ 77804 h 234631"/>
                <a:gd name="connsiteX49" fmla="*/ 75435 w 311014"/>
                <a:gd name="connsiteY49" fmla="*/ 73801 h 234631"/>
                <a:gd name="connsiteX50" fmla="*/ 79443 w 311014"/>
                <a:gd name="connsiteY50" fmla="*/ 63174 h 234631"/>
                <a:gd name="connsiteX51" fmla="*/ 91469 w 311014"/>
                <a:gd name="connsiteY51" fmla="*/ 60483 h 234631"/>
                <a:gd name="connsiteX52" fmla="*/ 108747 w 311014"/>
                <a:gd name="connsiteY52" fmla="*/ 56480 h 234631"/>
                <a:gd name="connsiteX53" fmla="*/ 110061 w 311014"/>
                <a:gd name="connsiteY53" fmla="*/ 48475 h 234631"/>
                <a:gd name="connsiteX54" fmla="*/ 118078 w 311014"/>
                <a:gd name="connsiteY54" fmla="*/ 36536 h 234631"/>
                <a:gd name="connsiteX55" fmla="*/ 135426 w 311014"/>
                <a:gd name="connsiteY55" fmla="*/ 35156 h 234631"/>
                <a:gd name="connsiteX56" fmla="*/ 147382 w 311014"/>
                <a:gd name="connsiteY56" fmla="*/ 27220 h 234631"/>
                <a:gd name="connsiteX57" fmla="*/ 154294 w 311014"/>
                <a:gd name="connsiteY57" fmla="*/ 13902 h 234631"/>
                <a:gd name="connsiteX58" fmla="*/ 155676 w 311014"/>
                <a:gd name="connsiteY58" fmla="*/ 583 h 234631"/>
                <a:gd name="connsiteX59" fmla="*/ 166320 w 311014"/>
                <a:gd name="connsiteY59" fmla="*/ 583 h 234631"/>
                <a:gd name="connsiteX60" fmla="*/ 171642 w 311014"/>
                <a:gd name="connsiteY60" fmla="*/ 7484 h 234631"/>
                <a:gd name="connsiteX61" fmla="*/ 182285 w 311014"/>
                <a:gd name="connsiteY61" fmla="*/ 7484 h 234631"/>
                <a:gd name="connsiteX62" fmla="*/ 191616 w 311014"/>
                <a:gd name="connsiteY62" fmla="*/ 6172 h 234631"/>
                <a:gd name="connsiteX63" fmla="*/ 198527 w 311014"/>
                <a:gd name="connsiteY63" fmla="*/ 8864 h 234631"/>
                <a:gd name="connsiteX64" fmla="*/ 199909 w 311014"/>
                <a:gd name="connsiteY64" fmla="*/ 20802 h 234631"/>
                <a:gd name="connsiteX65" fmla="*/ 203918 w 311014"/>
                <a:gd name="connsiteY65" fmla="*/ 35432 h 234631"/>
                <a:gd name="connsiteX66" fmla="*/ 205231 w 311014"/>
                <a:gd name="connsiteY66" fmla="*/ 42333 h 234631"/>
                <a:gd name="connsiteX67" fmla="*/ 215875 w 311014"/>
                <a:gd name="connsiteY67" fmla="*/ 46336 h 234631"/>
                <a:gd name="connsiteX68" fmla="*/ 223892 w 311014"/>
                <a:gd name="connsiteY68" fmla="*/ 37020 h 234631"/>
                <a:gd name="connsiteX69" fmla="*/ 238544 w 311014"/>
                <a:gd name="connsiteY69" fmla="*/ 30119 h 234631"/>
                <a:gd name="connsiteX70" fmla="*/ 250501 w 311014"/>
                <a:gd name="connsiteY70" fmla="*/ 37020 h 234631"/>
                <a:gd name="connsiteX71" fmla="*/ 250501 w 311014"/>
                <a:gd name="connsiteY71" fmla="*/ 51650 h 234631"/>
                <a:gd name="connsiteX72" fmla="*/ 259831 w 311014"/>
                <a:gd name="connsiteY72" fmla="*/ 60966 h 234631"/>
                <a:gd name="connsiteX73" fmla="*/ 271857 w 311014"/>
                <a:gd name="connsiteY73" fmla="*/ 62277 h 234631"/>
                <a:gd name="connsiteX74" fmla="*/ 282501 w 311014"/>
                <a:gd name="connsiteY74" fmla="*/ 67660 h 234631"/>
                <a:gd name="connsiteX75" fmla="*/ 286510 w 311014"/>
                <a:gd name="connsiteY75" fmla="*/ 78287 h 234631"/>
                <a:gd name="connsiteX76" fmla="*/ 289136 w 311014"/>
                <a:gd name="connsiteY76" fmla="*/ 96919 h 234631"/>
                <a:gd name="connsiteX77" fmla="*/ 283814 w 311014"/>
                <a:gd name="connsiteY77" fmla="*/ 114241 h 234631"/>
                <a:gd name="connsiteX78" fmla="*/ 278492 w 311014"/>
                <a:gd name="connsiteY78" fmla="*/ 130251 h 234631"/>
                <a:gd name="connsiteX79" fmla="*/ 278492 w 311014"/>
                <a:gd name="connsiteY79" fmla="*/ 147503 h 234631"/>
                <a:gd name="connsiteX80" fmla="*/ 287823 w 311014"/>
                <a:gd name="connsiteY80" fmla="*/ 151506 h 234631"/>
                <a:gd name="connsiteX81" fmla="*/ 294734 w 311014"/>
                <a:gd name="connsiteY81" fmla="*/ 158407 h 234631"/>
                <a:gd name="connsiteX82" fmla="*/ 296047 w 311014"/>
                <a:gd name="connsiteY82" fmla="*/ 170345 h 234631"/>
                <a:gd name="connsiteX83" fmla="*/ 308073 w 311014"/>
                <a:gd name="connsiteY83" fmla="*/ 174348 h 234631"/>
                <a:gd name="connsiteX84" fmla="*/ 312082 w 311014"/>
                <a:gd name="connsiteY84" fmla="*/ 183664 h 234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11014" h="234631">
                  <a:moveTo>
                    <a:pt x="311529" y="183388"/>
                  </a:moveTo>
                  <a:cubicBezTo>
                    <a:pt x="313250" y="186677"/>
                    <a:pt x="313716" y="190478"/>
                    <a:pt x="312842" y="194084"/>
                  </a:cubicBezTo>
                  <a:cubicBezTo>
                    <a:pt x="310173" y="198324"/>
                    <a:pt x="305827" y="201234"/>
                    <a:pt x="300886" y="202089"/>
                  </a:cubicBezTo>
                  <a:cubicBezTo>
                    <a:pt x="294819" y="202082"/>
                    <a:pt x="289022" y="199587"/>
                    <a:pt x="284851" y="195189"/>
                  </a:cubicBezTo>
                  <a:cubicBezTo>
                    <a:pt x="280842" y="192566"/>
                    <a:pt x="277940" y="185872"/>
                    <a:pt x="274207" y="183181"/>
                  </a:cubicBezTo>
                  <a:cubicBezTo>
                    <a:pt x="270769" y="182101"/>
                    <a:pt x="267161" y="181657"/>
                    <a:pt x="263564" y="181870"/>
                  </a:cubicBezTo>
                  <a:cubicBezTo>
                    <a:pt x="260868" y="181870"/>
                    <a:pt x="256652" y="184561"/>
                    <a:pt x="255547" y="184561"/>
                  </a:cubicBezTo>
                  <a:cubicBezTo>
                    <a:pt x="250848" y="186500"/>
                    <a:pt x="245926" y="187845"/>
                    <a:pt x="240894" y="188564"/>
                  </a:cubicBezTo>
                  <a:lnTo>
                    <a:pt x="230250" y="188564"/>
                  </a:lnTo>
                  <a:cubicBezTo>
                    <a:pt x="226181" y="190428"/>
                    <a:pt x="222553" y="193132"/>
                    <a:pt x="219607" y="196500"/>
                  </a:cubicBezTo>
                  <a:cubicBezTo>
                    <a:pt x="216911" y="200502"/>
                    <a:pt x="208963" y="207196"/>
                    <a:pt x="207581" y="212510"/>
                  </a:cubicBezTo>
                  <a:cubicBezTo>
                    <a:pt x="204955" y="216512"/>
                    <a:pt x="206268" y="225829"/>
                    <a:pt x="203642" y="229831"/>
                  </a:cubicBezTo>
                  <a:cubicBezTo>
                    <a:pt x="202259" y="231142"/>
                    <a:pt x="198250" y="235145"/>
                    <a:pt x="195624" y="235145"/>
                  </a:cubicBezTo>
                  <a:cubicBezTo>
                    <a:pt x="191616" y="236456"/>
                    <a:pt x="183598" y="229831"/>
                    <a:pt x="179659" y="229831"/>
                  </a:cubicBezTo>
                  <a:cubicBezTo>
                    <a:pt x="175719" y="229831"/>
                    <a:pt x="168946" y="233834"/>
                    <a:pt x="165006" y="233834"/>
                  </a:cubicBezTo>
                  <a:cubicBezTo>
                    <a:pt x="159685" y="235145"/>
                    <a:pt x="147659" y="239147"/>
                    <a:pt x="142337" y="236456"/>
                  </a:cubicBezTo>
                  <a:cubicBezTo>
                    <a:pt x="138328" y="236456"/>
                    <a:pt x="135426" y="228520"/>
                    <a:pt x="133007" y="227140"/>
                  </a:cubicBezTo>
                  <a:cubicBezTo>
                    <a:pt x="129403" y="226917"/>
                    <a:pt x="125790" y="227385"/>
                    <a:pt x="122363" y="228520"/>
                  </a:cubicBezTo>
                  <a:cubicBezTo>
                    <a:pt x="118160" y="230859"/>
                    <a:pt x="114140" y="233512"/>
                    <a:pt x="110337" y="236456"/>
                  </a:cubicBezTo>
                  <a:cubicBezTo>
                    <a:pt x="105782" y="238645"/>
                    <a:pt x="100722" y="239574"/>
                    <a:pt x="95685" y="239147"/>
                  </a:cubicBezTo>
                  <a:cubicBezTo>
                    <a:pt x="93059" y="239147"/>
                    <a:pt x="90363" y="232246"/>
                    <a:pt x="88774" y="231142"/>
                  </a:cubicBezTo>
                  <a:cubicBezTo>
                    <a:pt x="85787" y="230067"/>
                    <a:pt x="82611" y="229621"/>
                    <a:pt x="79443" y="229831"/>
                  </a:cubicBezTo>
                  <a:cubicBezTo>
                    <a:pt x="76817" y="229831"/>
                    <a:pt x="71426" y="233834"/>
                    <a:pt x="68799" y="235145"/>
                  </a:cubicBezTo>
                  <a:lnTo>
                    <a:pt x="60782" y="235145"/>
                  </a:lnTo>
                  <a:cubicBezTo>
                    <a:pt x="56752" y="235359"/>
                    <a:pt x="52713" y="234916"/>
                    <a:pt x="48825" y="233834"/>
                  </a:cubicBezTo>
                  <a:cubicBezTo>
                    <a:pt x="46130" y="232453"/>
                    <a:pt x="47512" y="225829"/>
                    <a:pt x="46130" y="223137"/>
                  </a:cubicBezTo>
                  <a:cubicBezTo>
                    <a:pt x="45738" y="219706"/>
                    <a:pt x="44344" y="216466"/>
                    <a:pt x="42121" y="213821"/>
                  </a:cubicBezTo>
                  <a:cubicBezTo>
                    <a:pt x="40808" y="212510"/>
                    <a:pt x="34173" y="212510"/>
                    <a:pt x="31478" y="209818"/>
                  </a:cubicBezTo>
                  <a:cubicBezTo>
                    <a:pt x="28851" y="208507"/>
                    <a:pt x="27469" y="201882"/>
                    <a:pt x="26156" y="199191"/>
                  </a:cubicBezTo>
                  <a:cubicBezTo>
                    <a:pt x="24959" y="196321"/>
                    <a:pt x="22329" y="194299"/>
                    <a:pt x="19245" y="193877"/>
                  </a:cubicBezTo>
                  <a:cubicBezTo>
                    <a:pt x="17931" y="192566"/>
                    <a:pt x="12333" y="193877"/>
                    <a:pt x="11227" y="193877"/>
                  </a:cubicBezTo>
                  <a:cubicBezTo>
                    <a:pt x="8285" y="191937"/>
                    <a:pt x="5612" y="189616"/>
                    <a:pt x="3279" y="186976"/>
                  </a:cubicBezTo>
                  <a:cubicBezTo>
                    <a:pt x="1897" y="185665"/>
                    <a:pt x="-730" y="181663"/>
                    <a:pt x="584" y="179040"/>
                  </a:cubicBezTo>
                  <a:cubicBezTo>
                    <a:pt x="584" y="176349"/>
                    <a:pt x="4592" y="173658"/>
                    <a:pt x="4592" y="171035"/>
                  </a:cubicBezTo>
                  <a:cubicBezTo>
                    <a:pt x="3835" y="167712"/>
                    <a:pt x="2476" y="164555"/>
                    <a:pt x="584" y="161719"/>
                  </a:cubicBezTo>
                  <a:cubicBezTo>
                    <a:pt x="584" y="160339"/>
                    <a:pt x="-730" y="154818"/>
                    <a:pt x="584" y="153714"/>
                  </a:cubicBezTo>
                  <a:cubicBezTo>
                    <a:pt x="1897" y="152610"/>
                    <a:pt x="5906" y="151023"/>
                    <a:pt x="7495" y="149711"/>
                  </a:cubicBezTo>
                  <a:cubicBezTo>
                    <a:pt x="8877" y="147020"/>
                    <a:pt x="12817" y="144398"/>
                    <a:pt x="12817" y="141706"/>
                  </a:cubicBezTo>
                  <a:cubicBezTo>
                    <a:pt x="12817" y="137704"/>
                    <a:pt x="5906" y="132390"/>
                    <a:pt x="5906" y="129768"/>
                  </a:cubicBezTo>
                  <a:cubicBezTo>
                    <a:pt x="4816" y="124062"/>
                    <a:pt x="4376" y="118251"/>
                    <a:pt x="4592" y="112446"/>
                  </a:cubicBezTo>
                  <a:cubicBezTo>
                    <a:pt x="5906" y="109755"/>
                    <a:pt x="9914" y="104441"/>
                    <a:pt x="11504" y="101750"/>
                  </a:cubicBezTo>
                  <a:lnTo>
                    <a:pt x="11504" y="88431"/>
                  </a:lnTo>
                  <a:cubicBezTo>
                    <a:pt x="11504" y="84429"/>
                    <a:pt x="11504" y="76493"/>
                    <a:pt x="14199" y="73801"/>
                  </a:cubicBezTo>
                  <a:cubicBezTo>
                    <a:pt x="18398" y="72074"/>
                    <a:pt x="23012" y="71619"/>
                    <a:pt x="27469" y="72490"/>
                  </a:cubicBezTo>
                  <a:cubicBezTo>
                    <a:pt x="30789" y="74423"/>
                    <a:pt x="33550" y="77181"/>
                    <a:pt x="35486" y="80495"/>
                  </a:cubicBezTo>
                  <a:cubicBezTo>
                    <a:pt x="36799" y="81806"/>
                    <a:pt x="35486" y="87396"/>
                    <a:pt x="36799" y="89812"/>
                  </a:cubicBezTo>
                  <a:cubicBezTo>
                    <a:pt x="39495" y="92434"/>
                    <a:pt x="48825" y="92434"/>
                    <a:pt x="51452" y="92434"/>
                  </a:cubicBezTo>
                  <a:cubicBezTo>
                    <a:pt x="55480" y="91788"/>
                    <a:pt x="59216" y="89935"/>
                    <a:pt x="62164" y="87120"/>
                  </a:cubicBezTo>
                  <a:cubicBezTo>
                    <a:pt x="63478" y="85809"/>
                    <a:pt x="62164" y="79115"/>
                    <a:pt x="64791" y="77804"/>
                  </a:cubicBezTo>
                  <a:cubicBezTo>
                    <a:pt x="66104" y="75113"/>
                    <a:pt x="74121" y="76493"/>
                    <a:pt x="75435" y="73801"/>
                  </a:cubicBezTo>
                  <a:cubicBezTo>
                    <a:pt x="78130" y="71179"/>
                    <a:pt x="76817" y="64485"/>
                    <a:pt x="79443" y="63174"/>
                  </a:cubicBezTo>
                  <a:cubicBezTo>
                    <a:pt x="83060" y="61016"/>
                    <a:pt x="87275" y="60072"/>
                    <a:pt x="91469" y="60483"/>
                  </a:cubicBezTo>
                  <a:cubicBezTo>
                    <a:pt x="95408" y="59171"/>
                    <a:pt x="106121" y="60483"/>
                    <a:pt x="108747" y="56480"/>
                  </a:cubicBezTo>
                  <a:cubicBezTo>
                    <a:pt x="110061" y="55169"/>
                    <a:pt x="108747" y="49579"/>
                    <a:pt x="110061" y="48475"/>
                  </a:cubicBezTo>
                  <a:cubicBezTo>
                    <a:pt x="111630" y="43858"/>
                    <a:pt x="114396" y="39739"/>
                    <a:pt x="118078" y="36536"/>
                  </a:cubicBezTo>
                  <a:cubicBezTo>
                    <a:pt x="122087" y="33845"/>
                    <a:pt x="131417" y="36537"/>
                    <a:pt x="135426" y="35156"/>
                  </a:cubicBezTo>
                  <a:cubicBezTo>
                    <a:pt x="139968" y="33460"/>
                    <a:pt x="144058" y="30745"/>
                    <a:pt x="147382" y="27220"/>
                  </a:cubicBezTo>
                  <a:cubicBezTo>
                    <a:pt x="150490" y="23245"/>
                    <a:pt x="152833" y="18729"/>
                    <a:pt x="154294" y="13902"/>
                  </a:cubicBezTo>
                  <a:cubicBezTo>
                    <a:pt x="155676" y="11210"/>
                    <a:pt x="154294" y="3205"/>
                    <a:pt x="155676" y="583"/>
                  </a:cubicBezTo>
                  <a:cubicBezTo>
                    <a:pt x="158303" y="-728"/>
                    <a:pt x="163624" y="583"/>
                    <a:pt x="166320" y="583"/>
                  </a:cubicBezTo>
                  <a:cubicBezTo>
                    <a:pt x="167633" y="1894"/>
                    <a:pt x="170328" y="5896"/>
                    <a:pt x="171642" y="7484"/>
                  </a:cubicBezTo>
                  <a:cubicBezTo>
                    <a:pt x="174337" y="8864"/>
                    <a:pt x="179659" y="7484"/>
                    <a:pt x="182285" y="7484"/>
                  </a:cubicBezTo>
                  <a:cubicBezTo>
                    <a:pt x="184911" y="7484"/>
                    <a:pt x="189197" y="4861"/>
                    <a:pt x="191616" y="6172"/>
                  </a:cubicBezTo>
                  <a:cubicBezTo>
                    <a:pt x="194122" y="6424"/>
                    <a:pt x="196512" y="7355"/>
                    <a:pt x="198527" y="8864"/>
                  </a:cubicBezTo>
                  <a:cubicBezTo>
                    <a:pt x="201222" y="11486"/>
                    <a:pt x="198527" y="16800"/>
                    <a:pt x="199909" y="20802"/>
                  </a:cubicBezTo>
                  <a:cubicBezTo>
                    <a:pt x="199909" y="24805"/>
                    <a:pt x="203918" y="31499"/>
                    <a:pt x="203918" y="35432"/>
                  </a:cubicBezTo>
                  <a:cubicBezTo>
                    <a:pt x="205231" y="36813"/>
                    <a:pt x="203918" y="40815"/>
                    <a:pt x="205231" y="42333"/>
                  </a:cubicBezTo>
                  <a:cubicBezTo>
                    <a:pt x="206544" y="45025"/>
                    <a:pt x="213179" y="46336"/>
                    <a:pt x="215875" y="46336"/>
                  </a:cubicBezTo>
                  <a:cubicBezTo>
                    <a:pt x="219883" y="45025"/>
                    <a:pt x="221196" y="38331"/>
                    <a:pt x="223892" y="37020"/>
                  </a:cubicBezTo>
                  <a:cubicBezTo>
                    <a:pt x="228026" y="33384"/>
                    <a:pt x="233105" y="30991"/>
                    <a:pt x="238544" y="30119"/>
                  </a:cubicBezTo>
                  <a:cubicBezTo>
                    <a:pt x="243063" y="31343"/>
                    <a:pt x="247183" y="33722"/>
                    <a:pt x="250501" y="37020"/>
                  </a:cubicBezTo>
                  <a:cubicBezTo>
                    <a:pt x="251814" y="39642"/>
                    <a:pt x="249188" y="48958"/>
                    <a:pt x="250501" y="51650"/>
                  </a:cubicBezTo>
                  <a:cubicBezTo>
                    <a:pt x="252901" y="55391"/>
                    <a:pt x="256084" y="58569"/>
                    <a:pt x="259831" y="60966"/>
                  </a:cubicBezTo>
                  <a:cubicBezTo>
                    <a:pt x="262527" y="62277"/>
                    <a:pt x="269162" y="60966"/>
                    <a:pt x="271857" y="62277"/>
                  </a:cubicBezTo>
                  <a:cubicBezTo>
                    <a:pt x="275865" y="62967"/>
                    <a:pt x="279572" y="64842"/>
                    <a:pt x="282501" y="67660"/>
                  </a:cubicBezTo>
                  <a:cubicBezTo>
                    <a:pt x="284626" y="70853"/>
                    <a:pt x="285996" y="74487"/>
                    <a:pt x="286510" y="78287"/>
                  </a:cubicBezTo>
                  <a:cubicBezTo>
                    <a:pt x="288118" y="84373"/>
                    <a:pt x="289000" y="90627"/>
                    <a:pt x="289136" y="96919"/>
                  </a:cubicBezTo>
                  <a:cubicBezTo>
                    <a:pt x="287823" y="100922"/>
                    <a:pt x="285127" y="110238"/>
                    <a:pt x="283814" y="114241"/>
                  </a:cubicBezTo>
                  <a:lnTo>
                    <a:pt x="278492" y="130251"/>
                  </a:lnTo>
                  <a:cubicBezTo>
                    <a:pt x="278492" y="134184"/>
                    <a:pt x="275797" y="143570"/>
                    <a:pt x="278492" y="147503"/>
                  </a:cubicBezTo>
                  <a:cubicBezTo>
                    <a:pt x="279805" y="150195"/>
                    <a:pt x="285404" y="150195"/>
                    <a:pt x="287823" y="151506"/>
                  </a:cubicBezTo>
                  <a:lnTo>
                    <a:pt x="294734" y="158407"/>
                  </a:lnTo>
                  <a:cubicBezTo>
                    <a:pt x="296047" y="161029"/>
                    <a:pt x="294734" y="167723"/>
                    <a:pt x="296047" y="170345"/>
                  </a:cubicBezTo>
                  <a:cubicBezTo>
                    <a:pt x="298743" y="171725"/>
                    <a:pt x="305378" y="171725"/>
                    <a:pt x="308073" y="174348"/>
                  </a:cubicBezTo>
                  <a:cubicBezTo>
                    <a:pt x="310162" y="177073"/>
                    <a:pt x="311540" y="180275"/>
                    <a:pt x="312082" y="183664"/>
                  </a:cubicBezTo>
                  <a:close/>
                </a:path>
              </a:pathLst>
            </a:custGeom>
            <a:solidFill>
              <a:schemeClr val="accent1"/>
            </a:solidFill>
            <a:ln w="28575" cap="flat">
              <a:solidFill>
                <a:schemeClr val="accent1"/>
              </a:solidFill>
              <a:prstDash val="solid"/>
              <a:miter/>
            </a:ln>
          </p:spPr>
          <p:txBody>
            <a:bodyPr rtlCol="0" anchor="ctr"/>
            <a:lstStyle/>
            <a:p>
              <a:endParaRPr lang="en-US" dirty="0">
                <a:latin typeface="Roboto" panose="02000000000000000000" pitchFamily="2" charset="0"/>
              </a:endParaRPr>
            </a:p>
          </p:txBody>
        </p:sp>
      </p:grpSp>
      <p:graphicFrame>
        <p:nvGraphicFramePr>
          <p:cNvPr id="41" name="Chart 40">
            <a:extLst>
              <a:ext uri="{FF2B5EF4-FFF2-40B4-BE49-F238E27FC236}">
                <a16:creationId xmlns:a16="http://schemas.microsoft.com/office/drawing/2014/main" id="{733C17F1-D72D-8B4C-A36F-A104BF974BF1}"/>
              </a:ext>
            </a:extLst>
          </p:cNvPr>
          <p:cNvGraphicFramePr/>
          <p:nvPr>
            <p:extLst>
              <p:ext uri="{D42A27DB-BD31-4B8C-83A1-F6EECF244321}">
                <p14:modId xmlns:p14="http://schemas.microsoft.com/office/powerpoint/2010/main" val="2893784440"/>
              </p:ext>
            </p:extLst>
          </p:nvPr>
        </p:nvGraphicFramePr>
        <p:xfrm>
          <a:off x="9792792" y="4124916"/>
          <a:ext cx="1970385" cy="19123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90455484"/>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86CB3B-4166-BD44-9CA0-5F5444AA6D8E}"/>
              </a:ext>
            </a:extLst>
          </p:cNvPr>
          <p:cNvSpPr txBox="1"/>
          <p:nvPr/>
        </p:nvSpPr>
        <p:spPr>
          <a:xfrm>
            <a:off x="3423138" y="523875"/>
            <a:ext cx="534572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Column Text Slide</a:t>
            </a:r>
          </a:p>
        </p:txBody>
      </p:sp>
      <p:sp>
        <p:nvSpPr>
          <p:cNvPr id="5" name="TextBox 4">
            <a:extLst>
              <a:ext uri="{FF2B5EF4-FFF2-40B4-BE49-F238E27FC236}">
                <a16:creationId xmlns:a16="http://schemas.microsoft.com/office/drawing/2014/main" id="{8ED117BB-51A2-6141-AE1F-2E8A3930D20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90344F45-BCC7-DE47-AB97-4062D6C3AD6E}"/>
              </a:ext>
            </a:extLst>
          </p:cNvPr>
          <p:cNvSpPr txBox="1"/>
          <p:nvPr/>
        </p:nvSpPr>
        <p:spPr>
          <a:xfrm>
            <a:off x="688009" y="1994874"/>
            <a:ext cx="3358997" cy="4221669"/>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There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combined with a handful of model sentence structures, to generate lorem ipsum which looks reasonable. the generated lorem ipsum is therefore always free from repetition, injected humour, or non-characteristic words etc. embarrassing hidden in the middle of text. all the lorem ipsum generators on the internet tend to repeat predefined chunks as necessary, making this the first true generator on the internet. it uses.</a:t>
            </a:r>
          </a:p>
        </p:txBody>
      </p:sp>
      <p:sp>
        <p:nvSpPr>
          <p:cNvPr id="9" name="TextBox 8">
            <a:extLst>
              <a:ext uri="{FF2B5EF4-FFF2-40B4-BE49-F238E27FC236}">
                <a16:creationId xmlns:a16="http://schemas.microsoft.com/office/drawing/2014/main" id="{80722DF6-7FAC-F746-8831-F2FF551A5494}"/>
              </a:ext>
            </a:extLst>
          </p:cNvPr>
          <p:cNvSpPr txBox="1"/>
          <p:nvPr/>
        </p:nvSpPr>
        <p:spPr>
          <a:xfrm>
            <a:off x="4416844" y="1994874"/>
            <a:ext cx="3358997" cy="4221669"/>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Paragraph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there is best.</a:t>
            </a:r>
          </a:p>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Combined with a handful of model sentence structures, to generate lorem ipsum which looks reasonable. the generated lorem ipsum is therefore always.</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Free for repetition injected humour non-characteristic words etc. embarrassing hidden in the middle of text. all the lorem ipsum generators.</a:t>
            </a:r>
          </a:p>
        </p:txBody>
      </p:sp>
      <p:sp>
        <p:nvSpPr>
          <p:cNvPr id="10" name="TextBox 9">
            <a:extLst>
              <a:ext uri="{FF2B5EF4-FFF2-40B4-BE49-F238E27FC236}">
                <a16:creationId xmlns:a16="http://schemas.microsoft.com/office/drawing/2014/main" id="{273A31C8-8896-6F40-96F6-20E05D70B8FA}"/>
              </a:ext>
            </a:extLst>
          </p:cNvPr>
          <p:cNvSpPr txBox="1"/>
          <p:nvPr/>
        </p:nvSpPr>
        <p:spPr>
          <a:xfrm>
            <a:off x="8145679" y="1994874"/>
            <a:ext cx="3358997" cy="4221669"/>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Artist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there is best.</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Combined a handful of model sentence structures, to generate lorem ipsum which looks reasonable. the generated lorem ipsum is therefore always.</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Free for repetition injected humour non-characteristic words etc. embarrassing hidden in the middle of text. all the lorem ipsum generators.</a:t>
            </a:r>
          </a:p>
        </p:txBody>
      </p:sp>
    </p:spTree>
    <p:extLst>
      <p:ext uri="{BB962C8B-B14F-4D97-AF65-F5344CB8AC3E}">
        <p14:creationId xmlns:p14="http://schemas.microsoft.com/office/powerpoint/2010/main" val="3724563121"/>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EFCF1CA-211B-564F-A033-89ED02D996C4}"/>
              </a:ext>
            </a:extLst>
          </p:cNvPr>
          <p:cNvSpPr txBox="1"/>
          <p:nvPr/>
        </p:nvSpPr>
        <p:spPr>
          <a:xfrm>
            <a:off x="3423138" y="523875"/>
            <a:ext cx="534572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Column Text Slide</a:t>
            </a:r>
          </a:p>
        </p:txBody>
      </p:sp>
      <p:sp>
        <p:nvSpPr>
          <p:cNvPr id="5" name="TextBox 4">
            <a:extLst>
              <a:ext uri="{FF2B5EF4-FFF2-40B4-BE49-F238E27FC236}">
                <a16:creationId xmlns:a16="http://schemas.microsoft.com/office/drawing/2014/main" id="{6E8FE26C-588B-0347-82AA-E78A12E2238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CBC23478-4FC4-454C-8FA4-8E8C9904E581}"/>
              </a:ext>
            </a:extLst>
          </p:cNvPr>
          <p:cNvSpPr txBox="1"/>
          <p:nvPr/>
        </p:nvSpPr>
        <p:spPr>
          <a:xfrm>
            <a:off x="688008" y="1994874"/>
            <a:ext cx="5216403" cy="4170372"/>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There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combined with a handful of model sentence structures, to generate lorem ipsum which looks reasonable. the generated lorem ipsum is therefore always free from repetition, injected humour, or non-characteristic words etc. embarrassing hidden in the middle of text. all the lorem ipsum generators on the internet tend to repeat predefined chunks as necessary, making this the first true ipsum is therefore always free from repetition, injected humour, or non-characteristic.</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50000"/>
              </a:lnSpc>
            </a:pPr>
            <a:r>
              <a:rPr lang="en-US" sz="1200" i="1">
                <a:solidFill>
                  <a:schemeClr val="accent2"/>
                </a:solidFill>
                <a:latin typeface="Roboto" panose="02000000000000000000" pitchFamily="2" charset="0"/>
                <a:ea typeface="Roboto" panose="02000000000000000000" pitchFamily="2" charset="0"/>
                <a:cs typeface="Roboto" panose="02000000000000000000" pitchFamily="2" charset="0"/>
              </a:rPr>
              <a:t>“Therefore always free from repetition, injected humour, article in to or this non-characteristic words etc. embarrassing hidden in the middle of text. a all the lorem ipsum generators on the internet tend to repeat predefined chunks as necessary, making this the first true.”</a:t>
            </a:r>
          </a:p>
        </p:txBody>
      </p:sp>
      <p:sp>
        <p:nvSpPr>
          <p:cNvPr id="8" name="TextBox 7">
            <a:extLst>
              <a:ext uri="{FF2B5EF4-FFF2-40B4-BE49-F238E27FC236}">
                <a16:creationId xmlns:a16="http://schemas.microsoft.com/office/drawing/2014/main" id="{26E75BF5-52C7-7846-9B13-EB5B6EE24987}"/>
              </a:ext>
            </a:extLst>
          </p:cNvPr>
          <p:cNvSpPr txBox="1"/>
          <p:nvPr/>
        </p:nvSpPr>
        <p:spPr>
          <a:xfrm>
            <a:off x="6278881" y="1994874"/>
            <a:ext cx="5225796" cy="4221669"/>
          </a:xfrm>
          <a:prstGeom prst="rect">
            <a:avLst/>
          </a:prstGeom>
          <a:noFill/>
        </p:spPr>
        <p:txBody>
          <a:bodyPr wrap="square" rtlCol="0">
            <a:spAutoFit/>
          </a:bodyPr>
          <a:lstStyle/>
          <a:p>
            <a:pPr algn="just">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Artist are many variations of passages of lorem ipsum available, but the majority have suffered alteration in some form, by injected humour, or randomised words which don't look even slightly believable. if you are going to use a passage of lorem ipsum, you need to be sure there isn't anything embarrassing hidden in the middle of text. all the lorem ipsum generators on the internet tend to repeat predefined chunks as necessary, making this the first true generator on the internet. it uses a dictionary of over 200 latin words there is best.</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Combined a handful of model sentence structures, to generate lorem ipsum which looks reasonable. the generated lorem ipsum is therefore always.</a:t>
            </a:r>
          </a:p>
          <a:p>
            <a:pPr algn="just">
              <a:lnSpc>
                <a:spcPct val="150000"/>
              </a:lnSpc>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Free for repetition injected humour non-characteristic words etc. embarrassing hidden in the middle of text. all the lorem ipsum generators.</a:t>
            </a:r>
          </a:p>
          <a:p>
            <a:pPr marL="171450" indent="-171450" algn="just">
              <a:lnSpc>
                <a:spcPct val="150000"/>
              </a:lnSpc>
              <a:buFont typeface="Arial" panose="020B0604020202020204" pitchFamily="34" charset="0"/>
              <a:buChar char="•"/>
            </a:pPr>
            <a:endPar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171450" indent="-171450" algn="just">
              <a:lnSpc>
                <a:spcPct val="150000"/>
              </a:lnSpc>
              <a:buFont typeface="Arial" panose="020B0604020202020204" pitchFamily="34" charset="0"/>
              <a:buChar char="•"/>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middle of text. all the lorem ipsum generators on the internet tend to repeat predefined the middle of text. all the lorem ipsum generators on the internet tend to repeat predefined the middle of text. all the lorem ipsum generators on the internet tend to repeat predefined.</a:t>
            </a:r>
          </a:p>
        </p:txBody>
      </p:sp>
    </p:spTree>
    <p:extLst>
      <p:ext uri="{BB962C8B-B14F-4D97-AF65-F5344CB8AC3E}">
        <p14:creationId xmlns:p14="http://schemas.microsoft.com/office/powerpoint/2010/main" val="2832122298"/>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2334B3-7B14-5A46-B2E9-C16B4E00AC79}"/>
              </a:ext>
            </a:extLst>
          </p:cNvPr>
          <p:cNvSpPr txBox="1"/>
          <p:nvPr/>
        </p:nvSpPr>
        <p:spPr>
          <a:xfrm>
            <a:off x="3423138" y="523875"/>
            <a:ext cx="5345724"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Network</a:t>
            </a:r>
          </a:p>
        </p:txBody>
      </p:sp>
      <p:sp>
        <p:nvSpPr>
          <p:cNvPr id="5" name="TextBox 4">
            <a:extLst>
              <a:ext uri="{FF2B5EF4-FFF2-40B4-BE49-F238E27FC236}">
                <a16:creationId xmlns:a16="http://schemas.microsoft.com/office/drawing/2014/main" id="{2E10B456-DFAF-6A43-9D3D-59CD80CCE00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Oval 5">
            <a:extLst>
              <a:ext uri="{FF2B5EF4-FFF2-40B4-BE49-F238E27FC236}">
                <a16:creationId xmlns:a16="http://schemas.microsoft.com/office/drawing/2014/main" id="{544231A6-48EA-794D-BB97-8B225C65A0F3}"/>
              </a:ext>
            </a:extLst>
          </p:cNvPr>
          <p:cNvSpPr/>
          <p:nvPr/>
        </p:nvSpPr>
        <p:spPr>
          <a:xfrm>
            <a:off x="2924583" y="2815181"/>
            <a:ext cx="1910171" cy="1910171"/>
          </a:xfrm>
          <a:prstGeom prst="ellipse">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9ABFFEB8-8D5E-C747-9404-55B4434F26D5}"/>
              </a:ext>
            </a:extLst>
          </p:cNvPr>
          <p:cNvSpPr/>
          <p:nvPr/>
        </p:nvSpPr>
        <p:spPr>
          <a:xfrm>
            <a:off x="4402137" y="2815181"/>
            <a:ext cx="1910171" cy="1910171"/>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26B54811-E5DD-1146-9530-6CE06A8470DB}"/>
              </a:ext>
            </a:extLst>
          </p:cNvPr>
          <p:cNvSpPr/>
          <p:nvPr/>
        </p:nvSpPr>
        <p:spPr>
          <a:xfrm>
            <a:off x="5879691" y="2815181"/>
            <a:ext cx="1910171" cy="1910171"/>
          </a:xfrm>
          <a:prstGeom prst="ellipse">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73BF4E8B-CDDE-D244-88D9-8E8ABFA09AB5}"/>
              </a:ext>
            </a:extLst>
          </p:cNvPr>
          <p:cNvSpPr/>
          <p:nvPr/>
        </p:nvSpPr>
        <p:spPr>
          <a:xfrm>
            <a:off x="7357246" y="2815181"/>
            <a:ext cx="1910171" cy="1910171"/>
          </a:xfrm>
          <a:prstGeom prst="ellipse">
            <a:avLst/>
          </a:prstGeom>
          <a:solidFill>
            <a:schemeClr val="accent4">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06AE0AFB-3CD5-A541-9E4F-5C216D6104EA}"/>
              </a:ext>
            </a:extLst>
          </p:cNvPr>
          <p:cNvSpPr txBox="1"/>
          <p:nvPr/>
        </p:nvSpPr>
        <p:spPr>
          <a:xfrm>
            <a:off x="3152402" y="4982562"/>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Facebook</a:t>
            </a:r>
          </a:p>
        </p:txBody>
      </p:sp>
      <p:sp>
        <p:nvSpPr>
          <p:cNvPr id="14" name="TextBox 13">
            <a:extLst>
              <a:ext uri="{FF2B5EF4-FFF2-40B4-BE49-F238E27FC236}">
                <a16:creationId xmlns:a16="http://schemas.microsoft.com/office/drawing/2014/main" id="{B6F9655A-FC9C-4840-9926-E69F18255C7C}"/>
              </a:ext>
            </a:extLst>
          </p:cNvPr>
          <p:cNvSpPr txBox="1"/>
          <p:nvPr/>
        </p:nvSpPr>
        <p:spPr>
          <a:xfrm>
            <a:off x="4629956" y="4982562"/>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Twitter</a:t>
            </a:r>
          </a:p>
        </p:txBody>
      </p:sp>
      <p:sp>
        <p:nvSpPr>
          <p:cNvPr id="15" name="TextBox 14">
            <a:extLst>
              <a:ext uri="{FF2B5EF4-FFF2-40B4-BE49-F238E27FC236}">
                <a16:creationId xmlns:a16="http://schemas.microsoft.com/office/drawing/2014/main" id="{46EBF07A-0125-DD42-9B0F-6AF1D2B9E5D2}"/>
              </a:ext>
            </a:extLst>
          </p:cNvPr>
          <p:cNvSpPr txBox="1"/>
          <p:nvPr/>
        </p:nvSpPr>
        <p:spPr>
          <a:xfrm>
            <a:off x="6107510" y="4982562"/>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LinkedIn</a:t>
            </a:r>
          </a:p>
        </p:txBody>
      </p:sp>
      <p:sp>
        <p:nvSpPr>
          <p:cNvPr id="16" name="TextBox 15">
            <a:extLst>
              <a:ext uri="{FF2B5EF4-FFF2-40B4-BE49-F238E27FC236}">
                <a16:creationId xmlns:a16="http://schemas.microsoft.com/office/drawing/2014/main" id="{11E54526-9063-6748-AC4B-0B70DD84B848}"/>
              </a:ext>
            </a:extLst>
          </p:cNvPr>
          <p:cNvSpPr txBox="1"/>
          <p:nvPr/>
        </p:nvSpPr>
        <p:spPr>
          <a:xfrm>
            <a:off x="7585065" y="4982562"/>
            <a:ext cx="145453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Pinterest</a:t>
            </a:r>
          </a:p>
        </p:txBody>
      </p:sp>
      <p:grpSp>
        <p:nvGrpSpPr>
          <p:cNvPr id="19" name="Group 18">
            <a:extLst>
              <a:ext uri="{FF2B5EF4-FFF2-40B4-BE49-F238E27FC236}">
                <a16:creationId xmlns:a16="http://schemas.microsoft.com/office/drawing/2014/main" id="{175ACF96-DBC4-2941-90DE-DC01BBD85F32}"/>
              </a:ext>
            </a:extLst>
          </p:cNvPr>
          <p:cNvGrpSpPr/>
          <p:nvPr/>
        </p:nvGrpSpPr>
        <p:grpSpPr>
          <a:xfrm>
            <a:off x="6577275" y="3511050"/>
            <a:ext cx="515002" cy="518432"/>
            <a:chOff x="1771650" y="2182813"/>
            <a:chExt cx="238125" cy="239712"/>
          </a:xfrm>
          <a:solidFill>
            <a:schemeClr val="bg1"/>
          </a:solidFill>
        </p:grpSpPr>
        <p:sp>
          <p:nvSpPr>
            <p:cNvPr id="20" name="Freeform 47">
              <a:extLst>
                <a:ext uri="{FF2B5EF4-FFF2-40B4-BE49-F238E27FC236}">
                  <a16:creationId xmlns:a16="http://schemas.microsoft.com/office/drawing/2014/main" id="{16BEC44B-4CD9-6048-9678-B5DB41FE1A90}"/>
                </a:ext>
              </a:extLst>
            </p:cNvPr>
            <p:cNvSpPr>
              <a:spLocks noChangeArrowheads="1"/>
            </p:cNvSpPr>
            <p:nvPr/>
          </p:nvSpPr>
          <p:spPr bwMode="auto">
            <a:xfrm>
              <a:off x="1771650" y="2182813"/>
              <a:ext cx="52388" cy="236537"/>
            </a:xfrm>
            <a:custGeom>
              <a:avLst/>
              <a:gdLst>
                <a:gd name="T0" fmla="*/ 51859 w 99"/>
                <a:gd name="T1" fmla="*/ 23926 h 435"/>
                <a:gd name="T2" fmla="*/ 51859 w 99"/>
                <a:gd name="T3" fmla="*/ 23926 h 435"/>
                <a:gd name="T4" fmla="*/ 23813 w 99"/>
                <a:gd name="T5" fmla="*/ 47851 h 435"/>
                <a:gd name="T6" fmla="*/ 0 w 99"/>
                <a:gd name="T7" fmla="*/ 23926 h 435"/>
                <a:gd name="T8" fmla="*/ 23813 w 99"/>
                <a:gd name="T9" fmla="*/ 0 h 435"/>
                <a:gd name="T10" fmla="*/ 51859 w 99"/>
                <a:gd name="T11" fmla="*/ 23926 h 435"/>
                <a:gd name="T12" fmla="*/ 0 w 99"/>
                <a:gd name="T13" fmla="*/ 235993 h 435"/>
                <a:gd name="T14" fmla="*/ 0 w 99"/>
                <a:gd name="T15" fmla="*/ 235993 h 435"/>
                <a:gd name="T16" fmla="*/ 0 w 99"/>
                <a:gd name="T17" fmla="*/ 71777 h 435"/>
                <a:gd name="T18" fmla="*/ 51859 w 99"/>
                <a:gd name="T19" fmla="*/ 71777 h 435"/>
                <a:gd name="T20" fmla="*/ 51859 w 99"/>
                <a:gd name="T21" fmla="*/ 235993 h 435"/>
                <a:gd name="T22" fmla="*/ 0 w 99"/>
                <a:gd name="T23" fmla="*/ 235993 h 4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grpFill/>
            <a:ln>
              <a:noFill/>
            </a:ln>
            <a:effectLst/>
          </p:spPr>
          <p:txBody>
            <a:bodyPr wrap="none" lIns="34290" tIns="17145" rIns="34290" bIns="17145" anchor="ctr"/>
            <a:lstStyle/>
            <a:p>
              <a:endParaRPr lang="en-US" dirty="0">
                <a:latin typeface="Roboto" panose="02000000000000000000" pitchFamily="2" charset="0"/>
              </a:endParaRPr>
            </a:p>
          </p:txBody>
        </p:sp>
        <p:sp>
          <p:nvSpPr>
            <p:cNvPr id="21" name="Freeform 48">
              <a:extLst>
                <a:ext uri="{FF2B5EF4-FFF2-40B4-BE49-F238E27FC236}">
                  <a16:creationId xmlns:a16="http://schemas.microsoft.com/office/drawing/2014/main" id="{0128C29F-BCF3-E54B-B0AE-084CC33D7FE8}"/>
                </a:ext>
              </a:extLst>
            </p:cNvPr>
            <p:cNvSpPr>
              <a:spLocks noChangeArrowheads="1"/>
            </p:cNvSpPr>
            <p:nvPr/>
          </p:nvSpPr>
          <p:spPr bwMode="auto">
            <a:xfrm>
              <a:off x="1852613" y="2252663"/>
              <a:ext cx="157162" cy="169862"/>
            </a:xfrm>
            <a:custGeom>
              <a:avLst/>
              <a:gdLst>
                <a:gd name="T0" fmla="*/ 0 w 293"/>
                <a:gd name="T1" fmla="*/ 57895 h 311"/>
                <a:gd name="T2" fmla="*/ 0 w 293"/>
                <a:gd name="T3" fmla="*/ 57895 h 311"/>
                <a:gd name="T4" fmla="*/ 0 w 293"/>
                <a:gd name="T5" fmla="*/ 4369 h 311"/>
                <a:gd name="T6" fmla="*/ 42375 w 293"/>
                <a:gd name="T7" fmla="*/ 4369 h 311"/>
                <a:gd name="T8" fmla="*/ 47202 w 293"/>
                <a:gd name="T9" fmla="*/ 24032 h 311"/>
                <a:gd name="T10" fmla="*/ 47202 w 293"/>
                <a:gd name="T11" fmla="*/ 24032 h 311"/>
                <a:gd name="T12" fmla="*/ 99768 w 293"/>
                <a:gd name="T13" fmla="*/ 0 h 311"/>
                <a:gd name="T14" fmla="*/ 156626 w 293"/>
                <a:gd name="T15" fmla="*/ 72096 h 311"/>
                <a:gd name="T16" fmla="*/ 156626 w 293"/>
                <a:gd name="T17" fmla="*/ 169316 h 311"/>
                <a:gd name="T18" fmla="*/ 104059 w 293"/>
                <a:gd name="T19" fmla="*/ 169316 h 311"/>
                <a:gd name="T20" fmla="*/ 104059 w 293"/>
                <a:gd name="T21" fmla="*/ 77011 h 311"/>
                <a:gd name="T22" fmla="*/ 80458 w 293"/>
                <a:gd name="T23" fmla="*/ 43148 h 311"/>
                <a:gd name="T24" fmla="*/ 52030 w 293"/>
                <a:gd name="T25" fmla="*/ 62811 h 311"/>
                <a:gd name="T26" fmla="*/ 52030 w 293"/>
                <a:gd name="T27" fmla="*/ 72096 h 311"/>
                <a:gd name="T28" fmla="*/ 52030 w 293"/>
                <a:gd name="T29" fmla="*/ 169316 h 311"/>
                <a:gd name="T30" fmla="*/ 0 w 293"/>
                <a:gd name="T31" fmla="*/ 169316 h 311"/>
                <a:gd name="T32" fmla="*/ 0 w 293"/>
                <a:gd name="T33" fmla="*/ 57895 h 3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grpFill/>
            <a:ln>
              <a:noFill/>
            </a:ln>
            <a:effectLst/>
          </p:spPr>
          <p:txBody>
            <a:bodyPr wrap="none" lIns="34290" tIns="17145" rIns="34290" bIns="17145" anchor="ctr"/>
            <a:lstStyle/>
            <a:p>
              <a:endParaRPr lang="en-US" dirty="0">
                <a:latin typeface="Roboto" panose="02000000000000000000" pitchFamily="2" charset="0"/>
              </a:endParaRPr>
            </a:p>
          </p:txBody>
        </p:sp>
      </p:grpSp>
      <p:sp>
        <p:nvSpPr>
          <p:cNvPr id="22" name="Freeform 51">
            <a:extLst>
              <a:ext uri="{FF2B5EF4-FFF2-40B4-BE49-F238E27FC236}">
                <a16:creationId xmlns:a16="http://schemas.microsoft.com/office/drawing/2014/main" id="{C0A621EA-F35B-594F-9635-30656BDC166E}"/>
              </a:ext>
            </a:extLst>
          </p:cNvPr>
          <p:cNvSpPr>
            <a:spLocks noChangeArrowheads="1"/>
          </p:cNvSpPr>
          <p:nvPr/>
        </p:nvSpPr>
        <p:spPr bwMode="auto">
          <a:xfrm>
            <a:off x="8077148" y="3471566"/>
            <a:ext cx="470366" cy="597400"/>
          </a:xfrm>
          <a:custGeom>
            <a:avLst/>
            <a:gdLst>
              <a:gd name="T0" fmla="*/ 86995 w 400"/>
              <a:gd name="T1" fmla="*/ 183422 h 506"/>
              <a:gd name="T2" fmla="*/ 86995 w 400"/>
              <a:gd name="T3" fmla="*/ 183422 h 506"/>
              <a:gd name="T4" fmla="*/ 48391 w 400"/>
              <a:gd name="T5" fmla="*/ 275679 h 506"/>
              <a:gd name="T6" fmla="*/ 67421 w 400"/>
              <a:gd name="T7" fmla="*/ 135383 h 506"/>
              <a:gd name="T8" fmla="*/ 101131 w 400"/>
              <a:gd name="T9" fmla="*/ 67692 h 506"/>
              <a:gd name="T10" fmla="*/ 115812 w 400"/>
              <a:gd name="T11" fmla="*/ 174142 h 506"/>
              <a:gd name="T12" fmla="*/ 159309 w 400"/>
              <a:gd name="T13" fmla="*/ 52952 h 506"/>
              <a:gd name="T14" fmla="*/ 33710 w 400"/>
              <a:gd name="T15" fmla="*/ 116277 h 506"/>
              <a:gd name="T16" fmla="*/ 38604 w 400"/>
              <a:gd name="T17" fmla="*/ 164316 h 506"/>
              <a:gd name="T18" fmla="*/ 0 w 400"/>
              <a:gd name="T19" fmla="*/ 101537 h 506"/>
              <a:gd name="T20" fmla="*/ 91345 w 400"/>
              <a:gd name="T21" fmla="*/ 9280 h 506"/>
              <a:gd name="T22" fmla="*/ 212050 w 400"/>
              <a:gd name="T23" fmla="*/ 82431 h 506"/>
              <a:gd name="T24" fmla="*/ 125599 w 400"/>
              <a:gd name="T25" fmla="*/ 203075 h 506"/>
              <a:gd name="T26" fmla="*/ 86995 w 400"/>
              <a:gd name="T27" fmla="*/ 183422 h 50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400" h="506">
                <a:moveTo>
                  <a:pt x="160" y="336"/>
                </a:moveTo>
                <a:lnTo>
                  <a:pt x="160" y="336"/>
                </a:lnTo>
                <a:cubicBezTo>
                  <a:pt x="150" y="408"/>
                  <a:pt x="133" y="479"/>
                  <a:pt x="89" y="505"/>
                </a:cubicBezTo>
                <a:cubicBezTo>
                  <a:pt x="71" y="408"/>
                  <a:pt x="106" y="327"/>
                  <a:pt x="124" y="248"/>
                </a:cubicBezTo>
                <a:cubicBezTo>
                  <a:pt x="97" y="195"/>
                  <a:pt x="124" y="97"/>
                  <a:pt x="186" y="124"/>
                </a:cubicBezTo>
                <a:cubicBezTo>
                  <a:pt x="257" y="151"/>
                  <a:pt x="124" y="301"/>
                  <a:pt x="213" y="319"/>
                </a:cubicBezTo>
                <a:cubicBezTo>
                  <a:pt x="310" y="336"/>
                  <a:pt x="355" y="151"/>
                  <a:pt x="293" y="97"/>
                </a:cubicBezTo>
                <a:cubicBezTo>
                  <a:pt x="204" y="8"/>
                  <a:pt x="36" y="89"/>
                  <a:pt x="62" y="213"/>
                </a:cubicBezTo>
                <a:cubicBezTo>
                  <a:pt x="62" y="248"/>
                  <a:pt x="97" y="257"/>
                  <a:pt x="71" y="301"/>
                </a:cubicBezTo>
                <a:cubicBezTo>
                  <a:pt x="18" y="283"/>
                  <a:pt x="0" y="239"/>
                  <a:pt x="0" y="186"/>
                </a:cubicBezTo>
                <a:cubicBezTo>
                  <a:pt x="9" y="89"/>
                  <a:pt x="89" y="26"/>
                  <a:pt x="168" y="17"/>
                </a:cubicBezTo>
                <a:cubicBezTo>
                  <a:pt x="275" y="0"/>
                  <a:pt x="372" y="53"/>
                  <a:pt x="390" y="151"/>
                </a:cubicBezTo>
                <a:cubicBezTo>
                  <a:pt x="399" y="257"/>
                  <a:pt x="337" y="380"/>
                  <a:pt x="231" y="372"/>
                </a:cubicBezTo>
                <a:cubicBezTo>
                  <a:pt x="195" y="372"/>
                  <a:pt x="186" y="354"/>
                  <a:pt x="160" y="3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3" name="Freeform 75">
            <a:extLst>
              <a:ext uri="{FF2B5EF4-FFF2-40B4-BE49-F238E27FC236}">
                <a16:creationId xmlns:a16="http://schemas.microsoft.com/office/drawing/2014/main" id="{BF9A298F-3039-CB4B-BCB5-68B938D849AE}"/>
              </a:ext>
            </a:extLst>
          </p:cNvPr>
          <p:cNvSpPr>
            <a:spLocks noChangeArrowheads="1"/>
          </p:cNvSpPr>
          <p:nvPr/>
        </p:nvSpPr>
        <p:spPr bwMode="auto">
          <a:xfrm>
            <a:off x="3735468" y="3502466"/>
            <a:ext cx="288400" cy="535600"/>
          </a:xfrm>
          <a:custGeom>
            <a:avLst/>
            <a:gdLst>
              <a:gd name="T0" fmla="*/ 132814 w 249"/>
              <a:gd name="T1" fmla="*/ 43735 h 453"/>
              <a:gd name="T2" fmla="*/ 132814 w 249"/>
              <a:gd name="T3" fmla="*/ 43735 h 453"/>
              <a:gd name="T4" fmla="*/ 94791 w 249"/>
              <a:gd name="T5" fmla="*/ 43735 h 453"/>
              <a:gd name="T6" fmla="*/ 85687 w 249"/>
              <a:gd name="T7" fmla="*/ 58496 h 453"/>
              <a:gd name="T8" fmla="*/ 85687 w 249"/>
              <a:gd name="T9" fmla="*/ 87470 h 453"/>
              <a:gd name="T10" fmla="*/ 132814 w 249"/>
              <a:gd name="T11" fmla="*/ 87470 h 453"/>
              <a:gd name="T12" fmla="*/ 132814 w 249"/>
              <a:gd name="T13" fmla="*/ 126285 h 453"/>
              <a:gd name="T14" fmla="*/ 85687 w 249"/>
              <a:gd name="T15" fmla="*/ 126285 h 453"/>
              <a:gd name="T16" fmla="*/ 85687 w 249"/>
              <a:gd name="T17" fmla="*/ 247103 h 453"/>
              <a:gd name="T18" fmla="*/ 42308 w 249"/>
              <a:gd name="T19" fmla="*/ 247103 h 453"/>
              <a:gd name="T20" fmla="*/ 42308 w 249"/>
              <a:gd name="T21" fmla="*/ 126285 h 453"/>
              <a:gd name="T22" fmla="*/ 0 w 249"/>
              <a:gd name="T23" fmla="*/ 126285 h 453"/>
              <a:gd name="T24" fmla="*/ 0 w 249"/>
              <a:gd name="T25" fmla="*/ 87470 h 453"/>
              <a:gd name="T26" fmla="*/ 42308 w 249"/>
              <a:gd name="T27" fmla="*/ 87470 h 453"/>
              <a:gd name="T28" fmla="*/ 42308 w 249"/>
              <a:gd name="T29" fmla="*/ 63416 h 453"/>
              <a:gd name="T30" fmla="*/ 94791 w 249"/>
              <a:gd name="T31" fmla="*/ 0 h 453"/>
              <a:gd name="T32" fmla="*/ 132814 w 249"/>
              <a:gd name="T33" fmla="*/ 0 h 453"/>
              <a:gd name="T34" fmla="*/ 132814 w 249"/>
              <a:gd name="T35" fmla="*/ 43735 h 4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4" name="Freeform 85">
            <a:extLst>
              <a:ext uri="{FF2B5EF4-FFF2-40B4-BE49-F238E27FC236}">
                <a16:creationId xmlns:a16="http://schemas.microsoft.com/office/drawing/2014/main" id="{25ECFFE0-0E75-2C4D-B1F1-F914EC55AA96}"/>
              </a:ext>
            </a:extLst>
          </p:cNvPr>
          <p:cNvSpPr>
            <a:spLocks noChangeArrowheads="1"/>
          </p:cNvSpPr>
          <p:nvPr/>
        </p:nvSpPr>
        <p:spPr bwMode="auto">
          <a:xfrm>
            <a:off x="5085988" y="3552248"/>
            <a:ext cx="542468" cy="436036"/>
          </a:xfrm>
          <a:custGeom>
            <a:avLst/>
            <a:gdLst>
              <a:gd name="T0" fmla="*/ 250282 w 462"/>
              <a:gd name="T1" fmla="*/ 24258 h 374"/>
              <a:gd name="T2" fmla="*/ 250282 w 462"/>
              <a:gd name="T3" fmla="*/ 24258 h 374"/>
              <a:gd name="T4" fmla="*/ 221508 w 462"/>
              <a:gd name="T5" fmla="*/ 33962 h 374"/>
              <a:gd name="T6" fmla="*/ 240510 w 462"/>
              <a:gd name="T7" fmla="*/ 5391 h 374"/>
              <a:gd name="T8" fmla="*/ 211192 w 462"/>
              <a:gd name="T9" fmla="*/ 19407 h 374"/>
              <a:gd name="T10" fmla="*/ 173189 w 462"/>
              <a:gd name="T11" fmla="*/ 0 h 374"/>
              <a:gd name="T12" fmla="*/ 119983 w 462"/>
              <a:gd name="T13" fmla="*/ 52829 h 374"/>
              <a:gd name="T14" fmla="*/ 124870 w 462"/>
              <a:gd name="T15" fmla="*/ 62532 h 374"/>
              <a:gd name="T16" fmla="*/ 19002 w 462"/>
              <a:gd name="T17" fmla="*/ 10242 h 374"/>
              <a:gd name="T18" fmla="*/ 9229 w 462"/>
              <a:gd name="T19" fmla="*/ 38813 h 374"/>
              <a:gd name="T20" fmla="*/ 33118 w 462"/>
              <a:gd name="T21" fmla="*/ 81400 h 374"/>
              <a:gd name="T22" fmla="*/ 9229 w 462"/>
              <a:gd name="T23" fmla="*/ 72236 h 374"/>
              <a:gd name="T24" fmla="*/ 9229 w 462"/>
              <a:gd name="T25" fmla="*/ 72236 h 374"/>
              <a:gd name="T26" fmla="*/ 53205 w 462"/>
              <a:gd name="T27" fmla="*/ 124526 h 374"/>
              <a:gd name="T28" fmla="*/ 38004 w 462"/>
              <a:gd name="T29" fmla="*/ 124526 h 374"/>
              <a:gd name="T30" fmla="*/ 28774 w 462"/>
              <a:gd name="T31" fmla="*/ 124526 h 374"/>
              <a:gd name="T32" fmla="*/ 77093 w 462"/>
              <a:gd name="T33" fmla="*/ 158487 h 374"/>
              <a:gd name="T34" fmla="*/ 14116 w 462"/>
              <a:gd name="T35" fmla="*/ 182206 h 374"/>
              <a:gd name="T36" fmla="*/ 0 w 462"/>
              <a:gd name="T37" fmla="*/ 182206 h 374"/>
              <a:gd name="T38" fmla="*/ 77093 w 462"/>
              <a:gd name="T39" fmla="*/ 201074 h 374"/>
              <a:gd name="T40" fmla="*/ 221508 w 462"/>
              <a:gd name="T41" fmla="*/ 57681 h 374"/>
              <a:gd name="T42" fmla="*/ 221508 w 462"/>
              <a:gd name="T43" fmla="*/ 52829 h 374"/>
              <a:gd name="T44" fmla="*/ 250282 w 462"/>
              <a:gd name="T45" fmla="*/ 24258 h 37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967686173"/>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4C16FBC-161F-704C-9C9E-41AACE918209}"/>
              </a:ext>
            </a:extLst>
          </p:cNvPr>
          <p:cNvSpPr txBox="1"/>
          <p:nvPr/>
        </p:nvSpPr>
        <p:spPr>
          <a:xfrm>
            <a:off x="4038600" y="523875"/>
            <a:ext cx="4114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Exit Strategy</a:t>
            </a:r>
          </a:p>
        </p:txBody>
      </p:sp>
      <p:sp>
        <p:nvSpPr>
          <p:cNvPr id="5" name="TextBox 4">
            <a:extLst>
              <a:ext uri="{FF2B5EF4-FFF2-40B4-BE49-F238E27FC236}">
                <a16:creationId xmlns:a16="http://schemas.microsoft.com/office/drawing/2014/main" id="{9149348D-2C2B-2A4A-9342-C4E3C31556A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8">
            <a:extLst>
              <a:ext uri="{FF2B5EF4-FFF2-40B4-BE49-F238E27FC236}">
                <a16:creationId xmlns:a16="http://schemas.microsoft.com/office/drawing/2014/main" id="{2DAA14B7-9851-384F-AC6A-9185B3870445}"/>
              </a:ext>
            </a:extLst>
          </p:cNvPr>
          <p:cNvSpPr/>
          <p:nvPr/>
        </p:nvSpPr>
        <p:spPr>
          <a:xfrm rot="2700000">
            <a:off x="4488916" y="3229497"/>
            <a:ext cx="1247799" cy="2457583"/>
          </a:xfrm>
          <a:custGeom>
            <a:avLst/>
            <a:gdLst>
              <a:gd name="connsiteX0" fmla="*/ 1493634 w 1503151"/>
              <a:gd name="connsiteY0" fmla="*/ 2456365 h 2960508"/>
              <a:gd name="connsiteX1" fmla="*/ 1481266 w 1503151"/>
              <a:gd name="connsiteY1" fmla="*/ 2008101 h 2960508"/>
              <a:gd name="connsiteX2" fmla="*/ 1474892 w 1503151"/>
              <a:gd name="connsiteY2" fmla="*/ 1776115 h 2960508"/>
              <a:gd name="connsiteX3" fmla="*/ 1375515 w 1503151"/>
              <a:gd name="connsiteY3" fmla="*/ 1682197 h 2960508"/>
              <a:gd name="connsiteX4" fmla="*/ 1311638 w 1503151"/>
              <a:gd name="connsiteY4" fmla="*/ 1708813 h 2960508"/>
              <a:gd name="connsiteX5" fmla="*/ 1143248 w 1503151"/>
              <a:gd name="connsiteY5" fmla="*/ 1869880 h 2960508"/>
              <a:gd name="connsiteX6" fmla="*/ 1119134 w 1503151"/>
              <a:gd name="connsiteY6" fmla="*/ 1143314 h 2960508"/>
              <a:gd name="connsiteX7" fmla="*/ 1493634 w 1503151"/>
              <a:gd name="connsiteY7" fmla="*/ 980490 h 2960508"/>
              <a:gd name="connsiteX8" fmla="*/ 1493634 w 1503151"/>
              <a:gd name="connsiteY8" fmla="*/ 0 h 2960508"/>
              <a:gd name="connsiteX9" fmla="*/ 0 w 1503151"/>
              <a:gd name="connsiteY9" fmla="*/ 1494538 h 2960508"/>
              <a:gd name="connsiteX10" fmla="*/ 434197 w 1503151"/>
              <a:gd name="connsiteY10" fmla="*/ 2548037 h 2960508"/>
              <a:gd name="connsiteX11" fmla="*/ 253438 w 1503151"/>
              <a:gd name="connsiteY11" fmla="*/ 2721002 h 2960508"/>
              <a:gd name="connsiteX12" fmla="*/ 250357 w 1503151"/>
              <a:gd name="connsiteY12" fmla="*/ 2857610 h 2960508"/>
              <a:gd name="connsiteX13" fmla="*/ 313089 w 1503151"/>
              <a:gd name="connsiteY13" fmla="*/ 2887209 h 2960508"/>
              <a:gd name="connsiteX14" fmla="*/ 1144294 w 1503151"/>
              <a:gd name="connsiteY14" fmla="*/ 2947848 h 2960508"/>
              <a:gd name="connsiteX15" fmla="*/ 1401162 w 1503151"/>
              <a:gd name="connsiteY15" fmla="*/ 2966887 h 2960508"/>
              <a:gd name="connsiteX16" fmla="*/ 1493253 w 1503151"/>
              <a:gd name="connsiteY16" fmla="*/ 2916053 h 2960508"/>
              <a:gd name="connsiteX17" fmla="*/ 1504670 w 1503151"/>
              <a:gd name="connsiteY17" fmla="*/ 2868457 h 2960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3151" h="2960508">
                <a:moveTo>
                  <a:pt x="1493634" y="2456365"/>
                </a:moveTo>
                <a:lnTo>
                  <a:pt x="1481266" y="2008101"/>
                </a:lnTo>
                <a:lnTo>
                  <a:pt x="1474892" y="1776115"/>
                </a:lnTo>
                <a:cubicBezTo>
                  <a:pt x="1473369" y="1722722"/>
                  <a:pt x="1428877" y="1680673"/>
                  <a:pt x="1375515" y="1682197"/>
                </a:cubicBezTo>
                <a:cubicBezTo>
                  <a:pt x="1351670" y="1682878"/>
                  <a:pt x="1328919" y="1692358"/>
                  <a:pt x="1311638" y="1708813"/>
                </a:cubicBezTo>
                <a:lnTo>
                  <a:pt x="1143248" y="1869880"/>
                </a:lnTo>
                <a:cubicBezTo>
                  <a:pt x="936073" y="1675907"/>
                  <a:pt x="925277" y="1350612"/>
                  <a:pt x="1119134" y="1143314"/>
                </a:cubicBezTo>
                <a:cubicBezTo>
                  <a:pt x="1216124" y="1039599"/>
                  <a:pt x="1351680" y="980662"/>
                  <a:pt x="1493634" y="980490"/>
                </a:cubicBezTo>
                <a:lnTo>
                  <a:pt x="1493634" y="0"/>
                </a:lnTo>
                <a:cubicBezTo>
                  <a:pt x="668720" y="2"/>
                  <a:pt x="-2" y="669130"/>
                  <a:pt x="0" y="1494538"/>
                </a:cubicBezTo>
                <a:cubicBezTo>
                  <a:pt x="1" y="1889301"/>
                  <a:pt x="156094" y="2268030"/>
                  <a:pt x="434197" y="2548037"/>
                </a:cubicBezTo>
                <a:lnTo>
                  <a:pt x="253438" y="2721002"/>
                </a:lnTo>
                <a:cubicBezTo>
                  <a:pt x="214887" y="2757874"/>
                  <a:pt x="213507" y="2819036"/>
                  <a:pt x="250357" y="2857610"/>
                </a:cubicBezTo>
                <a:cubicBezTo>
                  <a:pt x="266883" y="2874909"/>
                  <a:pt x="289237" y="2885457"/>
                  <a:pt x="313089" y="2887209"/>
                </a:cubicBezTo>
                <a:lnTo>
                  <a:pt x="1144294" y="2947848"/>
                </a:lnTo>
                <a:lnTo>
                  <a:pt x="1401162" y="2966887"/>
                </a:lnTo>
                <a:cubicBezTo>
                  <a:pt x="1439203" y="2969649"/>
                  <a:pt x="1475299" y="2949724"/>
                  <a:pt x="1493253" y="2916053"/>
                </a:cubicBezTo>
                <a:cubicBezTo>
                  <a:pt x="1501140" y="2901455"/>
                  <a:pt x="1505076" y="2885047"/>
                  <a:pt x="1504670" y="2868457"/>
                </a:cubicBezTo>
                <a:close/>
              </a:path>
            </a:pathLst>
          </a:custGeom>
          <a:gradFill>
            <a:gsLst>
              <a:gs pos="100000">
                <a:schemeClr val="bg1"/>
              </a:gs>
              <a:gs pos="0">
                <a:schemeClr val="tx2">
                  <a:lumMod val="10000"/>
                  <a:lumOff val="90000"/>
                </a:schemeClr>
              </a:gs>
            </a:gsLst>
            <a:lin ang="1800000" scaled="0"/>
          </a:gradFill>
          <a:ln w="19050" cap="flat">
            <a:solidFill>
              <a:schemeClr val="accent2"/>
            </a:solidFill>
            <a:prstDash val="solid"/>
            <a:miter/>
          </a:ln>
        </p:spPr>
        <p:txBody>
          <a:bodyPr rtlCol="0" anchor="ctr"/>
          <a:lstStyle/>
          <a:p>
            <a:endParaRPr lang="en-US" dirty="0">
              <a:latin typeface="Roboto" panose="02000000000000000000" pitchFamily="2" charset="0"/>
            </a:endParaRPr>
          </a:p>
        </p:txBody>
      </p:sp>
      <p:sp>
        <p:nvSpPr>
          <p:cNvPr id="10" name="Freeform 9">
            <a:extLst>
              <a:ext uri="{FF2B5EF4-FFF2-40B4-BE49-F238E27FC236}">
                <a16:creationId xmlns:a16="http://schemas.microsoft.com/office/drawing/2014/main" id="{73B0FFB0-422B-D641-ACCE-E5E4891F95D7}"/>
              </a:ext>
            </a:extLst>
          </p:cNvPr>
          <p:cNvSpPr/>
          <p:nvPr/>
        </p:nvSpPr>
        <p:spPr>
          <a:xfrm rot="2700000">
            <a:off x="5239091" y="4444030"/>
            <a:ext cx="2456111" cy="1248547"/>
          </a:xfrm>
          <a:custGeom>
            <a:avLst/>
            <a:gdLst>
              <a:gd name="connsiteX0" fmla="*/ 2454800 w 2958735"/>
              <a:gd name="connsiteY0" fmla="*/ 11357 h 1504052"/>
              <a:gd name="connsiteX1" fmla="*/ 2006898 w 2958735"/>
              <a:gd name="connsiteY1" fmla="*/ 23732 h 1504052"/>
              <a:gd name="connsiteX2" fmla="*/ 1774956 w 2958735"/>
              <a:gd name="connsiteY2" fmla="*/ 30110 h 1504052"/>
              <a:gd name="connsiteX3" fmla="*/ 1681154 w 2958735"/>
              <a:gd name="connsiteY3" fmla="*/ 129417 h 1504052"/>
              <a:gd name="connsiteX4" fmla="*/ 1707790 w 2958735"/>
              <a:gd name="connsiteY4" fmla="*/ 193366 h 1504052"/>
              <a:gd name="connsiteX5" fmla="*/ 1868760 w 2958735"/>
              <a:gd name="connsiteY5" fmla="*/ 361858 h 1504052"/>
              <a:gd name="connsiteX6" fmla="*/ 1142629 w 2958735"/>
              <a:gd name="connsiteY6" fmla="*/ 385986 h 1504052"/>
              <a:gd name="connsiteX7" fmla="*/ 979903 w 2958735"/>
              <a:gd name="connsiteY7" fmla="*/ 11357 h 1504052"/>
              <a:gd name="connsiteX8" fmla="*/ 0 w 2958735"/>
              <a:gd name="connsiteY8" fmla="*/ 11357 h 1504052"/>
              <a:gd name="connsiteX9" fmla="*/ 1493548 w 2958735"/>
              <a:gd name="connsiteY9" fmla="*/ 1505981 h 1504052"/>
              <a:gd name="connsiteX10" fmla="*/ 2546606 w 2958735"/>
              <a:gd name="connsiteY10" fmla="*/ 1071429 h 1504052"/>
              <a:gd name="connsiteX11" fmla="*/ 2719563 w 2958735"/>
              <a:gd name="connsiteY11" fmla="*/ 1252295 h 1504052"/>
              <a:gd name="connsiteX12" fmla="*/ 2855952 w 2958735"/>
              <a:gd name="connsiteY12" fmla="*/ 1255498 h 1504052"/>
              <a:gd name="connsiteX13" fmla="*/ 2885576 w 2958735"/>
              <a:gd name="connsiteY13" fmla="*/ 1192609 h 1504052"/>
              <a:gd name="connsiteX14" fmla="*/ 2946178 w 2958735"/>
              <a:gd name="connsiteY14" fmla="*/ 360620 h 1504052"/>
              <a:gd name="connsiteX15" fmla="*/ 2965205 w 2958735"/>
              <a:gd name="connsiteY15" fmla="*/ 103599 h 1504052"/>
              <a:gd name="connsiteX16" fmla="*/ 2914308 w 2958735"/>
              <a:gd name="connsiteY16" fmla="*/ 11452 h 1504052"/>
              <a:gd name="connsiteX17" fmla="*/ 2866739 w 2958735"/>
              <a:gd name="connsiteY17" fmla="*/ 29 h 15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8735" h="1504052">
                <a:moveTo>
                  <a:pt x="2454800" y="11357"/>
                </a:moveTo>
                <a:lnTo>
                  <a:pt x="2006898" y="23732"/>
                </a:lnTo>
                <a:lnTo>
                  <a:pt x="1774956" y="30110"/>
                </a:lnTo>
                <a:cubicBezTo>
                  <a:pt x="1721647" y="31614"/>
                  <a:pt x="1679650" y="76075"/>
                  <a:pt x="1681154" y="129417"/>
                </a:cubicBezTo>
                <a:cubicBezTo>
                  <a:pt x="1681827" y="153295"/>
                  <a:pt x="1691316" y="176077"/>
                  <a:pt x="1707790" y="193366"/>
                </a:cubicBezTo>
                <a:lnTo>
                  <a:pt x="1868760" y="361858"/>
                </a:lnTo>
                <a:cubicBezTo>
                  <a:pt x="1674904" y="569157"/>
                  <a:pt x="1349804" y="579959"/>
                  <a:pt x="1142629" y="385986"/>
                </a:cubicBezTo>
                <a:cubicBezTo>
                  <a:pt x="1039000" y="288961"/>
                  <a:pt x="980101" y="153363"/>
                  <a:pt x="979903" y="11357"/>
                </a:cubicBezTo>
                <a:lnTo>
                  <a:pt x="0" y="11357"/>
                </a:lnTo>
                <a:cubicBezTo>
                  <a:pt x="-50" y="836765"/>
                  <a:pt x="668634" y="1505931"/>
                  <a:pt x="1493548" y="1505981"/>
                </a:cubicBezTo>
                <a:cubicBezTo>
                  <a:pt x="1888154" y="1506004"/>
                  <a:pt x="2266736" y="1349780"/>
                  <a:pt x="2546606" y="1071429"/>
                </a:cubicBezTo>
                <a:lnTo>
                  <a:pt x="2719563" y="1252295"/>
                </a:lnTo>
                <a:cubicBezTo>
                  <a:pt x="2756342" y="1290865"/>
                  <a:pt x="2817406" y="1292299"/>
                  <a:pt x="2855952" y="1255498"/>
                </a:cubicBezTo>
                <a:cubicBezTo>
                  <a:pt x="2873291" y="1238945"/>
                  <a:pt x="2883851" y="1216526"/>
                  <a:pt x="2885576" y="1192609"/>
                </a:cubicBezTo>
                <a:lnTo>
                  <a:pt x="2946178" y="360620"/>
                </a:lnTo>
                <a:lnTo>
                  <a:pt x="2965205" y="103599"/>
                </a:lnTo>
                <a:cubicBezTo>
                  <a:pt x="2967998" y="65503"/>
                  <a:pt x="2948031" y="29354"/>
                  <a:pt x="2914308" y="11452"/>
                </a:cubicBezTo>
                <a:cubicBezTo>
                  <a:pt x="2899718" y="3560"/>
                  <a:pt x="2883320" y="-378"/>
                  <a:pt x="2866739" y="29"/>
                </a:cubicBezTo>
                <a:close/>
              </a:path>
            </a:pathLst>
          </a:custGeom>
          <a:gradFill>
            <a:gsLst>
              <a:gs pos="100000">
                <a:schemeClr val="bg1"/>
              </a:gs>
              <a:gs pos="2000">
                <a:schemeClr val="tx2">
                  <a:lumMod val="10000"/>
                  <a:lumOff val="90000"/>
                </a:schemeClr>
              </a:gs>
            </a:gsLst>
            <a:lin ang="0" scaled="0"/>
          </a:gradFill>
          <a:ln w="19050" cap="flat">
            <a:solidFill>
              <a:schemeClr val="accent4"/>
            </a:solidFill>
            <a:prstDash val="solid"/>
            <a:miter/>
          </a:ln>
        </p:spPr>
        <p:txBody>
          <a:bodyPr rtlCol="0" anchor="ctr"/>
          <a:lstStyle/>
          <a:p>
            <a:endParaRPr lang="en-US" dirty="0">
              <a:latin typeface="Roboto" panose="02000000000000000000" pitchFamily="2" charset="0"/>
            </a:endParaRPr>
          </a:p>
        </p:txBody>
      </p:sp>
      <p:sp>
        <p:nvSpPr>
          <p:cNvPr id="11" name="Freeform 10">
            <a:extLst>
              <a:ext uri="{FF2B5EF4-FFF2-40B4-BE49-F238E27FC236}">
                <a16:creationId xmlns:a16="http://schemas.microsoft.com/office/drawing/2014/main" id="{04AD0F20-69C9-A64F-BB93-80D4E5679D4D}"/>
              </a:ext>
            </a:extLst>
          </p:cNvPr>
          <p:cNvSpPr/>
          <p:nvPr/>
        </p:nvSpPr>
        <p:spPr>
          <a:xfrm rot="2700000">
            <a:off x="6455287" y="2431547"/>
            <a:ext cx="1247799" cy="2457583"/>
          </a:xfrm>
          <a:custGeom>
            <a:avLst/>
            <a:gdLst>
              <a:gd name="connsiteX0" fmla="*/ 11453 w 1503151"/>
              <a:gd name="connsiteY0" fmla="*/ 510881 h 2960508"/>
              <a:gd name="connsiteX1" fmla="*/ 23915 w 1503151"/>
              <a:gd name="connsiteY1" fmla="*/ 959146 h 2960508"/>
              <a:gd name="connsiteX2" fmla="*/ 30289 w 1503151"/>
              <a:gd name="connsiteY2" fmla="*/ 1191131 h 2960508"/>
              <a:gd name="connsiteX3" fmla="*/ 129231 w 1503151"/>
              <a:gd name="connsiteY3" fmla="*/ 1285118 h 2960508"/>
              <a:gd name="connsiteX4" fmla="*/ 193448 w 1503151"/>
              <a:gd name="connsiteY4" fmla="*/ 1258338 h 2960508"/>
              <a:gd name="connsiteX5" fmla="*/ 361839 w 1503151"/>
              <a:gd name="connsiteY5" fmla="*/ 1097271 h 2960508"/>
              <a:gd name="connsiteX6" fmla="*/ 385952 w 1503151"/>
              <a:gd name="connsiteY6" fmla="*/ 1823837 h 2960508"/>
              <a:gd name="connsiteX7" fmla="*/ 11452 w 1503151"/>
              <a:gd name="connsiteY7" fmla="*/ 1986661 h 2960508"/>
              <a:gd name="connsiteX8" fmla="*/ 11453 w 1503151"/>
              <a:gd name="connsiteY8" fmla="*/ 2967627 h 2960508"/>
              <a:gd name="connsiteX9" fmla="*/ 1505560 w 1503151"/>
              <a:gd name="connsiteY9" fmla="*/ 1473563 h 2960508"/>
              <a:gd name="connsiteX10" fmla="*/ 1070889 w 1503151"/>
              <a:gd name="connsiteY10" fmla="*/ 419114 h 2960508"/>
              <a:gd name="connsiteX11" fmla="*/ 1251648 w 1503151"/>
              <a:gd name="connsiteY11" fmla="*/ 246148 h 2960508"/>
              <a:gd name="connsiteX12" fmla="*/ 1254730 w 1503151"/>
              <a:gd name="connsiteY12" fmla="*/ 109540 h 2960508"/>
              <a:gd name="connsiteX13" fmla="*/ 1191998 w 1503151"/>
              <a:gd name="connsiteY13" fmla="*/ 79941 h 2960508"/>
              <a:gd name="connsiteX14" fmla="*/ 360412 w 1503151"/>
              <a:gd name="connsiteY14" fmla="*/ 19303 h 2960508"/>
              <a:gd name="connsiteX15" fmla="*/ 103544 w 1503151"/>
              <a:gd name="connsiteY15" fmla="*/ 264 h 2960508"/>
              <a:gd name="connsiteX16" fmla="*/ 260 w 1503151"/>
              <a:gd name="connsiteY16" fmla="*/ 89450 h 2960508"/>
              <a:gd name="connsiteX17" fmla="*/ 36 w 1503151"/>
              <a:gd name="connsiteY17" fmla="*/ 99170 h 2960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3151" h="2960508">
                <a:moveTo>
                  <a:pt x="11453" y="510881"/>
                </a:moveTo>
                <a:lnTo>
                  <a:pt x="23915" y="959146"/>
                </a:lnTo>
                <a:lnTo>
                  <a:pt x="30289" y="1191131"/>
                </a:lnTo>
                <a:cubicBezTo>
                  <a:pt x="31673" y="1244423"/>
                  <a:pt x="75971" y="1286502"/>
                  <a:pt x="129231" y="1285118"/>
                </a:cubicBezTo>
                <a:cubicBezTo>
                  <a:pt x="153220" y="1284494"/>
                  <a:pt x="176116" y="1274946"/>
                  <a:pt x="193448" y="1258338"/>
                </a:cubicBezTo>
                <a:lnTo>
                  <a:pt x="361839" y="1097271"/>
                </a:lnTo>
                <a:cubicBezTo>
                  <a:pt x="569013" y="1291244"/>
                  <a:pt x="579809" y="1616539"/>
                  <a:pt x="385952" y="1823837"/>
                </a:cubicBezTo>
                <a:cubicBezTo>
                  <a:pt x="288962" y="1927552"/>
                  <a:pt x="153406" y="1986489"/>
                  <a:pt x="11452" y="1986661"/>
                </a:cubicBezTo>
                <a:lnTo>
                  <a:pt x="11453" y="2967627"/>
                </a:lnTo>
                <a:cubicBezTo>
                  <a:pt x="836366" y="2967886"/>
                  <a:pt x="1505301" y="2298971"/>
                  <a:pt x="1505560" y="1473563"/>
                </a:cubicBezTo>
                <a:cubicBezTo>
                  <a:pt x="1505683" y="1078403"/>
                  <a:pt x="1349398" y="699277"/>
                  <a:pt x="1070889" y="419114"/>
                </a:cubicBezTo>
                <a:lnTo>
                  <a:pt x="1251648" y="246148"/>
                </a:lnTo>
                <a:cubicBezTo>
                  <a:pt x="1290199" y="209277"/>
                  <a:pt x="1291579" y="148115"/>
                  <a:pt x="1254730" y="109540"/>
                </a:cubicBezTo>
                <a:cubicBezTo>
                  <a:pt x="1238204" y="92241"/>
                  <a:pt x="1215850" y="81694"/>
                  <a:pt x="1191998" y="79941"/>
                </a:cubicBezTo>
                <a:lnTo>
                  <a:pt x="360412" y="19303"/>
                </a:lnTo>
                <a:lnTo>
                  <a:pt x="103544" y="264"/>
                </a:lnTo>
                <a:cubicBezTo>
                  <a:pt x="50410" y="-3646"/>
                  <a:pt x="4168" y="36284"/>
                  <a:pt x="260" y="89450"/>
                </a:cubicBezTo>
                <a:cubicBezTo>
                  <a:pt x="22" y="92684"/>
                  <a:pt x="-53" y="95928"/>
                  <a:pt x="36" y="99170"/>
                </a:cubicBezTo>
                <a:close/>
              </a:path>
            </a:pathLst>
          </a:custGeom>
          <a:gradFill>
            <a:gsLst>
              <a:gs pos="16000">
                <a:schemeClr val="bg1"/>
              </a:gs>
              <a:gs pos="98000">
                <a:schemeClr val="tx2">
                  <a:lumMod val="10000"/>
                  <a:lumOff val="90000"/>
                </a:schemeClr>
              </a:gs>
            </a:gsLst>
            <a:lin ang="1800000" scaled="0"/>
          </a:gradFill>
          <a:ln w="19050" cap="flat">
            <a:solidFill>
              <a:schemeClr val="accent3"/>
            </a:solidFill>
            <a:prstDash val="solid"/>
            <a:miter/>
          </a:ln>
        </p:spPr>
        <p:txBody>
          <a:bodyPr rtlCol="0" anchor="ct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2EF25840-92C2-A245-A4B9-0CF7DD02DE84}"/>
              </a:ext>
            </a:extLst>
          </p:cNvPr>
          <p:cNvSpPr/>
          <p:nvPr/>
        </p:nvSpPr>
        <p:spPr>
          <a:xfrm rot="2700000">
            <a:off x="4462153" y="2474497"/>
            <a:ext cx="2456111" cy="1248547"/>
          </a:xfrm>
          <a:custGeom>
            <a:avLst/>
            <a:gdLst>
              <a:gd name="connsiteX0" fmla="*/ 510575 w 2958735"/>
              <a:gd name="connsiteY0" fmla="*/ 1495002 h 1504052"/>
              <a:gd name="connsiteX1" fmla="*/ 958571 w 2958735"/>
              <a:gd name="connsiteY1" fmla="*/ 1482532 h 1504052"/>
              <a:gd name="connsiteX2" fmla="*/ 1190418 w 2958735"/>
              <a:gd name="connsiteY2" fmla="*/ 1476154 h 1504052"/>
              <a:gd name="connsiteX3" fmla="*/ 1284348 w 2958735"/>
              <a:gd name="connsiteY3" fmla="*/ 1377154 h 1504052"/>
              <a:gd name="connsiteX4" fmla="*/ 1257584 w 2958735"/>
              <a:gd name="connsiteY4" fmla="*/ 1312898 h 1504052"/>
              <a:gd name="connsiteX5" fmla="*/ 1096614 w 2958735"/>
              <a:gd name="connsiteY5" fmla="*/ 1144406 h 1504052"/>
              <a:gd name="connsiteX6" fmla="*/ 1822745 w 2958735"/>
              <a:gd name="connsiteY6" fmla="*/ 1120278 h 1504052"/>
              <a:gd name="connsiteX7" fmla="*/ 1985471 w 2958735"/>
              <a:gd name="connsiteY7" fmla="*/ 1495003 h 1504052"/>
              <a:gd name="connsiteX8" fmla="*/ 2965850 w 2958735"/>
              <a:gd name="connsiteY8" fmla="*/ 1495002 h 1504052"/>
              <a:gd name="connsiteX9" fmla="*/ 1472680 w 2958735"/>
              <a:gd name="connsiteY9" fmla="*/ 0 h 1504052"/>
              <a:gd name="connsiteX10" fmla="*/ 418864 w 2958735"/>
              <a:gd name="connsiteY10" fmla="*/ 434931 h 1504052"/>
              <a:gd name="connsiteX11" fmla="*/ 246001 w 2958735"/>
              <a:gd name="connsiteY11" fmla="*/ 254064 h 1504052"/>
              <a:gd name="connsiteX12" fmla="*/ 109475 w 2958735"/>
              <a:gd name="connsiteY12" fmla="*/ 250980 h 1504052"/>
              <a:gd name="connsiteX13" fmla="*/ 79893 w 2958735"/>
              <a:gd name="connsiteY13" fmla="*/ 313750 h 1504052"/>
              <a:gd name="connsiteX14" fmla="*/ 19291 w 2958735"/>
              <a:gd name="connsiteY14" fmla="*/ 1145453 h 1504052"/>
              <a:gd name="connsiteX15" fmla="*/ 264 w 2958735"/>
              <a:gd name="connsiteY15" fmla="*/ 1402474 h 1504052"/>
              <a:gd name="connsiteX16" fmla="*/ 89396 w 2958735"/>
              <a:gd name="connsiteY16" fmla="*/ 1505821 h 1504052"/>
              <a:gd name="connsiteX17" fmla="*/ 99111 w 2958735"/>
              <a:gd name="connsiteY17" fmla="*/ 1506045 h 15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8735" h="1504052">
                <a:moveTo>
                  <a:pt x="510575" y="1495002"/>
                </a:moveTo>
                <a:lnTo>
                  <a:pt x="958571" y="1482532"/>
                </a:lnTo>
                <a:lnTo>
                  <a:pt x="1190418" y="1476154"/>
                </a:lnTo>
                <a:cubicBezTo>
                  <a:pt x="1243678" y="1474769"/>
                  <a:pt x="1285732" y="1430445"/>
                  <a:pt x="1284348" y="1377154"/>
                </a:cubicBezTo>
                <a:cubicBezTo>
                  <a:pt x="1283725" y="1353150"/>
                  <a:pt x="1274183" y="1330240"/>
                  <a:pt x="1257584" y="1312898"/>
                </a:cubicBezTo>
                <a:lnTo>
                  <a:pt x="1096614" y="1144406"/>
                </a:lnTo>
                <a:cubicBezTo>
                  <a:pt x="1290471" y="937107"/>
                  <a:pt x="1615571" y="926305"/>
                  <a:pt x="1822745" y="1120278"/>
                </a:cubicBezTo>
                <a:cubicBezTo>
                  <a:pt x="1926398" y="1217326"/>
                  <a:pt x="1985299" y="1352963"/>
                  <a:pt x="1985471" y="1495003"/>
                </a:cubicBezTo>
                <a:lnTo>
                  <a:pt x="2965850" y="1495002"/>
                </a:lnTo>
                <a:cubicBezTo>
                  <a:pt x="2966109" y="669594"/>
                  <a:pt x="2297594" y="259"/>
                  <a:pt x="1472680" y="0"/>
                </a:cubicBezTo>
                <a:cubicBezTo>
                  <a:pt x="1077757" y="-124"/>
                  <a:pt x="698858" y="156255"/>
                  <a:pt x="418864" y="434931"/>
                </a:cubicBezTo>
                <a:lnTo>
                  <a:pt x="246001" y="254064"/>
                </a:lnTo>
                <a:cubicBezTo>
                  <a:pt x="209151" y="215489"/>
                  <a:pt x="148026" y="214109"/>
                  <a:pt x="109475" y="250980"/>
                </a:cubicBezTo>
                <a:cubicBezTo>
                  <a:pt x="92186" y="267516"/>
                  <a:pt x="81645" y="289883"/>
                  <a:pt x="79893" y="313750"/>
                </a:cubicBezTo>
                <a:lnTo>
                  <a:pt x="19291" y="1145453"/>
                </a:lnTo>
                <a:lnTo>
                  <a:pt x="264" y="1402474"/>
                </a:lnTo>
                <a:cubicBezTo>
                  <a:pt x="-3644" y="1455641"/>
                  <a:pt x="36262" y="1501910"/>
                  <a:pt x="89396" y="1505821"/>
                </a:cubicBezTo>
                <a:cubicBezTo>
                  <a:pt x="92629" y="1506059"/>
                  <a:pt x="95871" y="1506133"/>
                  <a:pt x="99111" y="1506045"/>
                </a:cubicBezTo>
                <a:close/>
              </a:path>
            </a:pathLst>
          </a:custGeom>
          <a:gradFill flip="none" rotWithShape="1">
            <a:gsLst>
              <a:gs pos="0">
                <a:schemeClr val="bg1"/>
              </a:gs>
              <a:gs pos="98000">
                <a:schemeClr val="tx2">
                  <a:lumMod val="10000"/>
                  <a:lumOff val="90000"/>
                </a:schemeClr>
              </a:gs>
            </a:gsLst>
            <a:lin ang="0" scaled="0"/>
            <a:tileRect/>
          </a:gradFill>
          <a:ln w="19050" cap="flat">
            <a:solidFill>
              <a:schemeClr val="accent1"/>
            </a:solidFill>
            <a:prstDash val="solid"/>
            <a:miter/>
          </a:ln>
        </p:spPr>
        <p:txBody>
          <a:bodyPr rtlCol="0" anchor="ctr"/>
          <a:lstStyle/>
          <a:p>
            <a:endParaRPr lang="en-US" dirty="0">
              <a:latin typeface="Roboto" panose="02000000000000000000" pitchFamily="2" charset="0"/>
            </a:endParaRPr>
          </a:p>
        </p:txBody>
      </p:sp>
      <p:sp>
        <p:nvSpPr>
          <p:cNvPr id="20" name="Freeform 58">
            <a:extLst>
              <a:ext uri="{FF2B5EF4-FFF2-40B4-BE49-F238E27FC236}">
                <a16:creationId xmlns:a16="http://schemas.microsoft.com/office/drawing/2014/main" id="{A6920C86-DA1C-F34B-A4B0-95AAF103B9A6}"/>
              </a:ext>
            </a:extLst>
          </p:cNvPr>
          <p:cNvSpPr>
            <a:spLocks noChangeArrowheads="1"/>
          </p:cNvSpPr>
          <p:nvPr/>
        </p:nvSpPr>
        <p:spPr bwMode="auto">
          <a:xfrm>
            <a:off x="4446365" y="4912622"/>
            <a:ext cx="459266" cy="459262"/>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1" name="Freeform 71">
            <a:extLst>
              <a:ext uri="{FF2B5EF4-FFF2-40B4-BE49-F238E27FC236}">
                <a16:creationId xmlns:a16="http://schemas.microsoft.com/office/drawing/2014/main" id="{4F3674FD-B18C-404F-ACDE-DFDAE40B659A}"/>
              </a:ext>
            </a:extLst>
          </p:cNvPr>
          <p:cNvSpPr>
            <a:spLocks noChangeArrowheads="1"/>
          </p:cNvSpPr>
          <p:nvPr/>
        </p:nvSpPr>
        <p:spPr bwMode="auto">
          <a:xfrm>
            <a:off x="4786385" y="2420611"/>
            <a:ext cx="462618" cy="459264"/>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2" name="Freeform 137">
            <a:extLst>
              <a:ext uri="{FF2B5EF4-FFF2-40B4-BE49-F238E27FC236}">
                <a16:creationId xmlns:a16="http://schemas.microsoft.com/office/drawing/2014/main" id="{39D911A5-DC90-C54B-A3EF-16149A79C251}"/>
              </a:ext>
            </a:extLst>
          </p:cNvPr>
          <p:cNvSpPr>
            <a:spLocks noChangeArrowheads="1"/>
          </p:cNvSpPr>
          <p:nvPr/>
        </p:nvSpPr>
        <p:spPr bwMode="auto">
          <a:xfrm>
            <a:off x="6919257" y="5231741"/>
            <a:ext cx="462618" cy="442502"/>
          </a:xfrm>
          <a:custGeom>
            <a:avLst/>
            <a:gdLst>
              <a:gd name="T0" fmla="*/ 213662 w 608"/>
              <a:gd name="T1" fmla="*/ 91971 h 581"/>
              <a:gd name="T2" fmla="*/ 213662 w 608"/>
              <a:gd name="T3" fmla="*/ 91971 h 581"/>
              <a:gd name="T4" fmla="*/ 213662 w 608"/>
              <a:gd name="T5" fmla="*/ 91971 h 581"/>
              <a:gd name="T6" fmla="*/ 160337 w 608"/>
              <a:gd name="T7" fmla="*/ 130202 h 581"/>
              <a:gd name="T8" fmla="*/ 180514 w 608"/>
              <a:gd name="T9" fmla="*/ 193680 h 581"/>
              <a:gd name="T10" fmla="*/ 180514 w 608"/>
              <a:gd name="T11" fmla="*/ 199091 h 581"/>
              <a:gd name="T12" fmla="*/ 170425 w 608"/>
              <a:gd name="T13" fmla="*/ 209189 h 581"/>
              <a:gd name="T14" fmla="*/ 165381 w 608"/>
              <a:gd name="T15" fmla="*/ 206665 h 581"/>
              <a:gd name="T16" fmla="*/ 165381 w 608"/>
              <a:gd name="T17" fmla="*/ 206665 h 581"/>
              <a:gd name="T18" fmla="*/ 109534 w 608"/>
              <a:gd name="T19" fmla="*/ 165909 h 581"/>
              <a:gd name="T20" fmla="*/ 53326 w 608"/>
              <a:gd name="T21" fmla="*/ 206665 h 581"/>
              <a:gd name="T22" fmla="*/ 53326 w 608"/>
              <a:gd name="T23" fmla="*/ 206665 h 581"/>
              <a:gd name="T24" fmla="*/ 48281 w 608"/>
              <a:gd name="T25" fmla="*/ 209189 h 581"/>
              <a:gd name="T26" fmla="*/ 38193 w 608"/>
              <a:gd name="T27" fmla="*/ 199091 h 581"/>
              <a:gd name="T28" fmla="*/ 38193 w 608"/>
              <a:gd name="T29" fmla="*/ 193680 h 581"/>
              <a:gd name="T30" fmla="*/ 58370 w 608"/>
              <a:gd name="T31" fmla="*/ 130202 h 581"/>
              <a:gd name="T32" fmla="*/ 5044 w 608"/>
              <a:gd name="T33" fmla="*/ 91971 h 581"/>
              <a:gd name="T34" fmla="*/ 5044 w 608"/>
              <a:gd name="T35" fmla="*/ 91971 h 581"/>
              <a:gd name="T36" fmla="*/ 0 w 608"/>
              <a:gd name="T37" fmla="*/ 81512 h 581"/>
              <a:gd name="T38" fmla="*/ 10089 w 608"/>
              <a:gd name="T39" fmla="*/ 71413 h 581"/>
              <a:gd name="T40" fmla="*/ 10089 w 608"/>
              <a:gd name="T41" fmla="*/ 71413 h 581"/>
              <a:gd name="T42" fmla="*/ 78907 w 608"/>
              <a:gd name="T43" fmla="*/ 71413 h 581"/>
              <a:gd name="T44" fmla="*/ 99085 w 608"/>
              <a:gd name="T45" fmla="*/ 7935 h 581"/>
              <a:gd name="T46" fmla="*/ 109534 w 608"/>
              <a:gd name="T47" fmla="*/ 0 h 581"/>
              <a:gd name="T48" fmla="*/ 119622 w 608"/>
              <a:gd name="T49" fmla="*/ 7935 h 581"/>
              <a:gd name="T50" fmla="*/ 139799 w 608"/>
              <a:gd name="T51" fmla="*/ 71413 h 581"/>
              <a:gd name="T52" fmla="*/ 208618 w 608"/>
              <a:gd name="T53" fmla="*/ 71413 h 581"/>
              <a:gd name="T54" fmla="*/ 208618 w 608"/>
              <a:gd name="T55" fmla="*/ 71413 h 581"/>
              <a:gd name="T56" fmla="*/ 218707 w 608"/>
              <a:gd name="T57" fmla="*/ 81512 h 581"/>
              <a:gd name="T58" fmla="*/ 213662 w 608"/>
              <a:gd name="T59" fmla="*/ 91971 h 58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8" h="581">
                <a:moveTo>
                  <a:pt x="593" y="255"/>
                </a:moveTo>
                <a:lnTo>
                  <a:pt x="593" y="255"/>
                </a:lnTo>
                <a:cubicBezTo>
                  <a:pt x="445" y="361"/>
                  <a:pt x="445" y="361"/>
                  <a:pt x="445" y="361"/>
                </a:cubicBezTo>
                <a:cubicBezTo>
                  <a:pt x="501" y="537"/>
                  <a:pt x="501" y="537"/>
                  <a:pt x="501" y="537"/>
                </a:cubicBezTo>
                <a:cubicBezTo>
                  <a:pt x="501" y="545"/>
                  <a:pt x="501" y="545"/>
                  <a:pt x="501" y="552"/>
                </a:cubicBezTo>
                <a:cubicBezTo>
                  <a:pt x="501" y="566"/>
                  <a:pt x="487" y="580"/>
                  <a:pt x="473" y="580"/>
                </a:cubicBezTo>
                <a:cubicBezTo>
                  <a:pt x="466" y="580"/>
                  <a:pt x="459" y="573"/>
                  <a:pt x="459" y="573"/>
                </a:cubicBezTo>
                <a:cubicBezTo>
                  <a:pt x="304" y="460"/>
                  <a:pt x="304" y="460"/>
                  <a:pt x="304" y="460"/>
                </a:cubicBezTo>
                <a:cubicBezTo>
                  <a:pt x="148" y="573"/>
                  <a:pt x="148" y="573"/>
                  <a:pt x="148" y="573"/>
                </a:cubicBezTo>
                <a:cubicBezTo>
                  <a:pt x="148" y="573"/>
                  <a:pt x="141" y="580"/>
                  <a:pt x="134" y="580"/>
                </a:cubicBezTo>
                <a:cubicBezTo>
                  <a:pt x="120" y="580"/>
                  <a:pt x="106" y="566"/>
                  <a:pt x="106" y="552"/>
                </a:cubicBezTo>
                <a:cubicBezTo>
                  <a:pt x="106" y="545"/>
                  <a:pt x="106" y="545"/>
                  <a:pt x="106" y="537"/>
                </a:cubicBezTo>
                <a:cubicBezTo>
                  <a:pt x="162" y="361"/>
                  <a:pt x="162" y="361"/>
                  <a:pt x="162" y="361"/>
                </a:cubicBezTo>
                <a:cubicBezTo>
                  <a:pt x="14" y="255"/>
                  <a:pt x="14" y="255"/>
                  <a:pt x="14" y="255"/>
                </a:cubicBezTo>
                <a:cubicBezTo>
                  <a:pt x="7" y="248"/>
                  <a:pt x="0" y="241"/>
                  <a:pt x="0" y="226"/>
                </a:cubicBezTo>
                <a:cubicBezTo>
                  <a:pt x="0" y="212"/>
                  <a:pt x="14" y="198"/>
                  <a:pt x="28" y="198"/>
                </a:cubicBezTo>
                <a:cubicBezTo>
                  <a:pt x="219" y="198"/>
                  <a:pt x="219" y="198"/>
                  <a:pt x="219" y="198"/>
                </a:cubicBezTo>
                <a:cubicBezTo>
                  <a:pt x="275" y="22"/>
                  <a:pt x="275" y="22"/>
                  <a:pt x="275" y="22"/>
                </a:cubicBezTo>
                <a:cubicBezTo>
                  <a:pt x="282" y="14"/>
                  <a:pt x="290" y="0"/>
                  <a:pt x="304" y="0"/>
                </a:cubicBezTo>
                <a:cubicBezTo>
                  <a:pt x="318" y="0"/>
                  <a:pt x="325" y="14"/>
                  <a:pt x="332" y="22"/>
                </a:cubicBezTo>
                <a:cubicBezTo>
                  <a:pt x="388" y="198"/>
                  <a:pt x="388" y="198"/>
                  <a:pt x="388" y="198"/>
                </a:cubicBezTo>
                <a:cubicBezTo>
                  <a:pt x="579" y="198"/>
                  <a:pt x="579" y="198"/>
                  <a:pt x="579" y="198"/>
                </a:cubicBezTo>
                <a:cubicBezTo>
                  <a:pt x="593" y="198"/>
                  <a:pt x="607" y="212"/>
                  <a:pt x="607" y="226"/>
                </a:cubicBezTo>
                <a:cubicBezTo>
                  <a:pt x="607" y="241"/>
                  <a:pt x="600" y="248"/>
                  <a:pt x="593" y="255"/>
                </a:cubicBez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3" name="Freeform 26">
            <a:extLst>
              <a:ext uri="{FF2B5EF4-FFF2-40B4-BE49-F238E27FC236}">
                <a16:creationId xmlns:a16="http://schemas.microsoft.com/office/drawing/2014/main" id="{7471DA7A-9D67-0942-99B0-98541021B9D7}"/>
              </a:ext>
            </a:extLst>
          </p:cNvPr>
          <p:cNvSpPr>
            <a:spLocks noChangeArrowheads="1"/>
          </p:cNvSpPr>
          <p:nvPr/>
        </p:nvSpPr>
        <p:spPr bwMode="auto">
          <a:xfrm>
            <a:off x="7265239" y="2718971"/>
            <a:ext cx="462616" cy="388864"/>
          </a:xfrm>
          <a:custGeom>
            <a:avLst/>
            <a:gdLst>
              <a:gd name="T0" fmla="*/ 208276 w 609"/>
              <a:gd name="T1" fmla="*/ 183789 h 510"/>
              <a:gd name="T2" fmla="*/ 208276 w 609"/>
              <a:gd name="T3" fmla="*/ 183789 h 510"/>
              <a:gd name="T4" fmla="*/ 10072 w 609"/>
              <a:gd name="T5" fmla="*/ 183789 h 510"/>
              <a:gd name="T6" fmla="*/ 0 w 609"/>
              <a:gd name="T7" fmla="*/ 176206 h 510"/>
              <a:gd name="T8" fmla="*/ 0 w 609"/>
              <a:gd name="T9" fmla="*/ 173679 h 510"/>
              <a:gd name="T10" fmla="*/ 10072 w 609"/>
              <a:gd name="T11" fmla="*/ 163207 h 510"/>
              <a:gd name="T12" fmla="*/ 208276 w 609"/>
              <a:gd name="T13" fmla="*/ 163207 h 510"/>
              <a:gd name="T14" fmla="*/ 218707 w 609"/>
              <a:gd name="T15" fmla="*/ 173679 h 510"/>
              <a:gd name="T16" fmla="*/ 218707 w 609"/>
              <a:gd name="T17" fmla="*/ 176206 h 510"/>
              <a:gd name="T18" fmla="*/ 208276 w 609"/>
              <a:gd name="T19" fmla="*/ 183789 h 510"/>
              <a:gd name="T20" fmla="*/ 188131 w 609"/>
              <a:gd name="T21" fmla="*/ 142987 h 510"/>
              <a:gd name="T22" fmla="*/ 188131 w 609"/>
              <a:gd name="T23" fmla="*/ 142987 h 510"/>
              <a:gd name="T24" fmla="*/ 178059 w 609"/>
              <a:gd name="T25" fmla="*/ 153097 h 510"/>
              <a:gd name="T26" fmla="*/ 157556 w 609"/>
              <a:gd name="T27" fmla="*/ 153097 h 510"/>
              <a:gd name="T28" fmla="*/ 147484 w 609"/>
              <a:gd name="T29" fmla="*/ 142987 h 510"/>
              <a:gd name="T30" fmla="*/ 147484 w 609"/>
              <a:gd name="T31" fmla="*/ 71494 h 510"/>
              <a:gd name="T32" fmla="*/ 147484 w 609"/>
              <a:gd name="T33" fmla="*/ 71494 h 510"/>
              <a:gd name="T34" fmla="*/ 147484 w 609"/>
              <a:gd name="T35" fmla="*/ 50912 h 510"/>
              <a:gd name="T36" fmla="*/ 157556 w 609"/>
              <a:gd name="T37" fmla="*/ 40802 h 510"/>
              <a:gd name="T38" fmla="*/ 178059 w 609"/>
              <a:gd name="T39" fmla="*/ 40802 h 510"/>
              <a:gd name="T40" fmla="*/ 188131 w 609"/>
              <a:gd name="T41" fmla="*/ 50912 h 510"/>
              <a:gd name="T42" fmla="*/ 188131 w 609"/>
              <a:gd name="T43" fmla="*/ 122406 h 510"/>
              <a:gd name="T44" fmla="*/ 188131 w 609"/>
              <a:gd name="T45" fmla="*/ 122406 h 510"/>
              <a:gd name="T46" fmla="*/ 188131 w 609"/>
              <a:gd name="T47" fmla="*/ 142987 h 510"/>
              <a:gd name="T48" fmla="*/ 119426 w 609"/>
              <a:gd name="T49" fmla="*/ 153097 h 510"/>
              <a:gd name="T50" fmla="*/ 119426 w 609"/>
              <a:gd name="T51" fmla="*/ 153097 h 510"/>
              <a:gd name="T52" fmla="*/ 99282 w 609"/>
              <a:gd name="T53" fmla="*/ 153097 h 510"/>
              <a:gd name="T54" fmla="*/ 88850 w 609"/>
              <a:gd name="T55" fmla="*/ 142987 h 510"/>
              <a:gd name="T56" fmla="*/ 88850 w 609"/>
              <a:gd name="T57" fmla="*/ 122406 h 510"/>
              <a:gd name="T58" fmla="*/ 88850 w 609"/>
              <a:gd name="T59" fmla="*/ 30692 h 510"/>
              <a:gd name="T60" fmla="*/ 88850 w 609"/>
              <a:gd name="T61" fmla="*/ 10110 h 510"/>
              <a:gd name="T62" fmla="*/ 99282 w 609"/>
              <a:gd name="T63" fmla="*/ 0 h 510"/>
              <a:gd name="T64" fmla="*/ 119426 w 609"/>
              <a:gd name="T65" fmla="*/ 0 h 510"/>
              <a:gd name="T66" fmla="*/ 129498 w 609"/>
              <a:gd name="T67" fmla="*/ 10110 h 510"/>
              <a:gd name="T68" fmla="*/ 129498 w 609"/>
              <a:gd name="T69" fmla="*/ 30692 h 510"/>
              <a:gd name="T70" fmla="*/ 129498 w 609"/>
              <a:gd name="T71" fmla="*/ 122406 h 510"/>
              <a:gd name="T72" fmla="*/ 129498 w 609"/>
              <a:gd name="T73" fmla="*/ 142987 h 510"/>
              <a:gd name="T74" fmla="*/ 119426 w 609"/>
              <a:gd name="T75" fmla="*/ 153097 h 510"/>
              <a:gd name="T76" fmla="*/ 60792 w 609"/>
              <a:gd name="T77" fmla="*/ 153097 h 510"/>
              <a:gd name="T78" fmla="*/ 60792 w 609"/>
              <a:gd name="T79" fmla="*/ 153097 h 510"/>
              <a:gd name="T80" fmla="*/ 40648 w 609"/>
              <a:gd name="T81" fmla="*/ 153097 h 510"/>
              <a:gd name="T82" fmla="*/ 30576 w 609"/>
              <a:gd name="T83" fmla="*/ 142987 h 510"/>
              <a:gd name="T84" fmla="*/ 30576 w 609"/>
              <a:gd name="T85" fmla="*/ 122406 h 510"/>
              <a:gd name="T86" fmla="*/ 30576 w 609"/>
              <a:gd name="T87" fmla="*/ 122406 h 510"/>
              <a:gd name="T88" fmla="*/ 30576 w 609"/>
              <a:gd name="T89" fmla="*/ 102185 h 510"/>
              <a:gd name="T90" fmla="*/ 40648 w 609"/>
              <a:gd name="T91" fmla="*/ 91714 h 510"/>
              <a:gd name="T92" fmla="*/ 60792 w 609"/>
              <a:gd name="T93" fmla="*/ 91714 h 510"/>
              <a:gd name="T94" fmla="*/ 71224 w 609"/>
              <a:gd name="T95" fmla="*/ 102185 h 510"/>
              <a:gd name="T96" fmla="*/ 71224 w 609"/>
              <a:gd name="T97" fmla="*/ 122406 h 510"/>
              <a:gd name="T98" fmla="*/ 71224 w 609"/>
              <a:gd name="T99" fmla="*/ 122406 h 510"/>
              <a:gd name="T100" fmla="*/ 71224 w 609"/>
              <a:gd name="T101" fmla="*/ 142987 h 510"/>
              <a:gd name="T102" fmla="*/ 60792 w 609"/>
              <a:gd name="T103" fmla="*/ 153097 h 51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09" h="510">
                <a:moveTo>
                  <a:pt x="579" y="509"/>
                </a:moveTo>
                <a:lnTo>
                  <a:pt x="579" y="509"/>
                </a:lnTo>
                <a:cubicBezTo>
                  <a:pt x="28" y="509"/>
                  <a:pt x="28" y="509"/>
                  <a:pt x="28" y="509"/>
                </a:cubicBezTo>
                <a:cubicBezTo>
                  <a:pt x="14" y="509"/>
                  <a:pt x="0" y="502"/>
                  <a:pt x="0" y="488"/>
                </a:cubicBezTo>
                <a:cubicBezTo>
                  <a:pt x="0" y="481"/>
                  <a:pt x="0" y="481"/>
                  <a:pt x="0" y="481"/>
                </a:cubicBezTo>
                <a:cubicBezTo>
                  <a:pt x="0" y="467"/>
                  <a:pt x="14" y="452"/>
                  <a:pt x="28" y="452"/>
                </a:cubicBezTo>
                <a:cubicBezTo>
                  <a:pt x="579" y="452"/>
                  <a:pt x="579" y="452"/>
                  <a:pt x="579" y="452"/>
                </a:cubicBezTo>
                <a:cubicBezTo>
                  <a:pt x="594" y="452"/>
                  <a:pt x="608" y="467"/>
                  <a:pt x="608" y="481"/>
                </a:cubicBezTo>
                <a:cubicBezTo>
                  <a:pt x="608" y="488"/>
                  <a:pt x="608" y="488"/>
                  <a:pt x="608" y="488"/>
                </a:cubicBezTo>
                <a:cubicBezTo>
                  <a:pt x="608" y="502"/>
                  <a:pt x="594" y="509"/>
                  <a:pt x="579" y="509"/>
                </a:cubicBezTo>
                <a:close/>
                <a:moveTo>
                  <a:pt x="523" y="396"/>
                </a:moveTo>
                <a:lnTo>
                  <a:pt x="523" y="396"/>
                </a:lnTo>
                <a:cubicBezTo>
                  <a:pt x="523" y="417"/>
                  <a:pt x="509" y="424"/>
                  <a:pt x="495" y="424"/>
                </a:cubicBezTo>
                <a:cubicBezTo>
                  <a:pt x="438" y="424"/>
                  <a:pt x="438" y="424"/>
                  <a:pt x="438" y="424"/>
                </a:cubicBezTo>
                <a:cubicBezTo>
                  <a:pt x="417" y="424"/>
                  <a:pt x="410" y="417"/>
                  <a:pt x="410" y="396"/>
                </a:cubicBezTo>
                <a:cubicBezTo>
                  <a:pt x="410" y="198"/>
                  <a:pt x="410" y="198"/>
                  <a:pt x="410" y="198"/>
                </a:cubicBezTo>
                <a:cubicBezTo>
                  <a:pt x="410" y="141"/>
                  <a:pt x="410" y="141"/>
                  <a:pt x="410" y="141"/>
                </a:cubicBezTo>
                <a:cubicBezTo>
                  <a:pt x="410" y="127"/>
                  <a:pt x="417" y="113"/>
                  <a:pt x="438" y="113"/>
                </a:cubicBezTo>
                <a:cubicBezTo>
                  <a:pt x="495" y="113"/>
                  <a:pt x="495" y="113"/>
                  <a:pt x="495" y="113"/>
                </a:cubicBezTo>
                <a:cubicBezTo>
                  <a:pt x="509" y="113"/>
                  <a:pt x="523" y="127"/>
                  <a:pt x="523" y="141"/>
                </a:cubicBezTo>
                <a:cubicBezTo>
                  <a:pt x="523" y="339"/>
                  <a:pt x="523" y="339"/>
                  <a:pt x="523" y="339"/>
                </a:cubicBezTo>
                <a:lnTo>
                  <a:pt x="523" y="396"/>
                </a:lnTo>
                <a:close/>
                <a:moveTo>
                  <a:pt x="332" y="424"/>
                </a:moveTo>
                <a:lnTo>
                  <a:pt x="332" y="424"/>
                </a:lnTo>
                <a:cubicBezTo>
                  <a:pt x="276" y="424"/>
                  <a:pt x="276" y="424"/>
                  <a:pt x="276" y="424"/>
                </a:cubicBezTo>
                <a:cubicBezTo>
                  <a:pt x="262" y="424"/>
                  <a:pt x="247" y="417"/>
                  <a:pt x="247" y="396"/>
                </a:cubicBezTo>
                <a:cubicBezTo>
                  <a:pt x="247" y="339"/>
                  <a:pt x="247" y="339"/>
                  <a:pt x="247" y="339"/>
                </a:cubicBezTo>
                <a:cubicBezTo>
                  <a:pt x="247" y="85"/>
                  <a:pt x="247" y="85"/>
                  <a:pt x="247" y="85"/>
                </a:cubicBezTo>
                <a:cubicBezTo>
                  <a:pt x="247" y="28"/>
                  <a:pt x="247" y="28"/>
                  <a:pt x="247" y="28"/>
                </a:cubicBezTo>
                <a:cubicBezTo>
                  <a:pt x="247" y="14"/>
                  <a:pt x="262" y="0"/>
                  <a:pt x="276" y="0"/>
                </a:cubicBezTo>
                <a:cubicBezTo>
                  <a:pt x="332" y="0"/>
                  <a:pt x="332" y="0"/>
                  <a:pt x="332" y="0"/>
                </a:cubicBezTo>
                <a:cubicBezTo>
                  <a:pt x="346" y="0"/>
                  <a:pt x="360" y="14"/>
                  <a:pt x="360" y="28"/>
                </a:cubicBezTo>
                <a:cubicBezTo>
                  <a:pt x="360" y="85"/>
                  <a:pt x="360" y="85"/>
                  <a:pt x="360" y="85"/>
                </a:cubicBezTo>
                <a:cubicBezTo>
                  <a:pt x="360" y="339"/>
                  <a:pt x="360" y="339"/>
                  <a:pt x="360" y="339"/>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339"/>
                  <a:pt x="85" y="339"/>
                  <a:pt x="85" y="339"/>
                </a:cubicBezTo>
                <a:cubicBezTo>
                  <a:pt x="85" y="283"/>
                  <a:pt x="85" y="283"/>
                  <a:pt x="85" y="283"/>
                </a:cubicBezTo>
                <a:cubicBezTo>
                  <a:pt x="85" y="269"/>
                  <a:pt x="99" y="254"/>
                  <a:pt x="113" y="254"/>
                </a:cubicBezTo>
                <a:cubicBezTo>
                  <a:pt x="169" y="254"/>
                  <a:pt x="169" y="254"/>
                  <a:pt x="169" y="254"/>
                </a:cubicBezTo>
                <a:cubicBezTo>
                  <a:pt x="191" y="254"/>
                  <a:pt x="198" y="269"/>
                  <a:pt x="198" y="283"/>
                </a:cubicBezTo>
                <a:cubicBezTo>
                  <a:pt x="198" y="339"/>
                  <a:pt x="198" y="339"/>
                  <a:pt x="198" y="339"/>
                </a:cubicBezTo>
                <a:cubicBezTo>
                  <a:pt x="198" y="396"/>
                  <a:pt x="198" y="396"/>
                  <a:pt x="198" y="396"/>
                </a:cubicBezTo>
                <a:cubicBezTo>
                  <a:pt x="198" y="417"/>
                  <a:pt x="191" y="424"/>
                  <a:pt x="169" y="424"/>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81560754-FF11-0D46-BC2D-47BB27419FD4}"/>
              </a:ext>
            </a:extLst>
          </p:cNvPr>
          <p:cNvSpPr txBox="1"/>
          <p:nvPr/>
        </p:nvSpPr>
        <p:spPr>
          <a:xfrm>
            <a:off x="693501" y="2002582"/>
            <a:ext cx="240859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Merge</a:t>
            </a:r>
          </a:p>
        </p:txBody>
      </p:sp>
      <p:sp>
        <p:nvSpPr>
          <p:cNvPr id="25" name="TextBox 24">
            <a:extLst>
              <a:ext uri="{FF2B5EF4-FFF2-40B4-BE49-F238E27FC236}">
                <a16:creationId xmlns:a16="http://schemas.microsoft.com/office/drawing/2014/main" id="{B34F16FF-CB50-3B45-987C-4A0A0FD6F9EE}"/>
              </a:ext>
            </a:extLst>
          </p:cNvPr>
          <p:cNvSpPr txBox="1"/>
          <p:nvPr/>
        </p:nvSpPr>
        <p:spPr>
          <a:xfrm>
            <a:off x="693501" y="242896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6" name="TextBox 25">
            <a:extLst>
              <a:ext uri="{FF2B5EF4-FFF2-40B4-BE49-F238E27FC236}">
                <a16:creationId xmlns:a16="http://schemas.microsoft.com/office/drawing/2014/main" id="{5DCD7FC6-ED88-EF47-B223-2DDD28199263}"/>
              </a:ext>
            </a:extLst>
          </p:cNvPr>
          <p:cNvSpPr txBox="1"/>
          <p:nvPr/>
        </p:nvSpPr>
        <p:spPr>
          <a:xfrm>
            <a:off x="693501" y="4740772"/>
            <a:ext cx="216864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Sell</a:t>
            </a:r>
          </a:p>
        </p:txBody>
      </p:sp>
      <p:sp>
        <p:nvSpPr>
          <p:cNvPr id="27" name="TextBox 26">
            <a:extLst>
              <a:ext uri="{FF2B5EF4-FFF2-40B4-BE49-F238E27FC236}">
                <a16:creationId xmlns:a16="http://schemas.microsoft.com/office/drawing/2014/main" id="{215F93A3-08F8-4244-A4EA-264DCC9D4237}"/>
              </a:ext>
            </a:extLst>
          </p:cNvPr>
          <p:cNvSpPr txBox="1"/>
          <p:nvPr/>
        </p:nvSpPr>
        <p:spPr>
          <a:xfrm>
            <a:off x="693501" y="5167155"/>
            <a:ext cx="2818817"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28" name="TextBox 27">
            <a:extLst>
              <a:ext uri="{FF2B5EF4-FFF2-40B4-BE49-F238E27FC236}">
                <a16:creationId xmlns:a16="http://schemas.microsoft.com/office/drawing/2014/main" id="{B81849B6-3CCD-A949-8E4D-AC36D9C0ADF2}"/>
              </a:ext>
            </a:extLst>
          </p:cNvPr>
          <p:cNvSpPr txBox="1"/>
          <p:nvPr/>
        </p:nvSpPr>
        <p:spPr>
          <a:xfrm>
            <a:off x="9301280" y="2002582"/>
            <a:ext cx="219721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Transfer</a:t>
            </a:r>
          </a:p>
        </p:txBody>
      </p:sp>
      <p:sp>
        <p:nvSpPr>
          <p:cNvPr id="29" name="TextBox 28">
            <a:extLst>
              <a:ext uri="{FF2B5EF4-FFF2-40B4-BE49-F238E27FC236}">
                <a16:creationId xmlns:a16="http://schemas.microsoft.com/office/drawing/2014/main" id="{EF0CEA73-9A8E-B344-B686-B5D562087E8E}"/>
              </a:ext>
            </a:extLst>
          </p:cNvPr>
          <p:cNvSpPr txBox="1"/>
          <p:nvPr/>
        </p:nvSpPr>
        <p:spPr>
          <a:xfrm>
            <a:off x="9457038" y="4740772"/>
            <a:ext cx="2041461"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Liquidate</a:t>
            </a:r>
          </a:p>
        </p:txBody>
      </p:sp>
      <p:sp>
        <p:nvSpPr>
          <p:cNvPr id="30" name="TextBox 29">
            <a:extLst>
              <a:ext uri="{FF2B5EF4-FFF2-40B4-BE49-F238E27FC236}">
                <a16:creationId xmlns:a16="http://schemas.microsoft.com/office/drawing/2014/main" id="{88EC3587-B63D-1147-8E6D-3D2797DD35E7}"/>
              </a:ext>
            </a:extLst>
          </p:cNvPr>
          <p:cNvSpPr txBox="1"/>
          <p:nvPr/>
        </p:nvSpPr>
        <p:spPr>
          <a:xfrm>
            <a:off x="8679682" y="242896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1" name="TextBox 30">
            <a:extLst>
              <a:ext uri="{FF2B5EF4-FFF2-40B4-BE49-F238E27FC236}">
                <a16:creationId xmlns:a16="http://schemas.microsoft.com/office/drawing/2014/main" id="{87C02426-F0A4-F641-BF0B-BC8C05118446}"/>
              </a:ext>
            </a:extLst>
          </p:cNvPr>
          <p:cNvSpPr txBox="1"/>
          <p:nvPr/>
        </p:nvSpPr>
        <p:spPr>
          <a:xfrm>
            <a:off x="8679682" y="5167155"/>
            <a:ext cx="2818817"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 a nay the prudent looked has attachment there are best artist design.</a:t>
            </a:r>
          </a:p>
        </p:txBody>
      </p:sp>
      <p:sp>
        <p:nvSpPr>
          <p:cNvPr id="34" name="Arc 33">
            <a:extLst>
              <a:ext uri="{FF2B5EF4-FFF2-40B4-BE49-F238E27FC236}">
                <a16:creationId xmlns:a16="http://schemas.microsoft.com/office/drawing/2014/main" id="{09883623-403E-F244-9021-A5093EAD349F}"/>
              </a:ext>
            </a:extLst>
          </p:cNvPr>
          <p:cNvSpPr/>
          <p:nvPr/>
        </p:nvSpPr>
        <p:spPr>
          <a:xfrm>
            <a:off x="3759361" y="2594697"/>
            <a:ext cx="2399129" cy="2399129"/>
          </a:xfrm>
          <a:prstGeom prst="arc">
            <a:avLst>
              <a:gd name="adj1" fmla="val 17729492"/>
              <a:gd name="adj2" fmla="val 20589700"/>
            </a:avLst>
          </a:prstGeom>
          <a:ln w="19050">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35" name="Arc 34">
            <a:extLst>
              <a:ext uri="{FF2B5EF4-FFF2-40B4-BE49-F238E27FC236}">
                <a16:creationId xmlns:a16="http://schemas.microsoft.com/office/drawing/2014/main" id="{4E33CB21-AFDA-FF48-A831-7DC5D3D9D0B5}"/>
              </a:ext>
            </a:extLst>
          </p:cNvPr>
          <p:cNvSpPr/>
          <p:nvPr/>
        </p:nvSpPr>
        <p:spPr>
          <a:xfrm rot="364545" flipH="1">
            <a:off x="4659707" y="3923741"/>
            <a:ext cx="2399129" cy="2399129"/>
          </a:xfrm>
          <a:prstGeom prst="arc">
            <a:avLst>
              <a:gd name="adj1" fmla="val 17729492"/>
              <a:gd name="adj2" fmla="val 20589700"/>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36" name="Arc 35">
            <a:extLst>
              <a:ext uri="{FF2B5EF4-FFF2-40B4-BE49-F238E27FC236}">
                <a16:creationId xmlns:a16="http://schemas.microsoft.com/office/drawing/2014/main" id="{B8185262-A105-D14D-BC56-A89940A6BEF6}"/>
              </a:ext>
            </a:extLst>
          </p:cNvPr>
          <p:cNvSpPr/>
          <p:nvPr/>
        </p:nvSpPr>
        <p:spPr>
          <a:xfrm rot="16200000" flipH="1" flipV="1">
            <a:off x="5213202" y="1724724"/>
            <a:ext cx="2399129" cy="2399129"/>
          </a:xfrm>
          <a:prstGeom prst="arc">
            <a:avLst>
              <a:gd name="adj1" fmla="val 17729492"/>
              <a:gd name="adj2" fmla="val 20589700"/>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37" name="Arc 36">
            <a:extLst>
              <a:ext uri="{FF2B5EF4-FFF2-40B4-BE49-F238E27FC236}">
                <a16:creationId xmlns:a16="http://schemas.microsoft.com/office/drawing/2014/main" id="{ED1A7E24-1A18-F549-9F37-3BFCD499A096}"/>
              </a:ext>
            </a:extLst>
          </p:cNvPr>
          <p:cNvSpPr/>
          <p:nvPr/>
        </p:nvSpPr>
        <p:spPr>
          <a:xfrm rot="270274" flipH="1" flipV="1">
            <a:off x="5996596" y="3172527"/>
            <a:ext cx="2399129" cy="2399129"/>
          </a:xfrm>
          <a:prstGeom prst="arc">
            <a:avLst>
              <a:gd name="adj1" fmla="val 17729492"/>
              <a:gd name="adj2" fmla="val 20589700"/>
            </a:avLst>
          </a:prstGeom>
          <a:ln w="1905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84AF1890-EAD6-284E-BA3F-D0D23B2D7E85}"/>
              </a:ext>
            </a:extLst>
          </p:cNvPr>
          <p:cNvSpPr/>
          <p:nvPr/>
        </p:nvSpPr>
        <p:spPr>
          <a:xfrm>
            <a:off x="5363688" y="3344092"/>
            <a:ext cx="1461852" cy="1462728"/>
          </a:xfrm>
          <a:prstGeom prst="ellipse">
            <a:avLst/>
          </a:prstGeom>
          <a:solidFill>
            <a:srgbClr val="FFFFFF"/>
          </a:solidFill>
          <a:ln w="9508" cap="flat">
            <a:noFill/>
            <a:prstDash val="solid"/>
            <a:miter/>
          </a:ln>
          <a:effectLst/>
        </p:spPr>
        <p:txBody>
          <a:bodyPr rtlCol="0" anchor="ctr"/>
          <a:lstStyle/>
          <a:p>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66212645-8C11-564B-A172-5BFB59127B2E}"/>
              </a:ext>
            </a:extLst>
          </p:cNvPr>
          <p:cNvSpPr/>
          <p:nvPr/>
        </p:nvSpPr>
        <p:spPr>
          <a:xfrm>
            <a:off x="5503900" y="3484530"/>
            <a:ext cx="1181497" cy="1182205"/>
          </a:xfrm>
          <a:prstGeom prst="ellipse">
            <a:avLst/>
          </a:prstGeom>
          <a:solidFill>
            <a:schemeClr val="tx2">
              <a:lumMod val="10000"/>
              <a:lumOff val="90000"/>
            </a:schemeClr>
          </a:solidFill>
          <a:ln w="9508" cap="flat">
            <a:noFill/>
            <a:prstDash val="solid"/>
            <a:miter/>
          </a:ln>
        </p:spPr>
        <p:txBody>
          <a:bodyPr rtlCol="0" anchor="ctr"/>
          <a:lstStyle/>
          <a:p>
            <a:endParaRPr lang="en-US" dirty="0">
              <a:latin typeface="Roboto" panose="02000000000000000000" pitchFamily="2" charset="0"/>
            </a:endParaRPr>
          </a:p>
        </p:txBody>
      </p:sp>
      <p:sp>
        <p:nvSpPr>
          <p:cNvPr id="32" name="Freeform 123">
            <a:extLst>
              <a:ext uri="{FF2B5EF4-FFF2-40B4-BE49-F238E27FC236}">
                <a16:creationId xmlns:a16="http://schemas.microsoft.com/office/drawing/2014/main" id="{E20D1207-23B5-244B-BA75-31E030992AC1}"/>
              </a:ext>
            </a:extLst>
          </p:cNvPr>
          <p:cNvSpPr>
            <a:spLocks noChangeArrowheads="1"/>
          </p:cNvSpPr>
          <p:nvPr/>
        </p:nvSpPr>
        <p:spPr bwMode="auto">
          <a:xfrm>
            <a:off x="5867598" y="3843261"/>
            <a:ext cx="454101" cy="464743"/>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2">
              <a:lumMod val="50000"/>
              <a:lumOff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4069914714"/>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E55438-9BE9-8B4D-BCBB-6018968C9180}"/>
              </a:ext>
            </a:extLst>
          </p:cNvPr>
          <p:cNvSpPr txBox="1"/>
          <p:nvPr/>
        </p:nvSpPr>
        <p:spPr>
          <a:xfrm>
            <a:off x="3135086" y="523875"/>
            <a:ext cx="5921828"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Contact Information</a:t>
            </a:r>
          </a:p>
        </p:txBody>
      </p:sp>
      <p:sp>
        <p:nvSpPr>
          <p:cNvPr id="5" name="TextBox 4">
            <a:extLst>
              <a:ext uri="{FF2B5EF4-FFF2-40B4-BE49-F238E27FC236}">
                <a16:creationId xmlns:a16="http://schemas.microsoft.com/office/drawing/2014/main" id="{0CBB556E-5638-2D46-874A-909BABBDDF04}"/>
              </a:ext>
            </a:extLst>
          </p:cNvPr>
          <p:cNvSpPr txBox="1"/>
          <p:nvPr/>
        </p:nvSpPr>
        <p:spPr>
          <a:xfrm>
            <a:off x="4810125" y="1225433"/>
            <a:ext cx="2571750" cy="246221"/>
          </a:xfrm>
          <a:prstGeom prst="rect">
            <a:avLst/>
          </a:prstGeom>
          <a:noFill/>
        </p:spPr>
        <p:txBody>
          <a:bodyPr wrap="square" rtlCol="0">
            <a:spAutoFit/>
          </a:bodyPr>
          <a:lstStyle/>
          <a:p>
            <a:pPr algn="ctr"/>
            <a:r>
              <a:rPr lang="en-US" sz="1000" dirty="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6B205200-04A9-0243-8B97-0C4C305514DE}"/>
              </a:ext>
            </a:extLst>
          </p:cNvPr>
          <p:cNvSpPr txBox="1"/>
          <p:nvPr/>
        </p:nvSpPr>
        <p:spPr>
          <a:xfrm>
            <a:off x="1502151" y="3606170"/>
            <a:ext cx="1185174"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Address</a:t>
            </a:r>
          </a:p>
        </p:txBody>
      </p:sp>
      <p:sp>
        <p:nvSpPr>
          <p:cNvPr id="7" name="TextBox 6">
            <a:extLst>
              <a:ext uri="{FF2B5EF4-FFF2-40B4-BE49-F238E27FC236}">
                <a16:creationId xmlns:a16="http://schemas.microsoft.com/office/drawing/2014/main" id="{13BF1621-D535-F242-B3C8-FC7200263866}"/>
              </a:ext>
            </a:extLst>
          </p:cNvPr>
          <p:cNvSpPr txBox="1"/>
          <p:nvPr/>
        </p:nvSpPr>
        <p:spPr>
          <a:xfrm>
            <a:off x="1502152" y="4032553"/>
            <a:ext cx="2408593"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2476 Leverton Cove Road</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Springfield, MA, Massachusetts, 01109.</a:t>
            </a:r>
          </a:p>
        </p:txBody>
      </p:sp>
      <p:sp>
        <p:nvSpPr>
          <p:cNvPr id="18" name="Oval 17">
            <a:extLst>
              <a:ext uri="{FF2B5EF4-FFF2-40B4-BE49-F238E27FC236}">
                <a16:creationId xmlns:a16="http://schemas.microsoft.com/office/drawing/2014/main" id="{8D8CBD7B-CE7A-4748-9B89-D7D3DBFF0443}"/>
              </a:ext>
            </a:extLst>
          </p:cNvPr>
          <p:cNvSpPr/>
          <p:nvPr/>
        </p:nvSpPr>
        <p:spPr>
          <a:xfrm>
            <a:off x="914923" y="3655063"/>
            <a:ext cx="457991" cy="45799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9649B87D-DCFF-2B4A-968E-B69B7217211D}"/>
              </a:ext>
            </a:extLst>
          </p:cNvPr>
          <p:cNvSpPr txBox="1"/>
          <p:nvPr/>
        </p:nvSpPr>
        <p:spPr>
          <a:xfrm>
            <a:off x="4725143" y="3606170"/>
            <a:ext cx="1043857"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Phone</a:t>
            </a:r>
          </a:p>
        </p:txBody>
      </p:sp>
      <p:sp>
        <p:nvSpPr>
          <p:cNvPr id="11" name="TextBox 10">
            <a:extLst>
              <a:ext uri="{FF2B5EF4-FFF2-40B4-BE49-F238E27FC236}">
                <a16:creationId xmlns:a16="http://schemas.microsoft.com/office/drawing/2014/main" id="{9BF911F8-4E76-EE4D-B685-D640F1B025A4}"/>
              </a:ext>
            </a:extLst>
          </p:cNvPr>
          <p:cNvSpPr txBox="1"/>
          <p:nvPr/>
        </p:nvSpPr>
        <p:spPr>
          <a:xfrm>
            <a:off x="4725144" y="4032553"/>
            <a:ext cx="104385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+413-364-6795</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+413-426-3944</a:t>
            </a:r>
          </a:p>
        </p:txBody>
      </p:sp>
      <p:sp>
        <p:nvSpPr>
          <p:cNvPr id="21" name="Oval 20">
            <a:extLst>
              <a:ext uri="{FF2B5EF4-FFF2-40B4-BE49-F238E27FC236}">
                <a16:creationId xmlns:a16="http://schemas.microsoft.com/office/drawing/2014/main" id="{39F784CD-B844-5A44-BD59-1497CDB54CA5}"/>
              </a:ext>
            </a:extLst>
          </p:cNvPr>
          <p:cNvSpPr/>
          <p:nvPr/>
        </p:nvSpPr>
        <p:spPr>
          <a:xfrm>
            <a:off x="4137916" y="3655063"/>
            <a:ext cx="457991" cy="45799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15662B92-0D4F-6943-9BB7-73E5838BC433}"/>
              </a:ext>
            </a:extLst>
          </p:cNvPr>
          <p:cNvSpPr txBox="1"/>
          <p:nvPr/>
        </p:nvSpPr>
        <p:spPr>
          <a:xfrm>
            <a:off x="6598035" y="3606170"/>
            <a:ext cx="1043857"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Email</a:t>
            </a:r>
          </a:p>
        </p:txBody>
      </p:sp>
      <p:sp>
        <p:nvSpPr>
          <p:cNvPr id="13" name="TextBox 12">
            <a:extLst>
              <a:ext uri="{FF2B5EF4-FFF2-40B4-BE49-F238E27FC236}">
                <a16:creationId xmlns:a16="http://schemas.microsoft.com/office/drawing/2014/main" id="{2A8822B7-587F-074A-81B7-9D1A040F528B}"/>
              </a:ext>
            </a:extLst>
          </p:cNvPr>
          <p:cNvSpPr txBox="1"/>
          <p:nvPr/>
        </p:nvSpPr>
        <p:spPr>
          <a:xfrm>
            <a:off x="6598035" y="4032553"/>
            <a:ext cx="1925005" cy="528350"/>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urcontactemail@mail.com</a:t>
            </a:r>
          </a:p>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urpersonalemail@mail.com</a:t>
            </a:r>
          </a:p>
        </p:txBody>
      </p:sp>
      <p:sp>
        <p:nvSpPr>
          <p:cNvPr id="22" name="Oval 21">
            <a:extLst>
              <a:ext uri="{FF2B5EF4-FFF2-40B4-BE49-F238E27FC236}">
                <a16:creationId xmlns:a16="http://schemas.microsoft.com/office/drawing/2014/main" id="{154F7924-B439-0F49-A4A5-77D0C3CB68B9}"/>
              </a:ext>
            </a:extLst>
          </p:cNvPr>
          <p:cNvSpPr/>
          <p:nvPr/>
        </p:nvSpPr>
        <p:spPr>
          <a:xfrm>
            <a:off x="5996172" y="3655063"/>
            <a:ext cx="457991" cy="45799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DB7F8827-4E12-E04F-AB82-A9079BCFFE5D}"/>
              </a:ext>
            </a:extLst>
          </p:cNvPr>
          <p:cNvSpPr txBox="1"/>
          <p:nvPr/>
        </p:nvSpPr>
        <p:spPr>
          <a:xfrm>
            <a:off x="9352073" y="3606170"/>
            <a:ext cx="1212133"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Website</a:t>
            </a:r>
          </a:p>
        </p:txBody>
      </p:sp>
      <p:sp>
        <p:nvSpPr>
          <p:cNvPr id="26" name="TextBox 25">
            <a:extLst>
              <a:ext uri="{FF2B5EF4-FFF2-40B4-BE49-F238E27FC236}">
                <a16:creationId xmlns:a16="http://schemas.microsoft.com/office/drawing/2014/main" id="{3E11E8BD-2EFF-D844-A382-8FFE68D0D1C0}"/>
              </a:ext>
            </a:extLst>
          </p:cNvPr>
          <p:cNvSpPr txBox="1"/>
          <p:nvPr/>
        </p:nvSpPr>
        <p:spPr>
          <a:xfrm>
            <a:off x="9352073" y="4032553"/>
            <a:ext cx="1925005" cy="528350"/>
          </a:xfrm>
          <a:prstGeom prst="rect">
            <a:avLst/>
          </a:prstGeom>
          <a:noFill/>
        </p:spPr>
        <p:txBody>
          <a:bodyPr wrap="square" rtlCol="0">
            <a:spAutoFit/>
          </a:bodyPr>
          <a:lstStyle/>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www.urwebitedomain.com</a:t>
            </a:r>
          </a:p>
          <a:p>
            <a:pP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www.uranotherwebsite.com</a:t>
            </a:r>
          </a:p>
        </p:txBody>
      </p:sp>
      <p:sp>
        <p:nvSpPr>
          <p:cNvPr id="27" name="Oval 26">
            <a:extLst>
              <a:ext uri="{FF2B5EF4-FFF2-40B4-BE49-F238E27FC236}">
                <a16:creationId xmlns:a16="http://schemas.microsoft.com/office/drawing/2014/main" id="{65DA6C29-BBFE-564D-93E2-6A76E5AFC155}"/>
              </a:ext>
            </a:extLst>
          </p:cNvPr>
          <p:cNvSpPr/>
          <p:nvPr/>
        </p:nvSpPr>
        <p:spPr>
          <a:xfrm>
            <a:off x="8750210" y="3655063"/>
            <a:ext cx="457991" cy="45799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4" name="Straight Connector 33">
            <a:extLst>
              <a:ext uri="{FF2B5EF4-FFF2-40B4-BE49-F238E27FC236}">
                <a16:creationId xmlns:a16="http://schemas.microsoft.com/office/drawing/2014/main" id="{8EED9D14-1433-6D48-B18D-6EE7BA5B93DF}"/>
              </a:ext>
            </a:extLst>
          </p:cNvPr>
          <p:cNvCxnSpPr>
            <a:cxnSpLocks/>
          </p:cNvCxnSpPr>
          <p:nvPr/>
        </p:nvCxnSpPr>
        <p:spPr>
          <a:xfrm>
            <a:off x="687324" y="2957157"/>
            <a:ext cx="10817352" cy="0"/>
          </a:xfrm>
          <a:prstGeom prst="line">
            <a:avLst/>
          </a:prstGeom>
          <a:ln w="1270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E01B8AB-0715-EF49-AC41-CA708A27BC0F}"/>
              </a:ext>
            </a:extLst>
          </p:cNvPr>
          <p:cNvCxnSpPr>
            <a:cxnSpLocks/>
          </p:cNvCxnSpPr>
          <p:nvPr/>
        </p:nvCxnSpPr>
        <p:spPr>
          <a:xfrm>
            <a:off x="687324" y="5209917"/>
            <a:ext cx="10817352" cy="0"/>
          </a:xfrm>
          <a:prstGeom prst="line">
            <a:avLst/>
          </a:prstGeom>
          <a:ln w="1270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51" name="Freeform 2">
            <a:extLst>
              <a:ext uri="{FF2B5EF4-FFF2-40B4-BE49-F238E27FC236}">
                <a16:creationId xmlns:a16="http://schemas.microsoft.com/office/drawing/2014/main" id="{B57C32C4-F88C-5D4E-8924-1F28BD35E938}"/>
              </a:ext>
            </a:extLst>
          </p:cNvPr>
          <p:cNvSpPr>
            <a:spLocks noChangeArrowheads="1"/>
          </p:cNvSpPr>
          <p:nvPr/>
        </p:nvSpPr>
        <p:spPr bwMode="auto">
          <a:xfrm>
            <a:off x="1065787" y="3757933"/>
            <a:ext cx="156262" cy="252250"/>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Freeform 50">
            <a:extLst>
              <a:ext uri="{FF2B5EF4-FFF2-40B4-BE49-F238E27FC236}">
                <a16:creationId xmlns:a16="http://schemas.microsoft.com/office/drawing/2014/main" id="{0B1441E8-9B2A-2541-A7C2-5468CEA035D0}"/>
              </a:ext>
            </a:extLst>
          </p:cNvPr>
          <p:cNvSpPr>
            <a:spLocks noChangeArrowheads="1"/>
          </p:cNvSpPr>
          <p:nvPr/>
        </p:nvSpPr>
        <p:spPr bwMode="auto">
          <a:xfrm>
            <a:off x="4245906" y="3764014"/>
            <a:ext cx="242010" cy="240088"/>
          </a:xfrm>
          <a:custGeom>
            <a:avLst/>
            <a:gdLst>
              <a:gd name="T0" fmla="*/ 115780 w 444"/>
              <a:gd name="T1" fmla="*/ 115121 h 443"/>
              <a:gd name="T2" fmla="*/ 115780 w 444"/>
              <a:gd name="T3" fmla="*/ 115121 h 443"/>
              <a:gd name="T4" fmla="*/ 72081 w 444"/>
              <a:gd name="T5" fmla="*/ 138862 h 443"/>
              <a:gd name="T6" fmla="*/ 27931 w 444"/>
              <a:gd name="T7" fmla="*/ 138862 h 443"/>
              <a:gd name="T8" fmla="*/ 31986 w 444"/>
              <a:gd name="T9" fmla="*/ 182312 h 443"/>
              <a:gd name="T10" fmla="*/ 139657 w 444"/>
              <a:gd name="T11" fmla="*/ 138862 h 443"/>
              <a:gd name="T12" fmla="*/ 187411 w 444"/>
              <a:gd name="T13" fmla="*/ 27324 h 443"/>
              <a:gd name="T14" fmla="*/ 143712 w 444"/>
              <a:gd name="T15" fmla="*/ 23741 h 443"/>
              <a:gd name="T16" fmla="*/ 143712 w 444"/>
              <a:gd name="T17" fmla="*/ 67639 h 443"/>
              <a:gd name="T18" fmla="*/ 115780 w 444"/>
              <a:gd name="T19" fmla="*/ 115121 h 44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4" h="443">
                <a:moveTo>
                  <a:pt x="257" y="257"/>
                </a:moveTo>
                <a:lnTo>
                  <a:pt x="257" y="257"/>
                </a:lnTo>
                <a:cubicBezTo>
                  <a:pt x="222" y="292"/>
                  <a:pt x="177" y="327"/>
                  <a:pt x="160" y="310"/>
                </a:cubicBezTo>
                <a:cubicBezTo>
                  <a:pt x="133" y="283"/>
                  <a:pt x="115" y="265"/>
                  <a:pt x="62" y="310"/>
                </a:cubicBezTo>
                <a:cubicBezTo>
                  <a:pt x="0" y="354"/>
                  <a:pt x="44" y="389"/>
                  <a:pt x="71" y="407"/>
                </a:cubicBezTo>
                <a:cubicBezTo>
                  <a:pt x="97" y="442"/>
                  <a:pt x="204" y="416"/>
                  <a:pt x="310" y="310"/>
                </a:cubicBezTo>
                <a:cubicBezTo>
                  <a:pt x="416" y="204"/>
                  <a:pt x="443" y="97"/>
                  <a:pt x="416" y="61"/>
                </a:cubicBezTo>
                <a:cubicBezTo>
                  <a:pt x="390" y="35"/>
                  <a:pt x="363" y="0"/>
                  <a:pt x="319" y="53"/>
                </a:cubicBezTo>
                <a:cubicBezTo>
                  <a:pt x="275" y="106"/>
                  <a:pt x="293" y="123"/>
                  <a:pt x="319" y="151"/>
                </a:cubicBezTo>
                <a:cubicBezTo>
                  <a:pt x="337" y="167"/>
                  <a:pt x="302" y="212"/>
                  <a:pt x="257" y="257"/>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3" name="Freeform 51">
            <a:extLst>
              <a:ext uri="{FF2B5EF4-FFF2-40B4-BE49-F238E27FC236}">
                <a16:creationId xmlns:a16="http://schemas.microsoft.com/office/drawing/2014/main" id="{96753439-27A1-494F-985A-1A4C1D56075C}"/>
              </a:ext>
            </a:extLst>
          </p:cNvPr>
          <p:cNvSpPr>
            <a:spLocks noChangeArrowheads="1"/>
          </p:cNvSpPr>
          <p:nvPr/>
        </p:nvSpPr>
        <p:spPr bwMode="auto">
          <a:xfrm>
            <a:off x="6099360" y="3806269"/>
            <a:ext cx="251614" cy="155578"/>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Freeform 87">
            <a:extLst>
              <a:ext uri="{FF2B5EF4-FFF2-40B4-BE49-F238E27FC236}">
                <a16:creationId xmlns:a16="http://schemas.microsoft.com/office/drawing/2014/main" id="{E01235E4-7138-DC46-8BDD-241912E9EA00}"/>
              </a:ext>
            </a:extLst>
          </p:cNvPr>
          <p:cNvSpPr>
            <a:spLocks noChangeArrowheads="1"/>
          </p:cNvSpPr>
          <p:nvPr/>
        </p:nvSpPr>
        <p:spPr bwMode="auto">
          <a:xfrm>
            <a:off x="8854359" y="3761133"/>
            <a:ext cx="249692" cy="245850"/>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1938476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5C88F39-270A-0E44-B6AE-8A7775DACC03}"/>
              </a:ext>
            </a:extLst>
          </p:cNvPr>
          <p:cNvSpPr>
            <a:spLocks noGrp="1"/>
          </p:cNvSpPr>
          <p:nvPr>
            <p:ph type="pic" sz="quarter" idx="10"/>
          </p:nvPr>
        </p:nvSpPr>
        <p:spPr/>
        <p:txBody>
          <a:bodyPr/>
          <a:lstStyle/>
          <a:p>
            <a:endParaRPr lang="ro-RO"/>
          </a:p>
        </p:txBody>
      </p:sp>
      <p:sp>
        <p:nvSpPr>
          <p:cNvPr id="4" name="TextBox 3">
            <a:extLst>
              <a:ext uri="{FF2B5EF4-FFF2-40B4-BE49-F238E27FC236}">
                <a16:creationId xmlns:a16="http://schemas.microsoft.com/office/drawing/2014/main" id="{BB17AA59-DA96-4C03-96E3-AFF1154414DB}"/>
              </a:ext>
            </a:extLst>
          </p:cNvPr>
          <p:cNvSpPr txBox="1"/>
          <p:nvPr/>
        </p:nvSpPr>
        <p:spPr>
          <a:xfrm>
            <a:off x="3133725" y="523875"/>
            <a:ext cx="5924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About Our Company</a:t>
            </a:r>
          </a:p>
        </p:txBody>
      </p:sp>
      <p:sp>
        <p:nvSpPr>
          <p:cNvPr id="5" name="TextBox 4">
            <a:extLst>
              <a:ext uri="{FF2B5EF4-FFF2-40B4-BE49-F238E27FC236}">
                <a16:creationId xmlns:a16="http://schemas.microsoft.com/office/drawing/2014/main" id="{838CF5CB-F972-4A93-AD36-0A0247B88CC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Rectangle 7">
            <a:extLst>
              <a:ext uri="{FF2B5EF4-FFF2-40B4-BE49-F238E27FC236}">
                <a16:creationId xmlns:a16="http://schemas.microsoft.com/office/drawing/2014/main" id="{BFA08EF5-21BB-4E72-BF79-F544F6811F76}"/>
              </a:ext>
            </a:extLst>
          </p:cNvPr>
          <p:cNvSpPr/>
          <p:nvPr/>
        </p:nvSpPr>
        <p:spPr>
          <a:xfrm>
            <a:off x="7772400" y="1994874"/>
            <a:ext cx="1143000" cy="13924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3A225DA1-185F-48CE-83AF-C91665C86CA1}"/>
              </a:ext>
            </a:extLst>
          </p:cNvPr>
          <p:cNvSpPr/>
          <p:nvPr/>
        </p:nvSpPr>
        <p:spPr>
          <a:xfrm>
            <a:off x="4419601" y="4779758"/>
            <a:ext cx="4495800" cy="1392442"/>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F5307477-1761-42CA-832F-06BDFC7AFB89}"/>
              </a:ext>
            </a:extLst>
          </p:cNvPr>
          <p:cNvSpPr/>
          <p:nvPr/>
        </p:nvSpPr>
        <p:spPr>
          <a:xfrm>
            <a:off x="3276600" y="1994874"/>
            <a:ext cx="1763155" cy="139244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0587F81D-131F-421E-86AD-37CAA5B57510}"/>
              </a:ext>
            </a:extLst>
          </p:cNvPr>
          <p:cNvSpPr/>
          <p:nvPr/>
        </p:nvSpPr>
        <p:spPr>
          <a:xfrm>
            <a:off x="3276600" y="4779758"/>
            <a:ext cx="1143000" cy="13924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4C6049A6-4904-450F-8631-2BCF70C3D7C7}"/>
              </a:ext>
            </a:extLst>
          </p:cNvPr>
          <p:cNvSpPr txBox="1"/>
          <p:nvPr/>
        </p:nvSpPr>
        <p:spPr>
          <a:xfrm>
            <a:off x="925449" y="209831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7" name="TextBox 16">
            <a:extLst>
              <a:ext uri="{FF2B5EF4-FFF2-40B4-BE49-F238E27FC236}">
                <a16:creationId xmlns:a16="http://schemas.microsoft.com/office/drawing/2014/main" id="{01F1FF58-3E4C-43A0-82FD-70A37F2F3AA2}"/>
              </a:ext>
            </a:extLst>
          </p:cNvPr>
          <p:cNvSpPr txBox="1"/>
          <p:nvPr/>
        </p:nvSpPr>
        <p:spPr>
          <a:xfrm>
            <a:off x="687324" y="2524696"/>
            <a:ext cx="208445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prudent</a:t>
            </a:r>
          </a:p>
        </p:txBody>
      </p:sp>
      <p:sp>
        <p:nvSpPr>
          <p:cNvPr id="21" name="TextBox 20">
            <a:extLst>
              <a:ext uri="{FF2B5EF4-FFF2-40B4-BE49-F238E27FC236}">
                <a16:creationId xmlns:a16="http://schemas.microsoft.com/office/drawing/2014/main" id="{9EA0AE4B-67D4-45B6-9861-A1E1A0335980}"/>
              </a:ext>
            </a:extLst>
          </p:cNvPr>
          <p:cNvSpPr txBox="1"/>
          <p:nvPr/>
        </p:nvSpPr>
        <p:spPr>
          <a:xfrm>
            <a:off x="925449" y="4883196"/>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E91D53D7-7622-4B2C-8B18-32E95FA6CA71}"/>
              </a:ext>
            </a:extLst>
          </p:cNvPr>
          <p:cNvSpPr txBox="1"/>
          <p:nvPr/>
        </p:nvSpPr>
        <p:spPr>
          <a:xfrm>
            <a:off x="687324" y="5309579"/>
            <a:ext cx="208445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prudent</a:t>
            </a:r>
          </a:p>
        </p:txBody>
      </p:sp>
      <p:sp>
        <p:nvSpPr>
          <p:cNvPr id="26" name="TextBox 25">
            <a:extLst>
              <a:ext uri="{FF2B5EF4-FFF2-40B4-BE49-F238E27FC236}">
                <a16:creationId xmlns:a16="http://schemas.microsoft.com/office/drawing/2014/main" id="{A78C6AE8-2397-4C3E-9CBB-9C9423EAD082}"/>
              </a:ext>
            </a:extLst>
          </p:cNvPr>
          <p:cNvSpPr txBox="1"/>
          <p:nvPr/>
        </p:nvSpPr>
        <p:spPr>
          <a:xfrm>
            <a:off x="9420225" y="209831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7" name="TextBox 26">
            <a:extLst>
              <a:ext uri="{FF2B5EF4-FFF2-40B4-BE49-F238E27FC236}">
                <a16:creationId xmlns:a16="http://schemas.microsoft.com/office/drawing/2014/main" id="{152236B2-CF55-4EAB-B495-7D04F02E821B}"/>
              </a:ext>
            </a:extLst>
          </p:cNvPr>
          <p:cNvSpPr txBox="1"/>
          <p:nvPr/>
        </p:nvSpPr>
        <p:spPr>
          <a:xfrm>
            <a:off x="9420225" y="2524696"/>
            <a:ext cx="208445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prudent</a:t>
            </a:r>
          </a:p>
        </p:txBody>
      </p:sp>
      <p:sp>
        <p:nvSpPr>
          <p:cNvPr id="28" name="TextBox 27">
            <a:extLst>
              <a:ext uri="{FF2B5EF4-FFF2-40B4-BE49-F238E27FC236}">
                <a16:creationId xmlns:a16="http://schemas.microsoft.com/office/drawing/2014/main" id="{60CE4F5B-5C96-42A0-B5AB-209494660C0B}"/>
              </a:ext>
            </a:extLst>
          </p:cNvPr>
          <p:cNvSpPr txBox="1"/>
          <p:nvPr/>
        </p:nvSpPr>
        <p:spPr>
          <a:xfrm>
            <a:off x="9420225" y="4883196"/>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CFD35272-C60E-46A9-BF22-7D32F79BEE5B}"/>
              </a:ext>
            </a:extLst>
          </p:cNvPr>
          <p:cNvSpPr txBox="1"/>
          <p:nvPr/>
        </p:nvSpPr>
        <p:spPr>
          <a:xfrm>
            <a:off x="9420225" y="5309579"/>
            <a:ext cx="208445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prudent</a:t>
            </a:r>
          </a:p>
        </p:txBody>
      </p:sp>
      <p:grpSp>
        <p:nvGrpSpPr>
          <p:cNvPr id="46" name="Group 45">
            <a:extLst>
              <a:ext uri="{FF2B5EF4-FFF2-40B4-BE49-F238E27FC236}">
                <a16:creationId xmlns:a16="http://schemas.microsoft.com/office/drawing/2014/main" id="{FB7D94AF-FAA6-41FD-BA37-1D8DCC6DCA9D}"/>
              </a:ext>
            </a:extLst>
          </p:cNvPr>
          <p:cNvGrpSpPr/>
          <p:nvPr/>
        </p:nvGrpSpPr>
        <p:grpSpPr>
          <a:xfrm>
            <a:off x="4845841" y="5202947"/>
            <a:ext cx="407326" cy="301912"/>
            <a:chOff x="2667000" y="3956051"/>
            <a:chExt cx="631826" cy="468312"/>
          </a:xfrm>
          <a:solidFill>
            <a:schemeClr val="accent3"/>
          </a:solidFill>
        </p:grpSpPr>
        <p:sp>
          <p:nvSpPr>
            <p:cNvPr id="44" name="Freeform 5">
              <a:extLst>
                <a:ext uri="{FF2B5EF4-FFF2-40B4-BE49-F238E27FC236}">
                  <a16:creationId xmlns:a16="http://schemas.microsoft.com/office/drawing/2014/main" id="{CEA1BF50-88CF-44A7-9D03-C23332FF9F91}"/>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45" name="Freeform 6">
              <a:extLst>
                <a:ext uri="{FF2B5EF4-FFF2-40B4-BE49-F238E27FC236}">
                  <a16:creationId xmlns:a16="http://schemas.microsoft.com/office/drawing/2014/main" id="{C68B0BCD-6213-4196-824F-D42C723680F2}"/>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
        <p:nvSpPr>
          <p:cNvPr id="38" name="TextBox 37">
            <a:extLst>
              <a:ext uri="{FF2B5EF4-FFF2-40B4-BE49-F238E27FC236}">
                <a16:creationId xmlns:a16="http://schemas.microsoft.com/office/drawing/2014/main" id="{6E0EB43B-6E65-4589-876E-E9F7DA13DED3}"/>
              </a:ext>
            </a:extLst>
          </p:cNvPr>
          <p:cNvSpPr txBox="1"/>
          <p:nvPr/>
        </p:nvSpPr>
        <p:spPr>
          <a:xfrm>
            <a:off x="5039755" y="5230186"/>
            <a:ext cx="2341349" cy="528350"/>
          </a:xfrm>
          <a:prstGeom prst="rect">
            <a:avLst/>
          </a:prstGeom>
          <a:noFill/>
        </p:spPr>
        <p:txBody>
          <a:bodyPr wrap="square" rtlCol="0">
            <a:spAutoFit/>
          </a:bodyPr>
          <a:lstStyle/>
          <a:p>
            <a:pPr>
              <a:lnSpc>
                <a:spcPct val="150000"/>
              </a:lnSpc>
            </a:pPr>
            <a:r>
              <a:rPr lang="en-US" sz="1000" i="1">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to gay terminated you greater.</a:t>
            </a:r>
          </a:p>
        </p:txBody>
      </p:sp>
      <p:sp>
        <p:nvSpPr>
          <p:cNvPr id="48" name="Freeform 56">
            <a:extLst>
              <a:ext uri="{FF2B5EF4-FFF2-40B4-BE49-F238E27FC236}">
                <a16:creationId xmlns:a16="http://schemas.microsoft.com/office/drawing/2014/main" id="{9B0AC4FF-CEED-413C-AB0E-E7A9D11F0F89}"/>
              </a:ext>
            </a:extLst>
          </p:cNvPr>
          <p:cNvSpPr>
            <a:spLocks noChangeArrowheads="1"/>
          </p:cNvSpPr>
          <p:nvPr/>
        </p:nvSpPr>
        <p:spPr bwMode="auto">
          <a:xfrm>
            <a:off x="3676499" y="5239287"/>
            <a:ext cx="343202" cy="473384"/>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49" name="Freeform 57">
            <a:extLst>
              <a:ext uri="{FF2B5EF4-FFF2-40B4-BE49-F238E27FC236}">
                <a16:creationId xmlns:a16="http://schemas.microsoft.com/office/drawing/2014/main" id="{F2FC1F12-FABC-4027-A368-D0413D08A4E6}"/>
              </a:ext>
            </a:extLst>
          </p:cNvPr>
          <p:cNvSpPr>
            <a:spLocks noChangeArrowheads="1"/>
          </p:cNvSpPr>
          <p:nvPr/>
        </p:nvSpPr>
        <p:spPr bwMode="auto">
          <a:xfrm>
            <a:off x="8073677" y="2454401"/>
            <a:ext cx="540446" cy="47338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0" name="Freeform 58">
            <a:extLst>
              <a:ext uri="{FF2B5EF4-FFF2-40B4-BE49-F238E27FC236}">
                <a16:creationId xmlns:a16="http://schemas.microsoft.com/office/drawing/2014/main" id="{7676D18B-277F-48CA-95C4-679945C2BB23}"/>
              </a:ext>
            </a:extLst>
          </p:cNvPr>
          <p:cNvSpPr>
            <a:spLocks noChangeArrowheads="1"/>
          </p:cNvSpPr>
          <p:nvPr/>
        </p:nvSpPr>
        <p:spPr bwMode="auto">
          <a:xfrm>
            <a:off x="8073675" y="5205754"/>
            <a:ext cx="540450" cy="540450"/>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51" name="Freeform 71">
            <a:extLst>
              <a:ext uri="{FF2B5EF4-FFF2-40B4-BE49-F238E27FC236}">
                <a16:creationId xmlns:a16="http://schemas.microsoft.com/office/drawing/2014/main" id="{A408EAE9-2C64-4A7F-8728-0CEC4105853F}"/>
              </a:ext>
            </a:extLst>
          </p:cNvPr>
          <p:cNvSpPr>
            <a:spLocks noChangeArrowheads="1"/>
          </p:cNvSpPr>
          <p:nvPr/>
        </p:nvSpPr>
        <p:spPr bwMode="auto">
          <a:xfrm>
            <a:off x="3575904" y="2420870"/>
            <a:ext cx="544392" cy="540450"/>
          </a:xfrm>
          <a:custGeom>
            <a:avLst/>
            <a:gdLst>
              <a:gd name="T0" fmla="*/ 188131 w 609"/>
              <a:gd name="T1" fmla="*/ 130421 h 602"/>
              <a:gd name="T2" fmla="*/ 188131 w 609"/>
              <a:gd name="T3" fmla="*/ 130421 h 602"/>
              <a:gd name="T4" fmla="*/ 180577 w 609"/>
              <a:gd name="T5" fmla="*/ 148123 h 602"/>
              <a:gd name="T6" fmla="*/ 188131 w 609"/>
              <a:gd name="T7" fmla="*/ 181360 h 602"/>
              <a:gd name="T8" fmla="*/ 183095 w 609"/>
              <a:gd name="T9" fmla="*/ 188947 h 602"/>
              <a:gd name="T10" fmla="*/ 150002 w 609"/>
              <a:gd name="T11" fmla="*/ 178831 h 602"/>
              <a:gd name="T12" fmla="*/ 129857 w 609"/>
              <a:gd name="T13" fmla="*/ 188947 h 602"/>
              <a:gd name="T14" fmla="*/ 132375 w 609"/>
              <a:gd name="T15" fmla="*/ 188947 h 602"/>
              <a:gd name="T16" fmla="*/ 111872 w 609"/>
              <a:gd name="T17" fmla="*/ 217127 h 602"/>
              <a:gd name="T18" fmla="*/ 106836 w 609"/>
              <a:gd name="T19" fmla="*/ 217127 h 602"/>
              <a:gd name="T20" fmla="*/ 86332 w 609"/>
              <a:gd name="T21" fmla="*/ 186418 h 602"/>
              <a:gd name="T22" fmla="*/ 68706 w 609"/>
              <a:gd name="T23" fmla="*/ 178831 h 602"/>
              <a:gd name="T24" fmla="*/ 68706 w 609"/>
              <a:gd name="T25" fmla="*/ 181360 h 602"/>
              <a:gd name="T26" fmla="*/ 35612 w 609"/>
              <a:gd name="T27" fmla="*/ 186418 h 602"/>
              <a:gd name="T28" fmla="*/ 30576 w 609"/>
              <a:gd name="T29" fmla="*/ 183889 h 602"/>
              <a:gd name="T30" fmla="*/ 38130 w 609"/>
              <a:gd name="T31" fmla="*/ 148123 h 602"/>
              <a:gd name="T32" fmla="*/ 30576 w 609"/>
              <a:gd name="T33" fmla="*/ 130421 h 602"/>
              <a:gd name="T34" fmla="*/ 0 w 609"/>
              <a:gd name="T35" fmla="*/ 109828 h 602"/>
              <a:gd name="T36" fmla="*/ 0 w 609"/>
              <a:gd name="T37" fmla="*/ 104770 h 602"/>
              <a:gd name="T38" fmla="*/ 30576 w 609"/>
              <a:gd name="T39" fmla="*/ 86706 h 602"/>
              <a:gd name="T40" fmla="*/ 38130 w 609"/>
              <a:gd name="T41" fmla="*/ 66475 h 602"/>
              <a:gd name="T42" fmla="*/ 30576 w 609"/>
              <a:gd name="T43" fmla="*/ 33237 h 602"/>
              <a:gd name="T44" fmla="*/ 35612 w 609"/>
              <a:gd name="T45" fmla="*/ 28180 h 602"/>
              <a:gd name="T46" fmla="*/ 68706 w 609"/>
              <a:gd name="T47" fmla="*/ 35766 h 602"/>
              <a:gd name="T48" fmla="*/ 86332 w 609"/>
              <a:gd name="T49" fmla="*/ 28180 h 602"/>
              <a:gd name="T50" fmla="*/ 106836 w 609"/>
              <a:gd name="T51" fmla="*/ 0 h 602"/>
              <a:gd name="T52" fmla="*/ 111872 w 609"/>
              <a:gd name="T53" fmla="*/ 0 h 602"/>
              <a:gd name="T54" fmla="*/ 132375 w 609"/>
              <a:gd name="T55" fmla="*/ 28180 h 602"/>
              <a:gd name="T56" fmla="*/ 150002 w 609"/>
              <a:gd name="T57" fmla="*/ 35766 h 602"/>
              <a:gd name="T58" fmla="*/ 183095 w 609"/>
              <a:gd name="T59" fmla="*/ 28180 h 602"/>
              <a:gd name="T60" fmla="*/ 188131 w 609"/>
              <a:gd name="T61" fmla="*/ 33237 h 602"/>
              <a:gd name="T62" fmla="*/ 180577 w 609"/>
              <a:gd name="T63" fmla="*/ 66475 h 602"/>
              <a:gd name="T64" fmla="*/ 188131 w 609"/>
              <a:gd name="T65" fmla="*/ 86706 h 602"/>
              <a:gd name="T66" fmla="*/ 218707 w 609"/>
              <a:gd name="T67" fmla="*/ 104770 h 602"/>
              <a:gd name="T68" fmla="*/ 218707 w 609"/>
              <a:gd name="T69" fmla="*/ 109828 h 602"/>
              <a:gd name="T70" fmla="*/ 188131 w 609"/>
              <a:gd name="T71" fmla="*/ 130421 h 602"/>
              <a:gd name="T72" fmla="*/ 109354 w 609"/>
              <a:gd name="T73" fmla="*/ 45882 h 602"/>
              <a:gd name="T74" fmla="*/ 109354 w 609"/>
              <a:gd name="T75" fmla="*/ 45882 h 602"/>
              <a:gd name="T76" fmla="*/ 48202 w 609"/>
              <a:gd name="T77" fmla="*/ 107299 h 602"/>
              <a:gd name="T78" fmla="*/ 109354 w 609"/>
              <a:gd name="T79" fmla="*/ 168716 h 602"/>
              <a:gd name="T80" fmla="*/ 170505 w 609"/>
              <a:gd name="T81" fmla="*/ 107299 h 602"/>
              <a:gd name="T82" fmla="*/ 109354 w 609"/>
              <a:gd name="T83" fmla="*/ 45882 h 602"/>
              <a:gd name="T84" fmla="*/ 109354 w 609"/>
              <a:gd name="T85" fmla="*/ 148123 h 602"/>
              <a:gd name="T86" fmla="*/ 109354 w 609"/>
              <a:gd name="T87" fmla="*/ 148123 h 602"/>
              <a:gd name="T88" fmla="*/ 68706 w 609"/>
              <a:gd name="T89" fmla="*/ 107299 h 602"/>
              <a:gd name="T90" fmla="*/ 109354 w 609"/>
              <a:gd name="T91" fmla="*/ 66475 h 602"/>
              <a:gd name="T92" fmla="*/ 150002 w 609"/>
              <a:gd name="T93" fmla="*/ 107299 h 602"/>
              <a:gd name="T94" fmla="*/ 109354 w 609"/>
              <a:gd name="T95" fmla="*/ 148123 h 602"/>
              <a:gd name="T96" fmla="*/ 109354 w 609"/>
              <a:gd name="T97" fmla="*/ 86706 h 602"/>
              <a:gd name="T98" fmla="*/ 109354 w 609"/>
              <a:gd name="T99" fmla="*/ 86706 h 602"/>
              <a:gd name="T100" fmla="*/ 88850 w 609"/>
              <a:gd name="T101" fmla="*/ 107299 h 602"/>
              <a:gd name="T102" fmla="*/ 109354 w 609"/>
              <a:gd name="T103" fmla="*/ 127530 h 602"/>
              <a:gd name="T104" fmla="*/ 129857 w 609"/>
              <a:gd name="T105" fmla="*/ 107299 h 602"/>
              <a:gd name="T106" fmla="*/ 109354 w 609"/>
              <a:gd name="T107" fmla="*/ 8670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776812647"/>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2013D55-387B-1146-B075-01DC0218BEF0}"/>
              </a:ext>
            </a:extLst>
          </p:cNvPr>
          <p:cNvCxnSpPr>
            <a:cxnSpLocks/>
          </p:cNvCxnSpPr>
          <p:nvPr/>
        </p:nvCxnSpPr>
        <p:spPr>
          <a:xfrm>
            <a:off x="3392399" y="3316023"/>
            <a:ext cx="5407203" cy="0"/>
          </a:xfrm>
          <a:prstGeom prst="line">
            <a:avLst/>
          </a:prstGeom>
          <a:ln w="1270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1C07DA0-EDEE-0542-9AD6-1FD1937A6DCC}"/>
              </a:ext>
            </a:extLst>
          </p:cNvPr>
          <p:cNvSpPr txBox="1"/>
          <p:nvPr/>
        </p:nvSpPr>
        <p:spPr>
          <a:xfrm>
            <a:off x="5130800" y="2548067"/>
            <a:ext cx="1930400" cy="523220"/>
          </a:xfrm>
          <a:prstGeom prst="rect">
            <a:avLst/>
          </a:prstGeom>
          <a:noFill/>
        </p:spPr>
        <p:txBody>
          <a:bodyPr wrap="square" rtlCol="0">
            <a:spAutoFit/>
          </a:bodyPr>
          <a:lstStyle/>
          <a:p>
            <a:pPr algn="ctr"/>
            <a:r>
              <a:rPr lang="en-US" sz="2800" spc="300" dirty="0">
                <a:solidFill>
                  <a:schemeClr val="tx1">
                    <a:lumMod val="85000"/>
                    <a:lumOff val="15000"/>
                  </a:schemeClr>
                </a:solidFill>
                <a:latin typeface="Inter" panose="020B0502030000000004" pitchFamily="34" charset="0"/>
                <a:ea typeface="Inter" panose="020B0502030000000004" pitchFamily="34" charset="0"/>
              </a:rPr>
              <a:t>CURSOR</a:t>
            </a:r>
          </a:p>
        </p:txBody>
      </p:sp>
      <p:sp>
        <p:nvSpPr>
          <p:cNvPr id="6" name="Oval 5">
            <a:extLst>
              <a:ext uri="{FF2B5EF4-FFF2-40B4-BE49-F238E27FC236}">
                <a16:creationId xmlns:a16="http://schemas.microsoft.com/office/drawing/2014/main" id="{62D3CBA7-CA23-B146-AD4C-2B562E340B43}"/>
              </a:ext>
            </a:extLst>
          </p:cNvPr>
          <p:cNvSpPr/>
          <p:nvPr/>
        </p:nvSpPr>
        <p:spPr>
          <a:xfrm flipH="1">
            <a:off x="5748338" y="1792105"/>
            <a:ext cx="695324" cy="6953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latin typeface="Roboto" panose="02000000000000000000" pitchFamily="2" charset="0"/>
            </a:endParaRPr>
          </a:p>
        </p:txBody>
      </p:sp>
      <p:grpSp>
        <p:nvGrpSpPr>
          <p:cNvPr id="7" name="Group 6">
            <a:extLst>
              <a:ext uri="{FF2B5EF4-FFF2-40B4-BE49-F238E27FC236}">
                <a16:creationId xmlns:a16="http://schemas.microsoft.com/office/drawing/2014/main" id="{E6C84A41-3883-3D40-BAC4-2D11DD8FDB54}"/>
              </a:ext>
            </a:extLst>
          </p:cNvPr>
          <p:cNvGrpSpPr/>
          <p:nvPr/>
        </p:nvGrpSpPr>
        <p:grpSpPr>
          <a:xfrm>
            <a:off x="5986463" y="2030230"/>
            <a:ext cx="219075" cy="219075"/>
            <a:chOff x="5986463" y="2549740"/>
            <a:chExt cx="219075" cy="219075"/>
          </a:xfrm>
        </p:grpSpPr>
        <p:sp>
          <p:nvSpPr>
            <p:cNvPr id="8" name="Freeform 38">
              <a:extLst>
                <a:ext uri="{FF2B5EF4-FFF2-40B4-BE49-F238E27FC236}">
                  <a16:creationId xmlns:a16="http://schemas.microsoft.com/office/drawing/2014/main" id="{BCD57A1D-2002-3F4F-AC70-54A28AFA85D0}"/>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bg1"/>
            </a:solidFill>
            <a:ln>
              <a:noFill/>
            </a:ln>
            <a:effectLst/>
          </p:spPr>
          <p:txBody>
            <a:bodyPr wrap="none" anchor="ctr"/>
            <a:lstStyle/>
            <a:p>
              <a:endParaRPr lang="en-US" dirty="0">
                <a:solidFill>
                  <a:schemeClr val="tx1">
                    <a:lumMod val="85000"/>
                    <a:lumOff val="15000"/>
                  </a:schemeClr>
                </a:solidFill>
                <a:latin typeface="Roboto" panose="02000000000000000000" pitchFamily="2" charset="0"/>
              </a:endParaRPr>
            </a:p>
          </p:txBody>
        </p:sp>
        <p:cxnSp>
          <p:nvCxnSpPr>
            <p:cNvPr id="9" name="Straight Connector 8">
              <a:extLst>
                <a:ext uri="{FF2B5EF4-FFF2-40B4-BE49-F238E27FC236}">
                  <a16:creationId xmlns:a16="http://schemas.microsoft.com/office/drawing/2014/main" id="{03B4771D-B35A-7A4F-B377-B9EDF4BE7A7A}"/>
                </a:ext>
              </a:extLst>
            </p:cNvPr>
            <p:cNvCxnSpPr>
              <a:cxnSpLocks/>
            </p:cNvCxnSpPr>
            <p:nvPr/>
          </p:nvCxnSpPr>
          <p:spPr>
            <a:xfrm rot="900000">
              <a:off x="6101046" y="2688857"/>
              <a:ext cx="61915" cy="58522"/>
            </a:xfrm>
            <a:prstGeom prst="line">
              <a:avLst/>
            </a:prstGeom>
            <a:ln w="28575">
              <a:solidFill>
                <a:schemeClr val="bg1"/>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A53DFD2A-A0DD-D248-80A8-E7D6F17E86A4}"/>
              </a:ext>
            </a:extLst>
          </p:cNvPr>
          <p:cNvSpPr txBox="1"/>
          <p:nvPr/>
        </p:nvSpPr>
        <p:spPr>
          <a:xfrm>
            <a:off x="4499295" y="3560759"/>
            <a:ext cx="319341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Thank You</a:t>
            </a:r>
          </a:p>
        </p:txBody>
      </p:sp>
      <p:cxnSp>
        <p:nvCxnSpPr>
          <p:cNvPr id="13" name="Straight Connector 12">
            <a:extLst>
              <a:ext uri="{FF2B5EF4-FFF2-40B4-BE49-F238E27FC236}">
                <a16:creationId xmlns:a16="http://schemas.microsoft.com/office/drawing/2014/main" id="{C1A8341E-4F73-164A-8867-9104CB0CB47C}"/>
              </a:ext>
            </a:extLst>
          </p:cNvPr>
          <p:cNvCxnSpPr>
            <a:cxnSpLocks/>
          </p:cNvCxnSpPr>
          <p:nvPr/>
        </p:nvCxnSpPr>
        <p:spPr>
          <a:xfrm>
            <a:off x="3392399" y="4574936"/>
            <a:ext cx="5407203" cy="0"/>
          </a:xfrm>
          <a:prstGeom prst="line">
            <a:avLst/>
          </a:prstGeom>
          <a:ln w="12700">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65B6989-8597-214E-AF98-A540E4F7B06B}"/>
              </a:ext>
            </a:extLst>
          </p:cNvPr>
          <p:cNvSpPr txBox="1"/>
          <p:nvPr/>
        </p:nvSpPr>
        <p:spPr>
          <a:xfrm>
            <a:off x="4810125" y="4819674"/>
            <a:ext cx="2571750" cy="246221"/>
          </a:xfrm>
          <a:prstGeom prst="rect">
            <a:avLst/>
          </a:prstGeom>
          <a:noFill/>
        </p:spPr>
        <p:txBody>
          <a:bodyPr wrap="square" rtlCol="0">
            <a:spAutoFit/>
          </a:bodyPr>
          <a:lstStyle/>
          <a:p>
            <a:pPr algn="ctr"/>
            <a:r>
              <a:rPr lang="en-US" sz="1000" dirty="0">
                <a:solidFill>
                  <a:schemeClr val="accent2"/>
                </a:solidFill>
                <a:latin typeface="Roboto" panose="02000000000000000000" pitchFamily="2" charset="0"/>
                <a:ea typeface="Roboto" panose="02000000000000000000" pitchFamily="2" charset="0"/>
                <a:cs typeface="Roboto" panose="02000000000000000000" pitchFamily="2" charset="0"/>
              </a:rPr>
              <a:t>FOR WATCHING THIS PRESENTATION</a:t>
            </a:r>
          </a:p>
        </p:txBody>
      </p:sp>
    </p:spTree>
    <p:extLst>
      <p:ext uri="{BB962C8B-B14F-4D97-AF65-F5344CB8AC3E}">
        <p14:creationId xmlns:p14="http://schemas.microsoft.com/office/powerpoint/2010/main" val="29002083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B199DF-37C4-4BD2-87CC-BF8467153EFC}"/>
              </a:ext>
            </a:extLst>
          </p:cNvPr>
          <p:cNvSpPr txBox="1"/>
          <p:nvPr/>
        </p:nvSpPr>
        <p:spPr>
          <a:xfrm>
            <a:off x="4127500" y="523875"/>
            <a:ext cx="39370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Evolution</a:t>
            </a:r>
          </a:p>
        </p:txBody>
      </p:sp>
      <p:sp>
        <p:nvSpPr>
          <p:cNvPr id="4" name="TextBox 3">
            <a:extLst>
              <a:ext uri="{FF2B5EF4-FFF2-40B4-BE49-F238E27FC236}">
                <a16:creationId xmlns:a16="http://schemas.microsoft.com/office/drawing/2014/main" id="{9F4B5998-5F66-41BA-B4AF-B31E644E8C8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 name="Rectangle 1">
            <a:extLst>
              <a:ext uri="{FF2B5EF4-FFF2-40B4-BE49-F238E27FC236}">
                <a16:creationId xmlns:a16="http://schemas.microsoft.com/office/drawing/2014/main" id="{C52B38D6-3CC4-4F1F-AD3F-A8C22444DAF6}"/>
              </a:ext>
            </a:extLst>
          </p:cNvPr>
          <p:cNvSpPr/>
          <p:nvPr/>
        </p:nvSpPr>
        <p:spPr>
          <a:xfrm>
            <a:off x="6057900" y="205739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199487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15002" y="208878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367844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361591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3709824"/>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29948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23695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5330866"/>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3160054" y="1960293"/>
            <a:ext cx="1846326" cy="369332"/>
          </a:xfrm>
          <a:prstGeom prst="rect">
            <a:avLst/>
          </a:prstGeom>
          <a:noFill/>
        </p:spPr>
        <p:txBody>
          <a:bodyPr wrap="square" rtlCol="0">
            <a:spAutoFit/>
          </a:bodyPr>
          <a:lstStyle/>
          <a:p>
            <a:pPr algn="r"/>
            <a:r>
              <a:rPr lang="en-US" dirty="0">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91DB0645-53F4-46B9-A18D-8042D927DFA5}"/>
              </a:ext>
            </a:extLst>
          </p:cNvPr>
          <p:cNvSpPr txBox="1"/>
          <p:nvPr/>
        </p:nvSpPr>
        <p:spPr>
          <a:xfrm>
            <a:off x="1971233" y="2382205"/>
            <a:ext cx="3035147" cy="528350"/>
          </a:xfrm>
          <a:prstGeom prst="rect">
            <a:avLst/>
          </a:prstGeom>
          <a:noFill/>
        </p:spPr>
        <p:txBody>
          <a:bodyPr wrap="square" rtlCol="0">
            <a:spAutoFit/>
          </a:bodyPr>
          <a:lstStyle/>
          <a:p>
            <a:pPr algn="r">
              <a:lnSpc>
                <a:spcPct val="150000"/>
              </a:lnSpc>
            </a:pP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29" name="TextBox 28">
            <a:extLst>
              <a:ext uri="{FF2B5EF4-FFF2-40B4-BE49-F238E27FC236}">
                <a16:creationId xmlns:a16="http://schemas.microsoft.com/office/drawing/2014/main" id="{26D4137D-780F-42CE-8E03-810CAD5C2ACF}"/>
              </a:ext>
            </a:extLst>
          </p:cNvPr>
          <p:cNvSpPr txBox="1"/>
          <p:nvPr/>
        </p:nvSpPr>
        <p:spPr>
          <a:xfrm>
            <a:off x="7179757" y="2264135"/>
            <a:ext cx="1056787" cy="523220"/>
          </a:xfrm>
          <a:prstGeom prst="rect">
            <a:avLst/>
          </a:prstGeom>
          <a:noFill/>
        </p:spPr>
        <p:txBody>
          <a:bodyPr wrap="square" rtlCol="0">
            <a:spAutoFit/>
          </a:bodyPr>
          <a:lstStyle/>
          <a:p>
            <a:r>
              <a:rPr lang="en-US" sz="2800">
                <a:solidFill>
                  <a:schemeClr val="accent1"/>
                </a:solidFill>
                <a:latin typeface="Inter" panose="020B0502030000000004" pitchFamily="34" charset="0"/>
                <a:ea typeface="Inter" panose="020B0502030000000004" pitchFamily="34" charset="0"/>
              </a:rPr>
              <a:t>2015</a:t>
            </a:r>
          </a:p>
        </p:txBody>
      </p:sp>
      <p:sp>
        <p:nvSpPr>
          <p:cNvPr id="30" name="TextBox 29">
            <a:extLst>
              <a:ext uri="{FF2B5EF4-FFF2-40B4-BE49-F238E27FC236}">
                <a16:creationId xmlns:a16="http://schemas.microsoft.com/office/drawing/2014/main" id="{8BE10FF2-978B-49B6-AD98-341EAEF3763F}"/>
              </a:ext>
            </a:extLst>
          </p:cNvPr>
          <p:cNvSpPr txBox="1"/>
          <p:nvPr/>
        </p:nvSpPr>
        <p:spPr>
          <a:xfrm>
            <a:off x="7179757" y="2083493"/>
            <a:ext cx="681723"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YEAR OF</a:t>
            </a:r>
          </a:p>
        </p:txBody>
      </p:sp>
      <p:sp>
        <p:nvSpPr>
          <p:cNvPr id="36" name="TextBox 35">
            <a:extLst>
              <a:ext uri="{FF2B5EF4-FFF2-40B4-BE49-F238E27FC236}">
                <a16:creationId xmlns:a16="http://schemas.microsoft.com/office/drawing/2014/main" id="{4B91B25B-1108-47F7-80D1-80547F6F57BF}"/>
              </a:ext>
            </a:extLst>
          </p:cNvPr>
          <p:cNvSpPr txBox="1"/>
          <p:nvPr/>
        </p:nvSpPr>
        <p:spPr>
          <a:xfrm>
            <a:off x="7179757" y="3593638"/>
            <a:ext cx="1846326"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23F70534-683A-4C81-B017-120DE8CE8C01}"/>
              </a:ext>
            </a:extLst>
          </p:cNvPr>
          <p:cNvSpPr txBox="1"/>
          <p:nvPr/>
        </p:nvSpPr>
        <p:spPr>
          <a:xfrm>
            <a:off x="7179757" y="4015550"/>
            <a:ext cx="30351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38" name="TextBox 37">
            <a:extLst>
              <a:ext uri="{FF2B5EF4-FFF2-40B4-BE49-F238E27FC236}">
                <a16:creationId xmlns:a16="http://schemas.microsoft.com/office/drawing/2014/main" id="{8CF5E2D6-7202-4B53-AEA2-66B16C6F4971}"/>
              </a:ext>
            </a:extLst>
          </p:cNvPr>
          <p:cNvSpPr txBox="1"/>
          <p:nvPr/>
        </p:nvSpPr>
        <p:spPr>
          <a:xfrm>
            <a:off x="3949593" y="3897480"/>
            <a:ext cx="1056787" cy="523220"/>
          </a:xfrm>
          <a:prstGeom prst="rect">
            <a:avLst/>
          </a:prstGeom>
          <a:noFill/>
        </p:spPr>
        <p:txBody>
          <a:bodyPr wrap="square" rtlCol="0">
            <a:spAutoFit/>
          </a:bodyPr>
          <a:lstStyle/>
          <a:p>
            <a:pPr algn="r"/>
            <a:r>
              <a:rPr lang="en-US" sz="2800">
                <a:solidFill>
                  <a:schemeClr val="accent2"/>
                </a:solidFill>
                <a:latin typeface="Inter" panose="020B0502030000000004" pitchFamily="34" charset="0"/>
                <a:ea typeface="Inter" panose="020B0502030000000004" pitchFamily="34" charset="0"/>
              </a:rPr>
              <a:t>2016</a:t>
            </a:r>
          </a:p>
        </p:txBody>
      </p:sp>
      <p:sp>
        <p:nvSpPr>
          <p:cNvPr id="39" name="TextBox 38">
            <a:extLst>
              <a:ext uri="{FF2B5EF4-FFF2-40B4-BE49-F238E27FC236}">
                <a16:creationId xmlns:a16="http://schemas.microsoft.com/office/drawing/2014/main" id="{ADFF539B-91DF-4794-9D8B-C261AF60519C}"/>
              </a:ext>
            </a:extLst>
          </p:cNvPr>
          <p:cNvSpPr txBox="1"/>
          <p:nvPr/>
        </p:nvSpPr>
        <p:spPr>
          <a:xfrm>
            <a:off x="4324657" y="3716838"/>
            <a:ext cx="681723" cy="246221"/>
          </a:xfrm>
          <a:prstGeom prst="rect">
            <a:avLst/>
          </a:prstGeom>
          <a:noFill/>
        </p:spPr>
        <p:txBody>
          <a:bodyPr wrap="square" rtlCol="0">
            <a:spAutoFit/>
          </a:bodyPr>
          <a:lstStyle/>
          <a:p>
            <a:pPr algn="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YEAR OF</a:t>
            </a:r>
          </a:p>
        </p:txBody>
      </p:sp>
      <p:sp>
        <p:nvSpPr>
          <p:cNvPr id="41" name="TextBox 40">
            <a:extLst>
              <a:ext uri="{FF2B5EF4-FFF2-40B4-BE49-F238E27FC236}">
                <a16:creationId xmlns:a16="http://schemas.microsoft.com/office/drawing/2014/main" id="{EF3A47F6-C694-44E9-9F43-AF02922E1C33}"/>
              </a:ext>
            </a:extLst>
          </p:cNvPr>
          <p:cNvSpPr txBox="1"/>
          <p:nvPr/>
        </p:nvSpPr>
        <p:spPr>
          <a:xfrm>
            <a:off x="3160054" y="5226984"/>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2" name="TextBox 41">
            <a:extLst>
              <a:ext uri="{FF2B5EF4-FFF2-40B4-BE49-F238E27FC236}">
                <a16:creationId xmlns:a16="http://schemas.microsoft.com/office/drawing/2014/main" id="{C41D27F4-D619-4C78-9D3C-D0D935A51349}"/>
              </a:ext>
            </a:extLst>
          </p:cNvPr>
          <p:cNvSpPr txBox="1"/>
          <p:nvPr/>
        </p:nvSpPr>
        <p:spPr>
          <a:xfrm>
            <a:off x="1971233" y="5648896"/>
            <a:ext cx="303514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43" name="TextBox 42">
            <a:extLst>
              <a:ext uri="{FF2B5EF4-FFF2-40B4-BE49-F238E27FC236}">
                <a16:creationId xmlns:a16="http://schemas.microsoft.com/office/drawing/2014/main" id="{905A46F7-0AD0-439D-B6C4-0859603A3E24}"/>
              </a:ext>
            </a:extLst>
          </p:cNvPr>
          <p:cNvSpPr txBox="1"/>
          <p:nvPr/>
        </p:nvSpPr>
        <p:spPr>
          <a:xfrm>
            <a:off x="7179757" y="5530826"/>
            <a:ext cx="1056787" cy="523220"/>
          </a:xfrm>
          <a:prstGeom prst="rect">
            <a:avLst/>
          </a:prstGeom>
          <a:noFill/>
        </p:spPr>
        <p:txBody>
          <a:bodyPr wrap="square" rtlCol="0">
            <a:spAutoFit/>
          </a:bodyPr>
          <a:lstStyle/>
          <a:p>
            <a:r>
              <a:rPr lang="en-US" sz="2800">
                <a:solidFill>
                  <a:schemeClr val="accent3"/>
                </a:solidFill>
                <a:latin typeface="Inter" panose="020B0502030000000004" pitchFamily="34" charset="0"/>
                <a:ea typeface="Inter" panose="020B0502030000000004" pitchFamily="34" charset="0"/>
              </a:rPr>
              <a:t>2017</a:t>
            </a:r>
          </a:p>
        </p:txBody>
      </p:sp>
      <p:sp>
        <p:nvSpPr>
          <p:cNvPr id="44" name="TextBox 43">
            <a:extLst>
              <a:ext uri="{FF2B5EF4-FFF2-40B4-BE49-F238E27FC236}">
                <a16:creationId xmlns:a16="http://schemas.microsoft.com/office/drawing/2014/main" id="{9FEB088B-77D1-4232-960E-2EB4D67ADCC7}"/>
              </a:ext>
            </a:extLst>
          </p:cNvPr>
          <p:cNvSpPr txBox="1"/>
          <p:nvPr/>
        </p:nvSpPr>
        <p:spPr>
          <a:xfrm>
            <a:off x="7179757" y="5350184"/>
            <a:ext cx="681723"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YEAR OF</a:t>
            </a:r>
          </a:p>
        </p:txBody>
      </p:sp>
      <p:sp>
        <p:nvSpPr>
          <p:cNvPr id="45" name="Freeform 5">
            <a:extLst>
              <a:ext uri="{FF2B5EF4-FFF2-40B4-BE49-F238E27FC236}">
                <a16:creationId xmlns:a16="http://schemas.microsoft.com/office/drawing/2014/main" id="{1F16D848-F0B8-4EDE-A0FF-C121D87DBD40}"/>
              </a:ext>
            </a:extLst>
          </p:cNvPr>
          <p:cNvSpPr>
            <a:spLocks noEditPoints="1"/>
          </p:cNvSpPr>
          <p:nvPr/>
        </p:nvSpPr>
        <p:spPr bwMode="auto">
          <a:xfrm>
            <a:off x="5964977" y="2327070"/>
            <a:ext cx="267180" cy="267176"/>
          </a:xfrm>
          <a:custGeom>
            <a:avLst/>
            <a:gdLst>
              <a:gd name="T0" fmla="*/ 92739 w 55"/>
              <a:gd name="T1" fmla="*/ 188912 h 55"/>
              <a:gd name="T2" fmla="*/ 0 w 55"/>
              <a:gd name="T3" fmla="*/ 92739 h 55"/>
              <a:gd name="T4" fmla="*/ 92739 w 55"/>
              <a:gd name="T5" fmla="*/ 0 h 55"/>
              <a:gd name="T6" fmla="*/ 188913 w 55"/>
              <a:gd name="T7" fmla="*/ 92739 h 55"/>
              <a:gd name="T8" fmla="*/ 92739 w 55"/>
              <a:gd name="T9" fmla="*/ 188912 h 55"/>
              <a:gd name="T10" fmla="*/ 92739 w 55"/>
              <a:gd name="T11" fmla="*/ 27478 h 55"/>
              <a:gd name="T12" fmla="*/ 27478 w 55"/>
              <a:gd name="T13" fmla="*/ 92739 h 55"/>
              <a:gd name="T14" fmla="*/ 92739 w 55"/>
              <a:gd name="T15" fmla="*/ 161434 h 55"/>
              <a:gd name="T16" fmla="*/ 92739 w 55"/>
              <a:gd name="T17" fmla="*/ 27478 h 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6"/>
                  <a:pt x="8" y="27"/>
                </a:cubicBezTo>
                <a:cubicBezTo>
                  <a:pt x="8" y="38"/>
                  <a:pt x="16" y="47"/>
                  <a:pt x="27" y="47"/>
                </a:cubicBezTo>
                <a:lnTo>
                  <a:pt x="27" y="8"/>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46" name="Freeform 82">
            <a:extLst>
              <a:ext uri="{FF2B5EF4-FFF2-40B4-BE49-F238E27FC236}">
                <a16:creationId xmlns:a16="http://schemas.microsoft.com/office/drawing/2014/main" id="{3238D9B3-EA2F-4DCE-8C4D-D09FBFF26D45}"/>
              </a:ext>
            </a:extLst>
          </p:cNvPr>
          <p:cNvSpPr>
            <a:spLocks noEditPoints="1"/>
          </p:cNvSpPr>
          <p:nvPr/>
        </p:nvSpPr>
        <p:spPr bwMode="auto">
          <a:xfrm>
            <a:off x="5938837" y="3902243"/>
            <a:ext cx="314326" cy="321064"/>
          </a:xfrm>
          <a:custGeom>
            <a:avLst/>
            <a:gdLst>
              <a:gd name="T0" fmla="*/ 205154 w 65"/>
              <a:gd name="T1" fmla="*/ 72231 h 66"/>
              <a:gd name="T2" fmla="*/ 177800 w 65"/>
              <a:gd name="T3" fmla="*/ 99748 h 66"/>
              <a:gd name="T4" fmla="*/ 191477 w 65"/>
              <a:gd name="T5" fmla="*/ 113507 h 66"/>
              <a:gd name="T6" fmla="*/ 191477 w 65"/>
              <a:gd name="T7" fmla="*/ 116946 h 66"/>
              <a:gd name="T8" fmla="*/ 167542 w 65"/>
              <a:gd name="T9" fmla="*/ 144463 h 66"/>
              <a:gd name="T10" fmla="*/ 160704 w 65"/>
              <a:gd name="T11" fmla="*/ 144463 h 66"/>
              <a:gd name="T12" fmla="*/ 147027 w 65"/>
              <a:gd name="T13" fmla="*/ 130704 h 66"/>
              <a:gd name="T14" fmla="*/ 75223 w 65"/>
              <a:gd name="T15" fmla="*/ 206375 h 66"/>
              <a:gd name="T16" fmla="*/ 61546 w 65"/>
              <a:gd name="T17" fmla="*/ 209815 h 66"/>
              <a:gd name="T18" fmla="*/ 37612 w 65"/>
              <a:gd name="T19" fmla="*/ 209815 h 66"/>
              <a:gd name="T20" fmla="*/ 6838 w 65"/>
              <a:gd name="T21" fmla="*/ 227013 h 66"/>
              <a:gd name="T22" fmla="*/ 0 w 65"/>
              <a:gd name="T23" fmla="*/ 216694 h 66"/>
              <a:gd name="T24" fmla="*/ 13677 w 65"/>
              <a:gd name="T25" fmla="*/ 185738 h 66"/>
              <a:gd name="T26" fmla="*/ 13677 w 65"/>
              <a:gd name="T27" fmla="*/ 161661 h 66"/>
              <a:gd name="T28" fmla="*/ 20515 w 65"/>
              <a:gd name="T29" fmla="*/ 151342 h 66"/>
              <a:gd name="T30" fmla="*/ 92319 w 65"/>
              <a:gd name="T31" fmla="*/ 75671 h 66"/>
              <a:gd name="T32" fmla="*/ 78642 w 65"/>
              <a:gd name="T33" fmla="*/ 61913 h 66"/>
              <a:gd name="T34" fmla="*/ 78642 w 65"/>
              <a:gd name="T35" fmla="*/ 58473 h 66"/>
              <a:gd name="T36" fmla="*/ 105996 w 65"/>
              <a:gd name="T37" fmla="*/ 30956 h 66"/>
              <a:gd name="T38" fmla="*/ 112835 w 65"/>
              <a:gd name="T39" fmla="*/ 30956 h 66"/>
              <a:gd name="T40" fmla="*/ 123092 w 65"/>
              <a:gd name="T41" fmla="*/ 44715 h 66"/>
              <a:gd name="T42" fmla="*/ 150446 w 65"/>
              <a:gd name="T43" fmla="*/ 17198 h 66"/>
              <a:gd name="T44" fmla="*/ 205154 w 65"/>
              <a:gd name="T45" fmla="*/ 17198 h 66"/>
              <a:gd name="T46" fmla="*/ 205154 w 65"/>
              <a:gd name="T47" fmla="*/ 72231 h 66"/>
              <a:gd name="T48" fmla="*/ 133350 w 65"/>
              <a:gd name="T49" fmla="*/ 116946 h 66"/>
              <a:gd name="T50" fmla="*/ 109415 w 65"/>
              <a:gd name="T51" fmla="*/ 92869 h 66"/>
              <a:gd name="T52" fmla="*/ 37612 w 65"/>
              <a:gd name="T53" fmla="*/ 161661 h 66"/>
              <a:gd name="T54" fmla="*/ 37612 w 65"/>
              <a:gd name="T55" fmla="*/ 185738 h 66"/>
              <a:gd name="T56" fmla="*/ 61546 w 65"/>
              <a:gd name="T57" fmla="*/ 185738 h 66"/>
              <a:gd name="T58" fmla="*/ 133350 w 65"/>
              <a:gd name="T59" fmla="*/ 116946 h 6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5" h="66">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47" name="Freeform 101">
            <a:extLst>
              <a:ext uri="{FF2B5EF4-FFF2-40B4-BE49-F238E27FC236}">
                <a16:creationId xmlns:a16="http://schemas.microsoft.com/office/drawing/2014/main" id="{82F3779A-DEA2-4BD5-8014-37F22B2928F9}"/>
              </a:ext>
            </a:extLst>
          </p:cNvPr>
          <p:cNvSpPr>
            <a:spLocks noEditPoints="1"/>
          </p:cNvSpPr>
          <p:nvPr/>
        </p:nvSpPr>
        <p:spPr bwMode="auto">
          <a:xfrm>
            <a:off x="5902113" y="5552943"/>
            <a:ext cx="330044" cy="305346"/>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3"/>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6555822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3F6CD9D6-4145-4BF7-BF85-A0CB41518DE0}"/>
              </a:ext>
            </a:extLst>
          </p:cNvPr>
          <p:cNvSpPr/>
          <p:nvPr/>
        </p:nvSpPr>
        <p:spPr>
          <a:xfrm>
            <a:off x="6057900" y="4757005"/>
            <a:ext cx="76200" cy="8198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A0EB15D1-2A3E-4D97-A71E-B60445347B3F}"/>
              </a:ext>
            </a:extLst>
          </p:cNvPr>
          <p:cNvSpPr/>
          <p:nvPr/>
        </p:nvSpPr>
        <p:spPr>
          <a:xfrm>
            <a:off x="6057900" y="3179559"/>
            <a:ext cx="76200" cy="16210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Diamond 6">
            <a:extLst>
              <a:ext uri="{FF2B5EF4-FFF2-40B4-BE49-F238E27FC236}">
                <a16:creationId xmlns:a16="http://schemas.microsoft.com/office/drawing/2014/main" id="{8D4DDA24-B258-4C34-B577-ECE95BCA220E}"/>
              </a:ext>
            </a:extLst>
          </p:cNvPr>
          <p:cNvSpPr/>
          <p:nvPr/>
        </p:nvSpPr>
        <p:spPr>
          <a:xfrm>
            <a:off x="5621094" y="3913313"/>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Diamond 7">
            <a:extLst>
              <a:ext uri="{FF2B5EF4-FFF2-40B4-BE49-F238E27FC236}">
                <a16:creationId xmlns:a16="http://schemas.microsoft.com/office/drawing/2014/main" id="{5E35A098-749A-4F7E-93AC-F295DA6ECE94}"/>
              </a:ext>
            </a:extLst>
          </p:cNvPr>
          <p:cNvSpPr/>
          <p:nvPr/>
        </p:nvSpPr>
        <p:spPr>
          <a:xfrm>
            <a:off x="5715002" y="4007220"/>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FACC8ED3-F87A-4777-AF6D-EAC83A0E45D7}"/>
              </a:ext>
            </a:extLst>
          </p:cNvPr>
          <p:cNvSpPr/>
          <p:nvPr/>
        </p:nvSpPr>
        <p:spPr>
          <a:xfrm>
            <a:off x="6057900" y="1558517"/>
            <a:ext cx="76200" cy="16210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466692C4-37D0-4FF7-882D-EA9D7E598050}"/>
              </a:ext>
            </a:extLst>
          </p:cNvPr>
          <p:cNvSpPr/>
          <p:nvPr/>
        </p:nvSpPr>
        <p:spPr>
          <a:xfrm>
            <a:off x="5621094" y="2292271"/>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Diamond 11">
            <a:extLst>
              <a:ext uri="{FF2B5EF4-FFF2-40B4-BE49-F238E27FC236}">
                <a16:creationId xmlns:a16="http://schemas.microsoft.com/office/drawing/2014/main" id="{026A0C88-4537-41FF-8754-714CD811176E}"/>
              </a:ext>
            </a:extLst>
          </p:cNvPr>
          <p:cNvSpPr/>
          <p:nvPr/>
        </p:nvSpPr>
        <p:spPr>
          <a:xfrm>
            <a:off x="5715002" y="238617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8F3D5BA2-F72C-470D-B9BF-545A1978658F}"/>
              </a:ext>
            </a:extLst>
          </p:cNvPr>
          <p:cNvSpPr/>
          <p:nvPr/>
        </p:nvSpPr>
        <p:spPr>
          <a:xfrm>
            <a:off x="6057900" y="0"/>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Diamond 14">
            <a:extLst>
              <a:ext uri="{FF2B5EF4-FFF2-40B4-BE49-F238E27FC236}">
                <a16:creationId xmlns:a16="http://schemas.microsoft.com/office/drawing/2014/main" id="{3E828F95-AE1A-4888-BCA5-28E832534F2C}"/>
              </a:ext>
            </a:extLst>
          </p:cNvPr>
          <p:cNvSpPr/>
          <p:nvPr/>
        </p:nvSpPr>
        <p:spPr>
          <a:xfrm>
            <a:off x="5621094" y="671229"/>
            <a:ext cx="949813" cy="949813"/>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Diamond 15">
            <a:extLst>
              <a:ext uri="{FF2B5EF4-FFF2-40B4-BE49-F238E27FC236}">
                <a16:creationId xmlns:a16="http://schemas.microsoft.com/office/drawing/2014/main" id="{6D36AC11-B381-45D1-A6AF-798304C630F7}"/>
              </a:ext>
            </a:extLst>
          </p:cNvPr>
          <p:cNvSpPr/>
          <p:nvPr/>
        </p:nvSpPr>
        <p:spPr>
          <a:xfrm>
            <a:off x="5715002" y="765136"/>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A01831DF-382B-49A4-A3E7-A8BA6F4AF21C}"/>
              </a:ext>
            </a:extLst>
          </p:cNvPr>
          <p:cNvSpPr txBox="1"/>
          <p:nvPr/>
        </p:nvSpPr>
        <p:spPr>
          <a:xfrm>
            <a:off x="7179757" y="654189"/>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33E11002-9B86-4777-BE5B-D4568ACD9B63}"/>
              </a:ext>
            </a:extLst>
          </p:cNvPr>
          <p:cNvSpPr txBox="1"/>
          <p:nvPr/>
        </p:nvSpPr>
        <p:spPr>
          <a:xfrm>
            <a:off x="7179757" y="1076101"/>
            <a:ext cx="30351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23" name="TextBox 22">
            <a:extLst>
              <a:ext uri="{FF2B5EF4-FFF2-40B4-BE49-F238E27FC236}">
                <a16:creationId xmlns:a16="http://schemas.microsoft.com/office/drawing/2014/main" id="{A71ED1F3-1CBF-4CC5-BCDB-6567BD33F737}"/>
              </a:ext>
            </a:extLst>
          </p:cNvPr>
          <p:cNvSpPr txBox="1"/>
          <p:nvPr/>
        </p:nvSpPr>
        <p:spPr>
          <a:xfrm>
            <a:off x="3949593" y="958031"/>
            <a:ext cx="1056787" cy="523220"/>
          </a:xfrm>
          <a:prstGeom prst="rect">
            <a:avLst/>
          </a:prstGeom>
          <a:noFill/>
        </p:spPr>
        <p:txBody>
          <a:bodyPr wrap="square" rtlCol="0">
            <a:spAutoFit/>
          </a:bodyPr>
          <a:lstStyle/>
          <a:p>
            <a:pPr algn="r"/>
            <a:r>
              <a:rPr lang="en-US" sz="2800">
                <a:solidFill>
                  <a:schemeClr val="accent4"/>
                </a:solidFill>
                <a:latin typeface="Inter" panose="020B0502030000000004" pitchFamily="34" charset="0"/>
                <a:ea typeface="Inter" panose="020B0502030000000004" pitchFamily="34" charset="0"/>
              </a:rPr>
              <a:t>2018</a:t>
            </a:r>
          </a:p>
        </p:txBody>
      </p:sp>
      <p:sp>
        <p:nvSpPr>
          <p:cNvPr id="24" name="TextBox 23">
            <a:extLst>
              <a:ext uri="{FF2B5EF4-FFF2-40B4-BE49-F238E27FC236}">
                <a16:creationId xmlns:a16="http://schemas.microsoft.com/office/drawing/2014/main" id="{8C694CE4-7C14-407D-AADA-444721FE0A41}"/>
              </a:ext>
            </a:extLst>
          </p:cNvPr>
          <p:cNvSpPr txBox="1"/>
          <p:nvPr/>
        </p:nvSpPr>
        <p:spPr>
          <a:xfrm>
            <a:off x="4324657" y="777389"/>
            <a:ext cx="681723" cy="246221"/>
          </a:xfrm>
          <a:prstGeom prst="rect">
            <a:avLst/>
          </a:prstGeom>
          <a:noFill/>
        </p:spPr>
        <p:txBody>
          <a:bodyPr wrap="square" rtlCol="0">
            <a:spAutoFit/>
          </a:bodyPr>
          <a:lstStyle/>
          <a:p>
            <a:pPr algn="r"/>
            <a:r>
              <a:rPr lang="en-US" sz="1000">
                <a:solidFill>
                  <a:schemeClr val="accent4"/>
                </a:solidFill>
                <a:latin typeface="Roboto" panose="02000000000000000000" pitchFamily="2" charset="0"/>
                <a:ea typeface="Roboto" panose="02000000000000000000" pitchFamily="2" charset="0"/>
                <a:cs typeface="Roboto" panose="02000000000000000000" pitchFamily="2" charset="0"/>
              </a:rPr>
              <a:t>YEAR OF</a:t>
            </a:r>
          </a:p>
        </p:txBody>
      </p:sp>
      <p:sp>
        <p:nvSpPr>
          <p:cNvPr id="25" name="TextBox 24">
            <a:extLst>
              <a:ext uri="{FF2B5EF4-FFF2-40B4-BE49-F238E27FC236}">
                <a16:creationId xmlns:a16="http://schemas.microsoft.com/office/drawing/2014/main" id="{4424873A-9DF6-4DDD-9A66-334018CF483C}"/>
              </a:ext>
            </a:extLst>
          </p:cNvPr>
          <p:cNvSpPr txBox="1"/>
          <p:nvPr/>
        </p:nvSpPr>
        <p:spPr>
          <a:xfrm>
            <a:off x="3160054" y="2292066"/>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85DD1378-984C-4409-BC5F-B9DA3C21F1BE}"/>
              </a:ext>
            </a:extLst>
          </p:cNvPr>
          <p:cNvSpPr txBox="1"/>
          <p:nvPr/>
        </p:nvSpPr>
        <p:spPr>
          <a:xfrm>
            <a:off x="1971233" y="2713978"/>
            <a:ext cx="303514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27" name="TextBox 26">
            <a:extLst>
              <a:ext uri="{FF2B5EF4-FFF2-40B4-BE49-F238E27FC236}">
                <a16:creationId xmlns:a16="http://schemas.microsoft.com/office/drawing/2014/main" id="{8DFBEE99-6951-43C3-A92B-9CF0E0BA0557}"/>
              </a:ext>
            </a:extLst>
          </p:cNvPr>
          <p:cNvSpPr txBox="1"/>
          <p:nvPr/>
        </p:nvSpPr>
        <p:spPr>
          <a:xfrm>
            <a:off x="7179757" y="2595908"/>
            <a:ext cx="1056787" cy="523220"/>
          </a:xfrm>
          <a:prstGeom prst="rect">
            <a:avLst/>
          </a:prstGeom>
          <a:noFill/>
        </p:spPr>
        <p:txBody>
          <a:bodyPr wrap="square" rtlCol="0">
            <a:spAutoFit/>
          </a:bodyPr>
          <a:lstStyle/>
          <a:p>
            <a:r>
              <a:rPr lang="en-US" sz="2800">
                <a:solidFill>
                  <a:schemeClr val="accent3"/>
                </a:solidFill>
                <a:latin typeface="Inter" panose="020B0502030000000004" pitchFamily="34" charset="0"/>
                <a:ea typeface="Inter" panose="020B0502030000000004" pitchFamily="34" charset="0"/>
              </a:rPr>
              <a:t>2019</a:t>
            </a:r>
          </a:p>
        </p:txBody>
      </p:sp>
      <p:sp>
        <p:nvSpPr>
          <p:cNvPr id="28" name="TextBox 27">
            <a:extLst>
              <a:ext uri="{FF2B5EF4-FFF2-40B4-BE49-F238E27FC236}">
                <a16:creationId xmlns:a16="http://schemas.microsoft.com/office/drawing/2014/main" id="{65DA6D30-F318-4A53-A618-8F706CA53790}"/>
              </a:ext>
            </a:extLst>
          </p:cNvPr>
          <p:cNvSpPr txBox="1"/>
          <p:nvPr/>
        </p:nvSpPr>
        <p:spPr>
          <a:xfrm>
            <a:off x="7179757" y="2415266"/>
            <a:ext cx="681723"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YEAR OF</a:t>
            </a:r>
          </a:p>
        </p:txBody>
      </p:sp>
      <p:sp>
        <p:nvSpPr>
          <p:cNvPr id="37" name="TextBox 36">
            <a:extLst>
              <a:ext uri="{FF2B5EF4-FFF2-40B4-BE49-F238E27FC236}">
                <a16:creationId xmlns:a16="http://schemas.microsoft.com/office/drawing/2014/main" id="{E78ECC4C-D9D1-4480-B4E3-C0E7E5053819}"/>
              </a:ext>
            </a:extLst>
          </p:cNvPr>
          <p:cNvSpPr txBox="1"/>
          <p:nvPr/>
        </p:nvSpPr>
        <p:spPr>
          <a:xfrm>
            <a:off x="7179757" y="392994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97F1462A-B3EC-4E6A-9F19-C10F7FBA3B4E}"/>
              </a:ext>
            </a:extLst>
          </p:cNvPr>
          <p:cNvSpPr txBox="1"/>
          <p:nvPr/>
        </p:nvSpPr>
        <p:spPr>
          <a:xfrm>
            <a:off x="7179757" y="4351855"/>
            <a:ext cx="303514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 nay prudent</a:t>
            </a:r>
          </a:p>
        </p:txBody>
      </p:sp>
      <p:sp>
        <p:nvSpPr>
          <p:cNvPr id="39" name="TextBox 38">
            <a:extLst>
              <a:ext uri="{FF2B5EF4-FFF2-40B4-BE49-F238E27FC236}">
                <a16:creationId xmlns:a16="http://schemas.microsoft.com/office/drawing/2014/main" id="{0B7210E4-B34A-42DF-96D0-788AE0639EAA}"/>
              </a:ext>
            </a:extLst>
          </p:cNvPr>
          <p:cNvSpPr txBox="1"/>
          <p:nvPr/>
        </p:nvSpPr>
        <p:spPr>
          <a:xfrm>
            <a:off x="3838575" y="4233785"/>
            <a:ext cx="1167805" cy="523220"/>
          </a:xfrm>
          <a:prstGeom prst="rect">
            <a:avLst/>
          </a:prstGeom>
          <a:noFill/>
        </p:spPr>
        <p:txBody>
          <a:bodyPr wrap="square" rtlCol="0">
            <a:spAutoFit/>
          </a:bodyPr>
          <a:lstStyle/>
          <a:p>
            <a:pPr algn="r"/>
            <a:r>
              <a:rPr lang="en-US" sz="2800">
                <a:solidFill>
                  <a:schemeClr val="accent2"/>
                </a:solidFill>
                <a:latin typeface="Inter" panose="020B0502030000000004" pitchFamily="34" charset="0"/>
                <a:ea typeface="Inter" panose="020B0502030000000004" pitchFamily="34" charset="0"/>
              </a:rPr>
              <a:t>2020</a:t>
            </a:r>
          </a:p>
        </p:txBody>
      </p:sp>
      <p:sp>
        <p:nvSpPr>
          <p:cNvPr id="40" name="TextBox 39">
            <a:extLst>
              <a:ext uri="{FF2B5EF4-FFF2-40B4-BE49-F238E27FC236}">
                <a16:creationId xmlns:a16="http://schemas.microsoft.com/office/drawing/2014/main" id="{0F04EC24-E7BF-4150-BC58-A570E4E2B31A}"/>
              </a:ext>
            </a:extLst>
          </p:cNvPr>
          <p:cNvSpPr txBox="1"/>
          <p:nvPr/>
        </p:nvSpPr>
        <p:spPr>
          <a:xfrm>
            <a:off x="4324657" y="4053143"/>
            <a:ext cx="681723" cy="246221"/>
          </a:xfrm>
          <a:prstGeom prst="rect">
            <a:avLst/>
          </a:prstGeom>
          <a:noFill/>
        </p:spPr>
        <p:txBody>
          <a:bodyPr wrap="square" rtlCol="0">
            <a:spAutoFit/>
          </a:bodyPr>
          <a:lstStyle/>
          <a:p>
            <a:pPr algn="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YEAR OF</a:t>
            </a:r>
          </a:p>
        </p:txBody>
      </p:sp>
      <p:sp>
        <p:nvSpPr>
          <p:cNvPr id="48" name="TextBox 47">
            <a:extLst>
              <a:ext uri="{FF2B5EF4-FFF2-40B4-BE49-F238E27FC236}">
                <a16:creationId xmlns:a16="http://schemas.microsoft.com/office/drawing/2014/main" id="{A8772E7B-A3E8-4E53-B270-248A2C420B52}"/>
              </a:ext>
            </a:extLst>
          </p:cNvPr>
          <p:cNvSpPr txBox="1"/>
          <p:nvPr/>
        </p:nvSpPr>
        <p:spPr>
          <a:xfrm>
            <a:off x="5383268" y="5864423"/>
            <a:ext cx="1425464" cy="246221"/>
          </a:xfrm>
          <a:prstGeom prst="rect">
            <a:avLst/>
          </a:prstGeom>
          <a:noFill/>
        </p:spPr>
        <p:txBody>
          <a:bodyPr wrap="square" rtlCol="0">
            <a:spAutoFit/>
          </a:bodyPr>
          <a:lstStyle/>
          <a:p>
            <a:pPr algn="ctr"/>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2021 IS RUNNING</a:t>
            </a:r>
          </a:p>
        </p:txBody>
      </p:sp>
      <p:sp>
        <p:nvSpPr>
          <p:cNvPr id="50" name="Isosceles Triangle 49">
            <a:extLst>
              <a:ext uri="{FF2B5EF4-FFF2-40B4-BE49-F238E27FC236}">
                <a16:creationId xmlns:a16="http://schemas.microsoft.com/office/drawing/2014/main" id="{C8351CC0-C89A-40A5-AB36-847E1EDD611E}"/>
              </a:ext>
            </a:extLst>
          </p:cNvPr>
          <p:cNvSpPr/>
          <p:nvPr/>
        </p:nvSpPr>
        <p:spPr>
          <a:xfrm rot="10800000">
            <a:off x="5942051" y="5483224"/>
            <a:ext cx="307900" cy="26543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1" name="Isosceles Triangle 50">
            <a:extLst>
              <a:ext uri="{FF2B5EF4-FFF2-40B4-BE49-F238E27FC236}">
                <a16:creationId xmlns:a16="http://schemas.microsoft.com/office/drawing/2014/main" id="{55060A52-DC89-4F7A-AB96-50B6FC543BFB}"/>
              </a:ext>
            </a:extLst>
          </p:cNvPr>
          <p:cNvSpPr/>
          <p:nvPr/>
        </p:nvSpPr>
        <p:spPr>
          <a:xfrm rot="10800000">
            <a:off x="6026151" y="5532926"/>
            <a:ext cx="139698" cy="12043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Freeform 150">
            <a:extLst>
              <a:ext uri="{FF2B5EF4-FFF2-40B4-BE49-F238E27FC236}">
                <a16:creationId xmlns:a16="http://schemas.microsoft.com/office/drawing/2014/main" id="{D5C7E08F-4EE5-4DC4-90E3-14D7395F096B}"/>
              </a:ext>
            </a:extLst>
          </p:cNvPr>
          <p:cNvSpPr>
            <a:spLocks/>
          </p:cNvSpPr>
          <p:nvPr/>
        </p:nvSpPr>
        <p:spPr bwMode="auto">
          <a:xfrm>
            <a:off x="5950609" y="2625193"/>
            <a:ext cx="290782" cy="283968"/>
          </a:xfrm>
          <a:custGeom>
            <a:avLst/>
            <a:gdLst>
              <a:gd name="T0" fmla="*/ 123986 w 59"/>
              <a:gd name="T1" fmla="*/ 99219 h 58"/>
              <a:gd name="T2" fmla="*/ 168759 w 59"/>
              <a:gd name="T3" fmla="*/ 143696 h 58"/>
              <a:gd name="T4" fmla="*/ 189424 w 59"/>
              <a:gd name="T5" fmla="*/ 126589 h 58"/>
              <a:gd name="T6" fmla="*/ 196312 w 59"/>
              <a:gd name="T7" fmla="*/ 123168 h 58"/>
              <a:gd name="T8" fmla="*/ 203200 w 59"/>
              <a:gd name="T9" fmla="*/ 130010 h 58"/>
              <a:gd name="T10" fmla="*/ 203200 w 59"/>
              <a:gd name="T11" fmla="*/ 188173 h 58"/>
              <a:gd name="T12" fmla="*/ 192868 w 59"/>
              <a:gd name="T13" fmla="*/ 198437 h 58"/>
              <a:gd name="T14" fmla="*/ 134319 w 59"/>
              <a:gd name="T15" fmla="*/ 198437 h 58"/>
              <a:gd name="T16" fmla="*/ 127431 w 59"/>
              <a:gd name="T17" fmla="*/ 191594 h 58"/>
              <a:gd name="T18" fmla="*/ 130875 w 59"/>
              <a:gd name="T19" fmla="*/ 184752 h 58"/>
              <a:gd name="T20" fmla="*/ 148095 w 59"/>
              <a:gd name="T21" fmla="*/ 164224 h 58"/>
              <a:gd name="T22" fmla="*/ 103322 w 59"/>
              <a:gd name="T23" fmla="*/ 119746 h 58"/>
              <a:gd name="T24" fmla="*/ 55105 w 59"/>
              <a:gd name="T25" fmla="*/ 164224 h 58"/>
              <a:gd name="T26" fmla="*/ 75769 w 59"/>
              <a:gd name="T27" fmla="*/ 184752 h 58"/>
              <a:gd name="T28" fmla="*/ 75769 w 59"/>
              <a:gd name="T29" fmla="*/ 191594 h 58"/>
              <a:gd name="T30" fmla="*/ 68881 w 59"/>
              <a:gd name="T31" fmla="*/ 198437 h 58"/>
              <a:gd name="T32" fmla="*/ 10332 w 59"/>
              <a:gd name="T33" fmla="*/ 198437 h 58"/>
              <a:gd name="T34" fmla="*/ 0 w 59"/>
              <a:gd name="T35" fmla="*/ 188173 h 58"/>
              <a:gd name="T36" fmla="*/ 0 w 59"/>
              <a:gd name="T37" fmla="*/ 130010 h 58"/>
              <a:gd name="T38" fmla="*/ 6888 w 59"/>
              <a:gd name="T39" fmla="*/ 123168 h 58"/>
              <a:gd name="T40" fmla="*/ 17220 w 59"/>
              <a:gd name="T41" fmla="*/ 126589 h 58"/>
              <a:gd name="T42" fmla="*/ 34441 w 59"/>
              <a:gd name="T43" fmla="*/ 143696 h 58"/>
              <a:gd name="T44" fmla="*/ 82658 w 59"/>
              <a:gd name="T45" fmla="*/ 99219 h 58"/>
              <a:gd name="T46" fmla="*/ 34441 w 59"/>
              <a:gd name="T47" fmla="*/ 51320 h 58"/>
              <a:gd name="T48" fmla="*/ 17220 w 59"/>
              <a:gd name="T49" fmla="*/ 71848 h 58"/>
              <a:gd name="T50" fmla="*/ 10332 w 59"/>
              <a:gd name="T51" fmla="*/ 71848 h 58"/>
              <a:gd name="T52" fmla="*/ 6888 w 59"/>
              <a:gd name="T53" fmla="*/ 71848 h 58"/>
              <a:gd name="T54" fmla="*/ 0 w 59"/>
              <a:gd name="T55" fmla="*/ 65005 h 58"/>
              <a:gd name="T56" fmla="*/ 0 w 59"/>
              <a:gd name="T57" fmla="*/ 6843 h 58"/>
              <a:gd name="T58" fmla="*/ 10332 w 59"/>
              <a:gd name="T59" fmla="*/ 0 h 58"/>
              <a:gd name="T60" fmla="*/ 68881 w 59"/>
              <a:gd name="T61" fmla="*/ 0 h 58"/>
              <a:gd name="T62" fmla="*/ 75769 w 59"/>
              <a:gd name="T63" fmla="*/ 3421 h 58"/>
              <a:gd name="T64" fmla="*/ 75769 w 59"/>
              <a:gd name="T65" fmla="*/ 13685 h 58"/>
              <a:gd name="T66" fmla="*/ 55105 w 59"/>
              <a:gd name="T67" fmla="*/ 30792 h 58"/>
              <a:gd name="T68" fmla="*/ 103322 w 59"/>
              <a:gd name="T69" fmla="*/ 78691 h 58"/>
              <a:gd name="T70" fmla="*/ 148095 w 59"/>
              <a:gd name="T71" fmla="*/ 30792 h 58"/>
              <a:gd name="T72" fmla="*/ 130875 w 59"/>
              <a:gd name="T73" fmla="*/ 13685 h 58"/>
              <a:gd name="T74" fmla="*/ 127431 w 59"/>
              <a:gd name="T75" fmla="*/ 3421 h 58"/>
              <a:gd name="T76" fmla="*/ 134319 w 59"/>
              <a:gd name="T77" fmla="*/ 0 h 58"/>
              <a:gd name="T78" fmla="*/ 192868 w 59"/>
              <a:gd name="T79" fmla="*/ 0 h 58"/>
              <a:gd name="T80" fmla="*/ 203200 w 59"/>
              <a:gd name="T81" fmla="*/ 6843 h 58"/>
              <a:gd name="T82" fmla="*/ 203200 w 59"/>
              <a:gd name="T83" fmla="*/ 65005 h 58"/>
              <a:gd name="T84" fmla="*/ 196312 w 59"/>
              <a:gd name="T85" fmla="*/ 71848 h 58"/>
              <a:gd name="T86" fmla="*/ 192868 w 59"/>
              <a:gd name="T87" fmla="*/ 71848 h 58"/>
              <a:gd name="T88" fmla="*/ 189424 w 59"/>
              <a:gd name="T89" fmla="*/ 71848 h 58"/>
              <a:gd name="T90" fmla="*/ 168759 w 59"/>
              <a:gd name="T91" fmla="*/ 51320 h 58"/>
              <a:gd name="T92" fmla="*/ 123986 w 59"/>
              <a:gd name="T93" fmla="*/ 99219 h 5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9" h="58">
                <a:moveTo>
                  <a:pt x="36" y="29"/>
                </a:moveTo>
                <a:cubicBezTo>
                  <a:pt x="49" y="42"/>
                  <a:pt x="49" y="42"/>
                  <a:pt x="49" y="42"/>
                </a:cubicBezTo>
                <a:cubicBezTo>
                  <a:pt x="55" y="37"/>
                  <a:pt x="55" y="37"/>
                  <a:pt x="55" y="37"/>
                </a:cubicBezTo>
                <a:cubicBezTo>
                  <a:pt x="55" y="36"/>
                  <a:pt x="56" y="36"/>
                  <a:pt x="57" y="36"/>
                </a:cubicBezTo>
                <a:cubicBezTo>
                  <a:pt x="58" y="37"/>
                  <a:pt x="59" y="37"/>
                  <a:pt x="59" y="38"/>
                </a:cubicBezTo>
                <a:cubicBezTo>
                  <a:pt x="59" y="55"/>
                  <a:pt x="59" y="55"/>
                  <a:pt x="59" y="55"/>
                </a:cubicBezTo>
                <a:cubicBezTo>
                  <a:pt x="59" y="57"/>
                  <a:pt x="58" y="58"/>
                  <a:pt x="56" y="58"/>
                </a:cubicBezTo>
                <a:cubicBezTo>
                  <a:pt x="39" y="58"/>
                  <a:pt x="39" y="58"/>
                  <a:pt x="39" y="58"/>
                </a:cubicBezTo>
                <a:cubicBezTo>
                  <a:pt x="38" y="58"/>
                  <a:pt x="37" y="57"/>
                  <a:pt x="37" y="56"/>
                </a:cubicBezTo>
                <a:cubicBezTo>
                  <a:pt x="37" y="55"/>
                  <a:pt x="37" y="54"/>
                  <a:pt x="38" y="54"/>
                </a:cubicBezTo>
                <a:cubicBezTo>
                  <a:pt x="43" y="48"/>
                  <a:pt x="43" y="48"/>
                  <a:pt x="43" y="48"/>
                </a:cubicBezTo>
                <a:cubicBezTo>
                  <a:pt x="30" y="35"/>
                  <a:pt x="30" y="35"/>
                  <a:pt x="30" y="35"/>
                </a:cubicBezTo>
                <a:cubicBezTo>
                  <a:pt x="16" y="48"/>
                  <a:pt x="16" y="48"/>
                  <a:pt x="16" y="48"/>
                </a:cubicBezTo>
                <a:cubicBezTo>
                  <a:pt x="22" y="54"/>
                  <a:pt x="22" y="54"/>
                  <a:pt x="22" y="54"/>
                </a:cubicBezTo>
                <a:cubicBezTo>
                  <a:pt x="22" y="54"/>
                  <a:pt x="22" y="55"/>
                  <a:pt x="22" y="56"/>
                </a:cubicBezTo>
                <a:cubicBezTo>
                  <a:pt x="22" y="57"/>
                  <a:pt x="21" y="58"/>
                  <a:pt x="20" y="58"/>
                </a:cubicBezTo>
                <a:cubicBezTo>
                  <a:pt x="3" y="58"/>
                  <a:pt x="3" y="58"/>
                  <a:pt x="3" y="58"/>
                </a:cubicBezTo>
                <a:cubicBezTo>
                  <a:pt x="2" y="58"/>
                  <a:pt x="0" y="57"/>
                  <a:pt x="0" y="55"/>
                </a:cubicBezTo>
                <a:cubicBezTo>
                  <a:pt x="0" y="38"/>
                  <a:pt x="0" y="38"/>
                  <a:pt x="0" y="38"/>
                </a:cubicBezTo>
                <a:cubicBezTo>
                  <a:pt x="0" y="37"/>
                  <a:pt x="1" y="37"/>
                  <a:pt x="2" y="36"/>
                </a:cubicBezTo>
                <a:cubicBezTo>
                  <a:pt x="3" y="36"/>
                  <a:pt x="4" y="36"/>
                  <a:pt x="5" y="37"/>
                </a:cubicBezTo>
                <a:cubicBezTo>
                  <a:pt x="10" y="42"/>
                  <a:pt x="10" y="42"/>
                  <a:pt x="10" y="42"/>
                </a:cubicBezTo>
                <a:cubicBezTo>
                  <a:pt x="24" y="29"/>
                  <a:pt x="24" y="29"/>
                  <a:pt x="24" y="29"/>
                </a:cubicBezTo>
                <a:cubicBezTo>
                  <a:pt x="10" y="15"/>
                  <a:pt x="10" y="15"/>
                  <a:pt x="10" y="15"/>
                </a:cubicBezTo>
                <a:cubicBezTo>
                  <a:pt x="5" y="21"/>
                  <a:pt x="5" y="21"/>
                  <a:pt x="5" y="21"/>
                </a:cubicBezTo>
                <a:cubicBezTo>
                  <a:pt x="4" y="21"/>
                  <a:pt x="4" y="21"/>
                  <a:pt x="3" y="21"/>
                </a:cubicBezTo>
                <a:cubicBezTo>
                  <a:pt x="3" y="21"/>
                  <a:pt x="2" y="21"/>
                  <a:pt x="2" y="21"/>
                </a:cubicBezTo>
                <a:cubicBezTo>
                  <a:pt x="1" y="21"/>
                  <a:pt x="0" y="20"/>
                  <a:pt x="0" y="19"/>
                </a:cubicBezTo>
                <a:cubicBezTo>
                  <a:pt x="0" y="2"/>
                  <a:pt x="0" y="2"/>
                  <a:pt x="0" y="2"/>
                </a:cubicBezTo>
                <a:cubicBezTo>
                  <a:pt x="0" y="1"/>
                  <a:pt x="2" y="0"/>
                  <a:pt x="3" y="0"/>
                </a:cubicBezTo>
                <a:cubicBezTo>
                  <a:pt x="20" y="0"/>
                  <a:pt x="20" y="0"/>
                  <a:pt x="20" y="0"/>
                </a:cubicBezTo>
                <a:cubicBezTo>
                  <a:pt x="21" y="0"/>
                  <a:pt x="22" y="0"/>
                  <a:pt x="22" y="1"/>
                </a:cubicBezTo>
                <a:cubicBezTo>
                  <a:pt x="22" y="2"/>
                  <a:pt x="22" y="3"/>
                  <a:pt x="22" y="4"/>
                </a:cubicBezTo>
                <a:cubicBezTo>
                  <a:pt x="16" y="9"/>
                  <a:pt x="16" y="9"/>
                  <a:pt x="16" y="9"/>
                </a:cubicBezTo>
                <a:cubicBezTo>
                  <a:pt x="30" y="23"/>
                  <a:pt x="30" y="23"/>
                  <a:pt x="30" y="23"/>
                </a:cubicBezTo>
                <a:cubicBezTo>
                  <a:pt x="43" y="9"/>
                  <a:pt x="43" y="9"/>
                  <a:pt x="43" y="9"/>
                </a:cubicBezTo>
                <a:cubicBezTo>
                  <a:pt x="38" y="4"/>
                  <a:pt x="38" y="4"/>
                  <a:pt x="38" y="4"/>
                </a:cubicBezTo>
                <a:cubicBezTo>
                  <a:pt x="37" y="3"/>
                  <a:pt x="37" y="2"/>
                  <a:pt x="37" y="1"/>
                </a:cubicBezTo>
                <a:cubicBezTo>
                  <a:pt x="37" y="0"/>
                  <a:pt x="38" y="0"/>
                  <a:pt x="39" y="0"/>
                </a:cubicBezTo>
                <a:cubicBezTo>
                  <a:pt x="56" y="0"/>
                  <a:pt x="56" y="0"/>
                  <a:pt x="56" y="0"/>
                </a:cubicBezTo>
                <a:cubicBezTo>
                  <a:pt x="58" y="0"/>
                  <a:pt x="59" y="1"/>
                  <a:pt x="59" y="2"/>
                </a:cubicBezTo>
                <a:cubicBezTo>
                  <a:pt x="59" y="19"/>
                  <a:pt x="59" y="19"/>
                  <a:pt x="59" y="19"/>
                </a:cubicBezTo>
                <a:cubicBezTo>
                  <a:pt x="59" y="20"/>
                  <a:pt x="58" y="21"/>
                  <a:pt x="57" y="21"/>
                </a:cubicBezTo>
                <a:cubicBezTo>
                  <a:pt x="57" y="21"/>
                  <a:pt x="57" y="21"/>
                  <a:pt x="56" y="21"/>
                </a:cubicBezTo>
                <a:cubicBezTo>
                  <a:pt x="56" y="21"/>
                  <a:pt x="55" y="21"/>
                  <a:pt x="55" y="21"/>
                </a:cubicBezTo>
                <a:cubicBezTo>
                  <a:pt x="49" y="15"/>
                  <a:pt x="49" y="15"/>
                  <a:pt x="49" y="15"/>
                </a:cubicBezTo>
                <a:lnTo>
                  <a:pt x="36" y="29"/>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54" name="Freeform 228">
            <a:extLst>
              <a:ext uri="{FF2B5EF4-FFF2-40B4-BE49-F238E27FC236}">
                <a16:creationId xmlns:a16="http://schemas.microsoft.com/office/drawing/2014/main" id="{8B14BF98-2A74-41F5-ADD5-FC9ABF689B59}"/>
              </a:ext>
            </a:extLst>
          </p:cNvPr>
          <p:cNvSpPr>
            <a:spLocks/>
          </p:cNvSpPr>
          <p:nvPr/>
        </p:nvSpPr>
        <p:spPr bwMode="auto">
          <a:xfrm>
            <a:off x="5885062" y="4220109"/>
            <a:ext cx="333950" cy="336220"/>
          </a:xfrm>
          <a:custGeom>
            <a:avLst/>
            <a:gdLst>
              <a:gd name="T0" fmla="*/ 233363 w 68"/>
              <a:gd name="T1" fmla="*/ 10365 h 68"/>
              <a:gd name="T2" fmla="*/ 199045 w 68"/>
              <a:gd name="T3" fmla="*/ 210764 h 68"/>
              <a:gd name="T4" fmla="*/ 195613 w 68"/>
              <a:gd name="T5" fmla="*/ 217674 h 68"/>
              <a:gd name="T6" fmla="*/ 192181 w 68"/>
              <a:gd name="T7" fmla="*/ 217674 h 68"/>
              <a:gd name="T8" fmla="*/ 188749 w 68"/>
              <a:gd name="T9" fmla="*/ 217674 h 68"/>
              <a:gd name="T10" fmla="*/ 130409 w 68"/>
              <a:gd name="T11" fmla="*/ 193488 h 68"/>
              <a:gd name="T12" fmla="*/ 96091 w 68"/>
              <a:gd name="T13" fmla="*/ 231495 h 68"/>
              <a:gd name="T14" fmla="*/ 89227 w 68"/>
              <a:gd name="T15" fmla="*/ 234950 h 68"/>
              <a:gd name="T16" fmla="*/ 89227 w 68"/>
              <a:gd name="T17" fmla="*/ 234950 h 68"/>
              <a:gd name="T18" fmla="*/ 82363 w 68"/>
              <a:gd name="T19" fmla="*/ 224585 h 68"/>
              <a:gd name="T20" fmla="*/ 82363 w 68"/>
              <a:gd name="T21" fmla="*/ 179668 h 68"/>
              <a:gd name="T22" fmla="*/ 195613 w 68"/>
              <a:gd name="T23" fmla="*/ 41462 h 68"/>
              <a:gd name="T24" fmla="*/ 54909 w 68"/>
              <a:gd name="T25" fmla="*/ 162392 h 68"/>
              <a:gd name="T26" fmla="*/ 3432 w 68"/>
              <a:gd name="T27" fmla="*/ 141661 h 68"/>
              <a:gd name="T28" fmla="*/ 0 w 68"/>
              <a:gd name="T29" fmla="*/ 134751 h 68"/>
              <a:gd name="T30" fmla="*/ 3432 w 68"/>
              <a:gd name="T31" fmla="*/ 124385 h 68"/>
              <a:gd name="T32" fmla="*/ 219636 w 68"/>
              <a:gd name="T33" fmla="*/ 0 h 68"/>
              <a:gd name="T34" fmla="*/ 223068 w 68"/>
              <a:gd name="T35" fmla="*/ 0 h 68"/>
              <a:gd name="T36" fmla="*/ 229931 w 68"/>
              <a:gd name="T37" fmla="*/ 0 h 68"/>
              <a:gd name="T38" fmla="*/ 233363 w 68"/>
              <a:gd name="T39" fmla="*/ 10365 h 6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55" name="Freeform 237">
            <a:extLst>
              <a:ext uri="{FF2B5EF4-FFF2-40B4-BE49-F238E27FC236}">
                <a16:creationId xmlns:a16="http://schemas.microsoft.com/office/drawing/2014/main" id="{E1DB67E5-2915-4089-87E1-929057FC9907}"/>
              </a:ext>
            </a:extLst>
          </p:cNvPr>
          <p:cNvSpPr>
            <a:spLocks noEditPoints="1"/>
          </p:cNvSpPr>
          <p:nvPr/>
        </p:nvSpPr>
        <p:spPr bwMode="auto">
          <a:xfrm>
            <a:off x="5941522" y="1016645"/>
            <a:ext cx="308958" cy="258980"/>
          </a:xfrm>
          <a:custGeom>
            <a:avLst/>
            <a:gdLst>
              <a:gd name="T0" fmla="*/ 99383 w 63"/>
              <a:gd name="T1" fmla="*/ 157073 h 53"/>
              <a:gd name="T2" fmla="*/ 75394 w 63"/>
              <a:gd name="T3" fmla="*/ 180975 h 53"/>
              <a:gd name="T4" fmla="*/ 23989 w 63"/>
              <a:gd name="T5" fmla="*/ 180975 h 53"/>
              <a:gd name="T6" fmla="*/ 0 w 63"/>
              <a:gd name="T7" fmla="*/ 157073 h 53"/>
              <a:gd name="T8" fmla="*/ 0 w 63"/>
              <a:gd name="T9" fmla="*/ 64878 h 53"/>
              <a:gd name="T10" fmla="*/ 65113 w 63"/>
              <a:gd name="T11" fmla="*/ 0 h 53"/>
              <a:gd name="T12" fmla="*/ 75394 w 63"/>
              <a:gd name="T13" fmla="*/ 0 h 53"/>
              <a:gd name="T14" fmla="*/ 82248 w 63"/>
              <a:gd name="T15" fmla="*/ 6829 h 53"/>
              <a:gd name="T16" fmla="*/ 82248 w 63"/>
              <a:gd name="T17" fmla="*/ 23902 h 53"/>
              <a:gd name="T18" fmla="*/ 75394 w 63"/>
              <a:gd name="T19" fmla="*/ 30732 h 53"/>
              <a:gd name="T20" fmla="*/ 65113 w 63"/>
              <a:gd name="T21" fmla="*/ 30732 h 53"/>
              <a:gd name="T22" fmla="*/ 30843 w 63"/>
              <a:gd name="T23" fmla="*/ 64878 h 53"/>
              <a:gd name="T24" fmla="*/ 30843 w 63"/>
              <a:gd name="T25" fmla="*/ 68292 h 53"/>
              <a:gd name="T26" fmla="*/ 44551 w 63"/>
              <a:gd name="T27" fmla="*/ 81951 h 53"/>
              <a:gd name="T28" fmla="*/ 75394 w 63"/>
              <a:gd name="T29" fmla="*/ 81951 h 53"/>
              <a:gd name="T30" fmla="*/ 99383 w 63"/>
              <a:gd name="T31" fmla="*/ 105853 h 53"/>
              <a:gd name="T32" fmla="*/ 99383 w 63"/>
              <a:gd name="T33" fmla="*/ 157073 h 53"/>
              <a:gd name="T34" fmla="*/ 215900 w 63"/>
              <a:gd name="T35" fmla="*/ 157073 h 53"/>
              <a:gd name="T36" fmla="*/ 191911 w 63"/>
              <a:gd name="T37" fmla="*/ 180975 h 53"/>
              <a:gd name="T38" fmla="*/ 140506 w 63"/>
              <a:gd name="T39" fmla="*/ 180975 h 53"/>
              <a:gd name="T40" fmla="*/ 116517 w 63"/>
              <a:gd name="T41" fmla="*/ 157073 h 53"/>
              <a:gd name="T42" fmla="*/ 116517 w 63"/>
              <a:gd name="T43" fmla="*/ 64878 h 53"/>
              <a:gd name="T44" fmla="*/ 181630 w 63"/>
              <a:gd name="T45" fmla="*/ 0 h 53"/>
              <a:gd name="T46" fmla="*/ 191911 w 63"/>
              <a:gd name="T47" fmla="*/ 0 h 53"/>
              <a:gd name="T48" fmla="*/ 198765 w 63"/>
              <a:gd name="T49" fmla="*/ 6829 h 53"/>
              <a:gd name="T50" fmla="*/ 198765 w 63"/>
              <a:gd name="T51" fmla="*/ 23902 h 53"/>
              <a:gd name="T52" fmla="*/ 191911 w 63"/>
              <a:gd name="T53" fmla="*/ 30732 h 53"/>
              <a:gd name="T54" fmla="*/ 181630 w 63"/>
              <a:gd name="T55" fmla="*/ 30732 h 53"/>
              <a:gd name="T56" fmla="*/ 147360 w 63"/>
              <a:gd name="T57" fmla="*/ 64878 h 53"/>
              <a:gd name="T58" fmla="*/ 147360 w 63"/>
              <a:gd name="T59" fmla="*/ 68292 h 53"/>
              <a:gd name="T60" fmla="*/ 161068 w 63"/>
              <a:gd name="T61" fmla="*/ 81951 h 53"/>
              <a:gd name="T62" fmla="*/ 191911 w 63"/>
              <a:gd name="T63" fmla="*/ 81951 h 53"/>
              <a:gd name="T64" fmla="*/ 215900 w 63"/>
              <a:gd name="T65" fmla="*/ 105853 h 53"/>
              <a:gd name="T66" fmla="*/ 215900 w 63"/>
              <a:gd name="T67" fmla="*/ 15707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3" h="53">
                <a:moveTo>
                  <a:pt x="29" y="46"/>
                </a:moveTo>
                <a:cubicBezTo>
                  <a:pt x="29" y="50"/>
                  <a:pt x="26" y="53"/>
                  <a:pt x="22" y="53"/>
                </a:cubicBezTo>
                <a:cubicBezTo>
                  <a:pt x="7" y="53"/>
                  <a:pt x="7" y="53"/>
                  <a:pt x="7" y="53"/>
                </a:cubicBezTo>
                <a:cubicBezTo>
                  <a:pt x="3" y="53"/>
                  <a:pt x="0" y="50"/>
                  <a:pt x="0" y="46"/>
                </a:cubicBezTo>
                <a:cubicBezTo>
                  <a:pt x="0" y="19"/>
                  <a:pt x="0" y="19"/>
                  <a:pt x="0" y="19"/>
                </a:cubicBezTo>
                <a:cubicBezTo>
                  <a:pt x="0" y="8"/>
                  <a:pt x="8" y="0"/>
                  <a:pt x="19" y="0"/>
                </a:cubicBezTo>
                <a:cubicBezTo>
                  <a:pt x="22" y="0"/>
                  <a:pt x="22" y="0"/>
                  <a:pt x="22" y="0"/>
                </a:cubicBezTo>
                <a:cubicBezTo>
                  <a:pt x="23" y="0"/>
                  <a:pt x="24" y="1"/>
                  <a:pt x="24" y="2"/>
                </a:cubicBezTo>
                <a:cubicBezTo>
                  <a:pt x="24" y="7"/>
                  <a:pt x="24" y="7"/>
                  <a:pt x="24" y="7"/>
                </a:cubicBezTo>
                <a:cubicBezTo>
                  <a:pt x="24" y="8"/>
                  <a:pt x="23" y="9"/>
                  <a:pt x="22" y="9"/>
                </a:cubicBezTo>
                <a:cubicBezTo>
                  <a:pt x="19" y="9"/>
                  <a:pt x="19" y="9"/>
                  <a:pt x="19" y="9"/>
                </a:cubicBezTo>
                <a:cubicBezTo>
                  <a:pt x="14" y="9"/>
                  <a:pt x="9" y="14"/>
                  <a:pt x="9" y="19"/>
                </a:cubicBezTo>
                <a:cubicBezTo>
                  <a:pt x="9" y="20"/>
                  <a:pt x="9" y="20"/>
                  <a:pt x="9" y="20"/>
                </a:cubicBezTo>
                <a:cubicBezTo>
                  <a:pt x="9" y="22"/>
                  <a:pt x="11" y="24"/>
                  <a:pt x="13" y="24"/>
                </a:cubicBezTo>
                <a:cubicBezTo>
                  <a:pt x="22" y="24"/>
                  <a:pt x="22" y="24"/>
                  <a:pt x="22" y="24"/>
                </a:cubicBezTo>
                <a:cubicBezTo>
                  <a:pt x="26" y="24"/>
                  <a:pt x="29" y="27"/>
                  <a:pt x="29" y="31"/>
                </a:cubicBezTo>
                <a:lnTo>
                  <a:pt x="29" y="46"/>
                </a:lnTo>
                <a:close/>
                <a:moveTo>
                  <a:pt x="63" y="46"/>
                </a:moveTo>
                <a:cubicBezTo>
                  <a:pt x="63" y="50"/>
                  <a:pt x="60" y="53"/>
                  <a:pt x="56" y="53"/>
                </a:cubicBezTo>
                <a:cubicBezTo>
                  <a:pt x="41" y="53"/>
                  <a:pt x="41" y="53"/>
                  <a:pt x="41" y="53"/>
                </a:cubicBezTo>
                <a:cubicBezTo>
                  <a:pt x="37" y="53"/>
                  <a:pt x="34" y="50"/>
                  <a:pt x="34" y="46"/>
                </a:cubicBezTo>
                <a:cubicBezTo>
                  <a:pt x="34" y="19"/>
                  <a:pt x="34" y="19"/>
                  <a:pt x="34" y="19"/>
                </a:cubicBezTo>
                <a:cubicBezTo>
                  <a:pt x="34" y="8"/>
                  <a:pt x="43" y="0"/>
                  <a:pt x="53" y="0"/>
                </a:cubicBezTo>
                <a:cubicBezTo>
                  <a:pt x="56" y="0"/>
                  <a:pt x="56" y="0"/>
                  <a:pt x="56" y="0"/>
                </a:cubicBezTo>
                <a:cubicBezTo>
                  <a:pt x="57" y="0"/>
                  <a:pt x="58" y="1"/>
                  <a:pt x="58" y="2"/>
                </a:cubicBezTo>
                <a:cubicBezTo>
                  <a:pt x="58" y="7"/>
                  <a:pt x="58" y="7"/>
                  <a:pt x="58" y="7"/>
                </a:cubicBezTo>
                <a:cubicBezTo>
                  <a:pt x="58" y="8"/>
                  <a:pt x="57" y="9"/>
                  <a:pt x="56" y="9"/>
                </a:cubicBezTo>
                <a:cubicBezTo>
                  <a:pt x="53" y="9"/>
                  <a:pt x="53" y="9"/>
                  <a:pt x="53" y="9"/>
                </a:cubicBezTo>
                <a:cubicBezTo>
                  <a:pt x="48" y="9"/>
                  <a:pt x="43" y="14"/>
                  <a:pt x="43" y="19"/>
                </a:cubicBezTo>
                <a:cubicBezTo>
                  <a:pt x="43" y="20"/>
                  <a:pt x="43" y="20"/>
                  <a:pt x="43" y="20"/>
                </a:cubicBezTo>
                <a:cubicBezTo>
                  <a:pt x="43" y="22"/>
                  <a:pt x="45" y="24"/>
                  <a:pt x="47" y="24"/>
                </a:cubicBezTo>
                <a:cubicBezTo>
                  <a:pt x="56" y="24"/>
                  <a:pt x="56" y="24"/>
                  <a:pt x="56" y="24"/>
                </a:cubicBezTo>
                <a:cubicBezTo>
                  <a:pt x="60" y="24"/>
                  <a:pt x="63" y="27"/>
                  <a:pt x="63" y="31"/>
                </a:cubicBezTo>
                <a:lnTo>
                  <a:pt x="63" y="46"/>
                </a:lnTo>
                <a:close/>
              </a:path>
            </a:pathLst>
          </a:custGeom>
          <a:solidFill>
            <a:schemeClr val="accent4"/>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95622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heart with a pulse line&#10;&#10;Description automatically generated">
            <a:extLst>
              <a:ext uri="{FF2B5EF4-FFF2-40B4-BE49-F238E27FC236}">
                <a16:creationId xmlns:a16="http://schemas.microsoft.com/office/drawing/2014/main" id="{20D41793-038F-E3FA-EAB7-0FB69D4D37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9717"/>
            <a:ext cx="12192000" cy="6867717"/>
          </a:xfrm>
          <a:prstGeom prst="rect">
            <a:avLst/>
          </a:prstGeom>
        </p:spPr>
      </p:pic>
      <p:pic>
        <p:nvPicPr>
          <p:cNvPr id="19" name="Picture 18" descr="A heart with a pulse line&#10;&#10;Description automatically generated">
            <a:extLst>
              <a:ext uri="{FF2B5EF4-FFF2-40B4-BE49-F238E27FC236}">
                <a16:creationId xmlns:a16="http://schemas.microsoft.com/office/drawing/2014/main" id="{BD7E7F61-BCB2-2F09-6149-D6A752E683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2611" y="1994873"/>
            <a:ext cx="4193757" cy="2574583"/>
          </a:xfrm>
          <a:prstGeom prst="rect">
            <a:avLst/>
          </a:prstGeom>
        </p:spPr>
      </p:pic>
      <p:sp>
        <p:nvSpPr>
          <p:cNvPr id="3" name="TextBox 2">
            <a:extLst>
              <a:ext uri="{FF2B5EF4-FFF2-40B4-BE49-F238E27FC236}">
                <a16:creationId xmlns:a16="http://schemas.microsoft.com/office/drawing/2014/main" id="{7154932E-C889-4897-BFC2-482F64C616D0}"/>
              </a:ext>
            </a:extLst>
          </p:cNvPr>
          <p:cNvSpPr txBox="1"/>
          <p:nvPr/>
        </p:nvSpPr>
        <p:spPr>
          <a:xfrm>
            <a:off x="4133850" y="523875"/>
            <a:ext cx="3924300" cy="769441"/>
          </a:xfrm>
          <a:prstGeom prst="rect">
            <a:avLst/>
          </a:prstGeom>
          <a:noFill/>
        </p:spPr>
        <p:txBody>
          <a:bodyPr wrap="square" rtlCol="0">
            <a:spAutoFit/>
          </a:bodyPr>
          <a:lstStyle/>
          <a:p>
            <a:pPr algn="ctr"/>
            <a:r>
              <a:rPr lang="en-US" sz="4400" dirty="0">
                <a:solidFill>
                  <a:schemeClr val="bg1"/>
                </a:solidFill>
                <a:latin typeface="Inter" panose="020B0502030000000004" pitchFamily="34" charset="0"/>
                <a:ea typeface="Inter" panose="020B0502030000000004" pitchFamily="34" charset="0"/>
              </a:rPr>
              <a:t>Med4U</a:t>
            </a:r>
          </a:p>
        </p:txBody>
      </p:sp>
      <p:sp>
        <p:nvSpPr>
          <p:cNvPr id="8" name="Rectangle 21">
            <a:extLst>
              <a:ext uri="{FF2B5EF4-FFF2-40B4-BE49-F238E27FC236}">
                <a16:creationId xmlns:a16="http://schemas.microsoft.com/office/drawing/2014/main" id="{D5330F99-755C-45AB-A82D-2F0EA617AE3B}"/>
              </a:ext>
            </a:extLst>
          </p:cNvPr>
          <p:cNvSpPr/>
          <p:nvPr/>
        </p:nvSpPr>
        <p:spPr>
          <a:xfrm>
            <a:off x="1151538"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53A957DD-1992-47EF-9F41-4B3C9207EBFD}"/>
              </a:ext>
            </a:extLst>
          </p:cNvPr>
          <p:cNvSpPr/>
          <p:nvPr/>
        </p:nvSpPr>
        <p:spPr>
          <a:xfrm>
            <a:off x="687324" y="2132373"/>
            <a:ext cx="2257167" cy="2437083"/>
          </a:xfrm>
          <a:prstGeom prst="roundRect">
            <a:avLst>
              <a:gd name="adj" fmla="val 7543"/>
            </a:avLst>
          </a:prstGeom>
          <a:solidFill>
            <a:schemeClr val="accent1"/>
          </a:solidFill>
          <a:ln>
            <a:solidFill>
              <a:schemeClr val="accent2"/>
            </a:solidFill>
          </a:ln>
          <a:effectLst>
            <a:outerShdw blurRad="190500" dist="63500" algn="l" rotWithShape="0">
              <a:schemeClr val="accent1">
                <a:lumMod val="20000"/>
                <a:lumOff val="80000"/>
                <a:alpha val="5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686866C7-2596-4657-B5FE-E3318EB29279}"/>
              </a:ext>
            </a:extLst>
          </p:cNvPr>
          <p:cNvSpPr/>
          <p:nvPr/>
        </p:nvSpPr>
        <p:spPr>
          <a:xfrm flipH="1">
            <a:off x="687324" y="2132373"/>
            <a:ext cx="2257167" cy="2437083"/>
          </a:xfrm>
          <a:prstGeom prst="roundRect">
            <a:avLst>
              <a:gd name="adj" fmla="val 7543"/>
            </a:avLst>
          </a:prstGeom>
          <a:solidFill>
            <a:schemeClr val="accent1"/>
          </a:solidFill>
          <a:ln>
            <a:solidFill>
              <a:schemeClr val="accent2"/>
            </a:solidFill>
          </a:ln>
          <a:effectLst>
            <a:outerShdw blurRad="152400" dist="127000" dir="7800000" algn="tr" rotWithShape="0">
              <a:schemeClr val="accent4">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Top Corners Rounded 11">
            <a:extLst>
              <a:ext uri="{FF2B5EF4-FFF2-40B4-BE49-F238E27FC236}">
                <a16:creationId xmlns:a16="http://schemas.microsoft.com/office/drawing/2014/main" id="{02A243D2-CE9E-421E-A403-B5C2806A94A7}"/>
              </a:ext>
            </a:extLst>
          </p:cNvPr>
          <p:cNvSpPr/>
          <p:nvPr/>
        </p:nvSpPr>
        <p:spPr>
          <a:xfrm rot="10800000">
            <a:off x="1263458"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TextBox 14">
            <a:extLst>
              <a:ext uri="{FF2B5EF4-FFF2-40B4-BE49-F238E27FC236}">
                <a16:creationId xmlns:a16="http://schemas.microsoft.com/office/drawing/2014/main" id="{1349151B-2888-433C-916F-6FF7DCA781EC}"/>
              </a:ext>
            </a:extLst>
          </p:cNvPr>
          <p:cNvSpPr txBox="1"/>
          <p:nvPr/>
        </p:nvSpPr>
        <p:spPr>
          <a:xfrm>
            <a:off x="890194" y="2780192"/>
            <a:ext cx="1846325" cy="1446550"/>
          </a:xfrm>
          <a:prstGeom prst="rect">
            <a:avLst/>
          </a:prstGeom>
          <a:noFill/>
        </p:spPr>
        <p:txBody>
          <a:bodyPr wrap="square" rtlCol="0">
            <a:spAutoFit/>
          </a:bodyPr>
          <a:lstStyle/>
          <a:p>
            <a:pPr algn="ctr">
              <a:lnSpc>
                <a:spcPct val="150000"/>
              </a:lnSpc>
            </a:pPr>
            <a:r>
              <a:rPr lang="pt-BR" sz="1200" b="1" dirty="0">
                <a:solidFill>
                  <a:srgbClr val="1D527E"/>
                </a:solidFill>
                <a:latin typeface="Roboto" panose="02000000000000000000" pitchFamily="2" charset="0"/>
                <a:ea typeface="Roboto" panose="02000000000000000000" pitchFamily="2" charset="0"/>
                <a:cs typeface="Roboto" panose="02000000000000000000" pitchFamily="2" charset="0"/>
              </a:rPr>
              <a:t>Sistem portabil de monitorizare continuă a parametrilor fiziologici pentru starea de sănătate</a:t>
            </a:r>
            <a:endPar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endParaRPr>
          </a:p>
        </p:txBody>
      </p:sp>
      <p:sp>
        <p:nvSpPr>
          <p:cNvPr id="22" name="Rectangle 21">
            <a:extLst>
              <a:ext uri="{FF2B5EF4-FFF2-40B4-BE49-F238E27FC236}">
                <a16:creationId xmlns:a16="http://schemas.microsoft.com/office/drawing/2014/main" id="{8DF6B874-B717-4270-BDE5-59B9699151BD}"/>
              </a:ext>
            </a:extLst>
          </p:cNvPr>
          <p:cNvSpPr/>
          <p:nvPr/>
        </p:nvSpPr>
        <p:spPr>
          <a:xfrm>
            <a:off x="9711723"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Rectangle: Rounded Corners 22">
            <a:extLst>
              <a:ext uri="{FF2B5EF4-FFF2-40B4-BE49-F238E27FC236}">
                <a16:creationId xmlns:a16="http://schemas.microsoft.com/office/drawing/2014/main" id="{E80EE5BE-1A5D-42E3-89DB-A3FBF332E6C0}"/>
              </a:ext>
            </a:extLst>
          </p:cNvPr>
          <p:cNvSpPr/>
          <p:nvPr/>
        </p:nvSpPr>
        <p:spPr>
          <a:xfrm>
            <a:off x="9247509" y="2132373"/>
            <a:ext cx="2257167" cy="2437083"/>
          </a:xfrm>
          <a:prstGeom prst="roundRect">
            <a:avLst>
              <a:gd name="adj" fmla="val 7543"/>
            </a:avLst>
          </a:prstGeom>
          <a:solidFill>
            <a:schemeClr val="accent1"/>
          </a:solidFill>
          <a:ln>
            <a:solidFill>
              <a:schemeClr val="accent2"/>
            </a:solidFill>
          </a:ln>
          <a:effectLst>
            <a:outerShdw blurRad="190500" dist="63500" algn="l" rotWithShape="0">
              <a:schemeClr val="accent1">
                <a:lumMod val="20000"/>
                <a:lumOff val="80000"/>
                <a:alpha val="5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Rounded Corners 23">
            <a:extLst>
              <a:ext uri="{FF2B5EF4-FFF2-40B4-BE49-F238E27FC236}">
                <a16:creationId xmlns:a16="http://schemas.microsoft.com/office/drawing/2014/main" id="{8C83907A-3E8F-42B8-B167-1DAB0C6C1F06}"/>
              </a:ext>
            </a:extLst>
          </p:cNvPr>
          <p:cNvSpPr/>
          <p:nvPr/>
        </p:nvSpPr>
        <p:spPr>
          <a:xfrm>
            <a:off x="9247509" y="2132373"/>
            <a:ext cx="2257167" cy="2437083"/>
          </a:xfrm>
          <a:prstGeom prst="roundRect">
            <a:avLst>
              <a:gd name="adj" fmla="val 7543"/>
            </a:avLst>
          </a:prstGeom>
          <a:solidFill>
            <a:schemeClr val="accent1"/>
          </a:solidFill>
          <a:ln>
            <a:solidFill>
              <a:schemeClr val="accent2"/>
            </a:solidFill>
          </a:ln>
          <a:effectLst>
            <a:outerShdw blurRad="152400" dist="127000" dir="7800000" algn="tr" rotWithShape="0">
              <a:schemeClr val="accent4">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5" name="Rectangle: Top Corners Rounded 24">
            <a:extLst>
              <a:ext uri="{FF2B5EF4-FFF2-40B4-BE49-F238E27FC236}">
                <a16:creationId xmlns:a16="http://schemas.microsoft.com/office/drawing/2014/main" id="{D13D22AD-9777-420E-8E4D-686A4EC32170}"/>
              </a:ext>
            </a:extLst>
          </p:cNvPr>
          <p:cNvSpPr/>
          <p:nvPr/>
        </p:nvSpPr>
        <p:spPr>
          <a:xfrm rot="10800000">
            <a:off x="9823643"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EF112BA5-02B3-417A-92DE-79CC5915C348}"/>
              </a:ext>
            </a:extLst>
          </p:cNvPr>
          <p:cNvSpPr txBox="1"/>
          <p:nvPr/>
        </p:nvSpPr>
        <p:spPr>
          <a:xfrm>
            <a:off x="9387840" y="2768000"/>
            <a:ext cx="1929703" cy="1446550"/>
          </a:xfrm>
          <a:prstGeom prst="rect">
            <a:avLst/>
          </a:prstGeom>
          <a:noFill/>
        </p:spPr>
        <p:txBody>
          <a:bodyPr wrap="square" rtlCol="0">
            <a:spAutoFit/>
          </a:bodyPr>
          <a:lstStyle/>
          <a:p>
            <a:pPr algn="ctr">
              <a:lnSpc>
                <a:spcPct val="150000"/>
              </a:lnSpc>
            </a:pP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Alerte</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și </a:t>
            </a: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supraveghere</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în </a:t>
            </a: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timp</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real de </a:t>
            </a: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medici</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a:t>
            </a:r>
            <a:r>
              <a:rPr lang="en-US" sz="1200" b="1" dirty="0" err="1">
                <a:solidFill>
                  <a:srgbClr val="1D527E"/>
                </a:solidFill>
                <a:latin typeface="Roboto" panose="02000000000000000000" pitchFamily="2" charset="0"/>
                <a:ea typeface="Roboto" panose="02000000000000000000" pitchFamily="2" charset="0"/>
                <a:cs typeface="Roboto" panose="02000000000000000000" pitchFamily="2" charset="0"/>
              </a:rPr>
              <a:t>autorizați</a:t>
            </a:r>
            <a:r>
              <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rPr>
              <a:t>, </a:t>
            </a:r>
            <a:r>
              <a:rPr lang="it-IT" sz="1200" b="1" dirty="0">
                <a:solidFill>
                  <a:srgbClr val="1D527E"/>
                </a:solidFill>
                <a:latin typeface="Roboto" panose="02000000000000000000" pitchFamily="2" charset="0"/>
                <a:ea typeface="Roboto" panose="02000000000000000000" pitchFamily="2" charset="0"/>
                <a:cs typeface="Roboto" panose="02000000000000000000" pitchFamily="2" charset="0"/>
              </a:rPr>
              <a:t>asigurând monitorizarea continuă și intervenții rapide.</a:t>
            </a:r>
            <a:endParaRPr lang="en-US" sz="1200" b="1" dirty="0">
              <a:solidFill>
                <a:srgbClr val="1D527E"/>
              </a:solidFill>
              <a:latin typeface="Roboto" panose="02000000000000000000" pitchFamily="2" charset="0"/>
              <a:ea typeface="Roboto" panose="02000000000000000000" pitchFamily="2" charset="0"/>
              <a:cs typeface="Roboto" panose="02000000000000000000" pitchFamily="2" charset="0"/>
            </a:endParaRPr>
          </a:p>
        </p:txBody>
      </p:sp>
      <p:sp>
        <p:nvSpPr>
          <p:cNvPr id="13" name="Rectangle: Top Corners Rounded 12">
            <a:extLst>
              <a:ext uri="{FF2B5EF4-FFF2-40B4-BE49-F238E27FC236}">
                <a16:creationId xmlns:a16="http://schemas.microsoft.com/office/drawing/2014/main" id="{6E376016-A980-425A-AF32-1F58F02016E1}"/>
              </a:ext>
            </a:extLst>
          </p:cNvPr>
          <p:cNvSpPr/>
          <p:nvPr/>
        </p:nvSpPr>
        <p:spPr>
          <a:xfrm>
            <a:off x="1557049"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Top Corners Rounded 25">
            <a:extLst>
              <a:ext uri="{FF2B5EF4-FFF2-40B4-BE49-F238E27FC236}">
                <a16:creationId xmlns:a16="http://schemas.microsoft.com/office/drawing/2014/main" id="{E6EA7F15-85BD-4B9F-B9C5-7E1F20A5FA55}"/>
              </a:ext>
            </a:extLst>
          </p:cNvPr>
          <p:cNvSpPr/>
          <p:nvPr/>
        </p:nvSpPr>
        <p:spPr>
          <a:xfrm>
            <a:off x="10117234"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18" name="Picture 17" descr="A heart with a pulse line&#10;&#10;Description automatically generated">
            <a:extLst>
              <a:ext uri="{FF2B5EF4-FFF2-40B4-BE49-F238E27FC236}">
                <a16:creationId xmlns:a16="http://schemas.microsoft.com/office/drawing/2014/main" id="{C4644088-F9DF-328A-9E53-2943C85EB4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6028" y="2172629"/>
            <a:ext cx="3917940" cy="2077865"/>
          </a:xfrm>
          <a:prstGeom prst="rect">
            <a:avLst/>
          </a:prstGeom>
        </p:spPr>
      </p:pic>
      <p:pic>
        <p:nvPicPr>
          <p:cNvPr id="7" name="Picture 6">
            <a:extLst>
              <a:ext uri="{FF2B5EF4-FFF2-40B4-BE49-F238E27FC236}">
                <a16:creationId xmlns:a16="http://schemas.microsoft.com/office/drawing/2014/main" id="{DF7BFFAA-2638-4F3A-98A1-2A7BAD668A4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596175" y="1017389"/>
            <a:ext cx="7000574" cy="4667049"/>
          </a:xfrm>
          <a:prstGeom prst="rect">
            <a:avLst/>
          </a:prstGeom>
        </p:spPr>
      </p:pic>
      <p:grpSp>
        <p:nvGrpSpPr>
          <p:cNvPr id="160" name="Group 159">
            <a:extLst>
              <a:ext uri="{FF2B5EF4-FFF2-40B4-BE49-F238E27FC236}">
                <a16:creationId xmlns:a16="http://schemas.microsoft.com/office/drawing/2014/main" id="{31323A36-4514-4AEB-A3BD-11C198B70B8E}"/>
              </a:ext>
            </a:extLst>
          </p:cNvPr>
          <p:cNvGrpSpPr/>
          <p:nvPr/>
        </p:nvGrpSpPr>
        <p:grpSpPr>
          <a:xfrm>
            <a:off x="5892337" y="5277976"/>
            <a:ext cx="407326" cy="301912"/>
            <a:chOff x="2667000" y="3956051"/>
            <a:chExt cx="631826" cy="468312"/>
          </a:xfrm>
          <a:solidFill>
            <a:schemeClr val="bg1">
              <a:alpha val="30000"/>
            </a:schemeClr>
          </a:solidFill>
        </p:grpSpPr>
        <p:sp>
          <p:nvSpPr>
            <p:cNvPr id="161" name="Freeform 5">
              <a:extLst>
                <a:ext uri="{FF2B5EF4-FFF2-40B4-BE49-F238E27FC236}">
                  <a16:creationId xmlns:a16="http://schemas.microsoft.com/office/drawing/2014/main" id="{42AA51CA-9025-45D6-991B-0DECE8882E84}"/>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162" name="Freeform 6">
              <a:extLst>
                <a:ext uri="{FF2B5EF4-FFF2-40B4-BE49-F238E27FC236}">
                  <a16:creationId xmlns:a16="http://schemas.microsoft.com/office/drawing/2014/main" id="{039B18D1-6EE9-4898-A8C6-283BDE9C1A7E}"/>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
        <p:nvSpPr>
          <p:cNvPr id="29" name="Freeform 51">
            <a:extLst>
              <a:ext uri="{FF2B5EF4-FFF2-40B4-BE49-F238E27FC236}">
                <a16:creationId xmlns:a16="http://schemas.microsoft.com/office/drawing/2014/main" id="{7C9702C4-2C0F-542E-E0C9-09C6D2CADED2}"/>
              </a:ext>
            </a:extLst>
          </p:cNvPr>
          <p:cNvSpPr>
            <a:spLocks noEditPoints="1"/>
          </p:cNvSpPr>
          <p:nvPr/>
        </p:nvSpPr>
        <p:spPr bwMode="auto">
          <a:xfrm>
            <a:off x="1706855" y="2123547"/>
            <a:ext cx="218104" cy="308776"/>
          </a:xfrm>
          <a:custGeom>
            <a:avLst/>
            <a:gdLst>
              <a:gd name="T0" fmla="*/ 103381 w 41"/>
              <a:gd name="T1" fmla="*/ 82769 h 58"/>
              <a:gd name="T2" fmla="*/ 103381 w 41"/>
              <a:gd name="T3" fmla="*/ 186230 h 58"/>
              <a:gd name="T4" fmla="*/ 89597 w 41"/>
              <a:gd name="T5" fmla="*/ 200025 h 58"/>
              <a:gd name="T6" fmla="*/ 75813 w 41"/>
              <a:gd name="T7" fmla="*/ 186230 h 58"/>
              <a:gd name="T8" fmla="*/ 75813 w 41"/>
              <a:gd name="T9" fmla="*/ 137948 h 58"/>
              <a:gd name="T10" fmla="*/ 65475 w 41"/>
              <a:gd name="T11" fmla="*/ 137948 h 58"/>
              <a:gd name="T12" fmla="*/ 65475 w 41"/>
              <a:gd name="T13" fmla="*/ 186230 h 58"/>
              <a:gd name="T14" fmla="*/ 51691 w 41"/>
              <a:gd name="T15" fmla="*/ 200025 h 58"/>
              <a:gd name="T16" fmla="*/ 37907 w 41"/>
              <a:gd name="T17" fmla="*/ 186230 h 58"/>
              <a:gd name="T18" fmla="*/ 37907 w 41"/>
              <a:gd name="T19" fmla="*/ 82769 h 58"/>
              <a:gd name="T20" fmla="*/ 3446 w 41"/>
              <a:gd name="T21" fmla="*/ 48282 h 58"/>
              <a:gd name="T22" fmla="*/ 3446 w 41"/>
              <a:gd name="T23" fmla="*/ 31038 h 58"/>
              <a:gd name="T24" fmla="*/ 20676 w 41"/>
              <a:gd name="T25" fmla="*/ 31038 h 58"/>
              <a:gd name="T26" fmla="*/ 48245 w 41"/>
              <a:gd name="T27" fmla="*/ 58628 h 58"/>
              <a:gd name="T28" fmla="*/ 93043 w 41"/>
              <a:gd name="T29" fmla="*/ 58628 h 58"/>
              <a:gd name="T30" fmla="*/ 120612 w 41"/>
              <a:gd name="T31" fmla="*/ 31038 h 58"/>
              <a:gd name="T32" fmla="*/ 137842 w 41"/>
              <a:gd name="T33" fmla="*/ 31038 h 58"/>
              <a:gd name="T34" fmla="*/ 137842 w 41"/>
              <a:gd name="T35" fmla="*/ 48282 h 58"/>
              <a:gd name="T36" fmla="*/ 103381 w 41"/>
              <a:gd name="T37" fmla="*/ 82769 h 58"/>
              <a:gd name="T38" fmla="*/ 72367 w 41"/>
              <a:gd name="T39" fmla="*/ 55179 h 58"/>
              <a:gd name="T40" fmla="*/ 44799 w 41"/>
              <a:gd name="T41" fmla="*/ 27590 h 58"/>
              <a:gd name="T42" fmla="*/ 72367 w 41"/>
              <a:gd name="T43" fmla="*/ 0 h 58"/>
              <a:gd name="T44" fmla="*/ 99935 w 41"/>
              <a:gd name="T45" fmla="*/ 27590 h 58"/>
              <a:gd name="T46" fmla="*/ 72367 w 41"/>
              <a:gd name="T47" fmla="*/ 55179 h 5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0" name="Freeform 85">
            <a:extLst>
              <a:ext uri="{FF2B5EF4-FFF2-40B4-BE49-F238E27FC236}">
                <a16:creationId xmlns:a16="http://schemas.microsoft.com/office/drawing/2014/main" id="{3104CF32-1FE3-C3A8-3D2B-8C6F9C2CCF62}"/>
              </a:ext>
            </a:extLst>
          </p:cNvPr>
          <p:cNvSpPr>
            <a:spLocks noEditPoints="1"/>
          </p:cNvSpPr>
          <p:nvPr/>
        </p:nvSpPr>
        <p:spPr bwMode="auto">
          <a:xfrm>
            <a:off x="10257238" y="2110069"/>
            <a:ext cx="237708" cy="335732"/>
          </a:xfrm>
          <a:custGeom>
            <a:avLst/>
            <a:gdLst>
              <a:gd name="T0" fmla="*/ 143721 w 45"/>
              <a:gd name="T1" fmla="*/ 138088 h 63"/>
              <a:gd name="T2" fmla="*/ 133455 w 45"/>
              <a:gd name="T3" fmla="*/ 131183 h 63"/>
              <a:gd name="T4" fmla="*/ 106080 w 45"/>
              <a:gd name="T5" fmla="*/ 89757 h 63"/>
              <a:gd name="T6" fmla="*/ 99236 w 45"/>
              <a:gd name="T7" fmla="*/ 89757 h 63"/>
              <a:gd name="T8" fmla="*/ 99236 w 45"/>
              <a:gd name="T9" fmla="*/ 107018 h 63"/>
              <a:gd name="T10" fmla="*/ 130033 w 45"/>
              <a:gd name="T11" fmla="*/ 155349 h 63"/>
              <a:gd name="T12" fmla="*/ 133455 w 45"/>
              <a:gd name="T13" fmla="*/ 162253 h 63"/>
              <a:gd name="T14" fmla="*/ 123190 w 45"/>
              <a:gd name="T15" fmla="*/ 169157 h 63"/>
              <a:gd name="T16" fmla="*/ 99236 w 45"/>
              <a:gd name="T17" fmla="*/ 169157 h 63"/>
              <a:gd name="T18" fmla="*/ 99236 w 45"/>
              <a:gd name="T19" fmla="*/ 203679 h 63"/>
              <a:gd name="T20" fmla="*/ 85548 w 45"/>
              <a:gd name="T21" fmla="*/ 217488 h 63"/>
              <a:gd name="T22" fmla="*/ 68439 w 45"/>
              <a:gd name="T23" fmla="*/ 217488 h 63"/>
              <a:gd name="T24" fmla="*/ 54751 w 45"/>
              <a:gd name="T25" fmla="*/ 203679 h 63"/>
              <a:gd name="T26" fmla="*/ 54751 w 45"/>
              <a:gd name="T27" fmla="*/ 169157 h 63"/>
              <a:gd name="T28" fmla="*/ 30797 w 45"/>
              <a:gd name="T29" fmla="*/ 169157 h 63"/>
              <a:gd name="T30" fmla="*/ 23954 w 45"/>
              <a:gd name="T31" fmla="*/ 162253 h 63"/>
              <a:gd name="T32" fmla="*/ 23954 w 45"/>
              <a:gd name="T33" fmla="*/ 155349 h 63"/>
              <a:gd name="T34" fmla="*/ 54751 w 45"/>
              <a:gd name="T35" fmla="*/ 107018 h 63"/>
              <a:gd name="T36" fmla="*/ 54751 w 45"/>
              <a:gd name="T37" fmla="*/ 89757 h 63"/>
              <a:gd name="T38" fmla="*/ 47907 w 45"/>
              <a:gd name="T39" fmla="*/ 89757 h 63"/>
              <a:gd name="T40" fmla="*/ 20532 w 45"/>
              <a:gd name="T41" fmla="*/ 131183 h 63"/>
              <a:gd name="T42" fmla="*/ 10266 w 45"/>
              <a:gd name="T43" fmla="*/ 138088 h 63"/>
              <a:gd name="T44" fmla="*/ 0 w 45"/>
              <a:gd name="T45" fmla="*/ 124279 h 63"/>
              <a:gd name="T46" fmla="*/ 0 w 45"/>
              <a:gd name="T47" fmla="*/ 117374 h 63"/>
              <a:gd name="T48" fmla="*/ 30797 w 45"/>
              <a:gd name="T49" fmla="*/ 72496 h 63"/>
              <a:gd name="T50" fmla="*/ 54751 w 45"/>
              <a:gd name="T51" fmla="*/ 58687 h 63"/>
              <a:gd name="T52" fmla="*/ 99236 w 45"/>
              <a:gd name="T53" fmla="*/ 58687 h 63"/>
              <a:gd name="T54" fmla="*/ 123190 w 45"/>
              <a:gd name="T55" fmla="*/ 72496 h 63"/>
              <a:gd name="T56" fmla="*/ 153987 w 45"/>
              <a:gd name="T57" fmla="*/ 117374 h 63"/>
              <a:gd name="T58" fmla="*/ 153987 w 45"/>
              <a:gd name="T59" fmla="*/ 124279 h 63"/>
              <a:gd name="T60" fmla="*/ 143721 w 45"/>
              <a:gd name="T61" fmla="*/ 138088 h 63"/>
              <a:gd name="T62" fmla="*/ 78704 w 45"/>
              <a:gd name="T63" fmla="*/ 55235 h 63"/>
              <a:gd name="T64" fmla="*/ 51329 w 45"/>
              <a:gd name="T65" fmla="*/ 27618 h 63"/>
              <a:gd name="T66" fmla="*/ 78704 w 45"/>
              <a:gd name="T67" fmla="*/ 0 h 63"/>
              <a:gd name="T68" fmla="*/ 106080 w 45"/>
              <a:gd name="T69" fmla="*/ 27618 h 63"/>
              <a:gd name="T70" fmla="*/ 78704 w 45"/>
              <a:gd name="T71" fmla="*/ 55235 h 6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5" h="63">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bg1">
              <a:lumMod val="95000"/>
            </a:schemeClr>
          </a:solidFill>
          <a:ln>
            <a:noFill/>
          </a:ln>
        </p:spPr>
        <p:txBody>
          <a:bodyPr/>
          <a:lstStyle/>
          <a:p>
            <a:endParaRPr lang="en-US" dirty="0">
              <a:latin typeface="Roboto" panose="02000000000000000000" pitchFamily="2" charset="0"/>
            </a:endParaRPr>
          </a:p>
        </p:txBody>
      </p:sp>
      <p:sp>
        <p:nvSpPr>
          <p:cNvPr id="31" name="Rectangle 30">
            <a:extLst>
              <a:ext uri="{FF2B5EF4-FFF2-40B4-BE49-F238E27FC236}">
                <a16:creationId xmlns:a16="http://schemas.microsoft.com/office/drawing/2014/main" id="{642171C3-6F74-4996-4AE7-457D3D6C08B7}"/>
              </a:ext>
            </a:extLst>
          </p:cNvPr>
          <p:cNvSpPr/>
          <p:nvPr/>
        </p:nvSpPr>
        <p:spPr>
          <a:xfrm>
            <a:off x="1" y="5822274"/>
            <a:ext cx="3046516" cy="6339246"/>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Rectangle 31">
            <a:extLst>
              <a:ext uri="{FF2B5EF4-FFF2-40B4-BE49-F238E27FC236}">
                <a16:creationId xmlns:a16="http://schemas.microsoft.com/office/drawing/2014/main" id="{EA6A8468-8E88-C8BA-E682-1294DBD1C450}"/>
              </a:ext>
            </a:extLst>
          </p:cNvPr>
          <p:cNvSpPr/>
          <p:nvPr/>
        </p:nvSpPr>
        <p:spPr>
          <a:xfrm>
            <a:off x="3047568" y="5822274"/>
            <a:ext cx="3046516" cy="633924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ectangle 35">
            <a:extLst>
              <a:ext uri="{FF2B5EF4-FFF2-40B4-BE49-F238E27FC236}">
                <a16:creationId xmlns:a16="http://schemas.microsoft.com/office/drawing/2014/main" id="{B4F67224-4AFE-FDCC-BCBF-6908C0AF2AAB}"/>
              </a:ext>
            </a:extLst>
          </p:cNvPr>
          <p:cNvSpPr/>
          <p:nvPr/>
        </p:nvSpPr>
        <p:spPr>
          <a:xfrm>
            <a:off x="6093032" y="5822274"/>
            <a:ext cx="3046516" cy="6339246"/>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Rectangle 47">
            <a:extLst>
              <a:ext uri="{FF2B5EF4-FFF2-40B4-BE49-F238E27FC236}">
                <a16:creationId xmlns:a16="http://schemas.microsoft.com/office/drawing/2014/main" id="{5F734194-2EEE-8427-CE7D-014B7DE7A590}"/>
              </a:ext>
            </a:extLst>
          </p:cNvPr>
          <p:cNvSpPr/>
          <p:nvPr/>
        </p:nvSpPr>
        <p:spPr>
          <a:xfrm>
            <a:off x="9139548" y="5822274"/>
            <a:ext cx="3052452" cy="6339246"/>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621962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8418E8C-D7AA-491F-87E5-47B0623F11B3}"/>
              </a:ext>
            </a:extLst>
          </p:cNvPr>
          <p:cNvSpPr/>
          <p:nvPr/>
        </p:nvSpPr>
        <p:spPr>
          <a:xfrm>
            <a:off x="2058924" y="2057400"/>
            <a:ext cx="8074152" cy="274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702A1FC-2D7B-432B-8BDA-322E9A223AA9}"/>
              </a:ext>
            </a:extLst>
          </p:cNvPr>
          <p:cNvSpPr txBox="1"/>
          <p:nvPr/>
        </p:nvSpPr>
        <p:spPr>
          <a:xfrm>
            <a:off x="2713006" y="2616314"/>
            <a:ext cx="3937000"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Who We Are?</a:t>
            </a:r>
          </a:p>
        </p:txBody>
      </p:sp>
      <p:sp>
        <p:nvSpPr>
          <p:cNvPr id="6" name="TextBox 5">
            <a:extLst>
              <a:ext uri="{FF2B5EF4-FFF2-40B4-BE49-F238E27FC236}">
                <a16:creationId xmlns:a16="http://schemas.microsoft.com/office/drawing/2014/main" id="{2A370183-14FE-4624-A6FF-60D8D45D383B}"/>
              </a:ext>
            </a:extLst>
          </p:cNvPr>
          <p:cNvSpPr txBox="1"/>
          <p:nvPr/>
        </p:nvSpPr>
        <p:spPr>
          <a:xfrm>
            <a:off x="2713006" y="3482504"/>
            <a:ext cx="6765988"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hearted hundred to towards husband in are securing off occasion remember daughter replyings. held in that feel his see own yet. strangers ye to he sometimes remember daughter there is replying. held in that feel his see own yet.</a:t>
            </a:r>
          </a:p>
        </p:txBody>
      </p:sp>
      <p:sp>
        <p:nvSpPr>
          <p:cNvPr id="16" name="Rectangle 15">
            <a:extLst>
              <a:ext uri="{FF2B5EF4-FFF2-40B4-BE49-F238E27FC236}">
                <a16:creationId xmlns:a16="http://schemas.microsoft.com/office/drawing/2014/main" id="{E6817CCE-C52F-4D45-ABF8-E226A77EA4F6}"/>
              </a:ext>
            </a:extLst>
          </p:cNvPr>
          <p:cNvSpPr/>
          <p:nvPr/>
        </p:nvSpPr>
        <p:spPr>
          <a:xfrm>
            <a:off x="2058924" y="2795587"/>
            <a:ext cx="131826" cy="4048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Picture Placeholder 3">
            <a:extLst>
              <a:ext uri="{FF2B5EF4-FFF2-40B4-BE49-F238E27FC236}">
                <a16:creationId xmlns:a16="http://schemas.microsoft.com/office/drawing/2014/main" id="{B32838B4-2237-AC4E-B166-13AD7002937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15125454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accent4"/>
            </a:gs>
            <a:gs pos="69000">
              <a:schemeClr val="accent3"/>
            </a:gs>
            <a:gs pos="34000">
              <a:schemeClr val="accent2"/>
            </a:gs>
            <a:gs pos="0">
              <a:schemeClr val="accent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128" name="Oval 1127">
            <a:extLst>
              <a:ext uri="{FF2B5EF4-FFF2-40B4-BE49-F238E27FC236}">
                <a16:creationId xmlns:a16="http://schemas.microsoft.com/office/drawing/2014/main" id="{FE657A76-372C-4143-ABF4-6C5AD1C36D3C}"/>
              </a:ext>
            </a:extLst>
          </p:cNvPr>
          <p:cNvSpPr/>
          <p:nvPr/>
        </p:nvSpPr>
        <p:spPr>
          <a:xfrm>
            <a:off x="9192547" y="861443"/>
            <a:ext cx="850900" cy="850900"/>
          </a:xfrm>
          <a:prstGeom prst="ellipse">
            <a:avLst/>
          </a:prstGeom>
          <a:gradFill flip="none" rotWithShape="1">
            <a:gsLst>
              <a:gs pos="100000">
                <a:schemeClr val="bg1">
                  <a:alpha val="62000"/>
                </a:schemeClr>
              </a:gs>
              <a:gs pos="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68" name="Freeform 69">
            <a:extLst>
              <a:ext uri="{FF2B5EF4-FFF2-40B4-BE49-F238E27FC236}">
                <a16:creationId xmlns:a16="http://schemas.microsoft.com/office/drawing/2014/main" id="{8B155D38-75F2-4513-ACDC-800957F14F61}"/>
              </a:ext>
            </a:extLst>
          </p:cNvPr>
          <p:cNvSpPr>
            <a:spLocks noEditPoints="1"/>
          </p:cNvSpPr>
          <p:nvPr/>
        </p:nvSpPr>
        <p:spPr bwMode="auto">
          <a:xfrm>
            <a:off x="3706880" y="1"/>
            <a:ext cx="8485120" cy="6892926"/>
          </a:xfrm>
          <a:custGeom>
            <a:avLst/>
            <a:gdLst>
              <a:gd name="T0" fmla="*/ 186 w 1604"/>
              <a:gd name="T1" fmla="*/ 16 h 1328"/>
              <a:gd name="T2" fmla="*/ 811 w 1604"/>
              <a:gd name="T3" fmla="*/ 729 h 1328"/>
              <a:gd name="T4" fmla="*/ 3 w 1604"/>
              <a:gd name="T5" fmla="*/ 55 h 1328"/>
              <a:gd name="T6" fmla="*/ 323 w 1604"/>
              <a:gd name="T7" fmla="*/ 208 h 1328"/>
              <a:gd name="T8" fmla="*/ 340 w 1604"/>
              <a:gd name="T9" fmla="*/ 124 h 1328"/>
              <a:gd name="T10" fmla="*/ 211 w 1604"/>
              <a:gd name="T11" fmla="*/ 334 h 1328"/>
              <a:gd name="T12" fmla="*/ 304 w 1604"/>
              <a:gd name="T13" fmla="*/ 32 h 1328"/>
              <a:gd name="T14" fmla="*/ 885 w 1604"/>
              <a:gd name="T15" fmla="*/ 727 h 1328"/>
              <a:gd name="T16" fmla="*/ 886 w 1604"/>
              <a:gd name="T17" fmla="*/ 536 h 1328"/>
              <a:gd name="T18" fmla="*/ 938 w 1604"/>
              <a:gd name="T19" fmla="*/ 443 h 1328"/>
              <a:gd name="T20" fmla="*/ 797 w 1604"/>
              <a:gd name="T21" fmla="*/ 963 h 1328"/>
              <a:gd name="T22" fmla="*/ 843 w 1604"/>
              <a:gd name="T23" fmla="*/ 128 h 1328"/>
              <a:gd name="T24" fmla="*/ 791 w 1604"/>
              <a:gd name="T25" fmla="*/ 210 h 1328"/>
              <a:gd name="T26" fmla="*/ 858 w 1604"/>
              <a:gd name="T27" fmla="*/ 49 h 1328"/>
              <a:gd name="T28" fmla="*/ 648 w 1604"/>
              <a:gd name="T29" fmla="*/ 863 h 1328"/>
              <a:gd name="T30" fmla="*/ 708 w 1604"/>
              <a:gd name="T31" fmla="*/ 599 h 1328"/>
              <a:gd name="T32" fmla="*/ 450 w 1604"/>
              <a:gd name="T33" fmla="*/ 272 h 1328"/>
              <a:gd name="T34" fmla="*/ 663 w 1604"/>
              <a:gd name="T35" fmla="*/ 82 h 1328"/>
              <a:gd name="T36" fmla="*/ 1567 w 1604"/>
              <a:gd name="T37" fmla="*/ 273 h 1328"/>
              <a:gd name="T38" fmla="*/ 1584 w 1604"/>
              <a:gd name="T39" fmla="*/ 768 h 1328"/>
              <a:gd name="T40" fmla="*/ 1604 w 1604"/>
              <a:gd name="T41" fmla="*/ 192 h 1328"/>
              <a:gd name="T42" fmla="*/ 1604 w 1604"/>
              <a:gd name="T43" fmla="*/ 372 h 1328"/>
              <a:gd name="T44" fmla="*/ 545 w 1604"/>
              <a:gd name="T45" fmla="*/ 210 h 1328"/>
              <a:gd name="T46" fmla="*/ 495 w 1604"/>
              <a:gd name="T47" fmla="*/ 393 h 1328"/>
              <a:gd name="T48" fmla="*/ 439 w 1604"/>
              <a:gd name="T49" fmla="*/ 153 h 1328"/>
              <a:gd name="T50" fmla="*/ 547 w 1604"/>
              <a:gd name="T51" fmla="*/ 28 h 1328"/>
              <a:gd name="T52" fmla="*/ 582 w 1604"/>
              <a:gd name="T53" fmla="*/ 478 h 1328"/>
              <a:gd name="T54" fmla="*/ 624 w 1604"/>
              <a:gd name="T55" fmla="*/ 780 h 1328"/>
              <a:gd name="T56" fmla="*/ 657 w 1604"/>
              <a:gd name="T57" fmla="*/ 444 h 1328"/>
              <a:gd name="T58" fmla="*/ 1428 w 1604"/>
              <a:gd name="T59" fmla="*/ 253 h 1328"/>
              <a:gd name="T60" fmla="*/ 1424 w 1604"/>
              <a:gd name="T61" fmla="*/ 540 h 1328"/>
              <a:gd name="T62" fmla="*/ 1411 w 1604"/>
              <a:gd name="T63" fmla="*/ 20 h 1328"/>
              <a:gd name="T64" fmla="*/ 1399 w 1604"/>
              <a:gd name="T65" fmla="*/ 1309 h 1328"/>
              <a:gd name="T66" fmla="*/ 1317 w 1604"/>
              <a:gd name="T67" fmla="*/ 347 h 1328"/>
              <a:gd name="T68" fmla="*/ 1404 w 1604"/>
              <a:gd name="T69" fmla="*/ 152 h 1328"/>
              <a:gd name="T70" fmla="*/ 1283 w 1604"/>
              <a:gd name="T71" fmla="*/ 710 h 1328"/>
              <a:gd name="T72" fmla="*/ 1273 w 1604"/>
              <a:gd name="T73" fmla="*/ 878 h 1328"/>
              <a:gd name="T74" fmla="*/ 1472 w 1604"/>
              <a:gd name="T75" fmla="*/ 65 h 1328"/>
              <a:gd name="T76" fmla="*/ 1478 w 1604"/>
              <a:gd name="T77" fmla="*/ 431 h 1328"/>
              <a:gd name="T78" fmla="*/ 726 w 1604"/>
              <a:gd name="T79" fmla="*/ 5 h 1328"/>
              <a:gd name="T80" fmla="*/ 1523 w 1604"/>
              <a:gd name="T81" fmla="*/ 543 h 1328"/>
              <a:gd name="T82" fmla="*/ 1379 w 1604"/>
              <a:gd name="T83" fmla="*/ 755 h 1328"/>
              <a:gd name="T84" fmla="*/ 1325 w 1604"/>
              <a:gd name="T85" fmla="*/ 1048 h 1328"/>
              <a:gd name="T86" fmla="*/ 1477 w 1604"/>
              <a:gd name="T87" fmla="*/ 1217 h 1328"/>
              <a:gd name="T88" fmla="*/ 1496 w 1604"/>
              <a:gd name="T89" fmla="*/ 1094 h 1328"/>
              <a:gd name="T90" fmla="*/ 1118 w 1604"/>
              <a:gd name="T91" fmla="*/ 56 h 1328"/>
              <a:gd name="T92" fmla="*/ 1103 w 1604"/>
              <a:gd name="T93" fmla="*/ 165 h 1328"/>
              <a:gd name="T94" fmla="*/ 1326 w 1604"/>
              <a:gd name="T95" fmla="*/ 1162 h 1328"/>
              <a:gd name="T96" fmla="*/ 1111 w 1604"/>
              <a:gd name="T97" fmla="*/ 474 h 1328"/>
              <a:gd name="T98" fmla="*/ 1017 w 1604"/>
              <a:gd name="T99" fmla="*/ 917 h 1328"/>
              <a:gd name="T100" fmla="*/ 1053 w 1604"/>
              <a:gd name="T101" fmla="*/ 759 h 1328"/>
              <a:gd name="T102" fmla="*/ 1058 w 1604"/>
              <a:gd name="T103" fmla="*/ 106 h 1328"/>
              <a:gd name="T104" fmla="*/ 1187 w 1604"/>
              <a:gd name="T105" fmla="*/ 128 h 1328"/>
              <a:gd name="T106" fmla="*/ 1189 w 1604"/>
              <a:gd name="T107" fmla="*/ 588 h 1328"/>
              <a:gd name="T108" fmla="*/ 1319 w 1604"/>
              <a:gd name="T109" fmla="*/ 1293 h 1328"/>
              <a:gd name="T110" fmla="*/ 1354 w 1604"/>
              <a:gd name="T111" fmla="*/ 934 h 1328"/>
              <a:gd name="T112" fmla="*/ 1235 w 1604"/>
              <a:gd name="T113" fmla="*/ 209 h 1328"/>
              <a:gd name="T114" fmla="*/ 1209 w 1604"/>
              <a:gd name="T115" fmla="*/ 358 h 1328"/>
              <a:gd name="T116" fmla="*/ 1178 w 1604"/>
              <a:gd name="T117" fmla="*/ 1106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4" h="1328">
                <a:moveTo>
                  <a:pt x="105" y="69"/>
                </a:moveTo>
                <a:cubicBezTo>
                  <a:pt x="100" y="66"/>
                  <a:pt x="98" y="59"/>
                  <a:pt x="101" y="53"/>
                </a:cubicBezTo>
                <a:cubicBezTo>
                  <a:pt x="104" y="47"/>
                  <a:pt x="112" y="45"/>
                  <a:pt x="117" y="48"/>
                </a:cubicBezTo>
                <a:cubicBezTo>
                  <a:pt x="123" y="52"/>
                  <a:pt x="125" y="59"/>
                  <a:pt x="122" y="65"/>
                </a:cubicBezTo>
                <a:cubicBezTo>
                  <a:pt x="119" y="71"/>
                  <a:pt x="111" y="73"/>
                  <a:pt x="105" y="69"/>
                </a:cubicBezTo>
                <a:moveTo>
                  <a:pt x="100" y="153"/>
                </a:moveTo>
                <a:cubicBezTo>
                  <a:pt x="97" y="151"/>
                  <a:pt x="93" y="152"/>
                  <a:pt x="91" y="156"/>
                </a:cubicBezTo>
                <a:cubicBezTo>
                  <a:pt x="89" y="159"/>
                  <a:pt x="90" y="163"/>
                  <a:pt x="93" y="165"/>
                </a:cubicBezTo>
                <a:cubicBezTo>
                  <a:pt x="97" y="167"/>
                  <a:pt x="101" y="166"/>
                  <a:pt x="103" y="163"/>
                </a:cubicBezTo>
                <a:cubicBezTo>
                  <a:pt x="105" y="159"/>
                  <a:pt x="104" y="155"/>
                  <a:pt x="100" y="153"/>
                </a:cubicBezTo>
                <a:moveTo>
                  <a:pt x="173" y="9"/>
                </a:moveTo>
                <a:cubicBezTo>
                  <a:pt x="171" y="13"/>
                  <a:pt x="172" y="17"/>
                  <a:pt x="176" y="19"/>
                </a:cubicBezTo>
                <a:cubicBezTo>
                  <a:pt x="179" y="21"/>
                  <a:pt x="184" y="20"/>
                  <a:pt x="186" y="16"/>
                </a:cubicBezTo>
                <a:cubicBezTo>
                  <a:pt x="187" y="13"/>
                  <a:pt x="186" y="9"/>
                  <a:pt x="183" y="7"/>
                </a:cubicBezTo>
                <a:cubicBezTo>
                  <a:pt x="179" y="5"/>
                  <a:pt x="175" y="6"/>
                  <a:pt x="173" y="9"/>
                </a:cubicBezTo>
                <a:moveTo>
                  <a:pt x="237" y="110"/>
                </a:moveTo>
                <a:cubicBezTo>
                  <a:pt x="239" y="105"/>
                  <a:pt x="238" y="99"/>
                  <a:pt x="233" y="97"/>
                </a:cubicBezTo>
                <a:cubicBezTo>
                  <a:pt x="229" y="94"/>
                  <a:pt x="223" y="96"/>
                  <a:pt x="220" y="100"/>
                </a:cubicBezTo>
                <a:cubicBezTo>
                  <a:pt x="218" y="105"/>
                  <a:pt x="219" y="111"/>
                  <a:pt x="224" y="113"/>
                </a:cubicBezTo>
                <a:cubicBezTo>
                  <a:pt x="229" y="116"/>
                  <a:pt x="234" y="114"/>
                  <a:pt x="237" y="110"/>
                </a:cubicBezTo>
                <a:moveTo>
                  <a:pt x="821" y="550"/>
                </a:moveTo>
                <a:cubicBezTo>
                  <a:pt x="823" y="546"/>
                  <a:pt x="822" y="542"/>
                  <a:pt x="818" y="540"/>
                </a:cubicBezTo>
                <a:cubicBezTo>
                  <a:pt x="815" y="538"/>
                  <a:pt x="811" y="539"/>
                  <a:pt x="809" y="543"/>
                </a:cubicBezTo>
                <a:cubicBezTo>
                  <a:pt x="807" y="546"/>
                  <a:pt x="808" y="550"/>
                  <a:pt x="811" y="552"/>
                </a:cubicBezTo>
                <a:cubicBezTo>
                  <a:pt x="815" y="554"/>
                  <a:pt x="819" y="553"/>
                  <a:pt x="821" y="550"/>
                </a:cubicBezTo>
                <a:moveTo>
                  <a:pt x="811" y="729"/>
                </a:moveTo>
                <a:cubicBezTo>
                  <a:pt x="806" y="727"/>
                  <a:pt x="801" y="729"/>
                  <a:pt x="799" y="734"/>
                </a:cubicBezTo>
                <a:cubicBezTo>
                  <a:pt x="797" y="739"/>
                  <a:pt x="799" y="744"/>
                  <a:pt x="804" y="746"/>
                </a:cubicBezTo>
                <a:cubicBezTo>
                  <a:pt x="809" y="748"/>
                  <a:pt x="814" y="746"/>
                  <a:pt x="816" y="741"/>
                </a:cubicBezTo>
                <a:cubicBezTo>
                  <a:pt x="818" y="736"/>
                  <a:pt x="816" y="731"/>
                  <a:pt x="811" y="729"/>
                </a:cubicBezTo>
                <a:moveTo>
                  <a:pt x="230" y="183"/>
                </a:moveTo>
                <a:cubicBezTo>
                  <a:pt x="232" y="180"/>
                  <a:pt x="231" y="175"/>
                  <a:pt x="227" y="173"/>
                </a:cubicBezTo>
                <a:cubicBezTo>
                  <a:pt x="224" y="171"/>
                  <a:pt x="219" y="173"/>
                  <a:pt x="218" y="176"/>
                </a:cubicBezTo>
                <a:cubicBezTo>
                  <a:pt x="216" y="179"/>
                  <a:pt x="217" y="184"/>
                  <a:pt x="220" y="186"/>
                </a:cubicBezTo>
                <a:cubicBezTo>
                  <a:pt x="224" y="188"/>
                  <a:pt x="228" y="186"/>
                  <a:pt x="230" y="183"/>
                </a:cubicBezTo>
                <a:moveTo>
                  <a:pt x="6" y="68"/>
                </a:moveTo>
                <a:cubicBezTo>
                  <a:pt x="11" y="70"/>
                  <a:pt x="16" y="68"/>
                  <a:pt x="19" y="64"/>
                </a:cubicBezTo>
                <a:cubicBezTo>
                  <a:pt x="21" y="59"/>
                  <a:pt x="20" y="54"/>
                  <a:pt x="15" y="51"/>
                </a:cubicBezTo>
                <a:cubicBezTo>
                  <a:pt x="11" y="49"/>
                  <a:pt x="5" y="50"/>
                  <a:pt x="3" y="55"/>
                </a:cubicBezTo>
                <a:cubicBezTo>
                  <a:pt x="0" y="59"/>
                  <a:pt x="2" y="65"/>
                  <a:pt x="6" y="68"/>
                </a:cubicBezTo>
                <a:moveTo>
                  <a:pt x="813" y="625"/>
                </a:moveTo>
                <a:cubicBezTo>
                  <a:pt x="810" y="623"/>
                  <a:pt x="805" y="625"/>
                  <a:pt x="804" y="628"/>
                </a:cubicBezTo>
                <a:cubicBezTo>
                  <a:pt x="802" y="632"/>
                  <a:pt x="804" y="636"/>
                  <a:pt x="808" y="638"/>
                </a:cubicBezTo>
                <a:cubicBezTo>
                  <a:pt x="811" y="639"/>
                  <a:pt x="816" y="638"/>
                  <a:pt x="817" y="634"/>
                </a:cubicBezTo>
                <a:cubicBezTo>
                  <a:pt x="819" y="630"/>
                  <a:pt x="817" y="626"/>
                  <a:pt x="813" y="625"/>
                </a:cubicBezTo>
                <a:moveTo>
                  <a:pt x="211" y="236"/>
                </a:moveTo>
                <a:cubicBezTo>
                  <a:pt x="209" y="233"/>
                  <a:pt x="204" y="233"/>
                  <a:pt x="201" y="236"/>
                </a:cubicBezTo>
                <a:cubicBezTo>
                  <a:pt x="199" y="238"/>
                  <a:pt x="199" y="243"/>
                  <a:pt x="201" y="246"/>
                </a:cubicBezTo>
                <a:cubicBezTo>
                  <a:pt x="204" y="248"/>
                  <a:pt x="209" y="248"/>
                  <a:pt x="211" y="246"/>
                </a:cubicBezTo>
                <a:cubicBezTo>
                  <a:pt x="214" y="243"/>
                  <a:pt x="214" y="238"/>
                  <a:pt x="211" y="236"/>
                </a:cubicBezTo>
                <a:moveTo>
                  <a:pt x="333" y="208"/>
                </a:moveTo>
                <a:cubicBezTo>
                  <a:pt x="331" y="206"/>
                  <a:pt x="326" y="206"/>
                  <a:pt x="323" y="208"/>
                </a:cubicBezTo>
                <a:cubicBezTo>
                  <a:pt x="321" y="211"/>
                  <a:pt x="321" y="216"/>
                  <a:pt x="323" y="218"/>
                </a:cubicBezTo>
                <a:cubicBezTo>
                  <a:pt x="326" y="221"/>
                  <a:pt x="331" y="221"/>
                  <a:pt x="333" y="218"/>
                </a:cubicBezTo>
                <a:cubicBezTo>
                  <a:pt x="336" y="216"/>
                  <a:pt x="336" y="211"/>
                  <a:pt x="333" y="208"/>
                </a:cubicBezTo>
                <a:moveTo>
                  <a:pt x="321" y="381"/>
                </a:moveTo>
                <a:cubicBezTo>
                  <a:pt x="318" y="384"/>
                  <a:pt x="318" y="388"/>
                  <a:pt x="321" y="391"/>
                </a:cubicBezTo>
                <a:cubicBezTo>
                  <a:pt x="324" y="394"/>
                  <a:pt x="329" y="394"/>
                  <a:pt x="331" y="391"/>
                </a:cubicBezTo>
                <a:cubicBezTo>
                  <a:pt x="334" y="388"/>
                  <a:pt x="334" y="384"/>
                  <a:pt x="331" y="381"/>
                </a:cubicBezTo>
                <a:cubicBezTo>
                  <a:pt x="329" y="378"/>
                  <a:pt x="324" y="378"/>
                  <a:pt x="321" y="381"/>
                </a:cubicBezTo>
                <a:moveTo>
                  <a:pt x="340" y="124"/>
                </a:moveTo>
                <a:cubicBezTo>
                  <a:pt x="342" y="121"/>
                  <a:pt x="341" y="116"/>
                  <a:pt x="337" y="114"/>
                </a:cubicBezTo>
                <a:cubicBezTo>
                  <a:pt x="334" y="113"/>
                  <a:pt x="330" y="114"/>
                  <a:pt x="328" y="117"/>
                </a:cubicBezTo>
                <a:cubicBezTo>
                  <a:pt x="326" y="121"/>
                  <a:pt x="327" y="125"/>
                  <a:pt x="330" y="127"/>
                </a:cubicBezTo>
                <a:cubicBezTo>
                  <a:pt x="334" y="129"/>
                  <a:pt x="338" y="128"/>
                  <a:pt x="340" y="124"/>
                </a:cubicBezTo>
                <a:moveTo>
                  <a:pt x="790" y="308"/>
                </a:moveTo>
                <a:cubicBezTo>
                  <a:pt x="786" y="312"/>
                  <a:pt x="786" y="319"/>
                  <a:pt x="790" y="323"/>
                </a:cubicBezTo>
                <a:cubicBezTo>
                  <a:pt x="794" y="327"/>
                  <a:pt x="801" y="327"/>
                  <a:pt x="805" y="323"/>
                </a:cubicBezTo>
                <a:cubicBezTo>
                  <a:pt x="809" y="319"/>
                  <a:pt x="809" y="312"/>
                  <a:pt x="805" y="308"/>
                </a:cubicBezTo>
                <a:cubicBezTo>
                  <a:pt x="801" y="304"/>
                  <a:pt x="794" y="304"/>
                  <a:pt x="790" y="308"/>
                </a:cubicBezTo>
                <a:moveTo>
                  <a:pt x="359" y="469"/>
                </a:moveTo>
                <a:cubicBezTo>
                  <a:pt x="356" y="472"/>
                  <a:pt x="356" y="476"/>
                  <a:pt x="359" y="479"/>
                </a:cubicBezTo>
                <a:cubicBezTo>
                  <a:pt x="362" y="482"/>
                  <a:pt x="366" y="482"/>
                  <a:pt x="369" y="479"/>
                </a:cubicBezTo>
                <a:cubicBezTo>
                  <a:pt x="372" y="476"/>
                  <a:pt x="372" y="472"/>
                  <a:pt x="369" y="469"/>
                </a:cubicBezTo>
                <a:cubicBezTo>
                  <a:pt x="366" y="466"/>
                  <a:pt x="362" y="466"/>
                  <a:pt x="359" y="469"/>
                </a:cubicBezTo>
                <a:moveTo>
                  <a:pt x="226" y="348"/>
                </a:moveTo>
                <a:cubicBezTo>
                  <a:pt x="230" y="344"/>
                  <a:pt x="230" y="338"/>
                  <a:pt x="226" y="334"/>
                </a:cubicBezTo>
                <a:cubicBezTo>
                  <a:pt x="222" y="330"/>
                  <a:pt x="215" y="330"/>
                  <a:pt x="211" y="334"/>
                </a:cubicBezTo>
                <a:cubicBezTo>
                  <a:pt x="207" y="338"/>
                  <a:pt x="207" y="344"/>
                  <a:pt x="211" y="348"/>
                </a:cubicBezTo>
                <a:cubicBezTo>
                  <a:pt x="215" y="352"/>
                  <a:pt x="222" y="352"/>
                  <a:pt x="226" y="348"/>
                </a:cubicBezTo>
                <a:moveTo>
                  <a:pt x="450" y="447"/>
                </a:moveTo>
                <a:cubicBezTo>
                  <a:pt x="453" y="445"/>
                  <a:pt x="453" y="440"/>
                  <a:pt x="450" y="437"/>
                </a:cubicBezTo>
                <a:cubicBezTo>
                  <a:pt x="448" y="435"/>
                  <a:pt x="443" y="435"/>
                  <a:pt x="440" y="437"/>
                </a:cubicBezTo>
                <a:cubicBezTo>
                  <a:pt x="437" y="440"/>
                  <a:pt x="437" y="445"/>
                  <a:pt x="440" y="447"/>
                </a:cubicBezTo>
                <a:cubicBezTo>
                  <a:pt x="443" y="450"/>
                  <a:pt x="448" y="450"/>
                  <a:pt x="450" y="447"/>
                </a:cubicBezTo>
                <a:moveTo>
                  <a:pt x="262" y="460"/>
                </a:moveTo>
                <a:cubicBezTo>
                  <a:pt x="259" y="463"/>
                  <a:pt x="259" y="467"/>
                  <a:pt x="262" y="470"/>
                </a:cubicBezTo>
                <a:cubicBezTo>
                  <a:pt x="265" y="473"/>
                  <a:pt x="270" y="473"/>
                  <a:pt x="272" y="470"/>
                </a:cubicBezTo>
                <a:cubicBezTo>
                  <a:pt x="275" y="467"/>
                  <a:pt x="275" y="463"/>
                  <a:pt x="272" y="460"/>
                </a:cubicBezTo>
                <a:cubicBezTo>
                  <a:pt x="270" y="457"/>
                  <a:pt x="265" y="457"/>
                  <a:pt x="262" y="460"/>
                </a:cubicBezTo>
                <a:moveTo>
                  <a:pt x="304" y="32"/>
                </a:moveTo>
                <a:cubicBezTo>
                  <a:pt x="307" y="27"/>
                  <a:pt x="305" y="21"/>
                  <a:pt x="300" y="18"/>
                </a:cubicBezTo>
                <a:cubicBezTo>
                  <a:pt x="295" y="15"/>
                  <a:pt x="289" y="17"/>
                  <a:pt x="286" y="22"/>
                </a:cubicBezTo>
                <a:cubicBezTo>
                  <a:pt x="283" y="27"/>
                  <a:pt x="285" y="33"/>
                  <a:pt x="290" y="36"/>
                </a:cubicBezTo>
                <a:cubicBezTo>
                  <a:pt x="295" y="39"/>
                  <a:pt x="301" y="37"/>
                  <a:pt x="304" y="32"/>
                </a:cubicBezTo>
                <a:moveTo>
                  <a:pt x="310" y="291"/>
                </a:moveTo>
                <a:cubicBezTo>
                  <a:pt x="314" y="287"/>
                  <a:pt x="314" y="281"/>
                  <a:pt x="310" y="277"/>
                </a:cubicBezTo>
                <a:cubicBezTo>
                  <a:pt x="307" y="274"/>
                  <a:pt x="301" y="274"/>
                  <a:pt x="297" y="277"/>
                </a:cubicBezTo>
                <a:cubicBezTo>
                  <a:pt x="293" y="281"/>
                  <a:pt x="293" y="287"/>
                  <a:pt x="297" y="291"/>
                </a:cubicBezTo>
                <a:cubicBezTo>
                  <a:pt x="301" y="294"/>
                  <a:pt x="307" y="294"/>
                  <a:pt x="310" y="291"/>
                </a:cubicBezTo>
                <a:moveTo>
                  <a:pt x="876" y="731"/>
                </a:moveTo>
                <a:cubicBezTo>
                  <a:pt x="874" y="734"/>
                  <a:pt x="876" y="739"/>
                  <a:pt x="879" y="740"/>
                </a:cubicBezTo>
                <a:cubicBezTo>
                  <a:pt x="883" y="742"/>
                  <a:pt x="887" y="740"/>
                  <a:pt x="889" y="736"/>
                </a:cubicBezTo>
                <a:cubicBezTo>
                  <a:pt x="890" y="733"/>
                  <a:pt x="889" y="728"/>
                  <a:pt x="885" y="727"/>
                </a:cubicBezTo>
                <a:cubicBezTo>
                  <a:pt x="881" y="725"/>
                  <a:pt x="877" y="727"/>
                  <a:pt x="876" y="731"/>
                </a:cubicBezTo>
                <a:moveTo>
                  <a:pt x="870" y="859"/>
                </a:moveTo>
                <a:cubicBezTo>
                  <a:pt x="869" y="863"/>
                  <a:pt x="871" y="867"/>
                  <a:pt x="874" y="868"/>
                </a:cubicBezTo>
                <a:cubicBezTo>
                  <a:pt x="878" y="870"/>
                  <a:pt x="882" y="868"/>
                  <a:pt x="883" y="865"/>
                </a:cubicBezTo>
                <a:cubicBezTo>
                  <a:pt x="885" y="861"/>
                  <a:pt x="883" y="857"/>
                  <a:pt x="880" y="855"/>
                </a:cubicBezTo>
                <a:cubicBezTo>
                  <a:pt x="876" y="854"/>
                  <a:pt x="872" y="856"/>
                  <a:pt x="870" y="859"/>
                </a:cubicBezTo>
                <a:moveTo>
                  <a:pt x="876" y="252"/>
                </a:moveTo>
                <a:cubicBezTo>
                  <a:pt x="872" y="255"/>
                  <a:pt x="872" y="261"/>
                  <a:pt x="876" y="265"/>
                </a:cubicBezTo>
                <a:cubicBezTo>
                  <a:pt x="880" y="269"/>
                  <a:pt x="886" y="269"/>
                  <a:pt x="889" y="265"/>
                </a:cubicBezTo>
                <a:cubicBezTo>
                  <a:pt x="893" y="261"/>
                  <a:pt x="893" y="255"/>
                  <a:pt x="889" y="252"/>
                </a:cubicBezTo>
                <a:cubicBezTo>
                  <a:pt x="886" y="248"/>
                  <a:pt x="880" y="248"/>
                  <a:pt x="876" y="252"/>
                </a:cubicBezTo>
                <a:moveTo>
                  <a:pt x="886" y="526"/>
                </a:moveTo>
                <a:cubicBezTo>
                  <a:pt x="883" y="529"/>
                  <a:pt x="883" y="533"/>
                  <a:pt x="886" y="536"/>
                </a:cubicBezTo>
                <a:cubicBezTo>
                  <a:pt x="888" y="539"/>
                  <a:pt x="893" y="539"/>
                  <a:pt x="896" y="536"/>
                </a:cubicBezTo>
                <a:cubicBezTo>
                  <a:pt x="899" y="533"/>
                  <a:pt x="899" y="529"/>
                  <a:pt x="896" y="526"/>
                </a:cubicBezTo>
                <a:cubicBezTo>
                  <a:pt x="893" y="523"/>
                  <a:pt x="888" y="523"/>
                  <a:pt x="886" y="526"/>
                </a:cubicBezTo>
                <a:moveTo>
                  <a:pt x="975" y="326"/>
                </a:moveTo>
                <a:cubicBezTo>
                  <a:pt x="970" y="330"/>
                  <a:pt x="970" y="338"/>
                  <a:pt x="975" y="343"/>
                </a:cubicBezTo>
                <a:cubicBezTo>
                  <a:pt x="979" y="348"/>
                  <a:pt x="987" y="348"/>
                  <a:pt x="992" y="343"/>
                </a:cubicBezTo>
                <a:cubicBezTo>
                  <a:pt x="996" y="338"/>
                  <a:pt x="996" y="330"/>
                  <a:pt x="992" y="326"/>
                </a:cubicBezTo>
                <a:cubicBezTo>
                  <a:pt x="987" y="321"/>
                  <a:pt x="979" y="321"/>
                  <a:pt x="975" y="326"/>
                </a:cubicBezTo>
                <a:moveTo>
                  <a:pt x="938" y="443"/>
                </a:moveTo>
                <a:cubicBezTo>
                  <a:pt x="935" y="446"/>
                  <a:pt x="935" y="451"/>
                  <a:pt x="938" y="453"/>
                </a:cubicBezTo>
                <a:cubicBezTo>
                  <a:pt x="941" y="456"/>
                  <a:pt x="945" y="456"/>
                  <a:pt x="948" y="453"/>
                </a:cubicBezTo>
                <a:cubicBezTo>
                  <a:pt x="951" y="451"/>
                  <a:pt x="951" y="446"/>
                  <a:pt x="948" y="443"/>
                </a:cubicBezTo>
                <a:cubicBezTo>
                  <a:pt x="945" y="441"/>
                  <a:pt x="941" y="441"/>
                  <a:pt x="938" y="443"/>
                </a:cubicBezTo>
                <a:moveTo>
                  <a:pt x="947" y="750"/>
                </a:moveTo>
                <a:cubicBezTo>
                  <a:pt x="944" y="753"/>
                  <a:pt x="944" y="758"/>
                  <a:pt x="947" y="760"/>
                </a:cubicBezTo>
                <a:cubicBezTo>
                  <a:pt x="949" y="763"/>
                  <a:pt x="954" y="763"/>
                  <a:pt x="957" y="760"/>
                </a:cubicBezTo>
                <a:cubicBezTo>
                  <a:pt x="959" y="758"/>
                  <a:pt x="959" y="753"/>
                  <a:pt x="957" y="750"/>
                </a:cubicBezTo>
                <a:cubicBezTo>
                  <a:pt x="954" y="748"/>
                  <a:pt x="949" y="748"/>
                  <a:pt x="947" y="750"/>
                </a:cubicBezTo>
                <a:moveTo>
                  <a:pt x="896" y="639"/>
                </a:moveTo>
                <a:cubicBezTo>
                  <a:pt x="900" y="643"/>
                  <a:pt x="906" y="643"/>
                  <a:pt x="910" y="639"/>
                </a:cubicBezTo>
                <a:cubicBezTo>
                  <a:pt x="914" y="635"/>
                  <a:pt x="914" y="628"/>
                  <a:pt x="910" y="624"/>
                </a:cubicBezTo>
                <a:cubicBezTo>
                  <a:pt x="906" y="620"/>
                  <a:pt x="900" y="620"/>
                  <a:pt x="896" y="624"/>
                </a:cubicBezTo>
                <a:cubicBezTo>
                  <a:pt x="892" y="628"/>
                  <a:pt x="892" y="635"/>
                  <a:pt x="896" y="639"/>
                </a:cubicBezTo>
                <a:moveTo>
                  <a:pt x="780" y="956"/>
                </a:moveTo>
                <a:cubicBezTo>
                  <a:pt x="778" y="961"/>
                  <a:pt x="780" y="966"/>
                  <a:pt x="785" y="968"/>
                </a:cubicBezTo>
                <a:cubicBezTo>
                  <a:pt x="789" y="970"/>
                  <a:pt x="795" y="968"/>
                  <a:pt x="797" y="963"/>
                </a:cubicBezTo>
                <a:cubicBezTo>
                  <a:pt x="799" y="958"/>
                  <a:pt x="797" y="953"/>
                  <a:pt x="792" y="951"/>
                </a:cubicBezTo>
                <a:cubicBezTo>
                  <a:pt x="787" y="949"/>
                  <a:pt x="782" y="951"/>
                  <a:pt x="780" y="956"/>
                </a:cubicBezTo>
                <a:moveTo>
                  <a:pt x="965" y="76"/>
                </a:moveTo>
                <a:cubicBezTo>
                  <a:pt x="967" y="73"/>
                  <a:pt x="966" y="68"/>
                  <a:pt x="962" y="67"/>
                </a:cubicBezTo>
                <a:cubicBezTo>
                  <a:pt x="959" y="65"/>
                  <a:pt x="955" y="66"/>
                  <a:pt x="953" y="69"/>
                </a:cubicBezTo>
                <a:cubicBezTo>
                  <a:pt x="951" y="73"/>
                  <a:pt x="952" y="77"/>
                  <a:pt x="955" y="79"/>
                </a:cubicBezTo>
                <a:cubicBezTo>
                  <a:pt x="959" y="81"/>
                  <a:pt x="963" y="80"/>
                  <a:pt x="965" y="76"/>
                </a:cubicBezTo>
                <a:moveTo>
                  <a:pt x="912" y="193"/>
                </a:moveTo>
                <a:cubicBezTo>
                  <a:pt x="915" y="190"/>
                  <a:pt x="915" y="186"/>
                  <a:pt x="912" y="183"/>
                </a:cubicBezTo>
                <a:cubicBezTo>
                  <a:pt x="910" y="180"/>
                  <a:pt x="905" y="180"/>
                  <a:pt x="902" y="183"/>
                </a:cubicBezTo>
                <a:cubicBezTo>
                  <a:pt x="900" y="186"/>
                  <a:pt x="900" y="190"/>
                  <a:pt x="902" y="193"/>
                </a:cubicBezTo>
                <a:cubicBezTo>
                  <a:pt x="905" y="196"/>
                  <a:pt x="910" y="196"/>
                  <a:pt x="912" y="193"/>
                </a:cubicBezTo>
                <a:moveTo>
                  <a:pt x="843" y="128"/>
                </a:moveTo>
                <a:cubicBezTo>
                  <a:pt x="841" y="132"/>
                  <a:pt x="842" y="136"/>
                  <a:pt x="845" y="138"/>
                </a:cubicBezTo>
                <a:cubicBezTo>
                  <a:pt x="849" y="140"/>
                  <a:pt x="853" y="139"/>
                  <a:pt x="855" y="135"/>
                </a:cubicBezTo>
                <a:cubicBezTo>
                  <a:pt x="857" y="132"/>
                  <a:pt x="856" y="127"/>
                  <a:pt x="852" y="125"/>
                </a:cubicBezTo>
                <a:cubicBezTo>
                  <a:pt x="849" y="123"/>
                  <a:pt x="845" y="125"/>
                  <a:pt x="843" y="128"/>
                </a:cubicBezTo>
                <a:moveTo>
                  <a:pt x="767" y="448"/>
                </a:moveTo>
                <a:cubicBezTo>
                  <a:pt x="764" y="453"/>
                  <a:pt x="766" y="459"/>
                  <a:pt x="771" y="462"/>
                </a:cubicBezTo>
                <a:cubicBezTo>
                  <a:pt x="776" y="464"/>
                  <a:pt x="782" y="463"/>
                  <a:pt x="785" y="458"/>
                </a:cubicBezTo>
                <a:cubicBezTo>
                  <a:pt x="788" y="453"/>
                  <a:pt x="786" y="446"/>
                  <a:pt x="781" y="444"/>
                </a:cubicBezTo>
                <a:cubicBezTo>
                  <a:pt x="776" y="441"/>
                  <a:pt x="770" y="443"/>
                  <a:pt x="767" y="448"/>
                </a:cubicBezTo>
                <a:moveTo>
                  <a:pt x="780" y="210"/>
                </a:moveTo>
                <a:cubicBezTo>
                  <a:pt x="778" y="213"/>
                  <a:pt x="778" y="217"/>
                  <a:pt x="780" y="220"/>
                </a:cubicBezTo>
                <a:cubicBezTo>
                  <a:pt x="783" y="223"/>
                  <a:pt x="788" y="223"/>
                  <a:pt x="791" y="220"/>
                </a:cubicBezTo>
                <a:cubicBezTo>
                  <a:pt x="793" y="217"/>
                  <a:pt x="793" y="213"/>
                  <a:pt x="791" y="210"/>
                </a:cubicBezTo>
                <a:cubicBezTo>
                  <a:pt x="788" y="207"/>
                  <a:pt x="783" y="207"/>
                  <a:pt x="780" y="210"/>
                </a:cubicBezTo>
                <a:moveTo>
                  <a:pt x="771" y="871"/>
                </a:moveTo>
                <a:cubicBezTo>
                  <a:pt x="777" y="873"/>
                  <a:pt x="784" y="870"/>
                  <a:pt x="787" y="864"/>
                </a:cubicBezTo>
                <a:cubicBezTo>
                  <a:pt x="790" y="858"/>
                  <a:pt x="787" y="851"/>
                  <a:pt x="780" y="848"/>
                </a:cubicBezTo>
                <a:cubicBezTo>
                  <a:pt x="774" y="846"/>
                  <a:pt x="767" y="849"/>
                  <a:pt x="765" y="855"/>
                </a:cubicBezTo>
                <a:cubicBezTo>
                  <a:pt x="762" y="861"/>
                  <a:pt x="765" y="868"/>
                  <a:pt x="771" y="871"/>
                </a:cubicBezTo>
                <a:moveTo>
                  <a:pt x="900" y="365"/>
                </a:moveTo>
                <a:cubicBezTo>
                  <a:pt x="903" y="368"/>
                  <a:pt x="908" y="368"/>
                  <a:pt x="910" y="365"/>
                </a:cubicBezTo>
                <a:cubicBezTo>
                  <a:pt x="913" y="363"/>
                  <a:pt x="913" y="358"/>
                  <a:pt x="910" y="355"/>
                </a:cubicBezTo>
                <a:cubicBezTo>
                  <a:pt x="908" y="353"/>
                  <a:pt x="903" y="353"/>
                  <a:pt x="900" y="355"/>
                </a:cubicBezTo>
                <a:cubicBezTo>
                  <a:pt x="898" y="358"/>
                  <a:pt x="898" y="363"/>
                  <a:pt x="900" y="365"/>
                </a:cubicBezTo>
                <a:moveTo>
                  <a:pt x="862" y="62"/>
                </a:moveTo>
                <a:cubicBezTo>
                  <a:pt x="864" y="57"/>
                  <a:pt x="863" y="51"/>
                  <a:pt x="858" y="49"/>
                </a:cubicBezTo>
                <a:cubicBezTo>
                  <a:pt x="854" y="46"/>
                  <a:pt x="848" y="48"/>
                  <a:pt x="846" y="52"/>
                </a:cubicBezTo>
                <a:cubicBezTo>
                  <a:pt x="843" y="57"/>
                  <a:pt x="845" y="63"/>
                  <a:pt x="849" y="65"/>
                </a:cubicBezTo>
                <a:cubicBezTo>
                  <a:pt x="854" y="68"/>
                  <a:pt x="859" y="66"/>
                  <a:pt x="862" y="62"/>
                </a:cubicBezTo>
                <a:moveTo>
                  <a:pt x="841" y="444"/>
                </a:moveTo>
                <a:cubicBezTo>
                  <a:pt x="844" y="447"/>
                  <a:pt x="849" y="447"/>
                  <a:pt x="851" y="444"/>
                </a:cubicBezTo>
                <a:cubicBezTo>
                  <a:pt x="854" y="442"/>
                  <a:pt x="854" y="437"/>
                  <a:pt x="851" y="434"/>
                </a:cubicBezTo>
                <a:cubicBezTo>
                  <a:pt x="849" y="432"/>
                  <a:pt x="844" y="432"/>
                  <a:pt x="841" y="434"/>
                </a:cubicBezTo>
                <a:cubicBezTo>
                  <a:pt x="839" y="437"/>
                  <a:pt x="839" y="442"/>
                  <a:pt x="841" y="444"/>
                </a:cubicBezTo>
                <a:moveTo>
                  <a:pt x="648" y="863"/>
                </a:moveTo>
                <a:cubicBezTo>
                  <a:pt x="647" y="867"/>
                  <a:pt x="649" y="871"/>
                  <a:pt x="652" y="873"/>
                </a:cubicBezTo>
                <a:cubicBezTo>
                  <a:pt x="656" y="874"/>
                  <a:pt x="660" y="872"/>
                  <a:pt x="662" y="869"/>
                </a:cubicBezTo>
                <a:cubicBezTo>
                  <a:pt x="663" y="865"/>
                  <a:pt x="661" y="861"/>
                  <a:pt x="658" y="859"/>
                </a:cubicBezTo>
                <a:cubicBezTo>
                  <a:pt x="654" y="858"/>
                  <a:pt x="650" y="860"/>
                  <a:pt x="648" y="863"/>
                </a:cubicBezTo>
                <a:moveTo>
                  <a:pt x="728" y="800"/>
                </a:moveTo>
                <a:cubicBezTo>
                  <a:pt x="730" y="797"/>
                  <a:pt x="728" y="792"/>
                  <a:pt x="725" y="791"/>
                </a:cubicBezTo>
                <a:cubicBezTo>
                  <a:pt x="721" y="789"/>
                  <a:pt x="717" y="791"/>
                  <a:pt x="715" y="795"/>
                </a:cubicBezTo>
                <a:cubicBezTo>
                  <a:pt x="714" y="798"/>
                  <a:pt x="716" y="802"/>
                  <a:pt x="719" y="804"/>
                </a:cubicBezTo>
                <a:cubicBezTo>
                  <a:pt x="723" y="805"/>
                  <a:pt x="727" y="804"/>
                  <a:pt x="728" y="800"/>
                </a:cubicBezTo>
                <a:moveTo>
                  <a:pt x="712" y="935"/>
                </a:moveTo>
                <a:cubicBezTo>
                  <a:pt x="716" y="937"/>
                  <a:pt x="720" y="935"/>
                  <a:pt x="722" y="932"/>
                </a:cubicBezTo>
                <a:cubicBezTo>
                  <a:pt x="723" y="928"/>
                  <a:pt x="721" y="924"/>
                  <a:pt x="718" y="922"/>
                </a:cubicBezTo>
                <a:cubicBezTo>
                  <a:pt x="714" y="921"/>
                  <a:pt x="710" y="923"/>
                  <a:pt x="709" y="926"/>
                </a:cubicBezTo>
                <a:cubicBezTo>
                  <a:pt x="707" y="930"/>
                  <a:pt x="709" y="934"/>
                  <a:pt x="712" y="935"/>
                </a:cubicBezTo>
                <a:moveTo>
                  <a:pt x="701" y="611"/>
                </a:moveTo>
                <a:cubicBezTo>
                  <a:pt x="705" y="613"/>
                  <a:pt x="709" y="612"/>
                  <a:pt x="711" y="608"/>
                </a:cubicBezTo>
                <a:cubicBezTo>
                  <a:pt x="713" y="605"/>
                  <a:pt x="712" y="601"/>
                  <a:pt x="708" y="599"/>
                </a:cubicBezTo>
                <a:cubicBezTo>
                  <a:pt x="705" y="597"/>
                  <a:pt x="701" y="598"/>
                  <a:pt x="699" y="601"/>
                </a:cubicBezTo>
                <a:cubicBezTo>
                  <a:pt x="697" y="605"/>
                  <a:pt x="698" y="609"/>
                  <a:pt x="701" y="611"/>
                </a:cubicBezTo>
                <a:moveTo>
                  <a:pt x="699" y="340"/>
                </a:moveTo>
                <a:cubicBezTo>
                  <a:pt x="696" y="338"/>
                  <a:pt x="692" y="339"/>
                  <a:pt x="690" y="343"/>
                </a:cubicBezTo>
                <a:cubicBezTo>
                  <a:pt x="688" y="346"/>
                  <a:pt x="689" y="350"/>
                  <a:pt x="693" y="352"/>
                </a:cubicBezTo>
                <a:cubicBezTo>
                  <a:pt x="696" y="354"/>
                  <a:pt x="700" y="353"/>
                  <a:pt x="702" y="350"/>
                </a:cubicBezTo>
                <a:cubicBezTo>
                  <a:pt x="704" y="346"/>
                  <a:pt x="703" y="342"/>
                  <a:pt x="699" y="340"/>
                </a:cubicBezTo>
                <a:moveTo>
                  <a:pt x="725" y="105"/>
                </a:moveTo>
                <a:cubicBezTo>
                  <a:pt x="722" y="103"/>
                  <a:pt x="718" y="104"/>
                  <a:pt x="716" y="108"/>
                </a:cubicBezTo>
                <a:cubicBezTo>
                  <a:pt x="714" y="111"/>
                  <a:pt x="715" y="115"/>
                  <a:pt x="718" y="117"/>
                </a:cubicBezTo>
                <a:cubicBezTo>
                  <a:pt x="722" y="119"/>
                  <a:pt x="726" y="118"/>
                  <a:pt x="728" y="115"/>
                </a:cubicBezTo>
                <a:cubicBezTo>
                  <a:pt x="730" y="111"/>
                  <a:pt x="729" y="107"/>
                  <a:pt x="725" y="105"/>
                </a:cubicBezTo>
                <a:moveTo>
                  <a:pt x="450" y="272"/>
                </a:moveTo>
                <a:cubicBezTo>
                  <a:pt x="453" y="269"/>
                  <a:pt x="453" y="265"/>
                  <a:pt x="450" y="262"/>
                </a:cubicBezTo>
                <a:cubicBezTo>
                  <a:pt x="447" y="259"/>
                  <a:pt x="443" y="259"/>
                  <a:pt x="440" y="262"/>
                </a:cubicBezTo>
                <a:cubicBezTo>
                  <a:pt x="437" y="265"/>
                  <a:pt x="437" y="269"/>
                  <a:pt x="440" y="272"/>
                </a:cubicBezTo>
                <a:cubicBezTo>
                  <a:pt x="443" y="275"/>
                  <a:pt x="447" y="275"/>
                  <a:pt x="450" y="272"/>
                </a:cubicBezTo>
                <a:moveTo>
                  <a:pt x="732" y="685"/>
                </a:moveTo>
                <a:cubicBezTo>
                  <a:pt x="734" y="679"/>
                  <a:pt x="732" y="673"/>
                  <a:pt x="726" y="671"/>
                </a:cubicBezTo>
                <a:cubicBezTo>
                  <a:pt x="721" y="669"/>
                  <a:pt x="715" y="672"/>
                  <a:pt x="713" y="677"/>
                </a:cubicBezTo>
                <a:cubicBezTo>
                  <a:pt x="711" y="682"/>
                  <a:pt x="713" y="688"/>
                  <a:pt x="718" y="690"/>
                </a:cubicBezTo>
                <a:cubicBezTo>
                  <a:pt x="724" y="693"/>
                  <a:pt x="730" y="690"/>
                  <a:pt x="732" y="685"/>
                </a:cubicBezTo>
                <a:moveTo>
                  <a:pt x="653" y="82"/>
                </a:moveTo>
                <a:cubicBezTo>
                  <a:pt x="651" y="84"/>
                  <a:pt x="651" y="89"/>
                  <a:pt x="653" y="92"/>
                </a:cubicBezTo>
                <a:cubicBezTo>
                  <a:pt x="656" y="95"/>
                  <a:pt x="661" y="95"/>
                  <a:pt x="663" y="92"/>
                </a:cubicBezTo>
                <a:cubicBezTo>
                  <a:pt x="666" y="89"/>
                  <a:pt x="666" y="84"/>
                  <a:pt x="663" y="82"/>
                </a:cubicBezTo>
                <a:cubicBezTo>
                  <a:pt x="661" y="79"/>
                  <a:pt x="656" y="79"/>
                  <a:pt x="653" y="82"/>
                </a:cubicBezTo>
                <a:moveTo>
                  <a:pt x="721" y="212"/>
                </a:moveTo>
                <a:cubicBezTo>
                  <a:pt x="725" y="209"/>
                  <a:pt x="725" y="203"/>
                  <a:pt x="721" y="199"/>
                </a:cubicBezTo>
                <a:cubicBezTo>
                  <a:pt x="718" y="196"/>
                  <a:pt x="712" y="196"/>
                  <a:pt x="708" y="199"/>
                </a:cubicBezTo>
                <a:cubicBezTo>
                  <a:pt x="704" y="203"/>
                  <a:pt x="704" y="209"/>
                  <a:pt x="708" y="212"/>
                </a:cubicBezTo>
                <a:cubicBezTo>
                  <a:pt x="712" y="216"/>
                  <a:pt x="718" y="216"/>
                  <a:pt x="721" y="212"/>
                </a:cubicBezTo>
                <a:moveTo>
                  <a:pt x="1604" y="440"/>
                </a:moveTo>
                <a:cubicBezTo>
                  <a:pt x="1603" y="441"/>
                  <a:pt x="1602" y="441"/>
                  <a:pt x="1602" y="442"/>
                </a:cubicBezTo>
                <a:cubicBezTo>
                  <a:pt x="1600" y="445"/>
                  <a:pt x="1601" y="449"/>
                  <a:pt x="1604" y="451"/>
                </a:cubicBezTo>
                <a:cubicBezTo>
                  <a:pt x="1604" y="440"/>
                  <a:pt x="1604" y="440"/>
                  <a:pt x="1604" y="440"/>
                </a:cubicBezTo>
                <a:moveTo>
                  <a:pt x="1560" y="285"/>
                </a:moveTo>
                <a:cubicBezTo>
                  <a:pt x="1564" y="287"/>
                  <a:pt x="1568" y="286"/>
                  <a:pt x="1570" y="282"/>
                </a:cubicBezTo>
                <a:cubicBezTo>
                  <a:pt x="1572" y="279"/>
                  <a:pt x="1571" y="275"/>
                  <a:pt x="1567" y="273"/>
                </a:cubicBezTo>
                <a:cubicBezTo>
                  <a:pt x="1564" y="271"/>
                  <a:pt x="1559" y="272"/>
                  <a:pt x="1557" y="275"/>
                </a:cubicBezTo>
                <a:cubicBezTo>
                  <a:pt x="1556" y="279"/>
                  <a:pt x="1557" y="283"/>
                  <a:pt x="1560" y="285"/>
                </a:cubicBezTo>
                <a:moveTo>
                  <a:pt x="1571" y="72"/>
                </a:moveTo>
                <a:cubicBezTo>
                  <a:pt x="1568" y="70"/>
                  <a:pt x="1564" y="72"/>
                  <a:pt x="1562" y="76"/>
                </a:cubicBezTo>
                <a:cubicBezTo>
                  <a:pt x="1561" y="79"/>
                  <a:pt x="1562" y="83"/>
                  <a:pt x="1566" y="85"/>
                </a:cubicBezTo>
                <a:cubicBezTo>
                  <a:pt x="1570" y="86"/>
                  <a:pt x="1574" y="85"/>
                  <a:pt x="1575" y="81"/>
                </a:cubicBezTo>
                <a:cubicBezTo>
                  <a:pt x="1577" y="77"/>
                  <a:pt x="1575" y="73"/>
                  <a:pt x="1571" y="72"/>
                </a:cubicBezTo>
                <a:moveTo>
                  <a:pt x="1563" y="1087"/>
                </a:moveTo>
                <a:cubicBezTo>
                  <a:pt x="1562" y="1091"/>
                  <a:pt x="1563" y="1095"/>
                  <a:pt x="1567" y="1097"/>
                </a:cubicBezTo>
                <a:cubicBezTo>
                  <a:pt x="1571" y="1098"/>
                  <a:pt x="1575" y="1096"/>
                  <a:pt x="1576" y="1093"/>
                </a:cubicBezTo>
                <a:cubicBezTo>
                  <a:pt x="1578" y="1089"/>
                  <a:pt x="1576" y="1085"/>
                  <a:pt x="1572" y="1084"/>
                </a:cubicBezTo>
                <a:cubicBezTo>
                  <a:pt x="1569" y="1082"/>
                  <a:pt x="1565" y="1084"/>
                  <a:pt x="1563" y="1087"/>
                </a:cubicBezTo>
                <a:moveTo>
                  <a:pt x="1584" y="768"/>
                </a:moveTo>
                <a:cubicBezTo>
                  <a:pt x="1587" y="765"/>
                  <a:pt x="1587" y="760"/>
                  <a:pt x="1584" y="758"/>
                </a:cubicBezTo>
                <a:cubicBezTo>
                  <a:pt x="1581" y="755"/>
                  <a:pt x="1577" y="755"/>
                  <a:pt x="1574" y="758"/>
                </a:cubicBezTo>
                <a:cubicBezTo>
                  <a:pt x="1571" y="760"/>
                  <a:pt x="1571" y="765"/>
                  <a:pt x="1574" y="768"/>
                </a:cubicBezTo>
                <a:cubicBezTo>
                  <a:pt x="1577" y="771"/>
                  <a:pt x="1581" y="771"/>
                  <a:pt x="1584" y="768"/>
                </a:cubicBezTo>
                <a:moveTo>
                  <a:pt x="1590" y="844"/>
                </a:moveTo>
                <a:cubicBezTo>
                  <a:pt x="1586" y="840"/>
                  <a:pt x="1580" y="840"/>
                  <a:pt x="1577" y="844"/>
                </a:cubicBezTo>
                <a:cubicBezTo>
                  <a:pt x="1573" y="848"/>
                  <a:pt x="1573" y="854"/>
                  <a:pt x="1577" y="857"/>
                </a:cubicBezTo>
                <a:cubicBezTo>
                  <a:pt x="1580" y="861"/>
                  <a:pt x="1586" y="861"/>
                  <a:pt x="1590" y="857"/>
                </a:cubicBezTo>
                <a:cubicBezTo>
                  <a:pt x="1593" y="854"/>
                  <a:pt x="1593" y="848"/>
                  <a:pt x="1590" y="844"/>
                </a:cubicBezTo>
                <a:moveTo>
                  <a:pt x="1603" y="181"/>
                </a:moveTo>
                <a:cubicBezTo>
                  <a:pt x="1599" y="179"/>
                  <a:pt x="1595" y="180"/>
                  <a:pt x="1593" y="183"/>
                </a:cubicBezTo>
                <a:cubicBezTo>
                  <a:pt x="1591" y="187"/>
                  <a:pt x="1592" y="191"/>
                  <a:pt x="1596" y="193"/>
                </a:cubicBezTo>
                <a:cubicBezTo>
                  <a:pt x="1598" y="194"/>
                  <a:pt x="1601" y="194"/>
                  <a:pt x="1604" y="192"/>
                </a:cubicBezTo>
                <a:cubicBezTo>
                  <a:pt x="1604" y="181"/>
                  <a:pt x="1604" y="181"/>
                  <a:pt x="1604" y="181"/>
                </a:cubicBezTo>
                <a:cubicBezTo>
                  <a:pt x="1603" y="181"/>
                  <a:pt x="1603" y="181"/>
                  <a:pt x="1603" y="181"/>
                </a:cubicBezTo>
                <a:moveTo>
                  <a:pt x="701" y="526"/>
                </a:moveTo>
                <a:cubicBezTo>
                  <a:pt x="699" y="530"/>
                  <a:pt x="701" y="536"/>
                  <a:pt x="705" y="539"/>
                </a:cubicBezTo>
                <a:cubicBezTo>
                  <a:pt x="710" y="541"/>
                  <a:pt x="715" y="539"/>
                  <a:pt x="718" y="535"/>
                </a:cubicBezTo>
                <a:cubicBezTo>
                  <a:pt x="720" y="530"/>
                  <a:pt x="719" y="525"/>
                  <a:pt x="714" y="522"/>
                </a:cubicBezTo>
                <a:cubicBezTo>
                  <a:pt x="710" y="520"/>
                  <a:pt x="704" y="521"/>
                  <a:pt x="701" y="526"/>
                </a:cubicBezTo>
                <a:moveTo>
                  <a:pt x="981" y="568"/>
                </a:moveTo>
                <a:cubicBezTo>
                  <a:pt x="978" y="571"/>
                  <a:pt x="978" y="577"/>
                  <a:pt x="981" y="581"/>
                </a:cubicBezTo>
                <a:cubicBezTo>
                  <a:pt x="985" y="585"/>
                  <a:pt x="991" y="585"/>
                  <a:pt x="994" y="581"/>
                </a:cubicBezTo>
                <a:cubicBezTo>
                  <a:pt x="998" y="577"/>
                  <a:pt x="998" y="571"/>
                  <a:pt x="994" y="568"/>
                </a:cubicBezTo>
                <a:cubicBezTo>
                  <a:pt x="991" y="564"/>
                  <a:pt x="985" y="564"/>
                  <a:pt x="981" y="568"/>
                </a:cubicBezTo>
                <a:moveTo>
                  <a:pt x="1604" y="372"/>
                </a:moveTo>
                <a:cubicBezTo>
                  <a:pt x="1604" y="370"/>
                  <a:pt x="1604" y="370"/>
                  <a:pt x="1604" y="370"/>
                </a:cubicBezTo>
                <a:cubicBezTo>
                  <a:pt x="1604" y="370"/>
                  <a:pt x="1604" y="371"/>
                  <a:pt x="1604" y="372"/>
                </a:cubicBezTo>
                <a:moveTo>
                  <a:pt x="654" y="257"/>
                </a:moveTo>
                <a:cubicBezTo>
                  <a:pt x="651" y="260"/>
                  <a:pt x="651" y="264"/>
                  <a:pt x="654" y="267"/>
                </a:cubicBezTo>
                <a:cubicBezTo>
                  <a:pt x="656" y="270"/>
                  <a:pt x="661" y="270"/>
                  <a:pt x="664" y="267"/>
                </a:cubicBezTo>
                <a:cubicBezTo>
                  <a:pt x="667" y="264"/>
                  <a:pt x="667" y="260"/>
                  <a:pt x="664" y="257"/>
                </a:cubicBezTo>
                <a:cubicBezTo>
                  <a:pt x="661" y="254"/>
                  <a:pt x="656" y="254"/>
                  <a:pt x="654" y="257"/>
                </a:cubicBezTo>
                <a:moveTo>
                  <a:pt x="524" y="110"/>
                </a:moveTo>
                <a:cubicBezTo>
                  <a:pt x="527" y="106"/>
                  <a:pt x="527" y="101"/>
                  <a:pt x="524" y="97"/>
                </a:cubicBezTo>
                <a:cubicBezTo>
                  <a:pt x="520" y="93"/>
                  <a:pt x="514" y="93"/>
                  <a:pt x="510" y="97"/>
                </a:cubicBezTo>
                <a:cubicBezTo>
                  <a:pt x="507" y="101"/>
                  <a:pt x="507" y="106"/>
                  <a:pt x="510" y="110"/>
                </a:cubicBezTo>
                <a:cubicBezTo>
                  <a:pt x="514" y="114"/>
                  <a:pt x="520" y="114"/>
                  <a:pt x="524" y="110"/>
                </a:cubicBezTo>
                <a:moveTo>
                  <a:pt x="545" y="210"/>
                </a:moveTo>
                <a:cubicBezTo>
                  <a:pt x="548" y="208"/>
                  <a:pt x="548" y="203"/>
                  <a:pt x="545" y="200"/>
                </a:cubicBezTo>
                <a:cubicBezTo>
                  <a:pt x="542" y="198"/>
                  <a:pt x="537" y="198"/>
                  <a:pt x="535" y="200"/>
                </a:cubicBezTo>
                <a:cubicBezTo>
                  <a:pt x="532" y="203"/>
                  <a:pt x="532" y="208"/>
                  <a:pt x="535" y="210"/>
                </a:cubicBezTo>
                <a:cubicBezTo>
                  <a:pt x="537" y="213"/>
                  <a:pt x="542" y="213"/>
                  <a:pt x="545" y="210"/>
                </a:cubicBezTo>
                <a:moveTo>
                  <a:pt x="527" y="422"/>
                </a:moveTo>
                <a:cubicBezTo>
                  <a:pt x="531" y="424"/>
                  <a:pt x="535" y="423"/>
                  <a:pt x="537" y="419"/>
                </a:cubicBezTo>
                <a:cubicBezTo>
                  <a:pt x="539" y="416"/>
                  <a:pt x="538" y="412"/>
                  <a:pt x="534" y="410"/>
                </a:cubicBezTo>
                <a:cubicBezTo>
                  <a:pt x="531" y="408"/>
                  <a:pt x="526" y="409"/>
                  <a:pt x="524" y="412"/>
                </a:cubicBezTo>
                <a:cubicBezTo>
                  <a:pt x="523" y="416"/>
                  <a:pt x="524" y="420"/>
                  <a:pt x="527" y="422"/>
                </a:cubicBezTo>
                <a:moveTo>
                  <a:pt x="508" y="393"/>
                </a:moveTo>
                <a:cubicBezTo>
                  <a:pt x="512" y="389"/>
                  <a:pt x="512" y="383"/>
                  <a:pt x="508" y="380"/>
                </a:cubicBezTo>
                <a:cubicBezTo>
                  <a:pt x="504" y="376"/>
                  <a:pt x="498" y="376"/>
                  <a:pt x="495" y="380"/>
                </a:cubicBezTo>
                <a:cubicBezTo>
                  <a:pt x="491" y="383"/>
                  <a:pt x="491" y="389"/>
                  <a:pt x="495" y="393"/>
                </a:cubicBezTo>
                <a:cubicBezTo>
                  <a:pt x="498" y="397"/>
                  <a:pt x="504" y="397"/>
                  <a:pt x="508" y="393"/>
                </a:cubicBezTo>
                <a:moveTo>
                  <a:pt x="396" y="351"/>
                </a:moveTo>
                <a:cubicBezTo>
                  <a:pt x="391" y="356"/>
                  <a:pt x="391" y="364"/>
                  <a:pt x="396" y="368"/>
                </a:cubicBezTo>
                <a:cubicBezTo>
                  <a:pt x="400" y="373"/>
                  <a:pt x="408" y="373"/>
                  <a:pt x="413" y="368"/>
                </a:cubicBezTo>
                <a:cubicBezTo>
                  <a:pt x="417" y="364"/>
                  <a:pt x="417" y="356"/>
                  <a:pt x="413" y="351"/>
                </a:cubicBezTo>
                <a:cubicBezTo>
                  <a:pt x="408" y="346"/>
                  <a:pt x="400" y="346"/>
                  <a:pt x="396" y="351"/>
                </a:cubicBezTo>
                <a:moveTo>
                  <a:pt x="486" y="279"/>
                </a:moveTo>
                <a:cubicBezTo>
                  <a:pt x="483" y="277"/>
                  <a:pt x="478" y="277"/>
                  <a:pt x="476" y="279"/>
                </a:cubicBezTo>
                <a:cubicBezTo>
                  <a:pt x="473" y="282"/>
                  <a:pt x="473" y="287"/>
                  <a:pt x="476" y="290"/>
                </a:cubicBezTo>
                <a:cubicBezTo>
                  <a:pt x="478" y="292"/>
                  <a:pt x="483" y="292"/>
                  <a:pt x="486" y="290"/>
                </a:cubicBezTo>
                <a:cubicBezTo>
                  <a:pt x="489" y="287"/>
                  <a:pt x="489" y="282"/>
                  <a:pt x="486" y="279"/>
                </a:cubicBezTo>
                <a:moveTo>
                  <a:pt x="439" y="168"/>
                </a:moveTo>
                <a:cubicBezTo>
                  <a:pt x="443" y="164"/>
                  <a:pt x="443" y="157"/>
                  <a:pt x="439" y="153"/>
                </a:cubicBezTo>
                <a:cubicBezTo>
                  <a:pt x="435" y="149"/>
                  <a:pt x="429" y="149"/>
                  <a:pt x="425" y="153"/>
                </a:cubicBezTo>
                <a:cubicBezTo>
                  <a:pt x="421" y="157"/>
                  <a:pt x="421" y="164"/>
                  <a:pt x="425" y="168"/>
                </a:cubicBezTo>
                <a:cubicBezTo>
                  <a:pt x="429" y="172"/>
                  <a:pt x="435" y="172"/>
                  <a:pt x="439" y="168"/>
                </a:cubicBezTo>
                <a:moveTo>
                  <a:pt x="425" y="65"/>
                </a:moveTo>
                <a:cubicBezTo>
                  <a:pt x="428" y="62"/>
                  <a:pt x="428" y="58"/>
                  <a:pt x="425" y="55"/>
                </a:cubicBezTo>
                <a:cubicBezTo>
                  <a:pt x="422" y="52"/>
                  <a:pt x="418" y="52"/>
                  <a:pt x="415" y="55"/>
                </a:cubicBezTo>
                <a:cubicBezTo>
                  <a:pt x="412" y="58"/>
                  <a:pt x="412" y="62"/>
                  <a:pt x="415" y="65"/>
                </a:cubicBezTo>
                <a:cubicBezTo>
                  <a:pt x="418" y="68"/>
                  <a:pt x="422" y="68"/>
                  <a:pt x="425" y="65"/>
                </a:cubicBezTo>
                <a:moveTo>
                  <a:pt x="547" y="28"/>
                </a:moveTo>
                <a:cubicBezTo>
                  <a:pt x="544" y="25"/>
                  <a:pt x="540" y="25"/>
                  <a:pt x="537" y="28"/>
                </a:cubicBezTo>
                <a:cubicBezTo>
                  <a:pt x="534" y="31"/>
                  <a:pt x="534" y="35"/>
                  <a:pt x="537" y="38"/>
                </a:cubicBezTo>
                <a:cubicBezTo>
                  <a:pt x="540" y="41"/>
                  <a:pt x="544" y="41"/>
                  <a:pt x="547" y="38"/>
                </a:cubicBezTo>
                <a:cubicBezTo>
                  <a:pt x="550" y="35"/>
                  <a:pt x="550" y="31"/>
                  <a:pt x="547" y="28"/>
                </a:cubicBezTo>
                <a:moveTo>
                  <a:pt x="487" y="493"/>
                </a:moveTo>
                <a:cubicBezTo>
                  <a:pt x="492" y="496"/>
                  <a:pt x="497" y="494"/>
                  <a:pt x="500" y="489"/>
                </a:cubicBezTo>
                <a:cubicBezTo>
                  <a:pt x="502" y="485"/>
                  <a:pt x="501" y="479"/>
                  <a:pt x="496" y="477"/>
                </a:cubicBezTo>
                <a:cubicBezTo>
                  <a:pt x="492" y="474"/>
                  <a:pt x="486" y="476"/>
                  <a:pt x="484" y="480"/>
                </a:cubicBezTo>
                <a:cubicBezTo>
                  <a:pt x="481" y="485"/>
                  <a:pt x="483" y="490"/>
                  <a:pt x="487" y="493"/>
                </a:cubicBezTo>
                <a:moveTo>
                  <a:pt x="607" y="367"/>
                </a:moveTo>
                <a:cubicBezTo>
                  <a:pt x="608" y="364"/>
                  <a:pt x="607" y="359"/>
                  <a:pt x="604" y="357"/>
                </a:cubicBezTo>
                <a:cubicBezTo>
                  <a:pt x="600" y="356"/>
                  <a:pt x="596" y="357"/>
                  <a:pt x="594" y="360"/>
                </a:cubicBezTo>
                <a:cubicBezTo>
                  <a:pt x="592" y="364"/>
                  <a:pt x="593" y="368"/>
                  <a:pt x="597" y="370"/>
                </a:cubicBezTo>
                <a:cubicBezTo>
                  <a:pt x="600" y="372"/>
                  <a:pt x="605" y="371"/>
                  <a:pt x="607" y="367"/>
                </a:cubicBezTo>
                <a:moveTo>
                  <a:pt x="603" y="490"/>
                </a:moveTo>
                <a:cubicBezTo>
                  <a:pt x="606" y="484"/>
                  <a:pt x="604" y="477"/>
                  <a:pt x="598" y="474"/>
                </a:cubicBezTo>
                <a:cubicBezTo>
                  <a:pt x="593" y="470"/>
                  <a:pt x="585" y="473"/>
                  <a:pt x="582" y="478"/>
                </a:cubicBezTo>
                <a:cubicBezTo>
                  <a:pt x="579" y="484"/>
                  <a:pt x="581" y="492"/>
                  <a:pt x="587" y="495"/>
                </a:cubicBezTo>
                <a:cubicBezTo>
                  <a:pt x="592" y="498"/>
                  <a:pt x="600" y="496"/>
                  <a:pt x="603" y="490"/>
                </a:cubicBezTo>
                <a:moveTo>
                  <a:pt x="583" y="298"/>
                </a:moveTo>
                <a:cubicBezTo>
                  <a:pt x="585" y="296"/>
                  <a:pt x="585" y="291"/>
                  <a:pt x="583" y="288"/>
                </a:cubicBezTo>
                <a:cubicBezTo>
                  <a:pt x="580" y="286"/>
                  <a:pt x="575" y="286"/>
                  <a:pt x="573" y="288"/>
                </a:cubicBezTo>
                <a:cubicBezTo>
                  <a:pt x="570" y="291"/>
                  <a:pt x="570" y="296"/>
                  <a:pt x="573" y="298"/>
                </a:cubicBezTo>
                <a:cubicBezTo>
                  <a:pt x="575" y="301"/>
                  <a:pt x="580" y="301"/>
                  <a:pt x="583" y="298"/>
                </a:cubicBezTo>
                <a:moveTo>
                  <a:pt x="574" y="591"/>
                </a:moveTo>
                <a:cubicBezTo>
                  <a:pt x="578" y="593"/>
                  <a:pt x="582" y="591"/>
                  <a:pt x="584" y="588"/>
                </a:cubicBezTo>
                <a:cubicBezTo>
                  <a:pt x="586" y="585"/>
                  <a:pt x="585" y="580"/>
                  <a:pt x="581" y="578"/>
                </a:cubicBezTo>
                <a:cubicBezTo>
                  <a:pt x="578" y="576"/>
                  <a:pt x="574" y="578"/>
                  <a:pt x="572" y="581"/>
                </a:cubicBezTo>
                <a:cubicBezTo>
                  <a:pt x="570" y="584"/>
                  <a:pt x="571" y="589"/>
                  <a:pt x="574" y="591"/>
                </a:cubicBezTo>
                <a:moveTo>
                  <a:pt x="624" y="780"/>
                </a:moveTo>
                <a:cubicBezTo>
                  <a:pt x="627" y="781"/>
                  <a:pt x="631" y="779"/>
                  <a:pt x="633" y="776"/>
                </a:cubicBezTo>
                <a:cubicBezTo>
                  <a:pt x="634" y="772"/>
                  <a:pt x="633" y="768"/>
                  <a:pt x="629" y="766"/>
                </a:cubicBezTo>
                <a:cubicBezTo>
                  <a:pt x="625" y="765"/>
                  <a:pt x="621" y="767"/>
                  <a:pt x="620" y="770"/>
                </a:cubicBezTo>
                <a:cubicBezTo>
                  <a:pt x="618" y="774"/>
                  <a:pt x="620" y="778"/>
                  <a:pt x="624" y="780"/>
                </a:cubicBezTo>
                <a:moveTo>
                  <a:pt x="644" y="16"/>
                </a:moveTo>
                <a:cubicBezTo>
                  <a:pt x="646" y="12"/>
                  <a:pt x="645" y="6"/>
                  <a:pt x="640" y="3"/>
                </a:cubicBezTo>
                <a:cubicBezTo>
                  <a:pt x="636" y="1"/>
                  <a:pt x="630" y="2"/>
                  <a:pt x="628" y="7"/>
                </a:cubicBezTo>
                <a:cubicBezTo>
                  <a:pt x="625" y="11"/>
                  <a:pt x="627" y="17"/>
                  <a:pt x="631" y="20"/>
                </a:cubicBezTo>
                <a:cubicBezTo>
                  <a:pt x="636" y="22"/>
                  <a:pt x="641" y="21"/>
                  <a:pt x="644" y="16"/>
                </a:cubicBezTo>
                <a:moveTo>
                  <a:pt x="667" y="442"/>
                </a:moveTo>
                <a:cubicBezTo>
                  <a:pt x="669" y="438"/>
                  <a:pt x="667" y="434"/>
                  <a:pt x="664" y="432"/>
                </a:cubicBezTo>
                <a:cubicBezTo>
                  <a:pt x="660" y="430"/>
                  <a:pt x="656" y="431"/>
                  <a:pt x="654" y="435"/>
                </a:cubicBezTo>
                <a:cubicBezTo>
                  <a:pt x="652" y="438"/>
                  <a:pt x="654" y="443"/>
                  <a:pt x="657" y="444"/>
                </a:cubicBezTo>
                <a:cubicBezTo>
                  <a:pt x="660" y="446"/>
                  <a:pt x="665" y="445"/>
                  <a:pt x="667" y="442"/>
                </a:cubicBezTo>
                <a:moveTo>
                  <a:pt x="626" y="188"/>
                </a:moveTo>
                <a:cubicBezTo>
                  <a:pt x="631" y="183"/>
                  <a:pt x="631" y="175"/>
                  <a:pt x="626" y="171"/>
                </a:cubicBezTo>
                <a:cubicBezTo>
                  <a:pt x="621" y="166"/>
                  <a:pt x="614" y="166"/>
                  <a:pt x="609" y="171"/>
                </a:cubicBezTo>
                <a:cubicBezTo>
                  <a:pt x="604" y="175"/>
                  <a:pt x="604" y="183"/>
                  <a:pt x="609" y="188"/>
                </a:cubicBezTo>
                <a:cubicBezTo>
                  <a:pt x="614" y="193"/>
                  <a:pt x="621" y="193"/>
                  <a:pt x="626" y="188"/>
                </a:cubicBezTo>
                <a:moveTo>
                  <a:pt x="1017" y="163"/>
                </a:moveTo>
                <a:cubicBezTo>
                  <a:pt x="1013" y="161"/>
                  <a:pt x="1007" y="162"/>
                  <a:pt x="1004" y="167"/>
                </a:cubicBezTo>
                <a:cubicBezTo>
                  <a:pt x="1002" y="171"/>
                  <a:pt x="1003" y="177"/>
                  <a:pt x="1008" y="179"/>
                </a:cubicBezTo>
                <a:cubicBezTo>
                  <a:pt x="1012" y="182"/>
                  <a:pt x="1018" y="180"/>
                  <a:pt x="1021" y="176"/>
                </a:cubicBezTo>
                <a:cubicBezTo>
                  <a:pt x="1023" y="171"/>
                  <a:pt x="1022" y="166"/>
                  <a:pt x="1017" y="163"/>
                </a:cubicBezTo>
                <a:moveTo>
                  <a:pt x="1437" y="250"/>
                </a:moveTo>
                <a:cubicBezTo>
                  <a:pt x="1434" y="248"/>
                  <a:pt x="1430" y="250"/>
                  <a:pt x="1428" y="253"/>
                </a:cubicBezTo>
                <a:cubicBezTo>
                  <a:pt x="1426" y="256"/>
                  <a:pt x="1427" y="261"/>
                  <a:pt x="1430" y="263"/>
                </a:cubicBezTo>
                <a:cubicBezTo>
                  <a:pt x="1434" y="265"/>
                  <a:pt x="1438" y="263"/>
                  <a:pt x="1440" y="260"/>
                </a:cubicBezTo>
                <a:cubicBezTo>
                  <a:pt x="1442" y="256"/>
                  <a:pt x="1441" y="252"/>
                  <a:pt x="1437" y="250"/>
                </a:cubicBezTo>
                <a:moveTo>
                  <a:pt x="1420" y="982"/>
                </a:moveTo>
                <a:cubicBezTo>
                  <a:pt x="1417" y="981"/>
                  <a:pt x="1412" y="983"/>
                  <a:pt x="1411" y="986"/>
                </a:cubicBezTo>
                <a:cubicBezTo>
                  <a:pt x="1409" y="990"/>
                  <a:pt x="1411" y="994"/>
                  <a:pt x="1415" y="996"/>
                </a:cubicBezTo>
                <a:cubicBezTo>
                  <a:pt x="1418" y="997"/>
                  <a:pt x="1423" y="995"/>
                  <a:pt x="1424" y="992"/>
                </a:cubicBezTo>
                <a:cubicBezTo>
                  <a:pt x="1426" y="988"/>
                  <a:pt x="1424" y="984"/>
                  <a:pt x="1420" y="982"/>
                </a:cubicBezTo>
                <a:moveTo>
                  <a:pt x="1424" y="540"/>
                </a:moveTo>
                <a:cubicBezTo>
                  <a:pt x="1422" y="543"/>
                  <a:pt x="1423" y="548"/>
                  <a:pt x="1426" y="550"/>
                </a:cubicBezTo>
                <a:cubicBezTo>
                  <a:pt x="1430" y="552"/>
                  <a:pt x="1434" y="550"/>
                  <a:pt x="1436" y="547"/>
                </a:cubicBezTo>
                <a:cubicBezTo>
                  <a:pt x="1438" y="544"/>
                  <a:pt x="1437" y="539"/>
                  <a:pt x="1433" y="537"/>
                </a:cubicBezTo>
                <a:cubicBezTo>
                  <a:pt x="1430" y="535"/>
                  <a:pt x="1425" y="537"/>
                  <a:pt x="1424" y="540"/>
                </a:cubicBezTo>
                <a:moveTo>
                  <a:pt x="1441" y="943"/>
                </a:moveTo>
                <a:cubicBezTo>
                  <a:pt x="1444" y="946"/>
                  <a:pt x="1448" y="946"/>
                  <a:pt x="1451" y="943"/>
                </a:cubicBezTo>
                <a:cubicBezTo>
                  <a:pt x="1454" y="941"/>
                  <a:pt x="1454" y="936"/>
                  <a:pt x="1451" y="933"/>
                </a:cubicBezTo>
                <a:cubicBezTo>
                  <a:pt x="1448" y="931"/>
                  <a:pt x="1444" y="931"/>
                  <a:pt x="1441" y="933"/>
                </a:cubicBezTo>
                <a:cubicBezTo>
                  <a:pt x="1438" y="936"/>
                  <a:pt x="1438" y="941"/>
                  <a:pt x="1441" y="943"/>
                </a:cubicBezTo>
                <a:moveTo>
                  <a:pt x="1413" y="855"/>
                </a:moveTo>
                <a:cubicBezTo>
                  <a:pt x="1416" y="853"/>
                  <a:pt x="1416" y="848"/>
                  <a:pt x="1413" y="845"/>
                </a:cubicBezTo>
                <a:cubicBezTo>
                  <a:pt x="1410" y="843"/>
                  <a:pt x="1406" y="843"/>
                  <a:pt x="1403" y="845"/>
                </a:cubicBezTo>
                <a:cubicBezTo>
                  <a:pt x="1400" y="848"/>
                  <a:pt x="1400" y="853"/>
                  <a:pt x="1403" y="855"/>
                </a:cubicBezTo>
                <a:cubicBezTo>
                  <a:pt x="1406" y="858"/>
                  <a:pt x="1410" y="858"/>
                  <a:pt x="1413" y="855"/>
                </a:cubicBezTo>
                <a:moveTo>
                  <a:pt x="1416" y="7"/>
                </a:moveTo>
                <a:cubicBezTo>
                  <a:pt x="1413" y="6"/>
                  <a:pt x="1409" y="7"/>
                  <a:pt x="1407" y="11"/>
                </a:cubicBezTo>
                <a:cubicBezTo>
                  <a:pt x="1406" y="15"/>
                  <a:pt x="1407" y="19"/>
                  <a:pt x="1411" y="20"/>
                </a:cubicBezTo>
                <a:cubicBezTo>
                  <a:pt x="1415" y="22"/>
                  <a:pt x="1419" y="20"/>
                  <a:pt x="1420" y="17"/>
                </a:cubicBezTo>
                <a:cubicBezTo>
                  <a:pt x="1422" y="13"/>
                  <a:pt x="1420" y="9"/>
                  <a:pt x="1416" y="7"/>
                </a:cubicBezTo>
                <a:moveTo>
                  <a:pt x="1411" y="1104"/>
                </a:moveTo>
                <a:cubicBezTo>
                  <a:pt x="1416" y="1106"/>
                  <a:pt x="1421" y="1104"/>
                  <a:pt x="1423" y="1099"/>
                </a:cubicBezTo>
                <a:cubicBezTo>
                  <a:pt x="1425" y="1094"/>
                  <a:pt x="1423" y="1089"/>
                  <a:pt x="1418" y="1087"/>
                </a:cubicBezTo>
                <a:cubicBezTo>
                  <a:pt x="1413" y="1085"/>
                  <a:pt x="1408" y="1087"/>
                  <a:pt x="1406" y="1092"/>
                </a:cubicBezTo>
                <a:cubicBezTo>
                  <a:pt x="1404" y="1097"/>
                  <a:pt x="1406" y="1102"/>
                  <a:pt x="1411" y="1104"/>
                </a:cubicBezTo>
                <a:moveTo>
                  <a:pt x="1415" y="683"/>
                </a:moveTo>
                <a:cubicBezTo>
                  <a:pt x="1418" y="680"/>
                  <a:pt x="1418" y="676"/>
                  <a:pt x="1415" y="673"/>
                </a:cubicBezTo>
                <a:cubicBezTo>
                  <a:pt x="1412" y="670"/>
                  <a:pt x="1408" y="670"/>
                  <a:pt x="1405" y="673"/>
                </a:cubicBezTo>
                <a:cubicBezTo>
                  <a:pt x="1402" y="676"/>
                  <a:pt x="1402" y="680"/>
                  <a:pt x="1405" y="683"/>
                </a:cubicBezTo>
                <a:cubicBezTo>
                  <a:pt x="1408" y="686"/>
                  <a:pt x="1412" y="686"/>
                  <a:pt x="1415" y="683"/>
                </a:cubicBezTo>
                <a:moveTo>
                  <a:pt x="1399" y="1309"/>
                </a:moveTo>
                <a:cubicBezTo>
                  <a:pt x="1394" y="1307"/>
                  <a:pt x="1388" y="1309"/>
                  <a:pt x="1387" y="1314"/>
                </a:cubicBezTo>
                <a:cubicBezTo>
                  <a:pt x="1385" y="1318"/>
                  <a:pt x="1387" y="1324"/>
                  <a:pt x="1392" y="1326"/>
                </a:cubicBezTo>
                <a:cubicBezTo>
                  <a:pt x="1396" y="1328"/>
                  <a:pt x="1402" y="1326"/>
                  <a:pt x="1404" y="1321"/>
                </a:cubicBezTo>
                <a:cubicBezTo>
                  <a:pt x="1406" y="1316"/>
                  <a:pt x="1404" y="1311"/>
                  <a:pt x="1399" y="1309"/>
                </a:cubicBezTo>
                <a:moveTo>
                  <a:pt x="1316" y="523"/>
                </a:moveTo>
                <a:cubicBezTo>
                  <a:pt x="1314" y="528"/>
                  <a:pt x="1315" y="533"/>
                  <a:pt x="1320" y="536"/>
                </a:cubicBezTo>
                <a:cubicBezTo>
                  <a:pt x="1324" y="539"/>
                  <a:pt x="1330" y="537"/>
                  <a:pt x="1333" y="532"/>
                </a:cubicBezTo>
                <a:cubicBezTo>
                  <a:pt x="1335" y="528"/>
                  <a:pt x="1334" y="522"/>
                  <a:pt x="1329" y="520"/>
                </a:cubicBezTo>
                <a:cubicBezTo>
                  <a:pt x="1325" y="517"/>
                  <a:pt x="1319" y="519"/>
                  <a:pt x="1316" y="523"/>
                </a:cubicBezTo>
                <a:moveTo>
                  <a:pt x="1314" y="338"/>
                </a:moveTo>
                <a:cubicBezTo>
                  <a:pt x="1311" y="336"/>
                  <a:pt x="1307" y="337"/>
                  <a:pt x="1305" y="340"/>
                </a:cubicBezTo>
                <a:cubicBezTo>
                  <a:pt x="1303" y="344"/>
                  <a:pt x="1304" y="348"/>
                  <a:pt x="1307" y="350"/>
                </a:cubicBezTo>
                <a:cubicBezTo>
                  <a:pt x="1311" y="352"/>
                  <a:pt x="1315" y="351"/>
                  <a:pt x="1317" y="347"/>
                </a:cubicBezTo>
                <a:cubicBezTo>
                  <a:pt x="1319" y="344"/>
                  <a:pt x="1318" y="339"/>
                  <a:pt x="1314" y="338"/>
                </a:cubicBezTo>
                <a:moveTo>
                  <a:pt x="1302" y="130"/>
                </a:moveTo>
                <a:cubicBezTo>
                  <a:pt x="1297" y="127"/>
                  <a:pt x="1291" y="129"/>
                  <a:pt x="1288" y="134"/>
                </a:cubicBezTo>
                <a:cubicBezTo>
                  <a:pt x="1285" y="139"/>
                  <a:pt x="1287" y="145"/>
                  <a:pt x="1292" y="148"/>
                </a:cubicBezTo>
                <a:cubicBezTo>
                  <a:pt x="1297" y="151"/>
                  <a:pt x="1303" y="149"/>
                  <a:pt x="1306" y="144"/>
                </a:cubicBezTo>
                <a:cubicBezTo>
                  <a:pt x="1309" y="139"/>
                  <a:pt x="1307" y="133"/>
                  <a:pt x="1302" y="130"/>
                </a:cubicBezTo>
                <a:moveTo>
                  <a:pt x="1293" y="798"/>
                </a:moveTo>
                <a:cubicBezTo>
                  <a:pt x="1289" y="802"/>
                  <a:pt x="1289" y="809"/>
                  <a:pt x="1293" y="813"/>
                </a:cubicBezTo>
                <a:cubicBezTo>
                  <a:pt x="1297" y="817"/>
                  <a:pt x="1304" y="817"/>
                  <a:pt x="1308" y="813"/>
                </a:cubicBezTo>
                <a:cubicBezTo>
                  <a:pt x="1312" y="809"/>
                  <a:pt x="1312" y="802"/>
                  <a:pt x="1308" y="798"/>
                </a:cubicBezTo>
                <a:cubicBezTo>
                  <a:pt x="1304" y="794"/>
                  <a:pt x="1297" y="794"/>
                  <a:pt x="1293" y="798"/>
                </a:cubicBezTo>
                <a:moveTo>
                  <a:pt x="1400" y="143"/>
                </a:moveTo>
                <a:cubicBezTo>
                  <a:pt x="1399" y="146"/>
                  <a:pt x="1401" y="150"/>
                  <a:pt x="1404" y="152"/>
                </a:cubicBezTo>
                <a:cubicBezTo>
                  <a:pt x="1408" y="153"/>
                  <a:pt x="1412" y="152"/>
                  <a:pt x="1413" y="148"/>
                </a:cubicBezTo>
                <a:cubicBezTo>
                  <a:pt x="1415" y="144"/>
                  <a:pt x="1413" y="140"/>
                  <a:pt x="1410" y="139"/>
                </a:cubicBezTo>
                <a:cubicBezTo>
                  <a:pt x="1406" y="137"/>
                  <a:pt x="1402" y="139"/>
                  <a:pt x="1400" y="143"/>
                </a:cubicBezTo>
                <a:moveTo>
                  <a:pt x="1264" y="997"/>
                </a:moveTo>
                <a:cubicBezTo>
                  <a:pt x="1262" y="1000"/>
                  <a:pt x="1264" y="1005"/>
                  <a:pt x="1268" y="1006"/>
                </a:cubicBezTo>
                <a:cubicBezTo>
                  <a:pt x="1271" y="1008"/>
                  <a:pt x="1276" y="1006"/>
                  <a:pt x="1277" y="1002"/>
                </a:cubicBezTo>
                <a:cubicBezTo>
                  <a:pt x="1279" y="999"/>
                  <a:pt x="1277" y="995"/>
                  <a:pt x="1273" y="993"/>
                </a:cubicBezTo>
                <a:cubicBezTo>
                  <a:pt x="1270" y="992"/>
                  <a:pt x="1265" y="993"/>
                  <a:pt x="1264" y="997"/>
                </a:cubicBezTo>
                <a:moveTo>
                  <a:pt x="1283" y="710"/>
                </a:moveTo>
                <a:cubicBezTo>
                  <a:pt x="1286" y="713"/>
                  <a:pt x="1291" y="713"/>
                  <a:pt x="1293" y="710"/>
                </a:cubicBezTo>
                <a:cubicBezTo>
                  <a:pt x="1296" y="707"/>
                  <a:pt x="1296" y="703"/>
                  <a:pt x="1293" y="700"/>
                </a:cubicBezTo>
                <a:cubicBezTo>
                  <a:pt x="1291" y="697"/>
                  <a:pt x="1286" y="697"/>
                  <a:pt x="1283" y="700"/>
                </a:cubicBezTo>
                <a:cubicBezTo>
                  <a:pt x="1281" y="703"/>
                  <a:pt x="1281" y="707"/>
                  <a:pt x="1283" y="710"/>
                </a:cubicBezTo>
                <a:moveTo>
                  <a:pt x="1255" y="1221"/>
                </a:moveTo>
                <a:cubicBezTo>
                  <a:pt x="1254" y="1225"/>
                  <a:pt x="1256" y="1229"/>
                  <a:pt x="1259" y="1230"/>
                </a:cubicBezTo>
                <a:cubicBezTo>
                  <a:pt x="1263" y="1232"/>
                  <a:pt x="1267" y="1230"/>
                  <a:pt x="1268" y="1227"/>
                </a:cubicBezTo>
                <a:cubicBezTo>
                  <a:pt x="1270" y="1223"/>
                  <a:pt x="1268" y="1219"/>
                  <a:pt x="1265" y="1217"/>
                </a:cubicBezTo>
                <a:cubicBezTo>
                  <a:pt x="1261" y="1216"/>
                  <a:pt x="1257" y="1217"/>
                  <a:pt x="1255" y="1221"/>
                </a:cubicBezTo>
                <a:moveTo>
                  <a:pt x="1279" y="430"/>
                </a:moveTo>
                <a:cubicBezTo>
                  <a:pt x="1275" y="428"/>
                  <a:pt x="1271" y="429"/>
                  <a:pt x="1269" y="432"/>
                </a:cubicBezTo>
                <a:cubicBezTo>
                  <a:pt x="1267" y="436"/>
                  <a:pt x="1268" y="440"/>
                  <a:pt x="1272" y="442"/>
                </a:cubicBezTo>
                <a:cubicBezTo>
                  <a:pt x="1275" y="444"/>
                  <a:pt x="1280" y="443"/>
                  <a:pt x="1281" y="439"/>
                </a:cubicBezTo>
                <a:cubicBezTo>
                  <a:pt x="1283" y="436"/>
                  <a:pt x="1282" y="431"/>
                  <a:pt x="1279" y="430"/>
                </a:cubicBezTo>
                <a:moveTo>
                  <a:pt x="1278" y="865"/>
                </a:moveTo>
                <a:cubicBezTo>
                  <a:pt x="1275" y="863"/>
                  <a:pt x="1271" y="865"/>
                  <a:pt x="1269" y="868"/>
                </a:cubicBezTo>
                <a:cubicBezTo>
                  <a:pt x="1268" y="872"/>
                  <a:pt x="1269" y="876"/>
                  <a:pt x="1273" y="878"/>
                </a:cubicBezTo>
                <a:cubicBezTo>
                  <a:pt x="1277" y="879"/>
                  <a:pt x="1281" y="878"/>
                  <a:pt x="1282" y="874"/>
                </a:cubicBezTo>
                <a:cubicBezTo>
                  <a:pt x="1284" y="870"/>
                  <a:pt x="1282" y="866"/>
                  <a:pt x="1278" y="865"/>
                </a:cubicBezTo>
                <a:moveTo>
                  <a:pt x="1485" y="319"/>
                </a:moveTo>
                <a:cubicBezTo>
                  <a:pt x="1482" y="325"/>
                  <a:pt x="1484" y="332"/>
                  <a:pt x="1490" y="335"/>
                </a:cubicBezTo>
                <a:cubicBezTo>
                  <a:pt x="1496" y="339"/>
                  <a:pt x="1503" y="337"/>
                  <a:pt x="1506" y="331"/>
                </a:cubicBezTo>
                <a:cubicBezTo>
                  <a:pt x="1510" y="325"/>
                  <a:pt x="1507" y="318"/>
                  <a:pt x="1502" y="314"/>
                </a:cubicBezTo>
                <a:cubicBezTo>
                  <a:pt x="1496" y="311"/>
                  <a:pt x="1488" y="313"/>
                  <a:pt x="1485" y="319"/>
                </a:cubicBezTo>
                <a:moveTo>
                  <a:pt x="1532" y="912"/>
                </a:moveTo>
                <a:cubicBezTo>
                  <a:pt x="1535" y="909"/>
                  <a:pt x="1535" y="905"/>
                  <a:pt x="1532" y="902"/>
                </a:cubicBezTo>
                <a:cubicBezTo>
                  <a:pt x="1529" y="899"/>
                  <a:pt x="1525" y="899"/>
                  <a:pt x="1522" y="902"/>
                </a:cubicBezTo>
                <a:cubicBezTo>
                  <a:pt x="1519" y="905"/>
                  <a:pt x="1519" y="909"/>
                  <a:pt x="1522" y="912"/>
                </a:cubicBezTo>
                <a:cubicBezTo>
                  <a:pt x="1525" y="915"/>
                  <a:pt x="1529" y="915"/>
                  <a:pt x="1532" y="912"/>
                </a:cubicBezTo>
                <a:moveTo>
                  <a:pt x="1472" y="65"/>
                </a:moveTo>
                <a:cubicBezTo>
                  <a:pt x="1466" y="62"/>
                  <a:pt x="1459" y="65"/>
                  <a:pt x="1456" y="71"/>
                </a:cubicBezTo>
                <a:cubicBezTo>
                  <a:pt x="1454" y="77"/>
                  <a:pt x="1457" y="84"/>
                  <a:pt x="1463" y="87"/>
                </a:cubicBezTo>
                <a:cubicBezTo>
                  <a:pt x="1469" y="90"/>
                  <a:pt x="1476" y="87"/>
                  <a:pt x="1479" y="80"/>
                </a:cubicBezTo>
                <a:cubicBezTo>
                  <a:pt x="1481" y="74"/>
                  <a:pt x="1478" y="67"/>
                  <a:pt x="1472" y="65"/>
                </a:cubicBezTo>
                <a:moveTo>
                  <a:pt x="1532" y="737"/>
                </a:moveTo>
                <a:cubicBezTo>
                  <a:pt x="1535" y="734"/>
                  <a:pt x="1535" y="729"/>
                  <a:pt x="1532" y="727"/>
                </a:cubicBezTo>
                <a:cubicBezTo>
                  <a:pt x="1529" y="724"/>
                  <a:pt x="1525" y="724"/>
                  <a:pt x="1522" y="727"/>
                </a:cubicBezTo>
                <a:cubicBezTo>
                  <a:pt x="1519" y="729"/>
                  <a:pt x="1519" y="734"/>
                  <a:pt x="1522" y="737"/>
                </a:cubicBezTo>
                <a:cubicBezTo>
                  <a:pt x="1525" y="739"/>
                  <a:pt x="1529" y="739"/>
                  <a:pt x="1532" y="737"/>
                </a:cubicBezTo>
                <a:moveTo>
                  <a:pt x="1487" y="429"/>
                </a:moveTo>
                <a:cubicBezTo>
                  <a:pt x="1489" y="425"/>
                  <a:pt x="1488" y="421"/>
                  <a:pt x="1485" y="419"/>
                </a:cubicBezTo>
                <a:cubicBezTo>
                  <a:pt x="1481" y="417"/>
                  <a:pt x="1477" y="418"/>
                  <a:pt x="1475" y="422"/>
                </a:cubicBezTo>
                <a:cubicBezTo>
                  <a:pt x="1473" y="425"/>
                  <a:pt x="1474" y="429"/>
                  <a:pt x="1478" y="431"/>
                </a:cubicBezTo>
                <a:cubicBezTo>
                  <a:pt x="1481" y="433"/>
                  <a:pt x="1485" y="432"/>
                  <a:pt x="1487" y="429"/>
                </a:cubicBezTo>
                <a:moveTo>
                  <a:pt x="1484" y="167"/>
                </a:moveTo>
                <a:cubicBezTo>
                  <a:pt x="1479" y="165"/>
                  <a:pt x="1473" y="167"/>
                  <a:pt x="1471" y="172"/>
                </a:cubicBezTo>
                <a:cubicBezTo>
                  <a:pt x="1469" y="177"/>
                  <a:pt x="1472" y="182"/>
                  <a:pt x="1476" y="184"/>
                </a:cubicBezTo>
                <a:cubicBezTo>
                  <a:pt x="1481" y="186"/>
                  <a:pt x="1487" y="184"/>
                  <a:pt x="1489" y="179"/>
                </a:cubicBezTo>
                <a:cubicBezTo>
                  <a:pt x="1491" y="175"/>
                  <a:pt x="1488" y="169"/>
                  <a:pt x="1484" y="167"/>
                </a:cubicBezTo>
                <a:moveTo>
                  <a:pt x="726" y="5"/>
                </a:moveTo>
                <a:cubicBezTo>
                  <a:pt x="723" y="11"/>
                  <a:pt x="725" y="18"/>
                  <a:pt x="731" y="22"/>
                </a:cubicBezTo>
                <a:cubicBezTo>
                  <a:pt x="736" y="25"/>
                  <a:pt x="744" y="23"/>
                  <a:pt x="747" y="17"/>
                </a:cubicBezTo>
                <a:cubicBezTo>
                  <a:pt x="750" y="11"/>
                  <a:pt x="748" y="4"/>
                  <a:pt x="742" y="0"/>
                </a:cubicBezTo>
                <a:cubicBezTo>
                  <a:pt x="742" y="0"/>
                  <a:pt x="742" y="0"/>
                  <a:pt x="742" y="0"/>
                </a:cubicBezTo>
                <a:cubicBezTo>
                  <a:pt x="731" y="0"/>
                  <a:pt x="731" y="0"/>
                  <a:pt x="731" y="0"/>
                </a:cubicBezTo>
                <a:cubicBezTo>
                  <a:pt x="729" y="1"/>
                  <a:pt x="727" y="3"/>
                  <a:pt x="726" y="5"/>
                </a:cubicBezTo>
                <a:moveTo>
                  <a:pt x="1544" y="991"/>
                </a:moveTo>
                <a:cubicBezTo>
                  <a:pt x="1540" y="989"/>
                  <a:pt x="1536" y="991"/>
                  <a:pt x="1534" y="994"/>
                </a:cubicBezTo>
                <a:cubicBezTo>
                  <a:pt x="1533" y="998"/>
                  <a:pt x="1535" y="1002"/>
                  <a:pt x="1538" y="1004"/>
                </a:cubicBezTo>
                <a:cubicBezTo>
                  <a:pt x="1542" y="1005"/>
                  <a:pt x="1546" y="1004"/>
                  <a:pt x="1548" y="1000"/>
                </a:cubicBezTo>
                <a:cubicBezTo>
                  <a:pt x="1549" y="996"/>
                  <a:pt x="1547" y="992"/>
                  <a:pt x="1544" y="991"/>
                </a:cubicBezTo>
                <a:moveTo>
                  <a:pt x="1538" y="631"/>
                </a:moveTo>
                <a:cubicBezTo>
                  <a:pt x="1534" y="627"/>
                  <a:pt x="1527" y="627"/>
                  <a:pt x="1523" y="631"/>
                </a:cubicBezTo>
                <a:cubicBezTo>
                  <a:pt x="1519" y="635"/>
                  <a:pt x="1519" y="642"/>
                  <a:pt x="1523" y="646"/>
                </a:cubicBezTo>
                <a:cubicBezTo>
                  <a:pt x="1527" y="650"/>
                  <a:pt x="1534" y="650"/>
                  <a:pt x="1538" y="646"/>
                </a:cubicBezTo>
                <a:cubicBezTo>
                  <a:pt x="1542" y="642"/>
                  <a:pt x="1542" y="635"/>
                  <a:pt x="1538" y="631"/>
                </a:cubicBezTo>
                <a:moveTo>
                  <a:pt x="1513" y="533"/>
                </a:moveTo>
                <a:cubicBezTo>
                  <a:pt x="1511" y="536"/>
                  <a:pt x="1511" y="541"/>
                  <a:pt x="1513" y="543"/>
                </a:cubicBezTo>
                <a:cubicBezTo>
                  <a:pt x="1516" y="546"/>
                  <a:pt x="1521" y="546"/>
                  <a:pt x="1523" y="543"/>
                </a:cubicBezTo>
                <a:cubicBezTo>
                  <a:pt x="1526" y="541"/>
                  <a:pt x="1526" y="536"/>
                  <a:pt x="1523" y="533"/>
                </a:cubicBezTo>
                <a:cubicBezTo>
                  <a:pt x="1521" y="531"/>
                  <a:pt x="1516" y="531"/>
                  <a:pt x="1513" y="533"/>
                </a:cubicBezTo>
                <a:moveTo>
                  <a:pt x="1382" y="445"/>
                </a:moveTo>
                <a:cubicBezTo>
                  <a:pt x="1379" y="450"/>
                  <a:pt x="1381" y="456"/>
                  <a:pt x="1386" y="459"/>
                </a:cubicBezTo>
                <a:cubicBezTo>
                  <a:pt x="1391" y="462"/>
                  <a:pt x="1397" y="460"/>
                  <a:pt x="1400" y="455"/>
                </a:cubicBezTo>
                <a:cubicBezTo>
                  <a:pt x="1403" y="450"/>
                  <a:pt x="1401" y="444"/>
                  <a:pt x="1396" y="441"/>
                </a:cubicBezTo>
                <a:cubicBezTo>
                  <a:pt x="1391" y="438"/>
                  <a:pt x="1385" y="440"/>
                  <a:pt x="1382" y="445"/>
                </a:cubicBezTo>
                <a:moveTo>
                  <a:pt x="1495" y="816"/>
                </a:moveTo>
                <a:cubicBezTo>
                  <a:pt x="1490" y="811"/>
                  <a:pt x="1482" y="811"/>
                  <a:pt x="1477" y="816"/>
                </a:cubicBezTo>
                <a:cubicBezTo>
                  <a:pt x="1473" y="820"/>
                  <a:pt x="1473" y="828"/>
                  <a:pt x="1477" y="833"/>
                </a:cubicBezTo>
                <a:cubicBezTo>
                  <a:pt x="1482" y="838"/>
                  <a:pt x="1490" y="838"/>
                  <a:pt x="1495" y="833"/>
                </a:cubicBezTo>
                <a:cubicBezTo>
                  <a:pt x="1499" y="828"/>
                  <a:pt x="1499" y="820"/>
                  <a:pt x="1495" y="816"/>
                </a:cubicBezTo>
                <a:moveTo>
                  <a:pt x="1379" y="755"/>
                </a:moveTo>
                <a:cubicBezTo>
                  <a:pt x="1383" y="759"/>
                  <a:pt x="1388" y="759"/>
                  <a:pt x="1392" y="755"/>
                </a:cubicBezTo>
                <a:cubicBezTo>
                  <a:pt x="1396" y="751"/>
                  <a:pt x="1396" y="745"/>
                  <a:pt x="1392" y="742"/>
                </a:cubicBezTo>
                <a:cubicBezTo>
                  <a:pt x="1388" y="738"/>
                  <a:pt x="1383" y="738"/>
                  <a:pt x="1379" y="742"/>
                </a:cubicBezTo>
                <a:cubicBezTo>
                  <a:pt x="1375" y="745"/>
                  <a:pt x="1375" y="751"/>
                  <a:pt x="1379" y="755"/>
                </a:cubicBezTo>
                <a:moveTo>
                  <a:pt x="1387" y="321"/>
                </a:moveTo>
                <a:cubicBezTo>
                  <a:pt x="1384" y="325"/>
                  <a:pt x="1386" y="331"/>
                  <a:pt x="1390" y="334"/>
                </a:cubicBezTo>
                <a:cubicBezTo>
                  <a:pt x="1395" y="336"/>
                  <a:pt x="1401" y="335"/>
                  <a:pt x="1403" y="330"/>
                </a:cubicBezTo>
                <a:cubicBezTo>
                  <a:pt x="1406" y="326"/>
                  <a:pt x="1404" y="320"/>
                  <a:pt x="1400" y="317"/>
                </a:cubicBezTo>
                <a:cubicBezTo>
                  <a:pt x="1395" y="315"/>
                  <a:pt x="1389" y="316"/>
                  <a:pt x="1387" y="321"/>
                </a:cubicBezTo>
                <a:moveTo>
                  <a:pt x="1339" y="1043"/>
                </a:moveTo>
                <a:cubicBezTo>
                  <a:pt x="1341" y="1037"/>
                  <a:pt x="1339" y="1031"/>
                  <a:pt x="1333" y="1029"/>
                </a:cubicBezTo>
                <a:cubicBezTo>
                  <a:pt x="1328" y="1027"/>
                  <a:pt x="1322" y="1029"/>
                  <a:pt x="1320" y="1035"/>
                </a:cubicBezTo>
                <a:cubicBezTo>
                  <a:pt x="1318" y="1040"/>
                  <a:pt x="1320" y="1046"/>
                  <a:pt x="1325" y="1048"/>
                </a:cubicBezTo>
                <a:cubicBezTo>
                  <a:pt x="1331" y="1050"/>
                  <a:pt x="1337" y="1048"/>
                  <a:pt x="1339" y="1043"/>
                </a:cubicBezTo>
                <a:moveTo>
                  <a:pt x="1371" y="1213"/>
                </a:moveTo>
                <a:cubicBezTo>
                  <a:pt x="1369" y="1219"/>
                  <a:pt x="1372" y="1226"/>
                  <a:pt x="1378" y="1228"/>
                </a:cubicBezTo>
                <a:cubicBezTo>
                  <a:pt x="1384" y="1231"/>
                  <a:pt x="1391" y="1228"/>
                  <a:pt x="1394" y="1222"/>
                </a:cubicBezTo>
                <a:cubicBezTo>
                  <a:pt x="1396" y="1216"/>
                  <a:pt x="1394" y="1209"/>
                  <a:pt x="1387" y="1206"/>
                </a:cubicBezTo>
                <a:cubicBezTo>
                  <a:pt x="1381" y="1203"/>
                  <a:pt x="1374" y="1206"/>
                  <a:pt x="1371" y="1213"/>
                </a:cubicBezTo>
                <a:moveTo>
                  <a:pt x="1510" y="208"/>
                </a:moveTo>
                <a:cubicBezTo>
                  <a:pt x="1512" y="204"/>
                  <a:pt x="1510" y="200"/>
                  <a:pt x="1507" y="198"/>
                </a:cubicBezTo>
                <a:cubicBezTo>
                  <a:pt x="1504" y="196"/>
                  <a:pt x="1499" y="197"/>
                  <a:pt x="1497" y="201"/>
                </a:cubicBezTo>
                <a:cubicBezTo>
                  <a:pt x="1495" y="204"/>
                  <a:pt x="1497" y="208"/>
                  <a:pt x="1500" y="210"/>
                </a:cubicBezTo>
                <a:cubicBezTo>
                  <a:pt x="1503" y="212"/>
                  <a:pt x="1508" y="211"/>
                  <a:pt x="1510" y="208"/>
                </a:cubicBezTo>
                <a:moveTo>
                  <a:pt x="1487" y="1213"/>
                </a:moveTo>
                <a:cubicBezTo>
                  <a:pt x="1483" y="1212"/>
                  <a:pt x="1479" y="1213"/>
                  <a:pt x="1477" y="1217"/>
                </a:cubicBezTo>
                <a:cubicBezTo>
                  <a:pt x="1476" y="1221"/>
                  <a:pt x="1477" y="1225"/>
                  <a:pt x="1481" y="1226"/>
                </a:cubicBezTo>
                <a:cubicBezTo>
                  <a:pt x="1485" y="1228"/>
                  <a:pt x="1489" y="1226"/>
                  <a:pt x="1490" y="1222"/>
                </a:cubicBezTo>
                <a:cubicBezTo>
                  <a:pt x="1492" y="1219"/>
                  <a:pt x="1490" y="1215"/>
                  <a:pt x="1487" y="1213"/>
                </a:cubicBezTo>
                <a:moveTo>
                  <a:pt x="1006" y="681"/>
                </a:moveTo>
                <a:cubicBezTo>
                  <a:pt x="1008" y="684"/>
                  <a:pt x="1013" y="684"/>
                  <a:pt x="1016" y="681"/>
                </a:cubicBezTo>
                <a:cubicBezTo>
                  <a:pt x="1018" y="678"/>
                  <a:pt x="1018" y="674"/>
                  <a:pt x="1016" y="671"/>
                </a:cubicBezTo>
                <a:cubicBezTo>
                  <a:pt x="1013" y="668"/>
                  <a:pt x="1008" y="668"/>
                  <a:pt x="1006" y="671"/>
                </a:cubicBezTo>
                <a:cubicBezTo>
                  <a:pt x="1003" y="674"/>
                  <a:pt x="1003" y="678"/>
                  <a:pt x="1006" y="681"/>
                </a:cubicBezTo>
                <a:moveTo>
                  <a:pt x="1496" y="1094"/>
                </a:moveTo>
                <a:cubicBezTo>
                  <a:pt x="1497" y="1090"/>
                  <a:pt x="1495" y="1086"/>
                  <a:pt x="1492" y="1085"/>
                </a:cubicBezTo>
                <a:cubicBezTo>
                  <a:pt x="1488" y="1083"/>
                  <a:pt x="1484" y="1085"/>
                  <a:pt x="1483" y="1089"/>
                </a:cubicBezTo>
                <a:cubicBezTo>
                  <a:pt x="1481" y="1092"/>
                  <a:pt x="1483" y="1096"/>
                  <a:pt x="1486" y="1098"/>
                </a:cubicBezTo>
                <a:cubicBezTo>
                  <a:pt x="1490" y="1099"/>
                  <a:pt x="1494" y="1098"/>
                  <a:pt x="1496" y="1094"/>
                </a:cubicBezTo>
                <a:moveTo>
                  <a:pt x="1122" y="938"/>
                </a:moveTo>
                <a:cubicBezTo>
                  <a:pt x="1124" y="934"/>
                  <a:pt x="1122" y="930"/>
                  <a:pt x="1118" y="929"/>
                </a:cubicBezTo>
                <a:cubicBezTo>
                  <a:pt x="1115" y="927"/>
                  <a:pt x="1110" y="929"/>
                  <a:pt x="1109" y="932"/>
                </a:cubicBezTo>
                <a:cubicBezTo>
                  <a:pt x="1107" y="936"/>
                  <a:pt x="1109" y="940"/>
                  <a:pt x="1113" y="942"/>
                </a:cubicBezTo>
                <a:cubicBezTo>
                  <a:pt x="1116" y="943"/>
                  <a:pt x="1121" y="941"/>
                  <a:pt x="1122" y="938"/>
                </a:cubicBezTo>
                <a:moveTo>
                  <a:pt x="1135" y="738"/>
                </a:moveTo>
                <a:cubicBezTo>
                  <a:pt x="1137" y="735"/>
                  <a:pt x="1137" y="730"/>
                  <a:pt x="1135" y="728"/>
                </a:cubicBezTo>
                <a:cubicBezTo>
                  <a:pt x="1132" y="725"/>
                  <a:pt x="1127" y="725"/>
                  <a:pt x="1125" y="728"/>
                </a:cubicBezTo>
                <a:cubicBezTo>
                  <a:pt x="1122" y="730"/>
                  <a:pt x="1122" y="735"/>
                  <a:pt x="1125" y="738"/>
                </a:cubicBezTo>
                <a:cubicBezTo>
                  <a:pt x="1127" y="741"/>
                  <a:pt x="1132" y="741"/>
                  <a:pt x="1135" y="738"/>
                </a:cubicBezTo>
                <a:moveTo>
                  <a:pt x="1125" y="44"/>
                </a:moveTo>
                <a:cubicBezTo>
                  <a:pt x="1121" y="42"/>
                  <a:pt x="1117" y="43"/>
                  <a:pt x="1115" y="47"/>
                </a:cubicBezTo>
                <a:cubicBezTo>
                  <a:pt x="1113" y="50"/>
                  <a:pt x="1114" y="54"/>
                  <a:pt x="1118" y="56"/>
                </a:cubicBezTo>
                <a:cubicBezTo>
                  <a:pt x="1121" y="58"/>
                  <a:pt x="1125" y="57"/>
                  <a:pt x="1127" y="54"/>
                </a:cubicBezTo>
                <a:cubicBezTo>
                  <a:pt x="1129" y="50"/>
                  <a:pt x="1128" y="46"/>
                  <a:pt x="1125" y="44"/>
                </a:cubicBezTo>
                <a:moveTo>
                  <a:pt x="1126" y="822"/>
                </a:moveTo>
                <a:cubicBezTo>
                  <a:pt x="1128" y="817"/>
                  <a:pt x="1125" y="811"/>
                  <a:pt x="1120" y="809"/>
                </a:cubicBezTo>
                <a:cubicBezTo>
                  <a:pt x="1115" y="807"/>
                  <a:pt x="1109" y="809"/>
                  <a:pt x="1106" y="815"/>
                </a:cubicBezTo>
                <a:cubicBezTo>
                  <a:pt x="1104" y="820"/>
                  <a:pt x="1107" y="826"/>
                  <a:pt x="1112" y="828"/>
                </a:cubicBezTo>
                <a:cubicBezTo>
                  <a:pt x="1117" y="830"/>
                  <a:pt x="1123" y="828"/>
                  <a:pt x="1126" y="822"/>
                </a:cubicBezTo>
                <a:moveTo>
                  <a:pt x="1124" y="553"/>
                </a:moveTo>
                <a:cubicBezTo>
                  <a:pt x="1121" y="555"/>
                  <a:pt x="1121" y="560"/>
                  <a:pt x="1124" y="563"/>
                </a:cubicBezTo>
                <a:cubicBezTo>
                  <a:pt x="1127" y="565"/>
                  <a:pt x="1132" y="565"/>
                  <a:pt x="1134" y="563"/>
                </a:cubicBezTo>
                <a:cubicBezTo>
                  <a:pt x="1137" y="560"/>
                  <a:pt x="1137" y="555"/>
                  <a:pt x="1134" y="553"/>
                </a:cubicBezTo>
                <a:cubicBezTo>
                  <a:pt x="1132" y="550"/>
                  <a:pt x="1127" y="550"/>
                  <a:pt x="1124" y="553"/>
                </a:cubicBezTo>
                <a:moveTo>
                  <a:pt x="1103" y="165"/>
                </a:moveTo>
                <a:cubicBezTo>
                  <a:pt x="1099" y="171"/>
                  <a:pt x="1101" y="178"/>
                  <a:pt x="1107" y="181"/>
                </a:cubicBezTo>
                <a:cubicBezTo>
                  <a:pt x="1113" y="185"/>
                  <a:pt x="1120" y="183"/>
                  <a:pt x="1124" y="177"/>
                </a:cubicBezTo>
                <a:cubicBezTo>
                  <a:pt x="1127" y="171"/>
                  <a:pt x="1125" y="164"/>
                  <a:pt x="1119" y="160"/>
                </a:cubicBezTo>
                <a:cubicBezTo>
                  <a:pt x="1113" y="157"/>
                  <a:pt x="1106" y="159"/>
                  <a:pt x="1103" y="165"/>
                </a:cubicBezTo>
                <a:moveTo>
                  <a:pt x="1080" y="642"/>
                </a:moveTo>
                <a:cubicBezTo>
                  <a:pt x="1075" y="646"/>
                  <a:pt x="1075" y="654"/>
                  <a:pt x="1080" y="659"/>
                </a:cubicBezTo>
                <a:cubicBezTo>
                  <a:pt x="1085" y="663"/>
                  <a:pt x="1092" y="663"/>
                  <a:pt x="1097" y="659"/>
                </a:cubicBezTo>
                <a:cubicBezTo>
                  <a:pt x="1102" y="654"/>
                  <a:pt x="1102" y="646"/>
                  <a:pt x="1097" y="642"/>
                </a:cubicBezTo>
                <a:cubicBezTo>
                  <a:pt x="1092" y="637"/>
                  <a:pt x="1085" y="637"/>
                  <a:pt x="1080" y="642"/>
                </a:cubicBezTo>
                <a:moveTo>
                  <a:pt x="1335" y="1158"/>
                </a:moveTo>
                <a:cubicBezTo>
                  <a:pt x="1337" y="1154"/>
                  <a:pt x="1335" y="1150"/>
                  <a:pt x="1332" y="1149"/>
                </a:cubicBezTo>
                <a:cubicBezTo>
                  <a:pt x="1328" y="1147"/>
                  <a:pt x="1324" y="1149"/>
                  <a:pt x="1322" y="1153"/>
                </a:cubicBezTo>
                <a:cubicBezTo>
                  <a:pt x="1321" y="1156"/>
                  <a:pt x="1322" y="1160"/>
                  <a:pt x="1326" y="1162"/>
                </a:cubicBezTo>
                <a:cubicBezTo>
                  <a:pt x="1330" y="1163"/>
                  <a:pt x="1334" y="1162"/>
                  <a:pt x="1335" y="1158"/>
                </a:cubicBezTo>
                <a:moveTo>
                  <a:pt x="1092" y="267"/>
                </a:moveTo>
                <a:cubicBezTo>
                  <a:pt x="1091" y="271"/>
                  <a:pt x="1092" y="275"/>
                  <a:pt x="1095" y="277"/>
                </a:cubicBezTo>
                <a:cubicBezTo>
                  <a:pt x="1099" y="279"/>
                  <a:pt x="1103" y="278"/>
                  <a:pt x="1105" y="274"/>
                </a:cubicBezTo>
                <a:cubicBezTo>
                  <a:pt x="1107" y="271"/>
                  <a:pt x="1106" y="267"/>
                  <a:pt x="1102" y="265"/>
                </a:cubicBezTo>
                <a:cubicBezTo>
                  <a:pt x="1099" y="263"/>
                  <a:pt x="1094" y="264"/>
                  <a:pt x="1092" y="267"/>
                </a:cubicBezTo>
                <a:moveTo>
                  <a:pt x="1029" y="412"/>
                </a:moveTo>
                <a:cubicBezTo>
                  <a:pt x="1027" y="409"/>
                  <a:pt x="1022" y="409"/>
                  <a:pt x="1019" y="412"/>
                </a:cubicBezTo>
                <a:cubicBezTo>
                  <a:pt x="1017" y="415"/>
                  <a:pt x="1017" y="419"/>
                  <a:pt x="1019" y="422"/>
                </a:cubicBezTo>
                <a:cubicBezTo>
                  <a:pt x="1022" y="425"/>
                  <a:pt x="1027" y="425"/>
                  <a:pt x="1029" y="422"/>
                </a:cubicBezTo>
                <a:cubicBezTo>
                  <a:pt x="1032" y="419"/>
                  <a:pt x="1032" y="415"/>
                  <a:pt x="1029" y="412"/>
                </a:cubicBezTo>
                <a:moveTo>
                  <a:pt x="1115" y="487"/>
                </a:moveTo>
                <a:cubicBezTo>
                  <a:pt x="1117" y="482"/>
                  <a:pt x="1116" y="477"/>
                  <a:pt x="1111" y="474"/>
                </a:cubicBezTo>
                <a:cubicBezTo>
                  <a:pt x="1107" y="472"/>
                  <a:pt x="1101" y="473"/>
                  <a:pt x="1098" y="478"/>
                </a:cubicBezTo>
                <a:cubicBezTo>
                  <a:pt x="1096" y="482"/>
                  <a:pt x="1097" y="488"/>
                  <a:pt x="1102" y="490"/>
                </a:cubicBezTo>
                <a:cubicBezTo>
                  <a:pt x="1106" y="493"/>
                  <a:pt x="1112" y="491"/>
                  <a:pt x="1115" y="487"/>
                </a:cubicBezTo>
                <a:moveTo>
                  <a:pt x="1152" y="417"/>
                </a:moveTo>
                <a:cubicBezTo>
                  <a:pt x="1154" y="413"/>
                  <a:pt x="1152" y="409"/>
                  <a:pt x="1149" y="407"/>
                </a:cubicBezTo>
                <a:cubicBezTo>
                  <a:pt x="1146" y="405"/>
                  <a:pt x="1141" y="406"/>
                  <a:pt x="1139" y="410"/>
                </a:cubicBezTo>
                <a:cubicBezTo>
                  <a:pt x="1137" y="413"/>
                  <a:pt x="1139" y="418"/>
                  <a:pt x="1142" y="419"/>
                </a:cubicBezTo>
                <a:cubicBezTo>
                  <a:pt x="1145" y="421"/>
                  <a:pt x="1150" y="420"/>
                  <a:pt x="1152" y="417"/>
                </a:cubicBezTo>
                <a:moveTo>
                  <a:pt x="1017" y="917"/>
                </a:moveTo>
                <a:cubicBezTo>
                  <a:pt x="1021" y="919"/>
                  <a:pt x="1025" y="917"/>
                  <a:pt x="1026" y="913"/>
                </a:cubicBezTo>
                <a:cubicBezTo>
                  <a:pt x="1028" y="910"/>
                  <a:pt x="1026" y="906"/>
                  <a:pt x="1023" y="904"/>
                </a:cubicBezTo>
                <a:cubicBezTo>
                  <a:pt x="1019" y="903"/>
                  <a:pt x="1015" y="904"/>
                  <a:pt x="1013" y="908"/>
                </a:cubicBezTo>
                <a:cubicBezTo>
                  <a:pt x="1012" y="912"/>
                  <a:pt x="1014" y="916"/>
                  <a:pt x="1017" y="917"/>
                </a:cubicBezTo>
                <a:moveTo>
                  <a:pt x="1018" y="509"/>
                </a:moveTo>
                <a:cubicBezTo>
                  <a:pt x="1020" y="506"/>
                  <a:pt x="1020" y="501"/>
                  <a:pt x="1018" y="499"/>
                </a:cubicBezTo>
                <a:cubicBezTo>
                  <a:pt x="1015" y="496"/>
                  <a:pt x="1010" y="496"/>
                  <a:pt x="1008" y="499"/>
                </a:cubicBezTo>
                <a:cubicBezTo>
                  <a:pt x="1005" y="501"/>
                  <a:pt x="1005" y="506"/>
                  <a:pt x="1008" y="509"/>
                </a:cubicBezTo>
                <a:cubicBezTo>
                  <a:pt x="1010" y="512"/>
                  <a:pt x="1015" y="512"/>
                  <a:pt x="1018" y="509"/>
                </a:cubicBezTo>
                <a:moveTo>
                  <a:pt x="1019" y="237"/>
                </a:moveTo>
                <a:cubicBezTo>
                  <a:pt x="1016" y="239"/>
                  <a:pt x="1016" y="244"/>
                  <a:pt x="1019" y="247"/>
                </a:cubicBezTo>
                <a:cubicBezTo>
                  <a:pt x="1022" y="249"/>
                  <a:pt x="1026" y="249"/>
                  <a:pt x="1029" y="247"/>
                </a:cubicBezTo>
                <a:cubicBezTo>
                  <a:pt x="1032" y="244"/>
                  <a:pt x="1032" y="239"/>
                  <a:pt x="1029" y="237"/>
                </a:cubicBezTo>
                <a:cubicBezTo>
                  <a:pt x="1026" y="234"/>
                  <a:pt x="1022" y="234"/>
                  <a:pt x="1019" y="237"/>
                </a:cubicBezTo>
                <a:moveTo>
                  <a:pt x="1043" y="769"/>
                </a:moveTo>
                <a:cubicBezTo>
                  <a:pt x="1046" y="772"/>
                  <a:pt x="1051" y="772"/>
                  <a:pt x="1053" y="769"/>
                </a:cubicBezTo>
                <a:cubicBezTo>
                  <a:pt x="1056" y="767"/>
                  <a:pt x="1056" y="762"/>
                  <a:pt x="1053" y="759"/>
                </a:cubicBezTo>
                <a:cubicBezTo>
                  <a:pt x="1051" y="756"/>
                  <a:pt x="1046" y="756"/>
                  <a:pt x="1043" y="759"/>
                </a:cubicBezTo>
                <a:cubicBezTo>
                  <a:pt x="1041" y="762"/>
                  <a:pt x="1041" y="767"/>
                  <a:pt x="1043" y="769"/>
                </a:cubicBezTo>
                <a:moveTo>
                  <a:pt x="1051" y="997"/>
                </a:moveTo>
                <a:cubicBezTo>
                  <a:pt x="1048" y="996"/>
                  <a:pt x="1044" y="997"/>
                  <a:pt x="1042" y="1001"/>
                </a:cubicBezTo>
                <a:cubicBezTo>
                  <a:pt x="1040" y="1005"/>
                  <a:pt x="1042" y="1009"/>
                  <a:pt x="1046" y="1010"/>
                </a:cubicBezTo>
                <a:cubicBezTo>
                  <a:pt x="1049" y="1012"/>
                  <a:pt x="1054" y="1010"/>
                  <a:pt x="1055" y="1006"/>
                </a:cubicBezTo>
                <a:cubicBezTo>
                  <a:pt x="1057" y="1003"/>
                  <a:pt x="1055" y="999"/>
                  <a:pt x="1051" y="997"/>
                </a:cubicBezTo>
                <a:moveTo>
                  <a:pt x="1106" y="1073"/>
                </a:moveTo>
                <a:cubicBezTo>
                  <a:pt x="1110" y="1075"/>
                  <a:pt x="1114" y="1073"/>
                  <a:pt x="1115" y="1069"/>
                </a:cubicBezTo>
                <a:cubicBezTo>
                  <a:pt x="1117" y="1066"/>
                  <a:pt x="1115" y="1062"/>
                  <a:pt x="1111" y="1060"/>
                </a:cubicBezTo>
                <a:cubicBezTo>
                  <a:pt x="1108" y="1059"/>
                  <a:pt x="1104" y="1060"/>
                  <a:pt x="1102" y="1064"/>
                </a:cubicBezTo>
                <a:cubicBezTo>
                  <a:pt x="1101" y="1068"/>
                  <a:pt x="1102" y="1072"/>
                  <a:pt x="1106" y="1073"/>
                </a:cubicBezTo>
                <a:moveTo>
                  <a:pt x="1058" y="106"/>
                </a:moveTo>
                <a:cubicBezTo>
                  <a:pt x="1059" y="102"/>
                  <a:pt x="1058" y="98"/>
                  <a:pt x="1055" y="96"/>
                </a:cubicBezTo>
                <a:cubicBezTo>
                  <a:pt x="1051" y="94"/>
                  <a:pt x="1047" y="95"/>
                  <a:pt x="1045" y="99"/>
                </a:cubicBezTo>
                <a:cubicBezTo>
                  <a:pt x="1043" y="102"/>
                  <a:pt x="1044" y="107"/>
                  <a:pt x="1048" y="109"/>
                </a:cubicBezTo>
                <a:cubicBezTo>
                  <a:pt x="1051" y="110"/>
                  <a:pt x="1056" y="109"/>
                  <a:pt x="1058" y="106"/>
                </a:cubicBezTo>
                <a:moveTo>
                  <a:pt x="1074" y="354"/>
                </a:moveTo>
                <a:cubicBezTo>
                  <a:pt x="1070" y="358"/>
                  <a:pt x="1070" y="364"/>
                  <a:pt x="1074" y="367"/>
                </a:cubicBezTo>
                <a:cubicBezTo>
                  <a:pt x="1077" y="371"/>
                  <a:pt x="1083" y="371"/>
                  <a:pt x="1087" y="367"/>
                </a:cubicBezTo>
                <a:cubicBezTo>
                  <a:pt x="1091" y="364"/>
                  <a:pt x="1091" y="358"/>
                  <a:pt x="1087" y="354"/>
                </a:cubicBezTo>
                <a:cubicBezTo>
                  <a:pt x="1083" y="350"/>
                  <a:pt x="1077" y="350"/>
                  <a:pt x="1074" y="354"/>
                </a:cubicBezTo>
                <a:moveTo>
                  <a:pt x="1185" y="119"/>
                </a:moveTo>
                <a:cubicBezTo>
                  <a:pt x="1181" y="117"/>
                  <a:pt x="1177" y="118"/>
                  <a:pt x="1175" y="121"/>
                </a:cubicBezTo>
                <a:cubicBezTo>
                  <a:pt x="1173" y="125"/>
                  <a:pt x="1174" y="129"/>
                  <a:pt x="1178" y="131"/>
                </a:cubicBezTo>
                <a:cubicBezTo>
                  <a:pt x="1181" y="133"/>
                  <a:pt x="1185" y="132"/>
                  <a:pt x="1187" y="128"/>
                </a:cubicBezTo>
                <a:cubicBezTo>
                  <a:pt x="1189" y="125"/>
                  <a:pt x="1188" y="121"/>
                  <a:pt x="1185" y="119"/>
                </a:cubicBezTo>
                <a:moveTo>
                  <a:pt x="1349" y="76"/>
                </a:moveTo>
                <a:cubicBezTo>
                  <a:pt x="1346" y="74"/>
                  <a:pt x="1342" y="76"/>
                  <a:pt x="1340" y="80"/>
                </a:cubicBezTo>
                <a:cubicBezTo>
                  <a:pt x="1339" y="83"/>
                  <a:pt x="1340" y="87"/>
                  <a:pt x="1344" y="89"/>
                </a:cubicBezTo>
                <a:cubicBezTo>
                  <a:pt x="1348" y="90"/>
                  <a:pt x="1352" y="89"/>
                  <a:pt x="1353" y="85"/>
                </a:cubicBezTo>
                <a:cubicBezTo>
                  <a:pt x="1355" y="81"/>
                  <a:pt x="1353" y="77"/>
                  <a:pt x="1349" y="76"/>
                </a:cubicBezTo>
                <a:moveTo>
                  <a:pt x="1158" y="992"/>
                </a:moveTo>
                <a:cubicBezTo>
                  <a:pt x="1156" y="999"/>
                  <a:pt x="1158" y="1006"/>
                  <a:pt x="1165" y="1008"/>
                </a:cubicBezTo>
                <a:cubicBezTo>
                  <a:pt x="1171" y="1011"/>
                  <a:pt x="1178" y="1008"/>
                  <a:pt x="1181" y="1002"/>
                </a:cubicBezTo>
                <a:cubicBezTo>
                  <a:pt x="1183" y="996"/>
                  <a:pt x="1180" y="988"/>
                  <a:pt x="1174" y="986"/>
                </a:cubicBezTo>
                <a:cubicBezTo>
                  <a:pt x="1168" y="983"/>
                  <a:pt x="1161" y="986"/>
                  <a:pt x="1158" y="992"/>
                </a:cubicBezTo>
                <a:moveTo>
                  <a:pt x="1187" y="578"/>
                </a:moveTo>
                <a:cubicBezTo>
                  <a:pt x="1185" y="582"/>
                  <a:pt x="1186" y="586"/>
                  <a:pt x="1189" y="588"/>
                </a:cubicBezTo>
                <a:cubicBezTo>
                  <a:pt x="1193" y="590"/>
                  <a:pt x="1197" y="589"/>
                  <a:pt x="1199" y="585"/>
                </a:cubicBezTo>
                <a:cubicBezTo>
                  <a:pt x="1201" y="582"/>
                  <a:pt x="1200" y="578"/>
                  <a:pt x="1196" y="576"/>
                </a:cubicBezTo>
                <a:cubicBezTo>
                  <a:pt x="1193" y="574"/>
                  <a:pt x="1189" y="575"/>
                  <a:pt x="1187" y="578"/>
                </a:cubicBezTo>
                <a:moveTo>
                  <a:pt x="1207" y="762"/>
                </a:moveTo>
                <a:cubicBezTo>
                  <a:pt x="1203" y="761"/>
                  <a:pt x="1199" y="763"/>
                  <a:pt x="1198" y="766"/>
                </a:cubicBezTo>
                <a:cubicBezTo>
                  <a:pt x="1196" y="770"/>
                  <a:pt x="1198" y="774"/>
                  <a:pt x="1201" y="775"/>
                </a:cubicBezTo>
                <a:cubicBezTo>
                  <a:pt x="1205" y="777"/>
                  <a:pt x="1209" y="775"/>
                  <a:pt x="1211" y="772"/>
                </a:cubicBezTo>
                <a:cubicBezTo>
                  <a:pt x="1212" y="768"/>
                  <a:pt x="1210" y="764"/>
                  <a:pt x="1207" y="762"/>
                </a:cubicBezTo>
                <a:moveTo>
                  <a:pt x="1319" y="1293"/>
                </a:moveTo>
                <a:cubicBezTo>
                  <a:pt x="1323" y="1295"/>
                  <a:pt x="1327" y="1293"/>
                  <a:pt x="1329" y="1290"/>
                </a:cubicBezTo>
                <a:cubicBezTo>
                  <a:pt x="1330" y="1286"/>
                  <a:pt x="1328" y="1282"/>
                  <a:pt x="1325" y="1280"/>
                </a:cubicBezTo>
                <a:cubicBezTo>
                  <a:pt x="1321" y="1279"/>
                  <a:pt x="1317" y="1280"/>
                  <a:pt x="1315" y="1284"/>
                </a:cubicBezTo>
                <a:cubicBezTo>
                  <a:pt x="1314" y="1288"/>
                  <a:pt x="1316" y="1292"/>
                  <a:pt x="1319" y="1293"/>
                </a:cubicBezTo>
                <a:moveTo>
                  <a:pt x="1326" y="606"/>
                </a:moveTo>
                <a:cubicBezTo>
                  <a:pt x="1328" y="603"/>
                  <a:pt x="1327" y="598"/>
                  <a:pt x="1323" y="596"/>
                </a:cubicBezTo>
                <a:cubicBezTo>
                  <a:pt x="1320" y="594"/>
                  <a:pt x="1315" y="596"/>
                  <a:pt x="1313" y="599"/>
                </a:cubicBezTo>
                <a:cubicBezTo>
                  <a:pt x="1311" y="602"/>
                  <a:pt x="1313" y="607"/>
                  <a:pt x="1316" y="609"/>
                </a:cubicBezTo>
                <a:cubicBezTo>
                  <a:pt x="1320" y="611"/>
                  <a:pt x="1324" y="609"/>
                  <a:pt x="1326" y="606"/>
                </a:cubicBezTo>
                <a:moveTo>
                  <a:pt x="1329" y="229"/>
                </a:moveTo>
                <a:cubicBezTo>
                  <a:pt x="1327" y="233"/>
                  <a:pt x="1329" y="237"/>
                  <a:pt x="1332" y="239"/>
                </a:cubicBezTo>
                <a:cubicBezTo>
                  <a:pt x="1336" y="241"/>
                  <a:pt x="1340" y="240"/>
                  <a:pt x="1342" y="236"/>
                </a:cubicBezTo>
                <a:cubicBezTo>
                  <a:pt x="1344" y="233"/>
                  <a:pt x="1342" y="228"/>
                  <a:pt x="1339" y="226"/>
                </a:cubicBezTo>
                <a:cubicBezTo>
                  <a:pt x="1336" y="224"/>
                  <a:pt x="1331" y="226"/>
                  <a:pt x="1329" y="229"/>
                </a:cubicBezTo>
                <a:moveTo>
                  <a:pt x="1344" y="924"/>
                </a:moveTo>
                <a:cubicBezTo>
                  <a:pt x="1341" y="927"/>
                  <a:pt x="1341" y="932"/>
                  <a:pt x="1344" y="934"/>
                </a:cubicBezTo>
                <a:cubicBezTo>
                  <a:pt x="1347" y="937"/>
                  <a:pt x="1351" y="937"/>
                  <a:pt x="1354" y="934"/>
                </a:cubicBezTo>
                <a:cubicBezTo>
                  <a:pt x="1357" y="932"/>
                  <a:pt x="1357" y="927"/>
                  <a:pt x="1354" y="924"/>
                </a:cubicBezTo>
                <a:cubicBezTo>
                  <a:pt x="1351" y="922"/>
                  <a:pt x="1347" y="922"/>
                  <a:pt x="1344" y="924"/>
                </a:cubicBezTo>
                <a:moveTo>
                  <a:pt x="1197" y="884"/>
                </a:moveTo>
                <a:cubicBezTo>
                  <a:pt x="1202" y="886"/>
                  <a:pt x="1208" y="884"/>
                  <a:pt x="1210" y="879"/>
                </a:cubicBezTo>
                <a:cubicBezTo>
                  <a:pt x="1212" y="874"/>
                  <a:pt x="1209" y="869"/>
                  <a:pt x="1205" y="867"/>
                </a:cubicBezTo>
                <a:cubicBezTo>
                  <a:pt x="1200" y="865"/>
                  <a:pt x="1194" y="867"/>
                  <a:pt x="1192" y="872"/>
                </a:cubicBezTo>
                <a:cubicBezTo>
                  <a:pt x="1190" y="876"/>
                  <a:pt x="1193" y="882"/>
                  <a:pt x="1197" y="884"/>
                </a:cubicBezTo>
                <a:moveTo>
                  <a:pt x="1220" y="27"/>
                </a:moveTo>
                <a:cubicBezTo>
                  <a:pt x="1217" y="25"/>
                  <a:pt x="1212" y="26"/>
                  <a:pt x="1211" y="29"/>
                </a:cubicBezTo>
                <a:cubicBezTo>
                  <a:pt x="1209" y="33"/>
                  <a:pt x="1210" y="37"/>
                  <a:pt x="1213" y="39"/>
                </a:cubicBezTo>
                <a:cubicBezTo>
                  <a:pt x="1217" y="41"/>
                  <a:pt x="1221" y="40"/>
                  <a:pt x="1223" y="36"/>
                </a:cubicBezTo>
                <a:cubicBezTo>
                  <a:pt x="1225" y="33"/>
                  <a:pt x="1224" y="28"/>
                  <a:pt x="1220" y="27"/>
                </a:cubicBezTo>
                <a:moveTo>
                  <a:pt x="1235" y="209"/>
                </a:moveTo>
                <a:cubicBezTo>
                  <a:pt x="1230" y="206"/>
                  <a:pt x="1225" y="208"/>
                  <a:pt x="1222" y="212"/>
                </a:cubicBezTo>
                <a:cubicBezTo>
                  <a:pt x="1220" y="217"/>
                  <a:pt x="1221" y="222"/>
                  <a:pt x="1226" y="225"/>
                </a:cubicBezTo>
                <a:cubicBezTo>
                  <a:pt x="1230" y="228"/>
                  <a:pt x="1236" y="226"/>
                  <a:pt x="1239" y="221"/>
                </a:cubicBezTo>
                <a:cubicBezTo>
                  <a:pt x="1241" y="217"/>
                  <a:pt x="1239" y="211"/>
                  <a:pt x="1235" y="209"/>
                </a:cubicBezTo>
                <a:moveTo>
                  <a:pt x="1232" y="295"/>
                </a:moveTo>
                <a:cubicBezTo>
                  <a:pt x="1234" y="292"/>
                  <a:pt x="1232" y="287"/>
                  <a:pt x="1229" y="285"/>
                </a:cubicBezTo>
                <a:cubicBezTo>
                  <a:pt x="1226" y="283"/>
                  <a:pt x="1221" y="285"/>
                  <a:pt x="1219" y="288"/>
                </a:cubicBezTo>
                <a:cubicBezTo>
                  <a:pt x="1217" y="291"/>
                  <a:pt x="1219" y="296"/>
                  <a:pt x="1222" y="298"/>
                </a:cubicBezTo>
                <a:cubicBezTo>
                  <a:pt x="1225" y="300"/>
                  <a:pt x="1230" y="298"/>
                  <a:pt x="1232" y="295"/>
                </a:cubicBezTo>
                <a:moveTo>
                  <a:pt x="1212" y="367"/>
                </a:moveTo>
                <a:cubicBezTo>
                  <a:pt x="1215" y="369"/>
                  <a:pt x="1219" y="368"/>
                  <a:pt x="1221" y="365"/>
                </a:cubicBezTo>
                <a:cubicBezTo>
                  <a:pt x="1223" y="361"/>
                  <a:pt x="1222" y="357"/>
                  <a:pt x="1219" y="355"/>
                </a:cubicBezTo>
                <a:cubicBezTo>
                  <a:pt x="1215" y="353"/>
                  <a:pt x="1211" y="354"/>
                  <a:pt x="1209" y="358"/>
                </a:cubicBezTo>
                <a:cubicBezTo>
                  <a:pt x="1207" y="361"/>
                  <a:pt x="1208" y="365"/>
                  <a:pt x="1212" y="367"/>
                </a:cubicBezTo>
                <a:moveTo>
                  <a:pt x="1230" y="1137"/>
                </a:moveTo>
                <a:cubicBezTo>
                  <a:pt x="1234" y="1139"/>
                  <a:pt x="1238" y="1137"/>
                  <a:pt x="1240" y="1134"/>
                </a:cubicBezTo>
                <a:cubicBezTo>
                  <a:pt x="1241" y="1130"/>
                  <a:pt x="1240" y="1126"/>
                  <a:pt x="1236" y="1124"/>
                </a:cubicBezTo>
                <a:cubicBezTo>
                  <a:pt x="1232" y="1123"/>
                  <a:pt x="1228" y="1125"/>
                  <a:pt x="1227" y="1128"/>
                </a:cubicBezTo>
                <a:cubicBezTo>
                  <a:pt x="1225" y="1132"/>
                  <a:pt x="1227" y="1136"/>
                  <a:pt x="1230" y="1137"/>
                </a:cubicBezTo>
                <a:moveTo>
                  <a:pt x="1197" y="476"/>
                </a:moveTo>
                <a:cubicBezTo>
                  <a:pt x="1193" y="482"/>
                  <a:pt x="1196" y="489"/>
                  <a:pt x="1201" y="492"/>
                </a:cubicBezTo>
                <a:cubicBezTo>
                  <a:pt x="1207" y="496"/>
                  <a:pt x="1215" y="494"/>
                  <a:pt x="1218" y="488"/>
                </a:cubicBezTo>
                <a:cubicBezTo>
                  <a:pt x="1221" y="482"/>
                  <a:pt x="1219" y="475"/>
                  <a:pt x="1213" y="471"/>
                </a:cubicBezTo>
                <a:cubicBezTo>
                  <a:pt x="1207" y="468"/>
                  <a:pt x="1200" y="470"/>
                  <a:pt x="1197" y="476"/>
                </a:cubicBezTo>
                <a:moveTo>
                  <a:pt x="1173" y="1093"/>
                </a:moveTo>
                <a:cubicBezTo>
                  <a:pt x="1171" y="1098"/>
                  <a:pt x="1173" y="1104"/>
                  <a:pt x="1178" y="1106"/>
                </a:cubicBezTo>
                <a:cubicBezTo>
                  <a:pt x="1183" y="1108"/>
                  <a:pt x="1188" y="1105"/>
                  <a:pt x="1190" y="1101"/>
                </a:cubicBezTo>
                <a:cubicBezTo>
                  <a:pt x="1192" y="1096"/>
                  <a:pt x="1190" y="1090"/>
                  <a:pt x="1185" y="1088"/>
                </a:cubicBezTo>
                <a:cubicBezTo>
                  <a:pt x="1181" y="1086"/>
                  <a:pt x="1175" y="1089"/>
                  <a:pt x="1173" y="1093"/>
                </a:cubicBezTo>
                <a:moveTo>
                  <a:pt x="1192" y="670"/>
                </a:moveTo>
                <a:cubicBezTo>
                  <a:pt x="1189" y="666"/>
                  <a:pt x="1183" y="666"/>
                  <a:pt x="1179" y="670"/>
                </a:cubicBezTo>
                <a:cubicBezTo>
                  <a:pt x="1175" y="674"/>
                  <a:pt x="1175" y="680"/>
                  <a:pt x="1179" y="683"/>
                </a:cubicBezTo>
                <a:cubicBezTo>
                  <a:pt x="1183" y="687"/>
                  <a:pt x="1189" y="687"/>
                  <a:pt x="1192" y="683"/>
                </a:cubicBezTo>
                <a:cubicBezTo>
                  <a:pt x="1196" y="680"/>
                  <a:pt x="1196" y="674"/>
                  <a:pt x="1192" y="670"/>
                </a:cubicBezTo>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7" name="Freeform 68">
            <a:extLst>
              <a:ext uri="{FF2B5EF4-FFF2-40B4-BE49-F238E27FC236}">
                <a16:creationId xmlns:a16="http://schemas.microsoft.com/office/drawing/2014/main" id="{FEFE2A21-01C9-4DD2-A56D-DCF35DF11910}"/>
              </a:ext>
            </a:extLst>
          </p:cNvPr>
          <p:cNvSpPr>
            <a:spLocks noEditPoints="1"/>
          </p:cNvSpPr>
          <p:nvPr/>
        </p:nvSpPr>
        <p:spPr bwMode="auto">
          <a:xfrm>
            <a:off x="3807321" y="830204"/>
            <a:ext cx="6669874" cy="6045259"/>
          </a:xfrm>
          <a:custGeom>
            <a:avLst/>
            <a:gdLst>
              <a:gd name="T0" fmla="*/ 1349 w 1400"/>
              <a:gd name="T1" fmla="*/ 1131 h 1268"/>
              <a:gd name="T2" fmla="*/ 1391 w 1400"/>
              <a:gd name="T3" fmla="*/ 1268 h 1268"/>
              <a:gd name="T4" fmla="*/ 1089 w 1400"/>
              <a:gd name="T5" fmla="*/ 1268 h 1268"/>
              <a:gd name="T6" fmla="*/ 1089 w 1400"/>
              <a:gd name="T7" fmla="*/ 1210 h 1268"/>
              <a:gd name="T8" fmla="*/ 972 w 1400"/>
              <a:gd name="T9" fmla="*/ 1157 h 1268"/>
              <a:gd name="T10" fmla="*/ 919 w 1400"/>
              <a:gd name="T11" fmla="*/ 1019 h 1268"/>
              <a:gd name="T12" fmla="*/ 827 w 1400"/>
              <a:gd name="T13" fmla="*/ 980 h 1268"/>
              <a:gd name="T14" fmla="*/ 793 w 1400"/>
              <a:gd name="T15" fmla="*/ 923 h 1268"/>
              <a:gd name="T16" fmla="*/ 687 w 1400"/>
              <a:gd name="T17" fmla="*/ 895 h 1268"/>
              <a:gd name="T18" fmla="*/ 687 w 1400"/>
              <a:gd name="T19" fmla="*/ 740 h 1268"/>
              <a:gd name="T20" fmla="*/ 842 w 1400"/>
              <a:gd name="T21" fmla="*/ 740 h 1268"/>
              <a:gd name="T22" fmla="*/ 863 w 1400"/>
              <a:gd name="T23" fmla="*/ 769 h 1268"/>
              <a:gd name="T24" fmla="*/ 1013 w 1400"/>
              <a:gd name="T25" fmla="*/ 794 h 1268"/>
              <a:gd name="T26" fmla="*/ 1047 w 1400"/>
              <a:gd name="T27" fmla="*/ 853 h 1268"/>
              <a:gd name="T28" fmla="*/ 1231 w 1400"/>
              <a:gd name="T29" fmla="*/ 898 h 1268"/>
              <a:gd name="T30" fmla="*/ 1273 w 1400"/>
              <a:gd name="T31" fmla="*/ 1089 h 1268"/>
              <a:gd name="T32" fmla="*/ 1349 w 1400"/>
              <a:gd name="T33" fmla="*/ 1131 h 1268"/>
              <a:gd name="T34" fmla="*/ 510 w 1400"/>
              <a:gd name="T35" fmla="*/ 178 h 1268"/>
              <a:gd name="T36" fmla="*/ 320 w 1400"/>
              <a:gd name="T37" fmla="*/ 135 h 1268"/>
              <a:gd name="T38" fmla="*/ 278 w 1400"/>
              <a:gd name="T39" fmla="*/ 60 h 1268"/>
              <a:gd name="T40" fmla="*/ 60 w 1400"/>
              <a:gd name="T41" fmla="*/ 60 h 1268"/>
              <a:gd name="T42" fmla="*/ 60 w 1400"/>
              <a:gd name="T43" fmla="*/ 278 h 1268"/>
              <a:gd name="T44" fmla="*/ 199 w 1400"/>
              <a:gd name="T45" fmla="*/ 320 h 1268"/>
              <a:gd name="T46" fmla="*/ 252 w 1400"/>
              <a:gd name="T47" fmla="*/ 436 h 1268"/>
              <a:gd name="T48" fmla="*/ 390 w 1400"/>
              <a:gd name="T49" fmla="*/ 490 h 1268"/>
              <a:gd name="T50" fmla="*/ 428 w 1400"/>
              <a:gd name="T51" fmla="*/ 582 h 1268"/>
              <a:gd name="T52" fmla="*/ 485 w 1400"/>
              <a:gd name="T53" fmla="*/ 615 h 1268"/>
              <a:gd name="T54" fmla="*/ 514 w 1400"/>
              <a:gd name="T55" fmla="*/ 721 h 1268"/>
              <a:gd name="T56" fmla="*/ 668 w 1400"/>
              <a:gd name="T57" fmla="*/ 721 h 1268"/>
              <a:gd name="T58" fmla="*/ 668 w 1400"/>
              <a:gd name="T59" fmla="*/ 567 h 1268"/>
              <a:gd name="T60" fmla="*/ 640 w 1400"/>
              <a:gd name="T61" fmla="*/ 546 h 1268"/>
              <a:gd name="T62" fmla="*/ 614 w 1400"/>
              <a:gd name="T63" fmla="*/ 396 h 1268"/>
              <a:gd name="T64" fmla="*/ 555 w 1400"/>
              <a:gd name="T65" fmla="*/ 362 h 1268"/>
              <a:gd name="T66" fmla="*/ 510 w 1400"/>
              <a:gd name="T67" fmla="*/ 178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0" h="1268">
                <a:moveTo>
                  <a:pt x="1349" y="1131"/>
                </a:moveTo>
                <a:cubicBezTo>
                  <a:pt x="1386" y="1168"/>
                  <a:pt x="1400" y="1220"/>
                  <a:pt x="1391" y="1268"/>
                </a:cubicBezTo>
                <a:cubicBezTo>
                  <a:pt x="1089" y="1268"/>
                  <a:pt x="1089" y="1268"/>
                  <a:pt x="1089" y="1268"/>
                </a:cubicBezTo>
                <a:cubicBezTo>
                  <a:pt x="1085" y="1249"/>
                  <a:pt x="1085" y="1229"/>
                  <a:pt x="1089" y="1210"/>
                </a:cubicBezTo>
                <a:cubicBezTo>
                  <a:pt x="1046" y="1207"/>
                  <a:pt x="1005" y="1189"/>
                  <a:pt x="972" y="1157"/>
                </a:cubicBezTo>
                <a:cubicBezTo>
                  <a:pt x="934" y="1119"/>
                  <a:pt x="917" y="1068"/>
                  <a:pt x="919" y="1019"/>
                </a:cubicBezTo>
                <a:cubicBezTo>
                  <a:pt x="886" y="1019"/>
                  <a:pt x="852" y="1006"/>
                  <a:pt x="827" y="980"/>
                </a:cubicBezTo>
                <a:cubicBezTo>
                  <a:pt x="810" y="964"/>
                  <a:pt x="799" y="944"/>
                  <a:pt x="793" y="923"/>
                </a:cubicBezTo>
                <a:cubicBezTo>
                  <a:pt x="757" y="933"/>
                  <a:pt x="716" y="924"/>
                  <a:pt x="687" y="895"/>
                </a:cubicBezTo>
                <a:cubicBezTo>
                  <a:pt x="645" y="852"/>
                  <a:pt x="645" y="783"/>
                  <a:pt x="687" y="740"/>
                </a:cubicBezTo>
                <a:cubicBezTo>
                  <a:pt x="730" y="698"/>
                  <a:pt x="799" y="698"/>
                  <a:pt x="842" y="740"/>
                </a:cubicBezTo>
                <a:cubicBezTo>
                  <a:pt x="851" y="749"/>
                  <a:pt x="858" y="759"/>
                  <a:pt x="863" y="769"/>
                </a:cubicBezTo>
                <a:cubicBezTo>
                  <a:pt x="912" y="745"/>
                  <a:pt x="972" y="754"/>
                  <a:pt x="1013" y="794"/>
                </a:cubicBezTo>
                <a:cubicBezTo>
                  <a:pt x="1030" y="811"/>
                  <a:pt x="1041" y="832"/>
                  <a:pt x="1047" y="853"/>
                </a:cubicBezTo>
                <a:cubicBezTo>
                  <a:pt x="1110" y="834"/>
                  <a:pt x="1181" y="849"/>
                  <a:pt x="1231" y="898"/>
                </a:cubicBezTo>
                <a:cubicBezTo>
                  <a:pt x="1282" y="950"/>
                  <a:pt x="1296" y="1025"/>
                  <a:pt x="1273" y="1089"/>
                </a:cubicBezTo>
                <a:cubicBezTo>
                  <a:pt x="1301" y="1095"/>
                  <a:pt x="1327" y="1109"/>
                  <a:pt x="1349" y="1131"/>
                </a:cubicBezTo>
                <a:moveTo>
                  <a:pt x="510" y="178"/>
                </a:moveTo>
                <a:cubicBezTo>
                  <a:pt x="459" y="126"/>
                  <a:pt x="384" y="112"/>
                  <a:pt x="320" y="135"/>
                </a:cubicBezTo>
                <a:cubicBezTo>
                  <a:pt x="313" y="108"/>
                  <a:pt x="300" y="81"/>
                  <a:pt x="278" y="60"/>
                </a:cubicBezTo>
                <a:cubicBezTo>
                  <a:pt x="218" y="0"/>
                  <a:pt x="120" y="0"/>
                  <a:pt x="60" y="60"/>
                </a:cubicBezTo>
                <a:cubicBezTo>
                  <a:pt x="0" y="120"/>
                  <a:pt x="0" y="218"/>
                  <a:pt x="60" y="278"/>
                </a:cubicBezTo>
                <a:cubicBezTo>
                  <a:pt x="98" y="315"/>
                  <a:pt x="150" y="329"/>
                  <a:pt x="199" y="320"/>
                </a:cubicBezTo>
                <a:cubicBezTo>
                  <a:pt x="202" y="362"/>
                  <a:pt x="220" y="404"/>
                  <a:pt x="252" y="436"/>
                </a:cubicBezTo>
                <a:cubicBezTo>
                  <a:pt x="290" y="474"/>
                  <a:pt x="340" y="492"/>
                  <a:pt x="390" y="490"/>
                </a:cubicBezTo>
                <a:cubicBezTo>
                  <a:pt x="390" y="523"/>
                  <a:pt x="403" y="556"/>
                  <a:pt x="428" y="582"/>
                </a:cubicBezTo>
                <a:cubicBezTo>
                  <a:pt x="445" y="598"/>
                  <a:pt x="465" y="610"/>
                  <a:pt x="485" y="615"/>
                </a:cubicBezTo>
                <a:cubicBezTo>
                  <a:pt x="476" y="652"/>
                  <a:pt x="485" y="693"/>
                  <a:pt x="514" y="721"/>
                </a:cubicBezTo>
                <a:cubicBezTo>
                  <a:pt x="556" y="764"/>
                  <a:pt x="626" y="764"/>
                  <a:pt x="668" y="721"/>
                </a:cubicBezTo>
                <a:cubicBezTo>
                  <a:pt x="711" y="679"/>
                  <a:pt x="711" y="609"/>
                  <a:pt x="668" y="567"/>
                </a:cubicBezTo>
                <a:cubicBezTo>
                  <a:pt x="660" y="558"/>
                  <a:pt x="650" y="551"/>
                  <a:pt x="640" y="546"/>
                </a:cubicBezTo>
                <a:cubicBezTo>
                  <a:pt x="663" y="497"/>
                  <a:pt x="655" y="437"/>
                  <a:pt x="614" y="396"/>
                </a:cubicBezTo>
                <a:cubicBezTo>
                  <a:pt x="597" y="379"/>
                  <a:pt x="577" y="368"/>
                  <a:pt x="555" y="362"/>
                </a:cubicBezTo>
                <a:cubicBezTo>
                  <a:pt x="575" y="299"/>
                  <a:pt x="560" y="228"/>
                  <a:pt x="510" y="178"/>
                </a:cubicBezTo>
              </a:path>
            </a:pathLst>
          </a:custGeom>
          <a:gradFill flip="none" rotWithShape="1">
            <a:gsLst>
              <a:gs pos="65000">
                <a:schemeClr val="bg1"/>
              </a:gs>
              <a:gs pos="18000">
                <a:schemeClr val="accent1"/>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9" name="Freeform 70">
            <a:extLst>
              <a:ext uri="{FF2B5EF4-FFF2-40B4-BE49-F238E27FC236}">
                <a16:creationId xmlns:a16="http://schemas.microsoft.com/office/drawing/2014/main" id="{AA93CF8C-6A8B-4F04-B64A-AD07CA0CA15F}"/>
              </a:ext>
            </a:extLst>
          </p:cNvPr>
          <p:cNvSpPr>
            <a:spLocks/>
          </p:cNvSpPr>
          <p:nvPr/>
        </p:nvSpPr>
        <p:spPr bwMode="auto">
          <a:xfrm>
            <a:off x="9542883" y="2851568"/>
            <a:ext cx="2649117" cy="2645978"/>
          </a:xfrm>
          <a:custGeom>
            <a:avLst/>
            <a:gdLst>
              <a:gd name="T0" fmla="*/ 556 w 556"/>
              <a:gd name="T1" fmla="*/ 404 h 555"/>
              <a:gd name="T2" fmla="*/ 501 w 556"/>
              <a:gd name="T3" fmla="*/ 377 h 555"/>
              <a:gd name="T4" fmla="*/ 465 w 556"/>
              <a:gd name="T5" fmla="*/ 218 h 555"/>
              <a:gd name="T6" fmla="*/ 311 w 556"/>
              <a:gd name="T7" fmla="*/ 180 h 555"/>
              <a:gd name="T8" fmla="*/ 283 w 556"/>
              <a:gd name="T9" fmla="*/ 131 h 555"/>
              <a:gd name="T10" fmla="*/ 157 w 556"/>
              <a:gd name="T11" fmla="*/ 109 h 555"/>
              <a:gd name="T12" fmla="*/ 140 w 556"/>
              <a:gd name="T13" fmla="*/ 86 h 555"/>
              <a:gd name="T14" fmla="*/ 86 w 556"/>
              <a:gd name="T15" fmla="*/ 59 h 555"/>
              <a:gd name="T16" fmla="*/ 0 w 556"/>
              <a:gd name="T17" fmla="*/ 0 h 555"/>
              <a:gd name="T18" fmla="*/ 61 w 556"/>
              <a:gd name="T19" fmla="*/ 60 h 555"/>
              <a:gd name="T20" fmla="*/ 281 w 556"/>
              <a:gd name="T21" fmla="*/ 280 h 555"/>
              <a:gd name="T22" fmla="*/ 493 w 556"/>
              <a:gd name="T23" fmla="*/ 492 h 555"/>
              <a:gd name="T24" fmla="*/ 556 w 556"/>
              <a:gd name="T25" fmla="*/ 555 h 555"/>
              <a:gd name="T26" fmla="*/ 556 w 556"/>
              <a:gd name="T27" fmla="*/ 404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6" h="555">
                <a:moveTo>
                  <a:pt x="556" y="404"/>
                </a:moveTo>
                <a:cubicBezTo>
                  <a:pt x="539" y="391"/>
                  <a:pt x="521" y="382"/>
                  <a:pt x="501" y="377"/>
                </a:cubicBezTo>
                <a:cubicBezTo>
                  <a:pt x="520" y="324"/>
                  <a:pt x="509" y="261"/>
                  <a:pt x="465" y="218"/>
                </a:cubicBezTo>
                <a:cubicBezTo>
                  <a:pt x="424" y="176"/>
                  <a:pt x="364" y="164"/>
                  <a:pt x="311" y="180"/>
                </a:cubicBezTo>
                <a:cubicBezTo>
                  <a:pt x="307" y="162"/>
                  <a:pt x="297" y="145"/>
                  <a:pt x="283" y="131"/>
                </a:cubicBezTo>
                <a:cubicBezTo>
                  <a:pt x="249" y="97"/>
                  <a:pt x="198" y="90"/>
                  <a:pt x="157" y="109"/>
                </a:cubicBezTo>
                <a:cubicBezTo>
                  <a:pt x="153" y="101"/>
                  <a:pt x="147" y="93"/>
                  <a:pt x="140" y="86"/>
                </a:cubicBezTo>
                <a:cubicBezTo>
                  <a:pt x="125" y="70"/>
                  <a:pt x="106" y="62"/>
                  <a:pt x="86" y="59"/>
                </a:cubicBezTo>
                <a:cubicBezTo>
                  <a:pt x="0" y="0"/>
                  <a:pt x="0" y="0"/>
                  <a:pt x="0" y="0"/>
                </a:cubicBezTo>
                <a:cubicBezTo>
                  <a:pt x="61" y="60"/>
                  <a:pt x="61" y="60"/>
                  <a:pt x="61" y="60"/>
                </a:cubicBezTo>
                <a:cubicBezTo>
                  <a:pt x="281" y="280"/>
                  <a:pt x="281" y="280"/>
                  <a:pt x="281" y="280"/>
                </a:cubicBezTo>
                <a:cubicBezTo>
                  <a:pt x="493" y="492"/>
                  <a:pt x="493" y="492"/>
                  <a:pt x="493" y="492"/>
                </a:cubicBezTo>
                <a:cubicBezTo>
                  <a:pt x="556" y="555"/>
                  <a:pt x="556" y="555"/>
                  <a:pt x="556" y="555"/>
                </a:cubicBezTo>
                <a:cubicBezTo>
                  <a:pt x="556" y="404"/>
                  <a:pt x="556" y="404"/>
                  <a:pt x="556" y="404"/>
                </a:cubicBezTo>
              </a:path>
            </a:pathLst>
          </a:custGeom>
          <a:gradFill flip="none" rotWithShape="1">
            <a:gsLst>
              <a:gs pos="100000">
                <a:schemeClr val="bg1">
                  <a:alpha val="49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0" name="Freeform 71">
            <a:extLst>
              <a:ext uri="{FF2B5EF4-FFF2-40B4-BE49-F238E27FC236}">
                <a16:creationId xmlns:a16="http://schemas.microsoft.com/office/drawing/2014/main" id="{E531E183-C470-42B7-B99B-77C224BA8246}"/>
              </a:ext>
            </a:extLst>
          </p:cNvPr>
          <p:cNvSpPr>
            <a:spLocks/>
          </p:cNvSpPr>
          <p:nvPr/>
        </p:nvSpPr>
        <p:spPr bwMode="auto">
          <a:xfrm>
            <a:off x="8857513" y="142814"/>
            <a:ext cx="3201539" cy="3199970"/>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100000">
                <a:schemeClr val="bg1">
                  <a:alpha val="74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1" name="Freeform 72">
            <a:extLst>
              <a:ext uri="{FF2B5EF4-FFF2-40B4-BE49-F238E27FC236}">
                <a16:creationId xmlns:a16="http://schemas.microsoft.com/office/drawing/2014/main" id="{3FB0C2F2-C312-4092-BCA0-DDEC45381CF8}"/>
              </a:ext>
            </a:extLst>
          </p:cNvPr>
          <p:cNvSpPr>
            <a:spLocks/>
          </p:cNvSpPr>
          <p:nvPr/>
        </p:nvSpPr>
        <p:spPr bwMode="auto">
          <a:xfrm>
            <a:off x="0" y="0"/>
            <a:ext cx="11144182" cy="6875463"/>
          </a:xfrm>
          <a:custGeom>
            <a:avLst/>
            <a:gdLst>
              <a:gd name="T0" fmla="*/ 2158 w 2339"/>
              <a:gd name="T1" fmla="*/ 1420 h 1442"/>
              <a:gd name="T2" fmla="*/ 2147 w 2339"/>
              <a:gd name="T3" fmla="*/ 1407 h 1442"/>
              <a:gd name="T4" fmla="*/ 2100 w 2339"/>
              <a:gd name="T5" fmla="*/ 1384 h 1442"/>
              <a:gd name="T6" fmla="*/ 2049 w 2339"/>
              <a:gd name="T7" fmla="*/ 1244 h 1442"/>
              <a:gd name="T8" fmla="*/ 1883 w 2339"/>
              <a:gd name="T9" fmla="*/ 1210 h 1442"/>
              <a:gd name="T10" fmla="*/ 1836 w 2339"/>
              <a:gd name="T11" fmla="*/ 1138 h 1442"/>
              <a:gd name="T12" fmla="*/ 1756 w 2339"/>
              <a:gd name="T13" fmla="*/ 1095 h 1442"/>
              <a:gd name="T14" fmla="*/ 1701 w 2339"/>
              <a:gd name="T15" fmla="*/ 944 h 1442"/>
              <a:gd name="T16" fmla="*/ 1622 w 2339"/>
              <a:gd name="T17" fmla="*/ 911 h 1442"/>
              <a:gd name="T18" fmla="*/ 1757 w 2339"/>
              <a:gd name="T19" fmla="*/ 684 h 1442"/>
              <a:gd name="T20" fmla="*/ 1710 w 2339"/>
              <a:gd name="T21" fmla="*/ 640 h 1442"/>
              <a:gd name="T22" fmla="*/ 1487 w 2339"/>
              <a:gd name="T23" fmla="*/ 781 h 1442"/>
              <a:gd name="T24" fmla="*/ 1441 w 2339"/>
              <a:gd name="T25" fmla="*/ 702 h 1442"/>
              <a:gd name="T26" fmla="*/ 1286 w 2339"/>
              <a:gd name="T27" fmla="*/ 658 h 1442"/>
              <a:gd name="T28" fmla="*/ 1238 w 2339"/>
              <a:gd name="T29" fmla="*/ 581 h 1442"/>
              <a:gd name="T30" fmla="*/ 1187 w 2339"/>
              <a:gd name="T31" fmla="*/ 547 h 1442"/>
              <a:gd name="T32" fmla="*/ 1138 w 2339"/>
              <a:gd name="T33" fmla="*/ 395 h 1442"/>
              <a:gd name="T34" fmla="*/ 995 w 2339"/>
              <a:gd name="T35" fmla="*/ 354 h 1442"/>
              <a:gd name="T36" fmla="*/ 969 w 2339"/>
              <a:gd name="T37" fmla="*/ 309 h 1442"/>
              <a:gd name="T38" fmla="*/ 932 w 2339"/>
              <a:gd name="T39" fmla="*/ 288 h 1442"/>
              <a:gd name="T40" fmla="*/ 955 w 2339"/>
              <a:gd name="T41" fmla="*/ 201 h 1442"/>
              <a:gd name="T42" fmla="*/ 779 w 2339"/>
              <a:gd name="T43" fmla="*/ 25 h 1442"/>
              <a:gd name="T44" fmla="*/ 779 w 2339"/>
              <a:gd name="T45" fmla="*/ 25 h 1442"/>
              <a:gd name="T46" fmla="*/ 775 w 2339"/>
              <a:gd name="T47" fmla="*/ 0 h 1442"/>
              <a:gd name="T48" fmla="*/ 256 w 2339"/>
              <a:gd name="T49" fmla="*/ 0 h 1442"/>
              <a:gd name="T50" fmla="*/ 54 w 2339"/>
              <a:gd name="T51" fmla="*/ 0 h 1442"/>
              <a:gd name="T52" fmla="*/ 0 w 2339"/>
              <a:gd name="T53" fmla="*/ 0 h 1442"/>
              <a:gd name="T54" fmla="*/ 0 w 2339"/>
              <a:gd name="T55" fmla="*/ 54 h 1442"/>
              <a:gd name="T56" fmla="*/ 0 w 2339"/>
              <a:gd name="T57" fmla="*/ 256 h 1442"/>
              <a:gd name="T58" fmla="*/ 0 w 2339"/>
              <a:gd name="T59" fmla="*/ 1186 h 1442"/>
              <a:gd name="T60" fmla="*/ 0 w 2339"/>
              <a:gd name="T61" fmla="*/ 1388 h 1442"/>
              <a:gd name="T62" fmla="*/ 0 w 2339"/>
              <a:gd name="T63" fmla="*/ 1442 h 1442"/>
              <a:gd name="T64" fmla="*/ 54 w 2339"/>
              <a:gd name="T65" fmla="*/ 1442 h 1442"/>
              <a:gd name="T66" fmla="*/ 256 w 2339"/>
              <a:gd name="T67" fmla="*/ 1442 h 1442"/>
              <a:gd name="T68" fmla="*/ 2328 w 2339"/>
              <a:gd name="T69" fmla="*/ 1442 h 1442"/>
              <a:gd name="T70" fmla="*/ 2339 w 2339"/>
              <a:gd name="T71" fmla="*/ 1440 h 1442"/>
              <a:gd name="T72" fmla="*/ 2158 w 2339"/>
              <a:gd name="T73" fmla="*/ 142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39" h="1442">
                <a:moveTo>
                  <a:pt x="2158" y="1420"/>
                </a:moveTo>
                <a:cubicBezTo>
                  <a:pt x="2155" y="1415"/>
                  <a:pt x="2151" y="1411"/>
                  <a:pt x="2147" y="1407"/>
                </a:cubicBezTo>
                <a:cubicBezTo>
                  <a:pt x="2134" y="1394"/>
                  <a:pt x="2117" y="1387"/>
                  <a:pt x="2100" y="1384"/>
                </a:cubicBezTo>
                <a:cubicBezTo>
                  <a:pt x="2106" y="1334"/>
                  <a:pt x="2089" y="1282"/>
                  <a:pt x="2049" y="1244"/>
                </a:cubicBezTo>
                <a:cubicBezTo>
                  <a:pt x="2003" y="1201"/>
                  <a:pt x="1938" y="1190"/>
                  <a:pt x="1883" y="1210"/>
                </a:cubicBezTo>
                <a:cubicBezTo>
                  <a:pt x="1873" y="1183"/>
                  <a:pt x="1858" y="1159"/>
                  <a:pt x="1836" y="1138"/>
                </a:cubicBezTo>
                <a:cubicBezTo>
                  <a:pt x="1813" y="1116"/>
                  <a:pt x="1785" y="1102"/>
                  <a:pt x="1756" y="1095"/>
                </a:cubicBezTo>
                <a:cubicBezTo>
                  <a:pt x="1762" y="1041"/>
                  <a:pt x="1744" y="984"/>
                  <a:pt x="1701" y="944"/>
                </a:cubicBezTo>
                <a:cubicBezTo>
                  <a:pt x="1693" y="937"/>
                  <a:pt x="1663" y="915"/>
                  <a:pt x="1622" y="911"/>
                </a:cubicBezTo>
                <a:cubicBezTo>
                  <a:pt x="1757" y="684"/>
                  <a:pt x="1757" y="684"/>
                  <a:pt x="1757" y="684"/>
                </a:cubicBezTo>
                <a:cubicBezTo>
                  <a:pt x="1710" y="640"/>
                  <a:pt x="1710" y="640"/>
                  <a:pt x="1710" y="640"/>
                </a:cubicBezTo>
                <a:cubicBezTo>
                  <a:pt x="1487" y="781"/>
                  <a:pt x="1487" y="781"/>
                  <a:pt x="1487" y="781"/>
                </a:cubicBezTo>
                <a:cubicBezTo>
                  <a:pt x="1479" y="746"/>
                  <a:pt x="1448" y="709"/>
                  <a:pt x="1441" y="702"/>
                </a:cubicBezTo>
                <a:cubicBezTo>
                  <a:pt x="1398" y="662"/>
                  <a:pt x="1340" y="647"/>
                  <a:pt x="1286" y="658"/>
                </a:cubicBezTo>
                <a:cubicBezTo>
                  <a:pt x="1277" y="629"/>
                  <a:pt x="1261" y="602"/>
                  <a:pt x="1238" y="581"/>
                </a:cubicBezTo>
                <a:cubicBezTo>
                  <a:pt x="1222" y="566"/>
                  <a:pt x="1205" y="555"/>
                  <a:pt x="1187" y="547"/>
                </a:cubicBezTo>
                <a:cubicBezTo>
                  <a:pt x="1198" y="493"/>
                  <a:pt x="1181" y="435"/>
                  <a:pt x="1138" y="395"/>
                </a:cubicBezTo>
                <a:cubicBezTo>
                  <a:pt x="1098" y="358"/>
                  <a:pt x="1045" y="344"/>
                  <a:pt x="995" y="354"/>
                </a:cubicBezTo>
                <a:cubicBezTo>
                  <a:pt x="991" y="337"/>
                  <a:pt x="982" y="321"/>
                  <a:pt x="969" y="309"/>
                </a:cubicBezTo>
                <a:cubicBezTo>
                  <a:pt x="958" y="299"/>
                  <a:pt x="945" y="292"/>
                  <a:pt x="932" y="288"/>
                </a:cubicBezTo>
                <a:cubicBezTo>
                  <a:pt x="947" y="262"/>
                  <a:pt x="955" y="233"/>
                  <a:pt x="955" y="201"/>
                </a:cubicBezTo>
                <a:cubicBezTo>
                  <a:pt x="955" y="104"/>
                  <a:pt x="876" y="25"/>
                  <a:pt x="779" y="25"/>
                </a:cubicBezTo>
                <a:cubicBezTo>
                  <a:pt x="779" y="25"/>
                  <a:pt x="779" y="25"/>
                  <a:pt x="779" y="25"/>
                </a:cubicBezTo>
                <a:cubicBezTo>
                  <a:pt x="778" y="17"/>
                  <a:pt x="777" y="8"/>
                  <a:pt x="775" y="0"/>
                </a:cubicBezTo>
                <a:cubicBezTo>
                  <a:pt x="256" y="0"/>
                  <a:pt x="256" y="0"/>
                  <a:pt x="256" y="0"/>
                </a:cubicBezTo>
                <a:cubicBezTo>
                  <a:pt x="54" y="0"/>
                  <a:pt x="54" y="0"/>
                  <a:pt x="54" y="0"/>
                </a:cubicBezTo>
                <a:cubicBezTo>
                  <a:pt x="0" y="0"/>
                  <a:pt x="0" y="0"/>
                  <a:pt x="0" y="0"/>
                </a:cubicBezTo>
                <a:cubicBezTo>
                  <a:pt x="0" y="54"/>
                  <a:pt x="0" y="54"/>
                  <a:pt x="0" y="54"/>
                </a:cubicBezTo>
                <a:cubicBezTo>
                  <a:pt x="0" y="256"/>
                  <a:pt x="0" y="256"/>
                  <a:pt x="0" y="256"/>
                </a:cubicBezTo>
                <a:cubicBezTo>
                  <a:pt x="0" y="1186"/>
                  <a:pt x="0" y="1186"/>
                  <a:pt x="0" y="1186"/>
                </a:cubicBezTo>
                <a:cubicBezTo>
                  <a:pt x="0" y="1388"/>
                  <a:pt x="0" y="1388"/>
                  <a:pt x="0" y="1388"/>
                </a:cubicBezTo>
                <a:cubicBezTo>
                  <a:pt x="0" y="1442"/>
                  <a:pt x="0" y="1442"/>
                  <a:pt x="0" y="1442"/>
                </a:cubicBezTo>
                <a:cubicBezTo>
                  <a:pt x="54" y="1442"/>
                  <a:pt x="54" y="1442"/>
                  <a:pt x="54" y="1442"/>
                </a:cubicBezTo>
                <a:cubicBezTo>
                  <a:pt x="256" y="1442"/>
                  <a:pt x="256" y="1442"/>
                  <a:pt x="256" y="1442"/>
                </a:cubicBezTo>
                <a:cubicBezTo>
                  <a:pt x="2328" y="1442"/>
                  <a:pt x="2328" y="1442"/>
                  <a:pt x="2328" y="1442"/>
                </a:cubicBezTo>
                <a:cubicBezTo>
                  <a:pt x="2332" y="1442"/>
                  <a:pt x="2336" y="1441"/>
                  <a:pt x="2339" y="1440"/>
                </a:cubicBezTo>
                <a:cubicBezTo>
                  <a:pt x="2287" y="1400"/>
                  <a:pt x="2217" y="1393"/>
                  <a:pt x="2158" y="142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2" name="Freeform 73">
            <a:extLst>
              <a:ext uri="{FF2B5EF4-FFF2-40B4-BE49-F238E27FC236}">
                <a16:creationId xmlns:a16="http://schemas.microsoft.com/office/drawing/2014/main" id="{85BA3E2F-44FE-4E41-A0FE-1E826F9FBF9F}"/>
              </a:ext>
            </a:extLst>
          </p:cNvPr>
          <p:cNvSpPr>
            <a:spLocks/>
          </p:cNvSpPr>
          <p:nvPr/>
        </p:nvSpPr>
        <p:spPr bwMode="auto">
          <a:xfrm>
            <a:off x="5769498" y="47081"/>
            <a:ext cx="3722574" cy="3728852"/>
          </a:xfrm>
          <a:custGeom>
            <a:avLst/>
            <a:gdLst>
              <a:gd name="T0" fmla="*/ 591 w 781"/>
              <a:gd name="T1" fmla="*/ 553 h 782"/>
              <a:gd name="T2" fmla="*/ 564 w 781"/>
              <a:gd name="T3" fmla="*/ 412 h 782"/>
              <a:gd name="T4" fmla="*/ 501 w 781"/>
              <a:gd name="T5" fmla="*/ 378 h 782"/>
              <a:gd name="T6" fmla="*/ 465 w 781"/>
              <a:gd name="T7" fmla="*/ 218 h 782"/>
              <a:gd name="T8" fmla="*/ 311 w 781"/>
              <a:gd name="T9" fmla="*/ 180 h 782"/>
              <a:gd name="T10" fmla="*/ 282 w 781"/>
              <a:gd name="T11" fmla="*/ 131 h 782"/>
              <a:gd name="T12" fmla="*/ 157 w 781"/>
              <a:gd name="T13" fmla="*/ 110 h 782"/>
              <a:gd name="T14" fmla="*/ 140 w 781"/>
              <a:gd name="T15" fmla="*/ 86 h 782"/>
              <a:gd name="T16" fmla="*/ 85 w 781"/>
              <a:gd name="T17" fmla="*/ 60 h 782"/>
              <a:gd name="T18" fmla="*/ 0 w 781"/>
              <a:gd name="T19" fmla="*/ 0 h 782"/>
              <a:gd name="T20" fmla="*/ 60 w 781"/>
              <a:gd name="T21" fmla="*/ 60 h 782"/>
              <a:gd name="T22" fmla="*/ 281 w 781"/>
              <a:gd name="T23" fmla="*/ 281 h 782"/>
              <a:gd name="T24" fmla="*/ 492 w 781"/>
              <a:gd name="T25" fmla="*/ 492 h 782"/>
              <a:gd name="T26" fmla="*/ 578 w 781"/>
              <a:gd name="T27" fmla="*/ 578 h 782"/>
              <a:gd name="T28" fmla="*/ 781 w 781"/>
              <a:gd name="T29" fmla="*/ 782 h 782"/>
              <a:gd name="T30" fmla="*/ 591 w 781"/>
              <a:gd name="T31" fmla="*/ 553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1" h="782">
                <a:moveTo>
                  <a:pt x="591" y="553"/>
                </a:moveTo>
                <a:cubicBezTo>
                  <a:pt x="611" y="507"/>
                  <a:pt x="602" y="451"/>
                  <a:pt x="564" y="412"/>
                </a:cubicBezTo>
                <a:cubicBezTo>
                  <a:pt x="546" y="394"/>
                  <a:pt x="524" y="383"/>
                  <a:pt x="501" y="378"/>
                </a:cubicBezTo>
                <a:cubicBezTo>
                  <a:pt x="520" y="324"/>
                  <a:pt x="508" y="261"/>
                  <a:pt x="465" y="218"/>
                </a:cubicBezTo>
                <a:cubicBezTo>
                  <a:pt x="423" y="176"/>
                  <a:pt x="363" y="164"/>
                  <a:pt x="311" y="180"/>
                </a:cubicBezTo>
                <a:cubicBezTo>
                  <a:pt x="306" y="162"/>
                  <a:pt x="296" y="145"/>
                  <a:pt x="282" y="131"/>
                </a:cubicBezTo>
                <a:cubicBezTo>
                  <a:pt x="248" y="97"/>
                  <a:pt x="198" y="90"/>
                  <a:pt x="157" y="110"/>
                </a:cubicBezTo>
                <a:cubicBezTo>
                  <a:pt x="152" y="101"/>
                  <a:pt x="147" y="93"/>
                  <a:pt x="140" y="86"/>
                </a:cubicBezTo>
                <a:cubicBezTo>
                  <a:pt x="124" y="71"/>
                  <a:pt x="105" y="62"/>
                  <a:pt x="85" y="60"/>
                </a:cubicBezTo>
                <a:cubicBezTo>
                  <a:pt x="0" y="0"/>
                  <a:pt x="0" y="0"/>
                  <a:pt x="0" y="0"/>
                </a:cubicBezTo>
                <a:cubicBezTo>
                  <a:pt x="60" y="60"/>
                  <a:pt x="60" y="60"/>
                  <a:pt x="60" y="60"/>
                </a:cubicBezTo>
                <a:cubicBezTo>
                  <a:pt x="281" y="281"/>
                  <a:pt x="281" y="281"/>
                  <a:pt x="281" y="281"/>
                </a:cubicBezTo>
                <a:cubicBezTo>
                  <a:pt x="492" y="492"/>
                  <a:pt x="492" y="492"/>
                  <a:pt x="492" y="492"/>
                </a:cubicBezTo>
                <a:cubicBezTo>
                  <a:pt x="578" y="578"/>
                  <a:pt x="578" y="578"/>
                  <a:pt x="578" y="578"/>
                </a:cubicBezTo>
                <a:cubicBezTo>
                  <a:pt x="781" y="782"/>
                  <a:pt x="781" y="782"/>
                  <a:pt x="781" y="782"/>
                </a:cubicBezTo>
                <a:lnTo>
                  <a:pt x="591" y="553"/>
                </a:lnTo>
                <a:close/>
              </a:path>
            </a:pathLst>
          </a:custGeom>
          <a:gradFill flip="none" rotWithShape="1">
            <a:gsLst>
              <a:gs pos="100000">
                <a:schemeClr val="bg1">
                  <a:alpha val="61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3" name="Freeform 74">
            <a:extLst>
              <a:ext uri="{FF2B5EF4-FFF2-40B4-BE49-F238E27FC236}">
                <a16:creationId xmlns:a16="http://schemas.microsoft.com/office/drawing/2014/main" id="{D7C7C9CF-7990-4DD8-859F-D0423959D50A}"/>
              </a:ext>
            </a:extLst>
          </p:cNvPr>
          <p:cNvSpPr>
            <a:spLocks/>
          </p:cNvSpPr>
          <p:nvPr/>
        </p:nvSpPr>
        <p:spPr bwMode="auto">
          <a:xfrm>
            <a:off x="7947351" y="2956716"/>
            <a:ext cx="514757" cy="519466"/>
          </a:xfrm>
          <a:custGeom>
            <a:avLst/>
            <a:gdLst>
              <a:gd name="T0" fmla="*/ 0 w 108"/>
              <a:gd name="T1" fmla="*/ 17 h 109"/>
              <a:gd name="T2" fmla="*/ 92 w 108"/>
              <a:gd name="T3" fmla="*/ 109 h 109"/>
              <a:gd name="T4" fmla="*/ 108 w 108"/>
              <a:gd name="T5" fmla="*/ 97 h 109"/>
              <a:gd name="T6" fmla="*/ 12 w 108"/>
              <a:gd name="T7" fmla="*/ 0 h 109"/>
              <a:gd name="T8" fmla="*/ 0 w 108"/>
              <a:gd name="T9" fmla="*/ 17 h 109"/>
            </a:gdLst>
            <a:ahLst/>
            <a:cxnLst>
              <a:cxn ang="0">
                <a:pos x="T0" y="T1"/>
              </a:cxn>
              <a:cxn ang="0">
                <a:pos x="T2" y="T3"/>
              </a:cxn>
              <a:cxn ang="0">
                <a:pos x="T4" y="T5"/>
              </a:cxn>
              <a:cxn ang="0">
                <a:pos x="T6" y="T7"/>
              </a:cxn>
              <a:cxn ang="0">
                <a:pos x="T8" y="T9"/>
              </a:cxn>
            </a:cxnLst>
            <a:rect l="0" t="0" r="r" b="b"/>
            <a:pathLst>
              <a:path w="108" h="109">
                <a:moveTo>
                  <a:pt x="0" y="17"/>
                </a:moveTo>
                <a:cubicBezTo>
                  <a:pt x="13" y="30"/>
                  <a:pt x="79" y="95"/>
                  <a:pt x="92" y="109"/>
                </a:cubicBezTo>
                <a:cubicBezTo>
                  <a:pt x="99" y="105"/>
                  <a:pt x="103" y="102"/>
                  <a:pt x="108" y="97"/>
                </a:cubicBezTo>
                <a:cubicBezTo>
                  <a:pt x="94" y="82"/>
                  <a:pt x="26" y="15"/>
                  <a:pt x="12" y="0"/>
                </a:cubicBezTo>
                <a:cubicBezTo>
                  <a:pt x="6" y="6"/>
                  <a:pt x="4" y="9"/>
                  <a:pt x="0" y="17"/>
                </a:cubicBezTo>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4" name="Freeform 75">
            <a:extLst>
              <a:ext uri="{FF2B5EF4-FFF2-40B4-BE49-F238E27FC236}">
                <a16:creationId xmlns:a16="http://schemas.microsoft.com/office/drawing/2014/main" id="{D6911A2A-A7DE-4CC4-86EE-1E5D8C2D390F}"/>
              </a:ext>
            </a:extLst>
          </p:cNvPr>
          <p:cNvSpPr>
            <a:spLocks/>
          </p:cNvSpPr>
          <p:nvPr/>
        </p:nvSpPr>
        <p:spPr bwMode="auto">
          <a:xfrm>
            <a:off x="7942642" y="3090114"/>
            <a:ext cx="390777" cy="390777"/>
          </a:xfrm>
          <a:custGeom>
            <a:avLst/>
            <a:gdLst>
              <a:gd name="T0" fmla="*/ 0 w 82"/>
              <a:gd name="T1" fmla="*/ 16 h 82"/>
              <a:gd name="T2" fmla="*/ 65 w 82"/>
              <a:gd name="T3" fmla="*/ 82 h 82"/>
              <a:gd name="T4" fmla="*/ 82 w 82"/>
              <a:gd name="T5" fmla="*/ 69 h 82"/>
              <a:gd name="T6" fmla="*/ 12 w 82"/>
              <a:gd name="T7" fmla="*/ 0 h 82"/>
              <a:gd name="T8" fmla="*/ 0 w 82"/>
              <a:gd name="T9" fmla="*/ 16 h 82"/>
            </a:gdLst>
            <a:ahLst/>
            <a:cxnLst>
              <a:cxn ang="0">
                <a:pos x="T0" y="T1"/>
              </a:cxn>
              <a:cxn ang="0">
                <a:pos x="T2" y="T3"/>
              </a:cxn>
              <a:cxn ang="0">
                <a:pos x="T4" y="T5"/>
              </a:cxn>
              <a:cxn ang="0">
                <a:pos x="T6" y="T7"/>
              </a:cxn>
              <a:cxn ang="0">
                <a:pos x="T8" y="T9"/>
              </a:cxn>
            </a:cxnLst>
            <a:rect l="0" t="0" r="r" b="b"/>
            <a:pathLst>
              <a:path w="82" h="82">
                <a:moveTo>
                  <a:pt x="0" y="16"/>
                </a:moveTo>
                <a:cubicBezTo>
                  <a:pt x="11" y="27"/>
                  <a:pt x="55" y="71"/>
                  <a:pt x="65" y="82"/>
                </a:cubicBezTo>
                <a:cubicBezTo>
                  <a:pt x="73" y="77"/>
                  <a:pt x="76" y="75"/>
                  <a:pt x="82" y="69"/>
                </a:cubicBezTo>
                <a:cubicBezTo>
                  <a:pt x="70" y="57"/>
                  <a:pt x="24" y="12"/>
                  <a:pt x="12" y="0"/>
                </a:cubicBezTo>
                <a:cubicBezTo>
                  <a:pt x="6" y="6"/>
                  <a:pt x="4" y="9"/>
                  <a:pt x="0" y="16"/>
                </a:cubicBezTo>
                <a:close/>
              </a:path>
            </a:pathLst>
          </a:custGeom>
          <a:gradFill>
            <a:gsLst>
              <a:gs pos="100000">
                <a:schemeClr val="accent4"/>
              </a:gs>
              <a:gs pos="69000">
                <a:schemeClr val="accent3"/>
              </a:gs>
              <a:gs pos="34000">
                <a:schemeClr val="accent2"/>
              </a:gs>
              <a:gs pos="0">
                <a:schemeClr val="accent1"/>
              </a:gs>
            </a:gsLst>
            <a:path path="circl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5" name="Freeform 76">
            <a:extLst>
              <a:ext uri="{FF2B5EF4-FFF2-40B4-BE49-F238E27FC236}">
                <a16:creationId xmlns:a16="http://schemas.microsoft.com/office/drawing/2014/main" id="{2D27119A-B15A-40B5-AB85-254FBF5F520F}"/>
              </a:ext>
            </a:extLst>
          </p:cNvPr>
          <p:cNvSpPr>
            <a:spLocks/>
          </p:cNvSpPr>
          <p:nvPr/>
        </p:nvSpPr>
        <p:spPr bwMode="auto">
          <a:xfrm>
            <a:off x="7037109" y="3527971"/>
            <a:ext cx="1476789" cy="1478358"/>
          </a:xfrm>
          <a:custGeom>
            <a:avLst/>
            <a:gdLst>
              <a:gd name="T0" fmla="*/ 0 w 310"/>
              <a:gd name="T1" fmla="*/ 310 h 310"/>
              <a:gd name="T2" fmla="*/ 151 w 310"/>
              <a:gd name="T3" fmla="*/ 66 h 310"/>
              <a:gd name="T4" fmla="*/ 284 w 310"/>
              <a:gd name="T5" fmla="*/ 26 h 310"/>
              <a:gd name="T6" fmla="*/ 245 w 310"/>
              <a:gd name="T7" fmla="*/ 160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7"/>
                  <a:pt x="151" y="66"/>
                </a:cubicBezTo>
                <a:cubicBezTo>
                  <a:pt x="212" y="5"/>
                  <a:pt x="258" y="0"/>
                  <a:pt x="284" y="26"/>
                </a:cubicBezTo>
                <a:cubicBezTo>
                  <a:pt x="310" y="52"/>
                  <a:pt x="306" y="99"/>
                  <a:pt x="245" y="160"/>
                </a:cubicBezTo>
                <a:cubicBezTo>
                  <a:pt x="184" y="220"/>
                  <a:pt x="0" y="310"/>
                  <a:pt x="0" y="31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7" name="Freeform 79">
            <a:extLst>
              <a:ext uri="{FF2B5EF4-FFF2-40B4-BE49-F238E27FC236}">
                <a16:creationId xmlns:a16="http://schemas.microsoft.com/office/drawing/2014/main" id="{413F4E40-2B72-4F43-A88D-33E8C779A093}"/>
              </a:ext>
            </a:extLst>
          </p:cNvPr>
          <p:cNvSpPr>
            <a:spLocks/>
          </p:cNvSpPr>
          <p:nvPr/>
        </p:nvSpPr>
        <p:spPr bwMode="auto">
          <a:xfrm>
            <a:off x="7303904" y="3581330"/>
            <a:ext cx="1162913" cy="1158204"/>
          </a:xfrm>
          <a:custGeom>
            <a:avLst/>
            <a:gdLst>
              <a:gd name="T0" fmla="*/ 0 w 244"/>
              <a:gd name="T1" fmla="*/ 243 h 243"/>
              <a:gd name="T2" fmla="*/ 119 w 244"/>
              <a:gd name="T3" fmla="*/ 51 h 243"/>
              <a:gd name="T4" fmla="*/ 224 w 244"/>
              <a:gd name="T5" fmla="*/ 20 h 243"/>
              <a:gd name="T6" fmla="*/ 193 w 244"/>
              <a:gd name="T7" fmla="*/ 125 h 243"/>
              <a:gd name="T8" fmla="*/ 0 w 244"/>
              <a:gd name="T9" fmla="*/ 243 h 243"/>
            </a:gdLst>
            <a:ahLst/>
            <a:cxnLst>
              <a:cxn ang="0">
                <a:pos x="T0" y="T1"/>
              </a:cxn>
              <a:cxn ang="0">
                <a:pos x="T2" y="T3"/>
              </a:cxn>
              <a:cxn ang="0">
                <a:pos x="T4" y="T5"/>
              </a:cxn>
              <a:cxn ang="0">
                <a:pos x="T6" y="T7"/>
              </a:cxn>
              <a:cxn ang="0">
                <a:pos x="T8" y="T9"/>
              </a:cxn>
            </a:cxnLst>
            <a:rect l="0" t="0" r="r" b="b"/>
            <a:pathLst>
              <a:path w="244" h="243">
                <a:moveTo>
                  <a:pt x="0" y="243"/>
                </a:moveTo>
                <a:cubicBezTo>
                  <a:pt x="0" y="243"/>
                  <a:pt x="71" y="99"/>
                  <a:pt x="119" y="51"/>
                </a:cubicBezTo>
                <a:cubicBezTo>
                  <a:pt x="167" y="3"/>
                  <a:pt x="203" y="0"/>
                  <a:pt x="224" y="20"/>
                </a:cubicBezTo>
                <a:cubicBezTo>
                  <a:pt x="244" y="40"/>
                  <a:pt x="241" y="77"/>
                  <a:pt x="193" y="125"/>
                </a:cubicBezTo>
                <a:cubicBezTo>
                  <a:pt x="145" y="173"/>
                  <a:pt x="0" y="243"/>
                  <a:pt x="0" y="243"/>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8" name="Freeform 80">
            <a:extLst>
              <a:ext uri="{FF2B5EF4-FFF2-40B4-BE49-F238E27FC236}">
                <a16:creationId xmlns:a16="http://schemas.microsoft.com/office/drawing/2014/main" id="{E831440A-545D-414B-9C14-83E0391514C5}"/>
              </a:ext>
            </a:extLst>
          </p:cNvPr>
          <p:cNvSpPr>
            <a:spLocks/>
          </p:cNvSpPr>
          <p:nvPr/>
        </p:nvSpPr>
        <p:spPr bwMode="auto">
          <a:xfrm>
            <a:off x="7666431" y="3609579"/>
            <a:ext cx="767428" cy="767428"/>
          </a:xfrm>
          <a:custGeom>
            <a:avLst/>
            <a:gdLst>
              <a:gd name="T0" fmla="*/ 0 w 161"/>
              <a:gd name="T1" fmla="*/ 161 h 161"/>
              <a:gd name="T2" fmla="*/ 79 w 161"/>
              <a:gd name="T3" fmla="*/ 34 h 161"/>
              <a:gd name="T4" fmla="*/ 148 w 161"/>
              <a:gd name="T5" fmla="*/ 14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6"/>
                  <a:pt x="79" y="34"/>
                </a:cubicBezTo>
                <a:cubicBezTo>
                  <a:pt x="110" y="3"/>
                  <a:pt x="134" y="0"/>
                  <a:pt x="148" y="14"/>
                </a:cubicBezTo>
                <a:cubicBezTo>
                  <a:pt x="161" y="27"/>
                  <a:pt x="159" y="51"/>
                  <a:pt x="127" y="83"/>
                </a:cubicBezTo>
                <a:cubicBezTo>
                  <a:pt x="96" y="115"/>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9" name="Freeform 81">
            <a:extLst>
              <a:ext uri="{FF2B5EF4-FFF2-40B4-BE49-F238E27FC236}">
                <a16:creationId xmlns:a16="http://schemas.microsoft.com/office/drawing/2014/main" id="{C13B8FA8-AB39-4EA2-B248-353EDC5298D4}"/>
              </a:ext>
            </a:extLst>
          </p:cNvPr>
          <p:cNvSpPr>
            <a:spLocks/>
          </p:cNvSpPr>
          <p:nvPr/>
        </p:nvSpPr>
        <p:spPr bwMode="auto">
          <a:xfrm>
            <a:off x="6418773" y="2908065"/>
            <a:ext cx="1476789" cy="1478358"/>
          </a:xfrm>
          <a:custGeom>
            <a:avLst/>
            <a:gdLst>
              <a:gd name="T0" fmla="*/ 0 w 310"/>
              <a:gd name="T1" fmla="*/ 310 h 310"/>
              <a:gd name="T2" fmla="*/ 151 w 310"/>
              <a:gd name="T3" fmla="*/ 65 h 310"/>
              <a:gd name="T4" fmla="*/ 284 w 310"/>
              <a:gd name="T5" fmla="*/ 26 h 310"/>
              <a:gd name="T6" fmla="*/ 244 w 310"/>
              <a:gd name="T7" fmla="*/ 159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6"/>
                  <a:pt x="151" y="65"/>
                </a:cubicBezTo>
                <a:cubicBezTo>
                  <a:pt x="211" y="4"/>
                  <a:pt x="258" y="0"/>
                  <a:pt x="284" y="26"/>
                </a:cubicBezTo>
                <a:cubicBezTo>
                  <a:pt x="310" y="52"/>
                  <a:pt x="305" y="98"/>
                  <a:pt x="244" y="159"/>
                </a:cubicBezTo>
                <a:cubicBezTo>
                  <a:pt x="184" y="220"/>
                  <a:pt x="0" y="310"/>
                  <a:pt x="0" y="310"/>
                </a:cubicBezTo>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1" name="Freeform 84">
            <a:extLst>
              <a:ext uri="{FF2B5EF4-FFF2-40B4-BE49-F238E27FC236}">
                <a16:creationId xmlns:a16="http://schemas.microsoft.com/office/drawing/2014/main" id="{63B867E2-178F-4E1C-9046-3FC9AADFA95D}"/>
              </a:ext>
            </a:extLst>
          </p:cNvPr>
          <p:cNvSpPr>
            <a:spLocks/>
          </p:cNvSpPr>
          <p:nvPr/>
        </p:nvSpPr>
        <p:spPr bwMode="auto">
          <a:xfrm>
            <a:off x="6685568" y="2956716"/>
            <a:ext cx="1161343" cy="1162913"/>
          </a:xfrm>
          <a:custGeom>
            <a:avLst/>
            <a:gdLst>
              <a:gd name="T0" fmla="*/ 0 w 244"/>
              <a:gd name="T1" fmla="*/ 244 h 244"/>
              <a:gd name="T2" fmla="*/ 118 w 244"/>
              <a:gd name="T3" fmla="*/ 51 h 244"/>
              <a:gd name="T4" fmla="*/ 223 w 244"/>
              <a:gd name="T5" fmla="*/ 20 h 244"/>
              <a:gd name="T6" fmla="*/ 192 w 244"/>
              <a:gd name="T7" fmla="*/ 125 h 244"/>
              <a:gd name="T8" fmla="*/ 0 w 244"/>
              <a:gd name="T9" fmla="*/ 244 h 244"/>
            </a:gdLst>
            <a:ahLst/>
            <a:cxnLst>
              <a:cxn ang="0">
                <a:pos x="T0" y="T1"/>
              </a:cxn>
              <a:cxn ang="0">
                <a:pos x="T2" y="T3"/>
              </a:cxn>
              <a:cxn ang="0">
                <a:pos x="T4" y="T5"/>
              </a:cxn>
              <a:cxn ang="0">
                <a:pos x="T6" y="T7"/>
              </a:cxn>
              <a:cxn ang="0">
                <a:pos x="T8" y="T9"/>
              </a:cxn>
            </a:cxnLst>
            <a:rect l="0" t="0" r="r" b="b"/>
            <a:pathLst>
              <a:path w="244" h="244">
                <a:moveTo>
                  <a:pt x="0" y="244"/>
                </a:moveTo>
                <a:cubicBezTo>
                  <a:pt x="0" y="244"/>
                  <a:pt x="71" y="99"/>
                  <a:pt x="118" y="51"/>
                </a:cubicBezTo>
                <a:cubicBezTo>
                  <a:pt x="166" y="4"/>
                  <a:pt x="203" y="0"/>
                  <a:pt x="223" y="20"/>
                </a:cubicBezTo>
                <a:cubicBezTo>
                  <a:pt x="244" y="41"/>
                  <a:pt x="240" y="77"/>
                  <a:pt x="192" y="125"/>
                </a:cubicBezTo>
                <a:cubicBezTo>
                  <a:pt x="144" y="173"/>
                  <a:pt x="0" y="244"/>
                  <a:pt x="0" y="244"/>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2" name="Freeform 85">
            <a:extLst>
              <a:ext uri="{FF2B5EF4-FFF2-40B4-BE49-F238E27FC236}">
                <a16:creationId xmlns:a16="http://schemas.microsoft.com/office/drawing/2014/main" id="{9F6A4499-9EC8-4480-B67E-BC5C35BECE96}"/>
              </a:ext>
            </a:extLst>
          </p:cNvPr>
          <p:cNvSpPr>
            <a:spLocks/>
          </p:cNvSpPr>
          <p:nvPr/>
        </p:nvSpPr>
        <p:spPr bwMode="auto">
          <a:xfrm>
            <a:off x="7046525" y="2989673"/>
            <a:ext cx="767428" cy="767428"/>
          </a:xfrm>
          <a:custGeom>
            <a:avLst/>
            <a:gdLst>
              <a:gd name="T0" fmla="*/ 0 w 161"/>
              <a:gd name="T1" fmla="*/ 161 h 161"/>
              <a:gd name="T2" fmla="*/ 78 w 161"/>
              <a:gd name="T3" fmla="*/ 34 h 161"/>
              <a:gd name="T4" fmla="*/ 147 w 161"/>
              <a:gd name="T5" fmla="*/ 13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5"/>
                  <a:pt x="78" y="34"/>
                </a:cubicBezTo>
                <a:cubicBezTo>
                  <a:pt x="110" y="2"/>
                  <a:pt x="134" y="0"/>
                  <a:pt x="147" y="13"/>
                </a:cubicBezTo>
                <a:cubicBezTo>
                  <a:pt x="161" y="27"/>
                  <a:pt x="158" y="51"/>
                  <a:pt x="127" y="83"/>
                </a:cubicBezTo>
                <a:cubicBezTo>
                  <a:pt x="95" y="114"/>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3" name="Freeform 86">
            <a:extLst>
              <a:ext uri="{FF2B5EF4-FFF2-40B4-BE49-F238E27FC236}">
                <a16:creationId xmlns:a16="http://schemas.microsoft.com/office/drawing/2014/main" id="{50F1C7FA-1B35-436F-A995-6B01A8B8E3AD}"/>
              </a:ext>
            </a:extLst>
          </p:cNvPr>
          <p:cNvSpPr>
            <a:spLocks/>
          </p:cNvSpPr>
          <p:nvPr/>
        </p:nvSpPr>
        <p:spPr bwMode="auto">
          <a:xfrm>
            <a:off x="7985016" y="1115831"/>
            <a:ext cx="2316408" cy="2321116"/>
          </a:xfrm>
          <a:custGeom>
            <a:avLst/>
            <a:gdLst>
              <a:gd name="T0" fmla="*/ 105 w 486"/>
              <a:gd name="T1" fmla="*/ 487 h 487"/>
              <a:gd name="T2" fmla="*/ 288 w 486"/>
              <a:gd name="T3" fmla="*/ 319 h 487"/>
              <a:gd name="T4" fmla="*/ 482 w 486"/>
              <a:gd name="T5" fmla="*/ 22 h 487"/>
              <a:gd name="T6" fmla="*/ 464 w 486"/>
              <a:gd name="T7" fmla="*/ 4 h 487"/>
              <a:gd name="T8" fmla="*/ 168 w 486"/>
              <a:gd name="T9" fmla="*/ 199 h 487"/>
              <a:gd name="T10" fmla="*/ 0 w 486"/>
              <a:gd name="T11" fmla="*/ 382 h 487"/>
              <a:gd name="T12" fmla="*/ 105 w 486"/>
              <a:gd name="T13" fmla="*/ 487 h 487"/>
            </a:gdLst>
            <a:ahLst/>
            <a:cxnLst>
              <a:cxn ang="0">
                <a:pos x="T0" y="T1"/>
              </a:cxn>
              <a:cxn ang="0">
                <a:pos x="T2" y="T3"/>
              </a:cxn>
              <a:cxn ang="0">
                <a:pos x="T4" y="T5"/>
              </a:cxn>
              <a:cxn ang="0">
                <a:pos x="T6" y="T7"/>
              </a:cxn>
              <a:cxn ang="0">
                <a:pos x="T8" y="T9"/>
              </a:cxn>
              <a:cxn ang="0">
                <a:pos x="T10" y="T11"/>
              </a:cxn>
              <a:cxn ang="0">
                <a:pos x="T12" y="T13"/>
              </a:cxn>
            </a:cxnLst>
            <a:rect l="0" t="0" r="r" b="b"/>
            <a:pathLst>
              <a:path w="486" h="487">
                <a:moveTo>
                  <a:pt x="105" y="487"/>
                </a:moveTo>
                <a:cubicBezTo>
                  <a:pt x="169" y="432"/>
                  <a:pt x="239" y="368"/>
                  <a:pt x="288" y="319"/>
                </a:cubicBezTo>
                <a:cubicBezTo>
                  <a:pt x="405" y="202"/>
                  <a:pt x="461" y="76"/>
                  <a:pt x="482" y="22"/>
                </a:cubicBezTo>
                <a:cubicBezTo>
                  <a:pt x="486" y="11"/>
                  <a:pt x="475" y="0"/>
                  <a:pt x="464" y="4"/>
                </a:cubicBezTo>
                <a:cubicBezTo>
                  <a:pt x="410" y="25"/>
                  <a:pt x="284" y="82"/>
                  <a:pt x="168" y="199"/>
                </a:cubicBezTo>
                <a:cubicBezTo>
                  <a:pt x="118" y="248"/>
                  <a:pt x="55" y="317"/>
                  <a:pt x="0" y="382"/>
                </a:cubicBezTo>
                <a:cubicBezTo>
                  <a:pt x="105" y="487"/>
                  <a:pt x="105" y="487"/>
                  <a:pt x="105" y="487"/>
                </a:cubicBezTo>
              </a:path>
            </a:pathLst>
          </a:custGeom>
          <a:gradFill flip="none" rotWithShape="1">
            <a:gsLst>
              <a:gs pos="100000">
                <a:schemeClr val="accent1"/>
              </a:gs>
              <a:gs pos="0">
                <a:schemeClr val="bg1"/>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4" name="Freeform 87">
            <a:extLst>
              <a:ext uri="{FF2B5EF4-FFF2-40B4-BE49-F238E27FC236}">
                <a16:creationId xmlns:a16="http://schemas.microsoft.com/office/drawing/2014/main" id="{3CE5BAFF-D6F5-434E-9173-5C899778819E}"/>
              </a:ext>
            </a:extLst>
          </p:cNvPr>
          <p:cNvSpPr>
            <a:spLocks noEditPoints="1"/>
          </p:cNvSpPr>
          <p:nvPr/>
        </p:nvSpPr>
        <p:spPr bwMode="auto">
          <a:xfrm>
            <a:off x="7985016" y="2851568"/>
            <a:ext cx="72192" cy="84747"/>
          </a:xfrm>
          <a:custGeom>
            <a:avLst/>
            <a:gdLst>
              <a:gd name="T0" fmla="*/ 15 w 15"/>
              <a:gd name="T1" fmla="*/ 0 h 18"/>
              <a:gd name="T2" fmla="*/ 0 w 15"/>
              <a:gd name="T3" fmla="*/ 18 h 18"/>
              <a:gd name="T4" fmla="*/ 0 w 15"/>
              <a:gd name="T5" fmla="*/ 18 h 18"/>
              <a:gd name="T6" fmla="*/ 15 w 15"/>
              <a:gd name="T7" fmla="*/ 0 h 18"/>
              <a:gd name="T8" fmla="*/ 15 w 15"/>
              <a:gd name="T9" fmla="*/ 0 h 18"/>
              <a:gd name="T10" fmla="*/ 15 w 15"/>
              <a:gd name="T11" fmla="*/ 0 h 18"/>
              <a:gd name="T12" fmla="*/ 15 w 15"/>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5" h="18">
                <a:moveTo>
                  <a:pt x="15" y="0"/>
                </a:moveTo>
                <a:cubicBezTo>
                  <a:pt x="10" y="6"/>
                  <a:pt x="5" y="12"/>
                  <a:pt x="0" y="18"/>
                </a:cubicBezTo>
                <a:cubicBezTo>
                  <a:pt x="0" y="18"/>
                  <a:pt x="0" y="18"/>
                  <a:pt x="0" y="18"/>
                </a:cubicBezTo>
                <a:cubicBezTo>
                  <a:pt x="5" y="12"/>
                  <a:pt x="10" y="6"/>
                  <a:pt x="15" y="0"/>
                </a:cubicBezTo>
                <a:moveTo>
                  <a:pt x="15" y="0"/>
                </a:moveTo>
                <a:cubicBezTo>
                  <a:pt x="15" y="0"/>
                  <a:pt x="15" y="0"/>
                  <a:pt x="15" y="0"/>
                </a:cubicBezTo>
                <a:cubicBezTo>
                  <a:pt x="15" y="0"/>
                  <a:pt x="15" y="0"/>
                  <a:pt x="15" y="0"/>
                </a:cubicBezTo>
              </a:path>
            </a:pathLst>
          </a:custGeom>
          <a:solidFill>
            <a:srgbClr val="FFFF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5" name="Freeform 88">
            <a:extLst>
              <a:ext uri="{FF2B5EF4-FFF2-40B4-BE49-F238E27FC236}">
                <a16:creationId xmlns:a16="http://schemas.microsoft.com/office/drawing/2014/main" id="{8C84E862-18D2-4C6C-ABDA-2FDB14A2004F}"/>
              </a:ext>
            </a:extLst>
          </p:cNvPr>
          <p:cNvSpPr>
            <a:spLocks/>
          </p:cNvSpPr>
          <p:nvPr/>
        </p:nvSpPr>
        <p:spPr bwMode="auto">
          <a:xfrm>
            <a:off x="7985016" y="2250494"/>
            <a:ext cx="673265" cy="820787"/>
          </a:xfrm>
          <a:custGeom>
            <a:avLst/>
            <a:gdLst>
              <a:gd name="T0" fmla="*/ 141 w 141"/>
              <a:gd name="T1" fmla="*/ 0 h 172"/>
              <a:gd name="T2" fmla="*/ 125 w 141"/>
              <a:gd name="T3" fmla="*/ 4 h 172"/>
              <a:gd name="T4" fmla="*/ 15 w 141"/>
              <a:gd name="T5" fmla="*/ 126 h 172"/>
              <a:gd name="T6" fmla="*/ 15 w 141"/>
              <a:gd name="T7" fmla="*/ 126 h 172"/>
              <a:gd name="T8" fmla="*/ 15 w 141"/>
              <a:gd name="T9" fmla="*/ 126 h 172"/>
              <a:gd name="T10" fmla="*/ 0 w 141"/>
              <a:gd name="T11" fmla="*/ 144 h 172"/>
              <a:gd name="T12" fmla="*/ 27 w 141"/>
              <a:gd name="T13" fmla="*/ 172 h 172"/>
              <a:gd name="T14" fmla="*/ 63 w 141"/>
              <a:gd name="T15" fmla="*/ 139 h 172"/>
              <a:gd name="T16" fmla="*/ 141 w 141"/>
              <a:gd name="T17"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172">
                <a:moveTo>
                  <a:pt x="141" y="0"/>
                </a:moveTo>
                <a:cubicBezTo>
                  <a:pt x="141" y="0"/>
                  <a:pt x="135" y="1"/>
                  <a:pt x="125" y="4"/>
                </a:cubicBezTo>
                <a:cubicBezTo>
                  <a:pt x="90" y="41"/>
                  <a:pt x="51" y="84"/>
                  <a:pt x="15" y="126"/>
                </a:cubicBezTo>
                <a:cubicBezTo>
                  <a:pt x="15" y="126"/>
                  <a:pt x="15" y="126"/>
                  <a:pt x="15" y="126"/>
                </a:cubicBezTo>
                <a:cubicBezTo>
                  <a:pt x="15" y="126"/>
                  <a:pt x="15" y="126"/>
                  <a:pt x="15" y="126"/>
                </a:cubicBezTo>
                <a:cubicBezTo>
                  <a:pt x="10" y="132"/>
                  <a:pt x="5" y="138"/>
                  <a:pt x="0" y="144"/>
                </a:cubicBezTo>
                <a:cubicBezTo>
                  <a:pt x="27" y="172"/>
                  <a:pt x="27" y="172"/>
                  <a:pt x="27" y="172"/>
                </a:cubicBezTo>
                <a:cubicBezTo>
                  <a:pt x="40" y="160"/>
                  <a:pt x="53" y="149"/>
                  <a:pt x="63" y="139"/>
                </a:cubicBezTo>
                <a:cubicBezTo>
                  <a:pt x="126" y="75"/>
                  <a:pt x="141" y="0"/>
                  <a:pt x="141" y="0"/>
                </a:cubicBezTo>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6" name="Freeform 89">
            <a:extLst>
              <a:ext uri="{FF2B5EF4-FFF2-40B4-BE49-F238E27FC236}">
                <a16:creationId xmlns:a16="http://schemas.microsoft.com/office/drawing/2014/main" id="{740C497F-0E49-43F7-A3EC-2677D7C217F1}"/>
              </a:ext>
            </a:extLst>
          </p:cNvPr>
          <p:cNvSpPr>
            <a:spLocks/>
          </p:cNvSpPr>
          <p:nvPr/>
        </p:nvSpPr>
        <p:spPr bwMode="auto">
          <a:xfrm>
            <a:off x="8338126" y="1115831"/>
            <a:ext cx="1963297" cy="2321116"/>
          </a:xfrm>
          <a:custGeom>
            <a:avLst/>
            <a:gdLst>
              <a:gd name="T0" fmla="*/ 390 w 412"/>
              <a:gd name="T1" fmla="*/ 4 h 487"/>
              <a:gd name="T2" fmla="*/ 368 w 412"/>
              <a:gd name="T3" fmla="*/ 13 h 487"/>
              <a:gd name="T4" fmla="*/ 183 w 412"/>
              <a:gd name="T5" fmla="*/ 288 h 487"/>
              <a:gd name="T6" fmla="*/ 0 w 412"/>
              <a:gd name="T7" fmla="*/ 456 h 487"/>
              <a:gd name="T8" fmla="*/ 31 w 412"/>
              <a:gd name="T9" fmla="*/ 487 h 487"/>
              <a:gd name="T10" fmla="*/ 214 w 412"/>
              <a:gd name="T11" fmla="*/ 319 h 487"/>
              <a:gd name="T12" fmla="*/ 408 w 412"/>
              <a:gd name="T13" fmla="*/ 22 h 487"/>
              <a:gd name="T14" fmla="*/ 390 w 412"/>
              <a:gd name="T15" fmla="*/ 4 h 4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87">
                <a:moveTo>
                  <a:pt x="390" y="4"/>
                </a:moveTo>
                <a:cubicBezTo>
                  <a:pt x="384" y="7"/>
                  <a:pt x="376" y="10"/>
                  <a:pt x="368" y="13"/>
                </a:cubicBezTo>
                <a:cubicBezTo>
                  <a:pt x="342" y="75"/>
                  <a:pt x="286" y="185"/>
                  <a:pt x="183" y="288"/>
                </a:cubicBezTo>
                <a:cubicBezTo>
                  <a:pt x="134" y="337"/>
                  <a:pt x="64" y="401"/>
                  <a:pt x="0" y="456"/>
                </a:cubicBezTo>
                <a:cubicBezTo>
                  <a:pt x="31" y="487"/>
                  <a:pt x="31" y="487"/>
                  <a:pt x="31" y="487"/>
                </a:cubicBezTo>
                <a:cubicBezTo>
                  <a:pt x="95" y="432"/>
                  <a:pt x="165" y="368"/>
                  <a:pt x="214" y="319"/>
                </a:cubicBezTo>
                <a:cubicBezTo>
                  <a:pt x="331" y="202"/>
                  <a:pt x="387" y="76"/>
                  <a:pt x="408" y="22"/>
                </a:cubicBezTo>
                <a:cubicBezTo>
                  <a:pt x="412" y="11"/>
                  <a:pt x="401" y="0"/>
                  <a:pt x="390" y="4"/>
                </a:cubicBezTo>
                <a:close/>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7" name="Freeform 90">
            <a:extLst>
              <a:ext uri="{FF2B5EF4-FFF2-40B4-BE49-F238E27FC236}">
                <a16:creationId xmlns:a16="http://schemas.microsoft.com/office/drawing/2014/main" id="{DB2A23F2-83A5-41BF-953D-91D8437B61A4}"/>
              </a:ext>
            </a:extLst>
          </p:cNvPr>
          <p:cNvSpPr>
            <a:spLocks/>
          </p:cNvSpPr>
          <p:nvPr/>
        </p:nvSpPr>
        <p:spPr bwMode="auto">
          <a:xfrm>
            <a:off x="9271909" y="1115831"/>
            <a:ext cx="1029515" cy="1029515"/>
          </a:xfrm>
          <a:custGeom>
            <a:avLst/>
            <a:gdLst>
              <a:gd name="T0" fmla="*/ 105 w 216"/>
              <a:gd name="T1" fmla="*/ 216 h 216"/>
              <a:gd name="T2" fmla="*/ 212 w 216"/>
              <a:gd name="T3" fmla="*/ 22 h 216"/>
              <a:gd name="T4" fmla="*/ 194 w 216"/>
              <a:gd name="T5" fmla="*/ 4 h 216"/>
              <a:gd name="T6" fmla="*/ 0 w 216"/>
              <a:gd name="T7" fmla="*/ 111 h 216"/>
              <a:gd name="T8" fmla="*/ 105 w 216"/>
              <a:gd name="T9" fmla="*/ 216 h 216"/>
            </a:gdLst>
            <a:ahLst/>
            <a:cxnLst>
              <a:cxn ang="0">
                <a:pos x="T0" y="T1"/>
              </a:cxn>
              <a:cxn ang="0">
                <a:pos x="T2" y="T3"/>
              </a:cxn>
              <a:cxn ang="0">
                <a:pos x="T4" y="T5"/>
              </a:cxn>
              <a:cxn ang="0">
                <a:pos x="T6" y="T7"/>
              </a:cxn>
              <a:cxn ang="0">
                <a:pos x="T8" y="T9"/>
              </a:cxn>
            </a:cxnLst>
            <a:rect l="0" t="0" r="r" b="b"/>
            <a:pathLst>
              <a:path w="216" h="216">
                <a:moveTo>
                  <a:pt x="105" y="216"/>
                </a:moveTo>
                <a:cubicBezTo>
                  <a:pt x="165" y="135"/>
                  <a:pt x="197" y="60"/>
                  <a:pt x="212" y="22"/>
                </a:cubicBezTo>
                <a:cubicBezTo>
                  <a:pt x="216" y="11"/>
                  <a:pt x="205" y="0"/>
                  <a:pt x="194" y="4"/>
                </a:cubicBezTo>
                <a:cubicBezTo>
                  <a:pt x="156" y="19"/>
                  <a:pt x="82" y="52"/>
                  <a:pt x="0" y="111"/>
                </a:cubicBezTo>
                <a:lnTo>
                  <a:pt x="105" y="21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8" name="Freeform 91">
            <a:extLst>
              <a:ext uri="{FF2B5EF4-FFF2-40B4-BE49-F238E27FC236}">
                <a16:creationId xmlns:a16="http://schemas.microsoft.com/office/drawing/2014/main" id="{8427937D-10B6-490D-B012-E04777B310C4}"/>
              </a:ext>
            </a:extLst>
          </p:cNvPr>
          <p:cNvSpPr>
            <a:spLocks/>
          </p:cNvSpPr>
          <p:nvPr/>
        </p:nvSpPr>
        <p:spPr bwMode="auto">
          <a:xfrm>
            <a:off x="9625020" y="1129955"/>
            <a:ext cx="662279" cy="1015391"/>
          </a:xfrm>
          <a:custGeom>
            <a:avLst/>
            <a:gdLst>
              <a:gd name="T0" fmla="*/ 138 w 139"/>
              <a:gd name="T1" fmla="*/ 9 h 213"/>
              <a:gd name="T2" fmla="*/ 131 w 139"/>
              <a:gd name="T3" fmla="*/ 2 h 213"/>
              <a:gd name="T4" fmla="*/ 130 w 139"/>
              <a:gd name="T5" fmla="*/ 1 h 213"/>
              <a:gd name="T6" fmla="*/ 130 w 139"/>
              <a:gd name="T7" fmla="*/ 1 h 213"/>
              <a:gd name="T8" fmla="*/ 122 w 139"/>
              <a:gd name="T9" fmla="*/ 1 h 213"/>
              <a:gd name="T10" fmla="*/ 120 w 139"/>
              <a:gd name="T11" fmla="*/ 1 h 213"/>
              <a:gd name="T12" fmla="*/ 114 w 139"/>
              <a:gd name="T13" fmla="*/ 4 h 213"/>
              <a:gd name="T14" fmla="*/ 112 w 139"/>
              <a:gd name="T15" fmla="*/ 5 h 213"/>
              <a:gd name="T16" fmla="*/ 105 w 139"/>
              <a:gd name="T17" fmla="*/ 7 h 213"/>
              <a:gd name="T18" fmla="*/ 104 w 139"/>
              <a:gd name="T19" fmla="*/ 8 h 213"/>
              <a:gd name="T20" fmla="*/ 98 w 139"/>
              <a:gd name="T21" fmla="*/ 10 h 213"/>
              <a:gd name="T22" fmla="*/ 0 w 139"/>
              <a:gd name="T23" fmla="*/ 182 h 213"/>
              <a:gd name="T24" fmla="*/ 31 w 139"/>
              <a:gd name="T25" fmla="*/ 213 h 213"/>
              <a:gd name="T26" fmla="*/ 33 w 139"/>
              <a:gd name="T27" fmla="*/ 212 h 213"/>
              <a:gd name="T28" fmla="*/ 41 w 139"/>
              <a:gd name="T29" fmla="*/ 200 h 213"/>
              <a:gd name="T30" fmla="*/ 43 w 139"/>
              <a:gd name="T31" fmla="*/ 197 h 213"/>
              <a:gd name="T32" fmla="*/ 52 w 139"/>
              <a:gd name="T33" fmla="*/ 184 h 213"/>
              <a:gd name="T34" fmla="*/ 53 w 139"/>
              <a:gd name="T35" fmla="*/ 182 h 213"/>
              <a:gd name="T36" fmla="*/ 61 w 139"/>
              <a:gd name="T37" fmla="*/ 170 h 213"/>
              <a:gd name="T38" fmla="*/ 63 w 139"/>
              <a:gd name="T39" fmla="*/ 167 h 213"/>
              <a:gd name="T40" fmla="*/ 79 w 139"/>
              <a:gd name="T41" fmla="*/ 141 h 213"/>
              <a:gd name="T42" fmla="*/ 80 w 139"/>
              <a:gd name="T43" fmla="*/ 139 h 213"/>
              <a:gd name="T44" fmla="*/ 87 w 139"/>
              <a:gd name="T45" fmla="*/ 127 h 213"/>
              <a:gd name="T46" fmla="*/ 87 w 139"/>
              <a:gd name="T47" fmla="*/ 126 h 213"/>
              <a:gd name="T48" fmla="*/ 94 w 139"/>
              <a:gd name="T49" fmla="*/ 113 h 213"/>
              <a:gd name="T50" fmla="*/ 95 w 139"/>
              <a:gd name="T51" fmla="*/ 112 h 213"/>
              <a:gd name="T52" fmla="*/ 101 w 139"/>
              <a:gd name="T53" fmla="*/ 101 h 213"/>
              <a:gd name="T54" fmla="*/ 102 w 139"/>
              <a:gd name="T55" fmla="*/ 99 h 213"/>
              <a:gd name="T56" fmla="*/ 113 w 139"/>
              <a:gd name="T57" fmla="*/ 77 h 213"/>
              <a:gd name="T58" fmla="*/ 114 w 139"/>
              <a:gd name="T59" fmla="*/ 75 h 213"/>
              <a:gd name="T60" fmla="*/ 123 w 139"/>
              <a:gd name="T61" fmla="*/ 55 h 213"/>
              <a:gd name="T62" fmla="*/ 124 w 139"/>
              <a:gd name="T63" fmla="*/ 53 h 213"/>
              <a:gd name="T64" fmla="*/ 128 w 139"/>
              <a:gd name="T65" fmla="*/ 45 h 213"/>
              <a:gd name="T66" fmla="*/ 128 w 139"/>
              <a:gd name="T67" fmla="*/ 44 h 213"/>
              <a:gd name="T68" fmla="*/ 132 w 139"/>
              <a:gd name="T69" fmla="*/ 35 h 213"/>
              <a:gd name="T70" fmla="*/ 132 w 139"/>
              <a:gd name="T71" fmla="*/ 35 h 213"/>
              <a:gd name="T72" fmla="*/ 135 w 139"/>
              <a:gd name="T73" fmla="*/ 27 h 213"/>
              <a:gd name="T74" fmla="*/ 135 w 139"/>
              <a:gd name="T75" fmla="*/ 26 h 213"/>
              <a:gd name="T76" fmla="*/ 138 w 139"/>
              <a:gd name="T77" fmla="*/ 19 h 213"/>
              <a:gd name="T78" fmla="*/ 139 w 139"/>
              <a:gd name="T79" fmla="*/ 17 h 213"/>
              <a:gd name="T80" fmla="*/ 138 w 139"/>
              <a:gd name="T81" fmla="*/ 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213">
                <a:moveTo>
                  <a:pt x="138" y="9"/>
                </a:moveTo>
                <a:cubicBezTo>
                  <a:pt x="136" y="6"/>
                  <a:pt x="134" y="3"/>
                  <a:pt x="131" y="2"/>
                </a:cubicBezTo>
                <a:cubicBezTo>
                  <a:pt x="130" y="1"/>
                  <a:pt x="130" y="1"/>
                  <a:pt x="130" y="1"/>
                </a:cubicBezTo>
                <a:cubicBezTo>
                  <a:pt x="130" y="1"/>
                  <a:pt x="130" y="1"/>
                  <a:pt x="130" y="1"/>
                </a:cubicBezTo>
                <a:cubicBezTo>
                  <a:pt x="128" y="1"/>
                  <a:pt x="125" y="0"/>
                  <a:pt x="122" y="1"/>
                </a:cubicBezTo>
                <a:cubicBezTo>
                  <a:pt x="122" y="1"/>
                  <a:pt x="121" y="1"/>
                  <a:pt x="120" y="1"/>
                </a:cubicBezTo>
                <a:cubicBezTo>
                  <a:pt x="118" y="2"/>
                  <a:pt x="116" y="3"/>
                  <a:pt x="114" y="4"/>
                </a:cubicBezTo>
                <a:cubicBezTo>
                  <a:pt x="113" y="4"/>
                  <a:pt x="112" y="5"/>
                  <a:pt x="112" y="5"/>
                </a:cubicBezTo>
                <a:cubicBezTo>
                  <a:pt x="110" y="6"/>
                  <a:pt x="108" y="7"/>
                  <a:pt x="105" y="7"/>
                </a:cubicBezTo>
                <a:cubicBezTo>
                  <a:pt x="105" y="8"/>
                  <a:pt x="104" y="8"/>
                  <a:pt x="104" y="8"/>
                </a:cubicBezTo>
                <a:cubicBezTo>
                  <a:pt x="102" y="9"/>
                  <a:pt x="100" y="10"/>
                  <a:pt x="98" y="10"/>
                </a:cubicBezTo>
                <a:cubicBezTo>
                  <a:pt x="81" y="52"/>
                  <a:pt x="50" y="114"/>
                  <a:pt x="0" y="182"/>
                </a:cubicBezTo>
                <a:cubicBezTo>
                  <a:pt x="31" y="213"/>
                  <a:pt x="31" y="213"/>
                  <a:pt x="31" y="213"/>
                </a:cubicBezTo>
                <a:cubicBezTo>
                  <a:pt x="32" y="213"/>
                  <a:pt x="32" y="212"/>
                  <a:pt x="33" y="212"/>
                </a:cubicBezTo>
                <a:cubicBezTo>
                  <a:pt x="35" y="208"/>
                  <a:pt x="38" y="204"/>
                  <a:pt x="41" y="200"/>
                </a:cubicBezTo>
                <a:cubicBezTo>
                  <a:pt x="42" y="199"/>
                  <a:pt x="42" y="198"/>
                  <a:pt x="43" y="197"/>
                </a:cubicBezTo>
                <a:cubicBezTo>
                  <a:pt x="46" y="193"/>
                  <a:pt x="49" y="188"/>
                  <a:pt x="52" y="184"/>
                </a:cubicBezTo>
                <a:cubicBezTo>
                  <a:pt x="52" y="183"/>
                  <a:pt x="53" y="183"/>
                  <a:pt x="53" y="182"/>
                </a:cubicBezTo>
                <a:cubicBezTo>
                  <a:pt x="56" y="178"/>
                  <a:pt x="58" y="174"/>
                  <a:pt x="61" y="170"/>
                </a:cubicBezTo>
                <a:cubicBezTo>
                  <a:pt x="62" y="169"/>
                  <a:pt x="62" y="168"/>
                  <a:pt x="63" y="167"/>
                </a:cubicBezTo>
                <a:cubicBezTo>
                  <a:pt x="68" y="158"/>
                  <a:pt x="74" y="149"/>
                  <a:pt x="79" y="141"/>
                </a:cubicBezTo>
                <a:cubicBezTo>
                  <a:pt x="79" y="140"/>
                  <a:pt x="80" y="139"/>
                  <a:pt x="80" y="139"/>
                </a:cubicBezTo>
                <a:cubicBezTo>
                  <a:pt x="82" y="135"/>
                  <a:pt x="85" y="131"/>
                  <a:pt x="87" y="127"/>
                </a:cubicBezTo>
                <a:cubicBezTo>
                  <a:pt x="87" y="126"/>
                  <a:pt x="87" y="126"/>
                  <a:pt x="87" y="126"/>
                </a:cubicBezTo>
                <a:cubicBezTo>
                  <a:pt x="90" y="122"/>
                  <a:pt x="92" y="117"/>
                  <a:pt x="94" y="113"/>
                </a:cubicBezTo>
                <a:cubicBezTo>
                  <a:pt x="95" y="113"/>
                  <a:pt x="95" y="112"/>
                  <a:pt x="95" y="112"/>
                </a:cubicBezTo>
                <a:cubicBezTo>
                  <a:pt x="97" y="108"/>
                  <a:pt x="99" y="105"/>
                  <a:pt x="101" y="101"/>
                </a:cubicBezTo>
                <a:cubicBezTo>
                  <a:pt x="101" y="101"/>
                  <a:pt x="102" y="100"/>
                  <a:pt x="102" y="99"/>
                </a:cubicBezTo>
                <a:cubicBezTo>
                  <a:pt x="106" y="92"/>
                  <a:pt x="110" y="84"/>
                  <a:pt x="113" y="77"/>
                </a:cubicBezTo>
                <a:cubicBezTo>
                  <a:pt x="113" y="76"/>
                  <a:pt x="114" y="76"/>
                  <a:pt x="114" y="75"/>
                </a:cubicBezTo>
                <a:cubicBezTo>
                  <a:pt x="117" y="68"/>
                  <a:pt x="120" y="61"/>
                  <a:pt x="123" y="55"/>
                </a:cubicBezTo>
                <a:cubicBezTo>
                  <a:pt x="124" y="54"/>
                  <a:pt x="124" y="54"/>
                  <a:pt x="124" y="53"/>
                </a:cubicBezTo>
                <a:cubicBezTo>
                  <a:pt x="125" y="50"/>
                  <a:pt x="126" y="48"/>
                  <a:pt x="128" y="45"/>
                </a:cubicBezTo>
                <a:cubicBezTo>
                  <a:pt x="128" y="45"/>
                  <a:pt x="128" y="44"/>
                  <a:pt x="128" y="44"/>
                </a:cubicBezTo>
                <a:cubicBezTo>
                  <a:pt x="129" y="41"/>
                  <a:pt x="130" y="38"/>
                  <a:pt x="132" y="35"/>
                </a:cubicBezTo>
                <a:cubicBezTo>
                  <a:pt x="132" y="35"/>
                  <a:pt x="132" y="35"/>
                  <a:pt x="132" y="35"/>
                </a:cubicBezTo>
                <a:cubicBezTo>
                  <a:pt x="133" y="32"/>
                  <a:pt x="134" y="30"/>
                  <a:pt x="135" y="27"/>
                </a:cubicBezTo>
                <a:cubicBezTo>
                  <a:pt x="135" y="27"/>
                  <a:pt x="135" y="27"/>
                  <a:pt x="135" y="26"/>
                </a:cubicBezTo>
                <a:cubicBezTo>
                  <a:pt x="136" y="24"/>
                  <a:pt x="137" y="21"/>
                  <a:pt x="138" y="19"/>
                </a:cubicBezTo>
                <a:cubicBezTo>
                  <a:pt x="138" y="18"/>
                  <a:pt x="138" y="18"/>
                  <a:pt x="139" y="17"/>
                </a:cubicBezTo>
                <a:cubicBezTo>
                  <a:pt x="139" y="14"/>
                  <a:pt x="139" y="11"/>
                  <a:pt x="138" y="9"/>
                </a:cubicBezTo>
                <a:close/>
              </a:path>
            </a:pathLst>
          </a:custGeom>
          <a:solidFill>
            <a:schemeClr val="tx2">
              <a:lumMod val="25000"/>
              <a:lumOff val="75000"/>
              <a:alpha val="62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9" name="Freeform 92">
            <a:extLst>
              <a:ext uri="{FF2B5EF4-FFF2-40B4-BE49-F238E27FC236}">
                <a16:creationId xmlns:a16="http://schemas.microsoft.com/office/drawing/2014/main" id="{CC97C454-E499-4A1A-8066-508AD4403781}"/>
              </a:ext>
            </a:extLst>
          </p:cNvPr>
          <p:cNvSpPr>
            <a:spLocks/>
          </p:cNvSpPr>
          <p:nvPr/>
        </p:nvSpPr>
        <p:spPr bwMode="auto">
          <a:xfrm>
            <a:off x="8237686" y="2818610"/>
            <a:ext cx="987142" cy="985572"/>
          </a:xfrm>
          <a:custGeom>
            <a:avLst/>
            <a:gdLst>
              <a:gd name="T0" fmla="*/ 53 w 207"/>
              <a:gd name="T1" fmla="*/ 207 h 207"/>
              <a:gd name="T2" fmla="*/ 129 w 207"/>
              <a:gd name="T3" fmla="*/ 139 h 207"/>
              <a:gd name="T4" fmla="*/ 207 w 207"/>
              <a:gd name="T5" fmla="*/ 0 h 207"/>
              <a:gd name="T6" fmla="*/ 69 w 207"/>
              <a:gd name="T7" fmla="*/ 79 h 207"/>
              <a:gd name="T8" fmla="*/ 0 w 207"/>
              <a:gd name="T9" fmla="*/ 155 h 207"/>
              <a:gd name="T10" fmla="*/ 53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3" y="207"/>
                </a:moveTo>
                <a:cubicBezTo>
                  <a:pt x="80" y="185"/>
                  <a:pt x="109" y="159"/>
                  <a:pt x="129" y="139"/>
                </a:cubicBezTo>
                <a:cubicBezTo>
                  <a:pt x="192" y="76"/>
                  <a:pt x="207" y="0"/>
                  <a:pt x="207" y="0"/>
                </a:cubicBezTo>
                <a:cubicBezTo>
                  <a:pt x="207" y="0"/>
                  <a:pt x="132" y="15"/>
                  <a:pt x="69" y="79"/>
                </a:cubicBezTo>
                <a:cubicBezTo>
                  <a:pt x="48" y="99"/>
                  <a:pt x="22" y="128"/>
                  <a:pt x="0" y="155"/>
                </a:cubicBezTo>
                <a:lnTo>
                  <a:pt x="53" y="207"/>
                </a:lnTo>
                <a:close/>
              </a:path>
            </a:pathLst>
          </a:custGeom>
          <a:gradFill>
            <a:gsLst>
              <a:gs pos="28000">
                <a:schemeClr val="accent4"/>
              </a:gs>
              <a:gs pos="71000">
                <a:schemeClr val="accent4"/>
              </a:gs>
              <a:gs pos="52000">
                <a:schemeClr val="accent2"/>
              </a:gs>
            </a:gsLst>
            <a:lin ang="30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0" name="Freeform 93">
            <a:extLst>
              <a:ext uri="{FF2B5EF4-FFF2-40B4-BE49-F238E27FC236}">
                <a16:creationId xmlns:a16="http://schemas.microsoft.com/office/drawing/2014/main" id="{A791AA04-3DE7-4B81-8FB0-6ED48C2E82AC}"/>
              </a:ext>
            </a:extLst>
          </p:cNvPr>
          <p:cNvSpPr>
            <a:spLocks/>
          </p:cNvSpPr>
          <p:nvPr/>
        </p:nvSpPr>
        <p:spPr bwMode="auto">
          <a:xfrm>
            <a:off x="8766568" y="2818610"/>
            <a:ext cx="458260"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1"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1" name="Freeform 94">
            <a:extLst>
              <a:ext uri="{FF2B5EF4-FFF2-40B4-BE49-F238E27FC236}">
                <a16:creationId xmlns:a16="http://schemas.microsoft.com/office/drawing/2014/main" id="{A4224164-2BDA-44AD-B4F0-147A36522AA5}"/>
              </a:ext>
            </a:extLst>
          </p:cNvPr>
          <p:cNvSpPr>
            <a:spLocks/>
          </p:cNvSpPr>
          <p:nvPr/>
        </p:nvSpPr>
        <p:spPr bwMode="auto">
          <a:xfrm>
            <a:off x="7694680" y="3199970"/>
            <a:ext cx="528882" cy="524174"/>
          </a:xfrm>
          <a:custGeom>
            <a:avLst/>
            <a:gdLst>
              <a:gd name="T0" fmla="*/ 111 w 111"/>
              <a:gd name="T1" fmla="*/ 52 h 110"/>
              <a:gd name="T2" fmla="*/ 0 w 111"/>
              <a:gd name="T3" fmla="*/ 110 h 110"/>
              <a:gd name="T4" fmla="*/ 58 w 111"/>
              <a:gd name="T5" fmla="*/ 0 h 110"/>
              <a:gd name="T6" fmla="*/ 111 w 111"/>
              <a:gd name="T7" fmla="*/ 52 h 110"/>
            </a:gdLst>
            <a:ahLst/>
            <a:cxnLst>
              <a:cxn ang="0">
                <a:pos x="T0" y="T1"/>
              </a:cxn>
              <a:cxn ang="0">
                <a:pos x="T2" y="T3"/>
              </a:cxn>
              <a:cxn ang="0">
                <a:pos x="T4" y="T5"/>
              </a:cxn>
              <a:cxn ang="0">
                <a:pos x="T6" y="T7"/>
              </a:cxn>
            </a:cxnLst>
            <a:rect l="0" t="0" r="r" b="b"/>
            <a:pathLst>
              <a:path w="111" h="110">
                <a:moveTo>
                  <a:pt x="111" y="52"/>
                </a:moveTo>
                <a:cubicBezTo>
                  <a:pt x="52" y="95"/>
                  <a:pt x="0" y="110"/>
                  <a:pt x="0" y="110"/>
                </a:cubicBezTo>
                <a:cubicBezTo>
                  <a:pt x="0" y="110"/>
                  <a:pt x="15" y="59"/>
                  <a:pt x="58" y="0"/>
                </a:cubicBezTo>
                <a:lnTo>
                  <a:pt x="111" y="52"/>
                </a:lnTo>
                <a:close/>
              </a:path>
            </a:pathLst>
          </a:custGeom>
          <a:gradFill flip="none" rotWithShape="1">
            <a:gsLst>
              <a:gs pos="27000">
                <a:schemeClr val="bg1">
                  <a:lumMod val="75000"/>
                </a:schemeClr>
              </a:gs>
              <a:gs pos="84000">
                <a:schemeClr val="bg1">
                  <a:lumMod val="75000"/>
                </a:schemeClr>
              </a:gs>
              <a:gs pos="50000">
                <a:schemeClr val="bg1">
                  <a:lumMod val="95000"/>
                </a:schemeClr>
              </a:gs>
            </a:gsLst>
            <a:lin ang="24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2" name="Freeform 95">
            <a:extLst>
              <a:ext uri="{FF2B5EF4-FFF2-40B4-BE49-F238E27FC236}">
                <a16:creationId xmlns:a16="http://schemas.microsoft.com/office/drawing/2014/main" id="{FAA8AFE0-1813-4892-9852-8CD23235AA7F}"/>
              </a:ext>
            </a:extLst>
          </p:cNvPr>
          <p:cNvSpPr>
            <a:spLocks/>
          </p:cNvSpPr>
          <p:nvPr/>
        </p:nvSpPr>
        <p:spPr bwMode="auto">
          <a:xfrm>
            <a:off x="8204729" y="3576622"/>
            <a:ext cx="266795" cy="266795"/>
          </a:xfrm>
          <a:custGeom>
            <a:avLst/>
            <a:gdLst>
              <a:gd name="T0" fmla="*/ 0 w 56"/>
              <a:gd name="T1" fmla="*/ 17 h 56"/>
              <a:gd name="T2" fmla="*/ 39 w 56"/>
              <a:gd name="T3" fmla="*/ 56 h 56"/>
              <a:gd name="T4" fmla="*/ 56 w 56"/>
              <a:gd name="T5" fmla="*/ 44 h 56"/>
              <a:gd name="T6" fmla="*/ 11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6" y="52"/>
                  <a:pt x="50" y="50"/>
                  <a:pt x="56" y="44"/>
                </a:cubicBezTo>
                <a:cubicBezTo>
                  <a:pt x="41" y="29"/>
                  <a:pt x="26" y="15"/>
                  <a:pt x="11" y="0"/>
                </a:cubicBezTo>
                <a:cubicBezTo>
                  <a:pt x="6" y="6"/>
                  <a:pt x="3" y="9"/>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3" name="Freeform 96">
            <a:extLst>
              <a:ext uri="{FF2B5EF4-FFF2-40B4-BE49-F238E27FC236}">
                <a16:creationId xmlns:a16="http://schemas.microsoft.com/office/drawing/2014/main" id="{C3BF878D-4C4F-485D-A520-0AD70F1C6AB1}"/>
              </a:ext>
            </a:extLst>
          </p:cNvPr>
          <p:cNvSpPr>
            <a:spLocks/>
          </p:cNvSpPr>
          <p:nvPr/>
        </p:nvSpPr>
        <p:spPr bwMode="auto">
          <a:xfrm>
            <a:off x="7619349" y="2198705"/>
            <a:ext cx="985572" cy="985572"/>
          </a:xfrm>
          <a:custGeom>
            <a:avLst/>
            <a:gdLst>
              <a:gd name="T0" fmla="*/ 52 w 207"/>
              <a:gd name="T1" fmla="*/ 207 h 207"/>
              <a:gd name="T2" fmla="*/ 129 w 207"/>
              <a:gd name="T3" fmla="*/ 138 h 207"/>
              <a:gd name="T4" fmla="*/ 207 w 207"/>
              <a:gd name="T5" fmla="*/ 0 h 207"/>
              <a:gd name="T6" fmla="*/ 68 w 207"/>
              <a:gd name="T7" fmla="*/ 78 h 207"/>
              <a:gd name="T8" fmla="*/ 0 w 207"/>
              <a:gd name="T9" fmla="*/ 154 h 207"/>
              <a:gd name="T10" fmla="*/ 52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2" y="207"/>
                </a:moveTo>
                <a:cubicBezTo>
                  <a:pt x="80" y="185"/>
                  <a:pt x="108" y="159"/>
                  <a:pt x="129" y="138"/>
                </a:cubicBezTo>
                <a:cubicBezTo>
                  <a:pt x="192" y="75"/>
                  <a:pt x="207" y="0"/>
                  <a:pt x="207" y="0"/>
                </a:cubicBezTo>
                <a:cubicBezTo>
                  <a:pt x="207" y="0"/>
                  <a:pt x="132" y="15"/>
                  <a:pt x="68" y="78"/>
                </a:cubicBezTo>
                <a:cubicBezTo>
                  <a:pt x="48" y="98"/>
                  <a:pt x="22" y="127"/>
                  <a:pt x="0" y="154"/>
                </a:cubicBezTo>
                <a:lnTo>
                  <a:pt x="52" y="207"/>
                </a:lnTo>
                <a:close/>
              </a:path>
            </a:pathLst>
          </a:custGeom>
          <a:gradFill flip="none" rotWithShape="1">
            <a:gsLst>
              <a:gs pos="28000">
                <a:schemeClr val="accent4"/>
              </a:gs>
              <a:gs pos="71000">
                <a:schemeClr val="accent4"/>
              </a:gs>
              <a:gs pos="52000">
                <a:schemeClr val="accent2"/>
              </a:gs>
            </a:gsLst>
            <a:lin ang="30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4" name="Freeform 97">
            <a:extLst>
              <a:ext uri="{FF2B5EF4-FFF2-40B4-BE49-F238E27FC236}">
                <a16:creationId xmlns:a16="http://schemas.microsoft.com/office/drawing/2014/main" id="{47C53854-01A2-429A-9A3B-E91961775977}"/>
              </a:ext>
            </a:extLst>
          </p:cNvPr>
          <p:cNvSpPr>
            <a:spLocks/>
          </p:cNvSpPr>
          <p:nvPr/>
        </p:nvSpPr>
        <p:spPr bwMode="auto">
          <a:xfrm>
            <a:off x="8148232" y="2198705"/>
            <a:ext cx="456691"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0"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5" name="Freeform 98">
            <a:extLst>
              <a:ext uri="{FF2B5EF4-FFF2-40B4-BE49-F238E27FC236}">
                <a16:creationId xmlns:a16="http://schemas.microsoft.com/office/drawing/2014/main" id="{D20DAE81-C074-4F58-B676-B7A2E3295C11}"/>
              </a:ext>
            </a:extLst>
          </p:cNvPr>
          <p:cNvSpPr>
            <a:spLocks/>
          </p:cNvSpPr>
          <p:nvPr/>
        </p:nvSpPr>
        <p:spPr bwMode="auto">
          <a:xfrm>
            <a:off x="7580115" y="2952008"/>
            <a:ext cx="266795" cy="266795"/>
          </a:xfrm>
          <a:custGeom>
            <a:avLst/>
            <a:gdLst>
              <a:gd name="T0" fmla="*/ 0 w 56"/>
              <a:gd name="T1" fmla="*/ 17 h 56"/>
              <a:gd name="T2" fmla="*/ 39 w 56"/>
              <a:gd name="T3" fmla="*/ 56 h 56"/>
              <a:gd name="T4" fmla="*/ 56 w 56"/>
              <a:gd name="T5" fmla="*/ 45 h 56"/>
              <a:gd name="T6" fmla="*/ 12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7" y="53"/>
                  <a:pt x="51" y="50"/>
                  <a:pt x="56" y="45"/>
                </a:cubicBezTo>
                <a:cubicBezTo>
                  <a:pt x="41" y="30"/>
                  <a:pt x="27" y="15"/>
                  <a:pt x="12" y="0"/>
                </a:cubicBezTo>
                <a:cubicBezTo>
                  <a:pt x="6" y="6"/>
                  <a:pt x="4" y="10"/>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6" name="Freeform 99">
            <a:extLst>
              <a:ext uri="{FF2B5EF4-FFF2-40B4-BE49-F238E27FC236}">
                <a16:creationId xmlns:a16="http://schemas.microsoft.com/office/drawing/2014/main" id="{28051240-4B62-46C1-AE97-B39104883860}"/>
              </a:ext>
            </a:extLst>
          </p:cNvPr>
          <p:cNvSpPr>
            <a:spLocks/>
          </p:cNvSpPr>
          <p:nvPr/>
        </p:nvSpPr>
        <p:spPr bwMode="auto">
          <a:xfrm>
            <a:off x="9014531" y="1887967"/>
            <a:ext cx="519466" cy="519466"/>
          </a:xfrm>
          <a:custGeom>
            <a:avLst/>
            <a:gdLst>
              <a:gd name="T0" fmla="*/ 89 w 109"/>
              <a:gd name="T1" fmla="*/ 89 h 109"/>
              <a:gd name="T2" fmla="*/ 19 w 109"/>
              <a:gd name="T3" fmla="*/ 89 h 109"/>
              <a:gd name="T4" fmla="*/ 19 w 109"/>
              <a:gd name="T5" fmla="*/ 19 h 109"/>
              <a:gd name="T6" fmla="*/ 89 w 109"/>
              <a:gd name="T7" fmla="*/ 19 h 109"/>
              <a:gd name="T8" fmla="*/ 89 w 109"/>
              <a:gd name="T9" fmla="*/ 89 h 109"/>
            </a:gdLst>
            <a:ahLst/>
            <a:cxnLst>
              <a:cxn ang="0">
                <a:pos x="T0" y="T1"/>
              </a:cxn>
              <a:cxn ang="0">
                <a:pos x="T2" y="T3"/>
              </a:cxn>
              <a:cxn ang="0">
                <a:pos x="T4" y="T5"/>
              </a:cxn>
              <a:cxn ang="0">
                <a:pos x="T6" y="T7"/>
              </a:cxn>
              <a:cxn ang="0">
                <a:pos x="T8" y="T9"/>
              </a:cxn>
            </a:cxnLst>
            <a:rect l="0" t="0" r="r" b="b"/>
            <a:pathLst>
              <a:path w="109" h="109">
                <a:moveTo>
                  <a:pt x="89" y="89"/>
                </a:moveTo>
                <a:cubicBezTo>
                  <a:pt x="70" y="109"/>
                  <a:pt x="38" y="109"/>
                  <a:pt x="19" y="89"/>
                </a:cubicBezTo>
                <a:cubicBezTo>
                  <a:pt x="0" y="70"/>
                  <a:pt x="0" y="39"/>
                  <a:pt x="19" y="19"/>
                </a:cubicBezTo>
                <a:cubicBezTo>
                  <a:pt x="38" y="0"/>
                  <a:pt x="70" y="0"/>
                  <a:pt x="89" y="19"/>
                </a:cubicBezTo>
                <a:cubicBezTo>
                  <a:pt x="109" y="39"/>
                  <a:pt x="109" y="70"/>
                  <a:pt x="89" y="89"/>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7" name="Freeform 100">
            <a:extLst>
              <a:ext uri="{FF2B5EF4-FFF2-40B4-BE49-F238E27FC236}">
                <a16:creationId xmlns:a16="http://schemas.microsoft.com/office/drawing/2014/main" id="{8DF504D9-6B47-44C8-B50E-AB66D4E492AC}"/>
              </a:ext>
            </a:extLst>
          </p:cNvPr>
          <p:cNvSpPr>
            <a:spLocks/>
          </p:cNvSpPr>
          <p:nvPr/>
        </p:nvSpPr>
        <p:spPr bwMode="auto">
          <a:xfrm>
            <a:off x="9038071" y="1911507"/>
            <a:ext cx="467676" cy="467676"/>
          </a:xfrm>
          <a:custGeom>
            <a:avLst/>
            <a:gdLst>
              <a:gd name="T0" fmla="*/ 81 w 98"/>
              <a:gd name="T1" fmla="*/ 81 h 98"/>
              <a:gd name="T2" fmla="*/ 18 w 98"/>
              <a:gd name="T3" fmla="*/ 81 h 98"/>
              <a:gd name="T4" fmla="*/ 18 w 98"/>
              <a:gd name="T5" fmla="*/ 18 h 98"/>
              <a:gd name="T6" fmla="*/ 81 w 98"/>
              <a:gd name="T7" fmla="*/ 18 h 98"/>
              <a:gd name="T8" fmla="*/ 81 w 98"/>
              <a:gd name="T9" fmla="*/ 81 h 98"/>
            </a:gdLst>
            <a:ahLst/>
            <a:cxnLst>
              <a:cxn ang="0">
                <a:pos x="T0" y="T1"/>
              </a:cxn>
              <a:cxn ang="0">
                <a:pos x="T2" y="T3"/>
              </a:cxn>
              <a:cxn ang="0">
                <a:pos x="T4" y="T5"/>
              </a:cxn>
              <a:cxn ang="0">
                <a:pos x="T6" y="T7"/>
              </a:cxn>
              <a:cxn ang="0">
                <a:pos x="T8" y="T9"/>
              </a:cxn>
            </a:cxnLst>
            <a:rect l="0" t="0" r="r" b="b"/>
            <a:pathLst>
              <a:path w="98" h="98">
                <a:moveTo>
                  <a:pt x="81" y="81"/>
                </a:moveTo>
                <a:cubicBezTo>
                  <a:pt x="63" y="98"/>
                  <a:pt x="35" y="98"/>
                  <a:pt x="18" y="81"/>
                </a:cubicBezTo>
                <a:cubicBezTo>
                  <a:pt x="0" y="63"/>
                  <a:pt x="0" y="35"/>
                  <a:pt x="18" y="18"/>
                </a:cubicBezTo>
                <a:cubicBezTo>
                  <a:pt x="35" y="0"/>
                  <a:pt x="63" y="0"/>
                  <a:pt x="81" y="18"/>
                </a:cubicBezTo>
                <a:cubicBezTo>
                  <a:pt x="98" y="35"/>
                  <a:pt x="98" y="63"/>
                  <a:pt x="81"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8" name="Freeform 101">
            <a:extLst>
              <a:ext uri="{FF2B5EF4-FFF2-40B4-BE49-F238E27FC236}">
                <a16:creationId xmlns:a16="http://schemas.microsoft.com/office/drawing/2014/main" id="{457D497A-BB71-4081-87E6-1722202BCE66}"/>
              </a:ext>
            </a:extLst>
          </p:cNvPr>
          <p:cNvSpPr>
            <a:spLocks/>
          </p:cNvSpPr>
          <p:nvPr/>
        </p:nvSpPr>
        <p:spPr bwMode="auto">
          <a:xfrm>
            <a:off x="9047487" y="1920924"/>
            <a:ext cx="453552" cy="453552"/>
          </a:xfrm>
          <a:custGeom>
            <a:avLst/>
            <a:gdLst>
              <a:gd name="T0" fmla="*/ 78 w 95"/>
              <a:gd name="T1" fmla="*/ 78 h 95"/>
              <a:gd name="T2" fmla="*/ 17 w 95"/>
              <a:gd name="T3" fmla="*/ 78 h 95"/>
              <a:gd name="T4" fmla="*/ 17 w 95"/>
              <a:gd name="T5" fmla="*/ 17 h 95"/>
              <a:gd name="T6" fmla="*/ 78 w 95"/>
              <a:gd name="T7" fmla="*/ 17 h 95"/>
              <a:gd name="T8" fmla="*/ 78 w 95"/>
              <a:gd name="T9" fmla="*/ 78 h 95"/>
            </a:gdLst>
            <a:ahLst/>
            <a:cxnLst>
              <a:cxn ang="0">
                <a:pos x="T0" y="T1"/>
              </a:cxn>
              <a:cxn ang="0">
                <a:pos x="T2" y="T3"/>
              </a:cxn>
              <a:cxn ang="0">
                <a:pos x="T4" y="T5"/>
              </a:cxn>
              <a:cxn ang="0">
                <a:pos x="T6" y="T7"/>
              </a:cxn>
              <a:cxn ang="0">
                <a:pos x="T8" y="T9"/>
              </a:cxn>
            </a:cxnLst>
            <a:rect l="0" t="0" r="r" b="b"/>
            <a:pathLst>
              <a:path w="95" h="95">
                <a:moveTo>
                  <a:pt x="78" y="78"/>
                </a:moveTo>
                <a:cubicBezTo>
                  <a:pt x="61" y="95"/>
                  <a:pt x="34" y="95"/>
                  <a:pt x="17" y="78"/>
                </a:cubicBezTo>
                <a:cubicBezTo>
                  <a:pt x="0" y="61"/>
                  <a:pt x="0" y="34"/>
                  <a:pt x="17" y="17"/>
                </a:cubicBezTo>
                <a:cubicBezTo>
                  <a:pt x="34" y="0"/>
                  <a:pt x="61" y="0"/>
                  <a:pt x="78" y="17"/>
                </a:cubicBezTo>
                <a:cubicBezTo>
                  <a:pt x="95" y="34"/>
                  <a:pt x="95" y="61"/>
                  <a:pt x="78" y="7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9" name="Freeform 102">
            <a:extLst>
              <a:ext uri="{FF2B5EF4-FFF2-40B4-BE49-F238E27FC236}">
                <a16:creationId xmlns:a16="http://schemas.microsoft.com/office/drawing/2014/main" id="{BD06EB79-6BD4-4FC6-85EA-9CFAC1D17437}"/>
              </a:ext>
            </a:extLst>
          </p:cNvPr>
          <p:cNvSpPr>
            <a:spLocks/>
          </p:cNvSpPr>
          <p:nvPr/>
        </p:nvSpPr>
        <p:spPr bwMode="auto">
          <a:xfrm>
            <a:off x="9096138" y="1974283"/>
            <a:ext cx="353111" cy="348403"/>
          </a:xfrm>
          <a:custGeom>
            <a:avLst/>
            <a:gdLst>
              <a:gd name="T0" fmla="*/ 61 w 74"/>
              <a:gd name="T1" fmla="*/ 60 h 73"/>
              <a:gd name="T2" fmla="*/ 14 w 74"/>
              <a:gd name="T3" fmla="*/ 60 h 73"/>
              <a:gd name="T4" fmla="*/ 14 w 74"/>
              <a:gd name="T5" fmla="*/ 13 h 73"/>
              <a:gd name="T6" fmla="*/ 61 w 74"/>
              <a:gd name="T7" fmla="*/ 13 h 73"/>
              <a:gd name="T8" fmla="*/ 61 w 74"/>
              <a:gd name="T9" fmla="*/ 60 h 73"/>
            </a:gdLst>
            <a:ahLst/>
            <a:cxnLst>
              <a:cxn ang="0">
                <a:pos x="T0" y="T1"/>
              </a:cxn>
              <a:cxn ang="0">
                <a:pos x="T2" y="T3"/>
              </a:cxn>
              <a:cxn ang="0">
                <a:pos x="T4" y="T5"/>
              </a:cxn>
              <a:cxn ang="0">
                <a:pos x="T6" y="T7"/>
              </a:cxn>
              <a:cxn ang="0">
                <a:pos x="T8" y="T9"/>
              </a:cxn>
            </a:cxnLst>
            <a:rect l="0" t="0" r="r" b="b"/>
            <a:pathLst>
              <a:path w="74" h="73">
                <a:moveTo>
                  <a:pt x="61" y="60"/>
                </a:moveTo>
                <a:cubicBezTo>
                  <a:pt x="48" y="73"/>
                  <a:pt x="27" y="73"/>
                  <a:pt x="14" y="60"/>
                </a:cubicBezTo>
                <a:cubicBezTo>
                  <a:pt x="0" y="47"/>
                  <a:pt x="0" y="26"/>
                  <a:pt x="14" y="13"/>
                </a:cubicBezTo>
                <a:cubicBezTo>
                  <a:pt x="27" y="0"/>
                  <a:pt x="48" y="0"/>
                  <a:pt x="61" y="13"/>
                </a:cubicBezTo>
                <a:cubicBezTo>
                  <a:pt x="74" y="26"/>
                  <a:pt x="74" y="47"/>
                  <a:pt x="61" y="6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0" name="Freeform 103">
            <a:extLst>
              <a:ext uri="{FF2B5EF4-FFF2-40B4-BE49-F238E27FC236}">
                <a16:creationId xmlns:a16="http://schemas.microsoft.com/office/drawing/2014/main" id="{FF52BB00-9254-4472-8915-BAFF5D7C9D2E}"/>
              </a:ext>
            </a:extLst>
          </p:cNvPr>
          <p:cNvSpPr>
            <a:spLocks/>
          </p:cNvSpPr>
          <p:nvPr/>
        </p:nvSpPr>
        <p:spPr bwMode="auto">
          <a:xfrm>
            <a:off x="9110262" y="1983699"/>
            <a:ext cx="323293" cy="329570"/>
          </a:xfrm>
          <a:custGeom>
            <a:avLst/>
            <a:gdLst>
              <a:gd name="T0" fmla="*/ 56 w 68"/>
              <a:gd name="T1" fmla="*/ 56 h 69"/>
              <a:gd name="T2" fmla="*/ 12 w 68"/>
              <a:gd name="T3" fmla="*/ 56 h 69"/>
              <a:gd name="T4" fmla="*/ 12 w 68"/>
              <a:gd name="T5" fmla="*/ 12 h 69"/>
              <a:gd name="T6" fmla="*/ 56 w 68"/>
              <a:gd name="T7" fmla="*/ 12 h 69"/>
              <a:gd name="T8" fmla="*/ 56 w 68"/>
              <a:gd name="T9" fmla="*/ 56 h 69"/>
            </a:gdLst>
            <a:ahLst/>
            <a:cxnLst>
              <a:cxn ang="0">
                <a:pos x="T0" y="T1"/>
              </a:cxn>
              <a:cxn ang="0">
                <a:pos x="T2" y="T3"/>
              </a:cxn>
              <a:cxn ang="0">
                <a:pos x="T4" y="T5"/>
              </a:cxn>
              <a:cxn ang="0">
                <a:pos x="T6" y="T7"/>
              </a:cxn>
              <a:cxn ang="0">
                <a:pos x="T8" y="T9"/>
              </a:cxn>
            </a:cxnLst>
            <a:rect l="0" t="0" r="r" b="b"/>
            <a:pathLst>
              <a:path w="68" h="69">
                <a:moveTo>
                  <a:pt x="56" y="56"/>
                </a:moveTo>
                <a:cubicBezTo>
                  <a:pt x="44" y="69"/>
                  <a:pt x="24" y="69"/>
                  <a:pt x="12" y="56"/>
                </a:cubicBezTo>
                <a:cubicBezTo>
                  <a:pt x="0" y="44"/>
                  <a:pt x="0" y="24"/>
                  <a:pt x="12" y="12"/>
                </a:cubicBezTo>
                <a:cubicBezTo>
                  <a:pt x="24" y="0"/>
                  <a:pt x="44" y="0"/>
                  <a:pt x="56" y="12"/>
                </a:cubicBezTo>
                <a:cubicBezTo>
                  <a:pt x="68" y="24"/>
                  <a:pt x="68" y="44"/>
                  <a:pt x="56"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1" name="Freeform 104">
            <a:extLst>
              <a:ext uri="{FF2B5EF4-FFF2-40B4-BE49-F238E27FC236}">
                <a16:creationId xmlns:a16="http://schemas.microsoft.com/office/drawing/2014/main" id="{5E09E945-BC20-40D3-ACBA-563C410769CE}"/>
              </a:ext>
            </a:extLst>
          </p:cNvPr>
          <p:cNvSpPr>
            <a:spLocks noEditPoints="1"/>
          </p:cNvSpPr>
          <p:nvPr/>
        </p:nvSpPr>
        <p:spPr bwMode="auto">
          <a:xfrm>
            <a:off x="9377057" y="2040197"/>
            <a:ext cx="0" cy="210297"/>
          </a:xfrm>
          <a:custGeom>
            <a:avLst/>
            <a:gdLst>
              <a:gd name="T0" fmla="*/ 44 h 44"/>
              <a:gd name="T1" fmla="*/ 44 h 44"/>
              <a:gd name="T2" fmla="*/ 44 h 44"/>
              <a:gd name="T3" fmla="*/ 44 h 44"/>
              <a:gd name="T4" fmla="*/ 44 h 44"/>
              <a:gd name="T5" fmla="*/ 44 h 44"/>
              <a:gd name="T6" fmla="*/ 44 h 44"/>
              <a:gd name="T7" fmla="*/ 44 h 44"/>
              <a:gd name="T8" fmla="*/ 44 h 44"/>
              <a:gd name="T9" fmla="*/ 0 h 44"/>
              <a:gd name="T10" fmla="*/ 0 h 44"/>
              <a:gd name="T11" fmla="*/ 0 h 44"/>
              <a:gd name="T12" fmla="*/ 0 h 44"/>
              <a:gd name="T13" fmla="*/ 0 h 44"/>
              <a:gd name="T14" fmla="*/ 0 h 44"/>
              <a:gd name="T15" fmla="*/ 0 h 4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Lst>
            <a:rect l="0" t="0" r="r" b="b"/>
            <a:pathLst>
              <a:path h="44">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0"/>
                </a:moveTo>
                <a:cubicBezTo>
                  <a:pt x="0" y="0"/>
                  <a:pt x="0" y="0"/>
                  <a:pt x="0" y="0"/>
                </a:cubicBez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3" name="Freeform 105">
            <a:extLst>
              <a:ext uri="{FF2B5EF4-FFF2-40B4-BE49-F238E27FC236}">
                <a16:creationId xmlns:a16="http://schemas.microsoft.com/office/drawing/2014/main" id="{8F3B9E13-631D-40D8-9215-1308046990F8}"/>
              </a:ext>
            </a:extLst>
          </p:cNvPr>
          <p:cNvSpPr>
            <a:spLocks noEditPoints="1"/>
          </p:cNvSpPr>
          <p:nvPr/>
        </p:nvSpPr>
        <p:spPr bwMode="auto">
          <a:xfrm>
            <a:off x="9196579" y="1997824"/>
            <a:ext cx="180479" cy="295044"/>
          </a:xfrm>
          <a:custGeom>
            <a:avLst/>
            <a:gdLst>
              <a:gd name="T0" fmla="*/ 31 w 38"/>
              <a:gd name="T1" fmla="*/ 4 h 62"/>
              <a:gd name="T2" fmla="*/ 31 w 38"/>
              <a:gd name="T3" fmla="*/ 59 h 62"/>
              <a:gd name="T4" fmla="*/ 38 w 38"/>
              <a:gd name="T5" fmla="*/ 53 h 62"/>
              <a:gd name="T6" fmla="*/ 38 w 38"/>
              <a:gd name="T7" fmla="*/ 53 h 62"/>
              <a:gd name="T8" fmla="*/ 38 w 38"/>
              <a:gd name="T9" fmla="*/ 53 h 62"/>
              <a:gd name="T10" fmla="*/ 38 w 38"/>
              <a:gd name="T11" fmla="*/ 53 h 62"/>
              <a:gd name="T12" fmla="*/ 38 w 38"/>
              <a:gd name="T13" fmla="*/ 53 h 62"/>
              <a:gd name="T14" fmla="*/ 38 w 38"/>
              <a:gd name="T15" fmla="*/ 53 h 62"/>
              <a:gd name="T16" fmla="*/ 38 w 38"/>
              <a:gd name="T17" fmla="*/ 9 h 62"/>
              <a:gd name="T18" fmla="*/ 38 w 38"/>
              <a:gd name="T19" fmla="*/ 9 h 62"/>
              <a:gd name="T20" fmla="*/ 38 w 38"/>
              <a:gd name="T21" fmla="*/ 9 h 62"/>
              <a:gd name="T22" fmla="*/ 38 w 38"/>
              <a:gd name="T23" fmla="*/ 9 h 62"/>
              <a:gd name="T24" fmla="*/ 38 w 38"/>
              <a:gd name="T25" fmla="*/ 9 h 62"/>
              <a:gd name="T26" fmla="*/ 38 w 38"/>
              <a:gd name="T27" fmla="*/ 9 h 62"/>
              <a:gd name="T28" fmla="*/ 31 w 38"/>
              <a:gd name="T29" fmla="*/ 4 h 62"/>
              <a:gd name="T30" fmla="*/ 8 w 38"/>
              <a:gd name="T31" fmla="*/ 1 h 62"/>
              <a:gd name="T32" fmla="*/ 0 w 38"/>
              <a:gd name="T33" fmla="*/ 5 h 62"/>
              <a:gd name="T34" fmla="*/ 0 w 38"/>
              <a:gd name="T35" fmla="*/ 58 h 62"/>
              <a:gd name="T36" fmla="*/ 8 w 38"/>
              <a:gd name="T37" fmla="*/ 61 h 62"/>
              <a:gd name="T38" fmla="*/ 8 w 38"/>
              <a:gd name="T39" fmla="*/ 1 h 62"/>
              <a:gd name="T40" fmla="*/ 16 w 38"/>
              <a:gd name="T41" fmla="*/ 0 h 62"/>
              <a:gd name="T42" fmla="*/ 14 w 38"/>
              <a:gd name="T43" fmla="*/ 0 h 62"/>
              <a:gd name="T44" fmla="*/ 14 w 38"/>
              <a:gd name="T45" fmla="*/ 62 h 62"/>
              <a:gd name="T46" fmla="*/ 16 w 38"/>
              <a:gd name="T47" fmla="*/ 62 h 62"/>
              <a:gd name="T48" fmla="*/ 18 w 38"/>
              <a:gd name="T49" fmla="*/ 62 h 62"/>
              <a:gd name="T50" fmla="*/ 18 w 38"/>
              <a:gd name="T51" fmla="*/ 0 h 62"/>
              <a:gd name="T52" fmla="*/ 16 w 38"/>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62">
                <a:moveTo>
                  <a:pt x="31" y="4"/>
                </a:moveTo>
                <a:cubicBezTo>
                  <a:pt x="31" y="59"/>
                  <a:pt x="31" y="59"/>
                  <a:pt x="31" y="59"/>
                </a:cubicBezTo>
                <a:cubicBezTo>
                  <a:pt x="34" y="57"/>
                  <a:pt x="36" y="56"/>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6" y="7"/>
                  <a:pt x="34" y="5"/>
                  <a:pt x="31" y="4"/>
                </a:cubicBezTo>
                <a:moveTo>
                  <a:pt x="8" y="1"/>
                </a:moveTo>
                <a:cubicBezTo>
                  <a:pt x="5" y="2"/>
                  <a:pt x="2" y="3"/>
                  <a:pt x="0" y="5"/>
                </a:cubicBezTo>
                <a:cubicBezTo>
                  <a:pt x="0" y="58"/>
                  <a:pt x="0" y="58"/>
                  <a:pt x="0" y="58"/>
                </a:cubicBezTo>
                <a:cubicBezTo>
                  <a:pt x="2" y="59"/>
                  <a:pt x="5" y="60"/>
                  <a:pt x="8" y="61"/>
                </a:cubicBezTo>
                <a:cubicBezTo>
                  <a:pt x="8" y="1"/>
                  <a:pt x="8" y="1"/>
                  <a:pt x="8" y="1"/>
                </a:cubicBezTo>
                <a:moveTo>
                  <a:pt x="16" y="0"/>
                </a:moveTo>
                <a:cubicBezTo>
                  <a:pt x="16" y="0"/>
                  <a:pt x="15" y="0"/>
                  <a:pt x="14" y="0"/>
                </a:cubicBezTo>
                <a:cubicBezTo>
                  <a:pt x="14" y="62"/>
                  <a:pt x="14" y="62"/>
                  <a:pt x="14" y="62"/>
                </a:cubicBezTo>
                <a:cubicBezTo>
                  <a:pt x="15" y="62"/>
                  <a:pt x="16" y="62"/>
                  <a:pt x="16" y="62"/>
                </a:cubicBezTo>
                <a:cubicBezTo>
                  <a:pt x="17" y="62"/>
                  <a:pt x="18" y="62"/>
                  <a:pt x="18" y="62"/>
                </a:cubicBezTo>
                <a:cubicBezTo>
                  <a:pt x="18" y="0"/>
                  <a:pt x="18" y="0"/>
                  <a:pt x="18" y="0"/>
                </a:cubicBezTo>
                <a:cubicBezTo>
                  <a:pt x="18" y="0"/>
                  <a:pt x="17" y="0"/>
                  <a:pt x="16"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4" name="Freeform 106">
            <a:extLst>
              <a:ext uri="{FF2B5EF4-FFF2-40B4-BE49-F238E27FC236}">
                <a16:creationId xmlns:a16="http://schemas.microsoft.com/office/drawing/2014/main" id="{DB8E9C96-FFB1-4A1C-924F-E9AF713DBD96}"/>
              </a:ext>
            </a:extLst>
          </p:cNvPr>
          <p:cNvSpPr>
            <a:spLocks/>
          </p:cNvSpPr>
          <p:nvPr/>
        </p:nvSpPr>
        <p:spPr bwMode="auto">
          <a:xfrm>
            <a:off x="9386474" y="2002531"/>
            <a:ext cx="28249" cy="28249"/>
          </a:xfrm>
          <a:custGeom>
            <a:avLst/>
            <a:gdLst>
              <a:gd name="T0" fmla="*/ 5 w 6"/>
              <a:gd name="T1" fmla="*/ 5 h 6"/>
              <a:gd name="T2" fmla="*/ 1 w 6"/>
              <a:gd name="T3" fmla="*/ 5 h 6"/>
              <a:gd name="T4" fmla="*/ 1 w 6"/>
              <a:gd name="T5" fmla="*/ 1 h 6"/>
              <a:gd name="T6" fmla="*/ 5 w 6"/>
              <a:gd name="T7" fmla="*/ 1 h 6"/>
              <a:gd name="T8" fmla="*/ 5 w 6"/>
              <a:gd name="T9" fmla="*/ 5 h 6"/>
            </a:gdLst>
            <a:ahLst/>
            <a:cxnLst>
              <a:cxn ang="0">
                <a:pos x="T0" y="T1"/>
              </a:cxn>
              <a:cxn ang="0">
                <a:pos x="T2" y="T3"/>
              </a:cxn>
              <a:cxn ang="0">
                <a:pos x="T4" y="T5"/>
              </a:cxn>
              <a:cxn ang="0">
                <a:pos x="T6" y="T7"/>
              </a:cxn>
              <a:cxn ang="0">
                <a:pos x="T8" y="T9"/>
              </a:cxn>
            </a:cxnLst>
            <a:rect l="0" t="0" r="r" b="b"/>
            <a:pathLst>
              <a:path w="6" h="6">
                <a:moveTo>
                  <a:pt x="5" y="5"/>
                </a:moveTo>
                <a:cubicBezTo>
                  <a:pt x="4" y="6"/>
                  <a:pt x="2" y="6"/>
                  <a:pt x="1" y="5"/>
                </a:cubicBezTo>
                <a:cubicBezTo>
                  <a:pt x="0" y="4"/>
                  <a:pt x="0" y="2"/>
                  <a:pt x="1" y="1"/>
                </a:cubicBezTo>
                <a:cubicBezTo>
                  <a:pt x="2" y="0"/>
                  <a:pt x="4" y="0"/>
                  <a:pt x="5" y="1"/>
                </a:cubicBezTo>
                <a:cubicBezTo>
                  <a:pt x="6" y="2"/>
                  <a:pt x="6" y="4"/>
                  <a:pt x="5"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5" name="Oval 107">
            <a:extLst>
              <a:ext uri="{FF2B5EF4-FFF2-40B4-BE49-F238E27FC236}">
                <a16:creationId xmlns:a16="http://schemas.microsoft.com/office/drawing/2014/main" id="{3E64B962-58C9-496D-8858-0447BF9FB711}"/>
              </a:ext>
            </a:extLst>
          </p:cNvPr>
          <p:cNvSpPr>
            <a:spLocks noChangeArrowheads="1"/>
          </p:cNvSpPr>
          <p:nvPr/>
        </p:nvSpPr>
        <p:spPr bwMode="auto">
          <a:xfrm>
            <a:off x="9442971" y="2135929"/>
            <a:ext cx="25110"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6" name="Freeform 108">
            <a:extLst>
              <a:ext uri="{FF2B5EF4-FFF2-40B4-BE49-F238E27FC236}">
                <a16:creationId xmlns:a16="http://schemas.microsoft.com/office/drawing/2014/main" id="{02DD7865-C7D7-4623-9CD3-B47C0AD61D54}"/>
              </a:ext>
            </a:extLst>
          </p:cNvPr>
          <p:cNvSpPr>
            <a:spLocks/>
          </p:cNvSpPr>
          <p:nvPr/>
        </p:nvSpPr>
        <p:spPr bwMode="auto">
          <a:xfrm>
            <a:off x="9386474" y="2259910"/>
            <a:ext cx="28249" cy="28249"/>
          </a:xfrm>
          <a:custGeom>
            <a:avLst/>
            <a:gdLst>
              <a:gd name="T0" fmla="*/ 1 w 6"/>
              <a:gd name="T1" fmla="*/ 5 h 6"/>
              <a:gd name="T2" fmla="*/ 1 w 6"/>
              <a:gd name="T3" fmla="*/ 1 h 6"/>
              <a:gd name="T4" fmla="*/ 5 w 6"/>
              <a:gd name="T5" fmla="*/ 1 h 6"/>
              <a:gd name="T6" fmla="*/ 5 w 6"/>
              <a:gd name="T7" fmla="*/ 5 h 6"/>
              <a:gd name="T8" fmla="*/ 1 w 6"/>
              <a:gd name="T9" fmla="*/ 5 h 6"/>
            </a:gdLst>
            <a:ahLst/>
            <a:cxnLst>
              <a:cxn ang="0">
                <a:pos x="T0" y="T1"/>
              </a:cxn>
              <a:cxn ang="0">
                <a:pos x="T2" y="T3"/>
              </a:cxn>
              <a:cxn ang="0">
                <a:pos x="T4" y="T5"/>
              </a:cxn>
              <a:cxn ang="0">
                <a:pos x="T6" y="T7"/>
              </a:cxn>
              <a:cxn ang="0">
                <a:pos x="T8" y="T9"/>
              </a:cxn>
            </a:cxnLst>
            <a:rect l="0" t="0" r="r" b="b"/>
            <a:pathLst>
              <a:path w="6" h="6">
                <a:moveTo>
                  <a:pt x="1" y="5"/>
                </a:moveTo>
                <a:cubicBezTo>
                  <a:pt x="0" y="4"/>
                  <a:pt x="0" y="2"/>
                  <a:pt x="1" y="1"/>
                </a:cubicBezTo>
                <a:cubicBezTo>
                  <a:pt x="2" y="0"/>
                  <a:pt x="4" y="0"/>
                  <a:pt x="5" y="1"/>
                </a:cubicBezTo>
                <a:cubicBezTo>
                  <a:pt x="6" y="2"/>
                  <a:pt x="6" y="4"/>
                  <a:pt x="5" y="5"/>
                </a:cubicBezTo>
                <a:cubicBezTo>
                  <a:pt x="4"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8" name="Oval 109">
            <a:extLst>
              <a:ext uri="{FF2B5EF4-FFF2-40B4-BE49-F238E27FC236}">
                <a16:creationId xmlns:a16="http://schemas.microsoft.com/office/drawing/2014/main" id="{D958BD81-6015-4250-8F4E-6C7C859B7939}"/>
              </a:ext>
            </a:extLst>
          </p:cNvPr>
          <p:cNvSpPr>
            <a:spLocks noChangeArrowheads="1"/>
          </p:cNvSpPr>
          <p:nvPr/>
        </p:nvSpPr>
        <p:spPr bwMode="auto">
          <a:xfrm>
            <a:off x="9262493" y="2317978"/>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9" name="Freeform 110">
            <a:extLst>
              <a:ext uri="{FF2B5EF4-FFF2-40B4-BE49-F238E27FC236}">
                <a16:creationId xmlns:a16="http://schemas.microsoft.com/office/drawing/2014/main" id="{57DAC049-28E8-4E12-BC8D-D226905F5FEE}"/>
              </a:ext>
            </a:extLst>
          </p:cNvPr>
          <p:cNvSpPr>
            <a:spLocks/>
          </p:cNvSpPr>
          <p:nvPr/>
        </p:nvSpPr>
        <p:spPr bwMode="auto">
          <a:xfrm>
            <a:off x="9129095" y="2259910"/>
            <a:ext cx="28249" cy="28249"/>
          </a:xfrm>
          <a:custGeom>
            <a:avLst/>
            <a:gdLst>
              <a:gd name="T0" fmla="*/ 1 w 6"/>
              <a:gd name="T1" fmla="*/ 1 h 6"/>
              <a:gd name="T2" fmla="*/ 5 w 6"/>
              <a:gd name="T3" fmla="*/ 1 h 6"/>
              <a:gd name="T4" fmla="*/ 5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4" y="0"/>
                  <a:pt x="5" y="1"/>
                </a:cubicBezTo>
                <a:cubicBezTo>
                  <a:pt x="6" y="2"/>
                  <a:pt x="6" y="4"/>
                  <a:pt x="5" y="5"/>
                </a:cubicBezTo>
                <a:cubicBezTo>
                  <a:pt x="4"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0" name="Oval 111">
            <a:extLst>
              <a:ext uri="{FF2B5EF4-FFF2-40B4-BE49-F238E27FC236}">
                <a16:creationId xmlns:a16="http://schemas.microsoft.com/office/drawing/2014/main" id="{08254104-1D00-453C-A250-179E10710FA1}"/>
              </a:ext>
            </a:extLst>
          </p:cNvPr>
          <p:cNvSpPr>
            <a:spLocks noChangeArrowheads="1"/>
          </p:cNvSpPr>
          <p:nvPr/>
        </p:nvSpPr>
        <p:spPr bwMode="auto">
          <a:xfrm>
            <a:off x="9077306" y="2135929"/>
            <a:ext cx="28249"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1" name="Freeform 112">
            <a:extLst>
              <a:ext uri="{FF2B5EF4-FFF2-40B4-BE49-F238E27FC236}">
                <a16:creationId xmlns:a16="http://schemas.microsoft.com/office/drawing/2014/main" id="{7BAD46B2-1761-4A81-9953-5F18745912EF}"/>
              </a:ext>
            </a:extLst>
          </p:cNvPr>
          <p:cNvSpPr>
            <a:spLocks/>
          </p:cNvSpPr>
          <p:nvPr/>
        </p:nvSpPr>
        <p:spPr bwMode="auto">
          <a:xfrm>
            <a:off x="9129095" y="2002531"/>
            <a:ext cx="28249" cy="28249"/>
          </a:xfrm>
          <a:custGeom>
            <a:avLst/>
            <a:gdLst>
              <a:gd name="T0" fmla="*/ 5 w 6"/>
              <a:gd name="T1" fmla="*/ 1 h 6"/>
              <a:gd name="T2" fmla="*/ 5 w 6"/>
              <a:gd name="T3" fmla="*/ 5 h 6"/>
              <a:gd name="T4" fmla="*/ 1 w 6"/>
              <a:gd name="T5" fmla="*/ 5 h 6"/>
              <a:gd name="T6" fmla="*/ 1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6" y="4"/>
                  <a:pt x="5" y="5"/>
                </a:cubicBezTo>
                <a:cubicBezTo>
                  <a:pt x="4" y="6"/>
                  <a:pt x="2" y="6"/>
                  <a:pt x="1" y="5"/>
                </a:cubicBezTo>
                <a:cubicBezTo>
                  <a:pt x="0" y="4"/>
                  <a:pt x="0" y="2"/>
                  <a:pt x="1" y="1"/>
                </a:cubicBezTo>
                <a:cubicBezTo>
                  <a:pt x="2" y="0"/>
                  <a:pt x="4" y="0"/>
                  <a:pt x="5"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2" name="Oval 113">
            <a:extLst>
              <a:ext uri="{FF2B5EF4-FFF2-40B4-BE49-F238E27FC236}">
                <a16:creationId xmlns:a16="http://schemas.microsoft.com/office/drawing/2014/main" id="{75E3B19B-6F96-4651-8DD3-5F8EED09A52F}"/>
              </a:ext>
            </a:extLst>
          </p:cNvPr>
          <p:cNvSpPr>
            <a:spLocks noChangeArrowheads="1"/>
          </p:cNvSpPr>
          <p:nvPr/>
        </p:nvSpPr>
        <p:spPr bwMode="auto">
          <a:xfrm>
            <a:off x="9262493" y="1950742"/>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3" name="Freeform 114">
            <a:extLst>
              <a:ext uri="{FF2B5EF4-FFF2-40B4-BE49-F238E27FC236}">
                <a16:creationId xmlns:a16="http://schemas.microsoft.com/office/drawing/2014/main" id="{5F116192-1C73-459C-97A7-871F20D938A6}"/>
              </a:ext>
            </a:extLst>
          </p:cNvPr>
          <p:cNvSpPr>
            <a:spLocks/>
          </p:cNvSpPr>
          <p:nvPr/>
        </p:nvSpPr>
        <p:spPr bwMode="auto">
          <a:xfrm>
            <a:off x="8590797" y="2302284"/>
            <a:ext cx="528882" cy="525743"/>
          </a:xfrm>
          <a:custGeom>
            <a:avLst/>
            <a:gdLst>
              <a:gd name="T0" fmla="*/ 91 w 111"/>
              <a:gd name="T1" fmla="*/ 90 h 110"/>
              <a:gd name="T2" fmla="*/ 20 w 111"/>
              <a:gd name="T3" fmla="*/ 90 h 110"/>
              <a:gd name="T4" fmla="*/ 20 w 111"/>
              <a:gd name="T5" fmla="*/ 19 h 110"/>
              <a:gd name="T6" fmla="*/ 91 w 111"/>
              <a:gd name="T7" fmla="*/ 19 h 110"/>
              <a:gd name="T8" fmla="*/ 91 w 111"/>
              <a:gd name="T9" fmla="*/ 90 h 110"/>
            </a:gdLst>
            <a:ahLst/>
            <a:cxnLst>
              <a:cxn ang="0">
                <a:pos x="T0" y="T1"/>
              </a:cxn>
              <a:cxn ang="0">
                <a:pos x="T2" y="T3"/>
              </a:cxn>
              <a:cxn ang="0">
                <a:pos x="T4" y="T5"/>
              </a:cxn>
              <a:cxn ang="0">
                <a:pos x="T6" y="T7"/>
              </a:cxn>
              <a:cxn ang="0">
                <a:pos x="T8" y="T9"/>
              </a:cxn>
            </a:cxnLst>
            <a:rect l="0" t="0" r="r" b="b"/>
            <a:pathLst>
              <a:path w="111" h="110">
                <a:moveTo>
                  <a:pt x="91" y="90"/>
                </a:moveTo>
                <a:cubicBezTo>
                  <a:pt x="71" y="110"/>
                  <a:pt x="40" y="110"/>
                  <a:pt x="20" y="90"/>
                </a:cubicBezTo>
                <a:cubicBezTo>
                  <a:pt x="0" y="71"/>
                  <a:pt x="0" y="39"/>
                  <a:pt x="20" y="19"/>
                </a:cubicBezTo>
                <a:cubicBezTo>
                  <a:pt x="40" y="0"/>
                  <a:pt x="71" y="0"/>
                  <a:pt x="91" y="19"/>
                </a:cubicBezTo>
                <a:cubicBezTo>
                  <a:pt x="111" y="39"/>
                  <a:pt x="111" y="71"/>
                  <a:pt x="91" y="9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4" name="Freeform 115">
            <a:extLst>
              <a:ext uri="{FF2B5EF4-FFF2-40B4-BE49-F238E27FC236}">
                <a16:creationId xmlns:a16="http://schemas.microsoft.com/office/drawing/2014/main" id="{E21C8927-6805-428A-9BF7-239EA108444A}"/>
              </a:ext>
            </a:extLst>
          </p:cNvPr>
          <p:cNvSpPr>
            <a:spLocks/>
          </p:cNvSpPr>
          <p:nvPr/>
        </p:nvSpPr>
        <p:spPr bwMode="auto">
          <a:xfrm>
            <a:off x="8623754" y="2332102"/>
            <a:ext cx="467676" cy="466107"/>
          </a:xfrm>
          <a:custGeom>
            <a:avLst/>
            <a:gdLst>
              <a:gd name="T0" fmla="*/ 80 w 98"/>
              <a:gd name="T1" fmla="*/ 81 h 98"/>
              <a:gd name="T2" fmla="*/ 17 w 98"/>
              <a:gd name="T3" fmla="*/ 81 h 98"/>
              <a:gd name="T4" fmla="*/ 17 w 98"/>
              <a:gd name="T5" fmla="*/ 17 h 98"/>
              <a:gd name="T6" fmla="*/ 80 w 98"/>
              <a:gd name="T7" fmla="*/ 17 h 98"/>
              <a:gd name="T8" fmla="*/ 80 w 98"/>
              <a:gd name="T9" fmla="*/ 81 h 98"/>
            </a:gdLst>
            <a:ahLst/>
            <a:cxnLst>
              <a:cxn ang="0">
                <a:pos x="T0" y="T1"/>
              </a:cxn>
              <a:cxn ang="0">
                <a:pos x="T2" y="T3"/>
              </a:cxn>
              <a:cxn ang="0">
                <a:pos x="T4" y="T5"/>
              </a:cxn>
              <a:cxn ang="0">
                <a:pos x="T6" y="T7"/>
              </a:cxn>
              <a:cxn ang="0">
                <a:pos x="T8" y="T9"/>
              </a:cxn>
            </a:cxnLst>
            <a:rect l="0" t="0" r="r" b="b"/>
            <a:pathLst>
              <a:path w="98" h="98">
                <a:moveTo>
                  <a:pt x="80" y="81"/>
                </a:moveTo>
                <a:cubicBezTo>
                  <a:pt x="63" y="98"/>
                  <a:pt x="34" y="98"/>
                  <a:pt x="17" y="81"/>
                </a:cubicBezTo>
                <a:cubicBezTo>
                  <a:pt x="0" y="63"/>
                  <a:pt x="0" y="35"/>
                  <a:pt x="17" y="17"/>
                </a:cubicBezTo>
                <a:cubicBezTo>
                  <a:pt x="34" y="0"/>
                  <a:pt x="63" y="0"/>
                  <a:pt x="80" y="17"/>
                </a:cubicBezTo>
                <a:cubicBezTo>
                  <a:pt x="98" y="35"/>
                  <a:pt x="98" y="63"/>
                  <a:pt x="80"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5" name="Freeform 116">
            <a:extLst>
              <a:ext uri="{FF2B5EF4-FFF2-40B4-BE49-F238E27FC236}">
                <a16:creationId xmlns:a16="http://schemas.microsoft.com/office/drawing/2014/main" id="{9C3FBB4B-4591-47D4-B11C-037F4144E85A}"/>
              </a:ext>
            </a:extLst>
          </p:cNvPr>
          <p:cNvSpPr>
            <a:spLocks/>
          </p:cNvSpPr>
          <p:nvPr/>
        </p:nvSpPr>
        <p:spPr bwMode="auto">
          <a:xfrm>
            <a:off x="8628463" y="2341518"/>
            <a:ext cx="453552" cy="447274"/>
          </a:xfrm>
          <a:custGeom>
            <a:avLst/>
            <a:gdLst>
              <a:gd name="T0" fmla="*/ 78 w 95"/>
              <a:gd name="T1" fmla="*/ 77 h 94"/>
              <a:gd name="T2" fmla="*/ 17 w 95"/>
              <a:gd name="T3" fmla="*/ 77 h 94"/>
              <a:gd name="T4" fmla="*/ 17 w 95"/>
              <a:gd name="T5" fmla="*/ 16 h 94"/>
              <a:gd name="T6" fmla="*/ 78 w 95"/>
              <a:gd name="T7" fmla="*/ 16 h 94"/>
              <a:gd name="T8" fmla="*/ 78 w 95"/>
              <a:gd name="T9" fmla="*/ 77 h 94"/>
            </a:gdLst>
            <a:ahLst/>
            <a:cxnLst>
              <a:cxn ang="0">
                <a:pos x="T0" y="T1"/>
              </a:cxn>
              <a:cxn ang="0">
                <a:pos x="T2" y="T3"/>
              </a:cxn>
              <a:cxn ang="0">
                <a:pos x="T4" y="T5"/>
              </a:cxn>
              <a:cxn ang="0">
                <a:pos x="T6" y="T7"/>
              </a:cxn>
              <a:cxn ang="0">
                <a:pos x="T8" y="T9"/>
              </a:cxn>
            </a:cxnLst>
            <a:rect l="0" t="0" r="r" b="b"/>
            <a:pathLst>
              <a:path w="95" h="94">
                <a:moveTo>
                  <a:pt x="78" y="77"/>
                </a:moveTo>
                <a:cubicBezTo>
                  <a:pt x="61" y="94"/>
                  <a:pt x="34" y="94"/>
                  <a:pt x="17" y="77"/>
                </a:cubicBezTo>
                <a:cubicBezTo>
                  <a:pt x="0" y="61"/>
                  <a:pt x="0" y="33"/>
                  <a:pt x="17" y="16"/>
                </a:cubicBezTo>
                <a:cubicBezTo>
                  <a:pt x="34" y="0"/>
                  <a:pt x="61" y="0"/>
                  <a:pt x="78" y="16"/>
                </a:cubicBezTo>
                <a:cubicBezTo>
                  <a:pt x="95" y="33"/>
                  <a:pt x="95" y="61"/>
                  <a:pt x="78" y="7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6" name="Freeform 117">
            <a:extLst>
              <a:ext uri="{FF2B5EF4-FFF2-40B4-BE49-F238E27FC236}">
                <a16:creationId xmlns:a16="http://schemas.microsoft.com/office/drawing/2014/main" id="{9E03EA7D-9DFD-40AF-83D3-E1DE1B10A723}"/>
              </a:ext>
            </a:extLst>
          </p:cNvPr>
          <p:cNvSpPr>
            <a:spLocks/>
          </p:cNvSpPr>
          <p:nvPr/>
        </p:nvSpPr>
        <p:spPr bwMode="auto">
          <a:xfrm>
            <a:off x="8681822" y="2388599"/>
            <a:ext cx="346834" cy="353111"/>
          </a:xfrm>
          <a:custGeom>
            <a:avLst/>
            <a:gdLst>
              <a:gd name="T0" fmla="*/ 60 w 73"/>
              <a:gd name="T1" fmla="*/ 61 h 74"/>
              <a:gd name="T2" fmla="*/ 13 w 73"/>
              <a:gd name="T3" fmla="*/ 61 h 74"/>
              <a:gd name="T4" fmla="*/ 13 w 73"/>
              <a:gd name="T5" fmla="*/ 13 h 74"/>
              <a:gd name="T6" fmla="*/ 60 w 73"/>
              <a:gd name="T7" fmla="*/ 13 h 74"/>
              <a:gd name="T8" fmla="*/ 60 w 73"/>
              <a:gd name="T9" fmla="*/ 61 h 74"/>
            </a:gdLst>
            <a:ahLst/>
            <a:cxnLst>
              <a:cxn ang="0">
                <a:pos x="T0" y="T1"/>
              </a:cxn>
              <a:cxn ang="0">
                <a:pos x="T2" y="T3"/>
              </a:cxn>
              <a:cxn ang="0">
                <a:pos x="T4" y="T5"/>
              </a:cxn>
              <a:cxn ang="0">
                <a:pos x="T6" y="T7"/>
              </a:cxn>
              <a:cxn ang="0">
                <a:pos x="T8" y="T9"/>
              </a:cxn>
            </a:cxnLst>
            <a:rect l="0" t="0" r="r" b="b"/>
            <a:pathLst>
              <a:path w="73" h="74">
                <a:moveTo>
                  <a:pt x="60" y="61"/>
                </a:moveTo>
                <a:cubicBezTo>
                  <a:pt x="47" y="74"/>
                  <a:pt x="26" y="74"/>
                  <a:pt x="13" y="61"/>
                </a:cubicBezTo>
                <a:cubicBezTo>
                  <a:pt x="0" y="48"/>
                  <a:pt x="0" y="26"/>
                  <a:pt x="13" y="13"/>
                </a:cubicBezTo>
                <a:cubicBezTo>
                  <a:pt x="26" y="0"/>
                  <a:pt x="47" y="0"/>
                  <a:pt x="60" y="13"/>
                </a:cubicBezTo>
                <a:cubicBezTo>
                  <a:pt x="73" y="26"/>
                  <a:pt x="73" y="48"/>
                  <a:pt x="60" y="61"/>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7" name="Freeform 118">
            <a:extLst>
              <a:ext uri="{FF2B5EF4-FFF2-40B4-BE49-F238E27FC236}">
                <a16:creationId xmlns:a16="http://schemas.microsoft.com/office/drawing/2014/main" id="{77062832-B438-443C-AE2D-2C65C14CEB17}"/>
              </a:ext>
            </a:extLst>
          </p:cNvPr>
          <p:cNvSpPr>
            <a:spLocks/>
          </p:cNvSpPr>
          <p:nvPr/>
        </p:nvSpPr>
        <p:spPr bwMode="auto">
          <a:xfrm>
            <a:off x="8691238" y="2402724"/>
            <a:ext cx="328001" cy="324863"/>
          </a:xfrm>
          <a:custGeom>
            <a:avLst/>
            <a:gdLst>
              <a:gd name="T0" fmla="*/ 57 w 69"/>
              <a:gd name="T1" fmla="*/ 56 h 68"/>
              <a:gd name="T2" fmla="*/ 13 w 69"/>
              <a:gd name="T3" fmla="*/ 56 h 68"/>
              <a:gd name="T4" fmla="*/ 13 w 69"/>
              <a:gd name="T5" fmla="*/ 12 h 68"/>
              <a:gd name="T6" fmla="*/ 57 w 69"/>
              <a:gd name="T7" fmla="*/ 12 h 68"/>
              <a:gd name="T8" fmla="*/ 57 w 69"/>
              <a:gd name="T9" fmla="*/ 56 h 68"/>
            </a:gdLst>
            <a:ahLst/>
            <a:cxnLst>
              <a:cxn ang="0">
                <a:pos x="T0" y="T1"/>
              </a:cxn>
              <a:cxn ang="0">
                <a:pos x="T2" y="T3"/>
              </a:cxn>
              <a:cxn ang="0">
                <a:pos x="T4" y="T5"/>
              </a:cxn>
              <a:cxn ang="0">
                <a:pos x="T6" y="T7"/>
              </a:cxn>
              <a:cxn ang="0">
                <a:pos x="T8" y="T9"/>
              </a:cxn>
            </a:cxnLst>
            <a:rect l="0" t="0" r="r" b="b"/>
            <a:pathLst>
              <a:path w="69" h="68">
                <a:moveTo>
                  <a:pt x="57" y="56"/>
                </a:moveTo>
                <a:cubicBezTo>
                  <a:pt x="44" y="68"/>
                  <a:pt x="25" y="68"/>
                  <a:pt x="13" y="56"/>
                </a:cubicBezTo>
                <a:cubicBezTo>
                  <a:pt x="0" y="44"/>
                  <a:pt x="0" y="24"/>
                  <a:pt x="13" y="12"/>
                </a:cubicBezTo>
                <a:cubicBezTo>
                  <a:pt x="25" y="0"/>
                  <a:pt x="44" y="0"/>
                  <a:pt x="57" y="12"/>
                </a:cubicBezTo>
                <a:cubicBezTo>
                  <a:pt x="69" y="24"/>
                  <a:pt x="69" y="44"/>
                  <a:pt x="57"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8" name="Freeform 119">
            <a:extLst>
              <a:ext uri="{FF2B5EF4-FFF2-40B4-BE49-F238E27FC236}">
                <a16:creationId xmlns:a16="http://schemas.microsoft.com/office/drawing/2014/main" id="{C09877C8-D41B-4275-B1C7-634E02C6DAA8}"/>
              </a:ext>
            </a:extLst>
          </p:cNvPr>
          <p:cNvSpPr>
            <a:spLocks noEditPoints="1"/>
          </p:cNvSpPr>
          <p:nvPr/>
        </p:nvSpPr>
        <p:spPr bwMode="auto">
          <a:xfrm>
            <a:off x="8775984" y="2416848"/>
            <a:ext cx="182048" cy="296614"/>
          </a:xfrm>
          <a:custGeom>
            <a:avLst/>
            <a:gdLst>
              <a:gd name="T0" fmla="*/ 31 w 38"/>
              <a:gd name="T1" fmla="*/ 3 h 62"/>
              <a:gd name="T2" fmla="*/ 31 w 38"/>
              <a:gd name="T3" fmla="*/ 58 h 62"/>
              <a:gd name="T4" fmla="*/ 38 w 38"/>
              <a:gd name="T5" fmla="*/ 53 h 62"/>
              <a:gd name="T6" fmla="*/ 38 w 38"/>
              <a:gd name="T7" fmla="*/ 9 h 62"/>
              <a:gd name="T8" fmla="*/ 31 w 38"/>
              <a:gd name="T9" fmla="*/ 3 h 62"/>
              <a:gd name="T10" fmla="*/ 8 w 38"/>
              <a:gd name="T11" fmla="*/ 1 h 62"/>
              <a:gd name="T12" fmla="*/ 0 w 38"/>
              <a:gd name="T13" fmla="*/ 5 h 62"/>
              <a:gd name="T14" fmla="*/ 0 w 38"/>
              <a:gd name="T15" fmla="*/ 57 h 62"/>
              <a:gd name="T16" fmla="*/ 8 w 38"/>
              <a:gd name="T17" fmla="*/ 61 h 62"/>
              <a:gd name="T18" fmla="*/ 8 w 38"/>
              <a:gd name="T19" fmla="*/ 1 h 62"/>
              <a:gd name="T20" fmla="*/ 17 w 38"/>
              <a:gd name="T21" fmla="*/ 0 h 62"/>
              <a:gd name="T22" fmla="*/ 15 w 38"/>
              <a:gd name="T23" fmla="*/ 0 h 62"/>
              <a:gd name="T24" fmla="*/ 15 w 38"/>
              <a:gd name="T25" fmla="*/ 62 h 62"/>
              <a:gd name="T26" fmla="*/ 17 w 38"/>
              <a:gd name="T27" fmla="*/ 62 h 62"/>
              <a:gd name="T28" fmla="*/ 19 w 38"/>
              <a:gd name="T29" fmla="*/ 62 h 62"/>
              <a:gd name="T30" fmla="*/ 19 w 38"/>
              <a:gd name="T31" fmla="*/ 0 h 62"/>
              <a:gd name="T32" fmla="*/ 17 w 38"/>
              <a:gd name="T3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62">
                <a:moveTo>
                  <a:pt x="31" y="3"/>
                </a:moveTo>
                <a:cubicBezTo>
                  <a:pt x="31" y="58"/>
                  <a:pt x="31" y="58"/>
                  <a:pt x="31" y="58"/>
                </a:cubicBezTo>
                <a:cubicBezTo>
                  <a:pt x="34" y="57"/>
                  <a:pt x="36" y="55"/>
                  <a:pt x="38" y="53"/>
                </a:cubicBezTo>
                <a:cubicBezTo>
                  <a:pt x="38" y="9"/>
                  <a:pt x="38" y="9"/>
                  <a:pt x="38" y="9"/>
                </a:cubicBezTo>
                <a:cubicBezTo>
                  <a:pt x="36" y="7"/>
                  <a:pt x="34" y="5"/>
                  <a:pt x="31" y="3"/>
                </a:cubicBezTo>
                <a:moveTo>
                  <a:pt x="8" y="1"/>
                </a:moveTo>
                <a:cubicBezTo>
                  <a:pt x="5" y="2"/>
                  <a:pt x="2" y="3"/>
                  <a:pt x="0" y="5"/>
                </a:cubicBezTo>
                <a:cubicBezTo>
                  <a:pt x="0" y="57"/>
                  <a:pt x="0" y="57"/>
                  <a:pt x="0" y="57"/>
                </a:cubicBezTo>
                <a:cubicBezTo>
                  <a:pt x="2" y="59"/>
                  <a:pt x="5" y="60"/>
                  <a:pt x="8" y="61"/>
                </a:cubicBezTo>
                <a:cubicBezTo>
                  <a:pt x="8" y="1"/>
                  <a:pt x="8" y="1"/>
                  <a:pt x="8" y="1"/>
                </a:cubicBezTo>
                <a:moveTo>
                  <a:pt x="17" y="0"/>
                </a:moveTo>
                <a:cubicBezTo>
                  <a:pt x="16" y="0"/>
                  <a:pt x="15" y="0"/>
                  <a:pt x="15" y="0"/>
                </a:cubicBezTo>
                <a:cubicBezTo>
                  <a:pt x="15" y="62"/>
                  <a:pt x="15" y="62"/>
                  <a:pt x="15" y="62"/>
                </a:cubicBezTo>
                <a:cubicBezTo>
                  <a:pt x="15" y="62"/>
                  <a:pt x="16" y="62"/>
                  <a:pt x="17" y="62"/>
                </a:cubicBezTo>
                <a:cubicBezTo>
                  <a:pt x="17" y="62"/>
                  <a:pt x="18" y="62"/>
                  <a:pt x="19" y="62"/>
                </a:cubicBezTo>
                <a:cubicBezTo>
                  <a:pt x="19" y="0"/>
                  <a:pt x="19" y="0"/>
                  <a:pt x="19" y="0"/>
                </a:cubicBezTo>
                <a:cubicBezTo>
                  <a:pt x="18" y="0"/>
                  <a:pt x="17" y="0"/>
                  <a:pt x="17"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9" name="Freeform 120">
            <a:extLst>
              <a:ext uri="{FF2B5EF4-FFF2-40B4-BE49-F238E27FC236}">
                <a16:creationId xmlns:a16="http://schemas.microsoft.com/office/drawing/2014/main" id="{90CBFB45-F346-4296-85F3-61EDD2C5100B}"/>
              </a:ext>
            </a:extLst>
          </p:cNvPr>
          <p:cNvSpPr>
            <a:spLocks/>
          </p:cNvSpPr>
          <p:nvPr/>
        </p:nvSpPr>
        <p:spPr bwMode="auto">
          <a:xfrm>
            <a:off x="8972157" y="2421557"/>
            <a:ext cx="23541" cy="29819"/>
          </a:xfrm>
          <a:custGeom>
            <a:avLst/>
            <a:gdLst>
              <a:gd name="T0" fmla="*/ 4 w 5"/>
              <a:gd name="T1" fmla="*/ 5 h 6"/>
              <a:gd name="T2" fmla="*/ 1 w 5"/>
              <a:gd name="T3" fmla="*/ 5 h 6"/>
              <a:gd name="T4" fmla="*/ 1 w 5"/>
              <a:gd name="T5" fmla="*/ 1 h 6"/>
              <a:gd name="T6" fmla="*/ 4 w 5"/>
              <a:gd name="T7" fmla="*/ 1 h 6"/>
              <a:gd name="T8" fmla="*/ 4 w 5"/>
              <a:gd name="T9" fmla="*/ 5 h 6"/>
            </a:gdLst>
            <a:ahLst/>
            <a:cxnLst>
              <a:cxn ang="0">
                <a:pos x="T0" y="T1"/>
              </a:cxn>
              <a:cxn ang="0">
                <a:pos x="T2" y="T3"/>
              </a:cxn>
              <a:cxn ang="0">
                <a:pos x="T4" y="T5"/>
              </a:cxn>
              <a:cxn ang="0">
                <a:pos x="T6" y="T7"/>
              </a:cxn>
              <a:cxn ang="0">
                <a:pos x="T8" y="T9"/>
              </a:cxn>
            </a:cxnLst>
            <a:rect l="0" t="0" r="r" b="b"/>
            <a:pathLst>
              <a:path w="5" h="6">
                <a:moveTo>
                  <a:pt x="4" y="5"/>
                </a:moveTo>
                <a:cubicBezTo>
                  <a:pt x="3" y="6"/>
                  <a:pt x="2" y="6"/>
                  <a:pt x="1" y="5"/>
                </a:cubicBezTo>
                <a:cubicBezTo>
                  <a:pt x="0" y="4"/>
                  <a:pt x="0" y="2"/>
                  <a:pt x="1" y="1"/>
                </a:cubicBezTo>
                <a:cubicBezTo>
                  <a:pt x="2" y="0"/>
                  <a:pt x="3" y="0"/>
                  <a:pt x="4" y="1"/>
                </a:cubicBezTo>
                <a:cubicBezTo>
                  <a:pt x="5" y="2"/>
                  <a:pt x="5" y="4"/>
                  <a:pt x="4"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0" name="Oval 121">
            <a:extLst>
              <a:ext uri="{FF2B5EF4-FFF2-40B4-BE49-F238E27FC236}">
                <a16:creationId xmlns:a16="http://schemas.microsoft.com/office/drawing/2014/main" id="{BC9655CF-7C7E-424C-896A-EB865D0B2ACB}"/>
              </a:ext>
            </a:extLst>
          </p:cNvPr>
          <p:cNvSpPr>
            <a:spLocks noChangeArrowheads="1"/>
          </p:cNvSpPr>
          <p:nvPr/>
        </p:nvSpPr>
        <p:spPr bwMode="auto">
          <a:xfrm>
            <a:off x="9023947" y="2550246"/>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1" name="Freeform 122">
            <a:extLst>
              <a:ext uri="{FF2B5EF4-FFF2-40B4-BE49-F238E27FC236}">
                <a16:creationId xmlns:a16="http://schemas.microsoft.com/office/drawing/2014/main" id="{292B7D42-7DAB-4710-B8C0-5379DB8975A7}"/>
              </a:ext>
            </a:extLst>
          </p:cNvPr>
          <p:cNvSpPr>
            <a:spLocks/>
          </p:cNvSpPr>
          <p:nvPr/>
        </p:nvSpPr>
        <p:spPr bwMode="auto">
          <a:xfrm>
            <a:off x="8972157" y="2678936"/>
            <a:ext cx="23541" cy="29819"/>
          </a:xfrm>
          <a:custGeom>
            <a:avLst/>
            <a:gdLst>
              <a:gd name="T0" fmla="*/ 1 w 5"/>
              <a:gd name="T1" fmla="*/ 5 h 6"/>
              <a:gd name="T2" fmla="*/ 1 w 5"/>
              <a:gd name="T3" fmla="*/ 1 h 6"/>
              <a:gd name="T4" fmla="*/ 4 w 5"/>
              <a:gd name="T5" fmla="*/ 1 h 6"/>
              <a:gd name="T6" fmla="*/ 4 w 5"/>
              <a:gd name="T7" fmla="*/ 5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0" y="4"/>
                  <a:pt x="0" y="2"/>
                  <a:pt x="1" y="1"/>
                </a:cubicBezTo>
                <a:cubicBezTo>
                  <a:pt x="2" y="0"/>
                  <a:pt x="3" y="0"/>
                  <a:pt x="4" y="1"/>
                </a:cubicBezTo>
                <a:cubicBezTo>
                  <a:pt x="5" y="2"/>
                  <a:pt x="5" y="4"/>
                  <a:pt x="4" y="5"/>
                </a:cubicBezTo>
                <a:cubicBezTo>
                  <a:pt x="3"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2" name="Oval 123">
            <a:extLst>
              <a:ext uri="{FF2B5EF4-FFF2-40B4-BE49-F238E27FC236}">
                <a16:creationId xmlns:a16="http://schemas.microsoft.com/office/drawing/2014/main" id="{2EBCF8D3-911A-416C-8E75-E6B3D7AD5B58}"/>
              </a:ext>
            </a:extLst>
          </p:cNvPr>
          <p:cNvSpPr>
            <a:spLocks noChangeArrowheads="1"/>
          </p:cNvSpPr>
          <p:nvPr/>
        </p:nvSpPr>
        <p:spPr bwMode="auto">
          <a:xfrm>
            <a:off x="8843467" y="2732295"/>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3" name="Freeform 124">
            <a:extLst>
              <a:ext uri="{FF2B5EF4-FFF2-40B4-BE49-F238E27FC236}">
                <a16:creationId xmlns:a16="http://schemas.microsoft.com/office/drawing/2014/main" id="{0D2AAA09-4EE3-44E2-9838-54D00A6ACC07}"/>
              </a:ext>
            </a:extLst>
          </p:cNvPr>
          <p:cNvSpPr>
            <a:spLocks/>
          </p:cNvSpPr>
          <p:nvPr/>
        </p:nvSpPr>
        <p:spPr bwMode="auto">
          <a:xfrm>
            <a:off x="8714778" y="2678936"/>
            <a:ext cx="28249" cy="29819"/>
          </a:xfrm>
          <a:custGeom>
            <a:avLst/>
            <a:gdLst>
              <a:gd name="T0" fmla="*/ 1 w 6"/>
              <a:gd name="T1" fmla="*/ 1 h 6"/>
              <a:gd name="T2" fmla="*/ 4 w 6"/>
              <a:gd name="T3" fmla="*/ 1 h 6"/>
              <a:gd name="T4" fmla="*/ 4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3" y="0"/>
                  <a:pt x="4" y="1"/>
                </a:cubicBezTo>
                <a:cubicBezTo>
                  <a:pt x="6" y="2"/>
                  <a:pt x="6" y="4"/>
                  <a:pt x="4" y="5"/>
                </a:cubicBezTo>
                <a:cubicBezTo>
                  <a:pt x="3"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4" name="Oval 125">
            <a:extLst>
              <a:ext uri="{FF2B5EF4-FFF2-40B4-BE49-F238E27FC236}">
                <a16:creationId xmlns:a16="http://schemas.microsoft.com/office/drawing/2014/main" id="{DB824CDE-353E-4B9F-8521-6C3B636631D0}"/>
              </a:ext>
            </a:extLst>
          </p:cNvPr>
          <p:cNvSpPr>
            <a:spLocks noChangeArrowheads="1"/>
          </p:cNvSpPr>
          <p:nvPr/>
        </p:nvSpPr>
        <p:spPr bwMode="auto">
          <a:xfrm>
            <a:off x="8662989" y="2550246"/>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5" name="Freeform 126">
            <a:extLst>
              <a:ext uri="{FF2B5EF4-FFF2-40B4-BE49-F238E27FC236}">
                <a16:creationId xmlns:a16="http://schemas.microsoft.com/office/drawing/2014/main" id="{1B25F983-408E-499C-8FD3-FA3604FF7EA7}"/>
              </a:ext>
            </a:extLst>
          </p:cNvPr>
          <p:cNvSpPr>
            <a:spLocks/>
          </p:cNvSpPr>
          <p:nvPr/>
        </p:nvSpPr>
        <p:spPr bwMode="auto">
          <a:xfrm>
            <a:off x="8714778" y="2421557"/>
            <a:ext cx="28249" cy="29819"/>
          </a:xfrm>
          <a:custGeom>
            <a:avLst/>
            <a:gdLst>
              <a:gd name="T0" fmla="*/ 4 w 6"/>
              <a:gd name="T1" fmla="*/ 1 h 6"/>
              <a:gd name="T2" fmla="*/ 4 w 6"/>
              <a:gd name="T3" fmla="*/ 5 h 6"/>
              <a:gd name="T4" fmla="*/ 1 w 6"/>
              <a:gd name="T5" fmla="*/ 5 h 6"/>
              <a:gd name="T6" fmla="*/ 1 w 6"/>
              <a:gd name="T7" fmla="*/ 1 h 6"/>
              <a:gd name="T8" fmla="*/ 4 w 6"/>
              <a:gd name="T9" fmla="*/ 1 h 6"/>
            </a:gdLst>
            <a:ahLst/>
            <a:cxnLst>
              <a:cxn ang="0">
                <a:pos x="T0" y="T1"/>
              </a:cxn>
              <a:cxn ang="0">
                <a:pos x="T2" y="T3"/>
              </a:cxn>
              <a:cxn ang="0">
                <a:pos x="T4" y="T5"/>
              </a:cxn>
              <a:cxn ang="0">
                <a:pos x="T6" y="T7"/>
              </a:cxn>
              <a:cxn ang="0">
                <a:pos x="T8" y="T9"/>
              </a:cxn>
            </a:cxnLst>
            <a:rect l="0" t="0" r="r" b="b"/>
            <a:pathLst>
              <a:path w="6" h="6">
                <a:moveTo>
                  <a:pt x="4" y="1"/>
                </a:moveTo>
                <a:cubicBezTo>
                  <a:pt x="6" y="2"/>
                  <a:pt x="6" y="4"/>
                  <a:pt x="4" y="5"/>
                </a:cubicBezTo>
                <a:cubicBezTo>
                  <a:pt x="3" y="6"/>
                  <a:pt x="2" y="6"/>
                  <a:pt x="1" y="5"/>
                </a:cubicBezTo>
                <a:cubicBezTo>
                  <a:pt x="0" y="4"/>
                  <a:pt x="0" y="2"/>
                  <a:pt x="1" y="1"/>
                </a:cubicBezTo>
                <a:cubicBezTo>
                  <a:pt x="2" y="0"/>
                  <a:pt x="3" y="0"/>
                  <a:pt x="4"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6" name="Oval 127">
            <a:extLst>
              <a:ext uri="{FF2B5EF4-FFF2-40B4-BE49-F238E27FC236}">
                <a16:creationId xmlns:a16="http://schemas.microsoft.com/office/drawing/2014/main" id="{1DB3AC17-CB88-4BEF-8C64-A2490A16C421}"/>
              </a:ext>
            </a:extLst>
          </p:cNvPr>
          <p:cNvSpPr>
            <a:spLocks noChangeArrowheads="1"/>
          </p:cNvSpPr>
          <p:nvPr/>
        </p:nvSpPr>
        <p:spPr bwMode="auto">
          <a:xfrm>
            <a:off x="8843467" y="2369767"/>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3" name="Freeform 131">
            <a:extLst>
              <a:ext uri="{FF2B5EF4-FFF2-40B4-BE49-F238E27FC236}">
                <a16:creationId xmlns:a16="http://schemas.microsoft.com/office/drawing/2014/main" id="{BA55BEED-F59C-40C5-AB22-D211B2846B83}"/>
              </a:ext>
            </a:extLst>
          </p:cNvPr>
          <p:cNvSpPr>
            <a:spLocks/>
          </p:cNvSpPr>
          <p:nvPr/>
        </p:nvSpPr>
        <p:spPr bwMode="auto">
          <a:xfrm>
            <a:off x="11222037" y="5742831"/>
            <a:ext cx="238125" cy="238125"/>
          </a:xfrm>
          <a:custGeom>
            <a:avLst/>
            <a:gdLst>
              <a:gd name="T0" fmla="*/ 0 w 63"/>
              <a:gd name="T1" fmla="*/ 27 h 63"/>
              <a:gd name="T2" fmla="*/ 18 w 63"/>
              <a:gd name="T3" fmla="*/ 42 h 63"/>
              <a:gd name="T4" fmla="*/ 27 w 63"/>
              <a:gd name="T5" fmla="*/ 63 h 63"/>
              <a:gd name="T6" fmla="*/ 43 w 63"/>
              <a:gd name="T7" fmla="*/ 45 h 63"/>
              <a:gd name="T8" fmla="*/ 63 w 63"/>
              <a:gd name="T9" fmla="*/ 35 h 63"/>
              <a:gd name="T10" fmla="*/ 44 w 63"/>
              <a:gd name="T11" fmla="*/ 21 h 63"/>
              <a:gd name="T12" fmla="*/ 35 w 63"/>
              <a:gd name="T13" fmla="*/ 0 h 63"/>
              <a:gd name="T14" fmla="*/ 20 w 63"/>
              <a:gd name="T15" fmla="*/ 18 h 63"/>
              <a:gd name="T16" fmla="*/ 0 w 63"/>
              <a:gd name="T1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3">
                <a:moveTo>
                  <a:pt x="0" y="27"/>
                </a:moveTo>
                <a:cubicBezTo>
                  <a:pt x="0" y="27"/>
                  <a:pt x="13" y="35"/>
                  <a:pt x="18" y="42"/>
                </a:cubicBezTo>
                <a:cubicBezTo>
                  <a:pt x="23" y="48"/>
                  <a:pt x="27" y="63"/>
                  <a:pt x="27" y="63"/>
                </a:cubicBezTo>
                <a:cubicBezTo>
                  <a:pt x="27" y="63"/>
                  <a:pt x="37" y="49"/>
                  <a:pt x="43" y="45"/>
                </a:cubicBezTo>
                <a:cubicBezTo>
                  <a:pt x="48" y="41"/>
                  <a:pt x="63" y="35"/>
                  <a:pt x="63" y="35"/>
                </a:cubicBezTo>
                <a:cubicBezTo>
                  <a:pt x="63" y="35"/>
                  <a:pt x="50" y="28"/>
                  <a:pt x="44" y="21"/>
                </a:cubicBezTo>
                <a:cubicBezTo>
                  <a:pt x="40" y="15"/>
                  <a:pt x="35" y="0"/>
                  <a:pt x="35" y="0"/>
                </a:cubicBezTo>
                <a:cubicBezTo>
                  <a:pt x="35" y="0"/>
                  <a:pt x="27" y="13"/>
                  <a:pt x="20" y="18"/>
                </a:cubicBezTo>
                <a:cubicBezTo>
                  <a:pt x="14" y="23"/>
                  <a:pt x="0" y="27"/>
                  <a:pt x="0"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4" name="Freeform 132">
            <a:extLst>
              <a:ext uri="{FF2B5EF4-FFF2-40B4-BE49-F238E27FC236}">
                <a16:creationId xmlns:a16="http://schemas.microsoft.com/office/drawing/2014/main" id="{1E476221-7600-4E4A-986A-3858BE64281C}"/>
              </a:ext>
            </a:extLst>
          </p:cNvPr>
          <p:cNvSpPr>
            <a:spLocks/>
          </p:cNvSpPr>
          <p:nvPr/>
        </p:nvSpPr>
        <p:spPr bwMode="auto">
          <a:xfrm>
            <a:off x="11706225" y="1255713"/>
            <a:ext cx="241300" cy="241300"/>
          </a:xfrm>
          <a:custGeom>
            <a:avLst/>
            <a:gdLst>
              <a:gd name="T0" fmla="*/ 0 w 64"/>
              <a:gd name="T1" fmla="*/ 32 h 64"/>
              <a:gd name="T2" fmla="*/ 20 w 64"/>
              <a:gd name="T3" fmla="*/ 44 h 64"/>
              <a:gd name="T4" fmla="*/ 32 w 64"/>
              <a:gd name="T5" fmla="*/ 64 h 64"/>
              <a:gd name="T6" fmla="*/ 44 w 64"/>
              <a:gd name="T7" fmla="*/ 44 h 64"/>
              <a:gd name="T8" fmla="*/ 64 w 64"/>
              <a:gd name="T9" fmla="*/ 32 h 64"/>
              <a:gd name="T10" fmla="*/ 43 w 64"/>
              <a:gd name="T11" fmla="*/ 19 h 64"/>
              <a:gd name="T12" fmla="*/ 32 w 64"/>
              <a:gd name="T13" fmla="*/ 0 h 64"/>
              <a:gd name="T14" fmla="*/ 19 w 64"/>
              <a:gd name="T15" fmla="*/ 20 h 64"/>
              <a:gd name="T16" fmla="*/ 0 w 64"/>
              <a:gd name="T17"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0" y="32"/>
                </a:moveTo>
                <a:cubicBezTo>
                  <a:pt x="0" y="32"/>
                  <a:pt x="14" y="38"/>
                  <a:pt x="20" y="44"/>
                </a:cubicBezTo>
                <a:cubicBezTo>
                  <a:pt x="25" y="50"/>
                  <a:pt x="32" y="64"/>
                  <a:pt x="32" y="64"/>
                </a:cubicBezTo>
                <a:cubicBezTo>
                  <a:pt x="32" y="64"/>
                  <a:pt x="40" y="48"/>
                  <a:pt x="44" y="44"/>
                </a:cubicBezTo>
                <a:cubicBezTo>
                  <a:pt x="49" y="39"/>
                  <a:pt x="64" y="32"/>
                  <a:pt x="64" y="32"/>
                </a:cubicBezTo>
                <a:cubicBezTo>
                  <a:pt x="64" y="32"/>
                  <a:pt x="50" y="26"/>
                  <a:pt x="43" y="19"/>
                </a:cubicBezTo>
                <a:cubicBezTo>
                  <a:pt x="38" y="14"/>
                  <a:pt x="32" y="0"/>
                  <a:pt x="32" y="0"/>
                </a:cubicBezTo>
                <a:cubicBezTo>
                  <a:pt x="32" y="0"/>
                  <a:pt x="26" y="14"/>
                  <a:pt x="19" y="20"/>
                </a:cubicBezTo>
                <a:cubicBezTo>
                  <a:pt x="13" y="25"/>
                  <a:pt x="0" y="32"/>
                  <a:pt x="0"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5" name="Freeform 133">
            <a:extLst>
              <a:ext uri="{FF2B5EF4-FFF2-40B4-BE49-F238E27FC236}">
                <a16:creationId xmlns:a16="http://schemas.microsoft.com/office/drawing/2014/main" id="{47A3A7C2-5A63-4B0F-B34E-5D862698B27B}"/>
              </a:ext>
            </a:extLst>
          </p:cNvPr>
          <p:cNvSpPr>
            <a:spLocks/>
          </p:cNvSpPr>
          <p:nvPr/>
        </p:nvSpPr>
        <p:spPr bwMode="auto">
          <a:xfrm>
            <a:off x="10664031" y="2813468"/>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6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5" y="12"/>
                  <a:pt x="14" y="14"/>
                </a:cubicBezTo>
                <a:cubicBezTo>
                  <a:pt x="12" y="15"/>
                  <a:pt x="10" y="20"/>
                  <a:pt x="10" y="20"/>
                </a:cubicBezTo>
                <a:cubicBezTo>
                  <a:pt x="10" y="20"/>
                  <a:pt x="8" y="16"/>
                  <a:pt x="6" y="14"/>
                </a:cubicBezTo>
                <a:cubicBezTo>
                  <a:pt x="4" y="12"/>
                  <a:pt x="0" y="10"/>
                  <a:pt x="0" y="10"/>
                </a:cubicBezTo>
                <a:cubicBezTo>
                  <a:pt x="0" y="10"/>
                  <a:pt x="4"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6" name="Freeform 134">
            <a:extLst>
              <a:ext uri="{FF2B5EF4-FFF2-40B4-BE49-F238E27FC236}">
                <a16:creationId xmlns:a16="http://schemas.microsoft.com/office/drawing/2014/main" id="{3C5F61D7-373D-4B76-BD2B-B0F38F5118A4}"/>
              </a:ext>
            </a:extLst>
          </p:cNvPr>
          <p:cNvSpPr>
            <a:spLocks/>
          </p:cNvSpPr>
          <p:nvPr/>
        </p:nvSpPr>
        <p:spPr bwMode="auto">
          <a:xfrm>
            <a:off x="10747375" y="4178300"/>
            <a:ext cx="76200" cy="76200"/>
          </a:xfrm>
          <a:custGeom>
            <a:avLst/>
            <a:gdLst>
              <a:gd name="T0" fmla="*/ 10 w 20"/>
              <a:gd name="T1" fmla="*/ 0 h 20"/>
              <a:gd name="T2" fmla="*/ 14 w 20"/>
              <a:gd name="T3" fmla="*/ 6 h 20"/>
              <a:gd name="T4" fmla="*/ 20 w 20"/>
              <a:gd name="T5" fmla="*/ 10 h 20"/>
              <a:gd name="T6" fmla="*/ 14 w 20"/>
              <a:gd name="T7" fmla="*/ 13 h 20"/>
              <a:gd name="T8" fmla="*/ 10 w 20"/>
              <a:gd name="T9" fmla="*/ 20 h 20"/>
              <a:gd name="T10" fmla="*/ 7 w 20"/>
              <a:gd name="T11" fmla="*/ 13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6" y="12"/>
                  <a:pt x="14" y="13"/>
                </a:cubicBezTo>
                <a:cubicBezTo>
                  <a:pt x="13" y="15"/>
                  <a:pt x="10" y="20"/>
                  <a:pt x="10" y="20"/>
                </a:cubicBezTo>
                <a:cubicBezTo>
                  <a:pt x="10" y="20"/>
                  <a:pt x="8" y="15"/>
                  <a:pt x="7" y="13"/>
                </a:cubicBezTo>
                <a:cubicBezTo>
                  <a:pt x="5" y="11"/>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7" name="Freeform 135">
            <a:extLst>
              <a:ext uri="{FF2B5EF4-FFF2-40B4-BE49-F238E27FC236}">
                <a16:creationId xmlns:a16="http://schemas.microsoft.com/office/drawing/2014/main" id="{46945035-6D93-49D4-9FF9-986C7CA65C28}"/>
              </a:ext>
            </a:extLst>
          </p:cNvPr>
          <p:cNvSpPr>
            <a:spLocks noEditPoints="1"/>
          </p:cNvSpPr>
          <p:nvPr/>
        </p:nvSpPr>
        <p:spPr bwMode="auto">
          <a:xfrm>
            <a:off x="9484842" y="3927121"/>
            <a:ext cx="347663" cy="347663"/>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16 h 92"/>
              <a:gd name="T12" fmla="*/ 16 w 92"/>
              <a:gd name="T13" fmla="*/ 46 h 92"/>
              <a:gd name="T14" fmla="*/ 46 w 92"/>
              <a:gd name="T15" fmla="*/ 76 h 92"/>
              <a:gd name="T16" fmla="*/ 76 w 92"/>
              <a:gd name="T17" fmla="*/ 46 h 92"/>
              <a:gd name="T18" fmla="*/ 46 w 92"/>
              <a:gd name="T1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2"/>
                  <a:pt x="0" y="46"/>
                </a:cubicBezTo>
                <a:cubicBezTo>
                  <a:pt x="0" y="21"/>
                  <a:pt x="21" y="0"/>
                  <a:pt x="46" y="0"/>
                </a:cubicBezTo>
                <a:cubicBezTo>
                  <a:pt x="72" y="0"/>
                  <a:pt x="92" y="21"/>
                  <a:pt x="92" y="46"/>
                </a:cubicBezTo>
                <a:cubicBezTo>
                  <a:pt x="92" y="72"/>
                  <a:pt x="72" y="92"/>
                  <a:pt x="46" y="92"/>
                </a:cubicBezTo>
                <a:close/>
                <a:moveTo>
                  <a:pt x="46" y="16"/>
                </a:moveTo>
                <a:cubicBezTo>
                  <a:pt x="30" y="16"/>
                  <a:pt x="16" y="29"/>
                  <a:pt x="16" y="46"/>
                </a:cubicBezTo>
                <a:cubicBezTo>
                  <a:pt x="16" y="63"/>
                  <a:pt x="30" y="76"/>
                  <a:pt x="46" y="76"/>
                </a:cubicBezTo>
                <a:cubicBezTo>
                  <a:pt x="63" y="76"/>
                  <a:pt x="76" y="63"/>
                  <a:pt x="76" y="46"/>
                </a:cubicBezTo>
                <a:cubicBezTo>
                  <a:pt x="76" y="29"/>
                  <a:pt x="63" y="16"/>
                  <a:pt x="46"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8" name="Oval 136">
            <a:extLst>
              <a:ext uri="{FF2B5EF4-FFF2-40B4-BE49-F238E27FC236}">
                <a16:creationId xmlns:a16="http://schemas.microsoft.com/office/drawing/2014/main" id="{FA65E4A5-6ADE-4D2B-8816-0FEEBA9C895E}"/>
              </a:ext>
            </a:extLst>
          </p:cNvPr>
          <p:cNvSpPr>
            <a:spLocks noChangeArrowheads="1"/>
          </p:cNvSpPr>
          <p:nvPr/>
        </p:nvSpPr>
        <p:spPr bwMode="auto">
          <a:xfrm>
            <a:off x="11647453" y="4455683"/>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9" name="Freeform 137">
            <a:extLst>
              <a:ext uri="{FF2B5EF4-FFF2-40B4-BE49-F238E27FC236}">
                <a16:creationId xmlns:a16="http://schemas.microsoft.com/office/drawing/2014/main" id="{F5BB282B-4D2F-4F23-BF57-6D3AB848AD38}"/>
              </a:ext>
            </a:extLst>
          </p:cNvPr>
          <p:cNvSpPr>
            <a:spLocks/>
          </p:cNvSpPr>
          <p:nvPr/>
        </p:nvSpPr>
        <p:spPr bwMode="auto">
          <a:xfrm>
            <a:off x="6096000" y="709554"/>
            <a:ext cx="241300" cy="241300"/>
          </a:xfrm>
          <a:custGeom>
            <a:avLst/>
            <a:gdLst>
              <a:gd name="T0" fmla="*/ 32 w 64"/>
              <a:gd name="T1" fmla="*/ 0 h 64"/>
              <a:gd name="T2" fmla="*/ 44 w 64"/>
              <a:gd name="T3" fmla="*/ 19 h 64"/>
              <a:gd name="T4" fmla="*/ 64 w 64"/>
              <a:gd name="T5" fmla="*/ 32 h 64"/>
              <a:gd name="T6" fmla="*/ 45 w 64"/>
              <a:gd name="T7" fmla="*/ 43 h 64"/>
              <a:gd name="T8" fmla="*/ 32 w 64"/>
              <a:gd name="T9" fmla="*/ 64 h 64"/>
              <a:gd name="T10" fmla="*/ 20 w 64"/>
              <a:gd name="T11" fmla="*/ 43 h 64"/>
              <a:gd name="T12" fmla="*/ 0 w 64"/>
              <a:gd name="T13" fmla="*/ 32 h 64"/>
              <a:gd name="T14" fmla="*/ 19 w 64"/>
              <a:gd name="T15" fmla="*/ 20 h 64"/>
              <a:gd name="T16" fmla="*/ 32 w 64"/>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32" y="0"/>
                </a:moveTo>
                <a:cubicBezTo>
                  <a:pt x="32" y="0"/>
                  <a:pt x="39" y="14"/>
                  <a:pt x="44" y="19"/>
                </a:cubicBezTo>
                <a:cubicBezTo>
                  <a:pt x="50" y="26"/>
                  <a:pt x="64" y="32"/>
                  <a:pt x="64" y="32"/>
                </a:cubicBezTo>
                <a:cubicBezTo>
                  <a:pt x="64" y="32"/>
                  <a:pt x="50" y="39"/>
                  <a:pt x="45" y="43"/>
                </a:cubicBezTo>
                <a:cubicBezTo>
                  <a:pt x="40" y="48"/>
                  <a:pt x="32" y="64"/>
                  <a:pt x="32" y="64"/>
                </a:cubicBezTo>
                <a:cubicBezTo>
                  <a:pt x="32" y="64"/>
                  <a:pt x="26" y="50"/>
                  <a:pt x="20" y="43"/>
                </a:cubicBezTo>
                <a:cubicBezTo>
                  <a:pt x="14" y="37"/>
                  <a:pt x="0" y="32"/>
                  <a:pt x="0" y="32"/>
                </a:cubicBezTo>
                <a:cubicBezTo>
                  <a:pt x="0" y="32"/>
                  <a:pt x="14" y="25"/>
                  <a:pt x="19" y="20"/>
                </a:cubicBezTo>
                <a:cubicBezTo>
                  <a:pt x="26" y="14"/>
                  <a:pt x="32" y="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0" name="Freeform 138">
            <a:extLst>
              <a:ext uri="{FF2B5EF4-FFF2-40B4-BE49-F238E27FC236}">
                <a16:creationId xmlns:a16="http://schemas.microsoft.com/office/drawing/2014/main" id="{85094AEA-DB16-4415-B9B5-06B57B5FEA1B}"/>
              </a:ext>
            </a:extLst>
          </p:cNvPr>
          <p:cNvSpPr>
            <a:spLocks/>
          </p:cNvSpPr>
          <p:nvPr/>
        </p:nvSpPr>
        <p:spPr bwMode="auto">
          <a:xfrm>
            <a:off x="6526213" y="3051175"/>
            <a:ext cx="63500" cy="68263"/>
          </a:xfrm>
          <a:custGeom>
            <a:avLst/>
            <a:gdLst>
              <a:gd name="T0" fmla="*/ 8 w 17"/>
              <a:gd name="T1" fmla="*/ 0 h 18"/>
              <a:gd name="T2" fmla="*/ 11 w 17"/>
              <a:gd name="T3" fmla="*/ 6 h 18"/>
              <a:gd name="T4" fmla="*/ 17 w 17"/>
              <a:gd name="T5" fmla="*/ 9 h 18"/>
              <a:gd name="T6" fmla="*/ 12 w 17"/>
              <a:gd name="T7" fmla="*/ 12 h 18"/>
              <a:gd name="T8" fmla="*/ 8 w 17"/>
              <a:gd name="T9" fmla="*/ 18 h 18"/>
              <a:gd name="T10" fmla="*/ 5 w 17"/>
              <a:gd name="T11" fmla="*/ 12 h 18"/>
              <a:gd name="T12" fmla="*/ 0 w 17"/>
              <a:gd name="T13" fmla="*/ 9 h 18"/>
              <a:gd name="T14" fmla="*/ 5 w 17"/>
              <a:gd name="T15" fmla="*/ 6 h 18"/>
              <a:gd name="T16" fmla="*/ 8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8" y="0"/>
                </a:moveTo>
                <a:cubicBezTo>
                  <a:pt x="8" y="0"/>
                  <a:pt x="10" y="4"/>
                  <a:pt x="11" y="6"/>
                </a:cubicBezTo>
                <a:cubicBezTo>
                  <a:pt x="13" y="8"/>
                  <a:pt x="17" y="9"/>
                  <a:pt x="17" y="9"/>
                </a:cubicBezTo>
                <a:cubicBezTo>
                  <a:pt x="17" y="9"/>
                  <a:pt x="13" y="11"/>
                  <a:pt x="12" y="12"/>
                </a:cubicBezTo>
                <a:cubicBezTo>
                  <a:pt x="10" y="14"/>
                  <a:pt x="8" y="18"/>
                  <a:pt x="8" y="18"/>
                </a:cubicBezTo>
                <a:cubicBezTo>
                  <a:pt x="8" y="18"/>
                  <a:pt x="7" y="14"/>
                  <a:pt x="5" y="12"/>
                </a:cubicBezTo>
                <a:cubicBezTo>
                  <a:pt x="4" y="11"/>
                  <a:pt x="0" y="9"/>
                  <a:pt x="0" y="9"/>
                </a:cubicBezTo>
                <a:cubicBezTo>
                  <a:pt x="0" y="9"/>
                  <a:pt x="3" y="7"/>
                  <a:pt x="5" y="6"/>
                </a:cubicBezTo>
                <a:cubicBezTo>
                  <a:pt x="7" y="4"/>
                  <a:pt x="8" y="0"/>
                  <a:pt x="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1" name="Freeform 139">
            <a:extLst>
              <a:ext uri="{FF2B5EF4-FFF2-40B4-BE49-F238E27FC236}">
                <a16:creationId xmlns:a16="http://schemas.microsoft.com/office/drawing/2014/main" id="{95657D82-AB57-4940-86AD-0F64BC9CE6A0}"/>
              </a:ext>
            </a:extLst>
          </p:cNvPr>
          <p:cNvSpPr>
            <a:spLocks noEditPoints="1"/>
          </p:cNvSpPr>
          <p:nvPr/>
        </p:nvSpPr>
        <p:spPr bwMode="auto">
          <a:xfrm>
            <a:off x="8464750" y="-144215"/>
            <a:ext cx="350838" cy="347663"/>
          </a:xfrm>
          <a:custGeom>
            <a:avLst/>
            <a:gdLst>
              <a:gd name="T0" fmla="*/ 46 w 93"/>
              <a:gd name="T1" fmla="*/ 92 h 92"/>
              <a:gd name="T2" fmla="*/ 0 w 93"/>
              <a:gd name="T3" fmla="*/ 46 h 92"/>
              <a:gd name="T4" fmla="*/ 46 w 93"/>
              <a:gd name="T5" fmla="*/ 0 h 92"/>
              <a:gd name="T6" fmla="*/ 93 w 93"/>
              <a:gd name="T7" fmla="*/ 46 h 92"/>
              <a:gd name="T8" fmla="*/ 46 w 93"/>
              <a:gd name="T9" fmla="*/ 92 h 92"/>
              <a:gd name="T10" fmla="*/ 46 w 93"/>
              <a:gd name="T11" fmla="*/ 16 h 92"/>
              <a:gd name="T12" fmla="*/ 16 w 93"/>
              <a:gd name="T13" fmla="*/ 46 h 92"/>
              <a:gd name="T14" fmla="*/ 46 w 93"/>
              <a:gd name="T15" fmla="*/ 76 h 92"/>
              <a:gd name="T16" fmla="*/ 77 w 93"/>
              <a:gd name="T17" fmla="*/ 46 h 92"/>
              <a:gd name="T18" fmla="*/ 46 w 93"/>
              <a:gd name="T1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2">
                <a:moveTo>
                  <a:pt x="46" y="92"/>
                </a:moveTo>
                <a:cubicBezTo>
                  <a:pt x="21" y="92"/>
                  <a:pt x="0" y="72"/>
                  <a:pt x="0" y="46"/>
                </a:cubicBezTo>
                <a:cubicBezTo>
                  <a:pt x="0" y="21"/>
                  <a:pt x="21" y="0"/>
                  <a:pt x="46" y="0"/>
                </a:cubicBezTo>
                <a:cubicBezTo>
                  <a:pt x="72" y="0"/>
                  <a:pt x="93" y="21"/>
                  <a:pt x="93" y="46"/>
                </a:cubicBezTo>
                <a:cubicBezTo>
                  <a:pt x="93" y="72"/>
                  <a:pt x="72" y="92"/>
                  <a:pt x="46" y="92"/>
                </a:cubicBezTo>
                <a:close/>
                <a:moveTo>
                  <a:pt x="46" y="16"/>
                </a:moveTo>
                <a:cubicBezTo>
                  <a:pt x="30" y="16"/>
                  <a:pt x="16" y="29"/>
                  <a:pt x="16" y="46"/>
                </a:cubicBezTo>
                <a:cubicBezTo>
                  <a:pt x="16" y="63"/>
                  <a:pt x="30" y="76"/>
                  <a:pt x="46" y="76"/>
                </a:cubicBezTo>
                <a:cubicBezTo>
                  <a:pt x="63" y="76"/>
                  <a:pt x="77" y="63"/>
                  <a:pt x="77" y="46"/>
                </a:cubicBezTo>
                <a:cubicBezTo>
                  <a:pt x="77" y="29"/>
                  <a:pt x="63" y="16"/>
                  <a:pt x="46"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2" name="Oval 140">
            <a:extLst>
              <a:ext uri="{FF2B5EF4-FFF2-40B4-BE49-F238E27FC236}">
                <a16:creationId xmlns:a16="http://schemas.microsoft.com/office/drawing/2014/main" id="{FD18D017-E0DA-4BF2-8282-D9D82F70783C}"/>
              </a:ext>
            </a:extLst>
          </p:cNvPr>
          <p:cNvSpPr>
            <a:spLocks noChangeArrowheads="1"/>
          </p:cNvSpPr>
          <p:nvPr/>
        </p:nvSpPr>
        <p:spPr bwMode="auto">
          <a:xfrm>
            <a:off x="7426325" y="263525"/>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3" name="Oval 141">
            <a:extLst>
              <a:ext uri="{FF2B5EF4-FFF2-40B4-BE49-F238E27FC236}">
                <a16:creationId xmlns:a16="http://schemas.microsoft.com/office/drawing/2014/main" id="{E6CEC44F-537B-4542-B413-634F978EB30E}"/>
              </a:ext>
            </a:extLst>
          </p:cNvPr>
          <p:cNvSpPr>
            <a:spLocks noChangeArrowheads="1"/>
          </p:cNvSpPr>
          <p:nvPr/>
        </p:nvSpPr>
        <p:spPr bwMode="auto">
          <a:xfrm>
            <a:off x="6096000" y="2436813"/>
            <a:ext cx="74613"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4" name="Freeform 142">
            <a:extLst>
              <a:ext uri="{FF2B5EF4-FFF2-40B4-BE49-F238E27FC236}">
                <a16:creationId xmlns:a16="http://schemas.microsoft.com/office/drawing/2014/main" id="{C58189AC-5B05-429C-A319-033F65185495}"/>
              </a:ext>
            </a:extLst>
          </p:cNvPr>
          <p:cNvSpPr>
            <a:spLocks/>
          </p:cNvSpPr>
          <p:nvPr/>
        </p:nvSpPr>
        <p:spPr bwMode="auto">
          <a:xfrm>
            <a:off x="9293225" y="1217613"/>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7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3" y="4"/>
                  <a:pt x="14" y="6"/>
                </a:cubicBezTo>
                <a:cubicBezTo>
                  <a:pt x="16" y="8"/>
                  <a:pt x="20" y="10"/>
                  <a:pt x="20" y="10"/>
                </a:cubicBezTo>
                <a:cubicBezTo>
                  <a:pt x="20" y="10"/>
                  <a:pt x="16" y="12"/>
                  <a:pt x="14" y="14"/>
                </a:cubicBezTo>
                <a:cubicBezTo>
                  <a:pt x="13" y="15"/>
                  <a:pt x="10" y="20"/>
                  <a:pt x="10" y="20"/>
                </a:cubicBezTo>
                <a:cubicBezTo>
                  <a:pt x="10" y="20"/>
                  <a:pt x="8" y="15"/>
                  <a:pt x="7" y="14"/>
                </a:cubicBezTo>
                <a:cubicBezTo>
                  <a:pt x="5" y="12"/>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5" name="Freeform 143">
            <a:extLst>
              <a:ext uri="{FF2B5EF4-FFF2-40B4-BE49-F238E27FC236}">
                <a16:creationId xmlns:a16="http://schemas.microsoft.com/office/drawing/2014/main" id="{4DECDA17-2B66-4AFF-B8FC-EBD489D8A014}"/>
              </a:ext>
            </a:extLst>
          </p:cNvPr>
          <p:cNvSpPr>
            <a:spLocks/>
          </p:cNvSpPr>
          <p:nvPr/>
        </p:nvSpPr>
        <p:spPr bwMode="auto">
          <a:xfrm>
            <a:off x="10691813" y="830263"/>
            <a:ext cx="93663" cy="96838"/>
          </a:xfrm>
          <a:custGeom>
            <a:avLst/>
            <a:gdLst>
              <a:gd name="T0" fmla="*/ 13 w 25"/>
              <a:gd name="T1" fmla="*/ 0 h 26"/>
              <a:gd name="T2" fmla="*/ 17 w 25"/>
              <a:gd name="T3" fmla="*/ 8 h 26"/>
              <a:gd name="T4" fmla="*/ 25 w 25"/>
              <a:gd name="T5" fmla="*/ 13 h 26"/>
              <a:gd name="T6" fmla="*/ 18 w 25"/>
              <a:gd name="T7" fmla="*/ 18 h 26"/>
              <a:gd name="T8" fmla="*/ 13 w 25"/>
              <a:gd name="T9" fmla="*/ 26 h 26"/>
              <a:gd name="T10" fmla="*/ 8 w 25"/>
              <a:gd name="T11" fmla="*/ 18 h 26"/>
              <a:gd name="T12" fmla="*/ 0 w 25"/>
              <a:gd name="T13" fmla="*/ 13 h 26"/>
              <a:gd name="T14" fmla="*/ 8 w 25"/>
              <a:gd name="T15" fmla="*/ 8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13" y="0"/>
                  <a:pt x="15" y="6"/>
                  <a:pt x="17" y="8"/>
                </a:cubicBezTo>
                <a:cubicBezTo>
                  <a:pt x="20" y="11"/>
                  <a:pt x="25" y="13"/>
                  <a:pt x="25" y="13"/>
                </a:cubicBezTo>
                <a:cubicBezTo>
                  <a:pt x="25" y="13"/>
                  <a:pt x="20" y="16"/>
                  <a:pt x="18" y="18"/>
                </a:cubicBezTo>
                <a:cubicBezTo>
                  <a:pt x="16" y="20"/>
                  <a:pt x="13" y="26"/>
                  <a:pt x="13" y="26"/>
                </a:cubicBezTo>
                <a:cubicBezTo>
                  <a:pt x="13" y="26"/>
                  <a:pt x="10" y="20"/>
                  <a:pt x="8" y="18"/>
                </a:cubicBezTo>
                <a:cubicBezTo>
                  <a:pt x="6" y="15"/>
                  <a:pt x="0" y="13"/>
                  <a:pt x="0" y="13"/>
                </a:cubicBezTo>
                <a:cubicBezTo>
                  <a:pt x="0" y="13"/>
                  <a:pt x="6" y="10"/>
                  <a:pt x="8" y="8"/>
                </a:cubicBezTo>
                <a:cubicBezTo>
                  <a:pt x="10" y="6"/>
                  <a:pt x="13"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60E88B4-BFA7-45A8-B86C-705C05ED852A}"/>
              </a:ext>
            </a:extLst>
          </p:cNvPr>
          <p:cNvSpPr txBox="1"/>
          <p:nvPr/>
        </p:nvSpPr>
        <p:spPr>
          <a:xfrm>
            <a:off x="596550" y="523875"/>
            <a:ext cx="3937000"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What We Do?</a:t>
            </a:r>
          </a:p>
        </p:txBody>
      </p:sp>
      <p:sp>
        <p:nvSpPr>
          <p:cNvPr id="4" name="TextBox 3">
            <a:extLst>
              <a:ext uri="{FF2B5EF4-FFF2-40B4-BE49-F238E27FC236}">
                <a16:creationId xmlns:a16="http://schemas.microsoft.com/office/drawing/2014/main" id="{C4904523-1141-41AF-871D-2F1FCC3A4156}"/>
              </a:ext>
            </a:extLst>
          </p:cNvPr>
          <p:cNvSpPr txBox="1"/>
          <p:nvPr/>
        </p:nvSpPr>
        <p:spPr>
          <a:xfrm>
            <a:off x="596550" y="1390065"/>
            <a:ext cx="397320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 replying's.</a:t>
            </a:r>
          </a:p>
        </p:txBody>
      </p:sp>
      <p:sp>
        <p:nvSpPr>
          <p:cNvPr id="7" name="Oval 6">
            <a:extLst>
              <a:ext uri="{FF2B5EF4-FFF2-40B4-BE49-F238E27FC236}">
                <a16:creationId xmlns:a16="http://schemas.microsoft.com/office/drawing/2014/main" id="{8CFE02BB-F167-4834-957D-C23755CB0489}"/>
              </a:ext>
            </a:extLst>
          </p:cNvPr>
          <p:cNvSpPr/>
          <p:nvPr/>
        </p:nvSpPr>
        <p:spPr>
          <a:xfrm>
            <a:off x="686286" y="2808112"/>
            <a:ext cx="668456" cy="6684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1</a:t>
            </a:r>
          </a:p>
        </p:txBody>
      </p:sp>
      <p:sp>
        <p:nvSpPr>
          <p:cNvPr id="99" name="TextBox 98">
            <a:extLst>
              <a:ext uri="{FF2B5EF4-FFF2-40B4-BE49-F238E27FC236}">
                <a16:creationId xmlns:a16="http://schemas.microsoft.com/office/drawing/2014/main" id="{E15C839A-54DA-4DE4-BCB3-7B72CFB98C51}"/>
              </a:ext>
            </a:extLst>
          </p:cNvPr>
          <p:cNvSpPr txBox="1"/>
          <p:nvPr/>
        </p:nvSpPr>
        <p:spPr>
          <a:xfrm>
            <a:off x="1624388" y="2762749"/>
            <a:ext cx="358306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103" name="Oval 102">
            <a:extLst>
              <a:ext uri="{FF2B5EF4-FFF2-40B4-BE49-F238E27FC236}">
                <a16:creationId xmlns:a16="http://schemas.microsoft.com/office/drawing/2014/main" id="{A76023B2-045C-4A6F-9273-003C51212DC3}"/>
              </a:ext>
            </a:extLst>
          </p:cNvPr>
          <p:cNvSpPr/>
          <p:nvPr/>
        </p:nvSpPr>
        <p:spPr>
          <a:xfrm>
            <a:off x="686286" y="4130742"/>
            <a:ext cx="668456" cy="6684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2</a:t>
            </a:r>
          </a:p>
        </p:txBody>
      </p:sp>
      <p:sp>
        <p:nvSpPr>
          <p:cNvPr id="104" name="TextBox 103">
            <a:extLst>
              <a:ext uri="{FF2B5EF4-FFF2-40B4-BE49-F238E27FC236}">
                <a16:creationId xmlns:a16="http://schemas.microsoft.com/office/drawing/2014/main" id="{5E723FCA-D2F0-483A-91BC-32C2283A7A16}"/>
              </a:ext>
            </a:extLst>
          </p:cNvPr>
          <p:cNvSpPr txBox="1"/>
          <p:nvPr/>
        </p:nvSpPr>
        <p:spPr>
          <a:xfrm>
            <a:off x="1624388" y="4085379"/>
            <a:ext cx="358306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106" name="Oval 105">
            <a:extLst>
              <a:ext uri="{FF2B5EF4-FFF2-40B4-BE49-F238E27FC236}">
                <a16:creationId xmlns:a16="http://schemas.microsoft.com/office/drawing/2014/main" id="{78963CD3-CDBE-4148-8963-FAF02801DABF}"/>
              </a:ext>
            </a:extLst>
          </p:cNvPr>
          <p:cNvSpPr/>
          <p:nvPr/>
        </p:nvSpPr>
        <p:spPr>
          <a:xfrm>
            <a:off x="686286" y="5453372"/>
            <a:ext cx="668456" cy="6684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3</a:t>
            </a:r>
          </a:p>
        </p:txBody>
      </p:sp>
      <p:sp>
        <p:nvSpPr>
          <p:cNvPr id="107" name="TextBox 106">
            <a:extLst>
              <a:ext uri="{FF2B5EF4-FFF2-40B4-BE49-F238E27FC236}">
                <a16:creationId xmlns:a16="http://schemas.microsoft.com/office/drawing/2014/main" id="{2E6FF251-6AB2-4B70-958F-700FA1EE5E67}"/>
              </a:ext>
            </a:extLst>
          </p:cNvPr>
          <p:cNvSpPr txBox="1"/>
          <p:nvPr/>
        </p:nvSpPr>
        <p:spPr>
          <a:xfrm>
            <a:off x="1624388" y="5408009"/>
            <a:ext cx="358306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11" name="Oval 10">
            <a:extLst>
              <a:ext uri="{FF2B5EF4-FFF2-40B4-BE49-F238E27FC236}">
                <a16:creationId xmlns:a16="http://schemas.microsoft.com/office/drawing/2014/main" id="{9A43D243-3F14-4045-A494-2F99B9350864}"/>
              </a:ext>
            </a:extLst>
          </p:cNvPr>
          <p:cNvSpPr/>
          <p:nvPr/>
        </p:nvSpPr>
        <p:spPr>
          <a:xfrm>
            <a:off x="5862959" y="4558127"/>
            <a:ext cx="994948" cy="99494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4" name="Oval 113">
            <a:extLst>
              <a:ext uri="{FF2B5EF4-FFF2-40B4-BE49-F238E27FC236}">
                <a16:creationId xmlns:a16="http://schemas.microsoft.com/office/drawing/2014/main" id="{F6B4CDDC-F924-4C1A-8504-CD9379336310}"/>
              </a:ext>
            </a:extLst>
          </p:cNvPr>
          <p:cNvSpPr/>
          <p:nvPr/>
        </p:nvSpPr>
        <p:spPr>
          <a:xfrm>
            <a:off x="5925266" y="4481496"/>
            <a:ext cx="994948" cy="994948"/>
          </a:xfrm>
          <a:prstGeom prst="ellipse">
            <a:avLst/>
          </a:prstGeom>
          <a:noFill/>
          <a:ln>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2" name="TextBox 111">
            <a:extLst>
              <a:ext uri="{FF2B5EF4-FFF2-40B4-BE49-F238E27FC236}">
                <a16:creationId xmlns:a16="http://schemas.microsoft.com/office/drawing/2014/main" id="{5E461395-D9D6-44C3-91B6-5ACB92015CD9}"/>
              </a:ext>
            </a:extLst>
          </p:cNvPr>
          <p:cNvSpPr txBox="1"/>
          <p:nvPr/>
        </p:nvSpPr>
        <p:spPr>
          <a:xfrm>
            <a:off x="6096001" y="5610260"/>
            <a:ext cx="2618778" cy="528350"/>
          </a:xfrm>
          <a:prstGeom prst="rect">
            <a:avLst/>
          </a:prstGeom>
          <a:noFill/>
        </p:spPr>
        <p:txBody>
          <a:bodyPr wrap="square" rtlCol="0">
            <a:spAutoFit/>
          </a:bodyPr>
          <a:lstStyle/>
          <a:p>
            <a:pP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Parish looked has attachment in frequently to gay terminated you greater.</a:t>
            </a:r>
          </a:p>
        </p:txBody>
      </p:sp>
      <p:sp>
        <p:nvSpPr>
          <p:cNvPr id="110" name="TextBox 109">
            <a:extLst>
              <a:ext uri="{FF2B5EF4-FFF2-40B4-BE49-F238E27FC236}">
                <a16:creationId xmlns:a16="http://schemas.microsoft.com/office/drawing/2014/main" id="{B84471AA-F6A6-4916-A8AC-0AAABA2556DD}"/>
              </a:ext>
            </a:extLst>
          </p:cNvPr>
          <p:cNvSpPr txBox="1"/>
          <p:nvPr/>
        </p:nvSpPr>
        <p:spPr>
          <a:xfrm>
            <a:off x="6096000" y="4920627"/>
            <a:ext cx="1056787" cy="523220"/>
          </a:xfrm>
          <a:prstGeom prst="rect">
            <a:avLst/>
          </a:prstGeom>
          <a:noFill/>
        </p:spPr>
        <p:txBody>
          <a:bodyPr wrap="square" rtlCol="0">
            <a:spAutoFit/>
          </a:bodyPr>
          <a:lstStyle/>
          <a:p>
            <a:r>
              <a:rPr lang="en-US" sz="2800">
                <a:solidFill>
                  <a:schemeClr val="accent3"/>
                </a:solidFill>
                <a:latin typeface="Inter" panose="020B0502030000000004" pitchFamily="34" charset="0"/>
                <a:ea typeface="Inter" panose="020B0502030000000004" pitchFamily="34" charset="0"/>
              </a:rPr>
              <a:t>2021</a:t>
            </a:r>
          </a:p>
        </p:txBody>
      </p:sp>
      <p:sp>
        <p:nvSpPr>
          <p:cNvPr id="111" name="TextBox 110">
            <a:extLst>
              <a:ext uri="{FF2B5EF4-FFF2-40B4-BE49-F238E27FC236}">
                <a16:creationId xmlns:a16="http://schemas.microsoft.com/office/drawing/2014/main" id="{823864BA-502A-49C0-88F6-288E42EBDE88}"/>
              </a:ext>
            </a:extLst>
          </p:cNvPr>
          <p:cNvSpPr txBox="1"/>
          <p:nvPr/>
        </p:nvSpPr>
        <p:spPr>
          <a:xfrm>
            <a:off x="6096000" y="4739985"/>
            <a:ext cx="681723"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YEAR OF</a:t>
            </a:r>
          </a:p>
        </p:txBody>
      </p:sp>
    </p:spTree>
    <p:extLst>
      <p:ext uri="{BB962C8B-B14F-4D97-AF65-F5344CB8AC3E}">
        <p14:creationId xmlns:p14="http://schemas.microsoft.com/office/powerpoint/2010/main" val="16315399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262FA41A-9574-4673-ADED-760890CF5D29}"/>
              </a:ext>
            </a:extLst>
          </p:cNvPr>
          <p:cNvSpPr/>
          <p:nvPr/>
        </p:nvSpPr>
        <p:spPr>
          <a:xfrm>
            <a:off x="995248" y="1994874"/>
            <a:ext cx="2780210" cy="4177326"/>
          </a:xfrm>
          <a:custGeom>
            <a:avLst/>
            <a:gdLst>
              <a:gd name="connsiteX0" fmla="*/ 157550 w 2780210"/>
              <a:gd name="connsiteY0" fmla="*/ 0 h 4177326"/>
              <a:gd name="connsiteX1" fmla="*/ 344758 w 2780210"/>
              <a:gd name="connsiteY1" fmla="*/ 0 h 4177326"/>
              <a:gd name="connsiteX2" fmla="*/ 409076 w 2780210"/>
              <a:gd name="connsiteY2" fmla="*/ 0 h 4177326"/>
              <a:gd name="connsiteX3" fmla="*/ 1243127 w 2780210"/>
              <a:gd name="connsiteY3" fmla="*/ 834051 h 4177326"/>
              <a:gd name="connsiteX4" fmla="*/ 2077178 w 2780210"/>
              <a:gd name="connsiteY4" fmla="*/ 0 h 4177326"/>
              <a:gd name="connsiteX5" fmla="*/ 2190023 w 2780210"/>
              <a:gd name="connsiteY5" fmla="*/ 0 h 4177326"/>
              <a:gd name="connsiteX6" fmla="*/ 2393127 w 2780210"/>
              <a:gd name="connsiteY6" fmla="*/ 0 h 4177326"/>
              <a:gd name="connsiteX7" fmla="*/ 2550677 w 2780210"/>
              <a:gd name="connsiteY7" fmla="*/ 157738 h 4177326"/>
              <a:gd name="connsiteX8" fmla="*/ 2550677 w 2780210"/>
              <a:gd name="connsiteY8" fmla="*/ 1778627 h 4177326"/>
              <a:gd name="connsiteX9" fmla="*/ 2678347 w 2780210"/>
              <a:gd name="connsiteY9" fmla="*/ 2026112 h 4177326"/>
              <a:gd name="connsiteX10" fmla="*/ 2727241 w 2780210"/>
              <a:gd name="connsiteY10" fmla="*/ 2061467 h 4177326"/>
              <a:gd name="connsiteX11" fmla="*/ 2727241 w 2780210"/>
              <a:gd name="connsiteY11" fmla="*/ 2243681 h 4177326"/>
              <a:gd name="connsiteX12" fmla="*/ 2678347 w 2780210"/>
              <a:gd name="connsiteY12" fmla="*/ 2279036 h 4177326"/>
              <a:gd name="connsiteX13" fmla="*/ 2550677 w 2780210"/>
              <a:gd name="connsiteY13" fmla="*/ 2526521 h 4177326"/>
              <a:gd name="connsiteX14" fmla="*/ 2550677 w 2780210"/>
              <a:gd name="connsiteY14" fmla="*/ 4022308 h 4177326"/>
              <a:gd name="connsiteX15" fmla="*/ 2393127 w 2780210"/>
              <a:gd name="connsiteY15" fmla="*/ 4177326 h 4177326"/>
              <a:gd name="connsiteX16" fmla="*/ 157550 w 2780210"/>
              <a:gd name="connsiteY16" fmla="*/ 4177326 h 4177326"/>
              <a:gd name="connsiteX17" fmla="*/ 0 w 2780210"/>
              <a:gd name="connsiteY17" fmla="*/ 4022308 h 4177326"/>
              <a:gd name="connsiteX18" fmla="*/ 0 w 2780210"/>
              <a:gd name="connsiteY18" fmla="*/ 2526521 h 4177326"/>
              <a:gd name="connsiteX19" fmla="*/ 0 w 2780210"/>
              <a:gd name="connsiteY19" fmla="*/ 1778627 h 4177326"/>
              <a:gd name="connsiteX20" fmla="*/ 0 w 2780210"/>
              <a:gd name="connsiteY20" fmla="*/ 157738 h 4177326"/>
              <a:gd name="connsiteX21" fmla="*/ 157550 w 2780210"/>
              <a:gd name="connsiteY21" fmla="*/ 0 h 417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80210" h="4177326">
                <a:moveTo>
                  <a:pt x="157550" y="0"/>
                </a:moveTo>
                <a:cubicBezTo>
                  <a:pt x="157550" y="0"/>
                  <a:pt x="157550" y="0"/>
                  <a:pt x="344758" y="0"/>
                </a:cubicBezTo>
                <a:lnTo>
                  <a:pt x="409076" y="0"/>
                </a:lnTo>
                <a:cubicBezTo>
                  <a:pt x="409076" y="460634"/>
                  <a:pt x="782493" y="834051"/>
                  <a:pt x="1243127" y="834051"/>
                </a:cubicBezTo>
                <a:cubicBezTo>
                  <a:pt x="1703761" y="834051"/>
                  <a:pt x="2077178" y="460634"/>
                  <a:pt x="2077178" y="0"/>
                </a:cubicBezTo>
                <a:lnTo>
                  <a:pt x="2190023" y="0"/>
                </a:lnTo>
                <a:cubicBezTo>
                  <a:pt x="2255587" y="0"/>
                  <a:pt x="2323265" y="0"/>
                  <a:pt x="2393127" y="0"/>
                </a:cubicBezTo>
                <a:cubicBezTo>
                  <a:pt x="2480051" y="0"/>
                  <a:pt x="2550677" y="70710"/>
                  <a:pt x="2550677" y="157738"/>
                </a:cubicBezTo>
                <a:cubicBezTo>
                  <a:pt x="2550677" y="157738"/>
                  <a:pt x="2550677" y="157738"/>
                  <a:pt x="2550677" y="1778627"/>
                </a:cubicBezTo>
                <a:cubicBezTo>
                  <a:pt x="2550677" y="1865655"/>
                  <a:pt x="2607721" y="1977159"/>
                  <a:pt x="2678347" y="2026112"/>
                </a:cubicBezTo>
                <a:cubicBezTo>
                  <a:pt x="2678347" y="2026112"/>
                  <a:pt x="2678347" y="2026112"/>
                  <a:pt x="2727241" y="2061467"/>
                </a:cubicBezTo>
                <a:cubicBezTo>
                  <a:pt x="2797867" y="2113140"/>
                  <a:pt x="2797867" y="2194728"/>
                  <a:pt x="2727241" y="2243681"/>
                </a:cubicBezTo>
                <a:cubicBezTo>
                  <a:pt x="2727241" y="2243681"/>
                  <a:pt x="2727241" y="2243681"/>
                  <a:pt x="2678347" y="2279036"/>
                </a:cubicBezTo>
                <a:cubicBezTo>
                  <a:pt x="2607721" y="2330709"/>
                  <a:pt x="2550677" y="2442213"/>
                  <a:pt x="2550677" y="2526521"/>
                </a:cubicBezTo>
                <a:cubicBezTo>
                  <a:pt x="2550677" y="2526521"/>
                  <a:pt x="2550677" y="2526521"/>
                  <a:pt x="2550677" y="4022308"/>
                </a:cubicBezTo>
                <a:cubicBezTo>
                  <a:pt x="2550677" y="4106616"/>
                  <a:pt x="2480051" y="4177326"/>
                  <a:pt x="2393127" y="4177326"/>
                </a:cubicBezTo>
                <a:cubicBezTo>
                  <a:pt x="2393127" y="4177326"/>
                  <a:pt x="2393127" y="4177326"/>
                  <a:pt x="157550" y="4177326"/>
                </a:cubicBezTo>
                <a:cubicBezTo>
                  <a:pt x="70626" y="4177326"/>
                  <a:pt x="0" y="4106616"/>
                  <a:pt x="0" y="4022308"/>
                </a:cubicBezTo>
                <a:cubicBezTo>
                  <a:pt x="0" y="4022308"/>
                  <a:pt x="0" y="4022308"/>
                  <a:pt x="0" y="2526521"/>
                </a:cubicBezTo>
                <a:lnTo>
                  <a:pt x="0" y="1778627"/>
                </a:lnTo>
                <a:cubicBezTo>
                  <a:pt x="0" y="1778627"/>
                  <a:pt x="0" y="1778627"/>
                  <a:pt x="0" y="157738"/>
                </a:cubicBezTo>
                <a:cubicBezTo>
                  <a:pt x="0" y="70710"/>
                  <a:pt x="70626" y="0"/>
                  <a:pt x="15755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6" name="Freeform: Shape 45">
            <a:extLst>
              <a:ext uri="{FF2B5EF4-FFF2-40B4-BE49-F238E27FC236}">
                <a16:creationId xmlns:a16="http://schemas.microsoft.com/office/drawing/2014/main" id="{B3B7BBEC-E4A8-4A9B-B442-62F44EF79525}"/>
              </a:ext>
            </a:extLst>
          </p:cNvPr>
          <p:cNvSpPr/>
          <p:nvPr/>
        </p:nvSpPr>
        <p:spPr>
          <a:xfrm>
            <a:off x="8645565" y="1994874"/>
            <a:ext cx="2551187" cy="4177326"/>
          </a:xfrm>
          <a:custGeom>
            <a:avLst/>
            <a:gdLst>
              <a:gd name="connsiteX0" fmla="*/ 157581 w 2551187"/>
              <a:gd name="connsiteY0" fmla="*/ 0 h 4177326"/>
              <a:gd name="connsiteX1" fmla="*/ 2393606 w 2551187"/>
              <a:gd name="connsiteY1" fmla="*/ 0 h 4177326"/>
              <a:gd name="connsiteX2" fmla="*/ 2551187 w 2551187"/>
              <a:gd name="connsiteY2" fmla="*/ 157738 h 4177326"/>
              <a:gd name="connsiteX3" fmla="*/ 2551187 w 2551187"/>
              <a:gd name="connsiteY3" fmla="*/ 1778627 h 4177326"/>
              <a:gd name="connsiteX4" fmla="*/ 2551187 w 2551187"/>
              <a:gd name="connsiteY4" fmla="*/ 2526521 h 4177326"/>
              <a:gd name="connsiteX5" fmla="*/ 2551187 w 2551187"/>
              <a:gd name="connsiteY5" fmla="*/ 4022308 h 4177326"/>
              <a:gd name="connsiteX6" fmla="*/ 2393606 w 2551187"/>
              <a:gd name="connsiteY6" fmla="*/ 4177326 h 4177326"/>
              <a:gd name="connsiteX7" fmla="*/ 2114103 w 2551187"/>
              <a:gd name="connsiteY7" fmla="*/ 4177326 h 4177326"/>
              <a:gd name="connsiteX8" fmla="*/ 2109644 w 2551187"/>
              <a:gd name="connsiteY8" fmla="*/ 4177326 h 4177326"/>
              <a:gd name="connsiteX9" fmla="*/ 1275593 w 2551187"/>
              <a:gd name="connsiteY9" fmla="*/ 3343275 h 4177326"/>
              <a:gd name="connsiteX10" fmla="*/ 441542 w 2551187"/>
              <a:gd name="connsiteY10" fmla="*/ 4177326 h 4177326"/>
              <a:gd name="connsiteX11" fmla="*/ 360726 w 2551187"/>
              <a:gd name="connsiteY11" fmla="*/ 4177326 h 4177326"/>
              <a:gd name="connsiteX12" fmla="*/ 157581 w 2551187"/>
              <a:gd name="connsiteY12" fmla="*/ 4177326 h 4177326"/>
              <a:gd name="connsiteX13" fmla="*/ 0 w 2551187"/>
              <a:gd name="connsiteY13" fmla="*/ 4022308 h 4177326"/>
              <a:gd name="connsiteX14" fmla="*/ 0 w 2551187"/>
              <a:gd name="connsiteY14" fmla="*/ 2526521 h 4177326"/>
              <a:gd name="connsiteX15" fmla="*/ 127695 w 2551187"/>
              <a:gd name="connsiteY15" fmla="*/ 2279036 h 4177326"/>
              <a:gd name="connsiteX16" fmla="*/ 176600 w 2551187"/>
              <a:gd name="connsiteY16" fmla="*/ 2243681 h 4177326"/>
              <a:gd name="connsiteX17" fmla="*/ 176600 w 2551187"/>
              <a:gd name="connsiteY17" fmla="*/ 2061467 h 4177326"/>
              <a:gd name="connsiteX18" fmla="*/ 127695 w 2551187"/>
              <a:gd name="connsiteY18" fmla="*/ 2026112 h 4177326"/>
              <a:gd name="connsiteX19" fmla="*/ 0 w 2551187"/>
              <a:gd name="connsiteY19" fmla="*/ 1778627 h 4177326"/>
              <a:gd name="connsiteX20" fmla="*/ 0 w 2551187"/>
              <a:gd name="connsiteY20" fmla="*/ 157738 h 4177326"/>
              <a:gd name="connsiteX21" fmla="*/ 157581 w 2551187"/>
              <a:gd name="connsiteY21" fmla="*/ 0 h 417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1187" h="4177326">
                <a:moveTo>
                  <a:pt x="157581" y="0"/>
                </a:moveTo>
                <a:cubicBezTo>
                  <a:pt x="157581" y="0"/>
                  <a:pt x="157581" y="0"/>
                  <a:pt x="2393606" y="0"/>
                </a:cubicBezTo>
                <a:cubicBezTo>
                  <a:pt x="2480547" y="0"/>
                  <a:pt x="2551187" y="70710"/>
                  <a:pt x="2551187" y="157738"/>
                </a:cubicBezTo>
                <a:cubicBezTo>
                  <a:pt x="2551187" y="157738"/>
                  <a:pt x="2551187" y="157738"/>
                  <a:pt x="2551187" y="1778627"/>
                </a:cubicBezTo>
                <a:lnTo>
                  <a:pt x="2551187" y="2526521"/>
                </a:lnTo>
                <a:cubicBezTo>
                  <a:pt x="2551187" y="2526521"/>
                  <a:pt x="2551187" y="2526521"/>
                  <a:pt x="2551187" y="4022308"/>
                </a:cubicBezTo>
                <a:cubicBezTo>
                  <a:pt x="2551187" y="4106616"/>
                  <a:pt x="2480547" y="4177326"/>
                  <a:pt x="2393606" y="4177326"/>
                </a:cubicBezTo>
                <a:cubicBezTo>
                  <a:pt x="2393606" y="4177326"/>
                  <a:pt x="2393606" y="4177326"/>
                  <a:pt x="2114103" y="4177326"/>
                </a:cubicBezTo>
                <a:lnTo>
                  <a:pt x="2109644" y="4177326"/>
                </a:lnTo>
                <a:cubicBezTo>
                  <a:pt x="2109644" y="3716692"/>
                  <a:pt x="1736227" y="3343275"/>
                  <a:pt x="1275593" y="3343275"/>
                </a:cubicBezTo>
                <a:cubicBezTo>
                  <a:pt x="814959" y="3343275"/>
                  <a:pt x="441542" y="3716692"/>
                  <a:pt x="441542" y="4177326"/>
                </a:cubicBezTo>
                <a:lnTo>
                  <a:pt x="360726" y="4177326"/>
                </a:lnTo>
                <a:cubicBezTo>
                  <a:pt x="295149" y="4177326"/>
                  <a:pt x="227457" y="4177326"/>
                  <a:pt x="157581" y="4177326"/>
                </a:cubicBezTo>
                <a:cubicBezTo>
                  <a:pt x="70640" y="4177326"/>
                  <a:pt x="0" y="4106616"/>
                  <a:pt x="0" y="4022308"/>
                </a:cubicBezTo>
                <a:cubicBezTo>
                  <a:pt x="0" y="4022308"/>
                  <a:pt x="0" y="4022308"/>
                  <a:pt x="0" y="2526521"/>
                </a:cubicBezTo>
                <a:cubicBezTo>
                  <a:pt x="0" y="2442213"/>
                  <a:pt x="57055" y="2330709"/>
                  <a:pt x="127695" y="2279036"/>
                </a:cubicBezTo>
                <a:cubicBezTo>
                  <a:pt x="127695" y="2279036"/>
                  <a:pt x="127695" y="2279036"/>
                  <a:pt x="176600" y="2243681"/>
                </a:cubicBezTo>
                <a:cubicBezTo>
                  <a:pt x="247240" y="2194728"/>
                  <a:pt x="247240" y="2113140"/>
                  <a:pt x="176600" y="2061467"/>
                </a:cubicBezTo>
                <a:cubicBezTo>
                  <a:pt x="176600" y="2061467"/>
                  <a:pt x="176600" y="2061467"/>
                  <a:pt x="127695" y="2026112"/>
                </a:cubicBezTo>
                <a:cubicBezTo>
                  <a:pt x="57055" y="1977159"/>
                  <a:pt x="0" y="1865655"/>
                  <a:pt x="0" y="1778627"/>
                </a:cubicBezTo>
                <a:cubicBezTo>
                  <a:pt x="0" y="1778627"/>
                  <a:pt x="0" y="1778627"/>
                  <a:pt x="0" y="157738"/>
                </a:cubicBezTo>
                <a:cubicBezTo>
                  <a:pt x="0" y="70710"/>
                  <a:pt x="70640" y="0"/>
                  <a:pt x="15758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2" name="Freeform: Shape 41">
            <a:extLst>
              <a:ext uri="{FF2B5EF4-FFF2-40B4-BE49-F238E27FC236}">
                <a16:creationId xmlns:a16="http://schemas.microsoft.com/office/drawing/2014/main" id="{73B9FB6A-1259-4178-934D-C2EFCEEFC67F}"/>
              </a:ext>
            </a:extLst>
          </p:cNvPr>
          <p:cNvSpPr/>
          <p:nvPr/>
        </p:nvSpPr>
        <p:spPr>
          <a:xfrm>
            <a:off x="6094377" y="1994874"/>
            <a:ext cx="2780210" cy="4177326"/>
          </a:xfrm>
          <a:custGeom>
            <a:avLst/>
            <a:gdLst>
              <a:gd name="connsiteX0" fmla="*/ 157550 w 2780210"/>
              <a:gd name="connsiteY0" fmla="*/ 0 h 4177326"/>
              <a:gd name="connsiteX1" fmla="*/ 555435 w 2780210"/>
              <a:gd name="connsiteY1" fmla="*/ 0 h 4177326"/>
              <a:gd name="connsiteX2" fmla="*/ 564882 w 2780210"/>
              <a:gd name="connsiteY2" fmla="*/ 0 h 4177326"/>
              <a:gd name="connsiteX3" fmla="*/ 1398933 w 2780210"/>
              <a:gd name="connsiteY3" fmla="*/ 834051 h 4177326"/>
              <a:gd name="connsiteX4" fmla="*/ 2232984 w 2780210"/>
              <a:gd name="connsiteY4" fmla="*/ 0 h 4177326"/>
              <a:gd name="connsiteX5" fmla="*/ 2393127 w 2780210"/>
              <a:gd name="connsiteY5" fmla="*/ 0 h 4177326"/>
              <a:gd name="connsiteX6" fmla="*/ 2550677 w 2780210"/>
              <a:gd name="connsiteY6" fmla="*/ 157738 h 4177326"/>
              <a:gd name="connsiteX7" fmla="*/ 2550677 w 2780210"/>
              <a:gd name="connsiteY7" fmla="*/ 1778627 h 4177326"/>
              <a:gd name="connsiteX8" fmla="*/ 2678347 w 2780210"/>
              <a:gd name="connsiteY8" fmla="*/ 2026112 h 4177326"/>
              <a:gd name="connsiteX9" fmla="*/ 2727241 w 2780210"/>
              <a:gd name="connsiteY9" fmla="*/ 2061467 h 4177326"/>
              <a:gd name="connsiteX10" fmla="*/ 2727241 w 2780210"/>
              <a:gd name="connsiteY10" fmla="*/ 2243681 h 4177326"/>
              <a:gd name="connsiteX11" fmla="*/ 2678347 w 2780210"/>
              <a:gd name="connsiteY11" fmla="*/ 2279036 h 4177326"/>
              <a:gd name="connsiteX12" fmla="*/ 2550677 w 2780210"/>
              <a:gd name="connsiteY12" fmla="*/ 2526521 h 4177326"/>
              <a:gd name="connsiteX13" fmla="*/ 2550677 w 2780210"/>
              <a:gd name="connsiteY13" fmla="*/ 4022308 h 4177326"/>
              <a:gd name="connsiteX14" fmla="*/ 2393127 w 2780210"/>
              <a:gd name="connsiteY14" fmla="*/ 4177326 h 4177326"/>
              <a:gd name="connsiteX15" fmla="*/ 157550 w 2780210"/>
              <a:gd name="connsiteY15" fmla="*/ 4177326 h 4177326"/>
              <a:gd name="connsiteX16" fmla="*/ 0 w 2780210"/>
              <a:gd name="connsiteY16" fmla="*/ 4022308 h 4177326"/>
              <a:gd name="connsiteX17" fmla="*/ 0 w 2780210"/>
              <a:gd name="connsiteY17" fmla="*/ 2526521 h 4177326"/>
              <a:gd name="connsiteX18" fmla="*/ 127670 w 2780210"/>
              <a:gd name="connsiteY18" fmla="*/ 2279036 h 4177326"/>
              <a:gd name="connsiteX19" fmla="*/ 176565 w 2780210"/>
              <a:gd name="connsiteY19" fmla="*/ 2243681 h 4177326"/>
              <a:gd name="connsiteX20" fmla="*/ 176565 w 2780210"/>
              <a:gd name="connsiteY20" fmla="*/ 2061467 h 4177326"/>
              <a:gd name="connsiteX21" fmla="*/ 127670 w 2780210"/>
              <a:gd name="connsiteY21" fmla="*/ 2026112 h 4177326"/>
              <a:gd name="connsiteX22" fmla="*/ 0 w 2780210"/>
              <a:gd name="connsiteY22" fmla="*/ 1778627 h 4177326"/>
              <a:gd name="connsiteX23" fmla="*/ 0 w 2780210"/>
              <a:gd name="connsiteY23" fmla="*/ 157738 h 4177326"/>
              <a:gd name="connsiteX24" fmla="*/ 157550 w 2780210"/>
              <a:gd name="connsiteY24" fmla="*/ 0 h 417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80210" h="4177326">
                <a:moveTo>
                  <a:pt x="157550" y="0"/>
                </a:moveTo>
                <a:cubicBezTo>
                  <a:pt x="157550" y="0"/>
                  <a:pt x="157550" y="0"/>
                  <a:pt x="555435" y="0"/>
                </a:cubicBezTo>
                <a:lnTo>
                  <a:pt x="564882" y="0"/>
                </a:lnTo>
                <a:cubicBezTo>
                  <a:pt x="564882" y="460634"/>
                  <a:pt x="938299" y="834051"/>
                  <a:pt x="1398933" y="834051"/>
                </a:cubicBezTo>
                <a:cubicBezTo>
                  <a:pt x="1859567" y="834051"/>
                  <a:pt x="2232984" y="460634"/>
                  <a:pt x="2232984" y="0"/>
                </a:cubicBezTo>
                <a:lnTo>
                  <a:pt x="2393127" y="0"/>
                </a:lnTo>
                <a:cubicBezTo>
                  <a:pt x="2480051" y="0"/>
                  <a:pt x="2550677" y="70710"/>
                  <a:pt x="2550677" y="157738"/>
                </a:cubicBezTo>
                <a:cubicBezTo>
                  <a:pt x="2550677" y="157738"/>
                  <a:pt x="2550677" y="157738"/>
                  <a:pt x="2550677" y="1778627"/>
                </a:cubicBezTo>
                <a:cubicBezTo>
                  <a:pt x="2550677" y="1865655"/>
                  <a:pt x="2607721" y="1977159"/>
                  <a:pt x="2678347" y="2026112"/>
                </a:cubicBezTo>
                <a:cubicBezTo>
                  <a:pt x="2678347" y="2026112"/>
                  <a:pt x="2678347" y="2026112"/>
                  <a:pt x="2727241" y="2061467"/>
                </a:cubicBezTo>
                <a:cubicBezTo>
                  <a:pt x="2797867" y="2113140"/>
                  <a:pt x="2797867" y="2194728"/>
                  <a:pt x="2727241" y="2243681"/>
                </a:cubicBezTo>
                <a:lnTo>
                  <a:pt x="2678347" y="2279036"/>
                </a:lnTo>
                <a:cubicBezTo>
                  <a:pt x="2607721" y="2330709"/>
                  <a:pt x="2550677" y="2442213"/>
                  <a:pt x="2550677" y="2526521"/>
                </a:cubicBezTo>
                <a:cubicBezTo>
                  <a:pt x="2550677" y="2526521"/>
                  <a:pt x="2550677" y="2526521"/>
                  <a:pt x="2550677" y="4022308"/>
                </a:cubicBezTo>
                <a:cubicBezTo>
                  <a:pt x="2550677" y="4106616"/>
                  <a:pt x="2480051" y="4177326"/>
                  <a:pt x="2393127" y="4177326"/>
                </a:cubicBezTo>
                <a:cubicBezTo>
                  <a:pt x="2393127" y="4177326"/>
                  <a:pt x="2393127" y="4177326"/>
                  <a:pt x="157550" y="4177326"/>
                </a:cubicBezTo>
                <a:cubicBezTo>
                  <a:pt x="70626" y="4177326"/>
                  <a:pt x="0" y="4106616"/>
                  <a:pt x="0" y="4022308"/>
                </a:cubicBezTo>
                <a:cubicBezTo>
                  <a:pt x="0" y="4022308"/>
                  <a:pt x="0" y="4022308"/>
                  <a:pt x="0" y="2526521"/>
                </a:cubicBezTo>
                <a:cubicBezTo>
                  <a:pt x="0" y="2442213"/>
                  <a:pt x="57044" y="2330709"/>
                  <a:pt x="127670" y="2279036"/>
                </a:cubicBezTo>
                <a:cubicBezTo>
                  <a:pt x="127670" y="2279036"/>
                  <a:pt x="127670" y="2279036"/>
                  <a:pt x="176565" y="2243681"/>
                </a:cubicBezTo>
                <a:cubicBezTo>
                  <a:pt x="247190" y="2194728"/>
                  <a:pt x="247190" y="2113140"/>
                  <a:pt x="176565" y="2061467"/>
                </a:cubicBezTo>
                <a:cubicBezTo>
                  <a:pt x="176565" y="2061467"/>
                  <a:pt x="176565" y="2061467"/>
                  <a:pt x="127670" y="2026112"/>
                </a:cubicBezTo>
                <a:cubicBezTo>
                  <a:pt x="57044" y="1977159"/>
                  <a:pt x="0" y="1865655"/>
                  <a:pt x="0" y="1778627"/>
                </a:cubicBezTo>
                <a:cubicBezTo>
                  <a:pt x="0" y="1778627"/>
                  <a:pt x="0" y="1778627"/>
                  <a:pt x="0" y="157738"/>
                </a:cubicBezTo>
                <a:cubicBezTo>
                  <a:pt x="0" y="70710"/>
                  <a:pt x="70626" y="0"/>
                  <a:pt x="15755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40" name="Freeform: Shape 39">
            <a:extLst>
              <a:ext uri="{FF2B5EF4-FFF2-40B4-BE49-F238E27FC236}">
                <a16:creationId xmlns:a16="http://schemas.microsoft.com/office/drawing/2014/main" id="{88E31A36-7EA8-48A6-A7A7-51A907E2EC8A}"/>
              </a:ext>
            </a:extLst>
          </p:cNvPr>
          <p:cNvSpPr/>
          <p:nvPr/>
        </p:nvSpPr>
        <p:spPr>
          <a:xfrm>
            <a:off x="3546435" y="1994874"/>
            <a:ext cx="2776968" cy="4177326"/>
          </a:xfrm>
          <a:custGeom>
            <a:avLst/>
            <a:gdLst>
              <a:gd name="connsiteX0" fmla="*/ 154804 w 2776968"/>
              <a:gd name="connsiteY0" fmla="*/ 0 h 4177326"/>
              <a:gd name="connsiteX1" fmla="*/ 2392674 w 2776968"/>
              <a:gd name="connsiteY1" fmla="*/ 0 h 4177326"/>
              <a:gd name="connsiteX2" fmla="*/ 2547478 w 2776968"/>
              <a:gd name="connsiteY2" fmla="*/ 157738 h 4177326"/>
              <a:gd name="connsiteX3" fmla="*/ 2547478 w 2776968"/>
              <a:gd name="connsiteY3" fmla="*/ 1778627 h 4177326"/>
              <a:gd name="connsiteX4" fmla="*/ 2675123 w 2776968"/>
              <a:gd name="connsiteY4" fmla="*/ 2026112 h 4177326"/>
              <a:gd name="connsiteX5" fmla="*/ 2724009 w 2776968"/>
              <a:gd name="connsiteY5" fmla="*/ 2061467 h 4177326"/>
              <a:gd name="connsiteX6" fmla="*/ 2724009 w 2776968"/>
              <a:gd name="connsiteY6" fmla="*/ 2243681 h 4177326"/>
              <a:gd name="connsiteX7" fmla="*/ 2675123 w 2776968"/>
              <a:gd name="connsiteY7" fmla="*/ 2279036 h 4177326"/>
              <a:gd name="connsiteX8" fmla="*/ 2547478 w 2776968"/>
              <a:gd name="connsiteY8" fmla="*/ 2526521 h 4177326"/>
              <a:gd name="connsiteX9" fmla="*/ 2547478 w 2776968"/>
              <a:gd name="connsiteY9" fmla="*/ 4022308 h 4177326"/>
              <a:gd name="connsiteX10" fmla="*/ 2392674 w 2776968"/>
              <a:gd name="connsiteY10" fmla="*/ 4177326 h 4177326"/>
              <a:gd name="connsiteX11" fmla="*/ 2274661 w 2776968"/>
              <a:gd name="connsiteY11" fmla="*/ 4177326 h 4177326"/>
              <a:gd name="connsiteX12" fmla="*/ 2231361 w 2776968"/>
              <a:gd name="connsiteY12" fmla="*/ 4177326 h 4177326"/>
              <a:gd name="connsiteX13" fmla="*/ 1397310 w 2776968"/>
              <a:gd name="connsiteY13" fmla="*/ 3343275 h 4177326"/>
              <a:gd name="connsiteX14" fmla="*/ 563259 w 2776968"/>
              <a:gd name="connsiteY14" fmla="*/ 4177326 h 4177326"/>
              <a:gd name="connsiteX15" fmla="*/ 548726 w 2776968"/>
              <a:gd name="connsiteY15" fmla="*/ 4177326 h 4177326"/>
              <a:gd name="connsiteX16" fmla="*/ 154804 w 2776968"/>
              <a:gd name="connsiteY16" fmla="*/ 4177326 h 4177326"/>
              <a:gd name="connsiteX17" fmla="*/ 0 w 2776968"/>
              <a:gd name="connsiteY17" fmla="*/ 4022308 h 4177326"/>
              <a:gd name="connsiteX18" fmla="*/ 0 w 2776968"/>
              <a:gd name="connsiteY18" fmla="*/ 2526521 h 4177326"/>
              <a:gd name="connsiteX19" fmla="*/ 127646 w 2776968"/>
              <a:gd name="connsiteY19" fmla="*/ 2279036 h 4177326"/>
              <a:gd name="connsiteX20" fmla="*/ 176531 w 2776968"/>
              <a:gd name="connsiteY20" fmla="*/ 2243681 h 4177326"/>
              <a:gd name="connsiteX21" fmla="*/ 176531 w 2776968"/>
              <a:gd name="connsiteY21" fmla="*/ 2061467 h 4177326"/>
              <a:gd name="connsiteX22" fmla="*/ 127646 w 2776968"/>
              <a:gd name="connsiteY22" fmla="*/ 2026112 h 4177326"/>
              <a:gd name="connsiteX23" fmla="*/ 0 w 2776968"/>
              <a:gd name="connsiteY23" fmla="*/ 1778627 h 4177326"/>
              <a:gd name="connsiteX24" fmla="*/ 0 w 2776968"/>
              <a:gd name="connsiteY24" fmla="*/ 157738 h 4177326"/>
              <a:gd name="connsiteX25" fmla="*/ 154804 w 2776968"/>
              <a:gd name="connsiteY25" fmla="*/ 0 h 417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76968" h="4177326">
                <a:moveTo>
                  <a:pt x="154804" y="0"/>
                </a:moveTo>
                <a:cubicBezTo>
                  <a:pt x="154804" y="0"/>
                  <a:pt x="154804" y="0"/>
                  <a:pt x="2392674" y="0"/>
                </a:cubicBezTo>
                <a:cubicBezTo>
                  <a:pt x="2476865" y="0"/>
                  <a:pt x="2547478" y="70710"/>
                  <a:pt x="2547478" y="157738"/>
                </a:cubicBezTo>
                <a:cubicBezTo>
                  <a:pt x="2547478" y="157738"/>
                  <a:pt x="2547478" y="157738"/>
                  <a:pt x="2547478" y="1778627"/>
                </a:cubicBezTo>
                <a:cubicBezTo>
                  <a:pt x="2547478" y="1865655"/>
                  <a:pt x="2604511" y="1977159"/>
                  <a:pt x="2675123" y="2026112"/>
                </a:cubicBezTo>
                <a:cubicBezTo>
                  <a:pt x="2675123" y="2026112"/>
                  <a:pt x="2675123" y="2026112"/>
                  <a:pt x="2724009" y="2061467"/>
                </a:cubicBezTo>
                <a:cubicBezTo>
                  <a:pt x="2794621" y="2113140"/>
                  <a:pt x="2794621" y="2194728"/>
                  <a:pt x="2724009" y="2243681"/>
                </a:cubicBezTo>
                <a:lnTo>
                  <a:pt x="2675123" y="2279036"/>
                </a:lnTo>
                <a:cubicBezTo>
                  <a:pt x="2604511" y="2330709"/>
                  <a:pt x="2547478" y="2442213"/>
                  <a:pt x="2547478" y="2526521"/>
                </a:cubicBezTo>
                <a:cubicBezTo>
                  <a:pt x="2547478" y="2526521"/>
                  <a:pt x="2547478" y="2526521"/>
                  <a:pt x="2547478" y="4022308"/>
                </a:cubicBezTo>
                <a:cubicBezTo>
                  <a:pt x="2547478" y="4106616"/>
                  <a:pt x="2476865" y="4177326"/>
                  <a:pt x="2392674" y="4177326"/>
                </a:cubicBezTo>
                <a:cubicBezTo>
                  <a:pt x="2392674" y="4177326"/>
                  <a:pt x="2392674" y="4177326"/>
                  <a:pt x="2274661" y="4177326"/>
                </a:cubicBezTo>
                <a:lnTo>
                  <a:pt x="2231361" y="4177326"/>
                </a:lnTo>
                <a:cubicBezTo>
                  <a:pt x="2231361" y="3716692"/>
                  <a:pt x="1857944" y="3343275"/>
                  <a:pt x="1397310" y="3343275"/>
                </a:cubicBezTo>
                <a:cubicBezTo>
                  <a:pt x="936676" y="3343275"/>
                  <a:pt x="563259" y="3716692"/>
                  <a:pt x="563259" y="4177326"/>
                </a:cubicBezTo>
                <a:lnTo>
                  <a:pt x="548726" y="4177326"/>
                </a:lnTo>
                <a:cubicBezTo>
                  <a:pt x="425796" y="4177326"/>
                  <a:pt x="294671" y="4177326"/>
                  <a:pt x="154804" y="4177326"/>
                </a:cubicBezTo>
                <a:cubicBezTo>
                  <a:pt x="70613" y="4177326"/>
                  <a:pt x="0" y="4106616"/>
                  <a:pt x="0" y="4022308"/>
                </a:cubicBezTo>
                <a:cubicBezTo>
                  <a:pt x="0" y="4022308"/>
                  <a:pt x="0" y="4022308"/>
                  <a:pt x="0" y="2526521"/>
                </a:cubicBezTo>
                <a:cubicBezTo>
                  <a:pt x="0" y="2442213"/>
                  <a:pt x="57033" y="2330709"/>
                  <a:pt x="127646" y="2279036"/>
                </a:cubicBezTo>
                <a:cubicBezTo>
                  <a:pt x="127646" y="2279036"/>
                  <a:pt x="127646" y="2279036"/>
                  <a:pt x="176531" y="2243681"/>
                </a:cubicBezTo>
                <a:cubicBezTo>
                  <a:pt x="247143" y="2194728"/>
                  <a:pt x="247143" y="2113140"/>
                  <a:pt x="176531" y="2061467"/>
                </a:cubicBezTo>
                <a:cubicBezTo>
                  <a:pt x="176531" y="2061467"/>
                  <a:pt x="176531" y="2061467"/>
                  <a:pt x="127646" y="2026112"/>
                </a:cubicBezTo>
                <a:cubicBezTo>
                  <a:pt x="57033" y="1977159"/>
                  <a:pt x="0" y="1865655"/>
                  <a:pt x="0" y="1778627"/>
                </a:cubicBezTo>
                <a:cubicBezTo>
                  <a:pt x="0" y="1778627"/>
                  <a:pt x="0" y="1778627"/>
                  <a:pt x="0" y="157738"/>
                </a:cubicBezTo>
                <a:cubicBezTo>
                  <a:pt x="0" y="70710"/>
                  <a:pt x="70613" y="0"/>
                  <a:pt x="15480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EA32804B-FDAC-4698-AB18-B35158FA65BC}"/>
              </a:ext>
            </a:extLst>
          </p:cNvPr>
          <p:cNvSpPr txBox="1"/>
          <p:nvPr/>
        </p:nvSpPr>
        <p:spPr>
          <a:xfrm>
            <a:off x="3867150" y="523875"/>
            <a:ext cx="44577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What We Do?</a:t>
            </a:r>
          </a:p>
        </p:txBody>
      </p:sp>
      <p:sp>
        <p:nvSpPr>
          <p:cNvPr id="4" name="TextBox 3">
            <a:extLst>
              <a:ext uri="{FF2B5EF4-FFF2-40B4-BE49-F238E27FC236}">
                <a16:creationId xmlns:a16="http://schemas.microsoft.com/office/drawing/2014/main" id="{FCC4B58C-E2E2-46FF-A908-D23A4ABE74A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8" name="Freeform: Shape 17">
            <a:extLst>
              <a:ext uri="{FF2B5EF4-FFF2-40B4-BE49-F238E27FC236}">
                <a16:creationId xmlns:a16="http://schemas.microsoft.com/office/drawing/2014/main" id="{811FB3E0-0534-44D5-B73A-18B0591388D7}"/>
              </a:ext>
            </a:extLst>
          </p:cNvPr>
          <p:cNvSpPr>
            <a:spLocks/>
          </p:cNvSpPr>
          <p:nvPr/>
        </p:nvSpPr>
        <p:spPr bwMode="auto">
          <a:xfrm>
            <a:off x="3546436" y="2078620"/>
            <a:ext cx="271218" cy="4010777"/>
          </a:xfrm>
          <a:custGeom>
            <a:avLst/>
            <a:gdLst>
              <a:gd name="connsiteX0" fmla="*/ 20329 w 265303"/>
              <a:gd name="connsiteY0" fmla="*/ 0 h 3923308"/>
              <a:gd name="connsiteX1" fmla="*/ 28653 w 265303"/>
              <a:gd name="connsiteY1" fmla="*/ 12355 h 3923308"/>
              <a:gd name="connsiteX2" fmla="*/ 40776 w 265303"/>
              <a:gd name="connsiteY2" fmla="*/ 72378 h 3923308"/>
              <a:gd name="connsiteX3" fmla="*/ 40776 w 265303"/>
              <a:gd name="connsiteY3" fmla="*/ 1657918 h 3923308"/>
              <a:gd name="connsiteX4" fmla="*/ 165661 w 265303"/>
              <a:gd name="connsiteY4" fmla="*/ 1900006 h 3923308"/>
              <a:gd name="connsiteX5" fmla="*/ 213490 w 265303"/>
              <a:gd name="connsiteY5" fmla="*/ 1934590 h 3923308"/>
              <a:gd name="connsiteX6" fmla="*/ 213490 w 265303"/>
              <a:gd name="connsiteY6" fmla="*/ 2112830 h 3923308"/>
              <a:gd name="connsiteX7" fmla="*/ 165661 w 265303"/>
              <a:gd name="connsiteY7" fmla="*/ 2147414 h 3923308"/>
              <a:gd name="connsiteX8" fmla="*/ 40776 w 265303"/>
              <a:gd name="connsiteY8" fmla="*/ 2389501 h 3923308"/>
              <a:gd name="connsiteX9" fmla="*/ 40776 w 265303"/>
              <a:gd name="connsiteY9" fmla="*/ 3852668 h 3923308"/>
              <a:gd name="connsiteX10" fmla="*/ 28653 w 265303"/>
              <a:gd name="connsiteY10" fmla="*/ 3911153 h 3923308"/>
              <a:gd name="connsiteX11" fmla="*/ 20329 w 265303"/>
              <a:gd name="connsiteY11" fmla="*/ 3923308 h 3923308"/>
              <a:gd name="connsiteX12" fmla="*/ 12080 w 265303"/>
              <a:gd name="connsiteY12" fmla="*/ 3911153 h 3923308"/>
              <a:gd name="connsiteX13" fmla="*/ 0 w 265303"/>
              <a:gd name="connsiteY13" fmla="*/ 3852668 h 3923308"/>
              <a:gd name="connsiteX14" fmla="*/ 0 w 265303"/>
              <a:gd name="connsiteY14" fmla="*/ 2389501 h 3923308"/>
              <a:gd name="connsiteX15" fmla="*/ 124862 w 265303"/>
              <a:gd name="connsiteY15" fmla="*/ 2147414 h 3923308"/>
              <a:gd name="connsiteX16" fmla="*/ 172681 w 265303"/>
              <a:gd name="connsiteY16" fmla="*/ 2112830 h 3923308"/>
              <a:gd name="connsiteX17" fmla="*/ 172681 w 265303"/>
              <a:gd name="connsiteY17" fmla="*/ 1934590 h 3923308"/>
              <a:gd name="connsiteX18" fmla="*/ 124862 w 265303"/>
              <a:gd name="connsiteY18" fmla="*/ 1900006 h 3923308"/>
              <a:gd name="connsiteX19" fmla="*/ 0 w 265303"/>
              <a:gd name="connsiteY19" fmla="*/ 1657918 h 3923308"/>
              <a:gd name="connsiteX20" fmla="*/ 0 w 265303"/>
              <a:gd name="connsiteY20" fmla="*/ 72378 h 3923308"/>
              <a:gd name="connsiteX21" fmla="*/ 12080 w 265303"/>
              <a:gd name="connsiteY21" fmla="*/ 12355 h 392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5303" h="3923308">
                <a:moveTo>
                  <a:pt x="20329" y="0"/>
                </a:moveTo>
                <a:lnTo>
                  <a:pt x="28653" y="12355"/>
                </a:lnTo>
                <a:cubicBezTo>
                  <a:pt x="36458" y="30810"/>
                  <a:pt x="40776" y="51095"/>
                  <a:pt x="40776" y="72378"/>
                </a:cubicBezTo>
                <a:cubicBezTo>
                  <a:pt x="40776" y="72378"/>
                  <a:pt x="40776" y="72378"/>
                  <a:pt x="40776" y="1657918"/>
                </a:cubicBezTo>
                <a:cubicBezTo>
                  <a:pt x="40776" y="1743048"/>
                  <a:pt x="96576" y="1852120"/>
                  <a:pt x="165661" y="1900006"/>
                </a:cubicBezTo>
                <a:cubicBezTo>
                  <a:pt x="165661" y="1900006"/>
                  <a:pt x="165661" y="1900006"/>
                  <a:pt x="213490" y="1934590"/>
                </a:cubicBezTo>
                <a:cubicBezTo>
                  <a:pt x="282575" y="1985135"/>
                  <a:pt x="282575" y="2064944"/>
                  <a:pt x="213490" y="2112830"/>
                </a:cubicBezTo>
                <a:cubicBezTo>
                  <a:pt x="213490" y="2112830"/>
                  <a:pt x="213490" y="2112830"/>
                  <a:pt x="165661" y="2147414"/>
                </a:cubicBezTo>
                <a:cubicBezTo>
                  <a:pt x="96576" y="2197960"/>
                  <a:pt x="40776" y="2307032"/>
                  <a:pt x="40776" y="2389501"/>
                </a:cubicBezTo>
                <a:cubicBezTo>
                  <a:pt x="40776" y="2389501"/>
                  <a:pt x="40776" y="2389501"/>
                  <a:pt x="40776" y="3852668"/>
                </a:cubicBezTo>
                <a:cubicBezTo>
                  <a:pt x="40776" y="3873285"/>
                  <a:pt x="36458" y="3893071"/>
                  <a:pt x="28653" y="3911153"/>
                </a:cubicBezTo>
                <a:lnTo>
                  <a:pt x="20329" y="3923308"/>
                </a:lnTo>
                <a:lnTo>
                  <a:pt x="12080" y="3911153"/>
                </a:lnTo>
                <a:cubicBezTo>
                  <a:pt x="4317" y="3893071"/>
                  <a:pt x="0" y="3873285"/>
                  <a:pt x="0" y="3852668"/>
                </a:cubicBezTo>
                <a:cubicBezTo>
                  <a:pt x="0" y="3852668"/>
                  <a:pt x="0" y="3852668"/>
                  <a:pt x="0" y="2389501"/>
                </a:cubicBezTo>
                <a:cubicBezTo>
                  <a:pt x="0" y="2307032"/>
                  <a:pt x="55789" y="2197960"/>
                  <a:pt x="124862" y="2147414"/>
                </a:cubicBezTo>
                <a:cubicBezTo>
                  <a:pt x="124862" y="2147414"/>
                  <a:pt x="124862" y="2147414"/>
                  <a:pt x="172681" y="2112830"/>
                </a:cubicBezTo>
                <a:cubicBezTo>
                  <a:pt x="241754" y="2064944"/>
                  <a:pt x="241754" y="1985135"/>
                  <a:pt x="172681" y="1934590"/>
                </a:cubicBezTo>
                <a:cubicBezTo>
                  <a:pt x="172681" y="1934590"/>
                  <a:pt x="172681" y="1934590"/>
                  <a:pt x="124862" y="1900006"/>
                </a:cubicBezTo>
                <a:cubicBezTo>
                  <a:pt x="55789" y="1852120"/>
                  <a:pt x="0" y="1743048"/>
                  <a:pt x="0" y="1657918"/>
                </a:cubicBezTo>
                <a:cubicBezTo>
                  <a:pt x="0" y="1657918"/>
                  <a:pt x="0" y="1657918"/>
                  <a:pt x="0" y="72378"/>
                </a:cubicBezTo>
                <a:cubicBezTo>
                  <a:pt x="0" y="51095"/>
                  <a:pt x="4317" y="30810"/>
                  <a:pt x="12080" y="12355"/>
                </a:cubicBezTo>
                <a:close/>
              </a:path>
            </a:pathLst>
          </a:custGeom>
          <a:solidFill>
            <a:schemeClr val="accent4">
              <a:lumMod val="75000"/>
              <a:alpha val="1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9" name="Freeform: Shape 18">
            <a:extLst>
              <a:ext uri="{FF2B5EF4-FFF2-40B4-BE49-F238E27FC236}">
                <a16:creationId xmlns:a16="http://schemas.microsoft.com/office/drawing/2014/main" id="{A25376BF-F4A8-4BD9-8CEA-333814748DEC}"/>
              </a:ext>
            </a:extLst>
          </p:cNvPr>
          <p:cNvSpPr>
            <a:spLocks/>
          </p:cNvSpPr>
          <p:nvPr/>
        </p:nvSpPr>
        <p:spPr bwMode="auto">
          <a:xfrm>
            <a:off x="6094377" y="2078620"/>
            <a:ext cx="271218" cy="4010777"/>
          </a:xfrm>
          <a:custGeom>
            <a:avLst/>
            <a:gdLst>
              <a:gd name="connsiteX0" fmla="*/ 20329 w 265303"/>
              <a:gd name="connsiteY0" fmla="*/ 0 h 3923308"/>
              <a:gd name="connsiteX1" fmla="*/ 28653 w 265303"/>
              <a:gd name="connsiteY1" fmla="*/ 12355 h 3923308"/>
              <a:gd name="connsiteX2" fmla="*/ 40776 w 265303"/>
              <a:gd name="connsiteY2" fmla="*/ 72378 h 3923308"/>
              <a:gd name="connsiteX3" fmla="*/ 40776 w 265303"/>
              <a:gd name="connsiteY3" fmla="*/ 1657918 h 3923308"/>
              <a:gd name="connsiteX4" fmla="*/ 165661 w 265303"/>
              <a:gd name="connsiteY4" fmla="*/ 1900006 h 3923308"/>
              <a:gd name="connsiteX5" fmla="*/ 213490 w 265303"/>
              <a:gd name="connsiteY5" fmla="*/ 1934590 h 3923308"/>
              <a:gd name="connsiteX6" fmla="*/ 213490 w 265303"/>
              <a:gd name="connsiteY6" fmla="*/ 2112830 h 3923308"/>
              <a:gd name="connsiteX7" fmla="*/ 165661 w 265303"/>
              <a:gd name="connsiteY7" fmla="*/ 2147414 h 3923308"/>
              <a:gd name="connsiteX8" fmla="*/ 40776 w 265303"/>
              <a:gd name="connsiteY8" fmla="*/ 2389501 h 3923308"/>
              <a:gd name="connsiteX9" fmla="*/ 40776 w 265303"/>
              <a:gd name="connsiteY9" fmla="*/ 3852668 h 3923308"/>
              <a:gd name="connsiteX10" fmla="*/ 28653 w 265303"/>
              <a:gd name="connsiteY10" fmla="*/ 3911153 h 3923308"/>
              <a:gd name="connsiteX11" fmla="*/ 20329 w 265303"/>
              <a:gd name="connsiteY11" fmla="*/ 3923308 h 3923308"/>
              <a:gd name="connsiteX12" fmla="*/ 12080 w 265303"/>
              <a:gd name="connsiteY12" fmla="*/ 3911153 h 3923308"/>
              <a:gd name="connsiteX13" fmla="*/ 0 w 265303"/>
              <a:gd name="connsiteY13" fmla="*/ 3852668 h 3923308"/>
              <a:gd name="connsiteX14" fmla="*/ 0 w 265303"/>
              <a:gd name="connsiteY14" fmla="*/ 2389501 h 3923308"/>
              <a:gd name="connsiteX15" fmla="*/ 124862 w 265303"/>
              <a:gd name="connsiteY15" fmla="*/ 2147414 h 3923308"/>
              <a:gd name="connsiteX16" fmla="*/ 172681 w 265303"/>
              <a:gd name="connsiteY16" fmla="*/ 2112830 h 3923308"/>
              <a:gd name="connsiteX17" fmla="*/ 172681 w 265303"/>
              <a:gd name="connsiteY17" fmla="*/ 1934590 h 3923308"/>
              <a:gd name="connsiteX18" fmla="*/ 124862 w 265303"/>
              <a:gd name="connsiteY18" fmla="*/ 1900006 h 3923308"/>
              <a:gd name="connsiteX19" fmla="*/ 0 w 265303"/>
              <a:gd name="connsiteY19" fmla="*/ 1657918 h 3923308"/>
              <a:gd name="connsiteX20" fmla="*/ 0 w 265303"/>
              <a:gd name="connsiteY20" fmla="*/ 72378 h 3923308"/>
              <a:gd name="connsiteX21" fmla="*/ 12080 w 265303"/>
              <a:gd name="connsiteY21" fmla="*/ 12355 h 392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5303" h="3923308">
                <a:moveTo>
                  <a:pt x="20329" y="0"/>
                </a:moveTo>
                <a:lnTo>
                  <a:pt x="28653" y="12355"/>
                </a:lnTo>
                <a:cubicBezTo>
                  <a:pt x="36458" y="30810"/>
                  <a:pt x="40776" y="51095"/>
                  <a:pt x="40776" y="72378"/>
                </a:cubicBezTo>
                <a:cubicBezTo>
                  <a:pt x="40776" y="72378"/>
                  <a:pt x="40776" y="72378"/>
                  <a:pt x="40776" y="1657918"/>
                </a:cubicBezTo>
                <a:cubicBezTo>
                  <a:pt x="40776" y="1743048"/>
                  <a:pt x="96576" y="1852120"/>
                  <a:pt x="165661" y="1900006"/>
                </a:cubicBezTo>
                <a:cubicBezTo>
                  <a:pt x="165661" y="1900006"/>
                  <a:pt x="165661" y="1900006"/>
                  <a:pt x="213490" y="1934590"/>
                </a:cubicBezTo>
                <a:cubicBezTo>
                  <a:pt x="282575" y="1985135"/>
                  <a:pt x="282575" y="2064944"/>
                  <a:pt x="213490" y="2112830"/>
                </a:cubicBezTo>
                <a:cubicBezTo>
                  <a:pt x="213490" y="2112830"/>
                  <a:pt x="213490" y="2112830"/>
                  <a:pt x="165661" y="2147414"/>
                </a:cubicBezTo>
                <a:cubicBezTo>
                  <a:pt x="96576" y="2197960"/>
                  <a:pt x="40776" y="2307032"/>
                  <a:pt x="40776" y="2389501"/>
                </a:cubicBezTo>
                <a:cubicBezTo>
                  <a:pt x="40776" y="2389501"/>
                  <a:pt x="40776" y="2389501"/>
                  <a:pt x="40776" y="3852668"/>
                </a:cubicBezTo>
                <a:cubicBezTo>
                  <a:pt x="40776" y="3873285"/>
                  <a:pt x="36458" y="3893071"/>
                  <a:pt x="28653" y="3911153"/>
                </a:cubicBezTo>
                <a:lnTo>
                  <a:pt x="20329" y="3923308"/>
                </a:lnTo>
                <a:lnTo>
                  <a:pt x="12080" y="3911153"/>
                </a:lnTo>
                <a:cubicBezTo>
                  <a:pt x="4317" y="3893071"/>
                  <a:pt x="0" y="3873285"/>
                  <a:pt x="0" y="3852668"/>
                </a:cubicBezTo>
                <a:cubicBezTo>
                  <a:pt x="0" y="3852668"/>
                  <a:pt x="0" y="3852668"/>
                  <a:pt x="0" y="2389501"/>
                </a:cubicBezTo>
                <a:cubicBezTo>
                  <a:pt x="0" y="2307032"/>
                  <a:pt x="55789" y="2197960"/>
                  <a:pt x="124862" y="2147414"/>
                </a:cubicBezTo>
                <a:cubicBezTo>
                  <a:pt x="124862" y="2147414"/>
                  <a:pt x="124862" y="2147414"/>
                  <a:pt x="172681" y="2112830"/>
                </a:cubicBezTo>
                <a:cubicBezTo>
                  <a:pt x="241754" y="2064944"/>
                  <a:pt x="241754" y="1985135"/>
                  <a:pt x="172681" y="1934590"/>
                </a:cubicBezTo>
                <a:cubicBezTo>
                  <a:pt x="172681" y="1934590"/>
                  <a:pt x="172681" y="1934590"/>
                  <a:pt x="124862" y="1900006"/>
                </a:cubicBezTo>
                <a:cubicBezTo>
                  <a:pt x="55789" y="1852120"/>
                  <a:pt x="0" y="1743048"/>
                  <a:pt x="0" y="1657918"/>
                </a:cubicBezTo>
                <a:cubicBezTo>
                  <a:pt x="0" y="1657918"/>
                  <a:pt x="0" y="1657918"/>
                  <a:pt x="0" y="72378"/>
                </a:cubicBezTo>
                <a:cubicBezTo>
                  <a:pt x="0" y="51095"/>
                  <a:pt x="4317" y="30810"/>
                  <a:pt x="12080" y="12355"/>
                </a:cubicBezTo>
                <a:close/>
              </a:path>
            </a:pathLst>
          </a:custGeom>
          <a:solidFill>
            <a:schemeClr val="accent4">
              <a:lumMod val="75000"/>
              <a:alpha val="1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20" name="Freeform: Shape 19">
            <a:extLst>
              <a:ext uri="{FF2B5EF4-FFF2-40B4-BE49-F238E27FC236}">
                <a16:creationId xmlns:a16="http://schemas.microsoft.com/office/drawing/2014/main" id="{C989F783-8F7C-4506-B879-B182FE38FE9C}"/>
              </a:ext>
            </a:extLst>
          </p:cNvPr>
          <p:cNvSpPr>
            <a:spLocks/>
          </p:cNvSpPr>
          <p:nvPr/>
        </p:nvSpPr>
        <p:spPr bwMode="auto">
          <a:xfrm>
            <a:off x="8645565" y="2078620"/>
            <a:ext cx="271218" cy="4010777"/>
          </a:xfrm>
          <a:custGeom>
            <a:avLst/>
            <a:gdLst>
              <a:gd name="connsiteX0" fmla="*/ 20329 w 265303"/>
              <a:gd name="connsiteY0" fmla="*/ 0 h 3923308"/>
              <a:gd name="connsiteX1" fmla="*/ 28653 w 265303"/>
              <a:gd name="connsiteY1" fmla="*/ 12355 h 3923308"/>
              <a:gd name="connsiteX2" fmla="*/ 40776 w 265303"/>
              <a:gd name="connsiteY2" fmla="*/ 72378 h 3923308"/>
              <a:gd name="connsiteX3" fmla="*/ 40776 w 265303"/>
              <a:gd name="connsiteY3" fmla="*/ 1657918 h 3923308"/>
              <a:gd name="connsiteX4" fmla="*/ 165661 w 265303"/>
              <a:gd name="connsiteY4" fmla="*/ 1900006 h 3923308"/>
              <a:gd name="connsiteX5" fmla="*/ 213490 w 265303"/>
              <a:gd name="connsiteY5" fmla="*/ 1934590 h 3923308"/>
              <a:gd name="connsiteX6" fmla="*/ 213490 w 265303"/>
              <a:gd name="connsiteY6" fmla="*/ 2112830 h 3923308"/>
              <a:gd name="connsiteX7" fmla="*/ 165661 w 265303"/>
              <a:gd name="connsiteY7" fmla="*/ 2147414 h 3923308"/>
              <a:gd name="connsiteX8" fmla="*/ 40776 w 265303"/>
              <a:gd name="connsiteY8" fmla="*/ 2389501 h 3923308"/>
              <a:gd name="connsiteX9" fmla="*/ 40776 w 265303"/>
              <a:gd name="connsiteY9" fmla="*/ 3852668 h 3923308"/>
              <a:gd name="connsiteX10" fmla="*/ 28653 w 265303"/>
              <a:gd name="connsiteY10" fmla="*/ 3911153 h 3923308"/>
              <a:gd name="connsiteX11" fmla="*/ 20329 w 265303"/>
              <a:gd name="connsiteY11" fmla="*/ 3923308 h 3923308"/>
              <a:gd name="connsiteX12" fmla="*/ 12080 w 265303"/>
              <a:gd name="connsiteY12" fmla="*/ 3911153 h 3923308"/>
              <a:gd name="connsiteX13" fmla="*/ 0 w 265303"/>
              <a:gd name="connsiteY13" fmla="*/ 3852668 h 3923308"/>
              <a:gd name="connsiteX14" fmla="*/ 0 w 265303"/>
              <a:gd name="connsiteY14" fmla="*/ 2389501 h 3923308"/>
              <a:gd name="connsiteX15" fmla="*/ 124862 w 265303"/>
              <a:gd name="connsiteY15" fmla="*/ 2147414 h 3923308"/>
              <a:gd name="connsiteX16" fmla="*/ 172681 w 265303"/>
              <a:gd name="connsiteY16" fmla="*/ 2112830 h 3923308"/>
              <a:gd name="connsiteX17" fmla="*/ 172681 w 265303"/>
              <a:gd name="connsiteY17" fmla="*/ 1934590 h 3923308"/>
              <a:gd name="connsiteX18" fmla="*/ 124862 w 265303"/>
              <a:gd name="connsiteY18" fmla="*/ 1900006 h 3923308"/>
              <a:gd name="connsiteX19" fmla="*/ 0 w 265303"/>
              <a:gd name="connsiteY19" fmla="*/ 1657918 h 3923308"/>
              <a:gd name="connsiteX20" fmla="*/ 0 w 265303"/>
              <a:gd name="connsiteY20" fmla="*/ 72378 h 3923308"/>
              <a:gd name="connsiteX21" fmla="*/ 12080 w 265303"/>
              <a:gd name="connsiteY21" fmla="*/ 12355 h 392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5303" h="3923308">
                <a:moveTo>
                  <a:pt x="20329" y="0"/>
                </a:moveTo>
                <a:lnTo>
                  <a:pt x="28653" y="12355"/>
                </a:lnTo>
                <a:cubicBezTo>
                  <a:pt x="36458" y="30810"/>
                  <a:pt x="40776" y="51095"/>
                  <a:pt x="40776" y="72378"/>
                </a:cubicBezTo>
                <a:cubicBezTo>
                  <a:pt x="40776" y="72378"/>
                  <a:pt x="40776" y="72378"/>
                  <a:pt x="40776" y="1657918"/>
                </a:cubicBezTo>
                <a:cubicBezTo>
                  <a:pt x="40776" y="1743048"/>
                  <a:pt x="96576" y="1852120"/>
                  <a:pt x="165661" y="1900006"/>
                </a:cubicBezTo>
                <a:cubicBezTo>
                  <a:pt x="165661" y="1900006"/>
                  <a:pt x="165661" y="1900006"/>
                  <a:pt x="213490" y="1934590"/>
                </a:cubicBezTo>
                <a:cubicBezTo>
                  <a:pt x="282575" y="1985135"/>
                  <a:pt x="282575" y="2064944"/>
                  <a:pt x="213490" y="2112830"/>
                </a:cubicBezTo>
                <a:cubicBezTo>
                  <a:pt x="213490" y="2112830"/>
                  <a:pt x="213490" y="2112830"/>
                  <a:pt x="165661" y="2147414"/>
                </a:cubicBezTo>
                <a:cubicBezTo>
                  <a:pt x="96576" y="2197960"/>
                  <a:pt x="40776" y="2307032"/>
                  <a:pt x="40776" y="2389501"/>
                </a:cubicBezTo>
                <a:cubicBezTo>
                  <a:pt x="40776" y="2389501"/>
                  <a:pt x="40776" y="2389501"/>
                  <a:pt x="40776" y="3852668"/>
                </a:cubicBezTo>
                <a:cubicBezTo>
                  <a:pt x="40776" y="3873285"/>
                  <a:pt x="36458" y="3893071"/>
                  <a:pt x="28653" y="3911153"/>
                </a:cubicBezTo>
                <a:lnTo>
                  <a:pt x="20329" y="3923308"/>
                </a:lnTo>
                <a:lnTo>
                  <a:pt x="12080" y="3911153"/>
                </a:lnTo>
                <a:cubicBezTo>
                  <a:pt x="4317" y="3893071"/>
                  <a:pt x="0" y="3873285"/>
                  <a:pt x="0" y="3852668"/>
                </a:cubicBezTo>
                <a:cubicBezTo>
                  <a:pt x="0" y="3852668"/>
                  <a:pt x="0" y="3852668"/>
                  <a:pt x="0" y="2389501"/>
                </a:cubicBezTo>
                <a:cubicBezTo>
                  <a:pt x="0" y="2307032"/>
                  <a:pt x="55789" y="2197960"/>
                  <a:pt x="124862" y="2147414"/>
                </a:cubicBezTo>
                <a:cubicBezTo>
                  <a:pt x="124862" y="2147414"/>
                  <a:pt x="124862" y="2147414"/>
                  <a:pt x="172681" y="2112830"/>
                </a:cubicBezTo>
                <a:cubicBezTo>
                  <a:pt x="241754" y="2064944"/>
                  <a:pt x="241754" y="1985135"/>
                  <a:pt x="172681" y="1934590"/>
                </a:cubicBezTo>
                <a:cubicBezTo>
                  <a:pt x="172681" y="1934590"/>
                  <a:pt x="172681" y="1934590"/>
                  <a:pt x="124862" y="1900006"/>
                </a:cubicBezTo>
                <a:cubicBezTo>
                  <a:pt x="55789" y="1852120"/>
                  <a:pt x="0" y="1743048"/>
                  <a:pt x="0" y="1657918"/>
                </a:cubicBezTo>
                <a:cubicBezTo>
                  <a:pt x="0" y="1657918"/>
                  <a:pt x="0" y="1657918"/>
                  <a:pt x="0" y="72378"/>
                </a:cubicBezTo>
                <a:cubicBezTo>
                  <a:pt x="0" y="51095"/>
                  <a:pt x="4317" y="30810"/>
                  <a:pt x="12080" y="12355"/>
                </a:cubicBezTo>
                <a:close/>
              </a:path>
            </a:pathLst>
          </a:custGeom>
          <a:solidFill>
            <a:schemeClr val="accent4">
              <a:lumMod val="75000"/>
              <a:alpha val="55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4" name="Freeform: Shape 63">
            <a:extLst>
              <a:ext uri="{FF2B5EF4-FFF2-40B4-BE49-F238E27FC236}">
                <a16:creationId xmlns:a16="http://schemas.microsoft.com/office/drawing/2014/main" id="{994E1044-E1B2-44C6-9302-08A26CD3A383}"/>
              </a:ext>
            </a:extLst>
          </p:cNvPr>
          <p:cNvSpPr/>
          <p:nvPr/>
        </p:nvSpPr>
        <p:spPr>
          <a:xfrm>
            <a:off x="1356699" y="1994874"/>
            <a:ext cx="1763352" cy="881676"/>
          </a:xfrm>
          <a:custGeom>
            <a:avLst/>
            <a:gdLst>
              <a:gd name="connsiteX0" fmla="*/ 0 w 1763352"/>
              <a:gd name="connsiteY0" fmla="*/ 0 h 881676"/>
              <a:gd name="connsiteX1" fmla="*/ 47625 w 1763352"/>
              <a:gd name="connsiteY1" fmla="*/ 0 h 881676"/>
              <a:gd name="connsiteX2" fmla="*/ 881676 w 1763352"/>
              <a:gd name="connsiteY2" fmla="*/ 834051 h 881676"/>
              <a:gd name="connsiteX3" fmla="*/ 1715727 w 1763352"/>
              <a:gd name="connsiteY3" fmla="*/ 0 h 881676"/>
              <a:gd name="connsiteX4" fmla="*/ 1763352 w 1763352"/>
              <a:gd name="connsiteY4" fmla="*/ 0 h 881676"/>
              <a:gd name="connsiteX5" fmla="*/ 881676 w 1763352"/>
              <a:gd name="connsiteY5" fmla="*/ 881676 h 881676"/>
              <a:gd name="connsiteX6" fmla="*/ 0 w 1763352"/>
              <a:gd name="connsiteY6" fmla="*/ 0 h 88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3352" h="881676">
                <a:moveTo>
                  <a:pt x="0" y="0"/>
                </a:moveTo>
                <a:lnTo>
                  <a:pt x="47625" y="0"/>
                </a:lnTo>
                <a:cubicBezTo>
                  <a:pt x="47625" y="460634"/>
                  <a:pt x="421042" y="834051"/>
                  <a:pt x="881676" y="834051"/>
                </a:cubicBezTo>
                <a:cubicBezTo>
                  <a:pt x="1342310" y="834051"/>
                  <a:pt x="1715727" y="460634"/>
                  <a:pt x="1715727" y="0"/>
                </a:cubicBezTo>
                <a:lnTo>
                  <a:pt x="1763352" y="0"/>
                </a:lnTo>
                <a:cubicBezTo>
                  <a:pt x="1763352" y="486936"/>
                  <a:pt x="1368612" y="881676"/>
                  <a:pt x="881676" y="881676"/>
                </a:cubicBezTo>
                <a:cubicBezTo>
                  <a:pt x="394740" y="881676"/>
                  <a:pt x="0" y="486936"/>
                  <a:pt x="0" y="0"/>
                </a:cubicBezTo>
                <a:close/>
              </a:path>
            </a:pathLst>
          </a:custGeom>
          <a:solidFill>
            <a:schemeClr val="accent4">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3" name="Freeform: Shape 62">
            <a:extLst>
              <a:ext uri="{FF2B5EF4-FFF2-40B4-BE49-F238E27FC236}">
                <a16:creationId xmlns:a16="http://schemas.microsoft.com/office/drawing/2014/main" id="{81447B05-93EE-4AEF-9F86-FDC521BECF66}"/>
              </a:ext>
            </a:extLst>
          </p:cNvPr>
          <p:cNvSpPr/>
          <p:nvPr/>
        </p:nvSpPr>
        <p:spPr>
          <a:xfrm>
            <a:off x="6611634" y="1994874"/>
            <a:ext cx="1763352" cy="881676"/>
          </a:xfrm>
          <a:custGeom>
            <a:avLst/>
            <a:gdLst>
              <a:gd name="connsiteX0" fmla="*/ 0 w 1763352"/>
              <a:gd name="connsiteY0" fmla="*/ 0 h 881676"/>
              <a:gd name="connsiteX1" fmla="*/ 38178 w 1763352"/>
              <a:gd name="connsiteY1" fmla="*/ 0 h 881676"/>
              <a:gd name="connsiteX2" fmla="*/ 47625 w 1763352"/>
              <a:gd name="connsiteY2" fmla="*/ 0 h 881676"/>
              <a:gd name="connsiteX3" fmla="*/ 881676 w 1763352"/>
              <a:gd name="connsiteY3" fmla="*/ 834051 h 881676"/>
              <a:gd name="connsiteX4" fmla="*/ 1715727 w 1763352"/>
              <a:gd name="connsiteY4" fmla="*/ 0 h 881676"/>
              <a:gd name="connsiteX5" fmla="*/ 1763352 w 1763352"/>
              <a:gd name="connsiteY5" fmla="*/ 0 h 881676"/>
              <a:gd name="connsiteX6" fmla="*/ 881676 w 1763352"/>
              <a:gd name="connsiteY6" fmla="*/ 881676 h 881676"/>
              <a:gd name="connsiteX7" fmla="*/ 0 w 1763352"/>
              <a:gd name="connsiteY7" fmla="*/ 0 h 88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3352" h="881676">
                <a:moveTo>
                  <a:pt x="0" y="0"/>
                </a:moveTo>
                <a:lnTo>
                  <a:pt x="38178" y="0"/>
                </a:lnTo>
                <a:lnTo>
                  <a:pt x="47625" y="0"/>
                </a:lnTo>
                <a:cubicBezTo>
                  <a:pt x="47625" y="460634"/>
                  <a:pt x="421042" y="834051"/>
                  <a:pt x="881676" y="834051"/>
                </a:cubicBezTo>
                <a:cubicBezTo>
                  <a:pt x="1342310" y="834051"/>
                  <a:pt x="1715727" y="460634"/>
                  <a:pt x="1715727" y="0"/>
                </a:cubicBezTo>
                <a:lnTo>
                  <a:pt x="1763352" y="0"/>
                </a:lnTo>
                <a:cubicBezTo>
                  <a:pt x="1763352" y="486936"/>
                  <a:pt x="1368612" y="881676"/>
                  <a:pt x="881676" y="881676"/>
                </a:cubicBezTo>
                <a:cubicBezTo>
                  <a:pt x="394740" y="881676"/>
                  <a:pt x="0" y="486936"/>
                  <a:pt x="0" y="0"/>
                </a:cubicBezTo>
                <a:close/>
              </a:path>
            </a:pathLst>
          </a:custGeom>
          <a:solidFill>
            <a:schemeClr val="accent4">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2" name="Freeform: Shape 61">
            <a:extLst>
              <a:ext uri="{FF2B5EF4-FFF2-40B4-BE49-F238E27FC236}">
                <a16:creationId xmlns:a16="http://schemas.microsoft.com/office/drawing/2014/main" id="{FF8BEF5B-7867-4929-A7BD-57B6F5944DDB}"/>
              </a:ext>
            </a:extLst>
          </p:cNvPr>
          <p:cNvSpPr/>
          <p:nvPr/>
        </p:nvSpPr>
        <p:spPr>
          <a:xfrm>
            <a:off x="4062069" y="5290524"/>
            <a:ext cx="1763352" cy="881676"/>
          </a:xfrm>
          <a:custGeom>
            <a:avLst/>
            <a:gdLst>
              <a:gd name="connsiteX0" fmla="*/ 881676 w 1763352"/>
              <a:gd name="connsiteY0" fmla="*/ 0 h 881676"/>
              <a:gd name="connsiteX1" fmla="*/ 1763352 w 1763352"/>
              <a:gd name="connsiteY1" fmla="*/ 881676 h 881676"/>
              <a:gd name="connsiteX2" fmla="*/ 1759027 w 1763352"/>
              <a:gd name="connsiteY2" fmla="*/ 881676 h 881676"/>
              <a:gd name="connsiteX3" fmla="*/ 1715727 w 1763352"/>
              <a:gd name="connsiteY3" fmla="*/ 881676 h 881676"/>
              <a:gd name="connsiteX4" fmla="*/ 881676 w 1763352"/>
              <a:gd name="connsiteY4" fmla="*/ 47625 h 881676"/>
              <a:gd name="connsiteX5" fmla="*/ 47625 w 1763352"/>
              <a:gd name="connsiteY5" fmla="*/ 881676 h 881676"/>
              <a:gd name="connsiteX6" fmla="*/ 33092 w 1763352"/>
              <a:gd name="connsiteY6" fmla="*/ 881676 h 881676"/>
              <a:gd name="connsiteX7" fmla="*/ 0 w 1763352"/>
              <a:gd name="connsiteY7" fmla="*/ 881676 h 881676"/>
              <a:gd name="connsiteX8" fmla="*/ 881676 w 1763352"/>
              <a:gd name="connsiteY8" fmla="*/ 0 h 88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3352" h="881676">
                <a:moveTo>
                  <a:pt x="881676" y="0"/>
                </a:moveTo>
                <a:cubicBezTo>
                  <a:pt x="1368612" y="0"/>
                  <a:pt x="1763352" y="394740"/>
                  <a:pt x="1763352" y="881676"/>
                </a:cubicBezTo>
                <a:lnTo>
                  <a:pt x="1759027" y="881676"/>
                </a:lnTo>
                <a:lnTo>
                  <a:pt x="1715727" y="881676"/>
                </a:lnTo>
                <a:cubicBezTo>
                  <a:pt x="1715727" y="421042"/>
                  <a:pt x="1342310" y="47625"/>
                  <a:pt x="881676" y="47625"/>
                </a:cubicBezTo>
                <a:cubicBezTo>
                  <a:pt x="421042" y="47625"/>
                  <a:pt x="47625" y="421042"/>
                  <a:pt x="47625" y="881676"/>
                </a:cubicBezTo>
                <a:lnTo>
                  <a:pt x="33092" y="881676"/>
                </a:lnTo>
                <a:lnTo>
                  <a:pt x="0" y="881676"/>
                </a:lnTo>
                <a:cubicBezTo>
                  <a:pt x="0" y="394740"/>
                  <a:pt x="394740" y="0"/>
                  <a:pt x="881676" y="0"/>
                </a:cubicBezTo>
                <a:close/>
              </a:path>
            </a:pathLst>
          </a:custGeom>
          <a:solidFill>
            <a:schemeClr val="accent4">
              <a:alpha val="1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1" name="Freeform: Shape 60">
            <a:extLst>
              <a:ext uri="{FF2B5EF4-FFF2-40B4-BE49-F238E27FC236}">
                <a16:creationId xmlns:a16="http://schemas.microsoft.com/office/drawing/2014/main" id="{F351CC94-51A9-48B0-A43D-9B26DA15F5BB}"/>
              </a:ext>
            </a:extLst>
          </p:cNvPr>
          <p:cNvSpPr/>
          <p:nvPr/>
        </p:nvSpPr>
        <p:spPr>
          <a:xfrm>
            <a:off x="9039482" y="5290524"/>
            <a:ext cx="1763352" cy="881676"/>
          </a:xfrm>
          <a:custGeom>
            <a:avLst/>
            <a:gdLst>
              <a:gd name="connsiteX0" fmla="*/ 881676 w 1763352"/>
              <a:gd name="connsiteY0" fmla="*/ 0 h 881676"/>
              <a:gd name="connsiteX1" fmla="*/ 1763352 w 1763352"/>
              <a:gd name="connsiteY1" fmla="*/ 881676 h 881676"/>
              <a:gd name="connsiteX2" fmla="*/ 1720186 w 1763352"/>
              <a:gd name="connsiteY2" fmla="*/ 881676 h 881676"/>
              <a:gd name="connsiteX3" fmla="*/ 1715727 w 1763352"/>
              <a:gd name="connsiteY3" fmla="*/ 881676 h 881676"/>
              <a:gd name="connsiteX4" fmla="*/ 881676 w 1763352"/>
              <a:gd name="connsiteY4" fmla="*/ 47625 h 881676"/>
              <a:gd name="connsiteX5" fmla="*/ 47625 w 1763352"/>
              <a:gd name="connsiteY5" fmla="*/ 881676 h 881676"/>
              <a:gd name="connsiteX6" fmla="*/ 0 w 1763352"/>
              <a:gd name="connsiteY6" fmla="*/ 881676 h 881676"/>
              <a:gd name="connsiteX7" fmla="*/ 881676 w 1763352"/>
              <a:gd name="connsiteY7" fmla="*/ 0 h 881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3352" h="881676">
                <a:moveTo>
                  <a:pt x="881676" y="0"/>
                </a:moveTo>
                <a:cubicBezTo>
                  <a:pt x="1368612" y="0"/>
                  <a:pt x="1763352" y="394740"/>
                  <a:pt x="1763352" y="881676"/>
                </a:cubicBezTo>
                <a:lnTo>
                  <a:pt x="1720186" y="881676"/>
                </a:lnTo>
                <a:lnTo>
                  <a:pt x="1715727" y="881676"/>
                </a:lnTo>
                <a:cubicBezTo>
                  <a:pt x="1715727" y="421042"/>
                  <a:pt x="1342310" y="47625"/>
                  <a:pt x="881676" y="47625"/>
                </a:cubicBezTo>
                <a:cubicBezTo>
                  <a:pt x="421042" y="47625"/>
                  <a:pt x="47625" y="421042"/>
                  <a:pt x="47625" y="881676"/>
                </a:cubicBezTo>
                <a:lnTo>
                  <a:pt x="0" y="881676"/>
                </a:lnTo>
                <a:cubicBezTo>
                  <a:pt x="0" y="394740"/>
                  <a:pt x="394740" y="0"/>
                  <a:pt x="881676" y="0"/>
                </a:cubicBezTo>
                <a:close/>
              </a:path>
            </a:pathLst>
          </a:custGeom>
          <a:solidFill>
            <a:schemeClr val="accent4">
              <a:lumMod val="75000"/>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65" name="TextBox 64">
            <a:extLst>
              <a:ext uri="{FF2B5EF4-FFF2-40B4-BE49-F238E27FC236}">
                <a16:creationId xmlns:a16="http://schemas.microsoft.com/office/drawing/2014/main" id="{DB79D139-2E9E-4CC2-8B83-D52D351536DC}"/>
              </a:ext>
            </a:extLst>
          </p:cNvPr>
          <p:cNvSpPr txBox="1"/>
          <p:nvPr/>
        </p:nvSpPr>
        <p:spPr>
          <a:xfrm>
            <a:off x="1890712" y="1994874"/>
            <a:ext cx="695326" cy="523220"/>
          </a:xfrm>
          <a:prstGeom prst="rect">
            <a:avLst/>
          </a:prstGeom>
          <a:noFill/>
        </p:spPr>
        <p:txBody>
          <a:bodyPr wrap="square" rtlCol="0">
            <a:spAutoFit/>
          </a:bodyPr>
          <a:lstStyle/>
          <a:p>
            <a:pPr algn="ctr"/>
            <a:r>
              <a:rPr lang="en-US" sz="2800">
                <a:solidFill>
                  <a:schemeClr val="accent1"/>
                </a:solidFill>
                <a:latin typeface="Inter" panose="020B0502030000000004" pitchFamily="34" charset="0"/>
                <a:ea typeface="Inter" panose="020B0502030000000004" pitchFamily="34" charset="0"/>
              </a:rPr>
              <a:t>01</a:t>
            </a:r>
          </a:p>
        </p:txBody>
      </p:sp>
      <p:sp>
        <p:nvSpPr>
          <p:cNvPr id="66" name="TextBox 65">
            <a:extLst>
              <a:ext uri="{FF2B5EF4-FFF2-40B4-BE49-F238E27FC236}">
                <a16:creationId xmlns:a16="http://schemas.microsoft.com/office/drawing/2014/main" id="{95A889F4-4AA0-4639-B4FE-ED1DB63E6D2E}"/>
              </a:ext>
            </a:extLst>
          </p:cNvPr>
          <p:cNvSpPr txBox="1"/>
          <p:nvPr/>
        </p:nvSpPr>
        <p:spPr>
          <a:xfrm>
            <a:off x="4587256" y="5648980"/>
            <a:ext cx="695326"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rPr>
              <a:t>02</a:t>
            </a:r>
          </a:p>
        </p:txBody>
      </p:sp>
      <p:sp>
        <p:nvSpPr>
          <p:cNvPr id="68" name="TextBox 67">
            <a:extLst>
              <a:ext uri="{FF2B5EF4-FFF2-40B4-BE49-F238E27FC236}">
                <a16:creationId xmlns:a16="http://schemas.microsoft.com/office/drawing/2014/main" id="{2D5BF4FE-A991-41FA-82A7-FBC42374E1C9}"/>
              </a:ext>
            </a:extLst>
          </p:cNvPr>
          <p:cNvSpPr txBox="1"/>
          <p:nvPr/>
        </p:nvSpPr>
        <p:spPr>
          <a:xfrm>
            <a:off x="7136819" y="1994874"/>
            <a:ext cx="695326" cy="523220"/>
          </a:xfrm>
          <a:prstGeom prst="rect">
            <a:avLst/>
          </a:prstGeom>
          <a:noFill/>
        </p:spPr>
        <p:txBody>
          <a:bodyPr wrap="square" rtlCol="0">
            <a:spAutoFit/>
          </a:bodyPr>
          <a:lstStyle/>
          <a:p>
            <a:pPr algn="ctr"/>
            <a:r>
              <a:rPr lang="en-US" sz="2800">
                <a:solidFill>
                  <a:schemeClr val="accent3"/>
                </a:solidFill>
                <a:latin typeface="Inter" panose="020B0502030000000004" pitchFamily="34" charset="0"/>
                <a:ea typeface="Inter" panose="020B0502030000000004" pitchFamily="34" charset="0"/>
              </a:rPr>
              <a:t>03</a:t>
            </a:r>
          </a:p>
        </p:txBody>
      </p:sp>
      <p:sp>
        <p:nvSpPr>
          <p:cNvPr id="69" name="TextBox 68">
            <a:extLst>
              <a:ext uri="{FF2B5EF4-FFF2-40B4-BE49-F238E27FC236}">
                <a16:creationId xmlns:a16="http://schemas.microsoft.com/office/drawing/2014/main" id="{BB256023-1432-4F47-B385-6D1D1A3399A3}"/>
              </a:ext>
            </a:extLst>
          </p:cNvPr>
          <p:cNvSpPr txBox="1"/>
          <p:nvPr/>
        </p:nvSpPr>
        <p:spPr>
          <a:xfrm>
            <a:off x="9573495" y="5648980"/>
            <a:ext cx="695326" cy="523220"/>
          </a:xfrm>
          <a:prstGeom prst="rect">
            <a:avLst/>
          </a:prstGeom>
          <a:noFill/>
        </p:spPr>
        <p:txBody>
          <a:bodyPr wrap="square" rtlCol="0">
            <a:spAutoFit/>
          </a:bodyPr>
          <a:lstStyle/>
          <a:p>
            <a:pPr algn="ctr"/>
            <a:r>
              <a:rPr lang="en-US" sz="2800">
                <a:solidFill>
                  <a:schemeClr val="accent4"/>
                </a:solidFill>
                <a:latin typeface="Inter" panose="020B0502030000000004" pitchFamily="34" charset="0"/>
                <a:ea typeface="Inter" panose="020B0502030000000004" pitchFamily="34" charset="0"/>
              </a:rPr>
              <a:t>04</a:t>
            </a:r>
          </a:p>
        </p:txBody>
      </p:sp>
      <p:sp>
        <p:nvSpPr>
          <p:cNvPr id="70" name="TextBox 69">
            <a:extLst>
              <a:ext uri="{FF2B5EF4-FFF2-40B4-BE49-F238E27FC236}">
                <a16:creationId xmlns:a16="http://schemas.microsoft.com/office/drawing/2014/main" id="{82EC1EA6-3E9B-4DB2-BC3F-529973B43310}"/>
              </a:ext>
            </a:extLst>
          </p:cNvPr>
          <p:cNvSpPr txBox="1"/>
          <p:nvPr/>
        </p:nvSpPr>
        <p:spPr>
          <a:xfrm>
            <a:off x="1347678" y="4141714"/>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1" name="TextBox 70">
            <a:extLst>
              <a:ext uri="{FF2B5EF4-FFF2-40B4-BE49-F238E27FC236}">
                <a16:creationId xmlns:a16="http://schemas.microsoft.com/office/drawing/2014/main" id="{A295A94B-3A75-41E9-A276-F42FABFB8D93}"/>
              </a:ext>
            </a:extLst>
          </p:cNvPr>
          <p:cNvSpPr txBox="1"/>
          <p:nvPr/>
        </p:nvSpPr>
        <p:spPr>
          <a:xfrm>
            <a:off x="1347679" y="4563626"/>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73" name="Freeform 173">
            <a:extLst>
              <a:ext uri="{FF2B5EF4-FFF2-40B4-BE49-F238E27FC236}">
                <a16:creationId xmlns:a16="http://schemas.microsoft.com/office/drawing/2014/main" id="{A59BFE54-882D-4876-924E-6DE9B72AC6FC}"/>
              </a:ext>
            </a:extLst>
          </p:cNvPr>
          <p:cNvSpPr>
            <a:spLocks noEditPoints="1"/>
          </p:cNvSpPr>
          <p:nvPr/>
        </p:nvSpPr>
        <p:spPr bwMode="auto">
          <a:xfrm>
            <a:off x="2036681" y="3476061"/>
            <a:ext cx="468320" cy="468316"/>
          </a:xfrm>
          <a:custGeom>
            <a:avLst/>
            <a:gdLst>
              <a:gd name="T0" fmla="*/ 233363 w 68"/>
              <a:gd name="T1" fmla="*/ 151000 h 68"/>
              <a:gd name="T2" fmla="*/ 229931 w 68"/>
              <a:gd name="T3" fmla="*/ 157863 h 68"/>
              <a:gd name="T4" fmla="*/ 120113 w 68"/>
              <a:gd name="T5" fmla="*/ 229931 h 68"/>
              <a:gd name="T6" fmla="*/ 116682 w 68"/>
              <a:gd name="T7" fmla="*/ 233363 h 68"/>
              <a:gd name="T8" fmla="*/ 109818 w 68"/>
              <a:gd name="T9" fmla="*/ 229931 h 68"/>
              <a:gd name="T10" fmla="*/ 3432 w 68"/>
              <a:gd name="T11" fmla="*/ 157863 h 68"/>
              <a:gd name="T12" fmla="*/ 0 w 68"/>
              <a:gd name="T13" fmla="*/ 151000 h 68"/>
              <a:gd name="T14" fmla="*/ 0 w 68"/>
              <a:gd name="T15" fmla="*/ 78932 h 68"/>
              <a:gd name="T16" fmla="*/ 3432 w 68"/>
              <a:gd name="T17" fmla="*/ 72068 h 68"/>
              <a:gd name="T18" fmla="*/ 109818 w 68"/>
              <a:gd name="T19" fmla="*/ 0 h 68"/>
              <a:gd name="T20" fmla="*/ 116682 w 68"/>
              <a:gd name="T21" fmla="*/ 0 h 68"/>
              <a:gd name="T22" fmla="*/ 120113 w 68"/>
              <a:gd name="T23" fmla="*/ 0 h 68"/>
              <a:gd name="T24" fmla="*/ 229931 w 68"/>
              <a:gd name="T25" fmla="*/ 72068 h 68"/>
              <a:gd name="T26" fmla="*/ 233363 w 68"/>
              <a:gd name="T27" fmla="*/ 78932 h 68"/>
              <a:gd name="T28" fmla="*/ 233363 w 68"/>
              <a:gd name="T29" fmla="*/ 151000 h 68"/>
              <a:gd name="T30" fmla="*/ 44614 w 68"/>
              <a:gd name="T31" fmla="*/ 116682 h 68"/>
              <a:gd name="T32" fmla="*/ 20591 w 68"/>
              <a:gd name="T33" fmla="*/ 99522 h 68"/>
              <a:gd name="T34" fmla="*/ 20591 w 68"/>
              <a:gd name="T35" fmla="*/ 133841 h 68"/>
              <a:gd name="T36" fmla="*/ 44614 w 68"/>
              <a:gd name="T37" fmla="*/ 116682 h 68"/>
              <a:gd name="T38" fmla="*/ 106386 w 68"/>
              <a:gd name="T39" fmla="*/ 75500 h 68"/>
              <a:gd name="T40" fmla="*/ 106386 w 68"/>
              <a:gd name="T41" fmla="*/ 27454 h 68"/>
              <a:gd name="T42" fmla="*/ 27454 w 68"/>
              <a:gd name="T43" fmla="*/ 78932 h 68"/>
              <a:gd name="T44" fmla="*/ 61773 w 68"/>
              <a:gd name="T45" fmla="*/ 102954 h 68"/>
              <a:gd name="T46" fmla="*/ 106386 w 68"/>
              <a:gd name="T47" fmla="*/ 75500 h 68"/>
              <a:gd name="T48" fmla="*/ 106386 w 68"/>
              <a:gd name="T49" fmla="*/ 202477 h 68"/>
              <a:gd name="T50" fmla="*/ 106386 w 68"/>
              <a:gd name="T51" fmla="*/ 157863 h 68"/>
              <a:gd name="T52" fmla="*/ 61773 w 68"/>
              <a:gd name="T53" fmla="*/ 126977 h 68"/>
              <a:gd name="T54" fmla="*/ 27454 w 68"/>
              <a:gd name="T55" fmla="*/ 151000 h 68"/>
              <a:gd name="T56" fmla="*/ 106386 w 68"/>
              <a:gd name="T57" fmla="*/ 202477 h 68"/>
              <a:gd name="T58" fmla="*/ 151000 w 68"/>
              <a:gd name="T59" fmla="*/ 116682 h 68"/>
              <a:gd name="T60" fmla="*/ 116682 w 68"/>
              <a:gd name="T61" fmla="*/ 92659 h 68"/>
              <a:gd name="T62" fmla="*/ 78932 w 68"/>
              <a:gd name="T63" fmla="*/ 116682 h 68"/>
              <a:gd name="T64" fmla="*/ 116682 w 68"/>
              <a:gd name="T65" fmla="*/ 140704 h 68"/>
              <a:gd name="T66" fmla="*/ 151000 w 68"/>
              <a:gd name="T67" fmla="*/ 116682 h 68"/>
              <a:gd name="T68" fmla="*/ 205909 w 68"/>
              <a:gd name="T69" fmla="*/ 78932 h 68"/>
              <a:gd name="T70" fmla="*/ 126977 w 68"/>
              <a:gd name="T71" fmla="*/ 27454 h 68"/>
              <a:gd name="T72" fmla="*/ 126977 w 68"/>
              <a:gd name="T73" fmla="*/ 75500 h 68"/>
              <a:gd name="T74" fmla="*/ 168159 w 68"/>
              <a:gd name="T75" fmla="*/ 102954 h 68"/>
              <a:gd name="T76" fmla="*/ 205909 w 68"/>
              <a:gd name="T77" fmla="*/ 78932 h 68"/>
              <a:gd name="T78" fmla="*/ 205909 w 68"/>
              <a:gd name="T79" fmla="*/ 151000 h 68"/>
              <a:gd name="T80" fmla="*/ 168159 w 68"/>
              <a:gd name="T81" fmla="*/ 126977 h 68"/>
              <a:gd name="T82" fmla="*/ 126977 w 68"/>
              <a:gd name="T83" fmla="*/ 157863 h 68"/>
              <a:gd name="T84" fmla="*/ 126977 w 68"/>
              <a:gd name="T85" fmla="*/ 202477 h 68"/>
              <a:gd name="T86" fmla="*/ 205909 w 68"/>
              <a:gd name="T87" fmla="*/ 151000 h 68"/>
              <a:gd name="T88" fmla="*/ 212772 w 68"/>
              <a:gd name="T89" fmla="*/ 133841 h 68"/>
              <a:gd name="T90" fmla="*/ 212772 w 68"/>
              <a:gd name="T91" fmla="*/ 99522 h 68"/>
              <a:gd name="T92" fmla="*/ 188749 w 68"/>
              <a:gd name="T93" fmla="*/ 116682 h 68"/>
              <a:gd name="T94" fmla="*/ 212772 w 68"/>
              <a:gd name="T95" fmla="*/ 133841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8" h="68">
                <a:moveTo>
                  <a:pt x="68" y="44"/>
                </a:moveTo>
                <a:cubicBezTo>
                  <a:pt x="68" y="45"/>
                  <a:pt x="67" y="46"/>
                  <a:pt x="67" y="46"/>
                </a:cubicBezTo>
                <a:cubicBezTo>
                  <a:pt x="35" y="67"/>
                  <a:pt x="35" y="67"/>
                  <a:pt x="35" y="67"/>
                </a:cubicBezTo>
                <a:cubicBezTo>
                  <a:pt x="35" y="68"/>
                  <a:pt x="34" y="68"/>
                  <a:pt x="34" y="68"/>
                </a:cubicBezTo>
                <a:cubicBezTo>
                  <a:pt x="33" y="68"/>
                  <a:pt x="33" y="68"/>
                  <a:pt x="32" y="67"/>
                </a:cubicBezTo>
                <a:cubicBezTo>
                  <a:pt x="1" y="46"/>
                  <a:pt x="1" y="46"/>
                  <a:pt x="1" y="46"/>
                </a:cubicBezTo>
                <a:cubicBezTo>
                  <a:pt x="0" y="46"/>
                  <a:pt x="0" y="45"/>
                  <a:pt x="0" y="44"/>
                </a:cubicBezTo>
                <a:cubicBezTo>
                  <a:pt x="0" y="23"/>
                  <a:pt x="0" y="23"/>
                  <a:pt x="0" y="23"/>
                </a:cubicBezTo>
                <a:cubicBezTo>
                  <a:pt x="0" y="22"/>
                  <a:pt x="0" y="21"/>
                  <a:pt x="1" y="21"/>
                </a:cubicBezTo>
                <a:cubicBezTo>
                  <a:pt x="32" y="0"/>
                  <a:pt x="32" y="0"/>
                  <a:pt x="32" y="0"/>
                </a:cubicBezTo>
                <a:cubicBezTo>
                  <a:pt x="33" y="0"/>
                  <a:pt x="33" y="0"/>
                  <a:pt x="34" y="0"/>
                </a:cubicBezTo>
                <a:cubicBezTo>
                  <a:pt x="34" y="0"/>
                  <a:pt x="35" y="0"/>
                  <a:pt x="35" y="0"/>
                </a:cubicBezTo>
                <a:cubicBezTo>
                  <a:pt x="67" y="21"/>
                  <a:pt x="67" y="21"/>
                  <a:pt x="67" y="21"/>
                </a:cubicBezTo>
                <a:cubicBezTo>
                  <a:pt x="67" y="21"/>
                  <a:pt x="68" y="22"/>
                  <a:pt x="68" y="23"/>
                </a:cubicBezTo>
                <a:lnTo>
                  <a:pt x="68" y="44"/>
                </a:lnTo>
                <a:close/>
                <a:moveTo>
                  <a:pt x="13" y="34"/>
                </a:moveTo>
                <a:cubicBezTo>
                  <a:pt x="6" y="29"/>
                  <a:pt x="6" y="29"/>
                  <a:pt x="6" y="29"/>
                </a:cubicBezTo>
                <a:cubicBezTo>
                  <a:pt x="6" y="39"/>
                  <a:pt x="6" y="39"/>
                  <a:pt x="6" y="39"/>
                </a:cubicBezTo>
                <a:lnTo>
                  <a:pt x="13" y="34"/>
                </a:lnTo>
                <a:close/>
                <a:moveTo>
                  <a:pt x="31" y="22"/>
                </a:moveTo>
                <a:cubicBezTo>
                  <a:pt x="31" y="8"/>
                  <a:pt x="31" y="8"/>
                  <a:pt x="31" y="8"/>
                </a:cubicBezTo>
                <a:cubicBezTo>
                  <a:pt x="8" y="23"/>
                  <a:pt x="8" y="23"/>
                  <a:pt x="8" y="23"/>
                </a:cubicBezTo>
                <a:cubicBezTo>
                  <a:pt x="18" y="30"/>
                  <a:pt x="18" y="30"/>
                  <a:pt x="18" y="30"/>
                </a:cubicBezTo>
                <a:lnTo>
                  <a:pt x="31" y="22"/>
                </a:lnTo>
                <a:close/>
                <a:moveTo>
                  <a:pt x="31" y="59"/>
                </a:moveTo>
                <a:cubicBezTo>
                  <a:pt x="31" y="46"/>
                  <a:pt x="31" y="46"/>
                  <a:pt x="31" y="46"/>
                </a:cubicBezTo>
                <a:cubicBezTo>
                  <a:pt x="18" y="37"/>
                  <a:pt x="18" y="37"/>
                  <a:pt x="18" y="37"/>
                </a:cubicBezTo>
                <a:cubicBezTo>
                  <a:pt x="8" y="44"/>
                  <a:pt x="8" y="44"/>
                  <a:pt x="8" y="44"/>
                </a:cubicBezTo>
                <a:lnTo>
                  <a:pt x="31" y="59"/>
                </a:lnTo>
                <a:close/>
                <a:moveTo>
                  <a:pt x="44" y="34"/>
                </a:moveTo>
                <a:cubicBezTo>
                  <a:pt x="34" y="27"/>
                  <a:pt x="34" y="27"/>
                  <a:pt x="34" y="27"/>
                </a:cubicBezTo>
                <a:cubicBezTo>
                  <a:pt x="23" y="34"/>
                  <a:pt x="23" y="34"/>
                  <a:pt x="23" y="34"/>
                </a:cubicBezTo>
                <a:cubicBezTo>
                  <a:pt x="34" y="41"/>
                  <a:pt x="34" y="41"/>
                  <a:pt x="34" y="41"/>
                </a:cubicBezTo>
                <a:lnTo>
                  <a:pt x="44" y="34"/>
                </a:lnTo>
                <a:close/>
                <a:moveTo>
                  <a:pt x="60" y="23"/>
                </a:moveTo>
                <a:cubicBezTo>
                  <a:pt x="37" y="8"/>
                  <a:pt x="37" y="8"/>
                  <a:pt x="37" y="8"/>
                </a:cubicBezTo>
                <a:cubicBezTo>
                  <a:pt x="37" y="22"/>
                  <a:pt x="37" y="22"/>
                  <a:pt x="37" y="22"/>
                </a:cubicBezTo>
                <a:cubicBezTo>
                  <a:pt x="49" y="30"/>
                  <a:pt x="49" y="30"/>
                  <a:pt x="49" y="30"/>
                </a:cubicBezTo>
                <a:lnTo>
                  <a:pt x="60" y="23"/>
                </a:lnTo>
                <a:close/>
                <a:moveTo>
                  <a:pt x="60" y="44"/>
                </a:moveTo>
                <a:cubicBezTo>
                  <a:pt x="49" y="37"/>
                  <a:pt x="49" y="37"/>
                  <a:pt x="49" y="37"/>
                </a:cubicBezTo>
                <a:cubicBezTo>
                  <a:pt x="37" y="46"/>
                  <a:pt x="37" y="46"/>
                  <a:pt x="37" y="46"/>
                </a:cubicBezTo>
                <a:cubicBezTo>
                  <a:pt x="37" y="59"/>
                  <a:pt x="37" y="59"/>
                  <a:pt x="37" y="59"/>
                </a:cubicBezTo>
                <a:lnTo>
                  <a:pt x="60" y="44"/>
                </a:lnTo>
                <a:close/>
                <a:moveTo>
                  <a:pt x="62" y="39"/>
                </a:moveTo>
                <a:cubicBezTo>
                  <a:pt x="62" y="29"/>
                  <a:pt x="62" y="29"/>
                  <a:pt x="62" y="29"/>
                </a:cubicBezTo>
                <a:cubicBezTo>
                  <a:pt x="55" y="34"/>
                  <a:pt x="55" y="34"/>
                  <a:pt x="55" y="34"/>
                </a:cubicBezTo>
                <a:lnTo>
                  <a:pt x="62"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76" name="TextBox 75">
            <a:extLst>
              <a:ext uri="{FF2B5EF4-FFF2-40B4-BE49-F238E27FC236}">
                <a16:creationId xmlns:a16="http://schemas.microsoft.com/office/drawing/2014/main" id="{C787E7B8-C090-4917-A127-F63ECF988096}"/>
              </a:ext>
            </a:extLst>
          </p:cNvPr>
          <p:cNvSpPr txBox="1"/>
          <p:nvPr/>
        </p:nvSpPr>
        <p:spPr>
          <a:xfrm>
            <a:off x="4011756" y="3337082"/>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77" name="TextBox 76">
            <a:extLst>
              <a:ext uri="{FF2B5EF4-FFF2-40B4-BE49-F238E27FC236}">
                <a16:creationId xmlns:a16="http://schemas.microsoft.com/office/drawing/2014/main" id="{C529FD93-8FB8-4108-B800-72765CBF31D8}"/>
              </a:ext>
            </a:extLst>
          </p:cNvPr>
          <p:cNvSpPr txBox="1"/>
          <p:nvPr/>
        </p:nvSpPr>
        <p:spPr>
          <a:xfrm>
            <a:off x="4011757" y="3758994"/>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80" name="TextBox 79">
            <a:extLst>
              <a:ext uri="{FF2B5EF4-FFF2-40B4-BE49-F238E27FC236}">
                <a16:creationId xmlns:a16="http://schemas.microsoft.com/office/drawing/2014/main" id="{E2BC7142-338F-4BDF-9207-5FA840949DBF}"/>
              </a:ext>
            </a:extLst>
          </p:cNvPr>
          <p:cNvSpPr txBox="1"/>
          <p:nvPr/>
        </p:nvSpPr>
        <p:spPr>
          <a:xfrm>
            <a:off x="6528659" y="4141714"/>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81" name="TextBox 80">
            <a:extLst>
              <a:ext uri="{FF2B5EF4-FFF2-40B4-BE49-F238E27FC236}">
                <a16:creationId xmlns:a16="http://schemas.microsoft.com/office/drawing/2014/main" id="{20F9EB5A-EB2C-4AA5-83E2-4F3CAE0CD219}"/>
              </a:ext>
            </a:extLst>
          </p:cNvPr>
          <p:cNvSpPr txBox="1"/>
          <p:nvPr/>
        </p:nvSpPr>
        <p:spPr>
          <a:xfrm>
            <a:off x="6528660" y="4563626"/>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84" name="TextBox 83">
            <a:extLst>
              <a:ext uri="{FF2B5EF4-FFF2-40B4-BE49-F238E27FC236}">
                <a16:creationId xmlns:a16="http://schemas.microsoft.com/office/drawing/2014/main" id="{FBF989E2-9DA5-4C50-878D-EB2B0FC9CE0E}"/>
              </a:ext>
            </a:extLst>
          </p:cNvPr>
          <p:cNvSpPr txBox="1"/>
          <p:nvPr/>
        </p:nvSpPr>
        <p:spPr>
          <a:xfrm>
            <a:off x="9084980" y="3337082"/>
            <a:ext cx="184632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85" name="TextBox 84">
            <a:extLst>
              <a:ext uri="{FF2B5EF4-FFF2-40B4-BE49-F238E27FC236}">
                <a16:creationId xmlns:a16="http://schemas.microsoft.com/office/drawing/2014/main" id="{35A82DC4-01CD-47A9-9AA8-F3C15EF6F39F}"/>
              </a:ext>
            </a:extLst>
          </p:cNvPr>
          <p:cNvSpPr txBox="1"/>
          <p:nvPr/>
        </p:nvSpPr>
        <p:spPr>
          <a:xfrm>
            <a:off x="9084981" y="3758994"/>
            <a:ext cx="1846326"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 greater nay prudent</a:t>
            </a:r>
          </a:p>
        </p:txBody>
      </p:sp>
      <p:sp>
        <p:nvSpPr>
          <p:cNvPr id="87" name="Freeform 49">
            <a:extLst>
              <a:ext uri="{FF2B5EF4-FFF2-40B4-BE49-F238E27FC236}">
                <a16:creationId xmlns:a16="http://schemas.microsoft.com/office/drawing/2014/main" id="{D36BCA22-6EEA-412B-81B9-2BDB473CD3B4}"/>
              </a:ext>
            </a:extLst>
          </p:cNvPr>
          <p:cNvSpPr>
            <a:spLocks noEditPoints="1"/>
          </p:cNvSpPr>
          <p:nvPr/>
        </p:nvSpPr>
        <p:spPr bwMode="auto">
          <a:xfrm>
            <a:off x="7227819" y="3538795"/>
            <a:ext cx="448006" cy="335238"/>
          </a:xfrm>
          <a:custGeom>
            <a:avLst/>
            <a:gdLst>
              <a:gd name="T0" fmla="*/ 171590 w 68"/>
              <a:gd name="T1" fmla="*/ 13696 h 51"/>
              <a:gd name="T2" fmla="*/ 89227 w 68"/>
              <a:gd name="T3" fmla="*/ 160929 h 51"/>
              <a:gd name="T4" fmla="*/ 82363 w 68"/>
              <a:gd name="T5" fmla="*/ 171201 h 51"/>
              <a:gd name="T6" fmla="*/ 78932 w 68"/>
              <a:gd name="T7" fmla="*/ 174625 h 51"/>
              <a:gd name="T8" fmla="*/ 61773 w 68"/>
              <a:gd name="T9" fmla="*/ 164353 h 51"/>
              <a:gd name="T10" fmla="*/ 58341 w 68"/>
              <a:gd name="T11" fmla="*/ 160929 h 51"/>
              <a:gd name="T12" fmla="*/ 65204 w 68"/>
              <a:gd name="T13" fmla="*/ 150657 h 51"/>
              <a:gd name="T14" fmla="*/ 3432 w 68"/>
              <a:gd name="T15" fmla="*/ 95873 h 51"/>
              <a:gd name="T16" fmla="*/ 0 w 68"/>
              <a:gd name="T17" fmla="*/ 85600 h 51"/>
              <a:gd name="T18" fmla="*/ 3432 w 68"/>
              <a:gd name="T19" fmla="*/ 78752 h 51"/>
              <a:gd name="T20" fmla="*/ 116682 w 68"/>
              <a:gd name="T21" fmla="*/ 10272 h 51"/>
              <a:gd name="T22" fmla="*/ 140704 w 68"/>
              <a:gd name="T23" fmla="*/ 13696 h 51"/>
              <a:gd name="T24" fmla="*/ 147568 w 68"/>
              <a:gd name="T25" fmla="*/ 0 h 51"/>
              <a:gd name="T26" fmla="*/ 151000 w 68"/>
              <a:gd name="T27" fmla="*/ 0 h 51"/>
              <a:gd name="T28" fmla="*/ 168159 w 68"/>
              <a:gd name="T29" fmla="*/ 6848 h 51"/>
              <a:gd name="T30" fmla="*/ 171590 w 68"/>
              <a:gd name="T31" fmla="*/ 10272 h 51"/>
              <a:gd name="T32" fmla="*/ 171590 w 68"/>
              <a:gd name="T33" fmla="*/ 13696 h 51"/>
              <a:gd name="T34" fmla="*/ 82363 w 68"/>
              <a:gd name="T35" fmla="*/ 116417 h 51"/>
              <a:gd name="T36" fmla="*/ 58341 w 68"/>
              <a:gd name="T37" fmla="*/ 68480 h 51"/>
              <a:gd name="T38" fmla="*/ 68636 w 68"/>
              <a:gd name="T39" fmla="*/ 41088 h 51"/>
              <a:gd name="T40" fmla="*/ 17159 w 68"/>
              <a:gd name="T41" fmla="*/ 85600 h 51"/>
              <a:gd name="T42" fmla="*/ 75500 w 68"/>
              <a:gd name="T43" fmla="*/ 133537 h 51"/>
              <a:gd name="T44" fmla="*/ 82363 w 68"/>
              <a:gd name="T45" fmla="*/ 116417 h 51"/>
              <a:gd name="T46" fmla="*/ 116682 w 68"/>
              <a:gd name="T47" fmla="*/ 30816 h 51"/>
              <a:gd name="T48" fmla="*/ 78932 w 68"/>
              <a:gd name="T49" fmla="*/ 68480 h 51"/>
              <a:gd name="T50" fmla="*/ 85795 w 68"/>
              <a:gd name="T51" fmla="*/ 75328 h 51"/>
              <a:gd name="T52" fmla="*/ 92659 w 68"/>
              <a:gd name="T53" fmla="*/ 68480 h 51"/>
              <a:gd name="T54" fmla="*/ 116682 w 68"/>
              <a:gd name="T55" fmla="*/ 41088 h 51"/>
              <a:gd name="T56" fmla="*/ 123545 w 68"/>
              <a:gd name="T57" fmla="*/ 37664 h 51"/>
              <a:gd name="T58" fmla="*/ 116682 w 68"/>
              <a:gd name="T59" fmla="*/ 30816 h 51"/>
              <a:gd name="T60" fmla="*/ 233363 w 68"/>
              <a:gd name="T61" fmla="*/ 95873 h 51"/>
              <a:gd name="T62" fmla="*/ 219636 w 68"/>
              <a:gd name="T63" fmla="*/ 112993 h 51"/>
              <a:gd name="T64" fmla="*/ 116682 w 68"/>
              <a:gd name="T65" fmla="*/ 160929 h 51"/>
              <a:gd name="T66" fmla="*/ 126977 w 68"/>
              <a:gd name="T67" fmla="*/ 143809 h 51"/>
              <a:gd name="T68" fmla="*/ 219636 w 68"/>
              <a:gd name="T69" fmla="*/ 85600 h 51"/>
              <a:gd name="T70" fmla="*/ 181886 w 68"/>
              <a:gd name="T71" fmla="*/ 47936 h 51"/>
              <a:gd name="T72" fmla="*/ 188749 w 68"/>
              <a:gd name="T73" fmla="*/ 34240 h 51"/>
              <a:gd name="T74" fmla="*/ 233363 w 68"/>
              <a:gd name="T75" fmla="*/ 78752 h 51"/>
              <a:gd name="T76" fmla="*/ 233363 w 68"/>
              <a:gd name="T77" fmla="*/ 85600 h 51"/>
              <a:gd name="T78" fmla="*/ 233363 w 68"/>
              <a:gd name="T79" fmla="*/ 95873 h 51"/>
              <a:gd name="T80" fmla="*/ 140704 w 68"/>
              <a:gd name="T81" fmla="*/ 123265 h 51"/>
              <a:gd name="T82" fmla="*/ 175022 w 68"/>
              <a:gd name="T83" fmla="*/ 58208 h 51"/>
              <a:gd name="T84" fmla="*/ 175022 w 68"/>
              <a:gd name="T85" fmla="*/ 68480 h 51"/>
              <a:gd name="T86" fmla="*/ 140704 w 68"/>
              <a:gd name="T87" fmla="*/ 123265 h 5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51">
                <a:moveTo>
                  <a:pt x="50" y="4"/>
                </a:moveTo>
                <a:cubicBezTo>
                  <a:pt x="42" y="18"/>
                  <a:pt x="34" y="32"/>
                  <a:pt x="26" y="47"/>
                </a:cubicBezTo>
                <a:cubicBezTo>
                  <a:pt x="24" y="50"/>
                  <a:pt x="24" y="50"/>
                  <a:pt x="24" y="50"/>
                </a:cubicBezTo>
                <a:cubicBezTo>
                  <a:pt x="24" y="50"/>
                  <a:pt x="24" y="51"/>
                  <a:pt x="23" y="51"/>
                </a:cubicBezTo>
                <a:cubicBezTo>
                  <a:pt x="22" y="51"/>
                  <a:pt x="19" y="48"/>
                  <a:pt x="18" y="48"/>
                </a:cubicBezTo>
                <a:cubicBezTo>
                  <a:pt x="18" y="48"/>
                  <a:pt x="17" y="47"/>
                  <a:pt x="17" y="47"/>
                </a:cubicBezTo>
                <a:cubicBezTo>
                  <a:pt x="17" y="46"/>
                  <a:pt x="19" y="44"/>
                  <a:pt x="19" y="44"/>
                </a:cubicBezTo>
                <a:cubicBezTo>
                  <a:pt x="12" y="40"/>
                  <a:pt x="6" y="35"/>
                  <a:pt x="1" y="28"/>
                </a:cubicBezTo>
                <a:cubicBezTo>
                  <a:pt x="1" y="27"/>
                  <a:pt x="0" y="26"/>
                  <a:pt x="0" y="25"/>
                </a:cubicBezTo>
                <a:cubicBezTo>
                  <a:pt x="0" y="24"/>
                  <a:pt x="1" y="23"/>
                  <a:pt x="1" y="23"/>
                </a:cubicBezTo>
                <a:cubicBezTo>
                  <a:pt x="9" y="11"/>
                  <a:pt x="20" y="3"/>
                  <a:pt x="34" y="3"/>
                </a:cubicBezTo>
                <a:cubicBezTo>
                  <a:pt x="37" y="3"/>
                  <a:pt x="39" y="3"/>
                  <a:pt x="41" y="4"/>
                </a:cubicBezTo>
                <a:cubicBezTo>
                  <a:pt x="43" y="0"/>
                  <a:pt x="43" y="0"/>
                  <a:pt x="43" y="0"/>
                </a:cubicBezTo>
                <a:cubicBezTo>
                  <a:pt x="44" y="0"/>
                  <a:pt x="44" y="0"/>
                  <a:pt x="44" y="0"/>
                </a:cubicBezTo>
                <a:cubicBezTo>
                  <a:pt x="45" y="0"/>
                  <a:pt x="49" y="2"/>
                  <a:pt x="49" y="2"/>
                </a:cubicBezTo>
                <a:cubicBezTo>
                  <a:pt x="50" y="3"/>
                  <a:pt x="50" y="3"/>
                  <a:pt x="50" y="3"/>
                </a:cubicBezTo>
                <a:cubicBezTo>
                  <a:pt x="50" y="3"/>
                  <a:pt x="50" y="4"/>
                  <a:pt x="50" y="4"/>
                </a:cubicBezTo>
                <a:close/>
                <a:moveTo>
                  <a:pt x="24" y="34"/>
                </a:moveTo>
                <a:cubicBezTo>
                  <a:pt x="20" y="31"/>
                  <a:pt x="17" y="26"/>
                  <a:pt x="17" y="20"/>
                </a:cubicBezTo>
                <a:cubicBezTo>
                  <a:pt x="17" y="17"/>
                  <a:pt x="18" y="14"/>
                  <a:pt x="20" y="12"/>
                </a:cubicBezTo>
                <a:cubicBezTo>
                  <a:pt x="14" y="15"/>
                  <a:pt x="9" y="20"/>
                  <a:pt x="5" y="25"/>
                </a:cubicBezTo>
                <a:cubicBezTo>
                  <a:pt x="9" y="31"/>
                  <a:pt x="15" y="36"/>
                  <a:pt x="22" y="39"/>
                </a:cubicBezTo>
                <a:lnTo>
                  <a:pt x="24" y="34"/>
                </a:lnTo>
                <a:close/>
                <a:moveTo>
                  <a:pt x="34" y="9"/>
                </a:moveTo>
                <a:cubicBezTo>
                  <a:pt x="28" y="9"/>
                  <a:pt x="23" y="14"/>
                  <a:pt x="23" y="20"/>
                </a:cubicBezTo>
                <a:cubicBezTo>
                  <a:pt x="23" y="21"/>
                  <a:pt x="24" y="22"/>
                  <a:pt x="25" y="22"/>
                </a:cubicBezTo>
                <a:cubicBezTo>
                  <a:pt x="26" y="22"/>
                  <a:pt x="27" y="21"/>
                  <a:pt x="27" y="20"/>
                </a:cubicBezTo>
                <a:cubicBezTo>
                  <a:pt x="27" y="16"/>
                  <a:pt x="30" y="12"/>
                  <a:pt x="34" y="12"/>
                </a:cubicBezTo>
                <a:cubicBezTo>
                  <a:pt x="35" y="12"/>
                  <a:pt x="36" y="12"/>
                  <a:pt x="36" y="11"/>
                </a:cubicBezTo>
                <a:cubicBezTo>
                  <a:pt x="36" y="10"/>
                  <a:pt x="35" y="9"/>
                  <a:pt x="34" y="9"/>
                </a:cubicBezTo>
                <a:close/>
                <a:moveTo>
                  <a:pt x="68" y="28"/>
                </a:moveTo>
                <a:cubicBezTo>
                  <a:pt x="67" y="30"/>
                  <a:pt x="65" y="32"/>
                  <a:pt x="64" y="33"/>
                </a:cubicBezTo>
                <a:cubicBezTo>
                  <a:pt x="56" y="42"/>
                  <a:pt x="46" y="47"/>
                  <a:pt x="34" y="47"/>
                </a:cubicBezTo>
                <a:cubicBezTo>
                  <a:pt x="37" y="42"/>
                  <a:pt x="37" y="42"/>
                  <a:pt x="37" y="42"/>
                </a:cubicBezTo>
                <a:cubicBezTo>
                  <a:pt x="48" y="41"/>
                  <a:pt x="58" y="34"/>
                  <a:pt x="64" y="25"/>
                </a:cubicBezTo>
                <a:cubicBezTo>
                  <a:pt x="61" y="21"/>
                  <a:pt x="57" y="17"/>
                  <a:pt x="53" y="14"/>
                </a:cubicBezTo>
                <a:cubicBezTo>
                  <a:pt x="55" y="10"/>
                  <a:pt x="55" y="10"/>
                  <a:pt x="55" y="10"/>
                </a:cubicBezTo>
                <a:cubicBezTo>
                  <a:pt x="60" y="13"/>
                  <a:pt x="65" y="18"/>
                  <a:pt x="68" y="23"/>
                </a:cubicBezTo>
                <a:cubicBezTo>
                  <a:pt x="68" y="23"/>
                  <a:pt x="68" y="24"/>
                  <a:pt x="68" y="25"/>
                </a:cubicBezTo>
                <a:cubicBezTo>
                  <a:pt x="68" y="26"/>
                  <a:pt x="68" y="27"/>
                  <a:pt x="68" y="28"/>
                </a:cubicBezTo>
                <a:close/>
                <a:moveTo>
                  <a:pt x="41" y="36"/>
                </a:moveTo>
                <a:cubicBezTo>
                  <a:pt x="51" y="17"/>
                  <a:pt x="51" y="17"/>
                  <a:pt x="51" y="17"/>
                </a:cubicBezTo>
                <a:cubicBezTo>
                  <a:pt x="51" y="18"/>
                  <a:pt x="51" y="19"/>
                  <a:pt x="51" y="20"/>
                </a:cubicBezTo>
                <a:cubicBezTo>
                  <a:pt x="51" y="27"/>
                  <a:pt x="47" y="34"/>
                  <a:pt x="41" y="36"/>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8" name="Freeform 62">
            <a:extLst>
              <a:ext uri="{FF2B5EF4-FFF2-40B4-BE49-F238E27FC236}">
                <a16:creationId xmlns:a16="http://schemas.microsoft.com/office/drawing/2014/main" id="{8A841DAE-DBBA-4C54-BD6C-FAAAF5C43E18}"/>
              </a:ext>
            </a:extLst>
          </p:cNvPr>
          <p:cNvSpPr>
            <a:spLocks noEditPoints="1"/>
          </p:cNvSpPr>
          <p:nvPr/>
        </p:nvSpPr>
        <p:spPr bwMode="auto">
          <a:xfrm>
            <a:off x="9798008" y="2685535"/>
            <a:ext cx="420270" cy="423628"/>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89" name="Freeform 166">
            <a:extLst>
              <a:ext uri="{FF2B5EF4-FFF2-40B4-BE49-F238E27FC236}">
                <a16:creationId xmlns:a16="http://schemas.microsoft.com/office/drawing/2014/main" id="{C731D9A4-236C-44CB-B6E0-5EE33273C65E}"/>
              </a:ext>
            </a:extLst>
          </p:cNvPr>
          <p:cNvSpPr>
            <a:spLocks noEditPoints="1"/>
          </p:cNvSpPr>
          <p:nvPr/>
        </p:nvSpPr>
        <p:spPr bwMode="auto">
          <a:xfrm>
            <a:off x="4725448" y="2696822"/>
            <a:ext cx="414480" cy="417530"/>
          </a:xfrm>
          <a:custGeom>
            <a:avLst/>
            <a:gdLst>
              <a:gd name="T0" fmla="*/ 3427 w 63"/>
              <a:gd name="T1" fmla="*/ 144992 h 63"/>
              <a:gd name="T2" fmla="*/ 3427 w 63"/>
              <a:gd name="T3" fmla="*/ 138088 h 63"/>
              <a:gd name="T4" fmla="*/ 47978 w 63"/>
              <a:gd name="T5" fmla="*/ 141540 h 63"/>
              <a:gd name="T6" fmla="*/ 102810 w 63"/>
              <a:gd name="T7" fmla="*/ 65592 h 63"/>
              <a:gd name="T8" fmla="*/ 58259 w 63"/>
              <a:gd name="T9" fmla="*/ 27618 h 63"/>
              <a:gd name="T10" fmla="*/ 30843 w 63"/>
              <a:gd name="T11" fmla="*/ 48331 h 63"/>
              <a:gd name="T12" fmla="*/ 30843 w 63"/>
              <a:gd name="T13" fmla="*/ 65592 h 63"/>
              <a:gd name="T14" fmla="*/ 61686 w 63"/>
              <a:gd name="T15" fmla="*/ 134635 h 63"/>
              <a:gd name="T16" fmla="*/ 13708 w 63"/>
              <a:gd name="T17" fmla="*/ 82853 h 63"/>
              <a:gd name="T18" fmla="*/ 13708 w 63"/>
              <a:gd name="T19" fmla="*/ 31070 h 63"/>
              <a:gd name="T20" fmla="*/ 58259 w 63"/>
              <a:gd name="T21" fmla="*/ 0 h 63"/>
              <a:gd name="T22" fmla="*/ 126798 w 63"/>
              <a:gd name="T23" fmla="*/ 55235 h 63"/>
              <a:gd name="T24" fmla="*/ 102810 w 63"/>
              <a:gd name="T25" fmla="*/ 65592 h 63"/>
              <a:gd name="T26" fmla="*/ 20562 w 63"/>
              <a:gd name="T27" fmla="*/ 200227 h 63"/>
              <a:gd name="T28" fmla="*/ 17135 w 63"/>
              <a:gd name="T29" fmla="*/ 193323 h 63"/>
              <a:gd name="T30" fmla="*/ 54832 w 63"/>
              <a:gd name="T31" fmla="*/ 158801 h 63"/>
              <a:gd name="T32" fmla="*/ 23989 w 63"/>
              <a:gd name="T33" fmla="*/ 200227 h 63"/>
              <a:gd name="T34" fmla="*/ 75394 w 63"/>
              <a:gd name="T35" fmla="*/ 217488 h 63"/>
              <a:gd name="T36" fmla="*/ 68540 w 63"/>
              <a:gd name="T37" fmla="*/ 169157 h 63"/>
              <a:gd name="T38" fmla="*/ 78821 w 63"/>
              <a:gd name="T39" fmla="*/ 169157 h 63"/>
              <a:gd name="T40" fmla="*/ 202192 w 63"/>
              <a:gd name="T41" fmla="*/ 186418 h 63"/>
              <a:gd name="T42" fmla="*/ 157641 w 63"/>
              <a:gd name="T43" fmla="*/ 214036 h 63"/>
              <a:gd name="T44" fmla="*/ 85675 w 63"/>
              <a:gd name="T45" fmla="*/ 158801 h 63"/>
              <a:gd name="T46" fmla="*/ 113090 w 63"/>
              <a:gd name="T47" fmla="*/ 148444 h 63"/>
              <a:gd name="T48" fmla="*/ 164495 w 63"/>
              <a:gd name="T49" fmla="*/ 186418 h 63"/>
              <a:gd name="T50" fmla="*/ 188484 w 63"/>
              <a:gd name="T51" fmla="*/ 158801 h 63"/>
              <a:gd name="T52" fmla="*/ 150787 w 63"/>
              <a:gd name="T53" fmla="*/ 113922 h 63"/>
              <a:gd name="T54" fmla="*/ 157641 w 63"/>
              <a:gd name="T55" fmla="*/ 86305 h 63"/>
              <a:gd name="T56" fmla="*/ 212473 w 63"/>
              <a:gd name="T57" fmla="*/ 158801 h 63"/>
              <a:gd name="T58" fmla="*/ 143933 w 63"/>
              <a:gd name="T59" fmla="*/ 44878 h 63"/>
              <a:gd name="T60" fmla="*/ 137079 w 63"/>
              <a:gd name="T61" fmla="*/ 44878 h 63"/>
              <a:gd name="T62" fmla="*/ 140506 w 63"/>
              <a:gd name="T63" fmla="*/ 0 h 63"/>
              <a:gd name="T64" fmla="*/ 143933 w 63"/>
              <a:gd name="T65" fmla="*/ 44878 h 63"/>
              <a:gd name="T66" fmla="*/ 161068 w 63"/>
              <a:gd name="T67" fmla="*/ 58687 h 63"/>
              <a:gd name="T68" fmla="*/ 157641 w 63"/>
              <a:gd name="T69" fmla="*/ 51783 h 63"/>
              <a:gd name="T70" fmla="*/ 198765 w 63"/>
              <a:gd name="T71" fmla="*/ 17261 h 63"/>
              <a:gd name="T72" fmla="*/ 164495 w 63"/>
              <a:gd name="T73" fmla="*/ 55235 h 63"/>
              <a:gd name="T74" fmla="*/ 171349 w 63"/>
              <a:gd name="T75" fmla="*/ 79400 h 63"/>
              <a:gd name="T76" fmla="*/ 171349 w 63"/>
              <a:gd name="T77" fmla="*/ 69044 h 63"/>
              <a:gd name="T78" fmla="*/ 215900 w 63"/>
              <a:gd name="T79" fmla="*/ 75948 h 6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3" h="63">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0630460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CB07AD-CEB9-4AD4-88CD-83398BE60699}"/>
              </a:ext>
            </a:extLst>
          </p:cNvPr>
          <p:cNvSpPr txBox="1"/>
          <p:nvPr/>
        </p:nvSpPr>
        <p:spPr>
          <a:xfrm>
            <a:off x="2524125" y="523875"/>
            <a:ext cx="71437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What Sets Us Apart?</a:t>
            </a:r>
          </a:p>
        </p:txBody>
      </p:sp>
      <p:sp>
        <p:nvSpPr>
          <p:cNvPr id="4" name="TextBox 3">
            <a:extLst>
              <a:ext uri="{FF2B5EF4-FFF2-40B4-BE49-F238E27FC236}">
                <a16:creationId xmlns:a16="http://schemas.microsoft.com/office/drawing/2014/main" id="{19727EC1-B134-4DDA-B18E-65D2476D28C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2" name="Rectangle 21">
            <a:extLst>
              <a:ext uri="{FF2B5EF4-FFF2-40B4-BE49-F238E27FC236}">
                <a16:creationId xmlns:a16="http://schemas.microsoft.com/office/drawing/2014/main" id="{DB4EC803-6C13-4A99-9E53-96FF75E2BC0F}"/>
              </a:ext>
            </a:extLst>
          </p:cNvPr>
          <p:cNvSpPr/>
          <p:nvPr/>
        </p:nvSpPr>
        <p:spPr>
          <a:xfrm>
            <a:off x="1151538"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0" name="Group 9">
            <a:extLst>
              <a:ext uri="{FF2B5EF4-FFF2-40B4-BE49-F238E27FC236}">
                <a16:creationId xmlns:a16="http://schemas.microsoft.com/office/drawing/2014/main" id="{E260EAE1-D46B-4767-88FE-94E83F3BDDBE}"/>
              </a:ext>
            </a:extLst>
          </p:cNvPr>
          <p:cNvGrpSpPr/>
          <p:nvPr/>
        </p:nvGrpSpPr>
        <p:grpSpPr>
          <a:xfrm>
            <a:off x="687324" y="2132373"/>
            <a:ext cx="2257167" cy="2437083"/>
            <a:chOff x="687324" y="1994874"/>
            <a:chExt cx="2257167" cy="2437083"/>
          </a:xfrm>
        </p:grpSpPr>
        <p:sp>
          <p:nvSpPr>
            <p:cNvPr id="2" name="Rectangle: Rounded Corners 1">
              <a:extLst>
                <a:ext uri="{FF2B5EF4-FFF2-40B4-BE49-F238E27FC236}">
                  <a16:creationId xmlns:a16="http://schemas.microsoft.com/office/drawing/2014/main" id="{131E28B7-FE70-4914-8557-A9BDC59DD5DD}"/>
                </a:ext>
              </a:extLst>
            </p:cNvPr>
            <p:cNvSpPr/>
            <p:nvPr/>
          </p:nvSpPr>
          <p:spPr>
            <a:xfrm>
              <a:off x="687324" y="1994874"/>
              <a:ext cx="2257167" cy="2437083"/>
            </a:xfrm>
            <a:prstGeom prst="roundRect">
              <a:avLst>
                <a:gd name="adj" fmla="val 7543"/>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13E8C666-4C99-41B5-8DDF-FB99FE169A43}"/>
                </a:ext>
              </a:extLst>
            </p:cNvPr>
            <p:cNvSpPr/>
            <p:nvPr/>
          </p:nvSpPr>
          <p:spPr>
            <a:xfrm>
              <a:off x="687324" y="1994874"/>
              <a:ext cx="2257167" cy="2437083"/>
            </a:xfrm>
            <a:prstGeom prst="roundRect">
              <a:avLst>
                <a:gd name="adj" fmla="val 7543"/>
              </a:avLst>
            </a:prstGeom>
            <a:solidFill>
              <a:schemeClr val="bg1">
                <a:lumMod val="95000"/>
              </a:schemeClr>
            </a:soli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21" name="Rectangle: Top Corners Rounded 20">
            <a:extLst>
              <a:ext uri="{FF2B5EF4-FFF2-40B4-BE49-F238E27FC236}">
                <a16:creationId xmlns:a16="http://schemas.microsoft.com/office/drawing/2014/main" id="{EF4C9101-3830-47CD-8E37-0815174050A6}"/>
              </a:ext>
            </a:extLst>
          </p:cNvPr>
          <p:cNvSpPr/>
          <p:nvPr/>
        </p:nvSpPr>
        <p:spPr>
          <a:xfrm rot="10800000">
            <a:off x="1263458" y="1994874"/>
            <a:ext cx="1104900" cy="566124"/>
          </a:xfrm>
          <a:prstGeom prst="round2SameRect">
            <a:avLst>
              <a:gd name="adj1" fmla="val 23334"/>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Top Corners Rounded 23">
            <a:extLst>
              <a:ext uri="{FF2B5EF4-FFF2-40B4-BE49-F238E27FC236}">
                <a16:creationId xmlns:a16="http://schemas.microsoft.com/office/drawing/2014/main" id="{FF3B030F-30D5-4D3E-9177-CC8FE4D47D91}"/>
              </a:ext>
            </a:extLst>
          </p:cNvPr>
          <p:cNvSpPr/>
          <p:nvPr/>
        </p:nvSpPr>
        <p:spPr>
          <a:xfrm>
            <a:off x="1557049" y="4460533"/>
            <a:ext cx="517717" cy="108923"/>
          </a:xfrm>
          <a:prstGeom prst="round2SameRect">
            <a:avLst>
              <a:gd name="adj1" fmla="val 23334"/>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Rectangle 21">
            <a:extLst>
              <a:ext uri="{FF2B5EF4-FFF2-40B4-BE49-F238E27FC236}">
                <a16:creationId xmlns:a16="http://schemas.microsoft.com/office/drawing/2014/main" id="{214FE670-951B-4305-9D37-F84111382F9F}"/>
              </a:ext>
            </a:extLst>
          </p:cNvPr>
          <p:cNvSpPr/>
          <p:nvPr/>
        </p:nvSpPr>
        <p:spPr>
          <a:xfrm>
            <a:off x="4004933"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8" name="Group 27">
            <a:extLst>
              <a:ext uri="{FF2B5EF4-FFF2-40B4-BE49-F238E27FC236}">
                <a16:creationId xmlns:a16="http://schemas.microsoft.com/office/drawing/2014/main" id="{8922752E-CA7F-4C6B-AE67-B88EBF150544}"/>
              </a:ext>
            </a:extLst>
          </p:cNvPr>
          <p:cNvGrpSpPr/>
          <p:nvPr/>
        </p:nvGrpSpPr>
        <p:grpSpPr>
          <a:xfrm>
            <a:off x="3540719" y="2132373"/>
            <a:ext cx="2257167" cy="2437083"/>
            <a:chOff x="687324" y="1994874"/>
            <a:chExt cx="2257167" cy="2437083"/>
          </a:xfrm>
        </p:grpSpPr>
        <p:sp>
          <p:nvSpPr>
            <p:cNvPr id="31" name="Rectangle: Rounded Corners 30">
              <a:extLst>
                <a:ext uri="{FF2B5EF4-FFF2-40B4-BE49-F238E27FC236}">
                  <a16:creationId xmlns:a16="http://schemas.microsoft.com/office/drawing/2014/main" id="{6082C145-6C44-4C8A-8853-B2396F5D7D11}"/>
                </a:ext>
              </a:extLst>
            </p:cNvPr>
            <p:cNvSpPr/>
            <p:nvPr/>
          </p:nvSpPr>
          <p:spPr>
            <a:xfrm>
              <a:off x="687324" y="1994874"/>
              <a:ext cx="2257167" cy="2437083"/>
            </a:xfrm>
            <a:prstGeom prst="roundRect">
              <a:avLst>
                <a:gd name="adj" fmla="val 7543"/>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Rectangle: Rounded Corners 31">
              <a:extLst>
                <a:ext uri="{FF2B5EF4-FFF2-40B4-BE49-F238E27FC236}">
                  <a16:creationId xmlns:a16="http://schemas.microsoft.com/office/drawing/2014/main" id="{296424E6-A853-48A6-ACCF-3EAD57C055D0}"/>
                </a:ext>
              </a:extLst>
            </p:cNvPr>
            <p:cNvSpPr/>
            <p:nvPr/>
          </p:nvSpPr>
          <p:spPr>
            <a:xfrm>
              <a:off x="687324" y="1994874"/>
              <a:ext cx="2257167" cy="2437083"/>
            </a:xfrm>
            <a:prstGeom prst="roundRect">
              <a:avLst>
                <a:gd name="adj" fmla="val 7543"/>
              </a:avLst>
            </a:prstGeom>
            <a:solidFill>
              <a:schemeClr val="bg1">
                <a:lumMod val="95000"/>
              </a:schemeClr>
            </a:soli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29" name="Rectangle: Top Corners Rounded 28">
            <a:extLst>
              <a:ext uri="{FF2B5EF4-FFF2-40B4-BE49-F238E27FC236}">
                <a16:creationId xmlns:a16="http://schemas.microsoft.com/office/drawing/2014/main" id="{CCEF43A4-4ABB-4303-A029-595CB425B8D7}"/>
              </a:ext>
            </a:extLst>
          </p:cNvPr>
          <p:cNvSpPr/>
          <p:nvPr/>
        </p:nvSpPr>
        <p:spPr>
          <a:xfrm rot="10800000">
            <a:off x="4116853" y="1994874"/>
            <a:ext cx="1104900" cy="566124"/>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Rectangle: Top Corners Rounded 29">
            <a:extLst>
              <a:ext uri="{FF2B5EF4-FFF2-40B4-BE49-F238E27FC236}">
                <a16:creationId xmlns:a16="http://schemas.microsoft.com/office/drawing/2014/main" id="{10FCE9EE-D7BB-45EA-8A3E-3B52CCBF3293}"/>
              </a:ext>
            </a:extLst>
          </p:cNvPr>
          <p:cNvSpPr/>
          <p:nvPr/>
        </p:nvSpPr>
        <p:spPr>
          <a:xfrm>
            <a:off x="4410444" y="4460533"/>
            <a:ext cx="517717" cy="108923"/>
          </a:xfrm>
          <a:prstGeom prst="round2SameRect">
            <a:avLst>
              <a:gd name="adj1" fmla="val 23334"/>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Rectangle 21">
            <a:extLst>
              <a:ext uri="{FF2B5EF4-FFF2-40B4-BE49-F238E27FC236}">
                <a16:creationId xmlns:a16="http://schemas.microsoft.com/office/drawing/2014/main" id="{F6097EF3-4FC5-4E66-A568-994F57977684}"/>
              </a:ext>
            </a:extLst>
          </p:cNvPr>
          <p:cNvSpPr/>
          <p:nvPr/>
        </p:nvSpPr>
        <p:spPr>
          <a:xfrm>
            <a:off x="6858328"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5" name="Group 34">
            <a:extLst>
              <a:ext uri="{FF2B5EF4-FFF2-40B4-BE49-F238E27FC236}">
                <a16:creationId xmlns:a16="http://schemas.microsoft.com/office/drawing/2014/main" id="{1A1AD9B3-BA09-44C1-AC07-3F8E0FE4F32A}"/>
              </a:ext>
            </a:extLst>
          </p:cNvPr>
          <p:cNvGrpSpPr/>
          <p:nvPr/>
        </p:nvGrpSpPr>
        <p:grpSpPr>
          <a:xfrm>
            <a:off x="6394114" y="2132373"/>
            <a:ext cx="2257167" cy="2437083"/>
            <a:chOff x="687324" y="1994874"/>
            <a:chExt cx="2257167" cy="2437083"/>
          </a:xfrm>
        </p:grpSpPr>
        <p:sp>
          <p:nvSpPr>
            <p:cNvPr id="38" name="Rectangle: Rounded Corners 37">
              <a:extLst>
                <a:ext uri="{FF2B5EF4-FFF2-40B4-BE49-F238E27FC236}">
                  <a16:creationId xmlns:a16="http://schemas.microsoft.com/office/drawing/2014/main" id="{0E606ED6-7D42-450D-B75C-0FFEF5963778}"/>
                </a:ext>
              </a:extLst>
            </p:cNvPr>
            <p:cNvSpPr/>
            <p:nvPr/>
          </p:nvSpPr>
          <p:spPr>
            <a:xfrm>
              <a:off x="687324" y="1994874"/>
              <a:ext cx="2257167" cy="2437083"/>
            </a:xfrm>
            <a:prstGeom prst="roundRect">
              <a:avLst>
                <a:gd name="adj" fmla="val 7543"/>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Rectangle: Rounded Corners 38">
              <a:extLst>
                <a:ext uri="{FF2B5EF4-FFF2-40B4-BE49-F238E27FC236}">
                  <a16:creationId xmlns:a16="http://schemas.microsoft.com/office/drawing/2014/main" id="{44A007DA-3829-4315-B90A-FD931CD81249}"/>
                </a:ext>
              </a:extLst>
            </p:cNvPr>
            <p:cNvSpPr/>
            <p:nvPr/>
          </p:nvSpPr>
          <p:spPr>
            <a:xfrm>
              <a:off x="687324" y="1994874"/>
              <a:ext cx="2257167" cy="2437083"/>
            </a:xfrm>
            <a:prstGeom prst="roundRect">
              <a:avLst>
                <a:gd name="adj" fmla="val 7543"/>
              </a:avLst>
            </a:prstGeom>
            <a:solidFill>
              <a:schemeClr val="bg1">
                <a:lumMod val="95000"/>
              </a:schemeClr>
            </a:soli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6" name="Rectangle: Top Corners Rounded 35">
            <a:extLst>
              <a:ext uri="{FF2B5EF4-FFF2-40B4-BE49-F238E27FC236}">
                <a16:creationId xmlns:a16="http://schemas.microsoft.com/office/drawing/2014/main" id="{32581CB0-38F5-4D8A-AB49-4824F237A174}"/>
              </a:ext>
            </a:extLst>
          </p:cNvPr>
          <p:cNvSpPr/>
          <p:nvPr/>
        </p:nvSpPr>
        <p:spPr>
          <a:xfrm rot="10800000">
            <a:off x="6970248" y="1994874"/>
            <a:ext cx="1104900" cy="566124"/>
          </a:xfrm>
          <a:prstGeom prst="round2SameRect">
            <a:avLst>
              <a:gd name="adj1" fmla="val 23334"/>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ectangle: Top Corners Rounded 36">
            <a:extLst>
              <a:ext uri="{FF2B5EF4-FFF2-40B4-BE49-F238E27FC236}">
                <a16:creationId xmlns:a16="http://schemas.microsoft.com/office/drawing/2014/main" id="{9541724F-48C9-41D6-B07A-A7DDC4E98E36}"/>
              </a:ext>
            </a:extLst>
          </p:cNvPr>
          <p:cNvSpPr/>
          <p:nvPr/>
        </p:nvSpPr>
        <p:spPr>
          <a:xfrm>
            <a:off x="7263839" y="4460533"/>
            <a:ext cx="517717" cy="108923"/>
          </a:xfrm>
          <a:prstGeom prst="round2SameRect">
            <a:avLst>
              <a:gd name="adj1" fmla="val 23334"/>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Rectangle 21">
            <a:extLst>
              <a:ext uri="{FF2B5EF4-FFF2-40B4-BE49-F238E27FC236}">
                <a16:creationId xmlns:a16="http://schemas.microsoft.com/office/drawing/2014/main" id="{DDC7961D-2C7F-4EA8-892E-64A014895791}"/>
              </a:ext>
            </a:extLst>
          </p:cNvPr>
          <p:cNvSpPr/>
          <p:nvPr/>
        </p:nvSpPr>
        <p:spPr>
          <a:xfrm>
            <a:off x="9711723" y="1994875"/>
            <a:ext cx="1352551" cy="170836"/>
          </a:xfrm>
          <a:custGeom>
            <a:avLst/>
            <a:gdLst>
              <a:gd name="connsiteX0" fmla="*/ 0 w 1104901"/>
              <a:gd name="connsiteY0" fmla="*/ 0 h 137499"/>
              <a:gd name="connsiteX1" fmla="*/ 1104901 w 1104901"/>
              <a:gd name="connsiteY1" fmla="*/ 0 h 137499"/>
              <a:gd name="connsiteX2" fmla="*/ 1104901 w 1104901"/>
              <a:gd name="connsiteY2" fmla="*/ 137499 h 137499"/>
              <a:gd name="connsiteX3" fmla="*/ 0 w 1104901"/>
              <a:gd name="connsiteY3" fmla="*/ 137499 h 137499"/>
              <a:gd name="connsiteX4" fmla="*/ 0 w 1104901"/>
              <a:gd name="connsiteY4" fmla="*/ 0 h 137499"/>
              <a:gd name="connsiteX0" fmla="*/ 0 w 1240632"/>
              <a:gd name="connsiteY0" fmla="*/ 0 h 161311"/>
              <a:gd name="connsiteX1" fmla="*/ 1104901 w 1240632"/>
              <a:gd name="connsiteY1" fmla="*/ 0 h 161311"/>
              <a:gd name="connsiteX2" fmla="*/ 1240632 w 1240632"/>
              <a:gd name="connsiteY2" fmla="*/ 161311 h 161311"/>
              <a:gd name="connsiteX3" fmla="*/ 0 w 1240632"/>
              <a:gd name="connsiteY3" fmla="*/ 137499 h 161311"/>
              <a:gd name="connsiteX4" fmla="*/ 0 w 1240632"/>
              <a:gd name="connsiteY4" fmla="*/ 0 h 161311"/>
              <a:gd name="connsiteX0" fmla="*/ 111919 w 1352551"/>
              <a:gd name="connsiteY0" fmla="*/ 0 h 170836"/>
              <a:gd name="connsiteX1" fmla="*/ 1216820 w 1352551"/>
              <a:gd name="connsiteY1" fmla="*/ 0 h 170836"/>
              <a:gd name="connsiteX2" fmla="*/ 1352551 w 1352551"/>
              <a:gd name="connsiteY2" fmla="*/ 161311 h 170836"/>
              <a:gd name="connsiteX3" fmla="*/ 0 w 1352551"/>
              <a:gd name="connsiteY3" fmla="*/ 170836 h 170836"/>
              <a:gd name="connsiteX4" fmla="*/ 111919 w 1352551"/>
              <a:gd name="connsiteY4" fmla="*/ 0 h 170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51" h="170836">
                <a:moveTo>
                  <a:pt x="111919" y="0"/>
                </a:moveTo>
                <a:lnTo>
                  <a:pt x="1216820" y="0"/>
                </a:lnTo>
                <a:lnTo>
                  <a:pt x="1352551" y="161311"/>
                </a:lnTo>
                <a:lnTo>
                  <a:pt x="0" y="170836"/>
                </a:lnTo>
                <a:lnTo>
                  <a:pt x="111919"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42" name="Group 41">
            <a:extLst>
              <a:ext uri="{FF2B5EF4-FFF2-40B4-BE49-F238E27FC236}">
                <a16:creationId xmlns:a16="http://schemas.microsoft.com/office/drawing/2014/main" id="{19BB51B5-54B7-44F8-B165-B0FD569F4C2D}"/>
              </a:ext>
            </a:extLst>
          </p:cNvPr>
          <p:cNvGrpSpPr/>
          <p:nvPr/>
        </p:nvGrpSpPr>
        <p:grpSpPr>
          <a:xfrm>
            <a:off x="9247509" y="2132373"/>
            <a:ext cx="2257167" cy="2437083"/>
            <a:chOff x="687324" y="1994874"/>
            <a:chExt cx="2257167" cy="2437083"/>
          </a:xfrm>
        </p:grpSpPr>
        <p:sp>
          <p:nvSpPr>
            <p:cNvPr id="45" name="Rectangle: Rounded Corners 44">
              <a:extLst>
                <a:ext uri="{FF2B5EF4-FFF2-40B4-BE49-F238E27FC236}">
                  <a16:creationId xmlns:a16="http://schemas.microsoft.com/office/drawing/2014/main" id="{CCE7724E-CC24-4CF2-BC54-F03459DB4A7E}"/>
                </a:ext>
              </a:extLst>
            </p:cNvPr>
            <p:cNvSpPr/>
            <p:nvPr/>
          </p:nvSpPr>
          <p:spPr>
            <a:xfrm>
              <a:off x="687324" y="1994874"/>
              <a:ext cx="2257167" cy="2437083"/>
            </a:xfrm>
            <a:prstGeom prst="roundRect">
              <a:avLst>
                <a:gd name="adj" fmla="val 7543"/>
              </a:avLst>
            </a:prstGeom>
            <a:solidFill>
              <a:schemeClr val="bg1">
                <a:lumMod val="95000"/>
              </a:schemeClr>
            </a:solidFill>
            <a:ln>
              <a:noFill/>
            </a:ln>
            <a:effectLst>
              <a:outerShdw blurRad="317500" dist="152400" dir="8100000" algn="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Rounded Corners 45">
              <a:extLst>
                <a:ext uri="{FF2B5EF4-FFF2-40B4-BE49-F238E27FC236}">
                  <a16:creationId xmlns:a16="http://schemas.microsoft.com/office/drawing/2014/main" id="{4ED5EF71-8E3D-4FF7-A3FB-F21AD9E85711}"/>
                </a:ext>
              </a:extLst>
            </p:cNvPr>
            <p:cNvSpPr/>
            <p:nvPr/>
          </p:nvSpPr>
          <p:spPr>
            <a:xfrm>
              <a:off x="687324" y="1994874"/>
              <a:ext cx="2257167" cy="2437083"/>
            </a:xfrm>
            <a:prstGeom prst="roundRect">
              <a:avLst>
                <a:gd name="adj" fmla="val 7543"/>
              </a:avLst>
            </a:prstGeom>
            <a:solidFill>
              <a:schemeClr val="bg1">
                <a:lumMod val="95000"/>
              </a:schemeClr>
            </a:solidFill>
            <a:ln>
              <a:solidFill>
                <a:schemeClr val="bg1">
                  <a:alpha val="50000"/>
                </a:schemeClr>
              </a:solidFill>
            </a:ln>
            <a:effectLst>
              <a:outerShdw blurRad="190500" dist="63500" algn="l" rotWithShape="0">
                <a:schemeClr val="bg1">
                  <a:alpha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43" name="Rectangle: Top Corners Rounded 42">
            <a:extLst>
              <a:ext uri="{FF2B5EF4-FFF2-40B4-BE49-F238E27FC236}">
                <a16:creationId xmlns:a16="http://schemas.microsoft.com/office/drawing/2014/main" id="{01810F2C-1EA9-4A0E-95F9-4F5F777A4E9A}"/>
              </a:ext>
            </a:extLst>
          </p:cNvPr>
          <p:cNvSpPr/>
          <p:nvPr/>
        </p:nvSpPr>
        <p:spPr>
          <a:xfrm rot="10800000">
            <a:off x="9823643" y="1994874"/>
            <a:ext cx="1104900" cy="566124"/>
          </a:xfrm>
          <a:prstGeom prst="round2SameRect">
            <a:avLst>
              <a:gd name="adj1" fmla="val 23334"/>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Rectangle: Top Corners Rounded 43">
            <a:extLst>
              <a:ext uri="{FF2B5EF4-FFF2-40B4-BE49-F238E27FC236}">
                <a16:creationId xmlns:a16="http://schemas.microsoft.com/office/drawing/2014/main" id="{DC418A33-A065-4ACB-B51C-0423732E101C}"/>
              </a:ext>
            </a:extLst>
          </p:cNvPr>
          <p:cNvSpPr/>
          <p:nvPr/>
        </p:nvSpPr>
        <p:spPr>
          <a:xfrm>
            <a:off x="10117234" y="4460533"/>
            <a:ext cx="517717" cy="108923"/>
          </a:xfrm>
          <a:prstGeom prst="round2SameRect">
            <a:avLst>
              <a:gd name="adj1" fmla="val 23334"/>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3BA789A6-97C9-4BE1-B670-E0F05C659AA2}"/>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56" name="TextBox 55">
            <a:extLst>
              <a:ext uri="{FF2B5EF4-FFF2-40B4-BE49-F238E27FC236}">
                <a16:creationId xmlns:a16="http://schemas.microsoft.com/office/drawing/2014/main" id="{1EF4FC71-0930-4CB8-A89D-6D8DADFB9E58}"/>
              </a:ext>
            </a:extLst>
          </p:cNvPr>
          <p:cNvSpPr txBox="1"/>
          <p:nvPr/>
        </p:nvSpPr>
        <p:spPr>
          <a:xfrm>
            <a:off x="892744" y="2891644"/>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7" name="TextBox 56">
            <a:extLst>
              <a:ext uri="{FF2B5EF4-FFF2-40B4-BE49-F238E27FC236}">
                <a16:creationId xmlns:a16="http://schemas.microsoft.com/office/drawing/2014/main" id="{7B670B14-05C7-41C9-B413-F42F40E676E2}"/>
              </a:ext>
            </a:extLst>
          </p:cNvPr>
          <p:cNvSpPr txBox="1"/>
          <p:nvPr/>
        </p:nvSpPr>
        <p:spPr>
          <a:xfrm>
            <a:off x="892744" y="3313556"/>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61" name="TextBox 60">
            <a:extLst>
              <a:ext uri="{FF2B5EF4-FFF2-40B4-BE49-F238E27FC236}">
                <a16:creationId xmlns:a16="http://schemas.microsoft.com/office/drawing/2014/main" id="{FDC7B5D0-9CA7-496D-A33C-8656C1AE3E6A}"/>
              </a:ext>
            </a:extLst>
          </p:cNvPr>
          <p:cNvSpPr txBox="1"/>
          <p:nvPr/>
        </p:nvSpPr>
        <p:spPr>
          <a:xfrm>
            <a:off x="3746139" y="2891644"/>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2" name="TextBox 61">
            <a:extLst>
              <a:ext uri="{FF2B5EF4-FFF2-40B4-BE49-F238E27FC236}">
                <a16:creationId xmlns:a16="http://schemas.microsoft.com/office/drawing/2014/main" id="{DC199926-C7CC-4B77-B49C-01B8FD990339}"/>
              </a:ext>
            </a:extLst>
          </p:cNvPr>
          <p:cNvSpPr txBox="1"/>
          <p:nvPr/>
        </p:nvSpPr>
        <p:spPr>
          <a:xfrm>
            <a:off x="3746139" y="3313556"/>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64" name="TextBox 63">
            <a:extLst>
              <a:ext uri="{FF2B5EF4-FFF2-40B4-BE49-F238E27FC236}">
                <a16:creationId xmlns:a16="http://schemas.microsoft.com/office/drawing/2014/main" id="{CF800F30-0432-4E53-9B03-51EF98C38D48}"/>
              </a:ext>
            </a:extLst>
          </p:cNvPr>
          <p:cNvSpPr txBox="1"/>
          <p:nvPr/>
        </p:nvSpPr>
        <p:spPr>
          <a:xfrm>
            <a:off x="6599534" y="2891644"/>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5" name="TextBox 64">
            <a:extLst>
              <a:ext uri="{FF2B5EF4-FFF2-40B4-BE49-F238E27FC236}">
                <a16:creationId xmlns:a16="http://schemas.microsoft.com/office/drawing/2014/main" id="{62B121A8-AC15-489F-B394-A9A1F4CB16EA}"/>
              </a:ext>
            </a:extLst>
          </p:cNvPr>
          <p:cNvSpPr txBox="1"/>
          <p:nvPr/>
        </p:nvSpPr>
        <p:spPr>
          <a:xfrm>
            <a:off x="6599534" y="3313556"/>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sp>
        <p:nvSpPr>
          <p:cNvPr id="67" name="TextBox 66">
            <a:extLst>
              <a:ext uri="{FF2B5EF4-FFF2-40B4-BE49-F238E27FC236}">
                <a16:creationId xmlns:a16="http://schemas.microsoft.com/office/drawing/2014/main" id="{B0B6C2B6-A2E0-48C3-A2B5-3447B55FBC84}"/>
              </a:ext>
            </a:extLst>
          </p:cNvPr>
          <p:cNvSpPr txBox="1"/>
          <p:nvPr/>
        </p:nvSpPr>
        <p:spPr>
          <a:xfrm>
            <a:off x="9464835" y="2891644"/>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8" name="TextBox 67">
            <a:extLst>
              <a:ext uri="{FF2B5EF4-FFF2-40B4-BE49-F238E27FC236}">
                <a16:creationId xmlns:a16="http://schemas.microsoft.com/office/drawing/2014/main" id="{BC3563B8-0C4A-4009-9B46-C819DC528BF5}"/>
              </a:ext>
            </a:extLst>
          </p:cNvPr>
          <p:cNvSpPr txBox="1"/>
          <p:nvPr/>
        </p:nvSpPr>
        <p:spPr>
          <a:xfrm>
            <a:off x="9464835" y="3313556"/>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 you.</a:t>
            </a:r>
          </a:p>
        </p:txBody>
      </p:sp>
      <p:grpSp>
        <p:nvGrpSpPr>
          <p:cNvPr id="72" name="Group 71">
            <a:extLst>
              <a:ext uri="{FF2B5EF4-FFF2-40B4-BE49-F238E27FC236}">
                <a16:creationId xmlns:a16="http://schemas.microsoft.com/office/drawing/2014/main" id="{61A17528-C5A5-4A12-8F4D-E3BCCC5451F8}"/>
              </a:ext>
            </a:extLst>
          </p:cNvPr>
          <p:cNvGrpSpPr/>
          <p:nvPr/>
        </p:nvGrpSpPr>
        <p:grpSpPr>
          <a:xfrm>
            <a:off x="10211184" y="2113027"/>
            <a:ext cx="329820" cy="329818"/>
            <a:chOff x="4424363" y="754063"/>
            <a:chExt cx="280987" cy="280987"/>
          </a:xfrm>
          <a:solidFill>
            <a:schemeClr val="bg1"/>
          </a:solidFill>
        </p:grpSpPr>
        <p:sp>
          <p:nvSpPr>
            <p:cNvPr id="73" name="Freeform 14">
              <a:extLst>
                <a:ext uri="{FF2B5EF4-FFF2-40B4-BE49-F238E27FC236}">
                  <a16:creationId xmlns:a16="http://schemas.microsoft.com/office/drawing/2014/main" id="{249C5CBB-9CD2-4856-B5C9-546F703D597C}"/>
                </a:ext>
              </a:extLst>
            </p:cNvPr>
            <p:cNvSpPr>
              <a:spLocks/>
            </p:cNvSpPr>
            <p:nvPr/>
          </p:nvSpPr>
          <p:spPr bwMode="auto">
            <a:xfrm>
              <a:off x="4424363" y="942975"/>
              <a:ext cx="92075" cy="92075"/>
            </a:xfrm>
            <a:custGeom>
              <a:avLst/>
              <a:gdLst/>
              <a:ahLst/>
              <a:cxnLst>
                <a:cxn ang="0">
                  <a:pos x="8" y="0"/>
                </a:cxn>
                <a:cxn ang="0">
                  <a:pos x="3" y="29"/>
                </a:cxn>
                <a:cxn ang="0">
                  <a:pos x="0" y="58"/>
                </a:cxn>
                <a:cxn ang="0">
                  <a:pos x="29" y="53"/>
                </a:cxn>
                <a:cxn ang="0">
                  <a:pos x="58" y="50"/>
                </a:cxn>
                <a:cxn ang="0">
                  <a:pos x="32" y="24"/>
                </a:cxn>
                <a:cxn ang="0">
                  <a:pos x="8" y="0"/>
                </a:cxn>
              </a:cxnLst>
              <a:rect l="0" t="0" r="r" b="b"/>
              <a:pathLst>
                <a:path w="58" h="58">
                  <a:moveTo>
                    <a:pt x="8" y="0"/>
                  </a:moveTo>
                  <a:lnTo>
                    <a:pt x="3" y="29"/>
                  </a:lnTo>
                  <a:lnTo>
                    <a:pt x="0" y="58"/>
                  </a:lnTo>
                  <a:lnTo>
                    <a:pt x="29" y="53"/>
                  </a:lnTo>
                  <a:lnTo>
                    <a:pt x="58" y="50"/>
                  </a:lnTo>
                  <a:lnTo>
                    <a:pt x="32" y="24"/>
                  </a:lnTo>
                  <a:lnTo>
                    <a:pt x="8"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4" name="Freeform 15">
              <a:extLst>
                <a:ext uri="{FF2B5EF4-FFF2-40B4-BE49-F238E27FC236}">
                  <a16:creationId xmlns:a16="http://schemas.microsoft.com/office/drawing/2014/main" id="{36B2CECF-6F63-429B-9CC7-2CA559F9F255}"/>
                </a:ext>
              </a:extLst>
            </p:cNvPr>
            <p:cNvSpPr>
              <a:spLocks/>
            </p:cNvSpPr>
            <p:nvPr/>
          </p:nvSpPr>
          <p:spPr bwMode="auto">
            <a:xfrm>
              <a:off x="4449763" y="800100"/>
              <a:ext cx="206375" cy="209550"/>
            </a:xfrm>
            <a:custGeom>
              <a:avLst/>
              <a:gdLst/>
              <a:ahLst/>
              <a:cxnLst>
                <a:cxn ang="0">
                  <a:pos x="50" y="114"/>
                </a:cxn>
                <a:cxn ang="0">
                  <a:pos x="40" y="106"/>
                </a:cxn>
                <a:cxn ang="0">
                  <a:pos x="114" y="32"/>
                </a:cxn>
                <a:cxn ang="0">
                  <a:pos x="98" y="16"/>
                </a:cxn>
                <a:cxn ang="0">
                  <a:pos x="24" y="90"/>
                </a:cxn>
                <a:cxn ang="0">
                  <a:pos x="16" y="82"/>
                </a:cxn>
                <a:cxn ang="0">
                  <a:pos x="90" y="8"/>
                </a:cxn>
                <a:cxn ang="0">
                  <a:pos x="82" y="0"/>
                </a:cxn>
                <a:cxn ang="0">
                  <a:pos x="0" y="82"/>
                </a:cxn>
                <a:cxn ang="0">
                  <a:pos x="50" y="132"/>
                </a:cxn>
                <a:cxn ang="0">
                  <a:pos x="130" y="50"/>
                </a:cxn>
                <a:cxn ang="0">
                  <a:pos x="122" y="42"/>
                </a:cxn>
                <a:cxn ang="0">
                  <a:pos x="50" y="114"/>
                </a:cxn>
              </a:cxnLst>
              <a:rect l="0" t="0" r="r" b="b"/>
              <a:pathLst>
                <a:path w="130" h="132">
                  <a:moveTo>
                    <a:pt x="50" y="114"/>
                  </a:moveTo>
                  <a:lnTo>
                    <a:pt x="40" y="106"/>
                  </a:lnTo>
                  <a:lnTo>
                    <a:pt x="114" y="32"/>
                  </a:lnTo>
                  <a:lnTo>
                    <a:pt x="98" y="16"/>
                  </a:lnTo>
                  <a:lnTo>
                    <a:pt x="24" y="90"/>
                  </a:lnTo>
                  <a:lnTo>
                    <a:pt x="16" y="82"/>
                  </a:lnTo>
                  <a:lnTo>
                    <a:pt x="90" y="8"/>
                  </a:lnTo>
                  <a:lnTo>
                    <a:pt x="82" y="0"/>
                  </a:lnTo>
                  <a:lnTo>
                    <a:pt x="0" y="82"/>
                  </a:lnTo>
                  <a:lnTo>
                    <a:pt x="50" y="132"/>
                  </a:lnTo>
                  <a:lnTo>
                    <a:pt x="130" y="50"/>
                  </a:lnTo>
                  <a:lnTo>
                    <a:pt x="122" y="42"/>
                  </a:lnTo>
                  <a:lnTo>
                    <a:pt x="50" y="114"/>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5" name="Freeform 16">
              <a:extLst>
                <a:ext uri="{FF2B5EF4-FFF2-40B4-BE49-F238E27FC236}">
                  <a16:creationId xmlns:a16="http://schemas.microsoft.com/office/drawing/2014/main" id="{6520E057-E929-43AC-AEF8-A9DCF6FD7CC5}"/>
                </a:ext>
              </a:extLst>
            </p:cNvPr>
            <p:cNvSpPr>
              <a:spLocks/>
            </p:cNvSpPr>
            <p:nvPr/>
          </p:nvSpPr>
          <p:spPr bwMode="auto">
            <a:xfrm>
              <a:off x="4594225" y="754063"/>
              <a:ext cx="111125" cy="112713"/>
            </a:xfrm>
            <a:custGeom>
              <a:avLst/>
              <a:gdLst/>
              <a:ahLst/>
              <a:cxnLst>
                <a:cxn ang="0">
                  <a:pos x="40" y="24"/>
                </a:cxn>
                <a:cxn ang="0">
                  <a:pos x="20" y="3"/>
                </a:cxn>
                <a:cxn ang="0">
                  <a:pos x="10" y="3"/>
                </a:cxn>
                <a:cxn ang="0">
                  <a:pos x="9" y="4"/>
                </a:cxn>
                <a:cxn ang="0">
                  <a:pos x="9" y="4"/>
                </a:cxn>
                <a:cxn ang="0">
                  <a:pos x="0" y="13"/>
                </a:cxn>
                <a:cxn ang="0">
                  <a:pos x="30" y="44"/>
                </a:cxn>
                <a:cxn ang="0">
                  <a:pos x="40" y="34"/>
                </a:cxn>
                <a:cxn ang="0">
                  <a:pos x="40" y="34"/>
                </a:cxn>
                <a:cxn ang="0">
                  <a:pos x="40" y="33"/>
                </a:cxn>
                <a:cxn ang="0">
                  <a:pos x="40" y="24"/>
                </a:cxn>
              </a:cxnLst>
              <a:rect l="0" t="0" r="r" b="b"/>
              <a:pathLst>
                <a:path w="43" h="44">
                  <a:moveTo>
                    <a:pt x="40" y="24"/>
                  </a:moveTo>
                  <a:cubicBezTo>
                    <a:pt x="20" y="3"/>
                    <a:pt x="20" y="3"/>
                    <a:pt x="20" y="3"/>
                  </a:cubicBezTo>
                  <a:cubicBezTo>
                    <a:pt x="17" y="0"/>
                    <a:pt x="13" y="0"/>
                    <a:pt x="10" y="3"/>
                  </a:cubicBezTo>
                  <a:cubicBezTo>
                    <a:pt x="9" y="4"/>
                    <a:pt x="9" y="4"/>
                    <a:pt x="9" y="4"/>
                  </a:cubicBezTo>
                  <a:cubicBezTo>
                    <a:pt x="9" y="4"/>
                    <a:pt x="9" y="4"/>
                    <a:pt x="9" y="4"/>
                  </a:cubicBezTo>
                  <a:cubicBezTo>
                    <a:pt x="0" y="13"/>
                    <a:pt x="0" y="13"/>
                    <a:pt x="0" y="13"/>
                  </a:cubicBezTo>
                  <a:cubicBezTo>
                    <a:pt x="30" y="44"/>
                    <a:pt x="30" y="44"/>
                    <a:pt x="30" y="44"/>
                  </a:cubicBezTo>
                  <a:cubicBezTo>
                    <a:pt x="40" y="34"/>
                    <a:pt x="40" y="34"/>
                    <a:pt x="40" y="34"/>
                  </a:cubicBezTo>
                  <a:cubicBezTo>
                    <a:pt x="40" y="34"/>
                    <a:pt x="40" y="34"/>
                    <a:pt x="40" y="34"/>
                  </a:cubicBezTo>
                  <a:cubicBezTo>
                    <a:pt x="40" y="33"/>
                    <a:pt x="40" y="33"/>
                    <a:pt x="40" y="33"/>
                  </a:cubicBezTo>
                  <a:cubicBezTo>
                    <a:pt x="43" y="31"/>
                    <a:pt x="43" y="26"/>
                    <a:pt x="40" y="24"/>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6" name="Group 75">
            <a:extLst>
              <a:ext uri="{FF2B5EF4-FFF2-40B4-BE49-F238E27FC236}">
                <a16:creationId xmlns:a16="http://schemas.microsoft.com/office/drawing/2014/main" id="{1FDC53EF-82A6-484F-B359-2AF9C274DE3A}"/>
              </a:ext>
            </a:extLst>
          </p:cNvPr>
          <p:cNvGrpSpPr/>
          <p:nvPr/>
        </p:nvGrpSpPr>
        <p:grpSpPr>
          <a:xfrm>
            <a:off x="4506257" y="2126071"/>
            <a:ext cx="326094" cy="303732"/>
            <a:chOff x="4441825" y="1389063"/>
            <a:chExt cx="277813" cy="258763"/>
          </a:xfrm>
          <a:solidFill>
            <a:schemeClr val="bg1"/>
          </a:solidFill>
        </p:grpSpPr>
        <p:sp>
          <p:nvSpPr>
            <p:cNvPr id="77" name="Freeform 29">
              <a:extLst>
                <a:ext uri="{FF2B5EF4-FFF2-40B4-BE49-F238E27FC236}">
                  <a16:creationId xmlns:a16="http://schemas.microsoft.com/office/drawing/2014/main" id="{2D7328AC-0525-4434-BC86-9680399F9A2A}"/>
                </a:ext>
              </a:extLst>
            </p:cNvPr>
            <p:cNvSpPr>
              <a:spLocks/>
            </p:cNvSpPr>
            <p:nvPr/>
          </p:nvSpPr>
          <p:spPr bwMode="auto">
            <a:xfrm>
              <a:off x="4479925" y="1611313"/>
              <a:ext cx="204788" cy="36513"/>
            </a:xfrm>
            <a:custGeom>
              <a:avLst/>
              <a:gdLst/>
              <a:ahLst/>
              <a:cxnLst>
                <a:cxn ang="0">
                  <a:pos x="78" y="0"/>
                </a:cxn>
                <a:cxn ang="0">
                  <a:pos x="1" y="0"/>
                </a:cxn>
                <a:cxn ang="0">
                  <a:pos x="0" y="1"/>
                </a:cxn>
                <a:cxn ang="0">
                  <a:pos x="0" y="13"/>
                </a:cxn>
                <a:cxn ang="0">
                  <a:pos x="1" y="14"/>
                </a:cxn>
                <a:cxn ang="0">
                  <a:pos x="78" y="14"/>
                </a:cxn>
                <a:cxn ang="0">
                  <a:pos x="80" y="13"/>
                </a:cxn>
                <a:cxn ang="0">
                  <a:pos x="80" y="1"/>
                </a:cxn>
                <a:cxn ang="0">
                  <a:pos x="78" y="0"/>
                </a:cxn>
              </a:cxnLst>
              <a:rect l="0" t="0" r="r" b="b"/>
              <a:pathLst>
                <a:path w="80" h="14">
                  <a:moveTo>
                    <a:pt x="78" y="0"/>
                  </a:moveTo>
                  <a:cubicBezTo>
                    <a:pt x="1" y="0"/>
                    <a:pt x="1" y="0"/>
                    <a:pt x="1" y="0"/>
                  </a:cubicBezTo>
                  <a:cubicBezTo>
                    <a:pt x="0" y="0"/>
                    <a:pt x="0" y="1"/>
                    <a:pt x="0" y="1"/>
                  </a:cubicBezTo>
                  <a:cubicBezTo>
                    <a:pt x="0" y="13"/>
                    <a:pt x="0" y="13"/>
                    <a:pt x="0" y="13"/>
                  </a:cubicBezTo>
                  <a:cubicBezTo>
                    <a:pt x="0" y="14"/>
                    <a:pt x="0" y="14"/>
                    <a:pt x="1" y="14"/>
                  </a:cubicBezTo>
                  <a:cubicBezTo>
                    <a:pt x="78" y="14"/>
                    <a:pt x="78" y="14"/>
                    <a:pt x="78" y="14"/>
                  </a:cubicBezTo>
                  <a:cubicBezTo>
                    <a:pt x="79" y="14"/>
                    <a:pt x="80" y="14"/>
                    <a:pt x="80" y="13"/>
                  </a:cubicBezTo>
                  <a:cubicBezTo>
                    <a:pt x="80" y="1"/>
                    <a:pt x="80" y="1"/>
                    <a:pt x="80" y="1"/>
                  </a:cubicBezTo>
                  <a:cubicBezTo>
                    <a:pt x="80" y="1"/>
                    <a:pt x="79" y="0"/>
                    <a:pt x="78"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78" name="Freeform 30">
              <a:extLst>
                <a:ext uri="{FF2B5EF4-FFF2-40B4-BE49-F238E27FC236}">
                  <a16:creationId xmlns:a16="http://schemas.microsoft.com/office/drawing/2014/main" id="{D9F79713-2BF4-47B4-8615-593800800FA2}"/>
                </a:ext>
              </a:extLst>
            </p:cNvPr>
            <p:cNvSpPr>
              <a:spLocks/>
            </p:cNvSpPr>
            <p:nvPr/>
          </p:nvSpPr>
          <p:spPr bwMode="auto">
            <a:xfrm>
              <a:off x="4441825" y="1389063"/>
              <a:ext cx="277813" cy="204788"/>
            </a:xfrm>
            <a:custGeom>
              <a:avLst/>
              <a:gdLst/>
              <a:ahLst/>
              <a:cxnLst>
                <a:cxn ang="0">
                  <a:pos x="109" y="11"/>
                </a:cxn>
                <a:cxn ang="0">
                  <a:pos x="98" y="0"/>
                </a:cxn>
                <a:cxn ang="0">
                  <a:pos x="87" y="11"/>
                </a:cxn>
                <a:cxn ang="0">
                  <a:pos x="92" y="20"/>
                </a:cxn>
                <a:cxn ang="0">
                  <a:pos x="73" y="58"/>
                </a:cxn>
                <a:cxn ang="0">
                  <a:pos x="60" y="20"/>
                </a:cxn>
                <a:cxn ang="0">
                  <a:pos x="66" y="11"/>
                </a:cxn>
                <a:cxn ang="0">
                  <a:pos x="55" y="0"/>
                </a:cxn>
                <a:cxn ang="0">
                  <a:pos x="44" y="11"/>
                </a:cxn>
                <a:cxn ang="0">
                  <a:pos x="49" y="20"/>
                </a:cxn>
                <a:cxn ang="0">
                  <a:pos x="36" y="58"/>
                </a:cxn>
                <a:cxn ang="0">
                  <a:pos x="17" y="20"/>
                </a:cxn>
                <a:cxn ang="0">
                  <a:pos x="22" y="11"/>
                </a:cxn>
                <a:cxn ang="0">
                  <a:pos x="11" y="0"/>
                </a:cxn>
                <a:cxn ang="0">
                  <a:pos x="0" y="11"/>
                </a:cxn>
                <a:cxn ang="0">
                  <a:pos x="8" y="21"/>
                </a:cxn>
                <a:cxn ang="0">
                  <a:pos x="15" y="80"/>
                </a:cxn>
                <a:cxn ang="0">
                  <a:pos x="95" y="80"/>
                </a:cxn>
                <a:cxn ang="0">
                  <a:pos x="101" y="21"/>
                </a:cxn>
                <a:cxn ang="0">
                  <a:pos x="109" y="11"/>
                </a:cxn>
              </a:cxnLst>
              <a:rect l="0" t="0" r="r" b="b"/>
              <a:pathLst>
                <a:path w="109" h="80">
                  <a:moveTo>
                    <a:pt x="109" y="11"/>
                  </a:moveTo>
                  <a:cubicBezTo>
                    <a:pt x="109" y="5"/>
                    <a:pt x="104" y="0"/>
                    <a:pt x="98" y="0"/>
                  </a:cubicBezTo>
                  <a:cubicBezTo>
                    <a:pt x="92" y="0"/>
                    <a:pt x="87" y="5"/>
                    <a:pt x="87" y="11"/>
                  </a:cubicBezTo>
                  <a:cubicBezTo>
                    <a:pt x="87" y="14"/>
                    <a:pt x="89" y="18"/>
                    <a:pt x="92" y="20"/>
                  </a:cubicBezTo>
                  <a:cubicBezTo>
                    <a:pt x="73" y="58"/>
                    <a:pt x="73" y="58"/>
                    <a:pt x="73" y="58"/>
                  </a:cubicBezTo>
                  <a:cubicBezTo>
                    <a:pt x="60" y="20"/>
                    <a:pt x="60" y="20"/>
                    <a:pt x="60" y="20"/>
                  </a:cubicBezTo>
                  <a:cubicBezTo>
                    <a:pt x="63" y="18"/>
                    <a:pt x="66" y="15"/>
                    <a:pt x="66" y="11"/>
                  </a:cubicBezTo>
                  <a:cubicBezTo>
                    <a:pt x="66" y="5"/>
                    <a:pt x="61" y="0"/>
                    <a:pt x="55" y="0"/>
                  </a:cubicBezTo>
                  <a:cubicBezTo>
                    <a:pt x="49" y="0"/>
                    <a:pt x="44" y="5"/>
                    <a:pt x="44" y="11"/>
                  </a:cubicBezTo>
                  <a:cubicBezTo>
                    <a:pt x="44" y="15"/>
                    <a:pt x="46" y="18"/>
                    <a:pt x="49" y="20"/>
                  </a:cubicBezTo>
                  <a:cubicBezTo>
                    <a:pt x="36" y="58"/>
                    <a:pt x="36" y="58"/>
                    <a:pt x="36" y="58"/>
                  </a:cubicBezTo>
                  <a:cubicBezTo>
                    <a:pt x="17" y="20"/>
                    <a:pt x="17" y="20"/>
                    <a:pt x="17" y="20"/>
                  </a:cubicBezTo>
                  <a:cubicBezTo>
                    <a:pt x="20" y="18"/>
                    <a:pt x="22" y="14"/>
                    <a:pt x="22" y="11"/>
                  </a:cubicBezTo>
                  <a:cubicBezTo>
                    <a:pt x="22" y="5"/>
                    <a:pt x="17" y="0"/>
                    <a:pt x="11" y="0"/>
                  </a:cubicBezTo>
                  <a:cubicBezTo>
                    <a:pt x="5" y="0"/>
                    <a:pt x="0" y="5"/>
                    <a:pt x="0" y="11"/>
                  </a:cubicBezTo>
                  <a:cubicBezTo>
                    <a:pt x="0" y="16"/>
                    <a:pt x="4" y="20"/>
                    <a:pt x="8" y="21"/>
                  </a:cubicBezTo>
                  <a:cubicBezTo>
                    <a:pt x="15" y="80"/>
                    <a:pt x="15" y="80"/>
                    <a:pt x="15" y="80"/>
                  </a:cubicBezTo>
                  <a:cubicBezTo>
                    <a:pt x="95" y="80"/>
                    <a:pt x="95" y="80"/>
                    <a:pt x="95" y="80"/>
                  </a:cubicBezTo>
                  <a:cubicBezTo>
                    <a:pt x="101" y="21"/>
                    <a:pt x="101" y="21"/>
                    <a:pt x="101" y="21"/>
                  </a:cubicBezTo>
                  <a:cubicBezTo>
                    <a:pt x="106" y="20"/>
                    <a:pt x="109" y="16"/>
                    <a:pt x="109" y="1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79" name="Group 78">
            <a:extLst>
              <a:ext uri="{FF2B5EF4-FFF2-40B4-BE49-F238E27FC236}">
                <a16:creationId xmlns:a16="http://schemas.microsoft.com/office/drawing/2014/main" id="{18253654-D4ED-4A55-8A06-C3D3B76AB7DF}"/>
              </a:ext>
            </a:extLst>
          </p:cNvPr>
          <p:cNvGrpSpPr/>
          <p:nvPr/>
        </p:nvGrpSpPr>
        <p:grpSpPr>
          <a:xfrm>
            <a:off x="1662177" y="2103709"/>
            <a:ext cx="307460" cy="348454"/>
            <a:chOff x="3233738" y="1947863"/>
            <a:chExt cx="261938" cy="296862"/>
          </a:xfrm>
          <a:solidFill>
            <a:schemeClr val="bg1"/>
          </a:solidFill>
        </p:grpSpPr>
        <p:sp>
          <p:nvSpPr>
            <p:cNvPr id="80" name="Freeform 56">
              <a:extLst>
                <a:ext uri="{FF2B5EF4-FFF2-40B4-BE49-F238E27FC236}">
                  <a16:creationId xmlns:a16="http://schemas.microsoft.com/office/drawing/2014/main" id="{EFEC29F5-075C-4578-8536-6541240C5769}"/>
                </a:ext>
              </a:extLst>
            </p:cNvPr>
            <p:cNvSpPr>
              <a:spLocks noEditPoints="1"/>
            </p:cNvSpPr>
            <p:nvPr/>
          </p:nvSpPr>
          <p:spPr bwMode="auto">
            <a:xfrm>
              <a:off x="3233738" y="1947863"/>
              <a:ext cx="261938" cy="147638"/>
            </a:xfrm>
            <a:custGeom>
              <a:avLst/>
              <a:gdLst/>
              <a:ahLst/>
              <a:cxnLst>
                <a:cxn ang="0">
                  <a:pos x="8" y="58"/>
                </a:cxn>
                <a:cxn ang="0">
                  <a:pos x="95" y="58"/>
                </a:cxn>
                <a:cxn ang="0">
                  <a:pos x="102" y="50"/>
                </a:cxn>
                <a:cxn ang="0">
                  <a:pos x="95" y="43"/>
                </a:cxn>
                <a:cxn ang="0">
                  <a:pos x="73" y="43"/>
                </a:cxn>
                <a:cxn ang="0">
                  <a:pos x="66" y="36"/>
                </a:cxn>
                <a:cxn ang="0">
                  <a:pos x="66" y="7"/>
                </a:cxn>
                <a:cxn ang="0">
                  <a:pos x="58" y="0"/>
                </a:cxn>
                <a:cxn ang="0">
                  <a:pos x="44" y="0"/>
                </a:cxn>
                <a:cxn ang="0">
                  <a:pos x="37" y="7"/>
                </a:cxn>
                <a:cxn ang="0">
                  <a:pos x="37" y="36"/>
                </a:cxn>
                <a:cxn ang="0">
                  <a:pos x="29" y="43"/>
                </a:cxn>
                <a:cxn ang="0">
                  <a:pos x="8" y="43"/>
                </a:cxn>
                <a:cxn ang="0">
                  <a:pos x="0" y="50"/>
                </a:cxn>
                <a:cxn ang="0">
                  <a:pos x="8" y="58"/>
                </a:cxn>
                <a:cxn ang="0">
                  <a:pos x="48" y="7"/>
                </a:cxn>
                <a:cxn ang="0">
                  <a:pos x="55" y="7"/>
                </a:cxn>
                <a:cxn ang="0">
                  <a:pos x="58" y="10"/>
                </a:cxn>
                <a:cxn ang="0">
                  <a:pos x="55" y="14"/>
                </a:cxn>
                <a:cxn ang="0">
                  <a:pos x="48" y="14"/>
                </a:cxn>
                <a:cxn ang="0">
                  <a:pos x="44" y="10"/>
                </a:cxn>
                <a:cxn ang="0">
                  <a:pos x="48" y="7"/>
                </a:cxn>
              </a:cxnLst>
              <a:rect l="0" t="0" r="r" b="b"/>
              <a:pathLst>
                <a:path w="102" h="58">
                  <a:moveTo>
                    <a:pt x="8" y="58"/>
                  </a:moveTo>
                  <a:cubicBezTo>
                    <a:pt x="95" y="58"/>
                    <a:pt x="95" y="58"/>
                    <a:pt x="95" y="58"/>
                  </a:cubicBezTo>
                  <a:cubicBezTo>
                    <a:pt x="99" y="58"/>
                    <a:pt x="102" y="54"/>
                    <a:pt x="102" y="50"/>
                  </a:cubicBezTo>
                  <a:cubicBezTo>
                    <a:pt x="102" y="46"/>
                    <a:pt x="99" y="43"/>
                    <a:pt x="95" y="43"/>
                  </a:cubicBezTo>
                  <a:cubicBezTo>
                    <a:pt x="73" y="43"/>
                    <a:pt x="73" y="43"/>
                    <a:pt x="73" y="43"/>
                  </a:cubicBezTo>
                  <a:cubicBezTo>
                    <a:pt x="69" y="43"/>
                    <a:pt x="66" y="40"/>
                    <a:pt x="66" y="36"/>
                  </a:cubicBezTo>
                  <a:cubicBezTo>
                    <a:pt x="66" y="7"/>
                    <a:pt x="66" y="7"/>
                    <a:pt x="66" y="7"/>
                  </a:cubicBezTo>
                  <a:cubicBezTo>
                    <a:pt x="66" y="3"/>
                    <a:pt x="62" y="0"/>
                    <a:pt x="58" y="0"/>
                  </a:cubicBezTo>
                  <a:cubicBezTo>
                    <a:pt x="44" y="0"/>
                    <a:pt x="44" y="0"/>
                    <a:pt x="44" y="0"/>
                  </a:cubicBezTo>
                  <a:cubicBezTo>
                    <a:pt x="40" y="0"/>
                    <a:pt x="37" y="3"/>
                    <a:pt x="37" y="7"/>
                  </a:cubicBezTo>
                  <a:cubicBezTo>
                    <a:pt x="37" y="36"/>
                    <a:pt x="37" y="36"/>
                    <a:pt x="37" y="36"/>
                  </a:cubicBezTo>
                  <a:cubicBezTo>
                    <a:pt x="37" y="40"/>
                    <a:pt x="33" y="43"/>
                    <a:pt x="29" y="43"/>
                  </a:cubicBezTo>
                  <a:cubicBezTo>
                    <a:pt x="8" y="43"/>
                    <a:pt x="8" y="43"/>
                    <a:pt x="8" y="43"/>
                  </a:cubicBezTo>
                  <a:cubicBezTo>
                    <a:pt x="4" y="43"/>
                    <a:pt x="0" y="46"/>
                    <a:pt x="0" y="50"/>
                  </a:cubicBezTo>
                  <a:cubicBezTo>
                    <a:pt x="0" y="54"/>
                    <a:pt x="4" y="58"/>
                    <a:pt x="8" y="58"/>
                  </a:cubicBezTo>
                  <a:close/>
                  <a:moveTo>
                    <a:pt x="48" y="7"/>
                  </a:moveTo>
                  <a:cubicBezTo>
                    <a:pt x="55" y="7"/>
                    <a:pt x="55" y="7"/>
                    <a:pt x="55" y="7"/>
                  </a:cubicBezTo>
                  <a:cubicBezTo>
                    <a:pt x="57" y="7"/>
                    <a:pt x="58" y="8"/>
                    <a:pt x="58" y="10"/>
                  </a:cubicBezTo>
                  <a:cubicBezTo>
                    <a:pt x="58" y="12"/>
                    <a:pt x="57" y="14"/>
                    <a:pt x="55" y="14"/>
                  </a:cubicBezTo>
                  <a:cubicBezTo>
                    <a:pt x="48" y="14"/>
                    <a:pt x="48" y="14"/>
                    <a:pt x="48" y="14"/>
                  </a:cubicBezTo>
                  <a:cubicBezTo>
                    <a:pt x="46" y="14"/>
                    <a:pt x="44" y="12"/>
                    <a:pt x="44" y="10"/>
                  </a:cubicBezTo>
                  <a:cubicBezTo>
                    <a:pt x="44" y="8"/>
                    <a:pt x="46" y="7"/>
                    <a:pt x="48" y="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1" name="Freeform 57">
              <a:extLst>
                <a:ext uri="{FF2B5EF4-FFF2-40B4-BE49-F238E27FC236}">
                  <a16:creationId xmlns:a16="http://schemas.microsoft.com/office/drawing/2014/main" id="{AA2F7C81-0D3E-4E35-806E-BE66885CE64E}"/>
                </a:ext>
              </a:extLst>
            </p:cNvPr>
            <p:cNvSpPr>
              <a:spLocks/>
            </p:cNvSpPr>
            <p:nvPr/>
          </p:nvSpPr>
          <p:spPr bwMode="auto">
            <a:xfrm>
              <a:off x="3233738" y="2114550"/>
              <a:ext cx="261938" cy="130175"/>
            </a:xfrm>
            <a:custGeom>
              <a:avLst/>
              <a:gdLst/>
              <a:ahLst/>
              <a:cxnLst>
                <a:cxn ang="0">
                  <a:pos x="92" y="0"/>
                </a:cxn>
                <a:cxn ang="0">
                  <a:pos x="11" y="0"/>
                </a:cxn>
                <a:cxn ang="0">
                  <a:pos x="7" y="3"/>
                </a:cxn>
                <a:cxn ang="0">
                  <a:pos x="0" y="51"/>
                </a:cxn>
                <a:cxn ang="0">
                  <a:pos x="22" y="51"/>
                </a:cxn>
                <a:cxn ang="0">
                  <a:pos x="29" y="29"/>
                </a:cxn>
                <a:cxn ang="0">
                  <a:pos x="29" y="51"/>
                </a:cxn>
                <a:cxn ang="0">
                  <a:pos x="73" y="51"/>
                </a:cxn>
                <a:cxn ang="0">
                  <a:pos x="73" y="29"/>
                </a:cxn>
                <a:cxn ang="0">
                  <a:pos x="80" y="51"/>
                </a:cxn>
                <a:cxn ang="0">
                  <a:pos x="102" y="51"/>
                </a:cxn>
                <a:cxn ang="0">
                  <a:pos x="95" y="3"/>
                </a:cxn>
                <a:cxn ang="0">
                  <a:pos x="92" y="0"/>
                </a:cxn>
              </a:cxnLst>
              <a:rect l="0" t="0" r="r" b="b"/>
              <a:pathLst>
                <a:path w="102" h="51">
                  <a:moveTo>
                    <a:pt x="92" y="0"/>
                  </a:moveTo>
                  <a:cubicBezTo>
                    <a:pt x="11" y="0"/>
                    <a:pt x="11" y="0"/>
                    <a:pt x="11" y="0"/>
                  </a:cubicBezTo>
                  <a:cubicBezTo>
                    <a:pt x="9" y="0"/>
                    <a:pt x="7" y="1"/>
                    <a:pt x="7" y="3"/>
                  </a:cubicBezTo>
                  <a:cubicBezTo>
                    <a:pt x="0" y="51"/>
                    <a:pt x="0" y="51"/>
                    <a:pt x="0" y="51"/>
                  </a:cubicBezTo>
                  <a:cubicBezTo>
                    <a:pt x="22" y="51"/>
                    <a:pt x="22" y="51"/>
                    <a:pt x="22" y="51"/>
                  </a:cubicBezTo>
                  <a:cubicBezTo>
                    <a:pt x="29" y="29"/>
                    <a:pt x="29" y="29"/>
                    <a:pt x="29" y="29"/>
                  </a:cubicBezTo>
                  <a:cubicBezTo>
                    <a:pt x="29" y="51"/>
                    <a:pt x="29" y="51"/>
                    <a:pt x="29" y="51"/>
                  </a:cubicBezTo>
                  <a:cubicBezTo>
                    <a:pt x="73" y="51"/>
                    <a:pt x="73" y="51"/>
                    <a:pt x="73" y="51"/>
                  </a:cubicBezTo>
                  <a:cubicBezTo>
                    <a:pt x="73" y="29"/>
                    <a:pt x="73" y="29"/>
                    <a:pt x="73" y="29"/>
                  </a:cubicBezTo>
                  <a:cubicBezTo>
                    <a:pt x="80" y="51"/>
                    <a:pt x="80" y="51"/>
                    <a:pt x="80" y="51"/>
                  </a:cubicBezTo>
                  <a:cubicBezTo>
                    <a:pt x="102" y="51"/>
                    <a:pt x="102" y="51"/>
                    <a:pt x="102" y="51"/>
                  </a:cubicBezTo>
                  <a:cubicBezTo>
                    <a:pt x="95" y="3"/>
                    <a:pt x="95" y="3"/>
                    <a:pt x="95" y="3"/>
                  </a:cubicBezTo>
                  <a:cubicBezTo>
                    <a:pt x="95" y="1"/>
                    <a:pt x="93" y="0"/>
                    <a:pt x="92"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2" name="Group 81">
            <a:extLst>
              <a:ext uri="{FF2B5EF4-FFF2-40B4-BE49-F238E27FC236}">
                <a16:creationId xmlns:a16="http://schemas.microsoft.com/office/drawing/2014/main" id="{96718034-658B-491B-8DD5-5256033F113F}"/>
              </a:ext>
            </a:extLst>
          </p:cNvPr>
          <p:cNvGrpSpPr/>
          <p:nvPr/>
        </p:nvGrpSpPr>
        <p:grpSpPr>
          <a:xfrm>
            <a:off x="7349404" y="2104643"/>
            <a:ext cx="346590" cy="346588"/>
            <a:chOff x="3238500" y="755650"/>
            <a:chExt cx="295275" cy="295275"/>
          </a:xfrm>
          <a:solidFill>
            <a:srgbClr val="FFFFFF"/>
          </a:solidFill>
        </p:grpSpPr>
        <p:sp>
          <p:nvSpPr>
            <p:cNvPr id="83" name="Freeform 23">
              <a:extLst>
                <a:ext uri="{FF2B5EF4-FFF2-40B4-BE49-F238E27FC236}">
                  <a16:creationId xmlns:a16="http://schemas.microsoft.com/office/drawing/2014/main" id="{AE5569D5-AFF6-4CDF-A3FF-51466F1AF8B2}"/>
                </a:ext>
              </a:extLst>
            </p:cNvPr>
            <p:cNvSpPr>
              <a:spLocks/>
            </p:cNvSpPr>
            <p:nvPr/>
          </p:nvSpPr>
          <p:spPr bwMode="auto">
            <a:xfrm>
              <a:off x="3313113" y="830263"/>
              <a:ext cx="109538" cy="112713"/>
            </a:xfrm>
            <a:custGeom>
              <a:avLst/>
              <a:gdLst/>
              <a:ahLst/>
              <a:cxnLst>
                <a:cxn ang="0">
                  <a:pos x="47" y="0"/>
                </a:cxn>
                <a:cxn ang="0">
                  <a:pos x="23" y="0"/>
                </a:cxn>
                <a:cxn ang="0">
                  <a:pos x="23" y="24"/>
                </a:cxn>
                <a:cxn ang="0">
                  <a:pos x="0" y="24"/>
                </a:cxn>
                <a:cxn ang="0">
                  <a:pos x="0" y="47"/>
                </a:cxn>
                <a:cxn ang="0">
                  <a:pos x="23" y="47"/>
                </a:cxn>
                <a:cxn ang="0">
                  <a:pos x="23" y="71"/>
                </a:cxn>
                <a:cxn ang="0">
                  <a:pos x="47" y="71"/>
                </a:cxn>
                <a:cxn ang="0">
                  <a:pos x="47" y="47"/>
                </a:cxn>
                <a:cxn ang="0">
                  <a:pos x="69" y="47"/>
                </a:cxn>
                <a:cxn ang="0">
                  <a:pos x="69" y="24"/>
                </a:cxn>
                <a:cxn ang="0">
                  <a:pos x="47" y="24"/>
                </a:cxn>
                <a:cxn ang="0">
                  <a:pos x="47" y="0"/>
                </a:cxn>
              </a:cxnLst>
              <a:rect l="0" t="0" r="r" b="b"/>
              <a:pathLst>
                <a:path w="69" h="71">
                  <a:moveTo>
                    <a:pt x="47" y="0"/>
                  </a:moveTo>
                  <a:lnTo>
                    <a:pt x="23" y="0"/>
                  </a:lnTo>
                  <a:lnTo>
                    <a:pt x="23" y="24"/>
                  </a:lnTo>
                  <a:lnTo>
                    <a:pt x="0" y="24"/>
                  </a:lnTo>
                  <a:lnTo>
                    <a:pt x="0" y="47"/>
                  </a:lnTo>
                  <a:lnTo>
                    <a:pt x="23" y="47"/>
                  </a:lnTo>
                  <a:lnTo>
                    <a:pt x="23" y="71"/>
                  </a:lnTo>
                  <a:lnTo>
                    <a:pt x="47" y="71"/>
                  </a:lnTo>
                  <a:lnTo>
                    <a:pt x="47" y="47"/>
                  </a:lnTo>
                  <a:lnTo>
                    <a:pt x="69" y="47"/>
                  </a:lnTo>
                  <a:lnTo>
                    <a:pt x="69" y="24"/>
                  </a:lnTo>
                  <a:lnTo>
                    <a:pt x="47" y="24"/>
                  </a:lnTo>
                  <a:lnTo>
                    <a:pt x="47"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84" name="Freeform 24">
              <a:extLst>
                <a:ext uri="{FF2B5EF4-FFF2-40B4-BE49-F238E27FC236}">
                  <a16:creationId xmlns:a16="http://schemas.microsoft.com/office/drawing/2014/main" id="{AF79E11F-167E-4925-8A49-281E1ECA4602}"/>
                </a:ext>
              </a:extLst>
            </p:cNvPr>
            <p:cNvSpPr>
              <a:spLocks noEditPoints="1"/>
            </p:cNvSpPr>
            <p:nvPr/>
          </p:nvSpPr>
          <p:spPr bwMode="auto">
            <a:xfrm>
              <a:off x="3238500" y="755650"/>
              <a:ext cx="295275" cy="295275"/>
            </a:xfrm>
            <a:custGeom>
              <a:avLst/>
              <a:gdLst/>
              <a:ahLst/>
              <a:cxnLst>
                <a:cxn ang="0">
                  <a:pos x="113" y="98"/>
                </a:cxn>
                <a:cxn ang="0">
                  <a:pos x="93" y="78"/>
                </a:cxn>
                <a:cxn ang="0">
                  <a:pos x="101" y="51"/>
                </a:cxn>
                <a:cxn ang="0">
                  <a:pos x="51" y="0"/>
                </a:cxn>
                <a:cxn ang="0">
                  <a:pos x="0" y="51"/>
                </a:cxn>
                <a:cxn ang="0">
                  <a:pos x="51" y="102"/>
                </a:cxn>
                <a:cxn ang="0">
                  <a:pos x="78" y="94"/>
                </a:cxn>
                <a:cxn ang="0">
                  <a:pos x="98" y="114"/>
                </a:cxn>
                <a:cxn ang="0">
                  <a:pos x="103" y="114"/>
                </a:cxn>
                <a:cxn ang="0">
                  <a:pos x="113" y="103"/>
                </a:cxn>
                <a:cxn ang="0">
                  <a:pos x="113" y="98"/>
                </a:cxn>
                <a:cxn ang="0">
                  <a:pos x="51" y="87"/>
                </a:cxn>
                <a:cxn ang="0">
                  <a:pos x="14" y="51"/>
                </a:cxn>
                <a:cxn ang="0">
                  <a:pos x="51" y="15"/>
                </a:cxn>
                <a:cxn ang="0">
                  <a:pos x="87" y="51"/>
                </a:cxn>
                <a:cxn ang="0">
                  <a:pos x="51" y="87"/>
                </a:cxn>
              </a:cxnLst>
              <a:rect l="0" t="0" r="r" b="b"/>
              <a:pathLst>
                <a:path w="115" h="115">
                  <a:moveTo>
                    <a:pt x="113" y="98"/>
                  </a:moveTo>
                  <a:cubicBezTo>
                    <a:pt x="93" y="78"/>
                    <a:pt x="93" y="78"/>
                    <a:pt x="93" y="78"/>
                  </a:cubicBezTo>
                  <a:cubicBezTo>
                    <a:pt x="98" y="70"/>
                    <a:pt x="101" y="61"/>
                    <a:pt x="101" y="51"/>
                  </a:cubicBezTo>
                  <a:cubicBezTo>
                    <a:pt x="101" y="23"/>
                    <a:pt x="79" y="0"/>
                    <a:pt x="51" y="0"/>
                  </a:cubicBezTo>
                  <a:cubicBezTo>
                    <a:pt x="23" y="0"/>
                    <a:pt x="0" y="23"/>
                    <a:pt x="0" y="51"/>
                  </a:cubicBezTo>
                  <a:cubicBezTo>
                    <a:pt x="0" y="79"/>
                    <a:pt x="23" y="102"/>
                    <a:pt x="51" y="102"/>
                  </a:cubicBezTo>
                  <a:cubicBezTo>
                    <a:pt x="61" y="102"/>
                    <a:pt x="70" y="99"/>
                    <a:pt x="78" y="94"/>
                  </a:cubicBezTo>
                  <a:cubicBezTo>
                    <a:pt x="98" y="114"/>
                    <a:pt x="98" y="114"/>
                    <a:pt x="98" y="114"/>
                  </a:cubicBezTo>
                  <a:cubicBezTo>
                    <a:pt x="99" y="115"/>
                    <a:pt x="102" y="115"/>
                    <a:pt x="103" y="114"/>
                  </a:cubicBezTo>
                  <a:cubicBezTo>
                    <a:pt x="113" y="103"/>
                    <a:pt x="113" y="103"/>
                    <a:pt x="113" y="103"/>
                  </a:cubicBezTo>
                  <a:cubicBezTo>
                    <a:pt x="115" y="102"/>
                    <a:pt x="115" y="100"/>
                    <a:pt x="113" y="98"/>
                  </a:cubicBezTo>
                  <a:close/>
                  <a:moveTo>
                    <a:pt x="51" y="87"/>
                  </a:moveTo>
                  <a:cubicBezTo>
                    <a:pt x="31" y="87"/>
                    <a:pt x="14" y="71"/>
                    <a:pt x="14" y="51"/>
                  </a:cubicBezTo>
                  <a:cubicBezTo>
                    <a:pt x="14" y="31"/>
                    <a:pt x="31" y="15"/>
                    <a:pt x="51" y="15"/>
                  </a:cubicBezTo>
                  <a:cubicBezTo>
                    <a:pt x="71" y="15"/>
                    <a:pt x="87" y="31"/>
                    <a:pt x="87" y="51"/>
                  </a:cubicBezTo>
                  <a:cubicBezTo>
                    <a:pt x="87" y="71"/>
                    <a:pt x="71" y="87"/>
                    <a:pt x="51" y="8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85" name="Group 84">
            <a:extLst>
              <a:ext uri="{FF2B5EF4-FFF2-40B4-BE49-F238E27FC236}">
                <a16:creationId xmlns:a16="http://schemas.microsoft.com/office/drawing/2014/main" id="{A8D446BB-2D14-4BB3-8D0F-C7CA890A7D17}"/>
              </a:ext>
            </a:extLst>
          </p:cNvPr>
          <p:cNvGrpSpPr/>
          <p:nvPr/>
        </p:nvGrpSpPr>
        <p:grpSpPr>
          <a:xfrm>
            <a:off x="5892337" y="5277976"/>
            <a:ext cx="407326" cy="301912"/>
            <a:chOff x="2667000" y="3956051"/>
            <a:chExt cx="631826" cy="468312"/>
          </a:xfrm>
          <a:solidFill>
            <a:schemeClr val="bg1">
              <a:lumMod val="85000"/>
            </a:schemeClr>
          </a:solidFill>
        </p:grpSpPr>
        <p:sp>
          <p:nvSpPr>
            <p:cNvPr id="86" name="Freeform 5">
              <a:extLst>
                <a:ext uri="{FF2B5EF4-FFF2-40B4-BE49-F238E27FC236}">
                  <a16:creationId xmlns:a16="http://schemas.microsoft.com/office/drawing/2014/main" id="{13F274A3-03E1-483E-AA14-13BBCE6012A1}"/>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87" name="Freeform 6">
              <a:extLst>
                <a:ext uri="{FF2B5EF4-FFF2-40B4-BE49-F238E27FC236}">
                  <a16:creationId xmlns:a16="http://schemas.microsoft.com/office/drawing/2014/main" id="{C0353DCE-FEFF-4226-8E4F-539151EE1658}"/>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grpSp>
    </p:spTree>
    <p:extLst>
      <p:ext uri="{BB962C8B-B14F-4D97-AF65-F5344CB8AC3E}">
        <p14:creationId xmlns:p14="http://schemas.microsoft.com/office/powerpoint/2010/main" val="21788817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7A8EE5-E399-4254-B1D7-96BC13A5DA54}"/>
              </a:ext>
            </a:extLst>
          </p:cNvPr>
          <p:cNvSpPr txBox="1"/>
          <p:nvPr/>
        </p:nvSpPr>
        <p:spPr>
          <a:xfrm>
            <a:off x="3686175" y="523875"/>
            <a:ext cx="4819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Name</a:t>
            </a:r>
          </a:p>
        </p:txBody>
      </p:sp>
      <p:sp>
        <p:nvSpPr>
          <p:cNvPr id="4" name="TextBox 3">
            <a:extLst>
              <a:ext uri="{FF2B5EF4-FFF2-40B4-BE49-F238E27FC236}">
                <a16:creationId xmlns:a16="http://schemas.microsoft.com/office/drawing/2014/main" id="{46DCC890-1A17-4156-B67B-E1E418A918E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Freeform 5">
            <a:extLst>
              <a:ext uri="{FF2B5EF4-FFF2-40B4-BE49-F238E27FC236}">
                <a16:creationId xmlns:a16="http://schemas.microsoft.com/office/drawing/2014/main" id="{58B929AC-269A-41A6-B612-63D99B1DA2F6}"/>
              </a:ext>
            </a:extLst>
          </p:cNvPr>
          <p:cNvSpPr>
            <a:spLocks/>
          </p:cNvSpPr>
          <p:nvPr/>
        </p:nvSpPr>
        <p:spPr bwMode="auto">
          <a:xfrm>
            <a:off x="812802" y="2402642"/>
            <a:ext cx="6866068" cy="3336390"/>
          </a:xfrm>
          <a:custGeom>
            <a:avLst/>
            <a:gdLst>
              <a:gd name="T0" fmla="*/ 1335 w 2059"/>
              <a:gd name="T1" fmla="*/ 96 h 999"/>
              <a:gd name="T2" fmla="*/ 1591 w 2059"/>
              <a:gd name="T3" fmla="*/ 22 h 999"/>
              <a:gd name="T4" fmla="*/ 1928 w 2059"/>
              <a:gd name="T5" fmla="*/ 162 h 999"/>
              <a:gd name="T6" fmla="*/ 1996 w 2059"/>
              <a:gd name="T7" fmla="*/ 247 h 999"/>
              <a:gd name="T8" fmla="*/ 1991 w 2059"/>
              <a:gd name="T9" fmla="*/ 284 h 999"/>
              <a:gd name="T10" fmla="*/ 2036 w 2059"/>
              <a:gd name="T11" fmla="*/ 299 h 999"/>
              <a:gd name="T12" fmla="*/ 2051 w 2059"/>
              <a:gd name="T13" fmla="*/ 254 h 999"/>
              <a:gd name="T14" fmla="*/ 2015 w 2059"/>
              <a:gd name="T15" fmla="*/ 237 h 999"/>
              <a:gd name="T16" fmla="*/ 1944 w 2059"/>
              <a:gd name="T17" fmla="*/ 146 h 999"/>
              <a:gd name="T18" fmla="*/ 1591 w 2059"/>
              <a:gd name="T19" fmla="*/ 0 h 999"/>
              <a:gd name="T20" fmla="*/ 1324 w 2059"/>
              <a:gd name="T21" fmla="*/ 77 h 999"/>
              <a:gd name="T22" fmla="*/ 1037 w 2059"/>
              <a:gd name="T23" fmla="*/ 493 h 999"/>
              <a:gd name="T24" fmla="*/ 755 w 2059"/>
              <a:gd name="T25" fmla="*/ 903 h 999"/>
              <a:gd name="T26" fmla="*/ 500 w 2059"/>
              <a:gd name="T27" fmla="*/ 977 h 999"/>
              <a:gd name="T28" fmla="*/ 162 w 2059"/>
              <a:gd name="T29" fmla="*/ 837 h 999"/>
              <a:gd name="T30" fmla="*/ 22 w 2059"/>
              <a:gd name="T31" fmla="*/ 500 h 999"/>
              <a:gd name="T32" fmla="*/ 162 w 2059"/>
              <a:gd name="T33" fmla="*/ 162 h 999"/>
              <a:gd name="T34" fmla="*/ 500 w 2059"/>
              <a:gd name="T35" fmla="*/ 22 h 999"/>
              <a:gd name="T36" fmla="*/ 789 w 2059"/>
              <a:gd name="T37" fmla="*/ 120 h 999"/>
              <a:gd name="T38" fmla="*/ 798 w 2059"/>
              <a:gd name="T39" fmla="*/ 156 h 999"/>
              <a:gd name="T40" fmla="*/ 845 w 2059"/>
              <a:gd name="T41" fmla="*/ 154 h 999"/>
              <a:gd name="T42" fmla="*/ 843 w 2059"/>
              <a:gd name="T43" fmla="*/ 107 h 999"/>
              <a:gd name="T44" fmla="*/ 804 w 2059"/>
              <a:gd name="T45" fmla="*/ 103 h 999"/>
              <a:gd name="T46" fmla="*/ 500 w 2059"/>
              <a:gd name="T47" fmla="*/ 0 h 999"/>
              <a:gd name="T48" fmla="*/ 147 w 2059"/>
              <a:gd name="T49" fmla="*/ 146 h 999"/>
              <a:gd name="T50" fmla="*/ 0 w 2059"/>
              <a:gd name="T51" fmla="*/ 500 h 999"/>
              <a:gd name="T52" fmla="*/ 147 w 2059"/>
              <a:gd name="T53" fmla="*/ 853 h 999"/>
              <a:gd name="T54" fmla="*/ 500 w 2059"/>
              <a:gd name="T55" fmla="*/ 999 h 999"/>
              <a:gd name="T56" fmla="*/ 767 w 2059"/>
              <a:gd name="T57" fmla="*/ 922 h 999"/>
              <a:gd name="T58" fmla="*/ 1057 w 2059"/>
              <a:gd name="T59" fmla="*/ 502 h 999"/>
              <a:gd name="T60" fmla="*/ 1335 w 2059"/>
              <a:gd name="T61" fmla="*/ 96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59" h="999">
                <a:moveTo>
                  <a:pt x="1335" y="96"/>
                </a:moveTo>
                <a:cubicBezTo>
                  <a:pt x="1412" y="48"/>
                  <a:pt x="1500" y="22"/>
                  <a:pt x="1591" y="22"/>
                </a:cubicBezTo>
                <a:cubicBezTo>
                  <a:pt x="1718" y="22"/>
                  <a:pt x="1838" y="72"/>
                  <a:pt x="1928" y="162"/>
                </a:cubicBezTo>
                <a:cubicBezTo>
                  <a:pt x="1954" y="188"/>
                  <a:pt x="1977" y="217"/>
                  <a:pt x="1996" y="247"/>
                </a:cubicBezTo>
                <a:cubicBezTo>
                  <a:pt x="1987" y="257"/>
                  <a:pt x="1985" y="272"/>
                  <a:pt x="1991" y="284"/>
                </a:cubicBezTo>
                <a:cubicBezTo>
                  <a:pt x="1999" y="301"/>
                  <a:pt x="2020" y="307"/>
                  <a:pt x="2036" y="299"/>
                </a:cubicBezTo>
                <a:cubicBezTo>
                  <a:pt x="2052" y="291"/>
                  <a:pt x="2059" y="271"/>
                  <a:pt x="2051" y="254"/>
                </a:cubicBezTo>
                <a:cubicBezTo>
                  <a:pt x="2044" y="241"/>
                  <a:pt x="2029" y="234"/>
                  <a:pt x="2015" y="237"/>
                </a:cubicBezTo>
                <a:cubicBezTo>
                  <a:pt x="1995" y="204"/>
                  <a:pt x="1971" y="174"/>
                  <a:pt x="1944" y="146"/>
                </a:cubicBezTo>
                <a:cubicBezTo>
                  <a:pt x="1849" y="52"/>
                  <a:pt x="1724" y="0"/>
                  <a:pt x="1591" y="0"/>
                </a:cubicBezTo>
                <a:cubicBezTo>
                  <a:pt x="1496" y="0"/>
                  <a:pt x="1403" y="27"/>
                  <a:pt x="1324" y="77"/>
                </a:cubicBezTo>
                <a:cubicBezTo>
                  <a:pt x="1187" y="164"/>
                  <a:pt x="1111" y="331"/>
                  <a:pt x="1037" y="493"/>
                </a:cubicBezTo>
                <a:cubicBezTo>
                  <a:pt x="964" y="653"/>
                  <a:pt x="889" y="818"/>
                  <a:pt x="755" y="903"/>
                </a:cubicBezTo>
                <a:cubicBezTo>
                  <a:pt x="679" y="951"/>
                  <a:pt x="591" y="977"/>
                  <a:pt x="500" y="977"/>
                </a:cubicBezTo>
                <a:cubicBezTo>
                  <a:pt x="372" y="977"/>
                  <a:pt x="252" y="927"/>
                  <a:pt x="162" y="837"/>
                </a:cubicBezTo>
                <a:cubicBezTo>
                  <a:pt x="72" y="747"/>
                  <a:pt x="22" y="627"/>
                  <a:pt x="22" y="500"/>
                </a:cubicBezTo>
                <a:cubicBezTo>
                  <a:pt x="22" y="372"/>
                  <a:pt x="72" y="252"/>
                  <a:pt x="162" y="162"/>
                </a:cubicBezTo>
                <a:cubicBezTo>
                  <a:pt x="252" y="72"/>
                  <a:pt x="372" y="22"/>
                  <a:pt x="500" y="22"/>
                </a:cubicBezTo>
                <a:cubicBezTo>
                  <a:pt x="605" y="22"/>
                  <a:pt x="706" y="57"/>
                  <a:pt x="789" y="120"/>
                </a:cubicBezTo>
                <a:cubicBezTo>
                  <a:pt x="785" y="132"/>
                  <a:pt x="788" y="147"/>
                  <a:pt x="798" y="156"/>
                </a:cubicBezTo>
                <a:cubicBezTo>
                  <a:pt x="812" y="169"/>
                  <a:pt x="833" y="168"/>
                  <a:pt x="845" y="154"/>
                </a:cubicBezTo>
                <a:cubicBezTo>
                  <a:pt x="858" y="141"/>
                  <a:pt x="857" y="119"/>
                  <a:pt x="843" y="107"/>
                </a:cubicBezTo>
                <a:cubicBezTo>
                  <a:pt x="832" y="97"/>
                  <a:pt x="816" y="96"/>
                  <a:pt x="804" y="103"/>
                </a:cubicBezTo>
                <a:cubicBezTo>
                  <a:pt x="717" y="36"/>
                  <a:pt x="610" y="0"/>
                  <a:pt x="500" y="0"/>
                </a:cubicBezTo>
                <a:cubicBezTo>
                  <a:pt x="366" y="0"/>
                  <a:pt x="241" y="52"/>
                  <a:pt x="147" y="146"/>
                </a:cubicBezTo>
                <a:cubicBezTo>
                  <a:pt x="52" y="241"/>
                  <a:pt x="0" y="366"/>
                  <a:pt x="0" y="500"/>
                </a:cubicBezTo>
                <a:cubicBezTo>
                  <a:pt x="0" y="633"/>
                  <a:pt x="52" y="758"/>
                  <a:pt x="147" y="853"/>
                </a:cubicBezTo>
                <a:cubicBezTo>
                  <a:pt x="241" y="947"/>
                  <a:pt x="366" y="999"/>
                  <a:pt x="500" y="999"/>
                </a:cubicBezTo>
                <a:cubicBezTo>
                  <a:pt x="595" y="999"/>
                  <a:pt x="687" y="972"/>
                  <a:pt x="767" y="922"/>
                </a:cubicBezTo>
                <a:cubicBezTo>
                  <a:pt x="906" y="834"/>
                  <a:pt x="983" y="665"/>
                  <a:pt x="1057" y="502"/>
                </a:cubicBezTo>
                <a:cubicBezTo>
                  <a:pt x="1129" y="343"/>
                  <a:pt x="1204" y="179"/>
                  <a:pt x="1335" y="96"/>
                </a:cubicBezTo>
                <a:close/>
              </a:path>
            </a:pathLst>
          </a:custGeom>
          <a:gradFill>
            <a:gsLst>
              <a:gs pos="68000">
                <a:schemeClr val="accent3"/>
              </a:gs>
              <a:gs pos="34000">
                <a:schemeClr val="accent2"/>
              </a:gs>
              <a:gs pos="0">
                <a:schemeClr val="accent1"/>
              </a:gs>
              <a:gs pos="97000">
                <a:schemeClr val="accent4"/>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1BFF11A7-472C-49C9-B873-805670D1D6E4}"/>
              </a:ext>
            </a:extLst>
          </p:cNvPr>
          <p:cNvSpPr>
            <a:spLocks/>
          </p:cNvSpPr>
          <p:nvPr/>
        </p:nvSpPr>
        <p:spPr bwMode="auto">
          <a:xfrm>
            <a:off x="4460891" y="2402642"/>
            <a:ext cx="6918309" cy="3336390"/>
          </a:xfrm>
          <a:custGeom>
            <a:avLst/>
            <a:gdLst>
              <a:gd name="T0" fmla="*/ 1929 w 2075"/>
              <a:gd name="T1" fmla="*/ 146 h 999"/>
              <a:gd name="T2" fmla="*/ 1575 w 2075"/>
              <a:gd name="T3" fmla="*/ 0 h 999"/>
              <a:gd name="T4" fmla="*/ 1309 w 2075"/>
              <a:gd name="T5" fmla="*/ 77 h 999"/>
              <a:gd name="T6" fmla="*/ 1018 w 2075"/>
              <a:gd name="T7" fmla="*/ 497 h 999"/>
              <a:gd name="T8" fmla="*/ 740 w 2075"/>
              <a:gd name="T9" fmla="*/ 903 h 999"/>
              <a:gd name="T10" fmla="*/ 485 w 2075"/>
              <a:gd name="T11" fmla="*/ 977 h 999"/>
              <a:gd name="T12" fmla="*/ 147 w 2075"/>
              <a:gd name="T13" fmla="*/ 837 h 999"/>
              <a:gd name="T14" fmla="*/ 62 w 2075"/>
              <a:gd name="T15" fmla="*/ 721 h 999"/>
              <a:gd name="T16" fmla="*/ 69 w 2075"/>
              <a:gd name="T17" fmla="*/ 685 h 999"/>
              <a:gd name="T18" fmla="*/ 26 w 2075"/>
              <a:gd name="T19" fmla="*/ 666 h 999"/>
              <a:gd name="T20" fmla="*/ 7 w 2075"/>
              <a:gd name="T21" fmla="*/ 710 h 999"/>
              <a:gd name="T22" fmla="*/ 42 w 2075"/>
              <a:gd name="T23" fmla="*/ 730 h 999"/>
              <a:gd name="T24" fmla="*/ 132 w 2075"/>
              <a:gd name="T25" fmla="*/ 853 h 999"/>
              <a:gd name="T26" fmla="*/ 485 w 2075"/>
              <a:gd name="T27" fmla="*/ 999 h 999"/>
              <a:gd name="T28" fmla="*/ 752 w 2075"/>
              <a:gd name="T29" fmla="*/ 922 h 999"/>
              <a:gd name="T30" fmla="*/ 1038 w 2075"/>
              <a:gd name="T31" fmla="*/ 506 h 999"/>
              <a:gd name="T32" fmla="*/ 1320 w 2075"/>
              <a:gd name="T33" fmla="*/ 96 h 999"/>
              <a:gd name="T34" fmla="*/ 1575 w 2075"/>
              <a:gd name="T35" fmla="*/ 22 h 999"/>
              <a:gd name="T36" fmla="*/ 1913 w 2075"/>
              <a:gd name="T37" fmla="*/ 162 h 999"/>
              <a:gd name="T38" fmla="*/ 2053 w 2075"/>
              <a:gd name="T39" fmla="*/ 500 h 999"/>
              <a:gd name="T40" fmla="*/ 1913 w 2075"/>
              <a:gd name="T41" fmla="*/ 837 h 999"/>
              <a:gd name="T42" fmla="*/ 1575 w 2075"/>
              <a:gd name="T43" fmla="*/ 977 h 999"/>
              <a:gd name="T44" fmla="*/ 1286 w 2075"/>
              <a:gd name="T45" fmla="*/ 879 h 999"/>
              <a:gd name="T46" fmla="*/ 1277 w 2075"/>
              <a:gd name="T47" fmla="*/ 843 h 999"/>
              <a:gd name="T48" fmla="*/ 1230 w 2075"/>
              <a:gd name="T49" fmla="*/ 845 h 999"/>
              <a:gd name="T50" fmla="*/ 1232 w 2075"/>
              <a:gd name="T51" fmla="*/ 892 h 999"/>
              <a:gd name="T52" fmla="*/ 1272 w 2075"/>
              <a:gd name="T53" fmla="*/ 896 h 999"/>
              <a:gd name="T54" fmla="*/ 1575 w 2075"/>
              <a:gd name="T55" fmla="*/ 999 h 999"/>
              <a:gd name="T56" fmla="*/ 1929 w 2075"/>
              <a:gd name="T57" fmla="*/ 853 h 999"/>
              <a:gd name="T58" fmla="*/ 2075 w 2075"/>
              <a:gd name="T59" fmla="*/ 500 h 999"/>
              <a:gd name="T60" fmla="*/ 1929 w 2075"/>
              <a:gd name="T61" fmla="*/ 146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75" h="999">
                <a:moveTo>
                  <a:pt x="1929" y="146"/>
                </a:moveTo>
                <a:cubicBezTo>
                  <a:pt x="1834" y="52"/>
                  <a:pt x="1709" y="0"/>
                  <a:pt x="1575" y="0"/>
                </a:cubicBezTo>
                <a:cubicBezTo>
                  <a:pt x="1480" y="0"/>
                  <a:pt x="1388" y="27"/>
                  <a:pt x="1309" y="77"/>
                </a:cubicBezTo>
                <a:cubicBezTo>
                  <a:pt x="1169" y="165"/>
                  <a:pt x="1092" y="334"/>
                  <a:pt x="1018" y="497"/>
                </a:cubicBezTo>
                <a:cubicBezTo>
                  <a:pt x="946" y="656"/>
                  <a:pt x="871" y="820"/>
                  <a:pt x="740" y="903"/>
                </a:cubicBezTo>
                <a:cubicBezTo>
                  <a:pt x="664" y="951"/>
                  <a:pt x="575" y="977"/>
                  <a:pt x="485" y="977"/>
                </a:cubicBezTo>
                <a:cubicBezTo>
                  <a:pt x="357" y="977"/>
                  <a:pt x="237" y="927"/>
                  <a:pt x="147" y="837"/>
                </a:cubicBezTo>
                <a:cubicBezTo>
                  <a:pt x="113" y="803"/>
                  <a:pt x="84" y="764"/>
                  <a:pt x="62" y="721"/>
                </a:cubicBezTo>
                <a:cubicBezTo>
                  <a:pt x="71" y="712"/>
                  <a:pt x="74" y="698"/>
                  <a:pt x="69" y="685"/>
                </a:cubicBezTo>
                <a:cubicBezTo>
                  <a:pt x="62" y="668"/>
                  <a:pt x="43" y="660"/>
                  <a:pt x="26" y="666"/>
                </a:cubicBezTo>
                <a:cubicBezTo>
                  <a:pt x="9" y="673"/>
                  <a:pt x="0" y="693"/>
                  <a:pt x="7" y="710"/>
                </a:cubicBezTo>
                <a:cubicBezTo>
                  <a:pt x="13" y="724"/>
                  <a:pt x="27" y="732"/>
                  <a:pt x="42" y="730"/>
                </a:cubicBezTo>
                <a:cubicBezTo>
                  <a:pt x="65" y="775"/>
                  <a:pt x="95" y="817"/>
                  <a:pt x="132" y="853"/>
                </a:cubicBezTo>
                <a:cubicBezTo>
                  <a:pt x="226" y="947"/>
                  <a:pt x="351" y="999"/>
                  <a:pt x="485" y="999"/>
                </a:cubicBezTo>
                <a:cubicBezTo>
                  <a:pt x="580" y="999"/>
                  <a:pt x="672" y="972"/>
                  <a:pt x="752" y="922"/>
                </a:cubicBezTo>
                <a:cubicBezTo>
                  <a:pt x="889" y="835"/>
                  <a:pt x="965" y="668"/>
                  <a:pt x="1038" y="506"/>
                </a:cubicBezTo>
                <a:cubicBezTo>
                  <a:pt x="1111" y="346"/>
                  <a:pt x="1187" y="181"/>
                  <a:pt x="1320" y="96"/>
                </a:cubicBezTo>
                <a:cubicBezTo>
                  <a:pt x="1396" y="48"/>
                  <a:pt x="1485" y="22"/>
                  <a:pt x="1575" y="22"/>
                </a:cubicBezTo>
                <a:cubicBezTo>
                  <a:pt x="1703" y="22"/>
                  <a:pt x="1823" y="72"/>
                  <a:pt x="1913" y="162"/>
                </a:cubicBezTo>
                <a:cubicBezTo>
                  <a:pt x="2003" y="252"/>
                  <a:pt x="2053" y="372"/>
                  <a:pt x="2053" y="500"/>
                </a:cubicBezTo>
                <a:cubicBezTo>
                  <a:pt x="2053" y="627"/>
                  <a:pt x="2003" y="747"/>
                  <a:pt x="1913" y="837"/>
                </a:cubicBezTo>
                <a:cubicBezTo>
                  <a:pt x="1823" y="927"/>
                  <a:pt x="1703" y="977"/>
                  <a:pt x="1575" y="977"/>
                </a:cubicBezTo>
                <a:cubicBezTo>
                  <a:pt x="1470" y="977"/>
                  <a:pt x="1369" y="942"/>
                  <a:pt x="1286" y="879"/>
                </a:cubicBezTo>
                <a:cubicBezTo>
                  <a:pt x="1291" y="867"/>
                  <a:pt x="1288" y="852"/>
                  <a:pt x="1277" y="843"/>
                </a:cubicBezTo>
                <a:cubicBezTo>
                  <a:pt x="1264" y="830"/>
                  <a:pt x="1242" y="831"/>
                  <a:pt x="1230" y="845"/>
                </a:cubicBezTo>
                <a:cubicBezTo>
                  <a:pt x="1218" y="859"/>
                  <a:pt x="1219" y="880"/>
                  <a:pt x="1232" y="892"/>
                </a:cubicBezTo>
                <a:cubicBezTo>
                  <a:pt x="1243" y="902"/>
                  <a:pt x="1259" y="903"/>
                  <a:pt x="1272" y="896"/>
                </a:cubicBezTo>
                <a:cubicBezTo>
                  <a:pt x="1359" y="963"/>
                  <a:pt x="1465" y="999"/>
                  <a:pt x="1575" y="999"/>
                </a:cubicBezTo>
                <a:cubicBezTo>
                  <a:pt x="1709" y="999"/>
                  <a:pt x="1834" y="947"/>
                  <a:pt x="1929" y="853"/>
                </a:cubicBezTo>
                <a:cubicBezTo>
                  <a:pt x="2023" y="758"/>
                  <a:pt x="2075" y="633"/>
                  <a:pt x="2075" y="500"/>
                </a:cubicBezTo>
                <a:cubicBezTo>
                  <a:pt x="2075" y="366"/>
                  <a:pt x="2023" y="241"/>
                  <a:pt x="1929" y="146"/>
                </a:cubicBezTo>
                <a:close/>
              </a:path>
            </a:pathLst>
          </a:custGeom>
          <a:gradFill>
            <a:gsLst>
              <a:gs pos="68000">
                <a:schemeClr val="accent3"/>
              </a:gs>
              <a:gs pos="34000">
                <a:schemeClr val="accent2"/>
              </a:gs>
              <a:gs pos="0">
                <a:schemeClr val="accent1"/>
              </a:gs>
              <a:gs pos="97000">
                <a:schemeClr val="accent4"/>
              </a:gs>
            </a:gsLst>
            <a:lin ang="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53F4A307-C373-4554-B5DD-1E8FCB6E5ABB}"/>
              </a:ext>
            </a:extLst>
          </p:cNvPr>
          <p:cNvSpPr/>
          <p:nvPr/>
        </p:nvSpPr>
        <p:spPr>
          <a:xfrm>
            <a:off x="4805448" y="2780284"/>
            <a:ext cx="2581106" cy="2581104"/>
          </a:xfrm>
          <a:prstGeom prst="ellipse">
            <a:avLst/>
          </a:prstGeom>
          <a:solidFill>
            <a:schemeClr val="bg1">
              <a:lumMod val="95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AC2EF0F8-0823-4945-BC54-20634EA2CC05}"/>
              </a:ext>
            </a:extLst>
          </p:cNvPr>
          <p:cNvSpPr/>
          <p:nvPr/>
        </p:nvSpPr>
        <p:spPr>
          <a:xfrm>
            <a:off x="8453537" y="2780284"/>
            <a:ext cx="2581106" cy="2581104"/>
          </a:xfrm>
          <a:prstGeom prst="ellipse">
            <a:avLst/>
          </a:prstGeom>
          <a:solidFill>
            <a:schemeClr val="bg1">
              <a:lumMod val="95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A4B751D0-A727-40AD-AE49-5300C52713A4}"/>
              </a:ext>
            </a:extLst>
          </p:cNvPr>
          <p:cNvSpPr/>
          <p:nvPr/>
        </p:nvSpPr>
        <p:spPr>
          <a:xfrm>
            <a:off x="1157357" y="2780284"/>
            <a:ext cx="2581106" cy="2581104"/>
          </a:xfrm>
          <a:prstGeom prst="ellipse">
            <a:avLst/>
          </a:prstGeom>
          <a:solidFill>
            <a:schemeClr val="bg1">
              <a:lumMod val="95000"/>
            </a:schemeClr>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28508D00-4FE7-40C3-9E40-176E5FE0D945}"/>
              </a:ext>
            </a:extLst>
          </p:cNvPr>
          <p:cNvSpPr txBox="1"/>
          <p:nvPr/>
        </p:nvSpPr>
        <p:spPr>
          <a:xfrm>
            <a:off x="1524747" y="380406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Company</a:t>
            </a:r>
          </a:p>
        </p:txBody>
      </p:sp>
      <p:sp>
        <p:nvSpPr>
          <p:cNvPr id="13" name="TextBox 12">
            <a:extLst>
              <a:ext uri="{FF2B5EF4-FFF2-40B4-BE49-F238E27FC236}">
                <a16:creationId xmlns:a16="http://schemas.microsoft.com/office/drawing/2014/main" id="{6C1426D8-DFF9-4869-BFF4-CF23CC223C47}"/>
              </a:ext>
            </a:extLst>
          </p:cNvPr>
          <p:cNvSpPr txBox="1"/>
          <p:nvPr/>
        </p:nvSpPr>
        <p:spPr>
          <a:xfrm>
            <a:off x="1524748" y="4225977"/>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17" name="TextBox 16">
            <a:extLst>
              <a:ext uri="{FF2B5EF4-FFF2-40B4-BE49-F238E27FC236}">
                <a16:creationId xmlns:a16="http://schemas.microsoft.com/office/drawing/2014/main" id="{3172194A-F022-4512-A690-BCCEFC4AA3AB}"/>
              </a:ext>
            </a:extLst>
          </p:cNvPr>
          <p:cNvSpPr txBox="1"/>
          <p:nvPr/>
        </p:nvSpPr>
        <p:spPr>
          <a:xfrm>
            <a:off x="5172836" y="380406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Company</a:t>
            </a:r>
          </a:p>
        </p:txBody>
      </p:sp>
      <p:sp>
        <p:nvSpPr>
          <p:cNvPr id="21" name="TextBox 20">
            <a:extLst>
              <a:ext uri="{FF2B5EF4-FFF2-40B4-BE49-F238E27FC236}">
                <a16:creationId xmlns:a16="http://schemas.microsoft.com/office/drawing/2014/main" id="{EC56BC8B-8B6B-4D84-A574-F61E63EEC59D}"/>
              </a:ext>
            </a:extLst>
          </p:cNvPr>
          <p:cNvSpPr txBox="1"/>
          <p:nvPr/>
        </p:nvSpPr>
        <p:spPr>
          <a:xfrm>
            <a:off x="5172837" y="4225977"/>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24" name="TextBox 23">
            <a:extLst>
              <a:ext uri="{FF2B5EF4-FFF2-40B4-BE49-F238E27FC236}">
                <a16:creationId xmlns:a16="http://schemas.microsoft.com/office/drawing/2014/main" id="{2E3FAB29-C9F8-47C0-AE51-8A88A15A9B34}"/>
              </a:ext>
            </a:extLst>
          </p:cNvPr>
          <p:cNvSpPr txBox="1"/>
          <p:nvPr/>
        </p:nvSpPr>
        <p:spPr>
          <a:xfrm>
            <a:off x="8820926" y="380406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Company</a:t>
            </a:r>
          </a:p>
        </p:txBody>
      </p:sp>
      <p:sp>
        <p:nvSpPr>
          <p:cNvPr id="25" name="TextBox 24">
            <a:extLst>
              <a:ext uri="{FF2B5EF4-FFF2-40B4-BE49-F238E27FC236}">
                <a16:creationId xmlns:a16="http://schemas.microsoft.com/office/drawing/2014/main" id="{41817B7A-4F9E-417A-BF75-0CF0F7A248B2}"/>
              </a:ext>
            </a:extLst>
          </p:cNvPr>
          <p:cNvSpPr txBox="1"/>
          <p:nvPr/>
        </p:nvSpPr>
        <p:spPr>
          <a:xfrm>
            <a:off x="8820927" y="4225977"/>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grpSp>
        <p:nvGrpSpPr>
          <p:cNvPr id="33" name="Group 32">
            <a:extLst>
              <a:ext uri="{FF2B5EF4-FFF2-40B4-BE49-F238E27FC236}">
                <a16:creationId xmlns:a16="http://schemas.microsoft.com/office/drawing/2014/main" id="{3E86A5C0-38D7-432A-8FD8-73FD66E2A217}"/>
              </a:ext>
            </a:extLst>
          </p:cNvPr>
          <p:cNvGrpSpPr/>
          <p:nvPr/>
        </p:nvGrpSpPr>
        <p:grpSpPr>
          <a:xfrm>
            <a:off x="2243940" y="3159031"/>
            <a:ext cx="407940" cy="463340"/>
            <a:chOff x="363538" y="3013075"/>
            <a:chExt cx="257175" cy="292101"/>
          </a:xfrm>
          <a:solidFill>
            <a:schemeClr val="tx1">
              <a:lumMod val="85000"/>
              <a:lumOff val="15000"/>
            </a:schemeClr>
          </a:solidFill>
        </p:grpSpPr>
        <p:sp>
          <p:nvSpPr>
            <p:cNvPr id="34" name="Freeform 76">
              <a:extLst>
                <a:ext uri="{FF2B5EF4-FFF2-40B4-BE49-F238E27FC236}">
                  <a16:creationId xmlns:a16="http://schemas.microsoft.com/office/drawing/2014/main" id="{205464D2-610F-4313-90E8-D330BC7FA3B5}"/>
                </a:ext>
              </a:extLst>
            </p:cNvPr>
            <p:cNvSpPr>
              <a:spLocks noEditPoints="1"/>
            </p:cNvSpPr>
            <p:nvPr/>
          </p:nvSpPr>
          <p:spPr bwMode="auto">
            <a:xfrm>
              <a:off x="363538" y="3068638"/>
              <a:ext cx="257175" cy="236538"/>
            </a:xfrm>
            <a:custGeom>
              <a:avLst/>
              <a:gdLst/>
              <a:ahLst/>
              <a:cxnLst>
                <a:cxn ang="0">
                  <a:pos x="51" y="15"/>
                </a:cxn>
                <a:cxn ang="0">
                  <a:pos x="0" y="44"/>
                </a:cxn>
                <a:cxn ang="0">
                  <a:pos x="37" y="94"/>
                </a:cxn>
                <a:cxn ang="0">
                  <a:pos x="51" y="87"/>
                </a:cxn>
                <a:cxn ang="0">
                  <a:pos x="66" y="94"/>
                </a:cxn>
                <a:cxn ang="0">
                  <a:pos x="102" y="44"/>
                </a:cxn>
                <a:cxn ang="0">
                  <a:pos x="51" y="15"/>
                </a:cxn>
                <a:cxn ang="0">
                  <a:pos x="22" y="73"/>
                </a:cxn>
                <a:cxn ang="0">
                  <a:pos x="22" y="22"/>
                </a:cxn>
                <a:cxn ang="0">
                  <a:pos x="37" y="22"/>
                </a:cxn>
                <a:cxn ang="0">
                  <a:pos x="22" y="73"/>
                </a:cxn>
              </a:cxnLst>
              <a:rect l="0" t="0" r="r" b="b"/>
              <a:pathLst>
                <a:path w="102" h="94">
                  <a:moveTo>
                    <a:pt x="51" y="15"/>
                  </a:moveTo>
                  <a:cubicBezTo>
                    <a:pt x="13" y="0"/>
                    <a:pt x="0" y="22"/>
                    <a:pt x="0" y="44"/>
                  </a:cubicBezTo>
                  <a:cubicBezTo>
                    <a:pt x="0" y="65"/>
                    <a:pt x="26" y="94"/>
                    <a:pt x="37" y="94"/>
                  </a:cubicBezTo>
                  <a:cubicBezTo>
                    <a:pt x="51" y="94"/>
                    <a:pt x="51" y="87"/>
                    <a:pt x="51" y="87"/>
                  </a:cubicBezTo>
                  <a:cubicBezTo>
                    <a:pt x="51" y="87"/>
                    <a:pt x="51" y="94"/>
                    <a:pt x="66" y="94"/>
                  </a:cubicBezTo>
                  <a:cubicBezTo>
                    <a:pt x="76" y="94"/>
                    <a:pt x="102" y="65"/>
                    <a:pt x="102" y="44"/>
                  </a:cubicBezTo>
                  <a:cubicBezTo>
                    <a:pt x="102" y="22"/>
                    <a:pt x="89" y="0"/>
                    <a:pt x="51" y="15"/>
                  </a:cubicBezTo>
                  <a:close/>
                  <a:moveTo>
                    <a:pt x="22" y="73"/>
                  </a:moveTo>
                  <a:cubicBezTo>
                    <a:pt x="0" y="44"/>
                    <a:pt x="22" y="22"/>
                    <a:pt x="22" y="22"/>
                  </a:cubicBezTo>
                  <a:cubicBezTo>
                    <a:pt x="37" y="22"/>
                    <a:pt x="37" y="22"/>
                    <a:pt x="37" y="22"/>
                  </a:cubicBezTo>
                  <a:cubicBezTo>
                    <a:pt x="37" y="22"/>
                    <a:pt x="22" y="36"/>
                    <a:pt x="22" y="73"/>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5" name="Freeform 77">
              <a:extLst>
                <a:ext uri="{FF2B5EF4-FFF2-40B4-BE49-F238E27FC236}">
                  <a16:creationId xmlns:a16="http://schemas.microsoft.com/office/drawing/2014/main" id="{D7003891-AD08-4CE1-9828-9D2CA9473156}"/>
                </a:ext>
              </a:extLst>
            </p:cNvPr>
            <p:cNvSpPr>
              <a:spLocks/>
            </p:cNvSpPr>
            <p:nvPr/>
          </p:nvSpPr>
          <p:spPr bwMode="auto">
            <a:xfrm>
              <a:off x="419101" y="3013075"/>
              <a:ext cx="73025" cy="73025"/>
            </a:xfrm>
            <a:custGeom>
              <a:avLst/>
              <a:gdLst/>
              <a:ahLst/>
              <a:cxnLst>
                <a:cxn ang="0">
                  <a:pos x="29" y="29"/>
                </a:cxn>
                <a:cxn ang="0">
                  <a:pos x="15" y="0"/>
                </a:cxn>
                <a:cxn ang="0">
                  <a:pos x="0" y="0"/>
                </a:cxn>
                <a:cxn ang="0">
                  <a:pos x="22" y="29"/>
                </a:cxn>
                <a:cxn ang="0">
                  <a:pos x="29" y="29"/>
                </a:cxn>
              </a:cxnLst>
              <a:rect l="0" t="0" r="r" b="b"/>
              <a:pathLst>
                <a:path w="29" h="29">
                  <a:moveTo>
                    <a:pt x="29" y="29"/>
                  </a:moveTo>
                  <a:cubicBezTo>
                    <a:pt x="22" y="15"/>
                    <a:pt x="15" y="0"/>
                    <a:pt x="15" y="0"/>
                  </a:cubicBezTo>
                  <a:cubicBezTo>
                    <a:pt x="0" y="0"/>
                    <a:pt x="0" y="0"/>
                    <a:pt x="0" y="0"/>
                  </a:cubicBezTo>
                  <a:cubicBezTo>
                    <a:pt x="22" y="29"/>
                    <a:pt x="22" y="29"/>
                    <a:pt x="22" y="29"/>
                  </a:cubicBezTo>
                  <a:lnTo>
                    <a:pt x="29" y="29"/>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6" name="Freeform 78">
              <a:extLst>
                <a:ext uri="{FF2B5EF4-FFF2-40B4-BE49-F238E27FC236}">
                  <a16:creationId xmlns:a16="http://schemas.microsoft.com/office/drawing/2014/main" id="{29A3EE71-C9DA-4CA0-B447-760F7C15A0A3}"/>
                </a:ext>
              </a:extLst>
            </p:cNvPr>
            <p:cNvSpPr>
              <a:spLocks/>
            </p:cNvSpPr>
            <p:nvPr/>
          </p:nvSpPr>
          <p:spPr bwMode="auto">
            <a:xfrm>
              <a:off x="492126" y="3013075"/>
              <a:ext cx="90488" cy="73025"/>
            </a:xfrm>
            <a:custGeom>
              <a:avLst/>
              <a:gdLst/>
              <a:ahLst/>
              <a:cxnLst>
                <a:cxn ang="0">
                  <a:pos x="36" y="0"/>
                </a:cxn>
                <a:cxn ang="0">
                  <a:pos x="0" y="29"/>
                </a:cxn>
                <a:cxn ang="0">
                  <a:pos x="36" y="0"/>
                </a:cxn>
              </a:cxnLst>
              <a:rect l="0" t="0" r="r" b="b"/>
              <a:pathLst>
                <a:path w="36" h="29">
                  <a:moveTo>
                    <a:pt x="36" y="0"/>
                  </a:moveTo>
                  <a:cubicBezTo>
                    <a:pt x="36" y="0"/>
                    <a:pt x="0" y="0"/>
                    <a:pt x="0" y="29"/>
                  </a:cubicBezTo>
                  <a:cubicBezTo>
                    <a:pt x="0" y="29"/>
                    <a:pt x="36" y="29"/>
                    <a:pt x="36"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7" name="Freeform 201">
            <a:extLst>
              <a:ext uri="{FF2B5EF4-FFF2-40B4-BE49-F238E27FC236}">
                <a16:creationId xmlns:a16="http://schemas.microsoft.com/office/drawing/2014/main" id="{B3F222CC-84F1-4022-8537-29673AABA212}"/>
              </a:ext>
            </a:extLst>
          </p:cNvPr>
          <p:cNvSpPr>
            <a:spLocks noEditPoints="1"/>
          </p:cNvSpPr>
          <p:nvPr/>
        </p:nvSpPr>
        <p:spPr bwMode="auto">
          <a:xfrm>
            <a:off x="9512421" y="3186731"/>
            <a:ext cx="463338" cy="407940"/>
          </a:xfrm>
          <a:custGeom>
            <a:avLst/>
            <a:gdLst>
              <a:gd name="T0" fmla="*/ 269437 w 116"/>
              <a:gd name="T1" fmla="*/ 176493 h 102"/>
              <a:gd name="T2" fmla="*/ 166195 w 116"/>
              <a:gd name="T3" fmla="*/ 118502 h 102"/>
              <a:gd name="T4" fmla="*/ 173749 w 116"/>
              <a:gd name="T5" fmla="*/ 103374 h 102"/>
              <a:gd name="T6" fmla="*/ 201448 w 116"/>
              <a:gd name="T7" fmla="*/ 55469 h 102"/>
              <a:gd name="T8" fmla="*/ 146050 w 116"/>
              <a:gd name="T9" fmla="*/ 0 h 102"/>
              <a:gd name="T10" fmla="*/ 93170 w 116"/>
              <a:gd name="T11" fmla="*/ 55469 h 102"/>
              <a:gd name="T12" fmla="*/ 110797 w 116"/>
              <a:gd name="T13" fmla="*/ 73118 h 102"/>
              <a:gd name="T14" fmla="*/ 128423 w 116"/>
              <a:gd name="T15" fmla="*/ 55469 h 102"/>
              <a:gd name="T16" fmla="*/ 146050 w 116"/>
              <a:gd name="T17" fmla="*/ 37820 h 102"/>
              <a:gd name="T18" fmla="*/ 166195 w 116"/>
              <a:gd name="T19" fmla="*/ 55469 h 102"/>
              <a:gd name="T20" fmla="*/ 156122 w 116"/>
              <a:gd name="T21" fmla="*/ 70597 h 102"/>
              <a:gd name="T22" fmla="*/ 128423 w 116"/>
              <a:gd name="T23" fmla="*/ 118502 h 102"/>
              <a:gd name="T24" fmla="*/ 25181 w 116"/>
              <a:gd name="T25" fmla="*/ 176493 h 102"/>
              <a:gd name="T26" fmla="*/ 0 w 116"/>
              <a:gd name="T27" fmla="*/ 219355 h 102"/>
              <a:gd name="T28" fmla="*/ 37772 w 116"/>
              <a:gd name="T29" fmla="*/ 257175 h 102"/>
              <a:gd name="T30" fmla="*/ 256847 w 116"/>
              <a:gd name="T31" fmla="*/ 257175 h 102"/>
              <a:gd name="T32" fmla="*/ 292100 w 116"/>
              <a:gd name="T33" fmla="*/ 219355 h 102"/>
              <a:gd name="T34" fmla="*/ 269437 w 116"/>
              <a:gd name="T35" fmla="*/ 176493 h 102"/>
              <a:gd name="T36" fmla="*/ 37772 w 116"/>
              <a:gd name="T37" fmla="*/ 219355 h 102"/>
              <a:gd name="T38" fmla="*/ 42808 w 116"/>
              <a:gd name="T39" fmla="*/ 209270 h 102"/>
              <a:gd name="T40" fmla="*/ 146050 w 116"/>
              <a:gd name="T41" fmla="*/ 151279 h 102"/>
              <a:gd name="T42" fmla="*/ 249292 w 116"/>
              <a:gd name="T43" fmla="*/ 206749 h 102"/>
              <a:gd name="T44" fmla="*/ 256847 w 116"/>
              <a:gd name="T45" fmla="*/ 219355 h 102"/>
              <a:gd name="T46" fmla="*/ 37772 w 116"/>
              <a:gd name="T47" fmla="*/ 219355 h 10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6" h="102">
                <a:moveTo>
                  <a:pt x="107" y="70"/>
                </a:moveTo>
                <a:cubicBezTo>
                  <a:pt x="66" y="47"/>
                  <a:pt x="66" y="47"/>
                  <a:pt x="66" y="47"/>
                </a:cubicBezTo>
                <a:cubicBezTo>
                  <a:pt x="66" y="45"/>
                  <a:pt x="67" y="42"/>
                  <a:pt x="69" y="41"/>
                </a:cubicBezTo>
                <a:cubicBezTo>
                  <a:pt x="76" y="37"/>
                  <a:pt x="80" y="30"/>
                  <a:pt x="80" y="22"/>
                </a:cubicBezTo>
                <a:cubicBezTo>
                  <a:pt x="80" y="10"/>
                  <a:pt x="70" y="0"/>
                  <a:pt x="58" y="0"/>
                </a:cubicBezTo>
                <a:cubicBezTo>
                  <a:pt x="46" y="0"/>
                  <a:pt x="37" y="10"/>
                  <a:pt x="37" y="22"/>
                </a:cubicBezTo>
                <a:cubicBezTo>
                  <a:pt x="37" y="26"/>
                  <a:pt x="40" y="29"/>
                  <a:pt x="44" y="29"/>
                </a:cubicBezTo>
                <a:cubicBezTo>
                  <a:pt x="48" y="29"/>
                  <a:pt x="51" y="26"/>
                  <a:pt x="51" y="22"/>
                </a:cubicBezTo>
                <a:cubicBezTo>
                  <a:pt x="51" y="18"/>
                  <a:pt x="54" y="15"/>
                  <a:pt x="58" y="15"/>
                </a:cubicBezTo>
                <a:cubicBezTo>
                  <a:pt x="62" y="15"/>
                  <a:pt x="66" y="18"/>
                  <a:pt x="66" y="22"/>
                </a:cubicBezTo>
                <a:cubicBezTo>
                  <a:pt x="66" y="25"/>
                  <a:pt x="64" y="27"/>
                  <a:pt x="62" y="28"/>
                </a:cubicBezTo>
                <a:cubicBezTo>
                  <a:pt x="55" y="32"/>
                  <a:pt x="51" y="39"/>
                  <a:pt x="51" y="47"/>
                </a:cubicBezTo>
                <a:cubicBezTo>
                  <a:pt x="10" y="70"/>
                  <a:pt x="10" y="70"/>
                  <a:pt x="10" y="70"/>
                </a:cubicBezTo>
                <a:cubicBezTo>
                  <a:pt x="4" y="74"/>
                  <a:pt x="0" y="81"/>
                  <a:pt x="0" y="87"/>
                </a:cubicBezTo>
                <a:cubicBezTo>
                  <a:pt x="0" y="95"/>
                  <a:pt x="7" y="102"/>
                  <a:pt x="15" y="102"/>
                </a:cubicBezTo>
                <a:cubicBezTo>
                  <a:pt x="102" y="102"/>
                  <a:pt x="102" y="102"/>
                  <a:pt x="102" y="102"/>
                </a:cubicBezTo>
                <a:cubicBezTo>
                  <a:pt x="110" y="102"/>
                  <a:pt x="116" y="95"/>
                  <a:pt x="116" y="87"/>
                </a:cubicBezTo>
                <a:cubicBezTo>
                  <a:pt x="116" y="81"/>
                  <a:pt x="112" y="74"/>
                  <a:pt x="107" y="70"/>
                </a:cubicBezTo>
                <a:close/>
                <a:moveTo>
                  <a:pt x="15" y="87"/>
                </a:moveTo>
                <a:cubicBezTo>
                  <a:pt x="15" y="86"/>
                  <a:pt x="16" y="83"/>
                  <a:pt x="17" y="83"/>
                </a:cubicBezTo>
                <a:cubicBezTo>
                  <a:pt x="58" y="60"/>
                  <a:pt x="58" y="60"/>
                  <a:pt x="58" y="60"/>
                </a:cubicBezTo>
                <a:cubicBezTo>
                  <a:pt x="99" y="82"/>
                  <a:pt x="99" y="82"/>
                  <a:pt x="99" y="82"/>
                </a:cubicBezTo>
                <a:cubicBezTo>
                  <a:pt x="100" y="83"/>
                  <a:pt x="102" y="86"/>
                  <a:pt x="102" y="87"/>
                </a:cubicBezTo>
                <a:lnTo>
                  <a:pt x="15" y="87"/>
                </a:lnTo>
                <a:close/>
              </a:path>
            </a:pathLst>
          </a:custGeom>
          <a:solidFill>
            <a:schemeClr val="tx1">
              <a:lumMod val="85000"/>
              <a:lumOff val="15000"/>
            </a:schemeClr>
          </a:solidFill>
          <a:ln>
            <a:noFill/>
          </a:ln>
        </p:spPr>
        <p:txBody>
          <a:bodyPr/>
          <a:lstStyle/>
          <a:p>
            <a:endParaRPr lang="en-US" dirty="0">
              <a:latin typeface="Roboto" panose="02000000000000000000" pitchFamily="2" charset="0"/>
            </a:endParaRPr>
          </a:p>
        </p:txBody>
      </p:sp>
      <p:grpSp>
        <p:nvGrpSpPr>
          <p:cNvPr id="38" name="Group 37">
            <a:extLst>
              <a:ext uri="{FF2B5EF4-FFF2-40B4-BE49-F238E27FC236}">
                <a16:creationId xmlns:a16="http://schemas.microsoft.com/office/drawing/2014/main" id="{81F17331-EB20-4E4C-9EC5-14EE26BE91E7}"/>
              </a:ext>
            </a:extLst>
          </p:cNvPr>
          <p:cNvGrpSpPr/>
          <p:nvPr/>
        </p:nvGrpSpPr>
        <p:grpSpPr>
          <a:xfrm>
            <a:off x="5863073" y="3156514"/>
            <a:ext cx="465856" cy="468374"/>
            <a:chOff x="3841751" y="1254125"/>
            <a:chExt cx="293688" cy="295275"/>
          </a:xfrm>
          <a:solidFill>
            <a:schemeClr val="tx1">
              <a:lumMod val="85000"/>
              <a:lumOff val="15000"/>
            </a:schemeClr>
          </a:solidFill>
        </p:grpSpPr>
        <p:sp>
          <p:nvSpPr>
            <p:cNvPr id="39" name="Freeform 207">
              <a:extLst>
                <a:ext uri="{FF2B5EF4-FFF2-40B4-BE49-F238E27FC236}">
                  <a16:creationId xmlns:a16="http://schemas.microsoft.com/office/drawing/2014/main" id="{9B76409D-5303-4DF6-838F-362048039977}"/>
                </a:ext>
              </a:extLst>
            </p:cNvPr>
            <p:cNvSpPr>
              <a:spLocks/>
            </p:cNvSpPr>
            <p:nvPr/>
          </p:nvSpPr>
          <p:spPr bwMode="auto">
            <a:xfrm>
              <a:off x="3841751" y="1420813"/>
              <a:ext cx="127000" cy="55563"/>
            </a:xfrm>
            <a:custGeom>
              <a:avLst/>
              <a:gdLst/>
              <a:ahLst/>
              <a:cxnLst>
                <a:cxn ang="0">
                  <a:pos x="5" y="18"/>
                </a:cxn>
                <a:cxn ang="0">
                  <a:pos x="19" y="22"/>
                </a:cxn>
                <a:cxn ang="0">
                  <a:pos x="50" y="14"/>
                </a:cxn>
                <a:cxn ang="0">
                  <a:pos x="9" y="1"/>
                </a:cxn>
                <a:cxn ang="0">
                  <a:pos x="3" y="2"/>
                </a:cxn>
                <a:cxn ang="0">
                  <a:pos x="0" y="8"/>
                </a:cxn>
                <a:cxn ang="0">
                  <a:pos x="0" y="11"/>
                </a:cxn>
                <a:cxn ang="0">
                  <a:pos x="5" y="18"/>
                </a:cxn>
              </a:cxnLst>
              <a:rect l="0" t="0" r="r" b="b"/>
              <a:pathLst>
                <a:path w="50" h="22">
                  <a:moveTo>
                    <a:pt x="5" y="18"/>
                  </a:moveTo>
                  <a:cubicBezTo>
                    <a:pt x="19" y="22"/>
                    <a:pt x="19" y="22"/>
                    <a:pt x="19" y="22"/>
                  </a:cubicBezTo>
                  <a:cubicBezTo>
                    <a:pt x="50" y="14"/>
                    <a:pt x="50" y="14"/>
                    <a:pt x="50" y="14"/>
                  </a:cubicBezTo>
                  <a:cubicBezTo>
                    <a:pt x="9" y="1"/>
                    <a:pt x="9" y="1"/>
                    <a:pt x="9" y="1"/>
                  </a:cubicBezTo>
                  <a:cubicBezTo>
                    <a:pt x="7" y="0"/>
                    <a:pt x="4" y="1"/>
                    <a:pt x="3" y="2"/>
                  </a:cubicBezTo>
                  <a:cubicBezTo>
                    <a:pt x="1" y="4"/>
                    <a:pt x="0" y="6"/>
                    <a:pt x="0" y="8"/>
                  </a:cubicBezTo>
                  <a:cubicBezTo>
                    <a:pt x="0" y="11"/>
                    <a:pt x="0" y="11"/>
                    <a:pt x="0" y="11"/>
                  </a:cubicBezTo>
                  <a:cubicBezTo>
                    <a:pt x="0" y="14"/>
                    <a:pt x="2" y="17"/>
                    <a:pt x="5" y="18"/>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0" name="Freeform 208">
              <a:extLst>
                <a:ext uri="{FF2B5EF4-FFF2-40B4-BE49-F238E27FC236}">
                  <a16:creationId xmlns:a16="http://schemas.microsoft.com/office/drawing/2014/main" id="{2587BF5E-91A8-4F90-897A-BBAC7D58720F}"/>
                </a:ext>
              </a:extLst>
            </p:cNvPr>
            <p:cNvSpPr>
              <a:spLocks/>
            </p:cNvSpPr>
            <p:nvPr/>
          </p:nvSpPr>
          <p:spPr bwMode="auto">
            <a:xfrm>
              <a:off x="4037013" y="1504950"/>
              <a:ext cx="98425" cy="42863"/>
            </a:xfrm>
            <a:custGeom>
              <a:avLst/>
              <a:gdLst/>
              <a:ahLst/>
              <a:cxnLst>
                <a:cxn ang="0">
                  <a:pos x="34" y="0"/>
                </a:cxn>
                <a:cxn ang="0">
                  <a:pos x="33" y="0"/>
                </a:cxn>
                <a:cxn ang="0">
                  <a:pos x="0" y="8"/>
                </a:cxn>
                <a:cxn ang="0">
                  <a:pos x="29" y="17"/>
                </a:cxn>
                <a:cxn ang="0">
                  <a:pos x="36" y="16"/>
                </a:cxn>
                <a:cxn ang="0">
                  <a:pos x="39" y="10"/>
                </a:cxn>
                <a:cxn ang="0">
                  <a:pos x="39" y="7"/>
                </a:cxn>
                <a:cxn ang="0">
                  <a:pos x="34" y="0"/>
                </a:cxn>
              </a:cxnLst>
              <a:rect l="0" t="0" r="r" b="b"/>
              <a:pathLst>
                <a:path w="39" h="17">
                  <a:moveTo>
                    <a:pt x="34" y="0"/>
                  </a:moveTo>
                  <a:cubicBezTo>
                    <a:pt x="33" y="0"/>
                    <a:pt x="33" y="0"/>
                    <a:pt x="33" y="0"/>
                  </a:cubicBezTo>
                  <a:cubicBezTo>
                    <a:pt x="0" y="8"/>
                    <a:pt x="0" y="8"/>
                    <a:pt x="0" y="8"/>
                  </a:cubicBezTo>
                  <a:cubicBezTo>
                    <a:pt x="29" y="17"/>
                    <a:pt x="29" y="17"/>
                    <a:pt x="29" y="17"/>
                  </a:cubicBezTo>
                  <a:cubicBezTo>
                    <a:pt x="32" y="17"/>
                    <a:pt x="34" y="17"/>
                    <a:pt x="36" y="16"/>
                  </a:cubicBezTo>
                  <a:cubicBezTo>
                    <a:pt x="38" y="14"/>
                    <a:pt x="39" y="12"/>
                    <a:pt x="39" y="10"/>
                  </a:cubicBezTo>
                  <a:cubicBezTo>
                    <a:pt x="39" y="7"/>
                    <a:pt x="39" y="7"/>
                    <a:pt x="39" y="7"/>
                  </a:cubicBezTo>
                  <a:cubicBezTo>
                    <a:pt x="39" y="4"/>
                    <a:pt x="37" y="1"/>
                    <a:pt x="34"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1" name="Freeform 209">
              <a:extLst>
                <a:ext uri="{FF2B5EF4-FFF2-40B4-BE49-F238E27FC236}">
                  <a16:creationId xmlns:a16="http://schemas.microsoft.com/office/drawing/2014/main" id="{B602F17B-B35B-4808-ABB5-F0C4E2D7E0E7}"/>
                </a:ext>
              </a:extLst>
            </p:cNvPr>
            <p:cNvSpPr>
              <a:spLocks/>
            </p:cNvSpPr>
            <p:nvPr/>
          </p:nvSpPr>
          <p:spPr bwMode="auto">
            <a:xfrm>
              <a:off x="3841751" y="1438275"/>
              <a:ext cx="293688" cy="111125"/>
            </a:xfrm>
            <a:custGeom>
              <a:avLst/>
              <a:gdLst/>
              <a:ahLst/>
              <a:cxnLst>
                <a:cxn ang="0">
                  <a:pos x="113" y="2"/>
                </a:cxn>
                <a:cxn ang="0">
                  <a:pos x="109" y="0"/>
                </a:cxn>
                <a:cxn ang="0">
                  <a:pos x="107" y="1"/>
                </a:cxn>
                <a:cxn ang="0">
                  <a:pos x="5" y="26"/>
                </a:cxn>
                <a:cxn ang="0">
                  <a:pos x="0" y="33"/>
                </a:cxn>
                <a:cxn ang="0">
                  <a:pos x="0" y="36"/>
                </a:cxn>
                <a:cxn ang="0">
                  <a:pos x="2" y="42"/>
                </a:cxn>
                <a:cxn ang="0">
                  <a:pos x="7" y="44"/>
                </a:cxn>
                <a:cxn ang="0">
                  <a:pos x="9" y="43"/>
                </a:cxn>
                <a:cxn ang="0">
                  <a:pos x="110" y="18"/>
                </a:cxn>
                <a:cxn ang="0">
                  <a:pos x="116" y="11"/>
                </a:cxn>
                <a:cxn ang="0">
                  <a:pos x="116" y="8"/>
                </a:cxn>
                <a:cxn ang="0">
                  <a:pos x="113" y="2"/>
                </a:cxn>
              </a:cxnLst>
              <a:rect l="0" t="0" r="r" b="b"/>
              <a:pathLst>
                <a:path w="116" h="44">
                  <a:moveTo>
                    <a:pt x="113" y="2"/>
                  </a:moveTo>
                  <a:cubicBezTo>
                    <a:pt x="112" y="1"/>
                    <a:pt x="110" y="0"/>
                    <a:pt x="109" y="0"/>
                  </a:cubicBezTo>
                  <a:cubicBezTo>
                    <a:pt x="107" y="1"/>
                    <a:pt x="107" y="1"/>
                    <a:pt x="107" y="1"/>
                  </a:cubicBezTo>
                  <a:cubicBezTo>
                    <a:pt x="5" y="26"/>
                    <a:pt x="5" y="26"/>
                    <a:pt x="5" y="26"/>
                  </a:cubicBezTo>
                  <a:cubicBezTo>
                    <a:pt x="2" y="27"/>
                    <a:pt x="0" y="30"/>
                    <a:pt x="0" y="33"/>
                  </a:cubicBezTo>
                  <a:cubicBezTo>
                    <a:pt x="0" y="36"/>
                    <a:pt x="0" y="36"/>
                    <a:pt x="0" y="36"/>
                  </a:cubicBezTo>
                  <a:cubicBezTo>
                    <a:pt x="0" y="38"/>
                    <a:pt x="1" y="41"/>
                    <a:pt x="2" y="42"/>
                  </a:cubicBezTo>
                  <a:cubicBezTo>
                    <a:pt x="4" y="43"/>
                    <a:pt x="5" y="44"/>
                    <a:pt x="7" y="44"/>
                  </a:cubicBezTo>
                  <a:cubicBezTo>
                    <a:pt x="9" y="43"/>
                    <a:pt x="9" y="43"/>
                    <a:pt x="9" y="43"/>
                  </a:cubicBezTo>
                  <a:cubicBezTo>
                    <a:pt x="110" y="18"/>
                    <a:pt x="110" y="18"/>
                    <a:pt x="110" y="18"/>
                  </a:cubicBezTo>
                  <a:cubicBezTo>
                    <a:pt x="114" y="17"/>
                    <a:pt x="116" y="14"/>
                    <a:pt x="116" y="11"/>
                  </a:cubicBezTo>
                  <a:cubicBezTo>
                    <a:pt x="116" y="8"/>
                    <a:pt x="116" y="8"/>
                    <a:pt x="116" y="8"/>
                  </a:cubicBezTo>
                  <a:cubicBezTo>
                    <a:pt x="116" y="5"/>
                    <a:pt x="115" y="3"/>
                    <a:pt x="113" y="2"/>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2" name="Freeform 210">
              <a:extLst>
                <a:ext uri="{FF2B5EF4-FFF2-40B4-BE49-F238E27FC236}">
                  <a16:creationId xmlns:a16="http://schemas.microsoft.com/office/drawing/2014/main" id="{2FB893C3-D602-4F98-8B0C-2C2489C5C77E}"/>
                </a:ext>
              </a:extLst>
            </p:cNvPr>
            <p:cNvSpPr>
              <a:spLocks noEditPoints="1"/>
            </p:cNvSpPr>
            <p:nvPr/>
          </p:nvSpPr>
          <p:spPr bwMode="auto">
            <a:xfrm>
              <a:off x="3908426" y="1254125"/>
              <a:ext cx="165100" cy="201613"/>
            </a:xfrm>
            <a:custGeom>
              <a:avLst/>
              <a:gdLst/>
              <a:ahLst/>
              <a:cxnLst>
                <a:cxn ang="0">
                  <a:pos x="14" y="59"/>
                </a:cxn>
                <a:cxn ang="0">
                  <a:pos x="54" y="63"/>
                </a:cxn>
                <a:cxn ang="0">
                  <a:pos x="35" y="0"/>
                </a:cxn>
                <a:cxn ang="0">
                  <a:pos x="14" y="59"/>
                </a:cxn>
                <a:cxn ang="0">
                  <a:pos x="26" y="51"/>
                </a:cxn>
                <a:cxn ang="0">
                  <a:pos x="38" y="29"/>
                </a:cxn>
                <a:cxn ang="0">
                  <a:pos x="35" y="66"/>
                </a:cxn>
                <a:cxn ang="0">
                  <a:pos x="26" y="51"/>
                </a:cxn>
              </a:cxnLst>
              <a:rect l="0" t="0" r="r" b="b"/>
              <a:pathLst>
                <a:path w="66" h="80">
                  <a:moveTo>
                    <a:pt x="14" y="59"/>
                  </a:moveTo>
                  <a:cubicBezTo>
                    <a:pt x="20" y="72"/>
                    <a:pt x="43" y="80"/>
                    <a:pt x="54" y="63"/>
                  </a:cubicBezTo>
                  <a:cubicBezTo>
                    <a:pt x="66" y="46"/>
                    <a:pt x="56" y="19"/>
                    <a:pt x="35" y="0"/>
                  </a:cubicBezTo>
                  <a:cubicBezTo>
                    <a:pt x="39" y="20"/>
                    <a:pt x="0" y="28"/>
                    <a:pt x="14" y="59"/>
                  </a:cubicBezTo>
                  <a:close/>
                  <a:moveTo>
                    <a:pt x="26" y="51"/>
                  </a:moveTo>
                  <a:cubicBezTo>
                    <a:pt x="29" y="48"/>
                    <a:pt x="37" y="44"/>
                    <a:pt x="38" y="29"/>
                  </a:cubicBezTo>
                  <a:cubicBezTo>
                    <a:pt x="55" y="41"/>
                    <a:pt x="47" y="69"/>
                    <a:pt x="35" y="66"/>
                  </a:cubicBezTo>
                  <a:cubicBezTo>
                    <a:pt x="22" y="64"/>
                    <a:pt x="23" y="55"/>
                    <a:pt x="26" y="5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8408098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8BFC3F-AF98-4B0C-8323-FCCEF9BF7327}"/>
              </a:ext>
            </a:extLst>
          </p:cNvPr>
          <p:cNvSpPr txBox="1"/>
          <p:nvPr/>
        </p:nvSpPr>
        <p:spPr>
          <a:xfrm>
            <a:off x="3686175" y="523875"/>
            <a:ext cx="4819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Name</a:t>
            </a:r>
          </a:p>
        </p:txBody>
      </p:sp>
      <p:sp>
        <p:nvSpPr>
          <p:cNvPr id="4" name="TextBox 3">
            <a:extLst>
              <a:ext uri="{FF2B5EF4-FFF2-40B4-BE49-F238E27FC236}">
                <a16:creationId xmlns:a16="http://schemas.microsoft.com/office/drawing/2014/main" id="{CED89820-8C6A-44D5-A50A-9BE2EDD71C9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Oval 5">
            <a:extLst>
              <a:ext uri="{FF2B5EF4-FFF2-40B4-BE49-F238E27FC236}">
                <a16:creationId xmlns:a16="http://schemas.microsoft.com/office/drawing/2014/main" id="{AE73CF1D-B728-453A-B192-F1148513E4E7}"/>
              </a:ext>
            </a:extLst>
          </p:cNvPr>
          <p:cNvSpPr/>
          <p:nvPr/>
        </p:nvSpPr>
        <p:spPr>
          <a:xfrm>
            <a:off x="687323" y="2346351"/>
            <a:ext cx="2453301" cy="2453301"/>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A06BAE06-9276-4105-A450-193DA0482846}"/>
              </a:ext>
            </a:extLst>
          </p:cNvPr>
          <p:cNvSpPr/>
          <p:nvPr/>
        </p:nvSpPr>
        <p:spPr>
          <a:xfrm>
            <a:off x="2777960" y="3256018"/>
            <a:ext cx="2453301" cy="2453301"/>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FD5D1915-253A-4065-A068-9697EBC9E130}"/>
              </a:ext>
            </a:extLst>
          </p:cNvPr>
          <p:cNvSpPr/>
          <p:nvPr/>
        </p:nvSpPr>
        <p:spPr>
          <a:xfrm>
            <a:off x="4868596" y="2346351"/>
            <a:ext cx="2453301" cy="2453301"/>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6A011888-8533-45AC-8068-9384A01D3F48}"/>
              </a:ext>
            </a:extLst>
          </p:cNvPr>
          <p:cNvSpPr/>
          <p:nvPr/>
        </p:nvSpPr>
        <p:spPr>
          <a:xfrm>
            <a:off x="6959233" y="3256018"/>
            <a:ext cx="2453301" cy="2453301"/>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167A1D2C-5F59-48FC-8321-AA2CAD45AA60}"/>
              </a:ext>
            </a:extLst>
          </p:cNvPr>
          <p:cNvSpPr/>
          <p:nvPr/>
        </p:nvSpPr>
        <p:spPr>
          <a:xfrm>
            <a:off x="9049872" y="2346351"/>
            <a:ext cx="2453301" cy="2453301"/>
          </a:xfrm>
          <a:prstGeom prst="ellipse">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A477D511-648B-422E-989E-537EFE5F375D}"/>
              </a:ext>
            </a:extLst>
          </p:cNvPr>
          <p:cNvSpPr txBox="1"/>
          <p:nvPr/>
        </p:nvSpPr>
        <p:spPr>
          <a:xfrm>
            <a:off x="990810" y="5061540"/>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44" name="TextBox 43">
            <a:extLst>
              <a:ext uri="{FF2B5EF4-FFF2-40B4-BE49-F238E27FC236}">
                <a16:creationId xmlns:a16="http://schemas.microsoft.com/office/drawing/2014/main" id="{FB1C2225-A9C6-4D9B-8D75-D4817FEDC6BB}"/>
              </a:ext>
            </a:extLst>
          </p:cNvPr>
          <p:cNvSpPr txBox="1"/>
          <p:nvPr/>
        </p:nvSpPr>
        <p:spPr>
          <a:xfrm>
            <a:off x="3067344" y="2254818"/>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45" name="TextBox 44">
            <a:extLst>
              <a:ext uri="{FF2B5EF4-FFF2-40B4-BE49-F238E27FC236}">
                <a16:creationId xmlns:a16="http://schemas.microsoft.com/office/drawing/2014/main" id="{6D2004CC-3BBD-4665-9D5D-C5AA30B3C5F5}"/>
              </a:ext>
            </a:extLst>
          </p:cNvPr>
          <p:cNvSpPr txBox="1"/>
          <p:nvPr/>
        </p:nvSpPr>
        <p:spPr>
          <a:xfrm>
            <a:off x="5143878" y="5061540"/>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46" name="TextBox 45">
            <a:extLst>
              <a:ext uri="{FF2B5EF4-FFF2-40B4-BE49-F238E27FC236}">
                <a16:creationId xmlns:a16="http://schemas.microsoft.com/office/drawing/2014/main" id="{051848DD-D197-4094-9E94-7253C7891DEB}"/>
              </a:ext>
            </a:extLst>
          </p:cNvPr>
          <p:cNvSpPr txBox="1"/>
          <p:nvPr/>
        </p:nvSpPr>
        <p:spPr>
          <a:xfrm>
            <a:off x="7220412" y="2254818"/>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47" name="TextBox 46">
            <a:extLst>
              <a:ext uri="{FF2B5EF4-FFF2-40B4-BE49-F238E27FC236}">
                <a16:creationId xmlns:a16="http://schemas.microsoft.com/office/drawing/2014/main" id="{FA988979-A85E-4ED9-ACEC-56938295A07D}"/>
              </a:ext>
            </a:extLst>
          </p:cNvPr>
          <p:cNvSpPr txBox="1"/>
          <p:nvPr/>
        </p:nvSpPr>
        <p:spPr>
          <a:xfrm>
            <a:off x="9296947" y="5061540"/>
            <a:ext cx="1846326"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attachment in frequently to gay terminated.</a:t>
            </a:r>
          </a:p>
        </p:txBody>
      </p:sp>
      <p:sp>
        <p:nvSpPr>
          <p:cNvPr id="12" name="TextBox 11">
            <a:extLst>
              <a:ext uri="{FF2B5EF4-FFF2-40B4-BE49-F238E27FC236}">
                <a16:creationId xmlns:a16="http://schemas.microsoft.com/office/drawing/2014/main" id="{62CC78D3-174C-42F3-8912-08ACAC479671}"/>
              </a:ext>
            </a:extLst>
          </p:cNvPr>
          <p:cNvSpPr txBox="1"/>
          <p:nvPr/>
        </p:nvSpPr>
        <p:spPr>
          <a:xfrm>
            <a:off x="1134398" y="3540867"/>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0" name="Freeform 26">
            <a:extLst>
              <a:ext uri="{FF2B5EF4-FFF2-40B4-BE49-F238E27FC236}">
                <a16:creationId xmlns:a16="http://schemas.microsoft.com/office/drawing/2014/main" id="{B5E46C24-5C8B-46AF-A3A6-1187D39CACAB}"/>
              </a:ext>
            </a:extLst>
          </p:cNvPr>
          <p:cNvSpPr>
            <a:spLocks noEditPoints="1"/>
          </p:cNvSpPr>
          <p:nvPr/>
        </p:nvSpPr>
        <p:spPr bwMode="auto">
          <a:xfrm>
            <a:off x="1639788" y="2958804"/>
            <a:ext cx="548370" cy="521468"/>
          </a:xfrm>
          <a:custGeom>
            <a:avLst/>
            <a:gdLst>
              <a:gd name="T0" fmla="*/ 364815 w 256"/>
              <a:gd name="T1" fmla="*/ 251883 h 243"/>
              <a:gd name="T2" fmla="*/ 351668 w 256"/>
              <a:gd name="T3" fmla="*/ 225543 h 243"/>
              <a:gd name="T4" fmla="*/ 412470 w 256"/>
              <a:gd name="T5" fmla="*/ 176154 h 243"/>
              <a:gd name="T6" fmla="*/ 420687 w 256"/>
              <a:gd name="T7" fmla="*/ 242006 h 243"/>
              <a:gd name="T8" fmla="*/ 327018 w 256"/>
              <a:gd name="T9" fmla="*/ 217311 h 243"/>
              <a:gd name="T10" fmla="*/ 330305 w 256"/>
              <a:gd name="T11" fmla="*/ 220604 h 243"/>
              <a:gd name="T12" fmla="*/ 346738 w 256"/>
              <a:gd name="T13" fmla="*/ 251883 h 243"/>
              <a:gd name="T14" fmla="*/ 312229 w 256"/>
              <a:gd name="T15" fmla="*/ 276578 h 243"/>
              <a:gd name="T16" fmla="*/ 200484 w 256"/>
              <a:gd name="T17" fmla="*/ 4939 h 243"/>
              <a:gd name="T18" fmla="*/ 318802 w 256"/>
              <a:gd name="T19" fmla="*/ 200848 h 243"/>
              <a:gd name="T20" fmla="*/ 322088 w 256"/>
              <a:gd name="T21" fmla="*/ 207433 h 243"/>
              <a:gd name="T22" fmla="*/ 325375 w 256"/>
              <a:gd name="T23" fmla="*/ 212372 h 243"/>
              <a:gd name="T24" fmla="*/ 327018 w 256"/>
              <a:gd name="T25" fmla="*/ 217311 h 243"/>
              <a:gd name="T26" fmla="*/ 172547 w 256"/>
              <a:gd name="T27" fmla="*/ 195909 h 243"/>
              <a:gd name="T28" fmla="*/ 92025 w 256"/>
              <a:gd name="T29" fmla="*/ 339137 h 243"/>
              <a:gd name="T30" fmla="*/ 52586 w 256"/>
              <a:gd name="T31" fmla="*/ 327613 h 243"/>
              <a:gd name="T32" fmla="*/ 85452 w 256"/>
              <a:gd name="T33" fmla="*/ 251883 h 243"/>
              <a:gd name="T34" fmla="*/ 165974 w 256"/>
              <a:gd name="T35" fmla="*/ 108656 h 243"/>
              <a:gd name="T36" fmla="*/ 205414 w 256"/>
              <a:gd name="T37" fmla="*/ 120180 h 243"/>
              <a:gd name="T38" fmla="*/ 8217 w 256"/>
              <a:gd name="T39" fmla="*/ 251883 h 243"/>
              <a:gd name="T40" fmla="*/ 0 w 256"/>
              <a:gd name="T41" fmla="*/ 186031 h 243"/>
              <a:gd name="T42" fmla="*/ 106815 w 256"/>
              <a:gd name="T43" fmla="*/ 176154 h 243"/>
              <a:gd name="T44" fmla="*/ 8217 w 256"/>
              <a:gd name="T45" fmla="*/ 251883 h 243"/>
              <a:gd name="T46" fmla="*/ 69019 w 256"/>
              <a:gd name="T47" fmla="*/ 353954 h 243"/>
              <a:gd name="T48" fmla="*/ 37796 w 256"/>
              <a:gd name="T49" fmla="*/ 385233 h 243"/>
              <a:gd name="T50" fmla="*/ 34509 w 256"/>
              <a:gd name="T51" fmla="*/ 344076 h 243"/>
              <a:gd name="T52" fmla="*/ 243210 w 256"/>
              <a:gd name="T53" fmla="*/ 176154 h 243"/>
              <a:gd name="T54" fmla="*/ 161044 w 256"/>
              <a:gd name="T55" fmla="*/ 251883 h 243"/>
              <a:gd name="T56" fmla="*/ 243210 w 256"/>
              <a:gd name="T57" fmla="*/ 176154 h 243"/>
              <a:gd name="T58" fmla="*/ 348381 w 256"/>
              <a:gd name="T59" fmla="*/ 284809 h 243"/>
              <a:gd name="T60" fmla="*/ 374674 w 256"/>
              <a:gd name="T61" fmla="*/ 312796 h 243"/>
              <a:gd name="T62" fmla="*/ 359885 w 256"/>
              <a:gd name="T63" fmla="*/ 334198 h 243"/>
              <a:gd name="T64" fmla="*/ 330305 w 256"/>
              <a:gd name="T65" fmla="*/ 306211 h 243"/>
              <a:gd name="T66" fmla="*/ 407541 w 256"/>
              <a:gd name="T67" fmla="*/ 400050 h 243"/>
              <a:gd name="T68" fmla="*/ 371388 w 256"/>
              <a:gd name="T69" fmla="*/ 345722 h 24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256" h="243">
                <a:moveTo>
                  <a:pt x="251" y="153"/>
                </a:moveTo>
                <a:cubicBezTo>
                  <a:pt x="222" y="153"/>
                  <a:pt x="222" y="153"/>
                  <a:pt x="222" y="153"/>
                </a:cubicBezTo>
                <a:cubicBezTo>
                  <a:pt x="221" y="151"/>
                  <a:pt x="221" y="150"/>
                  <a:pt x="220" y="148"/>
                </a:cubicBezTo>
                <a:cubicBezTo>
                  <a:pt x="219" y="147"/>
                  <a:pt x="217" y="143"/>
                  <a:pt x="214" y="137"/>
                </a:cubicBezTo>
                <a:cubicBezTo>
                  <a:pt x="210" y="130"/>
                  <a:pt x="205" y="119"/>
                  <a:pt x="199" y="107"/>
                </a:cubicBezTo>
                <a:cubicBezTo>
                  <a:pt x="251" y="107"/>
                  <a:pt x="251" y="107"/>
                  <a:pt x="251" y="107"/>
                </a:cubicBezTo>
                <a:cubicBezTo>
                  <a:pt x="254" y="107"/>
                  <a:pt x="256" y="110"/>
                  <a:pt x="256" y="113"/>
                </a:cubicBezTo>
                <a:cubicBezTo>
                  <a:pt x="256" y="147"/>
                  <a:pt x="256" y="147"/>
                  <a:pt x="256" y="147"/>
                </a:cubicBezTo>
                <a:cubicBezTo>
                  <a:pt x="256" y="150"/>
                  <a:pt x="254" y="153"/>
                  <a:pt x="251" y="153"/>
                </a:cubicBezTo>
                <a:moveTo>
                  <a:pt x="199" y="132"/>
                </a:moveTo>
                <a:cubicBezTo>
                  <a:pt x="200" y="132"/>
                  <a:pt x="200" y="133"/>
                  <a:pt x="200" y="134"/>
                </a:cubicBezTo>
                <a:cubicBezTo>
                  <a:pt x="201" y="134"/>
                  <a:pt x="201" y="134"/>
                  <a:pt x="201" y="134"/>
                </a:cubicBezTo>
                <a:cubicBezTo>
                  <a:pt x="205" y="143"/>
                  <a:pt x="209" y="150"/>
                  <a:pt x="210" y="153"/>
                </a:cubicBezTo>
                <a:cubicBezTo>
                  <a:pt x="211" y="153"/>
                  <a:pt x="211" y="153"/>
                  <a:pt x="211" y="153"/>
                </a:cubicBezTo>
                <a:cubicBezTo>
                  <a:pt x="214" y="160"/>
                  <a:pt x="207" y="166"/>
                  <a:pt x="203" y="168"/>
                </a:cubicBezTo>
                <a:cubicBezTo>
                  <a:pt x="199" y="169"/>
                  <a:pt x="196" y="171"/>
                  <a:pt x="190" y="168"/>
                </a:cubicBezTo>
                <a:cubicBezTo>
                  <a:pt x="184" y="165"/>
                  <a:pt x="153" y="94"/>
                  <a:pt x="146" y="75"/>
                </a:cubicBezTo>
                <a:cubicBezTo>
                  <a:pt x="138" y="56"/>
                  <a:pt x="114" y="7"/>
                  <a:pt x="122" y="3"/>
                </a:cubicBezTo>
                <a:cubicBezTo>
                  <a:pt x="127" y="0"/>
                  <a:pt x="147" y="39"/>
                  <a:pt x="161" y="63"/>
                </a:cubicBezTo>
                <a:cubicBezTo>
                  <a:pt x="170" y="76"/>
                  <a:pt x="183" y="101"/>
                  <a:pt x="194" y="122"/>
                </a:cubicBezTo>
                <a:cubicBezTo>
                  <a:pt x="194" y="122"/>
                  <a:pt x="195" y="123"/>
                  <a:pt x="195" y="123"/>
                </a:cubicBezTo>
                <a:cubicBezTo>
                  <a:pt x="195" y="124"/>
                  <a:pt x="196" y="125"/>
                  <a:pt x="196" y="126"/>
                </a:cubicBezTo>
                <a:cubicBezTo>
                  <a:pt x="196" y="126"/>
                  <a:pt x="196" y="126"/>
                  <a:pt x="197" y="126"/>
                </a:cubicBezTo>
                <a:cubicBezTo>
                  <a:pt x="197" y="127"/>
                  <a:pt x="197" y="128"/>
                  <a:pt x="198" y="129"/>
                </a:cubicBezTo>
                <a:cubicBezTo>
                  <a:pt x="198" y="129"/>
                  <a:pt x="198" y="130"/>
                  <a:pt x="199" y="130"/>
                </a:cubicBezTo>
                <a:cubicBezTo>
                  <a:pt x="199" y="131"/>
                  <a:pt x="199" y="131"/>
                  <a:pt x="199" y="132"/>
                </a:cubicBezTo>
                <a:moveTo>
                  <a:pt x="127" y="81"/>
                </a:moveTo>
                <a:cubicBezTo>
                  <a:pt x="105" y="119"/>
                  <a:pt x="105" y="119"/>
                  <a:pt x="105" y="119"/>
                </a:cubicBezTo>
                <a:cubicBezTo>
                  <a:pt x="86" y="153"/>
                  <a:pt x="86" y="153"/>
                  <a:pt x="86" y="153"/>
                </a:cubicBezTo>
                <a:cubicBezTo>
                  <a:pt x="56" y="206"/>
                  <a:pt x="56" y="206"/>
                  <a:pt x="56" y="206"/>
                </a:cubicBezTo>
                <a:cubicBezTo>
                  <a:pt x="54" y="208"/>
                  <a:pt x="50" y="209"/>
                  <a:pt x="47" y="208"/>
                </a:cubicBezTo>
                <a:cubicBezTo>
                  <a:pt x="32" y="199"/>
                  <a:pt x="32" y="199"/>
                  <a:pt x="32" y="199"/>
                </a:cubicBezTo>
                <a:cubicBezTo>
                  <a:pt x="29" y="197"/>
                  <a:pt x="28" y="194"/>
                  <a:pt x="30" y="191"/>
                </a:cubicBezTo>
                <a:cubicBezTo>
                  <a:pt x="52" y="153"/>
                  <a:pt x="52" y="153"/>
                  <a:pt x="52" y="153"/>
                </a:cubicBezTo>
                <a:cubicBezTo>
                  <a:pt x="78" y="107"/>
                  <a:pt x="78" y="107"/>
                  <a:pt x="78" y="107"/>
                </a:cubicBezTo>
                <a:cubicBezTo>
                  <a:pt x="101" y="66"/>
                  <a:pt x="101" y="66"/>
                  <a:pt x="101" y="66"/>
                </a:cubicBezTo>
                <a:cubicBezTo>
                  <a:pt x="103" y="63"/>
                  <a:pt x="107" y="62"/>
                  <a:pt x="109" y="64"/>
                </a:cubicBezTo>
                <a:cubicBezTo>
                  <a:pt x="125" y="73"/>
                  <a:pt x="125" y="73"/>
                  <a:pt x="125" y="73"/>
                </a:cubicBezTo>
                <a:cubicBezTo>
                  <a:pt x="128" y="74"/>
                  <a:pt x="129" y="78"/>
                  <a:pt x="127" y="81"/>
                </a:cubicBezTo>
                <a:moveTo>
                  <a:pt x="5" y="153"/>
                </a:moveTo>
                <a:cubicBezTo>
                  <a:pt x="2" y="153"/>
                  <a:pt x="0" y="150"/>
                  <a:pt x="0" y="147"/>
                </a:cubicBezTo>
                <a:cubicBezTo>
                  <a:pt x="0" y="113"/>
                  <a:pt x="0" y="113"/>
                  <a:pt x="0" y="113"/>
                </a:cubicBezTo>
                <a:cubicBezTo>
                  <a:pt x="0" y="110"/>
                  <a:pt x="2" y="107"/>
                  <a:pt x="5" y="107"/>
                </a:cubicBezTo>
                <a:cubicBezTo>
                  <a:pt x="65" y="107"/>
                  <a:pt x="65" y="107"/>
                  <a:pt x="65" y="107"/>
                </a:cubicBezTo>
                <a:cubicBezTo>
                  <a:pt x="39" y="153"/>
                  <a:pt x="39" y="153"/>
                  <a:pt x="39" y="153"/>
                </a:cubicBezTo>
                <a:lnTo>
                  <a:pt x="5" y="153"/>
                </a:lnTo>
                <a:close/>
                <a:moveTo>
                  <a:pt x="27" y="206"/>
                </a:moveTo>
                <a:cubicBezTo>
                  <a:pt x="42" y="215"/>
                  <a:pt x="42" y="215"/>
                  <a:pt x="42" y="215"/>
                </a:cubicBezTo>
                <a:cubicBezTo>
                  <a:pt x="45" y="216"/>
                  <a:pt x="45" y="219"/>
                  <a:pt x="43" y="221"/>
                </a:cubicBezTo>
                <a:cubicBezTo>
                  <a:pt x="23" y="234"/>
                  <a:pt x="23" y="234"/>
                  <a:pt x="23" y="234"/>
                </a:cubicBezTo>
                <a:cubicBezTo>
                  <a:pt x="20" y="236"/>
                  <a:pt x="18" y="235"/>
                  <a:pt x="19" y="232"/>
                </a:cubicBezTo>
                <a:cubicBezTo>
                  <a:pt x="21" y="209"/>
                  <a:pt x="21" y="209"/>
                  <a:pt x="21" y="209"/>
                </a:cubicBezTo>
                <a:cubicBezTo>
                  <a:pt x="22" y="205"/>
                  <a:pt x="24" y="204"/>
                  <a:pt x="27" y="206"/>
                </a:cubicBezTo>
                <a:moveTo>
                  <a:pt x="148" y="107"/>
                </a:moveTo>
                <a:cubicBezTo>
                  <a:pt x="157" y="128"/>
                  <a:pt x="164" y="143"/>
                  <a:pt x="169" y="153"/>
                </a:cubicBezTo>
                <a:cubicBezTo>
                  <a:pt x="98" y="153"/>
                  <a:pt x="98" y="153"/>
                  <a:pt x="98" y="153"/>
                </a:cubicBezTo>
                <a:cubicBezTo>
                  <a:pt x="124" y="107"/>
                  <a:pt x="124" y="107"/>
                  <a:pt x="124" y="107"/>
                </a:cubicBezTo>
                <a:lnTo>
                  <a:pt x="148" y="107"/>
                </a:lnTo>
                <a:close/>
                <a:moveTo>
                  <a:pt x="203" y="178"/>
                </a:moveTo>
                <a:cubicBezTo>
                  <a:pt x="212" y="173"/>
                  <a:pt x="212" y="173"/>
                  <a:pt x="212" y="173"/>
                </a:cubicBezTo>
                <a:cubicBezTo>
                  <a:pt x="215" y="171"/>
                  <a:pt x="219" y="173"/>
                  <a:pt x="221" y="176"/>
                </a:cubicBezTo>
                <a:cubicBezTo>
                  <a:pt x="228" y="190"/>
                  <a:pt x="228" y="190"/>
                  <a:pt x="228" y="190"/>
                </a:cubicBezTo>
                <a:cubicBezTo>
                  <a:pt x="230" y="193"/>
                  <a:pt x="229" y="197"/>
                  <a:pt x="226" y="199"/>
                </a:cubicBezTo>
                <a:cubicBezTo>
                  <a:pt x="219" y="203"/>
                  <a:pt x="219" y="203"/>
                  <a:pt x="219" y="203"/>
                </a:cubicBezTo>
                <a:cubicBezTo>
                  <a:pt x="216" y="205"/>
                  <a:pt x="212" y="204"/>
                  <a:pt x="211" y="201"/>
                </a:cubicBezTo>
                <a:cubicBezTo>
                  <a:pt x="201" y="186"/>
                  <a:pt x="201" y="186"/>
                  <a:pt x="201" y="186"/>
                </a:cubicBezTo>
                <a:cubicBezTo>
                  <a:pt x="199" y="183"/>
                  <a:pt x="200" y="179"/>
                  <a:pt x="203" y="178"/>
                </a:cubicBezTo>
                <a:moveTo>
                  <a:pt x="248" y="243"/>
                </a:moveTo>
                <a:cubicBezTo>
                  <a:pt x="246" y="237"/>
                  <a:pt x="231" y="236"/>
                  <a:pt x="225" y="227"/>
                </a:cubicBezTo>
                <a:cubicBezTo>
                  <a:pt x="218" y="218"/>
                  <a:pt x="224" y="213"/>
                  <a:pt x="226" y="210"/>
                </a:cubicBezTo>
                <a:cubicBezTo>
                  <a:pt x="253" y="195"/>
                  <a:pt x="248" y="243"/>
                  <a:pt x="248" y="243"/>
                </a:cubicBezTo>
              </a:path>
            </a:pathLst>
          </a:custGeom>
          <a:solidFill>
            <a:schemeClr val="bg1"/>
          </a:solidFill>
          <a:ln>
            <a:noFill/>
          </a:ln>
        </p:spPr>
        <p:txBody>
          <a:bodyPr/>
          <a:lstStyle/>
          <a:p>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5D26FC43-545F-4B05-8068-4D60192E4846}"/>
              </a:ext>
            </a:extLst>
          </p:cNvPr>
          <p:cNvSpPr txBox="1"/>
          <p:nvPr/>
        </p:nvSpPr>
        <p:spPr>
          <a:xfrm>
            <a:off x="3225034" y="4452754"/>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1" name="Freeform 34">
            <a:extLst>
              <a:ext uri="{FF2B5EF4-FFF2-40B4-BE49-F238E27FC236}">
                <a16:creationId xmlns:a16="http://schemas.microsoft.com/office/drawing/2014/main" id="{6AD6FB45-2C7F-48DE-8EE4-6CAB6A7EE76D}"/>
              </a:ext>
            </a:extLst>
          </p:cNvPr>
          <p:cNvSpPr>
            <a:spLocks noEditPoints="1"/>
          </p:cNvSpPr>
          <p:nvPr/>
        </p:nvSpPr>
        <p:spPr bwMode="auto">
          <a:xfrm>
            <a:off x="3762133" y="3866252"/>
            <a:ext cx="484954" cy="484954"/>
          </a:xfrm>
          <a:custGeom>
            <a:avLst/>
            <a:gdLst>
              <a:gd name="T0" fmla="*/ 329023 w 248"/>
              <a:gd name="T1" fmla="*/ 157930 h 248"/>
              <a:gd name="T2" fmla="*/ 289540 w 248"/>
              <a:gd name="T3" fmla="*/ 157930 h 248"/>
              <a:gd name="T4" fmla="*/ 289540 w 248"/>
              <a:gd name="T5" fmla="*/ 250057 h 248"/>
              <a:gd name="T6" fmla="*/ 329023 w 248"/>
              <a:gd name="T7" fmla="*/ 250057 h 248"/>
              <a:gd name="T8" fmla="*/ 407988 w 248"/>
              <a:gd name="T9" fmla="*/ 329022 h 248"/>
              <a:gd name="T10" fmla="*/ 329023 w 248"/>
              <a:gd name="T11" fmla="*/ 407987 h 248"/>
              <a:gd name="T12" fmla="*/ 250057 w 248"/>
              <a:gd name="T13" fmla="*/ 329022 h 248"/>
              <a:gd name="T14" fmla="*/ 250057 w 248"/>
              <a:gd name="T15" fmla="*/ 289539 h 248"/>
              <a:gd name="T16" fmla="*/ 157931 w 248"/>
              <a:gd name="T17" fmla="*/ 289539 h 248"/>
              <a:gd name="T18" fmla="*/ 157931 w 248"/>
              <a:gd name="T19" fmla="*/ 329022 h 248"/>
              <a:gd name="T20" fmla="*/ 78965 w 248"/>
              <a:gd name="T21" fmla="*/ 407987 h 248"/>
              <a:gd name="T22" fmla="*/ 0 w 248"/>
              <a:gd name="T23" fmla="*/ 329022 h 248"/>
              <a:gd name="T24" fmla="*/ 78965 w 248"/>
              <a:gd name="T25" fmla="*/ 250057 h 248"/>
              <a:gd name="T26" fmla="*/ 118448 w 248"/>
              <a:gd name="T27" fmla="*/ 250057 h 248"/>
              <a:gd name="T28" fmla="*/ 118448 w 248"/>
              <a:gd name="T29" fmla="*/ 157930 h 248"/>
              <a:gd name="T30" fmla="*/ 78965 w 248"/>
              <a:gd name="T31" fmla="*/ 157930 h 248"/>
              <a:gd name="T32" fmla="*/ 0 w 248"/>
              <a:gd name="T33" fmla="*/ 78965 h 248"/>
              <a:gd name="T34" fmla="*/ 78965 w 248"/>
              <a:gd name="T35" fmla="*/ 0 h 248"/>
              <a:gd name="T36" fmla="*/ 157931 w 248"/>
              <a:gd name="T37" fmla="*/ 78965 h 248"/>
              <a:gd name="T38" fmla="*/ 157931 w 248"/>
              <a:gd name="T39" fmla="*/ 118448 h 248"/>
              <a:gd name="T40" fmla="*/ 250057 w 248"/>
              <a:gd name="T41" fmla="*/ 118448 h 248"/>
              <a:gd name="T42" fmla="*/ 250057 w 248"/>
              <a:gd name="T43" fmla="*/ 78965 h 248"/>
              <a:gd name="T44" fmla="*/ 329023 w 248"/>
              <a:gd name="T45" fmla="*/ 0 h 248"/>
              <a:gd name="T46" fmla="*/ 407988 w 248"/>
              <a:gd name="T47" fmla="*/ 78965 h 248"/>
              <a:gd name="T48" fmla="*/ 329023 w 248"/>
              <a:gd name="T49" fmla="*/ 157930 h 248"/>
              <a:gd name="T50" fmla="*/ 289540 w 248"/>
              <a:gd name="T51" fmla="*/ 329022 h 248"/>
              <a:gd name="T52" fmla="*/ 329023 w 248"/>
              <a:gd name="T53" fmla="*/ 368504 h 248"/>
              <a:gd name="T54" fmla="*/ 368505 w 248"/>
              <a:gd name="T55" fmla="*/ 329022 h 248"/>
              <a:gd name="T56" fmla="*/ 335603 w 248"/>
              <a:gd name="T57" fmla="*/ 289539 h 248"/>
              <a:gd name="T58" fmla="*/ 335603 w 248"/>
              <a:gd name="T59" fmla="*/ 289539 h 248"/>
              <a:gd name="T60" fmla="*/ 289540 w 248"/>
              <a:gd name="T61" fmla="*/ 289539 h 248"/>
              <a:gd name="T62" fmla="*/ 289540 w 248"/>
              <a:gd name="T63" fmla="*/ 329022 h 248"/>
              <a:gd name="T64" fmla="*/ 118448 w 248"/>
              <a:gd name="T65" fmla="*/ 78965 h 248"/>
              <a:gd name="T66" fmla="*/ 78965 w 248"/>
              <a:gd name="T67" fmla="*/ 39483 h 248"/>
              <a:gd name="T68" fmla="*/ 39483 w 248"/>
              <a:gd name="T69" fmla="*/ 78965 h 248"/>
              <a:gd name="T70" fmla="*/ 78965 w 248"/>
              <a:gd name="T71" fmla="*/ 118448 h 248"/>
              <a:gd name="T72" fmla="*/ 118448 w 248"/>
              <a:gd name="T73" fmla="*/ 118448 h 248"/>
              <a:gd name="T74" fmla="*/ 118448 w 248"/>
              <a:gd name="T75" fmla="*/ 78965 h 248"/>
              <a:gd name="T76" fmla="*/ 39483 w 248"/>
              <a:gd name="T77" fmla="*/ 329022 h 248"/>
              <a:gd name="T78" fmla="*/ 78965 w 248"/>
              <a:gd name="T79" fmla="*/ 368504 h 248"/>
              <a:gd name="T80" fmla="*/ 118448 w 248"/>
              <a:gd name="T81" fmla="*/ 329022 h 248"/>
              <a:gd name="T82" fmla="*/ 118448 w 248"/>
              <a:gd name="T83" fmla="*/ 289539 h 248"/>
              <a:gd name="T84" fmla="*/ 78965 w 248"/>
              <a:gd name="T85" fmla="*/ 289539 h 248"/>
              <a:gd name="T86" fmla="*/ 39483 w 248"/>
              <a:gd name="T87" fmla="*/ 329022 h 248"/>
              <a:gd name="T88" fmla="*/ 250057 w 248"/>
              <a:gd name="T89" fmla="*/ 157930 h 248"/>
              <a:gd name="T90" fmla="*/ 157931 w 248"/>
              <a:gd name="T91" fmla="*/ 157930 h 248"/>
              <a:gd name="T92" fmla="*/ 157931 w 248"/>
              <a:gd name="T93" fmla="*/ 250057 h 248"/>
              <a:gd name="T94" fmla="*/ 250057 w 248"/>
              <a:gd name="T95" fmla="*/ 250057 h 248"/>
              <a:gd name="T96" fmla="*/ 250057 w 248"/>
              <a:gd name="T97" fmla="*/ 157930 h 248"/>
              <a:gd name="T98" fmla="*/ 329023 w 248"/>
              <a:gd name="T99" fmla="*/ 39483 h 248"/>
              <a:gd name="T100" fmla="*/ 289540 w 248"/>
              <a:gd name="T101" fmla="*/ 78965 h 248"/>
              <a:gd name="T102" fmla="*/ 289540 w 248"/>
              <a:gd name="T103" fmla="*/ 118448 h 248"/>
              <a:gd name="T104" fmla="*/ 329023 w 248"/>
              <a:gd name="T105" fmla="*/ 118448 h 248"/>
              <a:gd name="T106" fmla="*/ 368505 w 248"/>
              <a:gd name="T107" fmla="*/ 78965 h 248"/>
              <a:gd name="T108" fmla="*/ 329023 w 248"/>
              <a:gd name="T109" fmla="*/ 39483 h 24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48" h="248">
                <a:moveTo>
                  <a:pt x="200" y="96"/>
                </a:moveTo>
                <a:cubicBezTo>
                  <a:pt x="176" y="96"/>
                  <a:pt x="176" y="96"/>
                  <a:pt x="176" y="96"/>
                </a:cubicBezTo>
                <a:cubicBezTo>
                  <a:pt x="176" y="152"/>
                  <a:pt x="176" y="152"/>
                  <a:pt x="176" y="152"/>
                </a:cubicBezTo>
                <a:cubicBezTo>
                  <a:pt x="200" y="152"/>
                  <a:pt x="200" y="152"/>
                  <a:pt x="200" y="152"/>
                </a:cubicBezTo>
                <a:cubicBezTo>
                  <a:pt x="227" y="152"/>
                  <a:pt x="248" y="173"/>
                  <a:pt x="248" y="200"/>
                </a:cubicBezTo>
                <a:cubicBezTo>
                  <a:pt x="248" y="227"/>
                  <a:pt x="227" y="248"/>
                  <a:pt x="200" y="248"/>
                </a:cubicBezTo>
                <a:cubicBezTo>
                  <a:pt x="173" y="248"/>
                  <a:pt x="152" y="227"/>
                  <a:pt x="152" y="200"/>
                </a:cubicBezTo>
                <a:cubicBezTo>
                  <a:pt x="152" y="176"/>
                  <a:pt x="152" y="176"/>
                  <a:pt x="152" y="176"/>
                </a:cubicBezTo>
                <a:cubicBezTo>
                  <a:pt x="96" y="176"/>
                  <a:pt x="96" y="176"/>
                  <a:pt x="96" y="176"/>
                </a:cubicBezTo>
                <a:cubicBezTo>
                  <a:pt x="96" y="200"/>
                  <a:pt x="96" y="200"/>
                  <a:pt x="96" y="200"/>
                </a:cubicBezTo>
                <a:cubicBezTo>
                  <a:pt x="96" y="227"/>
                  <a:pt x="75" y="248"/>
                  <a:pt x="48" y="248"/>
                </a:cubicBezTo>
                <a:cubicBezTo>
                  <a:pt x="21" y="248"/>
                  <a:pt x="0" y="227"/>
                  <a:pt x="0" y="200"/>
                </a:cubicBezTo>
                <a:cubicBezTo>
                  <a:pt x="0" y="173"/>
                  <a:pt x="21" y="152"/>
                  <a:pt x="48" y="152"/>
                </a:cubicBezTo>
                <a:cubicBezTo>
                  <a:pt x="72" y="152"/>
                  <a:pt x="72" y="152"/>
                  <a:pt x="72" y="152"/>
                </a:cubicBezTo>
                <a:cubicBezTo>
                  <a:pt x="72" y="96"/>
                  <a:pt x="72" y="96"/>
                  <a:pt x="72" y="96"/>
                </a:cubicBezTo>
                <a:cubicBezTo>
                  <a:pt x="48" y="96"/>
                  <a:pt x="48" y="96"/>
                  <a:pt x="48" y="96"/>
                </a:cubicBezTo>
                <a:cubicBezTo>
                  <a:pt x="21" y="96"/>
                  <a:pt x="0" y="75"/>
                  <a:pt x="0" y="48"/>
                </a:cubicBezTo>
                <a:cubicBezTo>
                  <a:pt x="0" y="21"/>
                  <a:pt x="21" y="0"/>
                  <a:pt x="48" y="0"/>
                </a:cubicBezTo>
                <a:cubicBezTo>
                  <a:pt x="75" y="0"/>
                  <a:pt x="96" y="21"/>
                  <a:pt x="96" y="48"/>
                </a:cubicBezTo>
                <a:cubicBezTo>
                  <a:pt x="96" y="72"/>
                  <a:pt x="96" y="72"/>
                  <a:pt x="96" y="72"/>
                </a:cubicBezTo>
                <a:cubicBezTo>
                  <a:pt x="152" y="72"/>
                  <a:pt x="152" y="72"/>
                  <a:pt x="152" y="72"/>
                </a:cubicBezTo>
                <a:cubicBezTo>
                  <a:pt x="152" y="48"/>
                  <a:pt x="152" y="48"/>
                  <a:pt x="152" y="48"/>
                </a:cubicBezTo>
                <a:cubicBezTo>
                  <a:pt x="152" y="21"/>
                  <a:pt x="173" y="0"/>
                  <a:pt x="200" y="0"/>
                </a:cubicBezTo>
                <a:cubicBezTo>
                  <a:pt x="227" y="0"/>
                  <a:pt x="248" y="21"/>
                  <a:pt x="248" y="48"/>
                </a:cubicBezTo>
                <a:cubicBezTo>
                  <a:pt x="248" y="75"/>
                  <a:pt x="227" y="96"/>
                  <a:pt x="200" y="96"/>
                </a:cubicBezTo>
                <a:moveTo>
                  <a:pt x="176" y="200"/>
                </a:moveTo>
                <a:cubicBezTo>
                  <a:pt x="176" y="213"/>
                  <a:pt x="187" y="224"/>
                  <a:pt x="200" y="224"/>
                </a:cubicBezTo>
                <a:cubicBezTo>
                  <a:pt x="213" y="224"/>
                  <a:pt x="224" y="213"/>
                  <a:pt x="224" y="200"/>
                </a:cubicBezTo>
                <a:cubicBezTo>
                  <a:pt x="224" y="188"/>
                  <a:pt x="215" y="178"/>
                  <a:pt x="204" y="176"/>
                </a:cubicBezTo>
                <a:cubicBezTo>
                  <a:pt x="204" y="176"/>
                  <a:pt x="204" y="176"/>
                  <a:pt x="204" y="176"/>
                </a:cubicBezTo>
                <a:cubicBezTo>
                  <a:pt x="176" y="176"/>
                  <a:pt x="176" y="176"/>
                  <a:pt x="176" y="176"/>
                </a:cubicBezTo>
                <a:lnTo>
                  <a:pt x="176" y="200"/>
                </a:lnTo>
                <a:close/>
                <a:moveTo>
                  <a:pt x="72" y="48"/>
                </a:moveTo>
                <a:cubicBezTo>
                  <a:pt x="72" y="35"/>
                  <a:pt x="61" y="24"/>
                  <a:pt x="48" y="24"/>
                </a:cubicBezTo>
                <a:cubicBezTo>
                  <a:pt x="35" y="24"/>
                  <a:pt x="24" y="35"/>
                  <a:pt x="24" y="48"/>
                </a:cubicBezTo>
                <a:cubicBezTo>
                  <a:pt x="24" y="61"/>
                  <a:pt x="35" y="72"/>
                  <a:pt x="48" y="72"/>
                </a:cubicBezTo>
                <a:cubicBezTo>
                  <a:pt x="72" y="72"/>
                  <a:pt x="72" y="72"/>
                  <a:pt x="72" y="72"/>
                </a:cubicBezTo>
                <a:lnTo>
                  <a:pt x="72" y="48"/>
                </a:lnTo>
                <a:close/>
                <a:moveTo>
                  <a:pt x="24" y="200"/>
                </a:moveTo>
                <a:cubicBezTo>
                  <a:pt x="24" y="213"/>
                  <a:pt x="35" y="224"/>
                  <a:pt x="48" y="224"/>
                </a:cubicBezTo>
                <a:cubicBezTo>
                  <a:pt x="61" y="224"/>
                  <a:pt x="72" y="213"/>
                  <a:pt x="72" y="200"/>
                </a:cubicBezTo>
                <a:cubicBezTo>
                  <a:pt x="72" y="176"/>
                  <a:pt x="72" y="176"/>
                  <a:pt x="72" y="176"/>
                </a:cubicBezTo>
                <a:cubicBezTo>
                  <a:pt x="48" y="176"/>
                  <a:pt x="48" y="176"/>
                  <a:pt x="48" y="176"/>
                </a:cubicBezTo>
                <a:cubicBezTo>
                  <a:pt x="35" y="176"/>
                  <a:pt x="24" y="187"/>
                  <a:pt x="24" y="200"/>
                </a:cubicBezTo>
                <a:moveTo>
                  <a:pt x="152" y="96"/>
                </a:moveTo>
                <a:cubicBezTo>
                  <a:pt x="96" y="96"/>
                  <a:pt x="96" y="96"/>
                  <a:pt x="96" y="96"/>
                </a:cubicBezTo>
                <a:cubicBezTo>
                  <a:pt x="96" y="152"/>
                  <a:pt x="96" y="152"/>
                  <a:pt x="96" y="152"/>
                </a:cubicBezTo>
                <a:cubicBezTo>
                  <a:pt x="152" y="152"/>
                  <a:pt x="152" y="152"/>
                  <a:pt x="152" y="152"/>
                </a:cubicBezTo>
                <a:lnTo>
                  <a:pt x="152" y="96"/>
                </a:lnTo>
                <a:close/>
                <a:moveTo>
                  <a:pt x="200" y="24"/>
                </a:moveTo>
                <a:cubicBezTo>
                  <a:pt x="187" y="24"/>
                  <a:pt x="176" y="35"/>
                  <a:pt x="176" y="48"/>
                </a:cubicBezTo>
                <a:cubicBezTo>
                  <a:pt x="176" y="72"/>
                  <a:pt x="176" y="72"/>
                  <a:pt x="176" y="72"/>
                </a:cubicBezTo>
                <a:cubicBezTo>
                  <a:pt x="200" y="72"/>
                  <a:pt x="200" y="72"/>
                  <a:pt x="200" y="72"/>
                </a:cubicBezTo>
                <a:cubicBezTo>
                  <a:pt x="213" y="72"/>
                  <a:pt x="224" y="61"/>
                  <a:pt x="224" y="48"/>
                </a:cubicBezTo>
                <a:cubicBezTo>
                  <a:pt x="224" y="35"/>
                  <a:pt x="213" y="24"/>
                  <a:pt x="200" y="24"/>
                </a:cubicBezTo>
              </a:path>
            </a:pathLst>
          </a:custGeom>
          <a:solidFill>
            <a:schemeClr val="bg1"/>
          </a:solidFill>
          <a:ln>
            <a:noFill/>
          </a:ln>
        </p:spPr>
        <p:txBody>
          <a:bodyPr/>
          <a:lstStyle/>
          <a:p>
            <a:endParaRPr lang="en-US" dirty="0">
              <a:latin typeface="Roboto" panose="02000000000000000000" pitchFamily="2" charset="0"/>
            </a:endParaRPr>
          </a:p>
        </p:txBody>
      </p:sp>
      <p:sp>
        <p:nvSpPr>
          <p:cNvPr id="38" name="TextBox 37">
            <a:extLst>
              <a:ext uri="{FF2B5EF4-FFF2-40B4-BE49-F238E27FC236}">
                <a16:creationId xmlns:a16="http://schemas.microsoft.com/office/drawing/2014/main" id="{4BC663F7-160D-4918-B4EF-E5E36429A13A}"/>
              </a:ext>
            </a:extLst>
          </p:cNvPr>
          <p:cNvSpPr txBox="1"/>
          <p:nvPr/>
        </p:nvSpPr>
        <p:spPr>
          <a:xfrm>
            <a:off x="9498452" y="3532863"/>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2" name="Freeform 41">
            <a:extLst>
              <a:ext uri="{FF2B5EF4-FFF2-40B4-BE49-F238E27FC236}">
                <a16:creationId xmlns:a16="http://schemas.microsoft.com/office/drawing/2014/main" id="{C3AB7DF6-8B60-493E-817B-4AFB2DC88448}"/>
              </a:ext>
            </a:extLst>
          </p:cNvPr>
          <p:cNvSpPr>
            <a:spLocks/>
          </p:cNvSpPr>
          <p:nvPr/>
        </p:nvSpPr>
        <p:spPr bwMode="auto">
          <a:xfrm>
            <a:off x="10018394" y="2966808"/>
            <a:ext cx="516256" cy="457080"/>
          </a:xfrm>
          <a:custGeom>
            <a:avLst/>
            <a:gdLst>
              <a:gd name="T0" fmla="*/ 355548 w 244"/>
              <a:gd name="T1" fmla="*/ 214019 h 216"/>
              <a:gd name="T2" fmla="*/ 223864 w 244"/>
              <a:gd name="T3" fmla="*/ 345722 h 216"/>
              <a:gd name="T4" fmla="*/ 195881 w 244"/>
              <a:gd name="T5" fmla="*/ 345722 h 216"/>
              <a:gd name="T6" fmla="*/ 195881 w 244"/>
              <a:gd name="T7" fmla="*/ 317735 h 216"/>
              <a:gd name="T8" fmla="*/ 327565 w 244"/>
              <a:gd name="T9" fmla="*/ 186031 h 216"/>
              <a:gd name="T10" fmla="*/ 327565 w 244"/>
              <a:gd name="T11" fmla="*/ 74083 h 216"/>
              <a:gd name="T12" fmla="*/ 215634 w 244"/>
              <a:gd name="T13" fmla="*/ 74083 h 216"/>
              <a:gd name="T14" fmla="*/ 60904 w 244"/>
              <a:gd name="T15" fmla="*/ 228835 h 216"/>
              <a:gd name="T16" fmla="*/ 60904 w 244"/>
              <a:gd name="T17" fmla="*/ 293041 h 216"/>
              <a:gd name="T18" fmla="*/ 126746 w 244"/>
              <a:gd name="T19" fmla="*/ 293041 h 216"/>
              <a:gd name="T20" fmla="*/ 271599 w 244"/>
              <a:gd name="T21" fmla="*/ 149813 h 216"/>
              <a:gd name="T22" fmla="*/ 271599 w 244"/>
              <a:gd name="T23" fmla="*/ 130057 h 216"/>
              <a:gd name="T24" fmla="*/ 251847 w 244"/>
              <a:gd name="T25" fmla="*/ 130057 h 216"/>
              <a:gd name="T26" fmla="*/ 131685 w 244"/>
              <a:gd name="T27" fmla="*/ 251883 h 216"/>
              <a:gd name="T28" fmla="*/ 103702 w 244"/>
              <a:gd name="T29" fmla="*/ 251883 h 216"/>
              <a:gd name="T30" fmla="*/ 103702 w 244"/>
              <a:gd name="T31" fmla="*/ 223896 h 216"/>
              <a:gd name="T32" fmla="*/ 223864 w 244"/>
              <a:gd name="T33" fmla="*/ 102070 h 216"/>
              <a:gd name="T34" fmla="*/ 299582 w 244"/>
              <a:gd name="T35" fmla="*/ 102070 h 216"/>
              <a:gd name="T36" fmla="*/ 299582 w 244"/>
              <a:gd name="T37" fmla="*/ 177800 h 216"/>
              <a:gd name="T38" fmla="*/ 154729 w 244"/>
              <a:gd name="T39" fmla="*/ 321028 h 216"/>
              <a:gd name="T40" fmla="*/ 32921 w 244"/>
              <a:gd name="T41" fmla="*/ 321028 h 216"/>
              <a:gd name="T42" fmla="*/ 32921 w 244"/>
              <a:gd name="T43" fmla="*/ 200848 h 216"/>
              <a:gd name="T44" fmla="*/ 187651 w 244"/>
              <a:gd name="T45" fmla="*/ 46096 h 216"/>
              <a:gd name="T46" fmla="*/ 355548 w 244"/>
              <a:gd name="T47" fmla="*/ 46096 h 216"/>
              <a:gd name="T48" fmla="*/ 355548 w 244"/>
              <a:gd name="T49" fmla="*/ 214019 h 21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44" h="216">
                <a:moveTo>
                  <a:pt x="216" y="130"/>
                </a:moveTo>
                <a:cubicBezTo>
                  <a:pt x="136" y="210"/>
                  <a:pt x="136" y="210"/>
                  <a:pt x="136" y="210"/>
                </a:cubicBezTo>
                <a:cubicBezTo>
                  <a:pt x="132" y="214"/>
                  <a:pt x="124" y="214"/>
                  <a:pt x="119" y="210"/>
                </a:cubicBezTo>
                <a:cubicBezTo>
                  <a:pt x="115" y="205"/>
                  <a:pt x="115" y="197"/>
                  <a:pt x="119" y="193"/>
                </a:cubicBezTo>
                <a:cubicBezTo>
                  <a:pt x="199" y="113"/>
                  <a:pt x="199" y="113"/>
                  <a:pt x="199" y="113"/>
                </a:cubicBezTo>
                <a:cubicBezTo>
                  <a:pt x="217" y="95"/>
                  <a:pt x="217" y="64"/>
                  <a:pt x="199" y="45"/>
                </a:cubicBezTo>
                <a:cubicBezTo>
                  <a:pt x="180" y="27"/>
                  <a:pt x="149" y="27"/>
                  <a:pt x="131" y="45"/>
                </a:cubicBezTo>
                <a:cubicBezTo>
                  <a:pt x="37" y="139"/>
                  <a:pt x="37" y="139"/>
                  <a:pt x="37" y="139"/>
                </a:cubicBezTo>
                <a:cubicBezTo>
                  <a:pt x="26" y="150"/>
                  <a:pt x="26" y="167"/>
                  <a:pt x="37" y="178"/>
                </a:cubicBezTo>
                <a:cubicBezTo>
                  <a:pt x="48" y="189"/>
                  <a:pt x="66" y="189"/>
                  <a:pt x="77" y="178"/>
                </a:cubicBezTo>
                <a:cubicBezTo>
                  <a:pt x="165" y="91"/>
                  <a:pt x="165" y="91"/>
                  <a:pt x="165" y="91"/>
                </a:cubicBezTo>
                <a:cubicBezTo>
                  <a:pt x="168" y="88"/>
                  <a:pt x="168" y="83"/>
                  <a:pt x="165" y="79"/>
                </a:cubicBezTo>
                <a:cubicBezTo>
                  <a:pt x="161" y="76"/>
                  <a:pt x="156" y="76"/>
                  <a:pt x="153" y="79"/>
                </a:cubicBezTo>
                <a:cubicBezTo>
                  <a:pt x="80" y="153"/>
                  <a:pt x="80" y="153"/>
                  <a:pt x="80" y="153"/>
                </a:cubicBezTo>
                <a:cubicBezTo>
                  <a:pt x="75" y="158"/>
                  <a:pt x="67" y="158"/>
                  <a:pt x="63" y="153"/>
                </a:cubicBezTo>
                <a:cubicBezTo>
                  <a:pt x="58" y="148"/>
                  <a:pt x="58" y="141"/>
                  <a:pt x="63" y="136"/>
                </a:cubicBezTo>
                <a:cubicBezTo>
                  <a:pt x="136" y="62"/>
                  <a:pt x="136" y="62"/>
                  <a:pt x="136" y="62"/>
                </a:cubicBezTo>
                <a:cubicBezTo>
                  <a:pt x="149" y="50"/>
                  <a:pt x="169" y="50"/>
                  <a:pt x="182" y="62"/>
                </a:cubicBezTo>
                <a:cubicBezTo>
                  <a:pt x="194" y="75"/>
                  <a:pt x="194" y="95"/>
                  <a:pt x="182" y="108"/>
                </a:cubicBezTo>
                <a:cubicBezTo>
                  <a:pt x="94" y="195"/>
                  <a:pt x="94" y="195"/>
                  <a:pt x="94" y="195"/>
                </a:cubicBezTo>
                <a:cubicBezTo>
                  <a:pt x="74" y="216"/>
                  <a:pt x="41" y="216"/>
                  <a:pt x="20" y="195"/>
                </a:cubicBezTo>
                <a:cubicBezTo>
                  <a:pt x="0" y="175"/>
                  <a:pt x="0" y="142"/>
                  <a:pt x="20" y="122"/>
                </a:cubicBezTo>
                <a:cubicBezTo>
                  <a:pt x="114" y="28"/>
                  <a:pt x="114" y="28"/>
                  <a:pt x="114" y="28"/>
                </a:cubicBezTo>
                <a:cubicBezTo>
                  <a:pt x="142" y="0"/>
                  <a:pt x="187" y="0"/>
                  <a:pt x="216" y="28"/>
                </a:cubicBezTo>
                <a:cubicBezTo>
                  <a:pt x="244" y="57"/>
                  <a:pt x="244" y="102"/>
                  <a:pt x="216" y="130"/>
                </a:cubicBezTo>
              </a:path>
            </a:pathLst>
          </a:custGeom>
          <a:solidFill>
            <a:schemeClr val="bg1"/>
          </a:solidFill>
          <a:ln>
            <a:noFill/>
          </a:ln>
        </p:spPr>
        <p:txBody>
          <a:bodyPr/>
          <a:lstStyle/>
          <a:p>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D18F99C1-B4A4-4BFF-A309-40533140A258}"/>
              </a:ext>
            </a:extLst>
          </p:cNvPr>
          <p:cNvSpPr txBox="1"/>
          <p:nvPr/>
        </p:nvSpPr>
        <p:spPr>
          <a:xfrm>
            <a:off x="7406308" y="4456528"/>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3" name="Freeform 42">
            <a:extLst>
              <a:ext uri="{FF2B5EF4-FFF2-40B4-BE49-F238E27FC236}">
                <a16:creationId xmlns:a16="http://schemas.microsoft.com/office/drawing/2014/main" id="{0CEBCEC9-3E8A-4F8A-A6EA-441E24997FA2}"/>
              </a:ext>
            </a:extLst>
          </p:cNvPr>
          <p:cNvSpPr>
            <a:spLocks noEditPoints="1"/>
          </p:cNvSpPr>
          <p:nvPr/>
        </p:nvSpPr>
        <p:spPr bwMode="auto">
          <a:xfrm>
            <a:off x="7935857" y="3862477"/>
            <a:ext cx="500052" cy="500052"/>
          </a:xfrm>
          <a:custGeom>
            <a:avLst/>
            <a:gdLst>
              <a:gd name="T0" fmla="*/ 419044 w 256"/>
              <a:gd name="T1" fmla="*/ 26293 h 256"/>
              <a:gd name="T2" fmla="*/ 419044 w 256"/>
              <a:gd name="T3" fmla="*/ 26293 h 256"/>
              <a:gd name="T4" fmla="*/ 274433 w 256"/>
              <a:gd name="T5" fmla="*/ 407542 h 256"/>
              <a:gd name="T6" fmla="*/ 274433 w 256"/>
              <a:gd name="T7" fmla="*/ 407542 h 256"/>
              <a:gd name="T8" fmla="*/ 256356 w 256"/>
              <a:gd name="T9" fmla="*/ 420688 h 256"/>
              <a:gd name="T10" fmla="*/ 236636 w 256"/>
              <a:gd name="T11" fmla="*/ 405898 h 256"/>
              <a:gd name="T12" fmla="*/ 236636 w 256"/>
              <a:gd name="T13" fmla="*/ 405898 h 256"/>
              <a:gd name="T14" fmla="*/ 193910 w 256"/>
              <a:gd name="T15" fmla="*/ 226777 h 256"/>
              <a:gd name="T16" fmla="*/ 14790 w 256"/>
              <a:gd name="T17" fmla="*/ 184051 h 256"/>
              <a:gd name="T18" fmla="*/ 14790 w 256"/>
              <a:gd name="T19" fmla="*/ 184051 h 256"/>
              <a:gd name="T20" fmla="*/ 0 w 256"/>
              <a:gd name="T21" fmla="*/ 164331 h 256"/>
              <a:gd name="T22" fmla="*/ 13146 w 256"/>
              <a:gd name="T23" fmla="*/ 146255 h 256"/>
              <a:gd name="T24" fmla="*/ 13146 w 256"/>
              <a:gd name="T25" fmla="*/ 146255 h 256"/>
              <a:gd name="T26" fmla="*/ 394394 w 256"/>
              <a:gd name="T27" fmla="*/ 1643 h 256"/>
              <a:gd name="T28" fmla="*/ 394394 w 256"/>
              <a:gd name="T29" fmla="*/ 1643 h 256"/>
              <a:gd name="T30" fmla="*/ 400967 w 256"/>
              <a:gd name="T31" fmla="*/ 0 h 256"/>
              <a:gd name="T32" fmla="*/ 420687 w 256"/>
              <a:gd name="T33" fmla="*/ 19720 h 256"/>
              <a:gd name="T34" fmla="*/ 419044 w 256"/>
              <a:gd name="T35" fmla="*/ 26293 h 256"/>
              <a:gd name="T36" fmla="*/ 87095 w 256"/>
              <a:gd name="T37" fmla="*/ 159401 h 256"/>
              <a:gd name="T38" fmla="*/ 215273 w 256"/>
              <a:gd name="T39" fmla="*/ 190624 h 256"/>
              <a:gd name="T40" fmla="*/ 215273 w 256"/>
              <a:gd name="T41" fmla="*/ 190624 h 256"/>
              <a:gd name="T42" fmla="*/ 230063 w 256"/>
              <a:gd name="T43" fmla="*/ 205414 h 256"/>
              <a:gd name="T44" fmla="*/ 230063 w 256"/>
              <a:gd name="T45" fmla="*/ 205414 h 256"/>
              <a:gd name="T46" fmla="*/ 261286 w 256"/>
              <a:gd name="T47" fmla="*/ 333592 h 256"/>
              <a:gd name="T48" fmla="*/ 366458 w 256"/>
              <a:gd name="T49" fmla="*/ 54229 h 256"/>
              <a:gd name="T50" fmla="*/ 87095 w 256"/>
              <a:gd name="T51" fmla="*/ 159401 h 25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56" h="256">
                <a:moveTo>
                  <a:pt x="255" y="16"/>
                </a:moveTo>
                <a:cubicBezTo>
                  <a:pt x="255" y="16"/>
                  <a:pt x="255" y="16"/>
                  <a:pt x="255" y="16"/>
                </a:cubicBezTo>
                <a:cubicBezTo>
                  <a:pt x="167" y="248"/>
                  <a:pt x="167" y="248"/>
                  <a:pt x="167" y="248"/>
                </a:cubicBezTo>
                <a:cubicBezTo>
                  <a:pt x="167" y="248"/>
                  <a:pt x="167" y="248"/>
                  <a:pt x="167" y="248"/>
                </a:cubicBezTo>
                <a:cubicBezTo>
                  <a:pt x="165" y="253"/>
                  <a:pt x="161" y="256"/>
                  <a:pt x="156" y="256"/>
                </a:cubicBezTo>
                <a:cubicBezTo>
                  <a:pt x="150" y="256"/>
                  <a:pt x="146" y="252"/>
                  <a:pt x="144" y="247"/>
                </a:cubicBezTo>
                <a:cubicBezTo>
                  <a:pt x="144" y="247"/>
                  <a:pt x="144" y="247"/>
                  <a:pt x="144" y="247"/>
                </a:cubicBezTo>
                <a:cubicBezTo>
                  <a:pt x="118" y="138"/>
                  <a:pt x="118" y="138"/>
                  <a:pt x="118" y="138"/>
                </a:cubicBezTo>
                <a:cubicBezTo>
                  <a:pt x="9" y="112"/>
                  <a:pt x="9" y="112"/>
                  <a:pt x="9" y="112"/>
                </a:cubicBezTo>
                <a:cubicBezTo>
                  <a:pt x="9" y="112"/>
                  <a:pt x="9" y="112"/>
                  <a:pt x="9" y="112"/>
                </a:cubicBezTo>
                <a:cubicBezTo>
                  <a:pt x="4" y="110"/>
                  <a:pt x="0" y="106"/>
                  <a:pt x="0" y="100"/>
                </a:cubicBezTo>
                <a:cubicBezTo>
                  <a:pt x="0" y="95"/>
                  <a:pt x="3" y="91"/>
                  <a:pt x="8" y="89"/>
                </a:cubicBezTo>
                <a:cubicBezTo>
                  <a:pt x="8" y="89"/>
                  <a:pt x="8" y="89"/>
                  <a:pt x="8" y="89"/>
                </a:cubicBezTo>
                <a:cubicBezTo>
                  <a:pt x="240" y="1"/>
                  <a:pt x="240" y="1"/>
                  <a:pt x="240" y="1"/>
                </a:cubicBezTo>
                <a:cubicBezTo>
                  <a:pt x="240" y="1"/>
                  <a:pt x="240" y="1"/>
                  <a:pt x="240" y="1"/>
                </a:cubicBezTo>
                <a:cubicBezTo>
                  <a:pt x="241" y="0"/>
                  <a:pt x="243" y="0"/>
                  <a:pt x="244" y="0"/>
                </a:cubicBezTo>
                <a:cubicBezTo>
                  <a:pt x="251" y="0"/>
                  <a:pt x="256" y="5"/>
                  <a:pt x="256" y="12"/>
                </a:cubicBezTo>
                <a:cubicBezTo>
                  <a:pt x="256" y="14"/>
                  <a:pt x="256" y="15"/>
                  <a:pt x="255" y="16"/>
                </a:cubicBezTo>
                <a:moveTo>
                  <a:pt x="53" y="97"/>
                </a:moveTo>
                <a:cubicBezTo>
                  <a:pt x="131" y="116"/>
                  <a:pt x="131" y="116"/>
                  <a:pt x="131" y="116"/>
                </a:cubicBezTo>
                <a:cubicBezTo>
                  <a:pt x="131" y="116"/>
                  <a:pt x="131" y="116"/>
                  <a:pt x="131" y="116"/>
                </a:cubicBezTo>
                <a:cubicBezTo>
                  <a:pt x="135" y="117"/>
                  <a:pt x="139" y="121"/>
                  <a:pt x="140" y="125"/>
                </a:cubicBezTo>
                <a:cubicBezTo>
                  <a:pt x="140" y="125"/>
                  <a:pt x="140" y="125"/>
                  <a:pt x="140" y="125"/>
                </a:cubicBezTo>
                <a:cubicBezTo>
                  <a:pt x="159" y="203"/>
                  <a:pt x="159" y="203"/>
                  <a:pt x="159" y="203"/>
                </a:cubicBezTo>
                <a:cubicBezTo>
                  <a:pt x="223" y="33"/>
                  <a:pt x="223" y="33"/>
                  <a:pt x="223" y="33"/>
                </a:cubicBezTo>
                <a:lnTo>
                  <a:pt x="53" y="97"/>
                </a:lnTo>
                <a:close/>
              </a:path>
            </a:pathLst>
          </a:custGeom>
          <a:solidFill>
            <a:schemeClr val="bg1"/>
          </a:solidFill>
          <a:ln>
            <a:noFill/>
          </a:ln>
        </p:spPr>
        <p:txBody>
          <a:bodyPr/>
          <a:lstStyle/>
          <a:p>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295398CF-5761-48F5-8BE2-83B78B25F7AB}"/>
              </a:ext>
            </a:extLst>
          </p:cNvPr>
          <p:cNvSpPr txBox="1"/>
          <p:nvPr/>
        </p:nvSpPr>
        <p:spPr>
          <a:xfrm>
            <a:off x="5315671" y="3555576"/>
            <a:ext cx="1559150" cy="646331"/>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Company</a:t>
            </a:r>
          </a:p>
          <a:p>
            <a:pPr algn="ctr"/>
            <a:r>
              <a:rPr lang="en-US">
                <a:solidFill>
                  <a:schemeClr val="bg1"/>
                </a:solidFill>
                <a:latin typeface="Inter" panose="020B0502030000000004" pitchFamily="34" charset="0"/>
                <a:ea typeface="Inter" panose="020B0502030000000004" pitchFamily="34" charset="0"/>
              </a:rPr>
              <a:t>Here</a:t>
            </a:r>
          </a:p>
        </p:txBody>
      </p:sp>
      <p:sp>
        <p:nvSpPr>
          <p:cNvPr id="54" name="Freeform 43">
            <a:extLst>
              <a:ext uri="{FF2B5EF4-FFF2-40B4-BE49-F238E27FC236}">
                <a16:creationId xmlns:a16="http://schemas.microsoft.com/office/drawing/2014/main" id="{89FAC22E-638D-4FA9-8475-5A189D0C8F4A}"/>
              </a:ext>
            </a:extLst>
          </p:cNvPr>
          <p:cNvSpPr>
            <a:spLocks noEditPoints="1"/>
          </p:cNvSpPr>
          <p:nvPr/>
        </p:nvSpPr>
        <p:spPr bwMode="auto">
          <a:xfrm>
            <a:off x="5845220" y="2944095"/>
            <a:ext cx="500052" cy="500052"/>
          </a:xfrm>
          <a:custGeom>
            <a:avLst/>
            <a:gdLst>
              <a:gd name="T0" fmla="*/ 414114 w 256"/>
              <a:gd name="T1" fmla="*/ 32866 h 256"/>
              <a:gd name="T2" fmla="*/ 361528 w 256"/>
              <a:gd name="T3" fmla="*/ 87096 h 256"/>
              <a:gd name="T4" fmla="*/ 361528 w 256"/>
              <a:gd name="T5" fmla="*/ 322089 h 256"/>
              <a:gd name="T6" fmla="*/ 400967 w 256"/>
              <a:gd name="T7" fmla="*/ 322089 h 256"/>
              <a:gd name="T8" fmla="*/ 420687 w 256"/>
              <a:gd name="T9" fmla="*/ 341809 h 256"/>
              <a:gd name="T10" fmla="*/ 400967 w 256"/>
              <a:gd name="T11" fmla="*/ 361529 h 256"/>
              <a:gd name="T12" fmla="*/ 361528 w 256"/>
              <a:gd name="T13" fmla="*/ 361529 h 256"/>
              <a:gd name="T14" fmla="*/ 361528 w 256"/>
              <a:gd name="T15" fmla="*/ 400968 h 256"/>
              <a:gd name="T16" fmla="*/ 341808 w 256"/>
              <a:gd name="T17" fmla="*/ 420688 h 256"/>
              <a:gd name="T18" fmla="*/ 322088 w 256"/>
              <a:gd name="T19" fmla="*/ 400968 h 256"/>
              <a:gd name="T20" fmla="*/ 322088 w 256"/>
              <a:gd name="T21" fmla="*/ 361529 h 256"/>
              <a:gd name="T22" fmla="*/ 87095 w 256"/>
              <a:gd name="T23" fmla="*/ 361529 h 256"/>
              <a:gd name="T24" fmla="*/ 85452 w 256"/>
              <a:gd name="T25" fmla="*/ 361529 h 256"/>
              <a:gd name="T26" fmla="*/ 85452 w 256"/>
              <a:gd name="T27" fmla="*/ 361529 h 256"/>
              <a:gd name="T28" fmla="*/ 82165 w 256"/>
              <a:gd name="T29" fmla="*/ 361529 h 256"/>
              <a:gd name="T30" fmla="*/ 75592 w 256"/>
              <a:gd name="T31" fmla="*/ 361529 h 256"/>
              <a:gd name="T32" fmla="*/ 59159 w 256"/>
              <a:gd name="T33" fmla="*/ 345096 h 256"/>
              <a:gd name="T34" fmla="*/ 59159 w 256"/>
              <a:gd name="T35" fmla="*/ 338522 h 256"/>
              <a:gd name="T36" fmla="*/ 59159 w 256"/>
              <a:gd name="T37" fmla="*/ 335236 h 256"/>
              <a:gd name="T38" fmla="*/ 59159 w 256"/>
              <a:gd name="T39" fmla="*/ 335236 h 256"/>
              <a:gd name="T40" fmla="*/ 59159 w 256"/>
              <a:gd name="T41" fmla="*/ 333592 h 256"/>
              <a:gd name="T42" fmla="*/ 59159 w 256"/>
              <a:gd name="T43" fmla="*/ 98599 h 256"/>
              <a:gd name="T44" fmla="*/ 19720 w 256"/>
              <a:gd name="T45" fmla="*/ 98599 h 256"/>
              <a:gd name="T46" fmla="*/ 0 w 256"/>
              <a:gd name="T47" fmla="*/ 78879 h 256"/>
              <a:gd name="T48" fmla="*/ 19720 w 256"/>
              <a:gd name="T49" fmla="*/ 59159 h 256"/>
              <a:gd name="T50" fmla="*/ 59159 w 256"/>
              <a:gd name="T51" fmla="*/ 59159 h 256"/>
              <a:gd name="T52" fmla="*/ 59159 w 256"/>
              <a:gd name="T53" fmla="*/ 19720 h 256"/>
              <a:gd name="T54" fmla="*/ 78879 w 256"/>
              <a:gd name="T55" fmla="*/ 0 h 256"/>
              <a:gd name="T56" fmla="*/ 98599 w 256"/>
              <a:gd name="T57" fmla="*/ 19720 h 256"/>
              <a:gd name="T58" fmla="*/ 98599 w 256"/>
              <a:gd name="T59" fmla="*/ 59159 h 256"/>
              <a:gd name="T60" fmla="*/ 333592 w 256"/>
              <a:gd name="T61" fmla="*/ 59159 h 256"/>
              <a:gd name="T62" fmla="*/ 387821 w 256"/>
              <a:gd name="T63" fmla="*/ 6573 h 256"/>
              <a:gd name="T64" fmla="*/ 400967 w 256"/>
              <a:gd name="T65" fmla="*/ 0 h 256"/>
              <a:gd name="T66" fmla="*/ 420687 w 256"/>
              <a:gd name="T67" fmla="*/ 19720 h 256"/>
              <a:gd name="T68" fmla="*/ 414114 w 256"/>
              <a:gd name="T69" fmla="*/ 32866 h 256"/>
              <a:gd name="T70" fmla="*/ 98599 w 256"/>
              <a:gd name="T71" fmla="*/ 98599 h 256"/>
              <a:gd name="T72" fmla="*/ 98599 w 256"/>
              <a:gd name="T73" fmla="*/ 294153 h 256"/>
              <a:gd name="T74" fmla="*/ 294152 w 256"/>
              <a:gd name="T75" fmla="*/ 98599 h 256"/>
              <a:gd name="T76" fmla="*/ 98599 w 256"/>
              <a:gd name="T77" fmla="*/ 98599 h 256"/>
              <a:gd name="T78" fmla="*/ 322088 w 256"/>
              <a:gd name="T79" fmla="*/ 126535 h 256"/>
              <a:gd name="T80" fmla="*/ 126535 w 256"/>
              <a:gd name="T81" fmla="*/ 322089 h 256"/>
              <a:gd name="T82" fmla="*/ 322088 w 256"/>
              <a:gd name="T83" fmla="*/ 322089 h 256"/>
              <a:gd name="T84" fmla="*/ 322088 w 256"/>
              <a:gd name="T85" fmla="*/ 126535 h 25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56" h="256">
                <a:moveTo>
                  <a:pt x="252" y="20"/>
                </a:moveTo>
                <a:cubicBezTo>
                  <a:pt x="220" y="53"/>
                  <a:pt x="220" y="53"/>
                  <a:pt x="220" y="53"/>
                </a:cubicBezTo>
                <a:cubicBezTo>
                  <a:pt x="220" y="196"/>
                  <a:pt x="220" y="196"/>
                  <a:pt x="220" y="196"/>
                </a:cubicBezTo>
                <a:cubicBezTo>
                  <a:pt x="244" y="196"/>
                  <a:pt x="244" y="196"/>
                  <a:pt x="244" y="196"/>
                </a:cubicBezTo>
                <a:cubicBezTo>
                  <a:pt x="251" y="196"/>
                  <a:pt x="256" y="201"/>
                  <a:pt x="256" y="208"/>
                </a:cubicBezTo>
                <a:cubicBezTo>
                  <a:pt x="256" y="215"/>
                  <a:pt x="251" y="220"/>
                  <a:pt x="244" y="220"/>
                </a:cubicBezTo>
                <a:cubicBezTo>
                  <a:pt x="220" y="220"/>
                  <a:pt x="220" y="220"/>
                  <a:pt x="220" y="220"/>
                </a:cubicBezTo>
                <a:cubicBezTo>
                  <a:pt x="220" y="244"/>
                  <a:pt x="220" y="244"/>
                  <a:pt x="220" y="244"/>
                </a:cubicBezTo>
                <a:cubicBezTo>
                  <a:pt x="220" y="251"/>
                  <a:pt x="215" y="256"/>
                  <a:pt x="208" y="256"/>
                </a:cubicBezTo>
                <a:cubicBezTo>
                  <a:pt x="201" y="256"/>
                  <a:pt x="196" y="251"/>
                  <a:pt x="196" y="244"/>
                </a:cubicBezTo>
                <a:cubicBezTo>
                  <a:pt x="196" y="220"/>
                  <a:pt x="196" y="220"/>
                  <a:pt x="196" y="220"/>
                </a:cubicBezTo>
                <a:cubicBezTo>
                  <a:pt x="53" y="220"/>
                  <a:pt x="53" y="220"/>
                  <a:pt x="53" y="220"/>
                </a:cubicBezTo>
                <a:cubicBezTo>
                  <a:pt x="52" y="220"/>
                  <a:pt x="52" y="220"/>
                  <a:pt x="52" y="220"/>
                </a:cubicBezTo>
                <a:cubicBezTo>
                  <a:pt x="52" y="220"/>
                  <a:pt x="52" y="220"/>
                  <a:pt x="52" y="220"/>
                </a:cubicBezTo>
                <a:cubicBezTo>
                  <a:pt x="50" y="220"/>
                  <a:pt x="50" y="220"/>
                  <a:pt x="50" y="220"/>
                </a:cubicBezTo>
                <a:cubicBezTo>
                  <a:pt x="46" y="220"/>
                  <a:pt x="46" y="220"/>
                  <a:pt x="46" y="220"/>
                </a:cubicBezTo>
                <a:cubicBezTo>
                  <a:pt x="40" y="220"/>
                  <a:pt x="36" y="216"/>
                  <a:pt x="36" y="210"/>
                </a:cubicBezTo>
                <a:cubicBezTo>
                  <a:pt x="36" y="206"/>
                  <a:pt x="36" y="206"/>
                  <a:pt x="36" y="206"/>
                </a:cubicBezTo>
                <a:cubicBezTo>
                  <a:pt x="36" y="204"/>
                  <a:pt x="36" y="204"/>
                  <a:pt x="36" y="204"/>
                </a:cubicBezTo>
                <a:cubicBezTo>
                  <a:pt x="36" y="204"/>
                  <a:pt x="36" y="204"/>
                  <a:pt x="36" y="204"/>
                </a:cubicBezTo>
                <a:cubicBezTo>
                  <a:pt x="36" y="203"/>
                  <a:pt x="36" y="203"/>
                  <a:pt x="36" y="203"/>
                </a:cubicBezTo>
                <a:cubicBezTo>
                  <a:pt x="36" y="60"/>
                  <a:pt x="36" y="60"/>
                  <a:pt x="36" y="60"/>
                </a:cubicBezTo>
                <a:cubicBezTo>
                  <a:pt x="12" y="60"/>
                  <a:pt x="12" y="60"/>
                  <a:pt x="12" y="60"/>
                </a:cubicBezTo>
                <a:cubicBezTo>
                  <a:pt x="5" y="60"/>
                  <a:pt x="0" y="55"/>
                  <a:pt x="0" y="48"/>
                </a:cubicBezTo>
                <a:cubicBezTo>
                  <a:pt x="0" y="41"/>
                  <a:pt x="5" y="36"/>
                  <a:pt x="12" y="36"/>
                </a:cubicBezTo>
                <a:cubicBezTo>
                  <a:pt x="36" y="36"/>
                  <a:pt x="36" y="36"/>
                  <a:pt x="36" y="36"/>
                </a:cubicBezTo>
                <a:cubicBezTo>
                  <a:pt x="36" y="12"/>
                  <a:pt x="36" y="12"/>
                  <a:pt x="36" y="12"/>
                </a:cubicBezTo>
                <a:cubicBezTo>
                  <a:pt x="36" y="5"/>
                  <a:pt x="41" y="0"/>
                  <a:pt x="48" y="0"/>
                </a:cubicBezTo>
                <a:cubicBezTo>
                  <a:pt x="55" y="0"/>
                  <a:pt x="60" y="5"/>
                  <a:pt x="60" y="12"/>
                </a:cubicBezTo>
                <a:cubicBezTo>
                  <a:pt x="60" y="36"/>
                  <a:pt x="60" y="36"/>
                  <a:pt x="60" y="36"/>
                </a:cubicBezTo>
                <a:cubicBezTo>
                  <a:pt x="203" y="36"/>
                  <a:pt x="203" y="36"/>
                  <a:pt x="203" y="36"/>
                </a:cubicBezTo>
                <a:cubicBezTo>
                  <a:pt x="236" y="4"/>
                  <a:pt x="236" y="4"/>
                  <a:pt x="236" y="4"/>
                </a:cubicBezTo>
                <a:cubicBezTo>
                  <a:pt x="238" y="1"/>
                  <a:pt x="241" y="0"/>
                  <a:pt x="244" y="0"/>
                </a:cubicBezTo>
                <a:cubicBezTo>
                  <a:pt x="251" y="0"/>
                  <a:pt x="256" y="5"/>
                  <a:pt x="256" y="12"/>
                </a:cubicBezTo>
                <a:cubicBezTo>
                  <a:pt x="256" y="15"/>
                  <a:pt x="255" y="18"/>
                  <a:pt x="252" y="20"/>
                </a:cubicBezTo>
                <a:moveTo>
                  <a:pt x="60" y="60"/>
                </a:moveTo>
                <a:cubicBezTo>
                  <a:pt x="60" y="179"/>
                  <a:pt x="60" y="179"/>
                  <a:pt x="60" y="179"/>
                </a:cubicBezTo>
                <a:cubicBezTo>
                  <a:pt x="179" y="60"/>
                  <a:pt x="179" y="60"/>
                  <a:pt x="179" y="60"/>
                </a:cubicBezTo>
                <a:lnTo>
                  <a:pt x="60" y="60"/>
                </a:lnTo>
                <a:close/>
                <a:moveTo>
                  <a:pt x="196" y="77"/>
                </a:moveTo>
                <a:cubicBezTo>
                  <a:pt x="77" y="196"/>
                  <a:pt x="77" y="196"/>
                  <a:pt x="77" y="196"/>
                </a:cubicBezTo>
                <a:cubicBezTo>
                  <a:pt x="196" y="196"/>
                  <a:pt x="196" y="196"/>
                  <a:pt x="196" y="196"/>
                </a:cubicBezTo>
                <a:lnTo>
                  <a:pt x="196" y="77"/>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3854228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B8E017-0187-4BED-A7B1-BE603C86771D}"/>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2A0D3A87-D808-4F4A-AA8F-059A6834A14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Oval 8">
            <a:extLst>
              <a:ext uri="{FF2B5EF4-FFF2-40B4-BE49-F238E27FC236}">
                <a16:creationId xmlns:a16="http://schemas.microsoft.com/office/drawing/2014/main" id="{399F2A4A-FB3F-4272-8664-55E57DC818C7}"/>
              </a:ext>
            </a:extLst>
          </p:cNvPr>
          <p:cNvSpPr/>
          <p:nvPr/>
        </p:nvSpPr>
        <p:spPr>
          <a:xfrm>
            <a:off x="746378" y="1994874"/>
            <a:ext cx="4177326" cy="41773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5F908BAA-DC2F-4317-8240-0AA62F448958}"/>
              </a:ext>
            </a:extLst>
          </p:cNvPr>
          <p:cNvSpPr/>
          <p:nvPr/>
        </p:nvSpPr>
        <p:spPr>
          <a:xfrm>
            <a:off x="1232532" y="2481029"/>
            <a:ext cx="3205018" cy="32050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637A3388-1F81-4C78-A334-384C2AC9E842}"/>
              </a:ext>
            </a:extLst>
          </p:cNvPr>
          <p:cNvSpPr/>
          <p:nvPr/>
        </p:nvSpPr>
        <p:spPr>
          <a:xfrm>
            <a:off x="1583644" y="2832140"/>
            <a:ext cx="2502795" cy="25027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Oval 5">
            <a:extLst>
              <a:ext uri="{FF2B5EF4-FFF2-40B4-BE49-F238E27FC236}">
                <a16:creationId xmlns:a16="http://schemas.microsoft.com/office/drawing/2014/main" id="{BB3CD2E4-500D-4645-BDC0-5ABF86536B9F}"/>
              </a:ext>
            </a:extLst>
          </p:cNvPr>
          <p:cNvSpPr/>
          <p:nvPr/>
        </p:nvSpPr>
        <p:spPr>
          <a:xfrm>
            <a:off x="2015781" y="3264277"/>
            <a:ext cx="1638520" cy="16385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7344EF3B-A84D-4BB1-AD7F-DF80F1A361FA}"/>
              </a:ext>
            </a:extLst>
          </p:cNvPr>
          <p:cNvSpPr/>
          <p:nvPr/>
        </p:nvSpPr>
        <p:spPr>
          <a:xfrm>
            <a:off x="8492648" y="2281155"/>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14" name="TextBox 13">
            <a:extLst>
              <a:ext uri="{FF2B5EF4-FFF2-40B4-BE49-F238E27FC236}">
                <a16:creationId xmlns:a16="http://schemas.microsoft.com/office/drawing/2014/main" id="{C11606C1-08B2-4453-A173-83B1000D222B}"/>
              </a:ext>
            </a:extLst>
          </p:cNvPr>
          <p:cNvSpPr txBox="1"/>
          <p:nvPr/>
        </p:nvSpPr>
        <p:spPr>
          <a:xfrm>
            <a:off x="6941144" y="2291365"/>
            <a:ext cx="1187654"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One</a:t>
            </a:r>
          </a:p>
          <a:p>
            <a:r>
              <a:rPr lang="en-US">
                <a:solidFill>
                  <a:schemeClr val="tx1">
                    <a:lumMod val="85000"/>
                    <a:lumOff val="15000"/>
                  </a:schemeClr>
                </a:solidFill>
                <a:latin typeface="Inter" panose="020B0502030000000004" pitchFamily="34" charset="0"/>
                <a:ea typeface="Inter" panose="020B0502030000000004" pitchFamily="34" charset="0"/>
              </a:rPr>
              <a:t>overview</a:t>
            </a:r>
          </a:p>
        </p:txBody>
      </p:sp>
      <p:sp>
        <p:nvSpPr>
          <p:cNvPr id="15" name="TextBox 14">
            <a:extLst>
              <a:ext uri="{FF2B5EF4-FFF2-40B4-BE49-F238E27FC236}">
                <a16:creationId xmlns:a16="http://schemas.microsoft.com/office/drawing/2014/main" id="{77000F39-27C2-4BC8-B1A5-0EDE498D76BF}"/>
              </a:ext>
            </a:extLst>
          </p:cNvPr>
          <p:cNvSpPr txBox="1"/>
          <p:nvPr/>
        </p:nvSpPr>
        <p:spPr>
          <a:xfrm>
            <a:off x="9523247" y="2234939"/>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grpSp>
        <p:nvGrpSpPr>
          <p:cNvPr id="32" name="Group 31">
            <a:extLst>
              <a:ext uri="{FF2B5EF4-FFF2-40B4-BE49-F238E27FC236}">
                <a16:creationId xmlns:a16="http://schemas.microsoft.com/office/drawing/2014/main" id="{826B9BF1-665D-4470-AD0B-A041B8526114}"/>
              </a:ext>
            </a:extLst>
          </p:cNvPr>
          <p:cNvGrpSpPr/>
          <p:nvPr/>
        </p:nvGrpSpPr>
        <p:grpSpPr>
          <a:xfrm>
            <a:off x="3449470" y="2614530"/>
            <a:ext cx="3069058" cy="919033"/>
            <a:chOff x="3712742" y="2642880"/>
            <a:chExt cx="3069058" cy="919033"/>
          </a:xfrm>
        </p:grpSpPr>
        <p:cxnSp>
          <p:nvCxnSpPr>
            <p:cNvPr id="29" name="Straight Connector 28">
              <a:extLst>
                <a:ext uri="{FF2B5EF4-FFF2-40B4-BE49-F238E27FC236}">
                  <a16:creationId xmlns:a16="http://schemas.microsoft.com/office/drawing/2014/main" id="{FB2B8DA0-AE32-44EC-9832-931048CA4ECF}"/>
                </a:ext>
              </a:extLst>
            </p:cNvPr>
            <p:cNvCxnSpPr/>
            <p:nvPr/>
          </p:nvCxnSpPr>
          <p:spPr>
            <a:xfrm flipH="1">
              <a:off x="4943475" y="2642880"/>
              <a:ext cx="1838325" cy="0"/>
            </a:xfrm>
            <a:prstGeom prst="line">
              <a:avLst/>
            </a:prstGeom>
            <a:ln w="19050">
              <a:solidFill>
                <a:schemeClr val="accent4"/>
              </a:solidFill>
              <a:headEnd type="ova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3FDF3D4-4BF2-488F-A78D-1B1916E23362}"/>
                </a:ext>
              </a:extLst>
            </p:cNvPr>
            <p:cNvCxnSpPr>
              <a:cxnSpLocks/>
            </p:cNvCxnSpPr>
            <p:nvPr/>
          </p:nvCxnSpPr>
          <p:spPr>
            <a:xfrm flipH="1">
              <a:off x="3712742" y="2642880"/>
              <a:ext cx="1230735" cy="919033"/>
            </a:xfrm>
            <a:prstGeom prst="line">
              <a:avLst/>
            </a:prstGeom>
            <a:ln w="19050">
              <a:solidFill>
                <a:schemeClr val="accent4"/>
              </a:solidFill>
              <a:tailEnd type="none"/>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A833AD0C-0524-4A44-A681-31589D2F7839}"/>
              </a:ext>
            </a:extLst>
          </p:cNvPr>
          <p:cNvGrpSpPr/>
          <p:nvPr/>
        </p:nvGrpSpPr>
        <p:grpSpPr>
          <a:xfrm>
            <a:off x="4086439" y="3718229"/>
            <a:ext cx="2432089" cy="365308"/>
            <a:chOff x="4349711" y="2642880"/>
            <a:chExt cx="2432089" cy="365308"/>
          </a:xfrm>
        </p:grpSpPr>
        <p:cxnSp>
          <p:nvCxnSpPr>
            <p:cNvPr id="36" name="Straight Connector 35">
              <a:extLst>
                <a:ext uri="{FF2B5EF4-FFF2-40B4-BE49-F238E27FC236}">
                  <a16:creationId xmlns:a16="http://schemas.microsoft.com/office/drawing/2014/main" id="{4A9FBDD7-8E52-456A-85D5-7C2F965239E7}"/>
                </a:ext>
              </a:extLst>
            </p:cNvPr>
            <p:cNvCxnSpPr/>
            <p:nvPr/>
          </p:nvCxnSpPr>
          <p:spPr>
            <a:xfrm flipH="1">
              <a:off x="4943475" y="2642880"/>
              <a:ext cx="1838325" cy="0"/>
            </a:xfrm>
            <a:prstGeom prst="line">
              <a:avLst/>
            </a:prstGeom>
            <a:ln w="19050">
              <a:solidFill>
                <a:schemeClr val="accent3"/>
              </a:solidFill>
              <a:headEnd type="ova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C603CFE-D7F0-4487-8F8A-636502C8F27F}"/>
                </a:ext>
              </a:extLst>
            </p:cNvPr>
            <p:cNvCxnSpPr>
              <a:cxnSpLocks/>
              <a:endCxn id="7" idx="6"/>
            </p:cNvCxnSpPr>
            <p:nvPr/>
          </p:nvCxnSpPr>
          <p:spPr>
            <a:xfrm flipH="1">
              <a:off x="4349711" y="2642880"/>
              <a:ext cx="593768" cy="365308"/>
            </a:xfrm>
            <a:prstGeom prst="line">
              <a:avLst/>
            </a:prstGeom>
            <a:ln w="19050">
              <a:solidFill>
                <a:schemeClr val="accent3"/>
              </a:solidFill>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5AC5C76C-A92E-4A4F-AD26-46A04F3EB42B}"/>
              </a:ext>
            </a:extLst>
          </p:cNvPr>
          <p:cNvGrpSpPr/>
          <p:nvPr/>
        </p:nvGrpSpPr>
        <p:grpSpPr>
          <a:xfrm>
            <a:off x="3968186" y="4791085"/>
            <a:ext cx="2550342" cy="425597"/>
            <a:chOff x="4231458" y="2642880"/>
            <a:chExt cx="2550342" cy="425597"/>
          </a:xfrm>
        </p:grpSpPr>
        <p:cxnSp>
          <p:nvCxnSpPr>
            <p:cNvPr id="41" name="Straight Connector 40">
              <a:extLst>
                <a:ext uri="{FF2B5EF4-FFF2-40B4-BE49-F238E27FC236}">
                  <a16:creationId xmlns:a16="http://schemas.microsoft.com/office/drawing/2014/main" id="{FD528687-569C-4D29-A843-AAD2E7805010}"/>
                </a:ext>
              </a:extLst>
            </p:cNvPr>
            <p:cNvCxnSpPr/>
            <p:nvPr/>
          </p:nvCxnSpPr>
          <p:spPr>
            <a:xfrm flipH="1">
              <a:off x="4943475" y="2642880"/>
              <a:ext cx="1838325" cy="0"/>
            </a:xfrm>
            <a:prstGeom prst="line">
              <a:avLst/>
            </a:prstGeom>
            <a:ln w="19050">
              <a:solidFill>
                <a:schemeClr val="accent2"/>
              </a:solidFill>
              <a:headEnd type="ova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67E3FCD-A711-46A5-92CB-E0C275698D12}"/>
                </a:ext>
              </a:extLst>
            </p:cNvPr>
            <p:cNvCxnSpPr>
              <a:cxnSpLocks/>
              <a:endCxn id="8" idx="5"/>
            </p:cNvCxnSpPr>
            <p:nvPr/>
          </p:nvCxnSpPr>
          <p:spPr>
            <a:xfrm flipH="1">
              <a:off x="4231458" y="2642880"/>
              <a:ext cx="712022" cy="425597"/>
            </a:xfrm>
            <a:prstGeom prst="line">
              <a:avLst/>
            </a:prstGeom>
            <a:ln w="19050">
              <a:solidFill>
                <a:schemeClr val="accent2"/>
              </a:solidFill>
              <a:tailEnd type="none"/>
            </a:ln>
          </p:spPr>
          <p:style>
            <a:lnRef idx="1">
              <a:schemeClr val="accent1"/>
            </a:lnRef>
            <a:fillRef idx="0">
              <a:schemeClr val="accent1"/>
            </a:fillRef>
            <a:effectRef idx="0">
              <a:schemeClr val="accent1"/>
            </a:effectRef>
            <a:fontRef idx="minor">
              <a:schemeClr val="tx1"/>
            </a:fontRef>
          </p:style>
        </p:cxnSp>
      </p:grpSp>
      <p:cxnSp>
        <p:nvCxnSpPr>
          <p:cNvPr id="45" name="Straight Connector 44">
            <a:extLst>
              <a:ext uri="{FF2B5EF4-FFF2-40B4-BE49-F238E27FC236}">
                <a16:creationId xmlns:a16="http://schemas.microsoft.com/office/drawing/2014/main" id="{5653EE32-960F-42A3-A99E-9F2BCA84CF74}"/>
              </a:ext>
            </a:extLst>
          </p:cNvPr>
          <p:cNvCxnSpPr>
            <a:cxnSpLocks/>
          </p:cNvCxnSpPr>
          <p:nvPr/>
        </p:nvCxnSpPr>
        <p:spPr>
          <a:xfrm flipH="1">
            <a:off x="3946778" y="5848905"/>
            <a:ext cx="2571752" cy="0"/>
          </a:xfrm>
          <a:prstGeom prst="line">
            <a:avLst/>
          </a:prstGeom>
          <a:ln w="1905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46329604-2284-499C-97BC-7076A6FC352F}"/>
              </a:ext>
            </a:extLst>
          </p:cNvPr>
          <p:cNvSpPr txBox="1"/>
          <p:nvPr/>
        </p:nvSpPr>
        <p:spPr>
          <a:xfrm>
            <a:off x="2476272" y="3945038"/>
            <a:ext cx="717539"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25%</a:t>
            </a:r>
          </a:p>
        </p:txBody>
      </p:sp>
      <p:sp>
        <p:nvSpPr>
          <p:cNvPr id="57" name="TextBox 56">
            <a:extLst>
              <a:ext uri="{FF2B5EF4-FFF2-40B4-BE49-F238E27FC236}">
                <a16:creationId xmlns:a16="http://schemas.microsoft.com/office/drawing/2014/main" id="{027CF256-0B90-42A5-8F82-034249438191}"/>
              </a:ext>
            </a:extLst>
          </p:cNvPr>
          <p:cNvSpPr txBox="1"/>
          <p:nvPr/>
        </p:nvSpPr>
        <p:spPr>
          <a:xfrm>
            <a:off x="2476272" y="4975036"/>
            <a:ext cx="717539"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30%</a:t>
            </a:r>
          </a:p>
        </p:txBody>
      </p:sp>
      <p:sp>
        <p:nvSpPr>
          <p:cNvPr id="58" name="TextBox 57">
            <a:extLst>
              <a:ext uri="{FF2B5EF4-FFF2-40B4-BE49-F238E27FC236}">
                <a16:creationId xmlns:a16="http://schemas.microsoft.com/office/drawing/2014/main" id="{80373097-CEA8-4D4E-B99A-3044A08742A8}"/>
              </a:ext>
            </a:extLst>
          </p:cNvPr>
          <p:cNvSpPr txBox="1"/>
          <p:nvPr/>
        </p:nvSpPr>
        <p:spPr>
          <a:xfrm rot="16200000">
            <a:off x="4321857" y="3945038"/>
            <a:ext cx="717539"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50%</a:t>
            </a:r>
          </a:p>
        </p:txBody>
      </p:sp>
      <p:sp>
        <p:nvSpPr>
          <p:cNvPr id="59" name="TextBox 58">
            <a:extLst>
              <a:ext uri="{FF2B5EF4-FFF2-40B4-BE49-F238E27FC236}">
                <a16:creationId xmlns:a16="http://schemas.microsoft.com/office/drawing/2014/main" id="{7AD9C609-EB87-4D6F-9634-040624C803DA}"/>
              </a:ext>
            </a:extLst>
          </p:cNvPr>
          <p:cNvSpPr txBox="1"/>
          <p:nvPr/>
        </p:nvSpPr>
        <p:spPr>
          <a:xfrm rot="5400000">
            <a:off x="1067996" y="3945038"/>
            <a:ext cx="717539"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40%</a:t>
            </a:r>
          </a:p>
        </p:txBody>
      </p:sp>
      <p:sp>
        <p:nvSpPr>
          <p:cNvPr id="64" name="Oval 63">
            <a:extLst>
              <a:ext uri="{FF2B5EF4-FFF2-40B4-BE49-F238E27FC236}">
                <a16:creationId xmlns:a16="http://schemas.microsoft.com/office/drawing/2014/main" id="{E2C6F626-FA42-4A27-A56D-0AB357478953}"/>
              </a:ext>
            </a:extLst>
          </p:cNvPr>
          <p:cNvSpPr/>
          <p:nvPr/>
        </p:nvSpPr>
        <p:spPr>
          <a:xfrm>
            <a:off x="8492648" y="3359280"/>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65" name="TextBox 64">
            <a:extLst>
              <a:ext uri="{FF2B5EF4-FFF2-40B4-BE49-F238E27FC236}">
                <a16:creationId xmlns:a16="http://schemas.microsoft.com/office/drawing/2014/main" id="{952E57B8-AA29-4AD0-BFDF-A93C52607F9B}"/>
              </a:ext>
            </a:extLst>
          </p:cNvPr>
          <p:cNvSpPr txBox="1"/>
          <p:nvPr/>
        </p:nvSpPr>
        <p:spPr>
          <a:xfrm>
            <a:off x="6941144" y="3369490"/>
            <a:ext cx="1187654"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Two</a:t>
            </a:r>
          </a:p>
          <a:p>
            <a:r>
              <a:rPr lang="en-US">
                <a:solidFill>
                  <a:schemeClr val="tx1">
                    <a:lumMod val="85000"/>
                    <a:lumOff val="15000"/>
                  </a:schemeClr>
                </a:solidFill>
                <a:latin typeface="Inter" panose="020B0502030000000004" pitchFamily="34" charset="0"/>
                <a:ea typeface="Inter" panose="020B0502030000000004" pitchFamily="34" charset="0"/>
              </a:rPr>
              <a:t>overview</a:t>
            </a:r>
          </a:p>
        </p:txBody>
      </p:sp>
      <p:sp>
        <p:nvSpPr>
          <p:cNvPr id="66" name="TextBox 65">
            <a:extLst>
              <a:ext uri="{FF2B5EF4-FFF2-40B4-BE49-F238E27FC236}">
                <a16:creationId xmlns:a16="http://schemas.microsoft.com/office/drawing/2014/main" id="{49196771-8F08-429D-97FB-8B4E58790C6A}"/>
              </a:ext>
            </a:extLst>
          </p:cNvPr>
          <p:cNvSpPr txBox="1"/>
          <p:nvPr/>
        </p:nvSpPr>
        <p:spPr>
          <a:xfrm>
            <a:off x="9523247" y="3313064"/>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68" name="Oval 67">
            <a:extLst>
              <a:ext uri="{FF2B5EF4-FFF2-40B4-BE49-F238E27FC236}">
                <a16:creationId xmlns:a16="http://schemas.microsoft.com/office/drawing/2014/main" id="{13BB8718-F858-4885-AF2F-6C2583447AB2}"/>
              </a:ext>
            </a:extLst>
          </p:cNvPr>
          <p:cNvSpPr/>
          <p:nvPr/>
        </p:nvSpPr>
        <p:spPr>
          <a:xfrm>
            <a:off x="8492648" y="4437405"/>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69" name="TextBox 68">
            <a:extLst>
              <a:ext uri="{FF2B5EF4-FFF2-40B4-BE49-F238E27FC236}">
                <a16:creationId xmlns:a16="http://schemas.microsoft.com/office/drawing/2014/main" id="{82479BE3-42C1-40AE-9A80-AF78C0ED2FC3}"/>
              </a:ext>
            </a:extLst>
          </p:cNvPr>
          <p:cNvSpPr txBox="1"/>
          <p:nvPr/>
        </p:nvSpPr>
        <p:spPr>
          <a:xfrm>
            <a:off x="6941144" y="4447615"/>
            <a:ext cx="1187654"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Three</a:t>
            </a:r>
          </a:p>
          <a:p>
            <a:r>
              <a:rPr lang="en-US">
                <a:solidFill>
                  <a:schemeClr val="tx1">
                    <a:lumMod val="85000"/>
                    <a:lumOff val="15000"/>
                  </a:schemeClr>
                </a:solidFill>
                <a:latin typeface="Inter" panose="020B0502030000000004" pitchFamily="34" charset="0"/>
                <a:ea typeface="Inter" panose="020B0502030000000004" pitchFamily="34" charset="0"/>
              </a:rPr>
              <a:t>overview</a:t>
            </a:r>
          </a:p>
        </p:txBody>
      </p:sp>
      <p:sp>
        <p:nvSpPr>
          <p:cNvPr id="70" name="TextBox 69">
            <a:extLst>
              <a:ext uri="{FF2B5EF4-FFF2-40B4-BE49-F238E27FC236}">
                <a16:creationId xmlns:a16="http://schemas.microsoft.com/office/drawing/2014/main" id="{458B0553-7F96-43E0-BA5E-AFE59D9A0CDA}"/>
              </a:ext>
            </a:extLst>
          </p:cNvPr>
          <p:cNvSpPr txBox="1"/>
          <p:nvPr/>
        </p:nvSpPr>
        <p:spPr>
          <a:xfrm>
            <a:off x="9523247" y="4391189"/>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72" name="Oval 71">
            <a:extLst>
              <a:ext uri="{FF2B5EF4-FFF2-40B4-BE49-F238E27FC236}">
                <a16:creationId xmlns:a16="http://schemas.microsoft.com/office/drawing/2014/main" id="{8674A738-BE9C-4799-8C22-A16AC77C09A4}"/>
              </a:ext>
            </a:extLst>
          </p:cNvPr>
          <p:cNvSpPr/>
          <p:nvPr/>
        </p:nvSpPr>
        <p:spPr>
          <a:xfrm>
            <a:off x="8492648" y="5515530"/>
            <a:ext cx="666750" cy="6667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73" name="TextBox 72">
            <a:extLst>
              <a:ext uri="{FF2B5EF4-FFF2-40B4-BE49-F238E27FC236}">
                <a16:creationId xmlns:a16="http://schemas.microsoft.com/office/drawing/2014/main" id="{9E8805B3-6583-42DE-80BB-66013233AB3B}"/>
              </a:ext>
            </a:extLst>
          </p:cNvPr>
          <p:cNvSpPr txBox="1"/>
          <p:nvPr/>
        </p:nvSpPr>
        <p:spPr>
          <a:xfrm>
            <a:off x="6941144" y="5525740"/>
            <a:ext cx="1187654" cy="646331"/>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Four</a:t>
            </a:r>
          </a:p>
          <a:p>
            <a:r>
              <a:rPr lang="en-US">
                <a:solidFill>
                  <a:schemeClr val="tx1">
                    <a:lumMod val="85000"/>
                    <a:lumOff val="15000"/>
                  </a:schemeClr>
                </a:solidFill>
                <a:latin typeface="Inter" panose="020B0502030000000004" pitchFamily="34" charset="0"/>
                <a:ea typeface="Inter" panose="020B0502030000000004" pitchFamily="34" charset="0"/>
              </a:rPr>
              <a:t>overview</a:t>
            </a:r>
          </a:p>
        </p:txBody>
      </p:sp>
      <p:sp>
        <p:nvSpPr>
          <p:cNvPr id="74" name="TextBox 73">
            <a:extLst>
              <a:ext uri="{FF2B5EF4-FFF2-40B4-BE49-F238E27FC236}">
                <a16:creationId xmlns:a16="http://schemas.microsoft.com/office/drawing/2014/main" id="{A35A935F-4354-4207-B02B-EBBE839B2ED1}"/>
              </a:ext>
            </a:extLst>
          </p:cNvPr>
          <p:cNvSpPr txBox="1"/>
          <p:nvPr/>
        </p:nvSpPr>
        <p:spPr>
          <a:xfrm>
            <a:off x="9523247" y="5469314"/>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76" name="Freeform 11">
            <a:extLst>
              <a:ext uri="{FF2B5EF4-FFF2-40B4-BE49-F238E27FC236}">
                <a16:creationId xmlns:a16="http://schemas.microsoft.com/office/drawing/2014/main" id="{AD21D52B-07FF-497B-A976-8FBA007DC551}"/>
              </a:ext>
            </a:extLst>
          </p:cNvPr>
          <p:cNvSpPr>
            <a:spLocks noEditPoints="1"/>
          </p:cNvSpPr>
          <p:nvPr/>
        </p:nvSpPr>
        <p:spPr bwMode="auto">
          <a:xfrm>
            <a:off x="8646264" y="5668407"/>
            <a:ext cx="359518" cy="360996"/>
          </a:xfrm>
          <a:custGeom>
            <a:avLst/>
            <a:gdLst>
              <a:gd name="T0" fmla="*/ 48626 w 238"/>
              <a:gd name="T1" fmla="*/ 343407 h 238"/>
              <a:gd name="T2" fmla="*/ 43763 w 238"/>
              <a:gd name="T3" fmla="*/ 338524 h 238"/>
              <a:gd name="T4" fmla="*/ 43763 w 238"/>
              <a:gd name="T5" fmla="*/ 177400 h 238"/>
              <a:gd name="T6" fmla="*/ 176673 w 238"/>
              <a:gd name="T7" fmla="*/ 43943 h 238"/>
              <a:gd name="T8" fmla="*/ 337137 w 238"/>
              <a:gd name="T9" fmla="*/ 43943 h 238"/>
              <a:gd name="T10" fmla="*/ 342000 w 238"/>
              <a:gd name="T11" fmla="*/ 48826 h 238"/>
              <a:gd name="T12" fmla="*/ 342000 w 238"/>
              <a:gd name="T13" fmla="*/ 209950 h 238"/>
              <a:gd name="T14" fmla="*/ 209090 w 238"/>
              <a:gd name="T15" fmla="*/ 343407 h 238"/>
              <a:gd name="T16" fmla="*/ 48626 w 238"/>
              <a:gd name="T17" fmla="*/ 343407 h 238"/>
              <a:gd name="T18" fmla="*/ 247991 w 238"/>
              <a:gd name="T19" fmla="*/ 249011 h 238"/>
              <a:gd name="T20" fmla="*/ 137773 w 238"/>
              <a:gd name="T21" fmla="*/ 138339 h 238"/>
              <a:gd name="T22" fmla="*/ 71318 w 238"/>
              <a:gd name="T23" fmla="*/ 205068 h 238"/>
              <a:gd name="T24" fmla="*/ 71318 w 238"/>
              <a:gd name="T25" fmla="*/ 310857 h 238"/>
              <a:gd name="T26" fmla="*/ 76180 w 238"/>
              <a:gd name="T27" fmla="*/ 315739 h 238"/>
              <a:gd name="T28" fmla="*/ 181536 w 238"/>
              <a:gd name="T29" fmla="*/ 315739 h 238"/>
              <a:gd name="T30" fmla="*/ 247991 w 238"/>
              <a:gd name="T31" fmla="*/ 249011 h 2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8" h="238">
                <a:moveTo>
                  <a:pt x="30" y="211"/>
                </a:moveTo>
                <a:cubicBezTo>
                  <a:pt x="27" y="208"/>
                  <a:pt x="27" y="208"/>
                  <a:pt x="27" y="208"/>
                </a:cubicBezTo>
                <a:cubicBezTo>
                  <a:pt x="0" y="181"/>
                  <a:pt x="0" y="136"/>
                  <a:pt x="27" y="109"/>
                </a:cubicBezTo>
                <a:cubicBezTo>
                  <a:pt x="109" y="27"/>
                  <a:pt x="109" y="27"/>
                  <a:pt x="109" y="27"/>
                </a:cubicBezTo>
                <a:cubicBezTo>
                  <a:pt x="136" y="0"/>
                  <a:pt x="181" y="0"/>
                  <a:pt x="208" y="27"/>
                </a:cubicBezTo>
                <a:cubicBezTo>
                  <a:pt x="211" y="30"/>
                  <a:pt x="211" y="30"/>
                  <a:pt x="211" y="30"/>
                </a:cubicBezTo>
                <a:cubicBezTo>
                  <a:pt x="238" y="57"/>
                  <a:pt x="238" y="102"/>
                  <a:pt x="211" y="129"/>
                </a:cubicBezTo>
                <a:cubicBezTo>
                  <a:pt x="129" y="211"/>
                  <a:pt x="129" y="211"/>
                  <a:pt x="129" y="211"/>
                </a:cubicBezTo>
                <a:cubicBezTo>
                  <a:pt x="102" y="238"/>
                  <a:pt x="57" y="238"/>
                  <a:pt x="30" y="211"/>
                </a:cubicBezTo>
                <a:moveTo>
                  <a:pt x="153" y="153"/>
                </a:moveTo>
                <a:cubicBezTo>
                  <a:pt x="85" y="85"/>
                  <a:pt x="85" y="85"/>
                  <a:pt x="85" y="85"/>
                </a:cubicBezTo>
                <a:cubicBezTo>
                  <a:pt x="44" y="126"/>
                  <a:pt x="44" y="126"/>
                  <a:pt x="44" y="126"/>
                </a:cubicBezTo>
                <a:cubicBezTo>
                  <a:pt x="26" y="144"/>
                  <a:pt x="26" y="173"/>
                  <a:pt x="44" y="191"/>
                </a:cubicBezTo>
                <a:cubicBezTo>
                  <a:pt x="47" y="194"/>
                  <a:pt x="47" y="194"/>
                  <a:pt x="47" y="194"/>
                </a:cubicBezTo>
                <a:cubicBezTo>
                  <a:pt x="65" y="212"/>
                  <a:pt x="94" y="212"/>
                  <a:pt x="112" y="194"/>
                </a:cubicBezTo>
                <a:lnTo>
                  <a:pt x="153" y="153"/>
                </a:lnTo>
                <a:close/>
              </a:path>
            </a:pathLst>
          </a:custGeom>
          <a:solidFill>
            <a:schemeClr val="bg1"/>
          </a:solidFill>
          <a:ln>
            <a:noFill/>
          </a:ln>
        </p:spPr>
        <p:txBody>
          <a:bodyPr/>
          <a:lstStyle/>
          <a:p>
            <a:endParaRPr lang="en-US" dirty="0">
              <a:latin typeface="Roboto" panose="02000000000000000000" pitchFamily="2" charset="0"/>
            </a:endParaRPr>
          </a:p>
        </p:txBody>
      </p:sp>
      <p:sp>
        <p:nvSpPr>
          <p:cNvPr id="77" name="Freeform 13">
            <a:extLst>
              <a:ext uri="{FF2B5EF4-FFF2-40B4-BE49-F238E27FC236}">
                <a16:creationId xmlns:a16="http://schemas.microsoft.com/office/drawing/2014/main" id="{1E5E932F-D408-4717-8BA2-090288B2E05E}"/>
              </a:ext>
            </a:extLst>
          </p:cNvPr>
          <p:cNvSpPr>
            <a:spLocks noEditPoints="1"/>
          </p:cNvSpPr>
          <p:nvPr/>
        </p:nvSpPr>
        <p:spPr bwMode="auto">
          <a:xfrm>
            <a:off x="8632209" y="4600638"/>
            <a:ext cx="387628" cy="340284"/>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78" name="Freeform 14">
            <a:extLst>
              <a:ext uri="{FF2B5EF4-FFF2-40B4-BE49-F238E27FC236}">
                <a16:creationId xmlns:a16="http://schemas.microsoft.com/office/drawing/2014/main" id="{8B6A529B-EA76-4059-95E0-AC66C6456F8D}"/>
              </a:ext>
            </a:extLst>
          </p:cNvPr>
          <p:cNvSpPr>
            <a:spLocks noEditPoints="1"/>
          </p:cNvSpPr>
          <p:nvPr/>
        </p:nvSpPr>
        <p:spPr bwMode="auto">
          <a:xfrm>
            <a:off x="8632209" y="2420716"/>
            <a:ext cx="387628" cy="387628"/>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79" name="Freeform 16">
            <a:extLst>
              <a:ext uri="{FF2B5EF4-FFF2-40B4-BE49-F238E27FC236}">
                <a16:creationId xmlns:a16="http://schemas.microsoft.com/office/drawing/2014/main" id="{53CA0E01-2389-404D-A66E-EF3BA7DCD346}"/>
              </a:ext>
            </a:extLst>
          </p:cNvPr>
          <p:cNvSpPr>
            <a:spLocks noEditPoints="1"/>
          </p:cNvSpPr>
          <p:nvPr/>
        </p:nvSpPr>
        <p:spPr bwMode="auto">
          <a:xfrm>
            <a:off x="8632209" y="3498841"/>
            <a:ext cx="387628" cy="387628"/>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298946 h 256"/>
              <a:gd name="T22" fmla="*/ 172219 w 256"/>
              <a:gd name="T23" fmla="*/ 242081 h 256"/>
              <a:gd name="T24" fmla="*/ 209587 w 256"/>
              <a:gd name="T25" fmla="*/ 103981 h 256"/>
              <a:gd name="T26" fmla="*/ 243706 w 256"/>
              <a:gd name="T27" fmla="*/ 242081 h 256"/>
              <a:gd name="T28" fmla="*/ 207963 w 256"/>
              <a:gd name="T29" fmla="*/ 298946 h 25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184"/>
                </a:moveTo>
                <a:cubicBezTo>
                  <a:pt x="96" y="184"/>
                  <a:pt x="106" y="149"/>
                  <a:pt x="106" y="149"/>
                </a:cubicBezTo>
                <a:cubicBezTo>
                  <a:pt x="129" y="64"/>
                  <a:pt x="129" y="64"/>
                  <a:pt x="129" y="64"/>
                </a:cubicBezTo>
                <a:cubicBezTo>
                  <a:pt x="150" y="149"/>
                  <a:pt x="150" y="149"/>
                  <a:pt x="150" y="149"/>
                </a:cubicBezTo>
                <a:cubicBezTo>
                  <a:pt x="160" y="184"/>
                  <a:pt x="128" y="184"/>
                  <a:pt x="128" y="184"/>
                </a:cubicBezTo>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1749590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1F37F8F-1196-452A-B888-C06BB4261C2F}"/>
              </a:ext>
            </a:extLst>
          </p:cNvPr>
          <p:cNvSpPr/>
          <p:nvPr/>
        </p:nvSpPr>
        <p:spPr>
          <a:xfrm>
            <a:off x="0" y="1994874"/>
            <a:ext cx="3048000" cy="48631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57A5C232-E242-476D-9692-21856CFB6945}"/>
              </a:ext>
            </a:extLst>
          </p:cNvPr>
          <p:cNvSpPr/>
          <p:nvPr/>
        </p:nvSpPr>
        <p:spPr>
          <a:xfrm>
            <a:off x="3048000" y="1994874"/>
            <a:ext cx="3048000" cy="48631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D4098254-2DDF-4486-8EA0-AF1B6798D67C}"/>
              </a:ext>
            </a:extLst>
          </p:cNvPr>
          <p:cNvSpPr/>
          <p:nvPr/>
        </p:nvSpPr>
        <p:spPr>
          <a:xfrm>
            <a:off x="6096000" y="1994874"/>
            <a:ext cx="3048000" cy="48631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96393B74-2E26-4235-8C64-36C2B4D6F528}"/>
              </a:ext>
            </a:extLst>
          </p:cNvPr>
          <p:cNvSpPr/>
          <p:nvPr/>
        </p:nvSpPr>
        <p:spPr>
          <a:xfrm>
            <a:off x="9144000" y="1994874"/>
            <a:ext cx="3048000" cy="48631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8369B0BE-14ED-48F7-B9E8-97A241992BF3}"/>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5EFC351E-CAE6-4880-BCD0-56232A1A2DD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Oval 10">
            <a:extLst>
              <a:ext uri="{FF2B5EF4-FFF2-40B4-BE49-F238E27FC236}">
                <a16:creationId xmlns:a16="http://schemas.microsoft.com/office/drawing/2014/main" id="{D72F0D7A-32CF-4B36-88B6-97658A36C8FC}"/>
              </a:ext>
            </a:extLst>
          </p:cNvPr>
          <p:cNvSpPr/>
          <p:nvPr/>
        </p:nvSpPr>
        <p:spPr>
          <a:xfrm>
            <a:off x="500063" y="2527300"/>
            <a:ext cx="939800" cy="939800"/>
          </a:xfrm>
          <a:prstGeom prst="ellipse">
            <a:avLst/>
          </a:prstGeom>
          <a:solidFill>
            <a:schemeClr val="bg1"/>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92C1C214-845A-4404-8AF6-DDCB365FE7F5}"/>
              </a:ext>
            </a:extLst>
          </p:cNvPr>
          <p:cNvSpPr txBox="1"/>
          <p:nvPr/>
        </p:nvSpPr>
        <p:spPr>
          <a:xfrm>
            <a:off x="398748" y="37674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0" name="TextBox 19">
            <a:extLst>
              <a:ext uri="{FF2B5EF4-FFF2-40B4-BE49-F238E27FC236}">
                <a16:creationId xmlns:a16="http://schemas.microsoft.com/office/drawing/2014/main" id="{6EBCBB38-D7A8-4DE4-A2A1-4BF315A30BC0}"/>
              </a:ext>
            </a:extLst>
          </p:cNvPr>
          <p:cNvSpPr txBox="1"/>
          <p:nvPr/>
        </p:nvSpPr>
        <p:spPr>
          <a:xfrm>
            <a:off x="398747" y="4189350"/>
            <a:ext cx="2250507"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improved am. paid hill fine ten now love even leaf. supplied feelings mar of great dissuade recurred no it offering too honored. am of in collecting there is devonshire favorable excellence.</a:t>
            </a:r>
          </a:p>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her sixteen end ashamed</a:t>
            </a:r>
          </a:p>
        </p:txBody>
      </p:sp>
      <p:sp>
        <p:nvSpPr>
          <p:cNvPr id="22" name="Rectangle 21">
            <a:extLst>
              <a:ext uri="{FF2B5EF4-FFF2-40B4-BE49-F238E27FC236}">
                <a16:creationId xmlns:a16="http://schemas.microsoft.com/office/drawing/2014/main" id="{35793E80-AF60-4E99-926D-976A9EA9303F}"/>
              </a:ext>
            </a:extLst>
          </p:cNvPr>
          <p:cNvSpPr/>
          <p:nvPr/>
        </p:nvSpPr>
        <p:spPr>
          <a:xfrm>
            <a:off x="500856" y="6126481"/>
            <a:ext cx="34686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0C31D5C1-3EF1-4AB4-AE79-DE27996ADC43}"/>
              </a:ext>
            </a:extLst>
          </p:cNvPr>
          <p:cNvSpPr/>
          <p:nvPr/>
        </p:nvSpPr>
        <p:spPr>
          <a:xfrm>
            <a:off x="3548062" y="2527300"/>
            <a:ext cx="939800" cy="939800"/>
          </a:xfrm>
          <a:prstGeom prst="ellipse">
            <a:avLst/>
          </a:prstGeom>
          <a:solidFill>
            <a:schemeClr val="bg1"/>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TextBox 26">
            <a:extLst>
              <a:ext uri="{FF2B5EF4-FFF2-40B4-BE49-F238E27FC236}">
                <a16:creationId xmlns:a16="http://schemas.microsoft.com/office/drawing/2014/main" id="{43D2B4E2-6EAE-4735-A512-3AAA4821867B}"/>
              </a:ext>
            </a:extLst>
          </p:cNvPr>
          <p:cNvSpPr txBox="1"/>
          <p:nvPr/>
        </p:nvSpPr>
        <p:spPr>
          <a:xfrm>
            <a:off x="3446747" y="37674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FF57B1C7-0420-4CC4-AEC7-0856428CEB14}"/>
              </a:ext>
            </a:extLst>
          </p:cNvPr>
          <p:cNvSpPr txBox="1"/>
          <p:nvPr/>
        </p:nvSpPr>
        <p:spPr>
          <a:xfrm>
            <a:off x="3446746" y="4189350"/>
            <a:ext cx="2250507"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improved am. paid hill fine ten now love even leaf. supplied feelings mar of great dissuade recurred no it offering too honored. am of in collecting there is devonshire favorable excellence.</a:t>
            </a:r>
          </a:p>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her sixteen end ashamed</a:t>
            </a:r>
          </a:p>
        </p:txBody>
      </p:sp>
      <p:sp>
        <p:nvSpPr>
          <p:cNvPr id="29" name="Rectangle 28">
            <a:extLst>
              <a:ext uri="{FF2B5EF4-FFF2-40B4-BE49-F238E27FC236}">
                <a16:creationId xmlns:a16="http://schemas.microsoft.com/office/drawing/2014/main" id="{E93DAEA3-BFA4-4D5A-B97C-E488008C2497}"/>
              </a:ext>
            </a:extLst>
          </p:cNvPr>
          <p:cNvSpPr/>
          <p:nvPr/>
        </p:nvSpPr>
        <p:spPr>
          <a:xfrm>
            <a:off x="3548855" y="6126481"/>
            <a:ext cx="34686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 name="Oval 30">
            <a:extLst>
              <a:ext uri="{FF2B5EF4-FFF2-40B4-BE49-F238E27FC236}">
                <a16:creationId xmlns:a16="http://schemas.microsoft.com/office/drawing/2014/main" id="{F2FFB551-4EA0-4D6C-B759-F061FF6453D6}"/>
              </a:ext>
            </a:extLst>
          </p:cNvPr>
          <p:cNvSpPr/>
          <p:nvPr/>
        </p:nvSpPr>
        <p:spPr>
          <a:xfrm>
            <a:off x="6596062" y="2527300"/>
            <a:ext cx="939800" cy="939800"/>
          </a:xfrm>
          <a:prstGeom prst="ellipse">
            <a:avLst/>
          </a:prstGeom>
          <a:solidFill>
            <a:schemeClr val="bg1"/>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9BAB173B-40D6-41A5-9AE8-D7CA69199273}"/>
              </a:ext>
            </a:extLst>
          </p:cNvPr>
          <p:cNvSpPr txBox="1"/>
          <p:nvPr/>
        </p:nvSpPr>
        <p:spPr>
          <a:xfrm>
            <a:off x="6494747" y="37674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47F96EDF-E4BD-4113-B365-806204D44C0E}"/>
              </a:ext>
            </a:extLst>
          </p:cNvPr>
          <p:cNvSpPr txBox="1"/>
          <p:nvPr/>
        </p:nvSpPr>
        <p:spPr>
          <a:xfrm>
            <a:off x="6494746" y="4189350"/>
            <a:ext cx="2250507"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improved am. paid hill fine ten now love even leaf. supplied feelings mar of great dissuade recurred no it offering too honored. am of in collecting there is devonshire favorable excellence.</a:t>
            </a:r>
          </a:p>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her sixteen end ashamed</a:t>
            </a:r>
          </a:p>
        </p:txBody>
      </p:sp>
      <p:sp>
        <p:nvSpPr>
          <p:cNvPr id="34" name="Rectangle 33">
            <a:extLst>
              <a:ext uri="{FF2B5EF4-FFF2-40B4-BE49-F238E27FC236}">
                <a16:creationId xmlns:a16="http://schemas.microsoft.com/office/drawing/2014/main" id="{ACA70CFB-D490-4909-952F-67A40AE63B19}"/>
              </a:ext>
            </a:extLst>
          </p:cNvPr>
          <p:cNvSpPr/>
          <p:nvPr/>
        </p:nvSpPr>
        <p:spPr>
          <a:xfrm>
            <a:off x="6596855" y="6126481"/>
            <a:ext cx="34686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Oval 35">
            <a:extLst>
              <a:ext uri="{FF2B5EF4-FFF2-40B4-BE49-F238E27FC236}">
                <a16:creationId xmlns:a16="http://schemas.microsoft.com/office/drawing/2014/main" id="{46D6E51F-52F1-44AF-B556-8A4F14BEE36C}"/>
              </a:ext>
            </a:extLst>
          </p:cNvPr>
          <p:cNvSpPr/>
          <p:nvPr/>
        </p:nvSpPr>
        <p:spPr>
          <a:xfrm>
            <a:off x="9644062" y="2527300"/>
            <a:ext cx="939800" cy="939800"/>
          </a:xfrm>
          <a:prstGeom prst="ellipse">
            <a:avLst/>
          </a:prstGeom>
          <a:solidFill>
            <a:schemeClr val="bg1"/>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35923E8B-669A-4C18-88CD-EEE099E1E8AC}"/>
              </a:ext>
            </a:extLst>
          </p:cNvPr>
          <p:cNvSpPr txBox="1"/>
          <p:nvPr/>
        </p:nvSpPr>
        <p:spPr>
          <a:xfrm>
            <a:off x="9542747" y="37674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7666C298-322B-4CBB-B340-A9C41482E3F2}"/>
              </a:ext>
            </a:extLst>
          </p:cNvPr>
          <p:cNvSpPr txBox="1"/>
          <p:nvPr/>
        </p:nvSpPr>
        <p:spPr>
          <a:xfrm>
            <a:off x="9542746" y="4189350"/>
            <a:ext cx="2250507" cy="1682512"/>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improved am. paid hill fine ten now love even leaf. supplied feelings mar of great dissuade recurred no it offering too honored. am of in collecting there is devonshire favorable excellence.</a:t>
            </a:r>
          </a:p>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her sixteen end ashamed</a:t>
            </a:r>
          </a:p>
        </p:txBody>
      </p:sp>
      <p:sp>
        <p:nvSpPr>
          <p:cNvPr id="39" name="Rectangle 38">
            <a:extLst>
              <a:ext uri="{FF2B5EF4-FFF2-40B4-BE49-F238E27FC236}">
                <a16:creationId xmlns:a16="http://schemas.microsoft.com/office/drawing/2014/main" id="{7759401B-3315-4321-A996-A029A967B0F3}"/>
              </a:ext>
            </a:extLst>
          </p:cNvPr>
          <p:cNvSpPr/>
          <p:nvPr/>
        </p:nvSpPr>
        <p:spPr>
          <a:xfrm>
            <a:off x="9644855" y="6126481"/>
            <a:ext cx="34686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Freeform 29">
            <a:extLst>
              <a:ext uri="{FF2B5EF4-FFF2-40B4-BE49-F238E27FC236}">
                <a16:creationId xmlns:a16="http://schemas.microsoft.com/office/drawing/2014/main" id="{2548F84A-D9FE-4B4E-B4E8-2BC3A5E547B0}"/>
              </a:ext>
            </a:extLst>
          </p:cNvPr>
          <p:cNvSpPr>
            <a:spLocks noEditPoints="1"/>
          </p:cNvSpPr>
          <p:nvPr/>
        </p:nvSpPr>
        <p:spPr bwMode="auto">
          <a:xfrm>
            <a:off x="9906000" y="2788444"/>
            <a:ext cx="415925" cy="417512"/>
          </a:xfrm>
          <a:custGeom>
            <a:avLst/>
            <a:gdLst>
              <a:gd name="T0" fmla="*/ 396429 w 256"/>
              <a:gd name="T1" fmla="*/ 150043 h 256"/>
              <a:gd name="T2" fmla="*/ 376932 w 256"/>
              <a:gd name="T3" fmla="*/ 150043 h 256"/>
              <a:gd name="T4" fmla="*/ 365559 w 256"/>
              <a:gd name="T5" fmla="*/ 150043 h 256"/>
              <a:gd name="T6" fmla="*/ 311944 w 256"/>
              <a:gd name="T7" fmla="*/ 150043 h 256"/>
              <a:gd name="T8" fmla="*/ 292447 w 256"/>
              <a:gd name="T9" fmla="*/ 130473 h 256"/>
              <a:gd name="T10" fmla="*/ 311944 w 256"/>
              <a:gd name="T11" fmla="*/ 110902 h 256"/>
              <a:gd name="T12" fmla="*/ 346063 w 256"/>
              <a:gd name="T13" fmla="*/ 110902 h 256"/>
              <a:gd name="T14" fmla="*/ 207963 w 256"/>
              <a:gd name="T15" fmla="*/ 39142 h 256"/>
              <a:gd name="T16" fmla="*/ 38993 w 256"/>
              <a:gd name="T17" fmla="*/ 208756 h 256"/>
              <a:gd name="T18" fmla="*/ 19496 w 256"/>
              <a:gd name="T19" fmla="*/ 228327 h 256"/>
              <a:gd name="T20" fmla="*/ 0 w 256"/>
              <a:gd name="T21" fmla="*/ 208756 h 256"/>
              <a:gd name="T22" fmla="*/ 207963 w 256"/>
              <a:gd name="T23" fmla="*/ 0 h 256"/>
              <a:gd name="T24" fmla="*/ 376932 w 256"/>
              <a:gd name="T25" fmla="*/ 88069 h 256"/>
              <a:gd name="T26" fmla="*/ 376932 w 256"/>
              <a:gd name="T27" fmla="*/ 52189 h 256"/>
              <a:gd name="T28" fmla="*/ 396429 w 256"/>
              <a:gd name="T29" fmla="*/ 32618 h 256"/>
              <a:gd name="T30" fmla="*/ 415925 w 256"/>
              <a:gd name="T31" fmla="*/ 52189 h 256"/>
              <a:gd name="T32" fmla="*/ 415925 w 256"/>
              <a:gd name="T33" fmla="*/ 130473 h 256"/>
              <a:gd name="T34" fmla="*/ 396429 w 256"/>
              <a:gd name="T35" fmla="*/ 150043 h 256"/>
              <a:gd name="T36" fmla="*/ 19496 w 256"/>
              <a:gd name="T37" fmla="*/ 267469 h 256"/>
              <a:gd name="T38" fmla="*/ 103981 w 256"/>
              <a:gd name="T39" fmla="*/ 267469 h 256"/>
              <a:gd name="T40" fmla="*/ 123478 w 256"/>
              <a:gd name="T41" fmla="*/ 287040 h 256"/>
              <a:gd name="T42" fmla="*/ 103981 w 256"/>
              <a:gd name="T43" fmla="*/ 306610 h 256"/>
              <a:gd name="T44" fmla="*/ 69862 w 256"/>
              <a:gd name="T45" fmla="*/ 306610 h 256"/>
              <a:gd name="T46" fmla="*/ 207963 w 256"/>
              <a:gd name="T47" fmla="*/ 378370 h 256"/>
              <a:gd name="T48" fmla="*/ 376932 w 256"/>
              <a:gd name="T49" fmla="*/ 208756 h 256"/>
              <a:gd name="T50" fmla="*/ 396429 w 256"/>
              <a:gd name="T51" fmla="*/ 189185 h 256"/>
              <a:gd name="T52" fmla="*/ 415925 w 256"/>
              <a:gd name="T53" fmla="*/ 208756 h 256"/>
              <a:gd name="T54" fmla="*/ 207963 w 256"/>
              <a:gd name="T55" fmla="*/ 417512 h 256"/>
              <a:gd name="T56" fmla="*/ 38993 w 256"/>
              <a:gd name="T57" fmla="*/ 329443 h 256"/>
              <a:gd name="T58" fmla="*/ 38993 w 256"/>
              <a:gd name="T59" fmla="*/ 365323 h 256"/>
              <a:gd name="T60" fmla="*/ 19496 w 256"/>
              <a:gd name="T61" fmla="*/ 384894 h 256"/>
              <a:gd name="T62" fmla="*/ 0 w 256"/>
              <a:gd name="T63" fmla="*/ 365323 h 256"/>
              <a:gd name="T64" fmla="*/ 0 w 256"/>
              <a:gd name="T65" fmla="*/ 287040 h 256"/>
              <a:gd name="T66" fmla="*/ 19496 w 256"/>
              <a:gd name="T67" fmla="*/ 267469 h 25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56" h="256">
                <a:moveTo>
                  <a:pt x="244" y="92"/>
                </a:moveTo>
                <a:cubicBezTo>
                  <a:pt x="232" y="92"/>
                  <a:pt x="232" y="92"/>
                  <a:pt x="232" y="92"/>
                </a:cubicBezTo>
                <a:cubicBezTo>
                  <a:pt x="225" y="92"/>
                  <a:pt x="225" y="92"/>
                  <a:pt x="225" y="92"/>
                </a:cubicBezTo>
                <a:cubicBezTo>
                  <a:pt x="192" y="92"/>
                  <a:pt x="192" y="92"/>
                  <a:pt x="192" y="92"/>
                </a:cubicBezTo>
                <a:cubicBezTo>
                  <a:pt x="185" y="92"/>
                  <a:pt x="180" y="87"/>
                  <a:pt x="180" y="80"/>
                </a:cubicBezTo>
                <a:cubicBezTo>
                  <a:pt x="180" y="73"/>
                  <a:pt x="185" y="68"/>
                  <a:pt x="192" y="68"/>
                </a:cubicBezTo>
                <a:cubicBezTo>
                  <a:pt x="213" y="68"/>
                  <a:pt x="213" y="68"/>
                  <a:pt x="213" y="68"/>
                </a:cubicBezTo>
                <a:cubicBezTo>
                  <a:pt x="194" y="41"/>
                  <a:pt x="163" y="24"/>
                  <a:pt x="128" y="24"/>
                </a:cubicBezTo>
                <a:cubicBezTo>
                  <a:pt x="71" y="24"/>
                  <a:pt x="24" y="71"/>
                  <a:pt x="24" y="128"/>
                </a:cubicBezTo>
                <a:cubicBezTo>
                  <a:pt x="24" y="135"/>
                  <a:pt x="19" y="140"/>
                  <a:pt x="12" y="140"/>
                </a:cubicBezTo>
                <a:cubicBezTo>
                  <a:pt x="5" y="140"/>
                  <a:pt x="0" y="135"/>
                  <a:pt x="0" y="128"/>
                </a:cubicBezTo>
                <a:cubicBezTo>
                  <a:pt x="0" y="57"/>
                  <a:pt x="57" y="0"/>
                  <a:pt x="128" y="0"/>
                </a:cubicBezTo>
                <a:cubicBezTo>
                  <a:pt x="171" y="0"/>
                  <a:pt x="209" y="21"/>
                  <a:pt x="232" y="54"/>
                </a:cubicBezTo>
                <a:cubicBezTo>
                  <a:pt x="232" y="32"/>
                  <a:pt x="232" y="32"/>
                  <a:pt x="232" y="32"/>
                </a:cubicBezTo>
                <a:cubicBezTo>
                  <a:pt x="232" y="25"/>
                  <a:pt x="237" y="20"/>
                  <a:pt x="244" y="20"/>
                </a:cubicBezTo>
                <a:cubicBezTo>
                  <a:pt x="251" y="20"/>
                  <a:pt x="256" y="25"/>
                  <a:pt x="256" y="32"/>
                </a:cubicBezTo>
                <a:cubicBezTo>
                  <a:pt x="256" y="80"/>
                  <a:pt x="256" y="80"/>
                  <a:pt x="256" y="80"/>
                </a:cubicBezTo>
                <a:cubicBezTo>
                  <a:pt x="256" y="87"/>
                  <a:pt x="251" y="92"/>
                  <a:pt x="244" y="92"/>
                </a:cubicBezTo>
                <a:moveTo>
                  <a:pt x="12" y="164"/>
                </a:moveTo>
                <a:cubicBezTo>
                  <a:pt x="64" y="164"/>
                  <a:pt x="64" y="164"/>
                  <a:pt x="64" y="164"/>
                </a:cubicBezTo>
                <a:cubicBezTo>
                  <a:pt x="71" y="164"/>
                  <a:pt x="76" y="169"/>
                  <a:pt x="76" y="176"/>
                </a:cubicBezTo>
                <a:cubicBezTo>
                  <a:pt x="76" y="183"/>
                  <a:pt x="71" y="188"/>
                  <a:pt x="64" y="188"/>
                </a:cubicBezTo>
                <a:cubicBezTo>
                  <a:pt x="43" y="188"/>
                  <a:pt x="43" y="188"/>
                  <a:pt x="43" y="188"/>
                </a:cubicBezTo>
                <a:cubicBezTo>
                  <a:pt x="62" y="215"/>
                  <a:pt x="93" y="232"/>
                  <a:pt x="128" y="232"/>
                </a:cubicBezTo>
                <a:cubicBezTo>
                  <a:pt x="185" y="232"/>
                  <a:pt x="232" y="185"/>
                  <a:pt x="232" y="128"/>
                </a:cubicBezTo>
                <a:cubicBezTo>
                  <a:pt x="232" y="121"/>
                  <a:pt x="237" y="116"/>
                  <a:pt x="244" y="116"/>
                </a:cubicBezTo>
                <a:cubicBezTo>
                  <a:pt x="251" y="116"/>
                  <a:pt x="256" y="121"/>
                  <a:pt x="256" y="128"/>
                </a:cubicBezTo>
                <a:cubicBezTo>
                  <a:pt x="256" y="199"/>
                  <a:pt x="199" y="256"/>
                  <a:pt x="128" y="256"/>
                </a:cubicBezTo>
                <a:cubicBezTo>
                  <a:pt x="85" y="256"/>
                  <a:pt x="47" y="235"/>
                  <a:pt x="24" y="202"/>
                </a:cubicBezTo>
                <a:cubicBezTo>
                  <a:pt x="24" y="224"/>
                  <a:pt x="24" y="224"/>
                  <a:pt x="24" y="224"/>
                </a:cubicBezTo>
                <a:cubicBezTo>
                  <a:pt x="24" y="231"/>
                  <a:pt x="19" y="236"/>
                  <a:pt x="12" y="236"/>
                </a:cubicBezTo>
                <a:cubicBezTo>
                  <a:pt x="5" y="236"/>
                  <a:pt x="0" y="231"/>
                  <a:pt x="0" y="224"/>
                </a:cubicBezTo>
                <a:cubicBezTo>
                  <a:pt x="0" y="176"/>
                  <a:pt x="0" y="176"/>
                  <a:pt x="0" y="176"/>
                </a:cubicBezTo>
                <a:cubicBezTo>
                  <a:pt x="0" y="169"/>
                  <a:pt x="5" y="164"/>
                  <a:pt x="12" y="164"/>
                </a:cubicBezTo>
              </a:path>
            </a:pathLst>
          </a:custGeom>
          <a:solidFill>
            <a:schemeClr val="accent4"/>
          </a:solidFill>
          <a:ln>
            <a:noFill/>
          </a:ln>
        </p:spPr>
        <p:txBody>
          <a:bodyPr/>
          <a:lstStyle/>
          <a:p>
            <a:endParaRPr lang="en-US" dirty="0">
              <a:latin typeface="Roboto" panose="02000000000000000000" pitchFamily="2" charset="0"/>
            </a:endParaRPr>
          </a:p>
        </p:txBody>
      </p:sp>
      <p:sp>
        <p:nvSpPr>
          <p:cNvPr id="41" name="Freeform 56">
            <a:extLst>
              <a:ext uri="{FF2B5EF4-FFF2-40B4-BE49-F238E27FC236}">
                <a16:creationId xmlns:a16="http://schemas.microsoft.com/office/drawing/2014/main" id="{CA52F549-F498-4807-8309-4C6FE0D44A6B}"/>
              </a:ext>
            </a:extLst>
          </p:cNvPr>
          <p:cNvSpPr>
            <a:spLocks noEditPoints="1"/>
          </p:cNvSpPr>
          <p:nvPr/>
        </p:nvSpPr>
        <p:spPr bwMode="auto">
          <a:xfrm>
            <a:off x="6858000" y="2817813"/>
            <a:ext cx="415925" cy="358775"/>
          </a:xfrm>
          <a:custGeom>
            <a:avLst/>
            <a:gdLst>
              <a:gd name="T0" fmla="*/ 396429 w 256"/>
              <a:gd name="T1" fmla="*/ 358775 h 220"/>
              <a:gd name="T2" fmla="*/ 19496 w 256"/>
              <a:gd name="T3" fmla="*/ 358775 h 220"/>
              <a:gd name="T4" fmla="*/ 0 w 256"/>
              <a:gd name="T5" fmla="*/ 339205 h 220"/>
              <a:gd name="T6" fmla="*/ 0 w 256"/>
              <a:gd name="T7" fmla="*/ 215265 h 220"/>
              <a:gd name="T8" fmla="*/ 0 w 256"/>
              <a:gd name="T9" fmla="*/ 215265 h 220"/>
              <a:gd name="T10" fmla="*/ 1625 w 256"/>
              <a:gd name="T11" fmla="*/ 208742 h 220"/>
              <a:gd name="T12" fmla="*/ 53615 w 256"/>
              <a:gd name="T13" fmla="*/ 71755 h 220"/>
              <a:gd name="T14" fmla="*/ 71487 w 256"/>
              <a:gd name="T15" fmla="*/ 58709 h 220"/>
              <a:gd name="T16" fmla="*/ 103981 w 256"/>
              <a:gd name="T17" fmla="*/ 58709 h 220"/>
              <a:gd name="T18" fmla="*/ 168970 w 256"/>
              <a:gd name="T19" fmla="*/ 58709 h 220"/>
              <a:gd name="T20" fmla="*/ 168970 w 256"/>
              <a:gd name="T21" fmla="*/ 71755 h 220"/>
              <a:gd name="T22" fmla="*/ 168970 w 256"/>
              <a:gd name="T23" fmla="*/ 97848 h 220"/>
              <a:gd name="T24" fmla="*/ 103981 w 256"/>
              <a:gd name="T25" fmla="*/ 97848 h 220"/>
              <a:gd name="T26" fmla="*/ 84485 w 256"/>
              <a:gd name="T27" fmla="*/ 97848 h 220"/>
              <a:gd name="T28" fmla="*/ 47117 w 256"/>
              <a:gd name="T29" fmla="*/ 195695 h 220"/>
              <a:gd name="T30" fmla="*/ 90984 w 256"/>
              <a:gd name="T31" fmla="*/ 195695 h 220"/>
              <a:gd name="T32" fmla="*/ 110480 w 256"/>
              <a:gd name="T33" fmla="*/ 195695 h 220"/>
              <a:gd name="T34" fmla="*/ 129977 w 256"/>
              <a:gd name="T35" fmla="*/ 215265 h 220"/>
              <a:gd name="T36" fmla="*/ 129977 w 256"/>
              <a:gd name="T37" fmla="*/ 234835 h 220"/>
              <a:gd name="T38" fmla="*/ 285948 w 256"/>
              <a:gd name="T39" fmla="*/ 234835 h 220"/>
              <a:gd name="T40" fmla="*/ 285948 w 256"/>
              <a:gd name="T41" fmla="*/ 215265 h 220"/>
              <a:gd name="T42" fmla="*/ 305445 w 256"/>
              <a:gd name="T43" fmla="*/ 195695 h 220"/>
              <a:gd name="T44" fmla="*/ 324941 w 256"/>
              <a:gd name="T45" fmla="*/ 195695 h 220"/>
              <a:gd name="T46" fmla="*/ 368808 w 256"/>
              <a:gd name="T47" fmla="*/ 195695 h 220"/>
              <a:gd name="T48" fmla="*/ 331440 w 256"/>
              <a:gd name="T49" fmla="*/ 97848 h 220"/>
              <a:gd name="T50" fmla="*/ 311944 w 256"/>
              <a:gd name="T51" fmla="*/ 97848 h 220"/>
              <a:gd name="T52" fmla="*/ 246955 w 256"/>
              <a:gd name="T53" fmla="*/ 97848 h 220"/>
              <a:gd name="T54" fmla="*/ 246955 w 256"/>
              <a:gd name="T55" fmla="*/ 71755 h 220"/>
              <a:gd name="T56" fmla="*/ 246955 w 256"/>
              <a:gd name="T57" fmla="*/ 58709 h 220"/>
              <a:gd name="T58" fmla="*/ 311944 w 256"/>
              <a:gd name="T59" fmla="*/ 58709 h 220"/>
              <a:gd name="T60" fmla="*/ 344438 w 256"/>
              <a:gd name="T61" fmla="*/ 58709 h 220"/>
              <a:gd name="T62" fmla="*/ 362310 w 256"/>
              <a:gd name="T63" fmla="*/ 71755 h 220"/>
              <a:gd name="T64" fmla="*/ 414300 w 256"/>
              <a:gd name="T65" fmla="*/ 208742 h 220"/>
              <a:gd name="T66" fmla="*/ 415925 w 256"/>
              <a:gd name="T67" fmla="*/ 215265 h 220"/>
              <a:gd name="T68" fmla="*/ 415925 w 256"/>
              <a:gd name="T69" fmla="*/ 339205 h 220"/>
              <a:gd name="T70" fmla="*/ 396429 w 256"/>
              <a:gd name="T71" fmla="*/ 358775 h 220"/>
              <a:gd name="T72" fmla="*/ 272951 w 256"/>
              <a:gd name="T73" fmla="*/ 143510 h 220"/>
              <a:gd name="T74" fmla="*/ 266452 w 256"/>
              <a:gd name="T75" fmla="*/ 156556 h 220"/>
              <a:gd name="T76" fmla="*/ 220960 w 256"/>
              <a:gd name="T77" fmla="*/ 202219 h 220"/>
              <a:gd name="T78" fmla="*/ 207963 w 256"/>
              <a:gd name="T79" fmla="*/ 208742 h 220"/>
              <a:gd name="T80" fmla="*/ 194965 w 256"/>
              <a:gd name="T81" fmla="*/ 202219 h 220"/>
              <a:gd name="T82" fmla="*/ 149473 w 256"/>
              <a:gd name="T83" fmla="*/ 156556 h 220"/>
              <a:gd name="T84" fmla="*/ 142974 w 256"/>
              <a:gd name="T85" fmla="*/ 143510 h 220"/>
              <a:gd name="T86" fmla="*/ 162471 w 256"/>
              <a:gd name="T87" fmla="*/ 123940 h 220"/>
              <a:gd name="T88" fmla="*/ 175468 w 256"/>
              <a:gd name="T89" fmla="*/ 130464 h 220"/>
              <a:gd name="T90" fmla="*/ 188466 w 256"/>
              <a:gd name="T91" fmla="*/ 141879 h 220"/>
              <a:gd name="T92" fmla="*/ 188466 w 256"/>
              <a:gd name="T93" fmla="*/ 71755 h 220"/>
              <a:gd name="T94" fmla="*/ 188466 w 256"/>
              <a:gd name="T95" fmla="*/ 52185 h 220"/>
              <a:gd name="T96" fmla="*/ 188466 w 256"/>
              <a:gd name="T97" fmla="*/ 19570 h 220"/>
              <a:gd name="T98" fmla="*/ 207963 w 256"/>
              <a:gd name="T99" fmla="*/ 0 h 220"/>
              <a:gd name="T100" fmla="*/ 227459 w 256"/>
              <a:gd name="T101" fmla="*/ 19570 h 220"/>
              <a:gd name="T102" fmla="*/ 227459 w 256"/>
              <a:gd name="T103" fmla="*/ 58709 h 220"/>
              <a:gd name="T104" fmla="*/ 227459 w 256"/>
              <a:gd name="T105" fmla="*/ 65232 h 220"/>
              <a:gd name="T106" fmla="*/ 227459 w 256"/>
              <a:gd name="T107" fmla="*/ 141879 h 220"/>
              <a:gd name="T108" fmla="*/ 240457 w 256"/>
              <a:gd name="T109" fmla="*/ 130464 h 220"/>
              <a:gd name="T110" fmla="*/ 253454 w 256"/>
              <a:gd name="T111" fmla="*/ 123940 h 220"/>
              <a:gd name="T112" fmla="*/ 272951 w 256"/>
              <a:gd name="T113" fmla="*/ 143510 h 22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56" h="220">
                <a:moveTo>
                  <a:pt x="244" y="220"/>
                </a:moveTo>
                <a:cubicBezTo>
                  <a:pt x="12" y="220"/>
                  <a:pt x="12" y="220"/>
                  <a:pt x="12" y="220"/>
                </a:cubicBezTo>
                <a:cubicBezTo>
                  <a:pt x="5" y="220"/>
                  <a:pt x="0" y="215"/>
                  <a:pt x="0" y="208"/>
                </a:cubicBezTo>
                <a:cubicBezTo>
                  <a:pt x="0" y="132"/>
                  <a:pt x="0" y="132"/>
                  <a:pt x="0" y="132"/>
                </a:cubicBezTo>
                <a:cubicBezTo>
                  <a:pt x="0" y="132"/>
                  <a:pt x="0" y="132"/>
                  <a:pt x="0" y="132"/>
                </a:cubicBezTo>
                <a:cubicBezTo>
                  <a:pt x="0" y="130"/>
                  <a:pt x="0" y="129"/>
                  <a:pt x="1" y="128"/>
                </a:cubicBezTo>
                <a:cubicBezTo>
                  <a:pt x="33" y="44"/>
                  <a:pt x="33" y="44"/>
                  <a:pt x="33" y="44"/>
                </a:cubicBezTo>
                <a:cubicBezTo>
                  <a:pt x="34" y="39"/>
                  <a:pt x="39" y="36"/>
                  <a:pt x="44" y="36"/>
                </a:cubicBezTo>
                <a:cubicBezTo>
                  <a:pt x="64" y="36"/>
                  <a:pt x="64" y="36"/>
                  <a:pt x="64" y="36"/>
                </a:cubicBezTo>
                <a:cubicBezTo>
                  <a:pt x="104" y="36"/>
                  <a:pt x="104" y="36"/>
                  <a:pt x="104" y="36"/>
                </a:cubicBezTo>
                <a:cubicBezTo>
                  <a:pt x="104" y="44"/>
                  <a:pt x="104" y="44"/>
                  <a:pt x="104" y="44"/>
                </a:cubicBezTo>
                <a:cubicBezTo>
                  <a:pt x="104" y="60"/>
                  <a:pt x="104" y="60"/>
                  <a:pt x="104" y="60"/>
                </a:cubicBezTo>
                <a:cubicBezTo>
                  <a:pt x="64" y="60"/>
                  <a:pt x="64" y="60"/>
                  <a:pt x="64" y="60"/>
                </a:cubicBezTo>
                <a:cubicBezTo>
                  <a:pt x="52" y="60"/>
                  <a:pt x="52" y="60"/>
                  <a:pt x="52" y="60"/>
                </a:cubicBezTo>
                <a:cubicBezTo>
                  <a:pt x="29" y="120"/>
                  <a:pt x="29" y="120"/>
                  <a:pt x="29" y="120"/>
                </a:cubicBezTo>
                <a:cubicBezTo>
                  <a:pt x="56" y="120"/>
                  <a:pt x="56" y="120"/>
                  <a:pt x="56" y="120"/>
                </a:cubicBezTo>
                <a:cubicBezTo>
                  <a:pt x="68" y="120"/>
                  <a:pt x="68" y="120"/>
                  <a:pt x="68" y="120"/>
                </a:cubicBezTo>
                <a:cubicBezTo>
                  <a:pt x="75" y="120"/>
                  <a:pt x="80" y="125"/>
                  <a:pt x="80" y="132"/>
                </a:cubicBezTo>
                <a:cubicBezTo>
                  <a:pt x="80" y="144"/>
                  <a:pt x="80" y="144"/>
                  <a:pt x="80" y="144"/>
                </a:cubicBezTo>
                <a:cubicBezTo>
                  <a:pt x="176" y="144"/>
                  <a:pt x="176" y="144"/>
                  <a:pt x="176" y="144"/>
                </a:cubicBezTo>
                <a:cubicBezTo>
                  <a:pt x="176" y="132"/>
                  <a:pt x="176" y="132"/>
                  <a:pt x="176" y="132"/>
                </a:cubicBezTo>
                <a:cubicBezTo>
                  <a:pt x="176" y="125"/>
                  <a:pt x="181" y="120"/>
                  <a:pt x="188" y="120"/>
                </a:cubicBezTo>
                <a:cubicBezTo>
                  <a:pt x="200" y="120"/>
                  <a:pt x="200" y="120"/>
                  <a:pt x="200" y="120"/>
                </a:cubicBezTo>
                <a:cubicBezTo>
                  <a:pt x="227" y="120"/>
                  <a:pt x="227" y="120"/>
                  <a:pt x="227" y="120"/>
                </a:cubicBezTo>
                <a:cubicBezTo>
                  <a:pt x="204" y="60"/>
                  <a:pt x="204" y="60"/>
                  <a:pt x="204" y="60"/>
                </a:cubicBezTo>
                <a:cubicBezTo>
                  <a:pt x="192" y="60"/>
                  <a:pt x="192" y="60"/>
                  <a:pt x="192" y="60"/>
                </a:cubicBezTo>
                <a:cubicBezTo>
                  <a:pt x="152" y="60"/>
                  <a:pt x="152" y="60"/>
                  <a:pt x="152" y="60"/>
                </a:cubicBezTo>
                <a:cubicBezTo>
                  <a:pt x="152" y="44"/>
                  <a:pt x="152" y="44"/>
                  <a:pt x="152" y="44"/>
                </a:cubicBezTo>
                <a:cubicBezTo>
                  <a:pt x="152" y="36"/>
                  <a:pt x="152" y="36"/>
                  <a:pt x="152" y="36"/>
                </a:cubicBezTo>
                <a:cubicBezTo>
                  <a:pt x="192" y="36"/>
                  <a:pt x="192" y="36"/>
                  <a:pt x="192" y="36"/>
                </a:cubicBezTo>
                <a:cubicBezTo>
                  <a:pt x="212" y="36"/>
                  <a:pt x="212" y="36"/>
                  <a:pt x="212" y="36"/>
                </a:cubicBezTo>
                <a:cubicBezTo>
                  <a:pt x="217" y="36"/>
                  <a:pt x="222" y="39"/>
                  <a:pt x="223" y="44"/>
                </a:cubicBezTo>
                <a:cubicBezTo>
                  <a:pt x="255" y="128"/>
                  <a:pt x="255" y="128"/>
                  <a:pt x="255" y="128"/>
                </a:cubicBezTo>
                <a:cubicBezTo>
                  <a:pt x="256" y="129"/>
                  <a:pt x="256" y="130"/>
                  <a:pt x="256" y="132"/>
                </a:cubicBezTo>
                <a:cubicBezTo>
                  <a:pt x="256" y="208"/>
                  <a:pt x="256" y="208"/>
                  <a:pt x="256" y="208"/>
                </a:cubicBezTo>
                <a:cubicBezTo>
                  <a:pt x="256" y="215"/>
                  <a:pt x="251" y="220"/>
                  <a:pt x="244" y="220"/>
                </a:cubicBezTo>
                <a:moveTo>
                  <a:pt x="168" y="88"/>
                </a:moveTo>
                <a:cubicBezTo>
                  <a:pt x="168" y="91"/>
                  <a:pt x="167" y="94"/>
                  <a:pt x="164" y="96"/>
                </a:cubicBezTo>
                <a:cubicBezTo>
                  <a:pt x="136" y="124"/>
                  <a:pt x="136" y="124"/>
                  <a:pt x="136" y="124"/>
                </a:cubicBezTo>
                <a:cubicBezTo>
                  <a:pt x="134" y="127"/>
                  <a:pt x="131" y="128"/>
                  <a:pt x="128" y="128"/>
                </a:cubicBezTo>
                <a:cubicBezTo>
                  <a:pt x="125" y="128"/>
                  <a:pt x="122" y="127"/>
                  <a:pt x="120" y="124"/>
                </a:cubicBezTo>
                <a:cubicBezTo>
                  <a:pt x="92" y="96"/>
                  <a:pt x="92" y="96"/>
                  <a:pt x="92" y="96"/>
                </a:cubicBezTo>
                <a:cubicBezTo>
                  <a:pt x="89" y="94"/>
                  <a:pt x="88" y="91"/>
                  <a:pt x="88" y="88"/>
                </a:cubicBezTo>
                <a:cubicBezTo>
                  <a:pt x="88" y="81"/>
                  <a:pt x="93" y="76"/>
                  <a:pt x="100" y="76"/>
                </a:cubicBezTo>
                <a:cubicBezTo>
                  <a:pt x="103" y="76"/>
                  <a:pt x="106" y="77"/>
                  <a:pt x="108" y="80"/>
                </a:cubicBezTo>
                <a:cubicBezTo>
                  <a:pt x="116" y="87"/>
                  <a:pt x="116" y="87"/>
                  <a:pt x="116" y="87"/>
                </a:cubicBezTo>
                <a:cubicBezTo>
                  <a:pt x="116" y="44"/>
                  <a:pt x="116" y="44"/>
                  <a:pt x="116" y="44"/>
                </a:cubicBezTo>
                <a:cubicBezTo>
                  <a:pt x="116" y="32"/>
                  <a:pt x="116" y="32"/>
                  <a:pt x="116" y="32"/>
                </a:cubicBezTo>
                <a:cubicBezTo>
                  <a:pt x="116" y="12"/>
                  <a:pt x="116" y="12"/>
                  <a:pt x="116" y="12"/>
                </a:cubicBezTo>
                <a:cubicBezTo>
                  <a:pt x="116" y="5"/>
                  <a:pt x="121" y="0"/>
                  <a:pt x="128" y="0"/>
                </a:cubicBezTo>
                <a:cubicBezTo>
                  <a:pt x="135" y="0"/>
                  <a:pt x="140" y="5"/>
                  <a:pt x="140" y="12"/>
                </a:cubicBezTo>
                <a:cubicBezTo>
                  <a:pt x="140" y="36"/>
                  <a:pt x="140" y="36"/>
                  <a:pt x="140" y="36"/>
                </a:cubicBezTo>
                <a:cubicBezTo>
                  <a:pt x="140" y="40"/>
                  <a:pt x="140" y="40"/>
                  <a:pt x="140" y="40"/>
                </a:cubicBezTo>
                <a:cubicBezTo>
                  <a:pt x="140" y="87"/>
                  <a:pt x="140" y="87"/>
                  <a:pt x="140" y="87"/>
                </a:cubicBezTo>
                <a:cubicBezTo>
                  <a:pt x="148" y="80"/>
                  <a:pt x="148" y="80"/>
                  <a:pt x="148" y="80"/>
                </a:cubicBezTo>
                <a:cubicBezTo>
                  <a:pt x="150" y="77"/>
                  <a:pt x="153" y="76"/>
                  <a:pt x="156" y="76"/>
                </a:cubicBezTo>
                <a:cubicBezTo>
                  <a:pt x="163" y="76"/>
                  <a:pt x="168" y="81"/>
                  <a:pt x="168" y="88"/>
                </a:cubicBezTo>
              </a:path>
            </a:pathLst>
          </a:custGeom>
          <a:solidFill>
            <a:schemeClr val="accent3"/>
          </a:solidFill>
          <a:ln>
            <a:noFill/>
          </a:ln>
        </p:spPr>
        <p:txBody>
          <a:bodyPr/>
          <a:lstStyle/>
          <a:p>
            <a:endParaRPr lang="en-US" dirty="0">
              <a:latin typeface="Roboto" panose="02000000000000000000" pitchFamily="2" charset="0"/>
            </a:endParaRPr>
          </a:p>
        </p:txBody>
      </p:sp>
      <p:sp>
        <p:nvSpPr>
          <p:cNvPr id="42" name="Freeform 71">
            <a:extLst>
              <a:ext uri="{FF2B5EF4-FFF2-40B4-BE49-F238E27FC236}">
                <a16:creationId xmlns:a16="http://schemas.microsoft.com/office/drawing/2014/main" id="{0CF47393-4168-4043-9614-7017EFE5DDE6}"/>
              </a:ext>
            </a:extLst>
          </p:cNvPr>
          <p:cNvSpPr>
            <a:spLocks noEditPoints="1"/>
          </p:cNvSpPr>
          <p:nvPr/>
        </p:nvSpPr>
        <p:spPr bwMode="auto">
          <a:xfrm>
            <a:off x="761207" y="2808288"/>
            <a:ext cx="417513" cy="377825"/>
          </a:xfrm>
          <a:custGeom>
            <a:avLst/>
            <a:gdLst>
              <a:gd name="T0" fmla="*/ 417513 w 256"/>
              <a:gd name="T1" fmla="*/ 156341 h 232"/>
              <a:gd name="T2" fmla="*/ 365324 w 256"/>
              <a:gd name="T3" fmla="*/ 208455 h 232"/>
              <a:gd name="T4" fmla="*/ 313135 w 256"/>
              <a:gd name="T5" fmla="*/ 156341 h 232"/>
              <a:gd name="T6" fmla="*/ 260946 w 256"/>
              <a:gd name="T7" fmla="*/ 208455 h 232"/>
              <a:gd name="T8" fmla="*/ 208757 w 256"/>
              <a:gd name="T9" fmla="*/ 156341 h 232"/>
              <a:gd name="T10" fmla="*/ 156567 w 256"/>
              <a:gd name="T11" fmla="*/ 208455 h 232"/>
              <a:gd name="T12" fmla="*/ 104378 w 256"/>
              <a:gd name="T13" fmla="*/ 156341 h 232"/>
              <a:gd name="T14" fmla="*/ 52189 w 256"/>
              <a:gd name="T15" fmla="*/ 208455 h 232"/>
              <a:gd name="T16" fmla="*/ 0 w 256"/>
              <a:gd name="T17" fmla="*/ 156341 h 232"/>
              <a:gd name="T18" fmla="*/ 37511 w 256"/>
              <a:gd name="T19" fmla="*/ 58628 h 232"/>
              <a:gd name="T20" fmla="*/ 381633 w 256"/>
              <a:gd name="T21" fmla="*/ 58628 h 232"/>
              <a:gd name="T22" fmla="*/ 417513 w 256"/>
              <a:gd name="T23" fmla="*/ 156341 h 232"/>
              <a:gd name="T24" fmla="*/ 352277 w 256"/>
              <a:gd name="T25" fmla="*/ 39085 h 232"/>
              <a:gd name="T26" fmla="*/ 65236 w 256"/>
              <a:gd name="T27" fmla="*/ 39085 h 232"/>
              <a:gd name="T28" fmla="*/ 45665 w 256"/>
              <a:gd name="T29" fmla="*/ 19543 h 232"/>
              <a:gd name="T30" fmla="*/ 65236 w 256"/>
              <a:gd name="T31" fmla="*/ 0 h 232"/>
              <a:gd name="T32" fmla="*/ 352277 w 256"/>
              <a:gd name="T33" fmla="*/ 0 h 232"/>
              <a:gd name="T34" fmla="*/ 371848 w 256"/>
              <a:gd name="T35" fmla="*/ 19543 h 232"/>
              <a:gd name="T36" fmla="*/ 352277 w 256"/>
              <a:gd name="T37" fmla="*/ 39085 h 232"/>
              <a:gd name="T38" fmla="*/ 58713 w 256"/>
              <a:gd name="T39" fmla="*/ 227998 h 232"/>
              <a:gd name="T40" fmla="*/ 58713 w 256"/>
              <a:gd name="T41" fmla="*/ 227998 h 232"/>
              <a:gd name="T42" fmla="*/ 63605 w 256"/>
              <a:gd name="T43" fmla="*/ 226369 h 232"/>
              <a:gd name="T44" fmla="*/ 65236 w 256"/>
              <a:gd name="T45" fmla="*/ 226369 h 232"/>
              <a:gd name="T46" fmla="*/ 68498 w 256"/>
              <a:gd name="T47" fmla="*/ 226369 h 232"/>
              <a:gd name="T48" fmla="*/ 78284 w 256"/>
              <a:gd name="T49" fmla="*/ 223112 h 232"/>
              <a:gd name="T50" fmla="*/ 78284 w 256"/>
              <a:gd name="T51" fmla="*/ 223112 h 232"/>
              <a:gd name="T52" fmla="*/ 78284 w 256"/>
              <a:gd name="T53" fmla="*/ 319197 h 232"/>
              <a:gd name="T54" fmla="*/ 339229 w 256"/>
              <a:gd name="T55" fmla="*/ 319197 h 232"/>
              <a:gd name="T56" fmla="*/ 339229 w 256"/>
              <a:gd name="T57" fmla="*/ 223112 h 232"/>
              <a:gd name="T58" fmla="*/ 339229 w 256"/>
              <a:gd name="T59" fmla="*/ 223112 h 232"/>
              <a:gd name="T60" fmla="*/ 349015 w 256"/>
              <a:gd name="T61" fmla="*/ 226369 h 232"/>
              <a:gd name="T62" fmla="*/ 352277 w 256"/>
              <a:gd name="T63" fmla="*/ 226369 h 232"/>
              <a:gd name="T64" fmla="*/ 353908 w 256"/>
              <a:gd name="T65" fmla="*/ 226369 h 232"/>
              <a:gd name="T66" fmla="*/ 358800 w 256"/>
              <a:gd name="T67" fmla="*/ 227998 h 232"/>
              <a:gd name="T68" fmla="*/ 358800 w 256"/>
              <a:gd name="T69" fmla="*/ 227998 h 232"/>
              <a:gd name="T70" fmla="*/ 365324 w 256"/>
              <a:gd name="T71" fmla="*/ 227998 h 232"/>
              <a:gd name="T72" fmla="*/ 378371 w 256"/>
              <a:gd name="T73" fmla="*/ 226369 h 232"/>
              <a:gd name="T74" fmla="*/ 378371 w 256"/>
              <a:gd name="T75" fmla="*/ 358282 h 232"/>
              <a:gd name="T76" fmla="*/ 358800 w 256"/>
              <a:gd name="T77" fmla="*/ 377825 h 232"/>
              <a:gd name="T78" fmla="*/ 58713 w 256"/>
              <a:gd name="T79" fmla="*/ 377825 h 232"/>
              <a:gd name="T80" fmla="*/ 39142 w 256"/>
              <a:gd name="T81" fmla="*/ 358282 h 232"/>
              <a:gd name="T82" fmla="*/ 39142 w 256"/>
              <a:gd name="T83" fmla="*/ 226369 h 232"/>
              <a:gd name="T84" fmla="*/ 52189 w 256"/>
              <a:gd name="T85" fmla="*/ 227998 h 232"/>
              <a:gd name="T86" fmla="*/ 58713 w 256"/>
              <a:gd name="T87" fmla="*/ 227998 h 2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 h="232">
                <a:moveTo>
                  <a:pt x="256" y="96"/>
                </a:moveTo>
                <a:cubicBezTo>
                  <a:pt x="256" y="114"/>
                  <a:pt x="242" y="128"/>
                  <a:pt x="224" y="128"/>
                </a:cubicBezTo>
                <a:cubicBezTo>
                  <a:pt x="206" y="128"/>
                  <a:pt x="192" y="114"/>
                  <a:pt x="192" y="96"/>
                </a:cubicBezTo>
                <a:cubicBezTo>
                  <a:pt x="192" y="114"/>
                  <a:pt x="178" y="128"/>
                  <a:pt x="160" y="128"/>
                </a:cubicBezTo>
                <a:cubicBezTo>
                  <a:pt x="142" y="128"/>
                  <a:pt x="128" y="114"/>
                  <a:pt x="128" y="96"/>
                </a:cubicBezTo>
                <a:cubicBezTo>
                  <a:pt x="128" y="114"/>
                  <a:pt x="114" y="128"/>
                  <a:pt x="96" y="128"/>
                </a:cubicBezTo>
                <a:cubicBezTo>
                  <a:pt x="78" y="128"/>
                  <a:pt x="64" y="114"/>
                  <a:pt x="64" y="96"/>
                </a:cubicBezTo>
                <a:cubicBezTo>
                  <a:pt x="64" y="114"/>
                  <a:pt x="50" y="128"/>
                  <a:pt x="32" y="128"/>
                </a:cubicBezTo>
                <a:cubicBezTo>
                  <a:pt x="14" y="128"/>
                  <a:pt x="0" y="114"/>
                  <a:pt x="0" y="96"/>
                </a:cubicBezTo>
                <a:cubicBezTo>
                  <a:pt x="23" y="36"/>
                  <a:pt x="23" y="36"/>
                  <a:pt x="23" y="36"/>
                </a:cubicBezTo>
                <a:cubicBezTo>
                  <a:pt x="234" y="36"/>
                  <a:pt x="234" y="36"/>
                  <a:pt x="234" y="36"/>
                </a:cubicBezTo>
                <a:lnTo>
                  <a:pt x="256" y="96"/>
                </a:lnTo>
                <a:close/>
                <a:moveTo>
                  <a:pt x="216" y="24"/>
                </a:moveTo>
                <a:cubicBezTo>
                  <a:pt x="40" y="24"/>
                  <a:pt x="40" y="24"/>
                  <a:pt x="40" y="24"/>
                </a:cubicBezTo>
                <a:cubicBezTo>
                  <a:pt x="33" y="24"/>
                  <a:pt x="28" y="19"/>
                  <a:pt x="28" y="12"/>
                </a:cubicBezTo>
                <a:cubicBezTo>
                  <a:pt x="28" y="5"/>
                  <a:pt x="33" y="0"/>
                  <a:pt x="40" y="0"/>
                </a:cubicBezTo>
                <a:cubicBezTo>
                  <a:pt x="216" y="0"/>
                  <a:pt x="216" y="0"/>
                  <a:pt x="216" y="0"/>
                </a:cubicBezTo>
                <a:cubicBezTo>
                  <a:pt x="223" y="0"/>
                  <a:pt x="228" y="5"/>
                  <a:pt x="228" y="12"/>
                </a:cubicBezTo>
                <a:cubicBezTo>
                  <a:pt x="228" y="19"/>
                  <a:pt x="223" y="24"/>
                  <a:pt x="216" y="24"/>
                </a:cubicBezTo>
                <a:moveTo>
                  <a:pt x="36" y="140"/>
                </a:moveTo>
                <a:cubicBezTo>
                  <a:pt x="36" y="140"/>
                  <a:pt x="36" y="140"/>
                  <a:pt x="36" y="140"/>
                </a:cubicBezTo>
                <a:cubicBezTo>
                  <a:pt x="37" y="140"/>
                  <a:pt x="38" y="140"/>
                  <a:pt x="39" y="139"/>
                </a:cubicBezTo>
                <a:cubicBezTo>
                  <a:pt x="40" y="139"/>
                  <a:pt x="40" y="139"/>
                  <a:pt x="40" y="139"/>
                </a:cubicBezTo>
                <a:cubicBezTo>
                  <a:pt x="41" y="139"/>
                  <a:pt x="41" y="139"/>
                  <a:pt x="42" y="139"/>
                </a:cubicBezTo>
                <a:cubicBezTo>
                  <a:pt x="44" y="138"/>
                  <a:pt x="46" y="138"/>
                  <a:pt x="48" y="137"/>
                </a:cubicBezTo>
                <a:cubicBezTo>
                  <a:pt x="48" y="137"/>
                  <a:pt x="48" y="137"/>
                  <a:pt x="48" y="137"/>
                </a:cubicBezTo>
                <a:cubicBezTo>
                  <a:pt x="48" y="196"/>
                  <a:pt x="48" y="196"/>
                  <a:pt x="48" y="196"/>
                </a:cubicBezTo>
                <a:cubicBezTo>
                  <a:pt x="208" y="196"/>
                  <a:pt x="208" y="196"/>
                  <a:pt x="208" y="196"/>
                </a:cubicBezTo>
                <a:cubicBezTo>
                  <a:pt x="208" y="137"/>
                  <a:pt x="208" y="137"/>
                  <a:pt x="208" y="137"/>
                </a:cubicBezTo>
                <a:cubicBezTo>
                  <a:pt x="208" y="137"/>
                  <a:pt x="208" y="137"/>
                  <a:pt x="208" y="137"/>
                </a:cubicBezTo>
                <a:cubicBezTo>
                  <a:pt x="210" y="138"/>
                  <a:pt x="212" y="138"/>
                  <a:pt x="214" y="139"/>
                </a:cubicBezTo>
                <a:cubicBezTo>
                  <a:pt x="215" y="139"/>
                  <a:pt x="215" y="139"/>
                  <a:pt x="216" y="139"/>
                </a:cubicBezTo>
                <a:cubicBezTo>
                  <a:pt x="216" y="139"/>
                  <a:pt x="216" y="139"/>
                  <a:pt x="217" y="139"/>
                </a:cubicBezTo>
                <a:cubicBezTo>
                  <a:pt x="218" y="140"/>
                  <a:pt x="219" y="140"/>
                  <a:pt x="220" y="140"/>
                </a:cubicBezTo>
                <a:cubicBezTo>
                  <a:pt x="220" y="140"/>
                  <a:pt x="220" y="140"/>
                  <a:pt x="220" y="140"/>
                </a:cubicBezTo>
                <a:cubicBezTo>
                  <a:pt x="221" y="140"/>
                  <a:pt x="223" y="140"/>
                  <a:pt x="224" y="140"/>
                </a:cubicBezTo>
                <a:cubicBezTo>
                  <a:pt x="227" y="140"/>
                  <a:pt x="229" y="140"/>
                  <a:pt x="232" y="139"/>
                </a:cubicBezTo>
                <a:cubicBezTo>
                  <a:pt x="232" y="220"/>
                  <a:pt x="232" y="220"/>
                  <a:pt x="232" y="220"/>
                </a:cubicBezTo>
                <a:cubicBezTo>
                  <a:pt x="232" y="227"/>
                  <a:pt x="227" y="232"/>
                  <a:pt x="220" y="232"/>
                </a:cubicBezTo>
                <a:cubicBezTo>
                  <a:pt x="36" y="232"/>
                  <a:pt x="36" y="232"/>
                  <a:pt x="36" y="232"/>
                </a:cubicBezTo>
                <a:cubicBezTo>
                  <a:pt x="29" y="232"/>
                  <a:pt x="24" y="227"/>
                  <a:pt x="24" y="220"/>
                </a:cubicBezTo>
                <a:cubicBezTo>
                  <a:pt x="24" y="139"/>
                  <a:pt x="24" y="139"/>
                  <a:pt x="24" y="139"/>
                </a:cubicBezTo>
                <a:cubicBezTo>
                  <a:pt x="27" y="140"/>
                  <a:pt x="29" y="140"/>
                  <a:pt x="32" y="140"/>
                </a:cubicBezTo>
                <a:cubicBezTo>
                  <a:pt x="33" y="140"/>
                  <a:pt x="35" y="140"/>
                  <a:pt x="36" y="140"/>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43" name="Freeform 82">
            <a:extLst>
              <a:ext uri="{FF2B5EF4-FFF2-40B4-BE49-F238E27FC236}">
                <a16:creationId xmlns:a16="http://schemas.microsoft.com/office/drawing/2014/main" id="{EAE05D6B-2465-4FF9-BFFC-15CB85D562FC}"/>
              </a:ext>
            </a:extLst>
          </p:cNvPr>
          <p:cNvSpPr>
            <a:spLocks noEditPoints="1"/>
          </p:cNvSpPr>
          <p:nvPr/>
        </p:nvSpPr>
        <p:spPr bwMode="auto">
          <a:xfrm>
            <a:off x="3853709" y="2798763"/>
            <a:ext cx="328506" cy="396874"/>
          </a:xfrm>
          <a:custGeom>
            <a:avLst/>
            <a:gdLst>
              <a:gd name="T0" fmla="*/ 0 w 192"/>
              <a:gd name="T1" fmla="*/ 58628 h 232"/>
              <a:gd name="T2" fmla="*/ 19546 w 192"/>
              <a:gd name="T3" fmla="*/ 39085 h 232"/>
              <a:gd name="T4" fmla="*/ 117277 w 192"/>
              <a:gd name="T5" fmla="*/ 39085 h 232"/>
              <a:gd name="T6" fmla="*/ 117277 w 192"/>
              <a:gd name="T7" fmla="*/ 19543 h 232"/>
              <a:gd name="T8" fmla="*/ 136823 w 192"/>
              <a:gd name="T9" fmla="*/ 0 h 232"/>
              <a:gd name="T10" fmla="*/ 175915 w 192"/>
              <a:gd name="T11" fmla="*/ 0 h 232"/>
              <a:gd name="T12" fmla="*/ 195461 w 192"/>
              <a:gd name="T13" fmla="*/ 19543 h 232"/>
              <a:gd name="T14" fmla="*/ 195461 w 192"/>
              <a:gd name="T15" fmla="*/ 39085 h 232"/>
              <a:gd name="T16" fmla="*/ 293192 w 192"/>
              <a:gd name="T17" fmla="*/ 39085 h 232"/>
              <a:gd name="T18" fmla="*/ 312738 w 192"/>
              <a:gd name="T19" fmla="*/ 58628 h 232"/>
              <a:gd name="T20" fmla="*/ 312738 w 192"/>
              <a:gd name="T21" fmla="*/ 78171 h 232"/>
              <a:gd name="T22" fmla="*/ 0 w 192"/>
              <a:gd name="T23" fmla="*/ 78171 h 232"/>
              <a:gd name="T24" fmla="*/ 0 w 192"/>
              <a:gd name="T25" fmla="*/ 58628 h 232"/>
              <a:gd name="T26" fmla="*/ 293192 w 192"/>
              <a:gd name="T27" fmla="*/ 117256 h 232"/>
              <a:gd name="T28" fmla="*/ 293192 w 192"/>
              <a:gd name="T29" fmla="*/ 156341 h 232"/>
              <a:gd name="T30" fmla="*/ 293192 w 192"/>
              <a:gd name="T31" fmla="*/ 358282 h 232"/>
              <a:gd name="T32" fmla="*/ 273646 w 192"/>
              <a:gd name="T33" fmla="*/ 377825 h 232"/>
              <a:gd name="T34" fmla="*/ 39092 w 192"/>
              <a:gd name="T35" fmla="*/ 377825 h 232"/>
              <a:gd name="T36" fmla="*/ 19546 w 192"/>
              <a:gd name="T37" fmla="*/ 358282 h 232"/>
              <a:gd name="T38" fmla="*/ 19546 w 192"/>
              <a:gd name="T39" fmla="*/ 156341 h 232"/>
              <a:gd name="T40" fmla="*/ 19546 w 192"/>
              <a:gd name="T41" fmla="*/ 117256 h 232"/>
              <a:gd name="T42" fmla="*/ 19546 w 192"/>
              <a:gd name="T43" fmla="*/ 97713 h 232"/>
              <a:gd name="T44" fmla="*/ 293192 w 192"/>
              <a:gd name="T45" fmla="*/ 97713 h 232"/>
              <a:gd name="T46" fmla="*/ 293192 w 192"/>
              <a:gd name="T47" fmla="*/ 117256 h 232"/>
              <a:gd name="T48" fmla="*/ 97731 w 192"/>
              <a:gd name="T49" fmla="*/ 156341 h 232"/>
              <a:gd name="T50" fmla="*/ 78185 w 192"/>
              <a:gd name="T51" fmla="*/ 136799 h 232"/>
              <a:gd name="T52" fmla="*/ 58638 w 192"/>
              <a:gd name="T53" fmla="*/ 156341 h 232"/>
              <a:gd name="T54" fmla="*/ 58638 w 192"/>
              <a:gd name="T55" fmla="*/ 319197 h 232"/>
              <a:gd name="T56" fmla="*/ 78185 w 192"/>
              <a:gd name="T57" fmla="*/ 338740 h 232"/>
              <a:gd name="T58" fmla="*/ 97731 w 192"/>
              <a:gd name="T59" fmla="*/ 319197 h 232"/>
              <a:gd name="T60" fmla="*/ 97731 w 192"/>
              <a:gd name="T61" fmla="*/ 156341 h 232"/>
              <a:gd name="T62" fmla="*/ 175915 w 192"/>
              <a:gd name="T63" fmla="*/ 156341 h 232"/>
              <a:gd name="T64" fmla="*/ 156369 w 192"/>
              <a:gd name="T65" fmla="*/ 136799 h 232"/>
              <a:gd name="T66" fmla="*/ 136823 w 192"/>
              <a:gd name="T67" fmla="*/ 156341 h 232"/>
              <a:gd name="T68" fmla="*/ 136823 w 192"/>
              <a:gd name="T69" fmla="*/ 319197 h 232"/>
              <a:gd name="T70" fmla="*/ 156369 w 192"/>
              <a:gd name="T71" fmla="*/ 338740 h 232"/>
              <a:gd name="T72" fmla="*/ 175915 w 192"/>
              <a:gd name="T73" fmla="*/ 319197 h 232"/>
              <a:gd name="T74" fmla="*/ 175915 w 192"/>
              <a:gd name="T75" fmla="*/ 156341 h 232"/>
              <a:gd name="T76" fmla="*/ 254100 w 192"/>
              <a:gd name="T77" fmla="*/ 156341 h 232"/>
              <a:gd name="T78" fmla="*/ 234554 w 192"/>
              <a:gd name="T79" fmla="*/ 136799 h 232"/>
              <a:gd name="T80" fmla="*/ 215007 w 192"/>
              <a:gd name="T81" fmla="*/ 156341 h 232"/>
              <a:gd name="T82" fmla="*/ 215007 w 192"/>
              <a:gd name="T83" fmla="*/ 319197 h 232"/>
              <a:gd name="T84" fmla="*/ 234554 w 192"/>
              <a:gd name="T85" fmla="*/ 338740 h 232"/>
              <a:gd name="T86" fmla="*/ 254100 w 192"/>
              <a:gd name="T87" fmla="*/ 319197 h 232"/>
              <a:gd name="T88" fmla="*/ 254100 w 192"/>
              <a:gd name="T89" fmla="*/ 156341 h 23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92" h="232">
                <a:moveTo>
                  <a:pt x="0" y="36"/>
                </a:moveTo>
                <a:cubicBezTo>
                  <a:pt x="0" y="29"/>
                  <a:pt x="5" y="24"/>
                  <a:pt x="12" y="24"/>
                </a:cubicBezTo>
                <a:cubicBezTo>
                  <a:pt x="72" y="24"/>
                  <a:pt x="72" y="24"/>
                  <a:pt x="72" y="24"/>
                </a:cubicBezTo>
                <a:cubicBezTo>
                  <a:pt x="72" y="12"/>
                  <a:pt x="72" y="12"/>
                  <a:pt x="72" y="12"/>
                </a:cubicBezTo>
                <a:cubicBezTo>
                  <a:pt x="72" y="5"/>
                  <a:pt x="77" y="0"/>
                  <a:pt x="84" y="0"/>
                </a:cubicBezTo>
                <a:cubicBezTo>
                  <a:pt x="108" y="0"/>
                  <a:pt x="108" y="0"/>
                  <a:pt x="108" y="0"/>
                </a:cubicBezTo>
                <a:cubicBezTo>
                  <a:pt x="115" y="0"/>
                  <a:pt x="120" y="5"/>
                  <a:pt x="120" y="12"/>
                </a:cubicBezTo>
                <a:cubicBezTo>
                  <a:pt x="120" y="24"/>
                  <a:pt x="120" y="24"/>
                  <a:pt x="120" y="24"/>
                </a:cubicBezTo>
                <a:cubicBezTo>
                  <a:pt x="180" y="24"/>
                  <a:pt x="180" y="24"/>
                  <a:pt x="180" y="24"/>
                </a:cubicBezTo>
                <a:cubicBezTo>
                  <a:pt x="187" y="24"/>
                  <a:pt x="192" y="29"/>
                  <a:pt x="192" y="36"/>
                </a:cubicBezTo>
                <a:cubicBezTo>
                  <a:pt x="192" y="48"/>
                  <a:pt x="192" y="48"/>
                  <a:pt x="192" y="48"/>
                </a:cubicBezTo>
                <a:cubicBezTo>
                  <a:pt x="0" y="48"/>
                  <a:pt x="0" y="48"/>
                  <a:pt x="0" y="48"/>
                </a:cubicBezTo>
                <a:lnTo>
                  <a:pt x="0" y="36"/>
                </a:lnTo>
                <a:close/>
                <a:moveTo>
                  <a:pt x="180" y="72"/>
                </a:moveTo>
                <a:cubicBezTo>
                  <a:pt x="180" y="96"/>
                  <a:pt x="180" y="96"/>
                  <a:pt x="180" y="96"/>
                </a:cubicBezTo>
                <a:cubicBezTo>
                  <a:pt x="180" y="220"/>
                  <a:pt x="180" y="220"/>
                  <a:pt x="180" y="220"/>
                </a:cubicBezTo>
                <a:cubicBezTo>
                  <a:pt x="180" y="227"/>
                  <a:pt x="175" y="232"/>
                  <a:pt x="168" y="232"/>
                </a:cubicBezTo>
                <a:cubicBezTo>
                  <a:pt x="24" y="232"/>
                  <a:pt x="24" y="232"/>
                  <a:pt x="24" y="232"/>
                </a:cubicBezTo>
                <a:cubicBezTo>
                  <a:pt x="17" y="232"/>
                  <a:pt x="12" y="227"/>
                  <a:pt x="12" y="220"/>
                </a:cubicBezTo>
                <a:cubicBezTo>
                  <a:pt x="12" y="96"/>
                  <a:pt x="12" y="96"/>
                  <a:pt x="12" y="96"/>
                </a:cubicBezTo>
                <a:cubicBezTo>
                  <a:pt x="12" y="72"/>
                  <a:pt x="12" y="72"/>
                  <a:pt x="12" y="72"/>
                </a:cubicBezTo>
                <a:cubicBezTo>
                  <a:pt x="12" y="60"/>
                  <a:pt x="12" y="60"/>
                  <a:pt x="12" y="60"/>
                </a:cubicBezTo>
                <a:cubicBezTo>
                  <a:pt x="180" y="60"/>
                  <a:pt x="180" y="60"/>
                  <a:pt x="180" y="60"/>
                </a:cubicBezTo>
                <a:lnTo>
                  <a:pt x="180" y="72"/>
                </a:lnTo>
                <a:close/>
                <a:moveTo>
                  <a:pt x="60" y="96"/>
                </a:moveTo>
                <a:cubicBezTo>
                  <a:pt x="60" y="89"/>
                  <a:pt x="55" y="84"/>
                  <a:pt x="48" y="84"/>
                </a:cubicBezTo>
                <a:cubicBezTo>
                  <a:pt x="41" y="84"/>
                  <a:pt x="36" y="89"/>
                  <a:pt x="36" y="96"/>
                </a:cubicBezTo>
                <a:cubicBezTo>
                  <a:pt x="36" y="196"/>
                  <a:pt x="36" y="196"/>
                  <a:pt x="36" y="196"/>
                </a:cubicBezTo>
                <a:cubicBezTo>
                  <a:pt x="36" y="203"/>
                  <a:pt x="41" y="208"/>
                  <a:pt x="48" y="208"/>
                </a:cubicBezTo>
                <a:cubicBezTo>
                  <a:pt x="55" y="208"/>
                  <a:pt x="60" y="203"/>
                  <a:pt x="60" y="196"/>
                </a:cubicBezTo>
                <a:lnTo>
                  <a:pt x="60" y="96"/>
                </a:lnTo>
                <a:close/>
                <a:moveTo>
                  <a:pt x="108" y="96"/>
                </a:moveTo>
                <a:cubicBezTo>
                  <a:pt x="108" y="89"/>
                  <a:pt x="103" y="84"/>
                  <a:pt x="96" y="84"/>
                </a:cubicBezTo>
                <a:cubicBezTo>
                  <a:pt x="89" y="84"/>
                  <a:pt x="84" y="89"/>
                  <a:pt x="84" y="96"/>
                </a:cubicBezTo>
                <a:cubicBezTo>
                  <a:pt x="84" y="196"/>
                  <a:pt x="84" y="196"/>
                  <a:pt x="84" y="196"/>
                </a:cubicBezTo>
                <a:cubicBezTo>
                  <a:pt x="84" y="203"/>
                  <a:pt x="89" y="208"/>
                  <a:pt x="96" y="208"/>
                </a:cubicBezTo>
                <a:cubicBezTo>
                  <a:pt x="103" y="208"/>
                  <a:pt x="108" y="203"/>
                  <a:pt x="108" y="196"/>
                </a:cubicBezTo>
                <a:lnTo>
                  <a:pt x="108" y="96"/>
                </a:lnTo>
                <a:close/>
                <a:moveTo>
                  <a:pt x="156" y="96"/>
                </a:moveTo>
                <a:cubicBezTo>
                  <a:pt x="156" y="89"/>
                  <a:pt x="151" y="84"/>
                  <a:pt x="144" y="84"/>
                </a:cubicBezTo>
                <a:cubicBezTo>
                  <a:pt x="137" y="84"/>
                  <a:pt x="132" y="89"/>
                  <a:pt x="132" y="96"/>
                </a:cubicBezTo>
                <a:cubicBezTo>
                  <a:pt x="132" y="196"/>
                  <a:pt x="132" y="196"/>
                  <a:pt x="132" y="196"/>
                </a:cubicBezTo>
                <a:cubicBezTo>
                  <a:pt x="132" y="203"/>
                  <a:pt x="137" y="208"/>
                  <a:pt x="144" y="208"/>
                </a:cubicBezTo>
                <a:cubicBezTo>
                  <a:pt x="151" y="208"/>
                  <a:pt x="156" y="203"/>
                  <a:pt x="156" y="196"/>
                </a:cubicBezTo>
                <a:lnTo>
                  <a:pt x="156" y="96"/>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44" name="Rectangle 43">
            <a:extLst>
              <a:ext uri="{FF2B5EF4-FFF2-40B4-BE49-F238E27FC236}">
                <a16:creationId xmlns:a16="http://schemas.microsoft.com/office/drawing/2014/main" id="{B125BBA1-0206-417E-9C90-349046797535}"/>
              </a:ext>
            </a:extLst>
          </p:cNvPr>
          <p:cNvSpPr/>
          <p:nvPr/>
        </p:nvSpPr>
        <p:spPr>
          <a:xfrm>
            <a:off x="3048000" y="1994874"/>
            <a:ext cx="136809" cy="4863126"/>
          </a:xfrm>
          <a:prstGeom prst="rect">
            <a:avLst/>
          </a:prstGeom>
          <a:gradFill>
            <a:gsLst>
              <a:gs pos="0">
                <a:schemeClr val="accent2">
                  <a:lumMod val="75000"/>
                  <a:alpha val="45000"/>
                </a:schemeClr>
              </a:gs>
              <a:gs pos="97000">
                <a:schemeClr val="accent2">
                  <a:alpha val="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Rectangle 44">
            <a:extLst>
              <a:ext uri="{FF2B5EF4-FFF2-40B4-BE49-F238E27FC236}">
                <a16:creationId xmlns:a16="http://schemas.microsoft.com/office/drawing/2014/main" id="{F67DFB20-C2D8-46F8-A774-167B17DB4B63}"/>
              </a:ext>
            </a:extLst>
          </p:cNvPr>
          <p:cNvSpPr/>
          <p:nvPr/>
        </p:nvSpPr>
        <p:spPr>
          <a:xfrm>
            <a:off x="6095999" y="1994874"/>
            <a:ext cx="136809" cy="4863126"/>
          </a:xfrm>
          <a:prstGeom prst="rect">
            <a:avLst/>
          </a:prstGeom>
          <a:gradFill>
            <a:gsLst>
              <a:gs pos="0">
                <a:schemeClr val="accent3">
                  <a:lumMod val="75000"/>
                  <a:alpha val="45000"/>
                </a:schemeClr>
              </a:gs>
              <a:gs pos="97000">
                <a:schemeClr val="accent3">
                  <a:alpha val="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45">
            <a:extLst>
              <a:ext uri="{FF2B5EF4-FFF2-40B4-BE49-F238E27FC236}">
                <a16:creationId xmlns:a16="http://schemas.microsoft.com/office/drawing/2014/main" id="{153918D3-B659-4079-BC38-B159AF27839A}"/>
              </a:ext>
            </a:extLst>
          </p:cNvPr>
          <p:cNvSpPr/>
          <p:nvPr/>
        </p:nvSpPr>
        <p:spPr>
          <a:xfrm>
            <a:off x="9143999" y="1994874"/>
            <a:ext cx="136809" cy="4863126"/>
          </a:xfrm>
          <a:prstGeom prst="rect">
            <a:avLst/>
          </a:prstGeom>
          <a:gradFill>
            <a:gsLst>
              <a:gs pos="0">
                <a:schemeClr val="accent4">
                  <a:lumMod val="75000"/>
                  <a:alpha val="45000"/>
                </a:schemeClr>
              </a:gs>
              <a:gs pos="97000">
                <a:schemeClr val="accent4">
                  <a:alpha val="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6604096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44A2350D-C4CA-1245-960F-A0ECCD2000F9}"/>
              </a:ext>
            </a:extLst>
          </p:cNvPr>
          <p:cNvGraphicFramePr/>
          <p:nvPr>
            <p:extLst>
              <p:ext uri="{D42A27DB-BD31-4B8C-83A1-F6EECF244321}">
                <p14:modId xmlns:p14="http://schemas.microsoft.com/office/powerpoint/2010/main" val="246915057"/>
              </p:ext>
            </p:extLst>
          </p:nvPr>
        </p:nvGraphicFramePr>
        <p:xfrm>
          <a:off x="1890569" y="3059292"/>
          <a:ext cx="1637882" cy="1091921"/>
        </p:xfrm>
        <a:graphic>
          <a:graphicData uri="http://schemas.openxmlformats.org/drawingml/2006/chart">
            <c:chart xmlns:c="http://schemas.openxmlformats.org/drawingml/2006/chart" xmlns:r="http://schemas.openxmlformats.org/officeDocument/2006/relationships" r:id="rId2"/>
          </a:graphicData>
        </a:graphic>
      </p:graphicFrame>
      <p:sp>
        <p:nvSpPr>
          <p:cNvPr id="2" name="Rectangle: Top Corners Rounded 1">
            <a:extLst>
              <a:ext uri="{FF2B5EF4-FFF2-40B4-BE49-F238E27FC236}">
                <a16:creationId xmlns:a16="http://schemas.microsoft.com/office/drawing/2014/main" id="{7E07A7C0-78C7-4F1F-B973-FE19D1B27074}"/>
              </a:ext>
            </a:extLst>
          </p:cNvPr>
          <p:cNvSpPr/>
          <p:nvPr/>
        </p:nvSpPr>
        <p:spPr>
          <a:xfrm>
            <a:off x="6038851" y="1994874"/>
            <a:ext cx="114300" cy="1634151"/>
          </a:xfrm>
          <a:prstGeom prst="round2SameRect">
            <a:avLst>
              <a:gd name="adj1" fmla="val 50000"/>
              <a:gd name="adj2" fmla="val 0"/>
            </a:avLst>
          </a:pr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Oval 76">
            <a:extLst>
              <a:ext uri="{FF2B5EF4-FFF2-40B4-BE49-F238E27FC236}">
                <a16:creationId xmlns:a16="http://schemas.microsoft.com/office/drawing/2014/main" id="{9839011F-61A4-4142-93B3-C87EB35A150F}"/>
              </a:ext>
            </a:extLst>
          </p:cNvPr>
          <p:cNvSpPr/>
          <p:nvPr/>
        </p:nvSpPr>
        <p:spPr>
          <a:xfrm>
            <a:off x="5760679" y="3748216"/>
            <a:ext cx="670642" cy="670642"/>
          </a:xfrm>
          <a:prstGeom prst="ellipse">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FA15B943-F364-4AB6-9EE1-D1520DC525DE}"/>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885E15A0-53E0-4378-A4C1-4FEA024013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17" name="Group 16">
            <a:extLst>
              <a:ext uri="{FF2B5EF4-FFF2-40B4-BE49-F238E27FC236}">
                <a16:creationId xmlns:a16="http://schemas.microsoft.com/office/drawing/2014/main" id="{981C8AB9-4532-4D75-81AB-6AC50B49063E}"/>
              </a:ext>
            </a:extLst>
          </p:cNvPr>
          <p:cNvGrpSpPr/>
          <p:nvPr/>
        </p:nvGrpSpPr>
        <p:grpSpPr>
          <a:xfrm>
            <a:off x="3689349" y="2332524"/>
            <a:ext cx="1409700" cy="3502024"/>
            <a:chOff x="1597026" y="2171701"/>
            <a:chExt cx="1409700" cy="3502024"/>
          </a:xfrm>
          <a:solidFill>
            <a:schemeClr val="accent1"/>
          </a:solidFill>
        </p:grpSpPr>
        <p:sp>
          <p:nvSpPr>
            <p:cNvPr id="13" name="Freeform 5">
              <a:extLst>
                <a:ext uri="{FF2B5EF4-FFF2-40B4-BE49-F238E27FC236}">
                  <a16:creationId xmlns:a16="http://schemas.microsoft.com/office/drawing/2014/main" id="{A03ADCC9-881C-4139-B300-52EF5411DFA8}"/>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Oval 6">
              <a:extLst>
                <a:ext uri="{FF2B5EF4-FFF2-40B4-BE49-F238E27FC236}">
                  <a16:creationId xmlns:a16="http://schemas.microsoft.com/office/drawing/2014/main" id="{8F1E344B-50F7-4E21-AAF0-B94E8A43D191}"/>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8" name="Group 17">
            <a:extLst>
              <a:ext uri="{FF2B5EF4-FFF2-40B4-BE49-F238E27FC236}">
                <a16:creationId xmlns:a16="http://schemas.microsoft.com/office/drawing/2014/main" id="{23190CB8-CA46-4C8C-AD48-F559245A069F}"/>
              </a:ext>
            </a:extLst>
          </p:cNvPr>
          <p:cNvGrpSpPr/>
          <p:nvPr/>
        </p:nvGrpSpPr>
        <p:grpSpPr>
          <a:xfrm>
            <a:off x="6743701" y="2345223"/>
            <a:ext cx="1758950" cy="3475038"/>
            <a:chOff x="3632200" y="2184400"/>
            <a:chExt cx="1758950" cy="3475038"/>
          </a:xfrm>
          <a:solidFill>
            <a:schemeClr val="accent2"/>
          </a:solidFill>
        </p:grpSpPr>
        <p:sp>
          <p:nvSpPr>
            <p:cNvPr id="15" name="Freeform 7">
              <a:extLst>
                <a:ext uri="{FF2B5EF4-FFF2-40B4-BE49-F238E27FC236}">
                  <a16:creationId xmlns:a16="http://schemas.microsoft.com/office/drawing/2014/main" id="{5FDFD1EF-5FAA-4129-B5EB-3DFE1B8A6EAD}"/>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Oval 8">
              <a:extLst>
                <a:ext uri="{FF2B5EF4-FFF2-40B4-BE49-F238E27FC236}">
                  <a16:creationId xmlns:a16="http://schemas.microsoft.com/office/drawing/2014/main" id="{FA859EEF-D41D-4B5D-A5DF-2261814AC851}"/>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1" name="TextBox 20">
            <a:extLst>
              <a:ext uri="{FF2B5EF4-FFF2-40B4-BE49-F238E27FC236}">
                <a16:creationId xmlns:a16="http://schemas.microsoft.com/office/drawing/2014/main" id="{AB611AD4-1691-4423-B3F5-D540CEEEC564}"/>
              </a:ext>
            </a:extLst>
          </p:cNvPr>
          <p:cNvSpPr txBox="1"/>
          <p:nvPr/>
        </p:nvSpPr>
        <p:spPr>
          <a:xfrm flipH="1">
            <a:off x="1143550" y="3123139"/>
            <a:ext cx="103000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18 - 25</a:t>
            </a:r>
          </a:p>
        </p:txBody>
      </p:sp>
      <p:sp>
        <p:nvSpPr>
          <p:cNvPr id="22" name="TextBox 21">
            <a:extLst>
              <a:ext uri="{FF2B5EF4-FFF2-40B4-BE49-F238E27FC236}">
                <a16:creationId xmlns:a16="http://schemas.microsoft.com/office/drawing/2014/main" id="{9ED76958-D193-4CE7-9248-5A00D3BBB259}"/>
              </a:ext>
            </a:extLst>
          </p:cNvPr>
          <p:cNvSpPr txBox="1"/>
          <p:nvPr/>
        </p:nvSpPr>
        <p:spPr>
          <a:xfrm flipH="1">
            <a:off x="687324" y="3545051"/>
            <a:ext cx="1486229" cy="528350"/>
          </a:xfrm>
          <a:prstGeom prst="rect">
            <a:avLst/>
          </a:prstGeom>
          <a:noFill/>
        </p:spPr>
        <p:txBody>
          <a:bodyPr wrap="square" rtlCol="0">
            <a:spAutoFit/>
          </a:bodyPr>
          <a:lstStyle/>
          <a:p>
            <a:pPr algn="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Age of male</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get in </a:t>
            </a:r>
          </a:p>
        </p:txBody>
      </p:sp>
      <p:sp>
        <p:nvSpPr>
          <p:cNvPr id="37" name="TextBox 36">
            <a:extLst>
              <a:ext uri="{FF2B5EF4-FFF2-40B4-BE49-F238E27FC236}">
                <a16:creationId xmlns:a16="http://schemas.microsoft.com/office/drawing/2014/main" id="{0F6A5F9E-480A-4550-882C-0BCFBDB60B56}"/>
              </a:ext>
            </a:extLst>
          </p:cNvPr>
          <p:cNvSpPr txBox="1"/>
          <p:nvPr/>
        </p:nvSpPr>
        <p:spPr>
          <a:xfrm>
            <a:off x="2435286" y="3459771"/>
            <a:ext cx="556446"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55%</a:t>
            </a:r>
          </a:p>
        </p:txBody>
      </p:sp>
      <p:sp>
        <p:nvSpPr>
          <p:cNvPr id="41" name="TextBox 40">
            <a:extLst>
              <a:ext uri="{FF2B5EF4-FFF2-40B4-BE49-F238E27FC236}">
                <a16:creationId xmlns:a16="http://schemas.microsoft.com/office/drawing/2014/main" id="{FF43A2B6-024F-42E0-BBE0-A1895FC067B7}"/>
              </a:ext>
            </a:extLst>
          </p:cNvPr>
          <p:cNvSpPr txBox="1"/>
          <p:nvPr/>
        </p:nvSpPr>
        <p:spPr>
          <a:xfrm flipH="1">
            <a:off x="1143550" y="4884286"/>
            <a:ext cx="1030002"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35 - 55</a:t>
            </a:r>
          </a:p>
        </p:txBody>
      </p:sp>
      <p:sp>
        <p:nvSpPr>
          <p:cNvPr id="42" name="TextBox 41">
            <a:extLst>
              <a:ext uri="{FF2B5EF4-FFF2-40B4-BE49-F238E27FC236}">
                <a16:creationId xmlns:a16="http://schemas.microsoft.com/office/drawing/2014/main" id="{35CF70CC-2B52-44AD-8119-B2F8C9B87582}"/>
              </a:ext>
            </a:extLst>
          </p:cNvPr>
          <p:cNvSpPr txBox="1"/>
          <p:nvPr/>
        </p:nvSpPr>
        <p:spPr>
          <a:xfrm flipH="1">
            <a:off x="687324" y="5306198"/>
            <a:ext cx="1486229" cy="528350"/>
          </a:xfrm>
          <a:prstGeom prst="rect">
            <a:avLst/>
          </a:prstGeom>
          <a:noFill/>
        </p:spPr>
        <p:txBody>
          <a:bodyPr wrap="square" rtlCol="0">
            <a:spAutoFit/>
          </a:bodyPr>
          <a:lstStyle/>
          <a:p>
            <a:pPr algn="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Age of male</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get in </a:t>
            </a:r>
          </a:p>
        </p:txBody>
      </p:sp>
      <p:sp>
        <p:nvSpPr>
          <p:cNvPr id="46" name="TextBox 45">
            <a:extLst>
              <a:ext uri="{FF2B5EF4-FFF2-40B4-BE49-F238E27FC236}">
                <a16:creationId xmlns:a16="http://schemas.microsoft.com/office/drawing/2014/main" id="{F736E154-64B5-4B98-9AAC-0AD0F7D1E7C8}"/>
              </a:ext>
            </a:extLst>
          </p:cNvPr>
          <p:cNvSpPr txBox="1"/>
          <p:nvPr/>
        </p:nvSpPr>
        <p:spPr>
          <a:xfrm flipH="1">
            <a:off x="2435285" y="5220918"/>
            <a:ext cx="556446"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45%</a:t>
            </a:r>
          </a:p>
        </p:txBody>
      </p:sp>
      <p:cxnSp>
        <p:nvCxnSpPr>
          <p:cNvPr id="48" name="Straight Connector 47">
            <a:extLst>
              <a:ext uri="{FF2B5EF4-FFF2-40B4-BE49-F238E27FC236}">
                <a16:creationId xmlns:a16="http://schemas.microsoft.com/office/drawing/2014/main" id="{3E1BDC4C-9940-44C1-8A9D-F575F3448013}"/>
              </a:ext>
            </a:extLst>
          </p:cNvPr>
          <p:cNvCxnSpPr>
            <a:cxnSpLocks/>
          </p:cNvCxnSpPr>
          <p:nvPr/>
        </p:nvCxnSpPr>
        <p:spPr>
          <a:xfrm flipH="1">
            <a:off x="825561" y="4478844"/>
            <a:ext cx="22844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4" name="Rectangle: Rounded Corners 53">
            <a:extLst>
              <a:ext uri="{FF2B5EF4-FFF2-40B4-BE49-F238E27FC236}">
                <a16:creationId xmlns:a16="http://schemas.microsoft.com/office/drawing/2014/main" id="{5298D1FC-7941-4222-BA76-31484B4FECDE}"/>
              </a:ext>
            </a:extLst>
          </p:cNvPr>
          <p:cNvSpPr/>
          <p:nvPr/>
        </p:nvSpPr>
        <p:spPr>
          <a:xfrm flipH="1">
            <a:off x="2173553" y="2348364"/>
            <a:ext cx="936484" cy="369332"/>
          </a:xfrm>
          <a:prstGeom prst="roundRect">
            <a:avLst>
              <a:gd name="adj" fmla="val 21631"/>
            </a:avLst>
          </a:pr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4BE3790B-7FF8-4B7E-84A8-5F8C3AF4AE59}"/>
              </a:ext>
            </a:extLst>
          </p:cNvPr>
          <p:cNvSpPr txBox="1"/>
          <p:nvPr/>
        </p:nvSpPr>
        <p:spPr>
          <a:xfrm flipH="1">
            <a:off x="2254641" y="2351574"/>
            <a:ext cx="77430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Male</a:t>
            </a:r>
          </a:p>
        </p:txBody>
      </p:sp>
      <p:sp>
        <p:nvSpPr>
          <p:cNvPr id="58" name="TextBox 57">
            <a:extLst>
              <a:ext uri="{FF2B5EF4-FFF2-40B4-BE49-F238E27FC236}">
                <a16:creationId xmlns:a16="http://schemas.microsoft.com/office/drawing/2014/main" id="{C6BF11AC-BCCB-4202-93EC-3B997B22F52D}"/>
              </a:ext>
            </a:extLst>
          </p:cNvPr>
          <p:cNvSpPr txBox="1"/>
          <p:nvPr/>
        </p:nvSpPr>
        <p:spPr>
          <a:xfrm>
            <a:off x="10018448" y="3123139"/>
            <a:ext cx="103000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18 - 25</a:t>
            </a:r>
          </a:p>
        </p:txBody>
      </p:sp>
      <p:sp>
        <p:nvSpPr>
          <p:cNvPr id="59" name="TextBox 58">
            <a:extLst>
              <a:ext uri="{FF2B5EF4-FFF2-40B4-BE49-F238E27FC236}">
                <a16:creationId xmlns:a16="http://schemas.microsoft.com/office/drawing/2014/main" id="{58640C89-1692-4EC4-AFEE-FB86C556A2FC}"/>
              </a:ext>
            </a:extLst>
          </p:cNvPr>
          <p:cNvSpPr txBox="1"/>
          <p:nvPr/>
        </p:nvSpPr>
        <p:spPr>
          <a:xfrm>
            <a:off x="10018447" y="3545051"/>
            <a:ext cx="1486229" cy="528350"/>
          </a:xfrm>
          <a:prstGeom prst="rect">
            <a:avLst/>
          </a:prstGeom>
          <a:noFill/>
        </p:spPr>
        <p:txBody>
          <a:bodyPr wrap="square" rtlCol="0">
            <a:spAutoFit/>
          </a:bodyPr>
          <a:lstStyle/>
          <a:p>
            <a:pP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Age of female</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get in </a:t>
            </a:r>
          </a:p>
        </p:txBody>
      </p:sp>
      <p:sp>
        <p:nvSpPr>
          <p:cNvPr id="63" name="TextBox 62">
            <a:extLst>
              <a:ext uri="{FF2B5EF4-FFF2-40B4-BE49-F238E27FC236}">
                <a16:creationId xmlns:a16="http://schemas.microsoft.com/office/drawing/2014/main" id="{9DECF97C-8CF6-435B-B592-E8E368551B8D}"/>
              </a:ext>
            </a:extLst>
          </p:cNvPr>
          <p:cNvSpPr txBox="1"/>
          <p:nvPr/>
        </p:nvSpPr>
        <p:spPr>
          <a:xfrm>
            <a:off x="9200269" y="3459771"/>
            <a:ext cx="556446"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55%</a:t>
            </a:r>
          </a:p>
        </p:txBody>
      </p:sp>
      <p:sp>
        <p:nvSpPr>
          <p:cNvPr id="64" name="TextBox 63">
            <a:extLst>
              <a:ext uri="{FF2B5EF4-FFF2-40B4-BE49-F238E27FC236}">
                <a16:creationId xmlns:a16="http://schemas.microsoft.com/office/drawing/2014/main" id="{6A592907-039F-4161-939E-4B8508D3EF66}"/>
              </a:ext>
            </a:extLst>
          </p:cNvPr>
          <p:cNvSpPr txBox="1"/>
          <p:nvPr/>
        </p:nvSpPr>
        <p:spPr>
          <a:xfrm>
            <a:off x="10018448" y="4884286"/>
            <a:ext cx="103000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35 - 55</a:t>
            </a:r>
          </a:p>
        </p:txBody>
      </p:sp>
      <p:sp>
        <p:nvSpPr>
          <p:cNvPr id="65" name="TextBox 64">
            <a:extLst>
              <a:ext uri="{FF2B5EF4-FFF2-40B4-BE49-F238E27FC236}">
                <a16:creationId xmlns:a16="http://schemas.microsoft.com/office/drawing/2014/main" id="{866D2752-0274-4F20-81BC-3C01FCF79C7D}"/>
              </a:ext>
            </a:extLst>
          </p:cNvPr>
          <p:cNvSpPr txBox="1"/>
          <p:nvPr/>
        </p:nvSpPr>
        <p:spPr>
          <a:xfrm>
            <a:off x="10018447" y="5306198"/>
            <a:ext cx="1486229" cy="528350"/>
          </a:xfrm>
          <a:prstGeom prst="rect">
            <a:avLst/>
          </a:prstGeom>
          <a:noFill/>
        </p:spPr>
        <p:txBody>
          <a:bodyPr wrap="square" rtlCol="0">
            <a:spAutoFit/>
          </a:bodyPr>
          <a:lstStyle/>
          <a:p>
            <a:pPr>
              <a:lnSpc>
                <a:spcPct val="150000"/>
              </a:lnSpc>
            </a:pPr>
            <a:r>
              <a:rPr lang="en-US" sz="1000" b="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Age of female</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get in </a:t>
            </a:r>
          </a:p>
        </p:txBody>
      </p:sp>
      <p:sp>
        <p:nvSpPr>
          <p:cNvPr id="68" name="TextBox 67">
            <a:extLst>
              <a:ext uri="{FF2B5EF4-FFF2-40B4-BE49-F238E27FC236}">
                <a16:creationId xmlns:a16="http://schemas.microsoft.com/office/drawing/2014/main" id="{D9A2693B-931B-4EE7-BFFA-D3391DC4979C}"/>
              </a:ext>
            </a:extLst>
          </p:cNvPr>
          <p:cNvSpPr txBox="1"/>
          <p:nvPr/>
        </p:nvSpPr>
        <p:spPr>
          <a:xfrm>
            <a:off x="9200269" y="5220918"/>
            <a:ext cx="556446"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45%</a:t>
            </a:r>
          </a:p>
        </p:txBody>
      </p:sp>
      <p:cxnSp>
        <p:nvCxnSpPr>
          <p:cNvPr id="69" name="Straight Connector 68">
            <a:extLst>
              <a:ext uri="{FF2B5EF4-FFF2-40B4-BE49-F238E27FC236}">
                <a16:creationId xmlns:a16="http://schemas.microsoft.com/office/drawing/2014/main" id="{946D0E97-E765-4B46-BFA8-09F7EEB155B4}"/>
              </a:ext>
            </a:extLst>
          </p:cNvPr>
          <p:cNvCxnSpPr>
            <a:cxnSpLocks/>
          </p:cNvCxnSpPr>
          <p:nvPr/>
        </p:nvCxnSpPr>
        <p:spPr>
          <a:xfrm>
            <a:off x="9081963" y="4478844"/>
            <a:ext cx="22844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0" name="Rectangle: Rounded Corners 69">
            <a:extLst>
              <a:ext uri="{FF2B5EF4-FFF2-40B4-BE49-F238E27FC236}">
                <a16:creationId xmlns:a16="http://schemas.microsoft.com/office/drawing/2014/main" id="{C19CFF51-21DC-47AC-BF33-216DB02F2687}"/>
              </a:ext>
            </a:extLst>
          </p:cNvPr>
          <p:cNvSpPr/>
          <p:nvPr/>
        </p:nvSpPr>
        <p:spPr>
          <a:xfrm>
            <a:off x="9022960" y="2348364"/>
            <a:ext cx="1054490" cy="369332"/>
          </a:xfrm>
          <a:prstGeom prst="roundRect">
            <a:avLst>
              <a:gd name="adj" fmla="val 21631"/>
            </a:avLst>
          </a:pr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TextBox 70">
            <a:extLst>
              <a:ext uri="{FF2B5EF4-FFF2-40B4-BE49-F238E27FC236}">
                <a16:creationId xmlns:a16="http://schemas.microsoft.com/office/drawing/2014/main" id="{C1991CC0-2D1A-4BBD-B1E0-BE37DBE6D5DD}"/>
              </a:ext>
            </a:extLst>
          </p:cNvPr>
          <p:cNvSpPr txBox="1"/>
          <p:nvPr/>
        </p:nvSpPr>
        <p:spPr>
          <a:xfrm>
            <a:off x="8956286" y="2351574"/>
            <a:ext cx="118784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Female</a:t>
            </a:r>
          </a:p>
        </p:txBody>
      </p:sp>
      <p:sp>
        <p:nvSpPr>
          <p:cNvPr id="76" name="TextBox 75">
            <a:extLst>
              <a:ext uri="{FF2B5EF4-FFF2-40B4-BE49-F238E27FC236}">
                <a16:creationId xmlns:a16="http://schemas.microsoft.com/office/drawing/2014/main" id="{36B48FDF-98EA-4D11-A2BD-93F3643FA0B6}"/>
              </a:ext>
            </a:extLst>
          </p:cNvPr>
          <p:cNvSpPr txBox="1"/>
          <p:nvPr/>
        </p:nvSpPr>
        <p:spPr>
          <a:xfrm flipH="1">
            <a:off x="5819775" y="3898870"/>
            <a:ext cx="552450"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VS</a:t>
            </a:r>
          </a:p>
        </p:txBody>
      </p:sp>
      <p:sp>
        <p:nvSpPr>
          <p:cNvPr id="78" name="Rectangle: Top Corners Rounded 77">
            <a:extLst>
              <a:ext uri="{FF2B5EF4-FFF2-40B4-BE49-F238E27FC236}">
                <a16:creationId xmlns:a16="http://schemas.microsoft.com/office/drawing/2014/main" id="{70394E09-554B-48D8-80F7-66D1D3958384}"/>
              </a:ext>
            </a:extLst>
          </p:cNvPr>
          <p:cNvSpPr/>
          <p:nvPr/>
        </p:nvSpPr>
        <p:spPr>
          <a:xfrm rot="10800000">
            <a:off x="6038851" y="4538048"/>
            <a:ext cx="114300" cy="1634151"/>
          </a:xfrm>
          <a:prstGeom prst="round2SameRect">
            <a:avLst>
              <a:gd name="adj1" fmla="val 50000"/>
              <a:gd name="adj2" fmla="val 0"/>
            </a:avLst>
          </a:pr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43" name="Chart 42">
            <a:extLst>
              <a:ext uri="{FF2B5EF4-FFF2-40B4-BE49-F238E27FC236}">
                <a16:creationId xmlns:a16="http://schemas.microsoft.com/office/drawing/2014/main" id="{2F75B2CF-77ED-0B4F-8DC7-E9FF5145AAD7}"/>
              </a:ext>
            </a:extLst>
          </p:cNvPr>
          <p:cNvGraphicFramePr/>
          <p:nvPr>
            <p:extLst>
              <p:ext uri="{D42A27DB-BD31-4B8C-83A1-F6EECF244321}">
                <p14:modId xmlns:p14="http://schemas.microsoft.com/office/powerpoint/2010/main" val="3425763849"/>
              </p:ext>
            </p:extLst>
          </p:nvPr>
        </p:nvGraphicFramePr>
        <p:xfrm>
          <a:off x="1890569" y="4815839"/>
          <a:ext cx="1637882" cy="109192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7" name="Chart 46">
            <a:extLst>
              <a:ext uri="{FF2B5EF4-FFF2-40B4-BE49-F238E27FC236}">
                <a16:creationId xmlns:a16="http://schemas.microsoft.com/office/drawing/2014/main" id="{91B3307B-CCF0-D443-BA72-F37FDF26227E}"/>
              </a:ext>
            </a:extLst>
          </p:cNvPr>
          <p:cNvGraphicFramePr/>
          <p:nvPr>
            <p:extLst>
              <p:ext uri="{D42A27DB-BD31-4B8C-83A1-F6EECF244321}">
                <p14:modId xmlns:p14="http://schemas.microsoft.com/office/powerpoint/2010/main" val="2748618981"/>
              </p:ext>
            </p:extLst>
          </p:nvPr>
        </p:nvGraphicFramePr>
        <p:xfrm>
          <a:off x="8663550" y="3059292"/>
          <a:ext cx="1637882" cy="109192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9" name="Chart 48">
            <a:extLst>
              <a:ext uri="{FF2B5EF4-FFF2-40B4-BE49-F238E27FC236}">
                <a16:creationId xmlns:a16="http://schemas.microsoft.com/office/drawing/2014/main" id="{7779CBD8-72BF-9E46-A1BC-AE3B4A658F7E}"/>
              </a:ext>
            </a:extLst>
          </p:cNvPr>
          <p:cNvGraphicFramePr/>
          <p:nvPr>
            <p:extLst>
              <p:ext uri="{D42A27DB-BD31-4B8C-83A1-F6EECF244321}">
                <p14:modId xmlns:p14="http://schemas.microsoft.com/office/powerpoint/2010/main" val="3769401576"/>
              </p:ext>
            </p:extLst>
          </p:nvPr>
        </p:nvGraphicFramePr>
        <p:xfrm>
          <a:off x="8663550" y="4815839"/>
          <a:ext cx="1637882" cy="1091921"/>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638012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C74FB2EC-F829-4129-B56F-3D6357E3DD91}"/>
              </a:ext>
            </a:extLst>
          </p:cNvPr>
          <p:cNvSpPr/>
          <p:nvPr/>
        </p:nvSpPr>
        <p:spPr>
          <a:xfrm>
            <a:off x="3308350" y="1994874"/>
            <a:ext cx="3051443" cy="3051442"/>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6B0D0C93-C083-4BE6-B7A7-6A576EBFD2AA}"/>
              </a:ext>
            </a:extLst>
          </p:cNvPr>
          <p:cNvSpPr/>
          <p:nvPr/>
        </p:nvSpPr>
        <p:spPr>
          <a:xfrm>
            <a:off x="1848116" y="2592042"/>
            <a:ext cx="1857108" cy="1857106"/>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44730A49-018E-4F0F-91B0-30F7FDB3B341}"/>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719EDDE3-2A78-4395-A879-26A7632431F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Oval 5">
            <a:extLst>
              <a:ext uri="{FF2B5EF4-FFF2-40B4-BE49-F238E27FC236}">
                <a16:creationId xmlns:a16="http://schemas.microsoft.com/office/drawing/2014/main" id="{83CDF872-1FCB-4230-8A1D-53409BC95E33}"/>
              </a:ext>
            </a:extLst>
          </p:cNvPr>
          <p:cNvSpPr/>
          <p:nvPr/>
        </p:nvSpPr>
        <p:spPr>
          <a:xfrm>
            <a:off x="5832207" y="1994874"/>
            <a:ext cx="3051443" cy="3051442"/>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85B309DB-3FE0-48B5-B3F7-424BB21440CA}"/>
              </a:ext>
            </a:extLst>
          </p:cNvPr>
          <p:cNvSpPr/>
          <p:nvPr/>
        </p:nvSpPr>
        <p:spPr>
          <a:xfrm>
            <a:off x="3705225" y="2391749"/>
            <a:ext cx="2257694" cy="225769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CA2FBDC5-B069-43E1-9D17-424E2C9ACB4E}"/>
              </a:ext>
            </a:extLst>
          </p:cNvPr>
          <p:cNvSpPr/>
          <p:nvPr/>
        </p:nvSpPr>
        <p:spPr>
          <a:xfrm>
            <a:off x="6229081" y="2391749"/>
            <a:ext cx="2257694" cy="225769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58DA2760-ADEA-478B-8019-A7EFAE8E4951}"/>
              </a:ext>
            </a:extLst>
          </p:cNvPr>
          <p:cNvSpPr/>
          <p:nvPr/>
        </p:nvSpPr>
        <p:spPr>
          <a:xfrm>
            <a:off x="8486775" y="2592042"/>
            <a:ext cx="1857108" cy="1857106"/>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47E76BF7-D1E0-4225-9CDC-DE6182D20CB7}"/>
              </a:ext>
            </a:extLst>
          </p:cNvPr>
          <p:cNvSpPr/>
          <p:nvPr/>
        </p:nvSpPr>
        <p:spPr>
          <a:xfrm>
            <a:off x="2209799" y="2953725"/>
            <a:ext cx="1133742" cy="11337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1A5F1A9F-6C02-494B-BB2D-1A76F729133F}"/>
              </a:ext>
            </a:extLst>
          </p:cNvPr>
          <p:cNvSpPr/>
          <p:nvPr/>
        </p:nvSpPr>
        <p:spPr>
          <a:xfrm>
            <a:off x="8848458" y="2953725"/>
            <a:ext cx="1133742" cy="11337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3D73075F-678C-42C7-879C-FAB19B1DD181}"/>
              </a:ext>
            </a:extLst>
          </p:cNvPr>
          <p:cNvSpPr txBox="1"/>
          <p:nvPr/>
        </p:nvSpPr>
        <p:spPr>
          <a:xfrm>
            <a:off x="1848116" y="5443191"/>
            <a:ext cx="3819259"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 the address farther six there’ is hearted hundred to towards husband in are securing off occasion remember daughter replying's.</a:t>
            </a:r>
          </a:p>
        </p:txBody>
      </p:sp>
      <p:sp>
        <p:nvSpPr>
          <p:cNvPr id="19" name="TextBox 18">
            <a:extLst>
              <a:ext uri="{FF2B5EF4-FFF2-40B4-BE49-F238E27FC236}">
                <a16:creationId xmlns:a16="http://schemas.microsoft.com/office/drawing/2014/main" id="{56210B84-01E7-4556-9C58-9186C3E957FD}"/>
              </a:ext>
            </a:extLst>
          </p:cNvPr>
          <p:cNvSpPr txBox="1"/>
          <p:nvPr/>
        </p:nvSpPr>
        <p:spPr>
          <a:xfrm>
            <a:off x="6524624" y="5443191"/>
            <a:ext cx="381925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 the address farther six there’ is hearted hundred to towards husband in are securing off occasion remember daughter replying's.</a:t>
            </a:r>
          </a:p>
        </p:txBody>
      </p:sp>
      <p:cxnSp>
        <p:nvCxnSpPr>
          <p:cNvPr id="21" name="Straight Connector 20">
            <a:extLst>
              <a:ext uri="{FF2B5EF4-FFF2-40B4-BE49-F238E27FC236}">
                <a16:creationId xmlns:a16="http://schemas.microsoft.com/office/drawing/2014/main" id="{535DE009-2B03-4763-B32A-9F8E0DC31EBE}"/>
              </a:ext>
            </a:extLst>
          </p:cNvPr>
          <p:cNvCxnSpPr>
            <a:cxnSpLocks/>
          </p:cNvCxnSpPr>
          <p:nvPr/>
        </p:nvCxnSpPr>
        <p:spPr>
          <a:xfrm>
            <a:off x="6096000" y="4905375"/>
            <a:ext cx="0" cy="1238250"/>
          </a:xfrm>
          <a:prstGeom prst="line">
            <a:avLst/>
          </a:prstGeom>
          <a:ln w="12700">
            <a:solidFill>
              <a:schemeClr val="bg1">
                <a:lumMod val="85000"/>
              </a:schemeClr>
            </a:solidFill>
            <a:prstDash val="dash"/>
            <a:headEnd type="arrow"/>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981AD28D-DE1F-40F0-B465-BE745BCCF7EC}"/>
              </a:ext>
            </a:extLst>
          </p:cNvPr>
          <p:cNvGrpSpPr/>
          <p:nvPr/>
        </p:nvGrpSpPr>
        <p:grpSpPr>
          <a:xfrm>
            <a:off x="2627016" y="3148820"/>
            <a:ext cx="299308" cy="743550"/>
            <a:chOff x="1597026" y="2171701"/>
            <a:chExt cx="1409700" cy="3502024"/>
          </a:xfrm>
          <a:solidFill>
            <a:schemeClr val="accent1"/>
          </a:solidFill>
        </p:grpSpPr>
        <p:sp>
          <p:nvSpPr>
            <p:cNvPr id="24" name="Freeform 5">
              <a:extLst>
                <a:ext uri="{FF2B5EF4-FFF2-40B4-BE49-F238E27FC236}">
                  <a16:creationId xmlns:a16="http://schemas.microsoft.com/office/drawing/2014/main" id="{7EDBCEDD-CE95-420B-9437-0091F370FBFD}"/>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Oval 6">
              <a:extLst>
                <a:ext uri="{FF2B5EF4-FFF2-40B4-BE49-F238E27FC236}">
                  <a16:creationId xmlns:a16="http://schemas.microsoft.com/office/drawing/2014/main" id="{E158D645-5A06-445C-BF18-05A834D832CB}"/>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6" name="Group 25">
            <a:extLst>
              <a:ext uri="{FF2B5EF4-FFF2-40B4-BE49-F238E27FC236}">
                <a16:creationId xmlns:a16="http://schemas.microsoft.com/office/drawing/2014/main" id="{EE3E8EB7-0560-4AB4-8E2B-776978F7A52A}"/>
              </a:ext>
            </a:extLst>
          </p:cNvPr>
          <p:cNvGrpSpPr/>
          <p:nvPr/>
        </p:nvGrpSpPr>
        <p:grpSpPr>
          <a:xfrm>
            <a:off x="9228599" y="3151685"/>
            <a:ext cx="373460" cy="737820"/>
            <a:chOff x="3632200" y="2184400"/>
            <a:chExt cx="1758950" cy="3475038"/>
          </a:xfrm>
          <a:solidFill>
            <a:schemeClr val="accent4"/>
          </a:solidFill>
        </p:grpSpPr>
        <p:sp>
          <p:nvSpPr>
            <p:cNvPr id="27" name="Freeform 7">
              <a:extLst>
                <a:ext uri="{FF2B5EF4-FFF2-40B4-BE49-F238E27FC236}">
                  <a16:creationId xmlns:a16="http://schemas.microsoft.com/office/drawing/2014/main" id="{1C631F79-02EB-441E-8BCB-AFB4B91DB7C2}"/>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Oval 8">
              <a:extLst>
                <a:ext uri="{FF2B5EF4-FFF2-40B4-BE49-F238E27FC236}">
                  <a16:creationId xmlns:a16="http://schemas.microsoft.com/office/drawing/2014/main" id="{DE2D834B-782F-4770-863D-1D7D3D3575B0}"/>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9" name="TextBox 28">
            <a:extLst>
              <a:ext uri="{FF2B5EF4-FFF2-40B4-BE49-F238E27FC236}">
                <a16:creationId xmlns:a16="http://schemas.microsoft.com/office/drawing/2014/main" id="{DAC7BD28-F845-4BD2-A85C-B950005F582E}"/>
              </a:ext>
            </a:extLst>
          </p:cNvPr>
          <p:cNvSpPr txBox="1"/>
          <p:nvPr/>
        </p:nvSpPr>
        <p:spPr>
          <a:xfrm>
            <a:off x="3910147" y="3220657"/>
            <a:ext cx="1847850"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4,56,320</a:t>
            </a:r>
          </a:p>
        </p:txBody>
      </p:sp>
      <p:sp>
        <p:nvSpPr>
          <p:cNvPr id="30" name="TextBox 29">
            <a:extLst>
              <a:ext uri="{FF2B5EF4-FFF2-40B4-BE49-F238E27FC236}">
                <a16:creationId xmlns:a16="http://schemas.microsoft.com/office/drawing/2014/main" id="{72B98F0C-30AE-4060-A8EB-BF776AAD7BC4}"/>
              </a:ext>
            </a:extLst>
          </p:cNvPr>
          <p:cNvSpPr txBox="1"/>
          <p:nvPr/>
        </p:nvSpPr>
        <p:spPr>
          <a:xfrm flipH="1">
            <a:off x="4464202" y="2883061"/>
            <a:ext cx="739740"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Male</a:t>
            </a:r>
          </a:p>
        </p:txBody>
      </p:sp>
      <p:grpSp>
        <p:nvGrpSpPr>
          <p:cNvPr id="31" name="Group 30">
            <a:extLst>
              <a:ext uri="{FF2B5EF4-FFF2-40B4-BE49-F238E27FC236}">
                <a16:creationId xmlns:a16="http://schemas.microsoft.com/office/drawing/2014/main" id="{55DFA9F1-227D-4780-BAA8-ADDED4579976}"/>
              </a:ext>
            </a:extLst>
          </p:cNvPr>
          <p:cNvGrpSpPr/>
          <p:nvPr/>
        </p:nvGrpSpPr>
        <p:grpSpPr>
          <a:xfrm>
            <a:off x="4375389" y="3851177"/>
            <a:ext cx="123560" cy="306952"/>
            <a:chOff x="1597026" y="2171701"/>
            <a:chExt cx="1409700" cy="3502024"/>
          </a:xfrm>
          <a:solidFill>
            <a:schemeClr val="accent2"/>
          </a:solidFill>
        </p:grpSpPr>
        <p:sp>
          <p:nvSpPr>
            <p:cNvPr id="32" name="Freeform 5">
              <a:extLst>
                <a:ext uri="{FF2B5EF4-FFF2-40B4-BE49-F238E27FC236}">
                  <a16:creationId xmlns:a16="http://schemas.microsoft.com/office/drawing/2014/main" id="{81A663C9-79C1-4DF3-9D85-86191054C8C8}"/>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Oval 6">
              <a:extLst>
                <a:ext uri="{FF2B5EF4-FFF2-40B4-BE49-F238E27FC236}">
                  <a16:creationId xmlns:a16="http://schemas.microsoft.com/office/drawing/2014/main" id="{39A3378B-2104-401C-897B-3966B0D228C2}"/>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34" name="Group 33">
            <a:extLst>
              <a:ext uri="{FF2B5EF4-FFF2-40B4-BE49-F238E27FC236}">
                <a16:creationId xmlns:a16="http://schemas.microsoft.com/office/drawing/2014/main" id="{2D141E73-B799-45C6-B515-73F84F0C56B1}"/>
              </a:ext>
            </a:extLst>
          </p:cNvPr>
          <p:cNvGrpSpPr/>
          <p:nvPr/>
        </p:nvGrpSpPr>
        <p:grpSpPr>
          <a:xfrm>
            <a:off x="4573841" y="3851177"/>
            <a:ext cx="123560" cy="306952"/>
            <a:chOff x="1597026" y="2171701"/>
            <a:chExt cx="1409700" cy="3502024"/>
          </a:xfrm>
          <a:solidFill>
            <a:schemeClr val="accent2"/>
          </a:solidFill>
        </p:grpSpPr>
        <p:sp>
          <p:nvSpPr>
            <p:cNvPr id="35" name="Freeform 5">
              <a:extLst>
                <a:ext uri="{FF2B5EF4-FFF2-40B4-BE49-F238E27FC236}">
                  <a16:creationId xmlns:a16="http://schemas.microsoft.com/office/drawing/2014/main" id="{E150E065-963C-4536-989B-A86C8C9B3318}"/>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Oval 6">
              <a:extLst>
                <a:ext uri="{FF2B5EF4-FFF2-40B4-BE49-F238E27FC236}">
                  <a16:creationId xmlns:a16="http://schemas.microsoft.com/office/drawing/2014/main" id="{96246B6F-2802-485E-8D49-9CE74C00BFBC}"/>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37" name="Group 36">
            <a:extLst>
              <a:ext uri="{FF2B5EF4-FFF2-40B4-BE49-F238E27FC236}">
                <a16:creationId xmlns:a16="http://schemas.microsoft.com/office/drawing/2014/main" id="{4F048733-7977-48C6-AEB5-0CCF5196D173}"/>
              </a:ext>
            </a:extLst>
          </p:cNvPr>
          <p:cNvGrpSpPr/>
          <p:nvPr/>
        </p:nvGrpSpPr>
        <p:grpSpPr>
          <a:xfrm>
            <a:off x="4772293" y="3851177"/>
            <a:ext cx="123560" cy="306952"/>
            <a:chOff x="1597026" y="2171701"/>
            <a:chExt cx="1409700" cy="3502024"/>
          </a:xfrm>
          <a:solidFill>
            <a:schemeClr val="accent2"/>
          </a:solidFill>
        </p:grpSpPr>
        <p:sp>
          <p:nvSpPr>
            <p:cNvPr id="38" name="Freeform 5">
              <a:extLst>
                <a:ext uri="{FF2B5EF4-FFF2-40B4-BE49-F238E27FC236}">
                  <a16:creationId xmlns:a16="http://schemas.microsoft.com/office/drawing/2014/main" id="{1A60B679-6E0A-4E21-A81B-4E0D084B7F9F}"/>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6">
              <a:extLst>
                <a:ext uri="{FF2B5EF4-FFF2-40B4-BE49-F238E27FC236}">
                  <a16:creationId xmlns:a16="http://schemas.microsoft.com/office/drawing/2014/main" id="{FC0B6AD9-AB1D-4929-8FF0-0EFE292105AC}"/>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0" name="Group 39">
            <a:extLst>
              <a:ext uri="{FF2B5EF4-FFF2-40B4-BE49-F238E27FC236}">
                <a16:creationId xmlns:a16="http://schemas.microsoft.com/office/drawing/2014/main" id="{7F1D01E5-AE52-473B-8079-B231224A275F}"/>
              </a:ext>
            </a:extLst>
          </p:cNvPr>
          <p:cNvGrpSpPr/>
          <p:nvPr/>
        </p:nvGrpSpPr>
        <p:grpSpPr>
          <a:xfrm>
            <a:off x="4970745" y="3851177"/>
            <a:ext cx="123560" cy="306952"/>
            <a:chOff x="1597026" y="2171701"/>
            <a:chExt cx="1409700" cy="3502024"/>
          </a:xfrm>
          <a:solidFill>
            <a:schemeClr val="accent2"/>
          </a:solidFill>
        </p:grpSpPr>
        <p:sp>
          <p:nvSpPr>
            <p:cNvPr id="41" name="Freeform 5">
              <a:extLst>
                <a:ext uri="{FF2B5EF4-FFF2-40B4-BE49-F238E27FC236}">
                  <a16:creationId xmlns:a16="http://schemas.microsoft.com/office/drawing/2014/main" id="{F6DAA511-F0D7-45D3-97EA-A5B507FD6361}"/>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Oval 6">
              <a:extLst>
                <a:ext uri="{FF2B5EF4-FFF2-40B4-BE49-F238E27FC236}">
                  <a16:creationId xmlns:a16="http://schemas.microsoft.com/office/drawing/2014/main" id="{F33BED8B-34B8-489F-B203-6DF4B4DEBC84}"/>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3" name="Group 42">
            <a:extLst>
              <a:ext uri="{FF2B5EF4-FFF2-40B4-BE49-F238E27FC236}">
                <a16:creationId xmlns:a16="http://schemas.microsoft.com/office/drawing/2014/main" id="{4EFF42E6-73F1-428B-B87F-86E905893966}"/>
              </a:ext>
            </a:extLst>
          </p:cNvPr>
          <p:cNvGrpSpPr/>
          <p:nvPr/>
        </p:nvGrpSpPr>
        <p:grpSpPr>
          <a:xfrm>
            <a:off x="5169196" y="3851177"/>
            <a:ext cx="123560" cy="306952"/>
            <a:chOff x="1597026" y="2171701"/>
            <a:chExt cx="1409700" cy="3502024"/>
          </a:xfrm>
          <a:solidFill>
            <a:schemeClr val="bg1">
              <a:lumMod val="85000"/>
            </a:schemeClr>
          </a:solidFill>
        </p:grpSpPr>
        <p:sp>
          <p:nvSpPr>
            <p:cNvPr id="44" name="Freeform 5">
              <a:extLst>
                <a:ext uri="{FF2B5EF4-FFF2-40B4-BE49-F238E27FC236}">
                  <a16:creationId xmlns:a16="http://schemas.microsoft.com/office/drawing/2014/main" id="{0293ED70-704A-4447-80B6-787BDE071F4C}"/>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Oval 6">
              <a:extLst>
                <a:ext uri="{FF2B5EF4-FFF2-40B4-BE49-F238E27FC236}">
                  <a16:creationId xmlns:a16="http://schemas.microsoft.com/office/drawing/2014/main" id="{5EFB7D68-FB57-48E7-891A-4421495A009A}"/>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3" name="TextBox 52">
            <a:extLst>
              <a:ext uri="{FF2B5EF4-FFF2-40B4-BE49-F238E27FC236}">
                <a16:creationId xmlns:a16="http://schemas.microsoft.com/office/drawing/2014/main" id="{2C7D7077-793D-4295-B2D7-EF070513FD3C}"/>
              </a:ext>
            </a:extLst>
          </p:cNvPr>
          <p:cNvSpPr txBox="1"/>
          <p:nvPr/>
        </p:nvSpPr>
        <p:spPr>
          <a:xfrm>
            <a:off x="6434003" y="3220657"/>
            <a:ext cx="1847850"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2,21,600</a:t>
            </a:r>
          </a:p>
        </p:txBody>
      </p:sp>
      <p:sp>
        <p:nvSpPr>
          <p:cNvPr id="54" name="TextBox 53">
            <a:extLst>
              <a:ext uri="{FF2B5EF4-FFF2-40B4-BE49-F238E27FC236}">
                <a16:creationId xmlns:a16="http://schemas.microsoft.com/office/drawing/2014/main" id="{2937008A-CFF7-41B3-981A-EEB428282028}"/>
              </a:ext>
            </a:extLst>
          </p:cNvPr>
          <p:cNvSpPr txBox="1"/>
          <p:nvPr/>
        </p:nvSpPr>
        <p:spPr>
          <a:xfrm flipH="1">
            <a:off x="6838681" y="2883061"/>
            <a:ext cx="1038494"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Female</a:t>
            </a:r>
          </a:p>
        </p:txBody>
      </p:sp>
      <p:grpSp>
        <p:nvGrpSpPr>
          <p:cNvPr id="70" name="Group 69">
            <a:extLst>
              <a:ext uri="{FF2B5EF4-FFF2-40B4-BE49-F238E27FC236}">
                <a16:creationId xmlns:a16="http://schemas.microsoft.com/office/drawing/2014/main" id="{DE262E75-2455-48FC-91CC-FBEC668FDB50}"/>
              </a:ext>
            </a:extLst>
          </p:cNvPr>
          <p:cNvGrpSpPr/>
          <p:nvPr/>
        </p:nvGrpSpPr>
        <p:grpSpPr>
          <a:xfrm>
            <a:off x="6883012" y="3851177"/>
            <a:ext cx="155369" cy="306952"/>
            <a:chOff x="3632200" y="2184400"/>
            <a:chExt cx="1758950" cy="3475038"/>
          </a:xfrm>
          <a:solidFill>
            <a:schemeClr val="accent3"/>
          </a:solidFill>
        </p:grpSpPr>
        <p:sp>
          <p:nvSpPr>
            <p:cNvPr id="71" name="Freeform 7">
              <a:extLst>
                <a:ext uri="{FF2B5EF4-FFF2-40B4-BE49-F238E27FC236}">
                  <a16:creationId xmlns:a16="http://schemas.microsoft.com/office/drawing/2014/main" id="{C84BD6E1-DBFF-4B71-8DAC-E5F7ADBC38AF}"/>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2" name="Oval 8">
              <a:extLst>
                <a:ext uri="{FF2B5EF4-FFF2-40B4-BE49-F238E27FC236}">
                  <a16:creationId xmlns:a16="http://schemas.microsoft.com/office/drawing/2014/main" id="{F1AC17EF-670C-4696-8838-D015EBB99FBC}"/>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73" name="Group 72">
            <a:extLst>
              <a:ext uri="{FF2B5EF4-FFF2-40B4-BE49-F238E27FC236}">
                <a16:creationId xmlns:a16="http://schemas.microsoft.com/office/drawing/2014/main" id="{9EA2C866-47A9-4121-8414-EAA81C6391F0}"/>
              </a:ext>
            </a:extLst>
          </p:cNvPr>
          <p:cNvGrpSpPr/>
          <p:nvPr/>
        </p:nvGrpSpPr>
        <p:grpSpPr>
          <a:xfrm>
            <a:off x="7081803" y="3851177"/>
            <a:ext cx="155369" cy="306952"/>
            <a:chOff x="3632200" y="2184400"/>
            <a:chExt cx="1758950" cy="3475038"/>
          </a:xfrm>
          <a:solidFill>
            <a:schemeClr val="accent3"/>
          </a:solidFill>
        </p:grpSpPr>
        <p:sp>
          <p:nvSpPr>
            <p:cNvPr id="74" name="Freeform 7">
              <a:extLst>
                <a:ext uri="{FF2B5EF4-FFF2-40B4-BE49-F238E27FC236}">
                  <a16:creationId xmlns:a16="http://schemas.microsoft.com/office/drawing/2014/main" id="{1E93B288-65A5-4DC8-B4EA-F524C05C3F50}"/>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5" name="Oval 8">
              <a:extLst>
                <a:ext uri="{FF2B5EF4-FFF2-40B4-BE49-F238E27FC236}">
                  <a16:creationId xmlns:a16="http://schemas.microsoft.com/office/drawing/2014/main" id="{31EBB458-3CDD-4071-B99A-4CB532FE4B59}"/>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76" name="Group 75">
            <a:extLst>
              <a:ext uri="{FF2B5EF4-FFF2-40B4-BE49-F238E27FC236}">
                <a16:creationId xmlns:a16="http://schemas.microsoft.com/office/drawing/2014/main" id="{4A0FAA27-348D-4A32-BD3F-88D8C31AB8B6}"/>
              </a:ext>
            </a:extLst>
          </p:cNvPr>
          <p:cNvGrpSpPr/>
          <p:nvPr/>
        </p:nvGrpSpPr>
        <p:grpSpPr>
          <a:xfrm>
            <a:off x="7280595" y="3851177"/>
            <a:ext cx="155369" cy="306952"/>
            <a:chOff x="3632200" y="2184400"/>
            <a:chExt cx="1758950" cy="3475038"/>
          </a:xfrm>
          <a:solidFill>
            <a:schemeClr val="accent3"/>
          </a:solidFill>
        </p:grpSpPr>
        <p:sp>
          <p:nvSpPr>
            <p:cNvPr id="77" name="Freeform 7">
              <a:extLst>
                <a:ext uri="{FF2B5EF4-FFF2-40B4-BE49-F238E27FC236}">
                  <a16:creationId xmlns:a16="http://schemas.microsoft.com/office/drawing/2014/main" id="{6EA3956D-A20B-444E-81B6-6070BFEAA8FE}"/>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8" name="Oval 8">
              <a:extLst>
                <a:ext uri="{FF2B5EF4-FFF2-40B4-BE49-F238E27FC236}">
                  <a16:creationId xmlns:a16="http://schemas.microsoft.com/office/drawing/2014/main" id="{34144A4E-A7A1-4B55-9B36-331B528535EC}"/>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79" name="Group 78">
            <a:extLst>
              <a:ext uri="{FF2B5EF4-FFF2-40B4-BE49-F238E27FC236}">
                <a16:creationId xmlns:a16="http://schemas.microsoft.com/office/drawing/2014/main" id="{D5AB7CB1-83FE-4D8E-A8F4-24845B277BE6}"/>
              </a:ext>
            </a:extLst>
          </p:cNvPr>
          <p:cNvGrpSpPr/>
          <p:nvPr/>
        </p:nvGrpSpPr>
        <p:grpSpPr>
          <a:xfrm>
            <a:off x="7479387" y="3851177"/>
            <a:ext cx="155369" cy="306952"/>
            <a:chOff x="3632200" y="2184400"/>
            <a:chExt cx="1758950" cy="3475038"/>
          </a:xfrm>
          <a:solidFill>
            <a:schemeClr val="bg1">
              <a:lumMod val="85000"/>
            </a:schemeClr>
          </a:solidFill>
        </p:grpSpPr>
        <p:sp>
          <p:nvSpPr>
            <p:cNvPr id="80" name="Freeform 7">
              <a:extLst>
                <a:ext uri="{FF2B5EF4-FFF2-40B4-BE49-F238E27FC236}">
                  <a16:creationId xmlns:a16="http://schemas.microsoft.com/office/drawing/2014/main" id="{D3098BEA-E448-49FD-A752-784C9AA38905}"/>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1" name="Oval 8">
              <a:extLst>
                <a:ext uri="{FF2B5EF4-FFF2-40B4-BE49-F238E27FC236}">
                  <a16:creationId xmlns:a16="http://schemas.microsoft.com/office/drawing/2014/main" id="{C1BF0DCE-81D4-41F9-86DB-A81B8FDC319A}"/>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82" name="Group 81">
            <a:extLst>
              <a:ext uri="{FF2B5EF4-FFF2-40B4-BE49-F238E27FC236}">
                <a16:creationId xmlns:a16="http://schemas.microsoft.com/office/drawing/2014/main" id="{54712901-D92D-4625-8E1C-E94353FAB205}"/>
              </a:ext>
            </a:extLst>
          </p:cNvPr>
          <p:cNvGrpSpPr/>
          <p:nvPr/>
        </p:nvGrpSpPr>
        <p:grpSpPr>
          <a:xfrm>
            <a:off x="7678178" y="3851177"/>
            <a:ext cx="155369" cy="306952"/>
            <a:chOff x="3632200" y="2184400"/>
            <a:chExt cx="1758950" cy="3475038"/>
          </a:xfrm>
          <a:solidFill>
            <a:schemeClr val="bg1">
              <a:lumMod val="85000"/>
            </a:schemeClr>
          </a:solidFill>
        </p:grpSpPr>
        <p:sp>
          <p:nvSpPr>
            <p:cNvPr id="83" name="Freeform 7">
              <a:extLst>
                <a:ext uri="{FF2B5EF4-FFF2-40B4-BE49-F238E27FC236}">
                  <a16:creationId xmlns:a16="http://schemas.microsoft.com/office/drawing/2014/main" id="{8D0537D8-5E93-47DB-8796-430281A05CCB}"/>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4" name="Oval 8">
              <a:extLst>
                <a:ext uri="{FF2B5EF4-FFF2-40B4-BE49-F238E27FC236}">
                  <a16:creationId xmlns:a16="http://schemas.microsoft.com/office/drawing/2014/main" id="{7602A84A-4EA6-49A5-A76B-C9111C00D7AA}"/>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3320119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lum/>
          </a:blip>
          <a:srcRect/>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B32559A-80FD-4413-B50A-F73C4AF89680}"/>
              </a:ext>
            </a:extLst>
          </p:cNvPr>
          <p:cNvSpPr/>
          <p:nvPr/>
        </p:nvSpPr>
        <p:spPr>
          <a:xfrm>
            <a:off x="0" y="0"/>
            <a:ext cx="3046516" cy="68580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1" name="Google Shape;586;p58">
            <a:extLst>
              <a:ext uri="{FF2B5EF4-FFF2-40B4-BE49-F238E27FC236}">
                <a16:creationId xmlns:a16="http://schemas.microsoft.com/office/drawing/2014/main" id="{303BE10B-20E1-6882-E96C-7E3BAC04A11A}"/>
              </a:ext>
            </a:extLst>
          </p:cNvPr>
          <p:cNvSpPr/>
          <p:nvPr/>
        </p:nvSpPr>
        <p:spPr>
          <a:xfrm>
            <a:off x="523479" y="4294237"/>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586;p58">
            <a:extLst>
              <a:ext uri="{FF2B5EF4-FFF2-40B4-BE49-F238E27FC236}">
                <a16:creationId xmlns:a16="http://schemas.microsoft.com/office/drawing/2014/main" id="{AC827A70-1F7C-70E6-292A-EB17DE4CA4EC}"/>
              </a:ext>
            </a:extLst>
          </p:cNvPr>
          <p:cNvSpPr/>
          <p:nvPr/>
        </p:nvSpPr>
        <p:spPr>
          <a:xfrm>
            <a:off x="526195" y="3002491"/>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a:buClr>
                <a:srgbClr val="000000"/>
              </a:buClr>
            </a:pPr>
            <a:endParaRPr sz="1400" kern="0">
              <a:solidFill>
                <a:srgbClr val="000000"/>
              </a:solidFill>
              <a:latin typeface="Arial"/>
              <a:cs typeface="Arial"/>
              <a:sym typeface="Arial"/>
            </a:endParaRPr>
          </a:p>
        </p:txBody>
      </p:sp>
      <p:sp>
        <p:nvSpPr>
          <p:cNvPr id="186" name="Google Shape;586;p58">
            <a:extLst>
              <a:ext uri="{FF2B5EF4-FFF2-40B4-BE49-F238E27FC236}">
                <a16:creationId xmlns:a16="http://schemas.microsoft.com/office/drawing/2014/main" id="{22B8DA1E-443F-409E-E932-7529BE2593E7}"/>
              </a:ext>
            </a:extLst>
          </p:cNvPr>
          <p:cNvSpPr/>
          <p:nvPr/>
        </p:nvSpPr>
        <p:spPr>
          <a:xfrm>
            <a:off x="529363" y="1532979"/>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Rectangle 19">
            <a:extLst>
              <a:ext uri="{FF2B5EF4-FFF2-40B4-BE49-F238E27FC236}">
                <a16:creationId xmlns:a16="http://schemas.microsoft.com/office/drawing/2014/main" id="{793B5E98-6EB9-4A68-8272-AD8D9B4AD1D8}"/>
              </a:ext>
            </a:extLst>
          </p:cNvPr>
          <p:cNvSpPr/>
          <p:nvPr/>
        </p:nvSpPr>
        <p:spPr>
          <a:xfrm>
            <a:off x="3047567" y="0"/>
            <a:ext cx="3046516" cy="6858000"/>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20">
            <a:extLst>
              <a:ext uri="{FF2B5EF4-FFF2-40B4-BE49-F238E27FC236}">
                <a16:creationId xmlns:a16="http://schemas.microsoft.com/office/drawing/2014/main" id="{E0E6F001-CEAB-43F6-91A7-91C361F9E29A}"/>
              </a:ext>
            </a:extLst>
          </p:cNvPr>
          <p:cNvSpPr/>
          <p:nvPr/>
        </p:nvSpPr>
        <p:spPr>
          <a:xfrm>
            <a:off x="6093031" y="0"/>
            <a:ext cx="3046516" cy="6858000"/>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21">
            <a:extLst>
              <a:ext uri="{FF2B5EF4-FFF2-40B4-BE49-F238E27FC236}">
                <a16:creationId xmlns:a16="http://schemas.microsoft.com/office/drawing/2014/main" id="{8312C0BB-CD3D-4AC4-BD6E-5B064B21B67B}"/>
              </a:ext>
            </a:extLst>
          </p:cNvPr>
          <p:cNvSpPr/>
          <p:nvPr/>
        </p:nvSpPr>
        <p:spPr>
          <a:xfrm>
            <a:off x="9139547" y="0"/>
            <a:ext cx="3052452" cy="6858000"/>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4" name="Google Shape;586;p58">
            <a:extLst>
              <a:ext uri="{FF2B5EF4-FFF2-40B4-BE49-F238E27FC236}">
                <a16:creationId xmlns:a16="http://schemas.microsoft.com/office/drawing/2014/main" id="{BABC98FF-5D25-5AEB-6DC7-F77481DD8CF2}"/>
              </a:ext>
            </a:extLst>
          </p:cNvPr>
          <p:cNvSpPr/>
          <p:nvPr/>
        </p:nvSpPr>
        <p:spPr>
          <a:xfrm>
            <a:off x="4303360" y="4294237"/>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 name="Google Shape;586;p58">
            <a:extLst>
              <a:ext uri="{FF2B5EF4-FFF2-40B4-BE49-F238E27FC236}">
                <a16:creationId xmlns:a16="http://schemas.microsoft.com/office/drawing/2014/main" id="{9F86D530-DA65-506B-5948-560D98B4F453}"/>
              </a:ext>
            </a:extLst>
          </p:cNvPr>
          <p:cNvSpPr/>
          <p:nvPr/>
        </p:nvSpPr>
        <p:spPr>
          <a:xfrm>
            <a:off x="4306076" y="3002491"/>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a:buClr>
                <a:srgbClr val="000000"/>
              </a:buClr>
            </a:pPr>
            <a:endParaRPr sz="1400" kern="0">
              <a:solidFill>
                <a:srgbClr val="000000"/>
              </a:solidFill>
              <a:latin typeface="Arial"/>
              <a:cs typeface="Arial"/>
              <a:sym typeface="Arial"/>
            </a:endParaRPr>
          </a:p>
        </p:txBody>
      </p:sp>
      <p:sp>
        <p:nvSpPr>
          <p:cNvPr id="236" name="Google Shape;586;p58">
            <a:extLst>
              <a:ext uri="{FF2B5EF4-FFF2-40B4-BE49-F238E27FC236}">
                <a16:creationId xmlns:a16="http://schemas.microsoft.com/office/drawing/2014/main" id="{4C0A86E0-6CA8-E9BF-D236-DCFF45958F0F}"/>
              </a:ext>
            </a:extLst>
          </p:cNvPr>
          <p:cNvSpPr/>
          <p:nvPr/>
        </p:nvSpPr>
        <p:spPr>
          <a:xfrm>
            <a:off x="4309244" y="1532979"/>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586;p58">
            <a:extLst>
              <a:ext uri="{FF2B5EF4-FFF2-40B4-BE49-F238E27FC236}">
                <a16:creationId xmlns:a16="http://schemas.microsoft.com/office/drawing/2014/main" id="{04DD2EC9-57D4-C740-98FB-D050A4FAE99C}"/>
              </a:ext>
            </a:extLst>
          </p:cNvPr>
          <p:cNvSpPr/>
          <p:nvPr/>
        </p:nvSpPr>
        <p:spPr>
          <a:xfrm>
            <a:off x="8132412" y="4294237"/>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 name="Google Shape;586;p58">
            <a:extLst>
              <a:ext uri="{FF2B5EF4-FFF2-40B4-BE49-F238E27FC236}">
                <a16:creationId xmlns:a16="http://schemas.microsoft.com/office/drawing/2014/main" id="{2EEBAD24-3B79-F8FD-5FE0-53710B23400E}"/>
              </a:ext>
            </a:extLst>
          </p:cNvPr>
          <p:cNvSpPr/>
          <p:nvPr/>
        </p:nvSpPr>
        <p:spPr>
          <a:xfrm>
            <a:off x="8135128" y="3002491"/>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a:buClr>
                <a:srgbClr val="000000"/>
              </a:buClr>
            </a:pPr>
            <a:endParaRPr sz="1400" kern="0">
              <a:solidFill>
                <a:srgbClr val="000000"/>
              </a:solidFill>
              <a:latin typeface="Arial"/>
              <a:cs typeface="Arial"/>
              <a:sym typeface="Arial"/>
            </a:endParaRPr>
          </a:p>
        </p:txBody>
      </p:sp>
      <p:sp>
        <p:nvSpPr>
          <p:cNvPr id="248" name="Google Shape;586;p58">
            <a:extLst>
              <a:ext uri="{FF2B5EF4-FFF2-40B4-BE49-F238E27FC236}">
                <a16:creationId xmlns:a16="http://schemas.microsoft.com/office/drawing/2014/main" id="{AD979CC3-D64E-3A6B-BB3C-725ECC4CD422}"/>
              </a:ext>
            </a:extLst>
          </p:cNvPr>
          <p:cNvSpPr/>
          <p:nvPr/>
        </p:nvSpPr>
        <p:spPr>
          <a:xfrm>
            <a:off x="8138296" y="1532979"/>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rgbClr val="DEA23C"/>
            </a:solidFill>
            <a:prstDash val="solid"/>
            <a:miter lim="13264"/>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TextBox 7">
            <a:extLst>
              <a:ext uri="{FF2B5EF4-FFF2-40B4-BE49-F238E27FC236}">
                <a16:creationId xmlns:a16="http://schemas.microsoft.com/office/drawing/2014/main" id="{BCFFCB62-E117-491A-A6F2-0D8E1F2EC0C7}"/>
              </a:ext>
            </a:extLst>
          </p:cNvPr>
          <p:cNvSpPr txBox="1"/>
          <p:nvPr/>
        </p:nvSpPr>
        <p:spPr>
          <a:xfrm>
            <a:off x="3095625" y="597255"/>
            <a:ext cx="6000750" cy="769441"/>
          </a:xfrm>
          <a:prstGeom prst="rect">
            <a:avLst/>
          </a:prstGeom>
          <a:noFill/>
        </p:spPr>
        <p:txBody>
          <a:bodyPr wrap="square" rtlCol="0">
            <a:spAutoFit/>
          </a:bodyPr>
          <a:lstStyle/>
          <a:p>
            <a:pPr algn="ctr"/>
            <a:r>
              <a:rPr lang="en-US" sz="4400" dirty="0" err="1">
                <a:solidFill>
                  <a:schemeClr val="bg1"/>
                </a:solidFill>
                <a:latin typeface="Inter" panose="020B0502030000000004" pitchFamily="34" charset="0"/>
                <a:ea typeface="Inter" panose="020B0502030000000004" pitchFamily="34" charset="0"/>
              </a:rPr>
              <a:t>Prezentare</a:t>
            </a:r>
            <a:r>
              <a:rPr lang="en-US" sz="4400" dirty="0">
                <a:solidFill>
                  <a:schemeClr val="bg1"/>
                </a:solidFill>
                <a:latin typeface="Inter" panose="020B0502030000000004" pitchFamily="34" charset="0"/>
                <a:ea typeface="Inter" panose="020B0502030000000004" pitchFamily="34" charset="0"/>
              </a:rPr>
              <a:t> </a:t>
            </a:r>
            <a:r>
              <a:rPr lang="en-US" sz="4400" dirty="0" err="1">
                <a:solidFill>
                  <a:schemeClr val="bg1"/>
                </a:solidFill>
                <a:latin typeface="Inter" panose="020B0502030000000004" pitchFamily="34" charset="0"/>
                <a:ea typeface="Inter" panose="020B0502030000000004" pitchFamily="34" charset="0"/>
              </a:rPr>
              <a:t>Echipei</a:t>
            </a:r>
            <a:endParaRPr lang="en-US" sz="4400" dirty="0">
              <a:solidFill>
                <a:schemeClr val="bg1"/>
              </a:solidFill>
              <a:latin typeface="Inter" panose="020B0502030000000004" pitchFamily="34" charset="0"/>
              <a:ea typeface="Inter" panose="020B0502030000000004" pitchFamily="34" charset="0"/>
            </a:endParaRPr>
          </a:p>
        </p:txBody>
      </p:sp>
      <p:sp>
        <p:nvSpPr>
          <p:cNvPr id="14" name="TextBox 13">
            <a:extLst>
              <a:ext uri="{FF2B5EF4-FFF2-40B4-BE49-F238E27FC236}">
                <a16:creationId xmlns:a16="http://schemas.microsoft.com/office/drawing/2014/main" id="{72DA84D4-194B-4FC1-BBCC-9FA7E22A6976}"/>
              </a:ext>
            </a:extLst>
          </p:cNvPr>
          <p:cNvSpPr txBox="1"/>
          <p:nvPr/>
        </p:nvSpPr>
        <p:spPr>
          <a:xfrm>
            <a:off x="5130800" y="171977"/>
            <a:ext cx="1930400" cy="523220"/>
          </a:xfrm>
          <a:prstGeom prst="rect">
            <a:avLst/>
          </a:prstGeom>
          <a:noFill/>
        </p:spPr>
        <p:txBody>
          <a:bodyPr wrap="square" rtlCol="0">
            <a:spAutoFit/>
          </a:bodyPr>
          <a:lstStyle/>
          <a:p>
            <a:pPr algn="ctr"/>
            <a:r>
              <a:rPr lang="en-US" sz="2800" spc="300" dirty="0">
                <a:solidFill>
                  <a:schemeClr val="bg1"/>
                </a:solidFill>
                <a:latin typeface="Inter" panose="020B0502030000000004" pitchFamily="34" charset="0"/>
                <a:ea typeface="Inter" panose="020B0502030000000004" pitchFamily="34" charset="0"/>
              </a:rPr>
              <a:t>Med4U</a:t>
            </a:r>
          </a:p>
        </p:txBody>
      </p:sp>
      <p:sp>
        <p:nvSpPr>
          <p:cNvPr id="29" name="TextBox 28">
            <a:extLst>
              <a:ext uri="{FF2B5EF4-FFF2-40B4-BE49-F238E27FC236}">
                <a16:creationId xmlns:a16="http://schemas.microsoft.com/office/drawing/2014/main" id="{17766754-BE3E-B8DA-93F3-D3D494075426}"/>
              </a:ext>
            </a:extLst>
          </p:cNvPr>
          <p:cNvSpPr txBox="1"/>
          <p:nvPr/>
        </p:nvSpPr>
        <p:spPr>
          <a:xfrm>
            <a:off x="2072288" y="3613015"/>
            <a:ext cx="1882111" cy="400110"/>
          </a:xfrm>
          <a:prstGeom prst="rect">
            <a:avLst/>
          </a:prstGeom>
          <a:noFill/>
        </p:spPr>
        <p:txBody>
          <a:bodyPr wrap="square" rtlCol="0">
            <a:spAutoFit/>
          </a:bodyPr>
          <a:lstStyle/>
          <a:p>
            <a:r>
              <a:rPr lang="en-US" sz="2000" b="1" dirty="0">
                <a:solidFill>
                  <a:schemeClr val="tx1">
                    <a:lumMod val="85000"/>
                    <a:lumOff val="15000"/>
                  </a:schemeClr>
                </a:solidFill>
                <a:latin typeface="Inter" panose="020B0502030000000004" pitchFamily="34" charset="0"/>
                <a:ea typeface="Inter" panose="020B0502030000000004" pitchFamily="34" charset="0"/>
              </a:rPr>
              <a:t>Popescu Adrian</a:t>
            </a:r>
          </a:p>
        </p:txBody>
      </p:sp>
      <p:sp>
        <p:nvSpPr>
          <p:cNvPr id="30" name="TextBox 29">
            <a:extLst>
              <a:ext uri="{FF2B5EF4-FFF2-40B4-BE49-F238E27FC236}">
                <a16:creationId xmlns:a16="http://schemas.microsoft.com/office/drawing/2014/main" id="{98CDC042-5482-704E-98D7-37E3E119F424}"/>
              </a:ext>
            </a:extLst>
          </p:cNvPr>
          <p:cNvSpPr txBox="1"/>
          <p:nvPr/>
        </p:nvSpPr>
        <p:spPr>
          <a:xfrm>
            <a:off x="2072288" y="39203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34" name="TextBox 33">
            <a:extLst>
              <a:ext uri="{FF2B5EF4-FFF2-40B4-BE49-F238E27FC236}">
                <a16:creationId xmlns:a16="http://schemas.microsoft.com/office/drawing/2014/main" id="{3EAD996F-35FC-B13A-4D69-E2E649406386}"/>
              </a:ext>
            </a:extLst>
          </p:cNvPr>
          <p:cNvSpPr txBox="1"/>
          <p:nvPr/>
        </p:nvSpPr>
        <p:spPr>
          <a:xfrm>
            <a:off x="2072288" y="5163516"/>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rPr>
              <a:t>Petrușe</a:t>
            </a:r>
            <a:r>
              <a:rPr lang="en-US" sz="2000" b="1" dirty="0">
                <a:solidFill>
                  <a:schemeClr val="tx1">
                    <a:lumMod val="85000"/>
                    <a:lumOff val="15000"/>
                  </a:schemeClr>
                </a:solidFill>
                <a:latin typeface="Inter" panose="020B0502030000000004" pitchFamily="34" charset="0"/>
              </a:rPr>
              <a:t> Denis</a:t>
            </a:r>
          </a:p>
        </p:txBody>
      </p:sp>
      <p:sp>
        <p:nvSpPr>
          <p:cNvPr id="35" name="TextBox 34">
            <a:extLst>
              <a:ext uri="{FF2B5EF4-FFF2-40B4-BE49-F238E27FC236}">
                <a16:creationId xmlns:a16="http://schemas.microsoft.com/office/drawing/2014/main" id="{A0202EE1-8C45-68EA-C597-E6024D0F9E95}"/>
              </a:ext>
            </a:extLst>
          </p:cNvPr>
          <p:cNvSpPr txBox="1"/>
          <p:nvPr/>
        </p:nvSpPr>
        <p:spPr>
          <a:xfrm>
            <a:off x="2072288" y="5470888"/>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1" name="Freeform 49">
            <a:extLst>
              <a:ext uri="{FF2B5EF4-FFF2-40B4-BE49-F238E27FC236}">
                <a16:creationId xmlns:a16="http://schemas.microsoft.com/office/drawing/2014/main" id="{B5F9BB29-0D30-ABFF-5BA3-8E1F036B377F}"/>
              </a:ext>
            </a:extLst>
          </p:cNvPr>
          <p:cNvSpPr>
            <a:spLocks noChangeArrowheads="1"/>
          </p:cNvSpPr>
          <p:nvPr/>
        </p:nvSpPr>
        <p:spPr bwMode="auto">
          <a:xfrm>
            <a:off x="5988875"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Freeform 79">
            <a:extLst>
              <a:ext uri="{FF2B5EF4-FFF2-40B4-BE49-F238E27FC236}">
                <a16:creationId xmlns:a16="http://schemas.microsoft.com/office/drawing/2014/main" id="{17608DAF-A18C-841C-28DB-4AFB6D5D4EC3}"/>
              </a:ext>
            </a:extLst>
          </p:cNvPr>
          <p:cNvSpPr>
            <a:spLocks noChangeArrowheads="1"/>
          </p:cNvSpPr>
          <p:nvPr/>
        </p:nvSpPr>
        <p:spPr bwMode="auto">
          <a:xfrm>
            <a:off x="6513549"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3" name="Freeform 86">
            <a:extLst>
              <a:ext uri="{FF2B5EF4-FFF2-40B4-BE49-F238E27FC236}">
                <a16:creationId xmlns:a16="http://schemas.microsoft.com/office/drawing/2014/main" id="{C12E41F5-CF0F-B531-7B41-C7CE1CBE5AAD}"/>
              </a:ext>
            </a:extLst>
          </p:cNvPr>
          <p:cNvSpPr>
            <a:spLocks noChangeArrowheads="1"/>
          </p:cNvSpPr>
          <p:nvPr/>
        </p:nvSpPr>
        <p:spPr bwMode="auto">
          <a:xfrm>
            <a:off x="6250678"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8B61F8CF-56DE-FE3C-E3E2-8D7845D7BAE6}"/>
              </a:ext>
            </a:extLst>
          </p:cNvPr>
          <p:cNvSpPr txBox="1"/>
          <p:nvPr/>
        </p:nvSpPr>
        <p:spPr>
          <a:xfrm>
            <a:off x="5900576" y="3613015"/>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rPr>
              <a:t>Păiușan</a:t>
            </a:r>
            <a:r>
              <a:rPr lang="en-US" sz="2000" b="1" dirty="0">
                <a:solidFill>
                  <a:schemeClr val="tx1">
                    <a:lumMod val="85000"/>
                    <a:lumOff val="15000"/>
                  </a:schemeClr>
                </a:solidFill>
                <a:latin typeface="Inter" panose="020B0502030000000004" pitchFamily="34" charset="0"/>
              </a:rPr>
              <a:t> </a:t>
            </a:r>
            <a:r>
              <a:rPr lang="en-US" sz="2000" b="1" dirty="0" err="1">
                <a:solidFill>
                  <a:schemeClr val="tx1">
                    <a:lumMod val="85000"/>
                    <a:lumOff val="15000"/>
                  </a:schemeClr>
                </a:solidFill>
                <a:latin typeface="Inter" panose="020B0502030000000004" pitchFamily="34" charset="0"/>
              </a:rPr>
              <a:t>Mălina</a:t>
            </a:r>
            <a:endParaRPr lang="en-US" sz="2000" b="1" dirty="0">
              <a:solidFill>
                <a:schemeClr val="tx1">
                  <a:lumMod val="85000"/>
                  <a:lumOff val="15000"/>
                </a:schemeClr>
              </a:solidFill>
              <a:latin typeface="Inter" panose="020B0502030000000004" pitchFamily="34" charset="0"/>
            </a:endParaRPr>
          </a:p>
        </p:txBody>
      </p:sp>
      <p:sp>
        <p:nvSpPr>
          <p:cNvPr id="45" name="TextBox 44">
            <a:extLst>
              <a:ext uri="{FF2B5EF4-FFF2-40B4-BE49-F238E27FC236}">
                <a16:creationId xmlns:a16="http://schemas.microsoft.com/office/drawing/2014/main" id="{526E6DB0-E1B7-23AC-6734-DA91EFD72BC4}"/>
              </a:ext>
            </a:extLst>
          </p:cNvPr>
          <p:cNvSpPr txBox="1"/>
          <p:nvPr/>
        </p:nvSpPr>
        <p:spPr>
          <a:xfrm>
            <a:off x="5900576" y="39203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6" name="Freeform 49">
            <a:extLst>
              <a:ext uri="{FF2B5EF4-FFF2-40B4-BE49-F238E27FC236}">
                <a16:creationId xmlns:a16="http://schemas.microsoft.com/office/drawing/2014/main" id="{259717A9-3D89-9ED8-192B-9F2234EB5DAF}"/>
              </a:ext>
            </a:extLst>
          </p:cNvPr>
          <p:cNvSpPr>
            <a:spLocks noChangeArrowheads="1"/>
          </p:cNvSpPr>
          <p:nvPr/>
        </p:nvSpPr>
        <p:spPr bwMode="auto">
          <a:xfrm>
            <a:off x="5988875"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7" name="Freeform 79">
            <a:extLst>
              <a:ext uri="{FF2B5EF4-FFF2-40B4-BE49-F238E27FC236}">
                <a16:creationId xmlns:a16="http://schemas.microsoft.com/office/drawing/2014/main" id="{4DECDAA3-76ED-28F3-437C-BDE600C6770D}"/>
              </a:ext>
            </a:extLst>
          </p:cNvPr>
          <p:cNvSpPr>
            <a:spLocks noChangeArrowheads="1"/>
          </p:cNvSpPr>
          <p:nvPr/>
        </p:nvSpPr>
        <p:spPr bwMode="auto">
          <a:xfrm>
            <a:off x="6513549"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9" name="TextBox 38">
            <a:extLst>
              <a:ext uri="{FF2B5EF4-FFF2-40B4-BE49-F238E27FC236}">
                <a16:creationId xmlns:a16="http://schemas.microsoft.com/office/drawing/2014/main" id="{671678D9-04BB-15B2-B35B-2215B14DA4CC}"/>
              </a:ext>
            </a:extLst>
          </p:cNvPr>
          <p:cNvSpPr txBox="1"/>
          <p:nvPr/>
        </p:nvSpPr>
        <p:spPr>
          <a:xfrm>
            <a:off x="5900576" y="2062515"/>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rPr>
              <a:t>Popesc</a:t>
            </a:r>
            <a:r>
              <a:rPr lang="en-US" sz="2000" b="1" dirty="0">
                <a:solidFill>
                  <a:schemeClr val="tx1">
                    <a:lumMod val="85000"/>
                    <a:lumOff val="15000"/>
                  </a:schemeClr>
                </a:solidFill>
                <a:latin typeface="Inter" panose="020B0502030000000004" pitchFamily="34" charset="0"/>
              </a:rPr>
              <a:t> Andrei</a:t>
            </a:r>
          </a:p>
        </p:txBody>
      </p:sp>
      <p:sp>
        <p:nvSpPr>
          <p:cNvPr id="40" name="TextBox 39">
            <a:extLst>
              <a:ext uri="{FF2B5EF4-FFF2-40B4-BE49-F238E27FC236}">
                <a16:creationId xmlns:a16="http://schemas.microsoft.com/office/drawing/2014/main" id="{4A918E03-DCC0-BBF2-7742-2CE1F6552445}"/>
              </a:ext>
            </a:extLst>
          </p:cNvPr>
          <p:cNvSpPr txBox="1"/>
          <p:nvPr/>
        </p:nvSpPr>
        <p:spPr>
          <a:xfrm>
            <a:off x="5900576" y="23698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8" name="Freeform 86">
            <a:extLst>
              <a:ext uri="{FF2B5EF4-FFF2-40B4-BE49-F238E27FC236}">
                <a16:creationId xmlns:a16="http://schemas.microsoft.com/office/drawing/2014/main" id="{19304A08-F965-7D08-6353-74EF008C1D48}"/>
              </a:ext>
            </a:extLst>
          </p:cNvPr>
          <p:cNvSpPr>
            <a:spLocks noChangeArrowheads="1"/>
          </p:cNvSpPr>
          <p:nvPr/>
        </p:nvSpPr>
        <p:spPr bwMode="auto">
          <a:xfrm>
            <a:off x="6250678"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92798D34-C80B-F44C-04B0-E74C14AB18D4}"/>
              </a:ext>
            </a:extLst>
          </p:cNvPr>
          <p:cNvSpPr txBox="1"/>
          <p:nvPr/>
        </p:nvSpPr>
        <p:spPr>
          <a:xfrm>
            <a:off x="5900576" y="5163516"/>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ea typeface="Inter" panose="020B0502030000000004" pitchFamily="34" charset="0"/>
              </a:rPr>
              <a:t>Pașcu</a:t>
            </a:r>
            <a:r>
              <a:rPr lang="en-US" sz="2000" b="1" dirty="0">
                <a:solidFill>
                  <a:schemeClr val="tx1">
                    <a:lumMod val="85000"/>
                    <a:lumOff val="15000"/>
                  </a:schemeClr>
                </a:solidFill>
                <a:latin typeface="Inter" panose="020B0502030000000004" pitchFamily="34" charset="0"/>
                <a:ea typeface="Inter" panose="020B0502030000000004" pitchFamily="34" charset="0"/>
              </a:rPr>
              <a:t> Daniel</a:t>
            </a:r>
          </a:p>
        </p:txBody>
      </p:sp>
      <p:sp>
        <p:nvSpPr>
          <p:cNvPr id="50" name="TextBox 49">
            <a:extLst>
              <a:ext uri="{FF2B5EF4-FFF2-40B4-BE49-F238E27FC236}">
                <a16:creationId xmlns:a16="http://schemas.microsoft.com/office/drawing/2014/main" id="{DFDE121B-029A-654A-ADA9-A60755FE25D9}"/>
              </a:ext>
            </a:extLst>
          </p:cNvPr>
          <p:cNvSpPr txBox="1"/>
          <p:nvPr/>
        </p:nvSpPr>
        <p:spPr>
          <a:xfrm>
            <a:off x="5900576" y="5470888"/>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51" name="Freeform 49">
            <a:extLst>
              <a:ext uri="{FF2B5EF4-FFF2-40B4-BE49-F238E27FC236}">
                <a16:creationId xmlns:a16="http://schemas.microsoft.com/office/drawing/2014/main" id="{A6DFB5A7-6485-09E5-DAEC-8B7876A65FB6}"/>
              </a:ext>
            </a:extLst>
          </p:cNvPr>
          <p:cNvSpPr>
            <a:spLocks noChangeArrowheads="1"/>
          </p:cNvSpPr>
          <p:nvPr/>
        </p:nvSpPr>
        <p:spPr bwMode="auto">
          <a:xfrm>
            <a:off x="5988875" y="5922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2" name="Freeform 79">
            <a:extLst>
              <a:ext uri="{FF2B5EF4-FFF2-40B4-BE49-F238E27FC236}">
                <a16:creationId xmlns:a16="http://schemas.microsoft.com/office/drawing/2014/main" id="{EB8098DF-3931-AA5D-4CC0-DDB25EDE2A3E}"/>
              </a:ext>
            </a:extLst>
          </p:cNvPr>
          <p:cNvSpPr>
            <a:spLocks noChangeArrowheads="1"/>
          </p:cNvSpPr>
          <p:nvPr/>
        </p:nvSpPr>
        <p:spPr bwMode="auto">
          <a:xfrm>
            <a:off x="6513549" y="5921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B4A8D362-527C-7481-8396-90410DF269D5}"/>
              </a:ext>
            </a:extLst>
          </p:cNvPr>
          <p:cNvSpPr txBox="1"/>
          <p:nvPr/>
        </p:nvSpPr>
        <p:spPr>
          <a:xfrm>
            <a:off x="2072288" y="23698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Programator-șef</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53" name="Freeform 86">
            <a:extLst>
              <a:ext uri="{FF2B5EF4-FFF2-40B4-BE49-F238E27FC236}">
                <a16:creationId xmlns:a16="http://schemas.microsoft.com/office/drawing/2014/main" id="{63C5D72F-8A9E-A62A-70E6-A6DC3146E3E4}"/>
              </a:ext>
            </a:extLst>
          </p:cNvPr>
          <p:cNvSpPr>
            <a:spLocks noChangeArrowheads="1"/>
          </p:cNvSpPr>
          <p:nvPr/>
        </p:nvSpPr>
        <p:spPr bwMode="auto">
          <a:xfrm>
            <a:off x="6250678" y="5921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TextBox 53">
            <a:extLst>
              <a:ext uri="{FF2B5EF4-FFF2-40B4-BE49-F238E27FC236}">
                <a16:creationId xmlns:a16="http://schemas.microsoft.com/office/drawing/2014/main" id="{60BF57A0-414B-EEEA-930E-04D2669B6C98}"/>
              </a:ext>
            </a:extLst>
          </p:cNvPr>
          <p:cNvSpPr txBox="1"/>
          <p:nvPr/>
        </p:nvSpPr>
        <p:spPr>
          <a:xfrm>
            <a:off x="9728864" y="2062515"/>
            <a:ext cx="1882111" cy="400110"/>
          </a:xfrm>
          <a:prstGeom prst="rect">
            <a:avLst/>
          </a:prstGeom>
          <a:noFill/>
        </p:spPr>
        <p:txBody>
          <a:bodyPr wrap="square" rtlCol="0">
            <a:spAutoFit/>
          </a:bodyPr>
          <a:lstStyle>
            <a:defPPr>
              <a:defRPr lang="en-US"/>
            </a:defPPr>
            <a:lvl1pPr>
              <a:defRPr>
                <a:solidFill>
                  <a:schemeClr val="tx1">
                    <a:lumMod val="85000"/>
                    <a:lumOff val="15000"/>
                  </a:schemeClr>
                </a:solidFill>
                <a:latin typeface="Inter" panose="020B0502030000000004" pitchFamily="34" charset="0"/>
                <a:ea typeface="Inter" panose="020B0502030000000004" pitchFamily="34" charset="0"/>
              </a:defRPr>
            </a:lvl1pPr>
          </a:lstStyle>
          <a:p>
            <a:r>
              <a:rPr lang="en-US" sz="2000" b="1" dirty="0"/>
              <a:t>Rus Andreea</a:t>
            </a:r>
          </a:p>
        </p:txBody>
      </p:sp>
      <p:sp>
        <p:nvSpPr>
          <p:cNvPr id="55" name="TextBox 54">
            <a:extLst>
              <a:ext uri="{FF2B5EF4-FFF2-40B4-BE49-F238E27FC236}">
                <a16:creationId xmlns:a16="http://schemas.microsoft.com/office/drawing/2014/main" id="{31DFF009-114C-79CF-5968-4732BD942E1F}"/>
              </a:ext>
            </a:extLst>
          </p:cNvPr>
          <p:cNvSpPr txBox="1"/>
          <p:nvPr/>
        </p:nvSpPr>
        <p:spPr>
          <a:xfrm>
            <a:off x="9728864" y="23698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56" name="Freeform 49">
            <a:extLst>
              <a:ext uri="{FF2B5EF4-FFF2-40B4-BE49-F238E27FC236}">
                <a16:creationId xmlns:a16="http://schemas.microsoft.com/office/drawing/2014/main" id="{2CBF408F-3994-A34D-CC01-B76D6677D37D}"/>
              </a:ext>
            </a:extLst>
          </p:cNvPr>
          <p:cNvSpPr>
            <a:spLocks noChangeArrowheads="1"/>
          </p:cNvSpPr>
          <p:nvPr/>
        </p:nvSpPr>
        <p:spPr bwMode="auto">
          <a:xfrm>
            <a:off x="9817163"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79">
            <a:extLst>
              <a:ext uri="{FF2B5EF4-FFF2-40B4-BE49-F238E27FC236}">
                <a16:creationId xmlns:a16="http://schemas.microsoft.com/office/drawing/2014/main" id="{3BB2381D-E9EF-9F9C-6422-DECD3EE5FA08}"/>
              </a:ext>
            </a:extLst>
          </p:cNvPr>
          <p:cNvSpPr>
            <a:spLocks noChangeArrowheads="1"/>
          </p:cNvSpPr>
          <p:nvPr/>
        </p:nvSpPr>
        <p:spPr bwMode="auto">
          <a:xfrm>
            <a:off x="10341837"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Freeform 86">
            <a:extLst>
              <a:ext uri="{FF2B5EF4-FFF2-40B4-BE49-F238E27FC236}">
                <a16:creationId xmlns:a16="http://schemas.microsoft.com/office/drawing/2014/main" id="{89A3E050-ED07-9A29-301A-4A2C8EC0C2AB}"/>
              </a:ext>
            </a:extLst>
          </p:cNvPr>
          <p:cNvSpPr>
            <a:spLocks noChangeArrowheads="1"/>
          </p:cNvSpPr>
          <p:nvPr/>
        </p:nvSpPr>
        <p:spPr bwMode="auto">
          <a:xfrm>
            <a:off x="10078966"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D32E0F5F-B464-523C-B943-BDC4CA59F5D5}"/>
              </a:ext>
            </a:extLst>
          </p:cNvPr>
          <p:cNvSpPr txBox="1"/>
          <p:nvPr/>
        </p:nvSpPr>
        <p:spPr>
          <a:xfrm>
            <a:off x="9728864" y="3613015"/>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ea typeface="Inter" panose="020B0502030000000004" pitchFamily="34" charset="0"/>
              </a:rPr>
              <a:t>Oros</a:t>
            </a:r>
            <a:r>
              <a:rPr lang="en-US" sz="2000" b="1" dirty="0">
                <a:solidFill>
                  <a:schemeClr val="tx1">
                    <a:lumMod val="85000"/>
                    <a:lumOff val="15000"/>
                  </a:schemeClr>
                </a:solidFill>
                <a:latin typeface="Inter" panose="020B0502030000000004" pitchFamily="34" charset="0"/>
                <a:ea typeface="Inter" panose="020B0502030000000004" pitchFamily="34" charset="0"/>
              </a:rPr>
              <a:t> Claudia</a:t>
            </a:r>
          </a:p>
        </p:txBody>
      </p:sp>
      <p:sp>
        <p:nvSpPr>
          <p:cNvPr id="60" name="TextBox 59">
            <a:extLst>
              <a:ext uri="{FF2B5EF4-FFF2-40B4-BE49-F238E27FC236}">
                <a16:creationId xmlns:a16="http://schemas.microsoft.com/office/drawing/2014/main" id="{6D084069-7092-707B-4125-72739890E31A}"/>
              </a:ext>
            </a:extLst>
          </p:cNvPr>
          <p:cNvSpPr txBox="1"/>
          <p:nvPr/>
        </p:nvSpPr>
        <p:spPr>
          <a:xfrm>
            <a:off x="9728864" y="3920387"/>
            <a:ext cx="1205059" cy="297517"/>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Secretar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61" name="Freeform 49">
            <a:extLst>
              <a:ext uri="{FF2B5EF4-FFF2-40B4-BE49-F238E27FC236}">
                <a16:creationId xmlns:a16="http://schemas.microsoft.com/office/drawing/2014/main" id="{D2744340-E387-5AC2-55D6-BD2B7FE846ED}"/>
              </a:ext>
            </a:extLst>
          </p:cNvPr>
          <p:cNvSpPr>
            <a:spLocks noChangeArrowheads="1"/>
          </p:cNvSpPr>
          <p:nvPr/>
        </p:nvSpPr>
        <p:spPr bwMode="auto">
          <a:xfrm>
            <a:off x="9817163"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2" name="Freeform 79">
            <a:extLst>
              <a:ext uri="{FF2B5EF4-FFF2-40B4-BE49-F238E27FC236}">
                <a16:creationId xmlns:a16="http://schemas.microsoft.com/office/drawing/2014/main" id="{928DCCA5-48D8-BDE7-727F-FB9685DF485C}"/>
              </a:ext>
            </a:extLst>
          </p:cNvPr>
          <p:cNvSpPr>
            <a:spLocks noChangeArrowheads="1"/>
          </p:cNvSpPr>
          <p:nvPr/>
        </p:nvSpPr>
        <p:spPr bwMode="auto">
          <a:xfrm>
            <a:off x="10341837"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Freeform 86">
            <a:extLst>
              <a:ext uri="{FF2B5EF4-FFF2-40B4-BE49-F238E27FC236}">
                <a16:creationId xmlns:a16="http://schemas.microsoft.com/office/drawing/2014/main" id="{978E1064-FCA1-2012-1962-ADBCCF53F588}"/>
              </a:ext>
            </a:extLst>
          </p:cNvPr>
          <p:cNvSpPr>
            <a:spLocks noChangeArrowheads="1"/>
          </p:cNvSpPr>
          <p:nvPr/>
        </p:nvSpPr>
        <p:spPr bwMode="auto">
          <a:xfrm>
            <a:off x="10078966"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4" name="TextBox 63">
            <a:extLst>
              <a:ext uri="{FF2B5EF4-FFF2-40B4-BE49-F238E27FC236}">
                <a16:creationId xmlns:a16="http://schemas.microsoft.com/office/drawing/2014/main" id="{C978D9EA-E012-103E-2262-CA9A45043DBC}"/>
              </a:ext>
            </a:extLst>
          </p:cNvPr>
          <p:cNvSpPr txBox="1"/>
          <p:nvPr/>
        </p:nvSpPr>
        <p:spPr>
          <a:xfrm>
            <a:off x="9728864" y="5163516"/>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ea typeface="Inter" panose="020B0502030000000004" pitchFamily="34" charset="0"/>
              </a:rPr>
              <a:t>Babalean</a:t>
            </a:r>
            <a:r>
              <a:rPr lang="en-US" sz="2000" b="1" dirty="0">
                <a:solidFill>
                  <a:schemeClr val="tx1">
                    <a:lumMod val="85000"/>
                    <a:lumOff val="15000"/>
                  </a:schemeClr>
                </a:solidFill>
                <a:latin typeface="Inter" panose="020B0502030000000004" pitchFamily="34" charset="0"/>
                <a:ea typeface="Inter" panose="020B0502030000000004" pitchFamily="34" charset="0"/>
              </a:rPr>
              <a:t> Mihai</a:t>
            </a:r>
          </a:p>
        </p:txBody>
      </p:sp>
      <p:sp>
        <p:nvSpPr>
          <p:cNvPr id="66" name="Freeform 49">
            <a:extLst>
              <a:ext uri="{FF2B5EF4-FFF2-40B4-BE49-F238E27FC236}">
                <a16:creationId xmlns:a16="http://schemas.microsoft.com/office/drawing/2014/main" id="{4661C2FF-1A65-9815-E7C8-6D45A21DFBD8}"/>
              </a:ext>
            </a:extLst>
          </p:cNvPr>
          <p:cNvSpPr>
            <a:spLocks noChangeArrowheads="1"/>
          </p:cNvSpPr>
          <p:nvPr/>
        </p:nvSpPr>
        <p:spPr bwMode="auto">
          <a:xfrm>
            <a:off x="9817163" y="5668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79">
            <a:extLst>
              <a:ext uri="{FF2B5EF4-FFF2-40B4-BE49-F238E27FC236}">
                <a16:creationId xmlns:a16="http://schemas.microsoft.com/office/drawing/2014/main" id="{0A6D3198-2C59-FE87-6365-E274AF3FDADF}"/>
              </a:ext>
            </a:extLst>
          </p:cNvPr>
          <p:cNvSpPr>
            <a:spLocks noChangeArrowheads="1"/>
          </p:cNvSpPr>
          <p:nvPr/>
        </p:nvSpPr>
        <p:spPr bwMode="auto">
          <a:xfrm>
            <a:off x="10341837" y="5667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8" name="Freeform 86">
            <a:extLst>
              <a:ext uri="{FF2B5EF4-FFF2-40B4-BE49-F238E27FC236}">
                <a16:creationId xmlns:a16="http://schemas.microsoft.com/office/drawing/2014/main" id="{47834B5A-3E52-1F8D-1CAF-892FD512BB7D}"/>
              </a:ext>
            </a:extLst>
          </p:cNvPr>
          <p:cNvSpPr>
            <a:spLocks noChangeArrowheads="1"/>
          </p:cNvSpPr>
          <p:nvPr/>
        </p:nvSpPr>
        <p:spPr bwMode="auto">
          <a:xfrm>
            <a:off x="10078966" y="5667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4" name="Freeform 49">
            <a:extLst>
              <a:ext uri="{FF2B5EF4-FFF2-40B4-BE49-F238E27FC236}">
                <a16:creationId xmlns:a16="http://schemas.microsoft.com/office/drawing/2014/main" id="{7657174C-F148-5A81-E181-7F68105B61A2}"/>
              </a:ext>
            </a:extLst>
          </p:cNvPr>
          <p:cNvSpPr>
            <a:spLocks noChangeArrowheads="1"/>
          </p:cNvSpPr>
          <p:nvPr/>
        </p:nvSpPr>
        <p:spPr bwMode="auto">
          <a:xfrm>
            <a:off x="5977445" y="280615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5" name="Freeform 79">
            <a:extLst>
              <a:ext uri="{FF2B5EF4-FFF2-40B4-BE49-F238E27FC236}">
                <a16:creationId xmlns:a16="http://schemas.microsoft.com/office/drawing/2014/main" id="{B29EE58D-DC4C-CECC-74EF-C6835906FD8D}"/>
              </a:ext>
            </a:extLst>
          </p:cNvPr>
          <p:cNvSpPr>
            <a:spLocks noChangeArrowheads="1"/>
          </p:cNvSpPr>
          <p:nvPr/>
        </p:nvSpPr>
        <p:spPr bwMode="auto">
          <a:xfrm>
            <a:off x="6502119" y="280562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6" name="Freeform 86">
            <a:extLst>
              <a:ext uri="{FF2B5EF4-FFF2-40B4-BE49-F238E27FC236}">
                <a16:creationId xmlns:a16="http://schemas.microsoft.com/office/drawing/2014/main" id="{25165F43-C598-51D9-BDB1-0A9E72527A0E}"/>
              </a:ext>
            </a:extLst>
          </p:cNvPr>
          <p:cNvSpPr>
            <a:spLocks noChangeArrowheads="1"/>
          </p:cNvSpPr>
          <p:nvPr/>
        </p:nvSpPr>
        <p:spPr bwMode="auto">
          <a:xfrm>
            <a:off x="6239248" y="280562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7" name="Freeform 49">
            <a:extLst>
              <a:ext uri="{FF2B5EF4-FFF2-40B4-BE49-F238E27FC236}">
                <a16:creationId xmlns:a16="http://schemas.microsoft.com/office/drawing/2014/main" id="{73E721D2-6956-6638-CD56-6BF84DE9CACB}"/>
              </a:ext>
            </a:extLst>
          </p:cNvPr>
          <p:cNvSpPr>
            <a:spLocks noChangeArrowheads="1"/>
          </p:cNvSpPr>
          <p:nvPr/>
        </p:nvSpPr>
        <p:spPr bwMode="auto">
          <a:xfrm>
            <a:off x="5975735" y="435411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8" name="Freeform 79">
            <a:extLst>
              <a:ext uri="{FF2B5EF4-FFF2-40B4-BE49-F238E27FC236}">
                <a16:creationId xmlns:a16="http://schemas.microsoft.com/office/drawing/2014/main" id="{06F99754-3F7A-2810-FEC9-50AA5D81B6E0}"/>
              </a:ext>
            </a:extLst>
          </p:cNvPr>
          <p:cNvSpPr>
            <a:spLocks noChangeArrowheads="1"/>
          </p:cNvSpPr>
          <p:nvPr/>
        </p:nvSpPr>
        <p:spPr bwMode="auto">
          <a:xfrm>
            <a:off x="6500409" y="435358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9" name="Freeform 86">
            <a:extLst>
              <a:ext uri="{FF2B5EF4-FFF2-40B4-BE49-F238E27FC236}">
                <a16:creationId xmlns:a16="http://schemas.microsoft.com/office/drawing/2014/main" id="{13624EE0-3ABC-27F6-B56B-3D31096460F1}"/>
              </a:ext>
            </a:extLst>
          </p:cNvPr>
          <p:cNvSpPr>
            <a:spLocks noChangeArrowheads="1"/>
          </p:cNvSpPr>
          <p:nvPr/>
        </p:nvSpPr>
        <p:spPr bwMode="auto">
          <a:xfrm>
            <a:off x="6237538" y="435358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0" name="Freeform 49">
            <a:extLst>
              <a:ext uri="{FF2B5EF4-FFF2-40B4-BE49-F238E27FC236}">
                <a16:creationId xmlns:a16="http://schemas.microsoft.com/office/drawing/2014/main" id="{A757C864-EF42-8B44-6528-B6E892A04F42}"/>
              </a:ext>
            </a:extLst>
          </p:cNvPr>
          <p:cNvSpPr>
            <a:spLocks noChangeArrowheads="1"/>
          </p:cNvSpPr>
          <p:nvPr/>
        </p:nvSpPr>
        <p:spPr bwMode="auto">
          <a:xfrm>
            <a:off x="5964627" y="5896462"/>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1" name="Freeform 79">
            <a:extLst>
              <a:ext uri="{FF2B5EF4-FFF2-40B4-BE49-F238E27FC236}">
                <a16:creationId xmlns:a16="http://schemas.microsoft.com/office/drawing/2014/main" id="{5B5883AF-3DC4-50AE-51ED-6F4848B856EA}"/>
              </a:ext>
            </a:extLst>
          </p:cNvPr>
          <p:cNvSpPr>
            <a:spLocks noChangeArrowheads="1"/>
          </p:cNvSpPr>
          <p:nvPr/>
        </p:nvSpPr>
        <p:spPr bwMode="auto">
          <a:xfrm>
            <a:off x="6489301" y="5895927"/>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2" name="Freeform 86">
            <a:extLst>
              <a:ext uri="{FF2B5EF4-FFF2-40B4-BE49-F238E27FC236}">
                <a16:creationId xmlns:a16="http://schemas.microsoft.com/office/drawing/2014/main" id="{F66319F5-DCB9-3D22-0E8E-C81BBA6BBC2A}"/>
              </a:ext>
            </a:extLst>
          </p:cNvPr>
          <p:cNvSpPr>
            <a:spLocks noChangeArrowheads="1"/>
          </p:cNvSpPr>
          <p:nvPr/>
        </p:nvSpPr>
        <p:spPr bwMode="auto">
          <a:xfrm>
            <a:off x="6226430" y="5895927"/>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3" name="Freeform 49">
            <a:extLst>
              <a:ext uri="{FF2B5EF4-FFF2-40B4-BE49-F238E27FC236}">
                <a16:creationId xmlns:a16="http://schemas.microsoft.com/office/drawing/2014/main" id="{7C45158E-C57C-08EC-54D5-F6B36188EDDC}"/>
              </a:ext>
            </a:extLst>
          </p:cNvPr>
          <p:cNvSpPr>
            <a:spLocks noChangeArrowheads="1"/>
          </p:cNvSpPr>
          <p:nvPr/>
        </p:nvSpPr>
        <p:spPr bwMode="auto">
          <a:xfrm>
            <a:off x="9801923" y="2804750"/>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DAB5FEB1-E959-D4ED-1CFB-EEB8884000A3}"/>
              </a:ext>
            </a:extLst>
          </p:cNvPr>
          <p:cNvSpPr txBox="1"/>
          <p:nvPr/>
        </p:nvSpPr>
        <p:spPr>
          <a:xfrm>
            <a:off x="2072288" y="2062515"/>
            <a:ext cx="1882111" cy="400110"/>
          </a:xfrm>
          <a:prstGeom prst="rect">
            <a:avLst/>
          </a:prstGeom>
          <a:noFill/>
        </p:spPr>
        <p:txBody>
          <a:bodyPr wrap="square" rtlCol="0">
            <a:spAutoFit/>
          </a:bodyPr>
          <a:lstStyle/>
          <a:p>
            <a:r>
              <a:rPr lang="en-US" sz="2000" b="1" dirty="0" err="1">
                <a:solidFill>
                  <a:schemeClr val="tx1">
                    <a:lumMod val="85000"/>
                    <a:lumOff val="15000"/>
                  </a:schemeClr>
                </a:solidFill>
                <a:latin typeface="Inter" panose="020B0502030000000004" pitchFamily="34" charset="0"/>
                <a:ea typeface="Inter" panose="020B0502030000000004" pitchFamily="34" charset="0"/>
              </a:rPr>
              <a:t>Roșca</a:t>
            </a:r>
            <a:r>
              <a:rPr lang="en-US" sz="2000" b="1" dirty="0">
                <a:solidFill>
                  <a:schemeClr val="tx1">
                    <a:lumMod val="85000"/>
                    <a:lumOff val="15000"/>
                  </a:schemeClr>
                </a:solidFill>
                <a:latin typeface="Inter" panose="020B0502030000000004" pitchFamily="34" charset="0"/>
                <a:ea typeface="Inter" panose="020B0502030000000004" pitchFamily="34" charset="0"/>
              </a:rPr>
              <a:t> Pavel</a:t>
            </a:r>
          </a:p>
        </p:txBody>
      </p:sp>
      <p:sp>
        <p:nvSpPr>
          <p:cNvPr id="134" name="Freeform 79">
            <a:extLst>
              <a:ext uri="{FF2B5EF4-FFF2-40B4-BE49-F238E27FC236}">
                <a16:creationId xmlns:a16="http://schemas.microsoft.com/office/drawing/2014/main" id="{FB3FCA5E-3AB9-F648-035E-45247C73DE2E}"/>
              </a:ext>
            </a:extLst>
          </p:cNvPr>
          <p:cNvSpPr>
            <a:spLocks noChangeArrowheads="1"/>
          </p:cNvSpPr>
          <p:nvPr/>
        </p:nvSpPr>
        <p:spPr bwMode="auto">
          <a:xfrm>
            <a:off x="10326597" y="2804215"/>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5" name="Freeform 86">
            <a:extLst>
              <a:ext uri="{FF2B5EF4-FFF2-40B4-BE49-F238E27FC236}">
                <a16:creationId xmlns:a16="http://schemas.microsoft.com/office/drawing/2014/main" id="{E489966B-8CFA-EEC4-BAC8-4214E53A7A13}"/>
              </a:ext>
            </a:extLst>
          </p:cNvPr>
          <p:cNvSpPr>
            <a:spLocks noChangeArrowheads="1"/>
          </p:cNvSpPr>
          <p:nvPr/>
        </p:nvSpPr>
        <p:spPr bwMode="auto">
          <a:xfrm>
            <a:off x="10063726" y="2804215"/>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6" name="Freeform 49">
            <a:extLst>
              <a:ext uri="{FF2B5EF4-FFF2-40B4-BE49-F238E27FC236}">
                <a16:creationId xmlns:a16="http://schemas.microsoft.com/office/drawing/2014/main" id="{B9E54A76-38AD-78F1-3220-8474971E1DF3}"/>
              </a:ext>
            </a:extLst>
          </p:cNvPr>
          <p:cNvSpPr>
            <a:spLocks noChangeArrowheads="1"/>
          </p:cNvSpPr>
          <p:nvPr/>
        </p:nvSpPr>
        <p:spPr bwMode="auto">
          <a:xfrm>
            <a:off x="9803164" y="4356281"/>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7" name="Freeform 79">
            <a:extLst>
              <a:ext uri="{FF2B5EF4-FFF2-40B4-BE49-F238E27FC236}">
                <a16:creationId xmlns:a16="http://schemas.microsoft.com/office/drawing/2014/main" id="{3EDF1580-D41F-53A1-EF31-A68FFA81B619}"/>
              </a:ext>
            </a:extLst>
          </p:cNvPr>
          <p:cNvSpPr>
            <a:spLocks noChangeArrowheads="1"/>
          </p:cNvSpPr>
          <p:nvPr/>
        </p:nvSpPr>
        <p:spPr bwMode="auto">
          <a:xfrm>
            <a:off x="10327838" y="4355746"/>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8" name="Freeform 86">
            <a:extLst>
              <a:ext uri="{FF2B5EF4-FFF2-40B4-BE49-F238E27FC236}">
                <a16:creationId xmlns:a16="http://schemas.microsoft.com/office/drawing/2014/main" id="{6BEB75B0-FA8F-6B2E-C811-B5C73F7797A9}"/>
              </a:ext>
            </a:extLst>
          </p:cNvPr>
          <p:cNvSpPr>
            <a:spLocks noChangeArrowheads="1"/>
          </p:cNvSpPr>
          <p:nvPr/>
        </p:nvSpPr>
        <p:spPr bwMode="auto">
          <a:xfrm>
            <a:off x="10064967" y="4355746"/>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9" name="Freeform 49">
            <a:extLst>
              <a:ext uri="{FF2B5EF4-FFF2-40B4-BE49-F238E27FC236}">
                <a16:creationId xmlns:a16="http://schemas.microsoft.com/office/drawing/2014/main" id="{4AB3D305-D790-AE31-F801-006F9D680A1C}"/>
              </a:ext>
            </a:extLst>
          </p:cNvPr>
          <p:cNvSpPr>
            <a:spLocks noChangeArrowheads="1"/>
          </p:cNvSpPr>
          <p:nvPr/>
        </p:nvSpPr>
        <p:spPr bwMode="auto">
          <a:xfrm>
            <a:off x="9807585" y="5652701"/>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0" name="Freeform 79">
            <a:extLst>
              <a:ext uri="{FF2B5EF4-FFF2-40B4-BE49-F238E27FC236}">
                <a16:creationId xmlns:a16="http://schemas.microsoft.com/office/drawing/2014/main" id="{C9C1C759-D5E0-40BC-7B9A-A40D904A5142}"/>
              </a:ext>
            </a:extLst>
          </p:cNvPr>
          <p:cNvSpPr>
            <a:spLocks noChangeArrowheads="1"/>
          </p:cNvSpPr>
          <p:nvPr/>
        </p:nvSpPr>
        <p:spPr bwMode="auto">
          <a:xfrm>
            <a:off x="10332259" y="5652166"/>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1" name="Freeform 86">
            <a:extLst>
              <a:ext uri="{FF2B5EF4-FFF2-40B4-BE49-F238E27FC236}">
                <a16:creationId xmlns:a16="http://schemas.microsoft.com/office/drawing/2014/main" id="{7EC556FA-CE60-4976-E929-1D62A1782153}"/>
              </a:ext>
            </a:extLst>
          </p:cNvPr>
          <p:cNvSpPr>
            <a:spLocks noChangeArrowheads="1"/>
          </p:cNvSpPr>
          <p:nvPr/>
        </p:nvSpPr>
        <p:spPr bwMode="auto">
          <a:xfrm>
            <a:off x="10069388" y="5652166"/>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4" name="Freeform 49">
            <a:extLst>
              <a:ext uri="{FF2B5EF4-FFF2-40B4-BE49-F238E27FC236}">
                <a16:creationId xmlns:a16="http://schemas.microsoft.com/office/drawing/2014/main" id="{12E6A806-734D-0736-782E-75CC42096658}"/>
              </a:ext>
            </a:extLst>
          </p:cNvPr>
          <p:cNvSpPr>
            <a:spLocks noChangeArrowheads="1"/>
          </p:cNvSpPr>
          <p:nvPr/>
        </p:nvSpPr>
        <p:spPr bwMode="auto">
          <a:xfrm>
            <a:off x="2129248" y="5875864"/>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5" name="Freeform 79">
            <a:extLst>
              <a:ext uri="{FF2B5EF4-FFF2-40B4-BE49-F238E27FC236}">
                <a16:creationId xmlns:a16="http://schemas.microsoft.com/office/drawing/2014/main" id="{A36EF45A-AF07-53CA-7A21-398ED0AAAD04}"/>
              </a:ext>
            </a:extLst>
          </p:cNvPr>
          <p:cNvSpPr>
            <a:spLocks noChangeArrowheads="1"/>
          </p:cNvSpPr>
          <p:nvPr/>
        </p:nvSpPr>
        <p:spPr bwMode="auto">
          <a:xfrm>
            <a:off x="2653922" y="5875329"/>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56" name="Freeform 86">
            <a:extLst>
              <a:ext uri="{FF2B5EF4-FFF2-40B4-BE49-F238E27FC236}">
                <a16:creationId xmlns:a16="http://schemas.microsoft.com/office/drawing/2014/main" id="{4067064A-FE3D-2119-8B95-B4BF1153A3FA}"/>
              </a:ext>
            </a:extLst>
          </p:cNvPr>
          <p:cNvSpPr>
            <a:spLocks noChangeArrowheads="1"/>
          </p:cNvSpPr>
          <p:nvPr/>
        </p:nvSpPr>
        <p:spPr bwMode="auto">
          <a:xfrm>
            <a:off x="2390984" y="588139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1" name="Freeform 49">
            <a:extLst>
              <a:ext uri="{FF2B5EF4-FFF2-40B4-BE49-F238E27FC236}">
                <a16:creationId xmlns:a16="http://schemas.microsoft.com/office/drawing/2014/main" id="{C76ADEFB-B452-8D13-D504-8FEF2B4D3F31}"/>
              </a:ext>
            </a:extLst>
          </p:cNvPr>
          <p:cNvSpPr>
            <a:spLocks noChangeArrowheads="1"/>
          </p:cNvSpPr>
          <p:nvPr/>
        </p:nvSpPr>
        <p:spPr bwMode="auto">
          <a:xfrm>
            <a:off x="2107247" y="5856991"/>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2" name="Freeform 79">
            <a:extLst>
              <a:ext uri="{FF2B5EF4-FFF2-40B4-BE49-F238E27FC236}">
                <a16:creationId xmlns:a16="http://schemas.microsoft.com/office/drawing/2014/main" id="{7A600F64-1C9C-E669-CA52-8B12E8595F19}"/>
              </a:ext>
            </a:extLst>
          </p:cNvPr>
          <p:cNvSpPr>
            <a:spLocks noChangeArrowheads="1"/>
          </p:cNvSpPr>
          <p:nvPr/>
        </p:nvSpPr>
        <p:spPr bwMode="auto">
          <a:xfrm>
            <a:off x="2631921" y="5856456"/>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3" name="Freeform 86">
            <a:extLst>
              <a:ext uri="{FF2B5EF4-FFF2-40B4-BE49-F238E27FC236}">
                <a16:creationId xmlns:a16="http://schemas.microsoft.com/office/drawing/2014/main" id="{CE91505E-6EE0-0CE1-AD5E-065B2F525AFD}"/>
              </a:ext>
            </a:extLst>
          </p:cNvPr>
          <p:cNvSpPr>
            <a:spLocks noChangeArrowheads="1"/>
          </p:cNvSpPr>
          <p:nvPr/>
        </p:nvSpPr>
        <p:spPr bwMode="auto">
          <a:xfrm>
            <a:off x="2369050" y="5856456"/>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1" name="Freeform 49">
            <a:extLst>
              <a:ext uri="{FF2B5EF4-FFF2-40B4-BE49-F238E27FC236}">
                <a16:creationId xmlns:a16="http://schemas.microsoft.com/office/drawing/2014/main" id="{1A10132D-4598-8867-BEA3-2D6CE6A0E603}"/>
              </a:ext>
            </a:extLst>
          </p:cNvPr>
          <p:cNvSpPr>
            <a:spLocks noChangeArrowheads="1"/>
          </p:cNvSpPr>
          <p:nvPr/>
        </p:nvSpPr>
        <p:spPr bwMode="auto">
          <a:xfrm>
            <a:off x="2203357" y="2821298"/>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2" name="Freeform 79">
            <a:extLst>
              <a:ext uri="{FF2B5EF4-FFF2-40B4-BE49-F238E27FC236}">
                <a16:creationId xmlns:a16="http://schemas.microsoft.com/office/drawing/2014/main" id="{E61D6252-B128-A425-5484-56AEA3531F87}"/>
              </a:ext>
            </a:extLst>
          </p:cNvPr>
          <p:cNvSpPr>
            <a:spLocks noChangeArrowheads="1"/>
          </p:cNvSpPr>
          <p:nvPr/>
        </p:nvSpPr>
        <p:spPr bwMode="auto">
          <a:xfrm>
            <a:off x="2728031" y="2820763"/>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3" name="Freeform 86">
            <a:extLst>
              <a:ext uri="{FF2B5EF4-FFF2-40B4-BE49-F238E27FC236}">
                <a16:creationId xmlns:a16="http://schemas.microsoft.com/office/drawing/2014/main" id="{6A768F51-6A6D-BCA6-2EA4-20E408912EB9}"/>
              </a:ext>
            </a:extLst>
          </p:cNvPr>
          <p:cNvSpPr>
            <a:spLocks noChangeArrowheads="1"/>
          </p:cNvSpPr>
          <p:nvPr/>
        </p:nvSpPr>
        <p:spPr bwMode="auto">
          <a:xfrm>
            <a:off x="2465160" y="2820763"/>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5" name="Freeform 79">
            <a:extLst>
              <a:ext uri="{FF2B5EF4-FFF2-40B4-BE49-F238E27FC236}">
                <a16:creationId xmlns:a16="http://schemas.microsoft.com/office/drawing/2014/main" id="{C7ED50C9-8F87-DCC8-1A45-DA3101254745}"/>
              </a:ext>
            </a:extLst>
          </p:cNvPr>
          <p:cNvSpPr>
            <a:spLocks noChangeArrowheads="1"/>
          </p:cNvSpPr>
          <p:nvPr/>
        </p:nvSpPr>
        <p:spPr bwMode="auto">
          <a:xfrm>
            <a:off x="2714891" y="2803084"/>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66" name="Freeform 86">
            <a:extLst>
              <a:ext uri="{FF2B5EF4-FFF2-40B4-BE49-F238E27FC236}">
                <a16:creationId xmlns:a16="http://schemas.microsoft.com/office/drawing/2014/main" id="{C75F3261-8502-096F-E4DE-2A8FEAB4DD55}"/>
              </a:ext>
            </a:extLst>
          </p:cNvPr>
          <p:cNvSpPr>
            <a:spLocks noChangeArrowheads="1"/>
          </p:cNvSpPr>
          <p:nvPr/>
        </p:nvSpPr>
        <p:spPr bwMode="auto">
          <a:xfrm>
            <a:off x="2452020" y="2803084"/>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2" name="Freeform 49">
            <a:extLst>
              <a:ext uri="{FF2B5EF4-FFF2-40B4-BE49-F238E27FC236}">
                <a16:creationId xmlns:a16="http://schemas.microsoft.com/office/drawing/2014/main" id="{DFEE918A-C1F4-8165-94FC-D39ADF90DF9E}"/>
              </a:ext>
            </a:extLst>
          </p:cNvPr>
          <p:cNvSpPr>
            <a:spLocks noChangeArrowheads="1"/>
          </p:cNvSpPr>
          <p:nvPr/>
        </p:nvSpPr>
        <p:spPr bwMode="auto">
          <a:xfrm>
            <a:off x="2208536" y="436903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3" name="Freeform 79">
            <a:extLst>
              <a:ext uri="{FF2B5EF4-FFF2-40B4-BE49-F238E27FC236}">
                <a16:creationId xmlns:a16="http://schemas.microsoft.com/office/drawing/2014/main" id="{8EA0ED83-D3DB-B657-F20B-F24E328603CF}"/>
              </a:ext>
            </a:extLst>
          </p:cNvPr>
          <p:cNvSpPr>
            <a:spLocks noChangeArrowheads="1"/>
          </p:cNvSpPr>
          <p:nvPr/>
        </p:nvSpPr>
        <p:spPr bwMode="auto">
          <a:xfrm>
            <a:off x="2733210" y="436850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4" name="Freeform 86">
            <a:extLst>
              <a:ext uri="{FF2B5EF4-FFF2-40B4-BE49-F238E27FC236}">
                <a16:creationId xmlns:a16="http://schemas.microsoft.com/office/drawing/2014/main" id="{6B88F3E9-3CFF-BD69-F956-42A6321BE1FC}"/>
              </a:ext>
            </a:extLst>
          </p:cNvPr>
          <p:cNvSpPr>
            <a:spLocks noChangeArrowheads="1"/>
          </p:cNvSpPr>
          <p:nvPr/>
        </p:nvSpPr>
        <p:spPr bwMode="auto">
          <a:xfrm>
            <a:off x="2470339" y="436850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5" name="Freeform 49">
            <a:extLst>
              <a:ext uri="{FF2B5EF4-FFF2-40B4-BE49-F238E27FC236}">
                <a16:creationId xmlns:a16="http://schemas.microsoft.com/office/drawing/2014/main" id="{B6D8B6FA-07B6-0887-E8BF-E36612F3448A}"/>
              </a:ext>
            </a:extLst>
          </p:cNvPr>
          <p:cNvSpPr>
            <a:spLocks noChangeArrowheads="1"/>
          </p:cNvSpPr>
          <p:nvPr/>
        </p:nvSpPr>
        <p:spPr bwMode="auto">
          <a:xfrm>
            <a:off x="2195396" y="435135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6" name="Freeform 79">
            <a:extLst>
              <a:ext uri="{FF2B5EF4-FFF2-40B4-BE49-F238E27FC236}">
                <a16:creationId xmlns:a16="http://schemas.microsoft.com/office/drawing/2014/main" id="{F323E0BD-62F4-C27B-5F36-1F509BDF14A9}"/>
              </a:ext>
            </a:extLst>
          </p:cNvPr>
          <p:cNvSpPr>
            <a:spLocks noChangeArrowheads="1"/>
          </p:cNvSpPr>
          <p:nvPr/>
        </p:nvSpPr>
        <p:spPr bwMode="auto">
          <a:xfrm>
            <a:off x="2720070" y="435082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2">
              <a:lumMod val="9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77" name="Freeform 86">
            <a:extLst>
              <a:ext uri="{FF2B5EF4-FFF2-40B4-BE49-F238E27FC236}">
                <a16:creationId xmlns:a16="http://schemas.microsoft.com/office/drawing/2014/main" id="{5CE8C2DE-718C-D0F4-A897-F8C57DB0CD37}"/>
              </a:ext>
            </a:extLst>
          </p:cNvPr>
          <p:cNvSpPr>
            <a:spLocks noChangeArrowheads="1"/>
          </p:cNvSpPr>
          <p:nvPr/>
        </p:nvSpPr>
        <p:spPr bwMode="auto">
          <a:xfrm>
            <a:off x="2457199" y="435082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2">
              <a:lumMod val="5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85" name="Google Shape;585;p58">
            <a:extLst>
              <a:ext uri="{FF2B5EF4-FFF2-40B4-BE49-F238E27FC236}">
                <a16:creationId xmlns:a16="http://schemas.microsoft.com/office/drawing/2014/main" id="{F71CF3B7-27C1-9CAF-66F4-1D6BE910B82B}"/>
              </a:ext>
            </a:extLst>
          </p:cNvPr>
          <p:cNvSpPr txBox="1">
            <a:spLocks/>
          </p:cNvSpPr>
          <p:nvPr/>
        </p:nvSpPr>
        <p:spPr>
          <a:xfrm>
            <a:off x="1186670" y="1796750"/>
            <a:ext cx="1394400"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kumimoji="0" lang="en" sz="8000" b="0" i="0" u="none" strike="noStrike" kern="0" cap="none" spc="0" normalizeH="0" baseline="0" noProof="0" dirty="0">
                <a:ln>
                  <a:noFill/>
                </a:ln>
                <a:solidFill>
                  <a:srgbClr val="1A2263"/>
                </a:solidFill>
                <a:effectLst/>
                <a:uLnTx/>
                <a:uFillTx/>
                <a:latin typeface="Montserrat Black"/>
                <a:sym typeface="Montserrat Black"/>
              </a:rPr>
              <a:t>1</a:t>
            </a:r>
          </a:p>
        </p:txBody>
      </p:sp>
      <p:sp>
        <p:nvSpPr>
          <p:cNvPr id="187" name="Google Shape;587;p58">
            <a:extLst>
              <a:ext uri="{FF2B5EF4-FFF2-40B4-BE49-F238E27FC236}">
                <a16:creationId xmlns:a16="http://schemas.microsoft.com/office/drawing/2014/main" id="{3BAA3B9B-606F-C201-677B-A1CF65CED90B}"/>
              </a:ext>
            </a:extLst>
          </p:cNvPr>
          <p:cNvSpPr/>
          <p:nvPr/>
        </p:nvSpPr>
        <p:spPr>
          <a:xfrm>
            <a:off x="1151658" y="3101569"/>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 name="Freeform 49">
            <a:extLst>
              <a:ext uri="{FF2B5EF4-FFF2-40B4-BE49-F238E27FC236}">
                <a16:creationId xmlns:a16="http://schemas.microsoft.com/office/drawing/2014/main" id="{7F984210-0D53-1298-4EE6-E1FD01588877}"/>
              </a:ext>
            </a:extLst>
          </p:cNvPr>
          <p:cNvSpPr>
            <a:spLocks noChangeArrowheads="1"/>
          </p:cNvSpPr>
          <p:nvPr/>
        </p:nvSpPr>
        <p:spPr bwMode="auto">
          <a:xfrm>
            <a:off x="2190217" y="2803619"/>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2">
              <a:lumMod val="10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97" name="Google Shape;585;p58">
            <a:extLst>
              <a:ext uri="{FF2B5EF4-FFF2-40B4-BE49-F238E27FC236}">
                <a16:creationId xmlns:a16="http://schemas.microsoft.com/office/drawing/2014/main" id="{149E663A-843F-F040-ADB8-D728C8C2629C}"/>
              </a:ext>
            </a:extLst>
          </p:cNvPr>
          <p:cNvSpPr txBox="1">
            <a:spLocks/>
          </p:cNvSpPr>
          <p:nvPr/>
        </p:nvSpPr>
        <p:spPr>
          <a:xfrm>
            <a:off x="1018241" y="3235602"/>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noProof="0" dirty="0">
                <a:solidFill>
                  <a:srgbClr val="1A2263"/>
                </a:solidFill>
              </a:rPr>
              <a:t>4</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199" name="Google Shape;587;p58">
            <a:extLst>
              <a:ext uri="{FF2B5EF4-FFF2-40B4-BE49-F238E27FC236}">
                <a16:creationId xmlns:a16="http://schemas.microsoft.com/office/drawing/2014/main" id="{E02494D9-F3DD-1525-6273-9A51F85072ED}"/>
              </a:ext>
            </a:extLst>
          </p:cNvPr>
          <p:cNvSpPr/>
          <p:nvPr/>
        </p:nvSpPr>
        <p:spPr>
          <a:xfrm>
            <a:off x="1124900" y="455190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00" name="Google Shape;585;p58">
            <a:extLst>
              <a:ext uri="{FF2B5EF4-FFF2-40B4-BE49-F238E27FC236}">
                <a16:creationId xmlns:a16="http://schemas.microsoft.com/office/drawing/2014/main" id="{EB8785FD-7AAE-D6DF-9E1F-F0D3B11148F2}"/>
              </a:ext>
            </a:extLst>
          </p:cNvPr>
          <p:cNvSpPr txBox="1">
            <a:spLocks/>
          </p:cNvSpPr>
          <p:nvPr/>
        </p:nvSpPr>
        <p:spPr>
          <a:xfrm>
            <a:off x="1087560" y="4587804"/>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noProof="0" dirty="0">
                <a:solidFill>
                  <a:srgbClr val="1A2263"/>
                </a:solidFill>
              </a:rPr>
              <a:t>7</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02" name="Google Shape;587;p58">
            <a:extLst>
              <a:ext uri="{FF2B5EF4-FFF2-40B4-BE49-F238E27FC236}">
                <a16:creationId xmlns:a16="http://schemas.microsoft.com/office/drawing/2014/main" id="{04961AD4-2AD3-789D-E104-9D3A0A668C00}"/>
              </a:ext>
            </a:extLst>
          </p:cNvPr>
          <p:cNvSpPr/>
          <p:nvPr/>
        </p:nvSpPr>
        <p:spPr>
          <a:xfrm>
            <a:off x="1120043" y="585645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37" name="Google Shape;587;p58">
            <a:extLst>
              <a:ext uri="{FF2B5EF4-FFF2-40B4-BE49-F238E27FC236}">
                <a16:creationId xmlns:a16="http://schemas.microsoft.com/office/drawing/2014/main" id="{A819910D-6497-E9EE-F9BB-963EEBC8CF63}"/>
              </a:ext>
            </a:extLst>
          </p:cNvPr>
          <p:cNvSpPr/>
          <p:nvPr/>
        </p:nvSpPr>
        <p:spPr>
          <a:xfrm>
            <a:off x="4931539" y="3101569"/>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 name="Google Shape;587;p58">
            <a:extLst>
              <a:ext uri="{FF2B5EF4-FFF2-40B4-BE49-F238E27FC236}">
                <a16:creationId xmlns:a16="http://schemas.microsoft.com/office/drawing/2014/main" id="{A0D37609-00E8-D9F5-C623-44C80F494D27}"/>
              </a:ext>
            </a:extLst>
          </p:cNvPr>
          <p:cNvSpPr/>
          <p:nvPr/>
        </p:nvSpPr>
        <p:spPr>
          <a:xfrm>
            <a:off x="4904781" y="455190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39" name="Google Shape;587;p58">
            <a:extLst>
              <a:ext uri="{FF2B5EF4-FFF2-40B4-BE49-F238E27FC236}">
                <a16:creationId xmlns:a16="http://schemas.microsoft.com/office/drawing/2014/main" id="{6515141D-7F72-83DC-1333-68FB1EDAC630}"/>
              </a:ext>
            </a:extLst>
          </p:cNvPr>
          <p:cNvSpPr/>
          <p:nvPr/>
        </p:nvSpPr>
        <p:spPr>
          <a:xfrm>
            <a:off x="4899924" y="585645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49" name="Google Shape;587;p58">
            <a:extLst>
              <a:ext uri="{FF2B5EF4-FFF2-40B4-BE49-F238E27FC236}">
                <a16:creationId xmlns:a16="http://schemas.microsoft.com/office/drawing/2014/main" id="{90CA6455-6578-B5BD-4C89-E9D30E222447}"/>
              </a:ext>
            </a:extLst>
          </p:cNvPr>
          <p:cNvSpPr/>
          <p:nvPr/>
        </p:nvSpPr>
        <p:spPr>
          <a:xfrm>
            <a:off x="8760591" y="3101569"/>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587;p58">
            <a:extLst>
              <a:ext uri="{FF2B5EF4-FFF2-40B4-BE49-F238E27FC236}">
                <a16:creationId xmlns:a16="http://schemas.microsoft.com/office/drawing/2014/main" id="{B30794AA-E39C-FEF9-7C07-2ECBC76CA12A}"/>
              </a:ext>
            </a:extLst>
          </p:cNvPr>
          <p:cNvSpPr/>
          <p:nvPr/>
        </p:nvSpPr>
        <p:spPr>
          <a:xfrm>
            <a:off x="8733833" y="455190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51" name="Google Shape;587;p58">
            <a:extLst>
              <a:ext uri="{FF2B5EF4-FFF2-40B4-BE49-F238E27FC236}">
                <a16:creationId xmlns:a16="http://schemas.microsoft.com/office/drawing/2014/main" id="{BEED3E63-2A68-BC68-2115-E9EFC42C5BE2}"/>
              </a:ext>
            </a:extLst>
          </p:cNvPr>
          <p:cNvSpPr/>
          <p:nvPr/>
        </p:nvSpPr>
        <p:spPr>
          <a:xfrm>
            <a:off x="8728976" y="5856456"/>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rgbClr val="DEA2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52" name="Google Shape;585;p58">
            <a:extLst>
              <a:ext uri="{FF2B5EF4-FFF2-40B4-BE49-F238E27FC236}">
                <a16:creationId xmlns:a16="http://schemas.microsoft.com/office/drawing/2014/main" id="{A20DFB98-0155-76F5-A50D-2F4797AD0A6A}"/>
              </a:ext>
            </a:extLst>
          </p:cNvPr>
          <p:cNvSpPr txBox="1">
            <a:spLocks/>
          </p:cNvSpPr>
          <p:nvPr/>
        </p:nvSpPr>
        <p:spPr>
          <a:xfrm>
            <a:off x="4884018" y="1796750"/>
            <a:ext cx="1394400"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2</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3" name="Google Shape;585;p58">
            <a:extLst>
              <a:ext uri="{FF2B5EF4-FFF2-40B4-BE49-F238E27FC236}">
                <a16:creationId xmlns:a16="http://schemas.microsoft.com/office/drawing/2014/main" id="{86CD816D-91E6-B20D-28D0-AD6C5F979019}"/>
              </a:ext>
            </a:extLst>
          </p:cNvPr>
          <p:cNvSpPr txBox="1">
            <a:spLocks/>
          </p:cNvSpPr>
          <p:nvPr/>
        </p:nvSpPr>
        <p:spPr>
          <a:xfrm>
            <a:off x="4868881" y="3235602"/>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5</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4" name="Google Shape;585;p58">
            <a:extLst>
              <a:ext uri="{FF2B5EF4-FFF2-40B4-BE49-F238E27FC236}">
                <a16:creationId xmlns:a16="http://schemas.microsoft.com/office/drawing/2014/main" id="{3C168AEC-EF3B-DB90-9ACB-6B67A48AB89C}"/>
              </a:ext>
            </a:extLst>
          </p:cNvPr>
          <p:cNvSpPr txBox="1">
            <a:spLocks/>
          </p:cNvSpPr>
          <p:nvPr/>
        </p:nvSpPr>
        <p:spPr>
          <a:xfrm>
            <a:off x="4816280" y="4587804"/>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8</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5" name="Google Shape;585;p58">
            <a:extLst>
              <a:ext uri="{FF2B5EF4-FFF2-40B4-BE49-F238E27FC236}">
                <a16:creationId xmlns:a16="http://schemas.microsoft.com/office/drawing/2014/main" id="{60765323-6BCD-A806-65E3-F06C5F770292}"/>
              </a:ext>
            </a:extLst>
          </p:cNvPr>
          <p:cNvSpPr txBox="1">
            <a:spLocks/>
          </p:cNvSpPr>
          <p:nvPr/>
        </p:nvSpPr>
        <p:spPr>
          <a:xfrm>
            <a:off x="8677080" y="4587804"/>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9</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7" name="Google Shape;585;p58">
            <a:extLst>
              <a:ext uri="{FF2B5EF4-FFF2-40B4-BE49-F238E27FC236}">
                <a16:creationId xmlns:a16="http://schemas.microsoft.com/office/drawing/2014/main" id="{58FA8D6D-8FDC-6159-771C-498FAE55857B}"/>
              </a:ext>
            </a:extLst>
          </p:cNvPr>
          <p:cNvSpPr txBox="1">
            <a:spLocks/>
          </p:cNvSpPr>
          <p:nvPr/>
        </p:nvSpPr>
        <p:spPr>
          <a:xfrm>
            <a:off x="8648401" y="3235602"/>
            <a:ext cx="1616738"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6</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sp>
        <p:nvSpPr>
          <p:cNvPr id="258" name="Google Shape;585;p58">
            <a:extLst>
              <a:ext uri="{FF2B5EF4-FFF2-40B4-BE49-F238E27FC236}">
                <a16:creationId xmlns:a16="http://schemas.microsoft.com/office/drawing/2014/main" id="{7BDAC98C-CA96-B5BA-A0F2-3AD12197D9CC}"/>
              </a:ext>
            </a:extLst>
          </p:cNvPr>
          <p:cNvSpPr txBox="1">
            <a:spLocks/>
          </p:cNvSpPr>
          <p:nvPr/>
        </p:nvSpPr>
        <p:spPr>
          <a:xfrm>
            <a:off x="8765138" y="1776430"/>
            <a:ext cx="1394400" cy="11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0"/>
              <a:buFont typeface="Montserrat Black"/>
              <a:buNone/>
              <a:defRPr sz="8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12000"/>
              <a:buFont typeface="Montserrat Black"/>
              <a:buNone/>
              <a:defRPr sz="12000" b="0" i="0" u="none" strike="noStrike" cap="none">
                <a:solidFill>
                  <a:schemeClr val="dk1"/>
                </a:solidFill>
                <a:latin typeface="Montserrat Black"/>
                <a:ea typeface="Montserrat Black"/>
                <a:cs typeface="Montserrat Black"/>
                <a:sym typeface="Montserrat Black"/>
              </a:defRPr>
            </a:lvl9pPr>
          </a:lstStyle>
          <a:p>
            <a:pPr marL="0" marR="0" lvl="0" indent="0" algn="l" defTabSz="914400" rtl="0" eaLnBrk="1" fontAlgn="auto" latinLnBrk="0" hangingPunct="1">
              <a:lnSpc>
                <a:spcPct val="100000"/>
              </a:lnSpc>
              <a:spcBef>
                <a:spcPts val="0"/>
              </a:spcBef>
              <a:spcAft>
                <a:spcPts val="0"/>
              </a:spcAft>
              <a:buClr>
                <a:srgbClr val="1A2263"/>
              </a:buClr>
              <a:buSzPts val="12000"/>
              <a:buFont typeface="Montserrat Black"/>
              <a:buNone/>
              <a:tabLst/>
              <a:defRPr/>
            </a:pPr>
            <a:r>
              <a:rPr lang="en" kern="0" dirty="0">
                <a:solidFill>
                  <a:srgbClr val="1A2263"/>
                </a:solidFill>
              </a:rPr>
              <a:t>3</a:t>
            </a:r>
            <a:endParaRPr kumimoji="0" lang="en" sz="8000" b="0" i="0" u="none" strike="noStrike" kern="0" cap="none" spc="0" normalizeH="0" baseline="0" noProof="0" dirty="0">
              <a:ln>
                <a:noFill/>
              </a:ln>
              <a:solidFill>
                <a:srgbClr val="1A2263"/>
              </a:solidFill>
              <a:effectLst/>
              <a:uLnTx/>
              <a:uFillTx/>
              <a:latin typeface="Montserrat Black"/>
              <a:sym typeface="Montserrat Black"/>
            </a:endParaRPr>
          </a:p>
        </p:txBody>
      </p:sp>
      <p:pic>
        <p:nvPicPr>
          <p:cNvPr id="266" name="Picture 265" descr="A white heart with a wave line on it&#10;&#10;Description automatically generated">
            <a:extLst>
              <a:ext uri="{FF2B5EF4-FFF2-40B4-BE49-F238E27FC236}">
                <a16:creationId xmlns:a16="http://schemas.microsoft.com/office/drawing/2014/main" id="{30686036-5BA9-B388-6C3F-393DB9981D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81571" y="-218200"/>
            <a:ext cx="3011679" cy="1571122"/>
          </a:xfrm>
          <a:prstGeom prst="rect">
            <a:avLst/>
          </a:prstGeom>
        </p:spPr>
      </p:pic>
    </p:spTree>
    <p:extLst>
      <p:ext uri="{BB962C8B-B14F-4D97-AF65-F5344CB8AC3E}">
        <p14:creationId xmlns:p14="http://schemas.microsoft.com/office/powerpoint/2010/main" val="1738547167"/>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62" name="Group 61">
            <a:extLst>
              <a:ext uri="{FF2B5EF4-FFF2-40B4-BE49-F238E27FC236}">
                <a16:creationId xmlns:a16="http://schemas.microsoft.com/office/drawing/2014/main" id="{1426F813-004C-4292-8D3D-C0F2E627DC18}"/>
              </a:ext>
            </a:extLst>
          </p:cNvPr>
          <p:cNvGrpSpPr/>
          <p:nvPr/>
        </p:nvGrpSpPr>
        <p:grpSpPr>
          <a:xfrm>
            <a:off x="1848116" y="1994874"/>
            <a:ext cx="8495767" cy="3051442"/>
            <a:chOff x="3009900" y="1994874"/>
            <a:chExt cx="8495767" cy="3051442"/>
          </a:xfrm>
          <a:solidFill>
            <a:schemeClr val="bg1"/>
          </a:solidFill>
          <a:effectLst>
            <a:outerShdw blurRad="50800" dist="38100" dir="18900000" algn="bl" rotWithShape="0">
              <a:schemeClr val="bg1"/>
            </a:outerShdw>
          </a:effectLst>
        </p:grpSpPr>
        <p:sp>
          <p:nvSpPr>
            <p:cNvPr id="63" name="Oval 62">
              <a:extLst>
                <a:ext uri="{FF2B5EF4-FFF2-40B4-BE49-F238E27FC236}">
                  <a16:creationId xmlns:a16="http://schemas.microsoft.com/office/drawing/2014/main" id="{2B31A4E5-D242-4F60-BF2F-82DF48240460}"/>
                </a:ext>
              </a:extLst>
            </p:cNvPr>
            <p:cNvSpPr/>
            <p:nvPr/>
          </p:nvSpPr>
          <p:spPr>
            <a:xfrm>
              <a:off x="4470134" y="1994874"/>
              <a:ext cx="3051443" cy="30514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Oval 63">
              <a:extLst>
                <a:ext uri="{FF2B5EF4-FFF2-40B4-BE49-F238E27FC236}">
                  <a16:creationId xmlns:a16="http://schemas.microsoft.com/office/drawing/2014/main" id="{1FA45A39-7F82-4ACA-BAFA-B425EE824BA5}"/>
                </a:ext>
              </a:extLst>
            </p:cNvPr>
            <p:cNvSpPr/>
            <p:nvPr/>
          </p:nvSpPr>
          <p:spPr>
            <a:xfrm>
              <a:off x="3009900" y="2592042"/>
              <a:ext cx="1857108" cy="1857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Oval 64">
              <a:extLst>
                <a:ext uri="{FF2B5EF4-FFF2-40B4-BE49-F238E27FC236}">
                  <a16:creationId xmlns:a16="http://schemas.microsoft.com/office/drawing/2014/main" id="{08D106E5-0AD8-457C-B562-7B7D49C4FE6E}"/>
                </a:ext>
              </a:extLst>
            </p:cNvPr>
            <p:cNvSpPr/>
            <p:nvPr/>
          </p:nvSpPr>
          <p:spPr>
            <a:xfrm>
              <a:off x="6993991" y="1994874"/>
              <a:ext cx="3051443" cy="30514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6" name="Oval 65">
              <a:extLst>
                <a:ext uri="{FF2B5EF4-FFF2-40B4-BE49-F238E27FC236}">
                  <a16:creationId xmlns:a16="http://schemas.microsoft.com/office/drawing/2014/main" id="{8FF85772-4522-495E-B49E-15F956B91491}"/>
                </a:ext>
              </a:extLst>
            </p:cNvPr>
            <p:cNvSpPr/>
            <p:nvPr/>
          </p:nvSpPr>
          <p:spPr>
            <a:xfrm>
              <a:off x="9648559" y="2592042"/>
              <a:ext cx="1857108" cy="1857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61" name="Group 60">
            <a:extLst>
              <a:ext uri="{FF2B5EF4-FFF2-40B4-BE49-F238E27FC236}">
                <a16:creationId xmlns:a16="http://schemas.microsoft.com/office/drawing/2014/main" id="{6FE3461F-28C8-4E38-A75E-239EB0C9C9B5}"/>
              </a:ext>
            </a:extLst>
          </p:cNvPr>
          <p:cNvGrpSpPr/>
          <p:nvPr/>
        </p:nvGrpSpPr>
        <p:grpSpPr>
          <a:xfrm>
            <a:off x="1848116" y="1994874"/>
            <a:ext cx="8495767" cy="3051442"/>
            <a:chOff x="3009900" y="1994874"/>
            <a:chExt cx="8495767" cy="3051442"/>
          </a:xfrm>
          <a:solidFill>
            <a:schemeClr val="bg1"/>
          </a:solidFill>
          <a:effectLst>
            <a:outerShdw blurRad="63500" dist="50800" dir="8100000" algn="tr" rotWithShape="0">
              <a:prstClr val="black">
                <a:alpha val="8000"/>
              </a:prstClr>
            </a:outerShdw>
          </a:effectLst>
        </p:grpSpPr>
        <p:sp>
          <p:nvSpPr>
            <p:cNvPr id="57" name="Oval 56">
              <a:extLst>
                <a:ext uri="{FF2B5EF4-FFF2-40B4-BE49-F238E27FC236}">
                  <a16:creationId xmlns:a16="http://schemas.microsoft.com/office/drawing/2014/main" id="{39B4674F-DB84-495A-A4A1-4040963AB21B}"/>
                </a:ext>
              </a:extLst>
            </p:cNvPr>
            <p:cNvSpPr/>
            <p:nvPr/>
          </p:nvSpPr>
          <p:spPr>
            <a:xfrm>
              <a:off x="4470134" y="1994874"/>
              <a:ext cx="3051443" cy="30514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Oval 57">
              <a:extLst>
                <a:ext uri="{FF2B5EF4-FFF2-40B4-BE49-F238E27FC236}">
                  <a16:creationId xmlns:a16="http://schemas.microsoft.com/office/drawing/2014/main" id="{299B5E3B-DCDC-4B6E-923D-223871FDB36A}"/>
                </a:ext>
              </a:extLst>
            </p:cNvPr>
            <p:cNvSpPr/>
            <p:nvPr/>
          </p:nvSpPr>
          <p:spPr>
            <a:xfrm>
              <a:off x="3009900" y="2592042"/>
              <a:ext cx="1857108" cy="1857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5C9C02BD-7047-4C18-8C89-C6D3629FDC76}"/>
                </a:ext>
              </a:extLst>
            </p:cNvPr>
            <p:cNvSpPr/>
            <p:nvPr/>
          </p:nvSpPr>
          <p:spPr>
            <a:xfrm>
              <a:off x="6993991" y="1994874"/>
              <a:ext cx="3051443" cy="30514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0" name="Oval 59">
              <a:extLst>
                <a:ext uri="{FF2B5EF4-FFF2-40B4-BE49-F238E27FC236}">
                  <a16:creationId xmlns:a16="http://schemas.microsoft.com/office/drawing/2014/main" id="{6591AD47-4762-4352-9A2B-C9B0FED928EA}"/>
                </a:ext>
              </a:extLst>
            </p:cNvPr>
            <p:cNvSpPr/>
            <p:nvPr/>
          </p:nvSpPr>
          <p:spPr>
            <a:xfrm>
              <a:off x="9648559" y="2592042"/>
              <a:ext cx="1857108" cy="18571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 name="Oval 2">
            <a:extLst>
              <a:ext uri="{FF2B5EF4-FFF2-40B4-BE49-F238E27FC236}">
                <a16:creationId xmlns:a16="http://schemas.microsoft.com/office/drawing/2014/main" id="{CE25EDA1-74C8-4C2B-9953-674533ED28F6}"/>
              </a:ext>
            </a:extLst>
          </p:cNvPr>
          <p:cNvSpPr/>
          <p:nvPr/>
        </p:nvSpPr>
        <p:spPr>
          <a:xfrm>
            <a:off x="3308350" y="1994874"/>
            <a:ext cx="3051443" cy="3051442"/>
          </a:xfrm>
          <a:prstGeom prst="ellipse">
            <a:avLst/>
          </a:pr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Oval 3">
            <a:extLst>
              <a:ext uri="{FF2B5EF4-FFF2-40B4-BE49-F238E27FC236}">
                <a16:creationId xmlns:a16="http://schemas.microsoft.com/office/drawing/2014/main" id="{DB0C58DC-F240-4A47-AED9-FA9D302469AF}"/>
              </a:ext>
            </a:extLst>
          </p:cNvPr>
          <p:cNvSpPr/>
          <p:nvPr/>
        </p:nvSpPr>
        <p:spPr>
          <a:xfrm>
            <a:off x="1848116" y="2592042"/>
            <a:ext cx="1857108" cy="1857106"/>
          </a:xfrm>
          <a:prstGeom prst="ellipse">
            <a:avLst/>
          </a:pr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2E8718CB-84FA-426D-9871-E49E2ACF3387}"/>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6" name="TextBox 5">
            <a:extLst>
              <a:ext uri="{FF2B5EF4-FFF2-40B4-BE49-F238E27FC236}">
                <a16:creationId xmlns:a16="http://schemas.microsoft.com/office/drawing/2014/main" id="{0A1E6CA1-8AA2-4812-90FF-369F911205C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Oval 6">
            <a:extLst>
              <a:ext uri="{FF2B5EF4-FFF2-40B4-BE49-F238E27FC236}">
                <a16:creationId xmlns:a16="http://schemas.microsoft.com/office/drawing/2014/main" id="{B89E75BD-94F6-44D1-BCC6-1CD6C227F94D}"/>
              </a:ext>
            </a:extLst>
          </p:cNvPr>
          <p:cNvSpPr/>
          <p:nvPr/>
        </p:nvSpPr>
        <p:spPr>
          <a:xfrm>
            <a:off x="5832207" y="1994874"/>
            <a:ext cx="3051443" cy="3051442"/>
          </a:xfrm>
          <a:prstGeom prst="ellipse">
            <a:avLst/>
          </a:pr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A3D3FA85-D62F-4B78-AEF8-48443DF2C200}"/>
              </a:ext>
            </a:extLst>
          </p:cNvPr>
          <p:cNvSpPr/>
          <p:nvPr/>
        </p:nvSpPr>
        <p:spPr>
          <a:xfrm>
            <a:off x="3705225" y="2391749"/>
            <a:ext cx="2257694" cy="2257692"/>
          </a:xfrm>
          <a:prstGeom prst="ellipse">
            <a:avLst/>
          </a:prstGeom>
          <a:solidFill>
            <a:schemeClr val="bg1"/>
          </a:solidFill>
          <a:ln>
            <a:solidFill>
              <a:schemeClr val="bg1"/>
            </a:solidFill>
          </a:ln>
          <a:effectLst>
            <a:innerShdw blurRad="101600" dist="50800" dir="162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7C434796-BC07-486A-ACB2-EB1FD0089A78}"/>
              </a:ext>
            </a:extLst>
          </p:cNvPr>
          <p:cNvSpPr/>
          <p:nvPr/>
        </p:nvSpPr>
        <p:spPr>
          <a:xfrm>
            <a:off x="6229081" y="2391749"/>
            <a:ext cx="2257694" cy="2257692"/>
          </a:xfrm>
          <a:prstGeom prst="ellipse">
            <a:avLst/>
          </a:prstGeom>
          <a:solidFill>
            <a:schemeClr val="bg1"/>
          </a:solidFill>
          <a:ln>
            <a:solidFill>
              <a:schemeClr val="bg1"/>
            </a:solidFill>
          </a:ln>
          <a:effectLst>
            <a:innerShdw blurRad="101600" dist="50800" dir="162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4BB89E70-47FF-4B00-B371-EA58A336B5DD}"/>
              </a:ext>
            </a:extLst>
          </p:cNvPr>
          <p:cNvSpPr/>
          <p:nvPr/>
        </p:nvSpPr>
        <p:spPr>
          <a:xfrm>
            <a:off x="8486775" y="2592042"/>
            <a:ext cx="1857108" cy="1857106"/>
          </a:xfrm>
          <a:prstGeom prst="ellipse">
            <a:avLst/>
          </a:pr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4F3D184A-3C5B-4A36-A2B8-EDFA9082DE8C}"/>
              </a:ext>
            </a:extLst>
          </p:cNvPr>
          <p:cNvSpPr/>
          <p:nvPr/>
        </p:nvSpPr>
        <p:spPr>
          <a:xfrm>
            <a:off x="2209799" y="2953725"/>
            <a:ext cx="1133742" cy="1133740"/>
          </a:xfrm>
          <a:prstGeom prst="ellipse">
            <a:avLst/>
          </a:prstGeom>
          <a:solidFill>
            <a:schemeClr val="bg1"/>
          </a:solidFill>
          <a:ln>
            <a:solidFill>
              <a:schemeClr val="bg1"/>
            </a:solidFill>
          </a:ln>
          <a:effectLst>
            <a:innerShdw blurRad="101600" dist="50800" dir="162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8B540716-60B8-4526-A98B-A2FCD522D8BB}"/>
              </a:ext>
            </a:extLst>
          </p:cNvPr>
          <p:cNvSpPr/>
          <p:nvPr/>
        </p:nvSpPr>
        <p:spPr>
          <a:xfrm>
            <a:off x="8848458" y="2953725"/>
            <a:ext cx="1133742" cy="1133740"/>
          </a:xfrm>
          <a:prstGeom prst="ellipse">
            <a:avLst/>
          </a:prstGeom>
          <a:solidFill>
            <a:schemeClr val="bg1"/>
          </a:solidFill>
          <a:ln>
            <a:solidFill>
              <a:schemeClr val="bg1"/>
            </a:solidFill>
          </a:ln>
          <a:effectLst>
            <a:innerShdw blurRad="101600" dist="50800" dir="162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534760F0-5A59-4366-899F-380256A6EBA9}"/>
              </a:ext>
            </a:extLst>
          </p:cNvPr>
          <p:cNvSpPr txBox="1"/>
          <p:nvPr/>
        </p:nvSpPr>
        <p:spPr>
          <a:xfrm>
            <a:off x="1848116" y="5443191"/>
            <a:ext cx="3819259"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 the address farther six there’ is hearted hundred to towards husband in are securing off occasion remember daughter replying's.</a:t>
            </a:r>
          </a:p>
        </p:txBody>
      </p:sp>
      <p:sp>
        <p:nvSpPr>
          <p:cNvPr id="14" name="TextBox 13">
            <a:extLst>
              <a:ext uri="{FF2B5EF4-FFF2-40B4-BE49-F238E27FC236}">
                <a16:creationId xmlns:a16="http://schemas.microsoft.com/office/drawing/2014/main" id="{5DFE498D-7FD6-4237-83E8-A95EF1988DEC}"/>
              </a:ext>
            </a:extLst>
          </p:cNvPr>
          <p:cNvSpPr txBox="1"/>
          <p:nvPr/>
        </p:nvSpPr>
        <p:spPr>
          <a:xfrm>
            <a:off x="6524624" y="5443191"/>
            <a:ext cx="3819259"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 the address farther six there’ is hearted hundred to towards husband in are securing off occasion remember daughter replying's.</a:t>
            </a:r>
          </a:p>
        </p:txBody>
      </p:sp>
      <p:cxnSp>
        <p:nvCxnSpPr>
          <p:cNvPr id="15" name="Straight Connector 14">
            <a:extLst>
              <a:ext uri="{FF2B5EF4-FFF2-40B4-BE49-F238E27FC236}">
                <a16:creationId xmlns:a16="http://schemas.microsoft.com/office/drawing/2014/main" id="{677C2C8C-D264-497E-8025-7C04ED6F630D}"/>
              </a:ext>
            </a:extLst>
          </p:cNvPr>
          <p:cNvCxnSpPr>
            <a:cxnSpLocks/>
          </p:cNvCxnSpPr>
          <p:nvPr/>
        </p:nvCxnSpPr>
        <p:spPr>
          <a:xfrm>
            <a:off x="6096000" y="4905375"/>
            <a:ext cx="0" cy="1238250"/>
          </a:xfrm>
          <a:prstGeom prst="line">
            <a:avLst/>
          </a:prstGeom>
          <a:ln w="12700">
            <a:solidFill>
              <a:schemeClr val="bg1">
                <a:lumMod val="85000"/>
              </a:schemeClr>
            </a:solidFill>
            <a:prstDash val="dash"/>
            <a:headEnd type="arrow"/>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DA672663-EDF3-41D8-BD87-6AD5ADCFFAD5}"/>
              </a:ext>
            </a:extLst>
          </p:cNvPr>
          <p:cNvGrpSpPr/>
          <p:nvPr/>
        </p:nvGrpSpPr>
        <p:grpSpPr>
          <a:xfrm>
            <a:off x="2627016" y="3148820"/>
            <a:ext cx="299308" cy="743550"/>
            <a:chOff x="1597026" y="2171701"/>
            <a:chExt cx="1409700" cy="3502024"/>
          </a:xfrm>
          <a:solidFill>
            <a:schemeClr val="accent1"/>
          </a:solidFill>
        </p:grpSpPr>
        <p:sp>
          <p:nvSpPr>
            <p:cNvPr id="17" name="Freeform 5">
              <a:extLst>
                <a:ext uri="{FF2B5EF4-FFF2-40B4-BE49-F238E27FC236}">
                  <a16:creationId xmlns:a16="http://schemas.microsoft.com/office/drawing/2014/main" id="{8F71D6C2-2F4A-4AA0-8350-86D436DAEE5B}"/>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Oval 6">
              <a:extLst>
                <a:ext uri="{FF2B5EF4-FFF2-40B4-BE49-F238E27FC236}">
                  <a16:creationId xmlns:a16="http://schemas.microsoft.com/office/drawing/2014/main" id="{77AC053C-7FB0-4A78-99C9-EC3BF4F7442C}"/>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19" name="Group 18">
            <a:extLst>
              <a:ext uri="{FF2B5EF4-FFF2-40B4-BE49-F238E27FC236}">
                <a16:creationId xmlns:a16="http://schemas.microsoft.com/office/drawing/2014/main" id="{2B55482E-4A6D-498D-8429-C1479E96AB44}"/>
              </a:ext>
            </a:extLst>
          </p:cNvPr>
          <p:cNvGrpSpPr/>
          <p:nvPr/>
        </p:nvGrpSpPr>
        <p:grpSpPr>
          <a:xfrm>
            <a:off x="9228599" y="3151685"/>
            <a:ext cx="373460" cy="737820"/>
            <a:chOff x="3632200" y="2184400"/>
            <a:chExt cx="1758950" cy="3475038"/>
          </a:xfrm>
          <a:solidFill>
            <a:schemeClr val="accent2"/>
          </a:solidFill>
        </p:grpSpPr>
        <p:sp>
          <p:nvSpPr>
            <p:cNvPr id="20" name="Freeform 7">
              <a:extLst>
                <a:ext uri="{FF2B5EF4-FFF2-40B4-BE49-F238E27FC236}">
                  <a16:creationId xmlns:a16="http://schemas.microsoft.com/office/drawing/2014/main" id="{14D2482F-1ED5-4E6D-8907-F5B0E3529033}"/>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Oval 8">
              <a:extLst>
                <a:ext uri="{FF2B5EF4-FFF2-40B4-BE49-F238E27FC236}">
                  <a16:creationId xmlns:a16="http://schemas.microsoft.com/office/drawing/2014/main" id="{3AED480A-E2AF-4345-A18F-9B3C965C4672}"/>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3" name="TextBox 22">
            <a:extLst>
              <a:ext uri="{FF2B5EF4-FFF2-40B4-BE49-F238E27FC236}">
                <a16:creationId xmlns:a16="http://schemas.microsoft.com/office/drawing/2014/main" id="{9457A912-52AC-43BF-9EC7-90458B6B0B9E}"/>
              </a:ext>
            </a:extLst>
          </p:cNvPr>
          <p:cNvSpPr txBox="1"/>
          <p:nvPr/>
        </p:nvSpPr>
        <p:spPr>
          <a:xfrm>
            <a:off x="3910147" y="3220657"/>
            <a:ext cx="1847850"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4,56,320</a:t>
            </a:r>
          </a:p>
        </p:txBody>
      </p:sp>
      <p:sp>
        <p:nvSpPr>
          <p:cNvPr id="24" name="TextBox 23">
            <a:extLst>
              <a:ext uri="{FF2B5EF4-FFF2-40B4-BE49-F238E27FC236}">
                <a16:creationId xmlns:a16="http://schemas.microsoft.com/office/drawing/2014/main" id="{D32AF40D-60AF-4009-8C74-D68CAFF050DB}"/>
              </a:ext>
            </a:extLst>
          </p:cNvPr>
          <p:cNvSpPr txBox="1"/>
          <p:nvPr/>
        </p:nvSpPr>
        <p:spPr>
          <a:xfrm flipH="1">
            <a:off x="4464202" y="2883061"/>
            <a:ext cx="739740"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Male</a:t>
            </a:r>
          </a:p>
        </p:txBody>
      </p:sp>
      <p:grpSp>
        <p:nvGrpSpPr>
          <p:cNvPr id="25" name="Group 24">
            <a:extLst>
              <a:ext uri="{FF2B5EF4-FFF2-40B4-BE49-F238E27FC236}">
                <a16:creationId xmlns:a16="http://schemas.microsoft.com/office/drawing/2014/main" id="{DBAB1CF5-B004-4E70-817B-30B1DA505003}"/>
              </a:ext>
            </a:extLst>
          </p:cNvPr>
          <p:cNvGrpSpPr/>
          <p:nvPr/>
        </p:nvGrpSpPr>
        <p:grpSpPr>
          <a:xfrm>
            <a:off x="4375389" y="3851177"/>
            <a:ext cx="123560" cy="306952"/>
            <a:chOff x="1597026" y="2171701"/>
            <a:chExt cx="1409700" cy="3502024"/>
          </a:xfrm>
          <a:solidFill>
            <a:schemeClr val="accent1"/>
          </a:solidFill>
        </p:grpSpPr>
        <p:sp>
          <p:nvSpPr>
            <p:cNvPr id="38" name="Freeform 5">
              <a:extLst>
                <a:ext uri="{FF2B5EF4-FFF2-40B4-BE49-F238E27FC236}">
                  <a16:creationId xmlns:a16="http://schemas.microsoft.com/office/drawing/2014/main" id="{9DE7FA23-12BE-428C-80EF-546C011FB8DD}"/>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6">
              <a:extLst>
                <a:ext uri="{FF2B5EF4-FFF2-40B4-BE49-F238E27FC236}">
                  <a16:creationId xmlns:a16="http://schemas.microsoft.com/office/drawing/2014/main" id="{F8F64FA3-3F0A-48D2-B6A7-447EC42C867A}"/>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6" name="Group 25">
            <a:extLst>
              <a:ext uri="{FF2B5EF4-FFF2-40B4-BE49-F238E27FC236}">
                <a16:creationId xmlns:a16="http://schemas.microsoft.com/office/drawing/2014/main" id="{C86B63C6-988A-4FC0-9C87-A5971B738C8A}"/>
              </a:ext>
            </a:extLst>
          </p:cNvPr>
          <p:cNvGrpSpPr/>
          <p:nvPr/>
        </p:nvGrpSpPr>
        <p:grpSpPr>
          <a:xfrm>
            <a:off x="4573841" y="3851177"/>
            <a:ext cx="123560" cy="306952"/>
            <a:chOff x="1597026" y="2171701"/>
            <a:chExt cx="1409700" cy="3502024"/>
          </a:xfrm>
          <a:solidFill>
            <a:schemeClr val="accent1"/>
          </a:solidFill>
        </p:grpSpPr>
        <p:sp>
          <p:nvSpPr>
            <p:cNvPr id="36" name="Freeform 5">
              <a:extLst>
                <a:ext uri="{FF2B5EF4-FFF2-40B4-BE49-F238E27FC236}">
                  <a16:creationId xmlns:a16="http://schemas.microsoft.com/office/drawing/2014/main" id="{FECA831F-EDCB-4525-B7CD-00FADA93C2A0}"/>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Oval 6">
              <a:extLst>
                <a:ext uri="{FF2B5EF4-FFF2-40B4-BE49-F238E27FC236}">
                  <a16:creationId xmlns:a16="http://schemas.microsoft.com/office/drawing/2014/main" id="{FED4BA62-4CE6-4757-A399-2FCDE549665E}"/>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7" name="Group 26">
            <a:extLst>
              <a:ext uri="{FF2B5EF4-FFF2-40B4-BE49-F238E27FC236}">
                <a16:creationId xmlns:a16="http://schemas.microsoft.com/office/drawing/2014/main" id="{807CF7AF-044F-46FC-9EC7-7C48285760FA}"/>
              </a:ext>
            </a:extLst>
          </p:cNvPr>
          <p:cNvGrpSpPr/>
          <p:nvPr/>
        </p:nvGrpSpPr>
        <p:grpSpPr>
          <a:xfrm>
            <a:off x="4772293" y="3851177"/>
            <a:ext cx="123560" cy="306952"/>
            <a:chOff x="1597026" y="2171701"/>
            <a:chExt cx="1409700" cy="3502024"/>
          </a:xfrm>
          <a:solidFill>
            <a:schemeClr val="accent1"/>
          </a:solidFill>
        </p:grpSpPr>
        <p:sp>
          <p:nvSpPr>
            <p:cNvPr id="34" name="Freeform 5">
              <a:extLst>
                <a:ext uri="{FF2B5EF4-FFF2-40B4-BE49-F238E27FC236}">
                  <a16:creationId xmlns:a16="http://schemas.microsoft.com/office/drawing/2014/main" id="{096018D9-3026-420F-A64D-234F7572717D}"/>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Oval 6">
              <a:extLst>
                <a:ext uri="{FF2B5EF4-FFF2-40B4-BE49-F238E27FC236}">
                  <a16:creationId xmlns:a16="http://schemas.microsoft.com/office/drawing/2014/main" id="{406429C4-7A68-4E7E-A9E0-03B9F5DEA47B}"/>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8" name="Group 27">
            <a:extLst>
              <a:ext uri="{FF2B5EF4-FFF2-40B4-BE49-F238E27FC236}">
                <a16:creationId xmlns:a16="http://schemas.microsoft.com/office/drawing/2014/main" id="{A481BD0A-400D-4179-B991-F5B488CFA9DC}"/>
              </a:ext>
            </a:extLst>
          </p:cNvPr>
          <p:cNvGrpSpPr/>
          <p:nvPr/>
        </p:nvGrpSpPr>
        <p:grpSpPr>
          <a:xfrm>
            <a:off x="4970745" y="3851177"/>
            <a:ext cx="123560" cy="306952"/>
            <a:chOff x="1597026" y="2171701"/>
            <a:chExt cx="1409700" cy="3502024"/>
          </a:xfrm>
          <a:solidFill>
            <a:schemeClr val="accent1"/>
          </a:solidFill>
        </p:grpSpPr>
        <p:sp>
          <p:nvSpPr>
            <p:cNvPr id="32" name="Freeform 5">
              <a:extLst>
                <a:ext uri="{FF2B5EF4-FFF2-40B4-BE49-F238E27FC236}">
                  <a16:creationId xmlns:a16="http://schemas.microsoft.com/office/drawing/2014/main" id="{C942DF18-8B57-456D-9724-0A8E3695DE26}"/>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Oval 6">
              <a:extLst>
                <a:ext uri="{FF2B5EF4-FFF2-40B4-BE49-F238E27FC236}">
                  <a16:creationId xmlns:a16="http://schemas.microsoft.com/office/drawing/2014/main" id="{DE389D1D-D5ED-40BA-BD09-DC67373B2E9B}"/>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29" name="Group 28">
            <a:extLst>
              <a:ext uri="{FF2B5EF4-FFF2-40B4-BE49-F238E27FC236}">
                <a16:creationId xmlns:a16="http://schemas.microsoft.com/office/drawing/2014/main" id="{2E68B8A2-6551-49C1-9444-A3DA10FDDC18}"/>
              </a:ext>
            </a:extLst>
          </p:cNvPr>
          <p:cNvGrpSpPr/>
          <p:nvPr/>
        </p:nvGrpSpPr>
        <p:grpSpPr>
          <a:xfrm>
            <a:off x="5169196" y="3851177"/>
            <a:ext cx="123560" cy="306952"/>
            <a:chOff x="1597026" y="2171701"/>
            <a:chExt cx="1409700" cy="3502024"/>
          </a:xfrm>
          <a:solidFill>
            <a:schemeClr val="bg1">
              <a:lumMod val="85000"/>
            </a:schemeClr>
          </a:solidFill>
        </p:grpSpPr>
        <p:sp>
          <p:nvSpPr>
            <p:cNvPr id="30" name="Freeform 5">
              <a:extLst>
                <a:ext uri="{FF2B5EF4-FFF2-40B4-BE49-F238E27FC236}">
                  <a16:creationId xmlns:a16="http://schemas.microsoft.com/office/drawing/2014/main" id="{16806B04-7FC7-4D98-A5EE-0E6D6E024C88}"/>
                </a:ext>
              </a:extLst>
            </p:cNvPr>
            <p:cNvSpPr>
              <a:spLocks/>
            </p:cNvSpPr>
            <p:nvPr/>
          </p:nvSpPr>
          <p:spPr bwMode="auto">
            <a:xfrm>
              <a:off x="1597026" y="2840038"/>
              <a:ext cx="1409700" cy="2833687"/>
            </a:xfrm>
            <a:custGeom>
              <a:avLst/>
              <a:gdLst>
                <a:gd name="T0" fmla="*/ 0 w 612"/>
                <a:gd name="T1" fmla="*/ 585 h 1229"/>
                <a:gd name="T2" fmla="*/ 60 w 612"/>
                <a:gd name="T3" fmla="*/ 646 h 1229"/>
                <a:gd name="T4" fmla="*/ 60 w 612"/>
                <a:gd name="T5" fmla="*/ 646 h 1229"/>
                <a:gd name="T6" fmla="*/ 121 w 612"/>
                <a:gd name="T7" fmla="*/ 586 h 1229"/>
                <a:gd name="T8" fmla="*/ 123 w 612"/>
                <a:gd name="T9" fmla="*/ 143 h 1229"/>
                <a:gd name="T10" fmla="*/ 123 w 612"/>
                <a:gd name="T11" fmla="*/ 143 h 1229"/>
                <a:gd name="T12" fmla="*/ 135 w 612"/>
                <a:gd name="T13" fmla="*/ 131 h 1229"/>
                <a:gd name="T14" fmla="*/ 147 w 612"/>
                <a:gd name="T15" fmla="*/ 143 h 1229"/>
                <a:gd name="T16" fmla="*/ 147 w 612"/>
                <a:gd name="T17" fmla="*/ 1156 h 1229"/>
                <a:gd name="T18" fmla="*/ 219 w 612"/>
                <a:gd name="T19" fmla="*/ 1229 h 1229"/>
                <a:gd name="T20" fmla="*/ 291 w 612"/>
                <a:gd name="T21" fmla="*/ 1156 h 1229"/>
                <a:gd name="T22" fmla="*/ 291 w 612"/>
                <a:gd name="T23" fmla="*/ 578 h 1229"/>
                <a:gd name="T24" fmla="*/ 323 w 612"/>
                <a:gd name="T25" fmla="*/ 578 h 1229"/>
                <a:gd name="T26" fmla="*/ 323 w 612"/>
                <a:gd name="T27" fmla="*/ 1156 h 1229"/>
                <a:gd name="T28" fmla="*/ 395 w 612"/>
                <a:gd name="T29" fmla="*/ 1229 h 1229"/>
                <a:gd name="T30" fmla="*/ 467 w 612"/>
                <a:gd name="T31" fmla="*/ 1156 h 1229"/>
                <a:gd name="T32" fmla="*/ 466 w 612"/>
                <a:gd name="T33" fmla="*/ 144 h 1229"/>
                <a:gd name="T34" fmla="*/ 478 w 612"/>
                <a:gd name="T35" fmla="*/ 131 h 1229"/>
                <a:gd name="T36" fmla="*/ 491 w 612"/>
                <a:gd name="T37" fmla="*/ 143 h 1229"/>
                <a:gd name="T38" fmla="*/ 491 w 612"/>
                <a:gd name="T39" fmla="*/ 143 h 1229"/>
                <a:gd name="T40" fmla="*/ 491 w 612"/>
                <a:gd name="T41" fmla="*/ 585 h 1229"/>
                <a:gd name="T42" fmla="*/ 551 w 612"/>
                <a:gd name="T43" fmla="*/ 646 h 1229"/>
                <a:gd name="T44" fmla="*/ 551 w 612"/>
                <a:gd name="T45" fmla="*/ 646 h 1229"/>
                <a:gd name="T46" fmla="*/ 612 w 612"/>
                <a:gd name="T47" fmla="*/ 585 h 1229"/>
                <a:gd name="T48" fmla="*/ 612 w 612"/>
                <a:gd name="T49" fmla="*/ 142 h 1229"/>
                <a:gd name="T50" fmla="*/ 612 w 612"/>
                <a:gd name="T51" fmla="*/ 142 h 1229"/>
                <a:gd name="T52" fmla="*/ 469 w 612"/>
                <a:gd name="T53" fmla="*/ 0 h 1229"/>
                <a:gd name="T54" fmla="*/ 145 w 612"/>
                <a:gd name="T55" fmla="*/ 0 h 1229"/>
                <a:gd name="T56" fmla="*/ 2 w 612"/>
                <a:gd name="T57" fmla="*/ 142 h 1229"/>
                <a:gd name="T58" fmla="*/ 0 w 612"/>
                <a:gd name="T59" fmla="*/ 585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2" h="1229">
                  <a:moveTo>
                    <a:pt x="0" y="585"/>
                  </a:moveTo>
                  <a:cubicBezTo>
                    <a:pt x="0" y="618"/>
                    <a:pt x="27" y="646"/>
                    <a:pt x="60" y="646"/>
                  </a:cubicBezTo>
                  <a:cubicBezTo>
                    <a:pt x="60" y="646"/>
                    <a:pt x="60" y="646"/>
                    <a:pt x="60" y="646"/>
                  </a:cubicBezTo>
                  <a:cubicBezTo>
                    <a:pt x="93" y="646"/>
                    <a:pt x="120" y="619"/>
                    <a:pt x="121" y="586"/>
                  </a:cubicBezTo>
                  <a:cubicBezTo>
                    <a:pt x="123" y="143"/>
                    <a:pt x="123" y="143"/>
                    <a:pt x="123" y="143"/>
                  </a:cubicBezTo>
                  <a:cubicBezTo>
                    <a:pt x="123" y="143"/>
                    <a:pt x="123" y="143"/>
                    <a:pt x="123" y="143"/>
                  </a:cubicBezTo>
                  <a:cubicBezTo>
                    <a:pt x="123" y="136"/>
                    <a:pt x="128" y="131"/>
                    <a:pt x="135" y="131"/>
                  </a:cubicBezTo>
                  <a:cubicBezTo>
                    <a:pt x="141" y="131"/>
                    <a:pt x="147" y="136"/>
                    <a:pt x="147" y="143"/>
                  </a:cubicBezTo>
                  <a:cubicBezTo>
                    <a:pt x="147" y="1156"/>
                    <a:pt x="147" y="1156"/>
                    <a:pt x="147" y="1156"/>
                  </a:cubicBezTo>
                  <a:cubicBezTo>
                    <a:pt x="147" y="1196"/>
                    <a:pt x="179" y="1229"/>
                    <a:pt x="219" y="1229"/>
                  </a:cubicBezTo>
                  <a:cubicBezTo>
                    <a:pt x="259" y="1229"/>
                    <a:pt x="291" y="1196"/>
                    <a:pt x="291" y="1156"/>
                  </a:cubicBezTo>
                  <a:cubicBezTo>
                    <a:pt x="291" y="578"/>
                    <a:pt x="291" y="578"/>
                    <a:pt x="291" y="578"/>
                  </a:cubicBezTo>
                  <a:cubicBezTo>
                    <a:pt x="323" y="578"/>
                    <a:pt x="323" y="578"/>
                    <a:pt x="323" y="578"/>
                  </a:cubicBezTo>
                  <a:cubicBezTo>
                    <a:pt x="323" y="1156"/>
                    <a:pt x="323" y="1156"/>
                    <a:pt x="323" y="1156"/>
                  </a:cubicBezTo>
                  <a:cubicBezTo>
                    <a:pt x="323" y="1196"/>
                    <a:pt x="355" y="1229"/>
                    <a:pt x="395" y="1229"/>
                  </a:cubicBezTo>
                  <a:cubicBezTo>
                    <a:pt x="435" y="1229"/>
                    <a:pt x="467" y="1196"/>
                    <a:pt x="467" y="1156"/>
                  </a:cubicBezTo>
                  <a:cubicBezTo>
                    <a:pt x="467" y="200"/>
                    <a:pt x="466" y="747"/>
                    <a:pt x="466" y="144"/>
                  </a:cubicBezTo>
                  <a:cubicBezTo>
                    <a:pt x="466" y="137"/>
                    <a:pt x="471" y="131"/>
                    <a:pt x="478" y="131"/>
                  </a:cubicBezTo>
                  <a:cubicBezTo>
                    <a:pt x="485" y="131"/>
                    <a:pt x="491" y="136"/>
                    <a:pt x="491" y="143"/>
                  </a:cubicBezTo>
                  <a:cubicBezTo>
                    <a:pt x="491" y="143"/>
                    <a:pt x="491" y="143"/>
                    <a:pt x="491" y="143"/>
                  </a:cubicBezTo>
                  <a:cubicBezTo>
                    <a:pt x="491" y="585"/>
                    <a:pt x="491" y="585"/>
                    <a:pt x="491" y="585"/>
                  </a:cubicBezTo>
                  <a:cubicBezTo>
                    <a:pt x="491" y="619"/>
                    <a:pt x="518" y="646"/>
                    <a:pt x="551" y="646"/>
                  </a:cubicBezTo>
                  <a:cubicBezTo>
                    <a:pt x="551" y="646"/>
                    <a:pt x="551" y="646"/>
                    <a:pt x="551" y="646"/>
                  </a:cubicBezTo>
                  <a:cubicBezTo>
                    <a:pt x="585" y="646"/>
                    <a:pt x="612" y="619"/>
                    <a:pt x="612" y="585"/>
                  </a:cubicBezTo>
                  <a:cubicBezTo>
                    <a:pt x="612" y="142"/>
                    <a:pt x="612" y="142"/>
                    <a:pt x="612" y="142"/>
                  </a:cubicBezTo>
                  <a:cubicBezTo>
                    <a:pt x="612" y="142"/>
                    <a:pt x="612" y="142"/>
                    <a:pt x="612" y="142"/>
                  </a:cubicBezTo>
                  <a:cubicBezTo>
                    <a:pt x="612" y="64"/>
                    <a:pt x="548" y="0"/>
                    <a:pt x="469" y="0"/>
                  </a:cubicBezTo>
                  <a:cubicBezTo>
                    <a:pt x="145" y="0"/>
                    <a:pt x="145" y="0"/>
                    <a:pt x="145" y="0"/>
                  </a:cubicBezTo>
                  <a:cubicBezTo>
                    <a:pt x="67" y="0"/>
                    <a:pt x="3" y="64"/>
                    <a:pt x="2" y="142"/>
                  </a:cubicBezTo>
                  <a:lnTo>
                    <a:pt x="0" y="5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Oval 6">
              <a:extLst>
                <a:ext uri="{FF2B5EF4-FFF2-40B4-BE49-F238E27FC236}">
                  <a16:creationId xmlns:a16="http://schemas.microsoft.com/office/drawing/2014/main" id="{244586EE-D2CF-4EB1-9C70-2E8F89088DF7}"/>
                </a:ext>
              </a:extLst>
            </p:cNvPr>
            <p:cNvSpPr>
              <a:spLocks noChangeArrowheads="1"/>
            </p:cNvSpPr>
            <p:nvPr/>
          </p:nvSpPr>
          <p:spPr bwMode="auto">
            <a:xfrm>
              <a:off x="2016125" y="2171701"/>
              <a:ext cx="576262" cy="5762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40" name="TextBox 39">
            <a:extLst>
              <a:ext uri="{FF2B5EF4-FFF2-40B4-BE49-F238E27FC236}">
                <a16:creationId xmlns:a16="http://schemas.microsoft.com/office/drawing/2014/main" id="{2C70BEE2-4BD7-46C1-81A5-964F3AC75368}"/>
              </a:ext>
            </a:extLst>
          </p:cNvPr>
          <p:cNvSpPr txBox="1"/>
          <p:nvPr/>
        </p:nvSpPr>
        <p:spPr>
          <a:xfrm>
            <a:off x="6434003" y="3220657"/>
            <a:ext cx="1847850" cy="523220"/>
          </a:xfrm>
          <a:prstGeom prst="rect">
            <a:avLst/>
          </a:prstGeom>
          <a:noFill/>
        </p:spPr>
        <p:txBody>
          <a:bodyPr wrap="square" rtlCol="0">
            <a:spAutoFit/>
          </a:bodyPr>
          <a:lstStyle/>
          <a:p>
            <a:pPr algn="ctr"/>
            <a:r>
              <a:rPr lang="en-US" sz="2800">
                <a:solidFill>
                  <a:schemeClr val="tx1">
                    <a:lumMod val="85000"/>
                    <a:lumOff val="15000"/>
                  </a:schemeClr>
                </a:solidFill>
                <a:latin typeface="Inter" panose="020B0502030000000004" pitchFamily="34" charset="0"/>
                <a:ea typeface="Inter" panose="020B0502030000000004" pitchFamily="34" charset="0"/>
              </a:rPr>
              <a:t>2,21,600</a:t>
            </a:r>
          </a:p>
        </p:txBody>
      </p:sp>
      <p:sp>
        <p:nvSpPr>
          <p:cNvPr id="41" name="TextBox 40">
            <a:extLst>
              <a:ext uri="{FF2B5EF4-FFF2-40B4-BE49-F238E27FC236}">
                <a16:creationId xmlns:a16="http://schemas.microsoft.com/office/drawing/2014/main" id="{36320E8D-7863-4E7D-A43C-74602AD39DD5}"/>
              </a:ext>
            </a:extLst>
          </p:cNvPr>
          <p:cNvSpPr txBox="1"/>
          <p:nvPr/>
        </p:nvSpPr>
        <p:spPr>
          <a:xfrm flipH="1">
            <a:off x="6838681" y="2883061"/>
            <a:ext cx="1038494"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Female</a:t>
            </a:r>
          </a:p>
        </p:txBody>
      </p:sp>
      <p:grpSp>
        <p:nvGrpSpPr>
          <p:cNvPr id="42" name="Group 41">
            <a:extLst>
              <a:ext uri="{FF2B5EF4-FFF2-40B4-BE49-F238E27FC236}">
                <a16:creationId xmlns:a16="http://schemas.microsoft.com/office/drawing/2014/main" id="{F59E5BED-FD4E-45D5-9A4E-A8DEBFF55C14}"/>
              </a:ext>
            </a:extLst>
          </p:cNvPr>
          <p:cNvGrpSpPr/>
          <p:nvPr/>
        </p:nvGrpSpPr>
        <p:grpSpPr>
          <a:xfrm>
            <a:off x="6883012" y="3851177"/>
            <a:ext cx="155369" cy="306952"/>
            <a:chOff x="3632200" y="2184400"/>
            <a:chExt cx="1758950" cy="3475038"/>
          </a:xfrm>
          <a:solidFill>
            <a:schemeClr val="accent2"/>
          </a:solidFill>
        </p:grpSpPr>
        <p:sp>
          <p:nvSpPr>
            <p:cNvPr id="43" name="Freeform 7">
              <a:extLst>
                <a:ext uri="{FF2B5EF4-FFF2-40B4-BE49-F238E27FC236}">
                  <a16:creationId xmlns:a16="http://schemas.microsoft.com/office/drawing/2014/main" id="{018431C3-EF51-4A25-BC89-7684D8AF856A}"/>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Oval 8">
              <a:extLst>
                <a:ext uri="{FF2B5EF4-FFF2-40B4-BE49-F238E27FC236}">
                  <a16:creationId xmlns:a16="http://schemas.microsoft.com/office/drawing/2014/main" id="{132B8CF9-3787-4217-BFE2-63D36179C825}"/>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5" name="Group 44">
            <a:extLst>
              <a:ext uri="{FF2B5EF4-FFF2-40B4-BE49-F238E27FC236}">
                <a16:creationId xmlns:a16="http://schemas.microsoft.com/office/drawing/2014/main" id="{07938ABC-4CC7-485F-8CF2-17E01E207F8A}"/>
              </a:ext>
            </a:extLst>
          </p:cNvPr>
          <p:cNvGrpSpPr/>
          <p:nvPr/>
        </p:nvGrpSpPr>
        <p:grpSpPr>
          <a:xfrm>
            <a:off x="7081803" y="3851177"/>
            <a:ext cx="155369" cy="306952"/>
            <a:chOff x="3632200" y="2184400"/>
            <a:chExt cx="1758950" cy="3475038"/>
          </a:xfrm>
          <a:solidFill>
            <a:schemeClr val="accent2"/>
          </a:solidFill>
        </p:grpSpPr>
        <p:sp>
          <p:nvSpPr>
            <p:cNvPr id="46" name="Freeform 7">
              <a:extLst>
                <a:ext uri="{FF2B5EF4-FFF2-40B4-BE49-F238E27FC236}">
                  <a16:creationId xmlns:a16="http://schemas.microsoft.com/office/drawing/2014/main" id="{FBD3FABC-B903-4148-B542-5902295438E6}"/>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Oval 8">
              <a:extLst>
                <a:ext uri="{FF2B5EF4-FFF2-40B4-BE49-F238E27FC236}">
                  <a16:creationId xmlns:a16="http://schemas.microsoft.com/office/drawing/2014/main" id="{7CC9B2EF-170E-47F9-B1B6-6BF76A8F0A6C}"/>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48" name="Group 47">
            <a:extLst>
              <a:ext uri="{FF2B5EF4-FFF2-40B4-BE49-F238E27FC236}">
                <a16:creationId xmlns:a16="http://schemas.microsoft.com/office/drawing/2014/main" id="{E71A6896-90FD-4FCA-AC42-44462BF119D9}"/>
              </a:ext>
            </a:extLst>
          </p:cNvPr>
          <p:cNvGrpSpPr/>
          <p:nvPr/>
        </p:nvGrpSpPr>
        <p:grpSpPr>
          <a:xfrm>
            <a:off x="7280595" y="3851177"/>
            <a:ext cx="155369" cy="306952"/>
            <a:chOff x="3632200" y="2184400"/>
            <a:chExt cx="1758950" cy="3475038"/>
          </a:xfrm>
          <a:solidFill>
            <a:schemeClr val="accent2"/>
          </a:solidFill>
        </p:grpSpPr>
        <p:sp>
          <p:nvSpPr>
            <p:cNvPr id="49" name="Freeform 7">
              <a:extLst>
                <a:ext uri="{FF2B5EF4-FFF2-40B4-BE49-F238E27FC236}">
                  <a16:creationId xmlns:a16="http://schemas.microsoft.com/office/drawing/2014/main" id="{45D47B76-0D21-4137-A376-0CE08184D289}"/>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Oval 8">
              <a:extLst>
                <a:ext uri="{FF2B5EF4-FFF2-40B4-BE49-F238E27FC236}">
                  <a16:creationId xmlns:a16="http://schemas.microsoft.com/office/drawing/2014/main" id="{456C9F5F-107B-417A-A39C-E559A66A3C21}"/>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51" name="Group 50">
            <a:extLst>
              <a:ext uri="{FF2B5EF4-FFF2-40B4-BE49-F238E27FC236}">
                <a16:creationId xmlns:a16="http://schemas.microsoft.com/office/drawing/2014/main" id="{1FEFBE49-2CFE-4EF5-931A-D498D39FE899}"/>
              </a:ext>
            </a:extLst>
          </p:cNvPr>
          <p:cNvGrpSpPr/>
          <p:nvPr/>
        </p:nvGrpSpPr>
        <p:grpSpPr>
          <a:xfrm>
            <a:off x="7479387" y="3851177"/>
            <a:ext cx="155369" cy="306952"/>
            <a:chOff x="3632200" y="2184400"/>
            <a:chExt cx="1758950" cy="3475038"/>
          </a:xfrm>
          <a:solidFill>
            <a:schemeClr val="bg1">
              <a:lumMod val="85000"/>
            </a:schemeClr>
          </a:solidFill>
        </p:grpSpPr>
        <p:sp>
          <p:nvSpPr>
            <p:cNvPr id="52" name="Freeform 7">
              <a:extLst>
                <a:ext uri="{FF2B5EF4-FFF2-40B4-BE49-F238E27FC236}">
                  <a16:creationId xmlns:a16="http://schemas.microsoft.com/office/drawing/2014/main" id="{198DBBC6-E315-4DBB-8677-DEF66894B35A}"/>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Oval 8">
              <a:extLst>
                <a:ext uri="{FF2B5EF4-FFF2-40B4-BE49-F238E27FC236}">
                  <a16:creationId xmlns:a16="http://schemas.microsoft.com/office/drawing/2014/main" id="{A1FBD057-3DD5-4FCB-AE3C-72F4516FE252}"/>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grpSp>
        <p:nvGrpSpPr>
          <p:cNvPr id="54" name="Group 53">
            <a:extLst>
              <a:ext uri="{FF2B5EF4-FFF2-40B4-BE49-F238E27FC236}">
                <a16:creationId xmlns:a16="http://schemas.microsoft.com/office/drawing/2014/main" id="{2904C22F-1A8C-4933-AA12-15028A8A0285}"/>
              </a:ext>
            </a:extLst>
          </p:cNvPr>
          <p:cNvGrpSpPr/>
          <p:nvPr/>
        </p:nvGrpSpPr>
        <p:grpSpPr>
          <a:xfrm>
            <a:off x="7678178" y="3851177"/>
            <a:ext cx="155369" cy="306952"/>
            <a:chOff x="3632200" y="2184400"/>
            <a:chExt cx="1758950" cy="3475038"/>
          </a:xfrm>
          <a:solidFill>
            <a:schemeClr val="bg1">
              <a:lumMod val="85000"/>
            </a:schemeClr>
          </a:solidFill>
        </p:grpSpPr>
        <p:sp>
          <p:nvSpPr>
            <p:cNvPr id="55" name="Freeform 7">
              <a:extLst>
                <a:ext uri="{FF2B5EF4-FFF2-40B4-BE49-F238E27FC236}">
                  <a16:creationId xmlns:a16="http://schemas.microsoft.com/office/drawing/2014/main" id="{02E9C53C-ABC2-4EC9-A5D5-BD12457B6345}"/>
                </a:ext>
              </a:extLst>
            </p:cNvPr>
            <p:cNvSpPr>
              <a:spLocks/>
            </p:cNvSpPr>
            <p:nvPr/>
          </p:nvSpPr>
          <p:spPr bwMode="auto">
            <a:xfrm>
              <a:off x="3632200" y="2849563"/>
              <a:ext cx="1758950" cy="2809875"/>
            </a:xfrm>
            <a:custGeom>
              <a:avLst/>
              <a:gdLst>
                <a:gd name="T0" fmla="*/ 47 w 763"/>
                <a:gd name="T1" fmla="*/ 564 h 1219"/>
                <a:gd name="T2" fmla="*/ 124 w 763"/>
                <a:gd name="T3" fmla="*/ 527 h 1219"/>
                <a:gd name="T4" fmla="*/ 230 w 763"/>
                <a:gd name="T5" fmla="*/ 228 h 1219"/>
                <a:gd name="T6" fmla="*/ 144 w 763"/>
                <a:gd name="T7" fmla="*/ 674 h 1219"/>
                <a:gd name="T8" fmla="*/ 177 w 763"/>
                <a:gd name="T9" fmla="*/ 713 h 1219"/>
                <a:gd name="T10" fmla="*/ 223 w 763"/>
                <a:gd name="T11" fmla="*/ 713 h 1219"/>
                <a:gd name="T12" fmla="*/ 223 w 763"/>
                <a:gd name="T13" fmla="*/ 1147 h 1219"/>
                <a:gd name="T14" fmla="*/ 295 w 763"/>
                <a:gd name="T15" fmla="*/ 1219 h 1219"/>
                <a:gd name="T16" fmla="*/ 366 w 763"/>
                <a:gd name="T17" fmla="*/ 1147 h 1219"/>
                <a:gd name="T18" fmla="*/ 366 w 763"/>
                <a:gd name="T19" fmla="*/ 713 h 1219"/>
                <a:gd name="T20" fmla="*/ 397 w 763"/>
                <a:gd name="T21" fmla="*/ 713 h 1219"/>
                <a:gd name="T22" fmla="*/ 397 w 763"/>
                <a:gd name="T23" fmla="*/ 1147 h 1219"/>
                <a:gd name="T24" fmla="*/ 469 w 763"/>
                <a:gd name="T25" fmla="*/ 1219 h 1219"/>
                <a:gd name="T26" fmla="*/ 541 w 763"/>
                <a:gd name="T27" fmla="*/ 1147 h 1219"/>
                <a:gd name="T28" fmla="*/ 541 w 763"/>
                <a:gd name="T29" fmla="*/ 713 h 1219"/>
                <a:gd name="T30" fmla="*/ 587 w 763"/>
                <a:gd name="T31" fmla="*/ 713 h 1219"/>
                <a:gd name="T32" fmla="*/ 619 w 763"/>
                <a:gd name="T33" fmla="*/ 674 h 1219"/>
                <a:gd name="T34" fmla="*/ 534 w 763"/>
                <a:gd name="T35" fmla="*/ 228 h 1219"/>
                <a:gd name="T36" fmla="*/ 639 w 763"/>
                <a:gd name="T37" fmla="*/ 527 h 1219"/>
                <a:gd name="T38" fmla="*/ 715 w 763"/>
                <a:gd name="T39" fmla="*/ 564 h 1219"/>
                <a:gd name="T40" fmla="*/ 752 w 763"/>
                <a:gd name="T41" fmla="*/ 487 h 1219"/>
                <a:gd name="T42" fmla="*/ 624 w 763"/>
                <a:gd name="T43" fmla="*/ 121 h 1219"/>
                <a:gd name="T44" fmla="*/ 486 w 763"/>
                <a:gd name="T45" fmla="*/ 0 h 1219"/>
                <a:gd name="T46" fmla="*/ 277 w 763"/>
                <a:gd name="T47" fmla="*/ 0 h 1219"/>
                <a:gd name="T48" fmla="*/ 139 w 763"/>
                <a:gd name="T49" fmla="*/ 121 h 1219"/>
                <a:gd name="T50" fmla="*/ 11 w 763"/>
                <a:gd name="T51" fmla="*/ 487 h 1219"/>
                <a:gd name="T52" fmla="*/ 47 w 763"/>
                <a:gd name="T53" fmla="*/ 56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3" h="1219">
                  <a:moveTo>
                    <a:pt x="47" y="564"/>
                  </a:moveTo>
                  <a:cubicBezTo>
                    <a:pt x="79" y="575"/>
                    <a:pt x="113" y="558"/>
                    <a:pt x="124" y="527"/>
                  </a:cubicBezTo>
                  <a:cubicBezTo>
                    <a:pt x="127" y="517"/>
                    <a:pt x="193" y="334"/>
                    <a:pt x="230" y="228"/>
                  </a:cubicBezTo>
                  <a:cubicBezTo>
                    <a:pt x="226" y="260"/>
                    <a:pt x="237" y="194"/>
                    <a:pt x="144" y="674"/>
                  </a:cubicBezTo>
                  <a:cubicBezTo>
                    <a:pt x="140" y="694"/>
                    <a:pt x="156" y="713"/>
                    <a:pt x="177" y="713"/>
                  </a:cubicBezTo>
                  <a:cubicBezTo>
                    <a:pt x="223" y="713"/>
                    <a:pt x="223" y="713"/>
                    <a:pt x="223" y="713"/>
                  </a:cubicBezTo>
                  <a:cubicBezTo>
                    <a:pt x="223" y="1147"/>
                    <a:pt x="223" y="1147"/>
                    <a:pt x="223" y="1147"/>
                  </a:cubicBezTo>
                  <a:cubicBezTo>
                    <a:pt x="223" y="1187"/>
                    <a:pt x="255" y="1219"/>
                    <a:pt x="295" y="1219"/>
                  </a:cubicBezTo>
                  <a:cubicBezTo>
                    <a:pt x="334" y="1219"/>
                    <a:pt x="366" y="1187"/>
                    <a:pt x="366" y="1147"/>
                  </a:cubicBezTo>
                  <a:cubicBezTo>
                    <a:pt x="366" y="713"/>
                    <a:pt x="366" y="713"/>
                    <a:pt x="366" y="713"/>
                  </a:cubicBezTo>
                  <a:cubicBezTo>
                    <a:pt x="397" y="713"/>
                    <a:pt x="397" y="713"/>
                    <a:pt x="397" y="713"/>
                  </a:cubicBezTo>
                  <a:cubicBezTo>
                    <a:pt x="397" y="1147"/>
                    <a:pt x="397" y="1147"/>
                    <a:pt x="397" y="1147"/>
                  </a:cubicBezTo>
                  <a:cubicBezTo>
                    <a:pt x="397" y="1187"/>
                    <a:pt x="430" y="1219"/>
                    <a:pt x="469" y="1219"/>
                  </a:cubicBezTo>
                  <a:cubicBezTo>
                    <a:pt x="509" y="1219"/>
                    <a:pt x="541" y="1187"/>
                    <a:pt x="541" y="1147"/>
                  </a:cubicBezTo>
                  <a:cubicBezTo>
                    <a:pt x="541" y="713"/>
                    <a:pt x="541" y="713"/>
                    <a:pt x="541" y="713"/>
                  </a:cubicBezTo>
                  <a:cubicBezTo>
                    <a:pt x="587" y="713"/>
                    <a:pt x="587" y="713"/>
                    <a:pt x="587" y="713"/>
                  </a:cubicBezTo>
                  <a:cubicBezTo>
                    <a:pt x="608" y="713"/>
                    <a:pt x="623" y="694"/>
                    <a:pt x="619" y="674"/>
                  </a:cubicBezTo>
                  <a:cubicBezTo>
                    <a:pt x="527" y="199"/>
                    <a:pt x="538" y="254"/>
                    <a:pt x="534" y="228"/>
                  </a:cubicBezTo>
                  <a:cubicBezTo>
                    <a:pt x="572" y="334"/>
                    <a:pt x="636" y="517"/>
                    <a:pt x="639" y="527"/>
                  </a:cubicBezTo>
                  <a:cubicBezTo>
                    <a:pt x="650" y="558"/>
                    <a:pt x="684" y="575"/>
                    <a:pt x="715" y="564"/>
                  </a:cubicBezTo>
                  <a:cubicBezTo>
                    <a:pt x="747" y="553"/>
                    <a:pt x="763" y="519"/>
                    <a:pt x="752" y="487"/>
                  </a:cubicBezTo>
                  <a:cubicBezTo>
                    <a:pt x="751" y="484"/>
                    <a:pt x="641" y="172"/>
                    <a:pt x="624" y="121"/>
                  </a:cubicBezTo>
                  <a:cubicBezTo>
                    <a:pt x="596" y="41"/>
                    <a:pt x="550" y="0"/>
                    <a:pt x="486" y="0"/>
                  </a:cubicBezTo>
                  <a:cubicBezTo>
                    <a:pt x="277" y="0"/>
                    <a:pt x="277" y="0"/>
                    <a:pt x="277" y="0"/>
                  </a:cubicBezTo>
                  <a:cubicBezTo>
                    <a:pt x="213" y="0"/>
                    <a:pt x="166" y="41"/>
                    <a:pt x="139" y="121"/>
                  </a:cubicBezTo>
                  <a:cubicBezTo>
                    <a:pt x="121" y="172"/>
                    <a:pt x="12" y="484"/>
                    <a:pt x="11" y="487"/>
                  </a:cubicBezTo>
                  <a:cubicBezTo>
                    <a:pt x="0" y="519"/>
                    <a:pt x="16" y="553"/>
                    <a:pt x="47" y="5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Oval 8">
              <a:extLst>
                <a:ext uri="{FF2B5EF4-FFF2-40B4-BE49-F238E27FC236}">
                  <a16:creationId xmlns:a16="http://schemas.microsoft.com/office/drawing/2014/main" id="{E102CAF1-5639-4D0C-B258-0EA616BE566E}"/>
                </a:ext>
              </a:extLst>
            </p:cNvPr>
            <p:cNvSpPr>
              <a:spLocks noChangeArrowheads="1"/>
            </p:cNvSpPr>
            <p:nvPr/>
          </p:nvSpPr>
          <p:spPr bwMode="auto">
            <a:xfrm>
              <a:off x="4227513" y="2184400"/>
              <a:ext cx="571500" cy="5730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327412056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E79A0C7F-BEBA-B349-A7CF-650D1F1A0701}"/>
              </a:ext>
            </a:extLst>
          </p:cNvPr>
          <p:cNvGraphicFramePr/>
          <p:nvPr>
            <p:extLst>
              <p:ext uri="{D42A27DB-BD31-4B8C-83A1-F6EECF244321}">
                <p14:modId xmlns:p14="http://schemas.microsoft.com/office/powerpoint/2010/main" val="2972249706"/>
              </p:ext>
            </p:extLst>
          </p:nvPr>
        </p:nvGraphicFramePr>
        <p:xfrm>
          <a:off x="4182762" y="1538154"/>
          <a:ext cx="3842951" cy="3802490"/>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0B0A38B6-AC38-4973-89BB-5C46EA5807C7}"/>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FA46A2C4-A9B2-4CC2-AB4B-47F5CB43A73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ED0283B5-E9D7-42F4-B626-B9784FC749C0}"/>
              </a:ext>
            </a:extLst>
          </p:cNvPr>
          <p:cNvSpPr txBox="1"/>
          <p:nvPr/>
        </p:nvSpPr>
        <p:spPr>
          <a:xfrm>
            <a:off x="687324" y="209831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 name="TextBox 6">
            <a:extLst>
              <a:ext uri="{FF2B5EF4-FFF2-40B4-BE49-F238E27FC236}">
                <a16:creationId xmlns:a16="http://schemas.microsoft.com/office/drawing/2014/main" id="{6D3F0FF4-E05E-4A50-A505-8FDE408FC89F}"/>
              </a:ext>
            </a:extLst>
          </p:cNvPr>
          <p:cNvSpPr txBox="1"/>
          <p:nvPr/>
        </p:nvSpPr>
        <p:spPr>
          <a:xfrm>
            <a:off x="687323" y="2524696"/>
            <a:ext cx="2896135"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 there mater is good terminated you in greater nay the prudent</a:t>
            </a:r>
          </a:p>
        </p:txBody>
      </p:sp>
      <p:sp>
        <p:nvSpPr>
          <p:cNvPr id="8" name="TextBox 7">
            <a:extLst>
              <a:ext uri="{FF2B5EF4-FFF2-40B4-BE49-F238E27FC236}">
                <a16:creationId xmlns:a16="http://schemas.microsoft.com/office/drawing/2014/main" id="{DAD63BE0-05CA-4F43-B7AD-F62E6F9773E7}"/>
              </a:ext>
            </a:extLst>
          </p:cNvPr>
          <p:cNvSpPr txBox="1"/>
          <p:nvPr/>
        </p:nvSpPr>
        <p:spPr>
          <a:xfrm>
            <a:off x="687324" y="465236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 name="TextBox 8">
            <a:extLst>
              <a:ext uri="{FF2B5EF4-FFF2-40B4-BE49-F238E27FC236}">
                <a16:creationId xmlns:a16="http://schemas.microsoft.com/office/drawing/2014/main" id="{B00A046B-56F5-45D2-A0FD-FBC482F4A63F}"/>
              </a:ext>
            </a:extLst>
          </p:cNvPr>
          <p:cNvSpPr txBox="1"/>
          <p:nvPr/>
        </p:nvSpPr>
        <p:spPr>
          <a:xfrm>
            <a:off x="687323" y="5078746"/>
            <a:ext cx="2896135"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 there mater is good terminated you in greater nay the prudent</a:t>
            </a:r>
          </a:p>
        </p:txBody>
      </p:sp>
      <p:sp>
        <p:nvSpPr>
          <p:cNvPr id="10" name="TextBox 9">
            <a:extLst>
              <a:ext uri="{FF2B5EF4-FFF2-40B4-BE49-F238E27FC236}">
                <a16:creationId xmlns:a16="http://schemas.microsoft.com/office/drawing/2014/main" id="{E093091D-E2D8-43E3-8037-F03443097B16}"/>
              </a:ext>
            </a:extLst>
          </p:cNvPr>
          <p:cNvSpPr txBox="1"/>
          <p:nvPr/>
        </p:nvSpPr>
        <p:spPr>
          <a:xfrm>
            <a:off x="9658350" y="209831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2" name="TextBox 11">
            <a:extLst>
              <a:ext uri="{FF2B5EF4-FFF2-40B4-BE49-F238E27FC236}">
                <a16:creationId xmlns:a16="http://schemas.microsoft.com/office/drawing/2014/main" id="{4AB94219-4459-498C-85D6-222F866E0126}"/>
              </a:ext>
            </a:extLst>
          </p:cNvPr>
          <p:cNvSpPr txBox="1"/>
          <p:nvPr/>
        </p:nvSpPr>
        <p:spPr>
          <a:xfrm>
            <a:off x="9658350" y="4883196"/>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cxnSp>
        <p:nvCxnSpPr>
          <p:cNvPr id="19" name="Straight Connector 18">
            <a:extLst>
              <a:ext uri="{FF2B5EF4-FFF2-40B4-BE49-F238E27FC236}">
                <a16:creationId xmlns:a16="http://schemas.microsoft.com/office/drawing/2014/main" id="{69AC6049-EEA4-4E4D-B1B9-04ED61CEA84E}"/>
              </a:ext>
            </a:extLst>
          </p:cNvPr>
          <p:cNvCxnSpPr>
            <a:cxnSpLocks/>
          </p:cNvCxnSpPr>
          <p:nvPr/>
        </p:nvCxnSpPr>
        <p:spPr>
          <a:xfrm>
            <a:off x="4507707" y="5209246"/>
            <a:ext cx="31765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78AAACDC-B899-4BF1-B282-7D9778B2A665}"/>
              </a:ext>
            </a:extLst>
          </p:cNvPr>
          <p:cNvSpPr/>
          <p:nvPr/>
        </p:nvSpPr>
        <p:spPr>
          <a:xfrm>
            <a:off x="5605494" y="2924071"/>
            <a:ext cx="359974" cy="3599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Freeform 31">
            <a:extLst>
              <a:ext uri="{FF2B5EF4-FFF2-40B4-BE49-F238E27FC236}">
                <a16:creationId xmlns:a16="http://schemas.microsoft.com/office/drawing/2014/main" id="{6D9A1CD9-2925-4128-A9BD-805A75763007}"/>
              </a:ext>
            </a:extLst>
          </p:cNvPr>
          <p:cNvSpPr>
            <a:spLocks noChangeArrowheads="1"/>
          </p:cNvSpPr>
          <p:nvPr/>
        </p:nvSpPr>
        <p:spPr bwMode="auto">
          <a:xfrm>
            <a:off x="5677531" y="3049290"/>
            <a:ext cx="215900" cy="109537"/>
          </a:xfrm>
          <a:custGeom>
            <a:avLst/>
            <a:gdLst>
              <a:gd name="T0" fmla="*/ 205475 w 601"/>
              <a:gd name="T1" fmla="*/ 48124 h 305"/>
              <a:gd name="T2" fmla="*/ 205475 w 601"/>
              <a:gd name="T3" fmla="*/ 48124 h 305"/>
              <a:gd name="T4" fmla="*/ 195416 w 601"/>
              <a:gd name="T5" fmla="*/ 58539 h 305"/>
              <a:gd name="T6" fmla="*/ 195416 w 601"/>
              <a:gd name="T7" fmla="*/ 73623 h 305"/>
              <a:gd name="T8" fmla="*/ 144407 w 601"/>
              <a:gd name="T9" fmla="*/ 22985 h 305"/>
              <a:gd name="T10" fmla="*/ 144407 w 601"/>
              <a:gd name="T11" fmla="*/ 22985 h 305"/>
              <a:gd name="T12" fmla="*/ 124291 w 601"/>
              <a:gd name="T13" fmla="*/ 2514 h 305"/>
              <a:gd name="T14" fmla="*/ 124291 w 601"/>
              <a:gd name="T15" fmla="*/ 2514 h 305"/>
              <a:gd name="T16" fmla="*/ 116747 w 601"/>
              <a:gd name="T17" fmla="*/ 0 h 305"/>
              <a:gd name="T18" fmla="*/ 111718 w 601"/>
              <a:gd name="T19" fmla="*/ 2514 h 305"/>
              <a:gd name="T20" fmla="*/ 111718 w 601"/>
              <a:gd name="T21" fmla="*/ 2514 h 305"/>
              <a:gd name="T22" fmla="*/ 63223 w 601"/>
              <a:gd name="T23" fmla="*/ 50638 h 305"/>
              <a:gd name="T24" fmla="*/ 15087 w 601"/>
              <a:gd name="T25" fmla="*/ 2514 h 305"/>
              <a:gd name="T26" fmla="*/ 15087 w 601"/>
              <a:gd name="T27" fmla="*/ 2514 h 305"/>
              <a:gd name="T28" fmla="*/ 10058 w 601"/>
              <a:gd name="T29" fmla="*/ 0 h 305"/>
              <a:gd name="T30" fmla="*/ 0 w 601"/>
              <a:gd name="T31" fmla="*/ 10056 h 305"/>
              <a:gd name="T32" fmla="*/ 2515 w 601"/>
              <a:gd name="T33" fmla="*/ 17957 h 305"/>
              <a:gd name="T34" fmla="*/ 2515 w 601"/>
              <a:gd name="T35" fmla="*/ 17957 h 305"/>
              <a:gd name="T36" fmla="*/ 55679 w 601"/>
              <a:gd name="T37" fmla="*/ 71109 h 305"/>
              <a:gd name="T38" fmla="*/ 55679 w 601"/>
              <a:gd name="T39" fmla="*/ 71109 h 305"/>
              <a:gd name="T40" fmla="*/ 63223 w 601"/>
              <a:gd name="T41" fmla="*/ 73623 h 305"/>
              <a:gd name="T42" fmla="*/ 70767 w 601"/>
              <a:gd name="T43" fmla="*/ 71109 h 305"/>
              <a:gd name="T44" fmla="*/ 70767 w 601"/>
              <a:gd name="T45" fmla="*/ 71109 h 305"/>
              <a:gd name="T46" fmla="*/ 116747 w 601"/>
              <a:gd name="T47" fmla="*/ 25499 h 305"/>
              <a:gd name="T48" fmla="*/ 129320 w 601"/>
              <a:gd name="T49" fmla="*/ 38069 h 305"/>
              <a:gd name="T50" fmla="*/ 129320 w 601"/>
              <a:gd name="T51" fmla="*/ 38069 h 305"/>
              <a:gd name="T52" fmla="*/ 131834 w 601"/>
              <a:gd name="T53" fmla="*/ 38069 h 305"/>
              <a:gd name="T54" fmla="*/ 136863 w 601"/>
              <a:gd name="T55" fmla="*/ 43097 h 305"/>
              <a:gd name="T56" fmla="*/ 136863 w 601"/>
              <a:gd name="T57" fmla="*/ 43097 h 305"/>
              <a:gd name="T58" fmla="*/ 179970 w 601"/>
              <a:gd name="T59" fmla="*/ 88707 h 305"/>
              <a:gd name="T60" fmla="*/ 164883 w 601"/>
              <a:gd name="T61" fmla="*/ 88707 h 305"/>
              <a:gd name="T62" fmla="*/ 154824 w 601"/>
              <a:gd name="T63" fmla="*/ 99122 h 305"/>
              <a:gd name="T64" fmla="*/ 164883 w 601"/>
              <a:gd name="T65" fmla="*/ 109178 h 305"/>
              <a:gd name="T66" fmla="*/ 205475 w 601"/>
              <a:gd name="T67" fmla="*/ 109178 h 305"/>
              <a:gd name="T68" fmla="*/ 215533 w 601"/>
              <a:gd name="T69" fmla="*/ 99122 h 305"/>
              <a:gd name="T70" fmla="*/ 215533 w 601"/>
              <a:gd name="T71" fmla="*/ 58539 h 305"/>
              <a:gd name="T72" fmla="*/ 205475 w 601"/>
              <a:gd name="T73" fmla="*/ 48124 h 30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1" h="305">
                <a:moveTo>
                  <a:pt x="572" y="134"/>
                </a:moveTo>
                <a:lnTo>
                  <a:pt x="572" y="134"/>
                </a:lnTo>
                <a:cubicBezTo>
                  <a:pt x="558" y="134"/>
                  <a:pt x="544" y="141"/>
                  <a:pt x="544" y="163"/>
                </a:cubicBezTo>
                <a:cubicBezTo>
                  <a:pt x="544" y="205"/>
                  <a:pt x="544" y="205"/>
                  <a:pt x="544" y="205"/>
                </a:cubicBezTo>
                <a:cubicBezTo>
                  <a:pt x="402" y="64"/>
                  <a:pt x="402" y="64"/>
                  <a:pt x="402" y="64"/>
                </a:cubicBezTo>
                <a:cubicBezTo>
                  <a:pt x="346" y="7"/>
                  <a:pt x="346" y="7"/>
                  <a:pt x="346" y="7"/>
                </a:cubicBezTo>
                <a:cubicBezTo>
                  <a:pt x="339" y="0"/>
                  <a:pt x="332" y="0"/>
                  <a:pt x="325" y="0"/>
                </a:cubicBezTo>
                <a:cubicBezTo>
                  <a:pt x="318" y="0"/>
                  <a:pt x="311" y="0"/>
                  <a:pt x="311" y="7"/>
                </a:cubicBezTo>
                <a:cubicBezTo>
                  <a:pt x="176" y="141"/>
                  <a:pt x="176" y="141"/>
                  <a:pt x="176" y="141"/>
                </a:cubicBezTo>
                <a:cubicBezTo>
                  <a:pt x="42" y="7"/>
                  <a:pt x="42" y="7"/>
                  <a:pt x="42" y="7"/>
                </a:cubicBezTo>
                <a:cubicBezTo>
                  <a:pt x="42" y="0"/>
                  <a:pt x="35" y="0"/>
                  <a:pt x="28" y="0"/>
                </a:cubicBezTo>
                <a:cubicBezTo>
                  <a:pt x="7" y="0"/>
                  <a:pt x="0" y="14"/>
                  <a:pt x="0" y="28"/>
                </a:cubicBezTo>
                <a:cubicBezTo>
                  <a:pt x="0" y="35"/>
                  <a:pt x="0" y="43"/>
                  <a:pt x="7" y="50"/>
                </a:cubicBezTo>
                <a:cubicBezTo>
                  <a:pt x="155" y="198"/>
                  <a:pt x="155" y="198"/>
                  <a:pt x="155" y="198"/>
                </a:cubicBezTo>
                <a:cubicBezTo>
                  <a:pt x="162" y="205"/>
                  <a:pt x="169" y="205"/>
                  <a:pt x="176" y="205"/>
                </a:cubicBezTo>
                <a:cubicBezTo>
                  <a:pt x="183" y="205"/>
                  <a:pt x="190" y="205"/>
                  <a:pt x="197" y="198"/>
                </a:cubicBezTo>
                <a:cubicBezTo>
                  <a:pt x="325" y="71"/>
                  <a:pt x="325" y="71"/>
                  <a:pt x="325" y="71"/>
                </a:cubicBezTo>
                <a:cubicBezTo>
                  <a:pt x="360" y="106"/>
                  <a:pt x="360" y="106"/>
                  <a:pt x="360" y="106"/>
                </a:cubicBezTo>
                <a:cubicBezTo>
                  <a:pt x="367" y="106"/>
                  <a:pt x="367" y="106"/>
                  <a:pt x="367" y="106"/>
                </a:cubicBezTo>
                <a:cubicBezTo>
                  <a:pt x="381" y="120"/>
                  <a:pt x="381" y="120"/>
                  <a:pt x="381" y="120"/>
                </a:cubicBezTo>
                <a:cubicBezTo>
                  <a:pt x="501" y="247"/>
                  <a:pt x="501" y="247"/>
                  <a:pt x="501" y="247"/>
                </a:cubicBezTo>
                <a:cubicBezTo>
                  <a:pt x="459" y="247"/>
                  <a:pt x="459" y="247"/>
                  <a:pt x="459" y="247"/>
                </a:cubicBezTo>
                <a:cubicBezTo>
                  <a:pt x="445" y="247"/>
                  <a:pt x="431" y="254"/>
                  <a:pt x="431" y="276"/>
                </a:cubicBezTo>
                <a:cubicBezTo>
                  <a:pt x="431" y="290"/>
                  <a:pt x="445" y="304"/>
                  <a:pt x="459" y="304"/>
                </a:cubicBezTo>
                <a:cubicBezTo>
                  <a:pt x="572" y="304"/>
                  <a:pt x="572" y="304"/>
                  <a:pt x="572" y="304"/>
                </a:cubicBezTo>
                <a:cubicBezTo>
                  <a:pt x="586" y="304"/>
                  <a:pt x="600" y="290"/>
                  <a:pt x="600" y="276"/>
                </a:cubicBezTo>
                <a:cubicBezTo>
                  <a:pt x="600" y="163"/>
                  <a:pt x="600" y="163"/>
                  <a:pt x="600" y="163"/>
                </a:cubicBezTo>
                <a:cubicBezTo>
                  <a:pt x="600" y="141"/>
                  <a:pt x="586" y="134"/>
                  <a:pt x="572" y="134"/>
                </a:cubicBezTo>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21" name="Oval 20">
            <a:extLst>
              <a:ext uri="{FF2B5EF4-FFF2-40B4-BE49-F238E27FC236}">
                <a16:creationId xmlns:a16="http://schemas.microsoft.com/office/drawing/2014/main" id="{F92C916A-AFD0-408D-A683-1E34A143A402}"/>
              </a:ext>
            </a:extLst>
          </p:cNvPr>
          <p:cNvSpPr/>
          <p:nvPr/>
        </p:nvSpPr>
        <p:spPr>
          <a:xfrm>
            <a:off x="4957550" y="2134224"/>
            <a:ext cx="359974" cy="3599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Freeform 32">
            <a:extLst>
              <a:ext uri="{FF2B5EF4-FFF2-40B4-BE49-F238E27FC236}">
                <a16:creationId xmlns:a16="http://schemas.microsoft.com/office/drawing/2014/main" id="{C044A0DB-3BF3-418D-97C9-1CC15AD1DBB9}"/>
              </a:ext>
            </a:extLst>
          </p:cNvPr>
          <p:cNvSpPr>
            <a:spLocks noChangeArrowheads="1"/>
          </p:cNvSpPr>
          <p:nvPr/>
        </p:nvSpPr>
        <p:spPr bwMode="auto">
          <a:xfrm>
            <a:off x="5028000" y="2259443"/>
            <a:ext cx="219075" cy="109537"/>
          </a:xfrm>
          <a:custGeom>
            <a:avLst/>
            <a:gdLst>
              <a:gd name="T0" fmla="*/ 208635 w 609"/>
              <a:gd name="T1" fmla="*/ 61053 h 305"/>
              <a:gd name="T2" fmla="*/ 208635 w 609"/>
              <a:gd name="T3" fmla="*/ 61053 h 305"/>
              <a:gd name="T4" fmla="*/ 198563 w 609"/>
              <a:gd name="T5" fmla="*/ 50638 h 305"/>
              <a:gd name="T6" fmla="*/ 198563 w 609"/>
              <a:gd name="T7" fmla="*/ 35555 h 305"/>
              <a:gd name="T8" fmla="*/ 147484 w 609"/>
              <a:gd name="T9" fmla="*/ 86193 h 305"/>
              <a:gd name="T10" fmla="*/ 147484 w 609"/>
              <a:gd name="T11" fmla="*/ 86193 h 305"/>
              <a:gd name="T12" fmla="*/ 127339 w 609"/>
              <a:gd name="T13" fmla="*/ 104150 h 305"/>
              <a:gd name="T14" fmla="*/ 127339 w 609"/>
              <a:gd name="T15" fmla="*/ 104150 h 305"/>
              <a:gd name="T16" fmla="*/ 119785 w 609"/>
              <a:gd name="T17" fmla="*/ 109178 h 305"/>
              <a:gd name="T18" fmla="*/ 111872 w 609"/>
              <a:gd name="T19" fmla="*/ 104150 h 305"/>
              <a:gd name="T20" fmla="*/ 111872 w 609"/>
              <a:gd name="T21" fmla="*/ 104150 h 305"/>
              <a:gd name="T22" fmla="*/ 66188 w 609"/>
              <a:gd name="T23" fmla="*/ 58539 h 305"/>
              <a:gd name="T24" fmla="*/ 17986 w 609"/>
              <a:gd name="T25" fmla="*/ 104150 h 305"/>
              <a:gd name="T26" fmla="*/ 17986 w 609"/>
              <a:gd name="T27" fmla="*/ 104150 h 305"/>
              <a:gd name="T28" fmla="*/ 10432 w 609"/>
              <a:gd name="T29" fmla="*/ 109178 h 305"/>
              <a:gd name="T30" fmla="*/ 0 w 609"/>
              <a:gd name="T31" fmla="*/ 99122 h 305"/>
              <a:gd name="T32" fmla="*/ 5396 w 609"/>
              <a:gd name="T33" fmla="*/ 91221 h 305"/>
              <a:gd name="T34" fmla="*/ 5396 w 609"/>
              <a:gd name="T35" fmla="*/ 91221 h 305"/>
              <a:gd name="T36" fmla="*/ 58634 w 609"/>
              <a:gd name="T37" fmla="*/ 38069 h 305"/>
              <a:gd name="T38" fmla="*/ 58634 w 609"/>
              <a:gd name="T39" fmla="*/ 38069 h 305"/>
              <a:gd name="T40" fmla="*/ 66188 w 609"/>
              <a:gd name="T41" fmla="*/ 33041 h 305"/>
              <a:gd name="T42" fmla="*/ 71224 w 609"/>
              <a:gd name="T43" fmla="*/ 38069 h 305"/>
              <a:gd name="T44" fmla="*/ 71224 w 609"/>
              <a:gd name="T45" fmla="*/ 38069 h 305"/>
              <a:gd name="T46" fmla="*/ 119785 w 609"/>
              <a:gd name="T47" fmla="*/ 83679 h 305"/>
              <a:gd name="T48" fmla="*/ 132375 w 609"/>
              <a:gd name="T49" fmla="*/ 71109 h 305"/>
              <a:gd name="T50" fmla="*/ 132375 w 609"/>
              <a:gd name="T51" fmla="*/ 71109 h 305"/>
              <a:gd name="T52" fmla="*/ 134893 w 609"/>
              <a:gd name="T53" fmla="*/ 68595 h 305"/>
              <a:gd name="T54" fmla="*/ 139929 w 609"/>
              <a:gd name="T55" fmla="*/ 63567 h 305"/>
              <a:gd name="T56" fmla="*/ 139929 w 609"/>
              <a:gd name="T57" fmla="*/ 63567 h 305"/>
              <a:gd name="T58" fmla="*/ 183095 w 609"/>
              <a:gd name="T59" fmla="*/ 20471 h 305"/>
              <a:gd name="T60" fmla="*/ 167987 w 609"/>
              <a:gd name="T61" fmla="*/ 20471 h 305"/>
              <a:gd name="T62" fmla="*/ 157915 w 609"/>
              <a:gd name="T63" fmla="*/ 10056 h 305"/>
              <a:gd name="T64" fmla="*/ 167987 w 609"/>
              <a:gd name="T65" fmla="*/ 0 h 305"/>
              <a:gd name="T66" fmla="*/ 208635 w 609"/>
              <a:gd name="T67" fmla="*/ 0 h 305"/>
              <a:gd name="T68" fmla="*/ 218707 w 609"/>
              <a:gd name="T69" fmla="*/ 10056 h 305"/>
              <a:gd name="T70" fmla="*/ 218707 w 609"/>
              <a:gd name="T71" fmla="*/ 50638 h 305"/>
              <a:gd name="T72" fmla="*/ 208635 w 609"/>
              <a:gd name="T73" fmla="*/ 61053 h 30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9" h="305">
                <a:moveTo>
                  <a:pt x="580" y="170"/>
                </a:moveTo>
                <a:lnTo>
                  <a:pt x="580" y="170"/>
                </a:lnTo>
                <a:cubicBezTo>
                  <a:pt x="559" y="170"/>
                  <a:pt x="552" y="156"/>
                  <a:pt x="552" y="141"/>
                </a:cubicBezTo>
                <a:cubicBezTo>
                  <a:pt x="552" y="99"/>
                  <a:pt x="552" y="99"/>
                  <a:pt x="552" y="99"/>
                </a:cubicBezTo>
                <a:cubicBezTo>
                  <a:pt x="410" y="240"/>
                  <a:pt x="410" y="240"/>
                  <a:pt x="410" y="240"/>
                </a:cubicBezTo>
                <a:cubicBezTo>
                  <a:pt x="354" y="290"/>
                  <a:pt x="354" y="290"/>
                  <a:pt x="354" y="290"/>
                </a:cubicBezTo>
                <a:cubicBezTo>
                  <a:pt x="347" y="297"/>
                  <a:pt x="340" y="304"/>
                  <a:pt x="333" y="304"/>
                </a:cubicBezTo>
                <a:cubicBezTo>
                  <a:pt x="326" y="304"/>
                  <a:pt x="318" y="297"/>
                  <a:pt x="311" y="290"/>
                </a:cubicBezTo>
                <a:cubicBezTo>
                  <a:pt x="184" y="163"/>
                  <a:pt x="184" y="163"/>
                  <a:pt x="184" y="163"/>
                </a:cubicBezTo>
                <a:cubicBezTo>
                  <a:pt x="50" y="290"/>
                  <a:pt x="50" y="290"/>
                  <a:pt x="50" y="290"/>
                </a:cubicBezTo>
                <a:cubicBezTo>
                  <a:pt x="43" y="297"/>
                  <a:pt x="36" y="304"/>
                  <a:pt x="29" y="304"/>
                </a:cubicBezTo>
                <a:cubicBezTo>
                  <a:pt x="15" y="304"/>
                  <a:pt x="0" y="290"/>
                  <a:pt x="0" y="276"/>
                </a:cubicBezTo>
                <a:cubicBezTo>
                  <a:pt x="0" y="269"/>
                  <a:pt x="8" y="261"/>
                  <a:pt x="15" y="254"/>
                </a:cubicBezTo>
                <a:cubicBezTo>
                  <a:pt x="163" y="106"/>
                  <a:pt x="163" y="106"/>
                  <a:pt x="163" y="106"/>
                </a:cubicBezTo>
                <a:cubicBezTo>
                  <a:pt x="170" y="99"/>
                  <a:pt x="177" y="92"/>
                  <a:pt x="184" y="92"/>
                </a:cubicBezTo>
                <a:cubicBezTo>
                  <a:pt x="191" y="92"/>
                  <a:pt x="198" y="99"/>
                  <a:pt x="198" y="106"/>
                </a:cubicBezTo>
                <a:cubicBezTo>
                  <a:pt x="333" y="233"/>
                  <a:pt x="333" y="233"/>
                  <a:pt x="333" y="233"/>
                </a:cubicBezTo>
                <a:cubicBezTo>
                  <a:pt x="368" y="198"/>
                  <a:pt x="368" y="198"/>
                  <a:pt x="368" y="198"/>
                </a:cubicBezTo>
                <a:cubicBezTo>
                  <a:pt x="375" y="191"/>
                  <a:pt x="375" y="191"/>
                  <a:pt x="375" y="191"/>
                </a:cubicBezTo>
                <a:cubicBezTo>
                  <a:pt x="389" y="177"/>
                  <a:pt x="389" y="177"/>
                  <a:pt x="389" y="177"/>
                </a:cubicBezTo>
                <a:cubicBezTo>
                  <a:pt x="509" y="57"/>
                  <a:pt x="509" y="57"/>
                  <a:pt x="509" y="57"/>
                </a:cubicBezTo>
                <a:cubicBezTo>
                  <a:pt x="467" y="57"/>
                  <a:pt x="467" y="57"/>
                  <a:pt x="467" y="57"/>
                </a:cubicBezTo>
                <a:cubicBezTo>
                  <a:pt x="446" y="57"/>
                  <a:pt x="439" y="43"/>
                  <a:pt x="439" y="28"/>
                </a:cubicBezTo>
                <a:cubicBezTo>
                  <a:pt x="439" y="14"/>
                  <a:pt x="446" y="0"/>
                  <a:pt x="467" y="0"/>
                </a:cubicBezTo>
                <a:cubicBezTo>
                  <a:pt x="580" y="0"/>
                  <a:pt x="580" y="0"/>
                  <a:pt x="580" y="0"/>
                </a:cubicBezTo>
                <a:cubicBezTo>
                  <a:pt x="594" y="0"/>
                  <a:pt x="608" y="14"/>
                  <a:pt x="608" y="28"/>
                </a:cubicBezTo>
                <a:cubicBezTo>
                  <a:pt x="608" y="141"/>
                  <a:pt x="608" y="141"/>
                  <a:pt x="608" y="141"/>
                </a:cubicBezTo>
                <a:cubicBezTo>
                  <a:pt x="608" y="156"/>
                  <a:pt x="594" y="170"/>
                  <a:pt x="580" y="170"/>
                </a:cubicBezTo>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7CFAA9BF-5379-48BC-9B29-0D7C8743CACA}"/>
              </a:ext>
            </a:extLst>
          </p:cNvPr>
          <p:cNvSpPr/>
          <p:nvPr/>
        </p:nvSpPr>
        <p:spPr>
          <a:xfrm>
            <a:off x="6893011" y="3309387"/>
            <a:ext cx="359974" cy="3599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Freeform 31">
            <a:extLst>
              <a:ext uri="{FF2B5EF4-FFF2-40B4-BE49-F238E27FC236}">
                <a16:creationId xmlns:a16="http://schemas.microsoft.com/office/drawing/2014/main" id="{1FE9D60A-3FDA-48CC-8AC4-CF974D26E800}"/>
              </a:ext>
            </a:extLst>
          </p:cNvPr>
          <p:cNvSpPr>
            <a:spLocks noChangeArrowheads="1"/>
          </p:cNvSpPr>
          <p:nvPr/>
        </p:nvSpPr>
        <p:spPr bwMode="auto">
          <a:xfrm>
            <a:off x="6963212" y="3434606"/>
            <a:ext cx="215900" cy="109537"/>
          </a:xfrm>
          <a:custGeom>
            <a:avLst/>
            <a:gdLst>
              <a:gd name="T0" fmla="*/ 205475 w 601"/>
              <a:gd name="T1" fmla="*/ 48124 h 305"/>
              <a:gd name="T2" fmla="*/ 205475 w 601"/>
              <a:gd name="T3" fmla="*/ 48124 h 305"/>
              <a:gd name="T4" fmla="*/ 195416 w 601"/>
              <a:gd name="T5" fmla="*/ 58539 h 305"/>
              <a:gd name="T6" fmla="*/ 195416 w 601"/>
              <a:gd name="T7" fmla="*/ 73623 h 305"/>
              <a:gd name="T8" fmla="*/ 144407 w 601"/>
              <a:gd name="T9" fmla="*/ 22985 h 305"/>
              <a:gd name="T10" fmla="*/ 144407 w 601"/>
              <a:gd name="T11" fmla="*/ 22985 h 305"/>
              <a:gd name="T12" fmla="*/ 124291 w 601"/>
              <a:gd name="T13" fmla="*/ 2514 h 305"/>
              <a:gd name="T14" fmla="*/ 124291 w 601"/>
              <a:gd name="T15" fmla="*/ 2514 h 305"/>
              <a:gd name="T16" fmla="*/ 116747 w 601"/>
              <a:gd name="T17" fmla="*/ 0 h 305"/>
              <a:gd name="T18" fmla="*/ 111718 w 601"/>
              <a:gd name="T19" fmla="*/ 2514 h 305"/>
              <a:gd name="T20" fmla="*/ 111718 w 601"/>
              <a:gd name="T21" fmla="*/ 2514 h 305"/>
              <a:gd name="T22" fmla="*/ 63223 w 601"/>
              <a:gd name="T23" fmla="*/ 50638 h 305"/>
              <a:gd name="T24" fmla="*/ 15087 w 601"/>
              <a:gd name="T25" fmla="*/ 2514 h 305"/>
              <a:gd name="T26" fmla="*/ 15087 w 601"/>
              <a:gd name="T27" fmla="*/ 2514 h 305"/>
              <a:gd name="T28" fmla="*/ 10058 w 601"/>
              <a:gd name="T29" fmla="*/ 0 h 305"/>
              <a:gd name="T30" fmla="*/ 0 w 601"/>
              <a:gd name="T31" fmla="*/ 10056 h 305"/>
              <a:gd name="T32" fmla="*/ 2515 w 601"/>
              <a:gd name="T33" fmla="*/ 17957 h 305"/>
              <a:gd name="T34" fmla="*/ 2515 w 601"/>
              <a:gd name="T35" fmla="*/ 17957 h 305"/>
              <a:gd name="T36" fmla="*/ 55679 w 601"/>
              <a:gd name="T37" fmla="*/ 71109 h 305"/>
              <a:gd name="T38" fmla="*/ 55679 w 601"/>
              <a:gd name="T39" fmla="*/ 71109 h 305"/>
              <a:gd name="T40" fmla="*/ 63223 w 601"/>
              <a:gd name="T41" fmla="*/ 73623 h 305"/>
              <a:gd name="T42" fmla="*/ 70767 w 601"/>
              <a:gd name="T43" fmla="*/ 71109 h 305"/>
              <a:gd name="T44" fmla="*/ 70767 w 601"/>
              <a:gd name="T45" fmla="*/ 71109 h 305"/>
              <a:gd name="T46" fmla="*/ 116747 w 601"/>
              <a:gd name="T47" fmla="*/ 25499 h 305"/>
              <a:gd name="T48" fmla="*/ 129320 w 601"/>
              <a:gd name="T49" fmla="*/ 38069 h 305"/>
              <a:gd name="T50" fmla="*/ 129320 w 601"/>
              <a:gd name="T51" fmla="*/ 38069 h 305"/>
              <a:gd name="T52" fmla="*/ 131834 w 601"/>
              <a:gd name="T53" fmla="*/ 38069 h 305"/>
              <a:gd name="T54" fmla="*/ 136863 w 601"/>
              <a:gd name="T55" fmla="*/ 43097 h 305"/>
              <a:gd name="T56" fmla="*/ 136863 w 601"/>
              <a:gd name="T57" fmla="*/ 43097 h 305"/>
              <a:gd name="T58" fmla="*/ 179970 w 601"/>
              <a:gd name="T59" fmla="*/ 88707 h 305"/>
              <a:gd name="T60" fmla="*/ 164883 w 601"/>
              <a:gd name="T61" fmla="*/ 88707 h 305"/>
              <a:gd name="T62" fmla="*/ 154824 w 601"/>
              <a:gd name="T63" fmla="*/ 99122 h 305"/>
              <a:gd name="T64" fmla="*/ 164883 w 601"/>
              <a:gd name="T65" fmla="*/ 109178 h 305"/>
              <a:gd name="T66" fmla="*/ 205475 w 601"/>
              <a:gd name="T67" fmla="*/ 109178 h 305"/>
              <a:gd name="T68" fmla="*/ 215533 w 601"/>
              <a:gd name="T69" fmla="*/ 99122 h 305"/>
              <a:gd name="T70" fmla="*/ 215533 w 601"/>
              <a:gd name="T71" fmla="*/ 58539 h 305"/>
              <a:gd name="T72" fmla="*/ 205475 w 601"/>
              <a:gd name="T73" fmla="*/ 48124 h 30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1" h="305">
                <a:moveTo>
                  <a:pt x="572" y="134"/>
                </a:moveTo>
                <a:lnTo>
                  <a:pt x="572" y="134"/>
                </a:lnTo>
                <a:cubicBezTo>
                  <a:pt x="558" y="134"/>
                  <a:pt x="544" y="141"/>
                  <a:pt x="544" y="163"/>
                </a:cubicBezTo>
                <a:cubicBezTo>
                  <a:pt x="544" y="205"/>
                  <a:pt x="544" y="205"/>
                  <a:pt x="544" y="205"/>
                </a:cubicBezTo>
                <a:cubicBezTo>
                  <a:pt x="402" y="64"/>
                  <a:pt x="402" y="64"/>
                  <a:pt x="402" y="64"/>
                </a:cubicBezTo>
                <a:cubicBezTo>
                  <a:pt x="346" y="7"/>
                  <a:pt x="346" y="7"/>
                  <a:pt x="346" y="7"/>
                </a:cubicBezTo>
                <a:cubicBezTo>
                  <a:pt x="339" y="0"/>
                  <a:pt x="332" y="0"/>
                  <a:pt x="325" y="0"/>
                </a:cubicBezTo>
                <a:cubicBezTo>
                  <a:pt x="318" y="0"/>
                  <a:pt x="311" y="0"/>
                  <a:pt x="311" y="7"/>
                </a:cubicBezTo>
                <a:cubicBezTo>
                  <a:pt x="176" y="141"/>
                  <a:pt x="176" y="141"/>
                  <a:pt x="176" y="141"/>
                </a:cubicBezTo>
                <a:cubicBezTo>
                  <a:pt x="42" y="7"/>
                  <a:pt x="42" y="7"/>
                  <a:pt x="42" y="7"/>
                </a:cubicBezTo>
                <a:cubicBezTo>
                  <a:pt x="42" y="0"/>
                  <a:pt x="35" y="0"/>
                  <a:pt x="28" y="0"/>
                </a:cubicBezTo>
                <a:cubicBezTo>
                  <a:pt x="7" y="0"/>
                  <a:pt x="0" y="14"/>
                  <a:pt x="0" y="28"/>
                </a:cubicBezTo>
                <a:cubicBezTo>
                  <a:pt x="0" y="35"/>
                  <a:pt x="0" y="43"/>
                  <a:pt x="7" y="50"/>
                </a:cubicBezTo>
                <a:cubicBezTo>
                  <a:pt x="155" y="198"/>
                  <a:pt x="155" y="198"/>
                  <a:pt x="155" y="198"/>
                </a:cubicBezTo>
                <a:cubicBezTo>
                  <a:pt x="162" y="205"/>
                  <a:pt x="169" y="205"/>
                  <a:pt x="176" y="205"/>
                </a:cubicBezTo>
                <a:cubicBezTo>
                  <a:pt x="183" y="205"/>
                  <a:pt x="190" y="205"/>
                  <a:pt x="197" y="198"/>
                </a:cubicBezTo>
                <a:cubicBezTo>
                  <a:pt x="325" y="71"/>
                  <a:pt x="325" y="71"/>
                  <a:pt x="325" y="71"/>
                </a:cubicBezTo>
                <a:cubicBezTo>
                  <a:pt x="360" y="106"/>
                  <a:pt x="360" y="106"/>
                  <a:pt x="360" y="106"/>
                </a:cubicBezTo>
                <a:cubicBezTo>
                  <a:pt x="367" y="106"/>
                  <a:pt x="367" y="106"/>
                  <a:pt x="367" y="106"/>
                </a:cubicBezTo>
                <a:cubicBezTo>
                  <a:pt x="381" y="120"/>
                  <a:pt x="381" y="120"/>
                  <a:pt x="381" y="120"/>
                </a:cubicBezTo>
                <a:cubicBezTo>
                  <a:pt x="501" y="247"/>
                  <a:pt x="501" y="247"/>
                  <a:pt x="501" y="247"/>
                </a:cubicBezTo>
                <a:cubicBezTo>
                  <a:pt x="459" y="247"/>
                  <a:pt x="459" y="247"/>
                  <a:pt x="459" y="247"/>
                </a:cubicBezTo>
                <a:cubicBezTo>
                  <a:pt x="445" y="247"/>
                  <a:pt x="431" y="254"/>
                  <a:pt x="431" y="276"/>
                </a:cubicBezTo>
                <a:cubicBezTo>
                  <a:pt x="431" y="290"/>
                  <a:pt x="445" y="304"/>
                  <a:pt x="459" y="304"/>
                </a:cubicBezTo>
                <a:cubicBezTo>
                  <a:pt x="572" y="304"/>
                  <a:pt x="572" y="304"/>
                  <a:pt x="572" y="304"/>
                </a:cubicBezTo>
                <a:cubicBezTo>
                  <a:pt x="586" y="304"/>
                  <a:pt x="600" y="290"/>
                  <a:pt x="600" y="276"/>
                </a:cubicBezTo>
                <a:cubicBezTo>
                  <a:pt x="600" y="163"/>
                  <a:pt x="600" y="163"/>
                  <a:pt x="600" y="163"/>
                </a:cubicBezTo>
                <a:cubicBezTo>
                  <a:pt x="600" y="141"/>
                  <a:pt x="586" y="134"/>
                  <a:pt x="572" y="134"/>
                </a:cubicBezTo>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816C413E-BD44-44EE-A9E5-CFD1B67191A5}"/>
              </a:ext>
            </a:extLst>
          </p:cNvPr>
          <p:cNvSpPr/>
          <p:nvPr/>
        </p:nvSpPr>
        <p:spPr>
          <a:xfrm>
            <a:off x="6253675" y="2518518"/>
            <a:ext cx="359974" cy="3599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Freeform 32">
            <a:extLst>
              <a:ext uri="{FF2B5EF4-FFF2-40B4-BE49-F238E27FC236}">
                <a16:creationId xmlns:a16="http://schemas.microsoft.com/office/drawing/2014/main" id="{9C2C533C-98C1-498D-B12D-BA262270AC88}"/>
              </a:ext>
            </a:extLst>
          </p:cNvPr>
          <p:cNvSpPr>
            <a:spLocks noChangeArrowheads="1"/>
          </p:cNvSpPr>
          <p:nvPr/>
        </p:nvSpPr>
        <p:spPr bwMode="auto">
          <a:xfrm>
            <a:off x="6324125" y="2643737"/>
            <a:ext cx="219075" cy="109537"/>
          </a:xfrm>
          <a:custGeom>
            <a:avLst/>
            <a:gdLst>
              <a:gd name="T0" fmla="*/ 208635 w 609"/>
              <a:gd name="T1" fmla="*/ 61053 h 305"/>
              <a:gd name="T2" fmla="*/ 208635 w 609"/>
              <a:gd name="T3" fmla="*/ 61053 h 305"/>
              <a:gd name="T4" fmla="*/ 198563 w 609"/>
              <a:gd name="T5" fmla="*/ 50638 h 305"/>
              <a:gd name="T6" fmla="*/ 198563 w 609"/>
              <a:gd name="T7" fmla="*/ 35555 h 305"/>
              <a:gd name="T8" fmla="*/ 147484 w 609"/>
              <a:gd name="T9" fmla="*/ 86193 h 305"/>
              <a:gd name="T10" fmla="*/ 147484 w 609"/>
              <a:gd name="T11" fmla="*/ 86193 h 305"/>
              <a:gd name="T12" fmla="*/ 127339 w 609"/>
              <a:gd name="T13" fmla="*/ 104150 h 305"/>
              <a:gd name="T14" fmla="*/ 127339 w 609"/>
              <a:gd name="T15" fmla="*/ 104150 h 305"/>
              <a:gd name="T16" fmla="*/ 119785 w 609"/>
              <a:gd name="T17" fmla="*/ 109178 h 305"/>
              <a:gd name="T18" fmla="*/ 111872 w 609"/>
              <a:gd name="T19" fmla="*/ 104150 h 305"/>
              <a:gd name="T20" fmla="*/ 111872 w 609"/>
              <a:gd name="T21" fmla="*/ 104150 h 305"/>
              <a:gd name="T22" fmla="*/ 66188 w 609"/>
              <a:gd name="T23" fmla="*/ 58539 h 305"/>
              <a:gd name="T24" fmla="*/ 17986 w 609"/>
              <a:gd name="T25" fmla="*/ 104150 h 305"/>
              <a:gd name="T26" fmla="*/ 17986 w 609"/>
              <a:gd name="T27" fmla="*/ 104150 h 305"/>
              <a:gd name="T28" fmla="*/ 10432 w 609"/>
              <a:gd name="T29" fmla="*/ 109178 h 305"/>
              <a:gd name="T30" fmla="*/ 0 w 609"/>
              <a:gd name="T31" fmla="*/ 99122 h 305"/>
              <a:gd name="T32" fmla="*/ 5396 w 609"/>
              <a:gd name="T33" fmla="*/ 91221 h 305"/>
              <a:gd name="T34" fmla="*/ 5396 w 609"/>
              <a:gd name="T35" fmla="*/ 91221 h 305"/>
              <a:gd name="T36" fmla="*/ 58634 w 609"/>
              <a:gd name="T37" fmla="*/ 38069 h 305"/>
              <a:gd name="T38" fmla="*/ 58634 w 609"/>
              <a:gd name="T39" fmla="*/ 38069 h 305"/>
              <a:gd name="T40" fmla="*/ 66188 w 609"/>
              <a:gd name="T41" fmla="*/ 33041 h 305"/>
              <a:gd name="T42" fmla="*/ 71224 w 609"/>
              <a:gd name="T43" fmla="*/ 38069 h 305"/>
              <a:gd name="T44" fmla="*/ 71224 w 609"/>
              <a:gd name="T45" fmla="*/ 38069 h 305"/>
              <a:gd name="T46" fmla="*/ 119785 w 609"/>
              <a:gd name="T47" fmla="*/ 83679 h 305"/>
              <a:gd name="T48" fmla="*/ 132375 w 609"/>
              <a:gd name="T49" fmla="*/ 71109 h 305"/>
              <a:gd name="T50" fmla="*/ 132375 w 609"/>
              <a:gd name="T51" fmla="*/ 71109 h 305"/>
              <a:gd name="T52" fmla="*/ 134893 w 609"/>
              <a:gd name="T53" fmla="*/ 68595 h 305"/>
              <a:gd name="T54" fmla="*/ 139929 w 609"/>
              <a:gd name="T55" fmla="*/ 63567 h 305"/>
              <a:gd name="T56" fmla="*/ 139929 w 609"/>
              <a:gd name="T57" fmla="*/ 63567 h 305"/>
              <a:gd name="T58" fmla="*/ 183095 w 609"/>
              <a:gd name="T59" fmla="*/ 20471 h 305"/>
              <a:gd name="T60" fmla="*/ 167987 w 609"/>
              <a:gd name="T61" fmla="*/ 20471 h 305"/>
              <a:gd name="T62" fmla="*/ 157915 w 609"/>
              <a:gd name="T63" fmla="*/ 10056 h 305"/>
              <a:gd name="T64" fmla="*/ 167987 w 609"/>
              <a:gd name="T65" fmla="*/ 0 h 305"/>
              <a:gd name="T66" fmla="*/ 208635 w 609"/>
              <a:gd name="T67" fmla="*/ 0 h 305"/>
              <a:gd name="T68" fmla="*/ 218707 w 609"/>
              <a:gd name="T69" fmla="*/ 10056 h 305"/>
              <a:gd name="T70" fmla="*/ 218707 w 609"/>
              <a:gd name="T71" fmla="*/ 50638 h 305"/>
              <a:gd name="T72" fmla="*/ 208635 w 609"/>
              <a:gd name="T73" fmla="*/ 61053 h 30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9" h="305">
                <a:moveTo>
                  <a:pt x="580" y="170"/>
                </a:moveTo>
                <a:lnTo>
                  <a:pt x="580" y="170"/>
                </a:lnTo>
                <a:cubicBezTo>
                  <a:pt x="559" y="170"/>
                  <a:pt x="552" y="156"/>
                  <a:pt x="552" y="141"/>
                </a:cubicBezTo>
                <a:cubicBezTo>
                  <a:pt x="552" y="99"/>
                  <a:pt x="552" y="99"/>
                  <a:pt x="552" y="99"/>
                </a:cubicBezTo>
                <a:cubicBezTo>
                  <a:pt x="410" y="240"/>
                  <a:pt x="410" y="240"/>
                  <a:pt x="410" y="240"/>
                </a:cubicBezTo>
                <a:cubicBezTo>
                  <a:pt x="354" y="290"/>
                  <a:pt x="354" y="290"/>
                  <a:pt x="354" y="290"/>
                </a:cubicBezTo>
                <a:cubicBezTo>
                  <a:pt x="347" y="297"/>
                  <a:pt x="340" y="304"/>
                  <a:pt x="333" y="304"/>
                </a:cubicBezTo>
                <a:cubicBezTo>
                  <a:pt x="326" y="304"/>
                  <a:pt x="318" y="297"/>
                  <a:pt x="311" y="290"/>
                </a:cubicBezTo>
                <a:cubicBezTo>
                  <a:pt x="184" y="163"/>
                  <a:pt x="184" y="163"/>
                  <a:pt x="184" y="163"/>
                </a:cubicBezTo>
                <a:cubicBezTo>
                  <a:pt x="50" y="290"/>
                  <a:pt x="50" y="290"/>
                  <a:pt x="50" y="290"/>
                </a:cubicBezTo>
                <a:cubicBezTo>
                  <a:pt x="43" y="297"/>
                  <a:pt x="36" y="304"/>
                  <a:pt x="29" y="304"/>
                </a:cubicBezTo>
                <a:cubicBezTo>
                  <a:pt x="15" y="304"/>
                  <a:pt x="0" y="290"/>
                  <a:pt x="0" y="276"/>
                </a:cubicBezTo>
                <a:cubicBezTo>
                  <a:pt x="0" y="269"/>
                  <a:pt x="8" y="261"/>
                  <a:pt x="15" y="254"/>
                </a:cubicBezTo>
                <a:cubicBezTo>
                  <a:pt x="163" y="106"/>
                  <a:pt x="163" y="106"/>
                  <a:pt x="163" y="106"/>
                </a:cubicBezTo>
                <a:cubicBezTo>
                  <a:pt x="170" y="99"/>
                  <a:pt x="177" y="92"/>
                  <a:pt x="184" y="92"/>
                </a:cubicBezTo>
                <a:cubicBezTo>
                  <a:pt x="191" y="92"/>
                  <a:pt x="198" y="99"/>
                  <a:pt x="198" y="106"/>
                </a:cubicBezTo>
                <a:cubicBezTo>
                  <a:pt x="333" y="233"/>
                  <a:pt x="333" y="233"/>
                  <a:pt x="333" y="233"/>
                </a:cubicBezTo>
                <a:cubicBezTo>
                  <a:pt x="368" y="198"/>
                  <a:pt x="368" y="198"/>
                  <a:pt x="368" y="198"/>
                </a:cubicBezTo>
                <a:cubicBezTo>
                  <a:pt x="375" y="191"/>
                  <a:pt x="375" y="191"/>
                  <a:pt x="375" y="191"/>
                </a:cubicBezTo>
                <a:cubicBezTo>
                  <a:pt x="389" y="177"/>
                  <a:pt x="389" y="177"/>
                  <a:pt x="389" y="177"/>
                </a:cubicBezTo>
                <a:cubicBezTo>
                  <a:pt x="509" y="57"/>
                  <a:pt x="509" y="57"/>
                  <a:pt x="509" y="57"/>
                </a:cubicBezTo>
                <a:cubicBezTo>
                  <a:pt x="467" y="57"/>
                  <a:pt x="467" y="57"/>
                  <a:pt x="467" y="57"/>
                </a:cubicBezTo>
                <a:cubicBezTo>
                  <a:pt x="446" y="57"/>
                  <a:pt x="439" y="43"/>
                  <a:pt x="439" y="28"/>
                </a:cubicBezTo>
                <a:cubicBezTo>
                  <a:pt x="439" y="14"/>
                  <a:pt x="446" y="0"/>
                  <a:pt x="467" y="0"/>
                </a:cubicBezTo>
                <a:cubicBezTo>
                  <a:pt x="580" y="0"/>
                  <a:pt x="580" y="0"/>
                  <a:pt x="580" y="0"/>
                </a:cubicBezTo>
                <a:cubicBezTo>
                  <a:pt x="594" y="0"/>
                  <a:pt x="608" y="14"/>
                  <a:pt x="608" y="28"/>
                </a:cubicBezTo>
                <a:cubicBezTo>
                  <a:pt x="608" y="141"/>
                  <a:pt x="608" y="141"/>
                  <a:pt x="608" y="141"/>
                </a:cubicBezTo>
                <a:cubicBezTo>
                  <a:pt x="608" y="156"/>
                  <a:pt x="594" y="170"/>
                  <a:pt x="580" y="170"/>
                </a:cubicBezTo>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32" name="Freeform 74">
            <a:extLst>
              <a:ext uri="{FF2B5EF4-FFF2-40B4-BE49-F238E27FC236}">
                <a16:creationId xmlns:a16="http://schemas.microsoft.com/office/drawing/2014/main" id="{BA75B31A-8661-40F4-A9E4-0C955BB27983}"/>
              </a:ext>
            </a:extLst>
          </p:cNvPr>
          <p:cNvSpPr>
            <a:spLocks noChangeArrowheads="1"/>
          </p:cNvSpPr>
          <p:nvPr/>
        </p:nvSpPr>
        <p:spPr bwMode="auto">
          <a:xfrm>
            <a:off x="6280749" y="5891240"/>
            <a:ext cx="277716" cy="277716"/>
          </a:xfrm>
          <a:custGeom>
            <a:avLst/>
            <a:gdLst>
              <a:gd name="T0" fmla="*/ 208276 w 609"/>
              <a:gd name="T1" fmla="*/ 78781 h 609"/>
              <a:gd name="T2" fmla="*/ 208276 w 609"/>
              <a:gd name="T3" fmla="*/ 78781 h 609"/>
              <a:gd name="T4" fmla="*/ 162592 w 609"/>
              <a:gd name="T5" fmla="*/ 78781 h 609"/>
              <a:gd name="T6" fmla="*/ 152520 w 609"/>
              <a:gd name="T7" fmla="*/ 68708 h 609"/>
              <a:gd name="T8" fmla="*/ 162592 w 609"/>
              <a:gd name="T9" fmla="*/ 58276 h 609"/>
              <a:gd name="T10" fmla="*/ 180577 w 609"/>
              <a:gd name="T11" fmla="*/ 58276 h 609"/>
              <a:gd name="T12" fmla="*/ 109354 w 609"/>
              <a:gd name="T13" fmla="*/ 20145 h 609"/>
              <a:gd name="T14" fmla="*/ 20144 w 609"/>
              <a:gd name="T15" fmla="*/ 109358 h 609"/>
              <a:gd name="T16" fmla="*/ 109354 w 609"/>
              <a:gd name="T17" fmla="*/ 198211 h 609"/>
              <a:gd name="T18" fmla="*/ 198203 w 609"/>
              <a:gd name="T19" fmla="*/ 109358 h 609"/>
              <a:gd name="T20" fmla="*/ 208276 w 609"/>
              <a:gd name="T21" fmla="*/ 99285 h 609"/>
              <a:gd name="T22" fmla="*/ 218707 w 609"/>
              <a:gd name="T23" fmla="*/ 109358 h 609"/>
              <a:gd name="T24" fmla="*/ 109354 w 609"/>
              <a:gd name="T25" fmla="*/ 218715 h 609"/>
              <a:gd name="T26" fmla="*/ 0 w 609"/>
              <a:gd name="T27" fmla="*/ 109358 h 609"/>
              <a:gd name="T28" fmla="*/ 109354 w 609"/>
              <a:gd name="T29" fmla="*/ 0 h 609"/>
              <a:gd name="T30" fmla="*/ 198203 w 609"/>
              <a:gd name="T31" fmla="*/ 45686 h 609"/>
              <a:gd name="T32" fmla="*/ 198203 w 609"/>
              <a:gd name="T33" fmla="*/ 28059 h 609"/>
              <a:gd name="T34" fmla="*/ 208276 w 609"/>
              <a:gd name="T35" fmla="*/ 17627 h 609"/>
              <a:gd name="T36" fmla="*/ 218707 w 609"/>
              <a:gd name="T37" fmla="*/ 28059 h 609"/>
              <a:gd name="T38" fmla="*/ 218707 w 609"/>
              <a:gd name="T39" fmla="*/ 68708 h 609"/>
              <a:gd name="T40" fmla="*/ 208276 w 609"/>
              <a:gd name="T41" fmla="*/ 78781 h 60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09" h="609">
                <a:moveTo>
                  <a:pt x="579" y="219"/>
                </a:moveTo>
                <a:lnTo>
                  <a:pt x="579" y="219"/>
                </a:lnTo>
                <a:cubicBezTo>
                  <a:pt x="452" y="219"/>
                  <a:pt x="452" y="219"/>
                  <a:pt x="452" y="219"/>
                </a:cubicBezTo>
                <a:cubicBezTo>
                  <a:pt x="438" y="219"/>
                  <a:pt x="424" y="205"/>
                  <a:pt x="424" y="191"/>
                </a:cubicBezTo>
                <a:cubicBezTo>
                  <a:pt x="424" y="177"/>
                  <a:pt x="438" y="162"/>
                  <a:pt x="452" y="162"/>
                </a:cubicBezTo>
                <a:cubicBezTo>
                  <a:pt x="502" y="162"/>
                  <a:pt x="502" y="162"/>
                  <a:pt x="502" y="162"/>
                </a:cubicBezTo>
                <a:cubicBezTo>
                  <a:pt x="459" y="99"/>
                  <a:pt x="389" y="56"/>
                  <a:pt x="304" y="56"/>
                </a:cubicBezTo>
                <a:cubicBezTo>
                  <a:pt x="169" y="56"/>
                  <a:pt x="56" y="169"/>
                  <a:pt x="56" y="304"/>
                </a:cubicBezTo>
                <a:cubicBezTo>
                  <a:pt x="56" y="438"/>
                  <a:pt x="169" y="551"/>
                  <a:pt x="304" y="551"/>
                </a:cubicBezTo>
                <a:cubicBezTo>
                  <a:pt x="438" y="551"/>
                  <a:pt x="551" y="438"/>
                  <a:pt x="551" y="304"/>
                </a:cubicBezTo>
                <a:cubicBezTo>
                  <a:pt x="551" y="290"/>
                  <a:pt x="558" y="276"/>
                  <a:pt x="579" y="276"/>
                </a:cubicBezTo>
                <a:cubicBezTo>
                  <a:pt x="594" y="276"/>
                  <a:pt x="608" y="290"/>
                  <a:pt x="608" y="304"/>
                </a:cubicBezTo>
                <a:cubicBezTo>
                  <a:pt x="608" y="473"/>
                  <a:pt x="473" y="608"/>
                  <a:pt x="304" y="608"/>
                </a:cubicBezTo>
                <a:cubicBezTo>
                  <a:pt x="134" y="608"/>
                  <a:pt x="0" y="473"/>
                  <a:pt x="0" y="304"/>
                </a:cubicBezTo>
                <a:cubicBezTo>
                  <a:pt x="0" y="134"/>
                  <a:pt x="134" y="0"/>
                  <a:pt x="304" y="0"/>
                </a:cubicBezTo>
                <a:cubicBezTo>
                  <a:pt x="403" y="0"/>
                  <a:pt x="495" y="49"/>
                  <a:pt x="551" y="127"/>
                </a:cubicBezTo>
                <a:cubicBezTo>
                  <a:pt x="551" y="78"/>
                  <a:pt x="551" y="78"/>
                  <a:pt x="551" y="78"/>
                </a:cubicBezTo>
                <a:cubicBezTo>
                  <a:pt x="551" y="64"/>
                  <a:pt x="558" y="49"/>
                  <a:pt x="579" y="49"/>
                </a:cubicBezTo>
                <a:cubicBezTo>
                  <a:pt x="594" y="49"/>
                  <a:pt x="608" y="64"/>
                  <a:pt x="608" y="78"/>
                </a:cubicBezTo>
                <a:cubicBezTo>
                  <a:pt x="608" y="191"/>
                  <a:pt x="608" y="191"/>
                  <a:pt x="608" y="191"/>
                </a:cubicBezTo>
                <a:cubicBezTo>
                  <a:pt x="608" y="205"/>
                  <a:pt x="594" y="219"/>
                  <a:pt x="579" y="219"/>
                </a:cubicBezTo>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33" name="Freeform 79">
            <a:extLst>
              <a:ext uri="{FF2B5EF4-FFF2-40B4-BE49-F238E27FC236}">
                <a16:creationId xmlns:a16="http://schemas.microsoft.com/office/drawing/2014/main" id="{3F7F36E0-9E06-4020-94F3-ADA6ECA8B923}"/>
              </a:ext>
            </a:extLst>
          </p:cNvPr>
          <p:cNvSpPr>
            <a:spLocks noChangeArrowheads="1"/>
          </p:cNvSpPr>
          <p:nvPr/>
        </p:nvSpPr>
        <p:spPr bwMode="auto">
          <a:xfrm>
            <a:off x="5000411" y="5904321"/>
            <a:ext cx="249540" cy="251554"/>
          </a:xfrm>
          <a:custGeom>
            <a:avLst/>
            <a:gdLst>
              <a:gd name="T0" fmla="*/ 186369 w 545"/>
              <a:gd name="T1" fmla="*/ 198079 h 553"/>
              <a:gd name="T2" fmla="*/ 135081 w 545"/>
              <a:gd name="T3" fmla="*/ 187673 h 553"/>
              <a:gd name="T4" fmla="*/ 160725 w 545"/>
              <a:gd name="T5" fmla="*/ 177625 h 553"/>
              <a:gd name="T6" fmla="*/ 109799 w 545"/>
              <a:gd name="T7" fmla="*/ 127029 h 553"/>
              <a:gd name="T8" fmla="*/ 117383 w 545"/>
              <a:gd name="T9" fmla="*/ 109087 h 553"/>
              <a:gd name="T10" fmla="*/ 124968 w 545"/>
              <a:gd name="T11" fmla="*/ 111599 h 553"/>
              <a:gd name="T12" fmla="*/ 175895 w 545"/>
              <a:gd name="T13" fmla="*/ 147124 h 553"/>
              <a:gd name="T14" fmla="*/ 196482 w 545"/>
              <a:gd name="T15" fmla="*/ 147124 h 553"/>
              <a:gd name="T16" fmla="*/ 186369 w 545"/>
              <a:gd name="T17" fmla="*/ 198079 h 553"/>
              <a:gd name="T18" fmla="*/ 186369 w 545"/>
              <a:gd name="T19" fmla="*/ 61003 h 553"/>
              <a:gd name="T20" fmla="*/ 175895 w 545"/>
              <a:gd name="T21" fmla="*/ 35525 h 553"/>
              <a:gd name="T22" fmla="*/ 124968 w 545"/>
              <a:gd name="T23" fmla="*/ 86480 h 553"/>
              <a:gd name="T24" fmla="*/ 107270 w 545"/>
              <a:gd name="T25" fmla="*/ 78586 h 553"/>
              <a:gd name="T26" fmla="*/ 109799 w 545"/>
              <a:gd name="T27" fmla="*/ 71050 h 553"/>
              <a:gd name="T28" fmla="*/ 145555 w 545"/>
              <a:gd name="T29" fmla="*/ 20454 h 553"/>
              <a:gd name="T30" fmla="*/ 145555 w 545"/>
              <a:gd name="T31" fmla="*/ 0 h 553"/>
              <a:gd name="T32" fmla="*/ 196482 w 545"/>
              <a:gd name="T33" fmla="*/ 10047 h 553"/>
              <a:gd name="T34" fmla="*/ 186369 w 545"/>
              <a:gd name="T35" fmla="*/ 61003 h 553"/>
              <a:gd name="T36" fmla="*/ 84155 w 545"/>
              <a:gd name="T37" fmla="*/ 127029 h 553"/>
              <a:gd name="T38" fmla="*/ 50926 w 545"/>
              <a:gd name="T39" fmla="*/ 177625 h 553"/>
              <a:gd name="T40" fmla="*/ 50926 w 545"/>
              <a:gd name="T41" fmla="*/ 198079 h 553"/>
              <a:gd name="T42" fmla="*/ 0 w 545"/>
              <a:gd name="T43" fmla="*/ 187673 h 553"/>
              <a:gd name="T44" fmla="*/ 10113 w 545"/>
              <a:gd name="T45" fmla="*/ 137077 h 553"/>
              <a:gd name="T46" fmla="*/ 20226 w 545"/>
              <a:gd name="T47" fmla="*/ 162195 h 553"/>
              <a:gd name="T48" fmla="*/ 71514 w 545"/>
              <a:gd name="T49" fmla="*/ 111599 h 553"/>
              <a:gd name="T50" fmla="*/ 86683 w 545"/>
              <a:gd name="T51" fmla="*/ 119135 h 553"/>
              <a:gd name="T52" fmla="*/ 76570 w 545"/>
              <a:gd name="T53" fmla="*/ 88992 h 553"/>
              <a:gd name="T54" fmla="*/ 71514 w 545"/>
              <a:gd name="T55" fmla="*/ 86480 h 553"/>
              <a:gd name="T56" fmla="*/ 20226 w 545"/>
              <a:gd name="T57" fmla="*/ 35525 h 553"/>
              <a:gd name="T58" fmla="*/ 10113 w 545"/>
              <a:gd name="T59" fmla="*/ 61003 h 553"/>
              <a:gd name="T60" fmla="*/ 0 w 545"/>
              <a:gd name="T61" fmla="*/ 10047 h 553"/>
              <a:gd name="T62" fmla="*/ 50926 w 545"/>
              <a:gd name="T63" fmla="*/ 0 h 553"/>
              <a:gd name="T64" fmla="*/ 50926 w 545"/>
              <a:gd name="T65" fmla="*/ 20454 h 553"/>
              <a:gd name="T66" fmla="*/ 84155 w 545"/>
              <a:gd name="T67" fmla="*/ 71050 h 553"/>
              <a:gd name="T68" fmla="*/ 86683 w 545"/>
              <a:gd name="T69" fmla="*/ 78586 h 55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45" h="553">
                <a:moveTo>
                  <a:pt x="516" y="552"/>
                </a:moveTo>
                <a:lnTo>
                  <a:pt x="516" y="552"/>
                </a:lnTo>
                <a:cubicBezTo>
                  <a:pt x="403" y="552"/>
                  <a:pt x="403" y="552"/>
                  <a:pt x="403" y="552"/>
                </a:cubicBezTo>
                <a:cubicBezTo>
                  <a:pt x="389" y="552"/>
                  <a:pt x="374" y="537"/>
                  <a:pt x="374" y="523"/>
                </a:cubicBezTo>
                <a:cubicBezTo>
                  <a:pt x="374" y="502"/>
                  <a:pt x="389" y="495"/>
                  <a:pt x="403" y="495"/>
                </a:cubicBezTo>
                <a:cubicBezTo>
                  <a:pt x="445" y="495"/>
                  <a:pt x="445" y="495"/>
                  <a:pt x="445" y="495"/>
                </a:cubicBezTo>
                <a:cubicBezTo>
                  <a:pt x="304" y="354"/>
                  <a:pt x="304" y="354"/>
                  <a:pt x="304" y="354"/>
                </a:cubicBezTo>
                <a:cubicBezTo>
                  <a:pt x="304" y="347"/>
                  <a:pt x="297" y="339"/>
                  <a:pt x="297" y="332"/>
                </a:cubicBezTo>
                <a:cubicBezTo>
                  <a:pt x="297" y="318"/>
                  <a:pt x="311" y="304"/>
                  <a:pt x="325" y="304"/>
                </a:cubicBezTo>
                <a:cubicBezTo>
                  <a:pt x="332" y="304"/>
                  <a:pt x="339" y="304"/>
                  <a:pt x="346" y="311"/>
                </a:cubicBezTo>
                <a:cubicBezTo>
                  <a:pt x="487" y="452"/>
                  <a:pt x="487" y="452"/>
                  <a:pt x="487" y="452"/>
                </a:cubicBezTo>
                <a:cubicBezTo>
                  <a:pt x="487" y="410"/>
                  <a:pt x="487" y="410"/>
                  <a:pt x="487" y="410"/>
                </a:cubicBezTo>
                <a:cubicBezTo>
                  <a:pt x="487" y="389"/>
                  <a:pt x="502" y="382"/>
                  <a:pt x="516" y="382"/>
                </a:cubicBezTo>
                <a:cubicBezTo>
                  <a:pt x="530" y="382"/>
                  <a:pt x="544" y="389"/>
                  <a:pt x="544" y="410"/>
                </a:cubicBezTo>
                <a:cubicBezTo>
                  <a:pt x="544" y="523"/>
                  <a:pt x="544" y="523"/>
                  <a:pt x="544" y="523"/>
                </a:cubicBezTo>
                <a:cubicBezTo>
                  <a:pt x="544" y="537"/>
                  <a:pt x="530" y="552"/>
                  <a:pt x="516" y="552"/>
                </a:cubicBezTo>
                <a:close/>
                <a:moveTo>
                  <a:pt x="516" y="170"/>
                </a:moveTo>
                <a:lnTo>
                  <a:pt x="516" y="170"/>
                </a:lnTo>
                <a:cubicBezTo>
                  <a:pt x="502" y="170"/>
                  <a:pt x="487" y="163"/>
                  <a:pt x="487" y="141"/>
                </a:cubicBezTo>
                <a:cubicBezTo>
                  <a:pt x="487" y="99"/>
                  <a:pt x="487" y="99"/>
                  <a:pt x="487" y="99"/>
                </a:cubicBezTo>
                <a:cubicBezTo>
                  <a:pt x="346" y="241"/>
                  <a:pt x="346" y="241"/>
                  <a:pt x="346" y="241"/>
                </a:cubicBezTo>
                <a:cubicBezTo>
                  <a:pt x="339" y="248"/>
                  <a:pt x="332" y="248"/>
                  <a:pt x="325" y="248"/>
                </a:cubicBezTo>
                <a:cubicBezTo>
                  <a:pt x="311" y="248"/>
                  <a:pt x="297" y="234"/>
                  <a:pt x="297" y="219"/>
                </a:cubicBezTo>
                <a:cubicBezTo>
                  <a:pt x="297" y="212"/>
                  <a:pt x="304" y="205"/>
                  <a:pt x="304" y="198"/>
                </a:cubicBezTo>
                <a:cubicBezTo>
                  <a:pt x="445" y="57"/>
                  <a:pt x="445" y="57"/>
                  <a:pt x="445" y="57"/>
                </a:cubicBezTo>
                <a:cubicBezTo>
                  <a:pt x="403" y="57"/>
                  <a:pt x="403" y="57"/>
                  <a:pt x="403" y="57"/>
                </a:cubicBezTo>
                <a:cubicBezTo>
                  <a:pt x="389" y="57"/>
                  <a:pt x="374" y="50"/>
                  <a:pt x="374" y="28"/>
                </a:cubicBezTo>
                <a:cubicBezTo>
                  <a:pt x="374" y="14"/>
                  <a:pt x="389" y="0"/>
                  <a:pt x="403" y="0"/>
                </a:cubicBezTo>
                <a:cubicBezTo>
                  <a:pt x="516" y="0"/>
                  <a:pt x="516" y="0"/>
                  <a:pt x="516" y="0"/>
                </a:cubicBezTo>
                <a:cubicBezTo>
                  <a:pt x="530" y="0"/>
                  <a:pt x="544" y="14"/>
                  <a:pt x="544" y="28"/>
                </a:cubicBezTo>
                <a:cubicBezTo>
                  <a:pt x="544" y="141"/>
                  <a:pt x="544" y="141"/>
                  <a:pt x="544" y="141"/>
                </a:cubicBezTo>
                <a:cubicBezTo>
                  <a:pt x="544" y="163"/>
                  <a:pt x="530" y="170"/>
                  <a:pt x="516" y="170"/>
                </a:cubicBezTo>
                <a:close/>
                <a:moveTo>
                  <a:pt x="233" y="354"/>
                </a:moveTo>
                <a:lnTo>
                  <a:pt x="233" y="354"/>
                </a:lnTo>
                <a:cubicBezTo>
                  <a:pt x="92" y="495"/>
                  <a:pt x="92" y="495"/>
                  <a:pt x="92" y="495"/>
                </a:cubicBezTo>
                <a:cubicBezTo>
                  <a:pt x="141" y="495"/>
                  <a:pt x="141" y="495"/>
                  <a:pt x="141" y="495"/>
                </a:cubicBezTo>
                <a:cubicBezTo>
                  <a:pt x="155" y="495"/>
                  <a:pt x="169" y="502"/>
                  <a:pt x="169" y="523"/>
                </a:cubicBezTo>
                <a:cubicBezTo>
                  <a:pt x="169" y="537"/>
                  <a:pt x="155" y="552"/>
                  <a:pt x="141" y="552"/>
                </a:cubicBezTo>
                <a:cubicBezTo>
                  <a:pt x="28" y="552"/>
                  <a:pt x="28" y="552"/>
                  <a:pt x="28" y="552"/>
                </a:cubicBezTo>
                <a:cubicBezTo>
                  <a:pt x="7" y="552"/>
                  <a:pt x="0" y="537"/>
                  <a:pt x="0" y="523"/>
                </a:cubicBezTo>
                <a:cubicBezTo>
                  <a:pt x="0" y="410"/>
                  <a:pt x="0" y="410"/>
                  <a:pt x="0" y="410"/>
                </a:cubicBezTo>
                <a:cubicBezTo>
                  <a:pt x="0" y="389"/>
                  <a:pt x="7" y="382"/>
                  <a:pt x="28" y="382"/>
                </a:cubicBezTo>
                <a:cubicBezTo>
                  <a:pt x="42" y="382"/>
                  <a:pt x="56" y="389"/>
                  <a:pt x="56" y="410"/>
                </a:cubicBezTo>
                <a:cubicBezTo>
                  <a:pt x="56" y="452"/>
                  <a:pt x="56" y="452"/>
                  <a:pt x="56" y="452"/>
                </a:cubicBezTo>
                <a:cubicBezTo>
                  <a:pt x="198" y="311"/>
                  <a:pt x="198" y="311"/>
                  <a:pt x="198" y="311"/>
                </a:cubicBezTo>
                <a:cubicBezTo>
                  <a:pt x="198" y="304"/>
                  <a:pt x="205" y="304"/>
                  <a:pt x="212" y="304"/>
                </a:cubicBezTo>
                <a:cubicBezTo>
                  <a:pt x="233" y="304"/>
                  <a:pt x="240" y="318"/>
                  <a:pt x="240" y="332"/>
                </a:cubicBezTo>
                <a:cubicBezTo>
                  <a:pt x="240" y="339"/>
                  <a:pt x="240" y="347"/>
                  <a:pt x="233" y="354"/>
                </a:cubicBezTo>
                <a:close/>
                <a:moveTo>
                  <a:pt x="212" y="248"/>
                </a:moveTo>
                <a:lnTo>
                  <a:pt x="212" y="248"/>
                </a:lnTo>
                <a:cubicBezTo>
                  <a:pt x="205" y="248"/>
                  <a:pt x="198" y="248"/>
                  <a:pt x="198" y="241"/>
                </a:cubicBezTo>
                <a:cubicBezTo>
                  <a:pt x="56" y="99"/>
                  <a:pt x="56" y="99"/>
                  <a:pt x="56" y="99"/>
                </a:cubicBezTo>
                <a:cubicBezTo>
                  <a:pt x="56" y="141"/>
                  <a:pt x="56" y="141"/>
                  <a:pt x="56" y="141"/>
                </a:cubicBezTo>
                <a:cubicBezTo>
                  <a:pt x="56" y="163"/>
                  <a:pt x="42" y="170"/>
                  <a:pt x="28" y="170"/>
                </a:cubicBezTo>
                <a:cubicBezTo>
                  <a:pt x="7" y="170"/>
                  <a:pt x="0" y="163"/>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50"/>
                  <a:pt x="155" y="57"/>
                  <a:pt x="141" y="57"/>
                </a:cubicBezTo>
                <a:cubicBezTo>
                  <a:pt x="92" y="57"/>
                  <a:pt x="92" y="57"/>
                  <a:pt x="92" y="57"/>
                </a:cubicBezTo>
                <a:cubicBezTo>
                  <a:pt x="233" y="198"/>
                  <a:pt x="233" y="198"/>
                  <a:pt x="233" y="198"/>
                </a:cubicBezTo>
                <a:cubicBezTo>
                  <a:pt x="240" y="205"/>
                  <a:pt x="240" y="212"/>
                  <a:pt x="240" y="219"/>
                </a:cubicBezTo>
                <a:cubicBezTo>
                  <a:pt x="240" y="234"/>
                  <a:pt x="233" y="248"/>
                  <a:pt x="212" y="248"/>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
        <p:nvSpPr>
          <p:cNvPr id="34" name="Freeform 113">
            <a:extLst>
              <a:ext uri="{FF2B5EF4-FFF2-40B4-BE49-F238E27FC236}">
                <a16:creationId xmlns:a16="http://schemas.microsoft.com/office/drawing/2014/main" id="{1C185635-513D-4D0C-A54A-3234E067AAFD}"/>
              </a:ext>
            </a:extLst>
          </p:cNvPr>
          <p:cNvSpPr>
            <a:spLocks noChangeArrowheads="1"/>
          </p:cNvSpPr>
          <p:nvPr/>
        </p:nvSpPr>
        <p:spPr bwMode="auto">
          <a:xfrm>
            <a:off x="5620247" y="5902207"/>
            <a:ext cx="304294" cy="255783"/>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35" name="Freeform 149">
            <a:extLst>
              <a:ext uri="{FF2B5EF4-FFF2-40B4-BE49-F238E27FC236}">
                <a16:creationId xmlns:a16="http://schemas.microsoft.com/office/drawing/2014/main" id="{032DFD89-09D9-457E-A957-723A52D5BFB5}"/>
              </a:ext>
            </a:extLst>
          </p:cNvPr>
          <p:cNvSpPr>
            <a:spLocks noChangeArrowheads="1"/>
          </p:cNvSpPr>
          <p:nvPr/>
        </p:nvSpPr>
        <p:spPr bwMode="auto">
          <a:xfrm>
            <a:off x="6911607" y="5940120"/>
            <a:ext cx="310426" cy="179956"/>
          </a:xfrm>
          <a:custGeom>
            <a:avLst/>
            <a:gdLst>
              <a:gd name="T0" fmla="*/ 218707 w 608"/>
              <a:gd name="T1" fmla="*/ 63500 h 354"/>
              <a:gd name="T2" fmla="*/ 218707 w 608"/>
              <a:gd name="T3" fmla="*/ 63500 h 354"/>
              <a:gd name="T4" fmla="*/ 218707 w 608"/>
              <a:gd name="T5" fmla="*/ 66011 h 354"/>
              <a:gd name="T6" fmla="*/ 218707 w 608"/>
              <a:gd name="T7" fmla="*/ 66011 h 354"/>
              <a:gd name="T8" fmla="*/ 218707 w 608"/>
              <a:gd name="T9" fmla="*/ 66011 h 354"/>
              <a:gd name="T10" fmla="*/ 218707 w 608"/>
              <a:gd name="T11" fmla="*/ 66011 h 354"/>
              <a:gd name="T12" fmla="*/ 218707 w 608"/>
              <a:gd name="T13" fmla="*/ 66011 h 354"/>
              <a:gd name="T14" fmla="*/ 216185 w 608"/>
              <a:gd name="T15" fmla="*/ 70675 h 354"/>
              <a:gd name="T16" fmla="*/ 208618 w 608"/>
              <a:gd name="T17" fmla="*/ 78209 h 354"/>
              <a:gd name="T18" fmla="*/ 162859 w 608"/>
              <a:gd name="T19" fmla="*/ 111215 h 354"/>
              <a:gd name="T20" fmla="*/ 127189 w 608"/>
              <a:gd name="T21" fmla="*/ 124130 h 354"/>
              <a:gd name="T22" fmla="*/ 88996 w 608"/>
              <a:gd name="T23" fmla="*/ 124130 h 354"/>
              <a:gd name="T24" fmla="*/ 25222 w 608"/>
              <a:gd name="T25" fmla="*/ 93636 h 354"/>
              <a:gd name="T26" fmla="*/ 2522 w 608"/>
              <a:gd name="T27" fmla="*/ 70675 h 354"/>
              <a:gd name="T28" fmla="*/ 2522 w 608"/>
              <a:gd name="T29" fmla="*/ 58477 h 354"/>
              <a:gd name="T30" fmla="*/ 10089 w 608"/>
              <a:gd name="T31" fmla="*/ 50944 h 354"/>
              <a:gd name="T32" fmla="*/ 55848 w 608"/>
              <a:gd name="T33" fmla="*/ 15427 h 354"/>
              <a:gd name="T34" fmla="*/ 91518 w 608"/>
              <a:gd name="T35" fmla="*/ 2511 h 354"/>
              <a:gd name="T36" fmla="*/ 129711 w 608"/>
              <a:gd name="T37" fmla="*/ 5023 h 354"/>
              <a:gd name="T38" fmla="*/ 190963 w 608"/>
              <a:gd name="T39" fmla="*/ 35517 h 354"/>
              <a:gd name="T40" fmla="*/ 216185 w 608"/>
              <a:gd name="T41" fmla="*/ 58477 h 354"/>
              <a:gd name="T42" fmla="*/ 218707 w 608"/>
              <a:gd name="T43" fmla="*/ 63500 h 354"/>
              <a:gd name="T44" fmla="*/ 109534 w 608"/>
              <a:gd name="T45" fmla="*/ 22960 h 354"/>
              <a:gd name="T46" fmla="*/ 109534 w 608"/>
              <a:gd name="T47" fmla="*/ 22960 h 354"/>
              <a:gd name="T48" fmla="*/ 68458 w 608"/>
              <a:gd name="T49" fmla="*/ 63500 h 354"/>
              <a:gd name="T50" fmla="*/ 109534 w 608"/>
              <a:gd name="T51" fmla="*/ 103681 h 354"/>
              <a:gd name="T52" fmla="*/ 150248 w 608"/>
              <a:gd name="T53" fmla="*/ 63500 h 354"/>
              <a:gd name="T54" fmla="*/ 109534 w 608"/>
              <a:gd name="T55" fmla="*/ 22960 h 354"/>
              <a:gd name="T56" fmla="*/ 109534 w 608"/>
              <a:gd name="T57" fmla="*/ 83232 h 354"/>
              <a:gd name="T58" fmla="*/ 109534 w 608"/>
              <a:gd name="T59" fmla="*/ 83232 h 354"/>
              <a:gd name="T60" fmla="*/ 88996 w 608"/>
              <a:gd name="T61" fmla="*/ 63500 h 354"/>
              <a:gd name="T62" fmla="*/ 109534 w 608"/>
              <a:gd name="T63" fmla="*/ 43051 h 354"/>
              <a:gd name="T64" fmla="*/ 129711 w 608"/>
              <a:gd name="T65" fmla="*/ 63500 h 354"/>
              <a:gd name="T66" fmla="*/ 109534 w 608"/>
              <a:gd name="T67" fmla="*/ 83232 h 3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8" h="354">
                <a:moveTo>
                  <a:pt x="607" y="177"/>
                </a:moveTo>
                <a:lnTo>
                  <a:pt x="607" y="177"/>
                </a:lnTo>
                <a:cubicBezTo>
                  <a:pt x="607" y="184"/>
                  <a:pt x="607" y="184"/>
                  <a:pt x="607" y="184"/>
                </a:cubicBezTo>
                <a:cubicBezTo>
                  <a:pt x="607" y="190"/>
                  <a:pt x="600" y="190"/>
                  <a:pt x="600" y="197"/>
                </a:cubicBezTo>
                <a:cubicBezTo>
                  <a:pt x="593" y="204"/>
                  <a:pt x="586" y="211"/>
                  <a:pt x="579" y="218"/>
                </a:cubicBezTo>
                <a:cubicBezTo>
                  <a:pt x="544" y="254"/>
                  <a:pt x="494" y="289"/>
                  <a:pt x="452" y="310"/>
                </a:cubicBezTo>
                <a:cubicBezTo>
                  <a:pt x="424" y="331"/>
                  <a:pt x="388" y="338"/>
                  <a:pt x="353" y="346"/>
                </a:cubicBezTo>
                <a:cubicBezTo>
                  <a:pt x="318" y="353"/>
                  <a:pt x="282" y="353"/>
                  <a:pt x="247" y="346"/>
                </a:cubicBezTo>
                <a:cubicBezTo>
                  <a:pt x="183" y="331"/>
                  <a:pt x="127" y="296"/>
                  <a:pt x="70" y="261"/>
                </a:cubicBezTo>
                <a:cubicBezTo>
                  <a:pt x="49" y="239"/>
                  <a:pt x="28" y="218"/>
                  <a:pt x="7" y="197"/>
                </a:cubicBezTo>
                <a:cubicBezTo>
                  <a:pt x="0" y="184"/>
                  <a:pt x="0" y="170"/>
                  <a:pt x="7" y="163"/>
                </a:cubicBezTo>
                <a:cubicBezTo>
                  <a:pt x="14" y="156"/>
                  <a:pt x="21" y="149"/>
                  <a:pt x="28" y="142"/>
                </a:cubicBezTo>
                <a:cubicBezTo>
                  <a:pt x="63" y="106"/>
                  <a:pt x="113" y="71"/>
                  <a:pt x="155" y="43"/>
                </a:cubicBezTo>
                <a:cubicBezTo>
                  <a:pt x="183" y="29"/>
                  <a:pt x="219" y="14"/>
                  <a:pt x="254" y="7"/>
                </a:cubicBezTo>
                <a:cubicBezTo>
                  <a:pt x="290" y="0"/>
                  <a:pt x="325" y="0"/>
                  <a:pt x="360" y="14"/>
                </a:cubicBezTo>
                <a:cubicBezTo>
                  <a:pt x="424" y="21"/>
                  <a:pt x="480" y="57"/>
                  <a:pt x="530" y="99"/>
                </a:cubicBezTo>
                <a:cubicBezTo>
                  <a:pt x="558" y="120"/>
                  <a:pt x="579" y="142"/>
                  <a:pt x="600" y="163"/>
                </a:cubicBezTo>
                <a:cubicBezTo>
                  <a:pt x="600" y="170"/>
                  <a:pt x="607" y="170"/>
                  <a:pt x="607" y="177"/>
                </a:cubicBezTo>
                <a:close/>
                <a:moveTo>
                  <a:pt x="304" y="64"/>
                </a:moveTo>
                <a:lnTo>
                  <a:pt x="304" y="64"/>
                </a:lnTo>
                <a:cubicBezTo>
                  <a:pt x="240" y="64"/>
                  <a:pt x="190" y="113"/>
                  <a:pt x="190" y="177"/>
                </a:cubicBezTo>
                <a:cubicBezTo>
                  <a:pt x="190" y="239"/>
                  <a:pt x="240" y="289"/>
                  <a:pt x="304" y="289"/>
                </a:cubicBezTo>
                <a:cubicBezTo>
                  <a:pt x="367" y="289"/>
                  <a:pt x="417" y="239"/>
                  <a:pt x="417" y="177"/>
                </a:cubicBezTo>
                <a:cubicBezTo>
                  <a:pt x="417" y="113"/>
                  <a:pt x="367" y="64"/>
                  <a:pt x="304" y="64"/>
                </a:cubicBezTo>
                <a:close/>
                <a:moveTo>
                  <a:pt x="304" y="232"/>
                </a:moveTo>
                <a:lnTo>
                  <a:pt x="304" y="232"/>
                </a:lnTo>
                <a:cubicBezTo>
                  <a:pt x="275" y="232"/>
                  <a:pt x="247" y="204"/>
                  <a:pt x="247" y="177"/>
                </a:cubicBezTo>
                <a:cubicBezTo>
                  <a:pt x="247" y="142"/>
                  <a:pt x="275" y="120"/>
                  <a:pt x="304" y="120"/>
                </a:cubicBezTo>
                <a:cubicBezTo>
                  <a:pt x="332" y="120"/>
                  <a:pt x="360" y="142"/>
                  <a:pt x="360" y="177"/>
                </a:cubicBezTo>
                <a:cubicBezTo>
                  <a:pt x="360" y="204"/>
                  <a:pt x="332" y="232"/>
                  <a:pt x="304" y="232"/>
                </a:cubicBezTo>
                <a:close/>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
        <p:nvSpPr>
          <p:cNvPr id="36" name="TextBox 35">
            <a:extLst>
              <a:ext uri="{FF2B5EF4-FFF2-40B4-BE49-F238E27FC236}">
                <a16:creationId xmlns:a16="http://schemas.microsoft.com/office/drawing/2014/main" id="{707488AB-8394-4C01-8AD4-4D7FD0BD55FD}"/>
              </a:ext>
            </a:extLst>
          </p:cNvPr>
          <p:cNvSpPr txBox="1"/>
          <p:nvPr/>
        </p:nvSpPr>
        <p:spPr>
          <a:xfrm>
            <a:off x="4792050" y="5418283"/>
            <a:ext cx="66626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80%</a:t>
            </a:r>
          </a:p>
        </p:txBody>
      </p:sp>
      <p:sp>
        <p:nvSpPr>
          <p:cNvPr id="41" name="TextBox 40">
            <a:extLst>
              <a:ext uri="{FF2B5EF4-FFF2-40B4-BE49-F238E27FC236}">
                <a16:creationId xmlns:a16="http://schemas.microsoft.com/office/drawing/2014/main" id="{FBCE35D9-D229-4251-97C2-FB84AFECE5C1}"/>
              </a:ext>
            </a:extLst>
          </p:cNvPr>
          <p:cNvSpPr txBox="1"/>
          <p:nvPr/>
        </p:nvSpPr>
        <p:spPr>
          <a:xfrm>
            <a:off x="5441336" y="5418283"/>
            <a:ext cx="66626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60%</a:t>
            </a:r>
          </a:p>
        </p:txBody>
      </p:sp>
      <p:sp>
        <p:nvSpPr>
          <p:cNvPr id="42" name="TextBox 41">
            <a:extLst>
              <a:ext uri="{FF2B5EF4-FFF2-40B4-BE49-F238E27FC236}">
                <a16:creationId xmlns:a16="http://schemas.microsoft.com/office/drawing/2014/main" id="{0AB6E1B7-9CE7-4EA6-9348-EC532E7DD03D}"/>
              </a:ext>
            </a:extLst>
          </p:cNvPr>
          <p:cNvSpPr txBox="1"/>
          <p:nvPr/>
        </p:nvSpPr>
        <p:spPr>
          <a:xfrm>
            <a:off x="6090622" y="5418283"/>
            <a:ext cx="66626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70%</a:t>
            </a:r>
          </a:p>
        </p:txBody>
      </p:sp>
      <p:sp>
        <p:nvSpPr>
          <p:cNvPr id="43" name="TextBox 42">
            <a:extLst>
              <a:ext uri="{FF2B5EF4-FFF2-40B4-BE49-F238E27FC236}">
                <a16:creationId xmlns:a16="http://schemas.microsoft.com/office/drawing/2014/main" id="{F8AC0B7A-4FB4-4E38-AB15-854C9536D2CB}"/>
              </a:ext>
            </a:extLst>
          </p:cNvPr>
          <p:cNvSpPr txBox="1"/>
          <p:nvPr/>
        </p:nvSpPr>
        <p:spPr>
          <a:xfrm>
            <a:off x="6739907" y="5418283"/>
            <a:ext cx="666262" cy="276999"/>
          </a:xfrm>
          <a:prstGeom prst="rect">
            <a:avLst/>
          </a:prstGeom>
          <a:noFill/>
        </p:spPr>
        <p:txBody>
          <a:bodyPr wrap="square" rtlCol="0">
            <a:spAutoFit/>
          </a:bodyPr>
          <a:lstStyle/>
          <a:p>
            <a:pPr algn="ctr"/>
            <a:r>
              <a:rPr lang="en-US" sz="1200" dirty="0">
                <a:solidFill>
                  <a:schemeClr val="tx1">
                    <a:lumMod val="85000"/>
                    <a:lumOff val="15000"/>
                  </a:schemeClr>
                </a:solidFill>
                <a:latin typeface="Inter" panose="020B0502030000000004" pitchFamily="34" charset="0"/>
                <a:ea typeface="Inter" panose="020B0502030000000004" pitchFamily="34" charset="0"/>
              </a:rPr>
              <a:t>50%</a:t>
            </a:r>
          </a:p>
        </p:txBody>
      </p:sp>
      <p:sp>
        <p:nvSpPr>
          <p:cNvPr id="45" name="TextBox 44">
            <a:extLst>
              <a:ext uri="{FF2B5EF4-FFF2-40B4-BE49-F238E27FC236}">
                <a16:creationId xmlns:a16="http://schemas.microsoft.com/office/drawing/2014/main" id="{A54F9805-ADB5-429D-8ABE-B6E3EA84A95E}"/>
              </a:ext>
            </a:extLst>
          </p:cNvPr>
          <p:cNvSpPr txBox="1"/>
          <p:nvPr/>
        </p:nvSpPr>
        <p:spPr>
          <a:xfrm>
            <a:off x="8608541" y="2524696"/>
            <a:ext cx="2896135"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 there mater is good terminated you in greater nay the prudent</a:t>
            </a:r>
          </a:p>
        </p:txBody>
      </p:sp>
      <p:sp>
        <p:nvSpPr>
          <p:cNvPr id="46" name="TextBox 45">
            <a:extLst>
              <a:ext uri="{FF2B5EF4-FFF2-40B4-BE49-F238E27FC236}">
                <a16:creationId xmlns:a16="http://schemas.microsoft.com/office/drawing/2014/main" id="{740C6B82-FA25-425A-86B5-278175358C1E}"/>
              </a:ext>
            </a:extLst>
          </p:cNvPr>
          <p:cNvSpPr txBox="1"/>
          <p:nvPr/>
        </p:nvSpPr>
        <p:spPr>
          <a:xfrm>
            <a:off x="8608541" y="5078746"/>
            <a:ext cx="2896135"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a:t>
            </a:r>
          </a:p>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frequently to gay terminated you greater nay the prudent there mater is good terminated you in greater nay the prudent</a:t>
            </a:r>
          </a:p>
        </p:txBody>
      </p:sp>
    </p:spTree>
    <p:extLst>
      <p:ext uri="{BB962C8B-B14F-4D97-AF65-F5344CB8AC3E}">
        <p14:creationId xmlns:p14="http://schemas.microsoft.com/office/powerpoint/2010/main" val="5239490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4D7145-E478-43D7-9793-AE7C0C676708}"/>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9DB3FD62-DD43-43BF-8BC0-DAEEC8026E4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B8677A16-63DD-4B8D-AFEB-8A1151797370}"/>
              </a:ext>
            </a:extLst>
          </p:cNvPr>
          <p:cNvSpPr txBox="1"/>
          <p:nvPr/>
        </p:nvSpPr>
        <p:spPr>
          <a:xfrm>
            <a:off x="1991957" y="1994874"/>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 name="TextBox 5">
            <a:extLst>
              <a:ext uri="{FF2B5EF4-FFF2-40B4-BE49-F238E27FC236}">
                <a16:creationId xmlns:a16="http://schemas.microsoft.com/office/drawing/2014/main" id="{B1419DD4-A724-4A99-8A68-294928CB19AF}"/>
              </a:ext>
            </a:extLst>
          </p:cNvPr>
          <p:cNvSpPr txBox="1"/>
          <p:nvPr/>
        </p:nvSpPr>
        <p:spPr>
          <a:xfrm>
            <a:off x="1991957" y="2421257"/>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 go good terminated.</a:t>
            </a:r>
          </a:p>
        </p:txBody>
      </p:sp>
      <p:sp>
        <p:nvSpPr>
          <p:cNvPr id="10" name="Diamond 9">
            <a:extLst>
              <a:ext uri="{FF2B5EF4-FFF2-40B4-BE49-F238E27FC236}">
                <a16:creationId xmlns:a16="http://schemas.microsoft.com/office/drawing/2014/main" id="{03F61A7E-88AD-4ECF-99B6-CA7B3FA34ED0}"/>
              </a:ext>
            </a:extLst>
          </p:cNvPr>
          <p:cNvSpPr/>
          <p:nvPr/>
        </p:nvSpPr>
        <p:spPr>
          <a:xfrm>
            <a:off x="687324" y="2208066"/>
            <a:ext cx="990015" cy="990015"/>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E6532ADD-CDC1-41D7-8EA4-E41B88C71411}"/>
              </a:ext>
            </a:extLst>
          </p:cNvPr>
          <p:cNvSpPr txBox="1"/>
          <p:nvPr/>
        </p:nvSpPr>
        <p:spPr>
          <a:xfrm>
            <a:off x="1991957" y="4755802"/>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7" name="TextBox 16">
            <a:extLst>
              <a:ext uri="{FF2B5EF4-FFF2-40B4-BE49-F238E27FC236}">
                <a16:creationId xmlns:a16="http://schemas.microsoft.com/office/drawing/2014/main" id="{EEA90A88-8E21-4A13-B190-4E3A27280870}"/>
              </a:ext>
            </a:extLst>
          </p:cNvPr>
          <p:cNvSpPr txBox="1"/>
          <p:nvPr/>
        </p:nvSpPr>
        <p:spPr>
          <a:xfrm>
            <a:off x="1991957" y="518218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 go good terminated.</a:t>
            </a:r>
          </a:p>
        </p:txBody>
      </p:sp>
      <p:sp>
        <p:nvSpPr>
          <p:cNvPr id="15" name="Diamond 14">
            <a:extLst>
              <a:ext uri="{FF2B5EF4-FFF2-40B4-BE49-F238E27FC236}">
                <a16:creationId xmlns:a16="http://schemas.microsoft.com/office/drawing/2014/main" id="{615DDF3A-8743-4A55-B5C1-A68A445F1BB0}"/>
              </a:ext>
            </a:extLst>
          </p:cNvPr>
          <p:cNvSpPr/>
          <p:nvPr/>
        </p:nvSpPr>
        <p:spPr>
          <a:xfrm>
            <a:off x="687324" y="4968994"/>
            <a:ext cx="990015" cy="990015"/>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Diamond 31">
            <a:extLst>
              <a:ext uri="{FF2B5EF4-FFF2-40B4-BE49-F238E27FC236}">
                <a16:creationId xmlns:a16="http://schemas.microsoft.com/office/drawing/2014/main" id="{443ECE0B-1B6D-4C00-90E3-E3C20B1FA4AC}"/>
              </a:ext>
            </a:extLst>
          </p:cNvPr>
          <p:cNvSpPr/>
          <p:nvPr/>
        </p:nvSpPr>
        <p:spPr>
          <a:xfrm flipH="1">
            <a:off x="10514661" y="2208066"/>
            <a:ext cx="990015" cy="990015"/>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0" name="TextBox 29">
            <a:extLst>
              <a:ext uri="{FF2B5EF4-FFF2-40B4-BE49-F238E27FC236}">
                <a16:creationId xmlns:a16="http://schemas.microsoft.com/office/drawing/2014/main" id="{CCC2205B-CFA1-4E45-BCB7-EECD23D1E79B}"/>
              </a:ext>
            </a:extLst>
          </p:cNvPr>
          <p:cNvSpPr txBox="1"/>
          <p:nvPr/>
        </p:nvSpPr>
        <p:spPr>
          <a:xfrm flipH="1">
            <a:off x="8353717" y="199487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59A7A47B-BBA7-40B3-ACA8-A9F3FDA5953E}"/>
              </a:ext>
            </a:extLst>
          </p:cNvPr>
          <p:cNvSpPr txBox="1"/>
          <p:nvPr/>
        </p:nvSpPr>
        <p:spPr>
          <a:xfrm flipH="1">
            <a:off x="7791450" y="2421256"/>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 go good terminated.</a:t>
            </a:r>
          </a:p>
        </p:txBody>
      </p:sp>
      <p:sp>
        <p:nvSpPr>
          <p:cNvPr id="33" name="TextBox 32">
            <a:extLst>
              <a:ext uri="{FF2B5EF4-FFF2-40B4-BE49-F238E27FC236}">
                <a16:creationId xmlns:a16="http://schemas.microsoft.com/office/drawing/2014/main" id="{A8E38BFC-62EC-4329-B0F2-D4A18F403EC1}"/>
              </a:ext>
            </a:extLst>
          </p:cNvPr>
          <p:cNvSpPr txBox="1"/>
          <p:nvPr/>
        </p:nvSpPr>
        <p:spPr>
          <a:xfrm flipH="1">
            <a:off x="8353717" y="4755801"/>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4" name="TextBox 33">
            <a:extLst>
              <a:ext uri="{FF2B5EF4-FFF2-40B4-BE49-F238E27FC236}">
                <a16:creationId xmlns:a16="http://schemas.microsoft.com/office/drawing/2014/main" id="{4ACAD961-0E55-4ACB-89F5-9A74161EBFED}"/>
              </a:ext>
            </a:extLst>
          </p:cNvPr>
          <p:cNvSpPr txBox="1"/>
          <p:nvPr/>
        </p:nvSpPr>
        <p:spPr>
          <a:xfrm flipH="1">
            <a:off x="7791450" y="5182184"/>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there mater is go good terminated.</a:t>
            </a:r>
          </a:p>
        </p:txBody>
      </p:sp>
      <p:sp>
        <p:nvSpPr>
          <p:cNvPr id="35" name="Diamond 34">
            <a:extLst>
              <a:ext uri="{FF2B5EF4-FFF2-40B4-BE49-F238E27FC236}">
                <a16:creationId xmlns:a16="http://schemas.microsoft.com/office/drawing/2014/main" id="{477A8434-A4D6-4546-89A2-4ECAB9CAE215}"/>
              </a:ext>
            </a:extLst>
          </p:cNvPr>
          <p:cNvSpPr/>
          <p:nvPr/>
        </p:nvSpPr>
        <p:spPr>
          <a:xfrm flipH="1">
            <a:off x="10514661" y="4968994"/>
            <a:ext cx="990015" cy="990015"/>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9" name="Straight Connector 38">
            <a:extLst>
              <a:ext uri="{FF2B5EF4-FFF2-40B4-BE49-F238E27FC236}">
                <a16:creationId xmlns:a16="http://schemas.microsoft.com/office/drawing/2014/main" id="{9AFDAAA5-1995-448F-9DAE-C410E711DEA9}"/>
              </a:ext>
            </a:extLst>
          </p:cNvPr>
          <p:cNvCxnSpPr>
            <a:cxnSpLocks/>
          </p:cNvCxnSpPr>
          <p:nvPr/>
        </p:nvCxnSpPr>
        <p:spPr>
          <a:xfrm>
            <a:off x="687324" y="4083537"/>
            <a:ext cx="52181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3" name="Chart 42">
            <a:extLst>
              <a:ext uri="{FF2B5EF4-FFF2-40B4-BE49-F238E27FC236}">
                <a16:creationId xmlns:a16="http://schemas.microsoft.com/office/drawing/2014/main" id="{30EE165A-CA90-4FFC-AAFA-2B41056DB3DC}"/>
              </a:ext>
            </a:extLst>
          </p:cNvPr>
          <p:cNvGraphicFramePr/>
          <p:nvPr>
            <p:extLst>
              <p:ext uri="{D42A27DB-BD31-4B8C-83A1-F6EECF244321}">
                <p14:modId xmlns:p14="http://schemas.microsoft.com/office/powerpoint/2010/main" val="1778711550"/>
              </p:ext>
            </p:extLst>
          </p:nvPr>
        </p:nvGraphicFramePr>
        <p:xfrm>
          <a:off x="4848226" y="1994873"/>
          <a:ext cx="2533649" cy="169130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6" name="Chart 45">
            <a:extLst>
              <a:ext uri="{FF2B5EF4-FFF2-40B4-BE49-F238E27FC236}">
                <a16:creationId xmlns:a16="http://schemas.microsoft.com/office/drawing/2014/main" id="{60089268-59A9-4292-A48B-C26258EBFC8B}"/>
              </a:ext>
            </a:extLst>
          </p:cNvPr>
          <p:cNvGraphicFramePr/>
          <p:nvPr>
            <p:extLst>
              <p:ext uri="{D42A27DB-BD31-4B8C-83A1-F6EECF244321}">
                <p14:modId xmlns:p14="http://schemas.microsoft.com/office/powerpoint/2010/main" val="1102778271"/>
              </p:ext>
            </p:extLst>
          </p:nvPr>
        </p:nvGraphicFramePr>
        <p:xfrm>
          <a:off x="4848226" y="4480898"/>
          <a:ext cx="2533649" cy="1691302"/>
        </p:xfrm>
        <a:graphic>
          <a:graphicData uri="http://schemas.openxmlformats.org/drawingml/2006/chart">
            <c:chart xmlns:c="http://schemas.openxmlformats.org/drawingml/2006/chart" xmlns:r="http://schemas.openxmlformats.org/officeDocument/2006/relationships" r:id="rId3"/>
          </a:graphicData>
        </a:graphic>
      </p:graphicFrame>
      <p:cxnSp>
        <p:nvCxnSpPr>
          <p:cNvPr id="53" name="Straight Connector 52">
            <a:extLst>
              <a:ext uri="{FF2B5EF4-FFF2-40B4-BE49-F238E27FC236}">
                <a16:creationId xmlns:a16="http://schemas.microsoft.com/office/drawing/2014/main" id="{13D085EA-ABEE-49CD-BE41-BF6876D1076D}"/>
              </a:ext>
            </a:extLst>
          </p:cNvPr>
          <p:cNvCxnSpPr>
            <a:cxnSpLocks/>
          </p:cNvCxnSpPr>
          <p:nvPr/>
        </p:nvCxnSpPr>
        <p:spPr>
          <a:xfrm>
            <a:off x="6286500" y="4083537"/>
            <a:ext cx="521817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62FE76E5-E752-44E1-B731-CC08DCEFFEFA}"/>
              </a:ext>
            </a:extLst>
          </p:cNvPr>
          <p:cNvSpPr/>
          <p:nvPr/>
        </p:nvSpPr>
        <p:spPr>
          <a:xfrm>
            <a:off x="6060588" y="4048125"/>
            <a:ext cx="70824" cy="7082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Freeform 65">
            <a:extLst>
              <a:ext uri="{FF2B5EF4-FFF2-40B4-BE49-F238E27FC236}">
                <a16:creationId xmlns:a16="http://schemas.microsoft.com/office/drawing/2014/main" id="{BA4AD81C-684C-4DEE-AB11-3687224A1C33}"/>
              </a:ext>
            </a:extLst>
          </p:cNvPr>
          <p:cNvSpPr>
            <a:spLocks noChangeArrowheads="1"/>
          </p:cNvSpPr>
          <p:nvPr/>
        </p:nvSpPr>
        <p:spPr bwMode="auto">
          <a:xfrm>
            <a:off x="984197" y="2506604"/>
            <a:ext cx="396268" cy="392938"/>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100">
            <a:extLst>
              <a:ext uri="{FF2B5EF4-FFF2-40B4-BE49-F238E27FC236}">
                <a16:creationId xmlns:a16="http://schemas.microsoft.com/office/drawing/2014/main" id="{8D186B61-FC5F-4D42-A517-07600281E5BA}"/>
              </a:ext>
            </a:extLst>
          </p:cNvPr>
          <p:cNvSpPr>
            <a:spLocks noChangeArrowheads="1"/>
          </p:cNvSpPr>
          <p:nvPr/>
        </p:nvSpPr>
        <p:spPr bwMode="auto">
          <a:xfrm>
            <a:off x="10774905" y="5312488"/>
            <a:ext cx="469526" cy="303026"/>
          </a:xfrm>
          <a:custGeom>
            <a:avLst/>
            <a:gdLst>
              <a:gd name="T0" fmla="*/ 171249 w 498"/>
              <a:gd name="T1" fmla="*/ 40178 h 320"/>
              <a:gd name="T2" fmla="*/ 171249 w 498"/>
              <a:gd name="T3" fmla="*/ 40178 h 320"/>
              <a:gd name="T4" fmla="*/ 159563 w 498"/>
              <a:gd name="T5" fmla="*/ 40178 h 320"/>
              <a:gd name="T6" fmla="*/ 103828 w 498"/>
              <a:gd name="T7" fmla="*/ 0 h 320"/>
              <a:gd name="T8" fmla="*/ 44048 w 498"/>
              <a:gd name="T9" fmla="*/ 60493 h 320"/>
              <a:gd name="T10" fmla="*/ 44048 w 498"/>
              <a:gd name="T11" fmla="*/ 67717 h 320"/>
              <a:gd name="T12" fmla="*/ 40003 w 498"/>
              <a:gd name="T13" fmla="*/ 67717 h 320"/>
              <a:gd name="T14" fmla="*/ 0 w 498"/>
              <a:gd name="T15" fmla="*/ 108347 h 320"/>
              <a:gd name="T16" fmla="*/ 40003 w 498"/>
              <a:gd name="T17" fmla="*/ 144011 h 320"/>
              <a:gd name="T18" fmla="*/ 171249 w 498"/>
              <a:gd name="T19" fmla="*/ 144011 h 320"/>
              <a:gd name="T20" fmla="*/ 223388 w 498"/>
              <a:gd name="T21" fmla="*/ 92095 h 320"/>
              <a:gd name="T22" fmla="*/ 171249 w 498"/>
              <a:gd name="T23" fmla="*/ 40178 h 320"/>
              <a:gd name="T24" fmla="*/ 127650 w 498"/>
              <a:gd name="T25" fmla="*/ 88032 h 320"/>
              <a:gd name="T26" fmla="*/ 127650 w 498"/>
              <a:gd name="T27" fmla="*/ 88032 h 320"/>
              <a:gd name="T28" fmla="*/ 95738 w 498"/>
              <a:gd name="T29" fmla="*/ 124147 h 320"/>
              <a:gd name="T30" fmla="*/ 87647 w 498"/>
              <a:gd name="T31" fmla="*/ 124147 h 320"/>
              <a:gd name="T32" fmla="*/ 87647 w 498"/>
              <a:gd name="T33" fmla="*/ 120084 h 320"/>
              <a:gd name="T34" fmla="*/ 87647 w 498"/>
              <a:gd name="T35" fmla="*/ 116021 h 320"/>
              <a:gd name="T36" fmla="*/ 99783 w 498"/>
              <a:gd name="T37" fmla="*/ 92095 h 320"/>
              <a:gd name="T38" fmla="*/ 91692 w 498"/>
              <a:gd name="T39" fmla="*/ 88032 h 320"/>
              <a:gd name="T40" fmla="*/ 91692 w 498"/>
              <a:gd name="T41" fmla="*/ 88032 h 320"/>
              <a:gd name="T42" fmla="*/ 83602 w 498"/>
              <a:gd name="T43" fmla="*/ 80357 h 320"/>
              <a:gd name="T44" fmla="*/ 87647 w 498"/>
              <a:gd name="T45" fmla="*/ 72231 h 320"/>
              <a:gd name="T46" fmla="*/ 115964 w 498"/>
              <a:gd name="T47" fmla="*/ 40178 h 320"/>
              <a:gd name="T48" fmla="*/ 123605 w 498"/>
              <a:gd name="T49" fmla="*/ 36116 h 320"/>
              <a:gd name="T50" fmla="*/ 127650 w 498"/>
              <a:gd name="T51" fmla="*/ 40178 h 320"/>
              <a:gd name="T52" fmla="*/ 123605 w 498"/>
              <a:gd name="T53" fmla="*/ 47853 h 320"/>
              <a:gd name="T54" fmla="*/ 111919 w 498"/>
              <a:gd name="T55" fmla="*/ 72231 h 320"/>
              <a:gd name="T56" fmla="*/ 123605 w 498"/>
              <a:gd name="T57" fmla="*/ 76294 h 320"/>
              <a:gd name="T58" fmla="*/ 123605 w 498"/>
              <a:gd name="T59" fmla="*/ 76294 h 320"/>
              <a:gd name="T60" fmla="*/ 131695 w 498"/>
              <a:gd name="T61" fmla="*/ 84420 h 320"/>
              <a:gd name="T62" fmla="*/ 127650 w 498"/>
              <a:gd name="T63" fmla="*/ 88032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115">
            <a:extLst>
              <a:ext uri="{FF2B5EF4-FFF2-40B4-BE49-F238E27FC236}">
                <a16:creationId xmlns:a16="http://schemas.microsoft.com/office/drawing/2014/main" id="{F401C753-E5A0-4C54-A685-3738F31C7216}"/>
              </a:ext>
            </a:extLst>
          </p:cNvPr>
          <p:cNvSpPr>
            <a:spLocks noChangeArrowheads="1"/>
          </p:cNvSpPr>
          <p:nvPr/>
        </p:nvSpPr>
        <p:spPr bwMode="auto">
          <a:xfrm>
            <a:off x="1029476" y="5232052"/>
            <a:ext cx="356510" cy="444848"/>
          </a:xfrm>
          <a:custGeom>
            <a:avLst/>
            <a:gdLst>
              <a:gd name="T0" fmla="*/ 170867 w 400"/>
              <a:gd name="T1" fmla="*/ 55735 h 498"/>
              <a:gd name="T2" fmla="*/ 170867 w 400"/>
              <a:gd name="T3" fmla="*/ 55735 h 498"/>
              <a:gd name="T4" fmla="*/ 103597 w 400"/>
              <a:gd name="T5" fmla="*/ 4045 h 498"/>
              <a:gd name="T6" fmla="*/ 51574 w 400"/>
              <a:gd name="T7" fmla="*/ 67871 h 498"/>
              <a:gd name="T8" fmla="*/ 59647 w 400"/>
              <a:gd name="T9" fmla="*/ 95738 h 498"/>
              <a:gd name="T10" fmla="*/ 4036 w 400"/>
              <a:gd name="T11" fmla="*/ 182936 h 498"/>
              <a:gd name="T12" fmla="*/ 0 w 400"/>
              <a:gd name="T13" fmla="*/ 195072 h 498"/>
              <a:gd name="T14" fmla="*/ 4036 w 400"/>
              <a:gd name="T15" fmla="*/ 214849 h 498"/>
              <a:gd name="T16" fmla="*/ 12109 w 400"/>
              <a:gd name="T17" fmla="*/ 223389 h 498"/>
              <a:gd name="T18" fmla="*/ 27805 w 400"/>
              <a:gd name="T19" fmla="*/ 218894 h 498"/>
              <a:gd name="T20" fmla="*/ 39914 w 400"/>
              <a:gd name="T21" fmla="*/ 211253 h 498"/>
              <a:gd name="T22" fmla="*/ 63683 w 400"/>
              <a:gd name="T23" fmla="*/ 175295 h 498"/>
              <a:gd name="T24" fmla="*/ 63683 w 400"/>
              <a:gd name="T25" fmla="*/ 175295 h 498"/>
              <a:gd name="T26" fmla="*/ 79379 w 400"/>
              <a:gd name="T27" fmla="*/ 171250 h 498"/>
              <a:gd name="T28" fmla="*/ 103597 w 400"/>
              <a:gd name="T29" fmla="*/ 127651 h 498"/>
              <a:gd name="T30" fmla="*/ 131402 w 400"/>
              <a:gd name="T31" fmla="*/ 127651 h 498"/>
              <a:gd name="T32" fmla="*/ 170867 w 400"/>
              <a:gd name="T33" fmla="*/ 55735 h 498"/>
              <a:gd name="T34" fmla="*/ 143062 w 400"/>
              <a:gd name="T35" fmla="*/ 71466 h 498"/>
              <a:gd name="T36" fmla="*/ 143062 w 400"/>
              <a:gd name="T37" fmla="*/ 71466 h 498"/>
              <a:gd name="T38" fmla="*/ 114808 w 400"/>
              <a:gd name="T39" fmla="*/ 63825 h 498"/>
              <a:gd name="T40" fmla="*/ 99112 w 400"/>
              <a:gd name="T41" fmla="*/ 35958 h 498"/>
              <a:gd name="T42" fmla="*/ 139026 w 400"/>
              <a:gd name="T43" fmla="*/ 31913 h 498"/>
              <a:gd name="T44" fmla="*/ 143062 w 400"/>
              <a:gd name="T45" fmla="*/ 71466 h 49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Freeform 116">
            <a:extLst>
              <a:ext uri="{FF2B5EF4-FFF2-40B4-BE49-F238E27FC236}">
                <a16:creationId xmlns:a16="http://schemas.microsoft.com/office/drawing/2014/main" id="{409EAF05-E1B2-4523-B4B6-275DF5FD3240}"/>
              </a:ext>
            </a:extLst>
          </p:cNvPr>
          <p:cNvSpPr>
            <a:spLocks noChangeArrowheads="1"/>
          </p:cNvSpPr>
          <p:nvPr/>
        </p:nvSpPr>
        <p:spPr bwMode="auto">
          <a:xfrm>
            <a:off x="10799879" y="2486624"/>
            <a:ext cx="419578" cy="432898"/>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34364526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5606D54A-4AE4-4B44-B842-941B524C87F0}"/>
              </a:ext>
            </a:extLst>
          </p:cNvPr>
          <p:cNvSpPr/>
          <p:nvPr/>
        </p:nvSpPr>
        <p:spPr>
          <a:xfrm>
            <a:off x="5067302" y="1994875"/>
            <a:ext cx="3543298" cy="4863126"/>
          </a:xfrm>
          <a:prstGeom prst="rect">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Picture Placeholder 6">
            <a:extLst>
              <a:ext uri="{FF2B5EF4-FFF2-40B4-BE49-F238E27FC236}">
                <a16:creationId xmlns:a16="http://schemas.microsoft.com/office/drawing/2014/main" id="{564E38D7-B6E7-5242-8E44-F29C99F82CDE}"/>
              </a:ext>
            </a:extLst>
          </p:cNvPr>
          <p:cNvSpPr>
            <a:spLocks noGrp="1"/>
          </p:cNvSpPr>
          <p:nvPr>
            <p:ph type="pic" sz="quarter" idx="11"/>
          </p:nvPr>
        </p:nvSpPr>
        <p:spPr/>
        <p:txBody>
          <a:bodyPr/>
          <a:lstStyle/>
          <a:p>
            <a:endParaRPr lang="ro-RO"/>
          </a:p>
        </p:txBody>
      </p:sp>
      <p:graphicFrame>
        <p:nvGraphicFramePr>
          <p:cNvPr id="20" name="Chart 19">
            <a:extLst>
              <a:ext uri="{FF2B5EF4-FFF2-40B4-BE49-F238E27FC236}">
                <a16:creationId xmlns:a16="http://schemas.microsoft.com/office/drawing/2014/main" id="{B5493CD8-6DDD-7747-9897-8BE10F447663}"/>
              </a:ext>
            </a:extLst>
          </p:cNvPr>
          <p:cNvGraphicFramePr/>
          <p:nvPr>
            <p:extLst>
              <p:ext uri="{D42A27DB-BD31-4B8C-83A1-F6EECF244321}">
                <p14:modId xmlns:p14="http://schemas.microsoft.com/office/powerpoint/2010/main" val="4094491773"/>
              </p:ext>
            </p:extLst>
          </p:nvPr>
        </p:nvGraphicFramePr>
        <p:xfrm>
          <a:off x="5499201" y="4523565"/>
          <a:ext cx="2668613" cy="1779075"/>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366E1D51-8C38-4F07-B3FB-A59F774C16CC}"/>
              </a:ext>
            </a:extLst>
          </p:cNvPr>
          <p:cNvSpPr txBox="1"/>
          <p:nvPr/>
        </p:nvSpPr>
        <p:spPr>
          <a:xfrm>
            <a:off x="3009900" y="523875"/>
            <a:ext cx="6172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Company Overview</a:t>
            </a:r>
          </a:p>
        </p:txBody>
      </p:sp>
      <p:sp>
        <p:nvSpPr>
          <p:cNvPr id="4" name="TextBox 3">
            <a:extLst>
              <a:ext uri="{FF2B5EF4-FFF2-40B4-BE49-F238E27FC236}">
                <a16:creationId xmlns:a16="http://schemas.microsoft.com/office/drawing/2014/main" id="{B713829E-FFBD-43EB-ACCF-CE5BCF2A28A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TextBox 10">
            <a:extLst>
              <a:ext uri="{FF2B5EF4-FFF2-40B4-BE49-F238E27FC236}">
                <a16:creationId xmlns:a16="http://schemas.microsoft.com/office/drawing/2014/main" id="{0220A3AE-1E32-4626-AC6B-F19599263930}"/>
              </a:ext>
            </a:extLst>
          </p:cNvPr>
          <p:cNvSpPr txBox="1"/>
          <p:nvPr/>
        </p:nvSpPr>
        <p:spPr>
          <a:xfrm>
            <a:off x="1250063" y="2478738"/>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2" name="TextBox 11">
            <a:extLst>
              <a:ext uri="{FF2B5EF4-FFF2-40B4-BE49-F238E27FC236}">
                <a16:creationId xmlns:a16="http://schemas.microsoft.com/office/drawing/2014/main" id="{1AD91B9A-D8FC-464F-88B5-03236A7F4217}"/>
              </a:ext>
            </a:extLst>
          </p:cNvPr>
          <p:cNvSpPr txBox="1"/>
          <p:nvPr/>
        </p:nvSpPr>
        <p:spPr>
          <a:xfrm>
            <a:off x="1250062" y="2900650"/>
            <a:ext cx="2694051"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procured to get it improved am. paid hill fine ten now.</a:t>
            </a:r>
          </a:p>
        </p:txBody>
      </p:sp>
      <p:sp>
        <p:nvSpPr>
          <p:cNvPr id="79" name="TextBox 78">
            <a:extLst>
              <a:ext uri="{FF2B5EF4-FFF2-40B4-BE49-F238E27FC236}">
                <a16:creationId xmlns:a16="http://schemas.microsoft.com/office/drawing/2014/main" id="{5D3352A6-1047-4845-9879-5356459AEC06}"/>
              </a:ext>
            </a:extLst>
          </p:cNvPr>
          <p:cNvSpPr txBox="1"/>
          <p:nvPr/>
        </p:nvSpPr>
        <p:spPr>
          <a:xfrm>
            <a:off x="9733790" y="2478738"/>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0" name="TextBox 79">
            <a:extLst>
              <a:ext uri="{FF2B5EF4-FFF2-40B4-BE49-F238E27FC236}">
                <a16:creationId xmlns:a16="http://schemas.microsoft.com/office/drawing/2014/main" id="{6893ECDA-0C50-4BD9-8E74-FD4F318E7F63}"/>
              </a:ext>
            </a:extLst>
          </p:cNvPr>
          <p:cNvSpPr txBox="1"/>
          <p:nvPr/>
        </p:nvSpPr>
        <p:spPr>
          <a:xfrm>
            <a:off x="9733790" y="2900650"/>
            <a:ext cx="189471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Outlived insisted procured to get it improved am.</a:t>
            </a:r>
          </a:p>
        </p:txBody>
      </p:sp>
      <p:sp>
        <p:nvSpPr>
          <p:cNvPr id="82" name="TextBox 81">
            <a:extLst>
              <a:ext uri="{FF2B5EF4-FFF2-40B4-BE49-F238E27FC236}">
                <a16:creationId xmlns:a16="http://schemas.microsoft.com/office/drawing/2014/main" id="{BA4E07F6-FB99-4483-9A18-25C1A65B7262}"/>
              </a:ext>
            </a:extLst>
          </p:cNvPr>
          <p:cNvSpPr txBox="1"/>
          <p:nvPr/>
        </p:nvSpPr>
        <p:spPr>
          <a:xfrm>
            <a:off x="6097146" y="2478738"/>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Insert title</a:t>
            </a:r>
          </a:p>
        </p:txBody>
      </p:sp>
      <p:sp>
        <p:nvSpPr>
          <p:cNvPr id="83" name="TextBox 82">
            <a:extLst>
              <a:ext uri="{FF2B5EF4-FFF2-40B4-BE49-F238E27FC236}">
                <a16:creationId xmlns:a16="http://schemas.microsoft.com/office/drawing/2014/main" id="{67442DDF-8C59-4C9C-87F8-0F6CDAF66807}"/>
              </a:ext>
            </a:extLst>
          </p:cNvPr>
          <p:cNvSpPr txBox="1"/>
          <p:nvPr/>
        </p:nvSpPr>
        <p:spPr>
          <a:xfrm>
            <a:off x="6097146" y="2900650"/>
            <a:ext cx="2065400"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Outlived insisted procured to get it improved am paid.</a:t>
            </a:r>
          </a:p>
        </p:txBody>
      </p:sp>
      <p:sp>
        <p:nvSpPr>
          <p:cNvPr id="84" name="Freeform 123">
            <a:extLst>
              <a:ext uri="{FF2B5EF4-FFF2-40B4-BE49-F238E27FC236}">
                <a16:creationId xmlns:a16="http://schemas.microsoft.com/office/drawing/2014/main" id="{A2DE4F70-90D6-4641-B8E1-4A1561C42B6B}"/>
              </a:ext>
            </a:extLst>
          </p:cNvPr>
          <p:cNvSpPr>
            <a:spLocks noChangeArrowheads="1"/>
          </p:cNvSpPr>
          <p:nvPr/>
        </p:nvSpPr>
        <p:spPr bwMode="auto">
          <a:xfrm>
            <a:off x="5534407" y="2450044"/>
            <a:ext cx="416948" cy="42672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solidFill>
                <a:schemeClr val="bg1"/>
              </a:solidFill>
              <a:latin typeface="Roboto" panose="02000000000000000000" pitchFamily="2" charset="0"/>
            </a:endParaRPr>
          </a:p>
        </p:txBody>
      </p:sp>
      <p:sp>
        <p:nvSpPr>
          <p:cNvPr id="88" name="Freeform 28">
            <a:extLst>
              <a:ext uri="{FF2B5EF4-FFF2-40B4-BE49-F238E27FC236}">
                <a16:creationId xmlns:a16="http://schemas.microsoft.com/office/drawing/2014/main" id="{2FCBCCE6-D3C8-41CE-8B1D-18C7071D4AA7}"/>
              </a:ext>
            </a:extLst>
          </p:cNvPr>
          <p:cNvSpPr>
            <a:spLocks noChangeArrowheads="1"/>
          </p:cNvSpPr>
          <p:nvPr/>
        </p:nvSpPr>
        <p:spPr bwMode="auto">
          <a:xfrm>
            <a:off x="9183645" y="2469213"/>
            <a:ext cx="477250" cy="399398"/>
          </a:xfrm>
          <a:custGeom>
            <a:avLst/>
            <a:gdLst>
              <a:gd name="T0" fmla="*/ 55735 w 498"/>
              <a:gd name="T1" fmla="*/ 36300 h 418"/>
              <a:gd name="T2" fmla="*/ 55735 w 498"/>
              <a:gd name="T3" fmla="*/ 36300 h 418"/>
              <a:gd name="T4" fmla="*/ 16181 w 498"/>
              <a:gd name="T5" fmla="*/ 115622 h 418"/>
              <a:gd name="T6" fmla="*/ 155518 w 498"/>
              <a:gd name="T7" fmla="*/ 51985 h 418"/>
              <a:gd name="T8" fmla="*/ 4045 w 498"/>
              <a:gd name="T9" fmla="*/ 171192 h 418"/>
              <a:gd name="T10" fmla="*/ 19777 w 498"/>
              <a:gd name="T11" fmla="*/ 179258 h 418"/>
              <a:gd name="T12" fmla="*/ 43599 w 498"/>
              <a:gd name="T13" fmla="*/ 139373 h 418"/>
              <a:gd name="T14" fmla="*/ 131696 w 498"/>
              <a:gd name="T15" fmla="*/ 139373 h 418"/>
              <a:gd name="T16" fmla="*/ 210803 w 498"/>
              <a:gd name="T17" fmla="*/ 32267 h 418"/>
              <a:gd name="T18" fmla="*/ 55735 w 498"/>
              <a:gd name="T19" fmla="*/ 36300 h 4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9" name="Freeform 71">
            <a:extLst>
              <a:ext uri="{FF2B5EF4-FFF2-40B4-BE49-F238E27FC236}">
                <a16:creationId xmlns:a16="http://schemas.microsoft.com/office/drawing/2014/main" id="{F741C3FE-BF69-4C3E-80DA-1C3BDBF6113D}"/>
              </a:ext>
            </a:extLst>
          </p:cNvPr>
          <p:cNvSpPr>
            <a:spLocks noChangeArrowheads="1"/>
          </p:cNvSpPr>
          <p:nvPr/>
        </p:nvSpPr>
        <p:spPr bwMode="auto">
          <a:xfrm>
            <a:off x="682558" y="2520381"/>
            <a:ext cx="426480" cy="318164"/>
          </a:xfrm>
          <a:custGeom>
            <a:avLst/>
            <a:gdLst>
              <a:gd name="T0" fmla="*/ 31535 w 444"/>
              <a:gd name="T1" fmla="*/ 0 h 329"/>
              <a:gd name="T2" fmla="*/ 31535 w 444"/>
              <a:gd name="T3" fmla="*/ 0 h 329"/>
              <a:gd name="T4" fmla="*/ 0 w 444"/>
              <a:gd name="T5" fmla="*/ 31750 h 329"/>
              <a:gd name="T6" fmla="*/ 31535 w 444"/>
              <a:gd name="T7" fmla="*/ 68036 h 329"/>
              <a:gd name="T8" fmla="*/ 0 w 444"/>
              <a:gd name="T9" fmla="*/ 131989 h 329"/>
              <a:gd name="T10" fmla="*/ 0 w 444"/>
              <a:gd name="T11" fmla="*/ 148771 h 329"/>
              <a:gd name="T12" fmla="*/ 31535 w 444"/>
              <a:gd name="T13" fmla="*/ 0 h 329"/>
              <a:gd name="T14" fmla="*/ 123889 w 444"/>
              <a:gd name="T15" fmla="*/ 0 h 329"/>
              <a:gd name="T16" fmla="*/ 123889 w 444"/>
              <a:gd name="T17" fmla="*/ 0 h 329"/>
              <a:gd name="T18" fmla="*/ 91903 w 444"/>
              <a:gd name="T19" fmla="*/ 31750 h 329"/>
              <a:gd name="T20" fmla="*/ 123889 w 444"/>
              <a:gd name="T21" fmla="*/ 68036 h 329"/>
              <a:gd name="T22" fmla="*/ 91903 w 444"/>
              <a:gd name="T23" fmla="*/ 131989 h 329"/>
              <a:gd name="T24" fmla="*/ 91903 w 444"/>
              <a:gd name="T25" fmla="*/ 148771 h 329"/>
              <a:gd name="T26" fmla="*/ 123889 w 444"/>
              <a:gd name="T27" fmla="*/ 0 h 32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93" name="TextBox 92">
            <a:extLst>
              <a:ext uri="{FF2B5EF4-FFF2-40B4-BE49-F238E27FC236}">
                <a16:creationId xmlns:a16="http://schemas.microsoft.com/office/drawing/2014/main" id="{CB269734-CC34-4D4F-AD60-95CD835B3A09}"/>
              </a:ext>
            </a:extLst>
          </p:cNvPr>
          <p:cNvSpPr txBox="1"/>
          <p:nvPr/>
        </p:nvSpPr>
        <p:spPr>
          <a:xfrm>
            <a:off x="6333921" y="5156659"/>
            <a:ext cx="1010060" cy="523220"/>
          </a:xfrm>
          <a:prstGeom prst="rect">
            <a:avLst/>
          </a:prstGeom>
          <a:noFill/>
        </p:spPr>
        <p:txBody>
          <a:bodyPr wrap="square" rtlCol="0">
            <a:spAutoFit/>
          </a:bodyPr>
          <a:lstStyle/>
          <a:p>
            <a:pPr algn="ctr"/>
            <a:r>
              <a:rPr lang="en-US" sz="2800" dirty="0">
                <a:solidFill>
                  <a:schemeClr val="bg1"/>
                </a:solidFill>
                <a:latin typeface="Inter" panose="020B0502030000000004" pitchFamily="34" charset="0"/>
                <a:ea typeface="Inter" panose="020B0502030000000004" pitchFamily="34" charset="0"/>
              </a:rPr>
              <a:t>95%</a:t>
            </a:r>
          </a:p>
        </p:txBody>
      </p:sp>
      <p:sp>
        <p:nvSpPr>
          <p:cNvPr id="5" name="Picture Placeholder 4">
            <a:extLst>
              <a:ext uri="{FF2B5EF4-FFF2-40B4-BE49-F238E27FC236}">
                <a16:creationId xmlns:a16="http://schemas.microsoft.com/office/drawing/2014/main" id="{D1DB2DCF-2E27-DE42-8F06-649B1D845C05}"/>
              </a:ext>
            </a:extLst>
          </p:cNvPr>
          <p:cNvSpPr>
            <a:spLocks noGrp="1"/>
          </p:cNvSpPr>
          <p:nvPr>
            <p:ph type="pic" sz="quarter" idx="12"/>
          </p:nvPr>
        </p:nvSpPr>
        <p:spPr/>
        <p:txBody>
          <a:bodyPr/>
          <a:lstStyle/>
          <a:p>
            <a:endParaRPr lang="ro-RO"/>
          </a:p>
        </p:txBody>
      </p:sp>
      <p:sp>
        <p:nvSpPr>
          <p:cNvPr id="9" name="Picture Placeholder 8">
            <a:extLst>
              <a:ext uri="{FF2B5EF4-FFF2-40B4-BE49-F238E27FC236}">
                <a16:creationId xmlns:a16="http://schemas.microsoft.com/office/drawing/2014/main" id="{D1C25856-A917-F143-982A-7850FAD3ADDB}"/>
              </a:ext>
            </a:extLst>
          </p:cNvPr>
          <p:cNvSpPr>
            <a:spLocks noGrp="1"/>
          </p:cNvSpPr>
          <p:nvPr>
            <p:ph type="pic" sz="quarter" idx="10"/>
          </p:nvPr>
        </p:nvSpPr>
        <p:spPr/>
        <p:txBody>
          <a:bodyPr/>
          <a:lstStyle/>
          <a:p>
            <a:endParaRPr lang="ro-RO"/>
          </a:p>
        </p:txBody>
      </p:sp>
      <p:sp>
        <p:nvSpPr>
          <p:cNvPr id="6" name="Triangle 5">
            <a:extLst>
              <a:ext uri="{FF2B5EF4-FFF2-40B4-BE49-F238E27FC236}">
                <a16:creationId xmlns:a16="http://schemas.microsoft.com/office/drawing/2014/main" id="{2C87FA90-BF4D-8742-98B2-EA191DF14922}"/>
              </a:ext>
            </a:extLst>
          </p:cNvPr>
          <p:cNvSpPr/>
          <p:nvPr/>
        </p:nvSpPr>
        <p:spPr>
          <a:xfrm rot="18900000">
            <a:off x="7066838" y="4707353"/>
            <a:ext cx="293844" cy="25331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39766215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6" name="Oval 3155">
            <a:extLst>
              <a:ext uri="{FF2B5EF4-FFF2-40B4-BE49-F238E27FC236}">
                <a16:creationId xmlns:a16="http://schemas.microsoft.com/office/drawing/2014/main" id="{0A369E7D-A467-4F94-9E9F-EEFDE3FA1D7C}"/>
              </a:ext>
            </a:extLst>
          </p:cNvPr>
          <p:cNvSpPr/>
          <p:nvPr/>
        </p:nvSpPr>
        <p:spPr>
          <a:xfrm rot="10800000" flipV="1">
            <a:off x="4426436" y="4300289"/>
            <a:ext cx="1262676" cy="12626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2" name="Freeform: Shape 3181">
            <a:extLst>
              <a:ext uri="{FF2B5EF4-FFF2-40B4-BE49-F238E27FC236}">
                <a16:creationId xmlns:a16="http://schemas.microsoft.com/office/drawing/2014/main" id="{783BA0AF-05C2-4622-936F-C227341CBC03}"/>
              </a:ext>
            </a:extLst>
          </p:cNvPr>
          <p:cNvSpPr/>
          <p:nvPr/>
        </p:nvSpPr>
        <p:spPr>
          <a:xfrm rot="10800000" flipV="1">
            <a:off x="5023636" y="4300289"/>
            <a:ext cx="664503" cy="621694"/>
          </a:xfrm>
          <a:custGeom>
            <a:avLst/>
            <a:gdLst>
              <a:gd name="connsiteX0" fmla="*/ 630365 w 664503"/>
              <a:gd name="connsiteY0" fmla="*/ 0 h 621694"/>
              <a:gd name="connsiteX1" fmla="*/ 11854 w 664503"/>
              <a:gd name="connsiteY1" fmla="*/ 504101 h 621694"/>
              <a:gd name="connsiteX2" fmla="*/ 0 w 664503"/>
              <a:gd name="connsiteY2" fmla="*/ 621694 h 621694"/>
              <a:gd name="connsiteX3" fmla="*/ 75556 w 664503"/>
              <a:gd name="connsiteY3" fmla="*/ 594039 h 621694"/>
              <a:gd name="connsiteX4" fmla="*/ 663550 w 664503"/>
              <a:gd name="connsiteY4" fmla="*/ 6045 h 621694"/>
              <a:gd name="connsiteX5" fmla="*/ 664503 w 664503"/>
              <a:gd name="connsiteY5" fmla="*/ 3442 h 621694"/>
              <a:gd name="connsiteX6" fmla="*/ 630365 w 664503"/>
              <a:gd name="connsiteY6" fmla="*/ 0 h 621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503" h="621694">
                <a:moveTo>
                  <a:pt x="630365" y="0"/>
                </a:moveTo>
                <a:cubicBezTo>
                  <a:pt x="325272" y="0"/>
                  <a:pt x="70724" y="216412"/>
                  <a:pt x="11854" y="504101"/>
                </a:cubicBezTo>
                <a:lnTo>
                  <a:pt x="0" y="621694"/>
                </a:lnTo>
                <a:lnTo>
                  <a:pt x="75556" y="594039"/>
                </a:lnTo>
                <a:cubicBezTo>
                  <a:pt x="339933" y="482218"/>
                  <a:pt x="551729" y="270422"/>
                  <a:pt x="663550" y="6045"/>
                </a:cubicBezTo>
                <a:lnTo>
                  <a:pt x="664503" y="3442"/>
                </a:lnTo>
                <a:lnTo>
                  <a:pt x="630365"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152" name="Oval 3151">
            <a:extLst>
              <a:ext uri="{FF2B5EF4-FFF2-40B4-BE49-F238E27FC236}">
                <a16:creationId xmlns:a16="http://schemas.microsoft.com/office/drawing/2014/main" id="{6173C4D3-E92D-45EF-85E2-CB85374F8862}"/>
              </a:ext>
            </a:extLst>
          </p:cNvPr>
          <p:cNvSpPr/>
          <p:nvPr/>
        </p:nvSpPr>
        <p:spPr>
          <a:xfrm>
            <a:off x="4991100" y="2778977"/>
            <a:ext cx="2209800" cy="2209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5" name="Freeform 75">
            <a:extLst>
              <a:ext uri="{FF2B5EF4-FFF2-40B4-BE49-F238E27FC236}">
                <a16:creationId xmlns:a16="http://schemas.microsoft.com/office/drawing/2014/main" id="{76993BDB-2B55-47FC-921D-3198EBA5FE23}"/>
              </a:ext>
            </a:extLst>
          </p:cNvPr>
          <p:cNvSpPr>
            <a:spLocks noChangeArrowheads="1"/>
          </p:cNvSpPr>
          <p:nvPr/>
        </p:nvSpPr>
        <p:spPr bwMode="auto">
          <a:xfrm>
            <a:off x="5645944" y="3326665"/>
            <a:ext cx="900112" cy="1671637"/>
          </a:xfrm>
          <a:custGeom>
            <a:avLst/>
            <a:gdLst>
              <a:gd name="T0" fmla="*/ 132814 w 249"/>
              <a:gd name="T1" fmla="*/ 43735 h 453"/>
              <a:gd name="T2" fmla="*/ 132814 w 249"/>
              <a:gd name="T3" fmla="*/ 43735 h 453"/>
              <a:gd name="T4" fmla="*/ 94791 w 249"/>
              <a:gd name="T5" fmla="*/ 43735 h 453"/>
              <a:gd name="T6" fmla="*/ 85687 w 249"/>
              <a:gd name="T7" fmla="*/ 58496 h 453"/>
              <a:gd name="T8" fmla="*/ 85687 w 249"/>
              <a:gd name="T9" fmla="*/ 87470 h 453"/>
              <a:gd name="T10" fmla="*/ 132814 w 249"/>
              <a:gd name="T11" fmla="*/ 87470 h 453"/>
              <a:gd name="T12" fmla="*/ 132814 w 249"/>
              <a:gd name="T13" fmla="*/ 126285 h 453"/>
              <a:gd name="T14" fmla="*/ 85687 w 249"/>
              <a:gd name="T15" fmla="*/ 126285 h 453"/>
              <a:gd name="T16" fmla="*/ 85687 w 249"/>
              <a:gd name="T17" fmla="*/ 247103 h 453"/>
              <a:gd name="T18" fmla="*/ 42308 w 249"/>
              <a:gd name="T19" fmla="*/ 247103 h 453"/>
              <a:gd name="T20" fmla="*/ 42308 w 249"/>
              <a:gd name="T21" fmla="*/ 126285 h 453"/>
              <a:gd name="T22" fmla="*/ 0 w 249"/>
              <a:gd name="T23" fmla="*/ 126285 h 453"/>
              <a:gd name="T24" fmla="*/ 0 w 249"/>
              <a:gd name="T25" fmla="*/ 87470 h 453"/>
              <a:gd name="T26" fmla="*/ 42308 w 249"/>
              <a:gd name="T27" fmla="*/ 87470 h 453"/>
              <a:gd name="T28" fmla="*/ 42308 w 249"/>
              <a:gd name="T29" fmla="*/ 63416 h 453"/>
              <a:gd name="T30" fmla="*/ 94791 w 249"/>
              <a:gd name="T31" fmla="*/ 0 h 453"/>
              <a:gd name="T32" fmla="*/ 132814 w 249"/>
              <a:gd name="T33" fmla="*/ 0 h 453"/>
              <a:gd name="T34" fmla="*/ 132814 w 249"/>
              <a:gd name="T35" fmla="*/ 43735 h 4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172" name="Oval 3171">
            <a:extLst>
              <a:ext uri="{FF2B5EF4-FFF2-40B4-BE49-F238E27FC236}">
                <a16:creationId xmlns:a16="http://schemas.microsoft.com/office/drawing/2014/main" id="{A62B3296-E5D7-4E27-90B5-FAF7A7924946}"/>
              </a:ext>
            </a:extLst>
          </p:cNvPr>
          <p:cNvSpPr/>
          <p:nvPr/>
        </p:nvSpPr>
        <p:spPr>
          <a:xfrm rot="10800000" flipV="1">
            <a:off x="5115863" y="2744152"/>
            <a:ext cx="426574" cy="426574"/>
          </a:xfrm>
          <a:prstGeom prst="ellipse">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992CEFA2-3766-4EC1-9F46-9BA18ED8CB17}"/>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6" name="TextBox 5">
            <a:extLst>
              <a:ext uri="{FF2B5EF4-FFF2-40B4-BE49-F238E27FC236}">
                <a16:creationId xmlns:a16="http://schemas.microsoft.com/office/drawing/2014/main" id="{F6B2D5F8-3804-4184-840E-CC161DDCE21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167" name="Oval 3166">
            <a:extLst>
              <a:ext uri="{FF2B5EF4-FFF2-40B4-BE49-F238E27FC236}">
                <a16:creationId xmlns:a16="http://schemas.microsoft.com/office/drawing/2014/main" id="{2606FE4A-69A7-43FB-9F81-AD9D6BD2AE9F}"/>
              </a:ext>
            </a:extLst>
          </p:cNvPr>
          <p:cNvSpPr/>
          <p:nvPr/>
        </p:nvSpPr>
        <p:spPr>
          <a:xfrm rot="10800000" flipV="1">
            <a:off x="6922341" y="2543699"/>
            <a:ext cx="641906" cy="64191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69" name="Oval 3168">
            <a:extLst>
              <a:ext uri="{FF2B5EF4-FFF2-40B4-BE49-F238E27FC236}">
                <a16:creationId xmlns:a16="http://schemas.microsoft.com/office/drawing/2014/main" id="{C0459C6F-84EB-450F-986B-C28C6DF7FDB4}"/>
              </a:ext>
            </a:extLst>
          </p:cNvPr>
          <p:cNvSpPr/>
          <p:nvPr/>
        </p:nvSpPr>
        <p:spPr>
          <a:xfrm rot="10800000" flipV="1">
            <a:off x="4302783" y="2173212"/>
            <a:ext cx="123652" cy="1236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70" name="Oval 3169">
            <a:extLst>
              <a:ext uri="{FF2B5EF4-FFF2-40B4-BE49-F238E27FC236}">
                <a16:creationId xmlns:a16="http://schemas.microsoft.com/office/drawing/2014/main" id="{512BA5EB-C5FB-4A6F-9F26-27E0084E45E3}"/>
              </a:ext>
            </a:extLst>
          </p:cNvPr>
          <p:cNvSpPr/>
          <p:nvPr/>
        </p:nvSpPr>
        <p:spPr>
          <a:xfrm rot="10800000" flipV="1">
            <a:off x="6752020" y="4260058"/>
            <a:ext cx="658430" cy="658434"/>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68" name="Oval 3167">
            <a:extLst>
              <a:ext uri="{FF2B5EF4-FFF2-40B4-BE49-F238E27FC236}">
                <a16:creationId xmlns:a16="http://schemas.microsoft.com/office/drawing/2014/main" id="{991FD8DE-D9E3-4A68-8775-17913D37C4BD}"/>
              </a:ext>
            </a:extLst>
          </p:cNvPr>
          <p:cNvSpPr/>
          <p:nvPr/>
        </p:nvSpPr>
        <p:spPr>
          <a:xfrm rot="10800000" flipV="1">
            <a:off x="6893014" y="5254459"/>
            <a:ext cx="2016124" cy="2016124"/>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3" name="Oval 3182">
            <a:extLst>
              <a:ext uri="{FF2B5EF4-FFF2-40B4-BE49-F238E27FC236}">
                <a16:creationId xmlns:a16="http://schemas.microsoft.com/office/drawing/2014/main" id="{1A0BDC3D-DD6F-4034-89D3-44DFF4EB9F0E}"/>
              </a:ext>
            </a:extLst>
          </p:cNvPr>
          <p:cNvSpPr/>
          <p:nvPr/>
        </p:nvSpPr>
        <p:spPr>
          <a:xfrm rot="10800000" flipV="1">
            <a:off x="7829014" y="2381881"/>
            <a:ext cx="67210" cy="672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4" name="Oval 3183">
            <a:extLst>
              <a:ext uri="{FF2B5EF4-FFF2-40B4-BE49-F238E27FC236}">
                <a16:creationId xmlns:a16="http://schemas.microsoft.com/office/drawing/2014/main" id="{938377D1-284E-42EC-9B81-2DE2F0D3204F}"/>
              </a:ext>
            </a:extLst>
          </p:cNvPr>
          <p:cNvSpPr/>
          <p:nvPr/>
        </p:nvSpPr>
        <p:spPr>
          <a:xfrm rot="10800000" flipV="1">
            <a:off x="4347547" y="3633601"/>
            <a:ext cx="329164" cy="329164"/>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188" name="Oval 3187">
            <a:extLst>
              <a:ext uri="{FF2B5EF4-FFF2-40B4-BE49-F238E27FC236}">
                <a16:creationId xmlns:a16="http://schemas.microsoft.com/office/drawing/2014/main" id="{FA626E72-5705-4360-B356-EE5FDE8360ED}"/>
              </a:ext>
            </a:extLst>
          </p:cNvPr>
          <p:cNvSpPr/>
          <p:nvPr/>
        </p:nvSpPr>
        <p:spPr>
          <a:xfrm rot="10800000" flipV="1">
            <a:off x="6402103" y="5304407"/>
            <a:ext cx="210568" cy="2105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189" name="Group 3188">
            <a:extLst>
              <a:ext uri="{FF2B5EF4-FFF2-40B4-BE49-F238E27FC236}">
                <a16:creationId xmlns:a16="http://schemas.microsoft.com/office/drawing/2014/main" id="{C6B74566-876B-4093-8EE8-27E26AB54FA1}"/>
              </a:ext>
            </a:extLst>
          </p:cNvPr>
          <p:cNvGrpSpPr/>
          <p:nvPr/>
        </p:nvGrpSpPr>
        <p:grpSpPr>
          <a:xfrm>
            <a:off x="7133757" y="2755118"/>
            <a:ext cx="219075" cy="219075"/>
            <a:chOff x="5986463" y="2549740"/>
            <a:chExt cx="219075" cy="219075"/>
          </a:xfrm>
        </p:grpSpPr>
        <p:sp>
          <p:nvSpPr>
            <p:cNvPr id="3190" name="Freeform 38">
              <a:extLst>
                <a:ext uri="{FF2B5EF4-FFF2-40B4-BE49-F238E27FC236}">
                  <a16:creationId xmlns:a16="http://schemas.microsoft.com/office/drawing/2014/main" id="{A92767AB-00A0-4136-9D13-A3EE03FFA5E8}"/>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bg1">
                <a:lumMod val="75000"/>
              </a:schemeClr>
            </a:solidFill>
            <a:ln>
              <a:noFill/>
            </a:ln>
            <a:effectLst/>
          </p:spPr>
          <p:txBody>
            <a:bodyPr wrap="none" anchor="ctr"/>
            <a:lstStyle/>
            <a:p>
              <a:endParaRPr lang="en-US" dirty="0">
                <a:latin typeface="Roboto" panose="02000000000000000000" pitchFamily="2" charset="0"/>
              </a:endParaRPr>
            </a:p>
          </p:txBody>
        </p:sp>
        <p:cxnSp>
          <p:nvCxnSpPr>
            <p:cNvPr id="3191" name="Straight Connector 3190">
              <a:extLst>
                <a:ext uri="{FF2B5EF4-FFF2-40B4-BE49-F238E27FC236}">
                  <a16:creationId xmlns:a16="http://schemas.microsoft.com/office/drawing/2014/main" id="{8961E27C-3DB3-41B0-8DE1-217830A1BA32}"/>
                </a:ext>
              </a:extLst>
            </p:cNvPr>
            <p:cNvCxnSpPr>
              <a:cxnSpLocks/>
            </p:cNvCxnSpPr>
            <p:nvPr/>
          </p:nvCxnSpPr>
          <p:spPr>
            <a:xfrm rot="900000">
              <a:off x="6101046" y="2688857"/>
              <a:ext cx="61915" cy="58522"/>
            </a:xfrm>
            <a:prstGeom prst="line">
              <a:avLst/>
            </a:prstGeom>
            <a:ln w="28575">
              <a:solidFill>
                <a:schemeClr val="bg1">
                  <a:lumMod val="75000"/>
                </a:schemeClr>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202" name="Freeform 189">
            <a:extLst>
              <a:ext uri="{FF2B5EF4-FFF2-40B4-BE49-F238E27FC236}">
                <a16:creationId xmlns:a16="http://schemas.microsoft.com/office/drawing/2014/main" id="{971B3369-C0EE-4460-A388-4D8B9EFA83D9}"/>
              </a:ext>
            </a:extLst>
          </p:cNvPr>
          <p:cNvSpPr>
            <a:spLocks noEditPoints="1"/>
          </p:cNvSpPr>
          <p:nvPr/>
        </p:nvSpPr>
        <p:spPr bwMode="auto">
          <a:xfrm>
            <a:off x="6974595" y="4439153"/>
            <a:ext cx="213278" cy="300244"/>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203" name="Freeform 222">
            <a:extLst>
              <a:ext uri="{FF2B5EF4-FFF2-40B4-BE49-F238E27FC236}">
                <a16:creationId xmlns:a16="http://schemas.microsoft.com/office/drawing/2014/main" id="{0C318A5C-6298-4C8F-A63E-7D18019602D9}"/>
              </a:ext>
            </a:extLst>
          </p:cNvPr>
          <p:cNvSpPr>
            <a:spLocks noEditPoints="1"/>
          </p:cNvSpPr>
          <p:nvPr/>
        </p:nvSpPr>
        <p:spPr bwMode="auto">
          <a:xfrm>
            <a:off x="4932350" y="4715123"/>
            <a:ext cx="250846" cy="433008"/>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204" name="Freeform 39">
            <a:extLst>
              <a:ext uri="{FF2B5EF4-FFF2-40B4-BE49-F238E27FC236}">
                <a16:creationId xmlns:a16="http://schemas.microsoft.com/office/drawing/2014/main" id="{86920814-357F-49C7-9E42-76A3CE0971C6}"/>
              </a:ext>
            </a:extLst>
          </p:cNvPr>
          <p:cNvSpPr>
            <a:spLocks/>
          </p:cNvSpPr>
          <p:nvPr/>
        </p:nvSpPr>
        <p:spPr bwMode="auto">
          <a:xfrm>
            <a:off x="4423852" y="3716516"/>
            <a:ext cx="176552" cy="163334"/>
          </a:xfrm>
          <a:custGeom>
            <a:avLst/>
            <a:gdLst>
              <a:gd name="T0" fmla="*/ 146050 w 187"/>
              <a:gd name="T1" fmla="*/ 0 h 173"/>
              <a:gd name="T2" fmla="*/ 187325 w 187"/>
              <a:gd name="T3" fmla="*/ 107950 h 173"/>
              <a:gd name="T4" fmla="*/ 296863 w 187"/>
              <a:gd name="T5" fmla="*/ 107950 h 173"/>
              <a:gd name="T6" fmla="*/ 203200 w 187"/>
              <a:gd name="T7" fmla="*/ 171450 h 173"/>
              <a:gd name="T8" fmla="*/ 242888 w 187"/>
              <a:gd name="T9" fmla="*/ 274638 h 173"/>
              <a:gd name="T10" fmla="*/ 146050 w 187"/>
              <a:gd name="T11" fmla="*/ 212725 h 173"/>
              <a:gd name="T12" fmla="*/ 57150 w 187"/>
              <a:gd name="T13" fmla="*/ 274638 h 173"/>
              <a:gd name="T14" fmla="*/ 87313 w 187"/>
              <a:gd name="T15" fmla="*/ 171450 h 173"/>
              <a:gd name="T16" fmla="*/ 0 w 187"/>
              <a:gd name="T17" fmla="*/ 107950 h 173"/>
              <a:gd name="T18" fmla="*/ 112713 w 187"/>
              <a:gd name="T19" fmla="*/ 107950 h 173"/>
              <a:gd name="T20" fmla="*/ 146050 w 187"/>
              <a:gd name="T21" fmla="*/ 0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7" h="173">
                <a:moveTo>
                  <a:pt x="92" y="0"/>
                </a:moveTo>
                <a:lnTo>
                  <a:pt x="118" y="68"/>
                </a:lnTo>
                <a:lnTo>
                  <a:pt x="187" y="68"/>
                </a:lnTo>
                <a:lnTo>
                  <a:pt x="128" y="108"/>
                </a:lnTo>
                <a:lnTo>
                  <a:pt x="153" y="173"/>
                </a:lnTo>
                <a:lnTo>
                  <a:pt x="92" y="134"/>
                </a:lnTo>
                <a:lnTo>
                  <a:pt x="36" y="173"/>
                </a:lnTo>
                <a:lnTo>
                  <a:pt x="55" y="108"/>
                </a:lnTo>
                <a:lnTo>
                  <a:pt x="0" y="68"/>
                </a:lnTo>
                <a:lnTo>
                  <a:pt x="71" y="68"/>
                </a:lnTo>
                <a:lnTo>
                  <a:pt x="92" y="0"/>
                </a:ln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3205" name="Freeform 148">
            <a:extLst>
              <a:ext uri="{FF2B5EF4-FFF2-40B4-BE49-F238E27FC236}">
                <a16:creationId xmlns:a16="http://schemas.microsoft.com/office/drawing/2014/main" id="{5A91BAA2-DBDB-4ED7-BD1C-8195F1C9C797}"/>
              </a:ext>
            </a:extLst>
          </p:cNvPr>
          <p:cNvSpPr>
            <a:spLocks noEditPoints="1"/>
          </p:cNvSpPr>
          <p:nvPr/>
        </p:nvSpPr>
        <p:spPr bwMode="auto">
          <a:xfrm>
            <a:off x="5228624" y="2860529"/>
            <a:ext cx="201052" cy="193822"/>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177" name="Oval 3176">
            <a:extLst>
              <a:ext uri="{FF2B5EF4-FFF2-40B4-BE49-F238E27FC236}">
                <a16:creationId xmlns:a16="http://schemas.microsoft.com/office/drawing/2014/main" id="{6CC0CDB6-F5C5-469C-ACC9-56E0870B3C8D}"/>
              </a:ext>
            </a:extLst>
          </p:cNvPr>
          <p:cNvSpPr/>
          <p:nvPr/>
        </p:nvSpPr>
        <p:spPr>
          <a:xfrm>
            <a:off x="5115863" y="2590377"/>
            <a:ext cx="2209800" cy="2209800"/>
          </a:xfrm>
          <a:prstGeom prst="ellipse">
            <a:avLst/>
          </a:prstGeom>
          <a:noFill/>
          <a:ln w="9525">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06" name="TextBox 3205">
            <a:extLst>
              <a:ext uri="{FF2B5EF4-FFF2-40B4-BE49-F238E27FC236}">
                <a16:creationId xmlns:a16="http://schemas.microsoft.com/office/drawing/2014/main" id="{B430ED73-820D-46A7-9002-94470C8E67F2}"/>
              </a:ext>
            </a:extLst>
          </p:cNvPr>
          <p:cNvSpPr txBox="1"/>
          <p:nvPr/>
        </p:nvSpPr>
        <p:spPr>
          <a:xfrm>
            <a:off x="596819" y="2788483"/>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3207" name="TextBox 3206">
            <a:extLst>
              <a:ext uri="{FF2B5EF4-FFF2-40B4-BE49-F238E27FC236}">
                <a16:creationId xmlns:a16="http://schemas.microsoft.com/office/drawing/2014/main" id="{6D859154-88FD-4BC4-9A9C-AEB15061E20B}"/>
              </a:ext>
            </a:extLst>
          </p:cNvPr>
          <p:cNvSpPr txBox="1"/>
          <p:nvPr/>
        </p:nvSpPr>
        <p:spPr>
          <a:xfrm>
            <a:off x="596819" y="3926913"/>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3214" name="TextBox 3213">
            <a:extLst>
              <a:ext uri="{FF2B5EF4-FFF2-40B4-BE49-F238E27FC236}">
                <a16:creationId xmlns:a16="http://schemas.microsoft.com/office/drawing/2014/main" id="{5242FC5A-952A-4E24-8C8F-6C9FCBC78471}"/>
              </a:ext>
            </a:extLst>
          </p:cNvPr>
          <p:cNvSpPr txBox="1"/>
          <p:nvPr/>
        </p:nvSpPr>
        <p:spPr>
          <a:xfrm>
            <a:off x="9189481" y="278848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23,454,543</a:t>
            </a:r>
          </a:p>
        </p:txBody>
      </p:sp>
      <p:sp>
        <p:nvSpPr>
          <p:cNvPr id="3215" name="TextBox 3214">
            <a:extLst>
              <a:ext uri="{FF2B5EF4-FFF2-40B4-BE49-F238E27FC236}">
                <a16:creationId xmlns:a16="http://schemas.microsoft.com/office/drawing/2014/main" id="{E7D1827A-16A4-4402-B4B4-6CAE48F3CCA2}"/>
              </a:ext>
            </a:extLst>
          </p:cNvPr>
          <p:cNvSpPr txBox="1"/>
          <p:nvPr/>
        </p:nvSpPr>
        <p:spPr>
          <a:xfrm>
            <a:off x="9189481" y="3214866"/>
            <a:ext cx="2408593" cy="528350"/>
          </a:xfrm>
          <a:prstGeom prst="rect">
            <a:avLst/>
          </a:prstGeom>
          <a:noFill/>
        </p:spPr>
        <p:txBody>
          <a:bodyPr wrap="square" rtlCol="0">
            <a:spAutoFit/>
          </a:bodyPr>
          <a:lstStyle/>
          <a:p>
            <a:pPr>
              <a:lnSpc>
                <a:spcPct val="150000"/>
              </a:lnSpc>
            </a:pPr>
            <a:r>
              <a:rPr lang="en-US" sz="1000" b="1">
                <a:solidFill>
                  <a:schemeClr val="accent3"/>
                </a:solidFill>
                <a:latin typeface="Roboto" panose="02000000000000000000" pitchFamily="2" charset="0"/>
                <a:ea typeface="Roboto" panose="02000000000000000000" pitchFamily="2" charset="0"/>
                <a:cs typeface="Roboto" panose="02000000000000000000" pitchFamily="2" charset="0"/>
              </a:rPr>
              <a:t> Like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3217" name="TextBox 3216">
            <a:extLst>
              <a:ext uri="{FF2B5EF4-FFF2-40B4-BE49-F238E27FC236}">
                <a16:creationId xmlns:a16="http://schemas.microsoft.com/office/drawing/2014/main" id="{C69EC568-89AA-4F3D-B50C-5D954F22FB35}"/>
              </a:ext>
            </a:extLst>
          </p:cNvPr>
          <p:cNvSpPr txBox="1"/>
          <p:nvPr/>
        </p:nvSpPr>
        <p:spPr>
          <a:xfrm>
            <a:off x="9189481" y="4423859"/>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12,432,300</a:t>
            </a:r>
          </a:p>
        </p:txBody>
      </p:sp>
      <p:sp>
        <p:nvSpPr>
          <p:cNvPr id="3218" name="TextBox 3217">
            <a:extLst>
              <a:ext uri="{FF2B5EF4-FFF2-40B4-BE49-F238E27FC236}">
                <a16:creationId xmlns:a16="http://schemas.microsoft.com/office/drawing/2014/main" id="{C54C1CD6-95A2-400F-BF37-689CF61F4B59}"/>
              </a:ext>
            </a:extLst>
          </p:cNvPr>
          <p:cNvSpPr txBox="1"/>
          <p:nvPr/>
        </p:nvSpPr>
        <p:spPr>
          <a:xfrm>
            <a:off x="9189481" y="4850242"/>
            <a:ext cx="2408593" cy="528350"/>
          </a:xfrm>
          <a:prstGeom prst="rect">
            <a:avLst/>
          </a:prstGeom>
          <a:noFill/>
        </p:spPr>
        <p:txBody>
          <a:bodyPr wrap="square" rtlCol="0">
            <a:spAutoFit/>
          </a:bodyPr>
          <a:lstStyle/>
          <a:p>
            <a:pPr>
              <a:lnSpc>
                <a:spcPct val="150000"/>
              </a:lnSpc>
            </a:pPr>
            <a:r>
              <a:rPr lang="en-US" sz="1000" b="1">
                <a:solidFill>
                  <a:schemeClr val="accent2"/>
                </a:solidFill>
                <a:latin typeface="Roboto" panose="02000000000000000000" pitchFamily="2" charset="0"/>
                <a:ea typeface="Roboto" panose="02000000000000000000" pitchFamily="2" charset="0"/>
                <a:cs typeface="Roboto" panose="02000000000000000000" pitchFamily="2" charset="0"/>
              </a:rPr>
              <a:t>Favorite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 go frequently to gay.</a:t>
            </a:r>
          </a:p>
        </p:txBody>
      </p:sp>
      <p:sp>
        <p:nvSpPr>
          <p:cNvPr id="3220" name="Freeform 148">
            <a:extLst>
              <a:ext uri="{FF2B5EF4-FFF2-40B4-BE49-F238E27FC236}">
                <a16:creationId xmlns:a16="http://schemas.microsoft.com/office/drawing/2014/main" id="{F7AD4920-73B8-4BDE-9B61-B0FB80659C80}"/>
              </a:ext>
            </a:extLst>
          </p:cNvPr>
          <p:cNvSpPr>
            <a:spLocks noEditPoints="1"/>
          </p:cNvSpPr>
          <p:nvPr/>
        </p:nvSpPr>
        <p:spPr bwMode="auto">
          <a:xfrm>
            <a:off x="8677364" y="2794724"/>
            <a:ext cx="310880" cy="299700"/>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3225" name="Freeform 2157">
            <a:extLst>
              <a:ext uri="{FF2B5EF4-FFF2-40B4-BE49-F238E27FC236}">
                <a16:creationId xmlns:a16="http://schemas.microsoft.com/office/drawing/2014/main" id="{35F6886A-1640-414C-8990-D14F2D4350BB}"/>
              </a:ext>
            </a:extLst>
          </p:cNvPr>
          <p:cNvSpPr>
            <a:spLocks/>
          </p:cNvSpPr>
          <p:nvPr/>
        </p:nvSpPr>
        <p:spPr bwMode="auto">
          <a:xfrm>
            <a:off x="8677365" y="4469865"/>
            <a:ext cx="310880" cy="276337"/>
          </a:xfrm>
          <a:custGeom>
            <a:avLst/>
            <a:gdLst>
              <a:gd name="T0" fmla="*/ 1508 w 1638"/>
              <a:gd name="T1" fmla="*/ 143 h 1458"/>
              <a:gd name="T2" fmla="*/ 1181 w 1638"/>
              <a:gd name="T3" fmla="*/ 0 h 1458"/>
              <a:gd name="T4" fmla="*/ 923 w 1638"/>
              <a:gd name="T5" fmla="*/ 89 h 1458"/>
              <a:gd name="T6" fmla="*/ 819 w 1638"/>
              <a:gd name="T7" fmla="*/ 198 h 1458"/>
              <a:gd name="T8" fmla="*/ 715 w 1638"/>
              <a:gd name="T9" fmla="*/ 89 h 1458"/>
              <a:gd name="T10" fmla="*/ 458 w 1638"/>
              <a:gd name="T11" fmla="*/ 0 h 1458"/>
              <a:gd name="T12" fmla="*/ 130 w 1638"/>
              <a:gd name="T13" fmla="*/ 143 h 1458"/>
              <a:gd name="T14" fmla="*/ 0 w 1638"/>
              <a:gd name="T15" fmla="*/ 492 h 1458"/>
              <a:gd name="T16" fmla="*/ 163 w 1638"/>
              <a:gd name="T17" fmla="*/ 892 h 1458"/>
              <a:gd name="T18" fmla="*/ 569 w 1638"/>
              <a:gd name="T19" fmla="*/ 1273 h 1458"/>
              <a:gd name="T20" fmla="*/ 756 w 1638"/>
              <a:gd name="T21" fmla="*/ 1434 h 1458"/>
              <a:gd name="T22" fmla="*/ 819 w 1638"/>
              <a:gd name="T23" fmla="*/ 1458 h 1458"/>
              <a:gd name="T24" fmla="*/ 883 w 1638"/>
              <a:gd name="T25" fmla="*/ 1434 h 1458"/>
              <a:gd name="T26" fmla="*/ 1069 w 1638"/>
              <a:gd name="T27" fmla="*/ 1273 h 1458"/>
              <a:gd name="T28" fmla="*/ 1476 w 1638"/>
              <a:gd name="T29" fmla="*/ 892 h 1458"/>
              <a:gd name="T30" fmla="*/ 1638 w 1638"/>
              <a:gd name="T31" fmla="*/ 492 h 1458"/>
              <a:gd name="T32" fmla="*/ 1508 w 1638"/>
              <a:gd name="T33" fmla="*/ 143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8" h="1458">
                <a:moveTo>
                  <a:pt x="1508" y="143"/>
                </a:moveTo>
                <a:cubicBezTo>
                  <a:pt x="1424" y="51"/>
                  <a:pt x="1307" y="0"/>
                  <a:pt x="1181" y="0"/>
                </a:cubicBezTo>
                <a:cubicBezTo>
                  <a:pt x="1086" y="0"/>
                  <a:pt x="1000" y="30"/>
                  <a:pt x="923" y="89"/>
                </a:cubicBezTo>
                <a:cubicBezTo>
                  <a:pt x="885" y="119"/>
                  <a:pt x="850" y="155"/>
                  <a:pt x="819" y="198"/>
                </a:cubicBezTo>
                <a:cubicBezTo>
                  <a:pt x="788" y="155"/>
                  <a:pt x="754" y="119"/>
                  <a:pt x="715" y="89"/>
                </a:cubicBezTo>
                <a:cubicBezTo>
                  <a:pt x="639" y="30"/>
                  <a:pt x="552" y="0"/>
                  <a:pt x="458" y="0"/>
                </a:cubicBezTo>
                <a:cubicBezTo>
                  <a:pt x="331" y="0"/>
                  <a:pt x="215" y="51"/>
                  <a:pt x="130" y="143"/>
                </a:cubicBezTo>
                <a:cubicBezTo>
                  <a:pt x="46" y="234"/>
                  <a:pt x="0" y="358"/>
                  <a:pt x="0" y="492"/>
                </a:cubicBezTo>
                <a:cubicBezTo>
                  <a:pt x="0" y="631"/>
                  <a:pt x="52" y="758"/>
                  <a:pt x="163" y="892"/>
                </a:cubicBezTo>
                <a:cubicBezTo>
                  <a:pt x="262" y="1011"/>
                  <a:pt x="404" y="1133"/>
                  <a:pt x="569" y="1273"/>
                </a:cubicBezTo>
                <a:cubicBezTo>
                  <a:pt x="626" y="1321"/>
                  <a:pt x="690" y="1376"/>
                  <a:pt x="756" y="1434"/>
                </a:cubicBezTo>
                <a:cubicBezTo>
                  <a:pt x="773" y="1449"/>
                  <a:pt x="796" y="1458"/>
                  <a:pt x="819" y="1458"/>
                </a:cubicBezTo>
                <a:cubicBezTo>
                  <a:pt x="843" y="1458"/>
                  <a:pt x="865" y="1449"/>
                  <a:pt x="883" y="1434"/>
                </a:cubicBezTo>
                <a:cubicBezTo>
                  <a:pt x="949" y="1376"/>
                  <a:pt x="1013" y="1321"/>
                  <a:pt x="1069" y="1273"/>
                </a:cubicBezTo>
                <a:cubicBezTo>
                  <a:pt x="1234" y="1133"/>
                  <a:pt x="1377" y="1011"/>
                  <a:pt x="1476" y="892"/>
                </a:cubicBezTo>
                <a:cubicBezTo>
                  <a:pt x="1587" y="758"/>
                  <a:pt x="1638" y="631"/>
                  <a:pt x="1638" y="492"/>
                </a:cubicBezTo>
                <a:cubicBezTo>
                  <a:pt x="1638" y="358"/>
                  <a:pt x="1592" y="234"/>
                  <a:pt x="1508" y="14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26" name="TextBox 3225">
            <a:extLst>
              <a:ext uri="{FF2B5EF4-FFF2-40B4-BE49-F238E27FC236}">
                <a16:creationId xmlns:a16="http://schemas.microsoft.com/office/drawing/2014/main" id="{1B885BA0-70B9-4758-B54F-15FA6B9B9001}"/>
              </a:ext>
            </a:extLst>
          </p:cNvPr>
          <p:cNvSpPr txBox="1"/>
          <p:nvPr/>
        </p:nvSpPr>
        <p:spPr>
          <a:xfrm>
            <a:off x="7295367" y="5819556"/>
            <a:ext cx="1211418"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rPr>
              <a:t>305M</a:t>
            </a:r>
          </a:p>
        </p:txBody>
      </p:sp>
      <p:sp>
        <p:nvSpPr>
          <p:cNvPr id="3227" name="TextBox 3226">
            <a:extLst>
              <a:ext uri="{FF2B5EF4-FFF2-40B4-BE49-F238E27FC236}">
                <a16:creationId xmlns:a16="http://schemas.microsoft.com/office/drawing/2014/main" id="{5AA7BF5F-F575-46D2-905B-7C2427A4AFC5}"/>
              </a:ext>
            </a:extLst>
          </p:cNvPr>
          <p:cNvSpPr txBox="1"/>
          <p:nvPr/>
        </p:nvSpPr>
        <p:spPr>
          <a:xfrm>
            <a:off x="7341103" y="5651388"/>
            <a:ext cx="1119946" cy="276999"/>
          </a:xfrm>
          <a:prstGeom prst="rect">
            <a:avLst/>
          </a:prstGeom>
          <a:noFill/>
        </p:spPr>
        <p:txBody>
          <a:bodyPr wrap="square" rtlCol="0">
            <a:spAutoFit/>
          </a:bodyPr>
          <a:lstStyle/>
          <a:p>
            <a:pPr algn="ctr"/>
            <a:r>
              <a:rPr lang="en-US" sz="1200">
                <a:solidFill>
                  <a:schemeClr val="accent2"/>
                </a:solidFill>
                <a:latin typeface="Roboto" panose="02000000000000000000" pitchFamily="2" charset="0"/>
                <a:ea typeface="Roboto" panose="02000000000000000000" pitchFamily="2" charset="0"/>
                <a:cs typeface="Roboto" panose="02000000000000000000" pitchFamily="2" charset="0"/>
              </a:rPr>
              <a:t>Total User</a:t>
            </a:r>
          </a:p>
        </p:txBody>
      </p:sp>
      <p:sp>
        <p:nvSpPr>
          <p:cNvPr id="3228" name="TextBox 3227">
            <a:extLst>
              <a:ext uri="{FF2B5EF4-FFF2-40B4-BE49-F238E27FC236}">
                <a16:creationId xmlns:a16="http://schemas.microsoft.com/office/drawing/2014/main" id="{A459A7C3-1EFB-404D-A58B-925F5053C981}"/>
              </a:ext>
            </a:extLst>
          </p:cNvPr>
          <p:cNvSpPr txBox="1"/>
          <p:nvPr/>
        </p:nvSpPr>
        <p:spPr>
          <a:xfrm>
            <a:off x="7455403" y="6224421"/>
            <a:ext cx="891346"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In the page</a:t>
            </a:r>
          </a:p>
        </p:txBody>
      </p:sp>
      <p:sp>
        <p:nvSpPr>
          <p:cNvPr id="3232" name="Oval 3231">
            <a:extLst>
              <a:ext uri="{FF2B5EF4-FFF2-40B4-BE49-F238E27FC236}">
                <a16:creationId xmlns:a16="http://schemas.microsoft.com/office/drawing/2014/main" id="{7BB8F46E-DECE-4C58-B9E2-EABC873AFC60}"/>
              </a:ext>
            </a:extLst>
          </p:cNvPr>
          <p:cNvSpPr/>
          <p:nvPr/>
        </p:nvSpPr>
        <p:spPr>
          <a:xfrm rot="10800000" flipV="1">
            <a:off x="6486832" y="6345287"/>
            <a:ext cx="733241" cy="733241"/>
          </a:xfrm>
          <a:prstGeom prst="ellipse">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4769126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4" name="Chart 73">
            <a:extLst>
              <a:ext uri="{FF2B5EF4-FFF2-40B4-BE49-F238E27FC236}">
                <a16:creationId xmlns:a16="http://schemas.microsoft.com/office/drawing/2014/main" id="{A6F8055B-1DFD-234A-AB21-B842FCCEFD1D}"/>
              </a:ext>
            </a:extLst>
          </p:cNvPr>
          <p:cNvGraphicFramePr/>
          <p:nvPr>
            <p:extLst>
              <p:ext uri="{D42A27DB-BD31-4B8C-83A1-F6EECF244321}">
                <p14:modId xmlns:p14="http://schemas.microsoft.com/office/powerpoint/2010/main" val="226650310"/>
              </p:ext>
            </p:extLst>
          </p:nvPr>
        </p:nvGraphicFramePr>
        <p:xfrm>
          <a:off x="4500911" y="5210663"/>
          <a:ext cx="3388360" cy="94363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4" name="Chart 83">
            <a:extLst>
              <a:ext uri="{FF2B5EF4-FFF2-40B4-BE49-F238E27FC236}">
                <a16:creationId xmlns:a16="http://schemas.microsoft.com/office/drawing/2014/main" id="{20891FFA-9E9B-264C-8616-057183787B2A}"/>
              </a:ext>
            </a:extLst>
          </p:cNvPr>
          <p:cNvGraphicFramePr/>
          <p:nvPr>
            <p:extLst>
              <p:ext uri="{D42A27DB-BD31-4B8C-83A1-F6EECF244321}">
                <p14:modId xmlns:p14="http://schemas.microsoft.com/office/powerpoint/2010/main" val="2921462704"/>
              </p:ext>
            </p:extLst>
          </p:nvPr>
        </p:nvGraphicFramePr>
        <p:xfrm>
          <a:off x="4500911" y="3672244"/>
          <a:ext cx="3388360" cy="94363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5" name="Chart 84">
            <a:extLst>
              <a:ext uri="{FF2B5EF4-FFF2-40B4-BE49-F238E27FC236}">
                <a16:creationId xmlns:a16="http://schemas.microsoft.com/office/drawing/2014/main" id="{714B224A-0975-D346-97DE-C4F430248D85}"/>
              </a:ext>
            </a:extLst>
          </p:cNvPr>
          <p:cNvGraphicFramePr/>
          <p:nvPr>
            <p:extLst>
              <p:ext uri="{D42A27DB-BD31-4B8C-83A1-F6EECF244321}">
                <p14:modId xmlns:p14="http://schemas.microsoft.com/office/powerpoint/2010/main" val="1846200773"/>
              </p:ext>
            </p:extLst>
          </p:nvPr>
        </p:nvGraphicFramePr>
        <p:xfrm>
          <a:off x="4500911" y="2139379"/>
          <a:ext cx="3388360" cy="94363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2" name="Chart 71">
            <a:extLst>
              <a:ext uri="{FF2B5EF4-FFF2-40B4-BE49-F238E27FC236}">
                <a16:creationId xmlns:a16="http://schemas.microsoft.com/office/drawing/2014/main" id="{4AA6346D-1EA0-7941-9581-FDE486FEDE78}"/>
              </a:ext>
            </a:extLst>
          </p:cNvPr>
          <p:cNvGraphicFramePr/>
          <p:nvPr>
            <p:extLst>
              <p:ext uri="{D42A27DB-BD31-4B8C-83A1-F6EECF244321}">
                <p14:modId xmlns:p14="http://schemas.microsoft.com/office/powerpoint/2010/main" val="2946183155"/>
              </p:ext>
            </p:extLst>
          </p:nvPr>
        </p:nvGraphicFramePr>
        <p:xfrm>
          <a:off x="1140392" y="5210663"/>
          <a:ext cx="3388360" cy="94363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5" name="Chart 64">
            <a:extLst>
              <a:ext uri="{FF2B5EF4-FFF2-40B4-BE49-F238E27FC236}">
                <a16:creationId xmlns:a16="http://schemas.microsoft.com/office/drawing/2014/main" id="{8FAC5734-522B-DA45-9EDF-2065E524A813}"/>
              </a:ext>
            </a:extLst>
          </p:cNvPr>
          <p:cNvGraphicFramePr/>
          <p:nvPr>
            <p:extLst>
              <p:ext uri="{D42A27DB-BD31-4B8C-83A1-F6EECF244321}">
                <p14:modId xmlns:p14="http://schemas.microsoft.com/office/powerpoint/2010/main" val="3606706872"/>
              </p:ext>
            </p:extLst>
          </p:nvPr>
        </p:nvGraphicFramePr>
        <p:xfrm>
          <a:off x="1140392" y="3672244"/>
          <a:ext cx="3388360" cy="94363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hart 3">
            <a:extLst>
              <a:ext uri="{FF2B5EF4-FFF2-40B4-BE49-F238E27FC236}">
                <a16:creationId xmlns:a16="http://schemas.microsoft.com/office/drawing/2014/main" id="{1FF4A4B5-58A1-7A4C-B9D7-5C2DE4F4E007}"/>
              </a:ext>
            </a:extLst>
          </p:cNvPr>
          <p:cNvGraphicFramePr/>
          <p:nvPr>
            <p:extLst>
              <p:ext uri="{D42A27DB-BD31-4B8C-83A1-F6EECF244321}">
                <p14:modId xmlns:p14="http://schemas.microsoft.com/office/powerpoint/2010/main" val="2158976130"/>
              </p:ext>
            </p:extLst>
          </p:nvPr>
        </p:nvGraphicFramePr>
        <p:xfrm>
          <a:off x="1140392" y="2139379"/>
          <a:ext cx="3388360" cy="943632"/>
        </p:xfrm>
        <a:graphic>
          <a:graphicData uri="http://schemas.openxmlformats.org/drawingml/2006/chart">
            <c:chart xmlns:c="http://schemas.openxmlformats.org/drawingml/2006/chart" xmlns:r="http://schemas.openxmlformats.org/officeDocument/2006/relationships" r:id="rId7"/>
          </a:graphicData>
        </a:graphic>
      </p:graphicFrame>
      <p:sp>
        <p:nvSpPr>
          <p:cNvPr id="10" name="TextBox 9">
            <a:extLst>
              <a:ext uri="{FF2B5EF4-FFF2-40B4-BE49-F238E27FC236}">
                <a16:creationId xmlns:a16="http://schemas.microsoft.com/office/drawing/2014/main" id="{F1BB4E61-4197-46D3-A3C3-B91A954A21E5}"/>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11" name="TextBox 10">
            <a:extLst>
              <a:ext uri="{FF2B5EF4-FFF2-40B4-BE49-F238E27FC236}">
                <a16:creationId xmlns:a16="http://schemas.microsoft.com/office/drawing/2014/main" id="{9FBB4EEE-8DD3-4B6B-9368-7CFEA57C7C4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4">
            <a:extLst>
              <a:ext uri="{FF2B5EF4-FFF2-40B4-BE49-F238E27FC236}">
                <a16:creationId xmlns:a16="http://schemas.microsoft.com/office/drawing/2014/main" id="{B2C4D7EE-EC5C-4029-BBD5-95C9F832F4A7}"/>
              </a:ext>
            </a:extLst>
          </p:cNvPr>
          <p:cNvSpPr/>
          <p:nvPr/>
        </p:nvSpPr>
        <p:spPr>
          <a:xfrm rot="10800000" flipV="1">
            <a:off x="7507342" y="2466765"/>
            <a:ext cx="1380267" cy="13802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Freeform: Shape 5">
            <a:extLst>
              <a:ext uri="{FF2B5EF4-FFF2-40B4-BE49-F238E27FC236}">
                <a16:creationId xmlns:a16="http://schemas.microsoft.com/office/drawing/2014/main" id="{ED628383-6558-455C-A7C3-2619687EEE06}"/>
              </a:ext>
            </a:extLst>
          </p:cNvPr>
          <p:cNvSpPr/>
          <p:nvPr/>
        </p:nvSpPr>
        <p:spPr>
          <a:xfrm rot="10800000">
            <a:off x="8160158" y="3167441"/>
            <a:ext cx="726387" cy="679591"/>
          </a:xfrm>
          <a:custGeom>
            <a:avLst/>
            <a:gdLst>
              <a:gd name="connsiteX0" fmla="*/ 630365 w 664503"/>
              <a:gd name="connsiteY0" fmla="*/ 0 h 621694"/>
              <a:gd name="connsiteX1" fmla="*/ 11854 w 664503"/>
              <a:gd name="connsiteY1" fmla="*/ 504101 h 621694"/>
              <a:gd name="connsiteX2" fmla="*/ 0 w 664503"/>
              <a:gd name="connsiteY2" fmla="*/ 621694 h 621694"/>
              <a:gd name="connsiteX3" fmla="*/ 75556 w 664503"/>
              <a:gd name="connsiteY3" fmla="*/ 594039 h 621694"/>
              <a:gd name="connsiteX4" fmla="*/ 663550 w 664503"/>
              <a:gd name="connsiteY4" fmla="*/ 6045 h 621694"/>
              <a:gd name="connsiteX5" fmla="*/ 664503 w 664503"/>
              <a:gd name="connsiteY5" fmla="*/ 3442 h 621694"/>
              <a:gd name="connsiteX6" fmla="*/ 630365 w 664503"/>
              <a:gd name="connsiteY6" fmla="*/ 0 h 621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503" h="621694">
                <a:moveTo>
                  <a:pt x="630365" y="0"/>
                </a:moveTo>
                <a:cubicBezTo>
                  <a:pt x="325272" y="0"/>
                  <a:pt x="70724" y="216412"/>
                  <a:pt x="11854" y="504101"/>
                </a:cubicBezTo>
                <a:lnTo>
                  <a:pt x="0" y="621694"/>
                </a:lnTo>
                <a:lnTo>
                  <a:pt x="75556" y="594039"/>
                </a:lnTo>
                <a:cubicBezTo>
                  <a:pt x="339933" y="482218"/>
                  <a:pt x="551729" y="270422"/>
                  <a:pt x="663550" y="6045"/>
                </a:cubicBezTo>
                <a:lnTo>
                  <a:pt x="664503" y="3442"/>
                </a:lnTo>
                <a:lnTo>
                  <a:pt x="630365" y="0"/>
                </a:lnTo>
                <a:close/>
              </a:path>
            </a:pathLst>
          </a:custGeom>
          <a:solidFill>
            <a:schemeClr val="accent4">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6CAD9FBD-A991-489E-9102-864FECA5432B}"/>
              </a:ext>
            </a:extLst>
          </p:cNvPr>
          <p:cNvSpPr/>
          <p:nvPr/>
        </p:nvSpPr>
        <p:spPr>
          <a:xfrm>
            <a:off x="8124592" y="3094426"/>
            <a:ext cx="2415595" cy="24155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0963A1A6-82D3-4925-A920-3BE71FFD10B3}"/>
              </a:ext>
            </a:extLst>
          </p:cNvPr>
          <p:cNvSpPr/>
          <p:nvPr/>
        </p:nvSpPr>
        <p:spPr>
          <a:xfrm rot="10800000" flipV="1">
            <a:off x="8260974" y="5081789"/>
            <a:ext cx="466300" cy="466300"/>
          </a:xfrm>
          <a:prstGeom prst="ellipse">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92093C32-645B-43E6-8536-D47D4BBFEB3A}"/>
              </a:ext>
            </a:extLst>
          </p:cNvPr>
          <p:cNvSpPr/>
          <p:nvPr/>
        </p:nvSpPr>
        <p:spPr>
          <a:xfrm rot="10800000" flipV="1">
            <a:off x="10235686" y="5065518"/>
            <a:ext cx="701686" cy="7016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15C3678A-3E5E-467B-8AC2-63360B5D22CE}"/>
              </a:ext>
            </a:extLst>
          </p:cNvPr>
          <p:cNvSpPr/>
          <p:nvPr/>
        </p:nvSpPr>
        <p:spPr>
          <a:xfrm rot="10800000" flipV="1">
            <a:off x="7372173" y="6037032"/>
            <a:ext cx="135168" cy="1351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9222315B-3B15-4013-B3BB-7C172C0A58E8}"/>
              </a:ext>
            </a:extLst>
          </p:cNvPr>
          <p:cNvSpPr/>
          <p:nvPr/>
        </p:nvSpPr>
        <p:spPr>
          <a:xfrm rot="10800000" flipV="1">
            <a:off x="11226796" y="5870629"/>
            <a:ext cx="73469" cy="734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9BD894E0-C19A-470F-928C-F613E4FFA35A}"/>
              </a:ext>
            </a:extLst>
          </p:cNvPr>
          <p:cNvSpPr/>
          <p:nvPr/>
        </p:nvSpPr>
        <p:spPr>
          <a:xfrm rot="10800000" flipV="1">
            <a:off x="7421106" y="4215988"/>
            <a:ext cx="359819" cy="359819"/>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EB4F1F7F-4D2E-42EC-83B9-3C284D246C43}"/>
              </a:ext>
            </a:extLst>
          </p:cNvPr>
          <p:cNvSpPr/>
          <p:nvPr/>
        </p:nvSpPr>
        <p:spPr>
          <a:xfrm rot="10800000" flipV="1">
            <a:off x="9673531" y="2413814"/>
            <a:ext cx="230178" cy="2301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E97A633E-4E72-4B6C-8C4C-5276A523BB45}"/>
              </a:ext>
            </a:extLst>
          </p:cNvPr>
          <p:cNvGrpSpPr/>
          <p:nvPr/>
        </p:nvGrpSpPr>
        <p:grpSpPr>
          <a:xfrm>
            <a:off x="10895573" y="2084395"/>
            <a:ext cx="239477" cy="239477"/>
            <a:chOff x="5986463" y="2549740"/>
            <a:chExt cx="219075" cy="219075"/>
          </a:xfrm>
        </p:grpSpPr>
        <p:sp>
          <p:nvSpPr>
            <p:cNvPr id="20" name="Freeform 38">
              <a:extLst>
                <a:ext uri="{FF2B5EF4-FFF2-40B4-BE49-F238E27FC236}">
                  <a16:creationId xmlns:a16="http://schemas.microsoft.com/office/drawing/2014/main" id="{F25CF5A8-4377-4978-B302-06F2D5AEC9F7}"/>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cxnSp>
          <p:nvCxnSpPr>
            <p:cNvPr id="21" name="Straight Connector 20">
              <a:extLst>
                <a:ext uri="{FF2B5EF4-FFF2-40B4-BE49-F238E27FC236}">
                  <a16:creationId xmlns:a16="http://schemas.microsoft.com/office/drawing/2014/main" id="{9CAC8274-9F88-4B05-8B0B-43EE371B9BD7}"/>
                </a:ext>
              </a:extLst>
            </p:cNvPr>
            <p:cNvCxnSpPr>
              <a:cxnSpLocks/>
            </p:cNvCxnSpPr>
            <p:nvPr/>
          </p:nvCxnSpPr>
          <p:spPr>
            <a:xfrm rot="900000">
              <a:off x="6101046" y="2688857"/>
              <a:ext cx="61915" cy="58522"/>
            </a:xfrm>
            <a:prstGeom prst="line">
              <a:avLst/>
            </a:prstGeom>
            <a:ln w="28575">
              <a:solidFill>
                <a:schemeClr val="accent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3" name="Freeform 222">
            <a:extLst>
              <a:ext uri="{FF2B5EF4-FFF2-40B4-BE49-F238E27FC236}">
                <a16:creationId xmlns:a16="http://schemas.microsoft.com/office/drawing/2014/main" id="{3C174EBE-7910-4E88-A7B4-87FF1242CDD2}"/>
              </a:ext>
            </a:extLst>
          </p:cNvPr>
          <p:cNvSpPr>
            <a:spLocks noEditPoints="1"/>
          </p:cNvSpPr>
          <p:nvPr/>
        </p:nvSpPr>
        <p:spPr bwMode="auto">
          <a:xfrm>
            <a:off x="8060371" y="2920232"/>
            <a:ext cx="274207" cy="473333"/>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24" name="Freeform 39">
            <a:extLst>
              <a:ext uri="{FF2B5EF4-FFF2-40B4-BE49-F238E27FC236}">
                <a16:creationId xmlns:a16="http://schemas.microsoft.com/office/drawing/2014/main" id="{DFBFE61F-13B5-49D7-BCCC-504EBDD711BF}"/>
              </a:ext>
            </a:extLst>
          </p:cNvPr>
          <p:cNvSpPr>
            <a:spLocks/>
          </p:cNvSpPr>
          <p:nvPr/>
        </p:nvSpPr>
        <p:spPr bwMode="auto">
          <a:xfrm>
            <a:off x="7504517" y="4306625"/>
            <a:ext cx="192994" cy="178545"/>
          </a:xfrm>
          <a:custGeom>
            <a:avLst/>
            <a:gdLst>
              <a:gd name="T0" fmla="*/ 146050 w 187"/>
              <a:gd name="T1" fmla="*/ 0 h 173"/>
              <a:gd name="T2" fmla="*/ 187325 w 187"/>
              <a:gd name="T3" fmla="*/ 107950 h 173"/>
              <a:gd name="T4" fmla="*/ 296863 w 187"/>
              <a:gd name="T5" fmla="*/ 107950 h 173"/>
              <a:gd name="T6" fmla="*/ 203200 w 187"/>
              <a:gd name="T7" fmla="*/ 171450 h 173"/>
              <a:gd name="T8" fmla="*/ 242888 w 187"/>
              <a:gd name="T9" fmla="*/ 274638 h 173"/>
              <a:gd name="T10" fmla="*/ 146050 w 187"/>
              <a:gd name="T11" fmla="*/ 212725 h 173"/>
              <a:gd name="T12" fmla="*/ 57150 w 187"/>
              <a:gd name="T13" fmla="*/ 274638 h 173"/>
              <a:gd name="T14" fmla="*/ 87313 w 187"/>
              <a:gd name="T15" fmla="*/ 171450 h 173"/>
              <a:gd name="T16" fmla="*/ 0 w 187"/>
              <a:gd name="T17" fmla="*/ 107950 h 173"/>
              <a:gd name="T18" fmla="*/ 112713 w 187"/>
              <a:gd name="T19" fmla="*/ 107950 h 173"/>
              <a:gd name="T20" fmla="*/ 146050 w 187"/>
              <a:gd name="T21" fmla="*/ 0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7" h="173">
                <a:moveTo>
                  <a:pt x="92" y="0"/>
                </a:moveTo>
                <a:lnTo>
                  <a:pt x="118" y="68"/>
                </a:lnTo>
                <a:lnTo>
                  <a:pt x="187" y="68"/>
                </a:lnTo>
                <a:lnTo>
                  <a:pt x="128" y="108"/>
                </a:lnTo>
                <a:lnTo>
                  <a:pt x="153" y="173"/>
                </a:lnTo>
                <a:lnTo>
                  <a:pt x="92" y="134"/>
                </a:lnTo>
                <a:lnTo>
                  <a:pt x="36" y="173"/>
                </a:lnTo>
                <a:lnTo>
                  <a:pt x="55" y="108"/>
                </a:lnTo>
                <a:lnTo>
                  <a:pt x="0" y="68"/>
                </a:lnTo>
                <a:lnTo>
                  <a:pt x="71" y="68"/>
                </a:lnTo>
                <a:lnTo>
                  <a:pt x="92" y="0"/>
                </a:ln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25" name="Freeform 148">
            <a:extLst>
              <a:ext uri="{FF2B5EF4-FFF2-40B4-BE49-F238E27FC236}">
                <a16:creationId xmlns:a16="http://schemas.microsoft.com/office/drawing/2014/main" id="{750868C7-AD97-4770-8F24-E3951A573EA6}"/>
              </a:ext>
            </a:extLst>
          </p:cNvPr>
          <p:cNvSpPr>
            <a:spLocks noEditPoints="1"/>
          </p:cNvSpPr>
          <p:nvPr/>
        </p:nvSpPr>
        <p:spPr bwMode="auto">
          <a:xfrm>
            <a:off x="8384236" y="5209002"/>
            <a:ext cx="219776" cy="211872"/>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A38C71EB-F080-4A00-ABA4-2D874405B50D}"/>
              </a:ext>
            </a:extLst>
          </p:cNvPr>
          <p:cNvSpPr/>
          <p:nvPr/>
        </p:nvSpPr>
        <p:spPr>
          <a:xfrm rot="10800000" flipV="1">
            <a:off x="10525946" y="1714769"/>
            <a:ext cx="978730" cy="978730"/>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Freeform 68">
            <a:extLst>
              <a:ext uri="{FF2B5EF4-FFF2-40B4-BE49-F238E27FC236}">
                <a16:creationId xmlns:a16="http://schemas.microsoft.com/office/drawing/2014/main" id="{E094E871-5586-4BC3-8A1B-9A382D722752}"/>
              </a:ext>
            </a:extLst>
          </p:cNvPr>
          <p:cNvSpPr>
            <a:spLocks noChangeArrowheads="1"/>
          </p:cNvSpPr>
          <p:nvPr/>
        </p:nvSpPr>
        <p:spPr bwMode="auto">
          <a:xfrm>
            <a:off x="10500487" y="5285781"/>
            <a:ext cx="246686" cy="267072"/>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lumMod val="8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383005B0-4889-44A1-A9C7-949A8A251A5D}"/>
              </a:ext>
            </a:extLst>
          </p:cNvPr>
          <p:cNvSpPr/>
          <p:nvPr/>
        </p:nvSpPr>
        <p:spPr>
          <a:xfrm rot="10800000" flipV="1">
            <a:off x="10103311" y="3136804"/>
            <a:ext cx="719749" cy="719753"/>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Freeform 189">
            <a:extLst>
              <a:ext uri="{FF2B5EF4-FFF2-40B4-BE49-F238E27FC236}">
                <a16:creationId xmlns:a16="http://schemas.microsoft.com/office/drawing/2014/main" id="{A7560635-6737-4DBB-8E07-0A0D582E82C3}"/>
              </a:ext>
            </a:extLst>
          </p:cNvPr>
          <p:cNvSpPr>
            <a:spLocks noEditPoints="1"/>
          </p:cNvSpPr>
          <p:nvPr/>
        </p:nvSpPr>
        <p:spPr bwMode="auto">
          <a:xfrm>
            <a:off x="10346615" y="3332578"/>
            <a:ext cx="233140" cy="328205"/>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26" name="Oval 25">
            <a:extLst>
              <a:ext uri="{FF2B5EF4-FFF2-40B4-BE49-F238E27FC236}">
                <a16:creationId xmlns:a16="http://schemas.microsoft.com/office/drawing/2014/main" id="{DAED4332-1004-4483-8243-916298E1A61B}"/>
              </a:ext>
            </a:extLst>
          </p:cNvPr>
          <p:cNvSpPr/>
          <p:nvPr/>
        </p:nvSpPr>
        <p:spPr>
          <a:xfrm>
            <a:off x="8232840" y="2909534"/>
            <a:ext cx="2415595" cy="2415595"/>
          </a:xfrm>
          <a:prstGeom prst="ellipse">
            <a:avLst/>
          </a:prstGeom>
          <a:noFill/>
          <a:ln w="9525">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Freeform 85">
            <a:extLst>
              <a:ext uri="{FF2B5EF4-FFF2-40B4-BE49-F238E27FC236}">
                <a16:creationId xmlns:a16="http://schemas.microsoft.com/office/drawing/2014/main" id="{8746C495-E230-489E-86FE-65F0D4F54ACF}"/>
              </a:ext>
            </a:extLst>
          </p:cNvPr>
          <p:cNvSpPr>
            <a:spLocks noChangeArrowheads="1"/>
          </p:cNvSpPr>
          <p:nvPr/>
        </p:nvSpPr>
        <p:spPr bwMode="auto">
          <a:xfrm>
            <a:off x="8670401" y="3764335"/>
            <a:ext cx="1362076" cy="1094826"/>
          </a:xfrm>
          <a:custGeom>
            <a:avLst/>
            <a:gdLst>
              <a:gd name="T0" fmla="*/ 250282 w 462"/>
              <a:gd name="T1" fmla="*/ 24258 h 374"/>
              <a:gd name="T2" fmla="*/ 250282 w 462"/>
              <a:gd name="T3" fmla="*/ 24258 h 374"/>
              <a:gd name="T4" fmla="*/ 221508 w 462"/>
              <a:gd name="T5" fmla="*/ 33962 h 374"/>
              <a:gd name="T6" fmla="*/ 240510 w 462"/>
              <a:gd name="T7" fmla="*/ 5391 h 374"/>
              <a:gd name="T8" fmla="*/ 211192 w 462"/>
              <a:gd name="T9" fmla="*/ 19407 h 374"/>
              <a:gd name="T10" fmla="*/ 173189 w 462"/>
              <a:gd name="T11" fmla="*/ 0 h 374"/>
              <a:gd name="T12" fmla="*/ 119983 w 462"/>
              <a:gd name="T13" fmla="*/ 52829 h 374"/>
              <a:gd name="T14" fmla="*/ 124870 w 462"/>
              <a:gd name="T15" fmla="*/ 62532 h 374"/>
              <a:gd name="T16" fmla="*/ 19002 w 462"/>
              <a:gd name="T17" fmla="*/ 10242 h 374"/>
              <a:gd name="T18" fmla="*/ 9229 w 462"/>
              <a:gd name="T19" fmla="*/ 38813 h 374"/>
              <a:gd name="T20" fmla="*/ 33118 w 462"/>
              <a:gd name="T21" fmla="*/ 81400 h 374"/>
              <a:gd name="T22" fmla="*/ 9229 w 462"/>
              <a:gd name="T23" fmla="*/ 72236 h 374"/>
              <a:gd name="T24" fmla="*/ 9229 w 462"/>
              <a:gd name="T25" fmla="*/ 72236 h 374"/>
              <a:gd name="T26" fmla="*/ 53205 w 462"/>
              <a:gd name="T27" fmla="*/ 124526 h 374"/>
              <a:gd name="T28" fmla="*/ 38004 w 462"/>
              <a:gd name="T29" fmla="*/ 124526 h 374"/>
              <a:gd name="T30" fmla="*/ 28774 w 462"/>
              <a:gd name="T31" fmla="*/ 124526 h 374"/>
              <a:gd name="T32" fmla="*/ 77093 w 462"/>
              <a:gd name="T33" fmla="*/ 158487 h 374"/>
              <a:gd name="T34" fmla="*/ 14116 w 462"/>
              <a:gd name="T35" fmla="*/ 182206 h 374"/>
              <a:gd name="T36" fmla="*/ 0 w 462"/>
              <a:gd name="T37" fmla="*/ 182206 h 374"/>
              <a:gd name="T38" fmla="*/ 77093 w 462"/>
              <a:gd name="T39" fmla="*/ 201074 h 374"/>
              <a:gd name="T40" fmla="*/ 221508 w 462"/>
              <a:gd name="T41" fmla="*/ 57681 h 374"/>
              <a:gd name="T42" fmla="*/ 221508 w 462"/>
              <a:gd name="T43" fmla="*/ 52829 h 374"/>
              <a:gd name="T44" fmla="*/ 250282 w 462"/>
              <a:gd name="T45" fmla="*/ 24258 h 37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0" name="TextBox 29">
            <a:extLst>
              <a:ext uri="{FF2B5EF4-FFF2-40B4-BE49-F238E27FC236}">
                <a16:creationId xmlns:a16="http://schemas.microsoft.com/office/drawing/2014/main" id="{A6AB7EF1-38DD-48F7-B485-0D662DA782C1}"/>
              </a:ext>
            </a:extLst>
          </p:cNvPr>
          <p:cNvSpPr txBox="1"/>
          <p:nvPr/>
        </p:nvSpPr>
        <p:spPr>
          <a:xfrm>
            <a:off x="1199441" y="1994873"/>
            <a:ext cx="736039" cy="369332"/>
          </a:xfrm>
          <a:prstGeom prst="rect">
            <a:avLst/>
          </a:prstGeom>
          <a:noFill/>
        </p:spPr>
        <p:txBody>
          <a:bodyPr wrap="square" rtlCol="0">
            <a:spAutoFit/>
          </a:bodyPr>
          <a:lstStyle/>
          <a:p>
            <a:r>
              <a:rPr lang="en-US" dirty="0">
                <a:solidFill>
                  <a:schemeClr val="tx1">
                    <a:lumMod val="85000"/>
                    <a:lumOff val="15000"/>
                  </a:schemeClr>
                </a:solidFill>
                <a:latin typeface="Inter" panose="020B0502030000000004" pitchFamily="34" charset="0"/>
                <a:ea typeface="Inter" panose="020B0502030000000004" pitchFamily="34" charset="0"/>
              </a:rPr>
              <a:t>Like</a:t>
            </a:r>
          </a:p>
        </p:txBody>
      </p:sp>
      <p:sp>
        <p:nvSpPr>
          <p:cNvPr id="32" name="Freeform 148">
            <a:extLst>
              <a:ext uri="{FF2B5EF4-FFF2-40B4-BE49-F238E27FC236}">
                <a16:creationId xmlns:a16="http://schemas.microsoft.com/office/drawing/2014/main" id="{A0630447-A6A2-4DA4-BF3B-2482720EF9F9}"/>
              </a:ext>
            </a:extLst>
          </p:cNvPr>
          <p:cNvSpPr>
            <a:spLocks noEditPoints="1"/>
          </p:cNvSpPr>
          <p:nvPr/>
        </p:nvSpPr>
        <p:spPr bwMode="auto">
          <a:xfrm>
            <a:off x="687324" y="2001114"/>
            <a:ext cx="310880" cy="299700"/>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41" name="TextBox 40">
            <a:extLst>
              <a:ext uri="{FF2B5EF4-FFF2-40B4-BE49-F238E27FC236}">
                <a16:creationId xmlns:a16="http://schemas.microsoft.com/office/drawing/2014/main" id="{E68CF94B-232E-48DF-B1C5-7E793086DD47}"/>
              </a:ext>
            </a:extLst>
          </p:cNvPr>
          <p:cNvSpPr txBox="1"/>
          <p:nvPr/>
        </p:nvSpPr>
        <p:spPr>
          <a:xfrm>
            <a:off x="1199441" y="2854149"/>
            <a:ext cx="1480259"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Like on twitter page</a:t>
            </a:r>
          </a:p>
        </p:txBody>
      </p:sp>
      <p:sp>
        <p:nvSpPr>
          <p:cNvPr id="31" name="TextBox 30">
            <a:extLst>
              <a:ext uri="{FF2B5EF4-FFF2-40B4-BE49-F238E27FC236}">
                <a16:creationId xmlns:a16="http://schemas.microsoft.com/office/drawing/2014/main" id="{7A2A2C2F-6B88-46E4-95BF-683450F71D7C}"/>
              </a:ext>
            </a:extLst>
          </p:cNvPr>
          <p:cNvSpPr txBox="1"/>
          <p:nvPr/>
        </p:nvSpPr>
        <p:spPr>
          <a:xfrm>
            <a:off x="1275728" y="2484542"/>
            <a:ext cx="502251" cy="246221"/>
          </a:xfrm>
          <a:prstGeom prst="rect">
            <a:avLst/>
          </a:prstGeom>
          <a:noFill/>
        </p:spPr>
        <p:txBody>
          <a:bodyPr wrap="square" rtlCol="0">
            <a:spAutoFit/>
          </a:bodyPr>
          <a:lstStyle/>
          <a:p>
            <a:r>
              <a:rPr lang="en-US" sz="1000" dirty="0">
                <a:solidFill>
                  <a:schemeClr val="bg1"/>
                </a:solidFill>
                <a:latin typeface="Roboto" panose="02000000000000000000" pitchFamily="2" charset="0"/>
                <a:ea typeface="Roboto" panose="02000000000000000000" pitchFamily="2" charset="0"/>
                <a:cs typeface="Roboto" panose="02000000000000000000" pitchFamily="2" charset="0"/>
              </a:rPr>
              <a:t>80%</a:t>
            </a:r>
          </a:p>
        </p:txBody>
      </p:sp>
      <p:sp>
        <p:nvSpPr>
          <p:cNvPr id="43" name="TextBox 42">
            <a:extLst>
              <a:ext uri="{FF2B5EF4-FFF2-40B4-BE49-F238E27FC236}">
                <a16:creationId xmlns:a16="http://schemas.microsoft.com/office/drawing/2014/main" id="{055F69DE-3E77-475F-931C-F7F20EE1BBF0}"/>
              </a:ext>
            </a:extLst>
          </p:cNvPr>
          <p:cNvSpPr txBox="1"/>
          <p:nvPr/>
        </p:nvSpPr>
        <p:spPr>
          <a:xfrm>
            <a:off x="1199441" y="3530195"/>
            <a:ext cx="1141544"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Favorite</a:t>
            </a:r>
          </a:p>
        </p:txBody>
      </p:sp>
      <p:sp>
        <p:nvSpPr>
          <p:cNvPr id="48" name="TextBox 47">
            <a:extLst>
              <a:ext uri="{FF2B5EF4-FFF2-40B4-BE49-F238E27FC236}">
                <a16:creationId xmlns:a16="http://schemas.microsoft.com/office/drawing/2014/main" id="{BC142038-2C33-43FB-A790-F1A628F0313E}"/>
              </a:ext>
            </a:extLst>
          </p:cNvPr>
          <p:cNvSpPr txBox="1"/>
          <p:nvPr/>
        </p:nvSpPr>
        <p:spPr>
          <a:xfrm>
            <a:off x="1199441" y="4389471"/>
            <a:ext cx="1619959"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Favorite on twitter page</a:t>
            </a:r>
          </a:p>
        </p:txBody>
      </p:sp>
      <p:sp>
        <p:nvSpPr>
          <p:cNvPr id="49" name="TextBox 48">
            <a:extLst>
              <a:ext uri="{FF2B5EF4-FFF2-40B4-BE49-F238E27FC236}">
                <a16:creationId xmlns:a16="http://schemas.microsoft.com/office/drawing/2014/main" id="{5D7A1896-9B32-450B-8DEA-49D7391672BB}"/>
              </a:ext>
            </a:extLst>
          </p:cNvPr>
          <p:cNvSpPr txBox="1"/>
          <p:nvPr/>
        </p:nvSpPr>
        <p:spPr>
          <a:xfrm>
            <a:off x="1275728" y="4019864"/>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65%</a:t>
            </a:r>
          </a:p>
        </p:txBody>
      </p:sp>
      <p:sp>
        <p:nvSpPr>
          <p:cNvPr id="52" name="TextBox 51">
            <a:extLst>
              <a:ext uri="{FF2B5EF4-FFF2-40B4-BE49-F238E27FC236}">
                <a16:creationId xmlns:a16="http://schemas.microsoft.com/office/drawing/2014/main" id="{8DBC79FA-58DE-49E1-A169-2614C707941A}"/>
              </a:ext>
            </a:extLst>
          </p:cNvPr>
          <p:cNvSpPr txBox="1"/>
          <p:nvPr/>
        </p:nvSpPr>
        <p:spPr>
          <a:xfrm>
            <a:off x="1199441" y="5065518"/>
            <a:ext cx="93190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Share</a:t>
            </a:r>
          </a:p>
        </p:txBody>
      </p:sp>
      <p:sp>
        <p:nvSpPr>
          <p:cNvPr id="56" name="TextBox 55">
            <a:extLst>
              <a:ext uri="{FF2B5EF4-FFF2-40B4-BE49-F238E27FC236}">
                <a16:creationId xmlns:a16="http://schemas.microsoft.com/office/drawing/2014/main" id="{A16C3F59-676C-4FD1-BC43-E3CEC0D9C5E5}"/>
              </a:ext>
            </a:extLst>
          </p:cNvPr>
          <p:cNvSpPr txBox="1"/>
          <p:nvPr/>
        </p:nvSpPr>
        <p:spPr>
          <a:xfrm>
            <a:off x="1199441" y="5924794"/>
            <a:ext cx="1480259"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Share on twitter page</a:t>
            </a:r>
          </a:p>
        </p:txBody>
      </p:sp>
      <p:sp>
        <p:nvSpPr>
          <p:cNvPr id="57" name="TextBox 56">
            <a:extLst>
              <a:ext uri="{FF2B5EF4-FFF2-40B4-BE49-F238E27FC236}">
                <a16:creationId xmlns:a16="http://schemas.microsoft.com/office/drawing/2014/main" id="{77705C65-E0A1-47B1-BFDB-8203A6E6A40E}"/>
              </a:ext>
            </a:extLst>
          </p:cNvPr>
          <p:cNvSpPr txBox="1"/>
          <p:nvPr/>
        </p:nvSpPr>
        <p:spPr>
          <a:xfrm>
            <a:off x="1275728" y="5555187"/>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35%</a:t>
            </a:r>
          </a:p>
        </p:txBody>
      </p:sp>
      <p:sp>
        <p:nvSpPr>
          <p:cNvPr id="79" name="Freeform 2157">
            <a:extLst>
              <a:ext uri="{FF2B5EF4-FFF2-40B4-BE49-F238E27FC236}">
                <a16:creationId xmlns:a16="http://schemas.microsoft.com/office/drawing/2014/main" id="{774D2B2B-7C33-43F8-861B-32A5BF6CD737}"/>
              </a:ext>
            </a:extLst>
          </p:cNvPr>
          <p:cNvSpPr>
            <a:spLocks/>
          </p:cNvSpPr>
          <p:nvPr/>
        </p:nvSpPr>
        <p:spPr bwMode="auto">
          <a:xfrm>
            <a:off x="685576" y="3580764"/>
            <a:ext cx="310880" cy="276337"/>
          </a:xfrm>
          <a:custGeom>
            <a:avLst/>
            <a:gdLst>
              <a:gd name="T0" fmla="*/ 1508 w 1638"/>
              <a:gd name="T1" fmla="*/ 143 h 1458"/>
              <a:gd name="T2" fmla="*/ 1181 w 1638"/>
              <a:gd name="T3" fmla="*/ 0 h 1458"/>
              <a:gd name="T4" fmla="*/ 923 w 1638"/>
              <a:gd name="T5" fmla="*/ 89 h 1458"/>
              <a:gd name="T6" fmla="*/ 819 w 1638"/>
              <a:gd name="T7" fmla="*/ 198 h 1458"/>
              <a:gd name="T8" fmla="*/ 715 w 1638"/>
              <a:gd name="T9" fmla="*/ 89 h 1458"/>
              <a:gd name="T10" fmla="*/ 458 w 1638"/>
              <a:gd name="T11" fmla="*/ 0 h 1458"/>
              <a:gd name="T12" fmla="*/ 130 w 1638"/>
              <a:gd name="T13" fmla="*/ 143 h 1458"/>
              <a:gd name="T14" fmla="*/ 0 w 1638"/>
              <a:gd name="T15" fmla="*/ 492 h 1458"/>
              <a:gd name="T16" fmla="*/ 163 w 1638"/>
              <a:gd name="T17" fmla="*/ 892 h 1458"/>
              <a:gd name="T18" fmla="*/ 569 w 1638"/>
              <a:gd name="T19" fmla="*/ 1273 h 1458"/>
              <a:gd name="T20" fmla="*/ 756 w 1638"/>
              <a:gd name="T21" fmla="*/ 1434 h 1458"/>
              <a:gd name="T22" fmla="*/ 819 w 1638"/>
              <a:gd name="T23" fmla="*/ 1458 h 1458"/>
              <a:gd name="T24" fmla="*/ 883 w 1638"/>
              <a:gd name="T25" fmla="*/ 1434 h 1458"/>
              <a:gd name="T26" fmla="*/ 1069 w 1638"/>
              <a:gd name="T27" fmla="*/ 1273 h 1458"/>
              <a:gd name="T28" fmla="*/ 1476 w 1638"/>
              <a:gd name="T29" fmla="*/ 892 h 1458"/>
              <a:gd name="T30" fmla="*/ 1638 w 1638"/>
              <a:gd name="T31" fmla="*/ 492 h 1458"/>
              <a:gd name="T32" fmla="*/ 1508 w 1638"/>
              <a:gd name="T33" fmla="*/ 143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8" h="1458">
                <a:moveTo>
                  <a:pt x="1508" y="143"/>
                </a:moveTo>
                <a:cubicBezTo>
                  <a:pt x="1424" y="51"/>
                  <a:pt x="1307" y="0"/>
                  <a:pt x="1181" y="0"/>
                </a:cubicBezTo>
                <a:cubicBezTo>
                  <a:pt x="1086" y="0"/>
                  <a:pt x="1000" y="30"/>
                  <a:pt x="923" y="89"/>
                </a:cubicBezTo>
                <a:cubicBezTo>
                  <a:pt x="885" y="119"/>
                  <a:pt x="850" y="155"/>
                  <a:pt x="819" y="198"/>
                </a:cubicBezTo>
                <a:cubicBezTo>
                  <a:pt x="788" y="155"/>
                  <a:pt x="754" y="119"/>
                  <a:pt x="715" y="89"/>
                </a:cubicBezTo>
                <a:cubicBezTo>
                  <a:pt x="639" y="30"/>
                  <a:pt x="552" y="0"/>
                  <a:pt x="458" y="0"/>
                </a:cubicBezTo>
                <a:cubicBezTo>
                  <a:pt x="331" y="0"/>
                  <a:pt x="215" y="51"/>
                  <a:pt x="130" y="143"/>
                </a:cubicBezTo>
                <a:cubicBezTo>
                  <a:pt x="46" y="234"/>
                  <a:pt x="0" y="358"/>
                  <a:pt x="0" y="492"/>
                </a:cubicBezTo>
                <a:cubicBezTo>
                  <a:pt x="0" y="631"/>
                  <a:pt x="52" y="758"/>
                  <a:pt x="163" y="892"/>
                </a:cubicBezTo>
                <a:cubicBezTo>
                  <a:pt x="262" y="1011"/>
                  <a:pt x="404" y="1133"/>
                  <a:pt x="569" y="1273"/>
                </a:cubicBezTo>
                <a:cubicBezTo>
                  <a:pt x="626" y="1321"/>
                  <a:pt x="690" y="1376"/>
                  <a:pt x="756" y="1434"/>
                </a:cubicBezTo>
                <a:cubicBezTo>
                  <a:pt x="773" y="1449"/>
                  <a:pt x="796" y="1458"/>
                  <a:pt x="819" y="1458"/>
                </a:cubicBezTo>
                <a:cubicBezTo>
                  <a:pt x="843" y="1458"/>
                  <a:pt x="865" y="1449"/>
                  <a:pt x="883" y="1434"/>
                </a:cubicBezTo>
                <a:cubicBezTo>
                  <a:pt x="949" y="1376"/>
                  <a:pt x="1013" y="1321"/>
                  <a:pt x="1069" y="1273"/>
                </a:cubicBezTo>
                <a:cubicBezTo>
                  <a:pt x="1234" y="1133"/>
                  <a:pt x="1377" y="1011"/>
                  <a:pt x="1476" y="892"/>
                </a:cubicBezTo>
                <a:cubicBezTo>
                  <a:pt x="1587" y="758"/>
                  <a:pt x="1638" y="631"/>
                  <a:pt x="1638" y="492"/>
                </a:cubicBezTo>
                <a:cubicBezTo>
                  <a:pt x="1638" y="358"/>
                  <a:pt x="1592" y="234"/>
                  <a:pt x="1508" y="14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0" name="Freeform 77">
            <a:extLst>
              <a:ext uri="{FF2B5EF4-FFF2-40B4-BE49-F238E27FC236}">
                <a16:creationId xmlns:a16="http://schemas.microsoft.com/office/drawing/2014/main" id="{5E30A451-118E-441B-B67D-2E9B71CBEC99}"/>
              </a:ext>
            </a:extLst>
          </p:cNvPr>
          <p:cNvSpPr>
            <a:spLocks noChangeArrowheads="1"/>
          </p:cNvSpPr>
          <p:nvPr/>
        </p:nvSpPr>
        <p:spPr bwMode="auto">
          <a:xfrm>
            <a:off x="689663" y="5137050"/>
            <a:ext cx="308934" cy="260731"/>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C372C986-87AF-47D0-8E30-2F8BC33529AA}"/>
              </a:ext>
            </a:extLst>
          </p:cNvPr>
          <p:cNvSpPr txBox="1"/>
          <p:nvPr/>
        </p:nvSpPr>
        <p:spPr>
          <a:xfrm>
            <a:off x="4559711" y="1994873"/>
            <a:ext cx="137626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Comment</a:t>
            </a:r>
          </a:p>
        </p:txBody>
      </p:sp>
      <p:sp>
        <p:nvSpPr>
          <p:cNvPr id="63" name="TextBox 62">
            <a:extLst>
              <a:ext uri="{FF2B5EF4-FFF2-40B4-BE49-F238E27FC236}">
                <a16:creationId xmlns:a16="http://schemas.microsoft.com/office/drawing/2014/main" id="{9B59CE10-01AB-403C-A94F-3760241B5AD0}"/>
              </a:ext>
            </a:extLst>
          </p:cNvPr>
          <p:cNvSpPr txBox="1"/>
          <p:nvPr/>
        </p:nvSpPr>
        <p:spPr>
          <a:xfrm>
            <a:off x="4559711" y="2854149"/>
            <a:ext cx="1741715"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Comment on twitter page</a:t>
            </a:r>
          </a:p>
        </p:txBody>
      </p:sp>
      <p:sp>
        <p:nvSpPr>
          <p:cNvPr id="64" name="TextBox 63">
            <a:extLst>
              <a:ext uri="{FF2B5EF4-FFF2-40B4-BE49-F238E27FC236}">
                <a16:creationId xmlns:a16="http://schemas.microsoft.com/office/drawing/2014/main" id="{BDF26698-E344-4312-8ACB-EC8482372836}"/>
              </a:ext>
            </a:extLst>
          </p:cNvPr>
          <p:cNvSpPr txBox="1"/>
          <p:nvPr/>
        </p:nvSpPr>
        <p:spPr>
          <a:xfrm>
            <a:off x="4635998" y="2484542"/>
            <a:ext cx="502251" cy="246221"/>
          </a:xfrm>
          <a:prstGeom prst="rect">
            <a:avLst/>
          </a:prstGeom>
          <a:noFill/>
        </p:spPr>
        <p:txBody>
          <a:bodyPr wrap="square" rtlCol="0">
            <a:spAutoFit/>
          </a:bodyPr>
          <a:lstStyle/>
          <a:p>
            <a:r>
              <a:rPr lang="en-US" sz="1000" dirty="0">
                <a:solidFill>
                  <a:schemeClr val="bg1"/>
                </a:solidFill>
                <a:latin typeface="Roboto" panose="02000000000000000000" pitchFamily="2" charset="0"/>
                <a:ea typeface="Roboto" panose="02000000000000000000" pitchFamily="2" charset="0"/>
                <a:cs typeface="Roboto" panose="02000000000000000000" pitchFamily="2" charset="0"/>
              </a:rPr>
              <a:t>30%</a:t>
            </a:r>
          </a:p>
        </p:txBody>
      </p:sp>
      <p:sp>
        <p:nvSpPr>
          <p:cNvPr id="66" name="TextBox 65">
            <a:extLst>
              <a:ext uri="{FF2B5EF4-FFF2-40B4-BE49-F238E27FC236}">
                <a16:creationId xmlns:a16="http://schemas.microsoft.com/office/drawing/2014/main" id="{EDA871FC-785B-4161-8022-FB158DB5E8DE}"/>
              </a:ext>
            </a:extLst>
          </p:cNvPr>
          <p:cNvSpPr txBox="1"/>
          <p:nvPr/>
        </p:nvSpPr>
        <p:spPr>
          <a:xfrm>
            <a:off x="4559711" y="3530195"/>
            <a:ext cx="136022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Followers</a:t>
            </a:r>
          </a:p>
        </p:txBody>
      </p:sp>
      <p:sp>
        <p:nvSpPr>
          <p:cNvPr id="70" name="TextBox 69">
            <a:extLst>
              <a:ext uri="{FF2B5EF4-FFF2-40B4-BE49-F238E27FC236}">
                <a16:creationId xmlns:a16="http://schemas.microsoft.com/office/drawing/2014/main" id="{80B0FCF7-86CD-4F36-B7ED-BFE3B4E54B01}"/>
              </a:ext>
            </a:extLst>
          </p:cNvPr>
          <p:cNvSpPr txBox="1"/>
          <p:nvPr/>
        </p:nvSpPr>
        <p:spPr>
          <a:xfrm>
            <a:off x="4559711" y="4389471"/>
            <a:ext cx="190991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Male follower on twitter page</a:t>
            </a:r>
          </a:p>
        </p:txBody>
      </p:sp>
      <p:sp>
        <p:nvSpPr>
          <p:cNvPr id="71" name="TextBox 70">
            <a:extLst>
              <a:ext uri="{FF2B5EF4-FFF2-40B4-BE49-F238E27FC236}">
                <a16:creationId xmlns:a16="http://schemas.microsoft.com/office/drawing/2014/main" id="{3037DACD-5E29-422A-985A-E051A578FC31}"/>
              </a:ext>
            </a:extLst>
          </p:cNvPr>
          <p:cNvSpPr txBox="1"/>
          <p:nvPr/>
        </p:nvSpPr>
        <p:spPr>
          <a:xfrm>
            <a:off x="4635998" y="4019864"/>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70%</a:t>
            </a:r>
          </a:p>
        </p:txBody>
      </p:sp>
      <p:sp>
        <p:nvSpPr>
          <p:cNvPr id="73" name="TextBox 72">
            <a:extLst>
              <a:ext uri="{FF2B5EF4-FFF2-40B4-BE49-F238E27FC236}">
                <a16:creationId xmlns:a16="http://schemas.microsoft.com/office/drawing/2014/main" id="{41A95E9F-1E23-406C-81D4-89990A1CD22B}"/>
              </a:ext>
            </a:extLst>
          </p:cNvPr>
          <p:cNvSpPr txBox="1"/>
          <p:nvPr/>
        </p:nvSpPr>
        <p:spPr>
          <a:xfrm>
            <a:off x="4559711" y="5065518"/>
            <a:ext cx="1376265"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Followers</a:t>
            </a:r>
          </a:p>
        </p:txBody>
      </p:sp>
      <p:sp>
        <p:nvSpPr>
          <p:cNvPr id="77" name="TextBox 76">
            <a:extLst>
              <a:ext uri="{FF2B5EF4-FFF2-40B4-BE49-F238E27FC236}">
                <a16:creationId xmlns:a16="http://schemas.microsoft.com/office/drawing/2014/main" id="{5A77EB83-9363-4973-8174-771E7AAB4F30}"/>
              </a:ext>
            </a:extLst>
          </p:cNvPr>
          <p:cNvSpPr txBox="1"/>
          <p:nvPr/>
        </p:nvSpPr>
        <p:spPr>
          <a:xfrm>
            <a:off x="4559711" y="5924794"/>
            <a:ext cx="204973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Female follower on twitter page</a:t>
            </a:r>
          </a:p>
        </p:txBody>
      </p:sp>
      <p:sp>
        <p:nvSpPr>
          <p:cNvPr id="78" name="TextBox 77">
            <a:extLst>
              <a:ext uri="{FF2B5EF4-FFF2-40B4-BE49-F238E27FC236}">
                <a16:creationId xmlns:a16="http://schemas.microsoft.com/office/drawing/2014/main" id="{B4436CBB-9B89-4B8E-9780-BF35A6B918D2}"/>
              </a:ext>
            </a:extLst>
          </p:cNvPr>
          <p:cNvSpPr txBox="1"/>
          <p:nvPr/>
        </p:nvSpPr>
        <p:spPr>
          <a:xfrm>
            <a:off x="4635998" y="5555187"/>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30%</a:t>
            </a:r>
          </a:p>
        </p:txBody>
      </p:sp>
      <p:sp>
        <p:nvSpPr>
          <p:cNvPr id="81" name="Freeform 70">
            <a:extLst>
              <a:ext uri="{FF2B5EF4-FFF2-40B4-BE49-F238E27FC236}">
                <a16:creationId xmlns:a16="http://schemas.microsoft.com/office/drawing/2014/main" id="{FBE91A54-8824-4FEE-995B-E15DFFFA9126}"/>
              </a:ext>
            </a:extLst>
          </p:cNvPr>
          <p:cNvSpPr>
            <a:spLocks noChangeArrowheads="1"/>
          </p:cNvSpPr>
          <p:nvPr/>
        </p:nvSpPr>
        <p:spPr bwMode="auto">
          <a:xfrm>
            <a:off x="4060836" y="2083736"/>
            <a:ext cx="324662" cy="290125"/>
          </a:xfrm>
          <a:custGeom>
            <a:avLst/>
            <a:gdLst>
              <a:gd name="T0" fmla="*/ 63953 w 497"/>
              <a:gd name="T1" fmla="*/ 123611 h 445"/>
              <a:gd name="T2" fmla="*/ 63953 w 497"/>
              <a:gd name="T3" fmla="*/ 123611 h 445"/>
              <a:gd name="T4" fmla="*/ 63953 w 497"/>
              <a:gd name="T5" fmla="*/ 56187 h 445"/>
              <a:gd name="T6" fmla="*/ 23870 w 497"/>
              <a:gd name="T7" fmla="*/ 56187 h 445"/>
              <a:gd name="T8" fmla="*/ 0 w 497"/>
              <a:gd name="T9" fmla="*/ 80010 h 445"/>
              <a:gd name="T10" fmla="*/ 0 w 497"/>
              <a:gd name="T11" fmla="*/ 143389 h 445"/>
              <a:gd name="T12" fmla="*/ 23870 w 497"/>
              <a:gd name="T13" fmla="*/ 167661 h 445"/>
              <a:gd name="T14" fmla="*/ 31977 w 497"/>
              <a:gd name="T15" fmla="*/ 167661 h 445"/>
              <a:gd name="T16" fmla="*/ 31977 w 497"/>
              <a:gd name="T17" fmla="*/ 199576 h 445"/>
              <a:gd name="T18" fmla="*/ 68007 w 497"/>
              <a:gd name="T19" fmla="*/ 167661 h 445"/>
              <a:gd name="T20" fmla="*/ 123403 w 497"/>
              <a:gd name="T21" fmla="*/ 167661 h 445"/>
              <a:gd name="T22" fmla="*/ 143670 w 497"/>
              <a:gd name="T23" fmla="*/ 143389 h 445"/>
              <a:gd name="T24" fmla="*/ 143670 w 497"/>
              <a:gd name="T25" fmla="*/ 123611 h 445"/>
              <a:gd name="T26" fmla="*/ 143670 w 497"/>
              <a:gd name="T27" fmla="*/ 123611 h 445"/>
              <a:gd name="T28" fmla="*/ 63953 w 497"/>
              <a:gd name="T29" fmla="*/ 123611 h 445"/>
              <a:gd name="T30" fmla="*/ 199517 w 497"/>
              <a:gd name="T31" fmla="*/ 0 h 445"/>
              <a:gd name="T32" fmla="*/ 199517 w 497"/>
              <a:gd name="T33" fmla="*/ 0 h 445"/>
              <a:gd name="T34" fmla="*/ 99533 w 497"/>
              <a:gd name="T35" fmla="*/ 0 h 445"/>
              <a:gd name="T36" fmla="*/ 79717 w 497"/>
              <a:gd name="T37" fmla="*/ 24273 h 445"/>
              <a:gd name="T38" fmla="*/ 79717 w 497"/>
              <a:gd name="T39" fmla="*/ 111475 h 445"/>
              <a:gd name="T40" fmla="*/ 155830 w 497"/>
              <a:gd name="T41" fmla="*/ 111475 h 445"/>
              <a:gd name="T42" fmla="*/ 191410 w 497"/>
              <a:gd name="T43" fmla="*/ 143389 h 445"/>
              <a:gd name="T44" fmla="*/ 191410 w 497"/>
              <a:gd name="T45" fmla="*/ 111475 h 445"/>
              <a:gd name="T46" fmla="*/ 199517 w 497"/>
              <a:gd name="T47" fmla="*/ 111475 h 445"/>
              <a:gd name="T48" fmla="*/ 223387 w 497"/>
              <a:gd name="T49" fmla="*/ 87651 h 445"/>
              <a:gd name="T50" fmla="*/ 223387 w 497"/>
              <a:gd name="T51" fmla="*/ 24273 h 445"/>
              <a:gd name="T52" fmla="*/ 199517 w 497"/>
              <a:gd name="T53" fmla="*/ 0 h 445"/>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82" name="Freeform 222">
            <a:extLst>
              <a:ext uri="{FF2B5EF4-FFF2-40B4-BE49-F238E27FC236}">
                <a16:creationId xmlns:a16="http://schemas.microsoft.com/office/drawing/2014/main" id="{9FC0DFB9-D684-44D3-8684-29213DBEC03C}"/>
              </a:ext>
            </a:extLst>
          </p:cNvPr>
          <p:cNvSpPr>
            <a:spLocks noEditPoints="1"/>
          </p:cNvSpPr>
          <p:nvPr/>
        </p:nvSpPr>
        <p:spPr bwMode="auto">
          <a:xfrm>
            <a:off x="4107518" y="3500118"/>
            <a:ext cx="231298" cy="399264"/>
          </a:xfrm>
          <a:custGeom>
            <a:avLst/>
            <a:gdLst>
              <a:gd name="T0" fmla="*/ 133350 w 39"/>
              <a:gd name="T1" fmla="*/ 140861 h 67"/>
              <a:gd name="T2" fmla="*/ 119673 w 39"/>
              <a:gd name="T3" fmla="*/ 154604 h 67"/>
              <a:gd name="T4" fmla="*/ 105996 w 39"/>
              <a:gd name="T5" fmla="*/ 140861 h 67"/>
              <a:gd name="T6" fmla="*/ 105996 w 39"/>
              <a:gd name="T7" fmla="*/ 96198 h 67"/>
              <a:gd name="T8" fmla="*/ 99158 w 39"/>
              <a:gd name="T9" fmla="*/ 96198 h 67"/>
              <a:gd name="T10" fmla="*/ 99158 w 39"/>
              <a:gd name="T11" fmla="*/ 213010 h 67"/>
              <a:gd name="T12" fmla="*/ 85481 w 39"/>
              <a:gd name="T13" fmla="*/ 230188 h 67"/>
              <a:gd name="T14" fmla="*/ 68385 w 39"/>
              <a:gd name="T15" fmla="*/ 213010 h 67"/>
              <a:gd name="T16" fmla="*/ 68385 w 39"/>
              <a:gd name="T17" fmla="*/ 154604 h 67"/>
              <a:gd name="T18" fmla="*/ 61546 w 39"/>
              <a:gd name="T19" fmla="*/ 154604 h 67"/>
              <a:gd name="T20" fmla="*/ 61546 w 39"/>
              <a:gd name="T21" fmla="*/ 213010 h 67"/>
              <a:gd name="T22" fmla="*/ 47869 w 39"/>
              <a:gd name="T23" fmla="*/ 230188 h 67"/>
              <a:gd name="T24" fmla="*/ 30773 w 39"/>
              <a:gd name="T25" fmla="*/ 213010 h 67"/>
              <a:gd name="T26" fmla="*/ 30773 w 39"/>
              <a:gd name="T27" fmla="*/ 96198 h 67"/>
              <a:gd name="T28" fmla="*/ 23935 w 39"/>
              <a:gd name="T29" fmla="*/ 96198 h 67"/>
              <a:gd name="T30" fmla="*/ 23935 w 39"/>
              <a:gd name="T31" fmla="*/ 140861 h 67"/>
              <a:gd name="T32" fmla="*/ 10258 w 39"/>
              <a:gd name="T33" fmla="*/ 154604 h 67"/>
              <a:gd name="T34" fmla="*/ 0 w 39"/>
              <a:gd name="T35" fmla="*/ 140861 h 67"/>
              <a:gd name="T36" fmla="*/ 0 w 39"/>
              <a:gd name="T37" fmla="*/ 85891 h 67"/>
              <a:gd name="T38" fmla="*/ 23935 w 39"/>
              <a:gd name="T39" fmla="*/ 61842 h 67"/>
              <a:gd name="T40" fmla="*/ 105996 w 39"/>
              <a:gd name="T41" fmla="*/ 61842 h 67"/>
              <a:gd name="T42" fmla="*/ 133350 w 39"/>
              <a:gd name="T43" fmla="*/ 85891 h 67"/>
              <a:gd name="T44" fmla="*/ 133350 w 39"/>
              <a:gd name="T45" fmla="*/ 140861 h 67"/>
              <a:gd name="T46" fmla="*/ 64965 w 39"/>
              <a:gd name="T47" fmla="*/ 58406 h 67"/>
              <a:gd name="T48" fmla="*/ 37612 w 39"/>
              <a:gd name="T49" fmla="*/ 27485 h 67"/>
              <a:gd name="T50" fmla="*/ 64965 w 39"/>
              <a:gd name="T51" fmla="*/ 0 h 67"/>
              <a:gd name="T52" fmla="*/ 95738 w 39"/>
              <a:gd name="T53" fmla="*/ 27485 h 67"/>
              <a:gd name="T54" fmla="*/ 64965 w 39"/>
              <a:gd name="T55" fmla="*/ 58406 h 6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9" h="67">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83" name="Freeform 189">
            <a:extLst>
              <a:ext uri="{FF2B5EF4-FFF2-40B4-BE49-F238E27FC236}">
                <a16:creationId xmlns:a16="http://schemas.microsoft.com/office/drawing/2014/main" id="{0260EC41-278C-47BB-BD23-73CCAD21B249}"/>
              </a:ext>
            </a:extLst>
          </p:cNvPr>
          <p:cNvSpPr>
            <a:spLocks noEditPoints="1"/>
          </p:cNvSpPr>
          <p:nvPr/>
        </p:nvSpPr>
        <p:spPr bwMode="auto">
          <a:xfrm>
            <a:off x="4090060" y="5072480"/>
            <a:ext cx="266214" cy="374766"/>
          </a:xfrm>
          <a:custGeom>
            <a:avLst/>
            <a:gdLst>
              <a:gd name="T0" fmla="*/ 153293 w 48"/>
              <a:gd name="T1" fmla="*/ 144296 h 67"/>
              <a:gd name="T2" fmla="*/ 143074 w 48"/>
              <a:gd name="T3" fmla="*/ 140861 h 67"/>
              <a:gd name="T4" fmla="*/ 112415 w 48"/>
              <a:gd name="T5" fmla="*/ 96198 h 67"/>
              <a:gd name="T6" fmla="*/ 105602 w 48"/>
              <a:gd name="T7" fmla="*/ 96198 h 67"/>
              <a:gd name="T8" fmla="*/ 105602 w 48"/>
              <a:gd name="T9" fmla="*/ 113376 h 67"/>
              <a:gd name="T10" fmla="*/ 139667 w 48"/>
              <a:gd name="T11" fmla="*/ 164910 h 67"/>
              <a:gd name="T12" fmla="*/ 139667 w 48"/>
              <a:gd name="T13" fmla="*/ 171781 h 67"/>
              <a:gd name="T14" fmla="*/ 132854 w 48"/>
              <a:gd name="T15" fmla="*/ 178653 h 67"/>
              <a:gd name="T16" fmla="*/ 105602 w 48"/>
              <a:gd name="T17" fmla="*/ 178653 h 67"/>
              <a:gd name="T18" fmla="*/ 105602 w 48"/>
              <a:gd name="T19" fmla="*/ 213009 h 67"/>
              <a:gd name="T20" fmla="*/ 91976 w 48"/>
              <a:gd name="T21" fmla="*/ 230187 h 67"/>
              <a:gd name="T22" fmla="*/ 71537 w 48"/>
              <a:gd name="T23" fmla="*/ 230187 h 67"/>
              <a:gd name="T24" fmla="*/ 57911 w 48"/>
              <a:gd name="T25" fmla="*/ 213009 h 67"/>
              <a:gd name="T26" fmla="*/ 57911 w 48"/>
              <a:gd name="T27" fmla="*/ 178653 h 67"/>
              <a:gd name="T28" fmla="*/ 30659 w 48"/>
              <a:gd name="T29" fmla="*/ 178653 h 67"/>
              <a:gd name="T30" fmla="*/ 23846 w 48"/>
              <a:gd name="T31" fmla="*/ 171781 h 67"/>
              <a:gd name="T32" fmla="*/ 23846 w 48"/>
              <a:gd name="T33" fmla="*/ 164910 h 67"/>
              <a:gd name="T34" fmla="*/ 57911 w 48"/>
              <a:gd name="T35" fmla="*/ 113376 h 67"/>
              <a:gd name="T36" fmla="*/ 57911 w 48"/>
              <a:gd name="T37" fmla="*/ 96198 h 67"/>
              <a:gd name="T38" fmla="*/ 51098 w 48"/>
              <a:gd name="T39" fmla="*/ 96198 h 67"/>
              <a:gd name="T40" fmla="*/ 20439 w 48"/>
              <a:gd name="T41" fmla="*/ 140861 h 67"/>
              <a:gd name="T42" fmla="*/ 10220 w 48"/>
              <a:gd name="T43" fmla="*/ 144296 h 67"/>
              <a:gd name="T44" fmla="*/ 0 w 48"/>
              <a:gd name="T45" fmla="*/ 133989 h 67"/>
              <a:gd name="T46" fmla="*/ 0 w 48"/>
              <a:gd name="T47" fmla="*/ 127118 h 67"/>
              <a:gd name="T48" fmla="*/ 34065 w 48"/>
              <a:gd name="T49" fmla="*/ 75584 h 67"/>
              <a:gd name="T50" fmla="*/ 57911 w 48"/>
              <a:gd name="T51" fmla="*/ 61841 h 67"/>
              <a:gd name="T52" fmla="*/ 105602 w 48"/>
              <a:gd name="T53" fmla="*/ 61841 h 67"/>
              <a:gd name="T54" fmla="*/ 129448 w 48"/>
              <a:gd name="T55" fmla="*/ 75584 h 67"/>
              <a:gd name="T56" fmla="*/ 163513 w 48"/>
              <a:gd name="T57" fmla="*/ 127118 h 67"/>
              <a:gd name="T58" fmla="*/ 163513 w 48"/>
              <a:gd name="T59" fmla="*/ 133989 h 67"/>
              <a:gd name="T60" fmla="*/ 153293 w 48"/>
              <a:gd name="T61" fmla="*/ 144296 h 67"/>
              <a:gd name="T62" fmla="*/ 81757 w 48"/>
              <a:gd name="T63" fmla="*/ 58406 h 67"/>
              <a:gd name="T64" fmla="*/ 54504 w 48"/>
              <a:gd name="T65" fmla="*/ 27485 h 67"/>
              <a:gd name="T66" fmla="*/ 81757 w 48"/>
              <a:gd name="T67" fmla="*/ 0 h 67"/>
              <a:gd name="T68" fmla="*/ 112415 w 48"/>
              <a:gd name="T69" fmla="*/ 27485 h 67"/>
              <a:gd name="T70" fmla="*/ 81757 w 48"/>
              <a:gd name="T71" fmla="*/ 58406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 h="67">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0358224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Single Corner Rounded 6">
            <a:extLst>
              <a:ext uri="{FF2B5EF4-FFF2-40B4-BE49-F238E27FC236}">
                <a16:creationId xmlns:a16="http://schemas.microsoft.com/office/drawing/2014/main" id="{26511C02-23ED-4418-9EB5-102A54DEF775}"/>
              </a:ext>
            </a:extLst>
          </p:cNvPr>
          <p:cNvSpPr/>
          <p:nvPr/>
        </p:nvSpPr>
        <p:spPr>
          <a:xfrm>
            <a:off x="3983222" y="3657600"/>
            <a:ext cx="3827277" cy="3200400"/>
          </a:xfrm>
          <a:prstGeom prst="round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38" name="Chart 37">
            <a:extLst>
              <a:ext uri="{FF2B5EF4-FFF2-40B4-BE49-F238E27FC236}">
                <a16:creationId xmlns:a16="http://schemas.microsoft.com/office/drawing/2014/main" id="{1027B769-54C1-CC4A-AB92-A12ADEEDE91B}"/>
              </a:ext>
            </a:extLst>
          </p:cNvPr>
          <p:cNvGraphicFramePr/>
          <p:nvPr>
            <p:extLst>
              <p:ext uri="{D42A27DB-BD31-4B8C-83A1-F6EECF244321}">
                <p14:modId xmlns:p14="http://schemas.microsoft.com/office/powerpoint/2010/main" val="2322755577"/>
              </p:ext>
            </p:extLst>
          </p:nvPr>
        </p:nvGraphicFramePr>
        <p:xfrm>
          <a:off x="4765434" y="5264230"/>
          <a:ext cx="3659231" cy="943632"/>
        </p:xfrm>
        <a:graphic>
          <a:graphicData uri="http://schemas.openxmlformats.org/drawingml/2006/chart">
            <c:chart xmlns:c="http://schemas.openxmlformats.org/drawingml/2006/chart" xmlns:r="http://schemas.openxmlformats.org/officeDocument/2006/relationships" r:id="rId2"/>
          </a:graphicData>
        </a:graphic>
      </p:graphicFrame>
      <p:sp>
        <p:nvSpPr>
          <p:cNvPr id="51" name="Rectangle 50">
            <a:extLst>
              <a:ext uri="{FF2B5EF4-FFF2-40B4-BE49-F238E27FC236}">
                <a16:creationId xmlns:a16="http://schemas.microsoft.com/office/drawing/2014/main" id="{A43F16DE-FDC6-4DFC-B1E2-E7365AB41B34}"/>
              </a:ext>
            </a:extLst>
          </p:cNvPr>
          <p:cNvSpPr/>
          <p:nvPr/>
        </p:nvSpPr>
        <p:spPr>
          <a:xfrm>
            <a:off x="0" y="3657600"/>
            <a:ext cx="3983221" cy="3200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aphicFrame>
        <p:nvGraphicFramePr>
          <p:cNvPr id="37" name="Chart 36">
            <a:extLst>
              <a:ext uri="{FF2B5EF4-FFF2-40B4-BE49-F238E27FC236}">
                <a16:creationId xmlns:a16="http://schemas.microsoft.com/office/drawing/2014/main" id="{BB83AF88-1DC4-8D4C-B9B5-58BCE8144737}"/>
              </a:ext>
            </a:extLst>
          </p:cNvPr>
          <p:cNvGraphicFramePr/>
          <p:nvPr>
            <p:extLst>
              <p:ext uri="{D42A27DB-BD31-4B8C-83A1-F6EECF244321}">
                <p14:modId xmlns:p14="http://schemas.microsoft.com/office/powerpoint/2010/main" val="2714011624"/>
              </p:ext>
            </p:extLst>
          </p:nvPr>
        </p:nvGraphicFramePr>
        <p:xfrm>
          <a:off x="1124382" y="5264230"/>
          <a:ext cx="3659231" cy="943632"/>
        </p:xfrm>
        <a:graphic>
          <a:graphicData uri="http://schemas.openxmlformats.org/drawingml/2006/chart">
            <c:chart xmlns:c="http://schemas.openxmlformats.org/drawingml/2006/chart" xmlns:r="http://schemas.openxmlformats.org/officeDocument/2006/relationships" r:id="rId3"/>
          </a:graphicData>
        </a:graphic>
      </p:graphicFrame>
      <p:sp>
        <p:nvSpPr>
          <p:cNvPr id="15" name="Rectangle: Single Corner Rounded 14">
            <a:extLst>
              <a:ext uri="{FF2B5EF4-FFF2-40B4-BE49-F238E27FC236}">
                <a16:creationId xmlns:a16="http://schemas.microsoft.com/office/drawing/2014/main" id="{0FEB4350-47F2-471D-B91B-9B8005A84FE3}"/>
              </a:ext>
            </a:extLst>
          </p:cNvPr>
          <p:cNvSpPr/>
          <p:nvPr/>
        </p:nvSpPr>
        <p:spPr>
          <a:xfrm flipH="1">
            <a:off x="7810500" y="1994874"/>
            <a:ext cx="4381500" cy="4863126"/>
          </a:xfrm>
          <a:prstGeom prst="round1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09427EDF-4148-4CBD-AB6D-A9EB3A628FA1}"/>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6" name="TextBox 5">
            <a:extLst>
              <a:ext uri="{FF2B5EF4-FFF2-40B4-BE49-F238E27FC236}">
                <a16:creationId xmlns:a16="http://schemas.microsoft.com/office/drawing/2014/main" id="{8352D45D-CBE6-4BEF-BB21-C6FC82612FC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Rectangle: Rounded Corners 7">
            <a:extLst>
              <a:ext uri="{FF2B5EF4-FFF2-40B4-BE49-F238E27FC236}">
                <a16:creationId xmlns:a16="http://schemas.microsoft.com/office/drawing/2014/main" id="{A5740272-D54B-41A4-92D9-1AF394E9BA4D}"/>
              </a:ext>
            </a:extLst>
          </p:cNvPr>
          <p:cNvSpPr/>
          <p:nvPr/>
        </p:nvSpPr>
        <p:spPr>
          <a:xfrm>
            <a:off x="687324" y="2129330"/>
            <a:ext cx="1828800" cy="1828800"/>
          </a:xfrm>
          <a:prstGeom prst="roundRect">
            <a:avLst/>
          </a:prstGeom>
          <a:solidFill>
            <a:schemeClr val="bg1"/>
          </a:solidFill>
          <a:ln w="57150">
            <a:solidFill>
              <a:schemeClr val="accent3"/>
            </a:solidFill>
          </a:ln>
          <a:effectLst>
            <a:innerShdw blurRad="127000" dist="76200" dir="16200000">
              <a:schemeClr val="accent4">
                <a:alpha val="57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0" name="Group 9">
            <a:extLst>
              <a:ext uri="{FF2B5EF4-FFF2-40B4-BE49-F238E27FC236}">
                <a16:creationId xmlns:a16="http://schemas.microsoft.com/office/drawing/2014/main" id="{D844DE95-2645-47FB-A5DE-D498ADEEC61E}"/>
              </a:ext>
            </a:extLst>
          </p:cNvPr>
          <p:cNvGrpSpPr/>
          <p:nvPr/>
        </p:nvGrpSpPr>
        <p:grpSpPr>
          <a:xfrm>
            <a:off x="1124383" y="2563210"/>
            <a:ext cx="954682" cy="961040"/>
            <a:chOff x="1771650" y="2182813"/>
            <a:chExt cx="238125" cy="239712"/>
          </a:xfrm>
          <a:solidFill>
            <a:schemeClr val="accent3"/>
          </a:solidFill>
        </p:grpSpPr>
        <p:sp>
          <p:nvSpPr>
            <p:cNvPr id="11" name="Freeform 47">
              <a:extLst>
                <a:ext uri="{FF2B5EF4-FFF2-40B4-BE49-F238E27FC236}">
                  <a16:creationId xmlns:a16="http://schemas.microsoft.com/office/drawing/2014/main" id="{E0DFA4B7-F5D4-4A51-A2CE-6966476CD4F9}"/>
                </a:ext>
              </a:extLst>
            </p:cNvPr>
            <p:cNvSpPr>
              <a:spLocks noChangeArrowheads="1"/>
            </p:cNvSpPr>
            <p:nvPr/>
          </p:nvSpPr>
          <p:spPr bwMode="auto">
            <a:xfrm>
              <a:off x="1771650" y="2182813"/>
              <a:ext cx="52388" cy="236537"/>
            </a:xfrm>
            <a:custGeom>
              <a:avLst/>
              <a:gdLst>
                <a:gd name="T0" fmla="*/ 51859 w 99"/>
                <a:gd name="T1" fmla="*/ 23926 h 435"/>
                <a:gd name="T2" fmla="*/ 51859 w 99"/>
                <a:gd name="T3" fmla="*/ 23926 h 435"/>
                <a:gd name="T4" fmla="*/ 23813 w 99"/>
                <a:gd name="T5" fmla="*/ 47851 h 435"/>
                <a:gd name="T6" fmla="*/ 0 w 99"/>
                <a:gd name="T7" fmla="*/ 23926 h 435"/>
                <a:gd name="T8" fmla="*/ 23813 w 99"/>
                <a:gd name="T9" fmla="*/ 0 h 435"/>
                <a:gd name="T10" fmla="*/ 51859 w 99"/>
                <a:gd name="T11" fmla="*/ 23926 h 435"/>
                <a:gd name="T12" fmla="*/ 0 w 99"/>
                <a:gd name="T13" fmla="*/ 235993 h 435"/>
                <a:gd name="T14" fmla="*/ 0 w 99"/>
                <a:gd name="T15" fmla="*/ 235993 h 435"/>
                <a:gd name="T16" fmla="*/ 0 w 99"/>
                <a:gd name="T17" fmla="*/ 71777 h 435"/>
                <a:gd name="T18" fmla="*/ 51859 w 99"/>
                <a:gd name="T19" fmla="*/ 71777 h 435"/>
                <a:gd name="T20" fmla="*/ 51859 w 99"/>
                <a:gd name="T21" fmla="*/ 235993 h 435"/>
                <a:gd name="T22" fmla="*/ 0 w 99"/>
                <a:gd name="T23" fmla="*/ 235993 h 4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12" name="Freeform 48">
              <a:extLst>
                <a:ext uri="{FF2B5EF4-FFF2-40B4-BE49-F238E27FC236}">
                  <a16:creationId xmlns:a16="http://schemas.microsoft.com/office/drawing/2014/main" id="{3AD789A1-B4E2-408E-B90C-FDCB3F2BBDCD}"/>
                </a:ext>
              </a:extLst>
            </p:cNvPr>
            <p:cNvSpPr>
              <a:spLocks noChangeArrowheads="1"/>
            </p:cNvSpPr>
            <p:nvPr/>
          </p:nvSpPr>
          <p:spPr bwMode="auto">
            <a:xfrm>
              <a:off x="1852613" y="2252663"/>
              <a:ext cx="157162" cy="169862"/>
            </a:xfrm>
            <a:custGeom>
              <a:avLst/>
              <a:gdLst>
                <a:gd name="T0" fmla="*/ 0 w 293"/>
                <a:gd name="T1" fmla="*/ 57895 h 311"/>
                <a:gd name="T2" fmla="*/ 0 w 293"/>
                <a:gd name="T3" fmla="*/ 57895 h 311"/>
                <a:gd name="T4" fmla="*/ 0 w 293"/>
                <a:gd name="T5" fmla="*/ 4369 h 311"/>
                <a:gd name="T6" fmla="*/ 42375 w 293"/>
                <a:gd name="T7" fmla="*/ 4369 h 311"/>
                <a:gd name="T8" fmla="*/ 47202 w 293"/>
                <a:gd name="T9" fmla="*/ 24032 h 311"/>
                <a:gd name="T10" fmla="*/ 47202 w 293"/>
                <a:gd name="T11" fmla="*/ 24032 h 311"/>
                <a:gd name="T12" fmla="*/ 99768 w 293"/>
                <a:gd name="T13" fmla="*/ 0 h 311"/>
                <a:gd name="T14" fmla="*/ 156626 w 293"/>
                <a:gd name="T15" fmla="*/ 72096 h 311"/>
                <a:gd name="T16" fmla="*/ 156626 w 293"/>
                <a:gd name="T17" fmla="*/ 169316 h 311"/>
                <a:gd name="T18" fmla="*/ 104059 w 293"/>
                <a:gd name="T19" fmla="*/ 169316 h 311"/>
                <a:gd name="T20" fmla="*/ 104059 w 293"/>
                <a:gd name="T21" fmla="*/ 77011 h 311"/>
                <a:gd name="T22" fmla="*/ 80458 w 293"/>
                <a:gd name="T23" fmla="*/ 43148 h 311"/>
                <a:gd name="T24" fmla="*/ 52030 w 293"/>
                <a:gd name="T25" fmla="*/ 62811 h 311"/>
                <a:gd name="T26" fmla="*/ 52030 w 293"/>
                <a:gd name="T27" fmla="*/ 72096 h 311"/>
                <a:gd name="T28" fmla="*/ 52030 w 293"/>
                <a:gd name="T29" fmla="*/ 169316 h 311"/>
                <a:gd name="T30" fmla="*/ 0 w 293"/>
                <a:gd name="T31" fmla="*/ 169316 h 311"/>
                <a:gd name="T32" fmla="*/ 0 w 293"/>
                <a:gd name="T33" fmla="*/ 57895 h 3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grpSp>
      <p:sp>
        <p:nvSpPr>
          <p:cNvPr id="13" name="TextBox 12">
            <a:extLst>
              <a:ext uri="{FF2B5EF4-FFF2-40B4-BE49-F238E27FC236}">
                <a16:creationId xmlns:a16="http://schemas.microsoft.com/office/drawing/2014/main" id="{173264D4-B9E6-4AC4-B78D-B25C62A0744C}"/>
              </a:ext>
            </a:extLst>
          </p:cNvPr>
          <p:cNvSpPr txBox="1"/>
          <p:nvPr/>
        </p:nvSpPr>
        <p:spPr>
          <a:xfrm>
            <a:off x="8610893" y="2788483"/>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4" name="TextBox 13">
            <a:extLst>
              <a:ext uri="{FF2B5EF4-FFF2-40B4-BE49-F238E27FC236}">
                <a16:creationId xmlns:a16="http://schemas.microsoft.com/office/drawing/2014/main" id="{4DD6BBB9-49ED-4856-B52E-F454C6C29E6F}"/>
              </a:ext>
            </a:extLst>
          </p:cNvPr>
          <p:cNvSpPr txBox="1"/>
          <p:nvPr/>
        </p:nvSpPr>
        <p:spPr>
          <a:xfrm>
            <a:off x="8610893" y="3926913"/>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25" name="Freeform: Shape 24">
            <a:extLst>
              <a:ext uri="{FF2B5EF4-FFF2-40B4-BE49-F238E27FC236}">
                <a16:creationId xmlns:a16="http://schemas.microsoft.com/office/drawing/2014/main" id="{4613A264-C106-4DE1-AE12-F07B97E8C332}"/>
              </a:ext>
            </a:extLst>
          </p:cNvPr>
          <p:cNvSpPr/>
          <p:nvPr/>
        </p:nvSpPr>
        <p:spPr>
          <a:xfrm>
            <a:off x="7754874" y="3958130"/>
            <a:ext cx="55626" cy="2899871"/>
          </a:xfrm>
          <a:custGeom>
            <a:avLst/>
            <a:gdLst>
              <a:gd name="connsiteX0" fmla="*/ 0 w 55626"/>
              <a:gd name="connsiteY0" fmla="*/ 0 h 2899871"/>
              <a:gd name="connsiteX1" fmla="*/ 13708 w 55626"/>
              <a:gd name="connsiteY1" fmla="*/ 25254 h 2899871"/>
              <a:gd name="connsiteX2" fmla="*/ 55626 w 55626"/>
              <a:gd name="connsiteY2" fmla="*/ 232882 h 2899871"/>
              <a:gd name="connsiteX3" fmla="*/ 55626 w 55626"/>
              <a:gd name="connsiteY3" fmla="*/ 2899871 h 2899871"/>
              <a:gd name="connsiteX4" fmla="*/ 0 w 55626"/>
              <a:gd name="connsiteY4" fmla="*/ 2899871 h 2899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26" h="2899871">
                <a:moveTo>
                  <a:pt x="0" y="0"/>
                </a:moveTo>
                <a:lnTo>
                  <a:pt x="13708" y="25254"/>
                </a:lnTo>
                <a:cubicBezTo>
                  <a:pt x="40700" y="89071"/>
                  <a:pt x="55626" y="159233"/>
                  <a:pt x="55626" y="232882"/>
                </a:cubicBezTo>
                <a:lnTo>
                  <a:pt x="55626" y="2899871"/>
                </a:lnTo>
                <a:lnTo>
                  <a:pt x="0" y="2899871"/>
                </a:lnTo>
                <a:close/>
              </a:path>
            </a:pathLst>
          </a:custGeom>
          <a:solidFill>
            <a:schemeClr val="accent3">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87A0E046-819E-4D4A-8FB0-33FAC256507F}"/>
              </a:ext>
            </a:extLst>
          </p:cNvPr>
          <p:cNvSpPr txBox="1"/>
          <p:nvPr/>
        </p:nvSpPr>
        <p:spPr>
          <a:xfrm>
            <a:off x="1203671" y="4376234"/>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23,454,543</a:t>
            </a:r>
          </a:p>
        </p:txBody>
      </p:sp>
      <p:sp>
        <p:nvSpPr>
          <p:cNvPr id="27" name="TextBox 26">
            <a:extLst>
              <a:ext uri="{FF2B5EF4-FFF2-40B4-BE49-F238E27FC236}">
                <a16:creationId xmlns:a16="http://schemas.microsoft.com/office/drawing/2014/main" id="{84DC78DD-B119-418D-B846-A9CE2B4E10E4}"/>
              </a:ext>
            </a:extLst>
          </p:cNvPr>
          <p:cNvSpPr txBox="1"/>
          <p:nvPr/>
        </p:nvSpPr>
        <p:spPr>
          <a:xfrm>
            <a:off x="1203671" y="4802617"/>
            <a:ext cx="2408593" cy="528350"/>
          </a:xfrm>
          <a:prstGeom prst="rect">
            <a:avLst/>
          </a:prstGeom>
          <a:noFill/>
        </p:spPr>
        <p:txBody>
          <a:bodyPr wrap="square" rtlCol="0">
            <a:spAutoFit/>
          </a:bodyPr>
          <a:lstStyle/>
          <a:p>
            <a:pPr>
              <a:lnSpc>
                <a:spcPct val="150000"/>
              </a:lnSpc>
            </a:pPr>
            <a:r>
              <a:rPr lang="en-US" sz="1000" b="1" dirty="0">
                <a:solidFill>
                  <a:schemeClr val="bg1"/>
                </a:solidFill>
                <a:latin typeface="Roboto" panose="02000000000000000000" pitchFamily="2" charset="0"/>
                <a:ea typeface="Roboto" panose="02000000000000000000" pitchFamily="2" charset="0"/>
                <a:cs typeface="Roboto" panose="02000000000000000000" pitchFamily="2" charset="0"/>
              </a:rPr>
              <a:t> Like : </a:t>
            </a:r>
            <a:r>
              <a:rPr lang="en-US" sz="1000" dirty="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a:t>
            </a:r>
          </a:p>
        </p:txBody>
      </p:sp>
      <p:sp>
        <p:nvSpPr>
          <p:cNvPr id="30" name="Freeform 148">
            <a:extLst>
              <a:ext uri="{FF2B5EF4-FFF2-40B4-BE49-F238E27FC236}">
                <a16:creationId xmlns:a16="http://schemas.microsoft.com/office/drawing/2014/main" id="{A9DFBB55-D1CD-4C98-BD12-0A724C8AC2A0}"/>
              </a:ext>
            </a:extLst>
          </p:cNvPr>
          <p:cNvSpPr>
            <a:spLocks noEditPoints="1"/>
          </p:cNvSpPr>
          <p:nvPr/>
        </p:nvSpPr>
        <p:spPr bwMode="auto">
          <a:xfrm>
            <a:off x="691554" y="4382475"/>
            <a:ext cx="310880" cy="299700"/>
          </a:xfrm>
          <a:custGeom>
            <a:avLst/>
            <a:gdLst>
              <a:gd name="T0" fmla="*/ 55166 w 64"/>
              <a:gd name="T1" fmla="*/ 185277 h 62"/>
              <a:gd name="T2" fmla="*/ 48270 w 64"/>
              <a:gd name="T3" fmla="*/ 195570 h 62"/>
              <a:gd name="T4" fmla="*/ 6896 w 64"/>
              <a:gd name="T5" fmla="*/ 195570 h 62"/>
              <a:gd name="T6" fmla="*/ 0 w 64"/>
              <a:gd name="T7" fmla="*/ 185277 h 62"/>
              <a:gd name="T8" fmla="*/ 0 w 64"/>
              <a:gd name="T9" fmla="*/ 99500 h 62"/>
              <a:gd name="T10" fmla="*/ 6896 w 64"/>
              <a:gd name="T11" fmla="*/ 89207 h 62"/>
              <a:gd name="T12" fmla="*/ 48270 w 64"/>
              <a:gd name="T13" fmla="*/ 89207 h 62"/>
              <a:gd name="T14" fmla="*/ 55166 w 64"/>
              <a:gd name="T15" fmla="*/ 99500 h 62"/>
              <a:gd name="T16" fmla="*/ 55166 w 64"/>
              <a:gd name="T17" fmla="*/ 185277 h 62"/>
              <a:gd name="T18" fmla="*/ 24135 w 64"/>
              <a:gd name="T19" fmla="*/ 161259 h 62"/>
              <a:gd name="T20" fmla="*/ 17239 w 64"/>
              <a:gd name="T21" fmla="*/ 168121 h 62"/>
              <a:gd name="T22" fmla="*/ 24135 w 64"/>
              <a:gd name="T23" fmla="*/ 178415 h 62"/>
              <a:gd name="T24" fmla="*/ 34478 w 64"/>
              <a:gd name="T25" fmla="*/ 168121 h 62"/>
              <a:gd name="T26" fmla="*/ 24135 w 64"/>
              <a:gd name="T27" fmla="*/ 161259 h 62"/>
              <a:gd name="T28" fmla="*/ 213766 w 64"/>
              <a:gd name="T29" fmla="*/ 120087 h 62"/>
              <a:gd name="T30" fmla="*/ 213766 w 64"/>
              <a:gd name="T31" fmla="*/ 130380 h 62"/>
              <a:gd name="T32" fmla="*/ 210318 w 64"/>
              <a:gd name="T33" fmla="*/ 147535 h 62"/>
              <a:gd name="T34" fmla="*/ 210318 w 64"/>
              <a:gd name="T35" fmla="*/ 164690 h 62"/>
              <a:gd name="T36" fmla="*/ 203423 w 64"/>
              <a:gd name="T37" fmla="*/ 178415 h 62"/>
              <a:gd name="T38" fmla="*/ 196527 w 64"/>
              <a:gd name="T39" fmla="*/ 202432 h 62"/>
              <a:gd name="T40" fmla="*/ 168944 w 64"/>
              <a:gd name="T41" fmla="*/ 212725 h 62"/>
              <a:gd name="T42" fmla="*/ 162049 w 64"/>
              <a:gd name="T43" fmla="*/ 212725 h 62"/>
              <a:gd name="T44" fmla="*/ 151705 w 64"/>
              <a:gd name="T45" fmla="*/ 212725 h 62"/>
              <a:gd name="T46" fmla="*/ 148257 w 64"/>
              <a:gd name="T47" fmla="*/ 212725 h 62"/>
              <a:gd name="T48" fmla="*/ 96540 w 64"/>
              <a:gd name="T49" fmla="*/ 202432 h 62"/>
              <a:gd name="T50" fmla="*/ 75853 w 64"/>
              <a:gd name="T51" fmla="*/ 195570 h 62"/>
              <a:gd name="T52" fmla="*/ 65509 w 64"/>
              <a:gd name="T53" fmla="*/ 185277 h 62"/>
              <a:gd name="T54" fmla="*/ 65509 w 64"/>
              <a:gd name="T55" fmla="*/ 99500 h 62"/>
              <a:gd name="T56" fmla="*/ 72405 w 64"/>
              <a:gd name="T57" fmla="*/ 89207 h 62"/>
              <a:gd name="T58" fmla="*/ 99987 w 64"/>
              <a:gd name="T59" fmla="*/ 65190 h 62"/>
              <a:gd name="T60" fmla="*/ 113779 w 64"/>
              <a:gd name="T61" fmla="*/ 48035 h 62"/>
              <a:gd name="T62" fmla="*/ 120675 w 64"/>
              <a:gd name="T63" fmla="*/ 27448 h 62"/>
              <a:gd name="T64" fmla="*/ 131018 w 64"/>
              <a:gd name="T65" fmla="*/ 3431 h 62"/>
              <a:gd name="T66" fmla="*/ 137914 w 64"/>
              <a:gd name="T67" fmla="*/ 0 h 62"/>
              <a:gd name="T68" fmla="*/ 168944 w 64"/>
              <a:gd name="T69" fmla="*/ 37742 h 62"/>
              <a:gd name="T70" fmla="*/ 158601 w 64"/>
              <a:gd name="T71" fmla="*/ 61759 h 62"/>
              <a:gd name="T72" fmla="*/ 155153 w 64"/>
              <a:gd name="T73" fmla="*/ 72052 h 62"/>
              <a:gd name="T74" fmla="*/ 193079 w 64"/>
              <a:gd name="T75" fmla="*/ 72052 h 62"/>
              <a:gd name="T76" fmla="*/ 220662 w 64"/>
              <a:gd name="T77" fmla="*/ 99500 h 62"/>
              <a:gd name="T78" fmla="*/ 213766 w 64"/>
              <a:gd name="T79" fmla="*/ 120087 h 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bg1"/>
          </a:solidFill>
          <a:ln>
            <a:noFill/>
          </a:ln>
        </p:spPr>
        <p:txBody>
          <a:bodyPr/>
          <a:lstStyle/>
          <a:p>
            <a:endParaRPr lang="en-US" dirty="0">
              <a:solidFill>
                <a:schemeClr val="bg1"/>
              </a:solidFill>
              <a:latin typeface="Roboto" panose="02000000000000000000" pitchFamily="2" charset="0"/>
            </a:endParaRPr>
          </a:p>
        </p:txBody>
      </p:sp>
      <p:sp>
        <p:nvSpPr>
          <p:cNvPr id="28" name="TextBox 27">
            <a:extLst>
              <a:ext uri="{FF2B5EF4-FFF2-40B4-BE49-F238E27FC236}">
                <a16:creationId xmlns:a16="http://schemas.microsoft.com/office/drawing/2014/main" id="{E7D3B649-F98D-48F2-898A-D81656AEF3AD}"/>
              </a:ext>
            </a:extLst>
          </p:cNvPr>
          <p:cNvSpPr txBox="1"/>
          <p:nvPr/>
        </p:nvSpPr>
        <p:spPr>
          <a:xfrm>
            <a:off x="4868259" y="4376234"/>
            <a:ext cx="1846326"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12,432,300</a:t>
            </a:r>
          </a:p>
        </p:txBody>
      </p:sp>
      <p:sp>
        <p:nvSpPr>
          <p:cNvPr id="29" name="TextBox 28">
            <a:extLst>
              <a:ext uri="{FF2B5EF4-FFF2-40B4-BE49-F238E27FC236}">
                <a16:creationId xmlns:a16="http://schemas.microsoft.com/office/drawing/2014/main" id="{826244E9-BAA7-4006-BEB3-50B08FC6A82D}"/>
              </a:ext>
            </a:extLst>
          </p:cNvPr>
          <p:cNvSpPr txBox="1"/>
          <p:nvPr/>
        </p:nvSpPr>
        <p:spPr>
          <a:xfrm>
            <a:off x="4868259" y="4802617"/>
            <a:ext cx="2408593" cy="528350"/>
          </a:xfrm>
          <a:prstGeom prst="rect">
            <a:avLst/>
          </a:prstGeom>
          <a:noFill/>
        </p:spPr>
        <p:txBody>
          <a:bodyPr wrap="square" rtlCol="0">
            <a:spAutoFit/>
          </a:bodyPr>
          <a:lstStyle/>
          <a:p>
            <a:pPr>
              <a:lnSpc>
                <a:spcPct val="150000"/>
              </a:lnSpc>
            </a:pPr>
            <a:r>
              <a:rPr lang="en-US" sz="1000" b="1">
                <a:solidFill>
                  <a:schemeClr val="bg1"/>
                </a:solidFill>
                <a:latin typeface="Roboto" panose="02000000000000000000" pitchFamily="2" charset="0"/>
                <a:ea typeface="Roboto" panose="02000000000000000000" pitchFamily="2" charset="0"/>
                <a:cs typeface="Roboto" panose="02000000000000000000" pitchFamily="2" charset="0"/>
              </a:rPr>
              <a:t>Favorite : </a:t>
            </a: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attachment in a to is in there go frequently to gay.</a:t>
            </a:r>
          </a:p>
        </p:txBody>
      </p:sp>
      <p:sp>
        <p:nvSpPr>
          <p:cNvPr id="31" name="Freeform 2157">
            <a:extLst>
              <a:ext uri="{FF2B5EF4-FFF2-40B4-BE49-F238E27FC236}">
                <a16:creationId xmlns:a16="http://schemas.microsoft.com/office/drawing/2014/main" id="{75603048-2500-4886-9B01-BEA0D2307822}"/>
              </a:ext>
            </a:extLst>
          </p:cNvPr>
          <p:cNvSpPr>
            <a:spLocks/>
          </p:cNvSpPr>
          <p:nvPr/>
        </p:nvSpPr>
        <p:spPr bwMode="auto">
          <a:xfrm>
            <a:off x="4356143" y="4422240"/>
            <a:ext cx="310880" cy="276337"/>
          </a:xfrm>
          <a:custGeom>
            <a:avLst/>
            <a:gdLst>
              <a:gd name="T0" fmla="*/ 1508 w 1638"/>
              <a:gd name="T1" fmla="*/ 143 h 1458"/>
              <a:gd name="T2" fmla="*/ 1181 w 1638"/>
              <a:gd name="T3" fmla="*/ 0 h 1458"/>
              <a:gd name="T4" fmla="*/ 923 w 1638"/>
              <a:gd name="T5" fmla="*/ 89 h 1458"/>
              <a:gd name="T6" fmla="*/ 819 w 1638"/>
              <a:gd name="T7" fmla="*/ 198 h 1458"/>
              <a:gd name="T8" fmla="*/ 715 w 1638"/>
              <a:gd name="T9" fmla="*/ 89 h 1458"/>
              <a:gd name="T10" fmla="*/ 458 w 1638"/>
              <a:gd name="T11" fmla="*/ 0 h 1458"/>
              <a:gd name="T12" fmla="*/ 130 w 1638"/>
              <a:gd name="T13" fmla="*/ 143 h 1458"/>
              <a:gd name="T14" fmla="*/ 0 w 1638"/>
              <a:gd name="T15" fmla="*/ 492 h 1458"/>
              <a:gd name="T16" fmla="*/ 163 w 1638"/>
              <a:gd name="T17" fmla="*/ 892 h 1458"/>
              <a:gd name="T18" fmla="*/ 569 w 1638"/>
              <a:gd name="T19" fmla="*/ 1273 h 1458"/>
              <a:gd name="T20" fmla="*/ 756 w 1638"/>
              <a:gd name="T21" fmla="*/ 1434 h 1458"/>
              <a:gd name="T22" fmla="*/ 819 w 1638"/>
              <a:gd name="T23" fmla="*/ 1458 h 1458"/>
              <a:gd name="T24" fmla="*/ 883 w 1638"/>
              <a:gd name="T25" fmla="*/ 1434 h 1458"/>
              <a:gd name="T26" fmla="*/ 1069 w 1638"/>
              <a:gd name="T27" fmla="*/ 1273 h 1458"/>
              <a:gd name="T28" fmla="*/ 1476 w 1638"/>
              <a:gd name="T29" fmla="*/ 892 h 1458"/>
              <a:gd name="T30" fmla="*/ 1638 w 1638"/>
              <a:gd name="T31" fmla="*/ 492 h 1458"/>
              <a:gd name="T32" fmla="*/ 1508 w 1638"/>
              <a:gd name="T33" fmla="*/ 143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8" h="1458">
                <a:moveTo>
                  <a:pt x="1508" y="143"/>
                </a:moveTo>
                <a:cubicBezTo>
                  <a:pt x="1424" y="51"/>
                  <a:pt x="1307" y="0"/>
                  <a:pt x="1181" y="0"/>
                </a:cubicBezTo>
                <a:cubicBezTo>
                  <a:pt x="1086" y="0"/>
                  <a:pt x="1000" y="30"/>
                  <a:pt x="923" y="89"/>
                </a:cubicBezTo>
                <a:cubicBezTo>
                  <a:pt x="885" y="119"/>
                  <a:pt x="850" y="155"/>
                  <a:pt x="819" y="198"/>
                </a:cubicBezTo>
                <a:cubicBezTo>
                  <a:pt x="788" y="155"/>
                  <a:pt x="754" y="119"/>
                  <a:pt x="715" y="89"/>
                </a:cubicBezTo>
                <a:cubicBezTo>
                  <a:pt x="639" y="30"/>
                  <a:pt x="552" y="0"/>
                  <a:pt x="458" y="0"/>
                </a:cubicBezTo>
                <a:cubicBezTo>
                  <a:pt x="331" y="0"/>
                  <a:pt x="215" y="51"/>
                  <a:pt x="130" y="143"/>
                </a:cubicBezTo>
                <a:cubicBezTo>
                  <a:pt x="46" y="234"/>
                  <a:pt x="0" y="358"/>
                  <a:pt x="0" y="492"/>
                </a:cubicBezTo>
                <a:cubicBezTo>
                  <a:pt x="0" y="631"/>
                  <a:pt x="52" y="758"/>
                  <a:pt x="163" y="892"/>
                </a:cubicBezTo>
                <a:cubicBezTo>
                  <a:pt x="262" y="1011"/>
                  <a:pt x="404" y="1133"/>
                  <a:pt x="569" y="1273"/>
                </a:cubicBezTo>
                <a:cubicBezTo>
                  <a:pt x="626" y="1321"/>
                  <a:pt x="690" y="1376"/>
                  <a:pt x="756" y="1434"/>
                </a:cubicBezTo>
                <a:cubicBezTo>
                  <a:pt x="773" y="1449"/>
                  <a:pt x="796" y="1458"/>
                  <a:pt x="819" y="1458"/>
                </a:cubicBezTo>
                <a:cubicBezTo>
                  <a:pt x="843" y="1458"/>
                  <a:pt x="865" y="1449"/>
                  <a:pt x="883" y="1434"/>
                </a:cubicBezTo>
                <a:cubicBezTo>
                  <a:pt x="949" y="1376"/>
                  <a:pt x="1013" y="1321"/>
                  <a:pt x="1069" y="1273"/>
                </a:cubicBezTo>
                <a:cubicBezTo>
                  <a:pt x="1234" y="1133"/>
                  <a:pt x="1377" y="1011"/>
                  <a:pt x="1476" y="892"/>
                </a:cubicBezTo>
                <a:cubicBezTo>
                  <a:pt x="1587" y="758"/>
                  <a:pt x="1638" y="631"/>
                  <a:pt x="1638" y="492"/>
                </a:cubicBezTo>
                <a:cubicBezTo>
                  <a:pt x="1638" y="358"/>
                  <a:pt x="1592" y="234"/>
                  <a:pt x="1508" y="14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latin typeface="Roboto" panose="02000000000000000000" pitchFamily="2" charset="0"/>
            </a:endParaRPr>
          </a:p>
        </p:txBody>
      </p:sp>
      <p:sp>
        <p:nvSpPr>
          <p:cNvPr id="42" name="TextBox 41">
            <a:extLst>
              <a:ext uri="{FF2B5EF4-FFF2-40B4-BE49-F238E27FC236}">
                <a16:creationId xmlns:a16="http://schemas.microsoft.com/office/drawing/2014/main" id="{1CAC3F0C-ED03-4A32-91C0-4DCF3B61D5CB}"/>
              </a:ext>
            </a:extLst>
          </p:cNvPr>
          <p:cNvSpPr txBox="1"/>
          <p:nvPr/>
        </p:nvSpPr>
        <p:spPr>
          <a:xfrm>
            <a:off x="1199441" y="5974040"/>
            <a:ext cx="1480259"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Like on twitter page</a:t>
            </a:r>
          </a:p>
        </p:txBody>
      </p:sp>
      <p:sp>
        <p:nvSpPr>
          <p:cNvPr id="43" name="TextBox 42">
            <a:extLst>
              <a:ext uri="{FF2B5EF4-FFF2-40B4-BE49-F238E27FC236}">
                <a16:creationId xmlns:a16="http://schemas.microsoft.com/office/drawing/2014/main" id="{4780E9E6-8F92-44D9-9C63-EB9385D82F04}"/>
              </a:ext>
            </a:extLst>
          </p:cNvPr>
          <p:cNvSpPr txBox="1"/>
          <p:nvPr/>
        </p:nvSpPr>
        <p:spPr>
          <a:xfrm>
            <a:off x="1275728" y="5604433"/>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80%</a:t>
            </a:r>
          </a:p>
        </p:txBody>
      </p:sp>
      <p:sp>
        <p:nvSpPr>
          <p:cNvPr id="49" name="TextBox 48">
            <a:extLst>
              <a:ext uri="{FF2B5EF4-FFF2-40B4-BE49-F238E27FC236}">
                <a16:creationId xmlns:a16="http://schemas.microsoft.com/office/drawing/2014/main" id="{7B4C79CC-3548-469F-8B94-607645FB100C}"/>
              </a:ext>
            </a:extLst>
          </p:cNvPr>
          <p:cNvSpPr txBox="1"/>
          <p:nvPr/>
        </p:nvSpPr>
        <p:spPr>
          <a:xfrm>
            <a:off x="4868259" y="5974040"/>
            <a:ext cx="1581690"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Favorite on twitter page</a:t>
            </a:r>
          </a:p>
        </p:txBody>
      </p:sp>
      <p:sp>
        <p:nvSpPr>
          <p:cNvPr id="50" name="TextBox 49">
            <a:extLst>
              <a:ext uri="{FF2B5EF4-FFF2-40B4-BE49-F238E27FC236}">
                <a16:creationId xmlns:a16="http://schemas.microsoft.com/office/drawing/2014/main" id="{91C48777-192A-4ABF-A66D-C81B3AB6309D}"/>
              </a:ext>
            </a:extLst>
          </p:cNvPr>
          <p:cNvSpPr txBox="1"/>
          <p:nvPr/>
        </p:nvSpPr>
        <p:spPr>
          <a:xfrm>
            <a:off x="4944546" y="5604433"/>
            <a:ext cx="502251" cy="246221"/>
          </a:xfrm>
          <a:prstGeom prst="rect">
            <a:avLst/>
          </a:prstGeom>
          <a:noFill/>
        </p:spPr>
        <p:txBody>
          <a:bodyPr wrap="square" rtlCol="0">
            <a:spAutoFit/>
          </a:bodyPr>
          <a:lstStyle/>
          <a:p>
            <a:r>
              <a:rPr lang="en-US" sz="1000">
                <a:solidFill>
                  <a:schemeClr val="bg1"/>
                </a:solidFill>
                <a:latin typeface="Roboto" panose="02000000000000000000" pitchFamily="2" charset="0"/>
                <a:ea typeface="Roboto" panose="02000000000000000000" pitchFamily="2" charset="0"/>
                <a:cs typeface="Roboto" panose="02000000000000000000" pitchFamily="2" charset="0"/>
              </a:rPr>
              <a:t>50%</a:t>
            </a:r>
          </a:p>
        </p:txBody>
      </p:sp>
      <p:sp>
        <p:nvSpPr>
          <p:cNvPr id="64" name="Oval 63">
            <a:extLst>
              <a:ext uri="{FF2B5EF4-FFF2-40B4-BE49-F238E27FC236}">
                <a16:creationId xmlns:a16="http://schemas.microsoft.com/office/drawing/2014/main" id="{E2A9E936-A449-44E7-9166-7BDFBAF0403F}"/>
              </a:ext>
            </a:extLst>
          </p:cNvPr>
          <p:cNvSpPr/>
          <p:nvPr/>
        </p:nvSpPr>
        <p:spPr>
          <a:xfrm rot="10800000" flipV="1">
            <a:off x="3311652" y="1940460"/>
            <a:ext cx="2186378" cy="2186378"/>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TextBox 64">
            <a:extLst>
              <a:ext uri="{FF2B5EF4-FFF2-40B4-BE49-F238E27FC236}">
                <a16:creationId xmlns:a16="http://schemas.microsoft.com/office/drawing/2014/main" id="{9EA44FCA-24B7-42DB-BD01-EE82DBC985F7}"/>
              </a:ext>
            </a:extLst>
          </p:cNvPr>
          <p:cNvSpPr txBox="1"/>
          <p:nvPr/>
        </p:nvSpPr>
        <p:spPr>
          <a:xfrm>
            <a:off x="3799132" y="2572720"/>
            <a:ext cx="1211418" cy="523220"/>
          </a:xfrm>
          <a:prstGeom prst="rect">
            <a:avLst/>
          </a:prstGeom>
          <a:noFill/>
        </p:spPr>
        <p:txBody>
          <a:bodyPr wrap="square" rtlCol="0">
            <a:spAutoFit/>
          </a:bodyPr>
          <a:lstStyle/>
          <a:p>
            <a:pPr algn="ctr"/>
            <a:r>
              <a:rPr lang="en-US" sz="2800">
                <a:solidFill>
                  <a:schemeClr val="accent2"/>
                </a:solidFill>
                <a:latin typeface="Inter" panose="020B0502030000000004" pitchFamily="34" charset="0"/>
                <a:ea typeface="Inter" panose="020B0502030000000004" pitchFamily="34" charset="0"/>
              </a:rPr>
              <a:t>500K</a:t>
            </a:r>
          </a:p>
        </p:txBody>
      </p:sp>
      <p:sp>
        <p:nvSpPr>
          <p:cNvPr id="66" name="TextBox 65">
            <a:extLst>
              <a:ext uri="{FF2B5EF4-FFF2-40B4-BE49-F238E27FC236}">
                <a16:creationId xmlns:a16="http://schemas.microsoft.com/office/drawing/2014/main" id="{2887DB6E-FAD0-4884-BC8B-CD71095D5368}"/>
              </a:ext>
            </a:extLst>
          </p:cNvPr>
          <p:cNvSpPr txBox="1"/>
          <p:nvPr/>
        </p:nvSpPr>
        <p:spPr>
          <a:xfrm>
            <a:off x="3844868" y="2404552"/>
            <a:ext cx="1119946" cy="276999"/>
          </a:xfrm>
          <a:prstGeom prst="rect">
            <a:avLst/>
          </a:prstGeom>
          <a:noFill/>
        </p:spPr>
        <p:txBody>
          <a:bodyPr wrap="square" rtlCol="0">
            <a:spAutoFit/>
          </a:bodyPr>
          <a:lstStyle/>
          <a:p>
            <a:pPr algn="ctr"/>
            <a:r>
              <a:rPr lang="en-US" sz="1200">
                <a:solidFill>
                  <a:schemeClr val="accent2"/>
                </a:solidFill>
                <a:latin typeface="Roboto" panose="02000000000000000000" pitchFamily="2" charset="0"/>
                <a:ea typeface="Roboto" panose="02000000000000000000" pitchFamily="2" charset="0"/>
                <a:cs typeface="Roboto" panose="02000000000000000000" pitchFamily="2" charset="0"/>
              </a:rPr>
              <a:t>Followers</a:t>
            </a:r>
          </a:p>
        </p:txBody>
      </p:sp>
      <p:sp>
        <p:nvSpPr>
          <p:cNvPr id="67" name="TextBox 66">
            <a:extLst>
              <a:ext uri="{FF2B5EF4-FFF2-40B4-BE49-F238E27FC236}">
                <a16:creationId xmlns:a16="http://schemas.microsoft.com/office/drawing/2014/main" id="{ABC45CED-32B9-4D94-BBDD-2DE6608833F0}"/>
              </a:ext>
            </a:extLst>
          </p:cNvPr>
          <p:cNvSpPr txBox="1"/>
          <p:nvPr/>
        </p:nvSpPr>
        <p:spPr>
          <a:xfrm>
            <a:off x="3959168" y="2977585"/>
            <a:ext cx="891346"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In the page</a:t>
            </a:r>
          </a:p>
        </p:txBody>
      </p:sp>
      <p:sp>
        <p:nvSpPr>
          <p:cNvPr id="68" name="Oval 67">
            <a:extLst>
              <a:ext uri="{FF2B5EF4-FFF2-40B4-BE49-F238E27FC236}">
                <a16:creationId xmlns:a16="http://schemas.microsoft.com/office/drawing/2014/main" id="{14952AB0-DBF7-4D28-BA3F-2F1868C31526}"/>
              </a:ext>
            </a:extLst>
          </p:cNvPr>
          <p:cNvSpPr/>
          <p:nvPr/>
        </p:nvSpPr>
        <p:spPr>
          <a:xfrm rot="10800000" flipV="1">
            <a:off x="3207095" y="3348008"/>
            <a:ext cx="610120" cy="610122"/>
          </a:xfrm>
          <a:prstGeom prst="ellipse">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70" name="Group 69">
            <a:extLst>
              <a:ext uri="{FF2B5EF4-FFF2-40B4-BE49-F238E27FC236}">
                <a16:creationId xmlns:a16="http://schemas.microsoft.com/office/drawing/2014/main" id="{B17B5729-9CAD-4628-ADBA-95E78AF3CA2F}"/>
              </a:ext>
            </a:extLst>
          </p:cNvPr>
          <p:cNvGrpSpPr/>
          <p:nvPr/>
        </p:nvGrpSpPr>
        <p:grpSpPr>
          <a:xfrm>
            <a:off x="5718987" y="2395191"/>
            <a:ext cx="407326" cy="301912"/>
            <a:chOff x="2667000" y="3956051"/>
            <a:chExt cx="631826" cy="468312"/>
          </a:xfrm>
          <a:solidFill>
            <a:schemeClr val="accent1"/>
          </a:solidFill>
        </p:grpSpPr>
        <p:sp>
          <p:nvSpPr>
            <p:cNvPr id="71" name="Freeform 5">
              <a:extLst>
                <a:ext uri="{FF2B5EF4-FFF2-40B4-BE49-F238E27FC236}">
                  <a16:creationId xmlns:a16="http://schemas.microsoft.com/office/drawing/2014/main" id="{1D274E54-9E2A-44B7-B276-8057E201AEA4}"/>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sp>
          <p:nvSpPr>
            <p:cNvPr id="72" name="Freeform 6">
              <a:extLst>
                <a:ext uri="{FF2B5EF4-FFF2-40B4-BE49-F238E27FC236}">
                  <a16:creationId xmlns:a16="http://schemas.microsoft.com/office/drawing/2014/main" id="{14C0E878-70D0-4749-86E1-000F95702ED7}"/>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grpSp>
      <p:sp>
        <p:nvSpPr>
          <p:cNvPr id="73" name="TextBox 72">
            <a:extLst>
              <a:ext uri="{FF2B5EF4-FFF2-40B4-BE49-F238E27FC236}">
                <a16:creationId xmlns:a16="http://schemas.microsoft.com/office/drawing/2014/main" id="{C46F1FFE-4A59-4DD6-8C9C-A9357F06051A}"/>
              </a:ext>
            </a:extLst>
          </p:cNvPr>
          <p:cNvSpPr txBox="1"/>
          <p:nvPr/>
        </p:nvSpPr>
        <p:spPr>
          <a:xfrm>
            <a:off x="5912902" y="2422430"/>
            <a:ext cx="1364296" cy="759182"/>
          </a:xfrm>
          <a:prstGeom prst="rect">
            <a:avLst/>
          </a:prstGeom>
          <a:noFill/>
        </p:spPr>
        <p:txBody>
          <a:bodyPr wrap="square" rtlCol="0">
            <a:spAutoFit/>
          </a:bodyPr>
          <a:lstStyle/>
          <a:p>
            <a:pPr>
              <a:lnSpc>
                <a:spcPct val="150000"/>
              </a:lnSpc>
            </a:pPr>
            <a:r>
              <a:rPr lang="en-US" sz="1000" i="1">
                <a:solidFill>
                  <a:schemeClr val="accent4"/>
                </a:solidFill>
                <a:latin typeface="Roboto" panose="02000000000000000000" pitchFamily="2" charset="0"/>
                <a:ea typeface="Roboto" panose="02000000000000000000" pitchFamily="2" charset="0"/>
                <a:cs typeface="Roboto" panose="02000000000000000000" pitchFamily="2" charset="0"/>
              </a:rPr>
              <a:t>Parish looked has attachment in to gay terminated.</a:t>
            </a:r>
          </a:p>
        </p:txBody>
      </p:sp>
    </p:spTree>
    <p:extLst>
      <p:ext uri="{BB962C8B-B14F-4D97-AF65-F5344CB8AC3E}">
        <p14:creationId xmlns:p14="http://schemas.microsoft.com/office/powerpoint/2010/main" val="33138719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322B09B-8E92-4861-8ED3-98E971C80BBD}"/>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6" name="TextBox 5">
            <a:extLst>
              <a:ext uri="{FF2B5EF4-FFF2-40B4-BE49-F238E27FC236}">
                <a16:creationId xmlns:a16="http://schemas.microsoft.com/office/drawing/2014/main" id="{457F59ED-C14A-456E-B681-587358621A4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27E751E8-A203-47E4-A406-97AED6E4984F}"/>
              </a:ext>
            </a:extLst>
          </p:cNvPr>
          <p:cNvSpPr txBox="1"/>
          <p:nvPr/>
        </p:nvSpPr>
        <p:spPr>
          <a:xfrm>
            <a:off x="596819" y="2788483"/>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9" name="TextBox 8">
            <a:extLst>
              <a:ext uri="{FF2B5EF4-FFF2-40B4-BE49-F238E27FC236}">
                <a16:creationId xmlns:a16="http://schemas.microsoft.com/office/drawing/2014/main" id="{21510774-BDD5-47CE-BEDB-00E8A10F32FA}"/>
              </a:ext>
            </a:extLst>
          </p:cNvPr>
          <p:cNvSpPr txBox="1"/>
          <p:nvPr/>
        </p:nvSpPr>
        <p:spPr>
          <a:xfrm>
            <a:off x="596819" y="3926913"/>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10" name="Oval 9">
            <a:extLst>
              <a:ext uri="{FF2B5EF4-FFF2-40B4-BE49-F238E27FC236}">
                <a16:creationId xmlns:a16="http://schemas.microsoft.com/office/drawing/2014/main" id="{800470FD-5663-4482-A7E3-B38051864E78}"/>
              </a:ext>
            </a:extLst>
          </p:cNvPr>
          <p:cNvSpPr/>
          <p:nvPr/>
        </p:nvSpPr>
        <p:spPr>
          <a:xfrm>
            <a:off x="6021679" y="2924929"/>
            <a:ext cx="2415595" cy="24155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EBAEEC46-24EF-4B4B-8A79-5464282F94AB}"/>
              </a:ext>
            </a:extLst>
          </p:cNvPr>
          <p:cNvSpPr/>
          <p:nvPr/>
        </p:nvSpPr>
        <p:spPr>
          <a:xfrm rot="10800000" flipV="1">
            <a:off x="7810330" y="3102528"/>
            <a:ext cx="466300" cy="466300"/>
          </a:xfrm>
          <a:prstGeom prst="ellipse">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59B40102-F03E-451A-B158-8435D189C457}"/>
              </a:ext>
            </a:extLst>
          </p:cNvPr>
          <p:cNvSpPr/>
          <p:nvPr/>
        </p:nvSpPr>
        <p:spPr>
          <a:xfrm rot="10800000" flipV="1">
            <a:off x="6022016" y="4674569"/>
            <a:ext cx="719749" cy="719753"/>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70762754-D658-489E-93AB-D16765C2EB64}"/>
              </a:ext>
            </a:extLst>
          </p:cNvPr>
          <p:cNvSpPr/>
          <p:nvPr/>
        </p:nvSpPr>
        <p:spPr>
          <a:xfrm>
            <a:off x="6129927" y="2740037"/>
            <a:ext cx="2415595" cy="2415595"/>
          </a:xfrm>
          <a:prstGeom prst="ellipse">
            <a:avLst/>
          </a:prstGeom>
          <a:noFill/>
          <a:ln w="9525">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32381B74-9554-4DC4-A994-ED9608155001}"/>
              </a:ext>
            </a:extLst>
          </p:cNvPr>
          <p:cNvSpPr/>
          <p:nvPr/>
        </p:nvSpPr>
        <p:spPr>
          <a:xfrm rot="10800000" flipV="1">
            <a:off x="7868637" y="5357062"/>
            <a:ext cx="701686" cy="7016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9EACA2C7-85CA-4BE6-8E8C-D78EDBF2E84C}"/>
              </a:ext>
            </a:extLst>
          </p:cNvPr>
          <p:cNvSpPr/>
          <p:nvPr/>
        </p:nvSpPr>
        <p:spPr>
          <a:xfrm rot="10800000" flipV="1">
            <a:off x="7196139" y="2487695"/>
            <a:ext cx="104774" cy="10477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Freeform 68">
            <a:extLst>
              <a:ext uri="{FF2B5EF4-FFF2-40B4-BE49-F238E27FC236}">
                <a16:creationId xmlns:a16="http://schemas.microsoft.com/office/drawing/2014/main" id="{B582FFFC-8136-4AD2-A3CD-6838EB9B6E6D}"/>
              </a:ext>
            </a:extLst>
          </p:cNvPr>
          <p:cNvSpPr>
            <a:spLocks noChangeArrowheads="1"/>
          </p:cNvSpPr>
          <p:nvPr/>
        </p:nvSpPr>
        <p:spPr bwMode="auto">
          <a:xfrm>
            <a:off x="8133438" y="5577325"/>
            <a:ext cx="246686" cy="267072"/>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lumMod val="8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1" name="Freeform 52">
            <a:extLst>
              <a:ext uri="{FF2B5EF4-FFF2-40B4-BE49-F238E27FC236}">
                <a16:creationId xmlns:a16="http://schemas.microsoft.com/office/drawing/2014/main" id="{8EE274C4-2994-4BD1-8054-139D8F559ED5}"/>
              </a:ext>
            </a:extLst>
          </p:cNvPr>
          <p:cNvSpPr>
            <a:spLocks noChangeArrowheads="1"/>
          </p:cNvSpPr>
          <p:nvPr/>
        </p:nvSpPr>
        <p:spPr bwMode="auto">
          <a:xfrm>
            <a:off x="6534152" y="3445882"/>
            <a:ext cx="1390648" cy="1373688"/>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39687 w 479"/>
              <a:gd name="T13" fmla="*/ 159984 h 471"/>
              <a:gd name="T14" fmla="*/ 139687 w 479"/>
              <a:gd name="T15" fmla="*/ 159984 h 471"/>
              <a:gd name="T16" fmla="*/ 120663 w 479"/>
              <a:gd name="T17" fmla="*/ 150155 h 471"/>
              <a:gd name="T18" fmla="*/ 101096 w 479"/>
              <a:gd name="T19" fmla="*/ 198205 h 471"/>
              <a:gd name="T20" fmla="*/ 110880 w 479"/>
              <a:gd name="T21" fmla="*/ 126130 h 471"/>
              <a:gd name="T22" fmla="*/ 130447 w 479"/>
              <a:gd name="T23" fmla="*/ 92277 h 471"/>
              <a:gd name="T24" fmla="*/ 135339 w 479"/>
              <a:gd name="T25" fmla="*/ 145241 h 471"/>
              <a:gd name="T26" fmla="*/ 154362 w 479"/>
              <a:gd name="T27" fmla="*/ 82449 h 471"/>
              <a:gd name="T28" fmla="*/ 91856 w 479"/>
              <a:gd name="T29" fmla="*/ 116302 h 471"/>
              <a:gd name="T30" fmla="*/ 96748 w 479"/>
              <a:gd name="T31" fmla="*/ 140327 h 471"/>
              <a:gd name="T32" fmla="*/ 77181 w 479"/>
              <a:gd name="T33" fmla="*/ 106474 h 471"/>
              <a:gd name="T34" fmla="*/ 125555 w 479"/>
              <a:gd name="T35" fmla="*/ 58424 h 471"/>
              <a:gd name="T36" fmla="*/ 183169 w 479"/>
              <a:gd name="T37" fmla="*/ 97191 h 471"/>
              <a:gd name="T38" fmla="*/ 139687 w 479"/>
              <a:gd name="T39" fmla="*/ 159984 h 47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9" name="Freeform 13">
            <a:extLst>
              <a:ext uri="{FF2B5EF4-FFF2-40B4-BE49-F238E27FC236}">
                <a16:creationId xmlns:a16="http://schemas.microsoft.com/office/drawing/2014/main" id="{7E47D348-7747-43DD-A6F7-FB3779DE5715}"/>
              </a:ext>
            </a:extLst>
          </p:cNvPr>
          <p:cNvSpPr>
            <a:spLocks noChangeArrowheads="1"/>
          </p:cNvSpPr>
          <p:nvPr/>
        </p:nvSpPr>
        <p:spPr bwMode="auto">
          <a:xfrm>
            <a:off x="7941086" y="3235666"/>
            <a:ext cx="204788" cy="200025"/>
          </a:xfrm>
          <a:custGeom>
            <a:avLst/>
            <a:gdLst>
              <a:gd name="T0" fmla="*/ 0 w 462"/>
              <a:gd name="T1" fmla="*/ 97800 h 452"/>
              <a:gd name="T2" fmla="*/ 0 w 462"/>
              <a:gd name="T3" fmla="*/ 97800 h 452"/>
              <a:gd name="T4" fmla="*/ 102394 w 462"/>
              <a:gd name="T5" fmla="*/ 199582 h 452"/>
              <a:gd name="T6" fmla="*/ 204345 w 462"/>
              <a:gd name="T7" fmla="*/ 97800 h 452"/>
              <a:gd name="T8" fmla="*/ 102394 w 462"/>
              <a:gd name="T9" fmla="*/ 0 h 452"/>
              <a:gd name="T10" fmla="*/ 0 w 462"/>
              <a:gd name="T11" fmla="*/ 97800 h 452"/>
              <a:gd name="T12" fmla="*/ 180852 w 462"/>
              <a:gd name="T13" fmla="*/ 97800 h 452"/>
              <a:gd name="T14" fmla="*/ 180852 w 462"/>
              <a:gd name="T15" fmla="*/ 97800 h 452"/>
              <a:gd name="T16" fmla="*/ 102394 w 462"/>
              <a:gd name="T17" fmla="*/ 180111 h 452"/>
              <a:gd name="T18" fmla="*/ 23493 w 462"/>
              <a:gd name="T19" fmla="*/ 97800 h 452"/>
              <a:gd name="T20" fmla="*/ 102394 w 462"/>
              <a:gd name="T21" fmla="*/ 19471 h 452"/>
              <a:gd name="T22" fmla="*/ 180852 w 462"/>
              <a:gd name="T23" fmla="*/ 97800 h 452"/>
              <a:gd name="T24" fmla="*/ 58954 w 462"/>
              <a:gd name="T25" fmla="*/ 77886 h 452"/>
              <a:gd name="T26" fmla="*/ 58954 w 462"/>
              <a:gd name="T27" fmla="*/ 77886 h 452"/>
              <a:gd name="T28" fmla="*/ 58954 w 462"/>
              <a:gd name="T29" fmla="*/ 117714 h 452"/>
              <a:gd name="T30" fmla="*/ 106383 w 462"/>
              <a:gd name="T31" fmla="*/ 117714 h 452"/>
              <a:gd name="T32" fmla="*/ 106383 w 462"/>
              <a:gd name="T33" fmla="*/ 144708 h 452"/>
              <a:gd name="T34" fmla="*/ 145391 w 462"/>
              <a:gd name="T35" fmla="*/ 97800 h 452"/>
              <a:gd name="T36" fmla="*/ 106383 w 462"/>
              <a:gd name="T37" fmla="*/ 54432 h 452"/>
              <a:gd name="T38" fmla="*/ 106383 w 462"/>
              <a:gd name="T39" fmla="*/ 77886 h 452"/>
              <a:gd name="T40" fmla="*/ 58954 w 462"/>
              <a:gd name="T41" fmla="*/ 77886 h 45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62" h="452">
                <a:moveTo>
                  <a:pt x="0" y="221"/>
                </a:moveTo>
                <a:lnTo>
                  <a:pt x="0" y="221"/>
                </a:lnTo>
                <a:cubicBezTo>
                  <a:pt x="0" y="354"/>
                  <a:pt x="106" y="451"/>
                  <a:pt x="231" y="451"/>
                </a:cubicBezTo>
                <a:cubicBezTo>
                  <a:pt x="355" y="451"/>
                  <a:pt x="461" y="354"/>
                  <a:pt x="461" y="221"/>
                </a:cubicBezTo>
                <a:cubicBezTo>
                  <a:pt x="461" y="97"/>
                  <a:pt x="355" y="0"/>
                  <a:pt x="231" y="0"/>
                </a:cubicBezTo>
                <a:cubicBezTo>
                  <a:pt x="106" y="0"/>
                  <a:pt x="0" y="97"/>
                  <a:pt x="0" y="221"/>
                </a:cubicBezTo>
                <a:close/>
                <a:moveTo>
                  <a:pt x="408" y="221"/>
                </a:moveTo>
                <a:lnTo>
                  <a:pt x="408" y="221"/>
                </a:lnTo>
                <a:cubicBezTo>
                  <a:pt x="408" y="327"/>
                  <a:pt x="328" y="407"/>
                  <a:pt x="231" y="407"/>
                </a:cubicBezTo>
                <a:cubicBezTo>
                  <a:pt x="133" y="407"/>
                  <a:pt x="53" y="327"/>
                  <a:pt x="53" y="221"/>
                </a:cubicBezTo>
                <a:cubicBezTo>
                  <a:pt x="53" y="123"/>
                  <a:pt x="133" y="44"/>
                  <a:pt x="231" y="44"/>
                </a:cubicBezTo>
                <a:cubicBezTo>
                  <a:pt x="328" y="44"/>
                  <a:pt x="408" y="123"/>
                  <a:pt x="408" y="221"/>
                </a:cubicBezTo>
                <a:close/>
                <a:moveTo>
                  <a:pt x="133" y="176"/>
                </a:moveTo>
                <a:lnTo>
                  <a:pt x="133" y="176"/>
                </a:lnTo>
                <a:cubicBezTo>
                  <a:pt x="133" y="266"/>
                  <a:pt x="133" y="266"/>
                  <a:pt x="133" y="266"/>
                </a:cubicBezTo>
                <a:cubicBezTo>
                  <a:pt x="240" y="266"/>
                  <a:pt x="240" y="266"/>
                  <a:pt x="240" y="266"/>
                </a:cubicBezTo>
                <a:cubicBezTo>
                  <a:pt x="240" y="327"/>
                  <a:pt x="240" y="327"/>
                  <a:pt x="240" y="327"/>
                </a:cubicBezTo>
                <a:cubicBezTo>
                  <a:pt x="328" y="221"/>
                  <a:pt x="328" y="221"/>
                  <a:pt x="328" y="221"/>
                </a:cubicBezTo>
                <a:cubicBezTo>
                  <a:pt x="240" y="123"/>
                  <a:pt x="240" y="123"/>
                  <a:pt x="240" y="123"/>
                </a:cubicBezTo>
                <a:cubicBezTo>
                  <a:pt x="240" y="176"/>
                  <a:pt x="240" y="176"/>
                  <a:pt x="240" y="176"/>
                </a:cubicBezTo>
                <a:lnTo>
                  <a:pt x="133" y="176"/>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0" name="Freeform 132">
            <a:extLst>
              <a:ext uri="{FF2B5EF4-FFF2-40B4-BE49-F238E27FC236}">
                <a16:creationId xmlns:a16="http://schemas.microsoft.com/office/drawing/2014/main" id="{FCDEA46F-EBEB-42DD-993D-56891591821B}"/>
              </a:ext>
            </a:extLst>
          </p:cNvPr>
          <p:cNvSpPr>
            <a:spLocks noChangeArrowheads="1"/>
          </p:cNvSpPr>
          <p:nvPr/>
        </p:nvSpPr>
        <p:spPr bwMode="auto">
          <a:xfrm>
            <a:off x="6239155" y="4940346"/>
            <a:ext cx="285470" cy="188200"/>
          </a:xfrm>
          <a:custGeom>
            <a:avLst/>
            <a:gdLst>
              <a:gd name="T0" fmla="*/ 163962 w 498"/>
              <a:gd name="T1" fmla="*/ 37791 h 329"/>
              <a:gd name="T2" fmla="*/ 163962 w 498"/>
              <a:gd name="T3" fmla="*/ 37791 h 329"/>
              <a:gd name="T4" fmla="*/ 152773 w 498"/>
              <a:gd name="T5" fmla="*/ 41656 h 329"/>
              <a:gd name="T6" fmla="*/ 99410 w 498"/>
              <a:gd name="T7" fmla="*/ 0 h 329"/>
              <a:gd name="T8" fmla="*/ 42174 w 498"/>
              <a:gd name="T9" fmla="*/ 56687 h 329"/>
              <a:gd name="T10" fmla="*/ 42174 w 498"/>
              <a:gd name="T11" fmla="*/ 64417 h 329"/>
              <a:gd name="T12" fmla="*/ 38301 w 498"/>
              <a:gd name="T13" fmla="*/ 64417 h 329"/>
              <a:gd name="T14" fmla="*/ 0 w 498"/>
              <a:gd name="T15" fmla="*/ 102208 h 329"/>
              <a:gd name="T16" fmla="*/ 38301 w 498"/>
              <a:gd name="T17" fmla="*/ 140859 h 329"/>
              <a:gd name="T18" fmla="*/ 91664 w 498"/>
              <a:gd name="T19" fmla="*/ 140859 h 329"/>
              <a:gd name="T20" fmla="*/ 91664 w 498"/>
              <a:gd name="T21" fmla="*/ 98773 h 329"/>
              <a:gd name="T22" fmla="*/ 68855 w 498"/>
              <a:gd name="T23" fmla="*/ 98773 h 329"/>
              <a:gd name="T24" fmla="*/ 107156 w 498"/>
              <a:gd name="T25" fmla="*/ 49386 h 329"/>
              <a:gd name="T26" fmla="*/ 145026 w 498"/>
              <a:gd name="T27" fmla="*/ 98773 h 329"/>
              <a:gd name="T28" fmla="*/ 122218 w 498"/>
              <a:gd name="T29" fmla="*/ 98773 h 329"/>
              <a:gd name="T30" fmla="*/ 122218 w 498"/>
              <a:gd name="T31" fmla="*/ 140859 h 329"/>
              <a:gd name="T32" fmla="*/ 163962 w 498"/>
              <a:gd name="T33" fmla="*/ 140859 h 329"/>
              <a:gd name="T34" fmla="*/ 213882 w 498"/>
              <a:gd name="T35" fmla="*/ 87178 h 329"/>
              <a:gd name="T36" fmla="*/ 163962 w 498"/>
              <a:gd name="T37" fmla="*/ 37791 h 32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8" h="329">
                <a:moveTo>
                  <a:pt x="381" y="88"/>
                </a:moveTo>
                <a:lnTo>
                  <a:pt x="381" y="88"/>
                </a:lnTo>
                <a:cubicBezTo>
                  <a:pt x="372" y="88"/>
                  <a:pt x="364" y="88"/>
                  <a:pt x="355" y="97"/>
                </a:cubicBezTo>
                <a:cubicBezTo>
                  <a:pt x="346" y="44"/>
                  <a:pt x="293" y="0"/>
                  <a:pt x="231" y="0"/>
                </a:cubicBezTo>
                <a:cubicBezTo>
                  <a:pt x="160" y="0"/>
                  <a:pt x="98" y="62"/>
                  <a:pt x="98" y="132"/>
                </a:cubicBezTo>
                <a:cubicBezTo>
                  <a:pt x="98" y="132"/>
                  <a:pt x="98" y="141"/>
                  <a:pt x="98" y="150"/>
                </a:cubicBezTo>
                <a:cubicBezTo>
                  <a:pt x="98" y="150"/>
                  <a:pt x="98" y="150"/>
                  <a:pt x="89" y="150"/>
                </a:cubicBezTo>
                <a:cubicBezTo>
                  <a:pt x="45" y="150"/>
                  <a:pt x="0" y="185"/>
                  <a:pt x="0" y="238"/>
                </a:cubicBezTo>
                <a:cubicBezTo>
                  <a:pt x="0" y="283"/>
                  <a:pt x="45" y="328"/>
                  <a:pt x="89" y="328"/>
                </a:cubicBezTo>
                <a:cubicBezTo>
                  <a:pt x="213" y="328"/>
                  <a:pt x="213" y="328"/>
                  <a:pt x="213" y="328"/>
                </a:cubicBezTo>
                <a:cubicBezTo>
                  <a:pt x="213" y="230"/>
                  <a:pt x="213" y="230"/>
                  <a:pt x="213" y="230"/>
                </a:cubicBezTo>
                <a:cubicBezTo>
                  <a:pt x="160" y="230"/>
                  <a:pt x="160" y="230"/>
                  <a:pt x="160" y="230"/>
                </a:cubicBezTo>
                <a:cubicBezTo>
                  <a:pt x="249" y="115"/>
                  <a:pt x="249" y="115"/>
                  <a:pt x="249" y="115"/>
                </a:cubicBezTo>
                <a:cubicBezTo>
                  <a:pt x="337" y="230"/>
                  <a:pt x="337" y="230"/>
                  <a:pt x="337" y="230"/>
                </a:cubicBezTo>
                <a:cubicBezTo>
                  <a:pt x="284" y="230"/>
                  <a:pt x="284" y="230"/>
                  <a:pt x="284" y="230"/>
                </a:cubicBezTo>
                <a:cubicBezTo>
                  <a:pt x="284" y="328"/>
                  <a:pt x="284" y="328"/>
                  <a:pt x="284" y="328"/>
                </a:cubicBezTo>
                <a:cubicBezTo>
                  <a:pt x="381" y="328"/>
                  <a:pt x="381" y="328"/>
                  <a:pt x="381" y="328"/>
                </a:cubicBezTo>
                <a:cubicBezTo>
                  <a:pt x="443" y="328"/>
                  <a:pt x="497" y="275"/>
                  <a:pt x="497" y="203"/>
                </a:cubicBezTo>
                <a:cubicBezTo>
                  <a:pt x="497" y="141"/>
                  <a:pt x="443" y="88"/>
                  <a:pt x="381" y="88"/>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0" name="TextBox 39">
            <a:extLst>
              <a:ext uri="{FF2B5EF4-FFF2-40B4-BE49-F238E27FC236}">
                <a16:creationId xmlns:a16="http://schemas.microsoft.com/office/drawing/2014/main" id="{11965237-FDD3-4465-A9F1-21F3894C025D}"/>
              </a:ext>
            </a:extLst>
          </p:cNvPr>
          <p:cNvSpPr txBox="1"/>
          <p:nvPr/>
        </p:nvSpPr>
        <p:spPr>
          <a:xfrm>
            <a:off x="9751748" y="1992229"/>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890.9M</a:t>
            </a:r>
          </a:p>
        </p:txBody>
      </p:sp>
      <p:sp>
        <p:nvSpPr>
          <p:cNvPr id="41" name="TextBox 40">
            <a:extLst>
              <a:ext uri="{FF2B5EF4-FFF2-40B4-BE49-F238E27FC236}">
                <a16:creationId xmlns:a16="http://schemas.microsoft.com/office/drawing/2014/main" id="{86F5AE6E-E164-4ED1-9114-5FEC192677C0}"/>
              </a:ext>
            </a:extLst>
          </p:cNvPr>
          <p:cNvSpPr txBox="1"/>
          <p:nvPr/>
        </p:nvSpPr>
        <p:spPr>
          <a:xfrm>
            <a:off x="9751748" y="2418612"/>
            <a:ext cx="1846326" cy="528350"/>
          </a:xfrm>
          <a:prstGeom prst="rect">
            <a:avLst/>
          </a:prstGeom>
          <a:noFill/>
        </p:spPr>
        <p:txBody>
          <a:bodyPr wrap="square" rtlCol="0">
            <a:spAutoFit/>
          </a:bodyPr>
          <a:lstStyle/>
          <a:p>
            <a:pPr>
              <a:lnSpc>
                <a:spcPct val="150000"/>
              </a:lnSpc>
            </a:pPr>
            <a:r>
              <a:rPr lang="en-US" sz="1000" b="1">
                <a:solidFill>
                  <a:schemeClr val="accent1"/>
                </a:solidFill>
                <a:latin typeface="Roboto" panose="02000000000000000000" pitchFamily="2" charset="0"/>
                <a:ea typeface="Roboto" panose="02000000000000000000" pitchFamily="2" charset="0"/>
                <a:cs typeface="Roboto" panose="02000000000000000000" pitchFamily="2" charset="0"/>
              </a:rPr>
              <a:t> Monthly View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looked has geo attachment. in a to.</a:t>
            </a:r>
          </a:p>
        </p:txBody>
      </p:sp>
      <p:sp>
        <p:nvSpPr>
          <p:cNvPr id="44" name="Freeform 21">
            <a:extLst>
              <a:ext uri="{FF2B5EF4-FFF2-40B4-BE49-F238E27FC236}">
                <a16:creationId xmlns:a16="http://schemas.microsoft.com/office/drawing/2014/main" id="{2335CD99-5C91-476A-9247-21119E0CC0F2}"/>
              </a:ext>
            </a:extLst>
          </p:cNvPr>
          <p:cNvSpPr>
            <a:spLocks noChangeArrowheads="1"/>
          </p:cNvSpPr>
          <p:nvPr/>
        </p:nvSpPr>
        <p:spPr bwMode="auto">
          <a:xfrm>
            <a:off x="9224208" y="2085715"/>
            <a:ext cx="338892" cy="189878"/>
          </a:xfrm>
          <a:custGeom>
            <a:avLst/>
            <a:gdLst>
              <a:gd name="T0" fmla="*/ 112144 w 497"/>
              <a:gd name="T1" fmla="*/ 0 h 276"/>
              <a:gd name="T2" fmla="*/ 112144 w 497"/>
              <a:gd name="T3" fmla="*/ 0 h 276"/>
              <a:gd name="T4" fmla="*/ 0 w 497"/>
              <a:gd name="T5" fmla="*/ 60435 h 276"/>
              <a:gd name="T6" fmla="*/ 112144 w 497"/>
              <a:gd name="T7" fmla="*/ 124959 h 276"/>
              <a:gd name="T8" fmla="*/ 223387 w 497"/>
              <a:gd name="T9" fmla="*/ 60435 h 276"/>
              <a:gd name="T10" fmla="*/ 112144 w 497"/>
              <a:gd name="T11" fmla="*/ 0 h 276"/>
              <a:gd name="T12" fmla="*/ 112144 w 497"/>
              <a:gd name="T13" fmla="*/ 108600 h 276"/>
              <a:gd name="T14" fmla="*/ 112144 w 497"/>
              <a:gd name="T15" fmla="*/ 108600 h 276"/>
              <a:gd name="T16" fmla="*/ 63953 w 497"/>
              <a:gd name="T17" fmla="*/ 60435 h 276"/>
              <a:gd name="T18" fmla="*/ 112144 w 497"/>
              <a:gd name="T19" fmla="*/ 11814 h 276"/>
              <a:gd name="T20" fmla="*/ 159884 w 497"/>
              <a:gd name="T21" fmla="*/ 60435 h 276"/>
              <a:gd name="T22" fmla="*/ 112144 w 497"/>
              <a:gd name="T23" fmla="*/ 108600 h 276"/>
              <a:gd name="T24" fmla="*/ 112144 w 497"/>
              <a:gd name="T25" fmla="*/ 60435 h 276"/>
              <a:gd name="T26" fmla="*/ 112144 w 497"/>
              <a:gd name="T27" fmla="*/ 60435 h 276"/>
              <a:gd name="T28" fmla="*/ 112144 w 497"/>
              <a:gd name="T29" fmla="*/ 35897 h 276"/>
              <a:gd name="T30" fmla="*/ 87823 w 497"/>
              <a:gd name="T31" fmla="*/ 60435 h 276"/>
              <a:gd name="T32" fmla="*/ 112144 w 497"/>
              <a:gd name="T33" fmla="*/ 84517 h 276"/>
              <a:gd name="T34" fmla="*/ 136014 w 497"/>
              <a:gd name="T35" fmla="*/ 60435 h 276"/>
              <a:gd name="T36" fmla="*/ 112144 w 497"/>
              <a:gd name="T37" fmla="*/ 60435 h 27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TextBox 31">
            <a:extLst>
              <a:ext uri="{FF2B5EF4-FFF2-40B4-BE49-F238E27FC236}">
                <a16:creationId xmlns:a16="http://schemas.microsoft.com/office/drawing/2014/main" id="{BE4C73C5-0FA2-45B6-9CB8-748EFA276558}"/>
              </a:ext>
            </a:extLst>
          </p:cNvPr>
          <p:cNvSpPr txBox="1"/>
          <p:nvPr/>
        </p:nvSpPr>
        <p:spPr>
          <a:xfrm>
            <a:off x="9751748" y="3374016"/>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23,454,543</a:t>
            </a:r>
          </a:p>
        </p:txBody>
      </p:sp>
      <p:sp>
        <p:nvSpPr>
          <p:cNvPr id="33" name="TextBox 32">
            <a:extLst>
              <a:ext uri="{FF2B5EF4-FFF2-40B4-BE49-F238E27FC236}">
                <a16:creationId xmlns:a16="http://schemas.microsoft.com/office/drawing/2014/main" id="{FAD8DB90-CFEC-4ED6-A3DD-1C9D79030EE3}"/>
              </a:ext>
            </a:extLst>
          </p:cNvPr>
          <p:cNvSpPr txBox="1"/>
          <p:nvPr/>
        </p:nvSpPr>
        <p:spPr>
          <a:xfrm>
            <a:off x="9751748" y="3800399"/>
            <a:ext cx="1846326" cy="759182"/>
          </a:xfrm>
          <a:prstGeom prst="rect">
            <a:avLst/>
          </a:prstGeom>
          <a:noFill/>
        </p:spPr>
        <p:txBody>
          <a:bodyPr wrap="square" rtlCol="0">
            <a:spAutoFit/>
          </a:bodyPr>
          <a:lstStyle/>
          <a:p>
            <a:pPr>
              <a:lnSpc>
                <a:spcPct val="150000"/>
              </a:lnSpc>
            </a:pPr>
            <a:r>
              <a:rPr lang="en-US" sz="1000" b="1">
                <a:solidFill>
                  <a:schemeClr val="accent2"/>
                </a:solidFill>
                <a:latin typeface="Roboto" panose="02000000000000000000" pitchFamily="2" charset="0"/>
                <a:ea typeface="Roboto" panose="02000000000000000000" pitchFamily="2" charset="0"/>
                <a:cs typeface="Roboto" panose="02000000000000000000" pitchFamily="2" charset="0"/>
              </a:rPr>
              <a:t>Pin :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geo a attachment. in a to is in there go frequently to gay.</a:t>
            </a:r>
          </a:p>
        </p:txBody>
      </p:sp>
      <p:sp>
        <p:nvSpPr>
          <p:cNvPr id="45" name="Freeform 210">
            <a:extLst>
              <a:ext uri="{FF2B5EF4-FFF2-40B4-BE49-F238E27FC236}">
                <a16:creationId xmlns:a16="http://schemas.microsoft.com/office/drawing/2014/main" id="{2A97937E-6963-441E-9B0D-728609FD9C4D}"/>
              </a:ext>
            </a:extLst>
          </p:cNvPr>
          <p:cNvSpPr>
            <a:spLocks noChangeArrowheads="1"/>
          </p:cNvSpPr>
          <p:nvPr/>
        </p:nvSpPr>
        <p:spPr bwMode="auto">
          <a:xfrm flipH="1">
            <a:off x="9238206" y="3407824"/>
            <a:ext cx="310896" cy="310896"/>
          </a:xfrm>
          <a:custGeom>
            <a:avLst/>
            <a:gdLst>
              <a:gd name="T0" fmla="*/ 164586 w 590"/>
              <a:gd name="T1" fmla="*/ 148626 h 589"/>
              <a:gd name="T2" fmla="*/ 201681 w 590"/>
              <a:gd name="T3" fmla="*/ 116880 h 589"/>
              <a:gd name="T4" fmla="*/ 180432 w 590"/>
              <a:gd name="T5" fmla="*/ 116880 h 589"/>
              <a:gd name="T6" fmla="*/ 100840 w 590"/>
              <a:gd name="T7" fmla="*/ 37156 h 589"/>
              <a:gd name="T8" fmla="*/ 100840 w 590"/>
              <a:gd name="T9" fmla="*/ 0 h 589"/>
              <a:gd name="T10" fmla="*/ 0 w 590"/>
              <a:gd name="T11" fmla="*/ 100647 h 589"/>
              <a:gd name="T12" fmla="*/ 37095 w 590"/>
              <a:gd name="T13" fmla="*/ 100647 h 589"/>
              <a:gd name="T14" fmla="*/ 116687 w 590"/>
              <a:gd name="T15" fmla="*/ 180371 h 589"/>
              <a:gd name="T16" fmla="*/ 116687 w 590"/>
              <a:gd name="T17" fmla="*/ 201655 h 589"/>
              <a:gd name="T18" fmla="*/ 148379 w 590"/>
              <a:gd name="T19" fmla="*/ 164498 h 589"/>
              <a:gd name="T20" fmla="*/ 206723 w 590"/>
              <a:gd name="T21" fmla="*/ 212116 h 589"/>
              <a:gd name="T22" fmla="*/ 212125 w 590"/>
              <a:gd name="T23" fmla="*/ 207066 h 589"/>
              <a:gd name="T24" fmla="*/ 164586 w 590"/>
              <a:gd name="T25" fmla="*/ 148626 h 589"/>
              <a:gd name="T26" fmla="*/ 127131 w 590"/>
              <a:gd name="T27" fmla="*/ 169909 h 589"/>
              <a:gd name="T28" fmla="*/ 47899 w 590"/>
              <a:gd name="T29" fmla="*/ 90185 h 589"/>
              <a:gd name="T30" fmla="*/ 90396 w 590"/>
              <a:gd name="T31" fmla="*/ 47618 h 589"/>
              <a:gd name="T32" fmla="*/ 169628 w 590"/>
              <a:gd name="T33" fmla="*/ 127342 h 589"/>
              <a:gd name="T34" fmla="*/ 127131 w 590"/>
              <a:gd name="T35" fmla="*/ 169909 h 58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90" h="589">
                <a:moveTo>
                  <a:pt x="457" y="412"/>
                </a:moveTo>
                <a:lnTo>
                  <a:pt x="560" y="324"/>
                </a:lnTo>
                <a:lnTo>
                  <a:pt x="501" y="324"/>
                </a:lnTo>
                <a:lnTo>
                  <a:pt x="280" y="103"/>
                </a:lnTo>
                <a:lnTo>
                  <a:pt x="280" y="0"/>
                </a:lnTo>
                <a:lnTo>
                  <a:pt x="0" y="279"/>
                </a:lnTo>
                <a:lnTo>
                  <a:pt x="103" y="279"/>
                </a:lnTo>
                <a:lnTo>
                  <a:pt x="324" y="500"/>
                </a:lnTo>
                <a:lnTo>
                  <a:pt x="324" y="559"/>
                </a:lnTo>
                <a:lnTo>
                  <a:pt x="412" y="456"/>
                </a:lnTo>
                <a:lnTo>
                  <a:pt x="574" y="588"/>
                </a:lnTo>
                <a:lnTo>
                  <a:pt x="589" y="574"/>
                </a:lnTo>
                <a:lnTo>
                  <a:pt x="457" y="412"/>
                </a:lnTo>
                <a:close/>
                <a:moveTo>
                  <a:pt x="353" y="471"/>
                </a:moveTo>
                <a:lnTo>
                  <a:pt x="133" y="250"/>
                </a:lnTo>
                <a:lnTo>
                  <a:pt x="251" y="132"/>
                </a:lnTo>
                <a:lnTo>
                  <a:pt x="471" y="353"/>
                </a:lnTo>
                <a:lnTo>
                  <a:pt x="353" y="471"/>
                </a:lnTo>
                <a:close/>
              </a:path>
            </a:pathLst>
          </a:custGeom>
          <a:solidFill>
            <a:schemeClr val="accent2"/>
          </a:solidFill>
          <a:ln>
            <a:noFill/>
          </a:ln>
          <a:effectLst/>
        </p:spPr>
        <p:txBody>
          <a:bodyPr wrap="none" lIns="91431" tIns="45716" rIns="91431" bIns="45716" anchor="ctr"/>
          <a:lstStyle/>
          <a:p>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D54B07D6-7717-4831-9044-6C18CDE89A58}"/>
              </a:ext>
            </a:extLst>
          </p:cNvPr>
          <p:cNvSpPr txBox="1"/>
          <p:nvPr/>
        </p:nvSpPr>
        <p:spPr>
          <a:xfrm>
            <a:off x="9751748" y="4986635"/>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12,432,300</a:t>
            </a:r>
          </a:p>
        </p:txBody>
      </p:sp>
      <p:sp>
        <p:nvSpPr>
          <p:cNvPr id="35" name="TextBox 34">
            <a:extLst>
              <a:ext uri="{FF2B5EF4-FFF2-40B4-BE49-F238E27FC236}">
                <a16:creationId xmlns:a16="http://schemas.microsoft.com/office/drawing/2014/main" id="{DABF9BC3-00DB-4F5B-A5DE-513080A45543}"/>
              </a:ext>
            </a:extLst>
          </p:cNvPr>
          <p:cNvSpPr txBox="1"/>
          <p:nvPr/>
        </p:nvSpPr>
        <p:spPr>
          <a:xfrm>
            <a:off x="9751748" y="5413018"/>
            <a:ext cx="1846326" cy="759182"/>
          </a:xfrm>
          <a:prstGeom prst="rect">
            <a:avLst/>
          </a:prstGeom>
          <a:noFill/>
        </p:spPr>
        <p:txBody>
          <a:bodyPr wrap="square" rtlCol="0">
            <a:spAutoFit/>
          </a:bodyPr>
          <a:lstStyle/>
          <a:p>
            <a:pPr>
              <a:lnSpc>
                <a:spcPct val="150000"/>
              </a:lnSpc>
            </a:pPr>
            <a:r>
              <a:rPr lang="en-US" sz="1000" b="1">
                <a:solidFill>
                  <a:schemeClr val="accent3"/>
                </a:solidFill>
                <a:latin typeface="Roboto" panose="02000000000000000000" pitchFamily="2" charset="0"/>
                <a:ea typeface="Roboto" panose="02000000000000000000" pitchFamily="2" charset="0"/>
                <a:cs typeface="Roboto" panose="02000000000000000000" pitchFamily="2" charset="0"/>
              </a:rPr>
              <a:t>Followers :</a:t>
            </a:r>
            <a:r>
              <a:rPr lang="en-US" sz="1000" b="1">
                <a:solidFill>
                  <a:schemeClr val="accent2"/>
                </a:solidFill>
                <a:latin typeface="Roboto" panose="02000000000000000000" pitchFamily="2" charset="0"/>
                <a:ea typeface="Roboto" panose="02000000000000000000" pitchFamily="2" charset="0"/>
                <a:cs typeface="Roboto" panose="02000000000000000000" pitchFamily="2" charset="0"/>
              </a:rPr>
              <a:t> </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the attachment in a to is in there go frequently to gay.</a:t>
            </a:r>
          </a:p>
        </p:txBody>
      </p:sp>
      <p:sp>
        <p:nvSpPr>
          <p:cNvPr id="46" name="Freeform 96">
            <a:extLst>
              <a:ext uri="{FF2B5EF4-FFF2-40B4-BE49-F238E27FC236}">
                <a16:creationId xmlns:a16="http://schemas.microsoft.com/office/drawing/2014/main" id="{40E4367B-20F3-4587-83A4-C0E97CEFD48C}"/>
              </a:ext>
            </a:extLst>
          </p:cNvPr>
          <p:cNvSpPr>
            <a:spLocks noChangeArrowheads="1"/>
          </p:cNvSpPr>
          <p:nvPr/>
        </p:nvSpPr>
        <p:spPr bwMode="auto">
          <a:xfrm>
            <a:off x="9255164" y="5029277"/>
            <a:ext cx="276980" cy="26687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accent3"/>
          </a:solidFill>
          <a:ln>
            <a:noFill/>
          </a:ln>
        </p:spPr>
        <p:txBody>
          <a:bodyPr wrap="none" anchor="ct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3C7C594A-E768-8045-A2E1-B9BE0F983036}"/>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6441534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07F0BE-9633-4E66-B44D-E33C114D3BCD}"/>
              </a:ext>
            </a:extLst>
          </p:cNvPr>
          <p:cNvSpPr txBox="1"/>
          <p:nvPr/>
        </p:nvSpPr>
        <p:spPr>
          <a:xfrm>
            <a:off x="2679700" y="523875"/>
            <a:ext cx="68326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Social Media Overview</a:t>
            </a:r>
          </a:p>
        </p:txBody>
      </p:sp>
      <p:sp>
        <p:nvSpPr>
          <p:cNvPr id="4" name="TextBox 3">
            <a:extLst>
              <a:ext uri="{FF2B5EF4-FFF2-40B4-BE49-F238E27FC236}">
                <a16:creationId xmlns:a16="http://schemas.microsoft.com/office/drawing/2014/main" id="{7A7BB965-4338-40C4-8475-73BAD76D968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Freeform 5">
            <a:extLst>
              <a:ext uri="{FF2B5EF4-FFF2-40B4-BE49-F238E27FC236}">
                <a16:creationId xmlns:a16="http://schemas.microsoft.com/office/drawing/2014/main" id="{6A7702A5-B532-4885-AE88-EAF191AD6644}"/>
              </a:ext>
            </a:extLst>
          </p:cNvPr>
          <p:cNvSpPr>
            <a:spLocks/>
          </p:cNvSpPr>
          <p:nvPr/>
        </p:nvSpPr>
        <p:spPr bwMode="auto">
          <a:xfrm>
            <a:off x="3275807" y="2288264"/>
            <a:ext cx="2334486" cy="2390637"/>
          </a:xfrm>
          <a:custGeom>
            <a:avLst/>
            <a:gdLst>
              <a:gd name="T0" fmla="*/ 638 w 739"/>
              <a:gd name="T1" fmla="*/ 452 h 755"/>
              <a:gd name="T2" fmla="*/ 569 w 739"/>
              <a:gd name="T3" fmla="*/ 491 h 755"/>
              <a:gd name="T4" fmla="*/ 384 w 739"/>
              <a:gd name="T5" fmla="*/ 595 h 755"/>
              <a:gd name="T6" fmla="*/ 168 w 739"/>
              <a:gd name="T7" fmla="*/ 371 h 755"/>
              <a:gd name="T8" fmla="*/ 371 w 739"/>
              <a:gd name="T9" fmla="*/ 164 h 755"/>
              <a:gd name="T10" fmla="*/ 569 w 739"/>
              <a:gd name="T11" fmla="*/ 268 h 755"/>
              <a:gd name="T12" fmla="*/ 637 w 739"/>
              <a:gd name="T13" fmla="*/ 307 h 755"/>
              <a:gd name="T14" fmla="*/ 640 w 739"/>
              <a:gd name="T15" fmla="*/ 307 h 755"/>
              <a:gd name="T16" fmla="*/ 708 w 739"/>
              <a:gd name="T17" fmla="*/ 189 h 755"/>
              <a:gd name="T18" fmla="*/ 680 w 739"/>
              <a:gd name="T19" fmla="*/ 148 h 755"/>
              <a:gd name="T20" fmla="*/ 373 w 739"/>
              <a:gd name="T21" fmla="*/ 4 h 755"/>
              <a:gd name="T22" fmla="*/ 8 w 739"/>
              <a:gd name="T23" fmla="*/ 364 h 755"/>
              <a:gd name="T24" fmla="*/ 384 w 739"/>
              <a:gd name="T25" fmla="*/ 755 h 755"/>
              <a:gd name="T26" fmla="*/ 680 w 739"/>
              <a:gd name="T27" fmla="*/ 611 h 755"/>
              <a:gd name="T28" fmla="*/ 706 w 739"/>
              <a:gd name="T29" fmla="*/ 574 h 755"/>
              <a:gd name="T30" fmla="*/ 638 w 739"/>
              <a:gd name="T31" fmla="*/ 452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39" h="755">
                <a:moveTo>
                  <a:pt x="638" y="452"/>
                </a:moveTo>
                <a:cubicBezTo>
                  <a:pt x="609" y="452"/>
                  <a:pt x="584" y="467"/>
                  <a:pt x="569" y="491"/>
                </a:cubicBezTo>
                <a:cubicBezTo>
                  <a:pt x="531" y="554"/>
                  <a:pt x="462" y="595"/>
                  <a:pt x="384" y="595"/>
                </a:cubicBezTo>
                <a:cubicBezTo>
                  <a:pt x="262" y="595"/>
                  <a:pt x="163" y="494"/>
                  <a:pt x="168" y="371"/>
                </a:cubicBezTo>
                <a:cubicBezTo>
                  <a:pt x="173" y="260"/>
                  <a:pt x="261" y="170"/>
                  <a:pt x="371" y="164"/>
                </a:cubicBezTo>
                <a:cubicBezTo>
                  <a:pt x="455" y="159"/>
                  <a:pt x="529" y="202"/>
                  <a:pt x="569" y="268"/>
                </a:cubicBezTo>
                <a:cubicBezTo>
                  <a:pt x="584" y="292"/>
                  <a:pt x="609" y="307"/>
                  <a:pt x="637" y="307"/>
                </a:cubicBezTo>
                <a:cubicBezTo>
                  <a:pt x="640" y="307"/>
                  <a:pt x="640" y="307"/>
                  <a:pt x="640" y="307"/>
                </a:cubicBezTo>
                <a:cubicBezTo>
                  <a:pt x="701" y="307"/>
                  <a:pt x="739" y="241"/>
                  <a:pt x="708" y="189"/>
                </a:cubicBezTo>
                <a:cubicBezTo>
                  <a:pt x="700" y="175"/>
                  <a:pt x="690" y="161"/>
                  <a:pt x="680" y="148"/>
                </a:cubicBezTo>
                <a:cubicBezTo>
                  <a:pt x="609" y="57"/>
                  <a:pt x="498" y="0"/>
                  <a:pt x="373" y="4"/>
                </a:cubicBezTo>
                <a:cubicBezTo>
                  <a:pt x="177" y="9"/>
                  <a:pt x="16" y="168"/>
                  <a:pt x="8" y="364"/>
                </a:cubicBezTo>
                <a:cubicBezTo>
                  <a:pt x="0" y="579"/>
                  <a:pt x="172" y="755"/>
                  <a:pt x="384" y="755"/>
                </a:cubicBezTo>
                <a:cubicBezTo>
                  <a:pt x="504" y="755"/>
                  <a:pt x="611" y="699"/>
                  <a:pt x="680" y="611"/>
                </a:cubicBezTo>
                <a:cubicBezTo>
                  <a:pt x="689" y="599"/>
                  <a:pt x="698" y="587"/>
                  <a:pt x="706" y="574"/>
                </a:cubicBezTo>
                <a:cubicBezTo>
                  <a:pt x="738" y="520"/>
                  <a:pt x="700" y="452"/>
                  <a:pt x="638" y="452"/>
                </a:cubicBezTo>
                <a:close/>
              </a:path>
            </a:pathLst>
          </a:custGeom>
          <a:solidFill>
            <a:schemeClr val="accent1">
              <a:alpha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5F2F1615-4193-44EF-8850-B5C9B3067F86}"/>
              </a:ext>
            </a:extLst>
          </p:cNvPr>
          <p:cNvSpPr>
            <a:spLocks noEditPoints="1"/>
          </p:cNvSpPr>
          <p:nvPr/>
        </p:nvSpPr>
        <p:spPr bwMode="auto">
          <a:xfrm>
            <a:off x="4972977" y="2298091"/>
            <a:ext cx="2243240" cy="2380810"/>
          </a:xfrm>
          <a:custGeom>
            <a:avLst/>
            <a:gdLst>
              <a:gd name="T0" fmla="*/ 102 w 710"/>
              <a:gd name="T1" fmla="*/ 304 h 752"/>
              <a:gd name="T2" fmla="*/ 170 w 710"/>
              <a:gd name="T3" fmla="*/ 265 h 752"/>
              <a:gd name="T4" fmla="*/ 355 w 710"/>
              <a:gd name="T5" fmla="*/ 160 h 752"/>
              <a:gd name="T6" fmla="*/ 540 w 710"/>
              <a:gd name="T7" fmla="*/ 265 h 752"/>
              <a:gd name="T8" fmla="*/ 608 w 710"/>
              <a:gd name="T9" fmla="*/ 304 h 752"/>
              <a:gd name="T10" fmla="*/ 611 w 710"/>
              <a:gd name="T11" fmla="*/ 304 h 752"/>
              <a:gd name="T12" fmla="*/ 679 w 710"/>
              <a:gd name="T13" fmla="*/ 186 h 752"/>
              <a:gd name="T14" fmla="*/ 651 w 710"/>
              <a:gd name="T15" fmla="*/ 145 h 752"/>
              <a:gd name="T16" fmla="*/ 355 w 710"/>
              <a:gd name="T17" fmla="*/ 0 h 752"/>
              <a:gd name="T18" fmla="*/ 59 w 710"/>
              <a:gd name="T19" fmla="*/ 145 h 752"/>
              <a:gd name="T20" fmla="*/ 31 w 710"/>
              <a:gd name="T21" fmla="*/ 186 h 752"/>
              <a:gd name="T22" fmla="*/ 99 w 710"/>
              <a:gd name="T23" fmla="*/ 304 h 752"/>
              <a:gd name="T24" fmla="*/ 102 w 710"/>
              <a:gd name="T25" fmla="*/ 304 h 752"/>
              <a:gd name="T26" fmla="*/ 609 w 710"/>
              <a:gd name="T27" fmla="*/ 449 h 752"/>
              <a:gd name="T28" fmla="*/ 540 w 710"/>
              <a:gd name="T29" fmla="*/ 488 h 752"/>
              <a:gd name="T30" fmla="*/ 355 w 710"/>
              <a:gd name="T31" fmla="*/ 592 h 752"/>
              <a:gd name="T32" fmla="*/ 170 w 710"/>
              <a:gd name="T33" fmla="*/ 488 h 752"/>
              <a:gd name="T34" fmla="*/ 101 w 710"/>
              <a:gd name="T35" fmla="*/ 449 h 752"/>
              <a:gd name="T36" fmla="*/ 101 w 710"/>
              <a:gd name="T37" fmla="*/ 449 h 752"/>
              <a:gd name="T38" fmla="*/ 33 w 710"/>
              <a:gd name="T39" fmla="*/ 571 h 752"/>
              <a:gd name="T40" fmla="*/ 59 w 710"/>
              <a:gd name="T41" fmla="*/ 608 h 752"/>
              <a:gd name="T42" fmla="*/ 355 w 710"/>
              <a:gd name="T43" fmla="*/ 752 h 752"/>
              <a:gd name="T44" fmla="*/ 651 w 710"/>
              <a:gd name="T45" fmla="*/ 608 h 752"/>
              <a:gd name="T46" fmla="*/ 677 w 710"/>
              <a:gd name="T47" fmla="*/ 571 h 752"/>
              <a:gd name="T48" fmla="*/ 609 w 710"/>
              <a:gd name="T49" fmla="*/ 44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10" h="752">
                <a:moveTo>
                  <a:pt x="102" y="304"/>
                </a:moveTo>
                <a:cubicBezTo>
                  <a:pt x="130" y="304"/>
                  <a:pt x="156" y="289"/>
                  <a:pt x="170" y="265"/>
                </a:cubicBezTo>
                <a:cubicBezTo>
                  <a:pt x="208" y="202"/>
                  <a:pt x="277" y="160"/>
                  <a:pt x="355" y="160"/>
                </a:cubicBezTo>
                <a:cubicBezTo>
                  <a:pt x="434" y="160"/>
                  <a:pt x="502" y="203"/>
                  <a:pt x="540" y="265"/>
                </a:cubicBezTo>
                <a:cubicBezTo>
                  <a:pt x="555" y="289"/>
                  <a:pt x="580" y="304"/>
                  <a:pt x="608" y="304"/>
                </a:cubicBezTo>
                <a:cubicBezTo>
                  <a:pt x="611" y="304"/>
                  <a:pt x="611" y="304"/>
                  <a:pt x="611" y="304"/>
                </a:cubicBezTo>
                <a:cubicBezTo>
                  <a:pt x="672" y="304"/>
                  <a:pt x="710" y="238"/>
                  <a:pt x="679" y="186"/>
                </a:cubicBezTo>
                <a:cubicBezTo>
                  <a:pt x="671" y="172"/>
                  <a:pt x="661" y="158"/>
                  <a:pt x="651" y="145"/>
                </a:cubicBezTo>
                <a:cubicBezTo>
                  <a:pt x="582" y="57"/>
                  <a:pt x="475" y="0"/>
                  <a:pt x="355" y="0"/>
                </a:cubicBezTo>
                <a:cubicBezTo>
                  <a:pt x="235" y="0"/>
                  <a:pt x="128" y="57"/>
                  <a:pt x="59" y="145"/>
                </a:cubicBezTo>
                <a:cubicBezTo>
                  <a:pt x="49" y="158"/>
                  <a:pt x="39" y="172"/>
                  <a:pt x="31" y="186"/>
                </a:cubicBezTo>
                <a:cubicBezTo>
                  <a:pt x="0" y="238"/>
                  <a:pt x="39" y="304"/>
                  <a:pt x="99" y="304"/>
                </a:cubicBezTo>
                <a:lnTo>
                  <a:pt x="102" y="304"/>
                </a:lnTo>
                <a:close/>
                <a:moveTo>
                  <a:pt x="609" y="449"/>
                </a:moveTo>
                <a:cubicBezTo>
                  <a:pt x="580" y="449"/>
                  <a:pt x="555" y="464"/>
                  <a:pt x="540" y="488"/>
                </a:cubicBezTo>
                <a:cubicBezTo>
                  <a:pt x="502" y="551"/>
                  <a:pt x="433" y="592"/>
                  <a:pt x="355" y="592"/>
                </a:cubicBezTo>
                <a:cubicBezTo>
                  <a:pt x="277" y="592"/>
                  <a:pt x="208" y="551"/>
                  <a:pt x="170" y="488"/>
                </a:cubicBezTo>
                <a:cubicBezTo>
                  <a:pt x="156" y="464"/>
                  <a:pt x="130" y="449"/>
                  <a:pt x="101" y="449"/>
                </a:cubicBezTo>
                <a:cubicBezTo>
                  <a:pt x="101" y="449"/>
                  <a:pt x="101" y="449"/>
                  <a:pt x="101" y="449"/>
                </a:cubicBezTo>
                <a:cubicBezTo>
                  <a:pt x="39" y="449"/>
                  <a:pt x="1" y="517"/>
                  <a:pt x="33" y="571"/>
                </a:cubicBezTo>
                <a:cubicBezTo>
                  <a:pt x="41" y="584"/>
                  <a:pt x="50" y="596"/>
                  <a:pt x="59" y="608"/>
                </a:cubicBezTo>
                <a:cubicBezTo>
                  <a:pt x="128" y="696"/>
                  <a:pt x="235" y="752"/>
                  <a:pt x="355" y="752"/>
                </a:cubicBezTo>
                <a:cubicBezTo>
                  <a:pt x="475" y="752"/>
                  <a:pt x="582" y="696"/>
                  <a:pt x="651" y="608"/>
                </a:cubicBezTo>
                <a:cubicBezTo>
                  <a:pt x="660" y="596"/>
                  <a:pt x="669" y="584"/>
                  <a:pt x="677" y="571"/>
                </a:cubicBezTo>
                <a:cubicBezTo>
                  <a:pt x="709" y="517"/>
                  <a:pt x="671" y="449"/>
                  <a:pt x="609" y="449"/>
                </a:cubicBezTo>
                <a:close/>
              </a:path>
            </a:pathLst>
          </a:custGeom>
          <a:solidFill>
            <a:schemeClr val="accent2">
              <a:alpha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B022E08C-001C-430A-BAC1-F22C815F827F}"/>
              </a:ext>
            </a:extLst>
          </p:cNvPr>
          <p:cNvSpPr>
            <a:spLocks/>
          </p:cNvSpPr>
          <p:nvPr/>
        </p:nvSpPr>
        <p:spPr bwMode="auto">
          <a:xfrm>
            <a:off x="6584516" y="2298091"/>
            <a:ext cx="2331678" cy="2393445"/>
          </a:xfrm>
          <a:custGeom>
            <a:avLst/>
            <a:gdLst>
              <a:gd name="T0" fmla="*/ 354 w 738"/>
              <a:gd name="T1" fmla="*/ 0 h 756"/>
              <a:gd name="T2" fmla="*/ 58 w 738"/>
              <a:gd name="T3" fmla="*/ 145 h 756"/>
              <a:gd name="T4" fmla="*/ 30 w 738"/>
              <a:gd name="T5" fmla="*/ 186 h 756"/>
              <a:gd name="T6" fmla="*/ 98 w 738"/>
              <a:gd name="T7" fmla="*/ 304 h 756"/>
              <a:gd name="T8" fmla="*/ 101 w 738"/>
              <a:gd name="T9" fmla="*/ 304 h 756"/>
              <a:gd name="T10" fmla="*/ 169 w 738"/>
              <a:gd name="T11" fmla="*/ 265 h 756"/>
              <a:gd name="T12" fmla="*/ 367 w 738"/>
              <a:gd name="T13" fmla="*/ 161 h 756"/>
              <a:gd name="T14" fmla="*/ 570 w 738"/>
              <a:gd name="T15" fmla="*/ 368 h 756"/>
              <a:gd name="T16" fmla="*/ 354 w 738"/>
              <a:gd name="T17" fmla="*/ 592 h 756"/>
              <a:gd name="T18" fmla="*/ 170 w 738"/>
              <a:gd name="T19" fmla="*/ 488 h 756"/>
              <a:gd name="T20" fmla="*/ 101 w 738"/>
              <a:gd name="T21" fmla="*/ 449 h 756"/>
              <a:gd name="T22" fmla="*/ 101 w 738"/>
              <a:gd name="T23" fmla="*/ 449 h 756"/>
              <a:gd name="T24" fmla="*/ 32 w 738"/>
              <a:gd name="T25" fmla="*/ 571 h 756"/>
              <a:gd name="T26" fmla="*/ 58 w 738"/>
              <a:gd name="T27" fmla="*/ 608 h 756"/>
              <a:gd name="T28" fmla="*/ 365 w 738"/>
              <a:gd name="T29" fmla="*/ 752 h 756"/>
              <a:gd name="T30" fmla="*/ 730 w 738"/>
              <a:gd name="T31" fmla="*/ 391 h 756"/>
              <a:gd name="T32" fmla="*/ 354 w 738"/>
              <a:gd name="T33" fmla="*/ 0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8" h="756">
                <a:moveTo>
                  <a:pt x="354" y="0"/>
                </a:moveTo>
                <a:cubicBezTo>
                  <a:pt x="234" y="0"/>
                  <a:pt x="127" y="57"/>
                  <a:pt x="58" y="145"/>
                </a:cubicBezTo>
                <a:cubicBezTo>
                  <a:pt x="48" y="158"/>
                  <a:pt x="39" y="172"/>
                  <a:pt x="30" y="186"/>
                </a:cubicBezTo>
                <a:cubicBezTo>
                  <a:pt x="0" y="238"/>
                  <a:pt x="38" y="304"/>
                  <a:pt x="98" y="304"/>
                </a:cubicBezTo>
                <a:cubicBezTo>
                  <a:pt x="101" y="304"/>
                  <a:pt x="101" y="304"/>
                  <a:pt x="101" y="304"/>
                </a:cubicBezTo>
                <a:cubicBezTo>
                  <a:pt x="129" y="304"/>
                  <a:pt x="155" y="289"/>
                  <a:pt x="169" y="265"/>
                </a:cubicBezTo>
                <a:cubicBezTo>
                  <a:pt x="209" y="199"/>
                  <a:pt x="283" y="156"/>
                  <a:pt x="367" y="161"/>
                </a:cubicBezTo>
                <a:cubicBezTo>
                  <a:pt x="477" y="167"/>
                  <a:pt x="566" y="257"/>
                  <a:pt x="570" y="368"/>
                </a:cubicBezTo>
                <a:cubicBezTo>
                  <a:pt x="575" y="491"/>
                  <a:pt x="476" y="592"/>
                  <a:pt x="354" y="592"/>
                </a:cubicBezTo>
                <a:cubicBezTo>
                  <a:pt x="276" y="592"/>
                  <a:pt x="208" y="551"/>
                  <a:pt x="170" y="488"/>
                </a:cubicBezTo>
                <a:cubicBezTo>
                  <a:pt x="155" y="464"/>
                  <a:pt x="129" y="449"/>
                  <a:pt x="101" y="449"/>
                </a:cubicBezTo>
                <a:cubicBezTo>
                  <a:pt x="101" y="449"/>
                  <a:pt x="101" y="449"/>
                  <a:pt x="101" y="449"/>
                </a:cubicBezTo>
                <a:cubicBezTo>
                  <a:pt x="38" y="449"/>
                  <a:pt x="0" y="517"/>
                  <a:pt x="32" y="571"/>
                </a:cubicBezTo>
                <a:cubicBezTo>
                  <a:pt x="40" y="584"/>
                  <a:pt x="49" y="596"/>
                  <a:pt x="58" y="608"/>
                </a:cubicBezTo>
                <a:cubicBezTo>
                  <a:pt x="129" y="699"/>
                  <a:pt x="241" y="756"/>
                  <a:pt x="365" y="752"/>
                </a:cubicBezTo>
                <a:cubicBezTo>
                  <a:pt x="562" y="747"/>
                  <a:pt x="723" y="588"/>
                  <a:pt x="730" y="391"/>
                </a:cubicBezTo>
                <a:cubicBezTo>
                  <a:pt x="738" y="177"/>
                  <a:pt x="567" y="0"/>
                  <a:pt x="354" y="0"/>
                </a:cubicBezTo>
                <a:close/>
              </a:path>
            </a:pathLst>
          </a:custGeom>
          <a:solidFill>
            <a:schemeClr val="accent3">
              <a:alpha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CE445DE1-5597-4437-9456-C18ADE24B532}"/>
              </a:ext>
            </a:extLst>
          </p:cNvPr>
          <p:cNvSpPr>
            <a:spLocks/>
          </p:cNvSpPr>
          <p:nvPr/>
        </p:nvSpPr>
        <p:spPr bwMode="auto">
          <a:xfrm>
            <a:off x="3661847" y="4573617"/>
            <a:ext cx="1597501" cy="367790"/>
          </a:xfrm>
          <a:custGeom>
            <a:avLst/>
            <a:gdLst>
              <a:gd name="T0" fmla="*/ 506 w 506"/>
              <a:gd name="T1" fmla="*/ 7 h 116"/>
              <a:gd name="T2" fmla="*/ 418 w 506"/>
              <a:gd name="T3" fmla="*/ 45 h 116"/>
              <a:gd name="T4" fmla="*/ 429 w 506"/>
              <a:gd name="T5" fmla="*/ 58 h 116"/>
              <a:gd name="T6" fmla="*/ 221 w 506"/>
              <a:gd name="T7" fmla="*/ 103 h 116"/>
              <a:gd name="T8" fmla="*/ 11 w 506"/>
              <a:gd name="T9" fmla="*/ 3 h 116"/>
              <a:gd name="T10" fmla="*/ 3 w 506"/>
              <a:gd name="T11" fmla="*/ 3 h 116"/>
              <a:gd name="T12" fmla="*/ 3 w 506"/>
              <a:gd name="T13" fmla="*/ 11 h 116"/>
              <a:gd name="T14" fmla="*/ 220 w 506"/>
              <a:gd name="T15" fmla="*/ 114 h 116"/>
              <a:gd name="T16" fmla="*/ 256 w 506"/>
              <a:gd name="T17" fmla="*/ 116 h 116"/>
              <a:gd name="T18" fmla="*/ 436 w 506"/>
              <a:gd name="T19" fmla="*/ 68 h 116"/>
              <a:gd name="T20" fmla="*/ 449 w 506"/>
              <a:gd name="T21" fmla="*/ 84 h 116"/>
              <a:gd name="T22" fmla="*/ 506 w 506"/>
              <a:gd name="T23" fmla="*/ 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116">
                <a:moveTo>
                  <a:pt x="506" y="7"/>
                </a:moveTo>
                <a:cubicBezTo>
                  <a:pt x="418" y="45"/>
                  <a:pt x="418" y="45"/>
                  <a:pt x="418" y="45"/>
                </a:cubicBezTo>
                <a:cubicBezTo>
                  <a:pt x="429" y="58"/>
                  <a:pt x="429" y="58"/>
                  <a:pt x="429" y="58"/>
                </a:cubicBezTo>
                <a:cubicBezTo>
                  <a:pt x="367" y="94"/>
                  <a:pt x="293" y="110"/>
                  <a:pt x="221" y="103"/>
                </a:cubicBezTo>
                <a:cubicBezTo>
                  <a:pt x="142" y="95"/>
                  <a:pt x="68" y="59"/>
                  <a:pt x="11" y="3"/>
                </a:cubicBezTo>
                <a:cubicBezTo>
                  <a:pt x="9" y="0"/>
                  <a:pt x="5" y="0"/>
                  <a:pt x="3" y="3"/>
                </a:cubicBezTo>
                <a:cubicBezTo>
                  <a:pt x="0" y="5"/>
                  <a:pt x="0" y="9"/>
                  <a:pt x="3" y="11"/>
                </a:cubicBezTo>
                <a:cubicBezTo>
                  <a:pt x="61" y="69"/>
                  <a:pt x="138" y="106"/>
                  <a:pt x="220" y="114"/>
                </a:cubicBezTo>
                <a:cubicBezTo>
                  <a:pt x="232" y="116"/>
                  <a:pt x="244" y="116"/>
                  <a:pt x="256" y="116"/>
                </a:cubicBezTo>
                <a:cubicBezTo>
                  <a:pt x="319" y="116"/>
                  <a:pt x="382" y="100"/>
                  <a:pt x="436" y="68"/>
                </a:cubicBezTo>
                <a:cubicBezTo>
                  <a:pt x="449" y="84"/>
                  <a:pt x="449" y="84"/>
                  <a:pt x="449" y="84"/>
                </a:cubicBezTo>
                <a:lnTo>
                  <a:pt x="506" y="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24453329-C830-4DDC-A842-0C99885C62FE}"/>
              </a:ext>
            </a:extLst>
          </p:cNvPr>
          <p:cNvSpPr>
            <a:spLocks/>
          </p:cNvSpPr>
          <p:nvPr/>
        </p:nvSpPr>
        <p:spPr bwMode="auto">
          <a:xfrm>
            <a:off x="6883521" y="4573617"/>
            <a:ext cx="1598906" cy="367790"/>
          </a:xfrm>
          <a:custGeom>
            <a:avLst/>
            <a:gdLst>
              <a:gd name="T0" fmla="*/ 506 w 506"/>
              <a:gd name="T1" fmla="*/ 7 h 116"/>
              <a:gd name="T2" fmla="*/ 418 w 506"/>
              <a:gd name="T3" fmla="*/ 45 h 116"/>
              <a:gd name="T4" fmla="*/ 429 w 506"/>
              <a:gd name="T5" fmla="*/ 58 h 116"/>
              <a:gd name="T6" fmla="*/ 221 w 506"/>
              <a:gd name="T7" fmla="*/ 103 h 116"/>
              <a:gd name="T8" fmla="*/ 11 w 506"/>
              <a:gd name="T9" fmla="*/ 3 h 116"/>
              <a:gd name="T10" fmla="*/ 2 w 506"/>
              <a:gd name="T11" fmla="*/ 3 h 116"/>
              <a:gd name="T12" fmla="*/ 2 w 506"/>
              <a:gd name="T13" fmla="*/ 11 h 116"/>
              <a:gd name="T14" fmla="*/ 220 w 506"/>
              <a:gd name="T15" fmla="*/ 114 h 116"/>
              <a:gd name="T16" fmla="*/ 256 w 506"/>
              <a:gd name="T17" fmla="*/ 116 h 116"/>
              <a:gd name="T18" fmla="*/ 436 w 506"/>
              <a:gd name="T19" fmla="*/ 68 h 116"/>
              <a:gd name="T20" fmla="*/ 448 w 506"/>
              <a:gd name="T21" fmla="*/ 84 h 116"/>
              <a:gd name="T22" fmla="*/ 506 w 506"/>
              <a:gd name="T23" fmla="*/ 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116">
                <a:moveTo>
                  <a:pt x="506" y="7"/>
                </a:moveTo>
                <a:cubicBezTo>
                  <a:pt x="418" y="45"/>
                  <a:pt x="418" y="45"/>
                  <a:pt x="418" y="45"/>
                </a:cubicBezTo>
                <a:cubicBezTo>
                  <a:pt x="429" y="58"/>
                  <a:pt x="429" y="58"/>
                  <a:pt x="429" y="58"/>
                </a:cubicBezTo>
                <a:cubicBezTo>
                  <a:pt x="366" y="94"/>
                  <a:pt x="293" y="110"/>
                  <a:pt x="221" y="103"/>
                </a:cubicBezTo>
                <a:cubicBezTo>
                  <a:pt x="142" y="95"/>
                  <a:pt x="67" y="59"/>
                  <a:pt x="11" y="3"/>
                </a:cubicBezTo>
                <a:cubicBezTo>
                  <a:pt x="9" y="0"/>
                  <a:pt x="5" y="0"/>
                  <a:pt x="2" y="3"/>
                </a:cubicBezTo>
                <a:cubicBezTo>
                  <a:pt x="0" y="5"/>
                  <a:pt x="0" y="9"/>
                  <a:pt x="2" y="11"/>
                </a:cubicBezTo>
                <a:cubicBezTo>
                  <a:pt x="61" y="69"/>
                  <a:pt x="138" y="106"/>
                  <a:pt x="220" y="114"/>
                </a:cubicBezTo>
                <a:cubicBezTo>
                  <a:pt x="232" y="116"/>
                  <a:pt x="244" y="116"/>
                  <a:pt x="256" y="116"/>
                </a:cubicBezTo>
                <a:cubicBezTo>
                  <a:pt x="319" y="116"/>
                  <a:pt x="382" y="100"/>
                  <a:pt x="436" y="68"/>
                </a:cubicBezTo>
                <a:cubicBezTo>
                  <a:pt x="448" y="84"/>
                  <a:pt x="448" y="84"/>
                  <a:pt x="448" y="84"/>
                </a:cubicBezTo>
                <a:lnTo>
                  <a:pt x="506" y="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4B5877EE-DBC5-4738-9057-0249EC9A90E6}"/>
              </a:ext>
            </a:extLst>
          </p:cNvPr>
          <p:cNvSpPr>
            <a:spLocks/>
          </p:cNvSpPr>
          <p:nvPr/>
        </p:nvSpPr>
        <p:spPr bwMode="auto">
          <a:xfrm>
            <a:off x="5284616" y="1994874"/>
            <a:ext cx="1598906" cy="381828"/>
          </a:xfrm>
          <a:custGeom>
            <a:avLst/>
            <a:gdLst>
              <a:gd name="T0" fmla="*/ 506 w 506"/>
              <a:gd name="T1" fmla="*/ 115 h 121"/>
              <a:gd name="T2" fmla="*/ 448 w 506"/>
              <a:gd name="T3" fmla="*/ 39 h 121"/>
              <a:gd name="T4" fmla="*/ 436 w 506"/>
              <a:gd name="T5" fmla="*/ 54 h 121"/>
              <a:gd name="T6" fmla="*/ 220 w 506"/>
              <a:gd name="T7" fmla="*/ 8 h 121"/>
              <a:gd name="T8" fmla="*/ 2 w 506"/>
              <a:gd name="T9" fmla="*/ 111 h 121"/>
              <a:gd name="T10" fmla="*/ 2 w 506"/>
              <a:gd name="T11" fmla="*/ 119 h 121"/>
              <a:gd name="T12" fmla="*/ 7 w 506"/>
              <a:gd name="T13" fmla="*/ 121 h 121"/>
              <a:gd name="T14" fmla="*/ 11 w 506"/>
              <a:gd name="T15" fmla="*/ 119 h 121"/>
              <a:gd name="T16" fmla="*/ 221 w 506"/>
              <a:gd name="T17" fmla="*/ 19 h 121"/>
              <a:gd name="T18" fmla="*/ 429 w 506"/>
              <a:gd name="T19" fmla="*/ 64 h 121"/>
              <a:gd name="T20" fmla="*/ 418 w 506"/>
              <a:gd name="T21" fmla="*/ 77 h 121"/>
              <a:gd name="T22" fmla="*/ 506 w 506"/>
              <a:gd name="T23" fmla="*/ 115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121">
                <a:moveTo>
                  <a:pt x="506" y="115"/>
                </a:moveTo>
                <a:cubicBezTo>
                  <a:pt x="448" y="39"/>
                  <a:pt x="448" y="39"/>
                  <a:pt x="448" y="39"/>
                </a:cubicBezTo>
                <a:cubicBezTo>
                  <a:pt x="436" y="54"/>
                  <a:pt x="436" y="54"/>
                  <a:pt x="436" y="54"/>
                </a:cubicBezTo>
                <a:cubicBezTo>
                  <a:pt x="371" y="16"/>
                  <a:pt x="295" y="0"/>
                  <a:pt x="220" y="8"/>
                </a:cubicBezTo>
                <a:cubicBezTo>
                  <a:pt x="138" y="16"/>
                  <a:pt x="61" y="53"/>
                  <a:pt x="2" y="111"/>
                </a:cubicBezTo>
                <a:cubicBezTo>
                  <a:pt x="0" y="113"/>
                  <a:pt x="0" y="117"/>
                  <a:pt x="2" y="119"/>
                </a:cubicBezTo>
                <a:cubicBezTo>
                  <a:pt x="4" y="121"/>
                  <a:pt x="5" y="121"/>
                  <a:pt x="7" y="121"/>
                </a:cubicBezTo>
                <a:cubicBezTo>
                  <a:pt x="8" y="121"/>
                  <a:pt x="10" y="121"/>
                  <a:pt x="11" y="119"/>
                </a:cubicBezTo>
                <a:cubicBezTo>
                  <a:pt x="67" y="63"/>
                  <a:pt x="142" y="27"/>
                  <a:pt x="221" y="19"/>
                </a:cubicBezTo>
                <a:cubicBezTo>
                  <a:pt x="293" y="12"/>
                  <a:pt x="366" y="28"/>
                  <a:pt x="429" y="64"/>
                </a:cubicBezTo>
                <a:cubicBezTo>
                  <a:pt x="418" y="77"/>
                  <a:pt x="418" y="77"/>
                  <a:pt x="418" y="77"/>
                </a:cubicBezTo>
                <a:lnTo>
                  <a:pt x="506" y="1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DCBA74F1-966C-4E33-90A2-AA843C24BB6D}"/>
              </a:ext>
            </a:extLst>
          </p:cNvPr>
          <p:cNvSpPr txBox="1"/>
          <p:nvPr/>
        </p:nvSpPr>
        <p:spPr>
          <a:xfrm>
            <a:off x="853219" y="2875358"/>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Twitter</a:t>
            </a:r>
          </a:p>
        </p:txBody>
      </p:sp>
      <p:sp>
        <p:nvSpPr>
          <p:cNvPr id="17" name="TextBox 16">
            <a:extLst>
              <a:ext uri="{FF2B5EF4-FFF2-40B4-BE49-F238E27FC236}">
                <a16:creationId xmlns:a16="http://schemas.microsoft.com/office/drawing/2014/main" id="{09444C8C-A3BC-487F-BD0E-699397A25FE3}"/>
              </a:ext>
            </a:extLst>
          </p:cNvPr>
          <p:cNvSpPr txBox="1"/>
          <p:nvPr/>
        </p:nvSpPr>
        <p:spPr>
          <a:xfrm>
            <a:off x="687324" y="3301741"/>
            <a:ext cx="2012221"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a:t>
            </a:r>
          </a:p>
        </p:txBody>
      </p:sp>
      <p:sp>
        <p:nvSpPr>
          <p:cNvPr id="21" name="TextBox 20">
            <a:extLst>
              <a:ext uri="{FF2B5EF4-FFF2-40B4-BE49-F238E27FC236}">
                <a16:creationId xmlns:a16="http://schemas.microsoft.com/office/drawing/2014/main" id="{CDB054B1-D097-4265-956B-2AE5AD1ED76D}"/>
              </a:ext>
            </a:extLst>
          </p:cNvPr>
          <p:cNvSpPr txBox="1"/>
          <p:nvPr/>
        </p:nvSpPr>
        <p:spPr>
          <a:xfrm>
            <a:off x="9492456" y="2875358"/>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Facebook</a:t>
            </a:r>
          </a:p>
        </p:txBody>
      </p:sp>
      <p:sp>
        <p:nvSpPr>
          <p:cNvPr id="22" name="TextBox 21">
            <a:extLst>
              <a:ext uri="{FF2B5EF4-FFF2-40B4-BE49-F238E27FC236}">
                <a16:creationId xmlns:a16="http://schemas.microsoft.com/office/drawing/2014/main" id="{88A6654C-2F78-43CF-A67D-228D44BD42B6}"/>
              </a:ext>
            </a:extLst>
          </p:cNvPr>
          <p:cNvSpPr txBox="1"/>
          <p:nvPr/>
        </p:nvSpPr>
        <p:spPr>
          <a:xfrm>
            <a:off x="9492456" y="3301741"/>
            <a:ext cx="20122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a:t>
            </a:r>
          </a:p>
        </p:txBody>
      </p:sp>
      <p:sp>
        <p:nvSpPr>
          <p:cNvPr id="23" name="TextBox 22">
            <a:extLst>
              <a:ext uri="{FF2B5EF4-FFF2-40B4-BE49-F238E27FC236}">
                <a16:creationId xmlns:a16="http://schemas.microsoft.com/office/drawing/2014/main" id="{FA239A27-1E25-4F56-8079-0A09B29ABDCE}"/>
              </a:ext>
            </a:extLst>
          </p:cNvPr>
          <p:cNvSpPr txBox="1"/>
          <p:nvPr/>
        </p:nvSpPr>
        <p:spPr>
          <a:xfrm>
            <a:off x="5172837" y="5240221"/>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linkedin</a:t>
            </a:r>
          </a:p>
        </p:txBody>
      </p:sp>
      <p:sp>
        <p:nvSpPr>
          <p:cNvPr id="24" name="TextBox 23">
            <a:extLst>
              <a:ext uri="{FF2B5EF4-FFF2-40B4-BE49-F238E27FC236}">
                <a16:creationId xmlns:a16="http://schemas.microsoft.com/office/drawing/2014/main" id="{3B9CAA18-1118-4A35-A5F1-3D6DF302C844}"/>
              </a:ext>
            </a:extLst>
          </p:cNvPr>
          <p:cNvSpPr txBox="1"/>
          <p:nvPr/>
        </p:nvSpPr>
        <p:spPr>
          <a:xfrm>
            <a:off x="4248152" y="5666604"/>
            <a:ext cx="3695698"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there go frequently to gay terminated you greater.</a:t>
            </a:r>
          </a:p>
        </p:txBody>
      </p:sp>
      <p:grpSp>
        <p:nvGrpSpPr>
          <p:cNvPr id="28" name="Group 27">
            <a:extLst>
              <a:ext uri="{FF2B5EF4-FFF2-40B4-BE49-F238E27FC236}">
                <a16:creationId xmlns:a16="http://schemas.microsoft.com/office/drawing/2014/main" id="{B1C28971-FF61-4617-B185-E5D86479EB4B}"/>
              </a:ext>
            </a:extLst>
          </p:cNvPr>
          <p:cNvGrpSpPr/>
          <p:nvPr/>
        </p:nvGrpSpPr>
        <p:grpSpPr>
          <a:xfrm>
            <a:off x="4194613" y="3233490"/>
            <a:ext cx="496874" cy="500184"/>
            <a:chOff x="1771650" y="2182813"/>
            <a:chExt cx="238125" cy="239712"/>
          </a:xfrm>
          <a:solidFill>
            <a:schemeClr val="accent1"/>
          </a:solidFill>
        </p:grpSpPr>
        <p:sp>
          <p:nvSpPr>
            <p:cNvPr id="29" name="Freeform 47">
              <a:extLst>
                <a:ext uri="{FF2B5EF4-FFF2-40B4-BE49-F238E27FC236}">
                  <a16:creationId xmlns:a16="http://schemas.microsoft.com/office/drawing/2014/main" id="{6CBF18C4-E821-4A36-ABF9-9C9547B940F1}"/>
                </a:ext>
              </a:extLst>
            </p:cNvPr>
            <p:cNvSpPr>
              <a:spLocks noChangeArrowheads="1"/>
            </p:cNvSpPr>
            <p:nvPr/>
          </p:nvSpPr>
          <p:spPr bwMode="auto">
            <a:xfrm>
              <a:off x="1771650" y="2182813"/>
              <a:ext cx="52388" cy="236537"/>
            </a:xfrm>
            <a:custGeom>
              <a:avLst/>
              <a:gdLst>
                <a:gd name="T0" fmla="*/ 51859 w 99"/>
                <a:gd name="T1" fmla="*/ 23926 h 435"/>
                <a:gd name="T2" fmla="*/ 51859 w 99"/>
                <a:gd name="T3" fmla="*/ 23926 h 435"/>
                <a:gd name="T4" fmla="*/ 23813 w 99"/>
                <a:gd name="T5" fmla="*/ 47851 h 435"/>
                <a:gd name="T6" fmla="*/ 0 w 99"/>
                <a:gd name="T7" fmla="*/ 23926 h 435"/>
                <a:gd name="T8" fmla="*/ 23813 w 99"/>
                <a:gd name="T9" fmla="*/ 0 h 435"/>
                <a:gd name="T10" fmla="*/ 51859 w 99"/>
                <a:gd name="T11" fmla="*/ 23926 h 435"/>
                <a:gd name="T12" fmla="*/ 0 w 99"/>
                <a:gd name="T13" fmla="*/ 235993 h 435"/>
                <a:gd name="T14" fmla="*/ 0 w 99"/>
                <a:gd name="T15" fmla="*/ 235993 h 435"/>
                <a:gd name="T16" fmla="*/ 0 w 99"/>
                <a:gd name="T17" fmla="*/ 71777 h 435"/>
                <a:gd name="T18" fmla="*/ 51859 w 99"/>
                <a:gd name="T19" fmla="*/ 71777 h 435"/>
                <a:gd name="T20" fmla="*/ 51859 w 99"/>
                <a:gd name="T21" fmla="*/ 235993 h 435"/>
                <a:gd name="T22" fmla="*/ 0 w 99"/>
                <a:gd name="T23" fmla="*/ 235993 h 4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30" name="Freeform 48">
              <a:extLst>
                <a:ext uri="{FF2B5EF4-FFF2-40B4-BE49-F238E27FC236}">
                  <a16:creationId xmlns:a16="http://schemas.microsoft.com/office/drawing/2014/main" id="{55C19339-C83F-483E-85C2-9D5DD44BF627}"/>
                </a:ext>
              </a:extLst>
            </p:cNvPr>
            <p:cNvSpPr>
              <a:spLocks noChangeArrowheads="1"/>
            </p:cNvSpPr>
            <p:nvPr/>
          </p:nvSpPr>
          <p:spPr bwMode="auto">
            <a:xfrm>
              <a:off x="1852613" y="2252663"/>
              <a:ext cx="157162" cy="169862"/>
            </a:xfrm>
            <a:custGeom>
              <a:avLst/>
              <a:gdLst>
                <a:gd name="T0" fmla="*/ 0 w 293"/>
                <a:gd name="T1" fmla="*/ 57895 h 311"/>
                <a:gd name="T2" fmla="*/ 0 w 293"/>
                <a:gd name="T3" fmla="*/ 57895 h 311"/>
                <a:gd name="T4" fmla="*/ 0 w 293"/>
                <a:gd name="T5" fmla="*/ 4369 h 311"/>
                <a:gd name="T6" fmla="*/ 42375 w 293"/>
                <a:gd name="T7" fmla="*/ 4369 h 311"/>
                <a:gd name="T8" fmla="*/ 47202 w 293"/>
                <a:gd name="T9" fmla="*/ 24032 h 311"/>
                <a:gd name="T10" fmla="*/ 47202 w 293"/>
                <a:gd name="T11" fmla="*/ 24032 h 311"/>
                <a:gd name="T12" fmla="*/ 99768 w 293"/>
                <a:gd name="T13" fmla="*/ 0 h 311"/>
                <a:gd name="T14" fmla="*/ 156626 w 293"/>
                <a:gd name="T15" fmla="*/ 72096 h 311"/>
                <a:gd name="T16" fmla="*/ 156626 w 293"/>
                <a:gd name="T17" fmla="*/ 169316 h 311"/>
                <a:gd name="T18" fmla="*/ 104059 w 293"/>
                <a:gd name="T19" fmla="*/ 169316 h 311"/>
                <a:gd name="T20" fmla="*/ 104059 w 293"/>
                <a:gd name="T21" fmla="*/ 77011 h 311"/>
                <a:gd name="T22" fmla="*/ 80458 w 293"/>
                <a:gd name="T23" fmla="*/ 43148 h 311"/>
                <a:gd name="T24" fmla="*/ 52030 w 293"/>
                <a:gd name="T25" fmla="*/ 62811 h 311"/>
                <a:gd name="T26" fmla="*/ 52030 w 293"/>
                <a:gd name="T27" fmla="*/ 72096 h 311"/>
                <a:gd name="T28" fmla="*/ 52030 w 293"/>
                <a:gd name="T29" fmla="*/ 169316 h 311"/>
                <a:gd name="T30" fmla="*/ 0 w 293"/>
                <a:gd name="T31" fmla="*/ 169316 h 311"/>
                <a:gd name="T32" fmla="*/ 0 w 293"/>
                <a:gd name="T33" fmla="*/ 57895 h 3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grpSp>
      <p:sp>
        <p:nvSpPr>
          <p:cNvPr id="31" name="Freeform 75">
            <a:extLst>
              <a:ext uri="{FF2B5EF4-FFF2-40B4-BE49-F238E27FC236}">
                <a16:creationId xmlns:a16="http://schemas.microsoft.com/office/drawing/2014/main" id="{B1A91DFD-D49F-4114-A93D-EEAE7B70FEDC}"/>
              </a:ext>
            </a:extLst>
          </p:cNvPr>
          <p:cNvSpPr>
            <a:spLocks noChangeArrowheads="1"/>
          </p:cNvSpPr>
          <p:nvPr/>
        </p:nvSpPr>
        <p:spPr bwMode="auto">
          <a:xfrm>
            <a:off x="7611231" y="3236439"/>
            <a:ext cx="278248" cy="516748"/>
          </a:xfrm>
          <a:custGeom>
            <a:avLst/>
            <a:gdLst>
              <a:gd name="T0" fmla="*/ 132814 w 249"/>
              <a:gd name="T1" fmla="*/ 43735 h 453"/>
              <a:gd name="T2" fmla="*/ 132814 w 249"/>
              <a:gd name="T3" fmla="*/ 43735 h 453"/>
              <a:gd name="T4" fmla="*/ 94791 w 249"/>
              <a:gd name="T5" fmla="*/ 43735 h 453"/>
              <a:gd name="T6" fmla="*/ 85687 w 249"/>
              <a:gd name="T7" fmla="*/ 58496 h 453"/>
              <a:gd name="T8" fmla="*/ 85687 w 249"/>
              <a:gd name="T9" fmla="*/ 87470 h 453"/>
              <a:gd name="T10" fmla="*/ 132814 w 249"/>
              <a:gd name="T11" fmla="*/ 87470 h 453"/>
              <a:gd name="T12" fmla="*/ 132814 w 249"/>
              <a:gd name="T13" fmla="*/ 126285 h 453"/>
              <a:gd name="T14" fmla="*/ 85687 w 249"/>
              <a:gd name="T15" fmla="*/ 126285 h 453"/>
              <a:gd name="T16" fmla="*/ 85687 w 249"/>
              <a:gd name="T17" fmla="*/ 247103 h 453"/>
              <a:gd name="T18" fmla="*/ 42308 w 249"/>
              <a:gd name="T19" fmla="*/ 247103 h 453"/>
              <a:gd name="T20" fmla="*/ 42308 w 249"/>
              <a:gd name="T21" fmla="*/ 126285 h 453"/>
              <a:gd name="T22" fmla="*/ 0 w 249"/>
              <a:gd name="T23" fmla="*/ 126285 h 453"/>
              <a:gd name="T24" fmla="*/ 0 w 249"/>
              <a:gd name="T25" fmla="*/ 87470 h 453"/>
              <a:gd name="T26" fmla="*/ 42308 w 249"/>
              <a:gd name="T27" fmla="*/ 87470 h 453"/>
              <a:gd name="T28" fmla="*/ 42308 w 249"/>
              <a:gd name="T29" fmla="*/ 63416 h 453"/>
              <a:gd name="T30" fmla="*/ 94791 w 249"/>
              <a:gd name="T31" fmla="*/ 0 h 453"/>
              <a:gd name="T32" fmla="*/ 132814 w 249"/>
              <a:gd name="T33" fmla="*/ 0 h 453"/>
              <a:gd name="T34" fmla="*/ 132814 w 249"/>
              <a:gd name="T35" fmla="*/ 43735 h 4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85">
            <a:extLst>
              <a:ext uri="{FF2B5EF4-FFF2-40B4-BE49-F238E27FC236}">
                <a16:creationId xmlns:a16="http://schemas.microsoft.com/office/drawing/2014/main" id="{F0D802FD-E356-412B-8BF2-F1FB514B3BE3}"/>
              </a:ext>
            </a:extLst>
          </p:cNvPr>
          <p:cNvSpPr>
            <a:spLocks noChangeArrowheads="1"/>
          </p:cNvSpPr>
          <p:nvPr/>
        </p:nvSpPr>
        <p:spPr bwMode="auto">
          <a:xfrm>
            <a:off x="5832910" y="3278152"/>
            <a:ext cx="523374" cy="420688"/>
          </a:xfrm>
          <a:custGeom>
            <a:avLst/>
            <a:gdLst>
              <a:gd name="T0" fmla="*/ 250282 w 462"/>
              <a:gd name="T1" fmla="*/ 24258 h 374"/>
              <a:gd name="T2" fmla="*/ 250282 w 462"/>
              <a:gd name="T3" fmla="*/ 24258 h 374"/>
              <a:gd name="T4" fmla="*/ 221508 w 462"/>
              <a:gd name="T5" fmla="*/ 33962 h 374"/>
              <a:gd name="T6" fmla="*/ 240510 w 462"/>
              <a:gd name="T7" fmla="*/ 5391 h 374"/>
              <a:gd name="T8" fmla="*/ 211192 w 462"/>
              <a:gd name="T9" fmla="*/ 19407 h 374"/>
              <a:gd name="T10" fmla="*/ 173189 w 462"/>
              <a:gd name="T11" fmla="*/ 0 h 374"/>
              <a:gd name="T12" fmla="*/ 119983 w 462"/>
              <a:gd name="T13" fmla="*/ 52829 h 374"/>
              <a:gd name="T14" fmla="*/ 124870 w 462"/>
              <a:gd name="T15" fmla="*/ 62532 h 374"/>
              <a:gd name="T16" fmla="*/ 19002 w 462"/>
              <a:gd name="T17" fmla="*/ 10242 h 374"/>
              <a:gd name="T18" fmla="*/ 9229 w 462"/>
              <a:gd name="T19" fmla="*/ 38813 h 374"/>
              <a:gd name="T20" fmla="*/ 33118 w 462"/>
              <a:gd name="T21" fmla="*/ 81400 h 374"/>
              <a:gd name="T22" fmla="*/ 9229 w 462"/>
              <a:gd name="T23" fmla="*/ 72236 h 374"/>
              <a:gd name="T24" fmla="*/ 9229 w 462"/>
              <a:gd name="T25" fmla="*/ 72236 h 374"/>
              <a:gd name="T26" fmla="*/ 53205 w 462"/>
              <a:gd name="T27" fmla="*/ 124526 h 374"/>
              <a:gd name="T28" fmla="*/ 38004 w 462"/>
              <a:gd name="T29" fmla="*/ 124526 h 374"/>
              <a:gd name="T30" fmla="*/ 28774 w 462"/>
              <a:gd name="T31" fmla="*/ 124526 h 374"/>
              <a:gd name="T32" fmla="*/ 77093 w 462"/>
              <a:gd name="T33" fmla="*/ 158487 h 374"/>
              <a:gd name="T34" fmla="*/ 14116 w 462"/>
              <a:gd name="T35" fmla="*/ 182206 h 374"/>
              <a:gd name="T36" fmla="*/ 0 w 462"/>
              <a:gd name="T37" fmla="*/ 182206 h 374"/>
              <a:gd name="T38" fmla="*/ 77093 w 462"/>
              <a:gd name="T39" fmla="*/ 201074 h 374"/>
              <a:gd name="T40" fmla="*/ 221508 w 462"/>
              <a:gd name="T41" fmla="*/ 57681 h 374"/>
              <a:gd name="T42" fmla="*/ 221508 w 462"/>
              <a:gd name="T43" fmla="*/ 52829 h 374"/>
              <a:gd name="T44" fmla="*/ 250282 w 462"/>
              <a:gd name="T45" fmla="*/ 24258 h 37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22315989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46BDEB7-F9B0-45AE-BC27-38BA6BB5DC15}"/>
              </a:ext>
            </a:extLst>
          </p:cNvPr>
          <p:cNvSpPr/>
          <p:nvPr/>
        </p:nvSpPr>
        <p:spPr>
          <a:xfrm>
            <a:off x="4087420" y="1994874"/>
            <a:ext cx="8104579" cy="4177326"/>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Rectangle 22">
            <a:extLst>
              <a:ext uri="{FF2B5EF4-FFF2-40B4-BE49-F238E27FC236}">
                <a16:creationId xmlns:a16="http://schemas.microsoft.com/office/drawing/2014/main" id="{7FB32074-EDFD-487C-B1E8-4D772FAE542B}"/>
              </a:ext>
            </a:extLst>
          </p:cNvPr>
          <p:cNvSpPr/>
          <p:nvPr/>
        </p:nvSpPr>
        <p:spPr>
          <a:xfrm>
            <a:off x="0" y="1994874"/>
            <a:ext cx="4087419" cy="4177326"/>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E44F319E-8ED0-44F9-95D6-274089252A68}"/>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Mission</a:t>
            </a:r>
          </a:p>
        </p:txBody>
      </p:sp>
      <p:sp>
        <p:nvSpPr>
          <p:cNvPr id="4" name="TextBox 3">
            <a:extLst>
              <a:ext uri="{FF2B5EF4-FFF2-40B4-BE49-F238E27FC236}">
                <a16:creationId xmlns:a16="http://schemas.microsoft.com/office/drawing/2014/main" id="{C2EDE859-1F66-41BB-82FF-71B927A2DD3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1" name="TextBox 20">
            <a:extLst>
              <a:ext uri="{FF2B5EF4-FFF2-40B4-BE49-F238E27FC236}">
                <a16:creationId xmlns:a16="http://schemas.microsoft.com/office/drawing/2014/main" id="{B6B5A04A-D074-453E-BCC1-B8E6E0722497}"/>
              </a:ext>
            </a:extLst>
          </p:cNvPr>
          <p:cNvSpPr txBox="1"/>
          <p:nvPr/>
        </p:nvSpPr>
        <p:spPr>
          <a:xfrm>
            <a:off x="596819" y="2788483"/>
            <a:ext cx="2893783"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Your awesome subtitle text</a:t>
            </a:r>
          </a:p>
        </p:txBody>
      </p:sp>
      <p:sp>
        <p:nvSpPr>
          <p:cNvPr id="22" name="TextBox 21">
            <a:extLst>
              <a:ext uri="{FF2B5EF4-FFF2-40B4-BE49-F238E27FC236}">
                <a16:creationId xmlns:a16="http://schemas.microsoft.com/office/drawing/2014/main" id="{F803664F-9338-4117-951A-2FB6A8FD00C6}"/>
              </a:ext>
            </a:extLst>
          </p:cNvPr>
          <p:cNvSpPr txBox="1"/>
          <p:nvPr/>
        </p:nvSpPr>
        <p:spPr>
          <a:xfrm>
            <a:off x="596819" y="3926913"/>
            <a:ext cx="2893783" cy="1451679"/>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9" name="Oval 5">
            <a:extLst>
              <a:ext uri="{FF2B5EF4-FFF2-40B4-BE49-F238E27FC236}">
                <a16:creationId xmlns:a16="http://schemas.microsoft.com/office/drawing/2014/main" id="{D2F79096-0A54-4744-9941-DFEB755E52A8}"/>
              </a:ext>
            </a:extLst>
          </p:cNvPr>
          <p:cNvSpPr>
            <a:spLocks noChangeArrowheads="1"/>
          </p:cNvSpPr>
          <p:nvPr/>
        </p:nvSpPr>
        <p:spPr bwMode="auto">
          <a:xfrm>
            <a:off x="4822826" y="2970213"/>
            <a:ext cx="2406650" cy="240665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Oval 6">
            <a:extLst>
              <a:ext uri="{FF2B5EF4-FFF2-40B4-BE49-F238E27FC236}">
                <a16:creationId xmlns:a16="http://schemas.microsoft.com/office/drawing/2014/main" id="{8DDDD712-2C8B-4FB3-8A25-C0BEE396C7FE}"/>
              </a:ext>
            </a:extLst>
          </p:cNvPr>
          <p:cNvSpPr>
            <a:spLocks noChangeArrowheads="1"/>
          </p:cNvSpPr>
          <p:nvPr/>
        </p:nvSpPr>
        <p:spPr bwMode="auto">
          <a:xfrm>
            <a:off x="5064126" y="3209925"/>
            <a:ext cx="1925638" cy="1925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Oval 7">
            <a:extLst>
              <a:ext uri="{FF2B5EF4-FFF2-40B4-BE49-F238E27FC236}">
                <a16:creationId xmlns:a16="http://schemas.microsoft.com/office/drawing/2014/main" id="{43514A1A-7727-4E74-9DBF-997B4BD2BFA6}"/>
              </a:ext>
            </a:extLst>
          </p:cNvPr>
          <p:cNvSpPr>
            <a:spLocks noChangeArrowheads="1"/>
          </p:cNvSpPr>
          <p:nvPr/>
        </p:nvSpPr>
        <p:spPr bwMode="auto">
          <a:xfrm>
            <a:off x="5305426" y="3452813"/>
            <a:ext cx="1443038" cy="144145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Oval 8">
            <a:extLst>
              <a:ext uri="{FF2B5EF4-FFF2-40B4-BE49-F238E27FC236}">
                <a16:creationId xmlns:a16="http://schemas.microsoft.com/office/drawing/2014/main" id="{D2E40434-7E08-45C2-87B2-C0AEAF0575B4}"/>
              </a:ext>
            </a:extLst>
          </p:cNvPr>
          <p:cNvSpPr>
            <a:spLocks noChangeArrowheads="1"/>
          </p:cNvSpPr>
          <p:nvPr/>
        </p:nvSpPr>
        <p:spPr bwMode="auto">
          <a:xfrm>
            <a:off x="5546726" y="3694113"/>
            <a:ext cx="958850" cy="9588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Oval 9">
            <a:extLst>
              <a:ext uri="{FF2B5EF4-FFF2-40B4-BE49-F238E27FC236}">
                <a16:creationId xmlns:a16="http://schemas.microsoft.com/office/drawing/2014/main" id="{233C1445-1ECC-42F1-A364-C7C1AAA67395}"/>
              </a:ext>
            </a:extLst>
          </p:cNvPr>
          <p:cNvSpPr>
            <a:spLocks noChangeArrowheads="1"/>
          </p:cNvSpPr>
          <p:nvPr/>
        </p:nvSpPr>
        <p:spPr bwMode="auto">
          <a:xfrm>
            <a:off x="5788026" y="3933825"/>
            <a:ext cx="477838" cy="477838"/>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DF828D18-50A6-4BB4-98C8-E8C87BD168D7}"/>
              </a:ext>
            </a:extLst>
          </p:cNvPr>
          <p:cNvGrpSpPr/>
          <p:nvPr/>
        </p:nvGrpSpPr>
        <p:grpSpPr>
          <a:xfrm>
            <a:off x="6029325" y="2552700"/>
            <a:ext cx="2014675" cy="1620838"/>
            <a:chOff x="6029326" y="2446378"/>
            <a:chExt cx="2146831" cy="1727159"/>
          </a:xfrm>
        </p:grpSpPr>
        <p:sp>
          <p:nvSpPr>
            <p:cNvPr id="14" name="Freeform 10">
              <a:extLst>
                <a:ext uri="{FF2B5EF4-FFF2-40B4-BE49-F238E27FC236}">
                  <a16:creationId xmlns:a16="http://schemas.microsoft.com/office/drawing/2014/main" id="{8AA8B1D5-6E8B-46B2-B4BF-944EDECBA957}"/>
                </a:ext>
              </a:extLst>
            </p:cNvPr>
            <p:cNvSpPr>
              <a:spLocks/>
            </p:cNvSpPr>
            <p:nvPr/>
          </p:nvSpPr>
          <p:spPr bwMode="auto">
            <a:xfrm>
              <a:off x="6344967" y="2446378"/>
              <a:ext cx="1831190" cy="1497817"/>
            </a:xfrm>
            <a:custGeom>
              <a:avLst/>
              <a:gdLst>
                <a:gd name="T0" fmla="*/ 58 w 1537"/>
                <a:gd name="T1" fmla="*/ 1257 h 1257"/>
                <a:gd name="T2" fmla="*/ 103 w 1537"/>
                <a:gd name="T3" fmla="*/ 1221 h 1257"/>
                <a:gd name="T4" fmla="*/ 855 w 1537"/>
                <a:gd name="T5" fmla="*/ 624 h 1257"/>
                <a:gd name="T6" fmla="*/ 917 w 1537"/>
                <a:gd name="T7" fmla="*/ 622 h 1257"/>
                <a:gd name="T8" fmla="*/ 1446 w 1537"/>
                <a:gd name="T9" fmla="*/ 468 h 1257"/>
                <a:gd name="T10" fmla="*/ 1365 w 1537"/>
                <a:gd name="T11" fmla="*/ 212 h 1257"/>
                <a:gd name="T12" fmla="*/ 1357 w 1537"/>
                <a:gd name="T13" fmla="*/ 210 h 1257"/>
                <a:gd name="T14" fmla="*/ 1356 w 1537"/>
                <a:gd name="T15" fmla="*/ 201 h 1257"/>
                <a:gd name="T16" fmla="*/ 1132 w 1537"/>
                <a:gd name="T17" fmla="*/ 55 h 1257"/>
                <a:gd name="T18" fmla="*/ 842 w 1537"/>
                <a:gd name="T19" fmla="*/ 524 h 1257"/>
                <a:gd name="T20" fmla="*/ 823 w 1537"/>
                <a:gd name="T21" fmla="*/ 583 h 1257"/>
                <a:gd name="T22" fmla="*/ 46 w 1537"/>
                <a:gd name="T23" fmla="*/ 1147 h 1257"/>
                <a:gd name="T24" fmla="*/ 0 w 1537"/>
                <a:gd name="T25" fmla="*/ 1181 h 1257"/>
                <a:gd name="T26" fmla="*/ 58 w 1537"/>
                <a:gd name="T27" fmla="*/ 1257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37" h="1257">
                  <a:moveTo>
                    <a:pt x="58" y="1257"/>
                  </a:moveTo>
                  <a:cubicBezTo>
                    <a:pt x="73" y="1245"/>
                    <a:pt x="88" y="1233"/>
                    <a:pt x="103" y="1221"/>
                  </a:cubicBezTo>
                  <a:cubicBezTo>
                    <a:pt x="354" y="1023"/>
                    <a:pt x="605" y="824"/>
                    <a:pt x="855" y="624"/>
                  </a:cubicBezTo>
                  <a:cubicBezTo>
                    <a:pt x="879" y="605"/>
                    <a:pt x="896" y="613"/>
                    <a:pt x="917" y="622"/>
                  </a:cubicBezTo>
                  <a:cubicBezTo>
                    <a:pt x="1108" y="703"/>
                    <a:pt x="1343" y="605"/>
                    <a:pt x="1446" y="468"/>
                  </a:cubicBezTo>
                  <a:cubicBezTo>
                    <a:pt x="1537" y="348"/>
                    <a:pt x="1509" y="258"/>
                    <a:pt x="1365" y="212"/>
                  </a:cubicBezTo>
                  <a:cubicBezTo>
                    <a:pt x="1362" y="212"/>
                    <a:pt x="1360" y="211"/>
                    <a:pt x="1357" y="210"/>
                  </a:cubicBezTo>
                  <a:cubicBezTo>
                    <a:pt x="1357" y="207"/>
                    <a:pt x="1356" y="204"/>
                    <a:pt x="1356" y="201"/>
                  </a:cubicBezTo>
                  <a:cubicBezTo>
                    <a:pt x="1351" y="50"/>
                    <a:pt x="1272" y="0"/>
                    <a:pt x="1132" y="55"/>
                  </a:cubicBezTo>
                  <a:cubicBezTo>
                    <a:pt x="972" y="118"/>
                    <a:pt x="815" y="317"/>
                    <a:pt x="842" y="524"/>
                  </a:cubicBezTo>
                  <a:cubicBezTo>
                    <a:pt x="845" y="545"/>
                    <a:pt x="848" y="565"/>
                    <a:pt x="823" y="583"/>
                  </a:cubicBezTo>
                  <a:cubicBezTo>
                    <a:pt x="563" y="770"/>
                    <a:pt x="305" y="959"/>
                    <a:pt x="46" y="1147"/>
                  </a:cubicBezTo>
                  <a:cubicBezTo>
                    <a:pt x="31" y="1158"/>
                    <a:pt x="15" y="1169"/>
                    <a:pt x="0" y="1181"/>
                  </a:cubicBezTo>
                  <a:cubicBezTo>
                    <a:pt x="15" y="1201"/>
                    <a:pt x="43" y="1237"/>
                    <a:pt x="58" y="12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E7BF9EC7-FAFD-4E25-99EA-EEB2C1850C1D}"/>
                </a:ext>
              </a:extLst>
            </p:cNvPr>
            <p:cNvSpPr>
              <a:spLocks/>
            </p:cNvSpPr>
            <p:nvPr/>
          </p:nvSpPr>
          <p:spPr bwMode="auto">
            <a:xfrm>
              <a:off x="7373459" y="2695817"/>
              <a:ext cx="802698" cy="587542"/>
            </a:xfrm>
            <a:custGeom>
              <a:avLst/>
              <a:gdLst>
                <a:gd name="T0" fmla="*/ 0 w 674"/>
                <a:gd name="T1" fmla="*/ 382 h 493"/>
                <a:gd name="T2" fmla="*/ 53 w 674"/>
                <a:gd name="T3" fmla="*/ 411 h 493"/>
                <a:gd name="T4" fmla="*/ 54 w 674"/>
                <a:gd name="T5" fmla="*/ 412 h 493"/>
                <a:gd name="T6" fmla="*/ 583 w 674"/>
                <a:gd name="T7" fmla="*/ 258 h 493"/>
                <a:gd name="T8" fmla="*/ 494 w 674"/>
                <a:gd name="T9" fmla="*/ 0 h 493"/>
                <a:gd name="T10" fmla="*/ 0 w 674"/>
                <a:gd name="T11" fmla="*/ 382 h 493"/>
              </a:gdLst>
              <a:ahLst/>
              <a:cxnLst>
                <a:cxn ang="0">
                  <a:pos x="T0" y="T1"/>
                </a:cxn>
                <a:cxn ang="0">
                  <a:pos x="T2" y="T3"/>
                </a:cxn>
                <a:cxn ang="0">
                  <a:pos x="T4" y="T5"/>
                </a:cxn>
                <a:cxn ang="0">
                  <a:pos x="T6" y="T7"/>
                </a:cxn>
                <a:cxn ang="0">
                  <a:pos x="T8" y="T9"/>
                </a:cxn>
                <a:cxn ang="0">
                  <a:pos x="T10" y="T11"/>
                </a:cxn>
              </a:cxnLst>
              <a:rect l="0" t="0" r="r" b="b"/>
              <a:pathLst>
                <a:path w="674" h="493">
                  <a:moveTo>
                    <a:pt x="0" y="382"/>
                  </a:moveTo>
                  <a:cubicBezTo>
                    <a:pt x="17" y="394"/>
                    <a:pt x="28" y="399"/>
                    <a:pt x="53" y="411"/>
                  </a:cubicBezTo>
                  <a:cubicBezTo>
                    <a:pt x="53" y="411"/>
                    <a:pt x="53" y="411"/>
                    <a:pt x="54" y="412"/>
                  </a:cubicBezTo>
                  <a:cubicBezTo>
                    <a:pt x="245" y="493"/>
                    <a:pt x="480" y="395"/>
                    <a:pt x="583" y="258"/>
                  </a:cubicBezTo>
                  <a:cubicBezTo>
                    <a:pt x="674" y="138"/>
                    <a:pt x="649" y="47"/>
                    <a:pt x="494" y="0"/>
                  </a:cubicBezTo>
                  <a:cubicBezTo>
                    <a:pt x="493" y="0"/>
                    <a:pt x="0" y="382"/>
                    <a:pt x="0" y="38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992E5359-8286-43BB-A4BD-9597E5936BF9}"/>
                </a:ext>
              </a:extLst>
            </p:cNvPr>
            <p:cNvSpPr>
              <a:spLocks/>
            </p:cNvSpPr>
            <p:nvPr/>
          </p:nvSpPr>
          <p:spPr bwMode="auto">
            <a:xfrm>
              <a:off x="6029326" y="3900454"/>
              <a:ext cx="310913" cy="273083"/>
            </a:xfrm>
            <a:custGeom>
              <a:avLst/>
              <a:gdLst>
                <a:gd name="T0" fmla="*/ 259 w 261"/>
                <a:gd name="T1" fmla="*/ 112 h 229"/>
                <a:gd name="T2" fmla="*/ 175 w 261"/>
                <a:gd name="T3" fmla="*/ 0 h 229"/>
                <a:gd name="T4" fmla="*/ 0 w 261"/>
                <a:gd name="T5" fmla="*/ 229 h 229"/>
                <a:gd name="T6" fmla="*/ 259 w 261"/>
                <a:gd name="T7" fmla="*/ 112 h 229"/>
              </a:gdLst>
              <a:ahLst/>
              <a:cxnLst>
                <a:cxn ang="0">
                  <a:pos x="T0" y="T1"/>
                </a:cxn>
                <a:cxn ang="0">
                  <a:pos x="T2" y="T3"/>
                </a:cxn>
                <a:cxn ang="0">
                  <a:pos x="T4" y="T5"/>
                </a:cxn>
                <a:cxn ang="0">
                  <a:pos x="T6" y="T7"/>
                </a:cxn>
              </a:cxnLst>
              <a:rect l="0" t="0" r="r" b="b"/>
              <a:pathLst>
                <a:path w="261" h="229">
                  <a:moveTo>
                    <a:pt x="259" y="112"/>
                  </a:moveTo>
                  <a:cubicBezTo>
                    <a:pt x="253" y="107"/>
                    <a:pt x="261" y="99"/>
                    <a:pt x="175" y="0"/>
                  </a:cubicBezTo>
                  <a:cubicBezTo>
                    <a:pt x="204" y="34"/>
                    <a:pt x="0" y="229"/>
                    <a:pt x="0" y="229"/>
                  </a:cubicBezTo>
                  <a:cubicBezTo>
                    <a:pt x="229" y="88"/>
                    <a:pt x="253" y="107"/>
                    <a:pt x="259" y="112"/>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F819F733-9821-414C-B4A9-7300CA57ED20}"/>
                </a:ext>
              </a:extLst>
            </p:cNvPr>
            <p:cNvSpPr>
              <a:spLocks/>
            </p:cNvSpPr>
            <p:nvPr/>
          </p:nvSpPr>
          <p:spPr bwMode="auto">
            <a:xfrm>
              <a:off x="6231478" y="3835435"/>
              <a:ext cx="196241" cy="203334"/>
            </a:xfrm>
            <a:custGeom>
              <a:avLst/>
              <a:gdLst>
                <a:gd name="T0" fmla="*/ 84 w 164"/>
                <a:gd name="T1" fmla="*/ 171 h 171"/>
                <a:gd name="T2" fmla="*/ 164 w 164"/>
                <a:gd name="T3" fmla="*/ 105 h 171"/>
                <a:gd name="T4" fmla="*/ 152 w 164"/>
                <a:gd name="T5" fmla="*/ 92 h 171"/>
                <a:gd name="T6" fmla="*/ 153 w 164"/>
                <a:gd name="T7" fmla="*/ 91 h 171"/>
                <a:gd name="T8" fmla="*/ 95 w 164"/>
                <a:gd name="T9" fmla="*/ 15 h 171"/>
                <a:gd name="T10" fmla="*/ 94 w 164"/>
                <a:gd name="T11" fmla="*/ 15 h 171"/>
                <a:gd name="T12" fmla="*/ 84 w 164"/>
                <a:gd name="T13" fmla="*/ 0 h 171"/>
                <a:gd name="T14" fmla="*/ 0 w 164"/>
                <a:gd name="T15" fmla="*/ 60 h 171"/>
                <a:gd name="T16" fmla="*/ 84 w 164"/>
                <a:gd name="T17"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71">
                  <a:moveTo>
                    <a:pt x="84" y="171"/>
                  </a:moveTo>
                  <a:cubicBezTo>
                    <a:pt x="107" y="145"/>
                    <a:pt x="134" y="123"/>
                    <a:pt x="164" y="105"/>
                  </a:cubicBezTo>
                  <a:cubicBezTo>
                    <a:pt x="160" y="101"/>
                    <a:pt x="156" y="97"/>
                    <a:pt x="152" y="92"/>
                  </a:cubicBezTo>
                  <a:cubicBezTo>
                    <a:pt x="153" y="92"/>
                    <a:pt x="153" y="92"/>
                    <a:pt x="153" y="91"/>
                  </a:cubicBezTo>
                  <a:cubicBezTo>
                    <a:pt x="138" y="71"/>
                    <a:pt x="110" y="35"/>
                    <a:pt x="95" y="15"/>
                  </a:cubicBezTo>
                  <a:cubicBezTo>
                    <a:pt x="95" y="15"/>
                    <a:pt x="94" y="15"/>
                    <a:pt x="94" y="15"/>
                  </a:cubicBezTo>
                  <a:cubicBezTo>
                    <a:pt x="91" y="10"/>
                    <a:pt x="88" y="5"/>
                    <a:pt x="84" y="0"/>
                  </a:cubicBezTo>
                  <a:cubicBezTo>
                    <a:pt x="59" y="25"/>
                    <a:pt x="30" y="44"/>
                    <a:pt x="0" y="60"/>
                  </a:cubicBezTo>
                  <a:cubicBezTo>
                    <a:pt x="3" y="67"/>
                    <a:pt x="78" y="166"/>
                    <a:pt x="84" y="1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4" name="Oval 23">
            <a:extLst>
              <a:ext uri="{FF2B5EF4-FFF2-40B4-BE49-F238E27FC236}">
                <a16:creationId xmlns:a16="http://schemas.microsoft.com/office/drawing/2014/main" id="{7A0C088E-B4B3-4AC2-86F5-29E09FB2D42A}"/>
              </a:ext>
            </a:extLst>
          </p:cNvPr>
          <p:cNvSpPr/>
          <p:nvPr/>
        </p:nvSpPr>
        <p:spPr>
          <a:xfrm>
            <a:off x="8492648" y="2672037"/>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5" name="TextBox 24">
            <a:extLst>
              <a:ext uri="{FF2B5EF4-FFF2-40B4-BE49-F238E27FC236}">
                <a16:creationId xmlns:a16="http://schemas.microsoft.com/office/drawing/2014/main" id="{54974C96-303D-4F62-ADA9-B28B10BF6E3E}"/>
              </a:ext>
            </a:extLst>
          </p:cNvPr>
          <p:cNvSpPr txBox="1"/>
          <p:nvPr/>
        </p:nvSpPr>
        <p:spPr>
          <a:xfrm>
            <a:off x="9523247" y="2625821"/>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26" name="Oval 25">
            <a:extLst>
              <a:ext uri="{FF2B5EF4-FFF2-40B4-BE49-F238E27FC236}">
                <a16:creationId xmlns:a16="http://schemas.microsoft.com/office/drawing/2014/main" id="{EB0E5EFB-7CE1-41E3-B341-4D9D9CAB835A}"/>
              </a:ext>
            </a:extLst>
          </p:cNvPr>
          <p:cNvSpPr/>
          <p:nvPr/>
        </p:nvSpPr>
        <p:spPr>
          <a:xfrm>
            <a:off x="8492648" y="3750162"/>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7" name="TextBox 26">
            <a:extLst>
              <a:ext uri="{FF2B5EF4-FFF2-40B4-BE49-F238E27FC236}">
                <a16:creationId xmlns:a16="http://schemas.microsoft.com/office/drawing/2014/main" id="{84AA98CD-DE2D-4ABF-B7C4-C68AB94932AC}"/>
              </a:ext>
            </a:extLst>
          </p:cNvPr>
          <p:cNvSpPr txBox="1"/>
          <p:nvPr/>
        </p:nvSpPr>
        <p:spPr>
          <a:xfrm>
            <a:off x="9523247" y="3703946"/>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28" name="Oval 27">
            <a:extLst>
              <a:ext uri="{FF2B5EF4-FFF2-40B4-BE49-F238E27FC236}">
                <a16:creationId xmlns:a16="http://schemas.microsoft.com/office/drawing/2014/main" id="{7F985E34-54DA-49A6-AE8A-9A327A7ACA36}"/>
              </a:ext>
            </a:extLst>
          </p:cNvPr>
          <p:cNvSpPr/>
          <p:nvPr/>
        </p:nvSpPr>
        <p:spPr>
          <a:xfrm>
            <a:off x="8492648" y="4828287"/>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9" name="TextBox 28">
            <a:extLst>
              <a:ext uri="{FF2B5EF4-FFF2-40B4-BE49-F238E27FC236}">
                <a16:creationId xmlns:a16="http://schemas.microsoft.com/office/drawing/2014/main" id="{F3836EFC-DDEE-4C6B-9121-8A97735CD301}"/>
              </a:ext>
            </a:extLst>
          </p:cNvPr>
          <p:cNvSpPr txBox="1"/>
          <p:nvPr/>
        </p:nvSpPr>
        <p:spPr>
          <a:xfrm>
            <a:off x="9523247" y="4782071"/>
            <a:ext cx="1922375"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there is a in attachment a frequently to gay terminated.</a:t>
            </a:r>
          </a:p>
        </p:txBody>
      </p:sp>
      <p:sp>
        <p:nvSpPr>
          <p:cNvPr id="34" name="Freeform 14">
            <a:extLst>
              <a:ext uri="{FF2B5EF4-FFF2-40B4-BE49-F238E27FC236}">
                <a16:creationId xmlns:a16="http://schemas.microsoft.com/office/drawing/2014/main" id="{86AD0FDF-42AD-4151-84D4-838157F1B9A2}"/>
              </a:ext>
            </a:extLst>
          </p:cNvPr>
          <p:cNvSpPr>
            <a:spLocks noEditPoints="1"/>
          </p:cNvSpPr>
          <p:nvPr/>
        </p:nvSpPr>
        <p:spPr bwMode="auto">
          <a:xfrm>
            <a:off x="8618061" y="2797450"/>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5" name="Freeform 21">
            <a:extLst>
              <a:ext uri="{FF2B5EF4-FFF2-40B4-BE49-F238E27FC236}">
                <a16:creationId xmlns:a16="http://schemas.microsoft.com/office/drawing/2014/main" id="{970B3CAB-5EBE-452F-8909-7B01538728B3}"/>
              </a:ext>
            </a:extLst>
          </p:cNvPr>
          <p:cNvSpPr>
            <a:spLocks noEditPoints="1"/>
          </p:cNvSpPr>
          <p:nvPr/>
        </p:nvSpPr>
        <p:spPr bwMode="auto">
          <a:xfrm>
            <a:off x="8620442" y="3963681"/>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grpSp>
        <p:nvGrpSpPr>
          <p:cNvPr id="36" name="Group 35">
            <a:extLst>
              <a:ext uri="{FF2B5EF4-FFF2-40B4-BE49-F238E27FC236}">
                <a16:creationId xmlns:a16="http://schemas.microsoft.com/office/drawing/2014/main" id="{59DD9598-9BE3-4895-BE27-A2DCDA9768B3}"/>
              </a:ext>
            </a:extLst>
          </p:cNvPr>
          <p:cNvGrpSpPr/>
          <p:nvPr/>
        </p:nvGrpSpPr>
        <p:grpSpPr>
          <a:xfrm>
            <a:off x="8659170" y="4994809"/>
            <a:ext cx="333706" cy="333706"/>
            <a:chOff x="328613" y="4186238"/>
            <a:chExt cx="292100" cy="292100"/>
          </a:xfrm>
          <a:solidFill>
            <a:srgbClr val="FFFFFF"/>
          </a:solidFill>
        </p:grpSpPr>
        <p:sp>
          <p:nvSpPr>
            <p:cNvPr id="37" name="Freeform 71">
              <a:extLst>
                <a:ext uri="{FF2B5EF4-FFF2-40B4-BE49-F238E27FC236}">
                  <a16:creationId xmlns:a16="http://schemas.microsoft.com/office/drawing/2014/main" id="{69A6EA02-1653-4F19-BAC2-67ED2943A6FD}"/>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8" name="Freeform 72">
              <a:extLst>
                <a:ext uri="{FF2B5EF4-FFF2-40B4-BE49-F238E27FC236}">
                  <a16:creationId xmlns:a16="http://schemas.microsoft.com/office/drawing/2014/main" id="{181451C8-B691-4665-BB94-58A07EFD49F4}"/>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9" name="Freeform 73">
              <a:extLst>
                <a:ext uri="{FF2B5EF4-FFF2-40B4-BE49-F238E27FC236}">
                  <a16:creationId xmlns:a16="http://schemas.microsoft.com/office/drawing/2014/main" id="{C96097A3-E089-4181-B027-68852EBE9079}"/>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0" name="Freeform 74">
              <a:extLst>
                <a:ext uri="{FF2B5EF4-FFF2-40B4-BE49-F238E27FC236}">
                  <a16:creationId xmlns:a16="http://schemas.microsoft.com/office/drawing/2014/main" id="{359A049A-3080-4EAC-AD45-36D0705714F4}"/>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1" name="Freeform 75">
              <a:extLst>
                <a:ext uri="{FF2B5EF4-FFF2-40B4-BE49-F238E27FC236}">
                  <a16:creationId xmlns:a16="http://schemas.microsoft.com/office/drawing/2014/main" id="{261E3BB0-28FD-4ED7-A752-D810EA722508}"/>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6" name="Picture Placeholder 5">
            <a:extLst>
              <a:ext uri="{FF2B5EF4-FFF2-40B4-BE49-F238E27FC236}">
                <a16:creationId xmlns:a16="http://schemas.microsoft.com/office/drawing/2014/main" id="{E50A40FC-753B-F542-81D8-53241032C998}"/>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494971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 name="Oval 1127">
            <a:extLst>
              <a:ext uri="{FF2B5EF4-FFF2-40B4-BE49-F238E27FC236}">
                <a16:creationId xmlns:a16="http://schemas.microsoft.com/office/drawing/2014/main" id="{FE657A76-372C-4143-ABF4-6C5AD1C36D3C}"/>
              </a:ext>
            </a:extLst>
          </p:cNvPr>
          <p:cNvSpPr/>
          <p:nvPr/>
        </p:nvSpPr>
        <p:spPr>
          <a:xfrm>
            <a:off x="9192547" y="861443"/>
            <a:ext cx="850900" cy="850900"/>
          </a:xfrm>
          <a:prstGeom prst="ellipse">
            <a:avLst/>
          </a:prstGeom>
          <a:gradFill flip="none" rotWithShape="1">
            <a:gsLst>
              <a:gs pos="100000">
                <a:schemeClr val="bg1">
                  <a:alpha val="62000"/>
                </a:schemeClr>
              </a:gs>
              <a:gs pos="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68" name="Freeform 69">
            <a:extLst>
              <a:ext uri="{FF2B5EF4-FFF2-40B4-BE49-F238E27FC236}">
                <a16:creationId xmlns:a16="http://schemas.microsoft.com/office/drawing/2014/main" id="{8B155D38-75F2-4513-ACDC-800957F14F61}"/>
              </a:ext>
            </a:extLst>
          </p:cNvPr>
          <p:cNvSpPr>
            <a:spLocks noEditPoints="1"/>
          </p:cNvSpPr>
          <p:nvPr/>
        </p:nvSpPr>
        <p:spPr bwMode="auto">
          <a:xfrm>
            <a:off x="3706880" y="1"/>
            <a:ext cx="8485120" cy="6892926"/>
          </a:xfrm>
          <a:custGeom>
            <a:avLst/>
            <a:gdLst>
              <a:gd name="T0" fmla="*/ 186 w 1604"/>
              <a:gd name="T1" fmla="*/ 16 h 1328"/>
              <a:gd name="T2" fmla="*/ 811 w 1604"/>
              <a:gd name="T3" fmla="*/ 729 h 1328"/>
              <a:gd name="T4" fmla="*/ 3 w 1604"/>
              <a:gd name="T5" fmla="*/ 55 h 1328"/>
              <a:gd name="T6" fmla="*/ 323 w 1604"/>
              <a:gd name="T7" fmla="*/ 208 h 1328"/>
              <a:gd name="T8" fmla="*/ 340 w 1604"/>
              <a:gd name="T9" fmla="*/ 124 h 1328"/>
              <a:gd name="T10" fmla="*/ 211 w 1604"/>
              <a:gd name="T11" fmla="*/ 334 h 1328"/>
              <a:gd name="T12" fmla="*/ 304 w 1604"/>
              <a:gd name="T13" fmla="*/ 32 h 1328"/>
              <a:gd name="T14" fmla="*/ 885 w 1604"/>
              <a:gd name="T15" fmla="*/ 727 h 1328"/>
              <a:gd name="T16" fmla="*/ 886 w 1604"/>
              <a:gd name="T17" fmla="*/ 536 h 1328"/>
              <a:gd name="T18" fmla="*/ 938 w 1604"/>
              <a:gd name="T19" fmla="*/ 443 h 1328"/>
              <a:gd name="T20" fmla="*/ 797 w 1604"/>
              <a:gd name="T21" fmla="*/ 963 h 1328"/>
              <a:gd name="T22" fmla="*/ 843 w 1604"/>
              <a:gd name="T23" fmla="*/ 128 h 1328"/>
              <a:gd name="T24" fmla="*/ 791 w 1604"/>
              <a:gd name="T25" fmla="*/ 210 h 1328"/>
              <a:gd name="T26" fmla="*/ 858 w 1604"/>
              <a:gd name="T27" fmla="*/ 49 h 1328"/>
              <a:gd name="T28" fmla="*/ 648 w 1604"/>
              <a:gd name="T29" fmla="*/ 863 h 1328"/>
              <a:gd name="T30" fmla="*/ 708 w 1604"/>
              <a:gd name="T31" fmla="*/ 599 h 1328"/>
              <a:gd name="T32" fmla="*/ 450 w 1604"/>
              <a:gd name="T33" fmla="*/ 272 h 1328"/>
              <a:gd name="T34" fmla="*/ 663 w 1604"/>
              <a:gd name="T35" fmla="*/ 82 h 1328"/>
              <a:gd name="T36" fmla="*/ 1567 w 1604"/>
              <a:gd name="T37" fmla="*/ 273 h 1328"/>
              <a:gd name="T38" fmla="*/ 1584 w 1604"/>
              <a:gd name="T39" fmla="*/ 768 h 1328"/>
              <a:gd name="T40" fmla="*/ 1604 w 1604"/>
              <a:gd name="T41" fmla="*/ 192 h 1328"/>
              <a:gd name="T42" fmla="*/ 1604 w 1604"/>
              <a:gd name="T43" fmla="*/ 372 h 1328"/>
              <a:gd name="T44" fmla="*/ 545 w 1604"/>
              <a:gd name="T45" fmla="*/ 210 h 1328"/>
              <a:gd name="T46" fmla="*/ 495 w 1604"/>
              <a:gd name="T47" fmla="*/ 393 h 1328"/>
              <a:gd name="T48" fmla="*/ 439 w 1604"/>
              <a:gd name="T49" fmla="*/ 153 h 1328"/>
              <a:gd name="T50" fmla="*/ 547 w 1604"/>
              <a:gd name="T51" fmla="*/ 28 h 1328"/>
              <a:gd name="T52" fmla="*/ 582 w 1604"/>
              <a:gd name="T53" fmla="*/ 478 h 1328"/>
              <a:gd name="T54" fmla="*/ 624 w 1604"/>
              <a:gd name="T55" fmla="*/ 780 h 1328"/>
              <a:gd name="T56" fmla="*/ 657 w 1604"/>
              <a:gd name="T57" fmla="*/ 444 h 1328"/>
              <a:gd name="T58" fmla="*/ 1428 w 1604"/>
              <a:gd name="T59" fmla="*/ 253 h 1328"/>
              <a:gd name="T60" fmla="*/ 1424 w 1604"/>
              <a:gd name="T61" fmla="*/ 540 h 1328"/>
              <a:gd name="T62" fmla="*/ 1411 w 1604"/>
              <a:gd name="T63" fmla="*/ 20 h 1328"/>
              <a:gd name="T64" fmla="*/ 1399 w 1604"/>
              <a:gd name="T65" fmla="*/ 1309 h 1328"/>
              <a:gd name="T66" fmla="*/ 1317 w 1604"/>
              <a:gd name="T67" fmla="*/ 347 h 1328"/>
              <a:gd name="T68" fmla="*/ 1404 w 1604"/>
              <a:gd name="T69" fmla="*/ 152 h 1328"/>
              <a:gd name="T70" fmla="*/ 1283 w 1604"/>
              <a:gd name="T71" fmla="*/ 710 h 1328"/>
              <a:gd name="T72" fmla="*/ 1273 w 1604"/>
              <a:gd name="T73" fmla="*/ 878 h 1328"/>
              <a:gd name="T74" fmla="*/ 1472 w 1604"/>
              <a:gd name="T75" fmla="*/ 65 h 1328"/>
              <a:gd name="T76" fmla="*/ 1478 w 1604"/>
              <a:gd name="T77" fmla="*/ 431 h 1328"/>
              <a:gd name="T78" fmla="*/ 726 w 1604"/>
              <a:gd name="T79" fmla="*/ 5 h 1328"/>
              <a:gd name="T80" fmla="*/ 1523 w 1604"/>
              <a:gd name="T81" fmla="*/ 543 h 1328"/>
              <a:gd name="T82" fmla="*/ 1379 w 1604"/>
              <a:gd name="T83" fmla="*/ 755 h 1328"/>
              <a:gd name="T84" fmla="*/ 1325 w 1604"/>
              <a:gd name="T85" fmla="*/ 1048 h 1328"/>
              <a:gd name="T86" fmla="*/ 1477 w 1604"/>
              <a:gd name="T87" fmla="*/ 1217 h 1328"/>
              <a:gd name="T88" fmla="*/ 1496 w 1604"/>
              <a:gd name="T89" fmla="*/ 1094 h 1328"/>
              <a:gd name="T90" fmla="*/ 1118 w 1604"/>
              <a:gd name="T91" fmla="*/ 56 h 1328"/>
              <a:gd name="T92" fmla="*/ 1103 w 1604"/>
              <a:gd name="T93" fmla="*/ 165 h 1328"/>
              <a:gd name="T94" fmla="*/ 1326 w 1604"/>
              <a:gd name="T95" fmla="*/ 1162 h 1328"/>
              <a:gd name="T96" fmla="*/ 1111 w 1604"/>
              <a:gd name="T97" fmla="*/ 474 h 1328"/>
              <a:gd name="T98" fmla="*/ 1017 w 1604"/>
              <a:gd name="T99" fmla="*/ 917 h 1328"/>
              <a:gd name="T100" fmla="*/ 1053 w 1604"/>
              <a:gd name="T101" fmla="*/ 759 h 1328"/>
              <a:gd name="T102" fmla="*/ 1058 w 1604"/>
              <a:gd name="T103" fmla="*/ 106 h 1328"/>
              <a:gd name="T104" fmla="*/ 1187 w 1604"/>
              <a:gd name="T105" fmla="*/ 128 h 1328"/>
              <a:gd name="T106" fmla="*/ 1189 w 1604"/>
              <a:gd name="T107" fmla="*/ 588 h 1328"/>
              <a:gd name="T108" fmla="*/ 1319 w 1604"/>
              <a:gd name="T109" fmla="*/ 1293 h 1328"/>
              <a:gd name="T110" fmla="*/ 1354 w 1604"/>
              <a:gd name="T111" fmla="*/ 934 h 1328"/>
              <a:gd name="T112" fmla="*/ 1235 w 1604"/>
              <a:gd name="T113" fmla="*/ 209 h 1328"/>
              <a:gd name="T114" fmla="*/ 1209 w 1604"/>
              <a:gd name="T115" fmla="*/ 358 h 1328"/>
              <a:gd name="T116" fmla="*/ 1178 w 1604"/>
              <a:gd name="T117" fmla="*/ 1106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4" h="1328">
                <a:moveTo>
                  <a:pt x="105" y="69"/>
                </a:moveTo>
                <a:cubicBezTo>
                  <a:pt x="100" y="66"/>
                  <a:pt x="98" y="59"/>
                  <a:pt x="101" y="53"/>
                </a:cubicBezTo>
                <a:cubicBezTo>
                  <a:pt x="104" y="47"/>
                  <a:pt x="112" y="45"/>
                  <a:pt x="117" y="48"/>
                </a:cubicBezTo>
                <a:cubicBezTo>
                  <a:pt x="123" y="52"/>
                  <a:pt x="125" y="59"/>
                  <a:pt x="122" y="65"/>
                </a:cubicBezTo>
                <a:cubicBezTo>
                  <a:pt x="119" y="71"/>
                  <a:pt x="111" y="73"/>
                  <a:pt x="105" y="69"/>
                </a:cubicBezTo>
                <a:moveTo>
                  <a:pt x="100" y="153"/>
                </a:moveTo>
                <a:cubicBezTo>
                  <a:pt x="97" y="151"/>
                  <a:pt x="93" y="152"/>
                  <a:pt x="91" y="156"/>
                </a:cubicBezTo>
                <a:cubicBezTo>
                  <a:pt x="89" y="159"/>
                  <a:pt x="90" y="163"/>
                  <a:pt x="93" y="165"/>
                </a:cubicBezTo>
                <a:cubicBezTo>
                  <a:pt x="97" y="167"/>
                  <a:pt x="101" y="166"/>
                  <a:pt x="103" y="163"/>
                </a:cubicBezTo>
                <a:cubicBezTo>
                  <a:pt x="105" y="159"/>
                  <a:pt x="104" y="155"/>
                  <a:pt x="100" y="153"/>
                </a:cubicBezTo>
                <a:moveTo>
                  <a:pt x="173" y="9"/>
                </a:moveTo>
                <a:cubicBezTo>
                  <a:pt x="171" y="13"/>
                  <a:pt x="172" y="17"/>
                  <a:pt x="176" y="19"/>
                </a:cubicBezTo>
                <a:cubicBezTo>
                  <a:pt x="179" y="21"/>
                  <a:pt x="184" y="20"/>
                  <a:pt x="186" y="16"/>
                </a:cubicBezTo>
                <a:cubicBezTo>
                  <a:pt x="187" y="13"/>
                  <a:pt x="186" y="9"/>
                  <a:pt x="183" y="7"/>
                </a:cubicBezTo>
                <a:cubicBezTo>
                  <a:pt x="179" y="5"/>
                  <a:pt x="175" y="6"/>
                  <a:pt x="173" y="9"/>
                </a:cubicBezTo>
                <a:moveTo>
                  <a:pt x="237" y="110"/>
                </a:moveTo>
                <a:cubicBezTo>
                  <a:pt x="239" y="105"/>
                  <a:pt x="238" y="99"/>
                  <a:pt x="233" y="97"/>
                </a:cubicBezTo>
                <a:cubicBezTo>
                  <a:pt x="229" y="94"/>
                  <a:pt x="223" y="96"/>
                  <a:pt x="220" y="100"/>
                </a:cubicBezTo>
                <a:cubicBezTo>
                  <a:pt x="218" y="105"/>
                  <a:pt x="219" y="111"/>
                  <a:pt x="224" y="113"/>
                </a:cubicBezTo>
                <a:cubicBezTo>
                  <a:pt x="229" y="116"/>
                  <a:pt x="234" y="114"/>
                  <a:pt x="237" y="110"/>
                </a:cubicBezTo>
                <a:moveTo>
                  <a:pt x="821" y="550"/>
                </a:moveTo>
                <a:cubicBezTo>
                  <a:pt x="823" y="546"/>
                  <a:pt x="822" y="542"/>
                  <a:pt x="818" y="540"/>
                </a:cubicBezTo>
                <a:cubicBezTo>
                  <a:pt x="815" y="538"/>
                  <a:pt x="811" y="539"/>
                  <a:pt x="809" y="543"/>
                </a:cubicBezTo>
                <a:cubicBezTo>
                  <a:pt x="807" y="546"/>
                  <a:pt x="808" y="550"/>
                  <a:pt x="811" y="552"/>
                </a:cubicBezTo>
                <a:cubicBezTo>
                  <a:pt x="815" y="554"/>
                  <a:pt x="819" y="553"/>
                  <a:pt x="821" y="550"/>
                </a:cubicBezTo>
                <a:moveTo>
                  <a:pt x="811" y="729"/>
                </a:moveTo>
                <a:cubicBezTo>
                  <a:pt x="806" y="727"/>
                  <a:pt x="801" y="729"/>
                  <a:pt x="799" y="734"/>
                </a:cubicBezTo>
                <a:cubicBezTo>
                  <a:pt x="797" y="739"/>
                  <a:pt x="799" y="744"/>
                  <a:pt x="804" y="746"/>
                </a:cubicBezTo>
                <a:cubicBezTo>
                  <a:pt x="809" y="748"/>
                  <a:pt x="814" y="746"/>
                  <a:pt x="816" y="741"/>
                </a:cubicBezTo>
                <a:cubicBezTo>
                  <a:pt x="818" y="736"/>
                  <a:pt x="816" y="731"/>
                  <a:pt x="811" y="729"/>
                </a:cubicBezTo>
                <a:moveTo>
                  <a:pt x="230" y="183"/>
                </a:moveTo>
                <a:cubicBezTo>
                  <a:pt x="232" y="180"/>
                  <a:pt x="231" y="175"/>
                  <a:pt x="227" y="173"/>
                </a:cubicBezTo>
                <a:cubicBezTo>
                  <a:pt x="224" y="171"/>
                  <a:pt x="219" y="173"/>
                  <a:pt x="218" y="176"/>
                </a:cubicBezTo>
                <a:cubicBezTo>
                  <a:pt x="216" y="179"/>
                  <a:pt x="217" y="184"/>
                  <a:pt x="220" y="186"/>
                </a:cubicBezTo>
                <a:cubicBezTo>
                  <a:pt x="224" y="188"/>
                  <a:pt x="228" y="186"/>
                  <a:pt x="230" y="183"/>
                </a:cubicBezTo>
                <a:moveTo>
                  <a:pt x="6" y="68"/>
                </a:moveTo>
                <a:cubicBezTo>
                  <a:pt x="11" y="70"/>
                  <a:pt x="16" y="68"/>
                  <a:pt x="19" y="64"/>
                </a:cubicBezTo>
                <a:cubicBezTo>
                  <a:pt x="21" y="59"/>
                  <a:pt x="20" y="54"/>
                  <a:pt x="15" y="51"/>
                </a:cubicBezTo>
                <a:cubicBezTo>
                  <a:pt x="11" y="49"/>
                  <a:pt x="5" y="50"/>
                  <a:pt x="3" y="55"/>
                </a:cubicBezTo>
                <a:cubicBezTo>
                  <a:pt x="0" y="59"/>
                  <a:pt x="2" y="65"/>
                  <a:pt x="6" y="68"/>
                </a:cubicBezTo>
                <a:moveTo>
                  <a:pt x="813" y="625"/>
                </a:moveTo>
                <a:cubicBezTo>
                  <a:pt x="810" y="623"/>
                  <a:pt x="805" y="625"/>
                  <a:pt x="804" y="628"/>
                </a:cubicBezTo>
                <a:cubicBezTo>
                  <a:pt x="802" y="632"/>
                  <a:pt x="804" y="636"/>
                  <a:pt x="808" y="638"/>
                </a:cubicBezTo>
                <a:cubicBezTo>
                  <a:pt x="811" y="639"/>
                  <a:pt x="816" y="638"/>
                  <a:pt x="817" y="634"/>
                </a:cubicBezTo>
                <a:cubicBezTo>
                  <a:pt x="819" y="630"/>
                  <a:pt x="817" y="626"/>
                  <a:pt x="813" y="625"/>
                </a:cubicBezTo>
                <a:moveTo>
                  <a:pt x="211" y="236"/>
                </a:moveTo>
                <a:cubicBezTo>
                  <a:pt x="209" y="233"/>
                  <a:pt x="204" y="233"/>
                  <a:pt x="201" y="236"/>
                </a:cubicBezTo>
                <a:cubicBezTo>
                  <a:pt x="199" y="238"/>
                  <a:pt x="199" y="243"/>
                  <a:pt x="201" y="246"/>
                </a:cubicBezTo>
                <a:cubicBezTo>
                  <a:pt x="204" y="248"/>
                  <a:pt x="209" y="248"/>
                  <a:pt x="211" y="246"/>
                </a:cubicBezTo>
                <a:cubicBezTo>
                  <a:pt x="214" y="243"/>
                  <a:pt x="214" y="238"/>
                  <a:pt x="211" y="236"/>
                </a:cubicBezTo>
                <a:moveTo>
                  <a:pt x="333" y="208"/>
                </a:moveTo>
                <a:cubicBezTo>
                  <a:pt x="331" y="206"/>
                  <a:pt x="326" y="206"/>
                  <a:pt x="323" y="208"/>
                </a:cubicBezTo>
                <a:cubicBezTo>
                  <a:pt x="321" y="211"/>
                  <a:pt x="321" y="216"/>
                  <a:pt x="323" y="218"/>
                </a:cubicBezTo>
                <a:cubicBezTo>
                  <a:pt x="326" y="221"/>
                  <a:pt x="331" y="221"/>
                  <a:pt x="333" y="218"/>
                </a:cubicBezTo>
                <a:cubicBezTo>
                  <a:pt x="336" y="216"/>
                  <a:pt x="336" y="211"/>
                  <a:pt x="333" y="208"/>
                </a:cubicBezTo>
                <a:moveTo>
                  <a:pt x="321" y="381"/>
                </a:moveTo>
                <a:cubicBezTo>
                  <a:pt x="318" y="384"/>
                  <a:pt x="318" y="388"/>
                  <a:pt x="321" y="391"/>
                </a:cubicBezTo>
                <a:cubicBezTo>
                  <a:pt x="324" y="394"/>
                  <a:pt x="329" y="394"/>
                  <a:pt x="331" y="391"/>
                </a:cubicBezTo>
                <a:cubicBezTo>
                  <a:pt x="334" y="388"/>
                  <a:pt x="334" y="384"/>
                  <a:pt x="331" y="381"/>
                </a:cubicBezTo>
                <a:cubicBezTo>
                  <a:pt x="329" y="378"/>
                  <a:pt x="324" y="378"/>
                  <a:pt x="321" y="381"/>
                </a:cubicBezTo>
                <a:moveTo>
                  <a:pt x="340" y="124"/>
                </a:moveTo>
                <a:cubicBezTo>
                  <a:pt x="342" y="121"/>
                  <a:pt x="341" y="116"/>
                  <a:pt x="337" y="114"/>
                </a:cubicBezTo>
                <a:cubicBezTo>
                  <a:pt x="334" y="113"/>
                  <a:pt x="330" y="114"/>
                  <a:pt x="328" y="117"/>
                </a:cubicBezTo>
                <a:cubicBezTo>
                  <a:pt x="326" y="121"/>
                  <a:pt x="327" y="125"/>
                  <a:pt x="330" y="127"/>
                </a:cubicBezTo>
                <a:cubicBezTo>
                  <a:pt x="334" y="129"/>
                  <a:pt x="338" y="128"/>
                  <a:pt x="340" y="124"/>
                </a:cubicBezTo>
                <a:moveTo>
                  <a:pt x="790" y="308"/>
                </a:moveTo>
                <a:cubicBezTo>
                  <a:pt x="786" y="312"/>
                  <a:pt x="786" y="319"/>
                  <a:pt x="790" y="323"/>
                </a:cubicBezTo>
                <a:cubicBezTo>
                  <a:pt x="794" y="327"/>
                  <a:pt x="801" y="327"/>
                  <a:pt x="805" y="323"/>
                </a:cubicBezTo>
                <a:cubicBezTo>
                  <a:pt x="809" y="319"/>
                  <a:pt x="809" y="312"/>
                  <a:pt x="805" y="308"/>
                </a:cubicBezTo>
                <a:cubicBezTo>
                  <a:pt x="801" y="304"/>
                  <a:pt x="794" y="304"/>
                  <a:pt x="790" y="308"/>
                </a:cubicBezTo>
                <a:moveTo>
                  <a:pt x="359" y="469"/>
                </a:moveTo>
                <a:cubicBezTo>
                  <a:pt x="356" y="472"/>
                  <a:pt x="356" y="476"/>
                  <a:pt x="359" y="479"/>
                </a:cubicBezTo>
                <a:cubicBezTo>
                  <a:pt x="362" y="482"/>
                  <a:pt x="366" y="482"/>
                  <a:pt x="369" y="479"/>
                </a:cubicBezTo>
                <a:cubicBezTo>
                  <a:pt x="372" y="476"/>
                  <a:pt x="372" y="472"/>
                  <a:pt x="369" y="469"/>
                </a:cubicBezTo>
                <a:cubicBezTo>
                  <a:pt x="366" y="466"/>
                  <a:pt x="362" y="466"/>
                  <a:pt x="359" y="469"/>
                </a:cubicBezTo>
                <a:moveTo>
                  <a:pt x="226" y="348"/>
                </a:moveTo>
                <a:cubicBezTo>
                  <a:pt x="230" y="344"/>
                  <a:pt x="230" y="338"/>
                  <a:pt x="226" y="334"/>
                </a:cubicBezTo>
                <a:cubicBezTo>
                  <a:pt x="222" y="330"/>
                  <a:pt x="215" y="330"/>
                  <a:pt x="211" y="334"/>
                </a:cubicBezTo>
                <a:cubicBezTo>
                  <a:pt x="207" y="338"/>
                  <a:pt x="207" y="344"/>
                  <a:pt x="211" y="348"/>
                </a:cubicBezTo>
                <a:cubicBezTo>
                  <a:pt x="215" y="352"/>
                  <a:pt x="222" y="352"/>
                  <a:pt x="226" y="348"/>
                </a:cubicBezTo>
                <a:moveTo>
                  <a:pt x="450" y="447"/>
                </a:moveTo>
                <a:cubicBezTo>
                  <a:pt x="453" y="445"/>
                  <a:pt x="453" y="440"/>
                  <a:pt x="450" y="437"/>
                </a:cubicBezTo>
                <a:cubicBezTo>
                  <a:pt x="448" y="435"/>
                  <a:pt x="443" y="435"/>
                  <a:pt x="440" y="437"/>
                </a:cubicBezTo>
                <a:cubicBezTo>
                  <a:pt x="437" y="440"/>
                  <a:pt x="437" y="445"/>
                  <a:pt x="440" y="447"/>
                </a:cubicBezTo>
                <a:cubicBezTo>
                  <a:pt x="443" y="450"/>
                  <a:pt x="448" y="450"/>
                  <a:pt x="450" y="447"/>
                </a:cubicBezTo>
                <a:moveTo>
                  <a:pt x="262" y="460"/>
                </a:moveTo>
                <a:cubicBezTo>
                  <a:pt x="259" y="463"/>
                  <a:pt x="259" y="467"/>
                  <a:pt x="262" y="470"/>
                </a:cubicBezTo>
                <a:cubicBezTo>
                  <a:pt x="265" y="473"/>
                  <a:pt x="270" y="473"/>
                  <a:pt x="272" y="470"/>
                </a:cubicBezTo>
                <a:cubicBezTo>
                  <a:pt x="275" y="467"/>
                  <a:pt x="275" y="463"/>
                  <a:pt x="272" y="460"/>
                </a:cubicBezTo>
                <a:cubicBezTo>
                  <a:pt x="270" y="457"/>
                  <a:pt x="265" y="457"/>
                  <a:pt x="262" y="460"/>
                </a:cubicBezTo>
                <a:moveTo>
                  <a:pt x="304" y="32"/>
                </a:moveTo>
                <a:cubicBezTo>
                  <a:pt x="307" y="27"/>
                  <a:pt x="305" y="21"/>
                  <a:pt x="300" y="18"/>
                </a:cubicBezTo>
                <a:cubicBezTo>
                  <a:pt x="295" y="15"/>
                  <a:pt x="289" y="17"/>
                  <a:pt x="286" y="22"/>
                </a:cubicBezTo>
                <a:cubicBezTo>
                  <a:pt x="283" y="27"/>
                  <a:pt x="285" y="33"/>
                  <a:pt x="290" y="36"/>
                </a:cubicBezTo>
                <a:cubicBezTo>
                  <a:pt x="295" y="39"/>
                  <a:pt x="301" y="37"/>
                  <a:pt x="304" y="32"/>
                </a:cubicBezTo>
                <a:moveTo>
                  <a:pt x="310" y="291"/>
                </a:moveTo>
                <a:cubicBezTo>
                  <a:pt x="314" y="287"/>
                  <a:pt x="314" y="281"/>
                  <a:pt x="310" y="277"/>
                </a:cubicBezTo>
                <a:cubicBezTo>
                  <a:pt x="307" y="274"/>
                  <a:pt x="301" y="274"/>
                  <a:pt x="297" y="277"/>
                </a:cubicBezTo>
                <a:cubicBezTo>
                  <a:pt x="293" y="281"/>
                  <a:pt x="293" y="287"/>
                  <a:pt x="297" y="291"/>
                </a:cubicBezTo>
                <a:cubicBezTo>
                  <a:pt x="301" y="294"/>
                  <a:pt x="307" y="294"/>
                  <a:pt x="310" y="291"/>
                </a:cubicBezTo>
                <a:moveTo>
                  <a:pt x="876" y="731"/>
                </a:moveTo>
                <a:cubicBezTo>
                  <a:pt x="874" y="734"/>
                  <a:pt x="876" y="739"/>
                  <a:pt x="879" y="740"/>
                </a:cubicBezTo>
                <a:cubicBezTo>
                  <a:pt x="883" y="742"/>
                  <a:pt x="887" y="740"/>
                  <a:pt x="889" y="736"/>
                </a:cubicBezTo>
                <a:cubicBezTo>
                  <a:pt x="890" y="733"/>
                  <a:pt x="889" y="728"/>
                  <a:pt x="885" y="727"/>
                </a:cubicBezTo>
                <a:cubicBezTo>
                  <a:pt x="881" y="725"/>
                  <a:pt x="877" y="727"/>
                  <a:pt x="876" y="731"/>
                </a:cubicBezTo>
                <a:moveTo>
                  <a:pt x="870" y="859"/>
                </a:moveTo>
                <a:cubicBezTo>
                  <a:pt x="869" y="863"/>
                  <a:pt x="871" y="867"/>
                  <a:pt x="874" y="868"/>
                </a:cubicBezTo>
                <a:cubicBezTo>
                  <a:pt x="878" y="870"/>
                  <a:pt x="882" y="868"/>
                  <a:pt x="883" y="865"/>
                </a:cubicBezTo>
                <a:cubicBezTo>
                  <a:pt x="885" y="861"/>
                  <a:pt x="883" y="857"/>
                  <a:pt x="880" y="855"/>
                </a:cubicBezTo>
                <a:cubicBezTo>
                  <a:pt x="876" y="854"/>
                  <a:pt x="872" y="856"/>
                  <a:pt x="870" y="859"/>
                </a:cubicBezTo>
                <a:moveTo>
                  <a:pt x="876" y="252"/>
                </a:moveTo>
                <a:cubicBezTo>
                  <a:pt x="872" y="255"/>
                  <a:pt x="872" y="261"/>
                  <a:pt x="876" y="265"/>
                </a:cubicBezTo>
                <a:cubicBezTo>
                  <a:pt x="880" y="269"/>
                  <a:pt x="886" y="269"/>
                  <a:pt x="889" y="265"/>
                </a:cubicBezTo>
                <a:cubicBezTo>
                  <a:pt x="893" y="261"/>
                  <a:pt x="893" y="255"/>
                  <a:pt x="889" y="252"/>
                </a:cubicBezTo>
                <a:cubicBezTo>
                  <a:pt x="886" y="248"/>
                  <a:pt x="880" y="248"/>
                  <a:pt x="876" y="252"/>
                </a:cubicBezTo>
                <a:moveTo>
                  <a:pt x="886" y="526"/>
                </a:moveTo>
                <a:cubicBezTo>
                  <a:pt x="883" y="529"/>
                  <a:pt x="883" y="533"/>
                  <a:pt x="886" y="536"/>
                </a:cubicBezTo>
                <a:cubicBezTo>
                  <a:pt x="888" y="539"/>
                  <a:pt x="893" y="539"/>
                  <a:pt x="896" y="536"/>
                </a:cubicBezTo>
                <a:cubicBezTo>
                  <a:pt x="899" y="533"/>
                  <a:pt x="899" y="529"/>
                  <a:pt x="896" y="526"/>
                </a:cubicBezTo>
                <a:cubicBezTo>
                  <a:pt x="893" y="523"/>
                  <a:pt x="888" y="523"/>
                  <a:pt x="886" y="526"/>
                </a:cubicBezTo>
                <a:moveTo>
                  <a:pt x="975" y="326"/>
                </a:moveTo>
                <a:cubicBezTo>
                  <a:pt x="970" y="330"/>
                  <a:pt x="970" y="338"/>
                  <a:pt x="975" y="343"/>
                </a:cubicBezTo>
                <a:cubicBezTo>
                  <a:pt x="979" y="348"/>
                  <a:pt x="987" y="348"/>
                  <a:pt x="992" y="343"/>
                </a:cubicBezTo>
                <a:cubicBezTo>
                  <a:pt x="996" y="338"/>
                  <a:pt x="996" y="330"/>
                  <a:pt x="992" y="326"/>
                </a:cubicBezTo>
                <a:cubicBezTo>
                  <a:pt x="987" y="321"/>
                  <a:pt x="979" y="321"/>
                  <a:pt x="975" y="326"/>
                </a:cubicBezTo>
                <a:moveTo>
                  <a:pt x="938" y="443"/>
                </a:moveTo>
                <a:cubicBezTo>
                  <a:pt x="935" y="446"/>
                  <a:pt x="935" y="451"/>
                  <a:pt x="938" y="453"/>
                </a:cubicBezTo>
                <a:cubicBezTo>
                  <a:pt x="941" y="456"/>
                  <a:pt x="945" y="456"/>
                  <a:pt x="948" y="453"/>
                </a:cubicBezTo>
                <a:cubicBezTo>
                  <a:pt x="951" y="451"/>
                  <a:pt x="951" y="446"/>
                  <a:pt x="948" y="443"/>
                </a:cubicBezTo>
                <a:cubicBezTo>
                  <a:pt x="945" y="441"/>
                  <a:pt x="941" y="441"/>
                  <a:pt x="938" y="443"/>
                </a:cubicBezTo>
                <a:moveTo>
                  <a:pt x="947" y="750"/>
                </a:moveTo>
                <a:cubicBezTo>
                  <a:pt x="944" y="753"/>
                  <a:pt x="944" y="758"/>
                  <a:pt x="947" y="760"/>
                </a:cubicBezTo>
                <a:cubicBezTo>
                  <a:pt x="949" y="763"/>
                  <a:pt x="954" y="763"/>
                  <a:pt x="957" y="760"/>
                </a:cubicBezTo>
                <a:cubicBezTo>
                  <a:pt x="959" y="758"/>
                  <a:pt x="959" y="753"/>
                  <a:pt x="957" y="750"/>
                </a:cubicBezTo>
                <a:cubicBezTo>
                  <a:pt x="954" y="748"/>
                  <a:pt x="949" y="748"/>
                  <a:pt x="947" y="750"/>
                </a:cubicBezTo>
                <a:moveTo>
                  <a:pt x="896" y="639"/>
                </a:moveTo>
                <a:cubicBezTo>
                  <a:pt x="900" y="643"/>
                  <a:pt x="906" y="643"/>
                  <a:pt x="910" y="639"/>
                </a:cubicBezTo>
                <a:cubicBezTo>
                  <a:pt x="914" y="635"/>
                  <a:pt x="914" y="628"/>
                  <a:pt x="910" y="624"/>
                </a:cubicBezTo>
                <a:cubicBezTo>
                  <a:pt x="906" y="620"/>
                  <a:pt x="900" y="620"/>
                  <a:pt x="896" y="624"/>
                </a:cubicBezTo>
                <a:cubicBezTo>
                  <a:pt x="892" y="628"/>
                  <a:pt x="892" y="635"/>
                  <a:pt x="896" y="639"/>
                </a:cubicBezTo>
                <a:moveTo>
                  <a:pt x="780" y="956"/>
                </a:moveTo>
                <a:cubicBezTo>
                  <a:pt x="778" y="961"/>
                  <a:pt x="780" y="966"/>
                  <a:pt x="785" y="968"/>
                </a:cubicBezTo>
                <a:cubicBezTo>
                  <a:pt x="789" y="970"/>
                  <a:pt x="795" y="968"/>
                  <a:pt x="797" y="963"/>
                </a:cubicBezTo>
                <a:cubicBezTo>
                  <a:pt x="799" y="958"/>
                  <a:pt x="797" y="953"/>
                  <a:pt x="792" y="951"/>
                </a:cubicBezTo>
                <a:cubicBezTo>
                  <a:pt x="787" y="949"/>
                  <a:pt x="782" y="951"/>
                  <a:pt x="780" y="956"/>
                </a:cubicBezTo>
                <a:moveTo>
                  <a:pt x="965" y="76"/>
                </a:moveTo>
                <a:cubicBezTo>
                  <a:pt x="967" y="73"/>
                  <a:pt x="966" y="68"/>
                  <a:pt x="962" y="67"/>
                </a:cubicBezTo>
                <a:cubicBezTo>
                  <a:pt x="959" y="65"/>
                  <a:pt x="955" y="66"/>
                  <a:pt x="953" y="69"/>
                </a:cubicBezTo>
                <a:cubicBezTo>
                  <a:pt x="951" y="73"/>
                  <a:pt x="952" y="77"/>
                  <a:pt x="955" y="79"/>
                </a:cubicBezTo>
                <a:cubicBezTo>
                  <a:pt x="959" y="81"/>
                  <a:pt x="963" y="80"/>
                  <a:pt x="965" y="76"/>
                </a:cubicBezTo>
                <a:moveTo>
                  <a:pt x="912" y="193"/>
                </a:moveTo>
                <a:cubicBezTo>
                  <a:pt x="915" y="190"/>
                  <a:pt x="915" y="186"/>
                  <a:pt x="912" y="183"/>
                </a:cubicBezTo>
                <a:cubicBezTo>
                  <a:pt x="910" y="180"/>
                  <a:pt x="905" y="180"/>
                  <a:pt x="902" y="183"/>
                </a:cubicBezTo>
                <a:cubicBezTo>
                  <a:pt x="900" y="186"/>
                  <a:pt x="900" y="190"/>
                  <a:pt x="902" y="193"/>
                </a:cubicBezTo>
                <a:cubicBezTo>
                  <a:pt x="905" y="196"/>
                  <a:pt x="910" y="196"/>
                  <a:pt x="912" y="193"/>
                </a:cubicBezTo>
                <a:moveTo>
                  <a:pt x="843" y="128"/>
                </a:moveTo>
                <a:cubicBezTo>
                  <a:pt x="841" y="132"/>
                  <a:pt x="842" y="136"/>
                  <a:pt x="845" y="138"/>
                </a:cubicBezTo>
                <a:cubicBezTo>
                  <a:pt x="849" y="140"/>
                  <a:pt x="853" y="139"/>
                  <a:pt x="855" y="135"/>
                </a:cubicBezTo>
                <a:cubicBezTo>
                  <a:pt x="857" y="132"/>
                  <a:pt x="856" y="127"/>
                  <a:pt x="852" y="125"/>
                </a:cubicBezTo>
                <a:cubicBezTo>
                  <a:pt x="849" y="123"/>
                  <a:pt x="845" y="125"/>
                  <a:pt x="843" y="128"/>
                </a:cubicBezTo>
                <a:moveTo>
                  <a:pt x="767" y="448"/>
                </a:moveTo>
                <a:cubicBezTo>
                  <a:pt x="764" y="453"/>
                  <a:pt x="766" y="459"/>
                  <a:pt x="771" y="462"/>
                </a:cubicBezTo>
                <a:cubicBezTo>
                  <a:pt x="776" y="464"/>
                  <a:pt x="782" y="463"/>
                  <a:pt x="785" y="458"/>
                </a:cubicBezTo>
                <a:cubicBezTo>
                  <a:pt x="788" y="453"/>
                  <a:pt x="786" y="446"/>
                  <a:pt x="781" y="444"/>
                </a:cubicBezTo>
                <a:cubicBezTo>
                  <a:pt x="776" y="441"/>
                  <a:pt x="770" y="443"/>
                  <a:pt x="767" y="448"/>
                </a:cubicBezTo>
                <a:moveTo>
                  <a:pt x="780" y="210"/>
                </a:moveTo>
                <a:cubicBezTo>
                  <a:pt x="778" y="213"/>
                  <a:pt x="778" y="217"/>
                  <a:pt x="780" y="220"/>
                </a:cubicBezTo>
                <a:cubicBezTo>
                  <a:pt x="783" y="223"/>
                  <a:pt x="788" y="223"/>
                  <a:pt x="791" y="220"/>
                </a:cubicBezTo>
                <a:cubicBezTo>
                  <a:pt x="793" y="217"/>
                  <a:pt x="793" y="213"/>
                  <a:pt x="791" y="210"/>
                </a:cubicBezTo>
                <a:cubicBezTo>
                  <a:pt x="788" y="207"/>
                  <a:pt x="783" y="207"/>
                  <a:pt x="780" y="210"/>
                </a:cubicBezTo>
                <a:moveTo>
                  <a:pt x="771" y="871"/>
                </a:moveTo>
                <a:cubicBezTo>
                  <a:pt x="777" y="873"/>
                  <a:pt x="784" y="870"/>
                  <a:pt x="787" y="864"/>
                </a:cubicBezTo>
                <a:cubicBezTo>
                  <a:pt x="790" y="858"/>
                  <a:pt x="787" y="851"/>
                  <a:pt x="780" y="848"/>
                </a:cubicBezTo>
                <a:cubicBezTo>
                  <a:pt x="774" y="846"/>
                  <a:pt x="767" y="849"/>
                  <a:pt x="765" y="855"/>
                </a:cubicBezTo>
                <a:cubicBezTo>
                  <a:pt x="762" y="861"/>
                  <a:pt x="765" y="868"/>
                  <a:pt x="771" y="871"/>
                </a:cubicBezTo>
                <a:moveTo>
                  <a:pt x="900" y="365"/>
                </a:moveTo>
                <a:cubicBezTo>
                  <a:pt x="903" y="368"/>
                  <a:pt x="908" y="368"/>
                  <a:pt x="910" y="365"/>
                </a:cubicBezTo>
                <a:cubicBezTo>
                  <a:pt x="913" y="363"/>
                  <a:pt x="913" y="358"/>
                  <a:pt x="910" y="355"/>
                </a:cubicBezTo>
                <a:cubicBezTo>
                  <a:pt x="908" y="353"/>
                  <a:pt x="903" y="353"/>
                  <a:pt x="900" y="355"/>
                </a:cubicBezTo>
                <a:cubicBezTo>
                  <a:pt x="898" y="358"/>
                  <a:pt x="898" y="363"/>
                  <a:pt x="900" y="365"/>
                </a:cubicBezTo>
                <a:moveTo>
                  <a:pt x="862" y="62"/>
                </a:moveTo>
                <a:cubicBezTo>
                  <a:pt x="864" y="57"/>
                  <a:pt x="863" y="51"/>
                  <a:pt x="858" y="49"/>
                </a:cubicBezTo>
                <a:cubicBezTo>
                  <a:pt x="854" y="46"/>
                  <a:pt x="848" y="48"/>
                  <a:pt x="846" y="52"/>
                </a:cubicBezTo>
                <a:cubicBezTo>
                  <a:pt x="843" y="57"/>
                  <a:pt x="845" y="63"/>
                  <a:pt x="849" y="65"/>
                </a:cubicBezTo>
                <a:cubicBezTo>
                  <a:pt x="854" y="68"/>
                  <a:pt x="859" y="66"/>
                  <a:pt x="862" y="62"/>
                </a:cubicBezTo>
                <a:moveTo>
                  <a:pt x="841" y="444"/>
                </a:moveTo>
                <a:cubicBezTo>
                  <a:pt x="844" y="447"/>
                  <a:pt x="849" y="447"/>
                  <a:pt x="851" y="444"/>
                </a:cubicBezTo>
                <a:cubicBezTo>
                  <a:pt x="854" y="442"/>
                  <a:pt x="854" y="437"/>
                  <a:pt x="851" y="434"/>
                </a:cubicBezTo>
                <a:cubicBezTo>
                  <a:pt x="849" y="432"/>
                  <a:pt x="844" y="432"/>
                  <a:pt x="841" y="434"/>
                </a:cubicBezTo>
                <a:cubicBezTo>
                  <a:pt x="839" y="437"/>
                  <a:pt x="839" y="442"/>
                  <a:pt x="841" y="444"/>
                </a:cubicBezTo>
                <a:moveTo>
                  <a:pt x="648" y="863"/>
                </a:moveTo>
                <a:cubicBezTo>
                  <a:pt x="647" y="867"/>
                  <a:pt x="649" y="871"/>
                  <a:pt x="652" y="873"/>
                </a:cubicBezTo>
                <a:cubicBezTo>
                  <a:pt x="656" y="874"/>
                  <a:pt x="660" y="872"/>
                  <a:pt x="662" y="869"/>
                </a:cubicBezTo>
                <a:cubicBezTo>
                  <a:pt x="663" y="865"/>
                  <a:pt x="661" y="861"/>
                  <a:pt x="658" y="859"/>
                </a:cubicBezTo>
                <a:cubicBezTo>
                  <a:pt x="654" y="858"/>
                  <a:pt x="650" y="860"/>
                  <a:pt x="648" y="863"/>
                </a:cubicBezTo>
                <a:moveTo>
                  <a:pt x="728" y="800"/>
                </a:moveTo>
                <a:cubicBezTo>
                  <a:pt x="730" y="797"/>
                  <a:pt x="728" y="792"/>
                  <a:pt x="725" y="791"/>
                </a:cubicBezTo>
                <a:cubicBezTo>
                  <a:pt x="721" y="789"/>
                  <a:pt x="717" y="791"/>
                  <a:pt x="715" y="795"/>
                </a:cubicBezTo>
                <a:cubicBezTo>
                  <a:pt x="714" y="798"/>
                  <a:pt x="716" y="802"/>
                  <a:pt x="719" y="804"/>
                </a:cubicBezTo>
                <a:cubicBezTo>
                  <a:pt x="723" y="805"/>
                  <a:pt x="727" y="804"/>
                  <a:pt x="728" y="800"/>
                </a:cubicBezTo>
                <a:moveTo>
                  <a:pt x="712" y="935"/>
                </a:moveTo>
                <a:cubicBezTo>
                  <a:pt x="716" y="937"/>
                  <a:pt x="720" y="935"/>
                  <a:pt x="722" y="932"/>
                </a:cubicBezTo>
                <a:cubicBezTo>
                  <a:pt x="723" y="928"/>
                  <a:pt x="721" y="924"/>
                  <a:pt x="718" y="922"/>
                </a:cubicBezTo>
                <a:cubicBezTo>
                  <a:pt x="714" y="921"/>
                  <a:pt x="710" y="923"/>
                  <a:pt x="709" y="926"/>
                </a:cubicBezTo>
                <a:cubicBezTo>
                  <a:pt x="707" y="930"/>
                  <a:pt x="709" y="934"/>
                  <a:pt x="712" y="935"/>
                </a:cubicBezTo>
                <a:moveTo>
                  <a:pt x="701" y="611"/>
                </a:moveTo>
                <a:cubicBezTo>
                  <a:pt x="705" y="613"/>
                  <a:pt x="709" y="612"/>
                  <a:pt x="711" y="608"/>
                </a:cubicBezTo>
                <a:cubicBezTo>
                  <a:pt x="713" y="605"/>
                  <a:pt x="712" y="601"/>
                  <a:pt x="708" y="599"/>
                </a:cubicBezTo>
                <a:cubicBezTo>
                  <a:pt x="705" y="597"/>
                  <a:pt x="701" y="598"/>
                  <a:pt x="699" y="601"/>
                </a:cubicBezTo>
                <a:cubicBezTo>
                  <a:pt x="697" y="605"/>
                  <a:pt x="698" y="609"/>
                  <a:pt x="701" y="611"/>
                </a:cubicBezTo>
                <a:moveTo>
                  <a:pt x="699" y="340"/>
                </a:moveTo>
                <a:cubicBezTo>
                  <a:pt x="696" y="338"/>
                  <a:pt x="692" y="339"/>
                  <a:pt x="690" y="343"/>
                </a:cubicBezTo>
                <a:cubicBezTo>
                  <a:pt x="688" y="346"/>
                  <a:pt x="689" y="350"/>
                  <a:pt x="693" y="352"/>
                </a:cubicBezTo>
                <a:cubicBezTo>
                  <a:pt x="696" y="354"/>
                  <a:pt x="700" y="353"/>
                  <a:pt x="702" y="350"/>
                </a:cubicBezTo>
                <a:cubicBezTo>
                  <a:pt x="704" y="346"/>
                  <a:pt x="703" y="342"/>
                  <a:pt x="699" y="340"/>
                </a:cubicBezTo>
                <a:moveTo>
                  <a:pt x="725" y="105"/>
                </a:moveTo>
                <a:cubicBezTo>
                  <a:pt x="722" y="103"/>
                  <a:pt x="718" y="104"/>
                  <a:pt x="716" y="108"/>
                </a:cubicBezTo>
                <a:cubicBezTo>
                  <a:pt x="714" y="111"/>
                  <a:pt x="715" y="115"/>
                  <a:pt x="718" y="117"/>
                </a:cubicBezTo>
                <a:cubicBezTo>
                  <a:pt x="722" y="119"/>
                  <a:pt x="726" y="118"/>
                  <a:pt x="728" y="115"/>
                </a:cubicBezTo>
                <a:cubicBezTo>
                  <a:pt x="730" y="111"/>
                  <a:pt x="729" y="107"/>
                  <a:pt x="725" y="105"/>
                </a:cubicBezTo>
                <a:moveTo>
                  <a:pt x="450" y="272"/>
                </a:moveTo>
                <a:cubicBezTo>
                  <a:pt x="453" y="269"/>
                  <a:pt x="453" y="265"/>
                  <a:pt x="450" y="262"/>
                </a:cubicBezTo>
                <a:cubicBezTo>
                  <a:pt x="447" y="259"/>
                  <a:pt x="443" y="259"/>
                  <a:pt x="440" y="262"/>
                </a:cubicBezTo>
                <a:cubicBezTo>
                  <a:pt x="437" y="265"/>
                  <a:pt x="437" y="269"/>
                  <a:pt x="440" y="272"/>
                </a:cubicBezTo>
                <a:cubicBezTo>
                  <a:pt x="443" y="275"/>
                  <a:pt x="447" y="275"/>
                  <a:pt x="450" y="272"/>
                </a:cubicBezTo>
                <a:moveTo>
                  <a:pt x="732" y="685"/>
                </a:moveTo>
                <a:cubicBezTo>
                  <a:pt x="734" y="679"/>
                  <a:pt x="732" y="673"/>
                  <a:pt x="726" y="671"/>
                </a:cubicBezTo>
                <a:cubicBezTo>
                  <a:pt x="721" y="669"/>
                  <a:pt x="715" y="672"/>
                  <a:pt x="713" y="677"/>
                </a:cubicBezTo>
                <a:cubicBezTo>
                  <a:pt x="711" y="682"/>
                  <a:pt x="713" y="688"/>
                  <a:pt x="718" y="690"/>
                </a:cubicBezTo>
                <a:cubicBezTo>
                  <a:pt x="724" y="693"/>
                  <a:pt x="730" y="690"/>
                  <a:pt x="732" y="685"/>
                </a:cubicBezTo>
                <a:moveTo>
                  <a:pt x="653" y="82"/>
                </a:moveTo>
                <a:cubicBezTo>
                  <a:pt x="651" y="84"/>
                  <a:pt x="651" y="89"/>
                  <a:pt x="653" y="92"/>
                </a:cubicBezTo>
                <a:cubicBezTo>
                  <a:pt x="656" y="95"/>
                  <a:pt x="661" y="95"/>
                  <a:pt x="663" y="92"/>
                </a:cubicBezTo>
                <a:cubicBezTo>
                  <a:pt x="666" y="89"/>
                  <a:pt x="666" y="84"/>
                  <a:pt x="663" y="82"/>
                </a:cubicBezTo>
                <a:cubicBezTo>
                  <a:pt x="661" y="79"/>
                  <a:pt x="656" y="79"/>
                  <a:pt x="653" y="82"/>
                </a:cubicBezTo>
                <a:moveTo>
                  <a:pt x="721" y="212"/>
                </a:moveTo>
                <a:cubicBezTo>
                  <a:pt x="725" y="209"/>
                  <a:pt x="725" y="203"/>
                  <a:pt x="721" y="199"/>
                </a:cubicBezTo>
                <a:cubicBezTo>
                  <a:pt x="718" y="196"/>
                  <a:pt x="712" y="196"/>
                  <a:pt x="708" y="199"/>
                </a:cubicBezTo>
                <a:cubicBezTo>
                  <a:pt x="704" y="203"/>
                  <a:pt x="704" y="209"/>
                  <a:pt x="708" y="212"/>
                </a:cubicBezTo>
                <a:cubicBezTo>
                  <a:pt x="712" y="216"/>
                  <a:pt x="718" y="216"/>
                  <a:pt x="721" y="212"/>
                </a:cubicBezTo>
                <a:moveTo>
                  <a:pt x="1604" y="440"/>
                </a:moveTo>
                <a:cubicBezTo>
                  <a:pt x="1603" y="441"/>
                  <a:pt x="1602" y="441"/>
                  <a:pt x="1602" y="442"/>
                </a:cubicBezTo>
                <a:cubicBezTo>
                  <a:pt x="1600" y="445"/>
                  <a:pt x="1601" y="449"/>
                  <a:pt x="1604" y="451"/>
                </a:cubicBezTo>
                <a:cubicBezTo>
                  <a:pt x="1604" y="440"/>
                  <a:pt x="1604" y="440"/>
                  <a:pt x="1604" y="440"/>
                </a:cubicBezTo>
                <a:moveTo>
                  <a:pt x="1560" y="285"/>
                </a:moveTo>
                <a:cubicBezTo>
                  <a:pt x="1564" y="287"/>
                  <a:pt x="1568" y="286"/>
                  <a:pt x="1570" y="282"/>
                </a:cubicBezTo>
                <a:cubicBezTo>
                  <a:pt x="1572" y="279"/>
                  <a:pt x="1571" y="275"/>
                  <a:pt x="1567" y="273"/>
                </a:cubicBezTo>
                <a:cubicBezTo>
                  <a:pt x="1564" y="271"/>
                  <a:pt x="1559" y="272"/>
                  <a:pt x="1557" y="275"/>
                </a:cubicBezTo>
                <a:cubicBezTo>
                  <a:pt x="1556" y="279"/>
                  <a:pt x="1557" y="283"/>
                  <a:pt x="1560" y="285"/>
                </a:cubicBezTo>
                <a:moveTo>
                  <a:pt x="1571" y="72"/>
                </a:moveTo>
                <a:cubicBezTo>
                  <a:pt x="1568" y="70"/>
                  <a:pt x="1564" y="72"/>
                  <a:pt x="1562" y="76"/>
                </a:cubicBezTo>
                <a:cubicBezTo>
                  <a:pt x="1561" y="79"/>
                  <a:pt x="1562" y="83"/>
                  <a:pt x="1566" y="85"/>
                </a:cubicBezTo>
                <a:cubicBezTo>
                  <a:pt x="1570" y="86"/>
                  <a:pt x="1574" y="85"/>
                  <a:pt x="1575" y="81"/>
                </a:cubicBezTo>
                <a:cubicBezTo>
                  <a:pt x="1577" y="77"/>
                  <a:pt x="1575" y="73"/>
                  <a:pt x="1571" y="72"/>
                </a:cubicBezTo>
                <a:moveTo>
                  <a:pt x="1563" y="1087"/>
                </a:moveTo>
                <a:cubicBezTo>
                  <a:pt x="1562" y="1091"/>
                  <a:pt x="1563" y="1095"/>
                  <a:pt x="1567" y="1097"/>
                </a:cubicBezTo>
                <a:cubicBezTo>
                  <a:pt x="1571" y="1098"/>
                  <a:pt x="1575" y="1096"/>
                  <a:pt x="1576" y="1093"/>
                </a:cubicBezTo>
                <a:cubicBezTo>
                  <a:pt x="1578" y="1089"/>
                  <a:pt x="1576" y="1085"/>
                  <a:pt x="1572" y="1084"/>
                </a:cubicBezTo>
                <a:cubicBezTo>
                  <a:pt x="1569" y="1082"/>
                  <a:pt x="1565" y="1084"/>
                  <a:pt x="1563" y="1087"/>
                </a:cubicBezTo>
                <a:moveTo>
                  <a:pt x="1584" y="768"/>
                </a:moveTo>
                <a:cubicBezTo>
                  <a:pt x="1587" y="765"/>
                  <a:pt x="1587" y="760"/>
                  <a:pt x="1584" y="758"/>
                </a:cubicBezTo>
                <a:cubicBezTo>
                  <a:pt x="1581" y="755"/>
                  <a:pt x="1577" y="755"/>
                  <a:pt x="1574" y="758"/>
                </a:cubicBezTo>
                <a:cubicBezTo>
                  <a:pt x="1571" y="760"/>
                  <a:pt x="1571" y="765"/>
                  <a:pt x="1574" y="768"/>
                </a:cubicBezTo>
                <a:cubicBezTo>
                  <a:pt x="1577" y="771"/>
                  <a:pt x="1581" y="771"/>
                  <a:pt x="1584" y="768"/>
                </a:cubicBezTo>
                <a:moveTo>
                  <a:pt x="1590" y="844"/>
                </a:moveTo>
                <a:cubicBezTo>
                  <a:pt x="1586" y="840"/>
                  <a:pt x="1580" y="840"/>
                  <a:pt x="1577" y="844"/>
                </a:cubicBezTo>
                <a:cubicBezTo>
                  <a:pt x="1573" y="848"/>
                  <a:pt x="1573" y="854"/>
                  <a:pt x="1577" y="857"/>
                </a:cubicBezTo>
                <a:cubicBezTo>
                  <a:pt x="1580" y="861"/>
                  <a:pt x="1586" y="861"/>
                  <a:pt x="1590" y="857"/>
                </a:cubicBezTo>
                <a:cubicBezTo>
                  <a:pt x="1593" y="854"/>
                  <a:pt x="1593" y="848"/>
                  <a:pt x="1590" y="844"/>
                </a:cubicBezTo>
                <a:moveTo>
                  <a:pt x="1603" y="181"/>
                </a:moveTo>
                <a:cubicBezTo>
                  <a:pt x="1599" y="179"/>
                  <a:pt x="1595" y="180"/>
                  <a:pt x="1593" y="183"/>
                </a:cubicBezTo>
                <a:cubicBezTo>
                  <a:pt x="1591" y="187"/>
                  <a:pt x="1592" y="191"/>
                  <a:pt x="1596" y="193"/>
                </a:cubicBezTo>
                <a:cubicBezTo>
                  <a:pt x="1598" y="194"/>
                  <a:pt x="1601" y="194"/>
                  <a:pt x="1604" y="192"/>
                </a:cubicBezTo>
                <a:cubicBezTo>
                  <a:pt x="1604" y="181"/>
                  <a:pt x="1604" y="181"/>
                  <a:pt x="1604" y="181"/>
                </a:cubicBezTo>
                <a:cubicBezTo>
                  <a:pt x="1603" y="181"/>
                  <a:pt x="1603" y="181"/>
                  <a:pt x="1603" y="181"/>
                </a:cubicBezTo>
                <a:moveTo>
                  <a:pt x="701" y="526"/>
                </a:moveTo>
                <a:cubicBezTo>
                  <a:pt x="699" y="530"/>
                  <a:pt x="701" y="536"/>
                  <a:pt x="705" y="539"/>
                </a:cubicBezTo>
                <a:cubicBezTo>
                  <a:pt x="710" y="541"/>
                  <a:pt x="715" y="539"/>
                  <a:pt x="718" y="535"/>
                </a:cubicBezTo>
                <a:cubicBezTo>
                  <a:pt x="720" y="530"/>
                  <a:pt x="719" y="525"/>
                  <a:pt x="714" y="522"/>
                </a:cubicBezTo>
                <a:cubicBezTo>
                  <a:pt x="710" y="520"/>
                  <a:pt x="704" y="521"/>
                  <a:pt x="701" y="526"/>
                </a:cubicBezTo>
                <a:moveTo>
                  <a:pt x="981" y="568"/>
                </a:moveTo>
                <a:cubicBezTo>
                  <a:pt x="978" y="571"/>
                  <a:pt x="978" y="577"/>
                  <a:pt x="981" y="581"/>
                </a:cubicBezTo>
                <a:cubicBezTo>
                  <a:pt x="985" y="585"/>
                  <a:pt x="991" y="585"/>
                  <a:pt x="994" y="581"/>
                </a:cubicBezTo>
                <a:cubicBezTo>
                  <a:pt x="998" y="577"/>
                  <a:pt x="998" y="571"/>
                  <a:pt x="994" y="568"/>
                </a:cubicBezTo>
                <a:cubicBezTo>
                  <a:pt x="991" y="564"/>
                  <a:pt x="985" y="564"/>
                  <a:pt x="981" y="568"/>
                </a:cubicBezTo>
                <a:moveTo>
                  <a:pt x="1604" y="372"/>
                </a:moveTo>
                <a:cubicBezTo>
                  <a:pt x="1604" y="370"/>
                  <a:pt x="1604" y="370"/>
                  <a:pt x="1604" y="370"/>
                </a:cubicBezTo>
                <a:cubicBezTo>
                  <a:pt x="1604" y="370"/>
                  <a:pt x="1604" y="371"/>
                  <a:pt x="1604" y="372"/>
                </a:cubicBezTo>
                <a:moveTo>
                  <a:pt x="654" y="257"/>
                </a:moveTo>
                <a:cubicBezTo>
                  <a:pt x="651" y="260"/>
                  <a:pt x="651" y="264"/>
                  <a:pt x="654" y="267"/>
                </a:cubicBezTo>
                <a:cubicBezTo>
                  <a:pt x="656" y="270"/>
                  <a:pt x="661" y="270"/>
                  <a:pt x="664" y="267"/>
                </a:cubicBezTo>
                <a:cubicBezTo>
                  <a:pt x="667" y="264"/>
                  <a:pt x="667" y="260"/>
                  <a:pt x="664" y="257"/>
                </a:cubicBezTo>
                <a:cubicBezTo>
                  <a:pt x="661" y="254"/>
                  <a:pt x="656" y="254"/>
                  <a:pt x="654" y="257"/>
                </a:cubicBezTo>
                <a:moveTo>
                  <a:pt x="524" y="110"/>
                </a:moveTo>
                <a:cubicBezTo>
                  <a:pt x="527" y="106"/>
                  <a:pt x="527" y="101"/>
                  <a:pt x="524" y="97"/>
                </a:cubicBezTo>
                <a:cubicBezTo>
                  <a:pt x="520" y="93"/>
                  <a:pt x="514" y="93"/>
                  <a:pt x="510" y="97"/>
                </a:cubicBezTo>
                <a:cubicBezTo>
                  <a:pt x="507" y="101"/>
                  <a:pt x="507" y="106"/>
                  <a:pt x="510" y="110"/>
                </a:cubicBezTo>
                <a:cubicBezTo>
                  <a:pt x="514" y="114"/>
                  <a:pt x="520" y="114"/>
                  <a:pt x="524" y="110"/>
                </a:cubicBezTo>
                <a:moveTo>
                  <a:pt x="545" y="210"/>
                </a:moveTo>
                <a:cubicBezTo>
                  <a:pt x="548" y="208"/>
                  <a:pt x="548" y="203"/>
                  <a:pt x="545" y="200"/>
                </a:cubicBezTo>
                <a:cubicBezTo>
                  <a:pt x="542" y="198"/>
                  <a:pt x="537" y="198"/>
                  <a:pt x="535" y="200"/>
                </a:cubicBezTo>
                <a:cubicBezTo>
                  <a:pt x="532" y="203"/>
                  <a:pt x="532" y="208"/>
                  <a:pt x="535" y="210"/>
                </a:cubicBezTo>
                <a:cubicBezTo>
                  <a:pt x="537" y="213"/>
                  <a:pt x="542" y="213"/>
                  <a:pt x="545" y="210"/>
                </a:cubicBezTo>
                <a:moveTo>
                  <a:pt x="527" y="422"/>
                </a:moveTo>
                <a:cubicBezTo>
                  <a:pt x="531" y="424"/>
                  <a:pt x="535" y="423"/>
                  <a:pt x="537" y="419"/>
                </a:cubicBezTo>
                <a:cubicBezTo>
                  <a:pt x="539" y="416"/>
                  <a:pt x="538" y="412"/>
                  <a:pt x="534" y="410"/>
                </a:cubicBezTo>
                <a:cubicBezTo>
                  <a:pt x="531" y="408"/>
                  <a:pt x="526" y="409"/>
                  <a:pt x="524" y="412"/>
                </a:cubicBezTo>
                <a:cubicBezTo>
                  <a:pt x="523" y="416"/>
                  <a:pt x="524" y="420"/>
                  <a:pt x="527" y="422"/>
                </a:cubicBezTo>
                <a:moveTo>
                  <a:pt x="508" y="393"/>
                </a:moveTo>
                <a:cubicBezTo>
                  <a:pt x="512" y="389"/>
                  <a:pt x="512" y="383"/>
                  <a:pt x="508" y="380"/>
                </a:cubicBezTo>
                <a:cubicBezTo>
                  <a:pt x="504" y="376"/>
                  <a:pt x="498" y="376"/>
                  <a:pt x="495" y="380"/>
                </a:cubicBezTo>
                <a:cubicBezTo>
                  <a:pt x="491" y="383"/>
                  <a:pt x="491" y="389"/>
                  <a:pt x="495" y="393"/>
                </a:cubicBezTo>
                <a:cubicBezTo>
                  <a:pt x="498" y="397"/>
                  <a:pt x="504" y="397"/>
                  <a:pt x="508" y="393"/>
                </a:cubicBezTo>
                <a:moveTo>
                  <a:pt x="396" y="351"/>
                </a:moveTo>
                <a:cubicBezTo>
                  <a:pt x="391" y="356"/>
                  <a:pt x="391" y="364"/>
                  <a:pt x="396" y="368"/>
                </a:cubicBezTo>
                <a:cubicBezTo>
                  <a:pt x="400" y="373"/>
                  <a:pt x="408" y="373"/>
                  <a:pt x="413" y="368"/>
                </a:cubicBezTo>
                <a:cubicBezTo>
                  <a:pt x="417" y="364"/>
                  <a:pt x="417" y="356"/>
                  <a:pt x="413" y="351"/>
                </a:cubicBezTo>
                <a:cubicBezTo>
                  <a:pt x="408" y="346"/>
                  <a:pt x="400" y="346"/>
                  <a:pt x="396" y="351"/>
                </a:cubicBezTo>
                <a:moveTo>
                  <a:pt x="486" y="279"/>
                </a:moveTo>
                <a:cubicBezTo>
                  <a:pt x="483" y="277"/>
                  <a:pt x="478" y="277"/>
                  <a:pt x="476" y="279"/>
                </a:cubicBezTo>
                <a:cubicBezTo>
                  <a:pt x="473" y="282"/>
                  <a:pt x="473" y="287"/>
                  <a:pt x="476" y="290"/>
                </a:cubicBezTo>
                <a:cubicBezTo>
                  <a:pt x="478" y="292"/>
                  <a:pt x="483" y="292"/>
                  <a:pt x="486" y="290"/>
                </a:cubicBezTo>
                <a:cubicBezTo>
                  <a:pt x="489" y="287"/>
                  <a:pt x="489" y="282"/>
                  <a:pt x="486" y="279"/>
                </a:cubicBezTo>
                <a:moveTo>
                  <a:pt x="439" y="168"/>
                </a:moveTo>
                <a:cubicBezTo>
                  <a:pt x="443" y="164"/>
                  <a:pt x="443" y="157"/>
                  <a:pt x="439" y="153"/>
                </a:cubicBezTo>
                <a:cubicBezTo>
                  <a:pt x="435" y="149"/>
                  <a:pt x="429" y="149"/>
                  <a:pt x="425" y="153"/>
                </a:cubicBezTo>
                <a:cubicBezTo>
                  <a:pt x="421" y="157"/>
                  <a:pt x="421" y="164"/>
                  <a:pt x="425" y="168"/>
                </a:cubicBezTo>
                <a:cubicBezTo>
                  <a:pt x="429" y="172"/>
                  <a:pt x="435" y="172"/>
                  <a:pt x="439" y="168"/>
                </a:cubicBezTo>
                <a:moveTo>
                  <a:pt x="425" y="65"/>
                </a:moveTo>
                <a:cubicBezTo>
                  <a:pt x="428" y="62"/>
                  <a:pt x="428" y="58"/>
                  <a:pt x="425" y="55"/>
                </a:cubicBezTo>
                <a:cubicBezTo>
                  <a:pt x="422" y="52"/>
                  <a:pt x="418" y="52"/>
                  <a:pt x="415" y="55"/>
                </a:cubicBezTo>
                <a:cubicBezTo>
                  <a:pt x="412" y="58"/>
                  <a:pt x="412" y="62"/>
                  <a:pt x="415" y="65"/>
                </a:cubicBezTo>
                <a:cubicBezTo>
                  <a:pt x="418" y="68"/>
                  <a:pt x="422" y="68"/>
                  <a:pt x="425" y="65"/>
                </a:cubicBezTo>
                <a:moveTo>
                  <a:pt x="547" y="28"/>
                </a:moveTo>
                <a:cubicBezTo>
                  <a:pt x="544" y="25"/>
                  <a:pt x="540" y="25"/>
                  <a:pt x="537" y="28"/>
                </a:cubicBezTo>
                <a:cubicBezTo>
                  <a:pt x="534" y="31"/>
                  <a:pt x="534" y="35"/>
                  <a:pt x="537" y="38"/>
                </a:cubicBezTo>
                <a:cubicBezTo>
                  <a:pt x="540" y="41"/>
                  <a:pt x="544" y="41"/>
                  <a:pt x="547" y="38"/>
                </a:cubicBezTo>
                <a:cubicBezTo>
                  <a:pt x="550" y="35"/>
                  <a:pt x="550" y="31"/>
                  <a:pt x="547" y="28"/>
                </a:cubicBezTo>
                <a:moveTo>
                  <a:pt x="487" y="493"/>
                </a:moveTo>
                <a:cubicBezTo>
                  <a:pt x="492" y="496"/>
                  <a:pt x="497" y="494"/>
                  <a:pt x="500" y="489"/>
                </a:cubicBezTo>
                <a:cubicBezTo>
                  <a:pt x="502" y="485"/>
                  <a:pt x="501" y="479"/>
                  <a:pt x="496" y="477"/>
                </a:cubicBezTo>
                <a:cubicBezTo>
                  <a:pt x="492" y="474"/>
                  <a:pt x="486" y="476"/>
                  <a:pt x="484" y="480"/>
                </a:cubicBezTo>
                <a:cubicBezTo>
                  <a:pt x="481" y="485"/>
                  <a:pt x="483" y="490"/>
                  <a:pt x="487" y="493"/>
                </a:cubicBezTo>
                <a:moveTo>
                  <a:pt x="607" y="367"/>
                </a:moveTo>
                <a:cubicBezTo>
                  <a:pt x="608" y="364"/>
                  <a:pt x="607" y="359"/>
                  <a:pt x="604" y="357"/>
                </a:cubicBezTo>
                <a:cubicBezTo>
                  <a:pt x="600" y="356"/>
                  <a:pt x="596" y="357"/>
                  <a:pt x="594" y="360"/>
                </a:cubicBezTo>
                <a:cubicBezTo>
                  <a:pt x="592" y="364"/>
                  <a:pt x="593" y="368"/>
                  <a:pt x="597" y="370"/>
                </a:cubicBezTo>
                <a:cubicBezTo>
                  <a:pt x="600" y="372"/>
                  <a:pt x="605" y="371"/>
                  <a:pt x="607" y="367"/>
                </a:cubicBezTo>
                <a:moveTo>
                  <a:pt x="603" y="490"/>
                </a:moveTo>
                <a:cubicBezTo>
                  <a:pt x="606" y="484"/>
                  <a:pt x="604" y="477"/>
                  <a:pt x="598" y="474"/>
                </a:cubicBezTo>
                <a:cubicBezTo>
                  <a:pt x="593" y="470"/>
                  <a:pt x="585" y="473"/>
                  <a:pt x="582" y="478"/>
                </a:cubicBezTo>
                <a:cubicBezTo>
                  <a:pt x="579" y="484"/>
                  <a:pt x="581" y="492"/>
                  <a:pt x="587" y="495"/>
                </a:cubicBezTo>
                <a:cubicBezTo>
                  <a:pt x="592" y="498"/>
                  <a:pt x="600" y="496"/>
                  <a:pt x="603" y="490"/>
                </a:cubicBezTo>
                <a:moveTo>
                  <a:pt x="583" y="298"/>
                </a:moveTo>
                <a:cubicBezTo>
                  <a:pt x="585" y="296"/>
                  <a:pt x="585" y="291"/>
                  <a:pt x="583" y="288"/>
                </a:cubicBezTo>
                <a:cubicBezTo>
                  <a:pt x="580" y="286"/>
                  <a:pt x="575" y="286"/>
                  <a:pt x="573" y="288"/>
                </a:cubicBezTo>
                <a:cubicBezTo>
                  <a:pt x="570" y="291"/>
                  <a:pt x="570" y="296"/>
                  <a:pt x="573" y="298"/>
                </a:cubicBezTo>
                <a:cubicBezTo>
                  <a:pt x="575" y="301"/>
                  <a:pt x="580" y="301"/>
                  <a:pt x="583" y="298"/>
                </a:cubicBezTo>
                <a:moveTo>
                  <a:pt x="574" y="591"/>
                </a:moveTo>
                <a:cubicBezTo>
                  <a:pt x="578" y="593"/>
                  <a:pt x="582" y="591"/>
                  <a:pt x="584" y="588"/>
                </a:cubicBezTo>
                <a:cubicBezTo>
                  <a:pt x="586" y="585"/>
                  <a:pt x="585" y="580"/>
                  <a:pt x="581" y="578"/>
                </a:cubicBezTo>
                <a:cubicBezTo>
                  <a:pt x="578" y="576"/>
                  <a:pt x="574" y="578"/>
                  <a:pt x="572" y="581"/>
                </a:cubicBezTo>
                <a:cubicBezTo>
                  <a:pt x="570" y="584"/>
                  <a:pt x="571" y="589"/>
                  <a:pt x="574" y="591"/>
                </a:cubicBezTo>
                <a:moveTo>
                  <a:pt x="624" y="780"/>
                </a:moveTo>
                <a:cubicBezTo>
                  <a:pt x="627" y="781"/>
                  <a:pt x="631" y="779"/>
                  <a:pt x="633" y="776"/>
                </a:cubicBezTo>
                <a:cubicBezTo>
                  <a:pt x="634" y="772"/>
                  <a:pt x="633" y="768"/>
                  <a:pt x="629" y="766"/>
                </a:cubicBezTo>
                <a:cubicBezTo>
                  <a:pt x="625" y="765"/>
                  <a:pt x="621" y="767"/>
                  <a:pt x="620" y="770"/>
                </a:cubicBezTo>
                <a:cubicBezTo>
                  <a:pt x="618" y="774"/>
                  <a:pt x="620" y="778"/>
                  <a:pt x="624" y="780"/>
                </a:cubicBezTo>
                <a:moveTo>
                  <a:pt x="644" y="16"/>
                </a:moveTo>
                <a:cubicBezTo>
                  <a:pt x="646" y="12"/>
                  <a:pt x="645" y="6"/>
                  <a:pt x="640" y="3"/>
                </a:cubicBezTo>
                <a:cubicBezTo>
                  <a:pt x="636" y="1"/>
                  <a:pt x="630" y="2"/>
                  <a:pt x="628" y="7"/>
                </a:cubicBezTo>
                <a:cubicBezTo>
                  <a:pt x="625" y="11"/>
                  <a:pt x="627" y="17"/>
                  <a:pt x="631" y="20"/>
                </a:cubicBezTo>
                <a:cubicBezTo>
                  <a:pt x="636" y="22"/>
                  <a:pt x="641" y="21"/>
                  <a:pt x="644" y="16"/>
                </a:cubicBezTo>
                <a:moveTo>
                  <a:pt x="667" y="442"/>
                </a:moveTo>
                <a:cubicBezTo>
                  <a:pt x="669" y="438"/>
                  <a:pt x="667" y="434"/>
                  <a:pt x="664" y="432"/>
                </a:cubicBezTo>
                <a:cubicBezTo>
                  <a:pt x="660" y="430"/>
                  <a:pt x="656" y="431"/>
                  <a:pt x="654" y="435"/>
                </a:cubicBezTo>
                <a:cubicBezTo>
                  <a:pt x="652" y="438"/>
                  <a:pt x="654" y="443"/>
                  <a:pt x="657" y="444"/>
                </a:cubicBezTo>
                <a:cubicBezTo>
                  <a:pt x="660" y="446"/>
                  <a:pt x="665" y="445"/>
                  <a:pt x="667" y="442"/>
                </a:cubicBezTo>
                <a:moveTo>
                  <a:pt x="626" y="188"/>
                </a:moveTo>
                <a:cubicBezTo>
                  <a:pt x="631" y="183"/>
                  <a:pt x="631" y="175"/>
                  <a:pt x="626" y="171"/>
                </a:cubicBezTo>
                <a:cubicBezTo>
                  <a:pt x="621" y="166"/>
                  <a:pt x="614" y="166"/>
                  <a:pt x="609" y="171"/>
                </a:cubicBezTo>
                <a:cubicBezTo>
                  <a:pt x="604" y="175"/>
                  <a:pt x="604" y="183"/>
                  <a:pt x="609" y="188"/>
                </a:cubicBezTo>
                <a:cubicBezTo>
                  <a:pt x="614" y="193"/>
                  <a:pt x="621" y="193"/>
                  <a:pt x="626" y="188"/>
                </a:cubicBezTo>
                <a:moveTo>
                  <a:pt x="1017" y="163"/>
                </a:moveTo>
                <a:cubicBezTo>
                  <a:pt x="1013" y="161"/>
                  <a:pt x="1007" y="162"/>
                  <a:pt x="1004" y="167"/>
                </a:cubicBezTo>
                <a:cubicBezTo>
                  <a:pt x="1002" y="171"/>
                  <a:pt x="1003" y="177"/>
                  <a:pt x="1008" y="179"/>
                </a:cubicBezTo>
                <a:cubicBezTo>
                  <a:pt x="1012" y="182"/>
                  <a:pt x="1018" y="180"/>
                  <a:pt x="1021" y="176"/>
                </a:cubicBezTo>
                <a:cubicBezTo>
                  <a:pt x="1023" y="171"/>
                  <a:pt x="1022" y="166"/>
                  <a:pt x="1017" y="163"/>
                </a:cubicBezTo>
                <a:moveTo>
                  <a:pt x="1437" y="250"/>
                </a:moveTo>
                <a:cubicBezTo>
                  <a:pt x="1434" y="248"/>
                  <a:pt x="1430" y="250"/>
                  <a:pt x="1428" y="253"/>
                </a:cubicBezTo>
                <a:cubicBezTo>
                  <a:pt x="1426" y="256"/>
                  <a:pt x="1427" y="261"/>
                  <a:pt x="1430" y="263"/>
                </a:cubicBezTo>
                <a:cubicBezTo>
                  <a:pt x="1434" y="265"/>
                  <a:pt x="1438" y="263"/>
                  <a:pt x="1440" y="260"/>
                </a:cubicBezTo>
                <a:cubicBezTo>
                  <a:pt x="1442" y="256"/>
                  <a:pt x="1441" y="252"/>
                  <a:pt x="1437" y="250"/>
                </a:cubicBezTo>
                <a:moveTo>
                  <a:pt x="1420" y="982"/>
                </a:moveTo>
                <a:cubicBezTo>
                  <a:pt x="1417" y="981"/>
                  <a:pt x="1412" y="983"/>
                  <a:pt x="1411" y="986"/>
                </a:cubicBezTo>
                <a:cubicBezTo>
                  <a:pt x="1409" y="990"/>
                  <a:pt x="1411" y="994"/>
                  <a:pt x="1415" y="996"/>
                </a:cubicBezTo>
                <a:cubicBezTo>
                  <a:pt x="1418" y="997"/>
                  <a:pt x="1423" y="995"/>
                  <a:pt x="1424" y="992"/>
                </a:cubicBezTo>
                <a:cubicBezTo>
                  <a:pt x="1426" y="988"/>
                  <a:pt x="1424" y="984"/>
                  <a:pt x="1420" y="982"/>
                </a:cubicBezTo>
                <a:moveTo>
                  <a:pt x="1424" y="540"/>
                </a:moveTo>
                <a:cubicBezTo>
                  <a:pt x="1422" y="543"/>
                  <a:pt x="1423" y="548"/>
                  <a:pt x="1426" y="550"/>
                </a:cubicBezTo>
                <a:cubicBezTo>
                  <a:pt x="1430" y="552"/>
                  <a:pt x="1434" y="550"/>
                  <a:pt x="1436" y="547"/>
                </a:cubicBezTo>
                <a:cubicBezTo>
                  <a:pt x="1438" y="544"/>
                  <a:pt x="1437" y="539"/>
                  <a:pt x="1433" y="537"/>
                </a:cubicBezTo>
                <a:cubicBezTo>
                  <a:pt x="1430" y="535"/>
                  <a:pt x="1425" y="537"/>
                  <a:pt x="1424" y="540"/>
                </a:cubicBezTo>
                <a:moveTo>
                  <a:pt x="1441" y="943"/>
                </a:moveTo>
                <a:cubicBezTo>
                  <a:pt x="1444" y="946"/>
                  <a:pt x="1448" y="946"/>
                  <a:pt x="1451" y="943"/>
                </a:cubicBezTo>
                <a:cubicBezTo>
                  <a:pt x="1454" y="941"/>
                  <a:pt x="1454" y="936"/>
                  <a:pt x="1451" y="933"/>
                </a:cubicBezTo>
                <a:cubicBezTo>
                  <a:pt x="1448" y="931"/>
                  <a:pt x="1444" y="931"/>
                  <a:pt x="1441" y="933"/>
                </a:cubicBezTo>
                <a:cubicBezTo>
                  <a:pt x="1438" y="936"/>
                  <a:pt x="1438" y="941"/>
                  <a:pt x="1441" y="943"/>
                </a:cubicBezTo>
                <a:moveTo>
                  <a:pt x="1413" y="855"/>
                </a:moveTo>
                <a:cubicBezTo>
                  <a:pt x="1416" y="853"/>
                  <a:pt x="1416" y="848"/>
                  <a:pt x="1413" y="845"/>
                </a:cubicBezTo>
                <a:cubicBezTo>
                  <a:pt x="1410" y="843"/>
                  <a:pt x="1406" y="843"/>
                  <a:pt x="1403" y="845"/>
                </a:cubicBezTo>
                <a:cubicBezTo>
                  <a:pt x="1400" y="848"/>
                  <a:pt x="1400" y="853"/>
                  <a:pt x="1403" y="855"/>
                </a:cubicBezTo>
                <a:cubicBezTo>
                  <a:pt x="1406" y="858"/>
                  <a:pt x="1410" y="858"/>
                  <a:pt x="1413" y="855"/>
                </a:cubicBezTo>
                <a:moveTo>
                  <a:pt x="1416" y="7"/>
                </a:moveTo>
                <a:cubicBezTo>
                  <a:pt x="1413" y="6"/>
                  <a:pt x="1409" y="7"/>
                  <a:pt x="1407" y="11"/>
                </a:cubicBezTo>
                <a:cubicBezTo>
                  <a:pt x="1406" y="15"/>
                  <a:pt x="1407" y="19"/>
                  <a:pt x="1411" y="20"/>
                </a:cubicBezTo>
                <a:cubicBezTo>
                  <a:pt x="1415" y="22"/>
                  <a:pt x="1419" y="20"/>
                  <a:pt x="1420" y="17"/>
                </a:cubicBezTo>
                <a:cubicBezTo>
                  <a:pt x="1422" y="13"/>
                  <a:pt x="1420" y="9"/>
                  <a:pt x="1416" y="7"/>
                </a:cubicBezTo>
                <a:moveTo>
                  <a:pt x="1411" y="1104"/>
                </a:moveTo>
                <a:cubicBezTo>
                  <a:pt x="1416" y="1106"/>
                  <a:pt x="1421" y="1104"/>
                  <a:pt x="1423" y="1099"/>
                </a:cubicBezTo>
                <a:cubicBezTo>
                  <a:pt x="1425" y="1094"/>
                  <a:pt x="1423" y="1089"/>
                  <a:pt x="1418" y="1087"/>
                </a:cubicBezTo>
                <a:cubicBezTo>
                  <a:pt x="1413" y="1085"/>
                  <a:pt x="1408" y="1087"/>
                  <a:pt x="1406" y="1092"/>
                </a:cubicBezTo>
                <a:cubicBezTo>
                  <a:pt x="1404" y="1097"/>
                  <a:pt x="1406" y="1102"/>
                  <a:pt x="1411" y="1104"/>
                </a:cubicBezTo>
                <a:moveTo>
                  <a:pt x="1415" y="683"/>
                </a:moveTo>
                <a:cubicBezTo>
                  <a:pt x="1418" y="680"/>
                  <a:pt x="1418" y="676"/>
                  <a:pt x="1415" y="673"/>
                </a:cubicBezTo>
                <a:cubicBezTo>
                  <a:pt x="1412" y="670"/>
                  <a:pt x="1408" y="670"/>
                  <a:pt x="1405" y="673"/>
                </a:cubicBezTo>
                <a:cubicBezTo>
                  <a:pt x="1402" y="676"/>
                  <a:pt x="1402" y="680"/>
                  <a:pt x="1405" y="683"/>
                </a:cubicBezTo>
                <a:cubicBezTo>
                  <a:pt x="1408" y="686"/>
                  <a:pt x="1412" y="686"/>
                  <a:pt x="1415" y="683"/>
                </a:cubicBezTo>
                <a:moveTo>
                  <a:pt x="1399" y="1309"/>
                </a:moveTo>
                <a:cubicBezTo>
                  <a:pt x="1394" y="1307"/>
                  <a:pt x="1388" y="1309"/>
                  <a:pt x="1387" y="1314"/>
                </a:cubicBezTo>
                <a:cubicBezTo>
                  <a:pt x="1385" y="1318"/>
                  <a:pt x="1387" y="1324"/>
                  <a:pt x="1392" y="1326"/>
                </a:cubicBezTo>
                <a:cubicBezTo>
                  <a:pt x="1396" y="1328"/>
                  <a:pt x="1402" y="1326"/>
                  <a:pt x="1404" y="1321"/>
                </a:cubicBezTo>
                <a:cubicBezTo>
                  <a:pt x="1406" y="1316"/>
                  <a:pt x="1404" y="1311"/>
                  <a:pt x="1399" y="1309"/>
                </a:cubicBezTo>
                <a:moveTo>
                  <a:pt x="1316" y="523"/>
                </a:moveTo>
                <a:cubicBezTo>
                  <a:pt x="1314" y="528"/>
                  <a:pt x="1315" y="533"/>
                  <a:pt x="1320" y="536"/>
                </a:cubicBezTo>
                <a:cubicBezTo>
                  <a:pt x="1324" y="539"/>
                  <a:pt x="1330" y="537"/>
                  <a:pt x="1333" y="532"/>
                </a:cubicBezTo>
                <a:cubicBezTo>
                  <a:pt x="1335" y="528"/>
                  <a:pt x="1334" y="522"/>
                  <a:pt x="1329" y="520"/>
                </a:cubicBezTo>
                <a:cubicBezTo>
                  <a:pt x="1325" y="517"/>
                  <a:pt x="1319" y="519"/>
                  <a:pt x="1316" y="523"/>
                </a:cubicBezTo>
                <a:moveTo>
                  <a:pt x="1314" y="338"/>
                </a:moveTo>
                <a:cubicBezTo>
                  <a:pt x="1311" y="336"/>
                  <a:pt x="1307" y="337"/>
                  <a:pt x="1305" y="340"/>
                </a:cubicBezTo>
                <a:cubicBezTo>
                  <a:pt x="1303" y="344"/>
                  <a:pt x="1304" y="348"/>
                  <a:pt x="1307" y="350"/>
                </a:cubicBezTo>
                <a:cubicBezTo>
                  <a:pt x="1311" y="352"/>
                  <a:pt x="1315" y="351"/>
                  <a:pt x="1317" y="347"/>
                </a:cubicBezTo>
                <a:cubicBezTo>
                  <a:pt x="1319" y="344"/>
                  <a:pt x="1318" y="339"/>
                  <a:pt x="1314" y="338"/>
                </a:cubicBezTo>
                <a:moveTo>
                  <a:pt x="1302" y="130"/>
                </a:moveTo>
                <a:cubicBezTo>
                  <a:pt x="1297" y="127"/>
                  <a:pt x="1291" y="129"/>
                  <a:pt x="1288" y="134"/>
                </a:cubicBezTo>
                <a:cubicBezTo>
                  <a:pt x="1285" y="139"/>
                  <a:pt x="1287" y="145"/>
                  <a:pt x="1292" y="148"/>
                </a:cubicBezTo>
                <a:cubicBezTo>
                  <a:pt x="1297" y="151"/>
                  <a:pt x="1303" y="149"/>
                  <a:pt x="1306" y="144"/>
                </a:cubicBezTo>
                <a:cubicBezTo>
                  <a:pt x="1309" y="139"/>
                  <a:pt x="1307" y="133"/>
                  <a:pt x="1302" y="130"/>
                </a:cubicBezTo>
                <a:moveTo>
                  <a:pt x="1293" y="798"/>
                </a:moveTo>
                <a:cubicBezTo>
                  <a:pt x="1289" y="802"/>
                  <a:pt x="1289" y="809"/>
                  <a:pt x="1293" y="813"/>
                </a:cubicBezTo>
                <a:cubicBezTo>
                  <a:pt x="1297" y="817"/>
                  <a:pt x="1304" y="817"/>
                  <a:pt x="1308" y="813"/>
                </a:cubicBezTo>
                <a:cubicBezTo>
                  <a:pt x="1312" y="809"/>
                  <a:pt x="1312" y="802"/>
                  <a:pt x="1308" y="798"/>
                </a:cubicBezTo>
                <a:cubicBezTo>
                  <a:pt x="1304" y="794"/>
                  <a:pt x="1297" y="794"/>
                  <a:pt x="1293" y="798"/>
                </a:cubicBezTo>
                <a:moveTo>
                  <a:pt x="1400" y="143"/>
                </a:moveTo>
                <a:cubicBezTo>
                  <a:pt x="1399" y="146"/>
                  <a:pt x="1401" y="150"/>
                  <a:pt x="1404" y="152"/>
                </a:cubicBezTo>
                <a:cubicBezTo>
                  <a:pt x="1408" y="153"/>
                  <a:pt x="1412" y="152"/>
                  <a:pt x="1413" y="148"/>
                </a:cubicBezTo>
                <a:cubicBezTo>
                  <a:pt x="1415" y="144"/>
                  <a:pt x="1413" y="140"/>
                  <a:pt x="1410" y="139"/>
                </a:cubicBezTo>
                <a:cubicBezTo>
                  <a:pt x="1406" y="137"/>
                  <a:pt x="1402" y="139"/>
                  <a:pt x="1400" y="143"/>
                </a:cubicBezTo>
                <a:moveTo>
                  <a:pt x="1264" y="997"/>
                </a:moveTo>
                <a:cubicBezTo>
                  <a:pt x="1262" y="1000"/>
                  <a:pt x="1264" y="1005"/>
                  <a:pt x="1268" y="1006"/>
                </a:cubicBezTo>
                <a:cubicBezTo>
                  <a:pt x="1271" y="1008"/>
                  <a:pt x="1276" y="1006"/>
                  <a:pt x="1277" y="1002"/>
                </a:cubicBezTo>
                <a:cubicBezTo>
                  <a:pt x="1279" y="999"/>
                  <a:pt x="1277" y="995"/>
                  <a:pt x="1273" y="993"/>
                </a:cubicBezTo>
                <a:cubicBezTo>
                  <a:pt x="1270" y="992"/>
                  <a:pt x="1265" y="993"/>
                  <a:pt x="1264" y="997"/>
                </a:cubicBezTo>
                <a:moveTo>
                  <a:pt x="1283" y="710"/>
                </a:moveTo>
                <a:cubicBezTo>
                  <a:pt x="1286" y="713"/>
                  <a:pt x="1291" y="713"/>
                  <a:pt x="1293" y="710"/>
                </a:cubicBezTo>
                <a:cubicBezTo>
                  <a:pt x="1296" y="707"/>
                  <a:pt x="1296" y="703"/>
                  <a:pt x="1293" y="700"/>
                </a:cubicBezTo>
                <a:cubicBezTo>
                  <a:pt x="1291" y="697"/>
                  <a:pt x="1286" y="697"/>
                  <a:pt x="1283" y="700"/>
                </a:cubicBezTo>
                <a:cubicBezTo>
                  <a:pt x="1281" y="703"/>
                  <a:pt x="1281" y="707"/>
                  <a:pt x="1283" y="710"/>
                </a:cubicBezTo>
                <a:moveTo>
                  <a:pt x="1255" y="1221"/>
                </a:moveTo>
                <a:cubicBezTo>
                  <a:pt x="1254" y="1225"/>
                  <a:pt x="1256" y="1229"/>
                  <a:pt x="1259" y="1230"/>
                </a:cubicBezTo>
                <a:cubicBezTo>
                  <a:pt x="1263" y="1232"/>
                  <a:pt x="1267" y="1230"/>
                  <a:pt x="1268" y="1227"/>
                </a:cubicBezTo>
                <a:cubicBezTo>
                  <a:pt x="1270" y="1223"/>
                  <a:pt x="1268" y="1219"/>
                  <a:pt x="1265" y="1217"/>
                </a:cubicBezTo>
                <a:cubicBezTo>
                  <a:pt x="1261" y="1216"/>
                  <a:pt x="1257" y="1217"/>
                  <a:pt x="1255" y="1221"/>
                </a:cubicBezTo>
                <a:moveTo>
                  <a:pt x="1279" y="430"/>
                </a:moveTo>
                <a:cubicBezTo>
                  <a:pt x="1275" y="428"/>
                  <a:pt x="1271" y="429"/>
                  <a:pt x="1269" y="432"/>
                </a:cubicBezTo>
                <a:cubicBezTo>
                  <a:pt x="1267" y="436"/>
                  <a:pt x="1268" y="440"/>
                  <a:pt x="1272" y="442"/>
                </a:cubicBezTo>
                <a:cubicBezTo>
                  <a:pt x="1275" y="444"/>
                  <a:pt x="1280" y="443"/>
                  <a:pt x="1281" y="439"/>
                </a:cubicBezTo>
                <a:cubicBezTo>
                  <a:pt x="1283" y="436"/>
                  <a:pt x="1282" y="431"/>
                  <a:pt x="1279" y="430"/>
                </a:cubicBezTo>
                <a:moveTo>
                  <a:pt x="1278" y="865"/>
                </a:moveTo>
                <a:cubicBezTo>
                  <a:pt x="1275" y="863"/>
                  <a:pt x="1271" y="865"/>
                  <a:pt x="1269" y="868"/>
                </a:cubicBezTo>
                <a:cubicBezTo>
                  <a:pt x="1268" y="872"/>
                  <a:pt x="1269" y="876"/>
                  <a:pt x="1273" y="878"/>
                </a:cubicBezTo>
                <a:cubicBezTo>
                  <a:pt x="1277" y="879"/>
                  <a:pt x="1281" y="878"/>
                  <a:pt x="1282" y="874"/>
                </a:cubicBezTo>
                <a:cubicBezTo>
                  <a:pt x="1284" y="870"/>
                  <a:pt x="1282" y="866"/>
                  <a:pt x="1278" y="865"/>
                </a:cubicBezTo>
                <a:moveTo>
                  <a:pt x="1485" y="319"/>
                </a:moveTo>
                <a:cubicBezTo>
                  <a:pt x="1482" y="325"/>
                  <a:pt x="1484" y="332"/>
                  <a:pt x="1490" y="335"/>
                </a:cubicBezTo>
                <a:cubicBezTo>
                  <a:pt x="1496" y="339"/>
                  <a:pt x="1503" y="337"/>
                  <a:pt x="1506" y="331"/>
                </a:cubicBezTo>
                <a:cubicBezTo>
                  <a:pt x="1510" y="325"/>
                  <a:pt x="1507" y="318"/>
                  <a:pt x="1502" y="314"/>
                </a:cubicBezTo>
                <a:cubicBezTo>
                  <a:pt x="1496" y="311"/>
                  <a:pt x="1488" y="313"/>
                  <a:pt x="1485" y="319"/>
                </a:cubicBezTo>
                <a:moveTo>
                  <a:pt x="1532" y="912"/>
                </a:moveTo>
                <a:cubicBezTo>
                  <a:pt x="1535" y="909"/>
                  <a:pt x="1535" y="905"/>
                  <a:pt x="1532" y="902"/>
                </a:cubicBezTo>
                <a:cubicBezTo>
                  <a:pt x="1529" y="899"/>
                  <a:pt x="1525" y="899"/>
                  <a:pt x="1522" y="902"/>
                </a:cubicBezTo>
                <a:cubicBezTo>
                  <a:pt x="1519" y="905"/>
                  <a:pt x="1519" y="909"/>
                  <a:pt x="1522" y="912"/>
                </a:cubicBezTo>
                <a:cubicBezTo>
                  <a:pt x="1525" y="915"/>
                  <a:pt x="1529" y="915"/>
                  <a:pt x="1532" y="912"/>
                </a:cubicBezTo>
                <a:moveTo>
                  <a:pt x="1472" y="65"/>
                </a:moveTo>
                <a:cubicBezTo>
                  <a:pt x="1466" y="62"/>
                  <a:pt x="1459" y="65"/>
                  <a:pt x="1456" y="71"/>
                </a:cubicBezTo>
                <a:cubicBezTo>
                  <a:pt x="1454" y="77"/>
                  <a:pt x="1457" y="84"/>
                  <a:pt x="1463" y="87"/>
                </a:cubicBezTo>
                <a:cubicBezTo>
                  <a:pt x="1469" y="90"/>
                  <a:pt x="1476" y="87"/>
                  <a:pt x="1479" y="80"/>
                </a:cubicBezTo>
                <a:cubicBezTo>
                  <a:pt x="1481" y="74"/>
                  <a:pt x="1478" y="67"/>
                  <a:pt x="1472" y="65"/>
                </a:cubicBezTo>
                <a:moveTo>
                  <a:pt x="1532" y="737"/>
                </a:moveTo>
                <a:cubicBezTo>
                  <a:pt x="1535" y="734"/>
                  <a:pt x="1535" y="729"/>
                  <a:pt x="1532" y="727"/>
                </a:cubicBezTo>
                <a:cubicBezTo>
                  <a:pt x="1529" y="724"/>
                  <a:pt x="1525" y="724"/>
                  <a:pt x="1522" y="727"/>
                </a:cubicBezTo>
                <a:cubicBezTo>
                  <a:pt x="1519" y="729"/>
                  <a:pt x="1519" y="734"/>
                  <a:pt x="1522" y="737"/>
                </a:cubicBezTo>
                <a:cubicBezTo>
                  <a:pt x="1525" y="739"/>
                  <a:pt x="1529" y="739"/>
                  <a:pt x="1532" y="737"/>
                </a:cubicBezTo>
                <a:moveTo>
                  <a:pt x="1487" y="429"/>
                </a:moveTo>
                <a:cubicBezTo>
                  <a:pt x="1489" y="425"/>
                  <a:pt x="1488" y="421"/>
                  <a:pt x="1485" y="419"/>
                </a:cubicBezTo>
                <a:cubicBezTo>
                  <a:pt x="1481" y="417"/>
                  <a:pt x="1477" y="418"/>
                  <a:pt x="1475" y="422"/>
                </a:cubicBezTo>
                <a:cubicBezTo>
                  <a:pt x="1473" y="425"/>
                  <a:pt x="1474" y="429"/>
                  <a:pt x="1478" y="431"/>
                </a:cubicBezTo>
                <a:cubicBezTo>
                  <a:pt x="1481" y="433"/>
                  <a:pt x="1485" y="432"/>
                  <a:pt x="1487" y="429"/>
                </a:cubicBezTo>
                <a:moveTo>
                  <a:pt x="1484" y="167"/>
                </a:moveTo>
                <a:cubicBezTo>
                  <a:pt x="1479" y="165"/>
                  <a:pt x="1473" y="167"/>
                  <a:pt x="1471" y="172"/>
                </a:cubicBezTo>
                <a:cubicBezTo>
                  <a:pt x="1469" y="177"/>
                  <a:pt x="1472" y="182"/>
                  <a:pt x="1476" y="184"/>
                </a:cubicBezTo>
                <a:cubicBezTo>
                  <a:pt x="1481" y="186"/>
                  <a:pt x="1487" y="184"/>
                  <a:pt x="1489" y="179"/>
                </a:cubicBezTo>
                <a:cubicBezTo>
                  <a:pt x="1491" y="175"/>
                  <a:pt x="1488" y="169"/>
                  <a:pt x="1484" y="167"/>
                </a:cubicBezTo>
                <a:moveTo>
                  <a:pt x="726" y="5"/>
                </a:moveTo>
                <a:cubicBezTo>
                  <a:pt x="723" y="11"/>
                  <a:pt x="725" y="18"/>
                  <a:pt x="731" y="22"/>
                </a:cubicBezTo>
                <a:cubicBezTo>
                  <a:pt x="736" y="25"/>
                  <a:pt x="744" y="23"/>
                  <a:pt x="747" y="17"/>
                </a:cubicBezTo>
                <a:cubicBezTo>
                  <a:pt x="750" y="11"/>
                  <a:pt x="748" y="4"/>
                  <a:pt x="742" y="0"/>
                </a:cubicBezTo>
                <a:cubicBezTo>
                  <a:pt x="742" y="0"/>
                  <a:pt x="742" y="0"/>
                  <a:pt x="742" y="0"/>
                </a:cubicBezTo>
                <a:cubicBezTo>
                  <a:pt x="731" y="0"/>
                  <a:pt x="731" y="0"/>
                  <a:pt x="731" y="0"/>
                </a:cubicBezTo>
                <a:cubicBezTo>
                  <a:pt x="729" y="1"/>
                  <a:pt x="727" y="3"/>
                  <a:pt x="726" y="5"/>
                </a:cubicBezTo>
                <a:moveTo>
                  <a:pt x="1544" y="991"/>
                </a:moveTo>
                <a:cubicBezTo>
                  <a:pt x="1540" y="989"/>
                  <a:pt x="1536" y="991"/>
                  <a:pt x="1534" y="994"/>
                </a:cubicBezTo>
                <a:cubicBezTo>
                  <a:pt x="1533" y="998"/>
                  <a:pt x="1535" y="1002"/>
                  <a:pt x="1538" y="1004"/>
                </a:cubicBezTo>
                <a:cubicBezTo>
                  <a:pt x="1542" y="1005"/>
                  <a:pt x="1546" y="1004"/>
                  <a:pt x="1548" y="1000"/>
                </a:cubicBezTo>
                <a:cubicBezTo>
                  <a:pt x="1549" y="996"/>
                  <a:pt x="1547" y="992"/>
                  <a:pt x="1544" y="991"/>
                </a:cubicBezTo>
                <a:moveTo>
                  <a:pt x="1538" y="631"/>
                </a:moveTo>
                <a:cubicBezTo>
                  <a:pt x="1534" y="627"/>
                  <a:pt x="1527" y="627"/>
                  <a:pt x="1523" y="631"/>
                </a:cubicBezTo>
                <a:cubicBezTo>
                  <a:pt x="1519" y="635"/>
                  <a:pt x="1519" y="642"/>
                  <a:pt x="1523" y="646"/>
                </a:cubicBezTo>
                <a:cubicBezTo>
                  <a:pt x="1527" y="650"/>
                  <a:pt x="1534" y="650"/>
                  <a:pt x="1538" y="646"/>
                </a:cubicBezTo>
                <a:cubicBezTo>
                  <a:pt x="1542" y="642"/>
                  <a:pt x="1542" y="635"/>
                  <a:pt x="1538" y="631"/>
                </a:cubicBezTo>
                <a:moveTo>
                  <a:pt x="1513" y="533"/>
                </a:moveTo>
                <a:cubicBezTo>
                  <a:pt x="1511" y="536"/>
                  <a:pt x="1511" y="541"/>
                  <a:pt x="1513" y="543"/>
                </a:cubicBezTo>
                <a:cubicBezTo>
                  <a:pt x="1516" y="546"/>
                  <a:pt x="1521" y="546"/>
                  <a:pt x="1523" y="543"/>
                </a:cubicBezTo>
                <a:cubicBezTo>
                  <a:pt x="1526" y="541"/>
                  <a:pt x="1526" y="536"/>
                  <a:pt x="1523" y="533"/>
                </a:cubicBezTo>
                <a:cubicBezTo>
                  <a:pt x="1521" y="531"/>
                  <a:pt x="1516" y="531"/>
                  <a:pt x="1513" y="533"/>
                </a:cubicBezTo>
                <a:moveTo>
                  <a:pt x="1382" y="445"/>
                </a:moveTo>
                <a:cubicBezTo>
                  <a:pt x="1379" y="450"/>
                  <a:pt x="1381" y="456"/>
                  <a:pt x="1386" y="459"/>
                </a:cubicBezTo>
                <a:cubicBezTo>
                  <a:pt x="1391" y="462"/>
                  <a:pt x="1397" y="460"/>
                  <a:pt x="1400" y="455"/>
                </a:cubicBezTo>
                <a:cubicBezTo>
                  <a:pt x="1403" y="450"/>
                  <a:pt x="1401" y="444"/>
                  <a:pt x="1396" y="441"/>
                </a:cubicBezTo>
                <a:cubicBezTo>
                  <a:pt x="1391" y="438"/>
                  <a:pt x="1385" y="440"/>
                  <a:pt x="1382" y="445"/>
                </a:cubicBezTo>
                <a:moveTo>
                  <a:pt x="1495" y="816"/>
                </a:moveTo>
                <a:cubicBezTo>
                  <a:pt x="1490" y="811"/>
                  <a:pt x="1482" y="811"/>
                  <a:pt x="1477" y="816"/>
                </a:cubicBezTo>
                <a:cubicBezTo>
                  <a:pt x="1473" y="820"/>
                  <a:pt x="1473" y="828"/>
                  <a:pt x="1477" y="833"/>
                </a:cubicBezTo>
                <a:cubicBezTo>
                  <a:pt x="1482" y="838"/>
                  <a:pt x="1490" y="838"/>
                  <a:pt x="1495" y="833"/>
                </a:cubicBezTo>
                <a:cubicBezTo>
                  <a:pt x="1499" y="828"/>
                  <a:pt x="1499" y="820"/>
                  <a:pt x="1495" y="816"/>
                </a:cubicBezTo>
                <a:moveTo>
                  <a:pt x="1379" y="755"/>
                </a:moveTo>
                <a:cubicBezTo>
                  <a:pt x="1383" y="759"/>
                  <a:pt x="1388" y="759"/>
                  <a:pt x="1392" y="755"/>
                </a:cubicBezTo>
                <a:cubicBezTo>
                  <a:pt x="1396" y="751"/>
                  <a:pt x="1396" y="745"/>
                  <a:pt x="1392" y="742"/>
                </a:cubicBezTo>
                <a:cubicBezTo>
                  <a:pt x="1388" y="738"/>
                  <a:pt x="1383" y="738"/>
                  <a:pt x="1379" y="742"/>
                </a:cubicBezTo>
                <a:cubicBezTo>
                  <a:pt x="1375" y="745"/>
                  <a:pt x="1375" y="751"/>
                  <a:pt x="1379" y="755"/>
                </a:cubicBezTo>
                <a:moveTo>
                  <a:pt x="1387" y="321"/>
                </a:moveTo>
                <a:cubicBezTo>
                  <a:pt x="1384" y="325"/>
                  <a:pt x="1386" y="331"/>
                  <a:pt x="1390" y="334"/>
                </a:cubicBezTo>
                <a:cubicBezTo>
                  <a:pt x="1395" y="336"/>
                  <a:pt x="1401" y="335"/>
                  <a:pt x="1403" y="330"/>
                </a:cubicBezTo>
                <a:cubicBezTo>
                  <a:pt x="1406" y="326"/>
                  <a:pt x="1404" y="320"/>
                  <a:pt x="1400" y="317"/>
                </a:cubicBezTo>
                <a:cubicBezTo>
                  <a:pt x="1395" y="315"/>
                  <a:pt x="1389" y="316"/>
                  <a:pt x="1387" y="321"/>
                </a:cubicBezTo>
                <a:moveTo>
                  <a:pt x="1339" y="1043"/>
                </a:moveTo>
                <a:cubicBezTo>
                  <a:pt x="1341" y="1037"/>
                  <a:pt x="1339" y="1031"/>
                  <a:pt x="1333" y="1029"/>
                </a:cubicBezTo>
                <a:cubicBezTo>
                  <a:pt x="1328" y="1027"/>
                  <a:pt x="1322" y="1029"/>
                  <a:pt x="1320" y="1035"/>
                </a:cubicBezTo>
                <a:cubicBezTo>
                  <a:pt x="1318" y="1040"/>
                  <a:pt x="1320" y="1046"/>
                  <a:pt x="1325" y="1048"/>
                </a:cubicBezTo>
                <a:cubicBezTo>
                  <a:pt x="1331" y="1050"/>
                  <a:pt x="1337" y="1048"/>
                  <a:pt x="1339" y="1043"/>
                </a:cubicBezTo>
                <a:moveTo>
                  <a:pt x="1371" y="1213"/>
                </a:moveTo>
                <a:cubicBezTo>
                  <a:pt x="1369" y="1219"/>
                  <a:pt x="1372" y="1226"/>
                  <a:pt x="1378" y="1228"/>
                </a:cubicBezTo>
                <a:cubicBezTo>
                  <a:pt x="1384" y="1231"/>
                  <a:pt x="1391" y="1228"/>
                  <a:pt x="1394" y="1222"/>
                </a:cubicBezTo>
                <a:cubicBezTo>
                  <a:pt x="1396" y="1216"/>
                  <a:pt x="1394" y="1209"/>
                  <a:pt x="1387" y="1206"/>
                </a:cubicBezTo>
                <a:cubicBezTo>
                  <a:pt x="1381" y="1203"/>
                  <a:pt x="1374" y="1206"/>
                  <a:pt x="1371" y="1213"/>
                </a:cubicBezTo>
                <a:moveTo>
                  <a:pt x="1510" y="208"/>
                </a:moveTo>
                <a:cubicBezTo>
                  <a:pt x="1512" y="204"/>
                  <a:pt x="1510" y="200"/>
                  <a:pt x="1507" y="198"/>
                </a:cubicBezTo>
                <a:cubicBezTo>
                  <a:pt x="1504" y="196"/>
                  <a:pt x="1499" y="197"/>
                  <a:pt x="1497" y="201"/>
                </a:cubicBezTo>
                <a:cubicBezTo>
                  <a:pt x="1495" y="204"/>
                  <a:pt x="1497" y="208"/>
                  <a:pt x="1500" y="210"/>
                </a:cubicBezTo>
                <a:cubicBezTo>
                  <a:pt x="1503" y="212"/>
                  <a:pt x="1508" y="211"/>
                  <a:pt x="1510" y="208"/>
                </a:cubicBezTo>
                <a:moveTo>
                  <a:pt x="1487" y="1213"/>
                </a:moveTo>
                <a:cubicBezTo>
                  <a:pt x="1483" y="1212"/>
                  <a:pt x="1479" y="1213"/>
                  <a:pt x="1477" y="1217"/>
                </a:cubicBezTo>
                <a:cubicBezTo>
                  <a:pt x="1476" y="1221"/>
                  <a:pt x="1477" y="1225"/>
                  <a:pt x="1481" y="1226"/>
                </a:cubicBezTo>
                <a:cubicBezTo>
                  <a:pt x="1485" y="1228"/>
                  <a:pt x="1489" y="1226"/>
                  <a:pt x="1490" y="1222"/>
                </a:cubicBezTo>
                <a:cubicBezTo>
                  <a:pt x="1492" y="1219"/>
                  <a:pt x="1490" y="1215"/>
                  <a:pt x="1487" y="1213"/>
                </a:cubicBezTo>
                <a:moveTo>
                  <a:pt x="1006" y="681"/>
                </a:moveTo>
                <a:cubicBezTo>
                  <a:pt x="1008" y="684"/>
                  <a:pt x="1013" y="684"/>
                  <a:pt x="1016" y="681"/>
                </a:cubicBezTo>
                <a:cubicBezTo>
                  <a:pt x="1018" y="678"/>
                  <a:pt x="1018" y="674"/>
                  <a:pt x="1016" y="671"/>
                </a:cubicBezTo>
                <a:cubicBezTo>
                  <a:pt x="1013" y="668"/>
                  <a:pt x="1008" y="668"/>
                  <a:pt x="1006" y="671"/>
                </a:cubicBezTo>
                <a:cubicBezTo>
                  <a:pt x="1003" y="674"/>
                  <a:pt x="1003" y="678"/>
                  <a:pt x="1006" y="681"/>
                </a:cubicBezTo>
                <a:moveTo>
                  <a:pt x="1496" y="1094"/>
                </a:moveTo>
                <a:cubicBezTo>
                  <a:pt x="1497" y="1090"/>
                  <a:pt x="1495" y="1086"/>
                  <a:pt x="1492" y="1085"/>
                </a:cubicBezTo>
                <a:cubicBezTo>
                  <a:pt x="1488" y="1083"/>
                  <a:pt x="1484" y="1085"/>
                  <a:pt x="1483" y="1089"/>
                </a:cubicBezTo>
                <a:cubicBezTo>
                  <a:pt x="1481" y="1092"/>
                  <a:pt x="1483" y="1096"/>
                  <a:pt x="1486" y="1098"/>
                </a:cubicBezTo>
                <a:cubicBezTo>
                  <a:pt x="1490" y="1099"/>
                  <a:pt x="1494" y="1098"/>
                  <a:pt x="1496" y="1094"/>
                </a:cubicBezTo>
                <a:moveTo>
                  <a:pt x="1122" y="938"/>
                </a:moveTo>
                <a:cubicBezTo>
                  <a:pt x="1124" y="934"/>
                  <a:pt x="1122" y="930"/>
                  <a:pt x="1118" y="929"/>
                </a:cubicBezTo>
                <a:cubicBezTo>
                  <a:pt x="1115" y="927"/>
                  <a:pt x="1110" y="929"/>
                  <a:pt x="1109" y="932"/>
                </a:cubicBezTo>
                <a:cubicBezTo>
                  <a:pt x="1107" y="936"/>
                  <a:pt x="1109" y="940"/>
                  <a:pt x="1113" y="942"/>
                </a:cubicBezTo>
                <a:cubicBezTo>
                  <a:pt x="1116" y="943"/>
                  <a:pt x="1121" y="941"/>
                  <a:pt x="1122" y="938"/>
                </a:cubicBezTo>
                <a:moveTo>
                  <a:pt x="1135" y="738"/>
                </a:moveTo>
                <a:cubicBezTo>
                  <a:pt x="1137" y="735"/>
                  <a:pt x="1137" y="730"/>
                  <a:pt x="1135" y="728"/>
                </a:cubicBezTo>
                <a:cubicBezTo>
                  <a:pt x="1132" y="725"/>
                  <a:pt x="1127" y="725"/>
                  <a:pt x="1125" y="728"/>
                </a:cubicBezTo>
                <a:cubicBezTo>
                  <a:pt x="1122" y="730"/>
                  <a:pt x="1122" y="735"/>
                  <a:pt x="1125" y="738"/>
                </a:cubicBezTo>
                <a:cubicBezTo>
                  <a:pt x="1127" y="741"/>
                  <a:pt x="1132" y="741"/>
                  <a:pt x="1135" y="738"/>
                </a:cubicBezTo>
                <a:moveTo>
                  <a:pt x="1125" y="44"/>
                </a:moveTo>
                <a:cubicBezTo>
                  <a:pt x="1121" y="42"/>
                  <a:pt x="1117" y="43"/>
                  <a:pt x="1115" y="47"/>
                </a:cubicBezTo>
                <a:cubicBezTo>
                  <a:pt x="1113" y="50"/>
                  <a:pt x="1114" y="54"/>
                  <a:pt x="1118" y="56"/>
                </a:cubicBezTo>
                <a:cubicBezTo>
                  <a:pt x="1121" y="58"/>
                  <a:pt x="1125" y="57"/>
                  <a:pt x="1127" y="54"/>
                </a:cubicBezTo>
                <a:cubicBezTo>
                  <a:pt x="1129" y="50"/>
                  <a:pt x="1128" y="46"/>
                  <a:pt x="1125" y="44"/>
                </a:cubicBezTo>
                <a:moveTo>
                  <a:pt x="1126" y="822"/>
                </a:moveTo>
                <a:cubicBezTo>
                  <a:pt x="1128" y="817"/>
                  <a:pt x="1125" y="811"/>
                  <a:pt x="1120" y="809"/>
                </a:cubicBezTo>
                <a:cubicBezTo>
                  <a:pt x="1115" y="807"/>
                  <a:pt x="1109" y="809"/>
                  <a:pt x="1106" y="815"/>
                </a:cubicBezTo>
                <a:cubicBezTo>
                  <a:pt x="1104" y="820"/>
                  <a:pt x="1107" y="826"/>
                  <a:pt x="1112" y="828"/>
                </a:cubicBezTo>
                <a:cubicBezTo>
                  <a:pt x="1117" y="830"/>
                  <a:pt x="1123" y="828"/>
                  <a:pt x="1126" y="822"/>
                </a:cubicBezTo>
                <a:moveTo>
                  <a:pt x="1124" y="553"/>
                </a:moveTo>
                <a:cubicBezTo>
                  <a:pt x="1121" y="555"/>
                  <a:pt x="1121" y="560"/>
                  <a:pt x="1124" y="563"/>
                </a:cubicBezTo>
                <a:cubicBezTo>
                  <a:pt x="1127" y="565"/>
                  <a:pt x="1132" y="565"/>
                  <a:pt x="1134" y="563"/>
                </a:cubicBezTo>
                <a:cubicBezTo>
                  <a:pt x="1137" y="560"/>
                  <a:pt x="1137" y="555"/>
                  <a:pt x="1134" y="553"/>
                </a:cubicBezTo>
                <a:cubicBezTo>
                  <a:pt x="1132" y="550"/>
                  <a:pt x="1127" y="550"/>
                  <a:pt x="1124" y="553"/>
                </a:cubicBezTo>
                <a:moveTo>
                  <a:pt x="1103" y="165"/>
                </a:moveTo>
                <a:cubicBezTo>
                  <a:pt x="1099" y="171"/>
                  <a:pt x="1101" y="178"/>
                  <a:pt x="1107" y="181"/>
                </a:cubicBezTo>
                <a:cubicBezTo>
                  <a:pt x="1113" y="185"/>
                  <a:pt x="1120" y="183"/>
                  <a:pt x="1124" y="177"/>
                </a:cubicBezTo>
                <a:cubicBezTo>
                  <a:pt x="1127" y="171"/>
                  <a:pt x="1125" y="164"/>
                  <a:pt x="1119" y="160"/>
                </a:cubicBezTo>
                <a:cubicBezTo>
                  <a:pt x="1113" y="157"/>
                  <a:pt x="1106" y="159"/>
                  <a:pt x="1103" y="165"/>
                </a:cubicBezTo>
                <a:moveTo>
                  <a:pt x="1080" y="642"/>
                </a:moveTo>
                <a:cubicBezTo>
                  <a:pt x="1075" y="646"/>
                  <a:pt x="1075" y="654"/>
                  <a:pt x="1080" y="659"/>
                </a:cubicBezTo>
                <a:cubicBezTo>
                  <a:pt x="1085" y="663"/>
                  <a:pt x="1092" y="663"/>
                  <a:pt x="1097" y="659"/>
                </a:cubicBezTo>
                <a:cubicBezTo>
                  <a:pt x="1102" y="654"/>
                  <a:pt x="1102" y="646"/>
                  <a:pt x="1097" y="642"/>
                </a:cubicBezTo>
                <a:cubicBezTo>
                  <a:pt x="1092" y="637"/>
                  <a:pt x="1085" y="637"/>
                  <a:pt x="1080" y="642"/>
                </a:cubicBezTo>
                <a:moveTo>
                  <a:pt x="1335" y="1158"/>
                </a:moveTo>
                <a:cubicBezTo>
                  <a:pt x="1337" y="1154"/>
                  <a:pt x="1335" y="1150"/>
                  <a:pt x="1332" y="1149"/>
                </a:cubicBezTo>
                <a:cubicBezTo>
                  <a:pt x="1328" y="1147"/>
                  <a:pt x="1324" y="1149"/>
                  <a:pt x="1322" y="1153"/>
                </a:cubicBezTo>
                <a:cubicBezTo>
                  <a:pt x="1321" y="1156"/>
                  <a:pt x="1322" y="1160"/>
                  <a:pt x="1326" y="1162"/>
                </a:cubicBezTo>
                <a:cubicBezTo>
                  <a:pt x="1330" y="1163"/>
                  <a:pt x="1334" y="1162"/>
                  <a:pt x="1335" y="1158"/>
                </a:cubicBezTo>
                <a:moveTo>
                  <a:pt x="1092" y="267"/>
                </a:moveTo>
                <a:cubicBezTo>
                  <a:pt x="1091" y="271"/>
                  <a:pt x="1092" y="275"/>
                  <a:pt x="1095" y="277"/>
                </a:cubicBezTo>
                <a:cubicBezTo>
                  <a:pt x="1099" y="279"/>
                  <a:pt x="1103" y="278"/>
                  <a:pt x="1105" y="274"/>
                </a:cubicBezTo>
                <a:cubicBezTo>
                  <a:pt x="1107" y="271"/>
                  <a:pt x="1106" y="267"/>
                  <a:pt x="1102" y="265"/>
                </a:cubicBezTo>
                <a:cubicBezTo>
                  <a:pt x="1099" y="263"/>
                  <a:pt x="1094" y="264"/>
                  <a:pt x="1092" y="267"/>
                </a:cubicBezTo>
                <a:moveTo>
                  <a:pt x="1029" y="412"/>
                </a:moveTo>
                <a:cubicBezTo>
                  <a:pt x="1027" y="409"/>
                  <a:pt x="1022" y="409"/>
                  <a:pt x="1019" y="412"/>
                </a:cubicBezTo>
                <a:cubicBezTo>
                  <a:pt x="1017" y="415"/>
                  <a:pt x="1017" y="419"/>
                  <a:pt x="1019" y="422"/>
                </a:cubicBezTo>
                <a:cubicBezTo>
                  <a:pt x="1022" y="425"/>
                  <a:pt x="1027" y="425"/>
                  <a:pt x="1029" y="422"/>
                </a:cubicBezTo>
                <a:cubicBezTo>
                  <a:pt x="1032" y="419"/>
                  <a:pt x="1032" y="415"/>
                  <a:pt x="1029" y="412"/>
                </a:cubicBezTo>
                <a:moveTo>
                  <a:pt x="1115" y="487"/>
                </a:moveTo>
                <a:cubicBezTo>
                  <a:pt x="1117" y="482"/>
                  <a:pt x="1116" y="477"/>
                  <a:pt x="1111" y="474"/>
                </a:cubicBezTo>
                <a:cubicBezTo>
                  <a:pt x="1107" y="472"/>
                  <a:pt x="1101" y="473"/>
                  <a:pt x="1098" y="478"/>
                </a:cubicBezTo>
                <a:cubicBezTo>
                  <a:pt x="1096" y="482"/>
                  <a:pt x="1097" y="488"/>
                  <a:pt x="1102" y="490"/>
                </a:cubicBezTo>
                <a:cubicBezTo>
                  <a:pt x="1106" y="493"/>
                  <a:pt x="1112" y="491"/>
                  <a:pt x="1115" y="487"/>
                </a:cubicBezTo>
                <a:moveTo>
                  <a:pt x="1152" y="417"/>
                </a:moveTo>
                <a:cubicBezTo>
                  <a:pt x="1154" y="413"/>
                  <a:pt x="1152" y="409"/>
                  <a:pt x="1149" y="407"/>
                </a:cubicBezTo>
                <a:cubicBezTo>
                  <a:pt x="1146" y="405"/>
                  <a:pt x="1141" y="406"/>
                  <a:pt x="1139" y="410"/>
                </a:cubicBezTo>
                <a:cubicBezTo>
                  <a:pt x="1137" y="413"/>
                  <a:pt x="1139" y="418"/>
                  <a:pt x="1142" y="419"/>
                </a:cubicBezTo>
                <a:cubicBezTo>
                  <a:pt x="1145" y="421"/>
                  <a:pt x="1150" y="420"/>
                  <a:pt x="1152" y="417"/>
                </a:cubicBezTo>
                <a:moveTo>
                  <a:pt x="1017" y="917"/>
                </a:moveTo>
                <a:cubicBezTo>
                  <a:pt x="1021" y="919"/>
                  <a:pt x="1025" y="917"/>
                  <a:pt x="1026" y="913"/>
                </a:cubicBezTo>
                <a:cubicBezTo>
                  <a:pt x="1028" y="910"/>
                  <a:pt x="1026" y="906"/>
                  <a:pt x="1023" y="904"/>
                </a:cubicBezTo>
                <a:cubicBezTo>
                  <a:pt x="1019" y="903"/>
                  <a:pt x="1015" y="904"/>
                  <a:pt x="1013" y="908"/>
                </a:cubicBezTo>
                <a:cubicBezTo>
                  <a:pt x="1012" y="912"/>
                  <a:pt x="1014" y="916"/>
                  <a:pt x="1017" y="917"/>
                </a:cubicBezTo>
                <a:moveTo>
                  <a:pt x="1018" y="509"/>
                </a:moveTo>
                <a:cubicBezTo>
                  <a:pt x="1020" y="506"/>
                  <a:pt x="1020" y="501"/>
                  <a:pt x="1018" y="499"/>
                </a:cubicBezTo>
                <a:cubicBezTo>
                  <a:pt x="1015" y="496"/>
                  <a:pt x="1010" y="496"/>
                  <a:pt x="1008" y="499"/>
                </a:cubicBezTo>
                <a:cubicBezTo>
                  <a:pt x="1005" y="501"/>
                  <a:pt x="1005" y="506"/>
                  <a:pt x="1008" y="509"/>
                </a:cubicBezTo>
                <a:cubicBezTo>
                  <a:pt x="1010" y="512"/>
                  <a:pt x="1015" y="512"/>
                  <a:pt x="1018" y="509"/>
                </a:cubicBezTo>
                <a:moveTo>
                  <a:pt x="1019" y="237"/>
                </a:moveTo>
                <a:cubicBezTo>
                  <a:pt x="1016" y="239"/>
                  <a:pt x="1016" y="244"/>
                  <a:pt x="1019" y="247"/>
                </a:cubicBezTo>
                <a:cubicBezTo>
                  <a:pt x="1022" y="249"/>
                  <a:pt x="1026" y="249"/>
                  <a:pt x="1029" y="247"/>
                </a:cubicBezTo>
                <a:cubicBezTo>
                  <a:pt x="1032" y="244"/>
                  <a:pt x="1032" y="239"/>
                  <a:pt x="1029" y="237"/>
                </a:cubicBezTo>
                <a:cubicBezTo>
                  <a:pt x="1026" y="234"/>
                  <a:pt x="1022" y="234"/>
                  <a:pt x="1019" y="237"/>
                </a:cubicBezTo>
                <a:moveTo>
                  <a:pt x="1043" y="769"/>
                </a:moveTo>
                <a:cubicBezTo>
                  <a:pt x="1046" y="772"/>
                  <a:pt x="1051" y="772"/>
                  <a:pt x="1053" y="769"/>
                </a:cubicBezTo>
                <a:cubicBezTo>
                  <a:pt x="1056" y="767"/>
                  <a:pt x="1056" y="762"/>
                  <a:pt x="1053" y="759"/>
                </a:cubicBezTo>
                <a:cubicBezTo>
                  <a:pt x="1051" y="756"/>
                  <a:pt x="1046" y="756"/>
                  <a:pt x="1043" y="759"/>
                </a:cubicBezTo>
                <a:cubicBezTo>
                  <a:pt x="1041" y="762"/>
                  <a:pt x="1041" y="767"/>
                  <a:pt x="1043" y="769"/>
                </a:cubicBezTo>
                <a:moveTo>
                  <a:pt x="1051" y="997"/>
                </a:moveTo>
                <a:cubicBezTo>
                  <a:pt x="1048" y="996"/>
                  <a:pt x="1044" y="997"/>
                  <a:pt x="1042" y="1001"/>
                </a:cubicBezTo>
                <a:cubicBezTo>
                  <a:pt x="1040" y="1005"/>
                  <a:pt x="1042" y="1009"/>
                  <a:pt x="1046" y="1010"/>
                </a:cubicBezTo>
                <a:cubicBezTo>
                  <a:pt x="1049" y="1012"/>
                  <a:pt x="1054" y="1010"/>
                  <a:pt x="1055" y="1006"/>
                </a:cubicBezTo>
                <a:cubicBezTo>
                  <a:pt x="1057" y="1003"/>
                  <a:pt x="1055" y="999"/>
                  <a:pt x="1051" y="997"/>
                </a:cubicBezTo>
                <a:moveTo>
                  <a:pt x="1106" y="1073"/>
                </a:moveTo>
                <a:cubicBezTo>
                  <a:pt x="1110" y="1075"/>
                  <a:pt x="1114" y="1073"/>
                  <a:pt x="1115" y="1069"/>
                </a:cubicBezTo>
                <a:cubicBezTo>
                  <a:pt x="1117" y="1066"/>
                  <a:pt x="1115" y="1062"/>
                  <a:pt x="1111" y="1060"/>
                </a:cubicBezTo>
                <a:cubicBezTo>
                  <a:pt x="1108" y="1059"/>
                  <a:pt x="1104" y="1060"/>
                  <a:pt x="1102" y="1064"/>
                </a:cubicBezTo>
                <a:cubicBezTo>
                  <a:pt x="1101" y="1068"/>
                  <a:pt x="1102" y="1072"/>
                  <a:pt x="1106" y="1073"/>
                </a:cubicBezTo>
                <a:moveTo>
                  <a:pt x="1058" y="106"/>
                </a:moveTo>
                <a:cubicBezTo>
                  <a:pt x="1059" y="102"/>
                  <a:pt x="1058" y="98"/>
                  <a:pt x="1055" y="96"/>
                </a:cubicBezTo>
                <a:cubicBezTo>
                  <a:pt x="1051" y="94"/>
                  <a:pt x="1047" y="95"/>
                  <a:pt x="1045" y="99"/>
                </a:cubicBezTo>
                <a:cubicBezTo>
                  <a:pt x="1043" y="102"/>
                  <a:pt x="1044" y="107"/>
                  <a:pt x="1048" y="109"/>
                </a:cubicBezTo>
                <a:cubicBezTo>
                  <a:pt x="1051" y="110"/>
                  <a:pt x="1056" y="109"/>
                  <a:pt x="1058" y="106"/>
                </a:cubicBezTo>
                <a:moveTo>
                  <a:pt x="1074" y="354"/>
                </a:moveTo>
                <a:cubicBezTo>
                  <a:pt x="1070" y="358"/>
                  <a:pt x="1070" y="364"/>
                  <a:pt x="1074" y="367"/>
                </a:cubicBezTo>
                <a:cubicBezTo>
                  <a:pt x="1077" y="371"/>
                  <a:pt x="1083" y="371"/>
                  <a:pt x="1087" y="367"/>
                </a:cubicBezTo>
                <a:cubicBezTo>
                  <a:pt x="1091" y="364"/>
                  <a:pt x="1091" y="358"/>
                  <a:pt x="1087" y="354"/>
                </a:cubicBezTo>
                <a:cubicBezTo>
                  <a:pt x="1083" y="350"/>
                  <a:pt x="1077" y="350"/>
                  <a:pt x="1074" y="354"/>
                </a:cubicBezTo>
                <a:moveTo>
                  <a:pt x="1185" y="119"/>
                </a:moveTo>
                <a:cubicBezTo>
                  <a:pt x="1181" y="117"/>
                  <a:pt x="1177" y="118"/>
                  <a:pt x="1175" y="121"/>
                </a:cubicBezTo>
                <a:cubicBezTo>
                  <a:pt x="1173" y="125"/>
                  <a:pt x="1174" y="129"/>
                  <a:pt x="1178" y="131"/>
                </a:cubicBezTo>
                <a:cubicBezTo>
                  <a:pt x="1181" y="133"/>
                  <a:pt x="1185" y="132"/>
                  <a:pt x="1187" y="128"/>
                </a:cubicBezTo>
                <a:cubicBezTo>
                  <a:pt x="1189" y="125"/>
                  <a:pt x="1188" y="121"/>
                  <a:pt x="1185" y="119"/>
                </a:cubicBezTo>
                <a:moveTo>
                  <a:pt x="1349" y="76"/>
                </a:moveTo>
                <a:cubicBezTo>
                  <a:pt x="1346" y="74"/>
                  <a:pt x="1342" y="76"/>
                  <a:pt x="1340" y="80"/>
                </a:cubicBezTo>
                <a:cubicBezTo>
                  <a:pt x="1339" y="83"/>
                  <a:pt x="1340" y="87"/>
                  <a:pt x="1344" y="89"/>
                </a:cubicBezTo>
                <a:cubicBezTo>
                  <a:pt x="1348" y="90"/>
                  <a:pt x="1352" y="89"/>
                  <a:pt x="1353" y="85"/>
                </a:cubicBezTo>
                <a:cubicBezTo>
                  <a:pt x="1355" y="81"/>
                  <a:pt x="1353" y="77"/>
                  <a:pt x="1349" y="76"/>
                </a:cubicBezTo>
                <a:moveTo>
                  <a:pt x="1158" y="992"/>
                </a:moveTo>
                <a:cubicBezTo>
                  <a:pt x="1156" y="999"/>
                  <a:pt x="1158" y="1006"/>
                  <a:pt x="1165" y="1008"/>
                </a:cubicBezTo>
                <a:cubicBezTo>
                  <a:pt x="1171" y="1011"/>
                  <a:pt x="1178" y="1008"/>
                  <a:pt x="1181" y="1002"/>
                </a:cubicBezTo>
                <a:cubicBezTo>
                  <a:pt x="1183" y="996"/>
                  <a:pt x="1180" y="988"/>
                  <a:pt x="1174" y="986"/>
                </a:cubicBezTo>
                <a:cubicBezTo>
                  <a:pt x="1168" y="983"/>
                  <a:pt x="1161" y="986"/>
                  <a:pt x="1158" y="992"/>
                </a:cubicBezTo>
                <a:moveTo>
                  <a:pt x="1187" y="578"/>
                </a:moveTo>
                <a:cubicBezTo>
                  <a:pt x="1185" y="582"/>
                  <a:pt x="1186" y="586"/>
                  <a:pt x="1189" y="588"/>
                </a:cubicBezTo>
                <a:cubicBezTo>
                  <a:pt x="1193" y="590"/>
                  <a:pt x="1197" y="589"/>
                  <a:pt x="1199" y="585"/>
                </a:cubicBezTo>
                <a:cubicBezTo>
                  <a:pt x="1201" y="582"/>
                  <a:pt x="1200" y="578"/>
                  <a:pt x="1196" y="576"/>
                </a:cubicBezTo>
                <a:cubicBezTo>
                  <a:pt x="1193" y="574"/>
                  <a:pt x="1189" y="575"/>
                  <a:pt x="1187" y="578"/>
                </a:cubicBezTo>
                <a:moveTo>
                  <a:pt x="1207" y="762"/>
                </a:moveTo>
                <a:cubicBezTo>
                  <a:pt x="1203" y="761"/>
                  <a:pt x="1199" y="763"/>
                  <a:pt x="1198" y="766"/>
                </a:cubicBezTo>
                <a:cubicBezTo>
                  <a:pt x="1196" y="770"/>
                  <a:pt x="1198" y="774"/>
                  <a:pt x="1201" y="775"/>
                </a:cubicBezTo>
                <a:cubicBezTo>
                  <a:pt x="1205" y="777"/>
                  <a:pt x="1209" y="775"/>
                  <a:pt x="1211" y="772"/>
                </a:cubicBezTo>
                <a:cubicBezTo>
                  <a:pt x="1212" y="768"/>
                  <a:pt x="1210" y="764"/>
                  <a:pt x="1207" y="762"/>
                </a:cubicBezTo>
                <a:moveTo>
                  <a:pt x="1319" y="1293"/>
                </a:moveTo>
                <a:cubicBezTo>
                  <a:pt x="1323" y="1295"/>
                  <a:pt x="1327" y="1293"/>
                  <a:pt x="1329" y="1290"/>
                </a:cubicBezTo>
                <a:cubicBezTo>
                  <a:pt x="1330" y="1286"/>
                  <a:pt x="1328" y="1282"/>
                  <a:pt x="1325" y="1280"/>
                </a:cubicBezTo>
                <a:cubicBezTo>
                  <a:pt x="1321" y="1279"/>
                  <a:pt x="1317" y="1280"/>
                  <a:pt x="1315" y="1284"/>
                </a:cubicBezTo>
                <a:cubicBezTo>
                  <a:pt x="1314" y="1288"/>
                  <a:pt x="1316" y="1292"/>
                  <a:pt x="1319" y="1293"/>
                </a:cubicBezTo>
                <a:moveTo>
                  <a:pt x="1326" y="606"/>
                </a:moveTo>
                <a:cubicBezTo>
                  <a:pt x="1328" y="603"/>
                  <a:pt x="1327" y="598"/>
                  <a:pt x="1323" y="596"/>
                </a:cubicBezTo>
                <a:cubicBezTo>
                  <a:pt x="1320" y="594"/>
                  <a:pt x="1315" y="596"/>
                  <a:pt x="1313" y="599"/>
                </a:cubicBezTo>
                <a:cubicBezTo>
                  <a:pt x="1311" y="602"/>
                  <a:pt x="1313" y="607"/>
                  <a:pt x="1316" y="609"/>
                </a:cubicBezTo>
                <a:cubicBezTo>
                  <a:pt x="1320" y="611"/>
                  <a:pt x="1324" y="609"/>
                  <a:pt x="1326" y="606"/>
                </a:cubicBezTo>
                <a:moveTo>
                  <a:pt x="1329" y="229"/>
                </a:moveTo>
                <a:cubicBezTo>
                  <a:pt x="1327" y="233"/>
                  <a:pt x="1329" y="237"/>
                  <a:pt x="1332" y="239"/>
                </a:cubicBezTo>
                <a:cubicBezTo>
                  <a:pt x="1336" y="241"/>
                  <a:pt x="1340" y="240"/>
                  <a:pt x="1342" y="236"/>
                </a:cubicBezTo>
                <a:cubicBezTo>
                  <a:pt x="1344" y="233"/>
                  <a:pt x="1342" y="228"/>
                  <a:pt x="1339" y="226"/>
                </a:cubicBezTo>
                <a:cubicBezTo>
                  <a:pt x="1336" y="224"/>
                  <a:pt x="1331" y="226"/>
                  <a:pt x="1329" y="229"/>
                </a:cubicBezTo>
                <a:moveTo>
                  <a:pt x="1344" y="924"/>
                </a:moveTo>
                <a:cubicBezTo>
                  <a:pt x="1341" y="927"/>
                  <a:pt x="1341" y="932"/>
                  <a:pt x="1344" y="934"/>
                </a:cubicBezTo>
                <a:cubicBezTo>
                  <a:pt x="1347" y="937"/>
                  <a:pt x="1351" y="937"/>
                  <a:pt x="1354" y="934"/>
                </a:cubicBezTo>
                <a:cubicBezTo>
                  <a:pt x="1357" y="932"/>
                  <a:pt x="1357" y="927"/>
                  <a:pt x="1354" y="924"/>
                </a:cubicBezTo>
                <a:cubicBezTo>
                  <a:pt x="1351" y="922"/>
                  <a:pt x="1347" y="922"/>
                  <a:pt x="1344" y="924"/>
                </a:cubicBezTo>
                <a:moveTo>
                  <a:pt x="1197" y="884"/>
                </a:moveTo>
                <a:cubicBezTo>
                  <a:pt x="1202" y="886"/>
                  <a:pt x="1208" y="884"/>
                  <a:pt x="1210" y="879"/>
                </a:cubicBezTo>
                <a:cubicBezTo>
                  <a:pt x="1212" y="874"/>
                  <a:pt x="1209" y="869"/>
                  <a:pt x="1205" y="867"/>
                </a:cubicBezTo>
                <a:cubicBezTo>
                  <a:pt x="1200" y="865"/>
                  <a:pt x="1194" y="867"/>
                  <a:pt x="1192" y="872"/>
                </a:cubicBezTo>
                <a:cubicBezTo>
                  <a:pt x="1190" y="876"/>
                  <a:pt x="1193" y="882"/>
                  <a:pt x="1197" y="884"/>
                </a:cubicBezTo>
                <a:moveTo>
                  <a:pt x="1220" y="27"/>
                </a:moveTo>
                <a:cubicBezTo>
                  <a:pt x="1217" y="25"/>
                  <a:pt x="1212" y="26"/>
                  <a:pt x="1211" y="29"/>
                </a:cubicBezTo>
                <a:cubicBezTo>
                  <a:pt x="1209" y="33"/>
                  <a:pt x="1210" y="37"/>
                  <a:pt x="1213" y="39"/>
                </a:cubicBezTo>
                <a:cubicBezTo>
                  <a:pt x="1217" y="41"/>
                  <a:pt x="1221" y="40"/>
                  <a:pt x="1223" y="36"/>
                </a:cubicBezTo>
                <a:cubicBezTo>
                  <a:pt x="1225" y="33"/>
                  <a:pt x="1224" y="28"/>
                  <a:pt x="1220" y="27"/>
                </a:cubicBezTo>
                <a:moveTo>
                  <a:pt x="1235" y="209"/>
                </a:moveTo>
                <a:cubicBezTo>
                  <a:pt x="1230" y="206"/>
                  <a:pt x="1225" y="208"/>
                  <a:pt x="1222" y="212"/>
                </a:cubicBezTo>
                <a:cubicBezTo>
                  <a:pt x="1220" y="217"/>
                  <a:pt x="1221" y="222"/>
                  <a:pt x="1226" y="225"/>
                </a:cubicBezTo>
                <a:cubicBezTo>
                  <a:pt x="1230" y="228"/>
                  <a:pt x="1236" y="226"/>
                  <a:pt x="1239" y="221"/>
                </a:cubicBezTo>
                <a:cubicBezTo>
                  <a:pt x="1241" y="217"/>
                  <a:pt x="1239" y="211"/>
                  <a:pt x="1235" y="209"/>
                </a:cubicBezTo>
                <a:moveTo>
                  <a:pt x="1232" y="295"/>
                </a:moveTo>
                <a:cubicBezTo>
                  <a:pt x="1234" y="292"/>
                  <a:pt x="1232" y="287"/>
                  <a:pt x="1229" y="285"/>
                </a:cubicBezTo>
                <a:cubicBezTo>
                  <a:pt x="1226" y="283"/>
                  <a:pt x="1221" y="285"/>
                  <a:pt x="1219" y="288"/>
                </a:cubicBezTo>
                <a:cubicBezTo>
                  <a:pt x="1217" y="291"/>
                  <a:pt x="1219" y="296"/>
                  <a:pt x="1222" y="298"/>
                </a:cubicBezTo>
                <a:cubicBezTo>
                  <a:pt x="1225" y="300"/>
                  <a:pt x="1230" y="298"/>
                  <a:pt x="1232" y="295"/>
                </a:cubicBezTo>
                <a:moveTo>
                  <a:pt x="1212" y="367"/>
                </a:moveTo>
                <a:cubicBezTo>
                  <a:pt x="1215" y="369"/>
                  <a:pt x="1219" y="368"/>
                  <a:pt x="1221" y="365"/>
                </a:cubicBezTo>
                <a:cubicBezTo>
                  <a:pt x="1223" y="361"/>
                  <a:pt x="1222" y="357"/>
                  <a:pt x="1219" y="355"/>
                </a:cubicBezTo>
                <a:cubicBezTo>
                  <a:pt x="1215" y="353"/>
                  <a:pt x="1211" y="354"/>
                  <a:pt x="1209" y="358"/>
                </a:cubicBezTo>
                <a:cubicBezTo>
                  <a:pt x="1207" y="361"/>
                  <a:pt x="1208" y="365"/>
                  <a:pt x="1212" y="367"/>
                </a:cubicBezTo>
                <a:moveTo>
                  <a:pt x="1230" y="1137"/>
                </a:moveTo>
                <a:cubicBezTo>
                  <a:pt x="1234" y="1139"/>
                  <a:pt x="1238" y="1137"/>
                  <a:pt x="1240" y="1134"/>
                </a:cubicBezTo>
                <a:cubicBezTo>
                  <a:pt x="1241" y="1130"/>
                  <a:pt x="1240" y="1126"/>
                  <a:pt x="1236" y="1124"/>
                </a:cubicBezTo>
                <a:cubicBezTo>
                  <a:pt x="1232" y="1123"/>
                  <a:pt x="1228" y="1125"/>
                  <a:pt x="1227" y="1128"/>
                </a:cubicBezTo>
                <a:cubicBezTo>
                  <a:pt x="1225" y="1132"/>
                  <a:pt x="1227" y="1136"/>
                  <a:pt x="1230" y="1137"/>
                </a:cubicBezTo>
                <a:moveTo>
                  <a:pt x="1197" y="476"/>
                </a:moveTo>
                <a:cubicBezTo>
                  <a:pt x="1193" y="482"/>
                  <a:pt x="1196" y="489"/>
                  <a:pt x="1201" y="492"/>
                </a:cubicBezTo>
                <a:cubicBezTo>
                  <a:pt x="1207" y="496"/>
                  <a:pt x="1215" y="494"/>
                  <a:pt x="1218" y="488"/>
                </a:cubicBezTo>
                <a:cubicBezTo>
                  <a:pt x="1221" y="482"/>
                  <a:pt x="1219" y="475"/>
                  <a:pt x="1213" y="471"/>
                </a:cubicBezTo>
                <a:cubicBezTo>
                  <a:pt x="1207" y="468"/>
                  <a:pt x="1200" y="470"/>
                  <a:pt x="1197" y="476"/>
                </a:cubicBezTo>
                <a:moveTo>
                  <a:pt x="1173" y="1093"/>
                </a:moveTo>
                <a:cubicBezTo>
                  <a:pt x="1171" y="1098"/>
                  <a:pt x="1173" y="1104"/>
                  <a:pt x="1178" y="1106"/>
                </a:cubicBezTo>
                <a:cubicBezTo>
                  <a:pt x="1183" y="1108"/>
                  <a:pt x="1188" y="1105"/>
                  <a:pt x="1190" y="1101"/>
                </a:cubicBezTo>
                <a:cubicBezTo>
                  <a:pt x="1192" y="1096"/>
                  <a:pt x="1190" y="1090"/>
                  <a:pt x="1185" y="1088"/>
                </a:cubicBezTo>
                <a:cubicBezTo>
                  <a:pt x="1181" y="1086"/>
                  <a:pt x="1175" y="1089"/>
                  <a:pt x="1173" y="1093"/>
                </a:cubicBezTo>
                <a:moveTo>
                  <a:pt x="1192" y="670"/>
                </a:moveTo>
                <a:cubicBezTo>
                  <a:pt x="1189" y="666"/>
                  <a:pt x="1183" y="666"/>
                  <a:pt x="1179" y="670"/>
                </a:cubicBezTo>
                <a:cubicBezTo>
                  <a:pt x="1175" y="674"/>
                  <a:pt x="1175" y="680"/>
                  <a:pt x="1179" y="683"/>
                </a:cubicBezTo>
                <a:cubicBezTo>
                  <a:pt x="1183" y="687"/>
                  <a:pt x="1189" y="687"/>
                  <a:pt x="1192" y="683"/>
                </a:cubicBezTo>
                <a:cubicBezTo>
                  <a:pt x="1196" y="680"/>
                  <a:pt x="1196" y="674"/>
                  <a:pt x="1192" y="670"/>
                </a:cubicBezTo>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7" name="Freeform 68">
            <a:extLst>
              <a:ext uri="{FF2B5EF4-FFF2-40B4-BE49-F238E27FC236}">
                <a16:creationId xmlns:a16="http://schemas.microsoft.com/office/drawing/2014/main" id="{FEFE2A21-01C9-4DD2-A56D-DCF35DF11910}"/>
              </a:ext>
            </a:extLst>
          </p:cNvPr>
          <p:cNvSpPr>
            <a:spLocks noEditPoints="1"/>
          </p:cNvSpPr>
          <p:nvPr/>
        </p:nvSpPr>
        <p:spPr bwMode="auto">
          <a:xfrm>
            <a:off x="3807321" y="830204"/>
            <a:ext cx="6669874" cy="6045259"/>
          </a:xfrm>
          <a:custGeom>
            <a:avLst/>
            <a:gdLst>
              <a:gd name="T0" fmla="*/ 1349 w 1400"/>
              <a:gd name="T1" fmla="*/ 1131 h 1268"/>
              <a:gd name="T2" fmla="*/ 1391 w 1400"/>
              <a:gd name="T3" fmla="*/ 1268 h 1268"/>
              <a:gd name="T4" fmla="*/ 1089 w 1400"/>
              <a:gd name="T5" fmla="*/ 1268 h 1268"/>
              <a:gd name="T6" fmla="*/ 1089 w 1400"/>
              <a:gd name="T7" fmla="*/ 1210 h 1268"/>
              <a:gd name="T8" fmla="*/ 972 w 1400"/>
              <a:gd name="T9" fmla="*/ 1157 h 1268"/>
              <a:gd name="T10" fmla="*/ 919 w 1400"/>
              <a:gd name="T11" fmla="*/ 1019 h 1268"/>
              <a:gd name="T12" fmla="*/ 827 w 1400"/>
              <a:gd name="T13" fmla="*/ 980 h 1268"/>
              <a:gd name="T14" fmla="*/ 793 w 1400"/>
              <a:gd name="T15" fmla="*/ 923 h 1268"/>
              <a:gd name="T16" fmla="*/ 687 w 1400"/>
              <a:gd name="T17" fmla="*/ 895 h 1268"/>
              <a:gd name="T18" fmla="*/ 687 w 1400"/>
              <a:gd name="T19" fmla="*/ 740 h 1268"/>
              <a:gd name="T20" fmla="*/ 842 w 1400"/>
              <a:gd name="T21" fmla="*/ 740 h 1268"/>
              <a:gd name="T22" fmla="*/ 863 w 1400"/>
              <a:gd name="T23" fmla="*/ 769 h 1268"/>
              <a:gd name="T24" fmla="*/ 1013 w 1400"/>
              <a:gd name="T25" fmla="*/ 794 h 1268"/>
              <a:gd name="T26" fmla="*/ 1047 w 1400"/>
              <a:gd name="T27" fmla="*/ 853 h 1268"/>
              <a:gd name="T28" fmla="*/ 1231 w 1400"/>
              <a:gd name="T29" fmla="*/ 898 h 1268"/>
              <a:gd name="T30" fmla="*/ 1273 w 1400"/>
              <a:gd name="T31" fmla="*/ 1089 h 1268"/>
              <a:gd name="T32" fmla="*/ 1349 w 1400"/>
              <a:gd name="T33" fmla="*/ 1131 h 1268"/>
              <a:gd name="T34" fmla="*/ 510 w 1400"/>
              <a:gd name="T35" fmla="*/ 178 h 1268"/>
              <a:gd name="T36" fmla="*/ 320 w 1400"/>
              <a:gd name="T37" fmla="*/ 135 h 1268"/>
              <a:gd name="T38" fmla="*/ 278 w 1400"/>
              <a:gd name="T39" fmla="*/ 60 h 1268"/>
              <a:gd name="T40" fmla="*/ 60 w 1400"/>
              <a:gd name="T41" fmla="*/ 60 h 1268"/>
              <a:gd name="T42" fmla="*/ 60 w 1400"/>
              <a:gd name="T43" fmla="*/ 278 h 1268"/>
              <a:gd name="T44" fmla="*/ 199 w 1400"/>
              <a:gd name="T45" fmla="*/ 320 h 1268"/>
              <a:gd name="T46" fmla="*/ 252 w 1400"/>
              <a:gd name="T47" fmla="*/ 436 h 1268"/>
              <a:gd name="T48" fmla="*/ 390 w 1400"/>
              <a:gd name="T49" fmla="*/ 490 h 1268"/>
              <a:gd name="T50" fmla="*/ 428 w 1400"/>
              <a:gd name="T51" fmla="*/ 582 h 1268"/>
              <a:gd name="T52" fmla="*/ 485 w 1400"/>
              <a:gd name="T53" fmla="*/ 615 h 1268"/>
              <a:gd name="T54" fmla="*/ 514 w 1400"/>
              <a:gd name="T55" fmla="*/ 721 h 1268"/>
              <a:gd name="T56" fmla="*/ 668 w 1400"/>
              <a:gd name="T57" fmla="*/ 721 h 1268"/>
              <a:gd name="T58" fmla="*/ 668 w 1400"/>
              <a:gd name="T59" fmla="*/ 567 h 1268"/>
              <a:gd name="T60" fmla="*/ 640 w 1400"/>
              <a:gd name="T61" fmla="*/ 546 h 1268"/>
              <a:gd name="T62" fmla="*/ 614 w 1400"/>
              <a:gd name="T63" fmla="*/ 396 h 1268"/>
              <a:gd name="T64" fmla="*/ 555 w 1400"/>
              <a:gd name="T65" fmla="*/ 362 h 1268"/>
              <a:gd name="T66" fmla="*/ 510 w 1400"/>
              <a:gd name="T67" fmla="*/ 178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0" h="1268">
                <a:moveTo>
                  <a:pt x="1349" y="1131"/>
                </a:moveTo>
                <a:cubicBezTo>
                  <a:pt x="1386" y="1168"/>
                  <a:pt x="1400" y="1220"/>
                  <a:pt x="1391" y="1268"/>
                </a:cubicBezTo>
                <a:cubicBezTo>
                  <a:pt x="1089" y="1268"/>
                  <a:pt x="1089" y="1268"/>
                  <a:pt x="1089" y="1268"/>
                </a:cubicBezTo>
                <a:cubicBezTo>
                  <a:pt x="1085" y="1249"/>
                  <a:pt x="1085" y="1229"/>
                  <a:pt x="1089" y="1210"/>
                </a:cubicBezTo>
                <a:cubicBezTo>
                  <a:pt x="1046" y="1207"/>
                  <a:pt x="1005" y="1189"/>
                  <a:pt x="972" y="1157"/>
                </a:cubicBezTo>
                <a:cubicBezTo>
                  <a:pt x="934" y="1119"/>
                  <a:pt x="917" y="1068"/>
                  <a:pt x="919" y="1019"/>
                </a:cubicBezTo>
                <a:cubicBezTo>
                  <a:pt x="886" y="1019"/>
                  <a:pt x="852" y="1006"/>
                  <a:pt x="827" y="980"/>
                </a:cubicBezTo>
                <a:cubicBezTo>
                  <a:pt x="810" y="964"/>
                  <a:pt x="799" y="944"/>
                  <a:pt x="793" y="923"/>
                </a:cubicBezTo>
                <a:cubicBezTo>
                  <a:pt x="757" y="933"/>
                  <a:pt x="716" y="924"/>
                  <a:pt x="687" y="895"/>
                </a:cubicBezTo>
                <a:cubicBezTo>
                  <a:pt x="645" y="852"/>
                  <a:pt x="645" y="783"/>
                  <a:pt x="687" y="740"/>
                </a:cubicBezTo>
                <a:cubicBezTo>
                  <a:pt x="730" y="698"/>
                  <a:pt x="799" y="698"/>
                  <a:pt x="842" y="740"/>
                </a:cubicBezTo>
                <a:cubicBezTo>
                  <a:pt x="851" y="749"/>
                  <a:pt x="858" y="759"/>
                  <a:pt x="863" y="769"/>
                </a:cubicBezTo>
                <a:cubicBezTo>
                  <a:pt x="912" y="745"/>
                  <a:pt x="972" y="754"/>
                  <a:pt x="1013" y="794"/>
                </a:cubicBezTo>
                <a:cubicBezTo>
                  <a:pt x="1030" y="811"/>
                  <a:pt x="1041" y="832"/>
                  <a:pt x="1047" y="853"/>
                </a:cubicBezTo>
                <a:cubicBezTo>
                  <a:pt x="1110" y="834"/>
                  <a:pt x="1181" y="849"/>
                  <a:pt x="1231" y="898"/>
                </a:cubicBezTo>
                <a:cubicBezTo>
                  <a:pt x="1282" y="950"/>
                  <a:pt x="1296" y="1025"/>
                  <a:pt x="1273" y="1089"/>
                </a:cubicBezTo>
                <a:cubicBezTo>
                  <a:pt x="1301" y="1095"/>
                  <a:pt x="1327" y="1109"/>
                  <a:pt x="1349" y="1131"/>
                </a:cubicBezTo>
                <a:moveTo>
                  <a:pt x="510" y="178"/>
                </a:moveTo>
                <a:cubicBezTo>
                  <a:pt x="459" y="126"/>
                  <a:pt x="384" y="112"/>
                  <a:pt x="320" y="135"/>
                </a:cubicBezTo>
                <a:cubicBezTo>
                  <a:pt x="313" y="108"/>
                  <a:pt x="300" y="81"/>
                  <a:pt x="278" y="60"/>
                </a:cubicBezTo>
                <a:cubicBezTo>
                  <a:pt x="218" y="0"/>
                  <a:pt x="120" y="0"/>
                  <a:pt x="60" y="60"/>
                </a:cubicBezTo>
                <a:cubicBezTo>
                  <a:pt x="0" y="120"/>
                  <a:pt x="0" y="218"/>
                  <a:pt x="60" y="278"/>
                </a:cubicBezTo>
                <a:cubicBezTo>
                  <a:pt x="98" y="315"/>
                  <a:pt x="150" y="329"/>
                  <a:pt x="199" y="320"/>
                </a:cubicBezTo>
                <a:cubicBezTo>
                  <a:pt x="202" y="362"/>
                  <a:pt x="220" y="404"/>
                  <a:pt x="252" y="436"/>
                </a:cubicBezTo>
                <a:cubicBezTo>
                  <a:pt x="290" y="474"/>
                  <a:pt x="340" y="492"/>
                  <a:pt x="390" y="490"/>
                </a:cubicBezTo>
                <a:cubicBezTo>
                  <a:pt x="390" y="523"/>
                  <a:pt x="403" y="556"/>
                  <a:pt x="428" y="582"/>
                </a:cubicBezTo>
                <a:cubicBezTo>
                  <a:pt x="445" y="598"/>
                  <a:pt x="465" y="610"/>
                  <a:pt x="485" y="615"/>
                </a:cubicBezTo>
                <a:cubicBezTo>
                  <a:pt x="476" y="652"/>
                  <a:pt x="485" y="693"/>
                  <a:pt x="514" y="721"/>
                </a:cubicBezTo>
                <a:cubicBezTo>
                  <a:pt x="556" y="764"/>
                  <a:pt x="626" y="764"/>
                  <a:pt x="668" y="721"/>
                </a:cubicBezTo>
                <a:cubicBezTo>
                  <a:pt x="711" y="679"/>
                  <a:pt x="711" y="609"/>
                  <a:pt x="668" y="567"/>
                </a:cubicBezTo>
                <a:cubicBezTo>
                  <a:pt x="660" y="558"/>
                  <a:pt x="650" y="551"/>
                  <a:pt x="640" y="546"/>
                </a:cubicBezTo>
                <a:cubicBezTo>
                  <a:pt x="663" y="497"/>
                  <a:pt x="655" y="437"/>
                  <a:pt x="614" y="396"/>
                </a:cubicBezTo>
                <a:cubicBezTo>
                  <a:pt x="597" y="379"/>
                  <a:pt x="577" y="368"/>
                  <a:pt x="555" y="362"/>
                </a:cubicBezTo>
                <a:cubicBezTo>
                  <a:pt x="575" y="299"/>
                  <a:pt x="560" y="228"/>
                  <a:pt x="510" y="178"/>
                </a:cubicBezTo>
              </a:path>
            </a:pathLst>
          </a:custGeom>
          <a:gradFill flip="none" rotWithShape="1">
            <a:gsLst>
              <a:gs pos="65000">
                <a:schemeClr val="bg1"/>
              </a:gs>
              <a:gs pos="18000">
                <a:schemeClr val="accent1"/>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9" name="Freeform 70">
            <a:extLst>
              <a:ext uri="{FF2B5EF4-FFF2-40B4-BE49-F238E27FC236}">
                <a16:creationId xmlns:a16="http://schemas.microsoft.com/office/drawing/2014/main" id="{AA93CF8C-6A8B-4F04-B64A-AD07CA0CA15F}"/>
              </a:ext>
            </a:extLst>
          </p:cNvPr>
          <p:cNvSpPr>
            <a:spLocks/>
          </p:cNvSpPr>
          <p:nvPr/>
        </p:nvSpPr>
        <p:spPr bwMode="auto">
          <a:xfrm>
            <a:off x="9542883" y="2851568"/>
            <a:ext cx="2649117" cy="2645978"/>
          </a:xfrm>
          <a:custGeom>
            <a:avLst/>
            <a:gdLst>
              <a:gd name="T0" fmla="*/ 556 w 556"/>
              <a:gd name="T1" fmla="*/ 404 h 555"/>
              <a:gd name="T2" fmla="*/ 501 w 556"/>
              <a:gd name="T3" fmla="*/ 377 h 555"/>
              <a:gd name="T4" fmla="*/ 465 w 556"/>
              <a:gd name="T5" fmla="*/ 218 h 555"/>
              <a:gd name="T6" fmla="*/ 311 w 556"/>
              <a:gd name="T7" fmla="*/ 180 h 555"/>
              <a:gd name="T8" fmla="*/ 283 w 556"/>
              <a:gd name="T9" fmla="*/ 131 h 555"/>
              <a:gd name="T10" fmla="*/ 157 w 556"/>
              <a:gd name="T11" fmla="*/ 109 h 555"/>
              <a:gd name="T12" fmla="*/ 140 w 556"/>
              <a:gd name="T13" fmla="*/ 86 h 555"/>
              <a:gd name="T14" fmla="*/ 86 w 556"/>
              <a:gd name="T15" fmla="*/ 59 h 555"/>
              <a:gd name="T16" fmla="*/ 0 w 556"/>
              <a:gd name="T17" fmla="*/ 0 h 555"/>
              <a:gd name="T18" fmla="*/ 61 w 556"/>
              <a:gd name="T19" fmla="*/ 60 h 555"/>
              <a:gd name="T20" fmla="*/ 281 w 556"/>
              <a:gd name="T21" fmla="*/ 280 h 555"/>
              <a:gd name="T22" fmla="*/ 493 w 556"/>
              <a:gd name="T23" fmla="*/ 492 h 555"/>
              <a:gd name="T24" fmla="*/ 556 w 556"/>
              <a:gd name="T25" fmla="*/ 555 h 555"/>
              <a:gd name="T26" fmla="*/ 556 w 556"/>
              <a:gd name="T27" fmla="*/ 404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6" h="555">
                <a:moveTo>
                  <a:pt x="556" y="404"/>
                </a:moveTo>
                <a:cubicBezTo>
                  <a:pt x="539" y="391"/>
                  <a:pt x="521" y="382"/>
                  <a:pt x="501" y="377"/>
                </a:cubicBezTo>
                <a:cubicBezTo>
                  <a:pt x="520" y="324"/>
                  <a:pt x="509" y="261"/>
                  <a:pt x="465" y="218"/>
                </a:cubicBezTo>
                <a:cubicBezTo>
                  <a:pt x="424" y="176"/>
                  <a:pt x="364" y="164"/>
                  <a:pt x="311" y="180"/>
                </a:cubicBezTo>
                <a:cubicBezTo>
                  <a:pt x="307" y="162"/>
                  <a:pt x="297" y="145"/>
                  <a:pt x="283" y="131"/>
                </a:cubicBezTo>
                <a:cubicBezTo>
                  <a:pt x="249" y="97"/>
                  <a:pt x="198" y="90"/>
                  <a:pt x="157" y="109"/>
                </a:cubicBezTo>
                <a:cubicBezTo>
                  <a:pt x="153" y="101"/>
                  <a:pt x="147" y="93"/>
                  <a:pt x="140" y="86"/>
                </a:cubicBezTo>
                <a:cubicBezTo>
                  <a:pt x="125" y="70"/>
                  <a:pt x="106" y="62"/>
                  <a:pt x="86" y="59"/>
                </a:cubicBezTo>
                <a:cubicBezTo>
                  <a:pt x="0" y="0"/>
                  <a:pt x="0" y="0"/>
                  <a:pt x="0" y="0"/>
                </a:cubicBezTo>
                <a:cubicBezTo>
                  <a:pt x="61" y="60"/>
                  <a:pt x="61" y="60"/>
                  <a:pt x="61" y="60"/>
                </a:cubicBezTo>
                <a:cubicBezTo>
                  <a:pt x="281" y="280"/>
                  <a:pt x="281" y="280"/>
                  <a:pt x="281" y="280"/>
                </a:cubicBezTo>
                <a:cubicBezTo>
                  <a:pt x="493" y="492"/>
                  <a:pt x="493" y="492"/>
                  <a:pt x="493" y="492"/>
                </a:cubicBezTo>
                <a:cubicBezTo>
                  <a:pt x="556" y="555"/>
                  <a:pt x="556" y="555"/>
                  <a:pt x="556" y="555"/>
                </a:cubicBezTo>
                <a:cubicBezTo>
                  <a:pt x="556" y="404"/>
                  <a:pt x="556" y="404"/>
                  <a:pt x="556" y="404"/>
                </a:cubicBezTo>
              </a:path>
            </a:pathLst>
          </a:custGeom>
          <a:gradFill flip="none" rotWithShape="1">
            <a:gsLst>
              <a:gs pos="100000">
                <a:schemeClr val="bg1">
                  <a:alpha val="49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0" name="Freeform 71">
            <a:extLst>
              <a:ext uri="{FF2B5EF4-FFF2-40B4-BE49-F238E27FC236}">
                <a16:creationId xmlns:a16="http://schemas.microsoft.com/office/drawing/2014/main" id="{E531E183-C470-42B7-B99B-77C224BA8246}"/>
              </a:ext>
            </a:extLst>
          </p:cNvPr>
          <p:cNvSpPr>
            <a:spLocks/>
          </p:cNvSpPr>
          <p:nvPr/>
        </p:nvSpPr>
        <p:spPr bwMode="auto">
          <a:xfrm>
            <a:off x="8857513" y="142814"/>
            <a:ext cx="3201539" cy="3199970"/>
          </a:xfrm>
          <a:custGeom>
            <a:avLst/>
            <a:gdLst>
              <a:gd name="T0" fmla="*/ 672 w 672"/>
              <a:gd name="T1" fmla="*/ 664 h 671"/>
              <a:gd name="T2" fmla="*/ 534 w 672"/>
              <a:gd name="T3" fmla="*/ 499 h 671"/>
              <a:gd name="T4" fmla="*/ 509 w 672"/>
              <a:gd name="T5" fmla="*/ 371 h 671"/>
              <a:gd name="T6" fmla="*/ 452 w 672"/>
              <a:gd name="T7" fmla="*/ 340 h 671"/>
              <a:gd name="T8" fmla="*/ 419 w 672"/>
              <a:gd name="T9" fmla="*/ 196 h 671"/>
              <a:gd name="T10" fmla="*/ 281 w 672"/>
              <a:gd name="T11" fmla="*/ 162 h 671"/>
              <a:gd name="T12" fmla="*/ 255 w 672"/>
              <a:gd name="T13" fmla="*/ 118 h 671"/>
              <a:gd name="T14" fmla="*/ 142 w 672"/>
              <a:gd name="T15" fmla="*/ 99 h 671"/>
              <a:gd name="T16" fmla="*/ 126 w 672"/>
              <a:gd name="T17" fmla="*/ 77 h 671"/>
              <a:gd name="T18" fmla="*/ 77 w 672"/>
              <a:gd name="T19" fmla="*/ 53 h 671"/>
              <a:gd name="T20" fmla="*/ 0 w 672"/>
              <a:gd name="T21" fmla="*/ 0 h 671"/>
              <a:gd name="T22" fmla="*/ 55 w 672"/>
              <a:gd name="T23" fmla="*/ 54 h 671"/>
              <a:gd name="T24" fmla="*/ 253 w 672"/>
              <a:gd name="T25" fmla="*/ 253 h 671"/>
              <a:gd name="T26" fmla="*/ 444 w 672"/>
              <a:gd name="T27" fmla="*/ 443 h 671"/>
              <a:gd name="T28" fmla="*/ 521 w 672"/>
              <a:gd name="T29" fmla="*/ 521 h 671"/>
              <a:gd name="T30" fmla="*/ 672 w 672"/>
              <a:gd name="T31" fmla="*/ 671 h 671"/>
              <a:gd name="T32" fmla="*/ 672 w 672"/>
              <a:gd name="T33" fmla="*/ 66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2" h="671">
                <a:moveTo>
                  <a:pt x="672" y="664"/>
                </a:moveTo>
                <a:cubicBezTo>
                  <a:pt x="534" y="499"/>
                  <a:pt x="534" y="499"/>
                  <a:pt x="534" y="499"/>
                </a:cubicBezTo>
                <a:cubicBezTo>
                  <a:pt x="551" y="456"/>
                  <a:pt x="543" y="406"/>
                  <a:pt x="509" y="371"/>
                </a:cubicBezTo>
                <a:cubicBezTo>
                  <a:pt x="492" y="355"/>
                  <a:pt x="473" y="345"/>
                  <a:pt x="452" y="340"/>
                </a:cubicBezTo>
                <a:cubicBezTo>
                  <a:pt x="469" y="292"/>
                  <a:pt x="458" y="235"/>
                  <a:pt x="419" y="196"/>
                </a:cubicBezTo>
                <a:cubicBezTo>
                  <a:pt x="382" y="159"/>
                  <a:pt x="328" y="147"/>
                  <a:pt x="281" y="162"/>
                </a:cubicBezTo>
                <a:cubicBezTo>
                  <a:pt x="276" y="146"/>
                  <a:pt x="268" y="131"/>
                  <a:pt x="255" y="118"/>
                </a:cubicBezTo>
                <a:cubicBezTo>
                  <a:pt x="224" y="87"/>
                  <a:pt x="179" y="81"/>
                  <a:pt x="142" y="99"/>
                </a:cubicBezTo>
                <a:cubicBezTo>
                  <a:pt x="138" y="91"/>
                  <a:pt x="133" y="83"/>
                  <a:pt x="126" y="77"/>
                </a:cubicBezTo>
                <a:cubicBezTo>
                  <a:pt x="112" y="63"/>
                  <a:pt x="95" y="55"/>
                  <a:pt x="77" y="53"/>
                </a:cubicBezTo>
                <a:cubicBezTo>
                  <a:pt x="0" y="0"/>
                  <a:pt x="0" y="0"/>
                  <a:pt x="0" y="0"/>
                </a:cubicBezTo>
                <a:cubicBezTo>
                  <a:pt x="55" y="54"/>
                  <a:pt x="55" y="54"/>
                  <a:pt x="55" y="54"/>
                </a:cubicBezTo>
                <a:cubicBezTo>
                  <a:pt x="253" y="253"/>
                  <a:pt x="253" y="253"/>
                  <a:pt x="253" y="253"/>
                </a:cubicBezTo>
                <a:cubicBezTo>
                  <a:pt x="444" y="443"/>
                  <a:pt x="444" y="443"/>
                  <a:pt x="444" y="443"/>
                </a:cubicBezTo>
                <a:cubicBezTo>
                  <a:pt x="521" y="521"/>
                  <a:pt x="521" y="521"/>
                  <a:pt x="521" y="521"/>
                </a:cubicBezTo>
                <a:cubicBezTo>
                  <a:pt x="672" y="671"/>
                  <a:pt x="672" y="671"/>
                  <a:pt x="672" y="671"/>
                </a:cubicBezTo>
                <a:lnTo>
                  <a:pt x="672" y="664"/>
                </a:lnTo>
                <a:close/>
              </a:path>
            </a:pathLst>
          </a:custGeom>
          <a:gradFill flip="none" rotWithShape="1">
            <a:gsLst>
              <a:gs pos="100000">
                <a:schemeClr val="bg1">
                  <a:alpha val="74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1" name="Freeform 72">
            <a:extLst>
              <a:ext uri="{FF2B5EF4-FFF2-40B4-BE49-F238E27FC236}">
                <a16:creationId xmlns:a16="http://schemas.microsoft.com/office/drawing/2014/main" id="{3FB0C2F2-C312-4092-BCA0-DDEC45381CF8}"/>
              </a:ext>
            </a:extLst>
          </p:cNvPr>
          <p:cNvSpPr>
            <a:spLocks/>
          </p:cNvSpPr>
          <p:nvPr/>
        </p:nvSpPr>
        <p:spPr bwMode="auto">
          <a:xfrm>
            <a:off x="0" y="0"/>
            <a:ext cx="11144182" cy="6875463"/>
          </a:xfrm>
          <a:custGeom>
            <a:avLst/>
            <a:gdLst>
              <a:gd name="T0" fmla="*/ 2158 w 2339"/>
              <a:gd name="T1" fmla="*/ 1420 h 1442"/>
              <a:gd name="T2" fmla="*/ 2147 w 2339"/>
              <a:gd name="T3" fmla="*/ 1407 h 1442"/>
              <a:gd name="T4" fmla="*/ 2100 w 2339"/>
              <a:gd name="T5" fmla="*/ 1384 h 1442"/>
              <a:gd name="T6" fmla="*/ 2049 w 2339"/>
              <a:gd name="T7" fmla="*/ 1244 h 1442"/>
              <a:gd name="T8" fmla="*/ 1883 w 2339"/>
              <a:gd name="T9" fmla="*/ 1210 h 1442"/>
              <a:gd name="T10" fmla="*/ 1836 w 2339"/>
              <a:gd name="T11" fmla="*/ 1138 h 1442"/>
              <a:gd name="T12" fmla="*/ 1756 w 2339"/>
              <a:gd name="T13" fmla="*/ 1095 h 1442"/>
              <a:gd name="T14" fmla="*/ 1701 w 2339"/>
              <a:gd name="T15" fmla="*/ 944 h 1442"/>
              <a:gd name="T16" fmla="*/ 1622 w 2339"/>
              <a:gd name="T17" fmla="*/ 911 h 1442"/>
              <a:gd name="T18" fmla="*/ 1757 w 2339"/>
              <a:gd name="T19" fmla="*/ 684 h 1442"/>
              <a:gd name="T20" fmla="*/ 1710 w 2339"/>
              <a:gd name="T21" fmla="*/ 640 h 1442"/>
              <a:gd name="T22" fmla="*/ 1487 w 2339"/>
              <a:gd name="T23" fmla="*/ 781 h 1442"/>
              <a:gd name="T24" fmla="*/ 1441 w 2339"/>
              <a:gd name="T25" fmla="*/ 702 h 1442"/>
              <a:gd name="T26" fmla="*/ 1286 w 2339"/>
              <a:gd name="T27" fmla="*/ 658 h 1442"/>
              <a:gd name="T28" fmla="*/ 1238 w 2339"/>
              <a:gd name="T29" fmla="*/ 581 h 1442"/>
              <a:gd name="T30" fmla="*/ 1187 w 2339"/>
              <a:gd name="T31" fmla="*/ 547 h 1442"/>
              <a:gd name="T32" fmla="*/ 1138 w 2339"/>
              <a:gd name="T33" fmla="*/ 395 h 1442"/>
              <a:gd name="T34" fmla="*/ 995 w 2339"/>
              <a:gd name="T35" fmla="*/ 354 h 1442"/>
              <a:gd name="T36" fmla="*/ 969 w 2339"/>
              <a:gd name="T37" fmla="*/ 309 h 1442"/>
              <a:gd name="T38" fmla="*/ 932 w 2339"/>
              <a:gd name="T39" fmla="*/ 288 h 1442"/>
              <a:gd name="T40" fmla="*/ 955 w 2339"/>
              <a:gd name="T41" fmla="*/ 201 h 1442"/>
              <a:gd name="T42" fmla="*/ 779 w 2339"/>
              <a:gd name="T43" fmla="*/ 25 h 1442"/>
              <a:gd name="T44" fmla="*/ 779 w 2339"/>
              <a:gd name="T45" fmla="*/ 25 h 1442"/>
              <a:gd name="T46" fmla="*/ 775 w 2339"/>
              <a:gd name="T47" fmla="*/ 0 h 1442"/>
              <a:gd name="T48" fmla="*/ 256 w 2339"/>
              <a:gd name="T49" fmla="*/ 0 h 1442"/>
              <a:gd name="T50" fmla="*/ 54 w 2339"/>
              <a:gd name="T51" fmla="*/ 0 h 1442"/>
              <a:gd name="T52" fmla="*/ 0 w 2339"/>
              <a:gd name="T53" fmla="*/ 0 h 1442"/>
              <a:gd name="T54" fmla="*/ 0 w 2339"/>
              <a:gd name="T55" fmla="*/ 54 h 1442"/>
              <a:gd name="T56" fmla="*/ 0 w 2339"/>
              <a:gd name="T57" fmla="*/ 256 h 1442"/>
              <a:gd name="T58" fmla="*/ 0 w 2339"/>
              <a:gd name="T59" fmla="*/ 1186 h 1442"/>
              <a:gd name="T60" fmla="*/ 0 w 2339"/>
              <a:gd name="T61" fmla="*/ 1388 h 1442"/>
              <a:gd name="T62" fmla="*/ 0 w 2339"/>
              <a:gd name="T63" fmla="*/ 1442 h 1442"/>
              <a:gd name="T64" fmla="*/ 54 w 2339"/>
              <a:gd name="T65" fmla="*/ 1442 h 1442"/>
              <a:gd name="T66" fmla="*/ 256 w 2339"/>
              <a:gd name="T67" fmla="*/ 1442 h 1442"/>
              <a:gd name="T68" fmla="*/ 2328 w 2339"/>
              <a:gd name="T69" fmla="*/ 1442 h 1442"/>
              <a:gd name="T70" fmla="*/ 2339 w 2339"/>
              <a:gd name="T71" fmla="*/ 1440 h 1442"/>
              <a:gd name="T72" fmla="*/ 2158 w 2339"/>
              <a:gd name="T73" fmla="*/ 142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39" h="1442">
                <a:moveTo>
                  <a:pt x="2158" y="1420"/>
                </a:moveTo>
                <a:cubicBezTo>
                  <a:pt x="2155" y="1415"/>
                  <a:pt x="2151" y="1411"/>
                  <a:pt x="2147" y="1407"/>
                </a:cubicBezTo>
                <a:cubicBezTo>
                  <a:pt x="2134" y="1394"/>
                  <a:pt x="2117" y="1387"/>
                  <a:pt x="2100" y="1384"/>
                </a:cubicBezTo>
                <a:cubicBezTo>
                  <a:pt x="2106" y="1334"/>
                  <a:pt x="2089" y="1282"/>
                  <a:pt x="2049" y="1244"/>
                </a:cubicBezTo>
                <a:cubicBezTo>
                  <a:pt x="2003" y="1201"/>
                  <a:pt x="1938" y="1190"/>
                  <a:pt x="1883" y="1210"/>
                </a:cubicBezTo>
                <a:cubicBezTo>
                  <a:pt x="1873" y="1183"/>
                  <a:pt x="1858" y="1159"/>
                  <a:pt x="1836" y="1138"/>
                </a:cubicBezTo>
                <a:cubicBezTo>
                  <a:pt x="1813" y="1116"/>
                  <a:pt x="1785" y="1102"/>
                  <a:pt x="1756" y="1095"/>
                </a:cubicBezTo>
                <a:cubicBezTo>
                  <a:pt x="1762" y="1041"/>
                  <a:pt x="1744" y="984"/>
                  <a:pt x="1701" y="944"/>
                </a:cubicBezTo>
                <a:cubicBezTo>
                  <a:pt x="1693" y="937"/>
                  <a:pt x="1663" y="915"/>
                  <a:pt x="1622" y="911"/>
                </a:cubicBezTo>
                <a:cubicBezTo>
                  <a:pt x="1757" y="684"/>
                  <a:pt x="1757" y="684"/>
                  <a:pt x="1757" y="684"/>
                </a:cubicBezTo>
                <a:cubicBezTo>
                  <a:pt x="1710" y="640"/>
                  <a:pt x="1710" y="640"/>
                  <a:pt x="1710" y="640"/>
                </a:cubicBezTo>
                <a:cubicBezTo>
                  <a:pt x="1487" y="781"/>
                  <a:pt x="1487" y="781"/>
                  <a:pt x="1487" y="781"/>
                </a:cubicBezTo>
                <a:cubicBezTo>
                  <a:pt x="1479" y="746"/>
                  <a:pt x="1448" y="709"/>
                  <a:pt x="1441" y="702"/>
                </a:cubicBezTo>
                <a:cubicBezTo>
                  <a:pt x="1398" y="662"/>
                  <a:pt x="1340" y="647"/>
                  <a:pt x="1286" y="658"/>
                </a:cubicBezTo>
                <a:cubicBezTo>
                  <a:pt x="1277" y="629"/>
                  <a:pt x="1261" y="602"/>
                  <a:pt x="1238" y="581"/>
                </a:cubicBezTo>
                <a:cubicBezTo>
                  <a:pt x="1222" y="566"/>
                  <a:pt x="1205" y="555"/>
                  <a:pt x="1187" y="547"/>
                </a:cubicBezTo>
                <a:cubicBezTo>
                  <a:pt x="1198" y="493"/>
                  <a:pt x="1181" y="435"/>
                  <a:pt x="1138" y="395"/>
                </a:cubicBezTo>
                <a:cubicBezTo>
                  <a:pt x="1098" y="358"/>
                  <a:pt x="1045" y="344"/>
                  <a:pt x="995" y="354"/>
                </a:cubicBezTo>
                <a:cubicBezTo>
                  <a:pt x="991" y="337"/>
                  <a:pt x="982" y="321"/>
                  <a:pt x="969" y="309"/>
                </a:cubicBezTo>
                <a:cubicBezTo>
                  <a:pt x="958" y="299"/>
                  <a:pt x="945" y="292"/>
                  <a:pt x="932" y="288"/>
                </a:cubicBezTo>
                <a:cubicBezTo>
                  <a:pt x="947" y="262"/>
                  <a:pt x="955" y="233"/>
                  <a:pt x="955" y="201"/>
                </a:cubicBezTo>
                <a:cubicBezTo>
                  <a:pt x="955" y="104"/>
                  <a:pt x="876" y="25"/>
                  <a:pt x="779" y="25"/>
                </a:cubicBezTo>
                <a:cubicBezTo>
                  <a:pt x="779" y="25"/>
                  <a:pt x="779" y="25"/>
                  <a:pt x="779" y="25"/>
                </a:cubicBezTo>
                <a:cubicBezTo>
                  <a:pt x="778" y="17"/>
                  <a:pt x="777" y="8"/>
                  <a:pt x="775" y="0"/>
                </a:cubicBezTo>
                <a:cubicBezTo>
                  <a:pt x="256" y="0"/>
                  <a:pt x="256" y="0"/>
                  <a:pt x="256" y="0"/>
                </a:cubicBezTo>
                <a:cubicBezTo>
                  <a:pt x="54" y="0"/>
                  <a:pt x="54" y="0"/>
                  <a:pt x="54" y="0"/>
                </a:cubicBezTo>
                <a:cubicBezTo>
                  <a:pt x="0" y="0"/>
                  <a:pt x="0" y="0"/>
                  <a:pt x="0" y="0"/>
                </a:cubicBezTo>
                <a:cubicBezTo>
                  <a:pt x="0" y="54"/>
                  <a:pt x="0" y="54"/>
                  <a:pt x="0" y="54"/>
                </a:cubicBezTo>
                <a:cubicBezTo>
                  <a:pt x="0" y="256"/>
                  <a:pt x="0" y="256"/>
                  <a:pt x="0" y="256"/>
                </a:cubicBezTo>
                <a:cubicBezTo>
                  <a:pt x="0" y="1186"/>
                  <a:pt x="0" y="1186"/>
                  <a:pt x="0" y="1186"/>
                </a:cubicBezTo>
                <a:cubicBezTo>
                  <a:pt x="0" y="1388"/>
                  <a:pt x="0" y="1388"/>
                  <a:pt x="0" y="1388"/>
                </a:cubicBezTo>
                <a:cubicBezTo>
                  <a:pt x="0" y="1442"/>
                  <a:pt x="0" y="1442"/>
                  <a:pt x="0" y="1442"/>
                </a:cubicBezTo>
                <a:cubicBezTo>
                  <a:pt x="54" y="1442"/>
                  <a:pt x="54" y="1442"/>
                  <a:pt x="54" y="1442"/>
                </a:cubicBezTo>
                <a:cubicBezTo>
                  <a:pt x="256" y="1442"/>
                  <a:pt x="256" y="1442"/>
                  <a:pt x="256" y="1442"/>
                </a:cubicBezTo>
                <a:cubicBezTo>
                  <a:pt x="2328" y="1442"/>
                  <a:pt x="2328" y="1442"/>
                  <a:pt x="2328" y="1442"/>
                </a:cubicBezTo>
                <a:cubicBezTo>
                  <a:pt x="2332" y="1442"/>
                  <a:pt x="2336" y="1441"/>
                  <a:pt x="2339" y="1440"/>
                </a:cubicBezTo>
                <a:cubicBezTo>
                  <a:pt x="2287" y="1400"/>
                  <a:pt x="2217" y="1393"/>
                  <a:pt x="2158" y="142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2" name="Freeform 73">
            <a:extLst>
              <a:ext uri="{FF2B5EF4-FFF2-40B4-BE49-F238E27FC236}">
                <a16:creationId xmlns:a16="http://schemas.microsoft.com/office/drawing/2014/main" id="{85BA3E2F-44FE-4E41-A0FE-1E826F9FBF9F}"/>
              </a:ext>
            </a:extLst>
          </p:cNvPr>
          <p:cNvSpPr>
            <a:spLocks/>
          </p:cNvSpPr>
          <p:nvPr/>
        </p:nvSpPr>
        <p:spPr bwMode="auto">
          <a:xfrm>
            <a:off x="5769498" y="47081"/>
            <a:ext cx="3722574" cy="3728852"/>
          </a:xfrm>
          <a:custGeom>
            <a:avLst/>
            <a:gdLst>
              <a:gd name="T0" fmla="*/ 591 w 781"/>
              <a:gd name="T1" fmla="*/ 553 h 782"/>
              <a:gd name="T2" fmla="*/ 564 w 781"/>
              <a:gd name="T3" fmla="*/ 412 h 782"/>
              <a:gd name="T4" fmla="*/ 501 w 781"/>
              <a:gd name="T5" fmla="*/ 378 h 782"/>
              <a:gd name="T6" fmla="*/ 465 w 781"/>
              <a:gd name="T7" fmla="*/ 218 h 782"/>
              <a:gd name="T8" fmla="*/ 311 w 781"/>
              <a:gd name="T9" fmla="*/ 180 h 782"/>
              <a:gd name="T10" fmla="*/ 282 w 781"/>
              <a:gd name="T11" fmla="*/ 131 h 782"/>
              <a:gd name="T12" fmla="*/ 157 w 781"/>
              <a:gd name="T13" fmla="*/ 110 h 782"/>
              <a:gd name="T14" fmla="*/ 140 w 781"/>
              <a:gd name="T15" fmla="*/ 86 h 782"/>
              <a:gd name="T16" fmla="*/ 85 w 781"/>
              <a:gd name="T17" fmla="*/ 60 h 782"/>
              <a:gd name="T18" fmla="*/ 0 w 781"/>
              <a:gd name="T19" fmla="*/ 0 h 782"/>
              <a:gd name="T20" fmla="*/ 60 w 781"/>
              <a:gd name="T21" fmla="*/ 60 h 782"/>
              <a:gd name="T22" fmla="*/ 281 w 781"/>
              <a:gd name="T23" fmla="*/ 281 h 782"/>
              <a:gd name="T24" fmla="*/ 492 w 781"/>
              <a:gd name="T25" fmla="*/ 492 h 782"/>
              <a:gd name="T26" fmla="*/ 578 w 781"/>
              <a:gd name="T27" fmla="*/ 578 h 782"/>
              <a:gd name="T28" fmla="*/ 781 w 781"/>
              <a:gd name="T29" fmla="*/ 782 h 782"/>
              <a:gd name="T30" fmla="*/ 591 w 781"/>
              <a:gd name="T31" fmla="*/ 553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1" h="782">
                <a:moveTo>
                  <a:pt x="591" y="553"/>
                </a:moveTo>
                <a:cubicBezTo>
                  <a:pt x="611" y="507"/>
                  <a:pt x="602" y="451"/>
                  <a:pt x="564" y="412"/>
                </a:cubicBezTo>
                <a:cubicBezTo>
                  <a:pt x="546" y="394"/>
                  <a:pt x="524" y="383"/>
                  <a:pt x="501" y="378"/>
                </a:cubicBezTo>
                <a:cubicBezTo>
                  <a:pt x="520" y="324"/>
                  <a:pt x="508" y="261"/>
                  <a:pt x="465" y="218"/>
                </a:cubicBezTo>
                <a:cubicBezTo>
                  <a:pt x="423" y="176"/>
                  <a:pt x="363" y="164"/>
                  <a:pt x="311" y="180"/>
                </a:cubicBezTo>
                <a:cubicBezTo>
                  <a:pt x="306" y="162"/>
                  <a:pt x="296" y="145"/>
                  <a:pt x="282" y="131"/>
                </a:cubicBezTo>
                <a:cubicBezTo>
                  <a:pt x="248" y="97"/>
                  <a:pt x="198" y="90"/>
                  <a:pt x="157" y="110"/>
                </a:cubicBezTo>
                <a:cubicBezTo>
                  <a:pt x="152" y="101"/>
                  <a:pt x="147" y="93"/>
                  <a:pt x="140" y="86"/>
                </a:cubicBezTo>
                <a:cubicBezTo>
                  <a:pt x="124" y="71"/>
                  <a:pt x="105" y="62"/>
                  <a:pt x="85" y="60"/>
                </a:cubicBezTo>
                <a:cubicBezTo>
                  <a:pt x="0" y="0"/>
                  <a:pt x="0" y="0"/>
                  <a:pt x="0" y="0"/>
                </a:cubicBezTo>
                <a:cubicBezTo>
                  <a:pt x="60" y="60"/>
                  <a:pt x="60" y="60"/>
                  <a:pt x="60" y="60"/>
                </a:cubicBezTo>
                <a:cubicBezTo>
                  <a:pt x="281" y="281"/>
                  <a:pt x="281" y="281"/>
                  <a:pt x="281" y="281"/>
                </a:cubicBezTo>
                <a:cubicBezTo>
                  <a:pt x="492" y="492"/>
                  <a:pt x="492" y="492"/>
                  <a:pt x="492" y="492"/>
                </a:cubicBezTo>
                <a:cubicBezTo>
                  <a:pt x="578" y="578"/>
                  <a:pt x="578" y="578"/>
                  <a:pt x="578" y="578"/>
                </a:cubicBezTo>
                <a:cubicBezTo>
                  <a:pt x="781" y="782"/>
                  <a:pt x="781" y="782"/>
                  <a:pt x="781" y="782"/>
                </a:cubicBezTo>
                <a:lnTo>
                  <a:pt x="591" y="553"/>
                </a:lnTo>
                <a:close/>
              </a:path>
            </a:pathLst>
          </a:custGeom>
          <a:gradFill flip="none" rotWithShape="1">
            <a:gsLst>
              <a:gs pos="100000">
                <a:schemeClr val="bg1">
                  <a:alpha val="61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3" name="Freeform 74">
            <a:extLst>
              <a:ext uri="{FF2B5EF4-FFF2-40B4-BE49-F238E27FC236}">
                <a16:creationId xmlns:a16="http://schemas.microsoft.com/office/drawing/2014/main" id="{D7C7C9CF-7990-4DD8-859F-D0423959D50A}"/>
              </a:ext>
            </a:extLst>
          </p:cNvPr>
          <p:cNvSpPr>
            <a:spLocks/>
          </p:cNvSpPr>
          <p:nvPr/>
        </p:nvSpPr>
        <p:spPr bwMode="auto">
          <a:xfrm>
            <a:off x="7947351" y="2956716"/>
            <a:ext cx="514757" cy="519466"/>
          </a:xfrm>
          <a:custGeom>
            <a:avLst/>
            <a:gdLst>
              <a:gd name="T0" fmla="*/ 0 w 108"/>
              <a:gd name="T1" fmla="*/ 17 h 109"/>
              <a:gd name="T2" fmla="*/ 92 w 108"/>
              <a:gd name="T3" fmla="*/ 109 h 109"/>
              <a:gd name="T4" fmla="*/ 108 w 108"/>
              <a:gd name="T5" fmla="*/ 97 h 109"/>
              <a:gd name="T6" fmla="*/ 12 w 108"/>
              <a:gd name="T7" fmla="*/ 0 h 109"/>
              <a:gd name="T8" fmla="*/ 0 w 108"/>
              <a:gd name="T9" fmla="*/ 17 h 109"/>
            </a:gdLst>
            <a:ahLst/>
            <a:cxnLst>
              <a:cxn ang="0">
                <a:pos x="T0" y="T1"/>
              </a:cxn>
              <a:cxn ang="0">
                <a:pos x="T2" y="T3"/>
              </a:cxn>
              <a:cxn ang="0">
                <a:pos x="T4" y="T5"/>
              </a:cxn>
              <a:cxn ang="0">
                <a:pos x="T6" y="T7"/>
              </a:cxn>
              <a:cxn ang="0">
                <a:pos x="T8" y="T9"/>
              </a:cxn>
            </a:cxnLst>
            <a:rect l="0" t="0" r="r" b="b"/>
            <a:pathLst>
              <a:path w="108" h="109">
                <a:moveTo>
                  <a:pt x="0" y="17"/>
                </a:moveTo>
                <a:cubicBezTo>
                  <a:pt x="13" y="30"/>
                  <a:pt x="79" y="95"/>
                  <a:pt x="92" y="109"/>
                </a:cubicBezTo>
                <a:cubicBezTo>
                  <a:pt x="99" y="105"/>
                  <a:pt x="103" y="102"/>
                  <a:pt x="108" y="97"/>
                </a:cubicBezTo>
                <a:cubicBezTo>
                  <a:pt x="94" y="82"/>
                  <a:pt x="26" y="15"/>
                  <a:pt x="12" y="0"/>
                </a:cubicBezTo>
                <a:cubicBezTo>
                  <a:pt x="6" y="6"/>
                  <a:pt x="4" y="9"/>
                  <a:pt x="0" y="17"/>
                </a:cubicBezTo>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4" name="Freeform 75">
            <a:extLst>
              <a:ext uri="{FF2B5EF4-FFF2-40B4-BE49-F238E27FC236}">
                <a16:creationId xmlns:a16="http://schemas.microsoft.com/office/drawing/2014/main" id="{D6911A2A-A7DE-4CC4-86EE-1E5D8C2D390F}"/>
              </a:ext>
            </a:extLst>
          </p:cNvPr>
          <p:cNvSpPr>
            <a:spLocks/>
          </p:cNvSpPr>
          <p:nvPr/>
        </p:nvSpPr>
        <p:spPr bwMode="auto">
          <a:xfrm>
            <a:off x="7942642" y="3090114"/>
            <a:ext cx="390777" cy="390777"/>
          </a:xfrm>
          <a:custGeom>
            <a:avLst/>
            <a:gdLst>
              <a:gd name="T0" fmla="*/ 0 w 82"/>
              <a:gd name="T1" fmla="*/ 16 h 82"/>
              <a:gd name="T2" fmla="*/ 65 w 82"/>
              <a:gd name="T3" fmla="*/ 82 h 82"/>
              <a:gd name="T4" fmla="*/ 82 w 82"/>
              <a:gd name="T5" fmla="*/ 69 h 82"/>
              <a:gd name="T6" fmla="*/ 12 w 82"/>
              <a:gd name="T7" fmla="*/ 0 h 82"/>
              <a:gd name="T8" fmla="*/ 0 w 82"/>
              <a:gd name="T9" fmla="*/ 16 h 82"/>
            </a:gdLst>
            <a:ahLst/>
            <a:cxnLst>
              <a:cxn ang="0">
                <a:pos x="T0" y="T1"/>
              </a:cxn>
              <a:cxn ang="0">
                <a:pos x="T2" y="T3"/>
              </a:cxn>
              <a:cxn ang="0">
                <a:pos x="T4" y="T5"/>
              </a:cxn>
              <a:cxn ang="0">
                <a:pos x="T6" y="T7"/>
              </a:cxn>
              <a:cxn ang="0">
                <a:pos x="T8" y="T9"/>
              </a:cxn>
            </a:cxnLst>
            <a:rect l="0" t="0" r="r" b="b"/>
            <a:pathLst>
              <a:path w="82" h="82">
                <a:moveTo>
                  <a:pt x="0" y="16"/>
                </a:moveTo>
                <a:cubicBezTo>
                  <a:pt x="11" y="27"/>
                  <a:pt x="55" y="71"/>
                  <a:pt x="65" y="82"/>
                </a:cubicBezTo>
                <a:cubicBezTo>
                  <a:pt x="73" y="77"/>
                  <a:pt x="76" y="75"/>
                  <a:pt x="82" y="69"/>
                </a:cubicBezTo>
                <a:cubicBezTo>
                  <a:pt x="70" y="57"/>
                  <a:pt x="24" y="12"/>
                  <a:pt x="12" y="0"/>
                </a:cubicBezTo>
                <a:cubicBezTo>
                  <a:pt x="6" y="6"/>
                  <a:pt x="4" y="9"/>
                  <a:pt x="0" y="16"/>
                </a:cubicBezTo>
                <a:close/>
              </a:path>
            </a:pathLst>
          </a:custGeom>
          <a:gradFill>
            <a:gsLst>
              <a:gs pos="100000">
                <a:schemeClr val="accent4"/>
              </a:gs>
              <a:gs pos="69000">
                <a:schemeClr val="accent3"/>
              </a:gs>
              <a:gs pos="34000">
                <a:schemeClr val="accent2"/>
              </a:gs>
              <a:gs pos="0">
                <a:schemeClr val="accent1"/>
              </a:gs>
            </a:gsLst>
            <a:path path="circl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5" name="Freeform 76">
            <a:extLst>
              <a:ext uri="{FF2B5EF4-FFF2-40B4-BE49-F238E27FC236}">
                <a16:creationId xmlns:a16="http://schemas.microsoft.com/office/drawing/2014/main" id="{2D27119A-B15A-40B5-AB85-254FBF5F520F}"/>
              </a:ext>
            </a:extLst>
          </p:cNvPr>
          <p:cNvSpPr>
            <a:spLocks/>
          </p:cNvSpPr>
          <p:nvPr/>
        </p:nvSpPr>
        <p:spPr bwMode="auto">
          <a:xfrm>
            <a:off x="7037109" y="3527971"/>
            <a:ext cx="1476789" cy="1478358"/>
          </a:xfrm>
          <a:custGeom>
            <a:avLst/>
            <a:gdLst>
              <a:gd name="T0" fmla="*/ 0 w 310"/>
              <a:gd name="T1" fmla="*/ 310 h 310"/>
              <a:gd name="T2" fmla="*/ 151 w 310"/>
              <a:gd name="T3" fmla="*/ 66 h 310"/>
              <a:gd name="T4" fmla="*/ 284 w 310"/>
              <a:gd name="T5" fmla="*/ 26 h 310"/>
              <a:gd name="T6" fmla="*/ 245 w 310"/>
              <a:gd name="T7" fmla="*/ 160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7"/>
                  <a:pt x="151" y="66"/>
                </a:cubicBezTo>
                <a:cubicBezTo>
                  <a:pt x="212" y="5"/>
                  <a:pt x="258" y="0"/>
                  <a:pt x="284" y="26"/>
                </a:cubicBezTo>
                <a:cubicBezTo>
                  <a:pt x="310" y="52"/>
                  <a:pt x="306" y="99"/>
                  <a:pt x="245" y="160"/>
                </a:cubicBezTo>
                <a:cubicBezTo>
                  <a:pt x="184" y="220"/>
                  <a:pt x="0" y="310"/>
                  <a:pt x="0" y="31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7" name="Freeform 79">
            <a:extLst>
              <a:ext uri="{FF2B5EF4-FFF2-40B4-BE49-F238E27FC236}">
                <a16:creationId xmlns:a16="http://schemas.microsoft.com/office/drawing/2014/main" id="{413F4E40-2B72-4F43-A88D-33E8C779A093}"/>
              </a:ext>
            </a:extLst>
          </p:cNvPr>
          <p:cNvSpPr>
            <a:spLocks/>
          </p:cNvSpPr>
          <p:nvPr/>
        </p:nvSpPr>
        <p:spPr bwMode="auto">
          <a:xfrm>
            <a:off x="7303904" y="3581330"/>
            <a:ext cx="1162913" cy="1158204"/>
          </a:xfrm>
          <a:custGeom>
            <a:avLst/>
            <a:gdLst>
              <a:gd name="T0" fmla="*/ 0 w 244"/>
              <a:gd name="T1" fmla="*/ 243 h 243"/>
              <a:gd name="T2" fmla="*/ 119 w 244"/>
              <a:gd name="T3" fmla="*/ 51 h 243"/>
              <a:gd name="T4" fmla="*/ 224 w 244"/>
              <a:gd name="T5" fmla="*/ 20 h 243"/>
              <a:gd name="T6" fmla="*/ 193 w 244"/>
              <a:gd name="T7" fmla="*/ 125 h 243"/>
              <a:gd name="T8" fmla="*/ 0 w 244"/>
              <a:gd name="T9" fmla="*/ 243 h 243"/>
            </a:gdLst>
            <a:ahLst/>
            <a:cxnLst>
              <a:cxn ang="0">
                <a:pos x="T0" y="T1"/>
              </a:cxn>
              <a:cxn ang="0">
                <a:pos x="T2" y="T3"/>
              </a:cxn>
              <a:cxn ang="0">
                <a:pos x="T4" y="T5"/>
              </a:cxn>
              <a:cxn ang="0">
                <a:pos x="T6" y="T7"/>
              </a:cxn>
              <a:cxn ang="0">
                <a:pos x="T8" y="T9"/>
              </a:cxn>
            </a:cxnLst>
            <a:rect l="0" t="0" r="r" b="b"/>
            <a:pathLst>
              <a:path w="244" h="243">
                <a:moveTo>
                  <a:pt x="0" y="243"/>
                </a:moveTo>
                <a:cubicBezTo>
                  <a:pt x="0" y="243"/>
                  <a:pt x="71" y="99"/>
                  <a:pt x="119" y="51"/>
                </a:cubicBezTo>
                <a:cubicBezTo>
                  <a:pt x="167" y="3"/>
                  <a:pt x="203" y="0"/>
                  <a:pt x="224" y="20"/>
                </a:cubicBezTo>
                <a:cubicBezTo>
                  <a:pt x="244" y="40"/>
                  <a:pt x="241" y="77"/>
                  <a:pt x="193" y="125"/>
                </a:cubicBezTo>
                <a:cubicBezTo>
                  <a:pt x="145" y="173"/>
                  <a:pt x="0" y="243"/>
                  <a:pt x="0" y="243"/>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8" name="Freeform 80">
            <a:extLst>
              <a:ext uri="{FF2B5EF4-FFF2-40B4-BE49-F238E27FC236}">
                <a16:creationId xmlns:a16="http://schemas.microsoft.com/office/drawing/2014/main" id="{E831440A-545D-414B-9C14-83E0391514C5}"/>
              </a:ext>
            </a:extLst>
          </p:cNvPr>
          <p:cNvSpPr>
            <a:spLocks/>
          </p:cNvSpPr>
          <p:nvPr/>
        </p:nvSpPr>
        <p:spPr bwMode="auto">
          <a:xfrm>
            <a:off x="7666431" y="3609579"/>
            <a:ext cx="767428" cy="767428"/>
          </a:xfrm>
          <a:custGeom>
            <a:avLst/>
            <a:gdLst>
              <a:gd name="T0" fmla="*/ 0 w 161"/>
              <a:gd name="T1" fmla="*/ 161 h 161"/>
              <a:gd name="T2" fmla="*/ 79 w 161"/>
              <a:gd name="T3" fmla="*/ 34 h 161"/>
              <a:gd name="T4" fmla="*/ 148 w 161"/>
              <a:gd name="T5" fmla="*/ 14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6"/>
                  <a:pt x="79" y="34"/>
                </a:cubicBezTo>
                <a:cubicBezTo>
                  <a:pt x="110" y="3"/>
                  <a:pt x="134" y="0"/>
                  <a:pt x="148" y="14"/>
                </a:cubicBezTo>
                <a:cubicBezTo>
                  <a:pt x="161" y="27"/>
                  <a:pt x="159" y="51"/>
                  <a:pt x="127" y="83"/>
                </a:cubicBezTo>
                <a:cubicBezTo>
                  <a:pt x="96" y="115"/>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9" name="Freeform 81">
            <a:extLst>
              <a:ext uri="{FF2B5EF4-FFF2-40B4-BE49-F238E27FC236}">
                <a16:creationId xmlns:a16="http://schemas.microsoft.com/office/drawing/2014/main" id="{C13B8FA8-AB39-4EA2-B248-353EDC5298D4}"/>
              </a:ext>
            </a:extLst>
          </p:cNvPr>
          <p:cNvSpPr>
            <a:spLocks/>
          </p:cNvSpPr>
          <p:nvPr/>
        </p:nvSpPr>
        <p:spPr bwMode="auto">
          <a:xfrm>
            <a:off x="6418773" y="2908065"/>
            <a:ext cx="1476789" cy="1478358"/>
          </a:xfrm>
          <a:custGeom>
            <a:avLst/>
            <a:gdLst>
              <a:gd name="T0" fmla="*/ 0 w 310"/>
              <a:gd name="T1" fmla="*/ 310 h 310"/>
              <a:gd name="T2" fmla="*/ 151 w 310"/>
              <a:gd name="T3" fmla="*/ 65 h 310"/>
              <a:gd name="T4" fmla="*/ 284 w 310"/>
              <a:gd name="T5" fmla="*/ 26 h 310"/>
              <a:gd name="T6" fmla="*/ 244 w 310"/>
              <a:gd name="T7" fmla="*/ 159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6"/>
                  <a:pt x="151" y="65"/>
                </a:cubicBezTo>
                <a:cubicBezTo>
                  <a:pt x="211" y="4"/>
                  <a:pt x="258" y="0"/>
                  <a:pt x="284" y="26"/>
                </a:cubicBezTo>
                <a:cubicBezTo>
                  <a:pt x="310" y="52"/>
                  <a:pt x="305" y="98"/>
                  <a:pt x="244" y="159"/>
                </a:cubicBezTo>
                <a:cubicBezTo>
                  <a:pt x="184" y="220"/>
                  <a:pt x="0" y="310"/>
                  <a:pt x="0" y="310"/>
                </a:cubicBezTo>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1" name="Freeform 84">
            <a:extLst>
              <a:ext uri="{FF2B5EF4-FFF2-40B4-BE49-F238E27FC236}">
                <a16:creationId xmlns:a16="http://schemas.microsoft.com/office/drawing/2014/main" id="{63B867E2-178F-4E1C-9046-3FC9AADFA95D}"/>
              </a:ext>
            </a:extLst>
          </p:cNvPr>
          <p:cNvSpPr>
            <a:spLocks/>
          </p:cNvSpPr>
          <p:nvPr/>
        </p:nvSpPr>
        <p:spPr bwMode="auto">
          <a:xfrm>
            <a:off x="6685568" y="2956716"/>
            <a:ext cx="1161343" cy="1162913"/>
          </a:xfrm>
          <a:custGeom>
            <a:avLst/>
            <a:gdLst>
              <a:gd name="T0" fmla="*/ 0 w 244"/>
              <a:gd name="T1" fmla="*/ 244 h 244"/>
              <a:gd name="T2" fmla="*/ 118 w 244"/>
              <a:gd name="T3" fmla="*/ 51 h 244"/>
              <a:gd name="T4" fmla="*/ 223 w 244"/>
              <a:gd name="T5" fmla="*/ 20 h 244"/>
              <a:gd name="T6" fmla="*/ 192 w 244"/>
              <a:gd name="T7" fmla="*/ 125 h 244"/>
              <a:gd name="T8" fmla="*/ 0 w 244"/>
              <a:gd name="T9" fmla="*/ 244 h 244"/>
            </a:gdLst>
            <a:ahLst/>
            <a:cxnLst>
              <a:cxn ang="0">
                <a:pos x="T0" y="T1"/>
              </a:cxn>
              <a:cxn ang="0">
                <a:pos x="T2" y="T3"/>
              </a:cxn>
              <a:cxn ang="0">
                <a:pos x="T4" y="T5"/>
              </a:cxn>
              <a:cxn ang="0">
                <a:pos x="T6" y="T7"/>
              </a:cxn>
              <a:cxn ang="0">
                <a:pos x="T8" y="T9"/>
              </a:cxn>
            </a:cxnLst>
            <a:rect l="0" t="0" r="r" b="b"/>
            <a:pathLst>
              <a:path w="244" h="244">
                <a:moveTo>
                  <a:pt x="0" y="244"/>
                </a:moveTo>
                <a:cubicBezTo>
                  <a:pt x="0" y="244"/>
                  <a:pt x="71" y="99"/>
                  <a:pt x="118" y="51"/>
                </a:cubicBezTo>
                <a:cubicBezTo>
                  <a:pt x="166" y="4"/>
                  <a:pt x="203" y="0"/>
                  <a:pt x="223" y="20"/>
                </a:cubicBezTo>
                <a:cubicBezTo>
                  <a:pt x="244" y="41"/>
                  <a:pt x="240" y="77"/>
                  <a:pt x="192" y="125"/>
                </a:cubicBezTo>
                <a:cubicBezTo>
                  <a:pt x="144" y="173"/>
                  <a:pt x="0" y="244"/>
                  <a:pt x="0" y="244"/>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2" name="Freeform 85">
            <a:extLst>
              <a:ext uri="{FF2B5EF4-FFF2-40B4-BE49-F238E27FC236}">
                <a16:creationId xmlns:a16="http://schemas.microsoft.com/office/drawing/2014/main" id="{9F6A4499-9EC8-4480-B67E-BC5C35BECE96}"/>
              </a:ext>
            </a:extLst>
          </p:cNvPr>
          <p:cNvSpPr>
            <a:spLocks/>
          </p:cNvSpPr>
          <p:nvPr/>
        </p:nvSpPr>
        <p:spPr bwMode="auto">
          <a:xfrm>
            <a:off x="7046525" y="2989673"/>
            <a:ext cx="767428" cy="767428"/>
          </a:xfrm>
          <a:custGeom>
            <a:avLst/>
            <a:gdLst>
              <a:gd name="T0" fmla="*/ 0 w 161"/>
              <a:gd name="T1" fmla="*/ 161 h 161"/>
              <a:gd name="T2" fmla="*/ 78 w 161"/>
              <a:gd name="T3" fmla="*/ 34 h 161"/>
              <a:gd name="T4" fmla="*/ 147 w 161"/>
              <a:gd name="T5" fmla="*/ 13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5"/>
                  <a:pt x="78" y="34"/>
                </a:cubicBezTo>
                <a:cubicBezTo>
                  <a:pt x="110" y="2"/>
                  <a:pt x="134" y="0"/>
                  <a:pt x="147" y="13"/>
                </a:cubicBezTo>
                <a:cubicBezTo>
                  <a:pt x="161" y="27"/>
                  <a:pt x="158" y="51"/>
                  <a:pt x="127" y="83"/>
                </a:cubicBezTo>
                <a:cubicBezTo>
                  <a:pt x="95" y="114"/>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3" name="Freeform 86">
            <a:extLst>
              <a:ext uri="{FF2B5EF4-FFF2-40B4-BE49-F238E27FC236}">
                <a16:creationId xmlns:a16="http://schemas.microsoft.com/office/drawing/2014/main" id="{50F1C7FA-1B35-436F-A995-6B01A8B8E3AD}"/>
              </a:ext>
            </a:extLst>
          </p:cNvPr>
          <p:cNvSpPr>
            <a:spLocks/>
          </p:cNvSpPr>
          <p:nvPr/>
        </p:nvSpPr>
        <p:spPr bwMode="auto">
          <a:xfrm>
            <a:off x="7985016" y="1115831"/>
            <a:ext cx="2316408" cy="2321116"/>
          </a:xfrm>
          <a:custGeom>
            <a:avLst/>
            <a:gdLst>
              <a:gd name="T0" fmla="*/ 105 w 486"/>
              <a:gd name="T1" fmla="*/ 487 h 487"/>
              <a:gd name="T2" fmla="*/ 288 w 486"/>
              <a:gd name="T3" fmla="*/ 319 h 487"/>
              <a:gd name="T4" fmla="*/ 482 w 486"/>
              <a:gd name="T5" fmla="*/ 22 h 487"/>
              <a:gd name="T6" fmla="*/ 464 w 486"/>
              <a:gd name="T7" fmla="*/ 4 h 487"/>
              <a:gd name="T8" fmla="*/ 168 w 486"/>
              <a:gd name="T9" fmla="*/ 199 h 487"/>
              <a:gd name="T10" fmla="*/ 0 w 486"/>
              <a:gd name="T11" fmla="*/ 382 h 487"/>
              <a:gd name="T12" fmla="*/ 105 w 486"/>
              <a:gd name="T13" fmla="*/ 487 h 487"/>
            </a:gdLst>
            <a:ahLst/>
            <a:cxnLst>
              <a:cxn ang="0">
                <a:pos x="T0" y="T1"/>
              </a:cxn>
              <a:cxn ang="0">
                <a:pos x="T2" y="T3"/>
              </a:cxn>
              <a:cxn ang="0">
                <a:pos x="T4" y="T5"/>
              </a:cxn>
              <a:cxn ang="0">
                <a:pos x="T6" y="T7"/>
              </a:cxn>
              <a:cxn ang="0">
                <a:pos x="T8" y="T9"/>
              </a:cxn>
              <a:cxn ang="0">
                <a:pos x="T10" y="T11"/>
              </a:cxn>
              <a:cxn ang="0">
                <a:pos x="T12" y="T13"/>
              </a:cxn>
            </a:cxnLst>
            <a:rect l="0" t="0" r="r" b="b"/>
            <a:pathLst>
              <a:path w="486" h="487">
                <a:moveTo>
                  <a:pt x="105" y="487"/>
                </a:moveTo>
                <a:cubicBezTo>
                  <a:pt x="169" y="432"/>
                  <a:pt x="239" y="368"/>
                  <a:pt x="288" y="319"/>
                </a:cubicBezTo>
                <a:cubicBezTo>
                  <a:pt x="405" y="202"/>
                  <a:pt x="461" y="76"/>
                  <a:pt x="482" y="22"/>
                </a:cubicBezTo>
                <a:cubicBezTo>
                  <a:pt x="486" y="11"/>
                  <a:pt x="475" y="0"/>
                  <a:pt x="464" y="4"/>
                </a:cubicBezTo>
                <a:cubicBezTo>
                  <a:pt x="410" y="25"/>
                  <a:pt x="284" y="82"/>
                  <a:pt x="168" y="199"/>
                </a:cubicBezTo>
                <a:cubicBezTo>
                  <a:pt x="118" y="248"/>
                  <a:pt x="55" y="317"/>
                  <a:pt x="0" y="382"/>
                </a:cubicBezTo>
                <a:cubicBezTo>
                  <a:pt x="105" y="487"/>
                  <a:pt x="105" y="487"/>
                  <a:pt x="105" y="487"/>
                </a:cubicBezTo>
              </a:path>
            </a:pathLst>
          </a:custGeom>
          <a:gradFill flip="none" rotWithShape="1">
            <a:gsLst>
              <a:gs pos="100000">
                <a:schemeClr val="accent1"/>
              </a:gs>
              <a:gs pos="0">
                <a:schemeClr val="bg1"/>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4" name="Freeform 87">
            <a:extLst>
              <a:ext uri="{FF2B5EF4-FFF2-40B4-BE49-F238E27FC236}">
                <a16:creationId xmlns:a16="http://schemas.microsoft.com/office/drawing/2014/main" id="{3CE5BAFF-D6F5-434E-9173-5C899778819E}"/>
              </a:ext>
            </a:extLst>
          </p:cNvPr>
          <p:cNvSpPr>
            <a:spLocks noEditPoints="1"/>
          </p:cNvSpPr>
          <p:nvPr/>
        </p:nvSpPr>
        <p:spPr bwMode="auto">
          <a:xfrm>
            <a:off x="7985016" y="2851568"/>
            <a:ext cx="72192" cy="84747"/>
          </a:xfrm>
          <a:custGeom>
            <a:avLst/>
            <a:gdLst>
              <a:gd name="T0" fmla="*/ 15 w 15"/>
              <a:gd name="T1" fmla="*/ 0 h 18"/>
              <a:gd name="T2" fmla="*/ 0 w 15"/>
              <a:gd name="T3" fmla="*/ 18 h 18"/>
              <a:gd name="T4" fmla="*/ 0 w 15"/>
              <a:gd name="T5" fmla="*/ 18 h 18"/>
              <a:gd name="T6" fmla="*/ 15 w 15"/>
              <a:gd name="T7" fmla="*/ 0 h 18"/>
              <a:gd name="T8" fmla="*/ 15 w 15"/>
              <a:gd name="T9" fmla="*/ 0 h 18"/>
              <a:gd name="T10" fmla="*/ 15 w 15"/>
              <a:gd name="T11" fmla="*/ 0 h 18"/>
              <a:gd name="T12" fmla="*/ 15 w 15"/>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5" h="18">
                <a:moveTo>
                  <a:pt x="15" y="0"/>
                </a:moveTo>
                <a:cubicBezTo>
                  <a:pt x="10" y="6"/>
                  <a:pt x="5" y="12"/>
                  <a:pt x="0" y="18"/>
                </a:cubicBezTo>
                <a:cubicBezTo>
                  <a:pt x="0" y="18"/>
                  <a:pt x="0" y="18"/>
                  <a:pt x="0" y="18"/>
                </a:cubicBezTo>
                <a:cubicBezTo>
                  <a:pt x="5" y="12"/>
                  <a:pt x="10" y="6"/>
                  <a:pt x="15" y="0"/>
                </a:cubicBezTo>
                <a:moveTo>
                  <a:pt x="15" y="0"/>
                </a:moveTo>
                <a:cubicBezTo>
                  <a:pt x="15" y="0"/>
                  <a:pt x="15" y="0"/>
                  <a:pt x="15" y="0"/>
                </a:cubicBezTo>
                <a:cubicBezTo>
                  <a:pt x="15" y="0"/>
                  <a:pt x="15" y="0"/>
                  <a:pt x="15" y="0"/>
                </a:cubicBezTo>
              </a:path>
            </a:pathLst>
          </a:custGeom>
          <a:solidFill>
            <a:srgbClr val="FFFF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5" name="Freeform 88">
            <a:extLst>
              <a:ext uri="{FF2B5EF4-FFF2-40B4-BE49-F238E27FC236}">
                <a16:creationId xmlns:a16="http://schemas.microsoft.com/office/drawing/2014/main" id="{8C84E862-18D2-4C6C-ABDA-2FDB14A2004F}"/>
              </a:ext>
            </a:extLst>
          </p:cNvPr>
          <p:cNvSpPr>
            <a:spLocks/>
          </p:cNvSpPr>
          <p:nvPr/>
        </p:nvSpPr>
        <p:spPr bwMode="auto">
          <a:xfrm>
            <a:off x="7985016" y="2250494"/>
            <a:ext cx="673265" cy="820787"/>
          </a:xfrm>
          <a:custGeom>
            <a:avLst/>
            <a:gdLst>
              <a:gd name="T0" fmla="*/ 141 w 141"/>
              <a:gd name="T1" fmla="*/ 0 h 172"/>
              <a:gd name="T2" fmla="*/ 125 w 141"/>
              <a:gd name="T3" fmla="*/ 4 h 172"/>
              <a:gd name="T4" fmla="*/ 15 w 141"/>
              <a:gd name="T5" fmla="*/ 126 h 172"/>
              <a:gd name="T6" fmla="*/ 15 w 141"/>
              <a:gd name="T7" fmla="*/ 126 h 172"/>
              <a:gd name="T8" fmla="*/ 15 w 141"/>
              <a:gd name="T9" fmla="*/ 126 h 172"/>
              <a:gd name="T10" fmla="*/ 0 w 141"/>
              <a:gd name="T11" fmla="*/ 144 h 172"/>
              <a:gd name="T12" fmla="*/ 27 w 141"/>
              <a:gd name="T13" fmla="*/ 172 h 172"/>
              <a:gd name="T14" fmla="*/ 63 w 141"/>
              <a:gd name="T15" fmla="*/ 139 h 172"/>
              <a:gd name="T16" fmla="*/ 141 w 141"/>
              <a:gd name="T17"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172">
                <a:moveTo>
                  <a:pt x="141" y="0"/>
                </a:moveTo>
                <a:cubicBezTo>
                  <a:pt x="141" y="0"/>
                  <a:pt x="135" y="1"/>
                  <a:pt x="125" y="4"/>
                </a:cubicBezTo>
                <a:cubicBezTo>
                  <a:pt x="90" y="41"/>
                  <a:pt x="51" y="84"/>
                  <a:pt x="15" y="126"/>
                </a:cubicBezTo>
                <a:cubicBezTo>
                  <a:pt x="15" y="126"/>
                  <a:pt x="15" y="126"/>
                  <a:pt x="15" y="126"/>
                </a:cubicBezTo>
                <a:cubicBezTo>
                  <a:pt x="15" y="126"/>
                  <a:pt x="15" y="126"/>
                  <a:pt x="15" y="126"/>
                </a:cubicBezTo>
                <a:cubicBezTo>
                  <a:pt x="10" y="132"/>
                  <a:pt x="5" y="138"/>
                  <a:pt x="0" y="144"/>
                </a:cubicBezTo>
                <a:cubicBezTo>
                  <a:pt x="27" y="172"/>
                  <a:pt x="27" y="172"/>
                  <a:pt x="27" y="172"/>
                </a:cubicBezTo>
                <a:cubicBezTo>
                  <a:pt x="40" y="160"/>
                  <a:pt x="53" y="149"/>
                  <a:pt x="63" y="139"/>
                </a:cubicBezTo>
                <a:cubicBezTo>
                  <a:pt x="126" y="75"/>
                  <a:pt x="141" y="0"/>
                  <a:pt x="141" y="0"/>
                </a:cubicBezTo>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6" name="Freeform 89">
            <a:extLst>
              <a:ext uri="{FF2B5EF4-FFF2-40B4-BE49-F238E27FC236}">
                <a16:creationId xmlns:a16="http://schemas.microsoft.com/office/drawing/2014/main" id="{740C497F-0E49-43F7-A3EC-2677D7C217F1}"/>
              </a:ext>
            </a:extLst>
          </p:cNvPr>
          <p:cNvSpPr>
            <a:spLocks/>
          </p:cNvSpPr>
          <p:nvPr/>
        </p:nvSpPr>
        <p:spPr bwMode="auto">
          <a:xfrm>
            <a:off x="8338126" y="1115831"/>
            <a:ext cx="1963297" cy="2321116"/>
          </a:xfrm>
          <a:custGeom>
            <a:avLst/>
            <a:gdLst>
              <a:gd name="T0" fmla="*/ 390 w 412"/>
              <a:gd name="T1" fmla="*/ 4 h 487"/>
              <a:gd name="T2" fmla="*/ 368 w 412"/>
              <a:gd name="T3" fmla="*/ 13 h 487"/>
              <a:gd name="T4" fmla="*/ 183 w 412"/>
              <a:gd name="T5" fmla="*/ 288 h 487"/>
              <a:gd name="T6" fmla="*/ 0 w 412"/>
              <a:gd name="T7" fmla="*/ 456 h 487"/>
              <a:gd name="T8" fmla="*/ 31 w 412"/>
              <a:gd name="T9" fmla="*/ 487 h 487"/>
              <a:gd name="T10" fmla="*/ 214 w 412"/>
              <a:gd name="T11" fmla="*/ 319 h 487"/>
              <a:gd name="T12" fmla="*/ 408 w 412"/>
              <a:gd name="T13" fmla="*/ 22 h 487"/>
              <a:gd name="T14" fmla="*/ 390 w 412"/>
              <a:gd name="T15" fmla="*/ 4 h 4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87">
                <a:moveTo>
                  <a:pt x="390" y="4"/>
                </a:moveTo>
                <a:cubicBezTo>
                  <a:pt x="384" y="7"/>
                  <a:pt x="376" y="10"/>
                  <a:pt x="368" y="13"/>
                </a:cubicBezTo>
                <a:cubicBezTo>
                  <a:pt x="342" y="75"/>
                  <a:pt x="286" y="185"/>
                  <a:pt x="183" y="288"/>
                </a:cubicBezTo>
                <a:cubicBezTo>
                  <a:pt x="134" y="337"/>
                  <a:pt x="64" y="401"/>
                  <a:pt x="0" y="456"/>
                </a:cubicBezTo>
                <a:cubicBezTo>
                  <a:pt x="31" y="487"/>
                  <a:pt x="31" y="487"/>
                  <a:pt x="31" y="487"/>
                </a:cubicBezTo>
                <a:cubicBezTo>
                  <a:pt x="95" y="432"/>
                  <a:pt x="165" y="368"/>
                  <a:pt x="214" y="319"/>
                </a:cubicBezTo>
                <a:cubicBezTo>
                  <a:pt x="331" y="202"/>
                  <a:pt x="387" y="76"/>
                  <a:pt x="408" y="22"/>
                </a:cubicBezTo>
                <a:cubicBezTo>
                  <a:pt x="412" y="11"/>
                  <a:pt x="401" y="0"/>
                  <a:pt x="390" y="4"/>
                </a:cubicBezTo>
                <a:close/>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7" name="Freeform 90">
            <a:extLst>
              <a:ext uri="{FF2B5EF4-FFF2-40B4-BE49-F238E27FC236}">
                <a16:creationId xmlns:a16="http://schemas.microsoft.com/office/drawing/2014/main" id="{DB2A23F2-83A5-41BF-953D-91D8437B61A4}"/>
              </a:ext>
            </a:extLst>
          </p:cNvPr>
          <p:cNvSpPr>
            <a:spLocks/>
          </p:cNvSpPr>
          <p:nvPr/>
        </p:nvSpPr>
        <p:spPr bwMode="auto">
          <a:xfrm>
            <a:off x="9271909" y="1115831"/>
            <a:ext cx="1029515" cy="1029515"/>
          </a:xfrm>
          <a:custGeom>
            <a:avLst/>
            <a:gdLst>
              <a:gd name="T0" fmla="*/ 105 w 216"/>
              <a:gd name="T1" fmla="*/ 216 h 216"/>
              <a:gd name="T2" fmla="*/ 212 w 216"/>
              <a:gd name="T3" fmla="*/ 22 h 216"/>
              <a:gd name="T4" fmla="*/ 194 w 216"/>
              <a:gd name="T5" fmla="*/ 4 h 216"/>
              <a:gd name="T6" fmla="*/ 0 w 216"/>
              <a:gd name="T7" fmla="*/ 111 h 216"/>
              <a:gd name="T8" fmla="*/ 105 w 216"/>
              <a:gd name="T9" fmla="*/ 216 h 216"/>
            </a:gdLst>
            <a:ahLst/>
            <a:cxnLst>
              <a:cxn ang="0">
                <a:pos x="T0" y="T1"/>
              </a:cxn>
              <a:cxn ang="0">
                <a:pos x="T2" y="T3"/>
              </a:cxn>
              <a:cxn ang="0">
                <a:pos x="T4" y="T5"/>
              </a:cxn>
              <a:cxn ang="0">
                <a:pos x="T6" y="T7"/>
              </a:cxn>
              <a:cxn ang="0">
                <a:pos x="T8" y="T9"/>
              </a:cxn>
            </a:cxnLst>
            <a:rect l="0" t="0" r="r" b="b"/>
            <a:pathLst>
              <a:path w="216" h="216">
                <a:moveTo>
                  <a:pt x="105" y="216"/>
                </a:moveTo>
                <a:cubicBezTo>
                  <a:pt x="165" y="135"/>
                  <a:pt x="197" y="60"/>
                  <a:pt x="212" y="22"/>
                </a:cubicBezTo>
                <a:cubicBezTo>
                  <a:pt x="216" y="11"/>
                  <a:pt x="205" y="0"/>
                  <a:pt x="194" y="4"/>
                </a:cubicBezTo>
                <a:cubicBezTo>
                  <a:pt x="156" y="19"/>
                  <a:pt x="82" y="52"/>
                  <a:pt x="0" y="111"/>
                </a:cubicBezTo>
                <a:lnTo>
                  <a:pt x="105" y="21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8" name="Freeform 91">
            <a:extLst>
              <a:ext uri="{FF2B5EF4-FFF2-40B4-BE49-F238E27FC236}">
                <a16:creationId xmlns:a16="http://schemas.microsoft.com/office/drawing/2014/main" id="{8427937D-10B6-490D-B012-E04777B310C4}"/>
              </a:ext>
            </a:extLst>
          </p:cNvPr>
          <p:cNvSpPr>
            <a:spLocks/>
          </p:cNvSpPr>
          <p:nvPr/>
        </p:nvSpPr>
        <p:spPr bwMode="auto">
          <a:xfrm>
            <a:off x="9625020" y="1129955"/>
            <a:ext cx="662279" cy="1015391"/>
          </a:xfrm>
          <a:custGeom>
            <a:avLst/>
            <a:gdLst>
              <a:gd name="T0" fmla="*/ 138 w 139"/>
              <a:gd name="T1" fmla="*/ 9 h 213"/>
              <a:gd name="T2" fmla="*/ 131 w 139"/>
              <a:gd name="T3" fmla="*/ 2 h 213"/>
              <a:gd name="T4" fmla="*/ 130 w 139"/>
              <a:gd name="T5" fmla="*/ 1 h 213"/>
              <a:gd name="T6" fmla="*/ 130 w 139"/>
              <a:gd name="T7" fmla="*/ 1 h 213"/>
              <a:gd name="T8" fmla="*/ 122 w 139"/>
              <a:gd name="T9" fmla="*/ 1 h 213"/>
              <a:gd name="T10" fmla="*/ 120 w 139"/>
              <a:gd name="T11" fmla="*/ 1 h 213"/>
              <a:gd name="T12" fmla="*/ 114 w 139"/>
              <a:gd name="T13" fmla="*/ 4 h 213"/>
              <a:gd name="T14" fmla="*/ 112 w 139"/>
              <a:gd name="T15" fmla="*/ 5 h 213"/>
              <a:gd name="T16" fmla="*/ 105 w 139"/>
              <a:gd name="T17" fmla="*/ 7 h 213"/>
              <a:gd name="T18" fmla="*/ 104 w 139"/>
              <a:gd name="T19" fmla="*/ 8 h 213"/>
              <a:gd name="T20" fmla="*/ 98 w 139"/>
              <a:gd name="T21" fmla="*/ 10 h 213"/>
              <a:gd name="T22" fmla="*/ 0 w 139"/>
              <a:gd name="T23" fmla="*/ 182 h 213"/>
              <a:gd name="T24" fmla="*/ 31 w 139"/>
              <a:gd name="T25" fmla="*/ 213 h 213"/>
              <a:gd name="T26" fmla="*/ 33 w 139"/>
              <a:gd name="T27" fmla="*/ 212 h 213"/>
              <a:gd name="T28" fmla="*/ 41 w 139"/>
              <a:gd name="T29" fmla="*/ 200 h 213"/>
              <a:gd name="T30" fmla="*/ 43 w 139"/>
              <a:gd name="T31" fmla="*/ 197 h 213"/>
              <a:gd name="T32" fmla="*/ 52 w 139"/>
              <a:gd name="T33" fmla="*/ 184 h 213"/>
              <a:gd name="T34" fmla="*/ 53 w 139"/>
              <a:gd name="T35" fmla="*/ 182 h 213"/>
              <a:gd name="T36" fmla="*/ 61 w 139"/>
              <a:gd name="T37" fmla="*/ 170 h 213"/>
              <a:gd name="T38" fmla="*/ 63 w 139"/>
              <a:gd name="T39" fmla="*/ 167 h 213"/>
              <a:gd name="T40" fmla="*/ 79 w 139"/>
              <a:gd name="T41" fmla="*/ 141 h 213"/>
              <a:gd name="T42" fmla="*/ 80 w 139"/>
              <a:gd name="T43" fmla="*/ 139 h 213"/>
              <a:gd name="T44" fmla="*/ 87 w 139"/>
              <a:gd name="T45" fmla="*/ 127 h 213"/>
              <a:gd name="T46" fmla="*/ 87 w 139"/>
              <a:gd name="T47" fmla="*/ 126 h 213"/>
              <a:gd name="T48" fmla="*/ 94 w 139"/>
              <a:gd name="T49" fmla="*/ 113 h 213"/>
              <a:gd name="T50" fmla="*/ 95 w 139"/>
              <a:gd name="T51" fmla="*/ 112 h 213"/>
              <a:gd name="T52" fmla="*/ 101 w 139"/>
              <a:gd name="T53" fmla="*/ 101 h 213"/>
              <a:gd name="T54" fmla="*/ 102 w 139"/>
              <a:gd name="T55" fmla="*/ 99 h 213"/>
              <a:gd name="T56" fmla="*/ 113 w 139"/>
              <a:gd name="T57" fmla="*/ 77 h 213"/>
              <a:gd name="T58" fmla="*/ 114 w 139"/>
              <a:gd name="T59" fmla="*/ 75 h 213"/>
              <a:gd name="T60" fmla="*/ 123 w 139"/>
              <a:gd name="T61" fmla="*/ 55 h 213"/>
              <a:gd name="T62" fmla="*/ 124 w 139"/>
              <a:gd name="T63" fmla="*/ 53 h 213"/>
              <a:gd name="T64" fmla="*/ 128 w 139"/>
              <a:gd name="T65" fmla="*/ 45 h 213"/>
              <a:gd name="T66" fmla="*/ 128 w 139"/>
              <a:gd name="T67" fmla="*/ 44 h 213"/>
              <a:gd name="T68" fmla="*/ 132 w 139"/>
              <a:gd name="T69" fmla="*/ 35 h 213"/>
              <a:gd name="T70" fmla="*/ 132 w 139"/>
              <a:gd name="T71" fmla="*/ 35 h 213"/>
              <a:gd name="T72" fmla="*/ 135 w 139"/>
              <a:gd name="T73" fmla="*/ 27 h 213"/>
              <a:gd name="T74" fmla="*/ 135 w 139"/>
              <a:gd name="T75" fmla="*/ 26 h 213"/>
              <a:gd name="T76" fmla="*/ 138 w 139"/>
              <a:gd name="T77" fmla="*/ 19 h 213"/>
              <a:gd name="T78" fmla="*/ 139 w 139"/>
              <a:gd name="T79" fmla="*/ 17 h 213"/>
              <a:gd name="T80" fmla="*/ 138 w 139"/>
              <a:gd name="T81" fmla="*/ 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213">
                <a:moveTo>
                  <a:pt x="138" y="9"/>
                </a:moveTo>
                <a:cubicBezTo>
                  <a:pt x="136" y="6"/>
                  <a:pt x="134" y="3"/>
                  <a:pt x="131" y="2"/>
                </a:cubicBezTo>
                <a:cubicBezTo>
                  <a:pt x="130" y="1"/>
                  <a:pt x="130" y="1"/>
                  <a:pt x="130" y="1"/>
                </a:cubicBezTo>
                <a:cubicBezTo>
                  <a:pt x="130" y="1"/>
                  <a:pt x="130" y="1"/>
                  <a:pt x="130" y="1"/>
                </a:cubicBezTo>
                <a:cubicBezTo>
                  <a:pt x="128" y="1"/>
                  <a:pt x="125" y="0"/>
                  <a:pt x="122" y="1"/>
                </a:cubicBezTo>
                <a:cubicBezTo>
                  <a:pt x="122" y="1"/>
                  <a:pt x="121" y="1"/>
                  <a:pt x="120" y="1"/>
                </a:cubicBezTo>
                <a:cubicBezTo>
                  <a:pt x="118" y="2"/>
                  <a:pt x="116" y="3"/>
                  <a:pt x="114" y="4"/>
                </a:cubicBezTo>
                <a:cubicBezTo>
                  <a:pt x="113" y="4"/>
                  <a:pt x="112" y="5"/>
                  <a:pt x="112" y="5"/>
                </a:cubicBezTo>
                <a:cubicBezTo>
                  <a:pt x="110" y="6"/>
                  <a:pt x="108" y="7"/>
                  <a:pt x="105" y="7"/>
                </a:cubicBezTo>
                <a:cubicBezTo>
                  <a:pt x="105" y="8"/>
                  <a:pt x="104" y="8"/>
                  <a:pt x="104" y="8"/>
                </a:cubicBezTo>
                <a:cubicBezTo>
                  <a:pt x="102" y="9"/>
                  <a:pt x="100" y="10"/>
                  <a:pt x="98" y="10"/>
                </a:cubicBezTo>
                <a:cubicBezTo>
                  <a:pt x="81" y="52"/>
                  <a:pt x="50" y="114"/>
                  <a:pt x="0" y="182"/>
                </a:cubicBezTo>
                <a:cubicBezTo>
                  <a:pt x="31" y="213"/>
                  <a:pt x="31" y="213"/>
                  <a:pt x="31" y="213"/>
                </a:cubicBezTo>
                <a:cubicBezTo>
                  <a:pt x="32" y="213"/>
                  <a:pt x="32" y="212"/>
                  <a:pt x="33" y="212"/>
                </a:cubicBezTo>
                <a:cubicBezTo>
                  <a:pt x="35" y="208"/>
                  <a:pt x="38" y="204"/>
                  <a:pt x="41" y="200"/>
                </a:cubicBezTo>
                <a:cubicBezTo>
                  <a:pt x="42" y="199"/>
                  <a:pt x="42" y="198"/>
                  <a:pt x="43" y="197"/>
                </a:cubicBezTo>
                <a:cubicBezTo>
                  <a:pt x="46" y="193"/>
                  <a:pt x="49" y="188"/>
                  <a:pt x="52" y="184"/>
                </a:cubicBezTo>
                <a:cubicBezTo>
                  <a:pt x="52" y="183"/>
                  <a:pt x="53" y="183"/>
                  <a:pt x="53" y="182"/>
                </a:cubicBezTo>
                <a:cubicBezTo>
                  <a:pt x="56" y="178"/>
                  <a:pt x="58" y="174"/>
                  <a:pt x="61" y="170"/>
                </a:cubicBezTo>
                <a:cubicBezTo>
                  <a:pt x="62" y="169"/>
                  <a:pt x="62" y="168"/>
                  <a:pt x="63" y="167"/>
                </a:cubicBezTo>
                <a:cubicBezTo>
                  <a:pt x="68" y="158"/>
                  <a:pt x="74" y="149"/>
                  <a:pt x="79" y="141"/>
                </a:cubicBezTo>
                <a:cubicBezTo>
                  <a:pt x="79" y="140"/>
                  <a:pt x="80" y="139"/>
                  <a:pt x="80" y="139"/>
                </a:cubicBezTo>
                <a:cubicBezTo>
                  <a:pt x="82" y="135"/>
                  <a:pt x="85" y="131"/>
                  <a:pt x="87" y="127"/>
                </a:cubicBezTo>
                <a:cubicBezTo>
                  <a:pt x="87" y="126"/>
                  <a:pt x="87" y="126"/>
                  <a:pt x="87" y="126"/>
                </a:cubicBezTo>
                <a:cubicBezTo>
                  <a:pt x="90" y="122"/>
                  <a:pt x="92" y="117"/>
                  <a:pt x="94" y="113"/>
                </a:cubicBezTo>
                <a:cubicBezTo>
                  <a:pt x="95" y="113"/>
                  <a:pt x="95" y="112"/>
                  <a:pt x="95" y="112"/>
                </a:cubicBezTo>
                <a:cubicBezTo>
                  <a:pt x="97" y="108"/>
                  <a:pt x="99" y="105"/>
                  <a:pt x="101" y="101"/>
                </a:cubicBezTo>
                <a:cubicBezTo>
                  <a:pt x="101" y="101"/>
                  <a:pt x="102" y="100"/>
                  <a:pt x="102" y="99"/>
                </a:cubicBezTo>
                <a:cubicBezTo>
                  <a:pt x="106" y="92"/>
                  <a:pt x="110" y="84"/>
                  <a:pt x="113" y="77"/>
                </a:cubicBezTo>
                <a:cubicBezTo>
                  <a:pt x="113" y="76"/>
                  <a:pt x="114" y="76"/>
                  <a:pt x="114" y="75"/>
                </a:cubicBezTo>
                <a:cubicBezTo>
                  <a:pt x="117" y="68"/>
                  <a:pt x="120" y="61"/>
                  <a:pt x="123" y="55"/>
                </a:cubicBezTo>
                <a:cubicBezTo>
                  <a:pt x="124" y="54"/>
                  <a:pt x="124" y="54"/>
                  <a:pt x="124" y="53"/>
                </a:cubicBezTo>
                <a:cubicBezTo>
                  <a:pt x="125" y="50"/>
                  <a:pt x="126" y="48"/>
                  <a:pt x="128" y="45"/>
                </a:cubicBezTo>
                <a:cubicBezTo>
                  <a:pt x="128" y="45"/>
                  <a:pt x="128" y="44"/>
                  <a:pt x="128" y="44"/>
                </a:cubicBezTo>
                <a:cubicBezTo>
                  <a:pt x="129" y="41"/>
                  <a:pt x="130" y="38"/>
                  <a:pt x="132" y="35"/>
                </a:cubicBezTo>
                <a:cubicBezTo>
                  <a:pt x="132" y="35"/>
                  <a:pt x="132" y="35"/>
                  <a:pt x="132" y="35"/>
                </a:cubicBezTo>
                <a:cubicBezTo>
                  <a:pt x="133" y="32"/>
                  <a:pt x="134" y="30"/>
                  <a:pt x="135" y="27"/>
                </a:cubicBezTo>
                <a:cubicBezTo>
                  <a:pt x="135" y="27"/>
                  <a:pt x="135" y="27"/>
                  <a:pt x="135" y="26"/>
                </a:cubicBezTo>
                <a:cubicBezTo>
                  <a:pt x="136" y="24"/>
                  <a:pt x="137" y="21"/>
                  <a:pt x="138" y="19"/>
                </a:cubicBezTo>
                <a:cubicBezTo>
                  <a:pt x="138" y="18"/>
                  <a:pt x="138" y="18"/>
                  <a:pt x="139" y="17"/>
                </a:cubicBezTo>
                <a:cubicBezTo>
                  <a:pt x="139" y="14"/>
                  <a:pt x="139" y="11"/>
                  <a:pt x="138" y="9"/>
                </a:cubicBezTo>
                <a:close/>
              </a:path>
            </a:pathLst>
          </a:custGeom>
          <a:solidFill>
            <a:schemeClr val="tx2">
              <a:lumMod val="25000"/>
              <a:lumOff val="75000"/>
              <a:alpha val="62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89" name="Freeform 92">
            <a:extLst>
              <a:ext uri="{FF2B5EF4-FFF2-40B4-BE49-F238E27FC236}">
                <a16:creationId xmlns:a16="http://schemas.microsoft.com/office/drawing/2014/main" id="{CC97C454-E499-4A1A-8066-508AD4403781}"/>
              </a:ext>
            </a:extLst>
          </p:cNvPr>
          <p:cNvSpPr>
            <a:spLocks/>
          </p:cNvSpPr>
          <p:nvPr/>
        </p:nvSpPr>
        <p:spPr bwMode="auto">
          <a:xfrm>
            <a:off x="8237686" y="2818610"/>
            <a:ext cx="987142" cy="985572"/>
          </a:xfrm>
          <a:custGeom>
            <a:avLst/>
            <a:gdLst>
              <a:gd name="T0" fmla="*/ 53 w 207"/>
              <a:gd name="T1" fmla="*/ 207 h 207"/>
              <a:gd name="T2" fmla="*/ 129 w 207"/>
              <a:gd name="T3" fmla="*/ 139 h 207"/>
              <a:gd name="T4" fmla="*/ 207 w 207"/>
              <a:gd name="T5" fmla="*/ 0 h 207"/>
              <a:gd name="T6" fmla="*/ 69 w 207"/>
              <a:gd name="T7" fmla="*/ 79 h 207"/>
              <a:gd name="T8" fmla="*/ 0 w 207"/>
              <a:gd name="T9" fmla="*/ 155 h 207"/>
              <a:gd name="T10" fmla="*/ 53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3" y="207"/>
                </a:moveTo>
                <a:cubicBezTo>
                  <a:pt x="80" y="185"/>
                  <a:pt x="109" y="159"/>
                  <a:pt x="129" y="139"/>
                </a:cubicBezTo>
                <a:cubicBezTo>
                  <a:pt x="192" y="76"/>
                  <a:pt x="207" y="0"/>
                  <a:pt x="207" y="0"/>
                </a:cubicBezTo>
                <a:cubicBezTo>
                  <a:pt x="207" y="0"/>
                  <a:pt x="132" y="15"/>
                  <a:pt x="69" y="79"/>
                </a:cubicBezTo>
                <a:cubicBezTo>
                  <a:pt x="48" y="99"/>
                  <a:pt x="22" y="128"/>
                  <a:pt x="0" y="155"/>
                </a:cubicBezTo>
                <a:lnTo>
                  <a:pt x="53" y="207"/>
                </a:lnTo>
                <a:close/>
              </a:path>
            </a:pathLst>
          </a:custGeom>
          <a:gradFill>
            <a:gsLst>
              <a:gs pos="28000">
                <a:schemeClr val="accent4"/>
              </a:gs>
              <a:gs pos="71000">
                <a:schemeClr val="accent4"/>
              </a:gs>
              <a:gs pos="52000">
                <a:schemeClr val="accent2"/>
              </a:gs>
            </a:gsLst>
            <a:lin ang="30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0" name="Freeform 93">
            <a:extLst>
              <a:ext uri="{FF2B5EF4-FFF2-40B4-BE49-F238E27FC236}">
                <a16:creationId xmlns:a16="http://schemas.microsoft.com/office/drawing/2014/main" id="{A791AA04-3DE7-4B81-8FB0-6ED48C2E82AC}"/>
              </a:ext>
            </a:extLst>
          </p:cNvPr>
          <p:cNvSpPr>
            <a:spLocks/>
          </p:cNvSpPr>
          <p:nvPr/>
        </p:nvSpPr>
        <p:spPr bwMode="auto">
          <a:xfrm>
            <a:off x="8766568" y="2818610"/>
            <a:ext cx="458260"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1"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1" name="Freeform 94">
            <a:extLst>
              <a:ext uri="{FF2B5EF4-FFF2-40B4-BE49-F238E27FC236}">
                <a16:creationId xmlns:a16="http://schemas.microsoft.com/office/drawing/2014/main" id="{A4224164-2BDA-44AD-B4F0-147A36522AA5}"/>
              </a:ext>
            </a:extLst>
          </p:cNvPr>
          <p:cNvSpPr>
            <a:spLocks/>
          </p:cNvSpPr>
          <p:nvPr/>
        </p:nvSpPr>
        <p:spPr bwMode="auto">
          <a:xfrm>
            <a:off x="7694680" y="3199970"/>
            <a:ext cx="528882" cy="524174"/>
          </a:xfrm>
          <a:custGeom>
            <a:avLst/>
            <a:gdLst>
              <a:gd name="T0" fmla="*/ 111 w 111"/>
              <a:gd name="T1" fmla="*/ 52 h 110"/>
              <a:gd name="T2" fmla="*/ 0 w 111"/>
              <a:gd name="T3" fmla="*/ 110 h 110"/>
              <a:gd name="T4" fmla="*/ 58 w 111"/>
              <a:gd name="T5" fmla="*/ 0 h 110"/>
              <a:gd name="T6" fmla="*/ 111 w 111"/>
              <a:gd name="T7" fmla="*/ 52 h 110"/>
            </a:gdLst>
            <a:ahLst/>
            <a:cxnLst>
              <a:cxn ang="0">
                <a:pos x="T0" y="T1"/>
              </a:cxn>
              <a:cxn ang="0">
                <a:pos x="T2" y="T3"/>
              </a:cxn>
              <a:cxn ang="0">
                <a:pos x="T4" y="T5"/>
              </a:cxn>
              <a:cxn ang="0">
                <a:pos x="T6" y="T7"/>
              </a:cxn>
            </a:cxnLst>
            <a:rect l="0" t="0" r="r" b="b"/>
            <a:pathLst>
              <a:path w="111" h="110">
                <a:moveTo>
                  <a:pt x="111" y="52"/>
                </a:moveTo>
                <a:cubicBezTo>
                  <a:pt x="52" y="95"/>
                  <a:pt x="0" y="110"/>
                  <a:pt x="0" y="110"/>
                </a:cubicBezTo>
                <a:cubicBezTo>
                  <a:pt x="0" y="110"/>
                  <a:pt x="15" y="59"/>
                  <a:pt x="58" y="0"/>
                </a:cubicBezTo>
                <a:lnTo>
                  <a:pt x="111" y="52"/>
                </a:lnTo>
                <a:close/>
              </a:path>
            </a:pathLst>
          </a:custGeom>
          <a:gradFill flip="none" rotWithShape="1">
            <a:gsLst>
              <a:gs pos="27000">
                <a:schemeClr val="bg1">
                  <a:lumMod val="75000"/>
                </a:schemeClr>
              </a:gs>
              <a:gs pos="84000">
                <a:schemeClr val="bg1">
                  <a:lumMod val="75000"/>
                </a:schemeClr>
              </a:gs>
              <a:gs pos="50000">
                <a:schemeClr val="bg1">
                  <a:lumMod val="95000"/>
                </a:schemeClr>
              </a:gs>
            </a:gsLst>
            <a:lin ang="24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2" name="Freeform 95">
            <a:extLst>
              <a:ext uri="{FF2B5EF4-FFF2-40B4-BE49-F238E27FC236}">
                <a16:creationId xmlns:a16="http://schemas.microsoft.com/office/drawing/2014/main" id="{FAA8AFE0-1813-4892-9852-8CD23235AA7F}"/>
              </a:ext>
            </a:extLst>
          </p:cNvPr>
          <p:cNvSpPr>
            <a:spLocks/>
          </p:cNvSpPr>
          <p:nvPr/>
        </p:nvSpPr>
        <p:spPr bwMode="auto">
          <a:xfrm>
            <a:off x="8204729" y="3576622"/>
            <a:ext cx="266795" cy="266795"/>
          </a:xfrm>
          <a:custGeom>
            <a:avLst/>
            <a:gdLst>
              <a:gd name="T0" fmla="*/ 0 w 56"/>
              <a:gd name="T1" fmla="*/ 17 h 56"/>
              <a:gd name="T2" fmla="*/ 39 w 56"/>
              <a:gd name="T3" fmla="*/ 56 h 56"/>
              <a:gd name="T4" fmla="*/ 56 w 56"/>
              <a:gd name="T5" fmla="*/ 44 h 56"/>
              <a:gd name="T6" fmla="*/ 11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6" y="52"/>
                  <a:pt x="50" y="50"/>
                  <a:pt x="56" y="44"/>
                </a:cubicBezTo>
                <a:cubicBezTo>
                  <a:pt x="41" y="29"/>
                  <a:pt x="26" y="15"/>
                  <a:pt x="11" y="0"/>
                </a:cubicBezTo>
                <a:cubicBezTo>
                  <a:pt x="6" y="6"/>
                  <a:pt x="3" y="9"/>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3" name="Freeform 96">
            <a:extLst>
              <a:ext uri="{FF2B5EF4-FFF2-40B4-BE49-F238E27FC236}">
                <a16:creationId xmlns:a16="http://schemas.microsoft.com/office/drawing/2014/main" id="{C3BF878D-4C4F-485D-A520-0AD70F1C6AB1}"/>
              </a:ext>
            </a:extLst>
          </p:cNvPr>
          <p:cNvSpPr>
            <a:spLocks/>
          </p:cNvSpPr>
          <p:nvPr/>
        </p:nvSpPr>
        <p:spPr bwMode="auto">
          <a:xfrm>
            <a:off x="7619349" y="2198705"/>
            <a:ext cx="985572" cy="985572"/>
          </a:xfrm>
          <a:custGeom>
            <a:avLst/>
            <a:gdLst>
              <a:gd name="T0" fmla="*/ 52 w 207"/>
              <a:gd name="T1" fmla="*/ 207 h 207"/>
              <a:gd name="T2" fmla="*/ 129 w 207"/>
              <a:gd name="T3" fmla="*/ 138 h 207"/>
              <a:gd name="T4" fmla="*/ 207 w 207"/>
              <a:gd name="T5" fmla="*/ 0 h 207"/>
              <a:gd name="T6" fmla="*/ 68 w 207"/>
              <a:gd name="T7" fmla="*/ 78 h 207"/>
              <a:gd name="T8" fmla="*/ 0 w 207"/>
              <a:gd name="T9" fmla="*/ 154 h 207"/>
              <a:gd name="T10" fmla="*/ 52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2" y="207"/>
                </a:moveTo>
                <a:cubicBezTo>
                  <a:pt x="80" y="185"/>
                  <a:pt x="108" y="159"/>
                  <a:pt x="129" y="138"/>
                </a:cubicBezTo>
                <a:cubicBezTo>
                  <a:pt x="192" y="75"/>
                  <a:pt x="207" y="0"/>
                  <a:pt x="207" y="0"/>
                </a:cubicBezTo>
                <a:cubicBezTo>
                  <a:pt x="207" y="0"/>
                  <a:pt x="132" y="15"/>
                  <a:pt x="68" y="78"/>
                </a:cubicBezTo>
                <a:cubicBezTo>
                  <a:pt x="48" y="98"/>
                  <a:pt x="22" y="127"/>
                  <a:pt x="0" y="154"/>
                </a:cubicBezTo>
                <a:lnTo>
                  <a:pt x="52" y="207"/>
                </a:lnTo>
                <a:close/>
              </a:path>
            </a:pathLst>
          </a:custGeom>
          <a:gradFill flip="none" rotWithShape="1">
            <a:gsLst>
              <a:gs pos="28000">
                <a:schemeClr val="accent4"/>
              </a:gs>
              <a:gs pos="71000">
                <a:schemeClr val="accent4"/>
              </a:gs>
              <a:gs pos="52000">
                <a:schemeClr val="accent2"/>
              </a:gs>
            </a:gsLst>
            <a:lin ang="30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4" name="Freeform 97">
            <a:extLst>
              <a:ext uri="{FF2B5EF4-FFF2-40B4-BE49-F238E27FC236}">
                <a16:creationId xmlns:a16="http://schemas.microsoft.com/office/drawing/2014/main" id="{47C53854-01A2-429A-9A3B-E91961775977}"/>
              </a:ext>
            </a:extLst>
          </p:cNvPr>
          <p:cNvSpPr>
            <a:spLocks/>
          </p:cNvSpPr>
          <p:nvPr/>
        </p:nvSpPr>
        <p:spPr bwMode="auto">
          <a:xfrm>
            <a:off x="8148232" y="2198705"/>
            <a:ext cx="456691"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0"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5" name="Freeform 98">
            <a:extLst>
              <a:ext uri="{FF2B5EF4-FFF2-40B4-BE49-F238E27FC236}">
                <a16:creationId xmlns:a16="http://schemas.microsoft.com/office/drawing/2014/main" id="{D20DAE81-C074-4F58-B676-B7A2E3295C11}"/>
              </a:ext>
            </a:extLst>
          </p:cNvPr>
          <p:cNvSpPr>
            <a:spLocks/>
          </p:cNvSpPr>
          <p:nvPr/>
        </p:nvSpPr>
        <p:spPr bwMode="auto">
          <a:xfrm>
            <a:off x="7580115" y="2952008"/>
            <a:ext cx="266795" cy="266795"/>
          </a:xfrm>
          <a:custGeom>
            <a:avLst/>
            <a:gdLst>
              <a:gd name="T0" fmla="*/ 0 w 56"/>
              <a:gd name="T1" fmla="*/ 17 h 56"/>
              <a:gd name="T2" fmla="*/ 39 w 56"/>
              <a:gd name="T3" fmla="*/ 56 h 56"/>
              <a:gd name="T4" fmla="*/ 56 w 56"/>
              <a:gd name="T5" fmla="*/ 45 h 56"/>
              <a:gd name="T6" fmla="*/ 12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7" y="53"/>
                  <a:pt x="51" y="50"/>
                  <a:pt x="56" y="45"/>
                </a:cubicBezTo>
                <a:cubicBezTo>
                  <a:pt x="41" y="30"/>
                  <a:pt x="27" y="15"/>
                  <a:pt x="12" y="0"/>
                </a:cubicBezTo>
                <a:cubicBezTo>
                  <a:pt x="6" y="6"/>
                  <a:pt x="4" y="10"/>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6" name="Freeform 99">
            <a:extLst>
              <a:ext uri="{FF2B5EF4-FFF2-40B4-BE49-F238E27FC236}">
                <a16:creationId xmlns:a16="http://schemas.microsoft.com/office/drawing/2014/main" id="{28051240-4B62-46C1-AE97-B39104883860}"/>
              </a:ext>
            </a:extLst>
          </p:cNvPr>
          <p:cNvSpPr>
            <a:spLocks/>
          </p:cNvSpPr>
          <p:nvPr/>
        </p:nvSpPr>
        <p:spPr bwMode="auto">
          <a:xfrm>
            <a:off x="9014531" y="1887967"/>
            <a:ext cx="519466" cy="519466"/>
          </a:xfrm>
          <a:custGeom>
            <a:avLst/>
            <a:gdLst>
              <a:gd name="T0" fmla="*/ 89 w 109"/>
              <a:gd name="T1" fmla="*/ 89 h 109"/>
              <a:gd name="T2" fmla="*/ 19 w 109"/>
              <a:gd name="T3" fmla="*/ 89 h 109"/>
              <a:gd name="T4" fmla="*/ 19 w 109"/>
              <a:gd name="T5" fmla="*/ 19 h 109"/>
              <a:gd name="T6" fmla="*/ 89 w 109"/>
              <a:gd name="T7" fmla="*/ 19 h 109"/>
              <a:gd name="T8" fmla="*/ 89 w 109"/>
              <a:gd name="T9" fmla="*/ 89 h 109"/>
            </a:gdLst>
            <a:ahLst/>
            <a:cxnLst>
              <a:cxn ang="0">
                <a:pos x="T0" y="T1"/>
              </a:cxn>
              <a:cxn ang="0">
                <a:pos x="T2" y="T3"/>
              </a:cxn>
              <a:cxn ang="0">
                <a:pos x="T4" y="T5"/>
              </a:cxn>
              <a:cxn ang="0">
                <a:pos x="T6" y="T7"/>
              </a:cxn>
              <a:cxn ang="0">
                <a:pos x="T8" y="T9"/>
              </a:cxn>
            </a:cxnLst>
            <a:rect l="0" t="0" r="r" b="b"/>
            <a:pathLst>
              <a:path w="109" h="109">
                <a:moveTo>
                  <a:pt x="89" y="89"/>
                </a:moveTo>
                <a:cubicBezTo>
                  <a:pt x="70" y="109"/>
                  <a:pt x="38" y="109"/>
                  <a:pt x="19" y="89"/>
                </a:cubicBezTo>
                <a:cubicBezTo>
                  <a:pt x="0" y="70"/>
                  <a:pt x="0" y="39"/>
                  <a:pt x="19" y="19"/>
                </a:cubicBezTo>
                <a:cubicBezTo>
                  <a:pt x="38" y="0"/>
                  <a:pt x="70" y="0"/>
                  <a:pt x="89" y="19"/>
                </a:cubicBezTo>
                <a:cubicBezTo>
                  <a:pt x="109" y="39"/>
                  <a:pt x="109" y="70"/>
                  <a:pt x="89" y="89"/>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7" name="Freeform 100">
            <a:extLst>
              <a:ext uri="{FF2B5EF4-FFF2-40B4-BE49-F238E27FC236}">
                <a16:creationId xmlns:a16="http://schemas.microsoft.com/office/drawing/2014/main" id="{8DF504D9-6B47-44C8-B50E-AB66D4E492AC}"/>
              </a:ext>
            </a:extLst>
          </p:cNvPr>
          <p:cNvSpPr>
            <a:spLocks/>
          </p:cNvSpPr>
          <p:nvPr/>
        </p:nvSpPr>
        <p:spPr bwMode="auto">
          <a:xfrm>
            <a:off x="9038071" y="1911507"/>
            <a:ext cx="467676" cy="467676"/>
          </a:xfrm>
          <a:custGeom>
            <a:avLst/>
            <a:gdLst>
              <a:gd name="T0" fmla="*/ 81 w 98"/>
              <a:gd name="T1" fmla="*/ 81 h 98"/>
              <a:gd name="T2" fmla="*/ 18 w 98"/>
              <a:gd name="T3" fmla="*/ 81 h 98"/>
              <a:gd name="T4" fmla="*/ 18 w 98"/>
              <a:gd name="T5" fmla="*/ 18 h 98"/>
              <a:gd name="T6" fmla="*/ 81 w 98"/>
              <a:gd name="T7" fmla="*/ 18 h 98"/>
              <a:gd name="T8" fmla="*/ 81 w 98"/>
              <a:gd name="T9" fmla="*/ 81 h 98"/>
            </a:gdLst>
            <a:ahLst/>
            <a:cxnLst>
              <a:cxn ang="0">
                <a:pos x="T0" y="T1"/>
              </a:cxn>
              <a:cxn ang="0">
                <a:pos x="T2" y="T3"/>
              </a:cxn>
              <a:cxn ang="0">
                <a:pos x="T4" y="T5"/>
              </a:cxn>
              <a:cxn ang="0">
                <a:pos x="T6" y="T7"/>
              </a:cxn>
              <a:cxn ang="0">
                <a:pos x="T8" y="T9"/>
              </a:cxn>
            </a:cxnLst>
            <a:rect l="0" t="0" r="r" b="b"/>
            <a:pathLst>
              <a:path w="98" h="98">
                <a:moveTo>
                  <a:pt x="81" y="81"/>
                </a:moveTo>
                <a:cubicBezTo>
                  <a:pt x="63" y="98"/>
                  <a:pt x="35" y="98"/>
                  <a:pt x="18" y="81"/>
                </a:cubicBezTo>
                <a:cubicBezTo>
                  <a:pt x="0" y="63"/>
                  <a:pt x="0" y="35"/>
                  <a:pt x="18" y="18"/>
                </a:cubicBezTo>
                <a:cubicBezTo>
                  <a:pt x="35" y="0"/>
                  <a:pt x="63" y="0"/>
                  <a:pt x="81" y="18"/>
                </a:cubicBezTo>
                <a:cubicBezTo>
                  <a:pt x="98" y="35"/>
                  <a:pt x="98" y="63"/>
                  <a:pt x="81"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8" name="Freeform 101">
            <a:extLst>
              <a:ext uri="{FF2B5EF4-FFF2-40B4-BE49-F238E27FC236}">
                <a16:creationId xmlns:a16="http://schemas.microsoft.com/office/drawing/2014/main" id="{457D497A-BB71-4081-87E6-1722202BCE66}"/>
              </a:ext>
            </a:extLst>
          </p:cNvPr>
          <p:cNvSpPr>
            <a:spLocks/>
          </p:cNvSpPr>
          <p:nvPr/>
        </p:nvSpPr>
        <p:spPr bwMode="auto">
          <a:xfrm>
            <a:off x="9047487" y="1920924"/>
            <a:ext cx="453552" cy="453552"/>
          </a:xfrm>
          <a:custGeom>
            <a:avLst/>
            <a:gdLst>
              <a:gd name="T0" fmla="*/ 78 w 95"/>
              <a:gd name="T1" fmla="*/ 78 h 95"/>
              <a:gd name="T2" fmla="*/ 17 w 95"/>
              <a:gd name="T3" fmla="*/ 78 h 95"/>
              <a:gd name="T4" fmla="*/ 17 w 95"/>
              <a:gd name="T5" fmla="*/ 17 h 95"/>
              <a:gd name="T6" fmla="*/ 78 w 95"/>
              <a:gd name="T7" fmla="*/ 17 h 95"/>
              <a:gd name="T8" fmla="*/ 78 w 95"/>
              <a:gd name="T9" fmla="*/ 78 h 95"/>
            </a:gdLst>
            <a:ahLst/>
            <a:cxnLst>
              <a:cxn ang="0">
                <a:pos x="T0" y="T1"/>
              </a:cxn>
              <a:cxn ang="0">
                <a:pos x="T2" y="T3"/>
              </a:cxn>
              <a:cxn ang="0">
                <a:pos x="T4" y="T5"/>
              </a:cxn>
              <a:cxn ang="0">
                <a:pos x="T6" y="T7"/>
              </a:cxn>
              <a:cxn ang="0">
                <a:pos x="T8" y="T9"/>
              </a:cxn>
            </a:cxnLst>
            <a:rect l="0" t="0" r="r" b="b"/>
            <a:pathLst>
              <a:path w="95" h="95">
                <a:moveTo>
                  <a:pt x="78" y="78"/>
                </a:moveTo>
                <a:cubicBezTo>
                  <a:pt x="61" y="95"/>
                  <a:pt x="34" y="95"/>
                  <a:pt x="17" y="78"/>
                </a:cubicBezTo>
                <a:cubicBezTo>
                  <a:pt x="0" y="61"/>
                  <a:pt x="0" y="34"/>
                  <a:pt x="17" y="17"/>
                </a:cubicBezTo>
                <a:cubicBezTo>
                  <a:pt x="34" y="0"/>
                  <a:pt x="61" y="0"/>
                  <a:pt x="78" y="17"/>
                </a:cubicBezTo>
                <a:cubicBezTo>
                  <a:pt x="95" y="34"/>
                  <a:pt x="95" y="61"/>
                  <a:pt x="78" y="7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99" name="Freeform 102">
            <a:extLst>
              <a:ext uri="{FF2B5EF4-FFF2-40B4-BE49-F238E27FC236}">
                <a16:creationId xmlns:a16="http://schemas.microsoft.com/office/drawing/2014/main" id="{BD06EB79-6BD4-4FC6-85EA-9CFAC1D17437}"/>
              </a:ext>
            </a:extLst>
          </p:cNvPr>
          <p:cNvSpPr>
            <a:spLocks/>
          </p:cNvSpPr>
          <p:nvPr/>
        </p:nvSpPr>
        <p:spPr bwMode="auto">
          <a:xfrm>
            <a:off x="9096138" y="1974283"/>
            <a:ext cx="353111" cy="348403"/>
          </a:xfrm>
          <a:custGeom>
            <a:avLst/>
            <a:gdLst>
              <a:gd name="T0" fmla="*/ 61 w 74"/>
              <a:gd name="T1" fmla="*/ 60 h 73"/>
              <a:gd name="T2" fmla="*/ 14 w 74"/>
              <a:gd name="T3" fmla="*/ 60 h 73"/>
              <a:gd name="T4" fmla="*/ 14 w 74"/>
              <a:gd name="T5" fmla="*/ 13 h 73"/>
              <a:gd name="T6" fmla="*/ 61 w 74"/>
              <a:gd name="T7" fmla="*/ 13 h 73"/>
              <a:gd name="T8" fmla="*/ 61 w 74"/>
              <a:gd name="T9" fmla="*/ 60 h 73"/>
            </a:gdLst>
            <a:ahLst/>
            <a:cxnLst>
              <a:cxn ang="0">
                <a:pos x="T0" y="T1"/>
              </a:cxn>
              <a:cxn ang="0">
                <a:pos x="T2" y="T3"/>
              </a:cxn>
              <a:cxn ang="0">
                <a:pos x="T4" y="T5"/>
              </a:cxn>
              <a:cxn ang="0">
                <a:pos x="T6" y="T7"/>
              </a:cxn>
              <a:cxn ang="0">
                <a:pos x="T8" y="T9"/>
              </a:cxn>
            </a:cxnLst>
            <a:rect l="0" t="0" r="r" b="b"/>
            <a:pathLst>
              <a:path w="74" h="73">
                <a:moveTo>
                  <a:pt x="61" y="60"/>
                </a:moveTo>
                <a:cubicBezTo>
                  <a:pt x="48" y="73"/>
                  <a:pt x="27" y="73"/>
                  <a:pt x="14" y="60"/>
                </a:cubicBezTo>
                <a:cubicBezTo>
                  <a:pt x="0" y="47"/>
                  <a:pt x="0" y="26"/>
                  <a:pt x="14" y="13"/>
                </a:cubicBezTo>
                <a:cubicBezTo>
                  <a:pt x="27" y="0"/>
                  <a:pt x="48" y="0"/>
                  <a:pt x="61" y="13"/>
                </a:cubicBezTo>
                <a:cubicBezTo>
                  <a:pt x="74" y="26"/>
                  <a:pt x="74" y="47"/>
                  <a:pt x="61" y="6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0" name="Freeform 103">
            <a:extLst>
              <a:ext uri="{FF2B5EF4-FFF2-40B4-BE49-F238E27FC236}">
                <a16:creationId xmlns:a16="http://schemas.microsoft.com/office/drawing/2014/main" id="{FF52BB00-9254-4472-8915-BAFF5D7C9D2E}"/>
              </a:ext>
            </a:extLst>
          </p:cNvPr>
          <p:cNvSpPr>
            <a:spLocks/>
          </p:cNvSpPr>
          <p:nvPr/>
        </p:nvSpPr>
        <p:spPr bwMode="auto">
          <a:xfrm>
            <a:off x="9110262" y="1983699"/>
            <a:ext cx="323293" cy="329570"/>
          </a:xfrm>
          <a:custGeom>
            <a:avLst/>
            <a:gdLst>
              <a:gd name="T0" fmla="*/ 56 w 68"/>
              <a:gd name="T1" fmla="*/ 56 h 69"/>
              <a:gd name="T2" fmla="*/ 12 w 68"/>
              <a:gd name="T3" fmla="*/ 56 h 69"/>
              <a:gd name="T4" fmla="*/ 12 w 68"/>
              <a:gd name="T5" fmla="*/ 12 h 69"/>
              <a:gd name="T6" fmla="*/ 56 w 68"/>
              <a:gd name="T7" fmla="*/ 12 h 69"/>
              <a:gd name="T8" fmla="*/ 56 w 68"/>
              <a:gd name="T9" fmla="*/ 56 h 69"/>
            </a:gdLst>
            <a:ahLst/>
            <a:cxnLst>
              <a:cxn ang="0">
                <a:pos x="T0" y="T1"/>
              </a:cxn>
              <a:cxn ang="0">
                <a:pos x="T2" y="T3"/>
              </a:cxn>
              <a:cxn ang="0">
                <a:pos x="T4" y="T5"/>
              </a:cxn>
              <a:cxn ang="0">
                <a:pos x="T6" y="T7"/>
              </a:cxn>
              <a:cxn ang="0">
                <a:pos x="T8" y="T9"/>
              </a:cxn>
            </a:cxnLst>
            <a:rect l="0" t="0" r="r" b="b"/>
            <a:pathLst>
              <a:path w="68" h="69">
                <a:moveTo>
                  <a:pt x="56" y="56"/>
                </a:moveTo>
                <a:cubicBezTo>
                  <a:pt x="44" y="69"/>
                  <a:pt x="24" y="69"/>
                  <a:pt x="12" y="56"/>
                </a:cubicBezTo>
                <a:cubicBezTo>
                  <a:pt x="0" y="44"/>
                  <a:pt x="0" y="24"/>
                  <a:pt x="12" y="12"/>
                </a:cubicBezTo>
                <a:cubicBezTo>
                  <a:pt x="24" y="0"/>
                  <a:pt x="44" y="0"/>
                  <a:pt x="56" y="12"/>
                </a:cubicBezTo>
                <a:cubicBezTo>
                  <a:pt x="68" y="24"/>
                  <a:pt x="68" y="44"/>
                  <a:pt x="56"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1" name="Freeform 104">
            <a:extLst>
              <a:ext uri="{FF2B5EF4-FFF2-40B4-BE49-F238E27FC236}">
                <a16:creationId xmlns:a16="http://schemas.microsoft.com/office/drawing/2014/main" id="{5E09E945-BC20-40D3-ACBA-563C410769CE}"/>
              </a:ext>
            </a:extLst>
          </p:cNvPr>
          <p:cNvSpPr>
            <a:spLocks noEditPoints="1"/>
          </p:cNvSpPr>
          <p:nvPr/>
        </p:nvSpPr>
        <p:spPr bwMode="auto">
          <a:xfrm>
            <a:off x="9377057" y="2040197"/>
            <a:ext cx="0" cy="210297"/>
          </a:xfrm>
          <a:custGeom>
            <a:avLst/>
            <a:gdLst>
              <a:gd name="T0" fmla="*/ 44 h 44"/>
              <a:gd name="T1" fmla="*/ 44 h 44"/>
              <a:gd name="T2" fmla="*/ 44 h 44"/>
              <a:gd name="T3" fmla="*/ 44 h 44"/>
              <a:gd name="T4" fmla="*/ 44 h 44"/>
              <a:gd name="T5" fmla="*/ 44 h 44"/>
              <a:gd name="T6" fmla="*/ 44 h 44"/>
              <a:gd name="T7" fmla="*/ 44 h 44"/>
              <a:gd name="T8" fmla="*/ 44 h 44"/>
              <a:gd name="T9" fmla="*/ 0 h 44"/>
              <a:gd name="T10" fmla="*/ 0 h 44"/>
              <a:gd name="T11" fmla="*/ 0 h 44"/>
              <a:gd name="T12" fmla="*/ 0 h 44"/>
              <a:gd name="T13" fmla="*/ 0 h 44"/>
              <a:gd name="T14" fmla="*/ 0 h 44"/>
              <a:gd name="T15" fmla="*/ 0 h 4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Lst>
            <a:rect l="0" t="0" r="r" b="b"/>
            <a:pathLst>
              <a:path h="44">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0"/>
                </a:moveTo>
                <a:cubicBezTo>
                  <a:pt x="0" y="0"/>
                  <a:pt x="0" y="0"/>
                  <a:pt x="0" y="0"/>
                </a:cubicBez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3" name="Freeform 105">
            <a:extLst>
              <a:ext uri="{FF2B5EF4-FFF2-40B4-BE49-F238E27FC236}">
                <a16:creationId xmlns:a16="http://schemas.microsoft.com/office/drawing/2014/main" id="{8F3B9E13-631D-40D8-9215-1308046990F8}"/>
              </a:ext>
            </a:extLst>
          </p:cNvPr>
          <p:cNvSpPr>
            <a:spLocks noEditPoints="1"/>
          </p:cNvSpPr>
          <p:nvPr/>
        </p:nvSpPr>
        <p:spPr bwMode="auto">
          <a:xfrm>
            <a:off x="9196579" y="1997824"/>
            <a:ext cx="180479" cy="295044"/>
          </a:xfrm>
          <a:custGeom>
            <a:avLst/>
            <a:gdLst>
              <a:gd name="T0" fmla="*/ 31 w 38"/>
              <a:gd name="T1" fmla="*/ 4 h 62"/>
              <a:gd name="T2" fmla="*/ 31 w 38"/>
              <a:gd name="T3" fmla="*/ 59 h 62"/>
              <a:gd name="T4" fmla="*/ 38 w 38"/>
              <a:gd name="T5" fmla="*/ 53 h 62"/>
              <a:gd name="T6" fmla="*/ 38 w 38"/>
              <a:gd name="T7" fmla="*/ 53 h 62"/>
              <a:gd name="T8" fmla="*/ 38 w 38"/>
              <a:gd name="T9" fmla="*/ 53 h 62"/>
              <a:gd name="T10" fmla="*/ 38 w 38"/>
              <a:gd name="T11" fmla="*/ 53 h 62"/>
              <a:gd name="T12" fmla="*/ 38 w 38"/>
              <a:gd name="T13" fmla="*/ 53 h 62"/>
              <a:gd name="T14" fmla="*/ 38 w 38"/>
              <a:gd name="T15" fmla="*/ 53 h 62"/>
              <a:gd name="T16" fmla="*/ 38 w 38"/>
              <a:gd name="T17" fmla="*/ 9 h 62"/>
              <a:gd name="T18" fmla="*/ 38 w 38"/>
              <a:gd name="T19" fmla="*/ 9 h 62"/>
              <a:gd name="T20" fmla="*/ 38 w 38"/>
              <a:gd name="T21" fmla="*/ 9 h 62"/>
              <a:gd name="T22" fmla="*/ 38 w 38"/>
              <a:gd name="T23" fmla="*/ 9 h 62"/>
              <a:gd name="T24" fmla="*/ 38 w 38"/>
              <a:gd name="T25" fmla="*/ 9 h 62"/>
              <a:gd name="T26" fmla="*/ 38 w 38"/>
              <a:gd name="T27" fmla="*/ 9 h 62"/>
              <a:gd name="T28" fmla="*/ 31 w 38"/>
              <a:gd name="T29" fmla="*/ 4 h 62"/>
              <a:gd name="T30" fmla="*/ 8 w 38"/>
              <a:gd name="T31" fmla="*/ 1 h 62"/>
              <a:gd name="T32" fmla="*/ 0 w 38"/>
              <a:gd name="T33" fmla="*/ 5 h 62"/>
              <a:gd name="T34" fmla="*/ 0 w 38"/>
              <a:gd name="T35" fmla="*/ 58 h 62"/>
              <a:gd name="T36" fmla="*/ 8 w 38"/>
              <a:gd name="T37" fmla="*/ 61 h 62"/>
              <a:gd name="T38" fmla="*/ 8 w 38"/>
              <a:gd name="T39" fmla="*/ 1 h 62"/>
              <a:gd name="T40" fmla="*/ 16 w 38"/>
              <a:gd name="T41" fmla="*/ 0 h 62"/>
              <a:gd name="T42" fmla="*/ 14 w 38"/>
              <a:gd name="T43" fmla="*/ 0 h 62"/>
              <a:gd name="T44" fmla="*/ 14 w 38"/>
              <a:gd name="T45" fmla="*/ 62 h 62"/>
              <a:gd name="T46" fmla="*/ 16 w 38"/>
              <a:gd name="T47" fmla="*/ 62 h 62"/>
              <a:gd name="T48" fmla="*/ 18 w 38"/>
              <a:gd name="T49" fmla="*/ 62 h 62"/>
              <a:gd name="T50" fmla="*/ 18 w 38"/>
              <a:gd name="T51" fmla="*/ 0 h 62"/>
              <a:gd name="T52" fmla="*/ 16 w 38"/>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62">
                <a:moveTo>
                  <a:pt x="31" y="4"/>
                </a:moveTo>
                <a:cubicBezTo>
                  <a:pt x="31" y="59"/>
                  <a:pt x="31" y="59"/>
                  <a:pt x="31" y="59"/>
                </a:cubicBezTo>
                <a:cubicBezTo>
                  <a:pt x="34" y="57"/>
                  <a:pt x="36" y="56"/>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6" y="7"/>
                  <a:pt x="34" y="5"/>
                  <a:pt x="31" y="4"/>
                </a:cubicBezTo>
                <a:moveTo>
                  <a:pt x="8" y="1"/>
                </a:moveTo>
                <a:cubicBezTo>
                  <a:pt x="5" y="2"/>
                  <a:pt x="2" y="3"/>
                  <a:pt x="0" y="5"/>
                </a:cubicBezTo>
                <a:cubicBezTo>
                  <a:pt x="0" y="58"/>
                  <a:pt x="0" y="58"/>
                  <a:pt x="0" y="58"/>
                </a:cubicBezTo>
                <a:cubicBezTo>
                  <a:pt x="2" y="59"/>
                  <a:pt x="5" y="60"/>
                  <a:pt x="8" y="61"/>
                </a:cubicBezTo>
                <a:cubicBezTo>
                  <a:pt x="8" y="1"/>
                  <a:pt x="8" y="1"/>
                  <a:pt x="8" y="1"/>
                </a:cubicBezTo>
                <a:moveTo>
                  <a:pt x="16" y="0"/>
                </a:moveTo>
                <a:cubicBezTo>
                  <a:pt x="16" y="0"/>
                  <a:pt x="15" y="0"/>
                  <a:pt x="14" y="0"/>
                </a:cubicBezTo>
                <a:cubicBezTo>
                  <a:pt x="14" y="62"/>
                  <a:pt x="14" y="62"/>
                  <a:pt x="14" y="62"/>
                </a:cubicBezTo>
                <a:cubicBezTo>
                  <a:pt x="15" y="62"/>
                  <a:pt x="16" y="62"/>
                  <a:pt x="16" y="62"/>
                </a:cubicBezTo>
                <a:cubicBezTo>
                  <a:pt x="17" y="62"/>
                  <a:pt x="18" y="62"/>
                  <a:pt x="18" y="62"/>
                </a:cubicBezTo>
                <a:cubicBezTo>
                  <a:pt x="18" y="0"/>
                  <a:pt x="18" y="0"/>
                  <a:pt x="18" y="0"/>
                </a:cubicBezTo>
                <a:cubicBezTo>
                  <a:pt x="18" y="0"/>
                  <a:pt x="17" y="0"/>
                  <a:pt x="16"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4" name="Freeform 106">
            <a:extLst>
              <a:ext uri="{FF2B5EF4-FFF2-40B4-BE49-F238E27FC236}">
                <a16:creationId xmlns:a16="http://schemas.microsoft.com/office/drawing/2014/main" id="{DB8E9C96-FFB1-4A1C-924F-E9AF713DBD96}"/>
              </a:ext>
            </a:extLst>
          </p:cNvPr>
          <p:cNvSpPr>
            <a:spLocks/>
          </p:cNvSpPr>
          <p:nvPr/>
        </p:nvSpPr>
        <p:spPr bwMode="auto">
          <a:xfrm>
            <a:off x="9386474" y="2002531"/>
            <a:ext cx="28249" cy="28249"/>
          </a:xfrm>
          <a:custGeom>
            <a:avLst/>
            <a:gdLst>
              <a:gd name="T0" fmla="*/ 5 w 6"/>
              <a:gd name="T1" fmla="*/ 5 h 6"/>
              <a:gd name="T2" fmla="*/ 1 w 6"/>
              <a:gd name="T3" fmla="*/ 5 h 6"/>
              <a:gd name="T4" fmla="*/ 1 w 6"/>
              <a:gd name="T5" fmla="*/ 1 h 6"/>
              <a:gd name="T6" fmla="*/ 5 w 6"/>
              <a:gd name="T7" fmla="*/ 1 h 6"/>
              <a:gd name="T8" fmla="*/ 5 w 6"/>
              <a:gd name="T9" fmla="*/ 5 h 6"/>
            </a:gdLst>
            <a:ahLst/>
            <a:cxnLst>
              <a:cxn ang="0">
                <a:pos x="T0" y="T1"/>
              </a:cxn>
              <a:cxn ang="0">
                <a:pos x="T2" y="T3"/>
              </a:cxn>
              <a:cxn ang="0">
                <a:pos x="T4" y="T5"/>
              </a:cxn>
              <a:cxn ang="0">
                <a:pos x="T6" y="T7"/>
              </a:cxn>
              <a:cxn ang="0">
                <a:pos x="T8" y="T9"/>
              </a:cxn>
            </a:cxnLst>
            <a:rect l="0" t="0" r="r" b="b"/>
            <a:pathLst>
              <a:path w="6" h="6">
                <a:moveTo>
                  <a:pt x="5" y="5"/>
                </a:moveTo>
                <a:cubicBezTo>
                  <a:pt x="4" y="6"/>
                  <a:pt x="2" y="6"/>
                  <a:pt x="1" y="5"/>
                </a:cubicBezTo>
                <a:cubicBezTo>
                  <a:pt x="0" y="4"/>
                  <a:pt x="0" y="2"/>
                  <a:pt x="1" y="1"/>
                </a:cubicBezTo>
                <a:cubicBezTo>
                  <a:pt x="2" y="0"/>
                  <a:pt x="4" y="0"/>
                  <a:pt x="5" y="1"/>
                </a:cubicBezTo>
                <a:cubicBezTo>
                  <a:pt x="6" y="2"/>
                  <a:pt x="6" y="4"/>
                  <a:pt x="5"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5" name="Oval 107">
            <a:extLst>
              <a:ext uri="{FF2B5EF4-FFF2-40B4-BE49-F238E27FC236}">
                <a16:creationId xmlns:a16="http://schemas.microsoft.com/office/drawing/2014/main" id="{3E64B962-58C9-496D-8858-0447BF9FB711}"/>
              </a:ext>
            </a:extLst>
          </p:cNvPr>
          <p:cNvSpPr>
            <a:spLocks noChangeArrowheads="1"/>
          </p:cNvSpPr>
          <p:nvPr/>
        </p:nvSpPr>
        <p:spPr bwMode="auto">
          <a:xfrm>
            <a:off x="9442971" y="2135929"/>
            <a:ext cx="25110"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6" name="Freeform 108">
            <a:extLst>
              <a:ext uri="{FF2B5EF4-FFF2-40B4-BE49-F238E27FC236}">
                <a16:creationId xmlns:a16="http://schemas.microsoft.com/office/drawing/2014/main" id="{02DD7865-C7D7-4623-9CD3-B47C0AD61D54}"/>
              </a:ext>
            </a:extLst>
          </p:cNvPr>
          <p:cNvSpPr>
            <a:spLocks/>
          </p:cNvSpPr>
          <p:nvPr/>
        </p:nvSpPr>
        <p:spPr bwMode="auto">
          <a:xfrm>
            <a:off x="9386474" y="2259910"/>
            <a:ext cx="28249" cy="28249"/>
          </a:xfrm>
          <a:custGeom>
            <a:avLst/>
            <a:gdLst>
              <a:gd name="T0" fmla="*/ 1 w 6"/>
              <a:gd name="T1" fmla="*/ 5 h 6"/>
              <a:gd name="T2" fmla="*/ 1 w 6"/>
              <a:gd name="T3" fmla="*/ 1 h 6"/>
              <a:gd name="T4" fmla="*/ 5 w 6"/>
              <a:gd name="T5" fmla="*/ 1 h 6"/>
              <a:gd name="T6" fmla="*/ 5 w 6"/>
              <a:gd name="T7" fmla="*/ 5 h 6"/>
              <a:gd name="T8" fmla="*/ 1 w 6"/>
              <a:gd name="T9" fmla="*/ 5 h 6"/>
            </a:gdLst>
            <a:ahLst/>
            <a:cxnLst>
              <a:cxn ang="0">
                <a:pos x="T0" y="T1"/>
              </a:cxn>
              <a:cxn ang="0">
                <a:pos x="T2" y="T3"/>
              </a:cxn>
              <a:cxn ang="0">
                <a:pos x="T4" y="T5"/>
              </a:cxn>
              <a:cxn ang="0">
                <a:pos x="T6" y="T7"/>
              </a:cxn>
              <a:cxn ang="0">
                <a:pos x="T8" y="T9"/>
              </a:cxn>
            </a:cxnLst>
            <a:rect l="0" t="0" r="r" b="b"/>
            <a:pathLst>
              <a:path w="6" h="6">
                <a:moveTo>
                  <a:pt x="1" y="5"/>
                </a:moveTo>
                <a:cubicBezTo>
                  <a:pt x="0" y="4"/>
                  <a:pt x="0" y="2"/>
                  <a:pt x="1" y="1"/>
                </a:cubicBezTo>
                <a:cubicBezTo>
                  <a:pt x="2" y="0"/>
                  <a:pt x="4" y="0"/>
                  <a:pt x="5" y="1"/>
                </a:cubicBezTo>
                <a:cubicBezTo>
                  <a:pt x="6" y="2"/>
                  <a:pt x="6" y="4"/>
                  <a:pt x="5" y="5"/>
                </a:cubicBezTo>
                <a:cubicBezTo>
                  <a:pt x="4"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8" name="Oval 109">
            <a:extLst>
              <a:ext uri="{FF2B5EF4-FFF2-40B4-BE49-F238E27FC236}">
                <a16:creationId xmlns:a16="http://schemas.microsoft.com/office/drawing/2014/main" id="{D958BD81-6015-4250-8F4E-6C7C859B7939}"/>
              </a:ext>
            </a:extLst>
          </p:cNvPr>
          <p:cNvSpPr>
            <a:spLocks noChangeArrowheads="1"/>
          </p:cNvSpPr>
          <p:nvPr/>
        </p:nvSpPr>
        <p:spPr bwMode="auto">
          <a:xfrm>
            <a:off x="9262493" y="2317978"/>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09" name="Freeform 110">
            <a:extLst>
              <a:ext uri="{FF2B5EF4-FFF2-40B4-BE49-F238E27FC236}">
                <a16:creationId xmlns:a16="http://schemas.microsoft.com/office/drawing/2014/main" id="{57DAC049-28E8-4E12-BC8D-D226905F5FEE}"/>
              </a:ext>
            </a:extLst>
          </p:cNvPr>
          <p:cNvSpPr>
            <a:spLocks/>
          </p:cNvSpPr>
          <p:nvPr/>
        </p:nvSpPr>
        <p:spPr bwMode="auto">
          <a:xfrm>
            <a:off x="9129095" y="2259910"/>
            <a:ext cx="28249" cy="28249"/>
          </a:xfrm>
          <a:custGeom>
            <a:avLst/>
            <a:gdLst>
              <a:gd name="T0" fmla="*/ 1 w 6"/>
              <a:gd name="T1" fmla="*/ 1 h 6"/>
              <a:gd name="T2" fmla="*/ 5 w 6"/>
              <a:gd name="T3" fmla="*/ 1 h 6"/>
              <a:gd name="T4" fmla="*/ 5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4" y="0"/>
                  <a:pt x="5" y="1"/>
                </a:cubicBezTo>
                <a:cubicBezTo>
                  <a:pt x="6" y="2"/>
                  <a:pt x="6" y="4"/>
                  <a:pt x="5" y="5"/>
                </a:cubicBezTo>
                <a:cubicBezTo>
                  <a:pt x="4"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0" name="Oval 111">
            <a:extLst>
              <a:ext uri="{FF2B5EF4-FFF2-40B4-BE49-F238E27FC236}">
                <a16:creationId xmlns:a16="http://schemas.microsoft.com/office/drawing/2014/main" id="{08254104-1D00-453C-A250-179E10710FA1}"/>
              </a:ext>
            </a:extLst>
          </p:cNvPr>
          <p:cNvSpPr>
            <a:spLocks noChangeArrowheads="1"/>
          </p:cNvSpPr>
          <p:nvPr/>
        </p:nvSpPr>
        <p:spPr bwMode="auto">
          <a:xfrm>
            <a:off x="9077306" y="2135929"/>
            <a:ext cx="28249"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1" name="Freeform 112">
            <a:extLst>
              <a:ext uri="{FF2B5EF4-FFF2-40B4-BE49-F238E27FC236}">
                <a16:creationId xmlns:a16="http://schemas.microsoft.com/office/drawing/2014/main" id="{7BAD46B2-1761-4A81-9953-5F18745912EF}"/>
              </a:ext>
            </a:extLst>
          </p:cNvPr>
          <p:cNvSpPr>
            <a:spLocks/>
          </p:cNvSpPr>
          <p:nvPr/>
        </p:nvSpPr>
        <p:spPr bwMode="auto">
          <a:xfrm>
            <a:off x="9129095" y="2002531"/>
            <a:ext cx="28249" cy="28249"/>
          </a:xfrm>
          <a:custGeom>
            <a:avLst/>
            <a:gdLst>
              <a:gd name="T0" fmla="*/ 5 w 6"/>
              <a:gd name="T1" fmla="*/ 1 h 6"/>
              <a:gd name="T2" fmla="*/ 5 w 6"/>
              <a:gd name="T3" fmla="*/ 5 h 6"/>
              <a:gd name="T4" fmla="*/ 1 w 6"/>
              <a:gd name="T5" fmla="*/ 5 h 6"/>
              <a:gd name="T6" fmla="*/ 1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6" y="4"/>
                  <a:pt x="5" y="5"/>
                </a:cubicBezTo>
                <a:cubicBezTo>
                  <a:pt x="4" y="6"/>
                  <a:pt x="2" y="6"/>
                  <a:pt x="1" y="5"/>
                </a:cubicBezTo>
                <a:cubicBezTo>
                  <a:pt x="0" y="4"/>
                  <a:pt x="0" y="2"/>
                  <a:pt x="1" y="1"/>
                </a:cubicBezTo>
                <a:cubicBezTo>
                  <a:pt x="2" y="0"/>
                  <a:pt x="4" y="0"/>
                  <a:pt x="5"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2" name="Oval 113">
            <a:extLst>
              <a:ext uri="{FF2B5EF4-FFF2-40B4-BE49-F238E27FC236}">
                <a16:creationId xmlns:a16="http://schemas.microsoft.com/office/drawing/2014/main" id="{75E3B19B-6F96-4651-8DD3-5F8EED09A52F}"/>
              </a:ext>
            </a:extLst>
          </p:cNvPr>
          <p:cNvSpPr>
            <a:spLocks noChangeArrowheads="1"/>
          </p:cNvSpPr>
          <p:nvPr/>
        </p:nvSpPr>
        <p:spPr bwMode="auto">
          <a:xfrm>
            <a:off x="9262493" y="1950742"/>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3" name="Freeform 114">
            <a:extLst>
              <a:ext uri="{FF2B5EF4-FFF2-40B4-BE49-F238E27FC236}">
                <a16:creationId xmlns:a16="http://schemas.microsoft.com/office/drawing/2014/main" id="{5F116192-1C73-459C-97A7-871F20D938A6}"/>
              </a:ext>
            </a:extLst>
          </p:cNvPr>
          <p:cNvSpPr>
            <a:spLocks/>
          </p:cNvSpPr>
          <p:nvPr/>
        </p:nvSpPr>
        <p:spPr bwMode="auto">
          <a:xfrm>
            <a:off x="8590797" y="2302284"/>
            <a:ext cx="528882" cy="525743"/>
          </a:xfrm>
          <a:custGeom>
            <a:avLst/>
            <a:gdLst>
              <a:gd name="T0" fmla="*/ 91 w 111"/>
              <a:gd name="T1" fmla="*/ 90 h 110"/>
              <a:gd name="T2" fmla="*/ 20 w 111"/>
              <a:gd name="T3" fmla="*/ 90 h 110"/>
              <a:gd name="T4" fmla="*/ 20 w 111"/>
              <a:gd name="T5" fmla="*/ 19 h 110"/>
              <a:gd name="T6" fmla="*/ 91 w 111"/>
              <a:gd name="T7" fmla="*/ 19 h 110"/>
              <a:gd name="T8" fmla="*/ 91 w 111"/>
              <a:gd name="T9" fmla="*/ 90 h 110"/>
            </a:gdLst>
            <a:ahLst/>
            <a:cxnLst>
              <a:cxn ang="0">
                <a:pos x="T0" y="T1"/>
              </a:cxn>
              <a:cxn ang="0">
                <a:pos x="T2" y="T3"/>
              </a:cxn>
              <a:cxn ang="0">
                <a:pos x="T4" y="T5"/>
              </a:cxn>
              <a:cxn ang="0">
                <a:pos x="T6" y="T7"/>
              </a:cxn>
              <a:cxn ang="0">
                <a:pos x="T8" y="T9"/>
              </a:cxn>
            </a:cxnLst>
            <a:rect l="0" t="0" r="r" b="b"/>
            <a:pathLst>
              <a:path w="111" h="110">
                <a:moveTo>
                  <a:pt x="91" y="90"/>
                </a:moveTo>
                <a:cubicBezTo>
                  <a:pt x="71" y="110"/>
                  <a:pt x="40" y="110"/>
                  <a:pt x="20" y="90"/>
                </a:cubicBezTo>
                <a:cubicBezTo>
                  <a:pt x="0" y="71"/>
                  <a:pt x="0" y="39"/>
                  <a:pt x="20" y="19"/>
                </a:cubicBezTo>
                <a:cubicBezTo>
                  <a:pt x="40" y="0"/>
                  <a:pt x="71" y="0"/>
                  <a:pt x="91" y="19"/>
                </a:cubicBezTo>
                <a:cubicBezTo>
                  <a:pt x="111" y="39"/>
                  <a:pt x="111" y="71"/>
                  <a:pt x="91" y="9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4" name="Freeform 115">
            <a:extLst>
              <a:ext uri="{FF2B5EF4-FFF2-40B4-BE49-F238E27FC236}">
                <a16:creationId xmlns:a16="http://schemas.microsoft.com/office/drawing/2014/main" id="{E21C8927-6805-428A-9BF7-239EA108444A}"/>
              </a:ext>
            </a:extLst>
          </p:cNvPr>
          <p:cNvSpPr>
            <a:spLocks/>
          </p:cNvSpPr>
          <p:nvPr/>
        </p:nvSpPr>
        <p:spPr bwMode="auto">
          <a:xfrm>
            <a:off x="8623754" y="2332102"/>
            <a:ext cx="467676" cy="466107"/>
          </a:xfrm>
          <a:custGeom>
            <a:avLst/>
            <a:gdLst>
              <a:gd name="T0" fmla="*/ 80 w 98"/>
              <a:gd name="T1" fmla="*/ 81 h 98"/>
              <a:gd name="T2" fmla="*/ 17 w 98"/>
              <a:gd name="T3" fmla="*/ 81 h 98"/>
              <a:gd name="T4" fmla="*/ 17 w 98"/>
              <a:gd name="T5" fmla="*/ 17 h 98"/>
              <a:gd name="T6" fmla="*/ 80 w 98"/>
              <a:gd name="T7" fmla="*/ 17 h 98"/>
              <a:gd name="T8" fmla="*/ 80 w 98"/>
              <a:gd name="T9" fmla="*/ 81 h 98"/>
            </a:gdLst>
            <a:ahLst/>
            <a:cxnLst>
              <a:cxn ang="0">
                <a:pos x="T0" y="T1"/>
              </a:cxn>
              <a:cxn ang="0">
                <a:pos x="T2" y="T3"/>
              </a:cxn>
              <a:cxn ang="0">
                <a:pos x="T4" y="T5"/>
              </a:cxn>
              <a:cxn ang="0">
                <a:pos x="T6" y="T7"/>
              </a:cxn>
              <a:cxn ang="0">
                <a:pos x="T8" y="T9"/>
              </a:cxn>
            </a:cxnLst>
            <a:rect l="0" t="0" r="r" b="b"/>
            <a:pathLst>
              <a:path w="98" h="98">
                <a:moveTo>
                  <a:pt x="80" y="81"/>
                </a:moveTo>
                <a:cubicBezTo>
                  <a:pt x="63" y="98"/>
                  <a:pt x="34" y="98"/>
                  <a:pt x="17" y="81"/>
                </a:cubicBezTo>
                <a:cubicBezTo>
                  <a:pt x="0" y="63"/>
                  <a:pt x="0" y="35"/>
                  <a:pt x="17" y="17"/>
                </a:cubicBezTo>
                <a:cubicBezTo>
                  <a:pt x="34" y="0"/>
                  <a:pt x="63" y="0"/>
                  <a:pt x="80" y="17"/>
                </a:cubicBezTo>
                <a:cubicBezTo>
                  <a:pt x="98" y="35"/>
                  <a:pt x="98" y="63"/>
                  <a:pt x="80"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5" name="Freeform 116">
            <a:extLst>
              <a:ext uri="{FF2B5EF4-FFF2-40B4-BE49-F238E27FC236}">
                <a16:creationId xmlns:a16="http://schemas.microsoft.com/office/drawing/2014/main" id="{9C3FBB4B-4591-47D4-B11C-037F4144E85A}"/>
              </a:ext>
            </a:extLst>
          </p:cNvPr>
          <p:cNvSpPr>
            <a:spLocks/>
          </p:cNvSpPr>
          <p:nvPr/>
        </p:nvSpPr>
        <p:spPr bwMode="auto">
          <a:xfrm>
            <a:off x="8628463" y="2341518"/>
            <a:ext cx="453552" cy="447274"/>
          </a:xfrm>
          <a:custGeom>
            <a:avLst/>
            <a:gdLst>
              <a:gd name="T0" fmla="*/ 78 w 95"/>
              <a:gd name="T1" fmla="*/ 77 h 94"/>
              <a:gd name="T2" fmla="*/ 17 w 95"/>
              <a:gd name="T3" fmla="*/ 77 h 94"/>
              <a:gd name="T4" fmla="*/ 17 w 95"/>
              <a:gd name="T5" fmla="*/ 16 h 94"/>
              <a:gd name="T6" fmla="*/ 78 w 95"/>
              <a:gd name="T7" fmla="*/ 16 h 94"/>
              <a:gd name="T8" fmla="*/ 78 w 95"/>
              <a:gd name="T9" fmla="*/ 77 h 94"/>
            </a:gdLst>
            <a:ahLst/>
            <a:cxnLst>
              <a:cxn ang="0">
                <a:pos x="T0" y="T1"/>
              </a:cxn>
              <a:cxn ang="0">
                <a:pos x="T2" y="T3"/>
              </a:cxn>
              <a:cxn ang="0">
                <a:pos x="T4" y="T5"/>
              </a:cxn>
              <a:cxn ang="0">
                <a:pos x="T6" y="T7"/>
              </a:cxn>
              <a:cxn ang="0">
                <a:pos x="T8" y="T9"/>
              </a:cxn>
            </a:cxnLst>
            <a:rect l="0" t="0" r="r" b="b"/>
            <a:pathLst>
              <a:path w="95" h="94">
                <a:moveTo>
                  <a:pt x="78" y="77"/>
                </a:moveTo>
                <a:cubicBezTo>
                  <a:pt x="61" y="94"/>
                  <a:pt x="34" y="94"/>
                  <a:pt x="17" y="77"/>
                </a:cubicBezTo>
                <a:cubicBezTo>
                  <a:pt x="0" y="61"/>
                  <a:pt x="0" y="33"/>
                  <a:pt x="17" y="16"/>
                </a:cubicBezTo>
                <a:cubicBezTo>
                  <a:pt x="34" y="0"/>
                  <a:pt x="61" y="0"/>
                  <a:pt x="78" y="16"/>
                </a:cubicBezTo>
                <a:cubicBezTo>
                  <a:pt x="95" y="33"/>
                  <a:pt x="95" y="61"/>
                  <a:pt x="78" y="7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6" name="Freeform 117">
            <a:extLst>
              <a:ext uri="{FF2B5EF4-FFF2-40B4-BE49-F238E27FC236}">
                <a16:creationId xmlns:a16="http://schemas.microsoft.com/office/drawing/2014/main" id="{9E03EA7D-9DFD-40AF-83D3-E1DE1B10A723}"/>
              </a:ext>
            </a:extLst>
          </p:cNvPr>
          <p:cNvSpPr>
            <a:spLocks/>
          </p:cNvSpPr>
          <p:nvPr/>
        </p:nvSpPr>
        <p:spPr bwMode="auto">
          <a:xfrm>
            <a:off x="8681822" y="2388599"/>
            <a:ext cx="346834" cy="353111"/>
          </a:xfrm>
          <a:custGeom>
            <a:avLst/>
            <a:gdLst>
              <a:gd name="T0" fmla="*/ 60 w 73"/>
              <a:gd name="T1" fmla="*/ 61 h 74"/>
              <a:gd name="T2" fmla="*/ 13 w 73"/>
              <a:gd name="T3" fmla="*/ 61 h 74"/>
              <a:gd name="T4" fmla="*/ 13 w 73"/>
              <a:gd name="T5" fmla="*/ 13 h 74"/>
              <a:gd name="T6" fmla="*/ 60 w 73"/>
              <a:gd name="T7" fmla="*/ 13 h 74"/>
              <a:gd name="T8" fmla="*/ 60 w 73"/>
              <a:gd name="T9" fmla="*/ 61 h 74"/>
            </a:gdLst>
            <a:ahLst/>
            <a:cxnLst>
              <a:cxn ang="0">
                <a:pos x="T0" y="T1"/>
              </a:cxn>
              <a:cxn ang="0">
                <a:pos x="T2" y="T3"/>
              </a:cxn>
              <a:cxn ang="0">
                <a:pos x="T4" y="T5"/>
              </a:cxn>
              <a:cxn ang="0">
                <a:pos x="T6" y="T7"/>
              </a:cxn>
              <a:cxn ang="0">
                <a:pos x="T8" y="T9"/>
              </a:cxn>
            </a:cxnLst>
            <a:rect l="0" t="0" r="r" b="b"/>
            <a:pathLst>
              <a:path w="73" h="74">
                <a:moveTo>
                  <a:pt x="60" y="61"/>
                </a:moveTo>
                <a:cubicBezTo>
                  <a:pt x="47" y="74"/>
                  <a:pt x="26" y="74"/>
                  <a:pt x="13" y="61"/>
                </a:cubicBezTo>
                <a:cubicBezTo>
                  <a:pt x="0" y="48"/>
                  <a:pt x="0" y="26"/>
                  <a:pt x="13" y="13"/>
                </a:cubicBezTo>
                <a:cubicBezTo>
                  <a:pt x="26" y="0"/>
                  <a:pt x="47" y="0"/>
                  <a:pt x="60" y="13"/>
                </a:cubicBezTo>
                <a:cubicBezTo>
                  <a:pt x="73" y="26"/>
                  <a:pt x="73" y="48"/>
                  <a:pt x="60" y="61"/>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7" name="Freeform 118">
            <a:extLst>
              <a:ext uri="{FF2B5EF4-FFF2-40B4-BE49-F238E27FC236}">
                <a16:creationId xmlns:a16="http://schemas.microsoft.com/office/drawing/2014/main" id="{77062832-B438-443C-AE2D-2C65C14CEB17}"/>
              </a:ext>
            </a:extLst>
          </p:cNvPr>
          <p:cNvSpPr>
            <a:spLocks/>
          </p:cNvSpPr>
          <p:nvPr/>
        </p:nvSpPr>
        <p:spPr bwMode="auto">
          <a:xfrm>
            <a:off x="8691238" y="2402724"/>
            <a:ext cx="328001" cy="324863"/>
          </a:xfrm>
          <a:custGeom>
            <a:avLst/>
            <a:gdLst>
              <a:gd name="T0" fmla="*/ 57 w 69"/>
              <a:gd name="T1" fmla="*/ 56 h 68"/>
              <a:gd name="T2" fmla="*/ 13 w 69"/>
              <a:gd name="T3" fmla="*/ 56 h 68"/>
              <a:gd name="T4" fmla="*/ 13 w 69"/>
              <a:gd name="T5" fmla="*/ 12 h 68"/>
              <a:gd name="T6" fmla="*/ 57 w 69"/>
              <a:gd name="T7" fmla="*/ 12 h 68"/>
              <a:gd name="T8" fmla="*/ 57 w 69"/>
              <a:gd name="T9" fmla="*/ 56 h 68"/>
            </a:gdLst>
            <a:ahLst/>
            <a:cxnLst>
              <a:cxn ang="0">
                <a:pos x="T0" y="T1"/>
              </a:cxn>
              <a:cxn ang="0">
                <a:pos x="T2" y="T3"/>
              </a:cxn>
              <a:cxn ang="0">
                <a:pos x="T4" y="T5"/>
              </a:cxn>
              <a:cxn ang="0">
                <a:pos x="T6" y="T7"/>
              </a:cxn>
              <a:cxn ang="0">
                <a:pos x="T8" y="T9"/>
              </a:cxn>
            </a:cxnLst>
            <a:rect l="0" t="0" r="r" b="b"/>
            <a:pathLst>
              <a:path w="69" h="68">
                <a:moveTo>
                  <a:pt x="57" y="56"/>
                </a:moveTo>
                <a:cubicBezTo>
                  <a:pt x="44" y="68"/>
                  <a:pt x="25" y="68"/>
                  <a:pt x="13" y="56"/>
                </a:cubicBezTo>
                <a:cubicBezTo>
                  <a:pt x="0" y="44"/>
                  <a:pt x="0" y="24"/>
                  <a:pt x="13" y="12"/>
                </a:cubicBezTo>
                <a:cubicBezTo>
                  <a:pt x="25" y="0"/>
                  <a:pt x="44" y="0"/>
                  <a:pt x="57" y="12"/>
                </a:cubicBezTo>
                <a:cubicBezTo>
                  <a:pt x="69" y="24"/>
                  <a:pt x="69" y="44"/>
                  <a:pt x="57"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8" name="Freeform 119">
            <a:extLst>
              <a:ext uri="{FF2B5EF4-FFF2-40B4-BE49-F238E27FC236}">
                <a16:creationId xmlns:a16="http://schemas.microsoft.com/office/drawing/2014/main" id="{C09877C8-D41B-4275-B1C7-634E02C6DAA8}"/>
              </a:ext>
            </a:extLst>
          </p:cNvPr>
          <p:cNvSpPr>
            <a:spLocks noEditPoints="1"/>
          </p:cNvSpPr>
          <p:nvPr/>
        </p:nvSpPr>
        <p:spPr bwMode="auto">
          <a:xfrm>
            <a:off x="8775984" y="2416848"/>
            <a:ext cx="182048" cy="296614"/>
          </a:xfrm>
          <a:custGeom>
            <a:avLst/>
            <a:gdLst>
              <a:gd name="T0" fmla="*/ 31 w 38"/>
              <a:gd name="T1" fmla="*/ 3 h 62"/>
              <a:gd name="T2" fmla="*/ 31 w 38"/>
              <a:gd name="T3" fmla="*/ 58 h 62"/>
              <a:gd name="T4" fmla="*/ 38 w 38"/>
              <a:gd name="T5" fmla="*/ 53 h 62"/>
              <a:gd name="T6" fmla="*/ 38 w 38"/>
              <a:gd name="T7" fmla="*/ 9 h 62"/>
              <a:gd name="T8" fmla="*/ 31 w 38"/>
              <a:gd name="T9" fmla="*/ 3 h 62"/>
              <a:gd name="T10" fmla="*/ 8 w 38"/>
              <a:gd name="T11" fmla="*/ 1 h 62"/>
              <a:gd name="T12" fmla="*/ 0 w 38"/>
              <a:gd name="T13" fmla="*/ 5 h 62"/>
              <a:gd name="T14" fmla="*/ 0 w 38"/>
              <a:gd name="T15" fmla="*/ 57 h 62"/>
              <a:gd name="T16" fmla="*/ 8 w 38"/>
              <a:gd name="T17" fmla="*/ 61 h 62"/>
              <a:gd name="T18" fmla="*/ 8 w 38"/>
              <a:gd name="T19" fmla="*/ 1 h 62"/>
              <a:gd name="T20" fmla="*/ 17 w 38"/>
              <a:gd name="T21" fmla="*/ 0 h 62"/>
              <a:gd name="T22" fmla="*/ 15 w 38"/>
              <a:gd name="T23" fmla="*/ 0 h 62"/>
              <a:gd name="T24" fmla="*/ 15 w 38"/>
              <a:gd name="T25" fmla="*/ 62 h 62"/>
              <a:gd name="T26" fmla="*/ 17 w 38"/>
              <a:gd name="T27" fmla="*/ 62 h 62"/>
              <a:gd name="T28" fmla="*/ 19 w 38"/>
              <a:gd name="T29" fmla="*/ 62 h 62"/>
              <a:gd name="T30" fmla="*/ 19 w 38"/>
              <a:gd name="T31" fmla="*/ 0 h 62"/>
              <a:gd name="T32" fmla="*/ 17 w 38"/>
              <a:gd name="T3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62">
                <a:moveTo>
                  <a:pt x="31" y="3"/>
                </a:moveTo>
                <a:cubicBezTo>
                  <a:pt x="31" y="58"/>
                  <a:pt x="31" y="58"/>
                  <a:pt x="31" y="58"/>
                </a:cubicBezTo>
                <a:cubicBezTo>
                  <a:pt x="34" y="57"/>
                  <a:pt x="36" y="55"/>
                  <a:pt x="38" y="53"/>
                </a:cubicBezTo>
                <a:cubicBezTo>
                  <a:pt x="38" y="9"/>
                  <a:pt x="38" y="9"/>
                  <a:pt x="38" y="9"/>
                </a:cubicBezTo>
                <a:cubicBezTo>
                  <a:pt x="36" y="7"/>
                  <a:pt x="34" y="5"/>
                  <a:pt x="31" y="3"/>
                </a:cubicBezTo>
                <a:moveTo>
                  <a:pt x="8" y="1"/>
                </a:moveTo>
                <a:cubicBezTo>
                  <a:pt x="5" y="2"/>
                  <a:pt x="2" y="3"/>
                  <a:pt x="0" y="5"/>
                </a:cubicBezTo>
                <a:cubicBezTo>
                  <a:pt x="0" y="57"/>
                  <a:pt x="0" y="57"/>
                  <a:pt x="0" y="57"/>
                </a:cubicBezTo>
                <a:cubicBezTo>
                  <a:pt x="2" y="59"/>
                  <a:pt x="5" y="60"/>
                  <a:pt x="8" y="61"/>
                </a:cubicBezTo>
                <a:cubicBezTo>
                  <a:pt x="8" y="1"/>
                  <a:pt x="8" y="1"/>
                  <a:pt x="8" y="1"/>
                </a:cubicBezTo>
                <a:moveTo>
                  <a:pt x="17" y="0"/>
                </a:moveTo>
                <a:cubicBezTo>
                  <a:pt x="16" y="0"/>
                  <a:pt x="15" y="0"/>
                  <a:pt x="15" y="0"/>
                </a:cubicBezTo>
                <a:cubicBezTo>
                  <a:pt x="15" y="62"/>
                  <a:pt x="15" y="62"/>
                  <a:pt x="15" y="62"/>
                </a:cubicBezTo>
                <a:cubicBezTo>
                  <a:pt x="15" y="62"/>
                  <a:pt x="16" y="62"/>
                  <a:pt x="17" y="62"/>
                </a:cubicBezTo>
                <a:cubicBezTo>
                  <a:pt x="17" y="62"/>
                  <a:pt x="18" y="62"/>
                  <a:pt x="19" y="62"/>
                </a:cubicBezTo>
                <a:cubicBezTo>
                  <a:pt x="19" y="0"/>
                  <a:pt x="19" y="0"/>
                  <a:pt x="19" y="0"/>
                </a:cubicBezTo>
                <a:cubicBezTo>
                  <a:pt x="18" y="0"/>
                  <a:pt x="17" y="0"/>
                  <a:pt x="17"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19" name="Freeform 120">
            <a:extLst>
              <a:ext uri="{FF2B5EF4-FFF2-40B4-BE49-F238E27FC236}">
                <a16:creationId xmlns:a16="http://schemas.microsoft.com/office/drawing/2014/main" id="{90CBFB45-F346-4296-85F3-61EDD2C5100B}"/>
              </a:ext>
            </a:extLst>
          </p:cNvPr>
          <p:cNvSpPr>
            <a:spLocks/>
          </p:cNvSpPr>
          <p:nvPr/>
        </p:nvSpPr>
        <p:spPr bwMode="auto">
          <a:xfrm>
            <a:off x="8972157" y="2421557"/>
            <a:ext cx="23541" cy="29819"/>
          </a:xfrm>
          <a:custGeom>
            <a:avLst/>
            <a:gdLst>
              <a:gd name="T0" fmla="*/ 4 w 5"/>
              <a:gd name="T1" fmla="*/ 5 h 6"/>
              <a:gd name="T2" fmla="*/ 1 w 5"/>
              <a:gd name="T3" fmla="*/ 5 h 6"/>
              <a:gd name="T4" fmla="*/ 1 w 5"/>
              <a:gd name="T5" fmla="*/ 1 h 6"/>
              <a:gd name="T6" fmla="*/ 4 w 5"/>
              <a:gd name="T7" fmla="*/ 1 h 6"/>
              <a:gd name="T8" fmla="*/ 4 w 5"/>
              <a:gd name="T9" fmla="*/ 5 h 6"/>
            </a:gdLst>
            <a:ahLst/>
            <a:cxnLst>
              <a:cxn ang="0">
                <a:pos x="T0" y="T1"/>
              </a:cxn>
              <a:cxn ang="0">
                <a:pos x="T2" y="T3"/>
              </a:cxn>
              <a:cxn ang="0">
                <a:pos x="T4" y="T5"/>
              </a:cxn>
              <a:cxn ang="0">
                <a:pos x="T6" y="T7"/>
              </a:cxn>
              <a:cxn ang="0">
                <a:pos x="T8" y="T9"/>
              </a:cxn>
            </a:cxnLst>
            <a:rect l="0" t="0" r="r" b="b"/>
            <a:pathLst>
              <a:path w="5" h="6">
                <a:moveTo>
                  <a:pt x="4" y="5"/>
                </a:moveTo>
                <a:cubicBezTo>
                  <a:pt x="3" y="6"/>
                  <a:pt x="2" y="6"/>
                  <a:pt x="1" y="5"/>
                </a:cubicBezTo>
                <a:cubicBezTo>
                  <a:pt x="0" y="4"/>
                  <a:pt x="0" y="2"/>
                  <a:pt x="1" y="1"/>
                </a:cubicBezTo>
                <a:cubicBezTo>
                  <a:pt x="2" y="0"/>
                  <a:pt x="3" y="0"/>
                  <a:pt x="4" y="1"/>
                </a:cubicBezTo>
                <a:cubicBezTo>
                  <a:pt x="5" y="2"/>
                  <a:pt x="5" y="4"/>
                  <a:pt x="4"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0" name="Oval 121">
            <a:extLst>
              <a:ext uri="{FF2B5EF4-FFF2-40B4-BE49-F238E27FC236}">
                <a16:creationId xmlns:a16="http://schemas.microsoft.com/office/drawing/2014/main" id="{BC9655CF-7C7E-424C-896A-EB865D0B2ACB}"/>
              </a:ext>
            </a:extLst>
          </p:cNvPr>
          <p:cNvSpPr>
            <a:spLocks noChangeArrowheads="1"/>
          </p:cNvSpPr>
          <p:nvPr/>
        </p:nvSpPr>
        <p:spPr bwMode="auto">
          <a:xfrm>
            <a:off x="9023947" y="2550246"/>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1" name="Freeform 122">
            <a:extLst>
              <a:ext uri="{FF2B5EF4-FFF2-40B4-BE49-F238E27FC236}">
                <a16:creationId xmlns:a16="http://schemas.microsoft.com/office/drawing/2014/main" id="{292B7D42-7DAB-4710-B8C0-5379DB8975A7}"/>
              </a:ext>
            </a:extLst>
          </p:cNvPr>
          <p:cNvSpPr>
            <a:spLocks/>
          </p:cNvSpPr>
          <p:nvPr/>
        </p:nvSpPr>
        <p:spPr bwMode="auto">
          <a:xfrm>
            <a:off x="8972157" y="2678936"/>
            <a:ext cx="23541" cy="29819"/>
          </a:xfrm>
          <a:custGeom>
            <a:avLst/>
            <a:gdLst>
              <a:gd name="T0" fmla="*/ 1 w 5"/>
              <a:gd name="T1" fmla="*/ 5 h 6"/>
              <a:gd name="T2" fmla="*/ 1 w 5"/>
              <a:gd name="T3" fmla="*/ 1 h 6"/>
              <a:gd name="T4" fmla="*/ 4 w 5"/>
              <a:gd name="T5" fmla="*/ 1 h 6"/>
              <a:gd name="T6" fmla="*/ 4 w 5"/>
              <a:gd name="T7" fmla="*/ 5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0" y="4"/>
                  <a:pt x="0" y="2"/>
                  <a:pt x="1" y="1"/>
                </a:cubicBezTo>
                <a:cubicBezTo>
                  <a:pt x="2" y="0"/>
                  <a:pt x="3" y="0"/>
                  <a:pt x="4" y="1"/>
                </a:cubicBezTo>
                <a:cubicBezTo>
                  <a:pt x="5" y="2"/>
                  <a:pt x="5" y="4"/>
                  <a:pt x="4" y="5"/>
                </a:cubicBezTo>
                <a:cubicBezTo>
                  <a:pt x="3"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2" name="Oval 123">
            <a:extLst>
              <a:ext uri="{FF2B5EF4-FFF2-40B4-BE49-F238E27FC236}">
                <a16:creationId xmlns:a16="http://schemas.microsoft.com/office/drawing/2014/main" id="{2EBCF8D3-911A-416C-8E75-E6B3D7AD5B58}"/>
              </a:ext>
            </a:extLst>
          </p:cNvPr>
          <p:cNvSpPr>
            <a:spLocks noChangeArrowheads="1"/>
          </p:cNvSpPr>
          <p:nvPr/>
        </p:nvSpPr>
        <p:spPr bwMode="auto">
          <a:xfrm>
            <a:off x="8843467" y="2732295"/>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3" name="Freeform 124">
            <a:extLst>
              <a:ext uri="{FF2B5EF4-FFF2-40B4-BE49-F238E27FC236}">
                <a16:creationId xmlns:a16="http://schemas.microsoft.com/office/drawing/2014/main" id="{0D2AAA09-4EE3-44E2-9838-54D00A6ACC07}"/>
              </a:ext>
            </a:extLst>
          </p:cNvPr>
          <p:cNvSpPr>
            <a:spLocks/>
          </p:cNvSpPr>
          <p:nvPr/>
        </p:nvSpPr>
        <p:spPr bwMode="auto">
          <a:xfrm>
            <a:off x="8714778" y="2678936"/>
            <a:ext cx="28249" cy="29819"/>
          </a:xfrm>
          <a:custGeom>
            <a:avLst/>
            <a:gdLst>
              <a:gd name="T0" fmla="*/ 1 w 6"/>
              <a:gd name="T1" fmla="*/ 1 h 6"/>
              <a:gd name="T2" fmla="*/ 4 w 6"/>
              <a:gd name="T3" fmla="*/ 1 h 6"/>
              <a:gd name="T4" fmla="*/ 4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3" y="0"/>
                  <a:pt x="4" y="1"/>
                </a:cubicBezTo>
                <a:cubicBezTo>
                  <a:pt x="6" y="2"/>
                  <a:pt x="6" y="4"/>
                  <a:pt x="4" y="5"/>
                </a:cubicBezTo>
                <a:cubicBezTo>
                  <a:pt x="3"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4" name="Oval 125">
            <a:extLst>
              <a:ext uri="{FF2B5EF4-FFF2-40B4-BE49-F238E27FC236}">
                <a16:creationId xmlns:a16="http://schemas.microsoft.com/office/drawing/2014/main" id="{DB824CDE-353E-4B9F-8521-6C3B636631D0}"/>
              </a:ext>
            </a:extLst>
          </p:cNvPr>
          <p:cNvSpPr>
            <a:spLocks noChangeArrowheads="1"/>
          </p:cNvSpPr>
          <p:nvPr/>
        </p:nvSpPr>
        <p:spPr bwMode="auto">
          <a:xfrm>
            <a:off x="8662989" y="2550246"/>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5" name="Freeform 126">
            <a:extLst>
              <a:ext uri="{FF2B5EF4-FFF2-40B4-BE49-F238E27FC236}">
                <a16:creationId xmlns:a16="http://schemas.microsoft.com/office/drawing/2014/main" id="{1B25F983-408E-499C-8FD3-FA3604FF7EA7}"/>
              </a:ext>
            </a:extLst>
          </p:cNvPr>
          <p:cNvSpPr>
            <a:spLocks/>
          </p:cNvSpPr>
          <p:nvPr/>
        </p:nvSpPr>
        <p:spPr bwMode="auto">
          <a:xfrm>
            <a:off x="8714778" y="2421557"/>
            <a:ext cx="28249" cy="29819"/>
          </a:xfrm>
          <a:custGeom>
            <a:avLst/>
            <a:gdLst>
              <a:gd name="T0" fmla="*/ 4 w 6"/>
              <a:gd name="T1" fmla="*/ 1 h 6"/>
              <a:gd name="T2" fmla="*/ 4 w 6"/>
              <a:gd name="T3" fmla="*/ 5 h 6"/>
              <a:gd name="T4" fmla="*/ 1 w 6"/>
              <a:gd name="T5" fmla="*/ 5 h 6"/>
              <a:gd name="T6" fmla="*/ 1 w 6"/>
              <a:gd name="T7" fmla="*/ 1 h 6"/>
              <a:gd name="T8" fmla="*/ 4 w 6"/>
              <a:gd name="T9" fmla="*/ 1 h 6"/>
            </a:gdLst>
            <a:ahLst/>
            <a:cxnLst>
              <a:cxn ang="0">
                <a:pos x="T0" y="T1"/>
              </a:cxn>
              <a:cxn ang="0">
                <a:pos x="T2" y="T3"/>
              </a:cxn>
              <a:cxn ang="0">
                <a:pos x="T4" y="T5"/>
              </a:cxn>
              <a:cxn ang="0">
                <a:pos x="T6" y="T7"/>
              </a:cxn>
              <a:cxn ang="0">
                <a:pos x="T8" y="T9"/>
              </a:cxn>
            </a:cxnLst>
            <a:rect l="0" t="0" r="r" b="b"/>
            <a:pathLst>
              <a:path w="6" h="6">
                <a:moveTo>
                  <a:pt x="4" y="1"/>
                </a:moveTo>
                <a:cubicBezTo>
                  <a:pt x="6" y="2"/>
                  <a:pt x="6" y="4"/>
                  <a:pt x="4" y="5"/>
                </a:cubicBezTo>
                <a:cubicBezTo>
                  <a:pt x="3" y="6"/>
                  <a:pt x="2" y="6"/>
                  <a:pt x="1" y="5"/>
                </a:cubicBezTo>
                <a:cubicBezTo>
                  <a:pt x="0" y="4"/>
                  <a:pt x="0" y="2"/>
                  <a:pt x="1" y="1"/>
                </a:cubicBezTo>
                <a:cubicBezTo>
                  <a:pt x="2" y="0"/>
                  <a:pt x="3" y="0"/>
                  <a:pt x="4"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26" name="Oval 127">
            <a:extLst>
              <a:ext uri="{FF2B5EF4-FFF2-40B4-BE49-F238E27FC236}">
                <a16:creationId xmlns:a16="http://schemas.microsoft.com/office/drawing/2014/main" id="{1DB3AC17-CB88-4BEF-8C64-A2490A16C421}"/>
              </a:ext>
            </a:extLst>
          </p:cNvPr>
          <p:cNvSpPr>
            <a:spLocks noChangeArrowheads="1"/>
          </p:cNvSpPr>
          <p:nvPr/>
        </p:nvSpPr>
        <p:spPr bwMode="auto">
          <a:xfrm>
            <a:off x="8843467" y="2369767"/>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3" name="Freeform 131">
            <a:extLst>
              <a:ext uri="{FF2B5EF4-FFF2-40B4-BE49-F238E27FC236}">
                <a16:creationId xmlns:a16="http://schemas.microsoft.com/office/drawing/2014/main" id="{BA55BEED-F59C-40C5-AB22-D211B2846B83}"/>
              </a:ext>
            </a:extLst>
          </p:cNvPr>
          <p:cNvSpPr>
            <a:spLocks/>
          </p:cNvSpPr>
          <p:nvPr/>
        </p:nvSpPr>
        <p:spPr bwMode="auto">
          <a:xfrm>
            <a:off x="11222037" y="5742831"/>
            <a:ext cx="238125" cy="238125"/>
          </a:xfrm>
          <a:custGeom>
            <a:avLst/>
            <a:gdLst>
              <a:gd name="T0" fmla="*/ 0 w 63"/>
              <a:gd name="T1" fmla="*/ 27 h 63"/>
              <a:gd name="T2" fmla="*/ 18 w 63"/>
              <a:gd name="T3" fmla="*/ 42 h 63"/>
              <a:gd name="T4" fmla="*/ 27 w 63"/>
              <a:gd name="T5" fmla="*/ 63 h 63"/>
              <a:gd name="T6" fmla="*/ 43 w 63"/>
              <a:gd name="T7" fmla="*/ 45 h 63"/>
              <a:gd name="T8" fmla="*/ 63 w 63"/>
              <a:gd name="T9" fmla="*/ 35 h 63"/>
              <a:gd name="T10" fmla="*/ 44 w 63"/>
              <a:gd name="T11" fmla="*/ 21 h 63"/>
              <a:gd name="T12" fmla="*/ 35 w 63"/>
              <a:gd name="T13" fmla="*/ 0 h 63"/>
              <a:gd name="T14" fmla="*/ 20 w 63"/>
              <a:gd name="T15" fmla="*/ 18 h 63"/>
              <a:gd name="T16" fmla="*/ 0 w 63"/>
              <a:gd name="T1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3">
                <a:moveTo>
                  <a:pt x="0" y="27"/>
                </a:moveTo>
                <a:cubicBezTo>
                  <a:pt x="0" y="27"/>
                  <a:pt x="13" y="35"/>
                  <a:pt x="18" y="42"/>
                </a:cubicBezTo>
                <a:cubicBezTo>
                  <a:pt x="23" y="48"/>
                  <a:pt x="27" y="63"/>
                  <a:pt x="27" y="63"/>
                </a:cubicBezTo>
                <a:cubicBezTo>
                  <a:pt x="27" y="63"/>
                  <a:pt x="37" y="49"/>
                  <a:pt x="43" y="45"/>
                </a:cubicBezTo>
                <a:cubicBezTo>
                  <a:pt x="48" y="41"/>
                  <a:pt x="63" y="35"/>
                  <a:pt x="63" y="35"/>
                </a:cubicBezTo>
                <a:cubicBezTo>
                  <a:pt x="63" y="35"/>
                  <a:pt x="50" y="28"/>
                  <a:pt x="44" y="21"/>
                </a:cubicBezTo>
                <a:cubicBezTo>
                  <a:pt x="40" y="15"/>
                  <a:pt x="35" y="0"/>
                  <a:pt x="35" y="0"/>
                </a:cubicBezTo>
                <a:cubicBezTo>
                  <a:pt x="35" y="0"/>
                  <a:pt x="27" y="13"/>
                  <a:pt x="20" y="18"/>
                </a:cubicBezTo>
                <a:cubicBezTo>
                  <a:pt x="14" y="23"/>
                  <a:pt x="0" y="27"/>
                  <a:pt x="0"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4" name="Freeform 132">
            <a:extLst>
              <a:ext uri="{FF2B5EF4-FFF2-40B4-BE49-F238E27FC236}">
                <a16:creationId xmlns:a16="http://schemas.microsoft.com/office/drawing/2014/main" id="{1E476221-7600-4E4A-986A-3858BE64281C}"/>
              </a:ext>
            </a:extLst>
          </p:cNvPr>
          <p:cNvSpPr>
            <a:spLocks/>
          </p:cNvSpPr>
          <p:nvPr/>
        </p:nvSpPr>
        <p:spPr bwMode="auto">
          <a:xfrm>
            <a:off x="11706225" y="1255713"/>
            <a:ext cx="241300" cy="241300"/>
          </a:xfrm>
          <a:custGeom>
            <a:avLst/>
            <a:gdLst>
              <a:gd name="T0" fmla="*/ 0 w 64"/>
              <a:gd name="T1" fmla="*/ 32 h 64"/>
              <a:gd name="T2" fmla="*/ 20 w 64"/>
              <a:gd name="T3" fmla="*/ 44 h 64"/>
              <a:gd name="T4" fmla="*/ 32 w 64"/>
              <a:gd name="T5" fmla="*/ 64 h 64"/>
              <a:gd name="T6" fmla="*/ 44 w 64"/>
              <a:gd name="T7" fmla="*/ 44 h 64"/>
              <a:gd name="T8" fmla="*/ 64 w 64"/>
              <a:gd name="T9" fmla="*/ 32 h 64"/>
              <a:gd name="T10" fmla="*/ 43 w 64"/>
              <a:gd name="T11" fmla="*/ 19 h 64"/>
              <a:gd name="T12" fmla="*/ 32 w 64"/>
              <a:gd name="T13" fmla="*/ 0 h 64"/>
              <a:gd name="T14" fmla="*/ 19 w 64"/>
              <a:gd name="T15" fmla="*/ 20 h 64"/>
              <a:gd name="T16" fmla="*/ 0 w 64"/>
              <a:gd name="T17"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0" y="32"/>
                </a:moveTo>
                <a:cubicBezTo>
                  <a:pt x="0" y="32"/>
                  <a:pt x="14" y="38"/>
                  <a:pt x="20" y="44"/>
                </a:cubicBezTo>
                <a:cubicBezTo>
                  <a:pt x="25" y="50"/>
                  <a:pt x="32" y="64"/>
                  <a:pt x="32" y="64"/>
                </a:cubicBezTo>
                <a:cubicBezTo>
                  <a:pt x="32" y="64"/>
                  <a:pt x="40" y="48"/>
                  <a:pt x="44" y="44"/>
                </a:cubicBezTo>
                <a:cubicBezTo>
                  <a:pt x="49" y="39"/>
                  <a:pt x="64" y="32"/>
                  <a:pt x="64" y="32"/>
                </a:cubicBezTo>
                <a:cubicBezTo>
                  <a:pt x="64" y="32"/>
                  <a:pt x="50" y="26"/>
                  <a:pt x="43" y="19"/>
                </a:cubicBezTo>
                <a:cubicBezTo>
                  <a:pt x="38" y="14"/>
                  <a:pt x="32" y="0"/>
                  <a:pt x="32" y="0"/>
                </a:cubicBezTo>
                <a:cubicBezTo>
                  <a:pt x="32" y="0"/>
                  <a:pt x="26" y="14"/>
                  <a:pt x="19" y="20"/>
                </a:cubicBezTo>
                <a:cubicBezTo>
                  <a:pt x="13" y="25"/>
                  <a:pt x="0" y="32"/>
                  <a:pt x="0"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5" name="Freeform 133">
            <a:extLst>
              <a:ext uri="{FF2B5EF4-FFF2-40B4-BE49-F238E27FC236}">
                <a16:creationId xmlns:a16="http://schemas.microsoft.com/office/drawing/2014/main" id="{47A3A7C2-5A63-4B0F-B34E-5D862698B27B}"/>
              </a:ext>
            </a:extLst>
          </p:cNvPr>
          <p:cNvSpPr>
            <a:spLocks/>
          </p:cNvSpPr>
          <p:nvPr/>
        </p:nvSpPr>
        <p:spPr bwMode="auto">
          <a:xfrm>
            <a:off x="10664031" y="2813468"/>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6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5" y="12"/>
                  <a:pt x="14" y="14"/>
                </a:cubicBezTo>
                <a:cubicBezTo>
                  <a:pt x="12" y="15"/>
                  <a:pt x="10" y="20"/>
                  <a:pt x="10" y="20"/>
                </a:cubicBezTo>
                <a:cubicBezTo>
                  <a:pt x="10" y="20"/>
                  <a:pt x="8" y="16"/>
                  <a:pt x="6" y="14"/>
                </a:cubicBezTo>
                <a:cubicBezTo>
                  <a:pt x="4" y="12"/>
                  <a:pt x="0" y="10"/>
                  <a:pt x="0" y="10"/>
                </a:cubicBezTo>
                <a:cubicBezTo>
                  <a:pt x="0" y="10"/>
                  <a:pt x="4"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6" name="Freeform 134">
            <a:extLst>
              <a:ext uri="{FF2B5EF4-FFF2-40B4-BE49-F238E27FC236}">
                <a16:creationId xmlns:a16="http://schemas.microsoft.com/office/drawing/2014/main" id="{3C5F61D7-373D-4B76-BD2B-B0F38F5118A4}"/>
              </a:ext>
            </a:extLst>
          </p:cNvPr>
          <p:cNvSpPr>
            <a:spLocks/>
          </p:cNvSpPr>
          <p:nvPr/>
        </p:nvSpPr>
        <p:spPr bwMode="auto">
          <a:xfrm>
            <a:off x="10747375" y="4178300"/>
            <a:ext cx="76200" cy="76200"/>
          </a:xfrm>
          <a:custGeom>
            <a:avLst/>
            <a:gdLst>
              <a:gd name="T0" fmla="*/ 10 w 20"/>
              <a:gd name="T1" fmla="*/ 0 h 20"/>
              <a:gd name="T2" fmla="*/ 14 w 20"/>
              <a:gd name="T3" fmla="*/ 6 h 20"/>
              <a:gd name="T4" fmla="*/ 20 w 20"/>
              <a:gd name="T5" fmla="*/ 10 h 20"/>
              <a:gd name="T6" fmla="*/ 14 w 20"/>
              <a:gd name="T7" fmla="*/ 13 h 20"/>
              <a:gd name="T8" fmla="*/ 10 w 20"/>
              <a:gd name="T9" fmla="*/ 20 h 20"/>
              <a:gd name="T10" fmla="*/ 7 w 20"/>
              <a:gd name="T11" fmla="*/ 13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6" y="12"/>
                  <a:pt x="14" y="13"/>
                </a:cubicBezTo>
                <a:cubicBezTo>
                  <a:pt x="13" y="15"/>
                  <a:pt x="10" y="20"/>
                  <a:pt x="10" y="20"/>
                </a:cubicBezTo>
                <a:cubicBezTo>
                  <a:pt x="10" y="20"/>
                  <a:pt x="8" y="15"/>
                  <a:pt x="7" y="13"/>
                </a:cubicBezTo>
                <a:cubicBezTo>
                  <a:pt x="5" y="11"/>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7" name="Freeform 135">
            <a:extLst>
              <a:ext uri="{FF2B5EF4-FFF2-40B4-BE49-F238E27FC236}">
                <a16:creationId xmlns:a16="http://schemas.microsoft.com/office/drawing/2014/main" id="{46945035-6D93-49D4-9FF9-986C7CA65C28}"/>
              </a:ext>
            </a:extLst>
          </p:cNvPr>
          <p:cNvSpPr>
            <a:spLocks noEditPoints="1"/>
          </p:cNvSpPr>
          <p:nvPr/>
        </p:nvSpPr>
        <p:spPr bwMode="auto">
          <a:xfrm>
            <a:off x="9484842" y="3927121"/>
            <a:ext cx="347663" cy="347663"/>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16 h 92"/>
              <a:gd name="T12" fmla="*/ 16 w 92"/>
              <a:gd name="T13" fmla="*/ 46 h 92"/>
              <a:gd name="T14" fmla="*/ 46 w 92"/>
              <a:gd name="T15" fmla="*/ 76 h 92"/>
              <a:gd name="T16" fmla="*/ 76 w 92"/>
              <a:gd name="T17" fmla="*/ 46 h 92"/>
              <a:gd name="T18" fmla="*/ 46 w 92"/>
              <a:gd name="T1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2"/>
                  <a:pt x="0" y="46"/>
                </a:cubicBezTo>
                <a:cubicBezTo>
                  <a:pt x="0" y="21"/>
                  <a:pt x="21" y="0"/>
                  <a:pt x="46" y="0"/>
                </a:cubicBezTo>
                <a:cubicBezTo>
                  <a:pt x="72" y="0"/>
                  <a:pt x="92" y="21"/>
                  <a:pt x="92" y="46"/>
                </a:cubicBezTo>
                <a:cubicBezTo>
                  <a:pt x="92" y="72"/>
                  <a:pt x="72" y="92"/>
                  <a:pt x="46" y="92"/>
                </a:cubicBezTo>
                <a:close/>
                <a:moveTo>
                  <a:pt x="46" y="16"/>
                </a:moveTo>
                <a:cubicBezTo>
                  <a:pt x="30" y="16"/>
                  <a:pt x="16" y="29"/>
                  <a:pt x="16" y="46"/>
                </a:cubicBezTo>
                <a:cubicBezTo>
                  <a:pt x="16" y="63"/>
                  <a:pt x="30" y="76"/>
                  <a:pt x="46" y="76"/>
                </a:cubicBezTo>
                <a:cubicBezTo>
                  <a:pt x="63" y="76"/>
                  <a:pt x="76" y="63"/>
                  <a:pt x="76" y="46"/>
                </a:cubicBezTo>
                <a:cubicBezTo>
                  <a:pt x="76" y="29"/>
                  <a:pt x="63" y="16"/>
                  <a:pt x="46"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8" name="Oval 136">
            <a:extLst>
              <a:ext uri="{FF2B5EF4-FFF2-40B4-BE49-F238E27FC236}">
                <a16:creationId xmlns:a16="http://schemas.microsoft.com/office/drawing/2014/main" id="{FA65E4A5-6ADE-4D2B-8816-0FEEBA9C895E}"/>
              </a:ext>
            </a:extLst>
          </p:cNvPr>
          <p:cNvSpPr>
            <a:spLocks noChangeArrowheads="1"/>
          </p:cNvSpPr>
          <p:nvPr/>
        </p:nvSpPr>
        <p:spPr bwMode="auto">
          <a:xfrm>
            <a:off x="11647453" y="4455683"/>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9" name="Freeform 137">
            <a:extLst>
              <a:ext uri="{FF2B5EF4-FFF2-40B4-BE49-F238E27FC236}">
                <a16:creationId xmlns:a16="http://schemas.microsoft.com/office/drawing/2014/main" id="{F5BB282B-4D2F-4F23-BF57-6D3AB848AD38}"/>
              </a:ext>
            </a:extLst>
          </p:cNvPr>
          <p:cNvSpPr>
            <a:spLocks/>
          </p:cNvSpPr>
          <p:nvPr/>
        </p:nvSpPr>
        <p:spPr bwMode="auto">
          <a:xfrm>
            <a:off x="6096000" y="709554"/>
            <a:ext cx="241300" cy="241300"/>
          </a:xfrm>
          <a:custGeom>
            <a:avLst/>
            <a:gdLst>
              <a:gd name="T0" fmla="*/ 32 w 64"/>
              <a:gd name="T1" fmla="*/ 0 h 64"/>
              <a:gd name="T2" fmla="*/ 44 w 64"/>
              <a:gd name="T3" fmla="*/ 19 h 64"/>
              <a:gd name="T4" fmla="*/ 64 w 64"/>
              <a:gd name="T5" fmla="*/ 32 h 64"/>
              <a:gd name="T6" fmla="*/ 45 w 64"/>
              <a:gd name="T7" fmla="*/ 43 h 64"/>
              <a:gd name="T8" fmla="*/ 32 w 64"/>
              <a:gd name="T9" fmla="*/ 64 h 64"/>
              <a:gd name="T10" fmla="*/ 20 w 64"/>
              <a:gd name="T11" fmla="*/ 43 h 64"/>
              <a:gd name="T12" fmla="*/ 0 w 64"/>
              <a:gd name="T13" fmla="*/ 32 h 64"/>
              <a:gd name="T14" fmla="*/ 19 w 64"/>
              <a:gd name="T15" fmla="*/ 20 h 64"/>
              <a:gd name="T16" fmla="*/ 32 w 64"/>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32" y="0"/>
                </a:moveTo>
                <a:cubicBezTo>
                  <a:pt x="32" y="0"/>
                  <a:pt x="39" y="14"/>
                  <a:pt x="44" y="19"/>
                </a:cubicBezTo>
                <a:cubicBezTo>
                  <a:pt x="50" y="26"/>
                  <a:pt x="64" y="32"/>
                  <a:pt x="64" y="32"/>
                </a:cubicBezTo>
                <a:cubicBezTo>
                  <a:pt x="64" y="32"/>
                  <a:pt x="50" y="39"/>
                  <a:pt x="45" y="43"/>
                </a:cubicBezTo>
                <a:cubicBezTo>
                  <a:pt x="40" y="48"/>
                  <a:pt x="32" y="64"/>
                  <a:pt x="32" y="64"/>
                </a:cubicBezTo>
                <a:cubicBezTo>
                  <a:pt x="32" y="64"/>
                  <a:pt x="26" y="50"/>
                  <a:pt x="20" y="43"/>
                </a:cubicBezTo>
                <a:cubicBezTo>
                  <a:pt x="14" y="37"/>
                  <a:pt x="0" y="32"/>
                  <a:pt x="0" y="32"/>
                </a:cubicBezTo>
                <a:cubicBezTo>
                  <a:pt x="0" y="32"/>
                  <a:pt x="14" y="25"/>
                  <a:pt x="19" y="20"/>
                </a:cubicBezTo>
                <a:cubicBezTo>
                  <a:pt x="26" y="14"/>
                  <a:pt x="32" y="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0" name="Freeform 138">
            <a:extLst>
              <a:ext uri="{FF2B5EF4-FFF2-40B4-BE49-F238E27FC236}">
                <a16:creationId xmlns:a16="http://schemas.microsoft.com/office/drawing/2014/main" id="{85094AEA-DB16-4415-B9B5-06B57B5FEA1B}"/>
              </a:ext>
            </a:extLst>
          </p:cNvPr>
          <p:cNvSpPr>
            <a:spLocks/>
          </p:cNvSpPr>
          <p:nvPr/>
        </p:nvSpPr>
        <p:spPr bwMode="auto">
          <a:xfrm>
            <a:off x="6526213" y="3051175"/>
            <a:ext cx="63500" cy="68263"/>
          </a:xfrm>
          <a:custGeom>
            <a:avLst/>
            <a:gdLst>
              <a:gd name="T0" fmla="*/ 8 w 17"/>
              <a:gd name="T1" fmla="*/ 0 h 18"/>
              <a:gd name="T2" fmla="*/ 11 w 17"/>
              <a:gd name="T3" fmla="*/ 6 h 18"/>
              <a:gd name="T4" fmla="*/ 17 w 17"/>
              <a:gd name="T5" fmla="*/ 9 h 18"/>
              <a:gd name="T6" fmla="*/ 12 w 17"/>
              <a:gd name="T7" fmla="*/ 12 h 18"/>
              <a:gd name="T8" fmla="*/ 8 w 17"/>
              <a:gd name="T9" fmla="*/ 18 h 18"/>
              <a:gd name="T10" fmla="*/ 5 w 17"/>
              <a:gd name="T11" fmla="*/ 12 h 18"/>
              <a:gd name="T12" fmla="*/ 0 w 17"/>
              <a:gd name="T13" fmla="*/ 9 h 18"/>
              <a:gd name="T14" fmla="*/ 5 w 17"/>
              <a:gd name="T15" fmla="*/ 6 h 18"/>
              <a:gd name="T16" fmla="*/ 8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8" y="0"/>
                </a:moveTo>
                <a:cubicBezTo>
                  <a:pt x="8" y="0"/>
                  <a:pt x="10" y="4"/>
                  <a:pt x="11" y="6"/>
                </a:cubicBezTo>
                <a:cubicBezTo>
                  <a:pt x="13" y="8"/>
                  <a:pt x="17" y="9"/>
                  <a:pt x="17" y="9"/>
                </a:cubicBezTo>
                <a:cubicBezTo>
                  <a:pt x="17" y="9"/>
                  <a:pt x="13" y="11"/>
                  <a:pt x="12" y="12"/>
                </a:cubicBezTo>
                <a:cubicBezTo>
                  <a:pt x="10" y="14"/>
                  <a:pt x="8" y="18"/>
                  <a:pt x="8" y="18"/>
                </a:cubicBezTo>
                <a:cubicBezTo>
                  <a:pt x="8" y="18"/>
                  <a:pt x="7" y="14"/>
                  <a:pt x="5" y="12"/>
                </a:cubicBezTo>
                <a:cubicBezTo>
                  <a:pt x="4" y="11"/>
                  <a:pt x="0" y="9"/>
                  <a:pt x="0" y="9"/>
                </a:cubicBezTo>
                <a:cubicBezTo>
                  <a:pt x="0" y="9"/>
                  <a:pt x="3" y="7"/>
                  <a:pt x="5" y="6"/>
                </a:cubicBezTo>
                <a:cubicBezTo>
                  <a:pt x="7" y="4"/>
                  <a:pt x="8" y="0"/>
                  <a:pt x="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2" name="Oval 140">
            <a:extLst>
              <a:ext uri="{FF2B5EF4-FFF2-40B4-BE49-F238E27FC236}">
                <a16:creationId xmlns:a16="http://schemas.microsoft.com/office/drawing/2014/main" id="{FD18D017-E0DA-4BF2-8282-D9D82F70783C}"/>
              </a:ext>
            </a:extLst>
          </p:cNvPr>
          <p:cNvSpPr>
            <a:spLocks noChangeArrowheads="1"/>
          </p:cNvSpPr>
          <p:nvPr/>
        </p:nvSpPr>
        <p:spPr bwMode="auto">
          <a:xfrm>
            <a:off x="7426325" y="263525"/>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3" name="Oval 141">
            <a:extLst>
              <a:ext uri="{FF2B5EF4-FFF2-40B4-BE49-F238E27FC236}">
                <a16:creationId xmlns:a16="http://schemas.microsoft.com/office/drawing/2014/main" id="{E6CEC44F-537B-4542-B413-634F978EB30E}"/>
              </a:ext>
            </a:extLst>
          </p:cNvPr>
          <p:cNvSpPr>
            <a:spLocks noChangeArrowheads="1"/>
          </p:cNvSpPr>
          <p:nvPr/>
        </p:nvSpPr>
        <p:spPr bwMode="auto">
          <a:xfrm>
            <a:off x="6096000" y="2436813"/>
            <a:ext cx="74613"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4" name="Freeform 142">
            <a:extLst>
              <a:ext uri="{FF2B5EF4-FFF2-40B4-BE49-F238E27FC236}">
                <a16:creationId xmlns:a16="http://schemas.microsoft.com/office/drawing/2014/main" id="{C58189AC-5B05-429C-A319-033F65185495}"/>
              </a:ext>
            </a:extLst>
          </p:cNvPr>
          <p:cNvSpPr>
            <a:spLocks/>
          </p:cNvSpPr>
          <p:nvPr/>
        </p:nvSpPr>
        <p:spPr bwMode="auto">
          <a:xfrm>
            <a:off x="9293225" y="1217613"/>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7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3" y="4"/>
                  <a:pt x="14" y="6"/>
                </a:cubicBezTo>
                <a:cubicBezTo>
                  <a:pt x="16" y="8"/>
                  <a:pt x="20" y="10"/>
                  <a:pt x="20" y="10"/>
                </a:cubicBezTo>
                <a:cubicBezTo>
                  <a:pt x="20" y="10"/>
                  <a:pt x="16" y="12"/>
                  <a:pt x="14" y="14"/>
                </a:cubicBezTo>
                <a:cubicBezTo>
                  <a:pt x="13" y="15"/>
                  <a:pt x="10" y="20"/>
                  <a:pt x="10" y="20"/>
                </a:cubicBezTo>
                <a:cubicBezTo>
                  <a:pt x="10" y="20"/>
                  <a:pt x="8" y="15"/>
                  <a:pt x="7" y="14"/>
                </a:cubicBezTo>
                <a:cubicBezTo>
                  <a:pt x="5" y="12"/>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5" name="Freeform 143">
            <a:extLst>
              <a:ext uri="{FF2B5EF4-FFF2-40B4-BE49-F238E27FC236}">
                <a16:creationId xmlns:a16="http://schemas.microsoft.com/office/drawing/2014/main" id="{4DECDA17-2B66-4AFF-B8FC-EBD489D8A014}"/>
              </a:ext>
            </a:extLst>
          </p:cNvPr>
          <p:cNvSpPr>
            <a:spLocks/>
          </p:cNvSpPr>
          <p:nvPr/>
        </p:nvSpPr>
        <p:spPr bwMode="auto">
          <a:xfrm>
            <a:off x="10691813" y="830263"/>
            <a:ext cx="93663" cy="96838"/>
          </a:xfrm>
          <a:custGeom>
            <a:avLst/>
            <a:gdLst>
              <a:gd name="T0" fmla="*/ 13 w 25"/>
              <a:gd name="T1" fmla="*/ 0 h 26"/>
              <a:gd name="T2" fmla="*/ 17 w 25"/>
              <a:gd name="T3" fmla="*/ 8 h 26"/>
              <a:gd name="T4" fmla="*/ 25 w 25"/>
              <a:gd name="T5" fmla="*/ 13 h 26"/>
              <a:gd name="T6" fmla="*/ 18 w 25"/>
              <a:gd name="T7" fmla="*/ 18 h 26"/>
              <a:gd name="T8" fmla="*/ 13 w 25"/>
              <a:gd name="T9" fmla="*/ 26 h 26"/>
              <a:gd name="T10" fmla="*/ 8 w 25"/>
              <a:gd name="T11" fmla="*/ 18 h 26"/>
              <a:gd name="T12" fmla="*/ 0 w 25"/>
              <a:gd name="T13" fmla="*/ 13 h 26"/>
              <a:gd name="T14" fmla="*/ 8 w 25"/>
              <a:gd name="T15" fmla="*/ 8 h 26"/>
              <a:gd name="T16" fmla="*/ 1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13" y="0"/>
                </a:moveTo>
                <a:cubicBezTo>
                  <a:pt x="13" y="0"/>
                  <a:pt x="15" y="6"/>
                  <a:pt x="17" y="8"/>
                </a:cubicBezTo>
                <a:cubicBezTo>
                  <a:pt x="20" y="11"/>
                  <a:pt x="25" y="13"/>
                  <a:pt x="25" y="13"/>
                </a:cubicBezTo>
                <a:cubicBezTo>
                  <a:pt x="25" y="13"/>
                  <a:pt x="20" y="16"/>
                  <a:pt x="18" y="18"/>
                </a:cubicBezTo>
                <a:cubicBezTo>
                  <a:pt x="16" y="20"/>
                  <a:pt x="13" y="26"/>
                  <a:pt x="13" y="26"/>
                </a:cubicBezTo>
                <a:cubicBezTo>
                  <a:pt x="13" y="26"/>
                  <a:pt x="10" y="20"/>
                  <a:pt x="8" y="18"/>
                </a:cubicBezTo>
                <a:cubicBezTo>
                  <a:pt x="6" y="15"/>
                  <a:pt x="0" y="13"/>
                  <a:pt x="0" y="13"/>
                </a:cubicBezTo>
                <a:cubicBezTo>
                  <a:pt x="0" y="13"/>
                  <a:pt x="6" y="10"/>
                  <a:pt x="8" y="8"/>
                </a:cubicBezTo>
                <a:cubicBezTo>
                  <a:pt x="10" y="6"/>
                  <a:pt x="13"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60E88B4-BFA7-45A8-B86C-705C05ED852A}"/>
              </a:ext>
            </a:extLst>
          </p:cNvPr>
          <p:cNvSpPr txBox="1"/>
          <p:nvPr/>
        </p:nvSpPr>
        <p:spPr>
          <a:xfrm>
            <a:off x="584200" y="74896"/>
            <a:ext cx="7584718" cy="1261884"/>
          </a:xfrm>
          <a:prstGeom prst="rect">
            <a:avLst/>
          </a:prstGeom>
          <a:noFill/>
        </p:spPr>
        <p:txBody>
          <a:bodyPr wrap="square" rtlCol="0">
            <a:spAutoFit/>
          </a:bodyPr>
          <a:lstStyle/>
          <a:p>
            <a:r>
              <a:rPr lang="en-US" sz="4400" b="1" dirty="0" err="1">
                <a:solidFill>
                  <a:schemeClr val="tx1">
                    <a:lumMod val="85000"/>
                    <a:lumOff val="15000"/>
                  </a:schemeClr>
                </a:solidFill>
                <a:latin typeface="Inter" panose="020B0502030000000004" pitchFamily="34" charset="0"/>
                <a:ea typeface="Inter" panose="020B0502030000000004" pitchFamily="34" charset="0"/>
              </a:rPr>
              <a:t>Obiectivele</a:t>
            </a:r>
            <a:r>
              <a:rPr lang="en-US" sz="4400" b="1" dirty="0">
                <a:solidFill>
                  <a:schemeClr val="tx1">
                    <a:lumMod val="85000"/>
                    <a:lumOff val="15000"/>
                  </a:schemeClr>
                </a:solidFill>
                <a:latin typeface="Inter" panose="020B0502030000000004" pitchFamily="34" charset="0"/>
                <a:ea typeface="Inter" panose="020B0502030000000004" pitchFamily="34" charset="0"/>
              </a:rPr>
              <a:t> </a:t>
            </a:r>
            <a:r>
              <a:rPr lang="en-US" sz="4400" b="1" dirty="0" err="1">
                <a:solidFill>
                  <a:schemeClr val="tx1">
                    <a:lumMod val="85000"/>
                    <a:lumOff val="15000"/>
                  </a:schemeClr>
                </a:solidFill>
                <a:latin typeface="Inter" panose="020B0502030000000004" pitchFamily="34" charset="0"/>
                <a:ea typeface="Inter" panose="020B0502030000000004" pitchFamily="34" charset="0"/>
              </a:rPr>
              <a:t>Proiectului</a:t>
            </a:r>
            <a:endParaRPr lang="en-US" sz="4400" b="1" dirty="0">
              <a:solidFill>
                <a:schemeClr val="tx1">
                  <a:lumMod val="85000"/>
                  <a:lumOff val="15000"/>
                </a:schemeClr>
              </a:solidFill>
              <a:latin typeface="Inter" panose="020B0502030000000004" pitchFamily="34" charset="0"/>
              <a:ea typeface="Inter" panose="020B0502030000000004" pitchFamily="34" charset="0"/>
            </a:endParaRPr>
          </a:p>
          <a:p>
            <a:r>
              <a:rPr lang="en-US" sz="3200" dirty="0" err="1">
                <a:solidFill>
                  <a:schemeClr val="tx1">
                    <a:lumMod val="85000"/>
                    <a:lumOff val="15000"/>
                  </a:schemeClr>
                </a:solidFill>
                <a:latin typeface="Inter" panose="020B0502030000000004" pitchFamily="34" charset="0"/>
                <a:ea typeface="Inter" panose="020B0502030000000004" pitchFamily="34" charset="0"/>
              </a:rPr>
              <a:t>Didactice</a:t>
            </a:r>
            <a:r>
              <a:rPr lang="en-US" sz="3200" dirty="0">
                <a:solidFill>
                  <a:schemeClr val="tx1">
                    <a:lumMod val="85000"/>
                    <a:lumOff val="15000"/>
                  </a:schemeClr>
                </a:solidFill>
                <a:latin typeface="Inter" panose="020B0502030000000004" pitchFamily="34" charset="0"/>
                <a:ea typeface="Inter" panose="020B0502030000000004" pitchFamily="34" charset="0"/>
              </a:rPr>
              <a:t> și </a:t>
            </a:r>
            <a:r>
              <a:rPr lang="en-US" sz="3200" dirty="0" err="1">
                <a:solidFill>
                  <a:schemeClr val="tx1">
                    <a:lumMod val="85000"/>
                    <a:lumOff val="15000"/>
                  </a:schemeClr>
                </a:solidFill>
                <a:latin typeface="Inter" panose="020B0502030000000004" pitchFamily="34" charset="0"/>
                <a:ea typeface="Inter" panose="020B0502030000000004" pitchFamily="34" charset="0"/>
              </a:rPr>
              <a:t>Profesionale</a:t>
            </a:r>
            <a:endParaRPr lang="en-US" sz="32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4" name="TextBox 3">
            <a:extLst>
              <a:ext uri="{FF2B5EF4-FFF2-40B4-BE49-F238E27FC236}">
                <a16:creationId xmlns:a16="http://schemas.microsoft.com/office/drawing/2014/main" id="{C4904523-1141-41AF-871D-2F1FCC3A4156}"/>
              </a:ext>
            </a:extLst>
          </p:cNvPr>
          <p:cNvSpPr txBox="1"/>
          <p:nvPr/>
        </p:nvSpPr>
        <p:spPr>
          <a:xfrm>
            <a:off x="584200" y="1390065"/>
            <a:ext cx="5511798" cy="1333698"/>
          </a:xfrm>
          <a:prstGeom prst="rect">
            <a:avLst/>
          </a:prstGeom>
          <a:noFill/>
        </p:spPr>
        <p:txBody>
          <a:bodyPr wrap="square" rtlCol="0">
            <a:spAutoFit/>
          </a:bodyPr>
          <a:lstStyle/>
          <a:p>
            <a:pPr algn="just">
              <a:lnSpc>
                <a:spcPct val="150000"/>
              </a:lnSpc>
            </a:pP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cadrul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ne-am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concentrat</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antrenamentul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munca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abilităților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însușirea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etapelor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aplicațiilor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software.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Profesional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am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vizat</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dialogului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clientul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printr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prototip</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funcțional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pregătirea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produsului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vânzare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strategii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marketing.</a:t>
            </a:r>
          </a:p>
        </p:txBody>
      </p:sp>
      <p:sp>
        <p:nvSpPr>
          <p:cNvPr id="20" name="Oval 19">
            <a:extLst>
              <a:ext uri="{FF2B5EF4-FFF2-40B4-BE49-F238E27FC236}">
                <a16:creationId xmlns:a16="http://schemas.microsoft.com/office/drawing/2014/main" id="{CB72C513-9584-8F72-C8A7-8BE8B7025C95}"/>
              </a:ext>
            </a:extLst>
          </p:cNvPr>
          <p:cNvSpPr/>
          <p:nvPr/>
        </p:nvSpPr>
        <p:spPr>
          <a:xfrm>
            <a:off x="686286" y="2808112"/>
            <a:ext cx="668456" cy="6684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1</a:t>
            </a:r>
          </a:p>
        </p:txBody>
      </p:sp>
      <p:sp>
        <p:nvSpPr>
          <p:cNvPr id="21" name="TextBox 20">
            <a:extLst>
              <a:ext uri="{FF2B5EF4-FFF2-40B4-BE49-F238E27FC236}">
                <a16:creationId xmlns:a16="http://schemas.microsoft.com/office/drawing/2014/main" id="{BE641DC2-36CE-2ECE-6572-A4760867D675}"/>
              </a:ext>
            </a:extLst>
          </p:cNvPr>
          <p:cNvSpPr txBox="1"/>
          <p:nvPr/>
        </p:nvSpPr>
        <p:spPr>
          <a:xfrm>
            <a:off x="1624388" y="2762749"/>
            <a:ext cx="3583067" cy="759182"/>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Antrenament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munca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capacităților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colaborare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coordonare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între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membrii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echipei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atinge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obiective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22" name="Oval 21">
            <a:extLst>
              <a:ext uri="{FF2B5EF4-FFF2-40B4-BE49-F238E27FC236}">
                <a16:creationId xmlns:a16="http://schemas.microsoft.com/office/drawing/2014/main" id="{04958E7A-BDED-5974-F841-367202BE6BAA}"/>
              </a:ext>
            </a:extLst>
          </p:cNvPr>
          <p:cNvSpPr/>
          <p:nvPr/>
        </p:nvSpPr>
        <p:spPr>
          <a:xfrm>
            <a:off x="686286" y="4130742"/>
            <a:ext cx="668456" cy="6684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2</a:t>
            </a:r>
          </a:p>
        </p:txBody>
      </p:sp>
      <p:sp>
        <p:nvSpPr>
          <p:cNvPr id="23" name="TextBox 22">
            <a:extLst>
              <a:ext uri="{FF2B5EF4-FFF2-40B4-BE49-F238E27FC236}">
                <a16:creationId xmlns:a16="http://schemas.microsoft.com/office/drawing/2014/main" id="{8DA816D7-0206-D12E-9B42-769574FD7BAF}"/>
              </a:ext>
            </a:extLst>
          </p:cNvPr>
          <p:cNvSpPr txBox="1"/>
          <p:nvPr/>
        </p:nvSpPr>
        <p:spPr>
          <a:xfrm>
            <a:off x="1624388" y="408537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abilităților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comunicării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atât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cât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părțile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interesate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evita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neînțelegerile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facilita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transmiterea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informațiilor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24" name="Oval 23">
            <a:extLst>
              <a:ext uri="{FF2B5EF4-FFF2-40B4-BE49-F238E27FC236}">
                <a16:creationId xmlns:a16="http://schemas.microsoft.com/office/drawing/2014/main" id="{C0B3F459-B82B-622B-BA77-C7CBF8014B39}"/>
              </a:ext>
            </a:extLst>
          </p:cNvPr>
          <p:cNvSpPr/>
          <p:nvPr/>
        </p:nvSpPr>
        <p:spPr>
          <a:xfrm>
            <a:off x="686286" y="5453372"/>
            <a:ext cx="668456" cy="6684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3</a:t>
            </a:r>
          </a:p>
        </p:txBody>
      </p:sp>
      <p:sp>
        <p:nvSpPr>
          <p:cNvPr id="25" name="TextBox 24">
            <a:extLst>
              <a:ext uri="{FF2B5EF4-FFF2-40B4-BE49-F238E27FC236}">
                <a16:creationId xmlns:a16="http://schemas.microsoft.com/office/drawing/2014/main" id="{107B4681-29C1-B6B9-2925-8BFA51D67A0D}"/>
              </a:ext>
            </a:extLst>
          </p:cNvPr>
          <p:cNvSpPr txBox="1"/>
          <p:nvPr/>
        </p:nvSpPr>
        <p:spPr>
          <a:xfrm>
            <a:off x="1624388" y="540800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Însușirea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etapelor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software</a:t>
            </a: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Familiarizarea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procesele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testare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software-</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cunoștințele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teoretice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practică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Tree>
    <p:extLst>
      <p:ext uri="{BB962C8B-B14F-4D97-AF65-F5344CB8AC3E}">
        <p14:creationId xmlns:p14="http://schemas.microsoft.com/office/powerpoint/2010/main" val="420524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0FBE9C-210E-4134-B6F1-95CC5F8497BF}"/>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Mission</a:t>
            </a:r>
          </a:p>
        </p:txBody>
      </p:sp>
      <p:sp>
        <p:nvSpPr>
          <p:cNvPr id="4" name="TextBox 3">
            <a:extLst>
              <a:ext uri="{FF2B5EF4-FFF2-40B4-BE49-F238E27FC236}">
                <a16:creationId xmlns:a16="http://schemas.microsoft.com/office/drawing/2014/main" id="{5859A555-8F0C-4B09-9204-0A429456109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567BEE2A-3904-4CCF-AF9E-5F5C0CB9D2AA}"/>
              </a:ext>
            </a:extLst>
          </p:cNvPr>
          <p:cNvSpPr/>
          <p:nvPr/>
        </p:nvSpPr>
        <p:spPr>
          <a:xfrm>
            <a:off x="0" y="1994874"/>
            <a:ext cx="12192000" cy="486312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2C71F318-42D8-427E-8A67-D1894B766B96}"/>
              </a:ext>
            </a:extLst>
          </p:cNvPr>
          <p:cNvGrpSpPr/>
          <p:nvPr/>
        </p:nvGrpSpPr>
        <p:grpSpPr>
          <a:xfrm>
            <a:off x="969735" y="2879725"/>
            <a:ext cx="2960074" cy="2960074"/>
            <a:chOff x="1226910" y="2603500"/>
            <a:chExt cx="2960074" cy="2960074"/>
          </a:xfrm>
        </p:grpSpPr>
        <p:sp>
          <p:nvSpPr>
            <p:cNvPr id="6" name="Oval 5">
              <a:extLst>
                <a:ext uri="{FF2B5EF4-FFF2-40B4-BE49-F238E27FC236}">
                  <a16:creationId xmlns:a16="http://schemas.microsoft.com/office/drawing/2014/main" id="{86DFBDFA-CBFA-4911-8364-9FF7908437E7}"/>
                </a:ext>
              </a:extLst>
            </p:cNvPr>
            <p:cNvSpPr/>
            <p:nvPr/>
          </p:nvSpPr>
          <p:spPr>
            <a:xfrm>
              <a:off x="1226910" y="2603500"/>
              <a:ext cx="2960074" cy="2960074"/>
            </a:xfrm>
            <a:prstGeom prst="ellipse">
              <a:avLst/>
            </a:prstGeom>
            <a:solidFill>
              <a:schemeClr val="bg1">
                <a:lumMod val="95000"/>
              </a:schemeClr>
            </a:solidFill>
            <a:ln>
              <a:noFill/>
            </a:ln>
            <a:effectLst>
              <a:outerShdw blurRad="139700" dist="114300" dir="4200000" algn="tl" rotWithShape="0">
                <a:schemeClr val="accent4">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0158FC3F-8574-4676-A5C8-41800F12D8DD}"/>
                </a:ext>
              </a:extLst>
            </p:cNvPr>
            <p:cNvSpPr/>
            <p:nvPr/>
          </p:nvSpPr>
          <p:spPr>
            <a:xfrm>
              <a:off x="1226910" y="2603500"/>
              <a:ext cx="2960074" cy="2960074"/>
            </a:xfrm>
            <a:prstGeom prst="ellipse">
              <a:avLst/>
            </a:prstGeom>
            <a:solidFill>
              <a:schemeClr val="bg1">
                <a:lumMod val="95000"/>
              </a:schemeClr>
            </a:solidFill>
            <a:ln>
              <a:noFill/>
            </a:ln>
            <a:effectLst>
              <a:outerShdw blurRad="76200" dist="76200" dir="13200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2CD86F4C-06FD-4DEF-90E3-2006A1FEC5B6}"/>
                </a:ext>
              </a:extLst>
            </p:cNvPr>
            <p:cNvSpPr/>
            <p:nvPr/>
          </p:nvSpPr>
          <p:spPr>
            <a:xfrm>
              <a:off x="1602047" y="2978637"/>
              <a:ext cx="2209800" cy="2209800"/>
            </a:xfrm>
            <a:prstGeom prst="ellipse">
              <a:avLst/>
            </a:prstGeom>
            <a:gradFill>
              <a:gsLst>
                <a:gs pos="74000">
                  <a:schemeClr val="bg1"/>
                </a:gs>
                <a:gs pos="53000">
                  <a:schemeClr val="bg1">
                    <a:lumMod val="95000"/>
                  </a:schemeClr>
                </a:gs>
              </a:gsLst>
              <a:lin ang="2700000" scaled="1"/>
            </a:gradFill>
            <a:ln>
              <a:noFill/>
            </a:ln>
            <a:effectLst>
              <a:innerShdw blurRad="88900" dist="50800" dir="13500000">
                <a:schemeClr val="accent4">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20" name="Group 19">
            <a:extLst>
              <a:ext uri="{FF2B5EF4-FFF2-40B4-BE49-F238E27FC236}">
                <a16:creationId xmlns:a16="http://schemas.microsoft.com/office/drawing/2014/main" id="{97C03A75-D7A6-4E5E-A0BC-5FED1D470C15}"/>
              </a:ext>
            </a:extLst>
          </p:cNvPr>
          <p:cNvGrpSpPr/>
          <p:nvPr/>
        </p:nvGrpSpPr>
        <p:grpSpPr>
          <a:xfrm>
            <a:off x="4686858" y="2879725"/>
            <a:ext cx="2960074" cy="2960074"/>
            <a:chOff x="4615963" y="2603500"/>
            <a:chExt cx="2960074" cy="2960074"/>
          </a:xfrm>
        </p:grpSpPr>
        <p:sp>
          <p:nvSpPr>
            <p:cNvPr id="7" name="Oval 6">
              <a:extLst>
                <a:ext uri="{FF2B5EF4-FFF2-40B4-BE49-F238E27FC236}">
                  <a16:creationId xmlns:a16="http://schemas.microsoft.com/office/drawing/2014/main" id="{8AF8EA8B-7D75-49BD-9B18-FE13539EED85}"/>
                </a:ext>
              </a:extLst>
            </p:cNvPr>
            <p:cNvSpPr/>
            <p:nvPr/>
          </p:nvSpPr>
          <p:spPr>
            <a:xfrm>
              <a:off x="4615963" y="2603500"/>
              <a:ext cx="2960074" cy="2960074"/>
            </a:xfrm>
            <a:prstGeom prst="ellipse">
              <a:avLst/>
            </a:prstGeom>
            <a:solidFill>
              <a:schemeClr val="bg1">
                <a:lumMod val="95000"/>
              </a:schemeClr>
            </a:solidFill>
            <a:ln>
              <a:noFill/>
            </a:ln>
            <a:effectLst>
              <a:outerShdw blurRad="139700" dist="114300" dir="4200000" algn="tl" rotWithShape="0">
                <a:schemeClr val="accent4">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5B2B8D8D-81F8-4064-A26D-211D1D42CDAA}"/>
                </a:ext>
              </a:extLst>
            </p:cNvPr>
            <p:cNvSpPr/>
            <p:nvPr/>
          </p:nvSpPr>
          <p:spPr>
            <a:xfrm>
              <a:off x="4615963" y="2603500"/>
              <a:ext cx="2960074" cy="2960074"/>
            </a:xfrm>
            <a:prstGeom prst="ellipse">
              <a:avLst/>
            </a:prstGeom>
            <a:solidFill>
              <a:schemeClr val="bg1">
                <a:lumMod val="95000"/>
              </a:schemeClr>
            </a:solidFill>
            <a:ln>
              <a:noFill/>
            </a:ln>
            <a:effectLst>
              <a:outerShdw blurRad="76200" dist="76200" dir="13200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919BCB88-1E3D-4A89-87A2-F9523F369097}"/>
                </a:ext>
              </a:extLst>
            </p:cNvPr>
            <p:cNvSpPr/>
            <p:nvPr/>
          </p:nvSpPr>
          <p:spPr>
            <a:xfrm>
              <a:off x="4991100" y="2978637"/>
              <a:ext cx="2209800" cy="2209800"/>
            </a:xfrm>
            <a:prstGeom prst="ellipse">
              <a:avLst/>
            </a:prstGeom>
            <a:gradFill>
              <a:gsLst>
                <a:gs pos="74000">
                  <a:schemeClr val="bg1"/>
                </a:gs>
                <a:gs pos="53000">
                  <a:schemeClr val="bg1">
                    <a:lumMod val="95000"/>
                  </a:schemeClr>
                </a:gs>
              </a:gsLst>
              <a:lin ang="2700000" scaled="1"/>
            </a:gradFill>
            <a:ln>
              <a:noFill/>
            </a:ln>
            <a:effectLst>
              <a:innerShdw blurRad="88900" dist="50800" dir="13500000">
                <a:schemeClr val="accent4">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21" name="Group 20">
            <a:extLst>
              <a:ext uri="{FF2B5EF4-FFF2-40B4-BE49-F238E27FC236}">
                <a16:creationId xmlns:a16="http://schemas.microsoft.com/office/drawing/2014/main" id="{C8A208F4-A721-4F30-810E-FD8DF160F6A1}"/>
              </a:ext>
            </a:extLst>
          </p:cNvPr>
          <p:cNvGrpSpPr/>
          <p:nvPr/>
        </p:nvGrpSpPr>
        <p:grpSpPr>
          <a:xfrm>
            <a:off x="8403981" y="2879725"/>
            <a:ext cx="2960074" cy="2960074"/>
            <a:chOff x="8005016" y="2603500"/>
            <a:chExt cx="2960074" cy="2960074"/>
          </a:xfrm>
        </p:grpSpPr>
        <p:sp>
          <p:nvSpPr>
            <p:cNvPr id="8" name="Oval 7">
              <a:extLst>
                <a:ext uri="{FF2B5EF4-FFF2-40B4-BE49-F238E27FC236}">
                  <a16:creationId xmlns:a16="http://schemas.microsoft.com/office/drawing/2014/main" id="{7CBA93C7-1E67-419D-9892-BCAD4EA13BB3}"/>
                </a:ext>
              </a:extLst>
            </p:cNvPr>
            <p:cNvSpPr/>
            <p:nvPr/>
          </p:nvSpPr>
          <p:spPr>
            <a:xfrm>
              <a:off x="8005016" y="2603500"/>
              <a:ext cx="2960074" cy="2960074"/>
            </a:xfrm>
            <a:prstGeom prst="ellipse">
              <a:avLst/>
            </a:prstGeom>
            <a:solidFill>
              <a:schemeClr val="bg1">
                <a:lumMod val="95000"/>
              </a:schemeClr>
            </a:solidFill>
            <a:ln>
              <a:noFill/>
            </a:ln>
            <a:effectLst>
              <a:outerShdw blurRad="139700" dist="114300" dir="4200000" algn="tl" rotWithShape="0">
                <a:schemeClr val="accent4">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Oval 11">
              <a:extLst>
                <a:ext uri="{FF2B5EF4-FFF2-40B4-BE49-F238E27FC236}">
                  <a16:creationId xmlns:a16="http://schemas.microsoft.com/office/drawing/2014/main" id="{8083FBBB-FE17-4423-AEA2-DE0242CEEDFF}"/>
                </a:ext>
              </a:extLst>
            </p:cNvPr>
            <p:cNvSpPr/>
            <p:nvPr/>
          </p:nvSpPr>
          <p:spPr>
            <a:xfrm>
              <a:off x="8005016" y="2603500"/>
              <a:ext cx="2960074" cy="2960074"/>
            </a:xfrm>
            <a:prstGeom prst="ellipse">
              <a:avLst/>
            </a:prstGeom>
            <a:solidFill>
              <a:schemeClr val="bg1">
                <a:lumMod val="95000"/>
              </a:schemeClr>
            </a:solidFill>
            <a:ln>
              <a:noFill/>
            </a:ln>
            <a:effectLst>
              <a:outerShdw blurRad="76200" dist="76200" dir="13200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DD54D331-46F1-480A-B1FB-E74B16E7F13A}"/>
                </a:ext>
              </a:extLst>
            </p:cNvPr>
            <p:cNvSpPr/>
            <p:nvPr/>
          </p:nvSpPr>
          <p:spPr>
            <a:xfrm>
              <a:off x="8380153" y="2978637"/>
              <a:ext cx="2209800" cy="2209800"/>
            </a:xfrm>
            <a:prstGeom prst="ellipse">
              <a:avLst/>
            </a:prstGeom>
            <a:gradFill>
              <a:gsLst>
                <a:gs pos="74000">
                  <a:schemeClr val="bg1"/>
                </a:gs>
                <a:gs pos="53000">
                  <a:schemeClr val="bg1">
                    <a:lumMod val="95000"/>
                  </a:schemeClr>
                </a:gs>
              </a:gsLst>
              <a:lin ang="2700000" scaled="1"/>
            </a:gradFill>
            <a:ln>
              <a:noFill/>
            </a:ln>
            <a:effectLst>
              <a:innerShdw blurRad="88900" dist="50800" dir="13500000">
                <a:schemeClr val="accent4">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28" name="Group 27">
            <a:extLst>
              <a:ext uri="{FF2B5EF4-FFF2-40B4-BE49-F238E27FC236}">
                <a16:creationId xmlns:a16="http://schemas.microsoft.com/office/drawing/2014/main" id="{8A851A85-AC2F-4693-B93F-81B48235C16B}"/>
              </a:ext>
            </a:extLst>
          </p:cNvPr>
          <p:cNvGrpSpPr/>
          <p:nvPr/>
        </p:nvGrpSpPr>
        <p:grpSpPr>
          <a:xfrm>
            <a:off x="4165316" y="4193864"/>
            <a:ext cx="286034" cy="331796"/>
            <a:chOff x="4198941" y="3956643"/>
            <a:chExt cx="218784" cy="253788"/>
          </a:xfrm>
        </p:grpSpPr>
        <p:sp>
          <p:nvSpPr>
            <p:cNvPr id="22" name="Isosceles Triangle 21">
              <a:extLst>
                <a:ext uri="{FF2B5EF4-FFF2-40B4-BE49-F238E27FC236}">
                  <a16:creationId xmlns:a16="http://schemas.microsoft.com/office/drawing/2014/main" id="{7E79916D-59A7-4334-A069-98E74412F5D3}"/>
                </a:ext>
              </a:extLst>
            </p:cNvPr>
            <p:cNvSpPr/>
            <p:nvPr/>
          </p:nvSpPr>
          <p:spPr>
            <a:xfrm rot="5400000">
              <a:off x="4181439" y="3974145"/>
              <a:ext cx="253788" cy="218784"/>
            </a:xfrm>
            <a:prstGeom prst="triangle">
              <a:avLst/>
            </a:prstGeom>
            <a:solidFill>
              <a:schemeClr val="bg1">
                <a:lumMod val="95000"/>
              </a:schemeClr>
            </a:solidFill>
            <a:ln>
              <a:noFill/>
            </a:ln>
            <a:effectLst>
              <a:outerShdw blurRad="50800" dist="38100" dir="4200000" sx="92000" sy="92000" algn="tl"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Isosceles Triangle 22">
              <a:extLst>
                <a:ext uri="{FF2B5EF4-FFF2-40B4-BE49-F238E27FC236}">
                  <a16:creationId xmlns:a16="http://schemas.microsoft.com/office/drawing/2014/main" id="{B613A089-90BA-457B-B548-329E176CF0E4}"/>
                </a:ext>
              </a:extLst>
            </p:cNvPr>
            <p:cNvSpPr/>
            <p:nvPr/>
          </p:nvSpPr>
          <p:spPr>
            <a:xfrm rot="5400000">
              <a:off x="4181439" y="3974145"/>
              <a:ext cx="253788" cy="218784"/>
            </a:xfrm>
            <a:prstGeom prst="triangle">
              <a:avLst/>
            </a:prstGeom>
            <a:solidFill>
              <a:schemeClr val="bg1">
                <a:lumMod val="95000"/>
              </a:schemeClr>
            </a:solidFill>
            <a:ln>
              <a:noFill/>
            </a:ln>
            <a:effectLst>
              <a:outerShdw blurRad="50800" dist="50800" dir="13800000" sx="101000" sy="101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grpSp>
        <p:nvGrpSpPr>
          <p:cNvPr id="32" name="Group 31">
            <a:extLst>
              <a:ext uri="{FF2B5EF4-FFF2-40B4-BE49-F238E27FC236}">
                <a16:creationId xmlns:a16="http://schemas.microsoft.com/office/drawing/2014/main" id="{D0425886-303C-41E6-B6B3-B5AD550BE1D9}"/>
              </a:ext>
            </a:extLst>
          </p:cNvPr>
          <p:cNvGrpSpPr/>
          <p:nvPr/>
        </p:nvGrpSpPr>
        <p:grpSpPr>
          <a:xfrm>
            <a:off x="7882439" y="4193864"/>
            <a:ext cx="286034" cy="331796"/>
            <a:chOff x="4198941" y="3956643"/>
            <a:chExt cx="218784" cy="253788"/>
          </a:xfrm>
        </p:grpSpPr>
        <p:sp>
          <p:nvSpPr>
            <p:cNvPr id="33" name="Isosceles Triangle 32">
              <a:extLst>
                <a:ext uri="{FF2B5EF4-FFF2-40B4-BE49-F238E27FC236}">
                  <a16:creationId xmlns:a16="http://schemas.microsoft.com/office/drawing/2014/main" id="{0CD7E72D-BF66-414A-973D-247599D9F191}"/>
                </a:ext>
              </a:extLst>
            </p:cNvPr>
            <p:cNvSpPr/>
            <p:nvPr/>
          </p:nvSpPr>
          <p:spPr>
            <a:xfrm rot="5400000">
              <a:off x="4181439" y="3974145"/>
              <a:ext cx="253788" cy="218784"/>
            </a:xfrm>
            <a:prstGeom prst="triangle">
              <a:avLst/>
            </a:prstGeom>
            <a:solidFill>
              <a:schemeClr val="bg1">
                <a:lumMod val="95000"/>
              </a:schemeClr>
            </a:solidFill>
            <a:ln>
              <a:noFill/>
            </a:ln>
            <a:effectLst>
              <a:outerShdw blurRad="50800" dist="38100" dir="4200000" sx="92000" sy="92000" algn="tl" rotWithShape="0">
                <a:schemeClr val="accent4">
                  <a:lumMod val="5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Isosceles Triangle 33">
              <a:extLst>
                <a:ext uri="{FF2B5EF4-FFF2-40B4-BE49-F238E27FC236}">
                  <a16:creationId xmlns:a16="http://schemas.microsoft.com/office/drawing/2014/main" id="{87C14F1C-0207-4217-A8E6-B0C1CD7D3A0D}"/>
                </a:ext>
              </a:extLst>
            </p:cNvPr>
            <p:cNvSpPr/>
            <p:nvPr/>
          </p:nvSpPr>
          <p:spPr>
            <a:xfrm rot="5400000">
              <a:off x="4181439" y="3974145"/>
              <a:ext cx="253788" cy="218784"/>
            </a:xfrm>
            <a:prstGeom prst="triangle">
              <a:avLst/>
            </a:prstGeom>
            <a:solidFill>
              <a:schemeClr val="bg1">
                <a:lumMod val="95000"/>
              </a:schemeClr>
            </a:solidFill>
            <a:ln>
              <a:noFill/>
            </a:ln>
            <a:effectLst>
              <a:outerShdw blurRad="50800" dist="50800" dir="13800000" sx="101000" sy="101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6" name="Oval 35">
            <a:extLst>
              <a:ext uri="{FF2B5EF4-FFF2-40B4-BE49-F238E27FC236}">
                <a16:creationId xmlns:a16="http://schemas.microsoft.com/office/drawing/2014/main" id="{01217984-9988-41EF-A62F-733B1E3BA7E0}"/>
              </a:ext>
            </a:extLst>
          </p:cNvPr>
          <p:cNvSpPr/>
          <p:nvPr/>
        </p:nvSpPr>
        <p:spPr>
          <a:xfrm>
            <a:off x="5833520" y="3524885"/>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9" name="Freeform 21">
            <a:extLst>
              <a:ext uri="{FF2B5EF4-FFF2-40B4-BE49-F238E27FC236}">
                <a16:creationId xmlns:a16="http://schemas.microsoft.com/office/drawing/2014/main" id="{6FCE1E97-0DE3-41F8-B1D9-1BF7D69ED0D4}"/>
              </a:ext>
            </a:extLst>
          </p:cNvPr>
          <p:cNvSpPr>
            <a:spLocks noEditPoints="1"/>
          </p:cNvSpPr>
          <p:nvPr/>
        </p:nvSpPr>
        <p:spPr bwMode="auto">
          <a:xfrm>
            <a:off x="5961314" y="3738404"/>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466BB355-769B-4148-B309-9028E5B6F6B4}"/>
              </a:ext>
            </a:extLst>
          </p:cNvPr>
          <p:cNvSpPr/>
          <p:nvPr/>
        </p:nvSpPr>
        <p:spPr>
          <a:xfrm>
            <a:off x="9550643" y="3524885"/>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grpSp>
        <p:nvGrpSpPr>
          <p:cNvPr id="40" name="Group 39">
            <a:extLst>
              <a:ext uri="{FF2B5EF4-FFF2-40B4-BE49-F238E27FC236}">
                <a16:creationId xmlns:a16="http://schemas.microsoft.com/office/drawing/2014/main" id="{F023C4C8-DBC6-41EB-BA47-989A99F31759}"/>
              </a:ext>
            </a:extLst>
          </p:cNvPr>
          <p:cNvGrpSpPr/>
          <p:nvPr/>
        </p:nvGrpSpPr>
        <p:grpSpPr>
          <a:xfrm>
            <a:off x="9717165" y="3691407"/>
            <a:ext cx="333706" cy="333706"/>
            <a:chOff x="328613" y="4186238"/>
            <a:chExt cx="292100" cy="292100"/>
          </a:xfrm>
          <a:solidFill>
            <a:srgbClr val="FFFFFF"/>
          </a:solidFill>
        </p:grpSpPr>
        <p:sp>
          <p:nvSpPr>
            <p:cNvPr id="41" name="Freeform 71">
              <a:extLst>
                <a:ext uri="{FF2B5EF4-FFF2-40B4-BE49-F238E27FC236}">
                  <a16:creationId xmlns:a16="http://schemas.microsoft.com/office/drawing/2014/main" id="{7648C855-1153-487F-BC5D-93E017AF7927}"/>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2" name="Freeform 72">
              <a:extLst>
                <a:ext uri="{FF2B5EF4-FFF2-40B4-BE49-F238E27FC236}">
                  <a16:creationId xmlns:a16="http://schemas.microsoft.com/office/drawing/2014/main" id="{40245D4C-E1E9-4A78-B636-C7DAA8A2ACCB}"/>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3" name="Freeform 73">
              <a:extLst>
                <a:ext uri="{FF2B5EF4-FFF2-40B4-BE49-F238E27FC236}">
                  <a16:creationId xmlns:a16="http://schemas.microsoft.com/office/drawing/2014/main" id="{4601D8CC-7028-4001-957D-8B2D4D501479}"/>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4" name="Freeform 74">
              <a:extLst>
                <a:ext uri="{FF2B5EF4-FFF2-40B4-BE49-F238E27FC236}">
                  <a16:creationId xmlns:a16="http://schemas.microsoft.com/office/drawing/2014/main" id="{06F07161-C8F4-4FF3-B51A-F1BBCB1893FC}"/>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5" name="Freeform 75">
              <a:extLst>
                <a:ext uri="{FF2B5EF4-FFF2-40B4-BE49-F238E27FC236}">
                  <a16:creationId xmlns:a16="http://schemas.microsoft.com/office/drawing/2014/main" id="{90FAEF47-05BE-49B5-A9BB-37C772A4D56C}"/>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5" name="Oval 34">
            <a:extLst>
              <a:ext uri="{FF2B5EF4-FFF2-40B4-BE49-F238E27FC236}">
                <a16:creationId xmlns:a16="http://schemas.microsoft.com/office/drawing/2014/main" id="{7D7317BF-299F-47E1-A2A6-C805E29FB73A}"/>
              </a:ext>
            </a:extLst>
          </p:cNvPr>
          <p:cNvSpPr/>
          <p:nvPr/>
        </p:nvSpPr>
        <p:spPr>
          <a:xfrm>
            <a:off x="2116397" y="3524885"/>
            <a:ext cx="666750" cy="6667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38" name="Freeform 14">
            <a:extLst>
              <a:ext uri="{FF2B5EF4-FFF2-40B4-BE49-F238E27FC236}">
                <a16:creationId xmlns:a16="http://schemas.microsoft.com/office/drawing/2014/main" id="{0AE11649-76CD-4E35-9092-F8FE01713CD3}"/>
              </a:ext>
            </a:extLst>
          </p:cNvPr>
          <p:cNvSpPr>
            <a:spLocks noEditPoints="1"/>
          </p:cNvSpPr>
          <p:nvPr/>
        </p:nvSpPr>
        <p:spPr bwMode="auto">
          <a:xfrm>
            <a:off x="2241810" y="3650298"/>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FB7A178B-6B42-4DC6-9528-4030E5EFE21B}"/>
              </a:ext>
            </a:extLst>
          </p:cNvPr>
          <p:cNvSpPr txBox="1"/>
          <p:nvPr/>
        </p:nvSpPr>
        <p:spPr>
          <a:xfrm>
            <a:off x="1571528" y="4298474"/>
            <a:ext cx="175648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Mission</a:t>
            </a:r>
          </a:p>
        </p:txBody>
      </p:sp>
      <p:sp>
        <p:nvSpPr>
          <p:cNvPr id="50" name="TextBox 49">
            <a:extLst>
              <a:ext uri="{FF2B5EF4-FFF2-40B4-BE49-F238E27FC236}">
                <a16:creationId xmlns:a16="http://schemas.microsoft.com/office/drawing/2014/main" id="{63D0ABCC-DE4C-48E7-806F-32FEEF358622}"/>
              </a:ext>
            </a:extLst>
          </p:cNvPr>
          <p:cNvSpPr txBox="1"/>
          <p:nvPr/>
        </p:nvSpPr>
        <p:spPr>
          <a:xfrm>
            <a:off x="1571529" y="4666290"/>
            <a:ext cx="1756486"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frequently.</a:t>
            </a:r>
          </a:p>
        </p:txBody>
      </p:sp>
      <p:sp>
        <p:nvSpPr>
          <p:cNvPr id="54" name="TextBox 53">
            <a:extLst>
              <a:ext uri="{FF2B5EF4-FFF2-40B4-BE49-F238E27FC236}">
                <a16:creationId xmlns:a16="http://schemas.microsoft.com/office/drawing/2014/main" id="{D7588092-460A-4E1F-AED4-6008B06F8A67}"/>
              </a:ext>
            </a:extLst>
          </p:cNvPr>
          <p:cNvSpPr txBox="1"/>
          <p:nvPr/>
        </p:nvSpPr>
        <p:spPr>
          <a:xfrm>
            <a:off x="5288651" y="4298474"/>
            <a:ext cx="175648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Vision</a:t>
            </a:r>
          </a:p>
        </p:txBody>
      </p:sp>
      <p:sp>
        <p:nvSpPr>
          <p:cNvPr id="55" name="TextBox 54">
            <a:extLst>
              <a:ext uri="{FF2B5EF4-FFF2-40B4-BE49-F238E27FC236}">
                <a16:creationId xmlns:a16="http://schemas.microsoft.com/office/drawing/2014/main" id="{912FDD61-6A31-4B5C-B23B-D8D119808C0D}"/>
              </a:ext>
            </a:extLst>
          </p:cNvPr>
          <p:cNvSpPr txBox="1"/>
          <p:nvPr/>
        </p:nvSpPr>
        <p:spPr>
          <a:xfrm>
            <a:off x="5288652" y="4666290"/>
            <a:ext cx="1756486"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frequently.</a:t>
            </a:r>
          </a:p>
        </p:txBody>
      </p:sp>
      <p:sp>
        <p:nvSpPr>
          <p:cNvPr id="60" name="TextBox 59">
            <a:extLst>
              <a:ext uri="{FF2B5EF4-FFF2-40B4-BE49-F238E27FC236}">
                <a16:creationId xmlns:a16="http://schemas.microsoft.com/office/drawing/2014/main" id="{7ACDE502-AAA6-4B1D-BAB6-5E33D0C5BFA2}"/>
              </a:ext>
            </a:extLst>
          </p:cNvPr>
          <p:cNvSpPr txBox="1"/>
          <p:nvPr/>
        </p:nvSpPr>
        <p:spPr>
          <a:xfrm>
            <a:off x="9005774" y="4298474"/>
            <a:ext cx="175648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Goals</a:t>
            </a:r>
          </a:p>
        </p:txBody>
      </p:sp>
      <p:sp>
        <p:nvSpPr>
          <p:cNvPr id="61" name="TextBox 60">
            <a:extLst>
              <a:ext uri="{FF2B5EF4-FFF2-40B4-BE49-F238E27FC236}">
                <a16:creationId xmlns:a16="http://schemas.microsoft.com/office/drawing/2014/main" id="{A051E55E-7552-4B6F-902C-AA7E8D8D61D4}"/>
              </a:ext>
            </a:extLst>
          </p:cNvPr>
          <p:cNvSpPr txBox="1"/>
          <p:nvPr/>
        </p:nvSpPr>
        <p:spPr>
          <a:xfrm>
            <a:off x="9005775" y="4666290"/>
            <a:ext cx="1756486"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frequently.</a:t>
            </a:r>
          </a:p>
        </p:txBody>
      </p:sp>
    </p:spTree>
    <p:extLst>
      <p:ext uri="{BB962C8B-B14F-4D97-AF65-F5344CB8AC3E}">
        <p14:creationId xmlns:p14="http://schemas.microsoft.com/office/powerpoint/2010/main" val="304367301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FA00A0C-4152-E641-8EF3-3C054A613087}"/>
              </a:ext>
            </a:extLst>
          </p:cNvPr>
          <p:cNvSpPr>
            <a:spLocks noGrp="1"/>
          </p:cNvSpPr>
          <p:nvPr>
            <p:ph type="pic" sz="quarter" idx="10"/>
          </p:nvPr>
        </p:nvSpPr>
        <p:spPr/>
        <p:txBody>
          <a:bodyPr/>
          <a:lstStyle/>
          <a:p>
            <a:endParaRPr lang="ro-RO"/>
          </a:p>
        </p:txBody>
      </p:sp>
      <p:sp>
        <p:nvSpPr>
          <p:cNvPr id="11" name="Rectangle 10">
            <a:extLst>
              <a:ext uri="{FF2B5EF4-FFF2-40B4-BE49-F238E27FC236}">
                <a16:creationId xmlns:a16="http://schemas.microsoft.com/office/drawing/2014/main" id="{C69C2D68-7CB5-4AB1-8BC4-6CAF70BC44A8}"/>
              </a:ext>
            </a:extLst>
          </p:cNvPr>
          <p:cNvSpPr/>
          <p:nvPr/>
        </p:nvSpPr>
        <p:spPr>
          <a:xfrm>
            <a:off x="3905250" y="1994874"/>
            <a:ext cx="4381500" cy="417732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C5F3B5CC-F1DC-438A-8B8D-AB614F94A08D}"/>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Vision</a:t>
            </a:r>
          </a:p>
        </p:txBody>
      </p:sp>
      <p:sp>
        <p:nvSpPr>
          <p:cNvPr id="4" name="TextBox 3">
            <a:extLst>
              <a:ext uri="{FF2B5EF4-FFF2-40B4-BE49-F238E27FC236}">
                <a16:creationId xmlns:a16="http://schemas.microsoft.com/office/drawing/2014/main" id="{A5EE2D90-D858-413D-BD9C-E896762F4CD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C0135C48-DCE8-475C-9154-55F3D1A9BA45}"/>
              </a:ext>
            </a:extLst>
          </p:cNvPr>
          <p:cNvSpPr txBox="1"/>
          <p:nvPr/>
        </p:nvSpPr>
        <p:spPr>
          <a:xfrm>
            <a:off x="4649109" y="2788483"/>
            <a:ext cx="2893783"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Your awesome subtitle text</a:t>
            </a:r>
          </a:p>
        </p:txBody>
      </p:sp>
      <p:sp>
        <p:nvSpPr>
          <p:cNvPr id="9" name="TextBox 8">
            <a:extLst>
              <a:ext uri="{FF2B5EF4-FFF2-40B4-BE49-F238E27FC236}">
                <a16:creationId xmlns:a16="http://schemas.microsoft.com/office/drawing/2014/main" id="{E27C4E2B-40F1-42B8-A065-2ED015381251}"/>
              </a:ext>
            </a:extLst>
          </p:cNvPr>
          <p:cNvSpPr txBox="1"/>
          <p:nvPr/>
        </p:nvSpPr>
        <p:spPr>
          <a:xfrm>
            <a:off x="4649109" y="3926913"/>
            <a:ext cx="2893783" cy="1451679"/>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16" name="Oval 15">
            <a:extLst>
              <a:ext uri="{FF2B5EF4-FFF2-40B4-BE49-F238E27FC236}">
                <a16:creationId xmlns:a16="http://schemas.microsoft.com/office/drawing/2014/main" id="{635216CB-5EA4-471E-BC3F-281132E28ED8}"/>
              </a:ext>
            </a:extLst>
          </p:cNvPr>
          <p:cNvSpPr/>
          <p:nvPr/>
        </p:nvSpPr>
        <p:spPr>
          <a:xfrm>
            <a:off x="3486150" y="2846436"/>
            <a:ext cx="838200" cy="838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Freeform 21">
            <a:extLst>
              <a:ext uri="{FF2B5EF4-FFF2-40B4-BE49-F238E27FC236}">
                <a16:creationId xmlns:a16="http://schemas.microsoft.com/office/drawing/2014/main" id="{F1842A1D-EB28-4937-9EC4-B5CBC9B1F375}"/>
              </a:ext>
            </a:extLst>
          </p:cNvPr>
          <p:cNvSpPr>
            <a:spLocks noEditPoints="1"/>
          </p:cNvSpPr>
          <p:nvPr/>
        </p:nvSpPr>
        <p:spPr bwMode="auto">
          <a:xfrm>
            <a:off x="3699668" y="3145679"/>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5918BFD3-446F-4A56-A52E-743B207D6B97}"/>
              </a:ext>
            </a:extLst>
          </p:cNvPr>
          <p:cNvSpPr/>
          <p:nvPr/>
        </p:nvSpPr>
        <p:spPr>
          <a:xfrm>
            <a:off x="8061812" y="4870763"/>
            <a:ext cx="449876" cy="4498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Freeform 24">
            <a:extLst>
              <a:ext uri="{FF2B5EF4-FFF2-40B4-BE49-F238E27FC236}">
                <a16:creationId xmlns:a16="http://schemas.microsoft.com/office/drawing/2014/main" id="{D524520E-AAE7-4EAE-82E2-E9D357230BC9}"/>
              </a:ext>
            </a:extLst>
          </p:cNvPr>
          <p:cNvSpPr>
            <a:spLocks noChangeArrowheads="1"/>
          </p:cNvSpPr>
          <p:nvPr/>
        </p:nvSpPr>
        <p:spPr bwMode="auto">
          <a:xfrm>
            <a:off x="8225096" y="4994588"/>
            <a:ext cx="123308" cy="202226"/>
          </a:xfrm>
          <a:custGeom>
            <a:avLst/>
            <a:gdLst>
              <a:gd name="T0" fmla="*/ 23946 w 179"/>
              <a:gd name="T1" fmla="*/ 3985 h 294"/>
              <a:gd name="T2" fmla="*/ 23946 w 179"/>
              <a:gd name="T3" fmla="*/ 3985 h 294"/>
              <a:gd name="T4" fmla="*/ 74941 w 179"/>
              <a:gd name="T5" fmla="*/ 55347 h 294"/>
              <a:gd name="T6" fmla="*/ 78932 w 179"/>
              <a:gd name="T7" fmla="*/ 62874 h 294"/>
              <a:gd name="T8" fmla="*/ 74941 w 179"/>
              <a:gd name="T9" fmla="*/ 74828 h 294"/>
              <a:gd name="T10" fmla="*/ 23946 w 179"/>
              <a:gd name="T11" fmla="*/ 125747 h 294"/>
              <a:gd name="T12" fmla="*/ 3991 w 179"/>
              <a:gd name="T13" fmla="*/ 125747 h 294"/>
              <a:gd name="T14" fmla="*/ 3991 w 179"/>
              <a:gd name="T15" fmla="*/ 106265 h 294"/>
              <a:gd name="T16" fmla="*/ 47448 w 179"/>
              <a:gd name="T17" fmla="*/ 62874 h 294"/>
              <a:gd name="T18" fmla="*/ 3991 w 179"/>
              <a:gd name="T19" fmla="*/ 19482 h 294"/>
              <a:gd name="T20" fmla="*/ 3991 w 179"/>
              <a:gd name="T21" fmla="*/ 3985 h 294"/>
              <a:gd name="T22" fmla="*/ 23946 w 179"/>
              <a:gd name="T23" fmla="*/ 3985 h 2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79" h="294">
                <a:moveTo>
                  <a:pt x="54" y="9"/>
                </a:moveTo>
                <a:lnTo>
                  <a:pt x="54" y="9"/>
                </a:lnTo>
                <a:cubicBezTo>
                  <a:pt x="62" y="18"/>
                  <a:pt x="169" y="125"/>
                  <a:pt x="169" y="125"/>
                </a:cubicBezTo>
                <a:cubicBezTo>
                  <a:pt x="169" y="134"/>
                  <a:pt x="178" y="142"/>
                  <a:pt x="178" y="142"/>
                </a:cubicBezTo>
                <a:cubicBezTo>
                  <a:pt x="178" y="151"/>
                  <a:pt x="169" y="160"/>
                  <a:pt x="169" y="169"/>
                </a:cubicBezTo>
                <a:cubicBezTo>
                  <a:pt x="169" y="169"/>
                  <a:pt x="62" y="275"/>
                  <a:pt x="54" y="284"/>
                </a:cubicBezTo>
                <a:cubicBezTo>
                  <a:pt x="44" y="293"/>
                  <a:pt x="27" y="293"/>
                  <a:pt x="9" y="284"/>
                </a:cubicBezTo>
                <a:cubicBezTo>
                  <a:pt x="0" y="275"/>
                  <a:pt x="0" y="257"/>
                  <a:pt x="9" y="240"/>
                </a:cubicBezTo>
                <a:cubicBezTo>
                  <a:pt x="107" y="142"/>
                  <a:pt x="107" y="142"/>
                  <a:pt x="107" y="142"/>
                </a:cubicBezTo>
                <a:cubicBezTo>
                  <a:pt x="9" y="44"/>
                  <a:pt x="9" y="44"/>
                  <a:pt x="9" y="44"/>
                </a:cubicBezTo>
                <a:cubicBezTo>
                  <a:pt x="0" y="36"/>
                  <a:pt x="0" y="18"/>
                  <a:pt x="9" y="9"/>
                </a:cubicBezTo>
                <a:cubicBezTo>
                  <a:pt x="27" y="0"/>
                  <a:pt x="44" y="0"/>
                  <a:pt x="54" y="9"/>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3132619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2C7B36-514F-4037-9670-E8AC25BA4BC7}"/>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Vision</a:t>
            </a:r>
          </a:p>
        </p:txBody>
      </p:sp>
      <p:sp>
        <p:nvSpPr>
          <p:cNvPr id="4" name="TextBox 3">
            <a:extLst>
              <a:ext uri="{FF2B5EF4-FFF2-40B4-BE49-F238E27FC236}">
                <a16:creationId xmlns:a16="http://schemas.microsoft.com/office/drawing/2014/main" id="{5BBD60C0-36C8-429F-B278-8B9EDBCBED1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TextBox 4">
            <a:extLst>
              <a:ext uri="{FF2B5EF4-FFF2-40B4-BE49-F238E27FC236}">
                <a16:creationId xmlns:a16="http://schemas.microsoft.com/office/drawing/2014/main" id="{B5419F23-20DE-4E58-BF2E-191B1630CD7F}"/>
              </a:ext>
            </a:extLst>
          </p:cNvPr>
          <p:cNvSpPr txBox="1"/>
          <p:nvPr/>
        </p:nvSpPr>
        <p:spPr>
          <a:xfrm>
            <a:off x="596819" y="1994874"/>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6" name="TextBox 5">
            <a:extLst>
              <a:ext uri="{FF2B5EF4-FFF2-40B4-BE49-F238E27FC236}">
                <a16:creationId xmlns:a16="http://schemas.microsoft.com/office/drawing/2014/main" id="{E8E72E51-4196-40C3-9353-9F8D4F3C475C}"/>
              </a:ext>
            </a:extLst>
          </p:cNvPr>
          <p:cNvSpPr txBox="1"/>
          <p:nvPr/>
        </p:nvSpPr>
        <p:spPr>
          <a:xfrm>
            <a:off x="596819" y="3133304"/>
            <a:ext cx="2893783"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occasion  daughter replyings. held in that feel his see own yet. strangers ye to he sometimes remember daughter. held in that feel his see own yet.</a:t>
            </a:r>
          </a:p>
        </p:txBody>
      </p:sp>
      <p:sp>
        <p:nvSpPr>
          <p:cNvPr id="8" name="TextBox 7">
            <a:extLst>
              <a:ext uri="{FF2B5EF4-FFF2-40B4-BE49-F238E27FC236}">
                <a16:creationId xmlns:a16="http://schemas.microsoft.com/office/drawing/2014/main" id="{80AE8894-0923-44A0-95A9-BA6DC26C07CE}"/>
              </a:ext>
            </a:extLst>
          </p:cNvPr>
          <p:cNvSpPr txBox="1"/>
          <p:nvPr/>
        </p:nvSpPr>
        <p:spPr>
          <a:xfrm>
            <a:off x="4037056" y="2552279"/>
            <a:ext cx="1760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 name="TextBox 8">
            <a:extLst>
              <a:ext uri="{FF2B5EF4-FFF2-40B4-BE49-F238E27FC236}">
                <a16:creationId xmlns:a16="http://schemas.microsoft.com/office/drawing/2014/main" id="{DBE47FBF-5610-4DEB-BC76-20C06C804023}"/>
              </a:ext>
            </a:extLst>
          </p:cNvPr>
          <p:cNvSpPr txBox="1"/>
          <p:nvPr/>
        </p:nvSpPr>
        <p:spPr>
          <a:xfrm>
            <a:off x="4037056" y="3133304"/>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4" name="TextBox 13">
            <a:extLst>
              <a:ext uri="{FF2B5EF4-FFF2-40B4-BE49-F238E27FC236}">
                <a16:creationId xmlns:a16="http://schemas.microsoft.com/office/drawing/2014/main" id="{D032EEC5-7629-4331-A110-E740F80B0053}"/>
              </a:ext>
            </a:extLst>
          </p:cNvPr>
          <p:cNvSpPr txBox="1"/>
          <p:nvPr/>
        </p:nvSpPr>
        <p:spPr>
          <a:xfrm>
            <a:off x="6890565" y="2552279"/>
            <a:ext cx="1760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1DE84BA1-4B03-4C34-81CA-66F4368DF6F2}"/>
              </a:ext>
            </a:extLst>
          </p:cNvPr>
          <p:cNvSpPr txBox="1"/>
          <p:nvPr/>
        </p:nvSpPr>
        <p:spPr>
          <a:xfrm>
            <a:off x="6890565" y="3133304"/>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8" name="TextBox 17">
            <a:extLst>
              <a:ext uri="{FF2B5EF4-FFF2-40B4-BE49-F238E27FC236}">
                <a16:creationId xmlns:a16="http://schemas.microsoft.com/office/drawing/2014/main" id="{7B0E19BE-B332-45C7-B5C4-1D31E8B5A8F9}"/>
              </a:ext>
            </a:extLst>
          </p:cNvPr>
          <p:cNvSpPr txBox="1"/>
          <p:nvPr/>
        </p:nvSpPr>
        <p:spPr>
          <a:xfrm>
            <a:off x="9744075" y="2552279"/>
            <a:ext cx="176060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50E70C6E-F0E2-4AE8-836C-6413F9A72C06}"/>
              </a:ext>
            </a:extLst>
          </p:cNvPr>
          <p:cNvSpPr txBox="1"/>
          <p:nvPr/>
        </p:nvSpPr>
        <p:spPr>
          <a:xfrm>
            <a:off x="9744075" y="3133304"/>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cxnSp>
        <p:nvCxnSpPr>
          <p:cNvPr id="23" name="Straight Connector 22">
            <a:extLst>
              <a:ext uri="{FF2B5EF4-FFF2-40B4-BE49-F238E27FC236}">
                <a16:creationId xmlns:a16="http://schemas.microsoft.com/office/drawing/2014/main" id="{8430B01D-0E4E-4E4E-A848-0733B2BB2BF6}"/>
              </a:ext>
            </a:extLst>
          </p:cNvPr>
          <p:cNvCxnSpPr/>
          <p:nvPr/>
        </p:nvCxnSpPr>
        <p:spPr>
          <a:xfrm>
            <a:off x="6344111" y="2093540"/>
            <a:ext cx="0" cy="244036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01A27EB-3848-4CCD-9B6A-4B6E728A8168}"/>
              </a:ext>
            </a:extLst>
          </p:cNvPr>
          <p:cNvCxnSpPr/>
          <p:nvPr/>
        </p:nvCxnSpPr>
        <p:spPr>
          <a:xfrm>
            <a:off x="9197620" y="2093540"/>
            <a:ext cx="0" cy="244036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7E8DC5C-BA6C-4057-B456-2244DCC459ED}"/>
              </a:ext>
            </a:extLst>
          </p:cNvPr>
          <p:cNvCxnSpPr>
            <a:cxnSpLocks/>
          </p:cNvCxnSpPr>
          <p:nvPr/>
        </p:nvCxnSpPr>
        <p:spPr>
          <a:xfrm>
            <a:off x="687324" y="5230396"/>
            <a:ext cx="10817352"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D1D5F373-5014-44CB-A844-895957B3BCE0}"/>
              </a:ext>
            </a:extLst>
          </p:cNvPr>
          <p:cNvSpPr txBox="1"/>
          <p:nvPr/>
        </p:nvSpPr>
        <p:spPr>
          <a:xfrm>
            <a:off x="3168354" y="5685309"/>
            <a:ext cx="5855292" cy="528350"/>
          </a:xfrm>
          <a:prstGeom prst="rect">
            <a:avLst/>
          </a:prstGeom>
          <a:noFill/>
        </p:spPr>
        <p:txBody>
          <a:bodyPr wrap="square" rtlCol="0">
            <a:spAutoFit/>
          </a:bodyPr>
          <a:lstStyle/>
          <a:p>
            <a:pPr algn="ct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Certainly elsewhere my do allowance at. the address farther six too hearted hundred to towards husband in are securing off occasion remember daughter.</a:t>
            </a:r>
          </a:p>
        </p:txBody>
      </p:sp>
      <p:sp>
        <p:nvSpPr>
          <p:cNvPr id="34" name="Freeform 21">
            <a:extLst>
              <a:ext uri="{FF2B5EF4-FFF2-40B4-BE49-F238E27FC236}">
                <a16:creationId xmlns:a16="http://schemas.microsoft.com/office/drawing/2014/main" id="{FF8068A9-90C3-4424-B410-D1A6ED15BAAA}"/>
              </a:ext>
            </a:extLst>
          </p:cNvPr>
          <p:cNvSpPr>
            <a:spLocks noEditPoints="1"/>
          </p:cNvSpPr>
          <p:nvPr/>
        </p:nvSpPr>
        <p:spPr bwMode="auto">
          <a:xfrm>
            <a:off x="6976259" y="2118613"/>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chemeClr val="accent2"/>
          </a:solidFill>
          <a:ln>
            <a:noFill/>
          </a:ln>
        </p:spPr>
        <p:txBody>
          <a:bodyPr/>
          <a:lstStyle/>
          <a:p>
            <a:endParaRPr lang="en-US" dirty="0">
              <a:latin typeface="Roboto" panose="02000000000000000000" pitchFamily="2" charset="0"/>
            </a:endParaRPr>
          </a:p>
        </p:txBody>
      </p:sp>
      <p:grpSp>
        <p:nvGrpSpPr>
          <p:cNvPr id="35" name="Group 34">
            <a:extLst>
              <a:ext uri="{FF2B5EF4-FFF2-40B4-BE49-F238E27FC236}">
                <a16:creationId xmlns:a16="http://schemas.microsoft.com/office/drawing/2014/main" id="{E44BF671-8D2F-4AC1-8616-D2A175CE09EF}"/>
              </a:ext>
            </a:extLst>
          </p:cNvPr>
          <p:cNvGrpSpPr/>
          <p:nvPr/>
        </p:nvGrpSpPr>
        <p:grpSpPr>
          <a:xfrm>
            <a:off x="9834435" y="2093540"/>
            <a:ext cx="311782" cy="311782"/>
            <a:chOff x="328613" y="4186238"/>
            <a:chExt cx="292100" cy="292100"/>
          </a:xfrm>
          <a:solidFill>
            <a:schemeClr val="accent3"/>
          </a:solidFill>
        </p:grpSpPr>
        <p:sp>
          <p:nvSpPr>
            <p:cNvPr id="36" name="Freeform 71">
              <a:extLst>
                <a:ext uri="{FF2B5EF4-FFF2-40B4-BE49-F238E27FC236}">
                  <a16:creationId xmlns:a16="http://schemas.microsoft.com/office/drawing/2014/main" id="{3CF9FC12-2E0A-4A3D-82E1-CD3BD1DD02C5}"/>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7" name="Freeform 72">
              <a:extLst>
                <a:ext uri="{FF2B5EF4-FFF2-40B4-BE49-F238E27FC236}">
                  <a16:creationId xmlns:a16="http://schemas.microsoft.com/office/drawing/2014/main" id="{EF330F20-2A06-4096-BE1A-04F2BBB2C39D}"/>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8" name="Freeform 73">
              <a:extLst>
                <a:ext uri="{FF2B5EF4-FFF2-40B4-BE49-F238E27FC236}">
                  <a16:creationId xmlns:a16="http://schemas.microsoft.com/office/drawing/2014/main" id="{1DCD596E-23C5-45F0-966F-08C196852C6D}"/>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9" name="Freeform 74">
              <a:extLst>
                <a:ext uri="{FF2B5EF4-FFF2-40B4-BE49-F238E27FC236}">
                  <a16:creationId xmlns:a16="http://schemas.microsoft.com/office/drawing/2014/main" id="{1208F24B-B48D-41D8-99CD-2302134A0AF0}"/>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40" name="Freeform 75">
              <a:extLst>
                <a:ext uri="{FF2B5EF4-FFF2-40B4-BE49-F238E27FC236}">
                  <a16:creationId xmlns:a16="http://schemas.microsoft.com/office/drawing/2014/main" id="{F3F82F7D-8C56-4191-ABCF-303BAB81610B}"/>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41" name="Freeform 14">
            <a:extLst>
              <a:ext uri="{FF2B5EF4-FFF2-40B4-BE49-F238E27FC236}">
                <a16:creationId xmlns:a16="http://schemas.microsoft.com/office/drawing/2014/main" id="{DE404C44-5DC1-4FDB-9B73-28789F091AF9}"/>
              </a:ext>
            </a:extLst>
          </p:cNvPr>
          <p:cNvSpPr>
            <a:spLocks noEditPoints="1"/>
          </p:cNvSpPr>
          <p:nvPr/>
        </p:nvSpPr>
        <p:spPr bwMode="auto">
          <a:xfrm>
            <a:off x="4113322" y="2093540"/>
            <a:ext cx="352892" cy="352892"/>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6050691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Freeform 6">
            <a:extLst>
              <a:ext uri="{FF2B5EF4-FFF2-40B4-BE49-F238E27FC236}">
                <a16:creationId xmlns:a16="http://schemas.microsoft.com/office/drawing/2014/main" id="{47926C06-71E2-425E-A409-D3CF3D076BF9}"/>
              </a:ext>
            </a:extLst>
          </p:cNvPr>
          <p:cNvSpPr>
            <a:spLocks noEditPoints="1"/>
          </p:cNvSpPr>
          <p:nvPr/>
        </p:nvSpPr>
        <p:spPr bwMode="auto">
          <a:xfrm rot="1718845">
            <a:off x="1987095" y="1982964"/>
            <a:ext cx="2630164" cy="7532794"/>
          </a:xfrm>
          <a:custGeom>
            <a:avLst/>
            <a:gdLst>
              <a:gd name="T0" fmla="*/ 166 w 771"/>
              <a:gd name="T1" fmla="*/ 2035 h 2080"/>
              <a:gd name="T2" fmla="*/ 127 w 771"/>
              <a:gd name="T3" fmla="*/ 1989 h 2080"/>
              <a:gd name="T4" fmla="*/ 113 w 771"/>
              <a:gd name="T5" fmla="*/ 1951 h 2080"/>
              <a:gd name="T6" fmla="*/ 86 w 771"/>
              <a:gd name="T7" fmla="*/ 1855 h 2080"/>
              <a:gd name="T8" fmla="*/ 90 w 771"/>
              <a:gd name="T9" fmla="*/ 1835 h 2080"/>
              <a:gd name="T10" fmla="*/ 116 w 771"/>
              <a:gd name="T11" fmla="*/ 1739 h 2080"/>
              <a:gd name="T12" fmla="*/ 153 w 771"/>
              <a:gd name="T13" fmla="*/ 1691 h 2080"/>
              <a:gd name="T14" fmla="*/ 193 w 771"/>
              <a:gd name="T15" fmla="*/ 1647 h 2080"/>
              <a:gd name="T16" fmla="*/ 237 w 771"/>
              <a:gd name="T17" fmla="*/ 1606 h 2080"/>
              <a:gd name="T18" fmla="*/ 272 w 771"/>
              <a:gd name="T19" fmla="*/ 1586 h 2080"/>
              <a:gd name="T20" fmla="*/ 357 w 771"/>
              <a:gd name="T21" fmla="*/ 1533 h 2080"/>
              <a:gd name="T22" fmla="*/ 413 w 771"/>
              <a:gd name="T23" fmla="*/ 1510 h 2080"/>
              <a:gd name="T24" fmla="*/ 467 w 771"/>
              <a:gd name="T25" fmla="*/ 1483 h 2080"/>
              <a:gd name="T26" fmla="*/ 519 w 771"/>
              <a:gd name="T27" fmla="*/ 1452 h 2080"/>
              <a:gd name="T28" fmla="*/ 556 w 771"/>
              <a:gd name="T29" fmla="*/ 1435 h 2080"/>
              <a:gd name="T30" fmla="*/ 635 w 771"/>
              <a:gd name="T31" fmla="*/ 1374 h 2080"/>
              <a:gd name="T32" fmla="*/ 681 w 771"/>
              <a:gd name="T33" fmla="*/ 1335 h 2080"/>
              <a:gd name="T34" fmla="*/ 718 w 771"/>
              <a:gd name="T35" fmla="*/ 1287 h 2080"/>
              <a:gd name="T36" fmla="*/ 742 w 771"/>
              <a:gd name="T37" fmla="*/ 1232 h 2080"/>
              <a:gd name="T38" fmla="*/ 758 w 771"/>
              <a:gd name="T39" fmla="*/ 1195 h 2080"/>
              <a:gd name="T40" fmla="*/ 767 w 771"/>
              <a:gd name="T41" fmla="*/ 1095 h 2080"/>
              <a:gd name="T42" fmla="*/ 763 w 771"/>
              <a:gd name="T43" fmla="*/ 1035 h 2080"/>
              <a:gd name="T44" fmla="*/ 761 w 771"/>
              <a:gd name="T45" fmla="*/ 995 h 2080"/>
              <a:gd name="T46" fmla="*/ 506 w 771"/>
              <a:gd name="T47" fmla="*/ 987 h 2080"/>
              <a:gd name="T48" fmla="*/ 586 w 771"/>
              <a:gd name="T49" fmla="*/ 981 h 2080"/>
              <a:gd name="T50" fmla="*/ 637 w 771"/>
              <a:gd name="T51" fmla="*/ 949 h 2080"/>
              <a:gd name="T52" fmla="*/ 747 w 771"/>
              <a:gd name="T53" fmla="*/ 957 h 2080"/>
              <a:gd name="T54" fmla="*/ 670 w 771"/>
              <a:gd name="T55" fmla="*/ 926 h 2080"/>
              <a:gd name="T56" fmla="*/ 726 w 771"/>
              <a:gd name="T57" fmla="*/ 901 h 2080"/>
              <a:gd name="T58" fmla="*/ 684 w 771"/>
              <a:gd name="T59" fmla="*/ 912 h 2080"/>
              <a:gd name="T60" fmla="*/ 709 w 771"/>
              <a:gd name="T61" fmla="*/ 880 h 2080"/>
              <a:gd name="T62" fmla="*/ 715 w 771"/>
              <a:gd name="T63" fmla="*/ 871 h 2080"/>
              <a:gd name="T64" fmla="*/ 697 w 771"/>
              <a:gd name="T65" fmla="*/ 849 h 2080"/>
              <a:gd name="T66" fmla="*/ 736 w 771"/>
              <a:gd name="T67" fmla="*/ 826 h 2080"/>
              <a:gd name="T68" fmla="*/ 420 w 771"/>
              <a:gd name="T69" fmla="*/ 813 h 2080"/>
              <a:gd name="T70" fmla="*/ 742 w 771"/>
              <a:gd name="T71" fmla="*/ 806 h 2080"/>
              <a:gd name="T72" fmla="*/ 459 w 771"/>
              <a:gd name="T73" fmla="*/ 767 h 2080"/>
              <a:gd name="T74" fmla="*/ 613 w 771"/>
              <a:gd name="T75" fmla="*/ 763 h 2080"/>
              <a:gd name="T76" fmla="*/ 477 w 771"/>
              <a:gd name="T77" fmla="*/ 757 h 2080"/>
              <a:gd name="T78" fmla="*/ 575 w 771"/>
              <a:gd name="T79" fmla="*/ 751 h 2080"/>
              <a:gd name="T80" fmla="*/ 736 w 771"/>
              <a:gd name="T81" fmla="*/ 706 h 2080"/>
              <a:gd name="T82" fmla="*/ 706 w 771"/>
              <a:gd name="T83" fmla="*/ 654 h 2080"/>
              <a:gd name="T84" fmla="*/ 683 w 771"/>
              <a:gd name="T85" fmla="*/ 621 h 2080"/>
              <a:gd name="T86" fmla="*/ 600 w 771"/>
              <a:gd name="T87" fmla="*/ 565 h 2080"/>
              <a:gd name="T88" fmla="*/ 582 w 771"/>
              <a:gd name="T89" fmla="*/ 556 h 2080"/>
              <a:gd name="T90" fmla="*/ 491 w 771"/>
              <a:gd name="T91" fmla="*/ 514 h 2080"/>
              <a:gd name="T92" fmla="*/ 432 w 771"/>
              <a:gd name="T93" fmla="*/ 498 h 2080"/>
              <a:gd name="T94" fmla="*/ 395 w 771"/>
              <a:gd name="T95" fmla="*/ 483 h 2080"/>
              <a:gd name="T96" fmla="*/ 297 w 771"/>
              <a:gd name="T97" fmla="*/ 459 h 2080"/>
              <a:gd name="T98" fmla="*/ 278 w 771"/>
              <a:gd name="T99" fmla="*/ 454 h 2080"/>
              <a:gd name="T100" fmla="*/ 185 w 771"/>
              <a:gd name="T101" fmla="*/ 416 h 2080"/>
              <a:gd name="T102" fmla="*/ 129 w 771"/>
              <a:gd name="T103" fmla="*/ 393 h 2080"/>
              <a:gd name="T104" fmla="*/ 98 w 771"/>
              <a:gd name="T105" fmla="*/ 368 h 2080"/>
              <a:gd name="T106" fmla="*/ 64 w 771"/>
              <a:gd name="T107" fmla="*/ 346 h 2080"/>
              <a:gd name="T108" fmla="*/ 11 w 771"/>
              <a:gd name="T109" fmla="*/ 262 h 2080"/>
              <a:gd name="T110" fmla="*/ 4 w 771"/>
              <a:gd name="T111" fmla="*/ 204 h 2080"/>
              <a:gd name="T112" fmla="*/ 14 w 771"/>
              <a:gd name="T113" fmla="*/ 145 h 2080"/>
              <a:gd name="T114" fmla="*/ 31 w 771"/>
              <a:gd name="T115" fmla="*/ 87 h 2080"/>
              <a:gd name="T116" fmla="*/ 53 w 771"/>
              <a:gd name="T117" fmla="*/ 53 h 2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71" h="2080">
                <a:moveTo>
                  <a:pt x="206" y="2080"/>
                </a:moveTo>
                <a:cubicBezTo>
                  <a:pt x="201" y="2076"/>
                  <a:pt x="196" y="2071"/>
                  <a:pt x="191" y="2067"/>
                </a:cubicBezTo>
                <a:cubicBezTo>
                  <a:pt x="194" y="2064"/>
                  <a:pt x="194" y="2064"/>
                  <a:pt x="194" y="2064"/>
                </a:cubicBezTo>
                <a:cubicBezTo>
                  <a:pt x="199" y="2068"/>
                  <a:pt x="204" y="2073"/>
                  <a:pt x="209" y="2077"/>
                </a:cubicBezTo>
                <a:lnTo>
                  <a:pt x="206" y="2080"/>
                </a:lnTo>
                <a:close/>
                <a:moveTo>
                  <a:pt x="177" y="2053"/>
                </a:moveTo>
                <a:cubicBezTo>
                  <a:pt x="172" y="2048"/>
                  <a:pt x="167" y="2043"/>
                  <a:pt x="163" y="2038"/>
                </a:cubicBezTo>
                <a:cubicBezTo>
                  <a:pt x="166" y="2035"/>
                  <a:pt x="166" y="2035"/>
                  <a:pt x="166" y="2035"/>
                </a:cubicBezTo>
                <a:cubicBezTo>
                  <a:pt x="170" y="2040"/>
                  <a:pt x="175" y="2045"/>
                  <a:pt x="180" y="2050"/>
                </a:cubicBezTo>
                <a:lnTo>
                  <a:pt x="177" y="2053"/>
                </a:lnTo>
                <a:close/>
                <a:moveTo>
                  <a:pt x="150" y="2022"/>
                </a:moveTo>
                <a:cubicBezTo>
                  <a:pt x="146" y="2017"/>
                  <a:pt x="142" y="2011"/>
                  <a:pt x="138" y="2006"/>
                </a:cubicBezTo>
                <a:cubicBezTo>
                  <a:pt x="142" y="2004"/>
                  <a:pt x="142" y="2004"/>
                  <a:pt x="142" y="2004"/>
                </a:cubicBezTo>
                <a:cubicBezTo>
                  <a:pt x="145" y="2009"/>
                  <a:pt x="149" y="2014"/>
                  <a:pt x="153" y="2020"/>
                </a:cubicBezTo>
                <a:lnTo>
                  <a:pt x="150" y="2022"/>
                </a:lnTo>
                <a:close/>
                <a:moveTo>
                  <a:pt x="127" y="1989"/>
                </a:moveTo>
                <a:cubicBezTo>
                  <a:pt x="124" y="1983"/>
                  <a:pt x="121" y="1977"/>
                  <a:pt x="118" y="1971"/>
                </a:cubicBezTo>
                <a:cubicBezTo>
                  <a:pt x="121" y="1969"/>
                  <a:pt x="121" y="1969"/>
                  <a:pt x="121" y="1969"/>
                </a:cubicBezTo>
                <a:cubicBezTo>
                  <a:pt x="124" y="1975"/>
                  <a:pt x="128" y="1981"/>
                  <a:pt x="131" y="1987"/>
                </a:cubicBezTo>
                <a:lnTo>
                  <a:pt x="127" y="1989"/>
                </a:lnTo>
                <a:close/>
                <a:moveTo>
                  <a:pt x="109" y="1953"/>
                </a:moveTo>
                <a:cubicBezTo>
                  <a:pt x="106" y="1947"/>
                  <a:pt x="104" y="1940"/>
                  <a:pt x="101" y="1934"/>
                </a:cubicBezTo>
                <a:cubicBezTo>
                  <a:pt x="105" y="1933"/>
                  <a:pt x="105" y="1933"/>
                  <a:pt x="105" y="1933"/>
                </a:cubicBezTo>
                <a:cubicBezTo>
                  <a:pt x="107" y="1939"/>
                  <a:pt x="110" y="1945"/>
                  <a:pt x="113" y="1951"/>
                </a:cubicBezTo>
                <a:lnTo>
                  <a:pt x="109" y="1953"/>
                </a:lnTo>
                <a:close/>
                <a:moveTo>
                  <a:pt x="95" y="1915"/>
                </a:moveTo>
                <a:cubicBezTo>
                  <a:pt x="93" y="1908"/>
                  <a:pt x="92" y="1902"/>
                  <a:pt x="90" y="1895"/>
                </a:cubicBezTo>
                <a:cubicBezTo>
                  <a:pt x="94" y="1894"/>
                  <a:pt x="94" y="1894"/>
                  <a:pt x="94" y="1894"/>
                </a:cubicBezTo>
                <a:cubicBezTo>
                  <a:pt x="96" y="1901"/>
                  <a:pt x="97" y="1907"/>
                  <a:pt x="99" y="1914"/>
                </a:cubicBezTo>
                <a:lnTo>
                  <a:pt x="95" y="1915"/>
                </a:lnTo>
                <a:close/>
                <a:moveTo>
                  <a:pt x="87" y="1875"/>
                </a:moveTo>
                <a:cubicBezTo>
                  <a:pt x="86" y="1868"/>
                  <a:pt x="86" y="1862"/>
                  <a:pt x="86" y="1855"/>
                </a:cubicBezTo>
                <a:cubicBezTo>
                  <a:pt x="90" y="1855"/>
                  <a:pt x="90" y="1855"/>
                  <a:pt x="90" y="1855"/>
                </a:cubicBezTo>
                <a:cubicBezTo>
                  <a:pt x="90" y="1861"/>
                  <a:pt x="90" y="1868"/>
                  <a:pt x="91" y="1875"/>
                </a:cubicBezTo>
                <a:lnTo>
                  <a:pt x="87" y="1875"/>
                </a:lnTo>
                <a:close/>
                <a:moveTo>
                  <a:pt x="90" y="1835"/>
                </a:moveTo>
                <a:cubicBezTo>
                  <a:pt x="86" y="1835"/>
                  <a:pt x="86" y="1835"/>
                  <a:pt x="86" y="1835"/>
                </a:cubicBezTo>
                <a:cubicBezTo>
                  <a:pt x="87" y="1828"/>
                  <a:pt x="87" y="1821"/>
                  <a:pt x="88" y="1815"/>
                </a:cubicBezTo>
                <a:cubicBezTo>
                  <a:pt x="92" y="1815"/>
                  <a:pt x="92" y="1815"/>
                  <a:pt x="92" y="1815"/>
                </a:cubicBezTo>
                <a:cubicBezTo>
                  <a:pt x="91" y="1822"/>
                  <a:pt x="90" y="1828"/>
                  <a:pt x="90" y="1835"/>
                </a:cubicBezTo>
                <a:close/>
                <a:moveTo>
                  <a:pt x="96" y="1796"/>
                </a:moveTo>
                <a:cubicBezTo>
                  <a:pt x="93" y="1795"/>
                  <a:pt x="93" y="1795"/>
                  <a:pt x="93" y="1795"/>
                </a:cubicBezTo>
                <a:cubicBezTo>
                  <a:pt x="94" y="1788"/>
                  <a:pt x="96" y="1782"/>
                  <a:pt x="99" y="1776"/>
                </a:cubicBezTo>
                <a:cubicBezTo>
                  <a:pt x="103" y="1777"/>
                  <a:pt x="103" y="1777"/>
                  <a:pt x="103" y="1777"/>
                </a:cubicBezTo>
                <a:cubicBezTo>
                  <a:pt x="100" y="1783"/>
                  <a:pt x="98" y="1789"/>
                  <a:pt x="96" y="1796"/>
                </a:cubicBezTo>
                <a:close/>
                <a:moveTo>
                  <a:pt x="111" y="1759"/>
                </a:moveTo>
                <a:cubicBezTo>
                  <a:pt x="107" y="1757"/>
                  <a:pt x="107" y="1757"/>
                  <a:pt x="107" y="1757"/>
                </a:cubicBezTo>
                <a:cubicBezTo>
                  <a:pt x="110" y="1751"/>
                  <a:pt x="113" y="1745"/>
                  <a:pt x="116" y="1739"/>
                </a:cubicBezTo>
                <a:cubicBezTo>
                  <a:pt x="120" y="1741"/>
                  <a:pt x="120" y="1741"/>
                  <a:pt x="120" y="1741"/>
                </a:cubicBezTo>
                <a:cubicBezTo>
                  <a:pt x="117" y="1747"/>
                  <a:pt x="113" y="1753"/>
                  <a:pt x="111" y="1759"/>
                </a:cubicBezTo>
                <a:close/>
                <a:moveTo>
                  <a:pt x="130" y="1724"/>
                </a:moveTo>
                <a:cubicBezTo>
                  <a:pt x="126" y="1722"/>
                  <a:pt x="126" y="1722"/>
                  <a:pt x="126" y="1722"/>
                </a:cubicBezTo>
                <a:cubicBezTo>
                  <a:pt x="130" y="1716"/>
                  <a:pt x="134" y="1710"/>
                  <a:pt x="138" y="1705"/>
                </a:cubicBezTo>
                <a:cubicBezTo>
                  <a:pt x="141" y="1707"/>
                  <a:pt x="141" y="1707"/>
                  <a:pt x="141" y="1707"/>
                </a:cubicBezTo>
                <a:cubicBezTo>
                  <a:pt x="137" y="1713"/>
                  <a:pt x="133" y="1718"/>
                  <a:pt x="130" y="1724"/>
                </a:cubicBezTo>
                <a:close/>
                <a:moveTo>
                  <a:pt x="153" y="1691"/>
                </a:moveTo>
                <a:cubicBezTo>
                  <a:pt x="150" y="1689"/>
                  <a:pt x="150" y="1689"/>
                  <a:pt x="150" y="1689"/>
                </a:cubicBezTo>
                <a:cubicBezTo>
                  <a:pt x="154" y="1684"/>
                  <a:pt x="158" y="1678"/>
                  <a:pt x="163" y="1673"/>
                </a:cubicBezTo>
                <a:cubicBezTo>
                  <a:pt x="166" y="1676"/>
                  <a:pt x="166" y="1676"/>
                  <a:pt x="166" y="1676"/>
                </a:cubicBezTo>
                <a:cubicBezTo>
                  <a:pt x="161" y="1681"/>
                  <a:pt x="157" y="1686"/>
                  <a:pt x="153" y="1691"/>
                </a:cubicBezTo>
                <a:close/>
                <a:moveTo>
                  <a:pt x="179" y="1661"/>
                </a:moveTo>
                <a:cubicBezTo>
                  <a:pt x="176" y="1658"/>
                  <a:pt x="176" y="1658"/>
                  <a:pt x="176" y="1658"/>
                </a:cubicBezTo>
                <a:cubicBezTo>
                  <a:pt x="181" y="1654"/>
                  <a:pt x="186" y="1649"/>
                  <a:pt x="191" y="1644"/>
                </a:cubicBezTo>
                <a:cubicBezTo>
                  <a:pt x="193" y="1647"/>
                  <a:pt x="193" y="1647"/>
                  <a:pt x="193" y="1647"/>
                </a:cubicBezTo>
                <a:cubicBezTo>
                  <a:pt x="188" y="1652"/>
                  <a:pt x="184" y="1656"/>
                  <a:pt x="179" y="1661"/>
                </a:cubicBezTo>
                <a:close/>
                <a:moveTo>
                  <a:pt x="208" y="1634"/>
                </a:moveTo>
                <a:cubicBezTo>
                  <a:pt x="206" y="1631"/>
                  <a:pt x="206" y="1631"/>
                  <a:pt x="206" y="1631"/>
                </a:cubicBezTo>
                <a:cubicBezTo>
                  <a:pt x="211" y="1626"/>
                  <a:pt x="216" y="1622"/>
                  <a:pt x="221" y="1618"/>
                </a:cubicBezTo>
                <a:cubicBezTo>
                  <a:pt x="224" y="1621"/>
                  <a:pt x="224" y="1621"/>
                  <a:pt x="224" y="1621"/>
                </a:cubicBezTo>
                <a:cubicBezTo>
                  <a:pt x="218" y="1625"/>
                  <a:pt x="213" y="1629"/>
                  <a:pt x="208" y="1634"/>
                </a:cubicBezTo>
                <a:close/>
                <a:moveTo>
                  <a:pt x="239" y="1609"/>
                </a:moveTo>
                <a:cubicBezTo>
                  <a:pt x="237" y="1606"/>
                  <a:pt x="237" y="1606"/>
                  <a:pt x="237" y="1606"/>
                </a:cubicBezTo>
                <a:cubicBezTo>
                  <a:pt x="242" y="1602"/>
                  <a:pt x="248" y="1598"/>
                  <a:pt x="253" y="1594"/>
                </a:cubicBezTo>
                <a:cubicBezTo>
                  <a:pt x="256" y="1597"/>
                  <a:pt x="256" y="1597"/>
                  <a:pt x="256" y="1597"/>
                </a:cubicBezTo>
                <a:cubicBezTo>
                  <a:pt x="250" y="1601"/>
                  <a:pt x="245" y="1605"/>
                  <a:pt x="239" y="1609"/>
                </a:cubicBezTo>
                <a:close/>
                <a:moveTo>
                  <a:pt x="272" y="1586"/>
                </a:moveTo>
                <a:cubicBezTo>
                  <a:pt x="270" y="1583"/>
                  <a:pt x="270" y="1583"/>
                  <a:pt x="270" y="1583"/>
                </a:cubicBezTo>
                <a:cubicBezTo>
                  <a:pt x="276" y="1579"/>
                  <a:pt x="281" y="1576"/>
                  <a:pt x="287" y="1572"/>
                </a:cubicBezTo>
                <a:cubicBezTo>
                  <a:pt x="289" y="1576"/>
                  <a:pt x="289" y="1576"/>
                  <a:pt x="289" y="1576"/>
                </a:cubicBezTo>
                <a:cubicBezTo>
                  <a:pt x="284" y="1579"/>
                  <a:pt x="278" y="1583"/>
                  <a:pt x="272" y="1586"/>
                </a:cubicBezTo>
                <a:close/>
                <a:moveTo>
                  <a:pt x="307" y="1566"/>
                </a:moveTo>
                <a:cubicBezTo>
                  <a:pt x="305" y="1562"/>
                  <a:pt x="305" y="1562"/>
                  <a:pt x="305" y="1562"/>
                </a:cubicBezTo>
                <a:cubicBezTo>
                  <a:pt x="310" y="1559"/>
                  <a:pt x="316" y="1555"/>
                  <a:pt x="322" y="1552"/>
                </a:cubicBezTo>
                <a:cubicBezTo>
                  <a:pt x="324" y="1556"/>
                  <a:pt x="324" y="1556"/>
                  <a:pt x="324" y="1556"/>
                </a:cubicBezTo>
                <a:cubicBezTo>
                  <a:pt x="318" y="1559"/>
                  <a:pt x="312" y="1562"/>
                  <a:pt x="307" y="1566"/>
                </a:cubicBezTo>
                <a:close/>
                <a:moveTo>
                  <a:pt x="342" y="1546"/>
                </a:moveTo>
                <a:cubicBezTo>
                  <a:pt x="340" y="1543"/>
                  <a:pt x="340" y="1543"/>
                  <a:pt x="340" y="1543"/>
                </a:cubicBezTo>
                <a:cubicBezTo>
                  <a:pt x="346" y="1539"/>
                  <a:pt x="351" y="1536"/>
                  <a:pt x="357" y="1533"/>
                </a:cubicBezTo>
                <a:cubicBezTo>
                  <a:pt x="359" y="1537"/>
                  <a:pt x="359" y="1537"/>
                  <a:pt x="359" y="1537"/>
                </a:cubicBezTo>
                <a:cubicBezTo>
                  <a:pt x="353" y="1540"/>
                  <a:pt x="347" y="1543"/>
                  <a:pt x="342" y="1546"/>
                </a:cubicBezTo>
                <a:close/>
                <a:moveTo>
                  <a:pt x="377" y="1528"/>
                </a:moveTo>
                <a:cubicBezTo>
                  <a:pt x="375" y="1524"/>
                  <a:pt x="375" y="1524"/>
                  <a:pt x="375" y="1524"/>
                </a:cubicBezTo>
                <a:cubicBezTo>
                  <a:pt x="381" y="1521"/>
                  <a:pt x="387" y="1518"/>
                  <a:pt x="393" y="1515"/>
                </a:cubicBezTo>
                <a:cubicBezTo>
                  <a:pt x="395" y="1519"/>
                  <a:pt x="395" y="1519"/>
                  <a:pt x="395" y="1519"/>
                </a:cubicBezTo>
                <a:cubicBezTo>
                  <a:pt x="389" y="1522"/>
                  <a:pt x="383" y="1525"/>
                  <a:pt x="377" y="1528"/>
                </a:cubicBezTo>
                <a:close/>
                <a:moveTo>
                  <a:pt x="413" y="1510"/>
                </a:moveTo>
                <a:cubicBezTo>
                  <a:pt x="411" y="1506"/>
                  <a:pt x="411" y="1506"/>
                  <a:pt x="411" y="1506"/>
                </a:cubicBezTo>
                <a:cubicBezTo>
                  <a:pt x="429" y="1497"/>
                  <a:pt x="429" y="1497"/>
                  <a:pt x="429" y="1497"/>
                </a:cubicBezTo>
                <a:cubicBezTo>
                  <a:pt x="431" y="1501"/>
                  <a:pt x="431" y="1501"/>
                  <a:pt x="431" y="1501"/>
                </a:cubicBezTo>
                <a:lnTo>
                  <a:pt x="413" y="1510"/>
                </a:lnTo>
                <a:close/>
                <a:moveTo>
                  <a:pt x="449" y="1492"/>
                </a:moveTo>
                <a:cubicBezTo>
                  <a:pt x="447" y="1489"/>
                  <a:pt x="447" y="1489"/>
                  <a:pt x="447" y="1489"/>
                </a:cubicBezTo>
                <a:cubicBezTo>
                  <a:pt x="453" y="1486"/>
                  <a:pt x="459" y="1483"/>
                  <a:pt x="465" y="1480"/>
                </a:cubicBezTo>
                <a:cubicBezTo>
                  <a:pt x="467" y="1483"/>
                  <a:pt x="467" y="1483"/>
                  <a:pt x="467" y="1483"/>
                </a:cubicBezTo>
                <a:cubicBezTo>
                  <a:pt x="461" y="1486"/>
                  <a:pt x="455" y="1489"/>
                  <a:pt x="449" y="1492"/>
                </a:cubicBezTo>
                <a:close/>
                <a:moveTo>
                  <a:pt x="485" y="1474"/>
                </a:moveTo>
                <a:cubicBezTo>
                  <a:pt x="483" y="1470"/>
                  <a:pt x="483" y="1470"/>
                  <a:pt x="483" y="1470"/>
                </a:cubicBezTo>
                <a:cubicBezTo>
                  <a:pt x="489" y="1467"/>
                  <a:pt x="495" y="1464"/>
                  <a:pt x="501" y="1461"/>
                </a:cubicBezTo>
                <a:cubicBezTo>
                  <a:pt x="503" y="1465"/>
                  <a:pt x="503" y="1465"/>
                  <a:pt x="503" y="1465"/>
                </a:cubicBezTo>
                <a:cubicBezTo>
                  <a:pt x="497" y="1468"/>
                  <a:pt x="491" y="1471"/>
                  <a:pt x="485" y="1474"/>
                </a:cubicBezTo>
                <a:close/>
                <a:moveTo>
                  <a:pt x="521" y="1455"/>
                </a:moveTo>
                <a:cubicBezTo>
                  <a:pt x="519" y="1452"/>
                  <a:pt x="519" y="1452"/>
                  <a:pt x="519" y="1452"/>
                </a:cubicBezTo>
                <a:cubicBezTo>
                  <a:pt x="525" y="1448"/>
                  <a:pt x="531" y="1445"/>
                  <a:pt x="536" y="1442"/>
                </a:cubicBezTo>
                <a:cubicBezTo>
                  <a:pt x="538" y="1445"/>
                  <a:pt x="538" y="1445"/>
                  <a:pt x="538" y="1445"/>
                </a:cubicBezTo>
                <a:cubicBezTo>
                  <a:pt x="532" y="1449"/>
                  <a:pt x="527" y="1452"/>
                  <a:pt x="521" y="1455"/>
                </a:cubicBezTo>
                <a:close/>
                <a:moveTo>
                  <a:pt x="556" y="1435"/>
                </a:moveTo>
                <a:cubicBezTo>
                  <a:pt x="554" y="1432"/>
                  <a:pt x="554" y="1432"/>
                  <a:pt x="554" y="1432"/>
                </a:cubicBezTo>
                <a:cubicBezTo>
                  <a:pt x="559" y="1428"/>
                  <a:pt x="565" y="1425"/>
                  <a:pt x="571" y="1421"/>
                </a:cubicBezTo>
                <a:cubicBezTo>
                  <a:pt x="573" y="1424"/>
                  <a:pt x="573" y="1424"/>
                  <a:pt x="573" y="1424"/>
                </a:cubicBezTo>
                <a:cubicBezTo>
                  <a:pt x="567" y="1428"/>
                  <a:pt x="561" y="1432"/>
                  <a:pt x="556" y="1435"/>
                </a:cubicBezTo>
                <a:close/>
                <a:moveTo>
                  <a:pt x="590" y="1413"/>
                </a:moveTo>
                <a:cubicBezTo>
                  <a:pt x="588" y="1410"/>
                  <a:pt x="588" y="1410"/>
                  <a:pt x="588" y="1410"/>
                </a:cubicBezTo>
                <a:cubicBezTo>
                  <a:pt x="593" y="1406"/>
                  <a:pt x="599" y="1402"/>
                  <a:pt x="604" y="1399"/>
                </a:cubicBezTo>
                <a:cubicBezTo>
                  <a:pt x="606" y="1402"/>
                  <a:pt x="606" y="1402"/>
                  <a:pt x="606" y="1402"/>
                </a:cubicBezTo>
                <a:cubicBezTo>
                  <a:pt x="601" y="1406"/>
                  <a:pt x="595" y="1410"/>
                  <a:pt x="590" y="1413"/>
                </a:cubicBezTo>
                <a:close/>
                <a:moveTo>
                  <a:pt x="622" y="1390"/>
                </a:moveTo>
                <a:cubicBezTo>
                  <a:pt x="620" y="1387"/>
                  <a:pt x="620" y="1387"/>
                  <a:pt x="620" y="1387"/>
                </a:cubicBezTo>
                <a:cubicBezTo>
                  <a:pt x="625" y="1382"/>
                  <a:pt x="630" y="1378"/>
                  <a:pt x="635" y="1374"/>
                </a:cubicBezTo>
                <a:cubicBezTo>
                  <a:pt x="638" y="1377"/>
                  <a:pt x="638" y="1377"/>
                  <a:pt x="638" y="1377"/>
                </a:cubicBezTo>
                <a:cubicBezTo>
                  <a:pt x="633" y="1381"/>
                  <a:pt x="628" y="1386"/>
                  <a:pt x="622" y="1390"/>
                </a:cubicBezTo>
                <a:close/>
                <a:moveTo>
                  <a:pt x="653" y="1364"/>
                </a:moveTo>
                <a:cubicBezTo>
                  <a:pt x="650" y="1361"/>
                  <a:pt x="650" y="1361"/>
                  <a:pt x="650" y="1361"/>
                </a:cubicBezTo>
                <a:cubicBezTo>
                  <a:pt x="655" y="1356"/>
                  <a:pt x="660" y="1352"/>
                  <a:pt x="665" y="1347"/>
                </a:cubicBezTo>
                <a:cubicBezTo>
                  <a:pt x="668" y="1350"/>
                  <a:pt x="668" y="1350"/>
                  <a:pt x="668" y="1350"/>
                </a:cubicBezTo>
                <a:cubicBezTo>
                  <a:pt x="663" y="1354"/>
                  <a:pt x="658" y="1359"/>
                  <a:pt x="653" y="1364"/>
                </a:cubicBezTo>
                <a:close/>
                <a:moveTo>
                  <a:pt x="681" y="1335"/>
                </a:moveTo>
                <a:cubicBezTo>
                  <a:pt x="678" y="1332"/>
                  <a:pt x="678" y="1332"/>
                  <a:pt x="678" y="1332"/>
                </a:cubicBezTo>
                <a:cubicBezTo>
                  <a:pt x="683" y="1327"/>
                  <a:pt x="687" y="1322"/>
                  <a:pt x="691" y="1317"/>
                </a:cubicBezTo>
                <a:cubicBezTo>
                  <a:pt x="694" y="1320"/>
                  <a:pt x="694" y="1320"/>
                  <a:pt x="694" y="1320"/>
                </a:cubicBezTo>
                <a:cubicBezTo>
                  <a:pt x="690" y="1325"/>
                  <a:pt x="686" y="1330"/>
                  <a:pt x="681" y="1335"/>
                </a:cubicBezTo>
                <a:close/>
                <a:moveTo>
                  <a:pt x="707" y="1304"/>
                </a:moveTo>
                <a:cubicBezTo>
                  <a:pt x="704" y="1301"/>
                  <a:pt x="704" y="1301"/>
                  <a:pt x="704" y="1301"/>
                </a:cubicBezTo>
                <a:cubicBezTo>
                  <a:pt x="707" y="1296"/>
                  <a:pt x="711" y="1291"/>
                  <a:pt x="715" y="1285"/>
                </a:cubicBezTo>
                <a:cubicBezTo>
                  <a:pt x="718" y="1287"/>
                  <a:pt x="718" y="1287"/>
                  <a:pt x="718" y="1287"/>
                </a:cubicBezTo>
                <a:cubicBezTo>
                  <a:pt x="715" y="1293"/>
                  <a:pt x="711" y="1298"/>
                  <a:pt x="707" y="1304"/>
                </a:cubicBezTo>
                <a:close/>
                <a:moveTo>
                  <a:pt x="729" y="1270"/>
                </a:moveTo>
                <a:cubicBezTo>
                  <a:pt x="725" y="1268"/>
                  <a:pt x="725" y="1268"/>
                  <a:pt x="725" y="1268"/>
                </a:cubicBezTo>
                <a:cubicBezTo>
                  <a:pt x="729" y="1262"/>
                  <a:pt x="732" y="1256"/>
                  <a:pt x="734" y="1250"/>
                </a:cubicBezTo>
                <a:cubicBezTo>
                  <a:pt x="738" y="1252"/>
                  <a:pt x="738" y="1252"/>
                  <a:pt x="738" y="1252"/>
                </a:cubicBezTo>
                <a:cubicBezTo>
                  <a:pt x="735" y="1258"/>
                  <a:pt x="732" y="1264"/>
                  <a:pt x="729" y="1270"/>
                </a:cubicBezTo>
                <a:close/>
                <a:moveTo>
                  <a:pt x="746" y="1233"/>
                </a:moveTo>
                <a:cubicBezTo>
                  <a:pt x="742" y="1232"/>
                  <a:pt x="742" y="1232"/>
                  <a:pt x="742" y="1232"/>
                </a:cubicBezTo>
                <a:cubicBezTo>
                  <a:pt x="745" y="1226"/>
                  <a:pt x="747" y="1220"/>
                  <a:pt x="749" y="1213"/>
                </a:cubicBezTo>
                <a:cubicBezTo>
                  <a:pt x="753" y="1214"/>
                  <a:pt x="753" y="1214"/>
                  <a:pt x="753" y="1214"/>
                </a:cubicBezTo>
                <a:cubicBezTo>
                  <a:pt x="751" y="1221"/>
                  <a:pt x="749" y="1227"/>
                  <a:pt x="746" y="1233"/>
                </a:cubicBezTo>
                <a:close/>
                <a:moveTo>
                  <a:pt x="758" y="1195"/>
                </a:moveTo>
                <a:cubicBezTo>
                  <a:pt x="754" y="1194"/>
                  <a:pt x="754" y="1194"/>
                  <a:pt x="754" y="1194"/>
                </a:cubicBezTo>
                <a:cubicBezTo>
                  <a:pt x="756" y="1188"/>
                  <a:pt x="758" y="1181"/>
                  <a:pt x="759" y="1175"/>
                </a:cubicBezTo>
                <a:cubicBezTo>
                  <a:pt x="763" y="1175"/>
                  <a:pt x="763" y="1175"/>
                  <a:pt x="763" y="1175"/>
                </a:cubicBezTo>
                <a:cubicBezTo>
                  <a:pt x="761" y="1182"/>
                  <a:pt x="760" y="1189"/>
                  <a:pt x="758" y="1195"/>
                </a:cubicBezTo>
                <a:close/>
                <a:moveTo>
                  <a:pt x="766" y="1155"/>
                </a:moveTo>
                <a:cubicBezTo>
                  <a:pt x="762" y="1155"/>
                  <a:pt x="762" y="1155"/>
                  <a:pt x="762" y="1155"/>
                </a:cubicBezTo>
                <a:cubicBezTo>
                  <a:pt x="763" y="1148"/>
                  <a:pt x="764" y="1142"/>
                  <a:pt x="765" y="1135"/>
                </a:cubicBezTo>
                <a:cubicBezTo>
                  <a:pt x="769" y="1135"/>
                  <a:pt x="769" y="1135"/>
                  <a:pt x="769" y="1135"/>
                </a:cubicBezTo>
                <a:cubicBezTo>
                  <a:pt x="768" y="1142"/>
                  <a:pt x="767" y="1149"/>
                  <a:pt x="766" y="1155"/>
                </a:cubicBezTo>
                <a:close/>
                <a:moveTo>
                  <a:pt x="770" y="1115"/>
                </a:moveTo>
                <a:cubicBezTo>
                  <a:pt x="766" y="1115"/>
                  <a:pt x="766" y="1115"/>
                  <a:pt x="766" y="1115"/>
                </a:cubicBezTo>
                <a:cubicBezTo>
                  <a:pt x="766" y="1108"/>
                  <a:pt x="766" y="1102"/>
                  <a:pt x="767" y="1095"/>
                </a:cubicBezTo>
                <a:cubicBezTo>
                  <a:pt x="771" y="1095"/>
                  <a:pt x="771" y="1095"/>
                  <a:pt x="771" y="1095"/>
                </a:cubicBezTo>
                <a:cubicBezTo>
                  <a:pt x="770" y="1102"/>
                  <a:pt x="770" y="1109"/>
                  <a:pt x="770" y="1115"/>
                </a:cubicBezTo>
                <a:close/>
                <a:moveTo>
                  <a:pt x="766" y="1075"/>
                </a:moveTo>
                <a:cubicBezTo>
                  <a:pt x="766" y="1069"/>
                  <a:pt x="766" y="1062"/>
                  <a:pt x="765" y="1055"/>
                </a:cubicBezTo>
                <a:cubicBezTo>
                  <a:pt x="769" y="1055"/>
                  <a:pt x="769" y="1055"/>
                  <a:pt x="769" y="1055"/>
                </a:cubicBezTo>
                <a:cubicBezTo>
                  <a:pt x="770" y="1062"/>
                  <a:pt x="770" y="1068"/>
                  <a:pt x="770" y="1075"/>
                </a:cubicBezTo>
                <a:lnTo>
                  <a:pt x="766" y="1075"/>
                </a:lnTo>
                <a:close/>
                <a:moveTo>
                  <a:pt x="763" y="1035"/>
                </a:moveTo>
                <a:cubicBezTo>
                  <a:pt x="762" y="1029"/>
                  <a:pt x="761" y="1022"/>
                  <a:pt x="760" y="1015"/>
                </a:cubicBezTo>
                <a:cubicBezTo>
                  <a:pt x="764" y="1015"/>
                  <a:pt x="764" y="1015"/>
                  <a:pt x="764" y="1015"/>
                </a:cubicBezTo>
                <a:cubicBezTo>
                  <a:pt x="765" y="1021"/>
                  <a:pt x="766" y="1028"/>
                  <a:pt x="767" y="1035"/>
                </a:cubicBezTo>
                <a:lnTo>
                  <a:pt x="763" y="1035"/>
                </a:lnTo>
                <a:close/>
                <a:moveTo>
                  <a:pt x="757" y="996"/>
                </a:moveTo>
                <a:cubicBezTo>
                  <a:pt x="755" y="989"/>
                  <a:pt x="754" y="983"/>
                  <a:pt x="752" y="976"/>
                </a:cubicBezTo>
                <a:cubicBezTo>
                  <a:pt x="756" y="975"/>
                  <a:pt x="756" y="975"/>
                  <a:pt x="756" y="975"/>
                </a:cubicBezTo>
                <a:cubicBezTo>
                  <a:pt x="758" y="982"/>
                  <a:pt x="759" y="988"/>
                  <a:pt x="761" y="995"/>
                </a:cubicBezTo>
                <a:lnTo>
                  <a:pt x="757" y="996"/>
                </a:lnTo>
                <a:close/>
                <a:moveTo>
                  <a:pt x="546" y="990"/>
                </a:moveTo>
                <a:cubicBezTo>
                  <a:pt x="546" y="986"/>
                  <a:pt x="546" y="986"/>
                  <a:pt x="546" y="986"/>
                </a:cubicBezTo>
                <a:cubicBezTo>
                  <a:pt x="552" y="985"/>
                  <a:pt x="559" y="984"/>
                  <a:pt x="565" y="983"/>
                </a:cubicBezTo>
                <a:cubicBezTo>
                  <a:pt x="566" y="987"/>
                  <a:pt x="566" y="987"/>
                  <a:pt x="566" y="987"/>
                </a:cubicBezTo>
                <a:cubicBezTo>
                  <a:pt x="560" y="988"/>
                  <a:pt x="553" y="989"/>
                  <a:pt x="546" y="990"/>
                </a:cubicBezTo>
                <a:close/>
                <a:moveTo>
                  <a:pt x="526" y="990"/>
                </a:moveTo>
                <a:cubicBezTo>
                  <a:pt x="519" y="989"/>
                  <a:pt x="512" y="988"/>
                  <a:pt x="506" y="987"/>
                </a:cubicBezTo>
                <a:cubicBezTo>
                  <a:pt x="506" y="983"/>
                  <a:pt x="506" y="983"/>
                  <a:pt x="506" y="983"/>
                </a:cubicBezTo>
                <a:cubicBezTo>
                  <a:pt x="513" y="984"/>
                  <a:pt x="519" y="985"/>
                  <a:pt x="526" y="986"/>
                </a:cubicBezTo>
                <a:lnTo>
                  <a:pt x="526" y="990"/>
                </a:lnTo>
                <a:close/>
                <a:moveTo>
                  <a:pt x="586" y="981"/>
                </a:moveTo>
                <a:cubicBezTo>
                  <a:pt x="584" y="977"/>
                  <a:pt x="584" y="977"/>
                  <a:pt x="584" y="977"/>
                </a:cubicBezTo>
                <a:cubicBezTo>
                  <a:pt x="590" y="975"/>
                  <a:pt x="596" y="972"/>
                  <a:pt x="603" y="969"/>
                </a:cubicBezTo>
                <a:cubicBezTo>
                  <a:pt x="604" y="973"/>
                  <a:pt x="604" y="973"/>
                  <a:pt x="604" y="973"/>
                </a:cubicBezTo>
                <a:cubicBezTo>
                  <a:pt x="598" y="976"/>
                  <a:pt x="592" y="979"/>
                  <a:pt x="586" y="981"/>
                </a:cubicBezTo>
                <a:close/>
                <a:moveTo>
                  <a:pt x="486" y="981"/>
                </a:moveTo>
                <a:cubicBezTo>
                  <a:pt x="480" y="978"/>
                  <a:pt x="473" y="975"/>
                  <a:pt x="468" y="972"/>
                </a:cubicBezTo>
                <a:cubicBezTo>
                  <a:pt x="470" y="969"/>
                  <a:pt x="470" y="969"/>
                  <a:pt x="470" y="969"/>
                </a:cubicBezTo>
                <a:cubicBezTo>
                  <a:pt x="475" y="972"/>
                  <a:pt x="481" y="975"/>
                  <a:pt x="487" y="977"/>
                </a:cubicBezTo>
                <a:lnTo>
                  <a:pt x="486" y="981"/>
                </a:lnTo>
                <a:close/>
                <a:moveTo>
                  <a:pt x="622" y="963"/>
                </a:moveTo>
                <a:cubicBezTo>
                  <a:pt x="620" y="960"/>
                  <a:pt x="620" y="960"/>
                  <a:pt x="620" y="960"/>
                </a:cubicBezTo>
                <a:cubicBezTo>
                  <a:pt x="626" y="956"/>
                  <a:pt x="631" y="953"/>
                  <a:pt x="637" y="949"/>
                </a:cubicBezTo>
                <a:cubicBezTo>
                  <a:pt x="639" y="952"/>
                  <a:pt x="639" y="952"/>
                  <a:pt x="639" y="952"/>
                </a:cubicBezTo>
                <a:cubicBezTo>
                  <a:pt x="633" y="956"/>
                  <a:pt x="628" y="960"/>
                  <a:pt x="622" y="963"/>
                </a:cubicBezTo>
                <a:close/>
                <a:moveTo>
                  <a:pt x="451" y="961"/>
                </a:moveTo>
                <a:cubicBezTo>
                  <a:pt x="445" y="957"/>
                  <a:pt x="440" y="952"/>
                  <a:pt x="436" y="947"/>
                </a:cubicBezTo>
                <a:cubicBezTo>
                  <a:pt x="439" y="944"/>
                  <a:pt x="439" y="944"/>
                  <a:pt x="439" y="944"/>
                </a:cubicBezTo>
                <a:cubicBezTo>
                  <a:pt x="443" y="949"/>
                  <a:pt x="448" y="954"/>
                  <a:pt x="453" y="958"/>
                </a:cubicBezTo>
                <a:lnTo>
                  <a:pt x="451" y="961"/>
                </a:lnTo>
                <a:close/>
                <a:moveTo>
                  <a:pt x="747" y="957"/>
                </a:moveTo>
                <a:cubicBezTo>
                  <a:pt x="745" y="951"/>
                  <a:pt x="743" y="944"/>
                  <a:pt x="741" y="938"/>
                </a:cubicBezTo>
                <a:cubicBezTo>
                  <a:pt x="745" y="937"/>
                  <a:pt x="745" y="937"/>
                  <a:pt x="745" y="937"/>
                </a:cubicBezTo>
                <a:cubicBezTo>
                  <a:pt x="747" y="943"/>
                  <a:pt x="749" y="949"/>
                  <a:pt x="751" y="956"/>
                </a:cubicBezTo>
                <a:lnTo>
                  <a:pt x="747" y="957"/>
                </a:lnTo>
                <a:close/>
                <a:moveTo>
                  <a:pt x="655" y="940"/>
                </a:moveTo>
                <a:cubicBezTo>
                  <a:pt x="652" y="937"/>
                  <a:pt x="652" y="937"/>
                  <a:pt x="652" y="937"/>
                </a:cubicBezTo>
                <a:cubicBezTo>
                  <a:pt x="658" y="932"/>
                  <a:pt x="663" y="928"/>
                  <a:pt x="667" y="923"/>
                </a:cubicBezTo>
                <a:cubicBezTo>
                  <a:pt x="670" y="926"/>
                  <a:pt x="670" y="926"/>
                  <a:pt x="670" y="926"/>
                </a:cubicBezTo>
                <a:cubicBezTo>
                  <a:pt x="665" y="931"/>
                  <a:pt x="660" y="935"/>
                  <a:pt x="655" y="940"/>
                </a:cubicBezTo>
                <a:close/>
                <a:moveTo>
                  <a:pt x="424" y="930"/>
                </a:moveTo>
                <a:cubicBezTo>
                  <a:pt x="420" y="925"/>
                  <a:pt x="417" y="918"/>
                  <a:pt x="415" y="912"/>
                </a:cubicBezTo>
                <a:cubicBezTo>
                  <a:pt x="418" y="911"/>
                  <a:pt x="418" y="911"/>
                  <a:pt x="418" y="911"/>
                </a:cubicBezTo>
                <a:cubicBezTo>
                  <a:pt x="421" y="917"/>
                  <a:pt x="424" y="923"/>
                  <a:pt x="427" y="928"/>
                </a:cubicBezTo>
                <a:lnTo>
                  <a:pt x="424" y="930"/>
                </a:lnTo>
                <a:close/>
                <a:moveTo>
                  <a:pt x="734" y="919"/>
                </a:moveTo>
                <a:cubicBezTo>
                  <a:pt x="731" y="913"/>
                  <a:pt x="729" y="907"/>
                  <a:pt x="726" y="901"/>
                </a:cubicBezTo>
                <a:cubicBezTo>
                  <a:pt x="730" y="899"/>
                  <a:pt x="730" y="899"/>
                  <a:pt x="730" y="899"/>
                </a:cubicBezTo>
                <a:cubicBezTo>
                  <a:pt x="732" y="905"/>
                  <a:pt x="735" y="911"/>
                  <a:pt x="738" y="918"/>
                </a:cubicBezTo>
                <a:lnTo>
                  <a:pt x="734" y="919"/>
                </a:lnTo>
                <a:close/>
                <a:moveTo>
                  <a:pt x="684" y="912"/>
                </a:moveTo>
                <a:cubicBezTo>
                  <a:pt x="681" y="909"/>
                  <a:pt x="681" y="909"/>
                  <a:pt x="681" y="909"/>
                </a:cubicBezTo>
                <a:cubicBezTo>
                  <a:pt x="686" y="904"/>
                  <a:pt x="690" y="899"/>
                  <a:pt x="694" y="894"/>
                </a:cubicBezTo>
                <a:cubicBezTo>
                  <a:pt x="697" y="896"/>
                  <a:pt x="697" y="896"/>
                  <a:pt x="697" y="896"/>
                </a:cubicBezTo>
                <a:cubicBezTo>
                  <a:pt x="693" y="902"/>
                  <a:pt x="689" y="907"/>
                  <a:pt x="684" y="912"/>
                </a:cubicBezTo>
                <a:close/>
                <a:moveTo>
                  <a:pt x="409" y="893"/>
                </a:moveTo>
                <a:cubicBezTo>
                  <a:pt x="408" y="886"/>
                  <a:pt x="407" y="879"/>
                  <a:pt x="407" y="872"/>
                </a:cubicBezTo>
                <a:cubicBezTo>
                  <a:pt x="411" y="872"/>
                  <a:pt x="411" y="872"/>
                  <a:pt x="411" y="872"/>
                </a:cubicBezTo>
                <a:cubicBezTo>
                  <a:pt x="411" y="879"/>
                  <a:pt x="412" y="885"/>
                  <a:pt x="413" y="892"/>
                </a:cubicBezTo>
                <a:lnTo>
                  <a:pt x="409" y="893"/>
                </a:lnTo>
                <a:close/>
                <a:moveTo>
                  <a:pt x="717" y="883"/>
                </a:moveTo>
                <a:cubicBezTo>
                  <a:pt x="716" y="880"/>
                  <a:pt x="714" y="877"/>
                  <a:pt x="713" y="875"/>
                </a:cubicBezTo>
                <a:cubicBezTo>
                  <a:pt x="712" y="876"/>
                  <a:pt x="710" y="878"/>
                  <a:pt x="709" y="880"/>
                </a:cubicBezTo>
                <a:cubicBezTo>
                  <a:pt x="706" y="878"/>
                  <a:pt x="706" y="878"/>
                  <a:pt x="706" y="878"/>
                </a:cubicBezTo>
                <a:cubicBezTo>
                  <a:pt x="707" y="875"/>
                  <a:pt x="709" y="873"/>
                  <a:pt x="710" y="871"/>
                </a:cubicBezTo>
                <a:cubicBezTo>
                  <a:pt x="709" y="869"/>
                  <a:pt x="708" y="867"/>
                  <a:pt x="707" y="865"/>
                </a:cubicBezTo>
                <a:cubicBezTo>
                  <a:pt x="711" y="863"/>
                  <a:pt x="711" y="863"/>
                  <a:pt x="711" y="863"/>
                </a:cubicBezTo>
                <a:cubicBezTo>
                  <a:pt x="712" y="865"/>
                  <a:pt x="712" y="866"/>
                  <a:pt x="713" y="867"/>
                </a:cubicBezTo>
                <a:cubicBezTo>
                  <a:pt x="714" y="865"/>
                  <a:pt x="715" y="863"/>
                  <a:pt x="716" y="861"/>
                </a:cubicBezTo>
                <a:cubicBezTo>
                  <a:pt x="720" y="863"/>
                  <a:pt x="720" y="863"/>
                  <a:pt x="720" y="863"/>
                </a:cubicBezTo>
                <a:cubicBezTo>
                  <a:pt x="718" y="865"/>
                  <a:pt x="717" y="868"/>
                  <a:pt x="715" y="871"/>
                </a:cubicBezTo>
                <a:cubicBezTo>
                  <a:pt x="717" y="874"/>
                  <a:pt x="719" y="878"/>
                  <a:pt x="721" y="881"/>
                </a:cubicBezTo>
                <a:lnTo>
                  <a:pt x="717" y="883"/>
                </a:lnTo>
                <a:close/>
                <a:moveTo>
                  <a:pt x="412" y="852"/>
                </a:moveTo>
                <a:cubicBezTo>
                  <a:pt x="408" y="852"/>
                  <a:pt x="408" y="852"/>
                  <a:pt x="408" y="852"/>
                </a:cubicBezTo>
                <a:cubicBezTo>
                  <a:pt x="409" y="845"/>
                  <a:pt x="410" y="838"/>
                  <a:pt x="412" y="832"/>
                </a:cubicBezTo>
                <a:cubicBezTo>
                  <a:pt x="416" y="833"/>
                  <a:pt x="416" y="833"/>
                  <a:pt x="416" y="833"/>
                </a:cubicBezTo>
                <a:cubicBezTo>
                  <a:pt x="414" y="839"/>
                  <a:pt x="413" y="846"/>
                  <a:pt x="412" y="852"/>
                </a:cubicBezTo>
                <a:close/>
                <a:moveTo>
                  <a:pt x="697" y="849"/>
                </a:moveTo>
                <a:cubicBezTo>
                  <a:pt x="693" y="843"/>
                  <a:pt x="689" y="838"/>
                  <a:pt x="685" y="832"/>
                </a:cubicBezTo>
                <a:cubicBezTo>
                  <a:pt x="688" y="830"/>
                  <a:pt x="688" y="830"/>
                  <a:pt x="688" y="830"/>
                </a:cubicBezTo>
                <a:cubicBezTo>
                  <a:pt x="692" y="835"/>
                  <a:pt x="696" y="841"/>
                  <a:pt x="700" y="846"/>
                </a:cubicBezTo>
                <a:lnTo>
                  <a:pt x="697" y="849"/>
                </a:lnTo>
                <a:close/>
                <a:moveTo>
                  <a:pt x="729" y="845"/>
                </a:moveTo>
                <a:cubicBezTo>
                  <a:pt x="725" y="843"/>
                  <a:pt x="725" y="843"/>
                  <a:pt x="725" y="843"/>
                </a:cubicBezTo>
                <a:cubicBezTo>
                  <a:pt x="728" y="837"/>
                  <a:pt x="731" y="831"/>
                  <a:pt x="733" y="825"/>
                </a:cubicBezTo>
                <a:cubicBezTo>
                  <a:pt x="736" y="826"/>
                  <a:pt x="736" y="826"/>
                  <a:pt x="736" y="826"/>
                </a:cubicBezTo>
                <a:cubicBezTo>
                  <a:pt x="734" y="832"/>
                  <a:pt x="732" y="838"/>
                  <a:pt x="729" y="845"/>
                </a:cubicBezTo>
                <a:close/>
                <a:moveTo>
                  <a:pt x="672" y="817"/>
                </a:moveTo>
                <a:cubicBezTo>
                  <a:pt x="668" y="812"/>
                  <a:pt x="663" y="807"/>
                  <a:pt x="658" y="803"/>
                </a:cubicBezTo>
                <a:cubicBezTo>
                  <a:pt x="661" y="800"/>
                  <a:pt x="661" y="800"/>
                  <a:pt x="661" y="800"/>
                </a:cubicBezTo>
                <a:cubicBezTo>
                  <a:pt x="666" y="805"/>
                  <a:pt x="671" y="809"/>
                  <a:pt x="675" y="814"/>
                </a:cubicBezTo>
                <a:lnTo>
                  <a:pt x="672" y="817"/>
                </a:lnTo>
                <a:close/>
                <a:moveTo>
                  <a:pt x="423" y="815"/>
                </a:moveTo>
                <a:cubicBezTo>
                  <a:pt x="420" y="813"/>
                  <a:pt x="420" y="813"/>
                  <a:pt x="420" y="813"/>
                </a:cubicBezTo>
                <a:cubicBezTo>
                  <a:pt x="423" y="807"/>
                  <a:pt x="426" y="801"/>
                  <a:pt x="430" y="796"/>
                </a:cubicBezTo>
                <a:cubicBezTo>
                  <a:pt x="434" y="798"/>
                  <a:pt x="434" y="798"/>
                  <a:pt x="434" y="798"/>
                </a:cubicBezTo>
                <a:cubicBezTo>
                  <a:pt x="430" y="803"/>
                  <a:pt x="426" y="809"/>
                  <a:pt x="423" y="815"/>
                </a:cubicBezTo>
                <a:close/>
                <a:moveTo>
                  <a:pt x="742" y="806"/>
                </a:moveTo>
                <a:cubicBezTo>
                  <a:pt x="738" y="805"/>
                  <a:pt x="738" y="805"/>
                  <a:pt x="738" y="805"/>
                </a:cubicBezTo>
                <a:cubicBezTo>
                  <a:pt x="740" y="799"/>
                  <a:pt x="741" y="792"/>
                  <a:pt x="741" y="786"/>
                </a:cubicBezTo>
                <a:cubicBezTo>
                  <a:pt x="745" y="786"/>
                  <a:pt x="745" y="786"/>
                  <a:pt x="745" y="786"/>
                </a:cubicBezTo>
                <a:cubicBezTo>
                  <a:pt x="745" y="793"/>
                  <a:pt x="743" y="800"/>
                  <a:pt x="742" y="806"/>
                </a:cubicBezTo>
                <a:close/>
                <a:moveTo>
                  <a:pt x="644" y="789"/>
                </a:moveTo>
                <a:cubicBezTo>
                  <a:pt x="638" y="785"/>
                  <a:pt x="633" y="781"/>
                  <a:pt x="628" y="777"/>
                </a:cubicBezTo>
                <a:cubicBezTo>
                  <a:pt x="630" y="774"/>
                  <a:pt x="630" y="774"/>
                  <a:pt x="630" y="774"/>
                </a:cubicBezTo>
                <a:cubicBezTo>
                  <a:pt x="635" y="778"/>
                  <a:pt x="641" y="782"/>
                  <a:pt x="646" y="786"/>
                </a:cubicBezTo>
                <a:lnTo>
                  <a:pt x="644" y="789"/>
                </a:lnTo>
                <a:close/>
                <a:moveTo>
                  <a:pt x="446" y="783"/>
                </a:moveTo>
                <a:cubicBezTo>
                  <a:pt x="444" y="780"/>
                  <a:pt x="444" y="780"/>
                  <a:pt x="444" y="780"/>
                </a:cubicBezTo>
                <a:cubicBezTo>
                  <a:pt x="448" y="775"/>
                  <a:pt x="454" y="771"/>
                  <a:pt x="459" y="767"/>
                </a:cubicBezTo>
                <a:cubicBezTo>
                  <a:pt x="462" y="770"/>
                  <a:pt x="462" y="770"/>
                  <a:pt x="462" y="770"/>
                </a:cubicBezTo>
                <a:cubicBezTo>
                  <a:pt x="456" y="774"/>
                  <a:pt x="451" y="778"/>
                  <a:pt x="446" y="783"/>
                </a:cubicBezTo>
                <a:close/>
                <a:moveTo>
                  <a:pt x="611" y="767"/>
                </a:moveTo>
                <a:cubicBezTo>
                  <a:pt x="606" y="764"/>
                  <a:pt x="600" y="761"/>
                  <a:pt x="594" y="758"/>
                </a:cubicBezTo>
                <a:cubicBezTo>
                  <a:pt x="593" y="758"/>
                  <a:pt x="593" y="758"/>
                  <a:pt x="593" y="758"/>
                </a:cubicBezTo>
                <a:cubicBezTo>
                  <a:pt x="595" y="754"/>
                  <a:pt x="595" y="754"/>
                  <a:pt x="595" y="754"/>
                </a:cubicBezTo>
                <a:cubicBezTo>
                  <a:pt x="596" y="755"/>
                  <a:pt x="596" y="755"/>
                  <a:pt x="596" y="755"/>
                </a:cubicBezTo>
                <a:cubicBezTo>
                  <a:pt x="602" y="757"/>
                  <a:pt x="607" y="760"/>
                  <a:pt x="613" y="763"/>
                </a:cubicBezTo>
                <a:lnTo>
                  <a:pt x="611" y="767"/>
                </a:lnTo>
                <a:close/>
                <a:moveTo>
                  <a:pt x="742" y="766"/>
                </a:moveTo>
                <a:cubicBezTo>
                  <a:pt x="742" y="759"/>
                  <a:pt x="741" y="753"/>
                  <a:pt x="740" y="746"/>
                </a:cubicBezTo>
                <a:cubicBezTo>
                  <a:pt x="744" y="746"/>
                  <a:pt x="744" y="746"/>
                  <a:pt x="744" y="746"/>
                </a:cubicBezTo>
                <a:cubicBezTo>
                  <a:pt x="745" y="752"/>
                  <a:pt x="746" y="759"/>
                  <a:pt x="746" y="766"/>
                </a:cubicBezTo>
                <a:lnTo>
                  <a:pt x="742" y="766"/>
                </a:lnTo>
                <a:close/>
                <a:moveTo>
                  <a:pt x="478" y="760"/>
                </a:moveTo>
                <a:cubicBezTo>
                  <a:pt x="477" y="757"/>
                  <a:pt x="477" y="757"/>
                  <a:pt x="477" y="757"/>
                </a:cubicBezTo>
                <a:cubicBezTo>
                  <a:pt x="483" y="753"/>
                  <a:pt x="489" y="751"/>
                  <a:pt x="495" y="749"/>
                </a:cubicBezTo>
                <a:cubicBezTo>
                  <a:pt x="497" y="753"/>
                  <a:pt x="497" y="753"/>
                  <a:pt x="497" y="753"/>
                </a:cubicBezTo>
                <a:cubicBezTo>
                  <a:pt x="490" y="755"/>
                  <a:pt x="484" y="757"/>
                  <a:pt x="478" y="760"/>
                </a:cubicBezTo>
                <a:close/>
                <a:moveTo>
                  <a:pt x="575" y="751"/>
                </a:moveTo>
                <a:cubicBezTo>
                  <a:pt x="568" y="749"/>
                  <a:pt x="562" y="748"/>
                  <a:pt x="555" y="747"/>
                </a:cubicBezTo>
                <a:cubicBezTo>
                  <a:pt x="556" y="743"/>
                  <a:pt x="556" y="743"/>
                  <a:pt x="556" y="743"/>
                </a:cubicBezTo>
                <a:cubicBezTo>
                  <a:pt x="563" y="744"/>
                  <a:pt x="569" y="745"/>
                  <a:pt x="576" y="747"/>
                </a:cubicBezTo>
                <a:lnTo>
                  <a:pt x="575" y="751"/>
                </a:lnTo>
                <a:close/>
                <a:moveTo>
                  <a:pt x="516" y="748"/>
                </a:moveTo>
                <a:cubicBezTo>
                  <a:pt x="515" y="744"/>
                  <a:pt x="515" y="744"/>
                  <a:pt x="515" y="744"/>
                </a:cubicBezTo>
                <a:cubicBezTo>
                  <a:pt x="522" y="743"/>
                  <a:pt x="529" y="742"/>
                  <a:pt x="535" y="742"/>
                </a:cubicBezTo>
                <a:cubicBezTo>
                  <a:pt x="536" y="746"/>
                  <a:pt x="536" y="746"/>
                  <a:pt x="536" y="746"/>
                </a:cubicBezTo>
                <a:cubicBezTo>
                  <a:pt x="529" y="746"/>
                  <a:pt x="522" y="747"/>
                  <a:pt x="516" y="748"/>
                </a:cubicBezTo>
                <a:close/>
                <a:moveTo>
                  <a:pt x="737" y="727"/>
                </a:moveTo>
                <a:cubicBezTo>
                  <a:pt x="736" y="720"/>
                  <a:pt x="734" y="714"/>
                  <a:pt x="732" y="708"/>
                </a:cubicBezTo>
                <a:cubicBezTo>
                  <a:pt x="736" y="706"/>
                  <a:pt x="736" y="706"/>
                  <a:pt x="736" y="706"/>
                </a:cubicBezTo>
                <a:cubicBezTo>
                  <a:pt x="738" y="713"/>
                  <a:pt x="740" y="719"/>
                  <a:pt x="741" y="726"/>
                </a:cubicBezTo>
                <a:lnTo>
                  <a:pt x="737" y="727"/>
                </a:lnTo>
                <a:close/>
                <a:moveTo>
                  <a:pt x="725" y="689"/>
                </a:moveTo>
                <a:cubicBezTo>
                  <a:pt x="722" y="683"/>
                  <a:pt x="719" y="677"/>
                  <a:pt x="716" y="671"/>
                </a:cubicBezTo>
                <a:cubicBezTo>
                  <a:pt x="720" y="669"/>
                  <a:pt x="720" y="669"/>
                  <a:pt x="720" y="669"/>
                </a:cubicBezTo>
                <a:cubicBezTo>
                  <a:pt x="723" y="675"/>
                  <a:pt x="726" y="681"/>
                  <a:pt x="729" y="687"/>
                </a:cubicBezTo>
                <a:lnTo>
                  <a:pt x="725" y="689"/>
                </a:lnTo>
                <a:close/>
                <a:moveTo>
                  <a:pt x="706" y="654"/>
                </a:moveTo>
                <a:cubicBezTo>
                  <a:pt x="702" y="649"/>
                  <a:pt x="698" y="644"/>
                  <a:pt x="693" y="639"/>
                </a:cubicBezTo>
                <a:cubicBezTo>
                  <a:pt x="696" y="636"/>
                  <a:pt x="696" y="636"/>
                  <a:pt x="696" y="636"/>
                </a:cubicBezTo>
                <a:cubicBezTo>
                  <a:pt x="701" y="641"/>
                  <a:pt x="705" y="647"/>
                  <a:pt x="709" y="652"/>
                </a:cubicBezTo>
                <a:lnTo>
                  <a:pt x="706" y="654"/>
                </a:lnTo>
                <a:close/>
                <a:moveTo>
                  <a:pt x="680" y="624"/>
                </a:moveTo>
                <a:cubicBezTo>
                  <a:pt x="675" y="619"/>
                  <a:pt x="671" y="615"/>
                  <a:pt x="665" y="610"/>
                </a:cubicBezTo>
                <a:cubicBezTo>
                  <a:pt x="668" y="607"/>
                  <a:pt x="668" y="607"/>
                  <a:pt x="668" y="607"/>
                </a:cubicBezTo>
                <a:cubicBezTo>
                  <a:pt x="673" y="612"/>
                  <a:pt x="678" y="617"/>
                  <a:pt x="683" y="621"/>
                </a:cubicBezTo>
                <a:lnTo>
                  <a:pt x="680" y="624"/>
                </a:lnTo>
                <a:close/>
                <a:moveTo>
                  <a:pt x="650" y="598"/>
                </a:moveTo>
                <a:cubicBezTo>
                  <a:pt x="645" y="594"/>
                  <a:pt x="639" y="590"/>
                  <a:pt x="634" y="586"/>
                </a:cubicBezTo>
                <a:cubicBezTo>
                  <a:pt x="636" y="583"/>
                  <a:pt x="636" y="583"/>
                  <a:pt x="636" y="583"/>
                </a:cubicBezTo>
                <a:cubicBezTo>
                  <a:pt x="642" y="587"/>
                  <a:pt x="647" y="591"/>
                  <a:pt x="652" y="595"/>
                </a:cubicBezTo>
                <a:lnTo>
                  <a:pt x="650" y="598"/>
                </a:lnTo>
                <a:close/>
                <a:moveTo>
                  <a:pt x="617" y="575"/>
                </a:moveTo>
                <a:cubicBezTo>
                  <a:pt x="611" y="572"/>
                  <a:pt x="606" y="569"/>
                  <a:pt x="600" y="565"/>
                </a:cubicBezTo>
                <a:cubicBezTo>
                  <a:pt x="602" y="562"/>
                  <a:pt x="602" y="562"/>
                  <a:pt x="602" y="562"/>
                </a:cubicBezTo>
                <a:cubicBezTo>
                  <a:pt x="608" y="565"/>
                  <a:pt x="613" y="568"/>
                  <a:pt x="619" y="572"/>
                </a:cubicBezTo>
                <a:lnTo>
                  <a:pt x="617" y="575"/>
                </a:lnTo>
                <a:close/>
                <a:moveTo>
                  <a:pt x="582" y="556"/>
                </a:moveTo>
                <a:cubicBezTo>
                  <a:pt x="576" y="553"/>
                  <a:pt x="570" y="550"/>
                  <a:pt x="564" y="547"/>
                </a:cubicBezTo>
                <a:cubicBezTo>
                  <a:pt x="566" y="544"/>
                  <a:pt x="566" y="544"/>
                  <a:pt x="566" y="544"/>
                </a:cubicBezTo>
                <a:cubicBezTo>
                  <a:pt x="572" y="546"/>
                  <a:pt x="578" y="549"/>
                  <a:pt x="584" y="552"/>
                </a:cubicBezTo>
                <a:lnTo>
                  <a:pt x="582" y="556"/>
                </a:lnTo>
                <a:close/>
                <a:moveTo>
                  <a:pt x="546" y="539"/>
                </a:moveTo>
                <a:cubicBezTo>
                  <a:pt x="539" y="536"/>
                  <a:pt x="533" y="534"/>
                  <a:pt x="527" y="531"/>
                </a:cubicBezTo>
                <a:cubicBezTo>
                  <a:pt x="529" y="528"/>
                  <a:pt x="529" y="528"/>
                  <a:pt x="529" y="528"/>
                </a:cubicBezTo>
                <a:cubicBezTo>
                  <a:pt x="535" y="530"/>
                  <a:pt x="541" y="533"/>
                  <a:pt x="547" y="535"/>
                </a:cubicBezTo>
                <a:lnTo>
                  <a:pt x="546" y="539"/>
                </a:lnTo>
                <a:close/>
                <a:moveTo>
                  <a:pt x="508" y="524"/>
                </a:moveTo>
                <a:cubicBezTo>
                  <a:pt x="502" y="522"/>
                  <a:pt x="496" y="520"/>
                  <a:pt x="490" y="517"/>
                </a:cubicBezTo>
                <a:cubicBezTo>
                  <a:pt x="491" y="514"/>
                  <a:pt x="491" y="514"/>
                  <a:pt x="491" y="514"/>
                </a:cubicBezTo>
                <a:cubicBezTo>
                  <a:pt x="497" y="516"/>
                  <a:pt x="503" y="518"/>
                  <a:pt x="510" y="520"/>
                </a:cubicBezTo>
                <a:lnTo>
                  <a:pt x="508" y="524"/>
                </a:lnTo>
                <a:close/>
                <a:moveTo>
                  <a:pt x="471" y="511"/>
                </a:moveTo>
                <a:cubicBezTo>
                  <a:pt x="464" y="509"/>
                  <a:pt x="458" y="506"/>
                  <a:pt x="452" y="504"/>
                </a:cubicBezTo>
                <a:cubicBezTo>
                  <a:pt x="453" y="501"/>
                  <a:pt x="453" y="501"/>
                  <a:pt x="453" y="501"/>
                </a:cubicBezTo>
                <a:cubicBezTo>
                  <a:pt x="459" y="503"/>
                  <a:pt x="465" y="505"/>
                  <a:pt x="472" y="507"/>
                </a:cubicBezTo>
                <a:lnTo>
                  <a:pt x="471" y="511"/>
                </a:lnTo>
                <a:close/>
                <a:moveTo>
                  <a:pt x="432" y="498"/>
                </a:moveTo>
                <a:cubicBezTo>
                  <a:pt x="426" y="496"/>
                  <a:pt x="420" y="494"/>
                  <a:pt x="413" y="492"/>
                </a:cubicBezTo>
                <a:cubicBezTo>
                  <a:pt x="414" y="489"/>
                  <a:pt x="414" y="489"/>
                  <a:pt x="414" y="489"/>
                </a:cubicBezTo>
                <a:cubicBezTo>
                  <a:pt x="421" y="490"/>
                  <a:pt x="427" y="492"/>
                  <a:pt x="434" y="494"/>
                </a:cubicBezTo>
                <a:lnTo>
                  <a:pt x="432" y="498"/>
                </a:lnTo>
                <a:close/>
                <a:moveTo>
                  <a:pt x="394" y="487"/>
                </a:moveTo>
                <a:cubicBezTo>
                  <a:pt x="388" y="485"/>
                  <a:pt x="381" y="483"/>
                  <a:pt x="375" y="481"/>
                </a:cubicBezTo>
                <a:cubicBezTo>
                  <a:pt x="376" y="477"/>
                  <a:pt x="376" y="477"/>
                  <a:pt x="376" y="477"/>
                </a:cubicBezTo>
                <a:cubicBezTo>
                  <a:pt x="382" y="479"/>
                  <a:pt x="389" y="481"/>
                  <a:pt x="395" y="483"/>
                </a:cubicBezTo>
                <a:lnTo>
                  <a:pt x="394" y="487"/>
                </a:lnTo>
                <a:close/>
                <a:moveTo>
                  <a:pt x="355" y="476"/>
                </a:moveTo>
                <a:cubicBezTo>
                  <a:pt x="336" y="470"/>
                  <a:pt x="336" y="470"/>
                  <a:pt x="336" y="470"/>
                </a:cubicBezTo>
                <a:cubicBezTo>
                  <a:pt x="337" y="467"/>
                  <a:pt x="337" y="467"/>
                  <a:pt x="337" y="467"/>
                </a:cubicBezTo>
                <a:cubicBezTo>
                  <a:pt x="357" y="472"/>
                  <a:pt x="357" y="472"/>
                  <a:pt x="357" y="472"/>
                </a:cubicBezTo>
                <a:lnTo>
                  <a:pt x="355" y="476"/>
                </a:lnTo>
                <a:close/>
                <a:moveTo>
                  <a:pt x="317" y="465"/>
                </a:moveTo>
                <a:cubicBezTo>
                  <a:pt x="310" y="463"/>
                  <a:pt x="304" y="461"/>
                  <a:pt x="297" y="459"/>
                </a:cubicBezTo>
                <a:cubicBezTo>
                  <a:pt x="299" y="456"/>
                  <a:pt x="299" y="456"/>
                  <a:pt x="299" y="456"/>
                </a:cubicBezTo>
                <a:cubicBezTo>
                  <a:pt x="305" y="457"/>
                  <a:pt x="311" y="459"/>
                  <a:pt x="318" y="461"/>
                </a:cubicBezTo>
                <a:lnTo>
                  <a:pt x="317" y="465"/>
                </a:lnTo>
                <a:close/>
                <a:moveTo>
                  <a:pt x="278" y="454"/>
                </a:moveTo>
                <a:cubicBezTo>
                  <a:pt x="272" y="452"/>
                  <a:pt x="265" y="450"/>
                  <a:pt x="259" y="448"/>
                </a:cubicBezTo>
                <a:cubicBezTo>
                  <a:pt x="260" y="444"/>
                  <a:pt x="260" y="444"/>
                  <a:pt x="260" y="444"/>
                </a:cubicBezTo>
                <a:cubicBezTo>
                  <a:pt x="267" y="446"/>
                  <a:pt x="273" y="448"/>
                  <a:pt x="279" y="450"/>
                </a:cubicBezTo>
                <a:lnTo>
                  <a:pt x="278" y="454"/>
                </a:lnTo>
                <a:close/>
                <a:moveTo>
                  <a:pt x="240" y="441"/>
                </a:moveTo>
                <a:cubicBezTo>
                  <a:pt x="233" y="439"/>
                  <a:pt x="227" y="437"/>
                  <a:pt x="221" y="435"/>
                </a:cubicBezTo>
                <a:cubicBezTo>
                  <a:pt x="222" y="431"/>
                  <a:pt x="222" y="431"/>
                  <a:pt x="222" y="431"/>
                </a:cubicBezTo>
                <a:cubicBezTo>
                  <a:pt x="228" y="433"/>
                  <a:pt x="235" y="436"/>
                  <a:pt x="241" y="438"/>
                </a:cubicBezTo>
                <a:lnTo>
                  <a:pt x="240" y="441"/>
                </a:lnTo>
                <a:close/>
                <a:moveTo>
                  <a:pt x="202" y="428"/>
                </a:moveTo>
                <a:cubicBezTo>
                  <a:pt x="196" y="425"/>
                  <a:pt x="189" y="422"/>
                  <a:pt x="183" y="420"/>
                </a:cubicBezTo>
                <a:cubicBezTo>
                  <a:pt x="185" y="416"/>
                  <a:pt x="185" y="416"/>
                  <a:pt x="185" y="416"/>
                </a:cubicBezTo>
                <a:cubicBezTo>
                  <a:pt x="191" y="419"/>
                  <a:pt x="197" y="421"/>
                  <a:pt x="203" y="424"/>
                </a:cubicBezTo>
                <a:lnTo>
                  <a:pt x="202" y="428"/>
                </a:lnTo>
                <a:close/>
                <a:moveTo>
                  <a:pt x="165" y="412"/>
                </a:moveTo>
                <a:cubicBezTo>
                  <a:pt x="159" y="409"/>
                  <a:pt x="153" y="406"/>
                  <a:pt x="147" y="403"/>
                </a:cubicBezTo>
                <a:cubicBezTo>
                  <a:pt x="149" y="399"/>
                  <a:pt x="149" y="399"/>
                  <a:pt x="149" y="399"/>
                </a:cubicBezTo>
                <a:cubicBezTo>
                  <a:pt x="155" y="402"/>
                  <a:pt x="161" y="405"/>
                  <a:pt x="167" y="408"/>
                </a:cubicBezTo>
                <a:lnTo>
                  <a:pt x="165" y="412"/>
                </a:lnTo>
                <a:close/>
                <a:moveTo>
                  <a:pt x="129" y="393"/>
                </a:moveTo>
                <a:cubicBezTo>
                  <a:pt x="123" y="390"/>
                  <a:pt x="118" y="386"/>
                  <a:pt x="112" y="382"/>
                </a:cubicBezTo>
                <a:cubicBezTo>
                  <a:pt x="114" y="379"/>
                  <a:pt x="114" y="379"/>
                  <a:pt x="114" y="379"/>
                </a:cubicBezTo>
                <a:cubicBezTo>
                  <a:pt x="120" y="383"/>
                  <a:pt x="126" y="386"/>
                  <a:pt x="131" y="389"/>
                </a:cubicBezTo>
                <a:lnTo>
                  <a:pt x="129" y="393"/>
                </a:lnTo>
                <a:close/>
                <a:moveTo>
                  <a:pt x="95" y="371"/>
                </a:moveTo>
                <a:cubicBezTo>
                  <a:pt x="90" y="367"/>
                  <a:pt x="84" y="363"/>
                  <a:pt x="79" y="359"/>
                </a:cubicBezTo>
                <a:cubicBezTo>
                  <a:pt x="82" y="356"/>
                  <a:pt x="82" y="356"/>
                  <a:pt x="82" y="356"/>
                </a:cubicBezTo>
                <a:cubicBezTo>
                  <a:pt x="87" y="360"/>
                  <a:pt x="92" y="364"/>
                  <a:pt x="98" y="368"/>
                </a:cubicBezTo>
                <a:lnTo>
                  <a:pt x="95" y="371"/>
                </a:lnTo>
                <a:close/>
                <a:moveTo>
                  <a:pt x="64" y="346"/>
                </a:moveTo>
                <a:cubicBezTo>
                  <a:pt x="62" y="345"/>
                  <a:pt x="60" y="343"/>
                  <a:pt x="59" y="342"/>
                </a:cubicBezTo>
                <a:cubicBezTo>
                  <a:pt x="55" y="339"/>
                  <a:pt x="52" y="336"/>
                  <a:pt x="49" y="332"/>
                </a:cubicBezTo>
                <a:cubicBezTo>
                  <a:pt x="52" y="330"/>
                  <a:pt x="52" y="330"/>
                  <a:pt x="52" y="330"/>
                </a:cubicBezTo>
                <a:cubicBezTo>
                  <a:pt x="55" y="333"/>
                  <a:pt x="58" y="336"/>
                  <a:pt x="61" y="339"/>
                </a:cubicBezTo>
                <a:cubicBezTo>
                  <a:pt x="63" y="340"/>
                  <a:pt x="65" y="342"/>
                  <a:pt x="66" y="343"/>
                </a:cubicBezTo>
                <a:lnTo>
                  <a:pt x="64" y="346"/>
                </a:lnTo>
                <a:close/>
                <a:moveTo>
                  <a:pt x="36" y="317"/>
                </a:moveTo>
                <a:cubicBezTo>
                  <a:pt x="31" y="312"/>
                  <a:pt x="27" y="306"/>
                  <a:pt x="24" y="301"/>
                </a:cubicBezTo>
                <a:cubicBezTo>
                  <a:pt x="27" y="298"/>
                  <a:pt x="27" y="298"/>
                  <a:pt x="27" y="298"/>
                </a:cubicBezTo>
                <a:cubicBezTo>
                  <a:pt x="31" y="304"/>
                  <a:pt x="35" y="309"/>
                  <a:pt x="39" y="315"/>
                </a:cubicBezTo>
                <a:lnTo>
                  <a:pt x="36" y="317"/>
                </a:lnTo>
                <a:close/>
                <a:moveTo>
                  <a:pt x="14" y="283"/>
                </a:moveTo>
                <a:cubicBezTo>
                  <a:pt x="12" y="276"/>
                  <a:pt x="9" y="270"/>
                  <a:pt x="7" y="264"/>
                </a:cubicBezTo>
                <a:cubicBezTo>
                  <a:pt x="11" y="262"/>
                  <a:pt x="11" y="262"/>
                  <a:pt x="11" y="262"/>
                </a:cubicBezTo>
                <a:cubicBezTo>
                  <a:pt x="13" y="269"/>
                  <a:pt x="15" y="275"/>
                  <a:pt x="18" y="281"/>
                </a:cubicBezTo>
                <a:lnTo>
                  <a:pt x="14" y="283"/>
                </a:lnTo>
                <a:close/>
                <a:moveTo>
                  <a:pt x="2" y="244"/>
                </a:moveTo>
                <a:cubicBezTo>
                  <a:pt x="1" y="237"/>
                  <a:pt x="1" y="231"/>
                  <a:pt x="0" y="224"/>
                </a:cubicBezTo>
                <a:cubicBezTo>
                  <a:pt x="4" y="223"/>
                  <a:pt x="4" y="223"/>
                  <a:pt x="4" y="223"/>
                </a:cubicBezTo>
                <a:cubicBezTo>
                  <a:pt x="5" y="230"/>
                  <a:pt x="5" y="237"/>
                  <a:pt x="6" y="243"/>
                </a:cubicBezTo>
                <a:lnTo>
                  <a:pt x="2" y="244"/>
                </a:lnTo>
                <a:close/>
                <a:moveTo>
                  <a:pt x="4" y="204"/>
                </a:moveTo>
                <a:cubicBezTo>
                  <a:pt x="0" y="203"/>
                  <a:pt x="0" y="203"/>
                  <a:pt x="0" y="203"/>
                </a:cubicBezTo>
                <a:cubicBezTo>
                  <a:pt x="0" y="197"/>
                  <a:pt x="1" y="190"/>
                  <a:pt x="2" y="183"/>
                </a:cubicBezTo>
                <a:cubicBezTo>
                  <a:pt x="6" y="184"/>
                  <a:pt x="6" y="184"/>
                  <a:pt x="6" y="184"/>
                </a:cubicBezTo>
                <a:cubicBezTo>
                  <a:pt x="5" y="190"/>
                  <a:pt x="4" y="197"/>
                  <a:pt x="4" y="204"/>
                </a:cubicBezTo>
                <a:close/>
                <a:moveTo>
                  <a:pt x="9" y="164"/>
                </a:moveTo>
                <a:cubicBezTo>
                  <a:pt x="5" y="163"/>
                  <a:pt x="5" y="163"/>
                  <a:pt x="5" y="163"/>
                </a:cubicBezTo>
                <a:cubicBezTo>
                  <a:pt x="6" y="157"/>
                  <a:pt x="8" y="150"/>
                  <a:pt x="10" y="144"/>
                </a:cubicBezTo>
                <a:cubicBezTo>
                  <a:pt x="14" y="145"/>
                  <a:pt x="14" y="145"/>
                  <a:pt x="14" y="145"/>
                </a:cubicBezTo>
                <a:cubicBezTo>
                  <a:pt x="12" y="151"/>
                  <a:pt x="10" y="158"/>
                  <a:pt x="9" y="164"/>
                </a:cubicBezTo>
                <a:close/>
                <a:moveTo>
                  <a:pt x="20" y="126"/>
                </a:moveTo>
                <a:cubicBezTo>
                  <a:pt x="16" y="124"/>
                  <a:pt x="16" y="124"/>
                  <a:pt x="16" y="124"/>
                </a:cubicBezTo>
                <a:cubicBezTo>
                  <a:pt x="18" y="118"/>
                  <a:pt x="21" y="112"/>
                  <a:pt x="23" y="106"/>
                </a:cubicBezTo>
                <a:cubicBezTo>
                  <a:pt x="27" y="107"/>
                  <a:pt x="27" y="107"/>
                  <a:pt x="27" y="107"/>
                </a:cubicBezTo>
                <a:cubicBezTo>
                  <a:pt x="24" y="113"/>
                  <a:pt x="22" y="120"/>
                  <a:pt x="20" y="126"/>
                </a:cubicBezTo>
                <a:close/>
                <a:moveTo>
                  <a:pt x="35" y="89"/>
                </a:moveTo>
                <a:cubicBezTo>
                  <a:pt x="31" y="87"/>
                  <a:pt x="31" y="87"/>
                  <a:pt x="31" y="87"/>
                </a:cubicBezTo>
                <a:cubicBezTo>
                  <a:pt x="34" y="81"/>
                  <a:pt x="37" y="75"/>
                  <a:pt x="40" y="69"/>
                </a:cubicBezTo>
                <a:cubicBezTo>
                  <a:pt x="44" y="71"/>
                  <a:pt x="44" y="71"/>
                  <a:pt x="44" y="71"/>
                </a:cubicBezTo>
                <a:cubicBezTo>
                  <a:pt x="41" y="77"/>
                  <a:pt x="38" y="83"/>
                  <a:pt x="35" y="89"/>
                </a:cubicBezTo>
                <a:close/>
                <a:moveTo>
                  <a:pt x="53" y="53"/>
                </a:moveTo>
                <a:cubicBezTo>
                  <a:pt x="50" y="51"/>
                  <a:pt x="50" y="51"/>
                  <a:pt x="50" y="51"/>
                </a:cubicBezTo>
                <a:cubicBezTo>
                  <a:pt x="53" y="46"/>
                  <a:pt x="56" y="40"/>
                  <a:pt x="60" y="34"/>
                </a:cubicBezTo>
                <a:cubicBezTo>
                  <a:pt x="63" y="36"/>
                  <a:pt x="63" y="36"/>
                  <a:pt x="63" y="36"/>
                </a:cubicBezTo>
                <a:cubicBezTo>
                  <a:pt x="60" y="42"/>
                  <a:pt x="56" y="48"/>
                  <a:pt x="53" y="53"/>
                </a:cubicBezTo>
                <a:close/>
                <a:moveTo>
                  <a:pt x="74" y="19"/>
                </a:moveTo>
                <a:cubicBezTo>
                  <a:pt x="70" y="17"/>
                  <a:pt x="70" y="17"/>
                  <a:pt x="70" y="17"/>
                </a:cubicBezTo>
                <a:cubicBezTo>
                  <a:pt x="74" y="11"/>
                  <a:pt x="78" y="5"/>
                  <a:pt x="81" y="0"/>
                </a:cubicBezTo>
                <a:cubicBezTo>
                  <a:pt x="85" y="2"/>
                  <a:pt x="85" y="2"/>
                  <a:pt x="85" y="2"/>
                </a:cubicBezTo>
                <a:cubicBezTo>
                  <a:pt x="81" y="7"/>
                  <a:pt x="77" y="13"/>
                  <a:pt x="74" y="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5DBCB954-CFF0-4D5A-A354-CA16C29D35B2}"/>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Goals</a:t>
            </a:r>
          </a:p>
        </p:txBody>
      </p:sp>
      <p:sp>
        <p:nvSpPr>
          <p:cNvPr id="4" name="TextBox 3">
            <a:extLst>
              <a:ext uri="{FF2B5EF4-FFF2-40B4-BE49-F238E27FC236}">
                <a16:creationId xmlns:a16="http://schemas.microsoft.com/office/drawing/2014/main" id="{FF0F5A56-4D38-4A6B-A009-7C5362875AC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Oval 5">
            <a:extLst>
              <a:ext uri="{FF2B5EF4-FFF2-40B4-BE49-F238E27FC236}">
                <a16:creationId xmlns:a16="http://schemas.microsoft.com/office/drawing/2014/main" id="{B9BACCA6-F2B2-43A1-BA71-47C324714F67}"/>
              </a:ext>
            </a:extLst>
          </p:cNvPr>
          <p:cNvSpPr>
            <a:spLocks noChangeArrowheads="1"/>
          </p:cNvSpPr>
          <p:nvPr/>
        </p:nvSpPr>
        <p:spPr bwMode="auto">
          <a:xfrm>
            <a:off x="-501649" y="2787094"/>
            <a:ext cx="4566554" cy="4566553"/>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 name="Oval 6">
            <a:extLst>
              <a:ext uri="{FF2B5EF4-FFF2-40B4-BE49-F238E27FC236}">
                <a16:creationId xmlns:a16="http://schemas.microsoft.com/office/drawing/2014/main" id="{8C161706-27CA-4F24-A204-96E78460BCA8}"/>
              </a:ext>
            </a:extLst>
          </p:cNvPr>
          <p:cNvSpPr>
            <a:spLocks noChangeArrowheads="1"/>
          </p:cNvSpPr>
          <p:nvPr/>
        </p:nvSpPr>
        <p:spPr bwMode="auto">
          <a:xfrm>
            <a:off x="-43789" y="3241941"/>
            <a:ext cx="3653846" cy="365384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Oval 7">
            <a:extLst>
              <a:ext uri="{FF2B5EF4-FFF2-40B4-BE49-F238E27FC236}">
                <a16:creationId xmlns:a16="http://schemas.microsoft.com/office/drawing/2014/main" id="{F152DA2A-98DD-485B-9487-354F106A0ACC}"/>
              </a:ext>
            </a:extLst>
          </p:cNvPr>
          <p:cNvSpPr>
            <a:spLocks noChangeArrowheads="1"/>
          </p:cNvSpPr>
          <p:nvPr/>
        </p:nvSpPr>
        <p:spPr bwMode="auto">
          <a:xfrm>
            <a:off x="414072" y="3702814"/>
            <a:ext cx="2738126" cy="2735112"/>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Oval 8">
            <a:extLst>
              <a:ext uri="{FF2B5EF4-FFF2-40B4-BE49-F238E27FC236}">
                <a16:creationId xmlns:a16="http://schemas.microsoft.com/office/drawing/2014/main" id="{B5236E4B-6EB7-4914-94B4-40AC3BEEE4DF}"/>
              </a:ext>
            </a:extLst>
          </p:cNvPr>
          <p:cNvSpPr>
            <a:spLocks noChangeArrowheads="1"/>
          </p:cNvSpPr>
          <p:nvPr/>
        </p:nvSpPr>
        <p:spPr bwMode="auto">
          <a:xfrm>
            <a:off x="871932" y="4160674"/>
            <a:ext cx="1819392" cy="181939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Oval 9">
            <a:extLst>
              <a:ext uri="{FF2B5EF4-FFF2-40B4-BE49-F238E27FC236}">
                <a16:creationId xmlns:a16="http://schemas.microsoft.com/office/drawing/2014/main" id="{12700626-77B1-478E-AC89-6ABA41D8AED1}"/>
              </a:ext>
            </a:extLst>
          </p:cNvPr>
          <p:cNvSpPr>
            <a:spLocks noChangeArrowheads="1"/>
          </p:cNvSpPr>
          <p:nvPr/>
        </p:nvSpPr>
        <p:spPr bwMode="auto">
          <a:xfrm>
            <a:off x="1329792" y="4615521"/>
            <a:ext cx="906685" cy="90668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nvGrpSpPr>
          <p:cNvPr id="10" name="Group 9">
            <a:extLst>
              <a:ext uri="{FF2B5EF4-FFF2-40B4-BE49-F238E27FC236}">
                <a16:creationId xmlns:a16="http://schemas.microsoft.com/office/drawing/2014/main" id="{299F04CD-EB9F-42B9-9684-F017000648C3}"/>
              </a:ext>
            </a:extLst>
          </p:cNvPr>
          <p:cNvGrpSpPr/>
          <p:nvPr/>
        </p:nvGrpSpPr>
        <p:grpSpPr>
          <a:xfrm>
            <a:off x="1787650" y="1994874"/>
            <a:ext cx="3822792" cy="3075496"/>
            <a:chOff x="6029326" y="2446378"/>
            <a:chExt cx="2146831" cy="1727159"/>
          </a:xfrm>
        </p:grpSpPr>
        <p:sp>
          <p:nvSpPr>
            <p:cNvPr id="11" name="Freeform 10">
              <a:extLst>
                <a:ext uri="{FF2B5EF4-FFF2-40B4-BE49-F238E27FC236}">
                  <a16:creationId xmlns:a16="http://schemas.microsoft.com/office/drawing/2014/main" id="{5540F2EC-1A78-4DCA-A48E-0F636661848D}"/>
                </a:ext>
              </a:extLst>
            </p:cNvPr>
            <p:cNvSpPr>
              <a:spLocks/>
            </p:cNvSpPr>
            <p:nvPr/>
          </p:nvSpPr>
          <p:spPr bwMode="auto">
            <a:xfrm>
              <a:off x="6344967" y="2446378"/>
              <a:ext cx="1831190" cy="1497817"/>
            </a:xfrm>
            <a:custGeom>
              <a:avLst/>
              <a:gdLst>
                <a:gd name="T0" fmla="*/ 58 w 1537"/>
                <a:gd name="T1" fmla="*/ 1257 h 1257"/>
                <a:gd name="T2" fmla="*/ 103 w 1537"/>
                <a:gd name="T3" fmla="*/ 1221 h 1257"/>
                <a:gd name="T4" fmla="*/ 855 w 1537"/>
                <a:gd name="T5" fmla="*/ 624 h 1257"/>
                <a:gd name="T6" fmla="*/ 917 w 1537"/>
                <a:gd name="T7" fmla="*/ 622 h 1257"/>
                <a:gd name="T8" fmla="*/ 1446 w 1537"/>
                <a:gd name="T9" fmla="*/ 468 h 1257"/>
                <a:gd name="T10" fmla="*/ 1365 w 1537"/>
                <a:gd name="T11" fmla="*/ 212 h 1257"/>
                <a:gd name="T12" fmla="*/ 1357 w 1537"/>
                <a:gd name="T13" fmla="*/ 210 h 1257"/>
                <a:gd name="T14" fmla="*/ 1356 w 1537"/>
                <a:gd name="T15" fmla="*/ 201 h 1257"/>
                <a:gd name="T16" fmla="*/ 1132 w 1537"/>
                <a:gd name="T17" fmla="*/ 55 h 1257"/>
                <a:gd name="T18" fmla="*/ 842 w 1537"/>
                <a:gd name="T19" fmla="*/ 524 h 1257"/>
                <a:gd name="T20" fmla="*/ 823 w 1537"/>
                <a:gd name="T21" fmla="*/ 583 h 1257"/>
                <a:gd name="T22" fmla="*/ 46 w 1537"/>
                <a:gd name="T23" fmla="*/ 1147 h 1257"/>
                <a:gd name="T24" fmla="*/ 0 w 1537"/>
                <a:gd name="T25" fmla="*/ 1181 h 1257"/>
                <a:gd name="T26" fmla="*/ 58 w 1537"/>
                <a:gd name="T27" fmla="*/ 1257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37" h="1257">
                  <a:moveTo>
                    <a:pt x="58" y="1257"/>
                  </a:moveTo>
                  <a:cubicBezTo>
                    <a:pt x="73" y="1245"/>
                    <a:pt x="88" y="1233"/>
                    <a:pt x="103" y="1221"/>
                  </a:cubicBezTo>
                  <a:cubicBezTo>
                    <a:pt x="354" y="1023"/>
                    <a:pt x="605" y="824"/>
                    <a:pt x="855" y="624"/>
                  </a:cubicBezTo>
                  <a:cubicBezTo>
                    <a:pt x="879" y="605"/>
                    <a:pt x="896" y="613"/>
                    <a:pt x="917" y="622"/>
                  </a:cubicBezTo>
                  <a:cubicBezTo>
                    <a:pt x="1108" y="703"/>
                    <a:pt x="1343" y="605"/>
                    <a:pt x="1446" y="468"/>
                  </a:cubicBezTo>
                  <a:cubicBezTo>
                    <a:pt x="1537" y="348"/>
                    <a:pt x="1509" y="258"/>
                    <a:pt x="1365" y="212"/>
                  </a:cubicBezTo>
                  <a:cubicBezTo>
                    <a:pt x="1362" y="212"/>
                    <a:pt x="1360" y="211"/>
                    <a:pt x="1357" y="210"/>
                  </a:cubicBezTo>
                  <a:cubicBezTo>
                    <a:pt x="1357" y="207"/>
                    <a:pt x="1356" y="204"/>
                    <a:pt x="1356" y="201"/>
                  </a:cubicBezTo>
                  <a:cubicBezTo>
                    <a:pt x="1351" y="50"/>
                    <a:pt x="1272" y="0"/>
                    <a:pt x="1132" y="55"/>
                  </a:cubicBezTo>
                  <a:cubicBezTo>
                    <a:pt x="972" y="118"/>
                    <a:pt x="815" y="317"/>
                    <a:pt x="842" y="524"/>
                  </a:cubicBezTo>
                  <a:cubicBezTo>
                    <a:pt x="845" y="545"/>
                    <a:pt x="848" y="565"/>
                    <a:pt x="823" y="583"/>
                  </a:cubicBezTo>
                  <a:cubicBezTo>
                    <a:pt x="563" y="770"/>
                    <a:pt x="305" y="959"/>
                    <a:pt x="46" y="1147"/>
                  </a:cubicBezTo>
                  <a:cubicBezTo>
                    <a:pt x="31" y="1158"/>
                    <a:pt x="15" y="1169"/>
                    <a:pt x="0" y="1181"/>
                  </a:cubicBezTo>
                  <a:cubicBezTo>
                    <a:pt x="15" y="1201"/>
                    <a:pt x="43" y="1237"/>
                    <a:pt x="58" y="12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11">
              <a:extLst>
                <a:ext uri="{FF2B5EF4-FFF2-40B4-BE49-F238E27FC236}">
                  <a16:creationId xmlns:a16="http://schemas.microsoft.com/office/drawing/2014/main" id="{C485FDA7-0098-415A-8F62-9598A1A2418C}"/>
                </a:ext>
              </a:extLst>
            </p:cNvPr>
            <p:cNvSpPr>
              <a:spLocks/>
            </p:cNvSpPr>
            <p:nvPr/>
          </p:nvSpPr>
          <p:spPr bwMode="auto">
            <a:xfrm>
              <a:off x="7373459" y="2695817"/>
              <a:ext cx="802698" cy="587542"/>
            </a:xfrm>
            <a:custGeom>
              <a:avLst/>
              <a:gdLst>
                <a:gd name="T0" fmla="*/ 0 w 674"/>
                <a:gd name="T1" fmla="*/ 382 h 493"/>
                <a:gd name="T2" fmla="*/ 53 w 674"/>
                <a:gd name="T3" fmla="*/ 411 h 493"/>
                <a:gd name="T4" fmla="*/ 54 w 674"/>
                <a:gd name="T5" fmla="*/ 412 h 493"/>
                <a:gd name="T6" fmla="*/ 583 w 674"/>
                <a:gd name="T7" fmla="*/ 258 h 493"/>
                <a:gd name="T8" fmla="*/ 494 w 674"/>
                <a:gd name="T9" fmla="*/ 0 h 493"/>
                <a:gd name="T10" fmla="*/ 0 w 674"/>
                <a:gd name="T11" fmla="*/ 382 h 493"/>
              </a:gdLst>
              <a:ahLst/>
              <a:cxnLst>
                <a:cxn ang="0">
                  <a:pos x="T0" y="T1"/>
                </a:cxn>
                <a:cxn ang="0">
                  <a:pos x="T2" y="T3"/>
                </a:cxn>
                <a:cxn ang="0">
                  <a:pos x="T4" y="T5"/>
                </a:cxn>
                <a:cxn ang="0">
                  <a:pos x="T6" y="T7"/>
                </a:cxn>
                <a:cxn ang="0">
                  <a:pos x="T8" y="T9"/>
                </a:cxn>
                <a:cxn ang="0">
                  <a:pos x="T10" y="T11"/>
                </a:cxn>
              </a:cxnLst>
              <a:rect l="0" t="0" r="r" b="b"/>
              <a:pathLst>
                <a:path w="674" h="493">
                  <a:moveTo>
                    <a:pt x="0" y="382"/>
                  </a:moveTo>
                  <a:cubicBezTo>
                    <a:pt x="17" y="394"/>
                    <a:pt x="28" y="399"/>
                    <a:pt x="53" y="411"/>
                  </a:cubicBezTo>
                  <a:cubicBezTo>
                    <a:pt x="53" y="411"/>
                    <a:pt x="53" y="411"/>
                    <a:pt x="54" y="412"/>
                  </a:cubicBezTo>
                  <a:cubicBezTo>
                    <a:pt x="245" y="493"/>
                    <a:pt x="480" y="395"/>
                    <a:pt x="583" y="258"/>
                  </a:cubicBezTo>
                  <a:cubicBezTo>
                    <a:pt x="674" y="138"/>
                    <a:pt x="649" y="47"/>
                    <a:pt x="494" y="0"/>
                  </a:cubicBezTo>
                  <a:cubicBezTo>
                    <a:pt x="493" y="0"/>
                    <a:pt x="0" y="382"/>
                    <a:pt x="0" y="38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2">
              <a:extLst>
                <a:ext uri="{FF2B5EF4-FFF2-40B4-BE49-F238E27FC236}">
                  <a16:creationId xmlns:a16="http://schemas.microsoft.com/office/drawing/2014/main" id="{C7BBB6BE-A7E6-47B0-8E11-0BC0718BBFFA}"/>
                </a:ext>
              </a:extLst>
            </p:cNvPr>
            <p:cNvSpPr>
              <a:spLocks/>
            </p:cNvSpPr>
            <p:nvPr/>
          </p:nvSpPr>
          <p:spPr bwMode="auto">
            <a:xfrm>
              <a:off x="6029326" y="3900454"/>
              <a:ext cx="310913" cy="273083"/>
            </a:xfrm>
            <a:custGeom>
              <a:avLst/>
              <a:gdLst>
                <a:gd name="T0" fmla="*/ 259 w 261"/>
                <a:gd name="T1" fmla="*/ 112 h 229"/>
                <a:gd name="T2" fmla="*/ 175 w 261"/>
                <a:gd name="T3" fmla="*/ 0 h 229"/>
                <a:gd name="T4" fmla="*/ 0 w 261"/>
                <a:gd name="T5" fmla="*/ 229 h 229"/>
                <a:gd name="T6" fmla="*/ 259 w 261"/>
                <a:gd name="T7" fmla="*/ 112 h 229"/>
              </a:gdLst>
              <a:ahLst/>
              <a:cxnLst>
                <a:cxn ang="0">
                  <a:pos x="T0" y="T1"/>
                </a:cxn>
                <a:cxn ang="0">
                  <a:pos x="T2" y="T3"/>
                </a:cxn>
                <a:cxn ang="0">
                  <a:pos x="T4" y="T5"/>
                </a:cxn>
                <a:cxn ang="0">
                  <a:pos x="T6" y="T7"/>
                </a:cxn>
              </a:cxnLst>
              <a:rect l="0" t="0" r="r" b="b"/>
              <a:pathLst>
                <a:path w="261" h="229">
                  <a:moveTo>
                    <a:pt x="259" y="112"/>
                  </a:moveTo>
                  <a:cubicBezTo>
                    <a:pt x="253" y="107"/>
                    <a:pt x="261" y="99"/>
                    <a:pt x="175" y="0"/>
                  </a:cubicBezTo>
                  <a:cubicBezTo>
                    <a:pt x="204" y="34"/>
                    <a:pt x="0" y="229"/>
                    <a:pt x="0" y="229"/>
                  </a:cubicBezTo>
                  <a:cubicBezTo>
                    <a:pt x="229" y="88"/>
                    <a:pt x="253" y="107"/>
                    <a:pt x="259" y="112"/>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3">
              <a:extLst>
                <a:ext uri="{FF2B5EF4-FFF2-40B4-BE49-F238E27FC236}">
                  <a16:creationId xmlns:a16="http://schemas.microsoft.com/office/drawing/2014/main" id="{75A827F2-0FE0-4658-99EF-D78C75679370}"/>
                </a:ext>
              </a:extLst>
            </p:cNvPr>
            <p:cNvSpPr>
              <a:spLocks/>
            </p:cNvSpPr>
            <p:nvPr/>
          </p:nvSpPr>
          <p:spPr bwMode="auto">
            <a:xfrm>
              <a:off x="6231478" y="3835435"/>
              <a:ext cx="196241" cy="203334"/>
            </a:xfrm>
            <a:custGeom>
              <a:avLst/>
              <a:gdLst>
                <a:gd name="T0" fmla="*/ 84 w 164"/>
                <a:gd name="T1" fmla="*/ 171 h 171"/>
                <a:gd name="T2" fmla="*/ 164 w 164"/>
                <a:gd name="T3" fmla="*/ 105 h 171"/>
                <a:gd name="T4" fmla="*/ 152 w 164"/>
                <a:gd name="T5" fmla="*/ 92 h 171"/>
                <a:gd name="T6" fmla="*/ 153 w 164"/>
                <a:gd name="T7" fmla="*/ 91 h 171"/>
                <a:gd name="T8" fmla="*/ 95 w 164"/>
                <a:gd name="T9" fmla="*/ 15 h 171"/>
                <a:gd name="T10" fmla="*/ 94 w 164"/>
                <a:gd name="T11" fmla="*/ 15 h 171"/>
                <a:gd name="T12" fmla="*/ 84 w 164"/>
                <a:gd name="T13" fmla="*/ 0 h 171"/>
                <a:gd name="T14" fmla="*/ 0 w 164"/>
                <a:gd name="T15" fmla="*/ 60 h 171"/>
                <a:gd name="T16" fmla="*/ 84 w 164"/>
                <a:gd name="T17"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71">
                  <a:moveTo>
                    <a:pt x="84" y="171"/>
                  </a:moveTo>
                  <a:cubicBezTo>
                    <a:pt x="107" y="145"/>
                    <a:pt x="134" y="123"/>
                    <a:pt x="164" y="105"/>
                  </a:cubicBezTo>
                  <a:cubicBezTo>
                    <a:pt x="160" y="101"/>
                    <a:pt x="156" y="97"/>
                    <a:pt x="152" y="92"/>
                  </a:cubicBezTo>
                  <a:cubicBezTo>
                    <a:pt x="153" y="92"/>
                    <a:pt x="153" y="92"/>
                    <a:pt x="153" y="91"/>
                  </a:cubicBezTo>
                  <a:cubicBezTo>
                    <a:pt x="138" y="71"/>
                    <a:pt x="110" y="35"/>
                    <a:pt x="95" y="15"/>
                  </a:cubicBezTo>
                  <a:cubicBezTo>
                    <a:pt x="95" y="15"/>
                    <a:pt x="94" y="15"/>
                    <a:pt x="94" y="15"/>
                  </a:cubicBezTo>
                  <a:cubicBezTo>
                    <a:pt x="91" y="10"/>
                    <a:pt x="88" y="5"/>
                    <a:pt x="84" y="0"/>
                  </a:cubicBezTo>
                  <a:cubicBezTo>
                    <a:pt x="59" y="25"/>
                    <a:pt x="30" y="44"/>
                    <a:pt x="0" y="60"/>
                  </a:cubicBezTo>
                  <a:cubicBezTo>
                    <a:pt x="3" y="67"/>
                    <a:pt x="78" y="166"/>
                    <a:pt x="84" y="1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8" name="Oval 17">
            <a:extLst>
              <a:ext uri="{FF2B5EF4-FFF2-40B4-BE49-F238E27FC236}">
                <a16:creationId xmlns:a16="http://schemas.microsoft.com/office/drawing/2014/main" id="{9FF61069-49E6-4FBE-8BF8-EFA268BFD07A}"/>
              </a:ext>
            </a:extLst>
          </p:cNvPr>
          <p:cNvSpPr/>
          <p:nvPr/>
        </p:nvSpPr>
        <p:spPr>
          <a:xfrm>
            <a:off x="6485153" y="2200030"/>
            <a:ext cx="666750" cy="6667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24" name="Freeform 14">
            <a:extLst>
              <a:ext uri="{FF2B5EF4-FFF2-40B4-BE49-F238E27FC236}">
                <a16:creationId xmlns:a16="http://schemas.microsoft.com/office/drawing/2014/main" id="{710E2921-ED5E-411D-B461-23D7E09D788B}"/>
              </a:ext>
            </a:extLst>
          </p:cNvPr>
          <p:cNvSpPr>
            <a:spLocks noEditPoints="1"/>
          </p:cNvSpPr>
          <p:nvPr/>
        </p:nvSpPr>
        <p:spPr bwMode="auto">
          <a:xfrm>
            <a:off x="6610566" y="2325443"/>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19" name="TextBox 18">
            <a:extLst>
              <a:ext uri="{FF2B5EF4-FFF2-40B4-BE49-F238E27FC236}">
                <a16:creationId xmlns:a16="http://schemas.microsoft.com/office/drawing/2014/main" id="{2F50F490-8A6D-4D97-9985-FDA7CD6A9B9B}"/>
              </a:ext>
            </a:extLst>
          </p:cNvPr>
          <p:cNvSpPr txBox="1"/>
          <p:nvPr/>
        </p:nvSpPr>
        <p:spPr>
          <a:xfrm>
            <a:off x="7515752" y="2454953"/>
            <a:ext cx="398892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there.</a:t>
            </a:r>
          </a:p>
        </p:txBody>
      </p:sp>
      <p:sp>
        <p:nvSpPr>
          <p:cNvPr id="32" name="TextBox 31">
            <a:extLst>
              <a:ext uri="{FF2B5EF4-FFF2-40B4-BE49-F238E27FC236}">
                <a16:creationId xmlns:a16="http://schemas.microsoft.com/office/drawing/2014/main" id="{7D0DF16A-59BE-4CF6-8EFA-4101830C487C}"/>
              </a:ext>
            </a:extLst>
          </p:cNvPr>
          <p:cNvSpPr txBox="1"/>
          <p:nvPr/>
        </p:nvSpPr>
        <p:spPr>
          <a:xfrm>
            <a:off x="7515752" y="2083508"/>
            <a:ext cx="175648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Values</a:t>
            </a:r>
          </a:p>
        </p:txBody>
      </p:sp>
      <p:sp>
        <p:nvSpPr>
          <p:cNvPr id="43" name="Oval 42">
            <a:extLst>
              <a:ext uri="{FF2B5EF4-FFF2-40B4-BE49-F238E27FC236}">
                <a16:creationId xmlns:a16="http://schemas.microsoft.com/office/drawing/2014/main" id="{8B681D33-25F5-4472-B87A-F3837F1E6F83}"/>
              </a:ext>
            </a:extLst>
          </p:cNvPr>
          <p:cNvSpPr/>
          <p:nvPr/>
        </p:nvSpPr>
        <p:spPr>
          <a:xfrm>
            <a:off x="6485153" y="3750427"/>
            <a:ext cx="666750" cy="666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41" name="TextBox 40">
            <a:extLst>
              <a:ext uri="{FF2B5EF4-FFF2-40B4-BE49-F238E27FC236}">
                <a16:creationId xmlns:a16="http://schemas.microsoft.com/office/drawing/2014/main" id="{FDF16281-55F9-4F93-A7F2-DB8826477601}"/>
              </a:ext>
            </a:extLst>
          </p:cNvPr>
          <p:cNvSpPr txBox="1"/>
          <p:nvPr/>
        </p:nvSpPr>
        <p:spPr>
          <a:xfrm>
            <a:off x="7515752" y="4005350"/>
            <a:ext cx="398892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there.</a:t>
            </a:r>
          </a:p>
        </p:txBody>
      </p:sp>
      <p:sp>
        <p:nvSpPr>
          <p:cNvPr id="42" name="TextBox 41">
            <a:extLst>
              <a:ext uri="{FF2B5EF4-FFF2-40B4-BE49-F238E27FC236}">
                <a16:creationId xmlns:a16="http://schemas.microsoft.com/office/drawing/2014/main" id="{2F1BCECD-ABE7-4CC7-9666-27FE6CF9A3E0}"/>
              </a:ext>
            </a:extLst>
          </p:cNvPr>
          <p:cNvSpPr txBox="1"/>
          <p:nvPr/>
        </p:nvSpPr>
        <p:spPr>
          <a:xfrm>
            <a:off x="7515752" y="3633905"/>
            <a:ext cx="175648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Vision</a:t>
            </a:r>
          </a:p>
        </p:txBody>
      </p:sp>
      <p:sp>
        <p:nvSpPr>
          <p:cNvPr id="50" name="Oval 49">
            <a:extLst>
              <a:ext uri="{FF2B5EF4-FFF2-40B4-BE49-F238E27FC236}">
                <a16:creationId xmlns:a16="http://schemas.microsoft.com/office/drawing/2014/main" id="{A316C809-E0B7-4426-8487-C22AE5272700}"/>
              </a:ext>
            </a:extLst>
          </p:cNvPr>
          <p:cNvSpPr/>
          <p:nvPr/>
        </p:nvSpPr>
        <p:spPr>
          <a:xfrm>
            <a:off x="6485153" y="5300823"/>
            <a:ext cx="666750" cy="6667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0">
              <a:solidFill>
                <a:schemeClr val="bg1"/>
              </a:solidFill>
              <a:latin typeface="Inter" panose="020B0502030000000004" pitchFamily="34" charset="0"/>
              <a:ea typeface="Inter" panose="020B0502030000000004" pitchFamily="34" charset="0"/>
            </a:endParaRPr>
          </a:p>
        </p:txBody>
      </p:sp>
      <p:sp>
        <p:nvSpPr>
          <p:cNvPr id="48" name="TextBox 47">
            <a:extLst>
              <a:ext uri="{FF2B5EF4-FFF2-40B4-BE49-F238E27FC236}">
                <a16:creationId xmlns:a16="http://schemas.microsoft.com/office/drawing/2014/main" id="{5054D560-D125-48AA-A715-231BD00B1A23}"/>
              </a:ext>
            </a:extLst>
          </p:cNvPr>
          <p:cNvSpPr txBox="1"/>
          <p:nvPr/>
        </p:nvSpPr>
        <p:spPr>
          <a:xfrm>
            <a:off x="7515752" y="5555746"/>
            <a:ext cx="398892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there.</a:t>
            </a:r>
          </a:p>
        </p:txBody>
      </p:sp>
      <p:sp>
        <p:nvSpPr>
          <p:cNvPr id="49" name="TextBox 48">
            <a:extLst>
              <a:ext uri="{FF2B5EF4-FFF2-40B4-BE49-F238E27FC236}">
                <a16:creationId xmlns:a16="http://schemas.microsoft.com/office/drawing/2014/main" id="{72222DB2-8611-45A2-8D47-04847B2033D0}"/>
              </a:ext>
            </a:extLst>
          </p:cNvPr>
          <p:cNvSpPr txBox="1"/>
          <p:nvPr/>
        </p:nvSpPr>
        <p:spPr>
          <a:xfrm>
            <a:off x="7515752" y="5184301"/>
            <a:ext cx="1756488"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Goals</a:t>
            </a:r>
          </a:p>
        </p:txBody>
      </p:sp>
      <p:sp>
        <p:nvSpPr>
          <p:cNvPr id="52" name="Freeform 21">
            <a:extLst>
              <a:ext uri="{FF2B5EF4-FFF2-40B4-BE49-F238E27FC236}">
                <a16:creationId xmlns:a16="http://schemas.microsoft.com/office/drawing/2014/main" id="{6EA8E335-F28B-4C0C-B46D-FB11F6179382}"/>
              </a:ext>
            </a:extLst>
          </p:cNvPr>
          <p:cNvSpPr>
            <a:spLocks noEditPoints="1"/>
          </p:cNvSpPr>
          <p:nvPr/>
        </p:nvSpPr>
        <p:spPr bwMode="auto">
          <a:xfrm>
            <a:off x="6612947" y="3963946"/>
            <a:ext cx="411163" cy="239713"/>
          </a:xfrm>
          <a:custGeom>
            <a:avLst/>
            <a:gdLst>
              <a:gd name="T0" fmla="*/ 411163 w 257"/>
              <a:gd name="T1" fmla="*/ 119857 h 150"/>
              <a:gd name="T2" fmla="*/ 411163 w 257"/>
              <a:gd name="T3" fmla="*/ 121455 h 150"/>
              <a:gd name="T4" fmla="*/ 411163 w 257"/>
              <a:gd name="T5" fmla="*/ 121455 h 150"/>
              <a:gd name="T6" fmla="*/ 411163 w 257"/>
              <a:gd name="T7" fmla="*/ 121455 h 150"/>
              <a:gd name="T8" fmla="*/ 411163 w 257"/>
              <a:gd name="T9" fmla="*/ 121455 h 150"/>
              <a:gd name="T10" fmla="*/ 411163 w 257"/>
              <a:gd name="T11" fmla="*/ 123053 h 150"/>
              <a:gd name="T12" fmla="*/ 406363 w 257"/>
              <a:gd name="T13" fmla="*/ 131043 h 150"/>
              <a:gd name="T14" fmla="*/ 393565 w 257"/>
              <a:gd name="T15" fmla="*/ 145426 h 150"/>
              <a:gd name="T16" fmla="*/ 305573 w 257"/>
              <a:gd name="T17" fmla="*/ 210947 h 150"/>
              <a:gd name="T18" fmla="*/ 241578 w 257"/>
              <a:gd name="T19" fmla="*/ 234919 h 150"/>
              <a:gd name="T20" fmla="*/ 166385 w 257"/>
              <a:gd name="T21" fmla="*/ 233321 h 150"/>
              <a:gd name="T22" fmla="*/ 49596 w 257"/>
              <a:gd name="T23" fmla="*/ 174191 h 150"/>
              <a:gd name="T24" fmla="*/ 6399 w 257"/>
              <a:gd name="T25" fmla="*/ 131043 h 150"/>
              <a:gd name="T26" fmla="*/ 6399 w 257"/>
              <a:gd name="T27" fmla="*/ 108670 h 150"/>
              <a:gd name="T28" fmla="*/ 19198 w 257"/>
              <a:gd name="T29" fmla="*/ 94287 h 150"/>
              <a:gd name="T30" fmla="*/ 107190 w 257"/>
              <a:gd name="T31" fmla="*/ 28766 h 150"/>
              <a:gd name="T32" fmla="*/ 171185 w 257"/>
              <a:gd name="T33" fmla="*/ 4794 h 150"/>
              <a:gd name="T34" fmla="*/ 246378 w 257"/>
              <a:gd name="T35" fmla="*/ 6392 h 150"/>
              <a:gd name="T36" fmla="*/ 361567 w 257"/>
              <a:gd name="T37" fmla="*/ 65522 h 150"/>
              <a:gd name="T38" fmla="*/ 406363 w 257"/>
              <a:gd name="T39" fmla="*/ 108670 h 150"/>
              <a:gd name="T40" fmla="*/ 411163 w 257"/>
              <a:gd name="T41" fmla="*/ 116660 h 150"/>
              <a:gd name="T42" fmla="*/ 411163 w 257"/>
              <a:gd name="T43" fmla="*/ 118258 h 150"/>
              <a:gd name="T44" fmla="*/ 411163 w 257"/>
              <a:gd name="T45" fmla="*/ 118258 h 150"/>
              <a:gd name="T46" fmla="*/ 411163 w 257"/>
              <a:gd name="T47" fmla="*/ 118258 h 150"/>
              <a:gd name="T48" fmla="*/ 411163 w 257"/>
              <a:gd name="T49" fmla="*/ 118258 h 150"/>
              <a:gd name="T50" fmla="*/ 411163 w 257"/>
              <a:gd name="T51" fmla="*/ 119857 h 150"/>
              <a:gd name="T52" fmla="*/ 411163 w 257"/>
              <a:gd name="T53" fmla="*/ 119857 h 150"/>
              <a:gd name="T54" fmla="*/ 411163 w 257"/>
              <a:gd name="T55" fmla="*/ 119857 h 150"/>
              <a:gd name="T56" fmla="*/ 206381 w 257"/>
              <a:gd name="T57" fmla="*/ 39952 h 150"/>
              <a:gd name="T58" fmla="*/ 129588 w 257"/>
              <a:gd name="T59" fmla="*/ 116660 h 150"/>
              <a:gd name="T60" fmla="*/ 206381 w 257"/>
              <a:gd name="T61" fmla="*/ 193368 h 150"/>
              <a:gd name="T62" fmla="*/ 283175 w 257"/>
              <a:gd name="T63" fmla="*/ 116660 h 150"/>
              <a:gd name="T64" fmla="*/ 206381 w 257"/>
              <a:gd name="T65" fmla="*/ 39952 h 150"/>
              <a:gd name="T66" fmla="*/ 206381 w 257"/>
              <a:gd name="T67" fmla="*/ 155014 h 150"/>
              <a:gd name="T68" fmla="*/ 167985 w 257"/>
              <a:gd name="T69" fmla="*/ 116660 h 150"/>
              <a:gd name="T70" fmla="*/ 206381 w 257"/>
              <a:gd name="T71" fmla="*/ 78306 h 150"/>
              <a:gd name="T72" fmla="*/ 244778 w 257"/>
              <a:gd name="T73" fmla="*/ 116660 h 150"/>
              <a:gd name="T74" fmla="*/ 206381 w 257"/>
              <a:gd name="T75" fmla="*/ 155014 h 15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57" h="15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grpSp>
        <p:nvGrpSpPr>
          <p:cNvPr id="53" name="Group 52">
            <a:extLst>
              <a:ext uri="{FF2B5EF4-FFF2-40B4-BE49-F238E27FC236}">
                <a16:creationId xmlns:a16="http://schemas.microsoft.com/office/drawing/2014/main" id="{5DA15EAD-FC67-4506-913E-2611A2CFD4D8}"/>
              </a:ext>
            </a:extLst>
          </p:cNvPr>
          <p:cNvGrpSpPr/>
          <p:nvPr/>
        </p:nvGrpSpPr>
        <p:grpSpPr>
          <a:xfrm>
            <a:off x="6651675" y="5467345"/>
            <a:ext cx="333706" cy="333706"/>
            <a:chOff x="328613" y="4186238"/>
            <a:chExt cx="292100" cy="292100"/>
          </a:xfrm>
          <a:solidFill>
            <a:srgbClr val="FFFFFF"/>
          </a:solidFill>
        </p:grpSpPr>
        <p:sp>
          <p:nvSpPr>
            <p:cNvPr id="54" name="Freeform 71">
              <a:extLst>
                <a:ext uri="{FF2B5EF4-FFF2-40B4-BE49-F238E27FC236}">
                  <a16:creationId xmlns:a16="http://schemas.microsoft.com/office/drawing/2014/main" id="{96F0F52B-159B-4676-B2BB-7242D83A8E3A}"/>
                </a:ext>
              </a:extLst>
            </p:cNvPr>
            <p:cNvSpPr>
              <a:spLocks noEditPoints="1"/>
            </p:cNvSpPr>
            <p:nvPr/>
          </p:nvSpPr>
          <p:spPr bwMode="auto">
            <a:xfrm>
              <a:off x="414338" y="4186238"/>
              <a:ext cx="206375" cy="206375"/>
            </a:xfrm>
            <a:custGeom>
              <a:avLst/>
              <a:gdLst/>
              <a:ahLst/>
              <a:cxnLst>
                <a:cxn ang="0">
                  <a:pos x="57" y="8"/>
                </a:cxn>
                <a:cxn ang="0">
                  <a:pos x="33" y="23"/>
                </a:cxn>
                <a:cxn ang="0">
                  <a:pos x="2" y="54"/>
                </a:cxn>
                <a:cxn ang="0">
                  <a:pos x="2" y="64"/>
                </a:cxn>
                <a:cxn ang="0">
                  <a:pos x="18" y="79"/>
                </a:cxn>
                <a:cxn ang="0">
                  <a:pos x="28" y="79"/>
                </a:cxn>
                <a:cxn ang="0">
                  <a:pos x="59" y="49"/>
                </a:cxn>
                <a:cxn ang="0">
                  <a:pos x="74" y="25"/>
                </a:cxn>
                <a:cxn ang="0">
                  <a:pos x="82" y="0"/>
                </a:cxn>
                <a:cxn ang="0">
                  <a:pos x="57" y="8"/>
                </a:cxn>
                <a:cxn ang="0">
                  <a:pos x="36" y="61"/>
                </a:cxn>
                <a:cxn ang="0">
                  <a:pos x="20" y="61"/>
                </a:cxn>
                <a:cxn ang="0">
                  <a:pos x="20" y="46"/>
                </a:cxn>
                <a:cxn ang="0">
                  <a:pos x="36" y="46"/>
                </a:cxn>
                <a:cxn ang="0">
                  <a:pos x="36" y="61"/>
                </a:cxn>
                <a:cxn ang="0">
                  <a:pos x="56" y="41"/>
                </a:cxn>
                <a:cxn ang="0">
                  <a:pos x="41" y="41"/>
                </a:cxn>
                <a:cxn ang="0">
                  <a:pos x="41" y="26"/>
                </a:cxn>
                <a:cxn ang="0">
                  <a:pos x="56" y="26"/>
                </a:cxn>
                <a:cxn ang="0">
                  <a:pos x="56" y="41"/>
                </a:cxn>
              </a:cxnLst>
              <a:rect l="0" t="0" r="r" b="b"/>
              <a:pathLst>
                <a:path w="82" h="82">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Freeform 72">
              <a:extLst>
                <a:ext uri="{FF2B5EF4-FFF2-40B4-BE49-F238E27FC236}">
                  <a16:creationId xmlns:a16="http://schemas.microsoft.com/office/drawing/2014/main" id="{80EEF034-79AD-4216-977D-6B6C6F8FC7CE}"/>
                </a:ext>
              </a:extLst>
            </p:cNvPr>
            <p:cNvSpPr>
              <a:spLocks/>
            </p:cNvSpPr>
            <p:nvPr/>
          </p:nvSpPr>
          <p:spPr bwMode="auto">
            <a:xfrm>
              <a:off x="334963" y="4270375"/>
              <a:ext cx="98425" cy="85725"/>
            </a:xfrm>
            <a:custGeom>
              <a:avLst/>
              <a:gdLst/>
              <a:ahLst/>
              <a:cxnLst>
                <a:cxn ang="0">
                  <a:pos x="13" y="31"/>
                </a:cxn>
                <a:cxn ang="0">
                  <a:pos x="39" y="5"/>
                </a:cxn>
                <a:cxn ang="0">
                  <a:pos x="18" y="5"/>
                </a:cxn>
                <a:cxn ang="0">
                  <a:pos x="3" y="21"/>
                </a:cxn>
                <a:cxn ang="0">
                  <a:pos x="3" y="31"/>
                </a:cxn>
                <a:cxn ang="0">
                  <a:pos x="13" y="31"/>
                </a:cxn>
              </a:cxnLst>
              <a:rect l="0" t="0" r="r" b="b"/>
              <a:pathLst>
                <a:path w="39" h="34">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6" name="Freeform 73">
              <a:extLst>
                <a:ext uri="{FF2B5EF4-FFF2-40B4-BE49-F238E27FC236}">
                  <a16:creationId xmlns:a16="http://schemas.microsoft.com/office/drawing/2014/main" id="{FE1C6A56-517A-41F2-9876-270B20E746C4}"/>
                </a:ext>
              </a:extLst>
            </p:cNvPr>
            <p:cNvSpPr>
              <a:spLocks/>
            </p:cNvSpPr>
            <p:nvPr/>
          </p:nvSpPr>
          <p:spPr bwMode="auto">
            <a:xfrm>
              <a:off x="450851" y="4373563"/>
              <a:ext cx="85725" cy="98425"/>
            </a:xfrm>
            <a:custGeom>
              <a:avLst/>
              <a:gdLst/>
              <a:ahLst/>
              <a:cxnLst>
                <a:cxn ang="0">
                  <a:pos x="3" y="26"/>
                </a:cxn>
                <a:cxn ang="0">
                  <a:pos x="3" y="36"/>
                </a:cxn>
                <a:cxn ang="0">
                  <a:pos x="13" y="36"/>
                </a:cxn>
                <a:cxn ang="0">
                  <a:pos x="29" y="21"/>
                </a:cxn>
                <a:cxn ang="0">
                  <a:pos x="29" y="0"/>
                </a:cxn>
                <a:cxn ang="0">
                  <a:pos x="3" y="26"/>
                </a:cxn>
              </a:cxnLst>
              <a:rect l="0" t="0" r="r" b="b"/>
              <a:pathLst>
                <a:path w="34" h="39">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7" name="Freeform 74">
              <a:extLst>
                <a:ext uri="{FF2B5EF4-FFF2-40B4-BE49-F238E27FC236}">
                  <a16:creationId xmlns:a16="http://schemas.microsoft.com/office/drawing/2014/main" id="{74822543-D6E9-4FFD-9223-06C8884A4B84}"/>
                </a:ext>
              </a:extLst>
            </p:cNvPr>
            <p:cNvSpPr>
              <a:spLocks/>
            </p:cNvSpPr>
            <p:nvPr/>
          </p:nvSpPr>
          <p:spPr bwMode="auto">
            <a:xfrm>
              <a:off x="396876" y="4360863"/>
              <a:ext cx="49213" cy="50800"/>
            </a:xfrm>
            <a:custGeom>
              <a:avLst/>
              <a:gdLst/>
              <a:ahLst/>
              <a:cxnLst>
                <a:cxn ang="0">
                  <a:pos x="2" y="3"/>
                </a:cxn>
                <a:cxn ang="0">
                  <a:pos x="2" y="8"/>
                </a:cxn>
                <a:cxn ang="0">
                  <a:pos x="12" y="18"/>
                </a:cxn>
                <a:cxn ang="0">
                  <a:pos x="17" y="18"/>
                </a:cxn>
                <a:cxn ang="0">
                  <a:pos x="20" y="16"/>
                </a:cxn>
                <a:cxn ang="0">
                  <a:pos x="4" y="0"/>
                </a:cxn>
                <a:cxn ang="0">
                  <a:pos x="2" y="3"/>
                </a:cxn>
              </a:cxnLst>
              <a:rect l="0" t="0" r="r" b="b"/>
              <a:pathLst>
                <a:path w="20" h="2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8" name="Freeform 75">
              <a:extLst>
                <a:ext uri="{FF2B5EF4-FFF2-40B4-BE49-F238E27FC236}">
                  <a16:creationId xmlns:a16="http://schemas.microsoft.com/office/drawing/2014/main" id="{AC74CAA2-D7A0-41DA-B7E4-B1B82D170EDB}"/>
                </a:ext>
              </a:extLst>
            </p:cNvPr>
            <p:cNvSpPr>
              <a:spLocks/>
            </p:cNvSpPr>
            <p:nvPr/>
          </p:nvSpPr>
          <p:spPr bwMode="auto">
            <a:xfrm>
              <a:off x="328613" y="4387850"/>
              <a:ext cx="90488" cy="90488"/>
            </a:xfrm>
            <a:custGeom>
              <a:avLst/>
              <a:gdLst/>
              <a:ahLst/>
              <a:cxnLst>
                <a:cxn ang="0">
                  <a:pos x="0" y="36"/>
                </a:cxn>
                <a:cxn ang="0">
                  <a:pos x="29" y="7"/>
                </a:cxn>
                <a:cxn ang="0">
                  <a:pos x="0" y="36"/>
                </a:cxn>
              </a:cxnLst>
              <a:rect l="0" t="0" r="r" b="b"/>
              <a:pathLst>
                <a:path w="36" h="36">
                  <a:moveTo>
                    <a:pt x="0" y="36"/>
                  </a:moveTo>
                  <a:cubicBezTo>
                    <a:pt x="14" y="29"/>
                    <a:pt x="36" y="14"/>
                    <a:pt x="29" y="7"/>
                  </a:cubicBezTo>
                  <a:cubicBezTo>
                    <a:pt x="22" y="0"/>
                    <a:pt x="7" y="21"/>
                    <a:pt x="0" y="36"/>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cxnSp>
        <p:nvCxnSpPr>
          <p:cNvPr id="60" name="Straight Connector 59">
            <a:extLst>
              <a:ext uri="{FF2B5EF4-FFF2-40B4-BE49-F238E27FC236}">
                <a16:creationId xmlns:a16="http://schemas.microsoft.com/office/drawing/2014/main" id="{59E90E5D-83AE-48B3-AE68-A400E55F8236}"/>
              </a:ext>
            </a:extLst>
          </p:cNvPr>
          <p:cNvCxnSpPr/>
          <p:nvPr/>
        </p:nvCxnSpPr>
        <p:spPr>
          <a:xfrm>
            <a:off x="6818528" y="2972726"/>
            <a:ext cx="0" cy="671755"/>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2EC89F2-7F50-4BFE-8A13-FC5E7C13F57F}"/>
              </a:ext>
            </a:extLst>
          </p:cNvPr>
          <p:cNvCxnSpPr/>
          <p:nvPr/>
        </p:nvCxnSpPr>
        <p:spPr>
          <a:xfrm>
            <a:off x="6818528" y="4523123"/>
            <a:ext cx="0" cy="67175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66" name="Freeform 5">
            <a:extLst>
              <a:ext uri="{FF2B5EF4-FFF2-40B4-BE49-F238E27FC236}">
                <a16:creationId xmlns:a16="http://schemas.microsoft.com/office/drawing/2014/main" id="{852396A7-7CBA-4A9F-8910-08D6210EB7EF}"/>
              </a:ext>
            </a:extLst>
          </p:cNvPr>
          <p:cNvSpPr>
            <a:spLocks/>
          </p:cNvSpPr>
          <p:nvPr/>
        </p:nvSpPr>
        <p:spPr bwMode="auto">
          <a:xfrm>
            <a:off x="12593638" y="6832600"/>
            <a:ext cx="31750" cy="28575"/>
          </a:xfrm>
          <a:custGeom>
            <a:avLst/>
            <a:gdLst>
              <a:gd name="T0" fmla="*/ 8 w 10"/>
              <a:gd name="T1" fmla="*/ 9 h 9"/>
              <a:gd name="T2" fmla="*/ 0 w 10"/>
              <a:gd name="T3" fmla="*/ 3 h 9"/>
              <a:gd name="T4" fmla="*/ 2 w 10"/>
              <a:gd name="T5" fmla="*/ 0 h 9"/>
              <a:gd name="T6" fmla="*/ 10 w 10"/>
              <a:gd name="T7" fmla="*/ 6 h 9"/>
              <a:gd name="T8" fmla="*/ 8 w 10"/>
              <a:gd name="T9" fmla="*/ 9 h 9"/>
            </a:gdLst>
            <a:ahLst/>
            <a:cxnLst>
              <a:cxn ang="0">
                <a:pos x="T0" y="T1"/>
              </a:cxn>
              <a:cxn ang="0">
                <a:pos x="T2" y="T3"/>
              </a:cxn>
              <a:cxn ang="0">
                <a:pos x="T4" y="T5"/>
              </a:cxn>
              <a:cxn ang="0">
                <a:pos x="T6" y="T7"/>
              </a:cxn>
              <a:cxn ang="0">
                <a:pos x="T8" y="T9"/>
              </a:cxn>
            </a:cxnLst>
            <a:rect l="0" t="0" r="r" b="b"/>
            <a:pathLst>
              <a:path w="10" h="9">
                <a:moveTo>
                  <a:pt x="8" y="9"/>
                </a:moveTo>
                <a:cubicBezTo>
                  <a:pt x="5" y="7"/>
                  <a:pt x="2" y="5"/>
                  <a:pt x="0" y="3"/>
                </a:cubicBezTo>
                <a:cubicBezTo>
                  <a:pt x="2" y="0"/>
                  <a:pt x="2" y="0"/>
                  <a:pt x="2" y="0"/>
                </a:cubicBezTo>
                <a:cubicBezTo>
                  <a:pt x="5" y="2"/>
                  <a:pt x="7" y="4"/>
                  <a:pt x="10" y="6"/>
                </a:cubicBezTo>
                <a:lnTo>
                  <a:pt x="8" y="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8" name="Freeform 7">
            <a:extLst>
              <a:ext uri="{FF2B5EF4-FFF2-40B4-BE49-F238E27FC236}">
                <a16:creationId xmlns:a16="http://schemas.microsoft.com/office/drawing/2014/main" id="{BA19DD9E-10A7-466D-899A-DBACE9EC83FD}"/>
              </a:ext>
            </a:extLst>
          </p:cNvPr>
          <p:cNvSpPr>
            <a:spLocks/>
          </p:cNvSpPr>
          <p:nvPr/>
        </p:nvSpPr>
        <p:spPr bwMode="auto">
          <a:xfrm>
            <a:off x="12172950" y="3175"/>
            <a:ext cx="28575" cy="31750"/>
          </a:xfrm>
          <a:custGeom>
            <a:avLst/>
            <a:gdLst>
              <a:gd name="T0" fmla="*/ 3 w 9"/>
              <a:gd name="T1" fmla="*/ 10 h 10"/>
              <a:gd name="T2" fmla="*/ 0 w 9"/>
              <a:gd name="T3" fmla="*/ 8 h 10"/>
              <a:gd name="T4" fmla="*/ 6 w 9"/>
              <a:gd name="T5" fmla="*/ 0 h 10"/>
              <a:gd name="T6" fmla="*/ 9 w 9"/>
              <a:gd name="T7" fmla="*/ 2 h 10"/>
              <a:gd name="T8" fmla="*/ 3 w 9"/>
              <a:gd name="T9" fmla="*/ 10 h 10"/>
            </a:gdLst>
            <a:ahLst/>
            <a:cxnLst>
              <a:cxn ang="0">
                <a:pos x="T0" y="T1"/>
              </a:cxn>
              <a:cxn ang="0">
                <a:pos x="T2" y="T3"/>
              </a:cxn>
              <a:cxn ang="0">
                <a:pos x="T4" y="T5"/>
              </a:cxn>
              <a:cxn ang="0">
                <a:pos x="T6" y="T7"/>
              </a:cxn>
              <a:cxn ang="0">
                <a:pos x="T8" y="T9"/>
              </a:cxn>
            </a:cxnLst>
            <a:rect l="0" t="0" r="r" b="b"/>
            <a:pathLst>
              <a:path w="9" h="10">
                <a:moveTo>
                  <a:pt x="3" y="10"/>
                </a:moveTo>
                <a:cubicBezTo>
                  <a:pt x="0" y="8"/>
                  <a:pt x="0" y="8"/>
                  <a:pt x="0" y="8"/>
                </a:cubicBezTo>
                <a:cubicBezTo>
                  <a:pt x="2" y="5"/>
                  <a:pt x="4" y="2"/>
                  <a:pt x="6" y="0"/>
                </a:cubicBezTo>
                <a:cubicBezTo>
                  <a:pt x="9" y="2"/>
                  <a:pt x="9" y="2"/>
                  <a:pt x="9" y="2"/>
                </a:cubicBezTo>
                <a:cubicBezTo>
                  <a:pt x="7" y="5"/>
                  <a:pt x="5" y="7"/>
                  <a:pt x="3"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9" name="Freeform 89">
            <a:extLst>
              <a:ext uri="{FF2B5EF4-FFF2-40B4-BE49-F238E27FC236}">
                <a16:creationId xmlns:a16="http://schemas.microsoft.com/office/drawing/2014/main" id="{CC5CDB21-ED45-4698-91F2-EED54FAD1605}"/>
              </a:ext>
            </a:extLst>
          </p:cNvPr>
          <p:cNvSpPr>
            <a:spLocks noEditPoints="1"/>
          </p:cNvSpPr>
          <p:nvPr/>
        </p:nvSpPr>
        <p:spPr bwMode="auto">
          <a:xfrm rot="1261985">
            <a:off x="4214441" y="1719949"/>
            <a:ext cx="233362" cy="233362"/>
          </a:xfrm>
          <a:custGeom>
            <a:avLst/>
            <a:gdLst>
              <a:gd name="T0" fmla="*/ 233362 w 68"/>
              <a:gd name="T1" fmla="*/ 10295 h 68"/>
              <a:gd name="T2" fmla="*/ 199044 w 68"/>
              <a:gd name="T3" fmla="*/ 209339 h 68"/>
              <a:gd name="T4" fmla="*/ 195612 w 68"/>
              <a:gd name="T5" fmla="*/ 216203 h 68"/>
              <a:gd name="T6" fmla="*/ 192180 w 68"/>
              <a:gd name="T7" fmla="*/ 216203 h 68"/>
              <a:gd name="T8" fmla="*/ 188749 w 68"/>
              <a:gd name="T9" fmla="*/ 216203 h 68"/>
              <a:gd name="T10" fmla="*/ 120113 w 68"/>
              <a:gd name="T11" fmla="*/ 188749 h 68"/>
              <a:gd name="T12" fmla="*/ 78931 w 68"/>
              <a:gd name="T13" fmla="*/ 229930 h 68"/>
              <a:gd name="T14" fmla="*/ 75499 w 68"/>
              <a:gd name="T15" fmla="*/ 233362 h 68"/>
              <a:gd name="T16" fmla="*/ 72068 w 68"/>
              <a:gd name="T17" fmla="*/ 233362 h 68"/>
              <a:gd name="T18" fmla="*/ 65204 w 68"/>
              <a:gd name="T19" fmla="*/ 223067 h 68"/>
              <a:gd name="T20" fmla="*/ 65204 w 68"/>
              <a:gd name="T21" fmla="*/ 164726 h 68"/>
              <a:gd name="T22" fmla="*/ 3432 w 68"/>
              <a:gd name="T23" fmla="*/ 140704 h 68"/>
              <a:gd name="T24" fmla="*/ 0 w 68"/>
              <a:gd name="T25" fmla="*/ 133840 h 68"/>
              <a:gd name="T26" fmla="*/ 3432 w 68"/>
              <a:gd name="T27" fmla="*/ 123545 h 68"/>
              <a:gd name="T28" fmla="*/ 219635 w 68"/>
              <a:gd name="T29" fmla="*/ 0 h 68"/>
              <a:gd name="T30" fmla="*/ 229930 w 68"/>
              <a:gd name="T31" fmla="*/ 0 h 68"/>
              <a:gd name="T32" fmla="*/ 233362 w 68"/>
              <a:gd name="T33" fmla="*/ 10295 h 68"/>
              <a:gd name="T34" fmla="*/ 212771 w 68"/>
              <a:gd name="T35" fmla="*/ 24023 h 68"/>
              <a:gd name="T36" fmla="*/ 27454 w 68"/>
              <a:gd name="T37" fmla="*/ 130408 h 68"/>
              <a:gd name="T38" fmla="*/ 68636 w 68"/>
              <a:gd name="T39" fmla="*/ 147567 h 68"/>
              <a:gd name="T40" fmla="*/ 181885 w 68"/>
              <a:gd name="T41" fmla="*/ 65204 h 68"/>
              <a:gd name="T42" fmla="*/ 120113 w 68"/>
              <a:gd name="T43" fmla="*/ 168158 h 68"/>
              <a:gd name="T44" fmla="*/ 185317 w 68"/>
              <a:gd name="T45" fmla="*/ 195612 h 68"/>
              <a:gd name="T46" fmla="*/ 212771 w 68"/>
              <a:gd name="T47" fmla="*/ 24023 h 6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5" y="55"/>
                  <a:pt x="35" y="55"/>
                  <a:pt x="35" y="55"/>
                </a:cubicBezTo>
                <a:cubicBezTo>
                  <a:pt x="23" y="67"/>
                  <a:pt x="23" y="67"/>
                  <a:pt x="23" y="67"/>
                </a:cubicBezTo>
                <a:cubicBezTo>
                  <a:pt x="23" y="67"/>
                  <a:pt x="22" y="68"/>
                  <a:pt x="22" y="68"/>
                </a:cubicBezTo>
                <a:cubicBezTo>
                  <a:pt x="21" y="68"/>
                  <a:pt x="21" y="68"/>
                  <a:pt x="21" y="68"/>
                </a:cubicBezTo>
                <a:cubicBezTo>
                  <a:pt x="20" y="67"/>
                  <a:pt x="19" y="66"/>
                  <a:pt x="19" y="65"/>
                </a:cubicBezTo>
                <a:cubicBezTo>
                  <a:pt x="19" y="48"/>
                  <a:pt x="19" y="48"/>
                  <a:pt x="19" y="48"/>
                </a:cubicBezTo>
                <a:cubicBezTo>
                  <a:pt x="1" y="41"/>
                  <a:pt x="1" y="41"/>
                  <a:pt x="1" y="41"/>
                </a:cubicBezTo>
                <a:cubicBezTo>
                  <a:pt x="0" y="40"/>
                  <a:pt x="0" y="40"/>
                  <a:pt x="0" y="39"/>
                </a:cubicBezTo>
                <a:cubicBezTo>
                  <a:pt x="0" y="38"/>
                  <a:pt x="0" y="37"/>
                  <a:pt x="1" y="36"/>
                </a:cubicBezTo>
                <a:cubicBezTo>
                  <a:pt x="64" y="0"/>
                  <a:pt x="64" y="0"/>
                  <a:pt x="64" y="0"/>
                </a:cubicBezTo>
                <a:cubicBezTo>
                  <a:pt x="65" y="0"/>
                  <a:pt x="66" y="0"/>
                  <a:pt x="67" y="0"/>
                </a:cubicBezTo>
                <a:cubicBezTo>
                  <a:pt x="68" y="1"/>
                  <a:pt x="68" y="2"/>
                  <a:pt x="68" y="3"/>
                </a:cubicBezTo>
                <a:close/>
                <a:moveTo>
                  <a:pt x="62" y="7"/>
                </a:moveTo>
                <a:cubicBezTo>
                  <a:pt x="8" y="38"/>
                  <a:pt x="8" y="38"/>
                  <a:pt x="8" y="38"/>
                </a:cubicBezTo>
                <a:cubicBezTo>
                  <a:pt x="20" y="43"/>
                  <a:pt x="20" y="43"/>
                  <a:pt x="20" y="43"/>
                </a:cubicBezTo>
                <a:cubicBezTo>
                  <a:pt x="53" y="19"/>
                  <a:pt x="53" y="19"/>
                  <a:pt x="53" y="19"/>
                </a:cubicBezTo>
                <a:cubicBezTo>
                  <a:pt x="35" y="49"/>
                  <a:pt x="35" y="49"/>
                  <a:pt x="35" y="49"/>
                </a:cubicBezTo>
                <a:cubicBezTo>
                  <a:pt x="54" y="57"/>
                  <a:pt x="54" y="57"/>
                  <a:pt x="54" y="57"/>
                </a:cubicBezTo>
                <a:lnTo>
                  <a:pt x="62" y="7"/>
                </a:lnTo>
                <a:close/>
              </a:path>
            </a:pathLst>
          </a:custGeom>
          <a:solidFill>
            <a:schemeClr val="accent1"/>
          </a:solidFill>
          <a:ln>
            <a:noFill/>
          </a:ln>
        </p:spPr>
        <p:txBody>
          <a:bodyPr/>
          <a:lstStyle/>
          <a:p>
            <a:endParaRPr lang="en-US" dirty="0">
              <a:latin typeface="Roboto" panose="02000000000000000000" pitchFamily="2" charset="0"/>
            </a:endParaRPr>
          </a:p>
        </p:txBody>
      </p:sp>
      <p:sp>
        <p:nvSpPr>
          <p:cNvPr id="70" name="Oval 69">
            <a:extLst>
              <a:ext uri="{FF2B5EF4-FFF2-40B4-BE49-F238E27FC236}">
                <a16:creationId xmlns:a16="http://schemas.microsoft.com/office/drawing/2014/main" id="{7C9D1BA0-E25E-444F-857B-09AD46187787}"/>
              </a:ext>
            </a:extLst>
          </p:cNvPr>
          <p:cNvSpPr/>
          <p:nvPr/>
        </p:nvSpPr>
        <p:spPr>
          <a:xfrm>
            <a:off x="4908953" y="3633905"/>
            <a:ext cx="762000" cy="762000"/>
          </a:xfrm>
          <a:prstGeom prst="ellipse">
            <a:avLst/>
          </a:prstGeom>
          <a:no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1" name="Oval 70">
            <a:extLst>
              <a:ext uri="{FF2B5EF4-FFF2-40B4-BE49-F238E27FC236}">
                <a16:creationId xmlns:a16="http://schemas.microsoft.com/office/drawing/2014/main" id="{E19E9619-88C7-480B-AD35-95D71FA3BC01}"/>
              </a:ext>
            </a:extLst>
          </p:cNvPr>
          <p:cNvSpPr/>
          <p:nvPr/>
        </p:nvSpPr>
        <p:spPr>
          <a:xfrm>
            <a:off x="4727424" y="5204961"/>
            <a:ext cx="302466" cy="30246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2" name="Oval 71">
            <a:extLst>
              <a:ext uri="{FF2B5EF4-FFF2-40B4-BE49-F238E27FC236}">
                <a16:creationId xmlns:a16="http://schemas.microsoft.com/office/drawing/2014/main" id="{1522B072-BBDF-4DEA-9703-4FA868940141}"/>
              </a:ext>
            </a:extLst>
          </p:cNvPr>
          <p:cNvSpPr/>
          <p:nvPr/>
        </p:nvSpPr>
        <p:spPr>
          <a:xfrm>
            <a:off x="5137519" y="6006013"/>
            <a:ext cx="1347634" cy="134763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Oval 72">
            <a:extLst>
              <a:ext uri="{FF2B5EF4-FFF2-40B4-BE49-F238E27FC236}">
                <a16:creationId xmlns:a16="http://schemas.microsoft.com/office/drawing/2014/main" id="{6F78EDBB-2A5E-46A5-8472-BB88E2604521}"/>
              </a:ext>
            </a:extLst>
          </p:cNvPr>
          <p:cNvSpPr/>
          <p:nvPr/>
        </p:nvSpPr>
        <p:spPr>
          <a:xfrm>
            <a:off x="2691324" y="2130353"/>
            <a:ext cx="228436" cy="22843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4" name="Oval 73">
            <a:extLst>
              <a:ext uri="{FF2B5EF4-FFF2-40B4-BE49-F238E27FC236}">
                <a16:creationId xmlns:a16="http://schemas.microsoft.com/office/drawing/2014/main" id="{67D801AA-BFEE-4D41-B2C1-A77D706B00EB}"/>
              </a:ext>
            </a:extLst>
          </p:cNvPr>
          <p:cNvSpPr/>
          <p:nvPr/>
        </p:nvSpPr>
        <p:spPr>
          <a:xfrm>
            <a:off x="2591659" y="2030688"/>
            <a:ext cx="427766" cy="427766"/>
          </a:xfrm>
          <a:prstGeom prst="ellipse">
            <a:avLst/>
          </a:prstGeom>
          <a:no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Freeform 62">
            <a:extLst>
              <a:ext uri="{FF2B5EF4-FFF2-40B4-BE49-F238E27FC236}">
                <a16:creationId xmlns:a16="http://schemas.microsoft.com/office/drawing/2014/main" id="{3E5BEF6D-5C63-43CE-AF3E-D10F67B69B7D}"/>
              </a:ext>
            </a:extLst>
          </p:cNvPr>
          <p:cNvSpPr>
            <a:spLocks noEditPoints="1"/>
          </p:cNvSpPr>
          <p:nvPr/>
        </p:nvSpPr>
        <p:spPr bwMode="auto">
          <a:xfrm>
            <a:off x="5128952" y="3852615"/>
            <a:ext cx="322002" cy="32458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tx2">
              <a:lumMod val="10000"/>
              <a:lumOff val="90000"/>
            </a:schemeClr>
          </a:solidFill>
          <a:ln>
            <a:noFill/>
          </a:ln>
        </p:spPr>
        <p:txBody>
          <a:bodyPr/>
          <a:lstStyle/>
          <a:p>
            <a:endParaRPr lang="en-US" dirty="0">
              <a:latin typeface="Roboto" panose="02000000000000000000" pitchFamily="2" charset="0"/>
            </a:endParaRPr>
          </a:p>
        </p:txBody>
      </p:sp>
      <p:sp>
        <p:nvSpPr>
          <p:cNvPr id="76" name="Freeform 77">
            <a:extLst>
              <a:ext uri="{FF2B5EF4-FFF2-40B4-BE49-F238E27FC236}">
                <a16:creationId xmlns:a16="http://schemas.microsoft.com/office/drawing/2014/main" id="{A2FD3848-3F1B-45D4-B2B8-F438D2093CD3}"/>
              </a:ext>
            </a:extLst>
          </p:cNvPr>
          <p:cNvSpPr>
            <a:spLocks noEditPoints="1"/>
          </p:cNvSpPr>
          <p:nvPr/>
        </p:nvSpPr>
        <p:spPr bwMode="auto">
          <a:xfrm>
            <a:off x="5450472" y="6318969"/>
            <a:ext cx="721728" cy="721722"/>
          </a:xfrm>
          <a:custGeom>
            <a:avLst/>
            <a:gdLst>
              <a:gd name="T0" fmla="*/ 233363 w 68"/>
              <a:gd name="T1" fmla="*/ 116682 h 68"/>
              <a:gd name="T2" fmla="*/ 116682 w 68"/>
              <a:gd name="T3" fmla="*/ 233363 h 68"/>
              <a:gd name="T4" fmla="*/ 0 w 68"/>
              <a:gd name="T5" fmla="*/ 116682 h 68"/>
              <a:gd name="T6" fmla="*/ 116682 w 68"/>
              <a:gd name="T7" fmla="*/ 0 h 68"/>
              <a:gd name="T8" fmla="*/ 233363 w 68"/>
              <a:gd name="T9" fmla="*/ 116682 h 68"/>
              <a:gd name="T10" fmla="*/ 51477 w 68"/>
              <a:gd name="T11" fmla="*/ 137272 h 68"/>
              <a:gd name="T12" fmla="*/ 48045 w 68"/>
              <a:gd name="T13" fmla="*/ 116682 h 68"/>
              <a:gd name="T14" fmla="*/ 51477 w 68"/>
              <a:gd name="T15" fmla="*/ 92659 h 68"/>
              <a:gd name="T16" fmla="*/ 27454 w 68"/>
              <a:gd name="T17" fmla="*/ 68636 h 68"/>
              <a:gd name="T18" fmla="*/ 17159 w 68"/>
              <a:gd name="T19" fmla="*/ 116682 h 68"/>
              <a:gd name="T20" fmla="*/ 27454 w 68"/>
              <a:gd name="T21" fmla="*/ 161295 h 68"/>
              <a:gd name="T22" fmla="*/ 51477 w 68"/>
              <a:gd name="T23" fmla="*/ 137272 h 68"/>
              <a:gd name="T24" fmla="*/ 164727 w 68"/>
              <a:gd name="T25" fmla="*/ 116682 h 68"/>
              <a:gd name="T26" fmla="*/ 116682 w 68"/>
              <a:gd name="T27" fmla="*/ 65204 h 68"/>
              <a:gd name="T28" fmla="*/ 65204 w 68"/>
              <a:gd name="T29" fmla="*/ 116682 h 68"/>
              <a:gd name="T30" fmla="*/ 116682 w 68"/>
              <a:gd name="T31" fmla="*/ 164727 h 68"/>
              <a:gd name="T32" fmla="*/ 164727 w 68"/>
              <a:gd name="T33" fmla="*/ 116682 h 68"/>
              <a:gd name="T34" fmla="*/ 68636 w 68"/>
              <a:gd name="T35" fmla="*/ 27454 h 68"/>
              <a:gd name="T36" fmla="*/ 92659 w 68"/>
              <a:gd name="T37" fmla="*/ 51477 h 68"/>
              <a:gd name="T38" fmla="*/ 116682 w 68"/>
              <a:gd name="T39" fmla="*/ 48045 h 68"/>
              <a:gd name="T40" fmla="*/ 137272 w 68"/>
              <a:gd name="T41" fmla="*/ 51477 h 68"/>
              <a:gd name="T42" fmla="*/ 161295 w 68"/>
              <a:gd name="T43" fmla="*/ 27454 h 68"/>
              <a:gd name="T44" fmla="*/ 116682 w 68"/>
              <a:gd name="T45" fmla="*/ 17159 h 68"/>
              <a:gd name="T46" fmla="*/ 68636 w 68"/>
              <a:gd name="T47" fmla="*/ 27454 h 68"/>
              <a:gd name="T48" fmla="*/ 161295 w 68"/>
              <a:gd name="T49" fmla="*/ 202477 h 68"/>
              <a:gd name="T50" fmla="*/ 137272 w 68"/>
              <a:gd name="T51" fmla="*/ 178454 h 68"/>
              <a:gd name="T52" fmla="*/ 116682 w 68"/>
              <a:gd name="T53" fmla="*/ 181886 h 68"/>
              <a:gd name="T54" fmla="*/ 92659 w 68"/>
              <a:gd name="T55" fmla="*/ 178454 h 68"/>
              <a:gd name="T56" fmla="*/ 68636 w 68"/>
              <a:gd name="T57" fmla="*/ 202477 h 68"/>
              <a:gd name="T58" fmla="*/ 116682 w 68"/>
              <a:gd name="T59" fmla="*/ 216204 h 68"/>
              <a:gd name="T60" fmla="*/ 161295 w 68"/>
              <a:gd name="T61" fmla="*/ 202477 h 68"/>
              <a:gd name="T62" fmla="*/ 205909 w 68"/>
              <a:gd name="T63" fmla="*/ 161295 h 68"/>
              <a:gd name="T64" fmla="*/ 216204 w 68"/>
              <a:gd name="T65" fmla="*/ 116682 h 68"/>
              <a:gd name="T66" fmla="*/ 205909 w 68"/>
              <a:gd name="T67" fmla="*/ 68636 h 68"/>
              <a:gd name="T68" fmla="*/ 178454 w 68"/>
              <a:gd name="T69" fmla="*/ 92659 h 68"/>
              <a:gd name="T70" fmla="*/ 181886 w 68"/>
              <a:gd name="T71" fmla="*/ 116682 h 68"/>
              <a:gd name="T72" fmla="*/ 178454 w 68"/>
              <a:gd name="T73" fmla="*/ 137272 h 68"/>
              <a:gd name="T74" fmla="*/ 205909 w 68"/>
              <a:gd name="T75" fmla="*/ 161295 h 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a:noFill/>
          </a:ln>
        </p:spPr>
        <p:txBody>
          <a:bodyPr/>
          <a:lstStyle/>
          <a:p>
            <a:endParaRPr lang="en-US" dirty="0">
              <a:latin typeface="Roboto" panose="02000000000000000000" pitchFamily="2" charset="0"/>
            </a:endParaRPr>
          </a:p>
        </p:txBody>
      </p:sp>
      <p:sp>
        <p:nvSpPr>
          <p:cNvPr id="78" name="Freeform 169">
            <a:extLst>
              <a:ext uri="{FF2B5EF4-FFF2-40B4-BE49-F238E27FC236}">
                <a16:creationId xmlns:a16="http://schemas.microsoft.com/office/drawing/2014/main" id="{DC5EC926-2D38-48CD-96A3-62112B27B952}"/>
              </a:ext>
            </a:extLst>
          </p:cNvPr>
          <p:cNvSpPr>
            <a:spLocks/>
          </p:cNvSpPr>
          <p:nvPr/>
        </p:nvSpPr>
        <p:spPr bwMode="auto">
          <a:xfrm>
            <a:off x="4837651" y="5275585"/>
            <a:ext cx="101062" cy="161218"/>
          </a:xfrm>
          <a:custGeom>
            <a:avLst/>
            <a:gdLst>
              <a:gd name="T0" fmla="*/ 34192 w 39"/>
              <a:gd name="T1" fmla="*/ 209294 h 62"/>
              <a:gd name="T2" fmla="*/ 23935 w 39"/>
              <a:gd name="T3" fmla="*/ 209294 h 62"/>
              <a:gd name="T4" fmla="*/ 3419 w 39"/>
              <a:gd name="T5" fmla="*/ 188708 h 62"/>
              <a:gd name="T6" fmla="*/ 3419 w 39"/>
              <a:gd name="T7" fmla="*/ 174983 h 62"/>
              <a:gd name="T8" fmla="*/ 71804 w 39"/>
              <a:gd name="T9" fmla="*/ 106363 h 62"/>
              <a:gd name="T10" fmla="*/ 3419 w 39"/>
              <a:gd name="T11" fmla="*/ 37742 h 62"/>
              <a:gd name="T12" fmla="*/ 3419 w 39"/>
              <a:gd name="T13" fmla="*/ 27448 h 62"/>
              <a:gd name="T14" fmla="*/ 23935 w 39"/>
              <a:gd name="T15" fmla="*/ 3431 h 62"/>
              <a:gd name="T16" fmla="*/ 34192 w 39"/>
              <a:gd name="T17" fmla="*/ 3431 h 62"/>
              <a:gd name="T18" fmla="*/ 129931 w 39"/>
              <a:gd name="T19" fmla="*/ 102931 h 62"/>
              <a:gd name="T20" fmla="*/ 129931 w 39"/>
              <a:gd name="T21" fmla="*/ 113225 h 62"/>
              <a:gd name="T22" fmla="*/ 34192 w 39"/>
              <a:gd name="T23" fmla="*/ 209294 h 6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9" h="62">
                <a:moveTo>
                  <a:pt x="10" y="61"/>
                </a:moveTo>
                <a:cubicBezTo>
                  <a:pt x="9" y="62"/>
                  <a:pt x="8" y="62"/>
                  <a:pt x="7" y="61"/>
                </a:cubicBezTo>
                <a:cubicBezTo>
                  <a:pt x="1" y="55"/>
                  <a:pt x="1" y="55"/>
                  <a:pt x="1" y="55"/>
                </a:cubicBezTo>
                <a:cubicBezTo>
                  <a:pt x="0" y="54"/>
                  <a:pt x="0" y="52"/>
                  <a:pt x="1" y="51"/>
                </a:cubicBezTo>
                <a:cubicBezTo>
                  <a:pt x="21" y="31"/>
                  <a:pt x="21" y="31"/>
                  <a:pt x="21" y="31"/>
                </a:cubicBezTo>
                <a:cubicBezTo>
                  <a:pt x="1" y="11"/>
                  <a:pt x="1" y="11"/>
                  <a:pt x="1" y="11"/>
                </a:cubicBezTo>
                <a:cubicBezTo>
                  <a:pt x="0" y="10"/>
                  <a:pt x="0" y="9"/>
                  <a:pt x="1" y="8"/>
                </a:cubicBezTo>
                <a:cubicBezTo>
                  <a:pt x="7" y="1"/>
                  <a:pt x="7" y="1"/>
                  <a:pt x="7" y="1"/>
                </a:cubicBezTo>
                <a:cubicBezTo>
                  <a:pt x="8" y="0"/>
                  <a:pt x="9" y="0"/>
                  <a:pt x="10" y="1"/>
                </a:cubicBezTo>
                <a:cubicBezTo>
                  <a:pt x="38" y="30"/>
                  <a:pt x="38" y="30"/>
                  <a:pt x="38" y="30"/>
                </a:cubicBezTo>
                <a:cubicBezTo>
                  <a:pt x="39" y="31"/>
                  <a:pt x="39" y="32"/>
                  <a:pt x="38" y="33"/>
                </a:cubicBezTo>
                <a:lnTo>
                  <a:pt x="10" y="61"/>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89616696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Oval 5">
            <a:extLst>
              <a:ext uri="{FF2B5EF4-FFF2-40B4-BE49-F238E27FC236}">
                <a16:creationId xmlns:a16="http://schemas.microsoft.com/office/drawing/2014/main" id="{399FB848-86F5-45EF-818E-144363CE6B2D}"/>
              </a:ext>
            </a:extLst>
          </p:cNvPr>
          <p:cNvSpPr>
            <a:spLocks noChangeArrowheads="1"/>
          </p:cNvSpPr>
          <p:nvPr/>
        </p:nvSpPr>
        <p:spPr bwMode="auto">
          <a:xfrm>
            <a:off x="8031761" y="1394359"/>
            <a:ext cx="3796766" cy="3796766"/>
          </a:xfrm>
          <a:prstGeom prst="ellipse">
            <a:avLst/>
          </a:prstGeom>
          <a:noFill/>
          <a:ln w="19050">
            <a:solidFill>
              <a:schemeClr val="tx2">
                <a:lumMod val="10000"/>
                <a:lumOff val="90000"/>
              </a:schemeClr>
            </a:solidFill>
            <a:prstDash val="dash"/>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Oval 5">
            <a:extLst>
              <a:ext uri="{FF2B5EF4-FFF2-40B4-BE49-F238E27FC236}">
                <a16:creationId xmlns:a16="http://schemas.microsoft.com/office/drawing/2014/main" id="{0FF34907-EB52-4AB4-8FB2-25C4DFB33EA1}"/>
              </a:ext>
            </a:extLst>
          </p:cNvPr>
          <p:cNvSpPr>
            <a:spLocks noChangeArrowheads="1"/>
          </p:cNvSpPr>
          <p:nvPr/>
        </p:nvSpPr>
        <p:spPr bwMode="auto">
          <a:xfrm>
            <a:off x="8355611" y="1795761"/>
            <a:ext cx="3149066" cy="3149066"/>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Oval 5">
            <a:extLst>
              <a:ext uri="{FF2B5EF4-FFF2-40B4-BE49-F238E27FC236}">
                <a16:creationId xmlns:a16="http://schemas.microsoft.com/office/drawing/2014/main" id="{1CF334CE-7C14-4292-B115-35038C05E6E9}"/>
              </a:ext>
            </a:extLst>
          </p:cNvPr>
          <p:cNvSpPr>
            <a:spLocks noChangeArrowheads="1"/>
          </p:cNvSpPr>
          <p:nvPr/>
        </p:nvSpPr>
        <p:spPr bwMode="auto">
          <a:xfrm>
            <a:off x="8355611" y="1718209"/>
            <a:ext cx="3149066" cy="3149066"/>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Oval 6">
            <a:extLst>
              <a:ext uri="{FF2B5EF4-FFF2-40B4-BE49-F238E27FC236}">
                <a16:creationId xmlns:a16="http://schemas.microsoft.com/office/drawing/2014/main" id="{9A7B3252-9DE2-48EB-8FEC-D2FACBF64E1D}"/>
              </a:ext>
            </a:extLst>
          </p:cNvPr>
          <p:cNvSpPr>
            <a:spLocks noChangeArrowheads="1"/>
          </p:cNvSpPr>
          <p:nvPr/>
        </p:nvSpPr>
        <p:spPr bwMode="auto">
          <a:xfrm>
            <a:off x="8671348" y="2031869"/>
            <a:ext cx="2519668" cy="251966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Oval 7">
            <a:extLst>
              <a:ext uri="{FF2B5EF4-FFF2-40B4-BE49-F238E27FC236}">
                <a16:creationId xmlns:a16="http://schemas.microsoft.com/office/drawing/2014/main" id="{B50D54B0-F181-4704-9421-04FB995FA7D3}"/>
              </a:ext>
            </a:extLst>
          </p:cNvPr>
          <p:cNvSpPr>
            <a:spLocks noChangeArrowheads="1"/>
          </p:cNvSpPr>
          <p:nvPr/>
        </p:nvSpPr>
        <p:spPr bwMode="auto">
          <a:xfrm>
            <a:off x="8987086" y="2349684"/>
            <a:ext cx="1888194" cy="1886116"/>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Oval 8">
            <a:extLst>
              <a:ext uri="{FF2B5EF4-FFF2-40B4-BE49-F238E27FC236}">
                <a16:creationId xmlns:a16="http://schemas.microsoft.com/office/drawing/2014/main" id="{5B5D6CB6-A3A1-4792-872F-E732076A8050}"/>
              </a:ext>
            </a:extLst>
          </p:cNvPr>
          <p:cNvSpPr>
            <a:spLocks noChangeArrowheads="1"/>
          </p:cNvSpPr>
          <p:nvPr/>
        </p:nvSpPr>
        <p:spPr bwMode="auto">
          <a:xfrm>
            <a:off x="9302824" y="2665421"/>
            <a:ext cx="1254641" cy="125464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Oval 9">
            <a:extLst>
              <a:ext uri="{FF2B5EF4-FFF2-40B4-BE49-F238E27FC236}">
                <a16:creationId xmlns:a16="http://schemas.microsoft.com/office/drawing/2014/main" id="{57A6F21D-69D8-40FB-91CB-D3A810B4266F}"/>
              </a:ext>
            </a:extLst>
          </p:cNvPr>
          <p:cNvSpPr>
            <a:spLocks noChangeArrowheads="1"/>
          </p:cNvSpPr>
          <p:nvPr/>
        </p:nvSpPr>
        <p:spPr bwMode="auto">
          <a:xfrm>
            <a:off x="9618561" y="2979081"/>
            <a:ext cx="625244" cy="625244"/>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22DE6342-0E21-44EB-B9B6-2DB44BAE0755}"/>
              </a:ext>
            </a:extLst>
          </p:cNvPr>
          <p:cNvSpPr txBox="1"/>
          <p:nvPr/>
        </p:nvSpPr>
        <p:spPr>
          <a:xfrm>
            <a:off x="564785" y="523875"/>
            <a:ext cx="3846512" cy="769441"/>
          </a:xfrm>
          <a:prstGeom prst="rect">
            <a:avLst/>
          </a:prstGeom>
          <a:noFill/>
        </p:spPr>
        <p:txBody>
          <a:bodyPr wrap="square" rtlCol="0">
            <a:spAutoFit/>
          </a:bodyPr>
          <a:lstStyle/>
          <a:p>
            <a:r>
              <a:rPr lang="en-US" sz="4400">
                <a:solidFill>
                  <a:schemeClr val="tx1">
                    <a:lumMod val="85000"/>
                    <a:lumOff val="15000"/>
                  </a:schemeClr>
                </a:solidFill>
                <a:latin typeface="Inter" panose="020B0502030000000004" pitchFamily="34" charset="0"/>
                <a:ea typeface="Inter" panose="020B0502030000000004" pitchFamily="34" charset="0"/>
              </a:rPr>
              <a:t>Our Goals</a:t>
            </a:r>
          </a:p>
        </p:txBody>
      </p:sp>
      <p:sp>
        <p:nvSpPr>
          <p:cNvPr id="4" name="TextBox 3">
            <a:extLst>
              <a:ext uri="{FF2B5EF4-FFF2-40B4-BE49-F238E27FC236}">
                <a16:creationId xmlns:a16="http://schemas.microsoft.com/office/drawing/2014/main" id="{CD5EC3EB-A3DD-489A-BAF8-CF79E0D1D024}"/>
              </a:ext>
            </a:extLst>
          </p:cNvPr>
          <p:cNvSpPr txBox="1"/>
          <p:nvPr/>
        </p:nvSpPr>
        <p:spPr>
          <a:xfrm>
            <a:off x="602267" y="1225433"/>
            <a:ext cx="2571750"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Arrow: Right 4">
            <a:extLst>
              <a:ext uri="{FF2B5EF4-FFF2-40B4-BE49-F238E27FC236}">
                <a16:creationId xmlns:a16="http://schemas.microsoft.com/office/drawing/2014/main" id="{4454E7C9-1626-4972-8A81-59D7EE162BCD}"/>
              </a:ext>
            </a:extLst>
          </p:cNvPr>
          <p:cNvSpPr/>
          <p:nvPr/>
        </p:nvSpPr>
        <p:spPr>
          <a:xfrm>
            <a:off x="5389871" y="2160091"/>
            <a:ext cx="3230254" cy="2268765"/>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BA377FA3-2289-496B-B44E-58885E89BB14}"/>
              </a:ext>
            </a:extLst>
          </p:cNvPr>
          <p:cNvSpPr/>
          <p:nvPr/>
        </p:nvSpPr>
        <p:spPr>
          <a:xfrm>
            <a:off x="3038596" y="2724568"/>
            <a:ext cx="2351273" cy="11363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73C1E566-B82F-41A0-8A9C-F19DB6D52DAF}"/>
              </a:ext>
            </a:extLst>
          </p:cNvPr>
          <p:cNvSpPr/>
          <p:nvPr/>
        </p:nvSpPr>
        <p:spPr>
          <a:xfrm>
            <a:off x="687323" y="2724568"/>
            <a:ext cx="2351273" cy="11363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59CE7D9D-2478-45A7-AA7B-8CD47CCB3E7D}"/>
              </a:ext>
            </a:extLst>
          </p:cNvPr>
          <p:cNvSpPr txBox="1"/>
          <p:nvPr/>
        </p:nvSpPr>
        <p:spPr>
          <a:xfrm>
            <a:off x="687323" y="4228513"/>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1" name="TextBox 10">
            <a:extLst>
              <a:ext uri="{FF2B5EF4-FFF2-40B4-BE49-F238E27FC236}">
                <a16:creationId xmlns:a16="http://schemas.microsoft.com/office/drawing/2014/main" id="{639AA3F3-5CB2-4635-9417-D6B8B43674EE}"/>
              </a:ext>
            </a:extLst>
          </p:cNvPr>
          <p:cNvSpPr txBox="1"/>
          <p:nvPr/>
        </p:nvSpPr>
        <p:spPr>
          <a:xfrm>
            <a:off x="3010364" y="4228513"/>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2" name="TextBox 11">
            <a:extLst>
              <a:ext uri="{FF2B5EF4-FFF2-40B4-BE49-F238E27FC236}">
                <a16:creationId xmlns:a16="http://schemas.microsoft.com/office/drawing/2014/main" id="{B6D38A2B-22DF-4915-90BE-0CB6DC69E5E0}"/>
              </a:ext>
            </a:extLst>
          </p:cNvPr>
          <p:cNvSpPr txBox="1"/>
          <p:nvPr/>
        </p:nvSpPr>
        <p:spPr>
          <a:xfrm>
            <a:off x="5333406" y="4228513"/>
            <a:ext cx="1760601"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my farther six get hearted hundred to towards husband in are securing off occasion replying's. held in that feel his see own yet the strangers ye to a.</a:t>
            </a:r>
          </a:p>
        </p:txBody>
      </p:sp>
      <p:sp>
        <p:nvSpPr>
          <p:cNvPr id="15" name="TextBox 14">
            <a:extLst>
              <a:ext uri="{FF2B5EF4-FFF2-40B4-BE49-F238E27FC236}">
                <a16:creationId xmlns:a16="http://schemas.microsoft.com/office/drawing/2014/main" id="{9F2895B5-5EE7-4938-BA33-FFF2624E2772}"/>
              </a:ext>
            </a:extLst>
          </p:cNvPr>
          <p:cNvSpPr txBox="1"/>
          <p:nvPr/>
        </p:nvSpPr>
        <p:spPr>
          <a:xfrm>
            <a:off x="1311237" y="2157236"/>
            <a:ext cx="1103444" cy="769441"/>
          </a:xfrm>
          <a:prstGeom prst="rect">
            <a:avLst/>
          </a:prstGeom>
          <a:noFill/>
        </p:spPr>
        <p:txBody>
          <a:bodyPr wrap="square" rtlCol="0">
            <a:spAutoFit/>
          </a:bodyPr>
          <a:lstStyle/>
          <a:p>
            <a:pPr algn="ctr"/>
            <a:r>
              <a:rPr lang="en-US" sz="4400">
                <a:solidFill>
                  <a:schemeClr val="accent1"/>
                </a:solidFill>
                <a:latin typeface="Inter" panose="020B0502030000000004" pitchFamily="34" charset="0"/>
                <a:ea typeface="Inter" panose="020B0502030000000004" pitchFamily="34" charset="0"/>
              </a:rPr>
              <a:t>01</a:t>
            </a:r>
          </a:p>
        </p:txBody>
      </p:sp>
      <p:sp>
        <p:nvSpPr>
          <p:cNvPr id="16" name="TextBox 15">
            <a:extLst>
              <a:ext uri="{FF2B5EF4-FFF2-40B4-BE49-F238E27FC236}">
                <a16:creationId xmlns:a16="http://schemas.microsoft.com/office/drawing/2014/main" id="{E08D0B23-4260-4ECE-8765-6C135A39BE35}"/>
              </a:ext>
            </a:extLst>
          </p:cNvPr>
          <p:cNvSpPr txBox="1"/>
          <p:nvPr/>
        </p:nvSpPr>
        <p:spPr>
          <a:xfrm>
            <a:off x="3662510" y="2157236"/>
            <a:ext cx="1103444" cy="769441"/>
          </a:xfrm>
          <a:prstGeom prst="rect">
            <a:avLst/>
          </a:prstGeom>
          <a:noFill/>
        </p:spPr>
        <p:txBody>
          <a:bodyPr wrap="square" rtlCol="0">
            <a:spAutoFit/>
          </a:bodyPr>
          <a:lstStyle/>
          <a:p>
            <a:pPr algn="ctr"/>
            <a:r>
              <a:rPr lang="en-US" sz="4400">
                <a:solidFill>
                  <a:schemeClr val="accent2"/>
                </a:solidFill>
                <a:latin typeface="Inter" panose="020B0502030000000004" pitchFamily="34" charset="0"/>
                <a:ea typeface="Inter" panose="020B0502030000000004" pitchFamily="34" charset="0"/>
              </a:rPr>
              <a:t>02</a:t>
            </a:r>
          </a:p>
        </p:txBody>
      </p:sp>
      <p:sp>
        <p:nvSpPr>
          <p:cNvPr id="17" name="TextBox 16">
            <a:extLst>
              <a:ext uri="{FF2B5EF4-FFF2-40B4-BE49-F238E27FC236}">
                <a16:creationId xmlns:a16="http://schemas.microsoft.com/office/drawing/2014/main" id="{2A4C7C0C-EEB3-4964-8B50-932FAAC304B5}"/>
              </a:ext>
            </a:extLst>
          </p:cNvPr>
          <p:cNvSpPr txBox="1"/>
          <p:nvPr/>
        </p:nvSpPr>
        <p:spPr>
          <a:xfrm>
            <a:off x="5901554" y="2157236"/>
            <a:ext cx="1103444" cy="769441"/>
          </a:xfrm>
          <a:prstGeom prst="rect">
            <a:avLst/>
          </a:prstGeom>
          <a:noFill/>
        </p:spPr>
        <p:txBody>
          <a:bodyPr wrap="square" rtlCol="0">
            <a:spAutoFit/>
          </a:bodyPr>
          <a:lstStyle/>
          <a:p>
            <a:pPr algn="ctr"/>
            <a:r>
              <a:rPr lang="en-US" sz="4400">
                <a:solidFill>
                  <a:schemeClr val="accent3"/>
                </a:solidFill>
                <a:latin typeface="Inter" panose="020B0502030000000004" pitchFamily="34" charset="0"/>
                <a:ea typeface="Inter" panose="020B0502030000000004" pitchFamily="34" charset="0"/>
              </a:rPr>
              <a:t>03</a:t>
            </a:r>
          </a:p>
        </p:txBody>
      </p:sp>
      <p:sp>
        <p:nvSpPr>
          <p:cNvPr id="19" name="Rectangle 18">
            <a:extLst>
              <a:ext uri="{FF2B5EF4-FFF2-40B4-BE49-F238E27FC236}">
                <a16:creationId xmlns:a16="http://schemas.microsoft.com/office/drawing/2014/main" id="{99FDAB3A-F85A-4012-BE4F-926BFFC1863F}"/>
              </a:ext>
            </a:extLst>
          </p:cNvPr>
          <p:cNvSpPr/>
          <p:nvPr/>
        </p:nvSpPr>
        <p:spPr>
          <a:xfrm>
            <a:off x="5432425" y="6092066"/>
            <a:ext cx="1610781" cy="9918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3C9B20F0-911D-433E-A9D7-E469EB0BA806}"/>
              </a:ext>
            </a:extLst>
          </p:cNvPr>
          <p:cNvSpPr/>
          <p:nvPr/>
        </p:nvSpPr>
        <p:spPr>
          <a:xfrm>
            <a:off x="3108325" y="6092066"/>
            <a:ext cx="1589273" cy="991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20">
            <a:extLst>
              <a:ext uri="{FF2B5EF4-FFF2-40B4-BE49-F238E27FC236}">
                <a16:creationId xmlns:a16="http://schemas.microsoft.com/office/drawing/2014/main" id="{439916E3-38DF-45E7-A673-D3ABA50C8348}"/>
              </a:ext>
            </a:extLst>
          </p:cNvPr>
          <p:cNvSpPr/>
          <p:nvPr/>
        </p:nvSpPr>
        <p:spPr>
          <a:xfrm>
            <a:off x="784225" y="6092066"/>
            <a:ext cx="1562100" cy="99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3" name="Oval 32">
            <a:extLst>
              <a:ext uri="{FF2B5EF4-FFF2-40B4-BE49-F238E27FC236}">
                <a16:creationId xmlns:a16="http://schemas.microsoft.com/office/drawing/2014/main" id="{6604993E-39BF-41DD-AFAA-3093B9F92001}"/>
              </a:ext>
            </a:extLst>
          </p:cNvPr>
          <p:cNvSpPr/>
          <p:nvPr/>
        </p:nvSpPr>
        <p:spPr>
          <a:xfrm>
            <a:off x="7442988" y="2965984"/>
            <a:ext cx="653516" cy="653516"/>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9698F355-D850-413C-BFEC-FCA69E203BB5}"/>
              </a:ext>
            </a:extLst>
          </p:cNvPr>
          <p:cNvSpPr/>
          <p:nvPr/>
        </p:nvSpPr>
        <p:spPr>
          <a:xfrm>
            <a:off x="2711837" y="2965984"/>
            <a:ext cx="653516" cy="653516"/>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A47897D8-80AD-442C-8A40-C322007F1D56}"/>
              </a:ext>
            </a:extLst>
          </p:cNvPr>
          <p:cNvSpPr/>
          <p:nvPr/>
        </p:nvSpPr>
        <p:spPr>
          <a:xfrm>
            <a:off x="5052090" y="2965984"/>
            <a:ext cx="653516" cy="653516"/>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Freeform 152">
            <a:extLst>
              <a:ext uri="{FF2B5EF4-FFF2-40B4-BE49-F238E27FC236}">
                <a16:creationId xmlns:a16="http://schemas.microsoft.com/office/drawing/2014/main" id="{332A50B8-8E11-4D9A-90A5-6D32C76D99FA}"/>
              </a:ext>
            </a:extLst>
          </p:cNvPr>
          <p:cNvSpPr>
            <a:spLocks noEditPoints="1"/>
          </p:cNvSpPr>
          <p:nvPr/>
        </p:nvSpPr>
        <p:spPr bwMode="auto">
          <a:xfrm>
            <a:off x="9777174" y="3150337"/>
            <a:ext cx="305940" cy="282732"/>
          </a:xfrm>
          <a:custGeom>
            <a:avLst/>
            <a:gdLst>
              <a:gd name="T0" fmla="*/ 230188 w 67"/>
              <a:gd name="T1" fmla="*/ 68621 h 62"/>
              <a:gd name="T2" fmla="*/ 158040 w 67"/>
              <a:gd name="T3" fmla="*/ 123518 h 62"/>
              <a:gd name="T4" fmla="*/ 144297 w 67"/>
              <a:gd name="T5" fmla="*/ 137242 h 62"/>
              <a:gd name="T6" fmla="*/ 133990 w 67"/>
              <a:gd name="T7" fmla="*/ 161259 h 62"/>
              <a:gd name="T8" fmla="*/ 151168 w 67"/>
              <a:gd name="T9" fmla="*/ 178415 h 62"/>
              <a:gd name="T10" fmla="*/ 178653 w 67"/>
              <a:gd name="T11" fmla="*/ 199001 h 62"/>
              <a:gd name="T12" fmla="*/ 178653 w 67"/>
              <a:gd name="T13" fmla="*/ 209294 h 62"/>
              <a:gd name="T14" fmla="*/ 175218 w 67"/>
              <a:gd name="T15" fmla="*/ 212725 h 62"/>
              <a:gd name="T16" fmla="*/ 58406 w 67"/>
              <a:gd name="T17" fmla="*/ 212725 h 62"/>
              <a:gd name="T18" fmla="*/ 54970 w 67"/>
              <a:gd name="T19" fmla="*/ 209294 h 62"/>
              <a:gd name="T20" fmla="*/ 54970 w 67"/>
              <a:gd name="T21" fmla="*/ 199001 h 62"/>
              <a:gd name="T22" fmla="*/ 82455 w 67"/>
              <a:gd name="T23" fmla="*/ 178415 h 62"/>
              <a:gd name="T24" fmla="*/ 99634 w 67"/>
              <a:gd name="T25" fmla="*/ 161259 h 62"/>
              <a:gd name="T26" fmla="*/ 89327 w 67"/>
              <a:gd name="T27" fmla="*/ 137242 h 62"/>
              <a:gd name="T28" fmla="*/ 75584 w 67"/>
              <a:gd name="T29" fmla="*/ 123518 h 62"/>
              <a:gd name="T30" fmla="*/ 0 w 67"/>
              <a:gd name="T31" fmla="*/ 68621 h 62"/>
              <a:gd name="T32" fmla="*/ 0 w 67"/>
              <a:gd name="T33" fmla="*/ 51466 h 62"/>
              <a:gd name="T34" fmla="*/ 13743 w 67"/>
              <a:gd name="T35" fmla="*/ 37742 h 62"/>
              <a:gd name="T36" fmla="*/ 54970 w 67"/>
              <a:gd name="T37" fmla="*/ 37742 h 62"/>
              <a:gd name="T38" fmla="*/ 54970 w 67"/>
              <a:gd name="T39" fmla="*/ 24017 h 62"/>
              <a:gd name="T40" fmla="*/ 75584 w 67"/>
              <a:gd name="T41" fmla="*/ 0 h 62"/>
              <a:gd name="T42" fmla="*/ 154604 w 67"/>
              <a:gd name="T43" fmla="*/ 0 h 62"/>
              <a:gd name="T44" fmla="*/ 178653 w 67"/>
              <a:gd name="T45" fmla="*/ 24017 h 62"/>
              <a:gd name="T46" fmla="*/ 178653 w 67"/>
              <a:gd name="T47" fmla="*/ 37742 h 62"/>
              <a:gd name="T48" fmla="*/ 216445 w 67"/>
              <a:gd name="T49" fmla="*/ 37742 h 62"/>
              <a:gd name="T50" fmla="*/ 230188 w 67"/>
              <a:gd name="T51" fmla="*/ 51466 h 62"/>
              <a:gd name="T52" fmla="*/ 230188 w 67"/>
              <a:gd name="T53" fmla="*/ 68621 h 62"/>
              <a:gd name="T54" fmla="*/ 54970 w 67"/>
              <a:gd name="T55" fmla="*/ 54897 h 62"/>
              <a:gd name="T56" fmla="*/ 20614 w 67"/>
              <a:gd name="T57" fmla="*/ 54897 h 62"/>
              <a:gd name="T58" fmla="*/ 20614 w 67"/>
              <a:gd name="T59" fmla="*/ 68621 h 62"/>
              <a:gd name="T60" fmla="*/ 65277 w 67"/>
              <a:gd name="T61" fmla="*/ 106363 h 62"/>
              <a:gd name="T62" fmla="*/ 54970 w 67"/>
              <a:gd name="T63" fmla="*/ 54897 h 62"/>
              <a:gd name="T64" fmla="*/ 213010 w 67"/>
              <a:gd name="T65" fmla="*/ 54897 h 62"/>
              <a:gd name="T66" fmla="*/ 178653 w 67"/>
              <a:gd name="T67" fmla="*/ 54897 h 62"/>
              <a:gd name="T68" fmla="*/ 168346 w 67"/>
              <a:gd name="T69" fmla="*/ 106363 h 62"/>
              <a:gd name="T70" fmla="*/ 213010 w 67"/>
              <a:gd name="T71" fmla="*/ 68621 h 62"/>
              <a:gd name="T72" fmla="*/ 213010 w 67"/>
              <a:gd name="T73" fmla="*/ 54897 h 6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a:noFill/>
          </a:ln>
        </p:spPr>
        <p:txBody>
          <a:bodyPr/>
          <a:lstStyle/>
          <a:p>
            <a:endParaRPr lang="en-US" dirty="0">
              <a:latin typeface="Roboto" panose="02000000000000000000" pitchFamily="2" charset="0"/>
            </a:endParaRPr>
          </a:p>
        </p:txBody>
      </p:sp>
      <p:sp>
        <p:nvSpPr>
          <p:cNvPr id="45" name="Freeform 13">
            <a:extLst>
              <a:ext uri="{FF2B5EF4-FFF2-40B4-BE49-F238E27FC236}">
                <a16:creationId xmlns:a16="http://schemas.microsoft.com/office/drawing/2014/main" id="{DC787051-DE93-4ED5-8A65-19E0A254E2C3}"/>
              </a:ext>
            </a:extLst>
          </p:cNvPr>
          <p:cNvSpPr>
            <a:spLocks noEditPoints="1"/>
          </p:cNvSpPr>
          <p:nvPr/>
        </p:nvSpPr>
        <p:spPr bwMode="auto">
          <a:xfrm>
            <a:off x="2830633" y="3110180"/>
            <a:ext cx="415925" cy="365125"/>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accent1"/>
          </a:solidFill>
          <a:ln>
            <a:noFill/>
          </a:ln>
        </p:spPr>
        <p:txBody>
          <a:bodyPr/>
          <a:lstStyle/>
          <a:p>
            <a:endParaRPr lang="en-US" dirty="0">
              <a:latin typeface="Roboto" panose="02000000000000000000" pitchFamily="2" charset="0"/>
            </a:endParaRPr>
          </a:p>
        </p:txBody>
      </p:sp>
      <p:sp>
        <p:nvSpPr>
          <p:cNvPr id="46" name="Freeform 14">
            <a:extLst>
              <a:ext uri="{FF2B5EF4-FFF2-40B4-BE49-F238E27FC236}">
                <a16:creationId xmlns:a16="http://schemas.microsoft.com/office/drawing/2014/main" id="{7177DB4D-29ED-459A-8C12-95D7EE9566A6}"/>
              </a:ext>
            </a:extLst>
          </p:cNvPr>
          <p:cNvSpPr>
            <a:spLocks noEditPoints="1"/>
          </p:cNvSpPr>
          <p:nvPr/>
        </p:nvSpPr>
        <p:spPr bwMode="auto">
          <a:xfrm>
            <a:off x="7561784" y="3084780"/>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3"/>
          </a:solidFill>
          <a:ln>
            <a:noFill/>
          </a:ln>
        </p:spPr>
        <p:txBody>
          <a:bodyPr/>
          <a:lstStyle/>
          <a:p>
            <a:endParaRPr lang="en-US" dirty="0">
              <a:latin typeface="Roboto" panose="02000000000000000000" pitchFamily="2" charset="0"/>
            </a:endParaRPr>
          </a:p>
        </p:txBody>
      </p:sp>
      <p:sp>
        <p:nvSpPr>
          <p:cNvPr id="47" name="Freeform 27">
            <a:extLst>
              <a:ext uri="{FF2B5EF4-FFF2-40B4-BE49-F238E27FC236}">
                <a16:creationId xmlns:a16="http://schemas.microsoft.com/office/drawing/2014/main" id="{824A85E8-D936-4C31-A49C-92A09AD423DB}"/>
              </a:ext>
            </a:extLst>
          </p:cNvPr>
          <p:cNvSpPr>
            <a:spLocks noEditPoints="1"/>
          </p:cNvSpPr>
          <p:nvPr/>
        </p:nvSpPr>
        <p:spPr bwMode="auto">
          <a:xfrm>
            <a:off x="5170886" y="3084780"/>
            <a:ext cx="415925" cy="415925"/>
          </a:xfrm>
          <a:custGeom>
            <a:avLst/>
            <a:gdLst>
              <a:gd name="T0" fmla="*/ 360685 w 256"/>
              <a:gd name="T1" fmla="*/ 250205 h 256"/>
              <a:gd name="T2" fmla="*/ 346063 w 256"/>
              <a:gd name="T3" fmla="*/ 285948 h 256"/>
              <a:gd name="T4" fmla="*/ 359060 w 256"/>
              <a:gd name="T5" fmla="*/ 349312 h 256"/>
              <a:gd name="T6" fmla="*/ 349312 w 256"/>
              <a:gd name="T7" fmla="*/ 360685 h 256"/>
              <a:gd name="T8" fmla="*/ 285948 w 256"/>
              <a:gd name="T9" fmla="*/ 344438 h 256"/>
              <a:gd name="T10" fmla="*/ 246955 w 256"/>
              <a:gd name="T11" fmla="*/ 360685 h 256"/>
              <a:gd name="T12" fmla="*/ 250205 w 256"/>
              <a:gd name="T13" fmla="*/ 360685 h 256"/>
              <a:gd name="T14" fmla="*/ 212837 w 256"/>
              <a:gd name="T15" fmla="*/ 415925 h 256"/>
              <a:gd name="T16" fmla="*/ 203088 w 256"/>
              <a:gd name="T17" fmla="*/ 415925 h 256"/>
              <a:gd name="T18" fmla="*/ 165720 w 256"/>
              <a:gd name="T19" fmla="*/ 359060 h 256"/>
              <a:gd name="T20" fmla="*/ 128352 w 256"/>
              <a:gd name="T21" fmla="*/ 342813 h 256"/>
              <a:gd name="T22" fmla="*/ 129977 w 256"/>
              <a:gd name="T23" fmla="*/ 346063 h 256"/>
              <a:gd name="T24" fmla="*/ 64988 w 256"/>
              <a:gd name="T25" fmla="*/ 359060 h 256"/>
              <a:gd name="T26" fmla="*/ 56865 w 256"/>
              <a:gd name="T27" fmla="*/ 350937 h 256"/>
              <a:gd name="T28" fmla="*/ 71487 w 256"/>
              <a:gd name="T29" fmla="*/ 284324 h 256"/>
              <a:gd name="T30" fmla="*/ 56865 w 256"/>
              <a:gd name="T31" fmla="*/ 250205 h 256"/>
              <a:gd name="T32" fmla="*/ 0 w 256"/>
              <a:gd name="T33" fmla="*/ 212837 h 256"/>
              <a:gd name="T34" fmla="*/ 0 w 256"/>
              <a:gd name="T35" fmla="*/ 203088 h 256"/>
              <a:gd name="T36" fmla="*/ 56865 w 256"/>
              <a:gd name="T37" fmla="*/ 165720 h 256"/>
              <a:gd name="T38" fmla="*/ 71487 w 256"/>
              <a:gd name="T39" fmla="*/ 129977 h 256"/>
              <a:gd name="T40" fmla="*/ 55240 w 256"/>
              <a:gd name="T41" fmla="*/ 64988 h 256"/>
              <a:gd name="T42" fmla="*/ 64988 w 256"/>
              <a:gd name="T43" fmla="*/ 56865 h 256"/>
              <a:gd name="T44" fmla="*/ 129977 w 256"/>
              <a:gd name="T45" fmla="*/ 69862 h 256"/>
              <a:gd name="T46" fmla="*/ 165720 w 256"/>
              <a:gd name="T47" fmla="*/ 55240 h 256"/>
              <a:gd name="T48" fmla="*/ 203088 w 256"/>
              <a:gd name="T49" fmla="*/ 0 h 256"/>
              <a:gd name="T50" fmla="*/ 212837 w 256"/>
              <a:gd name="T51" fmla="*/ 0 h 256"/>
              <a:gd name="T52" fmla="*/ 250205 w 256"/>
              <a:gd name="T53" fmla="*/ 55240 h 256"/>
              <a:gd name="T54" fmla="*/ 285948 w 256"/>
              <a:gd name="T55" fmla="*/ 69862 h 256"/>
              <a:gd name="T56" fmla="*/ 350937 w 256"/>
              <a:gd name="T57" fmla="*/ 55240 h 256"/>
              <a:gd name="T58" fmla="*/ 360685 w 256"/>
              <a:gd name="T59" fmla="*/ 64988 h 256"/>
              <a:gd name="T60" fmla="*/ 346063 w 256"/>
              <a:gd name="T61" fmla="*/ 129977 h 256"/>
              <a:gd name="T62" fmla="*/ 360685 w 256"/>
              <a:gd name="T63" fmla="*/ 165720 h 256"/>
              <a:gd name="T64" fmla="*/ 415925 w 256"/>
              <a:gd name="T65" fmla="*/ 203088 h 256"/>
              <a:gd name="T66" fmla="*/ 415925 w 256"/>
              <a:gd name="T67" fmla="*/ 212837 h 256"/>
              <a:gd name="T68" fmla="*/ 360685 w 256"/>
              <a:gd name="T69" fmla="*/ 250205 h 256"/>
              <a:gd name="T70" fmla="*/ 207963 w 256"/>
              <a:gd name="T71" fmla="*/ 90984 h 256"/>
              <a:gd name="T72" fmla="*/ 90984 w 256"/>
              <a:gd name="T73" fmla="*/ 207963 h 256"/>
              <a:gd name="T74" fmla="*/ 207963 w 256"/>
              <a:gd name="T75" fmla="*/ 324941 h 256"/>
              <a:gd name="T76" fmla="*/ 324941 w 256"/>
              <a:gd name="T77" fmla="*/ 207963 h 256"/>
              <a:gd name="T78" fmla="*/ 207963 w 256"/>
              <a:gd name="T79" fmla="*/ 90984 h 256"/>
              <a:gd name="T80" fmla="*/ 207963 w 256"/>
              <a:gd name="T81" fmla="*/ 285948 h 256"/>
              <a:gd name="T82" fmla="*/ 129977 w 256"/>
              <a:gd name="T83" fmla="*/ 207963 h 256"/>
              <a:gd name="T84" fmla="*/ 207963 w 256"/>
              <a:gd name="T85" fmla="*/ 129977 h 256"/>
              <a:gd name="T86" fmla="*/ 285948 w 256"/>
              <a:gd name="T87" fmla="*/ 207963 h 256"/>
              <a:gd name="T88" fmla="*/ 207963 w 256"/>
              <a:gd name="T89" fmla="*/ 285948 h 256"/>
              <a:gd name="T90" fmla="*/ 207963 w 256"/>
              <a:gd name="T91" fmla="*/ 168970 h 256"/>
              <a:gd name="T92" fmla="*/ 168970 w 256"/>
              <a:gd name="T93" fmla="*/ 207963 h 256"/>
              <a:gd name="T94" fmla="*/ 207963 w 256"/>
              <a:gd name="T95" fmla="*/ 246955 h 256"/>
              <a:gd name="T96" fmla="*/ 246955 w 256"/>
              <a:gd name="T97" fmla="*/ 207963 h 256"/>
              <a:gd name="T98" fmla="*/ 207963 w 256"/>
              <a:gd name="T99" fmla="*/ 168970 h 25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6" h="256">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accent2"/>
          </a:solidFill>
          <a:ln>
            <a:noFill/>
          </a:ln>
        </p:spPr>
        <p:txBody>
          <a:bodyPr/>
          <a:lstStyle/>
          <a:p>
            <a:endParaRPr lang="en-US" dirty="0">
              <a:latin typeface="Roboto" panose="02000000000000000000" pitchFamily="2" charset="0"/>
            </a:endParaRPr>
          </a:p>
        </p:txBody>
      </p:sp>
      <p:sp>
        <p:nvSpPr>
          <p:cNvPr id="48" name="TextBox 47">
            <a:extLst>
              <a:ext uri="{FF2B5EF4-FFF2-40B4-BE49-F238E27FC236}">
                <a16:creationId xmlns:a16="http://schemas.microsoft.com/office/drawing/2014/main" id="{A1D34283-9DDD-4629-9BF6-8077BC9C4AFE}"/>
              </a:ext>
            </a:extLst>
          </p:cNvPr>
          <p:cNvSpPr txBox="1"/>
          <p:nvPr/>
        </p:nvSpPr>
        <p:spPr>
          <a:xfrm>
            <a:off x="897972" y="3108076"/>
            <a:ext cx="165855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Combination</a:t>
            </a:r>
          </a:p>
        </p:txBody>
      </p:sp>
      <p:sp>
        <p:nvSpPr>
          <p:cNvPr id="49" name="TextBox 48">
            <a:extLst>
              <a:ext uri="{FF2B5EF4-FFF2-40B4-BE49-F238E27FC236}">
                <a16:creationId xmlns:a16="http://schemas.microsoft.com/office/drawing/2014/main" id="{41AAE3C4-D511-48CA-806A-1BDC26BE7DAD}"/>
              </a:ext>
            </a:extLst>
          </p:cNvPr>
          <p:cNvSpPr txBox="1"/>
          <p:nvPr/>
        </p:nvSpPr>
        <p:spPr>
          <a:xfrm>
            <a:off x="3385154" y="3108076"/>
            <a:ext cx="165855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Commitment</a:t>
            </a:r>
          </a:p>
        </p:txBody>
      </p:sp>
      <p:sp>
        <p:nvSpPr>
          <p:cNvPr id="50" name="TextBox 49">
            <a:extLst>
              <a:ext uri="{FF2B5EF4-FFF2-40B4-BE49-F238E27FC236}">
                <a16:creationId xmlns:a16="http://schemas.microsoft.com/office/drawing/2014/main" id="{FD5723D7-A63F-4A4E-AC23-B426B74909AF}"/>
              </a:ext>
            </a:extLst>
          </p:cNvPr>
          <p:cNvSpPr txBox="1"/>
          <p:nvPr/>
        </p:nvSpPr>
        <p:spPr>
          <a:xfrm>
            <a:off x="5936301" y="3108076"/>
            <a:ext cx="123602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Success</a:t>
            </a:r>
          </a:p>
        </p:txBody>
      </p:sp>
    </p:spTree>
    <p:extLst>
      <p:ext uri="{BB962C8B-B14F-4D97-AF65-F5344CB8AC3E}">
        <p14:creationId xmlns:p14="http://schemas.microsoft.com/office/powerpoint/2010/main" val="40995334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C49C277-5C5B-824D-92DC-FBC9A5278F42}"/>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3C0489B0-63BC-472B-B27D-8037D5B5E8FE}"/>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Values</a:t>
            </a:r>
          </a:p>
        </p:txBody>
      </p:sp>
      <p:sp>
        <p:nvSpPr>
          <p:cNvPr id="4" name="TextBox 3">
            <a:extLst>
              <a:ext uri="{FF2B5EF4-FFF2-40B4-BE49-F238E27FC236}">
                <a16:creationId xmlns:a16="http://schemas.microsoft.com/office/drawing/2014/main" id="{3767A72E-118E-48DD-A8C1-753474E6110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 name="Oval 6">
            <a:extLst>
              <a:ext uri="{FF2B5EF4-FFF2-40B4-BE49-F238E27FC236}">
                <a16:creationId xmlns:a16="http://schemas.microsoft.com/office/drawing/2014/main" id="{00D1E636-C50B-42A1-9F61-254C792DF88A}"/>
              </a:ext>
            </a:extLst>
          </p:cNvPr>
          <p:cNvSpPr/>
          <p:nvPr/>
        </p:nvSpPr>
        <p:spPr>
          <a:xfrm>
            <a:off x="4310455" y="2004398"/>
            <a:ext cx="1272201" cy="12722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Oval 7">
            <a:extLst>
              <a:ext uri="{FF2B5EF4-FFF2-40B4-BE49-F238E27FC236}">
                <a16:creationId xmlns:a16="http://schemas.microsoft.com/office/drawing/2014/main" id="{084995EA-BAEF-495A-9F4B-B2BC6F0B7DDE}"/>
              </a:ext>
            </a:extLst>
          </p:cNvPr>
          <p:cNvSpPr/>
          <p:nvPr/>
        </p:nvSpPr>
        <p:spPr>
          <a:xfrm>
            <a:off x="5459900" y="2004398"/>
            <a:ext cx="1272201" cy="127220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Oval 8">
            <a:extLst>
              <a:ext uri="{FF2B5EF4-FFF2-40B4-BE49-F238E27FC236}">
                <a16:creationId xmlns:a16="http://schemas.microsoft.com/office/drawing/2014/main" id="{FC3C4CF2-9028-4164-9891-0EDA6C256EC9}"/>
              </a:ext>
            </a:extLst>
          </p:cNvPr>
          <p:cNvSpPr/>
          <p:nvPr/>
        </p:nvSpPr>
        <p:spPr>
          <a:xfrm>
            <a:off x="6609345" y="2004398"/>
            <a:ext cx="1272201" cy="127220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928B6932-959D-478F-8814-8A0EC947B240}"/>
              </a:ext>
            </a:extLst>
          </p:cNvPr>
          <p:cNvSpPr txBox="1"/>
          <p:nvPr/>
        </p:nvSpPr>
        <p:spPr>
          <a:xfrm>
            <a:off x="5172837" y="3867152"/>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2EAB6328-EF02-4908-95BD-EBF0E4112514}"/>
              </a:ext>
            </a:extLst>
          </p:cNvPr>
          <p:cNvSpPr txBox="1"/>
          <p:nvPr/>
        </p:nvSpPr>
        <p:spPr>
          <a:xfrm>
            <a:off x="4891704" y="4293535"/>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prudent</a:t>
            </a:r>
          </a:p>
        </p:txBody>
      </p:sp>
      <p:sp>
        <p:nvSpPr>
          <p:cNvPr id="13" name="TextBox 12">
            <a:extLst>
              <a:ext uri="{FF2B5EF4-FFF2-40B4-BE49-F238E27FC236}">
                <a16:creationId xmlns:a16="http://schemas.microsoft.com/office/drawing/2014/main" id="{1B6C2A7F-A79B-4450-A050-DF250A2E4923}"/>
              </a:ext>
            </a:extLst>
          </p:cNvPr>
          <p:cNvSpPr txBox="1"/>
          <p:nvPr/>
        </p:nvSpPr>
        <p:spPr>
          <a:xfrm>
            <a:off x="1255768" y="3867152"/>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4" name="TextBox 13">
            <a:extLst>
              <a:ext uri="{FF2B5EF4-FFF2-40B4-BE49-F238E27FC236}">
                <a16:creationId xmlns:a16="http://schemas.microsoft.com/office/drawing/2014/main" id="{AF02C090-1BCF-4EAB-82B0-AB0CCD822801}"/>
              </a:ext>
            </a:extLst>
          </p:cNvPr>
          <p:cNvSpPr txBox="1"/>
          <p:nvPr/>
        </p:nvSpPr>
        <p:spPr>
          <a:xfrm>
            <a:off x="693501" y="4293535"/>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23" name="TextBox 22">
            <a:extLst>
              <a:ext uri="{FF2B5EF4-FFF2-40B4-BE49-F238E27FC236}">
                <a16:creationId xmlns:a16="http://schemas.microsoft.com/office/drawing/2014/main" id="{F740E392-2F0E-4545-8DAE-D8FFF901CEFB}"/>
              </a:ext>
            </a:extLst>
          </p:cNvPr>
          <p:cNvSpPr txBox="1"/>
          <p:nvPr/>
        </p:nvSpPr>
        <p:spPr>
          <a:xfrm>
            <a:off x="9096083" y="3867152"/>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B2EE626D-CF7F-478D-BFA3-873C25135730}"/>
              </a:ext>
            </a:extLst>
          </p:cNvPr>
          <p:cNvSpPr txBox="1"/>
          <p:nvPr/>
        </p:nvSpPr>
        <p:spPr>
          <a:xfrm>
            <a:off x="9096083" y="4293535"/>
            <a:ext cx="240859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cxnSp>
        <p:nvCxnSpPr>
          <p:cNvPr id="28" name="Connector: Elbow 27">
            <a:extLst>
              <a:ext uri="{FF2B5EF4-FFF2-40B4-BE49-F238E27FC236}">
                <a16:creationId xmlns:a16="http://schemas.microsoft.com/office/drawing/2014/main" id="{D5815116-8D31-4D77-9D58-0840DFFA22DB}"/>
              </a:ext>
            </a:extLst>
          </p:cNvPr>
          <p:cNvCxnSpPr>
            <a:cxnSpLocks/>
            <a:stCxn id="9" idx="4"/>
          </p:cNvCxnSpPr>
          <p:nvPr/>
        </p:nvCxnSpPr>
        <p:spPr>
          <a:xfrm rot="16200000" flipH="1">
            <a:off x="7689896" y="2832149"/>
            <a:ext cx="787404" cy="1676304"/>
          </a:xfrm>
          <a:prstGeom prst="bentConnector2">
            <a:avLst/>
          </a:prstGeom>
          <a:ln w="19050">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ACFF852D-746B-4F33-96A7-9ED16A60BE3C}"/>
              </a:ext>
            </a:extLst>
          </p:cNvPr>
          <p:cNvCxnSpPr>
            <a:cxnSpLocks/>
            <a:stCxn id="7" idx="4"/>
          </p:cNvCxnSpPr>
          <p:nvPr/>
        </p:nvCxnSpPr>
        <p:spPr>
          <a:xfrm rot="5400000">
            <a:off x="3727401" y="2844848"/>
            <a:ext cx="787404" cy="1650906"/>
          </a:xfrm>
          <a:prstGeom prst="bentConnector2">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E74CC97-979C-48B8-BB97-A8B8797DCE5B}"/>
              </a:ext>
            </a:extLst>
          </p:cNvPr>
          <p:cNvCxnSpPr>
            <a:cxnSpLocks/>
            <a:stCxn id="8" idx="4"/>
          </p:cNvCxnSpPr>
          <p:nvPr/>
        </p:nvCxnSpPr>
        <p:spPr>
          <a:xfrm>
            <a:off x="6096001" y="3276599"/>
            <a:ext cx="0" cy="466726"/>
          </a:xfrm>
          <a:prstGeom prst="line">
            <a:avLst/>
          </a:prstGeom>
          <a:ln w="19050">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CC6ACD2F-44A4-451D-8225-8211091C08E4}"/>
              </a:ext>
            </a:extLst>
          </p:cNvPr>
          <p:cNvSpPr txBox="1"/>
          <p:nvPr/>
        </p:nvSpPr>
        <p:spPr>
          <a:xfrm>
            <a:off x="4457700" y="6122115"/>
            <a:ext cx="3276600" cy="246221"/>
          </a:xfrm>
          <a:prstGeom prst="rect">
            <a:avLst/>
          </a:prstGeom>
          <a:noFill/>
        </p:spPr>
        <p:txBody>
          <a:bodyPr wrap="square" rtlCol="0">
            <a:spAutoFit/>
          </a:bodyPr>
          <a:lstStyle/>
          <a:p>
            <a:pPr algn="ctr"/>
            <a:r>
              <a:rPr lang="en-US" sz="1000" spc="600">
                <a:solidFill>
                  <a:schemeClr val="bg1"/>
                </a:solidFill>
                <a:latin typeface="Roboto" panose="02000000000000000000" pitchFamily="2" charset="0"/>
                <a:ea typeface="Roboto" panose="02000000000000000000" pitchFamily="2" charset="0"/>
                <a:cs typeface="Roboto" panose="02000000000000000000" pitchFamily="2" charset="0"/>
              </a:rPr>
              <a:t>www.marketingplan.com</a:t>
            </a:r>
          </a:p>
        </p:txBody>
      </p:sp>
      <p:sp>
        <p:nvSpPr>
          <p:cNvPr id="54" name="Freeform 26">
            <a:extLst>
              <a:ext uri="{FF2B5EF4-FFF2-40B4-BE49-F238E27FC236}">
                <a16:creationId xmlns:a16="http://schemas.microsoft.com/office/drawing/2014/main" id="{E68748BC-A00C-46AD-99B8-24FEE76621E8}"/>
              </a:ext>
            </a:extLst>
          </p:cNvPr>
          <p:cNvSpPr>
            <a:spLocks/>
          </p:cNvSpPr>
          <p:nvPr/>
        </p:nvSpPr>
        <p:spPr bwMode="auto">
          <a:xfrm>
            <a:off x="4696184" y="2388788"/>
            <a:ext cx="500744" cy="503420"/>
          </a:xfrm>
          <a:custGeom>
            <a:avLst/>
            <a:gdLst>
              <a:gd name="T0" fmla="*/ 296863 w 187"/>
              <a:gd name="T1" fmla="*/ 149225 h 188"/>
              <a:gd name="T2" fmla="*/ 222250 w 187"/>
              <a:gd name="T3" fmla="*/ 92075 h 188"/>
              <a:gd name="T4" fmla="*/ 222250 w 187"/>
              <a:gd name="T5" fmla="*/ 131763 h 188"/>
              <a:gd name="T6" fmla="*/ 166688 w 187"/>
              <a:gd name="T7" fmla="*/ 131763 h 188"/>
              <a:gd name="T8" fmla="*/ 166688 w 187"/>
              <a:gd name="T9" fmla="*/ 74613 h 188"/>
              <a:gd name="T10" fmla="*/ 204788 w 187"/>
              <a:gd name="T11" fmla="*/ 74613 h 188"/>
              <a:gd name="T12" fmla="*/ 149225 w 187"/>
              <a:gd name="T13" fmla="*/ 0 h 188"/>
              <a:gd name="T14" fmla="*/ 95250 w 187"/>
              <a:gd name="T15" fmla="*/ 74613 h 188"/>
              <a:gd name="T16" fmla="*/ 130175 w 187"/>
              <a:gd name="T17" fmla="*/ 74613 h 188"/>
              <a:gd name="T18" fmla="*/ 130175 w 187"/>
              <a:gd name="T19" fmla="*/ 131763 h 188"/>
              <a:gd name="T20" fmla="*/ 74613 w 187"/>
              <a:gd name="T21" fmla="*/ 131763 h 188"/>
              <a:gd name="T22" fmla="*/ 74613 w 187"/>
              <a:gd name="T23" fmla="*/ 92075 h 188"/>
              <a:gd name="T24" fmla="*/ 0 w 187"/>
              <a:gd name="T25" fmla="*/ 149225 h 188"/>
              <a:gd name="T26" fmla="*/ 74613 w 187"/>
              <a:gd name="T27" fmla="*/ 204788 h 188"/>
              <a:gd name="T28" fmla="*/ 74613 w 187"/>
              <a:gd name="T29" fmla="*/ 166688 h 188"/>
              <a:gd name="T30" fmla="*/ 130175 w 187"/>
              <a:gd name="T31" fmla="*/ 166688 h 188"/>
              <a:gd name="T32" fmla="*/ 130175 w 187"/>
              <a:gd name="T33" fmla="*/ 223838 h 188"/>
              <a:gd name="T34" fmla="*/ 95250 w 187"/>
              <a:gd name="T35" fmla="*/ 223838 h 188"/>
              <a:gd name="T36" fmla="*/ 149225 w 187"/>
              <a:gd name="T37" fmla="*/ 298450 h 188"/>
              <a:gd name="T38" fmla="*/ 204788 w 187"/>
              <a:gd name="T39" fmla="*/ 223838 h 188"/>
              <a:gd name="T40" fmla="*/ 166688 w 187"/>
              <a:gd name="T41" fmla="*/ 223838 h 188"/>
              <a:gd name="T42" fmla="*/ 166688 w 187"/>
              <a:gd name="T43" fmla="*/ 166688 h 188"/>
              <a:gd name="T44" fmla="*/ 222250 w 187"/>
              <a:gd name="T45" fmla="*/ 166688 h 188"/>
              <a:gd name="T46" fmla="*/ 222250 w 187"/>
              <a:gd name="T47" fmla="*/ 204788 h 188"/>
              <a:gd name="T48" fmla="*/ 296863 w 187"/>
              <a:gd name="T49" fmla="*/ 149225 h 18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87" h="188">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bg1"/>
          </a:solidFill>
          <a:ln>
            <a:noFill/>
          </a:ln>
        </p:spPr>
        <p:txBody>
          <a:bodyPr/>
          <a:lstStyle/>
          <a:p>
            <a:endParaRPr lang="en-US" dirty="0">
              <a:latin typeface="Roboto" panose="02000000000000000000" pitchFamily="2" charset="0"/>
            </a:endParaRPr>
          </a:p>
        </p:txBody>
      </p:sp>
      <p:sp>
        <p:nvSpPr>
          <p:cNvPr id="55" name="Freeform 62">
            <a:extLst>
              <a:ext uri="{FF2B5EF4-FFF2-40B4-BE49-F238E27FC236}">
                <a16:creationId xmlns:a16="http://schemas.microsoft.com/office/drawing/2014/main" id="{C0410160-69AB-4C50-8B05-27A11EE51127}"/>
              </a:ext>
            </a:extLst>
          </p:cNvPr>
          <p:cNvSpPr>
            <a:spLocks noEditPoints="1"/>
          </p:cNvSpPr>
          <p:nvPr/>
        </p:nvSpPr>
        <p:spPr bwMode="auto">
          <a:xfrm>
            <a:off x="7023868" y="2417148"/>
            <a:ext cx="443156" cy="446702"/>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56" name="Freeform 204">
            <a:extLst>
              <a:ext uri="{FF2B5EF4-FFF2-40B4-BE49-F238E27FC236}">
                <a16:creationId xmlns:a16="http://schemas.microsoft.com/office/drawing/2014/main" id="{0FB4966D-4A2F-4031-B11C-0C3AA1D8C48E}"/>
              </a:ext>
            </a:extLst>
          </p:cNvPr>
          <p:cNvSpPr>
            <a:spLocks noEditPoints="1"/>
          </p:cNvSpPr>
          <p:nvPr/>
        </p:nvSpPr>
        <p:spPr bwMode="auto">
          <a:xfrm>
            <a:off x="5815638" y="2456103"/>
            <a:ext cx="560722" cy="372822"/>
          </a:xfrm>
          <a:custGeom>
            <a:avLst/>
            <a:gdLst>
              <a:gd name="T0" fmla="*/ 295020 w 87"/>
              <a:gd name="T1" fmla="*/ 51320 h 58"/>
              <a:gd name="T2" fmla="*/ 150940 w 87"/>
              <a:gd name="T3" fmla="*/ 99219 h 58"/>
              <a:gd name="T4" fmla="*/ 147510 w 87"/>
              <a:gd name="T5" fmla="*/ 99219 h 58"/>
              <a:gd name="T6" fmla="*/ 147510 w 87"/>
              <a:gd name="T7" fmla="*/ 99219 h 58"/>
              <a:gd name="T8" fmla="*/ 61748 w 87"/>
              <a:gd name="T9" fmla="*/ 71848 h 58"/>
              <a:gd name="T10" fmla="*/ 48026 w 87"/>
              <a:gd name="T11" fmla="*/ 109483 h 58"/>
              <a:gd name="T12" fmla="*/ 58318 w 87"/>
              <a:gd name="T13" fmla="*/ 123168 h 58"/>
              <a:gd name="T14" fmla="*/ 51457 w 87"/>
              <a:gd name="T15" fmla="*/ 136854 h 58"/>
              <a:gd name="T16" fmla="*/ 58318 w 87"/>
              <a:gd name="T17" fmla="*/ 191595 h 58"/>
              <a:gd name="T18" fmla="*/ 54887 w 87"/>
              <a:gd name="T19" fmla="*/ 195017 h 58"/>
              <a:gd name="T20" fmla="*/ 54887 w 87"/>
              <a:gd name="T21" fmla="*/ 198438 h 58"/>
              <a:gd name="T22" fmla="*/ 27444 w 87"/>
              <a:gd name="T23" fmla="*/ 198438 h 58"/>
              <a:gd name="T24" fmla="*/ 24013 w 87"/>
              <a:gd name="T25" fmla="*/ 195017 h 58"/>
              <a:gd name="T26" fmla="*/ 24013 w 87"/>
              <a:gd name="T27" fmla="*/ 191595 h 58"/>
              <a:gd name="T28" fmla="*/ 30874 w 87"/>
              <a:gd name="T29" fmla="*/ 136854 h 58"/>
              <a:gd name="T30" fmla="*/ 24013 w 87"/>
              <a:gd name="T31" fmla="*/ 123168 h 58"/>
              <a:gd name="T32" fmla="*/ 34305 w 87"/>
              <a:gd name="T33" fmla="*/ 109483 h 58"/>
              <a:gd name="T34" fmla="*/ 44596 w 87"/>
              <a:gd name="T35" fmla="*/ 65006 h 58"/>
              <a:gd name="T36" fmla="*/ 3430 w 87"/>
              <a:gd name="T37" fmla="*/ 51320 h 58"/>
              <a:gd name="T38" fmla="*/ 0 w 87"/>
              <a:gd name="T39" fmla="*/ 47899 h 58"/>
              <a:gd name="T40" fmla="*/ 3430 w 87"/>
              <a:gd name="T41" fmla="*/ 44477 h 58"/>
              <a:gd name="T42" fmla="*/ 147510 w 87"/>
              <a:gd name="T43" fmla="*/ 0 h 58"/>
              <a:gd name="T44" fmla="*/ 147510 w 87"/>
              <a:gd name="T45" fmla="*/ 0 h 58"/>
              <a:gd name="T46" fmla="*/ 150940 w 87"/>
              <a:gd name="T47" fmla="*/ 0 h 58"/>
              <a:gd name="T48" fmla="*/ 295020 w 87"/>
              <a:gd name="T49" fmla="*/ 44477 h 58"/>
              <a:gd name="T50" fmla="*/ 298450 w 87"/>
              <a:gd name="T51" fmla="*/ 47899 h 58"/>
              <a:gd name="T52" fmla="*/ 295020 w 87"/>
              <a:gd name="T53" fmla="*/ 51320 h 58"/>
              <a:gd name="T54" fmla="*/ 233271 w 87"/>
              <a:gd name="T55" fmla="*/ 130011 h 58"/>
              <a:gd name="T56" fmla="*/ 147510 w 87"/>
              <a:gd name="T57" fmla="*/ 164225 h 58"/>
              <a:gd name="T58" fmla="*/ 65179 w 87"/>
              <a:gd name="T59" fmla="*/ 130011 h 58"/>
              <a:gd name="T60" fmla="*/ 68609 w 87"/>
              <a:gd name="T61" fmla="*/ 88955 h 58"/>
              <a:gd name="T62" fmla="*/ 144079 w 87"/>
              <a:gd name="T63" fmla="*/ 112904 h 58"/>
              <a:gd name="T64" fmla="*/ 147510 w 87"/>
              <a:gd name="T65" fmla="*/ 116326 h 58"/>
              <a:gd name="T66" fmla="*/ 154371 w 87"/>
              <a:gd name="T67" fmla="*/ 112904 h 58"/>
              <a:gd name="T68" fmla="*/ 229841 w 87"/>
              <a:gd name="T69" fmla="*/ 88955 h 58"/>
              <a:gd name="T70" fmla="*/ 233271 w 87"/>
              <a:gd name="T71" fmla="*/ 130011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7" h="58">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6433944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ectangle 116">
            <a:extLst>
              <a:ext uri="{FF2B5EF4-FFF2-40B4-BE49-F238E27FC236}">
                <a16:creationId xmlns:a16="http://schemas.microsoft.com/office/drawing/2014/main" id="{AB4FD0E3-9626-42D1-84C6-83510038943C}"/>
              </a:ext>
            </a:extLst>
          </p:cNvPr>
          <p:cNvSpPr/>
          <p:nvPr/>
        </p:nvSpPr>
        <p:spPr>
          <a:xfrm>
            <a:off x="0" y="4079874"/>
            <a:ext cx="12192000" cy="277812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CC43C4F4-7588-4DCC-821D-D640A69E936A}"/>
              </a:ext>
            </a:extLst>
          </p:cNvPr>
          <p:cNvSpPr txBox="1"/>
          <p:nvPr/>
        </p:nvSpPr>
        <p:spPr>
          <a:xfrm>
            <a:off x="4172744" y="523875"/>
            <a:ext cx="3846512"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Values</a:t>
            </a:r>
          </a:p>
        </p:txBody>
      </p:sp>
      <p:sp>
        <p:nvSpPr>
          <p:cNvPr id="4" name="TextBox 3">
            <a:extLst>
              <a:ext uri="{FF2B5EF4-FFF2-40B4-BE49-F238E27FC236}">
                <a16:creationId xmlns:a16="http://schemas.microsoft.com/office/drawing/2014/main" id="{12A22A92-46E3-4A71-B70F-532FA3DD32B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4" name="Oval 93">
            <a:extLst>
              <a:ext uri="{FF2B5EF4-FFF2-40B4-BE49-F238E27FC236}">
                <a16:creationId xmlns:a16="http://schemas.microsoft.com/office/drawing/2014/main" id="{FE5F0479-43A4-44F0-8035-91A378FCC33A}"/>
              </a:ext>
            </a:extLst>
          </p:cNvPr>
          <p:cNvSpPr/>
          <p:nvPr/>
        </p:nvSpPr>
        <p:spPr>
          <a:xfrm>
            <a:off x="3933827" y="1917703"/>
            <a:ext cx="4324346" cy="4324346"/>
          </a:xfrm>
          <a:prstGeom prst="ellipse">
            <a:avLst/>
          </a:prstGeom>
          <a:solidFill>
            <a:schemeClr val="bg1"/>
          </a:solidFill>
          <a:ln w="19050">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33" name="Group 32">
            <a:extLst>
              <a:ext uri="{FF2B5EF4-FFF2-40B4-BE49-F238E27FC236}">
                <a16:creationId xmlns:a16="http://schemas.microsoft.com/office/drawing/2014/main" id="{4324A24E-F131-4EB6-BAB3-4CD58F148855}"/>
              </a:ext>
            </a:extLst>
          </p:cNvPr>
          <p:cNvGrpSpPr/>
          <p:nvPr/>
        </p:nvGrpSpPr>
        <p:grpSpPr>
          <a:xfrm>
            <a:off x="5748337" y="3433865"/>
            <a:ext cx="695324" cy="695324"/>
            <a:chOff x="5762626" y="3439373"/>
            <a:chExt cx="695324" cy="695324"/>
          </a:xfrm>
        </p:grpSpPr>
        <p:sp>
          <p:nvSpPr>
            <p:cNvPr id="27" name="Oval 26">
              <a:extLst>
                <a:ext uri="{FF2B5EF4-FFF2-40B4-BE49-F238E27FC236}">
                  <a16:creationId xmlns:a16="http://schemas.microsoft.com/office/drawing/2014/main" id="{F0FF4849-3C6C-4B2F-9CCB-865872113E58}"/>
                </a:ext>
              </a:extLst>
            </p:cNvPr>
            <p:cNvSpPr/>
            <p:nvPr/>
          </p:nvSpPr>
          <p:spPr>
            <a:xfrm flipH="1">
              <a:off x="5762626" y="3439373"/>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28" name="Group 27">
              <a:extLst>
                <a:ext uri="{FF2B5EF4-FFF2-40B4-BE49-F238E27FC236}">
                  <a16:creationId xmlns:a16="http://schemas.microsoft.com/office/drawing/2014/main" id="{7ED84271-3656-4105-AF06-DA169B7A0B5D}"/>
                </a:ext>
              </a:extLst>
            </p:cNvPr>
            <p:cNvGrpSpPr/>
            <p:nvPr/>
          </p:nvGrpSpPr>
          <p:grpSpPr>
            <a:xfrm>
              <a:off x="6000751" y="3677498"/>
              <a:ext cx="219075" cy="219075"/>
              <a:chOff x="5986463" y="2549740"/>
              <a:chExt cx="219075" cy="219075"/>
            </a:xfrm>
          </p:grpSpPr>
          <p:sp>
            <p:nvSpPr>
              <p:cNvPr id="29" name="Freeform 38">
                <a:extLst>
                  <a:ext uri="{FF2B5EF4-FFF2-40B4-BE49-F238E27FC236}">
                    <a16:creationId xmlns:a16="http://schemas.microsoft.com/office/drawing/2014/main" id="{4B16FDF9-4963-4F07-AD23-C3DFC4F20BEF}"/>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tx2"/>
              </a:solidFill>
              <a:ln>
                <a:noFill/>
              </a:ln>
              <a:effectLst/>
            </p:spPr>
            <p:txBody>
              <a:bodyPr wrap="none" anchor="ctr"/>
              <a:lstStyle/>
              <a:p>
                <a:endParaRPr lang="en-US" dirty="0">
                  <a:latin typeface="Roboto" panose="02000000000000000000" pitchFamily="2" charset="0"/>
                </a:endParaRPr>
              </a:p>
            </p:txBody>
          </p:sp>
          <p:cxnSp>
            <p:nvCxnSpPr>
              <p:cNvPr id="30" name="Straight Connector 29">
                <a:extLst>
                  <a:ext uri="{FF2B5EF4-FFF2-40B4-BE49-F238E27FC236}">
                    <a16:creationId xmlns:a16="http://schemas.microsoft.com/office/drawing/2014/main" id="{6FC5A030-7357-4955-B527-276055B35372}"/>
                  </a:ext>
                </a:extLst>
              </p:cNvPr>
              <p:cNvCxnSpPr>
                <a:cxnSpLocks/>
              </p:cNvCxnSpPr>
              <p:nvPr/>
            </p:nvCxnSpPr>
            <p:spPr>
              <a:xfrm rot="900000">
                <a:off x="6101046" y="2688857"/>
                <a:ext cx="61915" cy="58522"/>
              </a:xfrm>
              <a:prstGeom prst="line">
                <a:avLst/>
              </a:prstGeom>
              <a:ln w="28575">
                <a:solidFill>
                  <a:schemeClr val="tx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32" name="TextBox 31">
            <a:extLst>
              <a:ext uri="{FF2B5EF4-FFF2-40B4-BE49-F238E27FC236}">
                <a16:creationId xmlns:a16="http://schemas.microsoft.com/office/drawing/2014/main" id="{D2236012-A4BB-49BE-9AF4-90645229DDAE}"/>
              </a:ext>
            </a:extLst>
          </p:cNvPr>
          <p:cNvSpPr txBox="1"/>
          <p:nvPr/>
        </p:nvSpPr>
        <p:spPr>
          <a:xfrm>
            <a:off x="5247503" y="4197536"/>
            <a:ext cx="1696992"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attachment in a to is in there.</a:t>
            </a:r>
          </a:p>
        </p:txBody>
      </p:sp>
      <p:sp>
        <p:nvSpPr>
          <p:cNvPr id="11" name="Freeform 5">
            <a:extLst>
              <a:ext uri="{FF2B5EF4-FFF2-40B4-BE49-F238E27FC236}">
                <a16:creationId xmlns:a16="http://schemas.microsoft.com/office/drawing/2014/main" id="{CDDDEF14-999F-4FCC-81D3-FC24E904B7A5}"/>
              </a:ext>
            </a:extLst>
          </p:cNvPr>
          <p:cNvSpPr>
            <a:spLocks/>
          </p:cNvSpPr>
          <p:nvPr/>
        </p:nvSpPr>
        <p:spPr bwMode="auto">
          <a:xfrm rot="17100000">
            <a:off x="5492786" y="2937351"/>
            <a:ext cx="3413125" cy="2090737"/>
          </a:xfrm>
          <a:custGeom>
            <a:avLst/>
            <a:gdLst>
              <a:gd name="T0" fmla="*/ 580 w 738"/>
              <a:gd name="T1" fmla="*/ 0 h 452"/>
              <a:gd name="T2" fmla="*/ 288 w 738"/>
              <a:gd name="T3" fmla="*/ 294 h 452"/>
              <a:gd name="T4" fmla="*/ 288 w 738"/>
              <a:gd name="T5" fmla="*/ 232 h 452"/>
              <a:gd name="T6" fmla="*/ 285 w 738"/>
              <a:gd name="T7" fmla="*/ 232 h 452"/>
              <a:gd name="T8" fmla="*/ 160 w 738"/>
              <a:gd name="T9" fmla="*/ 179 h 452"/>
              <a:gd name="T10" fmla="*/ 144 w 738"/>
              <a:gd name="T11" fmla="*/ 163 h 452"/>
              <a:gd name="T12" fmla="*/ 128 w 738"/>
              <a:gd name="T13" fmla="*/ 179 h 452"/>
              <a:gd name="T14" fmla="*/ 3 w 738"/>
              <a:gd name="T15" fmla="*/ 232 h 452"/>
              <a:gd name="T16" fmla="*/ 0 w 738"/>
              <a:gd name="T17" fmla="*/ 232 h 452"/>
              <a:gd name="T18" fmla="*/ 0 w 738"/>
              <a:gd name="T19" fmla="*/ 348 h 452"/>
              <a:gd name="T20" fmla="*/ 289 w 738"/>
              <a:gd name="T21" fmla="*/ 452 h 452"/>
              <a:gd name="T22" fmla="*/ 288 w 738"/>
              <a:gd name="T23" fmla="*/ 452 h 452"/>
              <a:gd name="T24" fmla="*/ 288 w 738"/>
              <a:gd name="T25" fmla="*/ 452 h 452"/>
              <a:gd name="T26" fmla="*/ 288 w 738"/>
              <a:gd name="T27" fmla="*/ 452 h 452"/>
              <a:gd name="T28" fmla="*/ 288 w 738"/>
              <a:gd name="T29" fmla="*/ 452 h 452"/>
              <a:gd name="T30" fmla="*/ 634 w 738"/>
              <a:gd name="T31" fmla="*/ 289 h 452"/>
              <a:gd name="T32" fmla="*/ 738 w 738"/>
              <a:gd name="T33" fmla="*/ 0 h 452"/>
              <a:gd name="T34" fmla="*/ 580 w 738"/>
              <a:gd name="T35"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8" h="452">
                <a:moveTo>
                  <a:pt x="580" y="0"/>
                </a:moveTo>
                <a:cubicBezTo>
                  <a:pt x="580" y="164"/>
                  <a:pt x="452" y="293"/>
                  <a:pt x="288" y="294"/>
                </a:cubicBezTo>
                <a:cubicBezTo>
                  <a:pt x="288" y="232"/>
                  <a:pt x="288" y="232"/>
                  <a:pt x="288" y="232"/>
                </a:cubicBezTo>
                <a:cubicBezTo>
                  <a:pt x="285" y="232"/>
                  <a:pt x="285" y="232"/>
                  <a:pt x="285" y="232"/>
                </a:cubicBezTo>
                <a:cubicBezTo>
                  <a:pt x="238" y="232"/>
                  <a:pt x="193" y="212"/>
                  <a:pt x="160" y="179"/>
                </a:cubicBezTo>
                <a:cubicBezTo>
                  <a:pt x="144" y="163"/>
                  <a:pt x="144" y="163"/>
                  <a:pt x="144" y="163"/>
                </a:cubicBezTo>
                <a:cubicBezTo>
                  <a:pt x="128" y="179"/>
                  <a:pt x="128" y="179"/>
                  <a:pt x="128" y="179"/>
                </a:cubicBezTo>
                <a:cubicBezTo>
                  <a:pt x="95" y="213"/>
                  <a:pt x="50" y="232"/>
                  <a:pt x="3" y="232"/>
                </a:cubicBezTo>
                <a:cubicBezTo>
                  <a:pt x="0" y="232"/>
                  <a:pt x="0" y="232"/>
                  <a:pt x="0" y="232"/>
                </a:cubicBezTo>
                <a:cubicBezTo>
                  <a:pt x="0" y="348"/>
                  <a:pt x="0" y="348"/>
                  <a:pt x="0" y="348"/>
                </a:cubicBezTo>
                <a:cubicBezTo>
                  <a:pt x="76" y="413"/>
                  <a:pt x="179" y="452"/>
                  <a:pt x="289" y="452"/>
                </a:cubicBezTo>
                <a:cubicBezTo>
                  <a:pt x="288" y="452"/>
                  <a:pt x="288" y="452"/>
                  <a:pt x="288" y="452"/>
                </a:cubicBezTo>
                <a:cubicBezTo>
                  <a:pt x="288" y="452"/>
                  <a:pt x="288" y="452"/>
                  <a:pt x="288" y="452"/>
                </a:cubicBezTo>
                <a:cubicBezTo>
                  <a:pt x="288" y="452"/>
                  <a:pt x="288" y="452"/>
                  <a:pt x="288" y="452"/>
                </a:cubicBezTo>
                <a:cubicBezTo>
                  <a:pt x="288" y="452"/>
                  <a:pt x="288" y="452"/>
                  <a:pt x="288" y="452"/>
                </a:cubicBezTo>
                <a:cubicBezTo>
                  <a:pt x="424" y="452"/>
                  <a:pt x="551" y="389"/>
                  <a:pt x="634" y="289"/>
                </a:cubicBezTo>
                <a:cubicBezTo>
                  <a:pt x="699" y="211"/>
                  <a:pt x="738" y="112"/>
                  <a:pt x="738" y="0"/>
                </a:cubicBezTo>
                <a:lnTo>
                  <a:pt x="58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1" name="Freeform: Shape 60">
            <a:extLst>
              <a:ext uri="{FF2B5EF4-FFF2-40B4-BE49-F238E27FC236}">
                <a16:creationId xmlns:a16="http://schemas.microsoft.com/office/drawing/2014/main" id="{BF44E2D0-7BCC-4EAE-A91C-54574416719F}"/>
              </a:ext>
            </a:extLst>
          </p:cNvPr>
          <p:cNvSpPr>
            <a:spLocks/>
          </p:cNvSpPr>
          <p:nvPr/>
        </p:nvSpPr>
        <p:spPr bwMode="auto">
          <a:xfrm rot="17100000">
            <a:off x="6582646" y="2138999"/>
            <a:ext cx="1123222" cy="1389577"/>
          </a:xfrm>
          <a:custGeom>
            <a:avLst/>
            <a:gdLst>
              <a:gd name="connsiteX0" fmla="*/ 441926 w 1123222"/>
              <a:gd name="connsiteY0" fmla="*/ 0 h 1389577"/>
              <a:gd name="connsiteX1" fmla="*/ 1120236 w 1123222"/>
              <a:gd name="connsiteY1" fmla="*/ 0 h 1389577"/>
              <a:gd name="connsiteX2" fmla="*/ 1123222 w 1123222"/>
              <a:gd name="connsiteY2" fmla="*/ 53001 h 1389577"/>
              <a:gd name="connsiteX3" fmla="*/ 642199 w 1123222"/>
              <a:gd name="connsiteY3" fmla="*/ 1389577 h 1389577"/>
              <a:gd name="connsiteX4" fmla="*/ 96423 w 1123222"/>
              <a:gd name="connsiteY4" fmla="*/ 1389577 h 1389577"/>
              <a:gd name="connsiteX5" fmla="*/ 96423 w 1123222"/>
              <a:gd name="connsiteY5" fmla="*/ 1384952 h 1389577"/>
              <a:gd name="connsiteX6" fmla="*/ 33404 w 1123222"/>
              <a:gd name="connsiteY6" fmla="*/ 1071620 h 1389577"/>
              <a:gd name="connsiteX7" fmla="*/ 0 w 1123222"/>
              <a:gd name="connsiteY7" fmla="*/ 1009421 h 1389577"/>
              <a:gd name="connsiteX8" fmla="*/ 51128 w 1123222"/>
              <a:gd name="connsiteY8" fmla="*/ 962687 h 1389577"/>
              <a:gd name="connsiteX9" fmla="*/ 441926 w 1123222"/>
              <a:gd name="connsiteY9" fmla="*/ 0 h 1389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3222" h="1389577">
                <a:moveTo>
                  <a:pt x="441926" y="0"/>
                </a:moveTo>
                <a:lnTo>
                  <a:pt x="1120236" y="0"/>
                </a:lnTo>
                <a:lnTo>
                  <a:pt x="1123222" y="53001"/>
                </a:lnTo>
                <a:cubicBezTo>
                  <a:pt x="1123222" y="566357"/>
                  <a:pt x="942839" y="1019591"/>
                  <a:pt x="642199" y="1389577"/>
                </a:cubicBezTo>
                <a:cubicBezTo>
                  <a:pt x="642199" y="1389577"/>
                  <a:pt x="642199" y="1389577"/>
                  <a:pt x="96423" y="1389577"/>
                </a:cubicBezTo>
                <a:cubicBezTo>
                  <a:pt x="96423" y="1389577"/>
                  <a:pt x="96423" y="1389577"/>
                  <a:pt x="96423" y="1384952"/>
                </a:cubicBezTo>
                <a:cubicBezTo>
                  <a:pt x="96423" y="1276269"/>
                  <a:pt x="74453" y="1169898"/>
                  <a:pt x="33404" y="1071620"/>
                </a:cubicBezTo>
                <a:lnTo>
                  <a:pt x="0" y="1009421"/>
                </a:lnTo>
                <a:lnTo>
                  <a:pt x="51128" y="962687"/>
                </a:lnTo>
                <a:cubicBezTo>
                  <a:pt x="293932" y="718113"/>
                  <a:pt x="441926" y="379293"/>
                  <a:pt x="441926" y="0"/>
                </a:cubicBez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2" name="Freeform 6">
            <a:extLst>
              <a:ext uri="{FF2B5EF4-FFF2-40B4-BE49-F238E27FC236}">
                <a16:creationId xmlns:a16="http://schemas.microsoft.com/office/drawing/2014/main" id="{9D1075D4-3D23-477D-BAD6-AD7C6F741DA4}"/>
              </a:ext>
            </a:extLst>
          </p:cNvPr>
          <p:cNvSpPr>
            <a:spLocks/>
          </p:cNvSpPr>
          <p:nvPr/>
        </p:nvSpPr>
        <p:spPr bwMode="auto">
          <a:xfrm rot="17100000">
            <a:off x="4956473" y="1267665"/>
            <a:ext cx="2085975" cy="3413125"/>
          </a:xfrm>
          <a:custGeom>
            <a:avLst/>
            <a:gdLst>
              <a:gd name="T0" fmla="*/ 289 w 451"/>
              <a:gd name="T1" fmla="*/ 104 h 738"/>
              <a:gd name="T2" fmla="*/ 1 w 451"/>
              <a:gd name="T3" fmla="*/ 0 h 738"/>
              <a:gd name="T4" fmla="*/ 1 w 451"/>
              <a:gd name="T5" fmla="*/ 162 h 738"/>
              <a:gd name="T6" fmla="*/ 0 w 451"/>
              <a:gd name="T7" fmla="*/ 162 h 738"/>
              <a:gd name="T8" fmla="*/ 291 w 451"/>
              <a:gd name="T9" fmla="*/ 450 h 738"/>
              <a:gd name="T10" fmla="*/ 229 w 451"/>
              <a:gd name="T11" fmla="*/ 450 h 738"/>
              <a:gd name="T12" fmla="*/ 229 w 451"/>
              <a:gd name="T13" fmla="*/ 455 h 738"/>
              <a:gd name="T14" fmla="*/ 177 w 451"/>
              <a:gd name="T15" fmla="*/ 580 h 738"/>
              <a:gd name="T16" fmla="*/ 161 w 451"/>
              <a:gd name="T17" fmla="*/ 596 h 738"/>
              <a:gd name="T18" fmla="*/ 177 w 451"/>
              <a:gd name="T19" fmla="*/ 612 h 738"/>
              <a:gd name="T20" fmla="*/ 229 w 451"/>
              <a:gd name="T21" fmla="*/ 737 h 738"/>
              <a:gd name="T22" fmla="*/ 229 w 451"/>
              <a:gd name="T23" fmla="*/ 738 h 738"/>
              <a:gd name="T24" fmla="*/ 347 w 451"/>
              <a:gd name="T25" fmla="*/ 738 h 738"/>
              <a:gd name="T26" fmla="*/ 451 w 451"/>
              <a:gd name="T27" fmla="*/ 449 h 738"/>
              <a:gd name="T28" fmla="*/ 289 w 451"/>
              <a:gd name="T29" fmla="*/ 104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738">
                <a:moveTo>
                  <a:pt x="289" y="104"/>
                </a:moveTo>
                <a:cubicBezTo>
                  <a:pt x="211" y="38"/>
                  <a:pt x="113" y="0"/>
                  <a:pt x="1" y="0"/>
                </a:cubicBezTo>
                <a:cubicBezTo>
                  <a:pt x="1" y="162"/>
                  <a:pt x="1" y="162"/>
                  <a:pt x="1" y="162"/>
                </a:cubicBezTo>
                <a:cubicBezTo>
                  <a:pt x="1" y="162"/>
                  <a:pt x="0" y="162"/>
                  <a:pt x="0" y="162"/>
                </a:cubicBezTo>
                <a:cubicBezTo>
                  <a:pt x="162" y="162"/>
                  <a:pt x="291" y="290"/>
                  <a:pt x="291" y="450"/>
                </a:cubicBezTo>
                <a:cubicBezTo>
                  <a:pt x="229" y="450"/>
                  <a:pt x="229" y="450"/>
                  <a:pt x="229" y="450"/>
                </a:cubicBezTo>
                <a:cubicBezTo>
                  <a:pt x="229" y="455"/>
                  <a:pt x="229" y="455"/>
                  <a:pt x="229" y="455"/>
                </a:cubicBezTo>
                <a:cubicBezTo>
                  <a:pt x="229" y="502"/>
                  <a:pt x="210" y="547"/>
                  <a:pt x="177" y="580"/>
                </a:cubicBezTo>
                <a:cubicBezTo>
                  <a:pt x="161" y="596"/>
                  <a:pt x="161" y="596"/>
                  <a:pt x="161" y="596"/>
                </a:cubicBezTo>
                <a:cubicBezTo>
                  <a:pt x="177" y="612"/>
                  <a:pt x="177" y="612"/>
                  <a:pt x="177" y="612"/>
                </a:cubicBezTo>
                <a:cubicBezTo>
                  <a:pt x="210" y="645"/>
                  <a:pt x="229" y="690"/>
                  <a:pt x="229" y="737"/>
                </a:cubicBezTo>
                <a:cubicBezTo>
                  <a:pt x="229" y="738"/>
                  <a:pt x="229" y="738"/>
                  <a:pt x="229" y="738"/>
                </a:cubicBezTo>
                <a:cubicBezTo>
                  <a:pt x="347" y="738"/>
                  <a:pt x="347" y="738"/>
                  <a:pt x="347" y="738"/>
                </a:cubicBezTo>
                <a:cubicBezTo>
                  <a:pt x="412" y="658"/>
                  <a:pt x="451" y="560"/>
                  <a:pt x="451" y="449"/>
                </a:cubicBezTo>
                <a:cubicBezTo>
                  <a:pt x="451" y="312"/>
                  <a:pt x="389" y="187"/>
                  <a:pt x="289" y="10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7">
            <a:extLst>
              <a:ext uri="{FF2B5EF4-FFF2-40B4-BE49-F238E27FC236}">
                <a16:creationId xmlns:a16="http://schemas.microsoft.com/office/drawing/2014/main" id="{A9E34795-22E1-4BF6-A2E8-F19038E151EC}"/>
              </a:ext>
            </a:extLst>
          </p:cNvPr>
          <p:cNvSpPr>
            <a:spLocks/>
          </p:cNvSpPr>
          <p:nvPr/>
        </p:nvSpPr>
        <p:spPr bwMode="auto">
          <a:xfrm rot="17100000">
            <a:off x="5553810" y="6091775"/>
            <a:ext cx="0" cy="4762"/>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0"/>
                  <a:pt x="0" y="0"/>
                  <a:pt x="0" y="0"/>
                </a:cubicBezTo>
                <a:lnTo>
                  <a:pt x="0" y="1"/>
                </a:lnTo>
                <a:close/>
              </a:path>
            </a:pathLst>
          </a:custGeom>
          <a:solidFill>
            <a:srgbClr val="6768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Shape 54">
            <a:extLst>
              <a:ext uri="{FF2B5EF4-FFF2-40B4-BE49-F238E27FC236}">
                <a16:creationId xmlns:a16="http://schemas.microsoft.com/office/drawing/2014/main" id="{74E2CA45-FB95-4156-898B-B2928944B320}"/>
              </a:ext>
            </a:extLst>
          </p:cNvPr>
          <p:cNvSpPr>
            <a:spLocks/>
          </p:cNvSpPr>
          <p:nvPr/>
        </p:nvSpPr>
        <p:spPr bwMode="auto">
          <a:xfrm rot="17100000">
            <a:off x="4146040" y="2449890"/>
            <a:ext cx="1390047" cy="1148368"/>
          </a:xfrm>
          <a:custGeom>
            <a:avLst/>
            <a:gdLst>
              <a:gd name="connsiteX0" fmla="*/ 27599 w 1390047"/>
              <a:gd name="connsiteY0" fmla="*/ 0 h 1148368"/>
              <a:gd name="connsiteX1" fmla="*/ 1249234 w 1390047"/>
              <a:gd name="connsiteY1" fmla="*/ 387099 h 1148368"/>
              <a:gd name="connsiteX2" fmla="*/ 1340467 w 1390047"/>
              <a:gd name="connsiteY2" fmla="*/ 458128 h 1148368"/>
              <a:gd name="connsiteX3" fmla="*/ 1390047 w 1390047"/>
              <a:gd name="connsiteY3" fmla="*/ 504039 h 1148368"/>
              <a:gd name="connsiteX4" fmla="*/ 1390047 w 1390047"/>
              <a:gd name="connsiteY4" fmla="*/ 505377 h 1148368"/>
              <a:gd name="connsiteX5" fmla="*/ 1390047 w 1390047"/>
              <a:gd name="connsiteY5" fmla="*/ 1050226 h 1148368"/>
              <a:gd name="connsiteX6" fmla="*/ 1371124 w 1390047"/>
              <a:gd name="connsiteY6" fmla="*/ 1050226 h 1148368"/>
              <a:gd name="connsiteX7" fmla="*/ 1050618 w 1390047"/>
              <a:gd name="connsiteY7" fmla="*/ 1114682 h 1148368"/>
              <a:gd name="connsiteX8" fmla="*/ 987887 w 1390047"/>
              <a:gd name="connsiteY8" fmla="*/ 1148368 h 1148368"/>
              <a:gd name="connsiteX9" fmla="*/ 953952 w 1390047"/>
              <a:gd name="connsiteY9" fmla="*/ 1111355 h 1148368"/>
              <a:gd name="connsiteX10" fmla="*/ 0 w 1390047"/>
              <a:gd name="connsiteY10" fmla="*/ 722870 h 1148368"/>
              <a:gd name="connsiteX11" fmla="*/ 4625 w 1390047"/>
              <a:gd name="connsiteY11" fmla="*/ 722870 h 1148368"/>
              <a:gd name="connsiteX12" fmla="*/ 4625 w 1390047"/>
              <a:gd name="connsiteY12" fmla="*/ 105529 h 1148368"/>
              <a:gd name="connsiteX13" fmla="*/ 4625 w 1390047"/>
              <a:gd name="connsiteY13" fmla="*/ 1308 h 114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0047" h="1148368">
                <a:moveTo>
                  <a:pt x="27599" y="0"/>
                </a:moveTo>
                <a:cubicBezTo>
                  <a:pt x="474652" y="0"/>
                  <a:pt x="907218" y="144879"/>
                  <a:pt x="1249234" y="387099"/>
                </a:cubicBezTo>
                <a:lnTo>
                  <a:pt x="1340467" y="458128"/>
                </a:lnTo>
                <a:lnTo>
                  <a:pt x="1390047" y="504039"/>
                </a:lnTo>
                <a:lnTo>
                  <a:pt x="1390047" y="505377"/>
                </a:lnTo>
                <a:cubicBezTo>
                  <a:pt x="1390047" y="531322"/>
                  <a:pt x="1390047" y="635103"/>
                  <a:pt x="1390047" y="1050226"/>
                </a:cubicBezTo>
                <a:cubicBezTo>
                  <a:pt x="1390047" y="1050226"/>
                  <a:pt x="1390047" y="1050226"/>
                  <a:pt x="1371124" y="1050226"/>
                </a:cubicBezTo>
                <a:cubicBezTo>
                  <a:pt x="1259952" y="1050226"/>
                  <a:pt x="1151146" y="1072697"/>
                  <a:pt x="1050618" y="1114682"/>
                </a:cubicBezTo>
                <a:lnTo>
                  <a:pt x="987887" y="1148368"/>
                </a:lnTo>
                <a:lnTo>
                  <a:pt x="953952" y="1111355"/>
                </a:lnTo>
                <a:cubicBezTo>
                  <a:pt x="711128" y="870864"/>
                  <a:pt x="374643" y="722870"/>
                  <a:pt x="0" y="722870"/>
                </a:cubicBezTo>
                <a:cubicBezTo>
                  <a:pt x="0" y="722870"/>
                  <a:pt x="4625" y="722870"/>
                  <a:pt x="4625" y="722870"/>
                </a:cubicBezTo>
                <a:cubicBezTo>
                  <a:pt x="4625" y="722870"/>
                  <a:pt x="4625" y="722870"/>
                  <a:pt x="4625" y="105529"/>
                </a:cubicBezTo>
                <a:lnTo>
                  <a:pt x="4625" y="1308"/>
                </a:ln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4" name="Freeform 8">
            <a:extLst>
              <a:ext uri="{FF2B5EF4-FFF2-40B4-BE49-F238E27FC236}">
                <a16:creationId xmlns:a16="http://schemas.microsoft.com/office/drawing/2014/main" id="{449FE497-CA96-476C-8EEE-C0638E4AAB1C}"/>
              </a:ext>
            </a:extLst>
          </p:cNvPr>
          <p:cNvSpPr>
            <a:spLocks/>
          </p:cNvSpPr>
          <p:nvPr/>
        </p:nvSpPr>
        <p:spPr bwMode="auto">
          <a:xfrm rot="17100000">
            <a:off x="3280260" y="3128827"/>
            <a:ext cx="3422650" cy="2085975"/>
          </a:xfrm>
          <a:custGeom>
            <a:avLst/>
            <a:gdLst>
              <a:gd name="T0" fmla="*/ 452 w 740"/>
              <a:gd name="T1" fmla="*/ 0 h 451"/>
              <a:gd name="T2" fmla="*/ 452 w 740"/>
              <a:gd name="T3" fmla="*/ 0 h 451"/>
              <a:gd name="T4" fmla="*/ 452 w 740"/>
              <a:gd name="T5" fmla="*/ 0 h 451"/>
              <a:gd name="T6" fmla="*/ 452 w 740"/>
              <a:gd name="T7" fmla="*/ 0 h 451"/>
              <a:gd name="T8" fmla="*/ 452 w 740"/>
              <a:gd name="T9" fmla="*/ 0 h 451"/>
              <a:gd name="T10" fmla="*/ 106 w 740"/>
              <a:gd name="T11" fmla="*/ 162 h 451"/>
              <a:gd name="T12" fmla="*/ 0 w 740"/>
              <a:gd name="T13" fmla="*/ 450 h 451"/>
              <a:gd name="T14" fmla="*/ 158 w 740"/>
              <a:gd name="T15" fmla="*/ 450 h 451"/>
              <a:gd name="T16" fmla="*/ 159 w 740"/>
              <a:gd name="T17" fmla="*/ 451 h 451"/>
              <a:gd name="T18" fmla="*/ 452 w 740"/>
              <a:gd name="T19" fmla="*/ 158 h 451"/>
              <a:gd name="T20" fmla="*/ 452 w 740"/>
              <a:gd name="T21" fmla="*/ 222 h 451"/>
              <a:gd name="T22" fmla="*/ 455 w 740"/>
              <a:gd name="T23" fmla="*/ 222 h 451"/>
              <a:gd name="T24" fmla="*/ 580 w 740"/>
              <a:gd name="T25" fmla="*/ 274 h 451"/>
              <a:gd name="T26" fmla="*/ 595 w 740"/>
              <a:gd name="T27" fmla="*/ 290 h 451"/>
              <a:gd name="T28" fmla="*/ 611 w 740"/>
              <a:gd name="T29" fmla="*/ 274 h 451"/>
              <a:gd name="T30" fmla="*/ 736 w 740"/>
              <a:gd name="T31" fmla="*/ 222 h 451"/>
              <a:gd name="T32" fmla="*/ 740 w 740"/>
              <a:gd name="T33" fmla="*/ 222 h 451"/>
              <a:gd name="T34" fmla="*/ 740 w 740"/>
              <a:gd name="T35" fmla="*/ 105 h 451"/>
              <a:gd name="T36" fmla="*/ 452 w 740"/>
              <a:gd name="T37" fmla="*/ 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0" h="451">
                <a:moveTo>
                  <a:pt x="452" y="0"/>
                </a:moveTo>
                <a:cubicBezTo>
                  <a:pt x="452" y="0"/>
                  <a:pt x="452" y="0"/>
                  <a:pt x="452" y="0"/>
                </a:cubicBezTo>
                <a:cubicBezTo>
                  <a:pt x="452" y="0"/>
                  <a:pt x="452" y="0"/>
                  <a:pt x="452" y="0"/>
                </a:cubicBezTo>
                <a:cubicBezTo>
                  <a:pt x="452" y="0"/>
                  <a:pt x="452" y="0"/>
                  <a:pt x="452" y="0"/>
                </a:cubicBezTo>
                <a:cubicBezTo>
                  <a:pt x="452" y="0"/>
                  <a:pt x="452" y="0"/>
                  <a:pt x="452" y="0"/>
                </a:cubicBezTo>
                <a:cubicBezTo>
                  <a:pt x="312" y="0"/>
                  <a:pt x="189" y="64"/>
                  <a:pt x="106" y="162"/>
                </a:cubicBezTo>
                <a:cubicBezTo>
                  <a:pt x="41" y="240"/>
                  <a:pt x="0" y="342"/>
                  <a:pt x="0" y="450"/>
                </a:cubicBezTo>
                <a:cubicBezTo>
                  <a:pt x="158" y="450"/>
                  <a:pt x="158" y="450"/>
                  <a:pt x="158" y="450"/>
                </a:cubicBezTo>
                <a:cubicBezTo>
                  <a:pt x="158" y="450"/>
                  <a:pt x="159" y="451"/>
                  <a:pt x="159" y="451"/>
                </a:cubicBezTo>
                <a:cubicBezTo>
                  <a:pt x="159" y="289"/>
                  <a:pt x="288" y="159"/>
                  <a:pt x="452" y="158"/>
                </a:cubicBezTo>
                <a:cubicBezTo>
                  <a:pt x="452" y="222"/>
                  <a:pt x="452" y="222"/>
                  <a:pt x="452" y="222"/>
                </a:cubicBezTo>
                <a:cubicBezTo>
                  <a:pt x="455" y="222"/>
                  <a:pt x="455" y="222"/>
                  <a:pt x="455" y="222"/>
                </a:cubicBezTo>
                <a:cubicBezTo>
                  <a:pt x="501" y="222"/>
                  <a:pt x="546" y="241"/>
                  <a:pt x="580" y="274"/>
                </a:cubicBezTo>
                <a:cubicBezTo>
                  <a:pt x="595" y="290"/>
                  <a:pt x="595" y="290"/>
                  <a:pt x="595" y="290"/>
                </a:cubicBezTo>
                <a:cubicBezTo>
                  <a:pt x="611" y="274"/>
                  <a:pt x="611" y="274"/>
                  <a:pt x="611" y="274"/>
                </a:cubicBezTo>
                <a:cubicBezTo>
                  <a:pt x="644" y="241"/>
                  <a:pt x="689" y="222"/>
                  <a:pt x="736" y="222"/>
                </a:cubicBezTo>
                <a:cubicBezTo>
                  <a:pt x="740" y="222"/>
                  <a:pt x="740" y="222"/>
                  <a:pt x="740" y="222"/>
                </a:cubicBezTo>
                <a:cubicBezTo>
                  <a:pt x="740" y="105"/>
                  <a:pt x="740" y="105"/>
                  <a:pt x="740" y="105"/>
                </a:cubicBezTo>
                <a:cubicBezTo>
                  <a:pt x="664" y="40"/>
                  <a:pt x="560" y="0"/>
                  <a:pt x="452"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8" name="Freeform: Shape 87">
            <a:extLst>
              <a:ext uri="{FF2B5EF4-FFF2-40B4-BE49-F238E27FC236}">
                <a16:creationId xmlns:a16="http://schemas.microsoft.com/office/drawing/2014/main" id="{8E3496B1-C46D-4E5A-943A-71BEE4D63965}"/>
              </a:ext>
            </a:extLst>
          </p:cNvPr>
          <p:cNvSpPr>
            <a:spLocks/>
          </p:cNvSpPr>
          <p:nvPr/>
        </p:nvSpPr>
        <p:spPr bwMode="auto">
          <a:xfrm rot="17100000">
            <a:off x="4480051" y="4628009"/>
            <a:ext cx="1121015" cy="1394340"/>
          </a:xfrm>
          <a:custGeom>
            <a:avLst/>
            <a:gdLst>
              <a:gd name="connsiteX0" fmla="*/ 494976 w 1121015"/>
              <a:gd name="connsiteY0" fmla="*/ 0 h 1394340"/>
              <a:gd name="connsiteX1" fmla="*/ 509364 w 1121015"/>
              <a:gd name="connsiteY1" fmla="*/ 0 h 1394340"/>
              <a:gd name="connsiteX2" fmla="*/ 1017643 w 1121015"/>
              <a:gd name="connsiteY2" fmla="*/ 0 h 1394340"/>
              <a:gd name="connsiteX3" fmla="*/ 1017643 w 1121015"/>
              <a:gd name="connsiteY3" fmla="*/ 18500 h 1394340"/>
              <a:gd name="connsiteX4" fmla="*/ 1082980 w 1121015"/>
              <a:gd name="connsiteY4" fmla="*/ 330110 h 1394340"/>
              <a:gd name="connsiteX5" fmla="*/ 1121015 w 1121015"/>
              <a:gd name="connsiteY5" fmla="*/ 399362 h 1394340"/>
              <a:gd name="connsiteX6" fmla="*/ 1079123 w 1121015"/>
              <a:gd name="connsiteY6" fmla="*/ 437497 h 1394340"/>
              <a:gd name="connsiteX7" fmla="*/ 685980 w 1121015"/>
              <a:gd name="connsiteY7" fmla="*/ 1394340 h 1394340"/>
              <a:gd name="connsiteX8" fmla="*/ 681355 w 1121015"/>
              <a:gd name="connsiteY8" fmla="*/ 1389715 h 1394340"/>
              <a:gd name="connsiteX9" fmla="*/ 79209 w 1121015"/>
              <a:gd name="connsiteY9" fmla="*/ 1389715 h 1394340"/>
              <a:gd name="connsiteX10" fmla="*/ 3286 w 1121015"/>
              <a:gd name="connsiteY10" fmla="*/ 1389715 h 1394340"/>
              <a:gd name="connsiteX11" fmla="*/ 0 w 1121015"/>
              <a:gd name="connsiteY11" fmla="*/ 1332000 h 1394340"/>
              <a:gd name="connsiteX12" fmla="*/ 279057 w 1121015"/>
              <a:gd name="connsiteY12" fmla="*/ 286172 h 1394340"/>
              <a:gd name="connsiteX13" fmla="*/ 345794 w 1121015"/>
              <a:gd name="connsiteY13" fmla="*/ 181865 h 1394340"/>
              <a:gd name="connsiteX14" fmla="*/ 440845 w 1121015"/>
              <a:gd name="connsiteY14" fmla="*/ 57651 h 1394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1015" h="1394340">
                <a:moveTo>
                  <a:pt x="494976" y="0"/>
                </a:moveTo>
                <a:lnTo>
                  <a:pt x="509364" y="0"/>
                </a:lnTo>
                <a:cubicBezTo>
                  <a:pt x="556524" y="0"/>
                  <a:pt x="682283" y="0"/>
                  <a:pt x="1017643" y="0"/>
                </a:cubicBezTo>
                <a:cubicBezTo>
                  <a:pt x="1017643" y="0"/>
                  <a:pt x="1017643" y="0"/>
                  <a:pt x="1017643" y="18500"/>
                </a:cubicBezTo>
                <a:cubicBezTo>
                  <a:pt x="1017643" y="127188"/>
                  <a:pt x="1040771" y="232406"/>
                  <a:pt x="1082980" y="330110"/>
                </a:cubicBezTo>
                <a:lnTo>
                  <a:pt x="1121015" y="399362"/>
                </a:lnTo>
                <a:lnTo>
                  <a:pt x="1079123" y="437497"/>
                </a:lnTo>
                <a:cubicBezTo>
                  <a:pt x="835143" y="682056"/>
                  <a:pt x="685980" y="1019697"/>
                  <a:pt x="685980" y="1394340"/>
                </a:cubicBezTo>
                <a:cubicBezTo>
                  <a:pt x="685980" y="1394340"/>
                  <a:pt x="681355" y="1389715"/>
                  <a:pt x="681355" y="1389715"/>
                </a:cubicBezTo>
                <a:cubicBezTo>
                  <a:pt x="681355" y="1389715"/>
                  <a:pt x="681355" y="1389715"/>
                  <a:pt x="79209" y="1389715"/>
                </a:cubicBezTo>
                <a:lnTo>
                  <a:pt x="3286" y="1389715"/>
                </a:lnTo>
                <a:lnTo>
                  <a:pt x="0" y="1332000"/>
                </a:lnTo>
                <a:cubicBezTo>
                  <a:pt x="0" y="957375"/>
                  <a:pt x="101475" y="593156"/>
                  <a:pt x="279057" y="286172"/>
                </a:cubicBezTo>
                <a:lnTo>
                  <a:pt x="345794" y="181865"/>
                </a:lnTo>
                <a:lnTo>
                  <a:pt x="440845" y="57651"/>
                </a:ln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5" name="Freeform 9">
            <a:extLst>
              <a:ext uri="{FF2B5EF4-FFF2-40B4-BE49-F238E27FC236}">
                <a16:creationId xmlns:a16="http://schemas.microsoft.com/office/drawing/2014/main" id="{ACC42382-38D8-4FBD-8F99-EC6E4D665188}"/>
              </a:ext>
            </a:extLst>
          </p:cNvPr>
          <p:cNvSpPr>
            <a:spLocks/>
          </p:cNvSpPr>
          <p:nvPr/>
        </p:nvSpPr>
        <p:spPr bwMode="auto">
          <a:xfrm rot="17100000">
            <a:off x="5186260" y="4012574"/>
            <a:ext cx="1341438" cy="2936875"/>
          </a:xfrm>
          <a:custGeom>
            <a:avLst/>
            <a:gdLst>
              <a:gd name="T0" fmla="*/ 167 w 290"/>
              <a:gd name="T1" fmla="*/ 520 h 635"/>
              <a:gd name="T2" fmla="*/ 248 w 290"/>
              <a:gd name="T3" fmla="*/ 500 h 635"/>
              <a:gd name="T4" fmla="*/ 158 w 290"/>
              <a:gd name="T5" fmla="*/ 288 h 635"/>
              <a:gd name="T6" fmla="*/ 220 w 290"/>
              <a:gd name="T7" fmla="*/ 288 h 635"/>
              <a:gd name="T8" fmla="*/ 220 w 290"/>
              <a:gd name="T9" fmla="*/ 285 h 635"/>
              <a:gd name="T10" fmla="*/ 273 w 290"/>
              <a:gd name="T11" fmla="*/ 160 h 635"/>
              <a:gd name="T12" fmla="*/ 290 w 290"/>
              <a:gd name="T13" fmla="*/ 144 h 635"/>
              <a:gd name="T14" fmla="*/ 273 w 290"/>
              <a:gd name="T15" fmla="*/ 129 h 635"/>
              <a:gd name="T16" fmla="*/ 220 w 290"/>
              <a:gd name="T17" fmla="*/ 4 h 635"/>
              <a:gd name="T18" fmla="*/ 220 w 290"/>
              <a:gd name="T19" fmla="*/ 0 h 635"/>
              <a:gd name="T20" fmla="*/ 104 w 290"/>
              <a:gd name="T21" fmla="*/ 0 h 635"/>
              <a:gd name="T22" fmla="*/ 0 w 290"/>
              <a:gd name="T23" fmla="*/ 288 h 635"/>
              <a:gd name="T24" fmla="*/ 0 w 290"/>
              <a:gd name="T25" fmla="*/ 288 h 635"/>
              <a:gd name="T26" fmla="*/ 163 w 290"/>
              <a:gd name="T27" fmla="*/ 635 h 635"/>
              <a:gd name="T28" fmla="*/ 164 w 290"/>
              <a:gd name="T29" fmla="*/ 635 h 635"/>
              <a:gd name="T30" fmla="*/ 164 w 290"/>
              <a:gd name="T31" fmla="*/ 520 h 635"/>
              <a:gd name="T32" fmla="*/ 167 w 290"/>
              <a:gd name="T33" fmla="*/ 52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0" h="635">
                <a:moveTo>
                  <a:pt x="167" y="520"/>
                </a:moveTo>
                <a:cubicBezTo>
                  <a:pt x="195" y="520"/>
                  <a:pt x="223" y="513"/>
                  <a:pt x="248" y="500"/>
                </a:cubicBezTo>
                <a:cubicBezTo>
                  <a:pt x="193" y="446"/>
                  <a:pt x="158" y="372"/>
                  <a:pt x="158" y="288"/>
                </a:cubicBezTo>
                <a:cubicBezTo>
                  <a:pt x="220" y="288"/>
                  <a:pt x="220" y="288"/>
                  <a:pt x="220" y="288"/>
                </a:cubicBezTo>
                <a:cubicBezTo>
                  <a:pt x="220" y="285"/>
                  <a:pt x="220" y="285"/>
                  <a:pt x="220" y="285"/>
                </a:cubicBezTo>
                <a:cubicBezTo>
                  <a:pt x="220" y="238"/>
                  <a:pt x="240" y="193"/>
                  <a:pt x="273" y="160"/>
                </a:cubicBezTo>
                <a:cubicBezTo>
                  <a:pt x="290" y="144"/>
                  <a:pt x="290" y="144"/>
                  <a:pt x="290" y="144"/>
                </a:cubicBezTo>
                <a:cubicBezTo>
                  <a:pt x="273" y="129"/>
                  <a:pt x="273" y="129"/>
                  <a:pt x="273" y="129"/>
                </a:cubicBezTo>
                <a:cubicBezTo>
                  <a:pt x="240" y="95"/>
                  <a:pt x="220" y="51"/>
                  <a:pt x="220" y="4"/>
                </a:cubicBezTo>
                <a:cubicBezTo>
                  <a:pt x="220" y="0"/>
                  <a:pt x="220" y="0"/>
                  <a:pt x="220" y="0"/>
                </a:cubicBezTo>
                <a:cubicBezTo>
                  <a:pt x="104" y="0"/>
                  <a:pt x="104" y="0"/>
                  <a:pt x="104" y="0"/>
                </a:cubicBezTo>
                <a:cubicBezTo>
                  <a:pt x="39" y="76"/>
                  <a:pt x="0" y="180"/>
                  <a:pt x="0" y="288"/>
                </a:cubicBezTo>
                <a:cubicBezTo>
                  <a:pt x="0" y="288"/>
                  <a:pt x="0" y="288"/>
                  <a:pt x="0" y="288"/>
                </a:cubicBezTo>
                <a:cubicBezTo>
                  <a:pt x="0" y="428"/>
                  <a:pt x="64" y="552"/>
                  <a:pt x="163" y="635"/>
                </a:cubicBezTo>
                <a:cubicBezTo>
                  <a:pt x="163" y="635"/>
                  <a:pt x="164" y="635"/>
                  <a:pt x="164" y="635"/>
                </a:cubicBezTo>
                <a:cubicBezTo>
                  <a:pt x="164" y="520"/>
                  <a:pt x="164" y="520"/>
                  <a:pt x="164" y="520"/>
                </a:cubicBezTo>
                <a:lnTo>
                  <a:pt x="167" y="52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5" name="Freeform: Shape 84">
            <a:extLst>
              <a:ext uri="{FF2B5EF4-FFF2-40B4-BE49-F238E27FC236}">
                <a16:creationId xmlns:a16="http://schemas.microsoft.com/office/drawing/2014/main" id="{8827E6A6-FB7B-4120-B9F4-948951DBA17F}"/>
              </a:ext>
            </a:extLst>
          </p:cNvPr>
          <p:cNvSpPr>
            <a:spLocks/>
          </p:cNvSpPr>
          <p:nvPr/>
        </p:nvSpPr>
        <p:spPr bwMode="auto">
          <a:xfrm rot="17100000">
            <a:off x="6792721" y="5192384"/>
            <a:ext cx="443232" cy="675582"/>
          </a:xfrm>
          <a:custGeom>
            <a:avLst/>
            <a:gdLst>
              <a:gd name="connsiteX0" fmla="*/ 398439 w 443232"/>
              <a:gd name="connsiteY0" fmla="*/ 0 h 675582"/>
              <a:gd name="connsiteX1" fmla="*/ 443232 w 443232"/>
              <a:gd name="connsiteY1" fmla="*/ 48227 h 675582"/>
              <a:gd name="connsiteX2" fmla="*/ 401075 w 443232"/>
              <a:gd name="connsiteY2" fmla="*/ 71280 h 675582"/>
              <a:gd name="connsiteX3" fmla="*/ 364811 w 443232"/>
              <a:gd name="connsiteY3" fmla="*/ 87483 h 675582"/>
              <a:gd name="connsiteX4" fmla="*/ 345125 w 443232"/>
              <a:gd name="connsiteY4" fmla="*/ 94689 h 675582"/>
              <a:gd name="connsiteX5" fmla="*/ 274712 w 443232"/>
              <a:gd name="connsiteY5" fmla="*/ 116625 h 675582"/>
              <a:gd name="connsiteX6" fmla="*/ 255497 w 443232"/>
              <a:gd name="connsiteY6" fmla="*/ 121554 h 675582"/>
              <a:gd name="connsiteX7" fmla="*/ 181589 w 443232"/>
              <a:gd name="connsiteY7" fmla="*/ 135238 h 675582"/>
              <a:gd name="connsiteX8" fmla="*/ 163359 w 443232"/>
              <a:gd name="connsiteY8" fmla="*/ 138012 h 675582"/>
              <a:gd name="connsiteX9" fmla="*/ 71322 w 443232"/>
              <a:gd name="connsiteY9" fmla="*/ 143707 h 675582"/>
              <a:gd name="connsiteX10" fmla="*/ 57446 w 443232"/>
              <a:gd name="connsiteY10" fmla="*/ 143707 h 675582"/>
              <a:gd name="connsiteX11" fmla="*/ 57446 w 443232"/>
              <a:gd name="connsiteY11" fmla="*/ 675582 h 675582"/>
              <a:gd name="connsiteX12" fmla="*/ 52820 w 443232"/>
              <a:gd name="connsiteY12" fmla="*/ 675582 h 675582"/>
              <a:gd name="connsiteX13" fmla="*/ 0 w 443232"/>
              <a:gd name="connsiteY13" fmla="*/ 626392 h 675582"/>
              <a:gd name="connsiteX14" fmla="*/ 0 w 443232"/>
              <a:gd name="connsiteY14" fmla="*/ 610819 h 675582"/>
              <a:gd name="connsiteX15" fmla="*/ 0 w 443232"/>
              <a:gd name="connsiteY15" fmla="*/ 102553 h 675582"/>
              <a:gd name="connsiteX16" fmla="*/ 13875 w 443232"/>
              <a:gd name="connsiteY16" fmla="*/ 102553 h 675582"/>
              <a:gd name="connsiteX17" fmla="*/ 327207 w 443232"/>
              <a:gd name="connsiteY17" fmla="*/ 38952 h 675582"/>
              <a:gd name="connsiteX18" fmla="*/ 398439 w 443232"/>
              <a:gd name="connsiteY18" fmla="*/ 0 h 67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3232" h="675582">
                <a:moveTo>
                  <a:pt x="398439" y="0"/>
                </a:moveTo>
                <a:lnTo>
                  <a:pt x="443232" y="48227"/>
                </a:lnTo>
                <a:lnTo>
                  <a:pt x="401075" y="71280"/>
                </a:lnTo>
                <a:lnTo>
                  <a:pt x="364811" y="87483"/>
                </a:lnTo>
                <a:lnTo>
                  <a:pt x="345125" y="94689"/>
                </a:lnTo>
                <a:lnTo>
                  <a:pt x="274712" y="116625"/>
                </a:lnTo>
                <a:lnTo>
                  <a:pt x="255497" y="121554"/>
                </a:lnTo>
                <a:lnTo>
                  <a:pt x="181589" y="135238"/>
                </a:lnTo>
                <a:lnTo>
                  <a:pt x="163359" y="138012"/>
                </a:lnTo>
                <a:lnTo>
                  <a:pt x="71322" y="143707"/>
                </a:lnTo>
                <a:lnTo>
                  <a:pt x="57446" y="143707"/>
                </a:lnTo>
                <a:cubicBezTo>
                  <a:pt x="57446" y="143707"/>
                  <a:pt x="57446" y="143707"/>
                  <a:pt x="57446" y="675582"/>
                </a:cubicBezTo>
                <a:cubicBezTo>
                  <a:pt x="57446" y="675582"/>
                  <a:pt x="52820" y="675582"/>
                  <a:pt x="52820" y="675582"/>
                </a:cubicBezTo>
                <a:lnTo>
                  <a:pt x="0" y="626392"/>
                </a:lnTo>
                <a:lnTo>
                  <a:pt x="0" y="610819"/>
                </a:lnTo>
                <a:cubicBezTo>
                  <a:pt x="0" y="563660"/>
                  <a:pt x="0" y="437904"/>
                  <a:pt x="0" y="102553"/>
                </a:cubicBezTo>
                <a:cubicBezTo>
                  <a:pt x="0" y="102553"/>
                  <a:pt x="0" y="102553"/>
                  <a:pt x="13875" y="102553"/>
                </a:cubicBezTo>
                <a:cubicBezTo>
                  <a:pt x="122559" y="102553"/>
                  <a:pt x="228930" y="80582"/>
                  <a:pt x="327207" y="38952"/>
                </a:cubicBezTo>
                <a:lnTo>
                  <a:pt x="398439" y="0"/>
                </a:lnTo>
                <a:close/>
              </a:path>
            </a:pathLst>
          </a:custGeom>
          <a:solidFill>
            <a:schemeClr val="tx2">
              <a:alpha val="2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90" name="Freeform 26">
            <a:extLst>
              <a:ext uri="{FF2B5EF4-FFF2-40B4-BE49-F238E27FC236}">
                <a16:creationId xmlns:a16="http://schemas.microsoft.com/office/drawing/2014/main" id="{E16C0044-33B6-4608-A8E6-AB4AA7A30B4E}"/>
              </a:ext>
            </a:extLst>
          </p:cNvPr>
          <p:cNvSpPr>
            <a:spLocks/>
          </p:cNvSpPr>
          <p:nvPr/>
        </p:nvSpPr>
        <p:spPr bwMode="auto">
          <a:xfrm>
            <a:off x="4668466" y="2872624"/>
            <a:ext cx="500744" cy="503420"/>
          </a:xfrm>
          <a:custGeom>
            <a:avLst/>
            <a:gdLst>
              <a:gd name="T0" fmla="*/ 296863 w 187"/>
              <a:gd name="T1" fmla="*/ 149225 h 188"/>
              <a:gd name="T2" fmla="*/ 222250 w 187"/>
              <a:gd name="T3" fmla="*/ 92075 h 188"/>
              <a:gd name="T4" fmla="*/ 222250 w 187"/>
              <a:gd name="T5" fmla="*/ 131763 h 188"/>
              <a:gd name="T6" fmla="*/ 166688 w 187"/>
              <a:gd name="T7" fmla="*/ 131763 h 188"/>
              <a:gd name="T8" fmla="*/ 166688 w 187"/>
              <a:gd name="T9" fmla="*/ 74613 h 188"/>
              <a:gd name="T10" fmla="*/ 204788 w 187"/>
              <a:gd name="T11" fmla="*/ 74613 h 188"/>
              <a:gd name="T12" fmla="*/ 149225 w 187"/>
              <a:gd name="T13" fmla="*/ 0 h 188"/>
              <a:gd name="T14" fmla="*/ 95250 w 187"/>
              <a:gd name="T15" fmla="*/ 74613 h 188"/>
              <a:gd name="T16" fmla="*/ 130175 w 187"/>
              <a:gd name="T17" fmla="*/ 74613 h 188"/>
              <a:gd name="T18" fmla="*/ 130175 w 187"/>
              <a:gd name="T19" fmla="*/ 131763 h 188"/>
              <a:gd name="T20" fmla="*/ 74613 w 187"/>
              <a:gd name="T21" fmla="*/ 131763 h 188"/>
              <a:gd name="T22" fmla="*/ 74613 w 187"/>
              <a:gd name="T23" fmla="*/ 92075 h 188"/>
              <a:gd name="T24" fmla="*/ 0 w 187"/>
              <a:gd name="T25" fmla="*/ 149225 h 188"/>
              <a:gd name="T26" fmla="*/ 74613 w 187"/>
              <a:gd name="T27" fmla="*/ 204788 h 188"/>
              <a:gd name="T28" fmla="*/ 74613 w 187"/>
              <a:gd name="T29" fmla="*/ 166688 h 188"/>
              <a:gd name="T30" fmla="*/ 130175 w 187"/>
              <a:gd name="T31" fmla="*/ 166688 h 188"/>
              <a:gd name="T32" fmla="*/ 130175 w 187"/>
              <a:gd name="T33" fmla="*/ 223838 h 188"/>
              <a:gd name="T34" fmla="*/ 95250 w 187"/>
              <a:gd name="T35" fmla="*/ 223838 h 188"/>
              <a:gd name="T36" fmla="*/ 149225 w 187"/>
              <a:gd name="T37" fmla="*/ 298450 h 188"/>
              <a:gd name="T38" fmla="*/ 204788 w 187"/>
              <a:gd name="T39" fmla="*/ 223838 h 188"/>
              <a:gd name="T40" fmla="*/ 166688 w 187"/>
              <a:gd name="T41" fmla="*/ 223838 h 188"/>
              <a:gd name="T42" fmla="*/ 166688 w 187"/>
              <a:gd name="T43" fmla="*/ 166688 h 188"/>
              <a:gd name="T44" fmla="*/ 222250 w 187"/>
              <a:gd name="T45" fmla="*/ 166688 h 188"/>
              <a:gd name="T46" fmla="*/ 222250 w 187"/>
              <a:gd name="T47" fmla="*/ 204788 h 188"/>
              <a:gd name="T48" fmla="*/ 296863 w 187"/>
              <a:gd name="T49" fmla="*/ 149225 h 18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87" h="188">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bg1"/>
          </a:solidFill>
          <a:ln>
            <a:noFill/>
          </a:ln>
        </p:spPr>
        <p:txBody>
          <a:bodyPr/>
          <a:lstStyle/>
          <a:p>
            <a:endParaRPr lang="en-US" dirty="0">
              <a:latin typeface="Roboto" panose="02000000000000000000" pitchFamily="2" charset="0"/>
            </a:endParaRPr>
          </a:p>
        </p:txBody>
      </p:sp>
      <p:sp>
        <p:nvSpPr>
          <p:cNvPr id="91" name="Freeform 62">
            <a:extLst>
              <a:ext uri="{FF2B5EF4-FFF2-40B4-BE49-F238E27FC236}">
                <a16:creationId xmlns:a16="http://schemas.microsoft.com/office/drawing/2014/main" id="{FD174356-6FE6-4726-BDC9-16AB92E89A47}"/>
              </a:ext>
            </a:extLst>
          </p:cNvPr>
          <p:cNvSpPr>
            <a:spLocks noEditPoints="1"/>
          </p:cNvSpPr>
          <p:nvPr/>
        </p:nvSpPr>
        <p:spPr bwMode="auto">
          <a:xfrm>
            <a:off x="6881074" y="2658294"/>
            <a:ext cx="425258" cy="42866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92" name="Freeform 204">
            <a:extLst>
              <a:ext uri="{FF2B5EF4-FFF2-40B4-BE49-F238E27FC236}">
                <a16:creationId xmlns:a16="http://schemas.microsoft.com/office/drawing/2014/main" id="{B768FA70-2434-452A-92ED-E5E0B653E324}"/>
              </a:ext>
            </a:extLst>
          </p:cNvPr>
          <p:cNvSpPr>
            <a:spLocks noEditPoints="1"/>
          </p:cNvSpPr>
          <p:nvPr/>
        </p:nvSpPr>
        <p:spPr bwMode="auto">
          <a:xfrm>
            <a:off x="7008324" y="4861343"/>
            <a:ext cx="560722" cy="372822"/>
          </a:xfrm>
          <a:custGeom>
            <a:avLst/>
            <a:gdLst>
              <a:gd name="T0" fmla="*/ 295020 w 87"/>
              <a:gd name="T1" fmla="*/ 51320 h 58"/>
              <a:gd name="T2" fmla="*/ 150940 w 87"/>
              <a:gd name="T3" fmla="*/ 99219 h 58"/>
              <a:gd name="T4" fmla="*/ 147510 w 87"/>
              <a:gd name="T5" fmla="*/ 99219 h 58"/>
              <a:gd name="T6" fmla="*/ 147510 w 87"/>
              <a:gd name="T7" fmla="*/ 99219 h 58"/>
              <a:gd name="T8" fmla="*/ 61748 w 87"/>
              <a:gd name="T9" fmla="*/ 71848 h 58"/>
              <a:gd name="T10" fmla="*/ 48026 w 87"/>
              <a:gd name="T11" fmla="*/ 109483 h 58"/>
              <a:gd name="T12" fmla="*/ 58318 w 87"/>
              <a:gd name="T13" fmla="*/ 123168 h 58"/>
              <a:gd name="T14" fmla="*/ 51457 w 87"/>
              <a:gd name="T15" fmla="*/ 136854 h 58"/>
              <a:gd name="T16" fmla="*/ 58318 w 87"/>
              <a:gd name="T17" fmla="*/ 191595 h 58"/>
              <a:gd name="T18" fmla="*/ 54887 w 87"/>
              <a:gd name="T19" fmla="*/ 195017 h 58"/>
              <a:gd name="T20" fmla="*/ 54887 w 87"/>
              <a:gd name="T21" fmla="*/ 198438 h 58"/>
              <a:gd name="T22" fmla="*/ 27444 w 87"/>
              <a:gd name="T23" fmla="*/ 198438 h 58"/>
              <a:gd name="T24" fmla="*/ 24013 w 87"/>
              <a:gd name="T25" fmla="*/ 195017 h 58"/>
              <a:gd name="T26" fmla="*/ 24013 w 87"/>
              <a:gd name="T27" fmla="*/ 191595 h 58"/>
              <a:gd name="T28" fmla="*/ 30874 w 87"/>
              <a:gd name="T29" fmla="*/ 136854 h 58"/>
              <a:gd name="T30" fmla="*/ 24013 w 87"/>
              <a:gd name="T31" fmla="*/ 123168 h 58"/>
              <a:gd name="T32" fmla="*/ 34305 w 87"/>
              <a:gd name="T33" fmla="*/ 109483 h 58"/>
              <a:gd name="T34" fmla="*/ 44596 w 87"/>
              <a:gd name="T35" fmla="*/ 65006 h 58"/>
              <a:gd name="T36" fmla="*/ 3430 w 87"/>
              <a:gd name="T37" fmla="*/ 51320 h 58"/>
              <a:gd name="T38" fmla="*/ 0 w 87"/>
              <a:gd name="T39" fmla="*/ 47899 h 58"/>
              <a:gd name="T40" fmla="*/ 3430 w 87"/>
              <a:gd name="T41" fmla="*/ 44477 h 58"/>
              <a:gd name="T42" fmla="*/ 147510 w 87"/>
              <a:gd name="T43" fmla="*/ 0 h 58"/>
              <a:gd name="T44" fmla="*/ 147510 w 87"/>
              <a:gd name="T45" fmla="*/ 0 h 58"/>
              <a:gd name="T46" fmla="*/ 150940 w 87"/>
              <a:gd name="T47" fmla="*/ 0 h 58"/>
              <a:gd name="T48" fmla="*/ 295020 w 87"/>
              <a:gd name="T49" fmla="*/ 44477 h 58"/>
              <a:gd name="T50" fmla="*/ 298450 w 87"/>
              <a:gd name="T51" fmla="*/ 47899 h 58"/>
              <a:gd name="T52" fmla="*/ 295020 w 87"/>
              <a:gd name="T53" fmla="*/ 51320 h 58"/>
              <a:gd name="T54" fmla="*/ 233271 w 87"/>
              <a:gd name="T55" fmla="*/ 130011 h 58"/>
              <a:gd name="T56" fmla="*/ 147510 w 87"/>
              <a:gd name="T57" fmla="*/ 164225 h 58"/>
              <a:gd name="T58" fmla="*/ 65179 w 87"/>
              <a:gd name="T59" fmla="*/ 130011 h 58"/>
              <a:gd name="T60" fmla="*/ 68609 w 87"/>
              <a:gd name="T61" fmla="*/ 88955 h 58"/>
              <a:gd name="T62" fmla="*/ 144079 w 87"/>
              <a:gd name="T63" fmla="*/ 112904 h 58"/>
              <a:gd name="T64" fmla="*/ 147510 w 87"/>
              <a:gd name="T65" fmla="*/ 116326 h 58"/>
              <a:gd name="T66" fmla="*/ 154371 w 87"/>
              <a:gd name="T67" fmla="*/ 112904 h 58"/>
              <a:gd name="T68" fmla="*/ 229841 w 87"/>
              <a:gd name="T69" fmla="*/ 88955 h 58"/>
              <a:gd name="T70" fmla="*/ 233271 w 87"/>
              <a:gd name="T71" fmla="*/ 130011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7" h="58">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bg1"/>
          </a:solidFill>
          <a:ln>
            <a:noFill/>
          </a:ln>
        </p:spPr>
        <p:txBody>
          <a:bodyPr/>
          <a:lstStyle/>
          <a:p>
            <a:endParaRPr lang="en-US" dirty="0">
              <a:latin typeface="Roboto" panose="02000000000000000000" pitchFamily="2" charset="0"/>
            </a:endParaRPr>
          </a:p>
        </p:txBody>
      </p:sp>
      <p:sp>
        <p:nvSpPr>
          <p:cNvPr id="93" name="Freeform 166">
            <a:extLst>
              <a:ext uri="{FF2B5EF4-FFF2-40B4-BE49-F238E27FC236}">
                <a16:creationId xmlns:a16="http://schemas.microsoft.com/office/drawing/2014/main" id="{F2CDD401-C5B5-40A0-B840-8749E6FE38F6}"/>
              </a:ext>
            </a:extLst>
          </p:cNvPr>
          <p:cNvSpPr>
            <a:spLocks noEditPoints="1"/>
          </p:cNvSpPr>
          <p:nvPr/>
        </p:nvSpPr>
        <p:spPr bwMode="auto">
          <a:xfrm>
            <a:off x="4928417" y="5063609"/>
            <a:ext cx="386748" cy="389594"/>
          </a:xfrm>
          <a:custGeom>
            <a:avLst/>
            <a:gdLst>
              <a:gd name="T0" fmla="*/ 3427 w 63"/>
              <a:gd name="T1" fmla="*/ 144992 h 63"/>
              <a:gd name="T2" fmla="*/ 3427 w 63"/>
              <a:gd name="T3" fmla="*/ 138088 h 63"/>
              <a:gd name="T4" fmla="*/ 47978 w 63"/>
              <a:gd name="T5" fmla="*/ 141540 h 63"/>
              <a:gd name="T6" fmla="*/ 102810 w 63"/>
              <a:gd name="T7" fmla="*/ 65592 h 63"/>
              <a:gd name="T8" fmla="*/ 58259 w 63"/>
              <a:gd name="T9" fmla="*/ 27618 h 63"/>
              <a:gd name="T10" fmla="*/ 30843 w 63"/>
              <a:gd name="T11" fmla="*/ 48331 h 63"/>
              <a:gd name="T12" fmla="*/ 30843 w 63"/>
              <a:gd name="T13" fmla="*/ 65592 h 63"/>
              <a:gd name="T14" fmla="*/ 61686 w 63"/>
              <a:gd name="T15" fmla="*/ 134635 h 63"/>
              <a:gd name="T16" fmla="*/ 13708 w 63"/>
              <a:gd name="T17" fmla="*/ 82853 h 63"/>
              <a:gd name="T18" fmla="*/ 13708 w 63"/>
              <a:gd name="T19" fmla="*/ 31070 h 63"/>
              <a:gd name="T20" fmla="*/ 58259 w 63"/>
              <a:gd name="T21" fmla="*/ 0 h 63"/>
              <a:gd name="T22" fmla="*/ 126798 w 63"/>
              <a:gd name="T23" fmla="*/ 55235 h 63"/>
              <a:gd name="T24" fmla="*/ 102810 w 63"/>
              <a:gd name="T25" fmla="*/ 65592 h 63"/>
              <a:gd name="T26" fmla="*/ 20562 w 63"/>
              <a:gd name="T27" fmla="*/ 200227 h 63"/>
              <a:gd name="T28" fmla="*/ 17135 w 63"/>
              <a:gd name="T29" fmla="*/ 193323 h 63"/>
              <a:gd name="T30" fmla="*/ 54832 w 63"/>
              <a:gd name="T31" fmla="*/ 158801 h 63"/>
              <a:gd name="T32" fmla="*/ 23989 w 63"/>
              <a:gd name="T33" fmla="*/ 200227 h 63"/>
              <a:gd name="T34" fmla="*/ 75394 w 63"/>
              <a:gd name="T35" fmla="*/ 217488 h 63"/>
              <a:gd name="T36" fmla="*/ 68540 w 63"/>
              <a:gd name="T37" fmla="*/ 169157 h 63"/>
              <a:gd name="T38" fmla="*/ 78821 w 63"/>
              <a:gd name="T39" fmla="*/ 169157 h 63"/>
              <a:gd name="T40" fmla="*/ 202192 w 63"/>
              <a:gd name="T41" fmla="*/ 186418 h 63"/>
              <a:gd name="T42" fmla="*/ 157641 w 63"/>
              <a:gd name="T43" fmla="*/ 214036 h 63"/>
              <a:gd name="T44" fmla="*/ 85675 w 63"/>
              <a:gd name="T45" fmla="*/ 158801 h 63"/>
              <a:gd name="T46" fmla="*/ 113090 w 63"/>
              <a:gd name="T47" fmla="*/ 148444 h 63"/>
              <a:gd name="T48" fmla="*/ 164495 w 63"/>
              <a:gd name="T49" fmla="*/ 186418 h 63"/>
              <a:gd name="T50" fmla="*/ 188484 w 63"/>
              <a:gd name="T51" fmla="*/ 158801 h 63"/>
              <a:gd name="T52" fmla="*/ 150787 w 63"/>
              <a:gd name="T53" fmla="*/ 113922 h 63"/>
              <a:gd name="T54" fmla="*/ 157641 w 63"/>
              <a:gd name="T55" fmla="*/ 86305 h 63"/>
              <a:gd name="T56" fmla="*/ 212473 w 63"/>
              <a:gd name="T57" fmla="*/ 158801 h 63"/>
              <a:gd name="T58" fmla="*/ 143933 w 63"/>
              <a:gd name="T59" fmla="*/ 44878 h 63"/>
              <a:gd name="T60" fmla="*/ 137079 w 63"/>
              <a:gd name="T61" fmla="*/ 44878 h 63"/>
              <a:gd name="T62" fmla="*/ 140506 w 63"/>
              <a:gd name="T63" fmla="*/ 0 h 63"/>
              <a:gd name="T64" fmla="*/ 143933 w 63"/>
              <a:gd name="T65" fmla="*/ 44878 h 63"/>
              <a:gd name="T66" fmla="*/ 161068 w 63"/>
              <a:gd name="T67" fmla="*/ 58687 h 63"/>
              <a:gd name="T68" fmla="*/ 157641 w 63"/>
              <a:gd name="T69" fmla="*/ 51783 h 63"/>
              <a:gd name="T70" fmla="*/ 198765 w 63"/>
              <a:gd name="T71" fmla="*/ 17261 h 63"/>
              <a:gd name="T72" fmla="*/ 164495 w 63"/>
              <a:gd name="T73" fmla="*/ 55235 h 63"/>
              <a:gd name="T74" fmla="*/ 171349 w 63"/>
              <a:gd name="T75" fmla="*/ 79400 h 63"/>
              <a:gd name="T76" fmla="*/ 171349 w 63"/>
              <a:gd name="T77" fmla="*/ 69044 h 63"/>
              <a:gd name="T78" fmla="*/ 215900 w 63"/>
              <a:gd name="T79" fmla="*/ 75948 h 6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3" h="63">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96" name="TextBox 95">
            <a:extLst>
              <a:ext uri="{FF2B5EF4-FFF2-40B4-BE49-F238E27FC236}">
                <a16:creationId xmlns:a16="http://schemas.microsoft.com/office/drawing/2014/main" id="{A652FE44-F36E-4793-9955-5078908C6D8A}"/>
              </a:ext>
            </a:extLst>
          </p:cNvPr>
          <p:cNvSpPr txBox="1"/>
          <p:nvPr/>
        </p:nvSpPr>
        <p:spPr>
          <a:xfrm>
            <a:off x="693501" y="200258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7" name="TextBox 96">
            <a:extLst>
              <a:ext uri="{FF2B5EF4-FFF2-40B4-BE49-F238E27FC236}">
                <a16:creationId xmlns:a16="http://schemas.microsoft.com/office/drawing/2014/main" id="{86DA7705-2C42-4DAF-A2CD-D6F28FA690A2}"/>
              </a:ext>
            </a:extLst>
          </p:cNvPr>
          <p:cNvSpPr txBox="1"/>
          <p:nvPr/>
        </p:nvSpPr>
        <p:spPr>
          <a:xfrm>
            <a:off x="693501" y="242896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07" name="TextBox 106">
            <a:extLst>
              <a:ext uri="{FF2B5EF4-FFF2-40B4-BE49-F238E27FC236}">
                <a16:creationId xmlns:a16="http://schemas.microsoft.com/office/drawing/2014/main" id="{3792A6B3-B7CE-4C2A-B039-B3E15393895F}"/>
              </a:ext>
            </a:extLst>
          </p:cNvPr>
          <p:cNvSpPr txBox="1"/>
          <p:nvPr/>
        </p:nvSpPr>
        <p:spPr>
          <a:xfrm>
            <a:off x="693501" y="474077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8" name="TextBox 107">
            <a:extLst>
              <a:ext uri="{FF2B5EF4-FFF2-40B4-BE49-F238E27FC236}">
                <a16:creationId xmlns:a16="http://schemas.microsoft.com/office/drawing/2014/main" id="{4683A065-82C0-44F0-8672-01D4F1BAD75F}"/>
              </a:ext>
            </a:extLst>
          </p:cNvPr>
          <p:cNvSpPr txBox="1"/>
          <p:nvPr/>
        </p:nvSpPr>
        <p:spPr>
          <a:xfrm>
            <a:off x="693501" y="5167155"/>
            <a:ext cx="2408593"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15" name="TextBox 114">
            <a:extLst>
              <a:ext uri="{FF2B5EF4-FFF2-40B4-BE49-F238E27FC236}">
                <a16:creationId xmlns:a16="http://schemas.microsoft.com/office/drawing/2014/main" id="{220FF7FB-0813-42B1-82E8-AC86FE4A45A1}"/>
              </a:ext>
            </a:extLst>
          </p:cNvPr>
          <p:cNvSpPr txBox="1"/>
          <p:nvPr/>
        </p:nvSpPr>
        <p:spPr>
          <a:xfrm>
            <a:off x="10153650" y="200258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6" name="TextBox 115">
            <a:extLst>
              <a:ext uri="{FF2B5EF4-FFF2-40B4-BE49-F238E27FC236}">
                <a16:creationId xmlns:a16="http://schemas.microsoft.com/office/drawing/2014/main" id="{732D3B01-8A0F-41AB-8238-2530E965882B}"/>
              </a:ext>
            </a:extLst>
          </p:cNvPr>
          <p:cNvSpPr txBox="1"/>
          <p:nvPr/>
        </p:nvSpPr>
        <p:spPr>
          <a:xfrm>
            <a:off x="9089906" y="242896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sp>
        <p:nvSpPr>
          <p:cNvPr id="113" name="TextBox 112">
            <a:extLst>
              <a:ext uri="{FF2B5EF4-FFF2-40B4-BE49-F238E27FC236}">
                <a16:creationId xmlns:a16="http://schemas.microsoft.com/office/drawing/2014/main" id="{24083160-7A31-4362-879E-D6951262C8D3}"/>
              </a:ext>
            </a:extLst>
          </p:cNvPr>
          <p:cNvSpPr txBox="1"/>
          <p:nvPr/>
        </p:nvSpPr>
        <p:spPr>
          <a:xfrm>
            <a:off x="10153650" y="474077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4" name="TextBox 113">
            <a:extLst>
              <a:ext uri="{FF2B5EF4-FFF2-40B4-BE49-F238E27FC236}">
                <a16:creationId xmlns:a16="http://schemas.microsoft.com/office/drawing/2014/main" id="{E3A42E03-CD91-4338-A7CF-28C18168D769}"/>
              </a:ext>
            </a:extLst>
          </p:cNvPr>
          <p:cNvSpPr txBox="1"/>
          <p:nvPr/>
        </p:nvSpPr>
        <p:spPr>
          <a:xfrm>
            <a:off x="9089906" y="5167155"/>
            <a:ext cx="2408593" cy="990015"/>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 looked has attachment in a to is.</a:t>
            </a:r>
          </a:p>
        </p:txBody>
      </p:sp>
      <p:grpSp>
        <p:nvGrpSpPr>
          <p:cNvPr id="130" name="Group 129">
            <a:extLst>
              <a:ext uri="{FF2B5EF4-FFF2-40B4-BE49-F238E27FC236}">
                <a16:creationId xmlns:a16="http://schemas.microsoft.com/office/drawing/2014/main" id="{ED5068A3-AC4F-4035-9A8E-AC3BF8695AA0}"/>
              </a:ext>
            </a:extLst>
          </p:cNvPr>
          <p:cNvGrpSpPr/>
          <p:nvPr/>
        </p:nvGrpSpPr>
        <p:grpSpPr>
          <a:xfrm>
            <a:off x="2083177" y="2180051"/>
            <a:ext cx="2090559" cy="369332"/>
            <a:chOff x="2131514" y="2180051"/>
            <a:chExt cx="2140536" cy="369332"/>
          </a:xfrm>
        </p:grpSpPr>
        <p:cxnSp>
          <p:nvCxnSpPr>
            <p:cNvPr id="125" name="Straight Connector 124">
              <a:extLst>
                <a:ext uri="{FF2B5EF4-FFF2-40B4-BE49-F238E27FC236}">
                  <a16:creationId xmlns:a16="http://schemas.microsoft.com/office/drawing/2014/main" id="{D81CA4C9-299B-4A24-BC2A-3FEF9C62C2BC}"/>
                </a:ext>
              </a:extLst>
            </p:cNvPr>
            <p:cNvCxnSpPr>
              <a:cxnSpLocks/>
            </p:cNvCxnSpPr>
            <p:nvPr/>
          </p:nvCxnSpPr>
          <p:spPr>
            <a:xfrm>
              <a:off x="2131514" y="2180051"/>
              <a:ext cx="1409700" cy="0"/>
            </a:xfrm>
            <a:prstGeom prst="line">
              <a:avLst/>
            </a:prstGeom>
            <a:ln w="19050">
              <a:solidFill>
                <a:schemeClr val="accent2"/>
              </a:solidFill>
              <a:headEnd type="ova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D9539B52-6A2A-4B64-8E24-20691640E5B5}"/>
                </a:ext>
              </a:extLst>
            </p:cNvPr>
            <p:cNvCxnSpPr>
              <a:cxnSpLocks/>
            </p:cNvCxnSpPr>
            <p:nvPr/>
          </p:nvCxnSpPr>
          <p:spPr>
            <a:xfrm>
              <a:off x="3541214" y="2180051"/>
              <a:ext cx="730836" cy="369332"/>
            </a:xfrm>
            <a:prstGeom prst="line">
              <a:avLst/>
            </a:prstGeom>
            <a:ln w="19050">
              <a:solidFill>
                <a:schemeClr val="accent2"/>
              </a:solidFill>
              <a:tailEnd type="arrow"/>
            </a:ln>
          </p:spPr>
          <p:style>
            <a:lnRef idx="1">
              <a:schemeClr val="accent1"/>
            </a:lnRef>
            <a:fillRef idx="0">
              <a:schemeClr val="accent1"/>
            </a:fillRef>
            <a:effectRef idx="0">
              <a:schemeClr val="accent1"/>
            </a:effectRef>
            <a:fontRef idx="minor">
              <a:schemeClr val="tx1"/>
            </a:fontRef>
          </p:style>
        </p:cxnSp>
      </p:grpSp>
      <p:grpSp>
        <p:nvGrpSpPr>
          <p:cNvPr id="131" name="Group 130">
            <a:extLst>
              <a:ext uri="{FF2B5EF4-FFF2-40B4-BE49-F238E27FC236}">
                <a16:creationId xmlns:a16="http://schemas.microsoft.com/office/drawing/2014/main" id="{E5A42551-D3F5-4B2E-8947-A96859EA0DE5}"/>
              </a:ext>
            </a:extLst>
          </p:cNvPr>
          <p:cNvGrpSpPr/>
          <p:nvPr/>
        </p:nvGrpSpPr>
        <p:grpSpPr>
          <a:xfrm>
            <a:off x="2083177" y="4918241"/>
            <a:ext cx="1901820" cy="369332"/>
            <a:chOff x="2131514" y="2180051"/>
            <a:chExt cx="2140536" cy="369332"/>
          </a:xfrm>
        </p:grpSpPr>
        <p:cxnSp>
          <p:nvCxnSpPr>
            <p:cNvPr id="132" name="Straight Connector 131">
              <a:extLst>
                <a:ext uri="{FF2B5EF4-FFF2-40B4-BE49-F238E27FC236}">
                  <a16:creationId xmlns:a16="http://schemas.microsoft.com/office/drawing/2014/main" id="{D68BFBEB-D66E-41D2-A5F1-1D7AC5A5ADE7}"/>
                </a:ext>
              </a:extLst>
            </p:cNvPr>
            <p:cNvCxnSpPr>
              <a:cxnSpLocks/>
            </p:cNvCxnSpPr>
            <p:nvPr/>
          </p:nvCxnSpPr>
          <p:spPr>
            <a:xfrm>
              <a:off x="2131514" y="2180051"/>
              <a:ext cx="1409700" cy="0"/>
            </a:xfrm>
            <a:prstGeom prst="line">
              <a:avLst/>
            </a:prstGeom>
            <a:ln w="19050">
              <a:headEnd type="ova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FB6C18A9-1E23-4AED-9524-03D16CBEF823}"/>
                </a:ext>
              </a:extLst>
            </p:cNvPr>
            <p:cNvCxnSpPr>
              <a:cxnSpLocks/>
            </p:cNvCxnSpPr>
            <p:nvPr/>
          </p:nvCxnSpPr>
          <p:spPr>
            <a:xfrm>
              <a:off x="3541214" y="2180051"/>
              <a:ext cx="730836" cy="369332"/>
            </a:xfrm>
            <a:prstGeom prst="line">
              <a:avLst/>
            </a:prstGeom>
            <a:ln w="19050">
              <a:tailEnd type="arrow"/>
            </a:ln>
          </p:spPr>
          <p:style>
            <a:lnRef idx="1">
              <a:schemeClr val="accent1"/>
            </a:lnRef>
            <a:fillRef idx="0">
              <a:schemeClr val="accent1"/>
            </a:fillRef>
            <a:effectRef idx="0">
              <a:schemeClr val="accent1"/>
            </a:effectRef>
            <a:fontRef idx="minor">
              <a:schemeClr val="tx1"/>
            </a:fontRef>
          </p:style>
        </p:cxnSp>
      </p:grpSp>
      <p:grpSp>
        <p:nvGrpSpPr>
          <p:cNvPr id="145" name="Group 144">
            <a:extLst>
              <a:ext uri="{FF2B5EF4-FFF2-40B4-BE49-F238E27FC236}">
                <a16:creationId xmlns:a16="http://schemas.microsoft.com/office/drawing/2014/main" id="{A7E474A1-2E6A-4B37-9613-4C49897F94F5}"/>
              </a:ext>
            </a:extLst>
          </p:cNvPr>
          <p:cNvGrpSpPr/>
          <p:nvPr/>
        </p:nvGrpSpPr>
        <p:grpSpPr>
          <a:xfrm flipH="1">
            <a:off x="8018265" y="2180051"/>
            <a:ext cx="2090559" cy="369332"/>
            <a:chOff x="2131514" y="2180051"/>
            <a:chExt cx="2140536" cy="369332"/>
          </a:xfrm>
        </p:grpSpPr>
        <p:cxnSp>
          <p:nvCxnSpPr>
            <p:cNvPr id="146" name="Straight Connector 145">
              <a:extLst>
                <a:ext uri="{FF2B5EF4-FFF2-40B4-BE49-F238E27FC236}">
                  <a16:creationId xmlns:a16="http://schemas.microsoft.com/office/drawing/2014/main" id="{B2613687-365D-4CFC-8C27-A8189A5F9C27}"/>
                </a:ext>
              </a:extLst>
            </p:cNvPr>
            <p:cNvCxnSpPr>
              <a:cxnSpLocks/>
            </p:cNvCxnSpPr>
            <p:nvPr/>
          </p:nvCxnSpPr>
          <p:spPr>
            <a:xfrm>
              <a:off x="2131514" y="2180051"/>
              <a:ext cx="1409700" cy="0"/>
            </a:xfrm>
            <a:prstGeom prst="line">
              <a:avLst/>
            </a:prstGeom>
            <a:ln w="19050">
              <a:solidFill>
                <a:schemeClr val="accent3"/>
              </a:solidFill>
              <a:headEnd type="ova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A7EFA16C-99D2-497A-BC1F-6C79174EBDAA}"/>
                </a:ext>
              </a:extLst>
            </p:cNvPr>
            <p:cNvCxnSpPr>
              <a:cxnSpLocks/>
            </p:cNvCxnSpPr>
            <p:nvPr/>
          </p:nvCxnSpPr>
          <p:spPr>
            <a:xfrm>
              <a:off x="3541214" y="2180051"/>
              <a:ext cx="730836" cy="369332"/>
            </a:xfrm>
            <a:prstGeom prst="line">
              <a:avLst/>
            </a:prstGeom>
            <a:ln w="19050">
              <a:solidFill>
                <a:schemeClr val="accent3"/>
              </a:solidFill>
              <a:tailEnd type="arrow"/>
            </a:ln>
          </p:spPr>
          <p:style>
            <a:lnRef idx="1">
              <a:schemeClr val="accent1"/>
            </a:lnRef>
            <a:fillRef idx="0">
              <a:schemeClr val="accent1"/>
            </a:fillRef>
            <a:effectRef idx="0">
              <a:schemeClr val="accent1"/>
            </a:effectRef>
            <a:fontRef idx="minor">
              <a:schemeClr val="tx1"/>
            </a:fontRef>
          </p:style>
        </p:cxnSp>
      </p:grpSp>
      <p:grpSp>
        <p:nvGrpSpPr>
          <p:cNvPr id="148" name="Group 147">
            <a:extLst>
              <a:ext uri="{FF2B5EF4-FFF2-40B4-BE49-F238E27FC236}">
                <a16:creationId xmlns:a16="http://schemas.microsoft.com/office/drawing/2014/main" id="{E5990128-1E99-446F-A027-0625473DF197}"/>
              </a:ext>
            </a:extLst>
          </p:cNvPr>
          <p:cNvGrpSpPr/>
          <p:nvPr/>
        </p:nvGrpSpPr>
        <p:grpSpPr>
          <a:xfrm flipH="1">
            <a:off x="8207004" y="4918241"/>
            <a:ext cx="1901820" cy="369332"/>
            <a:chOff x="2131514" y="2180051"/>
            <a:chExt cx="2140536" cy="369332"/>
          </a:xfrm>
        </p:grpSpPr>
        <p:cxnSp>
          <p:nvCxnSpPr>
            <p:cNvPr id="149" name="Straight Connector 148">
              <a:extLst>
                <a:ext uri="{FF2B5EF4-FFF2-40B4-BE49-F238E27FC236}">
                  <a16:creationId xmlns:a16="http://schemas.microsoft.com/office/drawing/2014/main" id="{8B816045-A35A-49BF-8B49-89DD9C364242}"/>
                </a:ext>
              </a:extLst>
            </p:cNvPr>
            <p:cNvCxnSpPr>
              <a:cxnSpLocks/>
            </p:cNvCxnSpPr>
            <p:nvPr/>
          </p:nvCxnSpPr>
          <p:spPr>
            <a:xfrm>
              <a:off x="2131514" y="2180051"/>
              <a:ext cx="1409700" cy="0"/>
            </a:xfrm>
            <a:prstGeom prst="line">
              <a:avLst/>
            </a:prstGeom>
            <a:ln w="19050">
              <a:solidFill>
                <a:schemeClr val="accent4"/>
              </a:solidFill>
              <a:headEnd type="ova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BBD54E14-57CD-45B4-A87A-8CC22F25C41C}"/>
                </a:ext>
              </a:extLst>
            </p:cNvPr>
            <p:cNvCxnSpPr>
              <a:cxnSpLocks/>
            </p:cNvCxnSpPr>
            <p:nvPr/>
          </p:nvCxnSpPr>
          <p:spPr>
            <a:xfrm>
              <a:off x="3541214" y="2180051"/>
              <a:ext cx="730836" cy="369332"/>
            </a:xfrm>
            <a:prstGeom prst="line">
              <a:avLst/>
            </a:prstGeom>
            <a:ln w="19050">
              <a:solidFill>
                <a:schemeClr val="accent4"/>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50546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0E4DA9E-7B10-49F2-81A1-71F1BF3D2016}"/>
              </a:ext>
            </a:extLst>
          </p:cNvPr>
          <p:cNvSpPr/>
          <p:nvPr/>
        </p:nvSpPr>
        <p:spPr>
          <a:xfrm>
            <a:off x="0" y="3295650"/>
            <a:ext cx="12192000" cy="3562350"/>
          </a:xfrm>
          <a:prstGeom prst="rect">
            <a:avLst/>
          </a:prstGeom>
          <a:solidFill>
            <a:schemeClr val="tx2">
              <a:lumMod val="10000"/>
              <a:lumOff val="9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Picture Placeholder 5">
            <a:extLst>
              <a:ext uri="{FF2B5EF4-FFF2-40B4-BE49-F238E27FC236}">
                <a16:creationId xmlns:a16="http://schemas.microsoft.com/office/drawing/2014/main" id="{4892520F-53EA-EA49-B4E4-FF5162BF2B7E}"/>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A049647F-6A1B-4FB3-83EC-CE42C4FA591B}"/>
              </a:ext>
            </a:extLst>
          </p:cNvPr>
          <p:cNvSpPr txBox="1"/>
          <p:nvPr/>
        </p:nvSpPr>
        <p:spPr>
          <a:xfrm>
            <a:off x="4324350" y="523875"/>
            <a:ext cx="3543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Award</a:t>
            </a:r>
          </a:p>
        </p:txBody>
      </p:sp>
      <p:sp>
        <p:nvSpPr>
          <p:cNvPr id="4" name="TextBox 3">
            <a:extLst>
              <a:ext uri="{FF2B5EF4-FFF2-40B4-BE49-F238E27FC236}">
                <a16:creationId xmlns:a16="http://schemas.microsoft.com/office/drawing/2014/main" id="{83C67AE4-048D-4F0D-8D8B-8A6CF93DC5E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pic>
        <p:nvPicPr>
          <p:cNvPr id="10" name="Picture 9">
            <a:extLst>
              <a:ext uri="{FF2B5EF4-FFF2-40B4-BE49-F238E27FC236}">
                <a16:creationId xmlns:a16="http://schemas.microsoft.com/office/drawing/2014/main" id="{CC87EBD1-7CCE-4A04-86D0-5FFBAB216708}"/>
              </a:ext>
            </a:extLst>
          </p:cNvPr>
          <p:cNvPicPr>
            <a:picLocks noChangeAspect="1"/>
          </p:cNvPicPr>
          <p:nvPr/>
        </p:nvPicPr>
        <p:blipFill>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tretch>
            <a:fillRect/>
          </a:stretch>
        </p:blipFill>
        <p:spPr>
          <a:xfrm>
            <a:off x="481775" y="1409700"/>
            <a:ext cx="4734915" cy="6127769"/>
          </a:xfrm>
          <a:prstGeom prst="rect">
            <a:avLst/>
          </a:prstGeom>
        </p:spPr>
      </p:pic>
      <p:sp>
        <p:nvSpPr>
          <p:cNvPr id="12" name="TextBox 11">
            <a:extLst>
              <a:ext uri="{FF2B5EF4-FFF2-40B4-BE49-F238E27FC236}">
                <a16:creationId xmlns:a16="http://schemas.microsoft.com/office/drawing/2014/main" id="{DB22D08F-F596-4B2D-A933-3EF85B8CD16E}"/>
              </a:ext>
            </a:extLst>
          </p:cNvPr>
          <p:cNvSpPr txBox="1"/>
          <p:nvPr/>
        </p:nvSpPr>
        <p:spPr>
          <a:xfrm>
            <a:off x="4656220" y="3841746"/>
            <a:ext cx="3286125" cy="954107"/>
          </a:xfrm>
          <a:prstGeom prst="rect">
            <a:avLst/>
          </a:prstGeom>
          <a:noFill/>
        </p:spPr>
        <p:txBody>
          <a:bodyPr wrap="square" rtlCol="0">
            <a:spAutoFit/>
          </a:bodyPr>
          <a:lstStyle/>
          <a:p>
            <a:r>
              <a:rPr lang="en-US" sz="2800">
                <a:solidFill>
                  <a:schemeClr val="bg1"/>
                </a:solidFill>
                <a:latin typeface="Inter" panose="020B0502030000000004" pitchFamily="34" charset="0"/>
                <a:ea typeface="Inter" panose="020B0502030000000004" pitchFamily="34" charset="0"/>
              </a:rPr>
              <a:t>Best of Champion Award </a:t>
            </a:r>
            <a:r>
              <a:rPr lang="en-US" sz="2800">
                <a:solidFill>
                  <a:schemeClr val="accent4"/>
                </a:solidFill>
                <a:latin typeface="Inter" panose="020B0502030000000004" pitchFamily="34" charset="0"/>
                <a:ea typeface="Inter" panose="020B0502030000000004" pitchFamily="34" charset="0"/>
              </a:rPr>
              <a:t>2019</a:t>
            </a:r>
          </a:p>
        </p:txBody>
      </p:sp>
      <p:sp>
        <p:nvSpPr>
          <p:cNvPr id="13" name="TextBox 12">
            <a:extLst>
              <a:ext uri="{FF2B5EF4-FFF2-40B4-BE49-F238E27FC236}">
                <a16:creationId xmlns:a16="http://schemas.microsoft.com/office/drawing/2014/main" id="{C7CF6907-E6D2-449B-BD0D-B61AC523C509}"/>
              </a:ext>
            </a:extLst>
          </p:cNvPr>
          <p:cNvSpPr txBox="1"/>
          <p:nvPr/>
        </p:nvSpPr>
        <p:spPr>
          <a:xfrm>
            <a:off x="4656220" y="4980176"/>
            <a:ext cx="3286124" cy="1220847"/>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do allowance at address the a farther six hearted hundred to towards husband in are securing off occasion  daughter replyings. held in that feel his see own yet. strangers ye to he sometimes remember daughter.</a:t>
            </a:r>
          </a:p>
        </p:txBody>
      </p:sp>
      <p:grpSp>
        <p:nvGrpSpPr>
          <p:cNvPr id="16" name="Group 15">
            <a:extLst>
              <a:ext uri="{FF2B5EF4-FFF2-40B4-BE49-F238E27FC236}">
                <a16:creationId xmlns:a16="http://schemas.microsoft.com/office/drawing/2014/main" id="{011F1D75-B53C-48F6-B722-1E55720BDC58}"/>
              </a:ext>
            </a:extLst>
          </p:cNvPr>
          <p:cNvGrpSpPr/>
          <p:nvPr/>
        </p:nvGrpSpPr>
        <p:grpSpPr>
          <a:xfrm>
            <a:off x="6298540" y="2105857"/>
            <a:ext cx="407326" cy="301912"/>
            <a:chOff x="2667000" y="3956051"/>
            <a:chExt cx="631826" cy="468312"/>
          </a:xfrm>
          <a:solidFill>
            <a:schemeClr val="tx2">
              <a:lumMod val="10000"/>
              <a:lumOff val="90000"/>
            </a:schemeClr>
          </a:solidFill>
        </p:grpSpPr>
        <p:sp>
          <p:nvSpPr>
            <p:cNvPr id="17" name="Freeform 5">
              <a:extLst>
                <a:ext uri="{FF2B5EF4-FFF2-40B4-BE49-F238E27FC236}">
                  <a16:creationId xmlns:a16="http://schemas.microsoft.com/office/drawing/2014/main" id="{5F46A959-9EA0-45D3-8848-A6A667BCF6F6}"/>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sp>
          <p:nvSpPr>
            <p:cNvPr id="18" name="Freeform 6">
              <a:extLst>
                <a:ext uri="{FF2B5EF4-FFF2-40B4-BE49-F238E27FC236}">
                  <a16:creationId xmlns:a16="http://schemas.microsoft.com/office/drawing/2014/main" id="{923ED2F0-B201-49FD-B362-D03FE31AAA20}"/>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grpSp>
      <p:sp>
        <p:nvSpPr>
          <p:cNvPr id="19" name="TextBox 18">
            <a:extLst>
              <a:ext uri="{FF2B5EF4-FFF2-40B4-BE49-F238E27FC236}">
                <a16:creationId xmlns:a16="http://schemas.microsoft.com/office/drawing/2014/main" id="{86B45870-ECF1-4F4F-B8C3-FF95A046AC6F}"/>
              </a:ext>
            </a:extLst>
          </p:cNvPr>
          <p:cNvSpPr txBox="1"/>
          <p:nvPr/>
        </p:nvSpPr>
        <p:spPr>
          <a:xfrm>
            <a:off x="6492455" y="2133096"/>
            <a:ext cx="4842295" cy="528350"/>
          </a:xfrm>
          <a:prstGeom prst="rect">
            <a:avLst/>
          </a:prstGeom>
          <a:noFill/>
        </p:spPr>
        <p:txBody>
          <a:bodyPr wrap="square" rtlCol="0">
            <a:spAutoFit/>
          </a:bodyPr>
          <a:lstStyle/>
          <a:p>
            <a:pPr>
              <a:lnSpc>
                <a:spcPct val="150000"/>
              </a:lnSpc>
            </a:pPr>
            <a:r>
              <a:rPr lang="en-US" sz="1000" i="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the a farther six hearted hundred to towards husband in are securing off occasion  daughter.</a:t>
            </a:r>
          </a:p>
        </p:txBody>
      </p:sp>
      <p:pic>
        <p:nvPicPr>
          <p:cNvPr id="22" name="Picture 21">
            <a:extLst>
              <a:ext uri="{FF2B5EF4-FFF2-40B4-BE49-F238E27FC236}">
                <a16:creationId xmlns:a16="http://schemas.microsoft.com/office/drawing/2014/main" id="{C313BC51-FBD1-4C65-AD87-76128EC0DD2F}"/>
              </a:ext>
            </a:extLst>
          </p:cNvPr>
          <p:cNvPicPr>
            <a:picLocks noChangeAspect="1"/>
          </p:cNvPicPr>
          <p:nvPr/>
        </p:nvPicPr>
        <p:blipFill>
          <a:blip r:embed="rId4">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8427358" y="3836695"/>
            <a:ext cx="681639" cy="881871"/>
          </a:xfrm>
          <a:prstGeom prst="rect">
            <a:avLst/>
          </a:prstGeom>
        </p:spPr>
      </p:pic>
      <p:pic>
        <p:nvPicPr>
          <p:cNvPr id="24" name="Picture 23">
            <a:extLst>
              <a:ext uri="{FF2B5EF4-FFF2-40B4-BE49-F238E27FC236}">
                <a16:creationId xmlns:a16="http://schemas.microsoft.com/office/drawing/2014/main" id="{C53AD4D5-C951-49EA-965A-E1C39AC614BD}"/>
              </a:ext>
            </a:extLst>
          </p:cNvPr>
          <p:cNvPicPr>
            <a:picLocks noChangeAspect="1"/>
          </p:cNvPicPr>
          <p:nvPr/>
        </p:nvPicPr>
        <p:blipFill>
          <a:blip r:embed="rId6">
            <a:extLst>
              <a:ext uri="{BEBA8EAE-BF5A-486C-A8C5-ECC9F3942E4B}">
                <a14:imgProps xmlns:a14="http://schemas.microsoft.com/office/drawing/2010/main">
                  <a14:imgLayer r:embed="rId7">
                    <a14:imgEffect>
                      <a14:saturation sat="33000"/>
                    </a14:imgEffect>
                  </a14:imgLayer>
                </a14:imgProps>
              </a:ext>
              <a:ext uri="{28A0092B-C50C-407E-A947-70E740481C1C}">
                <a14:useLocalDpi xmlns:a14="http://schemas.microsoft.com/office/drawing/2010/main" val="0"/>
              </a:ext>
            </a:extLst>
          </a:blip>
          <a:stretch>
            <a:fillRect/>
          </a:stretch>
        </p:blipFill>
        <p:spPr>
          <a:xfrm>
            <a:off x="10135367" y="3695699"/>
            <a:ext cx="812708" cy="1051441"/>
          </a:xfrm>
          <a:prstGeom prst="rect">
            <a:avLst/>
          </a:prstGeom>
        </p:spPr>
      </p:pic>
      <p:sp>
        <p:nvSpPr>
          <p:cNvPr id="25" name="TextBox 24">
            <a:extLst>
              <a:ext uri="{FF2B5EF4-FFF2-40B4-BE49-F238E27FC236}">
                <a16:creationId xmlns:a16="http://schemas.microsoft.com/office/drawing/2014/main" id="{4F26AAF0-ED0C-418C-ADF9-CC463D67476A}"/>
              </a:ext>
            </a:extLst>
          </p:cNvPr>
          <p:cNvSpPr txBox="1"/>
          <p:nvPr/>
        </p:nvSpPr>
        <p:spPr>
          <a:xfrm>
            <a:off x="8465149" y="4980176"/>
            <a:ext cx="1306748"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Award of</a:t>
            </a:r>
          </a:p>
          <a:p>
            <a:r>
              <a:rPr lang="en-US">
                <a:solidFill>
                  <a:schemeClr val="bg1"/>
                </a:solidFill>
                <a:latin typeface="Inter" panose="020B0502030000000004" pitchFamily="34" charset="0"/>
                <a:ea typeface="Inter" panose="020B0502030000000004" pitchFamily="34" charset="0"/>
              </a:rPr>
              <a:t>2020</a:t>
            </a:r>
          </a:p>
        </p:txBody>
      </p:sp>
      <p:sp>
        <p:nvSpPr>
          <p:cNvPr id="26" name="TextBox 25">
            <a:extLst>
              <a:ext uri="{FF2B5EF4-FFF2-40B4-BE49-F238E27FC236}">
                <a16:creationId xmlns:a16="http://schemas.microsoft.com/office/drawing/2014/main" id="{7F8ADD95-22BD-4509-B00A-A2A3C6F733C7}"/>
              </a:ext>
            </a:extLst>
          </p:cNvPr>
          <p:cNvSpPr txBox="1"/>
          <p:nvPr/>
        </p:nvSpPr>
        <p:spPr>
          <a:xfrm>
            <a:off x="8465148" y="5672673"/>
            <a:ext cx="130674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Some award details text here.</a:t>
            </a:r>
          </a:p>
        </p:txBody>
      </p:sp>
      <p:sp>
        <p:nvSpPr>
          <p:cNvPr id="29" name="TextBox 28">
            <a:extLst>
              <a:ext uri="{FF2B5EF4-FFF2-40B4-BE49-F238E27FC236}">
                <a16:creationId xmlns:a16="http://schemas.microsoft.com/office/drawing/2014/main" id="{3B8B21CF-32CD-497C-AE2A-72F0C8727361}"/>
              </a:ext>
            </a:extLst>
          </p:cNvPr>
          <p:cNvSpPr txBox="1"/>
          <p:nvPr/>
        </p:nvSpPr>
        <p:spPr>
          <a:xfrm>
            <a:off x="10294702" y="4980176"/>
            <a:ext cx="1306748" cy="646331"/>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Award of</a:t>
            </a:r>
          </a:p>
          <a:p>
            <a:r>
              <a:rPr lang="en-US">
                <a:solidFill>
                  <a:schemeClr val="bg1"/>
                </a:solidFill>
                <a:latin typeface="Inter" panose="020B0502030000000004" pitchFamily="34" charset="0"/>
                <a:ea typeface="Inter" panose="020B0502030000000004" pitchFamily="34" charset="0"/>
              </a:rPr>
              <a:t>2021</a:t>
            </a:r>
          </a:p>
        </p:txBody>
      </p:sp>
      <p:sp>
        <p:nvSpPr>
          <p:cNvPr id="30" name="TextBox 29">
            <a:extLst>
              <a:ext uri="{FF2B5EF4-FFF2-40B4-BE49-F238E27FC236}">
                <a16:creationId xmlns:a16="http://schemas.microsoft.com/office/drawing/2014/main" id="{14C0891E-BFD5-45D6-9AD3-D1708A1CFE04}"/>
              </a:ext>
            </a:extLst>
          </p:cNvPr>
          <p:cNvSpPr txBox="1"/>
          <p:nvPr/>
        </p:nvSpPr>
        <p:spPr>
          <a:xfrm>
            <a:off x="10294701" y="5672673"/>
            <a:ext cx="1306749"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Some award details text here.</a:t>
            </a:r>
          </a:p>
        </p:txBody>
      </p:sp>
      <p:sp>
        <p:nvSpPr>
          <p:cNvPr id="33" name="Rectangle 32">
            <a:extLst>
              <a:ext uri="{FF2B5EF4-FFF2-40B4-BE49-F238E27FC236}">
                <a16:creationId xmlns:a16="http://schemas.microsoft.com/office/drawing/2014/main" id="{0AB92AD0-7A5F-404F-9A1D-B539B0992E8A}"/>
              </a:ext>
            </a:extLst>
          </p:cNvPr>
          <p:cNvSpPr/>
          <p:nvPr/>
        </p:nvSpPr>
        <p:spPr>
          <a:xfrm>
            <a:off x="8556625" y="6734175"/>
            <a:ext cx="1104900" cy="123826"/>
          </a:xfrm>
          <a:prstGeom prst="rect">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Tree>
    <p:extLst>
      <p:ext uri="{BB962C8B-B14F-4D97-AF65-F5344CB8AC3E}">
        <p14:creationId xmlns:p14="http://schemas.microsoft.com/office/powerpoint/2010/main" val="47796716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96587D-558A-404D-90E3-760D65F7EB85}"/>
              </a:ext>
            </a:extLst>
          </p:cNvPr>
          <p:cNvSpPr txBox="1"/>
          <p:nvPr/>
        </p:nvSpPr>
        <p:spPr>
          <a:xfrm>
            <a:off x="4324350" y="523875"/>
            <a:ext cx="3543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Award</a:t>
            </a:r>
          </a:p>
        </p:txBody>
      </p:sp>
      <p:sp>
        <p:nvSpPr>
          <p:cNvPr id="4" name="TextBox 3">
            <a:extLst>
              <a:ext uri="{FF2B5EF4-FFF2-40B4-BE49-F238E27FC236}">
                <a16:creationId xmlns:a16="http://schemas.microsoft.com/office/drawing/2014/main" id="{50ABD0EB-E50C-4982-B1D5-D740775DBAA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1" name="Oval 30">
            <a:extLst>
              <a:ext uri="{FF2B5EF4-FFF2-40B4-BE49-F238E27FC236}">
                <a16:creationId xmlns:a16="http://schemas.microsoft.com/office/drawing/2014/main" id="{D8EF4ED8-FBD6-4D09-AF7A-A78F44D6AFE3}"/>
              </a:ext>
            </a:extLst>
          </p:cNvPr>
          <p:cNvSpPr/>
          <p:nvPr/>
        </p:nvSpPr>
        <p:spPr>
          <a:xfrm>
            <a:off x="539311" y="1994874"/>
            <a:ext cx="2600474" cy="2600474"/>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TextBox 34">
            <a:extLst>
              <a:ext uri="{FF2B5EF4-FFF2-40B4-BE49-F238E27FC236}">
                <a16:creationId xmlns:a16="http://schemas.microsoft.com/office/drawing/2014/main" id="{8A204E0F-3D1B-4D0E-ACF8-249B0E914E2D}"/>
              </a:ext>
            </a:extLst>
          </p:cNvPr>
          <p:cNvSpPr txBox="1"/>
          <p:nvPr/>
        </p:nvSpPr>
        <p:spPr>
          <a:xfrm>
            <a:off x="1167124"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36" name="TextBox 35">
            <a:extLst>
              <a:ext uri="{FF2B5EF4-FFF2-40B4-BE49-F238E27FC236}">
                <a16:creationId xmlns:a16="http://schemas.microsoft.com/office/drawing/2014/main" id="{B1F46C17-A791-481B-A4E7-0924D1FA6DFE}"/>
              </a:ext>
            </a:extLst>
          </p:cNvPr>
          <p:cNvSpPr txBox="1"/>
          <p:nvPr/>
        </p:nvSpPr>
        <p:spPr>
          <a:xfrm>
            <a:off x="635252"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grpSp>
        <p:nvGrpSpPr>
          <p:cNvPr id="27" name="Group 26">
            <a:extLst>
              <a:ext uri="{FF2B5EF4-FFF2-40B4-BE49-F238E27FC236}">
                <a16:creationId xmlns:a16="http://schemas.microsoft.com/office/drawing/2014/main" id="{95F399BA-A5B7-4F3D-BB7F-2E5941F3225B}"/>
              </a:ext>
            </a:extLst>
          </p:cNvPr>
          <p:cNvGrpSpPr/>
          <p:nvPr/>
        </p:nvGrpSpPr>
        <p:grpSpPr>
          <a:xfrm>
            <a:off x="4226507" y="3094377"/>
            <a:ext cx="901352" cy="1048638"/>
            <a:chOff x="2563813" y="5408613"/>
            <a:chExt cx="1379538" cy="1604963"/>
          </a:xfrm>
          <a:solidFill>
            <a:schemeClr val="accent2"/>
          </a:solidFill>
        </p:grpSpPr>
        <p:sp>
          <p:nvSpPr>
            <p:cNvPr id="21" name="Freeform 18">
              <a:extLst>
                <a:ext uri="{FF2B5EF4-FFF2-40B4-BE49-F238E27FC236}">
                  <a16:creationId xmlns:a16="http://schemas.microsoft.com/office/drawing/2014/main" id="{6D70CC55-D552-4F85-BD98-9E1BD5D44DF9}"/>
                </a:ext>
              </a:extLst>
            </p:cNvPr>
            <p:cNvSpPr>
              <a:spLocks noEditPoints="1"/>
            </p:cNvSpPr>
            <p:nvPr/>
          </p:nvSpPr>
          <p:spPr bwMode="auto">
            <a:xfrm>
              <a:off x="2563813" y="5408613"/>
              <a:ext cx="1379538" cy="1604963"/>
            </a:xfrm>
            <a:custGeom>
              <a:avLst/>
              <a:gdLst>
                <a:gd name="T0" fmla="*/ 363 w 366"/>
                <a:gd name="T1" fmla="*/ 47 h 425"/>
                <a:gd name="T2" fmla="*/ 279 w 366"/>
                <a:gd name="T3" fmla="*/ 31 h 425"/>
                <a:gd name="T4" fmla="*/ 88 w 366"/>
                <a:gd name="T5" fmla="*/ 31 h 425"/>
                <a:gd name="T6" fmla="*/ 4 w 366"/>
                <a:gd name="T7" fmla="*/ 47 h 425"/>
                <a:gd name="T8" fmla="*/ 0 w 366"/>
                <a:gd name="T9" fmla="*/ 72 h 425"/>
                <a:gd name="T10" fmla="*/ 8 w 366"/>
                <a:gd name="T11" fmla="*/ 106 h 425"/>
                <a:gd name="T12" fmla="*/ 115 w 366"/>
                <a:gd name="T13" fmla="*/ 193 h 425"/>
                <a:gd name="T14" fmla="*/ 118 w 366"/>
                <a:gd name="T15" fmla="*/ 196 h 425"/>
                <a:gd name="T16" fmla="*/ 120 w 366"/>
                <a:gd name="T17" fmla="*/ 205 h 425"/>
                <a:gd name="T18" fmla="*/ 110 w 366"/>
                <a:gd name="T19" fmla="*/ 224 h 425"/>
                <a:gd name="T20" fmla="*/ 127 w 366"/>
                <a:gd name="T21" fmla="*/ 215 h 425"/>
                <a:gd name="T22" fmla="*/ 80 w 366"/>
                <a:gd name="T23" fmla="*/ 409 h 425"/>
                <a:gd name="T24" fmla="*/ 240 w 366"/>
                <a:gd name="T25" fmla="*/ 364 h 425"/>
                <a:gd name="T26" fmla="*/ 251 w 366"/>
                <a:gd name="T27" fmla="*/ 229 h 425"/>
                <a:gd name="T28" fmla="*/ 256 w 366"/>
                <a:gd name="T29" fmla="*/ 224 h 425"/>
                <a:gd name="T30" fmla="*/ 247 w 366"/>
                <a:gd name="T31" fmla="*/ 202 h 425"/>
                <a:gd name="T32" fmla="*/ 249 w 366"/>
                <a:gd name="T33" fmla="*/ 196 h 425"/>
                <a:gd name="T34" fmla="*/ 266 w 366"/>
                <a:gd name="T35" fmla="*/ 183 h 425"/>
                <a:gd name="T36" fmla="*/ 366 w 366"/>
                <a:gd name="T37" fmla="*/ 77 h 425"/>
                <a:gd name="T38" fmla="*/ 95 w 366"/>
                <a:gd name="T39" fmla="*/ 177 h 425"/>
                <a:gd name="T40" fmla="*/ 4 w 366"/>
                <a:gd name="T41" fmla="*/ 80 h 425"/>
                <a:gd name="T42" fmla="*/ 63 w 366"/>
                <a:gd name="T43" fmla="*/ 15 h 425"/>
                <a:gd name="T44" fmla="*/ 81 w 366"/>
                <a:gd name="T45" fmla="*/ 27 h 425"/>
                <a:gd name="T46" fmla="*/ 8 w 366"/>
                <a:gd name="T47" fmla="*/ 62 h 425"/>
                <a:gd name="T48" fmla="*/ 98 w 366"/>
                <a:gd name="T49" fmla="*/ 178 h 425"/>
                <a:gd name="T50" fmla="*/ 20 w 366"/>
                <a:gd name="T51" fmla="*/ 101 h 425"/>
                <a:gd name="T52" fmla="*/ 14 w 366"/>
                <a:gd name="T53" fmla="*/ 72 h 425"/>
                <a:gd name="T54" fmla="*/ 17 w 366"/>
                <a:gd name="T55" fmla="*/ 51 h 425"/>
                <a:gd name="T56" fmla="*/ 80 w 366"/>
                <a:gd name="T57" fmla="*/ 47 h 425"/>
                <a:gd name="T58" fmla="*/ 77 w 366"/>
                <a:gd name="T59" fmla="*/ 66 h 425"/>
                <a:gd name="T60" fmla="*/ 64 w 366"/>
                <a:gd name="T61" fmla="*/ 53 h 425"/>
                <a:gd name="T62" fmla="*/ 65 w 366"/>
                <a:gd name="T63" fmla="*/ 71 h 425"/>
                <a:gd name="T64" fmla="*/ 106 w 366"/>
                <a:gd name="T65" fmla="*/ 174 h 425"/>
                <a:gd name="T66" fmla="*/ 95 w 366"/>
                <a:gd name="T67" fmla="*/ 61 h 425"/>
                <a:gd name="T68" fmla="*/ 216 w 366"/>
                <a:gd name="T69" fmla="*/ 20 h 425"/>
                <a:gd name="T70" fmla="*/ 208 w 366"/>
                <a:gd name="T71" fmla="*/ 369 h 425"/>
                <a:gd name="T72" fmla="*/ 245 w 366"/>
                <a:gd name="T73" fmla="*/ 412 h 425"/>
                <a:gd name="T74" fmla="*/ 350 w 366"/>
                <a:gd name="T75" fmla="*/ 106 h 425"/>
                <a:gd name="T76" fmla="*/ 332 w 366"/>
                <a:gd name="T77" fmla="*/ 132 h 425"/>
                <a:gd name="T78" fmla="*/ 306 w 366"/>
                <a:gd name="T79" fmla="*/ 154 h 425"/>
                <a:gd name="T80" fmla="*/ 277 w 366"/>
                <a:gd name="T81" fmla="*/ 167 h 425"/>
                <a:gd name="T82" fmla="*/ 322 w 366"/>
                <a:gd name="T83" fmla="*/ 137 h 425"/>
                <a:gd name="T84" fmla="*/ 347 w 366"/>
                <a:gd name="T85" fmla="*/ 108 h 425"/>
                <a:gd name="T86" fmla="*/ 352 w 366"/>
                <a:gd name="T87" fmla="*/ 76 h 425"/>
                <a:gd name="T88" fmla="*/ 261 w 366"/>
                <a:gd name="T89" fmla="*/ 174 h 425"/>
                <a:gd name="T90" fmla="*/ 302 w 366"/>
                <a:gd name="T91" fmla="*/ 71 h 425"/>
                <a:gd name="T92" fmla="*/ 302 w 366"/>
                <a:gd name="T93" fmla="*/ 53 h 425"/>
                <a:gd name="T94" fmla="*/ 290 w 366"/>
                <a:gd name="T95" fmla="*/ 66 h 425"/>
                <a:gd name="T96" fmla="*/ 286 w 366"/>
                <a:gd name="T97" fmla="*/ 47 h 425"/>
                <a:gd name="T98" fmla="*/ 350 w 366"/>
                <a:gd name="T99" fmla="*/ 51 h 425"/>
                <a:gd name="T100" fmla="*/ 353 w 366"/>
                <a:gd name="T101" fmla="*/ 72 h 425"/>
                <a:gd name="T102" fmla="*/ 356 w 366"/>
                <a:gd name="T103" fmla="*/ 43 h 425"/>
                <a:gd name="T104" fmla="*/ 317 w 366"/>
                <a:gd name="T105" fmla="*/ 16 h 425"/>
                <a:gd name="T106" fmla="*/ 289 w 366"/>
                <a:gd name="T107" fmla="*/ 23 h 425"/>
                <a:gd name="T108" fmla="*/ 309 w 366"/>
                <a:gd name="T109" fmla="*/ 13 h 425"/>
                <a:gd name="T110" fmla="*/ 353 w 366"/>
                <a:gd name="T111" fmla="*/ 32 h 425"/>
                <a:gd name="T112" fmla="*/ 361 w 366"/>
                <a:gd name="T113" fmla="*/ 5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6" h="425">
                  <a:moveTo>
                    <a:pt x="366" y="71"/>
                  </a:moveTo>
                  <a:cubicBezTo>
                    <a:pt x="366" y="67"/>
                    <a:pt x="366" y="67"/>
                    <a:pt x="366" y="67"/>
                  </a:cubicBezTo>
                  <a:cubicBezTo>
                    <a:pt x="366" y="65"/>
                    <a:pt x="366" y="63"/>
                    <a:pt x="366" y="62"/>
                  </a:cubicBezTo>
                  <a:cubicBezTo>
                    <a:pt x="365" y="60"/>
                    <a:pt x="365" y="58"/>
                    <a:pt x="365" y="57"/>
                  </a:cubicBezTo>
                  <a:cubicBezTo>
                    <a:pt x="365" y="55"/>
                    <a:pt x="364" y="53"/>
                    <a:pt x="364" y="52"/>
                  </a:cubicBezTo>
                  <a:cubicBezTo>
                    <a:pt x="363" y="47"/>
                    <a:pt x="363" y="47"/>
                    <a:pt x="363" y="47"/>
                  </a:cubicBezTo>
                  <a:cubicBezTo>
                    <a:pt x="361" y="40"/>
                    <a:pt x="358" y="34"/>
                    <a:pt x="354" y="28"/>
                  </a:cubicBezTo>
                  <a:cubicBezTo>
                    <a:pt x="349" y="23"/>
                    <a:pt x="344" y="18"/>
                    <a:pt x="338" y="15"/>
                  </a:cubicBezTo>
                  <a:cubicBezTo>
                    <a:pt x="332" y="12"/>
                    <a:pt x="325" y="10"/>
                    <a:pt x="318" y="10"/>
                  </a:cubicBezTo>
                  <a:cubicBezTo>
                    <a:pt x="312" y="10"/>
                    <a:pt x="305" y="11"/>
                    <a:pt x="300" y="13"/>
                  </a:cubicBezTo>
                  <a:cubicBezTo>
                    <a:pt x="294" y="16"/>
                    <a:pt x="289" y="19"/>
                    <a:pt x="285" y="24"/>
                  </a:cubicBezTo>
                  <a:cubicBezTo>
                    <a:pt x="282" y="26"/>
                    <a:pt x="280" y="28"/>
                    <a:pt x="279" y="31"/>
                  </a:cubicBezTo>
                  <a:cubicBezTo>
                    <a:pt x="278" y="20"/>
                    <a:pt x="278" y="12"/>
                    <a:pt x="278" y="12"/>
                  </a:cubicBezTo>
                  <a:cubicBezTo>
                    <a:pt x="277" y="9"/>
                    <a:pt x="275" y="6"/>
                    <a:pt x="272" y="5"/>
                  </a:cubicBezTo>
                  <a:cubicBezTo>
                    <a:pt x="271" y="5"/>
                    <a:pt x="252" y="0"/>
                    <a:pt x="183" y="0"/>
                  </a:cubicBezTo>
                  <a:cubicBezTo>
                    <a:pt x="114" y="0"/>
                    <a:pt x="96" y="5"/>
                    <a:pt x="95" y="5"/>
                  </a:cubicBezTo>
                  <a:cubicBezTo>
                    <a:pt x="92" y="6"/>
                    <a:pt x="89" y="9"/>
                    <a:pt x="89" y="12"/>
                  </a:cubicBezTo>
                  <a:cubicBezTo>
                    <a:pt x="89" y="12"/>
                    <a:pt x="88" y="20"/>
                    <a:pt x="88" y="31"/>
                  </a:cubicBezTo>
                  <a:cubicBezTo>
                    <a:pt x="86" y="28"/>
                    <a:pt x="84" y="26"/>
                    <a:pt x="82" y="24"/>
                  </a:cubicBezTo>
                  <a:cubicBezTo>
                    <a:pt x="78" y="19"/>
                    <a:pt x="73" y="16"/>
                    <a:pt x="67" y="13"/>
                  </a:cubicBezTo>
                  <a:cubicBezTo>
                    <a:pt x="61" y="11"/>
                    <a:pt x="55" y="10"/>
                    <a:pt x="48" y="10"/>
                  </a:cubicBezTo>
                  <a:cubicBezTo>
                    <a:pt x="42" y="10"/>
                    <a:pt x="35" y="12"/>
                    <a:pt x="29" y="15"/>
                  </a:cubicBezTo>
                  <a:cubicBezTo>
                    <a:pt x="23" y="18"/>
                    <a:pt x="17" y="23"/>
                    <a:pt x="13" y="28"/>
                  </a:cubicBezTo>
                  <a:cubicBezTo>
                    <a:pt x="9" y="34"/>
                    <a:pt x="6" y="40"/>
                    <a:pt x="4" y="47"/>
                  </a:cubicBezTo>
                  <a:cubicBezTo>
                    <a:pt x="3" y="52"/>
                    <a:pt x="3" y="52"/>
                    <a:pt x="3" y="52"/>
                  </a:cubicBezTo>
                  <a:cubicBezTo>
                    <a:pt x="2" y="53"/>
                    <a:pt x="2" y="55"/>
                    <a:pt x="2" y="57"/>
                  </a:cubicBezTo>
                  <a:cubicBezTo>
                    <a:pt x="1" y="58"/>
                    <a:pt x="1" y="60"/>
                    <a:pt x="1" y="62"/>
                  </a:cubicBezTo>
                  <a:cubicBezTo>
                    <a:pt x="1" y="63"/>
                    <a:pt x="1" y="65"/>
                    <a:pt x="1" y="67"/>
                  </a:cubicBezTo>
                  <a:cubicBezTo>
                    <a:pt x="1" y="71"/>
                    <a:pt x="1" y="71"/>
                    <a:pt x="1" y="71"/>
                  </a:cubicBezTo>
                  <a:cubicBezTo>
                    <a:pt x="0" y="72"/>
                    <a:pt x="0" y="72"/>
                    <a:pt x="0" y="72"/>
                  </a:cubicBezTo>
                  <a:cubicBezTo>
                    <a:pt x="0" y="72"/>
                    <a:pt x="0" y="72"/>
                    <a:pt x="0" y="72"/>
                  </a:cubicBezTo>
                  <a:cubicBezTo>
                    <a:pt x="1" y="73"/>
                    <a:pt x="1" y="73"/>
                    <a:pt x="1" y="73"/>
                  </a:cubicBezTo>
                  <a:cubicBezTo>
                    <a:pt x="1" y="74"/>
                    <a:pt x="1" y="74"/>
                    <a:pt x="1" y="74"/>
                  </a:cubicBezTo>
                  <a:cubicBezTo>
                    <a:pt x="1" y="77"/>
                    <a:pt x="1" y="77"/>
                    <a:pt x="1" y="77"/>
                  </a:cubicBezTo>
                  <a:cubicBezTo>
                    <a:pt x="1" y="80"/>
                    <a:pt x="1" y="83"/>
                    <a:pt x="2" y="87"/>
                  </a:cubicBezTo>
                  <a:cubicBezTo>
                    <a:pt x="3" y="93"/>
                    <a:pt x="5" y="100"/>
                    <a:pt x="8" y="106"/>
                  </a:cubicBezTo>
                  <a:cubicBezTo>
                    <a:pt x="10" y="112"/>
                    <a:pt x="14" y="118"/>
                    <a:pt x="18" y="123"/>
                  </a:cubicBezTo>
                  <a:cubicBezTo>
                    <a:pt x="26" y="134"/>
                    <a:pt x="35" y="143"/>
                    <a:pt x="45" y="150"/>
                  </a:cubicBezTo>
                  <a:cubicBezTo>
                    <a:pt x="54" y="157"/>
                    <a:pt x="64" y="163"/>
                    <a:pt x="74" y="168"/>
                  </a:cubicBezTo>
                  <a:cubicBezTo>
                    <a:pt x="83" y="174"/>
                    <a:pt x="92" y="178"/>
                    <a:pt x="100" y="183"/>
                  </a:cubicBezTo>
                  <a:cubicBezTo>
                    <a:pt x="104" y="185"/>
                    <a:pt x="108" y="187"/>
                    <a:pt x="111" y="190"/>
                  </a:cubicBezTo>
                  <a:cubicBezTo>
                    <a:pt x="113" y="191"/>
                    <a:pt x="114" y="192"/>
                    <a:pt x="115" y="193"/>
                  </a:cubicBezTo>
                  <a:cubicBezTo>
                    <a:pt x="116" y="193"/>
                    <a:pt x="116" y="194"/>
                    <a:pt x="116" y="194"/>
                  </a:cubicBezTo>
                  <a:cubicBezTo>
                    <a:pt x="116" y="194"/>
                    <a:pt x="116" y="194"/>
                    <a:pt x="116" y="194"/>
                  </a:cubicBezTo>
                  <a:cubicBezTo>
                    <a:pt x="116" y="194"/>
                    <a:pt x="117" y="194"/>
                    <a:pt x="117" y="195"/>
                  </a:cubicBezTo>
                  <a:cubicBezTo>
                    <a:pt x="117" y="196"/>
                    <a:pt x="117" y="196"/>
                    <a:pt x="117" y="196"/>
                  </a:cubicBezTo>
                  <a:cubicBezTo>
                    <a:pt x="117" y="196"/>
                    <a:pt x="117" y="196"/>
                    <a:pt x="117" y="196"/>
                  </a:cubicBezTo>
                  <a:cubicBezTo>
                    <a:pt x="118" y="196"/>
                    <a:pt x="118" y="196"/>
                    <a:pt x="118" y="196"/>
                  </a:cubicBezTo>
                  <a:cubicBezTo>
                    <a:pt x="118" y="197"/>
                    <a:pt x="118" y="197"/>
                    <a:pt x="118" y="197"/>
                  </a:cubicBezTo>
                  <a:cubicBezTo>
                    <a:pt x="118" y="197"/>
                    <a:pt x="118" y="198"/>
                    <a:pt x="119" y="199"/>
                  </a:cubicBezTo>
                  <a:cubicBezTo>
                    <a:pt x="119" y="200"/>
                    <a:pt x="119" y="200"/>
                    <a:pt x="119" y="201"/>
                  </a:cubicBezTo>
                  <a:cubicBezTo>
                    <a:pt x="120" y="202"/>
                    <a:pt x="120" y="202"/>
                    <a:pt x="120" y="202"/>
                  </a:cubicBezTo>
                  <a:cubicBezTo>
                    <a:pt x="120" y="203"/>
                    <a:pt x="120" y="203"/>
                    <a:pt x="120" y="203"/>
                  </a:cubicBezTo>
                  <a:cubicBezTo>
                    <a:pt x="120" y="204"/>
                    <a:pt x="120" y="205"/>
                    <a:pt x="120" y="205"/>
                  </a:cubicBezTo>
                  <a:cubicBezTo>
                    <a:pt x="120" y="208"/>
                    <a:pt x="120" y="210"/>
                    <a:pt x="119" y="212"/>
                  </a:cubicBezTo>
                  <a:cubicBezTo>
                    <a:pt x="118" y="217"/>
                    <a:pt x="115" y="220"/>
                    <a:pt x="113" y="221"/>
                  </a:cubicBezTo>
                  <a:cubicBezTo>
                    <a:pt x="112" y="222"/>
                    <a:pt x="112" y="223"/>
                    <a:pt x="111" y="223"/>
                  </a:cubicBezTo>
                  <a:cubicBezTo>
                    <a:pt x="111" y="223"/>
                    <a:pt x="111" y="223"/>
                    <a:pt x="111" y="224"/>
                  </a:cubicBezTo>
                  <a:cubicBezTo>
                    <a:pt x="110" y="224"/>
                    <a:pt x="110" y="224"/>
                    <a:pt x="110" y="224"/>
                  </a:cubicBezTo>
                  <a:cubicBezTo>
                    <a:pt x="110" y="224"/>
                    <a:pt x="110" y="224"/>
                    <a:pt x="110" y="224"/>
                  </a:cubicBezTo>
                  <a:cubicBezTo>
                    <a:pt x="109" y="225"/>
                    <a:pt x="108" y="227"/>
                    <a:pt x="109" y="229"/>
                  </a:cubicBezTo>
                  <a:cubicBezTo>
                    <a:pt x="110" y="230"/>
                    <a:pt x="112" y="231"/>
                    <a:pt x="114" y="230"/>
                  </a:cubicBezTo>
                  <a:cubicBezTo>
                    <a:pt x="114" y="230"/>
                    <a:pt x="114" y="230"/>
                    <a:pt x="114" y="230"/>
                  </a:cubicBezTo>
                  <a:cubicBezTo>
                    <a:pt x="115" y="230"/>
                    <a:pt x="115" y="230"/>
                    <a:pt x="115" y="229"/>
                  </a:cubicBezTo>
                  <a:cubicBezTo>
                    <a:pt x="116" y="229"/>
                    <a:pt x="117" y="228"/>
                    <a:pt x="118" y="227"/>
                  </a:cubicBezTo>
                  <a:cubicBezTo>
                    <a:pt x="121" y="225"/>
                    <a:pt x="124" y="221"/>
                    <a:pt x="127" y="215"/>
                  </a:cubicBezTo>
                  <a:cubicBezTo>
                    <a:pt x="128" y="213"/>
                    <a:pt x="129" y="211"/>
                    <a:pt x="129" y="208"/>
                  </a:cubicBezTo>
                  <a:cubicBezTo>
                    <a:pt x="136" y="222"/>
                    <a:pt x="142" y="232"/>
                    <a:pt x="145" y="236"/>
                  </a:cubicBezTo>
                  <a:cubicBezTo>
                    <a:pt x="146" y="243"/>
                    <a:pt x="151" y="277"/>
                    <a:pt x="151" y="312"/>
                  </a:cubicBezTo>
                  <a:cubicBezTo>
                    <a:pt x="151" y="343"/>
                    <a:pt x="132" y="360"/>
                    <a:pt x="126" y="364"/>
                  </a:cubicBezTo>
                  <a:cubicBezTo>
                    <a:pt x="117" y="366"/>
                    <a:pt x="111" y="374"/>
                    <a:pt x="108" y="379"/>
                  </a:cubicBezTo>
                  <a:cubicBezTo>
                    <a:pt x="85" y="387"/>
                    <a:pt x="78" y="399"/>
                    <a:pt x="80" y="409"/>
                  </a:cubicBezTo>
                  <a:cubicBezTo>
                    <a:pt x="81" y="419"/>
                    <a:pt x="91" y="425"/>
                    <a:pt x="105" y="425"/>
                  </a:cubicBezTo>
                  <a:cubicBezTo>
                    <a:pt x="183" y="425"/>
                    <a:pt x="183" y="425"/>
                    <a:pt x="183" y="425"/>
                  </a:cubicBezTo>
                  <a:cubicBezTo>
                    <a:pt x="262" y="425"/>
                    <a:pt x="262" y="425"/>
                    <a:pt x="262" y="425"/>
                  </a:cubicBezTo>
                  <a:cubicBezTo>
                    <a:pt x="276" y="425"/>
                    <a:pt x="285" y="419"/>
                    <a:pt x="287" y="409"/>
                  </a:cubicBezTo>
                  <a:cubicBezTo>
                    <a:pt x="288" y="399"/>
                    <a:pt x="281" y="387"/>
                    <a:pt x="259" y="379"/>
                  </a:cubicBezTo>
                  <a:cubicBezTo>
                    <a:pt x="256" y="374"/>
                    <a:pt x="250" y="366"/>
                    <a:pt x="240" y="364"/>
                  </a:cubicBezTo>
                  <a:cubicBezTo>
                    <a:pt x="235" y="360"/>
                    <a:pt x="215" y="343"/>
                    <a:pt x="215" y="312"/>
                  </a:cubicBezTo>
                  <a:cubicBezTo>
                    <a:pt x="215" y="276"/>
                    <a:pt x="221" y="243"/>
                    <a:pt x="222" y="236"/>
                  </a:cubicBezTo>
                  <a:cubicBezTo>
                    <a:pt x="224" y="232"/>
                    <a:pt x="230" y="222"/>
                    <a:pt x="238" y="208"/>
                  </a:cubicBezTo>
                  <a:cubicBezTo>
                    <a:pt x="238" y="211"/>
                    <a:pt x="239" y="213"/>
                    <a:pt x="240" y="215"/>
                  </a:cubicBezTo>
                  <a:cubicBezTo>
                    <a:pt x="242" y="221"/>
                    <a:pt x="246" y="225"/>
                    <a:pt x="248" y="227"/>
                  </a:cubicBezTo>
                  <a:cubicBezTo>
                    <a:pt x="250" y="228"/>
                    <a:pt x="251" y="229"/>
                    <a:pt x="251" y="229"/>
                  </a:cubicBezTo>
                  <a:cubicBezTo>
                    <a:pt x="252" y="230"/>
                    <a:pt x="252" y="230"/>
                    <a:pt x="252" y="230"/>
                  </a:cubicBezTo>
                  <a:cubicBezTo>
                    <a:pt x="252" y="230"/>
                    <a:pt x="253" y="230"/>
                    <a:pt x="253" y="230"/>
                  </a:cubicBezTo>
                  <a:cubicBezTo>
                    <a:pt x="254" y="231"/>
                    <a:pt x="256" y="230"/>
                    <a:pt x="257" y="229"/>
                  </a:cubicBezTo>
                  <a:cubicBezTo>
                    <a:pt x="259" y="227"/>
                    <a:pt x="258" y="225"/>
                    <a:pt x="256" y="224"/>
                  </a:cubicBezTo>
                  <a:cubicBezTo>
                    <a:pt x="256" y="224"/>
                    <a:pt x="256" y="224"/>
                    <a:pt x="256" y="224"/>
                  </a:cubicBezTo>
                  <a:cubicBezTo>
                    <a:pt x="256" y="224"/>
                    <a:pt x="256" y="224"/>
                    <a:pt x="256" y="224"/>
                  </a:cubicBezTo>
                  <a:cubicBezTo>
                    <a:pt x="256" y="223"/>
                    <a:pt x="256" y="223"/>
                    <a:pt x="256" y="223"/>
                  </a:cubicBezTo>
                  <a:cubicBezTo>
                    <a:pt x="255" y="223"/>
                    <a:pt x="254" y="222"/>
                    <a:pt x="253" y="221"/>
                  </a:cubicBezTo>
                  <a:cubicBezTo>
                    <a:pt x="252" y="220"/>
                    <a:pt x="249" y="217"/>
                    <a:pt x="247" y="212"/>
                  </a:cubicBezTo>
                  <a:cubicBezTo>
                    <a:pt x="247" y="210"/>
                    <a:pt x="246" y="208"/>
                    <a:pt x="246" y="205"/>
                  </a:cubicBezTo>
                  <a:cubicBezTo>
                    <a:pt x="246" y="205"/>
                    <a:pt x="247" y="204"/>
                    <a:pt x="247" y="203"/>
                  </a:cubicBezTo>
                  <a:cubicBezTo>
                    <a:pt x="247" y="202"/>
                    <a:pt x="247" y="202"/>
                    <a:pt x="247" y="202"/>
                  </a:cubicBezTo>
                  <a:cubicBezTo>
                    <a:pt x="247" y="201"/>
                    <a:pt x="247" y="201"/>
                    <a:pt x="247" y="201"/>
                  </a:cubicBezTo>
                  <a:cubicBezTo>
                    <a:pt x="247" y="200"/>
                    <a:pt x="248" y="200"/>
                    <a:pt x="248" y="199"/>
                  </a:cubicBezTo>
                  <a:cubicBezTo>
                    <a:pt x="248" y="198"/>
                    <a:pt x="249" y="197"/>
                    <a:pt x="249" y="197"/>
                  </a:cubicBezTo>
                  <a:cubicBezTo>
                    <a:pt x="249" y="196"/>
                    <a:pt x="249" y="196"/>
                    <a:pt x="249" y="196"/>
                  </a:cubicBezTo>
                  <a:cubicBezTo>
                    <a:pt x="249" y="196"/>
                    <a:pt x="249" y="196"/>
                    <a:pt x="249" y="196"/>
                  </a:cubicBezTo>
                  <a:cubicBezTo>
                    <a:pt x="249" y="196"/>
                    <a:pt x="249" y="196"/>
                    <a:pt x="249" y="196"/>
                  </a:cubicBezTo>
                  <a:cubicBezTo>
                    <a:pt x="250" y="195"/>
                    <a:pt x="250" y="195"/>
                    <a:pt x="250" y="195"/>
                  </a:cubicBezTo>
                  <a:cubicBezTo>
                    <a:pt x="250" y="194"/>
                    <a:pt x="250" y="194"/>
                    <a:pt x="250" y="194"/>
                  </a:cubicBezTo>
                  <a:cubicBezTo>
                    <a:pt x="251" y="194"/>
                    <a:pt x="251" y="194"/>
                    <a:pt x="251" y="194"/>
                  </a:cubicBezTo>
                  <a:cubicBezTo>
                    <a:pt x="251" y="194"/>
                    <a:pt x="251" y="193"/>
                    <a:pt x="251" y="193"/>
                  </a:cubicBezTo>
                  <a:cubicBezTo>
                    <a:pt x="252" y="192"/>
                    <a:pt x="254" y="191"/>
                    <a:pt x="255" y="190"/>
                  </a:cubicBezTo>
                  <a:cubicBezTo>
                    <a:pt x="259" y="187"/>
                    <a:pt x="262" y="185"/>
                    <a:pt x="266" y="183"/>
                  </a:cubicBezTo>
                  <a:cubicBezTo>
                    <a:pt x="274" y="178"/>
                    <a:pt x="283" y="174"/>
                    <a:pt x="293" y="168"/>
                  </a:cubicBezTo>
                  <a:cubicBezTo>
                    <a:pt x="302" y="163"/>
                    <a:pt x="312" y="157"/>
                    <a:pt x="322" y="150"/>
                  </a:cubicBezTo>
                  <a:cubicBezTo>
                    <a:pt x="332" y="143"/>
                    <a:pt x="341" y="134"/>
                    <a:pt x="349" y="123"/>
                  </a:cubicBezTo>
                  <a:cubicBezTo>
                    <a:pt x="353" y="118"/>
                    <a:pt x="356" y="112"/>
                    <a:pt x="359" y="106"/>
                  </a:cubicBezTo>
                  <a:cubicBezTo>
                    <a:pt x="362" y="100"/>
                    <a:pt x="364" y="93"/>
                    <a:pt x="365" y="87"/>
                  </a:cubicBezTo>
                  <a:cubicBezTo>
                    <a:pt x="365" y="83"/>
                    <a:pt x="366" y="80"/>
                    <a:pt x="366" y="77"/>
                  </a:cubicBezTo>
                  <a:cubicBezTo>
                    <a:pt x="366" y="74"/>
                    <a:pt x="366" y="74"/>
                    <a:pt x="366" y="74"/>
                  </a:cubicBezTo>
                  <a:cubicBezTo>
                    <a:pt x="366" y="73"/>
                    <a:pt x="366" y="73"/>
                    <a:pt x="366" y="73"/>
                  </a:cubicBezTo>
                  <a:cubicBezTo>
                    <a:pt x="366" y="72"/>
                    <a:pt x="366" y="72"/>
                    <a:pt x="366" y="72"/>
                  </a:cubicBezTo>
                  <a:cubicBezTo>
                    <a:pt x="366" y="72"/>
                    <a:pt x="366" y="72"/>
                    <a:pt x="366" y="72"/>
                  </a:cubicBezTo>
                  <a:lnTo>
                    <a:pt x="366" y="71"/>
                  </a:lnTo>
                  <a:close/>
                  <a:moveTo>
                    <a:pt x="95" y="177"/>
                  </a:moveTo>
                  <a:cubicBezTo>
                    <a:pt x="93" y="176"/>
                    <a:pt x="91" y="174"/>
                    <a:pt x="88" y="173"/>
                  </a:cubicBezTo>
                  <a:cubicBezTo>
                    <a:pt x="81" y="169"/>
                    <a:pt x="72" y="164"/>
                    <a:pt x="61" y="158"/>
                  </a:cubicBezTo>
                  <a:cubicBezTo>
                    <a:pt x="50" y="151"/>
                    <a:pt x="38" y="142"/>
                    <a:pt x="28" y="131"/>
                  </a:cubicBezTo>
                  <a:cubicBezTo>
                    <a:pt x="22" y="125"/>
                    <a:pt x="17" y="118"/>
                    <a:pt x="13" y="111"/>
                  </a:cubicBezTo>
                  <a:cubicBezTo>
                    <a:pt x="9" y="103"/>
                    <a:pt x="6" y="95"/>
                    <a:pt x="5" y="87"/>
                  </a:cubicBezTo>
                  <a:cubicBezTo>
                    <a:pt x="4" y="85"/>
                    <a:pt x="4" y="82"/>
                    <a:pt x="4" y="80"/>
                  </a:cubicBezTo>
                  <a:cubicBezTo>
                    <a:pt x="3" y="78"/>
                    <a:pt x="3" y="76"/>
                    <a:pt x="3" y="74"/>
                  </a:cubicBezTo>
                  <a:cubicBezTo>
                    <a:pt x="3" y="70"/>
                    <a:pt x="4" y="65"/>
                    <a:pt x="4" y="61"/>
                  </a:cubicBezTo>
                  <a:cubicBezTo>
                    <a:pt x="5" y="53"/>
                    <a:pt x="7" y="45"/>
                    <a:pt x="11" y="38"/>
                  </a:cubicBezTo>
                  <a:cubicBezTo>
                    <a:pt x="15" y="30"/>
                    <a:pt x="20" y="24"/>
                    <a:pt x="27" y="20"/>
                  </a:cubicBezTo>
                  <a:cubicBezTo>
                    <a:pt x="33" y="16"/>
                    <a:pt x="40" y="14"/>
                    <a:pt x="46" y="13"/>
                  </a:cubicBezTo>
                  <a:cubicBezTo>
                    <a:pt x="52" y="13"/>
                    <a:pt x="58" y="13"/>
                    <a:pt x="63" y="15"/>
                  </a:cubicBezTo>
                  <a:cubicBezTo>
                    <a:pt x="68" y="16"/>
                    <a:pt x="72" y="19"/>
                    <a:pt x="75" y="21"/>
                  </a:cubicBezTo>
                  <a:cubicBezTo>
                    <a:pt x="78" y="23"/>
                    <a:pt x="80" y="26"/>
                    <a:pt x="81" y="27"/>
                  </a:cubicBezTo>
                  <a:cubicBezTo>
                    <a:pt x="81" y="28"/>
                    <a:pt x="82" y="29"/>
                    <a:pt x="82" y="29"/>
                  </a:cubicBezTo>
                  <a:cubicBezTo>
                    <a:pt x="82" y="29"/>
                    <a:pt x="82" y="30"/>
                    <a:pt x="82" y="30"/>
                  </a:cubicBezTo>
                  <a:cubicBezTo>
                    <a:pt x="82" y="30"/>
                    <a:pt x="82" y="29"/>
                    <a:pt x="82" y="29"/>
                  </a:cubicBezTo>
                  <a:cubicBezTo>
                    <a:pt x="82" y="29"/>
                    <a:pt x="81" y="28"/>
                    <a:pt x="81" y="27"/>
                  </a:cubicBezTo>
                  <a:cubicBezTo>
                    <a:pt x="79" y="26"/>
                    <a:pt x="78" y="24"/>
                    <a:pt x="75" y="21"/>
                  </a:cubicBezTo>
                  <a:cubicBezTo>
                    <a:pt x="72" y="19"/>
                    <a:pt x="68" y="17"/>
                    <a:pt x="63" y="16"/>
                  </a:cubicBezTo>
                  <a:cubicBezTo>
                    <a:pt x="58" y="15"/>
                    <a:pt x="52" y="14"/>
                    <a:pt x="46" y="15"/>
                  </a:cubicBezTo>
                  <a:cubicBezTo>
                    <a:pt x="40" y="16"/>
                    <a:pt x="34" y="18"/>
                    <a:pt x="28" y="23"/>
                  </a:cubicBezTo>
                  <a:cubicBezTo>
                    <a:pt x="22" y="27"/>
                    <a:pt x="17" y="32"/>
                    <a:pt x="14" y="39"/>
                  </a:cubicBezTo>
                  <a:cubicBezTo>
                    <a:pt x="11" y="46"/>
                    <a:pt x="9" y="54"/>
                    <a:pt x="8" y="62"/>
                  </a:cubicBezTo>
                  <a:cubicBezTo>
                    <a:pt x="7" y="70"/>
                    <a:pt x="7" y="78"/>
                    <a:pt x="8" y="86"/>
                  </a:cubicBezTo>
                  <a:cubicBezTo>
                    <a:pt x="10" y="94"/>
                    <a:pt x="13" y="102"/>
                    <a:pt x="17" y="109"/>
                  </a:cubicBezTo>
                  <a:cubicBezTo>
                    <a:pt x="20" y="116"/>
                    <a:pt x="25" y="122"/>
                    <a:pt x="30" y="128"/>
                  </a:cubicBezTo>
                  <a:cubicBezTo>
                    <a:pt x="41" y="140"/>
                    <a:pt x="52" y="148"/>
                    <a:pt x="63" y="156"/>
                  </a:cubicBezTo>
                  <a:cubicBezTo>
                    <a:pt x="73" y="163"/>
                    <a:pt x="82" y="168"/>
                    <a:pt x="88" y="172"/>
                  </a:cubicBezTo>
                  <a:cubicBezTo>
                    <a:pt x="94" y="176"/>
                    <a:pt x="98" y="178"/>
                    <a:pt x="98" y="178"/>
                  </a:cubicBezTo>
                  <a:cubicBezTo>
                    <a:pt x="98" y="178"/>
                    <a:pt x="97" y="177"/>
                    <a:pt x="95" y="177"/>
                  </a:cubicBezTo>
                  <a:close/>
                  <a:moveTo>
                    <a:pt x="106" y="174"/>
                  </a:moveTo>
                  <a:cubicBezTo>
                    <a:pt x="98" y="169"/>
                    <a:pt x="89" y="164"/>
                    <a:pt x="80" y="158"/>
                  </a:cubicBezTo>
                  <a:cubicBezTo>
                    <a:pt x="71" y="153"/>
                    <a:pt x="61" y="147"/>
                    <a:pt x="52" y="140"/>
                  </a:cubicBezTo>
                  <a:cubicBezTo>
                    <a:pt x="44" y="133"/>
                    <a:pt x="35" y="125"/>
                    <a:pt x="28" y="116"/>
                  </a:cubicBezTo>
                  <a:cubicBezTo>
                    <a:pt x="25" y="111"/>
                    <a:pt x="22" y="106"/>
                    <a:pt x="20" y="101"/>
                  </a:cubicBezTo>
                  <a:cubicBezTo>
                    <a:pt x="18" y="96"/>
                    <a:pt x="16" y="90"/>
                    <a:pt x="15" y="84"/>
                  </a:cubicBezTo>
                  <a:cubicBezTo>
                    <a:pt x="15" y="82"/>
                    <a:pt x="14" y="79"/>
                    <a:pt x="14" y="76"/>
                  </a:cubicBezTo>
                  <a:cubicBezTo>
                    <a:pt x="14" y="74"/>
                    <a:pt x="14" y="74"/>
                    <a:pt x="14" y="74"/>
                  </a:cubicBezTo>
                  <a:cubicBezTo>
                    <a:pt x="14" y="73"/>
                    <a:pt x="14" y="73"/>
                    <a:pt x="14" y="73"/>
                  </a:cubicBezTo>
                  <a:cubicBezTo>
                    <a:pt x="14" y="72"/>
                    <a:pt x="14" y="72"/>
                    <a:pt x="14" y="72"/>
                  </a:cubicBezTo>
                  <a:cubicBezTo>
                    <a:pt x="14" y="72"/>
                    <a:pt x="14" y="72"/>
                    <a:pt x="14" y="72"/>
                  </a:cubicBezTo>
                  <a:cubicBezTo>
                    <a:pt x="14" y="72"/>
                    <a:pt x="14" y="72"/>
                    <a:pt x="14" y="72"/>
                  </a:cubicBezTo>
                  <a:cubicBezTo>
                    <a:pt x="14" y="67"/>
                    <a:pt x="14" y="67"/>
                    <a:pt x="14" y="67"/>
                  </a:cubicBezTo>
                  <a:cubicBezTo>
                    <a:pt x="14" y="65"/>
                    <a:pt x="15" y="64"/>
                    <a:pt x="15" y="63"/>
                  </a:cubicBezTo>
                  <a:cubicBezTo>
                    <a:pt x="15" y="61"/>
                    <a:pt x="15" y="60"/>
                    <a:pt x="15" y="59"/>
                  </a:cubicBezTo>
                  <a:cubicBezTo>
                    <a:pt x="16" y="55"/>
                    <a:pt x="16" y="55"/>
                    <a:pt x="16" y="55"/>
                  </a:cubicBezTo>
                  <a:cubicBezTo>
                    <a:pt x="17" y="51"/>
                    <a:pt x="17" y="51"/>
                    <a:pt x="17" y="51"/>
                  </a:cubicBezTo>
                  <a:cubicBezTo>
                    <a:pt x="19" y="45"/>
                    <a:pt x="21" y="41"/>
                    <a:pt x="24" y="36"/>
                  </a:cubicBezTo>
                  <a:cubicBezTo>
                    <a:pt x="27" y="32"/>
                    <a:pt x="31" y="29"/>
                    <a:pt x="35" y="27"/>
                  </a:cubicBezTo>
                  <a:cubicBezTo>
                    <a:pt x="44" y="22"/>
                    <a:pt x="54" y="22"/>
                    <a:pt x="62" y="25"/>
                  </a:cubicBezTo>
                  <a:cubicBezTo>
                    <a:pt x="71" y="28"/>
                    <a:pt x="77" y="35"/>
                    <a:pt x="80" y="42"/>
                  </a:cubicBezTo>
                  <a:cubicBezTo>
                    <a:pt x="80" y="43"/>
                    <a:pt x="80" y="44"/>
                    <a:pt x="80" y="44"/>
                  </a:cubicBezTo>
                  <a:cubicBezTo>
                    <a:pt x="80" y="45"/>
                    <a:pt x="80" y="46"/>
                    <a:pt x="80" y="47"/>
                  </a:cubicBezTo>
                  <a:cubicBezTo>
                    <a:pt x="81" y="48"/>
                    <a:pt x="81" y="48"/>
                    <a:pt x="81" y="48"/>
                  </a:cubicBezTo>
                  <a:cubicBezTo>
                    <a:pt x="81" y="49"/>
                    <a:pt x="81" y="49"/>
                    <a:pt x="81" y="49"/>
                  </a:cubicBezTo>
                  <a:cubicBezTo>
                    <a:pt x="81" y="50"/>
                    <a:pt x="81" y="50"/>
                    <a:pt x="81" y="50"/>
                  </a:cubicBezTo>
                  <a:cubicBezTo>
                    <a:pt x="81" y="51"/>
                    <a:pt x="81" y="52"/>
                    <a:pt x="80" y="53"/>
                  </a:cubicBezTo>
                  <a:cubicBezTo>
                    <a:pt x="80" y="57"/>
                    <a:pt x="80" y="61"/>
                    <a:pt x="79" y="63"/>
                  </a:cubicBezTo>
                  <a:cubicBezTo>
                    <a:pt x="78" y="65"/>
                    <a:pt x="78" y="66"/>
                    <a:pt x="77" y="66"/>
                  </a:cubicBezTo>
                  <a:cubicBezTo>
                    <a:pt x="77" y="67"/>
                    <a:pt x="76" y="67"/>
                    <a:pt x="76" y="67"/>
                  </a:cubicBezTo>
                  <a:cubicBezTo>
                    <a:pt x="75" y="67"/>
                    <a:pt x="74" y="67"/>
                    <a:pt x="73" y="66"/>
                  </a:cubicBezTo>
                  <a:cubicBezTo>
                    <a:pt x="72" y="66"/>
                    <a:pt x="71" y="65"/>
                    <a:pt x="71" y="65"/>
                  </a:cubicBezTo>
                  <a:cubicBezTo>
                    <a:pt x="67" y="62"/>
                    <a:pt x="66" y="58"/>
                    <a:pt x="65" y="56"/>
                  </a:cubicBezTo>
                  <a:cubicBezTo>
                    <a:pt x="65" y="55"/>
                    <a:pt x="65" y="54"/>
                    <a:pt x="64" y="54"/>
                  </a:cubicBezTo>
                  <a:cubicBezTo>
                    <a:pt x="64" y="53"/>
                    <a:pt x="64" y="53"/>
                    <a:pt x="64" y="53"/>
                  </a:cubicBezTo>
                  <a:cubicBezTo>
                    <a:pt x="64" y="52"/>
                    <a:pt x="64" y="52"/>
                    <a:pt x="64" y="52"/>
                  </a:cubicBezTo>
                  <a:cubicBezTo>
                    <a:pt x="64" y="50"/>
                    <a:pt x="63" y="49"/>
                    <a:pt x="61" y="49"/>
                  </a:cubicBezTo>
                  <a:cubicBezTo>
                    <a:pt x="59" y="49"/>
                    <a:pt x="57" y="51"/>
                    <a:pt x="57" y="53"/>
                  </a:cubicBezTo>
                  <a:cubicBezTo>
                    <a:pt x="57" y="53"/>
                    <a:pt x="57" y="53"/>
                    <a:pt x="57" y="54"/>
                  </a:cubicBezTo>
                  <a:cubicBezTo>
                    <a:pt x="57" y="55"/>
                    <a:pt x="57" y="56"/>
                    <a:pt x="58" y="58"/>
                  </a:cubicBezTo>
                  <a:cubicBezTo>
                    <a:pt x="58" y="61"/>
                    <a:pt x="60" y="66"/>
                    <a:pt x="65" y="71"/>
                  </a:cubicBezTo>
                  <a:cubicBezTo>
                    <a:pt x="66" y="72"/>
                    <a:pt x="67" y="73"/>
                    <a:pt x="69" y="74"/>
                  </a:cubicBezTo>
                  <a:cubicBezTo>
                    <a:pt x="71" y="75"/>
                    <a:pt x="73" y="76"/>
                    <a:pt x="76" y="76"/>
                  </a:cubicBezTo>
                  <a:cubicBezTo>
                    <a:pt x="78" y="76"/>
                    <a:pt x="81" y="75"/>
                    <a:pt x="84" y="74"/>
                  </a:cubicBezTo>
                  <a:cubicBezTo>
                    <a:pt x="85" y="72"/>
                    <a:pt x="86" y="71"/>
                    <a:pt x="87" y="69"/>
                  </a:cubicBezTo>
                  <a:cubicBezTo>
                    <a:pt x="89" y="109"/>
                    <a:pt x="102" y="150"/>
                    <a:pt x="116" y="181"/>
                  </a:cubicBezTo>
                  <a:cubicBezTo>
                    <a:pt x="113" y="178"/>
                    <a:pt x="109" y="176"/>
                    <a:pt x="106" y="174"/>
                  </a:cubicBezTo>
                  <a:close/>
                  <a:moveTo>
                    <a:pt x="105" y="417"/>
                  </a:moveTo>
                  <a:cubicBezTo>
                    <a:pt x="82" y="417"/>
                    <a:pt x="79" y="396"/>
                    <a:pt x="113" y="386"/>
                  </a:cubicBezTo>
                  <a:cubicBezTo>
                    <a:pt x="113" y="386"/>
                    <a:pt x="120" y="372"/>
                    <a:pt x="129" y="372"/>
                  </a:cubicBezTo>
                  <a:cubicBezTo>
                    <a:pt x="129" y="372"/>
                    <a:pt x="159" y="353"/>
                    <a:pt x="159" y="312"/>
                  </a:cubicBezTo>
                  <a:cubicBezTo>
                    <a:pt x="159" y="271"/>
                    <a:pt x="152" y="233"/>
                    <a:pt x="152" y="233"/>
                  </a:cubicBezTo>
                  <a:cubicBezTo>
                    <a:pt x="152" y="233"/>
                    <a:pt x="95" y="143"/>
                    <a:pt x="95" y="61"/>
                  </a:cubicBezTo>
                  <a:cubicBezTo>
                    <a:pt x="95" y="34"/>
                    <a:pt x="97" y="13"/>
                    <a:pt x="97" y="13"/>
                  </a:cubicBezTo>
                  <a:cubicBezTo>
                    <a:pt x="97" y="13"/>
                    <a:pt x="115" y="8"/>
                    <a:pt x="183" y="8"/>
                  </a:cubicBezTo>
                  <a:cubicBezTo>
                    <a:pt x="252" y="8"/>
                    <a:pt x="269" y="13"/>
                    <a:pt x="269" y="13"/>
                  </a:cubicBezTo>
                  <a:cubicBezTo>
                    <a:pt x="269" y="13"/>
                    <a:pt x="269" y="13"/>
                    <a:pt x="270" y="13"/>
                  </a:cubicBezTo>
                  <a:cubicBezTo>
                    <a:pt x="99" y="17"/>
                    <a:pt x="99" y="17"/>
                    <a:pt x="99" y="17"/>
                  </a:cubicBezTo>
                  <a:cubicBezTo>
                    <a:pt x="216" y="20"/>
                    <a:pt x="216" y="20"/>
                    <a:pt x="216" y="20"/>
                  </a:cubicBezTo>
                  <a:cubicBezTo>
                    <a:pt x="220" y="30"/>
                    <a:pt x="230" y="72"/>
                    <a:pt x="219" y="149"/>
                  </a:cubicBezTo>
                  <a:cubicBezTo>
                    <a:pt x="212" y="198"/>
                    <a:pt x="205" y="222"/>
                    <a:pt x="203" y="230"/>
                  </a:cubicBezTo>
                  <a:cubicBezTo>
                    <a:pt x="154" y="233"/>
                    <a:pt x="154" y="233"/>
                    <a:pt x="154" y="233"/>
                  </a:cubicBezTo>
                  <a:cubicBezTo>
                    <a:pt x="202" y="236"/>
                    <a:pt x="202" y="236"/>
                    <a:pt x="202" y="236"/>
                  </a:cubicBezTo>
                  <a:cubicBezTo>
                    <a:pt x="201" y="248"/>
                    <a:pt x="197" y="296"/>
                    <a:pt x="197" y="328"/>
                  </a:cubicBezTo>
                  <a:cubicBezTo>
                    <a:pt x="197" y="353"/>
                    <a:pt x="204" y="365"/>
                    <a:pt x="208" y="369"/>
                  </a:cubicBezTo>
                  <a:cubicBezTo>
                    <a:pt x="133" y="372"/>
                    <a:pt x="133" y="372"/>
                    <a:pt x="133" y="372"/>
                  </a:cubicBezTo>
                  <a:cubicBezTo>
                    <a:pt x="219" y="375"/>
                    <a:pt x="219" y="375"/>
                    <a:pt x="219" y="375"/>
                  </a:cubicBezTo>
                  <a:cubicBezTo>
                    <a:pt x="223" y="377"/>
                    <a:pt x="226" y="380"/>
                    <a:pt x="227" y="383"/>
                  </a:cubicBezTo>
                  <a:cubicBezTo>
                    <a:pt x="117" y="386"/>
                    <a:pt x="117" y="386"/>
                    <a:pt x="117" y="386"/>
                  </a:cubicBezTo>
                  <a:cubicBezTo>
                    <a:pt x="235" y="390"/>
                    <a:pt x="235" y="390"/>
                    <a:pt x="235" y="390"/>
                  </a:cubicBezTo>
                  <a:cubicBezTo>
                    <a:pt x="239" y="393"/>
                    <a:pt x="243" y="399"/>
                    <a:pt x="245" y="412"/>
                  </a:cubicBezTo>
                  <a:cubicBezTo>
                    <a:pt x="171" y="415"/>
                    <a:pt x="171" y="415"/>
                    <a:pt x="171" y="415"/>
                  </a:cubicBezTo>
                  <a:cubicBezTo>
                    <a:pt x="221" y="417"/>
                    <a:pt x="221" y="417"/>
                    <a:pt x="221" y="417"/>
                  </a:cubicBezTo>
                  <a:cubicBezTo>
                    <a:pt x="202" y="417"/>
                    <a:pt x="183" y="417"/>
                    <a:pt x="183" y="417"/>
                  </a:cubicBezTo>
                  <a:cubicBezTo>
                    <a:pt x="183" y="417"/>
                    <a:pt x="127" y="417"/>
                    <a:pt x="105" y="417"/>
                  </a:cubicBezTo>
                  <a:close/>
                  <a:moveTo>
                    <a:pt x="351" y="103"/>
                  </a:moveTo>
                  <a:cubicBezTo>
                    <a:pt x="350" y="104"/>
                    <a:pt x="350" y="105"/>
                    <a:pt x="350" y="106"/>
                  </a:cubicBezTo>
                  <a:cubicBezTo>
                    <a:pt x="349" y="107"/>
                    <a:pt x="349" y="108"/>
                    <a:pt x="348" y="109"/>
                  </a:cubicBezTo>
                  <a:cubicBezTo>
                    <a:pt x="348" y="110"/>
                    <a:pt x="347" y="111"/>
                    <a:pt x="347" y="112"/>
                  </a:cubicBezTo>
                  <a:cubicBezTo>
                    <a:pt x="346" y="113"/>
                    <a:pt x="345" y="114"/>
                    <a:pt x="345" y="116"/>
                  </a:cubicBezTo>
                  <a:cubicBezTo>
                    <a:pt x="344" y="117"/>
                    <a:pt x="343" y="118"/>
                    <a:pt x="342" y="120"/>
                  </a:cubicBezTo>
                  <a:cubicBezTo>
                    <a:pt x="341" y="121"/>
                    <a:pt x="340" y="122"/>
                    <a:pt x="339" y="124"/>
                  </a:cubicBezTo>
                  <a:cubicBezTo>
                    <a:pt x="337" y="126"/>
                    <a:pt x="335" y="129"/>
                    <a:pt x="332" y="132"/>
                  </a:cubicBezTo>
                  <a:cubicBezTo>
                    <a:pt x="331" y="133"/>
                    <a:pt x="330" y="134"/>
                    <a:pt x="328" y="136"/>
                  </a:cubicBezTo>
                  <a:cubicBezTo>
                    <a:pt x="327" y="137"/>
                    <a:pt x="326" y="138"/>
                    <a:pt x="324" y="140"/>
                  </a:cubicBezTo>
                  <a:cubicBezTo>
                    <a:pt x="323" y="141"/>
                    <a:pt x="321" y="142"/>
                    <a:pt x="320" y="143"/>
                  </a:cubicBezTo>
                  <a:cubicBezTo>
                    <a:pt x="318" y="145"/>
                    <a:pt x="317" y="146"/>
                    <a:pt x="315" y="147"/>
                  </a:cubicBezTo>
                  <a:cubicBezTo>
                    <a:pt x="313" y="148"/>
                    <a:pt x="312" y="149"/>
                    <a:pt x="310" y="150"/>
                  </a:cubicBezTo>
                  <a:cubicBezTo>
                    <a:pt x="309" y="151"/>
                    <a:pt x="307" y="153"/>
                    <a:pt x="306" y="154"/>
                  </a:cubicBezTo>
                  <a:cubicBezTo>
                    <a:pt x="302" y="156"/>
                    <a:pt x="299" y="158"/>
                    <a:pt x="296" y="160"/>
                  </a:cubicBezTo>
                  <a:cubicBezTo>
                    <a:pt x="293" y="162"/>
                    <a:pt x="290" y="163"/>
                    <a:pt x="287" y="165"/>
                  </a:cubicBezTo>
                  <a:cubicBezTo>
                    <a:pt x="284" y="166"/>
                    <a:pt x="281" y="168"/>
                    <a:pt x="278" y="169"/>
                  </a:cubicBezTo>
                  <a:cubicBezTo>
                    <a:pt x="268" y="174"/>
                    <a:pt x="261" y="178"/>
                    <a:pt x="261" y="178"/>
                  </a:cubicBezTo>
                  <a:cubicBezTo>
                    <a:pt x="261" y="178"/>
                    <a:pt x="263" y="177"/>
                    <a:pt x="265" y="175"/>
                  </a:cubicBezTo>
                  <a:cubicBezTo>
                    <a:pt x="268" y="173"/>
                    <a:pt x="272" y="170"/>
                    <a:pt x="277" y="167"/>
                  </a:cubicBezTo>
                  <a:cubicBezTo>
                    <a:pt x="282" y="164"/>
                    <a:pt x="288" y="161"/>
                    <a:pt x="294" y="157"/>
                  </a:cubicBezTo>
                  <a:cubicBezTo>
                    <a:pt x="297" y="155"/>
                    <a:pt x="300" y="153"/>
                    <a:pt x="303" y="150"/>
                  </a:cubicBezTo>
                  <a:cubicBezTo>
                    <a:pt x="305" y="149"/>
                    <a:pt x="306" y="148"/>
                    <a:pt x="308" y="147"/>
                  </a:cubicBezTo>
                  <a:cubicBezTo>
                    <a:pt x="310" y="146"/>
                    <a:pt x="311" y="145"/>
                    <a:pt x="313" y="144"/>
                  </a:cubicBezTo>
                  <a:cubicBezTo>
                    <a:pt x="314" y="143"/>
                    <a:pt x="316" y="141"/>
                    <a:pt x="317" y="140"/>
                  </a:cubicBezTo>
                  <a:cubicBezTo>
                    <a:pt x="319" y="139"/>
                    <a:pt x="320" y="138"/>
                    <a:pt x="322" y="137"/>
                  </a:cubicBezTo>
                  <a:cubicBezTo>
                    <a:pt x="323" y="135"/>
                    <a:pt x="324" y="134"/>
                    <a:pt x="326" y="133"/>
                  </a:cubicBezTo>
                  <a:cubicBezTo>
                    <a:pt x="327" y="132"/>
                    <a:pt x="329" y="131"/>
                    <a:pt x="330" y="129"/>
                  </a:cubicBezTo>
                  <a:cubicBezTo>
                    <a:pt x="332" y="127"/>
                    <a:pt x="335" y="124"/>
                    <a:pt x="337" y="122"/>
                  </a:cubicBezTo>
                  <a:cubicBezTo>
                    <a:pt x="338" y="120"/>
                    <a:pt x="339" y="119"/>
                    <a:pt x="340" y="118"/>
                  </a:cubicBezTo>
                  <a:cubicBezTo>
                    <a:pt x="341" y="117"/>
                    <a:pt x="342" y="116"/>
                    <a:pt x="343" y="114"/>
                  </a:cubicBezTo>
                  <a:cubicBezTo>
                    <a:pt x="344" y="112"/>
                    <a:pt x="346" y="110"/>
                    <a:pt x="347" y="108"/>
                  </a:cubicBezTo>
                  <a:cubicBezTo>
                    <a:pt x="348" y="107"/>
                    <a:pt x="348" y="106"/>
                    <a:pt x="349" y="105"/>
                  </a:cubicBezTo>
                  <a:cubicBezTo>
                    <a:pt x="349" y="104"/>
                    <a:pt x="350" y="103"/>
                    <a:pt x="350" y="103"/>
                  </a:cubicBezTo>
                  <a:cubicBezTo>
                    <a:pt x="352" y="100"/>
                    <a:pt x="352" y="98"/>
                    <a:pt x="352" y="98"/>
                  </a:cubicBezTo>
                  <a:cubicBezTo>
                    <a:pt x="352" y="98"/>
                    <a:pt x="352" y="100"/>
                    <a:pt x="351" y="103"/>
                  </a:cubicBezTo>
                  <a:close/>
                  <a:moveTo>
                    <a:pt x="352" y="74"/>
                  </a:moveTo>
                  <a:cubicBezTo>
                    <a:pt x="352" y="76"/>
                    <a:pt x="352" y="76"/>
                    <a:pt x="352" y="76"/>
                  </a:cubicBezTo>
                  <a:cubicBezTo>
                    <a:pt x="352" y="79"/>
                    <a:pt x="352" y="82"/>
                    <a:pt x="352" y="84"/>
                  </a:cubicBezTo>
                  <a:cubicBezTo>
                    <a:pt x="351" y="90"/>
                    <a:pt x="349" y="96"/>
                    <a:pt x="347" y="101"/>
                  </a:cubicBezTo>
                  <a:cubicBezTo>
                    <a:pt x="344" y="106"/>
                    <a:pt x="342" y="111"/>
                    <a:pt x="338" y="116"/>
                  </a:cubicBezTo>
                  <a:cubicBezTo>
                    <a:pt x="332" y="125"/>
                    <a:pt x="323" y="133"/>
                    <a:pt x="314" y="140"/>
                  </a:cubicBezTo>
                  <a:cubicBezTo>
                    <a:pt x="305" y="147"/>
                    <a:pt x="296" y="153"/>
                    <a:pt x="287" y="158"/>
                  </a:cubicBezTo>
                  <a:cubicBezTo>
                    <a:pt x="278" y="164"/>
                    <a:pt x="269" y="169"/>
                    <a:pt x="261" y="174"/>
                  </a:cubicBezTo>
                  <a:cubicBezTo>
                    <a:pt x="257" y="176"/>
                    <a:pt x="254" y="178"/>
                    <a:pt x="251" y="181"/>
                  </a:cubicBezTo>
                  <a:cubicBezTo>
                    <a:pt x="264" y="150"/>
                    <a:pt x="278" y="109"/>
                    <a:pt x="280" y="69"/>
                  </a:cubicBezTo>
                  <a:cubicBezTo>
                    <a:pt x="281" y="71"/>
                    <a:pt x="282" y="72"/>
                    <a:pt x="283" y="74"/>
                  </a:cubicBezTo>
                  <a:cubicBezTo>
                    <a:pt x="285" y="75"/>
                    <a:pt x="288" y="76"/>
                    <a:pt x="291" y="76"/>
                  </a:cubicBezTo>
                  <a:cubicBezTo>
                    <a:pt x="294" y="76"/>
                    <a:pt x="296" y="75"/>
                    <a:pt x="298" y="74"/>
                  </a:cubicBezTo>
                  <a:cubicBezTo>
                    <a:pt x="299" y="73"/>
                    <a:pt x="301" y="72"/>
                    <a:pt x="302" y="71"/>
                  </a:cubicBezTo>
                  <a:cubicBezTo>
                    <a:pt x="307" y="66"/>
                    <a:pt x="308" y="61"/>
                    <a:pt x="309" y="58"/>
                  </a:cubicBezTo>
                  <a:cubicBezTo>
                    <a:pt x="309" y="56"/>
                    <a:pt x="310" y="55"/>
                    <a:pt x="310" y="54"/>
                  </a:cubicBezTo>
                  <a:cubicBezTo>
                    <a:pt x="310" y="53"/>
                    <a:pt x="310" y="53"/>
                    <a:pt x="310" y="53"/>
                  </a:cubicBezTo>
                  <a:cubicBezTo>
                    <a:pt x="310" y="51"/>
                    <a:pt x="308" y="49"/>
                    <a:pt x="306" y="49"/>
                  </a:cubicBezTo>
                  <a:cubicBezTo>
                    <a:pt x="304" y="49"/>
                    <a:pt x="303" y="50"/>
                    <a:pt x="302" y="52"/>
                  </a:cubicBezTo>
                  <a:cubicBezTo>
                    <a:pt x="302" y="53"/>
                    <a:pt x="302" y="53"/>
                    <a:pt x="302" y="53"/>
                  </a:cubicBezTo>
                  <a:cubicBezTo>
                    <a:pt x="302" y="53"/>
                    <a:pt x="302" y="53"/>
                    <a:pt x="302" y="54"/>
                  </a:cubicBezTo>
                  <a:cubicBezTo>
                    <a:pt x="302" y="54"/>
                    <a:pt x="302" y="55"/>
                    <a:pt x="302" y="56"/>
                  </a:cubicBezTo>
                  <a:cubicBezTo>
                    <a:pt x="301" y="58"/>
                    <a:pt x="299" y="62"/>
                    <a:pt x="296" y="65"/>
                  </a:cubicBezTo>
                  <a:cubicBezTo>
                    <a:pt x="295" y="65"/>
                    <a:pt x="294" y="66"/>
                    <a:pt x="293" y="66"/>
                  </a:cubicBezTo>
                  <a:cubicBezTo>
                    <a:pt x="293" y="67"/>
                    <a:pt x="292" y="67"/>
                    <a:pt x="291" y="67"/>
                  </a:cubicBezTo>
                  <a:cubicBezTo>
                    <a:pt x="290" y="67"/>
                    <a:pt x="290" y="67"/>
                    <a:pt x="290" y="66"/>
                  </a:cubicBezTo>
                  <a:cubicBezTo>
                    <a:pt x="289" y="66"/>
                    <a:pt x="288" y="65"/>
                    <a:pt x="288" y="63"/>
                  </a:cubicBezTo>
                  <a:cubicBezTo>
                    <a:pt x="287" y="61"/>
                    <a:pt x="286" y="57"/>
                    <a:pt x="286" y="53"/>
                  </a:cubicBezTo>
                  <a:cubicBezTo>
                    <a:pt x="286" y="52"/>
                    <a:pt x="286" y="51"/>
                    <a:pt x="286" y="50"/>
                  </a:cubicBezTo>
                  <a:cubicBezTo>
                    <a:pt x="286" y="49"/>
                    <a:pt x="286" y="49"/>
                    <a:pt x="286" y="49"/>
                  </a:cubicBezTo>
                  <a:cubicBezTo>
                    <a:pt x="286" y="48"/>
                    <a:pt x="286" y="48"/>
                    <a:pt x="286" y="48"/>
                  </a:cubicBezTo>
                  <a:cubicBezTo>
                    <a:pt x="286" y="47"/>
                    <a:pt x="286" y="47"/>
                    <a:pt x="286" y="47"/>
                  </a:cubicBezTo>
                  <a:cubicBezTo>
                    <a:pt x="286" y="46"/>
                    <a:pt x="286" y="45"/>
                    <a:pt x="286" y="44"/>
                  </a:cubicBezTo>
                  <a:cubicBezTo>
                    <a:pt x="287" y="44"/>
                    <a:pt x="287" y="43"/>
                    <a:pt x="287" y="42"/>
                  </a:cubicBezTo>
                  <a:cubicBezTo>
                    <a:pt x="289" y="35"/>
                    <a:pt x="296" y="28"/>
                    <a:pt x="304" y="25"/>
                  </a:cubicBezTo>
                  <a:cubicBezTo>
                    <a:pt x="313" y="22"/>
                    <a:pt x="323" y="22"/>
                    <a:pt x="332" y="27"/>
                  </a:cubicBezTo>
                  <a:cubicBezTo>
                    <a:pt x="336" y="29"/>
                    <a:pt x="340" y="32"/>
                    <a:pt x="343" y="36"/>
                  </a:cubicBezTo>
                  <a:cubicBezTo>
                    <a:pt x="346" y="41"/>
                    <a:pt x="348" y="45"/>
                    <a:pt x="350" y="51"/>
                  </a:cubicBezTo>
                  <a:cubicBezTo>
                    <a:pt x="351" y="55"/>
                    <a:pt x="351" y="55"/>
                    <a:pt x="351" y="55"/>
                  </a:cubicBezTo>
                  <a:cubicBezTo>
                    <a:pt x="351" y="59"/>
                    <a:pt x="351" y="59"/>
                    <a:pt x="351" y="59"/>
                  </a:cubicBezTo>
                  <a:cubicBezTo>
                    <a:pt x="352" y="60"/>
                    <a:pt x="352" y="61"/>
                    <a:pt x="352" y="63"/>
                  </a:cubicBezTo>
                  <a:cubicBezTo>
                    <a:pt x="352" y="64"/>
                    <a:pt x="352" y="65"/>
                    <a:pt x="352" y="67"/>
                  </a:cubicBezTo>
                  <a:cubicBezTo>
                    <a:pt x="353" y="72"/>
                    <a:pt x="353" y="72"/>
                    <a:pt x="353" y="72"/>
                  </a:cubicBezTo>
                  <a:cubicBezTo>
                    <a:pt x="353" y="72"/>
                    <a:pt x="353" y="72"/>
                    <a:pt x="353" y="72"/>
                  </a:cubicBezTo>
                  <a:cubicBezTo>
                    <a:pt x="353" y="72"/>
                    <a:pt x="353" y="72"/>
                    <a:pt x="353" y="72"/>
                  </a:cubicBezTo>
                  <a:cubicBezTo>
                    <a:pt x="353" y="73"/>
                    <a:pt x="353" y="73"/>
                    <a:pt x="353" y="73"/>
                  </a:cubicBezTo>
                  <a:lnTo>
                    <a:pt x="352" y="74"/>
                  </a:lnTo>
                  <a:close/>
                  <a:moveTo>
                    <a:pt x="360" y="54"/>
                  </a:moveTo>
                  <a:cubicBezTo>
                    <a:pt x="360" y="52"/>
                    <a:pt x="359" y="51"/>
                    <a:pt x="358" y="49"/>
                  </a:cubicBezTo>
                  <a:cubicBezTo>
                    <a:pt x="358" y="47"/>
                    <a:pt x="357" y="45"/>
                    <a:pt x="356" y="43"/>
                  </a:cubicBezTo>
                  <a:cubicBezTo>
                    <a:pt x="355" y="41"/>
                    <a:pt x="354" y="39"/>
                    <a:pt x="353" y="37"/>
                  </a:cubicBezTo>
                  <a:cubicBezTo>
                    <a:pt x="352" y="36"/>
                    <a:pt x="351" y="35"/>
                    <a:pt x="350" y="34"/>
                  </a:cubicBezTo>
                  <a:cubicBezTo>
                    <a:pt x="349" y="33"/>
                    <a:pt x="349" y="32"/>
                    <a:pt x="348" y="31"/>
                  </a:cubicBezTo>
                  <a:cubicBezTo>
                    <a:pt x="346" y="28"/>
                    <a:pt x="344" y="27"/>
                    <a:pt x="341" y="25"/>
                  </a:cubicBezTo>
                  <a:cubicBezTo>
                    <a:pt x="339" y="23"/>
                    <a:pt x="336" y="22"/>
                    <a:pt x="334" y="20"/>
                  </a:cubicBezTo>
                  <a:cubicBezTo>
                    <a:pt x="328" y="18"/>
                    <a:pt x="323" y="16"/>
                    <a:pt x="317" y="16"/>
                  </a:cubicBezTo>
                  <a:cubicBezTo>
                    <a:pt x="314" y="16"/>
                    <a:pt x="312" y="16"/>
                    <a:pt x="309" y="16"/>
                  </a:cubicBezTo>
                  <a:cubicBezTo>
                    <a:pt x="306" y="16"/>
                    <a:pt x="304" y="17"/>
                    <a:pt x="302" y="17"/>
                  </a:cubicBezTo>
                  <a:cubicBezTo>
                    <a:pt x="300" y="18"/>
                    <a:pt x="298" y="19"/>
                    <a:pt x="296" y="19"/>
                  </a:cubicBezTo>
                  <a:cubicBezTo>
                    <a:pt x="294" y="20"/>
                    <a:pt x="293" y="21"/>
                    <a:pt x="292" y="21"/>
                  </a:cubicBezTo>
                  <a:cubicBezTo>
                    <a:pt x="291" y="22"/>
                    <a:pt x="291" y="22"/>
                    <a:pt x="290" y="22"/>
                  </a:cubicBezTo>
                  <a:cubicBezTo>
                    <a:pt x="290" y="23"/>
                    <a:pt x="289" y="23"/>
                    <a:pt x="289" y="23"/>
                  </a:cubicBezTo>
                  <a:cubicBezTo>
                    <a:pt x="288" y="24"/>
                    <a:pt x="288" y="24"/>
                    <a:pt x="288" y="24"/>
                  </a:cubicBezTo>
                  <a:cubicBezTo>
                    <a:pt x="288" y="24"/>
                    <a:pt x="288" y="24"/>
                    <a:pt x="289" y="23"/>
                  </a:cubicBezTo>
                  <a:cubicBezTo>
                    <a:pt x="289" y="22"/>
                    <a:pt x="290" y="22"/>
                    <a:pt x="291" y="21"/>
                  </a:cubicBezTo>
                  <a:cubicBezTo>
                    <a:pt x="292" y="20"/>
                    <a:pt x="294" y="19"/>
                    <a:pt x="295" y="18"/>
                  </a:cubicBezTo>
                  <a:cubicBezTo>
                    <a:pt x="297" y="17"/>
                    <a:pt x="299" y="16"/>
                    <a:pt x="301" y="15"/>
                  </a:cubicBezTo>
                  <a:cubicBezTo>
                    <a:pt x="303" y="14"/>
                    <a:pt x="306" y="14"/>
                    <a:pt x="309" y="13"/>
                  </a:cubicBezTo>
                  <a:cubicBezTo>
                    <a:pt x="311" y="13"/>
                    <a:pt x="314" y="12"/>
                    <a:pt x="317" y="12"/>
                  </a:cubicBezTo>
                  <a:cubicBezTo>
                    <a:pt x="320" y="13"/>
                    <a:pt x="323" y="13"/>
                    <a:pt x="326" y="14"/>
                  </a:cubicBezTo>
                  <a:cubicBezTo>
                    <a:pt x="329" y="14"/>
                    <a:pt x="333" y="15"/>
                    <a:pt x="336" y="17"/>
                  </a:cubicBezTo>
                  <a:cubicBezTo>
                    <a:pt x="338" y="18"/>
                    <a:pt x="341" y="20"/>
                    <a:pt x="344" y="22"/>
                  </a:cubicBezTo>
                  <a:cubicBezTo>
                    <a:pt x="346" y="24"/>
                    <a:pt x="348" y="26"/>
                    <a:pt x="350" y="28"/>
                  </a:cubicBezTo>
                  <a:cubicBezTo>
                    <a:pt x="351" y="29"/>
                    <a:pt x="352" y="31"/>
                    <a:pt x="353" y="32"/>
                  </a:cubicBezTo>
                  <a:cubicBezTo>
                    <a:pt x="354" y="33"/>
                    <a:pt x="355" y="34"/>
                    <a:pt x="355" y="35"/>
                  </a:cubicBezTo>
                  <a:cubicBezTo>
                    <a:pt x="356" y="38"/>
                    <a:pt x="357" y="40"/>
                    <a:pt x="358" y="42"/>
                  </a:cubicBezTo>
                  <a:cubicBezTo>
                    <a:pt x="359" y="44"/>
                    <a:pt x="359" y="45"/>
                    <a:pt x="359" y="46"/>
                  </a:cubicBezTo>
                  <a:cubicBezTo>
                    <a:pt x="360" y="47"/>
                    <a:pt x="360" y="48"/>
                    <a:pt x="360" y="49"/>
                  </a:cubicBezTo>
                  <a:cubicBezTo>
                    <a:pt x="360" y="51"/>
                    <a:pt x="361" y="52"/>
                    <a:pt x="361" y="54"/>
                  </a:cubicBezTo>
                  <a:cubicBezTo>
                    <a:pt x="361" y="56"/>
                    <a:pt x="361" y="58"/>
                    <a:pt x="361" y="58"/>
                  </a:cubicBezTo>
                  <a:cubicBezTo>
                    <a:pt x="361" y="58"/>
                    <a:pt x="361" y="56"/>
                    <a:pt x="36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19">
              <a:extLst>
                <a:ext uri="{FF2B5EF4-FFF2-40B4-BE49-F238E27FC236}">
                  <a16:creationId xmlns:a16="http://schemas.microsoft.com/office/drawing/2014/main" id="{F37ACCED-D395-4F43-BD97-DC2C1E4A20CE}"/>
                </a:ext>
              </a:extLst>
            </p:cNvPr>
            <p:cNvSpPr>
              <a:spLocks/>
            </p:cNvSpPr>
            <p:nvPr/>
          </p:nvSpPr>
          <p:spPr bwMode="auto">
            <a:xfrm>
              <a:off x="2936876" y="5511800"/>
              <a:ext cx="200025" cy="742950"/>
            </a:xfrm>
            <a:custGeom>
              <a:avLst/>
              <a:gdLst>
                <a:gd name="T0" fmla="*/ 44 w 53"/>
                <a:gd name="T1" fmla="*/ 180 h 197"/>
                <a:gd name="T2" fmla="*/ 39 w 53"/>
                <a:gd name="T3" fmla="*/ 168 h 197"/>
                <a:gd name="T4" fmla="*/ 35 w 53"/>
                <a:gd name="T5" fmla="*/ 161 h 197"/>
                <a:gd name="T6" fmla="*/ 32 w 53"/>
                <a:gd name="T7" fmla="*/ 154 h 197"/>
                <a:gd name="T8" fmla="*/ 29 w 53"/>
                <a:gd name="T9" fmla="*/ 146 h 197"/>
                <a:gd name="T10" fmla="*/ 26 w 53"/>
                <a:gd name="T11" fmla="*/ 138 h 197"/>
                <a:gd name="T12" fmla="*/ 19 w 53"/>
                <a:gd name="T13" fmla="*/ 120 h 197"/>
                <a:gd name="T14" fmla="*/ 13 w 53"/>
                <a:gd name="T15" fmla="*/ 102 h 197"/>
                <a:gd name="T16" fmla="*/ 8 w 53"/>
                <a:gd name="T17" fmla="*/ 83 h 197"/>
                <a:gd name="T18" fmla="*/ 5 w 53"/>
                <a:gd name="T19" fmla="*/ 65 h 197"/>
                <a:gd name="T20" fmla="*/ 3 w 53"/>
                <a:gd name="T21" fmla="*/ 48 h 197"/>
                <a:gd name="T22" fmla="*/ 2 w 53"/>
                <a:gd name="T23" fmla="*/ 40 h 197"/>
                <a:gd name="T24" fmla="*/ 2 w 53"/>
                <a:gd name="T25" fmla="*/ 32 h 197"/>
                <a:gd name="T26" fmla="*/ 2 w 53"/>
                <a:gd name="T27" fmla="*/ 8 h 197"/>
                <a:gd name="T28" fmla="*/ 2 w 53"/>
                <a:gd name="T29" fmla="*/ 0 h 197"/>
                <a:gd name="T30" fmla="*/ 1 w 53"/>
                <a:gd name="T31" fmla="*/ 8 h 197"/>
                <a:gd name="T32" fmla="*/ 0 w 53"/>
                <a:gd name="T33" fmla="*/ 32 h 197"/>
                <a:gd name="T34" fmla="*/ 0 w 53"/>
                <a:gd name="T35" fmla="*/ 40 h 197"/>
                <a:gd name="T36" fmla="*/ 0 w 53"/>
                <a:gd name="T37" fmla="*/ 48 h 197"/>
                <a:gd name="T38" fmla="*/ 2 w 53"/>
                <a:gd name="T39" fmla="*/ 65 h 197"/>
                <a:gd name="T40" fmla="*/ 6 w 53"/>
                <a:gd name="T41" fmla="*/ 84 h 197"/>
                <a:gd name="T42" fmla="*/ 10 w 53"/>
                <a:gd name="T43" fmla="*/ 103 h 197"/>
                <a:gd name="T44" fmla="*/ 16 w 53"/>
                <a:gd name="T45" fmla="*/ 121 h 197"/>
                <a:gd name="T46" fmla="*/ 23 w 53"/>
                <a:gd name="T47" fmla="*/ 139 h 197"/>
                <a:gd name="T48" fmla="*/ 27 w 53"/>
                <a:gd name="T49" fmla="*/ 147 h 197"/>
                <a:gd name="T50" fmla="*/ 30 w 53"/>
                <a:gd name="T51" fmla="*/ 155 h 197"/>
                <a:gd name="T52" fmla="*/ 34 w 53"/>
                <a:gd name="T53" fmla="*/ 162 h 197"/>
                <a:gd name="T54" fmla="*/ 37 w 53"/>
                <a:gd name="T55" fmla="*/ 169 h 197"/>
                <a:gd name="T56" fmla="*/ 43 w 53"/>
                <a:gd name="T57" fmla="*/ 181 h 197"/>
                <a:gd name="T58" fmla="*/ 48 w 53"/>
                <a:gd name="T59" fmla="*/ 189 h 197"/>
                <a:gd name="T60" fmla="*/ 52 w 53"/>
                <a:gd name="T61" fmla="*/ 195 h 197"/>
                <a:gd name="T62" fmla="*/ 53 w 53"/>
                <a:gd name="T63" fmla="*/ 197 h 197"/>
                <a:gd name="T64" fmla="*/ 49 w 53"/>
                <a:gd name="T65" fmla="*/ 189 h 197"/>
                <a:gd name="T66" fmla="*/ 44 w 53"/>
                <a:gd name="T67" fmla="*/ 18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197">
                  <a:moveTo>
                    <a:pt x="44" y="180"/>
                  </a:moveTo>
                  <a:cubicBezTo>
                    <a:pt x="43" y="176"/>
                    <a:pt x="41" y="172"/>
                    <a:pt x="39" y="168"/>
                  </a:cubicBezTo>
                  <a:cubicBezTo>
                    <a:pt x="38" y="166"/>
                    <a:pt x="37" y="164"/>
                    <a:pt x="35" y="161"/>
                  </a:cubicBezTo>
                  <a:cubicBezTo>
                    <a:pt x="34" y="159"/>
                    <a:pt x="33" y="156"/>
                    <a:pt x="32" y="154"/>
                  </a:cubicBezTo>
                  <a:cubicBezTo>
                    <a:pt x="31" y="151"/>
                    <a:pt x="30" y="149"/>
                    <a:pt x="29" y="146"/>
                  </a:cubicBezTo>
                  <a:cubicBezTo>
                    <a:pt x="28" y="143"/>
                    <a:pt x="27" y="140"/>
                    <a:pt x="26" y="138"/>
                  </a:cubicBezTo>
                  <a:cubicBezTo>
                    <a:pt x="23" y="132"/>
                    <a:pt x="21" y="126"/>
                    <a:pt x="19" y="120"/>
                  </a:cubicBezTo>
                  <a:cubicBezTo>
                    <a:pt x="17" y="114"/>
                    <a:pt x="15" y="108"/>
                    <a:pt x="13" y="102"/>
                  </a:cubicBezTo>
                  <a:cubicBezTo>
                    <a:pt x="11" y="96"/>
                    <a:pt x="10" y="89"/>
                    <a:pt x="8" y="83"/>
                  </a:cubicBezTo>
                  <a:cubicBezTo>
                    <a:pt x="7" y="77"/>
                    <a:pt x="6" y="71"/>
                    <a:pt x="5" y="65"/>
                  </a:cubicBezTo>
                  <a:cubicBezTo>
                    <a:pt x="4" y="59"/>
                    <a:pt x="3" y="53"/>
                    <a:pt x="3" y="48"/>
                  </a:cubicBezTo>
                  <a:cubicBezTo>
                    <a:pt x="2" y="45"/>
                    <a:pt x="2" y="42"/>
                    <a:pt x="2" y="40"/>
                  </a:cubicBezTo>
                  <a:cubicBezTo>
                    <a:pt x="2" y="37"/>
                    <a:pt x="2" y="34"/>
                    <a:pt x="2" y="32"/>
                  </a:cubicBezTo>
                  <a:cubicBezTo>
                    <a:pt x="2" y="22"/>
                    <a:pt x="2" y="14"/>
                    <a:pt x="2" y="8"/>
                  </a:cubicBezTo>
                  <a:cubicBezTo>
                    <a:pt x="2" y="3"/>
                    <a:pt x="2" y="0"/>
                    <a:pt x="2" y="0"/>
                  </a:cubicBezTo>
                  <a:cubicBezTo>
                    <a:pt x="2" y="0"/>
                    <a:pt x="2" y="3"/>
                    <a:pt x="1" y="8"/>
                  </a:cubicBezTo>
                  <a:cubicBezTo>
                    <a:pt x="1" y="14"/>
                    <a:pt x="0" y="22"/>
                    <a:pt x="0" y="32"/>
                  </a:cubicBezTo>
                  <a:cubicBezTo>
                    <a:pt x="0" y="34"/>
                    <a:pt x="0" y="37"/>
                    <a:pt x="0" y="40"/>
                  </a:cubicBezTo>
                  <a:cubicBezTo>
                    <a:pt x="0" y="42"/>
                    <a:pt x="0" y="45"/>
                    <a:pt x="0" y="48"/>
                  </a:cubicBezTo>
                  <a:cubicBezTo>
                    <a:pt x="1" y="53"/>
                    <a:pt x="1" y="59"/>
                    <a:pt x="2" y="65"/>
                  </a:cubicBezTo>
                  <a:cubicBezTo>
                    <a:pt x="3" y="71"/>
                    <a:pt x="4" y="77"/>
                    <a:pt x="6" y="84"/>
                  </a:cubicBezTo>
                  <a:cubicBezTo>
                    <a:pt x="7" y="90"/>
                    <a:pt x="8" y="96"/>
                    <a:pt x="10" y="103"/>
                  </a:cubicBezTo>
                  <a:cubicBezTo>
                    <a:pt x="12" y="109"/>
                    <a:pt x="14" y="115"/>
                    <a:pt x="16" y="121"/>
                  </a:cubicBezTo>
                  <a:cubicBezTo>
                    <a:pt x="19" y="127"/>
                    <a:pt x="21" y="133"/>
                    <a:pt x="23" y="139"/>
                  </a:cubicBezTo>
                  <a:cubicBezTo>
                    <a:pt x="24" y="141"/>
                    <a:pt x="25" y="144"/>
                    <a:pt x="27" y="147"/>
                  </a:cubicBezTo>
                  <a:cubicBezTo>
                    <a:pt x="28" y="150"/>
                    <a:pt x="29" y="152"/>
                    <a:pt x="30" y="155"/>
                  </a:cubicBezTo>
                  <a:cubicBezTo>
                    <a:pt x="31" y="157"/>
                    <a:pt x="33" y="160"/>
                    <a:pt x="34" y="162"/>
                  </a:cubicBezTo>
                  <a:cubicBezTo>
                    <a:pt x="35" y="164"/>
                    <a:pt x="36" y="167"/>
                    <a:pt x="37" y="169"/>
                  </a:cubicBezTo>
                  <a:cubicBezTo>
                    <a:pt x="39" y="173"/>
                    <a:pt x="41" y="177"/>
                    <a:pt x="43" y="181"/>
                  </a:cubicBezTo>
                  <a:cubicBezTo>
                    <a:pt x="45" y="184"/>
                    <a:pt x="47" y="187"/>
                    <a:pt x="48" y="189"/>
                  </a:cubicBezTo>
                  <a:cubicBezTo>
                    <a:pt x="50" y="192"/>
                    <a:pt x="51" y="194"/>
                    <a:pt x="52" y="195"/>
                  </a:cubicBezTo>
                  <a:cubicBezTo>
                    <a:pt x="53" y="196"/>
                    <a:pt x="53" y="197"/>
                    <a:pt x="53" y="197"/>
                  </a:cubicBezTo>
                  <a:cubicBezTo>
                    <a:pt x="53" y="197"/>
                    <a:pt x="52" y="194"/>
                    <a:pt x="49" y="189"/>
                  </a:cubicBezTo>
                  <a:cubicBezTo>
                    <a:pt x="48" y="187"/>
                    <a:pt x="46" y="184"/>
                    <a:pt x="44"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20">
              <a:extLst>
                <a:ext uri="{FF2B5EF4-FFF2-40B4-BE49-F238E27FC236}">
                  <a16:creationId xmlns:a16="http://schemas.microsoft.com/office/drawing/2014/main" id="{4260EF3F-94CD-4E29-9A82-BA14697457DD}"/>
                </a:ext>
              </a:extLst>
            </p:cNvPr>
            <p:cNvSpPr>
              <a:spLocks/>
            </p:cNvSpPr>
            <p:nvPr/>
          </p:nvSpPr>
          <p:spPr bwMode="auto">
            <a:xfrm>
              <a:off x="3079751" y="6311900"/>
              <a:ext cx="101600" cy="490538"/>
            </a:xfrm>
            <a:custGeom>
              <a:avLst/>
              <a:gdLst>
                <a:gd name="T0" fmla="*/ 5 w 27"/>
                <a:gd name="T1" fmla="*/ 126 h 130"/>
                <a:gd name="T2" fmla="*/ 10 w 27"/>
                <a:gd name="T3" fmla="*/ 121 h 130"/>
                <a:gd name="T4" fmla="*/ 15 w 27"/>
                <a:gd name="T5" fmla="*/ 114 h 130"/>
                <a:gd name="T6" fmla="*/ 20 w 27"/>
                <a:gd name="T7" fmla="*/ 105 h 130"/>
                <a:gd name="T8" fmla="*/ 23 w 27"/>
                <a:gd name="T9" fmla="*/ 100 h 130"/>
                <a:gd name="T10" fmla="*/ 25 w 27"/>
                <a:gd name="T11" fmla="*/ 94 h 130"/>
                <a:gd name="T12" fmla="*/ 26 w 27"/>
                <a:gd name="T13" fmla="*/ 88 h 130"/>
                <a:gd name="T14" fmla="*/ 27 w 27"/>
                <a:gd name="T15" fmla="*/ 85 h 130"/>
                <a:gd name="T16" fmla="*/ 27 w 27"/>
                <a:gd name="T17" fmla="*/ 81 h 130"/>
                <a:gd name="T18" fmla="*/ 27 w 27"/>
                <a:gd name="T19" fmla="*/ 75 h 130"/>
                <a:gd name="T20" fmla="*/ 27 w 27"/>
                <a:gd name="T21" fmla="*/ 73 h 130"/>
                <a:gd name="T22" fmla="*/ 27 w 27"/>
                <a:gd name="T23" fmla="*/ 72 h 130"/>
                <a:gd name="T24" fmla="*/ 27 w 27"/>
                <a:gd name="T25" fmla="*/ 68 h 130"/>
                <a:gd name="T26" fmla="*/ 26 w 27"/>
                <a:gd name="T27" fmla="*/ 43 h 130"/>
                <a:gd name="T28" fmla="*/ 24 w 27"/>
                <a:gd name="T29" fmla="*/ 21 h 130"/>
                <a:gd name="T30" fmla="*/ 21 w 27"/>
                <a:gd name="T31" fmla="*/ 6 h 130"/>
                <a:gd name="T32" fmla="*/ 20 w 27"/>
                <a:gd name="T33" fmla="*/ 0 h 130"/>
                <a:gd name="T34" fmla="*/ 21 w 27"/>
                <a:gd name="T35" fmla="*/ 6 h 130"/>
                <a:gd name="T36" fmla="*/ 22 w 27"/>
                <a:gd name="T37" fmla="*/ 21 h 130"/>
                <a:gd name="T38" fmla="*/ 24 w 27"/>
                <a:gd name="T39" fmla="*/ 43 h 130"/>
                <a:gd name="T40" fmla="*/ 24 w 27"/>
                <a:gd name="T41" fmla="*/ 56 h 130"/>
                <a:gd name="T42" fmla="*/ 24 w 27"/>
                <a:gd name="T43" fmla="*/ 68 h 130"/>
                <a:gd name="T44" fmla="*/ 24 w 27"/>
                <a:gd name="T45" fmla="*/ 72 h 130"/>
                <a:gd name="T46" fmla="*/ 24 w 27"/>
                <a:gd name="T47" fmla="*/ 73 h 130"/>
                <a:gd name="T48" fmla="*/ 24 w 27"/>
                <a:gd name="T49" fmla="*/ 75 h 130"/>
                <a:gd name="T50" fmla="*/ 24 w 27"/>
                <a:gd name="T51" fmla="*/ 81 h 130"/>
                <a:gd name="T52" fmla="*/ 22 w 27"/>
                <a:gd name="T53" fmla="*/ 93 h 130"/>
                <a:gd name="T54" fmla="*/ 18 w 27"/>
                <a:gd name="T55" fmla="*/ 104 h 130"/>
                <a:gd name="T56" fmla="*/ 14 w 27"/>
                <a:gd name="T57" fmla="*/ 113 h 130"/>
                <a:gd name="T58" fmla="*/ 9 w 27"/>
                <a:gd name="T59" fmla="*/ 120 h 130"/>
                <a:gd name="T60" fmla="*/ 4 w 27"/>
                <a:gd name="T61" fmla="*/ 125 h 130"/>
                <a:gd name="T62" fmla="*/ 0 w 27"/>
                <a:gd name="T63" fmla="*/ 130 h 130"/>
                <a:gd name="T64" fmla="*/ 1 w 27"/>
                <a:gd name="T65" fmla="*/ 129 h 130"/>
                <a:gd name="T66" fmla="*/ 5 w 27"/>
                <a:gd name="T67"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130">
                  <a:moveTo>
                    <a:pt x="5" y="126"/>
                  </a:moveTo>
                  <a:cubicBezTo>
                    <a:pt x="6" y="125"/>
                    <a:pt x="8" y="123"/>
                    <a:pt x="10" y="121"/>
                  </a:cubicBezTo>
                  <a:cubicBezTo>
                    <a:pt x="11" y="119"/>
                    <a:pt x="13" y="117"/>
                    <a:pt x="15" y="114"/>
                  </a:cubicBezTo>
                  <a:cubicBezTo>
                    <a:pt x="17" y="111"/>
                    <a:pt x="19" y="108"/>
                    <a:pt x="20" y="105"/>
                  </a:cubicBezTo>
                  <a:cubicBezTo>
                    <a:pt x="21" y="103"/>
                    <a:pt x="22" y="101"/>
                    <a:pt x="23" y="100"/>
                  </a:cubicBezTo>
                  <a:cubicBezTo>
                    <a:pt x="23" y="98"/>
                    <a:pt x="24" y="96"/>
                    <a:pt x="25" y="94"/>
                  </a:cubicBezTo>
                  <a:cubicBezTo>
                    <a:pt x="25" y="92"/>
                    <a:pt x="26" y="90"/>
                    <a:pt x="26" y="88"/>
                  </a:cubicBezTo>
                  <a:cubicBezTo>
                    <a:pt x="26" y="87"/>
                    <a:pt x="26" y="86"/>
                    <a:pt x="27" y="85"/>
                  </a:cubicBezTo>
                  <a:cubicBezTo>
                    <a:pt x="27" y="83"/>
                    <a:pt x="27" y="82"/>
                    <a:pt x="27" y="81"/>
                  </a:cubicBezTo>
                  <a:cubicBezTo>
                    <a:pt x="27" y="79"/>
                    <a:pt x="27" y="77"/>
                    <a:pt x="27" y="75"/>
                  </a:cubicBezTo>
                  <a:cubicBezTo>
                    <a:pt x="27" y="73"/>
                    <a:pt x="27" y="73"/>
                    <a:pt x="27" y="73"/>
                  </a:cubicBezTo>
                  <a:cubicBezTo>
                    <a:pt x="27" y="73"/>
                    <a:pt x="27" y="72"/>
                    <a:pt x="27" y="72"/>
                  </a:cubicBezTo>
                  <a:cubicBezTo>
                    <a:pt x="27" y="68"/>
                    <a:pt x="27" y="68"/>
                    <a:pt x="27" y="68"/>
                  </a:cubicBezTo>
                  <a:cubicBezTo>
                    <a:pt x="27" y="60"/>
                    <a:pt x="27" y="51"/>
                    <a:pt x="26" y="43"/>
                  </a:cubicBezTo>
                  <a:cubicBezTo>
                    <a:pt x="26" y="35"/>
                    <a:pt x="25" y="27"/>
                    <a:pt x="24" y="21"/>
                  </a:cubicBezTo>
                  <a:cubicBezTo>
                    <a:pt x="23" y="15"/>
                    <a:pt x="22" y="9"/>
                    <a:pt x="21" y="6"/>
                  </a:cubicBezTo>
                  <a:cubicBezTo>
                    <a:pt x="20" y="2"/>
                    <a:pt x="20" y="0"/>
                    <a:pt x="20" y="0"/>
                  </a:cubicBezTo>
                  <a:cubicBezTo>
                    <a:pt x="20" y="0"/>
                    <a:pt x="20" y="2"/>
                    <a:pt x="21" y="6"/>
                  </a:cubicBezTo>
                  <a:cubicBezTo>
                    <a:pt x="21" y="9"/>
                    <a:pt x="21" y="15"/>
                    <a:pt x="22" y="21"/>
                  </a:cubicBezTo>
                  <a:cubicBezTo>
                    <a:pt x="23" y="28"/>
                    <a:pt x="23" y="35"/>
                    <a:pt x="24" y="43"/>
                  </a:cubicBezTo>
                  <a:cubicBezTo>
                    <a:pt x="24" y="47"/>
                    <a:pt x="24" y="51"/>
                    <a:pt x="24" y="56"/>
                  </a:cubicBezTo>
                  <a:cubicBezTo>
                    <a:pt x="24" y="60"/>
                    <a:pt x="24" y="64"/>
                    <a:pt x="24" y="68"/>
                  </a:cubicBezTo>
                  <a:cubicBezTo>
                    <a:pt x="24" y="72"/>
                    <a:pt x="24" y="72"/>
                    <a:pt x="24" y="72"/>
                  </a:cubicBezTo>
                  <a:cubicBezTo>
                    <a:pt x="24" y="73"/>
                    <a:pt x="24" y="73"/>
                    <a:pt x="24" y="73"/>
                  </a:cubicBezTo>
                  <a:cubicBezTo>
                    <a:pt x="24" y="75"/>
                    <a:pt x="24" y="75"/>
                    <a:pt x="24" y="75"/>
                  </a:cubicBezTo>
                  <a:cubicBezTo>
                    <a:pt x="24" y="77"/>
                    <a:pt x="24" y="79"/>
                    <a:pt x="24" y="81"/>
                  </a:cubicBezTo>
                  <a:cubicBezTo>
                    <a:pt x="24" y="85"/>
                    <a:pt x="23" y="89"/>
                    <a:pt x="22" y="93"/>
                  </a:cubicBezTo>
                  <a:cubicBezTo>
                    <a:pt x="21" y="97"/>
                    <a:pt x="20" y="101"/>
                    <a:pt x="18" y="104"/>
                  </a:cubicBezTo>
                  <a:cubicBezTo>
                    <a:pt x="17" y="107"/>
                    <a:pt x="15" y="110"/>
                    <a:pt x="14" y="113"/>
                  </a:cubicBezTo>
                  <a:cubicBezTo>
                    <a:pt x="12" y="116"/>
                    <a:pt x="10" y="118"/>
                    <a:pt x="9" y="120"/>
                  </a:cubicBezTo>
                  <a:cubicBezTo>
                    <a:pt x="7" y="122"/>
                    <a:pt x="6" y="124"/>
                    <a:pt x="4" y="125"/>
                  </a:cubicBezTo>
                  <a:cubicBezTo>
                    <a:pt x="2" y="128"/>
                    <a:pt x="0" y="130"/>
                    <a:pt x="0" y="130"/>
                  </a:cubicBezTo>
                  <a:cubicBezTo>
                    <a:pt x="0" y="130"/>
                    <a:pt x="1" y="129"/>
                    <a:pt x="1" y="129"/>
                  </a:cubicBezTo>
                  <a:cubicBezTo>
                    <a:pt x="2" y="128"/>
                    <a:pt x="3" y="127"/>
                    <a:pt x="5"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1">
              <a:extLst>
                <a:ext uri="{FF2B5EF4-FFF2-40B4-BE49-F238E27FC236}">
                  <a16:creationId xmlns:a16="http://schemas.microsoft.com/office/drawing/2014/main" id="{721C9DEF-1CD5-4D49-B7CF-A725DE8E1619}"/>
                </a:ext>
              </a:extLst>
            </p:cNvPr>
            <p:cNvSpPr>
              <a:spLocks/>
            </p:cNvSpPr>
            <p:nvPr/>
          </p:nvSpPr>
          <p:spPr bwMode="auto">
            <a:xfrm>
              <a:off x="3317876" y="5511800"/>
              <a:ext cx="79375" cy="742950"/>
            </a:xfrm>
            <a:custGeom>
              <a:avLst/>
              <a:gdLst>
                <a:gd name="T0" fmla="*/ 2 w 21"/>
                <a:gd name="T1" fmla="*/ 189 h 197"/>
                <a:gd name="T2" fmla="*/ 8 w 21"/>
                <a:gd name="T3" fmla="*/ 167 h 197"/>
                <a:gd name="T4" fmla="*/ 14 w 21"/>
                <a:gd name="T5" fmla="*/ 135 h 197"/>
                <a:gd name="T6" fmla="*/ 17 w 21"/>
                <a:gd name="T7" fmla="*/ 118 h 197"/>
                <a:gd name="T8" fmla="*/ 19 w 21"/>
                <a:gd name="T9" fmla="*/ 99 h 197"/>
                <a:gd name="T10" fmla="*/ 20 w 21"/>
                <a:gd name="T11" fmla="*/ 80 h 197"/>
                <a:gd name="T12" fmla="*/ 21 w 21"/>
                <a:gd name="T13" fmla="*/ 62 h 197"/>
                <a:gd name="T14" fmla="*/ 20 w 21"/>
                <a:gd name="T15" fmla="*/ 45 h 197"/>
                <a:gd name="T16" fmla="*/ 19 w 21"/>
                <a:gd name="T17" fmla="*/ 30 h 197"/>
                <a:gd name="T18" fmla="*/ 16 w 21"/>
                <a:gd name="T19" fmla="*/ 8 h 197"/>
                <a:gd name="T20" fmla="*/ 14 w 21"/>
                <a:gd name="T21" fmla="*/ 2 h 197"/>
                <a:gd name="T22" fmla="*/ 14 w 21"/>
                <a:gd name="T23" fmla="*/ 0 h 197"/>
                <a:gd name="T24" fmla="*/ 15 w 21"/>
                <a:gd name="T25" fmla="*/ 8 h 197"/>
                <a:gd name="T26" fmla="*/ 17 w 21"/>
                <a:gd name="T27" fmla="*/ 30 h 197"/>
                <a:gd name="T28" fmla="*/ 17 w 21"/>
                <a:gd name="T29" fmla="*/ 46 h 197"/>
                <a:gd name="T30" fmla="*/ 17 w 21"/>
                <a:gd name="T31" fmla="*/ 62 h 197"/>
                <a:gd name="T32" fmla="*/ 16 w 21"/>
                <a:gd name="T33" fmla="*/ 80 h 197"/>
                <a:gd name="T34" fmla="*/ 15 w 21"/>
                <a:gd name="T35" fmla="*/ 99 h 197"/>
                <a:gd name="T36" fmla="*/ 13 w 21"/>
                <a:gd name="T37" fmla="*/ 117 h 197"/>
                <a:gd name="T38" fmla="*/ 10 w 21"/>
                <a:gd name="T39" fmla="*/ 135 h 197"/>
                <a:gd name="T40" fmla="*/ 5 w 21"/>
                <a:gd name="T41" fmla="*/ 166 h 197"/>
                <a:gd name="T42" fmla="*/ 2 w 21"/>
                <a:gd name="T43" fmla="*/ 189 h 197"/>
                <a:gd name="T44" fmla="*/ 0 w 21"/>
                <a:gd name="T45" fmla="*/ 197 h 197"/>
                <a:gd name="T46" fmla="*/ 1 w 21"/>
                <a:gd name="T47" fmla="*/ 195 h 197"/>
                <a:gd name="T48" fmla="*/ 2 w 21"/>
                <a:gd name="T49" fmla="*/ 189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 h="197">
                  <a:moveTo>
                    <a:pt x="2" y="189"/>
                  </a:moveTo>
                  <a:cubicBezTo>
                    <a:pt x="4" y="184"/>
                    <a:pt x="6" y="176"/>
                    <a:pt x="8" y="167"/>
                  </a:cubicBezTo>
                  <a:cubicBezTo>
                    <a:pt x="10" y="158"/>
                    <a:pt x="12" y="147"/>
                    <a:pt x="14" y="135"/>
                  </a:cubicBezTo>
                  <a:cubicBezTo>
                    <a:pt x="15" y="130"/>
                    <a:pt x="16" y="124"/>
                    <a:pt x="17" y="118"/>
                  </a:cubicBezTo>
                  <a:cubicBezTo>
                    <a:pt x="17" y="111"/>
                    <a:pt x="18" y="105"/>
                    <a:pt x="19" y="99"/>
                  </a:cubicBezTo>
                  <a:cubicBezTo>
                    <a:pt x="19" y="93"/>
                    <a:pt x="20" y="87"/>
                    <a:pt x="20" y="80"/>
                  </a:cubicBezTo>
                  <a:cubicBezTo>
                    <a:pt x="21" y="74"/>
                    <a:pt x="21" y="68"/>
                    <a:pt x="21" y="62"/>
                  </a:cubicBezTo>
                  <a:cubicBezTo>
                    <a:pt x="21" y="56"/>
                    <a:pt x="21" y="51"/>
                    <a:pt x="20" y="45"/>
                  </a:cubicBezTo>
                  <a:cubicBezTo>
                    <a:pt x="20" y="40"/>
                    <a:pt x="20" y="35"/>
                    <a:pt x="19" y="30"/>
                  </a:cubicBezTo>
                  <a:cubicBezTo>
                    <a:pt x="18" y="21"/>
                    <a:pt x="17" y="13"/>
                    <a:pt x="16" y="8"/>
                  </a:cubicBezTo>
                  <a:cubicBezTo>
                    <a:pt x="15" y="5"/>
                    <a:pt x="15" y="3"/>
                    <a:pt x="14" y="2"/>
                  </a:cubicBezTo>
                  <a:cubicBezTo>
                    <a:pt x="14" y="0"/>
                    <a:pt x="14" y="0"/>
                    <a:pt x="14" y="0"/>
                  </a:cubicBezTo>
                  <a:cubicBezTo>
                    <a:pt x="14" y="0"/>
                    <a:pt x="14" y="3"/>
                    <a:pt x="15" y="8"/>
                  </a:cubicBezTo>
                  <a:cubicBezTo>
                    <a:pt x="16" y="13"/>
                    <a:pt x="16" y="21"/>
                    <a:pt x="17" y="30"/>
                  </a:cubicBezTo>
                  <a:cubicBezTo>
                    <a:pt x="17" y="35"/>
                    <a:pt x="17" y="40"/>
                    <a:pt x="17" y="46"/>
                  </a:cubicBezTo>
                  <a:cubicBezTo>
                    <a:pt x="17" y="51"/>
                    <a:pt x="17" y="56"/>
                    <a:pt x="17" y="62"/>
                  </a:cubicBezTo>
                  <a:cubicBezTo>
                    <a:pt x="17" y="68"/>
                    <a:pt x="17" y="74"/>
                    <a:pt x="16" y="80"/>
                  </a:cubicBezTo>
                  <a:cubicBezTo>
                    <a:pt x="16" y="86"/>
                    <a:pt x="15" y="92"/>
                    <a:pt x="15" y="99"/>
                  </a:cubicBezTo>
                  <a:cubicBezTo>
                    <a:pt x="14" y="105"/>
                    <a:pt x="14" y="111"/>
                    <a:pt x="13" y="117"/>
                  </a:cubicBezTo>
                  <a:cubicBezTo>
                    <a:pt x="12" y="123"/>
                    <a:pt x="11" y="129"/>
                    <a:pt x="10" y="135"/>
                  </a:cubicBezTo>
                  <a:cubicBezTo>
                    <a:pt x="9" y="146"/>
                    <a:pt x="7" y="157"/>
                    <a:pt x="5" y="166"/>
                  </a:cubicBezTo>
                  <a:cubicBezTo>
                    <a:pt x="4" y="176"/>
                    <a:pt x="3" y="183"/>
                    <a:pt x="2" y="189"/>
                  </a:cubicBezTo>
                  <a:cubicBezTo>
                    <a:pt x="1" y="194"/>
                    <a:pt x="0" y="197"/>
                    <a:pt x="0" y="197"/>
                  </a:cubicBezTo>
                  <a:cubicBezTo>
                    <a:pt x="0" y="197"/>
                    <a:pt x="0" y="196"/>
                    <a:pt x="1" y="195"/>
                  </a:cubicBezTo>
                  <a:cubicBezTo>
                    <a:pt x="1" y="194"/>
                    <a:pt x="2" y="192"/>
                    <a:pt x="2"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2">
              <a:extLst>
                <a:ext uri="{FF2B5EF4-FFF2-40B4-BE49-F238E27FC236}">
                  <a16:creationId xmlns:a16="http://schemas.microsoft.com/office/drawing/2014/main" id="{3AB61DCE-0AE6-401B-8ADA-1E51679073A6}"/>
                </a:ext>
              </a:extLst>
            </p:cNvPr>
            <p:cNvSpPr>
              <a:spLocks/>
            </p:cNvSpPr>
            <p:nvPr/>
          </p:nvSpPr>
          <p:spPr bwMode="auto">
            <a:xfrm>
              <a:off x="3284538" y="6315075"/>
              <a:ext cx="33338" cy="468313"/>
            </a:xfrm>
            <a:custGeom>
              <a:avLst/>
              <a:gdLst>
                <a:gd name="T0" fmla="*/ 1 w 9"/>
                <a:gd name="T1" fmla="*/ 97 h 124"/>
                <a:gd name="T2" fmla="*/ 2 w 9"/>
                <a:gd name="T3" fmla="*/ 106 h 124"/>
                <a:gd name="T4" fmla="*/ 7 w 9"/>
                <a:gd name="T5" fmla="*/ 120 h 124"/>
                <a:gd name="T6" fmla="*/ 9 w 9"/>
                <a:gd name="T7" fmla="*/ 123 h 124"/>
                <a:gd name="T8" fmla="*/ 9 w 9"/>
                <a:gd name="T9" fmla="*/ 124 h 124"/>
                <a:gd name="T10" fmla="*/ 9 w 9"/>
                <a:gd name="T11" fmla="*/ 123 h 124"/>
                <a:gd name="T12" fmla="*/ 7 w 9"/>
                <a:gd name="T13" fmla="*/ 120 h 124"/>
                <a:gd name="T14" fmla="*/ 4 w 9"/>
                <a:gd name="T15" fmla="*/ 106 h 124"/>
                <a:gd name="T16" fmla="*/ 3 w 9"/>
                <a:gd name="T17" fmla="*/ 96 h 124"/>
                <a:gd name="T18" fmla="*/ 3 w 9"/>
                <a:gd name="T19" fmla="*/ 86 h 124"/>
                <a:gd name="T20" fmla="*/ 4 w 9"/>
                <a:gd name="T21" fmla="*/ 63 h 124"/>
                <a:gd name="T22" fmla="*/ 5 w 9"/>
                <a:gd name="T23" fmla="*/ 20 h 124"/>
                <a:gd name="T24" fmla="*/ 6 w 9"/>
                <a:gd name="T25" fmla="*/ 6 h 124"/>
                <a:gd name="T26" fmla="*/ 6 w 9"/>
                <a:gd name="T27" fmla="*/ 0 h 124"/>
                <a:gd name="T28" fmla="*/ 5 w 9"/>
                <a:gd name="T29" fmla="*/ 6 h 124"/>
                <a:gd name="T30" fmla="*/ 4 w 9"/>
                <a:gd name="T31" fmla="*/ 20 h 124"/>
                <a:gd name="T32" fmla="*/ 2 w 9"/>
                <a:gd name="T33" fmla="*/ 40 h 124"/>
                <a:gd name="T34" fmla="*/ 1 w 9"/>
                <a:gd name="T35" fmla="*/ 63 h 124"/>
                <a:gd name="T36" fmla="*/ 0 w 9"/>
                <a:gd name="T37" fmla="*/ 75 h 124"/>
                <a:gd name="T38" fmla="*/ 0 w 9"/>
                <a:gd name="T39" fmla="*/ 86 h 124"/>
                <a:gd name="T40" fmla="*/ 1 w 9"/>
                <a:gd name="T41" fmla="*/ 9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124">
                  <a:moveTo>
                    <a:pt x="1" y="97"/>
                  </a:moveTo>
                  <a:cubicBezTo>
                    <a:pt x="1" y="100"/>
                    <a:pt x="2" y="103"/>
                    <a:pt x="2" y="106"/>
                  </a:cubicBezTo>
                  <a:cubicBezTo>
                    <a:pt x="3" y="112"/>
                    <a:pt x="5" y="117"/>
                    <a:pt x="7" y="120"/>
                  </a:cubicBezTo>
                  <a:cubicBezTo>
                    <a:pt x="7" y="121"/>
                    <a:pt x="8" y="122"/>
                    <a:pt x="9" y="123"/>
                  </a:cubicBezTo>
                  <a:cubicBezTo>
                    <a:pt x="9" y="124"/>
                    <a:pt x="9" y="124"/>
                    <a:pt x="9" y="124"/>
                  </a:cubicBezTo>
                  <a:cubicBezTo>
                    <a:pt x="9" y="124"/>
                    <a:pt x="9" y="124"/>
                    <a:pt x="9" y="123"/>
                  </a:cubicBezTo>
                  <a:cubicBezTo>
                    <a:pt x="8" y="122"/>
                    <a:pt x="8" y="121"/>
                    <a:pt x="7" y="120"/>
                  </a:cubicBezTo>
                  <a:cubicBezTo>
                    <a:pt x="6" y="116"/>
                    <a:pt x="5" y="112"/>
                    <a:pt x="4" y="106"/>
                  </a:cubicBezTo>
                  <a:cubicBezTo>
                    <a:pt x="4" y="103"/>
                    <a:pt x="3" y="100"/>
                    <a:pt x="3" y="96"/>
                  </a:cubicBezTo>
                  <a:cubicBezTo>
                    <a:pt x="3" y="93"/>
                    <a:pt x="3" y="90"/>
                    <a:pt x="3" y="86"/>
                  </a:cubicBezTo>
                  <a:cubicBezTo>
                    <a:pt x="3" y="79"/>
                    <a:pt x="3" y="71"/>
                    <a:pt x="4" y="63"/>
                  </a:cubicBezTo>
                  <a:cubicBezTo>
                    <a:pt x="4" y="47"/>
                    <a:pt x="5" y="32"/>
                    <a:pt x="5" y="20"/>
                  </a:cubicBezTo>
                  <a:cubicBezTo>
                    <a:pt x="6" y="14"/>
                    <a:pt x="6" y="9"/>
                    <a:pt x="6" y="6"/>
                  </a:cubicBezTo>
                  <a:cubicBezTo>
                    <a:pt x="6" y="2"/>
                    <a:pt x="6" y="0"/>
                    <a:pt x="6" y="0"/>
                  </a:cubicBezTo>
                  <a:cubicBezTo>
                    <a:pt x="6" y="0"/>
                    <a:pt x="6" y="2"/>
                    <a:pt x="5" y="6"/>
                  </a:cubicBezTo>
                  <a:cubicBezTo>
                    <a:pt x="5" y="9"/>
                    <a:pt x="4" y="14"/>
                    <a:pt x="4" y="20"/>
                  </a:cubicBezTo>
                  <a:cubicBezTo>
                    <a:pt x="3" y="26"/>
                    <a:pt x="3" y="32"/>
                    <a:pt x="2" y="40"/>
                  </a:cubicBezTo>
                  <a:cubicBezTo>
                    <a:pt x="1" y="47"/>
                    <a:pt x="1" y="55"/>
                    <a:pt x="1" y="63"/>
                  </a:cubicBezTo>
                  <a:cubicBezTo>
                    <a:pt x="1" y="67"/>
                    <a:pt x="0" y="71"/>
                    <a:pt x="0" y="75"/>
                  </a:cubicBezTo>
                  <a:cubicBezTo>
                    <a:pt x="0" y="78"/>
                    <a:pt x="0" y="82"/>
                    <a:pt x="0" y="86"/>
                  </a:cubicBezTo>
                  <a:cubicBezTo>
                    <a:pt x="0" y="90"/>
                    <a:pt x="0" y="93"/>
                    <a:pt x="1"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49" name="TextBox 48">
            <a:extLst>
              <a:ext uri="{FF2B5EF4-FFF2-40B4-BE49-F238E27FC236}">
                <a16:creationId xmlns:a16="http://schemas.microsoft.com/office/drawing/2014/main" id="{5616B493-573A-4463-8088-BDE738249D7C}"/>
              </a:ext>
            </a:extLst>
          </p:cNvPr>
          <p:cNvSpPr txBox="1"/>
          <p:nvPr/>
        </p:nvSpPr>
        <p:spPr>
          <a:xfrm>
            <a:off x="1167124" y="2446383"/>
            <a:ext cx="1344849" cy="369332"/>
          </a:xfrm>
          <a:prstGeom prst="rect">
            <a:avLst/>
          </a:prstGeom>
          <a:noFill/>
        </p:spPr>
        <p:txBody>
          <a:bodyPr wrap="square" rtlCol="0">
            <a:spAutoFit/>
          </a:bodyPr>
          <a:lstStyle/>
          <a:p>
            <a:pPr algn="ctr"/>
            <a:r>
              <a:rPr lang="en-US">
                <a:solidFill>
                  <a:schemeClr val="accent1"/>
                </a:solidFill>
                <a:latin typeface="Inter" panose="020B0502030000000004" pitchFamily="34" charset="0"/>
                <a:ea typeface="Inter" panose="020B0502030000000004" pitchFamily="34" charset="0"/>
              </a:rPr>
              <a:t>2018</a:t>
            </a:r>
          </a:p>
        </p:txBody>
      </p:sp>
      <p:sp>
        <p:nvSpPr>
          <p:cNvPr id="32" name="Oval 31">
            <a:extLst>
              <a:ext uri="{FF2B5EF4-FFF2-40B4-BE49-F238E27FC236}">
                <a16:creationId xmlns:a16="http://schemas.microsoft.com/office/drawing/2014/main" id="{1AA3601C-8301-4AE1-999C-BB05DD453948}"/>
              </a:ext>
            </a:extLst>
          </p:cNvPr>
          <p:cNvSpPr/>
          <p:nvPr/>
        </p:nvSpPr>
        <p:spPr>
          <a:xfrm>
            <a:off x="3376946" y="1994874"/>
            <a:ext cx="2600474" cy="2600474"/>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FE61BCD2-B407-47FD-9DED-0A80967BE3F8}"/>
              </a:ext>
            </a:extLst>
          </p:cNvPr>
          <p:cNvSpPr txBox="1"/>
          <p:nvPr/>
        </p:nvSpPr>
        <p:spPr>
          <a:xfrm>
            <a:off x="4004759"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45" name="TextBox 44">
            <a:extLst>
              <a:ext uri="{FF2B5EF4-FFF2-40B4-BE49-F238E27FC236}">
                <a16:creationId xmlns:a16="http://schemas.microsoft.com/office/drawing/2014/main" id="{E2014B96-0D3B-43F9-B642-2E297DCBB94B}"/>
              </a:ext>
            </a:extLst>
          </p:cNvPr>
          <p:cNvSpPr txBox="1"/>
          <p:nvPr/>
        </p:nvSpPr>
        <p:spPr>
          <a:xfrm>
            <a:off x="3472887"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grpSp>
        <p:nvGrpSpPr>
          <p:cNvPr id="28" name="Group 27">
            <a:extLst>
              <a:ext uri="{FF2B5EF4-FFF2-40B4-BE49-F238E27FC236}">
                <a16:creationId xmlns:a16="http://schemas.microsoft.com/office/drawing/2014/main" id="{C8B2CED7-E75A-4C57-BCD1-36F0577A1074}"/>
              </a:ext>
            </a:extLst>
          </p:cNvPr>
          <p:cNvGrpSpPr/>
          <p:nvPr/>
        </p:nvGrpSpPr>
        <p:grpSpPr>
          <a:xfrm>
            <a:off x="7069329" y="3098315"/>
            <a:ext cx="890978" cy="1045524"/>
            <a:chOff x="4310063" y="2470150"/>
            <a:chExt cx="1363663" cy="1600200"/>
          </a:xfrm>
          <a:solidFill>
            <a:schemeClr val="accent3"/>
          </a:solidFill>
        </p:grpSpPr>
        <p:sp>
          <p:nvSpPr>
            <p:cNvPr id="8" name="Freeform 5">
              <a:extLst>
                <a:ext uri="{FF2B5EF4-FFF2-40B4-BE49-F238E27FC236}">
                  <a16:creationId xmlns:a16="http://schemas.microsoft.com/office/drawing/2014/main" id="{A312DD3E-433B-4655-9068-88C702D93D08}"/>
                </a:ext>
              </a:extLst>
            </p:cNvPr>
            <p:cNvSpPr>
              <a:spLocks noEditPoints="1"/>
            </p:cNvSpPr>
            <p:nvPr/>
          </p:nvSpPr>
          <p:spPr bwMode="auto">
            <a:xfrm>
              <a:off x="4310063" y="2470150"/>
              <a:ext cx="1363663" cy="1600200"/>
            </a:xfrm>
            <a:custGeom>
              <a:avLst/>
              <a:gdLst>
                <a:gd name="T0" fmla="*/ 328 w 362"/>
                <a:gd name="T1" fmla="*/ 0 h 424"/>
                <a:gd name="T2" fmla="*/ 295 w 362"/>
                <a:gd name="T3" fmla="*/ 6 h 424"/>
                <a:gd name="T4" fmla="*/ 57 w 362"/>
                <a:gd name="T5" fmla="*/ 13 h 424"/>
                <a:gd name="T6" fmla="*/ 1 w 362"/>
                <a:gd name="T7" fmla="*/ 39 h 424"/>
                <a:gd name="T8" fmla="*/ 12 w 362"/>
                <a:gd name="T9" fmla="*/ 79 h 424"/>
                <a:gd name="T10" fmla="*/ 141 w 362"/>
                <a:gd name="T11" fmla="*/ 156 h 424"/>
                <a:gd name="T12" fmla="*/ 147 w 362"/>
                <a:gd name="T13" fmla="*/ 162 h 424"/>
                <a:gd name="T14" fmla="*/ 146 w 362"/>
                <a:gd name="T15" fmla="*/ 168 h 424"/>
                <a:gd name="T16" fmla="*/ 132 w 362"/>
                <a:gd name="T17" fmla="*/ 173 h 424"/>
                <a:gd name="T18" fmla="*/ 152 w 362"/>
                <a:gd name="T19" fmla="*/ 175 h 424"/>
                <a:gd name="T20" fmla="*/ 152 w 362"/>
                <a:gd name="T21" fmla="*/ 268 h 424"/>
                <a:gd name="T22" fmla="*/ 80 w 362"/>
                <a:gd name="T23" fmla="*/ 415 h 424"/>
                <a:gd name="T24" fmla="*/ 282 w 362"/>
                <a:gd name="T25" fmla="*/ 415 h 424"/>
                <a:gd name="T26" fmla="*/ 211 w 362"/>
                <a:gd name="T27" fmla="*/ 268 h 424"/>
                <a:gd name="T28" fmla="*/ 211 w 362"/>
                <a:gd name="T29" fmla="*/ 175 h 424"/>
                <a:gd name="T30" fmla="*/ 230 w 362"/>
                <a:gd name="T31" fmla="*/ 173 h 424"/>
                <a:gd name="T32" fmla="*/ 217 w 362"/>
                <a:gd name="T33" fmla="*/ 168 h 424"/>
                <a:gd name="T34" fmla="*/ 216 w 362"/>
                <a:gd name="T35" fmla="*/ 162 h 424"/>
                <a:gd name="T36" fmla="*/ 221 w 362"/>
                <a:gd name="T37" fmla="*/ 156 h 424"/>
                <a:gd name="T38" fmla="*/ 350 w 362"/>
                <a:gd name="T39" fmla="*/ 79 h 424"/>
                <a:gd name="T40" fmla="*/ 109 w 362"/>
                <a:gd name="T41" fmla="*/ 135 h 424"/>
                <a:gd name="T42" fmla="*/ 4 w 362"/>
                <a:gd name="T43" fmla="*/ 52 h 424"/>
                <a:gd name="T44" fmla="*/ 46 w 362"/>
                <a:gd name="T45" fmla="*/ 7 h 424"/>
                <a:gd name="T46" fmla="*/ 22 w 362"/>
                <a:gd name="T47" fmla="*/ 10 h 424"/>
                <a:gd name="T48" fmla="*/ 38 w 362"/>
                <a:gd name="T49" fmla="*/ 92 h 424"/>
                <a:gd name="T50" fmla="*/ 109 w 362"/>
                <a:gd name="T51" fmla="*/ 135 h 424"/>
                <a:gd name="T52" fmla="*/ 20 w 362"/>
                <a:gd name="T53" fmla="*/ 46 h 424"/>
                <a:gd name="T54" fmla="*/ 56 w 362"/>
                <a:gd name="T55" fmla="*/ 42 h 424"/>
                <a:gd name="T56" fmla="*/ 118 w 362"/>
                <a:gd name="T57" fmla="*/ 128 h 424"/>
                <a:gd name="T58" fmla="*/ 193 w 362"/>
                <a:gd name="T59" fmla="*/ 214 h 424"/>
                <a:gd name="T60" fmla="*/ 192 w 362"/>
                <a:gd name="T61" fmla="*/ 273 h 424"/>
                <a:gd name="T62" fmla="*/ 212 w 362"/>
                <a:gd name="T63" fmla="*/ 306 h 424"/>
                <a:gd name="T64" fmla="*/ 222 w 362"/>
                <a:gd name="T65" fmla="*/ 363 h 424"/>
                <a:gd name="T66" fmla="*/ 181 w 362"/>
                <a:gd name="T67" fmla="*/ 415 h 424"/>
                <a:gd name="T68" fmla="*/ 99 w 362"/>
                <a:gd name="T69" fmla="*/ 386 h 424"/>
                <a:gd name="T70" fmla="*/ 100 w 362"/>
                <a:gd name="T71" fmla="*/ 380 h 424"/>
                <a:gd name="T72" fmla="*/ 92 w 362"/>
                <a:gd name="T73" fmla="*/ 411 h 424"/>
                <a:gd name="T74" fmla="*/ 118 w 362"/>
                <a:gd name="T75" fmla="*/ 304 h 424"/>
                <a:gd name="T76" fmla="*/ 68 w 362"/>
                <a:gd name="T77" fmla="*/ 15 h 424"/>
                <a:gd name="T78" fmla="*/ 250 w 362"/>
                <a:gd name="T79" fmla="*/ 46 h 424"/>
                <a:gd name="T80" fmla="*/ 218 w 362"/>
                <a:gd name="T81" fmla="*/ 139 h 424"/>
                <a:gd name="T82" fmla="*/ 265 w 362"/>
                <a:gd name="T83" fmla="*/ 89 h 424"/>
                <a:gd name="T84" fmla="*/ 287 w 362"/>
                <a:gd name="T85" fmla="*/ 55 h 424"/>
                <a:gd name="T86" fmla="*/ 294 w 362"/>
                <a:gd name="T87" fmla="*/ 29 h 424"/>
                <a:gd name="T88" fmla="*/ 293 w 362"/>
                <a:gd name="T89" fmla="*/ 38 h 424"/>
                <a:gd name="T90" fmla="*/ 280 w 362"/>
                <a:gd name="T91" fmla="*/ 74 h 424"/>
                <a:gd name="T92" fmla="*/ 253 w 362"/>
                <a:gd name="T93" fmla="*/ 106 h 424"/>
                <a:gd name="T94" fmla="*/ 326 w 362"/>
                <a:gd name="T95" fmla="*/ 87 h 424"/>
                <a:gd name="T96" fmla="*/ 275 w 362"/>
                <a:gd name="T97" fmla="*/ 119 h 424"/>
                <a:gd name="T98" fmla="*/ 295 w 362"/>
                <a:gd name="T99" fmla="*/ 104 h 424"/>
                <a:gd name="T100" fmla="*/ 333 w 362"/>
                <a:gd name="T101" fmla="*/ 75 h 424"/>
                <a:gd name="T102" fmla="*/ 292 w 362"/>
                <a:gd name="T103" fmla="*/ 101 h 424"/>
                <a:gd name="T104" fmla="*/ 297 w 362"/>
                <a:gd name="T105" fmla="*/ 55 h 424"/>
                <a:gd name="T106" fmla="*/ 309 w 362"/>
                <a:gd name="T107" fmla="*/ 33 h 424"/>
                <a:gd name="T108" fmla="*/ 335 w 362"/>
                <a:gd name="T109" fmla="*/ 67 h 424"/>
                <a:gd name="T110" fmla="*/ 346 w 362"/>
                <a:gd name="T111" fmla="*/ 15 h 424"/>
                <a:gd name="T112" fmla="*/ 334 w 362"/>
                <a:gd name="T113" fmla="*/ 9 h 424"/>
                <a:gd name="T114" fmla="*/ 315 w 362"/>
                <a:gd name="T115" fmla="*/ 12 h 424"/>
                <a:gd name="T116" fmla="*/ 307 w 362"/>
                <a:gd name="T117" fmla="*/ 19 h 424"/>
                <a:gd name="T118" fmla="*/ 318 w 362"/>
                <a:gd name="T119" fmla="*/ 6 h 424"/>
                <a:gd name="T120" fmla="*/ 338 w 362"/>
                <a:gd name="T121" fmla="*/ 6 h 424"/>
                <a:gd name="T122" fmla="*/ 351 w 362"/>
                <a:gd name="T123" fmla="*/ 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2" h="424">
                  <a:moveTo>
                    <a:pt x="362" y="43"/>
                  </a:moveTo>
                  <a:cubicBezTo>
                    <a:pt x="362" y="41"/>
                    <a:pt x="362" y="40"/>
                    <a:pt x="362" y="39"/>
                  </a:cubicBezTo>
                  <a:cubicBezTo>
                    <a:pt x="362" y="36"/>
                    <a:pt x="361" y="34"/>
                    <a:pt x="361" y="31"/>
                  </a:cubicBezTo>
                  <a:cubicBezTo>
                    <a:pt x="360" y="26"/>
                    <a:pt x="358" y="21"/>
                    <a:pt x="355" y="16"/>
                  </a:cubicBezTo>
                  <a:cubicBezTo>
                    <a:pt x="352" y="11"/>
                    <a:pt x="349" y="7"/>
                    <a:pt x="344" y="4"/>
                  </a:cubicBezTo>
                  <a:cubicBezTo>
                    <a:pt x="339" y="1"/>
                    <a:pt x="333" y="0"/>
                    <a:pt x="328" y="0"/>
                  </a:cubicBezTo>
                  <a:cubicBezTo>
                    <a:pt x="322" y="0"/>
                    <a:pt x="318" y="2"/>
                    <a:pt x="314" y="5"/>
                  </a:cubicBezTo>
                  <a:cubicBezTo>
                    <a:pt x="310" y="7"/>
                    <a:pt x="307" y="10"/>
                    <a:pt x="305" y="13"/>
                  </a:cubicBezTo>
                  <a:cubicBezTo>
                    <a:pt x="305" y="14"/>
                    <a:pt x="304" y="16"/>
                    <a:pt x="303" y="17"/>
                  </a:cubicBezTo>
                  <a:cubicBezTo>
                    <a:pt x="303" y="16"/>
                    <a:pt x="303" y="15"/>
                    <a:pt x="303" y="15"/>
                  </a:cubicBezTo>
                  <a:cubicBezTo>
                    <a:pt x="303" y="6"/>
                    <a:pt x="303" y="6"/>
                    <a:pt x="303" y="6"/>
                  </a:cubicBezTo>
                  <a:cubicBezTo>
                    <a:pt x="295" y="6"/>
                    <a:pt x="295" y="6"/>
                    <a:pt x="295" y="6"/>
                  </a:cubicBezTo>
                  <a:cubicBezTo>
                    <a:pt x="181" y="6"/>
                    <a:pt x="181" y="6"/>
                    <a:pt x="181" y="6"/>
                  </a:cubicBezTo>
                  <a:cubicBezTo>
                    <a:pt x="68" y="6"/>
                    <a:pt x="68" y="6"/>
                    <a:pt x="68" y="6"/>
                  </a:cubicBezTo>
                  <a:cubicBezTo>
                    <a:pt x="59" y="6"/>
                    <a:pt x="59" y="6"/>
                    <a:pt x="59" y="6"/>
                  </a:cubicBezTo>
                  <a:cubicBezTo>
                    <a:pt x="59" y="15"/>
                    <a:pt x="59" y="15"/>
                    <a:pt x="59" y="15"/>
                  </a:cubicBezTo>
                  <a:cubicBezTo>
                    <a:pt x="59" y="15"/>
                    <a:pt x="59" y="16"/>
                    <a:pt x="59" y="17"/>
                  </a:cubicBezTo>
                  <a:cubicBezTo>
                    <a:pt x="58" y="16"/>
                    <a:pt x="58" y="14"/>
                    <a:pt x="57" y="13"/>
                  </a:cubicBezTo>
                  <a:cubicBezTo>
                    <a:pt x="55" y="10"/>
                    <a:pt x="52" y="7"/>
                    <a:pt x="48" y="5"/>
                  </a:cubicBezTo>
                  <a:cubicBezTo>
                    <a:pt x="45" y="2"/>
                    <a:pt x="40" y="0"/>
                    <a:pt x="35" y="0"/>
                  </a:cubicBezTo>
                  <a:cubicBezTo>
                    <a:pt x="29" y="0"/>
                    <a:pt x="24" y="1"/>
                    <a:pt x="19" y="4"/>
                  </a:cubicBezTo>
                  <a:cubicBezTo>
                    <a:pt x="14" y="7"/>
                    <a:pt x="10" y="11"/>
                    <a:pt x="7" y="16"/>
                  </a:cubicBezTo>
                  <a:cubicBezTo>
                    <a:pt x="5" y="21"/>
                    <a:pt x="3" y="26"/>
                    <a:pt x="2" y="31"/>
                  </a:cubicBezTo>
                  <a:cubicBezTo>
                    <a:pt x="1" y="34"/>
                    <a:pt x="1" y="36"/>
                    <a:pt x="1" y="39"/>
                  </a:cubicBezTo>
                  <a:cubicBezTo>
                    <a:pt x="0" y="40"/>
                    <a:pt x="0" y="41"/>
                    <a:pt x="0" y="43"/>
                  </a:cubicBezTo>
                  <a:cubicBezTo>
                    <a:pt x="0" y="45"/>
                    <a:pt x="0" y="45"/>
                    <a:pt x="0" y="45"/>
                  </a:cubicBezTo>
                  <a:cubicBezTo>
                    <a:pt x="0" y="45"/>
                    <a:pt x="0" y="45"/>
                    <a:pt x="0" y="45"/>
                  </a:cubicBezTo>
                  <a:cubicBezTo>
                    <a:pt x="0" y="47"/>
                    <a:pt x="0" y="47"/>
                    <a:pt x="0" y="47"/>
                  </a:cubicBezTo>
                  <a:cubicBezTo>
                    <a:pt x="0" y="48"/>
                    <a:pt x="0" y="49"/>
                    <a:pt x="0" y="51"/>
                  </a:cubicBezTo>
                  <a:cubicBezTo>
                    <a:pt x="2" y="61"/>
                    <a:pt x="6" y="71"/>
                    <a:pt x="12" y="79"/>
                  </a:cubicBezTo>
                  <a:cubicBezTo>
                    <a:pt x="19" y="87"/>
                    <a:pt x="27" y="95"/>
                    <a:pt x="35" y="101"/>
                  </a:cubicBezTo>
                  <a:cubicBezTo>
                    <a:pt x="44" y="107"/>
                    <a:pt x="53" y="112"/>
                    <a:pt x="62" y="117"/>
                  </a:cubicBezTo>
                  <a:cubicBezTo>
                    <a:pt x="70" y="122"/>
                    <a:pt x="79" y="126"/>
                    <a:pt x="88" y="130"/>
                  </a:cubicBezTo>
                  <a:cubicBezTo>
                    <a:pt x="96" y="134"/>
                    <a:pt x="104" y="137"/>
                    <a:pt x="112" y="141"/>
                  </a:cubicBezTo>
                  <a:cubicBezTo>
                    <a:pt x="120" y="144"/>
                    <a:pt x="127" y="148"/>
                    <a:pt x="133" y="151"/>
                  </a:cubicBezTo>
                  <a:cubicBezTo>
                    <a:pt x="136" y="153"/>
                    <a:pt x="139" y="154"/>
                    <a:pt x="141" y="156"/>
                  </a:cubicBezTo>
                  <a:cubicBezTo>
                    <a:pt x="144" y="158"/>
                    <a:pt x="146" y="160"/>
                    <a:pt x="146" y="161"/>
                  </a:cubicBezTo>
                  <a:cubicBezTo>
                    <a:pt x="146" y="161"/>
                    <a:pt x="146" y="161"/>
                    <a:pt x="146" y="161"/>
                  </a:cubicBezTo>
                  <a:cubicBezTo>
                    <a:pt x="146" y="162"/>
                    <a:pt x="146" y="162"/>
                    <a:pt x="146" y="162"/>
                  </a:cubicBezTo>
                  <a:cubicBezTo>
                    <a:pt x="146" y="162"/>
                    <a:pt x="147" y="162"/>
                    <a:pt x="147" y="162"/>
                  </a:cubicBezTo>
                  <a:cubicBezTo>
                    <a:pt x="147" y="162"/>
                    <a:pt x="147" y="162"/>
                    <a:pt x="147" y="162"/>
                  </a:cubicBezTo>
                  <a:cubicBezTo>
                    <a:pt x="147" y="162"/>
                    <a:pt x="147" y="162"/>
                    <a:pt x="147" y="162"/>
                  </a:cubicBezTo>
                  <a:cubicBezTo>
                    <a:pt x="147" y="162"/>
                    <a:pt x="147" y="162"/>
                    <a:pt x="147" y="162"/>
                  </a:cubicBezTo>
                  <a:cubicBezTo>
                    <a:pt x="147" y="162"/>
                    <a:pt x="147" y="162"/>
                    <a:pt x="147" y="162"/>
                  </a:cubicBezTo>
                  <a:cubicBezTo>
                    <a:pt x="147" y="162"/>
                    <a:pt x="147" y="162"/>
                    <a:pt x="147" y="162"/>
                  </a:cubicBezTo>
                  <a:cubicBezTo>
                    <a:pt x="147" y="163"/>
                    <a:pt x="147" y="163"/>
                    <a:pt x="147" y="163"/>
                  </a:cubicBezTo>
                  <a:cubicBezTo>
                    <a:pt x="147" y="164"/>
                    <a:pt x="147" y="166"/>
                    <a:pt x="146" y="166"/>
                  </a:cubicBezTo>
                  <a:cubicBezTo>
                    <a:pt x="146" y="167"/>
                    <a:pt x="146" y="168"/>
                    <a:pt x="146" y="168"/>
                  </a:cubicBezTo>
                  <a:cubicBezTo>
                    <a:pt x="146" y="169"/>
                    <a:pt x="145" y="169"/>
                    <a:pt x="145" y="169"/>
                  </a:cubicBezTo>
                  <a:cubicBezTo>
                    <a:pt x="145" y="170"/>
                    <a:pt x="143" y="170"/>
                    <a:pt x="142" y="170"/>
                  </a:cubicBezTo>
                  <a:cubicBezTo>
                    <a:pt x="141" y="169"/>
                    <a:pt x="140" y="169"/>
                    <a:pt x="139" y="169"/>
                  </a:cubicBezTo>
                  <a:cubicBezTo>
                    <a:pt x="137" y="168"/>
                    <a:pt x="136" y="167"/>
                    <a:pt x="136" y="167"/>
                  </a:cubicBezTo>
                  <a:cubicBezTo>
                    <a:pt x="134" y="166"/>
                    <a:pt x="132" y="167"/>
                    <a:pt x="131" y="168"/>
                  </a:cubicBezTo>
                  <a:cubicBezTo>
                    <a:pt x="130" y="170"/>
                    <a:pt x="131" y="172"/>
                    <a:pt x="132" y="173"/>
                  </a:cubicBezTo>
                  <a:cubicBezTo>
                    <a:pt x="132" y="173"/>
                    <a:pt x="133" y="173"/>
                    <a:pt x="133" y="173"/>
                  </a:cubicBezTo>
                  <a:cubicBezTo>
                    <a:pt x="134" y="174"/>
                    <a:pt x="134" y="174"/>
                    <a:pt x="136" y="175"/>
                  </a:cubicBezTo>
                  <a:cubicBezTo>
                    <a:pt x="137" y="175"/>
                    <a:pt x="138" y="176"/>
                    <a:pt x="140" y="177"/>
                  </a:cubicBezTo>
                  <a:cubicBezTo>
                    <a:pt x="141" y="177"/>
                    <a:pt x="142" y="177"/>
                    <a:pt x="144" y="178"/>
                  </a:cubicBezTo>
                  <a:cubicBezTo>
                    <a:pt x="145" y="178"/>
                    <a:pt x="147" y="178"/>
                    <a:pt x="148" y="177"/>
                  </a:cubicBezTo>
                  <a:cubicBezTo>
                    <a:pt x="150" y="176"/>
                    <a:pt x="151" y="176"/>
                    <a:pt x="152" y="175"/>
                  </a:cubicBezTo>
                  <a:cubicBezTo>
                    <a:pt x="152" y="197"/>
                    <a:pt x="152" y="197"/>
                    <a:pt x="152" y="197"/>
                  </a:cubicBezTo>
                  <a:cubicBezTo>
                    <a:pt x="152" y="205"/>
                    <a:pt x="144" y="209"/>
                    <a:pt x="144" y="209"/>
                  </a:cubicBezTo>
                  <a:cubicBezTo>
                    <a:pt x="126" y="217"/>
                    <a:pt x="126" y="217"/>
                    <a:pt x="126" y="217"/>
                  </a:cubicBezTo>
                  <a:cubicBezTo>
                    <a:pt x="144" y="224"/>
                    <a:pt x="144" y="224"/>
                    <a:pt x="144" y="224"/>
                  </a:cubicBezTo>
                  <a:cubicBezTo>
                    <a:pt x="145" y="225"/>
                    <a:pt x="152" y="229"/>
                    <a:pt x="152" y="242"/>
                  </a:cubicBezTo>
                  <a:cubicBezTo>
                    <a:pt x="152" y="268"/>
                    <a:pt x="152" y="268"/>
                    <a:pt x="152" y="268"/>
                  </a:cubicBezTo>
                  <a:cubicBezTo>
                    <a:pt x="152" y="275"/>
                    <a:pt x="138" y="295"/>
                    <a:pt x="118" y="295"/>
                  </a:cubicBezTo>
                  <a:cubicBezTo>
                    <a:pt x="115" y="295"/>
                    <a:pt x="112" y="296"/>
                    <a:pt x="110" y="298"/>
                  </a:cubicBezTo>
                  <a:cubicBezTo>
                    <a:pt x="106" y="302"/>
                    <a:pt x="105" y="308"/>
                    <a:pt x="104" y="313"/>
                  </a:cubicBezTo>
                  <a:cubicBezTo>
                    <a:pt x="97" y="318"/>
                    <a:pt x="97" y="329"/>
                    <a:pt x="97" y="333"/>
                  </a:cubicBezTo>
                  <a:cubicBezTo>
                    <a:pt x="97" y="363"/>
                    <a:pt x="97" y="363"/>
                    <a:pt x="97" y="363"/>
                  </a:cubicBezTo>
                  <a:cubicBezTo>
                    <a:pt x="90" y="368"/>
                    <a:pt x="80" y="381"/>
                    <a:pt x="80" y="415"/>
                  </a:cubicBezTo>
                  <a:cubicBezTo>
                    <a:pt x="80" y="415"/>
                    <a:pt x="80" y="415"/>
                    <a:pt x="80" y="415"/>
                  </a:cubicBezTo>
                  <a:cubicBezTo>
                    <a:pt x="80" y="420"/>
                    <a:pt x="84" y="424"/>
                    <a:pt x="89" y="424"/>
                  </a:cubicBezTo>
                  <a:cubicBezTo>
                    <a:pt x="181" y="424"/>
                    <a:pt x="181" y="424"/>
                    <a:pt x="181" y="424"/>
                  </a:cubicBezTo>
                  <a:cubicBezTo>
                    <a:pt x="273" y="424"/>
                    <a:pt x="273" y="424"/>
                    <a:pt x="273" y="424"/>
                  </a:cubicBezTo>
                  <a:cubicBezTo>
                    <a:pt x="278" y="424"/>
                    <a:pt x="282" y="420"/>
                    <a:pt x="282" y="415"/>
                  </a:cubicBezTo>
                  <a:cubicBezTo>
                    <a:pt x="282" y="415"/>
                    <a:pt x="282" y="415"/>
                    <a:pt x="282" y="415"/>
                  </a:cubicBezTo>
                  <a:cubicBezTo>
                    <a:pt x="282" y="381"/>
                    <a:pt x="272" y="368"/>
                    <a:pt x="265" y="363"/>
                  </a:cubicBezTo>
                  <a:cubicBezTo>
                    <a:pt x="265" y="333"/>
                    <a:pt x="265" y="333"/>
                    <a:pt x="265" y="333"/>
                  </a:cubicBezTo>
                  <a:cubicBezTo>
                    <a:pt x="265" y="329"/>
                    <a:pt x="265" y="318"/>
                    <a:pt x="258" y="313"/>
                  </a:cubicBezTo>
                  <a:cubicBezTo>
                    <a:pt x="257" y="308"/>
                    <a:pt x="256" y="302"/>
                    <a:pt x="253" y="298"/>
                  </a:cubicBezTo>
                  <a:cubicBezTo>
                    <a:pt x="250" y="296"/>
                    <a:pt x="248" y="295"/>
                    <a:pt x="245" y="295"/>
                  </a:cubicBezTo>
                  <a:cubicBezTo>
                    <a:pt x="224" y="295"/>
                    <a:pt x="211" y="275"/>
                    <a:pt x="211" y="268"/>
                  </a:cubicBezTo>
                  <a:cubicBezTo>
                    <a:pt x="211" y="242"/>
                    <a:pt x="211" y="242"/>
                    <a:pt x="211" y="242"/>
                  </a:cubicBezTo>
                  <a:cubicBezTo>
                    <a:pt x="211" y="229"/>
                    <a:pt x="217" y="225"/>
                    <a:pt x="218" y="224"/>
                  </a:cubicBezTo>
                  <a:cubicBezTo>
                    <a:pt x="236" y="217"/>
                    <a:pt x="236" y="217"/>
                    <a:pt x="236" y="217"/>
                  </a:cubicBezTo>
                  <a:cubicBezTo>
                    <a:pt x="218" y="209"/>
                    <a:pt x="218" y="209"/>
                    <a:pt x="218" y="209"/>
                  </a:cubicBezTo>
                  <a:cubicBezTo>
                    <a:pt x="218" y="209"/>
                    <a:pt x="211" y="205"/>
                    <a:pt x="211" y="197"/>
                  </a:cubicBezTo>
                  <a:cubicBezTo>
                    <a:pt x="211" y="175"/>
                    <a:pt x="211" y="175"/>
                    <a:pt x="211" y="175"/>
                  </a:cubicBezTo>
                  <a:cubicBezTo>
                    <a:pt x="212" y="176"/>
                    <a:pt x="213" y="176"/>
                    <a:pt x="214" y="177"/>
                  </a:cubicBezTo>
                  <a:cubicBezTo>
                    <a:pt x="216" y="178"/>
                    <a:pt x="217" y="178"/>
                    <a:pt x="219" y="178"/>
                  </a:cubicBezTo>
                  <a:cubicBezTo>
                    <a:pt x="220" y="177"/>
                    <a:pt x="221" y="177"/>
                    <a:pt x="222" y="177"/>
                  </a:cubicBezTo>
                  <a:cubicBezTo>
                    <a:pt x="224" y="176"/>
                    <a:pt x="226" y="175"/>
                    <a:pt x="227" y="175"/>
                  </a:cubicBezTo>
                  <a:cubicBezTo>
                    <a:pt x="228" y="174"/>
                    <a:pt x="229" y="174"/>
                    <a:pt x="229" y="173"/>
                  </a:cubicBezTo>
                  <a:cubicBezTo>
                    <a:pt x="230" y="173"/>
                    <a:pt x="230" y="173"/>
                    <a:pt x="230" y="173"/>
                  </a:cubicBezTo>
                  <a:cubicBezTo>
                    <a:pt x="232" y="172"/>
                    <a:pt x="232" y="170"/>
                    <a:pt x="231" y="168"/>
                  </a:cubicBezTo>
                  <a:cubicBezTo>
                    <a:pt x="230" y="167"/>
                    <a:pt x="228" y="166"/>
                    <a:pt x="226" y="167"/>
                  </a:cubicBezTo>
                  <a:cubicBezTo>
                    <a:pt x="227" y="167"/>
                    <a:pt x="226" y="168"/>
                    <a:pt x="224" y="169"/>
                  </a:cubicBezTo>
                  <a:cubicBezTo>
                    <a:pt x="223" y="169"/>
                    <a:pt x="222" y="169"/>
                    <a:pt x="220" y="170"/>
                  </a:cubicBezTo>
                  <a:cubicBezTo>
                    <a:pt x="219" y="170"/>
                    <a:pt x="218" y="170"/>
                    <a:pt x="217" y="169"/>
                  </a:cubicBezTo>
                  <a:cubicBezTo>
                    <a:pt x="217" y="169"/>
                    <a:pt x="217" y="169"/>
                    <a:pt x="217" y="168"/>
                  </a:cubicBezTo>
                  <a:cubicBezTo>
                    <a:pt x="216" y="168"/>
                    <a:pt x="216" y="167"/>
                    <a:pt x="216" y="166"/>
                  </a:cubicBezTo>
                  <a:cubicBezTo>
                    <a:pt x="216" y="166"/>
                    <a:pt x="216" y="164"/>
                    <a:pt x="216" y="163"/>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1"/>
                    <a:pt x="216" y="161"/>
                    <a:pt x="216" y="161"/>
                  </a:cubicBezTo>
                  <a:cubicBezTo>
                    <a:pt x="216" y="161"/>
                    <a:pt x="216" y="161"/>
                    <a:pt x="216" y="161"/>
                  </a:cubicBezTo>
                  <a:cubicBezTo>
                    <a:pt x="217" y="160"/>
                    <a:pt x="219" y="158"/>
                    <a:pt x="221" y="156"/>
                  </a:cubicBezTo>
                  <a:cubicBezTo>
                    <a:pt x="223" y="154"/>
                    <a:pt x="226" y="153"/>
                    <a:pt x="229" y="151"/>
                  </a:cubicBezTo>
                  <a:cubicBezTo>
                    <a:pt x="236" y="148"/>
                    <a:pt x="243" y="144"/>
                    <a:pt x="250" y="141"/>
                  </a:cubicBezTo>
                  <a:cubicBezTo>
                    <a:pt x="258" y="137"/>
                    <a:pt x="266" y="134"/>
                    <a:pt x="275" y="130"/>
                  </a:cubicBezTo>
                  <a:cubicBezTo>
                    <a:pt x="283" y="126"/>
                    <a:pt x="292" y="122"/>
                    <a:pt x="301" y="117"/>
                  </a:cubicBezTo>
                  <a:cubicBezTo>
                    <a:pt x="310" y="112"/>
                    <a:pt x="318" y="107"/>
                    <a:pt x="327" y="101"/>
                  </a:cubicBezTo>
                  <a:cubicBezTo>
                    <a:pt x="335" y="95"/>
                    <a:pt x="344" y="87"/>
                    <a:pt x="350" y="79"/>
                  </a:cubicBezTo>
                  <a:cubicBezTo>
                    <a:pt x="356" y="71"/>
                    <a:pt x="361" y="61"/>
                    <a:pt x="362" y="51"/>
                  </a:cubicBezTo>
                  <a:cubicBezTo>
                    <a:pt x="362" y="49"/>
                    <a:pt x="362" y="48"/>
                    <a:pt x="362" y="47"/>
                  </a:cubicBezTo>
                  <a:cubicBezTo>
                    <a:pt x="362" y="45"/>
                    <a:pt x="362" y="45"/>
                    <a:pt x="362" y="45"/>
                  </a:cubicBezTo>
                  <a:cubicBezTo>
                    <a:pt x="362" y="45"/>
                    <a:pt x="362" y="45"/>
                    <a:pt x="362" y="45"/>
                  </a:cubicBezTo>
                  <a:lnTo>
                    <a:pt x="362" y="43"/>
                  </a:lnTo>
                  <a:close/>
                  <a:moveTo>
                    <a:pt x="109" y="135"/>
                  </a:moveTo>
                  <a:cubicBezTo>
                    <a:pt x="103" y="132"/>
                    <a:pt x="95" y="128"/>
                    <a:pt x="85" y="124"/>
                  </a:cubicBezTo>
                  <a:cubicBezTo>
                    <a:pt x="80" y="122"/>
                    <a:pt x="75" y="119"/>
                    <a:pt x="69" y="116"/>
                  </a:cubicBezTo>
                  <a:cubicBezTo>
                    <a:pt x="64" y="113"/>
                    <a:pt x="58" y="110"/>
                    <a:pt x="52" y="107"/>
                  </a:cubicBezTo>
                  <a:cubicBezTo>
                    <a:pt x="41" y="100"/>
                    <a:pt x="29" y="91"/>
                    <a:pt x="19" y="81"/>
                  </a:cubicBezTo>
                  <a:cubicBezTo>
                    <a:pt x="14" y="75"/>
                    <a:pt x="10" y="69"/>
                    <a:pt x="7" y="62"/>
                  </a:cubicBezTo>
                  <a:cubicBezTo>
                    <a:pt x="6" y="59"/>
                    <a:pt x="4" y="55"/>
                    <a:pt x="4" y="52"/>
                  </a:cubicBezTo>
                  <a:cubicBezTo>
                    <a:pt x="4" y="48"/>
                    <a:pt x="4" y="44"/>
                    <a:pt x="4" y="41"/>
                  </a:cubicBezTo>
                  <a:cubicBezTo>
                    <a:pt x="4" y="34"/>
                    <a:pt x="6" y="27"/>
                    <a:pt x="9" y="22"/>
                  </a:cubicBezTo>
                  <a:cubicBezTo>
                    <a:pt x="12" y="16"/>
                    <a:pt x="16" y="11"/>
                    <a:pt x="20" y="8"/>
                  </a:cubicBezTo>
                  <a:cubicBezTo>
                    <a:pt x="23" y="6"/>
                    <a:pt x="25" y="5"/>
                    <a:pt x="28" y="5"/>
                  </a:cubicBezTo>
                  <a:cubicBezTo>
                    <a:pt x="30" y="4"/>
                    <a:pt x="33" y="4"/>
                    <a:pt x="35" y="4"/>
                  </a:cubicBezTo>
                  <a:cubicBezTo>
                    <a:pt x="39" y="4"/>
                    <a:pt x="43" y="5"/>
                    <a:pt x="46" y="7"/>
                  </a:cubicBezTo>
                  <a:cubicBezTo>
                    <a:pt x="49" y="8"/>
                    <a:pt x="50" y="10"/>
                    <a:pt x="51" y="11"/>
                  </a:cubicBezTo>
                  <a:cubicBezTo>
                    <a:pt x="53" y="13"/>
                    <a:pt x="53" y="13"/>
                    <a:pt x="53" y="13"/>
                  </a:cubicBezTo>
                  <a:cubicBezTo>
                    <a:pt x="53" y="13"/>
                    <a:pt x="52" y="13"/>
                    <a:pt x="51" y="11"/>
                  </a:cubicBezTo>
                  <a:cubicBezTo>
                    <a:pt x="50" y="10"/>
                    <a:pt x="48" y="9"/>
                    <a:pt x="45" y="7"/>
                  </a:cubicBezTo>
                  <a:cubicBezTo>
                    <a:pt x="43" y="6"/>
                    <a:pt x="39" y="5"/>
                    <a:pt x="35" y="5"/>
                  </a:cubicBezTo>
                  <a:cubicBezTo>
                    <a:pt x="31" y="5"/>
                    <a:pt x="26" y="7"/>
                    <a:pt x="22" y="10"/>
                  </a:cubicBezTo>
                  <a:cubicBezTo>
                    <a:pt x="18" y="13"/>
                    <a:pt x="14" y="18"/>
                    <a:pt x="12" y="23"/>
                  </a:cubicBezTo>
                  <a:cubicBezTo>
                    <a:pt x="9" y="29"/>
                    <a:pt x="8" y="35"/>
                    <a:pt x="8" y="41"/>
                  </a:cubicBezTo>
                  <a:cubicBezTo>
                    <a:pt x="8" y="45"/>
                    <a:pt x="8" y="48"/>
                    <a:pt x="8" y="51"/>
                  </a:cubicBezTo>
                  <a:cubicBezTo>
                    <a:pt x="9" y="54"/>
                    <a:pt x="9" y="57"/>
                    <a:pt x="11" y="61"/>
                  </a:cubicBezTo>
                  <a:cubicBezTo>
                    <a:pt x="13" y="67"/>
                    <a:pt x="17" y="73"/>
                    <a:pt x="22" y="78"/>
                  </a:cubicBezTo>
                  <a:cubicBezTo>
                    <a:pt x="27" y="83"/>
                    <a:pt x="32" y="88"/>
                    <a:pt x="38" y="92"/>
                  </a:cubicBezTo>
                  <a:cubicBezTo>
                    <a:pt x="43" y="96"/>
                    <a:pt x="49" y="100"/>
                    <a:pt x="54" y="104"/>
                  </a:cubicBezTo>
                  <a:cubicBezTo>
                    <a:pt x="60" y="107"/>
                    <a:pt x="66" y="110"/>
                    <a:pt x="71" y="113"/>
                  </a:cubicBezTo>
                  <a:cubicBezTo>
                    <a:pt x="76" y="116"/>
                    <a:pt x="81" y="119"/>
                    <a:pt x="86" y="122"/>
                  </a:cubicBezTo>
                  <a:cubicBezTo>
                    <a:pt x="96" y="127"/>
                    <a:pt x="103" y="131"/>
                    <a:pt x="109" y="134"/>
                  </a:cubicBezTo>
                  <a:cubicBezTo>
                    <a:pt x="114" y="137"/>
                    <a:pt x="118" y="139"/>
                    <a:pt x="118" y="139"/>
                  </a:cubicBezTo>
                  <a:cubicBezTo>
                    <a:pt x="118" y="139"/>
                    <a:pt x="114" y="137"/>
                    <a:pt x="109" y="135"/>
                  </a:cubicBezTo>
                  <a:close/>
                  <a:moveTo>
                    <a:pt x="118" y="128"/>
                  </a:moveTo>
                  <a:cubicBezTo>
                    <a:pt x="111" y="124"/>
                    <a:pt x="103" y="120"/>
                    <a:pt x="95" y="115"/>
                  </a:cubicBezTo>
                  <a:cubicBezTo>
                    <a:pt x="87" y="111"/>
                    <a:pt x="78" y="106"/>
                    <a:pt x="70" y="101"/>
                  </a:cubicBezTo>
                  <a:cubicBezTo>
                    <a:pt x="62" y="97"/>
                    <a:pt x="54" y="91"/>
                    <a:pt x="47" y="86"/>
                  </a:cubicBezTo>
                  <a:cubicBezTo>
                    <a:pt x="39" y="80"/>
                    <a:pt x="33" y="74"/>
                    <a:pt x="28" y="67"/>
                  </a:cubicBezTo>
                  <a:cubicBezTo>
                    <a:pt x="23" y="60"/>
                    <a:pt x="20" y="53"/>
                    <a:pt x="20" y="46"/>
                  </a:cubicBezTo>
                  <a:cubicBezTo>
                    <a:pt x="20" y="38"/>
                    <a:pt x="21" y="31"/>
                    <a:pt x="24" y="25"/>
                  </a:cubicBezTo>
                  <a:cubicBezTo>
                    <a:pt x="25" y="22"/>
                    <a:pt x="27" y="20"/>
                    <a:pt x="29" y="19"/>
                  </a:cubicBezTo>
                  <a:cubicBezTo>
                    <a:pt x="30" y="17"/>
                    <a:pt x="32" y="17"/>
                    <a:pt x="34" y="16"/>
                  </a:cubicBezTo>
                  <a:cubicBezTo>
                    <a:pt x="39" y="16"/>
                    <a:pt x="43" y="18"/>
                    <a:pt x="46" y="22"/>
                  </a:cubicBezTo>
                  <a:cubicBezTo>
                    <a:pt x="50" y="25"/>
                    <a:pt x="52" y="29"/>
                    <a:pt x="53" y="33"/>
                  </a:cubicBezTo>
                  <a:cubicBezTo>
                    <a:pt x="55" y="36"/>
                    <a:pt x="55" y="40"/>
                    <a:pt x="56" y="42"/>
                  </a:cubicBezTo>
                  <a:cubicBezTo>
                    <a:pt x="56" y="44"/>
                    <a:pt x="57" y="45"/>
                    <a:pt x="57" y="45"/>
                  </a:cubicBezTo>
                  <a:cubicBezTo>
                    <a:pt x="57" y="45"/>
                    <a:pt x="57" y="45"/>
                    <a:pt x="57" y="45"/>
                  </a:cubicBezTo>
                  <a:cubicBezTo>
                    <a:pt x="57" y="46"/>
                    <a:pt x="58" y="48"/>
                    <a:pt x="59" y="48"/>
                  </a:cubicBezTo>
                  <a:cubicBezTo>
                    <a:pt x="61" y="48"/>
                    <a:pt x="62" y="47"/>
                    <a:pt x="63" y="46"/>
                  </a:cubicBezTo>
                  <a:cubicBezTo>
                    <a:pt x="70" y="76"/>
                    <a:pt x="90" y="98"/>
                    <a:pt x="124" y="131"/>
                  </a:cubicBezTo>
                  <a:cubicBezTo>
                    <a:pt x="122" y="130"/>
                    <a:pt x="120" y="129"/>
                    <a:pt x="118" y="128"/>
                  </a:cubicBezTo>
                  <a:close/>
                  <a:moveTo>
                    <a:pt x="193" y="152"/>
                  </a:moveTo>
                  <a:cubicBezTo>
                    <a:pt x="163" y="155"/>
                    <a:pt x="163" y="155"/>
                    <a:pt x="163" y="155"/>
                  </a:cubicBezTo>
                  <a:cubicBezTo>
                    <a:pt x="191" y="158"/>
                    <a:pt x="191" y="158"/>
                    <a:pt x="191" y="158"/>
                  </a:cubicBezTo>
                  <a:cubicBezTo>
                    <a:pt x="193" y="164"/>
                    <a:pt x="197" y="182"/>
                    <a:pt x="193" y="211"/>
                  </a:cubicBezTo>
                  <a:cubicBezTo>
                    <a:pt x="210" y="213"/>
                    <a:pt x="210" y="213"/>
                    <a:pt x="210" y="213"/>
                  </a:cubicBezTo>
                  <a:cubicBezTo>
                    <a:pt x="193" y="214"/>
                    <a:pt x="193" y="214"/>
                    <a:pt x="193" y="214"/>
                  </a:cubicBezTo>
                  <a:cubicBezTo>
                    <a:pt x="193" y="214"/>
                    <a:pt x="193" y="214"/>
                    <a:pt x="193" y="214"/>
                  </a:cubicBezTo>
                  <a:cubicBezTo>
                    <a:pt x="153" y="217"/>
                    <a:pt x="153" y="217"/>
                    <a:pt x="153" y="217"/>
                  </a:cubicBezTo>
                  <a:cubicBezTo>
                    <a:pt x="192" y="219"/>
                    <a:pt x="192" y="219"/>
                    <a:pt x="192" y="219"/>
                  </a:cubicBezTo>
                  <a:cubicBezTo>
                    <a:pt x="193" y="227"/>
                    <a:pt x="195" y="251"/>
                    <a:pt x="193" y="268"/>
                  </a:cubicBezTo>
                  <a:cubicBezTo>
                    <a:pt x="162" y="271"/>
                    <a:pt x="162" y="271"/>
                    <a:pt x="162" y="271"/>
                  </a:cubicBezTo>
                  <a:cubicBezTo>
                    <a:pt x="192" y="273"/>
                    <a:pt x="192" y="273"/>
                    <a:pt x="192" y="273"/>
                  </a:cubicBezTo>
                  <a:cubicBezTo>
                    <a:pt x="190" y="285"/>
                    <a:pt x="195" y="293"/>
                    <a:pt x="201" y="298"/>
                  </a:cubicBezTo>
                  <a:cubicBezTo>
                    <a:pt x="227" y="300"/>
                    <a:pt x="227" y="300"/>
                    <a:pt x="227" y="300"/>
                  </a:cubicBezTo>
                  <a:cubicBezTo>
                    <a:pt x="201" y="301"/>
                    <a:pt x="201" y="301"/>
                    <a:pt x="201" y="301"/>
                  </a:cubicBezTo>
                  <a:cubicBezTo>
                    <a:pt x="134" y="303"/>
                    <a:pt x="134" y="303"/>
                    <a:pt x="134" y="303"/>
                  </a:cubicBezTo>
                  <a:cubicBezTo>
                    <a:pt x="211" y="305"/>
                    <a:pt x="211" y="305"/>
                    <a:pt x="211" y="305"/>
                  </a:cubicBezTo>
                  <a:cubicBezTo>
                    <a:pt x="211" y="305"/>
                    <a:pt x="212" y="305"/>
                    <a:pt x="212" y="306"/>
                  </a:cubicBezTo>
                  <a:cubicBezTo>
                    <a:pt x="216" y="308"/>
                    <a:pt x="218" y="311"/>
                    <a:pt x="219" y="314"/>
                  </a:cubicBezTo>
                  <a:cubicBezTo>
                    <a:pt x="253" y="316"/>
                    <a:pt x="253" y="316"/>
                    <a:pt x="253" y="316"/>
                  </a:cubicBezTo>
                  <a:cubicBezTo>
                    <a:pt x="176" y="318"/>
                    <a:pt x="176" y="318"/>
                    <a:pt x="176" y="318"/>
                  </a:cubicBezTo>
                  <a:cubicBezTo>
                    <a:pt x="115" y="320"/>
                    <a:pt x="115" y="320"/>
                    <a:pt x="115" y="320"/>
                  </a:cubicBezTo>
                  <a:cubicBezTo>
                    <a:pt x="222" y="323"/>
                    <a:pt x="222" y="323"/>
                    <a:pt x="222" y="323"/>
                  </a:cubicBezTo>
                  <a:cubicBezTo>
                    <a:pt x="224" y="329"/>
                    <a:pt x="228" y="343"/>
                    <a:pt x="222" y="363"/>
                  </a:cubicBezTo>
                  <a:cubicBezTo>
                    <a:pt x="253" y="364"/>
                    <a:pt x="253" y="364"/>
                    <a:pt x="253" y="364"/>
                  </a:cubicBezTo>
                  <a:cubicBezTo>
                    <a:pt x="217" y="365"/>
                    <a:pt x="217" y="365"/>
                    <a:pt x="217" y="365"/>
                  </a:cubicBezTo>
                  <a:cubicBezTo>
                    <a:pt x="107" y="368"/>
                    <a:pt x="107" y="368"/>
                    <a:pt x="107" y="368"/>
                  </a:cubicBezTo>
                  <a:cubicBezTo>
                    <a:pt x="223" y="371"/>
                    <a:pt x="223" y="371"/>
                    <a:pt x="223" y="371"/>
                  </a:cubicBezTo>
                  <a:cubicBezTo>
                    <a:pt x="226" y="380"/>
                    <a:pt x="231" y="398"/>
                    <a:pt x="223" y="415"/>
                  </a:cubicBezTo>
                  <a:cubicBezTo>
                    <a:pt x="181" y="415"/>
                    <a:pt x="181" y="415"/>
                    <a:pt x="181" y="415"/>
                  </a:cubicBezTo>
                  <a:cubicBezTo>
                    <a:pt x="98" y="415"/>
                    <a:pt x="98" y="415"/>
                    <a:pt x="98" y="415"/>
                  </a:cubicBezTo>
                  <a:cubicBezTo>
                    <a:pt x="98" y="414"/>
                    <a:pt x="97" y="413"/>
                    <a:pt x="97" y="411"/>
                  </a:cubicBezTo>
                  <a:cubicBezTo>
                    <a:pt x="97" y="407"/>
                    <a:pt x="97" y="402"/>
                    <a:pt x="97" y="397"/>
                  </a:cubicBezTo>
                  <a:cubicBezTo>
                    <a:pt x="97" y="396"/>
                    <a:pt x="97" y="394"/>
                    <a:pt x="97" y="393"/>
                  </a:cubicBezTo>
                  <a:cubicBezTo>
                    <a:pt x="97" y="392"/>
                    <a:pt x="98" y="390"/>
                    <a:pt x="98" y="389"/>
                  </a:cubicBezTo>
                  <a:cubicBezTo>
                    <a:pt x="98" y="388"/>
                    <a:pt x="98" y="387"/>
                    <a:pt x="99" y="386"/>
                  </a:cubicBezTo>
                  <a:cubicBezTo>
                    <a:pt x="99" y="385"/>
                    <a:pt x="99" y="383"/>
                    <a:pt x="99" y="383"/>
                  </a:cubicBezTo>
                  <a:cubicBezTo>
                    <a:pt x="100" y="382"/>
                    <a:pt x="100" y="381"/>
                    <a:pt x="100" y="380"/>
                  </a:cubicBezTo>
                  <a:cubicBezTo>
                    <a:pt x="101" y="379"/>
                    <a:pt x="101" y="379"/>
                    <a:pt x="101" y="378"/>
                  </a:cubicBezTo>
                  <a:cubicBezTo>
                    <a:pt x="102" y="377"/>
                    <a:pt x="102" y="376"/>
                    <a:pt x="102" y="376"/>
                  </a:cubicBezTo>
                  <a:cubicBezTo>
                    <a:pt x="102" y="376"/>
                    <a:pt x="102" y="377"/>
                    <a:pt x="101" y="378"/>
                  </a:cubicBezTo>
                  <a:cubicBezTo>
                    <a:pt x="101" y="378"/>
                    <a:pt x="100" y="379"/>
                    <a:pt x="100" y="380"/>
                  </a:cubicBezTo>
                  <a:cubicBezTo>
                    <a:pt x="99" y="380"/>
                    <a:pt x="99" y="381"/>
                    <a:pt x="98" y="382"/>
                  </a:cubicBezTo>
                  <a:cubicBezTo>
                    <a:pt x="98" y="383"/>
                    <a:pt x="98" y="384"/>
                    <a:pt x="97" y="385"/>
                  </a:cubicBezTo>
                  <a:cubicBezTo>
                    <a:pt x="97" y="386"/>
                    <a:pt x="96" y="387"/>
                    <a:pt x="96" y="389"/>
                  </a:cubicBezTo>
                  <a:cubicBezTo>
                    <a:pt x="95" y="390"/>
                    <a:pt x="95" y="391"/>
                    <a:pt x="95" y="392"/>
                  </a:cubicBezTo>
                  <a:cubicBezTo>
                    <a:pt x="94" y="394"/>
                    <a:pt x="94" y="395"/>
                    <a:pt x="94" y="396"/>
                  </a:cubicBezTo>
                  <a:cubicBezTo>
                    <a:pt x="93" y="402"/>
                    <a:pt x="92" y="407"/>
                    <a:pt x="92" y="411"/>
                  </a:cubicBezTo>
                  <a:cubicBezTo>
                    <a:pt x="92" y="413"/>
                    <a:pt x="92" y="414"/>
                    <a:pt x="92" y="415"/>
                  </a:cubicBezTo>
                  <a:cubicBezTo>
                    <a:pt x="89" y="415"/>
                    <a:pt x="89" y="415"/>
                    <a:pt x="89" y="415"/>
                  </a:cubicBezTo>
                  <a:cubicBezTo>
                    <a:pt x="89" y="371"/>
                    <a:pt x="106" y="368"/>
                    <a:pt x="106" y="368"/>
                  </a:cubicBezTo>
                  <a:cubicBezTo>
                    <a:pt x="106" y="368"/>
                    <a:pt x="106" y="344"/>
                    <a:pt x="106" y="333"/>
                  </a:cubicBezTo>
                  <a:cubicBezTo>
                    <a:pt x="106" y="323"/>
                    <a:pt x="107" y="320"/>
                    <a:pt x="113" y="320"/>
                  </a:cubicBezTo>
                  <a:cubicBezTo>
                    <a:pt x="113" y="320"/>
                    <a:pt x="113" y="304"/>
                    <a:pt x="118" y="304"/>
                  </a:cubicBezTo>
                  <a:cubicBezTo>
                    <a:pt x="143" y="304"/>
                    <a:pt x="160" y="279"/>
                    <a:pt x="160" y="268"/>
                  </a:cubicBezTo>
                  <a:cubicBezTo>
                    <a:pt x="160" y="256"/>
                    <a:pt x="160" y="262"/>
                    <a:pt x="160" y="242"/>
                  </a:cubicBezTo>
                  <a:cubicBezTo>
                    <a:pt x="160" y="222"/>
                    <a:pt x="148" y="217"/>
                    <a:pt x="148" y="217"/>
                  </a:cubicBezTo>
                  <a:cubicBezTo>
                    <a:pt x="148" y="217"/>
                    <a:pt x="160" y="211"/>
                    <a:pt x="160" y="197"/>
                  </a:cubicBezTo>
                  <a:cubicBezTo>
                    <a:pt x="160" y="184"/>
                    <a:pt x="160" y="155"/>
                    <a:pt x="160" y="155"/>
                  </a:cubicBezTo>
                  <a:cubicBezTo>
                    <a:pt x="94" y="89"/>
                    <a:pt x="68" y="71"/>
                    <a:pt x="68" y="15"/>
                  </a:cubicBezTo>
                  <a:cubicBezTo>
                    <a:pt x="181" y="15"/>
                    <a:pt x="181" y="15"/>
                    <a:pt x="181" y="15"/>
                  </a:cubicBezTo>
                  <a:cubicBezTo>
                    <a:pt x="250" y="15"/>
                    <a:pt x="250" y="15"/>
                    <a:pt x="250" y="15"/>
                  </a:cubicBezTo>
                  <a:cubicBezTo>
                    <a:pt x="250" y="16"/>
                    <a:pt x="250" y="18"/>
                    <a:pt x="250" y="20"/>
                  </a:cubicBezTo>
                  <a:cubicBezTo>
                    <a:pt x="75" y="23"/>
                    <a:pt x="75" y="23"/>
                    <a:pt x="75" y="23"/>
                  </a:cubicBezTo>
                  <a:cubicBezTo>
                    <a:pt x="250" y="25"/>
                    <a:pt x="250" y="25"/>
                    <a:pt x="250" y="25"/>
                  </a:cubicBezTo>
                  <a:cubicBezTo>
                    <a:pt x="250" y="30"/>
                    <a:pt x="250" y="37"/>
                    <a:pt x="250" y="46"/>
                  </a:cubicBezTo>
                  <a:cubicBezTo>
                    <a:pt x="250" y="47"/>
                    <a:pt x="250" y="48"/>
                    <a:pt x="250" y="49"/>
                  </a:cubicBezTo>
                  <a:cubicBezTo>
                    <a:pt x="100" y="51"/>
                    <a:pt x="100" y="51"/>
                    <a:pt x="100" y="51"/>
                  </a:cubicBezTo>
                  <a:cubicBezTo>
                    <a:pt x="249" y="54"/>
                    <a:pt x="249" y="54"/>
                    <a:pt x="249" y="54"/>
                  </a:cubicBezTo>
                  <a:cubicBezTo>
                    <a:pt x="244" y="91"/>
                    <a:pt x="204" y="140"/>
                    <a:pt x="193" y="152"/>
                  </a:cubicBezTo>
                  <a:close/>
                  <a:moveTo>
                    <a:pt x="223" y="134"/>
                  </a:moveTo>
                  <a:cubicBezTo>
                    <a:pt x="220" y="137"/>
                    <a:pt x="218" y="139"/>
                    <a:pt x="218" y="139"/>
                  </a:cubicBezTo>
                  <a:cubicBezTo>
                    <a:pt x="218" y="139"/>
                    <a:pt x="220" y="137"/>
                    <a:pt x="223" y="134"/>
                  </a:cubicBezTo>
                  <a:cubicBezTo>
                    <a:pt x="226" y="131"/>
                    <a:pt x="230" y="127"/>
                    <a:pt x="235" y="122"/>
                  </a:cubicBezTo>
                  <a:cubicBezTo>
                    <a:pt x="237" y="119"/>
                    <a:pt x="240" y="117"/>
                    <a:pt x="243" y="114"/>
                  </a:cubicBezTo>
                  <a:cubicBezTo>
                    <a:pt x="246" y="111"/>
                    <a:pt x="249" y="108"/>
                    <a:pt x="252" y="104"/>
                  </a:cubicBezTo>
                  <a:cubicBezTo>
                    <a:pt x="255" y="101"/>
                    <a:pt x="258" y="98"/>
                    <a:pt x="261" y="94"/>
                  </a:cubicBezTo>
                  <a:cubicBezTo>
                    <a:pt x="262" y="93"/>
                    <a:pt x="264" y="91"/>
                    <a:pt x="265" y="89"/>
                  </a:cubicBezTo>
                  <a:cubicBezTo>
                    <a:pt x="267" y="87"/>
                    <a:pt x="268" y="86"/>
                    <a:pt x="270" y="84"/>
                  </a:cubicBezTo>
                  <a:cubicBezTo>
                    <a:pt x="271" y="82"/>
                    <a:pt x="273" y="80"/>
                    <a:pt x="274" y="78"/>
                  </a:cubicBezTo>
                  <a:cubicBezTo>
                    <a:pt x="276" y="75"/>
                    <a:pt x="276" y="75"/>
                    <a:pt x="276" y="75"/>
                  </a:cubicBezTo>
                  <a:cubicBezTo>
                    <a:pt x="278" y="72"/>
                    <a:pt x="278" y="72"/>
                    <a:pt x="278" y="72"/>
                  </a:cubicBezTo>
                  <a:cubicBezTo>
                    <a:pt x="281" y="69"/>
                    <a:pt x="283" y="65"/>
                    <a:pt x="285" y="61"/>
                  </a:cubicBezTo>
                  <a:cubicBezTo>
                    <a:pt x="286" y="59"/>
                    <a:pt x="286" y="57"/>
                    <a:pt x="287" y="55"/>
                  </a:cubicBezTo>
                  <a:cubicBezTo>
                    <a:pt x="288" y="53"/>
                    <a:pt x="289" y="51"/>
                    <a:pt x="289" y="49"/>
                  </a:cubicBezTo>
                  <a:cubicBezTo>
                    <a:pt x="290" y="47"/>
                    <a:pt x="290" y="45"/>
                    <a:pt x="291" y="43"/>
                  </a:cubicBezTo>
                  <a:cubicBezTo>
                    <a:pt x="291" y="42"/>
                    <a:pt x="291" y="42"/>
                    <a:pt x="292" y="41"/>
                  </a:cubicBezTo>
                  <a:cubicBezTo>
                    <a:pt x="292" y="40"/>
                    <a:pt x="292" y="39"/>
                    <a:pt x="292" y="38"/>
                  </a:cubicBezTo>
                  <a:cubicBezTo>
                    <a:pt x="293" y="36"/>
                    <a:pt x="293" y="35"/>
                    <a:pt x="293" y="33"/>
                  </a:cubicBezTo>
                  <a:cubicBezTo>
                    <a:pt x="293" y="31"/>
                    <a:pt x="293" y="30"/>
                    <a:pt x="294" y="29"/>
                  </a:cubicBezTo>
                  <a:cubicBezTo>
                    <a:pt x="294" y="26"/>
                    <a:pt x="294" y="23"/>
                    <a:pt x="294" y="21"/>
                  </a:cubicBezTo>
                  <a:cubicBezTo>
                    <a:pt x="295" y="17"/>
                    <a:pt x="295" y="15"/>
                    <a:pt x="295" y="15"/>
                  </a:cubicBezTo>
                  <a:cubicBezTo>
                    <a:pt x="295" y="15"/>
                    <a:pt x="295" y="17"/>
                    <a:pt x="295" y="21"/>
                  </a:cubicBezTo>
                  <a:cubicBezTo>
                    <a:pt x="295" y="23"/>
                    <a:pt x="295" y="26"/>
                    <a:pt x="294" y="29"/>
                  </a:cubicBezTo>
                  <a:cubicBezTo>
                    <a:pt x="294" y="30"/>
                    <a:pt x="294" y="32"/>
                    <a:pt x="294" y="33"/>
                  </a:cubicBezTo>
                  <a:cubicBezTo>
                    <a:pt x="294" y="35"/>
                    <a:pt x="294" y="36"/>
                    <a:pt x="293" y="38"/>
                  </a:cubicBezTo>
                  <a:cubicBezTo>
                    <a:pt x="293" y="39"/>
                    <a:pt x="293" y="40"/>
                    <a:pt x="293" y="41"/>
                  </a:cubicBezTo>
                  <a:cubicBezTo>
                    <a:pt x="293" y="42"/>
                    <a:pt x="293" y="43"/>
                    <a:pt x="292" y="44"/>
                  </a:cubicBezTo>
                  <a:cubicBezTo>
                    <a:pt x="292" y="46"/>
                    <a:pt x="292" y="48"/>
                    <a:pt x="291" y="49"/>
                  </a:cubicBezTo>
                  <a:cubicBezTo>
                    <a:pt x="290" y="51"/>
                    <a:pt x="290" y="53"/>
                    <a:pt x="289" y="55"/>
                  </a:cubicBezTo>
                  <a:cubicBezTo>
                    <a:pt x="288" y="57"/>
                    <a:pt x="287" y="59"/>
                    <a:pt x="286" y="61"/>
                  </a:cubicBezTo>
                  <a:cubicBezTo>
                    <a:pt x="284" y="65"/>
                    <a:pt x="282" y="70"/>
                    <a:pt x="280" y="74"/>
                  </a:cubicBezTo>
                  <a:cubicBezTo>
                    <a:pt x="279" y="74"/>
                    <a:pt x="278" y="75"/>
                    <a:pt x="278" y="76"/>
                  </a:cubicBezTo>
                  <a:cubicBezTo>
                    <a:pt x="276" y="79"/>
                    <a:pt x="276" y="79"/>
                    <a:pt x="276" y="79"/>
                  </a:cubicBezTo>
                  <a:cubicBezTo>
                    <a:pt x="274" y="81"/>
                    <a:pt x="273" y="83"/>
                    <a:pt x="271" y="85"/>
                  </a:cubicBezTo>
                  <a:cubicBezTo>
                    <a:pt x="270" y="87"/>
                    <a:pt x="268" y="89"/>
                    <a:pt x="267" y="91"/>
                  </a:cubicBezTo>
                  <a:cubicBezTo>
                    <a:pt x="265" y="92"/>
                    <a:pt x="264" y="94"/>
                    <a:pt x="262" y="96"/>
                  </a:cubicBezTo>
                  <a:cubicBezTo>
                    <a:pt x="259" y="99"/>
                    <a:pt x="256" y="103"/>
                    <a:pt x="253" y="106"/>
                  </a:cubicBezTo>
                  <a:cubicBezTo>
                    <a:pt x="247" y="112"/>
                    <a:pt x="241" y="118"/>
                    <a:pt x="236" y="123"/>
                  </a:cubicBezTo>
                  <a:cubicBezTo>
                    <a:pt x="231" y="128"/>
                    <a:pt x="226" y="132"/>
                    <a:pt x="223" y="134"/>
                  </a:cubicBezTo>
                  <a:close/>
                  <a:moveTo>
                    <a:pt x="337" y="72"/>
                  </a:moveTo>
                  <a:cubicBezTo>
                    <a:pt x="337" y="73"/>
                    <a:pt x="336" y="75"/>
                    <a:pt x="335" y="76"/>
                  </a:cubicBezTo>
                  <a:cubicBezTo>
                    <a:pt x="334" y="78"/>
                    <a:pt x="332" y="79"/>
                    <a:pt x="331" y="81"/>
                  </a:cubicBezTo>
                  <a:cubicBezTo>
                    <a:pt x="329" y="83"/>
                    <a:pt x="327" y="85"/>
                    <a:pt x="326" y="87"/>
                  </a:cubicBezTo>
                  <a:cubicBezTo>
                    <a:pt x="324" y="88"/>
                    <a:pt x="322" y="90"/>
                    <a:pt x="319" y="92"/>
                  </a:cubicBezTo>
                  <a:cubicBezTo>
                    <a:pt x="317" y="94"/>
                    <a:pt x="315" y="96"/>
                    <a:pt x="312" y="98"/>
                  </a:cubicBezTo>
                  <a:cubicBezTo>
                    <a:pt x="310" y="99"/>
                    <a:pt x="307" y="101"/>
                    <a:pt x="305" y="103"/>
                  </a:cubicBezTo>
                  <a:cubicBezTo>
                    <a:pt x="302" y="104"/>
                    <a:pt x="299" y="106"/>
                    <a:pt x="297" y="108"/>
                  </a:cubicBezTo>
                  <a:cubicBezTo>
                    <a:pt x="294" y="109"/>
                    <a:pt x="291" y="111"/>
                    <a:pt x="289" y="112"/>
                  </a:cubicBezTo>
                  <a:cubicBezTo>
                    <a:pt x="284" y="115"/>
                    <a:pt x="279" y="117"/>
                    <a:pt x="275" y="119"/>
                  </a:cubicBezTo>
                  <a:cubicBezTo>
                    <a:pt x="271" y="121"/>
                    <a:pt x="267" y="122"/>
                    <a:pt x="264" y="123"/>
                  </a:cubicBezTo>
                  <a:cubicBezTo>
                    <a:pt x="262" y="124"/>
                    <a:pt x="261" y="125"/>
                    <a:pt x="261" y="125"/>
                  </a:cubicBezTo>
                  <a:cubicBezTo>
                    <a:pt x="261" y="125"/>
                    <a:pt x="262" y="124"/>
                    <a:pt x="264" y="122"/>
                  </a:cubicBezTo>
                  <a:cubicBezTo>
                    <a:pt x="266" y="121"/>
                    <a:pt x="270" y="119"/>
                    <a:pt x="274" y="117"/>
                  </a:cubicBezTo>
                  <a:cubicBezTo>
                    <a:pt x="278" y="114"/>
                    <a:pt x="282" y="112"/>
                    <a:pt x="287" y="109"/>
                  </a:cubicBezTo>
                  <a:cubicBezTo>
                    <a:pt x="289" y="107"/>
                    <a:pt x="292" y="106"/>
                    <a:pt x="295" y="104"/>
                  </a:cubicBezTo>
                  <a:cubicBezTo>
                    <a:pt x="297" y="102"/>
                    <a:pt x="300" y="101"/>
                    <a:pt x="302" y="99"/>
                  </a:cubicBezTo>
                  <a:cubicBezTo>
                    <a:pt x="305" y="98"/>
                    <a:pt x="307" y="96"/>
                    <a:pt x="310" y="94"/>
                  </a:cubicBezTo>
                  <a:cubicBezTo>
                    <a:pt x="312" y="92"/>
                    <a:pt x="315" y="91"/>
                    <a:pt x="317" y="89"/>
                  </a:cubicBezTo>
                  <a:cubicBezTo>
                    <a:pt x="319" y="87"/>
                    <a:pt x="321" y="86"/>
                    <a:pt x="323" y="84"/>
                  </a:cubicBezTo>
                  <a:cubicBezTo>
                    <a:pt x="325" y="82"/>
                    <a:pt x="327" y="81"/>
                    <a:pt x="329" y="79"/>
                  </a:cubicBezTo>
                  <a:cubicBezTo>
                    <a:pt x="331" y="78"/>
                    <a:pt x="332" y="76"/>
                    <a:pt x="333" y="75"/>
                  </a:cubicBezTo>
                  <a:cubicBezTo>
                    <a:pt x="335" y="74"/>
                    <a:pt x="336" y="73"/>
                    <a:pt x="337" y="72"/>
                  </a:cubicBezTo>
                  <a:cubicBezTo>
                    <a:pt x="339" y="70"/>
                    <a:pt x="340" y="69"/>
                    <a:pt x="340" y="69"/>
                  </a:cubicBezTo>
                  <a:cubicBezTo>
                    <a:pt x="340" y="69"/>
                    <a:pt x="339" y="70"/>
                    <a:pt x="337" y="72"/>
                  </a:cubicBezTo>
                  <a:close/>
                  <a:moveTo>
                    <a:pt x="335" y="67"/>
                  </a:moveTo>
                  <a:cubicBezTo>
                    <a:pt x="330" y="74"/>
                    <a:pt x="323" y="80"/>
                    <a:pt x="316" y="86"/>
                  </a:cubicBezTo>
                  <a:cubicBezTo>
                    <a:pt x="308" y="91"/>
                    <a:pt x="300" y="97"/>
                    <a:pt x="292" y="101"/>
                  </a:cubicBezTo>
                  <a:cubicBezTo>
                    <a:pt x="284" y="106"/>
                    <a:pt x="276" y="111"/>
                    <a:pt x="268" y="115"/>
                  </a:cubicBezTo>
                  <a:cubicBezTo>
                    <a:pt x="260" y="120"/>
                    <a:pt x="252" y="124"/>
                    <a:pt x="244" y="128"/>
                  </a:cubicBezTo>
                  <a:cubicBezTo>
                    <a:pt x="242" y="129"/>
                    <a:pt x="241" y="130"/>
                    <a:pt x="239" y="131"/>
                  </a:cubicBezTo>
                  <a:cubicBezTo>
                    <a:pt x="269" y="101"/>
                    <a:pt x="288" y="81"/>
                    <a:pt x="297" y="55"/>
                  </a:cubicBezTo>
                  <a:cubicBezTo>
                    <a:pt x="297" y="55"/>
                    <a:pt x="297" y="55"/>
                    <a:pt x="297" y="55"/>
                  </a:cubicBezTo>
                  <a:cubicBezTo>
                    <a:pt x="297" y="55"/>
                    <a:pt x="297" y="55"/>
                    <a:pt x="297" y="55"/>
                  </a:cubicBezTo>
                  <a:cubicBezTo>
                    <a:pt x="298" y="52"/>
                    <a:pt x="299" y="49"/>
                    <a:pt x="300" y="46"/>
                  </a:cubicBezTo>
                  <a:cubicBezTo>
                    <a:pt x="300" y="47"/>
                    <a:pt x="301" y="48"/>
                    <a:pt x="302" y="48"/>
                  </a:cubicBezTo>
                  <a:cubicBezTo>
                    <a:pt x="304" y="48"/>
                    <a:pt x="305" y="47"/>
                    <a:pt x="306" y="45"/>
                  </a:cubicBezTo>
                  <a:cubicBezTo>
                    <a:pt x="306" y="45"/>
                    <a:pt x="306" y="45"/>
                    <a:pt x="306" y="45"/>
                  </a:cubicBezTo>
                  <a:cubicBezTo>
                    <a:pt x="306" y="45"/>
                    <a:pt x="306" y="44"/>
                    <a:pt x="306" y="42"/>
                  </a:cubicBezTo>
                  <a:cubicBezTo>
                    <a:pt x="307" y="40"/>
                    <a:pt x="308" y="36"/>
                    <a:pt x="309" y="33"/>
                  </a:cubicBezTo>
                  <a:cubicBezTo>
                    <a:pt x="310" y="29"/>
                    <a:pt x="313" y="25"/>
                    <a:pt x="316" y="22"/>
                  </a:cubicBezTo>
                  <a:cubicBezTo>
                    <a:pt x="319" y="18"/>
                    <a:pt x="324" y="16"/>
                    <a:pt x="328" y="16"/>
                  </a:cubicBezTo>
                  <a:cubicBezTo>
                    <a:pt x="330" y="17"/>
                    <a:pt x="332" y="17"/>
                    <a:pt x="334" y="19"/>
                  </a:cubicBezTo>
                  <a:cubicBezTo>
                    <a:pt x="336" y="20"/>
                    <a:pt x="337" y="22"/>
                    <a:pt x="339" y="25"/>
                  </a:cubicBezTo>
                  <a:cubicBezTo>
                    <a:pt x="342" y="31"/>
                    <a:pt x="343" y="38"/>
                    <a:pt x="343" y="46"/>
                  </a:cubicBezTo>
                  <a:cubicBezTo>
                    <a:pt x="343" y="53"/>
                    <a:pt x="340" y="60"/>
                    <a:pt x="335" y="67"/>
                  </a:cubicBezTo>
                  <a:close/>
                  <a:moveTo>
                    <a:pt x="355" y="30"/>
                  </a:moveTo>
                  <a:cubicBezTo>
                    <a:pt x="355" y="29"/>
                    <a:pt x="354" y="28"/>
                    <a:pt x="354" y="26"/>
                  </a:cubicBezTo>
                  <a:cubicBezTo>
                    <a:pt x="353" y="25"/>
                    <a:pt x="352" y="24"/>
                    <a:pt x="351" y="23"/>
                  </a:cubicBezTo>
                  <a:cubicBezTo>
                    <a:pt x="351" y="21"/>
                    <a:pt x="349" y="20"/>
                    <a:pt x="348" y="18"/>
                  </a:cubicBezTo>
                  <a:cubicBezTo>
                    <a:pt x="348" y="18"/>
                    <a:pt x="347" y="17"/>
                    <a:pt x="347" y="16"/>
                  </a:cubicBezTo>
                  <a:cubicBezTo>
                    <a:pt x="346" y="16"/>
                    <a:pt x="346" y="16"/>
                    <a:pt x="346" y="15"/>
                  </a:cubicBezTo>
                  <a:cubicBezTo>
                    <a:pt x="344" y="14"/>
                    <a:pt x="344" y="14"/>
                    <a:pt x="344" y="14"/>
                  </a:cubicBezTo>
                  <a:cubicBezTo>
                    <a:pt x="344" y="14"/>
                    <a:pt x="343" y="13"/>
                    <a:pt x="342" y="13"/>
                  </a:cubicBezTo>
                  <a:cubicBezTo>
                    <a:pt x="341" y="12"/>
                    <a:pt x="340" y="12"/>
                    <a:pt x="340" y="11"/>
                  </a:cubicBezTo>
                  <a:cubicBezTo>
                    <a:pt x="339" y="10"/>
                    <a:pt x="338" y="10"/>
                    <a:pt x="337" y="10"/>
                  </a:cubicBezTo>
                  <a:cubicBezTo>
                    <a:pt x="335" y="9"/>
                    <a:pt x="335" y="9"/>
                    <a:pt x="335" y="9"/>
                  </a:cubicBezTo>
                  <a:cubicBezTo>
                    <a:pt x="334" y="9"/>
                    <a:pt x="334" y="9"/>
                    <a:pt x="334" y="9"/>
                  </a:cubicBezTo>
                  <a:cubicBezTo>
                    <a:pt x="332" y="8"/>
                    <a:pt x="330" y="8"/>
                    <a:pt x="328" y="8"/>
                  </a:cubicBezTo>
                  <a:cubicBezTo>
                    <a:pt x="327" y="8"/>
                    <a:pt x="326" y="8"/>
                    <a:pt x="325" y="8"/>
                  </a:cubicBezTo>
                  <a:cubicBezTo>
                    <a:pt x="324" y="8"/>
                    <a:pt x="323" y="8"/>
                    <a:pt x="322" y="9"/>
                  </a:cubicBezTo>
                  <a:cubicBezTo>
                    <a:pt x="321" y="9"/>
                    <a:pt x="320" y="9"/>
                    <a:pt x="320" y="10"/>
                  </a:cubicBezTo>
                  <a:cubicBezTo>
                    <a:pt x="319" y="10"/>
                    <a:pt x="318" y="10"/>
                    <a:pt x="317" y="11"/>
                  </a:cubicBezTo>
                  <a:cubicBezTo>
                    <a:pt x="316" y="11"/>
                    <a:pt x="316" y="12"/>
                    <a:pt x="315" y="12"/>
                  </a:cubicBezTo>
                  <a:cubicBezTo>
                    <a:pt x="314" y="13"/>
                    <a:pt x="314" y="13"/>
                    <a:pt x="313" y="14"/>
                  </a:cubicBezTo>
                  <a:cubicBezTo>
                    <a:pt x="312" y="14"/>
                    <a:pt x="311" y="16"/>
                    <a:pt x="310" y="17"/>
                  </a:cubicBezTo>
                  <a:cubicBezTo>
                    <a:pt x="309" y="17"/>
                    <a:pt x="309" y="18"/>
                    <a:pt x="309" y="18"/>
                  </a:cubicBezTo>
                  <a:cubicBezTo>
                    <a:pt x="308" y="18"/>
                    <a:pt x="308" y="19"/>
                    <a:pt x="308" y="19"/>
                  </a:cubicBezTo>
                  <a:cubicBezTo>
                    <a:pt x="307" y="21"/>
                    <a:pt x="306" y="22"/>
                    <a:pt x="306" y="22"/>
                  </a:cubicBezTo>
                  <a:cubicBezTo>
                    <a:pt x="306" y="22"/>
                    <a:pt x="306" y="21"/>
                    <a:pt x="307" y="19"/>
                  </a:cubicBezTo>
                  <a:cubicBezTo>
                    <a:pt x="307" y="18"/>
                    <a:pt x="307" y="18"/>
                    <a:pt x="308" y="17"/>
                  </a:cubicBezTo>
                  <a:cubicBezTo>
                    <a:pt x="308" y="17"/>
                    <a:pt x="308" y="16"/>
                    <a:pt x="309" y="16"/>
                  </a:cubicBezTo>
                  <a:cubicBezTo>
                    <a:pt x="309" y="14"/>
                    <a:pt x="310" y="13"/>
                    <a:pt x="311" y="12"/>
                  </a:cubicBezTo>
                  <a:cubicBezTo>
                    <a:pt x="312" y="11"/>
                    <a:pt x="312" y="10"/>
                    <a:pt x="313" y="10"/>
                  </a:cubicBezTo>
                  <a:cubicBezTo>
                    <a:pt x="314" y="9"/>
                    <a:pt x="315" y="9"/>
                    <a:pt x="315" y="8"/>
                  </a:cubicBezTo>
                  <a:cubicBezTo>
                    <a:pt x="316" y="7"/>
                    <a:pt x="317" y="7"/>
                    <a:pt x="318" y="6"/>
                  </a:cubicBezTo>
                  <a:cubicBezTo>
                    <a:pt x="319" y="6"/>
                    <a:pt x="320" y="5"/>
                    <a:pt x="321" y="5"/>
                  </a:cubicBezTo>
                  <a:cubicBezTo>
                    <a:pt x="322" y="5"/>
                    <a:pt x="323" y="4"/>
                    <a:pt x="324" y="4"/>
                  </a:cubicBezTo>
                  <a:cubicBezTo>
                    <a:pt x="326" y="4"/>
                    <a:pt x="327" y="4"/>
                    <a:pt x="328" y="4"/>
                  </a:cubicBezTo>
                  <a:cubicBezTo>
                    <a:pt x="330" y="4"/>
                    <a:pt x="333" y="4"/>
                    <a:pt x="335" y="5"/>
                  </a:cubicBezTo>
                  <a:cubicBezTo>
                    <a:pt x="337" y="5"/>
                    <a:pt x="337" y="5"/>
                    <a:pt x="337" y="5"/>
                  </a:cubicBezTo>
                  <a:cubicBezTo>
                    <a:pt x="338" y="6"/>
                    <a:pt x="338" y="6"/>
                    <a:pt x="338" y="6"/>
                  </a:cubicBezTo>
                  <a:cubicBezTo>
                    <a:pt x="340" y="6"/>
                    <a:pt x="341" y="7"/>
                    <a:pt x="342" y="7"/>
                  </a:cubicBezTo>
                  <a:cubicBezTo>
                    <a:pt x="343" y="8"/>
                    <a:pt x="344" y="9"/>
                    <a:pt x="345" y="9"/>
                  </a:cubicBezTo>
                  <a:cubicBezTo>
                    <a:pt x="345" y="10"/>
                    <a:pt x="346" y="11"/>
                    <a:pt x="347" y="12"/>
                  </a:cubicBezTo>
                  <a:cubicBezTo>
                    <a:pt x="348" y="13"/>
                    <a:pt x="348" y="13"/>
                    <a:pt x="348" y="13"/>
                  </a:cubicBezTo>
                  <a:cubicBezTo>
                    <a:pt x="349" y="13"/>
                    <a:pt x="349" y="14"/>
                    <a:pt x="349" y="14"/>
                  </a:cubicBezTo>
                  <a:cubicBezTo>
                    <a:pt x="350" y="15"/>
                    <a:pt x="350" y="16"/>
                    <a:pt x="351" y="17"/>
                  </a:cubicBezTo>
                  <a:cubicBezTo>
                    <a:pt x="352" y="18"/>
                    <a:pt x="353" y="20"/>
                    <a:pt x="354" y="21"/>
                  </a:cubicBezTo>
                  <a:cubicBezTo>
                    <a:pt x="354" y="23"/>
                    <a:pt x="355" y="25"/>
                    <a:pt x="355" y="26"/>
                  </a:cubicBezTo>
                  <a:cubicBezTo>
                    <a:pt x="356" y="27"/>
                    <a:pt x="356" y="28"/>
                    <a:pt x="356" y="29"/>
                  </a:cubicBezTo>
                  <a:cubicBezTo>
                    <a:pt x="356" y="31"/>
                    <a:pt x="356" y="32"/>
                    <a:pt x="356" y="32"/>
                  </a:cubicBezTo>
                  <a:cubicBezTo>
                    <a:pt x="356" y="32"/>
                    <a:pt x="356" y="31"/>
                    <a:pt x="35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6">
              <a:extLst>
                <a:ext uri="{FF2B5EF4-FFF2-40B4-BE49-F238E27FC236}">
                  <a16:creationId xmlns:a16="http://schemas.microsoft.com/office/drawing/2014/main" id="{62129CDA-77E7-473A-A6CE-CE93E714EC46}"/>
                </a:ext>
              </a:extLst>
            </p:cNvPr>
            <p:cNvSpPr>
              <a:spLocks/>
            </p:cNvSpPr>
            <p:nvPr/>
          </p:nvSpPr>
          <p:spPr bwMode="auto">
            <a:xfrm>
              <a:off x="4719638" y="3700463"/>
              <a:ext cx="12700" cy="142875"/>
            </a:xfrm>
            <a:custGeom>
              <a:avLst/>
              <a:gdLst>
                <a:gd name="T0" fmla="*/ 2 w 3"/>
                <a:gd name="T1" fmla="*/ 6 h 38"/>
                <a:gd name="T2" fmla="*/ 1 w 3"/>
                <a:gd name="T3" fmla="*/ 0 h 38"/>
                <a:gd name="T4" fmla="*/ 0 w 3"/>
                <a:gd name="T5" fmla="*/ 6 h 38"/>
                <a:gd name="T6" fmla="*/ 0 w 3"/>
                <a:gd name="T7" fmla="*/ 12 h 38"/>
                <a:gd name="T8" fmla="*/ 0 w 3"/>
                <a:gd name="T9" fmla="*/ 19 h 38"/>
                <a:gd name="T10" fmla="*/ 0 w 3"/>
                <a:gd name="T11" fmla="*/ 26 h 38"/>
                <a:gd name="T12" fmla="*/ 0 w 3"/>
                <a:gd name="T13" fmla="*/ 32 h 38"/>
                <a:gd name="T14" fmla="*/ 1 w 3"/>
                <a:gd name="T15" fmla="*/ 38 h 38"/>
                <a:gd name="T16" fmla="*/ 2 w 3"/>
                <a:gd name="T17" fmla="*/ 32 h 38"/>
                <a:gd name="T18" fmla="*/ 3 w 3"/>
                <a:gd name="T19" fmla="*/ 26 h 38"/>
                <a:gd name="T20" fmla="*/ 3 w 3"/>
                <a:gd name="T21" fmla="*/ 19 h 38"/>
                <a:gd name="T22" fmla="*/ 3 w 3"/>
                <a:gd name="T23" fmla="*/ 12 h 38"/>
                <a:gd name="T24" fmla="*/ 2 w 3"/>
                <a:gd name="T25" fmla="*/ 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8">
                  <a:moveTo>
                    <a:pt x="2" y="6"/>
                  </a:moveTo>
                  <a:cubicBezTo>
                    <a:pt x="2" y="2"/>
                    <a:pt x="1" y="0"/>
                    <a:pt x="1" y="0"/>
                  </a:cubicBezTo>
                  <a:cubicBezTo>
                    <a:pt x="1" y="0"/>
                    <a:pt x="1" y="2"/>
                    <a:pt x="0" y="6"/>
                  </a:cubicBezTo>
                  <a:cubicBezTo>
                    <a:pt x="0" y="8"/>
                    <a:pt x="0" y="10"/>
                    <a:pt x="0" y="12"/>
                  </a:cubicBezTo>
                  <a:cubicBezTo>
                    <a:pt x="0" y="14"/>
                    <a:pt x="0" y="17"/>
                    <a:pt x="0" y="19"/>
                  </a:cubicBezTo>
                  <a:cubicBezTo>
                    <a:pt x="0" y="21"/>
                    <a:pt x="0" y="24"/>
                    <a:pt x="0" y="26"/>
                  </a:cubicBezTo>
                  <a:cubicBezTo>
                    <a:pt x="0" y="28"/>
                    <a:pt x="0" y="30"/>
                    <a:pt x="0" y="32"/>
                  </a:cubicBezTo>
                  <a:cubicBezTo>
                    <a:pt x="1" y="35"/>
                    <a:pt x="1" y="38"/>
                    <a:pt x="1" y="38"/>
                  </a:cubicBezTo>
                  <a:cubicBezTo>
                    <a:pt x="1" y="38"/>
                    <a:pt x="2" y="35"/>
                    <a:pt x="2" y="32"/>
                  </a:cubicBezTo>
                  <a:cubicBezTo>
                    <a:pt x="3" y="30"/>
                    <a:pt x="3" y="28"/>
                    <a:pt x="3" y="26"/>
                  </a:cubicBezTo>
                  <a:cubicBezTo>
                    <a:pt x="3" y="24"/>
                    <a:pt x="3" y="21"/>
                    <a:pt x="3" y="19"/>
                  </a:cubicBezTo>
                  <a:cubicBezTo>
                    <a:pt x="3" y="17"/>
                    <a:pt x="3" y="14"/>
                    <a:pt x="3" y="12"/>
                  </a:cubicBezTo>
                  <a:cubicBezTo>
                    <a:pt x="3" y="10"/>
                    <a:pt x="3" y="8"/>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7">
              <a:extLst>
                <a:ext uri="{FF2B5EF4-FFF2-40B4-BE49-F238E27FC236}">
                  <a16:creationId xmlns:a16="http://schemas.microsoft.com/office/drawing/2014/main" id="{5C0574DB-D6B3-4037-BB9E-289EDD88EC49}"/>
                </a:ext>
              </a:extLst>
            </p:cNvPr>
            <p:cNvSpPr>
              <a:spLocks/>
            </p:cNvSpPr>
            <p:nvPr/>
          </p:nvSpPr>
          <p:spPr bwMode="auto">
            <a:xfrm>
              <a:off x="4625976" y="2708275"/>
              <a:ext cx="252413" cy="285750"/>
            </a:xfrm>
            <a:custGeom>
              <a:avLst/>
              <a:gdLst>
                <a:gd name="T0" fmla="*/ 57 w 67"/>
                <a:gd name="T1" fmla="*/ 64 h 76"/>
                <a:gd name="T2" fmla="*/ 45 w 67"/>
                <a:gd name="T3" fmla="*/ 52 h 76"/>
                <a:gd name="T4" fmla="*/ 39 w 67"/>
                <a:gd name="T5" fmla="*/ 45 h 76"/>
                <a:gd name="T6" fmla="*/ 33 w 67"/>
                <a:gd name="T7" fmla="*/ 38 h 76"/>
                <a:gd name="T8" fmla="*/ 26 w 67"/>
                <a:gd name="T9" fmla="*/ 31 h 76"/>
                <a:gd name="T10" fmla="*/ 20 w 67"/>
                <a:gd name="T11" fmla="*/ 25 h 76"/>
                <a:gd name="T12" fmla="*/ 10 w 67"/>
                <a:gd name="T13" fmla="*/ 12 h 76"/>
                <a:gd name="T14" fmla="*/ 2 w 67"/>
                <a:gd name="T15" fmla="*/ 3 h 76"/>
                <a:gd name="T16" fmla="*/ 0 w 67"/>
                <a:gd name="T17" fmla="*/ 0 h 76"/>
                <a:gd name="T18" fmla="*/ 2 w 67"/>
                <a:gd name="T19" fmla="*/ 4 h 76"/>
                <a:gd name="T20" fmla="*/ 8 w 67"/>
                <a:gd name="T21" fmla="*/ 13 h 76"/>
                <a:gd name="T22" fmla="*/ 13 w 67"/>
                <a:gd name="T23" fmla="*/ 20 h 76"/>
                <a:gd name="T24" fmla="*/ 18 w 67"/>
                <a:gd name="T25" fmla="*/ 26 h 76"/>
                <a:gd name="T26" fmla="*/ 30 w 67"/>
                <a:gd name="T27" fmla="*/ 41 h 76"/>
                <a:gd name="T28" fmla="*/ 43 w 67"/>
                <a:gd name="T29" fmla="*/ 54 h 76"/>
                <a:gd name="T30" fmla="*/ 55 w 67"/>
                <a:gd name="T31" fmla="*/ 65 h 76"/>
                <a:gd name="T32" fmla="*/ 64 w 67"/>
                <a:gd name="T33" fmla="*/ 73 h 76"/>
                <a:gd name="T34" fmla="*/ 67 w 67"/>
                <a:gd name="T35" fmla="*/ 76 h 76"/>
                <a:gd name="T36" fmla="*/ 64 w 67"/>
                <a:gd name="T37" fmla="*/ 73 h 76"/>
                <a:gd name="T38" fmla="*/ 57 w 67"/>
                <a:gd name="T39"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76">
                  <a:moveTo>
                    <a:pt x="57" y="64"/>
                  </a:moveTo>
                  <a:cubicBezTo>
                    <a:pt x="53" y="61"/>
                    <a:pt x="50" y="57"/>
                    <a:pt x="45" y="52"/>
                  </a:cubicBezTo>
                  <a:cubicBezTo>
                    <a:pt x="43" y="50"/>
                    <a:pt x="41" y="48"/>
                    <a:pt x="39" y="45"/>
                  </a:cubicBezTo>
                  <a:cubicBezTo>
                    <a:pt x="37" y="43"/>
                    <a:pt x="35" y="41"/>
                    <a:pt x="33" y="38"/>
                  </a:cubicBezTo>
                  <a:cubicBezTo>
                    <a:pt x="31" y="36"/>
                    <a:pt x="28" y="34"/>
                    <a:pt x="26" y="31"/>
                  </a:cubicBezTo>
                  <a:cubicBezTo>
                    <a:pt x="24" y="29"/>
                    <a:pt x="22" y="27"/>
                    <a:pt x="20" y="25"/>
                  </a:cubicBezTo>
                  <a:cubicBezTo>
                    <a:pt x="16" y="20"/>
                    <a:pt x="13" y="16"/>
                    <a:pt x="10" y="12"/>
                  </a:cubicBezTo>
                  <a:cubicBezTo>
                    <a:pt x="6" y="8"/>
                    <a:pt x="4" y="5"/>
                    <a:pt x="2" y="3"/>
                  </a:cubicBezTo>
                  <a:cubicBezTo>
                    <a:pt x="1" y="1"/>
                    <a:pt x="0" y="0"/>
                    <a:pt x="0" y="0"/>
                  </a:cubicBezTo>
                  <a:cubicBezTo>
                    <a:pt x="0" y="0"/>
                    <a:pt x="0" y="1"/>
                    <a:pt x="2" y="4"/>
                  </a:cubicBezTo>
                  <a:cubicBezTo>
                    <a:pt x="3" y="6"/>
                    <a:pt x="5" y="9"/>
                    <a:pt x="8" y="13"/>
                  </a:cubicBezTo>
                  <a:cubicBezTo>
                    <a:pt x="9" y="15"/>
                    <a:pt x="11" y="17"/>
                    <a:pt x="13" y="20"/>
                  </a:cubicBezTo>
                  <a:cubicBezTo>
                    <a:pt x="14" y="22"/>
                    <a:pt x="16" y="24"/>
                    <a:pt x="18" y="26"/>
                  </a:cubicBezTo>
                  <a:cubicBezTo>
                    <a:pt x="22" y="31"/>
                    <a:pt x="26" y="36"/>
                    <a:pt x="30" y="41"/>
                  </a:cubicBezTo>
                  <a:cubicBezTo>
                    <a:pt x="35" y="45"/>
                    <a:pt x="39" y="50"/>
                    <a:pt x="43" y="54"/>
                  </a:cubicBezTo>
                  <a:cubicBezTo>
                    <a:pt x="48" y="58"/>
                    <a:pt x="52" y="62"/>
                    <a:pt x="55" y="65"/>
                  </a:cubicBezTo>
                  <a:cubicBezTo>
                    <a:pt x="59" y="69"/>
                    <a:pt x="62" y="71"/>
                    <a:pt x="64" y="73"/>
                  </a:cubicBezTo>
                  <a:cubicBezTo>
                    <a:pt x="66" y="75"/>
                    <a:pt x="67" y="76"/>
                    <a:pt x="67" y="76"/>
                  </a:cubicBezTo>
                  <a:cubicBezTo>
                    <a:pt x="67" y="76"/>
                    <a:pt x="66" y="75"/>
                    <a:pt x="64" y="73"/>
                  </a:cubicBezTo>
                  <a:cubicBezTo>
                    <a:pt x="63" y="71"/>
                    <a:pt x="60" y="68"/>
                    <a:pt x="57"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8">
              <a:extLst>
                <a:ext uri="{FF2B5EF4-FFF2-40B4-BE49-F238E27FC236}">
                  <a16:creationId xmlns:a16="http://schemas.microsoft.com/office/drawing/2014/main" id="{158B9875-6301-4A1C-8E94-C93C72C77B25}"/>
                </a:ext>
              </a:extLst>
            </p:cNvPr>
            <p:cNvSpPr>
              <a:spLocks/>
            </p:cNvSpPr>
            <p:nvPr/>
          </p:nvSpPr>
          <p:spPr bwMode="auto">
            <a:xfrm>
              <a:off x="5021263" y="3319463"/>
              <a:ext cx="7938" cy="146050"/>
            </a:xfrm>
            <a:custGeom>
              <a:avLst/>
              <a:gdLst>
                <a:gd name="T0" fmla="*/ 0 w 2"/>
                <a:gd name="T1" fmla="*/ 33 h 39"/>
                <a:gd name="T2" fmla="*/ 1 w 2"/>
                <a:gd name="T3" fmla="*/ 37 h 39"/>
                <a:gd name="T4" fmla="*/ 1 w 2"/>
                <a:gd name="T5" fmla="*/ 39 h 39"/>
                <a:gd name="T6" fmla="*/ 1 w 2"/>
                <a:gd name="T7" fmla="*/ 37 h 39"/>
                <a:gd name="T8" fmla="*/ 2 w 2"/>
                <a:gd name="T9" fmla="*/ 33 h 39"/>
                <a:gd name="T10" fmla="*/ 2 w 2"/>
                <a:gd name="T11" fmla="*/ 19 h 39"/>
                <a:gd name="T12" fmla="*/ 1 w 2"/>
                <a:gd name="T13" fmla="*/ 6 h 39"/>
                <a:gd name="T14" fmla="*/ 0 w 2"/>
                <a:gd name="T15" fmla="*/ 0 h 39"/>
                <a:gd name="T16" fmla="*/ 0 w 2"/>
                <a:gd name="T17" fmla="*/ 1 h 39"/>
                <a:gd name="T18" fmla="*/ 0 w 2"/>
                <a:gd name="T19" fmla="*/ 6 h 39"/>
                <a:gd name="T20" fmla="*/ 0 w 2"/>
                <a:gd name="T21" fmla="*/ 19 h 39"/>
                <a:gd name="T22" fmla="*/ 0 w 2"/>
                <a:gd name="T23" fmla="*/ 3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39">
                  <a:moveTo>
                    <a:pt x="0" y="33"/>
                  </a:moveTo>
                  <a:cubicBezTo>
                    <a:pt x="1" y="35"/>
                    <a:pt x="1" y="36"/>
                    <a:pt x="1" y="37"/>
                  </a:cubicBezTo>
                  <a:cubicBezTo>
                    <a:pt x="1" y="38"/>
                    <a:pt x="1" y="39"/>
                    <a:pt x="1" y="39"/>
                  </a:cubicBezTo>
                  <a:cubicBezTo>
                    <a:pt x="1" y="39"/>
                    <a:pt x="1" y="39"/>
                    <a:pt x="1" y="37"/>
                  </a:cubicBezTo>
                  <a:cubicBezTo>
                    <a:pt x="1" y="36"/>
                    <a:pt x="1" y="35"/>
                    <a:pt x="2" y="33"/>
                  </a:cubicBezTo>
                  <a:cubicBezTo>
                    <a:pt x="2" y="29"/>
                    <a:pt x="2" y="24"/>
                    <a:pt x="2" y="19"/>
                  </a:cubicBezTo>
                  <a:cubicBezTo>
                    <a:pt x="2" y="14"/>
                    <a:pt x="2" y="9"/>
                    <a:pt x="1" y="6"/>
                  </a:cubicBezTo>
                  <a:cubicBezTo>
                    <a:pt x="1" y="2"/>
                    <a:pt x="0" y="0"/>
                    <a:pt x="0" y="0"/>
                  </a:cubicBezTo>
                  <a:cubicBezTo>
                    <a:pt x="0" y="0"/>
                    <a:pt x="0" y="0"/>
                    <a:pt x="0" y="1"/>
                  </a:cubicBezTo>
                  <a:cubicBezTo>
                    <a:pt x="0" y="2"/>
                    <a:pt x="0" y="4"/>
                    <a:pt x="0" y="6"/>
                  </a:cubicBezTo>
                  <a:cubicBezTo>
                    <a:pt x="0" y="10"/>
                    <a:pt x="0" y="14"/>
                    <a:pt x="0" y="19"/>
                  </a:cubicBezTo>
                  <a:cubicBezTo>
                    <a:pt x="0" y="24"/>
                    <a:pt x="0" y="29"/>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9">
              <a:extLst>
                <a:ext uri="{FF2B5EF4-FFF2-40B4-BE49-F238E27FC236}">
                  <a16:creationId xmlns:a16="http://schemas.microsoft.com/office/drawing/2014/main" id="{92BC9847-7A2D-4E53-9D1F-6F8D797C580B}"/>
                </a:ext>
              </a:extLst>
            </p:cNvPr>
            <p:cNvSpPr>
              <a:spLocks/>
            </p:cNvSpPr>
            <p:nvPr/>
          </p:nvSpPr>
          <p:spPr bwMode="auto">
            <a:xfrm>
              <a:off x="5021263" y="3095625"/>
              <a:ext cx="7938" cy="150813"/>
            </a:xfrm>
            <a:custGeom>
              <a:avLst/>
              <a:gdLst>
                <a:gd name="T0" fmla="*/ 0 w 2"/>
                <a:gd name="T1" fmla="*/ 34 h 40"/>
                <a:gd name="T2" fmla="*/ 1 w 2"/>
                <a:gd name="T3" fmla="*/ 38 h 40"/>
                <a:gd name="T4" fmla="*/ 1 w 2"/>
                <a:gd name="T5" fmla="*/ 40 h 40"/>
                <a:gd name="T6" fmla="*/ 1 w 2"/>
                <a:gd name="T7" fmla="*/ 38 h 40"/>
                <a:gd name="T8" fmla="*/ 2 w 2"/>
                <a:gd name="T9" fmla="*/ 34 h 40"/>
                <a:gd name="T10" fmla="*/ 2 w 2"/>
                <a:gd name="T11" fmla="*/ 20 h 40"/>
                <a:gd name="T12" fmla="*/ 1 w 2"/>
                <a:gd name="T13" fmla="*/ 6 h 40"/>
                <a:gd name="T14" fmla="*/ 0 w 2"/>
                <a:gd name="T15" fmla="*/ 0 h 40"/>
                <a:gd name="T16" fmla="*/ 0 w 2"/>
                <a:gd name="T17" fmla="*/ 2 h 40"/>
                <a:gd name="T18" fmla="*/ 0 w 2"/>
                <a:gd name="T19" fmla="*/ 6 h 40"/>
                <a:gd name="T20" fmla="*/ 0 w 2"/>
                <a:gd name="T21" fmla="*/ 20 h 40"/>
                <a:gd name="T22" fmla="*/ 0 w 2"/>
                <a:gd name="T23" fmla="*/ 3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0">
                  <a:moveTo>
                    <a:pt x="0" y="34"/>
                  </a:moveTo>
                  <a:cubicBezTo>
                    <a:pt x="1" y="35"/>
                    <a:pt x="1" y="37"/>
                    <a:pt x="1" y="38"/>
                  </a:cubicBezTo>
                  <a:cubicBezTo>
                    <a:pt x="1" y="39"/>
                    <a:pt x="1" y="40"/>
                    <a:pt x="1" y="40"/>
                  </a:cubicBezTo>
                  <a:cubicBezTo>
                    <a:pt x="1" y="40"/>
                    <a:pt x="1" y="39"/>
                    <a:pt x="1" y="38"/>
                  </a:cubicBezTo>
                  <a:cubicBezTo>
                    <a:pt x="1" y="37"/>
                    <a:pt x="1" y="35"/>
                    <a:pt x="2" y="34"/>
                  </a:cubicBezTo>
                  <a:cubicBezTo>
                    <a:pt x="2" y="30"/>
                    <a:pt x="2" y="25"/>
                    <a:pt x="2" y="20"/>
                  </a:cubicBezTo>
                  <a:cubicBezTo>
                    <a:pt x="2" y="15"/>
                    <a:pt x="2" y="10"/>
                    <a:pt x="1" y="6"/>
                  </a:cubicBezTo>
                  <a:cubicBezTo>
                    <a:pt x="1" y="3"/>
                    <a:pt x="0" y="0"/>
                    <a:pt x="0" y="0"/>
                  </a:cubicBezTo>
                  <a:cubicBezTo>
                    <a:pt x="0" y="0"/>
                    <a:pt x="0" y="1"/>
                    <a:pt x="0" y="2"/>
                  </a:cubicBezTo>
                  <a:cubicBezTo>
                    <a:pt x="0" y="3"/>
                    <a:pt x="0" y="5"/>
                    <a:pt x="0" y="6"/>
                  </a:cubicBezTo>
                  <a:cubicBezTo>
                    <a:pt x="0" y="10"/>
                    <a:pt x="0" y="15"/>
                    <a:pt x="0" y="20"/>
                  </a:cubicBezTo>
                  <a:cubicBezTo>
                    <a:pt x="0" y="25"/>
                    <a:pt x="0" y="30"/>
                    <a:pt x="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10">
              <a:extLst>
                <a:ext uri="{FF2B5EF4-FFF2-40B4-BE49-F238E27FC236}">
                  <a16:creationId xmlns:a16="http://schemas.microsoft.com/office/drawing/2014/main" id="{1D4DEBF6-0518-4AF1-9FA8-1BD91D6985DD}"/>
                </a:ext>
              </a:extLst>
            </p:cNvPr>
            <p:cNvSpPr>
              <a:spLocks/>
            </p:cNvSpPr>
            <p:nvPr/>
          </p:nvSpPr>
          <p:spPr bwMode="auto">
            <a:xfrm>
              <a:off x="5135563" y="3881438"/>
              <a:ext cx="19050" cy="146050"/>
            </a:xfrm>
            <a:custGeom>
              <a:avLst/>
              <a:gdLst>
                <a:gd name="T0" fmla="*/ 2 w 5"/>
                <a:gd name="T1" fmla="*/ 6 h 39"/>
                <a:gd name="T2" fmla="*/ 2 w 5"/>
                <a:gd name="T3" fmla="*/ 12 h 39"/>
                <a:gd name="T4" fmla="*/ 3 w 5"/>
                <a:gd name="T5" fmla="*/ 20 h 39"/>
                <a:gd name="T6" fmla="*/ 3 w 5"/>
                <a:gd name="T7" fmla="*/ 23 h 39"/>
                <a:gd name="T8" fmla="*/ 3 w 5"/>
                <a:gd name="T9" fmla="*/ 27 h 39"/>
                <a:gd name="T10" fmla="*/ 2 w 5"/>
                <a:gd name="T11" fmla="*/ 33 h 39"/>
                <a:gd name="T12" fmla="*/ 1 w 5"/>
                <a:gd name="T13" fmla="*/ 37 h 39"/>
                <a:gd name="T14" fmla="*/ 1 w 5"/>
                <a:gd name="T15" fmla="*/ 39 h 39"/>
                <a:gd name="T16" fmla="*/ 2 w 5"/>
                <a:gd name="T17" fmla="*/ 38 h 39"/>
                <a:gd name="T18" fmla="*/ 3 w 5"/>
                <a:gd name="T19" fmla="*/ 33 h 39"/>
                <a:gd name="T20" fmla="*/ 5 w 5"/>
                <a:gd name="T21" fmla="*/ 27 h 39"/>
                <a:gd name="T22" fmla="*/ 5 w 5"/>
                <a:gd name="T23" fmla="*/ 23 h 39"/>
                <a:gd name="T24" fmla="*/ 5 w 5"/>
                <a:gd name="T25" fmla="*/ 19 h 39"/>
                <a:gd name="T26" fmla="*/ 5 w 5"/>
                <a:gd name="T27" fmla="*/ 16 h 39"/>
                <a:gd name="T28" fmla="*/ 4 w 5"/>
                <a:gd name="T29" fmla="*/ 12 h 39"/>
                <a:gd name="T30" fmla="*/ 3 w 5"/>
                <a:gd name="T31" fmla="*/ 6 h 39"/>
                <a:gd name="T32" fmla="*/ 1 w 5"/>
                <a:gd name="T33" fmla="*/ 1 h 39"/>
                <a:gd name="T34" fmla="*/ 0 w 5"/>
                <a:gd name="T35" fmla="*/ 0 h 39"/>
                <a:gd name="T36" fmla="*/ 1 w 5"/>
                <a:gd name="T37" fmla="*/ 2 h 39"/>
                <a:gd name="T38" fmla="*/ 2 w 5"/>
                <a:gd name="T39" fmla="*/ 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39">
                  <a:moveTo>
                    <a:pt x="2" y="6"/>
                  </a:moveTo>
                  <a:cubicBezTo>
                    <a:pt x="2" y="8"/>
                    <a:pt x="2" y="10"/>
                    <a:pt x="2" y="12"/>
                  </a:cubicBezTo>
                  <a:cubicBezTo>
                    <a:pt x="3" y="15"/>
                    <a:pt x="3" y="17"/>
                    <a:pt x="3" y="20"/>
                  </a:cubicBezTo>
                  <a:cubicBezTo>
                    <a:pt x="3" y="21"/>
                    <a:pt x="3" y="22"/>
                    <a:pt x="3" y="23"/>
                  </a:cubicBezTo>
                  <a:cubicBezTo>
                    <a:pt x="3" y="24"/>
                    <a:pt x="3" y="26"/>
                    <a:pt x="3" y="27"/>
                  </a:cubicBezTo>
                  <a:cubicBezTo>
                    <a:pt x="3" y="29"/>
                    <a:pt x="2" y="31"/>
                    <a:pt x="2" y="33"/>
                  </a:cubicBezTo>
                  <a:cubicBezTo>
                    <a:pt x="2" y="35"/>
                    <a:pt x="1" y="36"/>
                    <a:pt x="1" y="37"/>
                  </a:cubicBezTo>
                  <a:cubicBezTo>
                    <a:pt x="1" y="38"/>
                    <a:pt x="1" y="39"/>
                    <a:pt x="1" y="39"/>
                  </a:cubicBezTo>
                  <a:cubicBezTo>
                    <a:pt x="1" y="39"/>
                    <a:pt x="1" y="39"/>
                    <a:pt x="2" y="38"/>
                  </a:cubicBezTo>
                  <a:cubicBezTo>
                    <a:pt x="2" y="37"/>
                    <a:pt x="3" y="35"/>
                    <a:pt x="3" y="33"/>
                  </a:cubicBezTo>
                  <a:cubicBezTo>
                    <a:pt x="4" y="31"/>
                    <a:pt x="4" y="29"/>
                    <a:pt x="5" y="27"/>
                  </a:cubicBezTo>
                  <a:cubicBezTo>
                    <a:pt x="5" y="26"/>
                    <a:pt x="5" y="25"/>
                    <a:pt x="5" y="23"/>
                  </a:cubicBezTo>
                  <a:cubicBezTo>
                    <a:pt x="5" y="22"/>
                    <a:pt x="5" y="21"/>
                    <a:pt x="5" y="19"/>
                  </a:cubicBezTo>
                  <a:cubicBezTo>
                    <a:pt x="5" y="18"/>
                    <a:pt x="5" y="17"/>
                    <a:pt x="5" y="16"/>
                  </a:cubicBezTo>
                  <a:cubicBezTo>
                    <a:pt x="5" y="14"/>
                    <a:pt x="4" y="13"/>
                    <a:pt x="4" y="12"/>
                  </a:cubicBezTo>
                  <a:cubicBezTo>
                    <a:pt x="4" y="10"/>
                    <a:pt x="3" y="8"/>
                    <a:pt x="3" y="6"/>
                  </a:cubicBezTo>
                  <a:cubicBezTo>
                    <a:pt x="2" y="4"/>
                    <a:pt x="2" y="3"/>
                    <a:pt x="1" y="1"/>
                  </a:cubicBezTo>
                  <a:cubicBezTo>
                    <a:pt x="1" y="0"/>
                    <a:pt x="0" y="0"/>
                    <a:pt x="0" y="0"/>
                  </a:cubicBezTo>
                  <a:cubicBezTo>
                    <a:pt x="0" y="0"/>
                    <a:pt x="0" y="1"/>
                    <a:pt x="1" y="2"/>
                  </a:cubicBezTo>
                  <a:cubicBezTo>
                    <a:pt x="1" y="3"/>
                    <a:pt x="1" y="4"/>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1">
              <a:extLst>
                <a:ext uri="{FF2B5EF4-FFF2-40B4-BE49-F238E27FC236}">
                  <a16:creationId xmlns:a16="http://schemas.microsoft.com/office/drawing/2014/main" id="{E6458047-24EB-4D83-8CD5-107A8FDC30CF}"/>
                </a:ext>
              </a:extLst>
            </p:cNvPr>
            <p:cNvSpPr>
              <a:spLocks/>
            </p:cNvSpPr>
            <p:nvPr/>
          </p:nvSpPr>
          <p:spPr bwMode="auto">
            <a:xfrm>
              <a:off x="5135563" y="3695700"/>
              <a:ext cx="11113" cy="131763"/>
            </a:xfrm>
            <a:custGeom>
              <a:avLst/>
              <a:gdLst>
                <a:gd name="T0" fmla="*/ 0 w 3"/>
                <a:gd name="T1" fmla="*/ 30 h 35"/>
                <a:gd name="T2" fmla="*/ 0 w 3"/>
                <a:gd name="T3" fmla="*/ 34 h 35"/>
                <a:gd name="T4" fmla="*/ 0 w 3"/>
                <a:gd name="T5" fmla="*/ 35 h 35"/>
                <a:gd name="T6" fmla="*/ 0 w 3"/>
                <a:gd name="T7" fmla="*/ 34 h 35"/>
                <a:gd name="T8" fmla="*/ 1 w 3"/>
                <a:gd name="T9" fmla="*/ 30 h 35"/>
                <a:gd name="T10" fmla="*/ 3 w 3"/>
                <a:gd name="T11" fmla="*/ 24 h 35"/>
                <a:gd name="T12" fmla="*/ 3 w 3"/>
                <a:gd name="T13" fmla="*/ 18 h 35"/>
                <a:gd name="T14" fmla="*/ 3 w 3"/>
                <a:gd name="T15" fmla="*/ 11 h 35"/>
                <a:gd name="T16" fmla="*/ 2 w 3"/>
                <a:gd name="T17" fmla="*/ 5 h 35"/>
                <a:gd name="T18" fmla="*/ 0 w 3"/>
                <a:gd name="T19" fmla="*/ 0 h 35"/>
                <a:gd name="T20" fmla="*/ 0 w 3"/>
                <a:gd name="T21" fmla="*/ 2 h 35"/>
                <a:gd name="T22" fmla="*/ 0 w 3"/>
                <a:gd name="T23" fmla="*/ 6 h 35"/>
                <a:gd name="T24" fmla="*/ 1 w 3"/>
                <a:gd name="T25" fmla="*/ 11 h 35"/>
                <a:gd name="T26" fmla="*/ 1 w 3"/>
                <a:gd name="T27" fmla="*/ 14 h 35"/>
                <a:gd name="T28" fmla="*/ 1 w 3"/>
                <a:gd name="T29" fmla="*/ 18 h 35"/>
                <a:gd name="T30" fmla="*/ 1 w 3"/>
                <a:gd name="T31" fmla="*/ 24 h 35"/>
                <a:gd name="T32" fmla="*/ 0 w 3"/>
                <a:gd name="T33"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 h="35">
                  <a:moveTo>
                    <a:pt x="0" y="30"/>
                  </a:moveTo>
                  <a:cubicBezTo>
                    <a:pt x="0" y="31"/>
                    <a:pt x="0" y="33"/>
                    <a:pt x="0" y="34"/>
                  </a:cubicBezTo>
                  <a:cubicBezTo>
                    <a:pt x="0" y="35"/>
                    <a:pt x="0" y="35"/>
                    <a:pt x="0" y="35"/>
                  </a:cubicBezTo>
                  <a:cubicBezTo>
                    <a:pt x="0" y="35"/>
                    <a:pt x="0" y="35"/>
                    <a:pt x="0" y="34"/>
                  </a:cubicBezTo>
                  <a:cubicBezTo>
                    <a:pt x="0" y="33"/>
                    <a:pt x="1" y="32"/>
                    <a:pt x="1" y="30"/>
                  </a:cubicBezTo>
                  <a:cubicBezTo>
                    <a:pt x="2" y="28"/>
                    <a:pt x="2" y="26"/>
                    <a:pt x="3" y="24"/>
                  </a:cubicBezTo>
                  <a:cubicBezTo>
                    <a:pt x="3" y="22"/>
                    <a:pt x="3" y="20"/>
                    <a:pt x="3" y="18"/>
                  </a:cubicBezTo>
                  <a:cubicBezTo>
                    <a:pt x="3" y="15"/>
                    <a:pt x="3" y="13"/>
                    <a:pt x="3" y="11"/>
                  </a:cubicBezTo>
                  <a:cubicBezTo>
                    <a:pt x="2" y="9"/>
                    <a:pt x="2" y="7"/>
                    <a:pt x="2" y="5"/>
                  </a:cubicBezTo>
                  <a:cubicBezTo>
                    <a:pt x="1" y="2"/>
                    <a:pt x="0" y="0"/>
                    <a:pt x="0" y="0"/>
                  </a:cubicBezTo>
                  <a:cubicBezTo>
                    <a:pt x="0" y="0"/>
                    <a:pt x="0" y="1"/>
                    <a:pt x="0" y="2"/>
                  </a:cubicBezTo>
                  <a:cubicBezTo>
                    <a:pt x="0" y="3"/>
                    <a:pt x="0" y="4"/>
                    <a:pt x="0" y="6"/>
                  </a:cubicBezTo>
                  <a:cubicBezTo>
                    <a:pt x="1" y="7"/>
                    <a:pt x="1" y="9"/>
                    <a:pt x="1" y="11"/>
                  </a:cubicBezTo>
                  <a:cubicBezTo>
                    <a:pt x="1" y="12"/>
                    <a:pt x="1" y="13"/>
                    <a:pt x="1" y="14"/>
                  </a:cubicBezTo>
                  <a:cubicBezTo>
                    <a:pt x="1" y="15"/>
                    <a:pt x="1" y="17"/>
                    <a:pt x="1" y="18"/>
                  </a:cubicBezTo>
                  <a:cubicBezTo>
                    <a:pt x="1" y="20"/>
                    <a:pt x="1" y="22"/>
                    <a:pt x="1" y="24"/>
                  </a:cubicBezTo>
                  <a:cubicBezTo>
                    <a:pt x="1" y="26"/>
                    <a:pt x="0" y="28"/>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0" name="TextBox 49">
            <a:extLst>
              <a:ext uri="{FF2B5EF4-FFF2-40B4-BE49-F238E27FC236}">
                <a16:creationId xmlns:a16="http://schemas.microsoft.com/office/drawing/2014/main" id="{501D420F-F5BC-45E0-8E49-F9DAB1969F95}"/>
              </a:ext>
            </a:extLst>
          </p:cNvPr>
          <p:cNvSpPr txBox="1"/>
          <p:nvPr/>
        </p:nvSpPr>
        <p:spPr>
          <a:xfrm>
            <a:off x="4004759" y="2446383"/>
            <a:ext cx="1344849" cy="369332"/>
          </a:xfrm>
          <a:prstGeom prst="rect">
            <a:avLst/>
          </a:prstGeom>
          <a:noFill/>
        </p:spPr>
        <p:txBody>
          <a:bodyPr wrap="square" rtlCol="0">
            <a:spAutoFit/>
          </a:bodyPr>
          <a:lstStyle/>
          <a:p>
            <a:pPr algn="ctr"/>
            <a:r>
              <a:rPr lang="en-US">
                <a:solidFill>
                  <a:schemeClr val="accent2"/>
                </a:solidFill>
                <a:latin typeface="Inter" panose="020B0502030000000004" pitchFamily="34" charset="0"/>
                <a:ea typeface="Inter" panose="020B0502030000000004" pitchFamily="34" charset="0"/>
              </a:rPr>
              <a:t>2019</a:t>
            </a:r>
          </a:p>
        </p:txBody>
      </p:sp>
      <p:sp>
        <p:nvSpPr>
          <p:cNvPr id="33" name="Oval 32">
            <a:extLst>
              <a:ext uri="{FF2B5EF4-FFF2-40B4-BE49-F238E27FC236}">
                <a16:creationId xmlns:a16="http://schemas.microsoft.com/office/drawing/2014/main" id="{91517869-DD6E-47E7-9CED-E92BF5EC6186}"/>
              </a:ext>
            </a:extLst>
          </p:cNvPr>
          <p:cNvSpPr/>
          <p:nvPr/>
        </p:nvSpPr>
        <p:spPr>
          <a:xfrm>
            <a:off x="6214581" y="1994874"/>
            <a:ext cx="2600474" cy="2600474"/>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TextBox 46">
            <a:extLst>
              <a:ext uri="{FF2B5EF4-FFF2-40B4-BE49-F238E27FC236}">
                <a16:creationId xmlns:a16="http://schemas.microsoft.com/office/drawing/2014/main" id="{F02B5A53-95A3-46C0-9C42-FCDFD07F8A8A}"/>
              </a:ext>
            </a:extLst>
          </p:cNvPr>
          <p:cNvSpPr txBox="1"/>
          <p:nvPr/>
        </p:nvSpPr>
        <p:spPr>
          <a:xfrm>
            <a:off x="6842394"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48" name="TextBox 47">
            <a:extLst>
              <a:ext uri="{FF2B5EF4-FFF2-40B4-BE49-F238E27FC236}">
                <a16:creationId xmlns:a16="http://schemas.microsoft.com/office/drawing/2014/main" id="{E0C28690-CD6E-4EEC-8323-E4E726E3F667}"/>
              </a:ext>
            </a:extLst>
          </p:cNvPr>
          <p:cNvSpPr txBox="1"/>
          <p:nvPr/>
        </p:nvSpPr>
        <p:spPr>
          <a:xfrm>
            <a:off x="6310522"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grpSp>
        <p:nvGrpSpPr>
          <p:cNvPr id="26" name="Group 25">
            <a:extLst>
              <a:ext uri="{FF2B5EF4-FFF2-40B4-BE49-F238E27FC236}">
                <a16:creationId xmlns:a16="http://schemas.microsoft.com/office/drawing/2014/main" id="{7798B945-0934-4B95-BBB5-F75C4FC59C18}"/>
              </a:ext>
            </a:extLst>
          </p:cNvPr>
          <p:cNvGrpSpPr/>
          <p:nvPr/>
        </p:nvGrpSpPr>
        <p:grpSpPr>
          <a:xfrm>
            <a:off x="9964109" y="2911687"/>
            <a:ext cx="776686" cy="1193026"/>
            <a:chOff x="7631113" y="2428875"/>
            <a:chExt cx="1365250" cy="2097088"/>
          </a:xfrm>
          <a:solidFill>
            <a:schemeClr val="accent4"/>
          </a:solidFill>
        </p:grpSpPr>
        <p:sp>
          <p:nvSpPr>
            <p:cNvPr id="15" name="Freeform 12">
              <a:extLst>
                <a:ext uri="{FF2B5EF4-FFF2-40B4-BE49-F238E27FC236}">
                  <a16:creationId xmlns:a16="http://schemas.microsoft.com/office/drawing/2014/main" id="{5F1730A0-7C75-4C99-AA0A-ACECF991D6E4}"/>
                </a:ext>
              </a:extLst>
            </p:cNvPr>
            <p:cNvSpPr>
              <a:spLocks noEditPoints="1"/>
            </p:cNvSpPr>
            <p:nvPr/>
          </p:nvSpPr>
          <p:spPr bwMode="auto">
            <a:xfrm>
              <a:off x="7631113" y="2428875"/>
              <a:ext cx="1365250" cy="2097088"/>
            </a:xfrm>
            <a:custGeom>
              <a:avLst/>
              <a:gdLst>
                <a:gd name="T0" fmla="*/ 313 w 362"/>
                <a:gd name="T1" fmla="*/ 78 h 556"/>
                <a:gd name="T2" fmla="*/ 226 w 362"/>
                <a:gd name="T3" fmla="*/ 58 h 556"/>
                <a:gd name="T4" fmla="*/ 172 w 362"/>
                <a:gd name="T5" fmla="*/ 5 h 556"/>
                <a:gd name="T6" fmla="*/ 92 w 362"/>
                <a:gd name="T7" fmla="*/ 99 h 556"/>
                <a:gd name="T8" fmla="*/ 4 w 362"/>
                <a:gd name="T9" fmla="*/ 110 h 556"/>
                <a:gd name="T10" fmla="*/ 34 w 362"/>
                <a:gd name="T11" fmla="*/ 238 h 556"/>
                <a:gd name="T12" fmla="*/ 92 w 362"/>
                <a:gd name="T13" fmla="*/ 324 h 556"/>
                <a:gd name="T14" fmla="*/ 94 w 362"/>
                <a:gd name="T15" fmla="*/ 333 h 556"/>
                <a:gd name="T16" fmla="*/ 108 w 362"/>
                <a:gd name="T17" fmla="*/ 307 h 556"/>
                <a:gd name="T18" fmla="*/ 102 w 362"/>
                <a:gd name="T19" fmla="*/ 436 h 556"/>
                <a:gd name="T20" fmla="*/ 93 w 362"/>
                <a:gd name="T21" fmla="*/ 556 h 556"/>
                <a:gd name="T22" fmla="*/ 259 w 362"/>
                <a:gd name="T23" fmla="*/ 465 h 556"/>
                <a:gd name="T24" fmla="*/ 215 w 362"/>
                <a:gd name="T25" fmla="*/ 329 h 556"/>
                <a:gd name="T26" fmla="*/ 267 w 362"/>
                <a:gd name="T27" fmla="*/ 332 h 556"/>
                <a:gd name="T28" fmla="*/ 272 w 362"/>
                <a:gd name="T29" fmla="*/ 327 h 556"/>
                <a:gd name="T30" fmla="*/ 303 w 362"/>
                <a:gd name="T31" fmla="*/ 262 h 556"/>
                <a:gd name="T32" fmla="*/ 361 w 362"/>
                <a:gd name="T33" fmla="*/ 130 h 556"/>
                <a:gd name="T34" fmla="*/ 17 w 362"/>
                <a:gd name="T35" fmla="*/ 207 h 556"/>
                <a:gd name="T36" fmla="*/ 17 w 362"/>
                <a:gd name="T37" fmla="*/ 92 h 556"/>
                <a:gd name="T38" fmla="*/ 76 w 362"/>
                <a:gd name="T39" fmla="*/ 87 h 556"/>
                <a:gd name="T40" fmla="*/ 20 w 362"/>
                <a:gd name="T41" fmla="*/ 94 h 556"/>
                <a:gd name="T42" fmla="*/ 21 w 362"/>
                <a:gd name="T43" fmla="*/ 205 h 556"/>
                <a:gd name="T44" fmla="*/ 70 w 362"/>
                <a:gd name="T45" fmla="*/ 267 h 556"/>
                <a:gd name="T46" fmla="*/ 17 w 362"/>
                <a:gd name="T47" fmla="*/ 149 h 556"/>
                <a:gd name="T48" fmla="*/ 75 w 362"/>
                <a:gd name="T49" fmla="*/ 97 h 556"/>
                <a:gd name="T50" fmla="*/ 74 w 362"/>
                <a:gd name="T51" fmla="*/ 142 h 556"/>
                <a:gd name="T52" fmla="*/ 82 w 362"/>
                <a:gd name="T53" fmla="*/ 145 h 556"/>
                <a:gd name="T54" fmla="*/ 228 w 362"/>
                <a:gd name="T55" fmla="*/ 119 h 556"/>
                <a:gd name="T56" fmla="*/ 227 w 362"/>
                <a:gd name="T57" fmla="*/ 293 h 556"/>
                <a:gd name="T58" fmla="*/ 156 w 362"/>
                <a:gd name="T59" fmla="*/ 408 h 556"/>
                <a:gd name="T60" fmla="*/ 233 w 362"/>
                <a:gd name="T61" fmla="*/ 446 h 556"/>
                <a:gd name="T62" fmla="*/ 256 w 362"/>
                <a:gd name="T63" fmla="*/ 547 h 556"/>
                <a:gd name="T64" fmla="*/ 93 w 362"/>
                <a:gd name="T65" fmla="*/ 547 h 556"/>
                <a:gd name="T66" fmla="*/ 137 w 362"/>
                <a:gd name="T67" fmla="*/ 422 h 556"/>
                <a:gd name="T68" fmla="*/ 125 w 362"/>
                <a:gd name="T69" fmla="*/ 85 h 556"/>
                <a:gd name="T70" fmla="*/ 191 w 362"/>
                <a:gd name="T71" fmla="*/ 45 h 556"/>
                <a:gd name="T72" fmla="*/ 212 w 362"/>
                <a:gd name="T73" fmla="*/ 69 h 556"/>
                <a:gd name="T74" fmla="*/ 228 w 362"/>
                <a:gd name="T75" fmla="*/ 119 h 556"/>
                <a:gd name="T76" fmla="*/ 265 w 362"/>
                <a:gd name="T77" fmla="*/ 257 h 556"/>
                <a:gd name="T78" fmla="*/ 264 w 362"/>
                <a:gd name="T79" fmla="*/ 134 h 556"/>
                <a:gd name="T80" fmla="*/ 266 w 362"/>
                <a:gd name="T81" fmla="*/ 158 h 556"/>
                <a:gd name="T82" fmla="*/ 275 w 362"/>
                <a:gd name="T83" fmla="*/ 139 h 556"/>
                <a:gd name="T84" fmla="*/ 288 w 362"/>
                <a:gd name="T85" fmla="*/ 143 h 556"/>
                <a:gd name="T86" fmla="*/ 280 w 362"/>
                <a:gd name="T87" fmla="*/ 104 h 556"/>
                <a:gd name="T88" fmla="*/ 344 w 362"/>
                <a:gd name="T89" fmla="*/ 131 h 556"/>
                <a:gd name="T90" fmla="*/ 294 w 362"/>
                <a:gd name="T91" fmla="*/ 252 h 556"/>
                <a:gd name="T92" fmla="*/ 344 w 362"/>
                <a:gd name="T93" fmla="*/ 196 h 556"/>
                <a:gd name="T94" fmla="*/ 327 w 362"/>
                <a:gd name="T95" fmla="*/ 228 h 556"/>
                <a:gd name="T96" fmla="*/ 303 w 362"/>
                <a:gd name="T97" fmla="*/ 253 h 556"/>
                <a:gd name="T98" fmla="*/ 313 w 362"/>
                <a:gd name="T99" fmla="*/ 237 h 556"/>
                <a:gd name="T100" fmla="*/ 332 w 362"/>
                <a:gd name="T101" fmla="*/ 212 h 556"/>
                <a:gd name="T102" fmla="*/ 347 w 362"/>
                <a:gd name="T103" fmla="*/ 175 h 556"/>
                <a:gd name="T104" fmla="*/ 344 w 362"/>
                <a:gd name="T105" fmla="*/ 95 h 556"/>
                <a:gd name="T106" fmla="*/ 325 w 362"/>
                <a:gd name="T107" fmla="*/ 87 h 556"/>
                <a:gd name="T108" fmla="*/ 306 w 362"/>
                <a:gd name="T109" fmla="*/ 86 h 556"/>
                <a:gd name="T110" fmla="*/ 287 w 362"/>
                <a:gd name="T111" fmla="*/ 90 h 556"/>
                <a:gd name="T112" fmla="*/ 281 w 362"/>
                <a:gd name="T113" fmla="*/ 91 h 556"/>
                <a:gd name="T114" fmla="*/ 310 w 362"/>
                <a:gd name="T115" fmla="*/ 81 h 556"/>
                <a:gd name="T116" fmla="*/ 326 w 362"/>
                <a:gd name="T117" fmla="*/ 82 h 556"/>
                <a:gd name="T118" fmla="*/ 343 w 362"/>
                <a:gd name="T119" fmla="*/ 92 h 556"/>
                <a:gd name="T120" fmla="*/ 347 w 362"/>
                <a:gd name="T121" fmla="*/ 9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2" h="556">
                  <a:moveTo>
                    <a:pt x="361" y="130"/>
                  </a:moveTo>
                  <a:cubicBezTo>
                    <a:pt x="361" y="123"/>
                    <a:pt x="360" y="117"/>
                    <a:pt x="358" y="110"/>
                  </a:cubicBezTo>
                  <a:cubicBezTo>
                    <a:pt x="357" y="104"/>
                    <a:pt x="354" y="97"/>
                    <a:pt x="349" y="91"/>
                  </a:cubicBezTo>
                  <a:cubicBezTo>
                    <a:pt x="344" y="86"/>
                    <a:pt x="337" y="82"/>
                    <a:pt x="331" y="80"/>
                  </a:cubicBezTo>
                  <a:cubicBezTo>
                    <a:pt x="325" y="78"/>
                    <a:pt x="318" y="77"/>
                    <a:pt x="313" y="78"/>
                  </a:cubicBezTo>
                  <a:cubicBezTo>
                    <a:pt x="301" y="78"/>
                    <a:pt x="289" y="80"/>
                    <a:pt x="280" y="87"/>
                  </a:cubicBezTo>
                  <a:cubicBezTo>
                    <a:pt x="276" y="90"/>
                    <a:pt x="272" y="94"/>
                    <a:pt x="270" y="99"/>
                  </a:cubicBezTo>
                  <a:cubicBezTo>
                    <a:pt x="269" y="99"/>
                    <a:pt x="269" y="100"/>
                    <a:pt x="269" y="100"/>
                  </a:cubicBezTo>
                  <a:cubicBezTo>
                    <a:pt x="263" y="88"/>
                    <a:pt x="253" y="81"/>
                    <a:pt x="245" y="77"/>
                  </a:cubicBezTo>
                  <a:cubicBezTo>
                    <a:pt x="243" y="69"/>
                    <a:pt x="237" y="61"/>
                    <a:pt x="226" y="58"/>
                  </a:cubicBezTo>
                  <a:cubicBezTo>
                    <a:pt x="224" y="49"/>
                    <a:pt x="217" y="40"/>
                    <a:pt x="205" y="38"/>
                  </a:cubicBezTo>
                  <a:cubicBezTo>
                    <a:pt x="190" y="5"/>
                    <a:pt x="190" y="5"/>
                    <a:pt x="190" y="5"/>
                  </a:cubicBezTo>
                  <a:cubicBezTo>
                    <a:pt x="188" y="2"/>
                    <a:pt x="185" y="0"/>
                    <a:pt x="181" y="0"/>
                  </a:cubicBezTo>
                  <a:cubicBezTo>
                    <a:pt x="181" y="0"/>
                    <a:pt x="181" y="0"/>
                    <a:pt x="181" y="0"/>
                  </a:cubicBezTo>
                  <a:cubicBezTo>
                    <a:pt x="177" y="0"/>
                    <a:pt x="174" y="2"/>
                    <a:pt x="172" y="5"/>
                  </a:cubicBezTo>
                  <a:cubicBezTo>
                    <a:pt x="157" y="38"/>
                    <a:pt x="157" y="38"/>
                    <a:pt x="157" y="38"/>
                  </a:cubicBezTo>
                  <a:cubicBezTo>
                    <a:pt x="145" y="40"/>
                    <a:pt x="138" y="49"/>
                    <a:pt x="135" y="58"/>
                  </a:cubicBezTo>
                  <a:cubicBezTo>
                    <a:pt x="124" y="61"/>
                    <a:pt x="119" y="69"/>
                    <a:pt x="116" y="77"/>
                  </a:cubicBezTo>
                  <a:cubicBezTo>
                    <a:pt x="108" y="81"/>
                    <a:pt x="99" y="88"/>
                    <a:pt x="93" y="100"/>
                  </a:cubicBezTo>
                  <a:cubicBezTo>
                    <a:pt x="93" y="100"/>
                    <a:pt x="92" y="99"/>
                    <a:pt x="92" y="99"/>
                  </a:cubicBezTo>
                  <a:cubicBezTo>
                    <a:pt x="90" y="94"/>
                    <a:pt x="86" y="90"/>
                    <a:pt x="82" y="87"/>
                  </a:cubicBezTo>
                  <a:cubicBezTo>
                    <a:pt x="72" y="80"/>
                    <a:pt x="61" y="78"/>
                    <a:pt x="49" y="78"/>
                  </a:cubicBezTo>
                  <a:cubicBezTo>
                    <a:pt x="43" y="77"/>
                    <a:pt x="37" y="78"/>
                    <a:pt x="31" y="80"/>
                  </a:cubicBezTo>
                  <a:cubicBezTo>
                    <a:pt x="24" y="82"/>
                    <a:pt x="18" y="86"/>
                    <a:pt x="13" y="91"/>
                  </a:cubicBezTo>
                  <a:cubicBezTo>
                    <a:pt x="8" y="97"/>
                    <a:pt x="5" y="104"/>
                    <a:pt x="4" y="110"/>
                  </a:cubicBezTo>
                  <a:cubicBezTo>
                    <a:pt x="2" y="117"/>
                    <a:pt x="1" y="123"/>
                    <a:pt x="1" y="130"/>
                  </a:cubicBezTo>
                  <a:cubicBezTo>
                    <a:pt x="0" y="136"/>
                    <a:pt x="0" y="143"/>
                    <a:pt x="0" y="149"/>
                  </a:cubicBezTo>
                  <a:cubicBezTo>
                    <a:pt x="0" y="155"/>
                    <a:pt x="1" y="162"/>
                    <a:pt x="2" y="169"/>
                  </a:cubicBezTo>
                  <a:cubicBezTo>
                    <a:pt x="3" y="182"/>
                    <a:pt x="7" y="195"/>
                    <a:pt x="13" y="206"/>
                  </a:cubicBezTo>
                  <a:cubicBezTo>
                    <a:pt x="19" y="218"/>
                    <a:pt x="26" y="229"/>
                    <a:pt x="34" y="238"/>
                  </a:cubicBezTo>
                  <a:cubicBezTo>
                    <a:pt x="42" y="247"/>
                    <a:pt x="50" y="255"/>
                    <a:pt x="58" y="262"/>
                  </a:cubicBezTo>
                  <a:cubicBezTo>
                    <a:pt x="67" y="269"/>
                    <a:pt x="74" y="276"/>
                    <a:pt x="81" y="282"/>
                  </a:cubicBezTo>
                  <a:cubicBezTo>
                    <a:pt x="88" y="288"/>
                    <a:pt x="93" y="294"/>
                    <a:pt x="96" y="300"/>
                  </a:cubicBezTo>
                  <a:cubicBezTo>
                    <a:pt x="99" y="305"/>
                    <a:pt x="99" y="310"/>
                    <a:pt x="97" y="315"/>
                  </a:cubicBezTo>
                  <a:cubicBezTo>
                    <a:pt x="96" y="319"/>
                    <a:pt x="93" y="322"/>
                    <a:pt x="92" y="324"/>
                  </a:cubicBezTo>
                  <a:cubicBezTo>
                    <a:pt x="91" y="325"/>
                    <a:pt x="90" y="326"/>
                    <a:pt x="90" y="327"/>
                  </a:cubicBezTo>
                  <a:cubicBezTo>
                    <a:pt x="89" y="327"/>
                    <a:pt x="89" y="328"/>
                    <a:pt x="89" y="328"/>
                  </a:cubicBezTo>
                  <a:cubicBezTo>
                    <a:pt x="89" y="328"/>
                    <a:pt x="89" y="328"/>
                    <a:pt x="89" y="328"/>
                  </a:cubicBezTo>
                  <a:cubicBezTo>
                    <a:pt x="88" y="329"/>
                    <a:pt x="88" y="331"/>
                    <a:pt x="89" y="333"/>
                  </a:cubicBezTo>
                  <a:cubicBezTo>
                    <a:pt x="91" y="334"/>
                    <a:pt x="93" y="334"/>
                    <a:pt x="94" y="333"/>
                  </a:cubicBezTo>
                  <a:cubicBezTo>
                    <a:pt x="94" y="333"/>
                    <a:pt x="95" y="332"/>
                    <a:pt x="95" y="332"/>
                  </a:cubicBezTo>
                  <a:cubicBezTo>
                    <a:pt x="96" y="331"/>
                    <a:pt x="97" y="331"/>
                    <a:pt x="98" y="329"/>
                  </a:cubicBezTo>
                  <a:cubicBezTo>
                    <a:pt x="100" y="327"/>
                    <a:pt x="103" y="324"/>
                    <a:pt x="106" y="318"/>
                  </a:cubicBezTo>
                  <a:cubicBezTo>
                    <a:pt x="107" y="315"/>
                    <a:pt x="108" y="312"/>
                    <a:pt x="108" y="308"/>
                  </a:cubicBezTo>
                  <a:cubicBezTo>
                    <a:pt x="108" y="307"/>
                    <a:pt x="108" y="307"/>
                    <a:pt x="108" y="307"/>
                  </a:cubicBezTo>
                  <a:cubicBezTo>
                    <a:pt x="122" y="319"/>
                    <a:pt x="139" y="326"/>
                    <a:pt x="147" y="329"/>
                  </a:cubicBezTo>
                  <a:cubicBezTo>
                    <a:pt x="160" y="363"/>
                    <a:pt x="152" y="389"/>
                    <a:pt x="148" y="398"/>
                  </a:cubicBezTo>
                  <a:cubicBezTo>
                    <a:pt x="138" y="400"/>
                    <a:pt x="132" y="407"/>
                    <a:pt x="129" y="413"/>
                  </a:cubicBezTo>
                  <a:cubicBezTo>
                    <a:pt x="105" y="416"/>
                    <a:pt x="102" y="434"/>
                    <a:pt x="102" y="435"/>
                  </a:cubicBezTo>
                  <a:cubicBezTo>
                    <a:pt x="102" y="435"/>
                    <a:pt x="102" y="435"/>
                    <a:pt x="102" y="436"/>
                  </a:cubicBezTo>
                  <a:cubicBezTo>
                    <a:pt x="102" y="465"/>
                    <a:pt x="102" y="465"/>
                    <a:pt x="102" y="465"/>
                  </a:cubicBezTo>
                  <a:cubicBezTo>
                    <a:pt x="100" y="465"/>
                    <a:pt x="97" y="466"/>
                    <a:pt x="95" y="467"/>
                  </a:cubicBezTo>
                  <a:cubicBezTo>
                    <a:pt x="87" y="472"/>
                    <a:pt x="83" y="479"/>
                    <a:pt x="83" y="488"/>
                  </a:cubicBezTo>
                  <a:cubicBezTo>
                    <a:pt x="83" y="547"/>
                    <a:pt x="83" y="547"/>
                    <a:pt x="83" y="547"/>
                  </a:cubicBezTo>
                  <a:cubicBezTo>
                    <a:pt x="83" y="552"/>
                    <a:pt x="87" y="556"/>
                    <a:pt x="93" y="556"/>
                  </a:cubicBezTo>
                  <a:cubicBezTo>
                    <a:pt x="181" y="556"/>
                    <a:pt x="181" y="556"/>
                    <a:pt x="181" y="556"/>
                  </a:cubicBezTo>
                  <a:cubicBezTo>
                    <a:pt x="269" y="556"/>
                    <a:pt x="269" y="556"/>
                    <a:pt x="269" y="556"/>
                  </a:cubicBezTo>
                  <a:cubicBezTo>
                    <a:pt x="274" y="556"/>
                    <a:pt x="279" y="552"/>
                    <a:pt x="279" y="547"/>
                  </a:cubicBezTo>
                  <a:cubicBezTo>
                    <a:pt x="279" y="488"/>
                    <a:pt x="279" y="488"/>
                    <a:pt x="279" y="488"/>
                  </a:cubicBezTo>
                  <a:cubicBezTo>
                    <a:pt x="279" y="476"/>
                    <a:pt x="271" y="467"/>
                    <a:pt x="259" y="465"/>
                  </a:cubicBezTo>
                  <a:cubicBezTo>
                    <a:pt x="259" y="436"/>
                    <a:pt x="259" y="436"/>
                    <a:pt x="259" y="436"/>
                  </a:cubicBezTo>
                  <a:cubicBezTo>
                    <a:pt x="259" y="435"/>
                    <a:pt x="259" y="435"/>
                    <a:pt x="259" y="435"/>
                  </a:cubicBezTo>
                  <a:cubicBezTo>
                    <a:pt x="259" y="434"/>
                    <a:pt x="257" y="416"/>
                    <a:pt x="232" y="413"/>
                  </a:cubicBezTo>
                  <a:cubicBezTo>
                    <a:pt x="229" y="407"/>
                    <a:pt x="224" y="400"/>
                    <a:pt x="214" y="398"/>
                  </a:cubicBezTo>
                  <a:cubicBezTo>
                    <a:pt x="210" y="389"/>
                    <a:pt x="202" y="363"/>
                    <a:pt x="215" y="329"/>
                  </a:cubicBezTo>
                  <a:cubicBezTo>
                    <a:pt x="223" y="326"/>
                    <a:pt x="240" y="319"/>
                    <a:pt x="254" y="307"/>
                  </a:cubicBezTo>
                  <a:cubicBezTo>
                    <a:pt x="254" y="307"/>
                    <a:pt x="254" y="307"/>
                    <a:pt x="254" y="308"/>
                  </a:cubicBezTo>
                  <a:cubicBezTo>
                    <a:pt x="254" y="312"/>
                    <a:pt x="255" y="315"/>
                    <a:pt x="256" y="318"/>
                  </a:cubicBezTo>
                  <a:cubicBezTo>
                    <a:pt x="259" y="324"/>
                    <a:pt x="262" y="327"/>
                    <a:pt x="264" y="329"/>
                  </a:cubicBezTo>
                  <a:cubicBezTo>
                    <a:pt x="265" y="331"/>
                    <a:pt x="266" y="331"/>
                    <a:pt x="267" y="332"/>
                  </a:cubicBezTo>
                  <a:cubicBezTo>
                    <a:pt x="267" y="332"/>
                    <a:pt x="268" y="333"/>
                    <a:pt x="268" y="333"/>
                  </a:cubicBezTo>
                  <a:cubicBezTo>
                    <a:pt x="269" y="334"/>
                    <a:pt x="271" y="334"/>
                    <a:pt x="272" y="333"/>
                  </a:cubicBezTo>
                  <a:cubicBezTo>
                    <a:pt x="274" y="332"/>
                    <a:pt x="274" y="329"/>
                    <a:pt x="273" y="328"/>
                  </a:cubicBezTo>
                  <a:cubicBezTo>
                    <a:pt x="273" y="328"/>
                    <a:pt x="273" y="328"/>
                    <a:pt x="273" y="328"/>
                  </a:cubicBezTo>
                  <a:cubicBezTo>
                    <a:pt x="273" y="328"/>
                    <a:pt x="272" y="327"/>
                    <a:pt x="272" y="327"/>
                  </a:cubicBezTo>
                  <a:cubicBezTo>
                    <a:pt x="272" y="326"/>
                    <a:pt x="271" y="325"/>
                    <a:pt x="270" y="324"/>
                  </a:cubicBezTo>
                  <a:cubicBezTo>
                    <a:pt x="268" y="322"/>
                    <a:pt x="266" y="319"/>
                    <a:pt x="264" y="315"/>
                  </a:cubicBezTo>
                  <a:cubicBezTo>
                    <a:pt x="263" y="310"/>
                    <a:pt x="263" y="305"/>
                    <a:pt x="266" y="300"/>
                  </a:cubicBezTo>
                  <a:cubicBezTo>
                    <a:pt x="269" y="294"/>
                    <a:pt x="274" y="288"/>
                    <a:pt x="281" y="282"/>
                  </a:cubicBezTo>
                  <a:cubicBezTo>
                    <a:pt x="287" y="276"/>
                    <a:pt x="295" y="269"/>
                    <a:pt x="303" y="262"/>
                  </a:cubicBezTo>
                  <a:cubicBezTo>
                    <a:pt x="311" y="255"/>
                    <a:pt x="320" y="247"/>
                    <a:pt x="328" y="238"/>
                  </a:cubicBezTo>
                  <a:cubicBezTo>
                    <a:pt x="336" y="229"/>
                    <a:pt x="343" y="218"/>
                    <a:pt x="349" y="206"/>
                  </a:cubicBezTo>
                  <a:cubicBezTo>
                    <a:pt x="355" y="195"/>
                    <a:pt x="358" y="182"/>
                    <a:pt x="360" y="169"/>
                  </a:cubicBezTo>
                  <a:cubicBezTo>
                    <a:pt x="361" y="162"/>
                    <a:pt x="362" y="155"/>
                    <a:pt x="362" y="149"/>
                  </a:cubicBezTo>
                  <a:cubicBezTo>
                    <a:pt x="362" y="143"/>
                    <a:pt x="362" y="136"/>
                    <a:pt x="361" y="130"/>
                  </a:cubicBezTo>
                  <a:close/>
                  <a:moveTo>
                    <a:pt x="70" y="267"/>
                  </a:moveTo>
                  <a:cubicBezTo>
                    <a:pt x="69" y="266"/>
                    <a:pt x="66" y="264"/>
                    <a:pt x="64" y="261"/>
                  </a:cubicBezTo>
                  <a:cubicBezTo>
                    <a:pt x="58" y="257"/>
                    <a:pt x="50" y="250"/>
                    <a:pt x="42" y="241"/>
                  </a:cubicBezTo>
                  <a:cubicBezTo>
                    <a:pt x="38" y="237"/>
                    <a:pt x="33" y="232"/>
                    <a:pt x="29" y="226"/>
                  </a:cubicBezTo>
                  <a:cubicBezTo>
                    <a:pt x="25" y="220"/>
                    <a:pt x="21" y="214"/>
                    <a:pt x="17" y="207"/>
                  </a:cubicBezTo>
                  <a:cubicBezTo>
                    <a:pt x="14" y="200"/>
                    <a:pt x="10" y="193"/>
                    <a:pt x="8" y="185"/>
                  </a:cubicBezTo>
                  <a:cubicBezTo>
                    <a:pt x="6" y="177"/>
                    <a:pt x="4" y="169"/>
                    <a:pt x="4" y="160"/>
                  </a:cubicBezTo>
                  <a:cubicBezTo>
                    <a:pt x="3" y="152"/>
                    <a:pt x="3" y="144"/>
                    <a:pt x="4" y="136"/>
                  </a:cubicBezTo>
                  <a:cubicBezTo>
                    <a:pt x="4" y="127"/>
                    <a:pt x="5" y="119"/>
                    <a:pt x="7" y="112"/>
                  </a:cubicBezTo>
                  <a:cubicBezTo>
                    <a:pt x="9" y="104"/>
                    <a:pt x="12" y="97"/>
                    <a:pt x="17" y="92"/>
                  </a:cubicBezTo>
                  <a:cubicBezTo>
                    <a:pt x="23" y="86"/>
                    <a:pt x="29" y="83"/>
                    <a:pt x="36" y="82"/>
                  </a:cubicBezTo>
                  <a:cubicBezTo>
                    <a:pt x="42" y="81"/>
                    <a:pt x="48" y="80"/>
                    <a:pt x="53" y="81"/>
                  </a:cubicBezTo>
                  <a:cubicBezTo>
                    <a:pt x="58" y="81"/>
                    <a:pt x="62" y="82"/>
                    <a:pt x="66" y="83"/>
                  </a:cubicBezTo>
                  <a:cubicBezTo>
                    <a:pt x="69" y="83"/>
                    <a:pt x="72" y="85"/>
                    <a:pt x="73" y="86"/>
                  </a:cubicBezTo>
                  <a:cubicBezTo>
                    <a:pt x="75" y="86"/>
                    <a:pt x="76" y="87"/>
                    <a:pt x="76" y="87"/>
                  </a:cubicBezTo>
                  <a:cubicBezTo>
                    <a:pt x="76" y="87"/>
                    <a:pt x="75" y="87"/>
                    <a:pt x="73" y="86"/>
                  </a:cubicBezTo>
                  <a:cubicBezTo>
                    <a:pt x="71" y="85"/>
                    <a:pt x="69" y="84"/>
                    <a:pt x="65" y="84"/>
                  </a:cubicBezTo>
                  <a:cubicBezTo>
                    <a:pt x="62" y="83"/>
                    <a:pt x="57" y="83"/>
                    <a:pt x="53" y="83"/>
                  </a:cubicBezTo>
                  <a:cubicBezTo>
                    <a:pt x="48" y="83"/>
                    <a:pt x="42" y="84"/>
                    <a:pt x="36" y="85"/>
                  </a:cubicBezTo>
                  <a:cubicBezTo>
                    <a:pt x="31" y="87"/>
                    <a:pt x="25" y="89"/>
                    <a:pt x="20" y="94"/>
                  </a:cubicBezTo>
                  <a:cubicBezTo>
                    <a:pt x="16" y="99"/>
                    <a:pt x="13" y="106"/>
                    <a:pt x="11" y="113"/>
                  </a:cubicBezTo>
                  <a:cubicBezTo>
                    <a:pt x="9" y="120"/>
                    <a:pt x="8" y="128"/>
                    <a:pt x="8" y="136"/>
                  </a:cubicBezTo>
                  <a:cubicBezTo>
                    <a:pt x="8" y="144"/>
                    <a:pt x="8" y="152"/>
                    <a:pt x="8" y="160"/>
                  </a:cubicBezTo>
                  <a:cubicBezTo>
                    <a:pt x="9" y="168"/>
                    <a:pt x="11" y="176"/>
                    <a:pt x="13" y="183"/>
                  </a:cubicBezTo>
                  <a:cubicBezTo>
                    <a:pt x="15" y="191"/>
                    <a:pt x="18" y="198"/>
                    <a:pt x="21" y="205"/>
                  </a:cubicBezTo>
                  <a:cubicBezTo>
                    <a:pt x="25" y="212"/>
                    <a:pt x="28" y="218"/>
                    <a:pt x="32" y="224"/>
                  </a:cubicBezTo>
                  <a:cubicBezTo>
                    <a:pt x="36" y="229"/>
                    <a:pt x="40" y="234"/>
                    <a:pt x="44" y="239"/>
                  </a:cubicBezTo>
                  <a:cubicBezTo>
                    <a:pt x="52" y="248"/>
                    <a:pt x="59" y="256"/>
                    <a:pt x="64" y="261"/>
                  </a:cubicBezTo>
                  <a:cubicBezTo>
                    <a:pt x="69" y="266"/>
                    <a:pt x="72" y="269"/>
                    <a:pt x="72" y="269"/>
                  </a:cubicBezTo>
                  <a:cubicBezTo>
                    <a:pt x="72" y="269"/>
                    <a:pt x="72" y="268"/>
                    <a:pt x="70" y="267"/>
                  </a:cubicBezTo>
                  <a:close/>
                  <a:moveTo>
                    <a:pt x="68" y="252"/>
                  </a:moveTo>
                  <a:cubicBezTo>
                    <a:pt x="60" y="245"/>
                    <a:pt x="53" y="237"/>
                    <a:pt x="46" y="228"/>
                  </a:cubicBezTo>
                  <a:cubicBezTo>
                    <a:pt x="39" y="219"/>
                    <a:pt x="32" y="210"/>
                    <a:pt x="28" y="199"/>
                  </a:cubicBezTo>
                  <a:cubicBezTo>
                    <a:pt x="23" y="189"/>
                    <a:pt x="20" y="178"/>
                    <a:pt x="18" y="166"/>
                  </a:cubicBezTo>
                  <a:cubicBezTo>
                    <a:pt x="17" y="160"/>
                    <a:pt x="17" y="155"/>
                    <a:pt x="17" y="149"/>
                  </a:cubicBezTo>
                  <a:cubicBezTo>
                    <a:pt x="17" y="143"/>
                    <a:pt x="17" y="137"/>
                    <a:pt x="18" y="131"/>
                  </a:cubicBezTo>
                  <a:cubicBezTo>
                    <a:pt x="18" y="120"/>
                    <a:pt x="20" y="108"/>
                    <a:pt x="25" y="102"/>
                  </a:cubicBezTo>
                  <a:cubicBezTo>
                    <a:pt x="28" y="98"/>
                    <a:pt x="31" y="96"/>
                    <a:pt x="36" y="94"/>
                  </a:cubicBezTo>
                  <a:cubicBezTo>
                    <a:pt x="40" y="93"/>
                    <a:pt x="45" y="92"/>
                    <a:pt x="49" y="92"/>
                  </a:cubicBezTo>
                  <a:cubicBezTo>
                    <a:pt x="59" y="91"/>
                    <a:pt x="68" y="93"/>
                    <a:pt x="75" y="97"/>
                  </a:cubicBezTo>
                  <a:cubicBezTo>
                    <a:pt x="78" y="99"/>
                    <a:pt x="80" y="102"/>
                    <a:pt x="82" y="104"/>
                  </a:cubicBezTo>
                  <a:cubicBezTo>
                    <a:pt x="84" y="107"/>
                    <a:pt x="85" y="110"/>
                    <a:pt x="85" y="113"/>
                  </a:cubicBezTo>
                  <a:cubicBezTo>
                    <a:pt x="86" y="120"/>
                    <a:pt x="84" y="125"/>
                    <a:pt x="82" y="130"/>
                  </a:cubicBezTo>
                  <a:cubicBezTo>
                    <a:pt x="80" y="134"/>
                    <a:pt x="78" y="138"/>
                    <a:pt x="76" y="140"/>
                  </a:cubicBezTo>
                  <a:cubicBezTo>
                    <a:pt x="75" y="141"/>
                    <a:pt x="75" y="142"/>
                    <a:pt x="74" y="142"/>
                  </a:cubicBezTo>
                  <a:cubicBezTo>
                    <a:pt x="74" y="143"/>
                    <a:pt x="73" y="143"/>
                    <a:pt x="73" y="143"/>
                  </a:cubicBezTo>
                  <a:cubicBezTo>
                    <a:pt x="72" y="144"/>
                    <a:pt x="72" y="146"/>
                    <a:pt x="74" y="148"/>
                  </a:cubicBezTo>
                  <a:cubicBezTo>
                    <a:pt x="75" y="149"/>
                    <a:pt x="77" y="149"/>
                    <a:pt x="79" y="148"/>
                  </a:cubicBezTo>
                  <a:cubicBezTo>
                    <a:pt x="79" y="148"/>
                    <a:pt x="79" y="148"/>
                    <a:pt x="79" y="147"/>
                  </a:cubicBezTo>
                  <a:cubicBezTo>
                    <a:pt x="80" y="147"/>
                    <a:pt x="81" y="146"/>
                    <a:pt x="82" y="145"/>
                  </a:cubicBezTo>
                  <a:cubicBezTo>
                    <a:pt x="83" y="143"/>
                    <a:pt x="85" y="141"/>
                    <a:pt x="87" y="139"/>
                  </a:cubicBezTo>
                  <a:cubicBezTo>
                    <a:pt x="87" y="263"/>
                    <a:pt x="87" y="263"/>
                    <a:pt x="87" y="263"/>
                  </a:cubicBezTo>
                  <a:cubicBezTo>
                    <a:pt x="87" y="266"/>
                    <a:pt x="87" y="269"/>
                    <a:pt x="88" y="271"/>
                  </a:cubicBezTo>
                  <a:cubicBezTo>
                    <a:pt x="81" y="265"/>
                    <a:pt x="75" y="259"/>
                    <a:pt x="68" y="252"/>
                  </a:cubicBezTo>
                  <a:close/>
                  <a:moveTo>
                    <a:pt x="228" y="119"/>
                  </a:moveTo>
                  <a:cubicBezTo>
                    <a:pt x="103" y="122"/>
                    <a:pt x="103" y="122"/>
                    <a:pt x="103" y="122"/>
                  </a:cubicBezTo>
                  <a:cubicBezTo>
                    <a:pt x="228" y="125"/>
                    <a:pt x="228" y="125"/>
                    <a:pt x="228" y="125"/>
                  </a:cubicBezTo>
                  <a:cubicBezTo>
                    <a:pt x="228" y="162"/>
                    <a:pt x="228" y="269"/>
                    <a:pt x="228" y="287"/>
                  </a:cubicBezTo>
                  <a:cubicBezTo>
                    <a:pt x="115" y="290"/>
                    <a:pt x="115" y="290"/>
                    <a:pt x="115" y="290"/>
                  </a:cubicBezTo>
                  <a:cubicBezTo>
                    <a:pt x="227" y="293"/>
                    <a:pt x="227" y="293"/>
                    <a:pt x="227" y="293"/>
                  </a:cubicBezTo>
                  <a:cubicBezTo>
                    <a:pt x="223" y="305"/>
                    <a:pt x="207" y="314"/>
                    <a:pt x="198" y="318"/>
                  </a:cubicBezTo>
                  <a:cubicBezTo>
                    <a:pt x="156" y="321"/>
                    <a:pt x="156" y="321"/>
                    <a:pt x="156" y="321"/>
                  </a:cubicBezTo>
                  <a:cubicBezTo>
                    <a:pt x="193" y="323"/>
                    <a:pt x="193" y="323"/>
                    <a:pt x="193" y="323"/>
                  </a:cubicBezTo>
                  <a:cubicBezTo>
                    <a:pt x="194" y="333"/>
                    <a:pt x="198" y="372"/>
                    <a:pt x="193" y="405"/>
                  </a:cubicBezTo>
                  <a:cubicBezTo>
                    <a:pt x="156" y="408"/>
                    <a:pt x="156" y="408"/>
                    <a:pt x="156" y="408"/>
                  </a:cubicBezTo>
                  <a:cubicBezTo>
                    <a:pt x="196" y="410"/>
                    <a:pt x="196" y="410"/>
                    <a:pt x="196" y="410"/>
                  </a:cubicBezTo>
                  <a:cubicBezTo>
                    <a:pt x="198" y="412"/>
                    <a:pt x="200" y="415"/>
                    <a:pt x="200" y="420"/>
                  </a:cubicBezTo>
                  <a:cubicBezTo>
                    <a:pt x="139" y="422"/>
                    <a:pt x="139" y="422"/>
                    <a:pt x="139" y="422"/>
                  </a:cubicBezTo>
                  <a:cubicBezTo>
                    <a:pt x="214" y="425"/>
                    <a:pt x="214" y="425"/>
                    <a:pt x="214" y="425"/>
                  </a:cubicBezTo>
                  <a:cubicBezTo>
                    <a:pt x="223" y="428"/>
                    <a:pt x="233" y="434"/>
                    <a:pt x="233" y="446"/>
                  </a:cubicBezTo>
                  <a:cubicBezTo>
                    <a:pt x="233" y="460"/>
                    <a:pt x="233" y="467"/>
                    <a:pt x="233" y="471"/>
                  </a:cubicBezTo>
                  <a:cubicBezTo>
                    <a:pt x="116" y="474"/>
                    <a:pt x="116" y="474"/>
                    <a:pt x="116" y="474"/>
                  </a:cubicBezTo>
                  <a:cubicBezTo>
                    <a:pt x="241" y="477"/>
                    <a:pt x="241" y="477"/>
                    <a:pt x="241" y="477"/>
                  </a:cubicBezTo>
                  <a:cubicBezTo>
                    <a:pt x="248" y="480"/>
                    <a:pt x="256" y="489"/>
                    <a:pt x="256" y="506"/>
                  </a:cubicBezTo>
                  <a:cubicBezTo>
                    <a:pt x="256" y="525"/>
                    <a:pt x="256" y="539"/>
                    <a:pt x="256" y="547"/>
                  </a:cubicBezTo>
                  <a:cubicBezTo>
                    <a:pt x="181" y="547"/>
                    <a:pt x="181" y="547"/>
                    <a:pt x="181" y="547"/>
                  </a:cubicBezTo>
                  <a:cubicBezTo>
                    <a:pt x="101" y="547"/>
                    <a:pt x="101" y="547"/>
                    <a:pt x="101" y="547"/>
                  </a:cubicBezTo>
                  <a:cubicBezTo>
                    <a:pt x="98" y="486"/>
                    <a:pt x="98" y="486"/>
                    <a:pt x="98" y="486"/>
                  </a:cubicBezTo>
                  <a:cubicBezTo>
                    <a:pt x="94" y="547"/>
                    <a:pt x="94" y="547"/>
                    <a:pt x="94" y="547"/>
                  </a:cubicBezTo>
                  <a:cubicBezTo>
                    <a:pt x="93" y="547"/>
                    <a:pt x="93" y="547"/>
                    <a:pt x="93" y="547"/>
                  </a:cubicBezTo>
                  <a:cubicBezTo>
                    <a:pt x="93" y="547"/>
                    <a:pt x="93" y="505"/>
                    <a:pt x="93" y="488"/>
                  </a:cubicBezTo>
                  <a:cubicBezTo>
                    <a:pt x="93" y="475"/>
                    <a:pt x="105" y="474"/>
                    <a:pt x="110" y="474"/>
                  </a:cubicBezTo>
                  <a:cubicBezTo>
                    <a:pt x="111" y="474"/>
                    <a:pt x="112" y="474"/>
                    <a:pt x="112" y="474"/>
                  </a:cubicBezTo>
                  <a:cubicBezTo>
                    <a:pt x="112" y="436"/>
                    <a:pt x="112" y="436"/>
                    <a:pt x="112" y="436"/>
                  </a:cubicBezTo>
                  <a:cubicBezTo>
                    <a:pt x="112" y="436"/>
                    <a:pt x="114" y="422"/>
                    <a:pt x="137" y="422"/>
                  </a:cubicBezTo>
                  <a:cubicBezTo>
                    <a:pt x="137" y="422"/>
                    <a:pt x="138" y="408"/>
                    <a:pt x="154" y="408"/>
                  </a:cubicBezTo>
                  <a:cubicBezTo>
                    <a:pt x="154" y="408"/>
                    <a:pt x="175" y="372"/>
                    <a:pt x="154" y="321"/>
                  </a:cubicBezTo>
                  <a:cubicBezTo>
                    <a:pt x="154" y="321"/>
                    <a:pt x="97" y="306"/>
                    <a:pt x="97" y="263"/>
                  </a:cubicBezTo>
                  <a:cubicBezTo>
                    <a:pt x="97" y="263"/>
                    <a:pt x="97" y="166"/>
                    <a:pt x="97" y="128"/>
                  </a:cubicBezTo>
                  <a:cubicBezTo>
                    <a:pt x="97" y="90"/>
                    <a:pt x="125" y="85"/>
                    <a:pt x="125" y="85"/>
                  </a:cubicBezTo>
                  <a:cubicBezTo>
                    <a:pt x="125" y="85"/>
                    <a:pt x="125" y="67"/>
                    <a:pt x="143" y="67"/>
                  </a:cubicBezTo>
                  <a:cubicBezTo>
                    <a:pt x="143" y="67"/>
                    <a:pt x="145" y="47"/>
                    <a:pt x="163" y="47"/>
                  </a:cubicBezTo>
                  <a:cubicBezTo>
                    <a:pt x="181" y="9"/>
                    <a:pt x="181" y="9"/>
                    <a:pt x="181" y="9"/>
                  </a:cubicBezTo>
                  <a:cubicBezTo>
                    <a:pt x="181" y="9"/>
                    <a:pt x="181" y="9"/>
                    <a:pt x="181" y="9"/>
                  </a:cubicBezTo>
                  <a:cubicBezTo>
                    <a:pt x="191" y="45"/>
                    <a:pt x="191" y="45"/>
                    <a:pt x="191" y="45"/>
                  </a:cubicBezTo>
                  <a:cubicBezTo>
                    <a:pt x="164" y="47"/>
                    <a:pt x="164" y="47"/>
                    <a:pt x="164" y="47"/>
                  </a:cubicBezTo>
                  <a:cubicBezTo>
                    <a:pt x="195" y="49"/>
                    <a:pt x="195" y="49"/>
                    <a:pt x="195" y="49"/>
                  </a:cubicBezTo>
                  <a:cubicBezTo>
                    <a:pt x="198" y="52"/>
                    <a:pt x="204" y="57"/>
                    <a:pt x="205" y="64"/>
                  </a:cubicBezTo>
                  <a:cubicBezTo>
                    <a:pt x="147" y="66"/>
                    <a:pt x="147" y="66"/>
                    <a:pt x="147" y="66"/>
                  </a:cubicBezTo>
                  <a:cubicBezTo>
                    <a:pt x="212" y="69"/>
                    <a:pt x="212" y="69"/>
                    <a:pt x="212" y="69"/>
                  </a:cubicBezTo>
                  <a:cubicBezTo>
                    <a:pt x="216" y="71"/>
                    <a:pt x="220" y="75"/>
                    <a:pt x="220" y="82"/>
                  </a:cubicBezTo>
                  <a:cubicBezTo>
                    <a:pt x="129" y="85"/>
                    <a:pt x="129" y="85"/>
                    <a:pt x="129" y="85"/>
                  </a:cubicBezTo>
                  <a:cubicBezTo>
                    <a:pt x="223" y="88"/>
                    <a:pt x="223" y="88"/>
                    <a:pt x="223" y="88"/>
                  </a:cubicBezTo>
                  <a:cubicBezTo>
                    <a:pt x="225" y="92"/>
                    <a:pt x="228" y="100"/>
                    <a:pt x="228" y="119"/>
                  </a:cubicBezTo>
                  <a:cubicBezTo>
                    <a:pt x="228" y="119"/>
                    <a:pt x="228" y="119"/>
                    <a:pt x="228" y="119"/>
                  </a:cubicBezTo>
                  <a:close/>
                  <a:moveTo>
                    <a:pt x="266" y="215"/>
                  </a:moveTo>
                  <a:cubicBezTo>
                    <a:pt x="266" y="224"/>
                    <a:pt x="266" y="232"/>
                    <a:pt x="266" y="239"/>
                  </a:cubicBezTo>
                  <a:cubicBezTo>
                    <a:pt x="266" y="247"/>
                    <a:pt x="265" y="253"/>
                    <a:pt x="265" y="257"/>
                  </a:cubicBezTo>
                  <a:cubicBezTo>
                    <a:pt x="265" y="261"/>
                    <a:pt x="265" y="263"/>
                    <a:pt x="265" y="263"/>
                  </a:cubicBezTo>
                  <a:cubicBezTo>
                    <a:pt x="265" y="263"/>
                    <a:pt x="265" y="261"/>
                    <a:pt x="265" y="257"/>
                  </a:cubicBezTo>
                  <a:cubicBezTo>
                    <a:pt x="265" y="253"/>
                    <a:pt x="264" y="247"/>
                    <a:pt x="264" y="239"/>
                  </a:cubicBezTo>
                  <a:cubicBezTo>
                    <a:pt x="264" y="232"/>
                    <a:pt x="264" y="224"/>
                    <a:pt x="264" y="215"/>
                  </a:cubicBezTo>
                  <a:cubicBezTo>
                    <a:pt x="264" y="206"/>
                    <a:pt x="264" y="196"/>
                    <a:pt x="264" y="186"/>
                  </a:cubicBezTo>
                  <a:cubicBezTo>
                    <a:pt x="264" y="177"/>
                    <a:pt x="264" y="167"/>
                    <a:pt x="264" y="158"/>
                  </a:cubicBezTo>
                  <a:cubicBezTo>
                    <a:pt x="264" y="149"/>
                    <a:pt x="264" y="141"/>
                    <a:pt x="264" y="134"/>
                  </a:cubicBezTo>
                  <a:cubicBezTo>
                    <a:pt x="264" y="126"/>
                    <a:pt x="265" y="120"/>
                    <a:pt x="265" y="116"/>
                  </a:cubicBezTo>
                  <a:cubicBezTo>
                    <a:pt x="265" y="112"/>
                    <a:pt x="265" y="110"/>
                    <a:pt x="265" y="110"/>
                  </a:cubicBezTo>
                  <a:cubicBezTo>
                    <a:pt x="265" y="110"/>
                    <a:pt x="265" y="112"/>
                    <a:pt x="265" y="116"/>
                  </a:cubicBezTo>
                  <a:cubicBezTo>
                    <a:pt x="265" y="120"/>
                    <a:pt x="266" y="126"/>
                    <a:pt x="266" y="134"/>
                  </a:cubicBezTo>
                  <a:cubicBezTo>
                    <a:pt x="266" y="141"/>
                    <a:pt x="266" y="149"/>
                    <a:pt x="266" y="158"/>
                  </a:cubicBezTo>
                  <a:cubicBezTo>
                    <a:pt x="266" y="167"/>
                    <a:pt x="266" y="177"/>
                    <a:pt x="266" y="186"/>
                  </a:cubicBezTo>
                  <a:cubicBezTo>
                    <a:pt x="266" y="196"/>
                    <a:pt x="266" y="206"/>
                    <a:pt x="266" y="215"/>
                  </a:cubicBezTo>
                  <a:close/>
                  <a:moveTo>
                    <a:pt x="274" y="271"/>
                  </a:moveTo>
                  <a:cubicBezTo>
                    <a:pt x="274" y="269"/>
                    <a:pt x="275" y="266"/>
                    <a:pt x="275" y="263"/>
                  </a:cubicBezTo>
                  <a:cubicBezTo>
                    <a:pt x="275" y="139"/>
                    <a:pt x="275" y="139"/>
                    <a:pt x="275" y="139"/>
                  </a:cubicBezTo>
                  <a:cubicBezTo>
                    <a:pt x="277" y="141"/>
                    <a:pt x="278" y="143"/>
                    <a:pt x="280" y="145"/>
                  </a:cubicBezTo>
                  <a:cubicBezTo>
                    <a:pt x="281" y="146"/>
                    <a:pt x="282" y="147"/>
                    <a:pt x="282" y="147"/>
                  </a:cubicBezTo>
                  <a:cubicBezTo>
                    <a:pt x="283" y="148"/>
                    <a:pt x="283" y="148"/>
                    <a:pt x="283" y="148"/>
                  </a:cubicBezTo>
                  <a:cubicBezTo>
                    <a:pt x="284" y="149"/>
                    <a:pt x="287" y="149"/>
                    <a:pt x="288" y="148"/>
                  </a:cubicBezTo>
                  <a:cubicBezTo>
                    <a:pt x="290" y="147"/>
                    <a:pt x="290" y="145"/>
                    <a:pt x="288" y="143"/>
                  </a:cubicBezTo>
                  <a:cubicBezTo>
                    <a:pt x="288" y="143"/>
                    <a:pt x="288" y="143"/>
                    <a:pt x="288" y="142"/>
                  </a:cubicBezTo>
                  <a:cubicBezTo>
                    <a:pt x="287" y="142"/>
                    <a:pt x="286" y="141"/>
                    <a:pt x="286" y="140"/>
                  </a:cubicBezTo>
                  <a:cubicBezTo>
                    <a:pt x="284" y="138"/>
                    <a:pt x="282" y="134"/>
                    <a:pt x="280" y="130"/>
                  </a:cubicBezTo>
                  <a:cubicBezTo>
                    <a:pt x="278" y="125"/>
                    <a:pt x="276" y="120"/>
                    <a:pt x="277" y="113"/>
                  </a:cubicBezTo>
                  <a:cubicBezTo>
                    <a:pt x="277" y="110"/>
                    <a:pt x="278" y="107"/>
                    <a:pt x="280" y="104"/>
                  </a:cubicBezTo>
                  <a:cubicBezTo>
                    <a:pt x="282" y="102"/>
                    <a:pt x="284" y="99"/>
                    <a:pt x="287" y="97"/>
                  </a:cubicBezTo>
                  <a:cubicBezTo>
                    <a:pt x="294" y="93"/>
                    <a:pt x="303" y="91"/>
                    <a:pt x="312" y="92"/>
                  </a:cubicBezTo>
                  <a:cubicBezTo>
                    <a:pt x="317" y="92"/>
                    <a:pt x="322" y="93"/>
                    <a:pt x="326" y="94"/>
                  </a:cubicBezTo>
                  <a:cubicBezTo>
                    <a:pt x="331" y="96"/>
                    <a:pt x="334" y="98"/>
                    <a:pt x="336" y="102"/>
                  </a:cubicBezTo>
                  <a:cubicBezTo>
                    <a:pt x="341" y="108"/>
                    <a:pt x="344" y="120"/>
                    <a:pt x="344" y="131"/>
                  </a:cubicBezTo>
                  <a:cubicBezTo>
                    <a:pt x="345" y="137"/>
                    <a:pt x="345" y="143"/>
                    <a:pt x="345" y="149"/>
                  </a:cubicBezTo>
                  <a:cubicBezTo>
                    <a:pt x="345" y="155"/>
                    <a:pt x="344" y="160"/>
                    <a:pt x="344" y="166"/>
                  </a:cubicBezTo>
                  <a:cubicBezTo>
                    <a:pt x="342" y="178"/>
                    <a:pt x="339" y="189"/>
                    <a:pt x="334" y="199"/>
                  </a:cubicBezTo>
                  <a:cubicBezTo>
                    <a:pt x="329" y="210"/>
                    <a:pt x="323" y="219"/>
                    <a:pt x="316" y="228"/>
                  </a:cubicBezTo>
                  <a:cubicBezTo>
                    <a:pt x="309" y="237"/>
                    <a:pt x="301" y="245"/>
                    <a:pt x="294" y="252"/>
                  </a:cubicBezTo>
                  <a:cubicBezTo>
                    <a:pt x="287" y="259"/>
                    <a:pt x="280" y="265"/>
                    <a:pt x="274" y="271"/>
                  </a:cubicBezTo>
                  <a:close/>
                  <a:moveTo>
                    <a:pt x="348" y="175"/>
                  </a:moveTo>
                  <a:cubicBezTo>
                    <a:pt x="348" y="176"/>
                    <a:pt x="348" y="178"/>
                    <a:pt x="347" y="180"/>
                  </a:cubicBezTo>
                  <a:cubicBezTo>
                    <a:pt x="347" y="183"/>
                    <a:pt x="347" y="185"/>
                    <a:pt x="346" y="188"/>
                  </a:cubicBezTo>
                  <a:cubicBezTo>
                    <a:pt x="345" y="190"/>
                    <a:pt x="345" y="193"/>
                    <a:pt x="344" y="196"/>
                  </a:cubicBezTo>
                  <a:cubicBezTo>
                    <a:pt x="343" y="199"/>
                    <a:pt x="342" y="202"/>
                    <a:pt x="340" y="205"/>
                  </a:cubicBezTo>
                  <a:cubicBezTo>
                    <a:pt x="339" y="208"/>
                    <a:pt x="337" y="211"/>
                    <a:pt x="336" y="215"/>
                  </a:cubicBezTo>
                  <a:cubicBezTo>
                    <a:pt x="335" y="216"/>
                    <a:pt x="334" y="218"/>
                    <a:pt x="333" y="219"/>
                  </a:cubicBezTo>
                  <a:cubicBezTo>
                    <a:pt x="332" y="221"/>
                    <a:pt x="331" y="222"/>
                    <a:pt x="330" y="224"/>
                  </a:cubicBezTo>
                  <a:cubicBezTo>
                    <a:pt x="329" y="225"/>
                    <a:pt x="328" y="227"/>
                    <a:pt x="327" y="228"/>
                  </a:cubicBezTo>
                  <a:cubicBezTo>
                    <a:pt x="326" y="230"/>
                    <a:pt x="325" y="231"/>
                    <a:pt x="324" y="232"/>
                  </a:cubicBezTo>
                  <a:cubicBezTo>
                    <a:pt x="322" y="234"/>
                    <a:pt x="321" y="235"/>
                    <a:pt x="320" y="236"/>
                  </a:cubicBezTo>
                  <a:cubicBezTo>
                    <a:pt x="319" y="238"/>
                    <a:pt x="318" y="239"/>
                    <a:pt x="317" y="240"/>
                  </a:cubicBezTo>
                  <a:cubicBezTo>
                    <a:pt x="314" y="243"/>
                    <a:pt x="312" y="245"/>
                    <a:pt x="310" y="247"/>
                  </a:cubicBezTo>
                  <a:cubicBezTo>
                    <a:pt x="307" y="249"/>
                    <a:pt x="305" y="251"/>
                    <a:pt x="303" y="253"/>
                  </a:cubicBezTo>
                  <a:cubicBezTo>
                    <a:pt x="299" y="256"/>
                    <a:pt x="295" y="259"/>
                    <a:pt x="293" y="260"/>
                  </a:cubicBezTo>
                  <a:cubicBezTo>
                    <a:pt x="290" y="262"/>
                    <a:pt x="289" y="263"/>
                    <a:pt x="289" y="263"/>
                  </a:cubicBezTo>
                  <a:cubicBezTo>
                    <a:pt x="289" y="263"/>
                    <a:pt x="294" y="258"/>
                    <a:pt x="301" y="251"/>
                  </a:cubicBezTo>
                  <a:cubicBezTo>
                    <a:pt x="303" y="249"/>
                    <a:pt x="305" y="247"/>
                    <a:pt x="307" y="244"/>
                  </a:cubicBezTo>
                  <a:cubicBezTo>
                    <a:pt x="309" y="242"/>
                    <a:pt x="311" y="240"/>
                    <a:pt x="313" y="237"/>
                  </a:cubicBezTo>
                  <a:cubicBezTo>
                    <a:pt x="316" y="235"/>
                    <a:pt x="318" y="232"/>
                    <a:pt x="320" y="229"/>
                  </a:cubicBezTo>
                  <a:cubicBezTo>
                    <a:pt x="321" y="228"/>
                    <a:pt x="322" y="227"/>
                    <a:pt x="323" y="225"/>
                  </a:cubicBezTo>
                  <a:cubicBezTo>
                    <a:pt x="324" y="224"/>
                    <a:pt x="325" y="222"/>
                    <a:pt x="326" y="221"/>
                  </a:cubicBezTo>
                  <a:cubicBezTo>
                    <a:pt x="327" y="220"/>
                    <a:pt x="328" y="218"/>
                    <a:pt x="329" y="217"/>
                  </a:cubicBezTo>
                  <a:cubicBezTo>
                    <a:pt x="330" y="215"/>
                    <a:pt x="331" y="214"/>
                    <a:pt x="332" y="212"/>
                  </a:cubicBezTo>
                  <a:cubicBezTo>
                    <a:pt x="333" y="209"/>
                    <a:pt x="335" y="206"/>
                    <a:pt x="336" y="203"/>
                  </a:cubicBezTo>
                  <a:cubicBezTo>
                    <a:pt x="338" y="200"/>
                    <a:pt x="339" y="198"/>
                    <a:pt x="340" y="195"/>
                  </a:cubicBezTo>
                  <a:cubicBezTo>
                    <a:pt x="342" y="192"/>
                    <a:pt x="342" y="189"/>
                    <a:pt x="343" y="187"/>
                  </a:cubicBezTo>
                  <a:cubicBezTo>
                    <a:pt x="344" y="184"/>
                    <a:pt x="345" y="182"/>
                    <a:pt x="346" y="180"/>
                  </a:cubicBezTo>
                  <a:cubicBezTo>
                    <a:pt x="346" y="178"/>
                    <a:pt x="347" y="176"/>
                    <a:pt x="347" y="175"/>
                  </a:cubicBezTo>
                  <a:cubicBezTo>
                    <a:pt x="348" y="172"/>
                    <a:pt x="349" y="170"/>
                    <a:pt x="349" y="170"/>
                  </a:cubicBezTo>
                  <a:cubicBezTo>
                    <a:pt x="349" y="170"/>
                    <a:pt x="348" y="172"/>
                    <a:pt x="348" y="175"/>
                  </a:cubicBezTo>
                  <a:close/>
                  <a:moveTo>
                    <a:pt x="347" y="98"/>
                  </a:moveTo>
                  <a:cubicBezTo>
                    <a:pt x="347" y="98"/>
                    <a:pt x="346" y="97"/>
                    <a:pt x="346" y="97"/>
                  </a:cubicBezTo>
                  <a:cubicBezTo>
                    <a:pt x="345" y="96"/>
                    <a:pt x="345" y="96"/>
                    <a:pt x="344" y="95"/>
                  </a:cubicBezTo>
                  <a:cubicBezTo>
                    <a:pt x="343" y="94"/>
                    <a:pt x="341" y="93"/>
                    <a:pt x="340" y="92"/>
                  </a:cubicBezTo>
                  <a:cubicBezTo>
                    <a:pt x="339" y="92"/>
                    <a:pt x="338" y="92"/>
                    <a:pt x="337" y="91"/>
                  </a:cubicBezTo>
                  <a:cubicBezTo>
                    <a:pt x="336" y="91"/>
                    <a:pt x="335" y="90"/>
                    <a:pt x="334" y="90"/>
                  </a:cubicBezTo>
                  <a:cubicBezTo>
                    <a:pt x="332" y="89"/>
                    <a:pt x="330" y="88"/>
                    <a:pt x="328" y="88"/>
                  </a:cubicBezTo>
                  <a:cubicBezTo>
                    <a:pt x="327" y="87"/>
                    <a:pt x="326" y="87"/>
                    <a:pt x="325" y="87"/>
                  </a:cubicBezTo>
                  <a:cubicBezTo>
                    <a:pt x="323" y="87"/>
                    <a:pt x="322" y="86"/>
                    <a:pt x="321" y="86"/>
                  </a:cubicBezTo>
                  <a:cubicBezTo>
                    <a:pt x="320" y="86"/>
                    <a:pt x="319" y="86"/>
                    <a:pt x="317" y="86"/>
                  </a:cubicBezTo>
                  <a:cubicBezTo>
                    <a:pt x="314" y="85"/>
                    <a:pt x="314" y="85"/>
                    <a:pt x="314" y="85"/>
                  </a:cubicBezTo>
                  <a:cubicBezTo>
                    <a:pt x="312" y="85"/>
                    <a:pt x="311" y="85"/>
                    <a:pt x="310" y="85"/>
                  </a:cubicBezTo>
                  <a:cubicBezTo>
                    <a:pt x="309" y="86"/>
                    <a:pt x="307" y="85"/>
                    <a:pt x="306" y="86"/>
                  </a:cubicBezTo>
                  <a:cubicBezTo>
                    <a:pt x="305" y="86"/>
                    <a:pt x="304" y="86"/>
                    <a:pt x="303" y="86"/>
                  </a:cubicBezTo>
                  <a:cubicBezTo>
                    <a:pt x="301" y="86"/>
                    <a:pt x="300" y="86"/>
                    <a:pt x="299" y="87"/>
                  </a:cubicBezTo>
                  <a:cubicBezTo>
                    <a:pt x="297" y="87"/>
                    <a:pt x="295" y="88"/>
                    <a:pt x="293" y="88"/>
                  </a:cubicBezTo>
                  <a:cubicBezTo>
                    <a:pt x="292" y="88"/>
                    <a:pt x="291" y="89"/>
                    <a:pt x="290" y="89"/>
                  </a:cubicBezTo>
                  <a:cubicBezTo>
                    <a:pt x="289" y="90"/>
                    <a:pt x="288" y="90"/>
                    <a:pt x="287" y="90"/>
                  </a:cubicBezTo>
                  <a:cubicBezTo>
                    <a:pt x="285" y="91"/>
                    <a:pt x="284" y="92"/>
                    <a:pt x="282" y="93"/>
                  </a:cubicBezTo>
                  <a:cubicBezTo>
                    <a:pt x="281" y="94"/>
                    <a:pt x="280" y="94"/>
                    <a:pt x="279" y="95"/>
                  </a:cubicBezTo>
                  <a:cubicBezTo>
                    <a:pt x="277" y="96"/>
                    <a:pt x="276" y="97"/>
                    <a:pt x="276" y="97"/>
                  </a:cubicBezTo>
                  <a:cubicBezTo>
                    <a:pt x="276" y="97"/>
                    <a:pt x="277" y="96"/>
                    <a:pt x="278" y="94"/>
                  </a:cubicBezTo>
                  <a:cubicBezTo>
                    <a:pt x="279" y="93"/>
                    <a:pt x="280" y="92"/>
                    <a:pt x="281" y="91"/>
                  </a:cubicBezTo>
                  <a:cubicBezTo>
                    <a:pt x="282" y="90"/>
                    <a:pt x="284" y="89"/>
                    <a:pt x="286" y="88"/>
                  </a:cubicBezTo>
                  <a:cubicBezTo>
                    <a:pt x="287" y="87"/>
                    <a:pt x="289" y="86"/>
                    <a:pt x="291" y="85"/>
                  </a:cubicBezTo>
                  <a:cubicBezTo>
                    <a:pt x="294" y="84"/>
                    <a:pt x="296" y="83"/>
                    <a:pt x="298" y="82"/>
                  </a:cubicBezTo>
                  <a:cubicBezTo>
                    <a:pt x="301" y="82"/>
                    <a:pt x="303" y="81"/>
                    <a:pt x="306" y="81"/>
                  </a:cubicBezTo>
                  <a:cubicBezTo>
                    <a:pt x="307" y="81"/>
                    <a:pt x="308" y="81"/>
                    <a:pt x="310" y="81"/>
                  </a:cubicBezTo>
                  <a:cubicBezTo>
                    <a:pt x="311" y="81"/>
                    <a:pt x="312" y="81"/>
                    <a:pt x="314" y="81"/>
                  </a:cubicBezTo>
                  <a:cubicBezTo>
                    <a:pt x="318" y="81"/>
                    <a:pt x="318" y="81"/>
                    <a:pt x="318" y="81"/>
                  </a:cubicBezTo>
                  <a:cubicBezTo>
                    <a:pt x="319" y="81"/>
                    <a:pt x="320" y="81"/>
                    <a:pt x="322" y="82"/>
                  </a:cubicBezTo>
                  <a:cubicBezTo>
                    <a:pt x="322" y="82"/>
                    <a:pt x="323" y="82"/>
                    <a:pt x="324" y="82"/>
                  </a:cubicBezTo>
                  <a:cubicBezTo>
                    <a:pt x="326" y="82"/>
                    <a:pt x="326" y="82"/>
                    <a:pt x="326" y="82"/>
                  </a:cubicBezTo>
                  <a:cubicBezTo>
                    <a:pt x="327" y="83"/>
                    <a:pt x="328" y="83"/>
                    <a:pt x="329" y="83"/>
                  </a:cubicBezTo>
                  <a:cubicBezTo>
                    <a:pt x="332" y="84"/>
                    <a:pt x="334" y="85"/>
                    <a:pt x="336" y="87"/>
                  </a:cubicBezTo>
                  <a:cubicBezTo>
                    <a:pt x="337" y="87"/>
                    <a:pt x="338" y="88"/>
                    <a:pt x="339" y="88"/>
                  </a:cubicBezTo>
                  <a:cubicBezTo>
                    <a:pt x="340" y="89"/>
                    <a:pt x="340" y="90"/>
                    <a:pt x="341" y="90"/>
                  </a:cubicBezTo>
                  <a:cubicBezTo>
                    <a:pt x="342" y="91"/>
                    <a:pt x="343" y="91"/>
                    <a:pt x="343" y="92"/>
                  </a:cubicBezTo>
                  <a:cubicBezTo>
                    <a:pt x="344" y="93"/>
                    <a:pt x="345" y="93"/>
                    <a:pt x="345" y="94"/>
                  </a:cubicBezTo>
                  <a:cubicBezTo>
                    <a:pt x="346" y="95"/>
                    <a:pt x="346" y="95"/>
                    <a:pt x="347" y="96"/>
                  </a:cubicBezTo>
                  <a:cubicBezTo>
                    <a:pt x="347" y="96"/>
                    <a:pt x="347" y="97"/>
                    <a:pt x="348" y="97"/>
                  </a:cubicBezTo>
                  <a:cubicBezTo>
                    <a:pt x="349" y="99"/>
                    <a:pt x="350" y="100"/>
                    <a:pt x="350" y="100"/>
                  </a:cubicBezTo>
                  <a:cubicBezTo>
                    <a:pt x="350" y="100"/>
                    <a:pt x="349" y="99"/>
                    <a:pt x="34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3">
              <a:extLst>
                <a:ext uri="{FF2B5EF4-FFF2-40B4-BE49-F238E27FC236}">
                  <a16:creationId xmlns:a16="http://schemas.microsoft.com/office/drawing/2014/main" id="{95B13970-8ABF-45B7-A617-4AA3EFCC6237}"/>
                </a:ext>
              </a:extLst>
            </p:cNvPr>
            <p:cNvSpPr>
              <a:spLocks/>
            </p:cNvSpPr>
            <p:nvPr/>
          </p:nvSpPr>
          <p:spPr bwMode="auto">
            <a:xfrm>
              <a:off x="8347076" y="3659188"/>
              <a:ext cx="11113" cy="285750"/>
            </a:xfrm>
            <a:custGeom>
              <a:avLst/>
              <a:gdLst>
                <a:gd name="T0" fmla="*/ 0 w 3"/>
                <a:gd name="T1" fmla="*/ 64 h 76"/>
                <a:gd name="T2" fmla="*/ 0 w 3"/>
                <a:gd name="T3" fmla="*/ 69 h 76"/>
                <a:gd name="T4" fmla="*/ 0 w 3"/>
                <a:gd name="T5" fmla="*/ 73 h 76"/>
                <a:gd name="T6" fmla="*/ 0 w 3"/>
                <a:gd name="T7" fmla="*/ 76 h 76"/>
                <a:gd name="T8" fmla="*/ 1 w 3"/>
                <a:gd name="T9" fmla="*/ 73 h 76"/>
                <a:gd name="T10" fmla="*/ 2 w 3"/>
                <a:gd name="T11" fmla="*/ 64 h 76"/>
                <a:gd name="T12" fmla="*/ 2 w 3"/>
                <a:gd name="T13" fmla="*/ 59 h 76"/>
                <a:gd name="T14" fmla="*/ 3 w 3"/>
                <a:gd name="T15" fmla="*/ 52 h 76"/>
                <a:gd name="T16" fmla="*/ 3 w 3"/>
                <a:gd name="T17" fmla="*/ 38 h 76"/>
                <a:gd name="T18" fmla="*/ 3 w 3"/>
                <a:gd name="T19" fmla="*/ 24 h 76"/>
                <a:gd name="T20" fmla="*/ 2 w 3"/>
                <a:gd name="T21" fmla="*/ 12 h 76"/>
                <a:gd name="T22" fmla="*/ 0 w 3"/>
                <a:gd name="T23" fmla="*/ 3 h 76"/>
                <a:gd name="T24" fmla="*/ 0 w 3"/>
                <a:gd name="T25" fmla="*/ 0 h 76"/>
                <a:gd name="T26" fmla="*/ 0 w 3"/>
                <a:gd name="T27" fmla="*/ 12 h 76"/>
                <a:gd name="T28" fmla="*/ 1 w 3"/>
                <a:gd name="T29" fmla="*/ 24 h 76"/>
                <a:gd name="T30" fmla="*/ 1 w 3"/>
                <a:gd name="T31" fmla="*/ 38 h 76"/>
                <a:gd name="T32" fmla="*/ 1 w 3"/>
                <a:gd name="T33" fmla="*/ 45 h 76"/>
                <a:gd name="T34" fmla="*/ 1 w 3"/>
                <a:gd name="T35" fmla="*/ 52 h 76"/>
                <a:gd name="T36" fmla="*/ 0 w 3"/>
                <a:gd name="T37"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76">
                  <a:moveTo>
                    <a:pt x="0" y="64"/>
                  </a:moveTo>
                  <a:cubicBezTo>
                    <a:pt x="0" y="66"/>
                    <a:pt x="0" y="68"/>
                    <a:pt x="0" y="69"/>
                  </a:cubicBezTo>
                  <a:cubicBezTo>
                    <a:pt x="0" y="71"/>
                    <a:pt x="0" y="72"/>
                    <a:pt x="0" y="73"/>
                  </a:cubicBezTo>
                  <a:cubicBezTo>
                    <a:pt x="0" y="75"/>
                    <a:pt x="0" y="76"/>
                    <a:pt x="0" y="76"/>
                  </a:cubicBezTo>
                  <a:cubicBezTo>
                    <a:pt x="0" y="76"/>
                    <a:pt x="0" y="75"/>
                    <a:pt x="1" y="73"/>
                  </a:cubicBezTo>
                  <a:cubicBezTo>
                    <a:pt x="1" y="71"/>
                    <a:pt x="1" y="68"/>
                    <a:pt x="2" y="64"/>
                  </a:cubicBezTo>
                  <a:cubicBezTo>
                    <a:pt x="2" y="63"/>
                    <a:pt x="2" y="61"/>
                    <a:pt x="2" y="59"/>
                  </a:cubicBezTo>
                  <a:cubicBezTo>
                    <a:pt x="3" y="57"/>
                    <a:pt x="3" y="54"/>
                    <a:pt x="3" y="52"/>
                  </a:cubicBezTo>
                  <a:cubicBezTo>
                    <a:pt x="3" y="48"/>
                    <a:pt x="3" y="43"/>
                    <a:pt x="3" y="38"/>
                  </a:cubicBezTo>
                  <a:cubicBezTo>
                    <a:pt x="3" y="33"/>
                    <a:pt x="3" y="28"/>
                    <a:pt x="3" y="24"/>
                  </a:cubicBezTo>
                  <a:cubicBezTo>
                    <a:pt x="2" y="19"/>
                    <a:pt x="2" y="15"/>
                    <a:pt x="2" y="12"/>
                  </a:cubicBezTo>
                  <a:cubicBezTo>
                    <a:pt x="1" y="8"/>
                    <a:pt x="1" y="5"/>
                    <a:pt x="0" y="3"/>
                  </a:cubicBezTo>
                  <a:cubicBezTo>
                    <a:pt x="0" y="1"/>
                    <a:pt x="0" y="0"/>
                    <a:pt x="0" y="0"/>
                  </a:cubicBezTo>
                  <a:cubicBezTo>
                    <a:pt x="0" y="0"/>
                    <a:pt x="0" y="5"/>
                    <a:pt x="0" y="12"/>
                  </a:cubicBezTo>
                  <a:cubicBezTo>
                    <a:pt x="0" y="15"/>
                    <a:pt x="0" y="19"/>
                    <a:pt x="1" y="24"/>
                  </a:cubicBezTo>
                  <a:cubicBezTo>
                    <a:pt x="1" y="28"/>
                    <a:pt x="1" y="33"/>
                    <a:pt x="1" y="38"/>
                  </a:cubicBezTo>
                  <a:cubicBezTo>
                    <a:pt x="1" y="40"/>
                    <a:pt x="1" y="43"/>
                    <a:pt x="1" y="45"/>
                  </a:cubicBezTo>
                  <a:cubicBezTo>
                    <a:pt x="1" y="47"/>
                    <a:pt x="1" y="50"/>
                    <a:pt x="1" y="52"/>
                  </a:cubicBezTo>
                  <a:cubicBezTo>
                    <a:pt x="1" y="57"/>
                    <a:pt x="1" y="61"/>
                    <a:pt x="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4">
              <a:extLst>
                <a:ext uri="{FF2B5EF4-FFF2-40B4-BE49-F238E27FC236}">
                  <a16:creationId xmlns:a16="http://schemas.microsoft.com/office/drawing/2014/main" id="{2F3824D1-BF55-45C5-9308-3FEF336A12FB}"/>
                </a:ext>
              </a:extLst>
            </p:cNvPr>
            <p:cNvSpPr>
              <a:spLocks/>
            </p:cNvSpPr>
            <p:nvPr/>
          </p:nvSpPr>
          <p:spPr bwMode="auto">
            <a:xfrm>
              <a:off x="8524876" y="4240213"/>
              <a:ext cx="60325" cy="236538"/>
            </a:xfrm>
            <a:custGeom>
              <a:avLst/>
              <a:gdLst>
                <a:gd name="T0" fmla="*/ 7 w 16"/>
                <a:gd name="T1" fmla="*/ 7 h 63"/>
                <a:gd name="T2" fmla="*/ 12 w 16"/>
                <a:gd name="T3" fmla="*/ 16 h 63"/>
                <a:gd name="T4" fmla="*/ 13 w 16"/>
                <a:gd name="T5" fmla="*/ 22 h 63"/>
                <a:gd name="T6" fmla="*/ 14 w 16"/>
                <a:gd name="T7" fmla="*/ 28 h 63"/>
                <a:gd name="T8" fmla="*/ 14 w 16"/>
                <a:gd name="T9" fmla="*/ 41 h 63"/>
                <a:gd name="T10" fmla="*/ 14 w 16"/>
                <a:gd name="T11" fmla="*/ 52 h 63"/>
                <a:gd name="T12" fmla="*/ 15 w 16"/>
                <a:gd name="T13" fmla="*/ 60 h 63"/>
                <a:gd name="T14" fmla="*/ 15 w 16"/>
                <a:gd name="T15" fmla="*/ 63 h 63"/>
                <a:gd name="T16" fmla="*/ 15 w 16"/>
                <a:gd name="T17" fmla="*/ 60 h 63"/>
                <a:gd name="T18" fmla="*/ 16 w 16"/>
                <a:gd name="T19" fmla="*/ 52 h 63"/>
                <a:gd name="T20" fmla="*/ 16 w 16"/>
                <a:gd name="T21" fmla="*/ 41 h 63"/>
                <a:gd name="T22" fmla="*/ 16 w 16"/>
                <a:gd name="T23" fmla="*/ 28 h 63"/>
                <a:gd name="T24" fmla="*/ 16 w 16"/>
                <a:gd name="T25" fmla="*/ 22 h 63"/>
                <a:gd name="T26" fmla="*/ 14 w 16"/>
                <a:gd name="T27" fmla="*/ 16 h 63"/>
                <a:gd name="T28" fmla="*/ 12 w 16"/>
                <a:gd name="T29" fmla="*/ 10 h 63"/>
                <a:gd name="T30" fmla="*/ 9 w 16"/>
                <a:gd name="T31" fmla="*/ 6 h 63"/>
                <a:gd name="T32" fmla="*/ 5 w 16"/>
                <a:gd name="T33" fmla="*/ 3 h 63"/>
                <a:gd name="T34" fmla="*/ 2 w 16"/>
                <a:gd name="T35" fmla="*/ 1 h 63"/>
                <a:gd name="T36" fmla="*/ 1 w 16"/>
                <a:gd name="T37" fmla="*/ 0 h 63"/>
                <a:gd name="T38" fmla="*/ 0 w 16"/>
                <a:gd name="T39" fmla="*/ 0 h 63"/>
                <a:gd name="T40" fmla="*/ 2 w 16"/>
                <a:gd name="T41" fmla="*/ 1 h 63"/>
                <a:gd name="T42" fmla="*/ 7 w 16"/>
                <a:gd name="T43"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63">
                  <a:moveTo>
                    <a:pt x="7" y="7"/>
                  </a:moveTo>
                  <a:cubicBezTo>
                    <a:pt x="9" y="9"/>
                    <a:pt x="11" y="13"/>
                    <a:pt x="12" y="16"/>
                  </a:cubicBezTo>
                  <a:cubicBezTo>
                    <a:pt x="13" y="18"/>
                    <a:pt x="13" y="20"/>
                    <a:pt x="13" y="22"/>
                  </a:cubicBezTo>
                  <a:cubicBezTo>
                    <a:pt x="14" y="24"/>
                    <a:pt x="14" y="26"/>
                    <a:pt x="14" y="28"/>
                  </a:cubicBezTo>
                  <a:cubicBezTo>
                    <a:pt x="14" y="33"/>
                    <a:pt x="14" y="37"/>
                    <a:pt x="14" y="41"/>
                  </a:cubicBezTo>
                  <a:cubicBezTo>
                    <a:pt x="14" y="45"/>
                    <a:pt x="14" y="49"/>
                    <a:pt x="14" y="52"/>
                  </a:cubicBezTo>
                  <a:cubicBezTo>
                    <a:pt x="14" y="55"/>
                    <a:pt x="15" y="58"/>
                    <a:pt x="15" y="60"/>
                  </a:cubicBezTo>
                  <a:cubicBezTo>
                    <a:pt x="15" y="62"/>
                    <a:pt x="15" y="63"/>
                    <a:pt x="15" y="63"/>
                  </a:cubicBezTo>
                  <a:cubicBezTo>
                    <a:pt x="15" y="63"/>
                    <a:pt x="15" y="62"/>
                    <a:pt x="15" y="60"/>
                  </a:cubicBezTo>
                  <a:cubicBezTo>
                    <a:pt x="15" y="58"/>
                    <a:pt x="16" y="55"/>
                    <a:pt x="16" y="52"/>
                  </a:cubicBezTo>
                  <a:cubicBezTo>
                    <a:pt x="16" y="49"/>
                    <a:pt x="16" y="45"/>
                    <a:pt x="16" y="41"/>
                  </a:cubicBezTo>
                  <a:cubicBezTo>
                    <a:pt x="16" y="37"/>
                    <a:pt x="16" y="33"/>
                    <a:pt x="16" y="28"/>
                  </a:cubicBezTo>
                  <a:cubicBezTo>
                    <a:pt x="16" y="26"/>
                    <a:pt x="16" y="24"/>
                    <a:pt x="16" y="22"/>
                  </a:cubicBezTo>
                  <a:cubicBezTo>
                    <a:pt x="15" y="20"/>
                    <a:pt x="15" y="18"/>
                    <a:pt x="14" y="16"/>
                  </a:cubicBezTo>
                  <a:cubicBezTo>
                    <a:pt x="14" y="14"/>
                    <a:pt x="13" y="12"/>
                    <a:pt x="12" y="10"/>
                  </a:cubicBezTo>
                  <a:cubicBezTo>
                    <a:pt x="11" y="9"/>
                    <a:pt x="10" y="7"/>
                    <a:pt x="9" y="6"/>
                  </a:cubicBezTo>
                  <a:cubicBezTo>
                    <a:pt x="7" y="5"/>
                    <a:pt x="6" y="4"/>
                    <a:pt x="5" y="3"/>
                  </a:cubicBezTo>
                  <a:cubicBezTo>
                    <a:pt x="4" y="2"/>
                    <a:pt x="3" y="1"/>
                    <a:pt x="2" y="1"/>
                  </a:cubicBezTo>
                  <a:cubicBezTo>
                    <a:pt x="2" y="0"/>
                    <a:pt x="1" y="0"/>
                    <a:pt x="1" y="0"/>
                  </a:cubicBezTo>
                  <a:cubicBezTo>
                    <a:pt x="0" y="0"/>
                    <a:pt x="0" y="0"/>
                    <a:pt x="0" y="0"/>
                  </a:cubicBezTo>
                  <a:cubicBezTo>
                    <a:pt x="0" y="0"/>
                    <a:pt x="1" y="0"/>
                    <a:pt x="2" y="1"/>
                  </a:cubicBezTo>
                  <a:cubicBezTo>
                    <a:pt x="4" y="3"/>
                    <a:pt x="6" y="4"/>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5">
              <a:extLst>
                <a:ext uri="{FF2B5EF4-FFF2-40B4-BE49-F238E27FC236}">
                  <a16:creationId xmlns:a16="http://schemas.microsoft.com/office/drawing/2014/main" id="{4A6AE007-6A97-4AB2-8536-FE27539CF35B}"/>
                </a:ext>
              </a:extLst>
            </p:cNvPr>
            <p:cNvSpPr>
              <a:spLocks/>
            </p:cNvSpPr>
            <p:nvPr/>
          </p:nvSpPr>
          <p:spPr bwMode="auto">
            <a:xfrm>
              <a:off x="8423276" y="4040188"/>
              <a:ext cx="79375" cy="157163"/>
            </a:xfrm>
            <a:custGeom>
              <a:avLst/>
              <a:gdLst>
                <a:gd name="T0" fmla="*/ 7 w 21"/>
                <a:gd name="T1" fmla="*/ 4 h 42"/>
                <a:gd name="T2" fmla="*/ 10 w 21"/>
                <a:gd name="T3" fmla="*/ 6 h 42"/>
                <a:gd name="T4" fmla="*/ 13 w 21"/>
                <a:gd name="T5" fmla="*/ 9 h 42"/>
                <a:gd name="T6" fmla="*/ 16 w 21"/>
                <a:gd name="T7" fmla="*/ 12 h 42"/>
                <a:gd name="T8" fmla="*/ 18 w 21"/>
                <a:gd name="T9" fmla="*/ 16 h 42"/>
                <a:gd name="T10" fmla="*/ 18 w 21"/>
                <a:gd name="T11" fmla="*/ 21 h 42"/>
                <a:gd name="T12" fmla="*/ 19 w 21"/>
                <a:gd name="T13" fmla="*/ 26 h 42"/>
                <a:gd name="T14" fmla="*/ 19 w 21"/>
                <a:gd name="T15" fmla="*/ 34 h 42"/>
                <a:gd name="T16" fmla="*/ 19 w 21"/>
                <a:gd name="T17" fmla="*/ 40 h 42"/>
                <a:gd name="T18" fmla="*/ 20 w 21"/>
                <a:gd name="T19" fmla="*/ 42 h 42"/>
                <a:gd name="T20" fmla="*/ 20 w 21"/>
                <a:gd name="T21" fmla="*/ 40 h 42"/>
                <a:gd name="T22" fmla="*/ 20 w 21"/>
                <a:gd name="T23" fmla="*/ 34 h 42"/>
                <a:gd name="T24" fmla="*/ 21 w 21"/>
                <a:gd name="T25" fmla="*/ 26 h 42"/>
                <a:gd name="T26" fmla="*/ 21 w 21"/>
                <a:gd name="T27" fmla="*/ 21 h 42"/>
                <a:gd name="T28" fmla="*/ 20 w 21"/>
                <a:gd name="T29" fmla="*/ 16 h 42"/>
                <a:gd name="T30" fmla="*/ 18 w 21"/>
                <a:gd name="T31" fmla="*/ 11 h 42"/>
                <a:gd name="T32" fmla="*/ 15 w 21"/>
                <a:gd name="T33" fmla="*/ 7 h 42"/>
                <a:gd name="T34" fmla="*/ 11 w 21"/>
                <a:gd name="T35" fmla="*/ 5 h 42"/>
                <a:gd name="T36" fmla="*/ 7 w 21"/>
                <a:gd name="T37" fmla="*/ 3 h 42"/>
                <a:gd name="T38" fmla="*/ 2 w 21"/>
                <a:gd name="T39" fmla="*/ 1 h 42"/>
                <a:gd name="T40" fmla="*/ 0 w 21"/>
                <a:gd name="T41" fmla="*/ 0 h 42"/>
                <a:gd name="T42" fmla="*/ 2 w 21"/>
                <a:gd name="T43" fmla="*/ 1 h 42"/>
                <a:gd name="T44" fmla="*/ 7 w 21"/>
                <a:gd name="T45"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2">
                  <a:moveTo>
                    <a:pt x="7" y="4"/>
                  </a:moveTo>
                  <a:cubicBezTo>
                    <a:pt x="8" y="5"/>
                    <a:pt x="9" y="5"/>
                    <a:pt x="10" y="6"/>
                  </a:cubicBezTo>
                  <a:cubicBezTo>
                    <a:pt x="11" y="7"/>
                    <a:pt x="12" y="8"/>
                    <a:pt x="13" y="9"/>
                  </a:cubicBezTo>
                  <a:cubicBezTo>
                    <a:pt x="14" y="10"/>
                    <a:pt x="15" y="11"/>
                    <a:pt x="16" y="12"/>
                  </a:cubicBezTo>
                  <a:cubicBezTo>
                    <a:pt x="17" y="14"/>
                    <a:pt x="17" y="15"/>
                    <a:pt x="18" y="16"/>
                  </a:cubicBezTo>
                  <a:cubicBezTo>
                    <a:pt x="18" y="18"/>
                    <a:pt x="18" y="19"/>
                    <a:pt x="18" y="21"/>
                  </a:cubicBezTo>
                  <a:cubicBezTo>
                    <a:pt x="19" y="23"/>
                    <a:pt x="19" y="24"/>
                    <a:pt x="19" y="26"/>
                  </a:cubicBezTo>
                  <a:cubicBezTo>
                    <a:pt x="19" y="29"/>
                    <a:pt x="19" y="32"/>
                    <a:pt x="19" y="34"/>
                  </a:cubicBezTo>
                  <a:cubicBezTo>
                    <a:pt x="19" y="36"/>
                    <a:pt x="19" y="38"/>
                    <a:pt x="19" y="40"/>
                  </a:cubicBezTo>
                  <a:cubicBezTo>
                    <a:pt x="20" y="41"/>
                    <a:pt x="20" y="42"/>
                    <a:pt x="20" y="42"/>
                  </a:cubicBezTo>
                  <a:cubicBezTo>
                    <a:pt x="20" y="42"/>
                    <a:pt x="20" y="41"/>
                    <a:pt x="20" y="40"/>
                  </a:cubicBezTo>
                  <a:cubicBezTo>
                    <a:pt x="20" y="38"/>
                    <a:pt x="20" y="36"/>
                    <a:pt x="20" y="34"/>
                  </a:cubicBezTo>
                  <a:cubicBezTo>
                    <a:pt x="21" y="32"/>
                    <a:pt x="21" y="29"/>
                    <a:pt x="21" y="26"/>
                  </a:cubicBezTo>
                  <a:cubicBezTo>
                    <a:pt x="21" y="24"/>
                    <a:pt x="21" y="23"/>
                    <a:pt x="21" y="21"/>
                  </a:cubicBezTo>
                  <a:cubicBezTo>
                    <a:pt x="21" y="19"/>
                    <a:pt x="21" y="17"/>
                    <a:pt x="20" y="16"/>
                  </a:cubicBezTo>
                  <a:cubicBezTo>
                    <a:pt x="20" y="14"/>
                    <a:pt x="19" y="13"/>
                    <a:pt x="18" y="11"/>
                  </a:cubicBezTo>
                  <a:cubicBezTo>
                    <a:pt x="17" y="10"/>
                    <a:pt x="16" y="8"/>
                    <a:pt x="15" y="7"/>
                  </a:cubicBezTo>
                  <a:cubicBezTo>
                    <a:pt x="14" y="6"/>
                    <a:pt x="12" y="5"/>
                    <a:pt x="11" y="5"/>
                  </a:cubicBezTo>
                  <a:cubicBezTo>
                    <a:pt x="10" y="4"/>
                    <a:pt x="9" y="3"/>
                    <a:pt x="7" y="3"/>
                  </a:cubicBezTo>
                  <a:cubicBezTo>
                    <a:pt x="5" y="2"/>
                    <a:pt x="3" y="1"/>
                    <a:pt x="2" y="1"/>
                  </a:cubicBezTo>
                  <a:cubicBezTo>
                    <a:pt x="0" y="0"/>
                    <a:pt x="0" y="0"/>
                    <a:pt x="0" y="0"/>
                  </a:cubicBezTo>
                  <a:cubicBezTo>
                    <a:pt x="0" y="0"/>
                    <a:pt x="0" y="1"/>
                    <a:pt x="2" y="1"/>
                  </a:cubicBezTo>
                  <a:cubicBezTo>
                    <a:pt x="3" y="2"/>
                    <a:pt x="5" y="3"/>
                    <a:pt x="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6">
              <a:extLst>
                <a:ext uri="{FF2B5EF4-FFF2-40B4-BE49-F238E27FC236}">
                  <a16:creationId xmlns:a16="http://schemas.microsoft.com/office/drawing/2014/main" id="{1411E658-BDA9-4B8A-A216-5AE5157608B0}"/>
                </a:ext>
              </a:extLst>
            </p:cNvPr>
            <p:cNvSpPr>
              <a:spLocks/>
            </p:cNvSpPr>
            <p:nvPr/>
          </p:nvSpPr>
          <p:spPr bwMode="auto">
            <a:xfrm>
              <a:off x="8064501" y="4073525"/>
              <a:ext cx="7938" cy="123825"/>
            </a:xfrm>
            <a:custGeom>
              <a:avLst/>
              <a:gdLst>
                <a:gd name="T0" fmla="*/ 1 w 2"/>
                <a:gd name="T1" fmla="*/ 0 h 33"/>
                <a:gd name="T2" fmla="*/ 1 w 2"/>
                <a:gd name="T3" fmla="*/ 5 h 33"/>
                <a:gd name="T4" fmla="*/ 0 w 2"/>
                <a:gd name="T5" fmla="*/ 17 h 33"/>
                <a:gd name="T6" fmla="*/ 1 w 2"/>
                <a:gd name="T7" fmla="*/ 28 h 33"/>
                <a:gd name="T8" fmla="*/ 1 w 2"/>
                <a:gd name="T9" fmla="*/ 33 h 33"/>
                <a:gd name="T10" fmla="*/ 2 w 2"/>
                <a:gd name="T11" fmla="*/ 28 h 33"/>
                <a:gd name="T12" fmla="*/ 2 w 2"/>
                <a:gd name="T13" fmla="*/ 17 h 33"/>
                <a:gd name="T14" fmla="*/ 2 w 2"/>
                <a:gd name="T15" fmla="*/ 5 h 33"/>
                <a:gd name="T16" fmla="*/ 1 w 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3">
                  <a:moveTo>
                    <a:pt x="1" y="0"/>
                  </a:moveTo>
                  <a:cubicBezTo>
                    <a:pt x="1" y="0"/>
                    <a:pt x="1" y="2"/>
                    <a:pt x="1" y="5"/>
                  </a:cubicBezTo>
                  <a:cubicBezTo>
                    <a:pt x="0" y="8"/>
                    <a:pt x="0" y="12"/>
                    <a:pt x="0" y="17"/>
                  </a:cubicBezTo>
                  <a:cubicBezTo>
                    <a:pt x="0" y="21"/>
                    <a:pt x="0" y="25"/>
                    <a:pt x="1" y="28"/>
                  </a:cubicBezTo>
                  <a:cubicBezTo>
                    <a:pt x="1" y="31"/>
                    <a:pt x="1" y="33"/>
                    <a:pt x="1" y="33"/>
                  </a:cubicBezTo>
                  <a:cubicBezTo>
                    <a:pt x="1" y="33"/>
                    <a:pt x="2" y="31"/>
                    <a:pt x="2" y="28"/>
                  </a:cubicBezTo>
                  <a:cubicBezTo>
                    <a:pt x="2" y="25"/>
                    <a:pt x="2" y="21"/>
                    <a:pt x="2" y="17"/>
                  </a:cubicBezTo>
                  <a:cubicBezTo>
                    <a:pt x="2" y="12"/>
                    <a:pt x="2" y="8"/>
                    <a:pt x="2" y="5"/>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7">
              <a:extLst>
                <a:ext uri="{FF2B5EF4-FFF2-40B4-BE49-F238E27FC236}">
                  <a16:creationId xmlns:a16="http://schemas.microsoft.com/office/drawing/2014/main" id="{80FC26C3-AB91-4FD3-AF13-FEDB076C2F20}"/>
                </a:ext>
              </a:extLst>
            </p:cNvPr>
            <p:cNvSpPr>
              <a:spLocks/>
            </p:cNvSpPr>
            <p:nvPr/>
          </p:nvSpPr>
          <p:spPr bwMode="auto">
            <a:xfrm>
              <a:off x="8007351" y="2941638"/>
              <a:ext cx="15875" cy="487363"/>
            </a:xfrm>
            <a:custGeom>
              <a:avLst/>
              <a:gdLst>
                <a:gd name="T0" fmla="*/ 3 w 4"/>
                <a:gd name="T1" fmla="*/ 20 h 129"/>
                <a:gd name="T2" fmla="*/ 2 w 4"/>
                <a:gd name="T3" fmla="*/ 6 h 129"/>
                <a:gd name="T4" fmla="*/ 2 w 4"/>
                <a:gd name="T5" fmla="*/ 0 h 129"/>
                <a:gd name="T6" fmla="*/ 2 w 4"/>
                <a:gd name="T7" fmla="*/ 6 h 129"/>
                <a:gd name="T8" fmla="*/ 1 w 4"/>
                <a:gd name="T9" fmla="*/ 20 h 129"/>
                <a:gd name="T10" fmla="*/ 0 w 4"/>
                <a:gd name="T11" fmla="*/ 41 h 129"/>
                <a:gd name="T12" fmla="*/ 0 w 4"/>
                <a:gd name="T13" fmla="*/ 64 h 129"/>
                <a:gd name="T14" fmla="*/ 0 w 4"/>
                <a:gd name="T15" fmla="*/ 88 h 129"/>
                <a:gd name="T16" fmla="*/ 1 w 4"/>
                <a:gd name="T17" fmla="*/ 109 h 129"/>
                <a:gd name="T18" fmla="*/ 2 w 4"/>
                <a:gd name="T19" fmla="*/ 123 h 129"/>
                <a:gd name="T20" fmla="*/ 2 w 4"/>
                <a:gd name="T21" fmla="*/ 129 h 129"/>
                <a:gd name="T22" fmla="*/ 2 w 4"/>
                <a:gd name="T23" fmla="*/ 123 h 129"/>
                <a:gd name="T24" fmla="*/ 3 w 4"/>
                <a:gd name="T25" fmla="*/ 109 h 129"/>
                <a:gd name="T26" fmla="*/ 3 w 4"/>
                <a:gd name="T27" fmla="*/ 88 h 129"/>
                <a:gd name="T28" fmla="*/ 4 w 4"/>
                <a:gd name="T29" fmla="*/ 64 h 129"/>
                <a:gd name="T30" fmla="*/ 3 w 4"/>
                <a:gd name="T31" fmla="*/ 41 h 129"/>
                <a:gd name="T32" fmla="*/ 3 w 4"/>
                <a:gd name="T33" fmla="*/ 2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129">
                  <a:moveTo>
                    <a:pt x="3" y="20"/>
                  </a:moveTo>
                  <a:cubicBezTo>
                    <a:pt x="3" y="14"/>
                    <a:pt x="2" y="9"/>
                    <a:pt x="2" y="6"/>
                  </a:cubicBezTo>
                  <a:cubicBezTo>
                    <a:pt x="2" y="2"/>
                    <a:pt x="2" y="0"/>
                    <a:pt x="2" y="0"/>
                  </a:cubicBezTo>
                  <a:cubicBezTo>
                    <a:pt x="2" y="0"/>
                    <a:pt x="2" y="2"/>
                    <a:pt x="2" y="6"/>
                  </a:cubicBezTo>
                  <a:cubicBezTo>
                    <a:pt x="2" y="9"/>
                    <a:pt x="1" y="14"/>
                    <a:pt x="1" y="20"/>
                  </a:cubicBezTo>
                  <a:cubicBezTo>
                    <a:pt x="1" y="26"/>
                    <a:pt x="1" y="33"/>
                    <a:pt x="0" y="41"/>
                  </a:cubicBezTo>
                  <a:cubicBezTo>
                    <a:pt x="0" y="48"/>
                    <a:pt x="0" y="56"/>
                    <a:pt x="0" y="64"/>
                  </a:cubicBezTo>
                  <a:cubicBezTo>
                    <a:pt x="0" y="73"/>
                    <a:pt x="0" y="81"/>
                    <a:pt x="0" y="88"/>
                  </a:cubicBezTo>
                  <a:cubicBezTo>
                    <a:pt x="1" y="96"/>
                    <a:pt x="1" y="103"/>
                    <a:pt x="1" y="109"/>
                  </a:cubicBezTo>
                  <a:cubicBezTo>
                    <a:pt x="1" y="115"/>
                    <a:pt x="2" y="120"/>
                    <a:pt x="2" y="123"/>
                  </a:cubicBezTo>
                  <a:cubicBezTo>
                    <a:pt x="2" y="127"/>
                    <a:pt x="2" y="129"/>
                    <a:pt x="2" y="129"/>
                  </a:cubicBezTo>
                  <a:cubicBezTo>
                    <a:pt x="2" y="129"/>
                    <a:pt x="2" y="127"/>
                    <a:pt x="2" y="123"/>
                  </a:cubicBezTo>
                  <a:cubicBezTo>
                    <a:pt x="2" y="120"/>
                    <a:pt x="3" y="115"/>
                    <a:pt x="3" y="109"/>
                  </a:cubicBezTo>
                  <a:cubicBezTo>
                    <a:pt x="3" y="103"/>
                    <a:pt x="3" y="96"/>
                    <a:pt x="3" y="88"/>
                  </a:cubicBezTo>
                  <a:cubicBezTo>
                    <a:pt x="4" y="81"/>
                    <a:pt x="4" y="73"/>
                    <a:pt x="4" y="64"/>
                  </a:cubicBezTo>
                  <a:cubicBezTo>
                    <a:pt x="4" y="56"/>
                    <a:pt x="4" y="48"/>
                    <a:pt x="3" y="41"/>
                  </a:cubicBezTo>
                  <a:cubicBezTo>
                    <a:pt x="3" y="33"/>
                    <a:pt x="3" y="26"/>
                    <a:pt x="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51" name="TextBox 50">
            <a:extLst>
              <a:ext uri="{FF2B5EF4-FFF2-40B4-BE49-F238E27FC236}">
                <a16:creationId xmlns:a16="http://schemas.microsoft.com/office/drawing/2014/main" id="{34F49E6F-683D-4B06-876F-5E559BD90B40}"/>
              </a:ext>
            </a:extLst>
          </p:cNvPr>
          <p:cNvSpPr txBox="1"/>
          <p:nvPr/>
        </p:nvSpPr>
        <p:spPr>
          <a:xfrm>
            <a:off x="6842394" y="2446383"/>
            <a:ext cx="1344849" cy="369332"/>
          </a:xfrm>
          <a:prstGeom prst="rect">
            <a:avLst/>
          </a:prstGeom>
          <a:noFill/>
        </p:spPr>
        <p:txBody>
          <a:bodyPr wrap="square" rtlCol="0">
            <a:spAutoFit/>
          </a:bodyPr>
          <a:lstStyle/>
          <a:p>
            <a:pPr algn="ctr"/>
            <a:r>
              <a:rPr lang="en-US">
                <a:solidFill>
                  <a:schemeClr val="accent3"/>
                </a:solidFill>
                <a:latin typeface="Inter" panose="020B0502030000000004" pitchFamily="34" charset="0"/>
                <a:ea typeface="Inter" panose="020B0502030000000004" pitchFamily="34" charset="0"/>
              </a:rPr>
              <a:t>2020</a:t>
            </a:r>
          </a:p>
        </p:txBody>
      </p:sp>
      <p:sp>
        <p:nvSpPr>
          <p:cNvPr id="58" name="Oval 57">
            <a:extLst>
              <a:ext uri="{FF2B5EF4-FFF2-40B4-BE49-F238E27FC236}">
                <a16:creationId xmlns:a16="http://schemas.microsoft.com/office/drawing/2014/main" id="{30134FC3-3364-4E36-A958-F7ED94EC9FF0}"/>
              </a:ext>
            </a:extLst>
          </p:cNvPr>
          <p:cNvSpPr/>
          <p:nvPr/>
        </p:nvSpPr>
        <p:spPr>
          <a:xfrm>
            <a:off x="9052215" y="1994874"/>
            <a:ext cx="2600474" cy="2600474"/>
          </a:xfrm>
          <a:prstGeom prst="ellipse">
            <a:avLst/>
          </a:prstGeom>
          <a:noFill/>
          <a:ln w="28575">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TextBox 58">
            <a:extLst>
              <a:ext uri="{FF2B5EF4-FFF2-40B4-BE49-F238E27FC236}">
                <a16:creationId xmlns:a16="http://schemas.microsoft.com/office/drawing/2014/main" id="{4533141A-4739-4C45-94AA-8152ABA74080}"/>
              </a:ext>
            </a:extLst>
          </p:cNvPr>
          <p:cNvSpPr txBox="1"/>
          <p:nvPr/>
        </p:nvSpPr>
        <p:spPr>
          <a:xfrm>
            <a:off x="9680028"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60" name="TextBox 59">
            <a:extLst>
              <a:ext uri="{FF2B5EF4-FFF2-40B4-BE49-F238E27FC236}">
                <a16:creationId xmlns:a16="http://schemas.microsoft.com/office/drawing/2014/main" id="{F8661F7B-AF7B-4474-9D10-81F4F673A3FC}"/>
              </a:ext>
            </a:extLst>
          </p:cNvPr>
          <p:cNvSpPr txBox="1"/>
          <p:nvPr/>
        </p:nvSpPr>
        <p:spPr>
          <a:xfrm>
            <a:off x="9148156"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62" name="TextBox 61">
            <a:extLst>
              <a:ext uri="{FF2B5EF4-FFF2-40B4-BE49-F238E27FC236}">
                <a16:creationId xmlns:a16="http://schemas.microsoft.com/office/drawing/2014/main" id="{2E6A19E3-167A-4712-99C8-127974EA0B99}"/>
              </a:ext>
            </a:extLst>
          </p:cNvPr>
          <p:cNvSpPr txBox="1"/>
          <p:nvPr/>
        </p:nvSpPr>
        <p:spPr>
          <a:xfrm>
            <a:off x="9680028" y="2446383"/>
            <a:ext cx="1344849" cy="369332"/>
          </a:xfrm>
          <a:prstGeom prst="rect">
            <a:avLst/>
          </a:prstGeom>
          <a:noFill/>
        </p:spPr>
        <p:txBody>
          <a:bodyPr wrap="square" rtlCol="0">
            <a:spAutoFit/>
          </a:bodyPr>
          <a:lstStyle/>
          <a:p>
            <a:pPr algn="ctr"/>
            <a:r>
              <a:rPr lang="en-US">
                <a:solidFill>
                  <a:schemeClr val="accent4"/>
                </a:solidFill>
                <a:latin typeface="Inter" panose="020B0502030000000004" pitchFamily="34" charset="0"/>
                <a:ea typeface="Inter" panose="020B0502030000000004" pitchFamily="34" charset="0"/>
              </a:rPr>
              <a:t>2021</a:t>
            </a:r>
          </a:p>
        </p:txBody>
      </p:sp>
      <p:grpSp>
        <p:nvGrpSpPr>
          <p:cNvPr id="103" name="Group 102">
            <a:extLst>
              <a:ext uri="{FF2B5EF4-FFF2-40B4-BE49-F238E27FC236}">
                <a16:creationId xmlns:a16="http://schemas.microsoft.com/office/drawing/2014/main" id="{0E2B89D9-4DF7-4D6E-B721-E68A89FA475B}"/>
              </a:ext>
            </a:extLst>
          </p:cNvPr>
          <p:cNvGrpSpPr/>
          <p:nvPr/>
        </p:nvGrpSpPr>
        <p:grpSpPr>
          <a:xfrm>
            <a:off x="1415686" y="3095626"/>
            <a:ext cx="847725" cy="1065213"/>
            <a:chOff x="1308101" y="3095626"/>
            <a:chExt cx="847725" cy="1065213"/>
          </a:xfrm>
          <a:solidFill>
            <a:schemeClr val="accent1"/>
          </a:solidFill>
        </p:grpSpPr>
        <p:sp>
          <p:nvSpPr>
            <p:cNvPr id="96" name="Freeform 42">
              <a:extLst>
                <a:ext uri="{FF2B5EF4-FFF2-40B4-BE49-F238E27FC236}">
                  <a16:creationId xmlns:a16="http://schemas.microsoft.com/office/drawing/2014/main" id="{C7B52D58-E432-4A47-955C-B24C4AEC8022}"/>
                </a:ext>
              </a:extLst>
            </p:cNvPr>
            <p:cNvSpPr>
              <a:spLocks noEditPoints="1"/>
            </p:cNvSpPr>
            <p:nvPr/>
          </p:nvSpPr>
          <p:spPr bwMode="auto">
            <a:xfrm>
              <a:off x="1566863" y="3095626"/>
              <a:ext cx="339725" cy="241300"/>
            </a:xfrm>
            <a:custGeom>
              <a:avLst/>
              <a:gdLst>
                <a:gd name="T0" fmla="*/ 25 w 141"/>
                <a:gd name="T1" fmla="*/ 76 h 100"/>
                <a:gd name="T2" fmla="*/ 31 w 141"/>
                <a:gd name="T3" fmla="*/ 98 h 100"/>
                <a:gd name="T4" fmla="*/ 38 w 141"/>
                <a:gd name="T5" fmla="*/ 91 h 100"/>
                <a:gd name="T6" fmla="*/ 43 w 141"/>
                <a:gd name="T7" fmla="*/ 88 h 100"/>
                <a:gd name="T8" fmla="*/ 40 w 141"/>
                <a:gd name="T9" fmla="*/ 76 h 100"/>
                <a:gd name="T10" fmla="*/ 42 w 141"/>
                <a:gd name="T11" fmla="*/ 67 h 100"/>
                <a:gd name="T12" fmla="*/ 43 w 141"/>
                <a:gd name="T13" fmla="*/ 70 h 100"/>
                <a:gd name="T14" fmla="*/ 51 w 141"/>
                <a:gd name="T15" fmla="*/ 74 h 100"/>
                <a:gd name="T16" fmla="*/ 58 w 141"/>
                <a:gd name="T17" fmla="*/ 74 h 100"/>
                <a:gd name="T18" fmla="*/ 77 w 141"/>
                <a:gd name="T19" fmla="*/ 74 h 100"/>
                <a:gd name="T20" fmla="*/ 90 w 141"/>
                <a:gd name="T21" fmla="*/ 74 h 100"/>
                <a:gd name="T22" fmla="*/ 96 w 141"/>
                <a:gd name="T23" fmla="*/ 71 h 100"/>
                <a:gd name="T24" fmla="*/ 98 w 141"/>
                <a:gd name="T25" fmla="*/ 68 h 100"/>
                <a:gd name="T26" fmla="*/ 99 w 141"/>
                <a:gd name="T27" fmla="*/ 76 h 100"/>
                <a:gd name="T28" fmla="*/ 96 w 141"/>
                <a:gd name="T29" fmla="*/ 89 h 100"/>
                <a:gd name="T30" fmla="*/ 99 w 141"/>
                <a:gd name="T31" fmla="*/ 91 h 100"/>
                <a:gd name="T32" fmla="*/ 108 w 141"/>
                <a:gd name="T33" fmla="*/ 100 h 100"/>
                <a:gd name="T34" fmla="*/ 115 w 141"/>
                <a:gd name="T35" fmla="*/ 76 h 100"/>
                <a:gd name="T36" fmla="*/ 108 w 141"/>
                <a:gd name="T37" fmla="*/ 52 h 100"/>
                <a:gd name="T38" fmla="*/ 141 w 141"/>
                <a:gd name="T39" fmla="*/ 0 h 100"/>
                <a:gd name="T40" fmla="*/ 93 w 141"/>
                <a:gd name="T41" fmla="*/ 0 h 100"/>
                <a:gd name="T42" fmla="*/ 74 w 141"/>
                <a:gd name="T43" fmla="*/ 31 h 100"/>
                <a:gd name="T44" fmla="*/ 70 w 141"/>
                <a:gd name="T45" fmla="*/ 31 h 100"/>
                <a:gd name="T46" fmla="*/ 67 w 141"/>
                <a:gd name="T47" fmla="*/ 31 h 100"/>
                <a:gd name="T48" fmla="*/ 47 w 141"/>
                <a:gd name="T49" fmla="*/ 0 h 100"/>
                <a:gd name="T50" fmla="*/ 0 w 141"/>
                <a:gd name="T51" fmla="*/ 0 h 100"/>
                <a:gd name="T52" fmla="*/ 32 w 141"/>
                <a:gd name="T53" fmla="*/ 52 h 100"/>
                <a:gd name="T54" fmla="*/ 25 w 141"/>
                <a:gd name="T55" fmla="*/ 76 h 100"/>
                <a:gd name="T56" fmla="*/ 71 w 141"/>
                <a:gd name="T57" fmla="*/ 35 h 100"/>
                <a:gd name="T58" fmla="*/ 73 w 141"/>
                <a:gd name="T59" fmla="*/ 35 h 100"/>
                <a:gd name="T60" fmla="*/ 78 w 141"/>
                <a:gd name="T61" fmla="*/ 36 h 100"/>
                <a:gd name="T62" fmla="*/ 87 w 141"/>
                <a:gd name="T63" fmla="*/ 38 h 100"/>
                <a:gd name="T64" fmla="*/ 94 w 141"/>
                <a:gd name="T65" fmla="*/ 43 h 100"/>
                <a:gd name="T66" fmla="*/ 99 w 141"/>
                <a:gd name="T67" fmla="*/ 47 h 100"/>
                <a:gd name="T68" fmla="*/ 102 w 141"/>
                <a:gd name="T69" fmla="*/ 51 h 100"/>
                <a:gd name="T70" fmla="*/ 104 w 141"/>
                <a:gd name="T71" fmla="*/ 54 h 100"/>
                <a:gd name="T72" fmla="*/ 104 w 141"/>
                <a:gd name="T73" fmla="*/ 55 h 100"/>
                <a:gd name="T74" fmla="*/ 103 w 141"/>
                <a:gd name="T75" fmla="*/ 54 h 100"/>
                <a:gd name="T76" fmla="*/ 101 w 141"/>
                <a:gd name="T77" fmla="*/ 52 h 100"/>
                <a:gd name="T78" fmla="*/ 92 w 141"/>
                <a:gd name="T79" fmla="*/ 45 h 100"/>
                <a:gd name="T80" fmla="*/ 85 w 141"/>
                <a:gd name="T81" fmla="*/ 42 h 100"/>
                <a:gd name="T82" fmla="*/ 77 w 141"/>
                <a:gd name="T83" fmla="*/ 40 h 100"/>
                <a:gd name="T84" fmla="*/ 73 w 141"/>
                <a:gd name="T85" fmla="*/ 40 h 100"/>
                <a:gd name="T86" fmla="*/ 72 w 141"/>
                <a:gd name="T87" fmla="*/ 40 h 100"/>
                <a:gd name="T88" fmla="*/ 69 w 141"/>
                <a:gd name="T89" fmla="*/ 35 h 100"/>
                <a:gd name="T90" fmla="*/ 71 w 141"/>
                <a:gd name="T91" fmla="*/ 35 h 100"/>
                <a:gd name="T92" fmla="*/ 36 w 141"/>
                <a:gd name="T93" fmla="*/ 59 h 100"/>
                <a:gd name="T94" fmla="*/ 35 w 141"/>
                <a:gd name="T95" fmla="*/ 62 h 100"/>
                <a:gd name="T96" fmla="*/ 32 w 141"/>
                <a:gd name="T97" fmla="*/ 68 h 100"/>
                <a:gd name="T98" fmla="*/ 31 w 141"/>
                <a:gd name="T99" fmla="*/ 72 h 100"/>
                <a:gd name="T100" fmla="*/ 30 w 141"/>
                <a:gd name="T101" fmla="*/ 76 h 100"/>
                <a:gd name="T102" fmla="*/ 30 w 141"/>
                <a:gd name="T103" fmla="*/ 77 h 100"/>
                <a:gd name="T104" fmla="*/ 30 w 141"/>
                <a:gd name="T105" fmla="*/ 76 h 100"/>
                <a:gd name="T106" fmla="*/ 30 w 141"/>
                <a:gd name="T107" fmla="*/ 72 h 100"/>
                <a:gd name="T108" fmla="*/ 30 w 141"/>
                <a:gd name="T109" fmla="*/ 67 h 100"/>
                <a:gd name="T110" fmla="*/ 32 w 141"/>
                <a:gd name="T111" fmla="*/ 61 h 100"/>
                <a:gd name="T112" fmla="*/ 34 w 141"/>
                <a:gd name="T113" fmla="*/ 55 h 100"/>
                <a:gd name="T114" fmla="*/ 36 w 141"/>
                <a:gd name="T115" fmla="*/ 59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100">
                  <a:moveTo>
                    <a:pt x="25" y="76"/>
                  </a:moveTo>
                  <a:cubicBezTo>
                    <a:pt x="25" y="84"/>
                    <a:pt x="27" y="91"/>
                    <a:pt x="31" y="98"/>
                  </a:cubicBezTo>
                  <a:cubicBezTo>
                    <a:pt x="38" y="91"/>
                    <a:pt x="38" y="91"/>
                    <a:pt x="38" y="91"/>
                  </a:cubicBezTo>
                  <a:cubicBezTo>
                    <a:pt x="39" y="90"/>
                    <a:pt x="41" y="89"/>
                    <a:pt x="43" y="88"/>
                  </a:cubicBezTo>
                  <a:cubicBezTo>
                    <a:pt x="41" y="84"/>
                    <a:pt x="40" y="80"/>
                    <a:pt x="40" y="76"/>
                  </a:cubicBezTo>
                  <a:cubicBezTo>
                    <a:pt x="40" y="73"/>
                    <a:pt x="41" y="70"/>
                    <a:pt x="42" y="67"/>
                  </a:cubicBezTo>
                  <a:cubicBezTo>
                    <a:pt x="43" y="70"/>
                    <a:pt x="43" y="70"/>
                    <a:pt x="43" y="70"/>
                  </a:cubicBezTo>
                  <a:cubicBezTo>
                    <a:pt x="45" y="72"/>
                    <a:pt x="48" y="74"/>
                    <a:pt x="51" y="74"/>
                  </a:cubicBezTo>
                  <a:cubicBezTo>
                    <a:pt x="58" y="74"/>
                    <a:pt x="58" y="74"/>
                    <a:pt x="58" y="74"/>
                  </a:cubicBezTo>
                  <a:cubicBezTo>
                    <a:pt x="77" y="74"/>
                    <a:pt x="77" y="74"/>
                    <a:pt x="77" y="74"/>
                  </a:cubicBezTo>
                  <a:cubicBezTo>
                    <a:pt x="90" y="74"/>
                    <a:pt x="90" y="74"/>
                    <a:pt x="90" y="74"/>
                  </a:cubicBezTo>
                  <a:cubicBezTo>
                    <a:pt x="93" y="74"/>
                    <a:pt x="95" y="73"/>
                    <a:pt x="96" y="71"/>
                  </a:cubicBezTo>
                  <a:cubicBezTo>
                    <a:pt x="98" y="68"/>
                    <a:pt x="98" y="68"/>
                    <a:pt x="98" y="68"/>
                  </a:cubicBezTo>
                  <a:cubicBezTo>
                    <a:pt x="99" y="70"/>
                    <a:pt x="99" y="73"/>
                    <a:pt x="99" y="76"/>
                  </a:cubicBezTo>
                  <a:cubicBezTo>
                    <a:pt x="99" y="81"/>
                    <a:pt x="98" y="85"/>
                    <a:pt x="96" y="89"/>
                  </a:cubicBezTo>
                  <a:cubicBezTo>
                    <a:pt x="97" y="90"/>
                    <a:pt x="98" y="91"/>
                    <a:pt x="99" y="91"/>
                  </a:cubicBezTo>
                  <a:cubicBezTo>
                    <a:pt x="108" y="100"/>
                    <a:pt x="108" y="100"/>
                    <a:pt x="108" y="100"/>
                  </a:cubicBezTo>
                  <a:cubicBezTo>
                    <a:pt x="112" y="93"/>
                    <a:pt x="115" y="84"/>
                    <a:pt x="115" y="76"/>
                  </a:cubicBezTo>
                  <a:cubicBezTo>
                    <a:pt x="115" y="67"/>
                    <a:pt x="112" y="59"/>
                    <a:pt x="108" y="52"/>
                  </a:cubicBezTo>
                  <a:cubicBezTo>
                    <a:pt x="141" y="0"/>
                    <a:pt x="141" y="0"/>
                    <a:pt x="141" y="0"/>
                  </a:cubicBezTo>
                  <a:cubicBezTo>
                    <a:pt x="93" y="0"/>
                    <a:pt x="93" y="0"/>
                    <a:pt x="93" y="0"/>
                  </a:cubicBezTo>
                  <a:cubicBezTo>
                    <a:pt x="74" y="31"/>
                    <a:pt x="74" y="31"/>
                    <a:pt x="74" y="31"/>
                  </a:cubicBezTo>
                  <a:cubicBezTo>
                    <a:pt x="72" y="31"/>
                    <a:pt x="71" y="31"/>
                    <a:pt x="70" y="31"/>
                  </a:cubicBezTo>
                  <a:cubicBezTo>
                    <a:pt x="69" y="31"/>
                    <a:pt x="68" y="31"/>
                    <a:pt x="67" y="31"/>
                  </a:cubicBezTo>
                  <a:cubicBezTo>
                    <a:pt x="47" y="0"/>
                    <a:pt x="47" y="0"/>
                    <a:pt x="47" y="0"/>
                  </a:cubicBezTo>
                  <a:cubicBezTo>
                    <a:pt x="0" y="0"/>
                    <a:pt x="0" y="0"/>
                    <a:pt x="0" y="0"/>
                  </a:cubicBezTo>
                  <a:cubicBezTo>
                    <a:pt x="32" y="52"/>
                    <a:pt x="32" y="52"/>
                    <a:pt x="32" y="52"/>
                  </a:cubicBezTo>
                  <a:cubicBezTo>
                    <a:pt x="28" y="59"/>
                    <a:pt x="25" y="67"/>
                    <a:pt x="25" y="76"/>
                  </a:cubicBezTo>
                  <a:close/>
                  <a:moveTo>
                    <a:pt x="71" y="35"/>
                  </a:moveTo>
                  <a:cubicBezTo>
                    <a:pt x="72" y="35"/>
                    <a:pt x="73" y="35"/>
                    <a:pt x="73" y="35"/>
                  </a:cubicBezTo>
                  <a:cubicBezTo>
                    <a:pt x="75" y="35"/>
                    <a:pt x="77" y="35"/>
                    <a:pt x="78" y="36"/>
                  </a:cubicBezTo>
                  <a:cubicBezTo>
                    <a:pt x="81" y="36"/>
                    <a:pt x="84" y="37"/>
                    <a:pt x="87" y="38"/>
                  </a:cubicBezTo>
                  <a:cubicBezTo>
                    <a:pt x="90" y="39"/>
                    <a:pt x="92" y="41"/>
                    <a:pt x="94" y="43"/>
                  </a:cubicBezTo>
                  <a:cubicBezTo>
                    <a:pt x="96" y="44"/>
                    <a:pt x="97" y="46"/>
                    <a:pt x="99" y="47"/>
                  </a:cubicBezTo>
                  <a:cubicBezTo>
                    <a:pt x="100" y="49"/>
                    <a:pt x="101" y="50"/>
                    <a:pt x="102" y="51"/>
                  </a:cubicBezTo>
                  <a:cubicBezTo>
                    <a:pt x="103" y="53"/>
                    <a:pt x="103" y="54"/>
                    <a:pt x="104" y="54"/>
                  </a:cubicBezTo>
                  <a:cubicBezTo>
                    <a:pt x="104" y="55"/>
                    <a:pt x="104" y="55"/>
                    <a:pt x="104" y="55"/>
                  </a:cubicBezTo>
                  <a:cubicBezTo>
                    <a:pt x="104" y="55"/>
                    <a:pt x="104" y="55"/>
                    <a:pt x="103" y="54"/>
                  </a:cubicBezTo>
                  <a:cubicBezTo>
                    <a:pt x="103" y="54"/>
                    <a:pt x="102" y="53"/>
                    <a:pt x="101" y="52"/>
                  </a:cubicBezTo>
                  <a:cubicBezTo>
                    <a:pt x="99" y="50"/>
                    <a:pt x="96" y="47"/>
                    <a:pt x="92" y="45"/>
                  </a:cubicBezTo>
                  <a:cubicBezTo>
                    <a:pt x="90" y="44"/>
                    <a:pt x="88" y="43"/>
                    <a:pt x="85" y="42"/>
                  </a:cubicBezTo>
                  <a:cubicBezTo>
                    <a:pt x="83" y="41"/>
                    <a:pt x="80" y="40"/>
                    <a:pt x="77" y="40"/>
                  </a:cubicBezTo>
                  <a:cubicBezTo>
                    <a:pt x="76" y="40"/>
                    <a:pt x="75" y="40"/>
                    <a:pt x="73" y="40"/>
                  </a:cubicBezTo>
                  <a:cubicBezTo>
                    <a:pt x="73" y="40"/>
                    <a:pt x="73" y="40"/>
                    <a:pt x="72" y="40"/>
                  </a:cubicBezTo>
                  <a:cubicBezTo>
                    <a:pt x="69" y="35"/>
                    <a:pt x="69" y="35"/>
                    <a:pt x="69" y="35"/>
                  </a:cubicBezTo>
                  <a:cubicBezTo>
                    <a:pt x="70" y="35"/>
                    <a:pt x="70" y="35"/>
                    <a:pt x="71" y="35"/>
                  </a:cubicBezTo>
                  <a:close/>
                  <a:moveTo>
                    <a:pt x="36" y="59"/>
                  </a:moveTo>
                  <a:cubicBezTo>
                    <a:pt x="36" y="60"/>
                    <a:pt x="35" y="61"/>
                    <a:pt x="35" y="62"/>
                  </a:cubicBezTo>
                  <a:cubicBezTo>
                    <a:pt x="33" y="64"/>
                    <a:pt x="33" y="66"/>
                    <a:pt x="32" y="68"/>
                  </a:cubicBezTo>
                  <a:cubicBezTo>
                    <a:pt x="31" y="69"/>
                    <a:pt x="31" y="71"/>
                    <a:pt x="31" y="72"/>
                  </a:cubicBezTo>
                  <a:cubicBezTo>
                    <a:pt x="30" y="74"/>
                    <a:pt x="30" y="75"/>
                    <a:pt x="30" y="76"/>
                  </a:cubicBezTo>
                  <a:cubicBezTo>
                    <a:pt x="30" y="76"/>
                    <a:pt x="30" y="77"/>
                    <a:pt x="30" y="77"/>
                  </a:cubicBezTo>
                  <a:cubicBezTo>
                    <a:pt x="30" y="77"/>
                    <a:pt x="30" y="76"/>
                    <a:pt x="30" y="76"/>
                  </a:cubicBezTo>
                  <a:cubicBezTo>
                    <a:pt x="30" y="75"/>
                    <a:pt x="30" y="74"/>
                    <a:pt x="30" y="72"/>
                  </a:cubicBezTo>
                  <a:cubicBezTo>
                    <a:pt x="30" y="71"/>
                    <a:pt x="30" y="69"/>
                    <a:pt x="30" y="67"/>
                  </a:cubicBezTo>
                  <a:cubicBezTo>
                    <a:pt x="30" y="65"/>
                    <a:pt x="31" y="63"/>
                    <a:pt x="32" y="61"/>
                  </a:cubicBezTo>
                  <a:cubicBezTo>
                    <a:pt x="32" y="59"/>
                    <a:pt x="33" y="57"/>
                    <a:pt x="34" y="55"/>
                  </a:cubicBezTo>
                  <a:lnTo>
                    <a:pt x="36"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43">
              <a:extLst>
                <a:ext uri="{FF2B5EF4-FFF2-40B4-BE49-F238E27FC236}">
                  <a16:creationId xmlns:a16="http://schemas.microsoft.com/office/drawing/2014/main" id="{14E4AFBA-F38C-45F1-A9E8-A8C712569183}"/>
                </a:ext>
              </a:extLst>
            </p:cNvPr>
            <p:cNvSpPr>
              <a:spLocks noEditPoints="1"/>
            </p:cNvSpPr>
            <p:nvPr/>
          </p:nvSpPr>
          <p:spPr bwMode="auto">
            <a:xfrm>
              <a:off x="1308101" y="3317876"/>
              <a:ext cx="847725" cy="842963"/>
            </a:xfrm>
            <a:custGeom>
              <a:avLst/>
              <a:gdLst>
                <a:gd name="T0" fmla="*/ 341 w 353"/>
                <a:gd name="T1" fmla="*/ 165 h 351"/>
                <a:gd name="T2" fmla="*/ 347 w 353"/>
                <a:gd name="T3" fmla="*/ 136 h 351"/>
                <a:gd name="T4" fmla="*/ 337 w 353"/>
                <a:gd name="T5" fmla="*/ 106 h 351"/>
                <a:gd name="T6" fmla="*/ 316 w 353"/>
                <a:gd name="T7" fmla="*/ 86 h 351"/>
                <a:gd name="T8" fmla="*/ 307 w 353"/>
                <a:gd name="T9" fmla="*/ 59 h 351"/>
                <a:gd name="T10" fmla="*/ 284 w 353"/>
                <a:gd name="T11" fmla="*/ 37 h 351"/>
                <a:gd name="T12" fmla="*/ 256 w 353"/>
                <a:gd name="T13" fmla="*/ 30 h 351"/>
                <a:gd name="T14" fmla="*/ 238 w 353"/>
                <a:gd name="T15" fmla="*/ 10 h 351"/>
                <a:gd name="T16" fmla="*/ 218 w 353"/>
                <a:gd name="T17" fmla="*/ 15 h 351"/>
                <a:gd name="T18" fmla="*/ 197 w 353"/>
                <a:gd name="T19" fmla="*/ 0 h 351"/>
                <a:gd name="T20" fmla="*/ 176 w 353"/>
                <a:gd name="T21" fmla="*/ 10 h 351"/>
                <a:gd name="T22" fmla="*/ 156 w 353"/>
                <a:gd name="T23" fmla="*/ 0 h 351"/>
                <a:gd name="T24" fmla="*/ 135 w 353"/>
                <a:gd name="T25" fmla="*/ 15 h 351"/>
                <a:gd name="T26" fmla="*/ 115 w 353"/>
                <a:gd name="T27" fmla="*/ 10 h 351"/>
                <a:gd name="T28" fmla="*/ 97 w 353"/>
                <a:gd name="T29" fmla="*/ 30 h 351"/>
                <a:gd name="T30" fmla="*/ 69 w 353"/>
                <a:gd name="T31" fmla="*/ 37 h 351"/>
                <a:gd name="T32" fmla="*/ 46 w 353"/>
                <a:gd name="T33" fmla="*/ 59 h 351"/>
                <a:gd name="T34" fmla="*/ 37 w 353"/>
                <a:gd name="T35" fmla="*/ 86 h 351"/>
                <a:gd name="T36" fmla="*/ 16 w 353"/>
                <a:gd name="T37" fmla="*/ 106 h 351"/>
                <a:gd name="T38" fmla="*/ 6 w 353"/>
                <a:gd name="T39" fmla="*/ 136 h 351"/>
                <a:gd name="T40" fmla="*/ 11 w 353"/>
                <a:gd name="T41" fmla="*/ 165 h 351"/>
                <a:gd name="T42" fmla="*/ 3 w 353"/>
                <a:gd name="T43" fmla="*/ 192 h 351"/>
                <a:gd name="T44" fmla="*/ 9 w 353"/>
                <a:gd name="T45" fmla="*/ 223 h 351"/>
                <a:gd name="T46" fmla="*/ 27 w 353"/>
                <a:gd name="T47" fmla="*/ 245 h 351"/>
                <a:gd name="T48" fmla="*/ 32 w 353"/>
                <a:gd name="T49" fmla="*/ 273 h 351"/>
                <a:gd name="T50" fmla="*/ 53 w 353"/>
                <a:gd name="T51" fmla="*/ 298 h 351"/>
                <a:gd name="T52" fmla="*/ 79 w 353"/>
                <a:gd name="T53" fmla="*/ 309 h 351"/>
                <a:gd name="T54" fmla="*/ 96 w 353"/>
                <a:gd name="T55" fmla="*/ 331 h 351"/>
                <a:gd name="T56" fmla="*/ 115 w 353"/>
                <a:gd name="T57" fmla="*/ 329 h 351"/>
                <a:gd name="T58" fmla="*/ 135 w 353"/>
                <a:gd name="T59" fmla="*/ 346 h 351"/>
                <a:gd name="T60" fmla="*/ 156 w 353"/>
                <a:gd name="T61" fmla="*/ 339 h 351"/>
                <a:gd name="T62" fmla="*/ 176 w 353"/>
                <a:gd name="T63" fmla="*/ 351 h 351"/>
                <a:gd name="T64" fmla="*/ 197 w 353"/>
                <a:gd name="T65" fmla="*/ 339 h 351"/>
                <a:gd name="T66" fmla="*/ 218 w 353"/>
                <a:gd name="T67" fmla="*/ 346 h 351"/>
                <a:gd name="T68" fmla="*/ 237 w 353"/>
                <a:gd name="T69" fmla="*/ 329 h 351"/>
                <a:gd name="T70" fmla="*/ 256 w 353"/>
                <a:gd name="T71" fmla="*/ 331 h 351"/>
                <a:gd name="T72" fmla="*/ 274 w 353"/>
                <a:gd name="T73" fmla="*/ 309 h 351"/>
                <a:gd name="T74" fmla="*/ 300 w 353"/>
                <a:gd name="T75" fmla="*/ 298 h 351"/>
                <a:gd name="T76" fmla="*/ 321 w 353"/>
                <a:gd name="T77" fmla="*/ 273 h 351"/>
                <a:gd name="T78" fmla="*/ 326 w 353"/>
                <a:gd name="T79" fmla="*/ 245 h 351"/>
                <a:gd name="T80" fmla="*/ 344 w 353"/>
                <a:gd name="T81" fmla="*/ 223 h 351"/>
                <a:gd name="T82" fmla="*/ 350 w 353"/>
                <a:gd name="T83" fmla="*/ 192 h 351"/>
                <a:gd name="T84" fmla="*/ 176 w 353"/>
                <a:gd name="T85" fmla="*/ 325 h 351"/>
                <a:gd name="T86" fmla="*/ 176 w 353"/>
                <a:gd name="T87" fmla="*/ 26 h 351"/>
                <a:gd name="T88" fmla="*/ 176 w 353"/>
                <a:gd name="T89" fmla="*/ 32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3" h="351">
                  <a:moveTo>
                    <a:pt x="351" y="180"/>
                  </a:moveTo>
                  <a:cubicBezTo>
                    <a:pt x="341" y="165"/>
                    <a:pt x="341" y="165"/>
                    <a:pt x="341" y="165"/>
                  </a:cubicBezTo>
                  <a:cubicBezTo>
                    <a:pt x="349" y="148"/>
                    <a:pt x="349" y="148"/>
                    <a:pt x="349" y="148"/>
                  </a:cubicBezTo>
                  <a:cubicBezTo>
                    <a:pt x="351" y="144"/>
                    <a:pt x="350" y="139"/>
                    <a:pt x="347" y="136"/>
                  </a:cubicBezTo>
                  <a:cubicBezTo>
                    <a:pt x="334" y="124"/>
                    <a:pt x="334" y="124"/>
                    <a:pt x="334" y="124"/>
                  </a:cubicBezTo>
                  <a:cubicBezTo>
                    <a:pt x="337" y="106"/>
                    <a:pt x="337" y="106"/>
                    <a:pt x="337" y="106"/>
                  </a:cubicBezTo>
                  <a:cubicBezTo>
                    <a:pt x="337" y="102"/>
                    <a:pt x="335" y="97"/>
                    <a:pt x="332" y="95"/>
                  </a:cubicBezTo>
                  <a:cubicBezTo>
                    <a:pt x="316" y="86"/>
                    <a:pt x="316" y="86"/>
                    <a:pt x="316" y="86"/>
                  </a:cubicBezTo>
                  <a:cubicBezTo>
                    <a:pt x="315" y="68"/>
                    <a:pt x="315" y="68"/>
                    <a:pt x="315" y="68"/>
                  </a:cubicBezTo>
                  <a:cubicBezTo>
                    <a:pt x="314" y="64"/>
                    <a:pt x="311" y="60"/>
                    <a:pt x="307" y="59"/>
                  </a:cubicBezTo>
                  <a:cubicBezTo>
                    <a:pt x="290" y="54"/>
                    <a:pt x="290" y="54"/>
                    <a:pt x="290" y="54"/>
                  </a:cubicBezTo>
                  <a:cubicBezTo>
                    <a:pt x="284" y="37"/>
                    <a:pt x="284" y="37"/>
                    <a:pt x="284" y="37"/>
                  </a:cubicBezTo>
                  <a:cubicBezTo>
                    <a:pt x="282" y="33"/>
                    <a:pt x="278" y="30"/>
                    <a:pt x="274" y="30"/>
                  </a:cubicBezTo>
                  <a:cubicBezTo>
                    <a:pt x="256" y="30"/>
                    <a:pt x="256" y="30"/>
                    <a:pt x="256" y="30"/>
                  </a:cubicBezTo>
                  <a:cubicBezTo>
                    <a:pt x="246" y="15"/>
                    <a:pt x="246" y="15"/>
                    <a:pt x="246" y="15"/>
                  </a:cubicBezTo>
                  <a:cubicBezTo>
                    <a:pt x="244" y="12"/>
                    <a:pt x="241" y="10"/>
                    <a:pt x="238" y="10"/>
                  </a:cubicBezTo>
                  <a:cubicBezTo>
                    <a:pt x="237" y="10"/>
                    <a:pt x="236" y="10"/>
                    <a:pt x="235" y="11"/>
                  </a:cubicBezTo>
                  <a:cubicBezTo>
                    <a:pt x="218" y="15"/>
                    <a:pt x="218" y="15"/>
                    <a:pt x="218" y="15"/>
                  </a:cubicBezTo>
                  <a:cubicBezTo>
                    <a:pt x="204" y="3"/>
                    <a:pt x="204" y="3"/>
                    <a:pt x="204" y="3"/>
                  </a:cubicBezTo>
                  <a:cubicBezTo>
                    <a:pt x="202" y="1"/>
                    <a:pt x="200" y="0"/>
                    <a:pt x="197" y="0"/>
                  </a:cubicBezTo>
                  <a:cubicBezTo>
                    <a:pt x="196" y="0"/>
                    <a:pt x="194" y="0"/>
                    <a:pt x="192" y="1"/>
                  </a:cubicBezTo>
                  <a:cubicBezTo>
                    <a:pt x="176" y="10"/>
                    <a:pt x="176" y="10"/>
                    <a:pt x="176" y="10"/>
                  </a:cubicBezTo>
                  <a:cubicBezTo>
                    <a:pt x="160" y="1"/>
                    <a:pt x="160" y="1"/>
                    <a:pt x="160" y="1"/>
                  </a:cubicBezTo>
                  <a:cubicBezTo>
                    <a:pt x="159" y="0"/>
                    <a:pt x="157" y="0"/>
                    <a:pt x="156" y="0"/>
                  </a:cubicBezTo>
                  <a:cubicBezTo>
                    <a:pt x="153" y="0"/>
                    <a:pt x="151" y="1"/>
                    <a:pt x="149" y="3"/>
                  </a:cubicBezTo>
                  <a:cubicBezTo>
                    <a:pt x="135" y="15"/>
                    <a:pt x="135" y="15"/>
                    <a:pt x="135" y="15"/>
                  </a:cubicBezTo>
                  <a:cubicBezTo>
                    <a:pt x="118" y="11"/>
                    <a:pt x="118" y="11"/>
                    <a:pt x="118" y="11"/>
                  </a:cubicBezTo>
                  <a:cubicBezTo>
                    <a:pt x="117" y="10"/>
                    <a:pt x="116" y="10"/>
                    <a:pt x="115" y="10"/>
                  </a:cubicBezTo>
                  <a:cubicBezTo>
                    <a:pt x="112" y="10"/>
                    <a:pt x="109" y="12"/>
                    <a:pt x="107" y="15"/>
                  </a:cubicBezTo>
                  <a:cubicBezTo>
                    <a:pt x="97" y="30"/>
                    <a:pt x="97" y="30"/>
                    <a:pt x="97" y="30"/>
                  </a:cubicBezTo>
                  <a:cubicBezTo>
                    <a:pt x="79" y="30"/>
                    <a:pt x="79" y="30"/>
                    <a:pt x="79" y="30"/>
                  </a:cubicBezTo>
                  <a:cubicBezTo>
                    <a:pt x="74" y="30"/>
                    <a:pt x="70" y="33"/>
                    <a:pt x="69" y="37"/>
                  </a:cubicBezTo>
                  <a:cubicBezTo>
                    <a:pt x="63" y="54"/>
                    <a:pt x="63" y="54"/>
                    <a:pt x="63" y="54"/>
                  </a:cubicBezTo>
                  <a:cubicBezTo>
                    <a:pt x="46" y="59"/>
                    <a:pt x="46" y="59"/>
                    <a:pt x="46" y="59"/>
                  </a:cubicBezTo>
                  <a:cubicBezTo>
                    <a:pt x="42" y="60"/>
                    <a:pt x="39" y="64"/>
                    <a:pt x="38" y="68"/>
                  </a:cubicBezTo>
                  <a:cubicBezTo>
                    <a:pt x="37" y="86"/>
                    <a:pt x="37" y="86"/>
                    <a:pt x="37" y="86"/>
                  </a:cubicBezTo>
                  <a:cubicBezTo>
                    <a:pt x="21" y="95"/>
                    <a:pt x="21" y="95"/>
                    <a:pt x="21" y="95"/>
                  </a:cubicBezTo>
                  <a:cubicBezTo>
                    <a:pt x="17" y="97"/>
                    <a:pt x="15" y="102"/>
                    <a:pt x="16" y="106"/>
                  </a:cubicBezTo>
                  <a:cubicBezTo>
                    <a:pt x="19" y="124"/>
                    <a:pt x="19" y="124"/>
                    <a:pt x="19" y="124"/>
                  </a:cubicBezTo>
                  <a:cubicBezTo>
                    <a:pt x="6" y="136"/>
                    <a:pt x="6" y="136"/>
                    <a:pt x="6" y="136"/>
                  </a:cubicBezTo>
                  <a:cubicBezTo>
                    <a:pt x="3" y="139"/>
                    <a:pt x="2" y="144"/>
                    <a:pt x="4" y="148"/>
                  </a:cubicBezTo>
                  <a:cubicBezTo>
                    <a:pt x="11" y="165"/>
                    <a:pt x="11" y="165"/>
                    <a:pt x="11" y="165"/>
                  </a:cubicBezTo>
                  <a:cubicBezTo>
                    <a:pt x="2" y="180"/>
                    <a:pt x="2" y="180"/>
                    <a:pt x="2" y="180"/>
                  </a:cubicBezTo>
                  <a:cubicBezTo>
                    <a:pt x="0" y="184"/>
                    <a:pt x="0" y="188"/>
                    <a:pt x="3" y="192"/>
                  </a:cubicBezTo>
                  <a:cubicBezTo>
                    <a:pt x="14" y="206"/>
                    <a:pt x="14" y="206"/>
                    <a:pt x="14" y="206"/>
                  </a:cubicBezTo>
                  <a:cubicBezTo>
                    <a:pt x="9" y="223"/>
                    <a:pt x="9" y="223"/>
                    <a:pt x="9" y="223"/>
                  </a:cubicBezTo>
                  <a:cubicBezTo>
                    <a:pt x="7" y="227"/>
                    <a:pt x="9" y="232"/>
                    <a:pt x="12" y="234"/>
                  </a:cubicBezTo>
                  <a:cubicBezTo>
                    <a:pt x="27" y="245"/>
                    <a:pt x="27" y="245"/>
                    <a:pt x="27" y="245"/>
                  </a:cubicBezTo>
                  <a:cubicBezTo>
                    <a:pt x="26" y="263"/>
                    <a:pt x="26" y="263"/>
                    <a:pt x="26" y="263"/>
                  </a:cubicBezTo>
                  <a:cubicBezTo>
                    <a:pt x="26" y="268"/>
                    <a:pt x="28" y="272"/>
                    <a:pt x="32" y="273"/>
                  </a:cubicBezTo>
                  <a:cubicBezTo>
                    <a:pt x="49" y="280"/>
                    <a:pt x="49" y="280"/>
                    <a:pt x="49" y="280"/>
                  </a:cubicBezTo>
                  <a:cubicBezTo>
                    <a:pt x="53" y="298"/>
                    <a:pt x="53" y="298"/>
                    <a:pt x="53" y="298"/>
                  </a:cubicBezTo>
                  <a:cubicBezTo>
                    <a:pt x="54" y="302"/>
                    <a:pt x="57" y="306"/>
                    <a:pt x="61" y="306"/>
                  </a:cubicBezTo>
                  <a:cubicBezTo>
                    <a:pt x="79" y="309"/>
                    <a:pt x="79" y="309"/>
                    <a:pt x="79" y="309"/>
                  </a:cubicBezTo>
                  <a:cubicBezTo>
                    <a:pt x="87" y="325"/>
                    <a:pt x="87" y="325"/>
                    <a:pt x="87" y="325"/>
                  </a:cubicBezTo>
                  <a:cubicBezTo>
                    <a:pt x="89" y="328"/>
                    <a:pt x="92" y="331"/>
                    <a:pt x="96" y="331"/>
                  </a:cubicBezTo>
                  <a:cubicBezTo>
                    <a:pt x="97" y="331"/>
                    <a:pt x="97" y="331"/>
                    <a:pt x="97" y="331"/>
                  </a:cubicBezTo>
                  <a:cubicBezTo>
                    <a:pt x="115" y="329"/>
                    <a:pt x="115" y="329"/>
                    <a:pt x="115" y="329"/>
                  </a:cubicBezTo>
                  <a:cubicBezTo>
                    <a:pt x="127" y="342"/>
                    <a:pt x="127" y="342"/>
                    <a:pt x="127" y="342"/>
                  </a:cubicBezTo>
                  <a:cubicBezTo>
                    <a:pt x="129" y="345"/>
                    <a:pt x="132" y="346"/>
                    <a:pt x="135" y="346"/>
                  </a:cubicBezTo>
                  <a:cubicBezTo>
                    <a:pt x="136" y="346"/>
                    <a:pt x="138" y="346"/>
                    <a:pt x="139" y="345"/>
                  </a:cubicBezTo>
                  <a:cubicBezTo>
                    <a:pt x="156" y="339"/>
                    <a:pt x="156" y="339"/>
                    <a:pt x="156" y="339"/>
                  </a:cubicBezTo>
                  <a:cubicBezTo>
                    <a:pt x="170" y="349"/>
                    <a:pt x="170" y="349"/>
                    <a:pt x="170" y="349"/>
                  </a:cubicBezTo>
                  <a:cubicBezTo>
                    <a:pt x="172" y="351"/>
                    <a:pt x="174" y="351"/>
                    <a:pt x="176" y="351"/>
                  </a:cubicBezTo>
                  <a:cubicBezTo>
                    <a:pt x="178" y="351"/>
                    <a:pt x="181" y="351"/>
                    <a:pt x="182" y="349"/>
                  </a:cubicBezTo>
                  <a:cubicBezTo>
                    <a:pt x="197" y="339"/>
                    <a:pt x="197" y="339"/>
                    <a:pt x="197" y="339"/>
                  </a:cubicBezTo>
                  <a:cubicBezTo>
                    <a:pt x="214" y="345"/>
                    <a:pt x="214" y="345"/>
                    <a:pt x="214" y="345"/>
                  </a:cubicBezTo>
                  <a:cubicBezTo>
                    <a:pt x="215" y="346"/>
                    <a:pt x="216" y="346"/>
                    <a:pt x="218" y="346"/>
                  </a:cubicBezTo>
                  <a:cubicBezTo>
                    <a:pt x="221" y="346"/>
                    <a:pt x="223" y="345"/>
                    <a:pt x="225" y="342"/>
                  </a:cubicBezTo>
                  <a:cubicBezTo>
                    <a:pt x="237" y="329"/>
                    <a:pt x="237" y="329"/>
                    <a:pt x="237" y="329"/>
                  </a:cubicBezTo>
                  <a:cubicBezTo>
                    <a:pt x="255" y="331"/>
                    <a:pt x="255" y="331"/>
                    <a:pt x="255" y="331"/>
                  </a:cubicBezTo>
                  <a:cubicBezTo>
                    <a:pt x="256" y="331"/>
                    <a:pt x="256" y="331"/>
                    <a:pt x="256" y="331"/>
                  </a:cubicBezTo>
                  <a:cubicBezTo>
                    <a:pt x="260" y="331"/>
                    <a:pt x="264" y="328"/>
                    <a:pt x="266" y="325"/>
                  </a:cubicBezTo>
                  <a:cubicBezTo>
                    <a:pt x="274" y="309"/>
                    <a:pt x="274" y="309"/>
                    <a:pt x="274" y="309"/>
                  </a:cubicBezTo>
                  <a:cubicBezTo>
                    <a:pt x="292" y="306"/>
                    <a:pt x="292" y="306"/>
                    <a:pt x="292" y="306"/>
                  </a:cubicBezTo>
                  <a:cubicBezTo>
                    <a:pt x="296" y="306"/>
                    <a:pt x="299" y="302"/>
                    <a:pt x="300" y="298"/>
                  </a:cubicBezTo>
                  <a:cubicBezTo>
                    <a:pt x="304" y="280"/>
                    <a:pt x="304" y="280"/>
                    <a:pt x="304" y="280"/>
                  </a:cubicBezTo>
                  <a:cubicBezTo>
                    <a:pt x="321" y="273"/>
                    <a:pt x="321" y="273"/>
                    <a:pt x="321" y="273"/>
                  </a:cubicBezTo>
                  <a:cubicBezTo>
                    <a:pt x="325" y="272"/>
                    <a:pt x="327" y="268"/>
                    <a:pt x="327" y="263"/>
                  </a:cubicBezTo>
                  <a:cubicBezTo>
                    <a:pt x="326" y="245"/>
                    <a:pt x="326" y="245"/>
                    <a:pt x="326" y="245"/>
                  </a:cubicBezTo>
                  <a:cubicBezTo>
                    <a:pt x="340" y="234"/>
                    <a:pt x="340" y="234"/>
                    <a:pt x="340" y="234"/>
                  </a:cubicBezTo>
                  <a:cubicBezTo>
                    <a:pt x="344" y="232"/>
                    <a:pt x="345" y="227"/>
                    <a:pt x="344" y="223"/>
                  </a:cubicBezTo>
                  <a:cubicBezTo>
                    <a:pt x="339" y="206"/>
                    <a:pt x="339" y="206"/>
                    <a:pt x="339" y="206"/>
                  </a:cubicBezTo>
                  <a:cubicBezTo>
                    <a:pt x="350" y="192"/>
                    <a:pt x="350" y="192"/>
                    <a:pt x="350" y="192"/>
                  </a:cubicBezTo>
                  <a:cubicBezTo>
                    <a:pt x="353" y="188"/>
                    <a:pt x="353" y="184"/>
                    <a:pt x="351" y="180"/>
                  </a:cubicBezTo>
                  <a:close/>
                  <a:moveTo>
                    <a:pt x="176" y="325"/>
                  </a:moveTo>
                  <a:cubicBezTo>
                    <a:pt x="94" y="325"/>
                    <a:pt x="27" y="258"/>
                    <a:pt x="27" y="176"/>
                  </a:cubicBezTo>
                  <a:cubicBezTo>
                    <a:pt x="27" y="93"/>
                    <a:pt x="94" y="26"/>
                    <a:pt x="176" y="26"/>
                  </a:cubicBezTo>
                  <a:cubicBezTo>
                    <a:pt x="259" y="26"/>
                    <a:pt x="326" y="93"/>
                    <a:pt x="326" y="176"/>
                  </a:cubicBezTo>
                  <a:cubicBezTo>
                    <a:pt x="326" y="258"/>
                    <a:pt x="259" y="325"/>
                    <a:pt x="176" y="3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44">
              <a:extLst>
                <a:ext uri="{FF2B5EF4-FFF2-40B4-BE49-F238E27FC236}">
                  <a16:creationId xmlns:a16="http://schemas.microsoft.com/office/drawing/2014/main" id="{B2C9EBC1-511E-4EE3-B7DE-2454D7032C13}"/>
                </a:ext>
              </a:extLst>
            </p:cNvPr>
            <p:cNvSpPr>
              <a:spLocks noEditPoints="1"/>
            </p:cNvSpPr>
            <p:nvPr/>
          </p:nvSpPr>
          <p:spPr bwMode="auto">
            <a:xfrm>
              <a:off x="1458913" y="3467101"/>
              <a:ext cx="546100" cy="544513"/>
            </a:xfrm>
            <a:custGeom>
              <a:avLst/>
              <a:gdLst>
                <a:gd name="T0" fmla="*/ 113 w 227"/>
                <a:gd name="T1" fmla="*/ 227 h 227"/>
                <a:gd name="T2" fmla="*/ 227 w 227"/>
                <a:gd name="T3" fmla="*/ 114 h 227"/>
                <a:gd name="T4" fmla="*/ 113 w 227"/>
                <a:gd name="T5" fmla="*/ 0 h 227"/>
                <a:gd name="T6" fmla="*/ 0 w 227"/>
                <a:gd name="T7" fmla="*/ 114 h 227"/>
                <a:gd name="T8" fmla="*/ 113 w 227"/>
                <a:gd name="T9" fmla="*/ 227 h 227"/>
                <a:gd name="T10" fmla="*/ 113 w 227"/>
                <a:gd name="T11" fmla="*/ 8 h 227"/>
                <a:gd name="T12" fmla="*/ 219 w 227"/>
                <a:gd name="T13" fmla="*/ 114 h 227"/>
                <a:gd name="T14" fmla="*/ 113 w 227"/>
                <a:gd name="T15" fmla="*/ 219 h 227"/>
                <a:gd name="T16" fmla="*/ 8 w 227"/>
                <a:gd name="T17" fmla="*/ 114 h 227"/>
                <a:gd name="T18" fmla="*/ 113 w 227"/>
                <a:gd name="T19"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227">
                  <a:moveTo>
                    <a:pt x="113" y="227"/>
                  </a:moveTo>
                  <a:cubicBezTo>
                    <a:pt x="176" y="227"/>
                    <a:pt x="227" y="176"/>
                    <a:pt x="227" y="114"/>
                  </a:cubicBezTo>
                  <a:cubicBezTo>
                    <a:pt x="227" y="51"/>
                    <a:pt x="176" y="0"/>
                    <a:pt x="113" y="0"/>
                  </a:cubicBezTo>
                  <a:cubicBezTo>
                    <a:pt x="51" y="0"/>
                    <a:pt x="0" y="51"/>
                    <a:pt x="0" y="114"/>
                  </a:cubicBezTo>
                  <a:cubicBezTo>
                    <a:pt x="0" y="176"/>
                    <a:pt x="51" y="227"/>
                    <a:pt x="113" y="227"/>
                  </a:cubicBezTo>
                  <a:close/>
                  <a:moveTo>
                    <a:pt x="113" y="8"/>
                  </a:moveTo>
                  <a:cubicBezTo>
                    <a:pt x="171" y="8"/>
                    <a:pt x="219" y="55"/>
                    <a:pt x="219" y="114"/>
                  </a:cubicBezTo>
                  <a:cubicBezTo>
                    <a:pt x="219" y="172"/>
                    <a:pt x="171" y="219"/>
                    <a:pt x="113" y="219"/>
                  </a:cubicBezTo>
                  <a:cubicBezTo>
                    <a:pt x="55" y="219"/>
                    <a:pt x="8" y="172"/>
                    <a:pt x="8" y="114"/>
                  </a:cubicBezTo>
                  <a:cubicBezTo>
                    <a:pt x="8" y="55"/>
                    <a:pt x="55" y="8"/>
                    <a:pt x="1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9" name="Freeform 45">
              <a:extLst>
                <a:ext uri="{FF2B5EF4-FFF2-40B4-BE49-F238E27FC236}">
                  <a16:creationId xmlns:a16="http://schemas.microsoft.com/office/drawing/2014/main" id="{C94E08D5-3271-474D-9970-6D63DC5B6E3E}"/>
                </a:ext>
              </a:extLst>
            </p:cNvPr>
            <p:cNvSpPr>
              <a:spLocks/>
            </p:cNvSpPr>
            <p:nvPr/>
          </p:nvSpPr>
          <p:spPr bwMode="auto">
            <a:xfrm>
              <a:off x="1495426" y="3502026"/>
              <a:ext cx="481013" cy="481013"/>
            </a:xfrm>
            <a:custGeom>
              <a:avLst/>
              <a:gdLst>
                <a:gd name="T0" fmla="*/ 52 w 200"/>
                <a:gd name="T1" fmla="*/ 188 h 200"/>
                <a:gd name="T2" fmla="*/ 90 w 200"/>
                <a:gd name="T3" fmla="*/ 199 h 200"/>
                <a:gd name="T4" fmla="*/ 133 w 200"/>
                <a:gd name="T5" fmla="*/ 194 h 200"/>
                <a:gd name="T6" fmla="*/ 170 w 200"/>
                <a:gd name="T7" fmla="*/ 170 h 200"/>
                <a:gd name="T8" fmla="*/ 194 w 200"/>
                <a:gd name="T9" fmla="*/ 133 h 200"/>
                <a:gd name="T10" fmla="*/ 199 w 200"/>
                <a:gd name="T11" fmla="*/ 91 h 200"/>
                <a:gd name="T12" fmla="*/ 188 w 200"/>
                <a:gd name="T13" fmla="*/ 52 h 200"/>
                <a:gd name="T14" fmla="*/ 166 w 200"/>
                <a:gd name="T15" fmla="*/ 24 h 200"/>
                <a:gd name="T16" fmla="*/ 140 w 200"/>
                <a:gd name="T17" fmla="*/ 8 h 200"/>
                <a:gd name="T18" fmla="*/ 118 w 200"/>
                <a:gd name="T19" fmla="*/ 1 h 200"/>
                <a:gd name="T20" fmla="*/ 104 w 200"/>
                <a:gd name="T21" fmla="*/ 0 h 200"/>
                <a:gd name="T22" fmla="*/ 98 w 200"/>
                <a:gd name="T23" fmla="*/ 0 h 200"/>
                <a:gd name="T24" fmla="*/ 104 w 200"/>
                <a:gd name="T25" fmla="*/ 0 h 200"/>
                <a:gd name="T26" fmla="*/ 118 w 200"/>
                <a:gd name="T27" fmla="*/ 2 h 200"/>
                <a:gd name="T28" fmla="*/ 140 w 200"/>
                <a:gd name="T29" fmla="*/ 10 h 200"/>
                <a:gd name="T30" fmla="*/ 164 w 200"/>
                <a:gd name="T31" fmla="*/ 26 h 200"/>
                <a:gd name="T32" fmla="*/ 184 w 200"/>
                <a:gd name="T33" fmla="*/ 54 h 200"/>
                <a:gd name="T34" fmla="*/ 195 w 200"/>
                <a:gd name="T35" fmla="*/ 91 h 200"/>
                <a:gd name="T36" fmla="*/ 189 w 200"/>
                <a:gd name="T37" fmla="*/ 131 h 200"/>
                <a:gd name="T38" fmla="*/ 166 w 200"/>
                <a:gd name="T39" fmla="*/ 167 h 200"/>
                <a:gd name="T40" fmla="*/ 131 w 200"/>
                <a:gd name="T41" fmla="*/ 189 h 200"/>
                <a:gd name="T42" fmla="*/ 91 w 200"/>
                <a:gd name="T43" fmla="*/ 195 h 200"/>
                <a:gd name="T44" fmla="*/ 54 w 200"/>
                <a:gd name="T45" fmla="*/ 185 h 200"/>
                <a:gd name="T46" fmla="*/ 26 w 200"/>
                <a:gd name="T47" fmla="*/ 164 h 200"/>
                <a:gd name="T48" fmla="*/ 10 w 200"/>
                <a:gd name="T49" fmla="*/ 140 h 200"/>
                <a:gd name="T50" fmla="*/ 2 w 200"/>
                <a:gd name="T51" fmla="*/ 118 h 200"/>
                <a:gd name="T52" fmla="*/ 0 w 200"/>
                <a:gd name="T53" fmla="*/ 104 h 200"/>
                <a:gd name="T54" fmla="*/ 0 w 200"/>
                <a:gd name="T55" fmla="*/ 99 h 200"/>
                <a:gd name="T56" fmla="*/ 0 w 200"/>
                <a:gd name="T57" fmla="*/ 104 h 200"/>
                <a:gd name="T58" fmla="*/ 1 w 200"/>
                <a:gd name="T59" fmla="*/ 119 h 200"/>
                <a:gd name="T60" fmla="*/ 8 w 200"/>
                <a:gd name="T61" fmla="*/ 141 h 200"/>
                <a:gd name="T62" fmla="*/ 24 w 200"/>
                <a:gd name="T63" fmla="*/ 166 h 200"/>
                <a:gd name="T64" fmla="*/ 52 w 200"/>
                <a:gd name="T65" fmla="*/ 188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0" h="200">
                  <a:moveTo>
                    <a:pt x="52" y="188"/>
                  </a:moveTo>
                  <a:cubicBezTo>
                    <a:pt x="63" y="194"/>
                    <a:pt x="76" y="198"/>
                    <a:pt x="90" y="199"/>
                  </a:cubicBezTo>
                  <a:cubicBezTo>
                    <a:pt x="104" y="200"/>
                    <a:pt x="119" y="199"/>
                    <a:pt x="133" y="194"/>
                  </a:cubicBezTo>
                  <a:cubicBezTo>
                    <a:pt x="146" y="189"/>
                    <a:pt x="159" y="181"/>
                    <a:pt x="170" y="170"/>
                  </a:cubicBezTo>
                  <a:cubicBezTo>
                    <a:pt x="180" y="160"/>
                    <a:pt x="189" y="147"/>
                    <a:pt x="194" y="133"/>
                  </a:cubicBezTo>
                  <a:cubicBezTo>
                    <a:pt x="199" y="119"/>
                    <a:pt x="200" y="104"/>
                    <a:pt x="199" y="91"/>
                  </a:cubicBezTo>
                  <a:cubicBezTo>
                    <a:pt x="198" y="77"/>
                    <a:pt x="194" y="64"/>
                    <a:pt x="188" y="52"/>
                  </a:cubicBezTo>
                  <a:cubicBezTo>
                    <a:pt x="182" y="41"/>
                    <a:pt x="174" y="32"/>
                    <a:pt x="166" y="24"/>
                  </a:cubicBezTo>
                  <a:cubicBezTo>
                    <a:pt x="157" y="17"/>
                    <a:pt x="149" y="12"/>
                    <a:pt x="140" y="8"/>
                  </a:cubicBezTo>
                  <a:cubicBezTo>
                    <a:pt x="132" y="5"/>
                    <a:pt x="125" y="2"/>
                    <a:pt x="118" y="1"/>
                  </a:cubicBezTo>
                  <a:cubicBezTo>
                    <a:pt x="112" y="0"/>
                    <a:pt x="107" y="0"/>
                    <a:pt x="104" y="0"/>
                  </a:cubicBezTo>
                  <a:cubicBezTo>
                    <a:pt x="100" y="0"/>
                    <a:pt x="98" y="0"/>
                    <a:pt x="98" y="0"/>
                  </a:cubicBezTo>
                  <a:cubicBezTo>
                    <a:pt x="98" y="0"/>
                    <a:pt x="100" y="0"/>
                    <a:pt x="104" y="0"/>
                  </a:cubicBezTo>
                  <a:cubicBezTo>
                    <a:pt x="107" y="0"/>
                    <a:pt x="112" y="1"/>
                    <a:pt x="118" y="2"/>
                  </a:cubicBezTo>
                  <a:cubicBezTo>
                    <a:pt x="124" y="4"/>
                    <a:pt x="132" y="6"/>
                    <a:pt x="140" y="10"/>
                  </a:cubicBezTo>
                  <a:cubicBezTo>
                    <a:pt x="147" y="14"/>
                    <a:pt x="156" y="19"/>
                    <a:pt x="164" y="26"/>
                  </a:cubicBezTo>
                  <a:cubicBezTo>
                    <a:pt x="172" y="34"/>
                    <a:pt x="179" y="43"/>
                    <a:pt x="184" y="54"/>
                  </a:cubicBezTo>
                  <a:cubicBezTo>
                    <a:pt x="190" y="65"/>
                    <a:pt x="194" y="78"/>
                    <a:pt x="195" y="91"/>
                  </a:cubicBezTo>
                  <a:cubicBezTo>
                    <a:pt x="196" y="104"/>
                    <a:pt x="194" y="118"/>
                    <a:pt x="189" y="131"/>
                  </a:cubicBezTo>
                  <a:cubicBezTo>
                    <a:pt x="184" y="144"/>
                    <a:pt x="176" y="157"/>
                    <a:pt x="166" y="167"/>
                  </a:cubicBezTo>
                  <a:cubicBezTo>
                    <a:pt x="156" y="177"/>
                    <a:pt x="144" y="184"/>
                    <a:pt x="131" y="189"/>
                  </a:cubicBezTo>
                  <a:cubicBezTo>
                    <a:pt x="118" y="194"/>
                    <a:pt x="104" y="196"/>
                    <a:pt x="91" y="195"/>
                  </a:cubicBezTo>
                  <a:cubicBezTo>
                    <a:pt x="77" y="194"/>
                    <a:pt x="65" y="190"/>
                    <a:pt x="54" y="185"/>
                  </a:cubicBezTo>
                  <a:cubicBezTo>
                    <a:pt x="43" y="179"/>
                    <a:pt x="34" y="172"/>
                    <a:pt x="26" y="164"/>
                  </a:cubicBezTo>
                  <a:cubicBezTo>
                    <a:pt x="19" y="156"/>
                    <a:pt x="14" y="148"/>
                    <a:pt x="10" y="140"/>
                  </a:cubicBezTo>
                  <a:cubicBezTo>
                    <a:pt x="6" y="132"/>
                    <a:pt x="3" y="124"/>
                    <a:pt x="2" y="118"/>
                  </a:cubicBezTo>
                  <a:cubicBezTo>
                    <a:pt x="1" y="112"/>
                    <a:pt x="0" y="107"/>
                    <a:pt x="0" y="104"/>
                  </a:cubicBezTo>
                  <a:cubicBezTo>
                    <a:pt x="0" y="100"/>
                    <a:pt x="0" y="99"/>
                    <a:pt x="0" y="99"/>
                  </a:cubicBezTo>
                  <a:cubicBezTo>
                    <a:pt x="0" y="99"/>
                    <a:pt x="0" y="100"/>
                    <a:pt x="0" y="104"/>
                  </a:cubicBezTo>
                  <a:cubicBezTo>
                    <a:pt x="0" y="107"/>
                    <a:pt x="0" y="112"/>
                    <a:pt x="1" y="119"/>
                  </a:cubicBezTo>
                  <a:cubicBezTo>
                    <a:pt x="2" y="125"/>
                    <a:pt x="4" y="132"/>
                    <a:pt x="8" y="141"/>
                  </a:cubicBezTo>
                  <a:cubicBezTo>
                    <a:pt x="12" y="149"/>
                    <a:pt x="17" y="158"/>
                    <a:pt x="24" y="166"/>
                  </a:cubicBezTo>
                  <a:cubicBezTo>
                    <a:pt x="32" y="174"/>
                    <a:pt x="41" y="182"/>
                    <a:pt x="52" y="1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0" name="Freeform 46">
              <a:extLst>
                <a:ext uri="{FF2B5EF4-FFF2-40B4-BE49-F238E27FC236}">
                  <a16:creationId xmlns:a16="http://schemas.microsoft.com/office/drawing/2014/main" id="{260E437B-129A-4A92-BBE6-93A6752EE82A}"/>
                </a:ext>
              </a:extLst>
            </p:cNvPr>
            <p:cNvSpPr>
              <a:spLocks/>
            </p:cNvSpPr>
            <p:nvPr/>
          </p:nvSpPr>
          <p:spPr bwMode="auto">
            <a:xfrm>
              <a:off x="1387476" y="3394076"/>
              <a:ext cx="696913" cy="696913"/>
            </a:xfrm>
            <a:custGeom>
              <a:avLst/>
              <a:gdLst>
                <a:gd name="T0" fmla="*/ 240 w 290"/>
                <a:gd name="T1" fmla="*/ 36 h 290"/>
                <a:gd name="T2" fmla="*/ 204 w 290"/>
                <a:gd name="T3" fmla="*/ 13 h 290"/>
                <a:gd name="T4" fmla="*/ 172 w 290"/>
                <a:gd name="T5" fmla="*/ 3 h 290"/>
                <a:gd name="T6" fmla="*/ 151 w 290"/>
                <a:gd name="T7" fmla="*/ 0 h 290"/>
                <a:gd name="T8" fmla="*/ 143 w 290"/>
                <a:gd name="T9" fmla="*/ 0 h 290"/>
                <a:gd name="T10" fmla="*/ 151 w 290"/>
                <a:gd name="T11" fmla="*/ 1 h 290"/>
                <a:gd name="T12" fmla="*/ 172 w 290"/>
                <a:gd name="T13" fmla="*/ 4 h 290"/>
                <a:gd name="T14" fmla="*/ 203 w 290"/>
                <a:gd name="T15" fmla="*/ 15 h 290"/>
                <a:gd name="T16" fmla="*/ 239 w 290"/>
                <a:gd name="T17" fmla="*/ 39 h 290"/>
                <a:gd name="T18" fmla="*/ 269 w 290"/>
                <a:gd name="T19" fmla="*/ 79 h 290"/>
                <a:gd name="T20" fmla="*/ 284 w 290"/>
                <a:gd name="T21" fmla="*/ 132 h 290"/>
                <a:gd name="T22" fmla="*/ 276 w 290"/>
                <a:gd name="T23" fmla="*/ 191 h 290"/>
                <a:gd name="T24" fmla="*/ 243 w 290"/>
                <a:gd name="T25" fmla="*/ 243 h 290"/>
                <a:gd name="T26" fmla="*/ 191 w 290"/>
                <a:gd name="T27" fmla="*/ 276 h 290"/>
                <a:gd name="T28" fmla="*/ 132 w 290"/>
                <a:gd name="T29" fmla="*/ 284 h 290"/>
                <a:gd name="T30" fmla="*/ 78 w 290"/>
                <a:gd name="T31" fmla="*/ 269 h 290"/>
                <a:gd name="T32" fmla="*/ 38 w 290"/>
                <a:gd name="T33" fmla="*/ 239 h 290"/>
                <a:gd name="T34" fmla="*/ 14 w 290"/>
                <a:gd name="T35" fmla="*/ 203 h 290"/>
                <a:gd name="T36" fmla="*/ 4 w 290"/>
                <a:gd name="T37" fmla="*/ 172 h 290"/>
                <a:gd name="T38" fmla="*/ 1 w 290"/>
                <a:gd name="T39" fmla="*/ 151 h 290"/>
                <a:gd name="T40" fmla="*/ 0 w 290"/>
                <a:gd name="T41" fmla="*/ 144 h 290"/>
                <a:gd name="T42" fmla="*/ 0 w 290"/>
                <a:gd name="T43" fmla="*/ 151 h 290"/>
                <a:gd name="T44" fmla="*/ 3 w 290"/>
                <a:gd name="T45" fmla="*/ 172 h 290"/>
                <a:gd name="T46" fmla="*/ 13 w 290"/>
                <a:gd name="T47" fmla="*/ 204 h 290"/>
                <a:gd name="T48" fmla="*/ 36 w 290"/>
                <a:gd name="T49" fmla="*/ 241 h 290"/>
                <a:gd name="T50" fmla="*/ 77 w 290"/>
                <a:gd name="T51" fmla="*/ 272 h 290"/>
                <a:gd name="T52" fmla="*/ 132 w 290"/>
                <a:gd name="T53" fmla="*/ 288 h 290"/>
                <a:gd name="T54" fmla="*/ 193 w 290"/>
                <a:gd name="T55" fmla="*/ 281 h 290"/>
                <a:gd name="T56" fmla="*/ 246 w 290"/>
                <a:gd name="T57" fmla="*/ 247 h 290"/>
                <a:gd name="T58" fmla="*/ 280 w 290"/>
                <a:gd name="T59" fmla="*/ 193 h 290"/>
                <a:gd name="T60" fmla="*/ 288 w 290"/>
                <a:gd name="T61" fmla="*/ 132 h 290"/>
                <a:gd name="T62" fmla="*/ 272 w 290"/>
                <a:gd name="T63" fmla="*/ 77 h 290"/>
                <a:gd name="T64" fmla="*/ 240 w 290"/>
                <a:gd name="T65" fmla="*/ 36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0" h="290">
                  <a:moveTo>
                    <a:pt x="240" y="36"/>
                  </a:moveTo>
                  <a:cubicBezTo>
                    <a:pt x="229" y="26"/>
                    <a:pt x="216" y="18"/>
                    <a:pt x="204" y="13"/>
                  </a:cubicBezTo>
                  <a:cubicBezTo>
                    <a:pt x="192" y="8"/>
                    <a:pt x="181" y="4"/>
                    <a:pt x="172" y="3"/>
                  </a:cubicBezTo>
                  <a:cubicBezTo>
                    <a:pt x="163" y="1"/>
                    <a:pt x="156" y="1"/>
                    <a:pt x="151" y="0"/>
                  </a:cubicBezTo>
                  <a:cubicBezTo>
                    <a:pt x="146" y="0"/>
                    <a:pt x="143" y="0"/>
                    <a:pt x="143" y="0"/>
                  </a:cubicBezTo>
                  <a:cubicBezTo>
                    <a:pt x="143" y="0"/>
                    <a:pt x="146" y="0"/>
                    <a:pt x="151" y="1"/>
                  </a:cubicBezTo>
                  <a:cubicBezTo>
                    <a:pt x="156" y="1"/>
                    <a:pt x="163" y="2"/>
                    <a:pt x="172" y="4"/>
                  </a:cubicBezTo>
                  <a:cubicBezTo>
                    <a:pt x="181" y="6"/>
                    <a:pt x="192" y="9"/>
                    <a:pt x="203" y="15"/>
                  </a:cubicBezTo>
                  <a:cubicBezTo>
                    <a:pt x="215" y="20"/>
                    <a:pt x="227" y="28"/>
                    <a:pt x="239" y="39"/>
                  </a:cubicBezTo>
                  <a:cubicBezTo>
                    <a:pt x="250" y="49"/>
                    <a:pt x="261" y="63"/>
                    <a:pt x="269" y="79"/>
                  </a:cubicBezTo>
                  <a:cubicBezTo>
                    <a:pt x="277" y="94"/>
                    <a:pt x="282" y="113"/>
                    <a:pt x="284" y="132"/>
                  </a:cubicBezTo>
                  <a:cubicBezTo>
                    <a:pt x="285" y="152"/>
                    <a:pt x="283" y="172"/>
                    <a:pt x="276" y="191"/>
                  </a:cubicBezTo>
                  <a:cubicBezTo>
                    <a:pt x="269" y="210"/>
                    <a:pt x="257" y="228"/>
                    <a:pt x="243" y="243"/>
                  </a:cubicBezTo>
                  <a:cubicBezTo>
                    <a:pt x="228" y="258"/>
                    <a:pt x="210" y="269"/>
                    <a:pt x="191" y="276"/>
                  </a:cubicBezTo>
                  <a:cubicBezTo>
                    <a:pt x="172" y="283"/>
                    <a:pt x="152" y="286"/>
                    <a:pt x="132" y="284"/>
                  </a:cubicBezTo>
                  <a:cubicBezTo>
                    <a:pt x="113" y="283"/>
                    <a:pt x="94" y="277"/>
                    <a:pt x="78" y="269"/>
                  </a:cubicBezTo>
                  <a:cubicBezTo>
                    <a:pt x="62" y="261"/>
                    <a:pt x="49" y="250"/>
                    <a:pt x="38" y="239"/>
                  </a:cubicBezTo>
                  <a:cubicBezTo>
                    <a:pt x="28" y="227"/>
                    <a:pt x="20" y="215"/>
                    <a:pt x="14" y="203"/>
                  </a:cubicBezTo>
                  <a:cubicBezTo>
                    <a:pt x="9" y="192"/>
                    <a:pt x="6" y="181"/>
                    <a:pt x="4" y="172"/>
                  </a:cubicBezTo>
                  <a:cubicBezTo>
                    <a:pt x="2" y="163"/>
                    <a:pt x="1" y="156"/>
                    <a:pt x="1" y="151"/>
                  </a:cubicBezTo>
                  <a:cubicBezTo>
                    <a:pt x="0" y="146"/>
                    <a:pt x="0" y="144"/>
                    <a:pt x="0" y="144"/>
                  </a:cubicBezTo>
                  <a:cubicBezTo>
                    <a:pt x="0" y="144"/>
                    <a:pt x="0" y="146"/>
                    <a:pt x="0" y="151"/>
                  </a:cubicBezTo>
                  <a:cubicBezTo>
                    <a:pt x="1" y="156"/>
                    <a:pt x="1" y="163"/>
                    <a:pt x="3" y="172"/>
                  </a:cubicBezTo>
                  <a:cubicBezTo>
                    <a:pt x="4" y="182"/>
                    <a:pt x="7" y="192"/>
                    <a:pt x="13" y="204"/>
                  </a:cubicBezTo>
                  <a:cubicBezTo>
                    <a:pt x="18" y="216"/>
                    <a:pt x="26" y="229"/>
                    <a:pt x="36" y="241"/>
                  </a:cubicBezTo>
                  <a:cubicBezTo>
                    <a:pt x="47" y="253"/>
                    <a:pt x="60" y="264"/>
                    <a:pt x="77" y="272"/>
                  </a:cubicBezTo>
                  <a:cubicBezTo>
                    <a:pt x="93" y="281"/>
                    <a:pt x="112" y="287"/>
                    <a:pt x="132" y="288"/>
                  </a:cubicBezTo>
                  <a:cubicBezTo>
                    <a:pt x="152" y="290"/>
                    <a:pt x="173" y="288"/>
                    <a:pt x="193" y="281"/>
                  </a:cubicBezTo>
                  <a:cubicBezTo>
                    <a:pt x="213" y="273"/>
                    <a:pt x="231" y="262"/>
                    <a:pt x="246" y="247"/>
                  </a:cubicBezTo>
                  <a:cubicBezTo>
                    <a:pt x="262" y="231"/>
                    <a:pt x="273" y="213"/>
                    <a:pt x="280" y="193"/>
                  </a:cubicBezTo>
                  <a:cubicBezTo>
                    <a:pt x="287" y="173"/>
                    <a:pt x="290" y="152"/>
                    <a:pt x="288" y="132"/>
                  </a:cubicBezTo>
                  <a:cubicBezTo>
                    <a:pt x="287" y="112"/>
                    <a:pt x="281" y="93"/>
                    <a:pt x="272" y="77"/>
                  </a:cubicBezTo>
                  <a:cubicBezTo>
                    <a:pt x="264" y="61"/>
                    <a:pt x="252" y="47"/>
                    <a:pt x="240"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1" name="Freeform 47">
              <a:extLst>
                <a:ext uri="{FF2B5EF4-FFF2-40B4-BE49-F238E27FC236}">
                  <a16:creationId xmlns:a16="http://schemas.microsoft.com/office/drawing/2014/main" id="{94012A3E-592A-48E9-9491-D3E5A8F2E5EE}"/>
                </a:ext>
              </a:extLst>
            </p:cNvPr>
            <p:cNvSpPr>
              <a:spLocks/>
            </p:cNvSpPr>
            <p:nvPr/>
          </p:nvSpPr>
          <p:spPr bwMode="auto">
            <a:xfrm>
              <a:off x="1560513" y="3552826"/>
              <a:ext cx="341313" cy="360363"/>
            </a:xfrm>
            <a:custGeom>
              <a:avLst/>
              <a:gdLst>
                <a:gd name="T0" fmla="*/ 31 w 142"/>
                <a:gd name="T1" fmla="*/ 83 h 150"/>
                <a:gd name="T2" fmla="*/ 5 w 142"/>
                <a:gd name="T3" fmla="*/ 120 h 150"/>
                <a:gd name="T4" fmla="*/ 2 w 142"/>
                <a:gd name="T5" fmla="*/ 124 h 150"/>
                <a:gd name="T6" fmla="*/ 7 w 142"/>
                <a:gd name="T7" fmla="*/ 123 h 150"/>
                <a:gd name="T8" fmla="*/ 53 w 142"/>
                <a:gd name="T9" fmla="*/ 117 h 150"/>
                <a:gd name="T10" fmla="*/ 60 w 142"/>
                <a:gd name="T11" fmla="*/ 133 h 150"/>
                <a:gd name="T12" fmla="*/ 68 w 142"/>
                <a:gd name="T13" fmla="*/ 150 h 150"/>
                <a:gd name="T14" fmla="*/ 62 w 142"/>
                <a:gd name="T15" fmla="*/ 132 h 150"/>
                <a:gd name="T16" fmla="*/ 55 w 142"/>
                <a:gd name="T17" fmla="*/ 115 h 150"/>
                <a:gd name="T18" fmla="*/ 54 w 142"/>
                <a:gd name="T19" fmla="*/ 114 h 150"/>
                <a:gd name="T20" fmla="*/ 53 w 142"/>
                <a:gd name="T21" fmla="*/ 115 h 150"/>
                <a:gd name="T22" fmla="*/ 11 w 142"/>
                <a:gd name="T23" fmla="*/ 118 h 150"/>
                <a:gd name="T24" fmla="*/ 37 w 142"/>
                <a:gd name="T25" fmla="*/ 85 h 150"/>
                <a:gd name="T26" fmla="*/ 38 w 142"/>
                <a:gd name="T27" fmla="*/ 83 h 150"/>
                <a:gd name="T28" fmla="*/ 37 w 142"/>
                <a:gd name="T29" fmla="*/ 81 h 150"/>
                <a:gd name="T30" fmla="*/ 13 w 142"/>
                <a:gd name="T31" fmla="*/ 49 h 150"/>
                <a:gd name="T32" fmla="*/ 53 w 142"/>
                <a:gd name="T33" fmla="*/ 53 h 150"/>
                <a:gd name="T34" fmla="*/ 55 w 142"/>
                <a:gd name="T35" fmla="*/ 54 h 150"/>
                <a:gd name="T36" fmla="*/ 56 w 142"/>
                <a:gd name="T37" fmla="*/ 52 h 150"/>
                <a:gd name="T38" fmla="*/ 72 w 142"/>
                <a:gd name="T39" fmla="*/ 15 h 150"/>
                <a:gd name="T40" fmla="*/ 89 w 142"/>
                <a:gd name="T41" fmla="*/ 51 h 150"/>
                <a:gd name="T42" fmla="*/ 90 w 142"/>
                <a:gd name="T43" fmla="*/ 53 h 150"/>
                <a:gd name="T44" fmla="*/ 91 w 142"/>
                <a:gd name="T45" fmla="*/ 53 h 150"/>
                <a:gd name="T46" fmla="*/ 133 w 142"/>
                <a:gd name="T47" fmla="*/ 48 h 150"/>
                <a:gd name="T48" fmla="*/ 109 w 142"/>
                <a:gd name="T49" fmla="*/ 82 h 150"/>
                <a:gd name="T50" fmla="*/ 108 w 142"/>
                <a:gd name="T51" fmla="*/ 83 h 150"/>
                <a:gd name="T52" fmla="*/ 109 w 142"/>
                <a:gd name="T53" fmla="*/ 84 h 150"/>
                <a:gd name="T54" fmla="*/ 120 w 142"/>
                <a:gd name="T55" fmla="*/ 98 h 150"/>
                <a:gd name="T56" fmla="*/ 131 w 142"/>
                <a:gd name="T57" fmla="*/ 112 h 150"/>
                <a:gd name="T58" fmla="*/ 121 w 142"/>
                <a:gd name="T59" fmla="*/ 97 h 150"/>
                <a:gd name="T60" fmla="*/ 112 w 142"/>
                <a:gd name="T61" fmla="*/ 83 h 150"/>
                <a:gd name="T62" fmla="*/ 139 w 142"/>
                <a:gd name="T63" fmla="*/ 47 h 150"/>
                <a:gd name="T64" fmla="*/ 142 w 142"/>
                <a:gd name="T65" fmla="*/ 43 h 150"/>
                <a:gd name="T66" fmla="*/ 137 w 142"/>
                <a:gd name="T67" fmla="*/ 43 h 150"/>
                <a:gd name="T68" fmla="*/ 93 w 142"/>
                <a:gd name="T69" fmla="*/ 47 h 150"/>
                <a:gd name="T70" fmla="*/ 75 w 142"/>
                <a:gd name="T71" fmla="*/ 6 h 150"/>
                <a:gd name="T72" fmla="*/ 72 w 142"/>
                <a:gd name="T73" fmla="*/ 0 h 150"/>
                <a:gd name="T74" fmla="*/ 70 w 142"/>
                <a:gd name="T75" fmla="*/ 6 h 150"/>
                <a:gd name="T76" fmla="*/ 51 w 142"/>
                <a:gd name="T77" fmla="*/ 47 h 150"/>
                <a:gd name="T78" fmla="*/ 7 w 142"/>
                <a:gd name="T79" fmla="*/ 42 h 150"/>
                <a:gd name="T80" fmla="*/ 0 w 142"/>
                <a:gd name="T81" fmla="*/ 42 h 150"/>
                <a:gd name="T82" fmla="*/ 4 w 142"/>
                <a:gd name="T83" fmla="*/ 47 h 150"/>
                <a:gd name="T84" fmla="*/ 31 w 142"/>
                <a:gd name="T85" fmla="*/ 8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 h="150">
                  <a:moveTo>
                    <a:pt x="31" y="83"/>
                  </a:moveTo>
                  <a:cubicBezTo>
                    <a:pt x="5" y="120"/>
                    <a:pt x="5" y="120"/>
                    <a:pt x="5" y="120"/>
                  </a:cubicBezTo>
                  <a:cubicBezTo>
                    <a:pt x="2" y="124"/>
                    <a:pt x="2" y="124"/>
                    <a:pt x="2" y="124"/>
                  </a:cubicBezTo>
                  <a:cubicBezTo>
                    <a:pt x="7" y="123"/>
                    <a:pt x="7" y="123"/>
                    <a:pt x="7" y="123"/>
                  </a:cubicBezTo>
                  <a:cubicBezTo>
                    <a:pt x="22" y="121"/>
                    <a:pt x="38" y="119"/>
                    <a:pt x="53" y="117"/>
                  </a:cubicBezTo>
                  <a:cubicBezTo>
                    <a:pt x="60" y="133"/>
                    <a:pt x="60" y="133"/>
                    <a:pt x="60" y="133"/>
                  </a:cubicBezTo>
                  <a:cubicBezTo>
                    <a:pt x="63" y="139"/>
                    <a:pt x="66" y="144"/>
                    <a:pt x="68" y="150"/>
                  </a:cubicBezTo>
                  <a:cubicBezTo>
                    <a:pt x="66" y="144"/>
                    <a:pt x="64" y="138"/>
                    <a:pt x="62" y="132"/>
                  </a:cubicBezTo>
                  <a:cubicBezTo>
                    <a:pt x="55" y="115"/>
                    <a:pt x="55" y="115"/>
                    <a:pt x="55" y="115"/>
                  </a:cubicBezTo>
                  <a:cubicBezTo>
                    <a:pt x="54" y="114"/>
                    <a:pt x="54" y="114"/>
                    <a:pt x="54" y="114"/>
                  </a:cubicBezTo>
                  <a:cubicBezTo>
                    <a:pt x="53" y="115"/>
                    <a:pt x="53" y="115"/>
                    <a:pt x="53" y="115"/>
                  </a:cubicBezTo>
                  <a:cubicBezTo>
                    <a:pt x="39" y="116"/>
                    <a:pt x="25" y="117"/>
                    <a:pt x="11" y="118"/>
                  </a:cubicBezTo>
                  <a:cubicBezTo>
                    <a:pt x="37" y="85"/>
                    <a:pt x="37" y="85"/>
                    <a:pt x="37" y="85"/>
                  </a:cubicBezTo>
                  <a:cubicBezTo>
                    <a:pt x="38" y="83"/>
                    <a:pt x="38" y="83"/>
                    <a:pt x="38" y="83"/>
                  </a:cubicBezTo>
                  <a:cubicBezTo>
                    <a:pt x="37" y="81"/>
                    <a:pt x="37" y="81"/>
                    <a:pt x="37" y="81"/>
                  </a:cubicBezTo>
                  <a:cubicBezTo>
                    <a:pt x="13" y="49"/>
                    <a:pt x="13" y="49"/>
                    <a:pt x="13" y="49"/>
                  </a:cubicBezTo>
                  <a:cubicBezTo>
                    <a:pt x="53" y="53"/>
                    <a:pt x="53" y="53"/>
                    <a:pt x="53" y="53"/>
                  </a:cubicBezTo>
                  <a:cubicBezTo>
                    <a:pt x="55" y="54"/>
                    <a:pt x="55" y="54"/>
                    <a:pt x="55" y="54"/>
                  </a:cubicBezTo>
                  <a:cubicBezTo>
                    <a:pt x="56" y="52"/>
                    <a:pt x="56" y="52"/>
                    <a:pt x="56" y="52"/>
                  </a:cubicBezTo>
                  <a:cubicBezTo>
                    <a:pt x="72" y="15"/>
                    <a:pt x="72" y="15"/>
                    <a:pt x="72" y="15"/>
                  </a:cubicBezTo>
                  <a:cubicBezTo>
                    <a:pt x="89" y="51"/>
                    <a:pt x="89" y="51"/>
                    <a:pt x="89" y="51"/>
                  </a:cubicBezTo>
                  <a:cubicBezTo>
                    <a:pt x="90" y="53"/>
                    <a:pt x="90" y="53"/>
                    <a:pt x="90" y="53"/>
                  </a:cubicBezTo>
                  <a:cubicBezTo>
                    <a:pt x="91" y="53"/>
                    <a:pt x="91" y="53"/>
                    <a:pt x="91" y="53"/>
                  </a:cubicBezTo>
                  <a:cubicBezTo>
                    <a:pt x="133" y="48"/>
                    <a:pt x="133" y="48"/>
                    <a:pt x="133" y="48"/>
                  </a:cubicBezTo>
                  <a:cubicBezTo>
                    <a:pt x="125" y="59"/>
                    <a:pt x="117" y="71"/>
                    <a:pt x="109" y="82"/>
                  </a:cubicBezTo>
                  <a:cubicBezTo>
                    <a:pt x="108" y="83"/>
                    <a:pt x="108" y="83"/>
                    <a:pt x="108" y="83"/>
                  </a:cubicBezTo>
                  <a:cubicBezTo>
                    <a:pt x="109" y="84"/>
                    <a:pt x="109" y="84"/>
                    <a:pt x="109" y="84"/>
                  </a:cubicBezTo>
                  <a:cubicBezTo>
                    <a:pt x="120" y="98"/>
                    <a:pt x="120" y="98"/>
                    <a:pt x="120" y="98"/>
                  </a:cubicBezTo>
                  <a:cubicBezTo>
                    <a:pt x="124" y="103"/>
                    <a:pt x="128" y="107"/>
                    <a:pt x="131" y="112"/>
                  </a:cubicBezTo>
                  <a:cubicBezTo>
                    <a:pt x="128" y="107"/>
                    <a:pt x="125" y="102"/>
                    <a:pt x="121" y="97"/>
                  </a:cubicBezTo>
                  <a:cubicBezTo>
                    <a:pt x="112" y="83"/>
                    <a:pt x="112" y="83"/>
                    <a:pt x="112" y="83"/>
                  </a:cubicBezTo>
                  <a:cubicBezTo>
                    <a:pt x="121" y="71"/>
                    <a:pt x="130" y="59"/>
                    <a:pt x="139" y="47"/>
                  </a:cubicBezTo>
                  <a:cubicBezTo>
                    <a:pt x="142" y="43"/>
                    <a:pt x="142" y="43"/>
                    <a:pt x="142" y="43"/>
                  </a:cubicBezTo>
                  <a:cubicBezTo>
                    <a:pt x="137" y="43"/>
                    <a:pt x="137" y="43"/>
                    <a:pt x="137" y="43"/>
                  </a:cubicBezTo>
                  <a:cubicBezTo>
                    <a:pt x="93" y="47"/>
                    <a:pt x="93" y="47"/>
                    <a:pt x="93" y="47"/>
                  </a:cubicBezTo>
                  <a:cubicBezTo>
                    <a:pt x="75" y="6"/>
                    <a:pt x="75" y="6"/>
                    <a:pt x="75" y="6"/>
                  </a:cubicBezTo>
                  <a:cubicBezTo>
                    <a:pt x="72" y="0"/>
                    <a:pt x="72" y="0"/>
                    <a:pt x="72" y="0"/>
                  </a:cubicBezTo>
                  <a:cubicBezTo>
                    <a:pt x="70" y="6"/>
                    <a:pt x="70" y="6"/>
                    <a:pt x="70" y="6"/>
                  </a:cubicBezTo>
                  <a:cubicBezTo>
                    <a:pt x="51" y="47"/>
                    <a:pt x="51" y="47"/>
                    <a:pt x="51" y="47"/>
                  </a:cubicBezTo>
                  <a:cubicBezTo>
                    <a:pt x="7" y="42"/>
                    <a:pt x="7" y="42"/>
                    <a:pt x="7" y="42"/>
                  </a:cubicBezTo>
                  <a:cubicBezTo>
                    <a:pt x="0" y="42"/>
                    <a:pt x="0" y="42"/>
                    <a:pt x="0" y="42"/>
                  </a:cubicBezTo>
                  <a:cubicBezTo>
                    <a:pt x="4" y="47"/>
                    <a:pt x="4" y="47"/>
                    <a:pt x="4" y="47"/>
                  </a:cubicBezTo>
                  <a:lnTo>
                    <a:pt x="31"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2" name="Freeform 48">
              <a:extLst>
                <a:ext uri="{FF2B5EF4-FFF2-40B4-BE49-F238E27FC236}">
                  <a16:creationId xmlns:a16="http://schemas.microsoft.com/office/drawing/2014/main" id="{C0BC0EF8-939E-4FC6-A4E5-58C4787B3CD3}"/>
                </a:ext>
              </a:extLst>
            </p:cNvPr>
            <p:cNvSpPr>
              <a:spLocks/>
            </p:cNvSpPr>
            <p:nvPr/>
          </p:nvSpPr>
          <p:spPr bwMode="auto">
            <a:xfrm>
              <a:off x="1604963" y="3617913"/>
              <a:ext cx="260350" cy="285750"/>
            </a:xfrm>
            <a:custGeom>
              <a:avLst/>
              <a:gdLst>
                <a:gd name="T0" fmla="*/ 27 w 108"/>
                <a:gd name="T1" fmla="*/ 56 h 119"/>
                <a:gd name="T2" fmla="*/ 26 w 108"/>
                <a:gd name="T3" fmla="*/ 55 h 119"/>
                <a:gd name="T4" fmla="*/ 16 w 108"/>
                <a:gd name="T5" fmla="*/ 42 h 119"/>
                <a:gd name="T6" fmla="*/ 5 w 108"/>
                <a:gd name="T7" fmla="*/ 28 h 119"/>
                <a:gd name="T8" fmla="*/ 15 w 108"/>
                <a:gd name="T9" fmla="*/ 43 h 119"/>
                <a:gd name="T10" fmla="*/ 24 w 108"/>
                <a:gd name="T11" fmla="*/ 56 h 119"/>
                <a:gd name="T12" fmla="*/ 3 w 108"/>
                <a:gd name="T13" fmla="*/ 83 h 119"/>
                <a:gd name="T14" fmla="*/ 0 w 108"/>
                <a:gd name="T15" fmla="*/ 87 h 119"/>
                <a:gd name="T16" fmla="*/ 5 w 108"/>
                <a:gd name="T17" fmla="*/ 86 h 119"/>
                <a:gd name="T18" fmla="*/ 38 w 108"/>
                <a:gd name="T19" fmla="*/ 83 h 119"/>
                <a:gd name="T20" fmla="*/ 51 w 108"/>
                <a:gd name="T21" fmla="*/ 113 h 119"/>
                <a:gd name="T22" fmla="*/ 53 w 108"/>
                <a:gd name="T23" fmla="*/ 119 h 119"/>
                <a:gd name="T24" fmla="*/ 56 w 108"/>
                <a:gd name="T25" fmla="*/ 113 h 119"/>
                <a:gd name="T26" fmla="*/ 69 w 108"/>
                <a:gd name="T27" fmla="*/ 84 h 119"/>
                <a:gd name="T28" fmla="*/ 101 w 108"/>
                <a:gd name="T29" fmla="*/ 87 h 119"/>
                <a:gd name="T30" fmla="*/ 108 w 108"/>
                <a:gd name="T31" fmla="*/ 88 h 119"/>
                <a:gd name="T32" fmla="*/ 104 w 108"/>
                <a:gd name="T33" fmla="*/ 82 h 119"/>
                <a:gd name="T34" fmla="*/ 84 w 108"/>
                <a:gd name="T35" fmla="*/ 56 h 119"/>
                <a:gd name="T36" fmla="*/ 103 w 108"/>
                <a:gd name="T37" fmla="*/ 29 h 119"/>
                <a:gd name="T38" fmla="*/ 106 w 108"/>
                <a:gd name="T39" fmla="*/ 25 h 119"/>
                <a:gd name="T40" fmla="*/ 101 w 108"/>
                <a:gd name="T41" fmla="*/ 26 h 119"/>
                <a:gd name="T42" fmla="*/ 68 w 108"/>
                <a:gd name="T43" fmla="*/ 31 h 119"/>
                <a:gd name="T44" fmla="*/ 61 w 108"/>
                <a:gd name="T45" fmla="*/ 16 h 119"/>
                <a:gd name="T46" fmla="*/ 53 w 108"/>
                <a:gd name="T47" fmla="*/ 0 h 119"/>
                <a:gd name="T48" fmla="*/ 60 w 108"/>
                <a:gd name="T49" fmla="*/ 16 h 119"/>
                <a:gd name="T50" fmla="*/ 66 w 108"/>
                <a:gd name="T51" fmla="*/ 32 h 119"/>
                <a:gd name="T52" fmla="*/ 66 w 108"/>
                <a:gd name="T53" fmla="*/ 33 h 119"/>
                <a:gd name="T54" fmla="*/ 67 w 108"/>
                <a:gd name="T55" fmla="*/ 33 h 119"/>
                <a:gd name="T56" fmla="*/ 97 w 108"/>
                <a:gd name="T57" fmla="*/ 31 h 119"/>
                <a:gd name="T58" fmla="*/ 79 w 108"/>
                <a:gd name="T59" fmla="*/ 54 h 119"/>
                <a:gd name="T60" fmla="*/ 78 w 108"/>
                <a:gd name="T61" fmla="*/ 56 h 119"/>
                <a:gd name="T62" fmla="*/ 79 w 108"/>
                <a:gd name="T63" fmla="*/ 58 h 119"/>
                <a:gd name="T64" fmla="*/ 95 w 108"/>
                <a:gd name="T65" fmla="*/ 80 h 119"/>
                <a:gd name="T66" fmla="*/ 68 w 108"/>
                <a:gd name="T67" fmla="*/ 77 h 119"/>
                <a:gd name="T68" fmla="*/ 65 w 108"/>
                <a:gd name="T69" fmla="*/ 77 h 119"/>
                <a:gd name="T70" fmla="*/ 64 w 108"/>
                <a:gd name="T71" fmla="*/ 79 h 119"/>
                <a:gd name="T72" fmla="*/ 53 w 108"/>
                <a:gd name="T73" fmla="*/ 104 h 119"/>
                <a:gd name="T74" fmla="*/ 42 w 108"/>
                <a:gd name="T75" fmla="*/ 79 h 119"/>
                <a:gd name="T76" fmla="*/ 41 w 108"/>
                <a:gd name="T77" fmla="*/ 77 h 119"/>
                <a:gd name="T78" fmla="*/ 39 w 108"/>
                <a:gd name="T79" fmla="*/ 78 h 119"/>
                <a:gd name="T80" fmla="*/ 9 w 108"/>
                <a:gd name="T81" fmla="*/ 81 h 119"/>
                <a:gd name="T82" fmla="*/ 26 w 108"/>
                <a:gd name="T83" fmla="*/ 57 h 119"/>
                <a:gd name="T84" fmla="*/ 27 w 108"/>
                <a:gd name="T85" fmla="*/ 5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119">
                  <a:moveTo>
                    <a:pt x="27" y="56"/>
                  </a:moveTo>
                  <a:cubicBezTo>
                    <a:pt x="26" y="55"/>
                    <a:pt x="26" y="55"/>
                    <a:pt x="26" y="55"/>
                  </a:cubicBezTo>
                  <a:cubicBezTo>
                    <a:pt x="16" y="42"/>
                    <a:pt x="16" y="42"/>
                    <a:pt x="16" y="42"/>
                  </a:cubicBezTo>
                  <a:cubicBezTo>
                    <a:pt x="12" y="37"/>
                    <a:pt x="9" y="33"/>
                    <a:pt x="5" y="28"/>
                  </a:cubicBezTo>
                  <a:cubicBezTo>
                    <a:pt x="8" y="33"/>
                    <a:pt x="11" y="38"/>
                    <a:pt x="15" y="43"/>
                  </a:cubicBezTo>
                  <a:cubicBezTo>
                    <a:pt x="24" y="56"/>
                    <a:pt x="24" y="56"/>
                    <a:pt x="24" y="56"/>
                  </a:cubicBezTo>
                  <a:cubicBezTo>
                    <a:pt x="17" y="65"/>
                    <a:pt x="10" y="74"/>
                    <a:pt x="3" y="83"/>
                  </a:cubicBezTo>
                  <a:cubicBezTo>
                    <a:pt x="0" y="87"/>
                    <a:pt x="0" y="87"/>
                    <a:pt x="0" y="87"/>
                  </a:cubicBezTo>
                  <a:cubicBezTo>
                    <a:pt x="5" y="86"/>
                    <a:pt x="5" y="86"/>
                    <a:pt x="5" y="86"/>
                  </a:cubicBezTo>
                  <a:cubicBezTo>
                    <a:pt x="38" y="83"/>
                    <a:pt x="38" y="83"/>
                    <a:pt x="38" y="83"/>
                  </a:cubicBezTo>
                  <a:cubicBezTo>
                    <a:pt x="51" y="113"/>
                    <a:pt x="51" y="113"/>
                    <a:pt x="51" y="113"/>
                  </a:cubicBezTo>
                  <a:cubicBezTo>
                    <a:pt x="53" y="119"/>
                    <a:pt x="53" y="119"/>
                    <a:pt x="53" y="119"/>
                  </a:cubicBezTo>
                  <a:cubicBezTo>
                    <a:pt x="56" y="113"/>
                    <a:pt x="56" y="113"/>
                    <a:pt x="56" y="113"/>
                  </a:cubicBezTo>
                  <a:cubicBezTo>
                    <a:pt x="69" y="84"/>
                    <a:pt x="69" y="84"/>
                    <a:pt x="69" y="84"/>
                  </a:cubicBezTo>
                  <a:cubicBezTo>
                    <a:pt x="101" y="87"/>
                    <a:pt x="101" y="87"/>
                    <a:pt x="101" y="87"/>
                  </a:cubicBezTo>
                  <a:cubicBezTo>
                    <a:pt x="108" y="88"/>
                    <a:pt x="108" y="88"/>
                    <a:pt x="108" y="88"/>
                  </a:cubicBezTo>
                  <a:cubicBezTo>
                    <a:pt x="104" y="82"/>
                    <a:pt x="104" y="82"/>
                    <a:pt x="104" y="82"/>
                  </a:cubicBezTo>
                  <a:cubicBezTo>
                    <a:pt x="84" y="56"/>
                    <a:pt x="84" y="56"/>
                    <a:pt x="84" y="56"/>
                  </a:cubicBezTo>
                  <a:cubicBezTo>
                    <a:pt x="103" y="29"/>
                    <a:pt x="103" y="29"/>
                    <a:pt x="103" y="29"/>
                  </a:cubicBezTo>
                  <a:cubicBezTo>
                    <a:pt x="106" y="25"/>
                    <a:pt x="106" y="25"/>
                    <a:pt x="106" y="25"/>
                  </a:cubicBezTo>
                  <a:cubicBezTo>
                    <a:pt x="101" y="26"/>
                    <a:pt x="101" y="26"/>
                    <a:pt x="101" y="26"/>
                  </a:cubicBezTo>
                  <a:cubicBezTo>
                    <a:pt x="90" y="28"/>
                    <a:pt x="79" y="29"/>
                    <a:pt x="68" y="31"/>
                  </a:cubicBezTo>
                  <a:cubicBezTo>
                    <a:pt x="61" y="16"/>
                    <a:pt x="61" y="16"/>
                    <a:pt x="61" y="16"/>
                  </a:cubicBezTo>
                  <a:cubicBezTo>
                    <a:pt x="58" y="11"/>
                    <a:pt x="56" y="5"/>
                    <a:pt x="53" y="0"/>
                  </a:cubicBezTo>
                  <a:cubicBezTo>
                    <a:pt x="55" y="6"/>
                    <a:pt x="57" y="11"/>
                    <a:pt x="60" y="16"/>
                  </a:cubicBezTo>
                  <a:cubicBezTo>
                    <a:pt x="66" y="32"/>
                    <a:pt x="66" y="32"/>
                    <a:pt x="66" y="32"/>
                  </a:cubicBezTo>
                  <a:cubicBezTo>
                    <a:pt x="66" y="33"/>
                    <a:pt x="66" y="33"/>
                    <a:pt x="66" y="33"/>
                  </a:cubicBezTo>
                  <a:cubicBezTo>
                    <a:pt x="67" y="33"/>
                    <a:pt x="67" y="33"/>
                    <a:pt x="67" y="33"/>
                  </a:cubicBezTo>
                  <a:cubicBezTo>
                    <a:pt x="77" y="32"/>
                    <a:pt x="87" y="32"/>
                    <a:pt x="97" y="31"/>
                  </a:cubicBezTo>
                  <a:cubicBezTo>
                    <a:pt x="79" y="54"/>
                    <a:pt x="79" y="54"/>
                    <a:pt x="79" y="54"/>
                  </a:cubicBezTo>
                  <a:cubicBezTo>
                    <a:pt x="78" y="56"/>
                    <a:pt x="78" y="56"/>
                    <a:pt x="78" y="56"/>
                  </a:cubicBezTo>
                  <a:cubicBezTo>
                    <a:pt x="79" y="58"/>
                    <a:pt x="79" y="58"/>
                    <a:pt x="79" y="58"/>
                  </a:cubicBezTo>
                  <a:cubicBezTo>
                    <a:pt x="95" y="80"/>
                    <a:pt x="95" y="80"/>
                    <a:pt x="95" y="80"/>
                  </a:cubicBezTo>
                  <a:cubicBezTo>
                    <a:pt x="68" y="77"/>
                    <a:pt x="68" y="77"/>
                    <a:pt x="68" y="77"/>
                  </a:cubicBezTo>
                  <a:cubicBezTo>
                    <a:pt x="65" y="77"/>
                    <a:pt x="65" y="77"/>
                    <a:pt x="65" y="77"/>
                  </a:cubicBezTo>
                  <a:cubicBezTo>
                    <a:pt x="64" y="79"/>
                    <a:pt x="64" y="79"/>
                    <a:pt x="64" y="79"/>
                  </a:cubicBezTo>
                  <a:cubicBezTo>
                    <a:pt x="53" y="104"/>
                    <a:pt x="53" y="104"/>
                    <a:pt x="53" y="104"/>
                  </a:cubicBezTo>
                  <a:cubicBezTo>
                    <a:pt x="42" y="79"/>
                    <a:pt x="42" y="79"/>
                    <a:pt x="42" y="79"/>
                  </a:cubicBezTo>
                  <a:cubicBezTo>
                    <a:pt x="41" y="77"/>
                    <a:pt x="41" y="77"/>
                    <a:pt x="41" y="77"/>
                  </a:cubicBezTo>
                  <a:cubicBezTo>
                    <a:pt x="39" y="78"/>
                    <a:pt x="39" y="78"/>
                    <a:pt x="39" y="78"/>
                  </a:cubicBezTo>
                  <a:cubicBezTo>
                    <a:pt x="9" y="81"/>
                    <a:pt x="9" y="81"/>
                    <a:pt x="9" y="81"/>
                  </a:cubicBezTo>
                  <a:cubicBezTo>
                    <a:pt x="15" y="73"/>
                    <a:pt x="21" y="65"/>
                    <a:pt x="26" y="57"/>
                  </a:cubicBezTo>
                  <a:lnTo>
                    <a:pt x="2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Tree>
    <p:extLst>
      <p:ext uri="{BB962C8B-B14F-4D97-AF65-F5344CB8AC3E}">
        <p14:creationId xmlns:p14="http://schemas.microsoft.com/office/powerpoint/2010/main" val="373335002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A35A202D-02DB-4FB1-864B-EE0595EF875B}"/>
              </a:ext>
            </a:extLst>
          </p:cNvPr>
          <p:cNvSpPr/>
          <p:nvPr/>
        </p:nvSpPr>
        <p:spPr>
          <a:xfrm>
            <a:off x="995258" y="1994874"/>
            <a:ext cx="2600474" cy="2600474"/>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Oval 22">
            <a:extLst>
              <a:ext uri="{FF2B5EF4-FFF2-40B4-BE49-F238E27FC236}">
                <a16:creationId xmlns:a16="http://schemas.microsoft.com/office/drawing/2014/main" id="{E25933C1-AF03-4D60-B406-923FC3F1468C}"/>
              </a:ext>
            </a:extLst>
          </p:cNvPr>
          <p:cNvSpPr/>
          <p:nvPr/>
        </p:nvSpPr>
        <p:spPr>
          <a:xfrm>
            <a:off x="4795764" y="1994874"/>
            <a:ext cx="2600474" cy="260047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Oval 33">
            <a:extLst>
              <a:ext uri="{FF2B5EF4-FFF2-40B4-BE49-F238E27FC236}">
                <a16:creationId xmlns:a16="http://schemas.microsoft.com/office/drawing/2014/main" id="{3C4E2A5F-77F4-44C1-B714-4BE0638A2536}"/>
              </a:ext>
            </a:extLst>
          </p:cNvPr>
          <p:cNvSpPr/>
          <p:nvPr/>
        </p:nvSpPr>
        <p:spPr>
          <a:xfrm>
            <a:off x="8596268" y="1994874"/>
            <a:ext cx="2600474" cy="2600474"/>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C36E2944-362C-4DA3-8D23-618B13618C7F}"/>
              </a:ext>
            </a:extLst>
          </p:cNvPr>
          <p:cNvSpPr txBox="1"/>
          <p:nvPr/>
        </p:nvSpPr>
        <p:spPr>
          <a:xfrm>
            <a:off x="4324350" y="523875"/>
            <a:ext cx="3543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Award</a:t>
            </a:r>
          </a:p>
        </p:txBody>
      </p:sp>
      <p:sp>
        <p:nvSpPr>
          <p:cNvPr id="4" name="TextBox 3">
            <a:extLst>
              <a:ext uri="{FF2B5EF4-FFF2-40B4-BE49-F238E27FC236}">
                <a16:creationId xmlns:a16="http://schemas.microsoft.com/office/drawing/2014/main" id="{E51F1B6C-EA5B-4C01-A189-6351F2CA7347}"/>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grpSp>
        <p:nvGrpSpPr>
          <p:cNvPr id="5" name="Group 4">
            <a:extLst>
              <a:ext uri="{FF2B5EF4-FFF2-40B4-BE49-F238E27FC236}">
                <a16:creationId xmlns:a16="http://schemas.microsoft.com/office/drawing/2014/main" id="{84192B37-B37A-4315-8291-A352D3DA6653}"/>
              </a:ext>
            </a:extLst>
          </p:cNvPr>
          <p:cNvGrpSpPr/>
          <p:nvPr/>
        </p:nvGrpSpPr>
        <p:grpSpPr>
          <a:xfrm>
            <a:off x="1844819" y="3094377"/>
            <a:ext cx="901352" cy="1048638"/>
            <a:chOff x="2563813" y="5408613"/>
            <a:chExt cx="1379538" cy="1604963"/>
          </a:xfrm>
          <a:solidFill>
            <a:schemeClr val="bg1"/>
          </a:solidFill>
        </p:grpSpPr>
        <p:sp>
          <p:nvSpPr>
            <p:cNvPr id="6" name="Freeform 18">
              <a:extLst>
                <a:ext uri="{FF2B5EF4-FFF2-40B4-BE49-F238E27FC236}">
                  <a16:creationId xmlns:a16="http://schemas.microsoft.com/office/drawing/2014/main" id="{2D9747FB-E7F1-453F-AA8C-530A3B2B216F}"/>
                </a:ext>
              </a:extLst>
            </p:cNvPr>
            <p:cNvSpPr>
              <a:spLocks noEditPoints="1"/>
            </p:cNvSpPr>
            <p:nvPr/>
          </p:nvSpPr>
          <p:spPr bwMode="auto">
            <a:xfrm>
              <a:off x="2563813" y="5408613"/>
              <a:ext cx="1379538" cy="1604963"/>
            </a:xfrm>
            <a:custGeom>
              <a:avLst/>
              <a:gdLst>
                <a:gd name="T0" fmla="*/ 363 w 366"/>
                <a:gd name="T1" fmla="*/ 47 h 425"/>
                <a:gd name="T2" fmla="*/ 279 w 366"/>
                <a:gd name="T3" fmla="*/ 31 h 425"/>
                <a:gd name="T4" fmla="*/ 88 w 366"/>
                <a:gd name="T5" fmla="*/ 31 h 425"/>
                <a:gd name="T6" fmla="*/ 4 w 366"/>
                <a:gd name="T7" fmla="*/ 47 h 425"/>
                <a:gd name="T8" fmla="*/ 0 w 366"/>
                <a:gd name="T9" fmla="*/ 72 h 425"/>
                <a:gd name="T10" fmla="*/ 8 w 366"/>
                <a:gd name="T11" fmla="*/ 106 h 425"/>
                <a:gd name="T12" fmla="*/ 115 w 366"/>
                <a:gd name="T13" fmla="*/ 193 h 425"/>
                <a:gd name="T14" fmla="*/ 118 w 366"/>
                <a:gd name="T15" fmla="*/ 196 h 425"/>
                <a:gd name="T16" fmla="*/ 120 w 366"/>
                <a:gd name="T17" fmla="*/ 205 h 425"/>
                <a:gd name="T18" fmla="*/ 110 w 366"/>
                <a:gd name="T19" fmla="*/ 224 h 425"/>
                <a:gd name="T20" fmla="*/ 127 w 366"/>
                <a:gd name="T21" fmla="*/ 215 h 425"/>
                <a:gd name="T22" fmla="*/ 80 w 366"/>
                <a:gd name="T23" fmla="*/ 409 h 425"/>
                <a:gd name="T24" fmla="*/ 240 w 366"/>
                <a:gd name="T25" fmla="*/ 364 h 425"/>
                <a:gd name="T26" fmla="*/ 251 w 366"/>
                <a:gd name="T27" fmla="*/ 229 h 425"/>
                <a:gd name="T28" fmla="*/ 256 w 366"/>
                <a:gd name="T29" fmla="*/ 224 h 425"/>
                <a:gd name="T30" fmla="*/ 247 w 366"/>
                <a:gd name="T31" fmla="*/ 202 h 425"/>
                <a:gd name="T32" fmla="*/ 249 w 366"/>
                <a:gd name="T33" fmla="*/ 196 h 425"/>
                <a:gd name="T34" fmla="*/ 266 w 366"/>
                <a:gd name="T35" fmla="*/ 183 h 425"/>
                <a:gd name="T36" fmla="*/ 366 w 366"/>
                <a:gd name="T37" fmla="*/ 77 h 425"/>
                <a:gd name="T38" fmla="*/ 95 w 366"/>
                <a:gd name="T39" fmla="*/ 177 h 425"/>
                <a:gd name="T40" fmla="*/ 4 w 366"/>
                <a:gd name="T41" fmla="*/ 80 h 425"/>
                <a:gd name="T42" fmla="*/ 63 w 366"/>
                <a:gd name="T43" fmla="*/ 15 h 425"/>
                <a:gd name="T44" fmla="*/ 81 w 366"/>
                <a:gd name="T45" fmla="*/ 27 h 425"/>
                <a:gd name="T46" fmla="*/ 8 w 366"/>
                <a:gd name="T47" fmla="*/ 62 h 425"/>
                <a:gd name="T48" fmla="*/ 98 w 366"/>
                <a:gd name="T49" fmla="*/ 178 h 425"/>
                <a:gd name="T50" fmla="*/ 20 w 366"/>
                <a:gd name="T51" fmla="*/ 101 h 425"/>
                <a:gd name="T52" fmla="*/ 14 w 366"/>
                <a:gd name="T53" fmla="*/ 72 h 425"/>
                <a:gd name="T54" fmla="*/ 17 w 366"/>
                <a:gd name="T55" fmla="*/ 51 h 425"/>
                <a:gd name="T56" fmla="*/ 80 w 366"/>
                <a:gd name="T57" fmla="*/ 47 h 425"/>
                <a:gd name="T58" fmla="*/ 77 w 366"/>
                <a:gd name="T59" fmla="*/ 66 h 425"/>
                <a:gd name="T60" fmla="*/ 64 w 366"/>
                <a:gd name="T61" fmla="*/ 53 h 425"/>
                <a:gd name="T62" fmla="*/ 65 w 366"/>
                <a:gd name="T63" fmla="*/ 71 h 425"/>
                <a:gd name="T64" fmla="*/ 106 w 366"/>
                <a:gd name="T65" fmla="*/ 174 h 425"/>
                <a:gd name="T66" fmla="*/ 95 w 366"/>
                <a:gd name="T67" fmla="*/ 61 h 425"/>
                <a:gd name="T68" fmla="*/ 216 w 366"/>
                <a:gd name="T69" fmla="*/ 20 h 425"/>
                <a:gd name="T70" fmla="*/ 208 w 366"/>
                <a:gd name="T71" fmla="*/ 369 h 425"/>
                <a:gd name="T72" fmla="*/ 245 w 366"/>
                <a:gd name="T73" fmla="*/ 412 h 425"/>
                <a:gd name="T74" fmla="*/ 350 w 366"/>
                <a:gd name="T75" fmla="*/ 106 h 425"/>
                <a:gd name="T76" fmla="*/ 332 w 366"/>
                <a:gd name="T77" fmla="*/ 132 h 425"/>
                <a:gd name="T78" fmla="*/ 306 w 366"/>
                <a:gd name="T79" fmla="*/ 154 h 425"/>
                <a:gd name="T80" fmla="*/ 277 w 366"/>
                <a:gd name="T81" fmla="*/ 167 h 425"/>
                <a:gd name="T82" fmla="*/ 322 w 366"/>
                <a:gd name="T83" fmla="*/ 137 h 425"/>
                <a:gd name="T84" fmla="*/ 347 w 366"/>
                <a:gd name="T85" fmla="*/ 108 h 425"/>
                <a:gd name="T86" fmla="*/ 352 w 366"/>
                <a:gd name="T87" fmla="*/ 76 h 425"/>
                <a:gd name="T88" fmla="*/ 261 w 366"/>
                <a:gd name="T89" fmla="*/ 174 h 425"/>
                <a:gd name="T90" fmla="*/ 302 w 366"/>
                <a:gd name="T91" fmla="*/ 71 h 425"/>
                <a:gd name="T92" fmla="*/ 302 w 366"/>
                <a:gd name="T93" fmla="*/ 53 h 425"/>
                <a:gd name="T94" fmla="*/ 290 w 366"/>
                <a:gd name="T95" fmla="*/ 66 h 425"/>
                <a:gd name="T96" fmla="*/ 286 w 366"/>
                <a:gd name="T97" fmla="*/ 47 h 425"/>
                <a:gd name="T98" fmla="*/ 350 w 366"/>
                <a:gd name="T99" fmla="*/ 51 h 425"/>
                <a:gd name="T100" fmla="*/ 353 w 366"/>
                <a:gd name="T101" fmla="*/ 72 h 425"/>
                <a:gd name="T102" fmla="*/ 356 w 366"/>
                <a:gd name="T103" fmla="*/ 43 h 425"/>
                <a:gd name="T104" fmla="*/ 317 w 366"/>
                <a:gd name="T105" fmla="*/ 16 h 425"/>
                <a:gd name="T106" fmla="*/ 289 w 366"/>
                <a:gd name="T107" fmla="*/ 23 h 425"/>
                <a:gd name="T108" fmla="*/ 309 w 366"/>
                <a:gd name="T109" fmla="*/ 13 h 425"/>
                <a:gd name="T110" fmla="*/ 353 w 366"/>
                <a:gd name="T111" fmla="*/ 32 h 425"/>
                <a:gd name="T112" fmla="*/ 361 w 366"/>
                <a:gd name="T113" fmla="*/ 5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6" h="425">
                  <a:moveTo>
                    <a:pt x="366" y="71"/>
                  </a:moveTo>
                  <a:cubicBezTo>
                    <a:pt x="366" y="67"/>
                    <a:pt x="366" y="67"/>
                    <a:pt x="366" y="67"/>
                  </a:cubicBezTo>
                  <a:cubicBezTo>
                    <a:pt x="366" y="65"/>
                    <a:pt x="366" y="63"/>
                    <a:pt x="366" y="62"/>
                  </a:cubicBezTo>
                  <a:cubicBezTo>
                    <a:pt x="365" y="60"/>
                    <a:pt x="365" y="58"/>
                    <a:pt x="365" y="57"/>
                  </a:cubicBezTo>
                  <a:cubicBezTo>
                    <a:pt x="365" y="55"/>
                    <a:pt x="364" y="53"/>
                    <a:pt x="364" y="52"/>
                  </a:cubicBezTo>
                  <a:cubicBezTo>
                    <a:pt x="363" y="47"/>
                    <a:pt x="363" y="47"/>
                    <a:pt x="363" y="47"/>
                  </a:cubicBezTo>
                  <a:cubicBezTo>
                    <a:pt x="361" y="40"/>
                    <a:pt x="358" y="34"/>
                    <a:pt x="354" y="28"/>
                  </a:cubicBezTo>
                  <a:cubicBezTo>
                    <a:pt x="349" y="23"/>
                    <a:pt x="344" y="18"/>
                    <a:pt x="338" y="15"/>
                  </a:cubicBezTo>
                  <a:cubicBezTo>
                    <a:pt x="332" y="12"/>
                    <a:pt x="325" y="10"/>
                    <a:pt x="318" y="10"/>
                  </a:cubicBezTo>
                  <a:cubicBezTo>
                    <a:pt x="312" y="10"/>
                    <a:pt x="305" y="11"/>
                    <a:pt x="300" y="13"/>
                  </a:cubicBezTo>
                  <a:cubicBezTo>
                    <a:pt x="294" y="16"/>
                    <a:pt x="289" y="19"/>
                    <a:pt x="285" y="24"/>
                  </a:cubicBezTo>
                  <a:cubicBezTo>
                    <a:pt x="282" y="26"/>
                    <a:pt x="280" y="28"/>
                    <a:pt x="279" y="31"/>
                  </a:cubicBezTo>
                  <a:cubicBezTo>
                    <a:pt x="278" y="20"/>
                    <a:pt x="278" y="12"/>
                    <a:pt x="278" y="12"/>
                  </a:cubicBezTo>
                  <a:cubicBezTo>
                    <a:pt x="277" y="9"/>
                    <a:pt x="275" y="6"/>
                    <a:pt x="272" y="5"/>
                  </a:cubicBezTo>
                  <a:cubicBezTo>
                    <a:pt x="271" y="5"/>
                    <a:pt x="252" y="0"/>
                    <a:pt x="183" y="0"/>
                  </a:cubicBezTo>
                  <a:cubicBezTo>
                    <a:pt x="114" y="0"/>
                    <a:pt x="96" y="5"/>
                    <a:pt x="95" y="5"/>
                  </a:cubicBezTo>
                  <a:cubicBezTo>
                    <a:pt x="92" y="6"/>
                    <a:pt x="89" y="9"/>
                    <a:pt x="89" y="12"/>
                  </a:cubicBezTo>
                  <a:cubicBezTo>
                    <a:pt x="89" y="12"/>
                    <a:pt x="88" y="20"/>
                    <a:pt x="88" y="31"/>
                  </a:cubicBezTo>
                  <a:cubicBezTo>
                    <a:pt x="86" y="28"/>
                    <a:pt x="84" y="26"/>
                    <a:pt x="82" y="24"/>
                  </a:cubicBezTo>
                  <a:cubicBezTo>
                    <a:pt x="78" y="19"/>
                    <a:pt x="73" y="16"/>
                    <a:pt x="67" y="13"/>
                  </a:cubicBezTo>
                  <a:cubicBezTo>
                    <a:pt x="61" y="11"/>
                    <a:pt x="55" y="10"/>
                    <a:pt x="48" y="10"/>
                  </a:cubicBezTo>
                  <a:cubicBezTo>
                    <a:pt x="42" y="10"/>
                    <a:pt x="35" y="12"/>
                    <a:pt x="29" y="15"/>
                  </a:cubicBezTo>
                  <a:cubicBezTo>
                    <a:pt x="23" y="18"/>
                    <a:pt x="17" y="23"/>
                    <a:pt x="13" y="28"/>
                  </a:cubicBezTo>
                  <a:cubicBezTo>
                    <a:pt x="9" y="34"/>
                    <a:pt x="6" y="40"/>
                    <a:pt x="4" y="47"/>
                  </a:cubicBezTo>
                  <a:cubicBezTo>
                    <a:pt x="3" y="52"/>
                    <a:pt x="3" y="52"/>
                    <a:pt x="3" y="52"/>
                  </a:cubicBezTo>
                  <a:cubicBezTo>
                    <a:pt x="2" y="53"/>
                    <a:pt x="2" y="55"/>
                    <a:pt x="2" y="57"/>
                  </a:cubicBezTo>
                  <a:cubicBezTo>
                    <a:pt x="1" y="58"/>
                    <a:pt x="1" y="60"/>
                    <a:pt x="1" y="62"/>
                  </a:cubicBezTo>
                  <a:cubicBezTo>
                    <a:pt x="1" y="63"/>
                    <a:pt x="1" y="65"/>
                    <a:pt x="1" y="67"/>
                  </a:cubicBezTo>
                  <a:cubicBezTo>
                    <a:pt x="1" y="71"/>
                    <a:pt x="1" y="71"/>
                    <a:pt x="1" y="71"/>
                  </a:cubicBezTo>
                  <a:cubicBezTo>
                    <a:pt x="0" y="72"/>
                    <a:pt x="0" y="72"/>
                    <a:pt x="0" y="72"/>
                  </a:cubicBezTo>
                  <a:cubicBezTo>
                    <a:pt x="0" y="72"/>
                    <a:pt x="0" y="72"/>
                    <a:pt x="0" y="72"/>
                  </a:cubicBezTo>
                  <a:cubicBezTo>
                    <a:pt x="1" y="73"/>
                    <a:pt x="1" y="73"/>
                    <a:pt x="1" y="73"/>
                  </a:cubicBezTo>
                  <a:cubicBezTo>
                    <a:pt x="1" y="74"/>
                    <a:pt x="1" y="74"/>
                    <a:pt x="1" y="74"/>
                  </a:cubicBezTo>
                  <a:cubicBezTo>
                    <a:pt x="1" y="77"/>
                    <a:pt x="1" y="77"/>
                    <a:pt x="1" y="77"/>
                  </a:cubicBezTo>
                  <a:cubicBezTo>
                    <a:pt x="1" y="80"/>
                    <a:pt x="1" y="83"/>
                    <a:pt x="2" y="87"/>
                  </a:cubicBezTo>
                  <a:cubicBezTo>
                    <a:pt x="3" y="93"/>
                    <a:pt x="5" y="100"/>
                    <a:pt x="8" y="106"/>
                  </a:cubicBezTo>
                  <a:cubicBezTo>
                    <a:pt x="10" y="112"/>
                    <a:pt x="14" y="118"/>
                    <a:pt x="18" y="123"/>
                  </a:cubicBezTo>
                  <a:cubicBezTo>
                    <a:pt x="26" y="134"/>
                    <a:pt x="35" y="143"/>
                    <a:pt x="45" y="150"/>
                  </a:cubicBezTo>
                  <a:cubicBezTo>
                    <a:pt x="54" y="157"/>
                    <a:pt x="64" y="163"/>
                    <a:pt x="74" y="168"/>
                  </a:cubicBezTo>
                  <a:cubicBezTo>
                    <a:pt x="83" y="174"/>
                    <a:pt x="92" y="178"/>
                    <a:pt x="100" y="183"/>
                  </a:cubicBezTo>
                  <a:cubicBezTo>
                    <a:pt x="104" y="185"/>
                    <a:pt x="108" y="187"/>
                    <a:pt x="111" y="190"/>
                  </a:cubicBezTo>
                  <a:cubicBezTo>
                    <a:pt x="113" y="191"/>
                    <a:pt x="114" y="192"/>
                    <a:pt x="115" y="193"/>
                  </a:cubicBezTo>
                  <a:cubicBezTo>
                    <a:pt x="116" y="193"/>
                    <a:pt x="116" y="194"/>
                    <a:pt x="116" y="194"/>
                  </a:cubicBezTo>
                  <a:cubicBezTo>
                    <a:pt x="116" y="194"/>
                    <a:pt x="116" y="194"/>
                    <a:pt x="116" y="194"/>
                  </a:cubicBezTo>
                  <a:cubicBezTo>
                    <a:pt x="116" y="194"/>
                    <a:pt x="117" y="194"/>
                    <a:pt x="117" y="195"/>
                  </a:cubicBezTo>
                  <a:cubicBezTo>
                    <a:pt x="117" y="196"/>
                    <a:pt x="117" y="196"/>
                    <a:pt x="117" y="196"/>
                  </a:cubicBezTo>
                  <a:cubicBezTo>
                    <a:pt x="117" y="196"/>
                    <a:pt x="117" y="196"/>
                    <a:pt x="117" y="196"/>
                  </a:cubicBezTo>
                  <a:cubicBezTo>
                    <a:pt x="118" y="196"/>
                    <a:pt x="118" y="196"/>
                    <a:pt x="118" y="196"/>
                  </a:cubicBezTo>
                  <a:cubicBezTo>
                    <a:pt x="118" y="197"/>
                    <a:pt x="118" y="197"/>
                    <a:pt x="118" y="197"/>
                  </a:cubicBezTo>
                  <a:cubicBezTo>
                    <a:pt x="118" y="197"/>
                    <a:pt x="118" y="198"/>
                    <a:pt x="119" y="199"/>
                  </a:cubicBezTo>
                  <a:cubicBezTo>
                    <a:pt x="119" y="200"/>
                    <a:pt x="119" y="200"/>
                    <a:pt x="119" y="201"/>
                  </a:cubicBezTo>
                  <a:cubicBezTo>
                    <a:pt x="120" y="202"/>
                    <a:pt x="120" y="202"/>
                    <a:pt x="120" y="202"/>
                  </a:cubicBezTo>
                  <a:cubicBezTo>
                    <a:pt x="120" y="203"/>
                    <a:pt x="120" y="203"/>
                    <a:pt x="120" y="203"/>
                  </a:cubicBezTo>
                  <a:cubicBezTo>
                    <a:pt x="120" y="204"/>
                    <a:pt x="120" y="205"/>
                    <a:pt x="120" y="205"/>
                  </a:cubicBezTo>
                  <a:cubicBezTo>
                    <a:pt x="120" y="208"/>
                    <a:pt x="120" y="210"/>
                    <a:pt x="119" y="212"/>
                  </a:cubicBezTo>
                  <a:cubicBezTo>
                    <a:pt x="118" y="217"/>
                    <a:pt x="115" y="220"/>
                    <a:pt x="113" y="221"/>
                  </a:cubicBezTo>
                  <a:cubicBezTo>
                    <a:pt x="112" y="222"/>
                    <a:pt x="112" y="223"/>
                    <a:pt x="111" y="223"/>
                  </a:cubicBezTo>
                  <a:cubicBezTo>
                    <a:pt x="111" y="223"/>
                    <a:pt x="111" y="223"/>
                    <a:pt x="111" y="224"/>
                  </a:cubicBezTo>
                  <a:cubicBezTo>
                    <a:pt x="110" y="224"/>
                    <a:pt x="110" y="224"/>
                    <a:pt x="110" y="224"/>
                  </a:cubicBezTo>
                  <a:cubicBezTo>
                    <a:pt x="110" y="224"/>
                    <a:pt x="110" y="224"/>
                    <a:pt x="110" y="224"/>
                  </a:cubicBezTo>
                  <a:cubicBezTo>
                    <a:pt x="109" y="225"/>
                    <a:pt x="108" y="227"/>
                    <a:pt x="109" y="229"/>
                  </a:cubicBezTo>
                  <a:cubicBezTo>
                    <a:pt x="110" y="230"/>
                    <a:pt x="112" y="231"/>
                    <a:pt x="114" y="230"/>
                  </a:cubicBezTo>
                  <a:cubicBezTo>
                    <a:pt x="114" y="230"/>
                    <a:pt x="114" y="230"/>
                    <a:pt x="114" y="230"/>
                  </a:cubicBezTo>
                  <a:cubicBezTo>
                    <a:pt x="115" y="230"/>
                    <a:pt x="115" y="230"/>
                    <a:pt x="115" y="229"/>
                  </a:cubicBezTo>
                  <a:cubicBezTo>
                    <a:pt x="116" y="229"/>
                    <a:pt x="117" y="228"/>
                    <a:pt x="118" y="227"/>
                  </a:cubicBezTo>
                  <a:cubicBezTo>
                    <a:pt x="121" y="225"/>
                    <a:pt x="124" y="221"/>
                    <a:pt x="127" y="215"/>
                  </a:cubicBezTo>
                  <a:cubicBezTo>
                    <a:pt x="128" y="213"/>
                    <a:pt x="129" y="211"/>
                    <a:pt x="129" y="208"/>
                  </a:cubicBezTo>
                  <a:cubicBezTo>
                    <a:pt x="136" y="222"/>
                    <a:pt x="142" y="232"/>
                    <a:pt x="145" y="236"/>
                  </a:cubicBezTo>
                  <a:cubicBezTo>
                    <a:pt x="146" y="243"/>
                    <a:pt x="151" y="277"/>
                    <a:pt x="151" y="312"/>
                  </a:cubicBezTo>
                  <a:cubicBezTo>
                    <a:pt x="151" y="343"/>
                    <a:pt x="132" y="360"/>
                    <a:pt x="126" y="364"/>
                  </a:cubicBezTo>
                  <a:cubicBezTo>
                    <a:pt x="117" y="366"/>
                    <a:pt x="111" y="374"/>
                    <a:pt x="108" y="379"/>
                  </a:cubicBezTo>
                  <a:cubicBezTo>
                    <a:pt x="85" y="387"/>
                    <a:pt x="78" y="399"/>
                    <a:pt x="80" y="409"/>
                  </a:cubicBezTo>
                  <a:cubicBezTo>
                    <a:pt x="81" y="419"/>
                    <a:pt x="91" y="425"/>
                    <a:pt x="105" y="425"/>
                  </a:cubicBezTo>
                  <a:cubicBezTo>
                    <a:pt x="183" y="425"/>
                    <a:pt x="183" y="425"/>
                    <a:pt x="183" y="425"/>
                  </a:cubicBezTo>
                  <a:cubicBezTo>
                    <a:pt x="262" y="425"/>
                    <a:pt x="262" y="425"/>
                    <a:pt x="262" y="425"/>
                  </a:cubicBezTo>
                  <a:cubicBezTo>
                    <a:pt x="276" y="425"/>
                    <a:pt x="285" y="419"/>
                    <a:pt x="287" y="409"/>
                  </a:cubicBezTo>
                  <a:cubicBezTo>
                    <a:pt x="288" y="399"/>
                    <a:pt x="281" y="387"/>
                    <a:pt x="259" y="379"/>
                  </a:cubicBezTo>
                  <a:cubicBezTo>
                    <a:pt x="256" y="374"/>
                    <a:pt x="250" y="366"/>
                    <a:pt x="240" y="364"/>
                  </a:cubicBezTo>
                  <a:cubicBezTo>
                    <a:pt x="235" y="360"/>
                    <a:pt x="215" y="343"/>
                    <a:pt x="215" y="312"/>
                  </a:cubicBezTo>
                  <a:cubicBezTo>
                    <a:pt x="215" y="276"/>
                    <a:pt x="221" y="243"/>
                    <a:pt x="222" y="236"/>
                  </a:cubicBezTo>
                  <a:cubicBezTo>
                    <a:pt x="224" y="232"/>
                    <a:pt x="230" y="222"/>
                    <a:pt x="238" y="208"/>
                  </a:cubicBezTo>
                  <a:cubicBezTo>
                    <a:pt x="238" y="211"/>
                    <a:pt x="239" y="213"/>
                    <a:pt x="240" y="215"/>
                  </a:cubicBezTo>
                  <a:cubicBezTo>
                    <a:pt x="242" y="221"/>
                    <a:pt x="246" y="225"/>
                    <a:pt x="248" y="227"/>
                  </a:cubicBezTo>
                  <a:cubicBezTo>
                    <a:pt x="250" y="228"/>
                    <a:pt x="251" y="229"/>
                    <a:pt x="251" y="229"/>
                  </a:cubicBezTo>
                  <a:cubicBezTo>
                    <a:pt x="252" y="230"/>
                    <a:pt x="252" y="230"/>
                    <a:pt x="252" y="230"/>
                  </a:cubicBezTo>
                  <a:cubicBezTo>
                    <a:pt x="252" y="230"/>
                    <a:pt x="253" y="230"/>
                    <a:pt x="253" y="230"/>
                  </a:cubicBezTo>
                  <a:cubicBezTo>
                    <a:pt x="254" y="231"/>
                    <a:pt x="256" y="230"/>
                    <a:pt x="257" y="229"/>
                  </a:cubicBezTo>
                  <a:cubicBezTo>
                    <a:pt x="259" y="227"/>
                    <a:pt x="258" y="225"/>
                    <a:pt x="256" y="224"/>
                  </a:cubicBezTo>
                  <a:cubicBezTo>
                    <a:pt x="256" y="224"/>
                    <a:pt x="256" y="224"/>
                    <a:pt x="256" y="224"/>
                  </a:cubicBezTo>
                  <a:cubicBezTo>
                    <a:pt x="256" y="224"/>
                    <a:pt x="256" y="224"/>
                    <a:pt x="256" y="224"/>
                  </a:cubicBezTo>
                  <a:cubicBezTo>
                    <a:pt x="256" y="223"/>
                    <a:pt x="256" y="223"/>
                    <a:pt x="256" y="223"/>
                  </a:cubicBezTo>
                  <a:cubicBezTo>
                    <a:pt x="255" y="223"/>
                    <a:pt x="254" y="222"/>
                    <a:pt x="253" y="221"/>
                  </a:cubicBezTo>
                  <a:cubicBezTo>
                    <a:pt x="252" y="220"/>
                    <a:pt x="249" y="217"/>
                    <a:pt x="247" y="212"/>
                  </a:cubicBezTo>
                  <a:cubicBezTo>
                    <a:pt x="247" y="210"/>
                    <a:pt x="246" y="208"/>
                    <a:pt x="246" y="205"/>
                  </a:cubicBezTo>
                  <a:cubicBezTo>
                    <a:pt x="246" y="205"/>
                    <a:pt x="247" y="204"/>
                    <a:pt x="247" y="203"/>
                  </a:cubicBezTo>
                  <a:cubicBezTo>
                    <a:pt x="247" y="202"/>
                    <a:pt x="247" y="202"/>
                    <a:pt x="247" y="202"/>
                  </a:cubicBezTo>
                  <a:cubicBezTo>
                    <a:pt x="247" y="201"/>
                    <a:pt x="247" y="201"/>
                    <a:pt x="247" y="201"/>
                  </a:cubicBezTo>
                  <a:cubicBezTo>
                    <a:pt x="247" y="200"/>
                    <a:pt x="248" y="200"/>
                    <a:pt x="248" y="199"/>
                  </a:cubicBezTo>
                  <a:cubicBezTo>
                    <a:pt x="248" y="198"/>
                    <a:pt x="249" y="197"/>
                    <a:pt x="249" y="197"/>
                  </a:cubicBezTo>
                  <a:cubicBezTo>
                    <a:pt x="249" y="196"/>
                    <a:pt x="249" y="196"/>
                    <a:pt x="249" y="196"/>
                  </a:cubicBezTo>
                  <a:cubicBezTo>
                    <a:pt x="249" y="196"/>
                    <a:pt x="249" y="196"/>
                    <a:pt x="249" y="196"/>
                  </a:cubicBezTo>
                  <a:cubicBezTo>
                    <a:pt x="249" y="196"/>
                    <a:pt x="249" y="196"/>
                    <a:pt x="249" y="196"/>
                  </a:cubicBezTo>
                  <a:cubicBezTo>
                    <a:pt x="250" y="195"/>
                    <a:pt x="250" y="195"/>
                    <a:pt x="250" y="195"/>
                  </a:cubicBezTo>
                  <a:cubicBezTo>
                    <a:pt x="250" y="194"/>
                    <a:pt x="250" y="194"/>
                    <a:pt x="250" y="194"/>
                  </a:cubicBezTo>
                  <a:cubicBezTo>
                    <a:pt x="251" y="194"/>
                    <a:pt x="251" y="194"/>
                    <a:pt x="251" y="194"/>
                  </a:cubicBezTo>
                  <a:cubicBezTo>
                    <a:pt x="251" y="194"/>
                    <a:pt x="251" y="193"/>
                    <a:pt x="251" y="193"/>
                  </a:cubicBezTo>
                  <a:cubicBezTo>
                    <a:pt x="252" y="192"/>
                    <a:pt x="254" y="191"/>
                    <a:pt x="255" y="190"/>
                  </a:cubicBezTo>
                  <a:cubicBezTo>
                    <a:pt x="259" y="187"/>
                    <a:pt x="262" y="185"/>
                    <a:pt x="266" y="183"/>
                  </a:cubicBezTo>
                  <a:cubicBezTo>
                    <a:pt x="274" y="178"/>
                    <a:pt x="283" y="174"/>
                    <a:pt x="293" y="168"/>
                  </a:cubicBezTo>
                  <a:cubicBezTo>
                    <a:pt x="302" y="163"/>
                    <a:pt x="312" y="157"/>
                    <a:pt x="322" y="150"/>
                  </a:cubicBezTo>
                  <a:cubicBezTo>
                    <a:pt x="332" y="143"/>
                    <a:pt x="341" y="134"/>
                    <a:pt x="349" y="123"/>
                  </a:cubicBezTo>
                  <a:cubicBezTo>
                    <a:pt x="353" y="118"/>
                    <a:pt x="356" y="112"/>
                    <a:pt x="359" y="106"/>
                  </a:cubicBezTo>
                  <a:cubicBezTo>
                    <a:pt x="362" y="100"/>
                    <a:pt x="364" y="93"/>
                    <a:pt x="365" y="87"/>
                  </a:cubicBezTo>
                  <a:cubicBezTo>
                    <a:pt x="365" y="83"/>
                    <a:pt x="366" y="80"/>
                    <a:pt x="366" y="77"/>
                  </a:cubicBezTo>
                  <a:cubicBezTo>
                    <a:pt x="366" y="74"/>
                    <a:pt x="366" y="74"/>
                    <a:pt x="366" y="74"/>
                  </a:cubicBezTo>
                  <a:cubicBezTo>
                    <a:pt x="366" y="73"/>
                    <a:pt x="366" y="73"/>
                    <a:pt x="366" y="73"/>
                  </a:cubicBezTo>
                  <a:cubicBezTo>
                    <a:pt x="366" y="72"/>
                    <a:pt x="366" y="72"/>
                    <a:pt x="366" y="72"/>
                  </a:cubicBezTo>
                  <a:cubicBezTo>
                    <a:pt x="366" y="72"/>
                    <a:pt x="366" y="72"/>
                    <a:pt x="366" y="72"/>
                  </a:cubicBezTo>
                  <a:lnTo>
                    <a:pt x="366" y="71"/>
                  </a:lnTo>
                  <a:close/>
                  <a:moveTo>
                    <a:pt x="95" y="177"/>
                  </a:moveTo>
                  <a:cubicBezTo>
                    <a:pt x="93" y="176"/>
                    <a:pt x="91" y="174"/>
                    <a:pt x="88" y="173"/>
                  </a:cubicBezTo>
                  <a:cubicBezTo>
                    <a:pt x="81" y="169"/>
                    <a:pt x="72" y="164"/>
                    <a:pt x="61" y="158"/>
                  </a:cubicBezTo>
                  <a:cubicBezTo>
                    <a:pt x="50" y="151"/>
                    <a:pt x="38" y="142"/>
                    <a:pt x="28" y="131"/>
                  </a:cubicBezTo>
                  <a:cubicBezTo>
                    <a:pt x="22" y="125"/>
                    <a:pt x="17" y="118"/>
                    <a:pt x="13" y="111"/>
                  </a:cubicBezTo>
                  <a:cubicBezTo>
                    <a:pt x="9" y="103"/>
                    <a:pt x="6" y="95"/>
                    <a:pt x="5" y="87"/>
                  </a:cubicBezTo>
                  <a:cubicBezTo>
                    <a:pt x="4" y="85"/>
                    <a:pt x="4" y="82"/>
                    <a:pt x="4" y="80"/>
                  </a:cubicBezTo>
                  <a:cubicBezTo>
                    <a:pt x="3" y="78"/>
                    <a:pt x="3" y="76"/>
                    <a:pt x="3" y="74"/>
                  </a:cubicBezTo>
                  <a:cubicBezTo>
                    <a:pt x="3" y="70"/>
                    <a:pt x="4" y="65"/>
                    <a:pt x="4" y="61"/>
                  </a:cubicBezTo>
                  <a:cubicBezTo>
                    <a:pt x="5" y="53"/>
                    <a:pt x="7" y="45"/>
                    <a:pt x="11" y="38"/>
                  </a:cubicBezTo>
                  <a:cubicBezTo>
                    <a:pt x="15" y="30"/>
                    <a:pt x="20" y="24"/>
                    <a:pt x="27" y="20"/>
                  </a:cubicBezTo>
                  <a:cubicBezTo>
                    <a:pt x="33" y="16"/>
                    <a:pt x="40" y="14"/>
                    <a:pt x="46" y="13"/>
                  </a:cubicBezTo>
                  <a:cubicBezTo>
                    <a:pt x="52" y="13"/>
                    <a:pt x="58" y="13"/>
                    <a:pt x="63" y="15"/>
                  </a:cubicBezTo>
                  <a:cubicBezTo>
                    <a:pt x="68" y="16"/>
                    <a:pt x="72" y="19"/>
                    <a:pt x="75" y="21"/>
                  </a:cubicBezTo>
                  <a:cubicBezTo>
                    <a:pt x="78" y="23"/>
                    <a:pt x="80" y="26"/>
                    <a:pt x="81" y="27"/>
                  </a:cubicBezTo>
                  <a:cubicBezTo>
                    <a:pt x="81" y="28"/>
                    <a:pt x="82" y="29"/>
                    <a:pt x="82" y="29"/>
                  </a:cubicBezTo>
                  <a:cubicBezTo>
                    <a:pt x="82" y="29"/>
                    <a:pt x="82" y="30"/>
                    <a:pt x="82" y="30"/>
                  </a:cubicBezTo>
                  <a:cubicBezTo>
                    <a:pt x="82" y="30"/>
                    <a:pt x="82" y="29"/>
                    <a:pt x="82" y="29"/>
                  </a:cubicBezTo>
                  <a:cubicBezTo>
                    <a:pt x="82" y="29"/>
                    <a:pt x="81" y="28"/>
                    <a:pt x="81" y="27"/>
                  </a:cubicBezTo>
                  <a:cubicBezTo>
                    <a:pt x="79" y="26"/>
                    <a:pt x="78" y="24"/>
                    <a:pt x="75" y="21"/>
                  </a:cubicBezTo>
                  <a:cubicBezTo>
                    <a:pt x="72" y="19"/>
                    <a:pt x="68" y="17"/>
                    <a:pt x="63" y="16"/>
                  </a:cubicBezTo>
                  <a:cubicBezTo>
                    <a:pt x="58" y="15"/>
                    <a:pt x="52" y="14"/>
                    <a:pt x="46" y="15"/>
                  </a:cubicBezTo>
                  <a:cubicBezTo>
                    <a:pt x="40" y="16"/>
                    <a:pt x="34" y="18"/>
                    <a:pt x="28" y="23"/>
                  </a:cubicBezTo>
                  <a:cubicBezTo>
                    <a:pt x="22" y="27"/>
                    <a:pt x="17" y="32"/>
                    <a:pt x="14" y="39"/>
                  </a:cubicBezTo>
                  <a:cubicBezTo>
                    <a:pt x="11" y="46"/>
                    <a:pt x="9" y="54"/>
                    <a:pt x="8" y="62"/>
                  </a:cubicBezTo>
                  <a:cubicBezTo>
                    <a:pt x="7" y="70"/>
                    <a:pt x="7" y="78"/>
                    <a:pt x="8" y="86"/>
                  </a:cubicBezTo>
                  <a:cubicBezTo>
                    <a:pt x="10" y="94"/>
                    <a:pt x="13" y="102"/>
                    <a:pt x="17" y="109"/>
                  </a:cubicBezTo>
                  <a:cubicBezTo>
                    <a:pt x="20" y="116"/>
                    <a:pt x="25" y="122"/>
                    <a:pt x="30" y="128"/>
                  </a:cubicBezTo>
                  <a:cubicBezTo>
                    <a:pt x="41" y="140"/>
                    <a:pt x="52" y="148"/>
                    <a:pt x="63" y="156"/>
                  </a:cubicBezTo>
                  <a:cubicBezTo>
                    <a:pt x="73" y="163"/>
                    <a:pt x="82" y="168"/>
                    <a:pt x="88" y="172"/>
                  </a:cubicBezTo>
                  <a:cubicBezTo>
                    <a:pt x="94" y="176"/>
                    <a:pt x="98" y="178"/>
                    <a:pt x="98" y="178"/>
                  </a:cubicBezTo>
                  <a:cubicBezTo>
                    <a:pt x="98" y="178"/>
                    <a:pt x="97" y="177"/>
                    <a:pt x="95" y="177"/>
                  </a:cubicBezTo>
                  <a:close/>
                  <a:moveTo>
                    <a:pt x="106" y="174"/>
                  </a:moveTo>
                  <a:cubicBezTo>
                    <a:pt x="98" y="169"/>
                    <a:pt x="89" y="164"/>
                    <a:pt x="80" y="158"/>
                  </a:cubicBezTo>
                  <a:cubicBezTo>
                    <a:pt x="71" y="153"/>
                    <a:pt x="61" y="147"/>
                    <a:pt x="52" y="140"/>
                  </a:cubicBezTo>
                  <a:cubicBezTo>
                    <a:pt x="44" y="133"/>
                    <a:pt x="35" y="125"/>
                    <a:pt x="28" y="116"/>
                  </a:cubicBezTo>
                  <a:cubicBezTo>
                    <a:pt x="25" y="111"/>
                    <a:pt x="22" y="106"/>
                    <a:pt x="20" y="101"/>
                  </a:cubicBezTo>
                  <a:cubicBezTo>
                    <a:pt x="18" y="96"/>
                    <a:pt x="16" y="90"/>
                    <a:pt x="15" y="84"/>
                  </a:cubicBezTo>
                  <a:cubicBezTo>
                    <a:pt x="15" y="82"/>
                    <a:pt x="14" y="79"/>
                    <a:pt x="14" y="76"/>
                  </a:cubicBezTo>
                  <a:cubicBezTo>
                    <a:pt x="14" y="74"/>
                    <a:pt x="14" y="74"/>
                    <a:pt x="14" y="74"/>
                  </a:cubicBezTo>
                  <a:cubicBezTo>
                    <a:pt x="14" y="73"/>
                    <a:pt x="14" y="73"/>
                    <a:pt x="14" y="73"/>
                  </a:cubicBezTo>
                  <a:cubicBezTo>
                    <a:pt x="14" y="72"/>
                    <a:pt x="14" y="72"/>
                    <a:pt x="14" y="72"/>
                  </a:cubicBezTo>
                  <a:cubicBezTo>
                    <a:pt x="14" y="72"/>
                    <a:pt x="14" y="72"/>
                    <a:pt x="14" y="72"/>
                  </a:cubicBezTo>
                  <a:cubicBezTo>
                    <a:pt x="14" y="72"/>
                    <a:pt x="14" y="72"/>
                    <a:pt x="14" y="72"/>
                  </a:cubicBezTo>
                  <a:cubicBezTo>
                    <a:pt x="14" y="67"/>
                    <a:pt x="14" y="67"/>
                    <a:pt x="14" y="67"/>
                  </a:cubicBezTo>
                  <a:cubicBezTo>
                    <a:pt x="14" y="65"/>
                    <a:pt x="15" y="64"/>
                    <a:pt x="15" y="63"/>
                  </a:cubicBezTo>
                  <a:cubicBezTo>
                    <a:pt x="15" y="61"/>
                    <a:pt x="15" y="60"/>
                    <a:pt x="15" y="59"/>
                  </a:cubicBezTo>
                  <a:cubicBezTo>
                    <a:pt x="16" y="55"/>
                    <a:pt x="16" y="55"/>
                    <a:pt x="16" y="55"/>
                  </a:cubicBezTo>
                  <a:cubicBezTo>
                    <a:pt x="17" y="51"/>
                    <a:pt x="17" y="51"/>
                    <a:pt x="17" y="51"/>
                  </a:cubicBezTo>
                  <a:cubicBezTo>
                    <a:pt x="19" y="45"/>
                    <a:pt x="21" y="41"/>
                    <a:pt x="24" y="36"/>
                  </a:cubicBezTo>
                  <a:cubicBezTo>
                    <a:pt x="27" y="32"/>
                    <a:pt x="31" y="29"/>
                    <a:pt x="35" y="27"/>
                  </a:cubicBezTo>
                  <a:cubicBezTo>
                    <a:pt x="44" y="22"/>
                    <a:pt x="54" y="22"/>
                    <a:pt x="62" y="25"/>
                  </a:cubicBezTo>
                  <a:cubicBezTo>
                    <a:pt x="71" y="28"/>
                    <a:pt x="77" y="35"/>
                    <a:pt x="80" y="42"/>
                  </a:cubicBezTo>
                  <a:cubicBezTo>
                    <a:pt x="80" y="43"/>
                    <a:pt x="80" y="44"/>
                    <a:pt x="80" y="44"/>
                  </a:cubicBezTo>
                  <a:cubicBezTo>
                    <a:pt x="80" y="45"/>
                    <a:pt x="80" y="46"/>
                    <a:pt x="80" y="47"/>
                  </a:cubicBezTo>
                  <a:cubicBezTo>
                    <a:pt x="81" y="48"/>
                    <a:pt x="81" y="48"/>
                    <a:pt x="81" y="48"/>
                  </a:cubicBezTo>
                  <a:cubicBezTo>
                    <a:pt x="81" y="49"/>
                    <a:pt x="81" y="49"/>
                    <a:pt x="81" y="49"/>
                  </a:cubicBezTo>
                  <a:cubicBezTo>
                    <a:pt x="81" y="50"/>
                    <a:pt x="81" y="50"/>
                    <a:pt x="81" y="50"/>
                  </a:cubicBezTo>
                  <a:cubicBezTo>
                    <a:pt x="81" y="51"/>
                    <a:pt x="81" y="52"/>
                    <a:pt x="80" y="53"/>
                  </a:cubicBezTo>
                  <a:cubicBezTo>
                    <a:pt x="80" y="57"/>
                    <a:pt x="80" y="61"/>
                    <a:pt x="79" y="63"/>
                  </a:cubicBezTo>
                  <a:cubicBezTo>
                    <a:pt x="78" y="65"/>
                    <a:pt x="78" y="66"/>
                    <a:pt x="77" y="66"/>
                  </a:cubicBezTo>
                  <a:cubicBezTo>
                    <a:pt x="77" y="67"/>
                    <a:pt x="76" y="67"/>
                    <a:pt x="76" y="67"/>
                  </a:cubicBezTo>
                  <a:cubicBezTo>
                    <a:pt x="75" y="67"/>
                    <a:pt x="74" y="67"/>
                    <a:pt x="73" y="66"/>
                  </a:cubicBezTo>
                  <a:cubicBezTo>
                    <a:pt x="72" y="66"/>
                    <a:pt x="71" y="65"/>
                    <a:pt x="71" y="65"/>
                  </a:cubicBezTo>
                  <a:cubicBezTo>
                    <a:pt x="67" y="62"/>
                    <a:pt x="66" y="58"/>
                    <a:pt x="65" y="56"/>
                  </a:cubicBezTo>
                  <a:cubicBezTo>
                    <a:pt x="65" y="55"/>
                    <a:pt x="65" y="54"/>
                    <a:pt x="64" y="54"/>
                  </a:cubicBezTo>
                  <a:cubicBezTo>
                    <a:pt x="64" y="53"/>
                    <a:pt x="64" y="53"/>
                    <a:pt x="64" y="53"/>
                  </a:cubicBezTo>
                  <a:cubicBezTo>
                    <a:pt x="64" y="52"/>
                    <a:pt x="64" y="52"/>
                    <a:pt x="64" y="52"/>
                  </a:cubicBezTo>
                  <a:cubicBezTo>
                    <a:pt x="64" y="50"/>
                    <a:pt x="63" y="49"/>
                    <a:pt x="61" y="49"/>
                  </a:cubicBezTo>
                  <a:cubicBezTo>
                    <a:pt x="59" y="49"/>
                    <a:pt x="57" y="51"/>
                    <a:pt x="57" y="53"/>
                  </a:cubicBezTo>
                  <a:cubicBezTo>
                    <a:pt x="57" y="53"/>
                    <a:pt x="57" y="53"/>
                    <a:pt x="57" y="54"/>
                  </a:cubicBezTo>
                  <a:cubicBezTo>
                    <a:pt x="57" y="55"/>
                    <a:pt x="57" y="56"/>
                    <a:pt x="58" y="58"/>
                  </a:cubicBezTo>
                  <a:cubicBezTo>
                    <a:pt x="58" y="61"/>
                    <a:pt x="60" y="66"/>
                    <a:pt x="65" y="71"/>
                  </a:cubicBezTo>
                  <a:cubicBezTo>
                    <a:pt x="66" y="72"/>
                    <a:pt x="67" y="73"/>
                    <a:pt x="69" y="74"/>
                  </a:cubicBezTo>
                  <a:cubicBezTo>
                    <a:pt x="71" y="75"/>
                    <a:pt x="73" y="76"/>
                    <a:pt x="76" y="76"/>
                  </a:cubicBezTo>
                  <a:cubicBezTo>
                    <a:pt x="78" y="76"/>
                    <a:pt x="81" y="75"/>
                    <a:pt x="84" y="74"/>
                  </a:cubicBezTo>
                  <a:cubicBezTo>
                    <a:pt x="85" y="72"/>
                    <a:pt x="86" y="71"/>
                    <a:pt x="87" y="69"/>
                  </a:cubicBezTo>
                  <a:cubicBezTo>
                    <a:pt x="89" y="109"/>
                    <a:pt x="102" y="150"/>
                    <a:pt x="116" y="181"/>
                  </a:cubicBezTo>
                  <a:cubicBezTo>
                    <a:pt x="113" y="178"/>
                    <a:pt x="109" y="176"/>
                    <a:pt x="106" y="174"/>
                  </a:cubicBezTo>
                  <a:close/>
                  <a:moveTo>
                    <a:pt x="105" y="417"/>
                  </a:moveTo>
                  <a:cubicBezTo>
                    <a:pt x="82" y="417"/>
                    <a:pt x="79" y="396"/>
                    <a:pt x="113" y="386"/>
                  </a:cubicBezTo>
                  <a:cubicBezTo>
                    <a:pt x="113" y="386"/>
                    <a:pt x="120" y="372"/>
                    <a:pt x="129" y="372"/>
                  </a:cubicBezTo>
                  <a:cubicBezTo>
                    <a:pt x="129" y="372"/>
                    <a:pt x="159" y="353"/>
                    <a:pt x="159" y="312"/>
                  </a:cubicBezTo>
                  <a:cubicBezTo>
                    <a:pt x="159" y="271"/>
                    <a:pt x="152" y="233"/>
                    <a:pt x="152" y="233"/>
                  </a:cubicBezTo>
                  <a:cubicBezTo>
                    <a:pt x="152" y="233"/>
                    <a:pt x="95" y="143"/>
                    <a:pt x="95" y="61"/>
                  </a:cubicBezTo>
                  <a:cubicBezTo>
                    <a:pt x="95" y="34"/>
                    <a:pt x="97" y="13"/>
                    <a:pt x="97" y="13"/>
                  </a:cubicBezTo>
                  <a:cubicBezTo>
                    <a:pt x="97" y="13"/>
                    <a:pt x="115" y="8"/>
                    <a:pt x="183" y="8"/>
                  </a:cubicBezTo>
                  <a:cubicBezTo>
                    <a:pt x="252" y="8"/>
                    <a:pt x="269" y="13"/>
                    <a:pt x="269" y="13"/>
                  </a:cubicBezTo>
                  <a:cubicBezTo>
                    <a:pt x="269" y="13"/>
                    <a:pt x="269" y="13"/>
                    <a:pt x="270" y="13"/>
                  </a:cubicBezTo>
                  <a:cubicBezTo>
                    <a:pt x="99" y="17"/>
                    <a:pt x="99" y="17"/>
                    <a:pt x="99" y="17"/>
                  </a:cubicBezTo>
                  <a:cubicBezTo>
                    <a:pt x="216" y="20"/>
                    <a:pt x="216" y="20"/>
                    <a:pt x="216" y="20"/>
                  </a:cubicBezTo>
                  <a:cubicBezTo>
                    <a:pt x="220" y="30"/>
                    <a:pt x="230" y="72"/>
                    <a:pt x="219" y="149"/>
                  </a:cubicBezTo>
                  <a:cubicBezTo>
                    <a:pt x="212" y="198"/>
                    <a:pt x="205" y="222"/>
                    <a:pt x="203" y="230"/>
                  </a:cubicBezTo>
                  <a:cubicBezTo>
                    <a:pt x="154" y="233"/>
                    <a:pt x="154" y="233"/>
                    <a:pt x="154" y="233"/>
                  </a:cubicBezTo>
                  <a:cubicBezTo>
                    <a:pt x="202" y="236"/>
                    <a:pt x="202" y="236"/>
                    <a:pt x="202" y="236"/>
                  </a:cubicBezTo>
                  <a:cubicBezTo>
                    <a:pt x="201" y="248"/>
                    <a:pt x="197" y="296"/>
                    <a:pt x="197" y="328"/>
                  </a:cubicBezTo>
                  <a:cubicBezTo>
                    <a:pt x="197" y="353"/>
                    <a:pt x="204" y="365"/>
                    <a:pt x="208" y="369"/>
                  </a:cubicBezTo>
                  <a:cubicBezTo>
                    <a:pt x="133" y="372"/>
                    <a:pt x="133" y="372"/>
                    <a:pt x="133" y="372"/>
                  </a:cubicBezTo>
                  <a:cubicBezTo>
                    <a:pt x="219" y="375"/>
                    <a:pt x="219" y="375"/>
                    <a:pt x="219" y="375"/>
                  </a:cubicBezTo>
                  <a:cubicBezTo>
                    <a:pt x="223" y="377"/>
                    <a:pt x="226" y="380"/>
                    <a:pt x="227" y="383"/>
                  </a:cubicBezTo>
                  <a:cubicBezTo>
                    <a:pt x="117" y="386"/>
                    <a:pt x="117" y="386"/>
                    <a:pt x="117" y="386"/>
                  </a:cubicBezTo>
                  <a:cubicBezTo>
                    <a:pt x="235" y="390"/>
                    <a:pt x="235" y="390"/>
                    <a:pt x="235" y="390"/>
                  </a:cubicBezTo>
                  <a:cubicBezTo>
                    <a:pt x="239" y="393"/>
                    <a:pt x="243" y="399"/>
                    <a:pt x="245" y="412"/>
                  </a:cubicBezTo>
                  <a:cubicBezTo>
                    <a:pt x="171" y="415"/>
                    <a:pt x="171" y="415"/>
                    <a:pt x="171" y="415"/>
                  </a:cubicBezTo>
                  <a:cubicBezTo>
                    <a:pt x="221" y="417"/>
                    <a:pt x="221" y="417"/>
                    <a:pt x="221" y="417"/>
                  </a:cubicBezTo>
                  <a:cubicBezTo>
                    <a:pt x="202" y="417"/>
                    <a:pt x="183" y="417"/>
                    <a:pt x="183" y="417"/>
                  </a:cubicBezTo>
                  <a:cubicBezTo>
                    <a:pt x="183" y="417"/>
                    <a:pt x="127" y="417"/>
                    <a:pt x="105" y="417"/>
                  </a:cubicBezTo>
                  <a:close/>
                  <a:moveTo>
                    <a:pt x="351" y="103"/>
                  </a:moveTo>
                  <a:cubicBezTo>
                    <a:pt x="350" y="104"/>
                    <a:pt x="350" y="105"/>
                    <a:pt x="350" y="106"/>
                  </a:cubicBezTo>
                  <a:cubicBezTo>
                    <a:pt x="349" y="107"/>
                    <a:pt x="349" y="108"/>
                    <a:pt x="348" y="109"/>
                  </a:cubicBezTo>
                  <a:cubicBezTo>
                    <a:pt x="348" y="110"/>
                    <a:pt x="347" y="111"/>
                    <a:pt x="347" y="112"/>
                  </a:cubicBezTo>
                  <a:cubicBezTo>
                    <a:pt x="346" y="113"/>
                    <a:pt x="345" y="114"/>
                    <a:pt x="345" y="116"/>
                  </a:cubicBezTo>
                  <a:cubicBezTo>
                    <a:pt x="344" y="117"/>
                    <a:pt x="343" y="118"/>
                    <a:pt x="342" y="120"/>
                  </a:cubicBezTo>
                  <a:cubicBezTo>
                    <a:pt x="341" y="121"/>
                    <a:pt x="340" y="122"/>
                    <a:pt x="339" y="124"/>
                  </a:cubicBezTo>
                  <a:cubicBezTo>
                    <a:pt x="337" y="126"/>
                    <a:pt x="335" y="129"/>
                    <a:pt x="332" y="132"/>
                  </a:cubicBezTo>
                  <a:cubicBezTo>
                    <a:pt x="331" y="133"/>
                    <a:pt x="330" y="134"/>
                    <a:pt x="328" y="136"/>
                  </a:cubicBezTo>
                  <a:cubicBezTo>
                    <a:pt x="327" y="137"/>
                    <a:pt x="326" y="138"/>
                    <a:pt x="324" y="140"/>
                  </a:cubicBezTo>
                  <a:cubicBezTo>
                    <a:pt x="323" y="141"/>
                    <a:pt x="321" y="142"/>
                    <a:pt x="320" y="143"/>
                  </a:cubicBezTo>
                  <a:cubicBezTo>
                    <a:pt x="318" y="145"/>
                    <a:pt x="317" y="146"/>
                    <a:pt x="315" y="147"/>
                  </a:cubicBezTo>
                  <a:cubicBezTo>
                    <a:pt x="313" y="148"/>
                    <a:pt x="312" y="149"/>
                    <a:pt x="310" y="150"/>
                  </a:cubicBezTo>
                  <a:cubicBezTo>
                    <a:pt x="309" y="151"/>
                    <a:pt x="307" y="153"/>
                    <a:pt x="306" y="154"/>
                  </a:cubicBezTo>
                  <a:cubicBezTo>
                    <a:pt x="302" y="156"/>
                    <a:pt x="299" y="158"/>
                    <a:pt x="296" y="160"/>
                  </a:cubicBezTo>
                  <a:cubicBezTo>
                    <a:pt x="293" y="162"/>
                    <a:pt x="290" y="163"/>
                    <a:pt x="287" y="165"/>
                  </a:cubicBezTo>
                  <a:cubicBezTo>
                    <a:pt x="284" y="166"/>
                    <a:pt x="281" y="168"/>
                    <a:pt x="278" y="169"/>
                  </a:cubicBezTo>
                  <a:cubicBezTo>
                    <a:pt x="268" y="174"/>
                    <a:pt x="261" y="178"/>
                    <a:pt x="261" y="178"/>
                  </a:cubicBezTo>
                  <a:cubicBezTo>
                    <a:pt x="261" y="178"/>
                    <a:pt x="263" y="177"/>
                    <a:pt x="265" y="175"/>
                  </a:cubicBezTo>
                  <a:cubicBezTo>
                    <a:pt x="268" y="173"/>
                    <a:pt x="272" y="170"/>
                    <a:pt x="277" y="167"/>
                  </a:cubicBezTo>
                  <a:cubicBezTo>
                    <a:pt x="282" y="164"/>
                    <a:pt x="288" y="161"/>
                    <a:pt x="294" y="157"/>
                  </a:cubicBezTo>
                  <a:cubicBezTo>
                    <a:pt x="297" y="155"/>
                    <a:pt x="300" y="153"/>
                    <a:pt x="303" y="150"/>
                  </a:cubicBezTo>
                  <a:cubicBezTo>
                    <a:pt x="305" y="149"/>
                    <a:pt x="306" y="148"/>
                    <a:pt x="308" y="147"/>
                  </a:cubicBezTo>
                  <a:cubicBezTo>
                    <a:pt x="310" y="146"/>
                    <a:pt x="311" y="145"/>
                    <a:pt x="313" y="144"/>
                  </a:cubicBezTo>
                  <a:cubicBezTo>
                    <a:pt x="314" y="143"/>
                    <a:pt x="316" y="141"/>
                    <a:pt x="317" y="140"/>
                  </a:cubicBezTo>
                  <a:cubicBezTo>
                    <a:pt x="319" y="139"/>
                    <a:pt x="320" y="138"/>
                    <a:pt x="322" y="137"/>
                  </a:cubicBezTo>
                  <a:cubicBezTo>
                    <a:pt x="323" y="135"/>
                    <a:pt x="324" y="134"/>
                    <a:pt x="326" y="133"/>
                  </a:cubicBezTo>
                  <a:cubicBezTo>
                    <a:pt x="327" y="132"/>
                    <a:pt x="329" y="131"/>
                    <a:pt x="330" y="129"/>
                  </a:cubicBezTo>
                  <a:cubicBezTo>
                    <a:pt x="332" y="127"/>
                    <a:pt x="335" y="124"/>
                    <a:pt x="337" y="122"/>
                  </a:cubicBezTo>
                  <a:cubicBezTo>
                    <a:pt x="338" y="120"/>
                    <a:pt x="339" y="119"/>
                    <a:pt x="340" y="118"/>
                  </a:cubicBezTo>
                  <a:cubicBezTo>
                    <a:pt x="341" y="117"/>
                    <a:pt x="342" y="116"/>
                    <a:pt x="343" y="114"/>
                  </a:cubicBezTo>
                  <a:cubicBezTo>
                    <a:pt x="344" y="112"/>
                    <a:pt x="346" y="110"/>
                    <a:pt x="347" y="108"/>
                  </a:cubicBezTo>
                  <a:cubicBezTo>
                    <a:pt x="348" y="107"/>
                    <a:pt x="348" y="106"/>
                    <a:pt x="349" y="105"/>
                  </a:cubicBezTo>
                  <a:cubicBezTo>
                    <a:pt x="349" y="104"/>
                    <a:pt x="350" y="103"/>
                    <a:pt x="350" y="103"/>
                  </a:cubicBezTo>
                  <a:cubicBezTo>
                    <a:pt x="352" y="100"/>
                    <a:pt x="352" y="98"/>
                    <a:pt x="352" y="98"/>
                  </a:cubicBezTo>
                  <a:cubicBezTo>
                    <a:pt x="352" y="98"/>
                    <a:pt x="352" y="100"/>
                    <a:pt x="351" y="103"/>
                  </a:cubicBezTo>
                  <a:close/>
                  <a:moveTo>
                    <a:pt x="352" y="74"/>
                  </a:moveTo>
                  <a:cubicBezTo>
                    <a:pt x="352" y="76"/>
                    <a:pt x="352" y="76"/>
                    <a:pt x="352" y="76"/>
                  </a:cubicBezTo>
                  <a:cubicBezTo>
                    <a:pt x="352" y="79"/>
                    <a:pt x="352" y="82"/>
                    <a:pt x="352" y="84"/>
                  </a:cubicBezTo>
                  <a:cubicBezTo>
                    <a:pt x="351" y="90"/>
                    <a:pt x="349" y="96"/>
                    <a:pt x="347" y="101"/>
                  </a:cubicBezTo>
                  <a:cubicBezTo>
                    <a:pt x="344" y="106"/>
                    <a:pt x="342" y="111"/>
                    <a:pt x="338" y="116"/>
                  </a:cubicBezTo>
                  <a:cubicBezTo>
                    <a:pt x="332" y="125"/>
                    <a:pt x="323" y="133"/>
                    <a:pt x="314" y="140"/>
                  </a:cubicBezTo>
                  <a:cubicBezTo>
                    <a:pt x="305" y="147"/>
                    <a:pt x="296" y="153"/>
                    <a:pt x="287" y="158"/>
                  </a:cubicBezTo>
                  <a:cubicBezTo>
                    <a:pt x="278" y="164"/>
                    <a:pt x="269" y="169"/>
                    <a:pt x="261" y="174"/>
                  </a:cubicBezTo>
                  <a:cubicBezTo>
                    <a:pt x="257" y="176"/>
                    <a:pt x="254" y="178"/>
                    <a:pt x="251" y="181"/>
                  </a:cubicBezTo>
                  <a:cubicBezTo>
                    <a:pt x="264" y="150"/>
                    <a:pt x="278" y="109"/>
                    <a:pt x="280" y="69"/>
                  </a:cubicBezTo>
                  <a:cubicBezTo>
                    <a:pt x="281" y="71"/>
                    <a:pt x="282" y="72"/>
                    <a:pt x="283" y="74"/>
                  </a:cubicBezTo>
                  <a:cubicBezTo>
                    <a:pt x="285" y="75"/>
                    <a:pt x="288" y="76"/>
                    <a:pt x="291" y="76"/>
                  </a:cubicBezTo>
                  <a:cubicBezTo>
                    <a:pt x="294" y="76"/>
                    <a:pt x="296" y="75"/>
                    <a:pt x="298" y="74"/>
                  </a:cubicBezTo>
                  <a:cubicBezTo>
                    <a:pt x="299" y="73"/>
                    <a:pt x="301" y="72"/>
                    <a:pt x="302" y="71"/>
                  </a:cubicBezTo>
                  <a:cubicBezTo>
                    <a:pt x="307" y="66"/>
                    <a:pt x="308" y="61"/>
                    <a:pt x="309" y="58"/>
                  </a:cubicBezTo>
                  <a:cubicBezTo>
                    <a:pt x="309" y="56"/>
                    <a:pt x="310" y="55"/>
                    <a:pt x="310" y="54"/>
                  </a:cubicBezTo>
                  <a:cubicBezTo>
                    <a:pt x="310" y="53"/>
                    <a:pt x="310" y="53"/>
                    <a:pt x="310" y="53"/>
                  </a:cubicBezTo>
                  <a:cubicBezTo>
                    <a:pt x="310" y="51"/>
                    <a:pt x="308" y="49"/>
                    <a:pt x="306" y="49"/>
                  </a:cubicBezTo>
                  <a:cubicBezTo>
                    <a:pt x="304" y="49"/>
                    <a:pt x="303" y="50"/>
                    <a:pt x="302" y="52"/>
                  </a:cubicBezTo>
                  <a:cubicBezTo>
                    <a:pt x="302" y="53"/>
                    <a:pt x="302" y="53"/>
                    <a:pt x="302" y="53"/>
                  </a:cubicBezTo>
                  <a:cubicBezTo>
                    <a:pt x="302" y="53"/>
                    <a:pt x="302" y="53"/>
                    <a:pt x="302" y="54"/>
                  </a:cubicBezTo>
                  <a:cubicBezTo>
                    <a:pt x="302" y="54"/>
                    <a:pt x="302" y="55"/>
                    <a:pt x="302" y="56"/>
                  </a:cubicBezTo>
                  <a:cubicBezTo>
                    <a:pt x="301" y="58"/>
                    <a:pt x="299" y="62"/>
                    <a:pt x="296" y="65"/>
                  </a:cubicBezTo>
                  <a:cubicBezTo>
                    <a:pt x="295" y="65"/>
                    <a:pt x="294" y="66"/>
                    <a:pt x="293" y="66"/>
                  </a:cubicBezTo>
                  <a:cubicBezTo>
                    <a:pt x="293" y="67"/>
                    <a:pt x="292" y="67"/>
                    <a:pt x="291" y="67"/>
                  </a:cubicBezTo>
                  <a:cubicBezTo>
                    <a:pt x="290" y="67"/>
                    <a:pt x="290" y="67"/>
                    <a:pt x="290" y="66"/>
                  </a:cubicBezTo>
                  <a:cubicBezTo>
                    <a:pt x="289" y="66"/>
                    <a:pt x="288" y="65"/>
                    <a:pt x="288" y="63"/>
                  </a:cubicBezTo>
                  <a:cubicBezTo>
                    <a:pt x="287" y="61"/>
                    <a:pt x="286" y="57"/>
                    <a:pt x="286" y="53"/>
                  </a:cubicBezTo>
                  <a:cubicBezTo>
                    <a:pt x="286" y="52"/>
                    <a:pt x="286" y="51"/>
                    <a:pt x="286" y="50"/>
                  </a:cubicBezTo>
                  <a:cubicBezTo>
                    <a:pt x="286" y="49"/>
                    <a:pt x="286" y="49"/>
                    <a:pt x="286" y="49"/>
                  </a:cubicBezTo>
                  <a:cubicBezTo>
                    <a:pt x="286" y="48"/>
                    <a:pt x="286" y="48"/>
                    <a:pt x="286" y="48"/>
                  </a:cubicBezTo>
                  <a:cubicBezTo>
                    <a:pt x="286" y="47"/>
                    <a:pt x="286" y="47"/>
                    <a:pt x="286" y="47"/>
                  </a:cubicBezTo>
                  <a:cubicBezTo>
                    <a:pt x="286" y="46"/>
                    <a:pt x="286" y="45"/>
                    <a:pt x="286" y="44"/>
                  </a:cubicBezTo>
                  <a:cubicBezTo>
                    <a:pt x="287" y="44"/>
                    <a:pt x="287" y="43"/>
                    <a:pt x="287" y="42"/>
                  </a:cubicBezTo>
                  <a:cubicBezTo>
                    <a:pt x="289" y="35"/>
                    <a:pt x="296" y="28"/>
                    <a:pt x="304" y="25"/>
                  </a:cubicBezTo>
                  <a:cubicBezTo>
                    <a:pt x="313" y="22"/>
                    <a:pt x="323" y="22"/>
                    <a:pt x="332" y="27"/>
                  </a:cubicBezTo>
                  <a:cubicBezTo>
                    <a:pt x="336" y="29"/>
                    <a:pt x="340" y="32"/>
                    <a:pt x="343" y="36"/>
                  </a:cubicBezTo>
                  <a:cubicBezTo>
                    <a:pt x="346" y="41"/>
                    <a:pt x="348" y="45"/>
                    <a:pt x="350" y="51"/>
                  </a:cubicBezTo>
                  <a:cubicBezTo>
                    <a:pt x="351" y="55"/>
                    <a:pt x="351" y="55"/>
                    <a:pt x="351" y="55"/>
                  </a:cubicBezTo>
                  <a:cubicBezTo>
                    <a:pt x="351" y="59"/>
                    <a:pt x="351" y="59"/>
                    <a:pt x="351" y="59"/>
                  </a:cubicBezTo>
                  <a:cubicBezTo>
                    <a:pt x="352" y="60"/>
                    <a:pt x="352" y="61"/>
                    <a:pt x="352" y="63"/>
                  </a:cubicBezTo>
                  <a:cubicBezTo>
                    <a:pt x="352" y="64"/>
                    <a:pt x="352" y="65"/>
                    <a:pt x="352" y="67"/>
                  </a:cubicBezTo>
                  <a:cubicBezTo>
                    <a:pt x="353" y="72"/>
                    <a:pt x="353" y="72"/>
                    <a:pt x="353" y="72"/>
                  </a:cubicBezTo>
                  <a:cubicBezTo>
                    <a:pt x="353" y="72"/>
                    <a:pt x="353" y="72"/>
                    <a:pt x="353" y="72"/>
                  </a:cubicBezTo>
                  <a:cubicBezTo>
                    <a:pt x="353" y="72"/>
                    <a:pt x="353" y="72"/>
                    <a:pt x="353" y="72"/>
                  </a:cubicBezTo>
                  <a:cubicBezTo>
                    <a:pt x="353" y="73"/>
                    <a:pt x="353" y="73"/>
                    <a:pt x="353" y="73"/>
                  </a:cubicBezTo>
                  <a:lnTo>
                    <a:pt x="352" y="74"/>
                  </a:lnTo>
                  <a:close/>
                  <a:moveTo>
                    <a:pt x="360" y="54"/>
                  </a:moveTo>
                  <a:cubicBezTo>
                    <a:pt x="360" y="52"/>
                    <a:pt x="359" y="51"/>
                    <a:pt x="358" y="49"/>
                  </a:cubicBezTo>
                  <a:cubicBezTo>
                    <a:pt x="358" y="47"/>
                    <a:pt x="357" y="45"/>
                    <a:pt x="356" y="43"/>
                  </a:cubicBezTo>
                  <a:cubicBezTo>
                    <a:pt x="355" y="41"/>
                    <a:pt x="354" y="39"/>
                    <a:pt x="353" y="37"/>
                  </a:cubicBezTo>
                  <a:cubicBezTo>
                    <a:pt x="352" y="36"/>
                    <a:pt x="351" y="35"/>
                    <a:pt x="350" y="34"/>
                  </a:cubicBezTo>
                  <a:cubicBezTo>
                    <a:pt x="349" y="33"/>
                    <a:pt x="349" y="32"/>
                    <a:pt x="348" y="31"/>
                  </a:cubicBezTo>
                  <a:cubicBezTo>
                    <a:pt x="346" y="28"/>
                    <a:pt x="344" y="27"/>
                    <a:pt x="341" y="25"/>
                  </a:cubicBezTo>
                  <a:cubicBezTo>
                    <a:pt x="339" y="23"/>
                    <a:pt x="336" y="22"/>
                    <a:pt x="334" y="20"/>
                  </a:cubicBezTo>
                  <a:cubicBezTo>
                    <a:pt x="328" y="18"/>
                    <a:pt x="323" y="16"/>
                    <a:pt x="317" y="16"/>
                  </a:cubicBezTo>
                  <a:cubicBezTo>
                    <a:pt x="314" y="16"/>
                    <a:pt x="312" y="16"/>
                    <a:pt x="309" y="16"/>
                  </a:cubicBezTo>
                  <a:cubicBezTo>
                    <a:pt x="306" y="16"/>
                    <a:pt x="304" y="17"/>
                    <a:pt x="302" y="17"/>
                  </a:cubicBezTo>
                  <a:cubicBezTo>
                    <a:pt x="300" y="18"/>
                    <a:pt x="298" y="19"/>
                    <a:pt x="296" y="19"/>
                  </a:cubicBezTo>
                  <a:cubicBezTo>
                    <a:pt x="294" y="20"/>
                    <a:pt x="293" y="21"/>
                    <a:pt x="292" y="21"/>
                  </a:cubicBezTo>
                  <a:cubicBezTo>
                    <a:pt x="291" y="22"/>
                    <a:pt x="291" y="22"/>
                    <a:pt x="290" y="22"/>
                  </a:cubicBezTo>
                  <a:cubicBezTo>
                    <a:pt x="290" y="23"/>
                    <a:pt x="289" y="23"/>
                    <a:pt x="289" y="23"/>
                  </a:cubicBezTo>
                  <a:cubicBezTo>
                    <a:pt x="288" y="24"/>
                    <a:pt x="288" y="24"/>
                    <a:pt x="288" y="24"/>
                  </a:cubicBezTo>
                  <a:cubicBezTo>
                    <a:pt x="288" y="24"/>
                    <a:pt x="288" y="24"/>
                    <a:pt x="289" y="23"/>
                  </a:cubicBezTo>
                  <a:cubicBezTo>
                    <a:pt x="289" y="22"/>
                    <a:pt x="290" y="22"/>
                    <a:pt x="291" y="21"/>
                  </a:cubicBezTo>
                  <a:cubicBezTo>
                    <a:pt x="292" y="20"/>
                    <a:pt x="294" y="19"/>
                    <a:pt x="295" y="18"/>
                  </a:cubicBezTo>
                  <a:cubicBezTo>
                    <a:pt x="297" y="17"/>
                    <a:pt x="299" y="16"/>
                    <a:pt x="301" y="15"/>
                  </a:cubicBezTo>
                  <a:cubicBezTo>
                    <a:pt x="303" y="14"/>
                    <a:pt x="306" y="14"/>
                    <a:pt x="309" y="13"/>
                  </a:cubicBezTo>
                  <a:cubicBezTo>
                    <a:pt x="311" y="13"/>
                    <a:pt x="314" y="12"/>
                    <a:pt x="317" y="12"/>
                  </a:cubicBezTo>
                  <a:cubicBezTo>
                    <a:pt x="320" y="13"/>
                    <a:pt x="323" y="13"/>
                    <a:pt x="326" y="14"/>
                  </a:cubicBezTo>
                  <a:cubicBezTo>
                    <a:pt x="329" y="14"/>
                    <a:pt x="333" y="15"/>
                    <a:pt x="336" y="17"/>
                  </a:cubicBezTo>
                  <a:cubicBezTo>
                    <a:pt x="338" y="18"/>
                    <a:pt x="341" y="20"/>
                    <a:pt x="344" y="22"/>
                  </a:cubicBezTo>
                  <a:cubicBezTo>
                    <a:pt x="346" y="24"/>
                    <a:pt x="348" y="26"/>
                    <a:pt x="350" y="28"/>
                  </a:cubicBezTo>
                  <a:cubicBezTo>
                    <a:pt x="351" y="29"/>
                    <a:pt x="352" y="31"/>
                    <a:pt x="353" y="32"/>
                  </a:cubicBezTo>
                  <a:cubicBezTo>
                    <a:pt x="354" y="33"/>
                    <a:pt x="355" y="34"/>
                    <a:pt x="355" y="35"/>
                  </a:cubicBezTo>
                  <a:cubicBezTo>
                    <a:pt x="356" y="38"/>
                    <a:pt x="357" y="40"/>
                    <a:pt x="358" y="42"/>
                  </a:cubicBezTo>
                  <a:cubicBezTo>
                    <a:pt x="359" y="44"/>
                    <a:pt x="359" y="45"/>
                    <a:pt x="359" y="46"/>
                  </a:cubicBezTo>
                  <a:cubicBezTo>
                    <a:pt x="360" y="47"/>
                    <a:pt x="360" y="48"/>
                    <a:pt x="360" y="49"/>
                  </a:cubicBezTo>
                  <a:cubicBezTo>
                    <a:pt x="360" y="51"/>
                    <a:pt x="361" y="52"/>
                    <a:pt x="361" y="54"/>
                  </a:cubicBezTo>
                  <a:cubicBezTo>
                    <a:pt x="361" y="56"/>
                    <a:pt x="361" y="58"/>
                    <a:pt x="361" y="58"/>
                  </a:cubicBezTo>
                  <a:cubicBezTo>
                    <a:pt x="361" y="58"/>
                    <a:pt x="361" y="56"/>
                    <a:pt x="36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Freeform 19">
              <a:extLst>
                <a:ext uri="{FF2B5EF4-FFF2-40B4-BE49-F238E27FC236}">
                  <a16:creationId xmlns:a16="http://schemas.microsoft.com/office/drawing/2014/main" id="{F6ADA640-6A74-4786-BF68-E6F249DB5476}"/>
                </a:ext>
              </a:extLst>
            </p:cNvPr>
            <p:cNvSpPr>
              <a:spLocks/>
            </p:cNvSpPr>
            <p:nvPr/>
          </p:nvSpPr>
          <p:spPr bwMode="auto">
            <a:xfrm>
              <a:off x="2936876" y="5511800"/>
              <a:ext cx="200025" cy="742950"/>
            </a:xfrm>
            <a:custGeom>
              <a:avLst/>
              <a:gdLst>
                <a:gd name="T0" fmla="*/ 44 w 53"/>
                <a:gd name="T1" fmla="*/ 180 h 197"/>
                <a:gd name="T2" fmla="*/ 39 w 53"/>
                <a:gd name="T3" fmla="*/ 168 h 197"/>
                <a:gd name="T4" fmla="*/ 35 w 53"/>
                <a:gd name="T5" fmla="*/ 161 h 197"/>
                <a:gd name="T6" fmla="*/ 32 w 53"/>
                <a:gd name="T7" fmla="*/ 154 h 197"/>
                <a:gd name="T8" fmla="*/ 29 w 53"/>
                <a:gd name="T9" fmla="*/ 146 h 197"/>
                <a:gd name="T10" fmla="*/ 26 w 53"/>
                <a:gd name="T11" fmla="*/ 138 h 197"/>
                <a:gd name="T12" fmla="*/ 19 w 53"/>
                <a:gd name="T13" fmla="*/ 120 h 197"/>
                <a:gd name="T14" fmla="*/ 13 w 53"/>
                <a:gd name="T15" fmla="*/ 102 h 197"/>
                <a:gd name="T16" fmla="*/ 8 w 53"/>
                <a:gd name="T17" fmla="*/ 83 h 197"/>
                <a:gd name="T18" fmla="*/ 5 w 53"/>
                <a:gd name="T19" fmla="*/ 65 h 197"/>
                <a:gd name="T20" fmla="*/ 3 w 53"/>
                <a:gd name="T21" fmla="*/ 48 h 197"/>
                <a:gd name="T22" fmla="*/ 2 w 53"/>
                <a:gd name="T23" fmla="*/ 40 h 197"/>
                <a:gd name="T24" fmla="*/ 2 w 53"/>
                <a:gd name="T25" fmla="*/ 32 h 197"/>
                <a:gd name="T26" fmla="*/ 2 w 53"/>
                <a:gd name="T27" fmla="*/ 8 h 197"/>
                <a:gd name="T28" fmla="*/ 2 w 53"/>
                <a:gd name="T29" fmla="*/ 0 h 197"/>
                <a:gd name="T30" fmla="*/ 1 w 53"/>
                <a:gd name="T31" fmla="*/ 8 h 197"/>
                <a:gd name="T32" fmla="*/ 0 w 53"/>
                <a:gd name="T33" fmla="*/ 32 h 197"/>
                <a:gd name="T34" fmla="*/ 0 w 53"/>
                <a:gd name="T35" fmla="*/ 40 h 197"/>
                <a:gd name="T36" fmla="*/ 0 w 53"/>
                <a:gd name="T37" fmla="*/ 48 h 197"/>
                <a:gd name="T38" fmla="*/ 2 w 53"/>
                <a:gd name="T39" fmla="*/ 65 h 197"/>
                <a:gd name="T40" fmla="*/ 6 w 53"/>
                <a:gd name="T41" fmla="*/ 84 h 197"/>
                <a:gd name="T42" fmla="*/ 10 w 53"/>
                <a:gd name="T43" fmla="*/ 103 h 197"/>
                <a:gd name="T44" fmla="*/ 16 w 53"/>
                <a:gd name="T45" fmla="*/ 121 h 197"/>
                <a:gd name="T46" fmla="*/ 23 w 53"/>
                <a:gd name="T47" fmla="*/ 139 h 197"/>
                <a:gd name="T48" fmla="*/ 27 w 53"/>
                <a:gd name="T49" fmla="*/ 147 h 197"/>
                <a:gd name="T50" fmla="*/ 30 w 53"/>
                <a:gd name="T51" fmla="*/ 155 h 197"/>
                <a:gd name="T52" fmla="*/ 34 w 53"/>
                <a:gd name="T53" fmla="*/ 162 h 197"/>
                <a:gd name="T54" fmla="*/ 37 w 53"/>
                <a:gd name="T55" fmla="*/ 169 h 197"/>
                <a:gd name="T56" fmla="*/ 43 w 53"/>
                <a:gd name="T57" fmla="*/ 181 h 197"/>
                <a:gd name="T58" fmla="*/ 48 w 53"/>
                <a:gd name="T59" fmla="*/ 189 h 197"/>
                <a:gd name="T60" fmla="*/ 52 w 53"/>
                <a:gd name="T61" fmla="*/ 195 h 197"/>
                <a:gd name="T62" fmla="*/ 53 w 53"/>
                <a:gd name="T63" fmla="*/ 197 h 197"/>
                <a:gd name="T64" fmla="*/ 49 w 53"/>
                <a:gd name="T65" fmla="*/ 189 h 197"/>
                <a:gd name="T66" fmla="*/ 44 w 53"/>
                <a:gd name="T67" fmla="*/ 18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197">
                  <a:moveTo>
                    <a:pt x="44" y="180"/>
                  </a:moveTo>
                  <a:cubicBezTo>
                    <a:pt x="43" y="176"/>
                    <a:pt x="41" y="172"/>
                    <a:pt x="39" y="168"/>
                  </a:cubicBezTo>
                  <a:cubicBezTo>
                    <a:pt x="38" y="166"/>
                    <a:pt x="37" y="164"/>
                    <a:pt x="35" y="161"/>
                  </a:cubicBezTo>
                  <a:cubicBezTo>
                    <a:pt x="34" y="159"/>
                    <a:pt x="33" y="156"/>
                    <a:pt x="32" y="154"/>
                  </a:cubicBezTo>
                  <a:cubicBezTo>
                    <a:pt x="31" y="151"/>
                    <a:pt x="30" y="149"/>
                    <a:pt x="29" y="146"/>
                  </a:cubicBezTo>
                  <a:cubicBezTo>
                    <a:pt x="28" y="143"/>
                    <a:pt x="27" y="140"/>
                    <a:pt x="26" y="138"/>
                  </a:cubicBezTo>
                  <a:cubicBezTo>
                    <a:pt x="23" y="132"/>
                    <a:pt x="21" y="126"/>
                    <a:pt x="19" y="120"/>
                  </a:cubicBezTo>
                  <a:cubicBezTo>
                    <a:pt x="17" y="114"/>
                    <a:pt x="15" y="108"/>
                    <a:pt x="13" y="102"/>
                  </a:cubicBezTo>
                  <a:cubicBezTo>
                    <a:pt x="11" y="96"/>
                    <a:pt x="10" y="89"/>
                    <a:pt x="8" y="83"/>
                  </a:cubicBezTo>
                  <a:cubicBezTo>
                    <a:pt x="7" y="77"/>
                    <a:pt x="6" y="71"/>
                    <a:pt x="5" y="65"/>
                  </a:cubicBezTo>
                  <a:cubicBezTo>
                    <a:pt x="4" y="59"/>
                    <a:pt x="3" y="53"/>
                    <a:pt x="3" y="48"/>
                  </a:cubicBezTo>
                  <a:cubicBezTo>
                    <a:pt x="2" y="45"/>
                    <a:pt x="2" y="42"/>
                    <a:pt x="2" y="40"/>
                  </a:cubicBezTo>
                  <a:cubicBezTo>
                    <a:pt x="2" y="37"/>
                    <a:pt x="2" y="34"/>
                    <a:pt x="2" y="32"/>
                  </a:cubicBezTo>
                  <a:cubicBezTo>
                    <a:pt x="2" y="22"/>
                    <a:pt x="2" y="14"/>
                    <a:pt x="2" y="8"/>
                  </a:cubicBezTo>
                  <a:cubicBezTo>
                    <a:pt x="2" y="3"/>
                    <a:pt x="2" y="0"/>
                    <a:pt x="2" y="0"/>
                  </a:cubicBezTo>
                  <a:cubicBezTo>
                    <a:pt x="2" y="0"/>
                    <a:pt x="2" y="3"/>
                    <a:pt x="1" y="8"/>
                  </a:cubicBezTo>
                  <a:cubicBezTo>
                    <a:pt x="1" y="14"/>
                    <a:pt x="0" y="22"/>
                    <a:pt x="0" y="32"/>
                  </a:cubicBezTo>
                  <a:cubicBezTo>
                    <a:pt x="0" y="34"/>
                    <a:pt x="0" y="37"/>
                    <a:pt x="0" y="40"/>
                  </a:cubicBezTo>
                  <a:cubicBezTo>
                    <a:pt x="0" y="42"/>
                    <a:pt x="0" y="45"/>
                    <a:pt x="0" y="48"/>
                  </a:cubicBezTo>
                  <a:cubicBezTo>
                    <a:pt x="1" y="53"/>
                    <a:pt x="1" y="59"/>
                    <a:pt x="2" y="65"/>
                  </a:cubicBezTo>
                  <a:cubicBezTo>
                    <a:pt x="3" y="71"/>
                    <a:pt x="4" y="77"/>
                    <a:pt x="6" y="84"/>
                  </a:cubicBezTo>
                  <a:cubicBezTo>
                    <a:pt x="7" y="90"/>
                    <a:pt x="8" y="96"/>
                    <a:pt x="10" y="103"/>
                  </a:cubicBezTo>
                  <a:cubicBezTo>
                    <a:pt x="12" y="109"/>
                    <a:pt x="14" y="115"/>
                    <a:pt x="16" y="121"/>
                  </a:cubicBezTo>
                  <a:cubicBezTo>
                    <a:pt x="19" y="127"/>
                    <a:pt x="21" y="133"/>
                    <a:pt x="23" y="139"/>
                  </a:cubicBezTo>
                  <a:cubicBezTo>
                    <a:pt x="24" y="141"/>
                    <a:pt x="25" y="144"/>
                    <a:pt x="27" y="147"/>
                  </a:cubicBezTo>
                  <a:cubicBezTo>
                    <a:pt x="28" y="150"/>
                    <a:pt x="29" y="152"/>
                    <a:pt x="30" y="155"/>
                  </a:cubicBezTo>
                  <a:cubicBezTo>
                    <a:pt x="31" y="157"/>
                    <a:pt x="33" y="160"/>
                    <a:pt x="34" y="162"/>
                  </a:cubicBezTo>
                  <a:cubicBezTo>
                    <a:pt x="35" y="164"/>
                    <a:pt x="36" y="167"/>
                    <a:pt x="37" y="169"/>
                  </a:cubicBezTo>
                  <a:cubicBezTo>
                    <a:pt x="39" y="173"/>
                    <a:pt x="41" y="177"/>
                    <a:pt x="43" y="181"/>
                  </a:cubicBezTo>
                  <a:cubicBezTo>
                    <a:pt x="45" y="184"/>
                    <a:pt x="47" y="187"/>
                    <a:pt x="48" y="189"/>
                  </a:cubicBezTo>
                  <a:cubicBezTo>
                    <a:pt x="50" y="192"/>
                    <a:pt x="51" y="194"/>
                    <a:pt x="52" y="195"/>
                  </a:cubicBezTo>
                  <a:cubicBezTo>
                    <a:pt x="53" y="196"/>
                    <a:pt x="53" y="197"/>
                    <a:pt x="53" y="197"/>
                  </a:cubicBezTo>
                  <a:cubicBezTo>
                    <a:pt x="53" y="197"/>
                    <a:pt x="52" y="194"/>
                    <a:pt x="49" y="189"/>
                  </a:cubicBezTo>
                  <a:cubicBezTo>
                    <a:pt x="48" y="187"/>
                    <a:pt x="46" y="184"/>
                    <a:pt x="44"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20">
              <a:extLst>
                <a:ext uri="{FF2B5EF4-FFF2-40B4-BE49-F238E27FC236}">
                  <a16:creationId xmlns:a16="http://schemas.microsoft.com/office/drawing/2014/main" id="{881CF57B-DA36-459A-8096-ADE10806482D}"/>
                </a:ext>
              </a:extLst>
            </p:cNvPr>
            <p:cNvSpPr>
              <a:spLocks/>
            </p:cNvSpPr>
            <p:nvPr/>
          </p:nvSpPr>
          <p:spPr bwMode="auto">
            <a:xfrm>
              <a:off x="3079751" y="6311900"/>
              <a:ext cx="101600" cy="490538"/>
            </a:xfrm>
            <a:custGeom>
              <a:avLst/>
              <a:gdLst>
                <a:gd name="T0" fmla="*/ 5 w 27"/>
                <a:gd name="T1" fmla="*/ 126 h 130"/>
                <a:gd name="T2" fmla="*/ 10 w 27"/>
                <a:gd name="T3" fmla="*/ 121 h 130"/>
                <a:gd name="T4" fmla="*/ 15 w 27"/>
                <a:gd name="T5" fmla="*/ 114 h 130"/>
                <a:gd name="T6" fmla="*/ 20 w 27"/>
                <a:gd name="T7" fmla="*/ 105 h 130"/>
                <a:gd name="T8" fmla="*/ 23 w 27"/>
                <a:gd name="T9" fmla="*/ 100 h 130"/>
                <a:gd name="T10" fmla="*/ 25 w 27"/>
                <a:gd name="T11" fmla="*/ 94 h 130"/>
                <a:gd name="T12" fmla="*/ 26 w 27"/>
                <a:gd name="T13" fmla="*/ 88 h 130"/>
                <a:gd name="T14" fmla="*/ 27 w 27"/>
                <a:gd name="T15" fmla="*/ 85 h 130"/>
                <a:gd name="T16" fmla="*/ 27 w 27"/>
                <a:gd name="T17" fmla="*/ 81 h 130"/>
                <a:gd name="T18" fmla="*/ 27 w 27"/>
                <a:gd name="T19" fmla="*/ 75 h 130"/>
                <a:gd name="T20" fmla="*/ 27 w 27"/>
                <a:gd name="T21" fmla="*/ 73 h 130"/>
                <a:gd name="T22" fmla="*/ 27 w 27"/>
                <a:gd name="T23" fmla="*/ 72 h 130"/>
                <a:gd name="T24" fmla="*/ 27 w 27"/>
                <a:gd name="T25" fmla="*/ 68 h 130"/>
                <a:gd name="T26" fmla="*/ 26 w 27"/>
                <a:gd name="T27" fmla="*/ 43 h 130"/>
                <a:gd name="T28" fmla="*/ 24 w 27"/>
                <a:gd name="T29" fmla="*/ 21 h 130"/>
                <a:gd name="T30" fmla="*/ 21 w 27"/>
                <a:gd name="T31" fmla="*/ 6 h 130"/>
                <a:gd name="T32" fmla="*/ 20 w 27"/>
                <a:gd name="T33" fmla="*/ 0 h 130"/>
                <a:gd name="T34" fmla="*/ 21 w 27"/>
                <a:gd name="T35" fmla="*/ 6 h 130"/>
                <a:gd name="T36" fmla="*/ 22 w 27"/>
                <a:gd name="T37" fmla="*/ 21 h 130"/>
                <a:gd name="T38" fmla="*/ 24 w 27"/>
                <a:gd name="T39" fmla="*/ 43 h 130"/>
                <a:gd name="T40" fmla="*/ 24 w 27"/>
                <a:gd name="T41" fmla="*/ 56 h 130"/>
                <a:gd name="T42" fmla="*/ 24 w 27"/>
                <a:gd name="T43" fmla="*/ 68 h 130"/>
                <a:gd name="T44" fmla="*/ 24 w 27"/>
                <a:gd name="T45" fmla="*/ 72 h 130"/>
                <a:gd name="T46" fmla="*/ 24 w 27"/>
                <a:gd name="T47" fmla="*/ 73 h 130"/>
                <a:gd name="T48" fmla="*/ 24 w 27"/>
                <a:gd name="T49" fmla="*/ 75 h 130"/>
                <a:gd name="T50" fmla="*/ 24 w 27"/>
                <a:gd name="T51" fmla="*/ 81 h 130"/>
                <a:gd name="T52" fmla="*/ 22 w 27"/>
                <a:gd name="T53" fmla="*/ 93 h 130"/>
                <a:gd name="T54" fmla="*/ 18 w 27"/>
                <a:gd name="T55" fmla="*/ 104 h 130"/>
                <a:gd name="T56" fmla="*/ 14 w 27"/>
                <a:gd name="T57" fmla="*/ 113 h 130"/>
                <a:gd name="T58" fmla="*/ 9 w 27"/>
                <a:gd name="T59" fmla="*/ 120 h 130"/>
                <a:gd name="T60" fmla="*/ 4 w 27"/>
                <a:gd name="T61" fmla="*/ 125 h 130"/>
                <a:gd name="T62" fmla="*/ 0 w 27"/>
                <a:gd name="T63" fmla="*/ 130 h 130"/>
                <a:gd name="T64" fmla="*/ 1 w 27"/>
                <a:gd name="T65" fmla="*/ 129 h 130"/>
                <a:gd name="T66" fmla="*/ 5 w 27"/>
                <a:gd name="T67"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130">
                  <a:moveTo>
                    <a:pt x="5" y="126"/>
                  </a:moveTo>
                  <a:cubicBezTo>
                    <a:pt x="6" y="125"/>
                    <a:pt x="8" y="123"/>
                    <a:pt x="10" y="121"/>
                  </a:cubicBezTo>
                  <a:cubicBezTo>
                    <a:pt x="11" y="119"/>
                    <a:pt x="13" y="117"/>
                    <a:pt x="15" y="114"/>
                  </a:cubicBezTo>
                  <a:cubicBezTo>
                    <a:pt x="17" y="111"/>
                    <a:pt x="19" y="108"/>
                    <a:pt x="20" y="105"/>
                  </a:cubicBezTo>
                  <a:cubicBezTo>
                    <a:pt x="21" y="103"/>
                    <a:pt x="22" y="101"/>
                    <a:pt x="23" y="100"/>
                  </a:cubicBezTo>
                  <a:cubicBezTo>
                    <a:pt x="23" y="98"/>
                    <a:pt x="24" y="96"/>
                    <a:pt x="25" y="94"/>
                  </a:cubicBezTo>
                  <a:cubicBezTo>
                    <a:pt x="25" y="92"/>
                    <a:pt x="26" y="90"/>
                    <a:pt x="26" y="88"/>
                  </a:cubicBezTo>
                  <a:cubicBezTo>
                    <a:pt x="26" y="87"/>
                    <a:pt x="26" y="86"/>
                    <a:pt x="27" y="85"/>
                  </a:cubicBezTo>
                  <a:cubicBezTo>
                    <a:pt x="27" y="83"/>
                    <a:pt x="27" y="82"/>
                    <a:pt x="27" y="81"/>
                  </a:cubicBezTo>
                  <a:cubicBezTo>
                    <a:pt x="27" y="79"/>
                    <a:pt x="27" y="77"/>
                    <a:pt x="27" y="75"/>
                  </a:cubicBezTo>
                  <a:cubicBezTo>
                    <a:pt x="27" y="73"/>
                    <a:pt x="27" y="73"/>
                    <a:pt x="27" y="73"/>
                  </a:cubicBezTo>
                  <a:cubicBezTo>
                    <a:pt x="27" y="73"/>
                    <a:pt x="27" y="72"/>
                    <a:pt x="27" y="72"/>
                  </a:cubicBezTo>
                  <a:cubicBezTo>
                    <a:pt x="27" y="68"/>
                    <a:pt x="27" y="68"/>
                    <a:pt x="27" y="68"/>
                  </a:cubicBezTo>
                  <a:cubicBezTo>
                    <a:pt x="27" y="60"/>
                    <a:pt x="27" y="51"/>
                    <a:pt x="26" y="43"/>
                  </a:cubicBezTo>
                  <a:cubicBezTo>
                    <a:pt x="26" y="35"/>
                    <a:pt x="25" y="27"/>
                    <a:pt x="24" y="21"/>
                  </a:cubicBezTo>
                  <a:cubicBezTo>
                    <a:pt x="23" y="15"/>
                    <a:pt x="22" y="9"/>
                    <a:pt x="21" y="6"/>
                  </a:cubicBezTo>
                  <a:cubicBezTo>
                    <a:pt x="20" y="2"/>
                    <a:pt x="20" y="0"/>
                    <a:pt x="20" y="0"/>
                  </a:cubicBezTo>
                  <a:cubicBezTo>
                    <a:pt x="20" y="0"/>
                    <a:pt x="20" y="2"/>
                    <a:pt x="21" y="6"/>
                  </a:cubicBezTo>
                  <a:cubicBezTo>
                    <a:pt x="21" y="9"/>
                    <a:pt x="21" y="15"/>
                    <a:pt x="22" y="21"/>
                  </a:cubicBezTo>
                  <a:cubicBezTo>
                    <a:pt x="23" y="28"/>
                    <a:pt x="23" y="35"/>
                    <a:pt x="24" y="43"/>
                  </a:cubicBezTo>
                  <a:cubicBezTo>
                    <a:pt x="24" y="47"/>
                    <a:pt x="24" y="51"/>
                    <a:pt x="24" y="56"/>
                  </a:cubicBezTo>
                  <a:cubicBezTo>
                    <a:pt x="24" y="60"/>
                    <a:pt x="24" y="64"/>
                    <a:pt x="24" y="68"/>
                  </a:cubicBezTo>
                  <a:cubicBezTo>
                    <a:pt x="24" y="72"/>
                    <a:pt x="24" y="72"/>
                    <a:pt x="24" y="72"/>
                  </a:cubicBezTo>
                  <a:cubicBezTo>
                    <a:pt x="24" y="73"/>
                    <a:pt x="24" y="73"/>
                    <a:pt x="24" y="73"/>
                  </a:cubicBezTo>
                  <a:cubicBezTo>
                    <a:pt x="24" y="75"/>
                    <a:pt x="24" y="75"/>
                    <a:pt x="24" y="75"/>
                  </a:cubicBezTo>
                  <a:cubicBezTo>
                    <a:pt x="24" y="77"/>
                    <a:pt x="24" y="79"/>
                    <a:pt x="24" y="81"/>
                  </a:cubicBezTo>
                  <a:cubicBezTo>
                    <a:pt x="24" y="85"/>
                    <a:pt x="23" y="89"/>
                    <a:pt x="22" y="93"/>
                  </a:cubicBezTo>
                  <a:cubicBezTo>
                    <a:pt x="21" y="97"/>
                    <a:pt x="20" y="101"/>
                    <a:pt x="18" y="104"/>
                  </a:cubicBezTo>
                  <a:cubicBezTo>
                    <a:pt x="17" y="107"/>
                    <a:pt x="15" y="110"/>
                    <a:pt x="14" y="113"/>
                  </a:cubicBezTo>
                  <a:cubicBezTo>
                    <a:pt x="12" y="116"/>
                    <a:pt x="10" y="118"/>
                    <a:pt x="9" y="120"/>
                  </a:cubicBezTo>
                  <a:cubicBezTo>
                    <a:pt x="7" y="122"/>
                    <a:pt x="6" y="124"/>
                    <a:pt x="4" y="125"/>
                  </a:cubicBezTo>
                  <a:cubicBezTo>
                    <a:pt x="2" y="128"/>
                    <a:pt x="0" y="130"/>
                    <a:pt x="0" y="130"/>
                  </a:cubicBezTo>
                  <a:cubicBezTo>
                    <a:pt x="0" y="130"/>
                    <a:pt x="1" y="129"/>
                    <a:pt x="1" y="129"/>
                  </a:cubicBezTo>
                  <a:cubicBezTo>
                    <a:pt x="2" y="128"/>
                    <a:pt x="3" y="127"/>
                    <a:pt x="5"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21">
              <a:extLst>
                <a:ext uri="{FF2B5EF4-FFF2-40B4-BE49-F238E27FC236}">
                  <a16:creationId xmlns:a16="http://schemas.microsoft.com/office/drawing/2014/main" id="{DE1B09FC-6CC0-401E-9243-EB23505BADD3}"/>
                </a:ext>
              </a:extLst>
            </p:cNvPr>
            <p:cNvSpPr>
              <a:spLocks/>
            </p:cNvSpPr>
            <p:nvPr/>
          </p:nvSpPr>
          <p:spPr bwMode="auto">
            <a:xfrm>
              <a:off x="3317876" y="5511800"/>
              <a:ext cx="79375" cy="742950"/>
            </a:xfrm>
            <a:custGeom>
              <a:avLst/>
              <a:gdLst>
                <a:gd name="T0" fmla="*/ 2 w 21"/>
                <a:gd name="T1" fmla="*/ 189 h 197"/>
                <a:gd name="T2" fmla="*/ 8 w 21"/>
                <a:gd name="T3" fmla="*/ 167 h 197"/>
                <a:gd name="T4" fmla="*/ 14 w 21"/>
                <a:gd name="T5" fmla="*/ 135 h 197"/>
                <a:gd name="T6" fmla="*/ 17 w 21"/>
                <a:gd name="T7" fmla="*/ 118 h 197"/>
                <a:gd name="T8" fmla="*/ 19 w 21"/>
                <a:gd name="T9" fmla="*/ 99 h 197"/>
                <a:gd name="T10" fmla="*/ 20 w 21"/>
                <a:gd name="T11" fmla="*/ 80 h 197"/>
                <a:gd name="T12" fmla="*/ 21 w 21"/>
                <a:gd name="T13" fmla="*/ 62 h 197"/>
                <a:gd name="T14" fmla="*/ 20 w 21"/>
                <a:gd name="T15" fmla="*/ 45 h 197"/>
                <a:gd name="T16" fmla="*/ 19 w 21"/>
                <a:gd name="T17" fmla="*/ 30 h 197"/>
                <a:gd name="T18" fmla="*/ 16 w 21"/>
                <a:gd name="T19" fmla="*/ 8 h 197"/>
                <a:gd name="T20" fmla="*/ 14 w 21"/>
                <a:gd name="T21" fmla="*/ 2 h 197"/>
                <a:gd name="T22" fmla="*/ 14 w 21"/>
                <a:gd name="T23" fmla="*/ 0 h 197"/>
                <a:gd name="T24" fmla="*/ 15 w 21"/>
                <a:gd name="T25" fmla="*/ 8 h 197"/>
                <a:gd name="T26" fmla="*/ 17 w 21"/>
                <a:gd name="T27" fmla="*/ 30 h 197"/>
                <a:gd name="T28" fmla="*/ 17 w 21"/>
                <a:gd name="T29" fmla="*/ 46 h 197"/>
                <a:gd name="T30" fmla="*/ 17 w 21"/>
                <a:gd name="T31" fmla="*/ 62 h 197"/>
                <a:gd name="T32" fmla="*/ 16 w 21"/>
                <a:gd name="T33" fmla="*/ 80 h 197"/>
                <a:gd name="T34" fmla="*/ 15 w 21"/>
                <a:gd name="T35" fmla="*/ 99 h 197"/>
                <a:gd name="T36" fmla="*/ 13 w 21"/>
                <a:gd name="T37" fmla="*/ 117 h 197"/>
                <a:gd name="T38" fmla="*/ 10 w 21"/>
                <a:gd name="T39" fmla="*/ 135 h 197"/>
                <a:gd name="T40" fmla="*/ 5 w 21"/>
                <a:gd name="T41" fmla="*/ 166 h 197"/>
                <a:gd name="T42" fmla="*/ 2 w 21"/>
                <a:gd name="T43" fmla="*/ 189 h 197"/>
                <a:gd name="T44" fmla="*/ 0 w 21"/>
                <a:gd name="T45" fmla="*/ 197 h 197"/>
                <a:gd name="T46" fmla="*/ 1 w 21"/>
                <a:gd name="T47" fmla="*/ 195 h 197"/>
                <a:gd name="T48" fmla="*/ 2 w 21"/>
                <a:gd name="T49" fmla="*/ 189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 h="197">
                  <a:moveTo>
                    <a:pt x="2" y="189"/>
                  </a:moveTo>
                  <a:cubicBezTo>
                    <a:pt x="4" y="184"/>
                    <a:pt x="6" y="176"/>
                    <a:pt x="8" y="167"/>
                  </a:cubicBezTo>
                  <a:cubicBezTo>
                    <a:pt x="10" y="158"/>
                    <a:pt x="12" y="147"/>
                    <a:pt x="14" y="135"/>
                  </a:cubicBezTo>
                  <a:cubicBezTo>
                    <a:pt x="15" y="130"/>
                    <a:pt x="16" y="124"/>
                    <a:pt x="17" y="118"/>
                  </a:cubicBezTo>
                  <a:cubicBezTo>
                    <a:pt x="17" y="111"/>
                    <a:pt x="18" y="105"/>
                    <a:pt x="19" y="99"/>
                  </a:cubicBezTo>
                  <a:cubicBezTo>
                    <a:pt x="19" y="93"/>
                    <a:pt x="20" y="87"/>
                    <a:pt x="20" y="80"/>
                  </a:cubicBezTo>
                  <a:cubicBezTo>
                    <a:pt x="21" y="74"/>
                    <a:pt x="21" y="68"/>
                    <a:pt x="21" y="62"/>
                  </a:cubicBezTo>
                  <a:cubicBezTo>
                    <a:pt x="21" y="56"/>
                    <a:pt x="21" y="51"/>
                    <a:pt x="20" y="45"/>
                  </a:cubicBezTo>
                  <a:cubicBezTo>
                    <a:pt x="20" y="40"/>
                    <a:pt x="20" y="35"/>
                    <a:pt x="19" y="30"/>
                  </a:cubicBezTo>
                  <a:cubicBezTo>
                    <a:pt x="18" y="21"/>
                    <a:pt x="17" y="13"/>
                    <a:pt x="16" y="8"/>
                  </a:cubicBezTo>
                  <a:cubicBezTo>
                    <a:pt x="15" y="5"/>
                    <a:pt x="15" y="3"/>
                    <a:pt x="14" y="2"/>
                  </a:cubicBezTo>
                  <a:cubicBezTo>
                    <a:pt x="14" y="0"/>
                    <a:pt x="14" y="0"/>
                    <a:pt x="14" y="0"/>
                  </a:cubicBezTo>
                  <a:cubicBezTo>
                    <a:pt x="14" y="0"/>
                    <a:pt x="14" y="3"/>
                    <a:pt x="15" y="8"/>
                  </a:cubicBezTo>
                  <a:cubicBezTo>
                    <a:pt x="16" y="13"/>
                    <a:pt x="16" y="21"/>
                    <a:pt x="17" y="30"/>
                  </a:cubicBezTo>
                  <a:cubicBezTo>
                    <a:pt x="17" y="35"/>
                    <a:pt x="17" y="40"/>
                    <a:pt x="17" y="46"/>
                  </a:cubicBezTo>
                  <a:cubicBezTo>
                    <a:pt x="17" y="51"/>
                    <a:pt x="17" y="56"/>
                    <a:pt x="17" y="62"/>
                  </a:cubicBezTo>
                  <a:cubicBezTo>
                    <a:pt x="17" y="68"/>
                    <a:pt x="17" y="74"/>
                    <a:pt x="16" y="80"/>
                  </a:cubicBezTo>
                  <a:cubicBezTo>
                    <a:pt x="16" y="86"/>
                    <a:pt x="15" y="92"/>
                    <a:pt x="15" y="99"/>
                  </a:cubicBezTo>
                  <a:cubicBezTo>
                    <a:pt x="14" y="105"/>
                    <a:pt x="14" y="111"/>
                    <a:pt x="13" y="117"/>
                  </a:cubicBezTo>
                  <a:cubicBezTo>
                    <a:pt x="12" y="123"/>
                    <a:pt x="11" y="129"/>
                    <a:pt x="10" y="135"/>
                  </a:cubicBezTo>
                  <a:cubicBezTo>
                    <a:pt x="9" y="146"/>
                    <a:pt x="7" y="157"/>
                    <a:pt x="5" y="166"/>
                  </a:cubicBezTo>
                  <a:cubicBezTo>
                    <a:pt x="4" y="176"/>
                    <a:pt x="3" y="183"/>
                    <a:pt x="2" y="189"/>
                  </a:cubicBezTo>
                  <a:cubicBezTo>
                    <a:pt x="1" y="194"/>
                    <a:pt x="0" y="197"/>
                    <a:pt x="0" y="197"/>
                  </a:cubicBezTo>
                  <a:cubicBezTo>
                    <a:pt x="0" y="197"/>
                    <a:pt x="0" y="196"/>
                    <a:pt x="1" y="195"/>
                  </a:cubicBezTo>
                  <a:cubicBezTo>
                    <a:pt x="1" y="194"/>
                    <a:pt x="2" y="192"/>
                    <a:pt x="2"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22">
              <a:extLst>
                <a:ext uri="{FF2B5EF4-FFF2-40B4-BE49-F238E27FC236}">
                  <a16:creationId xmlns:a16="http://schemas.microsoft.com/office/drawing/2014/main" id="{0E4195DD-DE38-430D-BE22-2EE834C209BA}"/>
                </a:ext>
              </a:extLst>
            </p:cNvPr>
            <p:cNvSpPr>
              <a:spLocks/>
            </p:cNvSpPr>
            <p:nvPr/>
          </p:nvSpPr>
          <p:spPr bwMode="auto">
            <a:xfrm>
              <a:off x="3284538" y="6315075"/>
              <a:ext cx="33338" cy="468313"/>
            </a:xfrm>
            <a:custGeom>
              <a:avLst/>
              <a:gdLst>
                <a:gd name="T0" fmla="*/ 1 w 9"/>
                <a:gd name="T1" fmla="*/ 97 h 124"/>
                <a:gd name="T2" fmla="*/ 2 w 9"/>
                <a:gd name="T3" fmla="*/ 106 h 124"/>
                <a:gd name="T4" fmla="*/ 7 w 9"/>
                <a:gd name="T5" fmla="*/ 120 h 124"/>
                <a:gd name="T6" fmla="*/ 9 w 9"/>
                <a:gd name="T7" fmla="*/ 123 h 124"/>
                <a:gd name="T8" fmla="*/ 9 w 9"/>
                <a:gd name="T9" fmla="*/ 124 h 124"/>
                <a:gd name="T10" fmla="*/ 9 w 9"/>
                <a:gd name="T11" fmla="*/ 123 h 124"/>
                <a:gd name="T12" fmla="*/ 7 w 9"/>
                <a:gd name="T13" fmla="*/ 120 h 124"/>
                <a:gd name="T14" fmla="*/ 4 w 9"/>
                <a:gd name="T15" fmla="*/ 106 h 124"/>
                <a:gd name="T16" fmla="*/ 3 w 9"/>
                <a:gd name="T17" fmla="*/ 96 h 124"/>
                <a:gd name="T18" fmla="*/ 3 w 9"/>
                <a:gd name="T19" fmla="*/ 86 h 124"/>
                <a:gd name="T20" fmla="*/ 4 w 9"/>
                <a:gd name="T21" fmla="*/ 63 h 124"/>
                <a:gd name="T22" fmla="*/ 5 w 9"/>
                <a:gd name="T23" fmla="*/ 20 h 124"/>
                <a:gd name="T24" fmla="*/ 6 w 9"/>
                <a:gd name="T25" fmla="*/ 6 h 124"/>
                <a:gd name="T26" fmla="*/ 6 w 9"/>
                <a:gd name="T27" fmla="*/ 0 h 124"/>
                <a:gd name="T28" fmla="*/ 5 w 9"/>
                <a:gd name="T29" fmla="*/ 6 h 124"/>
                <a:gd name="T30" fmla="*/ 4 w 9"/>
                <a:gd name="T31" fmla="*/ 20 h 124"/>
                <a:gd name="T32" fmla="*/ 2 w 9"/>
                <a:gd name="T33" fmla="*/ 40 h 124"/>
                <a:gd name="T34" fmla="*/ 1 w 9"/>
                <a:gd name="T35" fmla="*/ 63 h 124"/>
                <a:gd name="T36" fmla="*/ 0 w 9"/>
                <a:gd name="T37" fmla="*/ 75 h 124"/>
                <a:gd name="T38" fmla="*/ 0 w 9"/>
                <a:gd name="T39" fmla="*/ 86 h 124"/>
                <a:gd name="T40" fmla="*/ 1 w 9"/>
                <a:gd name="T41" fmla="*/ 9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124">
                  <a:moveTo>
                    <a:pt x="1" y="97"/>
                  </a:moveTo>
                  <a:cubicBezTo>
                    <a:pt x="1" y="100"/>
                    <a:pt x="2" y="103"/>
                    <a:pt x="2" y="106"/>
                  </a:cubicBezTo>
                  <a:cubicBezTo>
                    <a:pt x="3" y="112"/>
                    <a:pt x="5" y="117"/>
                    <a:pt x="7" y="120"/>
                  </a:cubicBezTo>
                  <a:cubicBezTo>
                    <a:pt x="7" y="121"/>
                    <a:pt x="8" y="122"/>
                    <a:pt x="9" y="123"/>
                  </a:cubicBezTo>
                  <a:cubicBezTo>
                    <a:pt x="9" y="124"/>
                    <a:pt x="9" y="124"/>
                    <a:pt x="9" y="124"/>
                  </a:cubicBezTo>
                  <a:cubicBezTo>
                    <a:pt x="9" y="124"/>
                    <a:pt x="9" y="124"/>
                    <a:pt x="9" y="123"/>
                  </a:cubicBezTo>
                  <a:cubicBezTo>
                    <a:pt x="8" y="122"/>
                    <a:pt x="8" y="121"/>
                    <a:pt x="7" y="120"/>
                  </a:cubicBezTo>
                  <a:cubicBezTo>
                    <a:pt x="6" y="116"/>
                    <a:pt x="5" y="112"/>
                    <a:pt x="4" y="106"/>
                  </a:cubicBezTo>
                  <a:cubicBezTo>
                    <a:pt x="4" y="103"/>
                    <a:pt x="3" y="100"/>
                    <a:pt x="3" y="96"/>
                  </a:cubicBezTo>
                  <a:cubicBezTo>
                    <a:pt x="3" y="93"/>
                    <a:pt x="3" y="90"/>
                    <a:pt x="3" y="86"/>
                  </a:cubicBezTo>
                  <a:cubicBezTo>
                    <a:pt x="3" y="79"/>
                    <a:pt x="3" y="71"/>
                    <a:pt x="4" y="63"/>
                  </a:cubicBezTo>
                  <a:cubicBezTo>
                    <a:pt x="4" y="47"/>
                    <a:pt x="5" y="32"/>
                    <a:pt x="5" y="20"/>
                  </a:cubicBezTo>
                  <a:cubicBezTo>
                    <a:pt x="6" y="14"/>
                    <a:pt x="6" y="9"/>
                    <a:pt x="6" y="6"/>
                  </a:cubicBezTo>
                  <a:cubicBezTo>
                    <a:pt x="6" y="2"/>
                    <a:pt x="6" y="0"/>
                    <a:pt x="6" y="0"/>
                  </a:cubicBezTo>
                  <a:cubicBezTo>
                    <a:pt x="6" y="0"/>
                    <a:pt x="6" y="2"/>
                    <a:pt x="5" y="6"/>
                  </a:cubicBezTo>
                  <a:cubicBezTo>
                    <a:pt x="5" y="9"/>
                    <a:pt x="4" y="14"/>
                    <a:pt x="4" y="20"/>
                  </a:cubicBezTo>
                  <a:cubicBezTo>
                    <a:pt x="3" y="26"/>
                    <a:pt x="3" y="32"/>
                    <a:pt x="2" y="40"/>
                  </a:cubicBezTo>
                  <a:cubicBezTo>
                    <a:pt x="1" y="47"/>
                    <a:pt x="1" y="55"/>
                    <a:pt x="1" y="63"/>
                  </a:cubicBezTo>
                  <a:cubicBezTo>
                    <a:pt x="1" y="67"/>
                    <a:pt x="0" y="71"/>
                    <a:pt x="0" y="75"/>
                  </a:cubicBezTo>
                  <a:cubicBezTo>
                    <a:pt x="0" y="78"/>
                    <a:pt x="0" y="82"/>
                    <a:pt x="0" y="86"/>
                  </a:cubicBezTo>
                  <a:cubicBezTo>
                    <a:pt x="0" y="90"/>
                    <a:pt x="0" y="93"/>
                    <a:pt x="1"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12" name="TextBox 11">
            <a:extLst>
              <a:ext uri="{FF2B5EF4-FFF2-40B4-BE49-F238E27FC236}">
                <a16:creationId xmlns:a16="http://schemas.microsoft.com/office/drawing/2014/main" id="{ACB1F125-EBB6-42C2-AE4F-6FDF1AB74BB6}"/>
              </a:ext>
            </a:extLst>
          </p:cNvPr>
          <p:cNvSpPr txBox="1"/>
          <p:nvPr/>
        </p:nvSpPr>
        <p:spPr>
          <a:xfrm>
            <a:off x="1623071"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13" name="TextBox 12">
            <a:extLst>
              <a:ext uri="{FF2B5EF4-FFF2-40B4-BE49-F238E27FC236}">
                <a16:creationId xmlns:a16="http://schemas.microsoft.com/office/drawing/2014/main" id="{ACD5D22F-66AE-4935-9EBB-F7C470579988}"/>
              </a:ext>
            </a:extLst>
          </p:cNvPr>
          <p:cNvSpPr txBox="1"/>
          <p:nvPr/>
        </p:nvSpPr>
        <p:spPr>
          <a:xfrm>
            <a:off x="1091199"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22" name="TextBox 21">
            <a:extLst>
              <a:ext uri="{FF2B5EF4-FFF2-40B4-BE49-F238E27FC236}">
                <a16:creationId xmlns:a16="http://schemas.microsoft.com/office/drawing/2014/main" id="{3A193E85-A598-4641-B9E1-831AE880A5B7}"/>
              </a:ext>
            </a:extLst>
          </p:cNvPr>
          <p:cNvSpPr txBox="1"/>
          <p:nvPr/>
        </p:nvSpPr>
        <p:spPr>
          <a:xfrm>
            <a:off x="1623071" y="2446383"/>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2019</a:t>
            </a:r>
          </a:p>
        </p:txBody>
      </p:sp>
      <p:grpSp>
        <p:nvGrpSpPr>
          <p:cNvPr id="14" name="Group 13">
            <a:extLst>
              <a:ext uri="{FF2B5EF4-FFF2-40B4-BE49-F238E27FC236}">
                <a16:creationId xmlns:a16="http://schemas.microsoft.com/office/drawing/2014/main" id="{DAF2BA3C-CAF5-48D2-9E4C-9F5CC195DF16}"/>
              </a:ext>
            </a:extLst>
          </p:cNvPr>
          <p:cNvGrpSpPr/>
          <p:nvPr/>
        </p:nvGrpSpPr>
        <p:grpSpPr>
          <a:xfrm>
            <a:off x="5650512" y="3098315"/>
            <a:ext cx="890978" cy="1045524"/>
            <a:chOff x="4310063" y="2470150"/>
            <a:chExt cx="1363663" cy="1600200"/>
          </a:xfrm>
          <a:solidFill>
            <a:schemeClr val="bg1"/>
          </a:solidFill>
        </p:grpSpPr>
        <p:sp>
          <p:nvSpPr>
            <p:cNvPr id="15" name="Freeform 5">
              <a:extLst>
                <a:ext uri="{FF2B5EF4-FFF2-40B4-BE49-F238E27FC236}">
                  <a16:creationId xmlns:a16="http://schemas.microsoft.com/office/drawing/2014/main" id="{8CFFC076-B968-433B-8B12-C7C3C56A3F44}"/>
                </a:ext>
              </a:extLst>
            </p:cNvPr>
            <p:cNvSpPr>
              <a:spLocks noEditPoints="1"/>
            </p:cNvSpPr>
            <p:nvPr/>
          </p:nvSpPr>
          <p:spPr bwMode="auto">
            <a:xfrm>
              <a:off x="4310063" y="2470150"/>
              <a:ext cx="1363663" cy="1600200"/>
            </a:xfrm>
            <a:custGeom>
              <a:avLst/>
              <a:gdLst>
                <a:gd name="T0" fmla="*/ 328 w 362"/>
                <a:gd name="T1" fmla="*/ 0 h 424"/>
                <a:gd name="T2" fmla="*/ 295 w 362"/>
                <a:gd name="T3" fmla="*/ 6 h 424"/>
                <a:gd name="T4" fmla="*/ 57 w 362"/>
                <a:gd name="T5" fmla="*/ 13 h 424"/>
                <a:gd name="T6" fmla="*/ 1 w 362"/>
                <a:gd name="T7" fmla="*/ 39 h 424"/>
                <a:gd name="T8" fmla="*/ 12 w 362"/>
                <a:gd name="T9" fmla="*/ 79 h 424"/>
                <a:gd name="T10" fmla="*/ 141 w 362"/>
                <a:gd name="T11" fmla="*/ 156 h 424"/>
                <a:gd name="T12" fmla="*/ 147 w 362"/>
                <a:gd name="T13" fmla="*/ 162 h 424"/>
                <a:gd name="T14" fmla="*/ 146 w 362"/>
                <a:gd name="T15" fmla="*/ 168 h 424"/>
                <a:gd name="T16" fmla="*/ 132 w 362"/>
                <a:gd name="T17" fmla="*/ 173 h 424"/>
                <a:gd name="T18" fmla="*/ 152 w 362"/>
                <a:gd name="T19" fmla="*/ 175 h 424"/>
                <a:gd name="T20" fmla="*/ 152 w 362"/>
                <a:gd name="T21" fmla="*/ 268 h 424"/>
                <a:gd name="T22" fmla="*/ 80 w 362"/>
                <a:gd name="T23" fmla="*/ 415 h 424"/>
                <a:gd name="T24" fmla="*/ 282 w 362"/>
                <a:gd name="T25" fmla="*/ 415 h 424"/>
                <a:gd name="T26" fmla="*/ 211 w 362"/>
                <a:gd name="T27" fmla="*/ 268 h 424"/>
                <a:gd name="T28" fmla="*/ 211 w 362"/>
                <a:gd name="T29" fmla="*/ 175 h 424"/>
                <a:gd name="T30" fmla="*/ 230 w 362"/>
                <a:gd name="T31" fmla="*/ 173 h 424"/>
                <a:gd name="T32" fmla="*/ 217 w 362"/>
                <a:gd name="T33" fmla="*/ 168 h 424"/>
                <a:gd name="T34" fmla="*/ 216 w 362"/>
                <a:gd name="T35" fmla="*/ 162 h 424"/>
                <a:gd name="T36" fmla="*/ 221 w 362"/>
                <a:gd name="T37" fmla="*/ 156 h 424"/>
                <a:gd name="T38" fmla="*/ 350 w 362"/>
                <a:gd name="T39" fmla="*/ 79 h 424"/>
                <a:gd name="T40" fmla="*/ 109 w 362"/>
                <a:gd name="T41" fmla="*/ 135 h 424"/>
                <a:gd name="T42" fmla="*/ 4 w 362"/>
                <a:gd name="T43" fmla="*/ 52 h 424"/>
                <a:gd name="T44" fmla="*/ 46 w 362"/>
                <a:gd name="T45" fmla="*/ 7 h 424"/>
                <a:gd name="T46" fmla="*/ 22 w 362"/>
                <a:gd name="T47" fmla="*/ 10 h 424"/>
                <a:gd name="T48" fmla="*/ 38 w 362"/>
                <a:gd name="T49" fmla="*/ 92 h 424"/>
                <a:gd name="T50" fmla="*/ 109 w 362"/>
                <a:gd name="T51" fmla="*/ 135 h 424"/>
                <a:gd name="T52" fmla="*/ 20 w 362"/>
                <a:gd name="T53" fmla="*/ 46 h 424"/>
                <a:gd name="T54" fmla="*/ 56 w 362"/>
                <a:gd name="T55" fmla="*/ 42 h 424"/>
                <a:gd name="T56" fmla="*/ 118 w 362"/>
                <a:gd name="T57" fmla="*/ 128 h 424"/>
                <a:gd name="T58" fmla="*/ 193 w 362"/>
                <a:gd name="T59" fmla="*/ 214 h 424"/>
                <a:gd name="T60" fmla="*/ 192 w 362"/>
                <a:gd name="T61" fmla="*/ 273 h 424"/>
                <a:gd name="T62" fmla="*/ 212 w 362"/>
                <a:gd name="T63" fmla="*/ 306 h 424"/>
                <a:gd name="T64" fmla="*/ 222 w 362"/>
                <a:gd name="T65" fmla="*/ 363 h 424"/>
                <a:gd name="T66" fmla="*/ 181 w 362"/>
                <a:gd name="T67" fmla="*/ 415 h 424"/>
                <a:gd name="T68" fmla="*/ 99 w 362"/>
                <a:gd name="T69" fmla="*/ 386 h 424"/>
                <a:gd name="T70" fmla="*/ 100 w 362"/>
                <a:gd name="T71" fmla="*/ 380 h 424"/>
                <a:gd name="T72" fmla="*/ 92 w 362"/>
                <a:gd name="T73" fmla="*/ 411 h 424"/>
                <a:gd name="T74" fmla="*/ 118 w 362"/>
                <a:gd name="T75" fmla="*/ 304 h 424"/>
                <a:gd name="T76" fmla="*/ 68 w 362"/>
                <a:gd name="T77" fmla="*/ 15 h 424"/>
                <a:gd name="T78" fmla="*/ 250 w 362"/>
                <a:gd name="T79" fmla="*/ 46 h 424"/>
                <a:gd name="T80" fmla="*/ 218 w 362"/>
                <a:gd name="T81" fmla="*/ 139 h 424"/>
                <a:gd name="T82" fmla="*/ 265 w 362"/>
                <a:gd name="T83" fmla="*/ 89 h 424"/>
                <a:gd name="T84" fmla="*/ 287 w 362"/>
                <a:gd name="T85" fmla="*/ 55 h 424"/>
                <a:gd name="T86" fmla="*/ 294 w 362"/>
                <a:gd name="T87" fmla="*/ 29 h 424"/>
                <a:gd name="T88" fmla="*/ 293 w 362"/>
                <a:gd name="T89" fmla="*/ 38 h 424"/>
                <a:gd name="T90" fmla="*/ 280 w 362"/>
                <a:gd name="T91" fmla="*/ 74 h 424"/>
                <a:gd name="T92" fmla="*/ 253 w 362"/>
                <a:gd name="T93" fmla="*/ 106 h 424"/>
                <a:gd name="T94" fmla="*/ 326 w 362"/>
                <a:gd name="T95" fmla="*/ 87 h 424"/>
                <a:gd name="T96" fmla="*/ 275 w 362"/>
                <a:gd name="T97" fmla="*/ 119 h 424"/>
                <a:gd name="T98" fmla="*/ 295 w 362"/>
                <a:gd name="T99" fmla="*/ 104 h 424"/>
                <a:gd name="T100" fmla="*/ 333 w 362"/>
                <a:gd name="T101" fmla="*/ 75 h 424"/>
                <a:gd name="T102" fmla="*/ 292 w 362"/>
                <a:gd name="T103" fmla="*/ 101 h 424"/>
                <a:gd name="T104" fmla="*/ 297 w 362"/>
                <a:gd name="T105" fmla="*/ 55 h 424"/>
                <a:gd name="T106" fmla="*/ 309 w 362"/>
                <a:gd name="T107" fmla="*/ 33 h 424"/>
                <a:gd name="T108" fmla="*/ 335 w 362"/>
                <a:gd name="T109" fmla="*/ 67 h 424"/>
                <a:gd name="T110" fmla="*/ 346 w 362"/>
                <a:gd name="T111" fmla="*/ 15 h 424"/>
                <a:gd name="T112" fmla="*/ 334 w 362"/>
                <a:gd name="T113" fmla="*/ 9 h 424"/>
                <a:gd name="T114" fmla="*/ 315 w 362"/>
                <a:gd name="T115" fmla="*/ 12 h 424"/>
                <a:gd name="T116" fmla="*/ 307 w 362"/>
                <a:gd name="T117" fmla="*/ 19 h 424"/>
                <a:gd name="T118" fmla="*/ 318 w 362"/>
                <a:gd name="T119" fmla="*/ 6 h 424"/>
                <a:gd name="T120" fmla="*/ 338 w 362"/>
                <a:gd name="T121" fmla="*/ 6 h 424"/>
                <a:gd name="T122" fmla="*/ 351 w 362"/>
                <a:gd name="T123" fmla="*/ 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2" h="424">
                  <a:moveTo>
                    <a:pt x="362" y="43"/>
                  </a:moveTo>
                  <a:cubicBezTo>
                    <a:pt x="362" y="41"/>
                    <a:pt x="362" y="40"/>
                    <a:pt x="362" y="39"/>
                  </a:cubicBezTo>
                  <a:cubicBezTo>
                    <a:pt x="362" y="36"/>
                    <a:pt x="361" y="34"/>
                    <a:pt x="361" y="31"/>
                  </a:cubicBezTo>
                  <a:cubicBezTo>
                    <a:pt x="360" y="26"/>
                    <a:pt x="358" y="21"/>
                    <a:pt x="355" y="16"/>
                  </a:cubicBezTo>
                  <a:cubicBezTo>
                    <a:pt x="352" y="11"/>
                    <a:pt x="349" y="7"/>
                    <a:pt x="344" y="4"/>
                  </a:cubicBezTo>
                  <a:cubicBezTo>
                    <a:pt x="339" y="1"/>
                    <a:pt x="333" y="0"/>
                    <a:pt x="328" y="0"/>
                  </a:cubicBezTo>
                  <a:cubicBezTo>
                    <a:pt x="322" y="0"/>
                    <a:pt x="318" y="2"/>
                    <a:pt x="314" y="5"/>
                  </a:cubicBezTo>
                  <a:cubicBezTo>
                    <a:pt x="310" y="7"/>
                    <a:pt x="307" y="10"/>
                    <a:pt x="305" y="13"/>
                  </a:cubicBezTo>
                  <a:cubicBezTo>
                    <a:pt x="305" y="14"/>
                    <a:pt x="304" y="16"/>
                    <a:pt x="303" y="17"/>
                  </a:cubicBezTo>
                  <a:cubicBezTo>
                    <a:pt x="303" y="16"/>
                    <a:pt x="303" y="15"/>
                    <a:pt x="303" y="15"/>
                  </a:cubicBezTo>
                  <a:cubicBezTo>
                    <a:pt x="303" y="6"/>
                    <a:pt x="303" y="6"/>
                    <a:pt x="303" y="6"/>
                  </a:cubicBezTo>
                  <a:cubicBezTo>
                    <a:pt x="295" y="6"/>
                    <a:pt x="295" y="6"/>
                    <a:pt x="295" y="6"/>
                  </a:cubicBezTo>
                  <a:cubicBezTo>
                    <a:pt x="181" y="6"/>
                    <a:pt x="181" y="6"/>
                    <a:pt x="181" y="6"/>
                  </a:cubicBezTo>
                  <a:cubicBezTo>
                    <a:pt x="68" y="6"/>
                    <a:pt x="68" y="6"/>
                    <a:pt x="68" y="6"/>
                  </a:cubicBezTo>
                  <a:cubicBezTo>
                    <a:pt x="59" y="6"/>
                    <a:pt x="59" y="6"/>
                    <a:pt x="59" y="6"/>
                  </a:cubicBezTo>
                  <a:cubicBezTo>
                    <a:pt x="59" y="15"/>
                    <a:pt x="59" y="15"/>
                    <a:pt x="59" y="15"/>
                  </a:cubicBezTo>
                  <a:cubicBezTo>
                    <a:pt x="59" y="15"/>
                    <a:pt x="59" y="16"/>
                    <a:pt x="59" y="17"/>
                  </a:cubicBezTo>
                  <a:cubicBezTo>
                    <a:pt x="58" y="16"/>
                    <a:pt x="58" y="14"/>
                    <a:pt x="57" y="13"/>
                  </a:cubicBezTo>
                  <a:cubicBezTo>
                    <a:pt x="55" y="10"/>
                    <a:pt x="52" y="7"/>
                    <a:pt x="48" y="5"/>
                  </a:cubicBezTo>
                  <a:cubicBezTo>
                    <a:pt x="45" y="2"/>
                    <a:pt x="40" y="0"/>
                    <a:pt x="35" y="0"/>
                  </a:cubicBezTo>
                  <a:cubicBezTo>
                    <a:pt x="29" y="0"/>
                    <a:pt x="24" y="1"/>
                    <a:pt x="19" y="4"/>
                  </a:cubicBezTo>
                  <a:cubicBezTo>
                    <a:pt x="14" y="7"/>
                    <a:pt x="10" y="11"/>
                    <a:pt x="7" y="16"/>
                  </a:cubicBezTo>
                  <a:cubicBezTo>
                    <a:pt x="5" y="21"/>
                    <a:pt x="3" y="26"/>
                    <a:pt x="2" y="31"/>
                  </a:cubicBezTo>
                  <a:cubicBezTo>
                    <a:pt x="1" y="34"/>
                    <a:pt x="1" y="36"/>
                    <a:pt x="1" y="39"/>
                  </a:cubicBezTo>
                  <a:cubicBezTo>
                    <a:pt x="0" y="40"/>
                    <a:pt x="0" y="41"/>
                    <a:pt x="0" y="43"/>
                  </a:cubicBezTo>
                  <a:cubicBezTo>
                    <a:pt x="0" y="45"/>
                    <a:pt x="0" y="45"/>
                    <a:pt x="0" y="45"/>
                  </a:cubicBezTo>
                  <a:cubicBezTo>
                    <a:pt x="0" y="45"/>
                    <a:pt x="0" y="45"/>
                    <a:pt x="0" y="45"/>
                  </a:cubicBezTo>
                  <a:cubicBezTo>
                    <a:pt x="0" y="47"/>
                    <a:pt x="0" y="47"/>
                    <a:pt x="0" y="47"/>
                  </a:cubicBezTo>
                  <a:cubicBezTo>
                    <a:pt x="0" y="48"/>
                    <a:pt x="0" y="49"/>
                    <a:pt x="0" y="51"/>
                  </a:cubicBezTo>
                  <a:cubicBezTo>
                    <a:pt x="2" y="61"/>
                    <a:pt x="6" y="71"/>
                    <a:pt x="12" y="79"/>
                  </a:cubicBezTo>
                  <a:cubicBezTo>
                    <a:pt x="19" y="87"/>
                    <a:pt x="27" y="95"/>
                    <a:pt x="35" y="101"/>
                  </a:cubicBezTo>
                  <a:cubicBezTo>
                    <a:pt x="44" y="107"/>
                    <a:pt x="53" y="112"/>
                    <a:pt x="62" y="117"/>
                  </a:cubicBezTo>
                  <a:cubicBezTo>
                    <a:pt x="70" y="122"/>
                    <a:pt x="79" y="126"/>
                    <a:pt x="88" y="130"/>
                  </a:cubicBezTo>
                  <a:cubicBezTo>
                    <a:pt x="96" y="134"/>
                    <a:pt x="104" y="137"/>
                    <a:pt x="112" y="141"/>
                  </a:cubicBezTo>
                  <a:cubicBezTo>
                    <a:pt x="120" y="144"/>
                    <a:pt x="127" y="148"/>
                    <a:pt x="133" y="151"/>
                  </a:cubicBezTo>
                  <a:cubicBezTo>
                    <a:pt x="136" y="153"/>
                    <a:pt x="139" y="154"/>
                    <a:pt x="141" y="156"/>
                  </a:cubicBezTo>
                  <a:cubicBezTo>
                    <a:pt x="144" y="158"/>
                    <a:pt x="146" y="160"/>
                    <a:pt x="146" y="161"/>
                  </a:cubicBezTo>
                  <a:cubicBezTo>
                    <a:pt x="146" y="161"/>
                    <a:pt x="146" y="161"/>
                    <a:pt x="146" y="161"/>
                  </a:cubicBezTo>
                  <a:cubicBezTo>
                    <a:pt x="146" y="162"/>
                    <a:pt x="146" y="162"/>
                    <a:pt x="146" y="162"/>
                  </a:cubicBezTo>
                  <a:cubicBezTo>
                    <a:pt x="146" y="162"/>
                    <a:pt x="147" y="162"/>
                    <a:pt x="147" y="162"/>
                  </a:cubicBezTo>
                  <a:cubicBezTo>
                    <a:pt x="147" y="162"/>
                    <a:pt x="147" y="162"/>
                    <a:pt x="147" y="162"/>
                  </a:cubicBezTo>
                  <a:cubicBezTo>
                    <a:pt x="147" y="162"/>
                    <a:pt x="147" y="162"/>
                    <a:pt x="147" y="162"/>
                  </a:cubicBezTo>
                  <a:cubicBezTo>
                    <a:pt x="147" y="162"/>
                    <a:pt x="147" y="162"/>
                    <a:pt x="147" y="162"/>
                  </a:cubicBezTo>
                  <a:cubicBezTo>
                    <a:pt x="147" y="162"/>
                    <a:pt x="147" y="162"/>
                    <a:pt x="147" y="162"/>
                  </a:cubicBezTo>
                  <a:cubicBezTo>
                    <a:pt x="147" y="162"/>
                    <a:pt x="147" y="162"/>
                    <a:pt x="147" y="162"/>
                  </a:cubicBezTo>
                  <a:cubicBezTo>
                    <a:pt x="147" y="163"/>
                    <a:pt x="147" y="163"/>
                    <a:pt x="147" y="163"/>
                  </a:cubicBezTo>
                  <a:cubicBezTo>
                    <a:pt x="147" y="164"/>
                    <a:pt x="147" y="166"/>
                    <a:pt x="146" y="166"/>
                  </a:cubicBezTo>
                  <a:cubicBezTo>
                    <a:pt x="146" y="167"/>
                    <a:pt x="146" y="168"/>
                    <a:pt x="146" y="168"/>
                  </a:cubicBezTo>
                  <a:cubicBezTo>
                    <a:pt x="146" y="169"/>
                    <a:pt x="145" y="169"/>
                    <a:pt x="145" y="169"/>
                  </a:cubicBezTo>
                  <a:cubicBezTo>
                    <a:pt x="145" y="170"/>
                    <a:pt x="143" y="170"/>
                    <a:pt x="142" y="170"/>
                  </a:cubicBezTo>
                  <a:cubicBezTo>
                    <a:pt x="141" y="169"/>
                    <a:pt x="140" y="169"/>
                    <a:pt x="139" y="169"/>
                  </a:cubicBezTo>
                  <a:cubicBezTo>
                    <a:pt x="137" y="168"/>
                    <a:pt x="136" y="167"/>
                    <a:pt x="136" y="167"/>
                  </a:cubicBezTo>
                  <a:cubicBezTo>
                    <a:pt x="134" y="166"/>
                    <a:pt x="132" y="167"/>
                    <a:pt x="131" y="168"/>
                  </a:cubicBezTo>
                  <a:cubicBezTo>
                    <a:pt x="130" y="170"/>
                    <a:pt x="131" y="172"/>
                    <a:pt x="132" y="173"/>
                  </a:cubicBezTo>
                  <a:cubicBezTo>
                    <a:pt x="132" y="173"/>
                    <a:pt x="133" y="173"/>
                    <a:pt x="133" y="173"/>
                  </a:cubicBezTo>
                  <a:cubicBezTo>
                    <a:pt x="134" y="174"/>
                    <a:pt x="134" y="174"/>
                    <a:pt x="136" y="175"/>
                  </a:cubicBezTo>
                  <a:cubicBezTo>
                    <a:pt x="137" y="175"/>
                    <a:pt x="138" y="176"/>
                    <a:pt x="140" y="177"/>
                  </a:cubicBezTo>
                  <a:cubicBezTo>
                    <a:pt x="141" y="177"/>
                    <a:pt x="142" y="177"/>
                    <a:pt x="144" y="178"/>
                  </a:cubicBezTo>
                  <a:cubicBezTo>
                    <a:pt x="145" y="178"/>
                    <a:pt x="147" y="178"/>
                    <a:pt x="148" y="177"/>
                  </a:cubicBezTo>
                  <a:cubicBezTo>
                    <a:pt x="150" y="176"/>
                    <a:pt x="151" y="176"/>
                    <a:pt x="152" y="175"/>
                  </a:cubicBezTo>
                  <a:cubicBezTo>
                    <a:pt x="152" y="197"/>
                    <a:pt x="152" y="197"/>
                    <a:pt x="152" y="197"/>
                  </a:cubicBezTo>
                  <a:cubicBezTo>
                    <a:pt x="152" y="205"/>
                    <a:pt x="144" y="209"/>
                    <a:pt x="144" y="209"/>
                  </a:cubicBezTo>
                  <a:cubicBezTo>
                    <a:pt x="126" y="217"/>
                    <a:pt x="126" y="217"/>
                    <a:pt x="126" y="217"/>
                  </a:cubicBezTo>
                  <a:cubicBezTo>
                    <a:pt x="144" y="224"/>
                    <a:pt x="144" y="224"/>
                    <a:pt x="144" y="224"/>
                  </a:cubicBezTo>
                  <a:cubicBezTo>
                    <a:pt x="145" y="225"/>
                    <a:pt x="152" y="229"/>
                    <a:pt x="152" y="242"/>
                  </a:cubicBezTo>
                  <a:cubicBezTo>
                    <a:pt x="152" y="268"/>
                    <a:pt x="152" y="268"/>
                    <a:pt x="152" y="268"/>
                  </a:cubicBezTo>
                  <a:cubicBezTo>
                    <a:pt x="152" y="275"/>
                    <a:pt x="138" y="295"/>
                    <a:pt x="118" y="295"/>
                  </a:cubicBezTo>
                  <a:cubicBezTo>
                    <a:pt x="115" y="295"/>
                    <a:pt x="112" y="296"/>
                    <a:pt x="110" y="298"/>
                  </a:cubicBezTo>
                  <a:cubicBezTo>
                    <a:pt x="106" y="302"/>
                    <a:pt x="105" y="308"/>
                    <a:pt x="104" y="313"/>
                  </a:cubicBezTo>
                  <a:cubicBezTo>
                    <a:pt x="97" y="318"/>
                    <a:pt x="97" y="329"/>
                    <a:pt x="97" y="333"/>
                  </a:cubicBezTo>
                  <a:cubicBezTo>
                    <a:pt x="97" y="363"/>
                    <a:pt x="97" y="363"/>
                    <a:pt x="97" y="363"/>
                  </a:cubicBezTo>
                  <a:cubicBezTo>
                    <a:pt x="90" y="368"/>
                    <a:pt x="80" y="381"/>
                    <a:pt x="80" y="415"/>
                  </a:cubicBezTo>
                  <a:cubicBezTo>
                    <a:pt x="80" y="415"/>
                    <a:pt x="80" y="415"/>
                    <a:pt x="80" y="415"/>
                  </a:cubicBezTo>
                  <a:cubicBezTo>
                    <a:pt x="80" y="420"/>
                    <a:pt x="84" y="424"/>
                    <a:pt x="89" y="424"/>
                  </a:cubicBezTo>
                  <a:cubicBezTo>
                    <a:pt x="181" y="424"/>
                    <a:pt x="181" y="424"/>
                    <a:pt x="181" y="424"/>
                  </a:cubicBezTo>
                  <a:cubicBezTo>
                    <a:pt x="273" y="424"/>
                    <a:pt x="273" y="424"/>
                    <a:pt x="273" y="424"/>
                  </a:cubicBezTo>
                  <a:cubicBezTo>
                    <a:pt x="278" y="424"/>
                    <a:pt x="282" y="420"/>
                    <a:pt x="282" y="415"/>
                  </a:cubicBezTo>
                  <a:cubicBezTo>
                    <a:pt x="282" y="415"/>
                    <a:pt x="282" y="415"/>
                    <a:pt x="282" y="415"/>
                  </a:cubicBezTo>
                  <a:cubicBezTo>
                    <a:pt x="282" y="381"/>
                    <a:pt x="272" y="368"/>
                    <a:pt x="265" y="363"/>
                  </a:cubicBezTo>
                  <a:cubicBezTo>
                    <a:pt x="265" y="333"/>
                    <a:pt x="265" y="333"/>
                    <a:pt x="265" y="333"/>
                  </a:cubicBezTo>
                  <a:cubicBezTo>
                    <a:pt x="265" y="329"/>
                    <a:pt x="265" y="318"/>
                    <a:pt x="258" y="313"/>
                  </a:cubicBezTo>
                  <a:cubicBezTo>
                    <a:pt x="257" y="308"/>
                    <a:pt x="256" y="302"/>
                    <a:pt x="253" y="298"/>
                  </a:cubicBezTo>
                  <a:cubicBezTo>
                    <a:pt x="250" y="296"/>
                    <a:pt x="248" y="295"/>
                    <a:pt x="245" y="295"/>
                  </a:cubicBezTo>
                  <a:cubicBezTo>
                    <a:pt x="224" y="295"/>
                    <a:pt x="211" y="275"/>
                    <a:pt x="211" y="268"/>
                  </a:cubicBezTo>
                  <a:cubicBezTo>
                    <a:pt x="211" y="242"/>
                    <a:pt x="211" y="242"/>
                    <a:pt x="211" y="242"/>
                  </a:cubicBezTo>
                  <a:cubicBezTo>
                    <a:pt x="211" y="229"/>
                    <a:pt x="217" y="225"/>
                    <a:pt x="218" y="224"/>
                  </a:cubicBezTo>
                  <a:cubicBezTo>
                    <a:pt x="236" y="217"/>
                    <a:pt x="236" y="217"/>
                    <a:pt x="236" y="217"/>
                  </a:cubicBezTo>
                  <a:cubicBezTo>
                    <a:pt x="218" y="209"/>
                    <a:pt x="218" y="209"/>
                    <a:pt x="218" y="209"/>
                  </a:cubicBezTo>
                  <a:cubicBezTo>
                    <a:pt x="218" y="209"/>
                    <a:pt x="211" y="205"/>
                    <a:pt x="211" y="197"/>
                  </a:cubicBezTo>
                  <a:cubicBezTo>
                    <a:pt x="211" y="175"/>
                    <a:pt x="211" y="175"/>
                    <a:pt x="211" y="175"/>
                  </a:cubicBezTo>
                  <a:cubicBezTo>
                    <a:pt x="212" y="176"/>
                    <a:pt x="213" y="176"/>
                    <a:pt x="214" y="177"/>
                  </a:cubicBezTo>
                  <a:cubicBezTo>
                    <a:pt x="216" y="178"/>
                    <a:pt x="217" y="178"/>
                    <a:pt x="219" y="178"/>
                  </a:cubicBezTo>
                  <a:cubicBezTo>
                    <a:pt x="220" y="177"/>
                    <a:pt x="221" y="177"/>
                    <a:pt x="222" y="177"/>
                  </a:cubicBezTo>
                  <a:cubicBezTo>
                    <a:pt x="224" y="176"/>
                    <a:pt x="226" y="175"/>
                    <a:pt x="227" y="175"/>
                  </a:cubicBezTo>
                  <a:cubicBezTo>
                    <a:pt x="228" y="174"/>
                    <a:pt x="229" y="174"/>
                    <a:pt x="229" y="173"/>
                  </a:cubicBezTo>
                  <a:cubicBezTo>
                    <a:pt x="230" y="173"/>
                    <a:pt x="230" y="173"/>
                    <a:pt x="230" y="173"/>
                  </a:cubicBezTo>
                  <a:cubicBezTo>
                    <a:pt x="232" y="172"/>
                    <a:pt x="232" y="170"/>
                    <a:pt x="231" y="168"/>
                  </a:cubicBezTo>
                  <a:cubicBezTo>
                    <a:pt x="230" y="167"/>
                    <a:pt x="228" y="166"/>
                    <a:pt x="226" y="167"/>
                  </a:cubicBezTo>
                  <a:cubicBezTo>
                    <a:pt x="227" y="167"/>
                    <a:pt x="226" y="168"/>
                    <a:pt x="224" y="169"/>
                  </a:cubicBezTo>
                  <a:cubicBezTo>
                    <a:pt x="223" y="169"/>
                    <a:pt x="222" y="169"/>
                    <a:pt x="220" y="170"/>
                  </a:cubicBezTo>
                  <a:cubicBezTo>
                    <a:pt x="219" y="170"/>
                    <a:pt x="218" y="170"/>
                    <a:pt x="217" y="169"/>
                  </a:cubicBezTo>
                  <a:cubicBezTo>
                    <a:pt x="217" y="169"/>
                    <a:pt x="217" y="169"/>
                    <a:pt x="217" y="168"/>
                  </a:cubicBezTo>
                  <a:cubicBezTo>
                    <a:pt x="216" y="168"/>
                    <a:pt x="216" y="167"/>
                    <a:pt x="216" y="166"/>
                  </a:cubicBezTo>
                  <a:cubicBezTo>
                    <a:pt x="216" y="166"/>
                    <a:pt x="216" y="164"/>
                    <a:pt x="216" y="163"/>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2"/>
                    <a:pt x="216" y="162"/>
                    <a:pt x="216" y="162"/>
                  </a:cubicBezTo>
                  <a:cubicBezTo>
                    <a:pt x="216" y="161"/>
                    <a:pt x="216" y="161"/>
                    <a:pt x="216" y="161"/>
                  </a:cubicBezTo>
                  <a:cubicBezTo>
                    <a:pt x="216" y="161"/>
                    <a:pt x="216" y="161"/>
                    <a:pt x="216" y="161"/>
                  </a:cubicBezTo>
                  <a:cubicBezTo>
                    <a:pt x="217" y="160"/>
                    <a:pt x="219" y="158"/>
                    <a:pt x="221" y="156"/>
                  </a:cubicBezTo>
                  <a:cubicBezTo>
                    <a:pt x="223" y="154"/>
                    <a:pt x="226" y="153"/>
                    <a:pt x="229" y="151"/>
                  </a:cubicBezTo>
                  <a:cubicBezTo>
                    <a:pt x="236" y="148"/>
                    <a:pt x="243" y="144"/>
                    <a:pt x="250" y="141"/>
                  </a:cubicBezTo>
                  <a:cubicBezTo>
                    <a:pt x="258" y="137"/>
                    <a:pt x="266" y="134"/>
                    <a:pt x="275" y="130"/>
                  </a:cubicBezTo>
                  <a:cubicBezTo>
                    <a:pt x="283" y="126"/>
                    <a:pt x="292" y="122"/>
                    <a:pt x="301" y="117"/>
                  </a:cubicBezTo>
                  <a:cubicBezTo>
                    <a:pt x="310" y="112"/>
                    <a:pt x="318" y="107"/>
                    <a:pt x="327" y="101"/>
                  </a:cubicBezTo>
                  <a:cubicBezTo>
                    <a:pt x="335" y="95"/>
                    <a:pt x="344" y="87"/>
                    <a:pt x="350" y="79"/>
                  </a:cubicBezTo>
                  <a:cubicBezTo>
                    <a:pt x="356" y="71"/>
                    <a:pt x="361" y="61"/>
                    <a:pt x="362" y="51"/>
                  </a:cubicBezTo>
                  <a:cubicBezTo>
                    <a:pt x="362" y="49"/>
                    <a:pt x="362" y="48"/>
                    <a:pt x="362" y="47"/>
                  </a:cubicBezTo>
                  <a:cubicBezTo>
                    <a:pt x="362" y="45"/>
                    <a:pt x="362" y="45"/>
                    <a:pt x="362" y="45"/>
                  </a:cubicBezTo>
                  <a:cubicBezTo>
                    <a:pt x="362" y="45"/>
                    <a:pt x="362" y="45"/>
                    <a:pt x="362" y="45"/>
                  </a:cubicBezTo>
                  <a:lnTo>
                    <a:pt x="362" y="43"/>
                  </a:lnTo>
                  <a:close/>
                  <a:moveTo>
                    <a:pt x="109" y="135"/>
                  </a:moveTo>
                  <a:cubicBezTo>
                    <a:pt x="103" y="132"/>
                    <a:pt x="95" y="128"/>
                    <a:pt x="85" y="124"/>
                  </a:cubicBezTo>
                  <a:cubicBezTo>
                    <a:pt x="80" y="122"/>
                    <a:pt x="75" y="119"/>
                    <a:pt x="69" y="116"/>
                  </a:cubicBezTo>
                  <a:cubicBezTo>
                    <a:pt x="64" y="113"/>
                    <a:pt x="58" y="110"/>
                    <a:pt x="52" y="107"/>
                  </a:cubicBezTo>
                  <a:cubicBezTo>
                    <a:pt x="41" y="100"/>
                    <a:pt x="29" y="91"/>
                    <a:pt x="19" y="81"/>
                  </a:cubicBezTo>
                  <a:cubicBezTo>
                    <a:pt x="14" y="75"/>
                    <a:pt x="10" y="69"/>
                    <a:pt x="7" y="62"/>
                  </a:cubicBezTo>
                  <a:cubicBezTo>
                    <a:pt x="6" y="59"/>
                    <a:pt x="4" y="55"/>
                    <a:pt x="4" y="52"/>
                  </a:cubicBezTo>
                  <a:cubicBezTo>
                    <a:pt x="4" y="48"/>
                    <a:pt x="4" y="44"/>
                    <a:pt x="4" y="41"/>
                  </a:cubicBezTo>
                  <a:cubicBezTo>
                    <a:pt x="4" y="34"/>
                    <a:pt x="6" y="27"/>
                    <a:pt x="9" y="22"/>
                  </a:cubicBezTo>
                  <a:cubicBezTo>
                    <a:pt x="12" y="16"/>
                    <a:pt x="16" y="11"/>
                    <a:pt x="20" y="8"/>
                  </a:cubicBezTo>
                  <a:cubicBezTo>
                    <a:pt x="23" y="6"/>
                    <a:pt x="25" y="5"/>
                    <a:pt x="28" y="5"/>
                  </a:cubicBezTo>
                  <a:cubicBezTo>
                    <a:pt x="30" y="4"/>
                    <a:pt x="33" y="4"/>
                    <a:pt x="35" y="4"/>
                  </a:cubicBezTo>
                  <a:cubicBezTo>
                    <a:pt x="39" y="4"/>
                    <a:pt x="43" y="5"/>
                    <a:pt x="46" y="7"/>
                  </a:cubicBezTo>
                  <a:cubicBezTo>
                    <a:pt x="49" y="8"/>
                    <a:pt x="50" y="10"/>
                    <a:pt x="51" y="11"/>
                  </a:cubicBezTo>
                  <a:cubicBezTo>
                    <a:pt x="53" y="13"/>
                    <a:pt x="53" y="13"/>
                    <a:pt x="53" y="13"/>
                  </a:cubicBezTo>
                  <a:cubicBezTo>
                    <a:pt x="53" y="13"/>
                    <a:pt x="52" y="13"/>
                    <a:pt x="51" y="11"/>
                  </a:cubicBezTo>
                  <a:cubicBezTo>
                    <a:pt x="50" y="10"/>
                    <a:pt x="48" y="9"/>
                    <a:pt x="45" y="7"/>
                  </a:cubicBezTo>
                  <a:cubicBezTo>
                    <a:pt x="43" y="6"/>
                    <a:pt x="39" y="5"/>
                    <a:pt x="35" y="5"/>
                  </a:cubicBezTo>
                  <a:cubicBezTo>
                    <a:pt x="31" y="5"/>
                    <a:pt x="26" y="7"/>
                    <a:pt x="22" y="10"/>
                  </a:cubicBezTo>
                  <a:cubicBezTo>
                    <a:pt x="18" y="13"/>
                    <a:pt x="14" y="18"/>
                    <a:pt x="12" y="23"/>
                  </a:cubicBezTo>
                  <a:cubicBezTo>
                    <a:pt x="9" y="29"/>
                    <a:pt x="8" y="35"/>
                    <a:pt x="8" y="41"/>
                  </a:cubicBezTo>
                  <a:cubicBezTo>
                    <a:pt x="8" y="45"/>
                    <a:pt x="8" y="48"/>
                    <a:pt x="8" y="51"/>
                  </a:cubicBezTo>
                  <a:cubicBezTo>
                    <a:pt x="9" y="54"/>
                    <a:pt x="9" y="57"/>
                    <a:pt x="11" y="61"/>
                  </a:cubicBezTo>
                  <a:cubicBezTo>
                    <a:pt x="13" y="67"/>
                    <a:pt x="17" y="73"/>
                    <a:pt x="22" y="78"/>
                  </a:cubicBezTo>
                  <a:cubicBezTo>
                    <a:pt x="27" y="83"/>
                    <a:pt x="32" y="88"/>
                    <a:pt x="38" y="92"/>
                  </a:cubicBezTo>
                  <a:cubicBezTo>
                    <a:pt x="43" y="96"/>
                    <a:pt x="49" y="100"/>
                    <a:pt x="54" y="104"/>
                  </a:cubicBezTo>
                  <a:cubicBezTo>
                    <a:pt x="60" y="107"/>
                    <a:pt x="66" y="110"/>
                    <a:pt x="71" y="113"/>
                  </a:cubicBezTo>
                  <a:cubicBezTo>
                    <a:pt x="76" y="116"/>
                    <a:pt x="81" y="119"/>
                    <a:pt x="86" y="122"/>
                  </a:cubicBezTo>
                  <a:cubicBezTo>
                    <a:pt x="96" y="127"/>
                    <a:pt x="103" y="131"/>
                    <a:pt x="109" y="134"/>
                  </a:cubicBezTo>
                  <a:cubicBezTo>
                    <a:pt x="114" y="137"/>
                    <a:pt x="118" y="139"/>
                    <a:pt x="118" y="139"/>
                  </a:cubicBezTo>
                  <a:cubicBezTo>
                    <a:pt x="118" y="139"/>
                    <a:pt x="114" y="137"/>
                    <a:pt x="109" y="135"/>
                  </a:cubicBezTo>
                  <a:close/>
                  <a:moveTo>
                    <a:pt x="118" y="128"/>
                  </a:moveTo>
                  <a:cubicBezTo>
                    <a:pt x="111" y="124"/>
                    <a:pt x="103" y="120"/>
                    <a:pt x="95" y="115"/>
                  </a:cubicBezTo>
                  <a:cubicBezTo>
                    <a:pt x="87" y="111"/>
                    <a:pt x="78" y="106"/>
                    <a:pt x="70" y="101"/>
                  </a:cubicBezTo>
                  <a:cubicBezTo>
                    <a:pt x="62" y="97"/>
                    <a:pt x="54" y="91"/>
                    <a:pt x="47" y="86"/>
                  </a:cubicBezTo>
                  <a:cubicBezTo>
                    <a:pt x="39" y="80"/>
                    <a:pt x="33" y="74"/>
                    <a:pt x="28" y="67"/>
                  </a:cubicBezTo>
                  <a:cubicBezTo>
                    <a:pt x="23" y="60"/>
                    <a:pt x="20" y="53"/>
                    <a:pt x="20" y="46"/>
                  </a:cubicBezTo>
                  <a:cubicBezTo>
                    <a:pt x="20" y="38"/>
                    <a:pt x="21" y="31"/>
                    <a:pt x="24" y="25"/>
                  </a:cubicBezTo>
                  <a:cubicBezTo>
                    <a:pt x="25" y="22"/>
                    <a:pt x="27" y="20"/>
                    <a:pt x="29" y="19"/>
                  </a:cubicBezTo>
                  <a:cubicBezTo>
                    <a:pt x="30" y="17"/>
                    <a:pt x="32" y="17"/>
                    <a:pt x="34" y="16"/>
                  </a:cubicBezTo>
                  <a:cubicBezTo>
                    <a:pt x="39" y="16"/>
                    <a:pt x="43" y="18"/>
                    <a:pt x="46" y="22"/>
                  </a:cubicBezTo>
                  <a:cubicBezTo>
                    <a:pt x="50" y="25"/>
                    <a:pt x="52" y="29"/>
                    <a:pt x="53" y="33"/>
                  </a:cubicBezTo>
                  <a:cubicBezTo>
                    <a:pt x="55" y="36"/>
                    <a:pt x="55" y="40"/>
                    <a:pt x="56" y="42"/>
                  </a:cubicBezTo>
                  <a:cubicBezTo>
                    <a:pt x="56" y="44"/>
                    <a:pt x="57" y="45"/>
                    <a:pt x="57" y="45"/>
                  </a:cubicBezTo>
                  <a:cubicBezTo>
                    <a:pt x="57" y="45"/>
                    <a:pt x="57" y="45"/>
                    <a:pt x="57" y="45"/>
                  </a:cubicBezTo>
                  <a:cubicBezTo>
                    <a:pt x="57" y="46"/>
                    <a:pt x="58" y="48"/>
                    <a:pt x="59" y="48"/>
                  </a:cubicBezTo>
                  <a:cubicBezTo>
                    <a:pt x="61" y="48"/>
                    <a:pt x="62" y="47"/>
                    <a:pt x="63" y="46"/>
                  </a:cubicBezTo>
                  <a:cubicBezTo>
                    <a:pt x="70" y="76"/>
                    <a:pt x="90" y="98"/>
                    <a:pt x="124" y="131"/>
                  </a:cubicBezTo>
                  <a:cubicBezTo>
                    <a:pt x="122" y="130"/>
                    <a:pt x="120" y="129"/>
                    <a:pt x="118" y="128"/>
                  </a:cubicBezTo>
                  <a:close/>
                  <a:moveTo>
                    <a:pt x="193" y="152"/>
                  </a:moveTo>
                  <a:cubicBezTo>
                    <a:pt x="163" y="155"/>
                    <a:pt x="163" y="155"/>
                    <a:pt x="163" y="155"/>
                  </a:cubicBezTo>
                  <a:cubicBezTo>
                    <a:pt x="191" y="158"/>
                    <a:pt x="191" y="158"/>
                    <a:pt x="191" y="158"/>
                  </a:cubicBezTo>
                  <a:cubicBezTo>
                    <a:pt x="193" y="164"/>
                    <a:pt x="197" y="182"/>
                    <a:pt x="193" y="211"/>
                  </a:cubicBezTo>
                  <a:cubicBezTo>
                    <a:pt x="210" y="213"/>
                    <a:pt x="210" y="213"/>
                    <a:pt x="210" y="213"/>
                  </a:cubicBezTo>
                  <a:cubicBezTo>
                    <a:pt x="193" y="214"/>
                    <a:pt x="193" y="214"/>
                    <a:pt x="193" y="214"/>
                  </a:cubicBezTo>
                  <a:cubicBezTo>
                    <a:pt x="193" y="214"/>
                    <a:pt x="193" y="214"/>
                    <a:pt x="193" y="214"/>
                  </a:cubicBezTo>
                  <a:cubicBezTo>
                    <a:pt x="153" y="217"/>
                    <a:pt x="153" y="217"/>
                    <a:pt x="153" y="217"/>
                  </a:cubicBezTo>
                  <a:cubicBezTo>
                    <a:pt x="192" y="219"/>
                    <a:pt x="192" y="219"/>
                    <a:pt x="192" y="219"/>
                  </a:cubicBezTo>
                  <a:cubicBezTo>
                    <a:pt x="193" y="227"/>
                    <a:pt x="195" y="251"/>
                    <a:pt x="193" y="268"/>
                  </a:cubicBezTo>
                  <a:cubicBezTo>
                    <a:pt x="162" y="271"/>
                    <a:pt x="162" y="271"/>
                    <a:pt x="162" y="271"/>
                  </a:cubicBezTo>
                  <a:cubicBezTo>
                    <a:pt x="192" y="273"/>
                    <a:pt x="192" y="273"/>
                    <a:pt x="192" y="273"/>
                  </a:cubicBezTo>
                  <a:cubicBezTo>
                    <a:pt x="190" y="285"/>
                    <a:pt x="195" y="293"/>
                    <a:pt x="201" y="298"/>
                  </a:cubicBezTo>
                  <a:cubicBezTo>
                    <a:pt x="227" y="300"/>
                    <a:pt x="227" y="300"/>
                    <a:pt x="227" y="300"/>
                  </a:cubicBezTo>
                  <a:cubicBezTo>
                    <a:pt x="201" y="301"/>
                    <a:pt x="201" y="301"/>
                    <a:pt x="201" y="301"/>
                  </a:cubicBezTo>
                  <a:cubicBezTo>
                    <a:pt x="134" y="303"/>
                    <a:pt x="134" y="303"/>
                    <a:pt x="134" y="303"/>
                  </a:cubicBezTo>
                  <a:cubicBezTo>
                    <a:pt x="211" y="305"/>
                    <a:pt x="211" y="305"/>
                    <a:pt x="211" y="305"/>
                  </a:cubicBezTo>
                  <a:cubicBezTo>
                    <a:pt x="211" y="305"/>
                    <a:pt x="212" y="305"/>
                    <a:pt x="212" y="306"/>
                  </a:cubicBezTo>
                  <a:cubicBezTo>
                    <a:pt x="216" y="308"/>
                    <a:pt x="218" y="311"/>
                    <a:pt x="219" y="314"/>
                  </a:cubicBezTo>
                  <a:cubicBezTo>
                    <a:pt x="253" y="316"/>
                    <a:pt x="253" y="316"/>
                    <a:pt x="253" y="316"/>
                  </a:cubicBezTo>
                  <a:cubicBezTo>
                    <a:pt x="176" y="318"/>
                    <a:pt x="176" y="318"/>
                    <a:pt x="176" y="318"/>
                  </a:cubicBezTo>
                  <a:cubicBezTo>
                    <a:pt x="115" y="320"/>
                    <a:pt x="115" y="320"/>
                    <a:pt x="115" y="320"/>
                  </a:cubicBezTo>
                  <a:cubicBezTo>
                    <a:pt x="222" y="323"/>
                    <a:pt x="222" y="323"/>
                    <a:pt x="222" y="323"/>
                  </a:cubicBezTo>
                  <a:cubicBezTo>
                    <a:pt x="224" y="329"/>
                    <a:pt x="228" y="343"/>
                    <a:pt x="222" y="363"/>
                  </a:cubicBezTo>
                  <a:cubicBezTo>
                    <a:pt x="253" y="364"/>
                    <a:pt x="253" y="364"/>
                    <a:pt x="253" y="364"/>
                  </a:cubicBezTo>
                  <a:cubicBezTo>
                    <a:pt x="217" y="365"/>
                    <a:pt x="217" y="365"/>
                    <a:pt x="217" y="365"/>
                  </a:cubicBezTo>
                  <a:cubicBezTo>
                    <a:pt x="107" y="368"/>
                    <a:pt x="107" y="368"/>
                    <a:pt x="107" y="368"/>
                  </a:cubicBezTo>
                  <a:cubicBezTo>
                    <a:pt x="223" y="371"/>
                    <a:pt x="223" y="371"/>
                    <a:pt x="223" y="371"/>
                  </a:cubicBezTo>
                  <a:cubicBezTo>
                    <a:pt x="226" y="380"/>
                    <a:pt x="231" y="398"/>
                    <a:pt x="223" y="415"/>
                  </a:cubicBezTo>
                  <a:cubicBezTo>
                    <a:pt x="181" y="415"/>
                    <a:pt x="181" y="415"/>
                    <a:pt x="181" y="415"/>
                  </a:cubicBezTo>
                  <a:cubicBezTo>
                    <a:pt x="98" y="415"/>
                    <a:pt x="98" y="415"/>
                    <a:pt x="98" y="415"/>
                  </a:cubicBezTo>
                  <a:cubicBezTo>
                    <a:pt x="98" y="414"/>
                    <a:pt x="97" y="413"/>
                    <a:pt x="97" y="411"/>
                  </a:cubicBezTo>
                  <a:cubicBezTo>
                    <a:pt x="97" y="407"/>
                    <a:pt x="97" y="402"/>
                    <a:pt x="97" y="397"/>
                  </a:cubicBezTo>
                  <a:cubicBezTo>
                    <a:pt x="97" y="396"/>
                    <a:pt x="97" y="394"/>
                    <a:pt x="97" y="393"/>
                  </a:cubicBezTo>
                  <a:cubicBezTo>
                    <a:pt x="97" y="392"/>
                    <a:pt x="98" y="390"/>
                    <a:pt x="98" y="389"/>
                  </a:cubicBezTo>
                  <a:cubicBezTo>
                    <a:pt x="98" y="388"/>
                    <a:pt x="98" y="387"/>
                    <a:pt x="99" y="386"/>
                  </a:cubicBezTo>
                  <a:cubicBezTo>
                    <a:pt x="99" y="385"/>
                    <a:pt x="99" y="383"/>
                    <a:pt x="99" y="383"/>
                  </a:cubicBezTo>
                  <a:cubicBezTo>
                    <a:pt x="100" y="382"/>
                    <a:pt x="100" y="381"/>
                    <a:pt x="100" y="380"/>
                  </a:cubicBezTo>
                  <a:cubicBezTo>
                    <a:pt x="101" y="379"/>
                    <a:pt x="101" y="379"/>
                    <a:pt x="101" y="378"/>
                  </a:cubicBezTo>
                  <a:cubicBezTo>
                    <a:pt x="102" y="377"/>
                    <a:pt x="102" y="376"/>
                    <a:pt x="102" y="376"/>
                  </a:cubicBezTo>
                  <a:cubicBezTo>
                    <a:pt x="102" y="376"/>
                    <a:pt x="102" y="377"/>
                    <a:pt x="101" y="378"/>
                  </a:cubicBezTo>
                  <a:cubicBezTo>
                    <a:pt x="101" y="378"/>
                    <a:pt x="100" y="379"/>
                    <a:pt x="100" y="380"/>
                  </a:cubicBezTo>
                  <a:cubicBezTo>
                    <a:pt x="99" y="380"/>
                    <a:pt x="99" y="381"/>
                    <a:pt x="98" y="382"/>
                  </a:cubicBezTo>
                  <a:cubicBezTo>
                    <a:pt x="98" y="383"/>
                    <a:pt x="98" y="384"/>
                    <a:pt x="97" y="385"/>
                  </a:cubicBezTo>
                  <a:cubicBezTo>
                    <a:pt x="97" y="386"/>
                    <a:pt x="96" y="387"/>
                    <a:pt x="96" y="389"/>
                  </a:cubicBezTo>
                  <a:cubicBezTo>
                    <a:pt x="95" y="390"/>
                    <a:pt x="95" y="391"/>
                    <a:pt x="95" y="392"/>
                  </a:cubicBezTo>
                  <a:cubicBezTo>
                    <a:pt x="94" y="394"/>
                    <a:pt x="94" y="395"/>
                    <a:pt x="94" y="396"/>
                  </a:cubicBezTo>
                  <a:cubicBezTo>
                    <a:pt x="93" y="402"/>
                    <a:pt x="92" y="407"/>
                    <a:pt x="92" y="411"/>
                  </a:cubicBezTo>
                  <a:cubicBezTo>
                    <a:pt x="92" y="413"/>
                    <a:pt x="92" y="414"/>
                    <a:pt x="92" y="415"/>
                  </a:cubicBezTo>
                  <a:cubicBezTo>
                    <a:pt x="89" y="415"/>
                    <a:pt x="89" y="415"/>
                    <a:pt x="89" y="415"/>
                  </a:cubicBezTo>
                  <a:cubicBezTo>
                    <a:pt x="89" y="371"/>
                    <a:pt x="106" y="368"/>
                    <a:pt x="106" y="368"/>
                  </a:cubicBezTo>
                  <a:cubicBezTo>
                    <a:pt x="106" y="368"/>
                    <a:pt x="106" y="344"/>
                    <a:pt x="106" y="333"/>
                  </a:cubicBezTo>
                  <a:cubicBezTo>
                    <a:pt x="106" y="323"/>
                    <a:pt x="107" y="320"/>
                    <a:pt x="113" y="320"/>
                  </a:cubicBezTo>
                  <a:cubicBezTo>
                    <a:pt x="113" y="320"/>
                    <a:pt x="113" y="304"/>
                    <a:pt x="118" y="304"/>
                  </a:cubicBezTo>
                  <a:cubicBezTo>
                    <a:pt x="143" y="304"/>
                    <a:pt x="160" y="279"/>
                    <a:pt x="160" y="268"/>
                  </a:cubicBezTo>
                  <a:cubicBezTo>
                    <a:pt x="160" y="256"/>
                    <a:pt x="160" y="262"/>
                    <a:pt x="160" y="242"/>
                  </a:cubicBezTo>
                  <a:cubicBezTo>
                    <a:pt x="160" y="222"/>
                    <a:pt x="148" y="217"/>
                    <a:pt x="148" y="217"/>
                  </a:cubicBezTo>
                  <a:cubicBezTo>
                    <a:pt x="148" y="217"/>
                    <a:pt x="160" y="211"/>
                    <a:pt x="160" y="197"/>
                  </a:cubicBezTo>
                  <a:cubicBezTo>
                    <a:pt x="160" y="184"/>
                    <a:pt x="160" y="155"/>
                    <a:pt x="160" y="155"/>
                  </a:cubicBezTo>
                  <a:cubicBezTo>
                    <a:pt x="94" y="89"/>
                    <a:pt x="68" y="71"/>
                    <a:pt x="68" y="15"/>
                  </a:cubicBezTo>
                  <a:cubicBezTo>
                    <a:pt x="181" y="15"/>
                    <a:pt x="181" y="15"/>
                    <a:pt x="181" y="15"/>
                  </a:cubicBezTo>
                  <a:cubicBezTo>
                    <a:pt x="250" y="15"/>
                    <a:pt x="250" y="15"/>
                    <a:pt x="250" y="15"/>
                  </a:cubicBezTo>
                  <a:cubicBezTo>
                    <a:pt x="250" y="16"/>
                    <a:pt x="250" y="18"/>
                    <a:pt x="250" y="20"/>
                  </a:cubicBezTo>
                  <a:cubicBezTo>
                    <a:pt x="75" y="23"/>
                    <a:pt x="75" y="23"/>
                    <a:pt x="75" y="23"/>
                  </a:cubicBezTo>
                  <a:cubicBezTo>
                    <a:pt x="250" y="25"/>
                    <a:pt x="250" y="25"/>
                    <a:pt x="250" y="25"/>
                  </a:cubicBezTo>
                  <a:cubicBezTo>
                    <a:pt x="250" y="30"/>
                    <a:pt x="250" y="37"/>
                    <a:pt x="250" y="46"/>
                  </a:cubicBezTo>
                  <a:cubicBezTo>
                    <a:pt x="250" y="47"/>
                    <a:pt x="250" y="48"/>
                    <a:pt x="250" y="49"/>
                  </a:cubicBezTo>
                  <a:cubicBezTo>
                    <a:pt x="100" y="51"/>
                    <a:pt x="100" y="51"/>
                    <a:pt x="100" y="51"/>
                  </a:cubicBezTo>
                  <a:cubicBezTo>
                    <a:pt x="249" y="54"/>
                    <a:pt x="249" y="54"/>
                    <a:pt x="249" y="54"/>
                  </a:cubicBezTo>
                  <a:cubicBezTo>
                    <a:pt x="244" y="91"/>
                    <a:pt x="204" y="140"/>
                    <a:pt x="193" y="152"/>
                  </a:cubicBezTo>
                  <a:close/>
                  <a:moveTo>
                    <a:pt x="223" y="134"/>
                  </a:moveTo>
                  <a:cubicBezTo>
                    <a:pt x="220" y="137"/>
                    <a:pt x="218" y="139"/>
                    <a:pt x="218" y="139"/>
                  </a:cubicBezTo>
                  <a:cubicBezTo>
                    <a:pt x="218" y="139"/>
                    <a:pt x="220" y="137"/>
                    <a:pt x="223" y="134"/>
                  </a:cubicBezTo>
                  <a:cubicBezTo>
                    <a:pt x="226" y="131"/>
                    <a:pt x="230" y="127"/>
                    <a:pt x="235" y="122"/>
                  </a:cubicBezTo>
                  <a:cubicBezTo>
                    <a:pt x="237" y="119"/>
                    <a:pt x="240" y="117"/>
                    <a:pt x="243" y="114"/>
                  </a:cubicBezTo>
                  <a:cubicBezTo>
                    <a:pt x="246" y="111"/>
                    <a:pt x="249" y="108"/>
                    <a:pt x="252" y="104"/>
                  </a:cubicBezTo>
                  <a:cubicBezTo>
                    <a:pt x="255" y="101"/>
                    <a:pt x="258" y="98"/>
                    <a:pt x="261" y="94"/>
                  </a:cubicBezTo>
                  <a:cubicBezTo>
                    <a:pt x="262" y="93"/>
                    <a:pt x="264" y="91"/>
                    <a:pt x="265" y="89"/>
                  </a:cubicBezTo>
                  <a:cubicBezTo>
                    <a:pt x="267" y="87"/>
                    <a:pt x="268" y="86"/>
                    <a:pt x="270" y="84"/>
                  </a:cubicBezTo>
                  <a:cubicBezTo>
                    <a:pt x="271" y="82"/>
                    <a:pt x="273" y="80"/>
                    <a:pt x="274" y="78"/>
                  </a:cubicBezTo>
                  <a:cubicBezTo>
                    <a:pt x="276" y="75"/>
                    <a:pt x="276" y="75"/>
                    <a:pt x="276" y="75"/>
                  </a:cubicBezTo>
                  <a:cubicBezTo>
                    <a:pt x="278" y="72"/>
                    <a:pt x="278" y="72"/>
                    <a:pt x="278" y="72"/>
                  </a:cubicBezTo>
                  <a:cubicBezTo>
                    <a:pt x="281" y="69"/>
                    <a:pt x="283" y="65"/>
                    <a:pt x="285" y="61"/>
                  </a:cubicBezTo>
                  <a:cubicBezTo>
                    <a:pt x="286" y="59"/>
                    <a:pt x="286" y="57"/>
                    <a:pt x="287" y="55"/>
                  </a:cubicBezTo>
                  <a:cubicBezTo>
                    <a:pt x="288" y="53"/>
                    <a:pt x="289" y="51"/>
                    <a:pt x="289" y="49"/>
                  </a:cubicBezTo>
                  <a:cubicBezTo>
                    <a:pt x="290" y="47"/>
                    <a:pt x="290" y="45"/>
                    <a:pt x="291" y="43"/>
                  </a:cubicBezTo>
                  <a:cubicBezTo>
                    <a:pt x="291" y="42"/>
                    <a:pt x="291" y="42"/>
                    <a:pt x="292" y="41"/>
                  </a:cubicBezTo>
                  <a:cubicBezTo>
                    <a:pt x="292" y="40"/>
                    <a:pt x="292" y="39"/>
                    <a:pt x="292" y="38"/>
                  </a:cubicBezTo>
                  <a:cubicBezTo>
                    <a:pt x="293" y="36"/>
                    <a:pt x="293" y="35"/>
                    <a:pt x="293" y="33"/>
                  </a:cubicBezTo>
                  <a:cubicBezTo>
                    <a:pt x="293" y="31"/>
                    <a:pt x="293" y="30"/>
                    <a:pt x="294" y="29"/>
                  </a:cubicBezTo>
                  <a:cubicBezTo>
                    <a:pt x="294" y="26"/>
                    <a:pt x="294" y="23"/>
                    <a:pt x="294" y="21"/>
                  </a:cubicBezTo>
                  <a:cubicBezTo>
                    <a:pt x="295" y="17"/>
                    <a:pt x="295" y="15"/>
                    <a:pt x="295" y="15"/>
                  </a:cubicBezTo>
                  <a:cubicBezTo>
                    <a:pt x="295" y="15"/>
                    <a:pt x="295" y="17"/>
                    <a:pt x="295" y="21"/>
                  </a:cubicBezTo>
                  <a:cubicBezTo>
                    <a:pt x="295" y="23"/>
                    <a:pt x="295" y="26"/>
                    <a:pt x="294" y="29"/>
                  </a:cubicBezTo>
                  <a:cubicBezTo>
                    <a:pt x="294" y="30"/>
                    <a:pt x="294" y="32"/>
                    <a:pt x="294" y="33"/>
                  </a:cubicBezTo>
                  <a:cubicBezTo>
                    <a:pt x="294" y="35"/>
                    <a:pt x="294" y="36"/>
                    <a:pt x="293" y="38"/>
                  </a:cubicBezTo>
                  <a:cubicBezTo>
                    <a:pt x="293" y="39"/>
                    <a:pt x="293" y="40"/>
                    <a:pt x="293" y="41"/>
                  </a:cubicBezTo>
                  <a:cubicBezTo>
                    <a:pt x="293" y="42"/>
                    <a:pt x="293" y="43"/>
                    <a:pt x="292" y="44"/>
                  </a:cubicBezTo>
                  <a:cubicBezTo>
                    <a:pt x="292" y="46"/>
                    <a:pt x="292" y="48"/>
                    <a:pt x="291" y="49"/>
                  </a:cubicBezTo>
                  <a:cubicBezTo>
                    <a:pt x="290" y="51"/>
                    <a:pt x="290" y="53"/>
                    <a:pt x="289" y="55"/>
                  </a:cubicBezTo>
                  <a:cubicBezTo>
                    <a:pt x="288" y="57"/>
                    <a:pt x="287" y="59"/>
                    <a:pt x="286" y="61"/>
                  </a:cubicBezTo>
                  <a:cubicBezTo>
                    <a:pt x="284" y="65"/>
                    <a:pt x="282" y="70"/>
                    <a:pt x="280" y="74"/>
                  </a:cubicBezTo>
                  <a:cubicBezTo>
                    <a:pt x="279" y="74"/>
                    <a:pt x="278" y="75"/>
                    <a:pt x="278" y="76"/>
                  </a:cubicBezTo>
                  <a:cubicBezTo>
                    <a:pt x="276" y="79"/>
                    <a:pt x="276" y="79"/>
                    <a:pt x="276" y="79"/>
                  </a:cubicBezTo>
                  <a:cubicBezTo>
                    <a:pt x="274" y="81"/>
                    <a:pt x="273" y="83"/>
                    <a:pt x="271" y="85"/>
                  </a:cubicBezTo>
                  <a:cubicBezTo>
                    <a:pt x="270" y="87"/>
                    <a:pt x="268" y="89"/>
                    <a:pt x="267" y="91"/>
                  </a:cubicBezTo>
                  <a:cubicBezTo>
                    <a:pt x="265" y="92"/>
                    <a:pt x="264" y="94"/>
                    <a:pt x="262" y="96"/>
                  </a:cubicBezTo>
                  <a:cubicBezTo>
                    <a:pt x="259" y="99"/>
                    <a:pt x="256" y="103"/>
                    <a:pt x="253" y="106"/>
                  </a:cubicBezTo>
                  <a:cubicBezTo>
                    <a:pt x="247" y="112"/>
                    <a:pt x="241" y="118"/>
                    <a:pt x="236" y="123"/>
                  </a:cubicBezTo>
                  <a:cubicBezTo>
                    <a:pt x="231" y="128"/>
                    <a:pt x="226" y="132"/>
                    <a:pt x="223" y="134"/>
                  </a:cubicBezTo>
                  <a:close/>
                  <a:moveTo>
                    <a:pt x="337" y="72"/>
                  </a:moveTo>
                  <a:cubicBezTo>
                    <a:pt x="337" y="73"/>
                    <a:pt x="336" y="75"/>
                    <a:pt x="335" y="76"/>
                  </a:cubicBezTo>
                  <a:cubicBezTo>
                    <a:pt x="334" y="78"/>
                    <a:pt x="332" y="79"/>
                    <a:pt x="331" y="81"/>
                  </a:cubicBezTo>
                  <a:cubicBezTo>
                    <a:pt x="329" y="83"/>
                    <a:pt x="327" y="85"/>
                    <a:pt x="326" y="87"/>
                  </a:cubicBezTo>
                  <a:cubicBezTo>
                    <a:pt x="324" y="88"/>
                    <a:pt x="322" y="90"/>
                    <a:pt x="319" y="92"/>
                  </a:cubicBezTo>
                  <a:cubicBezTo>
                    <a:pt x="317" y="94"/>
                    <a:pt x="315" y="96"/>
                    <a:pt x="312" y="98"/>
                  </a:cubicBezTo>
                  <a:cubicBezTo>
                    <a:pt x="310" y="99"/>
                    <a:pt x="307" y="101"/>
                    <a:pt x="305" y="103"/>
                  </a:cubicBezTo>
                  <a:cubicBezTo>
                    <a:pt x="302" y="104"/>
                    <a:pt x="299" y="106"/>
                    <a:pt x="297" y="108"/>
                  </a:cubicBezTo>
                  <a:cubicBezTo>
                    <a:pt x="294" y="109"/>
                    <a:pt x="291" y="111"/>
                    <a:pt x="289" y="112"/>
                  </a:cubicBezTo>
                  <a:cubicBezTo>
                    <a:pt x="284" y="115"/>
                    <a:pt x="279" y="117"/>
                    <a:pt x="275" y="119"/>
                  </a:cubicBezTo>
                  <a:cubicBezTo>
                    <a:pt x="271" y="121"/>
                    <a:pt x="267" y="122"/>
                    <a:pt x="264" y="123"/>
                  </a:cubicBezTo>
                  <a:cubicBezTo>
                    <a:pt x="262" y="124"/>
                    <a:pt x="261" y="125"/>
                    <a:pt x="261" y="125"/>
                  </a:cubicBezTo>
                  <a:cubicBezTo>
                    <a:pt x="261" y="125"/>
                    <a:pt x="262" y="124"/>
                    <a:pt x="264" y="122"/>
                  </a:cubicBezTo>
                  <a:cubicBezTo>
                    <a:pt x="266" y="121"/>
                    <a:pt x="270" y="119"/>
                    <a:pt x="274" y="117"/>
                  </a:cubicBezTo>
                  <a:cubicBezTo>
                    <a:pt x="278" y="114"/>
                    <a:pt x="282" y="112"/>
                    <a:pt x="287" y="109"/>
                  </a:cubicBezTo>
                  <a:cubicBezTo>
                    <a:pt x="289" y="107"/>
                    <a:pt x="292" y="106"/>
                    <a:pt x="295" y="104"/>
                  </a:cubicBezTo>
                  <a:cubicBezTo>
                    <a:pt x="297" y="102"/>
                    <a:pt x="300" y="101"/>
                    <a:pt x="302" y="99"/>
                  </a:cubicBezTo>
                  <a:cubicBezTo>
                    <a:pt x="305" y="98"/>
                    <a:pt x="307" y="96"/>
                    <a:pt x="310" y="94"/>
                  </a:cubicBezTo>
                  <a:cubicBezTo>
                    <a:pt x="312" y="92"/>
                    <a:pt x="315" y="91"/>
                    <a:pt x="317" y="89"/>
                  </a:cubicBezTo>
                  <a:cubicBezTo>
                    <a:pt x="319" y="87"/>
                    <a:pt x="321" y="86"/>
                    <a:pt x="323" y="84"/>
                  </a:cubicBezTo>
                  <a:cubicBezTo>
                    <a:pt x="325" y="82"/>
                    <a:pt x="327" y="81"/>
                    <a:pt x="329" y="79"/>
                  </a:cubicBezTo>
                  <a:cubicBezTo>
                    <a:pt x="331" y="78"/>
                    <a:pt x="332" y="76"/>
                    <a:pt x="333" y="75"/>
                  </a:cubicBezTo>
                  <a:cubicBezTo>
                    <a:pt x="335" y="74"/>
                    <a:pt x="336" y="73"/>
                    <a:pt x="337" y="72"/>
                  </a:cubicBezTo>
                  <a:cubicBezTo>
                    <a:pt x="339" y="70"/>
                    <a:pt x="340" y="69"/>
                    <a:pt x="340" y="69"/>
                  </a:cubicBezTo>
                  <a:cubicBezTo>
                    <a:pt x="340" y="69"/>
                    <a:pt x="339" y="70"/>
                    <a:pt x="337" y="72"/>
                  </a:cubicBezTo>
                  <a:close/>
                  <a:moveTo>
                    <a:pt x="335" y="67"/>
                  </a:moveTo>
                  <a:cubicBezTo>
                    <a:pt x="330" y="74"/>
                    <a:pt x="323" y="80"/>
                    <a:pt x="316" y="86"/>
                  </a:cubicBezTo>
                  <a:cubicBezTo>
                    <a:pt x="308" y="91"/>
                    <a:pt x="300" y="97"/>
                    <a:pt x="292" y="101"/>
                  </a:cubicBezTo>
                  <a:cubicBezTo>
                    <a:pt x="284" y="106"/>
                    <a:pt x="276" y="111"/>
                    <a:pt x="268" y="115"/>
                  </a:cubicBezTo>
                  <a:cubicBezTo>
                    <a:pt x="260" y="120"/>
                    <a:pt x="252" y="124"/>
                    <a:pt x="244" y="128"/>
                  </a:cubicBezTo>
                  <a:cubicBezTo>
                    <a:pt x="242" y="129"/>
                    <a:pt x="241" y="130"/>
                    <a:pt x="239" y="131"/>
                  </a:cubicBezTo>
                  <a:cubicBezTo>
                    <a:pt x="269" y="101"/>
                    <a:pt x="288" y="81"/>
                    <a:pt x="297" y="55"/>
                  </a:cubicBezTo>
                  <a:cubicBezTo>
                    <a:pt x="297" y="55"/>
                    <a:pt x="297" y="55"/>
                    <a:pt x="297" y="55"/>
                  </a:cubicBezTo>
                  <a:cubicBezTo>
                    <a:pt x="297" y="55"/>
                    <a:pt x="297" y="55"/>
                    <a:pt x="297" y="55"/>
                  </a:cubicBezTo>
                  <a:cubicBezTo>
                    <a:pt x="298" y="52"/>
                    <a:pt x="299" y="49"/>
                    <a:pt x="300" y="46"/>
                  </a:cubicBezTo>
                  <a:cubicBezTo>
                    <a:pt x="300" y="47"/>
                    <a:pt x="301" y="48"/>
                    <a:pt x="302" y="48"/>
                  </a:cubicBezTo>
                  <a:cubicBezTo>
                    <a:pt x="304" y="48"/>
                    <a:pt x="305" y="47"/>
                    <a:pt x="306" y="45"/>
                  </a:cubicBezTo>
                  <a:cubicBezTo>
                    <a:pt x="306" y="45"/>
                    <a:pt x="306" y="45"/>
                    <a:pt x="306" y="45"/>
                  </a:cubicBezTo>
                  <a:cubicBezTo>
                    <a:pt x="306" y="45"/>
                    <a:pt x="306" y="44"/>
                    <a:pt x="306" y="42"/>
                  </a:cubicBezTo>
                  <a:cubicBezTo>
                    <a:pt x="307" y="40"/>
                    <a:pt x="308" y="36"/>
                    <a:pt x="309" y="33"/>
                  </a:cubicBezTo>
                  <a:cubicBezTo>
                    <a:pt x="310" y="29"/>
                    <a:pt x="313" y="25"/>
                    <a:pt x="316" y="22"/>
                  </a:cubicBezTo>
                  <a:cubicBezTo>
                    <a:pt x="319" y="18"/>
                    <a:pt x="324" y="16"/>
                    <a:pt x="328" y="16"/>
                  </a:cubicBezTo>
                  <a:cubicBezTo>
                    <a:pt x="330" y="17"/>
                    <a:pt x="332" y="17"/>
                    <a:pt x="334" y="19"/>
                  </a:cubicBezTo>
                  <a:cubicBezTo>
                    <a:pt x="336" y="20"/>
                    <a:pt x="337" y="22"/>
                    <a:pt x="339" y="25"/>
                  </a:cubicBezTo>
                  <a:cubicBezTo>
                    <a:pt x="342" y="31"/>
                    <a:pt x="343" y="38"/>
                    <a:pt x="343" y="46"/>
                  </a:cubicBezTo>
                  <a:cubicBezTo>
                    <a:pt x="343" y="53"/>
                    <a:pt x="340" y="60"/>
                    <a:pt x="335" y="67"/>
                  </a:cubicBezTo>
                  <a:close/>
                  <a:moveTo>
                    <a:pt x="355" y="30"/>
                  </a:moveTo>
                  <a:cubicBezTo>
                    <a:pt x="355" y="29"/>
                    <a:pt x="354" y="28"/>
                    <a:pt x="354" y="26"/>
                  </a:cubicBezTo>
                  <a:cubicBezTo>
                    <a:pt x="353" y="25"/>
                    <a:pt x="352" y="24"/>
                    <a:pt x="351" y="23"/>
                  </a:cubicBezTo>
                  <a:cubicBezTo>
                    <a:pt x="351" y="21"/>
                    <a:pt x="349" y="20"/>
                    <a:pt x="348" y="18"/>
                  </a:cubicBezTo>
                  <a:cubicBezTo>
                    <a:pt x="348" y="18"/>
                    <a:pt x="347" y="17"/>
                    <a:pt x="347" y="16"/>
                  </a:cubicBezTo>
                  <a:cubicBezTo>
                    <a:pt x="346" y="16"/>
                    <a:pt x="346" y="16"/>
                    <a:pt x="346" y="15"/>
                  </a:cubicBezTo>
                  <a:cubicBezTo>
                    <a:pt x="344" y="14"/>
                    <a:pt x="344" y="14"/>
                    <a:pt x="344" y="14"/>
                  </a:cubicBezTo>
                  <a:cubicBezTo>
                    <a:pt x="344" y="14"/>
                    <a:pt x="343" y="13"/>
                    <a:pt x="342" y="13"/>
                  </a:cubicBezTo>
                  <a:cubicBezTo>
                    <a:pt x="341" y="12"/>
                    <a:pt x="340" y="12"/>
                    <a:pt x="340" y="11"/>
                  </a:cubicBezTo>
                  <a:cubicBezTo>
                    <a:pt x="339" y="10"/>
                    <a:pt x="338" y="10"/>
                    <a:pt x="337" y="10"/>
                  </a:cubicBezTo>
                  <a:cubicBezTo>
                    <a:pt x="335" y="9"/>
                    <a:pt x="335" y="9"/>
                    <a:pt x="335" y="9"/>
                  </a:cubicBezTo>
                  <a:cubicBezTo>
                    <a:pt x="334" y="9"/>
                    <a:pt x="334" y="9"/>
                    <a:pt x="334" y="9"/>
                  </a:cubicBezTo>
                  <a:cubicBezTo>
                    <a:pt x="332" y="8"/>
                    <a:pt x="330" y="8"/>
                    <a:pt x="328" y="8"/>
                  </a:cubicBezTo>
                  <a:cubicBezTo>
                    <a:pt x="327" y="8"/>
                    <a:pt x="326" y="8"/>
                    <a:pt x="325" y="8"/>
                  </a:cubicBezTo>
                  <a:cubicBezTo>
                    <a:pt x="324" y="8"/>
                    <a:pt x="323" y="8"/>
                    <a:pt x="322" y="9"/>
                  </a:cubicBezTo>
                  <a:cubicBezTo>
                    <a:pt x="321" y="9"/>
                    <a:pt x="320" y="9"/>
                    <a:pt x="320" y="10"/>
                  </a:cubicBezTo>
                  <a:cubicBezTo>
                    <a:pt x="319" y="10"/>
                    <a:pt x="318" y="10"/>
                    <a:pt x="317" y="11"/>
                  </a:cubicBezTo>
                  <a:cubicBezTo>
                    <a:pt x="316" y="11"/>
                    <a:pt x="316" y="12"/>
                    <a:pt x="315" y="12"/>
                  </a:cubicBezTo>
                  <a:cubicBezTo>
                    <a:pt x="314" y="13"/>
                    <a:pt x="314" y="13"/>
                    <a:pt x="313" y="14"/>
                  </a:cubicBezTo>
                  <a:cubicBezTo>
                    <a:pt x="312" y="14"/>
                    <a:pt x="311" y="16"/>
                    <a:pt x="310" y="17"/>
                  </a:cubicBezTo>
                  <a:cubicBezTo>
                    <a:pt x="309" y="17"/>
                    <a:pt x="309" y="18"/>
                    <a:pt x="309" y="18"/>
                  </a:cubicBezTo>
                  <a:cubicBezTo>
                    <a:pt x="308" y="18"/>
                    <a:pt x="308" y="19"/>
                    <a:pt x="308" y="19"/>
                  </a:cubicBezTo>
                  <a:cubicBezTo>
                    <a:pt x="307" y="21"/>
                    <a:pt x="306" y="22"/>
                    <a:pt x="306" y="22"/>
                  </a:cubicBezTo>
                  <a:cubicBezTo>
                    <a:pt x="306" y="22"/>
                    <a:pt x="306" y="21"/>
                    <a:pt x="307" y="19"/>
                  </a:cubicBezTo>
                  <a:cubicBezTo>
                    <a:pt x="307" y="18"/>
                    <a:pt x="307" y="18"/>
                    <a:pt x="308" y="17"/>
                  </a:cubicBezTo>
                  <a:cubicBezTo>
                    <a:pt x="308" y="17"/>
                    <a:pt x="308" y="16"/>
                    <a:pt x="309" y="16"/>
                  </a:cubicBezTo>
                  <a:cubicBezTo>
                    <a:pt x="309" y="14"/>
                    <a:pt x="310" y="13"/>
                    <a:pt x="311" y="12"/>
                  </a:cubicBezTo>
                  <a:cubicBezTo>
                    <a:pt x="312" y="11"/>
                    <a:pt x="312" y="10"/>
                    <a:pt x="313" y="10"/>
                  </a:cubicBezTo>
                  <a:cubicBezTo>
                    <a:pt x="314" y="9"/>
                    <a:pt x="315" y="9"/>
                    <a:pt x="315" y="8"/>
                  </a:cubicBezTo>
                  <a:cubicBezTo>
                    <a:pt x="316" y="7"/>
                    <a:pt x="317" y="7"/>
                    <a:pt x="318" y="6"/>
                  </a:cubicBezTo>
                  <a:cubicBezTo>
                    <a:pt x="319" y="6"/>
                    <a:pt x="320" y="5"/>
                    <a:pt x="321" y="5"/>
                  </a:cubicBezTo>
                  <a:cubicBezTo>
                    <a:pt x="322" y="5"/>
                    <a:pt x="323" y="4"/>
                    <a:pt x="324" y="4"/>
                  </a:cubicBezTo>
                  <a:cubicBezTo>
                    <a:pt x="326" y="4"/>
                    <a:pt x="327" y="4"/>
                    <a:pt x="328" y="4"/>
                  </a:cubicBezTo>
                  <a:cubicBezTo>
                    <a:pt x="330" y="4"/>
                    <a:pt x="333" y="4"/>
                    <a:pt x="335" y="5"/>
                  </a:cubicBezTo>
                  <a:cubicBezTo>
                    <a:pt x="337" y="5"/>
                    <a:pt x="337" y="5"/>
                    <a:pt x="337" y="5"/>
                  </a:cubicBezTo>
                  <a:cubicBezTo>
                    <a:pt x="338" y="6"/>
                    <a:pt x="338" y="6"/>
                    <a:pt x="338" y="6"/>
                  </a:cubicBezTo>
                  <a:cubicBezTo>
                    <a:pt x="340" y="6"/>
                    <a:pt x="341" y="7"/>
                    <a:pt x="342" y="7"/>
                  </a:cubicBezTo>
                  <a:cubicBezTo>
                    <a:pt x="343" y="8"/>
                    <a:pt x="344" y="9"/>
                    <a:pt x="345" y="9"/>
                  </a:cubicBezTo>
                  <a:cubicBezTo>
                    <a:pt x="345" y="10"/>
                    <a:pt x="346" y="11"/>
                    <a:pt x="347" y="12"/>
                  </a:cubicBezTo>
                  <a:cubicBezTo>
                    <a:pt x="348" y="13"/>
                    <a:pt x="348" y="13"/>
                    <a:pt x="348" y="13"/>
                  </a:cubicBezTo>
                  <a:cubicBezTo>
                    <a:pt x="349" y="13"/>
                    <a:pt x="349" y="14"/>
                    <a:pt x="349" y="14"/>
                  </a:cubicBezTo>
                  <a:cubicBezTo>
                    <a:pt x="350" y="15"/>
                    <a:pt x="350" y="16"/>
                    <a:pt x="351" y="17"/>
                  </a:cubicBezTo>
                  <a:cubicBezTo>
                    <a:pt x="352" y="18"/>
                    <a:pt x="353" y="20"/>
                    <a:pt x="354" y="21"/>
                  </a:cubicBezTo>
                  <a:cubicBezTo>
                    <a:pt x="354" y="23"/>
                    <a:pt x="355" y="25"/>
                    <a:pt x="355" y="26"/>
                  </a:cubicBezTo>
                  <a:cubicBezTo>
                    <a:pt x="356" y="27"/>
                    <a:pt x="356" y="28"/>
                    <a:pt x="356" y="29"/>
                  </a:cubicBezTo>
                  <a:cubicBezTo>
                    <a:pt x="356" y="31"/>
                    <a:pt x="356" y="32"/>
                    <a:pt x="356" y="32"/>
                  </a:cubicBezTo>
                  <a:cubicBezTo>
                    <a:pt x="356" y="32"/>
                    <a:pt x="356" y="31"/>
                    <a:pt x="35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6">
              <a:extLst>
                <a:ext uri="{FF2B5EF4-FFF2-40B4-BE49-F238E27FC236}">
                  <a16:creationId xmlns:a16="http://schemas.microsoft.com/office/drawing/2014/main" id="{3377325E-FDA2-4950-9266-5B83F318B0A2}"/>
                </a:ext>
              </a:extLst>
            </p:cNvPr>
            <p:cNvSpPr>
              <a:spLocks/>
            </p:cNvSpPr>
            <p:nvPr/>
          </p:nvSpPr>
          <p:spPr bwMode="auto">
            <a:xfrm>
              <a:off x="4719638" y="3700463"/>
              <a:ext cx="12700" cy="142875"/>
            </a:xfrm>
            <a:custGeom>
              <a:avLst/>
              <a:gdLst>
                <a:gd name="T0" fmla="*/ 2 w 3"/>
                <a:gd name="T1" fmla="*/ 6 h 38"/>
                <a:gd name="T2" fmla="*/ 1 w 3"/>
                <a:gd name="T3" fmla="*/ 0 h 38"/>
                <a:gd name="T4" fmla="*/ 0 w 3"/>
                <a:gd name="T5" fmla="*/ 6 h 38"/>
                <a:gd name="T6" fmla="*/ 0 w 3"/>
                <a:gd name="T7" fmla="*/ 12 h 38"/>
                <a:gd name="T8" fmla="*/ 0 w 3"/>
                <a:gd name="T9" fmla="*/ 19 h 38"/>
                <a:gd name="T10" fmla="*/ 0 w 3"/>
                <a:gd name="T11" fmla="*/ 26 h 38"/>
                <a:gd name="T12" fmla="*/ 0 w 3"/>
                <a:gd name="T13" fmla="*/ 32 h 38"/>
                <a:gd name="T14" fmla="*/ 1 w 3"/>
                <a:gd name="T15" fmla="*/ 38 h 38"/>
                <a:gd name="T16" fmla="*/ 2 w 3"/>
                <a:gd name="T17" fmla="*/ 32 h 38"/>
                <a:gd name="T18" fmla="*/ 3 w 3"/>
                <a:gd name="T19" fmla="*/ 26 h 38"/>
                <a:gd name="T20" fmla="*/ 3 w 3"/>
                <a:gd name="T21" fmla="*/ 19 h 38"/>
                <a:gd name="T22" fmla="*/ 3 w 3"/>
                <a:gd name="T23" fmla="*/ 12 h 38"/>
                <a:gd name="T24" fmla="*/ 2 w 3"/>
                <a:gd name="T25" fmla="*/ 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8">
                  <a:moveTo>
                    <a:pt x="2" y="6"/>
                  </a:moveTo>
                  <a:cubicBezTo>
                    <a:pt x="2" y="2"/>
                    <a:pt x="1" y="0"/>
                    <a:pt x="1" y="0"/>
                  </a:cubicBezTo>
                  <a:cubicBezTo>
                    <a:pt x="1" y="0"/>
                    <a:pt x="1" y="2"/>
                    <a:pt x="0" y="6"/>
                  </a:cubicBezTo>
                  <a:cubicBezTo>
                    <a:pt x="0" y="8"/>
                    <a:pt x="0" y="10"/>
                    <a:pt x="0" y="12"/>
                  </a:cubicBezTo>
                  <a:cubicBezTo>
                    <a:pt x="0" y="14"/>
                    <a:pt x="0" y="17"/>
                    <a:pt x="0" y="19"/>
                  </a:cubicBezTo>
                  <a:cubicBezTo>
                    <a:pt x="0" y="21"/>
                    <a:pt x="0" y="24"/>
                    <a:pt x="0" y="26"/>
                  </a:cubicBezTo>
                  <a:cubicBezTo>
                    <a:pt x="0" y="28"/>
                    <a:pt x="0" y="30"/>
                    <a:pt x="0" y="32"/>
                  </a:cubicBezTo>
                  <a:cubicBezTo>
                    <a:pt x="1" y="35"/>
                    <a:pt x="1" y="38"/>
                    <a:pt x="1" y="38"/>
                  </a:cubicBezTo>
                  <a:cubicBezTo>
                    <a:pt x="1" y="38"/>
                    <a:pt x="2" y="35"/>
                    <a:pt x="2" y="32"/>
                  </a:cubicBezTo>
                  <a:cubicBezTo>
                    <a:pt x="3" y="30"/>
                    <a:pt x="3" y="28"/>
                    <a:pt x="3" y="26"/>
                  </a:cubicBezTo>
                  <a:cubicBezTo>
                    <a:pt x="3" y="24"/>
                    <a:pt x="3" y="21"/>
                    <a:pt x="3" y="19"/>
                  </a:cubicBezTo>
                  <a:cubicBezTo>
                    <a:pt x="3" y="17"/>
                    <a:pt x="3" y="14"/>
                    <a:pt x="3" y="12"/>
                  </a:cubicBezTo>
                  <a:cubicBezTo>
                    <a:pt x="3" y="10"/>
                    <a:pt x="3" y="8"/>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7">
              <a:extLst>
                <a:ext uri="{FF2B5EF4-FFF2-40B4-BE49-F238E27FC236}">
                  <a16:creationId xmlns:a16="http://schemas.microsoft.com/office/drawing/2014/main" id="{6AED98D4-E9A0-47C3-9874-9FF27C7895E3}"/>
                </a:ext>
              </a:extLst>
            </p:cNvPr>
            <p:cNvSpPr>
              <a:spLocks/>
            </p:cNvSpPr>
            <p:nvPr/>
          </p:nvSpPr>
          <p:spPr bwMode="auto">
            <a:xfrm>
              <a:off x="4625976" y="2708275"/>
              <a:ext cx="252413" cy="285750"/>
            </a:xfrm>
            <a:custGeom>
              <a:avLst/>
              <a:gdLst>
                <a:gd name="T0" fmla="*/ 57 w 67"/>
                <a:gd name="T1" fmla="*/ 64 h 76"/>
                <a:gd name="T2" fmla="*/ 45 w 67"/>
                <a:gd name="T3" fmla="*/ 52 h 76"/>
                <a:gd name="T4" fmla="*/ 39 w 67"/>
                <a:gd name="T5" fmla="*/ 45 h 76"/>
                <a:gd name="T6" fmla="*/ 33 w 67"/>
                <a:gd name="T7" fmla="*/ 38 h 76"/>
                <a:gd name="T8" fmla="*/ 26 w 67"/>
                <a:gd name="T9" fmla="*/ 31 h 76"/>
                <a:gd name="T10" fmla="*/ 20 w 67"/>
                <a:gd name="T11" fmla="*/ 25 h 76"/>
                <a:gd name="T12" fmla="*/ 10 w 67"/>
                <a:gd name="T13" fmla="*/ 12 h 76"/>
                <a:gd name="T14" fmla="*/ 2 w 67"/>
                <a:gd name="T15" fmla="*/ 3 h 76"/>
                <a:gd name="T16" fmla="*/ 0 w 67"/>
                <a:gd name="T17" fmla="*/ 0 h 76"/>
                <a:gd name="T18" fmla="*/ 2 w 67"/>
                <a:gd name="T19" fmla="*/ 4 h 76"/>
                <a:gd name="T20" fmla="*/ 8 w 67"/>
                <a:gd name="T21" fmla="*/ 13 h 76"/>
                <a:gd name="T22" fmla="*/ 13 w 67"/>
                <a:gd name="T23" fmla="*/ 20 h 76"/>
                <a:gd name="T24" fmla="*/ 18 w 67"/>
                <a:gd name="T25" fmla="*/ 26 h 76"/>
                <a:gd name="T26" fmla="*/ 30 w 67"/>
                <a:gd name="T27" fmla="*/ 41 h 76"/>
                <a:gd name="T28" fmla="*/ 43 w 67"/>
                <a:gd name="T29" fmla="*/ 54 h 76"/>
                <a:gd name="T30" fmla="*/ 55 w 67"/>
                <a:gd name="T31" fmla="*/ 65 h 76"/>
                <a:gd name="T32" fmla="*/ 64 w 67"/>
                <a:gd name="T33" fmla="*/ 73 h 76"/>
                <a:gd name="T34" fmla="*/ 67 w 67"/>
                <a:gd name="T35" fmla="*/ 76 h 76"/>
                <a:gd name="T36" fmla="*/ 64 w 67"/>
                <a:gd name="T37" fmla="*/ 73 h 76"/>
                <a:gd name="T38" fmla="*/ 57 w 67"/>
                <a:gd name="T39"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76">
                  <a:moveTo>
                    <a:pt x="57" y="64"/>
                  </a:moveTo>
                  <a:cubicBezTo>
                    <a:pt x="53" y="61"/>
                    <a:pt x="50" y="57"/>
                    <a:pt x="45" y="52"/>
                  </a:cubicBezTo>
                  <a:cubicBezTo>
                    <a:pt x="43" y="50"/>
                    <a:pt x="41" y="48"/>
                    <a:pt x="39" y="45"/>
                  </a:cubicBezTo>
                  <a:cubicBezTo>
                    <a:pt x="37" y="43"/>
                    <a:pt x="35" y="41"/>
                    <a:pt x="33" y="38"/>
                  </a:cubicBezTo>
                  <a:cubicBezTo>
                    <a:pt x="31" y="36"/>
                    <a:pt x="28" y="34"/>
                    <a:pt x="26" y="31"/>
                  </a:cubicBezTo>
                  <a:cubicBezTo>
                    <a:pt x="24" y="29"/>
                    <a:pt x="22" y="27"/>
                    <a:pt x="20" y="25"/>
                  </a:cubicBezTo>
                  <a:cubicBezTo>
                    <a:pt x="16" y="20"/>
                    <a:pt x="13" y="16"/>
                    <a:pt x="10" y="12"/>
                  </a:cubicBezTo>
                  <a:cubicBezTo>
                    <a:pt x="6" y="8"/>
                    <a:pt x="4" y="5"/>
                    <a:pt x="2" y="3"/>
                  </a:cubicBezTo>
                  <a:cubicBezTo>
                    <a:pt x="1" y="1"/>
                    <a:pt x="0" y="0"/>
                    <a:pt x="0" y="0"/>
                  </a:cubicBezTo>
                  <a:cubicBezTo>
                    <a:pt x="0" y="0"/>
                    <a:pt x="0" y="1"/>
                    <a:pt x="2" y="4"/>
                  </a:cubicBezTo>
                  <a:cubicBezTo>
                    <a:pt x="3" y="6"/>
                    <a:pt x="5" y="9"/>
                    <a:pt x="8" y="13"/>
                  </a:cubicBezTo>
                  <a:cubicBezTo>
                    <a:pt x="9" y="15"/>
                    <a:pt x="11" y="17"/>
                    <a:pt x="13" y="20"/>
                  </a:cubicBezTo>
                  <a:cubicBezTo>
                    <a:pt x="14" y="22"/>
                    <a:pt x="16" y="24"/>
                    <a:pt x="18" y="26"/>
                  </a:cubicBezTo>
                  <a:cubicBezTo>
                    <a:pt x="22" y="31"/>
                    <a:pt x="26" y="36"/>
                    <a:pt x="30" y="41"/>
                  </a:cubicBezTo>
                  <a:cubicBezTo>
                    <a:pt x="35" y="45"/>
                    <a:pt x="39" y="50"/>
                    <a:pt x="43" y="54"/>
                  </a:cubicBezTo>
                  <a:cubicBezTo>
                    <a:pt x="48" y="58"/>
                    <a:pt x="52" y="62"/>
                    <a:pt x="55" y="65"/>
                  </a:cubicBezTo>
                  <a:cubicBezTo>
                    <a:pt x="59" y="69"/>
                    <a:pt x="62" y="71"/>
                    <a:pt x="64" y="73"/>
                  </a:cubicBezTo>
                  <a:cubicBezTo>
                    <a:pt x="66" y="75"/>
                    <a:pt x="67" y="76"/>
                    <a:pt x="67" y="76"/>
                  </a:cubicBezTo>
                  <a:cubicBezTo>
                    <a:pt x="67" y="76"/>
                    <a:pt x="66" y="75"/>
                    <a:pt x="64" y="73"/>
                  </a:cubicBezTo>
                  <a:cubicBezTo>
                    <a:pt x="63" y="71"/>
                    <a:pt x="60" y="68"/>
                    <a:pt x="57"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8">
              <a:extLst>
                <a:ext uri="{FF2B5EF4-FFF2-40B4-BE49-F238E27FC236}">
                  <a16:creationId xmlns:a16="http://schemas.microsoft.com/office/drawing/2014/main" id="{5C147B5F-4BAC-4631-8240-F2A27C2BDB1A}"/>
                </a:ext>
              </a:extLst>
            </p:cNvPr>
            <p:cNvSpPr>
              <a:spLocks/>
            </p:cNvSpPr>
            <p:nvPr/>
          </p:nvSpPr>
          <p:spPr bwMode="auto">
            <a:xfrm>
              <a:off x="5021263" y="3319463"/>
              <a:ext cx="7938" cy="146050"/>
            </a:xfrm>
            <a:custGeom>
              <a:avLst/>
              <a:gdLst>
                <a:gd name="T0" fmla="*/ 0 w 2"/>
                <a:gd name="T1" fmla="*/ 33 h 39"/>
                <a:gd name="T2" fmla="*/ 1 w 2"/>
                <a:gd name="T3" fmla="*/ 37 h 39"/>
                <a:gd name="T4" fmla="*/ 1 w 2"/>
                <a:gd name="T5" fmla="*/ 39 h 39"/>
                <a:gd name="T6" fmla="*/ 1 w 2"/>
                <a:gd name="T7" fmla="*/ 37 h 39"/>
                <a:gd name="T8" fmla="*/ 2 w 2"/>
                <a:gd name="T9" fmla="*/ 33 h 39"/>
                <a:gd name="T10" fmla="*/ 2 w 2"/>
                <a:gd name="T11" fmla="*/ 19 h 39"/>
                <a:gd name="T12" fmla="*/ 1 w 2"/>
                <a:gd name="T13" fmla="*/ 6 h 39"/>
                <a:gd name="T14" fmla="*/ 0 w 2"/>
                <a:gd name="T15" fmla="*/ 0 h 39"/>
                <a:gd name="T16" fmla="*/ 0 w 2"/>
                <a:gd name="T17" fmla="*/ 1 h 39"/>
                <a:gd name="T18" fmla="*/ 0 w 2"/>
                <a:gd name="T19" fmla="*/ 6 h 39"/>
                <a:gd name="T20" fmla="*/ 0 w 2"/>
                <a:gd name="T21" fmla="*/ 19 h 39"/>
                <a:gd name="T22" fmla="*/ 0 w 2"/>
                <a:gd name="T23" fmla="*/ 3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39">
                  <a:moveTo>
                    <a:pt x="0" y="33"/>
                  </a:moveTo>
                  <a:cubicBezTo>
                    <a:pt x="1" y="35"/>
                    <a:pt x="1" y="36"/>
                    <a:pt x="1" y="37"/>
                  </a:cubicBezTo>
                  <a:cubicBezTo>
                    <a:pt x="1" y="38"/>
                    <a:pt x="1" y="39"/>
                    <a:pt x="1" y="39"/>
                  </a:cubicBezTo>
                  <a:cubicBezTo>
                    <a:pt x="1" y="39"/>
                    <a:pt x="1" y="39"/>
                    <a:pt x="1" y="37"/>
                  </a:cubicBezTo>
                  <a:cubicBezTo>
                    <a:pt x="1" y="36"/>
                    <a:pt x="1" y="35"/>
                    <a:pt x="2" y="33"/>
                  </a:cubicBezTo>
                  <a:cubicBezTo>
                    <a:pt x="2" y="29"/>
                    <a:pt x="2" y="24"/>
                    <a:pt x="2" y="19"/>
                  </a:cubicBezTo>
                  <a:cubicBezTo>
                    <a:pt x="2" y="14"/>
                    <a:pt x="2" y="9"/>
                    <a:pt x="1" y="6"/>
                  </a:cubicBezTo>
                  <a:cubicBezTo>
                    <a:pt x="1" y="2"/>
                    <a:pt x="0" y="0"/>
                    <a:pt x="0" y="0"/>
                  </a:cubicBezTo>
                  <a:cubicBezTo>
                    <a:pt x="0" y="0"/>
                    <a:pt x="0" y="0"/>
                    <a:pt x="0" y="1"/>
                  </a:cubicBezTo>
                  <a:cubicBezTo>
                    <a:pt x="0" y="2"/>
                    <a:pt x="0" y="4"/>
                    <a:pt x="0" y="6"/>
                  </a:cubicBezTo>
                  <a:cubicBezTo>
                    <a:pt x="0" y="10"/>
                    <a:pt x="0" y="14"/>
                    <a:pt x="0" y="19"/>
                  </a:cubicBezTo>
                  <a:cubicBezTo>
                    <a:pt x="0" y="24"/>
                    <a:pt x="0" y="29"/>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9">
              <a:extLst>
                <a:ext uri="{FF2B5EF4-FFF2-40B4-BE49-F238E27FC236}">
                  <a16:creationId xmlns:a16="http://schemas.microsoft.com/office/drawing/2014/main" id="{C78E5281-ACDC-4E7E-80FC-5A495FE07719}"/>
                </a:ext>
              </a:extLst>
            </p:cNvPr>
            <p:cNvSpPr>
              <a:spLocks/>
            </p:cNvSpPr>
            <p:nvPr/>
          </p:nvSpPr>
          <p:spPr bwMode="auto">
            <a:xfrm>
              <a:off x="5021263" y="3095625"/>
              <a:ext cx="7938" cy="150813"/>
            </a:xfrm>
            <a:custGeom>
              <a:avLst/>
              <a:gdLst>
                <a:gd name="T0" fmla="*/ 0 w 2"/>
                <a:gd name="T1" fmla="*/ 34 h 40"/>
                <a:gd name="T2" fmla="*/ 1 w 2"/>
                <a:gd name="T3" fmla="*/ 38 h 40"/>
                <a:gd name="T4" fmla="*/ 1 w 2"/>
                <a:gd name="T5" fmla="*/ 40 h 40"/>
                <a:gd name="T6" fmla="*/ 1 w 2"/>
                <a:gd name="T7" fmla="*/ 38 h 40"/>
                <a:gd name="T8" fmla="*/ 2 w 2"/>
                <a:gd name="T9" fmla="*/ 34 h 40"/>
                <a:gd name="T10" fmla="*/ 2 w 2"/>
                <a:gd name="T11" fmla="*/ 20 h 40"/>
                <a:gd name="T12" fmla="*/ 1 w 2"/>
                <a:gd name="T13" fmla="*/ 6 h 40"/>
                <a:gd name="T14" fmla="*/ 0 w 2"/>
                <a:gd name="T15" fmla="*/ 0 h 40"/>
                <a:gd name="T16" fmla="*/ 0 w 2"/>
                <a:gd name="T17" fmla="*/ 2 h 40"/>
                <a:gd name="T18" fmla="*/ 0 w 2"/>
                <a:gd name="T19" fmla="*/ 6 h 40"/>
                <a:gd name="T20" fmla="*/ 0 w 2"/>
                <a:gd name="T21" fmla="*/ 20 h 40"/>
                <a:gd name="T22" fmla="*/ 0 w 2"/>
                <a:gd name="T23" fmla="*/ 3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0">
                  <a:moveTo>
                    <a:pt x="0" y="34"/>
                  </a:moveTo>
                  <a:cubicBezTo>
                    <a:pt x="1" y="35"/>
                    <a:pt x="1" y="37"/>
                    <a:pt x="1" y="38"/>
                  </a:cubicBezTo>
                  <a:cubicBezTo>
                    <a:pt x="1" y="39"/>
                    <a:pt x="1" y="40"/>
                    <a:pt x="1" y="40"/>
                  </a:cubicBezTo>
                  <a:cubicBezTo>
                    <a:pt x="1" y="40"/>
                    <a:pt x="1" y="39"/>
                    <a:pt x="1" y="38"/>
                  </a:cubicBezTo>
                  <a:cubicBezTo>
                    <a:pt x="1" y="37"/>
                    <a:pt x="1" y="35"/>
                    <a:pt x="2" y="34"/>
                  </a:cubicBezTo>
                  <a:cubicBezTo>
                    <a:pt x="2" y="30"/>
                    <a:pt x="2" y="25"/>
                    <a:pt x="2" y="20"/>
                  </a:cubicBezTo>
                  <a:cubicBezTo>
                    <a:pt x="2" y="15"/>
                    <a:pt x="2" y="10"/>
                    <a:pt x="1" y="6"/>
                  </a:cubicBezTo>
                  <a:cubicBezTo>
                    <a:pt x="1" y="3"/>
                    <a:pt x="0" y="0"/>
                    <a:pt x="0" y="0"/>
                  </a:cubicBezTo>
                  <a:cubicBezTo>
                    <a:pt x="0" y="0"/>
                    <a:pt x="0" y="1"/>
                    <a:pt x="0" y="2"/>
                  </a:cubicBezTo>
                  <a:cubicBezTo>
                    <a:pt x="0" y="3"/>
                    <a:pt x="0" y="5"/>
                    <a:pt x="0" y="6"/>
                  </a:cubicBezTo>
                  <a:cubicBezTo>
                    <a:pt x="0" y="10"/>
                    <a:pt x="0" y="15"/>
                    <a:pt x="0" y="20"/>
                  </a:cubicBezTo>
                  <a:cubicBezTo>
                    <a:pt x="0" y="25"/>
                    <a:pt x="0" y="30"/>
                    <a:pt x="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0">
              <a:extLst>
                <a:ext uri="{FF2B5EF4-FFF2-40B4-BE49-F238E27FC236}">
                  <a16:creationId xmlns:a16="http://schemas.microsoft.com/office/drawing/2014/main" id="{DFA430B5-CA32-4E21-BACE-63B5F2795E40}"/>
                </a:ext>
              </a:extLst>
            </p:cNvPr>
            <p:cNvSpPr>
              <a:spLocks/>
            </p:cNvSpPr>
            <p:nvPr/>
          </p:nvSpPr>
          <p:spPr bwMode="auto">
            <a:xfrm>
              <a:off x="5135563" y="3881438"/>
              <a:ext cx="19050" cy="146050"/>
            </a:xfrm>
            <a:custGeom>
              <a:avLst/>
              <a:gdLst>
                <a:gd name="T0" fmla="*/ 2 w 5"/>
                <a:gd name="T1" fmla="*/ 6 h 39"/>
                <a:gd name="T2" fmla="*/ 2 w 5"/>
                <a:gd name="T3" fmla="*/ 12 h 39"/>
                <a:gd name="T4" fmla="*/ 3 w 5"/>
                <a:gd name="T5" fmla="*/ 20 h 39"/>
                <a:gd name="T6" fmla="*/ 3 w 5"/>
                <a:gd name="T7" fmla="*/ 23 h 39"/>
                <a:gd name="T8" fmla="*/ 3 w 5"/>
                <a:gd name="T9" fmla="*/ 27 h 39"/>
                <a:gd name="T10" fmla="*/ 2 w 5"/>
                <a:gd name="T11" fmla="*/ 33 h 39"/>
                <a:gd name="T12" fmla="*/ 1 w 5"/>
                <a:gd name="T13" fmla="*/ 37 h 39"/>
                <a:gd name="T14" fmla="*/ 1 w 5"/>
                <a:gd name="T15" fmla="*/ 39 h 39"/>
                <a:gd name="T16" fmla="*/ 2 w 5"/>
                <a:gd name="T17" fmla="*/ 38 h 39"/>
                <a:gd name="T18" fmla="*/ 3 w 5"/>
                <a:gd name="T19" fmla="*/ 33 h 39"/>
                <a:gd name="T20" fmla="*/ 5 w 5"/>
                <a:gd name="T21" fmla="*/ 27 h 39"/>
                <a:gd name="T22" fmla="*/ 5 w 5"/>
                <a:gd name="T23" fmla="*/ 23 h 39"/>
                <a:gd name="T24" fmla="*/ 5 w 5"/>
                <a:gd name="T25" fmla="*/ 19 h 39"/>
                <a:gd name="T26" fmla="*/ 5 w 5"/>
                <a:gd name="T27" fmla="*/ 16 h 39"/>
                <a:gd name="T28" fmla="*/ 4 w 5"/>
                <a:gd name="T29" fmla="*/ 12 h 39"/>
                <a:gd name="T30" fmla="*/ 3 w 5"/>
                <a:gd name="T31" fmla="*/ 6 h 39"/>
                <a:gd name="T32" fmla="*/ 1 w 5"/>
                <a:gd name="T33" fmla="*/ 1 h 39"/>
                <a:gd name="T34" fmla="*/ 0 w 5"/>
                <a:gd name="T35" fmla="*/ 0 h 39"/>
                <a:gd name="T36" fmla="*/ 1 w 5"/>
                <a:gd name="T37" fmla="*/ 2 h 39"/>
                <a:gd name="T38" fmla="*/ 2 w 5"/>
                <a:gd name="T39" fmla="*/ 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39">
                  <a:moveTo>
                    <a:pt x="2" y="6"/>
                  </a:moveTo>
                  <a:cubicBezTo>
                    <a:pt x="2" y="8"/>
                    <a:pt x="2" y="10"/>
                    <a:pt x="2" y="12"/>
                  </a:cubicBezTo>
                  <a:cubicBezTo>
                    <a:pt x="3" y="15"/>
                    <a:pt x="3" y="17"/>
                    <a:pt x="3" y="20"/>
                  </a:cubicBezTo>
                  <a:cubicBezTo>
                    <a:pt x="3" y="21"/>
                    <a:pt x="3" y="22"/>
                    <a:pt x="3" y="23"/>
                  </a:cubicBezTo>
                  <a:cubicBezTo>
                    <a:pt x="3" y="24"/>
                    <a:pt x="3" y="26"/>
                    <a:pt x="3" y="27"/>
                  </a:cubicBezTo>
                  <a:cubicBezTo>
                    <a:pt x="3" y="29"/>
                    <a:pt x="2" y="31"/>
                    <a:pt x="2" y="33"/>
                  </a:cubicBezTo>
                  <a:cubicBezTo>
                    <a:pt x="2" y="35"/>
                    <a:pt x="1" y="36"/>
                    <a:pt x="1" y="37"/>
                  </a:cubicBezTo>
                  <a:cubicBezTo>
                    <a:pt x="1" y="38"/>
                    <a:pt x="1" y="39"/>
                    <a:pt x="1" y="39"/>
                  </a:cubicBezTo>
                  <a:cubicBezTo>
                    <a:pt x="1" y="39"/>
                    <a:pt x="1" y="39"/>
                    <a:pt x="2" y="38"/>
                  </a:cubicBezTo>
                  <a:cubicBezTo>
                    <a:pt x="2" y="37"/>
                    <a:pt x="3" y="35"/>
                    <a:pt x="3" y="33"/>
                  </a:cubicBezTo>
                  <a:cubicBezTo>
                    <a:pt x="4" y="31"/>
                    <a:pt x="4" y="29"/>
                    <a:pt x="5" y="27"/>
                  </a:cubicBezTo>
                  <a:cubicBezTo>
                    <a:pt x="5" y="26"/>
                    <a:pt x="5" y="25"/>
                    <a:pt x="5" y="23"/>
                  </a:cubicBezTo>
                  <a:cubicBezTo>
                    <a:pt x="5" y="22"/>
                    <a:pt x="5" y="21"/>
                    <a:pt x="5" y="19"/>
                  </a:cubicBezTo>
                  <a:cubicBezTo>
                    <a:pt x="5" y="18"/>
                    <a:pt x="5" y="17"/>
                    <a:pt x="5" y="16"/>
                  </a:cubicBezTo>
                  <a:cubicBezTo>
                    <a:pt x="5" y="14"/>
                    <a:pt x="4" y="13"/>
                    <a:pt x="4" y="12"/>
                  </a:cubicBezTo>
                  <a:cubicBezTo>
                    <a:pt x="4" y="10"/>
                    <a:pt x="3" y="8"/>
                    <a:pt x="3" y="6"/>
                  </a:cubicBezTo>
                  <a:cubicBezTo>
                    <a:pt x="2" y="4"/>
                    <a:pt x="2" y="3"/>
                    <a:pt x="1" y="1"/>
                  </a:cubicBezTo>
                  <a:cubicBezTo>
                    <a:pt x="1" y="0"/>
                    <a:pt x="0" y="0"/>
                    <a:pt x="0" y="0"/>
                  </a:cubicBezTo>
                  <a:cubicBezTo>
                    <a:pt x="0" y="0"/>
                    <a:pt x="0" y="1"/>
                    <a:pt x="1" y="2"/>
                  </a:cubicBezTo>
                  <a:cubicBezTo>
                    <a:pt x="1" y="3"/>
                    <a:pt x="1" y="4"/>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1">
              <a:extLst>
                <a:ext uri="{FF2B5EF4-FFF2-40B4-BE49-F238E27FC236}">
                  <a16:creationId xmlns:a16="http://schemas.microsoft.com/office/drawing/2014/main" id="{35C3DC7C-5EE3-4008-A7E2-60E832B75152}"/>
                </a:ext>
              </a:extLst>
            </p:cNvPr>
            <p:cNvSpPr>
              <a:spLocks/>
            </p:cNvSpPr>
            <p:nvPr/>
          </p:nvSpPr>
          <p:spPr bwMode="auto">
            <a:xfrm>
              <a:off x="5135563" y="3695700"/>
              <a:ext cx="11113" cy="131763"/>
            </a:xfrm>
            <a:custGeom>
              <a:avLst/>
              <a:gdLst>
                <a:gd name="T0" fmla="*/ 0 w 3"/>
                <a:gd name="T1" fmla="*/ 30 h 35"/>
                <a:gd name="T2" fmla="*/ 0 w 3"/>
                <a:gd name="T3" fmla="*/ 34 h 35"/>
                <a:gd name="T4" fmla="*/ 0 w 3"/>
                <a:gd name="T5" fmla="*/ 35 h 35"/>
                <a:gd name="T6" fmla="*/ 0 w 3"/>
                <a:gd name="T7" fmla="*/ 34 h 35"/>
                <a:gd name="T8" fmla="*/ 1 w 3"/>
                <a:gd name="T9" fmla="*/ 30 h 35"/>
                <a:gd name="T10" fmla="*/ 3 w 3"/>
                <a:gd name="T11" fmla="*/ 24 h 35"/>
                <a:gd name="T12" fmla="*/ 3 w 3"/>
                <a:gd name="T13" fmla="*/ 18 h 35"/>
                <a:gd name="T14" fmla="*/ 3 w 3"/>
                <a:gd name="T15" fmla="*/ 11 h 35"/>
                <a:gd name="T16" fmla="*/ 2 w 3"/>
                <a:gd name="T17" fmla="*/ 5 h 35"/>
                <a:gd name="T18" fmla="*/ 0 w 3"/>
                <a:gd name="T19" fmla="*/ 0 h 35"/>
                <a:gd name="T20" fmla="*/ 0 w 3"/>
                <a:gd name="T21" fmla="*/ 2 h 35"/>
                <a:gd name="T22" fmla="*/ 0 w 3"/>
                <a:gd name="T23" fmla="*/ 6 h 35"/>
                <a:gd name="T24" fmla="*/ 1 w 3"/>
                <a:gd name="T25" fmla="*/ 11 h 35"/>
                <a:gd name="T26" fmla="*/ 1 w 3"/>
                <a:gd name="T27" fmla="*/ 14 h 35"/>
                <a:gd name="T28" fmla="*/ 1 w 3"/>
                <a:gd name="T29" fmla="*/ 18 h 35"/>
                <a:gd name="T30" fmla="*/ 1 w 3"/>
                <a:gd name="T31" fmla="*/ 24 h 35"/>
                <a:gd name="T32" fmla="*/ 0 w 3"/>
                <a:gd name="T33"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 h="35">
                  <a:moveTo>
                    <a:pt x="0" y="30"/>
                  </a:moveTo>
                  <a:cubicBezTo>
                    <a:pt x="0" y="31"/>
                    <a:pt x="0" y="33"/>
                    <a:pt x="0" y="34"/>
                  </a:cubicBezTo>
                  <a:cubicBezTo>
                    <a:pt x="0" y="35"/>
                    <a:pt x="0" y="35"/>
                    <a:pt x="0" y="35"/>
                  </a:cubicBezTo>
                  <a:cubicBezTo>
                    <a:pt x="0" y="35"/>
                    <a:pt x="0" y="35"/>
                    <a:pt x="0" y="34"/>
                  </a:cubicBezTo>
                  <a:cubicBezTo>
                    <a:pt x="0" y="33"/>
                    <a:pt x="1" y="32"/>
                    <a:pt x="1" y="30"/>
                  </a:cubicBezTo>
                  <a:cubicBezTo>
                    <a:pt x="2" y="28"/>
                    <a:pt x="2" y="26"/>
                    <a:pt x="3" y="24"/>
                  </a:cubicBezTo>
                  <a:cubicBezTo>
                    <a:pt x="3" y="22"/>
                    <a:pt x="3" y="20"/>
                    <a:pt x="3" y="18"/>
                  </a:cubicBezTo>
                  <a:cubicBezTo>
                    <a:pt x="3" y="15"/>
                    <a:pt x="3" y="13"/>
                    <a:pt x="3" y="11"/>
                  </a:cubicBezTo>
                  <a:cubicBezTo>
                    <a:pt x="2" y="9"/>
                    <a:pt x="2" y="7"/>
                    <a:pt x="2" y="5"/>
                  </a:cubicBezTo>
                  <a:cubicBezTo>
                    <a:pt x="1" y="2"/>
                    <a:pt x="0" y="0"/>
                    <a:pt x="0" y="0"/>
                  </a:cubicBezTo>
                  <a:cubicBezTo>
                    <a:pt x="0" y="0"/>
                    <a:pt x="0" y="1"/>
                    <a:pt x="0" y="2"/>
                  </a:cubicBezTo>
                  <a:cubicBezTo>
                    <a:pt x="0" y="3"/>
                    <a:pt x="0" y="4"/>
                    <a:pt x="0" y="6"/>
                  </a:cubicBezTo>
                  <a:cubicBezTo>
                    <a:pt x="1" y="7"/>
                    <a:pt x="1" y="9"/>
                    <a:pt x="1" y="11"/>
                  </a:cubicBezTo>
                  <a:cubicBezTo>
                    <a:pt x="1" y="12"/>
                    <a:pt x="1" y="13"/>
                    <a:pt x="1" y="14"/>
                  </a:cubicBezTo>
                  <a:cubicBezTo>
                    <a:pt x="1" y="15"/>
                    <a:pt x="1" y="17"/>
                    <a:pt x="1" y="18"/>
                  </a:cubicBezTo>
                  <a:cubicBezTo>
                    <a:pt x="1" y="20"/>
                    <a:pt x="1" y="22"/>
                    <a:pt x="1" y="24"/>
                  </a:cubicBezTo>
                  <a:cubicBezTo>
                    <a:pt x="1" y="26"/>
                    <a:pt x="0" y="28"/>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24" name="TextBox 23">
            <a:extLst>
              <a:ext uri="{FF2B5EF4-FFF2-40B4-BE49-F238E27FC236}">
                <a16:creationId xmlns:a16="http://schemas.microsoft.com/office/drawing/2014/main" id="{10D8213C-84B0-468A-A2F8-0FA091991496}"/>
              </a:ext>
            </a:extLst>
          </p:cNvPr>
          <p:cNvSpPr txBox="1"/>
          <p:nvPr/>
        </p:nvSpPr>
        <p:spPr>
          <a:xfrm>
            <a:off x="5423577"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25" name="TextBox 24">
            <a:extLst>
              <a:ext uri="{FF2B5EF4-FFF2-40B4-BE49-F238E27FC236}">
                <a16:creationId xmlns:a16="http://schemas.microsoft.com/office/drawing/2014/main" id="{3640C429-F6EE-4A00-A2D2-299924432FFD}"/>
              </a:ext>
            </a:extLst>
          </p:cNvPr>
          <p:cNvSpPr txBox="1"/>
          <p:nvPr/>
        </p:nvSpPr>
        <p:spPr>
          <a:xfrm>
            <a:off x="4891705"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3" name="TextBox 32">
            <a:extLst>
              <a:ext uri="{FF2B5EF4-FFF2-40B4-BE49-F238E27FC236}">
                <a16:creationId xmlns:a16="http://schemas.microsoft.com/office/drawing/2014/main" id="{64C991DA-C084-4D8A-8992-7D8F433B17F5}"/>
              </a:ext>
            </a:extLst>
          </p:cNvPr>
          <p:cNvSpPr txBox="1"/>
          <p:nvPr/>
        </p:nvSpPr>
        <p:spPr>
          <a:xfrm>
            <a:off x="5423577" y="2446383"/>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2020</a:t>
            </a:r>
          </a:p>
        </p:txBody>
      </p:sp>
      <p:grpSp>
        <p:nvGrpSpPr>
          <p:cNvPr id="26" name="Group 25">
            <a:extLst>
              <a:ext uri="{FF2B5EF4-FFF2-40B4-BE49-F238E27FC236}">
                <a16:creationId xmlns:a16="http://schemas.microsoft.com/office/drawing/2014/main" id="{2B9F1CC2-462C-4B9A-A990-E13179F1DAAA}"/>
              </a:ext>
            </a:extLst>
          </p:cNvPr>
          <p:cNvGrpSpPr/>
          <p:nvPr/>
        </p:nvGrpSpPr>
        <p:grpSpPr>
          <a:xfrm>
            <a:off x="9508162" y="2911687"/>
            <a:ext cx="776686" cy="1193026"/>
            <a:chOff x="7631113" y="2428875"/>
            <a:chExt cx="1365250" cy="2097088"/>
          </a:xfrm>
          <a:solidFill>
            <a:schemeClr val="bg1"/>
          </a:solidFill>
        </p:grpSpPr>
        <p:sp>
          <p:nvSpPr>
            <p:cNvPr id="27" name="Freeform 12">
              <a:extLst>
                <a:ext uri="{FF2B5EF4-FFF2-40B4-BE49-F238E27FC236}">
                  <a16:creationId xmlns:a16="http://schemas.microsoft.com/office/drawing/2014/main" id="{308B3E90-762C-4A5F-80A9-0B524EAFABF5}"/>
                </a:ext>
              </a:extLst>
            </p:cNvPr>
            <p:cNvSpPr>
              <a:spLocks noEditPoints="1"/>
            </p:cNvSpPr>
            <p:nvPr/>
          </p:nvSpPr>
          <p:spPr bwMode="auto">
            <a:xfrm>
              <a:off x="7631113" y="2428875"/>
              <a:ext cx="1365250" cy="2097088"/>
            </a:xfrm>
            <a:custGeom>
              <a:avLst/>
              <a:gdLst>
                <a:gd name="T0" fmla="*/ 313 w 362"/>
                <a:gd name="T1" fmla="*/ 78 h 556"/>
                <a:gd name="T2" fmla="*/ 226 w 362"/>
                <a:gd name="T3" fmla="*/ 58 h 556"/>
                <a:gd name="T4" fmla="*/ 172 w 362"/>
                <a:gd name="T5" fmla="*/ 5 h 556"/>
                <a:gd name="T6" fmla="*/ 92 w 362"/>
                <a:gd name="T7" fmla="*/ 99 h 556"/>
                <a:gd name="T8" fmla="*/ 4 w 362"/>
                <a:gd name="T9" fmla="*/ 110 h 556"/>
                <a:gd name="T10" fmla="*/ 34 w 362"/>
                <a:gd name="T11" fmla="*/ 238 h 556"/>
                <a:gd name="T12" fmla="*/ 92 w 362"/>
                <a:gd name="T13" fmla="*/ 324 h 556"/>
                <a:gd name="T14" fmla="*/ 94 w 362"/>
                <a:gd name="T15" fmla="*/ 333 h 556"/>
                <a:gd name="T16" fmla="*/ 108 w 362"/>
                <a:gd name="T17" fmla="*/ 307 h 556"/>
                <a:gd name="T18" fmla="*/ 102 w 362"/>
                <a:gd name="T19" fmla="*/ 436 h 556"/>
                <a:gd name="T20" fmla="*/ 93 w 362"/>
                <a:gd name="T21" fmla="*/ 556 h 556"/>
                <a:gd name="T22" fmla="*/ 259 w 362"/>
                <a:gd name="T23" fmla="*/ 465 h 556"/>
                <a:gd name="T24" fmla="*/ 215 w 362"/>
                <a:gd name="T25" fmla="*/ 329 h 556"/>
                <a:gd name="T26" fmla="*/ 267 w 362"/>
                <a:gd name="T27" fmla="*/ 332 h 556"/>
                <a:gd name="T28" fmla="*/ 272 w 362"/>
                <a:gd name="T29" fmla="*/ 327 h 556"/>
                <a:gd name="T30" fmla="*/ 303 w 362"/>
                <a:gd name="T31" fmla="*/ 262 h 556"/>
                <a:gd name="T32" fmla="*/ 361 w 362"/>
                <a:gd name="T33" fmla="*/ 130 h 556"/>
                <a:gd name="T34" fmla="*/ 17 w 362"/>
                <a:gd name="T35" fmla="*/ 207 h 556"/>
                <a:gd name="T36" fmla="*/ 17 w 362"/>
                <a:gd name="T37" fmla="*/ 92 h 556"/>
                <a:gd name="T38" fmla="*/ 76 w 362"/>
                <a:gd name="T39" fmla="*/ 87 h 556"/>
                <a:gd name="T40" fmla="*/ 20 w 362"/>
                <a:gd name="T41" fmla="*/ 94 h 556"/>
                <a:gd name="T42" fmla="*/ 21 w 362"/>
                <a:gd name="T43" fmla="*/ 205 h 556"/>
                <a:gd name="T44" fmla="*/ 70 w 362"/>
                <a:gd name="T45" fmla="*/ 267 h 556"/>
                <a:gd name="T46" fmla="*/ 17 w 362"/>
                <a:gd name="T47" fmla="*/ 149 h 556"/>
                <a:gd name="T48" fmla="*/ 75 w 362"/>
                <a:gd name="T49" fmla="*/ 97 h 556"/>
                <a:gd name="T50" fmla="*/ 74 w 362"/>
                <a:gd name="T51" fmla="*/ 142 h 556"/>
                <a:gd name="T52" fmla="*/ 82 w 362"/>
                <a:gd name="T53" fmla="*/ 145 h 556"/>
                <a:gd name="T54" fmla="*/ 228 w 362"/>
                <a:gd name="T55" fmla="*/ 119 h 556"/>
                <a:gd name="T56" fmla="*/ 227 w 362"/>
                <a:gd name="T57" fmla="*/ 293 h 556"/>
                <a:gd name="T58" fmla="*/ 156 w 362"/>
                <a:gd name="T59" fmla="*/ 408 h 556"/>
                <a:gd name="T60" fmla="*/ 233 w 362"/>
                <a:gd name="T61" fmla="*/ 446 h 556"/>
                <a:gd name="T62" fmla="*/ 256 w 362"/>
                <a:gd name="T63" fmla="*/ 547 h 556"/>
                <a:gd name="T64" fmla="*/ 93 w 362"/>
                <a:gd name="T65" fmla="*/ 547 h 556"/>
                <a:gd name="T66" fmla="*/ 137 w 362"/>
                <a:gd name="T67" fmla="*/ 422 h 556"/>
                <a:gd name="T68" fmla="*/ 125 w 362"/>
                <a:gd name="T69" fmla="*/ 85 h 556"/>
                <a:gd name="T70" fmla="*/ 191 w 362"/>
                <a:gd name="T71" fmla="*/ 45 h 556"/>
                <a:gd name="T72" fmla="*/ 212 w 362"/>
                <a:gd name="T73" fmla="*/ 69 h 556"/>
                <a:gd name="T74" fmla="*/ 228 w 362"/>
                <a:gd name="T75" fmla="*/ 119 h 556"/>
                <a:gd name="T76" fmla="*/ 265 w 362"/>
                <a:gd name="T77" fmla="*/ 257 h 556"/>
                <a:gd name="T78" fmla="*/ 264 w 362"/>
                <a:gd name="T79" fmla="*/ 134 h 556"/>
                <a:gd name="T80" fmla="*/ 266 w 362"/>
                <a:gd name="T81" fmla="*/ 158 h 556"/>
                <a:gd name="T82" fmla="*/ 275 w 362"/>
                <a:gd name="T83" fmla="*/ 139 h 556"/>
                <a:gd name="T84" fmla="*/ 288 w 362"/>
                <a:gd name="T85" fmla="*/ 143 h 556"/>
                <a:gd name="T86" fmla="*/ 280 w 362"/>
                <a:gd name="T87" fmla="*/ 104 h 556"/>
                <a:gd name="T88" fmla="*/ 344 w 362"/>
                <a:gd name="T89" fmla="*/ 131 h 556"/>
                <a:gd name="T90" fmla="*/ 294 w 362"/>
                <a:gd name="T91" fmla="*/ 252 h 556"/>
                <a:gd name="T92" fmla="*/ 344 w 362"/>
                <a:gd name="T93" fmla="*/ 196 h 556"/>
                <a:gd name="T94" fmla="*/ 327 w 362"/>
                <a:gd name="T95" fmla="*/ 228 h 556"/>
                <a:gd name="T96" fmla="*/ 303 w 362"/>
                <a:gd name="T97" fmla="*/ 253 h 556"/>
                <a:gd name="T98" fmla="*/ 313 w 362"/>
                <a:gd name="T99" fmla="*/ 237 h 556"/>
                <a:gd name="T100" fmla="*/ 332 w 362"/>
                <a:gd name="T101" fmla="*/ 212 h 556"/>
                <a:gd name="T102" fmla="*/ 347 w 362"/>
                <a:gd name="T103" fmla="*/ 175 h 556"/>
                <a:gd name="T104" fmla="*/ 344 w 362"/>
                <a:gd name="T105" fmla="*/ 95 h 556"/>
                <a:gd name="T106" fmla="*/ 325 w 362"/>
                <a:gd name="T107" fmla="*/ 87 h 556"/>
                <a:gd name="T108" fmla="*/ 306 w 362"/>
                <a:gd name="T109" fmla="*/ 86 h 556"/>
                <a:gd name="T110" fmla="*/ 287 w 362"/>
                <a:gd name="T111" fmla="*/ 90 h 556"/>
                <a:gd name="T112" fmla="*/ 281 w 362"/>
                <a:gd name="T113" fmla="*/ 91 h 556"/>
                <a:gd name="T114" fmla="*/ 310 w 362"/>
                <a:gd name="T115" fmla="*/ 81 h 556"/>
                <a:gd name="T116" fmla="*/ 326 w 362"/>
                <a:gd name="T117" fmla="*/ 82 h 556"/>
                <a:gd name="T118" fmla="*/ 343 w 362"/>
                <a:gd name="T119" fmla="*/ 92 h 556"/>
                <a:gd name="T120" fmla="*/ 347 w 362"/>
                <a:gd name="T121" fmla="*/ 9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2" h="556">
                  <a:moveTo>
                    <a:pt x="361" y="130"/>
                  </a:moveTo>
                  <a:cubicBezTo>
                    <a:pt x="361" y="123"/>
                    <a:pt x="360" y="117"/>
                    <a:pt x="358" y="110"/>
                  </a:cubicBezTo>
                  <a:cubicBezTo>
                    <a:pt x="357" y="104"/>
                    <a:pt x="354" y="97"/>
                    <a:pt x="349" y="91"/>
                  </a:cubicBezTo>
                  <a:cubicBezTo>
                    <a:pt x="344" y="86"/>
                    <a:pt x="337" y="82"/>
                    <a:pt x="331" y="80"/>
                  </a:cubicBezTo>
                  <a:cubicBezTo>
                    <a:pt x="325" y="78"/>
                    <a:pt x="318" y="77"/>
                    <a:pt x="313" y="78"/>
                  </a:cubicBezTo>
                  <a:cubicBezTo>
                    <a:pt x="301" y="78"/>
                    <a:pt x="289" y="80"/>
                    <a:pt x="280" y="87"/>
                  </a:cubicBezTo>
                  <a:cubicBezTo>
                    <a:pt x="276" y="90"/>
                    <a:pt x="272" y="94"/>
                    <a:pt x="270" y="99"/>
                  </a:cubicBezTo>
                  <a:cubicBezTo>
                    <a:pt x="269" y="99"/>
                    <a:pt x="269" y="100"/>
                    <a:pt x="269" y="100"/>
                  </a:cubicBezTo>
                  <a:cubicBezTo>
                    <a:pt x="263" y="88"/>
                    <a:pt x="253" y="81"/>
                    <a:pt x="245" y="77"/>
                  </a:cubicBezTo>
                  <a:cubicBezTo>
                    <a:pt x="243" y="69"/>
                    <a:pt x="237" y="61"/>
                    <a:pt x="226" y="58"/>
                  </a:cubicBezTo>
                  <a:cubicBezTo>
                    <a:pt x="224" y="49"/>
                    <a:pt x="217" y="40"/>
                    <a:pt x="205" y="38"/>
                  </a:cubicBezTo>
                  <a:cubicBezTo>
                    <a:pt x="190" y="5"/>
                    <a:pt x="190" y="5"/>
                    <a:pt x="190" y="5"/>
                  </a:cubicBezTo>
                  <a:cubicBezTo>
                    <a:pt x="188" y="2"/>
                    <a:pt x="185" y="0"/>
                    <a:pt x="181" y="0"/>
                  </a:cubicBezTo>
                  <a:cubicBezTo>
                    <a:pt x="181" y="0"/>
                    <a:pt x="181" y="0"/>
                    <a:pt x="181" y="0"/>
                  </a:cubicBezTo>
                  <a:cubicBezTo>
                    <a:pt x="177" y="0"/>
                    <a:pt x="174" y="2"/>
                    <a:pt x="172" y="5"/>
                  </a:cubicBezTo>
                  <a:cubicBezTo>
                    <a:pt x="157" y="38"/>
                    <a:pt x="157" y="38"/>
                    <a:pt x="157" y="38"/>
                  </a:cubicBezTo>
                  <a:cubicBezTo>
                    <a:pt x="145" y="40"/>
                    <a:pt x="138" y="49"/>
                    <a:pt x="135" y="58"/>
                  </a:cubicBezTo>
                  <a:cubicBezTo>
                    <a:pt x="124" y="61"/>
                    <a:pt x="119" y="69"/>
                    <a:pt x="116" y="77"/>
                  </a:cubicBezTo>
                  <a:cubicBezTo>
                    <a:pt x="108" y="81"/>
                    <a:pt x="99" y="88"/>
                    <a:pt x="93" y="100"/>
                  </a:cubicBezTo>
                  <a:cubicBezTo>
                    <a:pt x="93" y="100"/>
                    <a:pt x="92" y="99"/>
                    <a:pt x="92" y="99"/>
                  </a:cubicBezTo>
                  <a:cubicBezTo>
                    <a:pt x="90" y="94"/>
                    <a:pt x="86" y="90"/>
                    <a:pt x="82" y="87"/>
                  </a:cubicBezTo>
                  <a:cubicBezTo>
                    <a:pt x="72" y="80"/>
                    <a:pt x="61" y="78"/>
                    <a:pt x="49" y="78"/>
                  </a:cubicBezTo>
                  <a:cubicBezTo>
                    <a:pt x="43" y="77"/>
                    <a:pt x="37" y="78"/>
                    <a:pt x="31" y="80"/>
                  </a:cubicBezTo>
                  <a:cubicBezTo>
                    <a:pt x="24" y="82"/>
                    <a:pt x="18" y="86"/>
                    <a:pt x="13" y="91"/>
                  </a:cubicBezTo>
                  <a:cubicBezTo>
                    <a:pt x="8" y="97"/>
                    <a:pt x="5" y="104"/>
                    <a:pt x="4" y="110"/>
                  </a:cubicBezTo>
                  <a:cubicBezTo>
                    <a:pt x="2" y="117"/>
                    <a:pt x="1" y="123"/>
                    <a:pt x="1" y="130"/>
                  </a:cubicBezTo>
                  <a:cubicBezTo>
                    <a:pt x="0" y="136"/>
                    <a:pt x="0" y="143"/>
                    <a:pt x="0" y="149"/>
                  </a:cubicBezTo>
                  <a:cubicBezTo>
                    <a:pt x="0" y="155"/>
                    <a:pt x="1" y="162"/>
                    <a:pt x="2" y="169"/>
                  </a:cubicBezTo>
                  <a:cubicBezTo>
                    <a:pt x="3" y="182"/>
                    <a:pt x="7" y="195"/>
                    <a:pt x="13" y="206"/>
                  </a:cubicBezTo>
                  <a:cubicBezTo>
                    <a:pt x="19" y="218"/>
                    <a:pt x="26" y="229"/>
                    <a:pt x="34" y="238"/>
                  </a:cubicBezTo>
                  <a:cubicBezTo>
                    <a:pt x="42" y="247"/>
                    <a:pt x="50" y="255"/>
                    <a:pt x="58" y="262"/>
                  </a:cubicBezTo>
                  <a:cubicBezTo>
                    <a:pt x="67" y="269"/>
                    <a:pt x="74" y="276"/>
                    <a:pt x="81" y="282"/>
                  </a:cubicBezTo>
                  <a:cubicBezTo>
                    <a:pt x="88" y="288"/>
                    <a:pt x="93" y="294"/>
                    <a:pt x="96" y="300"/>
                  </a:cubicBezTo>
                  <a:cubicBezTo>
                    <a:pt x="99" y="305"/>
                    <a:pt x="99" y="310"/>
                    <a:pt x="97" y="315"/>
                  </a:cubicBezTo>
                  <a:cubicBezTo>
                    <a:pt x="96" y="319"/>
                    <a:pt x="93" y="322"/>
                    <a:pt x="92" y="324"/>
                  </a:cubicBezTo>
                  <a:cubicBezTo>
                    <a:pt x="91" y="325"/>
                    <a:pt x="90" y="326"/>
                    <a:pt x="90" y="327"/>
                  </a:cubicBezTo>
                  <a:cubicBezTo>
                    <a:pt x="89" y="327"/>
                    <a:pt x="89" y="328"/>
                    <a:pt x="89" y="328"/>
                  </a:cubicBezTo>
                  <a:cubicBezTo>
                    <a:pt x="89" y="328"/>
                    <a:pt x="89" y="328"/>
                    <a:pt x="89" y="328"/>
                  </a:cubicBezTo>
                  <a:cubicBezTo>
                    <a:pt x="88" y="329"/>
                    <a:pt x="88" y="331"/>
                    <a:pt x="89" y="333"/>
                  </a:cubicBezTo>
                  <a:cubicBezTo>
                    <a:pt x="91" y="334"/>
                    <a:pt x="93" y="334"/>
                    <a:pt x="94" y="333"/>
                  </a:cubicBezTo>
                  <a:cubicBezTo>
                    <a:pt x="94" y="333"/>
                    <a:pt x="95" y="332"/>
                    <a:pt x="95" y="332"/>
                  </a:cubicBezTo>
                  <a:cubicBezTo>
                    <a:pt x="96" y="331"/>
                    <a:pt x="97" y="331"/>
                    <a:pt x="98" y="329"/>
                  </a:cubicBezTo>
                  <a:cubicBezTo>
                    <a:pt x="100" y="327"/>
                    <a:pt x="103" y="324"/>
                    <a:pt x="106" y="318"/>
                  </a:cubicBezTo>
                  <a:cubicBezTo>
                    <a:pt x="107" y="315"/>
                    <a:pt x="108" y="312"/>
                    <a:pt x="108" y="308"/>
                  </a:cubicBezTo>
                  <a:cubicBezTo>
                    <a:pt x="108" y="307"/>
                    <a:pt x="108" y="307"/>
                    <a:pt x="108" y="307"/>
                  </a:cubicBezTo>
                  <a:cubicBezTo>
                    <a:pt x="122" y="319"/>
                    <a:pt x="139" y="326"/>
                    <a:pt x="147" y="329"/>
                  </a:cubicBezTo>
                  <a:cubicBezTo>
                    <a:pt x="160" y="363"/>
                    <a:pt x="152" y="389"/>
                    <a:pt x="148" y="398"/>
                  </a:cubicBezTo>
                  <a:cubicBezTo>
                    <a:pt x="138" y="400"/>
                    <a:pt x="132" y="407"/>
                    <a:pt x="129" y="413"/>
                  </a:cubicBezTo>
                  <a:cubicBezTo>
                    <a:pt x="105" y="416"/>
                    <a:pt x="102" y="434"/>
                    <a:pt x="102" y="435"/>
                  </a:cubicBezTo>
                  <a:cubicBezTo>
                    <a:pt x="102" y="435"/>
                    <a:pt x="102" y="435"/>
                    <a:pt x="102" y="436"/>
                  </a:cubicBezTo>
                  <a:cubicBezTo>
                    <a:pt x="102" y="465"/>
                    <a:pt x="102" y="465"/>
                    <a:pt x="102" y="465"/>
                  </a:cubicBezTo>
                  <a:cubicBezTo>
                    <a:pt x="100" y="465"/>
                    <a:pt x="97" y="466"/>
                    <a:pt x="95" y="467"/>
                  </a:cubicBezTo>
                  <a:cubicBezTo>
                    <a:pt x="87" y="472"/>
                    <a:pt x="83" y="479"/>
                    <a:pt x="83" y="488"/>
                  </a:cubicBezTo>
                  <a:cubicBezTo>
                    <a:pt x="83" y="547"/>
                    <a:pt x="83" y="547"/>
                    <a:pt x="83" y="547"/>
                  </a:cubicBezTo>
                  <a:cubicBezTo>
                    <a:pt x="83" y="552"/>
                    <a:pt x="87" y="556"/>
                    <a:pt x="93" y="556"/>
                  </a:cubicBezTo>
                  <a:cubicBezTo>
                    <a:pt x="181" y="556"/>
                    <a:pt x="181" y="556"/>
                    <a:pt x="181" y="556"/>
                  </a:cubicBezTo>
                  <a:cubicBezTo>
                    <a:pt x="269" y="556"/>
                    <a:pt x="269" y="556"/>
                    <a:pt x="269" y="556"/>
                  </a:cubicBezTo>
                  <a:cubicBezTo>
                    <a:pt x="274" y="556"/>
                    <a:pt x="279" y="552"/>
                    <a:pt x="279" y="547"/>
                  </a:cubicBezTo>
                  <a:cubicBezTo>
                    <a:pt x="279" y="488"/>
                    <a:pt x="279" y="488"/>
                    <a:pt x="279" y="488"/>
                  </a:cubicBezTo>
                  <a:cubicBezTo>
                    <a:pt x="279" y="476"/>
                    <a:pt x="271" y="467"/>
                    <a:pt x="259" y="465"/>
                  </a:cubicBezTo>
                  <a:cubicBezTo>
                    <a:pt x="259" y="436"/>
                    <a:pt x="259" y="436"/>
                    <a:pt x="259" y="436"/>
                  </a:cubicBezTo>
                  <a:cubicBezTo>
                    <a:pt x="259" y="435"/>
                    <a:pt x="259" y="435"/>
                    <a:pt x="259" y="435"/>
                  </a:cubicBezTo>
                  <a:cubicBezTo>
                    <a:pt x="259" y="434"/>
                    <a:pt x="257" y="416"/>
                    <a:pt x="232" y="413"/>
                  </a:cubicBezTo>
                  <a:cubicBezTo>
                    <a:pt x="229" y="407"/>
                    <a:pt x="224" y="400"/>
                    <a:pt x="214" y="398"/>
                  </a:cubicBezTo>
                  <a:cubicBezTo>
                    <a:pt x="210" y="389"/>
                    <a:pt x="202" y="363"/>
                    <a:pt x="215" y="329"/>
                  </a:cubicBezTo>
                  <a:cubicBezTo>
                    <a:pt x="223" y="326"/>
                    <a:pt x="240" y="319"/>
                    <a:pt x="254" y="307"/>
                  </a:cubicBezTo>
                  <a:cubicBezTo>
                    <a:pt x="254" y="307"/>
                    <a:pt x="254" y="307"/>
                    <a:pt x="254" y="308"/>
                  </a:cubicBezTo>
                  <a:cubicBezTo>
                    <a:pt x="254" y="312"/>
                    <a:pt x="255" y="315"/>
                    <a:pt x="256" y="318"/>
                  </a:cubicBezTo>
                  <a:cubicBezTo>
                    <a:pt x="259" y="324"/>
                    <a:pt x="262" y="327"/>
                    <a:pt x="264" y="329"/>
                  </a:cubicBezTo>
                  <a:cubicBezTo>
                    <a:pt x="265" y="331"/>
                    <a:pt x="266" y="331"/>
                    <a:pt x="267" y="332"/>
                  </a:cubicBezTo>
                  <a:cubicBezTo>
                    <a:pt x="267" y="332"/>
                    <a:pt x="268" y="333"/>
                    <a:pt x="268" y="333"/>
                  </a:cubicBezTo>
                  <a:cubicBezTo>
                    <a:pt x="269" y="334"/>
                    <a:pt x="271" y="334"/>
                    <a:pt x="272" y="333"/>
                  </a:cubicBezTo>
                  <a:cubicBezTo>
                    <a:pt x="274" y="332"/>
                    <a:pt x="274" y="329"/>
                    <a:pt x="273" y="328"/>
                  </a:cubicBezTo>
                  <a:cubicBezTo>
                    <a:pt x="273" y="328"/>
                    <a:pt x="273" y="328"/>
                    <a:pt x="273" y="328"/>
                  </a:cubicBezTo>
                  <a:cubicBezTo>
                    <a:pt x="273" y="328"/>
                    <a:pt x="272" y="327"/>
                    <a:pt x="272" y="327"/>
                  </a:cubicBezTo>
                  <a:cubicBezTo>
                    <a:pt x="272" y="326"/>
                    <a:pt x="271" y="325"/>
                    <a:pt x="270" y="324"/>
                  </a:cubicBezTo>
                  <a:cubicBezTo>
                    <a:pt x="268" y="322"/>
                    <a:pt x="266" y="319"/>
                    <a:pt x="264" y="315"/>
                  </a:cubicBezTo>
                  <a:cubicBezTo>
                    <a:pt x="263" y="310"/>
                    <a:pt x="263" y="305"/>
                    <a:pt x="266" y="300"/>
                  </a:cubicBezTo>
                  <a:cubicBezTo>
                    <a:pt x="269" y="294"/>
                    <a:pt x="274" y="288"/>
                    <a:pt x="281" y="282"/>
                  </a:cubicBezTo>
                  <a:cubicBezTo>
                    <a:pt x="287" y="276"/>
                    <a:pt x="295" y="269"/>
                    <a:pt x="303" y="262"/>
                  </a:cubicBezTo>
                  <a:cubicBezTo>
                    <a:pt x="311" y="255"/>
                    <a:pt x="320" y="247"/>
                    <a:pt x="328" y="238"/>
                  </a:cubicBezTo>
                  <a:cubicBezTo>
                    <a:pt x="336" y="229"/>
                    <a:pt x="343" y="218"/>
                    <a:pt x="349" y="206"/>
                  </a:cubicBezTo>
                  <a:cubicBezTo>
                    <a:pt x="355" y="195"/>
                    <a:pt x="358" y="182"/>
                    <a:pt x="360" y="169"/>
                  </a:cubicBezTo>
                  <a:cubicBezTo>
                    <a:pt x="361" y="162"/>
                    <a:pt x="362" y="155"/>
                    <a:pt x="362" y="149"/>
                  </a:cubicBezTo>
                  <a:cubicBezTo>
                    <a:pt x="362" y="143"/>
                    <a:pt x="362" y="136"/>
                    <a:pt x="361" y="130"/>
                  </a:cubicBezTo>
                  <a:close/>
                  <a:moveTo>
                    <a:pt x="70" y="267"/>
                  </a:moveTo>
                  <a:cubicBezTo>
                    <a:pt x="69" y="266"/>
                    <a:pt x="66" y="264"/>
                    <a:pt x="64" y="261"/>
                  </a:cubicBezTo>
                  <a:cubicBezTo>
                    <a:pt x="58" y="257"/>
                    <a:pt x="50" y="250"/>
                    <a:pt x="42" y="241"/>
                  </a:cubicBezTo>
                  <a:cubicBezTo>
                    <a:pt x="38" y="237"/>
                    <a:pt x="33" y="232"/>
                    <a:pt x="29" y="226"/>
                  </a:cubicBezTo>
                  <a:cubicBezTo>
                    <a:pt x="25" y="220"/>
                    <a:pt x="21" y="214"/>
                    <a:pt x="17" y="207"/>
                  </a:cubicBezTo>
                  <a:cubicBezTo>
                    <a:pt x="14" y="200"/>
                    <a:pt x="10" y="193"/>
                    <a:pt x="8" y="185"/>
                  </a:cubicBezTo>
                  <a:cubicBezTo>
                    <a:pt x="6" y="177"/>
                    <a:pt x="4" y="169"/>
                    <a:pt x="4" y="160"/>
                  </a:cubicBezTo>
                  <a:cubicBezTo>
                    <a:pt x="3" y="152"/>
                    <a:pt x="3" y="144"/>
                    <a:pt x="4" y="136"/>
                  </a:cubicBezTo>
                  <a:cubicBezTo>
                    <a:pt x="4" y="127"/>
                    <a:pt x="5" y="119"/>
                    <a:pt x="7" y="112"/>
                  </a:cubicBezTo>
                  <a:cubicBezTo>
                    <a:pt x="9" y="104"/>
                    <a:pt x="12" y="97"/>
                    <a:pt x="17" y="92"/>
                  </a:cubicBezTo>
                  <a:cubicBezTo>
                    <a:pt x="23" y="86"/>
                    <a:pt x="29" y="83"/>
                    <a:pt x="36" y="82"/>
                  </a:cubicBezTo>
                  <a:cubicBezTo>
                    <a:pt x="42" y="81"/>
                    <a:pt x="48" y="80"/>
                    <a:pt x="53" y="81"/>
                  </a:cubicBezTo>
                  <a:cubicBezTo>
                    <a:pt x="58" y="81"/>
                    <a:pt x="62" y="82"/>
                    <a:pt x="66" y="83"/>
                  </a:cubicBezTo>
                  <a:cubicBezTo>
                    <a:pt x="69" y="83"/>
                    <a:pt x="72" y="85"/>
                    <a:pt x="73" y="86"/>
                  </a:cubicBezTo>
                  <a:cubicBezTo>
                    <a:pt x="75" y="86"/>
                    <a:pt x="76" y="87"/>
                    <a:pt x="76" y="87"/>
                  </a:cubicBezTo>
                  <a:cubicBezTo>
                    <a:pt x="76" y="87"/>
                    <a:pt x="75" y="87"/>
                    <a:pt x="73" y="86"/>
                  </a:cubicBezTo>
                  <a:cubicBezTo>
                    <a:pt x="71" y="85"/>
                    <a:pt x="69" y="84"/>
                    <a:pt x="65" y="84"/>
                  </a:cubicBezTo>
                  <a:cubicBezTo>
                    <a:pt x="62" y="83"/>
                    <a:pt x="57" y="83"/>
                    <a:pt x="53" y="83"/>
                  </a:cubicBezTo>
                  <a:cubicBezTo>
                    <a:pt x="48" y="83"/>
                    <a:pt x="42" y="84"/>
                    <a:pt x="36" y="85"/>
                  </a:cubicBezTo>
                  <a:cubicBezTo>
                    <a:pt x="31" y="87"/>
                    <a:pt x="25" y="89"/>
                    <a:pt x="20" y="94"/>
                  </a:cubicBezTo>
                  <a:cubicBezTo>
                    <a:pt x="16" y="99"/>
                    <a:pt x="13" y="106"/>
                    <a:pt x="11" y="113"/>
                  </a:cubicBezTo>
                  <a:cubicBezTo>
                    <a:pt x="9" y="120"/>
                    <a:pt x="8" y="128"/>
                    <a:pt x="8" y="136"/>
                  </a:cubicBezTo>
                  <a:cubicBezTo>
                    <a:pt x="8" y="144"/>
                    <a:pt x="8" y="152"/>
                    <a:pt x="8" y="160"/>
                  </a:cubicBezTo>
                  <a:cubicBezTo>
                    <a:pt x="9" y="168"/>
                    <a:pt x="11" y="176"/>
                    <a:pt x="13" y="183"/>
                  </a:cubicBezTo>
                  <a:cubicBezTo>
                    <a:pt x="15" y="191"/>
                    <a:pt x="18" y="198"/>
                    <a:pt x="21" y="205"/>
                  </a:cubicBezTo>
                  <a:cubicBezTo>
                    <a:pt x="25" y="212"/>
                    <a:pt x="28" y="218"/>
                    <a:pt x="32" y="224"/>
                  </a:cubicBezTo>
                  <a:cubicBezTo>
                    <a:pt x="36" y="229"/>
                    <a:pt x="40" y="234"/>
                    <a:pt x="44" y="239"/>
                  </a:cubicBezTo>
                  <a:cubicBezTo>
                    <a:pt x="52" y="248"/>
                    <a:pt x="59" y="256"/>
                    <a:pt x="64" y="261"/>
                  </a:cubicBezTo>
                  <a:cubicBezTo>
                    <a:pt x="69" y="266"/>
                    <a:pt x="72" y="269"/>
                    <a:pt x="72" y="269"/>
                  </a:cubicBezTo>
                  <a:cubicBezTo>
                    <a:pt x="72" y="269"/>
                    <a:pt x="72" y="268"/>
                    <a:pt x="70" y="267"/>
                  </a:cubicBezTo>
                  <a:close/>
                  <a:moveTo>
                    <a:pt x="68" y="252"/>
                  </a:moveTo>
                  <a:cubicBezTo>
                    <a:pt x="60" y="245"/>
                    <a:pt x="53" y="237"/>
                    <a:pt x="46" y="228"/>
                  </a:cubicBezTo>
                  <a:cubicBezTo>
                    <a:pt x="39" y="219"/>
                    <a:pt x="32" y="210"/>
                    <a:pt x="28" y="199"/>
                  </a:cubicBezTo>
                  <a:cubicBezTo>
                    <a:pt x="23" y="189"/>
                    <a:pt x="20" y="178"/>
                    <a:pt x="18" y="166"/>
                  </a:cubicBezTo>
                  <a:cubicBezTo>
                    <a:pt x="17" y="160"/>
                    <a:pt x="17" y="155"/>
                    <a:pt x="17" y="149"/>
                  </a:cubicBezTo>
                  <a:cubicBezTo>
                    <a:pt x="17" y="143"/>
                    <a:pt x="17" y="137"/>
                    <a:pt x="18" y="131"/>
                  </a:cubicBezTo>
                  <a:cubicBezTo>
                    <a:pt x="18" y="120"/>
                    <a:pt x="20" y="108"/>
                    <a:pt x="25" y="102"/>
                  </a:cubicBezTo>
                  <a:cubicBezTo>
                    <a:pt x="28" y="98"/>
                    <a:pt x="31" y="96"/>
                    <a:pt x="36" y="94"/>
                  </a:cubicBezTo>
                  <a:cubicBezTo>
                    <a:pt x="40" y="93"/>
                    <a:pt x="45" y="92"/>
                    <a:pt x="49" y="92"/>
                  </a:cubicBezTo>
                  <a:cubicBezTo>
                    <a:pt x="59" y="91"/>
                    <a:pt x="68" y="93"/>
                    <a:pt x="75" y="97"/>
                  </a:cubicBezTo>
                  <a:cubicBezTo>
                    <a:pt x="78" y="99"/>
                    <a:pt x="80" y="102"/>
                    <a:pt x="82" y="104"/>
                  </a:cubicBezTo>
                  <a:cubicBezTo>
                    <a:pt x="84" y="107"/>
                    <a:pt x="85" y="110"/>
                    <a:pt x="85" y="113"/>
                  </a:cubicBezTo>
                  <a:cubicBezTo>
                    <a:pt x="86" y="120"/>
                    <a:pt x="84" y="125"/>
                    <a:pt x="82" y="130"/>
                  </a:cubicBezTo>
                  <a:cubicBezTo>
                    <a:pt x="80" y="134"/>
                    <a:pt x="78" y="138"/>
                    <a:pt x="76" y="140"/>
                  </a:cubicBezTo>
                  <a:cubicBezTo>
                    <a:pt x="75" y="141"/>
                    <a:pt x="75" y="142"/>
                    <a:pt x="74" y="142"/>
                  </a:cubicBezTo>
                  <a:cubicBezTo>
                    <a:pt x="74" y="143"/>
                    <a:pt x="73" y="143"/>
                    <a:pt x="73" y="143"/>
                  </a:cubicBezTo>
                  <a:cubicBezTo>
                    <a:pt x="72" y="144"/>
                    <a:pt x="72" y="146"/>
                    <a:pt x="74" y="148"/>
                  </a:cubicBezTo>
                  <a:cubicBezTo>
                    <a:pt x="75" y="149"/>
                    <a:pt x="77" y="149"/>
                    <a:pt x="79" y="148"/>
                  </a:cubicBezTo>
                  <a:cubicBezTo>
                    <a:pt x="79" y="148"/>
                    <a:pt x="79" y="148"/>
                    <a:pt x="79" y="147"/>
                  </a:cubicBezTo>
                  <a:cubicBezTo>
                    <a:pt x="80" y="147"/>
                    <a:pt x="81" y="146"/>
                    <a:pt x="82" y="145"/>
                  </a:cubicBezTo>
                  <a:cubicBezTo>
                    <a:pt x="83" y="143"/>
                    <a:pt x="85" y="141"/>
                    <a:pt x="87" y="139"/>
                  </a:cubicBezTo>
                  <a:cubicBezTo>
                    <a:pt x="87" y="263"/>
                    <a:pt x="87" y="263"/>
                    <a:pt x="87" y="263"/>
                  </a:cubicBezTo>
                  <a:cubicBezTo>
                    <a:pt x="87" y="266"/>
                    <a:pt x="87" y="269"/>
                    <a:pt x="88" y="271"/>
                  </a:cubicBezTo>
                  <a:cubicBezTo>
                    <a:pt x="81" y="265"/>
                    <a:pt x="75" y="259"/>
                    <a:pt x="68" y="252"/>
                  </a:cubicBezTo>
                  <a:close/>
                  <a:moveTo>
                    <a:pt x="228" y="119"/>
                  </a:moveTo>
                  <a:cubicBezTo>
                    <a:pt x="103" y="122"/>
                    <a:pt x="103" y="122"/>
                    <a:pt x="103" y="122"/>
                  </a:cubicBezTo>
                  <a:cubicBezTo>
                    <a:pt x="228" y="125"/>
                    <a:pt x="228" y="125"/>
                    <a:pt x="228" y="125"/>
                  </a:cubicBezTo>
                  <a:cubicBezTo>
                    <a:pt x="228" y="162"/>
                    <a:pt x="228" y="269"/>
                    <a:pt x="228" y="287"/>
                  </a:cubicBezTo>
                  <a:cubicBezTo>
                    <a:pt x="115" y="290"/>
                    <a:pt x="115" y="290"/>
                    <a:pt x="115" y="290"/>
                  </a:cubicBezTo>
                  <a:cubicBezTo>
                    <a:pt x="227" y="293"/>
                    <a:pt x="227" y="293"/>
                    <a:pt x="227" y="293"/>
                  </a:cubicBezTo>
                  <a:cubicBezTo>
                    <a:pt x="223" y="305"/>
                    <a:pt x="207" y="314"/>
                    <a:pt x="198" y="318"/>
                  </a:cubicBezTo>
                  <a:cubicBezTo>
                    <a:pt x="156" y="321"/>
                    <a:pt x="156" y="321"/>
                    <a:pt x="156" y="321"/>
                  </a:cubicBezTo>
                  <a:cubicBezTo>
                    <a:pt x="193" y="323"/>
                    <a:pt x="193" y="323"/>
                    <a:pt x="193" y="323"/>
                  </a:cubicBezTo>
                  <a:cubicBezTo>
                    <a:pt x="194" y="333"/>
                    <a:pt x="198" y="372"/>
                    <a:pt x="193" y="405"/>
                  </a:cubicBezTo>
                  <a:cubicBezTo>
                    <a:pt x="156" y="408"/>
                    <a:pt x="156" y="408"/>
                    <a:pt x="156" y="408"/>
                  </a:cubicBezTo>
                  <a:cubicBezTo>
                    <a:pt x="196" y="410"/>
                    <a:pt x="196" y="410"/>
                    <a:pt x="196" y="410"/>
                  </a:cubicBezTo>
                  <a:cubicBezTo>
                    <a:pt x="198" y="412"/>
                    <a:pt x="200" y="415"/>
                    <a:pt x="200" y="420"/>
                  </a:cubicBezTo>
                  <a:cubicBezTo>
                    <a:pt x="139" y="422"/>
                    <a:pt x="139" y="422"/>
                    <a:pt x="139" y="422"/>
                  </a:cubicBezTo>
                  <a:cubicBezTo>
                    <a:pt x="214" y="425"/>
                    <a:pt x="214" y="425"/>
                    <a:pt x="214" y="425"/>
                  </a:cubicBezTo>
                  <a:cubicBezTo>
                    <a:pt x="223" y="428"/>
                    <a:pt x="233" y="434"/>
                    <a:pt x="233" y="446"/>
                  </a:cubicBezTo>
                  <a:cubicBezTo>
                    <a:pt x="233" y="460"/>
                    <a:pt x="233" y="467"/>
                    <a:pt x="233" y="471"/>
                  </a:cubicBezTo>
                  <a:cubicBezTo>
                    <a:pt x="116" y="474"/>
                    <a:pt x="116" y="474"/>
                    <a:pt x="116" y="474"/>
                  </a:cubicBezTo>
                  <a:cubicBezTo>
                    <a:pt x="241" y="477"/>
                    <a:pt x="241" y="477"/>
                    <a:pt x="241" y="477"/>
                  </a:cubicBezTo>
                  <a:cubicBezTo>
                    <a:pt x="248" y="480"/>
                    <a:pt x="256" y="489"/>
                    <a:pt x="256" y="506"/>
                  </a:cubicBezTo>
                  <a:cubicBezTo>
                    <a:pt x="256" y="525"/>
                    <a:pt x="256" y="539"/>
                    <a:pt x="256" y="547"/>
                  </a:cubicBezTo>
                  <a:cubicBezTo>
                    <a:pt x="181" y="547"/>
                    <a:pt x="181" y="547"/>
                    <a:pt x="181" y="547"/>
                  </a:cubicBezTo>
                  <a:cubicBezTo>
                    <a:pt x="101" y="547"/>
                    <a:pt x="101" y="547"/>
                    <a:pt x="101" y="547"/>
                  </a:cubicBezTo>
                  <a:cubicBezTo>
                    <a:pt x="98" y="486"/>
                    <a:pt x="98" y="486"/>
                    <a:pt x="98" y="486"/>
                  </a:cubicBezTo>
                  <a:cubicBezTo>
                    <a:pt x="94" y="547"/>
                    <a:pt x="94" y="547"/>
                    <a:pt x="94" y="547"/>
                  </a:cubicBezTo>
                  <a:cubicBezTo>
                    <a:pt x="93" y="547"/>
                    <a:pt x="93" y="547"/>
                    <a:pt x="93" y="547"/>
                  </a:cubicBezTo>
                  <a:cubicBezTo>
                    <a:pt x="93" y="547"/>
                    <a:pt x="93" y="505"/>
                    <a:pt x="93" y="488"/>
                  </a:cubicBezTo>
                  <a:cubicBezTo>
                    <a:pt x="93" y="475"/>
                    <a:pt x="105" y="474"/>
                    <a:pt x="110" y="474"/>
                  </a:cubicBezTo>
                  <a:cubicBezTo>
                    <a:pt x="111" y="474"/>
                    <a:pt x="112" y="474"/>
                    <a:pt x="112" y="474"/>
                  </a:cubicBezTo>
                  <a:cubicBezTo>
                    <a:pt x="112" y="436"/>
                    <a:pt x="112" y="436"/>
                    <a:pt x="112" y="436"/>
                  </a:cubicBezTo>
                  <a:cubicBezTo>
                    <a:pt x="112" y="436"/>
                    <a:pt x="114" y="422"/>
                    <a:pt x="137" y="422"/>
                  </a:cubicBezTo>
                  <a:cubicBezTo>
                    <a:pt x="137" y="422"/>
                    <a:pt x="138" y="408"/>
                    <a:pt x="154" y="408"/>
                  </a:cubicBezTo>
                  <a:cubicBezTo>
                    <a:pt x="154" y="408"/>
                    <a:pt x="175" y="372"/>
                    <a:pt x="154" y="321"/>
                  </a:cubicBezTo>
                  <a:cubicBezTo>
                    <a:pt x="154" y="321"/>
                    <a:pt x="97" y="306"/>
                    <a:pt x="97" y="263"/>
                  </a:cubicBezTo>
                  <a:cubicBezTo>
                    <a:pt x="97" y="263"/>
                    <a:pt x="97" y="166"/>
                    <a:pt x="97" y="128"/>
                  </a:cubicBezTo>
                  <a:cubicBezTo>
                    <a:pt x="97" y="90"/>
                    <a:pt x="125" y="85"/>
                    <a:pt x="125" y="85"/>
                  </a:cubicBezTo>
                  <a:cubicBezTo>
                    <a:pt x="125" y="85"/>
                    <a:pt x="125" y="67"/>
                    <a:pt x="143" y="67"/>
                  </a:cubicBezTo>
                  <a:cubicBezTo>
                    <a:pt x="143" y="67"/>
                    <a:pt x="145" y="47"/>
                    <a:pt x="163" y="47"/>
                  </a:cubicBezTo>
                  <a:cubicBezTo>
                    <a:pt x="181" y="9"/>
                    <a:pt x="181" y="9"/>
                    <a:pt x="181" y="9"/>
                  </a:cubicBezTo>
                  <a:cubicBezTo>
                    <a:pt x="181" y="9"/>
                    <a:pt x="181" y="9"/>
                    <a:pt x="181" y="9"/>
                  </a:cubicBezTo>
                  <a:cubicBezTo>
                    <a:pt x="191" y="45"/>
                    <a:pt x="191" y="45"/>
                    <a:pt x="191" y="45"/>
                  </a:cubicBezTo>
                  <a:cubicBezTo>
                    <a:pt x="164" y="47"/>
                    <a:pt x="164" y="47"/>
                    <a:pt x="164" y="47"/>
                  </a:cubicBezTo>
                  <a:cubicBezTo>
                    <a:pt x="195" y="49"/>
                    <a:pt x="195" y="49"/>
                    <a:pt x="195" y="49"/>
                  </a:cubicBezTo>
                  <a:cubicBezTo>
                    <a:pt x="198" y="52"/>
                    <a:pt x="204" y="57"/>
                    <a:pt x="205" y="64"/>
                  </a:cubicBezTo>
                  <a:cubicBezTo>
                    <a:pt x="147" y="66"/>
                    <a:pt x="147" y="66"/>
                    <a:pt x="147" y="66"/>
                  </a:cubicBezTo>
                  <a:cubicBezTo>
                    <a:pt x="212" y="69"/>
                    <a:pt x="212" y="69"/>
                    <a:pt x="212" y="69"/>
                  </a:cubicBezTo>
                  <a:cubicBezTo>
                    <a:pt x="216" y="71"/>
                    <a:pt x="220" y="75"/>
                    <a:pt x="220" y="82"/>
                  </a:cubicBezTo>
                  <a:cubicBezTo>
                    <a:pt x="129" y="85"/>
                    <a:pt x="129" y="85"/>
                    <a:pt x="129" y="85"/>
                  </a:cubicBezTo>
                  <a:cubicBezTo>
                    <a:pt x="223" y="88"/>
                    <a:pt x="223" y="88"/>
                    <a:pt x="223" y="88"/>
                  </a:cubicBezTo>
                  <a:cubicBezTo>
                    <a:pt x="225" y="92"/>
                    <a:pt x="228" y="100"/>
                    <a:pt x="228" y="119"/>
                  </a:cubicBezTo>
                  <a:cubicBezTo>
                    <a:pt x="228" y="119"/>
                    <a:pt x="228" y="119"/>
                    <a:pt x="228" y="119"/>
                  </a:cubicBezTo>
                  <a:close/>
                  <a:moveTo>
                    <a:pt x="266" y="215"/>
                  </a:moveTo>
                  <a:cubicBezTo>
                    <a:pt x="266" y="224"/>
                    <a:pt x="266" y="232"/>
                    <a:pt x="266" y="239"/>
                  </a:cubicBezTo>
                  <a:cubicBezTo>
                    <a:pt x="266" y="247"/>
                    <a:pt x="265" y="253"/>
                    <a:pt x="265" y="257"/>
                  </a:cubicBezTo>
                  <a:cubicBezTo>
                    <a:pt x="265" y="261"/>
                    <a:pt x="265" y="263"/>
                    <a:pt x="265" y="263"/>
                  </a:cubicBezTo>
                  <a:cubicBezTo>
                    <a:pt x="265" y="263"/>
                    <a:pt x="265" y="261"/>
                    <a:pt x="265" y="257"/>
                  </a:cubicBezTo>
                  <a:cubicBezTo>
                    <a:pt x="265" y="253"/>
                    <a:pt x="264" y="247"/>
                    <a:pt x="264" y="239"/>
                  </a:cubicBezTo>
                  <a:cubicBezTo>
                    <a:pt x="264" y="232"/>
                    <a:pt x="264" y="224"/>
                    <a:pt x="264" y="215"/>
                  </a:cubicBezTo>
                  <a:cubicBezTo>
                    <a:pt x="264" y="206"/>
                    <a:pt x="264" y="196"/>
                    <a:pt x="264" y="186"/>
                  </a:cubicBezTo>
                  <a:cubicBezTo>
                    <a:pt x="264" y="177"/>
                    <a:pt x="264" y="167"/>
                    <a:pt x="264" y="158"/>
                  </a:cubicBezTo>
                  <a:cubicBezTo>
                    <a:pt x="264" y="149"/>
                    <a:pt x="264" y="141"/>
                    <a:pt x="264" y="134"/>
                  </a:cubicBezTo>
                  <a:cubicBezTo>
                    <a:pt x="264" y="126"/>
                    <a:pt x="265" y="120"/>
                    <a:pt x="265" y="116"/>
                  </a:cubicBezTo>
                  <a:cubicBezTo>
                    <a:pt x="265" y="112"/>
                    <a:pt x="265" y="110"/>
                    <a:pt x="265" y="110"/>
                  </a:cubicBezTo>
                  <a:cubicBezTo>
                    <a:pt x="265" y="110"/>
                    <a:pt x="265" y="112"/>
                    <a:pt x="265" y="116"/>
                  </a:cubicBezTo>
                  <a:cubicBezTo>
                    <a:pt x="265" y="120"/>
                    <a:pt x="266" y="126"/>
                    <a:pt x="266" y="134"/>
                  </a:cubicBezTo>
                  <a:cubicBezTo>
                    <a:pt x="266" y="141"/>
                    <a:pt x="266" y="149"/>
                    <a:pt x="266" y="158"/>
                  </a:cubicBezTo>
                  <a:cubicBezTo>
                    <a:pt x="266" y="167"/>
                    <a:pt x="266" y="177"/>
                    <a:pt x="266" y="186"/>
                  </a:cubicBezTo>
                  <a:cubicBezTo>
                    <a:pt x="266" y="196"/>
                    <a:pt x="266" y="206"/>
                    <a:pt x="266" y="215"/>
                  </a:cubicBezTo>
                  <a:close/>
                  <a:moveTo>
                    <a:pt x="274" y="271"/>
                  </a:moveTo>
                  <a:cubicBezTo>
                    <a:pt x="274" y="269"/>
                    <a:pt x="275" y="266"/>
                    <a:pt x="275" y="263"/>
                  </a:cubicBezTo>
                  <a:cubicBezTo>
                    <a:pt x="275" y="139"/>
                    <a:pt x="275" y="139"/>
                    <a:pt x="275" y="139"/>
                  </a:cubicBezTo>
                  <a:cubicBezTo>
                    <a:pt x="277" y="141"/>
                    <a:pt x="278" y="143"/>
                    <a:pt x="280" y="145"/>
                  </a:cubicBezTo>
                  <a:cubicBezTo>
                    <a:pt x="281" y="146"/>
                    <a:pt x="282" y="147"/>
                    <a:pt x="282" y="147"/>
                  </a:cubicBezTo>
                  <a:cubicBezTo>
                    <a:pt x="283" y="148"/>
                    <a:pt x="283" y="148"/>
                    <a:pt x="283" y="148"/>
                  </a:cubicBezTo>
                  <a:cubicBezTo>
                    <a:pt x="284" y="149"/>
                    <a:pt x="287" y="149"/>
                    <a:pt x="288" y="148"/>
                  </a:cubicBezTo>
                  <a:cubicBezTo>
                    <a:pt x="290" y="147"/>
                    <a:pt x="290" y="145"/>
                    <a:pt x="288" y="143"/>
                  </a:cubicBezTo>
                  <a:cubicBezTo>
                    <a:pt x="288" y="143"/>
                    <a:pt x="288" y="143"/>
                    <a:pt x="288" y="142"/>
                  </a:cubicBezTo>
                  <a:cubicBezTo>
                    <a:pt x="287" y="142"/>
                    <a:pt x="286" y="141"/>
                    <a:pt x="286" y="140"/>
                  </a:cubicBezTo>
                  <a:cubicBezTo>
                    <a:pt x="284" y="138"/>
                    <a:pt x="282" y="134"/>
                    <a:pt x="280" y="130"/>
                  </a:cubicBezTo>
                  <a:cubicBezTo>
                    <a:pt x="278" y="125"/>
                    <a:pt x="276" y="120"/>
                    <a:pt x="277" y="113"/>
                  </a:cubicBezTo>
                  <a:cubicBezTo>
                    <a:pt x="277" y="110"/>
                    <a:pt x="278" y="107"/>
                    <a:pt x="280" y="104"/>
                  </a:cubicBezTo>
                  <a:cubicBezTo>
                    <a:pt x="282" y="102"/>
                    <a:pt x="284" y="99"/>
                    <a:pt x="287" y="97"/>
                  </a:cubicBezTo>
                  <a:cubicBezTo>
                    <a:pt x="294" y="93"/>
                    <a:pt x="303" y="91"/>
                    <a:pt x="312" y="92"/>
                  </a:cubicBezTo>
                  <a:cubicBezTo>
                    <a:pt x="317" y="92"/>
                    <a:pt x="322" y="93"/>
                    <a:pt x="326" y="94"/>
                  </a:cubicBezTo>
                  <a:cubicBezTo>
                    <a:pt x="331" y="96"/>
                    <a:pt x="334" y="98"/>
                    <a:pt x="336" y="102"/>
                  </a:cubicBezTo>
                  <a:cubicBezTo>
                    <a:pt x="341" y="108"/>
                    <a:pt x="344" y="120"/>
                    <a:pt x="344" y="131"/>
                  </a:cubicBezTo>
                  <a:cubicBezTo>
                    <a:pt x="345" y="137"/>
                    <a:pt x="345" y="143"/>
                    <a:pt x="345" y="149"/>
                  </a:cubicBezTo>
                  <a:cubicBezTo>
                    <a:pt x="345" y="155"/>
                    <a:pt x="344" y="160"/>
                    <a:pt x="344" y="166"/>
                  </a:cubicBezTo>
                  <a:cubicBezTo>
                    <a:pt x="342" y="178"/>
                    <a:pt x="339" y="189"/>
                    <a:pt x="334" y="199"/>
                  </a:cubicBezTo>
                  <a:cubicBezTo>
                    <a:pt x="329" y="210"/>
                    <a:pt x="323" y="219"/>
                    <a:pt x="316" y="228"/>
                  </a:cubicBezTo>
                  <a:cubicBezTo>
                    <a:pt x="309" y="237"/>
                    <a:pt x="301" y="245"/>
                    <a:pt x="294" y="252"/>
                  </a:cubicBezTo>
                  <a:cubicBezTo>
                    <a:pt x="287" y="259"/>
                    <a:pt x="280" y="265"/>
                    <a:pt x="274" y="271"/>
                  </a:cubicBezTo>
                  <a:close/>
                  <a:moveTo>
                    <a:pt x="348" y="175"/>
                  </a:moveTo>
                  <a:cubicBezTo>
                    <a:pt x="348" y="176"/>
                    <a:pt x="348" y="178"/>
                    <a:pt x="347" y="180"/>
                  </a:cubicBezTo>
                  <a:cubicBezTo>
                    <a:pt x="347" y="183"/>
                    <a:pt x="347" y="185"/>
                    <a:pt x="346" y="188"/>
                  </a:cubicBezTo>
                  <a:cubicBezTo>
                    <a:pt x="345" y="190"/>
                    <a:pt x="345" y="193"/>
                    <a:pt x="344" y="196"/>
                  </a:cubicBezTo>
                  <a:cubicBezTo>
                    <a:pt x="343" y="199"/>
                    <a:pt x="342" y="202"/>
                    <a:pt x="340" y="205"/>
                  </a:cubicBezTo>
                  <a:cubicBezTo>
                    <a:pt x="339" y="208"/>
                    <a:pt x="337" y="211"/>
                    <a:pt x="336" y="215"/>
                  </a:cubicBezTo>
                  <a:cubicBezTo>
                    <a:pt x="335" y="216"/>
                    <a:pt x="334" y="218"/>
                    <a:pt x="333" y="219"/>
                  </a:cubicBezTo>
                  <a:cubicBezTo>
                    <a:pt x="332" y="221"/>
                    <a:pt x="331" y="222"/>
                    <a:pt x="330" y="224"/>
                  </a:cubicBezTo>
                  <a:cubicBezTo>
                    <a:pt x="329" y="225"/>
                    <a:pt x="328" y="227"/>
                    <a:pt x="327" y="228"/>
                  </a:cubicBezTo>
                  <a:cubicBezTo>
                    <a:pt x="326" y="230"/>
                    <a:pt x="325" y="231"/>
                    <a:pt x="324" y="232"/>
                  </a:cubicBezTo>
                  <a:cubicBezTo>
                    <a:pt x="322" y="234"/>
                    <a:pt x="321" y="235"/>
                    <a:pt x="320" y="236"/>
                  </a:cubicBezTo>
                  <a:cubicBezTo>
                    <a:pt x="319" y="238"/>
                    <a:pt x="318" y="239"/>
                    <a:pt x="317" y="240"/>
                  </a:cubicBezTo>
                  <a:cubicBezTo>
                    <a:pt x="314" y="243"/>
                    <a:pt x="312" y="245"/>
                    <a:pt x="310" y="247"/>
                  </a:cubicBezTo>
                  <a:cubicBezTo>
                    <a:pt x="307" y="249"/>
                    <a:pt x="305" y="251"/>
                    <a:pt x="303" y="253"/>
                  </a:cubicBezTo>
                  <a:cubicBezTo>
                    <a:pt x="299" y="256"/>
                    <a:pt x="295" y="259"/>
                    <a:pt x="293" y="260"/>
                  </a:cubicBezTo>
                  <a:cubicBezTo>
                    <a:pt x="290" y="262"/>
                    <a:pt x="289" y="263"/>
                    <a:pt x="289" y="263"/>
                  </a:cubicBezTo>
                  <a:cubicBezTo>
                    <a:pt x="289" y="263"/>
                    <a:pt x="294" y="258"/>
                    <a:pt x="301" y="251"/>
                  </a:cubicBezTo>
                  <a:cubicBezTo>
                    <a:pt x="303" y="249"/>
                    <a:pt x="305" y="247"/>
                    <a:pt x="307" y="244"/>
                  </a:cubicBezTo>
                  <a:cubicBezTo>
                    <a:pt x="309" y="242"/>
                    <a:pt x="311" y="240"/>
                    <a:pt x="313" y="237"/>
                  </a:cubicBezTo>
                  <a:cubicBezTo>
                    <a:pt x="316" y="235"/>
                    <a:pt x="318" y="232"/>
                    <a:pt x="320" y="229"/>
                  </a:cubicBezTo>
                  <a:cubicBezTo>
                    <a:pt x="321" y="228"/>
                    <a:pt x="322" y="227"/>
                    <a:pt x="323" y="225"/>
                  </a:cubicBezTo>
                  <a:cubicBezTo>
                    <a:pt x="324" y="224"/>
                    <a:pt x="325" y="222"/>
                    <a:pt x="326" y="221"/>
                  </a:cubicBezTo>
                  <a:cubicBezTo>
                    <a:pt x="327" y="220"/>
                    <a:pt x="328" y="218"/>
                    <a:pt x="329" y="217"/>
                  </a:cubicBezTo>
                  <a:cubicBezTo>
                    <a:pt x="330" y="215"/>
                    <a:pt x="331" y="214"/>
                    <a:pt x="332" y="212"/>
                  </a:cubicBezTo>
                  <a:cubicBezTo>
                    <a:pt x="333" y="209"/>
                    <a:pt x="335" y="206"/>
                    <a:pt x="336" y="203"/>
                  </a:cubicBezTo>
                  <a:cubicBezTo>
                    <a:pt x="338" y="200"/>
                    <a:pt x="339" y="198"/>
                    <a:pt x="340" y="195"/>
                  </a:cubicBezTo>
                  <a:cubicBezTo>
                    <a:pt x="342" y="192"/>
                    <a:pt x="342" y="189"/>
                    <a:pt x="343" y="187"/>
                  </a:cubicBezTo>
                  <a:cubicBezTo>
                    <a:pt x="344" y="184"/>
                    <a:pt x="345" y="182"/>
                    <a:pt x="346" y="180"/>
                  </a:cubicBezTo>
                  <a:cubicBezTo>
                    <a:pt x="346" y="178"/>
                    <a:pt x="347" y="176"/>
                    <a:pt x="347" y="175"/>
                  </a:cubicBezTo>
                  <a:cubicBezTo>
                    <a:pt x="348" y="172"/>
                    <a:pt x="349" y="170"/>
                    <a:pt x="349" y="170"/>
                  </a:cubicBezTo>
                  <a:cubicBezTo>
                    <a:pt x="349" y="170"/>
                    <a:pt x="348" y="172"/>
                    <a:pt x="348" y="175"/>
                  </a:cubicBezTo>
                  <a:close/>
                  <a:moveTo>
                    <a:pt x="347" y="98"/>
                  </a:moveTo>
                  <a:cubicBezTo>
                    <a:pt x="347" y="98"/>
                    <a:pt x="346" y="97"/>
                    <a:pt x="346" y="97"/>
                  </a:cubicBezTo>
                  <a:cubicBezTo>
                    <a:pt x="345" y="96"/>
                    <a:pt x="345" y="96"/>
                    <a:pt x="344" y="95"/>
                  </a:cubicBezTo>
                  <a:cubicBezTo>
                    <a:pt x="343" y="94"/>
                    <a:pt x="341" y="93"/>
                    <a:pt x="340" y="92"/>
                  </a:cubicBezTo>
                  <a:cubicBezTo>
                    <a:pt x="339" y="92"/>
                    <a:pt x="338" y="92"/>
                    <a:pt x="337" y="91"/>
                  </a:cubicBezTo>
                  <a:cubicBezTo>
                    <a:pt x="336" y="91"/>
                    <a:pt x="335" y="90"/>
                    <a:pt x="334" y="90"/>
                  </a:cubicBezTo>
                  <a:cubicBezTo>
                    <a:pt x="332" y="89"/>
                    <a:pt x="330" y="88"/>
                    <a:pt x="328" y="88"/>
                  </a:cubicBezTo>
                  <a:cubicBezTo>
                    <a:pt x="327" y="87"/>
                    <a:pt x="326" y="87"/>
                    <a:pt x="325" y="87"/>
                  </a:cubicBezTo>
                  <a:cubicBezTo>
                    <a:pt x="323" y="87"/>
                    <a:pt x="322" y="86"/>
                    <a:pt x="321" y="86"/>
                  </a:cubicBezTo>
                  <a:cubicBezTo>
                    <a:pt x="320" y="86"/>
                    <a:pt x="319" y="86"/>
                    <a:pt x="317" y="86"/>
                  </a:cubicBezTo>
                  <a:cubicBezTo>
                    <a:pt x="314" y="85"/>
                    <a:pt x="314" y="85"/>
                    <a:pt x="314" y="85"/>
                  </a:cubicBezTo>
                  <a:cubicBezTo>
                    <a:pt x="312" y="85"/>
                    <a:pt x="311" y="85"/>
                    <a:pt x="310" y="85"/>
                  </a:cubicBezTo>
                  <a:cubicBezTo>
                    <a:pt x="309" y="86"/>
                    <a:pt x="307" y="85"/>
                    <a:pt x="306" y="86"/>
                  </a:cubicBezTo>
                  <a:cubicBezTo>
                    <a:pt x="305" y="86"/>
                    <a:pt x="304" y="86"/>
                    <a:pt x="303" y="86"/>
                  </a:cubicBezTo>
                  <a:cubicBezTo>
                    <a:pt x="301" y="86"/>
                    <a:pt x="300" y="86"/>
                    <a:pt x="299" y="87"/>
                  </a:cubicBezTo>
                  <a:cubicBezTo>
                    <a:pt x="297" y="87"/>
                    <a:pt x="295" y="88"/>
                    <a:pt x="293" y="88"/>
                  </a:cubicBezTo>
                  <a:cubicBezTo>
                    <a:pt x="292" y="88"/>
                    <a:pt x="291" y="89"/>
                    <a:pt x="290" y="89"/>
                  </a:cubicBezTo>
                  <a:cubicBezTo>
                    <a:pt x="289" y="90"/>
                    <a:pt x="288" y="90"/>
                    <a:pt x="287" y="90"/>
                  </a:cubicBezTo>
                  <a:cubicBezTo>
                    <a:pt x="285" y="91"/>
                    <a:pt x="284" y="92"/>
                    <a:pt x="282" y="93"/>
                  </a:cubicBezTo>
                  <a:cubicBezTo>
                    <a:pt x="281" y="94"/>
                    <a:pt x="280" y="94"/>
                    <a:pt x="279" y="95"/>
                  </a:cubicBezTo>
                  <a:cubicBezTo>
                    <a:pt x="277" y="96"/>
                    <a:pt x="276" y="97"/>
                    <a:pt x="276" y="97"/>
                  </a:cubicBezTo>
                  <a:cubicBezTo>
                    <a:pt x="276" y="97"/>
                    <a:pt x="277" y="96"/>
                    <a:pt x="278" y="94"/>
                  </a:cubicBezTo>
                  <a:cubicBezTo>
                    <a:pt x="279" y="93"/>
                    <a:pt x="280" y="92"/>
                    <a:pt x="281" y="91"/>
                  </a:cubicBezTo>
                  <a:cubicBezTo>
                    <a:pt x="282" y="90"/>
                    <a:pt x="284" y="89"/>
                    <a:pt x="286" y="88"/>
                  </a:cubicBezTo>
                  <a:cubicBezTo>
                    <a:pt x="287" y="87"/>
                    <a:pt x="289" y="86"/>
                    <a:pt x="291" y="85"/>
                  </a:cubicBezTo>
                  <a:cubicBezTo>
                    <a:pt x="294" y="84"/>
                    <a:pt x="296" y="83"/>
                    <a:pt x="298" y="82"/>
                  </a:cubicBezTo>
                  <a:cubicBezTo>
                    <a:pt x="301" y="82"/>
                    <a:pt x="303" y="81"/>
                    <a:pt x="306" y="81"/>
                  </a:cubicBezTo>
                  <a:cubicBezTo>
                    <a:pt x="307" y="81"/>
                    <a:pt x="308" y="81"/>
                    <a:pt x="310" y="81"/>
                  </a:cubicBezTo>
                  <a:cubicBezTo>
                    <a:pt x="311" y="81"/>
                    <a:pt x="312" y="81"/>
                    <a:pt x="314" y="81"/>
                  </a:cubicBezTo>
                  <a:cubicBezTo>
                    <a:pt x="318" y="81"/>
                    <a:pt x="318" y="81"/>
                    <a:pt x="318" y="81"/>
                  </a:cubicBezTo>
                  <a:cubicBezTo>
                    <a:pt x="319" y="81"/>
                    <a:pt x="320" y="81"/>
                    <a:pt x="322" y="82"/>
                  </a:cubicBezTo>
                  <a:cubicBezTo>
                    <a:pt x="322" y="82"/>
                    <a:pt x="323" y="82"/>
                    <a:pt x="324" y="82"/>
                  </a:cubicBezTo>
                  <a:cubicBezTo>
                    <a:pt x="326" y="82"/>
                    <a:pt x="326" y="82"/>
                    <a:pt x="326" y="82"/>
                  </a:cubicBezTo>
                  <a:cubicBezTo>
                    <a:pt x="327" y="83"/>
                    <a:pt x="328" y="83"/>
                    <a:pt x="329" y="83"/>
                  </a:cubicBezTo>
                  <a:cubicBezTo>
                    <a:pt x="332" y="84"/>
                    <a:pt x="334" y="85"/>
                    <a:pt x="336" y="87"/>
                  </a:cubicBezTo>
                  <a:cubicBezTo>
                    <a:pt x="337" y="87"/>
                    <a:pt x="338" y="88"/>
                    <a:pt x="339" y="88"/>
                  </a:cubicBezTo>
                  <a:cubicBezTo>
                    <a:pt x="340" y="89"/>
                    <a:pt x="340" y="90"/>
                    <a:pt x="341" y="90"/>
                  </a:cubicBezTo>
                  <a:cubicBezTo>
                    <a:pt x="342" y="91"/>
                    <a:pt x="343" y="91"/>
                    <a:pt x="343" y="92"/>
                  </a:cubicBezTo>
                  <a:cubicBezTo>
                    <a:pt x="344" y="93"/>
                    <a:pt x="345" y="93"/>
                    <a:pt x="345" y="94"/>
                  </a:cubicBezTo>
                  <a:cubicBezTo>
                    <a:pt x="346" y="95"/>
                    <a:pt x="346" y="95"/>
                    <a:pt x="347" y="96"/>
                  </a:cubicBezTo>
                  <a:cubicBezTo>
                    <a:pt x="347" y="96"/>
                    <a:pt x="347" y="97"/>
                    <a:pt x="348" y="97"/>
                  </a:cubicBezTo>
                  <a:cubicBezTo>
                    <a:pt x="349" y="99"/>
                    <a:pt x="350" y="100"/>
                    <a:pt x="350" y="100"/>
                  </a:cubicBezTo>
                  <a:cubicBezTo>
                    <a:pt x="350" y="100"/>
                    <a:pt x="349" y="99"/>
                    <a:pt x="34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13">
              <a:extLst>
                <a:ext uri="{FF2B5EF4-FFF2-40B4-BE49-F238E27FC236}">
                  <a16:creationId xmlns:a16="http://schemas.microsoft.com/office/drawing/2014/main" id="{219F50A7-5F6E-41A6-B64C-E7A3C2B69638}"/>
                </a:ext>
              </a:extLst>
            </p:cNvPr>
            <p:cNvSpPr>
              <a:spLocks/>
            </p:cNvSpPr>
            <p:nvPr/>
          </p:nvSpPr>
          <p:spPr bwMode="auto">
            <a:xfrm>
              <a:off x="8347076" y="3659188"/>
              <a:ext cx="11113" cy="285750"/>
            </a:xfrm>
            <a:custGeom>
              <a:avLst/>
              <a:gdLst>
                <a:gd name="T0" fmla="*/ 0 w 3"/>
                <a:gd name="T1" fmla="*/ 64 h 76"/>
                <a:gd name="T2" fmla="*/ 0 w 3"/>
                <a:gd name="T3" fmla="*/ 69 h 76"/>
                <a:gd name="T4" fmla="*/ 0 w 3"/>
                <a:gd name="T5" fmla="*/ 73 h 76"/>
                <a:gd name="T6" fmla="*/ 0 w 3"/>
                <a:gd name="T7" fmla="*/ 76 h 76"/>
                <a:gd name="T8" fmla="*/ 1 w 3"/>
                <a:gd name="T9" fmla="*/ 73 h 76"/>
                <a:gd name="T10" fmla="*/ 2 w 3"/>
                <a:gd name="T11" fmla="*/ 64 h 76"/>
                <a:gd name="T12" fmla="*/ 2 w 3"/>
                <a:gd name="T13" fmla="*/ 59 h 76"/>
                <a:gd name="T14" fmla="*/ 3 w 3"/>
                <a:gd name="T15" fmla="*/ 52 h 76"/>
                <a:gd name="T16" fmla="*/ 3 w 3"/>
                <a:gd name="T17" fmla="*/ 38 h 76"/>
                <a:gd name="T18" fmla="*/ 3 w 3"/>
                <a:gd name="T19" fmla="*/ 24 h 76"/>
                <a:gd name="T20" fmla="*/ 2 w 3"/>
                <a:gd name="T21" fmla="*/ 12 h 76"/>
                <a:gd name="T22" fmla="*/ 0 w 3"/>
                <a:gd name="T23" fmla="*/ 3 h 76"/>
                <a:gd name="T24" fmla="*/ 0 w 3"/>
                <a:gd name="T25" fmla="*/ 0 h 76"/>
                <a:gd name="T26" fmla="*/ 0 w 3"/>
                <a:gd name="T27" fmla="*/ 12 h 76"/>
                <a:gd name="T28" fmla="*/ 1 w 3"/>
                <a:gd name="T29" fmla="*/ 24 h 76"/>
                <a:gd name="T30" fmla="*/ 1 w 3"/>
                <a:gd name="T31" fmla="*/ 38 h 76"/>
                <a:gd name="T32" fmla="*/ 1 w 3"/>
                <a:gd name="T33" fmla="*/ 45 h 76"/>
                <a:gd name="T34" fmla="*/ 1 w 3"/>
                <a:gd name="T35" fmla="*/ 52 h 76"/>
                <a:gd name="T36" fmla="*/ 0 w 3"/>
                <a:gd name="T37"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76">
                  <a:moveTo>
                    <a:pt x="0" y="64"/>
                  </a:moveTo>
                  <a:cubicBezTo>
                    <a:pt x="0" y="66"/>
                    <a:pt x="0" y="68"/>
                    <a:pt x="0" y="69"/>
                  </a:cubicBezTo>
                  <a:cubicBezTo>
                    <a:pt x="0" y="71"/>
                    <a:pt x="0" y="72"/>
                    <a:pt x="0" y="73"/>
                  </a:cubicBezTo>
                  <a:cubicBezTo>
                    <a:pt x="0" y="75"/>
                    <a:pt x="0" y="76"/>
                    <a:pt x="0" y="76"/>
                  </a:cubicBezTo>
                  <a:cubicBezTo>
                    <a:pt x="0" y="76"/>
                    <a:pt x="0" y="75"/>
                    <a:pt x="1" y="73"/>
                  </a:cubicBezTo>
                  <a:cubicBezTo>
                    <a:pt x="1" y="71"/>
                    <a:pt x="1" y="68"/>
                    <a:pt x="2" y="64"/>
                  </a:cubicBezTo>
                  <a:cubicBezTo>
                    <a:pt x="2" y="63"/>
                    <a:pt x="2" y="61"/>
                    <a:pt x="2" y="59"/>
                  </a:cubicBezTo>
                  <a:cubicBezTo>
                    <a:pt x="3" y="57"/>
                    <a:pt x="3" y="54"/>
                    <a:pt x="3" y="52"/>
                  </a:cubicBezTo>
                  <a:cubicBezTo>
                    <a:pt x="3" y="48"/>
                    <a:pt x="3" y="43"/>
                    <a:pt x="3" y="38"/>
                  </a:cubicBezTo>
                  <a:cubicBezTo>
                    <a:pt x="3" y="33"/>
                    <a:pt x="3" y="28"/>
                    <a:pt x="3" y="24"/>
                  </a:cubicBezTo>
                  <a:cubicBezTo>
                    <a:pt x="2" y="19"/>
                    <a:pt x="2" y="15"/>
                    <a:pt x="2" y="12"/>
                  </a:cubicBezTo>
                  <a:cubicBezTo>
                    <a:pt x="1" y="8"/>
                    <a:pt x="1" y="5"/>
                    <a:pt x="0" y="3"/>
                  </a:cubicBezTo>
                  <a:cubicBezTo>
                    <a:pt x="0" y="1"/>
                    <a:pt x="0" y="0"/>
                    <a:pt x="0" y="0"/>
                  </a:cubicBezTo>
                  <a:cubicBezTo>
                    <a:pt x="0" y="0"/>
                    <a:pt x="0" y="5"/>
                    <a:pt x="0" y="12"/>
                  </a:cubicBezTo>
                  <a:cubicBezTo>
                    <a:pt x="0" y="15"/>
                    <a:pt x="0" y="19"/>
                    <a:pt x="1" y="24"/>
                  </a:cubicBezTo>
                  <a:cubicBezTo>
                    <a:pt x="1" y="28"/>
                    <a:pt x="1" y="33"/>
                    <a:pt x="1" y="38"/>
                  </a:cubicBezTo>
                  <a:cubicBezTo>
                    <a:pt x="1" y="40"/>
                    <a:pt x="1" y="43"/>
                    <a:pt x="1" y="45"/>
                  </a:cubicBezTo>
                  <a:cubicBezTo>
                    <a:pt x="1" y="47"/>
                    <a:pt x="1" y="50"/>
                    <a:pt x="1" y="52"/>
                  </a:cubicBezTo>
                  <a:cubicBezTo>
                    <a:pt x="1" y="57"/>
                    <a:pt x="1" y="61"/>
                    <a:pt x="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14">
              <a:extLst>
                <a:ext uri="{FF2B5EF4-FFF2-40B4-BE49-F238E27FC236}">
                  <a16:creationId xmlns:a16="http://schemas.microsoft.com/office/drawing/2014/main" id="{23B49352-C474-4027-A175-3F0868B669A9}"/>
                </a:ext>
              </a:extLst>
            </p:cNvPr>
            <p:cNvSpPr>
              <a:spLocks/>
            </p:cNvSpPr>
            <p:nvPr/>
          </p:nvSpPr>
          <p:spPr bwMode="auto">
            <a:xfrm>
              <a:off x="8524876" y="4240213"/>
              <a:ext cx="60325" cy="236538"/>
            </a:xfrm>
            <a:custGeom>
              <a:avLst/>
              <a:gdLst>
                <a:gd name="T0" fmla="*/ 7 w 16"/>
                <a:gd name="T1" fmla="*/ 7 h 63"/>
                <a:gd name="T2" fmla="*/ 12 w 16"/>
                <a:gd name="T3" fmla="*/ 16 h 63"/>
                <a:gd name="T4" fmla="*/ 13 w 16"/>
                <a:gd name="T5" fmla="*/ 22 h 63"/>
                <a:gd name="T6" fmla="*/ 14 w 16"/>
                <a:gd name="T7" fmla="*/ 28 h 63"/>
                <a:gd name="T8" fmla="*/ 14 w 16"/>
                <a:gd name="T9" fmla="*/ 41 h 63"/>
                <a:gd name="T10" fmla="*/ 14 w 16"/>
                <a:gd name="T11" fmla="*/ 52 h 63"/>
                <a:gd name="T12" fmla="*/ 15 w 16"/>
                <a:gd name="T13" fmla="*/ 60 h 63"/>
                <a:gd name="T14" fmla="*/ 15 w 16"/>
                <a:gd name="T15" fmla="*/ 63 h 63"/>
                <a:gd name="T16" fmla="*/ 15 w 16"/>
                <a:gd name="T17" fmla="*/ 60 h 63"/>
                <a:gd name="T18" fmla="*/ 16 w 16"/>
                <a:gd name="T19" fmla="*/ 52 h 63"/>
                <a:gd name="T20" fmla="*/ 16 w 16"/>
                <a:gd name="T21" fmla="*/ 41 h 63"/>
                <a:gd name="T22" fmla="*/ 16 w 16"/>
                <a:gd name="T23" fmla="*/ 28 h 63"/>
                <a:gd name="T24" fmla="*/ 16 w 16"/>
                <a:gd name="T25" fmla="*/ 22 h 63"/>
                <a:gd name="T26" fmla="*/ 14 w 16"/>
                <a:gd name="T27" fmla="*/ 16 h 63"/>
                <a:gd name="T28" fmla="*/ 12 w 16"/>
                <a:gd name="T29" fmla="*/ 10 h 63"/>
                <a:gd name="T30" fmla="*/ 9 w 16"/>
                <a:gd name="T31" fmla="*/ 6 h 63"/>
                <a:gd name="T32" fmla="*/ 5 w 16"/>
                <a:gd name="T33" fmla="*/ 3 h 63"/>
                <a:gd name="T34" fmla="*/ 2 w 16"/>
                <a:gd name="T35" fmla="*/ 1 h 63"/>
                <a:gd name="T36" fmla="*/ 1 w 16"/>
                <a:gd name="T37" fmla="*/ 0 h 63"/>
                <a:gd name="T38" fmla="*/ 0 w 16"/>
                <a:gd name="T39" fmla="*/ 0 h 63"/>
                <a:gd name="T40" fmla="*/ 2 w 16"/>
                <a:gd name="T41" fmla="*/ 1 h 63"/>
                <a:gd name="T42" fmla="*/ 7 w 16"/>
                <a:gd name="T43"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63">
                  <a:moveTo>
                    <a:pt x="7" y="7"/>
                  </a:moveTo>
                  <a:cubicBezTo>
                    <a:pt x="9" y="9"/>
                    <a:pt x="11" y="13"/>
                    <a:pt x="12" y="16"/>
                  </a:cubicBezTo>
                  <a:cubicBezTo>
                    <a:pt x="13" y="18"/>
                    <a:pt x="13" y="20"/>
                    <a:pt x="13" y="22"/>
                  </a:cubicBezTo>
                  <a:cubicBezTo>
                    <a:pt x="14" y="24"/>
                    <a:pt x="14" y="26"/>
                    <a:pt x="14" y="28"/>
                  </a:cubicBezTo>
                  <a:cubicBezTo>
                    <a:pt x="14" y="33"/>
                    <a:pt x="14" y="37"/>
                    <a:pt x="14" y="41"/>
                  </a:cubicBezTo>
                  <a:cubicBezTo>
                    <a:pt x="14" y="45"/>
                    <a:pt x="14" y="49"/>
                    <a:pt x="14" y="52"/>
                  </a:cubicBezTo>
                  <a:cubicBezTo>
                    <a:pt x="14" y="55"/>
                    <a:pt x="15" y="58"/>
                    <a:pt x="15" y="60"/>
                  </a:cubicBezTo>
                  <a:cubicBezTo>
                    <a:pt x="15" y="62"/>
                    <a:pt x="15" y="63"/>
                    <a:pt x="15" y="63"/>
                  </a:cubicBezTo>
                  <a:cubicBezTo>
                    <a:pt x="15" y="63"/>
                    <a:pt x="15" y="62"/>
                    <a:pt x="15" y="60"/>
                  </a:cubicBezTo>
                  <a:cubicBezTo>
                    <a:pt x="15" y="58"/>
                    <a:pt x="16" y="55"/>
                    <a:pt x="16" y="52"/>
                  </a:cubicBezTo>
                  <a:cubicBezTo>
                    <a:pt x="16" y="49"/>
                    <a:pt x="16" y="45"/>
                    <a:pt x="16" y="41"/>
                  </a:cubicBezTo>
                  <a:cubicBezTo>
                    <a:pt x="16" y="37"/>
                    <a:pt x="16" y="33"/>
                    <a:pt x="16" y="28"/>
                  </a:cubicBezTo>
                  <a:cubicBezTo>
                    <a:pt x="16" y="26"/>
                    <a:pt x="16" y="24"/>
                    <a:pt x="16" y="22"/>
                  </a:cubicBezTo>
                  <a:cubicBezTo>
                    <a:pt x="15" y="20"/>
                    <a:pt x="15" y="18"/>
                    <a:pt x="14" y="16"/>
                  </a:cubicBezTo>
                  <a:cubicBezTo>
                    <a:pt x="14" y="14"/>
                    <a:pt x="13" y="12"/>
                    <a:pt x="12" y="10"/>
                  </a:cubicBezTo>
                  <a:cubicBezTo>
                    <a:pt x="11" y="9"/>
                    <a:pt x="10" y="7"/>
                    <a:pt x="9" y="6"/>
                  </a:cubicBezTo>
                  <a:cubicBezTo>
                    <a:pt x="7" y="5"/>
                    <a:pt x="6" y="4"/>
                    <a:pt x="5" y="3"/>
                  </a:cubicBezTo>
                  <a:cubicBezTo>
                    <a:pt x="4" y="2"/>
                    <a:pt x="3" y="1"/>
                    <a:pt x="2" y="1"/>
                  </a:cubicBezTo>
                  <a:cubicBezTo>
                    <a:pt x="2" y="0"/>
                    <a:pt x="1" y="0"/>
                    <a:pt x="1" y="0"/>
                  </a:cubicBezTo>
                  <a:cubicBezTo>
                    <a:pt x="0" y="0"/>
                    <a:pt x="0" y="0"/>
                    <a:pt x="0" y="0"/>
                  </a:cubicBezTo>
                  <a:cubicBezTo>
                    <a:pt x="0" y="0"/>
                    <a:pt x="1" y="0"/>
                    <a:pt x="2" y="1"/>
                  </a:cubicBezTo>
                  <a:cubicBezTo>
                    <a:pt x="4" y="3"/>
                    <a:pt x="6" y="4"/>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5">
              <a:extLst>
                <a:ext uri="{FF2B5EF4-FFF2-40B4-BE49-F238E27FC236}">
                  <a16:creationId xmlns:a16="http://schemas.microsoft.com/office/drawing/2014/main" id="{77EC250F-838E-4491-96AC-AECC49C8E5DD}"/>
                </a:ext>
              </a:extLst>
            </p:cNvPr>
            <p:cNvSpPr>
              <a:spLocks/>
            </p:cNvSpPr>
            <p:nvPr/>
          </p:nvSpPr>
          <p:spPr bwMode="auto">
            <a:xfrm>
              <a:off x="8423276" y="4040188"/>
              <a:ext cx="79375" cy="157163"/>
            </a:xfrm>
            <a:custGeom>
              <a:avLst/>
              <a:gdLst>
                <a:gd name="T0" fmla="*/ 7 w 21"/>
                <a:gd name="T1" fmla="*/ 4 h 42"/>
                <a:gd name="T2" fmla="*/ 10 w 21"/>
                <a:gd name="T3" fmla="*/ 6 h 42"/>
                <a:gd name="T4" fmla="*/ 13 w 21"/>
                <a:gd name="T5" fmla="*/ 9 h 42"/>
                <a:gd name="T6" fmla="*/ 16 w 21"/>
                <a:gd name="T7" fmla="*/ 12 h 42"/>
                <a:gd name="T8" fmla="*/ 18 w 21"/>
                <a:gd name="T9" fmla="*/ 16 h 42"/>
                <a:gd name="T10" fmla="*/ 18 w 21"/>
                <a:gd name="T11" fmla="*/ 21 h 42"/>
                <a:gd name="T12" fmla="*/ 19 w 21"/>
                <a:gd name="T13" fmla="*/ 26 h 42"/>
                <a:gd name="T14" fmla="*/ 19 w 21"/>
                <a:gd name="T15" fmla="*/ 34 h 42"/>
                <a:gd name="T16" fmla="*/ 19 w 21"/>
                <a:gd name="T17" fmla="*/ 40 h 42"/>
                <a:gd name="T18" fmla="*/ 20 w 21"/>
                <a:gd name="T19" fmla="*/ 42 h 42"/>
                <a:gd name="T20" fmla="*/ 20 w 21"/>
                <a:gd name="T21" fmla="*/ 40 h 42"/>
                <a:gd name="T22" fmla="*/ 20 w 21"/>
                <a:gd name="T23" fmla="*/ 34 h 42"/>
                <a:gd name="T24" fmla="*/ 21 w 21"/>
                <a:gd name="T25" fmla="*/ 26 h 42"/>
                <a:gd name="T26" fmla="*/ 21 w 21"/>
                <a:gd name="T27" fmla="*/ 21 h 42"/>
                <a:gd name="T28" fmla="*/ 20 w 21"/>
                <a:gd name="T29" fmla="*/ 16 h 42"/>
                <a:gd name="T30" fmla="*/ 18 w 21"/>
                <a:gd name="T31" fmla="*/ 11 h 42"/>
                <a:gd name="T32" fmla="*/ 15 w 21"/>
                <a:gd name="T33" fmla="*/ 7 h 42"/>
                <a:gd name="T34" fmla="*/ 11 w 21"/>
                <a:gd name="T35" fmla="*/ 5 h 42"/>
                <a:gd name="T36" fmla="*/ 7 w 21"/>
                <a:gd name="T37" fmla="*/ 3 h 42"/>
                <a:gd name="T38" fmla="*/ 2 w 21"/>
                <a:gd name="T39" fmla="*/ 1 h 42"/>
                <a:gd name="T40" fmla="*/ 0 w 21"/>
                <a:gd name="T41" fmla="*/ 0 h 42"/>
                <a:gd name="T42" fmla="*/ 2 w 21"/>
                <a:gd name="T43" fmla="*/ 1 h 42"/>
                <a:gd name="T44" fmla="*/ 7 w 21"/>
                <a:gd name="T45"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2">
                  <a:moveTo>
                    <a:pt x="7" y="4"/>
                  </a:moveTo>
                  <a:cubicBezTo>
                    <a:pt x="8" y="5"/>
                    <a:pt x="9" y="5"/>
                    <a:pt x="10" y="6"/>
                  </a:cubicBezTo>
                  <a:cubicBezTo>
                    <a:pt x="11" y="7"/>
                    <a:pt x="12" y="8"/>
                    <a:pt x="13" y="9"/>
                  </a:cubicBezTo>
                  <a:cubicBezTo>
                    <a:pt x="14" y="10"/>
                    <a:pt x="15" y="11"/>
                    <a:pt x="16" y="12"/>
                  </a:cubicBezTo>
                  <a:cubicBezTo>
                    <a:pt x="17" y="14"/>
                    <a:pt x="17" y="15"/>
                    <a:pt x="18" y="16"/>
                  </a:cubicBezTo>
                  <a:cubicBezTo>
                    <a:pt x="18" y="18"/>
                    <a:pt x="18" y="19"/>
                    <a:pt x="18" y="21"/>
                  </a:cubicBezTo>
                  <a:cubicBezTo>
                    <a:pt x="19" y="23"/>
                    <a:pt x="19" y="24"/>
                    <a:pt x="19" y="26"/>
                  </a:cubicBezTo>
                  <a:cubicBezTo>
                    <a:pt x="19" y="29"/>
                    <a:pt x="19" y="32"/>
                    <a:pt x="19" y="34"/>
                  </a:cubicBezTo>
                  <a:cubicBezTo>
                    <a:pt x="19" y="36"/>
                    <a:pt x="19" y="38"/>
                    <a:pt x="19" y="40"/>
                  </a:cubicBezTo>
                  <a:cubicBezTo>
                    <a:pt x="20" y="41"/>
                    <a:pt x="20" y="42"/>
                    <a:pt x="20" y="42"/>
                  </a:cubicBezTo>
                  <a:cubicBezTo>
                    <a:pt x="20" y="42"/>
                    <a:pt x="20" y="41"/>
                    <a:pt x="20" y="40"/>
                  </a:cubicBezTo>
                  <a:cubicBezTo>
                    <a:pt x="20" y="38"/>
                    <a:pt x="20" y="36"/>
                    <a:pt x="20" y="34"/>
                  </a:cubicBezTo>
                  <a:cubicBezTo>
                    <a:pt x="21" y="32"/>
                    <a:pt x="21" y="29"/>
                    <a:pt x="21" y="26"/>
                  </a:cubicBezTo>
                  <a:cubicBezTo>
                    <a:pt x="21" y="24"/>
                    <a:pt x="21" y="23"/>
                    <a:pt x="21" y="21"/>
                  </a:cubicBezTo>
                  <a:cubicBezTo>
                    <a:pt x="21" y="19"/>
                    <a:pt x="21" y="17"/>
                    <a:pt x="20" y="16"/>
                  </a:cubicBezTo>
                  <a:cubicBezTo>
                    <a:pt x="20" y="14"/>
                    <a:pt x="19" y="13"/>
                    <a:pt x="18" y="11"/>
                  </a:cubicBezTo>
                  <a:cubicBezTo>
                    <a:pt x="17" y="10"/>
                    <a:pt x="16" y="8"/>
                    <a:pt x="15" y="7"/>
                  </a:cubicBezTo>
                  <a:cubicBezTo>
                    <a:pt x="14" y="6"/>
                    <a:pt x="12" y="5"/>
                    <a:pt x="11" y="5"/>
                  </a:cubicBezTo>
                  <a:cubicBezTo>
                    <a:pt x="10" y="4"/>
                    <a:pt x="9" y="3"/>
                    <a:pt x="7" y="3"/>
                  </a:cubicBezTo>
                  <a:cubicBezTo>
                    <a:pt x="5" y="2"/>
                    <a:pt x="3" y="1"/>
                    <a:pt x="2" y="1"/>
                  </a:cubicBezTo>
                  <a:cubicBezTo>
                    <a:pt x="0" y="0"/>
                    <a:pt x="0" y="0"/>
                    <a:pt x="0" y="0"/>
                  </a:cubicBezTo>
                  <a:cubicBezTo>
                    <a:pt x="0" y="0"/>
                    <a:pt x="0" y="1"/>
                    <a:pt x="2" y="1"/>
                  </a:cubicBezTo>
                  <a:cubicBezTo>
                    <a:pt x="3" y="2"/>
                    <a:pt x="5" y="3"/>
                    <a:pt x="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6">
              <a:extLst>
                <a:ext uri="{FF2B5EF4-FFF2-40B4-BE49-F238E27FC236}">
                  <a16:creationId xmlns:a16="http://schemas.microsoft.com/office/drawing/2014/main" id="{1992F3A9-03B7-45B5-925D-A90D4ED50574}"/>
                </a:ext>
              </a:extLst>
            </p:cNvPr>
            <p:cNvSpPr>
              <a:spLocks/>
            </p:cNvSpPr>
            <p:nvPr/>
          </p:nvSpPr>
          <p:spPr bwMode="auto">
            <a:xfrm>
              <a:off x="8064501" y="4073525"/>
              <a:ext cx="7938" cy="123825"/>
            </a:xfrm>
            <a:custGeom>
              <a:avLst/>
              <a:gdLst>
                <a:gd name="T0" fmla="*/ 1 w 2"/>
                <a:gd name="T1" fmla="*/ 0 h 33"/>
                <a:gd name="T2" fmla="*/ 1 w 2"/>
                <a:gd name="T3" fmla="*/ 5 h 33"/>
                <a:gd name="T4" fmla="*/ 0 w 2"/>
                <a:gd name="T5" fmla="*/ 17 h 33"/>
                <a:gd name="T6" fmla="*/ 1 w 2"/>
                <a:gd name="T7" fmla="*/ 28 h 33"/>
                <a:gd name="T8" fmla="*/ 1 w 2"/>
                <a:gd name="T9" fmla="*/ 33 h 33"/>
                <a:gd name="T10" fmla="*/ 2 w 2"/>
                <a:gd name="T11" fmla="*/ 28 h 33"/>
                <a:gd name="T12" fmla="*/ 2 w 2"/>
                <a:gd name="T13" fmla="*/ 17 h 33"/>
                <a:gd name="T14" fmla="*/ 2 w 2"/>
                <a:gd name="T15" fmla="*/ 5 h 33"/>
                <a:gd name="T16" fmla="*/ 1 w 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3">
                  <a:moveTo>
                    <a:pt x="1" y="0"/>
                  </a:moveTo>
                  <a:cubicBezTo>
                    <a:pt x="1" y="0"/>
                    <a:pt x="1" y="2"/>
                    <a:pt x="1" y="5"/>
                  </a:cubicBezTo>
                  <a:cubicBezTo>
                    <a:pt x="0" y="8"/>
                    <a:pt x="0" y="12"/>
                    <a:pt x="0" y="17"/>
                  </a:cubicBezTo>
                  <a:cubicBezTo>
                    <a:pt x="0" y="21"/>
                    <a:pt x="0" y="25"/>
                    <a:pt x="1" y="28"/>
                  </a:cubicBezTo>
                  <a:cubicBezTo>
                    <a:pt x="1" y="31"/>
                    <a:pt x="1" y="33"/>
                    <a:pt x="1" y="33"/>
                  </a:cubicBezTo>
                  <a:cubicBezTo>
                    <a:pt x="1" y="33"/>
                    <a:pt x="2" y="31"/>
                    <a:pt x="2" y="28"/>
                  </a:cubicBezTo>
                  <a:cubicBezTo>
                    <a:pt x="2" y="25"/>
                    <a:pt x="2" y="21"/>
                    <a:pt x="2" y="17"/>
                  </a:cubicBezTo>
                  <a:cubicBezTo>
                    <a:pt x="2" y="12"/>
                    <a:pt x="2" y="8"/>
                    <a:pt x="2" y="5"/>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7">
              <a:extLst>
                <a:ext uri="{FF2B5EF4-FFF2-40B4-BE49-F238E27FC236}">
                  <a16:creationId xmlns:a16="http://schemas.microsoft.com/office/drawing/2014/main" id="{AD56B1D1-1AAD-42E2-BF5C-FF3D84B4DD34}"/>
                </a:ext>
              </a:extLst>
            </p:cNvPr>
            <p:cNvSpPr>
              <a:spLocks/>
            </p:cNvSpPr>
            <p:nvPr/>
          </p:nvSpPr>
          <p:spPr bwMode="auto">
            <a:xfrm>
              <a:off x="8007351" y="2941638"/>
              <a:ext cx="15875" cy="487363"/>
            </a:xfrm>
            <a:custGeom>
              <a:avLst/>
              <a:gdLst>
                <a:gd name="T0" fmla="*/ 3 w 4"/>
                <a:gd name="T1" fmla="*/ 20 h 129"/>
                <a:gd name="T2" fmla="*/ 2 w 4"/>
                <a:gd name="T3" fmla="*/ 6 h 129"/>
                <a:gd name="T4" fmla="*/ 2 w 4"/>
                <a:gd name="T5" fmla="*/ 0 h 129"/>
                <a:gd name="T6" fmla="*/ 2 w 4"/>
                <a:gd name="T7" fmla="*/ 6 h 129"/>
                <a:gd name="T8" fmla="*/ 1 w 4"/>
                <a:gd name="T9" fmla="*/ 20 h 129"/>
                <a:gd name="T10" fmla="*/ 0 w 4"/>
                <a:gd name="T11" fmla="*/ 41 h 129"/>
                <a:gd name="T12" fmla="*/ 0 w 4"/>
                <a:gd name="T13" fmla="*/ 64 h 129"/>
                <a:gd name="T14" fmla="*/ 0 w 4"/>
                <a:gd name="T15" fmla="*/ 88 h 129"/>
                <a:gd name="T16" fmla="*/ 1 w 4"/>
                <a:gd name="T17" fmla="*/ 109 h 129"/>
                <a:gd name="T18" fmla="*/ 2 w 4"/>
                <a:gd name="T19" fmla="*/ 123 h 129"/>
                <a:gd name="T20" fmla="*/ 2 w 4"/>
                <a:gd name="T21" fmla="*/ 129 h 129"/>
                <a:gd name="T22" fmla="*/ 2 w 4"/>
                <a:gd name="T23" fmla="*/ 123 h 129"/>
                <a:gd name="T24" fmla="*/ 3 w 4"/>
                <a:gd name="T25" fmla="*/ 109 h 129"/>
                <a:gd name="T26" fmla="*/ 3 w 4"/>
                <a:gd name="T27" fmla="*/ 88 h 129"/>
                <a:gd name="T28" fmla="*/ 4 w 4"/>
                <a:gd name="T29" fmla="*/ 64 h 129"/>
                <a:gd name="T30" fmla="*/ 3 w 4"/>
                <a:gd name="T31" fmla="*/ 41 h 129"/>
                <a:gd name="T32" fmla="*/ 3 w 4"/>
                <a:gd name="T33" fmla="*/ 2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129">
                  <a:moveTo>
                    <a:pt x="3" y="20"/>
                  </a:moveTo>
                  <a:cubicBezTo>
                    <a:pt x="3" y="14"/>
                    <a:pt x="2" y="9"/>
                    <a:pt x="2" y="6"/>
                  </a:cubicBezTo>
                  <a:cubicBezTo>
                    <a:pt x="2" y="2"/>
                    <a:pt x="2" y="0"/>
                    <a:pt x="2" y="0"/>
                  </a:cubicBezTo>
                  <a:cubicBezTo>
                    <a:pt x="2" y="0"/>
                    <a:pt x="2" y="2"/>
                    <a:pt x="2" y="6"/>
                  </a:cubicBezTo>
                  <a:cubicBezTo>
                    <a:pt x="2" y="9"/>
                    <a:pt x="1" y="14"/>
                    <a:pt x="1" y="20"/>
                  </a:cubicBezTo>
                  <a:cubicBezTo>
                    <a:pt x="1" y="26"/>
                    <a:pt x="1" y="33"/>
                    <a:pt x="0" y="41"/>
                  </a:cubicBezTo>
                  <a:cubicBezTo>
                    <a:pt x="0" y="48"/>
                    <a:pt x="0" y="56"/>
                    <a:pt x="0" y="64"/>
                  </a:cubicBezTo>
                  <a:cubicBezTo>
                    <a:pt x="0" y="73"/>
                    <a:pt x="0" y="81"/>
                    <a:pt x="0" y="88"/>
                  </a:cubicBezTo>
                  <a:cubicBezTo>
                    <a:pt x="1" y="96"/>
                    <a:pt x="1" y="103"/>
                    <a:pt x="1" y="109"/>
                  </a:cubicBezTo>
                  <a:cubicBezTo>
                    <a:pt x="1" y="115"/>
                    <a:pt x="2" y="120"/>
                    <a:pt x="2" y="123"/>
                  </a:cubicBezTo>
                  <a:cubicBezTo>
                    <a:pt x="2" y="127"/>
                    <a:pt x="2" y="129"/>
                    <a:pt x="2" y="129"/>
                  </a:cubicBezTo>
                  <a:cubicBezTo>
                    <a:pt x="2" y="129"/>
                    <a:pt x="2" y="127"/>
                    <a:pt x="2" y="123"/>
                  </a:cubicBezTo>
                  <a:cubicBezTo>
                    <a:pt x="2" y="120"/>
                    <a:pt x="3" y="115"/>
                    <a:pt x="3" y="109"/>
                  </a:cubicBezTo>
                  <a:cubicBezTo>
                    <a:pt x="3" y="103"/>
                    <a:pt x="3" y="96"/>
                    <a:pt x="3" y="88"/>
                  </a:cubicBezTo>
                  <a:cubicBezTo>
                    <a:pt x="4" y="81"/>
                    <a:pt x="4" y="73"/>
                    <a:pt x="4" y="64"/>
                  </a:cubicBezTo>
                  <a:cubicBezTo>
                    <a:pt x="4" y="56"/>
                    <a:pt x="4" y="48"/>
                    <a:pt x="3" y="41"/>
                  </a:cubicBezTo>
                  <a:cubicBezTo>
                    <a:pt x="3" y="33"/>
                    <a:pt x="3" y="26"/>
                    <a:pt x="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grpSp>
      <p:sp>
        <p:nvSpPr>
          <p:cNvPr id="35" name="TextBox 34">
            <a:extLst>
              <a:ext uri="{FF2B5EF4-FFF2-40B4-BE49-F238E27FC236}">
                <a16:creationId xmlns:a16="http://schemas.microsoft.com/office/drawing/2014/main" id="{75085BD7-0AA9-4316-A93D-745A5F682C8C}"/>
              </a:ext>
            </a:extLst>
          </p:cNvPr>
          <p:cNvSpPr txBox="1"/>
          <p:nvPr/>
        </p:nvSpPr>
        <p:spPr>
          <a:xfrm>
            <a:off x="9224081" y="503705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Champion</a:t>
            </a:r>
          </a:p>
        </p:txBody>
      </p:sp>
      <p:sp>
        <p:nvSpPr>
          <p:cNvPr id="36" name="TextBox 35">
            <a:extLst>
              <a:ext uri="{FF2B5EF4-FFF2-40B4-BE49-F238E27FC236}">
                <a16:creationId xmlns:a16="http://schemas.microsoft.com/office/drawing/2014/main" id="{529A8A32-AB86-4EAF-9914-1E34D6879FBD}"/>
              </a:ext>
            </a:extLst>
          </p:cNvPr>
          <p:cNvSpPr txBox="1"/>
          <p:nvPr/>
        </p:nvSpPr>
        <p:spPr>
          <a:xfrm>
            <a:off x="8692209" y="5463440"/>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7" name="TextBox 36">
            <a:extLst>
              <a:ext uri="{FF2B5EF4-FFF2-40B4-BE49-F238E27FC236}">
                <a16:creationId xmlns:a16="http://schemas.microsoft.com/office/drawing/2014/main" id="{DC64B354-75CE-4944-B2C8-20B4F0AAED03}"/>
              </a:ext>
            </a:extLst>
          </p:cNvPr>
          <p:cNvSpPr txBox="1"/>
          <p:nvPr/>
        </p:nvSpPr>
        <p:spPr>
          <a:xfrm>
            <a:off x="9224081" y="2446383"/>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2021</a:t>
            </a:r>
          </a:p>
        </p:txBody>
      </p:sp>
      <p:cxnSp>
        <p:nvCxnSpPr>
          <p:cNvPr id="44" name="Straight Connector 43">
            <a:extLst>
              <a:ext uri="{FF2B5EF4-FFF2-40B4-BE49-F238E27FC236}">
                <a16:creationId xmlns:a16="http://schemas.microsoft.com/office/drawing/2014/main" id="{94BF8016-7E22-4331-A081-1FB6168E9BC8}"/>
              </a:ext>
            </a:extLst>
          </p:cNvPr>
          <p:cNvCxnSpPr/>
          <p:nvPr/>
        </p:nvCxnSpPr>
        <p:spPr>
          <a:xfrm>
            <a:off x="4195748" y="1994874"/>
            <a:ext cx="0" cy="4177326"/>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60489C7-E551-4806-92C7-5C815DC9C16E}"/>
              </a:ext>
            </a:extLst>
          </p:cNvPr>
          <p:cNvCxnSpPr/>
          <p:nvPr/>
        </p:nvCxnSpPr>
        <p:spPr>
          <a:xfrm>
            <a:off x="7996254" y="1994874"/>
            <a:ext cx="0" cy="4177326"/>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7119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8" name="Freeform 69">
            <a:extLst>
              <a:ext uri="{FF2B5EF4-FFF2-40B4-BE49-F238E27FC236}">
                <a16:creationId xmlns:a16="http://schemas.microsoft.com/office/drawing/2014/main" id="{8B155D38-75F2-4513-ACDC-800957F14F61}"/>
              </a:ext>
            </a:extLst>
          </p:cNvPr>
          <p:cNvSpPr>
            <a:spLocks noEditPoints="1"/>
          </p:cNvSpPr>
          <p:nvPr/>
        </p:nvSpPr>
        <p:spPr bwMode="auto">
          <a:xfrm>
            <a:off x="3706880" y="1"/>
            <a:ext cx="8485120" cy="6892926"/>
          </a:xfrm>
          <a:custGeom>
            <a:avLst/>
            <a:gdLst>
              <a:gd name="T0" fmla="*/ 186 w 1604"/>
              <a:gd name="T1" fmla="*/ 16 h 1328"/>
              <a:gd name="T2" fmla="*/ 811 w 1604"/>
              <a:gd name="T3" fmla="*/ 729 h 1328"/>
              <a:gd name="T4" fmla="*/ 3 w 1604"/>
              <a:gd name="T5" fmla="*/ 55 h 1328"/>
              <a:gd name="T6" fmla="*/ 323 w 1604"/>
              <a:gd name="T7" fmla="*/ 208 h 1328"/>
              <a:gd name="T8" fmla="*/ 340 w 1604"/>
              <a:gd name="T9" fmla="*/ 124 h 1328"/>
              <a:gd name="T10" fmla="*/ 211 w 1604"/>
              <a:gd name="T11" fmla="*/ 334 h 1328"/>
              <a:gd name="T12" fmla="*/ 304 w 1604"/>
              <a:gd name="T13" fmla="*/ 32 h 1328"/>
              <a:gd name="T14" fmla="*/ 885 w 1604"/>
              <a:gd name="T15" fmla="*/ 727 h 1328"/>
              <a:gd name="T16" fmla="*/ 886 w 1604"/>
              <a:gd name="T17" fmla="*/ 536 h 1328"/>
              <a:gd name="T18" fmla="*/ 938 w 1604"/>
              <a:gd name="T19" fmla="*/ 443 h 1328"/>
              <a:gd name="T20" fmla="*/ 797 w 1604"/>
              <a:gd name="T21" fmla="*/ 963 h 1328"/>
              <a:gd name="T22" fmla="*/ 843 w 1604"/>
              <a:gd name="T23" fmla="*/ 128 h 1328"/>
              <a:gd name="T24" fmla="*/ 791 w 1604"/>
              <a:gd name="T25" fmla="*/ 210 h 1328"/>
              <a:gd name="T26" fmla="*/ 858 w 1604"/>
              <a:gd name="T27" fmla="*/ 49 h 1328"/>
              <a:gd name="T28" fmla="*/ 648 w 1604"/>
              <a:gd name="T29" fmla="*/ 863 h 1328"/>
              <a:gd name="T30" fmla="*/ 708 w 1604"/>
              <a:gd name="T31" fmla="*/ 599 h 1328"/>
              <a:gd name="T32" fmla="*/ 450 w 1604"/>
              <a:gd name="T33" fmla="*/ 272 h 1328"/>
              <a:gd name="T34" fmla="*/ 663 w 1604"/>
              <a:gd name="T35" fmla="*/ 82 h 1328"/>
              <a:gd name="T36" fmla="*/ 1567 w 1604"/>
              <a:gd name="T37" fmla="*/ 273 h 1328"/>
              <a:gd name="T38" fmla="*/ 1584 w 1604"/>
              <a:gd name="T39" fmla="*/ 768 h 1328"/>
              <a:gd name="T40" fmla="*/ 1604 w 1604"/>
              <a:gd name="T41" fmla="*/ 192 h 1328"/>
              <a:gd name="T42" fmla="*/ 1604 w 1604"/>
              <a:gd name="T43" fmla="*/ 372 h 1328"/>
              <a:gd name="T44" fmla="*/ 545 w 1604"/>
              <a:gd name="T45" fmla="*/ 210 h 1328"/>
              <a:gd name="T46" fmla="*/ 495 w 1604"/>
              <a:gd name="T47" fmla="*/ 393 h 1328"/>
              <a:gd name="T48" fmla="*/ 439 w 1604"/>
              <a:gd name="T49" fmla="*/ 153 h 1328"/>
              <a:gd name="T50" fmla="*/ 547 w 1604"/>
              <a:gd name="T51" fmla="*/ 28 h 1328"/>
              <a:gd name="T52" fmla="*/ 582 w 1604"/>
              <a:gd name="T53" fmla="*/ 478 h 1328"/>
              <a:gd name="T54" fmla="*/ 624 w 1604"/>
              <a:gd name="T55" fmla="*/ 780 h 1328"/>
              <a:gd name="T56" fmla="*/ 657 w 1604"/>
              <a:gd name="T57" fmla="*/ 444 h 1328"/>
              <a:gd name="T58" fmla="*/ 1428 w 1604"/>
              <a:gd name="T59" fmla="*/ 253 h 1328"/>
              <a:gd name="T60" fmla="*/ 1424 w 1604"/>
              <a:gd name="T61" fmla="*/ 540 h 1328"/>
              <a:gd name="T62" fmla="*/ 1411 w 1604"/>
              <a:gd name="T63" fmla="*/ 20 h 1328"/>
              <a:gd name="T64" fmla="*/ 1399 w 1604"/>
              <a:gd name="T65" fmla="*/ 1309 h 1328"/>
              <a:gd name="T66" fmla="*/ 1317 w 1604"/>
              <a:gd name="T67" fmla="*/ 347 h 1328"/>
              <a:gd name="T68" fmla="*/ 1404 w 1604"/>
              <a:gd name="T69" fmla="*/ 152 h 1328"/>
              <a:gd name="T70" fmla="*/ 1283 w 1604"/>
              <a:gd name="T71" fmla="*/ 710 h 1328"/>
              <a:gd name="T72" fmla="*/ 1273 w 1604"/>
              <a:gd name="T73" fmla="*/ 878 h 1328"/>
              <a:gd name="T74" fmla="*/ 1472 w 1604"/>
              <a:gd name="T75" fmla="*/ 65 h 1328"/>
              <a:gd name="T76" fmla="*/ 1478 w 1604"/>
              <a:gd name="T77" fmla="*/ 431 h 1328"/>
              <a:gd name="T78" fmla="*/ 726 w 1604"/>
              <a:gd name="T79" fmla="*/ 5 h 1328"/>
              <a:gd name="T80" fmla="*/ 1523 w 1604"/>
              <a:gd name="T81" fmla="*/ 543 h 1328"/>
              <a:gd name="T82" fmla="*/ 1379 w 1604"/>
              <a:gd name="T83" fmla="*/ 755 h 1328"/>
              <a:gd name="T84" fmla="*/ 1325 w 1604"/>
              <a:gd name="T85" fmla="*/ 1048 h 1328"/>
              <a:gd name="T86" fmla="*/ 1477 w 1604"/>
              <a:gd name="T87" fmla="*/ 1217 h 1328"/>
              <a:gd name="T88" fmla="*/ 1496 w 1604"/>
              <a:gd name="T89" fmla="*/ 1094 h 1328"/>
              <a:gd name="T90" fmla="*/ 1118 w 1604"/>
              <a:gd name="T91" fmla="*/ 56 h 1328"/>
              <a:gd name="T92" fmla="*/ 1103 w 1604"/>
              <a:gd name="T93" fmla="*/ 165 h 1328"/>
              <a:gd name="T94" fmla="*/ 1326 w 1604"/>
              <a:gd name="T95" fmla="*/ 1162 h 1328"/>
              <a:gd name="T96" fmla="*/ 1111 w 1604"/>
              <a:gd name="T97" fmla="*/ 474 h 1328"/>
              <a:gd name="T98" fmla="*/ 1017 w 1604"/>
              <a:gd name="T99" fmla="*/ 917 h 1328"/>
              <a:gd name="T100" fmla="*/ 1053 w 1604"/>
              <a:gd name="T101" fmla="*/ 759 h 1328"/>
              <a:gd name="T102" fmla="*/ 1058 w 1604"/>
              <a:gd name="T103" fmla="*/ 106 h 1328"/>
              <a:gd name="T104" fmla="*/ 1187 w 1604"/>
              <a:gd name="T105" fmla="*/ 128 h 1328"/>
              <a:gd name="T106" fmla="*/ 1189 w 1604"/>
              <a:gd name="T107" fmla="*/ 588 h 1328"/>
              <a:gd name="T108" fmla="*/ 1319 w 1604"/>
              <a:gd name="T109" fmla="*/ 1293 h 1328"/>
              <a:gd name="T110" fmla="*/ 1354 w 1604"/>
              <a:gd name="T111" fmla="*/ 934 h 1328"/>
              <a:gd name="T112" fmla="*/ 1235 w 1604"/>
              <a:gd name="T113" fmla="*/ 209 h 1328"/>
              <a:gd name="T114" fmla="*/ 1209 w 1604"/>
              <a:gd name="T115" fmla="*/ 358 h 1328"/>
              <a:gd name="T116" fmla="*/ 1178 w 1604"/>
              <a:gd name="T117" fmla="*/ 1106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4" h="1328">
                <a:moveTo>
                  <a:pt x="105" y="69"/>
                </a:moveTo>
                <a:cubicBezTo>
                  <a:pt x="100" y="66"/>
                  <a:pt x="98" y="59"/>
                  <a:pt x="101" y="53"/>
                </a:cubicBezTo>
                <a:cubicBezTo>
                  <a:pt x="104" y="47"/>
                  <a:pt x="112" y="45"/>
                  <a:pt x="117" y="48"/>
                </a:cubicBezTo>
                <a:cubicBezTo>
                  <a:pt x="123" y="52"/>
                  <a:pt x="125" y="59"/>
                  <a:pt x="122" y="65"/>
                </a:cubicBezTo>
                <a:cubicBezTo>
                  <a:pt x="119" y="71"/>
                  <a:pt x="111" y="73"/>
                  <a:pt x="105" y="69"/>
                </a:cubicBezTo>
                <a:moveTo>
                  <a:pt x="100" y="153"/>
                </a:moveTo>
                <a:cubicBezTo>
                  <a:pt x="97" y="151"/>
                  <a:pt x="93" y="152"/>
                  <a:pt x="91" y="156"/>
                </a:cubicBezTo>
                <a:cubicBezTo>
                  <a:pt x="89" y="159"/>
                  <a:pt x="90" y="163"/>
                  <a:pt x="93" y="165"/>
                </a:cubicBezTo>
                <a:cubicBezTo>
                  <a:pt x="97" y="167"/>
                  <a:pt x="101" y="166"/>
                  <a:pt x="103" y="163"/>
                </a:cubicBezTo>
                <a:cubicBezTo>
                  <a:pt x="105" y="159"/>
                  <a:pt x="104" y="155"/>
                  <a:pt x="100" y="153"/>
                </a:cubicBezTo>
                <a:moveTo>
                  <a:pt x="173" y="9"/>
                </a:moveTo>
                <a:cubicBezTo>
                  <a:pt x="171" y="13"/>
                  <a:pt x="172" y="17"/>
                  <a:pt x="176" y="19"/>
                </a:cubicBezTo>
                <a:cubicBezTo>
                  <a:pt x="179" y="21"/>
                  <a:pt x="184" y="20"/>
                  <a:pt x="186" y="16"/>
                </a:cubicBezTo>
                <a:cubicBezTo>
                  <a:pt x="187" y="13"/>
                  <a:pt x="186" y="9"/>
                  <a:pt x="183" y="7"/>
                </a:cubicBezTo>
                <a:cubicBezTo>
                  <a:pt x="179" y="5"/>
                  <a:pt x="175" y="6"/>
                  <a:pt x="173" y="9"/>
                </a:cubicBezTo>
                <a:moveTo>
                  <a:pt x="237" y="110"/>
                </a:moveTo>
                <a:cubicBezTo>
                  <a:pt x="239" y="105"/>
                  <a:pt x="238" y="99"/>
                  <a:pt x="233" y="97"/>
                </a:cubicBezTo>
                <a:cubicBezTo>
                  <a:pt x="229" y="94"/>
                  <a:pt x="223" y="96"/>
                  <a:pt x="220" y="100"/>
                </a:cubicBezTo>
                <a:cubicBezTo>
                  <a:pt x="218" y="105"/>
                  <a:pt x="219" y="111"/>
                  <a:pt x="224" y="113"/>
                </a:cubicBezTo>
                <a:cubicBezTo>
                  <a:pt x="229" y="116"/>
                  <a:pt x="234" y="114"/>
                  <a:pt x="237" y="110"/>
                </a:cubicBezTo>
                <a:moveTo>
                  <a:pt x="821" y="550"/>
                </a:moveTo>
                <a:cubicBezTo>
                  <a:pt x="823" y="546"/>
                  <a:pt x="822" y="542"/>
                  <a:pt x="818" y="540"/>
                </a:cubicBezTo>
                <a:cubicBezTo>
                  <a:pt x="815" y="538"/>
                  <a:pt x="811" y="539"/>
                  <a:pt x="809" y="543"/>
                </a:cubicBezTo>
                <a:cubicBezTo>
                  <a:pt x="807" y="546"/>
                  <a:pt x="808" y="550"/>
                  <a:pt x="811" y="552"/>
                </a:cubicBezTo>
                <a:cubicBezTo>
                  <a:pt x="815" y="554"/>
                  <a:pt x="819" y="553"/>
                  <a:pt x="821" y="550"/>
                </a:cubicBezTo>
                <a:moveTo>
                  <a:pt x="811" y="729"/>
                </a:moveTo>
                <a:cubicBezTo>
                  <a:pt x="806" y="727"/>
                  <a:pt x="801" y="729"/>
                  <a:pt x="799" y="734"/>
                </a:cubicBezTo>
                <a:cubicBezTo>
                  <a:pt x="797" y="739"/>
                  <a:pt x="799" y="744"/>
                  <a:pt x="804" y="746"/>
                </a:cubicBezTo>
                <a:cubicBezTo>
                  <a:pt x="809" y="748"/>
                  <a:pt x="814" y="746"/>
                  <a:pt x="816" y="741"/>
                </a:cubicBezTo>
                <a:cubicBezTo>
                  <a:pt x="818" y="736"/>
                  <a:pt x="816" y="731"/>
                  <a:pt x="811" y="729"/>
                </a:cubicBezTo>
                <a:moveTo>
                  <a:pt x="230" y="183"/>
                </a:moveTo>
                <a:cubicBezTo>
                  <a:pt x="232" y="180"/>
                  <a:pt x="231" y="175"/>
                  <a:pt x="227" y="173"/>
                </a:cubicBezTo>
                <a:cubicBezTo>
                  <a:pt x="224" y="171"/>
                  <a:pt x="219" y="173"/>
                  <a:pt x="218" y="176"/>
                </a:cubicBezTo>
                <a:cubicBezTo>
                  <a:pt x="216" y="179"/>
                  <a:pt x="217" y="184"/>
                  <a:pt x="220" y="186"/>
                </a:cubicBezTo>
                <a:cubicBezTo>
                  <a:pt x="224" y="188"/>
                  <a:pt x="228" y="186"/>
                  <a:pt x="230" y="183"/>
                </a:cubicBezTo>
                <a:moveTo>
                  <a:pt x="6" y="68"/>
                </a:moveTo>
                <a:cubicBezTo>
                  <a:pt x="11" y="70"/>
                  <a:pt x="16" y="68"/>
                  <a:pt x="19" y="64"/>
                </a:cubicBezTo>
                <a:cubicBezTo>
                  <a:pt x="21" y="59"/>
                  <a:pt x="20" y="54"/>
                  <a:pt x="15" y="51"/>
                </a:cubicBezTo>
                <a:cubicBezTo>
                  <a:pt x="11" y="49"/>
                  <a:pt x="5" y="50"/>
                  <a:pt x="3" y="55"/>
                </a:cubicBezTo>
                <a:cubicBezTo>
                  <a:pt x="0" y="59"/>
                  <a:pt x="2" y="65"/>
                  <a:pt x="6" y="68"/>
                </a:cubicBezTo>
                <a:moveTo>
                  <a:pt x="813" y="625"/>
                </a:moveTo>
                <a:cubicBezTo>
                  <a:pt x="810" y="623"/>
                  <a:pt x="805" y="625"/>
                  <a:pt x="804" y="628"/>
                </a:cubicBezTo>
                <a:cubicBezTo>
                  <a:pt x="802" y="632"/>
                  <a:pt x="804" y="636"/>
                  <a:pt x="808" y="638"/>
                </a:cubicBezTo>
                <a:cubicBezTo>
                  <a:pt x="811" y="639"/>
                  <a:pt x="816" y="638"/>
                  <a:pt x="817" y="634"/>
                </a:cubicBezTo>
                <a:cubicBezTo>
                  <a:pt x="819" y="630"/>
                  <a:pt x="817" y="626"/>
                  <a:pt x="813" y="625"/>
                </a:cubicBezTo>
                <a:moveTo>
                  <a:pt x="211" y="236"/>
                </a:moveTo>
                <a:cubicBezTo>
                  <a:pt x="209" y="233"/>
                  <a:pt x="204" y="233"/>
                  <a:pt x="201" y="236"/>
                </a:cubicBezTo>
                <a:cubicBezTo>
                  <a:pt x="199" y="238"/>
                  <a:pt x="199" y="243"/>
                  <a:pt x="201" y="246"/>
                </a:cubicBezTo>
                <a:cubicBezTo>
                  <a:pt x="204" y="248"/>
                  <a:pt x="209" y="248"/>
                  <a:pt x="211" y="246"/>
                </a:cubicBezTo>
                <a:cubicBezTo>
                  <a:pt x="214" y="243"/>
                  <a:pt x="214" y="238"/>
                  <a:pt x="211" y="236"/>
                </a:cubicBezTo>
                <a:moveTo>
                  <a:pt x="333" y="208"/>
                </a:moveTo>
                <a:cubicBezTo>
                  <a:pt x="331" y="206"/>
                  <a:pt x="326" y="206"/>
                  <a:pt x="323" y="208"/>
                </a:cubicBezTo>
                <a:cubicBezTo>
                  <a:pt x="321" y="211"/>
                  <a:pt x="321" y="216"/>
                  <a:pt x="323" y="218"/>
                </a:cubicBezTo>
                <a:cubicBezTo>
                  <a:pt x="326" y="221"/>
                  <a:pt x="331" y="221"/>
                  <a:pt x="333" y="218"/>
                </a:cubicBezTo>
                <a:cubicBezTo>
                  <a:pt x="336" y="216"/>
                  <a:pt x="336" y="211"/>
                  <a:pt x="333" y="208"/>
                </a:cubicBezTo>
                <a:moveTo>
                  <a:pt x="321" y="381"/>
                </a:moveTo>
                <a:cubicBezTo>
                  <a:pt x="318" y="384"/>
                  <a:pt x="318" y="388"/>
                  <a:pt x="321" y="391"/>
                </a:cubicBezTo>
                <a:cubicBezTo>
                  <a:pt x="324" y="394"/>
                  <a:pt x="329" y="394"/>
                  <a:pt x="331" y="391"/>
                </a:cubicBezTo>
                <a:cubicBezTo>
                  <a:pt x="334" y="388"/>
                  <a:pt x="334" y="384"/>
                  <a:pt x="331" y="381"/>
                </a:cubicBezTo>
                <a:cubicBezTo>
                  <a:pt x="329" y="378"/>
                  <a:pt x="324" y="378"/>
                  <a:pt x="321" y="381"/>
                </a:cubicBezTo>
                <a:moveTo>
                  <a:pt x="340" y="124"/>
                </a:moveTo>
                <a:cubicBezTo>
                  <a:pt x="342" y="121"/>
                  <a:pt x="341" y="116"/>
                  <a:pt x="337" y="114"/>
                </a:cubicBezTo>
                <a:cubicBezTo>
                  <a:pt x="334" y="113"/>
                  <a:pt x="330" y="114"/>
                  <a:pt x="328" y="117"/>
                </a:cubicBezTo>
                <a:cubicBezTo>
                  <a:pt x="326" y="121"/>
                  <a:pt x="327" y="125"/>
                  <a:pt x="330" y="127"/>
                </a:cubicBezTo>
                <a:cubicBezTo>
                  <a:pt x="334" y="129"/>
                  <a:pt x="338" y="128"/>
                  <a:pt x="340" y="124"/>
                </a:cubicBezTo>
                <a:moveTo>
                  <a:pt x="790" y="308"/>
                </a:moveTo>
                <a:cubicBezTo>
                  <a:pt x="786" y="312"/>
                  <a:pt x="786" y="319"/>
                  <a:pt x="790" y="323"/>
                </a:cubicBezTo>
                <a:cubicBezTo>
                  <a:pt x="794" y="327"/>
                  <a:pt x="801" y="327"/>
                  <a:pt x="805" y="323"/>
                </a:cubicBezTo>
                <a:cubicBezTo>
                  <a:pt x="809" y="319"/>
                  <a:pt x="809" y="312"/>
                  <a:pt x="805" y="308"/>
                </a:cubicBezTo>
                <a:cubicBezTo>
                  <a:pt x="801" y="304"/>
                  <a:pt x="794" y="304"/>
                  <a:pt x="790" y="308"/>
                </a:cubicBezTo>
                <a:moveTo>
                  <a:pt x="359" y="469"/>
                </a:moveTo>
                <a:cubicBezTo>
                  <a:pt x="356" y="472"/>
                  <a:pt x="356" y="476"/>
                  <a:pt x="359" y="479"/>
                </a:cubicBezTo>
                <a:cubicBezTo>
                  <a:pt x="362" y="482"/>
                  <a:pt x="366" y="482"/>
                  <a:pt x="369" y="479"/>
                </a:cubicBezTo>
                <a:cubicBezTo>
                  <a:pt x="372" y="476"/>
                  <a:pt x="372" y="472"/>
                  <a:pt x="369" y="469"/>
                </a:cubicBezTo>
                <a:cubicBezTo>
                  <a:pt x="366" y="466"/>
                  <a:pt x="362" y="466"/>
                  <a:pt x="359" y="469"/>
                </a:cubicBezTo>
                <a:moveTo>
                  <a:pt x="226" y="348"/>
                </a:moveTo>
                <a:cubicBezTo>
                  <a:pt x="230" y="344"/>
                  <a:pt x="230" y="338"/>
                  <a:pt x="226" y="334"/>
                </a:cubicBezTo>
                <a:cubicBezTo>
                  <a:pt x="222" y="330"/>
                  <a:pt x="215" y="330"/>
                  <a:pt x="211" y="334"/>
                </a:cubicBezTo>
                <a:cubicBezTo>
                  <a:pt x="207" y="338"/>
                  <a:pt x="207" y="344"/>
                  <a:pt x="211" y="348"/>
                </a:cubicBezTo>
                <a:cubicBezTo>
                  <a:pt x="215" y="352"/>
                  <a:pt x="222" y="352"/>
                  <a:pt x="226" y="348"/>
                </a:cubicBezTo>
                <a:moveTo>
                  <a:pt x="450" y="447"/>
                </a:moveTo>
                <a:cubicBezTo>
                  <a:pt x="453" y="445"/>
                  <a:pt x="453" y="440"/>
                  <a:pt x="450" y="437"/>
                </a:cubicBezTo>
                <a:cubicBezTo>
                  <a:pt x="448" y="435"/>
                  <a:pt x="443" y="435"/>
                  <a:pt x="440" y="437"/>
                </a:cubicBezTo>
                <a:cubicBezTo>
                  <a:pt x="437" y="440"/>
                  <a:pt x="437" y="445"/>
                  <a:pt x="440" y="447"/>
                </a:cubicBezTo>
                <a:cubicBezTo>
                  <a:pt x="443" y="450"/>
                  <a:pt x="448" y="450"/>
                  <a:pt x="450" y="447"/>
                </a:cubicBezTo>
                <a:moveTo>
                  <a:pt x="262" y="460"/>
                </a:moveTo>
                <a:cubicBezTo>
                  <a:pt x="259" y="463"/>
                  <a:pt x="259" y="467"/>
                  <a:pt x="262" y="470"/>
                </a:cubicBezTo>
                <a:cubicBezTo>
                  <a:pt x="265" y="473"/>
                  <a:pt x="270" y="473"/>
                  <a:pt x="272" y="470"/>
                </a:cubicBezTo>
                <a:cubicBezTo>
                  <a:pt x="275" y="467"/>
                  <a:pt x="275" y="463"/>
                  <a:pt x="272" y="460"/>
                </a:cubicBezTo>
                <a:cubicBezTo>
                  <a:pt x="270" y="457"/>
                  <a:pt x="265" y="457"/>
                  <a:pt x="262" y="460"/>
                </a:cubicBezTo>
                <a:moveTo>
                  <a:pt x="304" y="32"/>
                </a:moveTo>
                <a:cubicBezTo>
                  <a:pt x="307" y="27"/>
                  <a:pt x="305" y="21"/>
                  <a:pt x="300" y="18"/>
                </a:cubicBezTo>
                <a:cubicBezTo>
                  <a:pt x="295" y="15"/>
                  <a:pt x="289" y="17"/>
                  <a:pt x="286" y="22"/>
                </a:cubicBezTo>
                <a:cubicBezTo>
                  <a:pt x="283" y="27"/>
                  <a:pt x="285" y="33"/>
                  <a:pt x="290" y="36"/>
                </a:cubicBezTo>
                <a:cubicBezTo>
                  <a:pt x="295" y="39"/>
                  <a:pt x="301" y="37"/>
                  <a:pt x="304" y="32"/>
                </a:cubicBezTo>
                <a:moveTo>
                  <a:pt x="310" y="291"/>
                </a:moveTo>
                <a:cubicBezTo>
                  <a:pt x="314" y="287"/>
                  <a:pt x="314" y="281"/>
                  <a:pt x="310" y="277"/>
                </a:cubicBezTo>
                <a:cubicBezTo>
                  <a:pt x="307" y="274"/>
                  <a:pt x="301" y="274"/>
                  <a:pt x="297" y="277"/>
                </a:cubicBezTo>
                <a:cubicBezTo>
                  <a:pt x="293" y="281"/>
                  <a:pt x="293" y="287"/>
                  <a:pt x="297" y="291"/>
                </a:cubicBezTo>
                <a:cubicBezTo>
                  <a:pt x="301" y="294"/>
                  <a:pt x="307" y="294"/>
                  <a:pt x="310" y="291"/>
                </a:cubicBezTo>
                <a:moveTo>
                  <a:pt x="876" y="731"/>
                </a:moveTo>
                <a:cubicBezTo>
                  <a:pt x="874" y="734"/>
                  <a:pt x="876" y="739"/>
                  <a:pt x="879" y="740"/>
                </a:cubicBezTo>
                <a:cubicBezTo>
                  <a:pt x="883" y="742"/>
                  <a:pt x="887" y="740"/>
                  <a:pt x="889" y="736"/>
                </a:cubicBezTo>
                <a:cubicBezTo>
                  <a:pt x="890" y="733"/>
                  <a:pt x="889" y="728"/>
                  <a:pt x="885" y="727"/>
                </a:cubicBezTo>
                <a:cubicBezTo>
                  <a:pt x="881" y="725"/>
                  <a:pt x="877" y="727"/>
                  <a:pt x="876" y="731"/>
                </a:cubicBezTo>
                <a:moveTo>
                  <a:pt x="870" y="859"/>
                </a:moveTo>
                <a:cubicBezTo>
                  <a:pt x="869" y="863"/>
                  <a:pt x="871" y="867"/>
                  <a:pt x="874" y="868"/>
                </a:cubicBezTo>
                <a:cubicBezTo>
                  <a:pt x="878" y="870"/>
                  <a:pt x="882" y="868"/>
                  <a:pt x="883" y="865"/>
                </a:cubicBezTo>
                <a:cubicBezTo>
                  <a:pt x="885" y="861"/>
                  <a:pt x="883" y="857"/>
                  <a:pt x="880" y="855"/>
                </a:cubicBezTo>
                <a:cubicBezTo>
                  <a:pt x="876" y="854"/>
                  <a:pt x="872" y="856"/>
                  <a:pt x="870" y="859"/>
                </a:cubicBezTo>
                <a:moveTo>
                  <a:pt x="876" y="252"/>
                </a:moveTo>
                <a:cubicBezTo>
                  <a:pt x="872" y="255"/>
                  <a:pt x="872" y="261"/>
                  <a:pt x="876" y="265"/>
                </a:cubicBezTo>
                <a:cubicBezTo>
                  <a:pt x="880" y="269"/>
                  <a:pt x="886" y="269"/>
                  <a:pt x="889" y="265"/>
                </a:cubicBezTo>
                <a:cubicBezTo>
                  <a:pt x="893" y="261"/>
                  <a:pt x="893" y="255"/>
                  <a:pt x="889" y="252"/>
                </a:cubicBezTo>
                <a:cubicBezTo>
                  <a:pt x="886" y="248"/>
                  <a:pt x="880" y="248"/>
                  <a:pt x="876" y="252"/>
                </a:cubicBezTo>
                <a:moveTo>
                  <a:pt x="886" y="526"/>
                </a:moveTo>
                <a:cubicBezTo>
                  <a:pt x="883" y="529"/>
                  <a:pt x="883" y="533"/>
                  <a:pt x="886" y="536"/>
                </a:cubicBezTo>
                <a:cubicBezTo>
                  <a:pt x="888" y="539"/>
                  <a:pt x="893" y="539"/>
                  <a:pt x="896" y="536"/>
                </a:cubicBezTo>
                <a:cubicBezTo>
                  <a:pt x="899" y="533"/>
                  <a:pt x="899" y="529"/>
                  <a:pt x="896" y="526"/>
                </a:cubicBezTo>
                <a:cubicBezTo>
                  <a:pt x="893" y="523"/>
                  <a:pt x="888" y="523"/>
                  <a:pt x="886" y="526"/>
                </a:cubicBezTo>
                <a:moveTo>
                  <a:pt x="975" y="326"/>
                </a:moveTo>
                <a:cubicBezTo>
                  <a:pt x="970" y="330"/>
                  <a:pt x="970" y="338"/>
                  <a:pt x="975" y="343"/>
                </a:cubicBezTo>
                <a:cubicBezTo>
                  <a:pt x="979" y="348"/>
                  <a:pt x="987" y="348"/>
                  <a:pt x="992" y="343"/>
                </a:cubicBezTo>
                <a:cubicBezTo>
                  <a:pt x="996" y="338"/>
                  <a:pt x="996" y="330"/>
                  <a:pt x="992" y="326"/>
                </a:cubicBezTo>
                <a:cubicBezTo>
                  <a:pt x="987" y="321"/>
                  <a:pt x="979" y="321"/>
                  <a:pt x="975" y="326"/>
                </a:cubicBezTo>
                <a:moveTo>
                  <a:pt x="938" y="443"/>
                </a:moveTo>
                <a:cubicBezTo>
                  <a:pt x="935" y="446"/>
                  <a:pt x="935" y="451"/>
                  <a:pt x="938" y="453"/>
                </a:cubicBezTo>
                <a:cubicBezTo>
                  <a:pt x="941" y="456"/>
                  <a:pt x="945" y="456"/>
                  <a:pt x="948" y="453"/>
                </a:cubicBezTo>
                <a:cubicBezTo>
                  <a:pt x="951" y="451"/>
                  <a:pt x="951" y="446"/>
                  <a:pt x="948" y="443"/>
                </a:cubicBezTo>
                <a:cubicBezTo>
                  <a:pt x="945" y="441"/>
                  <a:pt x="941" y="441"/>
                  <a:pt x="938" y="443"/>
                </a:cubicBezTo>
                <a:moveTo>
                  <a:pt x="947" y="750"/>
                </a:moveTo>
                <a:cubicBezTo>
                  <a:pt x="944" y="753"/>
                  <a:pt x="944" y="758"/>
                  <a:pt x="947" y="760"/>
                </a:cubicBezTo>
                <a:cubicBezTo>
                  <a:pt x="949" y="763"/>
                  <a:pt x="954" y="763"/>
                  <a:pt x="957" y="760"/>
                </a:cubicBezTo>
                <a:cubicBezTo>
                  <a:pt x="959" y="758"/>
                  <a:pt x="959" y="753"/>
                  <a:pt x="957" y="750"/>
                </a:cubicBezTo>
                <a:cubicBezTo>
                  <a:pt x="954" y="748"/>
                  <a:pt x="949" y="748"/>
                  <a:pt x="947" y="750"/>
                </a:cubicBezTo>
                <a:moveTo>
                  <a:pt x="896" y="639"/>
                </a:moveTo>
                <a:cubicBezTo>
                  <a:pt x="900" y="643"/>
                  <a:pt x="906" y="643"/>
                  <a:pt x="910" y="639"/>
                </a:cubicBezTo>
                <a:cubicBezTo>
                  <a:pt x="914" y="635"/>
                  <a:pt x="914" y="628"/>
                  <a:pt x="910" y="624"/>
                </a:cubicBezTo>
                <a:cubicBezTo>
                  <a:pt x="906" y="620"/>
                  <a:pt x="900" y="620"/>
                  <a:pt x="896" y="624"/>
                </a:cubicBezTo>
                <a:cubicBezTo>
                  <a:pt x="892" y="628"/>
                  <a:pt x="892" y="635"/>
                  <a:pt x="896" y="639"/>
                </a:cubicBezTo>
                <a:moveTo>
                  <a:pt x="780" y="956"/>
                </a:moveTo>
                <a:cubicBezTo>
                  <a:pt x="778" y="961"/>
                  <a:pt x="780" y="966"/>
                  <a:pt x="785" y="968"/>
                </a:cubicBezTo>
                <a:cubicBezTo>
                  <a:pt x="789" y="970"/>
                  <a:pt x="795" y="968"/>
                  <a:pt x="797" y="963"/>
                </a:cubicBezTo>
                <a:cubicBezTo>
                  <a:pt x="799" y="958"/>
                  <a:pt x="797" y="953"/>
                  <a:pt x="792" y="951"/>
                </a:cubicBezTo>
                <a:cubicBezTo>
                  <a:pt x="787" y="949"/>
                  <a:pt x="782" y="951"/>
                  <a:pt x="780" y="956"/>
                </a:cubicBezTo>
                <a:moveTo>
                  <a:pt x="965" y="76"/>
                </a:moveTo>
                <a:cubicBezTo>
                  <a:pt x="967" y="73"/>
                  <a:pt x="966" y="68"/>
                  <a:pt x="962" y="67"/>
                </a:cubicBezTo>
                <a:cubicBezTo>
                  <a:pt x="959" y="65"/>
                  <a:pt x="955" y="66"/>
                  <a:pt x="953" y="69"/>
                </a:cubicBezTo>
                <a:cubicBezTo>
                  <a:pt x="951" y="73"/>
                  <a:pt x="952" y="77"/>
                  <a:pt x="955" y="79"/>
                </a:cubicBezTo>
                <a:cubicBezTo>
                  <a:pt x="959" y="81"/>
                  <a:pt x="963" y="80"/>
                  <a:pt x="965" y="76"/>
                </a:cubicBezTo>
                <a:moveTo>
                  <a:pt x="912" y="193"/>
                </a:moveTo>
                <a:cubicBezTo>
                  <a:pt x="915" y="190"/>
                  <a:pt x="915" y="186"/>
                  <a:pt x="912" y="183"/>
                </a:cubicBezTo>
                <a:cubicBezTo>
                  <a:pt x="910" y="180"/>
                  <a:pt x="905" y="180"/>
                  <a:pt x="902" y="183"/>
                </a:cubicBezTo>
                <a:cubicBezTo>
                  <a:pt x="900" y="186"/>
                  <a:pt x="900" y="190"/>
                  <a:pt x="902" y="193"/>
                </a:cubicBezTo>
                <a:cubicBezTo>
                  <a:pt x="905" y="196"/>
                  <a:pt x="910" y="196"/>
                  <a:pt x="912" y="193"/>
                </a:cubicBezTo>
                <a:moveTo>
                  <a:pt x="843" y="128"/>
                </a:moveTo>
                <a:cubicBezTo>
                  <a:pt x="841" y="132"/>
                  <a:pt x="842" y="136"/>
                  <a:pt x="845" y="138"/>
                </a:cubicBezTo>
                <a:cubicBezTo>
                  <a:pt x="849" y="140"/>
                  <a:pt x="853" y="139"/>
                  <a:pt x="855" y="135"/>
                </a:cubicBezTo>
                <a:cubicBezTo>
                  <a:pt x="857" y="132"/>
                  <a:pt x="856" y="127"/>
                  <a:pt x="852" y="125"/>
                </a:cubicBezTo>
                <a:cubicBezTo>
                  <a:pt x="849" y="123"/>
                  <a:pt x="845" y="125"/>
                  <a:pt x="843" y="128"/>
                </a:cubicBezTo>
                <a:moveTo>
                  <a:pt x="767" y="448"/>
                </a:moveTo>
                <a:cubicBezTo>
                  <a:pt x="764" y="453"/>
                  <a:pt x="766" y="459"/>
                  <a:pt x="771" y="462"/>
                </a:cubicBezTo>
                <a:cubicBezTo>
                  <a:pt x="776" y="464"/>
                  <a:pt x="782" y="463"/>
                  <a:pt x="785" y="458"/>
                </a:cubicBezTo>
                <a:cubicBezTo>
                  <a:pt x="788" y="453"/>
                  <a:pt x="786" y="446"/>
                  <a:pt x="781" y="444"/>
                </a:cubicBezTo>
                <a:cubicBezTo>
                  <a:pt x="776" y="441"/>
                  <a:pt x="770" y="443"/>
                  <a:pt x="767" y="448"/>
                </a:cubicBezTo>
                <a:moveTo>
                  <a:pt x="780" y="210"/>
                </a:moveTo>
                <a:cubicBezTo>
                  <a:pt x="778" y="213"/>
                  <a:pt x="778" y="217"/>
                  <a:pt x="780" y="220"/>
                </a:cubicBezTo>
                <a:cubicBezTo>
                  <a:pt x="783" y="223"/>
                  <a:pt x="788" y="223"/>
                  <a:pt x="791" y="220"/>
                </a:cubicBezTo>
                <a:cubicBezTo>
                  <a:pt x="793" y="217"/>
                  <a:pt x="793" y="213"/>
                  <a:pt x="791" y="210"/>
                </a:cubicBezTo>
                <a:cubicBezTo>
                  <a:pt x="788" y="207"/>
                  <a:pt x="783" y="207"/>
                  <a:pt x="780" y="210"/>
                </a:cubicBezTo>
                <a:moveTo>
                  <a:pt x="771" y="871"/>
                </a:moveTo>
                <a:cubicBezTo>
                  <a:pt x="777" y="873"/>
                  <a:pt x="784" y="870"/>
                  <a:pt x="787" y="864"/>
                </a:cubicBezTo>
                <a:cubicBezTo>
                  <a:pt x="790" y="858"/>
                  <a:pt x="787" y="851"/>
                  <a:pt x="780" y="848"/>
                </a:cubicBezTo>
                <a:cubicBezTo>
                  <a:pt x="774" y="846"/>
                  <a:pt x="767" y="849"/>
                  <a:pt x="765" y="855"/>
                </a:cubicBezTo>
                <a:cubicBezTo>
                  <a:pt x="762" y="861"/>
                  <a:pt x="765" y="868"/>
                  <a:pt x="771" y="871"/>
                </a:cubicBezTo>
                <a:moveTo>
                  <a:pt x="900" y="365"/>
                </a:moveTo>
                <a:cubicBezTo>
                  <a:pt x="903" y="368"/>
                  <a:pt x="908" y="368"/>
                  <a:pt x="910" y="365"/>
                </a:cubicBezTo>
                <a:cubicBezTo>
                  <a:pt x="913" y="363"/>
                  <a:pt x="913" y="358"/>
                  <a:pt x="910" y="355"/>
                </a:cubicBezTo>
                <a:cubicBezTo>
                  <a:pt x="908" y="353"/>
                  <a:pt x="903" y="353"/>
                  <a:pt x="900" y="355"/>
                </a:cubicBezTo>
                <a:cubicBezTo>
                  <a:pt x="898" y="358"/>
                  <a:pt x="898" y="363"/>
                  <a:pt x="900" y="365"/>
                </a:cubicBezTo>
                <a:moveTo>
                  <a:pt x="862" y="62"/>
                </a:moveTo>
                <a:cubicBezTo>
                  <a:pt x="864" y="57"/>
                  <a:pt x="863" y="51"/>
                  <a:pt x="858" y="49"/>
                </a:cubicBezTo>
                <a:cubicBezTo>
                  <a:pt x="854" y="46"/>
                  <a:pt x="848" y="48"/>
                  <a:pt x="846" y="52"/>
                </a:cubicBezTo>
                <a:cubicBezTo>
                  <a:pt x="843" y="57"/>
                  <a:pt x="845" y="63"/>
                  <a:pt x="849" y="65"/>
                </a:cubicBezTo>
                <a:cubicBezTo>
                  <a:pt x="854" y="68"/>
                  <a:pt x="859" y="66"/>
                  <a:pt x="862" y="62"/>
                </a:cubicBezTo>
                <a:moveTo>
                  <a:pt x="841" y="444"/>
                </a:moveTo>
                <a:cubicBezTo>
                  <a:pt x="844" y="447"/>
                  <a:pt x="849" y="447"/>
                  <a:pt x="851" y="444"/>
                </a:cubicBezTo>
                <a:cubicBezTo>
                  <a:pt x="854" y="442"/>
                  <a:pt x="854" y="437"/>
                  <a:pt x="851" y="434"/>
                </a:cubicBezTo>
                <a:cubicBezTo>
                  <a:pt x="849" y="432"/>
                  <a:pt x="844" y="432"/>
                  <a:pt x="841" y="434"/>
                </a:cubicBezTo>
                <a:cubicBezTo>
                  <a:pt x="839" y="437"/>
                  <a:pt x="839" y="442"/>
                  <a:pt x="841" y="444"/>
                </a:cubicBezTo>
                <a:moveTo>
                  <a:pt x="648" y="863"/>
                </a:moveTo>
                <a:cubicBezTo>
                  <a:pt x="647" y="867"/>
                  <a:pt x="649" y="871"/>
                  <a:pt x="652" y="873"/>
                </a:cubicBezTo>
                <a:cubicBezTo>
                  <a:pt x="656" y="874"/>
                  <a:pt x="660" y="872"/>
                  <a:pt x="662" y="869"/>
                </a:cubicBezTo>
                <a:cubicBezTo>
                  <a:pt x="663" y="865"/>
                  <a:pt x="661" y="861"/>
                  <a:pt x="658" y="859"/>
                </a:cubicBezTo>
                <a:cubicBezTo>
                  <a:pt x="654" y="858"/>
                  <a:pt x="650" y="860"/>
                  <a:pt x="648" y="863"/>
                </a:cubicBezTo>
                <a:moveTo>
                  <a:pt x="728" y="800"/>
                </a:moveTo>
                <a:cubicBezTo>
                  <a:pt x="730" y="797"/>
                  <a:pt x="728" y="792"/>
                  <a:pt x="725" y="791"/>
                </a:cubicBezTo>
                <a:cubicBezTo>
                  <a:pt x="721" y="789"/>
                  <a:pt x="717" y="791"/>
                  <a:pt x="715" y="795"/>
                </a:cubicBezTo>
                <a:cubicBezTo>
                  <a:pt x="714" y="798"/>
                  <a:pt x="716" y="802"/>
                  <a:pt x="719" y="804"/>
                </a:cubicBezTo>
                <a:cubicBezTo>
                  <a:pt x="723" y="805"/>
                  <a:pt x="727" y="804"/>
                  <a:pt x="728" y="800"/>
                </a:cubicBezTo>
                <a:moveTo>
                  <a:pt x="712" y="935"/>
                </a:moveTo>
                <a:cubicBezTo>
                  <a:pt x="716" y="937"/>
                  <a:pt x="720" y="935"/>
                  <a:pt x="722" y="932"/>
                </a:cubicBezTo>
                <a:cubicBezTo>
                  <a:pt x="723" y="928"/>
                  <a:pt x="721" y="924"/>
                  <a:pt x="718" y="922"/>
                </a:cubicBezTo>
                <a:cubicBezTo>
                  <a:pt x="714" y="921"/>
                  <a:pt x="710" y="923"/>
                  <a:pt x="709" y="926"/>
                </a:cubicBezTo>
                <a:cubicBezTo>
                  <a:pt x="707" y="930"/>
                  <a:pt x="709" y="934"/>
                  <a:pt x="712" y="935"/>
                </a:cubicBezTo>
                <a:moveTo>
                  <a:pt x="701" y="611"/>
                </a:moveTo>
                <a:cubicBezTo>
                  <a:pt x="705" y="613"/>
                  <a:pt x="709" y="612"/>
                  <a:pt x="711" y="608"/>
                </a:cubicBezTo>
                <a:cubicBezTo>
                  <a:pt x="713" y="605"/>
                  <a:pt x="712" y="601"/>
                  <a:pt x="708" y="599"/>
                </a:cubicBezTo>
                <a:cubicBezTo>
                  <a:pt x="705" y="597"/>
                  <a:pt x="701" y="598"/>
                  <a:pt x="699" y="601"/>
                </a:cubicBezTo>
                <a:cubicBezTo>
                  <a:pt x="697" y="605"/>
                  <a:pt x="698" y="609"/>
                  <a:pt x="701" y="611"/>
                </a:cubicBezTo>
                <a:moveTo>
                  <a:pt x="699" y="340"/>
                </a:moveTo>
                <a:cubicBezTo>
                  <a:pt x="696" y="338"/>
                  <a:pt x="692" y="339"/>
                  <a:pt x="690" y="343"/>
                </a:cubicBezTo>
                <a:cubicBezTo>
                  <a:pt x="688" y="346"/>
                  <a:pt x="689" y="350"/>
                  <a:pt x="693" y="352"/>
                </a:cubicBezTo>
                <a:cubicBezTo>
                  <a:pt x="696" y="354"/>
                  <a:pt x="700" y="353"/>
                  <a:pt x="702" y="350"/>
                </a:cubicBezTo>
                <a:cubicBezTo>
                  <a:pt x="704" y="346"/>
                  <a:pt x="703" y="342"/>
                  <a:pt x="699" y="340"/>
                </a:cubicBezTo>
                <a:moveTo>
                  <a:pt x="725" y="105"/>
                </a:moveTo>
                <a:cubicBezTo>
                  <a:pt x="722" y="103"/>
                  <a:pt x="718" y="104"/>
                  <a:pt x="716" y="108"/>
                </a:cubicBezTo>
                <a:cubicBezTo>
                  <a:pt x="714" y="111"/>
                  <a:pt x="715" y="115"/>
                  <a:pt x="718" y="117"/>
                </a:cubicBezTo>
                <a:cubicBezTo>
                  <a:pt x="722" y="119"/>
                  <a:pt x="726" y="118"/>
                  <a:pt x="728" y="115"/>
                </a:cubicBezTo>
                <a:cubicBezTo>
                  <a:pt x="730" y="111"/>
                  <a:pt x="729" y="107"/>
                  <a:pt x="725" y="105"/>
                </a:cubicBezTo>
                <a:moveTo>
                  <a:pt x="450" y="272"/>
                </a:moveTo>
                <a:cubicBezTo>
                  <a:pt x="453" y="269"/>
                  <a:pt x="453" y="265"/>
                  <a:pt x="450" y="262"/>
                </a:cubicBezTo>
                <a:cubicBezTo>
                  <a:pt x="447" y="259"/>
                  <a:pt x="443" y="259"/>
                  <a:pt x="440" y="262"/>
                </a:cubicBezTo>
                <a:cubicBezTo>
                  <a:pt x="437" y="265"/>
                  <a:pt x="437" y="269"/>
                  <a:pt x="440" y="272"/>
                </a:cubicBezTo>
                <a:cubicBezTo>
                  <a:pt x="443" y="275"/>
                  <a:pt x="447" y="275"/>
                  <a:pt x="450" y="272"/>
                </a:cubicBezTo>
                <a:moveTo>
                  <a:pt x="732" y="685"/>
                </a:moveTo>
                <a:cubicBezTo>
                  <a:pt x="734" y="679"/>
                  <a:pt x="732" y="673"/>
                  <a:pt x="726" y="671"/>
                </a:cubicBezTo>
                <a:cubicBezTo>
                  <a:pt x="721" y="669"/>
                  <a:pt x="715" y="672"/>
                  <a:pt x="713" y="677"/>
                </a:cubicBezTo>
                <a:cubicBezTo>
                  <a:pt x="711" y="682"/>
                  <a:pt x="713" y="688"/>
                  <a:pt x="718" y="690"/>
                </a:cubicBezTo>
                <a:cubicBezTo>
                  <a:pt x="724" y="693"/>
                  <a:pt x="730" y="690"/>
                  <a:pt x="732" y="685"/>
                </a:cubicBezTo>
                <a:moveTo>
                  <a:pt x="653" y="82"/>
                </a:moveTo>
                <a:cubicBezTo>
                  <a:pt x="651" y="84"/>
                  <a:pt x="651" y="89"/>
                  <a:pt x="653" y="92"/>
                </a:cubicBezTo>
                <a:cubicBezTo>
                  <a:pt x="656" y="95"/>
                  <a:pt x="661" y="95"/>
                  <a:pt x="663" y="92"/>
                </a:cubicBezTo>
                <a:cubicBezTo>
                  <a:pt x="666" y="89"/>
                  <a:pt x="666" y="84"/>
                  <a:pt x="663" y="82"/>
                </a:cubicBezTo>
                <a:cubicBezTo>
                  <a:pt x="661" y="79"/>
                  <a:pt x="656" y="79"/>
                  <a:pt x="653" y="82"/>
                </a:cubicBezTo>
                <a:moveTo>
                  <a:pt x="721" y="212"/>
                </a:moveTo>
                <a:cubicBezTo>
                  <a:pt x="725" y="209"/>
                  <a:pt x="725" y="203"/>
                  <a:pt x="721" y="199"/>
                </a:cubicBezTo>
                <a:cubicBezTo>
                  <a:pt x="718" y="196"/>
                  <a:pt x="712" y="196"/>
                  <a:pt x="708" y="199"/>
                </a:cubicBezTo>
                <a:cubicBezTo>
                  <a:pt x="704" y="203"/>
                  <a:pt x="704" y="209"/>
                  <a:pt x="708" y="212"/>
                </a:cubicBezTo>
                <a:cubicBezTo>
                  <a:pt x="712" y="216"/>
                  <a:pt x="718" y="216"/>
                  <a:pt x="721" y="212"/>
                </a:cubicBezTo>
                <a:moveTo>
                  <a:pt x="1604" y="440"/>
                </a:moveTo>
                <a:cubicBezTo>
                  <a:pt x="1603" y="441"/>
                  <a:pt x="1602" y="441"/>
                  <a:pt x="1602" y="442"/>
                </a:cubicBezTo>
                <a:cubicBezTo>
                  <a:pt x="1600" y="445"/>
                  <a:pt x="1601" y="449"/>
                  <a:pt x="1604" y="451"/>
                </a:cubicBezTo>
                <a:cubicBezTo>
                  <a:pt x="1604" y="440"/>
                  <a:pt x="1604" y="440"/>
                  <a:pt x="1604" y="440"/>
                </a:cubicBezTo>
                <a:moveTo>
                  <a:pt x="1560" y="285"/>
                </a:moveTo>
                <a:cubicBezTo>
                  <a:pt x="1564" y="287"/>
                  <a:pt x="1568" y="286"/>
                  <a:pt x="1570" y="282"/>
                </a:cubicBezTo>
                <a:cubicBezTo>
                  <a:pt x="1572" y="279"/>
                  <a:pt x="1571" y="275"/>
                  <a:pt x="1567" y="273"/>
                </a:cubicBezTo>
                <a:cubicBezTo>
                  <a:pt x="1564" y="271"/>
                  <a:pt x="1559" y="272"/>
                  <a:pt x="1557" y="275"/>
                </a:cubicBezTo>
                <a:cubicBezTo>
                  <a:pt x="1556" y="279"/>
                  <a:pt x="1557" y="283"/>
                  <a:pt x="1560" y="285"/>
                </a:cubicBezTo>
                <a:moveTo>
                  <a:pt x="1571" y="72"/>
                </a:moveTo>
                <a:cubicBezTo>
                  <a:pt x="1568" y="70"/>
                  <a:pt x="1564" y="72"/>
                  <a:pt x="1562" y="76"/>
                </a:cubicBezTo>
                <a:cubicBezTo>
                  <a:pt x="1561" y="79"/>
                  <a:pt x="1562" y="83"/>
                  <a:pt x="1566" y="85"/>
                </a:cubicBezTo>
                <a:cubicBezTo>
                  <a:pt x="1570" y="86"/>
                  <a:pt x="1574" y="85"/>
                  <a:pt x="1575" y="81"/>
                </a:cubicBezTo>
                <a:cubicBezTo>
                  <a:pt x="1577" y="77"/>
                  <a:pt x="1575" y="73"/>
                  <a:pt x="1571" y="72"/>
                </a:cubicBezTo>
                <a:moveTo>
                  <a:pt x="1563" y="1087"/>
                </a:moveTo>
                <a:cubicBezTo>
                  <a:pt x="1562" y="1091"/>
                  <a:pt x="1563" y="1095"/>
                  <a:pt x="1567" y="1097"/>
                </a:cubicBezTo>
                <a:cubicBezTo>
                  <a:pt x="1571" y="1098"/>
                  <a:pt x="1575" y="1096"/>
                  <a:pt x="1576" y="1093"/>
                </a:cubicBezTo>
                <a:cubicBezTo>
                  <a:pt x="1578" y="1089"/>
                  <a:pt x="1576" y="1085"/>
                  <a:pt x="1572" y="1084"/>
                </a:cubicBezTo>
                <a:cubicBezTo>
                  <a:pt x="1569" y="1082"/>
                  <a:pt x="1565" y="1084"/>
                  <a:pt x="1563" y="1087"/>
                </a:cubicBezTo>
                <a:moveTo>
                  <a:pt x="1584" y="768"/>
                </a:moveTo>
                <a:cubicBezTo>
                  <a:pt x="1587" y="765"/>
                  <a:pt x="1587" y="760"/>
                  <a:pt x="1584" y="758"/>
                </a:cubicBezTo>
                <a:cubicBezTo>
                  <a:pt x="1581" y="755"/>
                  <a:pt x="1577" y="755"/>
                  <a:pt x="1574" y="758"/>
                </a:cubicBezTo>
                <a:cubicBezTo>
                  <a:pt x="1571" y="760"/>
                  <a:pt x="1571" y="765"/>
                  <a:pt x="1574" y="768"/>
                </a:cubicBezTo>
                <a:cubicBezTo>
                  <a:pt x="1577" y="771"/>
                  <a:pt x="1581" y="771"/>
                  <a:pt x="1584" y="768"/>
                </a:cubicBezTo>
                <a:moveTo>
                  <a:pt x="1590" y="844"/>
                </a:moveTo>
                <a:cubicBezTo>
                  <a:pt x="1586" y="840"/>
                  <a:pt x="1580" y="840"/>
                  <a:pt x="1577" y="844"/>
                </a:cubicBezTo>
                <a:cubicBezTo>
                  <a:pt x="1573" y="848"/>
                  <a:pt x="1573" y="854"/>
                  <a:pt x="1577" y="857"/>
                </a:cubicBezTo>
                <a:cubicBezTo>
                  <a:pt x="1580" y="861"/>
                  <a:pt x="1586" y="861"/>
                  <a:pt x="1590" y="857"/>
                </a:cubicBezTo>
                <a:cubicBezTo>
                  <a:pt x="1593" y="854"/>
                  <a:pt x="1593" y="848"/>
                  <a:pt x="1590" y="844"/>
                </a:cubicBezTo>
                <a:moveTo>
                  <a:pt x="1603" y="181"/>
                </a:moveTo>
                <a:cubicBezTo>
                  <a:pt x="1599" y="179"/>
                  <a:pt x="1595" y="180"/>
                  <a:pt x="1593" y="183"/>
                </a:cubicBezTo>
                <a:cubicBezTo>
                  <a:pt x="1591" y="187"/>
                  <a:pt x="1592" y="191"/>
                  <a:pt x="1596" y="193"/>
                </a:cubicBezTo>
                <a:cubicBezTo>
                  <a:pt x="1598" y="194"/>
                  <a:pt x="1601" y="194"/>
                  <a:pt x="1604" y="192"/>
                </a:cubicBezTo>
                <a:cubicBezTo>
                  <a:pt x="1604" y="181"/>
                  <a:pt x="1604" y="181"/>
                  <a:pt x="1604" y="181"/>
                </a:cubicBezTo>
                <a:cubicBezTo>
                  <a:pt x="1603" y="181"/>
                  <a:pt x="1603" y="181"/>
                  <a:pt x="1603" y="181"/>
                </a:cubicBezTo>
                <a:moveTo>
                  <a:pt x="701" y="526"/>
                </a:moveTo>
                <a:cubicBezTo>
                  <a:pt x="699" y="530"/>
                  <a:pt x="701" y="536"/>
                  <a:pt x="705" y="539"/>
                </a:cubicBezTo>
                <a:cubicBezTo>
                  <a:pt x="710" y="541"/>
                  <a:pt x="715" y="539"/>
                  <a:pt x="718" y="535"/>
                </a:cubicBezTo>
                <a:cubicBezTo>
                  <a:pt x="720" y="530"/>
                  <a:pt x="719" y="525"/>
                  <a:pt x="714" y="522"/>
                </a:cubicBezTo>
                <a:cubicBezTo>
                  <a:pt x="710" y="520"/>
                  <a:pt x="704" y="521"/>
                  <a:pt x="701" y="526"/>
                </a:cubicBezTo>
                <a:moveTo>
                  <a:pt x="981" y="568"/>
                </a:moveTo>
                <a:cubicBezTo>
                  <a:pt x="978" y="571"/>
                  <a:pt x="978" y="577"/>
                  <a:pt x="981" y="581"/>
                </a:cubicBezTo>
                <a:cubicBezTo>
                  <a:pt x="985" y="585"/>
                  <a:pt x="991" y="585"/>
                  <a:pt x="994" y="581"/>
                </a:cubicBezTo>
                <a:cubicBezTo>
                  <a:pt x="998" y="577"/>
                  <a:pt x="998" y="571"/>
                  <a:pt x="994" y="568"/>
                </a:cubicBezTo>
                <a:cubicBezTo>
                  <a:pt x="991" y="564"/>
                  <a:pt x="985" y="564"/>
                  <a:pt x="981" y="568"/>
                </a:cubicBezTo>
                <a:moveTo>
                  <a:pt x="1604" y="372"/>
                </a:moveTo>
                <a:cubicBezTo>
                  <a:pt x="1604" y="370"/>
                  <a:pt x="1604" y="370"/>
                  <a:pt x="1604" y="370"/>
                </a:cubicBezTo>
                <a:cubicBezTo>
                  <a:pt x="1604" y="370"/>
                  <a:pt x="1604" y="371"/>
                  <a:pt x="1604" y="372"/>
                </a:cubicBezTo>
                <a:moveTo>
                  <a:pt x="654" y="257"/>
                </a:moveTo>
                <a:cubicBezTo>
                  <a:pt x="651" y="260"/>
                  <a:pt x="651" y="264"/>
                  <a:pt x="654" y="267"/>
                </a:cubicBezTo>
                <a:cubicBezTo>
                  <a:pt x="656" y="270"/>
                  <a:pt x="661" y="270"/>
                  <a:pt x="664" y="267"/>
                </a:cubicBezTo>
                <a:cubicBezTo>
                  <a:pt x="667" y="264"/>
                  <a:pt x="667" y="260"/>
                  <a:pt x="664" y="257"/>
                </a:cubicBezTo>
                <a:cubicBezTo>
                  <a:pt x="661" y="254"/>
                  <a:pt x="656" y="254"/>
                  <a:pt x="654" y="257"/>
                </a:cubicBezTo>
                <a:moveTo>
                  <a:pt x="524" y="110"/>
                </a:moveTo>
                <a:cubicBezTo>
                  <a:pt x="527" y="106"/>
                  <a:pt x="527" y="101"/>
                  <a:pt x="524" y="97"/>
                </a:cubicBezTo>
                <a:cubicBezTo>
                  <a:pt x="520" y="93"/>
                  <a:pt x="514" y="93"/>
                  <a:pt x="510" y="97"/>
                </a:cubicBezTo>
                <a:cubicBezTo>
                  <a:pt x="507" y="101"/>
                  <a:pt x="507" y="106"/>
                  <a:pt x="510" y="110"/>
                </a:cubicBezTo>
                <a:cubicBezTo>
                  <a:pt x="514" y="114"/>
                  <a:pt x="520" y="114"/>
                  <a:pt x="524" y="110"/>
                </a:cubicBezTo>
                <a:moveTo>
                  <a:pt x="545" y="210"/>
                </a:moveTo>
                <a:cubicBezTo>
                  <a:pt x="548" y="208"/>
                  <a:pt x="548" y="203"/>
                  <a:pt x="545" y="200"/>
                </a:cubicBezTo>
                <a:cubicBezTo>
                  <a:pt x="542" y="198"/>
                  <a:pt x="537" y="198"/>
                  <a:pt x="535" y="200"/>
                </a:cubicBezTo>
                <a:cubicBezTo>
                  <a:pt x="532" y="203"/>
                  <a:pt x="532" y="208"/>
                  <a:pt x="535" y="210"/>
                </a:cubicBezTo>
                <a:cubicBezTo>
                  <a:pt x="537" y="213"/>
                  <a:pt x="542" y="213"/>
                  <a:pt x="545" y="210"/>
                </a:cubicBezTo>
                <a:moveTo>
                  <a:pt x="527" y="422"/>
                </a:moveTo>
                <a:cubicBezTo>
                  <a:pt x="531" y="424"/>
                  <a:pt x="535" y="423"/>
                  <a:pt x="537" y="419"/>
                </a:cubicBezTo>
                <a:cubicBezTo>
                  <a:pt x="539" y="416"/>
                  <a:pt x="538" y="412"/>
                  <a:pt x="534" y="410"/>
                </a:cubicBezTo>
                <a:cubicBezTo>
                  <a:pt x="531" y="408"/>
                  <a:pt x="526" y="409"/>
                  <a:pt x="524" y="412"/>
                </a:cubicBezTo>
                <a:cubicBezTo>
                  <a:pt x="523" y="416"/>
                  <a:pt x="524" y="420"/>
                  <a:pt x="527" y="422"/>
                </a:cubicBezTo>
                <a:moveTo>
                  <a:pt x="508" y="393"/>
                </a:moveTo>
                <a:cubicBezTo>
                  <a:pt x="512" y="389"/>
                  <a:pt x="512" y="383"/>
                  <a:pt x="508" y="380"/>
                </a:cubicBezTo>
                <a:cubicBezTo>
                  <a:pt x="504" y="376"/>
                  <a:pt x="498" y="376"/>
                  <a:pt x="495" y="380"/>
                </a:cubicBezTo>
                <a:cubicBezTo>
                  <a:pt x="491" y="383"/>
                  <a:pt x="491" y="389"/>
                  <a:pt x="495" y="393"/>
                </a:cubicBezTo>
                <a:cubicBezTo>
                  <a:pt x="498" y="397"/>
                  <a:pt x="504" y="397"/>
                  <a:pt x="508" y="393"/>
                </a:cubicBezTo>
                <a:moveTo>
                  <a:pt x="396" y="351"/>
                </a:moveTo>
                <a:cubicBezTo>
                  <a:pt x="391" y="356"/>
                  <a:pt x="391" y="364"/>
                  <a:pt x="396" y="368"/>
                </a:cubicBezTo>
                <a:cubicBezTo>
                  <a:pt x="400" y="373"/>
                  <a:pt x="408" y="373"/>
                  <a:pt x="413" y="368"/>
                </a:cubicBezTo>
                <a:cubicBezTo>
                  <a:pt x="417" y="364"/>
                  <a:pt x="417" y="356"/>
                  <a:pt x="413" y="351"/>
                </a:cubicBezTo>
                <a:cubicBezTo>
                  <a:pt x="408" y="346"/>
                  <a:pt x="400" y="346"/>
                  <a:pt x="396" y="351"/>
                </a:cubicBezTo>
                <a:moveTo>
                  <a:pt x="486" y="279"/>
                </a:moveTo>
                <a:cubicBezTo>
                  <a:pt x="483" y="277"/>
                  <a:pt x="478" y="277"/>
                  <a:pt x="476" y="279"/>
                </a:cubicBezTo>
                <a:cubicBezTo>
                  <a:pt x="473" y="282"/>
                  <a:pt x="473" y="287"/>
                  <a:pt x="476" y="290"/>
                </a:cubicBezTo>
                <a:cubicBezTo>
                  <a:pt x="478" y="292"/>
                  <a:pt x="483" y="292"/>
                  <a:pt x="486" y="290"/>
                </a:cubicBezTo>
                <a:cubicBezTo>
                  <a:pt x="489" y="287"/>
                  <a:pt x="489" y="282"/>
                  <a:pt x="486" y="279"/>
                </a:cubicBezTo>
                <a:moveTo>
                  <a:pt x="439" y="168"/>
                </a:moveTo>
                <a:cubicBezTo>
                  <a:pt x="443" y="164"/>
                  <a:pt x="443" y="157"/>
                  <a:pt x="439" y="153"/>
                </a:cubicBezTo>
                <a:cubicBezTo>
                  <a:pt x="435" y="149"/>
                  <a:pt x="429" y="149"/>
                  <a:pt x="425" y="153"/>
                </a:cubicBezTo>
                <a:cubicBezTo>
                  <a:pt x="421" y="157"/>
                  <a:pt x="421" y="164"/>
                  <a:pt x="425" y="168"/>
                </a:cubicBezTo>
                <a:cubicBezTo>
                  <a:pt x="429" y="172"/>
                  <a:pt x="435" y="172"/>
                  <a:pt x="439" y="168"/>
                </a:cubicBezTo>
                <a:moveTo>
                  <a:pt x="425" y="65"/>
                </a:moveTo>
                <a:cubicBezTo>
                  <a:pt x="428" y="62"/>
                  <a:pt x="428" y="58"/>
                  <a:pt x="425" y="55"/>
                </a:cubicBezTo>
                <a:cubicBezTo>
                  <a:pt x="422" y="52"/>
                  <a:pt x="418" y="52"/>
                  <a:pt x="415" y="55"/>
                </a:cubicBezTo>
                <a:cubicBezTo>
                  <a:pt x="412" y="58"/>
                  <a:pt x="412" y="62"/>
                  <a:pt x="415" y="65"/>
                </a:cubicBezTo>
                <a:cubicBezTo>
                  <a:pt x="418" y="68"/>
                  <a:pt x="422" y="68"/>
                  <a:pt x="425" y="65"/>
                </a:cubicBezTo>
                <a:moveTo>
                  <a:pt x="547" y="28"/>
                </a:moveTo>
                <a:cubicBezTo>
                  <a:pt x="544" y="25"/>
                  <a:pt x="540" y="25"/>
                  <a:pt x="537" y="28"/>
                </a:cubicBezTo>
                <a:cubicBezTo>
                  <a:pt x="534" y="31"/>
                  <a:pt x="534" y="35"/>
                  <a:pt x="537" y="38"/>
                </a:cubicBezTo>
                <a:cubicBezTo>
                  <a:pt x="540" y="41"/>
                  <a:pt x="544" y="41"/>
                  <a:pt x="547" y="38"/>
                </a:cubicBezTo>
                <a:cubicBezTo>
                  <a:pt x="550" y="35"/>
                  <a:pt x="550" y="31"/>
                  <a:pt x="547" y="28"/>
                </a:cubicBezTo>
                <a:moveTo>
                  <a:pt x="487" y="493"/>
                </a:moveTo>
                <a:cubicBezTo>
                  <a:pt x="492" y="496"/>
                  <a:pt x="497" y="494"/>
                  <a:pt x="500" y="489"/>
                </a:cubicBezTo>
                <a:cubicBezTo>
                  <a:pt x="502" y="485"/>
                  <a:pt x="501" y="479"/>
                  <a:pt x="496" y="477"/>
                </a:cubicBezTo>
                <a:cubicBezTo>
                  <a:pt x="492" y="474"/>
                  <a:pt x="486" y="476"/>
                  <a:pt x="484" y="480"/>
                </a:cubicBezTo>
                <a:cubicBezTo>
                  <a:pt x="481" y="485"/>
                  <a:pt x="483" y="490"/>
                  <a:pt x="487" y="493"/>
                </a:cubicBezTo>
                <a:moveTo>
                  <a:pt x="607" y="367"/>
                </a:moveTo>
                <a:cubicBezTo>
                  <a:pt x="608" y="364"/>
                  <a:pt x="607" y="359"/>
                  <a:pt x="604" y="357"/>
                </a:cubicBezTo>
                <a:cubicBezTo>
                  <a:pt x="600" y="356"/>
                  <a:pt x="596" y="357"/>
                  <a:pt x="594" y="360"/>
                </a:cubicBezTo>
                <a:cubicBezTo>
                  <a:pt x="592" y="364"/>
                  <a:pt x="593" y="368"/>
                  <a:pt x="597" y="370"/>
                </a:cubicBezTo>
                <a:cubicBezTo>
                  <a:pt x="600" y="372"/>
                  <a:pt x="605" y="371"/>
                  <a:pt x="607" y="367"/>
                </a:cubicBezTo>
                <a:moveTo>
                  <a:pt x="603" y="490"/>
                </a:moveTo>
                <a:cubicBezTo>
                  <a:pt x="606" y="484"/>
                  <a:pt x="604" y="477"/>
                  <a:pt x="598" y="474"/>
                </a:cubicBezTo>
                <a:cubicBezTo>
                  <a:pt x="593" y="470"/>
                  <a:pt x="585" y="473"/>
                  <a:pt x="582" y="478"/>
                </a:cubicBezTo>
                <a:cubicBezTo>
                  <a:pt x="579" y="484"/>
                  <a:pt x="581" y="492"/>
                  <a:pt x="587" y="495"/>
                </a:cubicBezTo>
                <a:cubicBezTo>
                  <a:pt x="592" y="498"/>
                  <a:pt x="600" y="496"/>
                  <a:pt x="603" y="490"/>
                </a:cubicBezTo>
                <a:moveTo>
                  <a:pt x="583" y="298"/>
                </a:moveTo>
                <a:cubicBezTo>
                  <a:pt x="585" y="296"/>
                  <a:pt x="585" y="291"/>
                  <a:pt x="583" y="288"/>
                </a:cubicBezTo>
                <a:cubicBezTo>
                  <a:pt x="580" y="286"/>
                  <a:pt x="575" y="286"/>
                  <a:pt x="573" y="288"/>
                </a:cubicBezTo>
                <a:cubicBezTo>
                  <a:pt x="570" y="291"/>
                  <a:pt x="570" y="296"/>
                  <a:pt x="573" y="298"/>
                </a:cubicBezTo>
                <a:cubicBezTo>
                  <a:pt x="575" y="301"/>
                  <a:pt x="580" y="301"/>
                  <a:pt x="583" y="298"/>
                </a:cubicBezTo>
                <a:moveTo>
                  <a:pt x="574" y="591"/>
                </a:moveTo>
                <a:cubicBezTo>
                  <a:pt x="578" y="593"/>
                  <a:pt x="582" y="591"/>
                  <a:pt x="584" y="588"/>
                </a:cubicBezTo>
                <a:cubicBezTo>
                  <a:pt x="586" y="585"/>
                  <a:pt x="585" y="580"/>
                  <a:pt x="581" y="578"/>
                </a:cubicBezTo>
                <a:cubicBezTo>
                  <a:pt x="578" y="576"/>
                  <a:pt x="574" y="578"/>
                  <a:pt x="572" y="581"/>
                </a:cubicBezTo>
                <a:cubicBezTo>
                  <a:pt x="570" y="584"/>
                  <a:pt x="571" y="589"/>
                  <a:pt x="574" y="591"/>
                </a:cubicBezTo>
                <a:moveTo>
                  <a:pt x="624" y="780"/>
                </a:moveTo>
                <a:cubicBezTo>
                  <a:pt x="627" y="781"/>
                  <a:pt x="631" y="779"/>
                  <a:pt x="633" y="776"/>
                </a:cubicBezTo>
                <a:cubicBezTo>
                  <a:pt x="634" y="772"/>
                  <a:pt x="633" y="768"/>
                  <a:pt x="629" y="766"/>
                </a:cubicBezTo>
                <a:cubicBezTo>
                  <a:pt x="625" y="765"/>
                  <a:pt x="621" y="767"/>
                  <a:pt x="620" y="770"/>
                </a:cubicBezTo>
                <a:cubicBezTo>
                  <a:pt x="618" y="774"/>
                  <a:pt x="620" y="778"/>
                  <a:pt x="624" y="780"/>
                </a:cubicBezTo>
                <a:moveTo>
                  <a:pt x="644" y="16"/>
                </a:moveTo>
                <a:cubicBezTo>
                  <a:pt x="646" y="12"/>
                  <a:pt x="645" y="6"/>
                  <a:pt x="640" y="3"/>
                </a:cubicBezTo>
                <a:cubicBezTo>
                  <a:pt x="636" y="1"/>
                  <a:pt x="630" y="2"/>
                  <a:pt x="628" y="7"/>
                </a:cubicBezTo>
                <a:cubicBezTo>
                  <a:pt x="625" y="11"/>
                  <a:pt x="627" y="17"/>
                  <a:pt x="631" y="20"/>
                </a:cubicBezTo>
                <a:cubicBezTo>
                  <a:pt x="636" y="22"/>
                  <a:pt x="641" y="21"/>
                  <a:pt x="644" y="16"/>
                </a:cubicBezTo>
                <a:moveTo>
                  <a:pt x="667" y="442"/>
                </a:moveTo>
                <a:cubicBezTo>
                  <a:pt x="669" y="438"/>
                  <a:pt x="667" y="434"/>
                  <a:pt x="664" y="432"/>
                </a:cubicBezTo>
                <a:cubicBezTo>
                  <a:pt x="660" y="430"/>
                  <a:pt x="656" y="431"/>
                  <a:pt x="654" y="435"/>
                </a:cubicBezTo>
                <a:cubicBezTo>
                  <a:pt x="652" y="438"/>
                  <a:pt x="654" y="443"/>
                  <a:pt x="657" y="444"/>
                </a:cubicBezTo>
                <a:cubicBezTo>
                  <a:pt x="660" y="446"/>
                  <a:pt x="665" y="445"/>
                  <a:pt x="667" y="442"/>
                </a:cubicBezTo>
                <a:moveTo>
                  <a:pt x="626" y="188"/>
                </a:moveTo>
                <a:cubicBezTo>
                  <a:pt x="631" y="183"/>
                  <a:pt x="631" y="175"/>
                  <a:pt x="626" y="171"/>
                </a:cubicBezTo>
                <a:cubicBezTo>
                  <a:pt x="621" y="166"/>
                  <a:pt x="614" y="166"/>
                  <a:pt x="609" y="171"/>
                </a:cubicBezTo>
                <a:cubicBezTo>
                  <a:pt x="604" y="175"/>
                  <a:pt x="604" y="183"/>
                  <a:pt x="609" y="188"/>
                </a:cubicBezTo>
                <a:cubicBezTo>
                  <a:pt x="614" y="193"/>
                  <a:pt x="621" y="193"/>
                  <a:pt x="626" y="188"/>
                </a:cubicBezTo>
                <a:moveTo>
                  <a:pt x="1017" y="163"/>
                </a:moveTo>
                <a:cubicBezTo>
                  <a:pt x="1013" y="161"/>
                  <a:pt x="1007" y="162"/>
                  <a:pt x="1004" y="167"/>
                </a:cubicBezTo>
                <a:cubicBezTo>
                  <a:pt x="1002" y="171"/>
                  <a:pt x="1003" y="177"/>
                  <a:pt x="1008" y="179"/>
                </a:cubicBezTo>
                <a:cubicBezTo>
                  <a:pt x="1012" y="182"/>
                  <a:pt x="1018" y="180"/>
                  <a:pt x="1021" y="176"/>
                </a:cubicBezTo>
                <a:cubicBezTo>
                  <a:pt x="1023" y="171"/>
                  <a:pt x="1022" y="166"/>
                  <a:pt x="1017" y="163"/>
                </a:cubicBezTo>
                <a:moveTo>
                  <a:pt x="1437" y="250"/>
                </a:moveTo>
                <a:cubicBezTo>
                  <a:pt x="1434" y="248"/>
                  <a:pt x="1430" y="250"/>
                  <a:pt x="1428" y="253"/>
                </a:cubicBezTo>
                <a:cubicBezTo>
                  <a:pt x="1426" y="256"/>
                  <a:pt x="1427" y="261"/>
                  <a:pt x="1430" y="263"/>
                </a:cubicBezTo>
                <a:cubicBezTo>
                  <a:pt x="1434" y="265"/>
                  <a:pt x="1438" y="263"/>
                  <a:pt x="1440" y="260"/>
                </a:cubicBezTo>
                <a:cubicBezTo>
                  <a:pt x="1442" y="256"/>
                  <a:pt x="1441" y="252"/>
                  <a:pt x="1437" y="250"/>
                </a:cubicBezTo>
                <a:moveTo>
                  <a:pt x="1420" y="982"/>
                </a:moveTo>
                <a:cubicBezTo>
                  <a:pt x="1417" y="981"/>
                  <a:pt x="1412" y="983"/>
                  <a:pt x="1411" y="986"/>
                </a:cubicBezTo>
                <a:cubicBezTo>
                  <a:pt x="1409" y="990"/>
                  <a:pt x="1411" y="994"/>
                  <a:pt x="1415" y="996"/>
                </a:cubicBezTo>
                <a:cubicBezTo>
                  <a:pt x="1418" y="997"/>
                  <a:pt x="1423" y="995"/>
                  <a:pt x="1424" y="992"/>
                </a:cubicBezTo>
                <a:cubicBezTo>
                  <a:pt x="1426" y="988"/>
                  <a:pt x="1424" y="984"/>
                  <a:pt x="1420" y="982"/>
                </a:cubicBezTo>
                <a:moveTo>
                  <a:pt x="1424" y="540"/>
                </a:moveTo>
                <a:cubicBezTo>
                  <a:pt x="1422" y="543"/>
                  <a:pt x="1423" y="548"/>
                  <a:pt x="1426" y="550"/>
                </a:cubicBezTo>
                <a:cubicBezTo>
                  <a:pt x="1430" y="552"/>
                  <a:pt x="1434" y="550"/>
                  <a:pt x="1436" y="547"/>
                </a:cubicBezTo>
                <a:cubicBezTo>
                  <a:pt x="1438" y="544"/>
                  <a:pt x="1437" y="539"/>
                  <a:pt x="1433" y="537"/>
                </a:cubicBezTo>
                <a:cubicBezTo>
                  <a:pt x="1430" y="535"/>
                  <a:pt x="1425" y="537"/>
                  <a:pt x="1424" y="540"/>
                </a:cubicBezTo>
                <a:moveTo>
                  <a:pt x="1441" y="943"/>
                </a:moveTo>
                <a:cubicBezTo>
                  <a:pt x="1444" y="946"/>
                  <a:pt x="1448" y="946"/>
                  <a:pt x="1451" y="943"/>
                </a:cubicBezTo>
                <a:cubicBezTo>
                  <a:pt x="1454" y="941"/>
                  <a:pt x="1454" y="936"/>
                  <a:pt x="1451" y="933"/>
                </a:cubicBezTo>
                <a:cubicBezTo>
                  <a:pt x="1448" y="931"/>
                  <a:pt x="1444" y="931"/>
                  <a:pt x="1441" y="933"/>
                </a:cubicBezTo>
                <a:cubicBezTo>
                  <a:pt x="1438" y="936"/>
                  <a:pt x="1438" y="941"/>
                  <a:pt x="1441" y="943"/>
                </a:cubicBezTo>
                <a:moveTo>
                  <a:pt x="1413" y="855"/>
                </a:moveTo>
                <a:cubicBezTo>
                  <a:pt x="1416" y="853"/>
                  <a:pt x="1416" y="848"/>
                  <a:pt x="1413" y="845"/>
                </a:cubicBezTo>
                <a:cubicBezTo>
                  <a:pt x="1410" y="843"/>
                  <a:pt x="1406" y="843"/>
                  <a:pt x="1403" y="845"/>
                </a:cubicBezTo>
                <a:cubicBezTo>
                  <a:pt x="1400" y="848"/>
                  <a:pt x="1400" y="853"/>
                  <a:pt x="1403" y="855"/>
                </a:cubicBezTo>
                <a:cubicBezTo>
                  <a:pt x="1406" y="858"/>
                  <a:pt x="1410" y="858"/>
                  <a:pt x="1413" y="855"/>
                </a:cubicBezTo>
                <a:moveTo>
                  <a:pt x="1416" y="7"/>
                </a:moveTo>
                <a:cubicBezTo>
                  <a:pt x="1413" y="6"/>
                  <a:pt x="1409" y="7"/>
                  <a:pt x="1407" y="11"/>
                </a:cubicBezTo>
                <a:cubicBezTo>
                  <a:pt x="1406" y="15"/>
                  <a:pt x="1407" y="19"/>
                  <a:pt x="1411" y="20"/>
                </a:cubicBezTo>
                <a:cubicBezTo>
                  <a:pt x="1415" y="22"/>
                  <a:pt x="1419" y="20"/>
                  <a:pt x="1420" y="17"/>
                </a:cubicBezTo>
                <a:cubicBezTo>
                  <a:pt x="1422" y="13"/>
                  <a:pt x="1420" y="9"/>
                  <a:pt x="1416" y="7"/>
                </a:cubicBezTo>
                <a:moveTo>
                  <a:pt x="1411" y="1104"/>
                </a:moveTo>
                <a:cubicBezTo>
                  <a:pt x="1416" y="1106"/>
                  <a:pt x="1421" y="1104"/>
                  <a:pt x="1423" y="1099"/>
                </a:cubicBezTo>
                <a:cubicBezTo>
                  <a:pt x="1425" y="1094"/>
                  <a:pt x="1423" y="1089"/>
                  <a:pt x="1418" y="1087"/>
                </a:cubicBezTo>
                <a:cubicBezTo>
                  <a:pt x="1413" y="1085"/>
                  <a:pt x="1408" y="1087"/>
                  <a:pt x="1406" y="1092"/>
                </a:cubicBezTo>
                <a:cubicBezTo>
                  <a:pt x="1404" y="1097"/>
                  <a:pt x="1406" y="1102"/>
                  <a:pt x="1411" y="1104"/>
                </a:cubicBezTo>
                <a:moveTo>
                  <a:pt x="1415" y="683"/>
                </a:moveTo>
                <a:cubicBezTo>
                  <a:pt x="1418" y="680"/>
                  <a:pt x="1418" y="676"/>
                  <a:pt x="1415" y="673"/>
                </a:cubicBezTo>
                <a:cubicBezTo>
                  <a:pt x="1412" y="670"/>
                  <a:pt x="1408" y="670"/>
                  <a:pt x="1405" y="673"/>
                </a:cubicBezTo>
                <a:cubicBezTo>
                  <a:pt x="1402" y="676"/>
                  <a:pt x="1402" y="680"/>
                  <a:pt x="1405" y="683"/>
                </a:cubicBezTo>
                <a:cubicBezTo>
                  <a:pt x="1408" y="686"/>
                  <a:pt x="1412" y="686"/>
                  <a:pt x="1415" y="683"/>
                </a:cubicBezTo>
                <a:moveTo>
                  <a:pt x="1399" y="1309"/>
                </a:moveTo>
                <a:cubicBezTo>
                  <a:pt x="1394" y="1307"/>
                  <a:pt x="1388" y="1309"/>
                  <a:pt x="1387" y="1314"/>
                </a:cubicBezTo>
                <a:cubicBezTo>
                  <a:pt x="1385" y="1318"/>
                  <a:pt x="1387" y="1324"/>
                  <a:pt x="1392" y="1326"/>
                </a:cubicBezTo>
                <a:cubicBezTo>
                  <a:pt x="1396" y="1328"/>
                  <a:pt x="1402" y="1326"/>
                  <a:pt x="1404" y="1321"/>
                </a:cubicBezTo>
                <a:cubicBezTo>
                  <a:pt x="1406" y="1316"/>
                  <a:pt x="1404" y="1311"/>
                  <a:pt x="1399" y="1309"/>
                </a:cubicBezTo>
                <a:moveTo>
                  <a:pt x="1316" y="523"/>
                </a:moveTo>
                <a:cubicBezTo>
                  <a:pt x="1314" y="528"/>
                  <a:pt x="1315" y="533"/>
                  <a:pt x="1320" y="536"/>
                </a:cubicBezTo>
                <a:cubicBezTo>
                  <a:pt x="1324" y="539"/>
                  <a:pt x="1330" y="537"/>
                  <a:pt x="1333" y="532"/>
                </a:cubicBezTo>
                <a:cubicBezTo>
                  <a:pt x="1335" y="528"/>
                  <a:pt x="1334" y="522"/>
                  <a:pt x="1329" y="520"/>
                </a:cubicBezTo>
                <a:cubicBezTo>
                  <a:pt x="1325" y="517"/>
                  <a:pt x="1319" y="519"/>
                  <a:pt x="1316" y="523"/>
                </a:cubicBezTo>
                <a:moveTo>
                  <a:pt x="1314" y="338"/>
                </a:moveTo>
                <a:cubicBezTo>
                  <a:pt x="1311" y="336"/>
                  <a:pt x="1307" y="337"/>
                  <a:pt x="1305" y="340"/>
                </a:cubicBezTo>
                <a:cubicBezTo>
                  <a:pt x="1303" y="344"/>
                  <a:pt x="1304" y="348"/>
                  <a:pt x="1307" y="350"/>
                </a:cubicBezTo>
                <a:cubicBezTo>
                  <a:pt x="1311" y="352"/>
                  <a:pt x="1315" y="351"/>
                  <a:pt x="1317" y="347"/>
                </a:cubicBezTo>
                <a:cubicBezTo>
                  <a:pt x="1319" y="344"/>
                  <a:pt x="1318" y="339"/>
                  <a:pt x="1314" y="338"/>
                </a:cubicBezTo>
                <a:moveTo>
                  <a:pt x="1302" y="130"/>
                </a:moveTo>
                <a:cubicBezTo>
                  <a:pt x="1297" y="127"/>
                  <a:pt x="1291" y="129"/>
                  <a:pt x="1288" y="134"/>
                </a:cubicBezTo>
                <a:cubicBezTo>
                  <a:pt x="1285" y="139"/>
                  <a:pt x="1287" y="145"/>
                  <a:pt x="1292" y="148"/>
                </a:cubicBezTo>
                <a:cubicBezTo>
                  <a:pt x="1297" y="151"/>
                  <a:pt x="1303" y="149"/>
                  <a:pt x="1306" y="144"/>
                </a:cubicBezTo>
                <a:cubicBezTo>
                  <a:pt x="1309" y="139"/>
                  <a:pt x="1307" y="133"/>
                  <a:pt x="1302" y="130"/>
                </a:cubicBezTo>
                <a:moveTo>
                  <a:pt x="1293" y="798"/>
                </a:moveTo>
                <a:cubicBezTo>
                  <a:pt x="1289" y="802"/>
                  <a:pt x="1289" y="809"/>
                  <a:pt x="1293" y="813"/>
                </a:cubicBezTo>
                <a:cubicBezTo>
                  <a:pt x="1297" y="817"/>
                  <a:pt x="1304" y="817"/>
                  <a:pt x="1308" y="813"/>
                </a:cubicBezTo>
                <a:cubicBezTo>
                  <a:pt x="1312" y="809"/>
                  <a:pt x="1312" y="802"/>
                  <a:pt x="1308" y="798"/>
                </a:cubicBezTo>
                <a:cubicBezTo>
                  <a:pt x="1304" y="794"/>
                  <a:pt x="1297" y="794"/>
                  <a:pt x="1293" y="798"/>
                </a:cubicBezTo>
                <a:moveTo>
                  <a:pt x="1400" y="143"/>
                </a:moveTo>
                <a:cubicBezTo>
                  <a:pt x="1399" y="146"/>
                  <a:pt x="1401" y="150"/>
                  <a:pt x="1404" y="152"/>
                </a:cubicBezTo>
                <a:cubicBezTo>
                  <a:pt x="1408" y="153"/>
                  <a:pt x="1412" y="152"/>
                  <a:pt x="1413" y="148"/>
                </a:cubicBezTo>
                <a:cubicBezTo>
                  <a:pt x="1415" y="144"/>
                  <a:pt x="1413" y="140"/>
                  <a:pt x="1410" y="139"/>
                </a:cubicBezTo>
                <a:cubicBezTo>
                  <a:pt x="1406" y="137"/>
                  <a:pt x="1402" y="139"/>
                  <a:pt x="1400" y="143"/>
                </a:cubicBezTo>
                <a:moveTo>
                  <a:pt x="1264" y="997"/>
                </a:moveTo>
                <a:cubicBezTo>
                  <a:pt x="1262" y="1000"/>
                  <a:pt x="1264" y="1005"/>
                  <a:pt x="1268" y="1006"/>
                </a:cubicBezTo>
                <a:cubicBezTo>
                  <a:pt x="1271" y="1008"/>
                  <a:pt x="1276" y="1006"/>
                  <a:pt x="1277" y="1002"/>
                </a:cubicBezTo>
                <a:cubicBezTo>
                  <a:pt x="1279" y="999"/>
                  <a:pt x="1277" y="995"/>
                  <a:pt x="1273" y="993"/>
                </a:cubicBezTo>
                <a:cubicBezTo>
                  <a:pt x="1270" y="992"/>
                  <a:pt x="1265" y="993"/>
                  <a:pt x="1264" y="997"/>
                </a:cubicBezTo>
                <a:moveTo>
                  <a:pt x="1283" y="710"/>
                </a:moveTo>
                <a:cubicBezTo>
                  <a:pt x="1286" y="713"/>
                  <a:pt x="1291" y="713"/>
                  <a:pt x="1293" y="710"/>
                </a:cubicBezTo>
                <a:cubicBezTo>
                  <a:pt x="1296" y="707"/>
                  <a:pt x="1296" y="703"/>
                  <a:pt x="1293" y="700"/>
                </a:cubicBezTo>
                <a:cubicBezTo>
                  <a:pt x="1291" y="697"/>
                  <a:pt x="1286" y="697"/>
                  <a:pt x="1283" y="700"/>
                </a:cubicBezTo>
                <a:cubicBezTo>
                  <a:pt x="1281" y="703"/>
                  <a:pt x="1281" y="707"/>
                  <a:pt x="1283" y="710"/>
                </a:cubicBezTo>
                <a:moveTo>
                  <a:pt x="1255" y="1221"/>
                </a:moveTo>
                <a:cubicBezTo>
                  <a:pt x="1254" y="1225"/>
                  <a:pt x="1256" y="1229"/>
                  <a:pt x="1259" y="1230"/>
                </a:cubicBezTo>
                <a:cubicBezTo>
                  <a:pt x="1263" y="1232"/>
                  <a:pt x="1267" y="1230"/>
                  <a:pt x="1268" y="1227"/>
                </a:cubicBezTo>
                <a:cubicBezTo>
                  <a:pt x="1270" y="1223"/>
                  <a:pt x="1268" y="1219"/>
                  <a:pt x="1265" y="1217"/>
                </a:cubicBezTo>
                <a:cubicBezTo>
                  <a:pt x="1261" y="1216"/>
                  <a:pt x="1257" y="1217"/>
                  <a:pt x="1255" y="1221"/>
                </a:cubicBezTo>
                <a:moveTo>
                  <a:pt x="1279" y="430"/>
                </a:moveTo>
                <a:cubicBezTo>
                  <a:pt x="1275" y="428"/>
                  <a:pt x="1271" y="429"/>
                  <a:pt x="1269" y="432"/>
                </a:cubicBezTo>
                <a:cubicBezTo>
                  <a:pt x="1267" y="436"/>
                  <a:pt x="1268" y="440"/>
                  <a:pt x="1272" y="442"/>
                </a:cubicBezTo>
                <a:cubicBezTo>
                  <a:pt x="1275" y="444"/>
                  <a:pt x="1280" y="443"/>
                  <a:pt x="1281" y="439"/>
                </a:cubicBezTo>
                <a:cubicBezTo>
                  <a:pt x="1283" y="436"/>
                  <a:pt x="1282" y="431"/>
                  <a:pt x="1279" y="430"/>
                </a:cubicBezTo>
                <a:moveTo>
                  <a:pt x="1278" y="865"/>
                </a:moveTo>
                <a:cubicBezTo>
                  <a:pt x="1275" y="863"/>
                  <a:pt x="1271" y="865"/>
                  <a:pt x="1269" y="868"/>
                </a:cubicBezTo>
                <a:cubicBezTo>
                  <a:pt x="1268" y="872"/>
                  <a:pt x="1269" y="876"/>
                  <a:pt x="1273" y="878"/>
                </a:cubicBezTo>
                <a:cubicBezTo>
                  <a:pt x="1277" y="879"/>
                  <a:pt x="1281" y="878"/>
                  <a:pt x="1282" y="874"/>
                </a:cubicBezTo>
                <a:cubicBezTo>
                  <a:pt x="1284" y="870"/>
                  <a:pt x="1282" y="866"/>
                  <a:pt x="1278" y="865"/>
                </a:cubicBezTo>
                <a:moveTo>
                  <a:pt x="1485" y="319"/>
                </a:moveTo>
                <a:cubicBezTo>
                  <a:pt x="1482" y="325"/>
                  <a:pt x="1484" y="332"/>
                  <a:pt x="1490" y="335"/>
                </a:cubicBezTo>
                <a:cubicBezTo>
                  <a:pt x="1496" y="339"/>
                  <a:pt x="1503" y="337"/>
                  <a:pt x="1506" y="331"/>
                </a:cubicBezTo>
                <a:cubicBezTo>
                  <a:pt x="1510" y="325"/>
                  <a:pt x="1507" y="318"/>
                  <a:pt x="1502" y="314"/>
                </a:cubicBezTo>
                <a:cubicBezTo>
                  <a:pt x="1496" y="311"/>
                  <a:pt x="1488" y="313"/>
                  <a:pt x="1485" y="319"/>
                </a:cubicBezTo>
                <a:moveTo>
                  <a:pt x="1532" y="912"/>
                </a:moveTo>
                <a:cubicBezTo>
                  <a:pt x="1535" y="909"/>
                  <a:pt x="1535" y="905"/>
                  <a:pt x="1532" y="902"/>
                </a:cubicBezTo>
                <a:cubicBezTo>
                  <a:pt x="1529" y="899"/>
                  <a:pt x="1525" y="899"/>
                  <a:pt x="1522" y="902"/>
                </a:cubicBezTo>
                <a:cubicBezTo>
                  <a:pt x="1519" y="905"/>
                  <a:pt x="1519" y="909"/>
                  <a:pt x="1522" y="912"/>
                </a:cubicBezTo>
                <a:cubicBezTo>
                  <a:pt x="1525" y="915"/>
                  <a:pt x="1529" y="915"/>
                  <a:pt x="1532" y="912"/>
                </a:cubicBezTo>
                <a:moveTo>
                  <a:pt x="1472" y="65"/>
                </a:moveTo>
                <a:cubicBezTo>
                  <a:pt x="1466" y="62"/>
                  <a:pt x="1459" y="65"/>
                  <a:pt x="1456" y="71"/>
                </a:cubicBezTo>
                <a:cubicBezTo>
                  <a:pt x="1454" y="77"/>
                  <a:pt x="1457" y="84"/>
                  <a:pt x="1463" y="87"/>
                </a:cubicBezTo>
                <a:cubicBezTo>
                  <a:pt x="1469" y="90"/>
                  <a:pt x="1476" y="87"/>
                  <a:pt x="1479" y="80"/>
                </a:cubicBezTo>
                <a:cubicBezTo>
                  <a:pt x="1481" y="74"/>
                  <a:pt x="1478" y="67"/>
                  <a:pt x="1472" y="65"/>
                </a:cubicBezTo>
                <a:moveTo>
                  <a:pt x="1532" y="737"/>
                </a:moveTo>
                <a:cubicBezTo>
                  <a:pt x="1535" y="734"/>
                  <a:pt x="1535" y="729"/>
                  <a:pt x="1532" y="727"/>
                </a:cubicBezTo>
                <a:cubicBezTo>
                  <a:pt x="1529" y="724"/>
                  <a:pt x="1525" y="724"/>
                  <a:pt x="1522" y="727"/>
                </a:cubicBezTo>
                <a:cubicBezTo>
                  <a:pt x="1519" y="729"/>
                  <a:pt x="1519" y="734"/>
                  <a:pt x="1522" y="737"/>
                </a:cubicBezTo>
                <a:cubicBezTo>
                  <a:pt x="1525" y="739"/>
                  <a:pt x="1529" y="739"/>
                  <a:pt x="1532" y="737"/>
                </a:cubicBezTo>
                <a:moveTo>
                  <a:pt x="1487" y="429"/>
                </a:moveTo>
                <a:cubicBezTo>
                  <a:pt x="1489" y="425"/>
                  <a:pt x="1488" y="421"/>
                  <a:pt x="1485" y="419"/>
                </a:cubicBezTo>
                <a:cubicBezTo>
                  <a:pt x="1481" y="417"/>
                  <a:pt x="1477" y="418"/>
                  <a:pt x="1475" y="422"/>
                </a:cubicBezTo>
                <a:cubicBezTo>
                  <a:pt x="1473" y="425"/>
                  <a:pt x="1474" y="429"/>
                  <a:pt x="1478" y="431"/>
                </a:cubicBezTo>
                <a:cubicBezTo>
                  <a:pt x="1481" y="433"/>
                  <a:pt x="1485" y="432"/>
                  <a:pt x="1487" y="429"/>
                </a:cubicBezTo>
                <a:moveTo>
                  <a:pt x="1484" y="167"/>
                </a:moveTo>
                <a:cubicBezTo>
                  <a:pt x="1479" y="165"/>
                  <a:pt x="1473" y="167"/>
                  <a:pt x="1471" y="172"/>
                </a:cubicBezTo>
                <a:cubicBezTo>
                  <a:pt x="1469" y="177"/>
                  <a:pt x="1472" y="182"/>
                  <a:pt x="1476" y="184"/>
                </a:cubicBezTo>
                <a:cubicBezTo>
                  <a:pt x="1481" y="186"/>
                  <a:pt x="1487" y="184"/>
                  <a:pt x="1489" y="179"/>
                </a:cubicBezTo>
                <a:cubicBezTo>
                  <a:pt x="1491" y="175"/>
                  <a:pt x="1488" y="169"/>
                  <a:pt x="1484" y="167"/>
                </a:cubicBezTo>
                <a:moveTo>
                  <a:pt x="726" y="5"/>
                </a:moveTo>
                <a:cubicBezTo>
                  <a:pt x="723" y="11"/>
                  <a:pt x="725" y="18"/>
                  <a:pt x="731" y="22"/>
                </a:cubicBezTo>
                <a:cubicBezTo>
                  <a:pt x="736" y="25"/>
                  <a:pt x="744" y="23"/>
                  <a:pt x="747" y="17"/>
                </a:cubicBezTo>
                <a:cubicBezTo>
                  <a:pt x="750" y="11"/>
                  <a:pt x="748" y="4"/>
                  <a:pt x="742" y="0"/>
                </a:cubicBezTo>
                <a:cubicBezTo>
                  <a:pt x="742" y="0"/>
                  <a:pt x="742" y="0"/>
                  <a:pt x="742" y="0"/>
                </a:cubicBezTo>
                <a:cubicBezTo>
                  <a:pt x="731" y="0"/>
                  <a:pt x="731" y="0"/>
                  <a:pt x="731" y="0"/>
                </a:cubicBezTo>
                <a:cubicBezTo>
                  <a:pt x="729" y="1"/>
                  <a:pt x="727" y="3"/>
                  <a:pt x="726" y="5"/>
                </a:cubicBezTo>
                <a:moveTo>
                  <a:pt x="1544" y="991"/>
                </a:moveTo>
                <a:cubicBezTo>
                  <a:pt x="1540" y="989"/>
                  <a:pt x="1536" y="991"/>
                  <a:pt x="1534" y="994"/>
                </a:cubicBezTo>
                <a:cubicBezTo>
                  <a:pt x="1533" y="998"/>
                  <a:pt x="1535" y="1002"/>
                  <a:pt x="1538" y="1004"/>
                </a:cubicBezTo>
                <a:cubicBezTo>
                  <a:pt x="1542" y="1005"/>
                  <a:pt x="1546" y="1004"/>
                  <a:pt x="1548" y="1000"/>
                </a:cubicBezTo>
                <a:cubicBezTo>
                  <a:pt x="1549" y="996"/>
                  <a:pt x="1547" y="992"/>
                  <a:pt x="1544" y="991"/>
                </a:cubicBezTo>
                <a:moveTo>
                  <a:pt x="1538" y="631"/>
                </a:moveTo>
                <a:cubicBezTo>
                  <a:pt x="1534" y="627"/>
                  <a:pt x="1527" y="627"/>
                  <a:pt x="1523" y="631"/>
                </a:cubicBezTo>
                <a:cubicBezTo>
                  <a:pt x="1519" y="635"/>
                  <a:pt x="1519" y="642"/>
                  <a:pt x="1523" y="646"/>
                </a:cubicBezTo>
                <a:cubicBezTo>
                  <a:pt x="1527" y="650"/>
                  <a:pt x="1534" y="650"/>
                  <a:pt x="1538" y="646"/>
                </a:cubicBezTo>
                <a:cubicBezTo>
                  <a:pt x="1542" y="642"/>
                  <a:pt x="1542" y="635"/>
                  <a:pt x="1538" y="631"/>
                </a:cubicBezTo>
                <a:moveTo>
                  <a:pt x="1513" y="533"/>
                </a:moveTo>
                <a:cubicBezTo>
                  <a:pt x="1511" y="536"/>
                  <a:pt x="1511" y="541"/>
                  <a:pt x="1513" y="543"/>
                </a:cubicBezTo>
                <a:cubicBezTo>
                  <a:pt x="1516" y="546"/>
                  <a:pt x="1521" y="546"/>
                  <a:pt x="1523" y="543"/>
                </a:cubicBezTo>
                <a:cubicBezTo>
                  <a:pt x="1526" y="541"/>
                  <a:pt x="1526" y="536"/>
                  <a:pt x="1523" y="533"/>
                </a:cubicBezTo>
                <a:cubicBezTo>
                  <a:pt x="1521" y="531"/>
                  <a:pt x="1516" y="531"/>
                  <a:pt x="1513" y="533"/>
                </a:cubicBezTo>
                <a:moveTo>
                  <a:pt x="1382" y="445"/>
                </a:moveTo>
                <a:cubicBezTo>
                  <a:pt x="1379" y="450"/>
                  <a:pt x="1381" y="456"/>
                  <a:pt x="1386" y="459"/>
                </a:cubicBezTo>
                <a:cubicBezTo>
                  <a:pt x="1391" y="462"/>
                  <a:pt x="1397" y="460"/>
                  <a:pt x="1400" y="455"/>
                </a:cubicBezTo>
                <a:cubicBezTo>
                  <a:pt x="1403" y="450"/>
                  <a:pt x="1401" y="444"/>
                  <a:pt x="1396" y="441"/>
                </a:cubicBezTo>
                <a:cubicBezTo>
                  <a:pt x="1391" y="438"/>
                  <a:pt x="1385" y="440"/>
                  <a:pt x="1382" y="445"/>
                </a:cubicBezTo>
                <a:moveTo>
                  <a:pt x="1495" y="816"/>
                </a:moveTo>
                <a:cubicBezTo>
                  <a:pt x="1490" y="811"/>
                  <a:pt x="1482" y="811"/>
                  <a:pt x="1477" y="816"/>
                </a:cubicBezTo>
                <a:cubicBezTo>
                  <a:pt x="1473" y="820"/>
                  <a:pt x="1473" y="828"/>
                  <a:pt x="1477" y="833"/>
                </a:cubicBezTo>
                <a:cubicBezTo>
                  <a:pt x="1482" y="838"/>
                  <a:pt x="1490" y="838"/>
                  <a:pt x="1495" y="833"/>
                </a:cubicBezTo>
                <a:cubicBezTo>
                  <a:pt x="1499" y="828"/>
                  <a:pt x="1499" y="820"/>
                  <a:pt x="1495" y="816"/>
                </a:cubicBezTo>
                <a:moveTo>
                  <a:pt x="1379" y="755"/>
                </a:moveTo>
                <a:cubicBezTo>
                  <a:pt x="1383" y="759"/>
                  <a:pt x="1388" y="759"/>
                  <a:pt x="1392" y="755"/>
                </a:cubicBezTo>
                <a:cubicBezTo>
                  <a:pt x="1396" y="751"/>
                  <a:pt x="1396" y="745"/>
                  <a:pt x="1392" y="742"/>
                </a:cubicBezTo>
                <a:cubicBezTo>
                  <a:pt x="1388" y="738"/>
                  <a:pt x="1383" y="738"/>
                  <a:pt x="1379" y="742"/>
                </a:cubicBezTo>
                <a:cubicBezTo>
                  <a:pt x="1375" y="745"/>
                  <a:pt x="1375" y="751"/>
                  <a:pt x="1379" y="755"/>
                </a:cubicBezTo>
                <a:moveTo>
                  <a:pt x="1387" y="321"/>
                </a:moveTo>
                <a:cubicBezTo>
                  <a:pt x="1384" y="325"/>
                  <a:pt x="1386" y="331"/>
                  <a:pt x="1390" y="334"/>
                </a:cubicBezTo>
                <a:cubicBezTo>
                  <a:pt x="1395" y="336"/>
                  <a:pt x="1401" y="335"/>
                  <a:pt x="1403" y="330"/>
                </a:cubicBezTo>
                <a:cubicBezTo>
                  <a:pt x="1406" y="326"/>
                  <a:pt x="1404" y="320"/>
                  <a:pt x="1400" y="317"/>
                </a:cubicBezTo>
                <a:cubicBezTo>
                  <a:pt x="1395" y="315"/>
                  <a:pt x="1389" y="316"/>
                  <a:pt x="1387" y="321"/>
                </a:cubicBezTo>
                <a:moveTo>
                  <a:pt x="1339" y="1043"/>
                </a:moveTo>
                <a:cubicBezTo>
                  <a:pt x="1341" y="1037"/>
                  <a:pt x="1339" y="1031"/>
                  <a:pt x="1333" y="1029"/>
                </a:cubicBezTo>
                <a:cubicBezTo>
                  <a:pt x="1328" y="1027"/>
                  <a:pt x="1322" y="1029"/>
                  <a:pt x="1320" y="1035"/>
                </a:cubicBezTo>
                <a:cubicBezTo>
                  <a:pt x="1318" y="1040"/>
                  <a:pt x="1320" y="1046"/>
                  <a:pt x="1325" y="1048"/>
                </a:cubicBezTo>
                <a:cubicBezTo>
                  <a:pt x="1331" y="1050"/>
                  <a:pt x="1337" y="1048"/>
                  <a:pt x="1339" y="1043"/>
                </a:cubicBezTo>
                <a:moveTo>
                  <a:pt x="1371" y="1213"/>
                </a:moveTo>
                <a:cubicBezTo>
                  <a:pt x="1369" y="1219"/>
                  <a:pt x="1372" y="1226"/>
                  <a:pt x="1378" y="1228"/>
                </a:cubicBezTo>
                <a:cubicBezTo>
                  <a:pt x="1384" y="1231"/>
                  <a:pt x="1391" y="1228"/>
                  <a:pt x="1394" y="1222"/>
                </a:cubicBezTo>
                <a:cubicBezTo>
                  <a:pt x="1396" y="1216"/>
                  <a:pt x="1394" y="1209"/>
                  <a:pt x="1387" y="1206"/>
                </a:cubicBezTo>
                <a:cubicBezTo>
                  <a:pt x="1381" y="1203"/>
                  <a:pt x="1374" y="1206"/>
                  <a:pt x="1371" y="1213"/>
                </a:cubicBezTo>
                <a:moveTo>
                  <a:pt x="1510" y="208"/>
                </a:moveTo>
                <a:cubicBezTo>
                  <a:pt x="1512" y="204"/>
                  <a:pt x="1510" y="200"/>
                  <a:pt x="1507" y="198"/>
                </a:cubicBezTo>
                <a:cubicBezTo>
                  <a:pt x="1504" y="196"/>
                  <a:pt x="1499" y="197"/>
                  <a:pt x="1497" y="201"/>
                </a:cubicBezTo>
                <a:cubicBezTo>
                  <a:pt x="1495" y="204"/>
                  <a:pt x="1497" y="208"/>
                  <a:pt x="1500" y="210"/>
                </a:cubicBezTo>
                <a:cubicBezTo>
                  <a:pt x="1503" y="212"/>
                  <a:pt x="1508" y="211"/>
                  <a:pt x="1510" y="208"/>
                </a:cubicBezTo>
                <a:moveTo>
                  <a:pt x="1487" y="1213"/>
                </a:moveTo>
                <a:cubicBezTo>
                  <a:pt x="1483" y="1212"/>
                  <a:pt x="1479" y="1213"/>
                  <a:pt x="1477" y="1217"/>
                </a:cubicBezTo>
                <a:cubicBezTo>
                  <a:pt x="1476" y="1221"/>
                  <a:pt x="1477" y="1225"/>
                  <a:pt x="1481" y="1226"/>
                </a:cubicBezTo>
                <a:cubicBezTo>
                  <a:pt x="1485" y="1228"/>
                  <a:pt x="1489" y="1226"/>
                  <a:pt x="1490" y="1222"/>
                </a:cubicBezTo>
                <a:cubicBezTo>
                  <a:pt x="1492" y="1219"/>
                  <a:pt x="1490" y="1215"/>
                  <a:pt x="1487" y="1213"/>
                </a:cubicBezTo>
                <a:moveTo>
                  <a:pt x="1006" y="681"/>
                </a:moveTo>
                <a:cubicBezTo>
                  <a:pt x="1008" y="684"/>
                  <a:pt x="1013" y="684"/>
                  <a:pt x="1016" y="681"/>
                </a:cubicBezTo>
                <a:cubicBezTo>
                  <a:pt x="1018" y="678"/>
                  <a:pt x="1018" y="674"/>
                  <a:pt x="1016" y="671"/>
                </a:cubicBezTo>
                <a:cubicBezTo>
                  <a:pt x="1013" y="668"/>
                  <a:pt x="1008" y="668"/>
                  <a:pt x="1006" y="671"/>
                </a:cubicBezTo>
                <a:cubicBezTo>
                  <a:pt x="1003" y="674"/>
                  <a:pt x="1003" y="678"/>
                  <a:pt x="1006" y="681"/>
                </a:cubicBezTo>
                <a:moveTo>
                  <a:pt x="1496" y="1094"/>
                </a:moveTo>
                <a:cubicBezTo>
                  <a:pt x="1497" y="1090"/>
                  <a:pt x="1495" y="1086"/>
                  <a:pt x="1492" y="1085"/>
                </a:cubicBezTo>
                <a:cubicBezTo>
                  <a:pt x="1488" y="1083"/>
                  <a:pt x="1484" y="1085"/>
                  <a:pt x="1483" y="1089"/>
                </a:cubicBezTo>
                <a:cubicBezTo>
                  <a:pt x="1481" y="1092"/>
                  <a:pt x="1483" y="1096"/>
                  <a:pt x="1486" y="1098"/>
                </a:cubicBezTo>
                <a:cubicBezTo>
                  <a:pt x="1490" y="1099"/>
                  <a:pt x="1494" y="1098"/>
                  <a:pt x="1496" y="1094"/>
                </a:cubicBezTo>
                <a:moveTo>
                  <a:pt x="1122" y="938"/>
                </a:moveTo>
                <a:cubicBezTo>
                  <a:pt x="1124" y="934"/>
                  <a:pt x="1122" y="930"/>
                  <a:pt x="1118" y="929"/>
                </a:cubicBezTo>
                <a:cubicBezTo>
                  <a:pt x="1115" y="927"/>
                  <a:pt x="1110" y="929"/>
                  <a:pt x="1109" y="932"/>
                </a:cubicBezTo>
                <a:cubicBezTo>
                  <a:pt x="1107" y="936"/>
                  <a:pt x="1109" y="940"/>
                  <a:pt x="1113" y="942"/>
                </a:cubicBezTo>
                <a:cubicBezTo>
                  <a:pt x="1116" y="943"/>
                  <a:pt x="1121" y="941"/>
                  <a:pt x="1122" y="938"/>
                </a:cubicBezTo>
                <a:moveTo>
                  <a:pt x="1135" y="738"/>
                </a:moveTo>
                <a:cubicBezTo>
                  <a:pt x="1137" y="735"/>
                  <a:pt x="1137" y="730"/>
                  <a:pt x="1135" y="728"/>
                </a:cubicBezTo>
                <a:cubicBezTo>
                  <a:pt x="1132" y="725"/>
                  <a:pt x="1127" y="725"/>
                  <a:pt x="1125" y="728"/>
                </a:cubicBezTo>
                <a:cubicBezTo>
                  <a:pt x="1122" y="730"/>
                  <a:pt x="1122" y="735"/>
                  <a:pt x="1125" y="738"/>
                </a:cubicBezTo>
                <a:cubicBezTo>
                  <a:pt x="1127" y="741"/>
                  <a:pt x="1132" y="741"/>
                  <a:pt x="1135" y="738"/>
                </a:cubicBezTo>
                <a:moveTo>
                  <a:pt x="1125" y="44"/>
                </a:moveTo>
                <a:cubicBezTo>
                  <a:pt x="1121" y="42"/>
                  <a:pt x="1117" y="43"/>
                  <a:pt x="1115" y="47"/>
                </a:cubicBezTo>
                <a:cubicBezTo>
                  <a:pt x="1113" y="50"/>
                  <a:pt x="1114" y="54"/>
                  <a:pt x="1118" y="56"/>
                </a:cubicBezTo>
                <a:cubicBezTo>
                  <a:pt x="1121" y="58"/>
                  <a:pt x="1125" y="57"/>
                  <a:pt x="1127" y="54"/>
                </a:cubicBezTo>
                <a:cubicBezTo>
                  <a:pt x="1129" y="50"/>
                  <a:pt x="1128" y="46"/>
                  <a:pt x="1125" y="44"/>
                </a:cubicBezTo>
                <a:moveTo>
                  <a:pt x="1126" y="822"/>
                </a:moveTo>
                <a:cubicBezTo>
                  <a:pt x="1128" y="817"/>
                  <a:pt x="1125" y="811"/>
                  <a:pt x="1120" y="809"/>
                </a:cubicBezTo>
                <a:cubicBezTo>
                  <a:pt x="1115" y="807"/>
                  <a:pt x="1109" y="809"/>
                  <a:pt x="1106" y="815"/>
                </a:cubicBezTo>
                <a:cubicBezTo>
                  <a:pt x="1104" y="820"/>
                  <a:pt x="1107" y="826"/>
                  <a:pt x="1112" y="828"/>
                </a:cubicBezTo>
                <a:cubicBezTo>
                  <a:pt x="1117" y="830"/>
                  <a:pt x="1123" y="828"/>
                  <a:pt x="1126" y="822"/>
                </a:cubicBezTo>
                <a:moveTo>
                  <a:pt x="1124" y="553"/>
                </a:moveTo>
                <a:cubicBezTo>
                  <a:pt x="1121" y="555"/>
                  <a:pt x="1121" y="560"/>
                  <a:pt x="1124" y="563"/>
                </a:cubicBezTo>
                <a:cubicBezTo>
                  <a:pt x="1127" y="565"/>
                  <a:pt x="1132" y="565"/>
                  <a:pt x="1134" y="563"/>
                </a:cubicBezTo>
                <a:cubicBezTo>
                  <a:pt x="1137" y="560"/>
                  <a:pt x="1137" y="555"/>
                  <a:pt x="1134" y="553"/>
                </a:cubicBezTo>
                <a:cubicBezTo>
                  <a:pt x="1132" y="550"/>
                  <a:pt x="1127" y="550"/>
                  <a:pt x="1124" y="553"/>
                </a:cubicBezTo>
                <a:moveTo>
                  <a:pt x="1103" y="165"/>
                </a:moveTo>
                <a:cubicBezTo>
                  <a:pt x="1099" y="171"/>
                  <a:pt x="1101" y="178"/>
                  <a:pt x="1107" y="181"/>
                </a:cubicBezTo>
                <a:cubicBezTo>
                  <a:pt x="1113" y="185"/>
                  <a:pt x="1120" y="183"/>
                  <a:pt x="1124" y="177"/>
                </a:cubicBezTo>
                <a:cubicBezTo>
                  <a:pt x="1127" y="171"/>
                  <a:pt x="1125" y="164"/>
                  <a:pt x="1119" y="160"/>
                </a:cubicBezTo>
                <a:cubicBezTo>
                  <a:pt x="1113" y="157"/>
                  <a:pt x="1106" y="159"/>
                  <a:pt x="1103" y="165"/>
                </a:cubicBezTo>
                <a:moveTo>
                  <a:pt x="1080" y="642"/>
                </a:moveTo>
                <a:cubicBezTo>
                  <a:pt x="1075" y="646"/>
                  <a:pt x="1075" y="654"/>
                  <a:pt x="1080" y="659"/>
                </a:cubicBezTo>
                <a:cubicBezTo>
                  <a:pt x="1085" y="663"/>
                  <a:pt x="1092" y="663"/>
                  <a:pt x="1097" y="659"/>
                </a:cubicBezTo>
                <a:cubicBezTo>
                  <a:pt x="1102" y="654"/>
                  <a:pt x="1102" y="646"/>
                  <a:pt x="1097" y="642"/>
                </a:cubicBezTo>
                <a:cubicBezTo>
                  <a:pt x="1092" y="637"/>
                  <a:pt x="1085" y="637"/>
                  <a:pt x="1080" y="642"/>
                </a:cubicBezTo>
                <a:moveTo>
                  <a:pt x="1335" y="1158"/>
                </a:moveTo>
                <a:cubicBezTo>
                  <a:pt x="1337" y="1154"/>
                  <a:pt x="1335" y="1150"/>
                  <a:pt x="1332" y="1149"/>
                </a:cubicBezTo>
                <a:cubicBezTo>
                  <a:pt x="1328" y="1147"/>
                  <a:pt x="1324" y="1149"/>
                  <a:pt x="1322" y="1153"/>
                </a:cubicBezTo>
                <a:cubicBezTo>
                  <a:pt x="1321" y="1156"/>
                  <a:pt x="1322" y="1160"/>
                  <a:pt x="1326" y="1162"/>
                </a:cubicBezTo>
                <a:cubicBezTo>
                  <a:pt x="1330" y="1163"/>
                  <a:pt x="1334" y="1162"/>
                  <a:pt x="1335" y="1158"/>
                </a:cubicBezTo>
                <a:moveTo>
                  <a:pt x="1092" y="267"/>
                </a:moveTo>
                <a:cubicBezTo>
                  <a:pt x="1091" y="271"/>
                  <a:pt x="1092" y="275"/>
                  <a:pt x="1095" y="277"/>
                </a:cubicBezTo>
                <a:cubicBezTo>
                  <a:pt x="1099" y="279"/>
                  <a:pt x="1103" y="278"/>
                  <a:pt x="1105" y="274"/>
                </a:cubicBezTo>
                <a:cubicBezTo>
                  <a:pt x="1107" y="271"/>
                  <a:pt x="1106" y="267"/>
                  <a:pt x="1102" y="265"/>
                </a:cubicBezTo>
                <a:cubicBezTo>
                  <a:pt x="1099" y="263"/>
                  <a:pt x="1094" y="264"/>
                  <a:pt x="1092" y="267"/>
                </a:cubicBezTo>
                <a:moveTo>
                  <a:pt x="1029" y="412"/>
                </a:moveTo>
                <a:cubicBezTo>
                  <a:pt x="1027" y="409"/>
                  <a:pt x="1022" y="409"/>
                  <a:pt x="1019" y="412"/>
                </a:cubicBezTo>
                <a:cubicBezTo>
                  <a:pt x="1017" y="415"/>
                  <a:pt x="1017" y="419"/>
                  <a:pt x="1019" y="422"/>
                </a:cubicBezTo>
                <a:cubicBezTo>
                  <a:pt x="1022" y="425"/>
                  <a:pt x="1027" y="425"/>
                  <a:pt x="1029" y="422"/>
                </a:cubicBezTo>
                <a:cubicBezTo>
                  <a:pt x="1032" y="419"/>
                  <a:pt x="1032" y="415"/>
                  <a:pt x="1029" y="412"/>
                </a:cubicBezTo>
                <a:moveTo>
                  <a:pt x="1115" y="487"/>
                </a:moveTo>
                <a:cubicBezTo>
                  <a:pt x="1117" y="482"/>
                  <a:pt x="1116" y="477"/>
                  <a:pt x="1111" y="474"/>
                </a:cubicBezTo>
                <a:cubicBezTo>
                  <a:pt x="1107" y="472"/>
                  <a:pt x="1101" y="473"/>
                  <a:pt x="1098" y="478"/>
                </a:cubicBezTo>
                <a:cubicBezTo>
                  <a:pt x="1096" y="482"/>
                  <a:pt x="1097" y="488"/>
                  <a:pt x="1102" y="490"/>
                </a:cubicBezTo>
                <a:cubicBezTo>
                  <a:pt x="1106" y="493"/>
                  <a:pt x="1112" y="491"/>
                  <a:pt x="1115" y="487"/>
                </a:cubicBezTo>
                <a:moveTo>
                  <a:pt x="1152" y="417"/>
                </a:moveTo>
                <a:cubicBezTo>
                  <a:pt x="1154" y="413"/>
                  <a:pt x="1152" y="409"/>
                  <a:pt x="1149" y="407"/>
                </a:cubicBezTo>
                <a:cubicBezTo>
                  <a:pt x="1146" y="405"/>
                  <a:pt x="1141" y="406"/>
                  <a:pt x="1139" y="410"/>
                </a:cubicBezTo>
                <a:cubicBezTo>
                  <a:pt x="1137" y="413"/>
                  <a:pt x="1139" y="418"/>
                  <a:pt x="1142" y="419"/>
                </a:cubicBezTo>
                <a:cubicBezTo>
                  <a:pt x="1145" y="421"/>
                  <a:pt x="1150" y="420"/>
                  <a:pt x="1152" y="417"/>
                </a:cubicBezTo>
                <a:moveTo>
                  <a:pt x="1017" y="917"/>
                </a:moveTo>
                <a:cubicBezTo>
                  <a:pt x="1021" y="919"/>
                  <a:pt x="1025" y="917"/>
                  <a:pt x="1026" y="913"/>
                </a:cubicBezTo>
                <a:cubicBezTo>
                  <a:pt x="1028" y="910"/>
                  <a:pt x="1026" y="906"/>
                  <a:pt x="1023" y="904"/>
                </a:cubicBezTo>
                <a:cubicBezTo>
                  <a:pt x="1019" y="903"/>
                  <a:pt x="1015" y="904"/>
                  <a:pt x="1013" y="908"/>
                </a:cubicBezTo>
                <a:cubicBezTo>
                  <a:pt x="1012" y="912"/>
                  <a:pt x="1014" y="916"/>
                  <a:pt x="1017" y="917"/>
                </a:cubicBezTo>
                <a:moveTo>
                  <a:pt x="1018" y="509"/>
                </a:moveTo>
                <a:cubicBezTo>
                  <a:pt x="1020" y="506"/>
                  <a:pt x="1020" y="501"/>
                  <a:pt x="1018" y="499"/>
                </a:cubicBezTo>
                <a:cubicBezTo>
                  <a:pt x="1015" y="496"/>
                  <a:pt x="1010" y="496"/>
                  <a:pt x="1008" y="499"/>
                </a:cubicBezTo>
                <a:cubicBezTo>
                  <a:pt x="1005" y="501"/>
                  <a:pt x="1005" y="506"/>
                  <a:pt x="1008" y="509"/>
                </a:cubicBezTo>
                <a:cubicBezTo>
                  <a:pt x="1010" y="512"/>
                  <a:pt x="1015" y="512"/>
                  <a:pt x="1018" y="509"/>
                </a:cubicBezTo>
                <a:moveTo>
                  <a:pt x="1019" y="237"/>
                </a:moveTo>
                <a:cubicBezTo>
                  <a:pt x="1016" y="239"/>
                  <a:pt x="1016" y="244"/>
                  <a:pt x="1019" y="247"/>
                </a:cubicBezTo>
                <a:cubicBezTo>
                  <a:pt x="1022" y="249"/>
                  <a:pt x="1026" y="249"/>
                  <a:pt x="1029" y="247"/>
                </a:cubicBezTo>
                <a:cubicBezTo>
                  <a:pt x="1032" y="244"/>
                  <a:pt x="1032" y="239"/>
                  <a:pt x="1029" y="237"/>
                </a:cubicBezTo>
                <a:cubicBezTo>
                  <a:pt x="1026" y="234"/>
                  <a:pt x="1022" y="234"/>
                  <a:pt x="1019" y="237"/>
                </a:cubicBezTo>
                <a:moveTo>
                  <a:pt x="1043" y="769"/>
                </a:moveTo>
                <a:cubicBezTo>
                  <a:pt x="1046" y="772"/>
                  <a:pt x="1051" y="772"/>
                  <a:pt x="1053" y="769"/>
                </a:cubicBezTo>
                <a:cubicBezTo>
                  <a:pt x="1056" y="767"/>
                  <a:pt x="1056" y="762"/>
                  <a:pt x="1053" y="759"/>
                </a:cubicBezTo>
                <a:cubicBezTo>
                  <a:pt x="1051" y="756"/>
                  <a:pt x="1046" y="756"/>
                  <a:pt x="1043" y="759"/>
                </a:cubicBezTo>
                <a:cubicBezTo>
                  <a:pt x="1041" y="762"/>
                  <a:pt x="1041" y="767"/>
                  <a:pt x="1043" y="769"/>
                </a:cubicBezTo>
                <a:moveTo>
                  <a:pt x="1051" y="997"/>
                </a:moveTo>
                <a:cubicBezTo>
                  <a:pt x="1048" y="996"/>
                  <a:pt x="1044" y="997"/>
                  <a:pt x="1042" y="1001"/>
                </a:cubicBezTo>
                <a:cubicBezTo>
                  <a:pt x="1040" y="1005"/>
                  <a:pt x="1042" y="1009"/>
                  <a:pt x="1046" y="1010"/>
                </a:cubicBezTo>
                <a:cubicBezTo>
                  <a:pt x="1049" y="1012"/>
                  <a:pt x="1054" y="1010"/>
                  <a:pt x="1055" y="1006"/>
                </a:cubicBezTo>
                <a:cubicBezTo>
                  <a:pt x="1057" y="1003"/>
                  <a:pt x="1055" y="999"/>
                  <a:pt x="1051" y="997"/>
                </a:cubicBezTo>
                <a:moveTo>
                  <a:pt x="1106" y="1073"/>
                </a:moveTo>
                <a:cubicBezTo>
                  <a:pt x="1110" y="1075"/>
                  <a:pt x="1114" y="1073"/>
                  <a:pt x="1115" y="1069"/>
                </a:cubicBezTo>
                <a:cubicBezTo>
                  <a:pt x="1117" y="1066"/>
                  <a:pt x="1115" y="1062"/>
                  <a:pt x="1111" y="1060"/>
                </a:cubicBezTo>
                <a:cubicBezTo>
                  <a:pt x="1108" y="1059"/>
                  <a:pt x="1104" y="1060"/>
                  <a:pt x="1102" y="1064"/>
                </a:cubicBezTo>
                <a:cubicBezTo>
                  <a:pt x="1101" y="1068"/>
                  <a:pt x="1102" y="1072"/>
                  <a:pt x="1106" y="1073"/>
                </a:cubicBezTo>
                <a:moveTo>
                  <a:pt x="1058" y="106"/>
                </a:moveTo>
                <a:cubicBezTo>
                  <a:pt x="1059" y="102"/>
                  <a:pt x="1058" y="98"/>
                  <a:pt x="1055" y="96"/>
                </a:cubicBezTo>
                <a:cubicBezTo>
                  <a:pt x="1051" y="94"/>
                  <a:pt x="1047" y="95"/>
                  <a:pt x="1045" y="99"/>
                </a:cubicBezTo>
                <a:cubicBezTo>
                  <a:pt x="1043" y="102"/>
                  <a:pt x="1044" y="107"/>
                  <a:pt x="1048" y="109"/>
                </a:cubicBezTo>
                <a:cubicBezTo>
                  <a:pt x="1051" y="110"/>
                  <a:pt x="1056" y="109"/>
                  <a:pt x="1058" y="106"/>
                </a:cubicBezTo>
                <a:moveTo>
                  <a:pt x="1074" y="354"/>
                </a:moveTo>
                <a:cubicBezTo>
                  <a:pt x="1070" y="358"/>
                  <a:pt x="1070" y="364"/>
                  <a:pt x="1074" y="367"/>
                </a:cubicBezTo>
                <a:cubicBezTo>
                  <a:pt x="1077" y="371"/>
                  <a:pt x="1083" y="371"/>
                  <a:pt x="1087" y="367"/>
                </a:cubicBezTo>
                <a:cubicBezTo>
                  <a:pt x="1091" y="364"/>
                  <a:pt x="1091" y="358"/>
                  <a:pt x="1087" y="354"/>
                </a:cubicBezTo>
                <a:cubicBezTo>
                  <a:pt x="1083" y="350"/>
                  <a:pt x="1077" y="350"/>
                  <a:pt x="1074" y="354"/>
                </a:cubicBezTo>
                <a:moveTo>
                  <a:pt x="1185" y="119"/>
                </a:moveTo>
                <a:cubicBezTo>
                  <a:pt x="1181" y="117"/>
                  <a:pt x="1177" y="118"/>
                  <a:pt x="1175" y="121"/>
                </a:cubicBezTo>
                <a:cubicBezTo>
                  <a:pt x="1173" y="125"/>
                  <a:pt x="1174" y="129"/>
                  <a:pt x="1178" y="131"/>
                </a:cubicBezTo>
                <a:cubicBezTo>
                  <a:pt x="1181" y="133"/>
                  <a:pt x="1185" y="132"/>
                  <a:pt x="1187" y="128"/>
                </a:cubicBezTo>
                <a:cubicBezTo>
                  <a:pt x="1189" y="125"/>
                  <a:pt x="1188" y="121"/>
                  <a:pt x="1185" y="119"/>
                </a:cubicBezTo>
                <a:moveTo>
                  <a:pt x="1349" y="76"/>
                </a:moveTo>
                <a:cubicBezTo>
                  <a:pt x="1346" y="74"/>
                  <a:pt x="1342" y="76"/>
                  <a:pt x="1340" y="80"/>
                </a:cubicBezTo>
                <a:cubicBezTo>
                  <a:pt x="1339" y="83"/>
                  <a:pt x="1340" y="87"/>
                  <a:pt x="1344" y="89"/>
                </a:cubicBezTo>
                <a:cubicBezTo>
                  <a:pt x="1348" y="90"/>
                  <a:pt x="1352" y="89"/>
                  <a:pt x="1353" y="85"/>
                </a:cubicBezTo>
                <a:cubicBezTo>
                  <a:pt x="1355" y="81"/>
                  <a:pt x="1353" y="77"/>
                  <a:pt x="1349" y="76"/>
                </a:cubicBezTo>
                <a:moveTo>
                  <a:pt x="1158" y="992"/>
                </a:moveTo>
                <a:cubicBezTo>
                  <a:pt x="1156" y="999"/>
                  <a:pt x="1158" y="1006"/>
                  <a:pt x="1165" y="1008"/>
                </a:cubicBezTo>
                <a:cubicBezTo>
                  <a:pt x="1171" y="1011"/>
                  <a:pt x="1178" y="1008"/>
                  <a:pt x="1181" y="1002"/>
                </a:cubicBezTo>
                <a:cubicBezTo>
                  <a:pt x="1183" y="996"/>
                  <a:pt x="1180" y="988"/>
                  <a:pt x="1174" y="986"/>
                </a:cubicBezTo>
                <a:cubicBezTo>
                  <a:pt x="1168" y="983"/>
                  <a:pt x="1161" y="986"/>
                  <a:pt x="1158" y="992"/>
                </a:cubicBezTo>
                <a:moveTo>
                  <a:pt x="1187" y="578"/>
                </a:moveTo>
                <a:cubicBezTo>
                  <a:pt x="1185" y="582"/>
                  <a:pt x="1186" y="586"/>
                  <a:pt x="1189" y="588"/>
                </a:cubicBezTo>
                <a:cubicBezTo>
                  <a:pt x="1193" y="590"/>
                  <a:pt x="1197" y="589"/>
                  <a:pt x="1199" y="585"/>
                </a:cubicBezTo>
                <a:cubicBezTo>
                  <a:pt x="1201" y="582"/>
                  <a:pt x="1200" y="578"/>
                  <a:pt x="1196" y="576"/>
                </a:cubicBezTo>
                <a:cubicBezTo>
                  <a:pt x="1193" y="574"/>
                  <a:pt x="1189" y="575"/>
                  <a:pt x="1187" y="578"/>
                </a:cubicBezTo>
                <a:moveTo>
                  <a:pt x="1207" y="762"/>
                </a:moveTo>
                <a:cubicBezTo>
                  <a:pt x="1203" y="761"/>
                  <a:pt x="1199" y="763"/>
                  <a:pt x="1198" y="766"/>
                </a:cubicBezTo>
                <a:cubicBezTo>
                  <a:pt x="1196" y="770"/>
                  <a:pt x="1198" y="774"/>
                  <a:pt x="1201" y="775"/>
                </a:cubicBezTo>
                <a:cubicBezTo>
                  <a:pt x="1205" y="777"/>
                  <a:pt x="1209" y="775"/>
                  <a:pt x="1211" y="772"/>
                </a:cubicBezTo>
                <a:cubicBezTo>
                  <a:pt x="1212" y="768"/>
                  <a:pt x="1210" y="764"/>
                  <a:pt x="1207" y="762"/>
                </a:cubicBezTo>
                <a:moveTo>
                  <a:pt x="1319" y="1293"/>
                </a:moveTo>
                <a:cubicBezTo>
                  <a:pt x="1323" y="1295"/>
                  <a:pt x="1327" y="1293"/>
                  <a:pt x="1329" y="1290"/>
                </a:cubicBezTo>
                <a:cubicBezTo>
                  <a:pt x="1330" y="1286"/>
                  <a:pt x="1328" y="1282"/>
                  <a:pt x="1325" y="1280"/>
                </a:cubicBezTo>
                <a:cubicBezTo>
                  <a:pt x="1321" y="1279"/>
                  <a:pt x="1317" y="1280"/>
                  <a:pt x="1315" y="1284"/>
                </a:cubicBezTo>
                <a:cubicBezTo>
                  <a:pt x="1314" y="1288"/>
                  <a:pt x="1316" y="1292"/>
                  <a:pt x="1319" y="1293"/>
                </a:cubicBezTo>
                <a:moveTo>
                  <a:pt x="1326" y="606"/>
                </a:moveTo>
                <a:cubicBezTo>
                  <a:pt x="1328" y="603"/>
                  <a:pt x="1327" y="598"/>
                  <a:pt x="1323" y="596"/>
                </a:cubicBezTo>
                <a:cubicBezTo>
                  <a:pt x="1320" y="594"/>
                  <a:pt x="1315" y="596"/>
                  <a:pt x="1313" y="599"/>
                </a:cubicBezTo>
                <a:cubicBezTo>
                  <a:pt x="1311" y="602"/>
                  <a:pt x="1313" y="607"/>
                  <a:pt x="1316" y="609"/>
                </a:cubicBezTo>
                <a:cubicBezTo>
                  <a:pt x="1320" y="611"/>
                  <a:pt x="1324" y="609"/>
                  <a:pt x="1326" y="606"/>
                </a:cubicBezTo>
                <a:moveTo>
                  <a:pt x="1329" y="229"/>
                </a:moveTo>
                <a:cubicBezTo>
                  <a:pt x="1327" y="233"/>
                  <a:pt x="1329" y="237"/>
                  <a:pt x="1332" y="239"/>
                </a:cubicBezTo>
                <a:cubicBezTo>
                  <a:pt x="1336" y="241"/>
                  <a:pt x="1340" y="240"/>
                  <a:pt x="1342" y="236"/>
                </a:cubicBezTo>
                <a:cubicBezTo>
                  <a:pt x="1344" y="233"/>
                  <a:pt x="1342" y="228"/>
                  <a:pt x="1339" y="226"/>
                </a:cubicBezTo>
                <a:cubicBezTo>
                  <a:pt x="1336" y="224"/>
                  <a:pt x="1331" y="226"/>
                  <a:pt x="1329" y="229"/>
                </a:cubicBezTo>
                <a:moveTo>
                  <a:pt x="1344" y="924"/>
                </a:moveTo>
                <a:cubicBezTo>
                  <a:pt x="1341" y="927"/>
                  <a:pt x="1341" y="932"/>
                  <a:pt x="1344" y="934"/>
                </a:cubicBezTo>
                <a:cubicBezTo>
                  <a:pt x="1347" y="937"/>
                  <a:pt x="1351" y="937"/>
                  <a:pt x="1354" y="934"/>
                </a:cubicBezTo>
                <a:cubicBezTo>
                  <a:pt x="1357" y="932"/>
                  <a:pt x="1357" y="927"/>
                  <a:pt x="1354" y="924"/>
                </a:cubicBezTo>
                <a:cubicBezTo>
                  <a:pt x="1351" y="922"/>
                  <a:pt x="1347" y="922"/>
                  <a:pt x="1344" y="924"/>
                </a:cubicBezTo>
                <a:moveTo>
                  <a:pt x="1197" y="884"/>
                </a:moveTo>
                <a:cubicBezTo>
                  <a:pt x="1202" y="886"/>
                  <a:pt x="1208" y="884"/>
                  <a:pt x="1210" y="879"/>
                </a:cubicBezTo>
                <a:cubicBezTo>
                  <a:pt x="1212" y="874"/>
                  <a:pt x="1209" y="869"/>
                  <a:pt x="1205" y="867"/>
                </a:cubicBezTo>
                <a:cubicBezTo>
                  <a:pt x="1200" y="865"/>
                  <a:pt x="1194" y="867"/>
                  <a:pt x="1192" y="872"/>
                </a:cubicBezTo>
                <a:cubicBezTo>
                  <a:pt x="1190" y="876"/>
                  <a:pt x="1193" y="882"/>
                  <a:pt x="1197" y="884"/>
                </a:cubicBezTo>
                <a:moveTo>
                  <a:pt x="1220" y="27"/>
                </a:moveTo>
                <a:cubicBezTo>
                  <a:pt x="1217" y="25"/>
                  <a:pt x="1212" y="26"/>
                  <a:pt x="1211" y="29"/>
                </a:cubicBezTo>
                <a:cubicBezTo>
                  <a:pt x="1209" y="33"/>
                  <a:pt x="1210" y="37"/>
                  <a:pt x="1213" y="39"/>
                </a:cubicBezTo>
                <a:cubicBezTo>
                  <a:pt x="1217" y="41"/>
                  <a:pt x="1221" y="40"/>
                  <a:pt x="1223" y="36"/>
                </a:cubicBezTo>
                <a:cubicBezTo>
                  <a:pt x="1225" y="33"/>
                  <a:pt x="1224" y="28"/>
                  <a:pt x="1220" y="27"/>
                </a:cubicBezTo>
                <a:moveTo>
                  <a:pt x="1235" y="209"/>
                </a:moveTo>
                <a:cubicBezTo>
                  <a:pt x="1230" y="206"/>
                  <a:pt x="1225" y="208"/>
                  <a:pt x="1222" y="212"/>
                </a:cubicBezTo>
                <a:cubicBezTo>
                  <a:pt x="1220" y="217"/>
                  <a:pt x="1221" y="222"/>
                  <a:pt x="1226" y="225"/>
                </a:cubicBezTo>
                <a:cubicBezTo>
                  <a:pt x="1230" y="228"/>
                  <a:pt x="1236" y="226"/>
                  <a:pt x="1239" y="221"/>
                </a:cubicBezTo>
                <a:cubicBezTo>
                  <a:pt x="1241" y="217"/>
                  <a:pt x="1239" y="211"/>
                  <a:pt x="1235" y="209"/>
                </a:cubicBezTo>
                <a:moveTo>
                  <a:pt x="1232" y="295"/>
                </a:moveTo>
                <a:cubicBezTo>
                  <a:pt x="1234" y="292"/>
                  <a:pt x="1232" y="287"/>
                  <a:pt x="1229" y="285"/>
                </a:cubicBezTo>
                <a:cubicBezTo>
                  <a:pt x="1226" y="283"/>
                  <a:pt x="1221" y="285"/>
                  <a:pt x="1219" y="288"/>
                </a:cubicBezTo>
                <a:cubicBezTo>
                  <a:pt x="1217" y="291"/>
                  <a:pt x="1219" y="296"/>
                  <a:pt x="1222" y="298"/>
                </a:cubicBezTo>
                <a:cubicBezTo>
                  <a:pt x="1225" y="300"/>
                  <a:pt x="1230" y="298"/>
                  <a:pt x="1232" y="295"/>
                </a:cubicBezTo>
                <a:moveTo>
                  <a:pt x="1212" y="367"/>
                </a:moveTo>
                <a:cubicBezTo>
                  <a:pt x="1215" y="369"/>
                  <a:pt x="1219" y="368"/>
                  <a:pt x="1221" y="365"/>
                </a:cubicBezTo>
                <a:cubicBezTo>
                  <a:pt x="1223" y="361"/>
                  <a:pt x="1222" y="357"/>
                  <a:pt x="1219" y="355"/>
                </a:cubicBezTo>
                <a:cubicBezTo>
                  <a:pt x="1215" y="353"/>
                  <a:pt x="1211" y="354"/>
                  <a:pt x="1209" y="358"/>
                </a:cubicBezTo>
                <a:cubicBezTo>
                  <a:pt x="1207" y="361"/>
                  <a:pt x="1208" y="365"/>
                  <a:pt x="1212" y="367"/>
                </a:cubicBezTo>
                <a:moveTo>
                  <a:pt x="1230" y="1137"/>
                </a:moveTo>
                <a:cubicBezTo>
                  <a:pt x="1234" y="1139"/>
                  <a:pt x="1238" y="1137"/>
                  <a:pt x="1240" y="1134"/>
                </a:cubicBezTo>
                <a:cubicBezTo>
                  <a:pt x="1241" y="1130"/>
                  <a:pt x="1240" y="1126"/>
                  <a:pt x="1236" y="1124"/>
                </a:cubicBezTo>
                <a:cubicBezTo>
                  <a:pt x="1232" y="1123"/>
                  <a:pt x="1228" y="1125"/>
                  <a:pt x="1227" y="1128"/>
                </a:cubicBezTo>
                <a:cubicBezTo>
                  <a:pt x="1225" y="1132"/>
                  <a:pt x="1227" y="1136"/>
                  <a:pt x="1230" y="1137"/>
                </a:cubicBezTo>
                <a:moveTo>
                  <a:pt x="1197" y="476"/>
                </a:moveTo>
                <a:cubicBezTo>
                  <a:pt x="1193" y="482"/>
                  <a:pt x="1196" y="489"/>
                  <a:pt x="1201" y="492"/>
                </a:cubicBezTo>
                <a:cubicBezTo>
                  <a:pt x="1207" y="496"/>
                  <a:pt x="1215" y="494"/>
                  <a:pt x="1218" y="488"/>
                </a:cubicBezTo>
                <a:cubicBezTo>
                  <a:pt x="1221" y="482"/>
                  <a:pt x="1219" y="475"/>
                  <a:pt x="1213" y="471"/>
                </a:cubicBezTo>
                <a:cubicBezTo>
                  <a:pt x="1207" y="468"/>
                  <a:pt x="1200" y="470"/>
                  <a:pt x="1197" y="476"/>
                </a:cubicBezTo>
                <a:moveTo>
                  <a:pt x="1173" y="1093"/>
                </a:moveTo>
                <a:cubicBezTo>
                  <a:pt x="1171" y="1098"/>
                  <a:pt x="1173" y="1104"/>
                  <a:pt x="1178" y="1106"/>
                </a:cubicBezTo>
                <a:cubicBezTo>
                  <a:pt x="1183" y="1108"/>
                  <a:pt x="1188" y="1105"/>
                  <a:pt x="1190" y="1101"/>
                </a:cubicBezTo>
                <a:cubicBezTo>
                  <a:pt x="1192" y="1096"/>
                  <a:pt x="1190" y="1090"/>
                  <a:pt x="1185" y="1088"/>
                </a:cubicBezTo>
                <a:cubicBezTo>
                  <a:pt x="1181" y="1086"/>
                  <a:pt x="1175" y="1089"/>
                  <a:pt x="1173" y="1093"/>
                </a:cubicBezTo>
                <a:moveTo>
                  <a:pt x="1192" y="670"/>
                </a:moveTo>
                <a:cubicBezTo>
                  <a:pt x="1189" y="666"/>
                  <a:pt x="1183" y="666"/>
                  <a:pt x="1179" y="670"/>
                </a:cubicBezTo>
                <a:cubicBezTo>
                  <a:pt x="1175" y="674"/>
                  <a:pt x="1175" y="680"/>
                  <a:pt x="1179" y="683"/>
                </a:cubicBezTo>
                <a:cubicBezTo>
                  <a:pt x="1183" y="687"/>
                  <a:pt x="1189" y="687"/>
                  <a:pt x="1192" y="683"/>
                </a:cubicBezTo>
                <a:cubicBezTo>
                  <a:pt x="1196" y="680"/>
                  <a:pt x="1196" y="674"/>
                  <a:pt x="1192" y="670"/>
                </a:cubicBezTo>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7" name="Freeform 68">
            <a:extLst>
              <a:ext uri="{FF2B5EF4-FFF2-40B4-BE49-F238E27FC236}">
                <a16:creationId xmlns:a16="http://schemas.microsoft.com/office/drawing/2014/main" id="{FEFE2A21-01C9-4DD2-A56D-DCF35DF11910}"/>
              </a:ext>
            </a:extLst>
          </p:cNvPr>
          <p:cNvSpPr>
            <a:spLocks noEditPoints="1"/>
          </p:cNvSpPr>
          <p:nvPr/>
        </p:nvSpPr>
        <p:spPr bwMode="auto">
          <a:xfrm>
            <a:off x="3807321" y="830204"/>
            <a:ext cx="6669874" cy="6045259"/>
          </a:xfrm>
          <a:custGeom>
            <a:avLst/>
            <a:gdLst>
              <a:gd name="T0" fmla="*/ 1349 w 1400"/>
              <a:gd name="T1" fmla="*/ 1131 h 1268"/>
              <a:gd name="T2" fmla="*/ 1391 w 1400"/>
              <a:gd name="T3" fmla="*/ 1268 h 1268"/>
              <a:gd name="T4" fmla="*/ 1089 w 1400"/>
              <a:gd name="T5" fmla="*/ 1268 h 1268"/>
              <a:gd name="T6" fmla="*/ 1089 w 1400"/>
              <a:gd name="T7" fmla="*/ 1210 h 1268"/>
              <a:gd name="T8" fmla="*/ 972 w 1400"/>
              <a:gd name="T9" fmla="*/ 1157 h 1268"/>
              <a:gd name="T10" fmla="*/ 919 w 1400"/>
              <a:gd name="T11" fmla="*/ 1019 h 1268"/>
              <a:gd name="T12" fmla="*/ 827 w 1400"/>
              <a:gd name="T13" fmla="*/ 980 h 1268"/>
              <a:gd name="T14" fmla="*/ 793 w 1400"/>
              <a:gd name="T15" fmla="*/ 923 h 1268"/>
              <a:gd name="T16" fmla="*/ 687 w 1400"/>
              <a:gd name="T17" fmla="*/ 895 h 1268"/>
              <a:gd name="T18" fmla="*/ 687 w 1400"/>
              <a:gd name="T19" fmla="*/ 740 h 1268"/>
              <a:gd name="T20" fmla="*/ 842 w 1400"/>
              <a:gd name="T21" fmla="*/ 740 h 1268"/>
              <a:gd name="T22" fmla="*/ 863 w 1400"/>
              <a:gd name="T23" fmla="*/ 769 h 1268"/>
              <a:gd name="T24" fmla="*/ 1013 w 1400"/>
              <a:gd name="T25" fmla="*/ 794 h 1268"/>
              <a:gd name="T26" fmla="*/ 1047 w 1400"/>
              <a:gd name="T27" fmla="*/ 853 h 1268"/>
              <a:gd name="T28" fmla="*/ 1231 w 1400"/>
              <a:gd name="T29" fmla="*/ 898 h 1268"/>
              <a:gd name="T30" fmla="*/ 1273 w 1400"/>
              <a:gd name="T31" fmla="*/ 1089 h 1268"/>
              <a:gd name="T32" fmla="*/ 1349 w 1400"/>
              <a:gd name="T33" fmla="*/ 1131 h 1268"/>
              <a:gd name="T34" fmla="*/ 510 w 1400"/>
              <a:gd name="T35" fmla="*/ 178 h 1268"/>
              <a:gd name="T36" fmla="*/ 320 w 1400"/>
              <a:gd name="T37" fmla="*/ 135 h 1268"/>
              <a:gd name="T38" fmla="*/ 278 w 1400"/>
              <a:gd name="T39" fmla="*/ 60 h 1268"/>
              <a:gd name="T40" fmla="*/ 60 w 1400"/>
              <a:gd name="T41" fmla="*/ 60 h 1268"/>
              <a:gd name="T42" fmla="*/ 60 w 1400"/>
              <a:gd name="T43" fmla="*/ 278 h 1268"/>
              <a:gd name="T44" fmla="*/ 199 w 1400"/>
              <a:gd name="T45" fmla="*/ 320 h 1268"/>
              <a:gd name="T46" fmla="*/ 252 w 1400"/>
              <a:gd name="T47" fmla="*/ 436 h 1268"/>
              <a:gd name="T48" fmla="*/ 390 w 1400"/>
              <a:gd name="T49" fmla="*/ 490 h 1268"/>
              <a:gd name="T50" fmla="*/ 428 w 1400"/>
              <a:gd name="T51" fmla="*/ 582 h 1268"/>
              <a:gd name="T52" fmla="*/ 485 w 1400"/>
              <a:gd name="T53" fmla="*/ 615 h 1268"/>
              <a:gd name="T54" fmla="*/ 514 w 1400"/>
              <a:gd name="T55" fmla="*/ 721 h 1268"/>
              <a:gd name="T56" fmla="*/ 668 w 1400"/>
              <a:gd name="T57" fmla="*/ 721 h 1268"/>
              <a:gd name="T58" fmla="*/ 668 w 1400"/>
              <a:gd name="T59" fmla="*/ 567 h 1268"/>
              <a:gd name="T60" fmla="*/ 640 w 1400"/>
              <a:gd name="T61" fmla="*/ 546 h 1268"/>
              <a:gd name="T62" fmla="*/ 614 w 1400"/>
              <a:gd name="T63" fmla="*/ 396 h 1268"/>
              <a:gd name="T64" fmla="*/ 555 w 1400"/>
              <a:gd name="T65" fmla="*/ 362 h 1268"/>
              <a:gd name="T66" fmla="*/ 510 w 1400"/>
              <a:gd name="T67" fmla="*/ 178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0" h="1268">
                <a:moveTo>
                  <a:pt x="1349" y="1131"/>
                </a:moveTo>
                <a:cubicBezTo>
                  <a:pt x="1386" y="1168"/>
                  <a:pt x="1400" y="1220"/>
                  <a:pt x="1391" y="1268"/>
                </a:cubicBezTo>
                <a:cubicBezTo>
                  <a:pt x="1089" y="1268"/>
                  <a:pt x="1089" y="1268"/>
                  <a:pt x="1089" y="1268"/>
                </a:cubicBezTo>
                <a:cubicBezTo>
                  <a:pt x="1085" y="1249"/>
                  <a:pt x="1085" y="1229"/>
                  <a:pt x="1089" y="1210"/>
                </a:cubicBezTo>
                <a:cubicBezTo>
                  <a:pt x="1046" y="1207"/>
                  <a:pt x="1005" y="1189"/>
                  <a:pt x="972" y="1157"/>
                </a:cubicBezTo>
                <a:cubicBezTo>
                  <a:pt x="934" y="1119"/>
                  <a:pt x="917" y="1068"/>
                  <a:pt x="919" y="1019"/>
                </a:cubicBezTo>
                <a:cubicBezTo>
                  <a:pt x="886" y="1019"/>
                  <a:pt x="852" y="1006"/>
                  <a:pt x="827" y="980"/>
                </a:cubicBezTo>
                <a:cubicBezTo>
                  <a:pt x="810" y="964"/>
                  <a:pt x="799" y="944"/>
                  <a:pt x="793" y="923"/>
                </a:cubicBezTo>
                <a:cubicBezTo>
                  <a:pt x="757" y="933"/>
                  <a:pt x="716" y="924"/>
                  <a:pt x="687" y="895"/>
                </a:cubicBezTo>
                <a:cubicBezTo>
                  <a:pt x="645" y="852"/>
                  <a:pt x="645" y="783"/>
                  <a:pt x="687" y="740"/>
                </a:cubicBezTo>
                <a:cubicBezTo>
                  <a:pt x="730" y="698"/>
                  <a:pt x="799" y="698"/>
                  <a:pt x="842" y="740"/>
                </a:cubicBezTo>
                <a:cubicBezTo>
                  <a:pt x="851" y="749"/>
                  <a:pt x="858" y="759"/>
                  <a:pt x="863" y="769"/>
                </a:cubicBezTo>
                <a:cubicBezTo>
                  <a:pt x="912" y="745"/>
                  <a:pt x="972" y="754"/>
                  <a:pt x="1013" y="794"/>
                </a:cubicBezTo>
                <a:cubicBezTo>
                  <a:pt x="1030" y="811"/>
                  <a:pt x="1041" y="832"/>
                  <a:pt x="1047" y="853"/>
                </a:cubicBezTo>
                <a:cubicBezTo>
                  <a:pt x="1110" y="834"/>
                  <a:pt x="1181" y="849"/>
                  <a:pt x="1231" y="898"/>
                </a:cubicBezTo>
                <a:cubicBezTo>
                  <a:pt x="1282" y="950"/>
                  <a:pt x="1296" y="1025"/>
                  <a:pt x="1273" y="1089"/>
                </a:cubicBezTo>
                <a:cubicBezTo>
                  <a:pt x="1301" y="1095"/>
                  <a:pt x="1327" y="1109"/>
                  <a:pt x="1349" y="1131"/>
                </a:cubicBezTo>
                <a:moveTo>
                  <a:pt x="510" y="178"/>
                </a:moveTo>
                <a:cubicBezTo>
                  <a:pt x="459" y="126"/>
                  <a:pt x="384" y="112"/>
                  <a:pt x="320" y="135"/>
                </a:cubicBezTo>
                <a:cubicBezTo>
                  <a:pt x="313" y="108"/>
                  <a:pt x="300" y="81"/>
                  <a:pt x="278" y="60"/>
                </a:cubicBezTo>
                <a:cubicBezTo>
                  <a:pt x="218" y="0"/>
                  <a:pt x="120" y="0"/>
                  <a:pt x="60" y="60"/>
                </a:cubicBezTo>
                <a:cubicBezTo>
                  <a:pt x="0" y="120"/>
                  <a:pt x="0" y="218"/>
                  <a:pt x="60" y="278"/>
                </a:cubicBezTo>
                <a:cubicBezTo>
                  <a:pt x="98" y="315"/>
                  <a:pt x="150" y="329"/>
                  <a:pt x="199" y="320"/>
                </a:cubicBezTo>
                <a:cubicBezTo>
                  <a:pt x="202" y="362"/>
                  <a:pt x="220" y="404"/>
                  <a:pt x="252" y="436"/>
                </a:cubicBezTo>
                <a:cubicBezTo>
                  <a:pt x="290" y="474"/>
                  <a:pt x="340" y="492"/>
                  <a:pt x="390" y="490"/>
                </a:cubicBezTo>
                <a:cubicBezTo>
                  <a:pt x="390" y="523"/>
                  <a:pt x="403" y="556"/>
                  <a:pt x="428" y="582"/>
                </a:cubicBezTo>
                <a:cubicBezTo>
                  <a:pt x="445" y="598"/>
                  <a:pt x="465" y="610"/>
                  <a:pt x="485" y="615"/>
                </a:cubicBezTo>
                <a:cubicBezTo>
                  <a:pt x="476" y="652"/>
                  <a:pt x="485" y="693"/>
                  <a:pt x="514" y="721"/>
                </a:cubicBezTo>
                <a:cubicBezTo>
                  <a:pt x="556" y="764"/>
                  <a:pt x="626" y="764"/>
                  <a:pt x="668" y="721"/>
                </a:cubicBezTo>
                <a:cubicBezTo>
                  <a:pt x="711" y="679"/>
                  <a:pt x="711" y="609"/>
                  <a:pt x="668" y="567"/>
                </a:cubicBezTo>
                <a:cubicBezTo>
                  <a:pt x="660" y="558"/>
                  <a:pt x="650" y="551"/>
                  <a:pt x="640" y="546"/>
                </a:cubicBezTo>
                <a:cubicBezTo>
                  <a:pt x="663" y="497"/>
                  <a:pt x="655" y="437"/>
                  <a:pt x="614" y="396"/>
                </a:cubicBezTo>
                <a:cubicBezTo>
                  <a:pt x="597" y="379"/>
                  <a:pt x="577" y="368"/>
                  <a:pt x="555" y="362"/>
                </a:cubicBezTo>
                <a:cubicBezTo>
                  <a:pt x="575" y="299"/>
                  <a:pt x="560" y="228"/>
                  <a:pt x="510" y="178"/>
                </a:cubicBezTo>
              </a:path>
            </a:pathLst>
          </a:custGeom>
          <a:gradFill flip="none" rotWithShape="1">
            <a:gsLst>
              <a:gs pos="65000">
                <a:schemeClr val="bg1"/>
              </a:gs>
              <a:gs pos="18000">
                <a:schemeClr val="accent1"/>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69" name="Freeform 70">
            <a:extLst>
              <a:ext uri="{FF2B5EF4-FFF2-40B4-BE49-F238E27FC236}">
                <a16:creationId xmlns:a16="http://schemas.microsoft.com/office/drawing/2014/main" id="{AA93CF8C-6A8B-4F04-B64A-AD07CA0CA15F}"/>
              </a:ext>
            </a:extLst>
          </p:cNvPr>
          <p:cNvSpPr>
            <a:spLocks/>
          </p:cNvSpPr>
          <p:nvPr/>
        </p:nvSpPr>
        <p:spPr bwMode="auto">
          <a:xfrm>
            <a:off x="9542883" y="2851568"/>
            <a:ext cx="2649117" cy="2645978"/>
          </a:xfrm>
          <a:custGeom>
            <a:avLst/>
            <a:gdLst>
              <a:gd name="T0" fmla="*/ 556 w 556"/>
              <a:gd name="T1" fmla="*/ 404 h 555"/>
              <a:gd name="T2" fmla="*/ 501 w 556"/>
              <a:gd name="T3" fmla="*/ 377 h 555"/>
              <a:gd name="T4" fmla="*/ 465 w 556"/>
              <a:gd name="T5" fmla="*/ 218 h 555"/>
              <a:gd name="T6" fmla="*/ 311 w 556"/>
              <a:gd name="T7" fmla="*/ 180 h 555"/>
              <a:gd name="T8" fmla="*/ 283 w 556"/>
              <a:gd name="T9" fmla="*/ 131 h 555"/>
              <a:gd name="T10" fmla="*/ 157 w 556"/>
              <a:gd name="T11" fmla="*/ 109 h 555"/>
              <a:gd name="T12" fmla="*/ 140 w 556"/>
              <a:gd name="T13" fmla="*/ 86 h 555"/>
              <a:gd name="T14" fmla="*/ 86 w 556"/>
              <a:gd name="T15" fmla="*/ 59 h 555"/>
              <a:gd name="T16" fmla="*/ 0 w 556"/>
              <a:gd name="T17" fmla="*/ 0 h 555"/>
              <a:gd name="T18" fmla="*/ 61 w 556"/>
              <a:gd name="T19" fmla="*/ 60 h 555"/>
              <a:gd name="T20" fmla="*/ 281 w 556"/>
              <a:gd name="T21" fmla="*/ 280 h 555"/>
              <a:gd name="T22" fmla="*/ 493 w 556"/>
              <a:gd name="T23" fmla="*/ 492 h 555"/>
              <a:gd name="T24" fmla="*/ 556 w 556"/>
              <a:gd name="T25" fmla="*/ 555 h 555"/>
              <a:gd name="T26" fmla="*/ 556 w 556"/>
              <a:gd name="T27" fmla="*/ 404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6" h="555">
                <a:moveTo>
                  <a:pt x="556" y="404"/>
                </a:moveTo>
                <a:cubicBezTo>
                  <a:pt x="539" y="391"/>
                  <a:pt x="521" y="382"/>
                  <a:pt x="501" y="377"/>
                </a:cubicBezTo>
                <a:cubicBezTo>
                  <a:pt x="520" y="324"/>
                  <a:pt x="509" y="261"/>
                  <a:pt x="465" y="218"/>
                </a:cubicBezTo>
                <a:cubicBezTo>
                  <a:pt x="424" y="176"/>
                  <a:pt x="364" y="164"/>
                  <a:pt x="311" y="180"/>
                </a:cubicBezTo>
                <a:cubicBezTo>
                  <a:pt x="307" y="162"/>
                  <a:pt x="297" y="145"/>
                  <a:pt x="283" y="131"/>
                </a:cubicBezTo>
                <a:cubicBezTo>
                  <a:pt x="249" y="97"/>
                  <a:pt x="198" y="90"/>
                  <a:pt x="157" y="109"/>
                </a:cubicBezTo>
                <a:cubicBezTo>
                  <a:pt x="153" y="101"/>
                  <a:pt x="147" y="93"/>
                  <a:pt x="140" y="86"/>
                </a:cubicBezTo>
                <a:cubicBezTo>
                  <a:pt x="125" y="70"/>
                  <a:pt x="106" y="62"/>
                  <a:pt x="86" y="59"/>
                </a:cubicBezTo>
                <a:cubicBezTo>
                  <a:pt x="0" y="0"/>
                  <a:pt x="0" y="0"/>
                  <a:pt x="0" y="0"/>
                </a:cubicBezTo>
                <a:cubicBezTo>
                  <a:pt x="61" y="60"/>
                  <a:pt x="61" y="60"/>
                  <a:pt x="61" y="60"/>
                </a:cubicBezTo>
                <a:cubicBezTo>
                  <a:pt x="281" y="280"/>
                  <a:pt x="281" y="280"/>
                  <a:pt x="281" y="280"/>
                </a:cubicBezTo>
                <a:cubicBezTo>
                  <a:pt x="493" y="492"/>
                  <a:pt x="493" y="492"/>
                  <a:pt x="493" y="492"/>
                </a:cubicBezTo>
                <a:cubicBezTo>
                  <a:pt x="556" y="555"/>
                  <a:pt x="556" y="555"/>
                  <a:pt x="556" y="555"/>
                </a:cubicBezTo>
                <a:cubicBezTo>
                  <a:pt x="556" y="404"/>
                  <a:pt x="556" y="404"/>
                  <a:pt x="556" y="404"/>
                </a:cubicBezTo>
              </a:path>
            </a:pathLst>
          </a:custGeom>
          <a:gradFill flip="none" rotWithShape="1">
            <a:gsLst>
              <a:gs pos="100000">
                <a:schemeClr val="bg1">
                  <a:alpha val="49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1" name="Freeform 72">
            <a:extLst>
              <a:ext uri="{FF2B5EF4-FFF2-40B4-BE49-F238E27FC236}">
                <a16:creationId xmlns:a16="http://schemas.microsoft.com/office/drawing/2014/main" id="{3FB0C2F2-C312-4092-BCA0-DDEC45381CF8}"/>
              </a:ext>
            </a:extLst>
          </p:cNvPr>
          <p:cNvSpPr>
            <a:spLocks/>
          </p:cNvSpPr>
          <p:nvPr/>
        </p:nvSpPr>
        <p:spPr bwMode="auto">
          <a:xfrm>
            <a:off x="0" y="0"/>
            <a:ext cx="11144182" cy="6875463"/>
          </a:xfrm>
          <a:custGeom>
            <a:avLst/>
            <a:gdLst>
              <a:gd name="T0" fmla="*/ 2158 w 2339"/>
              <a:gd name="T1" fmla="*/ 1420 h 1442"/>
              <a:gd name="T2" fmla="*/ 2147 w 2339"/>
              <a:gd name="T3" fmla="*/ 1407 h 1442"/>
              <a:gd name="T4" fmla="*/ 2100 w 2339"/>
              <a:gd name="T5" fmla="*/ 1384 h 1442"/>
              <a:gd name="T6" fmla="*/ 2049 w 2339"/>
              <a:gd name="T7" fmla="*/ 1244 h 1442"/>
              <a:gd name="T8" fmla="*/ 1883 w 2339"/>
              <a:gd name="T9" fmla="*/ 1210 h 1442"/>
              <a:gd name="T10" fmla="*/ 1836 w 2339"/>
              <a:gd name="T11" fmla="*/ 1138 h 1442"/>
              <a:gd name="T12" fmla="*/ 1756 w 2339"/>
              <a:gd name="T13" fmla="*/ 1095 h 1442"/>
              <a:gd name="T14" fmla="*/ 1701 w 2339"/>
              <a:gd name="T15" fmla="*/ 944 h 1442"/>
              <a:gd name="T16" fmla="*/ 1622 w 2339"/>
              <a:gd name="T17" fmla="*/ 911 h 1442"/>
              <a:gd name="T18" fmla="*/ 1757 w 2339"/>
              <a:gd name="T19" fmla="*/ 684 h 1442"/>
              <a:gd name="T20" fmla="*/ 1710 w 2339"/>
              <a:gd name="T21" fmla="*/ 640 h 1442"/>
              <a:gd name="T22" fmla="*/ 1487 w 2339"/>
              <a:gd name="T23" fmla="*/ 781 h 1442"/>
              <a:gd name="T24" fmla="*/ 1441 w 2339"/>
              <a:gd name="T25" fmla="*/ 702 h 1442"/>
              <a:gd name="T26" fmla="*/ 1286 w 2339"/>
              <a:gd name="T27" fmla="*/ 658 h 1442"/>
              <a:gd name="T28" fmla="*/ 1238 w 2339"/>
              <a:gd name="T29" fmla="*/ 581 h 1442"/>
              <a:gd name="T30" fmla="*/ 1187 w 2339"/>
              <a:gd name="T31" fmla="*/ 547 h 1442"/>
              <a:gd name="T32" fmla="*/ 1138 w 2339"/>
              <a:gd name="T33" fmla="*/ 395 h 1442"/>
              <a:gd name="T34" fmla="*/ 995 w 2339"/>
              <a:gd name="T35" fmla="*/ 354 h 1442"/>
              <a:gd name="T36" fmla="*/ 969 w 2339"/>
              <a:gd name="T37" fmla="*/ 309 h 1442"/>
              <a:gd name="T38" fmla="*/ 932 w 2339"/>
              <a:gd name="T39" fmla="*/ 288 h 1442"/>
              <a:gd name="T40" fmla="*/ 955 w 2339"/>
              <a:gd name="T41" fmla="*/ 201 h 1442"/>
              <a:gd name="T42" fmla="*/ 779 w 2339"/>
              <a:gd name="T43" fmla="*/ 25 h 1442"/>
              <a:gd name="T44" fmla="*/ 779 w 2339"/>
              <a:gd name="T45" fmla="*/ 25 h 1442"/>
              <a:gd name="T46" fmla="*/ 775 w 2339"/>
              <a:gd name="T47" fmla="*/ 0 h 1442"/>
              <a:gd name="T48" fmla="*/ 256 w 2339"/>
              <a:gd name="T49" fmla="*/ 0 h 1442"/>
              <a:gd name="T50" fmla="*/ 54 w 2339"/>
              <a:gd name="T51" fmla="*/ 0 h 1442"/>
              <a:gd name="T52" fmla="*/ 0 w 2339"/>
              <a:gd name="T53" fmla="*/ 0 h 1442"/>
              <a:gd name="T54" fmla="*/ 0 w 2339"/>
              <a:gd name="T55" fmla="*/ 54 h 1442"/>
              <a:gd name="T56" fmla="*/ 0 w 2339"/>
              <a:gd name="T57" fmla="*/ 256 h 1442"/>
              <a:gd name="T58" fmla="*/ 0 w 2339"/>
              <a:gd name="T59" fmla="*/ 1186 h 1442"/>
              <a:gd name="T60" fmla="*/ 0 w 2339"/>
              <a:gd name="T61" fmla="*/ 1388 h 1442"/>
              <a:gd name="T62" fmla="*/ 0 w 2339"/>
              <a:gd name="T63" fmla="*/ 1442 h 1442"/>
              <a:gd name="T64" fmla="*/ 54 w 2339"/>
              <a:gd name="T65" fmla="*/ 1442 h 1442"/>
              <a:gd name="T66" fmla="*/ 256 w 2339"/>
              <a:gd name="T67" fmla="*/ 1442 h 1442"/>
              <a:gd name="T68" fmla="*/ 2328 w 2339"/>
              <a:gd name="T69" fmla="*/ 1442 h 1442"/>
              <a:gd name="T70" fmla="*/ 2339 w 2339"/>
              <a:gd name="T71" fmla="*/ 1440 h 1442"/>
              <a:gd name="T72" fmla="*/ 2158 w 2339"/>
              <a:gd name="T73" fmla="*/ 142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39" h="1442">
                <a:moveTo>
                  <a:pt x="2158" y="1420"/>
                </a:moveTo>
                <a:cubicBezTo>
                  <a:pt x="2155" y="1415"/>
                  <a:pt x="2151" y="1411"/>
                  <a:pt x="2147" y="1407"/>
                </a:cubicBezTo>
                <a:cubicBezTo>
                  <a:pt x="2134" y="1394"/>
                  <a:pt x="2117" y="1387"/>
                  <a:pt x="2100" y="1384"/>
                </a:cubicBezTo>
                <a:cubicBezTo>
                  <a:pt x="2106" y="1334"/>
                  <a:pt x="2089" y="1282"/>
                  <a:pt x="2049" y="1244"/>
                </a:cubicBezTo>
                <a:cubicBezTo>
                  <a:pt x="2003" y="1201"/>
                  <a:pt x="1938" y="1190"/>
                  <a:pt x="1883" y="1210"/>
                </a:cubicBezTo>
                <a:cubicBezTo>
                  <a:pt x="1873" y="1183"/>
                  <a:pt x="1858" y="1159"/>
                  <a:pt x="1836" y="1138"/>
                </a:cubicBezTo>
                <a:cubicBezTo>
                  <a:pt x="1813" y="1116"/>
                  <a:pt x="1785" y="1102"/>
                  <a:pt x="1756" y="1095"/>
                </a:cubicBezTo>
                <a:cubicBezTo>
                  <a:pt x="1762" y="1041"/>
                  <a:pt x="1744" y="984"/>
                  <a:pt x="1701" y="944"/>
                </a:cubicBezTo>
                <a:cubicBezTo>
                  <a:pt x="1693" y="937"/>
                  <a:pt x="1663" y="915"/>
                  <a:pt x="1622" y="911"/>
                </a:cubicBezTo>
                <a:cubicBezTo>
                  <a:pt x="1757" y="684"/>
                  <a:pt x="1757" y="684"/>
                  <a:pt x="1757" y="684"/>
                </a:cubicBezTo>
                <a:cubicBezTo>
                  <a:pt x="1710" y="640"/>
                  <a:pt x="1710" y="640"/>
                  <a:pt x="1710" y="640"/>
                </a:cubicBezTo>
                <a:cubicBezTo>
                  <a:pt x="1487" y="781"/>
                  <a:pt x="1487" y="781"/>
                  <a:pt x="1487" y="781"/>
                </a:cubicBezTo>
                <a:cubicBezTo>
                  <a:pt x="1479" y="746"/>
                  <a:pt x="1448" y="709"/>
                  <a:pt x="1441" y="702"/>
                </a:cubicBezTo>
                <a:cubicBezTo>
                  <a:pt x="1398" y="662"/>
                  <a:pt x="1340" y="647"/>
                  <a:pt x="1286" y="658"/>
                </a:cubicBezTo>
                <a:cubicBezTo>
                  <a:pt x="1277" y="629"/>
                  <a:pt x="1261" y="602"/>
                  <a:pt x="1238" y="581"/>
                </a:cubicBezTo>
                <a:cubicBezTo>
                  <a:pt x="1222" y="566"/>
                  <a:pt x="1205" y="555"/>
                  <a:pt x="1187" y="547"/>
                </a:cubicBezTo>
                <a:cubicBezTo>
                  <a:pt x="1198" y="493"/>
                  <a:pt x="1181" y="435"/>
                  <a:pt x="1138" y="395"/>
                </a:cubicBezTo>
                <a:cubicBezTo>
                  <a:pt x="1098" y="358"/>
                  <a:pt x="1045" y="344"/>
                  <a:pt x="995" y="354"/>
                </a:cubicBezTo>
                <a:cubicBezTo>
                  <a:pt x="991" y="337"/>
                  <a:pt x="982" y="321"/>
                  <a:pt x="969" y="309"/>
                </a:cubicBezTo>
                <a:cubicBezTo>
                  <a:pt x="958" y="299"/>
                  <a:pt x="945" y="292"/>
                  <a:pt x="932" y="288"/>
                </a:cubicBezTo>
                <a:cubicBezTo>
                  <a:pt x="947" y="262"/>
                  <a:pt x="955" y="233"/>
                  <a:pt x="955" y="201"/>
                </a:cubicBezTo>
                <a:cubicBezTo>
                  <a:pt x="955" y="104"/>
                  <a:pt x="876" y="25"/>
                  <a:pt x="779" y="25"/>
                </a:cubicBezTo>
                <a:cubicBezTo>
                  <a:pt x="779" y="25"/>
                  <a:pt x="779" y="25"/>
                  <a:pt x="779" y="25"/>
                </a:cubicBezTo>
                <a:cubicBezTo>
                  <a:pt x="778" y="17"/>
                  <a:pt x="777" y="8"/>
                  <a:pt x="775" y="0"/>
                </a:cubicBezTo>
                <a:cubicBezTo>
                  <a:pt x="256" y="0"/>
                  <a:pt x="256" y="0"/>
                  <a:pt x="256" y="0"/>
                </a:cubicBezTo>
                <a:cubicBezTo>
                  <a:pt x="54" y="0"/>
                  <a:pt x="54" y="0"/>
                  <a:pt x="54" y="0"/>
                </a:cubicBezTo>
                <a:cubicBezTo>
                  <a:pt x="0" y="0"/>
                  <a:pt x="0" y="0"/>
                  <a:pt x="0" y="0"/>
                </a:cubicBezTo>
                <a:cubicBezTo>
                  <a:pt x="0" y="54"/>
                  <a:pt x="0" y="54"/>
                  <a:pt x="0" y="54"/>
                </a:cubicBezTo>
                <a:cubicBezTo>
                  <a:pt x="0" y="256"/>
                  <a:pt x="0" y="256"/>
                  <a:pt x="0" y="256"/>
                </a:cubicBezTo>
                <a:cubicBezTo>
                  <a:pt x="0" y="1186"/>
                  <a:pt x="0" y="1186"/>
                  <a:pt x="0" y="1186"/>
                </a:cubicBezTo>
                <a:cubicBezTo>
                  <a:pt x="0" y="1388"/>
                  <a:pt x="0" y="1388"/>
                  <a:pt x="0" y="1388"/>
                </a:cubicBezTo>
                <a:cubicBezTo>
                  <a:pt x="0" y="1442"/>
                  <a:pt x="0" y="1442"/>
                  <a:pt x="0" y="1442"/>
                </a:cubicBezTo>
                <a:cubicBezTo>
                  <a:pt x="54" y="1442"/>
                  <a:pt x="54" y="1442"/>
                  <a:pt x="54" y="1442"/>
                </a:cubicBezTo>
                <a:cubicBezTo>
                  <a:pt x="256" y="1442"/>
                  <a:pt x="256" y="1442"/>
                  <a:pt x="256" y="1442"/>
                </a:cubicBezTo>
                <a:cubicBezTo>
                  <a:pt x="2328" y="1442"/>
                  <a:pt x="2328" y="1442"/>
                  <a:pt x="2328" y="1442"/>
                </a:cubicBezTo>
                <a:cubicBezTo>
                  <a:pt x="2332" y="1442"/>
                  <a:pt x="2336" y="1441"/>
                  <a:pt x="2339" y="1440"/>
                </a:cubicBezTo>
                <a:cubicBezTo>
                  <a:pt x="2287" y="1400"/>
                  <a:pt x="2217" y="1393"/>
                  <a:pt x="2158" y="142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72" name="Freeform 73">
            <a:extLst>
              <a:ext uri="{FF2B5EF4-FFF2-40B4-BE49-F238E27FC236}">
                <a16:creationId xmlns:a16="http://schemas.microsoft.com/office/drawing/2014/main" id="{85BA3E2F-44FE-4E41-A0FE-1E826F9FBF9F}"/>
              </a:ext>
            </a:extLst>
          </p:cNvPr>
          <p:cNvSpPr>
            <a:spLocks/>
          </p:cNvSpPr>
          <p:nvPr/>
        </p:nvSpPr>
        <p:spPr bwMode="auto">
          <a:xfrm>
            <a:off x="5769498" y="47081"/>
            <a:ext cx="3722574" cy="3728852"/>
          </a:xfrm>
          <a:custGeom>
            <a:avLst/>
            <a:gdLst>
              <a:gd name="T0" fmla="*/ 591 w 781"/>
              <a:gd name="T1" fmla="*/ 553 h 782"/>
              <a:gd name="T2" fmla="*/ 564 w 781"/>
              <a:gd name="T3" fmla="*/ 412 h 782"/>
              <a:gd name="T4" fmla="*/ 501 w 781"/>
              <a:gd name="T5" fmla="*/ 378 h 782"/>
              <a:gd name="T6" fmla="*/ 465 w 781"/>
              <a:gd name="T7" fmla="*/ 218 h 782"/>
              <a:gd name="T8" fmla="*/ 311 w 781"/>
              <a:gd name="T9" fmla="*/ 180 h 782"/>
              <a:gd name="T10" fmla="*/ 282 w 781"/>
              <a:gd name="T11" fmla="*/ 131 h 782"/>
              <a:gd name="T12" fmla="*/ 157 w 781"/>
              <a:gd name="T13" fmla="*/ 110 h 782"/>
              <a:gd name="T14" fmla="*/ 140 w 781"/>
              <a:gd name="T15" fmla="*/ 86 h 782"/>
              <a:gd name="T16" fmla="*/ 85 w 781"/>
              <a:gd name="T17" fmla="*/ 60 h 782"/>
              <a:gd name="T18" fmla="*/ 0 w 781"/>
              <a:gd name="T19" fmla="*/ 0 h 782"/>
              <a:gd name="T20" fmla="*/ 60 w 781"/>
              <a:gd name="T21" fmla="*/ 60 h 782"/>
              <a:gd name="T22" fmla="*/ 281 w 781"/>
              <a:gd name="T23" fmla="*/ 281 h 782"/>
              <a:gd name="T24" fmla="*/ 492 w 781"/>
              <a:gd name="T25" fmla="*/ 492 h 782"/>
              <a:gd name="T26" fmla="*/ 578 w 781"/>
              <a:gd name="T27" fmla="*/ 578 h 782"/>
              <a:gd name="T28" fmla="*/ 781 w 781"/>
              <a:gd name="T29" fmla="*/ 782 h 782"/>
              <a:gd name="T30" fmla="*/ 591 w 781"/>
              <a:gd name="T31" fmla="*/ 553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1" h="782">
                <a:moveTo>
                  <a:pt x="591" y="553"/>
                </a:moveTo>
                <a:cubicBezTo>
                  <a:pt x="611" y="507"/>
                  <a:pt x="602" y="451"/>
                  <a:pt x="564" y="412"/>
                </a:cubicBezTo>
                <a:cubicBezTo>
                  <a:pt x="546" y="394"/>
                  <a:pt x="524" y="383"/>
                  <a:pt x="501" y="378"/>
                </a:cubicBezTo>
                <a:cubicBezTo>
                  <a:pt x="520" y="324"/>
                  <a:pt x="508" y="261"/>
                  <a:pt x="465" y="218"/>
                </a:cubicBezTo>
                <a:cubicBezTo>
                  <a:pt x="423" y="176"/>
                  <a:pt x="363" y="164"/>
                  <a:pt x="311" y="180"/>
                </a:cubicBezTo>
                <a:cubicBezTo>
                  <a:pt x="306" y="162"/>
                  <a:pt x="296" y="145"/>
                  <a:pt x="282" y="131"/>
                </a:cubicBezTo>
                <a:cubicBezTo>
                  <a:pt x="248" y="97"/>
                  <a:pt x="198" y="90"/>
                  <a:pt x="157" y="110"/>
                </a:cubicBezTo>
                <a:cubicBezTo>
                  <a:pt x="152" y="101"/>
                  <a:pt x="147" y="93"/>
                  <a:pt x="140" y="86"/>
                </a:cubicBezTo>
                <a:cubicBezTo>
                  <a:pt x="124" y="71"/>
                  <a:pt x="105" y="62"/>
                  <a:pt x="85" y="60"/>
                </a:cubicBezTo>
                <a:cubicBezTo>
                  <a:pt x="0" y="0"/>
                  <a:pt x="0" y="0"/>
                  <a:pt x="0" y="0"/>
                </a:cubicBezTo>
                <a:cubicBezTo>
                  <a:pt x="60" y="60"/>
                  <a:pt x="60" y="60"/>
                  <a:pt x="60" y="60"/>
                </a:cubicBezTo>
                <a:cubicBezTo>
                  <a:pt x="281" y="281"/>
                  <a:pt x="281" y="281"/>
                  <a:pt x="281" y="281"/>
                </a:cubicBezTo>
                <a:cubicBezTo>
                  <a:pt x="492" y="492"/>
                  <a:pt x="492" y="492"/>
                  <a:pt x="492" y="492"/>
                </a:cubicBezTo>
                <a:cubicBezTo>
                  <a:pt x="578" y="578"/>
                  <a:pt x="578" y="578"/>
                  <a:pt x="578" y="578"/>
                </a:cubicBezTo>
                <a:cubicBezTo>
                  <a:pt x="781" y="782"/>
                  <a:pt x="781" y="782"/>
                  <a:pt x="781" y="782"/>
                </a:cubicBezTo>
                <a:lnTo>
                  <a:pt x="591" y="553"/>
                </a:lnTo>
                <a:close/>
              </a:path>
            </a:pathLst>
          </a:custGeom>
          <a:gradFill flip="none" rotWithShape="1">
            <a:gsLst>
              <a:gs pos="100000">
                <a:schemeClr val="bg1">
                  <a:alpha val="61000"/>
                </a:schemeClr>
              </a:gs>
              <a:gs pos="50000">
                <a:schemeClr val="bg1">
                  <a:alpha val="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3" name="Freeform 131">
            <a:extLst>
              <a:ext uri="{FF2B5EF4-FFF2-40B4-BE49-F238E27FC236}">
                <a16:creationId xmlns:a16="http://schemas.microsoft.com/office/drawing/2014/main" id="{BA55BEED-F59C-40C5-AB22-D211B2846B83}"/>
              </a:ext>
            </a:extLst>
          </p:cNvPr>
          <p:cNvSpPr>
            <a:spLocks/>
          </p:cNvSpPr>
          <p:nvPr/>
        </p:nvSpPr>
        <p:spPr bwMode="auto">
          <a:xfrm>
            <a:off x="11222037" y="5742831"/>
            <a:ext cx="238125" cy="238125"/>
          </a:xfrm>
          <a:custGeom>
            <a:avLst/>
            <a:gdLst>
              <a:gd name="T0" fmla="*/ 0 w 63"/>
              <a:gd name="T1" fmla="*/ 27 h 63"/>
              <a:gd name="T2" fmla="*/ 18 w 63"/>
              <a:gd name="T3" fmla="*/ 42 h 63"/>
              <a:gd name="T4" fmla="*/ 27 w 63"/>
              <a:gd name="T5" fmla="*/ 63 h 63"/>
              <a:gd name="T6" fmla="*/ 43 w 63"/>
              <a:gd name="T7" fmla="*/ 45 h 63"/>
              <a:gd name="T8" fmla="*/ 63 w 63"/>
              <a:gd name="T9" fmla="*/ 35 h 63"/>
              <a:gd name="T10" fmla="*/ 44 w 63"/>
              <a:gd name="T11" fmla="*/ 21 h 63"/>
              <a:gd name="T12" fmla="*/ 35 w 63"/>
              <a:gd name="T13" fmla="*/ 0 h 63"/>
              <a:gd name="T14" fmla="*/ 20 w 63"/>
              <a:gd name="T15" fmla="*/ 18 h 63"/>
              <a:gd name="T16" fmla="*/ 0 w 63"/>
              <a:gd name="T1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3">
                <a:moveTo>
                  <a:pt x="0" y="27"/>
                </a:moveTo>
                <a:cubicBezTo>
                  <a:pt x="0" y="27"/>
                  <a:pt x="13" y="35"/>
                  <a:pt x="18" y="42"/>
                </a:cubicBezTo>
                <a:cubicBezTo>
                  <a:pt x="23" y="48"/>
                  <a:pt x="27" y="63"/>
                  <a:pt x="27" y="63"/>
                </a:cubicBezTo>
                <a:cubicBezTo>
                  <a:pt x="27" y="63"/>
                  <a:pt x="37" y="49"/>
                  <a:pt x="43" y="45"/>
                </a:cubicBezTo>
                <a:cubicBezTo>
                  <a:pt x="48" y="41"/>
                  <a:pt x="63" y="35"/>
                  <a:pt x="63" y="35"/>
                </a:cubicBezTo>
                <a:cubicBezTo>
                  <a:pt x="63" y="35"/>
                  <a:pt x="50" y="28"/>
                  <a:pt x="44" y="21"/>
                </a:cubicBezTo>
                <a:cubicBezTo>
                  <a:pt x="40" y="15"/>
                  <a:pt x="35" y="0"/>
                  <a:pt x="35" y="0"/>
                </a:cubicBezTo>
                <a:cubicBezTo>
                  <a:pt x="35" y="0"/>
                  <a:pt x="27" y="13"/>
                  <a:pt x="20" y="18"/>
                </a:cubicBezTo>
                <a:cubicBezTo>
                  <a:pt x="14" y="23"/>
                  <a:pt x="0" y="27"/>
                  <a:pt x="0"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4" name="Freeform 132">
            <a:extLst>
              <a:ext uri="{FF2B5EF4-FFF2-40B4-BE49-F238E27FC236}">
                <a16:creationId xmlns:a16="http://schemas.microsoft.com/office/drawing/2014/main" id="{1E476221-7600-4E4A-986A-3858BE64281C}"/>
              </a:ext>
            </a:extLst>
          </p:cNvPr>
          <p:cNvSpPr>
            <a:spLocks/>
          </p:cNvSpPr>
          <p:nvPr/>
        </p:nvSpPr>
        <p:spPr bwMode="auto">
          <a:xfrm>
            <a:off x="11706225" y="1255713"/>
            <a:ext cx="241300" cy="241300"/>
          </a:xfrm>
          <a:custGeom>
            <a:avLst/>
            <a:gdLst>
              <a:gd name="T0" fmla="*/ 0 w 64"/>
              <a:gd name="T1" fmla="*/ 32 h 64"/>
              <a:gd name="T2" fmla="*/ 20 w 64"/>
              <a:gd name="T3" fmla="*/ 44 h 64"/>
              <a:gd name="T4" fmla="*/ 32 w 64"/>
              <a:gd name="T5" fmla="*/ 64 h 64"/>
              <a:gd name="T6" fmla="*/ 44 w 64"/>
              <a:gd name="T7" fmla="*/ 44 h 64"/>
              <a:gd name="T8" fmla="*/ 64 w 64"/>
              <a:gd name="T9" fmla="*/ 32 h 64"/>
              <a:gd name="T10" fmla="*/ 43 w 64"/>
              <a:gd name="T11" fmla="*/ 19 h 64"/>
              <a:gd name="T12" fmla="*/ 32 w 64"/>
              <a:gd name="T13" fmla="*/ 0 h 64"/>
              <a:gd name="T14" fmla="*/ 19 w 64"/>
              <a:gd name="T15" fmla="*/ 20 h 64"/>
              <a:gd name="T16" fmla="*/ 0 w 64"/>
              <a:gd name="T17"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0" y="32"/>
                </a:moveTo>
                <a:cubicBezTo>
                  <a:pt x="0" y="32"/>
                  <a:pt x="14" y="38"/>
                  <a:pt x="20" y="44"/>
                </a:cubicBezTo>
                <a:cubicBezTo>
                  <a:pt x="25" y="50"/>
                  <a:pt x="32" y="64"/>
                  <a:pt x="32" y="64"/>
                </a:cubicBezTo>
                <a:cubicBezTo>
                  <a:pt x="32" y="64"/>
                  <a:pt x="40" y="48"/>
                  <a:pt x="44" y="44"/>
                </a:cubicBezTo>
                <a:cubicBezTo>
                  <a:pt x="49" y="39"/>
                  <a:pt x="64" y="32"/>
                  <a:pt x="64" y="32"/>
                </a:cubicBezTo>
                <a:cubicBezTo>
                  <a:pt x="64" y="32"/>
                  <a:pt x="50" y="26"/>
                  <a:pt x="43" y="19"/>
                </a:cubicBezTo>
                <a:cubicBezTo>
                  <a:pt x="38" y="14"/>
                  <a:pt x="32" y="0"/>
                  <a:pt x="32" y="0"/>
                </a:cubicBezTo>
                <a:cubicBezTo>
                  <a:pt x="32" y="0"/>
                  <a:pt x="26" y="14"/>
                  <a:pt x="19" y="20"/>
                </a:cubicBezTo>
                <a:cubicBezTo>
                  <a:pt x="13" y="25"/>
                  <a:pt x="0" y="32"/>
                  <a:pt x="0"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5" name="Freeform 133">
            <a:extLst>
              <a:ext uri="{FF2B5EF4-FFF2-40B4-BE49-F238E27FC236}">
                <a16:creationId xmlns:a16="http://schemas.microsoft.com/office/drawing/2014/main" id="{47A3A7C2-5A63-4B0F-B34E-5D862698B27B}"/>
              </a:ext>
            </a:extLst>
          </p:cNvPr>
          <p:cNvSpPr>
            <a:spLocks/>
          </p:cNvSpPr>
          <p:nvPr/>
        </p:nvSpPr>
        <p:spPr bwMode="auto">
          <a:xfrm>
            <a:off x="10664031" y="2813468"/>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6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5" y="12"/>
                  <a:pt x="14" y="14"/>
                </a:cubicBezTo>
                <a:cubicBezTo>
                  <a:pt x="12" y="15"/>
                  <a:pt x="10" y="20"/>
                  <a:pt x="10" y="20"/>
                </a:cubicBezTo>
                <a:cubicBezTo>
                  <a:pt x="10" y="20"/>
                  <a:pt x="8" y="16"/>
                  <a:pt x="6" y="14"/>
                </a:cubicBezTo>
                <a:cubicBezTo>
                  <a:pt x="4" y="12"/>
                  <a:pt x="0" y="10"/>
                  <a:pt x="0" y="10"/>
                </a:cubicBezTo>
                <a:cubicBezTo>
                  <a:pt x="0" y="10"/>
                  <a:pt x="4"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6" name="Freeform 134">
            <a:extLst>
              <a:ext uri="{FF2B5EF4-FFF2-40B4-BE49-F238E27FC236}">
                <a16:creationId xmlns:a16="http://schemas.microsoft.com/office/drawing/2014/main" id="{3C5F61D7-373D-4B76-BD2B-B0F38F5118A4}"/>
              </a:ext>
            </a:extLst>
          </p:cNvPr>
          <p:cNvSpPr>
            <a:spLocks/>
          </p:cNvSpPr>
          <p:nvPr/>
        </p:nvSpPr>
        <p:spPr bwMode="auto">
          <a:xfrm>
            <a:off x="10747375" y="4178300"/>
            <a:ext cx="76200" cy="76200"/>
          </a:xfrm>
          <a:custGeom>
            <a:avLst/>
            <a:gdLst>
              <a:gd name="T0" fmla="*/ 10 w 20"/>
              <a:gd name="T1" fmla="*/ 0 h 20"/>
              <a:gd name="T2" fmla="*/ 14 w 20"/>
              <a:gd name="T3" fmla="*/ 6 h 20"/>
              <a:gd name="T4" fmla="*/ 20 w 20"/>
              <a:gd name="T5" fmla="*/ 10 h 20"/>
              <a:gd name="T6" fmla="*/ 14 w 20"/>
              <a:gd name="T7" fmla="*/ 13 h 20"/>
              <a:gd name="T8" fmla="*/ 10 w 20"/>
              <a:gd name="T9" fmla="*/ 20 h 20"/>
              <a:gd name="T10" fmla="*/ 7 w 20"/>
              <a:gd name="T11" fmla="*/ 13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2" y="4"/>
                  <a:pt x="14" y="6"/>
                </a:cubicBezTo>
                <a:cubicBezTo>
                  <a:pt x="16" y="8"/>
                  <a:pt x="20" y="10"/>
                  <a:pt x="20" y="10"/>
                </a:cubicBezTo>
                <a:cubicBezTo>
                  <a:pt x="20" y="10"/>
                  <a:pt x="16" y="12"/>
                  <a:pt x="14" y="13"/>
                </a:cubicBezTo>
                <a:cubicBezTo>
                  <a:pt x="13" y="15"/>
                  <a:pt x="10" y="20"/>
                  <a:pt x="10" y="20"/>
                </a:cubicBezTo>
                <a:cubicBezTo>
                  <a:pt x="10" y="20"/>
                  <a:pt x="8" y="15"/>
                  <a:pt x="7" y="13"/>
                </a:cubicBezTo>
                <a:cubicBezTo>
                  <a:pt x="5" y="11"/>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7" name="Freeform 135">
            <a:extLst>
              <a:ext uri="{FF2B5EF4-FFF2-40B4-BE49-F238E27FC236}">
                <a16:creationId xmlns:a16="http://schemas.microsoft.com/office/drawing/2014/main" id="{46945035-6D93-49D4-9FF9-986C7CA65C28}"/>
              </a:ext>
            </a:extLst>
          </p:cNvPr>
          <p:cNvSpPr>
            <a:spLocks noEditPoints="1"/>
          </p:cNvSpPr>
          <p:nvPr/>
        </p:nvSpPr>
        <p:spPr bwMode="auto">
          <a:xfrm>
            <a:off x="9484842" y="3927121"/>
            <a:ext cx="347663" cy="347663"/>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16 h 92"/>
              <a:gd name="T12" fmla="*/ 16 w 92"/>
              <a:gd name="T13" fmla="*/ 46 h 92"/>
              <a:gd name="T14" fmla="*/ 46 w 92"/>
              <a:gd name="T15" fmla="*/ 76 h 92"/>
              <a:gd name="T16" fmla="*/ 76 w 92"/>
              <a:gd name="T17" fmla="*/ 46 h 92"/>
              <a:gd name="T18" fmla="*/ 46 w 92"/>
              <a:gd name="T1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2"/>
                  <a:pt x="0" y="46"/>
                </a:cubicBezTo>
                <a:cubicBezTo>
                  <a:pt x="0" y="21"/>
                  <a:pt x="21" y="0"/>
                  <a:pt x="46" y="0"/>
                </a:cubicBezTo>
                <a:cubicBezTo>
                  <a:pt x="72" y="0"/>
                  <a:pt x="92" y="21"/>
                  <a:pt x="92" y="46"/>
                </a:cubicBezTo>
                <a:cubicBezTo>
                  <a:pt x="92" y="72"/>
                  <a:pt x="72" y="92"/>
                  <a:pt x="46" y="92"/>
                </a:cubicBezTo>
                <a:close/>
                <a:moveTo>
                  <a:pt x="46" y="16"/>
                </a:moveTo>
                <a:cubicBezTo>
                  <a:pt x="30" y="16"/>
                  <a:pt x="16" y="29"/>
                  <a:pt x="16" y="46"/>
                </a:cubicBezTo>
                <a:cubicBezTo>
                  <a:pt x="16" y="63"/>
                  <a:pt x="30" y="76"/>
                  <a:pt x="46" y="76"/>
                </a:cubicBezTo>
                <a:cubicBezTo>
                  <a:pt x="63" y="76"/>
                  <a:pt x="76" y="63"/>
                  <a:pt x="76" y="46"/>
                </a:cubicBezTo>
                <a:cubicBezTo>
                  <a:pt x="76" y="29"/>
                  <a:pt x="63" y="16"/>
                  <a:pt x="46"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8" name="Oval 136">
            <a:extLst>
              <a:ext uri="{FF2B5EF4-FFF2-40B4-BE49-F238E27FC236}">
                <a16:creationId xmlns:a16="http://schemas.microsoft.com/office/drawing/2014/main" id="{FA65E4A5-6ADE-4D2B-8816-0FEEBA9C895E}"/>
              </a:ext>
            </a:extLst>
          </p:cNvPr>
          <p:cNvSpPr>
            <a:spLocks noChangeArrowheads="1"/>
          </p:cNvSpPr>
          <p:nvPr/>
        </p:nvSpPr>
        <p:spPr bwMode="auto">
          <a:xfrm>
            <a:off x="11647453" y="4455683"/>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39" name="Freeform 137">
            <a:extLst>
              <a:ext uri="{FF2B5EF4-FFF2-40B4-BE49-F238E27FC236}">
                <a16:creationId xmlns:a16="http://schemas.microsoft.com/office/drawing/2014/main" id="{F5BB282B-4D2F-4F23-BF57-6D3AB848AD38}"/>
              </a:ext>
            </a:extLst>
          </p:cNvPr>
          <p:cNvSpPr>
            <a:spLocks/>
          </p:cNvSpPr>
          <p:nvPr/>
        </p:nvSpPr>
        <p:spPr bwMode="auto">
          <a:xfrm>
            <a:off x="6096000" y="709554"/>
            <a:ext cx="241300" cy="241300"/>
          </a:xfrm>
          <a:custGeom>
            <a:avLst/>
            <a:gdLst>
              <a:gd name="T0" fmla="*/ 32 w 64"/>
              <a:gd name="T1" fmla="*/ 0 h 64"/>
              <a:gd name="T2" fmla="*/ 44 w 64"/>
              <a:gd name="T3" fmla="*/ 19 h 64"/>
              <a:gd name="T4" fmla="*/ 64 w 64"/>
              <a:gd name="T5" fmla="*/ 32 h 64"/>
              <a:gd name="T6" fmla="*/ 45 w 64"/>
              <a:gd name="T7" fmla="*/ 43 h 64"/>
              <a:gd name="T8" fmla="*/ 32 w 64"/>
              <a:gd name="T9" fmla="*/ 64 h 64"/>
              <a:gd name="T10" fmla="*/ 20 w 64"/>
              <a:gd name="T11" fmla="*/ 43 h 64"/>
              <a:gd name="T12" fmla="*/ 0 w 64"/>
              <a:gd name="T13" fmla="*/ 32 h 64"/>
              <a:gd name="T14" fmla="*/ 19 w 64"/>
              <a:gd name="T15" fmla="*/ 20 h 64"/>
              <a:gd name="T16" fmla="*/ 32 w 64"/>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4">
                <a:moveTo>
                  <a:pt x="32" y="0"/>
                </a:moveTo>
                <a:cubicBezTo>
                  <a:pt x="32" y="0"/>
                  <a:pt x="39" y="14"/>
                  <a:pt x="44" y="19"/>
                </a:cubicBezTo>
                <a:cubicBezTo>
                  <a:pt x="50" y="26"/>
                  <a:pt x="64" y="32"/>
                  <a:pt x="64" y="32"/>
                </a:cubicBezTo>
                <a:cubicBezTo>
                  <a:pt x="64" y="32"/>
                  <a:pt x="50" y="39"/>
                  <a:pt x="45" y="43"/>
                </a:cubicBezTo>
                <a:cubicBezTo>
                  <a:pt x="40" y="48"/>
                  <a:pt x="32" y="64"/>
                  <a:pt x="32" y="64"/>
                </a:cubicBezTo>
                <a:cubicBezTo>
                  <a:pt x="32" y="64"/>
                  <a:pt x="26" y="50"/>
                  <a:pt x="20" y="43"/>
                </a:cubicBezTo>
                <a:cubicBezTo>
                  <a:pt x="14" y="37"/>
                  <a:pt x="0" y="32"/>
                  <a:pt x="0" y="32"/>
                </a:cubicBezTo>
                <a:cubicBezTo>
                  <a:pt x="0" y="32"/>
                  <a:pt x="14" y="25"/>
                  <a:pt x="19" y="20"/>
                </a:cubicBezTo>
                <a:cubicBezTo>
                  <a:pt x="26" y="14"/>
                  <a:pt x="32" y="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2" name="Oval 140">
            <a:extLst>
              <a:ext uri="{FF2B5EF4-FFF2-40B4-BE49-F238E27FC236}">
                <a16:creationId xmlns:a16="http://schemas.microsoft.com/office/drawing/2014/main" id="{FD18D017-E0DA-4BF2-8282-D9D82F70783C}"/>
              </a:ext>
            </a:extLst>
          </p:cNvPr>
          <p:cNvSpPr>
            <a:spLocks noChangeArrowheads="1"/>
          </p:cNvSpPr>
          <p:nvPr/>
        </p:nvSpPr>
        <p:spPr bwMode="auto">
          <a:xfrm>
            <a:off x="7426325" y="263525"/>
            <a:ext cx="79375"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43" name="Oval 141">
            <a:extLst>
              <a:ext uri="{FF2B5EF4-FFF2-40B4-BE49-F238E27FC236}">
                <a16:creationId xmlns:a16="http://schemas.microsoft.com/office/drawing/2014/main" id="{E6CEC44F-537B-4542-B413-634F978EB30E}"/>
              </a:ext>
            </a:extLst>
          </p:cNvPr>
          <p:cNvSpPr>
            <a:spLocks noChangeArrowheads="1"/>
          </p:cNvSpPr>
          <p:nvPr/>
        </p:nvSpPr>
        <p:spPr bwMode="auto">
          <a:xfrm>
            <a:off x="6096000" y="2436813"/>
            <a:ext cx="74613" cy="793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960E88B4-BFA7-45A8-B86C-705C05ED852A}"/>
              </a:ext>
            </a:extLst>
          </p:cNvPr>
          <p:cNvSpPr txBox="1"/>
          <p:nvPr/>
        </p:nvSpPr>
        <p:spPr>
          <a:xfrm>
            <a:off x="584200" y="74896"/>
            <a:ext cx="7584718" cy="1261884"/>
          </a:xfrm>
          <a:prstGeom prst="rect">
            <a:avLst/>
          </a:prstGeom>
          <a:noFill/>
        </p:spPr>
        <p:txBody>
          <a:bodyPr wrap="square" rtlCol="0">
            <a:spAutoFit/>
          </a:bodyPr>
          <a:lstStyle/>
          <a:p>
            <a:r>
              <a:rPr lang="en-US" sz="4400" b="1" dirty="0" err="1">
                <a:solidFill>
                  <a:schemeClr val="tx1">
                    <a:lumMod val="85000"/>
                    <a:lumOff val="15000"/>
                  </a:schemeClr>
                </a:solidFill>
                <a:latin typeface="Inter" panose="020B0502030000000004" pitchFamily="34" charset="0"/>
                <a:ea typeface="Inter" panose="020B0502030000000004" pitchFamily="34" charset="0"/>
              </a:rPr>
              <a:t>Obiectivele</a:t>
            </a:r>
            <a:r>
              <a:rPr lang="en-US" sz="4400" b="1" dirty="0">
                <a:solidFill>
                  <a:schemeClr val="tx1">
                    <a:lumMod val="85000"/>
                    <a:lumOff val="15000"/>
                  </a:schemeClr>
                </a:solidFill>
                <a:latin typeface="Inter" panose="020B0502030000000004" pitchFamily="34" charset="0"/>
                <a:ea typeface="Inter" panose="020B0502030000000004" pitchFamily="34" charset="0"/>
              </a:rPr>
              <a:t> </a:t>
            </a:r>
            <a:r>
              <a:rPr lang="en-US" sz="4400" b="1" dirty="0" err="1">
                <a:solidFill>
                  <a:schemeClr val="tx1">
                    <a:lumMod val="85000"/>
                    <a:lumOff val="15000"/>
                  </a:schemeClr>
                </a:solidFill>
                <a:latin typeface="Inter" panose="020B0502030000000004" pitchFamily="34" charset="0"/>
                <a:ea typeface="Inter" panose="020B0502030000000004" pitchFamily="34" charset="0"/>
              </a:rPr>
              <a:t>Proiectului</a:t>
            </a:r>
            <a:endParaRPr lang="en-US" sz="4400" b="1" dirty="0">
              <a:solidFill>
                <a:schemeClr val="tx1">
                  <a:lumMod val="85000"/>
                  <a:lumOff val="15000"/>
                </a:schemeClr>
              </a:solidFill>
              <a:latin typeface="Inter" panose="020B0502030000000004" pitchFamily="34" charset="0"/>
              <a:ea typeface="Inter" panose="020B0502030000000004" pitchFamily="34" charset="0"/>
            </a:endParaRPr>
          </a:p>
          <a:p>
            <a:r>
              <a:rPr lang="en-US" sz="3200" dirty="0" err="1">
                <a:solidFill>
                  <a:schemeClr val="tx1">
                    <a:lumMod val="85000"/>
                    <a:lumOff val="15000"/>
                  </a:schemeClr>
                </a:solidFill>
                <a:latin typeface="Inter" panose="020B0502030000000004" pitchFamily="34" charset="0"/>
                <a:ea typeface="Inter" panose="020B0502030000000004" pitchFamily="34" charset="0"/>
              </a:rPr>
              <a:t>Didactice</a:t>
            </a:r>
            <a:r>
              <a:rPr lang="en-US" sz="3200" dirty="0">
                <a:solidFill>
                  <a:schemeClr val="tx1">
                    <a:lumMod val="85000"/>
                    <a:lumOff val="15000"/>
                  </a:schemeClr>
                </a:solidFill>
                <a:latin typeface="Inter" panose="020B0502030000000004" pitchFamily="34" charset="0"/>
                <a:ea typeface="Inter" panose="020B0502030000000004" pitchFamily="34" charset="0"/>
              </a:rPr>
              <a:t> și </a:t>
            </a:r>
            <a:r>
              <a:rPr lang="en-US" sz="3200" dirty="0" err="1">
                <a:solidFill>
                  <a:schemeClr val="tx1">
                    <a:lumMod val="85000"/>
                    <a:lumOff val="15000"/>
                  </a:schemeClr>
                </a:solidFill>
                <a:latin typeface="Inter" panose="020B0502030000000004" pitchFamily="34" charset="0"/>
                <a:ea typeface="Inter" panose="020B0502030000000004" pitchFamily="34" charset="0"/>
              </a:rPr>
              <a:t>Profesionale</a:t>
            </a:r>
            <a:endParaRPr lang="en-US" sz="32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4" name="TextBox 3">
            <a:extLst>
              <a:ext uri="{FF2B5EF4-FFF2-40B4-BE49-F238E27FC236}">
                <a16:creationId xmlns:a16="http://schemas.microsoft.com/office/drawing/2014/main" id="{C4904523-1141-41AF-871D-2F1FCC3A4156}"/>
              </a:ext>
            </a:extLst>
          </p:cNvPr>
          <p:cNvSpPr txBox="1"/>
          <p:nvPr/>
        </p:nvSpPr>
        <p:spPr>
          <a:xfrm>
            <a:off x="584200" y="1390065"/>
            <a:ext cx="5511798" cy="1333698"/>
          </a:xfrm>
          <a:prstGeom prst="rect">
            <a:avLst/>
          </a:prstGeom>
          <a:noFill/>
        </p:spPr>
        <p:txBody>
          <a:bodyPr wrap="square" rtlCol="0">
            <a:spAutoFit/>
          </a:bodyPr>
          <a:lstStyle/>
          <a:p>
            <a:pPr algn="just">
              <a:lnSpc>
                <a:spcPct val="150000"/>
              </a:lnSpc>
            </a:pP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cadrul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ne-am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concentrat</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antrenamentul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munca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abilităților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însușirea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etapelor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aplicațiilor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software.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Profesional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am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vizat</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aplicației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dialogului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clientul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printr</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prototip</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funcțional</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pregătirea</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produsului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vânzare</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1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strategii</a:t>
            </a: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marketing.</a:t>
            </a:r>
          </a:p>
        </p:txBody>
      </p:sp>
      <p:sp>
        <p:nvSpPr>
          <p:cNvPr id="7" name="Oval 6">
            <a:extLst>
              <a:ext uri="{FF2B5EF4-FFF2-40B4-BE49-F238E27FC236}">
                <a16:creationId xmlns:a16="http://schemas.microsoft.com/office/drawing/2014/main" id="{8CFE02BB-F167-4834-957D-C23755CB0489}"/>
              </a:ext>
            </a:extLst>
          </p:cNvPr>
          <p:cNvSpPr/>
          <p:nvPr/>
        </p:nvSpPr>
        <p:spPr>
          <a:xfrm>
            <a:off x="686286" y="2808112"/>
            <a:ext cx="668456" cy="6684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1</a:t>
            </a:r>
          </a:p>
        </p:txBody>
      </p:sp>
      <p:sp>
        <p:nvSpPr>
          <p:cNvPr id="99" name="TextBox 98">
            <a:extLst>
              <a:ext uri="{FF2B5EF4-FFF2-40B4-BE49-F238E27FC236}">
                <a16:creationId xmlns:a16="http://schemas.microsoft.com/office/drawing/2014/main" id="{E15C839A-54DA-4DE4-BCB3-7B72CFB98C51}"/>
              </a:ext>
            </a:extLst>
          </p:cNvPr>
          <p:cNvSpPr txBox="1"/>
          <p:nvPr/>
        </p:nvSpPr>
        <p:spPr>
          <a:xfrm>
            <a:off x="1624388" y="2762749"/>
            <a:ext cx="3583067" cy="759182"/>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Antrenament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munca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capacităților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colaborare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coordonare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între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membrii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echipei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atinge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obiective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103" name="Oval 102">
            <a:extLst>
              <a:ext uri="{FF2B5EF4-FFF2-40B4-BE49-F238E27FC236}">
                <a16:creationId xmlns:a16="http://schemas.microsoft.com/office/drawing/2014/main" id="{A76023B2-045C-4A6F-9273-003C51212DC3}"/>
              </a:ext>
            </a:extLst>
          </p:cNvPr>
          <p:cNvSpPr/>
          <p:nvPr/>
        </p:nvSpPr>
        <p:spPr>
          <a:xfrm>
            <a:off x="686286" y="4130742"/>
            <a:ext cx="668456" cy="6684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2</a:t>
            </a:r>
          </a:p>
        </p:txBody>
      </p:sp>
      <p:sp>
        <p:nvSpPr>
          <p:cNvPr id="104" name="TextBox 103">
            <a:extLst>
              <a:ext uri="{FF2B5EF4-FFF2-40B4-BE49-F238E27FC236}">
                <a16:creationId xmlns:a16="http://schemas.microsoft.com/office/drawing/2014/main" id="{5E723FCA-D2F0-483A-91BC-32C2283A7A16}"/>
              </a:ext>
            </a:extLst>
          </p:cNvPr>
          <p:cNvSpPr txBox="1"/>
          <p:nvPr/>
        </p:nvSpPr>
        <p:spPr>
          <a:xfrm>
            <a:off x="1624388" y="408537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abilităților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comunicare</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comunicării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atât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echipă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cât</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părțile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interesate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evita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neînțelegerile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facilita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transmiterea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informațiilor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106" name="Oval 105">
            <a:extLst>
              <a:ext uri="{FF2B5EF4-FFF2-40B4-BE49-F238E27FC236}">
                <a16:creationId xmlns:a16="http://schemas.microsoft.com/office/drawing/2014/main" id="{78963CD3-CDBE-4148-8963-FAF02801DABF}"/>
              </a:ext>
            </a:extLst>
          </p:cNvPr>
          <p:cNvSpPr/>
          <p:nvPr/>
        </p:nvSpPr>
        <p:spPr>
          <a:xfrm>
            <a:off x="686286" y="5453372"/>
            <a:ext cx="668456" cy="6684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bg1"/>
                </a:solidFill>
                <a:latin typeface="Inter" panose="020B0502030000000004" pitchFamily="34" charset="0"/>
                <a:ea typeface="Inter" panose="020B0502030000000004" pitchFamily="34" charset="0"/>
              </a:rPr>
              <a:t>3</a:t>
            </a:r>
          </a:p>
        </p:txBody>
      </p:sp>
      <p:sp>
        <p:nvSpPr>
          <p:cNvPr id="107" name="TextBox 106">
            <a:extLst>
              <a:ext uri="{FF2B5EF4-FFF2-40B4-BE49-F238E27FC236}">
                <a16:creationId xmlns:a16="http://schemas.microsoft.com/office/drawing/2014/main" id="{2E6FF251-6AB2-4B70-958F-700FA1EE5E67}"/>
              </a:ext>
            </a:extLst>
          </p:cNvPr>
          <p:cNvSpPr txBox="1"/>
          <p:nvPr/>
        </p:nvSpPr>
        <p:spPr>
          <a:xfrm>
            <a:off x="1624388" y="540800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Însușirea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etapelor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aplicațiilor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software</a:t>
            </a: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Familiarizarea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procesele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proiectare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dezvoltare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testare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software-</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aplica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cunoștințele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teoretice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practică</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5" name="Freeform 74">
            <a:extLst>
              <a:ext uri="{FF2B5EF4-FFF2-40B4-BE49-F238E27FC236}">
                <a16:creationId xmlns:a16="http://schemas.microsoft.com/office/drawing/2014/main" id="{E75EA620-585E-25E3-D33E-390886254C42}"/>
              </a:ext>
            </a:extLst>
          </p:cNvPr>
          <p:cNvSpPr>
            <a:spLocks/>
          </p:cNvSpPr>
          <p:nvPr/>
        </p:nvSpPr>
        <p:spPr bwMode="auto">
          <a:xfrm>
            <a:off x="13787984" y="-2049613"/>
            <a:ext cx="514757" cy="519466"/>
          </a:xfrm>
          <a:custGeom>
            <a:avLst/>
            <a:gdLst>
              <a:gd name="T0" fmla="*/ 0 w 108"/>
              <a:gd name="T1" fmla="*/ 17 h 109"/>
              <a:gd name="T2" fmla="*/ 92 w 108"/>
              <a:gd name="T3" fmla="*/ 109 h 109"/>
              <a:gd name="T4" fmla="*/ 108 w 108"/>
              <a:gd name="T5" fmla="*/ 97 h 109"/>
              <a:gd name="T6" fmla="*/ 12 w 108"/>
              <a:gd name="T7" fmla="*/ 0 h 109"/>
              <a:gd name="T8" fmla="*/ 0 w 108"/>
              <a:gd name="T9" fmla="*/ 17 h 109"/>
            </a:gdLst>
            <a:ahLst/>
            <a:cxnLst>
              <a:cxn ang="0">
                <a:pos x="T0" y="T1"/>
              </a:cxn>
              <a:cxn ang="0">
                <a:pos x="T2" y="T3"/>
              </a:cxn>
              <a:cxn ang="0">
                <a:pos x="T4" y="T5"/>
              </a:cxn>
              <a:cxn ang="0">
                <a:pos x="T6" y="T7"/>
              </a:cxn>
              <a:cxn ang="0">
                <a:pos x="T8" y="T9"/>
              </a:cxn>
            </a:cxnLst>
            <a:rect l="0" t="0" r="r" b="b"/>
            <a:pathLst>
              <a:path w="108" h="109">
                <a:moveTo>
                  <a:pt x="0" y="17"/>
                </a:moveTo>
                <a:cubicBezTo>
                  <a:pt x="13" y="30"/>
                  <a:pt x="79" y="95"/>
                  <a:pt x="92" y="109"/>
                </a:cubicBezTo>
                <a:cubicBezTo>
                  <a:pt x="99" y="105"/>
                  <a:pt x="103" y="102"/>
                  <a:pt x="108" y="97"/>
                </a:cubicBezTo>
                <a:cubicBezTo>
                  <a:pt x="94" y="82"/>
                  <a:pt x="26" y="15"/>
                  <a:pt x="12" y="0"/>
                </a:cubicBezTo>
                <a:cubicBezTo>
                  <a:pt x="6" y="6"/>
                  <a:pt x="4" y="9"/>
                  <a:pt x="0" y="17"/>
                </a:cubicBezTo>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 name="Freeform 75">
            <a:extLst>
              <a:ext uri="{FF2B5EF4-FFF2-40B4-BE49-F238E27FC236}">
                <a16:creationId xmlns:a16="http://schemas.microsoft.com/office/drawing/2014/main" id="{9A43D5E5-A250-3E39-0326-D85705D289E5}"/>
              </a:ext>
            </a:extLst>
          </p:cNvPr>
          <p:cNvSpPr>
            <a:spLocks/>
          </p:cNvSpPr>
          <p:nvPr/>
        </p:nvSpPr>
        <p:spPr bwMode="auto">
          <a:xfrm>
            <a:off x="13783275" y="-1916215"/>
            <a:ext cx="390777" cy="390777"/>
          </a:xfrm>
          <a:custGeom>
            <a:avLst/>
            <a:gdLst>
              <a:gd name="T0" fmla="*/ 0 w 82"/>
              <a:gd name="T1" fmla="*/ 16 h 82"/>
              <a:gd name="T2" fmla="*/ 65 w 82"/>
              <a:gd name="T3" fmla="*/ 82 h 82"/>
              <a:gd name="T4" fmla="*/ 82 w 82"/>
              <a:gd name="T5" fmla="*/ 69 h 82"/>
              <a:gd name="T6" fmla="*/ 12 w 82"/>
              <a:gd name="T7" fmla="*/ 0 h 82"/>
              <a:gd name="T8" fmla="*/ 0 w 82"/>
              <a:gd name="T9" fmla="*/ 16 h 82"/>
            </a:gdLst>
            <a:ahLst/>
            <a:cxnLst>
              <a:cxn ang="0">
                <a:pos x="T0" y="T1"/>
              </a:cxn>
              <a:cxn ang="0">
                <a:pos x="T2" y="T3"/>
              </a:cxn>
              <a:cxn ang="0">
                <a:pos x="T4" y="T5"/>
              </a:cxn>
              <a:cxn ang="0">
                <a:pos x="T6" y="T7"/>
              </a:cxn>
              <a:cxn ang="0">
                <a:pos x="T8" y="T9"/>
              </a:cxn>
            </a:cxnLst>
            <a:rect l="0" t="0" r="r" b="b"/>
            <a:pathLst>
              <a:path w="82" h="82">
                <a:moveTo>
                  <a:pt x="0" y="16"/>
                </a:moveTo>
                <a:cubicBezTo>
                  <a:pt x="11" y="27"/>
                  <a:pt x="55" y="71"/>
                  <a:pt x="65" y="82"/>
                </a:cubicBezTo>
                <a:cubicBezTo>
                  <a:pt x="73" y="77"/>
                  <a:pt x="76" y="75"/>
                  <a:pt x="82" y="69"/>
                </a:cubicBezTo>
                <a:cubicBezTo>
                  <a:pt x="70" y="57"/>
                  <a:pt x="24" y="12"/>
                  <a:pt x="12" y="0"/>
                </a:cubicBezTo>
                <a:cubicBezTo>
                  <a:pt x="6" y="6"/>
                  <a:pt x="4" y="9"/>
                  <a:pt x="0" y="16"/>
                </a:cubicBezTo>
                <a:close/>
              </a:path>
            </a:pathLst>
          </a:custGeom>
          <a:gradFill>
            <a:gsLst>
              <a:gs pos="100000">
                <a:schemeClr val="accent4"/>
              </a:gs>
              <a:gs pos="69000">
                <a:schemeClr val="accent3"/>
              </a:gs>
              <a:gs pos="34000">
                <a:schemeClr val="accent2"/>
              </a:gs>
              <a:gs pos="0">
                <a:schemeClr val="accent1"/>
              </a:gs>
            </a:gsLst>
            <a:path path="circl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76">
            <a:extLst>
              <a:ext uri="{FF2B5EF4-FFF2-40B4-BE49-F238E27FC236}">
                <a16:creationId xmlns:a16="http://schemas.microsoft.com/office/drawing/2014/main" id="{0EB56E6E-3017-CAE2-64AA-DD21B25DDAB7}"/>
              </a:ext>
            </a:extLst>
          </p:cNvPr>
          <p:cNvSpPr>
            <a:spLocks/>
          </p:cNvSpPr>
          <p:nvPr/>
        </p:nvSpPr>
        <p:spPr bwMode="auto">
          <a:xfrm>
            <a:off x="12877742" y="-1478358"/>
            <a:ext cx="1476789" cy="1478358"/>
          </a:xfrm>
          <a:custGeom>
            <a:avLst/>
            <a:gdLst>
              <a:gd name="T0" fmla="*/ 0 w 310"/>
              <a:gd name="T1" fmla="*/ 310 h 310"/>
              <a:gd name="T2" fmla="*/ 151 w 310"/>
              <a:gd name="T3" fmla="*/ 66 h 310"/>
              <a:gd name="T4" fmla="*/ 284 w 310"/>
              <a:gd name="T5" fmla="*/ 26 h 310"/>
              <a:gd name="T6" fmla="*/ 245 w 310"/>
              <a:gd name="T7" fmla="*/ 160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7"/>
                  <a:pt x="151" y="66"/>
                </a:cubicBezTo>
                <a:cubicBezTo>
                  <a:pt x="212" y="5"/>
                  <a:pt x="258" y="0"/>
                  <a:pt x="284" y="26"/>
                </a:cubicBezTo>
                <a:cubicBezTo>
                  <a:pt x="310" y="52"/>
                  <a:pt x="306" y="99"/>
                  <a:pt x="245" y="160"/>
                </a:cubicBezTo>
                <a:cubicBezTo>
                  <a:pt x="184" y="220"/>
                  <a:pt x="0" y="310"/>
                  <a:pt x="0" y="31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79">
            <a:extLst>
              <a:ext uri="{FF2B5EF4-FFF2-40B4-BE49-F238E27FC236}">
                <a16:creationId xmlns:a16="http://schemas.microsoft.com/office/drawing/2014/main" id="{BEF22245-F79E-8264-6B9F-ADCE2B780092}"/>
              </a:ext>
            </a:extLst>
          </p:cNvPr>
          <p:cNvSpPr>
            <a:spLocks/>
          </p:cNvSpPr>
          <p:nvPr/>
        </p:nvSpPr>
        <p:spPr bwMode="auto">
          <a:xfrm>
            <a:off x="13144537" y="-1424999"/>
            <a:ext cx="1162913" cy="1158204"/>
          </a:xfrm>
          <a:custGeom>
            <a:avLst/>
            <a:gdLst>
              <a:gd name="T0" fmla="*/ 0 w 244"/>
              <a:gd name="T1" fmla="*/ 243 h 243"/>
              <a:gd name="T2" fmla="*/ 119 w 244"/>
              <a:gd name="T3" fmla="*/ 51 h 243"/>
              <a:gd name="T4" fmla="*/ 224 w 244"/>
              <a:gd name="T5" fmla="*/ 20 h 243"/>
              <a:gd name="T6" fmla="*/ 193 w 244"/>
              <a:gd name="T7" fmla="*/ 125 h 243"/>
              <a:gd name="T8" fmla="*/ 0 w 244"/>
              <a:gd name="T9" fmla="*/ 243 h 243"/>
            </a:gdLst>
            <a:ahLst/>
            <a:cxnLst>
              <a:cxn ang="0">
                <a:pos x="T0" y="T1"/>
              </a:cxn>
              <a:cxn ang="0">
                <a:pos x="T2" y="T3"/>
              </a:cxn>
              <a:cxn ang="0">
                <a:pos x="T4" y="T5"/>
              </a:cxn>
              <a:cxn ang="0">
                <a:pos x="T6" y="T7"/>
              </a:cxn>
              <a:cxn ang="0">
                <a:pos x="T8" y="T9"/>
              </a:cxn>
            </a:cxnLst>
            <a:rect l="0" t="0" r="r" b="b"/>
            <a:pathLst>
              <a:path w="244" h="243">
                <a:moveTo>
                  <a:pt x="0" y="243"/>
                </a:moveTo>
                <a:cubicBezTo>
                  <a:pt x="0" y="243"/>
                  <a:pt x="71" y="99"/>
                  <a:pt x="119" y="51"/>
                </a:cubicBezTo>
                <a:cubicBezTo>
                  <a:pt x="167" y="3"/>
                  <a:pt x="203" y="0"/>
                  <a:pt x="224" y="20"/>
                </a:cubicBezTo>
                <a:cubicBezTo>
                  <a:pt x="244" y="40"/>
                  <a:pt x="241" y="77"/>
                  <a:pt x="193" y="125"/>
                </a:cubicBezTo>
                <a:cubicBezTo>
                  <a:pt x="145" y="173"/>
                  <a:pt x="0" y="243"/>
                  <a:pt x="0" y="243"/>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80">
            <a:extLst>
              <a:ext uri="{FF2B5EF4-FFF2-40B4-BE49-F238E27FC236}">
                <a16:creationId xmlns:a16="http://schemas.microsoft.com/office/drawing/2014/main" id="{805AC31E-7884-4077-A0E8-C30837110994}"/>
              </a:ext>
            </a:extLst>
          </p:cNvPr>
          <p:cNvSpPr>
            <a:spLocks/>
          </p:cNvSpPr>
          <p:nvPr/>
        </p:nvSpPr>
        <p:spPr bwMode="auto">
          <a:xfrm>
            <a:off x="13507064" y="-1396750"/>
            <a:ext cx="767428" cy="767428"/>
          </a:xfrm>
          <a:custGeom>
            <a:avLst/>
            <a:gdLst>
              <a:gd name="T0" fmla="*/ 0 w 161"/>
              <a:gd name="T1" fmla="*/ 161 h 161"/>
              <a:gd name="T2" fmla="*/ 79 w 161"/>
              <a:gd name="T3" fmla="*/ 34 h 161"/>
              <a:gd name="T4" fmla="*/ 148 w 161"/>
              <a:gd name="T5" fmla="*/ 14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6"/>
                  <a:pt x="79" y="34"/>
                </a:cubicBezTo>
                <a:cubicBezTo>
                  <a:pt x="110" y="3"/>
                  <a:pt x="134" y="0"/>
                  <a:pt x="148" y="14"/>
                </a:cubicBezTo>
                <a:cubicBezTo>
                  <a:pt x="161" y="27"/>
                  <a:pt x="159" y="51"/>
                  <a:pt x="127" y="83"/>
                </a:cubicBezTo>
                <a:cubicBezTo>
                  <a:pt x="96" y="115"/>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1">
            <a:extLst>
              <a:ext uri="{FF2B5EF4-FFF2-40B4-BE49-F238E27FC236}">
                <a16:creationId xmlns:a16="http://schemas.microsoft.com/office/drawing/2014/main" id="{9832525F-8301-CE5B-DA29-25ACDD692DCA}"/>
              </a:ext>
            </a:extLst>
          </p:cNvPr>
          <p:cNvSpPr>
            <a:spLocks/>
          </p:cNvSpPr>
          <p:nvPr/>
        </p:nvSpPr>
        <p:spPr bwMode="auto">
          <a:xfrm>
            <a:off x="12259406" y="-2098264"/>
            <a:ext cx="1476789" cy="1478358"/>
          </a:xfrm>
          <a:custGeom>
            <a:avLst/>
            <a:gdLst>
              <a:gd name="T0" fmla="*/ 0 w 310"/>
              <a:gd name="T1" fmla="*/ 310 h 310"/>
              <a:gd name="T2" fmla="*/ 151 w 310"/>
              <a:gd name="T3" fmla="*/ 65 h 310"/>
              <a:gd name="T4" fmla="*/ 284 w 310"/>
              <a:gd name="T5" fmla="*/ 26 h 310"/>
              <a:gd name="T6" fmla="*/ 244 w 310"/>
              <a:gd name="T7" fmla="*/ 159 h 310"/>
              <a:gd name="T8" fmla="*/ 0 w 310"/>
              <a:gd name="T9" fmla="*/ 310 h 310"/>
            </a:gdLst>
            <a:ahLst/>
            <a:cxnLst>
              <a:cxn ang="0">
                <a:pos x="T0" y="T1"/>
              </a:cxn>
              <a:cxn ang="0">
                <a:pos x="T2" y="T3"/>
              </a:cxn>
              <a:cxn ang="0">
                <a:pos x="T4" y="T5"/>
              </a:cxn>
              <a:cxn ang="0">
                <a:pos x="T6" y="T7"/>
              </a:cxn>
              <a:cxn ang="0">
                <a:pos x="T8" y="T9"/>
              </a:cxn>
            </a:cxnLst>
            <a:rect l="0" t="0" r="r" b="b"/>
            <a:pathLst>
              <a:path w="310" h="310">
                <a:moveTo>
                  <a:pt x="0" y="310"/>
                </a:moveTo>
                <a:cubicBezTo>
                  <a:pt x="0" y="310"/>
                  <a:pt x="90" y="126"/>
                  <a:pt x="151" y="65"/>
                </a:cubicBezTo>
                <a:cubicBezTo>
                  <a:pt x="211" y="4"/>
                  <a:pt x="258" y="0"/>
                  <a:pt x="284" y="26"/>
                </a:cubicBezTo>
                <a:cubicBezTo>
                  <a:pt x="310" y="52"/>
                  <a:pt x="305" y="98"/>
                  <a:pt x="244" y="159"/>
                </a:cubicBezTo>
                <a:cubicBezTo>
                  <a:pt x="184" y="220"/>
                  <a:pt x="0" y="310"/>
                  <a:pt x="0" y="310"/>
                </a:cubicBezTo>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84">
            <a:extLst>
              <a:ext uri="{FF2B5EF4-FFF2-40B4-BE49-F238E27FC236}">
                <a16:creationId xmlns:a16="http://schemas.microsoft.com/office/drawing/2014/main" id="{2B2C6656-1A9E-4FFE-2545-ADFC292D33B3}"/>
              </a:ext>
            </a:extLst>
          </p:cNvPr>
          <p:cNvSpPr>
            <a:spLocks/>
          </p:cNvSpPr>
          <p:nvPr/>
        </p:nvSpPr>
        <p:spPr bwMode="auto">
          <a:xfrm>
            <a:off x="12526201" y="-2049613"/>
            <a:ext cx="1161343" cy="1162913"/>
          </a:xfrm>
          <a:custGeom>
            <a:avLst/>
            <a:gdLst>
              <a:gd name="T0" fmla="*/ 0 w 244"/>
              <a:gd name="T1" fmla="*/ 244 h 244"/>
              <a:gd name="T2" fmla="*/ 118 w 244"/>
              <a:gd name="T3" fmla="*/ 51 h 244"/>
              <a:gd name="T4" fmla="*/ 223 w 244"/>
              <a:gd name="T5" fmla="*/ 20 h 244"/>
              <a:gd name="T6" fmla="*/ 192 w 244"/>
              <a:gd name="T7" fmla="*/ 125 h 244"/>
              <a:gd name="T8" fmla="*/ 0 w 244"/>
              <a:gd name="T9" fmla="*/ 244 h 244"/>
            </a:gdLst>
            <a:ahLst/>
            <a:cxnLst>
              <a:cxn ang="0">
                <a:pos x="T0" y="T1"/>
              </a:cxn>
              <a:cxn ang="0">
                <a:pos x="T2" y="T3"/>
              </a:cxn>
              <a:cxn ang="0">
                <a:pos x="T4" y="T5"/>
              </a:cxn>
              <a:cxn ang="0">
                <a:pos x="T6" y="T7"/>
              </a:cxn>
              <a:cxn ang="0">
                <a:pos x="T8" y="T9"/>
              </a:cxn>
            </a:cxnLst>
            <a:rect l="0" t="0" r="r" b="b"/>
            <a:pathLst>
              <a:path w="244" h="244">
                <a:moveTo>
                  <a:pt x="0" y="244"/>
                </a:moveTo>
                <a:cubicBezTo>
                  <a:pt x="0" y="244"/>
                  <a:pt x="71" y="99"/>
                  <a:pt x="118" y="51"/>
                </a:cubicBezTo>
                <a:cubicBezTo>
                  <a:pt x="166" y="4"/>
                  <a:pt x="203" y="0"/>
                  <a:pt x="223" y="20"/>
                </a:cubicBezTo>
                <a:cubicBezTo>
                  <a:pt x="244" y="41"/>
                  <a:pt x="240" y="77"/>
                  <a:pt x="192" y="125"/>
                </a:cubicBezTo>
                <a:cubicBezTo>
                  <a:pt x="144" y="173"/>
                  <a:pt x="0" y="244"/>
                  <a:pt x="0" y="244"/>
                </a:cubicBezTo>
                <a:close/>
              </a:path>
            </a:pathLst>
          </a:custGeom>
          <a:gradFill>
            <a:gsLst>
              <a:gs pos="100000">
                <a:schemeClr val="accent1"/>
              </a:gs>
              <a:gs pos="0">
                <a:schemeClr val="bg1"/>
              </a:gs>
            </a:gsLst>
            <a:lin ang="18900000" scaled="1"/>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85">
            <a:extLst>
              <a:ext uri="{FF2B5EF4-FFF2-40B4-BE49-F238E27FC236}">
                <a16:creationId xmlns:a16="http://schemas.microsoft.com/office/drawing/2014/main" id="{6A7B0B7C-C5A6-9EAA-BA3F-7F438DC50A11}"/>
              </a:ext>
            </a:extLst>
          </p:cNvPr>
          <p:cNvSpPr>
            <a:spLocks/>
          </p:cNvSpPr>
          <p:nvPr/>
        </p:nvSpPr>
        <p:spPr bwMode="auto">
          <a:xfrm>
            <a:off x="12887158" y="-2016656"/>
            <a:ext cx="767428" cy="767428"/>
          </a:xfrm>
          <a:custGeom>
            <a:avLst/>
            <a:gdLst>
              <a:gd name="T0" fmla="*/ 0 w 161"/>
              <a:gd name="T1" fmla="*/ 161 h 161"/>
              <a:gd name="T2" fmla="*/ 78 w 161"/>
              <a:gd name="T3" fmla="*/ 34 h 161"/>
              <a:gd name="T4" fmla="*/ 147 w 161"/>
              <a:gd name="T5" fmla="*/ 13 h 161"/>
              <a:gd name="T6" fmla="*/ 127 w 161"/>
              <a:gd name="T7" fmla="*/ 83 h 161"/>
              <a:gd name="T8" fmla="*/ 0 w 161"/>
              <a:gd name="T9" fmla="*/ 161 h 161"/>
            </a:gdLst>
            <a:ahLst/>
            <a:cxnLst>
              <a:cxn ang="0">
                <a:pos x="T0" y="T1"/>
              </a:cxn>
              <a:cxn ang="0">
                <a:pos x="T2" y="T3"/>
              </a:cxn>
              <a:cxn ang="0">
                <a:pos x="T4" y="T5"/>
              </a:cxn>
              <a:cxn ang="0">
                <a:pos x="T6" y="T7"/>
              </a:cxn>
              <a:cxn ang="0">
                <a:pos x="T8" y="T9"/>
              </a:cxn>
            </a:cxnLst>
            <a:rect l="0" t="0" r="r" b="b"/>
            <a:pathLst>
              <a:path w="161" h="161">
                <a:moveTo>
                  <a:pt x="0" y="161"/>
                </a:moveTo>
                <a:cubicBezTo>
                  <a:pt x="0" y="161"/>
                  <a:pt x="47" y="65"/>
                  <a:pt x="78" y="34"/>
                </a:cubicBezTo>
                <a:cubicBezTo>
                  <a:pt x="110" y="2"/>
                  <a:pt x="134" y="0"/>
                  <a:pt x="147" y="13"/>
                </a:cubicBezTo>
                <a:cubicBezTo>
                  <a:pt x="161" y="27"/>
                  <a:pt x="158" y="51"/>
                  <a:pt x="127" y="83"/>
                </a:cubicBezTo>
                <a:cubicBezTo>
                  <a:pt x="95" y="114"/>
                  <a:pt x="0" y="161"/>
                  <a:pt x="0" y="161"/>
                </a:cubicBezTo>
                <a:close/>
              </a:path>
            </a:pathLst>
          </a:custGeom>
          <a:gradFill flip="none" rotWithShape="1">
            <a:gsLst>
              <a:gs pos="100000">
                <a:schemeClr val="accent4"/>
              </a:gs>
              <a:gs pos="69000">
                <a:schemeClr val="accent3"/>
              </a:gs>
              <a:gs pos="34000">
                <a:schemeClr val="accent2"/>
              </a:gs>
              <a:gs pos="0">
                <a:schemeClr val="accent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86">
            <a:extLst>
              <a:ext uri="{FF2B5EF4-FFF2-40B4-BE49-F238E27FC236}">
                <a16:creationId xmlns:a16="http://schemas.microsoft.com/office/drawing/2014/main" id="{9432CD36-FFFB-5CF0-C39F-5C8EA14A1D96}"/>
              </a:ext>
            </a:extLst>
          </p:cNvPr>
          <p:cNvSpPr>
            <a:spLocks/>
          </p:cNvSpPr>
          <p:nvPr/>
        </p:nvSpPr>
        <p:spPr bwMode="auto">
          <a:xfrm>
            <a:off x="13825649" y="-3890498"/>
            <a:ext cx="2316408" cy="2321116"/>
          </a:xfrm>
          <a:custGeom>
            <a:avLst/>
            <a:gdLst>
              <a:gd name="T0" fmla="*/ 105 w 486"/>
              <a:gd name="T1" fmla="*/ 487 h 487"/>
              <a:gd name="T2" fmla="*/ 288 w 486"/>
              <a:gd name="T3" fmla="*/ 319 h 487"/>
              <a:gd name="T4" fmla="*/ 482 w 486"/>
              <a:gd name="T5" fmla="*/ 22 h 487"/>
              <a:gd name="T6" fmla="*/ 464 w 486"/>
              <a:gd name="T7" fmla="*/ 4 h 487"/>
              <a:gd name="T8" fmla="*/ 168 w 486"/>
              <a:gd name="T9" fmla="*/ 199 h 487"/>
              <a:gd name="T10" fmla="*/ 0 w 486"/>
              <a:gd name="T11" fmla="*/ 382 h 487"/>
              <a:gd name="T12" fmla="*/ 105 w 486"/>
              <a:gd name="T13" fmla="*/ 487 h 487"/>
            </a:gdLst>
            <a:ahLst/>
            <a:cxnLst>
              <a:cxn ang="0">
                <a:pos x="T0" y="T1"/>
              </a:cxn>
              <a:cxn ang="0">
                <a:pos x="T2" y="T3"/>
              </a:cxn>
              <a:cxn ang="0">
                <a:pos x="T4" y="T5"/>
              </a:cxn>
              <a:cxn ang="0">
                <a:pos x="T6" y="T7"/>
              </a:cxn>
              <a:cxn ang="0">
                <a:pos x="T8" y="T9"/>
              </a:cxn>
              <a:cxn ang="0">
                <a:pos x="T10" y="T11"/>
              </a:cxn>
              <a:cxn ang="0">
                <a:pos x="T12" y="T13"/>
              </a:cxn>
            </a:cxnLst>
            <a:rect l="0" t="0" r="r" b="b"/>
            <a:pathLst>
              <a:path w="486" h="487">
                <a:moveTo>
                  <a:pt x="105" y="487"/>
                </a:moveTo>
                <a:cubicBezTo>
                  <a:pt x="169" y="432"/>
                  <a:pt x="239" y="368"/>
                  <a:pt x="288" y="319"/>
                </a:cubicBezTo>
                <a:cubicBezTo>
                  <a:pt x="405" y="202"/>
                  <a:pt x="461" y="76"/>
                  <a:pt x="482" y="22"/>
                </a:cubicBezTo>
                <a:cubicBezTo>
                  <a:pt x="486" y="11"/>
                  <a:pt x="475" y="0"/>
                  <a:pt x="464" y="4"/>
                </a:cubicBezTo>
                <a:cubicBezTo>
                  <a:pt x="410" y="25"/>
                  <a:pt x="284" y="82"/>
                  <a:pt x="168" y="199"/>
                </a:cubicBezTo>
                <a:cubicBezTo>
                  <a:pt x="118" y="248"/>
                  <a:pt x="55" y="317"/>
                  <a:pt x="0" y="382"/>
                </a:cubicBezTo>
                <a:cubicBezTo>
                  <a:pt x="105" y="487"/>
                  <a:pt x="105" y="487"/>
                  <a:pt x="105" y="487"/>
                </a:cubicBezTo>
              </a:path>
            </a:pathLst>
          </a:custGeom>
          <a:gradFill flip="none" rotWithShape="1">
            <a:gsLst>
              <a:gs pos="100000">
                <a:schemeClr val="accent1"/>
              </a:gs>
              <a:gs pos="0">
                <a:schemeClr val="bg1"/>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87">
            <a:extLst>
              <a:ext uri="{FF2B5EF4-FFF2-40B4-BE49-F238E27FC236}">
                <a16:creationId xmlns:a16="http://schemas.microsoft.com/office/drawing/2014/main" id="{A8DED6EE-3E5B-BC7A-E745-3032699E214A}"/>
              </a:ext>
            </a:extLst>
          </p:cNvPr>
          <p:cNvSpPr>
            <a:spLocks noEditPoints="1"/>
          </p:cNvSpPr>
          <p:nvPr/>
        </p:nvSpPr>
        <p:spPr bwMode="auto">
          <a:xfrm>
            <a:off x="13825649" y="-2154761"/>
            <a:ext cx="72192" cy="84747"/>
          </a:xfrm>
          <a:custGeom>
            <a:avLst/>
            <a:gdLst>
              <a:gd name="T0" fmla="*/ 15 w 15"/>
              <a:gd name="T1" fmla="*/ 0 h 18"/>
              <a:gd name="T2" fmla="*/ 0 w 15"/>
              <a:gd name="T3" fmla="*/ 18 h 18"/>
              <a:gd name="T4" fmla="*/ 0 w 15"/>
              <a:gd name="T5" fmla="*/ 18 h 18"/>
              <a:gd name="T6" fmla="*/ 15 w 15"/>
              <a:gd name="T7" fmla="*/ 0 h 18"/>
              <a:gd name="T8" fmla="*/ 15 w 15"/>
              <a:gd name="T9" fmla="*/ 0 h 18"/>
              <a:gd name="T10" fmla="*/ 15 w 15"/>
              <a:gd name="T11" fmla="*/ 0 h 18"/>
              <a:gd name="T12" fmla="*/ 15 w 15"/>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5" h="18">
                <a:moveTo>
                  <a:pt x="15" y="0"/>
                </a:moveTo>
                <a:cubicBezTo>
                  <a:pt x="10" y="6"/>
                  <a:pt x="5" y="12"/>
                  <a:pt x="0" y="18"/>
                </a:cubicBezTo>
                <a:cubicBezTo>
                  <a:pt x="0" y="18"/>
                  <a:pt x="0" y="18"/>
                  <a:pt x="0" y="18"/>
                </a:cubicBezTo>
                <a:cubicBezTo>
                  <a:pt x="5" y="12"/>
                  <a:pt x="10" y="6"/>
                  <a:pt x="15" y="0"/>
                </a:cubicBezTo>
                <a:moveTo>
                  <a:pt x="15" y="0"/>
                </a:moveTo>
                <a:cubicBezTo>
                  <a:pt x="15" y="0"/>
                  <a:pt x="15" y="0"/>
                  <a:pt x="15" y="0"/>
                </a:cubicBezTo>
                <a:cubicBezTo>
                  <a:pt x="15" y="0"/>
                  <a:pt x="15" y="0"/>
                  <a:pt x="15" y="0"/>
                </a:cubicBezTo>
              </a:path>
            </a:pathLst>
          </a:custGeom>
          <a:solidFill>
            <a:srgbClr val="FFFF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88">
            <a:extLst>
              <a:ext uri="{FF2B5EF4-FFF2-40B4-BE49-F238E27FC236}">
                <a16:creationId xmlns:a16="http://schemas.microsoft.com/office/drawing/2014/main" id="{DA48337C-5457-8400-DE2C-5EE33C78D70B}"/>
              </a:ext>
            </a:extLst>
          </p:cNvPr>
          <p:cNvSpPr>
            <a:spLocks/>
          </p:cNvSpPr>
          <p:nvPr/>
        </p:nvSpPr>
        <p:spPr bwMode="auto">
          <a:xfrm>
            <a:off x="13825649" y="-2755835"/>
            <a:ext cx="673265" cy="820787"/>
          </a:xfrm>
          <a:custGeom>
            <a:avLst/>
            <a:gdLst>
              <a:gd name="T0" fmla="*/ 141 w 141"/>
              <a:gd name="T1" fmla="*/ 0 h 172"/>
              <a:gd name="T2" fmla="*/ 125 w 141"/>
              <a:gd name="T3" fmla="*/ 4 h 172"/>
              <a:gd name="T4" fmla="*/ 15 w 141"/>
              <a:gd name="T5" fmla="*/ 126 h 172"/>
              <a:gd name="T6" fmla="*/ 15 w 141"/>
              <a:gd name="T7" fmla="*/ 126 h 172"/>
              <a:gd name="T8" fmla="*/ 15 w 141"/>
              <a:gd name="T9" fmla="*/ 126 h 172"/>
              <a:gd name="T10" fmla="*/ 0 w 141"/>
              <a:gd name="T11" fmla="*/ 144 h 172"/>
              <a:gd name="T12" fmla="*/ 27 w 141"/>
              <a:gd name="T13" fmla="*/ 172 h 172"/>
              <a:gd name="T14" fmla="*/ 63 w 141"/>
              <a:gd name="T15" fmla="*/ 139 h 172"/>
              <a:gd name="T16" fmla="*/ 141 w 141"/>
              <a:gd name="T17"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172">
                <a:moveTo>
                  <a:pt x="141" y="0"/>
                </a:moveTo>
                <a:cubicBezTo>
                  <a:pt x="141" y="0"/>
                  <a:pt x="135" y="1"/>
                  <a:pt x="125" y="4"/>
                </a:cubicBezTo>
                <a:cubicBezTo>
                  <a:pt x="90" y="41"/>
                  <a:pt x="51" y="84"/>
                  <a:pt x="15" y="126"/>
                </a:cubicBezTo>
                <a:cubicBezTo>
                  <a:pt x="15" y="126"/>
                  <a:pt x="15" y="126"/>
                  <a:pt x="15" y="126"/>
                </a:cubicBezTo>
                <a:cubicBezTo>
                  <a:pt x="15" y="126"/>
                  <a:pt x="15" y="126"/>
                  <a:pt x="15" y="126"/>
                </a:cubicBezTo>
                <a:cubicBezTo>
                  <a:pt x="10" y="132"/>
                  <a:pt x="5" y="138"/>
                  <a:pt x="0" y="144"/>
                </a:cubicBezTo>
                <a:cubicBezTo>
                  <a:pt x="27" y="172"/>
                  <a:pt x="27" y="172"/>
                  <a:pt x="27" y="172"/>
                </a:cubicBezTo>
                <a:cubicBezTo>
                  <a:pt x="40" y="160"/>
                  <a:pt x="53" y="149"/>
                  <a:pt x="63" y="139"/>
                </a:cubicBezTo>
                <a:cubicBezTo>
                  <a:pt x="126" y="75"/>
                  <a:pt x="141" y="0"/>
                  <a:pt x="141" y="0"/>
                </a:cubicBezTo>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89">
            <a:extLst>
              <a:ext uri="{FF2B5EF4-FFF2-40B4-BE49-F238E27FC236}">
                <a16:creationId xmlns:a16="http://schemas.microsoft.com/office/drawing/2014/main" id="{8783883B-D719-F421-F626-B3681A468B96}"/>
              </a:ext>
            </a:extLst>
          </p:cNvPr>
          <p:cNvSpPr>
            <a:spLocks/>
          </p:cNvSpPr>
          <p:nvPr/>
        </p:nvSpPr>
        <p:spPr bwMode="auto">
          <a:xfrm>
            <a:off x="14178759" y="-3890498"/>
            <a:ext cx="1963297" cy="2321116"/>
          </a:xfrm>
          <a:custGeom>
            <a:avLst/>
            <a:gdLst>
              <a:gd name="T0" fmla="*/ 390 w 412"/>
              <a:gd name="T1" fmla="*/ 4 h 487"/>
              <a:gd name="T2" fmla="*/ 368 w 412"/>
              <a:gd name="T3" fmla="*/ 13 h 487"/>
              <a:gd name="T4" fmla="*/ 183 w 412"/>
              <a:gd name="T5" fmla="*/ 288 h 487"/>
              <a:gd name="T6" fmla="*/ 0 w 412"/>
              <a:gd name="T7" fmla="*/ 456 h 487"/>
              <a:gd name="T8" fmla="*/ 31 w 412"/>
              <a:gd name="T9" fmla="*/ 487 h 487"/>
              <a:gd name="T10" fmla="*/ 214 w 412"/>
              <a:gd name="T11" fmla="*/ 319 h 487"/>
              <a:gd name="T12" fmla="*/ 408 w 412"/>
              <a:gd name="T13" fmla="*/ 22 h 487"/>
              <a:gd name="T14" fmla="*/ 390 w 412"/>
              <a:gd name="T15" fmla="*/ 4 h 4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87">
                <a:moveTo>
                  <a:pt x="390" y="4"/>
                </a:moveTo>
                <a:cubicBezTo>
                  <a:pt x="384" y="7"/>
                  <a:pt x="376" y="10"/>
                  <a:pt x="368" y="13"/>
                </a:cubicBezTo>
                <a:cubicBezTo>
                  <a:pt x="342" y="75"/>
                  <a:pt x="286" y="185"/>
                  <a:pt x="183" y="288"/>
                </a:cubicBezTo>
                <a:cubicBezTo>
                  <a:pt x="134" y="337"/>
                  <a:pt x="64" y="401"/>
                  <a:pt x="0" y="456"/>
                </a:cubicBezTo>
                <a:cubicBezTo>
                  <a:pt x="31" y="487"/>
                  <a:pt x="31" y="487"/>
                  <a:pt x="31" y="487"/>
                </a:cubicBezTo>
                <a:cubicBezTo>
                  <a:pt x="95" y="432"/>
                  <a:pt x="165" y="368"/>
                  <a:pt x="214" y="319"/>
                </a:cubicBezTo>
                <a:cubicBezTo>
                  <a:pt x="331" y="202"/>
                  <a:pt x="387" y="76"/>
                  <a:pt x="408" y="22"/>
                </a:cubicBezTo>
                <a:cubicBezTo>
                  <a:pt x="412" y="11"/>
                  <a:pt x="401" y="0"/>
                  <a:pt x="390" y="4"/>
                </a:cubicBezTo>
                <a:close/>
              </a:path>
            </a:pathLst>
          </a:custGeom>
          <a:solidFill>
            <a:schemeClr val="accent4">
              <a:lumMod val="75000"/>
              <a:alpha val="14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90">
            <a:extLst>
              <a:ext uri="{FF2B5EF4-FFF2-40B4-BE49-F238E27FC236}">
                <a16:creationId xmlns:a16="http://schemas.microsoft.com/office/drawing/2014/main" id="{3F4D776B-5F17-0C6A-CE18-6BBDCBCA035F}"/>
              </a:ext>
            </a:extLst>
          </p:cNvPr>
          <p:cNvSpPr>
            <a:spLocks/>
          </p:cNvSpPr>
          <p:nvPr/>
        </p:nvSpPr>
        <p:spPr bwMode="auto">
          <a:xfrm>
            <a:off x="15112542" y="-3890498"/>
            <a:ext cx="1029515" cy="1029515"/>
          </a:xfrm>
          <a:custGeom>
            <a:avLst/>
            <a:gdLst>
              <a:gd name="T0" fmla="*/ 105 w 216"/>
              <a:gd name="T1" fmla="*/ 216 h 216"/>
              <a:gd name="T2" fmla="*/ 212 w 216"/>
              <a:gd name="T3" fmla="*/ 22 h 216"/>
              <a:gd name="T4" fmla="*/ 194 w 216"/>
              <a:gd name="T5" fmla="*/ 4 h 216"/>
              <a:gd name="T6" fmla="*/ 0 w 216"/>
              <a:gd name="T7" fmla="*/ 111 h 216"/>
              <a:gd name="T8" fmla="*/ 105 w 216"/>
              <a:gd name="T9" fmla="*/ 216 h 216"/>
            </a:gdLst>
            <a:ahLst/>
            <a:cxnLst>
              <a:cxn ang="0">
                <a:pos x="T0" y="T1"/>
              </a:cxn>
              <a:cxn ang="0">
                <a:pos x="T2" y="T3"/>
              </a:cxn>
              <a:cxn ang="0">
                <a:pos x="T4" y="T5"/>
              </a:cxn>
              <a:cxn ang="0">
                <a:pos x="T6" y="T7"/>
              </a:cxn>
              <a:cxn ang="0">
                <a:pos x="T8" y="T9"/>
              </a:cxn>
            </a:cxnLst>
            <a:rect l="0" t="0" r="r" b="b"/>
            <a:pathLst>
              <a:path w="216" h="216">
                <a:moveTo>
                  <a:pt x="105" y="216"/>
                </a:moveTo>
                <a:cubicBezTo>
                  <a:pt x="165" y="135"/>
                  <a:pt x="197" y="60"/>
                  <a:pt x="212" y="22"/>
                </a:cubicBezTo>
                <a:cubicBezTo>
                  <a:pt x="216" y="11"/>
                  <a:pt x="205" y="0"/>
                  <a:pt x="194" y="4"/>
                </a:cubicBezTo>
                <a:cubicBezTo>
                  <a:pt x="156" y="19"/>
                  <a:pt x="82" y="52"/>
                  <a:pt x="0" y="111"/>
                </a:cubicBezTo>
                <a:lnTo>
                  <a:pt x="105" y="21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91">
            <a:extLst>
              <a:ext uri="{FF2B5EF4-FFF2-40B4-BE49-F238E27FC236}">
                <a16:creationId xmlns:a16="http://schemas.microsoft.com/office/drawing/2014/main" id="{CB334A11-1C3F-92F7-319B-2E7A5F752DEC}"/>
              </a:ext>
            </a:extLst>
          </p:cNvPr>
          <p:cNvSpPr>
            <a:spLocks/>
          </p:cNvSpPr>
          <p:nvPr/>
        </p:nvSpPr>
        <p:spPr bwMode="auto">
          <a:xfrm>
            <a:off x="15465653" y="-3876374"/>
            <a:ext cx="662279" cy="1015391"/>
          </a:xfrm>
          <a:custGeom>
            <a:avLst/>
            <a:gdLst>
              <a:gd name="T0" fmla="*/ 138 w 139"/>
              <a:gd name="T1" fmla="*/ 9 h 213"/>
              <a:gd name="T2" fmla="*/ 131 w 139"/>
              <a:gd name="T3" fmla="*/ 2 h 213"/>
              <a:gd name="T4" fmla="*/ 130 w 139"/>
              <a:gd name="T5" fmla="*/ 1 h 213"/>
              <a:gd name="T6" fmla="*/ 130 w 139"/>
              <a:gd name="T7" fmla="*/ 1 h 213"/>
              <a:gd name="T8" fmla="*/ 122 w 139"/>
              <a:gd name="T9" fmla="*/ 1 h 213"/>
              <a:gd name="T10" fmla="*/ 120 w 139"/>
              <a:gd name="T11" fmla="*/ 1 h 213"/>
              <a:gd name="T12" fmla="*/ 114 w 139"/>
              <a:gd name="T13" fmla="*/ 4 h 213"/>
              <a:gd name="T14" fmla="*/ 112 w 139"/>
              <a:gd name="T15" fmla="*/ 5 h 213"/>
              <a:gd name="T16" fmla="*/ 105 w 139"/>
              <a:gd name="T17" fmla="*/ 7 h 213"/>
              <a:gd name="T18" fmla="*/ 104 w 139"/>
              <a:gd name="T19" fmla="*/ 8 h 213"/>
              <a:gd name="T20" fmla="*/ 98 w 139"/>
              <a:gd name="T21" fmla="*/ 10 h 213"/>
              <a:gd name="T22" fmla="*/ 0 w 139"/>
              <a:gd name="T23" fmla="*/ 182 h 213"/>
              <a:gd name="T24" fmla="*/ 31 w 139"/>
              <a:gd name="T25" fmla="*/ 213 h 213"/>
              <a:gd name="T26" fmla="*/ 33 w 139"/>
              <a:gd name="T27" fmla="*/ 212 h 213"/>
              <a:gd name="T28" fmla="*/ 41 w 139"/>
              <a:gd name="T29" fmla="*/ 200 h 213"/>
              <a:gd name="T30" fmla="*/ 43 w 139"/>
              <a:gd name="T31" fmla="*/ 197 h 213"/>
              <a:gd name="T32" fmla="*/ 52 w 139"/>
              <a:gd name="T33" fmla="*/ 184 h 213"/>
              <a:gd name="T34" fmla="*/ 53 w 139"/>
              <a:gd name="T35" fmla="*/ 182 h 213"/>
              <a:gd name="T36" fmla="*/ 61 w 139"/>
              <a:gd name="T37" fmla="*/ 170 h 213"/>
              <a:gd name="T38" fmla="*/ 63 w 139"/>
              <a:gd name="T39" fmla="*/ 167 h 213"/>
              <a:gd name="T40" fmla="*/ 79 w 139"/>
              <a:gd name="T41" fmla="*/ 141 h 213"/>
              <a:gd name="T42" fmla="*/ 80 w 139"/>
              <a:gd name="T43" fmla="*/ 139 h 213"/>
              <a:gd name="T44" fmla="*/ 87 w 139"/>
              <a:gd name="T45" fmla="*/ 127 h 213"/>
              <a:gd name="T46" fmla="*/ 87 w 139"/>
              <a:gd name="T47" fmla="*/ 126 h 213"/>
              <a:gd name="T48" fmla="*/ 94 w 139"/>
              <a:gd name="T49" fmla="*/ 113 h 213"/>
              <a:gd name="T50" fmla="*/ 95 w 139"/>
              <a:gd name="T51" fmla="*/ 112 h 213"/>
              <a:gd name="T52" fmla="*/ 101 w 139"/>
              <a:gd name="T53" fmla="*/ 101 h 213"/>
              <a:gd name="T54" fmla="*/ 102 w 139"/>
              <a:gd name="T55" fmla="*/ 99 h 213"/>
              <a:gd name="T56" fmla="*/ 113 w 139"/>
              <a:gd name="T57" fmla="*/ 77 h 213"/>
              <a:gd name="T58" fmla="*/ 114 w 139"/>
              <a:gd name="T59" fmla="*/ 75 h 213"/>
              <a:gd name="T60" fmla="*/ 123 w 139"/>
              <a:gd name="T61" fmla="*/ 55 h 213"/>
              <a:gd name="T62" fmla="*/ 124 w 139"/>
              <a:gd name="T63" fmla="*/ 53 h 213"/>
              <a:gd name="T64" fmla="*/ 128 w 139"/>
              <a:gd name="T65" fmla="*/ 45 h 213"/>
              <a:gd name="T66" fmla="*/ 128 w 139"/>
              <a:gd name="T67" fmla="*/ 44 h 213"/>
              <a:gd name="T68" fmla="*/ 132 w 139"/>
              <a:gd name="T69" fmla="*/ 35 h 213"/>
              <a:gd name="T70" fmla="*/ 132 w 139"/>
              <a:gd name="T71" fmla="*/ 35 h 213"/>
              <a:gd name="T72" fmla="*/ 135 w 139"/>
              <a:gd name="T73" fmla="*/ 27 h 213"/>
              <a:gd name="T74" fmla="*/ 135 w 139"/>
              <a:gd name="T75" fmla="*/ 26 h 213"/>
              <a:gd name="T76" fmla="*/ 138 w 139"/>
              <a:gd name="T77" fmla="*/ 19 h 213"/>
              <a:gd name="T78" fmla="*/ 139 w 139"/>
              <a:gd name="T79" fmla="*/ 17 h 213"/>
              <a:gd name="T80" fmla="*/ 138 w 139"/>
              <a:gd name="T81" fmla="*/ 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213">
                <a:moveTo>
                  <a:pt x="138" y="9"/>
                </a:moveTo>
                <a:cubicBezTo>
                  <a:pt x="136" y="6"/>
                  <a:pt x="134" y="3"/>
                  <a:pt x="131" y="2"/>
                </a:cubicBezTo>
                <a:cubicBezTo>
                  <a:pt x="130" y="1"/>
                  <a:pt x="130" y="1"/>
                  <a:pt x="130" y="1"/>
                </a:cubicBezTo>
                <a:cubicBezTo>
                  <a:pt x="130" y="1"/>
                  <a:pt x="130" y="1"/>
                  <a:pt x="130" y="1"/>
                </a:cubicBezTo>
                <a:cubicBezTo>
                  <a:pt x="128" y="1"/>
                  <a:pt x="125" y="0"/>
                  <a:pt x="122" y="1"/>
                </a:cubicBezTo>
                <a:cubicBezTo>
                  <a:pt x="122" y="1"/>
                  <a:pt x="121" y="1"/>
                  <a:pt x="120" y="1"/>
                </a:cubicBezTo>
                <a:cubicBezTo>
                  <a:pt x="118" y="2"/>
                  <a:pt x="116" y="3"/>
                  <a:pt x="114" y="4"/>
                </a:cubicBezTo>
                <a:cubicBezTo>
                  <a:pt x="113" y="4"/>
                  <a:pt x="112" y="5"/>
                  <a:pt x="112" y="5"/>
                </a:cubicBezTo>
                <a:cubicBezTo>
                  <a:pt x="110" y="6"/>
                  <a:pt x="108" y="7"/>
                  <a:pt x="105" y="7"/>
                </a:cubicBezTo>
                <a:cubicBezTo>
                  <a:pt x="105" y="8"/>
                  <a:pt x="104" y="8"/>
                  <a:pt x="104" y="8"/>
                </a:cubicBezTo>
                <a:cubicBezTo>
                  <a:pt x="102" y="9"/>
                  <a:pt x="100" y="10"/>
                  <a:pt x="98" y="10"/>
                </a:cubicBezTo>
                <a:cubicBezTo>
                  <a:pt x="81" y="52"/>
                  <a:pt x="50" y="114"/>
                  <a:pt x="0" y="182"/>
                </a:cubicBezTo>
                <a:cubicBezTo>
                  <a:pt x="31" y="213"/>
                  <a:pt x="31" y="213"/>
                  <a:pt x="31" y="213"/>
                </a:cubicBezTo>
                <a:cubicBezTo>
                  <a:pt x="32" y="213"/>
                  <a:pt x="32" y="212"/>
                  <a:pt x="33" y="212"/>
                </a:cubicBezTo>
                <a:cubicBezTo>
                  <a:pt x="35" y="208"/>
                  <a:pt x="38" y="204"/>
                  <a:pt x="41" y="200"/>
                </a:cubicBezTo>
                <a:cubicBezTo>
                  <a:pt x="42" y="199"/>
                  <a:pt x="42" y="198"/>
                  <a:pt x="43" y="197"/>
                </a:cubicBezTo>
                <a:cubicBezTo>
                  <a:pt x="46" y="193"/>
                  <a:pt x="49" y="188"/>
                  <a:pt x="52" y="184"/>
                </a:cubicBezTo>
                <a:cubicBezTo>
                  <a:pt x="52" y="183"/>
                  <a:pt x="53" y="183"/>
                  <a:pt x="53" y="182"/>
                </a:cubicBezTo>
                <a:cubicBezTo>
                  <a:pt x="56" y="178"/>
                  <a:pt x="58" y="174"/>
                  <a:pt x="61" y="170"/>
                </a:cubicBezTo>
                <a:cubicBezTo>
                  <a:pt x="62" y="169"/>
                  <a:pt x="62" y="168"/>
                  <a:pt x="63" y="167"/>
                </a:cubicBezTo>
                <a:cubicBezTo>
                  <a:pt x="68" y="158"/>
                  <a:pt x="74" y="149"/>
                  <a:pt x="79" y="141"/>
                </a:cubicBezTo>
                <a:cubicBezTo>
                  <a:pt x="79" y="140"/>
                  <a:pt x="80" y="139"/>
                  <a:pt x="80" y="139"/>
                </a:cubicBezTo>
                <a:cubicBezTo>
                  <a:pt x="82" y="135"/>
                  <a:pt x="85" y="131"/>
                  <a:pt x="87" y="127"/>
                </a:cubicBezTo>
                <a:cubicBezTo>
                  <a:pt x="87" y="126"/>
                  <a:pt x="87" y="126"/>
                  <a:pt x="87" y="126"/>
                </a:cubicBezTo>
                <a:cubicBezTo>
                  <a:pt x="90" y="122"/>
                  <a:pt x="92" y="117"/>
                  <a:pt x="94" y="113"/>
                </a:cubicBezTo>
                <a:cubicBezTo>
                  <a:pt x="95" y="113"/>
                  <a:pt x="95" y="112"/>
                  <a:pt x="95" y="112"/>
                </a:cubicBezTo>
                <a:cubicBezTo>
                  <a:pt x="97" y="108"/>
                  <a:pt x="99" y="105"/>
                  <a:pt x="101" y="101"/>
                </a:cubicBezTo>
                <a:cubicBezTo>
                  <a:pt x="101" y="101"/>
                  <a:pt x="102" y="100"/>
                  <a:pt x="102" y="99"/>
                </a:cubicBezTo>
                <a:cubicBezTo>
                  <a:pt x="106" y="92"/>
                  <a:pt x="110" y="84"/>
                  <a:pt x="113" y="77"/>
                </a:cubicBezTo>
                <a:cubicBezTo>
                  <a:pt x="113" y="76"/>
                  <a:pt x="114" y="76"/>
                  <a:pt x="114" y="75"/>
                </a:cubicBezTo>
                <a:cubicBezTo>
                  <a:pt x="117" y="68"/>
                  <a:pt x="120" y="61"/>
                  <a:pt x="123" y="55"/>
                </a:cubicBezTo>
                <a:cubicBezTo>
                  <a:pt x="124" y="54"/>
                  <a:pt x="124" y="54"/>
                  <a:pt x="124" y="53"/>
                </a:cubicBezTo>
                <a:cubicBezTo>
                  <a:pt x="125" y="50"/>
                  <a:pt x="126" y="48"/>
                  <a:pt x="128" y="45"/>
                </a:cubicBezTo>
                <a:cubicBezTo>
                  <a:pt x="128" y="45"/>
                  <a:pt x="128" y="44"/>
                  <a:pt x="128" y="44"/>
                </a:cubicBezTo>
                <a:cubicBezTo>
                  <a:pt x="129" y="41"/>
                  <a:pt x="130" y="38"/>
                  <a:pt x="132" y="35"/>
                </a:cubicBezTo>
                <a:cubicBezTo>
                  <a:pt x="132" y="35"/>
                  <a:pt x="132" y="35"/>
                  <a:pt x="132" y="35"/>
                </a:cubicBezTo>
                <a:cubicBezTo>
                  <a:pt x="133" y="32"/>
                  <a:pt x="134" y="30"/>
                  <a:pt x="135" y="27"/>
                </a:cubicBezTo>
                <a:cubicBezTo>
                  <a:pt x="135" y="27"/>
                  <a:pt x="135" y="27"/>
                  <a:pt x="135" y="26"/>
                </a:cubicBezTo>
                <a:cubicBezTo>
                  <a:pt x="136" y="24"/>
                  <a:pt x="137" y="21"/>
                  <a:pt x="138" y="19"/>
                </a:cubicBezTo>
                <a:cubicBezTo>
                  <a:pt x="138" y="18"/>
                  <a:pt x="138" y="18"/>
                  <a:pt x="139" y="17"/>
                </a:cubicBezTo>
                <a:cubicBezTo>
                  <a:pt x="139" y="14"/>
                  <a:pt x="139" y="11"/>
                  <a:pt x="138" y="9"/>
                </a:cubicBezTo>
                <a:close/>
              </a:path>
            </a:pathLst>
          </a:custGeom>
          <a:solidFill>
            <a:schemeClr val="tx2">
              <a:lumMod val="25000"/>
              <a:lumOff val="75000"/>
              <a:alpha val="62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92">
            <a:extLst>
              <a:ext uri="{FF2B5EF4-FFF2-40B4-BE49-F238E27FC236}">
                <a16:creationId xmlns:a16="http://schemas.microsoft.com/office/drawing/2014/main" id="{85FA9FA8-F5E8-F0C2-09B9-7C9ECE00064A}"/>
              </a:ext>
            </a:extLst>
          </p:cNvPr>
          <p:cNvSpPr>
            <a:spLocks/>
          </p:cNvSpPr>
          <p:nvPr/>
        </p:nvSpPr>
        <p:spPr bwMode="auto">
          <a:xfrm>
            <a:off x="14078319" y="-2187719"/>
            <a:ext cx="987142" cy="985572"/>
          </a:xfrm>
          <a:custGeom>
            <a:avLst/>
            <a:gdLst>
              <a:gd name="T0" fmla="*/ 53 w 207"/>
              <a:gd name="T1" fmla="*/ 207 h 207"/>
              <a:gd name="T2" fmla="*/ 129 w 207"/>
              <a:gd name="T3" fmla="*/ 139 h 207"/>
              <a:gd name="T4" fmla="*/ 207 w 207"/>
              <a:gd name="T5" fmla="*/ 0 h 207"/>
              <a:gd name="T6" fmla="*/ 69 w 207"/>
              <a:gd name="T7" fmla="*/ 79 h 207"/>
              <a:gd name="T8" fmla="*/ 0 w 207"/>
              <a:gd name="T9" fmla="*/ 155 h 207"/>
              <a:gd name="T10" fmla="*/ 53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3" y="207"/>
                </a:moveTo>
                <a:cubicBezTo>
                  <a:pt x="80" y="185"/>
                  <a:pt x="109" y="159"/>
                  <a:pt x="129" y="139"/>
                </a:cubicBezTo>
                <a:cubicBezTo>
                  <a:pt x="192" y="76"/>
                  <a:pt x="207" y="0"/>
                  <a:pt x="207" y="0"/>
                </a:cubicBezTo>
                <a:cubicBezTo>
                  <a:pt x="207" y="0"/>
                  <a:pt x="132" y="15"/>
                  <a:pt x="69" y="79"/>
                </a:cubicBezTo>
                <a:cubicBezTo>
                  <a:pt x="48" y="99"/>
                  <a:pt x="22" y="128"/>
                  <a:pt x="0" y="155"/>
                </a:cubicBezTo>
                <a:lnTo>
                  <a:pt x="53" y="207"/>
                </a:lnTo>
                <a:close/>
              </a:path>
            </a:pathLst>
          </a:custGeom>
          <a:gradFill>
            <a:gsLst>
              <a:gs pos="28000">
                <a:schemeClr val="accent4"/>
              </a:gs>
              <a:gs pos="71000">
                <a:schemeClr val="accent4"/>
              </a:gs>
              <a:gs pos="52000">
                <a:schemeClr val="accent2"/>
              </a:gs>
            </a:gsLst>
            <a:lin ang="30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2" name="Freeform 93">
            <a:extLst>
              <a:ext uri="{FF2B5EF4-FFF2-40B4-BE49-F238E27FC236}">
                <a16:creationId xmlns:a16="http://schemas.microsoft.com/office/drawing/2014/main" id="{9358425F-B947-277D-F3F6-D815B263BD13}"/>
              </a:ext>
            </a:extLst>
          </p:cNvPr>
          <p:cNvSpPr>
            <a:spLocks/>
          </p:cNvSpPr>
          <p:nvPr/>
        </p:nvSpPr>
        <p:spPr bwMode="auto">
          <a:xfrm>
            <a:off x="14607201" y="-2187719"/>
            <a:ext cx="458260"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1"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3" name="Freeform 94">
            <a:extLst>
              <a:ext uri="{FF2B5EF4-FFF2-40B4-BE49-F238E27FC236}">
                <a16:creationId xmlns:a16="http://schemas.microsoft.com/office/drawing/2014/main" id="{43FC45EB-6766-3D51-42FF-68198FFE4E82}"/>
              </a:ext>
            </a:extLst>
          </p:cNvPr>
          <p:cNvSpPr>
            <a:spLocks/>
          </p:cNvSpPr>
          <p:nvPr/>
        </p:nvSpPr>
        <p:spPr bwMode="auto">
          <a:xfrm>
            <a:off x="13535313" y="-1806359"/>
            <a:ext cx="528882" cy="524174"/>
          </a:xfrm>
          <a:custGeom>
            <a:avLst/>
            <a:gdLst>
              <a:gd name="T0" fmla="*/ 111 w 111"/>
              <a:gd name="T1" fmla="*/ 52 h 110"/>
              <a:gd name="T2" fmla="*/ 0 w 111"/>
              <a:gd name="T3" fmla="*/ 110 h 110"/>
              <a:gd name="T4" fmla="*/ 58 w 111"/>
              <a:gd name="T5" fmla="*/ 0 h 110"/>
              <a:gd name="T6" fmla="*/ 111 w 111"/>
              <a:gd name="T7" fmla="*/ 52 h 110"/>
            </a:gdLst>
            <a:ahLst/>
            <a:cxnLst>
              <a:cxn ang="0">
                <a:pos x="T0" y="T1"/>
              </a:cxn>
              <a:cxn ang="0">
                <a:pos x="T2" y="T3"/>
              </a:cxn>
              <a:cxn ang="0">
                <a:pos x="T4" y="T5"/>
              </a:cxn>
              <a:cxn ang="0">
                <a:pos x="T6" y="T7"/>
              </a:cxn>
            </a:cxnLst>
            <a:rect l="0" t="0" r="r" b="b"/>
            <a:pathLst>
              <a:path w="111" h="110">
                <a:moveTo>
                  <a:pt x="111" y="52"/>
                </a:moveTo>
                <a:cubicBezTo>
                  <a:pt x="52" y="95"/>
                  <a:pt x="0" y="110"/>
                  <a:pt x="0" y="110"/>
                </a:cubicBezTo>
                <a:cubicBezTo>
                  <a:pt x="0" y="110"/>
                  <a:pt x="15" y="59"/>
                  <a:pt x="58" y="0"/>
                </a:cubicBezTo>
                <a:lnTo>
                  <a:pt x="111" y="52"/>
                </a:lnTo>
                <a:close/>
              </a:path>
            </a:pathLst>
          </a:custGeom>
          <a:gradFill flip="none" rotWithShape="1">
            <a:gsLst>
              <a:gs pos="27000">
                <a:schemeClr val="bg1">
                  <a:lumMod val="75000"/>
                </a:schemeClr>
              </a:gs>
              <a:gs pos="84000">
                <a:schemeClr val="bg1">
                  <a:lumMod val="75000"/>
                </a:schemeClr>
              </a:gs>
              <a:gs pos="50000">
                <a:schemeClr val="bg1">
                  <a:lumMod val="95000"/>
                </a:schemeClr>
              </a:gs>
            </a:gsLst>
            <a:lin ang="24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95">
            <a:extLst>
              <a:ext uri="{FF2B5EF4-FFF2-40B4-BE49-F238E27FC236}">
                <a16:creationId xmlns:a16="http://schemas.microsoft.com/office/drawing/2014/main" id="{18DC6B50-164C-A10D-41B2-62358B922100}"/>
              </a:ext>
            </a:extLst>
          </p:cNvPr>
          <p:cNvSpPr>
            <a:spLocks/>
          </p:cNvSpPr>
          <p:nvPr/>
        </p:nvSpPr>
        <p:spPr bwMode="auto">
          <a:xfrm>
            <a:off x="14045362" y="-1429707"/>
            <a:ext cx="266795" cy="266795"/>
          </a:xfrm>
          <a:custGeom>
            <a:avLst/>
            <a:gdLst>
              <a:gd name="T0" fmla="*/ 0 w 56"/>
              <a:gd name="T1" fmla="*/ 17 h 56"/>
              <a:gd name="T2" fmla="*/ 39 w 56"/>
              <a:gd name="T3" fmla="*/ 56 h 56"/>
              <a:gd name="T4" fmla="*/ 56 w 56"/>
              <a:gd name="T5" fmla="*/ 44 h 56"/>
              <a:gd name="T6" fmla="*/ 11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6" y="52"/>
                  <a:pt x="50" y="50"/>
                  <a:pt x="56" y="44"/>
                </a:cubicBezTo>
                <a:cubicBezTo>
                  <a:pt x="41" y="29"/>
                  <a:pt x="26" y="15"/>
                  <a:pt x="11" y="0"/>
                </a:cubicBezTo>
                <a:cubicBezTo>
                  <a:pt x="6" y="6"/>
                  <a:pt x="3" y="9"/>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96">
            <a:extLst>
              <a:ext uri="{FF2B5EF4-FFF2-40B4-BE49-F238E27FC236}">
                <a16:creationId xmlns:a16="http://schemas.microsoft.com/office/drawing/2014/main" id="{962DF661-7177-6D9B-9B0C-1428A6EA9DED}"/>
              </a:ext>
            </a:extLst>
          </p:cNvPr>
          <p:cNvSpPr>
            <a:spLocks/>
          </p:cNvSpPr>
          <p:nvPr/>
        </p:nvSpPr>
        <p:spPr bwMode="auto">
          <a:xfrm>
            <a:off x="13459982" y="-2807624"/>
            <a:ext cx="985572" cy="985572"/>
          </a:xfrm>
          <a:custGeom>
            <a:avLst/>
            <a:gdLst>
              <a:gd name="T0" fmla="*/ 52 w 207"/>
              <a:gd name="T1" fmla="*/ 207 h 207"/>
              <a:gd name="T2" fmla="*/ 129 w 207"/>
              <a:gd name="T3" fmla="*/ 138 h 207"/>
              <a:gd name="T4" fmla="*/ 207 w 207"/>
              <a:gd name="T5" fmla="*/ 0 h 207"/>
              <a:gd name="T6" fmla="*/ 68 w 207"/>
              <a:gd name="T7" fmla="*/ 78 h 207"/>
              <a:gd name="T8" fmla="*/ 0 w 207"/>
              <a:gd name="T9" fmla="*/ 154 h 207"/>
              <a:gd name="T10" fmla="*/ 52 w 207"/>
              <a:gd name="T11" fmla="*/ 207 h 207"/>
            </a:gdLst>
            <a:ahLst/>
            <a:cxnLst>
              <a:cxn ang="0">
                <a:pos x="T0" y="T1"/>
              </a:cxn>
              <a:cxn ang="0">
                <a:pos x="T2" y="T3"/>
              </a:cxn>
              <a:cxn ang="0">
                <a:pos x="T4" y="T5"/>
              </a:cxn>
              <a:cxn ang="0">
                <a:pos x="T6" y="T7"/>
              </a:cxn>
              <a:cxn ang="0">
                <a:pos x="T8" y="T9"/>
              </a:cxn>
              <a:cxn ang="0">
                <a:pos x="T10" y="T11"/>
              </a:cxn>
            </a:cxnLst>
            <a:rect l="0" t="0" r="r" b="b"/>
            <a:pathLst>
              <a:path w="207" h="207">
                <a:moveTo>
                  <a:pt x="52" y="207"/>
                </a:moveTo>
                <a:cubicBezTo>
                  <a:pt x="80" y="185"/>
                  <a:pt x="108" y="159"/>
                  <a:pt x="129" y="138"/>
                </a:cubicBezTo>
                <a:cubicBezTo>
                  <a:pt x="192" y="75"/>
                  <a:pt x="207" y="0"/>
                  <a:pt x="207" y="0"/>
                </a:cubicBezTo>
                <a:cubicBezTo>
                  <a:pt x="207" y="0"/>
                  <a:pt x="132" y="15"/>
                  <a:pt x="68" y="78"/>
                </a:cubicBezTo>
                <a:cubicBezTo>
                  <a:pt x="48" y="98"/>
                  <a:pt x="22" y="127"/>
                  <a:pt x="0" y="154"/>
                </a:cubicBezTo>
                <a:lnTo>
                  <a:pt x="52" y="207"/>
                </a:lnTo>
                <a:close/>
              </a:path>
            </a:pathLst>
          </a:custGeom>
          <a:gradFill flip="none" rotWithShape="1">
            <a:gsLst>
              <a:gs pos="28000">
                <a:schemeClr val="accent4"/>
              </a:gs>
              <a:gs pos="71000">
                <a:schemeClr val="accent4"/>
              </a:gs>
              <a:gs pos="52000">
                <a:schemeClr val="accent2"/>
              </a:gs>
            </a:gsLst>
            <a:lin ang="30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97">
            <a:extLst>
              <a:ext uri="{FF2B5EF4-FFF2-40B4-BE49-F238E27FC236}">
                <a16:creationId xmlns:a16="http://schemas.microsoft.com/office/drawing/2014/main" id="{7420933C-6A03-DC6E-9628-09F8AD38F7CE}"/>
              </a:ext>
            </a:extLst>
          </p:cNvPr>
          <p:cNvSpPr>
            <a:spLocks/>
          </p:cNvSpPr>
          <p:nvPr/>
        </p:nvSpPr>
        <p:spPr bwMode="auto">
          <a:xfrm>
            <a:off x="13988865" y="-2807624"/>
            <a:ext cx="456691" cy="456691"/>
          </a:xfrm>
          <a:custGeom>
            <a:avLst/>
            <a:gdLst>
              <a:gd name="T0" fmla="*/ 53 w 96"/>
              <a:gd name="T1" fmla="*/ 96 h 96"/>
              <a:gd name="T2" fmla="*/ 96 w 96"/>
              <a:gd name="T3" fmla="*/ 0 h 96"/>
              <a:gd name="T4" fmla="*/ 0 w 96"/>
              <a:gd name="T5" fmla="*/ 43 h 96"/>
              <a:gd name="T6" fmla="*/ 53 w 96"/>
              <a:gd name="T7" fmla="*/ 96 h 96"/>
            </a:gdLst>
            <a:ahLst/>
            <a:cxnLst>
              <a:cxn ang="0">
                <a:pos x="T0" y="T1"/>
              </a:cxn>
              <a:cxn ang="0">
                <a:pos x="T2" y="T3"/>
              </a:cxn>
              <a:cxn ang="0">
                <a:pos x="T4" y="T5"/>
              </a:cxn>
              <a:cxn ang="0">
                <a:pos x="T6" y="T7"/>
              </a:cxn>
            </a:cxnLst>
            <a:rect l="0" t="0" r="r" b="b"/>
            <a:pathLst>
              <a:path w="96" h="96">
                <a:moveTo>
                  <a:pt x="53" y="96"/>
                </a:moveTo>
                <a:cubicBezTo>
                  <a:pt x="87" y="46"/>
                  <a:pt x="96" y="0"/>
                  <a:pt x="96" y="0"/>
                </a:cubicBezTo>
                <a:cubicBezTo>
                  <a:pt x="96" y="0"/>
                  <a:pt x="50" y="9"/>
                  <a:pt x="0" y="43"/>
                </a:cubicBezTo>
                <a:lnTo>
                  <a:pt x="53" y="96"/>
                </a:ln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7" name="Freeform 98">
            <a:extLst>
              <a:ext uri="{FF2B5EF4-FFF2-40B4-BE49-F238E27FC236}">
                <a16:creationId xmlns:a16="http://schemas.microsoft.com/office/drawing/2014/main" id="{5A190FE3-D3CF-D6CB-25B5-6C84A429A082}"/>
              </a:ext>
            </a:extLst>
          </p:cNvPr>
          <p:cNvSpPr>
            <a:spLocks/>
          </p:cNvSpPr>
          <p:nvPr/>
        </p:nvSpPr>
        <p:spPr bwMode="auto">
          <a:xfrm>
            <a:off x="13420748" y="-2054321"/>
            <a:ext cx="266795" cy="266795"/>
          </a:xfrm>
          <a:custGeom>
            <a:avLst/>
            <a:gdLst>
              <a:gd name="T0" fmla="*/ 0 w 56"/>
              <a:gd name="T1" fmla="*/ 17 h 56"/>
              <a:gd name="T2" fmla="*/ 39 w 56"/>
              <a:gd name="T3" fmla="*/ 56 h 56"/>
              <a:gd name="T4" fmla="*/ 56 w 56"/>
              <a:gd name="T5" fmla="*/ 45 h 56"/>
              <a:gd name="T6" fmla="*/ 12 w 56"/>
              <a:gd name="T7" fmla="*/ 0 h 56"/>
              <a:gd name="T8" fmla="*/ 0 w 56"/>
              <a:gd name="T9" fmla="*/ 17 h 56"/>
            </a:gdLst>
            <a:ahLst/>
            <a:cxnLst>
              <a:cxn ang="0">
                <a:pos x="T0" y="T1"/>
              </a:cxn>
              <a:cxn ang="0">
                <a:pos x="T2" y="T3"/>
              </a:cxn>
              <a:cxn ang="0">
                <a:pos x="T4" y="T5"/>
              </a:cxn>
              <a:cxn ang="0">
                <a:pos x="T6" y="T7"/>
              </a:cxn>
              <a:cxn ang="0">
                <a:pos x="T8" y="T9"/>
              </a:cxn>
            </a:cxnLst>
            <a:rect l="0" t="0" r="r" b="b"/>
            <a:pathLst>
              <a:path w="56" h="56">
                <a:moveTo>
                  <a:pt x="0" y="17"/>
                </a:moveTo>
                <a:cubicBezTo>
                  <a:pt x="13" y="30"/>
                  <a:pt x="26" y="43"/>
                  <a:pt x="39" y="56"/>
                </a:cubicBezTo>
                <a:cubicBezTo>
                  <a:pt x="47" y="53"/>
                  <a:pt x="51" y="50"/>
                  <a:pt x="56" y="45"/>
                </a:cubicBezTo>
                <a:cubicBezTo>
                  <a:pt x="41" y="30"/>
                  <a:pt x="27" y="15"/>
                  <a:pt x="12" y="0"/>
                </a:cubicBezTo>
                <a:cubicBezTo>
                  <a:pt x="6" y="6"/>
                  <a:pt x="4" y="10"/>
                  <a:pt x="0" y="17"/>
                </a:cubicBezTo>
                <a:close/>
              </a:path>
            </a:pathLst>
          </a:custGeom>
          <a:gradFill>
            <a:gsLst>
              <a:gs pos="27000">
                <a:schemeClr val="bg1">
                  <a:lumMod val="75000"/>
                </a:schemeClr>
              </a:gs>
              <a:gs pos="84000">
                <a:schemeClr val="bg1">
                  <a:lumMod val="75000"/>
                </a:schemeClr>
              </a:gs>
              <a:gs pos="50000">
                <a:schemeClr val="bg1">
                  <a:lumMod val="95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8" name="Freeform 99">
            <a:extLst>
              <a:ext uri="{FF2B5EF4-FFF2-40B4-BE49-F238E27FC236}">
                <a16:creationId xmlns:a16="http://schemas.microsoft.com/office/drawing/2014/main" id="{8AE45738-7558-5B18-4D65-2A9F5E95AE57}"/>
              </a:ext>
            </a:extLst>
          </p:cNvPr>
          <p:cNvSpPr>
            <a:spLocks/>
          </p:cNvSpPr>
          <p:nvPr/>
        </p:nvSpPr>
        <p:spPr bwMode="auto">
          <a:xfrm>
            <a:off x="14855164" y="-3118362"/>
            <a:ext cx="519466" cy="519466"/>
          </a:xfrm>
          <a:custGeom>
            <a:avLst/>
            <a:gdLst>
              <a:gd name="T0" fmla="*/ 89 w 109"/>
              <a:gd name="T1" fmla="*/ 89 h 109"/>
              <a:gd name="T2" fmla="*/ 19 w 109"/>
              <a:gd name="T3" fmla="*/ 89 h 109"/>
              <a:gd name="T4" fmla="*/ 19 w 109"/>
              <a:gd name="T5" fmla="*/ 19 h 109"/>
              <a:gd name="T6" fmla="*/ 89 w 109"/>
              <a:gd name="T7" fmla="*/ 19 h 109"/>
              <a:gd name="T8" fmla="*/ 89 w 109"/>
              <a:gd name="T9" fmla="*/ 89 h 109"/>
            </a:gdLst>
            <a:ahLst/>
            <a:cxnLst>
              <a:cxn ang="0">
                <a:pos x="T0" y="T1"/>
              </a:cxn>
              <a:cxn ang="0">
                <a:pos x="T2" y="T3"/>
              </a:cxn>
              <a:cxn ang="0">
                <a:pos x="T4" y="T5"/>
              </a:cxn>
              <a:cxn ang="0">
                <a:pos x="T6" y="T7"/>
              </a:cxn>
              <a:cxn ang="0">
                <a:pos x="T8" y="T9"/>
              </a:cxn>
            </a:cxnLst>
            <a:rect l="0" t="0" r="r" b="b"/>
            <a:pathLst>
              <a:path w="109" h="109">
                <a:moveTo>
                  <a:pt x="89" y="89"/>
                </a:moveTo>
                <a:cubicBezTo>
                  <a:pt x="70" y="109"/>
                  <a:pt x="38" y="109"/>
                  <a:pt x="19" y="89"/>
                </a:cubicBezTo>
                <a:cubicBezTo>
                  <a:pt x="0" y="70"/>
                  <a:pt x="0" y="39"/>
                  <a:pt x="19" y="19"/>
                </a:cubicBezTo>
                <a:cubicBezTo>
                  <a:pt x="38" y="0"/>
                  <a:pt x="70" y="0"/>
                  <a:pt x="89" y="19"/>
                </a:cubicBezTo>
                <a:cubicBezTo>
                  <a:pt x="109" y="39"/>
                  <a:pt x="109" y="70"/>
                  <a:pt x="89" y="89"/>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Freeform 100">
            <a:extLst>
              <a:ext uri="{FF2B5EF4-FFF2-40B4-BE49-F238E27FC236}">
                <a16:creationId xmlns:a16="http://schemas.microsoft.com/office/drawing/2014/main" id="{EECE0C0E-AC3F-EF56-80B8-6E6BC8F61E52}"/>
              </a:ext>
            </a:extLst>
          </p:cNvPr>
          <p:cNvSpPr>
            <a:spLocks/>
          </p:cNvSpPr>
          <p:nvPr/>
        </p:nvSpPr>
        <p:spPr bwMode="auto">
          <a:xfrm>
            <a:off x="14878704" y="-3094822"/>
            <a:ext cx="467676" cy="467676"/>
          </a:xfrm>
          <a:custGeom>
            <a:avLst/>
            <a:gdLst>
              <a:gd name="T0" fmla="*/ 81 w 98"/>
              <a:gd name="T1" fmla="*/ 81 h 98"/>
              <a:gd name="T2" fmla="*/ 18 w 98"/>
              <a:gd name="T3" fmla="*/ 81 h 98"/>
              <a:gd name="T4" fmla="*/ 18 w 98"/>
              <a:gd name="T5" fmla="*/ 18 h 98"/>
              <a:gd name="T6" fmla="*/ 81 w 98"/>
              <a:gd name="T7" fmla="*/ 18 h 98"/>
              <a:gd name="T8" fmla="*/ 81 w 98"/>
              <a:gd name="T9" fmla="*/ 81 h 98"/>
            </a:gdLst>
            <a:ahLst/>
            <a:cxnLst>
              <a:cxn ang="0">
                <a:pos x="T0" y="T1"/>
              </a:cxn>
              <a:cxn ang="0">
                <a:pos x="T2" y="T3"/>
              </a:cxn>
              <a:cxn ang="0">
                <a:pos x="T4" y="T5"/>
              </a:cxn>
              <a:cxn ang="0">
                <a:pos x="T6" y="T7"/>
              </a:cxn>
              <a:cxn ang="0">
                <a:pos x="T8" y="T9"/>
              </a:cxn>
            </a:cxnLst>
            <a:rect l="0" t="0" r="r" b="b"/>
            <a:pathLst>
              <a:path w="98" h="98">
                <a:moveTo>
                  <a:pt x="81" y="81"/>
                </a:moveTo>
                <a:cubicBezTo>
                  <a:pt x="63" y="98"/>
                  <a:pt x="35" y="98"/>
                  <a:pt x="18" y="81"/>
                </a:cubicBezTo>
                <a:cubicBezTo>
                  <a:pt x="0" y="63"/>
                  <a:pt x="0" y="35"/>
                  <a:pt x="18" y="18"/>
                </a:cubicBezTo>
                <a:cubicBezTo>
                  <a:pt x="35" y="0"/>
                  <a:pt x="63" y="0"/>
                  <a:pt x="81" y="18"/>
                </a:cubicBezTo>
                <a:cubicBezTo>
                  <a:pt x="98" y="35"/>
                  <a:pt x="98" y="63"/>
                  <a:pt x="81"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0" name="Freeform 101">
            <a:extLst>
              <a:ext uri="{FF2B5EF4-FFF2-40B4-BE49-F238E27FC236}">
                <a16:creationId xmlns:a16="http://schemas.microsoft.com/office/drawing/2014/main" id="{F37AD771-BAEF-3183-4FDD-9CB090E283BC}"/>
              </a:ext>
            </a:extLst>
          </p:cNvPr>
          <p:cNvSpPr>
            <a:spLocks/>
          </p:cNvSpPr>
          <p:nvPr/>
        </p:nvSpPr>
        <p:spPr bwMode="auto">
          <a:xfrm>
            <a:off x="14888120" y="-3085405"/>
            <a:ext cx="453552" cy="453552"/>
          </a:xfrm>
          <a:custGeom>
            <a:avLst/>
            <a:gdLst>
              <a:gd name="T0" fmla="*/ 78 w 95"/>
              <a:gd name="T1" fmla="*/ 78 h 95"/>
              <a:gd name="T2" fmla="*/ 17 w 95"/>
              <a:gd name="T3" fmla="*/ 78 h 95"/>
              <a:gd name="T4" fmla="*/ 17 w 95"/>
              <a:gd name="T5" fmla="*/ 17 h 95"/>
              <a:gd name="T6" fmla="*/ 78 w 95"/>
              <a:gd name="T7" fmla="*/ 17 h 95"/>
              <a:gd name="T8" fmla="*/ 78 w 95"/>
              <a:gd name="T9" fmla="*/ 78 h 95"/>
            </a:gdLst>
            <a:ahLst/>
            <a:cxnLst>
              <a:cxn ang="0">
                <a:pos x="T0" y="T1"/>
              </a:cxn>
              <a:cxn ang="0">
                <a:pos x="T2" y="T3"/>
              </a:cxn>
              <a:cxn ang="0">
                <a:pos x="T4" y="T5"/>
              </a:cxn>
              <a:cxn ang="0">
                <a:pos x="T6" y="T7"/>
              </a:cxn>
              <a:cxn ang="0">
                <a:pos x="T8" y="T9"/>
              </a:cxn>
            </a:cxnLst>
            <a:rect l="0" t="0" r="r" b="b"/>
            <a:pathLst>
              <a:path w="95" h="95">
                <a:moveTo>
                  <a:pt x="78" y="78"/>
                </a:moveTo>
                <a:cubicBezTo>
                  <a:pt x="61" y="95"/>
                  <a:pt x="34" y="95"/>
                  <a:pt x="17" y="78"/>
                </a:cubicBezTo>
                <a:cubicBezTo>
                  <a:pt x="0" y="61"/>
                  <a:pt x="0" y="34"/>
                  <a:pt x="17" y="17"/>
                </a:cubicBezTo>
                <a:cubicBezTo>
                  <a:pt x="34" y="0"/>
                  <a:pt x="61" y="0"/>
                  <a:pt x="78" y="17"/>
                </a:cubicBezTo>
                <a:cubicBezTo>
                  <a:pt x="95" y="34"/>
                  <a:pt x="95" y="61"/>
                  <a:pt x="78" y="7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1" name="Freeform 102">
            <a:extLst>
              <a:ext uri="{FF2B5EF4-FFF2-40B4-BE49-F238E27FC236}">
                <a16:creationId xmlns:a16="http://schemas.microsoft.com/office/drawing/2014/main" id="{E9C9376F-037E-ADC2-4FB7-A27414E582A6}"/>
              </a:ext>
            </a:extLst>
          </p:cNvPr>
          <p:cNvSpPr>
            <a:spLocks/>
          </p:cNvSpPr>
          <p:nvPr/>
        </p:nvSpPr>
        <p:spPr bwMode="auto">
          <a:xfrm>
            <a:off x="14936771" y="-3032046"/>
            <a:ext cx="353111" cy="348403"/>
          </a:xfrm>
          <a:custGeom>
            <a:avLst/>
            <a:gdLst>
              <a:gd name="T0" fmla="*/ 61 w 74"/>
              <a:gd name="T1" fmla="*/ 60 h 73"/>
              <a:gd name="T2" fmla="*/ 14 w 74"/>
              <a:gd name="T3" fmla="*/ 60 h 73"/>
              <a:gd name="T4" fmla="*/ 14 w 74"/>
              <a:gd name="T5" fmla="*/ 13 h 73"/>
              <a:gd name="T6" fmla="*/ 61 w 74"/>
              <a:gd name="T7" fmla="*/ 13 h 73"/>
              <a:gd name="T8" fmla="*/ 61 w 74"/>
              <a:gd name="T9" fmla="*/ 60 h 73"/>
            </a:gdLst>
            <a:ahLst/>
            <a:cxnLst>
              <a:cxn ang="0">
                <a:pos x="T0" y="T1"/>
              </a:cxn>
              <a:cxn ang="0">
                <a:pos x="T2" y="T3"/>
              </a:cxn>
              <a:cxn ang="0">
                <a:pos x="T4" y="T5"/>
              </a:cxn>
              <a:cxn ang="0">
                <a:pos x="T6" y="T7"/>
              </a:cxn>
              <a:cxn ang="0">
                <a:pos x="T8" y="T9"/>
              </a:cxn>
            </a:cxnLst>
            <a:rect l="0" t="0" r="r" b="b"/>
            <a:pathLst>
              <a:path w="74" h="73">
                <a:moveTo>
                  <a:pt x="61" y="60"/>
                </a:moveTo>
                <a:cubicBezTo>
                  <a:pt x="48" y="73"/>
                  <a:pt x="27" y="73"/>
                  <a:pt x="14" y="60"/>
                </a:cubicBezTo>
                <a:cubicBezTo>
                  <a:pt x="0" y="47"/>
                  <a:pt x="0" y="26"/>
                  <a:pt x="14" y="13"/>
                </a:cubicBezTo>
                <a:cubicBezTo>
                  <a:pt x="27" y="0"/>
                  <a:pt x="48" y="0"/>
                  <a:pt x="61" y="13"/>
                </a:cubicBezTo>
                <a:cubicBezTo>
                  <a:pt x="74" y="26"/>
                  <a:pt x="74" y="47"/>
                  <a:pt x="61" y="6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2" name="Freeform 103">
            <a:extLst>
              <a:ext uri="{FF2B5EF4-FFF2-40B4-BE49-F238E27FC236}">
                <a16:creationId xmlns:a16="http://schemas.microsoft.com/office/drawing/2014/main" id="{5AFFF014-7B86-800C-9D78-2B06ABBA57F3}"/>
              </a:ext>
            </a:extLst>
          </p:cNvPr>
          <p:cNvSpPr>
            <a:spLocks/>
          </p:cNvSpPr>
          <p:nvPr/>
        </p:nvSpPr>
        <p:spPr bwMode="auto">
          <a:xfrm>
            <a:off x="14950895" y="-3022630"/>
            <a:ext cx="323293" cy="329570"/>
          </a:xfrm>
          <a:custGeom>
            <a:avLst/>
            <a:gdLst>
              <a:gd name="T0" fmla="*/ 56 w 68"/>
              <a:gd name="T1" fmla="*/ 56 h 69"/>
              <a:gd name="T2" fmla="*/ 12 w 68"/>
              <a:gd name="T3" fmla="*/ 56 h 69"/>
              <a:gd name="T4" fmla="*/ 12 w 68"/>
              <a:gd name="T5" fmla="*/ 12 h 69"/>
              <a:gd name="T6" fmla="*/ 56 w 68"/>
              <a:gd name="T7" fmla="*/ 12 h 69"/>
              <a:gd name="T8" fmla="*/ 56 w 68"/>
              <a:gd name="T9" fmla="*/ 56 h 69"/>
            </a:gdLst>
            <a:ahLst/>
            <a:cxnLst>
              <a:cxn ang="0">
                <a:pos x="T0" y="T1"/>
              </a:cxn>
              <a:cxn ang="0">
                <a:pos x="T2" y="T3"/>
              </a:cxn>
              <a:cxn ang="0">
                <a:pos x="T4" y="T5"/>
              </a:cxn>
              <a:cxn ang="0">
                <a:pos x="T6" y="T7"/>
              </a:cxn>
              <a:cxn ang="0">
                <a:pos x="T8" y="T9"/>
              </a:cxn>
            </a:cxnLst>
            <a:rect l="0" t="0" r="r" b="b"/>
            <a:pathLst>
              <a:path w="68" h="69">
                <a:moveTo>
                  <a:pt x="56" y="56"/>
                </a:moveTo>
                <a:cubicBezTo>
                  <a:pt x="44" y="69"/>
                  <a:pt x="24" y="69"/>
                  <a:pt x="12" y="56"/>
                </a:cubicBezTo>
                <a:cubicBezTo>
                  <a:pt x="0" y="44"/>
                  <a:pt x="0" y="24"/>
                  <a:pt x="12" y="12"/>
                </a:cubicBezTo>
                <a:cubicBezTo>
                  <a:pt x="24" y="0"/>
                  <a:pt x="44" y="0"/>
                  <a:pt x="56" y="12"/>
                </a:cubicBezTo>
                <a:cubicBezTo>
                  <a:pt x="68" y="24"/>
                  <a:pt x="68" y="44"/>
                  <a:pt x="56"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3" name="Freeform 104">
            <a:extLst>
              <a:ext uri="{FF2B5EF4-FFF2-40B4-BE49-F238E27FC236}">
                <a16:creationId xmlns:a16="http://schemas.microsoft.com/office/drawing/2014/main" id="{5B0D3B6F-4CB4-A4D7-C456-A3905C4ADAA6}"/>
              </a:ext>
            </a:extLst>
          </p:cNvPr>
          <p:cNvSpPr>
            <a:spLocks noEditPoints="1"/>
          </p:cNvSpPr>
          <p:nvPr/>
        </p:nvSpPr>
        <p:spPr bwMode="auto">
          <a:xfrm>
            <a:off x="15217690" y="-2966132"/>
            <a:ext cx="0" cy="210297"/>
          </a:xfrm>
          <a:custGeom>
            <a:avLst/>
            <a:gdLst>
              <a:gd name="T0" fmla="*/ 44 h 44"/>
              <a:gd name="T1" fmla="*/ 44 h 44"/>
              <a:gd name="T2" fmla="*/ 44 h 44"/>
              <a:gd name="T3" fmla="*/ 44 h 44"/>
              <a:gd name="T4" fmla="*/ 44 h 44"/>
              <a:gd name="T5" fmla="*/ 44 h 44"/>
              <a:gd name="T6" fmla="*/ 44 h 44"/>
              <a:gd name="T7" fmla="*/ 44 h 44"/>
              <a:gd name="T8" fmla="*/ 44 h 44"/>
              <a:gd name="T9" fmla="*/ 0 h 44"/>
              <a:gd name="T10" fmla="*/ 0 h 44"/>
              <a:gd name="T11" fmla="*/ 0 h 44"/>
              <a:gd name="T12" fmla="*/ 0 h 44"/>
              <a:gd name="T13" fmla="*/ 0 h 44"/>
              <a:gd name="T14" fmla="*/ 0 h 44"/>
              <a:gd name="T15" fmla="*/ 0 h 4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Lst>
            <a:rect l="0" t="0" r="r" b="b"/>
            <a:pathLst>
              <a:path h="44">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44"/>
                </a:moveTo>
                <a:cubicBezTo>
                  <a:pt x="0" y="44"/>
                  <a:pt x="0" y="44"/>
                  <a:pt x="0" y="44"/>
                </a:cubicBezTo>
                <a:cubicBezTo>
                  <a:pt x="0" y="44"/>
                  <a:pt x="0" y="44"/>
                  <a:pt x="0" y="44"/>
                </a:cubicBezTo>
                <a:moveTo>
                  <a:pt x="0" y="0"/>
                </a:moveTo>
                <a:cubicBezTo>
                  <a:pt x="0" y="0"/>
                  <a:pt x="0" y="0"/>
                  <a:pt x="0" y="0"/>
                </a:cubicBez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4" name="Freeform 105">
            <a:extLst>
              <a:ext uri="{FF2B5EF4-FFF2-40B4-BE49-F238E27FC236}">
                <a16:creationId xmlns:a16="http://schemas.microsoft.com/office/drawing/2014/main" id="{F477CC16-A059-CD81-125B-53D3271D0611}"/>
              </a:ext>
            </a:extLst>
          </p:cNvPr>
          <p:cNvSpPr>
            <a:spLocks noEditPoints="1"/>
          </p:cNvSpPr>
          <p:nvPr/>
        </p:nvSpPr>
        <p:spPr bwMode="auto">
          <a:xfrm>
            <a:off x="15037212" y="-3008505"/>
            <a:ext cx="180479" cy="295044"/>
          </a:xfrm>
          <a:custGeom>
            <a:avLst/>
            <a:gdLst>
              <a:gd name="T0" fmla="*/ 31 w 38"/>
              <a:gd name="T1" fmla="*/ 4 h 62"/>
              <a:gd name="T2" fmla="*/ 31 w 38"/>
              <a:gd name="T3" fmla="*/ 59 h 62"/>
              <a:gd name="T4" fmla="*/ 38 w 38"/>
              <a:gd name="T5" fmla="*/ 53 h 62"/>
              <a:gd name="T6" fmla="*/ 38 w 38"/>
              <a:gd name="T7" fmla="*/ 53 h 62"/>
              <a:gd name="T8" fmla="*/ 38 w 38"/>
              <a:gd name="T9" fmla="*/ 53 h 62"/>
              <a:gd name="T10" fmla="*/ 38 w 38"/>
              <a:gd name="T11" fmla="*/ 53 h 62"/>
              <a:gd name="T12" fmla="*/ 38 w 38"/>
              <a:gd name="T13" fmla="*/ 53 h 62"/>
              <a:gd name="T14" fmla="*/ 38 w 38"/>
              <a:gd name="T15" fmla="*/ 53 h 62"/>
              <a:gd name="T16" fmla="*/ 38 w 38"/>
              <a:gd name="T17" fmla="*/ 9 h 62"/>
              <a:gd name="T18" fmla="*/ 38 w 38"/>
              <a:gd name="T19" fmla="*/ 9 h 62"/>
              <a:gd name="T20" fmla="*/ 38 w 38"/>
              <a:gd name="T21" fmla="*/ 9 h 62"/>
              <a:gd name="T22" fmla="*/ 38 w 38"/>
              <a:gd name="T23" fmla="*/ 9 h 62"/>
              <a:gd name="T24" fmla="*/ 38 w 38"/>
              <a:gd name="T25" fmla="*/ 9 h 62"/>
              <a:gd name="T26" fmla="*/ 38 w 38"/>
              <a:gd name="T27" fmla="*/ 9 h 62"/>
              <a:gd name="T28" fmla="*/ 31 w 38"/>
              <a:gd name="T29" fmla="*/ 4 h 62"/>
              <a:gd name="T30" fmla="*/ 8 w 38"/>
              <a:gd name="T31" fmla="*/ 1 h 62"/>
              <a:gd name="T32" fmla="*/ 0 w 38"/>
              <a:gd name="T33" fmla="*/ 5 h 62"/>
              <a:gd name="T34" fmla="*/ 0 w 38"/>
              <a:gd name="T35" fmla="*/ 58 h 62"/>
              <a:gd name="T36" fmla="*/ 8 w 38"/>
              <a:gd name="T37" fmla="*/ 61 h 62"/>
              <a:gd name="T38" fmla="*/ 8 w 38"/>
              <a:gd name="T39" fmla="*/ 1 h 62"/>
              <a:gd name="T40" fmla="*/ 16 w 38"/>
              <a:gd name="T41" fmla="*/ 0 h 62"/>
              <a:gd name="T42" fmla="*/ 14 w 38"/>
              <a:gd name="T43" fmla="*/ 0 h 62"/>
              <a:gd name="T44" fmla="*/ 14 w 38"/>
              <a:gd name="T45" fmla="*/ 62 h 62"/>
              <a:gd name="T46" fmla="*/ 16 w 38"/>
              <a:gd name="T47" fmla="*/ 62 h 62"/>
              <a:gd name="T48" fmla="*/ 18 w 38"/>
              <a:gd name="T49" fmla="*/ 62 h 62"/>
              <a:gd name="T50" fmla="*/ 18 w 38"/>
              <a:gd name="T51" fmla="*/ 0 h 62"/>
              <a:gd name="T52" fmla="*/ 16 w 38"/>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62">
                <a:moveTo>
                  <a:pt x="31" y="4"/>
                </a:moveTo>
                <a:cubicBezTo>
                  <a:pt x="31" y="59"/>
                  <a:pt x="31" y="59"/>
                  <a:pt x="31" y="59"/>
                </a:cubicBezTo>
                <a:cubicBezTo>
                  <a:pt x="34" y="57"/>
                  <a:pt x="36" y="56"/>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53"/>
                  <a:pt x="38" y="53"/>
                  <a:pt x="38" y="53"/>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8" y="9"/>
                  <a:pt x="38" y="9"/>
                  <a:pt x="38" y="9"/>
                </a:cubicBezTo>
                <a:cubicBezTo>
                  <a:pt x="36" y="7"/>
                  <a:pt x="34" y="5"/>
                  <a:pt x="31" y="4"/>
                </a:cubicBezTo>
                <a:moveTo>
                  <a:pt x="8" y="1"/>
                </a:moveTo>
                <a:cubicBezTo>
                  <a:pt x="5" y="2"/>
                  <a:pt x="2" y="3"/>
                  <a:pt x="0" y="5"/>
                </a:cubicBezTo>
                <a:cubicBezTo>
                  <a:pt x="0" y="58"/>
                  <a:pt x="0" y="58"/>
                  <a:pt x="0" y="58"/>
                </a:cubicBezTo>
                <a:cubicBezTo>
                  <a:pt x="2" y="59"/>
                  <a:pt x="5" y="60"/>
                  <a:pt x="8" y="61"/>
                </a:cubicBezTo>
                <a:cubicBezTo>
                  <a:pt x="8" y="1"/>
                  <a:pt x="8" y="1"/>
                  <a:pt x="8" y="1"/>
                </a:cubicBezTo>
                <a:moveTo>
                  <a:pt x="16" y="0"/>
                </a:moveTo>
                <a:cubicBezTo>
                  <a:pt x="16" y="0"/>
                  <a:pt x="15" y="0"/>
                  <a:pt x="14" y="0"/>
                </a:cubicBezTo>
                <a:cubicBezTo>
                  <a:pt x="14" y="62"/>
                  <a:pt x="14" y="62"/>
                  <a:pt x="14" y="62"/>
                </a:cubicBezTo>
                <a:cubicBezTo>
                  <a:pt x="15" y="62"/>
                  <a:pt x="16" y="62"/>
                  <a:pt x="16" y="62"/>
                </a:cubicBezTo>
                <a:cubicBezTo>
                  <a:pt x="17" y="62"/>
                  <a:pt x="18" y="62"/>
                  <a:pt x="18" y="62"/>
                </a:cubicBezTo>
                <a:cubicBezTo>
                  <a:pt x="18" y="0"/>
                  <a:pt x="18" y="0"/>
                  <a:pt x="18" y="0"/>
                </a:cubicBezTo>
                <a:cubicBezTo>
                  <a:pt x="18" y="0"/>
                  <a:pt x="17" y="0"/>
                  <a:pt x="16"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5" name="Freeform 106">
            <a:extLst>
              <a:ext uri="{FF2B5EF4-FFF2-40B4-BE49-F238E27FC236}">
                <a16:creationId xmlns:a16="http://schemas.microsoft.com/office/drawing/2014/main" id="{664CD456-A6DC-8A3C-6E7F-6F2E7FACC676}"/>
              </a:ext>
            </a:extLst>
          </p:cNvPr>
          <p:cNvSpPr>
            <a:spLocks/>
          </p:cNvSpPr>
          <p:nvPr/>
        </p:nvSpPr>
        <p:spPr bwMode="auto">
          <a:xfrm>
            <a:off x="15227107" y="-3003798"/>
            <a:ext cx="28249" cy="28249"/>
          </a:xfrm>
          <a:custGeom>
            <a:avLst/>
            <a:gdLst>
              <a:gd name="T0" fmla="*/ 5 w 6"/>
              <a:gd name="T1" fmla="*/ 5 h 6"/>
              <a:gd name="T2" fmla="*/ 1 w 6"/>
              <a:gd name="T3" fmla="*/ 5 h 6"/>
              <a:gd name="T4" fmla="*/ 1 w 6"/>
              <a:gd name="T5" fmla="*/ 1 h 6"/>
              <a:gd name="T6" fmla="*/ 5 w 6"/>
              <a:gd name="T7" fmla="*/ 1 h 6"/>
              <a:gd name="T8" fmla="*/ 5 w 6"/>
              <a:gd name="T9" fmla="*/ 5 h 6"/>
            </a:gdLst>
            <a:ahLst/>
            <a:cxnLst>
              <a:cxn ang="0">
                <a:pos x="T0" y="T1"/>
              </a:cxn>
              <a:cxn ang="0">
                <a:pos x="T2" y="T3"/>
              </a:cxn>
              <a:cxn ang="0">
                <a:pos x="T4" y="T5"/>
              </a:cxn>
              <a:cxn ang="0">
                <a:pos x="T6" y="T7"/>
              </a:cxn>
              <a:cxn ang="0">
                <a:pos x="T8" y="T9"/>
              </a:cxn>
            </a:cxnLst>
            <a:rect l="0" t="0" r="r" b="b"/>
            <a:pathLst>
              <a:path w="6" h="6">
                <a:moveTo>
                  <a:pt x="5" y="5"/>
                </a:moveTo>
                <a:cubicBezTo>
                  <a:pt x="4" y="6"/>
                  <a:pt x="2" y="6"/>
                  <a:pt x="1" y="5"/>
                </a:cubicBezTo>
                <a:cubicBezTo>
                  <a:pt x="0" y="4"/>
                  <a:pt x="0" y="2"/>
                  <a:pt x="1" y="1"/>
                </a:cubicBezTo>
                <a:cubicBezTo>
                  <a:pt x="2" y="0"/>
                  <a:pt x="4" y="0"/>
                  <a:pt x="5" y="1"/>
                </a:cubicBezTo>
                <a:cubicBezTo>
                  <a:pt x="6" y="2"/>
                  <a:pt x="6" y="4"/>
                  <a:pt x="5"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6" name="Oval 107">
            <a:extLst>
              <a:ext uri="{FF2B5EF4-FFF2-40B4-BE49-F238E27FC236}">
                <a16:creationId xmlns:a16="http://schemas.microsoft.com/office/drawing/2014/main" id="{DDDBE444-A4B5-5837-C252-EE697ACC9E9B}"/>
              </a:ext>
            </a:extLst>
          </p:cNvPr>
          <p:cNvSpPr>
            <a:spLocks noChangeArrowheads="1"/>
          </p:cNvSpPr>
          <p:nvPr/>
        </p:nvSpPr>
        <p:spPr bwMode="auto">
          <a:xfrm>
            <a:off x="15283604" y="-2870400"/>
            <a:ext cx="25110"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7" name="Freeform 108">
            <a:extLst>
              <a:ext uri="{FF2B5EF4-FFF2-40B4-BE49-F238E27FC236}">
                <a16:creationId xmlns:a16="http://schemas.microsoft.com/office/drawing/2014/main" id="{72A3A44F-F722-9F54-D48D-480BA826C8B2}"/>
              </a:ext>
            </a:extLst>
          </p:cNvPr>
          <p:cNvSpPr>
            <a:spLocks/>
          </p:cNvSpPr>
          <p:nvPr/>
        </p:nvSpPr>
        <p:spPr bwMode="auto">
          <a:xfrm>
            <a:off x="15227107" y="-2746419"/>
            <a:ext cx="28249" cy="28249"/>
          </a:xfrm>
          <a:custGeom>
            <a:avLst/>
            <a:gdLst>
              <a:gd name="T0" fmla="*/ 1 w 6"/>
              <a:gd name="T1" fmla="*/ 5 h 6"/>
              <a:gd name="T2" fmla="*/ 1 w 6"/>
              <a:gd name="T3" fmla="*/ 1 h 6"/>
              <a:gd name="T4" fmla="*/ 5 w 6"/>
              <a:gd name="T5" fmla="*/ 1 h 6"/>
              <a:gd name="T6" fmla="*/ 5 w 6"/>
              <a:gd name="T7" fmla="*/ 5 h 6"/>
              <a:gd name="T8" fmla="*/ 1 w 6"/>
              <a:gd name="T9" fmla="*/ 5 h 6"/>
            </a:gdLst>
            <a:ahLst/>
            <a:cxnLst>
              <a:cxn ang="0">
                <a:pos x="T0" y="T1"/>
              </a:cxn>
              <a:cxn ang="0">
                <a:pos x="T2" y="T3"/>
              </a:cxn>
              <a:cxn ang="0">
                <a:pos x="T4" y="T5"/>
              </a:cxn>
              <a:cxn ang="0">
                <a:pos x="T6" y="T7"/>
              </a:cxn>
              <a:cxn ang="0">
                <a:pos x="T8" y="T9"/>
              </a:cxn>
            </a:cxnLst>
            <a:rect l="0" t="0" r="r" b="b"/>
            <a:pathLst>
              <a:path w="6" h="6">
                <a:moveTo>
                  <a:pt x="1" y="5"/>
                </a:moveTo>
                <a:cubicBezTo>
                  <a:pt x="0" y="4"/>
                  <a:pt x="0" y="2"/>
                  <a:pt x="1" y="1"/>
                </a:cubicBezTo>
                <a:cubicBezTo>
                  <a:pt x="2" y="0"/>
                  <a:pt x="4" y="0"/>
                  <a:pt x="5" y="1"/>
                </a:cubicBezTo>
                <a:cubicBezTo>
                  <a:pt x="6" y="2"/>
                  <a:pt x="6" y="4"/>
                  <a:pt x="5" y="5"/>
                </a:cubicBezTo>
                <a:cubicBezTo>
                  <a:pt x="4"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8" name="Oval 109">
            <a:extLst>
              <a:ext uri="{FF2B5EF4-FFF2-40B4-BE49-F238E27FC236}">
                <a16:creationId xmlns:a16="http://schemas.microsoft.com/office/drawing/2014/main" id="{00CF6D26-27D6-CE64-84F7-FCE7D7B4F8C7}"/>
              </a:ext>
            </a:extLst>
          </p:cNvPr>
          <p:cNvSpPr>
            <a:spLocks noChangeArrowheads="1"/>
          </p:cNvSpPr>
          <p:nvPr/>
        </p:nvSpPr>
        <p:spPr bwMode="auto">
          <a:xfrm>
            <a:off x="15103126" y="-2688351"/>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Freeform 110">
            <a:extLst>
              <a:ext uri="{FF2B5EF4-FFF2-40B4-BE49-F238E27FC236}">
                <a16:creationId xmlns:a16="http://schemas.microsoft.com/office/drawing/2014/main" id="{933200DC-C11F-8482-676D-0C3A5D51197C}"/>
              </a:ext>
            </a:extLst>
          </p:cNvPr>
          <p:cNvSpPr>
            <a:spLocks/>
          </p:cNvSpPr>
          <p:nvPr/>
        </p:nvSpPr>
        <p:spPr bwMode="auto">
          <a:xfrm>
            <a:off x="14969728" y="-2746419"/>
            <a:ext cx="28249" cy="28249"/>
          </a:xfrm>
          <a:custGeom>
            <a:avLst/>
            <a:gdLst>
              <a:gd name="T0" fmla="*/ 1 w 6"/>
              <a:gd name="T1" fmla="*/ 1 h 6"/>
              <a:gd name="T2" fmla="*/ 5 w 6"/>
              <a:gd name="T3" fmla="*/ 1 h 6"/>
              <a:gd name="T4" fmla="*/ 5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4" y="0"/>
                  <a:pt x="5" y="1"/>
                </a:cubicBezTo>
                <a:cubicBezTo>
                  <a:pt x="6" y="2"/>
                  <a:pt x="6" y="4"/>
                  <a:pt x="5" y="5"/>
                </a:cubicBezTo>
                <a:cubicBezTo>
                  <a:pt x="4"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0" name="Oval 111">
            <a:extLst>
              <a:ext uri="{FF2B5EF4-FFF2-40B4-BE49-F238E27FC236}">
                <a16:creationId xmlns:a16="http://schemas.microsoft.com/office/drawing/2014/main" id="{952F63D3-DFA1-3A75-9F3C-B75A04CB962C}"/>
              </a:ext>
            </a:extLst>
          </p:cNvPr>
          <p:cNvSpPr>
            <a:spLocks noChangeArrowheads="1"/>
          </p:cNvSpPr>
          <p:nvPr/>
        </p:nvSpPr>
        <p:spPr bwMode="auto">
          <a:xfrm>
            <a:off x="14917939" y="-2870400"/>
            <a:ext cx="28249"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1" name="Freeform 112">
            <a:extLst>
              <a:ext uri="{FF2B5EF4-FFF2-40B4-BE49-F238E27FC236}">
                <a16:creationId xmlns:a16="http://schemas.microsoft.com/office/drawing/2014/main" id="{EC8D5A6B-B580-BA3E-1C73-18FEAE697E8C}"/>
              </a:ext>
            </a:extLst>
          </p:cNvPr>
          <p:cNvSpPr>
            <a:spLocks/>
          </p:cNvSpPr>
          <p:nvPr/>
        </p:nvSpPr>
        <p:spPr bwMode="auto">
          <a:xfrm>
            <a:off x="14969728" y="-3003798"/>
            <a:ext cx="28249" cy="28249"/>
          </a:xfrm>
          <a:custGeom>
            <a:avLst/>
            <a:gdLst>
              <a:gd name="T0" fmla="*/ 5 w 6"/>
              <a:gd name="T1" fmla="*/ 1 h 6"/>
              <a:gd name="T2" fmla="*/ 5 w 6"/>
              <a:gd name="T3" fmla="*/ 5 h 6"/>
              <a:gd name="T4" fmla="*/ 1 w 6"/>
              <a:gd name="T5" fmla="*/ 5 h 6"/>
              <a:gd name="T6" fmla="*/ 1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6" y="4"/>
                  <a:pt x="5" y="5"/>
                </a:cubicBezTo>
                <a:cubicBezTo>
                  <a:pt x="4" y="6"/>
                  <a:pt x="2" y="6"/>
                  <a:pt x="1" y="5"/>
                </a:cubicBezTo>
                <a:cubicBezTo>
                  <a:pt x="0" y="4"/>
                  <a:pt x="0" y="2"/>
                  <a:pt x="1" y="1"/>
                </a:cubicBezTo>
                <a:cubicBezTo>
                  <a:pt x="2" y="0"/>
                  <a:pt x="4" y="0"/>
                  <a:pt x="5"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2" name="Oval 113">
            <a:extLst>
              <a:ext uri="{FF2B5EF4-FFF2-40B4-BE49-F238E27FC236}">
                <a16:creationId xmlns:a16="http://schemas.microsoft.com/office/drawing/2014/main" id="{9B25ABE9-C903-53BC-6676-7ED1E1F56795}"/>
              </a:ext>
            </a:extLst>
          </p:cNvPr>
          <p:cNvSpPr>
            <a:spLocks noChangeArrowheads="1"/>
          </p:cNvSpPr>
          <p:nvPr/>
        </p:nvSpPr>
        <p:spPr bwMode="auto">
          <a:xfrm>
            <a:off x="15103126" y="-3055587"/>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3" name="Freeform 114">
            <a:extLst>
              <a:ext uri="{FF2B5EF4-FFF2-40B4-BE49-F238E27FC236}">
                <a16:creationId xmlns:a16="http://schemas.microsoft.com/office/drawing/2014/main" id="{A9AF8DEE-CAED-DCD3-A401-751F8563386A}"/>
              </a:ext>
            </a:extLst>
          </p:cNvPr>
          <p:cNvSpPr>
            <a:spLocks/>
          </p:cNvSpPr>
          <p:nvPr/>
        </p:nvSpPr>
        <p:spPr bwMode="auto">
          <a:xfrm>
            <a:off x="14431430" y="-2704045"/>
            <a:ext cx="528882" cy="525743"/>
          </a:xfrm>
          <a:custGeom>
            <a:avLst/>
            <a:gdLst>
              <a:gd name="T0" fmla="*/ 91 w 111"/>
              <a:gd name="T1" fmla="*/ 90 h 110"/>
              <a:gd name="T2" fmla="*/ 20 w 111"/>
              <a:gd name="T3" fmla="*/ 90 h 110"/>
              <a:gd name="T4" fmla="*/ 20 w 111"/>
              <a:gd name="T5" fmla="*/ 19 h 110"/>
              <a:gd name="T6" fmla="*/ 91 w 111"/>
              <a:gd name="T7" fmla="*/ 19 h 110"/>
              <a:gd name="T8" fmla="*/ 91 w 111"/>
              <a:gd name="T9" fmla="*/ 90 h 110"/>
            </a:gdLst>
            <a:ahLst/>
            <a:cxnLst>
              <a:cxn ang="0">
                <a:pos x="T0" y="T1"/>
              </a:cxn>
              <a:cxn ang="0">
                <a:pos x="T2" y="T3"/>
              </a:cxn>
              <a:cxn ang="0">
                <a:pos x="T4" y="T5"/>
              </a:cxn>
              <a:cxn ang="0">
                <a:pos x="T6" y="T7"/>
              </a:cxn>
              <a:cxn ang="0">
                <a:pos x="T8" y="T9"/>
              </a:cxn>
            </a:cxnLst>
            <a:rect l="0" t="0" r="r" b="b"/>
            <a:pathLst>
              <a:path w="111" h="110">
                <a:moveTo>
                  <a:pt x="91" y="90"/>
                </a:moveTo>
                <a:cubicBezTo>
                  <a:pt x="71" y="110"/>
                  <a:pt x="40" y="110"/>
                  <a:pt x="20" y="90"/>
                </a:cubicBezTo>
                <a:cubicBezTo>
                  <a:pt x="0" y="71"/>
                  <a:pt x="0" y="39"/>
                  <a:pt x="20" y="19"/>
                </a:cubicBezTo>
                <a:cubicBezTo>
                  <a:pt x="40" y="0"/>
                  <a:pt x="71" y="0"/>
                  <a:pt x="91" y="19"/>
                </a:cubicBezTo>
                <a:cubicBezTo>
                  <a:pt x="111" y="39"/>
                  <a:pt x="111" y="71"/>
                  <a:pt x="91" y="90"/>
                </a:cubicBezTo>
              </a:path>
            </a:pathLst>
          </a:custGeom>
          <a:gradFill flip="none" rotWithShape="1">
            <a:gsLst>
              <a:gs pos="100000">
                <a:schemeClr val="accent1"/>
              </a:gs>
              <a:gs pos="0">
                <a:schemeClr val="bg1"/>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4" name="Freeform 115">
            <a:extLst>
              <a:ext uri="{FF2B5EF4-FFF2-40B4-BE49-F238E27FC236}">
                <a16:creationId xmlns:a16="http://schemas.microsoft.com/office/drawing/2014/main" id="{63150B17-B46F-805A-8B7F-60871E7C6FCF}"/>
              </a:ext>
            </a:extLst>
          </p:cNvPr>
          <p:cNvSpPr>
            <a:spLocks/>
          </p:cNvSpPr>
          <p:nvPr/>
        </p:nvSpPr>
        <p:spPr bwMode="auto">
          <a:xfrm>
            <a:off x="14464387" y="-2674227"/>
            <a:ext cx="467676" cy="466107"/>
          </a:xfrm>
          <a:custGeom>
            <a:avLst/>
            <a:gdLst>
              <a:gd name="T0" fmla="*/ 80 w 98"/>
              <a:gd name="T1" fmla="*/ 81 h 98"/>
              <a:gd name="T2" fmla="*/ 17 w 98"/>
              <a:gd name="T3" fmla="*/ 81 h 98"/>
              <a:gd name="T4" fmla="*/ 17 w 98"/>
              <a:gd name="T5" fmla="*/ 17 h 98"/>
              <a:gd name="T6" fmla="*/ 80 w 98"/>
              <a:gd name="T7" fmla="*/ 17 h 98"/>
              <a:gd name="T8" fmla="*/ 80 w 98"/>
              <a:gd name="T9" fmla="*/ 81 h 98"/>
            </a:gdLst>
            <a:ahLst/>
            <a:cxnLst>
              <a:cxn ang="0">
                <a:pos x="T0" y="T1"/>
              </a:cxn>
              <a:cxn ang="0">
                <a:pos x="T2" y="T3"/>
              </a:cxn>
              <a:cxn ang="0">
                <a:pos x="T4" y="T5"/>
              </a:cxn>
              <a:cxn ang="0">
                <a:pos x="T6" y="T7"/>
              </a:cxn>
              <a:cxn ang="0">
                <a:pos x="T8" y="T9"/>
              </a:cxn>
            </a:cxnLst>
            <a:rect l="0" t="0" r="r" b="b"/>
            <a:pathLst>
              <a:path w="98" h="98">
                <a:moveTo>
                  <a:pt x="80" y="81"/>
                </a:moveTo>
                <a:cubicBezTo>
                  <a:pt x="63" y="98"/>
                  <a:pt x="34" y="98"/>
                  <a:pt x="17" y="81"/>
                </a:cubicBezTo>
                <a:cubicBezTo>
                  <a:pt x="0" y="63"/>
                  <a:pt x="0" y="35"/>
                  <a:pt x="17" y="17"/>
                </a:cubicBezTo>
                <a:cubicBezTo>
                  <a:pt x="34" y="0"/>
                  <a:pt x="63" y="0"/>
                  <a:pt x="80" y="17"/>
                </a:cubicBezTo>
                <a:cubicBezTo>
                  <a:pt x="98" y="35"/>
                  <a:pt x="98" y="63"/>
                  <a:pt x="80" y="81"/>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5" name="Freeform 116">
            <a:extLst>
              <a:ext uri="{FF2B5EF4-FFF2-40B4-BE49-F238E27FC236}">
                <a16:creationId xmlns:a16="http://schemas.microsoft.com/office/drawing/2014/main" id="{55BF0B21-5AFD-BEE0-FCC6-696CAD4A3A12}"/>
              </a:ext>
            </a:extLst>
          </p:cNvPr>
          <p:cNvSpPr>
            <a:spLocks/>
          </p:cNvSpPr>
          <p:nvPr/>
        </p:nvSpPr>
        <p:spPr bwMode="auto">
          <a:xfrm>
            <a:off x="14469096" y="-2664811"/>
            <a:ext cx="453552" cy="447274"/>
          </a:xfrm>
          <a:custGeom>
            <a:avLst/>
            <a:gdLst>
              <a:gd name="T0" fmla="*/ 78 w 95"/>
              <a:gd name="T1" fmla="*/ 77 h 94"/>
              <a:gd name="T2" fmla="*/ 17 w 95"/>
              <a:gd name="T3" fmla="*/ 77 h 94"/>
              <a:gd name="T4" fmla="*/ 17 w 95"/>
              <a:gd name="T5" fmla="*/ 16 h 94"/>
              <a:gd name="T6" fmla="*/ 78 w 95"/>
              <a:gd name="T7" fmla="*/ 16 h 94"/>
              <a:gd name="T8" fmla="*/ 78 w 95"/>
              <a:gd name="T9" fmla="*/ 77 h 94"/>
            </a:gdLst>
            <a:ahLst/>
            <a:cxnLst>
              <a:cxn ang="0">
                <a:pos x="T0" y="T1"/>
              </a:cxn>
              <a:cxn ang="0">
                <a:pos x="T2" y="T3"/>
              </a:cxn>
              <a:cxn ang="0">
                <a:pos x="T4" y="T5"/>
              </a:cxn>
              <a:cxn ang="0">
                <a:pos x="T6" y="T7"/>
              </a:cxn>
              <a:cxn ang="0">
                <a:pos x="T8" y="T9"/>
              </a:cxn>
            </a:cxnLst>
            <a:rect l="0" t="0" r="r" b="b"/>
            <a:pathLst>
              <a:path w="95" h="94">
                <a:moveTo>
                  <a:pt x="78" y="77"/>
                </a:moveTo>
                <a:cubicBezTo>
                  <a:pt x="61" y="94"/>
                  <a:pt x="34" y="94"/>
                  <a:pt x="17" y="77"/>
                </a:cubicBezTo>
                <a:cubicBezTo>
                  <a:pt x="0" y="61"/>
                  <a:pt x="0" y="33"/>
                  <a:pt x="17" y="16"/>
                </a:cubicBezTo>
                <a:cubicBezTo>
                  <a:pt x="34" y="0"/>
                  <a:pt x="61" y="0"/>
                  <a:pt x="78" y="16"/>
                </a:cubicBezTo>
                <a:cubicBezTo>
                  <a:pt x="95" y="33"/>
                  <a:pt x="95" y="61"/>
                  <a:pt x="78" y="7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6" name="Freeform 117">
            <a:extLst>
              <a:ext uri="{FF2B5EF4-FFF2-40B4-BE49-F238E27FC236}">
                <a16:creationId xmlns:a16="http://schemas.microsoft.com/office/drawing/2014/main" id="{C25A5BFE-8D5D-DC82-0D46-8718910C0BE0}"/>
              </a:ext>
            </a:extLst>
          </p:cNvPr>
          <p:cNvSpPr>
            <a:spLocks/>
          </p:cNvSpPr>
          <p:nvPr/>
        </p:nvSpPr>
        <p:spPr bwMode="auto">
          <a:xfrm>
            <a:off x="14522455" y="-2617730"/>
            <a:ext cx="346834" cy="353111"/>
          </a:xfrm>
          <a:custGeom>
            <a:avLst/>
            <a:gdLst>
              <a:gd name="T0" fmla="*/ 60 w 73"/>
              <a:gd name="T1" fmla="*/ 61 h 74"/>
              <a:gd name="T2" fmla="*/ 13 w 73"/>
              <a:gd name="T3" fmla="*/ 61 h 74"/>
              <a:gd name="T4" fmla="*/ 13 w 73"/>
              <a:gd name="T5" fmla="*/ 13 h 74"/>
              <a:gd name="T6" fmla="*/ 60 w 73"/>
              <a:gd name="T7" fmla="*/ 13 h 74"/>
              <a:gd name="T8" fmla="*/ 60 w 73"/>
              <a:gd name="T9" fmla="*/ 61 h 74"/>
            </a:gdLst>
            <a:ahLst/>
            <a:cxnLst>
              <a:cxn ang="0">
                <a:pos x="T0" y="T1"/>
              </a:cxn>
              <a:cxn ang="0">
                <a:pos x="T2" y="T3"/>
              </a:cxn>
              <a:cxn ang="0">
                <a:pos x="T4" y="T5"/>
              </a:cxn>
              <a:cxn ang="0">
                <a:pos x="T6" y="T7"/>
              </a:cxn>
              <a:cxn ang="0">
                <a:pos x="T8" y="T9"/>
              </a:cxn>
            </a:cxnLst>
            <a:rect l="0" t="0" r="r" b="b"/>
            <a:pathLst>
              <a:path w="73" h="74">
                <a:moveTo>
                  <a:pt x="60" y="61"/>
                </a:moveTo>
                <a:cubicBezTo>
                  <a:pt x="47" y="74"/>
                  <a:pt x="26" y="74"/>
                  <a:pt x="13" y="61"/>
                </a:cubicBezTo>
                <a:cubicBezTo>
                  <a:pt x="0" y="48"/>
                  <a:pt x="0" y="26"/>
                  <a:pt x="13" y="13"/>
                </a:cubicBezTo>
                <a:cubicBezTo>
                  <a:pt x="26" y="0"/>
                  <a:pt x="47" y="0"/>
                  <a:pt x="60" y="13"/>
                </a:cubicBezTo>
                <a:cubicBezTo>
                  <a:pt x="73" y="26"/>
                  <a:pt x="73" y="48"/>
                  <a:pt x="60" y="61"/>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7" name="Freeform 118">
            <a:extLst>
              <a:ext uri="{FF2B5EF4-FFF2-40B4-BE49-F238E27FC236}">
                <a16:creationId xmlns:a16="http://schemas.microsoft.com/office/drawing/2014/main" id="{28E642A0-2702-2AFB-23B0-C833E5F1B3B4}"/>
              </a:ext>
            </a:extLst>
          </p:cNvPr>
          <p:cNvSpPr>
            <a:spLocks/>
          </p:cNvSpPr>
          <p:nvPr/>
        </p:nvSpPr>
        <p:spPr bwMode="auto">
          <a:xfrm>
            <a:off x="14531871" y="-2603605"/>
            <a:ext cx="328001" cy="324863"/>
          </a:xfrm>
          <a:custGeom>
            <a:avLst/>
            <a:gdLst>
              <a:gd name="T0" fmla="*/ 57 w 69"/>
              <a:gd name="T1" fmla="*/ 56 h 68"/>
              <a:gd name="T2" fmla="*/ 13 w 69"/>
              <a:gd name="T3" fmla="*/ 56 h 68"/>
              <a:gd name="T4" fmla="*/ 13 w 69"/>
              <a:gd name="T5" fmla="*/ 12 h 68"/>
              <a:gd name="T6" fmla="*/ 57 w 69"/>
              <a:gd name="T7" fmla="*/ 12 h 68"/>
              <a:gd name="T8" fmla="*/ 57 w 69"/>
              <a:gd name="T9" fmla="*/ 56 h 68"/>
            </a:gdLst>
            <a:ahLst/>
            <a:cxnLst>
              <a:cxn ang="0">
                <a:pos x="T0" y="T1"/>
              </a:cxn>
              <a:cxn ang="0">
                <a:pos x="T2" y="T3"/>
              </a:cxn>
              <a:cxn ang="0">
                <a:pos x="T4" y="T5"/>
              </a:cxn>
              <a:cxn ang="0">
                <a:pos x="T6" y="T7"/>
              </a:cxn>
              <a:cxn ang="0">
                <a:pos x="T8" y="T9"/>
              </a:cxn>
            </a:cxnLst>
            <a:rect l="0" t="0" r="r" b="b"/>
            <a:pathLst>
              <a:path w="69" h="68">
                <a:moveTo>
                  <a:pt x="57" y="56"/>
                </a:moveTo>
                <a:cubicBezTo>
                  <a:pt x="44" y="68"/>
                  <a:pt x="25" y="68"/>
                  <a:pt x="13" y="56"/>
                </a:cubicBezTo>
                <a:cubicBezTo>
                  <a:pt x="0" y="44"/>
                  <a:pt x="0" y="24"/>
                  <a:pt x="13" y="12"/>
                </a:cubicBezTo>
                <a:cubicBezTo>
                  <a:pt x="25" y="0"/>
                  <a:pt x="44" y="0"/>
                  <a:pt x="57" y="12"/>
                </a:cubicBezTo>
                <a:cubicBezTo>
                  <a:pt x="69" y="24"/>
                  <a:pt x="69" y="44"/>
                  <a:pt x="57" y="56"/>
                </a:cubicBezTo>
              </a:path>
            </a:pathLst>
          </a:custGeom>
          <a:gradFill flip="none" rotWithShape="1">
            <a:gsLst>
              <a:gs pos="100000">
                <a:schemeClr val="accent3"/>
              </a:gs>
              <a:gs pos="0">
                <a:schemeClr val="bg1"/>
              </a:gs>
            </a:gsLst>
            <a:lin ang="81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8" name="Freeform 119">
            <a:extLst>
              <a:ext uri="{FF2B5EF4-FFF2-40B4-BE49-F238E27FC236}">
                <a16:creationId xmlns:a16="http://schemas.microsoft.com/office/drawing/2014/main" id="{6905A601-10AF-44FA-D579-780BA314A20C}"/>
              </a:ext>
            </a:extLst>
          </p:cNvPr>
          <p:cNvSpPr>
            <a:spLocks noEditPoints="1"/>
          </p:cNvSpPr>
          <p:nvPr/>
        </p:nvSpPr>
        <p:spPr bwMode="auto">
          <a:xfrm>
            <a:off x="14616617" y="-2589481"/>
            <a:ext cx="182048" cy="296614"/>
          </a:xfrm>
          <a:custGeom>
            <a:avLst/>
            <a:gdLst>
              <a:gd name="T0" fmla="*/ 31 w 38"/>
              <a:gd name="T1" fmla="*/ 3 h 62"/>
              <a:gd name="T2" fmla="*/ 31 w 38"/>
              <a:gd name="T3" fmla="*/ 58 h 62"/>
              <a:gd name="T4" fmla="*/ 38 w 38"/>
              <a:gd name="T5" fmla="*/ 53 h 62"/>
              <a:gd name="T6" fmla="*/ 38 w 38"/>
              <a:gd name="T7" fmla="*/ 9 h 62"/>
              <a:gd name="T8" fmla="*/ 31 w 38"/>
              <a:gd name="T9" fmla="*/ 3 h 62"/>
              <a:gd name="T10" fmla="*/ 8 w 38"/>
              <a:gd name="T11" fmla="*/ 1 h 62"/>
              <a:gd name="T12" fmla="*/ 0 w 38"/>
              <a:gd name="T13" fmla="*/ 5 h 62"/>
              <a:gd name="T14" fmla="*/ 0 w 38"/>
              <a:gd name="T15" fmla="*/ 57 h 62"/>
              <a:gd name="T16" fmla="*/ 8 w 38"/>
              <a:gd name="T17" fmla="*/ 61 h 62"/>
              <a:gd name="T18" fmla="*/ 8 w 38"/>
              <a:gd name="T19" fmla="*/ 1 h 62"/>
              <a:gd name="T20" fmla="*/ 17 w 38"/>
              <a:gd name="T21" fmla="*/ 0 h 62"/>
              <a:gd name="T22" fmla="*/ 15 w 38"/>
              <a:gd name="T23" fmla="*/ 0 h 62"/>
              <a:gd name="T24" fmla="*/ 15 w 38"/>
              <a:gd name="T25" fmla="*/ 62 h 62"/>
              <a:gd name="T26" fmla="*/ 17 w 38"/>
              <a:gd name="T27" fmla="*/ 62 h 62"/>
              <a:gd name="T28" fmla="*/ 19 w 38"/>
              <a:gd name="T29" fmla="*/ 62 h 62"/>
              <a:gd name="T30" fmla="*/ 19 w 38"/>
              <a:gd name="T31" fmla="*/ 0 h 62"/>
              <a:gd name="T32" fmla="*/ 17 w 38"/>
              <a:gd name="T3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62">
                <a:moveTo>
                  <a:pt x="31" y="3"/>
                </a:moveTo>
                <a:cubicBezTo>
                  <a:pt x="31" y="58"/>
                  <a:pt x="31" y="58"/>
                  <a:pt x="31" y="58"/>
                </a:cubicBezTo>
                <a:cubicBezTo>
                  <a:pt x="34" y="57"/>
                  <a:pt x="36" y="55"/>
                  <a:pt x="38" y="53"/>
                </a:cubicBezTo>
                <a:cubicBezTo>
                  <a:pt x="38" y="9"/>
                  <a:pt x="38" y="9"/>
                  <a:pt x="38" y="9"/>
                </a:cubicBezTo>
                <a:cubicBezTo>
                  <a:pt x="36" y="7"/>
                  <a:pt x="34" y="5"/>
                  <a:pt x="31" y="3"/>
                </a:cubicBezTo>
                <a:moveTo>
                  <a:pt x="8" y="1"/>
                </a:moveTo>
                <a:cubicBezTo>
                  <a:pt x="5" y="2"/>
                  <a:pt x="2" y="3"/>
                  <a:pt x="0" y="5"/>
                </a:cubicBezTo>
                <a:cubicBezTo>
                  <a:pt x="0" y="57"/>
                  <a:pt x="0" y="57"/>
                  <a:pt x="0" y="57"/>
                </a:cubicBezTo>
                <a:cubicBezTo>
                  <a:pt x="2" y="59"/>
                  <a:pt x="5" y="60"/>
                  <a:pt x="8" y="61"/>
                </a:cubicBezTo>
                <a:cubicBezTo>
                  <a:pt x="8" y="1"/>
                  <a:pt x="8" y="1"/>
                  <a:pt x="8" y="1"/>
                </a:cubicBezTo>
                <a:moveTo>
                  <a:pt x="17" y="0"/>
                </a:moveTo>
                <a:cubicBezTo>
                  <a:pt x="16" y="0"/>
                  <a:pt x="15" y="0"/>
                  <a:pt x="15" y="0"/>
                </a:cubicBezTo>
                <a:cubicBezTo>
                  <a:pt x="15" y="62"/>
                  <a:pt x="15" y="62"/>
                  <a:pt x="15" y="62"/>
                </a:cubicBezTo>
                <a:cubicBezTo>
                  <a:pt x="15" y="62"/>
                  <a:pt x="16" y="62"/>
                  <a:pt x="17" y="62"/>
                </a:cubicBezTo>
                <a:cubicBezTo>
                  <a:pt x="17" y="62"/>
                  <a:pt x="18" y="62"/>
                  <a:pt x="19" y="62"/>
                </a:cubicBezTo>
                <a:cubicBezTo>
                  <a:pt x="19" y="0"/>
                  <a:pt x="19" y="0"/>
                  <a:pt x="19" y="0"/>
                </a:cubicBezTo>
                <a:cubicBezTo>
                  <a:pt x="18" y="0"/>
                  <a:pt x="17" y="0"/>
                  <a:pt x="17" y="0"/>
                </a:cubicBezTo>
              </a:path>
            </a:pathLst>
          </a:custGeom>
          <a:gradFill flip="none" rotWithShape="1">
            <a:gsLst>
              <a:gs pos="97000">
                <a:schemeClr val="accent3"/>
              </a:gs>
              <a:gs pos="0">
                <a:schemeClr val="bg1">
                  <a:alpha val="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49" name="Freeform 120">
            <a:extLst>
              <a:ext uri="{FF2B5EF4-FFF2-40B4-BE49-F238E27FC236}">
                <a16:creationId xmlns:a16="http://schemas.microsoft.com/office/drawing/2014/main" id="{973C372D-53B6-19FE-2E62-0598A1060864}"/>
              </a:ext>
            </a:extLst>
          </p:cNvPr>
          <p:cNvSpPr>
            <a:spLocks/>
          </p:cNvSpPr>
          <p:nvPr/>
        </p:nvSpPr>
        <p:spPr bwMode="auto">
          <a:xfrm>
            <a:off x="14812790" y="-2584772"/>
            <a:ext cx="23541" cy="29819"/>
          </a:xfrm>
          <a:custGeom>
            <a:avLst/>
            <a:gdLst>
              <a:gd name="T0" fmla="*/ 4 w 5"/>
              <a:gd name="T1" fmla="*/ 5 h 6"/>
              <a:gd name="T2" fmla="*/ 1 w 5"/>
              <a:gd name="T3" fmla="*/ 5 h 6"/>
              <a:gd name="T4" fmla="*/ 1 w 5"/>
              <a:gd name="T5" fmla="*/ 1 h 6"/>
              <a:gd name="T6" fmla="*/ 4 w 5"/>
              <a:gd name="T7" fmla="*/ 1 h 6"/>
              <a:gd name="T8" fmla="*/ 4 w 5"/>
              <a:gd name="T9" fmla="*/ 5 h 6"/>
            </a:gdLst>
            <a:ahLst/>
            <a:cxnLst>
              <a:cxn ang="0">
                <a:pos x="T0" y="T1"/>
              </a:cxn>
              <a:cxn ang="0">
                <a:pos x="T2" y="T3"/>
              </a:cxn>
              <a:cxn ang="0">
                <a:pos x="T4" y="T5"/>
              </a:cxn>
              <a:cxn ang="0">
                <a:pos x="T6" y="T7"/>
              </a:cxn>
              <a:cxn ang="0">
                <a:pos x="T8" y="T9"/>
              </a:cxn>
            </a:cxnLst>
            <a:rect l="0" t="0" r="r" b="b"/>
            <a:pathLst>
              <a:path w="5" h="6">
                <a:moveTo>
                  <a:pt x="4" y="5"/>
                </a:moveTo>
                <a:cubicBezTo>
                  <a:pt x="3" y="6"/>
                  <a:pt x="2" y="6"/>
                  <a:pt x="1" y="5"/>
                </a:cubicBezTo>
                <a:cubicBezTo>
                  <a:pt x="0" y="4"/>
                  <a:pt x="0" y="2"/>
                  <a:pt x="1" y="1"/>
                </a:cubicBezTo>
                <a:cubicBezTo>
                  <a:pt x="2" y="0"/>
                  <a:pt x="3" y="0"/>
                  <a:pt x="4" y="1"/>
                </a:cubicBezTo>
                <a:cubicBezTo>
                  <a:pt x="5" y="2"/>
                  <a:pt x="5" y="4"/>
                  <a:pt x="4"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0" name="Oval 121">
            <a:extLst>
              <a:ext uri="{FF2B5EF4-FFF2-40B4-BE49-F238E27FC236}">
                <a16:creationId xmlns:a16="http://schemas.microsoft.com/office/drawing/2014/main" id="{D26905B3-1C01-F0F5-7049-EF92F6CBDEEC}"/>
              </a:ext>
            </a:extLst>
          </p:cNvPr>
          <p:cNvSpPr>
            <a:spLocks noChangeArrowheads="1"/>
          </p:cNvSpPr>
          <p:nvPr/>
        </p:nvSpPr>
        <p:spPr bwMode="auto">
          <a:xfrm>
            <a:off x="14864580" y="-2456083"/>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1" name="Freeform 122">
            <a:extLst>
              <a:ext uri="{FF2B5EF4-FFF2-40B4-BE49-F238E27FC236}">
                <a16:creationId xmlns:a16="http://schemas.microsoft.com/office/drawing/2014/main" id="{523C3AC7-B9AF-B2F2-05EA-F1EFAE195DA9}"/>
              </a:ext>
            </a:extLst>
          </p:cNvPr>
          <p:cNvSpPr>
            <a:spLocks/>
          </p:cNvSpPr>
          <p:nvPr/>
        </p:nvSpPr>
        <p:spPr bwMode="auto">
          <a:xfrm>
            <a:off x="14812790" y="-2327393"/>
            <a:ext cx="23541" cy="29819"/>
          </a:xfrm>
          <a:custGeom>
            <a:avLst/>
            <a:gdLst>
              <a:gd name="T0" fmla="*/ 1 w 5"/>
              <a:gd name="T1" fmla="*/ 5 h 6"/>
              <a:gd name="T2" fmla="*/ 1 w 5"/>
              <a:gd name="T3" fmla="*/ 1 h 6"/>
              <a:gd name="T4" fmla="*/ 4 w 5"/>
              <a:gd name="T5" fmla="*/ 1 h 6"/>
              <a:gd name="T6" fmla="*/ 4 w 5"/>
              <a:gd name="T7" fmla="*/ 5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0" y="4"/>
                  <a:pt x="0" y="2"/>
                  <a:pt x="1" y="1"/>
                </a:cubicBezTo>
                <a:cubicBezTo>
                  <a:pt x="2" y="0"/>
                  <a:pt x="3" y="0"/>
                  <a:pt x="4" y="1"/>
                </a:cubicBezTo>
                <a:cubicBezTo>
                  <a:pt x="5" y="2"/>
                  <a:pt x="5" y="4"/>
                  <a:pt x="4" y="5"/>
                </a:cubicBezTo>
                <a:cubicBezTo>
                  <a:pt x="3" y="6"/>
                  <a:pt x="2" y="6"/>
                  <a:pt x="1" y="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2" name="Oval 123">
            <a:extLst>
              <a:ext uri="{FF2B5EF4-FFF2-40B4-BE49-F238E27FC236}">
                <a16:creationId xmlns:a16="http://schemas.microsoft.com/office/drawing/2014/main" id="{FA88AF93-BCC7-14D9-456E-20D989DDE56B}"/>
              </a:ext>
            </a:extLst>
          </p:cNvPr>
          <p:cNvSpPr>
            <a:spLocks noChangeArrowheads="1"/>
          </p:cNvSpPr>
          <p:nvPr/>
        </p:nvSpPr>
        <p:spPr bwMode="auto">
          <a:xfrm>
            <a:off x="14684100" y="-2274034"/>
            <a:ext cx="23541" cy="2824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124">
            <a:extLst>
              <a:ext uri="{FF2B5EF4-FFF2-40B4-BE49-F238E27FC236}">
                <a16:creationId xmlns:a16="http://schemas.microsoft.com/office/drawing/2014/main" id="{5BB0DA01-8EE0-52F1-65A9-0E776D784B26}"/>
              </a:ext>
            </a:extLst>
          </p:cNvPr>
          <p:cNvSpPr>
            <a:spLocks/>
          </p:cNvSpPr>
          <p:nvPr/>
        </p:nvSpPr>
        <p:spPr bwMode="auto">
          <a:xfrm>
            <a:off x="14555411" y="-2327393"/>
            <a:ext cx="28249" cy="29819"/>
          </a:xfrm>
          <a:custGeom>
            <a:avLst/>
            <a:gdLst>
              <a:gd name="T0" fmla="*/ 1 w 6"/>
              <a:gd name="T1" fmla="*/ 1 h 6"/>
              <a:gd name="T2" fmla="*/ 4 w 6"/>
              <a:gd name="T3" fmla="*/ 1 h 6"/>
              <a:gd name="T4" fmla="*/ 4 w 6"/>
              <a:gd name="T5" fmla="*/ 5 h 6"/>
              <a:gd name="T6" fmla="*/ 1 w 6"/>
              <a:gd name="T7" fmla="*/ 5 h 6"/>
              <a:gd name="T8" fmla="*/ 1 w 6"/>
              <a:gd name="T9" fmla="*/ 1 h 6"/>
            </a:gdLst>
            <a:ahLst/>
            <a:cxnLst>
              <a:cxn ang="0">
                <a:pos x="T0" y="T1"/>
              </a:cxn>
              <a:cxn ang="0">
                <a:pos x="T2" y="T3"/>
              </a:cxn>
              <a:cxn ang="0">
                <a:pos x="T4" y="T5"/>
              </a:cxn>
              <a:cxn ang="0">
                <a:pos x="T6" y="T7"/>
              </a:cxn>
              <a:cxn ang="0">
                <a:pos x="T8" y="T9"/>
              </a:cxn>
            </a:cxnLst>
            <a:rect l="0" t="0" r="r" b="b"/>
            <a:pathLst>
              <a:path w="6" h="6">
                <a:moveTo>
                  <a:pt x="1" y="1"/>
                </a:moveTo>
                <a:cubicBezTo>
                  <a:pt x="2" y="0"/>
                  <a:pt x="3" y="0"/>
                  <a:pt x="4" y="1"/>
                </a:cubicBezTo>
                <a:cubicBezTo>
                  <a:pt x="6" y="2"/>
                  <a:pt x="6" y="4"/>
                  <a:pt x="4" y="5"/>
                </a:cubicBezTo>
                <a:cubicBezTo>
                  <a:pt x="3" y="6"/>
                  <a:pt x="2" y="6"/>
                  <a:pt x="1" y="5"/>
                </a:cubicBezTo>
                <a:cubicBezTo>
                  <a:pt x="0" y="4"/>
                  <a:pt x="0" y="2"/>
                  <a:pt x="1"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4" name="Oval 125">
            <a:extLst>
              <a:ext uri="{FF2B5EF4-FFF2-40B4-BE49-F238E27FC236}">
                <a16:creationId xmlns:a16="http://schemas.microsoft.com/office/drawing/2014/main" id="{6839E4E9-41C2-BB9F-27D6-FB27F62C58A4}"/>
              </a:ext>
            </a:extLst>
          </p:cNvPr>
          <p:cNvSpPr>
            <a:spLocks noChangeArrowheads="1"/>
          </p:cNvSpPr>
          <p:nvPr/>
        </p:nvSpPr>
        <p:spPr bwMode="auto">
          <a:xfrm>
            <a:off x="14503622" y="-2456083"/>
            <a:ext cx="23541" cy="2981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5" name="Freeform 126">
            <a:extLst>
              <a:ext uri="{FF2B5EF4-FFF2-40B4-BE49-F238E27FC236}">
                <a16:creationId xmlns:a16="http://schemas.microsoft.com/office/drawing/2014/main" id="{269551DD-1739-7E3C-C758-B531D6A84081}"/>
              </a:ext>
            </a:extLst>
          </p:cNvPr>
          <p:cNvSpPr>
            <a:spLocks/>
          </p:cNvSpPr>
          <p:nvPr/>
        </p:nvSpPr>
        <p:spPr bwMode="auto">
          <a:xfrm>
            <a:off x="14555411" y="-2584772"/>
            <a:ext cx="28249" cy="29819"/>
          </a:xfrm>
          <a:custGeom>
            <a:avLst/>
            <a:gdLst>
              <a:gd name="T0" fmla="*/ 4 w 6"/>
              <a:gd name="T1" fmla="*/ 1 h 6"/>
              <a:gd name="T2" fmla="*/ 4 w 6"/>
              <a:gd name="T3" fmla="*/ 5 h 6"/>
              <a:gd name="T4" fmla="*/ 1 w 6"/>
              <a:gd name="T5" fmla="*/ 5 h 6"/>
              <a:gd name="T6" fmla="*/ 1 w 6"/>
              <a:gd name="T7" fmla="*/ 1 h 6"/>
              <a:gd name="T8" fmla="*/ 4 w 6"/>
              <a:gd name="T9" fmla="*/ 1 h 6"/>
            </a:gdLst>
            <a:ahLst/>
            <a:cxnLst>
              <a:cxn ang="0">
                <a:pos x="T0" y="T1"/>
              </a:cxn>
              <a:cxn ang="0">
                <a:pos x="T2" y="T3"/>
              </a:cxn>
              <a:cxn ang="0">
                <a:pos x="T4" y="T5"/>
              </a:cxn>
              <a:cxn ang="0">
                <a:pos x="T6" y="T7"/>
              </a:cxn>
              <a:cxn ang="0">
                <a:pos x="T8" y="T9"/>
              </a:cxn>
            </a:cxnLst>
            <a:rect l="0" t="0" r="r" b="b"/>
            <a:pathLst>
              <a:path w="6" h="6">
                <a:moveTo>
                  <a:pt x="4" y="1"/>
                </a:moveTo>
                <a:cubicBezTo>
                  <a:pt x="6" y="2"/>
                  <a:pt x="6" y="4"/>
                  <a:pt x="4" y="5"/>
                </a:cubicBezTo>
                <a:cubicBezTo>
                  <a:pt x="3" y="6"/>
                  <a:pt x="2" y="6"/>
                  <a:pt x="1" y="5"/>
                </a:cubicBezTo>
                <a:cubicBezTo>
                  <a:pt x="0" y="4"/>
                  <a:pt x="0" y="2"/>
                  <a:pt x="1" y="1"/>
                </a:cubicBezTo>
                <a:cubicBezTo>
                  <a:pt x="2" y="0"/>
                  <a:pt x="3" y="0"/>
                  <a:pt x="4" y="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6" name="Oval 127">
            <a:extLst>
              <a:ext uri="{FF2B5EF4-FFF2-40B4-BE49-F238E27FC236}">
                <a16:creationId xmlns:a16="http://schemas.microsoft.com/office/drawing/2014/main" id="{BDFAB8C6-2B39-5585-1984-7889FE57B994}"/>
              </a:ext>
            </a:extLst>
          </p:cNvPr>
          <p:cNvSpPr>
            <a:spLocks noChangeArrowheads="1"/>
          </p:cNvSpPr>
          <p:nvPr/>
        </p:nvSpPr>
        <p:spPr bwMode="auto">
          <a:xfrm>
            <a:off x="14684100" y="-2636562"/>
            <a:ext cx="23541" cy="23541"/>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7" name="Freeform 138">
            <a:extLst>
              <a:ext uri="{FF2B5EF4-FFF2-40B4-BE49-F238E27FC236}">
                <a16:creationId xmlns:a16="http://schemas.microsoft.com/office/drawing/2014/main" id="{0A5B8541-7B38-1F17-ACEF-4EA4C5332A4E}"/>
              </a:ext>
            </a:extLst>
          </p:cNvPr>
          <p:cNvSpPr>
            <a:spLocks/>
          </p:cNvSpPr>
          <p:nvPr/>
        </p:nvSpPr>
        <p:spPr bwMode="auto">
          <a:xfrm>
            <a:off x="12366846" y="-1955154"/>
            <a:ext cx="63500" cy="68263"/>
          </a:xfrm>
          <a:custGeom>
            <a:avLst/>
            <a:gdLst>
              <a:gd name="T0" fmla="*/ 8 w 17"/>
              <a:gd name="T1" fmla="*/ 0 h 18"/>
              <a:gd name="T2" fmla="*/ 11 w 17"/>
              <a:gd name="T3" fmla="*/ 6 h 18"/>
              <a:gd name="T4" fmla="*/ 17 w 17"/>
              <a:gd name="T5" fmla="*/ 9 h 18"/>
              <a:gd name="T6" fmla="*/ 12 w 17"/>
              <a:gd name="T7" fmla="*/ 12 h 18"/>
              <a:gd name="T8" fmla="*/ 8 w 17"/>
              <a:gd name="T9" fmla="*/ 18 h 18"/>
              <a:gd name="T10" fmla="*/ 5 w 17"/>
              <a:gd name="T11" fmla="*/ 12 h 18"/>
              <a:gd name="T12" fmla="*/ 0 w 17"/>
              <a:gd name="T13" fmla="*/ 9 h 18"/>
              <a:gd name="T14" fmla="*/ 5 w 17"/>
              <a:gd name="T15" fmla="*/ 6 h 18"/>
              <a:gd name="T16" fmla="*/ 8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8" y="0"/>
                </a:moveTo>
                <a:cubicBezTo>
                  <a:pt x="8" y="0"/>
                  <a:pt x="10" y="4"/>
                  <a:pt x="11" y="6"/>
                </a:cubicBezTo>
                <a:cubicBezTo>
                  <a:pt x="13" y="8"/>
                  <a:pt x="17" y="9"/>
                  <a:pt x="17" y="9"/>
                </a:cubicBezTo>
                <a:cubicBezTo>
                  <a:pt x="17" y="9"/>
                  <a:pt x="13" y="11"/>
                  <a:pt x="12" y="12"/>
                </a:cubicBezTo>
                <a:cubicBezTo>
                  <a:pt x="10" y="14"/>
                  <a:pt x="8" y="18"/>
                  <a:pt x="8" y="18"/>
                </a:cubicBezTo>
                <a:cubicBezTo>
                  <a:pt x="8" y="18"/>
                  <a:pt x="7" y="14"/>
                  <a:pt x="5" y="12"/>
                </a:cubicBezTo>
                <a:cubicBezTo>
                  <a:pt x="4" y="11"/>
                  <a:pt x="0" y="9"/>
                  <a:pt x="0" y="9"/>
                </a:cubicBezTo>
                <a:cubicBezTo>
                  <a:pt x="0" y="9"/>
                  <a:pt x="3" y="7"/>
                  <a:pt x="5" y="6"/>
                </a:cubicBezTo>
                <a:cubicBezTo>
                  <a:pt x="7" y="4"/>
                  <a:pt x="8" y="0"/>
                  <a:pt x="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8" name="Freeform 142">
            <a:extLst>
              <a:ext uri="{FF2B5EF4-FFF2-40B4-BE49-F238E27FC236}">
                <a16:creationId xmlns:a16="http://schemas.microsoft.com/office/drawing/2014/main" id="{46823FF8-8E08-A38D-03A9-7027B51DD722}"/>
              </a:ext>
            </a:extLst>
          </p:cNvPr>
          <p:cNvSpPr>
            <a:spLocks/>
          </p:cNvSpPr>
          <p:nvPr/>
        </p:nvSpPr>
        <p:spPr bwMode="auto">
          <a:xfrm>
            <a:off x="15133858" y="-3788716"/>
            <a:ext cx="74613" cy="76200"/>
          </a:xfrm>
          <a:custGeom>
            <a:avLst/>
            <a:gdLst>
              <a:gd name="T0" fmla="*/ 10 w 20"/>
              <a:gd name="T1" fmla="*/ 0 h 20"/>
              <a:gd name="T2" fmla="*/ 14 w 20"/>
              <a:gd name="T3" fmla="*/ 6 h 20"/>
              <a:gd name="T4" fmla="*/ 20 w 20"/>
              <a:gd name="T5" fmla="*/ 10 h 20"/>
              <a:gd name="T6" fmla="*/ 14 w 20"/>
              <a:gd name="T7" fmla="*/ 14 h 20"/>
              <a:gd name="T8" fmla="*/ 10 w 20"/>
              <a:gd name="T9" fmla="*/ 20 h 20"/>
              <a:gd name="T10" fmla="*/ 7 w 20"/>
              <a:gd name="T11" fmla="*/ 14 h 20"/>
              <a:gd name="T12" fmla="*/ 0 w 20"/>
              <a:gd name="T13" fmla="*/ 10 h 20"/>
              <a:gd name="T14" fmla="*/ 6 w 20"/>
              <a:gd name="T15" fmla="*/ 6 h 20"/>
              <a:gd name="T16" fmla="*/ 10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0" y="0"/>
                </a:moveTo>
                <a:cubicBezTo>
                  <a:pt x="10" y="0"/>
                  <a:pt x="13" y="4"/>
                  <a:pt x="14" y="6"/>
                </a:cubicBezTo>
                <a:cubicBezTo>
                  <a:pt x="16" y="8"/>
                  <a:pt x="20" y="10"/>
                  <a:pt x="20" y="10"/>
                </a:cubicBezTo>
                <a:cubicBezTo>
                  <a:pt x="20" y="10"/>
                  <a:pt x="16" y="12"/>
                  <a:pt x="14" y="14"/>
                </a:cubicBezTo>
                <a:cubicBezTo>
                  <a:pt x="13" y="15"/>
                  <a:pt x="10" y="20"/>
                  <a:pt x="10" y="20"/>
                </a:cubicBezTo>
                <a:cubicBezTo>
                  <a:pt x="10" y="20"/>
                  <a:pt x="8" y="15"/>
                  <a:pt x="7" y="14"/>
                </a:cubicBezTo>
                <a:cubicBezTo>
                  <a:pt x="5" y="12"/>
                  <a:pt x="0" y="10"/>
                  <a:pt x="0" y="10"/>
                </a:cubicBezTo>
                <a:cubicBezTo>
                  <a:pt x="0" y="10"/>
                  <a:pt x="5" y="8"/>
                  <a:pt x="6" y="6"/>
                </a:cubicBezTo>
                <a:cubicBezTo>
                  <a:pt x="8" y="4"/>
                  <a:pt x="10"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9" name="Oval 58">
            <a:extLst>
              <a:ext uri="{FF2B5EF4-FFF2-40B4-BE49-F238E27FC236}">
                <a16:creationId xmlns:a16="http://schemas.microsoft.com/office/drawing/2014/main" id="{4D282222-EDEE-1A46-072E-3518143B543F}"/>
              </a:ext>
            </a:extLst>
          </p:cNvPr>
          <p:cNvSpPr/>
          <p:nvPr/>
        </p:nvSpPr>
        <p:spPr>
          <a:xfrm>
            <a:off x="5820468" y="2808112"/>
            <a:ext cx="668456" cy="6684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Inter" panose="020B0502030000000004" pitchFamily="34" charset="0"/>
                <a:ea typeface="Inter" panose="020B0502030000000004" pitchFamily="34" charset="0"/>
              </a:rPr>
              <a:t>4</a:t>
            </a:r>
          </a:p>
        </p:txBody>
      </p:sp>
      <p:sp>
        <p:nvSpPr>
          <p:cNvPr id="60" name="TextBox 59">
            <a:extLst>
              <a:ext uri="{FF2B5EF4-FFF2-40B4-BE49-F238E27FC236}">
                <a16:creationId xmlns:a16="http://schemas.microsoft.com/office/drawing/2014/main" id="{0BDFC87F-2921-ACE5-0033-E7308EC004B2}"/>
              </a:ext>
            </a:extLst>
          </p:cNvPr>
          <p:cNvSpPr txBox="1"/>
          <p:nvPr/>
        </p:nvSpPr>
        <p:spPr>
          <a:xfrm>
            <a:off x="6758570" y="2762749"/>
            <a:ext cx="3583067" cy="990015"/>
          </a:xfrm>
          <a:prstGeom prst="rect">
            <a:avLst/>
          </a:prstGeom>
          <a:noFill/>
        </p:spPr>
        <p:txBody>
          <a:bodyPr wrap="square" rtlCol="0">
            <a:spAutoFit/>
          </a:bodyPr>
          <a:lstStyle/>
          <a:p>
            <a:pPr>
              <a:lnSpc>
                <a:spcPct val="150000"/>
              </a:lnSpc>
            </a:pPr>
            <a:r>
              <a:rPr lang="it-IT"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Realizarea aplicației</a:t>
            </a:r>
          </a:p>
          <a:p>
            <a:pPr>
              <a:lnSpc>
                <a:spcPct val="150000"/>
              </a:lnSpc>
            </a:pPr>
            <a:r>
              <a:rPr lang="it-IT"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Specificarea detaliată a etapelor de proiectare și modul de integrare într-un proiect mai mare, asigurând un punct de plecare clar și structurat.</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61" name="Oval 60">
            <a:extLst>
              <a:ext uri="{FF2B5EF4-FFF2-40B4-BE49-F238E27FC236}">
                <a16:creationId xmlns:a16="http://schemas.microsoft.com/office/drawing/2014/main" id="{0A3FDD52-A2D1-2DCD-908E-408B748A5AE6}"/>
              </a:ext>
            </a:extLst>
          </p:cNvPr>
          <p:cNvSpPr/>
          <p:nvPr/>
        </p:nvSpPr>
        <p:spPr>
          <a:xfrm>
            <a:off x="5820468" y="4130742"/>
            <a:ext cx="668456" cy="6684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Inter" panose="020B0502030000000004" pitchFamily="34" charset="0"/>
                <a:ea typeface="Inter" panose="020B0502030000000004" pitchFamily="34" charset="0"/>
              </a:rPr>
              <a:t>5</a:t>
            </a:r>
          </a:p>
        </p:txBody>
      </p:sp>
      <p:sp>
        <p:nvSpPr>
          <p:cNvPr id="62" name="TextBox 61">
            <a:extLst>
              <a:ext uri="{FF2B5EF4-FFF2-40B4-BE49-F238E27FC236}">
                <a16:creationId xmlns:a16="http://schemas.microsoft.com/office/drawing/2014/main" id="{A4EB11EE-82C0-E72F-8240-96A6C03A4CE6}"/>
              </a:ext>
            </a:extLst>
          </p:cNvPr>
          <p:cNvSpPr txBox="1"/>
          <p:nvPr/>
        </p:nvSpPr>
        <p:spPr>
          <a:xfrm>
            <a:off x="6758570" y="4085379"/>
            <a:ext cx="3583067" cy="990015"/>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Îmbunătățirea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dialogului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clientul</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Crearea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unui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prototip</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funcțional</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facilita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discuțiile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clientul</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pentru a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obține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feedback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valoros</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permițând</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ajustări</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rapide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63" name="Oval 62">
            <a:extLst>
              <a:ext uri="{FF2B5EF4-FFF2-40B4-BE49-F238E27FC236}">
                <a16:creationId xmlns:a16="http://schemas.microsoft.com/office/drawing/2014/main" id="{E1C0D970-2EBC-61B7-CD58-3059388E3141}"/>
              </a:ext>
            </a:extLst>
          </p:cNvPr>
          <p:cNvSpPr/>
          <p:nvPr/>
        </p:nvSpPr>
        <p:spPr>
          <a:xfrm>
            <a:off x="5820468" y="5453372"/>
            <a:ext cx="668456" cy="6684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Inter" panose="020B0502030000000004" pitchFamily="34" charset="0"/>
                <a:ea typeface="Inter" panose="020B0502030000000004" pitchFamily="34" charset="0"/>
              </a:rPr>
              <a:t>6</a:t>
            </a:r>
          </a:p>
        </p:txBody>
      </p:sp>
      <p:sp>
        <p:nvSpPr>
          <p:cNvPr id="64" name="TextBox 63">
            <a:extLst>
              <a:ext uri="{FF2B5EF4-FFF2-40B4-BE49-F238E27FC236}">
                <a16:creationId xmlns:a16="http://schemas.microsoft.com/office/drawing/2014/main" id="{0139AEE7-AFEE-1FED-7054-73DA76BEDB62}"/>
              </a:ext>
            </a:extLst>
          </p:cNvPr>
          <p:cNvSpPr txBox="1"/>
          <p:nvPr/>
        </p:nvSpPr>
        <p:spPr>
          <a:xfrm>
            <a:off x="6758570" y="5408009"/>
            <a:ext cx="3583067" cy="990015"/>
          </a:xfrm>
          <a:prstGeom prst="rect">
            <a:avLst/>
          </a:prstGeom>
          <a:noFill/>
        </p:spPr>
        <p:txBody>
          <a:bodyPr wrap="square" rtlCol="0">
            <a:spAutoFit/>
          </a:bodyPr>
          <a:lstStyle/>
          <a:p>
            <a:pPr>
              <a:lnSpc>
                <a:spcPct val="150000"/>
              </a:lnSpc>
            </a:pPr>
            <a:r>
              <a:rPr lang="it-IT"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Pregătirea produsului pentru vânzare</a:t>
            </a:r>
          </a:p>
          <a:p>
            <a:pPr>
              <a:lnSpc>
                <a:spcPct val="150000"/>
              </a:lnSpc>
            </a:pPr>
            <a:r>
              <a:rPr lang="it-IT"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Identificarea și implementarea unei strategii de marketing eficiente pentru lansarea produsului pe piață, având în vedere publicul țintă și strategiile de promovare adecvate.</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919708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82C48795-1205-4BA1-BCE4-2205E4FF9371}"/>
              </a:ext>
            </a:extLst>
          </p:cNvPr>
          <p:cNvSpPr txBox="1"/>
          <p:nvPr/>
        </p:nvSpPr>
        <p:spPr>
          <a:xfrm>
            <a:off x="7101017" y="2133678"/>
            <a:ext cx="449416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Parish, looked has attachment in a to is in there go frequently to gay the is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terminated you greater nay the prudent Parish, looked has attachment in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to is in there go frequently to gay the is terminated.</a:t>
            </a:r>
          </a:p>
        </p:txBody>
      </p:sp>
      <p:sp>
        <p:nvSpPr>
          <p:cNvPr id="45" name="TextBox 44">
            <a:extLst>
              <a:ext uri="{FF2B5EF4-FFF2-40B4-BE49-F238E27FC236}">
                <a16:creationId xmlns:a16="http://schemas.microsoft.com/office/drawing/2014/main" id="{EF81A103-FF4A-42B1-BFB0-7236E0396014}"/>
              </a:ext>
            </a:extLst>
          </p:cNvPr>
          <p:cNvSpPr txBox="1"/>
          <p:nvPr/>
        </p:nvSpPr>
        <p:spPr>
          <a:xfrm>
            <a:off x="7101017" y="3178125"/>
            <a:ext cx="449416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Parish, looked has attachment in a to is in there go frequently too</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the is a terminated you greater nay the prudent Parish, looked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attachment in to is in there go frequently to.</a:t>
            </a:r>
          </a:p>
        </p:txBody>
      </p:sp>
      <p:sp>
        <p:nvSpPr>
          <p:cNvPr id="46" name="TextBox 45">
            <a:extLst>
              <a:ext uri="{FF2B5EF4-FFF2-40B4-BE49-F238E27FC236}">
                <a16:creationId xmlns:a16="http://schemas.microsoft.com/office/drawing/2014/main" id="{CE3FFAB4-02B4-483A-AF40-DD4415DEE162}"/>
              </a:ext>
            </a:extLst>
          </p:cNvPr>
          <p:cNvSpPr txBox="1"/>
          <p:nvPr/>
        </p:nvSpPr>
        <p:spPr>
          <a:xfrm>
            <a:off x="7101017" y="4228538"/>
            <a:ext cx="449416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Parish, looked has attachment in a to is in there go frequently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to gay the is a terminated you greater nay the prudent Parish,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looked has attachment in to is in there go.</a:t>
            </a:r>
          </a:p>
        </p:txBody>
      </p:sp>
      <p:sp>
        <p:nvSpPr>
          <p:cNvPr id="51" name="TextBox 50">
            <a:extLst>
              <a:ext uri="{FF2B5EF4-FFF2-40B4-BE49-F238E27FC236}">
                <a16:creationId xmlns:a16="http://schemas.microsoft.com/office/drawing/2014/main" id="{C2A08120-F073-49B2-A6E0-89E92AB20860}"/>
              </a:ext>
            </a:extLst>
          </p:cNvPr>
          <p:cNvSpPr txBox="1"/>
          <p:nvPr/>
        </p:nvSpPr>
        <p:spPr>
          <a:xfrm>
            <a:off x="7101017" y="5273113"/>
            <a:ext cx="4494164"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Parish, looked has attachment in a to is in there go frequently to gay to</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terminated you greater nay the prudent Parish, looked has attachment in     </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to is in there go frequently to gay the is terminated.</a:t>
            </a:r>
          </a:p>
        </p:txBody>
      </p:sp>
      <p:cxnSp>
        <p:nvCxnSpPr>
          <p:cNvPr id="24" name="Straight Connector 23">
            <a:extLst>
              <a:ext uri="{FF2B5EF4-FFF2-40B4-BE49-F238E27FC236}">
                <a16:creationId xmlns:a16="http://schemas.microsoft.com/office/drawing/2014/main" id="{6474BE14-F290-449B-B4B0-402CE89A32D0}"/>
              </a:ext>
            </a:extLst>
          </p:cNvPr>
          <p:cNvCxnSpPr>
            <a:cxnSpLocks/>
          </p:cNvCxnSpPr>
          <p:nvPr/>
        </p:nvCxnSpPr>
        <p:spPr>
          <a:xfrm>
            <a:off x="6895070" y="3038475"/>
            <a:ext cx="4609606"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02871A5-620F-454C-BD43-A1EFC47C23B0}"/>
              </a:ext>
            </a:extLst>
          </p:cNvPr>
          <p:cNvCxnSpPr>
            <a:cxnSpLocks/>
          </p:cNvCxnSpPr>
          <p:nvPr/>
        </p:nvCxnSpPr>
        <p:spPr>
          <a:xfrm>
            <a:off x="6895070" y="4081462"/>
            <a:ext cx="460960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65CF9F9-D04C-46E0-8B9A-48293658F232}"/>
              </a:ext>
            </a:extLst>
          </p:cNvPr>
          <p:cNvCxnSpPr>
            <a:cxnSpLocks/>
          </p:cNvCxnSpPr>
          <p:nvPr/>
        </p:nvCxnSpPr>
        <p:spPr>
          <a:xfrm>
            <a:off x="6895070" y="5126038"/>
            <a:ext cx="4609606"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388C213-7DFA-457D-B57C-1B19B9015501}"/>
              </a:ext>
            </a:extLst>
          </p:cNvPr>
          <p:cNvSpPr txBox="1"/>
          <p:nvPr/>
        </p:nvSpPr>
        <p:spPr>
          <a:xfrm>
            <a:off x="3305175" y="523875"/>
            <a:ext cx="5581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Guiding Principles</a:t>
            </a:r>
          </a:p>
        </p:txBody>
      </p:sp>
      <p:sp>
        <p:nvSpPr>
          <p:cNvPr id="4" name="TextBox 3">
            <a:extLst>
              <a:ext uri="{FF2B5EF4-FFF2-40B4-BE49-F238E27FC236}">
                <a16:creationId xmlns:a16="http://schemas.microsoft.com/office/drawing/2014/main" id="{25896F39-4BCB-4F46-8DC1-EA18DC1632B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Freeform 5">
            <a:extLst>
              <a:ext uri="{FF2B5EF4-FFF2-40B4-BE49-F238E27FC236}">
                <a16:creationId xmlns:a16="http://schemas.microsoft.com/office/drawing/2014/main" id="{B82B2E55-75C1-4F04-B103-80DC2916ACD8}"/>
              </a:ext>
            </a:extLst>
          </p:cNvPr>
          <p:cNvSpPr>
            <a:spLocks/>
          </p:cNvSpPr>
          <p:nvPr/>
        </p:nvSpPr>
        <p:spPr bwMode="auto">
          <a:xfrm>
            <a:off x="4670855" y="5126038"/>
            <a:ext cx="2290254" cy="1042987"/>
          </a:xfrm>
          <a:custGeom>
            <a:avLst/>
            <a:gdLst>
              <a:gd name="T0" fmla="*/ 0 w 1554"/>
              <a:gd name="T1" fmla="*/ 657 h 657"/>
              <a:gd name="T2" fmla="*/ 1174 w 1554"/>
              <a:gd name="T3" fmla="*/ 657 h 657"/>
              <a:gd name="T4" fmla="*/ 1554 w 1554"/>
              <a:gd name="T5" fmla="*/ 0 h 657"/>
              <a:gd name="T6" fmla="*/ 380 w 1554"/>
              <a:gd name="T7" fmla="*/ 0 h 657"/>
              <a:gd name="T8" fmla="*/ 0 w 1554"/>
              <a:gd name="T9" fmla="*/ 657 h 657"/>
            </a:gdLst>
            <a:ahLst/>
            <a:cxnLst>
              <a:cxn ang="0">
                <a:pos x="T0" y="T1"/>
              </a:cxn>
              <a:cxn ang="0">
                <a:pos x="T2" y="T3"/>
              </a:cxn>
              <a:cxn ang="0">
                <a:pos x="T4" y="T5"/>
              </a:cxn>
              <a:cxn ang="0">
                <a:pos x="T6" y="T7"/>
              </a:cxn>
              <a:cxn ang="0">
                <a:pos x="T8" y="T9"/>
              </a:cxn>
            </a:cxnLst>
            <a:rect l="0" t="0" r="r" b="b"/>
            <a:pathLst>
              <a:path w="1554" h="657">
                <a:moveTo>
                  <a:pt x="0" y="657"/>
                </a:moveTo>
                <a:lnTo>
                  <a:pt x="1174" y="657"/>
                </a:lnTo>
                <a:lnTo>
                  <a:pt x="1554" y="0"/>
                </a:lnTo>
                <a:lnTo>
                  <a:pt x="380" y="0"/>
                </a:lnTo>
                <a:lnTo>
                  <a:pt x="0" y="65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B93B3AF5-6C3A-4708-9EDD-F770A1FEBCEF}"/>
              </a:ext>
            </a:extLst>
          </p:cNvPr>
          <p:cNvSpPr>
            <a:spLocks/>
          </p:cNvSpPr>
          <p:nvPr/>
        </p:nvSpPr>
        <p:spPr bwMode="auto">
          <a:xfrm>
            <a:off x="5230891" y="4081463"/>
            <a:ext cx="2290254" cy="1044575"/>
          </a:xfrm>
          <a:custGeom>
            <a:avLst/>
            <a:gdLst>
              <a:gd name="T0" fmla="*/ 0 w 1554"/>
              <a:gd name="T1" fmla="*/ 658 h 658"/>
              <a:gd name="T2" fmla="*/ 1174 w 1554"/>
              <a:gd name="T3" fmla="*/ 658 h 658"/>
              <a:gd name="T4" fmla="*/ 1554 w 1554"/>
              <a:gd name="T5" fmla="*/ 0 h 658"/>
              <a:gd name="T6" fmla="*/ 380 w 1554"/>
              <a:gd name="T7" fmla="*/ 0 h 658"/>
              <a:gd name="T8" fmla="*/ 0 w 1554"/>
              <a:gd name="T9" fmla="*/ 658 h 658"/>
            </a:gdLst>
            <a:ahLst/>
            <a:cxnLst>
              <a:cxn ang="0">
                <a:pos x="T0" y="T1"/>
              </a:cxn>
              <a:cxn ang="0">
                <a:pos x="T2" y="T3"/>
              </a:cxn>
              <a:cxn ang="0">
                <a:pos x="T4" y="T5"/>
              </a:cxn>
              <a:cxn ang="0">
                <a:pos x="T6" y="T7"/>
              </a:cxn>
              <a:cxn ang="0">
                <a:pos x="T8" y="T9"/>
              </a:cxn>
            </a:cxnLst>
            <a:rect l="0" t="0" r="r" b="b"/>
            <a:pathLst>
              <a:path w="1554" h="658">
                <a:moveTo>
                  <a:pt x="0" y="658"/>
                </a:moveTo>
                <a:lnTo>
                  <a:pt x="1174" y="658"/>
                </a:lnTo>
                <a:lnTo>
                  <a:pt x="1554" y="0"/>
                </a:lnTo>
                <a:lnTo>
                  <a:pt x="380" y="0"/>
                </a:lnTo>
                <a:lnTo>
                  <a:pt x="0" y="6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FFB2152B-2524-41F2-BAA9-C2F3D1824E70}"/>
              </a:ext>
            </a:extLst>
          </p:cNvPr>
          <p:cNvSpPr>
            <a:spLocks/>
          </p:cNvSpPr>
          <p:nvPr/>
        </p:nvSpPr>
        <p:spPr bwMode="auto">
          <a:xfrm>
            <a:off x="5230891" y="3038475"/>
            <a:ext cx="2290254" cy="1042987"/>
          </a:xfrm>
          <a:custGeom>
            <a:avLst/>
            <a:gdLst>
              <a:gd name="T0" fmla="*/ 380 w 1554"/>
              <a:gd name="T1" fmla="*/ 657 h 657"/>
              <a:gd name="T2" fmla="*/ 380 w 1554"/>
              <a:gd name="T3" fmla="*/ 657 h 657"/>
              <a:gd name="T4" fmla="*/ 1554 w 1554"/>
              <a:gd name="T5" fmla="*/ 657 h 657"/>
              <a:gd name="T6" fmla="*/ 1554 w 1554"/>
              <a:gd name="T7" fmla="*/ 657 h 657"/>
              <a:gd name="T8" fmla="*/ 1174 w 1554"/>
              <a:gd name="T9" fmla="*/ 0 h 657"/>
              <a:gd name="T10" fmla="*/ 0 w 1554"/>
              <a:gd name="T11" fmla="*/ 0 h 657"/>
              <a:gd name="T12" fmla="*/ 380 w 1554"/>
              <a:gd name="T13" fmla="*/ 657 h 657"/>
            </a:gdLst>
            <a:ahLst/>
            <a:cxnLst>
              <a:cxn ang="0">
                <a:pos x="T0" y="T1"/>
              </a:cxn>
              <a:cxn ang="0">
                <a:pos x="T2" y="T3"/>
              </a:cxn>
              <a:cxn ang="0">
                <a:pos x="T4" y="T5"/>
              </a:cxn>
              <a:cxn ang="0">
                <a:pos x="T6" y="T7"/>
              </a:cxn>
              <a:cxn ang="0">
                <a:pos x="T8" y="T9"/>
              </a:cxn>
              <a:cxn ang="0">
                <a:pos x="T10" y="T11"/>
              </a:cxn>
              <a:cxn ang="0">
                <a:pos x="T12" y="T13"/>
              </a:cxn>
            </a:cxnLst>
            <a:rect l="0" t="0" r="r" b="b"/>
            <a:pathLst>
              <a:path w="1554" h="657">
                <a:moveTo>
                  <a:pt x="380" y="657"/>
                </a:moveTo>
                <a:lnTo>
                  <a:pt x="380" y="657"/>
                </a:lnTo>
                <a:lnTo>
                  <a:pt x="1554" y="657"/>
                </a:lnTo>
                <a:lnTo>
                  <a:pt x="1554" y="657"/>
                </a:lnTo>
                <a:lnTo>
                  <a:pt x="1174" y="0"/>
                </a:lnTo>
                <a:lnTo>
                  <a:pt x="0" y="0"/>
                </a:lnTo>
                <a:lnTo>
                  <a:pt x="380" y="65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3406E1F9-1AB4-4693-8206-E4623428A9C3}"/>
              </a:ext>
            </a:extLst>
          </p:cNvPr>
          <p:cNvSpPr>
            <a:spLocks/>
          </p:cNvSpPr>
          <p:nvPr/>
        </p:nvSpPr>
        <p:spPr bwMode="auto">
          <a:xfrm>
            <a:off x="4670855" y="1995488"/>
            <a:ext cx="2290254" cy="1042987"/>
          </a:xfrm>
          <a:custGeom>
            <a:avLst/>
            <a:gdLst>
              <a:gd name="T0" fmla="*/ 0 w 1554"/>
              <a:gd name="T1" fmla="*/ 0 h 657"/>
              <a:gd name="T2" fmla="*/ 380 w 1554"/>
              <a:gd name="T3" fmla="*/ 657 h 657"/>
              <a:gd name="T4" fmla="*/ 1554 w 1554"/>
              <a:gd name="T5" fmla="*/ 657 h 657"/>
              <a:gd name="T6" fmla="*/ 1174 w 1554"/>
              <a:gd name="T7" fmla="*/ 0 h 657"/>
              <a:gd name="T8" fmla="*/ 0 w 1554"/>
              <a:gd name="T9" fmla="*/ 0 h 657"/>
            </a:gdLst>
            <a:ahLst/>
            <a:cxnLst>
              <a:cxn ang="0">
                <a:pos x="T0" y="T1"/>
              </a:cxn>
              <a:cxn ang="0">
                <a:pos x="T2" y="T3"/>
              </a:cxn>
              <a:cxn ang="0">
                <a:pos x="T4" y="T5"/>
              </a:cxn>
              <a:cxn ang="0">
                <a:pos x="T6" y="T7"/>
              </a:cxn>
              <a:cxn ang="0">
                <a:pos x="T8" y="T9"/>
              </a:cxn>
            </a:cxnLst>
            <a:rect l="0" t="0" r="r" b="b"/>
            <a:pathLst>
              <a:path w="1554" h="657">
                <a:moveTo>
                  <a:pt x="0" y="0"/>
                </a:moveTo>
                <a:lnTo>
                  <a:pt x="380" y="657"/>
                </a:lnTo>
                <a:lnTo>
                  <a:pt x="1554" y="657"/>
                </a:lnTo>
                <a:lnTo>
                  <a:pt x="1174"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9BE0F06D-5430-4B5F-9295-15BD7762487F}"/>
              </a:ext>
            </a:extLst>
          </p:cNvPr>
          <p:cNvSpPr>
            <a:spLocks/>
          </p:cNvSpPr>
          <p:nvPr/>
        </p:nvSpPr>
        <p:spPr bwMode="auto">
          <a:xfrm>
            <a:off x="5189625" y="5126038"/>
            <a:ext cx="1771483" cy="76200"/>
          </a:xfrm>
          <a:custGeom>
            <a:avLst/>
            <a:gdLst>
              <a:gd name="T0" fmla="*/ 28 w 1202"/>
              <a:gd name="T1" fmla="*/ 0 h 48"/>
              <a:gd name="T2" fmla="*/ 0 w 1202"/>
              <a:gd name="T3" fmla="*/ 48 h 48"/>
              <a:gd name="T4" fmla="*/ 1174 w 1202"/>
              <a:gd name="T5" fmla="*/ 48 h 48"/>
              <a:gd name="T6" fmla="*/ 1202 w 1202"/>
              <a:gd name="T7" fmla="*/ 0 h 48"/>
              <a:gd name="T8" fmla="*/ 28 w 1202"/>
              <a:gd name="T9" fmla="*/ 0 h 48"/>
            </a:gdLst>
            <a:ahLst/>
            <a:cxnLst>
              <a:cxn ang="0">
                <a:pos x="T0" y="T1"/>
              </a:cxn>
              <a:cxn ang="0">
                <a:pos x="T2" y="T3"/>
              </a:cxn>
              <a:cxn ang="0">
                <a:pos x="T4" y="T5"/>
              </a:cxn>
              <a:cxn ang="0">
                <a:pos x="T6" y="T7"/>
              </a:cxn>
              <a:cxn ang="0">
                <a:pos x="T8" y="T9"/>
              </a:cxn>
            </a:cxnLst>
            <a:rect l="0" t="0" r="r" b="b"/>
            <a:pathLst>
              <a:path w="1202" h="48">
                <a:moveTo>
                  <a:pt x="28" y="0"/>
                </a:moveTo>
                <a:lnTo>
                  <a:pt x="0" y="48"/>
                </a:lnTo>
                <a:lnTo>
                  <a:pt x="1174" y="48"/>
                </a:lnTo>
                <a:lnTo>
                  <a:pt x="1202" y="0"/>
                </a:lnTo>
                <a:lnTo>
                  <a:pt x="28" y="0"/>
                </a:lnTo>
                <a:close/>
              </a:path>
            </a:pathLst>
          </a:custGeom>
          <a:gradFill>
            <a:gsLst>
              <a:gs pos="100000">
                <a:schemeClr val="accent4">
                  <a:lumMod val="75000"/>
                </a:schemeClr>
              </a:gs>
              <a:gs pos="0">
                <a:schemeClr val="accent4">
                  <a:alpha val="0"/>
                </a:schemeClr>
              </a:gs>
            </a:gsLst>
            <a:lin ang="162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4D78E6E9-25D8-43AB-A975-6F27E9F42757}"/>
              </a:ext>
            </a:extLst>
          </p:cNvPr>
          <p:cNvSpPr>
            <a:spLocks/>
          </p:cNvSpPr>
          <p:nvPr/>
        </p:nvSpPr>
        <p:spPr bwMode="auto">
          <a:xfrm>
            <a:off x="5755557" y="4081463"/>
            <a:ext cx="1765588" cy="66675"/>
          </a:xfrm>
          <a:custGeom>
            <a:avLst/>
            <a:gdLst>
              <a:gd name="T0" fmla="*/ 1198 w 1198"/>
              <a:gd name="T1" fmla="*/ 0 h 42"/>
              <a:gd name="T2" fmla="*/ 24 w 1198"/>
              <a:gd name="T3" fmla="*/ 0 h 42"/>
              <a:gd name="T4" fmla="*/ 0 w 1198"/>
              <a:gd name="T5" fmla="*/ 42 h 42"/>
              <a:gd name="T6" fmla="*/ 1174 w 1198"/>
              <a:gd name="T7" fmla="*/ 42 h 42"/>
              <a:gd name="T8" fmla="*/ 1198 w 1198"/>
              <a:gd name="T9" fmla="*/ 0 h 42"/>
            </a:gdLst>
            <a:ahLst/>
            <a:cxnLst>
              <a:cxn ang="0">
                <a:pos x="T0" y="T1"/>
              </a:cxn>
              <a:cxn ang="0">
                <a:pos x="T2" y="T3"/>
              </a:cxn>
              <a:cxn ang="0">
                <a:pos x="T4" y="T5"/>
              </a:cxn>
              <a:cxn ang="0">
                <a:pos x="T6" y="T7"/>
              </a:cxn>
              <a:cxn ang="0">
                <a:pos x="T8" y="T9"/>
              </a:cxn>
            </a:cxnLst>
            <a:rect l="0" t="0" r="r" b="b"/>
            <a:pathLst>
              <a:path w="1198" h="42">
                <a:moveTo>
                  <a:pt x="1198" y="0"/>
                </a:moveTo>
                <a:lnTo>
                  <a:pt x="24" y="0"/>
                </a:lnTo>
                <a:lnTo>
                  <a:pt x="0" y="42"/>
                </a:lnTo>
                <a:lnTo>
                  <a:pt x="1174" y="42"/>
                </a:lnTo>
                <a:lnTo>
                  <a:pt x="1198" y="0"/>
                </a:lnTo>
                <a:close/>
              </a:path>
            </a:pathLst>
          </a:custGeom>
          <a:gradFill>
            <a:gsLst>
              <a:gs pos="100000">
                <a:schemeClr val="accent4"/>
              </a:gs>
              <a:gs pos="0">
                <a:schemeClr val="accent3">
                  <a:alpha val="0"/>
                </a:schemeClr>
              </a:gs>
            </a:gsLst>
            <a:lin ang="162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19824182-3371-4846-A2F2-E5BB01D6B61B}"/>
              </a:ext>
            </a:extLst>
          </p:cNvPr>
          <p:cNvSpPr>
            <a:spLocks/>
          </p:cNvSpPr>
          <p:nvPr/>
        </p:nvSpPr>
        <p:spPr bwMode="auto">
          <a:xfrm>
            <a:off x="5230891" y="3038475"/>
            <a:ext cx="1771483" cy="76200"/>
          </a:xfrm>
          <a:custGeom>
            <a:avLst/>
            <a:gdLst>
              <a:gd name="T0" fmla="*/ 1174 w 1202"/>
              <a:gd name="T1" fmla="*/ 0 h 48"/>
              <a:gd name="T2" fmla="*/ 0 w 1202"/>
              <a:gd name="T3" fmla="*/ 0 h 48"/>
              <a:gd name="T4" fmla="*/ 28 w 1202"/>
              <a:gd name="T5" fmla="*/ 48 h 48"/>
              <a:gd name="T6" fmla="*/ 1202 w 1202"/>
              <a:gd name="T7" fmla="*/ 48 h 48"/>
              <a:gd name="T8" fmla="*/ 1174 w 1202"/>
              <a:gd name="T9" fmla="*/ 0 h 48"/>
            </a:gdLst>
            <a:ahLst/>
            <a:cxnLst>
              <a:cxn ang="0">
                <a:pos x="T0" y="T1"/>
              </a:cxn>
              <a:cxn ang="0">
                <a:pos x="T2" y="T3"/>
              </a:cxn>
              <a:cxn ang="0">
                <a:pos x="T4" y="T5"/>
              </a:cxn>
              <a:cxn ang="0">
                <a:pos x="T6" y="T7"/>
              </a:cxn>
              <a:cxn ang="0">
                <a:pos x="T8" y="T9"/>
              </a:cxn>
            </a:cxnLst>
            <a:rect l="0" t="0" r="r" b="b"/>
            <a:pathLst>
              <a:path w="1202" h="48">
                <a:moveTo>
                  <a:pt x="1174" y="0"/>
                </a:moveTo>
                <a:lnTo>
                  <a:pt x="0" y="0"/>
                </a:lnTo>
                <a:lnTo>
                  <a:pt x="28" y="48"/>
                </a:lnTo>
                <a:lnTo>
                  <a:pt x="1202" y="48"/>
                </a:lnTo>
                <a:lnTo>
                  <a:pt x="1174" y="0"/>
                </a:lnTo>
                <a:close/>
              </a:path>
            </a:pathLst>
          </a:custGeom>
          <a:gradFill flip="none" rotWithShape="1">
            <a:gsLst>
              <a:gs pos="100000">
                <a:schemeClr val="accent3"/>
              </a:gs>
              <a:gs pos="0">
                <a:schemeClr val="accent2">
                  <a:alpha val="0"/>
                </a:schemeClr>
              </a:gs>
            </a:gsLst>
            <a:lin ang="162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426792F5-50AB-460D-96F2-1AC1E08F1C07}"/>
              </a:ext>
            </a:extLst>
          </p:cNvPr>
          <p:cNvSpPr txBox="1"/>
          <p:nvPr/>
        </p:nvSpPr>
        <p:spPr>
          <a:xfrm>
            <a:off x="596819" y="2903899"/>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9" name="TextBox 18">
            <a:extLst>
              <a:ext uri="{FF2B5EF4-FFF2-40B4-BE49-F238E27FC236}">
                <a16:creationId xmlns:a16="http://schemas.microsoft.com/office/drawing/2014/main" id="{DE4D1638-308E-423B-A2B8-D926E3158F0C}"/>
              </a:ext>
            </a:extLst>
          </p:cNvPr>
          <p:cNvSpPr txBox="1"/>
          <p:nvPr/>
        </p:nvSpPr>
        <p:spPr>
          <a:xfrm>
            <a:off x="596818" y="4042329"/>
            <a:ext cx="3851613"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it there occasion  daughter replyings. held in that feel his see own to yet. strangers ye to he sometimes remember daughter. held in</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that feel his see own yet.</a:t>
            </a:r>
          </a:p>
        </p:txBody>
      </p:sp>
      <p:sp>
        <p:nvSpPr>
          <p:cNvPr id="33" name="TextBox 32">
            <a:extLst>
              <a:ext uri="{FF2B5EF4-FFF2-40B4-BE49-F238E27FC236}">
                <a16:creationId xmlns:a16="http://schemas.microsoft.com/office/drawing/2014/main" id="{6A08FD37-C5EE-4747-AEE7-A996BA53D833}"/>
              </a:ext>
            </a:extLst>
          </p:cNvPr>
          <p:cNvSpPr txBox="1"/>
          <p:nvPr/>
        </p:nvSpPr>
        <p:spPr>
          <a:xfrm>
            <a:off x="5290953" y="2628632"/>
            <a:ext cx="13079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Goal</a:t>
            </a:r>
          </a:p>
        </p:txBody>
      </p:sp>
      <p:sp>
        <p:nvSpPr>
          <p:cNvPr id="52" name="Freeform 14">
            <a:extLst>
              <a:ext uri="{FF2B5EF4-FFF2-40B4-BE49-F238E27FC236}">
                <a16:creationId xmlns:a16="http://schemas.microsoft.com/office/drawing/2014/main" id="{1C3CA5DA-EFAE-4F8B-8166-3E2290CFC2CB}"/>
              </a:ext>
            </a:extLst>
          </p:cNvPr>
          <p:cNvSpPr>
            <a:spLocks noEditPoints="1"/>
          </p:cNvSpPr>
          <p:nvPr/>
        </p:nvSpPr>
        <p:spPr bwMode="auto">
          <a:xfrm>
            <a:off x="5746926" y="2202405"/>
            <a:ext cx="396018" cy="396018"/>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37" name="TextBox 36">
            <a:extLst>
              <a:ext uri="{FF2B5EF4-FFF2-40B4-BE49-F238E27FC236}">
                <a16:creationId xmlns:a16="http://schemas.microsoft.com/office/drawing/2014/main" id="{79147A17-3018-4659-BD9F-1897AC20DD51}"/>
              </a:ext>
            </a:extLst>
          </p:cNvPr>
          <p:cNvSpPr txBox="1"/>
          <p:nvPr/>
        </p:nvSpPr>
        <p:spPr>
          <a:xfrm>
            <a:off x="5860707" y="3671619"/>
            <a:ext cx="141038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Innovation</a:t>
            </a:r>
          </a:p>
        </p:txBody>
      </p:sp>
      <p:grpSp>
        <p:nvGrpSpPr>
          <p:cNvPr id="53" name="Group 52">
            <a:extLst>
              <a:ext uri="{FF2B5EF4-FFF2-40B4-BE49-F238E27FC236}">
                <a16:creationId xmlns:a16="http://schemas.microsoft.com/office/drawing/2014/main" id="{ED18B875-F537-46A8-B0FB-AA1D41E31BF3}"/>
              </a:ext>
            </a:extLst>
          </p:cNvPr>
          <p:cNvGrpSpPr/>
          <p:nvPr/>
        </p:nvGrpSpPr>
        <p:grpSpPr>
          <a:xfrm>
            <a:off x="6433221" y="3252420"/>
            <a:ext cx="265358" cy="386130"/>
            <a:chOff x="4075113" y="1909763"/>
            <a:chExt cx="247650" cy="360363"/>
          </a:xfrm>
          <a:solidFill>
            <a:srgbClr val="FFFFFF"/>
          </a:solidFill>
        </p:grpSpPr>
        <p:sp>
          <p:nvSpPr>
            <p:cNvPr id="54" name="Freeform 78">
              <a:extLst>
                <a:ext uri="{FF2B5EF4-FFF2-40B4-BE49-F238E27FC236}">
                  <a16:creationId xmlns:a16="http://schemas.microsoft.com/office/drawing/2014/main" id="{5B65A555-02AD-449F-8A8C-9435606C3BD8}"/>
                </a:ext>
              </a:extLst>
            </p:cNvPr>
            <p:cNvSpPr>
              <a:spLocks noEditPoints="1"/>
            </p:cNvSpPr>
            <p:nvPr/>
          </p:nvSpPr>
          <p:spPr bwMode="auto">
            <a:xfrm>
              <a:off x="4075113" y="1909763"/>
              <a:ext cx="247650" cy="360363"/>
            </a:xfrm>
            <a:custGeom>
              <a:avLst/>
              <a:gdLst/>
              <a:ahLst/>
              <a:cxnLst>
                <a:cxn ang="0">
                  <a:pos x="42" y="0"/>
                </a:cxn>
                <a:cxn ang="0">
                  <a:pos x="0" y="42"/>
                </a:cxn>
                <a:cxn ang="0">
                  <a:pos x="19" y="88"/>
                </a:cxn>
                <a:cxn ang="0">
                  <a:pos x="42" y="123"/>
                </a:cxn>
                <a:cxn ang="0">
                  <a:pos x="65" y="88"/>
                </a:cxn>
                <a:cxn ang="0">
                  <a:pos x="85" y="42"/>
                </a:cxn>
                <a:cxn ang="0">
                  <a:pos x="42" y="0"/>
                </a:cxn>
                <a:cxn ang="0">
                  <a:pos x="52" y="104"/>
                </a:cxn>
                <a:cxn ang="0">
                  <a:pos x="33" y="106"/>
                </a:cxn>
                <a:cxn ang="0">
                  <a:pos x="31" y="99"/>
                </a:cxn>
                <a:cxn ang="0">
                  <a:pos x="31" y="99"/>
                </a:cxn>
                <a:cxn ang="0">
                  <a:pos x="55" y="96"/>
                </a:cxn>
                <a:cxn ang="0">
                  <a:pos x="54" y="99"/>
                </a:cxn>
                <a:cxn ang="0">
                  <a:pos x="52" y="104"/>
                </a:cxn>
                <a:cxn ang="0">
                  <a:pos x="30" y="95"/>
                </a:cxn>
                <a:cxn ang="0">
                  <a:pos x="27" y="88"/>
                </a:cxn>
                <a:cxn ang="0">
                  <a:pos x="57" y="88"/>
                </a:cxn>
                <a:cxn ang="0">
                  <a:pos x="56" y="92"/>
                </a:cxn>
                <a:cxn ang="0">
                  <a:pos x="30" y="95"/>
                </a:cxn>
                <a:cxn ang="0">
                  <a:pos x="42" y="115"/>
                </a:cxn>
                <a:cxn ang="0">
                  <a:pos x="35" y="110"/>
                </a:cxn>
                <a:cxn ang="0">
                  <a:pos x="51" y="108"/>
                </a:cxn>
                <a:cxn ang="0">
                  <a:pos x="42" y="115"/>
                </a:cxn>
                <a:cxn ang="0">
                  <a:pos x="60" y="80"/>
                </a:cxn>
                <a:cxn ang="0">
                  <a:pos x="24" y="80"/>
                </a:cxn>
                <a:cxn ang="0">
                  <a:pos x="18" y="68"/>
                </a:cxn>
                <a:cxn ang="0">
                  <a:pos x="8" y="42"/>
                </a:cxn>
                <a:cxn ang="0">
                  <a:pos x="42" y="8"/>
                </a:cxn>
                <a:cxn ang="0">
                  <a:pos x="77" y="42"/>
                </a:cxn>
                <a:cxn ang="0">
                  <a:pos x="67" y="68"/>
                </a:cxn>
                <a:cxn ang="0">
                  <a:pos x="60" y="80"/>
                </a:cxn>
                <a:cxn ang="0">
                  <a:pos x="60" y="80"/>
                </a:cxn>
                <a:cxn ang="0">
                  <a:pos x="60" y="80"/>
                </a:cxn>
              </a:cxnLst>
              <a:rect l="0" t="0" r="r" b="b"/>
              <a:pathLst>
                <a:path w="85" h="123">
                  <a:moveTo>
                    <a:pt x="42" y="0"/>
                  </a:moveTo>
                  <a:cubicBezTo>
                    <a:pt x="19" y="0"/>
                    <a:pt x="0" y="19"/>
                    <a:pt x="0" y="42"/>
                  </a:cubicBezTo>
                  <a:cubicBezTo>
                    <a:pt x="0" y="57"/>
                    <a:pt x="14" y="74"/>
                    <a:pt x="19" y="88"/>
                  </a:cubicBezTo>
                  <a:cubicBezTo>
                    <a:pt x="27" y="110"/>
                    <a:pt x="26" y="123"/>
                    <a:pt x="42" y="123"/>
                  </a:cubicBezTo>
                  <a:cubicBezTo>
                    <a:pt x="59" y="123"/>
                    <a:pt x="58" y="110"/>
                    <a:pt x="65" y="88"/>
                  </a:cubicBezTo>
                  <a:cubicBezTo>
                    <a:pt x="70" y="74"/>
                    <a:pt x="85" y="57"/>
                    <a:pt x="85" y="42"/>
                  </a:cubicBezTo>
                  <a:cubicBezTo>
                    <a:pt x="85" y="19"/>
                    <a:pt x="66" y="0"/>
                    <a:pt x="42" y="0"/>
                  </a:cubicBezTo>
                  <a:close/>
                  <a:moveTo>
                    <a:pt x="52" y="104"/>
                  </a:moveTo>
                  <a:cubicBezTo>
                    <a:pt x="33" y="106"/>
                    <a:pt x="33" y="106"/>
                    <a:pt x="33" y="106"/>
                  </a:cubicBezTo>
                  <a:cubicBezTo>
                    <a:pt x="33" y="104"/>
                    <a:pt x="32" y="102"/>
                    <a:pt x="31" y="99"/>
                  </a:cubicBezTo>
                  <a:cubicBezTo>
                    <a:pt x="31" y="99"/>
                    <a:pt x="31" y="99"/>
                    <a:pt x="31" y="99"/>
                  </a:cubicBezTo>
                  <a:cubicBezTo>
                    <a:pt x="55" y="96"/>
                    <a:pt x="55" y="96"/>
                    <a:pt x="55" y="96"/>
                  </a:cubicBezTo>
                  <a:cubicBezTo>
                    <a:pt x="54" y="97"/>
                    <a:pt x="54" y="98"/>
                    <a:pt x="54" y="99"/>
                  </a:cubicBezTo>
                  <a:cubicBezTo>
                    <a:pt x="53" y="101"/>
                    <a:pt x="53" y="103"/>
                    <a:pt x="52" y="104"/>
                  </a:cubicBezTo>
                  <a:close/>
                  <a:moveTo>
                    <a:pt x="30" y="95"/>
                  </a:moveTo>
                  <a:cubicBezTo>
                    <a:pt x="29" y="93"/>
                    <a:pt x="28" y="91"/>
                    <a:pt x="27" y="88"/>
                  </a:cubicBezTo>
                  <a:cubicBezTo>
                    <a:pt x="57" y="88"/>
                    <a:pt x="57" y="88"/>
                    <a:pt x="57" y="88"/>
                  </a:cubicBezTo>
                  <a:cubicBezTo>
                    <a:pt x="57" y="89"/>
                    <a:pt x="56" y="91"/>
                    <a:pt x="56" y="92"/>
                  </a:cubicBezTo>
                  <a:lnTo>
                    <a:pt x="30" y="95"/>
                  </a:lnTo>
                  <a:close/>
                  <a:moveTo>
                    <a:pt x="42" y="115"/>
                  </a:moveTo>
                  <a:cubicBezTo>
                    <a:pt x="38" y="115"/>
                    <a:pt x="37" y="114"/>
                    <a:pt x="35" y="110"/>
                  </a:cubicBezTo>
                  <a:cubicBezTo>
                    <a:pt x="51" y="108"/>
                    <a:pt x="51" y="108"/>
                    <a:pt x="51" y="108"/>
                  </a:cubicBezTo>
                  <a:cubicBezTo>
                    <a:pt x="49" y="114"/>
                    <a:pt x="47" y="115"/>
                    <a:pt x="42" y="115"/>
                  </a:cubicBezTo>
                  <a:close/>
                  <a:moveTo>
                    <a:pt x="60" y="80"/>
                  </a:moveTo>
                  <a:cubicBezTo>
                    <a:pt x="24" y="80"/>
                    <a:pt x="24" y="80"/>
                    <a:pt x="24" y="80"/>
                  </a:cubicBezTo>
                  <a:cubicBezTo>
                    <a:pt x="23" y="76"/>
                    <a:pt x="20" y="72"/>
                    <a:pt x="18" y="68"/>
                  </a:cubicBezTo>
                  <a:cubicBezTo>
                    <a:pt x="13" y="59"/>
                    <a:pt x="8" y="50"/>
                    <a:pt x="8" y="42"/>
                  </a:cubicBezTo>
                  <a:cubicBezTo>
                    <a:pt x="8" y="23"/>
                    <a:pt x="23" y="8"/>
                    <a:pt x="42" y="8"/>
                  </a:cubicBezTo>
                  <a:cubicBezTo>
                    <a:pt x="61" y="8"/>
                    <a:pt x="77" y="23"/>
                    <a:pt x="77" y="42"/>
                  </a:cubicBezTo>
                  <a:cubicBezTo>
                    <a:pt x="77" y="50"/>
                    <a:pt x="72" y="59"/>
                    <a:pt x="67" y="68"/>
                  </a:cubicBezTo>
                  <a:cubicBezTo>
                    <a:pt x="64" y="72"/>
                    <a:pt x="62" y="76"/>
                    <a:pt x="60" y="80"/>
                  </a:cubicBezTo>
                  <a:close/>
                  <a:moveTo>
                    <a:pt x="60" y="80"/>
                  </a:moveTo>
                  <a:cubicBezTo>
                    <a:pt x="60" y="80"/>
                    <a:pt x="60" y="80"/>
                    <a:pt x="60" y="8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Freeform 79">
              <a:extLst>
                <a:ext uri="{FF2B5EF4-FFF2-40B4-BE49-F238E27FC236}">
                  <a16:creationId xmlns:a16="http://schemas.microsoft.com/office/drawing/2014/main" id="{2E28EFEA-9DC8-4901-8F73-86D627DB01F6}"/>
                </a:ext>
              </a:extLst>
            </p:cNvPr>
            <p:cNvSpPr>
              <a:spLocks noEditPoints="1"/>
            </p:cNvSpPr>
            <p:nvPr/>
          </p:nvSpPr>
          <p:spPr bwMode="auto">
            <a:xfrm>
              <a:off x="4130675" y="1965326"/>
              <a:ext cx="73025" cy="73025"/>
            </a:xfrm>
            <a:custGeom>
              <a:avLst/>
              <a:gdLst/>
              <a:ahLst/>
              <a:cxnLst>
                <a:cxn ang="0">
                  <a:pos x="23" y="0"/>
                </a:cxn>
                <a:cxn ang="0">
                  <a:pos x="0" y="23"/>
                </a:cxn>
                <a:cxn ang="0">
                  <a:pos x="2" y="25"/>
                </a:cxn>
                <a:cxn ang="0">
                  <a:pos x="4" y="23"/>
                </a:cxn>
                <a:cxn ang="0">
                  <a:pos x="23" y="4"/>
                </a:cxn>
                <a:cxn ang="0">
                  <a:pos x="25" y="2"/>
                </a:cxn>
                <a:cxn ang="0">
                  <a:pos x="23" y="0"/>
                </a:cxn>
                <a:cxn ang="0">
                  <a:pos x="23" y="0"/>
                </a:cxn>
                <a:cxn ang="0">
                  <a:pos x="23" y="0"/>
                </a:cxn>
              </a:cxnLst>
              <a:rect l="0" t="0" r="r" b="b"/>
              <a:pathLst>
                <a:path w="25" h="25">
                  <a:moveTo>
                    <a:pt x="23" y="0"/>
                  </a:moveTo>
                  <a:cubicBezTo>
                    <a:pt x="11" y="0"/>
                    <a:pt x="0" y="10"/>
                    <a:pt x="0" y="23"/>
                  </a:cubicBezTo>
                  <a:cubicBezTo>
                    <a:pt x="0" y="24"/>
                    <a:pt x="1" y="25"/>
                    <a:pt x="2" y="25"/>
                  </a:cubicBezTo>
                  <a:cubicBezTo>
                    <a:pt x="3" y="25"/>
                    <a:pt x="4" y="24"/>
                    <a:pt x="4" y="23"/>
                  </a:cubicBezTo>
                  <a:cubicBezTo>
                    <a:pt x="4" y="12"/>
                    <a:pt x="13" y="4"/>
                    <a:pt x="23" y="4"/>
                  </a:cubicBezTo>
                  <a:cubicBezTo>
                    <a:pt x="24" y="4"/>
                    <a:pt x="25" y="3"/>
                    <a:pt x="25" y="2"/>
                  </a:cubicBezTo>
                  <a:cubicBezTo>
                    <a:pt x="25" y="1"/>
                    <a:pt x="24" y="0"/>
                    <a:pt x="23" y="0"/>
                  </a:cubicBezTo>
                  <a:close/>
                  <a:moveTo>
                    <a:pt x="23" y="0"/>
                  </a:moveTo>
                  <a:cubicBezTo>
                    <a:pt x="23" y="0"/>
                    <a:pt x="23" y="0"/>
                    <a:pt x="23" y="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9" name="TextBox 38">
            <a:extLst>
              <a:ext uri="{FF2B5EF4-FFF2-40B4-BE49-F238E27FC236}">
                <a16:creationId xmlns:a16="http://schemas.microsoft.com/office/drawing/2014/main" id="{36D74FFF-9775-4B89-8BF3-C922B4074941}"/>
              </a:ext>
            </a:extLst>
          </p:cNvPr>
          <p:cNvSpPr txBox="1"/>
          <p:nvPr/>
        </p:nvSpPr>
        <p:spPr>
          <a:xfrm>
            <a:off x="5560538" y="4718935"/>
            <a:ext cx="1400570" cy="369332"/>
          </a:xfrm>
          <a:prstGeom prst="rect">
            <a:avLst/>
          </a:prstGeom>
          <a:noFill/>
        </p:spPr>
        <p:txBody>
          <a:bodyPr wrap="square" rtlCol="0">
            <a:spAutoFit/>
          </a:bodyPr>
          <a:lstStyle/>
          <a:p>
            <a:pPr algn="ctr"/>
            <a:r>
              <a:rPr lang="en-US" dirty="0">
                <a:solidFill>
                  <a:schemeClr val="bg1"/>
                </a:solidFill>
                <a:latin typeface="Inter" panose="020B0502030000000004" pitchFamily="34" charset="0"/>
                <a:ea typeface="Inter" panose="020B0502030000000004" pitchFamily="34" charset="0"/>
              </a:rPr>
              <a:t>Teamwork</a:t>
            </a:r>
          </a:p>
        </p:txBody>
      </p:sp>
      <p:sp>
        <p:nvSpPr>
          <p:cNvPr id="56" name="Freeform 8">
            <a:extLst>
              <a:ext uri="{FF2B5EF4-FFF2-40B4-BE49-F238E27FC236}">
                <a16:creationId xmlns:a16="http://schemas.microsoft.com/office/drawing/2014/main" id="{AC2DE818-EB95-4C42-B0D7-B796256E7C73}"/>
              </a:ext>
            </a:extLst>
          </p:cNvPr>
          <p:cNvSpPr>
            <a:spLocks noChangeArrowheads="1"/>
          </p:cNvSpPr>
          <p:nvPr/>
        </p:nvSpPr>
        <p:spPr bwMode="auto">
          <a:xfrm>
            <a:off x="6070941" y="4341665"/>
            <a:ext cx="379764" cy="339364"/>
          </a:xfrm>
          <a:custGeom>
            <a:avLst/>
            <a:gdLst>
              <a:gd name="T0" fmla="*/ 139617 w 497"/>
              <a:gd name="T1" fmla="*/ 151370 h 444"/>
              <a:gd name="T2" fmla="*/ 139617 w 497"/>
              <a:gd name="T3" fmla="*/ 151370 h 444"/>
              <a:gd name="T4" fmla="*/ 99534 w 497"/>
              <a:gd name="T5" fmla="*/ 115780 h 444"/>
              <a:gd name="T6" fmla="*/ 111694 w 497"/>
              <a:gd name="T7" fmla="*/ 87849 h 444"/>
              <a:gd name="T8" fmla="*/ 123404 w 497"/>
              <a:gd name="T9" fmla="*/ 68027 h 444"/>
              <a:gd name="T10" fmla="*/ 119801 w 497"/>
              <a:gd name="T11" fmla="*/ 59917 h 444"/>
              <a:gd name="T12" fmla="*/ 123404 w 497"/>
              <a:gd name="T13" fmla="*/ 40095 h 444"/>
              <a:gd name="T14" fmla="*/ 79717 w 497"/>
              <a:gd name="T15" fmla="*/ 0 h 444"/>
              <a:gd name="T16" fmla="*/ 31526 w 497"/>
              <a:gd name="T17" fmla="*/ 40095 h 444"/>
              <a:gd name="T18" fmla="*/ 35580 w 497"/>
              <a:gd name="T19" fmla="*/ 59917 h 444"/>
              <a:gd name="T20" fmla="*/ 31526 w 497"/>
              <a:gd name="T21" fmla="*/ 68027 h 444"/>
              <a:gd name="T22" fmla="*/ 43687 w 497"/>
              <a:gd name="T23" fmla="*/ 87849 h 444"/>
              <a:gd name="T24" fmla="*/ 55397 w 497"/>
              <a:gd name="T25" fmla="*/ 115780 h 444"/>
              <a:gd name="T26" fmla="*/ 15763 w 497"/>
              <a:gd name="T27" fmla="*/ 151370 h 444"/>
              <a:gd name="T28" fmla="*/ 0 w 497"/>
              <a:gd name="T29" fmla="*/ 155425 h 444"/>
              <a:gd name="T30" fmla="*/ 0 w 497"/>
              <a:gd name="T31" fmla="*/ 199574 h 444"/>
              <a:gd name="T32" fmla="*/ 179251 w 497"/>
              <a:gd name="T33" fmla="*/ 199574 h 444"/>
              <a:gd name="T34" fmla="*/ 179251 w 497"/>
              <a:gd name="T35" fmla="*/ 179752 h 444"/>
              <a:gd name="T36" fmla="*/ 139617 w 497"/>
              <a:gd name="T37" fmla="*/ 151370 h 444"/>
              <a:gd name="T38" fmla="*/ 191411 w 497"/>
              <a:gd name="T39" fmla="*/ 87849 h 444"/>
              <a:gd name="T40" fmla="*/ 191411 w 497"/>
              <a:gd name="T41" fmla="*/ 87849 h 444"/>
              <a:gd name="T42" fmla="*/ 191411 w 497"/>
              <a:gd name="T43" fmla="*/ 55863 h 444"/>
              <a:gd name="T44" fmla="*/ 167541 w 497"/>
              <a:gd name="T45" fmla="*/ 55863 h 444"/>
              <a:gd name="T46" fmla="*/ 167541 w 497"/>
              <a:gd name="T47" fmla="*/ 87849 h 444"/>
              <a:gd name="T48" fmla="*/ 135564 w 497"/>
              <a:gd name="T49" fmla="*/ 87849 h 444"/>
              <a:gd name="T50" fmla="*/ 135564 w 497"/>
              <a:gd name="T51" fmla="*/ 111726 h 444"/>
              <a:gd name="T52" fmla="*/ 167541 w 497"/>
              <a:gd name="T53" fmla="*/ 111726 h 444"/>
              <a:gd name="T54" fmla="*/ 167541 w 497"/>
              <a:gd name="T55" fmla="*/ 143712 h 444"/>
              <a:gd name="T56" fmla="*/ 191411 w 497"/>
              <a:gd name="T57" fmla="*/ 143712 h 444"/>
              <a:gd name="T58" fmla="*/ 191411 w 497"/>
              <a:gd name="T59" fmla="*/ 111726 h 444"/>
              <a:gd name="T60" fmla="*/ 223388 w 497"/>
              <a:gd name="T61" fmla="*/ 111726 h 444"/>
              <a:gd name="T62" fmla="*/ 223388 w 497"/>
              <a:gd name="T63" fmla="*/ 87849 h 444"/>
              <a:gd name="T64" fmla="*/ 191411 w 497"/>
              <a:gd name="T65" fmla="*/ 87849 h 44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44">
                <a:moveTo>
                  <a:pt x="310" y="336"/>
                </a:moveTo>
                <a:lnTo>
                  <a:pt x="310" y="336"/>
                </a:lnTo>
                <a:cubicBezTo>
                  <a:pt x="248" y="310"/>
                  <a:pt x="221" y="292"/>
                  <a:pt x="221" y="257"/>
                </a:cubicBezTo>
                <a:cubicBezTo>
                  <a:pt x="221" y="230"/>
                  <a:pt x="239" y="239"/>
                  <a:pt x="248" y="195"/>
                </a:cubicBezTo>
                <a:cubicBezTo>
                  <a:pt x="257" y="177"/>
                  <a:pt x="274" y="195"/>
                  <a:pt x="274" y="151"/>
                </a:cubicBezTo>
                <a:cubicBezTo>
                  <a:pt x="274" y="133"/>
                  <a:pt x="266" y="133"/>
                  <a:pt x="266" y="133"/>
                </a:cubicBezTo>
                <a:cubicBezTo>
                  <a:pt x="266" y="133"/>
                  <a:pt x="274" y="106"/>
                  <a:pt x="274" y="89"/>
                </a:cubicBezTo>
                <a:cubicBezTo>
                  <a:pt x="274" y="62"/>
                  <a:pt x="257" y="0"/>
                  <a:pt x="177" y="0"/>
                </a:cubicBezTo>
                <a:cubicBezTo>
                  <a:pt x="88" y="0"/>
                  <a:pt x="70" y="62"/>
                  <a:pt x="70" y="89"/>
                </a:cubicBezTo>
                <a:cubicBezTo>
                  <a:pt x="70" y="106"/>
                  <a:pt x="79" y="133"/>
                  <a:pt x="79" y="133"/>
                </a:cubicBezTo>
                <a:cubicBezTo>
                  <a:pt x="79" y="133"/>
                  <a:pt x="70" y="133"/>
                  <a:pt x="70" y="151"/>
                </a:cubicBezTo>
                <a:cubicBezTo>
                  <a:pt x="70" y="195"/>
                  <a:pt x="88" y="177"/>
                  <a:pt x="97" y="195"/>
                </a:cubicBezTo>
                <a:cubicBezTo>
                  <a:pt x="106" y="239"/>
                  <a:pt x="123" y="230"/>
                  <a:pt x="123" y="257"/>
                </a:cubicBezTo>
                <a:cubicBezTo>
                  <a:pt x="123" y="292"/>
                  <a:pt x="97" y="310"/>
                  <a:pt x="35" y="336"/>
                </a:cubicBezTo>
                <a:cubicBezTo>
                  <a:pt x="35" y="336"/>
                  <a:pt x="17" y="336"/>
                  <a:pt x="0" y="345"/>
                </a:cubicBezTo>
                <a:cubicBezTo>
                  <a:pt x="0" y="443"/>
                  <a:pt x="0" y="443"/>
                  <a:pt x="0" y="443"/>
                </a:cubicBezTo>
                <a:cubicBezTo>
                  <a:pt x="398" y="443"/>
                  <a:pt x="398" y="443"/>
                  <a:pt x="398" y="443"/>
                </a:cubicBezTo>
                <a:cubicBezTo>
                  <a:pt x="398" y="443"/>
                  <a:pt x="398" y="408"/>
                  <a:pt x="398" y="399"/>
                </a:cubicBezTo>
                <a:cubicBezTo>
                  <a:pt x="398" y="381"/>
                  <a:pt x="372" y="354"/>
                  <a:pt x="310" y="336"/>
                </a:cubicBezTo>
                <a:close/>
                <a:moveTo>
                  <a:pt x="425" y="195"/>
                </a:moveTo>
                <a:lnTo>
                  <a:pt x="425" y="195"/>
                </a:lnTo>
                <a:cubicBezTo>
                  <a:pt x="425" y="124"/>
                  <a:pt x="425" y="124"/>
                  <a:pt x="425" y="124"/>
                </a:cubicBezTo>
                <a:cubicBezTo>
                  <a:pt x="372" y="124"/>
                  <a:pt x="372" y="124"/>
                  <a:pt x="372" y="124"/>
                </a:cubicBezTo>
                <a:cubicBezTo>
                  <a:pt x="372" y="195"/>
                  <a:pt x="372" y="195"/>
                  <a:pt x="372" y="195"/>
                </a:cubicBezTo>
                <a:cubicBezTo>
                  <a:pt x="301" y="195"/>
                  <a:pt x="301" y="195"/>
                  <a:pt x="301" y="195"/>
                </a:cubicBezTo>
                <a:cubicBezTo>
                  <a:pt x="301" y="248"/>
                  <a:pt x="301" y="248"/>
                  <a:pt x="301" y="248"/>
                </a:cubicBezTo>
                <a:cubicBezTo>
                  <a:pt x="372" y="248"/>
                  <a:pt x="372" y="248"/>
                  <a:pt x="372" y="248"/>
                </a:cubicBezTo>
                <a:cubicBezTo>
                  <a:pt x="372" y="319"/>
                  <a:pt x="372" y="319"/>
                  <a:pt x="372" y="319"/>
                </a:cubicBezTo>
                <a:cubicBezTo>
                  <a:pt x="425" y="319"/>
                  <a:pt x="425" y="319"/>
                  <a:pt x="425" y="319"/>
                </a:cubicBezTo>
                <a:cubicBezTo>
                  <a:pt x="425" y="248"/>
                  <a:pt x="425" y="248"/>
                  <a:pt x="425" y="248"/>
                </a:cubicBezTo>
                <a:cubicBezTo>
                  <a:pt x="496" y="248"/>
                  <a:pt x="496" y="248"/>
                  <a:pt x="496" y="248"/>
                </a:cubicBezTo>
                <a:cubicBezTo>
                  <a:pt x="496" y="195"/>
                  <a:pt x="496" y="195"/>
                  <a:pt x="496" y="195"/>
                </a:cubicBezTo>
                <a:lnTo>
                  <a:pt x="425" y="195"/>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5FDF72E2-2AF6-4A69-A8BB-63359DB97214}"/>
              </a:ext>
            </a:extLst>
          </p:cNvPr>
          <p:cNvSpPr txBox="1"/>
          <p:nvPr/>
        </p:nvSpPr>
        <p:spPr>
          <a:xfrm>
            <a:off x="5043518" y="5759182"/>
            <a:ext cx="1307964"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Ethics</a:t>
            </a:r>
          </a:p>
        </p:txBody>
      </p:sp>
      <p:sp>
        <p:nvSpPr>
          <p:cNvPr id="57" name="Freeform 66">
            <a:extLst>
              <a:ext uri="{FF2B5EF4-FFF2-40B4-BE49-F238E27FC236}">
                <a16:creationId xmlns:a16="http://schemas.microsoft.com/office/drawing/2014/main" id="{28295EFF-D25F-4AE9-B6D1-212FC105B941}"/>
              </a:ext>
            </a:extLst>
          </p:cNvPr>
          <p:cNvSpPr>
            <a:spLocks noEditPoints="1"/>
          </p:cNvSpPr>
          <p:nvPr/>
        </p:nvSpPr>
        <p:spPr bwMode="auto">
          <a:xfrm>
            <a:off x="5568547" y="5398107"/>
            <a:ext cx="257906" cy="301252"/>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6302328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520E88-CE9C-4BFB-A94B-1F72AEEF136F}"/>
              </a:ext>
            </a:extLst>
          </p:cNvPr>
          <p:cNvSpPr txBox="1"/>
          <p:nvPr/>
        </p:nvSpPr>
        <p:spPr>
          <a:xfrm>
            <a:off x="3305175" y="523875"/>
            <a:ext cx="5581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Guiding Principles</a:t>
            </a:r>
          </a:p>
        </p:txBody>
      </p:sp>
      <p:sp>
        <p:nvSpPr>
          <p:cNvPr id="4" name="TextBox 3">
            <a:extLst>
              <a:ext uri="{FF2B5EF4-FFF2-40B4-BE49-F238E27FC236}">
                <a16:creationId xmlns:a16="http://schemas.microsoft.com/office/drawing/2014/main" id="{479B7606-82CA-4631-9DB0-92060D0E0A3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4" name="TextBox 23">
            <a:extLst>
              <a:ext uri="{FF2B5EF4-FFF2-40B4-BE49-F238E27FC236}">
                <a16:creationId xmlns:a16="http://schemas.microsoft.com/office/drawing/2014/main" id="{E7509E8D-AE80-4DFD-8464-AE594CA67C52}"/>
              </a:ext>
            </a:extLst>
          </p:cNvPr>
          <p:cNvSpPr txBox="1"/>
          <p:nvPr/>
        </p:nvSpPr>
        <p:spPr>
          <a:xfrm>
            <a:off x="974634" y="498663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DE8D548C-B6ED-4E36-931E-7B9FB113E92C}"/>
              </a:ext>
            </a:extLst>
          </p:cNvPr>
          <p:cNvSpPr txBox="1"/>
          <p:nvPr/>
        </p:nvSpPr>
        <p:spPr>
          <a:xfrm>
            <a:off x="693501" y="5413018"/>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29" name="TextBox 28">
            <a:extLst>
              <a:ext uri="{FF2B5EF4-FFF2-40B4-BE49-F238E27FC236}">
                <a16:creationId xmlns:a16="http://schemas.microsoft.com/office/drawing/2014/main" id="{EDCAAADD-B7A9-467F-942A-A900D5ED385B}"/>
              </a:ext>
            </a:extLst>
          </p:cNvPr>
          <p:cNvSpPr txBox="1"/>
          <p:nvPr/>
        </p:nvSpPr>
        <p:spPr>
          <a:xfrm>
            <a:off x="3773436" y="498663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0" name="TextBox 29">
            <a:extLst>
              <a:ext uri="{FF2B5EF4-FFF2-40B4-BE49-F238E27FC236}">
                <a16:creationId xmlns:a16="http://schemas.microsoft.com/office/drawing/2014/main" id="{2E4F18D6-C821-4AE7-B99E-80B8B411A625}"/>
              </a:ext>
            </a:extLst>
          </p:cNvPr>
          <p:cNvSpPr txBox="1"/>
          <p:nvPr/>
        </p:nvSpPr>
        <p:spPr>
          <a:xfrm>
            <a:off x="3492303" y="5413018"/>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2" name="TextBox 31">
            <a:extLst>
              <a:ext uri="{FF2B5EF4-FFF2-40B4-BE49-F238E27FC236}">
                <a16:creationId xmlns:a16="http://schemas.microsoft.com/office/drawing/2014/main" id="{6927ED48-381C-4952-9D87-06FDC288B443}"/>
              </a:ext>
            </a:extLst>
          </p:cNvPr>
          <p:cNvSpPr txBox="1"/>
          <p:nvPr/>
        </p:nvSpPr>
        <p:spPr>
          <a:xfrm>
            <a:off x="6572238" y="498663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3" name="TextBox 32">
            <a:extLst>
              <a:ext uri="{FF2B5EF4-FFF2-40B4-BE49-F238E27FC236}">
                <a16:creationId xmlns:a16="http://schemas.microsoft.com/office/drawing/2014/main" id="{32CC7114-9E2E-422C-8C10-1F7C55C5B11B}"/>
              </a:ext>
            </a:extLst>
          </p:cNvPr>
          <p:cNvSpPr txBox="1"/>
          <p:nvPr/>
        </p:nvSpPr>
        <p:spPr>
          <a:xfrm>
            <a:off x="6291105" y="5413018"/>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5" name="TextBox 34">
            <a:extLst>
              <a:ext uri="{FF2B5EF4-FFF2-40B4-BE49-F238E27FC236}">
                <a16:creationId xmlns:a16="http://schemas.microsoft.com/office/drawing/2014/main" id="{4374FCC7-0DC7-4617-AC4F-A73317DEB923}"/>
              </a:ext>
            </a:extLst>
          </p:cNvPr>
          <p:cNvSpPr txBox="1"/>
          <p:nvPr/>
        </p:nvSpPr>
        <p:spPr>
          <a:xfrm>
            <a:off x="9371039" y="4986635"/>
            <a:ext cx="1846326"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6" name="TextBox 35">
            <a:extLst>
              <a:ext uri="{FF2B5EF4-FFF2-40B4-BE49-F238E27FC236}">
                <a16:creationId xmlns:a16="http://schemas.microsoft.com/office/drawing/2014/main" id="{EA056B9A-CCEF-4D38-A0BC-4C683BF993EA}"/>
              </a:ext>
            </a:extLst>
          </p:cNvPr>
          <p:cNvSpPr txBox="1"/>
          <p:nvPr/>
        </p:nvSpPr>
        <p:spPr>
          <a:xfrm>
            <a:off x="9089906" y="5413018"/>
            <a:ext cx="2408593"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5" name="Freeform 5">
            <a:extLst>
              <a:ext uri="{FF2B5EF4-FFF2-40B4-BE49-F238E27FC236}">
                <a16:creationId xmlns:a16="http://schemas.microsoft.com/office/drawing/2014/main" id="{69D94EE3-275C-4262-81EB-C10A6ECF4331}"/>
              </a:ext>
            </a:extLst>
          </p:cNvPr>
          <p:cNvSpPr>
            <a:spLocks/>
          </p:cNvSpPr>
          <p:nvPr/>
        </p:nvSpPr>
        <p:spPr bwMode="auto">
          <a:xfrm rot="16200000" flipH="1">
            <a:off x="9430231" y="2146853"/>
            <a:ext cx="1436317" cy="2700222"/>
          </a:xfrm>
          <a:custGeom>
            <a:avLst/>
            <a:gdLst>
              <a:gd name="T0" fmla="*/ 0 w 1554"/>
              <a:gd name="T1" fmla="*/ 657 h 657"/>
              <a:gd name="T2" fmla="*/ 1174 w 1554"/>
              <a:gd name="T3" fmla="*/ 657 h 657"/>
              <a:gd name="T4" fmla="*/ 1554 w 1554"/>
              <a:gd name="T5" fmla="*/ 0 h 657"/>
              <a:gd name="T6" fmla="*/ 380 w 1554"/>
              <a:gd name="T7" fmla="*/ 0 h 657"/>
              <a:gd name="T8" fmla="*/ 0 w 1554"/>
              <a:gd name="T9" fmla="*/ 657 h 657"/>
            </a:gdLst>
            <a:ahLst/>
            <a:cxnLst>
              <a:cxn ang="0">
                <a:pos x="T0" y="T1"/>
              </a:cxn>
              <a:cxn ang="0">
                <a:pos x="T2" y="T3"/>
              </a:cxn>
              <a:cxn ang="0">
                <a:pos x="T4" y="T5"/>
              </a:cxn>
              <a:cxn ang="0">
                <a:pos x="T6" y="T7"/>
              </a:cxn>
              <a:cxn ang="0">
                <a:pos x="T8" y="T9"/>
              </a:cxn>
            </a:cxnLst>
            <a:rect l="0" t="0" r="r" b="b"/>
            <a:pathLst>
              <a:path w="1554" h="657">
                <a:moveTo>
                  <a:pt x="0" y="657"/>
                </a:moveTo>
                <a:lnTo>
                  <a:pt x="1174" y="657"/>
                </a:lnTo>
                <a:lnTo>
                  <a:pt x="1554" y="0"/>
                </a:lnTo>
                <a:lnTo>
                  <a:pt x="380" y="0"/>
                </a:lnTo>
                <a:lnTo>
                  <a:pt x="0" y="65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6" name="Freeform 6">
            <a:extLst>
              <a:ext uri="{FF2B5EF4-FFF2-40B4-BE49-F238E27FC236}">
                <a16:creationId xmlns:a16="http://schemas.microsoft.com/office/drawing/2014/main" id="{A8FACCBF-5036-4D3E-83EE-A2F35E37F867}"/>
              </a:ext>
            </a:extLst>
          </p:cNvPr>
          <p:cNvSpPr>
            <a:spLocks/>
          </p:cNvSpPr>
          <p:nvPr/>
        </p:nvSpPr>
        <p:spPr bwMode="auto">
          <a:xfrm rot="16200000" flipH="1">
            <a:off x="6727956" y="2496020"/>
            <a:ext cx="1436317" cy="2704333"/>
          </a:xfrm>
          <a:custGeom>
            <a:avLst/>
            <a:gdLst>
              <a:gd name="T0" fmla="*/ 0 w 1554"/>
              <a:gd name="T1" fmla="*/ 658 h 658"/>
              <a:gd name="T2" fmla="*/ 1174 w 1554"/>
              <a:gd name="T3" fmla="*/ 658 h 658"/>
              <a:gd name="T4" fmla="*/ 1554 w 1554"/>
              <a:gd name="T5" fmla="*/ 0 h 658"/>
              <a:gd name="T6" fmla="*/ 380 w 1554"/>
              <a:gd name="T7" fmla="*/ 0 h 658"/>
              <a:gd name="T8" fmla="*/ 0 w 1554"/>
              <a:gd name="T9" fmla="*/ 658 h 658"/>
            </a:gdLst>
            <a:ahLst/>
            <a:cxnLst>
              <a:cxn ang="0">
                <a:pos x="T0" y="T1"/>
              </a:cxn>
              <a:cxn ang="0">
                <a:pos x="T2" y="T3"/>
              </a:cxn>
              <a:cxn ang="0">
                <a:pos x="T4" y="T5"/>
              </a:cxn>
              <a:cxn ang="0">
                <a:pos x="T6" y="T7"/>
              </a:cxn>
              <a:cxn ang="0">
                <a:pos x="T8" y="T9"/>
              </a:cxn>
            </a:cxnLst>
            <a:rect l="0" t="0" r="r" b="b"/>
            <a:pathLst>
              <a:path w="1554" h="658">
                <a:moveTo>
                  <a:pt x="0" y="658"/>
                </a:moveTo>
                <a:lnTo>
                  <a:pt x="1174" y="658"/>
                </a:lnTo>
                <a:lnTo>
                  <a:pt x="1554" y="0"/>
                </a:lnTo>
                <a:lnTo>
                  <a:pt x="380" y="0"/>
                </a:lnTo>
                <a:lnTo>
                  <a:pt x="0" y="6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7" name="Freeform 7">
            <a:extLst>
              <a:ext uri="{FF2B5EF4-FFF2-40B4-BE49-F238E27FC236}">
                <a16:creationId xmlns:a16="http://schemas.microsoft.com/office/drawing/2014/main" id="{26DD5735-3549-4E12-9218-6A46505C37E6}"/>
              </a:ext>
            </a:extLst>
          </p:cNvPr>
          <p:cNvSpPr>
            <a:spLocks/>
          </p:cNvSpPr>
          <p:nvPr/>
        </p:nvSpPr>
        <p:spPr bwMode="auto">
          <a:xfrm rot="16200000" flipH="1">
            <a:off x="4025676" y="2498076"/>
            <a:ext cx="1436317" cy="2700222"/>
          </a:xfrm>
          <a:custGeom>
            <a:avLst/>
            <a:gdLst>
              <a:gd name="T0" fmla="*/ 380 w 1554"/>
              <a:gd name="T1" fmla="*/ 657 h 657"/>
              <a:gd name="T2" fmla="*/ 380 w 1554"/>
              <a:gd name="T3" fmla="*/ 657 h 657"/>
              <a:gd name="T4" fmla="*/ 1554 w 1554"/>
              <a:gd name="T5" fmla="*/ 657 h 657"/>
              <a:gd name="T6" fmla="*/ 1554 w 1554"/>
              <a:gd name="T7" fmla="*/ 657 h 657"/>
              <a:gd name="T8" fmla="*/ 1174 w 1554"/>
              <a:gd name="T9" fmla="*/ 0 h 657"/>
              <a:gd name="T10" fmla="*/ 0 w 1554"/>
              <a:gd name="T11" fmla="*/ 0 h 657"/>
              <a:gd name="T12" fmla="*/ 380 w 1554"/>
              <a:gd name="T13" fmla="*/ 657 h 657"/>
            </a:gdLst>
            <a:ahLst/>
            <a:cxnLst>
              <a:cxn ang="0">
                <a:pos x="T0" y="T1"/>
              </a:cxn>
              <a:cxn ang="0">
                <a:pos x="T2" y="T3"/>
              </a:cxn>
              <a:cxn ang="0">
                <a:pos x="T4" y="T5"/>
              </a:cxn>
              <a:cxn ang="0">
                <a:pos x="T6" y="T7"/>
              </a:cxn>
              <a:cxn ang="0">
                <a:pos x="T8" y="T9"/>
              </a:cxn>
              <a:cxn ang="0">
                <a:pos x="T10" y="T11"/>
              </a:cxn>
              <a:cxn ang="0">
                <a:pos x="T12" y="T13"/>
              </a:cxn>
            </a:cxnLst>
            <a:rect l="0" t="0" r="r" b="b"/>
            <a:pathLst>
              <a:path w="1554" h="657">
                <a:moveTo>
                  <a:pt x="380" y="657"/>
                </a:moveTo>
                <a:lnTo>
                  <a:pt x="380" y="657"/>
                </a:lnTo>
                <a:lnTo>
                  <a:pt x="1554" y="657"/>
                </a:lnTo>
                <a:lnTo>
                  <a:pt x="1554" y="657"/>
                </a:lnTo>
                <a:lnTo>
                  <a:pt x="1174" y="0"/>
                </a:lnTo>
                <a:lnTo>
                  <a:pt x="0" y="0"/>
                </a:lnTo>
                <a:lnTo>
                  <a:pt x="380" y="65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 name="Freeform 8">
            <a:extLst>
              <a:ext uri="{FF2B5EF4-FFF2-40B4-BE49-F238E27FC236}">
                <a16:creationId xmlns:a16="http://schemas.microsoft.com/office/drawing/2014/main" id="{C12E5D32-E830-4A4C-A448-D7F666DD23BF}"/>
              </a:ext>
            </a:extLst>
          </p:cNvPr>
          <p:cNvSpPr>
            <a:spLocks/>
          </p:cNvSpPr>
          <p:nvPr/>
        </p:nvSpPr>
        <p:spPr bwMode="auto">
          <a:xfrm rot="16200000" flipH="1">
            <a:off x="1325455" y="2146852"/>
            <a:ext cx="1436317" cy="2700222"/>
          </a:xfrm>
          <a:custGeom>
            <a:avLst/>
            <a:gdLst>
              <a:gd name="T0" fmla="*/ 0 w 1554"/>
              <a:gd name="T1" fmla="*/ 0 h 657"/>
              <a:gd name="T2" fmla="*/ 380 w 1554"/>
              <a:gd name="T3" fmla="*/ 657 h 657"/>
              <a:gd name="T4" fmla="*/ 1554 w 1554"/>
              <a:gd name="T5" fmla="*/ 657 h 657"/>
              <a:gd name="T6" fmla="*/ 1174 w 1554"/>
              <a:gd name="T7" fmla="*/ 0 h 657"/>
              <a:gd name="T8" fmla="*/ 0 w 1554"/>
              <a:gd name="T9" fmla="*/ 0 h 657"/>
            </a:gdLst>
            <a:ahLst/>
            <a:cxnLst>
              <a:cxn ang="0">
                <a:pos x="T0" y="T1"/>
              </a:cxn>
              <a:cxn ang="0">
                <a:pos x="T2" y="T3"/>
              </a:cxn>
              <a:cxn ang="0">
                <a:pos x="T4" y="T5"/>
              </a:cxn>
              <a:cxn ang="0">
                <a:pos x="T6" y="T7"/>
              </a:cxn>
              <a:cxn ang="0">
                <a:pos x="T8" y="T9"/>
              </a:cxn>
            </a:cxnLst>
            <a:rect l="0" t="0" r="r" b="b"/>
            <a:pathLst>
              <a:path w="1554" h="657">
                <a:moveTo>
                  <a:pt x="0" y="0"/>
                </a:moveTo>
                <a:lnTo>
                  <a:pt x="380" y="657"/>
                </a:lnTo>
                <a:lnTo>
                  <a:pt x="1554" y="657"/>
                </a:lnTo>
                <a:lnTo>
                  <a:pt x="1174"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 name="Freeform 9">
            <a:extLst>
              <a:ext uri="{FF2B5EF4-FFF2-40B4-BE49-F238E27FC236}">
                <a16:creationId xmlns:a16="http://schemas.microsoft.com/office/drawing/2014/main" id="{67C38A0B-AC03-40A0-8762-2B05F78BFDCC}"/>
              </a:ext>
            </a:extLst>
          </p:cNvPr>
          <p:cNvSpPr>
            <a:spLocks/>
          </p:cNvSpPr>
          <p:nvPr/>
        </p:nvSpPr>
        <p:spPr bwMode="auto">
          <a:xfrm rot="16200000" flipH="1">
            <a:off x="8341431" y="3560996"/>
            <a:ext cx="1110973" cy="197276"/>
          </a:xfrm>
          <a:custGeom>
            <a:avLst/>
            <a:gdLst>
              <a:gd name="T0" fmla="*/ 28 w 1202"/>
              <a:gd name="T1" fmla="*/ 0 h 48"/>
              <a:gd name="T2" fmla="*/ 0 w 1202"/>
              <a:gd name="T3" fmla="*/ 48 h 48"/>
              <a:gd name="T4" fmla="*/ 1174 w 1202"/>
              <a:gd name="T5" fmla="*/ 48 h 48"/>
              <a:gd name="T6" fmla="*/ 1202 w 1202"/>
              <a:gd name="T7" fmla="*/ 0 h 48"/>
              <a:gd name="T8" fmla="*/ 28 w 1202"/>
              <a:gd name="T9" fmla="*/ 0 h 48"/>
            </a:gdLst>
            <a:ahLst/>
            <a:cxnLst>
              <a:cxn ang="0">
                <a:pos x="T0" y="T1"/>
              </a:cxn>
              <a:cxn ang="0">
                <a:pos x="T2" y="T3"/>
              </a:cxn>
              <a:cxn ang="0">
                <a:pos x="T4" y="T5"/>
              </a:cxn>
              <a:cxn ang="0">
                <a:pos x="T6" y="T7"/>
              </a:cxn>
              <a:cxn ang="0">
                <a:pos x="T8" y="T9"/>
              </a:cxn>
            </a:cxnLst>
            <a:rect l="0" t="0" r="r" b="b"/>
            <a:pathLst>
              <a:path w="1202" h="48">
                <a:moveTo>
                  <a:pt x="28" y="0"/>
                </a:moveTo>
                <a:lnTo>
                  <a:pt x="0" y="48"/>
                </a:lnTo>
                <a:lnTo>
                  <a:pt x="1174" y="48"/>
                </a:lnTo>
                <a:lnTo>
                  <a:pt x="1202" y="0"/>
                </a:lnTo>
                <a:lnTo>
                  <a:pt x="28" y="0"/>
                </a:lnTo>
                <a:close/>
              </a:path>
            </a:pathLst>
          </a:custGeom>
          <a:gradFill>
            <a:gsLst>
              <a:gs pos="100000">
                <a:schemeClr val="accent4">
                  <a:lumMod val="75000"/>
                </a:schemeClr>
              </a:gs>
              <a:gs pos="66000">
                <a:schemeClr val="accent4">
                  <a:alpha val="0"/>
                </a:schemeClr>
              </a:gs>
            </a:gsLst>
            <a:lin ang="162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10">
            <a:extLst>
              <a:ext uri="{FF2B5EF4-FFF2-40B4-BE49-F238E27FC236}">
                <a16:creationId xmlns:a16="http://schemas.microsoft.com/office/drawing/2014/main" id="{2FC5DD6A-9F7C-49AB-BD51-23ABE4C951ED}"/>
              </a:ext>
            </a:extLst>
          </p:cNvPr>
          <p:cNvSpPr>
            <a:spLocks/>
          </p:cNvSpPr>
          <p:nvPr/>
        </p:nvSpPr>
        <p:spPr bwMode="auto">
          <a:xfrm rot="16200000" flipH="1">
            <a:off x="5626616" y="3926398"/>
            <a:ext cx="1107277" cy="172617"/>
          </a:xfrm>
          <a:custGeom>
            <a:avLst/>
            <a:gdLst>
              <a:gd name="T0" fmla="*/ 1198 w 1198"/>
              <a:gd name="T1" fmla="*/ 0 h 42"/>
              <a:gd name="T2" fmla="*/ 24 w 1198"/>
              <a:gd name="T3" fmla="*/ 0 h 42"/>
              <a:gd name="T4" fmla="*/ 0 w 1198"/>
              <a:gd name="T5" fmla="*/ 42 h 42"/>
              <a:gd name="T6" fmla="*/ 1174 w 1198"/>
              <a:gd name="T7" fmla="*/ 42 h 42"/>
              <a:gd name="T8" fmla="*/ 1198 w 1198"/>
              <a:gd name="T9" fmla="*/ 0 h 42"/>
            </a:gdLst>
            <a:ahLst/>
            <a:cxnLst>
              <a:cxn ang="0">
                <a:pos x="T0" y="T1"/>
              </a:cxn>
              <a:cxn ang="0">
                <a:pos x="T2" y="T3"/>
              </a:cxn>
              <a:cxn ang="0">
                <a:pos x="T4" y="T5"/>
              </a:cxn>
              <a:cxn ang="0">
                <a:pos x="T6" y="T7"/>
              </a:cxn>
              <a:cxn ang="0">
                <a:pos x="T8" y="T9"/>
              </a:cxn>
            </a:cxnLst>
            <a:rect l="0" t="0" r="r" b="b"/>
            <a:pathLst>
              <a:path w="1198" h="42">
                <a:moveTo>
                  <a:pt x="1198" y="0"/>
                </a:moveTo>
                <a:lnTo>
                  <a:pt x="24" y="0"/>
                </a:lnTo>
                <a:lnTo>
                  <a:pt x="0" y="42"/>
                </a:lnTo>
                <a:lnTo>
                  <a:pt x="1174" y="42"/>
                </a:lnTo>
                <a:lnTo>
                  <a:pt x="1198" y="0"/>
                </a:lnTo>
                <a:close/>
              </a:path>
            </a:pathLst>
          </a:custGeom>
          <a:gradFill>
            <a:gsLst>
              <a:gs pos="100000">
                <a:schemeClr val="accent4"/>
              </a:gs>
              <a:gs pos="58000">
                <a:schemeClr val="accent3">
                  <a:alpha val="0"/>
                </a:schemeClr>
              </a:gs>
            </a:gsLst>
            <a:lin ang="16200000" scaled="0"/>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11">
            <a:extLst>
              <a:ext uri="{FF2B5EF4-FFF2-40B4-BE49-F238E27FC236}">
                <a16:creationId xmlns:a16="http://schemas.microsoft.com/office/drawing/2014/main" id="{523A5FDB-BAF0-47B8-AE4F-7F9A4C77E634}"/>
              </a:ext>
            </a:extLst>
          </p:cNvPr>
          <p:cNvSpPr>
            <a:spLocks/>
          </p:cNvSpPr>
          <p:nvPr/>
        </p:nvSpPr>
        <p:spPr bwMode="auto">
          <a:xfrm rot="16200000" flipH="1">
            <a:off x="2936863" y="3586876"/>
            <a:ext cx="1110973" cy="197276"/>
          </a:xfrm>
          <a:custGeom>
            <a:avLst/>
            <a:gdLst>
              <a:gd name="T0" fmla="*/ 1174 w 1202"/>
              <a:gd name="T1" fmla="*/ 0 h 48"/>
              <a:gd name="T2" fmla="*/ 0 w 1202"/>
              <a:gd name="T3" fmla="*/ 0 h 48"/>
              <a:gd name="T4" fmla="*/ 28 w 1202"/>
              <a:gd name="T5" fmla="*/ 48 h 48"/>
              <a:gd name="T6" fmla="*/ 1202 w 1202"/>
              <a:gd name="T7" fmla="*/ 48 h 48"/>
              <a:gd name="T8" fmla="*/ 1174 w 1202"/>
              <a:gd name="T9" fmla="*/ 0 h 48"/>
            </a:gdLst>
            <a:ahLst/>
            <a:cxnLst>
              <a:cxn ang="0">
                <a:pos x="T0" y="T1"/>
              </a:cxn>
              <a:cxn ang="0">
                <a:pos x="T2" y="T3"/>
              </a:cxn>
              <a:cxn ang="0">
                <a:pos x="T4" y="T5"/>
              </a:cxn>
              <a:cxn ang="0">
                <a:pos x="T6" y="T7"/>
              </a:cxn>
              <a:cxn ang="0">
                <a:pos x="T8" y="T9"/>
              </a:cxn>
            </a:cxnLst>
            <a:rect l="0" t="0" r="r" b="b"/>
            <a:pathLst>
              <a:path w="1202" h="48">
                <a:moveTo>
                  <a:pt x="1174" y="0"/>
                </a:moveTo>
                <a:lnTo>
                  <a:pt x="0" y="0"/>
                </a:lnTo>
                <a:lnTo>
                  <a:pt x="28" y="48"/>
                </a:lnTo>
                <a:lnTo>
                  <a:pt x="1202" y="48"/>
                </a:lnTo>
                <a:lnTo>
                  <a:pt x="1174" y="0"/>
                </a:lnTo>
                <a:close/>
              </a:path>
            </a:pathLst>
          </a:custGeom>
          <a:gradFill flip="none" rotWithShape="1">
            <a:gsLst>
              <a:gs pos="100000">
                <a:schemeClr val="accent3"/>
              </a:gs>
              <a:gs pos="59000">
                <a:schemeClr val="accent2">
                  <a:alpha val="0"/>
                </a:schemeClr>
              </a:gs>
            </a:gsLst>
            <a:lin ang="16200000" scaled="0"/>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67B39AA3-1A4A-4036-BCE4-45B6AEAA1A2B}"/>
              </a:ext>
            </a:extLst>
          </p:cNvPr>
          <p:cNvSpPr/>
          <p:nvPr/>
        </p:nvSpPr>
        <p:spPr>
          <a:xfrm>
            <a:off x="1668696" y="3130027"/>
            <a:ext cx="749808" cy="74792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Oval 39">
            <a:extLst>
              <a:ext uri="{FF2B5EF4-FFF2-40B4-BE49-F238E27FC236}">
                <a16:creationId xmlns:a16="http://schemas.microsoft.com/office/drawing/2014/main" id="{4926B395-D21D-4877-8772-06C1D02D735C}"/>
              </a:ext>
            </a:extLst>
          </p:cNvPr>
          <p:cNvSpPr/>
          <p:nvPr/>
        </p:nvSpPr>
        <p:spPr>
          <a:xfrm>
            <a:off x="4368930" y="3474225"/>
            <a:ext cx="749808" cy="74792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Oval 40">
            <a:extLst>
              <a:ext uri="{FF2B5EF4-FFF2-40B4-BE49-F238E27FC236}">
                <a16:creationId xmlns:a16="http://schemas.microsoft.com/office/drawing/2014/main" id="{F8D87166-CBDD-46D7-B93F-56DD54A093FB}"/>
              </a:ext>
            </a:extLst>
          </p:cNvPr>
          <p:cNvSpPr/>
          <p:nvPr/>
        </p:nvSpPr>
        <p:spPr>
          <a:xfrm>
            <a:off x="7120497" y="3466028"/>
            <a:ext cx="749808" cy="74792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FA135BC0-A7C0-4570-9F71-5F24A60D52E4}"/>
              </a:ext>
            </a:extLst>
          </p:cNvPr>
          <p:cNvSpPr/>
          <p:nvPr/>
        </p:nvSpPr>
        <p:spPr>
          <a:xfrm>
            <a:off x="9773496" y="3119492"/>
            <a:ext cx="749808" cy="74792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0" name="TextBox 49">
            <a:extLst>
              <a:ext uri="{FF2B5EF4-FFF2-40B4-BE49-F238E27FC236}">
                <a16:creationId xmlns:a16="http://schemas.microsoft.com/office/drawing/2014/main" id="{7980133B-1D76-4A0A-A014-D288A73C0C41}"/>
              </a:ext>
            </a:extLst>
          </p:cNvPr>
          <p:cNvSpPr txBox="1"/>
          <p:nvPr/>
        </p:nvSpPr>
        <p:spPr>
          <a:xfrm>
            <a:off x="4429125" y="2406879"/>
            <a:ext cx="3333750"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grpSp>
        <p:nvGrpSpPr>
          <p:cNvPr id="51" name="Group 50">
            <a:extLst>
              <a:ext uri="{FF2B5EF4-FFF2-40B4-BE49-F238E27FC236}">
                <a16:creationId xmlns:a16="http://schemas.microsoft.com/office/drawing/2014/main" id="{9B17BB21-2C14-4E56-9FB9-2ED114C737B4}"/>
              </a:ext>
            </a:extLst>
          </p:cNvPr>
          <p:cNvGrpSpPr/>
          <p:nvPr/>
        </p:nvGrpSpPr>
        <p:grpSpPr>
          <a:xfrm>
            <a:off x="5967413" y="1993564"/>
            <a:ext cx="257175" cy="292100"/>
            <a:chOff x="3254376" y="1843088"/>
            <a:chExt cx="257175" cy="292100"/>
          </a:xfrm>
          <a:solidFill>
            <a:schemeClr val="tx2">
              <a:lumMod val="25000"/>
              <a:lumOff val="75000"/>
            </a:schemeClr>
          </a:solidFill>
        </p:grpSpPr>
        <p:sp>
          <p:nvSpPr>
            <p:cNvPr id="52" name="Freeform 18">
              <a:extLst>
                <a:ext uri="{FF2B5EF4-FFF2-40B4-BE49-F238E27FC236}">
                  <a16:creationId xmlns:a16="http://schemas.microsoft.com/office/drawing/2014/main" id="{DDFFF8A7-BCD0-41B8-AE43-E0ECBCFAF02B}"/>
                </a:ext>
              </a:extLst>
            </p:cNvPr>
            <p:cNvSpPr>
              <a:spLocks noEditPoints="1"/>
            </p:cNvSpPr>
            <p:nvPr/>
          </p:nvSpPr>
          <p:spPr bwMode="auto">
            <a:xfrm>
              <a:off x="3254376" y="1843088"/>
              <a:ext cx="257175" cy="292100"/>
            </a:xfrm>
            <a:custGeom>
              <a:avLst/>
              <a:gdLst/>
              <a:ahLst/>
              <a:cxnLst>
                <a:cxn ang="0">
                  <a:pos x="110" y="0"/>
                </a:cxn>
                <a:cxn ang="0">
                  <a:pos x="0" y="0"/>
                </a:cxn>
                <a:cxn ang="0">
                  <a:pos x="0" y="184"/>
                </a:cxn>
                <a:cxn ang="0">
                  <a:pos x="162" y="184"/>
                </a:cxn>
                <a:cxn ang="0">
                  <a:pos x="162" y="52"/>
                </a:cxn>
                <a:cxn ang="0">
                  <a:pos x="110" y="0"/>
                </a:cxn>
                <a:cxn ang="0">
                  <a:pos x="138" y="160"/>
                </a:cxn>
                <a:cxn ang="0">
                  <a:pos x="24" y="160"/>
                </a:cxn>
                <a:cxn ang="0">
                  <a:pos x="24" y="22"/>
                </a:cxn>
                <a:cxn ang="0">
                  <a:pos x="100" y="22"/>
                </a:cxn>
                <a:cxn ang="0">
                  <a:pos x="138" y="62"/>
                </a:cxn>
                <a:cxn ang="0">
                  <a:pos x="138" y="160"/>
                </a:cxn>
              </a:cxnLst>
              <a:rect l="0" t="0" r="r" b="b"/>
              <a:pathLst>
                <a:path w="162" h="184">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3" name="Rectangle 19">
              <a:extLst>
                <a:ext uri="{FF2B5EF4-FFF2-40B4-BE49-F238E27FC236}">
                  <a16:creationId xmlns:a16="http://schemas.microsoft.com/office/drawing/2014/main" id="{35E13215-DC1E-42AB-BB15-517BB7573EC1}"/>
                </a:ext>
              </a:extLst>
            </p:cNvPr>
            <p:cNvSpPr>
              <a:spLocks noChangeArrowheads="1"/>
            </p:cNvSpPr>
            <p:nvPr/>
          </p:nvSpPr>
          <p:spPr bwMode="auto">
            <a:xfrm>
              <a:off x="3327401" y="1968500"/>
              <a:ext cx="111125"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4" name="Rectangle 20">
              <a:extLst>
                <a:ext uri="{FF2B5EF4-FFF2-40B4-BE49-F238E27FC236}">
                  <a16:creationId xmlns:a16="http://schemas.microsoft.com/office/drawing/2014/main" id="{1C8048CC-E13C-4261-AB60-5FF84A72C4A6}"/>
                </a:ext>
              </a:extLst>
            </p:cNvPr>
            <p:cNvSpPr>
              <a:spLocks noChangeArrowheads="1"/>
            </p:cNvSpPr>
            <p:nvPr/>
          </p:nvSpPr>
          <p:spPr bwMode="auto">
            <a:xfrm>
              <a:off x="3327401" y="1933575"/>
              <a:ext cx="730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5" name="Rectangle 21">
              <a:extLst>
                <a:ext uri="{FF2B5EF4-FFF2-40B4-BE49-F238E27FC236}">
                  <a16:creationId xmlns:a16="http://schemas.microsoft.com/office/drawing/2014/main" id="{BB2BECAD-50D1-47C7-AA79-C1EF92590E66}"/>
                </a:ext>
              </a:extLst>
            </p:cNvPr>
            <p:cNvSpPr>
              <a:spLocks noChangeArrowheads="1"/>
            </p:cNvSpPr>
            <p:nvPr/>
          </p:nvSpPr>
          <p:spPr bwMode="auto">
            <a:xfrm>
              <a:off x="3327401" y="20066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56" name="Rectangle 22">
              <a:extLst>
                <a:ext uri="{FF2B5EF4-FFF2-40B4-BE49-F238E27FC236}">
                  <a16:creationId xmlns:a16="http://schemas.microsoft.com/office/drawing/2014/main" id="{D9A8FB35-BA20-456F-9ACF-8AEDD20B9670}"/>
                </a:ext>
              </a:extLst>
            </p:cNvPr>
            <p:cNvSpPr>
              <a:spLocks noChangeArrowheads="1"/>
            </p:cNvSpPr>
            <p:nvPr/>
          </p:nvSpPr>
          <p:spPr bwMode="auto">
            <a:xfrm>
              <a:off x="3327401" y="20447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58" name="Freeform 14">
            <a:extLst>
              <a:ext uri="{FF2B5EF4-FFF2-40B4-BE49-F238E27FC236}">
                <a16:creationId xmlns:a16="http://schemas.microsoft.com/office/drawing/2014/main" id="{BD98911E-555B-4CC9-89FE-FB747C88A640}"/>
              </a:ext>
            </a:extLst>
          </p:cNvPr>
          <p:cNvSpPr>
            <a:spLocks noEditPoints="1"/>
          </p:cNvSpPr>
          <p:nvPr/>
        </p:nvSpPr>
        <p:spPr bwMode="auto">
          <a:xfrm>
            <a:off x="1845591" y="3305979"/>
            <a:ext cx="396018" cy="396018"/>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accent1"/>
          </a:solidFill>
          <a:ln>
            <a:noFill/>
          </a:ln>
        </p:spPr>
        <p:txBody>
          <a:bodyPr/>
          <a:lstStyle/>
          <a:p>
            <a:endParaRPr lang="en-US" dirty="0">
              <a:latin typeface="Roboto" panose="02000000000000000000" pitchFamily="2" charset="0"/>
            </a:endParaRPr>
          </a:p>
        </p:txBody>
      </p:sp>
      <p:grpSp>
        <p:nvGrpSpPr>
          <p:cNvPr id="59" name="Group 58">
            <a:extLst>
              <a:ext uri="{FF2B5EF4-FFF2-40B4-BE49-F238E27FC236}">
                <a16:creationId xmlns:a16="http://schemas.microsoft.com/office/drawing/2014/main" id="{E7B80241-514C-4D46-B0E8-BCC1A73C5677}"/>
              </a:ext>
            </a:extLst>
          </p:cNvPr>
          <p:cNvGrpSpPr/>
          <p:nvPr/>
        </p:nvGrpSpPr>
        <p:grpSpPr>
          <a:xfrm>
            <a:off x="4611155" y="3655121"/>
            <a:ext cx="265358" cy="386130"/>
            <a:chOff x="4075113" y="1909763"/>
            <a:chExt cx="247650" cy="360363"/>
          </a:xfrm>
          <a:solidFill>
            <a:schemeClr val="accent2"/>
          </a:solidFill>
        </p:grpSpPr>
        <p:sp>
          <p:nvSpPr>
            <p:cNvPr id="60" name="Freeform 78">
              <a:extLst>
                <a:ext uri="{FF2B5EF4-FFF2-40B4-BE49-F238E27FC236}">
                  <a16:creationId xmlns:a16="http://schemas.microsoft.com/office/drawing/2014/main" id="{81F054C2-88DE-4145-AF23-8A08BD9C9341}"/>
                </a:ext>
              </a:extLst>
            </p:cNvPr>
            <p:cNvSpPr>
              <a:spLocks noEditPoints="1"/>
            </p:cNvSpPr>
            <p:nvPr/>
          </p:nvSpPr>
          <p:spPr bwMode="auto">
            <a:xfrm>
              <a:off x="4075113" y="1909763"/>
              <a:ext cx="247650" cy="360363"/>
            </a:xfrm>
            <a:custGeom>
              <a:avLst/>
              <a:gdLst/>
              <a:ahLst/>
              <a:cxnLst>
                <a:cxn ang="0">
                  <a:pos x="42" y="0"/>
                </a:cxn>
                <a:cxn ang="0">
                  <a:pos x="0" y="42"/>
                </a:cxn>
                <a:cxn ang="0">
                  <a:pos x="19" y="88"/>
                </a:cxn>
                <a:cxn ang="0">
                  <a:pos x="42" y="123"/>
                </a:cxn>
                <a:cxn ang="0">
                  <a:pos x="65" y="88"/>
                </a:cxn>
                <a:cxn ang="0">
                  <a:pos x="85" y="42"/>
                </a:cxn>
                <a:cxn ang="0">
                  <a:pos x="42" y="0"/>
                </a:cxn>
                <a:cxn ang="0">
                  <a:pos x="52" y="104"/>
                </a:cxn>
                <a:cxn ang="0">
                  <a:pos x="33" y="106"/>
                </a:cxn>
                <a:cxn ang="0">
                  <a:pos x="31" y="99"/>
                </a:cxn>
                <a:cxn ang="0">
                  <a:pos x="31" y="99"/>
                </a:cxn>
                <a:cxn ang="0">
                  <a:pos x="55" y="96"/>
                </a:cxn>
                <a:cxn ang="0">
                  <a:pos x="54" y="99"/>
                </a:cxn>
                <a:cxn ang="0">
                  <a:pos x="52" y="104"/>
                </a:cxn>
                <a:cxn ang="0">
                  <a:pos x="30" y="95"/>
                </a:cxn>
                <a:cxn ang="0">
                  <a:pos x="27" y="88"/>
                </a:cxn>
                <a:cxn ang="0">
                  <a:pos x="57" y="88"/>
                </a:cxn>
                <a:cxn ang="0">
                  <a:pos x="56" y="92"/>
                </a:cxn>
                <a:cxn ang="0">
                  <a:pos x="30" y="95"/>
                </a:cxn>
                <a:cxn ang="0">
                  <a:pos x="42" y="115"/>
                </a:cxn>
                <a:cxn ang="0">
                  <a:pos x="35" y="110"/>
                </a:cxn>
                <a:cxn ang="0">
                  <a:pos x="51" y="108"/>
                </a:cxn>
                <a:cxn ang="0">
                  <a:pos x="42" y="115"/>
                </a:cxn>
                <a:cxn ang="0">
                  <a:pos x="60" y="80"/>
                </a:cxn>
                <a:cxn ang="0">
                  <a:pos x="24" y="80"/>
                </a:cxn>
                <a:cxn ang="0">
                  <a:pos x="18" y="68"/>
                </a:cxn>
                <a:cxn ang="0">
                  <a:pos x="8" y="42"/>
                </a:cxn>
                <a:cxn ang="0">
                  <a:pos x="42" y="8"/>
                </a:cxn>
                <a:cxn ang="0">
                  <a:pos x="77" y="42"/>
                </a:cxn>
                <a:cxn ang="0">
                  <a:pos x="67" y="68"/>
                </a:cxn>
                <a:cxn ang="0">
                  <a:pos x="60" y="80"/>
                </a:cxn>
                <a:cxn ang="0">
                  <a:pos x="60" y="80"/>
                </a:cxn>
                <a:cxn ang="0">
                  <a:pos x="60" y="80"/>
                </a:cxn>
              </a:cxnLst>
              <a:rect l="0" t="0" r="r" b="b"/>
              <a:pathLst>
                <a:path w="85" h="123">
                  <a:moveTo>
                    <a:pt x="42" y="0"/>
                  </a:moveTo>
                  <a:cubicBezTo>
                    <a:pt x="19" y="0"/>
                    <a:pt x="0" y="19"/>
                    <a:pt x="0" y="42"/>
                  </a:cubicBezTo>
                  <a:cubicBezTo>
                    <a:pt x="0" y="57"/>
                    <a:pt x="14" y="74"/>
                    <a:pt x="19" y="88"/>
                  </a:cubicBezTo>
                  <a:cubicBezTo>
                    <a:pt x="27" y="110"/>
                    <a:pt x="26" y="123"/>
                    <a:pt x="42" y="123"/>
                  </a:cubicBezTo>
                  <a:cubicBezTo>
                    <a:pt x="59" y="123"/>
                    <a:pt x="58" y="110"/>
                    <a:pt x="65" y="88"/>
                  </a:cubicBezTo>
                  <a:cubicBezTo>
                    <a:pt x="70" y="74"/>
                    <a:pt x="85" y="57"/>
                    <a:pt x="85" y="42"/>
                  </a:cubicBezTo>
                  <a:cubicBezTo>
                    <a:pt x="85" y="19"/>
                    <a:pt x="66" y="0"/>
                    <a:pt x="42" y="0"/>
                  </a:cubicBezTo>
                  <a:close/>
                  <a:moveTo>
                    <a:pt x="52" y="104"/>
                  </a:moveTo>
                  <a:cubicBezTo>
                    <a:pt x="33" y="106"/>
                    <a:pt x="33" y="106"/>
                    <a:pt x="33" y="106"/>
                  </a:cubicBezTo>
                  <a:cubicBezTo>
                    <a:pt x="33" y="104"/>
                    <a:pt x="32" y="102"/>
                    <a:pt x="31" y="99"/>
                  </a:cubicBezTo>
                  <a:cubicBezTo>
                    <a:pt x="31" y="99"/>
                    <a:pt x="31" y="99"/>
                    <a:pt x="31" y="99"/>
                  </a:cubicBezTo>
                  <a:cubicBezTo>
                    <a:pt x="55" y="96"/>
                    <a:pt x="55" y="96"/>
                    <a:pt x="55" y="96"/>
                  </a:cubicBezTo>
                  <a:cubicBezTo>
                    <a:pt x="54" y="97"/>
                    <a:pt x="54" y="98"/>
                    <a:pt x="54" y="99"/>
                  </a:cubicBezTo>
                  <a:cubicBezTo>
                    <a:pt x="53" y="101"/>
                    <a:pt x="53" y="103"/>
                    <a:pt x="52" y="104"/>
                  </a:cubicBezTo>
                  <a:close/>
                  <a:moveTo>
                    <a:pt x="30" y="95"/>
                  </a:moveTo>
                  <a:cubicBezTo>
                    <a:pt x="29" y="93"/>
                    <a:pt x="28" y="91"/>
                    <a:pt x="27" y="88"/>
                  </a:cubicBezTo>
                  <a:cubicBezTo>
                    <a:pt x="57" y="88"/>
                    <a:pt x="57" y="88"/>
                    <a:pt x="57" y="88"/>
                  </a:cubicBezTo>
                  <a:cubicBezTo>
                    <a:pt x="57" y="89"/>
                    <a:pt x="56" y="91"/>
                    <a:pt x="56" y="92"/>
                  </a:cubicBezTo>
                  <a:lnTo>
                    <a:pt x="30" y="95"/>
                  </a:lnTo>
                  <a:close/>
                  <a:moveTo>
                    <a:pt x="42" y="115"/>
                  </a:moveTo>
                  <a:cubicBezTo>
                    <a:pt x="38" y="115"/>
                    <a:pt x="37" y="114"/>
                    <a:pt x="35" y="110"/>
                  </a:cubicBezTo>
                  <a:cubicBezTo>
                    <a:pt x="51" y="108"/>
                    <a:pt x="51" y="108"/>
                    <a:pt x="51" y="108"/>
                  </a:cubicBezTo>
                  <a:cubicBezTo>
                    <a:pt x="49" y="114"/>
                    <a:pt x="47" y="115"/>
                    <a:pt x="42" y="115"/>
                  </a:cubicBezTo>
                  <a:close/>
                  <a:moveTo>
                    <a:pt x="60" y="80"/>
                  </a:moveTo>
                  <a:cubicBezTo>
                    <a:pt x="24" y="80"/>
                    <a:pt x="24" y="80"/>
                    <a:pt x="24" y="80"/>
                  </a:cubicBezTo>
                  <a:cubicBezTo>
                    <a:pt x="23" y="76"/>
                    <a:pt x="20" y="72"/>
                    <a:pt x="18" y="68"/>
                  </a:cubicBezTo>
                  <a:cubicBezTo>
                    <a:pt x="13" y="59"/>
                    <a:pt x="8" y="50"/>
                    <a:pt x="8" y="42"/>
                  </a:cubicBezTo>
                  <a:cubicBezTo>
                    <a:pt x="8" y="23"/>
                    <a:pt x="23" y="8"/>
                    <a:pt x="42" y="8"/>
                  </a:cubicBezTo>
                  <a:cubicBezTo>
                    <a:pt x="61" y="8"/>
                    <a:pt x="77" y="23"/>
                    <a:pt x="77" y="42"/>
                  </a:cubicBezTo>
                  <a:cubicBezTo>
                    <a:pt x="77" y="50"/>
                    <a:pt x="72" y="59"/>
                    <a:pt x="67" y="68"/>
                  </a:cubicBezTo>
                  <a:cubicBezTo>
                    <a:pt x="64" y="72"/>
                    <a:pt x="62" y="76"/>
                    <a:pt x="60" y="80"/>
                  </a:cubicBezTo>
                  <a:close/>
                  <a:moveTo>
                    <a:pt x="60" y="80"/>
                  </a:moveTo>
                  <a:cubicBezTo>
                    <a:pt x="60" y="80"/>
                    <a:pt x="60" y="80"/>
                    <a:pt x="60" y="8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61" name="Freeform 79">
              <a:extLst>
                <a:ext uri="{FF2B5EF4-FFF2-40B4-BE49-F238E27FC236}">
                  <a16:creationId xmlns:a16="http://schemas.microsoft.com/office/drawing/2014/main" id="{6A2E444F-6A38-45AB-BA63-E4DE885FD59A}"/>
                </a:ext>
              </a:extLst>
            </p:cNvPr>
            <p:cNvSpPr>
              <a:spLocks noEditPoints="1"/>
            </p:cNvSpPr>
            <p:nvPr/>
          </p:nvSpPr>
          <p:spPr bwMode="auto">
            <a:xfrm>
              <a:off x="4130675" y="1965326"/>
              <a:ext cx="73025" cy="73025"/>
            </a:xfrm>
            <a:custGeom>
              <a:avLst/>
              <a:gdLst/>
              <a:ahLst/>
              <a:cxnLst>
                <a:cxn ang="0">
                  <a:pos x="23" y="0"/>
                </a:cxn>
                <a:cxn ang="0">
                  <a:pos x="0" y="23"/>
                </a:cxn>
                <a:cxn ang="0">
                  <a:pos x="2" y="25"/>
                </a:cxn>
                <a:cxn ang="0">
                  <a:pos x="4" y="23"/>
                </a:cxn>
                <a:cxn ang="0">
                  <a:pos x="23" y="4"/>
                </a:cxn>
                <a:cxn ang="0">
                  <a:pos x="25" y="2"/>
                </a:cxn>
                <a:cxn ang="0">
                  <a:pos x="23" y="0"/>
                </a:cxn>
                <a:cxn ang="0">
                  <a:pos x="23" y="0"/>
                </a:cxn>
                <a:cxn ang="0">
                  <a:pos x="23" y="0"/>
                </a:cxn>
              </a:cxnLst>
              <a:rect l="0" t="0" r="r" b="b"/>
              <a:pathLst>
                <a:path w="25" h="25">
                  <a:moveTo>
                    <a:pt x="23" y="0"/>
                  </a:moveTo>
                  <a:cubicBezTo>
                    <a:pt x="11" y="0"/>
                    <a:pt x="0" y="10"/>
                    <a:pt x="0" y="23"/>
                  </a:cubicBezTo>
                  <a:cubicBezTo>
                    <a:pt x="0" y="24"/>
                    <a:pt x="1" y="25"/>
                    <a:pt x="2" y="25"/>
                  </a:cubicBezTo>
                  <a:cubicBezTo>
                    <a:pt x="3" y="25"/>
                    <a:pt x="4" y="24"/>
                    <a:pt x="4" y="23"/>
                  </a:cubicBezTo>
                  <a:cubicBezTo>
                    <a:pt x="4" y="12"/>
                    <a:pt x="13" y="4"/>
                    <a:pt x="23" y="4"/>
                  </a:cubicBezTo>
                  <a:cubicBezTo>
                    <a:pt x="24" y="4"/>
                    <a:pt x="25" y="3"/>
                    <a:pt x="25" y="2"/>
                  </a:cubicBezTo>
                  <a:cubicBezTo>
                    <a:pt x="25" y="1"/>
                    <a:pt x="24" y="0"/>
                    <a:pt x="23" y="0"/>
                  </a:cubicBezTo>
                  <a:close/>
                  <a:moveTo>
                    <a:pt x="23" y="0"/>
                  </a:moveTo>
                  <a:cubicBezTo>
                    <a:pt x="23" y="0"/>
                    <a:pt x="23" y="0"/>
                    <a:pt x="23" y="0"/>
                  </a:cubicBezTo>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62" name="Freeform 8">
            <a:extLst>
              <a:ext uri="{FF2B5EF4-FFF2-40B4-BE49-F238E27FC236}">
                <a16:creationId xmlns:a16="http://schemas.microsoft.com/office/drawing/2014/main" id="{350138DA-90A2-43A7-93D1-9D8D79579E99}"/>
              </a:ext>
            </a:extLst>
          </p:cNvPr>
          <p:cNvSpPr>
            <a:spLocks noChangeArrowheads="1"/>
          </p:cNvSpPr>
          <p:nvPr/>
        </p:nvSpPr>
        <p:spPr bwMode="auto">
          <a:xfrm>
            <a:off x="7305519" y="3670307"/>
            <a:ext cx="379764" cy="339364"/>
          </a:xfrm>
          <a:custGeom>
            <a:avLst/>
            <a:gdLst>
              <a:gd name="T0" fmla="*/ 139617 w 497"/>
              <a:gd name="T1" fmla="*/ 151370 h 444"/>
              <a:gd name="T2" fmla="*/ 139617 w 497"/>
              <a:gd name="T3" fmla="*/ 151370 h 444"/>
              <a:gd name="T4" fmla="*/ 99534 w 497"/>
              <a:gd name="T5" fmla="*/ 115780 h 444"/>
              <a:gd name="T6" fmla="*/ 111694 w 497"/>
              <a:gd name="T7" fmla="*/ 87849 h 444"/>
              <a:gd name="T8" fmla="*/ 123404 w 497"/>
              <a:gd name="T9" fmla="*/ 68027 h 444"/>
              <a:gd name="T10" fmla="*/ 119801 w 497"/>
              <a:gd name="T11" fmla="*/ 59917 h 444"/>
              <a:gd name="T12" fmla="*/ 123404 w 497"/>
              <a:gd name="T13" fmla="*/ 40095 h 444"/>
              <a:gd name="T14" fmla="*/ 79717 w 497"/>
              <a:gd name="T15" fmla="*/ 0 h 444"/>
              <a:gd name="T16" fmla="*/ 31526 w 497"/>
              <a:gd name="T17" fmla="*/ 40095 h 444"/>
              <a:gd name="T18" fmla="*/ 35580 w 497"/>
              <a:gd name="T19" fmla="*/ 59917 h 444"/>
              <a:gd name="T20" fmla="*/ 31526 w 497"/>
              <a:gd name="T21" fmla="*/ 68027 h 444"/>
              <a:gd name="T22" fmla="*/ 43687 w 497"/>
              <a:gd name="T23" fmla="*/ 87849 h 444"/>
              <a:gd name="T24" fmla="*/ 55397 w 497"/>
              <a:gd name="T25" fmla="*/ 115780 h 444"/>
              <a:gd name="T26" fmla="*/ 15763 w 497"/>
              <a:gd name="T27" fmla="*/ 151370 h 444"/>
              <a:gd name="T28" fmla="*/ 0 w 497"/>
              <a:gd name="T29" fmla="*/ 155425 h 444"/>
              <a:gd name="T30" fmla="*/ 0 w 497"/>
              <a:gd name="T31" fmla="*/ 199574 h 444"/>
              <a:gd name="T32" fmla="*/ 179251 w 497"/>
              <a:gd name="T33" fmla="*/ 199574 h 444"/>
              <a:gd name="T34" fmla="*/ 179251 w 497"/>
              <a:gd name="T35" fmla="*/ 179752 h 444"/>
              <a:gd name="T36" fmla="*/ 139617 w 497"/>
              <a:gd name="T37" fmla="*/ 151370 h 444"/>
              <a:gd name="T38" fmla="*/ 191411 w 497"/>
              <a:gd name="T39" fmla="*/ 87849 h 444"/>
              <a:gd name="T40" fmla="*/ 191411 w 497"/>
              <a:gd name="T41" fmla="*/ 87849 h 444"/>
              <a:gd name="T42" fmla="*/ 191411 w 497"/>
              <a:gd name="T43" fmla="*/ 55863 h 444"/>
              <a:gd name="T44" fmla="*/ 167541 w 497"/>
              <a:gd name="T45" fmla="*/ 55863 h 444"/>
              <a:gd name="T46" fmla="*/ 167541 w 497"/>
              <a:gd name="T47" fmla="*/ 87849 h 444"/>
              <a:gd name="T48" fmla="*/ 135564 w 497"/>
              <a:gd name="T49" fmla="*/ 87849 h 444"/>
              <a:gd name="T50" fmla="*/ 135564 w 497"/>
              <a:gd name="T51" fmla="*/ 111726 h 444"/>
              <a:gd name="T52" fmla="*/ 167541 w 497"/>
              <a:gd name="T53" fmla="*/ 111726 h 444"/>
              <a:gd name="T54" fmla="*/ 167541 w 497"/>
              <a:gd name="T55" fmla="*/ 143712 h 444"/>
              <a:gd name="T56" fmla="*/ 191411 w 497"/>
              <a:gd name="T57" fmla="*/ 143712 h 444"/>
              <a:gd name="T58" fmla="*/ 191411 w 497"/>
              <a:gd name="T59" fmla="*/ 111726 h 444"/>
              <a:gd name="T60" fmla="*/ 223388 w 497"/>
              <a:gd name="T61" fmla="*/ 111726 h 444"/>
              <a:gd name="T62" fmla="*/ 223388 w 497"/>
              <a:gd name="T63" fmla="*/ 87849 h 444"/>
              <a:gd name="T64" fmla="*/ 191411 w 497"/>
              <a:gd name="T65" fmla="*/ 87849 h 44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97" h="444">
                <a:moveTo>
                  <a:pt x="310" y="336"/>
                </a:moveTo>
                <a:lnTo>
                  <a:pt x="310" y="336"/>
                </a:lnTo>
                <a:cubicBezTo>
                  <a:pt x="248" y="310"/>
                  <a:pt x="221" y="292"/>
                  <a:pt x="221" y="257"/>
                </a:cubicBezTo>
                <a:cubicBezTo>
                  <a:pt x="221" y="230"/>
                  <a:pt x="239" y="239"/>
                  <a:pt x="248" y="195"/>
                </a:cubicBezTo>
                <a:cubicBezTo>
                  <a:pt x="257" y="177"/>
                  <a:pt x="274" y="195"/>
                  <a:pt x="274" y="151"/>
                </a:cubicBezTo>
                <a:cubicBezTo>
                  <a:pt x="274" y="133"/>
                  <a:pt x="266" y="133"/>
                  <a:pt x="266" y="133"/>
                </a:cubicBezTo>
                <a:cubicBezTo>
                  <a:pt x="266" y="133"/>
                  <a:pt x="274" y="106"/>
                  <a:pt x="274" y="89"/>
                </a:cubicBezTo>
                <a:cubicBezTo>
                  <a:pt x="274" y="62"/>
                  <a:pt x="257" y="0"/>
                  <a:pt x="177" y="0"/>
                </a:cubicBezTo>
                <a:cubicBezTo>
                  <a:pt x="88" y="0"/>
                  <a:pt x="70" y="62"/>
                  <a:pt x="70" y="89"/>
                </a:cubicBezTo>
                <a:cubicBezTo>
                  <a:pt x="70" y="106"/>
                  <a:pt x="79" y="133"/>
                  <a:pt x="79" y="133"/>
                </a:cubicBezTo>
                <a:cubicBezTo>
                  <a:pt x="79" y="133"/>
                  <a:pt x="70" y="133"/>
                  <a:pt x="70" y="151"/>
                </a:cubicBezTo>
                <a:cubicBezTo>
                  <a:pt x="70" y="195"/>
                  <a:pt x="88" y="177"/>
                  <a:pt x="97" y="195"/>
                </a:cubicBezTo>
                <a:cubicBezTo>
                  <a:pt x="106" y="239"/>
                  <a:pt x="123" y="230"/>
                  <a:pt x="123" y="257"/>
                </a:cubicBezTo>
                <a:cubicBezTo>
                  <a:pt x="123" y="292"/>
                  <a:pt x="97" y="310"/>
                  <a:pt x="35" y="336"/>
                </a:cubicBezTo>
                <a:cubicBezTo>
                  <a:pt x="35" y="336"/>
                  <a:pt x="17" y="336"/>
                  <a:pt x="0" y="345"/>
                </a:cubicBezTo>
                <a:cubicBezTo>
                  <a:pt x="0" y="443"/>
                  <a:pt x="0" y="443"/>
                  <a:pt x="0" y="443"/>
                </a:cubicBezTo>
                <a:cubicBezTo>
                  <a:pt x="398" y="443"/>
                  <a:pt x="398" y="443"/>
                  <a:pt x="398" y="443"/>
                </a:cubicBezTo>
                <a:cubicBezTo>
                  <a:pt x="398" y="443"/>
                  <a:pt x="398" y="408"/>
                  <a:pt x="398" y="399"/>
                </a:cubicBezTo>
                <a:cubicBezTo>
                  <a:pt x="398" y="381"/>
                  <a:pt x="372" y="354"/>
                  <a:pt x="310" y="336"/>
                </a:cubicBezTo>
                <a:close/>
                <a:moveTo>
                  <a:pt x="425" y="195"/>
                </a:moveTo>
                <a:lnTo>
                  <a:pt x="425" y="195"/>
                </a:lnTo>
                <a:cubicBezTo>
                  <a:pt x="425" y="124"/>
                  <a:pt x="425" y="124"/>
                  <a:pt x="425" y="124"/>
                </a:cubicBezTo>
                <a:cubicBezTo>
                  <a:pt x="372" y="124"/>
                  <a:pt x="372" y="124"/>
                  <a:pt x="372" y="124"/>
                </a:cubicBezTo>
                <a:cubicBezTo>
                  <a:pt x="372" y="195"/>
                  <a:pt x="372" y="195"/>
                  <a:pt x="372" y="195"/>
                </a:cubicBezTo>
                <a:cubicBezTo>
                  <a:pt x="301" y="195"/>
                  <a:pt x="301" y="195"/>
                  <a:pt x="301" y="195"/>
                </a:cubicBezTo>
                <a:cubicBezTo>
                  <a:pt x="301" y="248"/>
                  <a:pt x="301" y="248"/>
                  <a:pt x="301" y="248"/>
                </a:cubicBezTo>
                <a:cubicBezTo>
                  <a:pt x="372" y="248"/>
                  <a:pt x="372" y="248"/>
                  <a:pt x="372" y="248"/>
                </a:cubicBezTo>
                <a:cubicBezTo>
                  <a:pt x="372" y="319"/>
                  <a:pt x="372" y="319"/>
                  <a:pt x="372" y="319"/>
                </a:cubicBezTo>
                <a:cubicBezTo>
                  <a:pt x="425" y="319"/>
                  <a:pt x="425" y="319"/>
                  <a:pt x="425" y="319"/>
                </a:cubicBezTo>
                <a:cubicBezTo>
                  <a:pt x="425" y="248"/>
                  <a:pt x="425" y="248"/>
                  <a:pt x="425" y="248"/>
                </a:cubicBezTo>
                <a:cubicBezTo>
                  <a:pt x="496" y="248"/>
                  <a:pt x="496" y="248"/>
                  <a:pt x="496" y="248"/>
                </a:cubicBezTo>
                <a:cubicBezTo>
                  <a:pt x="496" y="195"/>
                  <a:pt x="496" y="195"/>
                  <a:pt x="496" y="195"/>
                </a:cubicBezTo>
                <a:lnTo>
                  <a:pt x="425" y="195"/>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Freeform 66">
            <a:extLst>
              <a:ext uri="{FF2B5EF4-FFF2-40B4-BE49-F238E27FC236}">
                <a16:creationId xmlns:a16="http://schemas.microsoft.com/office/drawing/2014/main" id="{A65DE847-7B07-4F3C-82E5-72B98A1AD68C}"/>
              </a:ext>
            </a:extLst>
          </p:cNvPr>
          <p:cNvSpPr>
            <a:spLocks noEditPoints="1"/>
          </p:cNvSpPr>
          <p:nvPr/>
        </p:nvSpPr>
        <p:spPr bwMode="auto">
          <a:xfrm>
            <a:off x="10013247" y="3335585"/>
            <a:ext cx="270306" cy="315736"/>
          </a:xfrm>
          <a:custGeom>
            <a:avLst/>
            <a:gdLst>
              <a:gd name="T0" fmla="*/ 188912 w 55"/>
              <a:gd name="T1" fmla="*/ 31031 h 64"/>
              <a:gd name="T2" fmla="*/ 188912 w 55"/>
              <a:gd name="T3" fmla="*/ 48270 h 64"/>
              <a:gd name="T4" fmla="*/ 92739 w 55"/>
              <a:gd name="T5" fmla="*/ 79301 h 64"/>
              <a:gd name="T6" fmla="*/ 0 w 55"/>
              <a:gd name="T7" fmla="*/ 48270 h 64"/>
              <a:gd name="T8" fmla="*/ 0 w 55"/>
              <a:gd name="T9" fmla="*/ 31031 h 64"/>
              <a:gd name="T10" fmla="*/ 92739 w 55"/>
              <a:gd name="T11" fmla="*/ 0 h 64"/>
              <a:gd name="T12" fmla="*/ 188912 w 55"/>
              <a:gd name="T13" fmla="*/ 31031 h 64"/>
              <a:gd name="T14" fmla="*/ 188912 w 55"/>
              <a:gd name="T15" fmla="*/ 72405 h 64"/>
              <a:gd name="T16" fmla="*/ 188912 w 55"/>
              <a:gd name="T17" fmla="*/ 93092 h 64"/>
              <a:gd name="T18" fmla="*/ 92739 w 55"/>
              <a:gd name="T19" fmla="*/ 127571 h 64"/>
              <a:gd name="T20" fmla="*/ 0 w 55"/>
              <a:gd name="T21" fmla="*/ 93092 h 64"/>
              <a:gd name="T22" fmla="*/ 0 w 55"/>
              <a:gd name="T23" fmla="*/ 72405 h 64"/>
              <a:gd name="T24" fmla="*/ 92739 w 55"/>
              <a:gd name="T25" fmla="*/ 93092 h 64"/>
              <a:gd name="T26" fmla="*/ 188912 w 55"/>
              <a:gd name="T27" fmla="*/ 72405 h 64"/>
              <a:gd name="T28" fmla="*/ 188912 w 55"/>
              <a:gd name="T29" fmla="*/ 120675 h 64"/>
              <a:gd name="T30" fmla="*/ 188912 w 55"/>
              <a:gd name="T31" fmla="*/ 141362 h 64"/>
              <a:gd name="T32" fmla="*/ 92739 w 55"/>
              <a:gd name="T33" fmla="*/ 172393 h 64"/>
              <a:gd name="T34" fmla="*/ 0 w 55"/>
              <a:gd name="T35" fmla="*/ 141362 h 64"/>
              <a:gd name="T36" fmla="*/ 0 w 55"/>
              <a:gd name="T37" fmla="*/ 120675 h 64"/>
              <a:gd name="T38" fmla="*/ 92739 w 55"/>
              <a:gd name="T39" fmla="*/ 141362 h 64"/>
              <a:gd name="T40" fmla="*/ 188912 w 55"/>
              <a:gd name="T41" fmla="*/ 120675 h 64"/>
              <a:gd name="T42" fmla="*/ 188912 w 55"/>
              <a:gd name="T43" fmla="*/ 168945 h 64"/>
              <a:gd name="T44" fmla="*/ 188912 w 55"/>
              <a:gd name="T45" fmla="*/ 189632 h 64"/>
              <a:gd name="T46" fmla="*/ 92739 w 55"/>
              <a:gd name="T47" fmla="*/ 220663 h 64"/>
              <a:gd name="T48" fmla="*/ 0 w 55"/>
              <a:gd name="T49" fmla="*/ 189632 h 64"/>
              <a:gd name="T50" fmla="*/ 0 w 55"/>
              <a:gd name="T51" fmla="*/ 168945 h 64"/>
              <a:gd name="T52" fmla="*/ 92739 w 55"/>
              <a:gd name="T53" fmla="*/ 189632 h 64"/>
              <a:gd name="T54" fmla="*/ 188912 w 55"/>
              <a:gd name="T55" fmla="*/ 168945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4"/>
          </a:solidFill>
          <a:ln>
            <a:noFill/>
          </a:ln>
        </p:spPr>
        <p:txBody>
          <a:bodyPr/>
          <a:lstStyle/>
          <a:p>
            <a:endParaRPr lang="en-US" dirty="0">
              <a:latin typeface="Roboto" panose="02000000000000000000" pitchFamily="2" charset="0"/>
            </a:endParaRPr>
          </a:p>
        </p:txBody>
      </p:sp>
      <p:cxnSp>
        <p:nvCxnSpPr>
          <p:cNvPr id="66" name="Straight Connector 65">
            <a:extLst>
              <a:ext uri="{FF2B5EF4-FFF2-40B4-BE49-F238E27FC236}">
                <a16:creationId xmlns:a16="http://schemas.microsoft.com/office/drawing/2014/main" id="{AB1E6FDD-6947-4368-AD06-F5A170FECC27}"/>
              </a:ext>
            </a:extLst>
          </p:cNvPr>
          <p:cNvCxnSpPr>
            <a:cxnSpLocks/>
          </p:cNvCxnSpPr>
          <p:nvPr/>
        </p:nvCxnSpPr>
        <p:spPr>
          <a:xfrm>
            <a:off x="4696599" y="4371975"/>
            <a:ext cx="0" cy="522351"/>
          </a:xfrm>
          <a:prstGeom prst="line">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6DE957C-3F17-4B4B-B047-EA5CB9FD9A2E}"/>
              </a:ext>
            </a:extLst>
          </p:cNvPr>
          <p:cNvCxnSpPr>
            <a:cxnSpLocks/>
          </p:cNvCxnSpPr>
          <p:nvPr/>
        </p:nvCxnSpPr>
        <p:spPr>
          <a:xfrm>
            <a:off x="7495401" y="4371975"/>
            <a:ext cx="0" cy="522351"/>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8E3F24BD-8403-456A-9BD7-E068841011B4}"/>
              </a:ext>
            </a:extLst>
          </p:cNvPr>
          <p:cNvCxnSpPr>
            <a:cxnSpLocks/>
          </p:cNvCxnSpPr>
          <p:nvPr/>
        </p:nvCxnSpPr>
        <p:spPr>
          <a:xfrm>
            <a:off x="1897797" y="4029075"/>
            <a:ext cx="0" cy="865252"/>
          </a:xfrm>
          <a:prstGeom prst="line">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C229630-39E4-4F24-A69A-FB1D5B39338D}"/>
              </a:ext>
            </a:extLst>
          </p:cNvPr>
          <p:cNvCxnSpPr>
            <a:cxnSpLocks/>
          </p:cNvCxnSpPr>
          <p:nvPr/>
        </p:nvCxnSpPr>
        <p:spPr>
          <a:xfrm>
            <a:off x="10294202" y="4019550"/>
            <a:ext cx="0" cy="874777"/>
          </a:xfrm>
          <a:prstGeom prst="line">
            <a:avLst/>
          </a:prstGeom>
          <a:ln w="1905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50332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ctangle 21">
            <a:extLst>
              <a:ext uri="{FF2B5EF4-FFF2-40B4-BE49-F238E27FC236}">
                <a16:creationId xmlns:a16="http://schemas.microsoft.com/office/drawing/2014/main" id="{B43FF4F4-30E3-4C5F-AF98-0BF319AAE750}"/>
              </a:ext>
            </a:extLst>
          </p:cNvPr>
          <p:cNvSpPr>
            <a:spLocks noChangeArrowheads="1"/>
          </p:cNvSpPr>
          <p:nvPr/>
        </p:nvSpPr>
        <p:spPr bwMode="auto">
          <a:xfrm flipH="1">
            <a:off x="4425886" y="4043515"/>
            <a:ext cx="1290638" cy="398197"/>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5" name="Freeform: Shape 154">
            <a:extLst>
              <a:ext uri="{FF2B5EF4-FFF2-40B4-BE49-F238E27FC236}">
                <a16:creationId xmlns:a16="http://schemas.microsoft.com/office/drawing/2014/main" id="{B4C5FA1E-A1D0-4A8B-8DD8-5947B19B5E41}"/>
              </a:ext>
            </a:extLst>
          </p:cNvPr>
          <p:cNvSpPr>
            <a:spLocks noChangeArrowheads="1"/>
          </p:cNvSpPr>
          <p:nvPr/>
        </p:nvSpPr>
        <p:spPr bwMode="auto">
          <a:xfrm flipH="1">
            <a:off x="4425886" y="4044415"/>
            <a:ext cx="1290638" cy="43243"/>
          </a:xfrm>
          <a:custGeom>
            <a:avLst/>
            <a:gdLst>
              <a:gd name="connsiteX0" fmla="*/ 0 w 1290638"/>
              <a:gd name="connsiteY0" fmla="*/ 0 h 38100"/>
              <a:gd name="connsiteX1" fmla="*/ 1290638 w 1290638"/>
              <a:gd name="connsiteY1" fmla="*/ 0 h 38100"/>
              <a:gd name="connsiteX2" fmla="*/ 1290638 w 1290638"/>
              <a:gd name="connsiteY2" fmla="*/ 38100 h 38100"/>
              <a:gd name="connsiteX3" fmla="*/ 0 w 1290638"/>
              <a:gd name="connsiteY3" fmla="*/ 38100 h 38100"/>
              <a:gd name="connsiteX4" fmla="*/ 0 w 1290638"/>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638" h="38100">
                <a:moveTo>
                  <a:pt x="0" y="0"/>
                </a:moveTo>
                <a:lnTo>
                  <a:pt x="1290638" y="0"/>
                </a:lnTo>
                <a:lnTo>
                  <a:pt x="1290638"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56" name="Freeform 25">
            <a:extLst>
              <a:ext uri="{FF2B5EF4-FFF2-40B4-BE49-F238E27FC236}">
                <a16:creationId xmlns:a16="http://schemas.microsoft.com/office/drawing/2014/main" id="{CD128F03-84B6-414E-BCAB-C4A2CE970917}"/>
              </a:ext>
            </a:extLst>
          </p:cNvPr>
          <p:cNvSpPr>
            <a:spLocks/>
          </p:cNvSpPr>
          <p:nvPr/>
        </p:nvSpPr>
        <p:spPr bwMode="auto">
          <a:xfrm flipH="1">
            <a:off x="4000436" y="3225500"/>
            <a:ext cx="425450" cy="1230626"/>
          </a:xfrm>
          <a:custGeom>
            <a:avLst/>
            <a:gdLst>
              <a:gd name="T0" fmla="*/ 0 w 268"/>
              <a:gd name="T1" fmla="*/ 454 h 683"/>
              <a:gd name="T2" fmla="*/ 268 w 268"/>
              <a:gd name="T3" fmla="*/ 683 h 683"/>
              <a:gd name="T4" fmla="*/ 268 w 268"/>
              <a:gd name="T5" fmla="*/ 0 h 683"/>
              <a:gd name="T6" fmla="*/ 0 w 268"/>
              <a:gd name="T7" fmla="*/ 229 h 683"/>
              <a:gd name="T8" fmla="*/ 0 w 268"/>
              <a:gd name="T9" fmla="*/ 454 h 683"/>
            </a:gdLst>
            <a:ahLst/>
            <a:cxnLst>
              <a:cxn ang="0">
                <a:pos x="T0" y="T1"/>
              </a:cxn>
              <a:cxn ang="0">
                <a:pos x="T2" y="T3"/>
              </a:cxn>
              <a:cxn ang="0">
                <a:pos x="T4" y="T5"/>
              </a:cxn>
              <a:cxn ang="0">
                <a:pos x="T6" y="T7"/>
              </a:cxn>
              <a:cxn ang="0">
                <a:pos x="T8" y="T9"/>
              </a:cxn>
            </a:cxnLst>
            <a:rect l="0" t="0" r="r" b="b"/>
            <a:pathLst>
              <a:path w="268" h="683">
                <a:moveTo>
                  <a:pt x="0" y="454"/>
                </a:moveTo>
                <a:lnTo>
                  <a:pt x="268" y="683"/>
                </a:lnTo>
                <a:lnTo>
                  <a:pt x="268" y="0"/>
                </a:lnTo>
                <a:lnTo>
                  <a:pt x="0" y="229"/>
                </a:lnTo>
                <a:lnTo>
                  <a:pt x="0" y="45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7" name="Rectangle 23">
            <a:extLst>
              <a:ext uri="{FF2B5EF4-FFF2-40B4-BE49-F238E27FC236}">
                <a16:creationId xmlns:a16="http://schemas.microsoft.com/office/drawing/2014/main" id="{50DA184B-2175-4C1E-9892-B3E4B8864285}"/>
              </a:ext>
            </a:extLst>
          </p:cNvPr>
          <p:cNvSpPr>
            <a:spLocks noChangeArrowheads="1"/>
          </p:cNvSpPr>
          <p:nvPr/>
        </p:nvSpPr>
        <p:spPr bwMode="auto">
          <a:xfrm flipH="1">
            <a:off x="1557273" y="3225500"/>
            <a:ext cx="2443163" cy="123062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8" name="Freeform 30">
            <a:extLst>
              <a:ext uri="{FF2B5EF4-FFF2-40B4-BE49-F238E27FC236}">
                <a16:creationId xmlns:a16="http://schemas.microsoft.com/office/drawing/2014/main" id="{36CE34B6-CF39-4328-A72F-DCB586EEB45D}"/>
              </a:ext>
            </a:extLst>
          </p:cNvPr>
          <p:cNvSpPr>
            <a:spLocks/>
          </p:cNvSpPr>
          <p:nvPr/>
        </p:nvSpPr>
        <p:spPr bwMode="auto">
          <a:xfrm flipH="1">
            <a:off x="687324" y="3225500"/>
            <a:ext cx="869950" cy="1230626"/>
          </a:xfrm>
          <a:custGeom>
            <a:avLst/>
            <a:gdLst>
              <a:gd name="T0" fmla="*/ 0 w 548"/>
              <a:gd name="T1" fmla="*/ 0 h 683"/>
              <a:gd name="T2" fmla="*/ 272 w 548"/>
              <a:gd name="T3" fmla="*/ 0 h 683"/>
              <a:gd name="T4" fmla="*/ 548 w 548"/>
              <a:gd name="T5" fmla="*/ 341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1"/>
                </a:lnTo>
                <a:lnTo>
                  <a:pt x="272" y="683"/>
                </a:lnTo>
                <a:lnTo>
                  <a:pt x="0" y="683"/>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9" name="Freeform: Shape 158">
            <a:extLst>
              <a:ext uri="{FF2B5EF4-FFF2-40B4-BE49-F238E27FC236}">
                <a16:creationId xmlns:a16="http://schemas.microsoft.com/office/drawing/2014/main" id="{E187D1B4-3DA3-451D-BC73-39859D7AE75D}"/>
              </a:ext>
            </a:extLst>
          </p:cNvPr>
          <p:cNvSpPr>
            <a:spLocks noChangeArrowheads="1"/>
          </p:cNvSpPr>
          <p:nvPr/>
        </p:nvSpPr>
        <p:spPr bwMode="auto">
          <a:xfrm flipH="1">
            <a:off x="1094636" y="3225500"/>
            <a:ext cx="462638"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accent3"/>
              </a:gs>
              <a:gs pos="0">
                <a:schemeClr val="accent2">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60" name="Freeform: Shape 159">
            <a:extLst>
              <a:ext uri="{FF2B5EF4-FFF2-40B4-BE49-F238E27FC236}">
                <a16:creationId xmlns:a16="http://schemas.microsoft.com/office/drawing/2014/main" id="{45E781AD-363B-43BD-A148-5DB13EE0FDD1}"/>
              </a:ext>
            </a:extLst>
          </p:cNvPr>
          <p:cNvSpPr>
            <a:spLocks noChangeArrowheads="1"/>
          </p:cNvSpPr>
          <p:nvPr/>
        </p:nvSpPr>
        <p:spPr bwMode="auto">
          <a:xfrm flipH="1">
            <a:off x="1557273" y="3225500"/>
            <a:ext cx="2443163"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61" name="Freeform: Shape 160">
            <a:extLst>
              <a:ext uri="{FF2B5EF4-FFF2-40B4-BE49-F238E27FC236}">
                <a16:creationId xmlns:a16="http://schemas.microsoft.com/office/drawing/2014/main" id="{9F9728E9-4480-4421-B628-06255ED61255}"/>
              </a:ext>
            </a:extLst>
          </p:cNvPr>
          <p:cNvSpPr>
            <a:spLocks/>
          </p:cNvSpPr>
          <p:nvPr/>
        </p:nvSpPr>
        <p:spPr bwMode="auto">
          <a:xfrm flipH="1">
            <a:off x="4000436" y="3225500"/>
            <a:ext cx="425450" cy="475674"/>
          </a:xfrm>
          <a:custGeom>
            <a:avLst/>
            <a:gdLst>
              <a:gd name="connsiteX0" fmla="*/ 425450 w 425450"/>
              <a:gd name="connsiteY0" fmla="*/ 0 h 419100"/>
              <a:gd name="connsiteX1" fmla="*/ 425450 w 425450"/>
              <a:gd name="connsiteY1" fmla="*/ 38100 h 419100"/>
              <a:gd name="connsiteX2" fmla="*/ 0 w 425450"/>
              <a:gd name="connsiteY2" fmla="*/ 419100 h 419100"/>
              <a:gd name="connsiteX3" fmla="*/ 0 w 425450"/>
              <a:gd name="connsiteY3" fmla="*/ 381000 h 419100"/>
              <a:gd name="connsiteX4" fmla="*/ 425450 w 425450"/>
              <a:gd name="connsiteY4" fmla="*/ 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419100">
                <a:moveTo>
                  <a:pt x="425450" y="0"/>
                </a:moveTo>
                <a:lnTo>
                  <a:pt x="425450" y="38100"/>
                </a:lnTo>
                <a:lnTo>
                  <a:pt x="0" y="419100"/>
                </a:lnTo>
                <a:lnTo>
                  <a:pt x="0" y="381000"/>
                </a:lnTo>
                <a:lnTo>
                  <a:pt x="425450" y="0"/>
                </a:lnTo>
                <a:close/>
              </a:path>
            </a:pathLst>
          </a:custGeom>
          <a:gradFill flip="none" rotWithShape="1">
            <a:gsLst>
              <a:gs pos="52000">
                <a:schemeClr val="bg2">
                  <a:lumMod val="90000"/>
                </a:schemeClr>
              </a:gs>
              <a:gs pos="47000">
                <a:schemeClr val="tx2">
                  <a:lumMod val="10000"/>
                  <a:lumOff val="90000"/>
                  <a:alpha val="0"/>
                </a:schemeClr>
              </a:gs>
            </a:gsLst>
            <a:lin ang="13500000" scaled="0"/>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62" name="Rectangle 20">
            <a:extLst>
              <a:ext uri="{FF2B5EF4-FFF2-40B4-BE49-F238E27FC236}">
                <a16:creationId xmlns:a16="http://schemas.microsoft.com/office/drawing/2014/main" id="{9324C351-5E31-4402-8B11-18D7A7EAC87B}"/>
              </a:ext>
            </a:extLst>
          </p:cNvPr>
          <p:cNvSpPr>
            <a:spLocks noChangeArrowheads="1"/>
          </p:cNvSpPr>
          <p:nvPr/>
        </p:nvSpPr>
        <p:spPr bwMode="auto">
          <a:xfrm flipH="1">
            <a:off x="1557273" y="4456125"/>
            <a:ext cx="2443163" cy="122882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3" name="Freeform 22">
            <a:extLst>
              <a:ext uri="{FF2B5EF4-FFF2-40B4-BE49-F238E27FC236}">
                <a16:creationId xmlns:a16="http://schemas.microsoft.com/office/drawing/2014/main" id="{1FBE1A5E-D24A-464E-855E-761796970F3C}"/>
              </a:ext>
            </a:extLst>
          </p:cNvPr>
          <p:cNvSpPr>
            <a:spLocks/>
          </p:cNvSpPr>
          <p:nvPr/>
        </p:nvSpPr>
        <p:spPr bwMode="auto">
          <a:xfrm flipH="1">
            <a:off x="4000436" y="4036308"/>
            <a:ext cx="425450" cy="1648642"/>
          </a:xfrm>
          <a:custGeom>
            <a:avLst/>
            <a:gdLst>
              <a:gd name="T0" fmla="*/ 0 w 268"/>
              <a:gd name="T1" fmla="*/ 225 h 915"/>
              <a:gd name="T2" fmla="*/ 268 w 268"/>
              <a:gd name="T3" fmla="*/ 915 h 915"/>
              <a:gd name="T4" fmla="*/ 268 w 268"/>
              <a:gd name="T5" fmla="*/ 233 h 915"/>
              <a:gd name="T6" fmla="*/ 0 w 268"/>
              <a:gd name="T7" fmla="*/ 0 h 915"/>
              <a:gd name="T8" fmla="*/ 0 w 268"/>
              <a:gd name="T9" fmla="*/ 225 h 915"/>
            </a:gdLst>
            <a:ahLst/>
            <a:cxnLst>
              <a:cxn ang="0">
                <a:pos x="T0" y="T1"/>
              </a:cxn>
              <a:cxn ang="0">
                <a:pos x="T2" y="T3"/>
              </a:cxn>
              <a:cxn ang="0">
                <a:pos x="T4" y="T5"/>
              </a:cxn>
              <a:cxn ang="0">
                <a:pos x="T6" y="T7"/>
              </a:cxn>
              <a:cxn ang="0">
                <a:pos x="T8" y="T9"/>
              </a:cxn>
            </a:cxnLst>
            <a:rect l="0" t="0" r="r" b="b"/>
            <a:pathLst>
              <a:path w="268" h="915">
                <a:moveTo>
                  <a:pt x="0" y="225"/>
                </a:moveTo>
                <a:lnTo>
                  <a:pt x="268" y="915"/>
                </a:lnTo>
                <a:lnTo>
                  <a:pt x="268" y="233"/>
                </a:lnTo>
                <a:lnTo>
                  <a:pt x="0" y="0"/>
                </a:lnTo>
                <a:lnTo>
                  <a:pt x="0" y="225"/>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4" name="Rectangle 26">
            <a:extLst>
              <a:ext uri="{FF2B5EF4-FFF2-40B4-BE49-F238E27FC236}">
                <a16:creationId xmlns:a16="http://schemas.microsoft.com/office/drawing/2014/main" id="{62B98C9D-7CDB-4D42-A255-BBE67A78B459}"/>
              </a:ext>
            </a:extLst>
          </p:cNvPr>
          <p:cNvSpPr>
            <a:spLocks noChangeArrowheads="1"/>
          </p:cNvSpPr>
          <p:nvPr/>
        </p:nvSpPr>
        <p:spPr bwMode="auto">
          <a:xfrm flipH="1">
            <a:off x="1557273" y="1994874"/>
            <a:ext cx="2443163" cy="123062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5" name="Rectangle 27">
            <a:extLst>
              <a:ext uri="{FF2B5EF4-FFF2-40B4-BE49-F238E27FC236}">
                <a16:creationId xmlns:a16="http://schemas.microsoft.com/office/drawing/2014/main" id="{4F0355D5-C1D8-4CBC-8772-6EBEBA68B630}"/>
              </a:ext>
            </a:extLst>
          </p:cNvPr>
          <p:cNvSpPr>
            <a:spLocks noChangeArrowheads="1"/>
          </p:cNvSpPr>
          <p:nvPr/>
        </p:nvSpPr>
        <p:spPr bwMode="auto">
          <a:xfrm flipH="1">
            <a:off x="4425886" y="3212887"/>
            <a:ext cx="1290638" cy="44504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6" name="Freeform 28">
            <a:extLst>
              <a:ext uri="{FF2B5EF4-FFF2-40B4-BE49-F238E27FC236}">
                <a16:creationId xmlns:a16="http://schemas.microsoft.com/office/drawing/2014/main" id="{AAC6C020-341F-48D1-9F30-5E77CCD406DB}"/>
              </a:ext>
            </a:extLst>
          </p:cNvPr>
          <p:cNvSpPr>
            <a:spLocks/>
          </p:cNvSpPr>
          <p:nvPr/>
        </p:nvSpPr>
        <p:spPr bwMode="auto">
          <a:xfrm flipH="1">
            <a:off x="4000436" y="1994874"/>
            <a:ext cx="425450" cy="1663057"/>
          </a:xfrm>
          <a:custGeom>
            <a:avLst/>
            <a:gdLst>
              <a:gd name="T0" fmla="*/ 0 w 268"/>
              <a:gd name="T1" fmla="*/ 923 h 923"/>
              <a:gd name="T2" fmla="*/ 268 w 268"/>
              <a:gd name="T3" fmla="*/ 683 h 923"/>
              <a:gd name="T4" fmla="*/ 268 w 268"/>
              <a:gd name="T5" fmla="*/ 0 h 923"/>
              <a:gd name="T6" fmla="*/ 0 w 268"/>
              <a:gd name="T7" fmla="*/ 676 h 923"/>
              <a:gd name="T8" fmla="*/ 0 w 268"/>
              <a:gd name="T9" fmla="*/ 923 h 923"/>
            </a:gdLst>
            <a:ahLst/>
            <a:cxnLst>
              <a:cxn ang="0">
                <a:pos x="T0" y="T1"/>
              </a:cxn>
              <a:cxn ang="0">
                <a:pos x="T2" y="T3"/>
              </a:cxn>
              <a:cxn ang="0">
                <a:pos x="T4" y="T5"/>
              </a:cxn>
              <a:cxn ang="0">
                <a:pos x="T6" y="T7"/>
              </a:cxn>
              <a:cxn ang="0">
                <a:pos x="T8" y="T9"/>
              </a:cxn>
            </a:cxnLst>
            <a:rect l="0" t="0" r="r" b="b"/>
            <a:pathLst>
              <a:path w="268" h="923">
                <a:moveTo>
                  <a:pt x="0" y="923"/>
                </a:moveTo>
                <a:lnTo>
                  <a:pt x="268" y="683"/>
                </a:lnTo>
                <a:lnTo>
                  <a:pt x="268" y="0"/>
                </a:lnTo>
                <a:lnTo>
                  <a:pt x="0" y="676"/>
                </a:lnTo>
                <a:lnTo>
                  <a:pt x="0" y="923"/>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7" name="Freeform 29">
            <a:extLst>
              <a:ext uri="{FF2B5EF4-FFF2-40B4-BE49-F238E27FC236}">
                <a16:creationId xmlns:a16="http://schemas.microsoft.com/office/drawing/2014/main" id="{C1E86503-384B-4A7C-8499-2ABE458987B2}"/>
              </a:ext>
            </a:extLst>
          </p:cNvPr>
          <p:cNvSpPr>
            <a:spLocks/>
          </p:cNvSpPr>
          <p:nvPr/>
        </p:nvSpPr>
        <p:spPr bwMode="auto">
          <a:xfrm flipH="1">
            <a:off x="687324" y="1994874"/>
            <a:ext cx="869950" cy="1230626"/>
          </a:xfrm>
          <a:custGeom>
            <a:avLst/>
            <a:gdLst>
              <a:gd name="T0" fmla="*/ 0 w 548"/>
              <a:gd name="T1" fmla="*/ 0 h 683"/>
              <a:gd name="T2" fmla="*/ 272 w 548"/>
              <a:gd name="T3" fmla="*/ 0 h 683"/>
              <a:gd name="T4" fmla="*/ 548 w 548"/>
              <a:gd name="T5" fmla="*/ 342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2"/>
                </a:lnTo>
                <a:lnTo>
                  <a:pt x="272" y="683"/>
                </a:lnTo>
                <a:lnTo>
                  <a:pt x="0" y="683"/>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8" name="Freeform 31">
            <a:extLst>
              <a:ext uri="{FF2B5EF4-FFF2-40B4-BE49-F238E27FC236}">
                <a16:creationId xmlns:a16="http://schemas.microsoft.com/office/drawing/2014/main" id="{361B93A9-DD18-4E44-A796-9D2E5E0E94E7}"/>
              </a:ext>
            </a:extLst>
          </p:cNvPr>
          <p:cNvSpPr>
            <a:spLocks/>
          </p:cNvSpPr>
          <p:nvPr/>
        </p:nvSpPr>
        <p:spPr bwMode="auto">
          <a:xfrm flipH="1">
            <a:off x="687324" y="4456125"/>
            <a:ext cx="869950" cy="1228824"/>
          </a:xfrm>
          <a:custGeom>
            <a:avLst/>
            <a:gdLst>
              <a:gd name="T0" fmla="*/ 0 w 548"/>
              <a:gd name="T1" fmla="*/ 0 h 682"/>
              <a:gd name="T2" fmla="*/ 272 w 548"/>
              <a:gd name="T3" fmla="*/ 0 h 682"/>
              <a:gd name="T4" fmla="*/ 548 w 548"/>
              <a:gd name="T5" fmla="*/ 341 h 682"/>
              <a:gd name="T6" fmla="*/ 272 w 548"/>
              <a:gd name="T7" fmla="*/ 682 h 682"/>
              <a:gd name="T8" fmla="*/ 0 w 548"/>
              <a:gd name="T9" fmla="*/ 682 h 682"/>
              <a:gd name="T10" fmla="*/ 0 w 548"/>
              <a:gd name="T11" fmla="*/ 0 h 682"/>
            </a:gdLst>
            <a:ahLst/>
            <a:cxnLst>
              <a:cxn ang="0">
                <a:pos x="T0" y="T1"/>
              </a:cxn>
              <a:cxn ang="0">
                <a:pos x="T2" y="T3"/>
              </a:cxn>
              <a:cxn ang="0">
                <a:pos x="T4" y="T5"/>
              </a:cxn>
              <a:cxn ang="0">
                <a:pos x="T6" y="T7"/>
              </a:cxn>
              <a:cxn ang="0">
                <a:pos x="T8" y="T9"/>
              </a:cxn>
              <a:cxn ang="0">
                <a:pos x="T10" y="T11"/>
              </a:cxn>
            </a:cxnLst>
            <a:rect l="0" t="0" r="r" b="b"/>
            <a:pathLst>
              <a:path w="548" h="682">
                <a:moveTo>
                  <a:pt x="0" y="0"/>
                </a:moveTo>
                <a:lnTo>
                  <a:pt x="272" y="0"/>
                </a:lnTo>
                <a:lnTo>
                  <a:pt x="548" y="341"/>
                </a:lnTo>
                <a:lnTo>
                  <a:pt x="272" y="682"/>
                </a:lnTo>
                <a:lnTo>
                  <a:pt x="0" y="682"/>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9" name="Freeform: Shape 168">
            <a:extLst>
              <a:ext uri="{FF2B5EF4-FFF2-40B4-BE49-F238E27FC236}">
                <a16:creationId xmlns:a16="http://schemas.microsoft.com/office/drawing/2014/main" id="{639A9573-F97F-4CA8-BF47-68B330D493D7}"/>
              </a:ext>
            </a:extLst>
          </p:cNvPr>
          <p:cNvSpPr>
            <a:spLocks noChangeArrowheads="1"/>
          </p:cNvSpPr>
          <p:nvPr/>
        </p:nvSpPr>
        <p:spPr bwMode="auto">
          <a:xfrm flipH="1">
            <a:off x="1094636" y="4456125"/>
            <a:ext cx="462638"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accent4"/>
              </a:gs>
              <a:gs pos="0">
                <a:schemeClr val="accent3">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70" name="Freeform: Shape 169">
            <a:extLst>
              <a:ext uri="{FF2B5EF4-FFF2-40B4-BE49-F238E27FC236}">
                <a16:creationId xmlns:a16="http://schemas.microsoft.com/office/drawing/2014/main" id="{4AE6F5CB-3CDB-4E34-9FB6-3C028E2C5C7C}"/>
              </a:ext>
            </a:extLst>
          </p:cNvPr>
          <p:cNvSpPr>
            <a:spLocks noChangeArrowheads="1"/>
          </p:cNvSpPr>
          <p:nvPr/>
        </p:nvSpPr>
        <p:spPr bwMode="auto">
          <a:xfrm flipH="1">
            <a:off x="1557273" y="4456125"/>
            <a:ext cx="2443163"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71" name="Freeform: Shape 170">
            <a:extLst>
              <a:ext uri="{FF2B5EF4-FFF2-40B4-BE49-F238E27FC236}">
                <a16:creationId xmlns:a16="http://schemas.microsoft.com/office/drawing/2014/main" id="{BC862B8B-40E9-4E7E-80B8-C1C490A9F364}"/>
              </a:ext>
            </a:extLst>
          </p:cNvPr>
          <p:cNvSpPr>
            <a:spLocks/>
          </p:cNvSpPr>
          <p:nvPr/>
        </p:nvSpPr>
        <p:spPr bwMode="auto">
          <a:xfrm flipH="1">
            <a:off x="4000436" y="4043516"/>
            <a:ext cx="425450" cy="457655"/>
          </a:xfrm>
          <a:custGeom>
            <a:avLst/>
            <a:gdLst>
              <a:gd name="connsiteX0" fmla="*/ 0 w 425450"/>
              <a:gd name="connsiteY0" fmla="*/ 0 h 403224"/>
              <a:gd name="connsiteX1" fmla="*/ 425450 w 425450"/>
              <a:gd name="connsiteY1" fmla="*/ 363537 h 403224"/>
              <a:gd name="connsiteX2" fmla="*/ 425450 w 425450"/>
              <a:gd name="connsiteY2" fmla="*/ 403224 h 403224"/>
              <a:gd name="connsiteX3" fmla="*/ 0 w 425450"/>
              <a:gd name="connsiteY3" fmla="*/ 39687 h 403224"/>
              <a:gd name="connsiteX4" fmla="*/ 0 w 425450"/>
              <a:gd name="connsiteY4" fmla="*/ 0 h 403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403224">
                <a:moveTo>
                  <a:pt x="0" y="0"/>
                </a:moveTo>
                <a:lnTo>
                  <a:pt x="425450" y="363537"/>
                </a:lnTo>
                <a:lnTo>
                  <a:pt x="425450" y="403224"/>
                </a:lnTo>
                <a:lnTo>
                  <a:pt x="0" y="39687"/>
                </a:lnTo>
                <a:lnTo>
                  <a:pt x="0" y="0"/>
                </a:lnTo>
                <a:close/>
              </a:path>
            </a:pathLst>
          </a:custGeom>
          <a:gradFill>
            <a:gsLst>
              <a:gs pos="52000">
                <a:schemeClr val="bg2">
                  <a:lumMod val="90000"/>
                </a:schemeClr>
              </a:gs>
              <a:gs pos="47000">
                <a:schemeClr val="tx2">
                  <a:lumMod val="10000"/>
                  <a:lumOff val="90000"/>
                  <a:alpha val="0"/>
                </a:schemeClr>
              </a:gs>
            </a:gsLst>
            <a:lin ang="1884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72" name="Rectangle 24">
            <a:extLst>
              <a:ext uri="{FF2B5EF4-FFF2-40B4-BE49-F238E27FC236}">
                <a16:creationId xmlns:a16="http://schemas.microsoft.com/office/drawing/2014/main" id="{3A7D56B5-9698-45C3-BA3E-F108905D9E8B}"/>
              </a:ext>
            </a:extLst>
          </p:cNvPr>
          <p:cNvSpPr>
            <a:spLocks noChangeArrowheads="1"/>
          </p:cNvSpPr>
          <p:nvPr/>
        </p:nvSpPr>
        <p:spPr bwMode="auto">
          <a:xfrm flipH="1">
            <a:off x="4425886" y="3657930"/>
            <a:ext cx="1290638" cy="38558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3" name="Freeform: Shape 172">
            <a:extLst>
              <a:ext uri="{FF2B5EF4-FFF2-40B4-BE49-F238E27FC236}">
                <a16:creationId xmlns:a16="http://schemas.microsoft.com/office/drawing/2014/main" id="{498BB7B2-AE71-4B43-929C-EF950BF85155}"/>
              </a:ext>
            </a:extLst>
          </p:cNvPr>
          <p:cNvSpPr>
            <a:spLocks noChangeArrowheads="1"/>
          </p:cNvSpPr>
          <p:nvPr/>
        </p:nvSpPr>
        <p:spPr bwMode="auto">
          <a:xfrm flipH="1">
            <a:off x="4425886" y="3657931"/>
            <a:ext cx="1290638" cy="43243"/>
          </a:xfrm>
          <a:custGeom>
            <a:avLst/>
            <a:gdLst>
              <a:gd name="connsiteX0" fmla="*/ 0 w 1290638"/>
              <a:gd name="connsiteY0" fmla="*/ 0 h 38100"/>
              <a:gd name="connsiteX1" fmla="*/ 1290638 w 1290638"/>
              <a:gd name="connsiteY1" fmla="*/ 0 h 38100"/>
              <a:gd name="connsiteX2" fmla="*/ 1290638 w 1290638"/>
              <a:gd name="connsiteY2" fmla="*/ 38100 h 38100"/>
              <a:gd name="connsiteX3" fmla="*/ 0 w 1290638"/>
              <a:gd name="connsiteY3" fmla="*/ 38100 h 38100"/>
              <a:gd name="connsiteX4" fmla="*/ 0 w 1290638"/>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638" h="38100">
                <a:moveTo>
                  <a:pt x="0" y="0"/>
                </a:moveTo>
                <a:lnTo>
                  <a:pt x="1290638" y="0"/>
                </a:lnTo>
                <a:lnTo>
                  <a:pt x="1290638"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88" name="Rectangle 21">
            <a:extLst>
              <a:ext uri="{FF2B5EF4-FFF2-40B4-BE49-F238E27FC236}">
                <a16:creationId xmlns:a16="http://schemas.microsoft.com/office/drawing/2014/main" id="{DA43A56A-A775-4441-A084-35EC2C8A04A9}"/>
              </a:ext>
            </a:extLst>
          </p:cNvPr>
          <p:cNvSpPr>
            <a:spLocks noChangeArrowheads="1"/>
          </p:cNvSpPr>
          <p:nvPr/>
        </p:nvSpPr>
        <p:spPr bwMode="auto">
          <a:xfrm>
            <a:off x="6475476" y="4043515"/>
            <a:ext cx="1290638" cy="398197"/>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5" name="Freeform: Shape 144">
            <a:extLst>
              <a:ext uri="{FF2B5EF4-FFF2-40B4-BE49-F238E27FC236}">
                <a16:creationId xmlns:a16="http://schemas.microsoft.com/office/drawing/2014/main" id="{99229C9B-1382-4553-98BF-8A89FEB1E1F6}"/>
              </a:ext>
            </a:extLst>
          </p:cNvPr>
          <p:cNvSpPr>
            <a:spLocks noChangeArrowheads="1"/>
          </p:cNvSpPr>
          <p:nvPr/>
        </p:nvSpPr>
        <p:spPr bwMode="auto">
          <a:xfrm>
            <a:off x="6475476" y="4044415"/>
            <a:ext cx="1290638" cy="43243"/>
          </a:xfrm>
          <a:custGeom>
            <a:avLst/>
            <a:gdLst>
              <a:gd name="connsiteX0" fmla="*/ 0 w 1290638"/>
              <a:gd name="connsiteY0" fmla="*/ 0 h 38100"/>
              <a:gd name="connsiteX1" fmla="*/ 1290638 w 1290638"/>
              <a:gd name="connsiteY1" fmla="*/ 0 h 38100"/>
              <a:gd name="connsiteX2" fmla="*/ 1290638 w 1290638"/>
              <a:gd name="connsiteY2" fmla="*/ 38100 h 38100"/>
              <a:gd name="connsiteX3" fmla="*/ 0 w 1290638"/>
              <a:gd name="connsiteY3" fmla="*/ 38100 h 38100"/>
              <a:gd name="connsiteX4" fmla="*/ 0 w 1290638"/>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638" h="38100">
                <a:moveTo>
                  <a:pt x="0" y="0"/>
                </a:moveTo>
                <a:lnTo>
                  <a:pt x="1290638" y="0"/>
                </a:lnTo>
                <a:lnTo>
                  <a:pt x="1290638"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92" name="Freeform 25">
            <a:extLst>
              <a:ext uri="{FF2B5EF4-FFF2-40B4-BE49-F238E27FC236}">
                <a16:creationId xmlns:a16="http://schemas.microsoft.com/office/drawing/2014/main" id="{59F997C2-FC9B-4587-9050-EA859EC640C8}"/>
              </a:ext>
            </a:extLst>
          </p:cNvPr>
          <p:cNvSpPr>
            <a:spLocks/>
          </p:cNvSpPr>
          <p:nvPr/>
        </p:nvSpPr>
        <p:spPr bwMode="auto">
          <a:xfrm>
            <a:off x="7766114" y="3225500"/>
            <a:ext cx="425450" cy="1230626"/>
          </a:xfrm>
          <a:custGeom>
            <a:avLst/>
            <a:gdLst>
              <a:gd name="T0" fmla="*/ 0 w 268"/>
              <a:gd name="T1" fmla="*/ 454 h 683"/>
              <a:gd name="T2" fmla="*/ 268 w 268"/>
              <a:gd name="T3" fmla="*/ 683 h 683"/>
              <a:gd name="T4" fmla="*/ 268 w 268"/>
              <a:gd name="T5" fmla="*/ 0 h 683"/>
              <a:gd name="T6" fmla="*/ 0 w 268"/>
              <a:gd name="T7" fmla="*/ 229 h 683"/>
              <a:gd name="T8" fmla="*/ 0 w 268"/>
              <a:gd name="T9" fmla="*/ 454 h 683"/>
            </a:gdLst>
            <a:ahLst/>
            <a:cxnLst>
              <a:cxn ang="0">
                <a:pos x="T0" y="T1"/>
              </a:cxn>
              <a:cxn ang="0">
                <a:pos x="T2" y="T3"/>
              </a:cxn>
              <a:cxn ang="0">
                <a:pos x="T4" y="T5"/>
              </a:cxn>
              <a:cxn ang="0">
                <a:pos x="T6" y="T7"/>
              </a:cxn>
              <a:cxn ang="0">
                <a:pos x="T8" y="T9"/>
              </a:cxn>
            </a:cxnLst>
            <a:rect l="0" t="0" r="r" b="b"/>
            <a:pathLst>
              <a:path w="268" h="683">
                <a:moveTo>
                  <a:pt x="0" y="454"/>
                </a:moveTo>
                <a:lnTo>
                  <a:pt x="268" y="683"/>
                </a:lnTo>
                <a:lnTo>
                  <a:pt x="268" y="0"/>
                </a:lnTo>
                <a:lnTo>
                  <a:pt x="0" y="229"/>
                </a:lnTo>
                <a:lnTo>
                  <a:pt x="0" y="454"/>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0" name="Rectangle 23">
            <a:extLst>
              <a:ext uri="{FF2B5EF4-FFF2-40B4-BE49-F238E27FC236}">
                <a16:creationId xmlns:a16="http://schemas.microsoft.com/office/drawing/2014/main" id="{19B644BC-D16D-4856-8431-E3FCB18EAACB}"/>
              </a:ext>
            </a:extLst>
          </p:cNvPr>
          <p:cNvSpPr>
            <a:spLocks noChangeArrowheads="1"/>
          </p:cNvSpPr>
          <p:nvPr/>
        </p:nvSpPr>
        <p:spPr bwMode="auto">
          <a:xfrm>
            <a:off x="8191564" y="3225500"/>
            <a:ext cx="2443163" cy="123062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7" name="Freeform 30">
            <a:extLst>
              <a:ext uri="{FF2B5EF4-FFF2-40B4-BE49-F238E27FC236}">
                <a16:creationId xmlns:a16="http://schemas.microsoft.com/office/drawing/2014/main" id="{F2A48606-B37C-4552-AAA5-7A60EBCF87F2}"/>
              </a:ext>
            </a:extLst>
          </p:cNvPr>
          <p:cNvSpPr>
            <a:spLocks/>
          </p:cNvSpPr>
          <p:nvPr/>
        </p:nvSpPr>
        <p:spPr bwMode="auto">
          <a:xfrm>
            <a:off x="10634726" y="3225500"/>
            <a:ext cx="869950" cy="1230626"/>
          </a:xfrm>
          <a:custGeom>
            <a:avLst/>
            <a:gdLst>
              <a:gd name="T0" fmla="*/ 0 w 548"/>
              <a:gd name="T1" fmla="*/ 0 h 683"/>
              <a:gd name="T2" fmla="*/ 272 w 548"/>
              <a:gd name="T3" fmla="*/ 0 h 683"/>
              <a:gd name="T4" fmla="*/ 548 w 548"/>
              <a:gd name="T5" fmla="*/ 341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1"/>
                </a:lnTo>
                <a:lnTo>
                  <a:pt x="272" y="683"/>
                </a:lnTo>
                <a:lnTo>
                  <a:pt x="0" y="683"/>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1" name="Freeform: Shape 130">
            <a:extLst>
              <a:ext uri="{FF2B5EF4-FFF2-40B4-BE49-F238E27FC236}">
                <a16:creationId xmlns:a16="http://schemas.microsoft.com/office/drawing/2014/main" id="{6A3552D0-5B9C-4510-9FCB-A7450492BD4E}"/>
              </a:ext>
            </a:extLst>
          </p:cNvPr>
          <p:cNvSpPr>
            <a:spLocks noChangeArrowheads="1"/>
          </p:cNvSpPr>
          <p:nvPr/>
        </p:nvSpPr>
        <p:spPr bwMode="auto">
          <a:xfrm>
            <a:off x="10634726" y="3225500"/>
            <a:ext cx="462638"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accent3"/>
              </a:gs>
              <a:gs pos="0">
                <a:schemeClr val="accent2">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35" name="Freeform: Shape 134">
            <a:extLst>
              <a:ext uri="{FF2B5EF4-FFF2-40B4-BE49-F238E27FC236}">
                <a16:creationId xmlns:a16="http://schemas.microsoft.com/office/drawing/2014/main" id="{F52DCB3E-9BE1-486E-B790-94454E116EC7}"/>
              </a:ext>
            </a:extLst>
          </p:cNvPr>
          <p:cNvSpPr>
            <a:spLocks noChangeArrowheads="1"/>
          </p:cNvSpPr>
          <p:nvPr/>
        </p:nvSpPr>
        <p:spPr bwMode="auto">
          <a:xfrm>
            <a:off x="8191564" y="3225500"/>
            <a:ext cx="2443163"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41" name="Freeform: Shape 140">
            <a:extLst>
              <a:ext uri="{FF2B5EF4-FFF2-40B4-BE49-F238E27FC236}">
                <a16:creationId xmlns:a16="http://schemas.microsoft.com/office/drawing/2014/main" id="{F2185BDA-9808-412D-AF53-E6ECE7C9C646}"/>
              </a:ext>
            </a:extLst>
          </p:cNvPr>
          <p:cNvSpPr>
            <a:spLocks/>
          </p:cNvSpPr>
          <p:nvPr/>
        </p:nvSpPr>
        <p:spPr bwMode="auto">
          <a:xfrm>
            <a:off x="7766114" y="3225500"/>
            <a:ext cx="425450" cy="475674"/>
          </a:xfrm>
          <a:custGeom>
            <a:avLst/>
            <a:gdLst>
              <a:gd name="connsiteX0" fmla="*/ 425450 w 425450"/>
              <a:gd name="connsiteY0" fmla="*/ 0 h 419100"/>
              <a:gd name="connsiteX1" fmla="*/ 425450 w 425450"/>
              <a:gd name="connsiteY1" fmla="*/ 38100 h 419100"/>
              <a:gd name="connsiteX2" fmla="*/ 0 w 425450"/>
              <a:gd name="connsiteY2" fmla="*/ 419100 h 419100"/>
              <a:gd name="connsiteX3" fmla="*/ 0 w 425450"/>
              <a:gd name="connsiteY3" fmla="*/ 381000 h 419100"/>
              <a:gd name="connsiteX4" fmla="*/ 425450 w 425450"/>
              <a:gd name="connsiteY4" fmla="*/ 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419100">
                <a:moveTo>
                  <a:pt x="425450" y="0"/>
                </a:moveTo>
                <a:lnTo>
                  <a:pt x="425450" y="38100"/>
                </a:lnTo>
                <a:lnTo>
                  <a:pt x="0" y="419100"/>
                </a:lnTo>
                <a:lnTo>
                  <a:pt x="0" y="381000"/>
                </a:lnTo>
                <a:lnTo>
                  <a:pt x="425450" y="0"/>
                </a:lnTo>
                <a:close/>
              </a:path>
            </a:pathLst>
          </a:custGeom>
          <a:gradFill flip="none" rotWithShape="1">
            <a:gsLst>
              <a:gs pos="52000">
                <a:schemeClr val="bg2">
                  <a:lumMod val="90000"/>
                </a:schemeClr>
              </a:gs>
              <a:gs pos="47000">
                <a:schemeClr val="tx2">
                  <a:lumMod val="10000"/>
                  <a:lumOff val="90000"/>
                  <a:alpha val="0"/>
                </a:schemeClr>
              </a:gs>
            </a:gsLst>
            <a:lin ang="13500000" scaled="0"/>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87" name="Rectangle 20">
            <a:extLst>
              <a:ext uri="{FF2B5EF4-FFF2-40B4-BE49-F238E27FC236}">
                <a16:creationId xmlns:a16="http://schemas.microsoft.com/office/drawing/2014/main" id="{42F5C895-1697-4596-9F25-F41224B20743}"/>
              </a:ext>
            </a:extLst>
          </p:cNvPr>
          <p:cNvSpPr>
            <a:spLocks noChangeArrowheads="1"/>
          </p:cNvSpPr>
          <p:nvPr/>
        </p:nvSpPr>
        <p:spPr bwMode="auto">
          <a:xfrm>
            <a:off x="8191564" y="4456125"/>
            <a:ext cx="2443163" cy="122882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89" name="Freeform 22">
            <a:extLst>
              <a:ext uri="{FF2B5EF4-FFF2-40B4-BE49-F238E27FC236}">
                <a16:creationId xmlns:a16="http://schemas.microsoft.com/office/drawing/2014/main" id="{C7B78866-38EC-47F7-B97C-4C40F002354D}"/>
              </a:ext>
            </a:extLst>
          </p:cNvPr>
          <p:cNvSpPr>
            <a:spLocks/>
          </p:cNvSpPr>
          <p:nvPr/>
        </p:nvSpPr>
        <p:spPr bwMode="auto">
          <a:xfrm>
            <a:off x="7766114" y="4036308"/>
            <a:ext cx="425450" cy="1648642"/>
          </a:xfrm>
          <a:custGeom>
            <a:avLst/>
            <a:gdLst>
              <a:gd name="T0" fmla="*/ 0 w 268"/>
              <a:gd name="T1" fmla="*/ 225 h 915"/>
              <a:gd name="T2" fmla="*/ 268 w 268"/>
              <a:gd name="T3" fmla="*/ 915 h 915"/>
              <a:gd name="T4" fmla="*/ 268 w 268"/>
              <a:gd name="T5" fmla="*/ 233 h 915"/>
              <a:gd name="T6" fmla="*/ 0 w 268"/>
              <a:gd name="T7" fmla="*/ 0 h 915"/>
              <a:gd name="T8" fmla="*/ 0 w 268"/>
              <a:gd name="T9" fmla="*/ 225 h 915"/>
            </a:gdLst>
            <a:ahLst/>
            <a:cxnLst>
              <a:cxn ang="0">
                <a:pos x="T0" y="T1"/>
              </a:cxn>
              <a:cxn ang="0">
                <a:pos x="T2" y="T3"/>
              </a:cxn>
              <a:cxn ang="0">
                <a:pos x="T4" y="T5"/>
              </a:cxn>
              <a:cxn ang="0">
                <a:pos x="T6" y="T7"/>
              </a:cxn>
              <a:cxn ang="0">
                <a:pos x="T8" y="T9"/>
              </a:cxn>
            </a:cxnLst>
            <a:rect l="0" t="0" r="r" b="b"/>
            <a:pathLst>
              <a:path w="268" h="915">
                <a:moveTo>
                  <a:pt x="0" y="225"/>
                </a:moveTo>
                <a:lnTo>
                  <a:pt x="268" y="915"/>
                </a:lnTo>
                <a:lnTo>
                  <a:pt x="268" y="233"/>
                </a:lnTo>
                <a:lnTo>
                  <a:pt x="0" y="0"/>
                </a:lnTo>
                <a:lnTo>
                  <a:pt x="0" y="225"/>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3" name="Rectangle 26">
            <a:extLst>
              <a:ext uri="{FF2B5EF4-FFF2-40B4-BE49-F238E27FC236}">
                <a16:creationId xmlns:a16="http://schemas.microsoft.com/office/drawing/2014/main" id="{711FBC21-BE2E-4744-B583-84B4B016375B}"/>
              </a:ext>
            </a:extLst>
          </p:cNvPr>
          <p:cNvSpPr>
            <a:spLocks noChangeArrowheads="1"/>
          </p:cNvSpPr>
          <p:nvPr/>
        </p:nvSpPr>
        <p:spPr bwMode="auto">
          <a:xfrm>
            <a:off x="8191564" y="1994874"/>
            <a:ext cx="2443163" cy="123062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4" name="Rectangle 27">
            <a:extLst>
              <a:ext uri="{FF2B5EF4-FFF2-40B4-BE49-F238E27FC236}">
                <a16:creationId xmlns:a16="http://schemas.microsoft.com/office/drawing/2014/main" id="{80CACC06-7453-46BB-A474-3DEA1BFEBF2C}"/>
              </a:ext>
            </a:extLst>
          </p:cNvPr>
          <p:cNvSpPr>
            <a:spLocks noChangeArrowheads="1"/>
          </p:cNvSpPr>
          <p:nvPr/>
        </p:nvSpPr>
        <p:spPr bwMode="auto">
          <a:xfrm>
            <a:off x="6475476" y="3212887"/>
            <a:ext cx="1290638" cy="44504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5" name="Freeform 28">
            <a:extLst>
              <a:ext uri="{FF2B5EF4-FFF2-40B4-BE49-F238E27FC236}">
                <a16:creationId xmlns:a16="http://schemas.microsoft.com/office/drawing/2014/main" id="{6D19CCDA-8577-4148-B03A-837133889037}"/>
              </a:ext>
            </a:extLst>
          </p:cNvPr>
          <p:cNvSpPr>
            <a:spLocks/>
          </p:cNvSpPr>
          <p:nvPr/>
        </p:nvSpPr>
        <p:spPr bwMode="auto">
          <a:xfrm>
            <a:off x="7766114" y="1994874"/>
            <a:ext cx="425450" cy="1663057"/>
          </a:xfrm>
          <a:custGeom>
            <a:avLst/>
            <a:gdLst>
              <a:gd name="T0" fmla="*/ 0 w 268"/>
              <a:gd name="T1" fmla="*/ 923 h 923"/>
              <a:gd name="T2" fmla="*/ 268 w 268"/>
              <a:gd name="T3" fmla="*/ 683 h 923"/>
              <a:gd name="T4" fmla="*/ 268 w 268"/>
              <a:gd name="T5" fmla="*/ 0 h 923"/>
              <a:gd name="T6" fmla="*/ 0 w 268"/>
              <a:gd name="T7" fmla="*/ 676 h 923"/>
              <a:gd name="T8" fmla="*/ 0 w 268"/>
              <a:gd name="T9" fmla="*/ 923 h 923"/>
            </a:gdLst>
            <a:ahLst/>
            <a:cxnLst>
              <a:cxn ang="0">
                <a:pos x="T0" y="T1"/>
              </a:cxn>
              <a:cxn ang="0">
                <a:pos x="T2" y="T3"/>
              </a:cxn>
              <a:cxn ang="0">
                <a:pos x="T4" y="T5"/>
              </a:cxn>
              <a:cxn ang="0">
                <a:pos x="T6" y="T7"/>
              </a:cxn>
              <a:cxn ang="0">
                <a:pos x="T8" y="T9"/>
              </a:cxn>
            </a:cxnLst>
            <a:rect l="0" t="0" r="r" b="b"/>
            <a:pathLst>
              <a:path w="268" h="923">
                <a:moveTo>
                  <a:pt x="0" y="923"/>
                </a:moveTo>
                <a:lnTo>
                  <a:pt x="268" y="683"/>
                </a:lnTo>
                <a:lnTo>
                  <a:pt x="268" y="0"/>
                </a:lnTo>
                <a:lnTo>
                  <a:pt x="0" y="676"/>
                </a:lnTo>
                <a:lnTo>
                  <a:pt x="0" y="923"/>
                </a:ln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6" name="Freeform 29">
            <a:extLst>
              <a:ext uri="{FF2B5EF4-FFF2-40B4-BE49-F238E27FC236}">
                <a16:creationId xmlns:a16="http://schemas.microsoft.com/office/drawing/2014/main" id="{47A77964-85E8-4F48-BAD5-C3BB0A15C977}"/>
              </a:ext>
            </a:extLst>
          </p:cNvPr>
          <p:cNvSpPr>
            <a:spLocks/>
          </p:cNvSpPr>
          <p:nvPr/>
        </p:nvSpPr>
        <p:spPr bwMode="auto">
          <a:xfrm>
            <a:off x="10634726" y="1994874"/>
            <a:ext cx="869950" cy="1230626"/>
          </a:xfrm>
          <a:custGeom>
            <a:avLst/>
            <a:gdLst>
              <a:gd name="T0" fmla="*/ 0 w 548"/>
              <a:gd name="T1" fmla="*/ 0 h 683"/>
              <a:gd name="T2" fmla="*/ 272 w 548"/>
              <a:gd name="T3" fmla="*/ 0 h 683"/>
              <a:gd name="T4" fmla="*/ 548 w 548"/>
              <a:gd name="T5" fmla="*/ 342 h 683"/>
              <a:gd name="T6" fmla="*/ 272 w 548"/>
              <a:gd name="T7" fmla="*/ 683 h 683"/>
              <a:gd name="T8" fmla="*/ 0 w 548"/>
              <a:gd name="T9" fmla="*/ 683 h 683"/>
              <a:gd name="T10" fmla="*/ 0 w 548"/>
              <a:gd name="T11" fmla="*/ 0 h 683"/>
            </a:gdLst>
            <a:ahLst/>
            <a:cxnLst>
              <a:cxn ang="0">
                <a:pos x="T0" y="T1"/>
              </a:cxn>
              <a:cxn ang="0">
                <a:pos x="T2" y="T3"/>
              </a:cxn>
              <a:cxn ang="0">
                <a:pos x="T4" y="T5"/>
              </a:cxn>
              <a:cxn ang="0">
                <a:pos x="T6" y="T7"/>
              </a:cxn>
              <a:cxn ang="0">
                <a:pos x="T8" y="T9"/>
              </a:cxn>
              <a:cxn ang="0">
                <a:pos x="T10" y="T11"/>
              </a:cxn>
            </a:cxnLst>
            <a:rect l="0" t="0" r="r" b="b"/>
            <a:pathLst>
              <a:path w="548" h="683">
                <a:moveTo>
                  <a:pt x="0" y="0"/>
                </a:moveTo>
                <a:lnTo>
                  <a:pt x="272" y="0"/>
                </a:lnTo>
                <a:lnTo>
                  <a:pt x="548" y="342"/>
                </a:lnTo>
                <a:lnTo>
                  <a:pt x="272" y="683"/>
                </a:lnTo>
                <a:lnTo>
                  <a:pt x="0" y="683"/>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98" name="Freeform 31">
            <a:extLst>
              <a:ext uri="{FF2B5EF4-FFF2-40B4-BE49-F238E27FC236}">
                <a16:creationId xmlns:a16="http://schemas.microsoft.com/office/drawing/2014/main" id="{CD4B84AE-06B7-4475-A4D0-464612591C4F}"/>
              </a:ext>
            </a:extLst>
          </p:cNvPr>
          <p:cNvSpPr>
            <a:spLocks/>
          </p:cNvSpPr>
          <p:nvPr/>
        </p:nvSpPr>
        <p:spPr bwMode="auto">
          <a:xfrm>
            <a:off x="10634726" y="4456125"/>
            <a:ext cx="869950" cy="1228824"/>
          </a:xfrm>
          <a:custGeom>
            <a:avLst/>
            <a:gdLst>
              <a:gd name="T0" fmla="*/ 0 w 548"/>
              <a:gd name="T1" fmla="*/ 0 h 682"/>
              <a:gd name="T2" fmla="*/ 272 w 548"/>
              <a:gd name="T3" fmla="*/ 0 h 682"/>
              <a:gd name="T4" fmla="*/ 548 w 548"/>
              <a:gd name="T5" fmla="*/ 341 h 682"/>
              <a:gd name="T6" fmla="*/ 272 w 548"/>
              <a:gd name="T7" fmla="*/ 682 h 682"/>
              <a:gd name="T8" fmla="*/ 0 w 548"/>
              <a:gd name="T9" fmla="*/ 682 h 682"/>
              <a:gd name="T10" fmla="*/ 0 w 548"/>
              <a:gd name="T11" fmla="*/ 0 h 682"/>
            </a:gdLst>
            <a:ahLst/>
            <a:cxnLst>
              <a:cxn ang="0">
                <a:pos x="T0" y="T1"/>
              </a:cxn>
              <a:cxn ang="0">
                <a:pos x="T2" y="T3"/>
              </a:cxn>
              <a:cxn ang="0">
                <a:pos x="T4" y="T5"/>
              </a:cxn>
              <a:cxn ang="0">
                <a:pos x="T6" y="T7"/>
              </a:cxn>
              <a:cxn ang="0">
                <a:pos x="T8" y="T9"/>
              </a:cxn>
              <a:cxn ang="0">
                <a:pos x="T10" y="T11"/>
              </a:cxn>
            </a:cxnLst>
            <a:rect l="0" t="0" r="r" b="b"/>
            <a:pathLst>
              <a:path w="548" h="682">
                <a:moveTo>
                  <a:pt x="0" y="0"/>
                </a:moveTo>
                <a:lnTo>
                  <a:pt x="272" y="0"/>
                </a:lnTo>
                <a:lnTo>
                  <a:pt x="548" y="341"/>
                </a:lnTo>
                <a:lnTo>
                  <a:pt x="272" y="682"/>
                </a:lnTo>
                <a:lnTo>
                  <a:pt x="0" y="682"/>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3" name="Freeform: Shape 142">
            <a:extLst>
              <a:ext uri="{FF2B5EF4-FFF2-40B4-BE49-F238E27FC236}">
                <a16:creationId xmlns:a16="http://schemas.microsoft.com/office/drawing/2014/main" id="{571532F5-98DA-4314-8A09-AFED1B543415}"/>
              </a:ext>
            </a:extLst>
          </p:cNvPr>
          <p:cNvSpPr>
            <a:spLocks noChangeArrowheads="1"/>
          </p:cNvSpPr>
          <p:nvPr/>
        </p:nvSpPr>
        <p:spPr bwMode="auto">
          <a:xfrm>
            <a:off x="10634726" y="4456125"/>
            <a:ext cx="462638" cy="43243"/>
          </a:xfrm>
          <a:custGeom>
            <a:avLst/>
            <a:gdLst>
              <a:gd name="connsiteX0" fmla="*/ 0 w 462638"/>
              <a:gd name="connsiteY0" fmla="*/ 0 h 38100"/>
              <a:gd name="connsiteX1" fmla="*/ 1 w 462638"/>
              <a:gd name="connsiteY1" fmla="*/ 0 h 38100"/>
              <a:gd name="connsiteX2" fmla="*/ 431800 w 462638"/>
              <a:gd name="connsiteY2" fmla="*/ 0 h 38100"/>
              <a:gd name="connsiteX3" fmla="*/ 462638 w 462638"/>
              <a:gd name="connsiteY3" fmla="*/ 38100 h 38100"/>
              <a:gd name="connsiteX4" fmla="*/ 0 w 462638"/>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638" h="38100">
                <a:moveTo>
                  <a:pt x="0" y="0"/>
                </a:moveTo>
                <a:lnTo>
                  <a:pt x="1" y="0"/>
                </a:lnTo>
                <a:lnTo>
                  <a:pt x="431800" y="0"/>
                </a:lnTo>
                <a:lnTo>
                  <a:pt x="462638" y="38100"/>
                </a:lnTo>
                <a:lnTo>
                  <a:pt x="0" y="38100"/>
                </a:lnTo>
                <a:close/>
              </a:path>
            </a:pathLst>
          </a:custGeom>
          <a:gradFill>
            <a:gsLst>
              <a:gs pos="100000">
                <a:schemeClr val="accent4"/>
              </a:gs>
              <a:gs pos="0">
                <a:schemeClr val="accent3">
                  <a:alpha val="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44" name="Freeform: Shape 143">
            <a:extLst>
              <a:ext uri="{FF2B5EF4-FFF2-40B4-BE49-F238E27FC236}">
                <a16:creationId xmlns:a16="http://schemas.microsoft.com/office/drawing/2014/main" id="{D22BA8A2-D2DA-4100-8984-6A034B8EC240}"/>
              </a:ext>
            </a:extLst>
          </p:cNvPr>
          <p:cNvSpPr>
            <a:spLocks noChangeArrowheads="1"/>
          </p:cNvSpPr>
          <p:nvPr/>
        </p:nvSpPr>
        <p:spPr bwMode="auto">
          <a:xfrm>
            <a:off x="8191564" y="4456125"/>
            <a:ext cx="2443163" cy="43243"/>
          </a:xfrm>
          <a:custGeom>
            <a:avLst/>
            <a:gdLst>
              <a:gd name="connsiteX0" fmla="*/ 0 w 2443163"/>
              <a:gd name="connsiteY0" fmla="*/ 0 h 38100"/>
              <a:gd name="connsiteX1" fmla="*/ 2443163 w 2443163"/>
              <a:gd name="connsiteY1" fmla="*/ 0 h 38100"/>
              <a:gd name="connsiteX2" fmla="*/ 2443163 w 2443163"/>
              <a:gd name="connsiteY2" fmla="*/ 38100 h 38100"/>
              <a:gd name="connsiteX3" fmla="*/ 0 w 2443163"/>
              <a:gd name="connsiteY3" fmla="*/ 38100 h 38100"/>
              <a:gd name="connsiteX4" fmla="*/ 0 w 2443163"/>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163" h="38100">
                <a:moveTo>
                  <a:pt x="0" y="0"/>
                </a:moveTo>
                <a:lnTo>
                  <a:pt x="2443163" y="0"/>
                </a:lnTo>
                <a:lnTo>
                  <a:pt x="2443163"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150" name="Freeform: Shape 149">
            <a:extLst>
              <a:ext uri="{FF2B5EF4-FFF2-40B4-BE49-F238E27FC236}">
                <a16:creationId xmlns:a16="http://schemas.microsoft.com/office/drawing/2014/main" id="{6D23635C-8A88-4FB2-89D6-D0F7F97F7543}"/>
              </a:ext>
            </a:extLst>
          </p:cNvPr>
          <p:cNvSpPr>
            <a:spLocks/>
          </p:cNvSpPr>
          <p:nvPr/>
        </p:nvSpPr>
        <p:spPr bwMode="auto">
          <a:xfrm>
            <a:off x="7766114" y="4043516"/>
            <a:ext cx="425450" cy="457655"/>
          </a:xfrm>
          <a:custGeom>
            <a:avLst/>
            <a:gdLst>
              <a:gd name="connsiteX0" fmla="*/ 0 w 425450"/>
              <a:gd name="connsiteY0" fmla="*/ 0 h 403224"/>
              <a:gd name="connsiteX1" fmla="*/ 425450 w 425450"/>
              <a:gd name="connsiteY1" fmla="*/ 363537 h 403224"/>
              <a:gd name="connsiteX2" fmla="*/ 425450 w 425450"/>
              <a:gd name="connsiteY2" fmla="*/ 403224 h 403224"/>
              <a:gd name="connsiteX3" fmla="*/ 0 w 425450"/>
              <a:gd name="connsiteY3" fmla="*/ 39687 h 403224"/>
              <a:gd name="connsiteX4" fmla="*/ 0 w 425450"/>
              <a:gd name="connsiteY4" fmla="*/ 0 h 403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403224">
                <a:moveTo>
                  <a:pt x="0" y="0"/>
                </a:moveTo>
                <a:lnTo>
                  <a:pt x="425450" y="363537"/>
                </a:lnTo>
                <a:lnTo>
                  <a:pt x="425450" y="403224"/>
                </a:lnTo>
                <a:lnTo>
                  <a:pt x="0" y="39687"/>
                </a:lnTo>
                <a:lnTo>
                  <a:pt x="0" y="0"/>
                </a:lnTo>
                <a:close/>
              </a:path>
            </a:pathLst>
          </a:custGeom>
          <a:gradFill>
            <a:gsLst>
              <a:gs pos="52000">
                <a:schemeClr val="bg2">
                  <a:lumMod val="90000"/>
                </a:schemeClr>
              </a:gs>
              <a:gs pos="47000">
                <a:schemeClr val="tx2">
                  <a:lumMod val="10000"/>
                  <a:lumOff val="90000"/>
                  <a:alpha val="0"/>
                </a:schemeClr>
              </a:gs>
            </a:gsLst>
            <a:lin ang="1884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91" name="Rectangle 24">
            <a:extLst>
              <a:ext uri="{FF2B5EF4-FFF2-40B4-BE49-F238E27FC236}">
                <a16:creationId xmlns:a16="http://schemas.microsoft.com/office/drawing/2014/main" id="{CFA90B77-33CE-41BE-8CD9-92EF4011926D}"/>
              </a:ext>
            </a:extLst>
          </p:cNvPr>
          <p:cNvSpPr>
            <a:spLocks noChangeArrowheads="1"/>
          </p:cNvSpPr>
          <p:nvPr/>
        </p:nvSpPr>
        <p:spPr bwMode="auto">
          <a:xfrm>
            <a:off x="6475476" y="3657930"/>
            <a:ext cx="1290638" cy="385584"/>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8" name="Freeform: Shape 137">
            <a:extLst>
              <a:ext uri="{FF2B5EF4-FFF2-40B4-BE49-F238E27FC236}">
                <a16:creationId xmlns:a16="http://schemas.microsoft.com/office/drawing/2014/main" id="{E593FA64-A709-4058-ACE0-2EC515645E02}"/>
              </a:ext>
            </a:extLst>
          </p:cNvPr>
          <p:cNvSpPr>
            <a:spLocks noChangeArrowheads="1"/>
          </p:cNvSpPr>
          <p:nvPr/>
        </p:nvSpPr>
        <p:spPr bwMode="auto">
          <a:xfrm>
            <a:off x="6475476" y="3657931"/>
            <a:ext cx="1290638" cy="43243"/>
          </a:xfrm>
          <a:custGeom>
            <a:avLst/>
            <a:gdLst>
              <a:gd name="connsiteX0" fmla="*/ 0 w 1290638"/>
              <a:gd name="connsiteY0" fmla="*/ 0 h 38100"/>
              <a:gd name="connsiteX1" fmla="*/ 1290638 w 1290638"/>
              <a:gd name="connsiteY1" fmla="*/ 0 h 38100"/>
              <a:gd name="connsiteX2" fmla="*/ 1290638 w 1290638"/>
              <a:gd name="connsiteY2" fmla="*/ 38100 h 38100"/>
              <a:gd name="connsiteX3" fmla="*/ 0 w 1290638"/>
              <a:gd name="connsiteY3" fmla="*/ 38100 h 38100"/>
              <a:gd name="connsiteX4" fmla="*/ 0 w 1290638"/>
              <a:gd name="connsiteY4" fmla="*/ 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638" h="38100">
                <a:moveTo>
                  <a:pt x="0" y="0"/>
                </a:moveTo>
                <a:lnTo>
                  <a:pt x="1290638" y="0"/>
                </a:lnTo>
                <a:lnTo>
                  <a:pt x="1290638" y="38100"/>
                </a:lnTo>
                <a:lnTo>
                  <a:pt x="0" y="38100"/>
                </a:lnTo>
                <a:lnTo>
                  <a:pt x="0" y="0"/>
                </a:lnTo>
                <a:close/>
              </a:path>
            </a:pathLst>
          </a:custGeom>
          <a:gradFill>
            <a:gsLst>
              <a:gs pos="100000">
                <a:schemeClr val="bg2">
                  <a:lumMod val="90000"/>
                </a:schemeClr>
              </a:gs>
              <a:gs pos="0">
                <a:schemeClr val="bg1">
                  <a:lumMod val="95000"/>
                </a:schemeClr>
              </a:gs>
            </a:gsLst>
            <a:lin ang="16200000" scaled="0"/>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3A136553-67D0-4A74-8DE9-9EB1A7C17CF1}"/>
              </a:ext>
            </a:extLst>
          </p:cNvPr>
          <p:cNvSpPr txBox="1"/>
          <p:nvPr/>
        </p:nvSpPr>
        <p:spPr>
          <a:xfrm>
            <a:off x="3305175" y="523875"/>
            <a:ext cx="5581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Guiding Principles</a:t>
            </a:r>
          </a:p>
        </p:txBody>
      </p:sp>
      <p:sp>
        <p:nvSpPr>
          <p:cNvPr id="4" name="TextBox 3">
            <a:extLst>
              <a:ext uri="{FF2B5EF4-FFF2-40B4-BE49-F238E27FC236}">
                <a16:creationId xmlns:a16="http://schemas.microsoft.com/office/drawing/2014/main" id="{D9334087-B184-47E4-81CD-2CBEAB01ECC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79" name="Oval 78">
            <a:extLst>
              <a:ext uri="{FF2B5EF4-FFF2-40B4-BE49-F238E27FC236}">
                <a16:creationId xmlns:a16="http://schemas.microsoft.com/office/drawing/2014/main" id="{E6E11F2E-7A5D-4292-82C5-DAB5B0252AEA}"/>
              </a:ext>
            </a:extLst>
          </p:cNvPr>
          <p:cNvSpPr/>
          <p:nvPr/>
        </p:nvSpPr>
        <p:spPr>
          <a:xfrm>
            <a:off x="5165738" y="2690212"/>
            <a:ext cx="1860524" cy="18605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1" name="Oval 80">
            <a:extLst>
              <a:ext uri="{FF2B5EF4-FFF2-40B4-BE49-F238E27FC236}">
                <a16:creationId xmlns:a16="http://schemas.microsoft.com/office/drawing/2014/main" id="{23E50842-8295-4BFC-BE00-EBCDD8D9D381}"/>
              </a:ext>
            </a:extLst>
          </p:cNvPr>
          <p:cNvSpPr/>
          <p:nvPr/>
        </p:nvSpPr>
        <p:spPr>
          <a:xfrm>
            <a:off x="5311466" y="2835940"/>
            <a:ext cx="1569068" cy="15690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2" name="Oval 81">
            <a:extLst>
              <a:ext uri="{FF2B5EF4-FFF2-40B4-BE49-F238E27FC236}">
                <a16:creationId xmlns:a16="http://schemas.microsoft.com/office/drawing/2014/main" id="{CA1B8D81-E7BC-4043-B997-BB2EB766E7AC}"/>
              </a:ext>
            </a:extLst>
          </p:cNvPr>
          <p:cNvSpPr/>
          <p:nvPr/>
        </p:nvSpPr>
        <p:spPr>
          <a:xfrm>
            <a:off x="4971076" y="2495550"/>
            <a:ext cx="2249848" cy="2249848"/>
          </a:xfrm>
          <a:prstGeom prst="ellipse">
            <a:avLst/>
          </a:prstGeom>
          <a:noFill/>
          <a:ln>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6" name="TextBox 175">
            <a:extLst>
              <a:ext uri="{FF2B5EF4-FFF2-40B4-BE49-F238E27FC236}">
                <a16:creationId xmlns:a16="http://schemas.microsoft.com/office/drawing/2014/main" id="{FB944631-A4E8-4DAC-A12F-91F7060E0C2C}"/>
              </a:ext>
            </a:extLst>
          </p:cNvPr>
          <p:cNvSpPr txBox="1"/>
          <p:nvPr/>
        </p:nvSpPr>
        <p:spPr>
          <a:xfrm>
            <a:off x="4429125" y="5643850"/>
            <a:ext cx="3333750"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grpSp>
        <p:nvGrpSpPr>
          <p:cNvPr id="195" name="Group 194">
            <a:extLst>
              <a:ext uri="{FF2B5EF4-FFF2-40B4-BE49-F238E27FC236}">
                <a16:creationId xmlns:a16="http://schemas.microsoft.com/office/drawing/2014/main" id="{1E636C60-12F6-42DD-94CB-91E70094B638}"/>
              </a:ext>
            </a:extLst>
          </p:cNvPr>
          <p:cNvGrpSpPr/>
          <p:nvPr/>
        </p:nvGrpSpPr>
        <p:grpSpPr>
          <a:xfrm>
            <a:off x="5902040" y="5219700"/>
            <a:ext cx="387920" cy="287529"/>
            <a:chOff x="2667000" y="3956051"/>
            <a:chExt cx="631826" cy="468312"/>
          </a:xfrm>
          <a:solidFill>
            <a:schemeClr val="tx2">
              <a:lumMod val="10000"/>
              <a:lumOff val="90000"/>
            </a:schemeClr>
          </a:solidFill>
        </p:grpSpPr>
        <p:sp>
          <p:nvSpPr>
            <p:cNvPr id="196" name="Freeform 5">
              <a:extLst>
                <a:ext uri="{FF2B5EF4-FFF2-40B4-BE49-F238E27FC236}">
                  <a16:creationId xmlns:a16="http://schemas.microsoft.com/office/drawing/2014/main" id="{FB813F02-F4D7-40B6-B549-7CD34B163C75}"/>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sp>
          <p:nvSpPr>
            <p:cNvPr id="197" name="Freeform 6">
              <a:extLst>
                <a:ext uri="{FF2B5EF4-FFF2-40B4-BE49-F238E27FC236}">
                  <a16:creationId xmlns:a16="http://schemas.microsoft.com/office/drawing/2014/main" id="{672CA225-C443-43D5-A8E9-D47BE11AE3BA}"/>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grpSp>
      <p:grpSp>
        <p:nvGrpSpPr>
          <p:cNvPr id="177" name="Group 176">
            <a:extLst>
              <a:ext uri="{FF2B5EF4-FFF2-40B4-BE49-F238E27FC236}">
                <a16:creationId xmlns:a16="http://schemas.microsoft.com/office/drawing/2014/main" id="{A9A2DC68-E3E5-4ED2-9635-2FC3A8655420}"/>
              </a:ext>
            </a:extLst>
          </p:cNvPr>
          <p:cNvGrpSpPr/>
          <p:nvPr/>
        </p:nvGrpSpPr>
        <p:grpSpPr>
          <a:xfrm>
            <a:off x="5931694" y="3144307"/>
            <a:ext cx="328612" cy="373238"/>
            <a:chOff x="3254376" y="1843088"/>
            <a:chExt cx="257175" cy="292100"/>
          </a:xfrm>
          <a:solidFill>
            <a:schemeClr val="tx2">
              <a:lumMod val="25000"/>
              <a:lumOff val="75000"/>
            </a:schemeClr>
          </a:solidFill>
        </p:grpSpPr>
        <p:sp>
          <p:nvSpPr>
            <p:cNvPr id="178" name="Freeform 18">
              <a:extLst>
                <a:ext uri="{FF2B5EF4-FFF2-40B4-BE49-F238E27FC236}">
                  <a16:creationId xmlns:a16="http://schemas.microsoft.com/office/drawing/2014/main" id="{9BD75B95-3CA6-4F1E-93DF-4E9CF4A98FFD}"/>
                </a:ext>
              </a:extLst>
            </p:cNvPr>
            <p:cNvSpPr>
              <a:spLocks noEditPoints="1"/>
            </p:cNvSpPr>
            <p:nvPr/>
          </p:nvSpPr>
          <p:spPr bwMode="auto">
            <a:xfrm>
              <a:off x="3254376" y="1843088"/>
              <a:ext cx="257175" cy="292100"/>
            </a:xfrm>
            <a:custGeom>
              <a:avLst/>
              <a:gdLst/>
              <a:ahLst/>
              <a:cxnLst>
                <a:cxn ang="0">
                  <a:pos x="110" y="0"/>
                </a:cxn>
                <a:cxn ang="0">
                  <a:pos x="0" y="0"/>
                </a:cxn>
                <a:cxn ang="0">
                  <a:pos x="0" y="184"/>
                </a:cxn>
                <a:cxn ang="0">
                  <a:pos x="162" y="184"/>
                </a:cxn>
                <a:cxn ang="0">
                  <a:pos x="162" y="52"/>
                </a:cxn>
                <a:cxn ang="0">
                  <a:pos x="110" y="0"/>
                </a:cxn>
                <a:cxn ang="0">
                  <a:pos x="138" y="160"/>
                </a:cxn>
                <a:cxn ang="0">
                  <a:pos x="24" y="160"/>
                </a:cxn>
                <a:cxn ang="0">
                  <a:pos x="24" y="22"/>
                </a:cxn>
                <a:cxn ang="0">
                  <a:pos x="100" y="22"/>
                </a:cxn>
                <a:cxn ang="0">
                  <a:pos x="138" y="62"/>
                </a:cxn>
                <a:cxn ang="0">
                  <a:pos x="138" y="160"/>
                </a:cxn>
              </a:cxnLst>
              <a:rect l="0" t="0" r="r" b="b"/>
              <a:pathLst>
                <a:path w="162" h="184">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79" name="Rectangle 19">
              <a:extLst>
                <a:ext uri="{FF2B5EF4-FFF2-40B4-BE49-F238E27FC236}">
                  <a16:creationId xmlns:a16="http://schemas.microsoft.com/office/drawing/2014/main" id="{B9714F3C-687F-4755-9145-8438DD737A6E}"/>
                </a:ext>
              </a:extLst>
            </p:cNvPr>
            <p:cNvSpPr>
              <a:spLocks noChangeArrowheads="1"/>
            </p:cNvSpPr>
            <p:nvPr/>
          </p:nvSpPr>
          <p:spPr bwMode="auto">
            <a:xfrm>
              <a:off x="3327401" y="1968500"/>
              <a:ext cx="111125" cy="20638"/>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80" name="Rectangle 20">
              <a:extLst>
                <a:ext uri="{FF2B5EF4-FFF2-40B4-BE49-F238E27FC236}">
                  <a16:creationId xmlns:a16="http://schemas.microsoft.com/office/drawing/2014/main" id="{CA6A6E3D-A0FF-4B41-9E76-18135B0CA100}"/>
                </a:ext>
              </a:extLst>
            </p:cNvPr>
            <p:cNvSpPr>
              <a:spLocks noChangeArrowheads="1"/>
            </p:cNvSpPr>
            <p:nvPr/>
          </p:nvSpPr>
          <p:spPr bwMode="auto">
            <a:xfrm>
              <a:off x="3327401" y="1933575"/>
              <a:ext cx="730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81" name="Rectangle 21">
              <a:extLst>
                <a:ext uri="{FF2B5EF4-FFF2-40B4-BE49-F238E27FC236}">
                  <a16:creationId xmlns:a16="http://schemas.microsoft.com/office/drawing/2014/main" id="{DFD2C228-37FC-4CF8-A920-5FE84E80DC48}"/>
                </a:ext>
              </a:extLst>
            </p:cNvPr>
            <p:cNvSpPr>
              <a:spLocks noChangeArrowheads="1"/>
            </p:cNvSpPr>
            <p:nvPr/>
          </p:nvSpPr>
          <p:spPr bwMode="auto">
            <a:xfrm>
              <a:off x="3327401" y="20066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182" name="Rectangle 22">
              <a:extLst>
                <a:ext uri="{FF2B5EF4-FFF2-40B4-BE49-F238E27FC236}">
                  <a16:creationId xmlns:a16="http://schemas.microsoft.com/office/drawing/2014/main" id="{D75A97E5-E016-4E52-BE3C-E2D01A03DF48}"/>
                </a:ext>
              </a:extLst>
            </p:cNvPr>
            <p:cNvSpPr>
              <a:spLocks noChangeArrowheads="1"/>
            </p:cNvSpPr>
            <p:nvPr/>
          </p:nvSpPr>
          <p:spPr bwMode="auto">
            <a:xfrm>
              <a:off x="3327401" y="2044700"/>
              <a:ext cx="111125" cy="174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198" name="TextBox 197">
            <a:extLst>
              <a:ext uri="{FF2B5EF4-FFF2-40B4-BE49-F238E27FC236}">
                <a16:creationId xmlns:a16="http://schemas.microsoft.com/office/drawing/2014/main" id="{02A7DFC8-3C61-466D-A6D3-38F4FE20AA98}"/>
              </a:ext>
            </a:extLst>
          </p:cNvPr>
          <p:cNvSpPr txBox="1"/>
          <p:nvPr/>
        </p:nvSpPr>
        <p:spPr>
          <a:xfrm>
            <a:off x="5560174" y="3634976"/>
            <a:ext cx="1071652" cy="461665"/>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Guiding</a:t>
            </a:r>
          </a:p>
          <a:p>
            <a:pPr algn="ctr"/>
            <a:r>
              <a:rPr lang="en-US" sz="1200">
                <a:solidFill>
                  <a:schemeClr val="tx1">
                    <a:lumMod val="85000"/>
                    <a:lumOff val="15000"/>
                  </a:schemeClr>
                </a:solidFill>
                <a:latin typeface="Inter" panose="020B0502030000000004" pitchFamily="34" charset="0"/>
                <a:ea typeface="Inter" panose="020B0502030000000004" pitchFamily="34" charset="0"/>
              </a:rPr>
              <a:t>Principles</a:t>
            </a:r>
          </a:p>
        </p:txBody>
      </p:sp>
      <p:sp>
        <p:nvSpPr>
          <p:cNvPr id="200" name="TextBox 199">
            <a:extLst>
              <a:ext uri="{FF2B5EF4-FFF2-40B4-BE49-F238E27FC236}">
                <a16:creationId xmlns:a16="http://schemas.microsoft.com/office/drawing/2014/main" id="{E0FA6317-2C71-4451-89B3-6D1FFA465880}"/>
              </a:ext>
            </a:extLst>
          </p:cNvPr>
          <p:cNvSpPr txBox="1"/>
          <p:nvPr/>
        </p:nvSpPr>
        <p:spPr>
          <a:xfrm>
            <a:off x="1687546" y="2172267"/>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1" name="TextBox 200">
            <a:extLst>
              <a:ext uri="{FF2B5EF4-FFF2-40B4-BE49-F238E27FC236}">
                <a16:creationId xmlns:a16="http://schemas.microsoft.com/office/drawing/2014/main" id="{CB09DB14-AEDF-479E-8985-8B761839A5DF}"/>
              </a:ext>
            </a:extLst>
          </p:cNvPr>
          <p:cNvSpPr txBox="1"/>
          <p:nvPr/>
        </p:nvSpPr>
        <p:spPr>
          <a:xfrm>
            <a:off x="1687547" y="2519757"/>
            <a:ext cx="217697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12" name="TextBox 211">
            <a:extLst>
              <a:ext uri="{FF2B5EF4-FFF2-40B4-BE49-F238E27FC236}">
                <a16:creationId xmlns:a16="http://schemas.microsoft.com/office/drawing/2014/main" id="{8901515B-8C51-4A1A-8FA5-BA6762391A46}"/>
              </a:ext>
            </a:extLst>
          </p:cNvPr>
          <p:cNvSpPr txBox="1"/>
          <p:nvPr/>
        </p:nvSpPr>
        <p:spPr>
          <a:xfrm>
            <a:off x="8655308" y="2172267"/>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3" name="TextBox 212">
            <a:extLst>
              <a:ext uri="{FF2B5EF4-FFF2-40B4-BE49-F238E27FC236}">
                <a16:creationId xmlns:a16="http://schemas.microsoft.com/office/drawing/2014/main" id="{B1A74005-12DA-434E-8836-D994DC3F565C}"/>
              </a:ext>
            </a:extLst>
          </p:cNvPr>
          <p:cNvSpPr txBox="1"/>
          <p:nvPr/>
        </p:nvSpPr>
        <p:spPr>
          <a:xfrm>
            <a:off x="8324657" y="2519757"/>
            <a:ext cx="217697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06" name="TextBox 205">
            <a:extLst>
              <a:ext uri="{FF2B5EF4-FFF2-40B4-BE49-F238E27FC236}">
                <a16:creationId xmlns:a16="http://schemas.microsoft.com/office/drawing/2014/main" id="{6A7B8775-AF67-4F1A-B375-A5C2F1558CC5}"/>
              </a:ext>
            </a:extLst>
          </p:cNvPr>
          <p:cNvSpPr txBox="1"/>
          <p:nvPr/>
        </p:nvSpPr>
        <p:spPr>
          <a:xfrm>
            <a:off x="1687546" y="3402893"/>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7" name="TextBox 206">
            <a:extLst>
              <a:ext uri="{FF2B5EF4-FFF2-40B4-BE49-F238E27FC236}">
                <a16:creationId xmlns:a16="http://schemas.microsoft.com/office/drawing/2014/main" id="{350E7F23-D81C-4B58-8531-215241E1E989}"/>
              </a:ext>
            </a:extLst>
          </p:cNvPr>
          <p:cNvSpPr txBox="1"/>
          <p:nvPr/>
        </p:nvSpPr>
        <p:spPr>
          <a:xfrm>
            <a:off x="1687547" y="3750383"/>
            <a:ext cx="217697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15" name="TextBox 214">
            <a:extLst>
              <a:ext uri="{FF2B5EF4-FFF2-40B4-BE49-F238E27FC236}">
                <a16:creationId xmlns:a16="http://schemas.microsoft.com/office/drawing/2014/main" id="{75F0FFDC-DBB2-428D-9559-76A6ED4533A4}"/>
              </a:ext>
            </a:extLst>
          </p:cNvPr>
          <p:cNvSpPr txBox="1"/>
          <p:nvPr/>
        </p:nvSpPr>
        <p:spPr>
          <a:xfrm>
            <a:off x="8655308" y="3402893"/>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6" name="TextBox 215">
            <a:extLst>
              <a:ext uri="{FF2B5EF4-FFF2-40B4-BE49-F238E27FC236}">
                <a16:creationId xmlns:a16="http://schemas.microsoft.com/office/drawing/2014/main" id="{1737C0EE-C194-44BD-B390-2B12386114D5}"/>
              </a:ext>
            </a:extLst>
          </p:cNvPr>
          <p:cNvSpPr txBox="1"/>
          <p:nvPr/>
        </p:nvSpPr>
        <p:spPr>
          <a:xfrm>
            <a:off x="8324657" y="3750383"/>
            <a:ext cx="217697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09" name="TextBox 208">
            <a:extLst>
              <a:ext uri="{FF2B5EF4-FFF2-40B4-BE49-F238E27FC236}">
                <a16:creationId xmlns:a16="http://schemas.microsoft.com/office/drawing/2014/main" id="{0CDC617A-7BA5-4AC8-8C0C-8AA541E18C59}"/>
              </a:ext>
            </a:extLst>
          </p:cNvPr>
          <p:cNvSpPr txBox="1"/>
          <p:nvPr/>
        </p:nvSpPr>
        <p:spPr>
          <a:xfrm>
            <a:off x="1687546" y="4632617"/>
            <a:ext cx="184632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0" name="TextBox 209">
            <a:extLst>
              <a:ext uri="{FF2B5EF4-FFF2-40B4-BE49-F238E27FC236}">
                <a16:creationId xmlns:a16="http://schemas.microsoft.com/office/drawing/2014/main" id="{A9A330F7-25F2-4EAD-860E-2898D5A875F2}"/>
              </a:ext>
            </a:extLst>
          </p:cNvPr>
          <p:cNvSpPr txBox="1"/>
          <p:nvPr/>
        </p:nvSpPr>
        <p:spPr>
          <a:xfrm>
            <a:off x="1687547" y="4980107"/>
            <a:ext cx="2176977"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sp>
        <p:nvSpPr>
          <p:cNvPr id="218" name="TextBox 217">
            <a:extLst>
              <a:ext uri="{FF2B5EF4-FFF2-40B4-BE49-F238E27FC236}">
                <a16:creationId xmlns:a16="http://schemas.microsoft.com/office/drawing/2014/main" id="{78CC51BE-5582-4730-AEFC-DFF59E33F412}"/>
              </a:ext>
            </a:extLst>
          </p:cNvPr>
          <p:cNvSpPr txBox="1"/>
          <p:nvPr/>
        </p:nvSpPr>
        <p:spPr>
          <a:xfrm>
            <a:off x="8655308" y="4632617"/>
            <a:ext cx="1846326"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9" name="TextBox 218">
            <a:extLst>
              <a:ext uri="{FF2B5EF4-FFF2-40B4-BE49-F238E27FC236}">
                <a16:creationId xmlns:a16="http://schemas.microsoft.com/office/drawing/2014/main" id="{8A5B1CA1-53C4-4C62-85E1-C8C96C367482}"/>
              </a:ext>
            </a:extLst>
          </p:cNvPr>
          <p:cNvSpPr txBox="1"/>
          <p:nvPr/>
        </p:nvSpPr>
        <p:spPr>
          <a:xfrm>
            <a:off x="8324657" y="4980107"/>
            <a:ext cx="2176977"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to is in there go frequently.</a:t>
            </a:r>
          </a:p>
        </p:txBody>
      </p:sp>
      <p:grpSp>
        <p:nvGrpSpPr>
          <p:cNvPr id="226" name="Group 225">
            <a:extLst>
              <a:ext uri="{FF2B5EF4-FFF2-40B4-BE49-F238E27FC236}">
                <a16:creationId xmlns:a16="http://schemas.microsoft.com/office/drawing/2014/main" id="{B0A5D654-4E24-4245-A01F-AD5C54051B60}"/>
              </a:ext>
            </a:extLst>
          </p:cNvPr>
          <p:cNvGrpSpPr/>
          <p:nvPr/>
        </p:nvGrpSpPr>
        <p:grpSpPr>
          <a:xfrm>
            <a:off x="10836832" y="2459974"/>
            <a:ext cx="342996" cy="319476"/>
            <a:chOff x="4441825" y="1389063"/>
            <a:chExt cx="277813" cy="258763"/>
          </a:xfrm>
          <a:solidFill>
            <a:schemeClr val="bg1"/>
          </a:solidFill>
        </p:grpSpPr>
        <p:sp>
          <p:nvSpPr>
            <p:cNvPr id="227" name="Freeform 29">
              <a:extLst>
                <a:ext uri="{FF2B5EF4-FFF2-40B4-BE49-F238E27FC236}">
                  <a16:creationId xmlns:a16="http://schemas.microsoft.com/office/drawing/2014/main" id="{EEED618B-D782-4183-87EC-F4DC34326418}"/>
                </a:ext>
              </a:extLst>
            </p:cNvPr>
            <p:cNvSpPr>
              <a:spLocks/>
            </p:cNvSpPr>
            <p:nvPr/>
          </p:nvSpPr>
          <p:spPr bwMode="auto">
            <a:xfrm>
              <a:off x="4479925" y="1611313"/>
              <a:ext cx="204788" cy="36513"/>
            </a:xfrm>
            <a:custGeom>
              <a:avLst/>
              <a:gdLst/>
              <a:ahLst/>
              <a:cxnLst>
                <a:cxn ang="0">
                  <a:pos x="78" y="0"/>
                </a:cxn>
                <a:cxn ang="0">
                  <a:pos x="1" y="0"/>
                </a:cxn>
                <a:cxn ang="0">
                  <a:pos x="0" y="1"/>
                </a:cxn>
                <a:cxn ang="0">
                  <a:pos x="0" y="13"/>
                </a:cxn>
                <a:cxn ang="0">
                  <a:pos x="1" y="14"/>
                </a:cxn>
                <a:cxn ang="0">
                  <a:pos x="78" y="14"/>
                </a:cxn>
                <a:cxn ang="0">
                  <a:pos x="80" y="13"/>
                </a:cxn>
                <a:cxn ang="0">
                  <a:pos x="80" y="1"/>
                </a:cxn>
                <a:cxn ang="0">
                  <a:pos x="78" y="0"/>
                </a:cxn>
              </a:cxnLst>
              <a:rect l="0" t="0" r="r" b="b"/>
              <a:pathLst>
                <a:path w="80" h="14">
                  <a:moveTo>
                    <a:pt x="78" y="0"/>
                  </a:moveTo>
                  <a:cubicBezTo>
                    <a:pt x="1" y="0"/>
                    <a:pt x="1" y="0"/>
                    <a:pt x="1" y="0"/>
                  </a:cubicBezTo>
                  <a:cubicBezTo>
                    <a:pt x="0" y="0"/>
                    <a:pt x="0" y="1"/>
                    <a:pt x="0" y="1"/>
                  </a:cubicBezTo>
                  <a:cubicBezTo>
                    <a:pt x="0" y="13"/>
                    <a:pt x="0" y="13"/>
                    <a:pt x="0" y="13"/>
                  </a:cubicBezTo>
                  <a:cubicBezTo>
                    <a:pt x="0" y="14"/>
                    <a:pt x="0" y="14"/>
                    <a:pt x="1" y="14"/>
                  </a:cubicBezTo>
                  <a:cubicBezTo>
                    <a:pt x="78" y="14"/>
                    <a:pt x="78" y="14"/>
                    <a:pt x="78" y="14"/>
                  </a:cubicBezTo>
                  <a:cubicBezTo>
                    <a:pt x="79" y="14"/>
                    <a:pt x="80" y="14"/>
                    <a:pt x="80" y="13"/>
                  </a:cubicBezTo>
                  <a:cubicBezTo>
                    <a:pt x="80" y="1"/>
                    <a:pt x="80" y="1"/>
                    <a:pt x="80" y="1"/>
                  </a:cubicBezTo>
                  <a:cubicBezTo>
                    <a:pt x="80" y="1"/>
                    <a:pt x="79" y="0"/>
                    <a:pt x="78"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28" name="Freeform 30">
              <a:extLst>
                <a:ext uri="{FF2B5EF4-FFF2-40B4-BE49-F238E27FC236}">
                  <a16:creationId xmlns:a16="http://schemas.microsoft.com/office/drawing/2014/main" id="{8B1BA2FD-78F0-483D-84C7-2F6F2C0AC07B}"/>
                </a:ext>
              </a:extLst>
            </p:cNvPr>
            <p:cNvSpPr>
              <a:spLocks/>
            </p:cNvSpPr>
            <p:nvPr/>
          </p:nvSpPr>
          <p:spPr bwMode="auto">
            <a:xfrm>
              <a:off x="4441825" y="1389063"/>
              <a:ext cx="277813" cy="204788"/>
            </a:xfrm>
            <a:custGeom>
              <a:avLst/>
              <a:gdLst/>
              <a:ahLst/>
              <a:cxnLst>
                <a:cxn ang="0">
                  <a:pos x="109" y="11"/>
                </a:cxn>
                <a:cxn ang="0">
                  <a:pos x="98" y="0"/>
                </a:cxn>
                <a:cxn ang="0">
                  <a:pos x="87" y="11"/>
                </a:cxn>
                <a:cxn ang="0">
                  <a:pos x="92" y="20"/>
                </a:cxn>
                <a:cxn ang="0">
                  <a:pos x="73" y="58"/>
                </a:cxn>
                <a:cxn ang="0">
                  <a:pos x="60" y="20"/>
                </a:cxn>
                <a:cxn ang="0">
                  <a:pos x="66" y="11"/>
                </a:cxn>
                <a:cxn ang="0">
                  <a:pos x="55" y="0"/>
                </a:cxn>
                <a:cxn ang="0">
                  <a:pos x="44" y="11"/>
                </a:cxn>
                <a:cxn ang="0">
                  <a:pos x="49" y="20"/>
                </a:cxn>
                <a:cxn ang="0">
                  <a:pos x="36" y="58"/>
                </a:cxn>
                <a:cxn ang="0">
                  <a:pos x="17" y="20"/>
                </a:cxn>
                <a:cxn ang="0">
                  <a:pos x="22" y="11"/>
                </a:cxn>
                <a:cxn ang="0">
                  <a:pos x="11" y="0"/>
                </a:cxn>
                <a:cxn ang="0">
                  <a:pos x="0" y="11"/>
                </a:cxn>
                <a:cxn ang="0">
                  <a:pos x="8" y="21"/>
                </a:cxn>
                <a:cxn ang="0">
                  <a:pos x="15" y="80"/>
                </a:cxn>
                <a:cxn ang="0">
                  <a:pos x="95" y="80"/>
                </a:cxn>
                <a:cxn ang="0">
                  <a:pos x="101" y="21"/>
                </a:cxn>
                <a:cxn ang="0">
                  <a:pos x="109" y="11"/>
                </a:cxn>
              </a:cxnLst>
              <a:rect l="0" t="0" r="r" b="b"/>
              <a:pathLst>
                <a:path w="109" h="80">
                  <a:moveTo>
                    <a:pt x="109" y="11"/>
                  </a:moveTo>
                  <a:cubicBezTo>
                    <a:pt x="109" y="5"/>
                    <a:pt x="104" y="0"/>
                    <a:pt x="98" y="0"/>
                  </a:cubicBezTo>
                  <a:cubicBezTo>
                    <a:pt x="92" y="0"/>
                    <a:pt x="87" y="5"/>
                    <a:pt x="87" y="11"/>
                  </a:cubicBezTo>
                  <a:cubicBezTo>
                    <a:pt x="87" y="14"/>
                    <a:pt x="89" y="18"/>
                    <a:pt x="92" y="20"/>
                  </a:cubicBezTo>
                  <a:cubicBezTo>
                    <a:pt x="73" y="58"/>
                    <a:pt x="73" y="58"/>
                    <a:pt x="73" y="58"/>
                  </a:cubicBezTo>
                  <a:cubicBezTo>
                    <a:pt x="60" y="20"/>
                    <a:pt x="60" y="20"/>
                    <a:pt x="60" y="20"/>
                  </a:cubicBezTo>
                  <a:cubicBezTo>
                    <a:pt x="63" y="18"/>
                    <a:pt x="66" y="15"/>
                    <a:pt x="66" y="11"/>
                  </a:cubicBezTo>
                  <a:cubicBezTo>
                    <a:pt x="66" y="5"/>
                    <a:pt x="61" y="0"/>
                    <a:pt x="55" y="0"/>
                  </a:cubicBezTo>
                  <a:cubicBezTo>
                    <a:pt x="49" y="0"/>
                    <a:pt x="44" y="5"/>
                    <a:pt x="44" y="11"/>
                  </a:cubicBezTo>
                  <a:cubicBezTo>
                    <a:pt x="44" y="15"/>
                    <a:pt x="46" y="18"/>
                    <a:pt x="49" y="20"/>
                  </a:cubicBezTo>
                  <a:cubicBezTo>
                    <a:pt x="36" y="58"/>
                    <a:pt x="36" y="58"/>
                    <a:pt x="36" y="58"/>
                  </a:cubicBezTo>
                  <a:cubicBezTo>
                    <a:pt x="17" y="20"/>
                    <a:pt x="17" y="20"/>
                    <a:pt x="17" y="20"/>
                  </a:cubicBezTo>
                  <a:cubicBezTo>
                    <a:pt x="20" y="18"/>
                    <a:pt x="22" y="14"/>
                    <a:pt x="22" y="11"/>
                  </a:cubicBezTo>
                  <a:cubicBezTo>
                    <a:pt x="22" y="5"/>
                    <a:pt x="17" y="0"/>
                    <a:pt x="11" y="0"/>
                  </a:cubicBezTo>
                  <a:cubicBezTo>
                    <a:pt x="5" y="0"/>
                    <a:pt x="0" y="5"/>
                    <a:pt x="0" y="11"/>
                  </a:cubicBezTo>
                  <a:cubicBezTo>
                    <a:pt x="0" y="16"/>
                    <a:pt x="4" y="20"/>
                    <a:pt x="8" y="21"/>
                  </a:cubicBezTo>
                  <a:cubicBezTo>
                    <a:pt x="15" y="80"/>
                    <a:pt x="15" y="80"/>
                    <a:pt x="15" y="80"/>
                  </a:cubicBezTo>
                  <a:cubicBezTo>
                    <a:pt x="95" y="80"/>
                    <a:pt x="95" y="80"/>
                    <a:pt x="95" y="80"/>
                  </a:cubicBezTo>
                  <a:cubicBezTo>
                    <a:pt x="101" y="21"/>
                    <a:pt x="101" y="21"/>
                    <a:pt x="101" y="21"/>
                  </a:cubicBezTo>
                  <a:cubicBezTo>
                    <a:pt x="106" y="20"/>
                    <a:pt x="109" y="16"/>
                    <a:pt x="109" y="11"/>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230" name="Group 229">
            <a:extLst>
              <a:ext uri="{FF2B5EF4-FFF2-40B4-BE49-F238E27FC236}">
                <a16:creationId xmlns:a16="http://schemas.microsoft.com/office/drawing/2014/main" id="{91855F46-E045-4961-9754-1AFD653CE1DD}"/>
              </a:ext>
            </a:extLst>
          </p:cNvPr>
          <p:cNvGrpSpPr/>
          <p:nvPr/>
        </p:nvGrpSpPr>
        <p:grpSpPr>
          <a:xfrm>
            <a:off x="1050024" y="3642503"/>
            <a:ext cx="323394" cy="366512"/>
            <a:chOff x="3233738" y="1947863"/>
            <a:chExt cx="261938" cy="296862"/>
          </a:xfrm>
          <a:solidFill>
            <a:schemeClr val="bg1"/>
          </a:solidFill>
        </p:grpSpPr>
        <p:sp>
          <p:nvSpPr>
            <p:cNvPr id="231" name="Freeform 56">
              <a:extLst>
                <a:ext uri="{FF2B5EF4-FFF2-40B4-BE49-F238E27FC236}">
                  <a16:creationId xmlns:a16="http://schemas.microsoft.com/office/drawing/2014/main" id="{2881A296-A03F-4E4C-B70B-342D4FC08DA8}"/>
                </a:ext>
              </a:extLst>
            </p:cNvPr>
            <p:cNvSpPr>
              <a:spLocks noEditPoints="1"/>
            </p:cNvSpPr>
            <p:nvPr/>
          </p:nvSpPr>
          <p:spPr bwMode="auto">
            <a:xfrm>
              <a:off x="3233738" y="1947863"/>
              <a:ext cx="261938" cy="147638"/>
            </a:xfrm>
            <a:custGeom>
              <a:avLst/>
              <a:gdLst/>
              <a:ahLst/>
              <a:cxnLst>
                <a:cxn ang="0">
                  <a:pos x="8" y="58"/>
                </a:cxn>
                <a:cxn ang="0">
                  <a:pos x="95" y="58"/>
                </a:cxn>
                <a:cxn ang="0">
                  <a:pos x="102" y="50"/>
                </a:cxn>
                <a:cxn ang="0">
                  <a:pos x="95" y="43"/>
                </a:cxn>
                <a:cxn ang="0">
                  <a:pos x="73" y="43"/>
                </a:cxn>
                <a:cxn ang="0">
                  <a:pos x="66" y="36"/>
                </a:cxn>
                <a:cxn ang="0">
                  <a:pos x="66" y="7"/>
                </a:cxn>
                <a:cxn ang="0">
                  <a:pos x="58" y="0"/>
                </a:cxn>
                <a:cxn ang="0">
                  <a:pos x="44" y="0"/>
                </a:cxn>
                <a:cxn ang="0">
                  <a:pos x="37" y="7"/>
                </a:cxn>
                <a:cxn ang="0">
                  <a:pos x="37" y="36"/>
                </a:cxn>
                <a:cxn ang="0">
                  <a:pos x="29" y="43"/>
                </a:cxn>
                <a:cxn ang="0">
                  <a:pos x="8" y="43"/>
                </a:cxn>
                <a:cxn ang="0">
                  <a:pos x="0" y="50"/>
                </a:cxn>
                <a:cxn ang="0">
                  <a:pos x="8" y="58"/>
                </a:cxn>
                <a:cxn ang="0">
                  <a:pos x="48" y="7"/>
                </a:cxn>
                <a:cxn ang="0">
                  <a:pos x="55" y="7"/>
                </a:cxn>
                <a:cxn ang="0">
                  <a:pos x="58" y="10"/>
                </a:cxn>
                <a:cxn ang="0">
                  <a:pos x="55" y="14"/>
                </a:cxn>
                <a:cxn ang="0">
                  <a:pos x="48" y="14"/>
                </a:cxn>
                <a:cxn ang="0">
                  <a:pos x="44" y="10"/>
                </a:cxn>
                <a:cxn ang="0">
                  <a:pos x="48" y="7"/>
                </a:cxn>
              </a:cxnLst>
              <a:rect l="0" t="0" r="r" b="b"/>
              <a:pathLst>
                <a:path w="102" h="58">
                  <a:moveTo>
                    <a:pt x="8" y="58"/>
                  </a:moveTo>
                  <a:cubicBezTo>
                    <a:pt x="95" y="58"/>
                    <a:pt x="95" y="58"/>
                    <a:pt x="95" y="58"/>
                  </a:cubicBezTo>
                  <a:cubicBezTo>
                    <a:pt x="99" y="58"/>
                    <a:pt x="102" y="54"/>
                    <a:pt x="102" y="50"/>
                  </a:cubicBezTo>
                  <a:cubicBezTo>
                    <a:pt x="102" y="46"/>
                    <a:pt x="99" y="43"/>
                    <a:pt x="95" y="43"/>
                  </a:cubicBezTo>
                  <a:cubicBezTo>
                    <a:pt x="73" y="43"/>
                    <a:pt x="73" y="43"/>
                    <a:pt x="73" y="43"/>
                  </a:cubicBezTo>
                  <a:cubicBezTo>
                    <a:pt x="69" y="43"/>
                    <a:pt x="66" y="40"/>
                    <a:pt x="66" y="36"/>
                  </a:cubicBezTo>
                  <a:cubicBezTo>
                    <a:pt x="66" y="7"/>
                    <a:pt x="66" y="7"/>
                    <a:pt x="66" y="7"/>
                  </a:cubicBezTo>
                  <a:cubicBezTo>
                    <a:pt x="66" y="3"/>
                    <a:pt x="62" y="0"/>
                    <a:pt x="58" y="0"/>
                  </a:cubicBezTo>
                  <a:cubicBezTo>
                    <a:pt x="44" y="0"/>
                    <a:pt x="44" y="0"/>
                    <a:pt x="44" y="0"/>
                  </a:cubicBezTo>
                  <a:cubicBezTo>
                    <a:pt x="40" y="0"/>
                    <a:pt x="37" y="3"/>
                    <a:pt x="37" y="7"/>
                  </a:cubicBezTo>
                  <a:cubicBezTo>
                    <a:pt x="37" y="36"/>
                    <a:pt x="37" y="36"/>
                    <a:pt x="37" y="36"/>
                  </a:cubicBezTo>
                  <a:cubicBezTo>
                    <a:pt x="37" y="40"/>
                    <a:pt x="33" y="43"/>
                    <a:pt x="29" y="43"/>
                  </a:cubicBezTo>
                  <a:cubicBezTo>
                    <a:pt x="8" y="43"/>
                    <a:pt x="8" y="43"/>
                    <a:pt x="8" y="43"/>
                  </a:cubicBezTo>
                  <a:cubicBezTo>
                    <a:pt x="4" y="43"/>
                    <a:pt x="0" y="46"/>
                    <a:pt x="0" y="50"/>
                  </a:cubicBezTo>
                  <a:cubicBezTo>
                    <a:pt x="0" y="54"/>
                    <a:pt x="4" y="58"/>
                    <a:pt x="8" y="58"/>
                  </a:cubicBezTo>
                  <a:close/>
                  <a:moveTo>
                    <a:pt x="48" y="7"/>
                  </a:moveTo>
                  <a:cubicBezTo>
                    <a:pt x="55" y="7"/>
                    <a:pt x="55" y="7"/>
                    <a:pt x="55" y="7"/>
                  </a:cubicBezTo>
                  <a:cubicBezTo>
                    <a:pt x="57" y="7"/>
                    <a:pt x="58" y="8"/>
                    <a:pt x="58" y="10"/>
                  </a:cubicBezTo>
                  <a:cubicBezTo>
                    <a:pt x="58" y="12"/>
                    <a:pt x="57" y="14"/>
                    <a:pt x="55" y="14"/>
                  </a:cubicBezTo>
                  <a:cubicBezTo>
                    <a:pt x="48" y="14"/>
                    <a:pt x="48" y="14"/>
                    <a:pt x="48" y="14"/>
                  </a:cubicBezTo>
                  <a:cubicBezTo>
                    <a:pt x="46" y="14"/>
                    <a:pt x="44" y="12"/>
                    <a:pt x="44" y="10"/>
                  </a:cubicBezTo>
                  <a:cubicBezTo>
                    <a:pt x="44" y="8"/>
                    <a:pt x="46" y="7"/>
                    <a:pt x="48" y="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32" name="Freeform 57">
              <a:extLst>
                <a:ext uri="{FF2B5EF4-FFF2-40B4-BE49-F238E27FC236}">
                  <a16:creationId xmlns:a16="http://schemas.microsoft.com/office/drawing/2014/main" id="{59200258-4C8A-4626-9E39-80CAD3ECA02B}"/>
                </a:ext>
              </a:extLst>
            </p:cNvPr>
            <p:cNvSpPr>
              <a:spLocks/>
            </p:cNvSpPr>
            <p:nvPr/>
          </p:nvSpPr>
          <p:spPr bwMode="auto">
            <a:xfrm>
              <a:off x="3233738" y="2114550"/>
              <a:ext cx="261938" cy="130175"/>
            </a:xfrm>
            <a:custGeom>
              <a:avLst/>
              <a:gdLst/>
              <a:ahLst/>
              <a:cxnLst>
                <a:cxn ang="0">
                  <a:pos x="92" y="0"/>
                </a:cxn>
                <a:cxn ang="0">
                  <a:pos x="11" y="0"/>
                </a:cxn>
                <a:cxn ang="0">
                  <a:pos x="7" y="3"/>
                </a:cxn>
                <a:cxn ang="0">
                  <a:pos x="0" y="51"/>
                </a:cxn>
                <a:cxn ang="0">
                  <a:pos x="22" y="51"/>
                </a:cxn>
                <a:cxn ang="0">
                  <a:pos x="29" y="29"/>
                </a:cxn>
                <a:cxn ang="0">
                  <a:pos x="29" y="51"/>
                </a:cxn>
                <a:cxn ang="0">
                  <a:pos x="73" y="51"/>
                </a:cxn>
                <a:cxn ang="0">
                  <a:pos x="73" y="29"/>
                </a:cxn>
                <a:cxn ang="0">
                  <a:pos x="80" y="51"/>
                </a:cxn>
                <a:cxn ang="0">
                  <a:pos x="102" y="51"/>
                </a:cxn>
                <a:cxn ang="0">
                  <a:pos x="95" y="3"/>
                </a:cxn>
                <a:cxn ang="0">
                  <a:pos x="92" y="0"/>
                </a:cxn>
              </a:cxnLst>
              <a:rect l="0" t="0" r="r" b="b"/>
              <a:pathLst>
                <a:path w="102" h="51">
                  <a:moveTo>
                    <a:pt x="92" y="0"/>
                  </a:moveTo>
                  <a:cubicBezTo>
                    <a:pt x="11" y="0"/>
                    <a:pt x="11" y="0"/>
                    <a:pt x="11" y="0"/>
                  </a:cubicBezTo>
                  <a:cubicBezTo>
                    <a:pt x="9" y="0"/>
                    <a:pt x="7" y="1"/>
                    <a:pt x="7" y="3"/>
                  </a:cubicBezTo>
                  <a:cubicBezTo>
                    <a:pt x="0" y="51"/>
                    <a:pt x="0" y="51"/>
                    <a:pt x="0" y="51"/>
                  </a:cubicBezTo>
                  <a:cubicBezTo>
                    <a:pt x="22" y="51"/>
                    <a:pt x="22" y="51"/>
                    <a:pt x="22" y="51"/>
                  </a:cubicBezTo>
                  <a:cubicBezTo>
                    <a:pt x="29" y="29"/>
                    <a:pt x="29" y="29"/>
                    <a:pt x="29" y="29"/>
                  </a:cubicBezTo>
                  <a:cubicBezTo>
                    <a:pt x="29" y="51"/>
                    <a:pt x="29" y="51"/>
                    <a:pt x="29" y="51"/>
                  </a:cubicBezTo>
                  <a:cubicBezTo>
                    <a:pt x="73" y="51"/>
                    <a:pt x="73" y="51"/>
                    <a:pt x="73" y="51"/>
                  </a:cubicBezTo>
                  <a:cubicBezTo>
                    <a:pt x="73" y="29"/>
                    <a:pt x="73" y="29"/>
                    <a:pt x="73" y="29"/>
                  </a:cubicBezTo>
                  <a:cubicBezTo>
                    <a:pt x="80" y="51"/>
                    <a:pt x="80" y="51"/>
                    <a:pt x="80" y="51"/>
                  </a:cubicBezTo>
                  <a:cubicBezTo>
                    <a:pt x="102" y="51"/>
                    <a:pt x="102" y="51"/>
                    <a:pt x="102" y="51"/>
                  </a:cubicBezTo>
                  <a:cubicBezTo>
                    <a:pt x="95" y="3"/>
                    <a:pt x="95" y="3"/>
                    <a:pt x="95" y="3"/>
                  </a:cubicBezTo>
                  <a:cubicBezTo>
                    <a:pt x="95" y="1"/>
                    <a:pt x="93" y="0"/>
                    <a:pt x="92"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233" name="Freeform 120">
            <a:extLst>
              <a:ext uri="{FF2B5EF4-FFF2-40B4-BE49-F238E27FC236}">
                <a16:creationId xmlns:a16="http://schemas.microsoft.com/office/drawing/2014/main" id="{5D1A572D-F159-4BF7-93A8-FAC169AAEA91}"/>
              </a:ext>
            </a:extLst>
          </p:cNvPr>
          <p:cNvSpPr>
            <a:spLocks noEditPoints="1"/>
          </p:cNvSpPr>
          <p:nvPr/>
        </p:nvSpPr>
        <p:spPr bwMode="auto">
          <a:xfrm>
            <a:off x="985270" y="2446097"/>
            <a:ext cx="370436" cy="319478"/>
          </a:xfrm>
          <a:custGeom>
            <a:avLst/>
            <a:gdLst>
              <a:gd name="T0" fmla="*/ 243621 w 117"/>
              <a:gd name="T1" fmla="*/ 17934 h 101"/>
              <a:gd name="T2" fmla="*/ 243621 w 117"/>
              <a:gd name="T3" fmla="*/ 35868 h 101"/>
              <a:gd name="T4" fmla="*/ 38466 w 117"/>
              <a:gd name="T5" fmla="*/ 92232 h 101"/>
              <a:gd name="T6" fmla="*/ 0 w 117"/>
              <a:gd name="T7" fmla="*/ 71736 h 101"/>
              <a:gd name="T8" fmla="*/ 0 w 117"/>
              <a:gd name="T9" fmla="*/ 184465 h 101"/>
              <a:gd name="T10" fmla="*/ 38466 w 117"/>
              <a:gd name="T11" fmla="*/ 166531 h 101"/>
              <a:gd name="T12" fmla="*/ 61546 w 117"/>
              <a:gd name="T13" fmla="*/ 171655 h 101"/>
              <a:gd name="T14" fmla="*/ 53853 w 117"/>
              <a:gd name="T15" fmla="*/ 194713 h 101"/>
              <a:gd name="T16" fmla="*/ 74368 w 117"/>
              <a:gd name="T17" fmla="*/ 228019 h 101"/>
              <a:gd name="T18" fmla="*/ 128221 w 117"/>
              <a:gd name="T19" fmla="*/ 243391 h 101"/>
              <a:gd name="T20" fmla="*/ 135915 w 117"/>
              <a:gd name="T21" fmla="*/ 243391 h 101"/>
              <a:gd name="T22" fmla="*/ 164123 w 117"/>
              <a:gd name="T23" fmla="*/ 222895 h 101"/>
              <a:gd name="T24" fmla="*/ 169252 w 117"/>
              <a:gd name="T25" fmla="*/ 199837 h 101"/>
              <a:gd name="T26" fmla="*/ 243621 w 117"/>
              <a:gd name="T27" fmla="*/ 220333 h 101"/>
              <a:gd name="T28" fmla="*/ 243621 w 117"/>
              <a:gd name="T29" fmla="*/ 240829 h 101"/>
              <a:gd name="T30" fmla="*/ 300038 w 117"/>
              <a:gd name="T31" fmla="*/ 258763 h 101"/>
              <a:gd name="T32" fmla="*/ 300038 w 117"/>
              <a:gd name="T33" fmla="*/ 0 h 101"/>
              <a:gd name="T34" fmla="*/ 243621 w 117"/>
              <a:gd name="T35" fmla="*/ 17934 h 101"/>
              <a:gd name="T36" fmla="*/ 146172 w 117"/>
              <a:gd name="T37" fmla="*/ 217771 h 101"/>
              <a:gd name="T38" fmla="*/ 133350 w 117"/>
              <a:gd name="T39" fmla="*/ 225457 h 101"/>
              <a:gd name="T40" fmla="*/ 79497 w 117"/>
              <a:gd name="T41" fmla="*/ 210085 h 101"/>
              <a:gd name="T42" fmla="*/ 71804 w 117"/>
              <a:gd name="T43" fmla="*/ 199837 h 101"/>
              <a:gd name="T44" fmla="*/ 79497 w 117"/>
              <a:gd name="T45" fmla="*/ 176779 h 101"/>
              <a:gd name="T46" fmla="*/ 151301 w 117"/>
              <a:gd name="T47" fmla="*/ 197275 h 101"/>
              <a:gd name="T48" fmla="*/ 146172 w 117"/>
              <a:gd name="T49" fmla="*/ 217771 h 101"/>
              <a:gd name="T50" fmla="*/ 243621 w 117"/>
              <a:gd name="T51" fmla="*/ 128100 h 101"/>
              <a:gd name="T52" fmla="*/ 38466 w 117"/>
              <a:gd name="T53" fmla="*/ 128100 h 101"/>
              <a:gd name="T54" fmla="*/ 38466 w 117"/>
              <a:gd name="T55" fmla="*/ 110166 h 101"/>
              <a:gd name="T56" fmla="*/ 243621 w 117"/>
              <a:gd name="T57" fmla="*/ 53802 h 101"/>
              <a:gd name="T58" fmla="*/ 243621 w 117"/>
              <a:gd name="T59" fmla="*/ 128100 h 101"/>
              <a:gd name="T60" fmla="*/ 279523 w 117"/>
              <a:gd name="T61" fmla="*/ 128100 h 101"/>
              <a:gd name="T62" fmla="*/ 261572 w 117"/>
              <a:gd name="T63" fmla="*/ 128100 h 101"/>
              <a:gd name="T64" fmla="*/ 261572 w 117"/>
              <a:gd name="T65" fmla="*/ 35868 h 101"/>
              <a:gd name="T66" fmla="*/ 279523 w 117"/>
              <a:gd name="T67" fmla="*/ 35868 h 101"/>
              <a:gd name="T68" fmla="*/ 279523 w 117"/>
              <a:gd name="T69" fmla="*/ 128100 h 10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17" h="101">
                <a:moveTo>
                  <a:pt x="95" y="7"/>
                </a:moveTo>
                <a:cubicBezTo>
                  <a:pt x="95" y="14"/>
                  <a:pt x="95" y="14"/>
                  <a:pt x="95" y="14"/>
                </a:cubicBezTo>
                <a:cubicBezTo>
                  <a:pt x="15" y="36"/>
                  <a:pt x="15" y="36"/>
                  <a:pt x="15" y="36"/>
                </a:cubicBezTo>
                <a:cubicBezTo>
                  <a:pt x="0" y="28"/>
                  <a:pt x="0" y="28"/>
                  <a:pt x="0" y="28"/>
                </a:cubicBezTo>
                <a:cubicBezTo>
                  <a:pt x="0" y="72"/>
                  <a:pt x="0" y="72"/>
                  <a:pt x="0" y="72"/>
                </a:cubicBezTo>
                <a:cubicBezTo>
                  <a:pt x="15" y="65"/>
                  <a:pt x="15" y="65"/>
                  <a:pt x="15" y="65"/>
                </a:cubicBezTo>
                <a:cubicBezTo>
                  <a:pt x="24" y="67"/>
                  <a:pt x="24" y="67"/>
                  <a:pt x="24" y="67"/>
                </a:cubicBezTo>
                <a:cubicBezTo>
                  <a:pt x="21" y="76"/>
                  <a:pt x="21" y="76"/>
                  <a:pt x="21" y="76"/>
                </a:cubicBezTo>
                <a:cubicBezTo>
                  <a:pt x="20" y="82"/>
                  <a:pt x="23" y="88"/>
                  <a:pt x="29" y="89"/>
                </a:cubicBezTo>
                <a:cubicBezTo>
                  <a:pt x="50" y="95"/>
                  <a:pt x="50" y="95"/>
                  <a:pt x="50" y="95"/>
                </a:cubicBezTo>
                <a:cubicBezTo>
                  <a:pt x="51" y="95"/>
                  <a:pt x="52" y="95"/>
                  <a:pt x="53" y="95"/>
                </a:cubicBezTo>
                <a:cubicBezTo>
                  <a:pt x="58" y="95"/>
                  <a:pt x="62" y="92"/>
                  <a:pt x="64" y="87"/>
                </a:cubicBezTo>
                <a:cubicBezTo>
                  <a:pt x="66" y="78"/>
                  <a:pt x="66" y="78"/>
                  <a:pt x="66" y="78"/>
                </a:cubicBezTo>
                <a:cubicBezTo>
                  <a:pt x="95" y="86"/>
                  <a:pt x="95" y="86"/>
                  <a:pt x="95" y="86"/>
                </a:cubicBezTo>
                <a:cubicBezTo>
                  <a:pt x="95" y="94"/>
                  <a:pt x="95" y="94"/>
                  <a:pt x="95" y="94"/>
                </a:cubicBezTo>
                <a:cubicBezTo>
                  <a:pt x="117" y="101"/>
                  <a:pt x="117" y="101"/>
                  <a:pt x="117" y="101"/>
                </a:cubicBezTo>
                <a:cubicBezTo>
                  <a:pt x="117" y="0"/>
                  <a:pt x="117" y="0"/>
                  <a:pt x="117" y="0"/>
                </a:cubicBezTo>
                <a:lnTo>
                  <a:pt x="95" y="7"/>
                </a:lnTo>
                <a:close/>
                <a:moveTo>
                  <a:pt x="57" y="85"/>
                </a:moveTo>
                <a:cubicBezTo>
                  <a:pt x="56" y="87"/>
                  <a:pt x="54" y="88"/>
                  <a:pt x="52" y="88"/>
                </a:cubicBezTo>
                <a:cubicBezTo>
                  <a:pt x="31" y="82"/>
                  <a:pt x="31" y="82"/>
                  <a:pt x="31" y="82"/>
                </a:cubicBezTo>
                <a:cubicBezTo>
                  <a:pt x="29" y="82"/>
                  <a:pt x="28" y="80"/>
                  <a:pt x="28" y="78"/>
                </a:cubicBezTo>
                <a:cubicBezTo>
                  <a:pt x="31" y="69"/>
                  <a:pt x="31" y="69"/>
                  <a:pt x="31" y="69"/>
                </a:cubicBezTo>
                <a:cubicBezTo>
                  <a:pt x="59" y="77"/>
                  <a:pt x="59" y="77"/>
                  <a:pt x="59" y="77"/>
                </a:cubicBezTo>
                <a:lnTo>
                  <a:pt x="57" y="85"/>
                </a:lnTo>
                <a:close/>
                <a:moveTo>
                  <a:pt x="95" y="50"/>
                </a:moveTo>
                <a:cubicBezTo>
                  <a:pt x="15" y="50"/>
                  <a:pt x="15" y="50"/>
                  <a:pt x="15" y="50"/>
                </a:cubicBezTo>
                <a:cubicBezTo>
                  <a:pt x="15" y="43"/>
                  <a:pt x="15" y="43"/>
                  <a:pt x="15" y="43"/>
                </a:cubicBezTo>
                <a:cubicBezTo>
                  <a:pt x="95" y="21"/>
                  <a:pt x="95" y="21"/>
                  <a:pt x="95" y="21"/>
                </a:cubicBezTo>
                <a:lnTo>
                  <a:pt x="95" y="50"/>
                </a:lnTo>
                <a:close/>
                <a:moveTo>
                  <a:pt x="109" y="50"/>
                </a:moveTo>
                <a:cubicBezTo>
                  <a:pt x="102" y="50"/>
                  <a:pt x="102" y="50"/>
                  <a:pt x="102" y="50"/>
                </a:cubicBezTo>
                <a:cubicBezTo>
                  <a:pt x="102" y="14"/>
                  <a:pt x="102" y="14"/>
                  <a:pt x="102" y="14"/>
                </a:cubicBezTo>
                <a:cubicBezTo>
                  <a:pt x="109" y="14"/>
                  <a:pt x="109" y="14"/>
                  <a:pt x="109" y="14"/>
                </a:cubicBezTo>
                <a:lnTo>
                  <a:pt x="109" y="50"/>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234" name="Group 233">
            <a:extLst>
              <a:ext uri="{FF2B5EF4-FFF2-40B4-BE49-F238E27FC236}">
                <a16:creationId xmlns:a16="http://schemas.microsoft.com/office/drawing/2014/main" id="{E01C971E-824C-4327-8B30-327FE82B119E}"/>
              </a:ext>
            </a:extLst>
          </p:cNvPr>
          <p:cNvGrpSpPr/>
          <p:nvPr/>
        </p:nvGrpSpPr>
        <p:grpSpPr>
          <a:xfrm>
            <a:off x="10812435" y="3712216"/>
            <a:ext cx="344954" cy="360632"/>
            <a:chOff x="6224588" y="3135313"/>
            <a:chExt cx="279400" cy="292100"/>
          </a:xfrm>
          <a:solidFill>
            <a:schemeClr val="bg1"/>
          </a:solidFill>
        </p:grpSpPr>
        <p:sp>
          <p:nvSpPr>
            <p:cNvPr id="235" name="Freeform 141">
              <a:extLst>
                <a:ext uri="{FF2B5EF4-FFF2-40B4-BE49-F238E27FC236}">
                  <a16:creationId xmlns:a16="http://schemas.microsoft.com/office/drawing/2014/main" id="{DF130730-2E1B-4B9B-9EFF-22DAEECCBC2F}"/>
                </a:ext>
              </a:extLst>
            </p:cNvPr>
            <p:cNvSpPr>
              <a:spLocks/>
            </p:cNvSpPr>
            <p:nvPr/>
          </p:nvSpPr>
          <p:spPr bwMode="auto">
            <a:xfrm>
              <a:off x="6265863" y="3135313"/>
              <a:ext cx="238125" cy="204788"/>
            </a:xfrm>
            <a:custGeom>
              <a:avLst/>
              <a:gdLst/>
              <a:ahLst/>
              <a:cxnLst>
                <a:cxn ang="0">
                  <a:pos x="86" y="0"/>
                </a:cxn>
                <a:cxn ang="0">
                  <a:pos x="0" y="0"/>
                </a:cxn>
                <a:cxn ang="0">
                  <a:pos x="29" y="15"/>
                </a:cxn>
                <a:cxn ang="0">
                  <a:pos x="78" y="15"/>
                </a:cxn>
                <a:cxn ang="0">
                  <a:pos x="78" y="22"/>
                </a:cxn>
                <a:cxn ang="0">
                  <a:pos x="44" y="22"/>
                </a:cxn>
                <a:cxn ang="0">
                  <a:pos x="53" y="27"/>
                </a:cxn>
                <a:cxn ang="0">
                  <a:pos x="62" y="36"/>
                </a:cxn>
                <a:cxn ang="0">
                  <a:pos x="78" y="36"/>
                </a:cxn>
                <a:cxn ang="0">
                  <a:pos x="78" y="44"/>
                </a:cxn>
                <a:cxn ang="0">
                  <a:pos x="64" y="44"/>
                </a:cxn>
                <a:cxn ang="0">
                  <a:pos x="64" y="80"/>
                </a:cxn>
                <a:cxn ang="0">
                  <a:pos x="86" y="80"/>
                </a:cxn>
                <a:cxn ang="0">
                  <a:pos x="93" y="73"/>
                </a:cxn>
                <a:cxn ang="0">
                  <a:pos x="93" y="7"/>
                </a:cxn>
                <a:cxn ang="0">
                  <a:pos x="86" y="0"/>
                </a:cxn>
              </a:cxnLst>
              <a:rect l="0" t="0" r="r" b="b"/>
              <a:pathLst>
                <a:path w="93" h="80">
                  <a:moveTo>
                    <a:pt x="86" y="0"/>
                  </a:moveTo>
                  <a:cubicBezTo>
                    <a:pt x="0" y="0"/>
                    <a:pt x="0" y="0"/>
                    <a:pt x="0" y="0"/>
                  </a:cubicBezTo>
                  <a:cubicBezTo>
                    <a:pt x="29" y="15"/>
                    <a:pt x="29" y="15"/>
                    <a:pt x="29" y="15"/>
                  </a:cubicBezTo>
                  <a:cubicBezTo>
                    <a:pt x="78" y="15"/>
                    <a:pt x="78" y="15"/>
                    <a:pt x="78" y="15"/>
                  </a:cubicBezTo>
                  <a:cubicBezTo>
                    <a:pt x="78" y="22"/>
                    <a:pt x="78" y="22"/>
                    <a:pt x="78" y="22"/>
                  </a:cubicBezTo>
                  <a:cubicBezTo>
                    <a:pt x="44" y="22"/>
                    <a:pt x="44" y="22"/>
                    <a:pt x="44" y="22"/>
                  </a:cubicBezTo>
                  <a:cubicBezTo>
                    <a:pt x="53" y="27"/>
                    <a:pt x="53" y="27"/>
                    <a:pt x="53" y="27"/>
                  </a:cubicBezTo>
                  <a:cubicBezTo>
                    <a:pt x="57" y="29"/>
                    <a:pt x="60" y="32"/>
                    <a:pt x="62" y="36"/>
                  </a:cubicBezTo>
                  <a:cubicBezTo>
                    <a:pt x="78" y="36"/>
                    <a:pt x="78" y="36"/>
                    <a:pt x="78" y="36"/>
                  </a:cubicBezTo>
                  <a:cubicBezTo>
                    <a:pt x="78" y="44"/>
                    <a:pt x="78" y="44"/>
                    <a:pt x="78" y="44"/>
                  </a:cubicBezTo>
                  <a:cubicBezTo>
                    <a:pt x="64" y="44"/>
                    <a:pt x="64" y="44"/>
                    <a:pt x="64" y="44"/>
                  </a:cubicBezTo>
                  <a:cubicBezTo>
                    <a:pt x="64" y="80"/>
                    <a:pt x="64" y="80"/>
                    <a:pt x="64" y="80"/>
                  </a:cubicBezTo>
                  <a:cubicBezTo>
                    <a:pt x="86" y="80"/>
                    <a:pt x="86" y="80"/>
                    <a:pt x="86" y="80"/>
                  </a:cubicBezTo>
                  <a:cubicBezTo>
                    <a:pt x="90" y="80"/>
                    <a:pt x="93" y="77"/>
                    <a:pt x="93" y="73"/>
                  </a:cubicBezTo>
                  <a:cubicBezTo>
                    <a:pt x="93" y="7"/>
                    <a:pt x="93" y="7"/>
                    <a:pt x="93" y="7"/>
                  </a:cubicBezTo>
                  <a:cubicBezTo>
                    <a:pt x="93" y="3"/>
                    <a:pt x="90" y="0"/>
                    <a:pt x="86"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36" name="Freeform 142">
              <a:extLst>
                <a:ext uri="{FF2B5EF4-FFF2-40B4-BE49-F238E27FC236}">
                  <a16:creationId xmlns:a16="http://schemas.microsoft.com/office/drawing/2014/main" id="{58D9E9E9-0D9C-4219-8AFB-EC7AF37B611E}"/>
                </a:ext>
              </a:extLst>
            </p:cNvPr>
            <p:cNvSpPr>
              <a:spLocks noEditPoints="1"/>
            </p:cNvSpPr>
            <p:nvPr/>
          </p:nvSpPr>
          <p:spPr bwMode="auto">
            <a:xfrm>
              <a:off x="6224588" y="3143250"/>
              <a:ext cx="187325" cy="284163"/>
            </a:xfrm>
            <a:custGeom>
              <a:avLst/>
              <a:gdLst/>
              <a:ahLst/>
              <a:cxnLst>
                <a:cxn ang="0">
                  <a:pos x="66" y="30"/>
                </a:cxn>
                <a:cxn ang="0">
                  <a:pos x="7" y="0"/>
                </a:cxn>
                <a:cxn ang="0">
                  <a:pos x="4" y="0"/>
                </a:cxn>
                <a:cxn ang="0">
                  <a:pos x="0" y="4"/>
                </a:cxn>
                <a:cxn ang="0">
                  <a:pos x="0" y="70"/>
                </a:cxn>
                <a:cxn ang="0">
                  <a:pos x="7" y="80"/>
                </a:cxn>
                <a:cxn ang="0">
                  <a:pos x="66" y="110"/>
                </a:cxn>
                <a:cxn ang="0">
                  <a:pos x="69" y="111"/>
                </a:cxn>
                <a:cxn ang="0">
                  <a:pos x="73" y="106"/>
                </a:cxn>
                <a:cxn ang="0">
                  <a:pos x="73" y="41"/>
                </a:cxn>
                <a:cxn ang="0">
                  <a:pos x="66" y="30"/>
                </a:cxn>
                <a:cxn ang="0">
                  <a:pos x="51" y="77"/>
                </a:cxn>
                <a:cxn ang="0">
                  <a:pos x="44" y="66"/>
                </a:cxn>
                <a:cxn ang="0">
                  <a:pos x="51" y="55"/>
                </a:cxn>
                <a:cxn ang="0">
                  <a:pos x="58" y="66"/>
                </a:cxn>
                <a:cxn ang="0">
                  <a:pos x="51" y="77"/>
                </a:cxn>
              </a:cxnLst>
              <a:rect l="0" t="0" r="r" b="b"/>
              <a:pathLst>
                <a:path w="73" h="111">
                  <a:moveTo>
                    <a:pt x="66" y="30"/>
                  </a:moveTo>
                  <a:cubicBezTo>
                    <a:pt x="7" y="0"/>
                    <a:pt x="7" y="0"/>
                    <a:pt x="7" y="0"/>
                  </a:cubicBezTo>
                  <a:cubicBezTo>
                    <a:pt x="6" y="0"/>
                    <a:pt x="5" y="0"/>
                    <a:pt x="4" y="0"/>
                  </a:cubicBezTo>
                  <a:cubicBezTo>
                    <a:pt x="2" y="0"/>
                    <a:pt x="0" y="1"/>
                    <a:pt x="0" y="4"/>
                  </a:cubicBezTo>
                  <a:cubicBezTo>
                    <a:pt x="0" y="70"/>
                    <a:pt x="0" y="70"/>
                    <a:pt x="0" y="70"/>
                  </a:cubicBezTo>
                  <a:cubicBezTo>
                    <a:pt x="0" y="74"/>
                    <a:pt x="3" y="79"/>
                    <a:pt x="7" y="80"/>
                  </a:cubicBezTo>
                  <a:cubicBezTo>
                    <a:pt x="66" y="110"/>
                    <a:pt x="66" y="110"/>
                    <a:pt x="66" y="110"/>
                  </a:cubicBezTo>
                  <a:cubicBezTo>
                    <a:pt x="67" y="111"/>
                    <a:pt x="68" y="111"/>
                    <a:pt x="69" y="111"/>
                  </a:cubicBezTo>
                  <a:cubicBezTo>
                    <a:pt x="71" y="111"/>
                    <a:pt x="73" y="109"/>
                    <a:pt x="73" y="106"/>
                  </a:cubicBezTo>
                  <a:cubicBezTo>
                    <a:pt x="73" y="41"/>
                    <a:pt x="73" y="41"/>
                    <a:pt x="73" y="41"/>
                  </a:cubicBezTo>
                  <a:cubicBezTo>
                    <a:pt x="73" y="37"/>
                    <a:pt x="70" y="32"/>
                    <a:pt x="66" y="30"/>
                  </a:cubicBezTo>
                  <a:close/>
                  <a:moveTo>
                    <a:pt x="51" y="77"/>
                  </a:moveTo>
                  <a:cubicBezTo>
                    <a:pt x="47" y="77"/>
                    <a:pt x="44" y="72"/>
                    <a:pt x="44" y="66"/>
                  </a:cubicBezTo>
                  <a:cubicBezTo>
                    <a:pt x="44" y="60"/>
                    <a:pt x="47" y="55"/>
                    <a:pt x="51" y="55"/>
                  </a:cubicBezTo>
                  <a:cubicBezTo>
                    <a:pt x="55" y="55"/>
                    <a:pt x="58" y="60"/>
                    <a:pt x="58" y="66"/>
                  </a:cubicBezTo>
                  <a:cubicBezTo>
                    <a:pt x="58" y="72"/>
                    <a:pt x="55" y="77"/>
                    <a:pt x="51" y="7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237" name="Group 236">
            <a:extLst>
              <a:ext uri="{FF2B5EF4-FFF2-40B4-BE49-F238E27FC236}">
                <a16:creationId xmlns:a16="http://schemas.microsoft.com/office/drawing/2014/main" id="{13546567-67D0-4284-BEB4-A16AD2868B6B}"/>
              </a:ext>
            </a:extLst>
          </p:cNvPr>
          <p:cNvGrpSpPr/>
          <p:nvPr/>
        </p:nvGrpSpPr>
        <p:grpSpPr>
          <a:xfrm>
            <a:off x="996464" y="4853670"/>
            <a:ext cx="366514" cy="335156"/>
            <a:chOff x="2046288" y="3759200"/>
            <a:chExt cx="296863" cy="271463"/>
          </a:xfrm>
          <a:solidFill>
            <a:schemeClr val="bg1"/>
          </a:solidFill>
        </p:grpSpPr>
        <p:sp>
          <p:nvSpPr>
            <p:cNvPr id="238" name="Rectangle 160">
              <a:extLst>
                <a:ext uri="{FF2B5EF4-FFF2-40B4-BE49-F238E27FC236}">
                  <a16:creationId xmlns:a16="http://schemas.microsoft.com/office/drawing/2014/main" id="{7D329EA3-16B9-409B-B80A-8EAA1B1C4445}"/>
                </a:ext>
              </a:extLst>
            </p:cNvPr>
            <p:cNvSpPr>
              <a:spLocks noChangeArrowheads="1"/>
            </p:cNvSpPr>
            <p:nvPr/>
          </p:nvSpPr>
          <p:spPr bwMode="auto">
            <a:xfrm>
              <a:off x="2065338" y="3973513"/>
              <a:ext cx="55563" cy="571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39" name="Rectangle 161">
              <a:extLst>
                <a:ext uri="{FF2B5EF4-FFF2-40B4-BE49-F238E27FC236}">
                  <a16:creationId xmlns:a16="http://schemas.microsoft.com/office/drawing/2014/main" id="{D6691421-49A0-404D-9925-D89637DC7919}"/>
                </a:ext>
              </a:extLst>
            </p:cNvPr>
            <p:cNvSpPr>
              <a:spLocks noChangeArrowheads="1"/>
            </p:cNvSpPr>
            <p:nvPr/>
          </p:nvSpPr>
          <p:spPr bwMode="auto">
            <a:xfrm>
              <a:off x="2139950" y="3935413"/>
              <a:ext cx="55563" cy="952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40" name="Rectangle 162">
              <a:extLst>
                <a:ext uri="{FF2B5EF4-FFF2-40B4-BE49-F238E27FC236}">
                  <a16:creationId xmlns:a16="http://schemas.microsoft.com/office/drawing/2014/main" id="{12C74924-6859-4A3E-A372-A9B71CE20A12}"/>
                </a:ext>
              </a:extLst>
            </p:cNvPr>
            <p:cNvSpPr>
              <a:spLocks noChangeArrowheads="1"/>
            </p:cNvSpPr>
            <p:nvPr/>
          </p:nvSpPr>
          <p:spPr bwMode="auto">
            <a:xfrm>
              <a:off x="2212975" y="3898900"/>
              <a:ext cx="57150" cy="1317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41" name="Rectangle 163">
              <a:extLst>
                <a:ext uri="{FF2B5EF4-FFF2-40B4-BE49-F238E27FC236}">
                  <a16:creationId xmlns:a16="http://schemas.microsoft.com/office/drawing/2014/main" id="{B72F7D69-27BE-45F3-BED1-086E6EFEE9AA}"/>
                </a:ext>
              </a:extLst>
            </p:cNvPr>
            <p:cNvSpPr>
              <a:spLocks noChangeArrowheads="1"/>
            </p:cNvSpPr>
            <p:nvPr/>
          </p:nvSpPr>
          <p:spPr bwMode="auto">
            <a:xfrm>
              <a:off x="2287588" y="3860800"/>
              <a:ext cx="55563" cy="1698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42" name="Freeform 164">
              <a:extLst>
                <a:ext uri="{FF2B5EF4-FFF2-40B4-BE49-F238E27FC236}">
                  <a16:creationId xmlns:a16="http://schemas.microsoft.com/office/drawing/2014/main" id="{3DDC6BC7-6EC5-41D2-9862-734B71128950}"/>
                </a:ext>
              </a:extLst>
            </p:cNvPr>
            <p:cNvSpPr>
              <a:spLocks/>
            </p:cNvSpPr>
            <p:nvPr/>
          </p:nvSpPr>
          <p:spPr bwMode="auto">
            <a:xfrm>
              <a:off x="2046288" y="3759200"/>
              <a:ext cx="296863" cy="176213"/>
            </a:xfrm>
            <a:custGeom>
              <a:avLst/>
              <a:gdLst/>
              <a:ahLst/>
              <a:cxnLst>
                <a:cxn ang="0">
                  <a:pos x="162" y="25"/>
                </a:cxn>
                <a:cxn ang="0">
                  <a:pos x="126" y="25"/>
                </a:cxn>
                <a:cxn ang="0">
                  <a:pos x="81" y="59"/>
                </a:cxn>
                <a:cxn ang="0">
                  <a:pos x="59" y="48"/>
                </a:cxn>
                <a:cxn ang="0">
                  <a:pos x="0" y="96"/>
                </a:cxn>
                <a:cxn ang="0">
                  <a:pos x="0" y="111"/>
                </a:cxn>
                <a:cxn ang="0">
                  <a:pos x="60" y="62"/>
                </a:cxn>
                <a:cxn ang="0">
                  <a:pos x="83" y="74"/>
                </a:cxn>
                <a:cxn ang="0">
                  <a:pos x="131" y="37"/>
                </a:cxn>
                <a:cxn ang="0">
                  <a:pos x="166" y="37"/>
                </a:cxn>
                <a:cxn ang="0">
                  <a:pos x="187" y="16"/>
                </a:cxn>
                <a:cxn ang="0">
                  <a:pos x="187" y="0"/>
                </a:cxn>
                <a:cxn ang="0">
                  <a:pos x="162" y="25"/>
                </a:cxn>
              </a:cxnLst>
              <a:rect l="0" t="0" r="r" b="b"/>
              <a:pathLst>
                <a:path w="187" h="111">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243" name="Freeform 169">
            <a:extLst>
              <a:ext uri="{FF2B5EF4-FFF2-40B4-BE49-F238E27FC236}">
                <a16:creationId xmlns:a16="http://schemas.microsoft.com/office/drawing/2014/main" id="{6D5E06CA-1580-4065-9D35-BEDE7300AD0A}"/>
              </a:ext>
            </a:extLst>
          </p:cNvPr>
          <p:cNvSpPr>
            <a:spLocks/>
          </p:cNvSpPr>
          <p:nvPr/>
        </p:nvSpPr>
        <p:spPr bwMode="auto">
          <a:xfrm>
            <a:off x="10813984" y="4903278"/>
            <a:ext cx="364556" cy="370436"/>
          </a:xfrm>
          <a:custGeom>
            <a:avLst/>
            <a:gdLst>
              <a:gd name="T0" fmla="*/ 295275 w 186"/>
              <a:gd name="T1" fmla="*/ 242887 h 189"/>
              <a:gd name="T2" fmla="*/ 203200 w 186"/>
              <a:gd name="T3" fmla="*/ 150812 h 189"/>
              <a:gd name="T4" fmla="*/ 260350 w 186"/>
              <a:gd name="T5" fmla="*/ 150812 h 189"/>
              <a:gd name="T6" fmla="*/ 185738 w 186"/>
              <a:gd name="T7" fmla="*/ 76200 h 189"/>
              <a:gd name="T8" fmla="*/ 222250 w 186"/>
              <a:gd name="T9" fmla="*/ 76200 h 189"/>
              <a:gd name="T10" fmla="*/ 147638 w 186"/>
              <a:gd name="T11" fmla="*/ 0 h 189"/>
              <a:gd name="T12" fmla="*/ 73025 w 186"/>
              <a:gd name="T13" fmla="*/ 76200 h 189"/>
              <a:gd name="T14" fmla="*/ 109538 w 186"/>
              <a:gd name="T15" fmla="*/ 76200 h 189"/>
              <a:gd name="T16" fmla="*/ 34925 w 186"/>
              <a:gd name="T17" fmla="*/ 150812 h 189"/>
              <a:gd name="T18" fmla="*/ 92075 w 186"/>
              <a:gd name="T19" fmla="*/ 150812 h 189"/>
              <a:gd name="T20" fmla="*/ 0 w 186"/>
              <a:gd name="T21" fmla="*/ 242887 h 189"/>
              <a:gd name="T22" fmla="*/ 109538 w 186"/>
              <a:gd name="T23" fmla="*/ 242887 h 189"/>
              <a:gd name="T24" fmla="*/ 109538 w 186"/>
              <a:gd name="T25" fmla="*/ 300037 h 189"/>
              <a:gd name="T26" fmla="*/ 185738 w 186"/>
              <a:gd name="T27" fmla="*/ 300037 h 189"/>
              <a:gd name="T28" fmla="*/ 185738 w 186"/>
              <a:gd name="T29" fmla="*/ 242887 h 189"/>
              <a:gd name="T30" fmla="*/ 295275 w 186"/>
              <a:gd name="T31" fmla="*/ 242887 h 1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86" h="189">
                <a:moveTo>
                  <a:pt x="186" y="153"/>
                </a:moveTo>
                <a:lnTo>
                  <a:pt x="128" y="95"/>
                </a:lnTo>
                <a:lnTo>
                  <a:pt x="164" y="95"/>
                </a:lnTo>
                <a:lnTo>
                  <a:pt x="117" y="48"/>
                </a:lnTo>
                <a:lnTo>
                  <a:pt x="140" y="48"/>
                </a:lnTo>
                <a:lnTo>
                  <a:pt x="93" y="0"/>
                </a:lnTo>
                <a:lnTo>
                  <a:pt x="46" y="48"/>
                </a:lnTo>
                <a:lnTo>
                  <a:pt x="69" y="48"/>
                </a:lnTo>
                <a:lnTo>
                  <a:pt x="22" y="95"/>
                </a:lnTo>
                <a:lnTo>
                  <a:pt x="58" y="95"/>
                </a:lnTo>
                <a:lnTo>
                  <a:pt x="0" y="153"/>
                </a:lnTo>
                <a:lnTo>
                  <a:pt x="69" y="153"/>
                </a:lnTo>
                <a:lnTo>
                  <a:pt x="69" y="189"/>
                </a:lnTo>
                <a:lnTo>
                  <a:pt x="117" y="189"/>
                </a:lnTo>
                <a:lnTo>
                  <a:pt x="117" y="153"/>
                </a:lnTo>
                <a:lnTo>
                  <a:pt x="186" y="153"/>
                </a:ln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68676940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5E68DD-0875-4CC1-8511-7A16CF577776}"/>
              </a:ext>
            </a:extLst>
          </p:cNvPr>
          <p:cNvSpPr txBox="1"/>
          <p:nvPr/>
        </p:nvSpPr>
        <p:spPr>
          <a:xfrm>
            <a:off x="3305175" y="523875"/>
            <a:ext cx="55816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Guiding Principles</a:t>
            </a:r>
          </a:p>
        </p:txBody>
      </p:sp>
      <p:sp>
        <p:nvSpPr>
          <p:cNvPr id="4" name="TextBox 3">
            <a:extLst>
              <a:ext uri="{FF2B5EF4-FFF2-40B4-BE49-F238E27FC236}">
                <a16:creationId xmlns:a16="http://schemas.microsoft.com/office/drawing/2014/main" id="{6C39220F-5BC5-47CD-89E0-8193E2B284A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2" name="TextBox 21">
            <a:extLst>
              <a:ext uri="{FF2B5EF4-FFF2-40B4-BE49-F238E27FC236}">
                <a16:creationId xmlns:a16="http://schemas.microsoft.com/office/drawing/2014/main" id="{6A05FE1B-4FBF-44FE-B132-9632A7DA347C}"/>
              </a:ext>
            </a:extLst>
          </p:cNvPr>
          <p:cNvSpPr txBox="1"/>
          <p:nvPr/>
        </p:nvSpPr>
        <p:spPr>
          <a:xfrm>
            <a:off x="693501" y="3444490"/>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3" name="TextBox 32">
            <a:extLst>
              <a:ext uri="{FF2B5EF4-FFF2-40B4-BE49-F238E27FC236}">
                <a16:creationId xmlns:a16="http://schemas.microsoft.com/office/drawing/2014/main" id="{70E81749-E08D-44FA-8C63-FF48874FA0BC}"/>
              </a:ext>
            </a:extLst>
          </p:cNvPr>
          <p:cNvSpPr txBox="1"/>
          <p:nvPr/>
        </p:nvSpPr>
        <p:spPr>
          <a:xfrm>
            <a:off x="1335006" y="5413018"/>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4" name="TextBox 33">
            <a:extLst>
              <a:ext uri="{FF2B5EF4-FFF2-40B4-BE49-F238E27FC236}">
                <a16:creationId xmlns:a16="http://schemas.microsoft.com/office/drawing/2014/main" id="{E7831A22-1B71-4254-813D-791BE76F542D}"/>
              </a:ext>
            </a:extLst>
          </p:cNvPr>
          <p:cNvSpPr txBox="1"/>
          <p:nvPr/>
        </p:nvSpPr>
        <p:spPr>
          <a:xfrm>
            <a:off x="2097284" y="1995633"/>
            <a:ext cx="2408593" cy="759182"/>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5" name="TextBox 34">
            <a:extLst>
              <a:ext uri="{FF2B5EF4-FFF2-40B4-BE49-F238E27FC236}">
                <a16:creationId xmlns:a16="http://schemas.microsoft.com/office/drawing/2014/main" id="{107F2BE2-6863-45D9-B30D-A734AD4BA4B4}"/>
              </a:ext>
            </a:extLst>
          </p:cNvPr>
          <p:cNvSpPr txBox="1"/>
          <p:nvPr/>
        </p:nvSpPr>
        <p:spPr>
          <a:xfrm flipH="1">
            <a:off x="9089906" y="3444490"/>
            <a:ext cx="240859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sp>
        <p:nvSpPr>
          <p:cNvPr id="36" name="TextBox 35">
            <a:extLst>
              <a:ext uri="{FF2B5EF4-FFF2-40B4-BE49-F238E27FC236}">
                <a16:creationId xmlns:a16="http://schemas.microsoft.com/office/drawing/2014/main" id="{E21B4B77-D178-4B9D-B054-60FC2AA34789}"/>
              </a:ext>
            </a:extLst>
          </p:cNvPr>
          <p:cNvSpPr txBox="1"/>
          <p:nvPr/>
        </p:nvSpPr>
        <p:spPr>
          <a:xfrm flipH="1">
            <a:off x="8448401" y="5413018"/>
            <a:ext cx="2408593"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 greater nay the prudent.</a:t>
            </a:r>
          </a:p>
        </p:txBody>
      </p:sp>
      <p:cxnSp>
        <p:nvCxnSpPr>
          <p:cNvPr id="11" name="Straight Connector 10">
            <a:extLst>
              <a:ext uri="{FF2B5EF4-FFF2-40B4-BE49-F238E27FC236}">
                <a16:creationId xmlns:a16="http://schemas.microsoft.com/office/drawing/2014/main" id="{F7E4CFE8-E19E-40CA-86C0-A1DF955A5B1C}"/>
              </a:ext>
            </a:extLst>
          </p:cNvPr>
          <p:cNvCxnSpPr>
            <a:cxnSpLocks/>
          </p:cNvCxnSpPr>
          <p:nvPr/>
        </p:nvCxnSpPr>
        <p:spPr>
          <a:xfrm>
            <a:off x="3279704" y="3824081"/>
            <a:ext cx="479072" cy="0"/>
          </a:xfrm>
          <a:prstGeom prst="line">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191A44C-DD2D-4F3C-99F4-17BF7D73B3A0}"/>
              </a:ext>
            </a:extLst>
          </p:cNvPr>
          <p:cNvCxnSpPr>
            <a:cxnSpLocks/>
          </p:cNvCxnSpPr>
          <p:nvPr/>
        </p:nvCxnSpPr>
        <p:spPr>
          <a:xfrm>
            <a:off x="3887632" y="5792609"/>
            <a:ext cx="479072" cy="0"/>
          </a:xfrm>
          <a:prstGeom prst="line">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E9F798-8367-46DE-A9D2-EE470095E406}"/>
              </a:ext>
            </a:extLst>
          </p:cNvPr>
          <p:cNvCxnSpPr>
            <a:cxnSpLocks/>
          </p:cNvCxnSpPr>
          <p:nvPr/>
        </p:nvCxnSpPr>
        <p:spPr>
          <a:xfrm flipH="1">
            <a:off x="8454013" y="3824081"/>
            <a:ext cx="479072"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BA2000D-19E1-41B0-B863-338D3410BD11}"/>
              </a:ext>
            </a:extLst>
          </p:cNvPr>
          <p:cNvCxnSpPr>
            <a:cxnSpLocks/>
          </p:cNvCxnSpPr>
          <p:nvPr/>
        </p:nvCxnSpPr>
        <p:spPr>
          <a:xfrm flipH="1">
            <a:off x="7862863" y="5792609"/>
            <a:ext cx="479072" cy="0"/>
          </a:xfrm>
          <a:prstGeom prst="line">
            <a:avLst/>
          </a:prstGeom>
          <a:ln w="1905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0AEAED15-CA32-4796-BCAD-624D8979E4BA}"/>
              </a:ext>
            </a:extLst>
          </p:cNvPr>
          <p:cNvSpPr/>
          <p:nvPr/>
        </p:nvSpPr>
        <p:spPr>
          <a:xfrm>
            <a:off x="5249976" y="1994874"/>
            <a:ext cx="1692048" cy="1692046"/>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B2EEF8F2-79ED-49F6-ABF7-BCE32BBD1143}"/>
              </a:ext>
            </a:extLst>
          </p:cNvPr>
          <p:cNvSpPr/>
          <p:nvPr/>
        </p:nvSpPr>
        <p:spPr>
          <a:xfrm>
            <a:off x="6496454" y="2958034"/>
            <a:ext cx="1692048" cy="1692046"/>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2D53F20A-B92A-4AAF-8546-5171F229467A}"/>
              </a:ext>
            </a:extLst>
          </p:cNvPr>
          <p:cNvSpPr/>
          <p:nvPr/>
        </p:nvSpPr>
        <p:spPr>
          <a:xfrm>
            <a:off x="6079323" y="4480154"/>
            <a:ext cx="1692048" cy="1692046"/>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Oval 17">
            <a:extLst>
              <a:ext uri="{FF2B5EF4-FFF2-40B4-BE49-F238E27FC236}">
                <a16:creationId xmlns:a16="http://schemas.microsoft.com/office/drawing/2014/main" id="{AF69A72B-67ED-4ACE-97E0-A91480795B0B}"/>
              </a:ext>
            </a:extLst>
          </p:cNvPr>
          <p:cNvSpPr/>
          <p:nvPr/>
        </p:nvSpPr>
        <p:spPr>
          <a:xfrm>
            <a:off x="4510737" y="4450118"/>
            <a:ext cx="1692048" cy="1692046"/>
          </a:xfrm>
          <a:prstGeom prst="ellipse">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Oval 18">
            <a:extLst>
              <a:ext uri="{FF2B5EF4-FFF2-40B4-BE49-F238E27FC236}">
                <a16:creationId xmlns:a16="http://schemas.microsoft.com/office/drawing/2014/main" id="{CF93C22F-CFAD-4BFE-8DB6-7C5B1C93D530}"/>
              </a:ext>
            </a:extLst>
          </p:cNvPr>
          <p:cNvSpPr/>
          <p:nvPr/>
        </p:nvSpPr>
        <p:spPr>
          <a:xfrm>
            <a:off x="4003498" y="2978058"/>
            <a:ext cx="1692048" cy="1692046"/>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23763482-8D98-431E-8119-C86B09FD2504}"/>
              </a:ext>
            </a:extLst>
          </p:cNvPr>
          <p:cNvSpPr txBox="1"/>
          <p:nvPr/>
        </p:nvSpPr>
        <p:spPr>
          <a:xfrm>
            <a:off x="4177098" y="3871592"/>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0" name="Freeform 14">
            <a:extLst>
              <a:ext uri="{FF2B5EF4-FFF2-40B4-BE49-F238E27FC236}">
                <a16:creationId xmlns:a16="http://schemas.microsoft.com/office/drawing/2014/main" id="{D7B6F455-353F-40C4-A94C-7335BDDA23E0}"/>
              </a:ext>
            </a:extLst>
          </p:cNvPr>
          <p:cNvSpPr>
            <a:spLocks noEditPoints="1"/>
          </p:cNvSpPr>
          <p:nvPr/>
        </p:nvSpPr>
        <p:spPr bwMode="auto">
          <a:xfrm>
            <a:off x="4641561" y="3407238"/>
            <a:ext cx="415925" cy="415925"/>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E72FFD5B-2381-403A-8F06-6F0ABF8D288A}"/>
              </a:ext>
            </a:extLst>
          </p:cNvPr>
          <p:cNvSpPr txBox="1"/>
          <p:nvPr/>
        </p:nvSpPr>
        <p:spPr>
          <a:xfrm>
            <a:off x="6670054" y="3851568"/>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7" name="Freeform 11">
            <a:extLst>
              <a:ext uri="{FF2B5EF4-FFF2-40B4-BE49-F238E27FC236}">
                <a16:creationId xmlns:a16="http://schemas.microsoft.com/office/drawing/2014/main" id="{7B82A100-E50C-41C1-B8D2-82C60EF87F45}"/>
              </a:ext>
            </a:extLst>
          </p:cNvPr>
          <p:cNvSpPr>
            <a:spLocks noEditPoints="1"/>
          </p:cNvSpPr>
          <p:nvPr/>
        </p:nvSpPr>
        <p:spPr bwMode="auto">
          <a:xfrm>
            <a:off x="7149597" y="3387214"/>
            <a:ext cx="385763" cy="387350"/>
          </a:xfrm>
          <a:custGeom>
            <a:avLst/>
            <a:gdLst>
              <a:gd name="T0" fmla="*/ 48626 w 238"/>
              <a:gd name="T1" fmla="*/ 343407 h 238"/>
              <a:gd name="T2" fmla="*/ 43763 w 238"/>
              <a:gd name="T3" fmla="*/ 338524 h 238"/>
              <a:gd name="T4" fmla="*/ 43763 w 238"/>
              <a:gd name="T5" fmla="*/ 177400 h 238"/>
              <a:gd name="T6" fmla="*/ 176673 w 238"/>
              <a:gd name="T7" fmla="*/ 43943 h 238"/>
              <a:gd name="T8" fmla="*/ 337137 w 238"/>
              <a:gd name="T9" fmla="*/ 43943 h 238"/>
              <a:gd name="T10" fmla="*/ 342000 w 238"/>
              <a:gd name="T11" fmla="*/ 48826 h 238"/>
              <a:gd name="T12" fmla="*/ 342000 w 238"/>
              <a:gd name="T13" fmla="*/ 209950 h 238"/>
              <a:gd name="T14" fmla="*/ 209090 w 238"/>
              <a:gd name="T15" fmla="*/ 343407 h 238"/>
              <a:gd name="T16" fmla="*/ 48626 w 238"/>
              <a:gd name="T17" fmla="*/ 343407 h 238"/>
              <a:gd name="T18" fmla="*/ 247991 w 238"/>
              <a:gd name="T19" fmla="*/ 249011 h 238"/>
              <a:gd name="T20" fmla="*/ 137773 w 238"/>
              <a:gd name="T21" fmla="*/ 138339 h 238"/>
              <a:gd name="T22" fmla="*/ 71318 w 238"/>
              <a:gd name="T23" fmla="*/ 205068 h 238"/>
              <a:gd name="T24" fmla="*/ 71318 w 238"/>
              <a:gd name="T25" fmla="*/ 310857 h 238"/>
              <a:gd name="T26" fmla="*/ 76180 w 238"/>
              <a:gd name="T27" fmla="*/ 315739 h 238"/>
              <a:gd name="T28" fmla="*/ 181536 w 238"/>
              <a:gd name="T29" fmla="*/ 315739 h 238"/>
              <a:gd name="T30" fmla="*/ 247991 w 238"/>
              <a:gd name="T31" fmla="*/ 249011 h 2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8" h="238">
                <a:moveTo>
                  <a:pt x="30" y="211"/>
                </a:moveTo>
                <a:cubicBezTo>
                  <a:pt x="27" y="208"/>
                  <a:pt x="27" y="208"/>
                  <a:pt x="27" y="208"/>
                </a:cubicBezTo>
                <a:cubicBezTo>
                  <a:pt x="0" y="181"/>
                  <a:pt x="0" y="136"/>
                  <a:pt x="27" y="109"/>
                </a:cubicBezTo>
                <a:cubicBezTo>
                  <a:pt x="109" y="27"/>
                  <a:pt x="109" y="27"/>
                  <a:pt x="109" y="27"/>
                </a:cubicBezTo>
                <a:cubicBezTo>
                  <a:pt x="136" y="0"/>
                  <a:pt x="181" y="0"/>
                  <a:pt x="208" y="27"/>
                </a:cubicBezTo>
                <a:cubicBezTo>
                  <a:pt x="211" y="30"/>
                  <a:pt x="211" y="30"/>
                  <a:pt x="211" y="30"/>
                </a:cubicBezTo>
                <a:cubicBezTo>
                  <a:pt x="238" y="57"/>
                  <a:pt x="238" y="102"/>
                  <a:pt x="211" y="129"/>
                </a:cubicBezTo>
                <a:cubicBezTo>
                  <a:pt x="129" y="211"/>
                  <a:pt x="129" y="211"/>
                  <a:pt x="129" y="211"/>
                </a:cubicBezTo>
                <a:cubicBezTo>
                  <a:pt x="102" y="238"/>
                  <a:pt x="57" y="238"/>
                  <a:pt x="30" y="211"/>
                </a:cubicBezTo>
                <a:moveTo>
                  <a:pt x="153" y="153"/>
                </a:moveTo>
                <a:cubicBezTo>
                  <a:pt x="85" y="85"/>
                  <a:pt x="85" y="85"/>
                  <a:pt x="85" y="85"/>
                </a:cubicBezTo>
                <a:cubicBezTo>
                  <a:pt x="44" y="126"/>
                  <a:pt x="44" y="126"/>
                  <a:pt x="44" y="126"/>
                </a:cubicBezTo>
                <a:cubicBezTo>
                  <a:pt x="26" y="144"/>
                  <a:pt x="26" y="173"/>
                  <a:pt x="44" y="191"/>
                </a:cubicBezTo>
                <a:cubicBezTo>
                  <a:pt x="47" y="194"/>
                  <a:pt x="47" y="194"/>
                  <a:pt x="47" y="194"/>
                </a:cubicBezTo>
                <a:cubicBezTo>
                  <a:pt x="65" y="212"/>
                  <a:pt x="94" y="212"/>
                  <a:pt x="112" y="194"/>
                </a:cubicBezTo>
                <a:lnTo>
                  <a:pt x="153" y="153"/>
                </a:lnTo>
                <a:close/>
              </a:path>
            </a:pathLst>
          </a:custGeom>
          <a:solidFill>
            <a:schemeClr val="bg1"/>
          </a:solidFill>
          <a:ln>
            <a:noFill/>
          </a:ln>
        </p:spPr>
        <p:txBody>
          <a:bodyPr/>
          <a:lstStyle/>
          <a:p>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DF2C225C-B163-4622-A24F-1DD13A731EE3}"/>
              </a:ext>
            </a:extLst>
          </p:cNvPr>
          <p:cNvSpPr txBox="1"/>
          <p:nvPr/>
        </p:nvSpPr>
        <p:spPr>
          <a:xfrm>
            <a:off x="6252923" y="536568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8" name="Freeform 12">
            <a:extLst>
              <a:ext uri="{FF2B5EF4-FFF2-40B4-BE49-F238E27FC236}">
                <a16:creationId xmlns:a16="http://schemas.microsoft.com/office/drawing/2014/main" id="{971EC40A-F1CB-4B92-8F72-A96B176B631A}"/>
              </a:ext>
            </a:extLst>
          </p:cNvPr>
          <p:cNvSpPr>
            <a:spLocks/>
          </p:cNvSpPr>
          <p:nvPr/>
        </p:nvSpPr>
        <p:spPr bwMode="auto">
          <a:xfrm>
            <a:off x="6791104" y="4917341"/>
            <a:ext cx="268486" cy="378172"/>
          </a:xfrm>
          <a:custGeom>
            <a:avLst/>
            <a:gdLst>
              <a:gd name="T0" fmla="*/ 130175 w 160"/>
              <a:gd name="T1" fmla="*/ 366712 h 225"/>
              <a:gd name="T2" fmla="*/ 0 w 160"/>
              <a:gd name="T3" fmla="*/ 233066 h 225"/>
              <a:gd name="T4" fmla="*/ 126921 w 160"/>
              <a:gd name="T5" fmla="*/ 0 h 225"/>
              <a:gd name="T6" fmla="*/ 260350 w 160"/>
              <a:gd name="T7" fmla="*/ 233066 h 225"/>
              <a:gd name="T8" fmla="*/ 130175 w 160"/>
              <a:gd name="T9" fmla="*/ 366712 h 2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0" h="225">
                <a:moveTo>
                  <a:pt x="80" y="225"/>
                </a:moveTo>
                <a:cubicBezTo>
                  <a:pt x="37" y="225"/>
                  <a:pt x="0" y="189"/>
                  <a:pt x="0" y="143"/>
                </a:cubicBezTo>
                <a:cubicBezTo>
                  <a:pt x="0" y="101"/>
                  <a:pt x="78" y="0"/>
                  <a:pt x="78" y="0"/>
                </a:cubicBezTo>
                <a:cubicBezTo>
                  <a:pt x="78" y="0"/>
                  <a:pt x="160" y="99"/>
                  <a:pt x="160" y="143"/>
                </a:cubicBezTo>
                <a:cubicBezTo>
                  <a:pt x="160" y="188"/>
                  <a:pt x="122" y="225"/>
                  <a:pt x="80" y="225"/>
                </a:cubicBezTo>
              </a:path>
            </a:pathLst>
          </a:custGeom>
          <a:solidFill>
            <a:schemeClr val="bg1"/>
          </a:solidFill>
          <a:ln>
            <a:noFill/>
          </a:ln>
        </p:spPr>
        <p:txBody>
          <a:bodyPr/>
          <a:lstStyle/>
          <a:p>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6A25E1B7-4742-40FE-A5D1-3FC19BD79BB1}"/>
              </a:ext>
            </a:extLst>
          </p:cNvPr>
          <p:cNvSpPr txBox="1"/>
          <p:nvPr/>
        </p:nvSpPr>
        <p:spPr>
          <a:xfrm>
            <a:off x="4684337" y="5309778"/>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9" name="Freeform 13">
            <a:extLst>
              <a:ext uri="{FF2B5EF4-FFF2-40B4-BE49-F238E27FC236}">
                <a16:creationId xmlns:a16="http://schemas.microsoft.com/office/drawing/2014/main" id="{E141885E-5A2A-402F-835F-F71E7C3907D5}"/>
              </a:ext>
            </a:extLst>
          </p:cNvPr>
          <p:cNvSpPr>
            <a:spLocks noEditPoints="1"/>
          </p:cNvSpPr>
          <p:nvPr/>
        </p:nvSpPr>
        <p:spPr bwMode="auto">
          <a:xfrm>
            <a:off x="5153997" y="4913172"/>
            <a:ext cx="405528" cy="355998"/>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43" name="TextBox 42">
            <a:extLst>
              <a:ext uri="{FF2B5EF4-FFF2-40B4-BE49-F238E27FC236}">
                <a16:creationId xmlns:a16="http://schemas.microsoft.com/office/drawing/2014/main" id="{61DA1570-78DC-4BE1-BDE3-836060468BB7}"/>
              </a:ext>
            </a:extLst>
          </p:cNvPr>
          <p:cNvSpPr txBox="1"/>
          <p:nvPr/>
        </p:nvSpPr>
        <p:spPr>
          <a:xfrm>
            <a:off x="5423576" y="2871770"/>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0" name="Freeform 35">
            <a:extLst>
              <a:ext uri="{FF2B5EF4-FFF2-40B4-BE49-F238E27FC236}">
                <a16:creationId xmlns:a16="http://schemas.microsoft.com/office/drawing/2014/main" id="{A635DA34-BC4F-4D14-AA60-1CF92BC8B1D6}"/>
              </a:ext>
            </a:extLst>
          </p:cNvPr>
          <p:cNvSpPr>
            <a:spLocks noEditPoints="1"/>
          </p:cNvSpPr>
          <p:nvPr/>
        </p:nvSpPr>
        <p:spPr bwMode="auto">
          <a:xfrm>
            <a:off x="5922049" y="2440693"/>
            <a:ext cx="347902" cy="349370"/>
          </a:xfrm>
          <a:custGeom>
            <a:avLst/>
            <a:gdLst>
              <a:gd name="T0" fmla="*/ 278934 w 232"/>
              <a:gd name="T1" fmla="*/ 377825 h 232"/>
              <a:gd name="T2" fmla="*/ 278934 w 232"/>
              <a:gd name="T3" fmla="*/ 338740 h 232"/>
              <a:gd name="T4" fmla="*/ 212444 w 232"/>
              <a:gd name="T5" fmla="*/ 241026 h 232"/>
              <a:gd name="T6" fmla="*/ 207579 w 232"/>
              <a:gd name="T7" fmla="*/ 227998 h 232"/>
              <a:gd name="T8" fmla="*/ 240013 w 232"/>
              <a:gd name="T9" fmla="*/ 213341 h 232"/>
              <a:gd name="T10" fmla="*/ 337316 w 232"/>
              <a:gd name="T11" fmla="*/ 311054 h 232"/>
              <a:gd name="T12" fmla="*/ 356776 w 232"/>
              <a:gd name="T13" fmla="*/ 260569 h 232"/>
              <a:gd name="T14" fmla="*/ 376237 w 232"/>
              <a:gd name="T15" fmla="*/ 358282 h 232"/>
              <a:gd name="T16" fmla="*/ 356776 w 232"/>
              <a:gd name="T17" fmla="*/ 117256 h 232"/>
              <a:gd name="T18" fmla="*/ 337316 w 232"/>
              <a:gd name="T19" fmla="*/ 66771 h 232"/>
              <a:gd name="T20" fmla="*/ 240013 w 232"/>
              <a:gd name="T21" fmla="*/ 164484 h 232"/>
              <a:gd name="T22" fmla="*/ 207579 w 232"/>
              <a:gd name="T23" fmla="*/ 149827 h 232"/>
              <a:gd name="T24" fmla="*/ 212444 w 232"/>
              <a:gd name="T25" fmla="*/ 136799 h 232"/>
              <a:gd name="T26" fmla="*/ 278934 w 232"/>
              <a:gd name="T27" fmla="*/ 39085 h 232"/>
              <a:gd name="T28" fmla="*/ 278934 w 232"/>
              <a:gd name="T29" fmla="*/ 0 h 232"/>
              <a:gd name="T30" fmla="*/ 376237 w 232"/>
              <a:gd name="T31" fmla="*/ 19543 h 232"/>
              <a:gd name="T32" fmla="*/ 356776 w 232"/>
              <a:gd name="T33" fmla="*/ 117256 h 232"/>
              <a:gd name="T34" fmla="*/ 66490 w 232"/>
              <a:gd name="T35" fmla="*/ 338740 h 232"/>
              <a:gd name="T36" fmla="*/ 116763 w 232"/>
              <a:gd name="T37" fmla="*/ 358282 h 232"/>
              <a:gd name="T38" fmla="*/ 19461 w 232"/>
              <a:gd name="T39" fmla="*/ 377825 h 232"/>
              <a:gd name="T40" fmla="*/ 0 w 232"/>
              <a:gd name="T41" fmla="*/ 280112 h 232"/>
              <a:gd name="T42" fmla="*/ 38921 w 232"/>
              <a:gd name="T43" fmla="*/ 280112 h 232"/>
              <a:gd name="T44" fmla="*/ 136224 w 232"/>
              <a:gd name="T45" fmla="*/ 213341 h 232"/>
              <a:gd name="T46" fmla="*/ 149197 w 232"/>
              <a:gd name="T47" fmla="*/ 208455 h 232"/>
              <a:gd name="T48" fmla="*/ 163793 w 232"/>
              <a:gd name="T49" fmla="*/ 241026 h 232"/>
              <a:gd name="T50" fmla="*/ 136224 w 232"/>
              <a:gd name="T51" fmla="*/ 164484 h 232"/>
              <a:gd name="T52" fmla="*/ 38921 w 232"/>
              <a:gd name="T53" fmla="*/ 66771 h 232"/>
              <a:gd name="T54" fmla="*/ 19461 w 232"/>
              <a:gd name="T55" fmla="*/ 117256 h 232"/>
              <a:gd name="T56" fmla="*/ 0 w 232"/>
              <a:gd name="T57" fmla="*/ 19543 h 232"/>
              <a:gd name="T58" fmla="*/ 97303 w 232"/>
              <a:gd name="T59" fmla="*/ 0 h 232"/>
              <a:gd name="T60" fmla="*/ 97303 w 232"/>
              <a:gd name="T61" fmla="*/ 39085 h 232"/>
              <a:gd name="T62" fmla="*/ 163793 w 232"/>
              <a:gd name="T63" fmla="*/ 136799 h 232"/>
              <a:gd name="T64" fmla="*/ 168658 w 232"/>
              <a:gd name="T65" fmla="*/ 149827 h 23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32" h="232">
                <a:moveTo>
                  <a:pt x="220" y="232"/>
                </a:moveTo>
                <a:cubicBezTo>
                  <a:pt x="172" y="232"/>
                  <a:pt x="172" y="232"/>
                  <a:pt x="172" y="232"/>
                </a:cubicBezTo>
                <a:cubicBezTo>
                  <a:pt x="165" y="232"/>
                  <a:pt x="160" y="227"/>
                  <a:pt x="160" y="220"/>
                </a:cubicBezTo>
                <a:cubicBezTo>
                  <a:pt x="160" y="213"/>
                  <a:pt x="165" y="208"/>
                  <a:pt x="172" y="208"/>
                </a:cubicBezTo>
                <a:cubicBezTo>
                  <a:pt x="191" y="208"/>
                  <a:pt x="191" y="208"/>
                  <a:pt x="191" y="208"/>
                </a:cubicBezTo>
                <a:cubicBezTo>
                  <a:pt x="131" y="148"/>
                  <a:pt x="131" y="148"/>
                  <a:pt x="131" y="148"/>
                </a:cubicBezTo>
                <a:cubicBezTo>
                  <a:pt x="131" y="148"/>
                  <a:pt x="131" y="148"/>
                  <a:pt x="131" y="148"/>
                </a:cubicBezTo>
                <a:cubicBezTo>
                  <a:pt x="129" y="146"/>
                  <a:pt x="128" y="143"/>
                  <a:pt x="128" y="140"/>
                </a:cubicBezTo>
                <a:cubicBezTo>
                  <a:pt x="128" y="133"/>
                  <a:pt x="133" y="128"/>
                  <a:pt x="140" y="128"/>
                </a:cubicBezTo>
                <a:cubicBezTo>
                  <a:pt x="143" y="128"/>
                  <a:pt x="146" y="129"/>
                  <a:pt x="148" y="131"/>
                </a:cubicBezTo>
                <a:cubicBezTo>
                  <a:pt x="148" y="131"/>
                  <a:pt x="148" y="131"/>
                  <a:pt x="148" y="131"/>
                </a:cubicBezTo>
                <a:cubicBezTo>
                  <a:pt x="208" y="191"/>
                  <a:pt x="208" y="191"/>
                  <a:pt x="208" y="191"/>
                </a:cubicBezTo>
                <a:cubicBezTo>
                  <a:pt x="208" y="172"/>
                  <a:pt x="208" y="172"/>
                  <a:pt x="208" y="172"/>
                </a:cubicBezTo>
                <a:cubicBezTo>
                  <a:pt x="208" y="165"/>
                  <a:pt x="213" y="160"/>
                  <a:pt x="220" y="160"/>
                </a:cubicBezTo>
                <a:cubicBezTo>
                  <a:pt x="227" y="160"/>
                  <a:pt x="232" y="165"/>
                  <a:pt x="232" y="172"/>
                </a:cubicBezTo>
                <a:cubicBezTo>
                  <a:pt x="232" y="220"/>
                  <a:pt x="232" y="220"/>
                  <a:pt x="232" y="220"/>
                </a:cubicBezTo>
                <a:cubicBezTo>
                  <a:pt x="232" y="227"/>
                  <a:pt x="227" y="232"/>
                  <a:pt x="220" y="232"/>
                </a:cubicBezTo>
                <a:moveTo>
                  <a:pt x="220" y="72"/>
                </a:moveTo>
                <a:cubicBezTo>
                  <a:pt x="213" y="72"/>
                  <a:pt x="208" y="67"/>
                  <a:pt x="208" y="60"/>
                </a:cubicBezTo>
                <a:cubicBezTo>
                  <a:pt x="208" y="41"/>
                  <a:pt x="208" y="41"/>
                  <a:pt x="208" y="41"/>
                </a:cubicBezTo>
                <a:cubicBezTo>
                  <a:pt x="148" y="101"/>
                  <a:pt x="148" y="101"/>
                  <a:pt x="148" y="101"/>
                </a:cubicBezTo>
                <a:cubicBezTo>
                  <a:pt x="148" y="101"/>
                  <a:pt x="148" y="101"/>
                  <a:pt x="148" y="101"/>
                </a:cubicBezTo>
                <a:cubicBezTo>
                  <a:pt x="146" y="103"/>
                  <a:pt x="143" y="104"/>
                  <a:pt x="140" y="104"/>
                </a:cubicBezTo>
                <a:cubicBezTo>
                  <a:pt x="133" y="104"/>
                  <a:pt x="128" y="99"/>
                  <a:pt x="128" y="92"/>
                </a:cubicBezTo>
                <a:cubicBezTo>
                  <a:pt x="128" y="89"/>
                  <a:pt x="129" y="86"/>
                  <a:pt x="131" y="84"/>
                </a:cubicBezTo>
                <a:cubicBezTo>
                  <a:pt x="131" y="84"/>
                  <a:pt x="131" y="84"/>
                  <a:pt x="131" y="84"/>
                </a:cubicBezTo>
                <a:cubicBezTo>
                  <a:pt x="191" y="24"/>
                  <a:pt x="191" y="24"/>
                  <a:pt x="191" y="24"/>
                </a:cubicBezTo>
                <a:cubicBezTo>
                  <a:pt x="172" y="24"/>
                  <a:pt x="172" y="24"/>
                  <a:pt x="172" y="24"/>
                </a:cubicBezTo>
                <a:cubicBezTo>
                  <a:pt x="165" y="24"/>
                  <a:pt x="160" y="19"/>
                  <a:pt x="160" y="12"/>
                </a:cubicBezTo>
                <a:cubicBezTo>
                  <a:pt x="160" y="5"/>
                  <a:pt x="165" y="0"/>
                  <a:pt x="172" y="0"/>
                </a:cubicBezTo>
                <a:cubicBezTo>
                  <a:pt x="220" y="0"/>
                  <a:pt x="220" y="0"/>
                  <a:pt x="220" y="0"/>
                </a:cubicBezTo>
                <a:cubicBezTo>
                  <a:pt x="227" y="0"/>
                  <a:pt x="232" y="5"/>
                  <a:pt x="232" y="12"/>
                </a:cubicBezTo>
                <a:cubicBezTo>
                  <a:pt x="232" y="60"/>
                  <a:pt x="232" y="60"/>
                  <a:pt x="232" y="60"/>
                </a:cubicBezTo>
                <a:cubicBezTo>
                  <a:pt x="232" y="67"/>
                  <a:pt x="227" y="72"/>
                  <a:pt x="220" y="72"/>
                </a:cubicBezTo>
                <a:moveTo>
                  <a:pt x="101" y="148"/>
                </a:moveTo>
                <a:cubicBezTo>
                  <a:pt x="41" y="208"/>
                  <a:pt x="41" y="208"/>
                  <a:pt x="41" y="208"/>
                </a:cubicBezTo>
                <a:cubicBezTo>
                  <a:pt x="60" y="208"/>
                  <a:pt x="60" y="208"/>
                  <a:pt x="60" y="208"/>
                </a:cubicBezTo>
                <a:cubicBezTo>
                  <a:pt x="67" y="208"/>
                  <a:pt x="72" y="213"/>
                  <a:pt x="72" y="220"/>
                </a:cubicBezTo>
                <a:cubicBezTo>
                  <a:pt x="72" y="227"/>
                  <a:pt x="67" y="232"/>
                  <a:pt x="60" y="232"/>
                </a:cubicBezTo>
                <a:cubicBezTo>
                  <a:pt x="12" y="232"/>
                  <a:pt x="12" y="232"/>
                  <a:pt x="12" y="232"/>
                </a:cubicBezTo>
                <a:cubicBezTo>
                  <a:pt x="5" y="232"/>
                  <a:pt x="0" y="227"/>
                  <a:pt x="0" y="220"/>
                </a:cubicBezTo>
                <a:cubicBezTo>
                  <a:pt x="0" y="172"/>
                  <a:pt x="0" y="172"/>
                  <a:pt x="0" y="172"/>
                </a:cubicBezTo>
                <a:cubicBezTo>
                  <a:pt x="0" y="165"/>
                  <a:pt x="5" y="160"/>
                  <a:pt x="12" y="160"/>
                </a:cubicBezTo>
                <a:cubicBezTo>
                  <a:pt x="19" y="160"/>
                  <a:pt x="24" y="165"/>
                  <a:pt x="24" y="172"/>
                </a:cubicBezTo>
                <a:cubicBezTo>
                  <a:pt x="24" y="191"/>
                  <a:pt x="24" y="191"/>
                  <a:pt x="24" y="191"/>
                </a:cubicBezTo>
                <a:cubicBezTo>
                  <a:pt x="84" y="131"/>
                  <a:pt x="84" y="131"/>
                  <a:pt x="84" y="131"/>
                </a:cubicBezTo>
                <a:cubicBezTo>
                  <a:pt x="84" y="131"/>
                  <a:pt x="84" y="131"/>
                  <a:pt x="84" y="131"/>
                </a:cubicBezTo>
                <a:cubicBezTo>
                  <a:pt x="86" y="129"/>
                  <a:pt x="89" y="128"/>
                  <a:pt x="92" y="128"/>
                </a:cubicBezTo>
                <a:cubicBezTo>
                  <a:pt x="99" y="128"/>
                  <a:pt x="104" y="133"/>
                  <a:pt x="104" y="140"/>
                </a:cubicBezTo>
                <a:cubicBezTo>
                  <a:pt x="104" y="143"/>
                  <a:pt x="103" y="146"/>
                  <a:pt x="101" y="148"/>
                </a:cubicBezTo>
                <a:close/>
                <a:moveTo>
                  <a:pt x="92" y="104"/>
                </a:moveTo>
                <a:cubicBezTo>
                  <a:pt x="89" y="104"/>
                  <a:pt x="86" y="103"/>
                  <a:pt x="84" y="101"/>
                </a:cubicBezTo>
                <a:cubicBezTo>
                  <a:pt x="84" y="101"/>
                  <a:pt x="84" y="101"/>
                  <a:pt x="84" y="101"/>
                </a:cubicBezTo>
                <a:cubicBezTo>
                  <a:pt x="24" y="41"/>
                  <a:pt x="24" y="41"/>
                  <a:pt x="24" y="41"/>
                </a:cubicBezTo>
                <a:cubicBezTo>
                  <a:pt x="24" y="60"/>
                  <a:pt x="24" y="60"/>
                  <a:pt x="24" y="60"/>
                </a:cubicBezTo>
                <a:cubicBezTo>
                  <a:pt x="24" y="67"/>
                  <a:pt x="19" y="72"/>
                  <a:pt x="12" y="72"/>
                </a:cubicBezTo>
                <a:cubicBezTo>
                  <a:pt x="5" y="72"/>
                  <a:pt x="0" y="67"/>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cubicBezTo>
                  <a:pt x="41" y="24"/>
                  <a:pt x="41" y="24"/>
                  <a:pt x="41" y="24"/>
                </a:cubicBezTo>
                <a:cubicBezTo>
                  <a:pt x="101" y="84"/>
                  <a:pt x="101" y="84"/>
                  <a:pt x="101" y="84"/>
                </a:cubicBezTo>
                <a:cubicBezTo>
                  <a:pt x="101" y="84"/>
                  <a:pt x="101" y="84"/>
                  <a:pt x="101" y="84"/>
                </a:cubicBezTo>
                <a:cubicBezTo>
                  <a:pt x="103" y="86"/>
                  <a:pt x="104" y="89"/>
                  <a:pt x="104" y="92"/>
                </a:cubicBezTo>
                <a:cubicBezTo>
                  <a:pt x="104" y="99"/>
                  <a:pt x="99" y="104"/>
                  <a:pt x="92" y="104"/>
                </a:cubicBezTo>
              </a:path>
            </a:pathLst>
          </a:custGeom>
          <a:solidFill>
            <a:schemeClr val="bg1"/>
          </a:solidFill>
          <a:ln>
            <a:noFill/>
          </a:ln>
        </p:spPr>
        <p:txBody>
          <a:bodyPr/>
          <a:lstStyle/>
          <a:p>
            <a:endParaRPr lang="en-US" dirty="0">
              <a:latin typeface="Roboto" panose="02000000000000000000" pitchFamily="2" charset="0"/>
            </a:endParaRPr>
          </a:p>
        </p:txBody>
      </p:sp>
      <p:cxnSp>
        <p:nvCxnSpPr>
          <p:cNvPr id="42" name="Straight Connector 41">
            <a:extLst>
              <a:ext uri="{FF2B5EF4-FFF2-40B4-BE49-F238E27FC236}">
                <a16:creationId xmlns:a16="http://schemas.microsoft.com/office/drawing/2014/main" id="{B704C6C3-EA55-471F-A67E-FAE2AEA0638A}"/>
              </a:ext>
            </a:extLst>
          </p:cNvPr>
          <p:cNvCxnSpPr>
            <a:cxnSpLocks/>
          </p:cNvCxnSpPr>
          <p:nvPr/>
        </p:nvCxnSpPr>
        <p:spPr>
          <a:xfrm>
            <a:off x="4638390" y="2375224"/>
            <a:ext cx="479072" cy="0"/>
          </a:xfrm>
          <a:prstGeom prst="line">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27912FE5-19A5-4478-BE3D-264C22480644}"/>
              </a:ext>
            </a:extLst>
          </p:cNvPr>
          <p:cNvSpPr txBox="1"/>
          <p:nvPr/>
        </p:nvSpPr>
        <p:spPr>
          <a:xfrm>
            <a:off x="5560174" y="3947150"/>
            <a:ext cx="1071652" cy="461665"/>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Guiding</a:t>
            </a:r>
          </a:p>
          <a:p>
            <a:pPr algn="ctr"/>
            <a:r>
              <a:rPr lang="en-US" sz="1200">
                <a:solidFill>
                  <a:schemeClr val="tx1">
                    <a:lumMod val="85000"/>
                    <a:lumOff val="15000"/>
                  </a:schemeClr>
                </a:solidFill>
                <a:latin typeface="Inter" panose="020B0502030000000004" pitchFamily="34" charset="0"/>
                <a:ea typeface="Inter" panose="020B0502030000000004" pitchFamily="34" charset="0"/>
              </a:rPr>
              <a:t>Principles</a:t>
            </a:r>
          </a:p>
        </p:txBody>
      </p:sp>
    </p:spTree>
    <p:extLst>
      <p:ext uri="{BB962C8B-B14F-4D97-AF65-F5344CB8AC3E}">
        <p14:creationId xmlns:p14="http://schemas.microsoft.com/office/powerpoint/2010/main" val="31847293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A3BDA95-4781-4E04-8D3C-7BF01F09FCD7}"/>
              </a:ext>
            </a:extLst>
          </p:cNvPr>
          <p:cNvSpPr/>
          <p:nvPr/>
        </p:nvSpPr>
        <p:spPr>
          <a:xfrm>
            <a:off x="1601724" y="1600200"/>
            <a:ext cx="8988552" cy="365760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 name="TextBox 1">
            <a:extLst>
              <a:ext uri="{FF2B5EF4-FFF2-40B4-BE49-F238E27FC236}">
                <a16:creationId xmlns:a16="http://schemas.microsoft.com/office/drawing/2014/main" id="{417D02CA-91A4-4C83-9035-C55D5D73BE92}"/>
              </a:ext>
            </a:extLst>
          </p:cNvPr>
          <p:cNvSpPr txBox="1"/>
          <p:nvPr/>
        </p:nvSpPr>
        <p:spPr>
          <a:xfrm>
            <a:off x="2724151" y="2589175"/>
            <a:ext cx="6743698" cy="877163"/>
          </a:xfrm>
          <a:prstGeom prst="rect">
            <a:avLst/>
          </a:prstGeom>
          <a:noFill/>
        </p:spPr>
        <p:txBody>
          <a:bodyPr wrap="square" rtlCol="0">
            <a:spAutoFit/>
          </a:bodyPr>
          <a:lstStyle/>
          <a:p>
            <a:pPr algn="ctr">
              <a:lnSpc>
                <a:spcPct val="150000"/>
              </a:lnSpc>
            </a:pPr>
            <a:r>
              <a:rPr lang="en-US">
                <a:solidFill>
                  <a:schemeClr val="bg1"/>
                </a:solidFill>
                <a:latin typeface="Roboto" panose="02000000000000000000" pitchFamily="2" charset="0"/>
                <a:ea typeface="Roboto" panose="02000000000000000000" pitchFamily="2" charset="0"/>
                <a:cs typeface="Roboto" panose="02000000000000000000" pitchFamily="2" charset="0"/>
              </a:rPr>
              <a:t>“This is a quote. Words full of wisdom that someone important said and can make the reader get inspired.”</a:t>
            </a:r>
          </a:p>
        </p:txBody>
      </p:sp>
      <p:sp>
        <p:nvSpPr>
          <p:cNvPr id="3" name="TextBox 2">
            <a:extLst>
              <a:ext uri="{FF2B5EF4-FFF2-40B4-BE49-F238E27FC236}">
                <a16:creationId xmlns:a16="http://schemas.microsoft.com/office/drawing/2014/main" id="{42FA881A-694C-484A-B268-B031F18926AB}"/>
              </a:ext>
            </a:extLst>
          </p:cNvPr>
          <p:cNvSpPr txBox="1"/>
          <p:nvPr/>
        </p:nvSpPr>
        <p:spPr>
          <a:xfrm>
            <a:off x="5321644" y="4022605"/>
            <a:ext cx="1548712"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—SOMEONE FAMOUS</a:t>
            </a:r>
          </a:p>
        </p:txBody>
      </p:sp>
      <p:cxnSp>
        <p:nvCxnSpPr>
          <p:cNvPr id="5" name="Straight Connector 4">
            <a:extLst>
              <a:ext uri="{FF2B5EF4-FFF2-40B4-BE49-F238E27FC236}">
                <a16:creationId xmlns:a16="http://schemas.microsoft.com/office/drawing/2014/main" id="{2305E35C-8E20-45D0-AE25-7CEA7525B482}"/>
              </a:ext>
            </a:extLst>
          </p:cNvPr>
          <p:cNvCxnSpPr>
            <a:cxnSpLocks/>
          </p:cNvCxnSpPr>
          <p:nvPr/>
        </p:nvCxnSpPr>
        <p:spPr>
          <a:xfrm>
            <a:off x="5941220" y="3854591"/>
            <a:ext cx="309561"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625997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7D22A7E-E9A1-D640-9F5B-0BDFCA22DC14}"/>
              </a:ext>
            </a:extLst>
          </p:cNvPr>
          <p:cNvSpPr>
            <a:spLocks noGrp="1"/>
          </p:cNvSpPr>
          <p:nvPr>
            <p:ph type="pic" sz="quarter" idx="10"/>
          </p:nvPr>
        </p:nvSpPr>
        <p:spPr/>
        <p:txBody>
          <a:bodyPr/>
          <a:lstStyle/>
          <a:p>
            <a:endParaRPr lang="ro-RO"/>
          </a:p>
        </p:txBody>
      </p:sp>
      <p:sp>
        <p:nvSpPr>
          <p:cNvPr id="3" name="Rectangle 2">
            <a:extLst>
              <a:ext uri="{FF2B5EF4-FFF2-40B4-BE49-F238E27FC236}">
                <a16:creationId xmlns:a16="http://schemas.microsoft.com/office/drawing/2014/main" id="{74FCCD66-74AC-4EB6-9CD2-F0F47C553165}"/>
              </a:ext>
            </a:extLst>
          </p:cNvPr>
          <p:cNvSpPr/>
          <p:nvPr/>
        </p:nvSpPr>
        <p:spPr>
          <a:xfrm>
            <a:off x="1601724" y="1600200"/>
            <a:ext cx="8988552" cy="365760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TextBox 3">
            <a:extLst>
              <a:ext uri="{FF2B5EF4-FFF2-40B4-BE49-F238E27FC236}">
                <a16:creationId xmlns:a16="http://schemas.microsoft.com/office/drawing/2014/main" id="{45700A6E-3CFE-46A0-A877-65AB481804AC}"/>
              </a:ext>
            </a:extLst>
          </p:cNvPr>
          <p:cNvSpPr txBox="1"/>
          <p:nvPr/>
        </p:nvSpPr>
        <p:spPr>
          <a:xfrm>
            <a:off x="2724151" y="2589175"/>
            <a:ext cx="6743698" cy="877163"/>
          </a:xfrm>
          <a:prstGeom prst="rect">
            <a:avLst/>
          </a:prstGeom>
          <a:noFill/>
        </p:spPr>
        <p:txBody>
          <a:bodyPr wrap="square" rtlCol="0">
            <a:spAutoFit/>
          </a:bodyPr>
          <a:lstStyle/>
          <a:p>
            <a:pPr algn="ctr">
              <a:lnSpc>
                <a:spcPct val="150000"/>
              </a:lnSpc>
            </a:pPr>
            <a:r>
              <a:rPr lang="en-US">
                <a:solidFill>
                  <a:schemeClr val="bg1"/>
                </a:solidFill>
                <a:latin typeface="Roboto" panose="02000000000000000000" pitchFamily="2" charset="0"/>
                <a:ea typeface="Roboto" panose="02000000000000000000" pitchFamily="2" charset="0"/>
                <a:cs typeface="Roboto" panose="02000000000000000000" pitchFamily="2" charset="0"/>
              </a:rPr>
              <a:t>“This is a quote. Words full of wisdom that someone important said and can make the reader get inspired.”</a:t>
            </a:r>
          </a:p>
        </p:txBody>
      </p:sp>
      <p:sp>
        <p:nvSpPr>
          <p:cNvPr id="5" name="TextBox 4">
            <a:extLst>
              <a:ext uri="{FF2B5EF4-FFF2-40B4-BE49-F238E27FC236}">
                <a16:creationId xmlns:a16="http://schemas.microsoft.com/office/drawing/2014/main" id="{3F4EC768-E60C-48F4-90AC-0E387026AABE}"/>
              </a:ext>
            </a:extLst>
          </p:cNvPr>
          <p:cNvSpPr txBox="1"/>
          <p:nvPr/>
        </p:nvSpPr>
        <p:spPr>
          <a:xfrm>
            <a:off x="5321644" y="4022605"/>
            <a:ext cx="1548712"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—SOMEONE FAMOUS</a:t>
            </a:r>
          </a:p>
        </p:txBody>
      </p:sp>
      <p:cxnSp>
        <p:nvCxnSpPr>
          <p:cNvPr id="6" name="Straight Connector 5">
            <a:extLst>
              <a:ext uri="{FF2B5EF4-FFF2-40B4-BE49-F238E27FC236}">
                <a16:creationId xmlns:a16="http://schemas.microsoft.com/office/drawing/2014/main" id="{841CADC5-4D6E-4C77-A7A3-DE2201623888}"/>
              </a:ext>
            </a:extLst>
          </p:cNvPr>
          <p:cNvCxnSpPr>
            <a:cxnSpLocks/>
          </p:cNvCxnSpPr>
          <p:nvPr/>
        </p:nvCxnSpPr>
        <p:spPr>
          <a:xfrm>
            <a:off x="5941220" y="3854591"/>
            <a:ext cx="30956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2715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D5A84EB-8ABC-4EF0-82E0-00930B66EF58}"/>
              </a:ext>
            </a:extLst>
          </p:cNvPr>
          <p:cNvSpPr txBox="1"/>
          <p:nvPr/>
        </p:nvSpPr>
        <p:spPr>
          <a:xfrm>
            <a:off x="1943100" y="523875"/>
            <a:ext cx="83058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Employee Hierarchy Diagram</a:t>
            </a:r>
          </a:p>
        </p:txBody>
      </p:sp>
      <p:sp>
        <p:nvSpPr>
          <p:cNvPr id="4" name="TextBox 3">
            <a:extLst>
              <a:ext uri="{FF2B5EF4-FFF2-40B4-BE49-F238E27FC236}">
                <a16:creationId xmlns:a16="http://schemas.microsoft.com/office/drawing/2014/main" id="{B25A4CF9-18E1-4816-B7C4-9DF63DCDC7B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Rounded Corners 5">
            <a:extLst>
              <a:ext uri="{FF2B5EF4-FFF2-40B4-BE49-F238E27FC236}">
                <a16:creationId xmlns:a16="http://schemas.microsoft.com/office/drawing/2014/main" id="{02BD4DC8-6E8B-44E5-91F4-99FE500725AB}"/>
              </a:ext>
            </a:extLst>
          </p:cNvPr>
          <p:cNvSpPr/>
          <p:nvPr/>
        </p:nvSpPr>
        <p:spPr>
          <a:xfrm>
            <a:off x="687324" y="2442549"/>
            <a:ext cx="1589151" cy="476250"/>
          </a:xfrm>
          <a:prstGeom prst="roundRect">
            <a:avLst>
              <a:gd name="adj" fmla="val 182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BD3C727D-6574-4401-941B-4FCC9003D0EE}"/>
              </a:ext>
            </a:extLst>
          </p:cNvPr>
          <p:cNvSpPr/>
          <p:nvPr/>
        </p:nvSpPr>
        <p:spPr>
          <a:xfrm>
            <a:off x="687324" y="3042624"/>
            <a:ext cx="1589151" cy="476250"/>
          </a:xfrm>
          <a:prstGeom prst="roundRect">
            <a:avLst>
              <a:gd name="adj" fmla="val 182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D5B7F682-469C-4A96-8EC5-EDF3A93EA5BC}"/>
              </a:ext>
            </a:extLst>
          </p:cNvPr>
          <p:cNvSpPr/>
          <p:nvPr/>
        </p:nvSpPr>
        <p:spPr>
          <a:xfrm>
            <a:off x="687324" y="3642699"/>
            <a:ext cx="1589151" cy="476250"/>
          </a:xfrm>
          <a:prstGeom prst="roundRect">
            <a:avLst>
              <a:gd name="adj" fmla="val 182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61FF741A-B8FF-4D8D-AD58-8CB5C49B8F5A}"/>
              </a:ext>
            </a:extLst>
          </p:cNvPr>
          <p:cNvSpPr/>
          <p:nvPr/>
        </p:nvSpPr>
        <p:spPr>
          <a:xfrm>
            <a:off x="687324" y="5095875"/>
            <a:ext cx="1589151" cy="476250"/>
          </a:xfrm>
          <a:prstGeom prst="roundRect">
            <a:avLst>
              <a:gd name="adj" fmla="val 182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Rounded Corners 10">
            <a:extLst>
              <a:ext uri="{FF2B5EF4-FFF2-40B4-BE49-F238E27FC236}">
                <a16:creationId xmlns:a16="http://schemas.microsoft.com/office/drawing/2014/main" id="{7BEDE032-8563-482D-8D92-1FE247AE8990}"/>
              </a:ext>
            </a:extLst>
          </p:cNvPr>
          <p:cNvSpPr/>
          <p:nvPr/>
        </p:nvSpPr>
        <p:spPr>
          <a:xfrm>
            <a:off x="687324" y="5695950"/>
            <a:ext cx="1589151" cy="476250"/>
          </a:xfrm>
          <a:prstGeom prst="roundRect">
            <a:avLst>
              <a:gd name="adj" fmla="val 182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Rounded Corners 11">
            <a:extLst>
              <a:ext uri="{FF2B5EF4-FFF2-40B4-BE49-F238E27FC236}">
                <a16:creationId xmlns:a16="http://schemas.microsoft.com/office/drawing/2014/main" id="{9BD3AC58-93B2-4519-9508-7D6DB13A4D65}"/>
              </a:ext>
            </a:extLst>
          </p:cNvPr>
          <p:cNvSpPr/>
          <p:nvPr/>
        </p:nvSpPr>
        <p:spPr>
          <a:xfrm>
            <a:off x="2994374" y="3042624"/>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Rounded Corners 12">
            <a:extLst>
              <a:ext uri="{FF2B5EF4-FFF2-40B4-BE49-F238E27FC236}">
                <a16:creationId xmlns:a16="http://schemas.microsoft.com/office/drawing/2014/main" id="{DB88FB86-98FC-4C4E-A5AE-C555DF71E46E}"/>
              </a:ext>
            </a:extLst>
          </p:cNvPr>
          <p:cNvSpPr/>
          <p:nvPr/>
        </p:nvSpPr>
        <p:spPr>
          <a:xfrm>
            <a:off x="2994374" y="5395913"/>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Rounded Corners 13">
            <a:extLst>
              <a:ext uri="{FF2B5EF4-FFF2-40B4-BE49-F238E27FC236}">
                <a16:creationId xmlns:a16="http://schemas.microsoft.com/office/drawing/2014/main" id="{F7512BC7-B44E-4E2C-B125-8A92B1FBE3F7}"/>
              </a:ext>
            </a:extLst>
          </p:cNvPr>
          <p:cNvSpPr/>
          <p:nvPr/>
        </p:nvSpPr>
        <p:spPr>
          <a:xfrm>
            <a:off x="5301425" y="4069249"/>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Rounded Corners 14">
            <a:extLst>
              <a:ext uri="{FF2B5EF4-FFF2-40B4-BE49-F238E27FC236}">
                <a16:creationId xmlns:a16="http://schemas.microsoft.com/office/drawing/2014/main" id="{FA8423EB-A6CE-40E4-A77C-E6B8447EEEA7}"/>
              </a:ext>
            </a:extLst>
          </p:cNvPr>
          <p:cNvSpPr/>
          <p:nvPr/>
        </p:nvSpPr>
        <p:spPr>
          <a:xfrm>
            <a:off x="9915525" y="5171885"/>
            <a:ext cx="1589151" cy="476250"/>
          </a:xfrm>
          <a:prstGeom prst="roundRect">
            <a:avLst>
              <a:gd name="adj" fmla="val 182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Rounded Corners 15">
            <a:extLst>
              <a:ext uri="{FF2B5EF4-FFF2-40B4-BE49-F238E27FC236}">
                <a16:creationId xmlns:a16="http://schemas.microsoft.com/office/drawing/2014/main" id="{CE454431-9AF9-4C07-AAB8-5F224FA57212}"/>
              </a:ext>
            </a:extLst>
          </p:cNvPr>
          <p:cNvSpPr/>
          <p:nvPr/>
        </p:nvSpPr>
        <p:spPr>
          <a:xfrm>
            <a:off x="9915525" y="5695950"/>
            <a:ext cx="1589151" cy="476250"/>
          </a:xfrm>
          <a:prstGeom prst="roundRect">
            <a:avLst>
              <a:gd name="adj" fmla="val 182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Rounded Corners 16">
            <a:extLst>
              <a:ext uri="{FF2B5EF4-FFF2-40B4-BE49-F238E27FC236}">
                <a16:creationId xmlns:a16="http://schemas.microsoft.com/office/drawing/2014/main" id="{AFDE5103-1CCF-4A98-88D5-37C9D1C59276}"/>
              </a:ext>
            </a:extLst>
          </p:cNvPr>
          <p:cNvSpPr/>
          <p:nvPr/>
        </p:nvSpPr>
        <p:spPr>
          <a:xfrm>
            <a:off x="9915525" y="4647819"/>
            <a:ext cx="1589151" cy="476250"/>
          </a:xfrm>
          <a:prstGeom prst="roundRect">
            <a:avLst>
              <a:gd name="adj" fmla="val 182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Rounded Corners 17">
            <a:extLst>
              <a:ext uri="{FF2B5EF4-FFF2-40B4-BE49-F238E27FC236}">
                <a16:creationId xmlns:a16="http://schemas.microsoft.com/office/drawing/2014/main" id="{9F435822-0099-4AAC-8F9E-72A6060D95D3}"/>
              </a:ext>
            </a:extLst>
          </p:cNvPr>
          <p:cNvSpPr/>
          <p:nvPr/>
        </p:nvSpPr>
        <p:spPr>
          <a:xfrm>
            <a:off x="9915525" y="4123753"/>
            <a:ext cx="1589151" cy="476250"/>
          </a:xfrm>
          <a:prstGeom prst="roundRect">
            <a:avLst>
              <a:gd name="adj" fmla="val 182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Rounded Corners 18">
            <a:extLst>
              <a:ext uri="{FF2B5EF4-FFF2-40B4-BE49-F238E27FC236}">
                <a16:creationId xmlns:a16="http://schemas.microsoft.com/office/drawing/2014/main" id="{0EDC89FE-AEC3-4A9E-A84E-75505DBA2378}"/>
              </a:ext>
            </a:extLst>
          </p:cNvPr>
          <p:cNvSpPr/>
          <p:nvPr/>
        </p:nvSpPr>
        <p:spPr>
          <a:xfrm>
            <a:off x="9915525" y="2442549"/>
            <a:ext cx="1589151" cy="476250"/>
          </a:xfrm>
          <a:prstGeom prst="roundRect">
            <a:avLst>
              <a:gd name="adj" fmla="val 182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Rounded Corners 19">
            <a:extLst>
              <a:ext uri="{FF2B5EF4-FFF2-40B4-BE49-F238E27FC236}">
                <a16:creationId xmlns:a16="http://schemas.microsoft.com/office/drawing/2014/main" id="{7C9F320C-E237-469E-B64D-4750AA76E2C6}"/>
              </a:ext>
            </a:extLst>
          </p:cNvPr>
          <p:cNvSpPr/>
          <p:nvPr/>
        </p:nvSpPr>
        <p:spPr>
          <a:xfrm>
            <a:off x="9915525" y="3042624"/>
            <a:ext cx="1589151" cy="476250"/>
          </a:xfrm>
          <a:prstGeom prst="roundRect">
            <a:avLst>
              <a:gd name="adj" fmla="val 182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Rectangle: Rounded Corners 20">
            <a:extLst>
              <a:ext uri="{FF2B5EF4-FFF2-40B4-BE49-F238E27FC236}">
                <a16:creationId xmlns:a16="http://schemas.microsoft.com/office/drawing/2014/main" id="{6927E8E1-D5DA-4ED6-8EA9-4E06CC403EDB}"/>
              </a:ext>
            </a:extLst>
          </p:cNvPr>
          <p:cNvSpPr/>
          <p:nvPr/>
        </p:nvSpPr>
        <p:spPr>
          <a:xfrm>
            <a:off x="7608475" y="2742586"/>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Rounded Corners 21">
            <a:extLst>
              <a:ext uri="{FF2B5EF4-FFF2-40B4-BE49-F238E27FC236}">
                <a16:creationId xmlns:a16="http://schemas.microsoft.com/office/drawing/2014/main" id="{719C09C7-3ED2-46A7-A694-222E93E563E1}"/>
              </a:ext>
            </a:extLst>
          </p:cNvPr>
          <p:cNvSpPr/>
          <p:nvPr/>
        </p:nvSpPr>
        <p:spPr>
          <a:xfrm>
            <a:off x="7608475" y="5395913"/>
            <a:ext cx="1589151" cy="476250"/>
          </a:xfrm>
          <a:prstGeom prst="roundRect">
            <a:avLst>
              <a:gd name="adj" fmla="val 18280"/>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44" name="Straight Connector 43">
            <a:extLst>
              <a:ext uri="{FF2B5EF4-FFF2-40B4-BE49-F238E27FC236}">
                <a16:creationId xmlns:a16="http://schemas.microsoft.com/office/drawing/2014/main" id="{43DF0ACA-B890-40C8-AA68-473C75EAEABF}"/>
              </a:ext>
            </a:extLst>
          </p:cNvPr>
          <p:cNvCxnSpPr>
            <a:stCxn id="21" idx="3"/>
            <a:endCxn id="19" idx="1"/>
          </p:cNvCxnSpPr>
          <p:nvPr/>
        </p:nvCxnSpPr>
        <p:spPr>
          <a:xfrm flipV="1">
            <a:off x="9197626" y="2680674"/>
            <a:ext cx="717899" cy="300037"/>
          </a:xfrm>
          <a:prstGeom prst="line">
            <a:avLst/>
          </a:prstGeom>
          <a:ln w="1270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E5935DC-52DB-4B99-9D8D-A8A8B67DDB3F}"/>
              </a:ext>
            </a:extLst>
          </p:cNvPr>
          <p:cNvCxnSpPr>
            <a:stCxn id="21" idx="3"/>
            <a:endCxn id="20" idx="1"/>
          </p:cNvCxnSpPr>
          <p:nvPr/>
        </p:nvCxnSpPr>
        <p:spPr>
          <a:xfrm>
            <a:off x="9197626" y="2980711"/>
            <a:ext cx="717899" cy="300038"/>
          </a:xfrm>
          <a:prstGeom prst="line">
            <a:avLst/>
          </a:prstGeom>
          <a:ln w="127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8EB975C-8F1D-418B-8C71-BA79865E5B1D}"/>
              </a:ext>
            </a:extLst>
          </p:cNvPr>
          <p:cNvCxnSpPr>
            <a:stCxn id="22" idx="3"/>
            <a:endCxn id="18" idx="1"/>
          </p:cNvCxnSpPr>
          <p:nvPr/>
        </p:nvCxnSpPr>
        <p:spPr>
          <a:xfrm flipV="1">
            <a:off x="9197626" y="4361878"/>
            <a:ext cx="717899" cy="1272160"/>
          </a:xfrm>
          <a:prstGeom prst="line">
            <a:avLst/>
          </a:prstGeom>
          <a:ln w="1270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E2B05B41-1EE4-495E-B52A-B1ECE9673F48}"/>
              </a:ext>
            </a:extLst>
          </p:cNvPr>
          <p:cNvCxnSpPr>
            <a:stCxn id="22" idx="3"/>
            <a:endCxn id="17" idx="1"/>
          </p:cNvCxnSpPr>
          <p:nvPr/>
        </p:nvCxnSpPr>
        <p:spPr>
          <a:xfrm flipV="1">
            <a:off x="9197626" y="4885944"/>
            <a:ext cx="717899" cy="748094"/>
          </a:xfrm>
          <a:prstGeom prst="line">
            <a:avLst/>
          </a:prstGeom>
          <a:ln w="127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66F6DF14-15DF-481E-9BA6-D33AF154CBB8}"/>
              </a:ext>
            </a:extLst>
          </p:cNvPr>
          <p:cNvCxnSpPr>
            <a:stCxn id="22" idx="3"/>
            <a:endCxn id="15" idx="1"/>
          </p:cNvCxnSpPr>
          <p:nvPr/>
        </p:nvCxnSpPr>
        <p:spPr>
          <a:xfrm flipV="1">
            <a:off x="9197626" y="5410010"/>
            <a:ext cx="717899" cy="224028"/>
          </a:xfrm>
          <a:prstGeom prst="line">
            <a:avLst/>
          </a:prstGeom>
          <a:ln w="1270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425040E-1F90-45CE-BB55-3D33DE02FE59}"/>
              </a:ext>
            </a:extLst>
          </p:cNvPr>
          <p:cNvCxnSpPr>
            <a:stCxn id="22" idx="3"/>
            <a:endCxn id="16" idx="1"/>
          </p:cNvCxnSpPr>
          <p:nvPr/>
        </p:nvCxnSpPr>
        <p:spPr>
          <a:xfrm>
            <a:off x="9197626" y="5634038"/>
            <a:ext cx="717899" cy="300037"/>
          </a:xfrm>
          <a:prstGeom prst="line">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05C881C-B6E9-468C-9AF6-6D98CEFD0334}"/>
              </a:ext>
            </a:extLst>
          </p:cNvPr>
          <p:cNvCxnSpPr>
            <a:stCxn id="12" idx="1"/>
            <a:endCxn id="6" idx="3"/>
          </p:cNvCxnSpPr>
          <p:nvPr/>
        </p:nvCxnSpPr>
        <p:spPr>
          <a:xfrm flipH="1" flipV="1">
            <a:off x="2276475" y="2680674"/>
            <a:ext cx="717899" cy="600075"/>
          </a:xfrm>
          <a:prstGeom prst="line">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67DBDD-0477-417A-8173-C4C13137F08B}"/>
              </a:ext>
            </a:extLst>
          </p:cNvPr>
          <p:cNvCxnSpPr>
            <a:stCxn id="12" idx="1"/>
            <a:endCxn id="8" idx="3"/>
          </p:cNvCxnSpPr>
          <p:nvPr/>
        </p:nvCxnSpPr>
        <p:spPr>
          <a:xfrm flipH="1">
            <a:off x="2276475" y="3280749"/>
            <a:ext cx="717899" cy="0"/>
          </a:xfrm>
          <a:prstGeom prst="line">
            <a:avLst/>
          </a:prstGeom>
          <a:ln w="1270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B90A0C5-AB63-4AFB-9253-480AB4EC4407}"/>
              </a:ext>
            </a:extLst>
          </p:cNvPr>
          <p:cNvCxnSpPr>
            <a:stCxn id="12" idx="1"/>
            <a:endCxn id="9" idx="3"/>
          </p:cNvCxnSpPr>
          <p:nvPr/>
        </p:nvCxnSpPr>
        <p:spPr>
          <a:xfrm flipH="1">
            <a:off x="2276475" y="3280749"/>
            <a:ext cx="717899" cy="600075"/>
          </a:xfrm>
          <a:prstGeom prst="line">
            <a:avLst/>
          </a:prstGeom>
          <a:ln w="127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564520C-EE4C-48DC-8EBA-C7776DAF1E76}"/>
              </a:ext>
            </a:extLst>
          </p:cNvPr>
          <p:cNvCxnSpPr>
            <a:stCxn id="13" idx="1"/>
            <a:endCxn id="10" idx="3"/>
          </p:cNvCxnSpPr>
          <p:nvPr/>
        </p:nvCxnSpPr>
        <p:spPr>
          <a:xfrm flipH="1" flipV="1">
            <a:off x="2276475" y="5334000"/>
            <a:ext cx="717899" cy="300038"/>
          </a:xfrm>
          <a:prstGeom prst="line">
            <a:avLst/>
          </a:prstGeom>
          <a:ln w="127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AAAAC71-C2C1-41EF-AF5A-50980680B780}"/>
              </a:ext>
            </a:extLst>
          </p:cNvPr>
          <p:cNvCxnSpPr>
            <a:stCxn id="13" idx="1"/>
            <a:endCxn id="11" idx="3"/>
          </p:cNvCxnSpPr>
          <p:nvPr/>
        </p:nvCxnSpPr>
        <p:spPr>
          <a:xfrm flipH="1">
            <a:off x="2276475" y="5634038"/>
            <a:ext cx="717899" cy="300037"/>
          </a:xfrm>
          <a:prstGeom prst="line">
            <a:avLst/>
          </a:prstGeom>
          <a:ln w="12700">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C9B005F-3D4C-4B1A-BBA7-769A431DE2AC}"/>
              </a:ext>
            </a:extLst>
          </p:cNvPr>
          <p:cNvCxnSpPr>
            <a:stCxn id="14" idx="1"/>
            <a:endCxn id="12" idx="3"/>
          </p:cNvCxnSpPr>
          <p:nvPr/>
        </p:nvCxnSpPr>
        <p:spPr>
          <a:xfrm flipH="1" flipV="1">
            <a:off x="4583525" y="3280749"/>
            <a:ext cx="717900" cy="1026625"/>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AFC20A2-C771-4494-A68F-AD9731C8299C}"/>
              </a:ext>
            </a:extLst>
          </p:cNvPr>
          <p:cNvCxnSpPr>
            <a:stCxn id="14" idx="1"/>
            <a:endCxn id="13" idx="3"/>
          </p:cNvCxnSpPr>
          <p:nvPr/>
        </p:nvCxnSpPr>
        <p:spPr>
          <a:xfrm flipH="1">
            <a:off x="4583525" y="4307374"/>
            <a:ext cx="717900" cy="1326664"/>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E4F6DE4-A2D8-4865-95D6-AAD466CD03FA}"/>
              </a:ext>
            </a:extLst>
          </p:cNvPr>
          <p:cNvCxnSpPr>
            <a:stCxn id="14" idx="3"/>
            <a:endCxn id="21" idx="1"/>
          </p:cNvCxnSpPr>
          <p:nvPr/>
        </p:nvCxnSpPr>
        <p:spPr>
          <a:xfrm flipV="1">
            <a:off x="6890576" y="2980711"/>
            <a:ext cx="717899" cy="1326663"/>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636EA24-F9B6-4FC3-905D-ACA3A9A58BE4}"/>
              </a:ext>
            </a:extLst>
          </p:cNvPr>
          <p:cNvCxnSpPr>
            <a:stCxn id="14" idx="3"/>
            <a:endCxn id="22" idx="1"/>
          </p:cNvCxnSpPr>
          <p:nvPr/>
        </p:nvCxnSpPr>
        <p:spPr>
          <a:xfrm>
            <a:off x="6890576" y="4307374"/>
            <a:ext cx="717899" cy="1326664"/>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2C1DC501-130D-4A1C-AB30-F216643BF97A}"/>
              </a:ext>
            </a:extLst>
          </p:cNvPr>
          <p:cNvSpPr txBox="1"/>
          <p:nvPr/>
        </p:nvSpPr>
        <p:spPr>
          <a:xfrm>
            <a:off x="897873" y="1993243"/>
            <a:ext cx="116805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Support/Ops</a:t>
            </a:r>
          </a:p>
        </p:txBody>
      </p:sp>
      <p:sp>
        <p:nvSpPr>
          <p:cNvPr id="57" name="TextBox 56">
            <a:extLst>
              <a:ext uri="{FF2B5EF4-FFF2-40B4-BE49-F238E27FC236}">
                <a16:creationId xmlns:a16="http://schemas.microsoft.com/office/drawing/2014/main" id="{642CAB07-326A-4E9C-9374-02007B4BDB4E}"/>
              </a:ext>
            </a:extLst>
          </p:cNvPr>
          <p:cNvSpPr txBox="1"/>
          <p:nvPr/>
        </p:nvSpPr>
        <p:spPr>
          <a:xfrm>
            <a:off x="811148" y="464216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Finance/Admin</a:t>
            </a:r>
          </a:p>
        </p:txBody>
      </p:sp>
      <p:sp>
        <p:nvSpPr>
          <p:cNvPr id="58" name="TextBox 57">
            <a:extLst>
              <a:ext uri="{FF2B5EF4-FFF2-40B4-BE49-F238E27FC236}">
                <a16:creationId xmlns:a16="http://schemas.microsoft.com/office/drawing/2014/main" id="{3688C6CA-C22D-4F56-BC3E-8F231CC8EFB1}"/>
              </a:ext>
            </a:extLst>
          </p:cNvPr>
          <p:cNvSpPr txBox="1"/>
          <p:nvPr/>
        </p:nvSpPr>
        <p:spPr>
          <a:xfrm>
            <a:off x="10126074" y="1993243"/>
            <a:ext cx="116805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Marketing</a:t>
            </a:r>
          </a:p>
        </p:txBody>
      </p:sp>
      <p:sp>
        <p:nvSpPr>
          <p:cNvPr id="59" name="TextBox 58">
            <a:extLst>
              <a:ext uri="{FF2B5EF4-FFF2-40B4-BE49-F238E27FC236}">
                <a16:creationId xmlns:a16="http://schemas.microsoft.com/office/drawing/2014/main" id="{03CDA011-5746-4527-BF64-0B29C99DB73F}"/>
              </a:ext>
            </a:extLst>
          </p:cNvPr>
          <p:cNvSpPr txBox="1"/>
          <p:nvPr/>
        </p:nvSpPr>
        <p:spPr>
          <a:xfrm>
            <a:off x="10126074" y="3694518"/>
            <a:ext cx="116805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Development</a:t>
            </a:r>
          </a:p>
        </p:txBody>
      </p:sp>
      <p:sp>
        <p:nvSpPr>
          <p:cNvPr id="60" name="TextBox 59">
            <a:extLst>
              <a:ext uri="{FF2B5EF4-FFF2-40B4-BE49-F238E27FC236}">
                <a16:creationId xmlns:a16="http://schemas.microsoft.com/office/drawing/2014/main" id="{DB4660F3-CEDB-40F0-B6B5-C71F2190D288}"/>
              </a:ext>
            </a:extLst>
          </p:cNvPr>
          <p:cNvSpPr txBox="1"/>
          <p:nvPr/>
        </p:nvSpPr>
        <p:spPr>
          <a:xfrm>
            <a:off x="897873" y="2547556"/>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1" name="TextBox 60">
            <a:extLst>
              <a:ext uri="{FF2B5EF4-FFF2-40B4-BE49-F238E27FC236}">
                <a16:creationId xmlns:a16="http://schemas.microsoft.com/office/drawing/2014/main" id="{21BF70DA-9CB7-49B9-B52B-E685A4D29A67}"/>
              </a:ext>
            </a:extLst>
          </p:cNvPr>
          <p:cNvSpPr txBox="1"/>
          <p:nvPr/>
        </p:nvSpPr>
        <p:spPr>
          <a:xfrm>
            <a:off x="3118198" y="3142250"/>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2" name="TextBox 61">
            <a:extLst>
              <a:ext uri="{FF2B5EF4-FFF2-40B4-BE49-F238E27FC236}">
                <a16:creationId xmlns:a16="http://schemas.microsoft.com/office/drawing/2014/main" id="{5A81CB9F-0F78-4C8B-89B2-28844586253E}"/>
              </a:ext>
            </a:extLst>
          </p:cNvPr>
          <p:cNvSpPr txBox="1"/>
          <p:nvPr/>
        </p:nvSpPr>
        <p:spPr>
          <a:xfrm>
            <a:off x="897873" y="3152001"/>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3" name="TextBox 62">
            <a:extLst>
              <a:ext uri="{FF2B5EF4-FFF2-40B4-BE49-F238E27FC236}">
                <a16:creationId xmlns:a16="http://schemas.microsoft.com/office/drawing/2014/main" id="{E62F3AEF-2579-41C6-9FD8-87404ADB1EEF}"/>
              </a:ext>
            </a:extLst>
          </p:cNvPr>
          <p:cNvSpPr txBox="1"/>
          <p:nvPr/>
        </p:nvSpPr>
        <p:spPr>
          <a:xfrm>
            <a:off x="897873" y="3742324"/>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4" name="TextBox 63">
            <a:extLst>
              <a:ext uri="{FF2B5EF4-FFF2-40B4-BE49-F238E27FC236}">
                <a16:creationId xmlns:a16="http://schemas.microsoft.com/office/drawing/2014/main" id="{122FD7C0-95A9-454C-BFE7-848460DA1067}"/>
              </a:ext>
            </a:extLst>
          </p:cNvPr>
          <p:cNvSpPr txBox="1"/>
          <p:nvPr/>
        </p:nvSpPr>
        <p:spPr>
          <a:xfrm>
            <a:off x="897873" y="5195500"/>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5" name="TextBox 64">
            <a:extLst>
              <a:ext uri="{FF2B5EF4-FFF2-40B4-BE49-F238E27FC236}">
                <a16:creationId xmlns:a16="http://schemas.microsoft.com/office/drawing/2014/main" id="{19621F6E-C162-4B79-967D-10732FC3E6FD}"/>
              </a:ext>
            </a:extLst>
          </p:cNvPr>
          <p:cNvSpPr txBox="1"/>
          <p:nvPr/>
        </p:nvSpPr>
        <p:spPr>
          <a:xfrm>
            <a:off x="897873" y="5795575"/>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6" name="TextBox 65">
            <a:extLst>
              <a:ext uri="{FF2B5EF4-FFF2-40B4-BE49-F238E27FC236}">
                <a16:creationId xmlns:a16="http://schemas.microsoft.com/office/drawing/2014/main" id="{785E1528-694A-4D9A-AB5B-E543B74B654F}"/>
              </a:ext>
            </a:extLst>
          </p:cNvPr>
          <p:cNvSpPr txBox="1"/>
          <p:nvPr/>
        </p:nvSpPr>
        <p:spPr>
          <a:xfrm>
            <a:off x="10126074" y="2542175"/>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7" name="TextBox 66">
            <a:extLst>
              <a:ext uri="{FF2B5EF4-FFF2-40B4-BE49-F238E27FC236}">
                <a16:creationId xmlns:a16="http://schemas.microsoft.com/office/drawing/2014/main" id="{61B7119B-418A-4491-91FA-4CBDEBA9027B}"/>
              </a:ext>
            </a:extLst>
          </p:cNvPr>
          <p:cNvSpPr txBox="1"/>
          <p:nvPr/>
        </p:nvSpPr>
        <p:spPr>
          <a:xfrm>
            <a:off x="10126074" y="3142250"/>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8" name="TextBox 67">
            <a:extLst>
              <a:ext uri="{FF2B5EF4-FFF2-40B4-BE49-F238E27FC236}">
                <a16:creationId xmlns:a16="http://schemas.microsoft.com/office/drawing/2014/main" id="{F41A402B-E9C6-486C-9D17-8919111B3CAB}"/>
              </a:ext>
            </a:extLst>
          </p:cNvPr>
          <p:cNvSpPr txBox="1"/>
          <p:nvPr/>
        </p:nvSpPr>
        <p:spPr>
          <a:xfrm>
            <a:off x="10126074" y="4223378"/>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69" name="TextBox 68">
            <a:extLst>
              <a:ext uri="{FF2B5EF4-FFF2-40B4-BE49-F238E27FC236}">
                <a16:creationId xmlns:a16="http://schemas.microsoft.com/office/drawing/2014/main" id="{8EA83350-C3C8-41FB-899B-B0CAC2550077}"/>
              </a:ext>
            </a:extLst>
          </p:cNvPr>
          <p:cNvSpPr txBox="1"/>
          <p:nvPr/>
        </p:nvSpPr>
        <p:spPr>
          <a:xfrm>
            <a:off x="10126074" y="4747444"/>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70" name="TextBox 69">
            <a:extLst>
              <a:ext uri="{FF2B5EF4-FFF2-40B4-BE49-F238E27FC236}">
                <a16:creationId xmlns:a16="http://schemas.microsoft.com/office/drawing/2014/main" id="{A828CD98-514E-4650-9B62-066F5208CC1F}"/>
              </a:ext>
            </a:extLst>
          </p:cNvPr>
          <p:cNvSpPr txBox="1"/>
          <p:nvPr/>
        </p:nvSpPr>
        <p:spPr>
          <a:xfrm>
            <a:off x="10126074" y="5271510"/>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71" name="TextBox 70">
            <a:extLst>
              <a:ext uri="{FF2B5EF4-FFF2-40B4-BE49-F238E27FC236}">
                <a16:creationId xmlns:a16="http://schemas.microsoft.com/office/drawing/2014/main" id="{00E77406-500B-4335-B8CC-D731CAE546AE}"/>
              </a:ext>
            </a:extLst>
          </p:cNvPr>
          <p:cNvSpPr txBox="1"/>
          <p:nvPr/>
        </p:nvSpPr>
        <p:spPr>
          <a:xfrm>
            <a:off x="10126074" y="5795576"/>
            <a:ext cx="1168052" cy="276999"/>
          </a:xfrm>
          <a:prstGeom prst="rect">
            <a:avLst/>
          </a:prstGeom>
          <a:noFill/>
        </p:spPr>
        <p:txBody>
          <a:bodyPr wrap="square" rtlCol="0">
            <a:spAutoFit/>
          </a:bodyPr>
          <a:lstStyle/>
          <a:p>
            <a:pPr algn="ctr"/>
            <a:r>
              <a:rPr lang="en-US" sz="1200">
                <a:solidFill>
                  <a:schemeClr val="bg1"/>
                </a:solidFill>
                <a:latin typeface="Inter" panose="020B0502030000000004" pitchFamily="34" charset="0"/>
                <a:ea typeface="Inter" panose="020B0502030000000004" pitchFamily="34" charset="0"/>
              </a:rPr>
              <a:t>Insert text</a:t>
            </a:r>
          </a:p>
        </p:txBody>
      </p:sp>
      <p:sp>
        <p:nvSpPr>
          <p:cNvPr id="72" name="TextBox 71">
            <a:extLst>
              <a:ext uri="{FF2B5EF4-FFF2-40B4-BE49-F238E27FC236}">
                <a16:creationId xmlns:a16="http://schemas.microsoft.com/office/drawing/2014/main" id="{3E1B8677-D87C-4442-BC6C-42FC41228824}"/>
              </a:ext>
            </a:extLst>
          </p:cNvPr>
          <p:cNvSpPr txBox="1"/>
          <p:nvPr/>
        </p:nvSpPr>
        <p:spPr>
          <a:xfrm>
            <a:off x="3118198" y="549553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73" name="TextBox 72">
            <a:extLst>
              <a:ext uri="{FF2B5EF4-FFF2-40B4-BE49-F238E27FC236}">
                <a16:creationId xmlns:a16="http://schemas.microsoft.com/office/drawing/2014/main" id="{79AD60A4-4B4A-4F5E-B634-E5CA273F30FC}"/>
              </a:ext>
            </a:extLst>
          </p:cNvPr>
          <p:cNvSpPr txBox="1"/>
          <p:nvPr/>
        </p:nvSpPr>
        <p:spPr>
          <a:xfrm>
            <a:off x="5425249" y="416887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74" name="TextBox 73">
            <a:extLst>
              <a:ext uri="{FF2B5EF4-FFF2-40B4-BE49-F238E27FC236}">
                <a16:creationId xmlns:a16="http://schemas.microsoft.com/office/drawing/2014/main" id="{6ACB3A7F-80F7-4B91-8A6E-9C4DA4D8CCBC}"/>
              </a:ext>
            </a:extLst>
          </p:cNvPr>
          <p:cNvSpPr txBox="1"/>
          <p:nvPr/>
        </p:nvSpPr>
        <p:spPr>
          <a:xfrm>
            <a:off x="7732299" y="284221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75" name="TextBox 74">
            <a:extLst>
              <a:ext uri="{FF2B5EF4-FFF2-40B4-BE49-F238E27FC236}">
                <a16:creationId xmlns:a16="http://schemas.microsoft.com/office/drawing/2014/main" id="{25AC2ECE-7F88-437C-B565-9DFFCF4C9CDC}"/>
              </a:ext>
            </a:extLst>
          </p:cNvPr>
          <p:cNvSpPr txBox="1"/>
          <p:nvPr/>
        </p:nvSpPr>
        <p:spPr>
          <a:xfrm>
            <a:off x="7732299" y="549553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7" name="Freeform: Shape 86">
            <a:extLst>
              <a:ext uri="{FF2B5EF4-FFF2-40B4-BE49-F238E27FC236}">
                <a16:creationId xmlns:a16="http://schemas.microsoft.com/office/drawing/2014/main" id="{335691CF-A5D5-4EFF-8297-0D30566AECD6}"/>
              </a:ext>
            </a:extLst>
          </p:cNvPr>
          <p:cNvSpPr/>
          <p:nvPr/>
        </p:nvSpPr>
        <p:spPr>
          <a:xfrm>
            <a:off x="5806539" y="2307250"/>
            <a:ext cx="578922" cy="609698"/>
          </a:xfrm>
          <a:custGeom>
            <a:avLst/>
            <a:gdLst>
              <a:gd name="connsiteX0" fmla="*/ 290727 w 578922"/>
              <a:gd name="connsiteY0" fmla="*/ 0 h 609698"/>
              <a:gd name="connsiteX1" fmla="*/ 407346 w 578922"/>
              <a:gd name="connsiteY1" fmla="*/ 95610 h 609698"/>
              <a:gd name="connsiteX2" fmla="*/ 402045 w 578922"/>
              <a:gd name="connsiteY2" fmla="*/ 159350 h 609698"/>
              <a:gd name="connsiteX3" fmla="*/ 423248 w 578922"/>
              <a:gd name="connsiteY3" fmla="*/ 201844 h 609698"/>
              <a:gd name="connsiteX4" fmla="*/ 391443 w 578922"/>
              <a:gd name="connsiteY4" fmla="*/ 239025 h 609698"/>
              <a:gd name="connsiteX5" fmla="*/ 364939 w 578922"/>
              <a:gd name="connsiteY5" fmla="*/ 308077 h 609698"/>
              <a:gd name="connsiteX6" fmla="*/ 364939 w 578922"/>
              <a:gd name="connsiteY6" fmla="*/ 366506 h 609698"/>
              <a:gd name="connsiteX7" fmla="*/ 439151 w 578922"/>
              <a:gd name="connsiteY7" fmla="*/ 398376 h 609698"/>
              <a:gd name="connsiteX8" fmla="*/ 576974 w 578922"/>
              <a:gd name="connsiteY8" fmla="*/ 472739 h 609698"/>
              <a:gd name="connsiteX9" fmla="*/ 578922 w 578922"/>
              <a:gd name="connsiteY9" fmla="*/ 477496 h 609698"/>
              <a:gd name="connsiteX10" fmla="*/ 564219 w 578922"/>
              <a:gd name="connsiteY10" fmla="*/ 495316 h 609698"/>
              <a:gd name="connsiteX11" fmla="*/ 288076 w 578922"/>
              <a:gd name="connsiteY11" fmla="*/ 609698 h 609698"/>
              <a:gd name="connsiteX12" fmla="*/ 11933 w 578922"/>
              <a:gd name="connsiteY12" fmla="*/ 495316 h 609698"/>
              <a:gd name="connsiteX13" fmla="*/ 0 w 578922"/>
              <a:gd name="connsiteY13" fmla="*/ 480853 h 609698"/>
              <a:gd name="connsiteX14" fmla="*/ 4480 w 578922"/>
              <a:gd name="connsiteY14" fmla="*/ 472739 h 609698"/>
              <a:gd name="connsiteX15" fmla="*/ 142302 w 578922"/>
              <a:gd name="connsiteY15" fmla="*/ 398376 h 609698"/>
              <a:gd name="connsiteX16" fmla="*/ 216515 w 578922"/>
              <a:gd name="connsiteY16" fmla="*/ 366506 h 609698"/>
              <a:gd name="connsiteX17" fmla="*/ 216515 w 578922"/>
              <a:gd name="connsiteY17" fmla="*/ 308077 h 609698"/>
              <a:gd name="connsiteX18" fmla="*/ 184709 w 578922"/>
              <a:gd name="connsiteY18" fmla="*/ 239025 h 609698"/>
              <a:gd name="connsiteX19" fmla="*/ 158205 w 578922"/>
              <a:gd name="connsiteY19" fmla="*/ 201844 h 609698"/>
              <a:gd name="connsiteX20" fmla="*/ 174108 w 578922"/>
              <a:gd name="connsiteY20" fmla="*/ 159350 h 609698"/>
              <a:gd name="connsiteX21" fmla="*/ 168807 w 578922"/>
              <a:gd name="connsiteY21" fmla="*/ 95610 h 609698"/>
              <a:gd name="connsiteX22" fmla="*/ 290727 w 578922"/>
              <a:gd name="connsiteY22" fmla="*/ 0 h 609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78922" h="609698">
                <a:moveTo>
                  <a:pt x="290727" y="0"/>
                </a:moveTo>
                <a:cubicBezTo>
                  <a:pt x="359638" y="0"/>
                  <a:pt x="407346" y="47805"/>
                  <a:pt x="407346" y="95610"/>
                </a:cubicBezTo>
                <a:cubicBezTo>
                  <a:pt x="412647" y="106234"/>
                  <a:pt x="407346" y="132792"/>
                  <a:pt x="402045" y="159350"/>
                </a:cubicBezTo>
                <a:cubicBezTo>
                  <a:pt x="423248" y="154039"/>
                  <a:pt x="423248" y="191220"/>
                  <a:pt x="423248" y="201844"/>
                </a:cubicBezTo>
                <a:cubicBezTo>
                  <a:pt x="423248" y="217779"/>
                  <a:pt x="407346" y="239025"/>
                  <a:pt x="391443" y="239025"/>
                </a:cubicBezTo>
                <a:cubicBezTo>
                  <a:pt x="386142" y="292142"/>
                  <a:pt x="364939" y="308077"/>
                  <a:pt x="364939" y="308077"/>
                </a:cubicBezTo>
                <a:cubicBezTo>
                  <a:pt x="364939" y="308077"/>
                  <a:pt x="364939" y="308077"/>
                  <a:pt x="364939" y="366506"/>
                </a:cubicBezTo>
                <a:cubicBezTo>
                  <a:pt x="364939" y="366506"/>
                  <a:pt x="380841" y="377129"/>
                  <a:pt x="439151" y="398376"/>
                </a:cubicBezTo>
                <a:cubicBezTo>
                  <a:pt x="497461" y="424934"/>
                  <a:pt x="561071" y="440869"/>
                  <a:pt x="576974" y="472739"/>
                </a:cubicBezTo>
                <a:lnTo>
                  <a:pt x="578922" y="477496"/>
                </a:lnTo>
                <a:lnTo>
                  <a:pt x="564219" y="495316"/>
                </a:lnTo>
                <a:cubicBezTo>
                  <a:pt x="493548" y="565987"/>
                  <a:pt x="395917" y="609698"/>
                  <a:pt x="288076" y="609698"/>
                </a:cubicBezTo>
                <a:cubicBezTo>
                  <a:pt x="180236" y="609698"/>
                  <a:pt x="82604" y="565987"/>
                  <a:pt x="11933" y="495316"/>
                </a:cubicBezTo>
                <a:lnTo>
                  <a:pt x="0" y="480853"/>
                </a:lnTo>
                <a:lnTo>
                  <a:pt x="4480" y="472739"/>
                </a:lnTo>
                <a:cubicBezTo>
                  <a:pt x="20382" y="440869"/>
                  <a:pt x="78692" y="424934"/>
                  <a:pt x="142302" y="398376"/>
                </a:cubicBezTo>
                <a:cubicBezTo>
                  <a:pt x="200612" y="377129"/>
                  <a:pt x="216515" y="366506"/>
                  <a:pt x="216515" y="366506"/>
                </a:cubicBezTo>
                <a:cubicBezTo>
                  <a:pt x="216515" y="366506"/>
                  <a:pt x="216515" y="366506"/>
                  <a:pt x="216515" y="308077"/>
                </a:cubicBezTo>
                <a:cubicBezTo>
                  <a:pt x="216515" y="308077"/>
                  <a:pt x="190010" y="292142"/>
                  <a:pt x="184709" y="239025"/>
                </a:cubicBezTo>
                <a:cubicBezTo>
                  <a:pt x="168807" y="239025"/>
                  <a:pt x="158205" y="217779"/>
                  <a:pt x="158205" y="201844"/>
                </a:cubicBezTo>
                <a:cubicBezTo>
                  <a:pt x="152904" y="191220"/>
                  <a:pt x="158205" y="154039"/>
                  <a:pt x="174108" y="159350"/>
                </a:cubicBezTo>
                <a:cubicBezTo>
                  <a:pt x="168807" y="132792"/>
                  <a:pt x="168807" y="106234"/>
                  <a:pt x="168807" y="95610"/>
                </a:cubicBezTo>
                <a:cubicBezTo>
                  <a:pt x="174108" y="47805"/>
                  <a:pt x="221815" y="0"/>
                  <a:pt x="290727" y="0"/>
                </a:cubicBezTo>
                <a:close/>
              </a:path>
            </a:pathLst>
          </a:cu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81" name="Oval 80">
            <a:extLst>
              <a:ext uri="{FF2B5EF4-FFF2-40B4-BE49-F238E27FC236}">
                <a16:creationId xmlns:a16="http://schemas.microsoft.com/office/drawing/2014/main" id="{1666D55F-270C-4B84-974E-FD56960231FF}"/>
              </a:ext>
            </a:extLst>
          </p:cNvPr>
          <p:cNvSpPr/>
          <p:nvPr/>
        </p:nvSpPr>
        <p:spPr>
          <a:xfrm>
            <a:off x="5705475" y="2135898"/>
            <a:ext cx="781050" cy="781050"/>
          </a:xfrm>
          <a:prstGeom prst="ellipse">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3" name="TextBox 82">
            <a:extLst>
              <a:ext uri="{FF2B5EF4-FFF2-40B4-BE49-F238E27FC236}">
                <a16:creationId xmlns:a16="http://schemas.microsoft.com/office/drawing/2014/main" id="{5C37B270-0C7C-4D64-BFF1-DEF5D9C3F535}"/>
              </a:ext>
            </a:extLst>
          </p:cNvPr>
          <p:cNvSpPr txBox="1"/>
          <p:nvPr/>
        </p:nvSpPr>
        <p:spPr>
          <a:xfrm>
            <a:off x="5324475" y="3016574"/>
            <a:ext cx="1543050" cy="528350"/>
          </a:xfrm>
          <a:prstGeom prst="rect">
            <a:avLst/>
          </a:prstGeom>
          <a:noFill/>
        </p:spPr>
        <p:txBody>
          <a:bodyPr wrap="square" rtlCol="0">
            <a:spAutoFit/>
          </a:bodyPr>
          <a:lstStyle/>
          <a:p>
            <a:pPr algn="ctr">
              <a:lnSpc>
                <a:spcPct val="150000"/>
              </a:lnSpc>
            </a:pPr>
            <a:r>
              <a:rPr lang="en-US" sz="1000" i="1">
                <a:solidFill>
                  <a:schemeClr val="bg1">
                    <a:lumMod val="75000"/>
                  </a:schemeClr>
                </a:solidFill>
                <a:latin typeface="Roboto" panose="02000000000000000000" pitchFamily="2" charset="0"/>
                <a:ea typeface="Roboto" panose="02000000000000000000" pitchFamily="2" charset="0"/>
                <a:cs typeface="Roboto" panose="02000000000000000000" pitchFamily="2" charset="0"/>
              </a:rPr>
              <a:t>“Parish, looked has attachment.”</a:t>
            </a:r>
          </a:p>
        </p:txBody>
      </p:sp>
      <p:cxnSp>
        <p:nvCxnSpPr>
          <p:cNvPr id="90" name="Straight Connector 89">
            <a:extLst>
              <a:ext uri="{FF2B5EF4-FFF2-40B4-BE49-F238E27FC236}">
                <a16:creationId xmlns:a16="http://schemas.microsoft.com/office/drawing/2014/main" id="{7365106A-00B1-4201-8BE1-2371F0A1B095}"/>
              </a:ext>
            </a:extLst>
          </p:cNvPr>
          <p:cNvCxnSpPr>
            <a:cxnSpLocks/>
            <a:endCxn id="14" idx="0"/>
          </p:cNvCxnSpPr>
          <p:nvPr/>
        </p:nvCxnSpPr>
        <p:spPr>
          <a:xfrm>
            <a:off x="6096001" y="3694518"/>
            <a:ext cx="0" cy="374731"/>
          </a:xfrm>
          <a:prstGeom prst="line">
            <a:avLst/>
          </a:prstGeom>
          <a:ln w="12700">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804361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FEC0330-B3EE-4366-835F-05806E665DCD}"/>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4" name="TextBox 3">
            <a:extLst>
              <a:ext uri="{FF2B5EF4-FFF2-40B4-BE49-F238E27FC236}">
                <a16:creationId xmlns:a16="http://schemas.microsoft.com/office/drawing/2014/main" id="{EF2530EA-BCD5-4A2A-B42D-2DCC57A84B1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Rounded Corners 5">
            <a:extLst>
              <a:ext uri="{FF2B5EF4-FFF2-40B4-BE49-F238E27FC236}">
                <a16:creationId xmlns:a16="http://schemas.microsoft.com/office/drawing/2014/main" id="{F6C6A9FF-3179-4473-B700-D1F1E800CB07}"/>
              </a:ext>
            </a:extLst>
          </p:cNvPr>
          <p:cNvSpPr/>
          <p:nvPr/>
        </p:nvSpPr>
        <p:spPr>
          <a:xfrm>
            <a:off x="5085792" y="1994874"/>
            <a:ext cx="2020417" cy="672430"/>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Rounded Corners 6">
            <a:extLst>
              <a:ext uri="{FF2B5EF4-FFF2-40B4-BE49-F238E27FC236}">
                <a16:creationId xmlns:a16="http://schemas.microsoft.com/office/drawing/2014/main" id="{00FC0057-2046-4F0A-9548-1E0DEEC93771}"/>
              </a:ext>
            </a:extLst>
          </p:cNvPr>
          <p:cNvSpPr/>
          <p:nvPr/>
        </p:nvSpPr>
        <p:spPr>
          <a:xfrm>
            <a:off x="687324" y="3518267"/>
            <a:ext cx="2020417" cy="672430"/>
          </a:xfrm>
          <a:prstGeom prst="roundRect">
            <a:avLst>
              <a:gd name="adj" fmla="val 2417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Rounded Corners 7">
            <a:extLst>
              <a:ext uri="{FF2B5EF4-FFF2-40B4-BE49-F238E27FC236}">
                <a16:creationId xmlns:a16="http://schemas.microsoft.com/office/drawing/2014/main" id="{1522DF06-F41D-434A-8456-27EE8361F57F}"/>
              </a:ext>
            </a:extLst>
          </p:cNvPr>
          <p:cNvSpPr/>
          <p:nvPr/>
        </p:nvSpPr>
        <p:spPr>
          <a:xfrm>
            <a:off x="3619636" y="3518267"/>
            <a:ext cx="2020417" cy="672430"/>
          </a:xfrm>
          <a:prstGeom prst="roundRect">
            <a:avLst>
              <a:gd name="adj" fmla="val 2417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Rounded Corners 8">
            <a:extLst>
              <a:ext uri="{FF2B5EF4-FFF2-40B4-BE49-F238E27FC236}">
                <a16:creationId xmlns:a16="http://schemas.microsoft.com/office/drawing/2014/main" id="{374348C9-87B4-4291-A0F8-EA3318713BCA}"/>
              </a:ext>
            </a:extLst>
          </p:cNvPr>
          <p:cNvSpPr/>
          <p:nvPr/>
        </p:nvSpPr>
        <p:spPr>
          <a:xfrm>
            <a:off x="6551948" y="3518267"/>
            <a:ext cx="2020417" cy="672430"/>
          </a:xfrm>
          <a:prstGeom prst="roundRect">
            <a:avLst>
              <a:gd name="adj" fmla="val 2417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Rounded Corners 9">
            <a:extLst>
              <a:ext uri="{FF2B5EF4-FFF2-40B4-BE49-F238E27FC236}">
                <a16:creationId xmlns:a16="http://schemas.microsoft.com/office/drawing/2014/main" id="{23A476A8-0A3C-40B4-A44E-3ECB0A7FFBFE}"/>
              </a:ext>
            </a:extLst>
          </p:cNvPr>
          <p:cNvSpPr/>
          <p:nvPr/>
        </p:nvSpPr>
        <p:spPr>
          <a:xfrm>
            <a:off x="9484259" y="3518267"/>
            <a:ext cx="2020417" cy="672430"/>
          </a:xfrm>
          <a:prstGeom prst="roundRect">
            <a:avLst>
              <a:gd name="adj" fmla="val 2417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Rounded Corners 11">
            <a:extLst>
              <a:ext uri="{FF2B5EF4-FFF2-40B4-BE49-F238E27FC236}">
                <a16:creationId xmlns:a16="http://schemas.microsoft.com/office/drawing/2014/main" id="{D5665E3F-F4C4-4D9A-B812-17E20625ABD5}"/>
              </a:ext>
            </a:extLst>
          </p:cNvPr>
          <p:cNvSpPr/>
          <p:nvPr/>
        </p:nvSpPr>
        <p:spPr>
          <a:xfrm>
            <a:off x="687324" y="4396056"/>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Rounded Corners 12">
            <a:extLst>
              <a:ext uri="{FF2B5EF4-FFF2-40B4-BE49-F238E27FC236}">
                <a16:creationId xmlns:a16="http://schemas.microsoft.com/office/drawing/2014/main" id="{024F03CC-A99F-4054-A80C-FD8A6794A104}"/>
              </a:ext>
            </a:extLst>
          </p:cNvPr>
          <p:cNvSpPr/>
          <p:nvPr/>
        </p:nvSpPr>
        <p:spPr>
          <a:xfrm>
            <a:off x="3619636" y="4396056"/>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Rounded Corners 13">
            <a:extLst>
              <a:ext uri="{FF2B5EF4-FFF2-40B4-BE49-F238E27FC236}">
                <a16:creationId xmlns:a16="http://schemas.microsoft.com/office/drawing/2014/main" id="{EE3D8207-5452-4EE5-A67B-76E4DD5FDCAB}"/>
              </a:ext>
            </a:extLst>
          </p:cNvPr>
          <p:cNvSpPr/>
          <p:nvPr/>
        </p:nvSpPr>
        <p:spPr>
          <a:xfrm>
            <a:off x="6551948" y="4396056"/>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Rounded Corners 14">
            <a:extLst>
              <a:ext uri="{FF2B5EF4-FFF2-40B4-BE49-F238E27FC236}">
                <a16:creationId xmlns:a16="http://schemas.microsoft.com/office/drawing/2014/main" id="{FD08FF79-3BE6-4303-9BA6-93C56CCADCFB}"/>
              </a:ext>
            </a:extLst>
          </p:cNvPr>
          <p:cNvSpPr/>
          <p:nvPr/>
        </p:nvSpPr>
        <p:spPr>
          <a:xfrm>
            <a:off x="9484259" y="4396056"/>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Rounded Corners 15">
            <a:extLst>
              <a:ext uri="{FF2B5EF4-FFF2-40B4-BE49-F238E27FC236}">
                <a16:creationId xmlns:a16="http://schemas.microsoft.com/office/drawing/2014/main" id="{E37A116E-9BF1-4B8F-8B20-A5571F3A74BE}"/>
              </a:ext>
            </a:extLst>
          </p:cNvPr>
          <p:cNvSpPr/>
          <p:nvPr/>
        </p:nvSpPr>
        <p:spPr>
          <a:xfrm>
            <a:off x="687324" y="5055073"/>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Rectangle: Rounded Corners 16">
            <a:extLst>
              <a:ext uri="{FF2B5EF4-FFF2-40B4-BE49-F238E27FC236}">
                <a16:creationId xmlns:a16="http://schemas.microsoft.com/office/drawing/2014/main" id="{5823EEDE-E95C-4AD3-8C35-B46C6CCC80C0}"/>
              </a:ext>
            </a:extLst>
          </p:cNvPr>
          <p:cNvSpPr/>
          <p:nvPr/>
        </p:nvSpPr>
        <p:spPr>
          <a:xfrm>
            <a:off x="3619636" y="5055073"/>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Rounded Corners 17">
            <a:extLst>
              <a:ext uri="{FF2B5EF4-FFF2-40B4-BE49-F238E27FC236}">
                <a16:creationId xmlns:a16="http://schemas.microsoft.com/office/drawing/2014/main" id="{C01E4C25-88F2-4857-88AE-F41F2A443564}"/>
              </a:ext>
            </a:extLst>
          </p:cNvPr>
          <p:cNvSpPr/>
          <p:nvPr/>
        </p:nvSpPr>
        <p:spPr>
          <a:xfrm>
            <a:off x="6551948" y="5055073"/>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Rounded Corners 18">
            <a:extLst>
              <a:ext uri="{FF2B5EF4-FFF2-40B4-BE49-F238E27FC236}">
                <a16:creationId xmlns:a16="http://schemas.microsoft.com/office/drawing/2014/main" id="{DC588781-AAD7-4423-929A-5CE281D9FD1D}"/>
              </a:ext>
            </a:extLst>
          </p:cNvPr>
          <p:cNvSpPr/>
          <p:nvPr/>
        </p:nvSpPr>
        <p:spPr>
          <a:xfrm>
            <a:off x="9484259" y="5055073"/>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Rounded Corners 19">
            <a:extLst>
              <a:ext uri="{FF2B5EF4-FFF2-40B4-BE49-F238E27FC236}">
                <a16:creationId xmlns:a16="http://schemas.microsoft.com/office/drawing/2014/main" id="{9C2A0EE8-CE51-4069-9191-308271436047}"/>
              </a:ext>
            </a:extLst>
          </p:cNvPr>
          <p:cNvSpPr/>
          <p:nvPr/>
        </p:nvSpPr>
        <p:spPr>
          <a:xfrm>
            <a:off x="687324" y="5714090"/>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Rounded Corners 21">
            <a:extLst>
              <a:ext uri="{FF2B5EF4-FFF2-40B4-BE49-F238E27FC236}">
                <a16:creationId xmlns:a16="http://schemas.microsoft.com/office/drawing/2014/main" id="{FA08602B-80D1-42FF-A6D8-A6954AD0DE24}"/>
              </a:ext>
            </a:extLst>
          </p:cNvPr>
          <p:cNvSpPr/>
          <p:nvPr/>
        </p:nvSpPr>
        <p:spPr>
          <a:xfrm>
            <a:off x="6551948" y="5714090"/>
            <a:ext cx="2020417" cy="453658"/>
          </a:xfrm>
          <a:prstGeom prst="roundRect">
            <a:avLst>
              <a:gd name="adj" fmla="val 24179"/>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25" name="Connector: Elbow 24">
            <a:extLst>
              <a:ext uri="{FF2B5EF4-FFF2-40B4-BE49-F238E27FC236}">
                <a16:creationId xmlns:a16="http://schemas.microsoft.com/office/drawing/2014/main" id="{3BF2D6D6-0864-4284-9834-3DE9C4A7937D}"/>
              </a:ext>
            </a:extLst>
          </p:cNvPr>
          <p:cNvCxnSpPr>
            <a:cxnSpLocks/>
            <a:stCxn id="6" idx="2"/>
            <a:endCxn id="7" idx="0"/>
          </p:cNvCxnSpPr>
          <p:nvPr/>
        </p:nvCxnSpPr>
        <p:spPr>
          <a:xfrm rot="5400000">
            <a:off x="3471286" y="893551"/>
            <a:ext cx="850963" cy="4398468"/>
          </a:xfrm>
          <a:prstGeom prst="bentConnector3">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E2F9C7C5-6096-4120-A9B8-79EE229DEB54}"/>
              </a:ext>
            </a:extLst>
          </p:cNvPr>
          <p:cNvCxnSpPr>
            <a:stCxn id="6" idx="2"/>
            <a:endCxn id="8" idx="0"/>
          </p:cNvCxnSpPr>
          <p:nvPr/>
        </p:nvCxnSpPr>
        <p:spPr>
          <a:xfrm rot="5400000">
            <a:off x="4937442" y="2359707"/>
            <a:ext cx="850963" cy="1466156"/>
          </a:xfrm>
          <a:prstGeom prst="bentConnector3">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90E8FE40-600D-45F6-A923-189332B1744D}"/>
              </a:ext>
            </a:extLst>
          </p:cNvPr>
          <p:cNvCxnSpPr>
            <a:stCxn id="6" idx="2"/>
            <a:endCxn id="10" idx="0"/>
          </p:cNvCxnSpPr>
          <p:nvPr/>
        </p:nvCxnSpPr>
        <p:spPr>
          <a:xfrm rot="16200000" flipH="1">
            <a:off x="7869753" y="893551"/>
            <a:ext cx="850963" cy="4398467"/>
          </a:xfrm>
          <a:prstGeom prst="bentConnector3">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28861B22-D533-4C1F-893A-7293B1258540}"/>
              </a:ext>
            </a:extLst>
          </p:cNvPr>
          <p:cNvCxnSpPr>
            <a:stCxn id="6" idx="2"/>
            <a:endCxn id="9" idx="0"/>
          </p:cNvCxnSpPr>
          <p:nvPr/>
        </p:nvCxnSpPr>
        <p:spPr>
          <a:xfrm rot="16200000" flipH="1">
            <a:off x="6403598" y="2359707"/>
            <a:ext cx="850963" cy="1466156"/>
          </a:xfrm>
          <a:prstGeom prst="bentConnector3">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21F3099-5922-4676-AEF1-3600FEC04563}"/>
              </a:ext>
            </a:extLst>
          </p:cNvPr>
          <p:cNvCxnSpPr>
            <a:stCxn id="7" idx="2"/>
            <a:endCxn id="12" idx="0"/>
          </p:cNvCxnSpPr>
          <p:nvPr/>
        </p:nvCxnSpPr>
        <p:spPr>
          <a:xfrm>
            <a:off x="1697533" y="4190697"/>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22D9FE1-47AE-4A18-9D00-D8D7FD8D4B7F}"/>
              </a:ext>
            </a:extLst>
          </p:cNvPr>
          <p:cNvCxnSpPr>
            <a:stCxn id="12" idx="2"/>
            <a:endCxn id="16" idx="0"/>
          </p:cNvCxnSpPr>
          <p:nvPr/>
        </p:nvCxnSpPr>
        <p:spPr>
          <a:xfrm>
            <a:off x="1697533" y="4849714"/>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BBA1C1C-9D41-4D04-B76B-4BFE55733F3C}"/>
              </a:ext>
            </a:extLst>
          </p:cNvPr>
          <p:cNvCxnSpPr>
            <a:stCxn id="16" idx="2"/>
            <a:endCxn id="20" idx="0"/>
          </p:cNvCxnSpPr>
          <p:nvPr/>
        </p:nvCxnSpPr>
        <p:spPr>
          <a:xfrm>
            <a:off x="1697533" y="5508731"/>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6F10007-AF14-4EBF-90F7-C6B1D77B214B}"/>
              </a:ext>
            </a:extLst>
          </p:cNvPr>
          <p:cNvCxnSpPr>
            <a:stCxn id="8" idx="2"/>
            <a:endCxn id="13" idx="0"/>
          </p:cNvCxnSpPr>
          <p:nvPr/>
        </p:nvCxnSpPr>
        <p:spPr>
          <a:xfrm>
            <a:off x="4629845" y="4190697"/>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D900A8A-7264-48F4-BC24-2D345B164AD4}"/>
              </a:ext>
            </a:extLst>
          </p:cNvPr>
          <p:cNvCxnSpPr>
            <a:stCxn id="13" idx="2"/>
            <a:endCxn id="17" idx="0"/>
          </p:cNvCxnSpPr>
          <p:nvPr/>
        </p:nvCxnSpPr>
        <p:spPr>
          <a:xfrm>
            <a:off x="4629845" y="4849714"/>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12686A8-08C3-4438-A83A-6D4A7DC13E68}"/>
              </a:ext>
            </a:extLst>
          </p:cNvPr>
          <p:cNvCxnSpPr>
            <a:stCxn id="9" idx="2"/>
            <a:endCxn id="14" idx="0"/>
          </p:cNvCxnSpPr>
          <p:nvPr/>
        </p:nvCxnSpPr>
        <p:spPr>
          <a:xfrm>
            <a:off x="7562157" y="4190697"/>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E25B707-DB32-4018-8C93-4DE2DA1AF1AC}"/>
              </a:ext>
            </a:extLst>
          </p:cNvPr>
          <p:cNvCxnSpPr>
            <a:stCxn id="14" idx="2"/>
            <a:endCxn id="18" idx="0"/>
          </p:cNvCxnSpPr>
          <p:nvPr/>
        </p:nvCxnSpPr>
        <p:spPr>
          <a:xfrm>
            <a:off x="7562157" y="4849714"/>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2FA502C-0AED-4F68-9B90-FBE1F289D8A3}"/>
              </a:ext>
            </a:extLst>
          </p:cNvPr>
          <p:cNvCxnSpPr>
            <a:stCxn id="18" idx="2"/>
            <a:endCxn id="22" idx="0"/>
          </p:cNvCxnSpPr>
          <p:nvPr/>
        </p:nvCxnSpPr>
        <p:spPr>
          <a:xfrm>
            <a:off x="7562157" y="5508731"/>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A421321-A8B3-4691-B0EA-6E1D25FA2266}"/>
              </a:ext>
            </a:extLst>
          </p:cNvPr>
          <p:cNvCxnSpPr>
            <a:stCxn id="10" idx="2"/>
            <a:endCxn id="15" idx="0"/>
          </p:cNvCxnSpPr>
          <p:nvPr/>
        </p:nvCxnSpPr>
        <p:spPr>
          <a:xfrm>
            <a:off x="10494468" y="4190697"/>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D34FC18-C39D-41D9-87DB-30FC2EC9451C}"/>
              </a:ext>
            </a:extLst>
          </p:cNvPr>
          <p:cNvCxnSpPr>
            <a:stCxn id="15" idx="2"/>
            <a:endCxn id="19" idx="0"/>
          </p:cNvCxnSpPr>
          <p:nvPr/>
        </p:nvCxnSpPr>
        <p:spPr>
          <a:xfrm>
            <a:off x="10494468" y="4849714"/>
            <a:ext cx="0" cy="205359"/>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7D521BC9-7AE4-4E96-9D09-BD29023B42EE}"/>
              </a:ext>
            </a:extLst>
          </p:cNvPr>
          <p:cNvSpPr txBox="1"/>
          <p:nvPr/>
        </p:nvSpPr>
        <p:spPr>
          <a:xfrm>
            <a:off x="3959093" y="448438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3" name="TextBox 52">
            <a:extLst>
              <a:ext uri="{FF2B5EF4-FFF2-40B4-BE49-F238E27FC236}">
                <a16:creationId xmlns:a16="http://schemas.microsoft.com/office/drawing/2014/main" id="{523D1C16-2E1C-4ED2-8C48-A3794087BFB5}"/>
              </a:ext>
            </a:extLst>
          </p:cNvPr>
          <p:cNvSpPr txBox="1"/>
          <p:nvPr/>
        </p:nvSpPr>
        <p:spPr>
          <a:xfrm>
            <a:off x="3959093" y="366981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4" name="TextBox 53">
            <a:extLst>
              <a:ext uri="{FF2B5EF4-FFF2-40B4-BE49-F238E27FC236}">
                <a16:creationId xmlns:a16="http://schemas.microsoft.com/office/drawing/2014/main" id="{038A6164-24A6-4191-A3DD-811F4D07B3D7}"/>
              </a:ext>
            </a:extLst>
          </p:cNvPr>
          <p:cNvSpPr txBox="1"/>
          <p:nvPr/>
        </p:nvSpPr>
        <p:spPr>
          <a:xfrm>
            <a:off x="1026781" y="366981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5" name="TextBox 54">
            <a:extLst>
              <a:ext uri="{FF2B5EF4-FFF2-40B4-BE49-F238E27FC236}">
                <a16:creationId xmlns:a16="http://schemas.microsoft.com/office/drawing/2014/main" id="{03486D5C-7478-4870-B4C5-7EEDF3534691}"/>
              </a:ext>
            </a:extLst>
          </p:cNvPr>
          <p:cNvSpPr txBox="1"/>
          <p:nvPr/>
        </p:nvSpPr>
        <p:spPr>
          <a:xfrm>
            <a:off x="6891405" y="366981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6" name="TextBox 55">
            <a:extLst>
              <a:ext uri="{FF2B5EF4-FFF2-40B4-BE49-F238E27FC236}">
                <a16:creationId xmlns:a16="http://schemas.microsoft.com/office/drawing/2014/main" id="{194AEDDA-183D-4A08-BD6B-864555525986}"/>
              </a:ext>
            </a:extLst>
          </p:cNvPr>
          <p:cNvSpPr txBox="1"/>
          <p:nvPr/>
        </p:nvSpPr>
        <p:spPr>
          <a:xfrm>
            <a:off x="9823716" y="366981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7" name="TextBox 56">
            <a:extLst>
              <a:ext uri="{FF2B5EF4-FFF2-40B4-BE49-F238E27FC236}">
                <a16:creationId xmlns:a16="http://schemas.microsoft.com/office/drawing/2014/main" id="{C00FB44B-BC68-4671-9C48-BA2B535CBD9F}"/>
              </a:ext>
            </a:extLst>
          </p:cNvPr>
          <p:cNvSpPr txBox="1"/>
          <p:nvPr/>
        </p:nvSpPr>
        <p:spPr>
          <a:xfrm>
            <a:off x="5425249" y="2146423"/>
            <a:ext cx="134150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8" name="TextBox 57">
            <a:extLst>
              <a:ext uri="{FF2B5EF4-FFF2-40B4-BE49-F238E27FC236}">
                <a16:creationId xmlns:a16="http://schemas.microsoft.com/office/drawing/2014/main" id="{06CEF64A-6B33-4548-A857-E6AE86ED9C0D}"/>
              </a:ext>
            </a:extLst>
          </p:cNvPr>
          <p:cNvSpPr txBox="1"/>
          <p:nvPr/>
        </p:nvSpPr>
        <p:spPr>
          <a:xfrm>
            <a:off x="1026781" y="448438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9" name="TextBox 58">
            <a:extLst>
              <a:ext uri="{FF2B5EF4-FFF2-40B4-BE49-F238E27FC236}">
                <a16:creationId xmlns:a16="http://schemas.microsoft.com/office/drawing/2014/main" id="{3E79CF5F-E63D-4875-81BC-00AEA7CD54E7}"/>
              </a:ext>
            </a:extLst>
          </p:cNvPr>
          <p:cNvSpPr txBox="1"/>
          <p:nvPr/>
        </p:nvSpPr>
        <p:spPr>
          <a:xfrm>
            <a:off x="1026781" y="514340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0" name="TextBox 59">
            <a:extLst>
              <a:ext uri="{FF2B5EF4-FFF2-40B4-BE49-F238E27FC236}">
                <a16:creationId xmlns:a16="http://schemas.microsoft.com/office/drawing/2014/main" id="{A16560EC-930B-453C-A03C-E7D4DD3B16FD}"/>
              </a:ext>
            </a:extLst>
          </p:cNvPr>
          <p:cNvSpPr txBox="1"/>
          <p:nvPr/>
        </p:nvSpPr>
        <p:spPr>
          <a:xfrm>
            <a:off x="1026781" y="580241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1" name="TextBox 60">
            <a:extLst>
              <a:ext uri="{FF2B5EF4-FFF2-40B4-BE49-F238E27FC236}">
                <a16:creationId xmlns:a16="http://schemas.microsoft.com/office/drawing/2014/main" id="{7A4208D7-731E-4E55-926C-1AC9E54C94AC}"/>
              </a:ext>
            </a:extLst>
          </p:cNvPr>
          <p:cNvSpPr txBox="1"/>
          <p:nvPr/>
        </p:nvSpPr>
        <p:spPr>
          <a:xfrm>
            <a:off x="3959093" y="514340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2" name="TextBox 61">
            <a:extLst>
              <a:ext uri="{FF2B5EF4-FFF2-40B4-BE49-F238E27FC236}">
                <a16:creationId xmlns:a16="http://schemas.microsoft.com/office/drawing/2014/main" id="{6EFFD3E0-6AE2-4962-A795-66DA3E3AED64}"/>
              </a:ext>
            </a:extLst>
          </p:cNvPr>
          <p:cNvSpPr txBox="1"/>
          <p:nvPr/>
        </p:nvSpPr>
        <p:spPr>
          <a:xfrm>
            <a:off x="6891405" y="448438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3" name="TextBox 62">
            <a:extLst>
              <a:ext uri="{FF2B5EF4-FFF2-40B4-BE49-F238E27FC236}">
                <a16:creationId xmlns:a16="http://schemas.microsoft.com/office/drawing/2014/main" id="{FE56C7A0-1839-4D62-B27E-400845FA6849}"/>
              </a:ext>
            </a:extLst>
          </p:cNvPr>
          <p:cNvSpPr txBox="1"/>
          <p:nvPr/>
        </p:nvSpPr>
        <p:spPr>
          <a:xfrm>
            <a:off x="6891405" y="514340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4" name="TextBox 63">
            <a:extLst>
              <a:ext uri="{FF2B5EF4-FFF2-40B4-BE49-F238E27FC236}">
                <a16:creationId xmlns:a16="http://schemas.microsoft.com/office/drawing/2014/main" id="{D076CCB0-8728-4672-8E42-A90BC1B84C57}"/>
              </a:ext>
            </a:extLst>
          </p:cNvPr>
          <p:cNvSpPr txBox="1"/>
          <p:nvPr/>
        </p:nvSpPr>
        <p:spPr>
          <a:xfrm>
            <a:off x="6891405" y="5802419"/>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5" name="TextBox 64">
            <a:extLst>
              <a:ext uri="{FF2B5EF4-FFF2-40B4-BE49-F238E27FC236}">
                <a16:creationId xmlns:a16="http://schemas.microsoft.com/office/drawing/2014/main" id="{5425FD86-B40E-4F38-B005-B829B56C84F6}"/>
              </a:ext>
            </a:extLst>
          </p:cNvPr>
          <p:cNvSpPr txBox="1"/>
          <p:nvPr/>
        </p:nvSpPr>
        <p:spPr>
          <a:xfrm>
            <a:off x="9823716" y="4484385"/>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66" name="TextBox 65">
            <a:extLst>
              <a:ext uri="{FF2B5EF4-FFF2-40B4-BE49-F238E27FC236}">
                <a16:creationId xmlns:a16="http://schemas.microsoft.com/office/drawing/2014/main" id="{2FD832C6-E541-48A6-8FE2-949D766F918C}"/>
              </a:ext>
            </a:extLst>
          </p:cNvPr>
          <p:cNvSpPr txBox="1"/>
          <p:nvPr/>
        </p:nvSpPr>
        <p:spPr>
          <a:xfrm>
            <a:off x="9823716" y="5143402"/>
            <a:ext cx="1341502"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Tree>
    <p:extLst>
      <p:ext uri="{BB962C8B-B14F-4D97-AF65-F5344CB8AC3E}">
        <p14:creationId xmlns:p14="http://schemas.microsoft.com/office/powerpoint/2010/main" val="41730279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B88C32-6F24-4648-9388-60267839F270}"/>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4" name="TextBox 3">
            <a:extLst>
              <a:ext uri="{FF2B5EF4-FFF2-40B4-BE49-F238E27FC236}">
                <a16:creationId xmlns:a16="http://schemas.microsoft.com/office/drawing/2014/main" id="{818AA83C-49C8-4D3F-B4BD-3B669EC09F3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CEA87DE3-00AC-4334-8F4D-1FAC02CACDCC}"/>
              </a:ext>
            </a:extLst>
          </p:cNvPr>
          <p:cNvSpPr/>
          <p:nvPr/>
        </p:nvSpPr>
        <p:spPr>
          <a:xfrm>
            <a:off x="1377125" y="3702537"/>
            <a:ext cx="1758192" cy="76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193B2FA6-EAC0-4734-8E36-13973B929172}"/>
              </a:ext>
            </a:extLst>
          </p:cNvPr>
          <p:cNvSpPr/>
          <p:nvPr/>
        </p:nvSpPr>
        <p:spPr>
          <a:xfrm>
            <a:off x="3936978" y="4839932"/>
            <a:ext cx="1758192" cy="76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EF5A9DB9-E1A0-44A5-BEAA-AABC6A237FD8}"/>
              </a:ext>
            </a:extLst>
          </p:cNvPr>
          <p:cNvSpPr/>
          <p:nvPr/>
        </p:nvSpPr>
        <p:spPr>
          <a:xfrm>
            <a:off x="3936978" y="2558859"/>
            <a:ext cx="1758192" cy="76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8">
            <a:extLst>
              <a:ext uri="{FF2B5EF4-FFF2-40B4-BE49-F238E27FC236}">
                <a16:creationId xmlns:a16="http://schemas.microsoft.com/office/drawing/2014/main" id="{3AFEC18F-0C43-4D9B-A28D-DD39E3FF2FFF}"/>
              </a:ext>
            </a:extLst>
          </p:cNvPr>
          <p:cNvSpPr/>
          <p:nvPr/>
        </p:nvSpPr>
        <p:spPr>
          <a:xfrm>
            <a:off x="6496831" y="5410200"/>
            <a:ext cx="1758192" cy="76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659AB3CC-0D96-454F-A2CF-5AB71BA3C60C}"/>
              </a:ext>
            </a:extLst>
          </p:cNvPr>
          <p:cNvSpPr/>
          <p:nvPr/>
        </p:nvSpPr>
        <p:spPr>
          <a:xfrm>
            <a:off x="6496831" y="4269663"/>
            <a:ext cx="1758192" cy="76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BB60A838-F65F-4FFB-9D11-FB590375EE93}"/>
              </a:ext>
            </a:extLst>
          </p:cNvPr>
          <p:cNvSpPr/>
          <p:nvPr/>
        </p:nvSpPr>
        <p:spPr>
          <a:xfrm>
            <a:off x="6496831" y="3129127"/>
            <a:ext cx="1758192" cy="76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D9B451D7-EFFF-489B-BC71-1BF69E13224E}"/>
              </a:ext>
            </a:extLst>
          </p:cNvPr>
          <p:cNvSpPr/>
          <p:nvPr/>
        </p:nvSpPr>
        <p:spPr>
          <a:xfrm>
            <a:off x="6496831" y="1988591"/>
            <a:ext cx="1758192" cy="76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1EE1AB73-CF43-437B-9309-03BA3B7657E1}"/>
              </a:ext>
            </a:extLst>
          </p:cNvPr>
          <p:cNvSpPr/>
          <p:nvPr/>
        </p:nvSpPr>
        <p:spPr>
          <a:xfrm>
            <a:off x="9056684" y="5410200"/>
            <a:ext cx="1758192" cy="76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Rectangle 13">
            <a:extLst>
              <a:ext uri="{FF2B5EF4-FFF2-40B4-BE49-F238E27FC236}">
                <a16:creationId xmlns:a16="http://schemas.microsoft.com/office/drawing/2014/main" id="{990753D8-0E98-44D7-9212-543B0B19B0CB}"/>
              </a:ext>
            </a:extLst>
          </p:cNvPr>
          <p:cNvSpPr/>
          <p:nvPr/>
        </p:nvSpPr>
        <p:spPr>
          <a:xfrm>
            <a:off x="9056684" y="4269663"/>
            <a:ext cx="1758192" cy="76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Rectangle 14">
            <a:extLst>
              <a:ext uri="{FF2B5EF4-FFF2-40B4-BE49-F238E27FC236}">
                <a16:creationId xmlns:a16="http://schemas.microsoft.com/office/drawing/2014/main" id="{736D598E-5197-41BD-B308-A28183DF3FBD}"/>
              </a:ext>
            </a:extLst>
          </p:cNvPr>
          <p:cNvSpPr/>
          <p:nvPr/>
        </p:nvSpPr>
        <p:spPr>
          <a:xfrm>
            <a:off x="9056684" y="3129127"/>
            <a:ext cx="1758192" cy="76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7A7C79A7-24BD-433F-89D5-2C8689767387}"/>
              </a:ext>
            </a:extLst>
          </p:cNvPr>
          <p:cNvSpPr/>
          <p:nvPr/>
        </p:nvSpPr>
        <p:spPr>
          <a:xfrm>
            <a:off x="9056684" y="1988591"/>
            <a:ext cx="1758192" cy="76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0" name="Connector: Elbow 29">
            <a:extLst>
              <a:ext uri="{FF2B5EF4-FFF2-40B4-BE49-F238E27FC236}">
                <a16:creationId xmlns:a16="http://schemas.microsoft.com/office/drawing/2014/main" id="{B5821E3D-B081-4360-B33C-AF9F32D1F421}"/>
              </a:ext>
            </a:extLst>
          </p:cNvPr>
          <p:cNvCxnSpPr>
            <a:stCxn id="6" idx="3"/>
            <a:endCxn id="8" idx="1"/>
          </p:cNvCxnSpPr>
          <p:nvPr/>
        </p:nvCxnSpPr>
        <p:spPr>
          <a:xfrm flipV="1">
            <a:off x="3135317" y="2939859"/>
            <a:ext cx="801661" cy="1143678"/>
          </a:xfrm>
          <a:prstGeom prst="bentConnector3">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4A52FA6B-5B31-44D9-AA14-DAF085610C49}"/>
              </a:ext>
            </a:extLst>
          </p:cNvPr>
          <p:cNvCxnSpPr>
            <a:stCxn id="6" idx="3"/>
            <a:endCxn id="7" idx="1"/>
          </p:cNvCxnSpPr>
          <p:nvPr/>
        </p:nvCxnSpPr>
        <p:spPr>
          <a:xfrm>
            <a:off x="3135317" y="4083537"/>
            <a:ext cx="801661" cy="1137395"/>
          </a:xfrm>
          <a:prstGeom prst="bentConnector3">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1E17DEC3-8216-4469-B25D-762041D0C44C}"/>
              </a:ext>
            </a:extLst>
          </p:cNvPr>
          <p:cNvCxnSpPr>
            <a:stCxn id="8" idx="3"/>
            <a:endCxn id="12" idx="1"/>
          </p:cNvCxnSpPr>
          <p:nvPr/>
        </p:nvCxnSpPr>
        <p:spPr>
          <a:xfrm flipV="1">
            <a:off x="5695170" y="2369591"/>
            <a:ext cx="801661" cy="570268"/>
          </a:xfrm>
          <a:prstGeom prst="bentConnector3">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5BCED253-286A-499C-B4D0-8916A14978BB}"/>
              </a:ext>
            </a:extLst>
          </p:cNvPr>
          <p:cNvCxnSpPr>
            <a:stCxn id="8" idx="3"/>
            <a:endCxn id="11" idx="1"/>
          </p:cNvCxnSpPr>
          <p:nvPr/>
        </p:nvCxnSpPr>
        <p:spPr>
          <a:xfrm>
            <a:off x="5695170" y="2939859"/>
            <a:ext cx="801661" cy="570268"/>
          </a:xfrm>
          <a:prstGeom prst="bentConnector3">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5262DD54-49FC-4A1B-8A86-1E631453DC73}"/>
              </a:ext>
            </a:extLst>
          </p:cNvPr>
          <p:cNvCxnSpPr>
            <a:stCxn id="7" idx="3"/>
            <a:endCxn id="10" idx="1"/>
          </p:cNvCxnSpPr>
          <p:nvPr/>
        </p:nvCxnSpPr>
        <p:spPr>
          <a:xfrm flipV="1">
            <a:off x="5695170" y="4650663"/>
            <a:ext cx="801661" cy="570269"/>
          </a:xfrm>
          <a:prstGeom prst="bentConnector3">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63794EF5-E511-422A-B72F-BC8C26EA213B}"/>
              </a:ext>
            </a:extLst>
          </p:cNvPr>
          <p:cNvCxnSpPr>
            <a:stCxn id="7" idx="3"/>
            <a:endCxn id="9" idx="1"/>
          </p:cNvCxnSpPr>
          <p:nvPr/>
        </p:nvCxnSpPr>
        <p:spPr>
          <a:xfrm>
            <a:off x="5695170" y="5220932"/>
            <a:ext cx="801661" cy="570268"/>
          </a:xfrm>
          <a:prstGeom prst="bentConnector3">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0975617-E27B-4CDF-A11F-E222811D7EEE}"/>
              </a:ext>
            </a:extLst>
          </p:cNvPr>
          <p:cNvCxnSpPr>
            <a:stCxn id="12" idx="3"/>
            <a:endCxn id="16" idx="1"/>
          </p:cNvCxnSpPr>
          <p:nvPr/>
        </p:nvCxnSpPr>
        <p:spPr>
          <a:xfrm>
            <a:off x="8255023" y="2369591"/>
            <a:ext cx="801661"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FD9257C-A3B1-4732-841E-9A9DA35B21B1}"/>
              </a:ext>
            </a:extLst>
          </p:cNvPr>
          <p:cNvCxnSpPr>
            <a:stCxn id="11" idx="3"/>
          </p:cNvCxnSpPr>
          <p:nvPr/>
        </p:nvCxnSpPr>
        <p:spPr>
          <a:xfrm>
            <a:off x="8255023" y="3510127"/>
            <a:ext cx="801661"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85CB806-E7AC-4146-9DFF-20794CFDAC06}"/>
              </a:ext>
            </a:extLst>
          </p:cNvPr>
          <p:cNvCxnSpPr>
            <a:stCxn id="10" idx="3"/>
          </p:cNvCxnSpPr>
          <p:nvPr/>
        </p:nvCxnSpPr>
        <p:spPr>
          <a:xfrm>
            <a:off x="8255023" y="4650663"/>
            <a:ext cx="801661"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F2A0F0C-2067-4659-A8AC-79A01AE6C261}"/>
              </a:ext>
            </a:extLst>
          </p:cNvPr>
          <p:cNvCxnSpPr>
            <a:stCxn id="9" idx="3"/>
          </p:cNvCxnSpPr>
          <p:nvPr/>
        </p:nvCxnSpPr>
        <p:spPr>
          <a:xfrm>
            <a:off x="8255023" y="5791200"/>
            <a:ext cx="801661" cy="0"/>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31AD7D28-FD36-47D6-8CAB-60A9782C94CE}"/>
              </a:ext>
            </a:extLst>
          </p:cNvPr>
          <p:cNvSpPr txBox="1"/>
          <p:nvPr/>
        </p:nvSpPr>
        <p:spPr>
          <a:xfrm>
            <a:off x="1585470" y="3898871"/>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3" name="TextBox 52">
            <a:extLst>
              <a:ext uri="{FF2B5EF4-FFF2-40B4-BE49-F238E27FC236}">
                <a16:creationId xmlns:a16="http://schemas.microsoft.com/office/drawing/2014/main" id="{1450D8BD-11F4-431E-81C5-CD925583703A}"/>
              </a:ext>
            </a:extLst>
          </p:cNvPr>
          <p:cNvSpPr txBox="1"/>
          <p:nvPr/>
        </p:nvSpPr>
        <p:spPr>
          <a:xfrm>
            <a:off x="4145323" y="2755193"/>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4" name="TextBox 53">
            <a:extLst>
              <a:ext uri="{FF2B5EF4-FFF2-40B4-BE49-F238E27FC236}">
                <a16:creationId xmlns:a16="http://schemas.microsoft.com/office/drawing/2014/main" id="{B80D1954-9446-4E14-A25F-31171036D450}"/>
              </a:ext>
            </a:extLst>
          </p:cNvPr>
          <p:cNvSpPr txBox="1"/>
          <p:nvPr/>
        </p:nvSpPr>
        <p:spPr>
          <a:xfrm>
            <a:off x="4145323" y="5036266"/>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5" name="TextBox 54">
            <a:extLst>
              <a:ext uri="{FF2B5EF4-FFF2-40B4-BE49-F238E27FC236}">
                <a16:creationId xmlns:a16="http://schemas.microsoft.com/office/drawing/2014/main" id="{EBC8B4E9-B41F-44D3-A095-1457CABC11DC}"/>
              </a:ext>
            </a:extLst>
          </p:cNvPr>
          <p:cNvSpPr txBox="1"/>
          <p:nvPr/>
        </p:nvSpPr>
        <p:spPr>
          <a:xfrm>
            <a:off x="6705176" y="2184925"/>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6" name="TextBox 55">
            <a:extLst>
              <a:ext uri="{FF2B5EF4-FFF2-40B4-BE49-F238E27FC236}">
                <a16:creationId xmlns:a16="http://schemas.microsoft.com/office/drawing/2014/main" id="{DB6F25C2-91CA-46F1-B64E-F656746922C5}"/>
              </a:ext>
            </a:extLst>
          </p:cNvPr>
          <p:cNvSpPr txBox="1"/>
          <p:nvPr/>
        </p:nvSpPr>
        <p:spPr>
          <a:xfrm>
            <a:off x="6705176" y="3325461"/>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7" name="TextBox 56">
            <a:extLst>
              <a:ext uri="{FF2B5EF4-FFF2-40B4-BE49-F238E27FC236}">
                <a16:creationId xmlns:a16="http://schemas.microsoft.com/office/drawing/2014/main" id="{399C4F7D-8BAD-4FD6-8168-4A1A008272F0}"/>
              </a:ext>
            </a:extLst>
          </p:cNvPr>
          <p:cNvSpPr txBox="1"/>
          <p:nvPr/>
        </p:nvSpPr>
        <p:spPr>
          <a:xfrm>
            <a:off x="6705176" y="4465997"/>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8" name="TextBox 57">
            <a:extLst>
              <a:ext uri="{FF2B5EF4-FFF2-40B4-BE49-F238E27FC236}">
                <a16:creationId xmlns:a16="http://schemas.microsoft.com/office/drawing/2014/main" id="{C8B240F5-6B3B-4E01-A289-22A23CE96AD9}"/>
              </a:ext>
            </a:extLst>
          </p:cNvPr>
          <p:cNvSpPr txBox="1"/>
          <p:nvPr/>
        </p:nvSpPr>
        <p:spPr>
          <a:xfrm>
            <a:off x="6705176" y="5606534"/>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59" name="TextBox 58">
            <a:extLst>
              <a:ext uri="{FF2B5EF4-FFF2-40B4-BE49-F238E27FC236}">
                <a16:creationId xmlns:a16="http://schemas.microsoft.com/office/drawing/2014/main" id="{51CC4A22-290F-410C-97F3-4B8FFE83CBB4}"/>
              </a:ext>
            </a:extLst>
          </p:cNvPr>
          <p:cNvSpPr txBox="1"/>
          <p:nvPr/>
        </p:nvSpPr>
        <p:spPr>
          <a:xfrm>
            <a:off x="9265029" y="2184925"/>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60" name="TextBox 59">
            <a:extLst>
              <a:ext uri="{FF2B5EF4-FFF2-40B4-BE49-F238E27FC236}">
                <a16:creationId xmlns:a16="http://schemas.microsoft.com/office/drawing/2014/main" id="{48E0C360-AFDB-4C5D-A48A-1AF7B93EEA07}"/>
              </a:ext>
            </a:extLst>
          </p:cNvPr>
          <p:cNvSpPr txBox="1"/>
          <p:nvPr/>
        </p:nvSpPr>
        <p:spPr>
          <a:xfrm>
            <a:off x="9265029" y="3325461"/>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61" name="TextBox 60">
            <a:extLst>
              <a:ext uri="{FF2B5EF4-FFF2-40B4-BE49-F238E27FC236}">
                <a16:creationId xmlns:a16="http://schemas.microsoft.com/office/drawing/2014/main" id="{967C024C-B6DF-446A-8C31-D842D04DA79D}"/>
              </a:ext>
            </a:extLst>
          </p:cNvPr>
          <p:cNvSpPr txBox="1"/>
          <p:nvPr/>
        </p:nvSpPr>
        <p:spPr>
          <a:xfrm>
            <a:off x="9265029" y="4465997"/>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62" name="TextBox 61">
            <a:extLst>
              <a:ext uri="{FF2B5EF4-FFF2-40B4-BE49-F238E27FC236}">
                <a16:creationId xmlns:a16="http://schemas.microsoft.com/office/drawing/2014/main" id="{327D3785-ED05-4FCC-ACB4-6EABC67D0521}"/>
              </a:ext>
            </a:extLst>
          </p:cNvPr>
          <p:cNvSpPr txBox="1"/>
          <p:nvPr/>
        </p:nvSpPr>
        <p:spPr>
          <a:xfrm>
            <a:off x="9265029" y="5606534"/>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Tree>
    <p:extLst>
      <p:ext uri="{BB962C8B-B14F-4D97-AF65-F5344CB8AC3E}">
        <p14:creationId xmlns:p14="http://schemas.microsoft.com/office/powerpoint/2010/main" val="294597756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5" name="Connector: Elbow 54">
            <a:extLst>
              <a:ext uri="{FF2B5EF4-FFF2-40B4-BE49-F238E27FC236}">
                <a16:creationId xmlns:a16="http://schemas.microsoft.com/office/drawing/2014/main" id="{2E975756-0927-4E62-A833-32188B253D82}"/>
              </a:ext>
            </a:extLst>
          </p:cNvPr>
          <p:cNvCxnSpPr>
            <a:stCxn id="6" idx="2"/>
            <a:endCxn id="17" idx="0"/>
          </p:cNvCxnSpPr>
          <p:nvPr/>
        </p:nvCxnSpPr>
        <p:spPr>
          <a:xfrm rot="16200000" flipH="1">
            <a:off x="7548541" y="1609989"/>
            <a:ext cx="484275" cy="3389357"/>
          </a:xfrm>
          <a:prstGeom prst="bentConnector3">
            <a:avLst/>
          </a:prstGeom>
          <a:ln w="1905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C63CB46-3AAA-4718-94A7-97498463BA64}"/>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4" name="TextBox 3">
            <a:extLst>
              <a:ext uri="{FF2B5EF4-FFF2-40B4-BE49-F238E27FC236}">
                <a16:creationId xmlns:a16="http://schemas.microsoft.com/office/drawing/2014/main" id="{901BEBF5-6450-40DB-ACA9-AC4025C69D3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FD270AE8-6712-4BE2-95BC-A3F979706895}"/>
              </a:ext>
            </a:extLst>
          </p:cNvPr>
          <p:cNvSpPr/>
          <p:nvPr/>
        </p:nvSpPr>
        <p:spPr>
          <a:xfrm>
            <a:off x="5111750" y="2235485"/>
            <a:ext cx="1968500" cy="8270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Oval 6">
            <a:extLst>
              <a:ext uri="{FF2B5EF4-FFF2-40B4-BE49-F238E27FC236}">
                <a16:creationId xmlns:a16="http://schemas.microsoft.com/office/drawing/2014/main" id="{CA7871ED-F38D-4173-AB74-F343BE403BCD}"/>
              </a:ext>
            </a:extLst>
          </p:cNvPr>
          <p:cNvSpPr/>
          <p:nvPr/>
        </p:nvSpPr>
        <p:spPr>
          <a:xfrm>
            <a:off x="5753100" y="1994874"/>
            <a:ext cx="685800" cy="68580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692779E6-AB8A-4611-A29E-CDDDB337BDC6}"/>
              </a:ext>
            </a:extLst>
          </p:cNvPr>
          <p:cNvSpPr/>
          <p:nvPr/>
        </p:nvSpPr>
        <p:spPr>
          <a:xfrm>
            <a:off x="1722392" y="3787417"/>
            <a:ext cx="1968500" cy="8270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D7374122-89F6-477F-9E0E-2A3CF966892B}"/>
              </a:ext>
            </a:extLst>
          </p:cNvPr>
          <p:cNvSpPr/>
          <p:nvPr/>
        </p:nvSpPr>
        <p:spPr>
          <a:xfrm>
            <a:off x="2363742" y="3546806"/>
            <a:ext cx="685800" cy="68580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Rectangle 12">
            <a:extLst>
              <a:ext uri="{FF2B5EF4-FFF2-40B4-BE49-F238E27FC236}">
                <a16:creationId xmlns:a16="http://schemas.microsoft.com/office/drawing/2014/main" id="{E10F4BB4-F025-421A-8EA8-1A4CAA672782}"/>
              </a:ext>
            </a:extLst>
          </p:cNvPr>
          <p:cNvSpPr/>
          <p:nvPr/>
        </p:nvSpPr>
        <p:spPr>
          <a:xfrm>
            <a:off x="5111750" y="3787417"/>
            <a:ext cx="1968500" cy="82704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96A8D035-E32B-4C2C-AD1B-B5CAFC5FFCC5}"/>
              </a:ext>
            </a:extLst>
          </p:cNvPr>
          <p:cNvSpPr/>
          <p:nvPr/>
        </p:nvSpPr>
        <p:spPr>
          <a:xfrm>
            <a:off x="5753100" y="3546806"/>
            <a:ext cx="685800" cy="68580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C404CA94-9700-4D2C-ACB7-6559C19A4F7C}"/>
              </a:ext>
            </a:extLst>
          </p:cNvPr>
          <p:cNvSpPr/>
          <p:nvPr/>
        </p:nvSpPr>
        <p:spPr>
          <a:xfrm>
            <a:off x="8501108" y="3787417"/>
            <a:ext cx="1968500" cy="82704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Oval 16">
            <a:extLst>
              <a:ext uri="{FF2B5EF4-FFF2-40B4-BE49-F238E27FC236}">
                <a16:creationId xmlns:a16="http://schemas.microsoft.com/office/drawing/2014/main" id="{35D7E0D4-7731-4DD8-B5DD-393D451F2F93}"/>
              </a:ext>
            </a:extLst>
          </p:cNvPr>
          <p:cNvSpPr/>
          <p:nvPr/>
        </p:nvSpPr>
        <p:spPr>
          <a:xfrm>
            <a:off x="9142457" y="3546806"/>
            <a:ext cx="685800" cy="68580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18">
            <a:extLst>
              <a:ext uri="{FF2B5EF4-FFF2-40B4-BE49-F238E27FC236}">
                <a16:creationId xmlns:a16="http://schemas.microsoft.com/office/drawing/2014/main" id="{DF4783C2-9818-4BE3-91EA-8593F19779FD}"/>
              </a:ext>
            </a:extLst>
          </p:cNvPr>
          <p:cNvSpPr/>
          <p:nvPr/>
        </p:nvSpPr>
        <p:spPr>
          <a:xfrm>
            <a:off x="687324"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Oval 19">
            <a:extLst>
              <a:ext uri="{FF2B5EF4-FFF2-40B4-BE49-F238E27FC236}">
                <a16:creationId xmlns:a16="http://schemas.microsoft.com/office/drawing/2014/main" id="{1F95C116-4BDD-42C8-973C-905D8E1AA7AB}"/>
              </a:ext>
            </a:extLst>
          </p:cNvPr>
          <p:cNvSpPr/>
          <p:nvPr/>
        </p:nvSpPr>
        <p:spPr>
          <a:xfrm>
            <a:off x="1007999"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3" name="Rectangle 22">
            <a:extLst>
              <a:ext uri="{FF2B5EF4-FFF2-40B4-BE49-F238E27FC236}">
                <a16:creationId xmlns:a16="http://schemas.microsoft.com/office/drawing/2014/main" id="{5E77A6CC-9887-4DC1-A4D7-9DC7DE8E482F}"/>
              </a:ext>
            </a:extLst>
          </p:cNvPr>
          <p:cNvSpPr/>
          <p:nvPr/>
        </p:nvSpPr>
        <p:spPr>
          <a:xfrm>
            <a:off x="2043067"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Oval 23">
            <a:extLst>
              <a:ext uri="{FF2B5EF4-FFF2-40B4-BE49-F238E27FC236}">
                <a16:creationId xmlns:a16="http://schemas.microsoft.com/office/drawing/2014/main" id="{99F1202F-E7C5-4C76-B3E8-7F8183E8E82A}"/>
              </a:ext>
            </a:extLst>
          </p:cNvPr>
          <p:cNvSpPr/>
          <p:nvPr/>
        </p:nvSpPr>
        <p:spPr>
          <a:xfrm>
            <a:off x="2363742"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25">
            <a:extLst>
              <a:ext uri="{FF2B5EF4-FFF2-40B4-BE49-F238E27FC236}">
                <a16:creationId xmlns:a16="http://schemas.microsoft.com/office/drawing/2014/main" id="{A7F6C402-78F1-4371-94ED-C5D3B21E8307}"/>
              </a:ext>
            </a:extLst>
          </p:cNvPr>
          <p:cNvSpPr/>
          <p:nvPr/>
        </p:nvSpPr>
        <p:spPr>
          <a:xfrm>
            <a:off x="3398810"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7" name="Oval 26">
            <a:extLst>
              <a:ext uri="{FF2B5EF4-FFF2-40B4-BE49-F238E27FC236}">
                <a16:creationId xmlns:a16="http://schemas.microsoft.com/office/drawing/2014/main" id="{83B89724-1435-467D-83F2-8034D262A59B}"/>
              </a:ext>
            </a:extLst>
          </p:cNvPr>
          <p:cNvSpPr/>
          <p:nvPr/>
        </p:nvSpPr>
        <p:spPr>
          <a:xfrm>
            <a:off x="3719485"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02339067-9278-407F-890C-2155E02B90B4}"/>
              </a:ext>
            </a:extLst>
          </p:cNvPr>
          <p:cNvSpPr/>
          <p:nvPr/>
        </p:nvSpPr>
        <p:spPr>
          <a:xfrm>
            <a:off x="7466039"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Oval 38">
            <a:extLst>
              <a:ext uri="{FF2B5EF4-FFF2-40B4-BE49-F238E27FC236}">
                <a16:creationId xmlns:a16="http://schemas.microsoft.com/office/drawing/2014/main" id="{8B53C7BD-1895-465F-A19C-7981009BA860}"/>
              </a:ext>
            </a:extLst>
          </p:cNvPr>
          <p:cNvSpPr/>
          <p:nvPr/>
        </p:nvSpPr>
        <p:spPr>
          <a:xfrm>
            <a:off x="7786714"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6" name="Rectangle 35">
            <a:extLst>
              <a:ext uri="{FF2B5EF4-FFF2-40B4-BE49-F238E27FC236}">
                <a16:creationId xmlns:a16="http://schemas.microsoft.com/office/drawing/2014/main" id="{097164D3-1D4F-4723-B853-A5B577149753}"/>
              </a:ext>
            </a:extLst>
          </p:cNvPr>
          <p:cNvSpPr/>
          <p:nvPr/>
        </p:nvSpPr>
        <p:spPr>
          <a:xfrm>
            <a:off x="8821782"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Oval 36">
            <a:extLst>
              <a:ext uri="{FF2B5EF4-FFF2-40B4-BE49-F238E27FC236}">
                <a16:creationId xmlns:a16="http://schemas.microsoft.com/office/drawing/2014/main" id="{96892129-A6A6-462B-87E5-1E4E2E740C67}"/>
              </a:ext>
            </a:extLst>
          </p:cNvPr>
          <p:cNvSpPr/>
          <p:nvPr/>
        </p:nvSpPr>
        <p:spPr>
          <a:xfrm>
            <a:off x="9142458"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Rectangle 33">
            <a:extLst>
              <a:ext uri="{FF2B5EF4-FFF2-40B4-BE49-F238E27FC236}">
                <a16:creationId xmlns:a16="http://schemas.microsoft.com/office/drawing/2014/main" id="{DD43AF2E-B887-4E8E-8C4A-A58012F59532}"/>
              </a:ext>
            </a:extLst>
          </p:cNvPr>
          <p:cNvSpPr/>
          <p:nvPr/>
        </p:nvSpPr>
        <p:spPr>
          <a:xfrm>
            <a:off x="10177526"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Oval 34">
            <a:extLst>
              <a:ext uri="{FF2B5EF4-FFF2-40B4-BE49-F238E27FC236}">
                <a16:creationId xmlns:a16="http://schemas.microsoft.com/office/drawing/2014/main" id="{2AC17FB2-E42F-4882-9277-505E17946FE8}"/>
              </a:ext>
            </a:extLst>
          </p:cNvPr>
          <p:cNvSpPr/>
          <p:nvPr/>
        </p:nvSpPr>
        <p:spPr>
          <a:xfrm>
            <a:off x="10498201"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1" name="Rectangle 40">
            <a:extLst>
              <a:ext uri="{FF2B5EF4-FFF2-40B4-BE49-F238E27FC236}">
                <a16:creationId xmlns:a16="http://schemas.microsoft.com/office/drawing/2014/main" id="{37F95667-58E0-4C34-9D77-9B178A9689B4}"/>
              </a:ext>
            </a:extLst>
          </p:cNvPr>
          <p:cNvSpPr/>
          <p:nvPr/>
        </p:nvSpPr>
        <p:spPr>
          <a:xfrm>
            <a:off x="4754553"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Oval 41">
            <a:extLst>
              <a:ext uri="{FF2B5EF4-FFF2-40B4-BE49-F238E27FC236}">
                <a16:creationId xmlns:a16="http://schemas.microsoft.com/office/drawing/2014/main" id="{0E0F84E7-EB55-4D8D-A9A3-6C10D5BBE21A}"/>
              </a:ext>
            </a:extLst>
          </p:cNvPr>
          <p:cNvSpPr/>
          <p:nvPr/>
        </p:nvSpPr>
        <p:spPr>
          <a:xfrm>
            <a:off x="5075228"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Rectangle 43">
            <a:extLst>
              <a:ext uri="{FF2B5EF4-FFF2-40B4-BE49-F238E27FC236}">
                <a16:creationId xmlns:a16="http://schemas.microsoft.com/office/drawing/2014/main" id="{7829079B-2A74-4847-8241-8BBDEA2E5CD3}"/>
              </a:ext>
            </a:extLst>
          </p:cNvPr>
          <p:cNvSpPr/>
          <p:nvPr/>
        </p:nvSpPr>
        <p:spPr>
          <a:xfrm>
            <a:off x="6110296"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Oval 44">
            <a:extLst>
              <a:ext uri="{FF2B5EF4-FFF2-40B4-BE49-F238E27FC236}">
                <a16:creationId xmlns:a16="http://schemas.microsoft.com/office/drawing/2014/main" id="{48067555-8D2C-4C61-881A-D1B0036893F5}"/>
              </a:ext>
            </a:extLst>
          </p:cNvPr>
          <p:cNvSpPr/>
          <p:nvPr/>
        </p:nvSpPr>
        <p:spPr>
          <a:xfrm>
            <a:off x="6430971" y="5098738"/>
            <a:ext cx="685800" cy="685800"/>
          </a:xfrm>
          <a:prstGeom prst="ellipse">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51" name="Connector: Elbow 50">
            <a:extLst>
              <a:ext uri="{FF2B5EF4-FFF2-40B4-BE49-F238E27FC236}">
                <a16:creationId xmlns:a16="http://schemas.microsoft.com/office/drawing/2014/main" id="{7044E18D-8B03-41C4-B39A-06F753D5B632}"/>
              </a:ext>
            </a:extLst>
          </p:cNvPr>
          <p:cNvCxnSpPr>
            <a:stCxn id="11" idx="0"/>
            <a:endCxn id="6" idx="2"/>
          </p:cNvCxnSpPr>
          <p:nvPr/>
        </p:nvCxnSpPr>
        <p:spPr>
          <a:xfrm rot="5400000" flipH="1" flipV="1">
            <a:off x="4159184" y="1609990"/>
            <a:ext cx="484275" cy="3389358"/>
          </a:xfrm>
          <a:prstGeom prst="bentConnector3">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8C38A99-C3EE-4848-B419-9B4CF33084B8}"/>
              </a:ext>
            </a:extLst>
          </p:cNvPr>
          <p:cNvCxnSpPr>
            <a:stCxn id="6" idx="2"/>
            <a:endCxn id="14" idx="0"/>
          </p:cNvCxnSpPr>
          <p:nvPr/>
        </p:nvCxnSpPr>
        <p:spPr>
          <a:xfrm>
            <a:off x="6096000" y="3062531"/>
            <a:ext cx="0" cy="484275"/>
          </a:xfrm>
          <a:prstGeom prst="line">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A568DADC-19AE-4E16-9337-7C01B4802EA6}"/>
              </a:ext>
            </a:extLst>
          </p:cNvPr>
          <p:cNvCxnSpPr>
            <a:stCxn id="10" idx="2"/>
            <a:endCxn id="20" idx="0"/>
          </p:cNvCxnSpPr>
          <p:nvPr/>
        </p:nvCxnSpPr>
        <p:spPr>
          <a:xfrm rot="5400000">
            <a:off x="1786634" y="4178729"/>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64D3C184-3FD3-419B-B312-A670D7274F52}"/>
              </a:ext>
            </a:extLst>
          </p:cNvPr>
          <p:cNvCxnSpPr>
            <a:stCxn id="10" idx="2"/>
            <a:endCxn id="27" idx="0"/>
          </p:cNvCxnSpPr>
          <p:nvPr/>
        </p:nvCxnSpPr>
        <p:spPr>
          <a:xfrm rot="16200000" flipH="1">
            <a:off x="3142376" y="4178728"/>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1814F21-9E29-459B-8CEF-8BBF55DDF96D}"/>
              </a:ext>
            </a:extLst>
          </p:cNvPr>
          <p:cNvCxnSpPr>
            <a:stCxn id="10" idx="2"/>
            <a:endCxn id="24" idx="0"/>
          </p:cNvCxnSpPr>
          <p:nvPr/>
        </p:nvCxnSpPr>
        <p:spPr>
          <a:xfrm>
            <a:off x="2706642" y="4614463"/>
            <a:ext cx="0" cy="484275"/>
          </a:xfrm>
          <a:prstGeom prst="line">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7" name="Connector: Elbow 66">
            <a:extLst>
              <a:ext uri="{FF2B5EF4-FFF2-40B4-BE49-F238E27FC236}">
                <a16:creationId xmlns:a16="http://schemas.microsoft.com/office/drawing/2014/main" id="{8E17B9F6-DAB9-4067-B419-ED4EA51070FE}"/>
              </a:ext>
            </a:extLst>
          </p:cNvPr>
          <p:cNvCxnSpPr>
            <a:stCxn id="13" idx="2"/>
            <a:endCxn id="42" idx="0"/>
          </p:cNvCxnSpPr>
          <p:nvPr/>
        </p:nvCxnSpPr>
        <p:spPr>
          <a:xfrm rot="5400000">
            <a:off x="5514927" y="4517664"/>
            <a:ext cx="484275" cy="677872"/>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223EECD5-6671-40ED-9A59-B4B11365A0C1}"/>
              </a:ext>
            </a:extLst>
          </p:cNvPr>
          <p:cNvCxnSpPr>
            <a:stCxn id="13" idx="2"/>
            <a:endCxn id="45" idx="0"/>
          </p:cNvCxnSpPr>
          <p:nvPr/>
        </p:nvCxnSpPr>
        <p:spPr>
          <a:xfrm rot="16200000" flipH="1">
            <a:off x="6192798" y="4517664"/>
            <a:ext cx="484275" cy="677871"/>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1" name="Connector: Elbow 70">
            <a:extLst>
              <a:ext uri="{FF2B5EF4-FFF2-40B4-BE49-F238E27FC236}">
                <a16:creationId xmlns:a16="http://schemas.microsoft.com/office/drawing/2014/main" id="{713CD6D8-C22F-4EBD-9FEE-68646201C8F1}"/>
              </a:ext>
            </a:extLst>
          </p:cNvPr>
          <p:cNvCxnSpPr>
            <a:stCxn id="16" idx="2"/>
            <a:endCxn id="39" idx="0"/>
          </p:cNvCxnSpPr>
          <p:nvPr/>
        </p:nvCxnSpPr>
        <p:spPr>
          <a:xfrm rot="5400000">
            <a:off x="8565349" y="4178728"/>
            <a:ext cx="484275" cy="1355744"/>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EF641485-2C98-4B32-8530-749ED9BAC084}"/>
              </a:ext>
            </a:extLst>
          </p:cNvPr>
          <p:cNvCxnSpPr>
            <a:stCxn id="16" idx="2"/>
            <a:endCxn id="35" idx="0"/>
          </p:cNvCxnSpPr>
          <p:nvPr/>
        </p:nvCxnSpPr>
        <p:spPr>
          <a:xfrm rot="16200000" flipH="1">
            <a:off x="9921092" y="4178728"/>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5BF2509-EC42-425B-9BD0-C3F9EE220BBD}"/>
              </a:ext>
            </a:extLst>
          </p:cNvPr>
          <p:cNvCxnSpPr>
            <a:stCxn id="37" idx="0"/>
            <a:endCxn id="16" idx="2"/>
          </p:cNvCxnSpPr>
          <p:nvPr/>
        </p:nvCxnSpPr>
        <p:spPr>
          <a:xfrm flipV="1">
            <a:off x="9485358" y="4614463"/>
            <a:ext cx="0" cy="484275"/>
          </a:xfrm>
          <a:prstGeom prst="line">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315CFFFD-D018-4F6F-BF55-B45C0700BDFF}"/>
              </a:ext>
            </a:extLst>
          </p:cNvPr>
          <p:cNvSpPr txBox="1"/>
          <p:nvPr/>
        </p:nvSpPr>
        <p:spPr>
          <a:xfrm>
            <a:off x="5425249" y="2644728"/>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79" name="TextBox 78">
            <a:extLst>
              <a:ext uri="{FF2B5EF4-FFF2-40B4-BE49-F238E27FC236}">
                <a16:creationId xmlns:a16="http://schemas.microsoft.com/office/drawing/2014/main" id="{54921471-3003-4101-83DE-8B2A39A32E6F}"/>
              </a:ext>
            </a:extLst>
          </p:cNvPr>
          <p:cNvSpPr txBox="1"/>
          <p:nvPr/>
        </p:nvSpPr>
        <p:spPr>
          <a:xfrm>
            <a:off x="2035891"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80" name="TextBox 79">
            <a:extLst>
              <a:ext uri="{FF2B5EF4-FFF2-40B4-BE49-F238E27FC236}">
                <a16:creationId xmlns:a16="http://schemas.microsoft.com/office/drawing/2014/main" id="{DDB518C7-290B-4293-8718-6A5046C4AE60}"/>
              </a:ext>
            </a:extLst>
          </p:cNvPr>
          <p:cNvSpPr txBox="1"/>
          <p:nvPr/>
        </p:nvSpPr>
        <p:spPr>
          <a:xfrm>
            <a:off x="5425249"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81" name="TextBox 80">
            <a:extLst>
              <a:ext uri="{FF2B5EF4-FFF2-40B4-BE49-F238E27FC236}">
                <a16:creationId xmlns:a16="http://schemas.microsoft.com/office/drawing/2014/main" id="{0B2B7D26-1B48-46A6-8B44-943F4155C085}"/>
              </a:ext>
            </a:extLst>
          </p:cNvPr>
          <p:cNvSpPr txBox="1"/>
          <p:nvPr/>
        </p:nvSpPr>
        <p:spPr>
          <a:xfrm>
            <a:off x="8814607"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82" name="TextBox 81">
            <a:extLst>
              <a:ext uri="{FF2B5EF4-FFF2-40B4-BE49-F238E27FC236}">
                <a16:creationId xmlns:a16="http://schemas.microsoft.com/office/drawing/2014/main" id="{1736B8C8-A652-4AF5-905B-F4EB421D79DB}"/>
              </a:ext>
            </a:extLst>
          </p:cNvPr>
          <p:cNvSpPr txBox="1"/>
          <p:nvPr/>
        </p:nvSpPr>
        <p:spPr>
          <a:xfrm>
            <a:off x="861105"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3" name="TextBox 82">
            <a:extLst>
              <a:ext uri="{FF2B5EF4-FFF2-40B4-BE49-F238E27FC236}">
                <a16:creationId xmlns:a16="http://schemas.microsoft.com/office/drawing/2014/main" id="{F728644F-B3B6-4DBE-8073-D937FC161F52}"/>
              </a:ext>
            </a:extLst>
          </p:cNvPr>
          <p:cNvSpPr txBox="1"/>
          <p:nvPr/>
        </p:nvSpPr>
        <p:spPr>
          <a:xfrm>
            <a:off x="2216848"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4" name="TextBox 83">
            <a:extLst>
              <a:ext uri="{FF2B5EF4-FFF2-40B4-BE49-F238E27FC236}">
                <a16:creationId xmlns:a16="http://schemas.microsoft.com/office/drawing/2014/main" id="{848B6681-FBE6-421F-B61A-60078EAD1FB5}"/>
              </a:ext>
            </a:extLst>
          </p:cNvPr>
          <p:cNvSpPr txBox="1"/>
          <p:nvPr/>
        </p:nvSpPr>
        <p:spPr>
          <a:xfrm>
            <a:off x="3572591"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5" name="TextBox 84">
            <a:extLst>
              <a:ext uri="{FF2B5EF4-FFF2-40B4-BE49-F238E27FC236}">
                <a16:creationId xmlns:a16="http://schemas.microsoft.com/office/drawing/2014/main" id="{F92AA5A4-0C6A-446D-A41C-3199CAD58C8A}"/>
              </a:ext>
            </a:extLst>
          </p:cNvPr>
          <p:cNvSpPr txBox="1"/>
          <p:nvPr/>
        </p:nvSpPr>
        <p:spPr>
          <a:xfrm>
            <a:off x="4935455"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6" name="TextBox 85">
            <a:extLst>
              <a:ext uri="{FF2B5EF4-FFF2-40B4-BE49-F238E27FC236}">
                <a16:creationId xmlns:a16="http://schemas.microsoft.com/office/drawing/2014/main" id="{122FA49A-D049-4381-81BD-BA1C50527C8E}"/>
              </a:ext>
            </a:extLst>
          </p:cNvPr>
          <p:cNvSpPr txBox="1"/>
          <p:nvPr/>
        </p:nvSpPr>
        <p:spPr>
          <a:xfrm>
            <a:off x="6284077"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7" name="TextBox 86">
            <a:extLst>
              <a:ext uri="{FF2B5EF4-FFF2-40B4-BE49-F238E27FC236}">
                <a16:creationId xmlns:a16="http://schemas.microsoft.com/office/drawing/2014/main" id="{9A1D139B-6DE1-484D-B0BC-3F819EC06D1F}"/>
              </a:ext>
            </a:extLst>
          </p:cNvPr>
          <p:cNvSpPr txBox="1"/>
          <p:nvPr/>
        </p:nvSpPr>
        <p:spPr>
          <a:xfrm>
            <a:off x="7639820"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8" name="TextBox 87">
            <a:extLst>
              <a:ext uri="{FF2B5EF4-FFF2-40B4-BE49-F238E27FC236}">
                <a16:creationId xmlns:a16="http://schemas.microsoft.com/office/drawing/2014/main" id="{89478917-C3BB-4E7F-9C4F-4E26D7B2901A}"/>
              </a:ext>
            </a:extLst>
          </p:cNvPr>
          <p:cNvSpPr txBox="1"/>
          <p:nvPr/>
        </p:nvSpPr>
        <p:spPr>
          <a:xfrm>
            <a:off x="8995564"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9" name="TextBox 88">
            <a:extLst>
              <a:ext uri="{FF2B5EF4-FFF2-40B4-BE49-F238E27FC236}">
                <a16:creationId xmlns:a16="http://schemas.microsoft.com/office/drawing/2014/main" id="{109CB52F-07F0-494F-8C72-FFD5E7570B9C}"/>
              </a:ext>
            </a:extLst>
          </p:cNvPr>
          <p:cNvSpPr txBox="1"/>
          <p:nvPr/>
        </p:nvSpPr>
        <p:spPr>
          <a:xfrm>
            <a:off x="10351307"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90" name="Freeform 133">
            <a:extLst>
              <a:ext uri="{FF2B5EF4-FFF2-40B4-BE49-F238E27FC236}">
                <a16:creationId xmlns:a16="http://schemas.microsoft.com/office/drawing/2014/main" id="{0482F30B-3EB4-48C7-95AD-941D90B075F1}"/>
              </a:ext>
            </a:extLst>
          </p:cNvPr>
          <p:cNvSpPr>
            <a:spLocks/>
          </p:cNvSpPr>
          <p:nvPr/>
        </p:nvSpPr>
        <p:spPr bwMode="auto">
          <a:xfrm>
            <a:off x="5948363" y="2188549"/>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91" name="Freeform 133">
            <a:extLst>
              <a:ext uri="{FF2B5EF4-FFF2-40B4-BE49-F238E27FC236}">
                <a16:creationId xmlns:a16="http://schemas.microsoft.com/office/drawing/2014/main" id="{880B2CEF-6424-4946-8BED-5FEE06D4E9DC}"/>
              </a:ext>
            </a:extLst>
          </p:cNvPr>
          <p:cNvSpPr>
            <a:spLocks/>
          </p:cNvSpPr>
          <p:nvPr/>
        </p:nvSpPr>
        <p:spPr bwMode="auto">
          <a:xfrm>
            <a:off x="2559005" y="3740481"/>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92" name="Freeform 133">
            <a:extLst>
              <a:ext uri="{FF2B5EF4-FFF2-40B4-BE49-F238E27FC236}">
                <a16:creationId xmlns:a16="http://schemas.microsoft.com/office/drawing/2014/main" id="{7BDD055E-49DF-471E-8A4D-600BEAE06FCE}"/>
              </a:ext>
            </a:extLst>
          </p:cNvPr>
          <p:cNvSpPr>
            <a:spLocks/>
          </p:cNvSpPr>
          <p:nvPr/>
        </p:nvSpPr>
        <p:spPr bwMode="auto">
          <a:xfrm>
            <a:off x="9337720" y="3740481"/>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accent4"/>
          </a:solidFill>
          <a:ln>
            <a:noFill/>
          </a:ln>
        </p:spPr>
        <p:txBody>
          <a:bodyPr/>
          <a:lstStyle/>
          <a:p>
            <a:endParaRPr lang="en-US" dirty="0">
              <a:latin typeface="Roboto" panose="02000000000000000000" pitchFamily="2" charset="0"/>
            </a:endParaRPr>
          </a:p>
        </p:txBody>
      </p:sp>
      <p:sp>
        <p:nvSpPr>
          <p:cNvPr id="93" name="Freeform 133">
            <a:extLst>
              <a:ext uri="{FF2B5EF4-FFF2-40B4-BE49-F238E27FC236}">
                <a16:creationId xmlns:a16="http://schemas.microsoft.com/office/drawing/2014/main" id="{CF8C2487-9C30-4AE8-81BA-8FDA268DD797}"/>
              </a:ext>
            </a:extLst>
          </p:cNvPr>
          <p:cNvSpPr>
            <a:spLocks/>
          </p:cNvSpPr>
          <p:nvPr/>
        </p:nvSpPr>
        <p:spPr bwMode="auto">
          <a:xfrm>
            <a:off x="5948363" y="3740481"/>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94" name="Freeform 133">
            <a:extLst>
              <a:ext uri="{FF2B5EF4-FFF2-40B4-BE49-F238E27FC236}">
                <a16:creationId xmlns:a16="http://schemas.microsoft.com/office/drawing/2014/main" id="{15B531E8-8387-4A93-880F-F2D80F6ACDA4}"/>
              </a:ext>
            </a:extLst>
          </p:cNvPr>
          <p:cNvSpPr>
            <a:spLocks/>
          </p:cNvSpPr>
          <p:nvPr/>
        </p:nvSpPr>
        <p:spPr bwMode="auto">
          <a:xfrm>
            <a:off x="1203262"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5" name="Freeform 133">
            <a:extLst>
              <a:ext uri="{FF2B5EF4-FFF2-40B4-BE49-F238E27FC236}">
                <a16:creationId xmlns:a16="http://schemas.microsoft.com/office/drawing/2014/main" id="{EF7C5221-D2C4-4AB5-9B66-1D6BD6D9F606}"/>
              </a:ext>
            </a:extLst>
          </p:cNvPr>
          <p:cNvSpPr>
            <a:spLocks/>
          </p:cNvSpPr>
          <p:nvPr/>
        </p:nvSpPr>
        <p:spPr bwMode="auto">
          <a:xfrm>
            <a:off x="2559005"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6" name="Freeform 133">
            <a:extLst>
              <a:ext uri="{FF2B5EF4-FFF2-40B4-BE49-F238E27FC236}">
                <a16:creationId xmlns:a16="http://schemas.microsoft.com/office/drawing/2014/main" id="{20B526CA-E5CC-4CC1-8A21-0E3DF17EBF64}"/>
              </a:ext>
            </a:extLst>
          </p:cNvPr>
          <p:cNvSpPr>
            <a:spLocks/>
          </p:cNvSpPr>
          <p:nvPr/>
        </p:nvSpPr>
        <p:spPr bwMode="auto">
          <a:xfrm>
            <a:off x="3914747"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7" name="Freeform 133">
            <a:extLst>
              <a:ext uri="{FF2B5EF4-FFF2-40B4-BE49-F238E27FC236}">
                <a16:creationId xmlns:a16="http://schemas.microsoft.com/office/drawing/2014/main" id="{645E0441-75B5-40D8-8946-E1DE467B0AC1}"/>
              </a:ext>
            </a:extLst>
          </p:cNvPr>
          <p:cNvSpPr>
            <a:spLocks/>
          </p:cNvSpPr>
          <p:nvPr/>
        </p:nvSpPr>
        <p:spPr bwMode="auto">
          <a:xfrm>
            <a:off x="5270491"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8" name="Freeform 133">
            <a:extLst>
              <a:ext uri="{FF2B5EF4-FFF2-40B4-BE49-F238E27FC236}">
                <a16:creationId xmlns:a16="http://schemas.microsoft.com/office/drawing/2014/main" id="{7F9FC7CC-202F-44DA-A02B-9AA2325C7AC3}"/>
              </a:ext>
            </a:extLst>
          </p:cNvPr>
          <p:cNvSpPr>
            <a:spLocks/>
          </p:cNvSpPr>
          <p:nvPr/>
        </p:nvSpPr>
        <p:spPr bwMode="auto">
          <a:xfrm>
            <a:off x="6626234"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99" name="Freeform 133">
            <a:extLst>
              <a:ext uri="{FF2B5EF4-FFF2-40B4-BE49-F238E27FC236}">
                <a16:creationId xmlns:a16="http://schemas.microsoft.com/office/drawing/2014/main" id="{FAB31314-2999-4976-8375-A9EE9DECA951}"/>
              </a:ext>
            </a:extLst>
          </p:cNvPr>
          <p:cNvSpPr>
            <a:spLocks/>
          </p:cNvSpPr>
          <p:nvPr/>
        </p:nvSpPr>
        <p:spPr bwMode="auto">
          <a:xfrm>
            <a:off x="7981975"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100" name="Freeform 133">
            <a:extLst>
              <a:ext uri="{FF2B5EF4-FFF2-40B4-BE49-F238E27FC236}">
                <a16:creationId xmlns:a16="http://schemas.microsoft.com/office/drawing/2014/main" id="{0EFB63C9-E1FA-46B8-9767-52941A0C7C93}"/>
              </a:ext>
            </a:extLst>
          </p:cNvPr>
          <p:cNvSpPr>
            <a:spLocks/>
          </p:cNvSpPr>
          <p:nvPr/>
        </p:nvSpPr>
        <p:spPr bwMode="auto">
          <a:xfrm>
            <a:off x="9337721"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
        <p:nvSpPr>
          <p:cNvPr id="101" name="Freeform 133">
            <a:extLst>
              <a:ext uri="{FF2B5EF4-FFF2-40B4-BE49-F238E27FC236}">
                <a16:creationId xmlns:a16="http://schemas.microsoft.com/office/drawing/2014/main" id="{F5E88A7C-5F66-4730-9402-20E9B735AFF9}"/>
              </a:ext>
            </a:extLst>
          </p:cNvPr>
          <p:cNvSpPr>
            <a:spLocks/>
          </p:cNvSpPr>
          <p:nvPr/>
        </p:nvSpPr>
        <p:spPr bwMode="auto">
          <a:xfrm>
            <a:off x="10693464" y="5292413"/>
            <a:ext cx="295275" cy="298450"/>
          </a:xfrm>
          <a:custGeom>
            <a:avLst/>
            <a:gdLst>
              <a:gd name="T0" fmla="*/ 287572 w 115"/>
              <a:gd name="T1" fmla="*/ 228983 h 116"/>
              <a:gd name="T2" fmla="*/ 220814 w 115"/>
              <a:gd name="T3" fmla="*/ 192963 h 116"/>
              <a:gd name="T4" fmla="*/ 184868 w 115"/>
              <a:gd name="T5" fmla="*/ 177526 h 116"/>
              <a:gd name="T6" fmla="*/ 184868 w 115"/>
              <a:gd name="T7" fmla="*/ 149225 h 116"/>
              <a:gd name="T8" fmla="*/ 197706 w 115"/>
              <a:gd name="T9" fmla="*/ 115778 h 116"/>
              <a:gd name="T10" fmla="*/ 213112 w 115"/>
              <a:gd name="T11" fmla="*/ 97768 h 116"/>
              <a:gd name="T12" fmla="*/ 202841 w 115"/>
              <a:gd name="T13" fmla="*/ 77185 h 116"/>
              <a:gd name="T14" fmla="*/ 205409 w 115"/>
              <a:gd name="T15" fmla="*/ 46311 h 116"/>
              <a:gd name="T16" fmla="*/ 148921 w 115"/>
              <a:gd name="T17" fmla="*/ 0 h 116"/>
              <a:gd name="T18" fmla="*/ 89866 w 115"/>
              <a:gd name="T19" fmla="*/ 46311 h 116"/>
              <a:gd name="T20" fmla="*/ 92434 w 115"/>
              <a:gd name="T21" fmla="*/ 77185 h 116"/>
              <a:gd name="T22" fmla="*/ 84731 w 115"/>
              <a:gd name="T23" fmla="*/ 97768 h 116"/>
              <a:gd name="T24" fmla="*/ 97569 w 115"/>
              <a:gd name="T25" fmla="*/ 115778 h 116"/>
              <a:gd name="T26" fmla="*/ 112975 w 115"/>
              <a:gd name="T27" fmla="*/ 149225 h 116"/>
              <a:gd name="T28" fmla="*/ 112975 w 115"/>
              <a:gd name="T29" fmla="*/ 177526 h 116"/>
              <a:gd name="T30" fmla="*/ 77028 w 115"/>
              <a:gd name="T31" fmla="*/ 192963 h 116"/>
              <a:gd name="T32" fmla="*/ 10270 w 115"/>
              <a:gd name="T33" fmla="*/ 228983 h 116"/>
              <a:gd name="T34" fmla="*/ 2568 w 115"/>
              <a:gd name="T35" fmla="*/ 298450 h 116"/>
              <a:gd name="T36" fmla="*/ 292707 w 115"/>
              <a:gd name="T37" fmla="*/ 298450 h 116"/>
              <a:gd name="T38" fmla="*/ 287572 w 115"/>
              <a:gd name="T39" fmla="*/ 228983 h 1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lumMod val="85000"/>
            </a:schemeClr>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560174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B199DF-37C4-4BD2-87CC-BF8467153EFC}"/>
              </a:ext>
            </a:extLst>
          </p:cNvPr>
          <p:cNvSpPr txBox="1"/>
          <p:nvPr/>
        </p:nvSpPr>
        <p:spPr>
          <a:xfrm>
            <a:off x="3160054" y="206402"/>
            <a:ext cx="5866029"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generală</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35765" y="2895334"/>
            <a:ext cx="514605" cy="514605"/>
          </a:xfrm>
          <a:prstGeom prst="rect">
            <a:avLst/>
          </a:prstGeom>
        </p:spPr>
      </p:pic>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4">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849540" y="1320334"/>
            <a:ext cx="487054" cy="512048"/>
          </a:xfrm>
          <a:prstGeom prst="rect">
            <a:avLst/>
          </a:prstGeom>
        </p:spPr>
      </p:pic>
      <p:pic>
        <p:nvPicPr>
          <p:cNvPr id="110" name="Graphic 109" descr="Database with solid fill">
            <a:extLst>
              <a:ext uri="{FF2B5EF4-FFF2-40B4-BE49-F238E27FC236}">
                <a16:creationId xmlns:a16="http://schemas.microsoft.com/office/drawing/2014/main" id="{AE9156E2-BAAB-30E8-C5B9-18E9E450B7DA}"/>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59541" y="4532695"/>
            <a:ext cx="485103" cy="485103"/>
          </a:xfrm>
          <a:prstGeom prst="rect">
            <a:avLst/>
          </a:prstGeom>
        </p:spPr>
      </p:pic>
      <p:pic>
        <p:nvPicPr>
          <p:cNvPr id="111" name="Picture 110">
            <a:extLst>
              <a:ext uri="{FF2B5EF4-FFF2-40B4-BE49-F238E27FC236}">
                <a16:creationId xmlns:a16="http://schemas.microsoft.com/office/drawing/2014/main" id="{29140E8B-6A2C-701D-0276-15F655F9FF03}"/>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822" y="6162422"/>
            <a:ext cx="672539" cy="448359"/>
          </a:xfrm>
          <a:prstGeom prst="rect">
            <a:avLst/>
          </a:prstGeom>
        </p:spPr>
      </p:pic>
      <p:pic>
        <p:nvPicPr>
          <p:cNvPr id="112" name="Picture 111" descr="A heart with a pulse line&#10;&#10;Description automatically generated">
            <a:extLst>
              <a:ext uri="{FF2B5EF4-FFF2-40B4-BE49-F238E27FC236}">
                <a16:creationId xmlns:a16="http://schemas.microsoft.com/office/drawing/2014/main" id="{71101FCE-5468-B1C6-B86B-8D76953D1726}"/>
              </a:ext>
            </a:extLst>
          </p:cNvPr>
          <p:cNvPicPr>
            <a:picLocks noChangeAspect="1"/>
          </p:cNvPicPr>
          <p:nvPr/>
        </p:nvPicPr>
        <p:blipFill rotWithShape="1">
          <a:blip r:embed="rId8">
            <a:extLst>
              <a:ext uri="{28A0092B-C50C-407E-A947-70E740481C1C}">
                <a14:useLocalDpi xmlns:a14="http://schemas.microsoft.com/office/drawing/2010/main" val="0"/>
              </a:ext>
            </a:extLst>
          </a:blip>
          <a:srcRect l="3683" r="-47031"/>
          <a:stretch/>
        </p:blipFill>
        <p:spPr>
          <a:xfrm>
            <a:off x="5947607" y="6282441"/>
            <a:ext cx="510074" cy="185542"/>
          </a:xfrm>
          <a:prstGeom prst="rect">
            <a:avLst/>
          </a:prstGeom>
        </p:spPr>
      </p:pic>
      <p:sp>
        <p:nvSpPr>
          <p:cNvPr id="7" name="TextBox 6">
            <a:extLst>
              <a:ext uri="{FF2B5EF4-FFF2-40B4-BE49-F238E27FC236}">
                <a16:creationId xmlns:a16="http://schemas.microsoft.com/office/drawing/2014/main" id="{6C0F2F26-1B27-FA07-5833-C644AEBF4C8B}"/>
              </a:ext>
            </a:extLst>
          </p:cNvPr>
          <p:cNvSpPr txBox="1"/>
          <p:nvPr/>
        </p:nvSpPr>
        <p:spPr>
          <a:xfrm>
            <a:off x="2499445" y="1612697"/>
            <a:ext cx="3035147" cy="528350"/>
          </a:xfrm>
          <a:prstGeom prst="rect">
            <a:avLst/>
          </a:prstGeom>
          <a:noFill/>
        </p:spPr>
        <p:txBody>
          <a:bodyPr wrap="square" rtlCol="0">
            <a:spAutoFit/>
          </a:bodyPr>
          <a:lstStyle/>
          <a:p>
            <a:pPr algn="r">
              <a:lnSpc>
                <a:spcPct val="150000"/>
              </a:lnSpc>
            </a:pPr>
            <a:r>
              <a:rPr lang="pt-BR"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 realizează o comunicare directă cu modulul IoT, transmite direct date citite de senzori.</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8" name="TextBox 7">
            <a:extLst>
              <a:ext uri="{FF2B5EF4-FFF2-40B4-BE49-F238E27FC236}">
                <a16:creationId xmlns:a16="http://schemas.microsoft.com/office/drawing/2014/main" id="{35E92B22-7A1D-3454-1CAB-9CEA9495DF7B}"/>
              </a:ext>
            </a:extLst>
          </p:cNvPr>
          <p:cNvSpPr txBox="1"/>
          <p:nvPr/>
        </p:nvSpPr>
        <p:spPr>
          <a:xfrm>
            <a:off x="3500846" y="3127972"/>
            <a:ext cx="2033746" cy="523220"/>
          </a:xfrm>
          <a:prstGeom prst="rect">
            <a:avLst/>
          </a:prstGeom>
          <a:noFill/>
        </p:spPr>
        <p:txBody>
          <a:bodyPr wrap="square" rtlCol="0">
            <a:spAutoFit/>
          </a:bodyPr>
          <a:lstStyle/>
          <a:p>
            <a:pPr algn="r"/>
            <a:r>
              <a:rPr lang="en-US" sz="2800" dirty="0" err="1">
                <a:solidFill>
                  <a:schemeClr val="accent2"/>
                </a:solidFill>
                <a:latin typeface="Inter" panose="020B0502030000000004" pitchFamily="34" charset="0"/>
                <a:ea typeface="Inter" panose="020B0502030000000004" pitchFamily="34" charset="0"/>
              </a:rPr>
              <a:t>Modulul</a:t>
            </a:r>
            <a:r>
              <a:rPr lang="en-US" sz="2800" dirty="0">
                <a:solidFill>
                  <a:schemeClr val="accent2"/>
                </a:solidFill>
                <a:latin typeface="Inter" panose="020B0502030000000004" pitchFamily="34" charset="0"/>
                <a:ea typeface="Inter" panose="020B0502030000000004" pitchFamily="34" charset="0"/>
              </a:rPr>
              <a:t> IoT</a:t>
            </a:r>
          </a:p>
        </p:txBody>
      </p:sp>
      <p:sp>
        <p:nvSpPr>
          <p:cNvPr id="12" name="TextBox 11">
            <a:extLst>
              <a:ext uri="{FF2B5EF4-FFF2-40B4-BE49-F238E27FC236}">
                <a16:creationId xmlns:a16="http://schemas.microsoft.com/office/drawing/2014/main" id="{95CE9915-DE80-A6F6-59A4-03CFBB66D186}"/>
              </a:ext>
            </a:extLst>
          </p:cNvPr>
          <p:cNvSpPr txBox="1"/>
          <p:nvPr/>
        </p:nvSpPr>
        <p:spPr>
          <a:xfrm>
            <a:off x="2499445" y="4879388"/>
            <a:ext cx="3035147" cy="297517"/>
          </a:xfrm>
          <a:prstGeom prst="rect">
            <a:avLst/>
          </a:prstGeom>
          <a:noFill/>
        </p:spPr>
        <p:txBody>
          <a:bodyPr wrap="square" rtlCol="0">
            <a:spAutoFit/>
          </a:bodyPr>
          <a:lstStyle/>
          <a:p>
            <a:pPr algn="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Centralizarea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endPar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16" name="TextBox 15">
            <a:extLst>
              <a:ext uri="{FF2B5EF4-FFF2-40B4-BE49-F238E27FC236}">
                <a16:creationId xmlns:a16="http://schemas.microsoft.com/office/drawing/2014/main" id="{EFFDADBC-9B3C-5C60-C99A-0AAA3B05BF7C}"/>
              </a:ext>
            </a:extLst>
          </p:cNvPr>
          <p:cNvSpPr txBox="1"/>
          <p:nvPr/>
        </p:nvSpPr>
        <p:spPr>
          <a:xfrm>
            <a:off x="6701867" y="2909530"/>
            <a:ext cx="3035147" cy="759182"/>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Recepționarea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convertirea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format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JSONa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înainte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 fi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înregistrate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bazele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a:t>
            </a:r>
          </a:p>
        </p:txBody>
      </p:sp>
      <p:sp>
        <p:nvSpPr>
          <p:cNvPr id="23" name="TextBox 22">
            <a:extLst>
              <a:ext uri="{FF2B5EF4-FFF2-40B4-BE49-F238E27FC236}">
                <a16:creationId xmlns:a16="http://schemas.microsoft.com/office/drawing/2014/main" id="{492C19A6-5ED7-CF03-9982-6DC7FB02E38C}"/>
              </a:ext>
            </a:extLst>
          </p:cNvPr>
          <p:cNvSpPr txBox="1"/>
          <p:nvPr/>
        </p:nvSpPr>
        <p:spPr>
          <a:xfrm>
            <a:off x="6730439" y="6131957"/>
            <a:ext cx="3035147" cy="528350"/>
          </a:xfrm>
          <a:prstGeom prst="rect">
            <a:avLst/>
          </a:prstGeom>
          <a:noFill/>
        </p:spPr>
        <p:txBody>
          <a:bodyPr wrap="square" rtlCol="0">
            <a:spAutoFit/>
          </a:bodyPr>
          <a:lstStyle/>
          <a:p>
            <a:pPr>
              <a:lnSpc>
                <a:spcPct val="150000"/>
              </a:lnSpc>
            </a:pP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Afișarea</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datelor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într</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mod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adaptabil</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diferite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sisteme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0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operare</a:t>
            </a:r>
            <a:r>
              <a:rPr lang="en-US" sz="10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in Web.</a:t>
            </a:r>
          </a:p>
        </p:txBody>
      </p:sp>
      <p:sp>
        <p:nvSpPr>
          <p:cNvPr id="25" name="TextBox 24">
            <a:extLst>
              <a:ext uri="{FF2B5EF4-FFF2-40B4-BE49-F238E27FC236}">
                <a16:creationId xmlns:a16="http://schemas.microsoft.com/office/drawing/2014/main" id="{0C92F58B-17AF-C815-343F-64E213C2E139}"/>
              </a:ext>
            </a:extLst>
          </p:cNvPr>
          <p:cNvSpPr txBox="1"/>
          <p:nvPr/>
        </p:nvSpPr>
        <p:spPr>
          <a:xfrm>
            <a:off x="6637017" y="1391635"/>
            <a:ext cx="4640583" cy="523220"/>
          </a:xfrm>
          <a:prstGeom prst="rect">
            <a:avLst/>
          </a:prstGeom>
          <a:noFill/>
        </p:spPr>
        <p:txBody>
          <a:bodyPr wrap="square" rtlCol="0">
            <a:spAutoFit/>
          </a:bodyPr>
          <a:lstStyle/>
          <a:p>
            <a:r>
              <a:rPr lang="en-US" sz="2800" dirty="0" err="1">
                <a:solidFill>
                  <a:schemeClr val="accent2"/>
                </a:solidFill>
                <a:latin typeface="Inter" panose="020B0502030000000004" pitchFamily="34" charset="0"/>
                <a:ea typeface="Inter" panose="020B0502030000000004" pitchFamily="34" charset="0"/>
              </a:rPr>
              <a:t>Modulul</a:t>
            </a:r>
            <a:r>
              <a:rPr lang="en-US" sz="2800" dirty="0">
                <a:solidFill>
                  <a:schemeClr val="accent2"/>
                </a:solidFill>
                <a:latin typeface="Inter" panose="020B0502030000000004" pitchFamily="34" charset="0"/>
                <a:ea typeface="Inter" panose="020B0502030000000004" pitchFamily="34" charset="0"/>
              </a:rPr>
              <a:t> Wearable</a:t>
            </a:r>
          </a:p>
        </p:txBody>
      </p:sp>
      <p:sp>
        <p:nvSpPr>
          <p:cNvPr id="27" name="TextBox 26">
            <a:extLst>
              <a:ext uri="{FF2B5EF4-FFF2-40B4-BE49-F238E27FC236}">
                <a16:creationId xmlns:a16="http://schemas.microsoft.com/office/drawing/2014/main" id="{0FC84E6F-62C0-B29A-CC3E-2F054DCAE153}"/>
              </a:ext>
            </a:extLst>
          </p:cNvPr>
          <p:cNvSpPr txBox="1"/>
          <p:nvPr/>
        </p:nvSpPr>
        <p:spPr>
          <a:xfrm>
            <a:off x="6637016" y="4546767"/>
            <a:ext cx="2389067" cy="523220"/>
          </a:xfrm>
          <a:prstGeom prst="rect">
            <a:avLst/>
          </a:prstGeom>
          <a:noFill/>
        </p:spPr>
        <p:txBody>
          <a:bodyPr wrap="square" rtlCol="0">
            <a:spAutoFit/>
          </a:bodyPr>
          <a:lstStyle/>
          <a:p>
            <a:r>
              <a:rPr lang="en-US" sz="2800" dirty="0" err="1">
                <a:solidFill>
                  <a:schemeClr val="accent2"/>
                </a:solidFill>
                <a:latin typeface="Inter" panose="020B0502030000000004" pitchFamily="34" charset="0"/>
                <a:ea typeface="Inter" panose="020B0502030000000004" pitchFamily="34" charset="0"/>
              </a:rPr>
              <a:t>Modulul</a:t>
            </a:r>
            <a:r>
              <a:rPr lang="en-US" sz="2800" dirty="0">
                <a:solidFill>
                  <a:schemeClr val="accent2"/>
                </a:solidFill>
                <a:latin typeface="Inter" panose="020B0502030000000004" pitchFamily="34" charset="0"/>
                <a:ea typeface="Inter" panose="020B0502030000000004" pitchFamily="34" charset="0"/>
              </a:rPr>
              <a:t> Cloud</a:t>
            </a:r>
          </a:p>
        </p:txBody>
      </p:sp>
      <p:sp>
        <p:nvSpPr>
          <p:cNvPr id="31" name="TextBox 30">
            <a:extLst>
              <a:ext uri="{FF2B5EF4-FFF2-40B4-BE49-F238E27FC236}">
                <a16:creationId xmlns:a16="http://schemas.microsoft.com/office/drawing/2014/main" id="{BDF3AF71-C04C-95A5-D52B-36B8E19FAD4E}"/>
              </a:ext>
            </a:extLst>
          </p:cNvPr>
          <p:cNvSpPr txBox="1"/>
          <p:nvPr/>
        </p:nvSpPr>
        <p:spPr>
          <a:xfrm>
            <a:off x="3431177" y="6226964"/>
            <a:ext cx="2199684" cy="523220"/>
          </a:xfrm>
          <a:prstGeom prst="rect">
            <a:avLst/>
          </a:prstGeom>
          <a:noFill/>
        </p:spPr>
        <p:txBody>
          <a:bodyPr wrap="square" rtlCol="0">
            <a:spAutoFit/>
          </a:bodyPr>
          <a:lstStyle/>
          <a:p>
            <a:pPr algn="r"/>
            <a:r>
              <a:rPr lang="en-US" sz="2800" dirty="0" err="1">
                <a:solidFill>
                  <a:schemeClr val="accent2"/>
                </a:solidFill>
                <a:latin typeface="Inter" panose="020B0502030000000004" pitchFamily="34" charset="0"/>
                <a:ea typeface="Inter" panose="020B0502030000000004" pitchFamily="34" charset="0"/>
              </a:rPr>
              <a:t>Modulul</a:t>
            </a:r>
            <a:r>
              <a:rPr lang="en-US" sz="2800" dirty="0">
                <a:solidFill>
                  <a:schemeClr val="accent2"/>
                </a:solidFill>
                <a:latin typeface="Inter" panose="020B0502030000000004" pitchFamily="34" charset="0"/>
                <a:ea typeface="Inter" panose="020B0502030000000004" pitchFamily="34" charset="0"/>
              </a:rPr>
              <a:t> Web</a:t>
            </a:r>
          </a:p>
        </p:txBody>
      </p:sp>
    </p:spTree>
    <p:extLst>
      <p:ext uri="{BB962C8B-B14F-4D97-AF65-F5344CB8AC3E}">
        <p14:creationId xmlns:p14="http://schemas.microsoft.com/office/powerpoint/2010/main" val="2397970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08560EB-578E-4A1D-A3BE-46525EC828E4}"/>
              </a:ext>
            </a:extLst>
          </p:cNvPr>
          <p:cNvSpPr/>
          <p:nvPr/>
        </p:nvSpPr>
        <p:spPr>
          <a:xfrm>
            <a:off x="687324"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15">
            <a:extLst>
              <a:ext uri="{FF2B5EF4-FFF2-40B4-BE49-F238E27FC236}">
                <a16:creationId xmlns:a16="http://schemas.microsoft.com/office/drawing/2014/main" id="{BE37916E-D467-4B6F-87BC-F9773B8DB6A4}"/>
              </a:ext>
            </a:extLst>
          </p:cNvPr>
          <p:cNvSpPr/>
          <p:nvPr/>
        </p:nvSpPr>
        <p:spPr>
          <a:xfrm>
            <a:off x="2043067"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17">
            <a:extLst>
              <a:ext uri="{FF2B5EF4-FFF2-40B4-BE49-F238E27FC236}">
                <a16:creationId xmlns:a16="http://schemas.microsoft.com/office/drawing/2014/main" id="{8440C3C3-2E49-4785-A59C-1A8E31D987D1}"/>
              </a:ext>
            </a:extLst>
          </p:cNvPr>
          <p:cNvSpPr/>
          <p:nvPr/>
        </p:nvSpPr>
        <p:spPr>
          <a:xfrm>
            <a:off x="3398810"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Rectangle 19">
            <a:extLst>
              <a:ext uri="{FF2B5EF4-FFF2-40B4-BE49-F238E27FC236}">
                <a16:creationId xmlns:a16="http://schemas.microsoft.com/office/drawing/2014/main" id="{11D3E944-BE2A-4EB5-B9C4-0AFA8A868A00}"/>
              </a:ext>
            </a:extLst>
          </p:cNvPr>
          <p:cNvSpPr/>
          <p:nvPr/>
        </p:nvSpPr>
        <p:spPr>
          <a:xfrm>
            <a:off x="7466039"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Rectangle 21">
            <a:extLst>
              <a:ext uri="{FF2B5EF4-FFF2-40B4-BE49-F238E27FC236}">
                <a16:creationId xmlns:a16="http://schemas.microsoft.com/office/drawing/2014/main" id="{4FC9FCE8-3ABB-4880-BF77-DB604B4DD960}"/>
              </a:ext>
            </a:extLst>
          </p:cNvPr>
          <p:cNvSpPr/>
          <p:nvPr/>
        </p:nvSpPr>
        <p:spPr>
          <a:xfrm>
            <a:off x="8821782"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Rectangle 23">
            <a:extLst>
              <a:ext uri="{FF2B5EF4-FFF2-40B4-BE49-F238E27FC236}">
                <a16:creationId xmlns:a16="http://schemas.microsoft.com/office/drawing/2014/main" id="{D5F4A3EC-4B7E-4ED2-88B4-8AF9A26FE0A9}"/>
              </a:ext>
            </a:extLst>
          </p:cNvPr>
          <p:cNvSpPr/>
          <p:nvPr/>
        </p:nvSpPr>
        <p:spPr>
          <a:xfrm>
            <a:off x="10177526"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Rectangle 25">
            <a:extLst>
              <a:ext uri="{FF2B5EF4-FFF2-40B4-BE49-F238E27FC236}">
                <a16:creationId xmlns:a16="http://schemas.microsoft.com/office/drawing/2014/main" id="{AB4CE352-4756-4F94-BFAE-6C280FA6A544}"/>
              </a:ext>
            </a:extLst>
          </p:cNvPr>
          <p:cNvSpPr/>
          <p:nvPr/>
        </p:nvSpPr>
        <p:spPr>
          <a:xfrm>
            <a:off x="4754553"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8" name="Rectangle 27">
            <a:extLst>
              <a:ext uri="{FF2B5EF4-FFF2-40B4-BE49-F238E27FC236}">
                <a16:creationId xmlns:a16="http://schemas.microsoft.com/office/drawing/2014/main" id="{9403C5D7-54B3-4240-95F4-B6C94B6B82E6}"/>
              </a:ext>
            </a:extLst>
          </p:cNvPr>
          <p:cNvSpPr/>
          <p:nvPr/>
        </p:nvSpPr>
        <p:spPr>
          <a:xfrm>
            <a:off x="6110296" y="5339349"/>
            <a:ext cx="1327150" cy="82704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TextBox 43">
            <a:extLst>
              <a:ext uri="{FF2B5EF4-FFF2-40B4-BE49-F238E27FC236}">
                <a16:creationId xmlns:a16="http://schemas.microsoft.com/office/drawing/2014/main" id="{4FF584BD-D37D-42D5-A02F-A74359E51016}"/>
              </a:ext>
            </a:extLst>
          </p:cNvPr>
          <p:cNvSpPr txBox="1"/>
          <p:nvPr/>
        </p:nvSpPr>
        <p:spPr>
          <a:xfrm>
            <a:off x="861105"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5" name="TextBox 44">
            <a:extLst>
              <a:ext uri="{FF2B5EF4-FFF2-40B4-BE49-F238E27FC236}">
                <a16:creationId xmlns:a16="http://schemas.microsoft.com/office/drawing/2014/main" id="{B46B3FC1-0DCB-4939-95CF-85046FA97D7E}"/>
              </a:ext>
            </a:extLst>
          </p:cNvPr>
          <p:cNvSpPr txBox="1"/>
          <p:nvPr/>
        </p:nvSpPr>
        <p:spPr>
          <a:xfrm>
            <a:off x="2216848"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6" name="TextBox 45">
            <a:extLst>
              <a:ext uri="{FF2B5EF4-FFF2-40B4-BE49-F238E27FC236}">
                <a16:creationId xmlns:a16="http://schemas.microsoft.com/office/drawing/2014/main" id="{675976AD-6FCD-45C7-BA19-1363F55D84CF}"/>
              </a:ext>
            </a:extLst>
          </p:cNvPr>
          <p:cNvSpPr txBox="1"/>
          <p:nvPr/>
        </p:nvSpPr>
        <p:spPr>
          <a:xfrm>
            <a:off x="3572591"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7" name="TextBox 46">
            <a:extLst>
              <a:ext uri="{FF2B5EF4-FFF2-40B4-BE49-F238E27FC236}">
                <a16:creationId xmlns:a16="http://schemas.microsoft.com/office/drawing/2014/main" id="{8217749D-9315-4735-9C61-A6A40B8053AF}"/>
              </a:ext>
            </a:extLst>
          </p:cNvPr>
          <p:cNvSpPr txBox="1"/>
          <p:nvPr/>
        </p:nvSpPr>
        <p:spPr>
          <a:xfrm>
            <a:off x="4935455"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8" name="TextBox 47">
            <a:extLst>
              <a:ext uri="{FF2B5EF4-FFF2-40B4-BE49-F238E27FC236}">
                <a16:creationId xmlns:a16="http://schemas.microsoft.com/office/drawing/2014/main" id="{4473AC42-A38E-4E25-B2FB-B4385FFC05EF}"/>
              </a:ext>
            </a:extLst>
          </p:cNvPr>
          <p:cNvSpPr txBox="1"/>
          <p:nvPr/>
        </p:nvSpPr>
        <p:spPr>
          <a:xfrm>
            <a:off x="6284077"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49" name="TextBox 48">
            <a:extLst>
              <a:ext uri="{FF2B5EF4-FFF2-40B4-BE49-F238E27FC236}">
                <a16:creationId xmlns:a16="http://schemas.microsoft.com/office/drawing/2014/main" id="{A7D5B2E5-27FE-4FB0-8B44-EC221F326389}"/>
              </a:ext>
            </a:extLst>
          </p:cNvPr>
          <p:cNvSpPr txBox="1"/>
          <p:nvPr/>
        </p:nvSpPr>
        <p:spPr>
          <a:xfrm>
            <a:off x="7639820"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0" name="TextBox 49">
            <a:extLst>
              <a:ext uri="{FF2B5EF4-FFF2-40B4-BE49-F238E27FC236}">
                <a16:creationId xmlns:a16="http://schemas.microsoft.com/office/drawing/2014/main" id="{2E9406D2-0D25-42E2-BBB3-9FE92F84467B}"/>
              </a:ext>
            </a:extLst>
          </p:cNvPr>
          <p:cNvSpPr txBox="1"/>
          <p:nvPr/>
        </p:nvSpPr>
        <p:spPr>
          <a:xfrm>
            <a:off x="8995564"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51" name="TextBox 50">
            <a:extLst>
              <a:ext uri="{FF2B5EF4-FFF2-40B4-BE49-F238E27FC236}">
                <a16:creationId xmlns:a16="http://schemas.microsoft.com/office/drawing/2014/main" id="{9DCA5B73-9C52-4D22-9F02-D067ADC0C288}"/>
              </a:ext>
            </a:extLst>
          </p:cNvPr>
          <p:cNvSpPr txBox="1"/>
          <p:nvPr/>
        </p:nvSpPr>
        <p:spPr>
          <a:xfrm>
            <a:off x="10351307" y="5836967"/>
            <a:ext cx="979588"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Insert text</a:t>
            </a:r>
          </a:p>
        </p:txBody>
      </p:sp>
      <p:sp>
        <p:nvSpPr>
          <p:cNvPr id="8" name="Rectangle 7">
            <a:extLst>
              <a:ext uri="{FF2B5EF4-FFF2-40B4-BE49-F238E27FC236}">
                <a16:creationId xmlns:a16="http://schemas.microsoft.com/office/drawing/2014/main" id="{FC0FC6D0-A217-4327-BB68-3913C8923D03}"/>
              </a:ext>
            </a:extLst>
          </p:cNvPr>
          <p:cNvSpPr/>
          <p:nvPr/>
        </p:nvSpPr>
        <p:spPr>
          <a:xfrm>
            <a:off x="1722392" y="3787417"/>
            <a:ext cx="1968500" cy="8270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Rectangle 9">
            <a:extLst>
              <a:ext uri="{FF2B5EF4-FFF2-40B4-BE49-F238E27FC236}">
                <a16:creationId xmlns:a16="http://schemas.microsoft.com/office/drawing/2014/main" id="{B0EAD2AE-481C-4439-96D6-6630F76C1E74}"/>
              </a:ext>
            </a:extLst>
          </p:cNvPr>
          <p:cNvSpPr/>
          <p:nvPr/>
        </p:nvSpPr>
        <p:spPr>
          <a:xfrm>
            <a:off x="5111750" y="3787417"/>
            <a:ext cx="1968500" cy="82704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85FFF385-91D5-45BD-AC3F-2AD99B29B61B}"/>
              </a:ext>
            </a:extLst>
          </p:cNvPr>
          <p:cNvSpPr/>
          <p:nvPr/>
        </p:nvSpPr>
        <p:spPr>
          <a:xfrm>
            <a:off x="8501108" y="3787417"/>
            <a:ext cx="1968500" cy="82704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 name="Connector: Elbow 2">
            <a:extLst>
              <a:ext uri="{FF2B5EF4-FFF2-40B4-BE49-F238E27FC236}">
                <a16:creationId xmlns:a16="http://schemas.microsoft.com/office/drawing/2014/main" id="{F6AB2C2F-D86F-4E31-9A8E-17BA07A3669F}"/>
              </a:ext>
            </a:extLst>
          </p:cNvPr>
          <p:cNvCxnSpPr>
            <a:cxnSpLocks/>
            <a:stCxn id="6" idx="2"/>
          </p:cNvCxnSpPr>
          <p:nvPr/>
        </p:nvCxnSpPr>
        <p:spPr>
          <a:xfrm rot="16200000" flipH="1">
            <a:off x="7548541" y="1609989"/>
            <a:ext cx="484275" cy="3389357"/>
          </a:xfrm>
          <a:prstGeom prst="bentConnector3">
            <a:avLst/>
          </a:prstGeom>
          <a:ln w="1905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8E3FCEE-1717-493F-AAB7-4D14D51DA074}"/>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5" name="TextBox 4">
            <a:extLst>
              <a:ext uri="{FF2B5EF4-FFF2-40B4-BE49-F238E27FC236}">
                <a16:creationId xmlns:a16="http://schemas.microsoft.com/office/drawing/2014/main" id="{D58EAF06-8EA8-49F5-97B5-AE0CCE9134C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DB189589-18F9-4022-B8C8-9F12BF5AF792}"/>
              </a:ext>
            </a:extLst>
          </p:cNvPr>
          <p:cNvSpPr/>
          <p:nvPr/>
        </p:nvSpPr>
        <p:spPr>
          <a:xfrm>
            <a:off x="5111750" y="2235485"/>
            <a:ext cx="1968500" cy="8270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cxnSp>
        <p:nvCxnSpPr>
          <p:cNvPr id="30" name="Connector: Elbow 29">
            <a:extLst>
              <a:ext uri="{FF2B5EF4-FFF2-40B4-BE49-F238E27FC236}">
                <a16:creationId xmlns:a16="http://schemas.microsoft.com/office/drawing/2014/main" id="{8150BF65-58DC-4742-AE01-8BEE50A2FBF3}"/>
              </a:ext>
            </a:extLst>
          </p:cNvPr>
          <p:cNvCxnSpPr>
            <a:cxnSpLocks/>
            <a:endCxn id="6" idx="2"/>
          </p:cNvCxnSpPr>
          <p:nvPr/>
        </p:nvCxnSpPr>
        <p:spPr>
          <a:xfrm rot="5400000" flipH="1" flipV="1">
            <a:off x="4159184" y="1609990"/>
            <a:ext cx="484275" cy="3389358"/>
          </a:xfrm>
          <a:prstGeom prst="bentConnector3">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B7EBBFA-5E6C-4D20-BFC5-77623C6F2284}"/>
              </a:ext>
            </a:extLst>
          </p:cNvPr>
          <p:cNvCxnSpPr>
            <a:cxnSpLocks/>
            <a:stCxn id="6" idx="2"/>
          </p:cNvCxnSpPr>
          <p:nvPr/>
        </p:nvCxnSpPr>
        <p:spPr>
          <a:xfrm>
            <a:off x="6096000" y="3062531"/>
            <a:ext cx="0" cy="484275"/>
          </a:xfrm>
          <a:prstGeom prst="line">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3E7B7933-E69B-403E-816E-097D4BD0CFCC}"/>
              </a:ext>
            </a:extLst>
          </p:cNvPr>
          <p:cNvCxnSpPr>
            <a:cxnSpLocks/>
            <a:stCxn id="8" idx="2"/>
          </p:cNvCxnSpPr>
          <p:nvPr/>
        </p:nvCxnSpPr>
        <p:spPr>
          <a:xfrm rot="5400000">
            <a:off x="1786634" y="4178729"/>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07FEC239-8CB2-4486-9FE0-46A8A58820A1}"/>
              </a:ext>
            </a:extLst>
          </p:cNvPr>
          <p:cNvCxnSpPr>
            <a:cxnSpLocks/>
            <a:stCxn id="8" idx="2"/>
          </p:cNvCxnSpPr>
          <p:nvPr/>
        </p:nvCxnSpPr>
        <p:spPr>
          <a:xfrm rot="16200000" flipH="1">
            <a:off x="3142376" y="4178728"/>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5CF7E11-4F5F-4161-989D-0F2A18D1DB31}"/>
              </a:ext>
            </a:extLst>
          </p:cNvPr>
          <p:cNvCxnSpPr>
            <a:cxnSpLocks/>
            <a:stCxn id="8" idx="2"/>
          </p:cNvCxnSpPr>
          <p:nvPr/>
        </p:nvCxnSpPr>
        <p:spPr>
          <a:xfrm>
            <a:off x="2706642" y="4614463"/>
            <a:ext cx="0" cy="484275"/>
          </a:xfrm>
          <a:prstGeom prst="line">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8D73C698-46F5-4F4B-96F5-EDDD967AA7B5}"/>
              </a:ext>
            </a:extLst>
          </p:cNvPr>
          <p:cNvCxnSpPr>
            <a:cxnSpLocks/>
            <a:stCxn id="10" idx="2"/>
          </p:cNvCxnSpPr>
          <p:nvPr/>
        </p:nvCxnSpPr>
        <p:spPr>
          <a:xfrm rot="5400000">
            <a:off x="5514927" y="4517664"/>
            <a:ext cx="484275" cy="677872"/>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F5AA7A50-45E6-4B98-B354-9E6E6DC2C56C}"/>
              </a:ext>
            </a:extLst>
          </p:cNvPr>
          <p:cNvCxnSpPr>
            <a:cxnSpLocks/>
            <a:stCxn id="10" idx="2"/>
          </p:cNvCxnSpPr>
          <p:nvPr/>
        </p:nvCxnSpPr>
        <p:spPr>
          <a:xfrm rot="16200000" flipH="1">
            <a:off x="6192798" y="4517664"/>
            <a:ext cx="484275" cy="677871"/>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7" name="Connector: Elbow 36">
            <a:extLst>
              <a:ext uri="{FF2B5EF4-FFF2-40B4-BE49-F238E27FC236}">
                <a16:creationId xmlns:a16="http://schemas.microsoft.com/office/drawing/2014/main" id="{B33E0A20-750E-4F8C-A0FA-D9463A316550}"/>
              </a:ext>
            </a:extLst>
          </p:cNvPr>
          <p:cNvCxnSpPr>
            <a:cxnSpLocks/>
            <a:stCxn id="12" idx="2"/>
          </p:cNvCxnSpPr>
          <p:nvPr/>
        </p:nvCxnSpPr>
        <p:spPr>
          <a:xfrm rot="5400000">
            <a:off x="8565349" y="4178728"/>
            <a:ext cx="484275" cy="1355744"/>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73CB2FCB-0F05-489C-9FBB-329BE292DB53}"/>
              </a:ext>
            </a:extLst>
          </p:cNvPr>
          <p:cNvCxnSpPr>
            <a:cxnSpLocks/>
            <a:stCxn id="12" idx="2"/>
          </p:cNvCxnSpPr>
          <p:nvPr/>
        </p:nvCxnSpPr>
        <p:spPr>
          <a:xfrm rot="16200000" flipH="1">
            <a:off x="9921092" y="4178728"/>
            <a:ext cx="484275" cy="1355743"/>
          </a:xfrm>
          <a:prstGeom prst="bentConnector3">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4E05904-ABC9-4BA8-B01B-7BB5414FFB40}"/>
              </a:ext>
            </a:extLst>
          </p:cNvPr>
          <p:cNvCxnSpPr>
            <a:cxnSpLocks/>
            <a:endCxn id="12" idx="2"/>
          </p:cNvCxnSpPr>
          <p:nvPr/>
        </p:nvCxnSpPr>
        <p:spPr>
          <a:xfrm flipV="1">
            <a:off x="9485358" y="4614463"/>
            <a:ext cx="0" cy="484275"/>
          </a:xfrm>
          <a:prstGeom prst="line">
            <a:avLst/>
          </a:prstGeom>
          <a:ln w="19050">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EEA5D981-43D5-4A16-AFDB-FD1D07B95EEF}"/>
              </a:ext>
            </a:extLst>
          </p:cNvPr>
          <p:cNvSpPr txBox="1"/>
          <p:nvPr/>
        </p:nvSpPr>
        <p:spPr>
          <a:xfrm>
            <a:off x="5425249" y="2644728"/>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41" name="TextBox 40">
            <a:extLst>
              <a:ext uri="{FF2B5EF4-FFF2-40B4-BE49-F238E27FC236}">
                <a16:creationId xmlns:a16="http://schemas.microsoft.com/office/drawing/2014/main" id="{4BA828AC-9769-4D0E-A9CB-77575BEB0DE9}"/>
              </a:ext>
            </a:extLst>
          </p:cNvPr>
          <p:cNvSpPr txBox="1"/>
          <p:nvPr/>
        </p:nvSpPr>
        <p:spPr>
          <a:xfrm>
            <a:off x="2035891"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42" name="TextBox 41">
            <a:extLst>
              <a:ext uri="{FF2B5EF4-FFF2-40B4-BE49-F238E27FC236}">
                <a16:creationId xmlns:a16="http://schemas.microsoft.com/office/drawing/2014/main" id="{E32832D7-C27C-4A8C-A40D-2E1BCFF7DECC}"/>
              </a:ext>
            </a:extLst>
          </p:cNvPr>
          <p:cNvSpPr txBox="1"/>
          <p:nvPr/>
        </p:nvSpPr>
        <p:spPr>
          <a:xfrm>
            <a:off x="5425249"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43" name="TextBox 42">
            <a:extLst>
              <a:ext uri="{FF2B5EF4-FFF2-40B4-BE49-F238E27FC236}">
                <a16:creationId xmlns:a16="http://schemas.microsoft.com/office/drawing/2014/main" id="{B28076FA-F679-4E9B-9918-437AA89D2034}"/>
              </a:ext>
            </a:extLst>
          </p:cNvPr>
          <p:cNvSpPr txBox="1"/>
          <p:nvPr/>
        </p:nvSpPr>
        <p:spPr>
          <a:xfrm>
            <a:off x="8814607" y="4214612"/>
            <a:ext cx="1341502"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text</a:t>
            </a:r>
          </a:p>
        </p:txBody>
      </p:sp>
      <p:sp>
        <p:nvSpPr>
          <p:cNvPr id="7" name="Picture Placeholder 6">
            <a:extLst>
              <a:ext uri="{FF2B5EF4-FFF2-40B4-BE49-F238E27FC236}">
                <a16:creationId xmlns:a16="http://schemas.microsoft.com/office/drawing/2014/main" id="{3EEC1E07-11D1-8648-B496-F831279F547D}"/>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CAE1297F-B205-F04E-9954-1FBBCBA90E3E}"/>
              </a:ext>
            </a:extLst>
          </p:cNvPr>
          <p:cNvSpPr>
            <a:spLocks noGrp="1"/>
          </p:cNvSpPr>
          <p:nvPr>
            <p:ph type="pic" sz="quarter" idx="10"/>
          </p:nvPr>
        </p:nvSpPr>
        <p:spPr/>
        <p:txBody>
          <a:bodyPr/>
          <a:lstStyle/>
          <a:p>
            <a:endParaRPr lang="ro-RO"/>
          </a:p>
        </p:txBody>
      </p:sp>
      <p:sp>
        <p:nvSpPr>
          <p:cNvPr id="15" name="Picture Placeholder 14">
            <a:extLst>
              <a:ext uri="{FF2B5EF4-FFF2-40B4-BE49-F238E27FC236}">
                <a16:creationId xmlns:a16="http://schemas.microsoft.com/office/drawing/2014/main" id="{32D7B90F-A587-0E49-8B92-459978667E3F}"/>
              </a:ext>
            </a:extLst>
          </p:cNvPr>
          <p:cNvSpPr>
            <a:spLocks noGrp="1"/>
          </p:cNvSpPr>
          <p:nvPr>
            <p:ph type="pic" sz="quarter" idx="11"/>
          </p:nvPr>
        </p:nvSpPr>
        <p:spPr/>
        <p:txBody>
          <a:bodyPr/>
          <a:lstStyle/>
          <a:p>
            <a:endParaRPr lang="ro-RO"/>
          </a:p>
        </p:txBody>
      </p:sp>
      <p:sp>
        <p:nvSpPr>
          <p:cNvPr id="19" name="Picture Placeholder 18">
            <a:extLst>
              <a:ext uri="{FF2B5EF4-FFF2-40B4-BE49-F238E27FC236}">
                <a16:creationId xmlns:a16="http://schemas.microsoft.com/office/drawing/2014/main" id="{FD7BED5A-49DD-1145-993B-F9FB885AFC30}"/>
              </a:ext>
            </a:extLst>
          </p:cNvPr>
          <p:cNvSpPr>
            <a:spLocks noGrp="1"/>
          </p:cNvSpPr>
          <p:nvPr>
            <p:ph type="pic" sz="quarter" idx="13"/>
          </p:nvPr>
        </p:nvSpPr>
        <p:spPr/>
        <p:txBody>
          <a:bodyPr/>
          <a:lstStyle/>
          <a:p>
            <a:endParaRPr lang="ro-RO"/>
          </a:p>
        </p:txBody>
      </p:sp>
      <p:sp>
        <p:nvSpPr>
          <p:cNvPr id="23" name="Picture Placeholder 22">
            <a:extLst>
              <a:ext uri="{FF2B5EF4-FFF2-40B4-BE49-F238E27FC236}">
                <a16:creationId xmlns:a16="http://schemas.microsoft.com/office/drawing/2014/main" id="{86C98AB8-07BB-BB4D-A2BE-FA80A6E2D8B5}"/>
              </a:ext>
            </a:extLst>
          </p:cNvPr>
          <p:cNvSpPr>
            <a:spLocks noGrp="1"/>
          </p:cNvSpPr>
          <p:nvPr>
            <p:ph type="pic" sz="quarter" idx="21"/>
          </p:nvPr>
        </p:nvSpPr>
        <p:spPr/>
        <p:txBody>
          <a:bodyPr/>
          <a:lstStyle/>
          <a:p>
            <a:endParaRPr lang="ro-RO"/>
          </a:p>
        </p:txBody>
      </p:sp>
      <p:sp>
        <p:nvSpPr>
          <p:cNvPr id="27" name="Picture Placeholder 26">
            <a:extLst>
              <a:ext uri="{FF2B5EF4-FFF2-40B4-BE49-F238E27FC236}">
                <a16:creationId xmlns:a16="http://schemas.microsoft.com/office/drawing/2014/main" id="{E3092644-16E3-3042-B4EF-7CE92BE4CCE0}"/>
              </a:ext>
            </a:extLst>
          </p:cNvPr>
          <p:cNvSpPr>
            <a:spLocks noGrp="1"/>
          </p:cNvSpPr>
          <p:nvPr>
            <p:ph type="pic" sz="quarter" idx="20"/>
          </p:nvPr>
        </p:nvSpPr>
        <p:spPr/>
        <p:txBody>
          <a:bodyPr/>
          <a:lstStyle/>
          <a:p>
            <a:endParaRPr lang="ro-RO"/>
          </a:p>
        </p:txBody>
      </p:sp>
      <p:sp>
        <p:nvSpPr>
          <p:cNvPr id="52" name="Picture Placeholder 51">
            <a:extLst>
              <a:ext uri="{FF2B5EF4-FFF2-40B4-BE49-F238E27FC236}">
                <a16:creationId xmlns:a16="http://schemas.microsoft.com/office/drawing/2014/main" id="{AED9CAC1-AD65-EF40-A7B5-C118A4E18398}"/>
              </a:ext>
            </a:extLst>
          </p:cNvPr>
          <p:cNvSpPr>
            <a:spLocks noGrp="1"/>
          </p:cNvSpPr>
          <p:nvPr>
            <p:ph type="pic" sz="quarter" idx="19"/>
          </p:nvPr>
        </p:nvSpPr>
        <p:spPr/>
        <p:txBody>
          <a:bodyPr/>
          <a:lstStyle/>
          <a:p>
            <a:endParaRPr lang="ro-RO"/>
          </a:p>
        </p:txBody>
      </p:sp>
      <p:sp>
        <p:nvSpPr>
          <p:cNvPr id="54" name="Picture Placeholder 53">
            <a:extLst>
              <a:ext uri="{FF2B5EF4-FFF2-40B4-BE49-F238E27FC236}">
                <a16:creationId xmlns:a16="http://schemas.microsoft.com/office/drawing/2014/main" id="{5E53CEE2-BC96-D24A-A6CC-85351BC170D4}"/>
              </a:ext>
            </a:extLst>
          </p:cNvPr>
          <p:cNvSpPr>
            <a:spLocks noGrp="1"/>
          </p:cNvSpPr>
          <p:nvPr>
            <p:ph type="pic" sz="quarter" idx="18"/>
          </p:nvPr>
        </p:nvSpPr>
        <p:spPr/>
        <p:txBody>
          <a:bodyPr/>
          <a:lstStyle/>
          <a:p>
            <a:endParaRPr lang="ro-RO"/>
          </a:p>
        </p:txBody>
      </p:sp>
      <p:sp>
        <p:nvSpPr>
          <p:cNvPr id="56" name="Picture Placeholder 55">
            <a:extLst>
              <a:ext uri="{FF2B5EF4-FFF2-40B4-BE49-F238E27FC236}">
                <a16:creationId xmlns:a16="http://schemas.microsoft.com/office/drawing/2014/main" id="{6D1952C0-A98F-D047-935F-7034734A762F}"/>
              </a:ext>
            </a:extLst>
          </p:cNvPr>
          <p:cNvSpPr>
            <a:spLocks noGrp="1"/>
          </p:cNvSpPr>
          <p:nvPr>
            <p:ph type="pic" sz="quarter" idx="17"/>
          </p:nvPr>
        </p:nvSpPr>
        <p:spPr/>
        <p:txBody>
          <a:bodyPr/>
          <a:lstStyle/>
          <a:p>
            <a:endParaRPr lang="ro-RO"/>
          </a:p>
        </p:txBody>
      </p:sp>
      <p:sp>
        <p:nvSpPr>
          <p:cNvPr id="58" name="Picture Placeholder 57">
            <a:extLst>
              <a:ext uri="{FF2B5EF4-FFF2-40B4-BE49-F238E27FC236}">
                <a16:creationId xmlns:a16="http://schemas.microsoft.com/office/drawing/2014/main" id="{F16426A0-7202-BE45-A6B0-19F8BA83AC64}"/>
              </a:ext>
            </a:extLst>
          </p:cNvPr>
          <p:cNvSpPr>
            <a:spLocks noGrp="1"/>
          </p:cNvSpPr>
          <p:nvPr>
            <p:ph type="pic" sz="quarter" idx="16"/>
          </p:nvPr>
        </p:nvSpPr>
        <p:spPr/>
        <p:txBody>
          <a:bodyPr/>
          <a:lstStyle/>
          <a:p>
            <a:endParaRPr lang="ro-RO"/>
          </a:p>
        </p:txBody>
      </p:sp>
      <p:sp>
        <p:nvSpPr>
          <p:cNvPr id="60" name="Picture Placeholder 59">
            <a:extLst>
              <a:ext uri="{FF2B5EF4-FFF2-40B4-BE49-F238E27FC236}">
                <a16:creationId xmlns:a16="http://schemas.microsoft.com/office/drawing/2014/main" id="{7F80C6F2-EDFF-9A40-9684-01CAF885A7C5}"/>
              </a:ext>
            </a:extLst>
          </p:cNvPr>
          <p:cNvSpPr>
            <a:spLocks noGrp="1"/>
          </p:cNvSpPr>
          <p:nvPr>
            <p:ph type="pic" sz="quarter" idx="14"/>
          </p:nvPr>
        </p:nvSpPr>
        <p:spPr/>
        <p:txBody>
          <a:bodyPr/>
          <a:lstStyle/>
          <a:p>
            <a:endParaRPr lang="ro-RO"/>
          </a:p>
        </p:txBody>
      </p:sp>
      <p:sp>
        <p:nvSpPr>
          <p:cNvPr id="62" name="Picture Placeholder 61">
            <a:extLst>
              <a:ext uri="{FF2B5EF4-FFF2-40B4-BE49-F238E27FC236}">
                <a16:creationId xmlns:a16="http://schemas.microsoft.com/office/drawing/2014/main" id="{3B5E549D-34F0-9D4C-8489-50D44D05950B}"/>
              </a:ext>
            </a:extLst>
          </p:cNvPr>
          <p:cNvSpPr>
            <a:spLocks noGrp="1"/>
          </p:cNvSpPr>
          <p:nvPr>
            <p:ph type="pic" sz="quarter" idx="15"/>
          </p:nvPr>
        </p:nvSpPr>
        <p:spPr/>
        <p:txBody>
          <a:bodyPr/>
          <a:lstStyle/>
          <a:p>
            <a:endParaRPr lang="ro-RO"/>
          </a:p>
        </p:txBody>
      </p:sp>
    </p:spTree>
    <p:extLst>
      <p:ext uri="{BB962C8B-B14F-4D97-AF65-F5344CB8AC3E}">
        <p14:creationId xmlns:p14="http://schemas.microsoft.com/office/powerpoint/2010/main" val="377258299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2EC1165D-B368-4F78-BE8A-856E712E6D16}"/>
              </a:ext>
            </a:extLst>
          </p:cNvPr>
          <p:cNvSpPr txBox="1"/>
          <p:nvPr/>
        </p:nvSpPr>
        <p:spPr>
          <a:xfrm>
            <a:off x="2571750" y="523875"/>
            <a:ext cx="70485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Organizational Diagram</a:t>
            </a:r>
          </a:p>
        </p:txBody>
      </p:sp>
      <p:sp>
        <p:nvSpPr>
          <p:cNvPr id="15" name="TextBox 14">
            <a:extLst>
              <a:ext uri="{FF2B5EF4-FFF2-40B4-BE49-F238E27FC236}">
                <a16:creationId xmlns:a16="http://schemas.microsoft.com/office/drawing/2014/main" id="{317FB736-1F3F-48DF-B0C7-E8631733EB4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0" name="TextBox 49">
            <a:extLst>
              <a:ext uri="{FF2B5EF4-FFF2-40B4-BE49-F238E27FC236}">
                <a16:creationId xmlns:a16="http://schemas.microsoft.com/office/drawing/2014/main" id="{A6D6F473-2265-40FB-9132-9E012F82F881}"/>
              </a:ext>
            </a:extLst>
          </p:cNvPr>
          <p:cNvSpPr txBox="1"/>
          <p:nvPr/>
        </p:nvSpPr>
        <p:spPr>
          <a:xfrm>
            <a:off x="6671350" y="22799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51" name="TextBox 50">
            <a:extLst>
              <a:ext uri="{FF2B5EF4-FFF2-40B4-BE49-F238E27FC236}">
                <a16:creationId xmlns:a16="http://schemas.microsoft.com/office/drawing/2014/main" id="{C06BF32F-5AFA-47D0-93E0-B6568E185C81}"/>
              </a:ext>
            </a:extLst>
          </p:cNvPr>
          <p:cNvSpPr txBox="1"/>
          <p:nvPr/>
        </p:nvSpPr>
        <p:spPr>
          <a:xfrm>
            <a:off x="6671350" y="2587499"/>
            <a:ext cx="1236722"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2" name="TextBox 41">
            <a:extLst>
              <a:ext uri="{FF2B5EF4-FFF2-40B4-BE49-F238E27FC236}">
                <a16:creationId xmlns:a16="http://schemas.microsoft.com/office/drawing/2014/main" id="{C9D3400F-9524-4ED0-9A6B-5BEE47DD351F}"/>
              </a:ext>
            </a:extLst>
          </p:cNvPr>
          <p:cNvSpPr txBox="1"/>
          <p:nvPr/>
        </p:nvSpPr>
        <p:spPr>
          <a:xfrm>
            <a:off x="9388506" y="392714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43" name="TextBox 42">
            <a:extLst>
              <a:ext uri="{FF2B5EF4-FFF2-40B4-BE49-F238E27FC236}">
                <a16:creationId xmlns:a16="http://schemas.microsoft.com/office/drawing/2014/main" id="{56C9CA28-D6F3-4D4A-AA9C-8CE1C02AFC4B}"/>
              </a:ext>
            </a:extLst>
          </p:cNvPr>
          <p:cNvSpPr txBox="1"/>
          <p:nvPr/>
        </p:nvSpPr>
        <p:spPr>
          <a:xfrm>
            <a:off x="9388506" y="4234669"/>
            <a:ext cx="1236722"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5" name="TextBox 44">
            <a:extLst>
              <a:ext uri="{FF2B5EF4-FFF2-40B4-BE49-F238E27FC236}">
                <a16:creationId xmlns:a16="http://schemas.microsoft.com/office/drawing/2014/main" id="{A62D7627-52A2-4773-A131-EFA3F14FBAC6}"/>
              </a:ext>
            </a:extLst>
          </p:cNvPr>
          <p:cNvSpPr txBox="1"/>
          <p:nvPr/>
        </p:nvSpPr>
        <p:spPr>
          <a:xfrm>
            <a:off x="10093152" y="533335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46" name="TextBox 45">
            <a:extLst>
              <a:ext uri="{FF2B5EF4-FFF2-40B4-BE49-F238E27FC236}">
                <a16:creationId xmlns:a16="http://schemas.microsoft.com/office/drawing/2014/main" id="{DF16F18C-7B70-4ABC-A308-31B868F143DE}"/>
              </a:ext>
            </a:extLst>
          </p:cNvPr>
          <p:cNvSpPr txBox="1"/>
          <p:nvPr/>
        </p:nvSpPr>
        <p:spPr>
          <a:xfrm>
            <a:off x="10093152" y="5640875"/>
            <a:ext cx="1236722"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8" name="TextBox 47">
            <a:extLst>
              <a:ext uri="{FF2B5EF4-FFF2-40B4-BE49-F238E27FC236}">
                <a16:creationId xmlns:a16="http://schemas.microsoft.com/office/drawing/2014/main" id="{8431F0BE-80A4-47BA-9CB4-78086942E5E0}"/>
              </a:ext>
            </a:extLst>
          </p:cNvPr>
          <p:cNvSpPr txBox="1"/>
          <p:nvPr/>
        </p:nvSpPr>
        <p:spPr>
          <a:xfrm>
            <a:off x="6162470" y="5333354"/>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49" name="TextBox 48">
            <a:extLst>
              <a:ext uri="{FF2B5EF4-FFF2-40B4-BE49-F238E27FC236}">
                <a16:creationId xmlns:a16="http://schemas.microsoft.com/office/drawing/2014/main" id="{F89EF410-B4ED-4A7B-A88B-26E0FA0C762B}"/>
              </a:ext>
            </a:extLst>
          </p:cNvPr>
          <p:cNvSpPr txBox="1"/>
          <p:nvPr/>
        </p:nvSpPr>
        <p:spPr>
          <a:xfrm>
            <a:off x="6270597" y="5640875"/>
            <a:ext cx="1236722"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3" name="TextBox 52">
            <a:extLst>
              <a:ext uri="{FF2B5EF4-FFF2-40B4-BE49-F238E27FC236}">
                <a16:creationId xmlns:a16="http://schemas.microsoft.com/office/drawing/2014/main" id="{09C1BBE4-4EB6-4AFF-A5FA-A3A0BDCD47F0}"/>
              </a:ext>
            </a:extLst>
          </p:cNvPr>
          <p:cNvSpPr txBox="1"/>
          <p:nvPr/>
        </p:nvSpPr>
        <p:spPr>
          <a:xfrm>
            <a:off x="4689341" y="533335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54" name="TextBox 53">
            <a:extLst>
              <a:ext uri="{FF2B5EF4-FFF2-40B4-BE49-F238E27FC236}">
                <a16:creationId xmlns:a16="http://schemas.microsoft.com/office/drawing/2014/main" id="{678B0280-1A8E-44D5-8D3B-6A489D69796D}"/>
              </a:ext>
            </a:extLst>
          </p:cNvPr>
          <p:cNvSpPr txBox="1"/>
          <p:nvPr/>
        </p:nvSpPr>
        <p:spPr>
          <a:xfrm>
            <a:off x="4689341" y="5640875"/>
            <a:ext cx="1236722"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6" name="TextBox 55">
            <a:extLst>
              <a:ext uri="{FF2B5EF4-FFF2-40B4-BE49-F238E27FC236}">
                <a16:creationId xmlns:a16="http://schemas.microsoft.com/office/drawing/2014/main" id="{273AF268-93BD-41E6-96BB-FCE30F16E082}"/>
              </a:ext>
            </a:extLst>
          </p:cNvPr>
          <p:cNvSpPr txBox="1"/>
          <p:nvPr/>
        </p:nvSpPr>
        <p:spPr>
          <a:xfrm>
            <a:off x="745461" y="5333354"/>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57" name="TextBox 56">
            <a:extLst>
              <a:ext uri="{FF2B5EF4-FFF2-40B4-BE49-F238E27FC236}">
                <a16:creationId xmlns:a16="http://schemas.microsoft.com/office/drawing/2014/main" id="{334AD6BB-E2E4-421C-8F78-DE6CE3D962B9}"/>
              </a:ext>
            </a:extLst>
          </p:cNvPr>
          <p:cNvSpPr txBox="1"/>
          <p:nvPr/>
        </p:nvSpPr>
        <p:spPr>
          <a:xfrm>
            <a:off x="853588" y="5640875"/>
            <a:ext cx="1236722"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9" name="TextBox 58">
            <a:extLst>
              <a:ext uri="{FF2B5EF4-FFF2-40B4-BE49-F238E27FC236}">
                <a16:creationId xmlns:a16="http://schemas.microsoft.com/office/drawing/2014/main" id="{E7A7ECA0-2A12-4D21-8A26-35FD2BAC6B1A}"/>
              </a:ext>
            </a:extLst>
          </p:cNvPr>
          <p:cNvSpPr txBox="1"/>
          <p:nvPr/>
        </p:nvSpPr>
        <p:spPr>
          <a:xfrm>
            <a:off x="1457792" y="392714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60" name="TextBox 59">
            <a:extLst>
              <a:ext uri="{FF2B5EF4-FFF2-40B4-BE49-F238E27FC236}">
                <a16:creationId xmlns:a16="http://schemas.microsoft.com/office/drawing/2014/main" id="{1613A9A6-425D-4B97-8E74-8EAC00D04757}"/>
              </a:ext>
            </a:extLst>
          </p:cNvPr>
          <p:cNvSpPr txBox="1"/>
          <p:nvPr/>
        </p:nvSpPr>
        <p:spPr>
          <a:xfrm>
            <a:off x="1565919" y="4234669"/>
            <a:ext cx="1236722"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63" name="TextBox 62">
            <a:extLst>
              <a:ext uri="{FF2B5EF4-FFF2-40B4-BE49-F238E27FC236}">
                <a16:creationId xmlns:a16="http://schemas.microsoft.com/office/drawing/2014/main" id="{CAA0F685-659C-4AA6-B42E-0A604798BA5B}"/>
              </a:ext>
            </a:extLst>
          </p:cNvPr>
          <p:cNvSpPr txBox="1"/>
          <p:nvPr/>
        </p:nvSpPr>
        <p:spPr>
          <a:xfrm>
            <a:off x="4151456" y="392714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text </a:t>
            </a:r>
          </a:p>
        </p:txBody>
      </p:sp>
      <p:sp>
        <p:nvSpPr>
          <p:cNvPr id="64" name="TextBox 63">
            <a:extLst>
              <a:ext uri="{FF2B5EF4-FFF2-40B4-BE49-F238E27FC236}">
                <a16:creationId xmlns:a16="http://schemas.microsoft.com/office/drawing/2014/main" id="{229AE1C7-7F1C-4622-A27F-F758FFA375C9}"/>
              </a:ext>
            </a:extLst>
          </p:cNvPr>
          <p:cNvSpPr txBox="1"/>
          <p:nvPr/>
        </p:nvSpPr>
        <p:spPr>
          <a:xfrm>
            <a:off x="4259583" y="4234669"/>
            <a:ext cx="1236722"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cxnSp>
        <p:nvCxnSpPr>
          <p:cNvPr id="31" name="Straight Connector 30">
            <a:extLst>
              <a:ext uri="{FF2B5EF4-FFF2-40B4-BE49-F238E27FC236}">
                <a16:creationId xmlns:a16="http://schemas.microsoft.com/office/drawing/2014/main" id="{668687A5-7040-4ACB-9C48-302EFD458571}"/>
              </a:ext>
            </a:extLst>
          </p:cNvPr>
          <p:cNvCxnSpPr>
            <a:cxnSpLocks/>
          </p:cNvCxnSpPr>
          <p:nvPr/>
        </p:nvCxnSpPr>
        <p:spPr>
          <a:xfrm>
            <a:off x="6079516" y="3071199"/>
            <a:ext cx="0" cy="618470"/>
          </a:xfrm>
          <a:prstGeom prst="line">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BAA7A4F6-0200-4FC7-93D1-F93CF7B4FCFF}"/>
              </a:ext>
            </a:extLst>
          </p:cNvPr>
          <p:cNvCxnSpPr>
            <a:cxnSpLocks/>
          </p:cNvCxnSpPr>
          <p:nvPr/>
        </p:nvCxnSpPr>
        <p:spPr>
          <a:xfrm rot="16200000" flipH="1">
            <a:off x="7130692" y="2020023"/>
            <a:ext cx="618470" cy="2720822"/>
          </a:xfrm>
          <a:prstGeom prst="bentConnector3">
            <a:avLst>
              <a:gd name="adj1" fmla="val 50000"/>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84F4933D-7ABC-4180-A136-C459D6133912}"/>
              </a:ext>
            </a:extLst>
          </p:cNvPr>
          <p:cNvCxnSpPr>
            <a:cxnSpLocks/>
          </p:cNvCxnSpPr>
          <p:nvPr/>
        </p:nvCxnSpPr>
        <p:spPr>
          <a:xfrm rot="5400000">
            <a:off x="4426355" y="2036508"/>
            <a:ext cx="618470" cy="2687853"/>
          </a:xfrm>
          <a:prstGeom prst="bentConnector3">
            <a:avLst>
              <a:gd name="adj1" fmla="val 50000"/>
            </a:avLst>
          </a:prstGeom>
          <a:ln w="19050">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3" name="Connector: Elbow 92">
            <a:extLst>
              <a:ext uri="{FF2B5EF4-FFF2-40B4-BE49-F238E27FC236}">
                <a16:creationId xmlns:a16="http://schemas.microsoft.com/office/drawing/2014/main" id="{E6FDF2B3-42A0-446F-B164-37B0B30E2C33}"/>
              </a:ext>
            </a:extLst>
          </p:cNvPr>
          <p:cNvCxnSpPr>
            <a:cxnSpLocks/>
          </p:cNvCxnSpPr>
          <p:nvPr/>
        </p:nvCxnSpPr>
        <p:spPr>
          <a:xfrm rot="5400000" flipH="1" flipV="1">
            <a:off x="2846913" y="4551125"/>
            <a:ext cx="377506" cy="711994"/>
          </a:xfrm>
          <a:prstGeom prst="bentConnector3">
            <a:avLst/>
          </a:prstGeom>
          <a:ln w="1905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4" name="Connector: Elbow 93">
            <a:extLst>
              <a:ext uri="{FF2B5EF4-FFF2-40B4-BE49-F238E27FC236}">
                <a16:creationId xmlns:a16="http://schemas.microsoft.com/office/drawing/2014/main" id="{C2F78E04-AAC5-4546-B448-6F01318CCA41}"/>
              </a:ext>
            </a:extLst>
          </p:cNvPr>
          <p:cNvCxnSpPr>
            <a:cxnSpLocks/>
          </p:cNvCxnSpPr>
          <p:nvPr/>
        </p:nvCxnSpPr>
        <p:spPr>
          <a:xfrm rot="16200000" flipV="1">
            <a:off x="3558907" y="4551125"/>
            <a:ext cx="377506" cy="711993"/>
          </a:xfrm>
          <a:prstGeom prst="bentConnector3">
            <a:avLst/>
          </a:prstGeom>
          <a:ln w="1905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4" name="Connector: Elbow 123">
            <a:extLst>
              <a:ext uri="{FF2B5EF4-FFF2-40B4-BE49-F238E27FC236}">
                <a16:creationId xmlns:a16="http://schemas.microsoft.com/office/drawing/2014/main" id="{4E644291-2686-464F-B30E-D4A5A2F347EB}"/>
              </a:ext>
            </a:extLst>
          </p:cNvPr>
          <p:cNvCxnSpPr>
            <a:cxnSpLocks/>
          </p:cNvCxnSpPr>
          <p:nvPr/>
        </p:nvCxnSpPr>
        <p:spPr>
          <a:xfrm rot="5400000" flipH="1" flipV="1">
            <a:off x="8255588" y="4551125"/>
            <a:ext cx="377506" cy="711994"/>
          </a:xfrm>
          <a:prstGeom prst="bentConnector3">
            <a:avLst/>
          </a:prstGeom>
          <a:ln w="19050">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5" name="Connector: Elbow 124">
            <a:extLst>
              <a:ext uri="{FF2B5EF4-FFF2-40B4-BE49-F238E27FC236}">
                <a16:creationId xmlns:a16="http://schemas.microsoft.com/office/drawing/2014/main" id="{68E5A47F-CC28-4AC5-A3E7-600016FB1F01}"/>
              </a:ext>
            </a:extLst>
          </p:cNvPr>
          <p:cNvCxnSpPr>
            <a:cxnSpLocks/>
          </p:cNvCxnSpPr>
          <p:nvPr/>
        </p:nvCxnSpPr>
        <p:spPr>
          <a:xfrm rot="16200000" flipV="1">
            <a:off x="8967582" y="4551125"/>
            <a:ext cx="377506" cy="711993"/>
          </a:xfrm>
          <a:prstGeom prst="bentConnector3">
            <a:avLst/>
          </a:prstGeom>
          <a:ln w="1905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EF20526E-6F09-4E43-ADFA-CB14CB54A787}"/>
              </a:ext>
            </a:extLst>
          </p:cNvPr>
          <p:cNvSpPr>
            <a:spLocks noGrp="1"/>
          </p:cNvSpPr>
          <p:nvPr>
            <p:ph type="pic" sz="quarter" idx="13"/>
          </p:nvPr>
        </p:nvSpPr>
        <p:spPr/>
        <p:txBody>
          <a:bodyPr/>
          <a:lstStyle/>
          <a:p>
            <a:endParaRPr lang="ro-RO"/>
          </a:p>
        </p:txBody>
      </p:sp>
      <p:sp>
        <p:nvSpPr>
          <p:cNvPr id="5" name="Picture Placeholder 4">
            <a:extLst>
              <a:ext uri="{FF2B5EF4-FFF2-40B4-BE49-F238E27FC236}">
                <a16:creationId xmlns:a16="http://schemas.microsoft.com/office/drawing/2014/main" id="{EF761BD4-9E95-A74E-A60B-37F6E31A1CFD}"/>
              </a:ext>
            </a:extLst>
          </p:cNvPr>
          <p:cNvSpPr>
            <a:spLocks noGrp="1"/>
          </p:cNvSpPr>
          <p:nvPr>
            <p:ph type="pic" sz="quarter" idx="14"/>
          </p:nvPr>
        </p:nvSpPr>
        <p:spPr/>
        <p:txBody>
          <a:bodyPr/>
          <a:lstStyle/>
          <a:p>
            <a:endParaRPr lang="ro-RO"/>
          </a:p>
        </p:txBody>
      </p:sp>
      <p:sp>
        <p:nvSpPr>
          <p:cNvPr id="7" name="Picture Placeholder 6">
            <a:extLst>
              <a:ext uri="{FF2B5EF4-FFF2-40B4-BE49-F238E27FC236}">
                <a16:creationId xmlns:a16="http://schemas.microsoft.com/office/drawing/2014/main" id="{1BF41B9E-30CC-B14C-80D2-D86F8730E98C}"/>
              </a:ext>
            </a:extLst>
          </p:cNvPr>
          <p:cNvSpPr>
            <a:spLocks noGrp="1"/>
          </p:cNvSpPr>
          <p:nvPr>
            <p:ph type="pic" sz="quarter" idx="15"/>
          </p:nvPr>
        </p:nvSpPr>
        <p:spPr/>
        <p:txBody>
          <a:bodyPr/>
          <a:lstStyle/>
          <a:p>
            <a:endParaRPr lang="ro-RO"/>
          </a:p>
        </p:txBody>
      </p:sp>
      <p:sp>
        <p:nvSpPr>
          <p:cNvPr id="9" name="Picture Placeholder 8">
            <a:extLst>
              <a:ext uri="{FF2B5EF4-FFF2-40B4-BE49-F238E27FC236}">
                <a16:creationId xmlns:a16="http://schemas.microsoft.com/office/drawing/2014/main" id="{693D2015-FFDB-D24C-9624-4D04FFEDAD3C}"/>
              </a:ext>
            </a:extLst>
          </p:cNvPr>
          <p:cNvSpPr>
            <a:spLocks noGrp="1"/>
          </p:cNvSpPr>
          <p:nvPr>
            <p:ph type="pic" sz="quarter" idx="11"/>
          </p:nvPr>
        </p:nvSpPr>
        <p:spPr/>
        <p:txBody>
          <a:bodyPr/>
          <a:lstStyle/>
          <a:p>
            <a:endParaRPr lang="ro-RO"/>
          </a:p>
        </p:txBody>
      </p:sp>
      <p:sp>
        <p:nvSpPr>
          <p:cNvPr id="11" name="Picture Placeholder 10">
            <a:extLst>
              <a:ext uri="{FF2B5EF4-FFF2-40B4-BE49-F238E27FC236}">
                <a16:creationId xmlns:a16="http://schemas.microsoft.com/office/drawing/2014/main" id="{3B517C40-307A-CC43-9363-02E4A11415F0}"/>
              </a:ext>
            </a:extLst>
          </p:cNvPr>
          <p:cNvSpPr>
            <a:spLocks noGrp="1"/>
          </p:cNvSpPr>
          <p:nvPr>
            <p:ph type="pic" sz="quarter" idx="10"/>
          </p:nvPr>
        </p:nvSpPr>
        <p:spPr/>
        <p:txBody>
          <a:bodyPr/>
          <a:lstStyle/>
          <a:p>
            <a:endParaRPr lang="ro-RO"/>
          </a:p>
        </p:txBody>
      </p:sp>
      <p:sp>
        <p:nvSpPr>
          <p:cNvPr id="13" name="Picture Placeholder 12">
            <a:extLst>
              <a:ext uri="{FF2B5EF4-FFF2-40B4-BE49-F238E27FC236}">
                <a16:creationId xmlns:a16="http://schemas.microsoft.com/office/drawing/2014/main" id="{2121B75B-D290-6147-A3F9-F53F8B5814F7}"/>
              </a:ext>
            </a:extLst>
          </p:cNvPr>
          <p:cNvSpPr>
            <a:spLocks noGrp="1"/>
          </p:cNvSpPr>
          <p:nvPr>
            <p:ph type="pic" sz="quarter" idx="12"/>
          </p:nvPr>
        </p:nvSpPr>
        <p:spPr/>
        <p:txBody>
          <a:bodyPr/>
          <a:lstStyle/>
          <a:p>
            <a:endParaRPr lang="ro-RO"/>
          </a:p>
        </p:txBody>
      </p:sp>
      <p:sp>
        <p:nvSpPr>
          <p:cNvPr id="17" name="Picture Placeholder 16">
            <a:extLst>
              <a:ext uri="{FF2B5EF4-FFF2-40B4-BE49-F238E27FC236}">
                <a16:creationId xmlns:a16="http://schemas.microsoft.com/office/drawing/2014/main" id="{F9333835-107E-0042-97C0-C9F905023961}"/>
              </a:ext>
            </a:extLst>
          </p:cNvPr>
          <p:cNvSpPr>
            <a:spLocks noGrp="1"/>
          </p:cNvSpPr>
          <p:nvPr>
            <p:ph type="pic" sz="quarter" idx="16"/>
          </p:nvPr>
        </p:nvSpPr>
        <p:spPr/>
        <p:txBody>
          <a:bodyPr/>
          <a:lstStyle/>
          <a:p>
            <a:endParaRPr lang="ro-RO"/>
          </a:p>
        </p:txBody>
      </p:sp>
      <p:sp>
        <p:nvSpPr>
          <p:cNvPr id="19" name="Picture Placeholder 18">
            <a:extLst>
              <a:ext uri="{FF2B5EF4-FFF2-40B4-BE49-F238E27FC236}">
                <a16:creationId xmlns:a16="http://schemas.microsoft.com/office/drawing/2014/main" id="{302A60E6-5442-C74E-9110-FC04C9B222E4}"/>
              </a:ext>
            </a:extLst>
          </p:cNvPr>
          <p:cNvSpPr>
            <a:spLocks noGrp="1"/>
          </p:cNvSpPr>
          <p:nvPr>
            <p:ph type="pic" sz="quarter" idx="17"/>
          </p:nvPr>
        </p:nvSpPr>
        <p:spPr/>
        <p:txBody>
          <a:bodyPr/>
          <a:lstStyle/>
          <a:p>
            <a:endParaRPr lang="ro-RO"/>
          </a:p>
        </p:txBody>
      </p:sp>
    </p:spTree>
    <p:extLst>
      <p:ext uri="{BB962C8B-B14F-4D97-AF65-F5344CB8AC3E}">
        <p14:creationId xmlns:p14="http://schemas.microsoft.com/office/powerpoint/2010/main" val="410942262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46AF714-DBF4-4235-954C-B4454DE80355}"/>
              </a:ext>
            </a:extLst>
          </p:cNvPr>
          <p:cNvSpPr/>
          <p:nvPr/>
        </p:nvSpPr>
        <p:spPr>
          <a:xfrm>
            <a:off x="3502916" y="1730183"/>
            <a:ext cx="5186067" cy="33976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3" name="TextBox 52">
            <a:extLst>
              <a:ext uri="{FF2B5EF4-FFF2-40B4-BE49-F238E27FC236}">
                <a16:creationId xmlns:a16="http://schemas.microsoft.com/office/drawing/2014/main" id="{7B13F095-C744-47A0-A0B4-B37B2C5693FA}"/>
              </a:ext>
            </a:extLst>
          </p:cNvPr>
          <p:cNvSpPr txBox="1"/>
          <p:nvPr/>
        </p:nvSpPr>
        <p:spPr>
          <a:xfrm>
            <a:off x="4619625" y="2955111"/>
            <a:ext cx="2952750" cy="769441"/>
          </a:xfrm>
          <a:prstGeom prst="rect">
            <a:avLst/>
          </a:prstGeom>
          <a:noFill/>
        </p:spPr>
        <p:txBody>
          <a:bodyPr wrap="square" rtlCol="0">
            <a:spAutoFit/>
          </a:bodyPr>
          <a:lstStyle/>
          <a:p>
            <a:pPr algn="ctr"/>
            <a:r>
              <a:rPr lang="en-US" sz="4400" dirty="0">
                <a:solidFill>
                  <a:schemeClr val="bg1"/>
                </a:solidFill>
                <a:latin typeface="Inter" panose="020B0502030000000004" pitchFamily="34" charset="0"/>
                <a:ea typeface="Inter" panose="020B0502030000000004" pitchFamily="34" charset="0"/>
              </a:rPr>
              <a:t>Our Team</a:t>
            </a:r>
          </a:p>
        </p:txBody>
      </p:sp>
      <p:sp>
        <p:nvSpPr>
          <p:cNvPr id="54" name="TextBox 53">
            <a:extLst>
              <a:ext uri="{FF2B5EF4-FFF2-40B4-BE49-F238E27FC236}">
                <a16:creationId xmlns:a16="http://schemas.microsoft.com/office/drawing/2014/main" id="{F1751DCC-AA26-4F3B-A12D-7AC52689083D}"/>
              </a:ext>
            </a:extLst>
          </p:cNvPr>
          <p:cNvSpPr txBox="1"/>
          <p:nvPr/>
        </p:nvSpPr>
        <p:spPr>
          <a:xfrm>
            <a:off x="4810125" y="3656669"/>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4" name="Picture Placeholder 3">
            <a:extLst>
              <a:ext uri="{FF2B5EF4-FFF2-40B4-BE49-F238E27FC236}">
                <a16:creationId xmlns:a16="http://schemas.microsoft.com/office/drawing/2014/main" id="{61806FBE-55D2-8E41-9C96-2BD892DDA959}"/>
              </a:ext>
            </a:extLst>
          </p:cNvPr>
          <p:cNvSpPr>
            <a:spLocks noGrp="1"/>
          </p:cNvSpPr>
          <p:nvPr>
            <p:ph type="pic" sz="quarter" idx="10"/>
          </p:nvPr>
        </p:nvSpPr>
        <p:spPr/>
        <p:txBody>
          <a:bodyPr/>
          <a:lstStyle/>
          <a:p>
            <a:endParaRPr lang="ro-RO"/>
          </a:p>
        </p:txBody>
      </p:sp>
      <p:sp>
        <p:nvSpPr>
          <p:cNvPr id="6" name="Picture Placeholder 5">
            <a:extLst>
              <a:ext uri="{FF2B5EF4-FFF2-40B4-BE49-F238E27FC236}">
                <a16:creationId xmlns:a16="http://schemas.microsoft.com/office/drawing/2014/main" id="{A26F96FC-DB54-EB48-9D14-25FA46AA59C2}"/>
              </a:ext>
            </a:extLst>
          </p:cNvPr>
          <p:cNvSpPr>
            <a:spLocks noGrp="1"/>
          </p:cNvSpPr>
          <p:nvPr>
            <p:ph type="pic" sz="quarter" idx="11"/>
          </p:nvPr>
        </p:nvSpPr>
        <p:spPr/>
        <p:txBody>
          <a:bodyPr/>
          <a:lstStyle/>
          <a:p>
            <a:endParaRPr lang="ro-RO"/>
          </a:p>
        </p:txBody>
      </p:sp>
      <p:sp>
        <p:nvSpPr>
          <p:cNvPr id="8" name="Picture Placeholder 7">
            <a:extLst>
              <a:ext uri="{FF2B5EF4-FFF2-40B4-BE49-F238E27FC236}">
                <a16:creationId xmlns:a16="http://schemas.microsoft.com/office/drawing/2014/main" id="{BFEECABE-49BF-424A-B925-EA0DC8868569}"/>
              </a:ext>
            </a:extLst>
          </p:cNvPr>
          <p:cNvSpPr>
            <a:spLocks noGrp="1"/>
          </p:cNvSpPr>
          <p:nvPr>
            <p:ph type="pic" sz="quarter" idx="18"/>
          </p:nvPr>
        </p:nvSpPr>
        <p:spPr/>
        <p:txBody>
          <a:bodyPr/>
          <a:lstStyle/>
          <a:p>
            <a:endParaRPr lang="ro-RO"/>
          </a:p>
        </p:txBody>
      </p:sp>
      <p:sp>
        <p:nvSpPr>
          <p:cNvPr id="10" name="Picture Placeholder 9">
            <a:extLst>
              <a:ext uri="{FF2B5EF4-FFF2-40B4-BE49-F238E27FC236}">
                <a16:creationId xmlns:a16="http://schemas.microsoft.com/office/drawing/2014/main" id="{91A884E9-3AEB-E948-9ACC-37B22B541B2F}"/>
              </a:ext>
            </a:extLst>
          </p:cNvPr>
          <p:cNvSpPr>
            <a:spLocks noGrp="1"/>
          </p:cNvSpPr>
          <p:nvPr>
            <p:ph type="pic" sz="quarter" idx="19"/>
          </p:nvPr>
        </p:nvSpPr>
        <p:spPr/>
        <p:txBody>
          <a:bodyPr/>
          <a:lstStyle/>
          <a:p>
            <a:endParaRPr lang="ro-RO"/>
          </a:p>
        </p:txBody>
      </p:sp>
      <p:sp>
        <p:nvSpPr>
          <p:cNvPr id="12" name="Picture Placeholder 11">
            <a:extLst>
              <a:ext uri="{FF2B5EF4-FFF2-40B4-BE49-F238E27FC236}">
                <a16:creationId xmlns:a16="http://schemas.microsoft.com/office/drawing/2014/main" id="{1C05A994-BF2C-2347-8CF3-3B2B63FE0B19}"/>
              </a:ext>
            </a:extLst>
          </p:cNvPr>
          <p:cNvSpPr>
            <a:spLocks noGrp="1"/>
          </p:cNvSpPr>
          <p:nvPr>
            <p:ph type="pic" sz="quarter" idx="22"/>
          </p:nvPr>
        </p:nvSpPr>
        <p:spPr/>
        <p:txBody>
          <a:bodyPr/>
          <a:lstStyle/>
          <a:p>
            <a:endParaRPr lang="ro-RO"/>
          </a:p>
        </p:txBody>
      </p:sp>
      <p:sp>
        <p:nvSpPr>
          <p:cNvPr id="14" name="Picture Placeholder 13">
            <a:extLst>
              <a:ext uri="{FF2B5EF4-FFF2-40B4-BE49-F238E27FC236}">
                <a16:creationId xmlns:a16="http://schemas.microsoft.com/office/drawing/2014/main" id="{DA8EDF5B-DF69-BE44-9FF6-A07686C3D0EA}"/>
              </a:ext>
            </a:extLst>
          </p:cNvPr>
          <p:cNvSpPr>
            <a:spLocks noGrp="1"/>
          </p:cNvSpPr>
          <p:nvPr>
            <p:ph type="pic" sz="quarter" idx="23"/>
          </p:nvPr>
        </p:nvSpPr>
        <p:spPr/>
        <p:txBody>
          <a:bodyPr/>
          <a:lstStyle/>
          <a:p>
            <a:endParaRPr lang="ro-RO"/>
          </a:p>
        </p:txBody>
      </p:sp>
      <p:sp>
        <p:nvSpPr>
          <p:cNvPr id="16" name="Picture Placeholder 15">
            <a:extLst>
              <a:ext uri="{FF2B5EF4-FFF2-40B4-BE49-F238E27FC236}">
                <a16:creationId xmlns:a16="http://schemas.microsoft.com/office/drawing/2014/main" id="{AA6D770F-83DE-7E4B-B1FB-1DD86BCD1113}"/>
              </a:ext>
            </a:extLst>
          </p:cNvPr>
          <p:cNvSpPr>
            <a:spLocks noGrp="1"/>
          </p:cNvSpPr>
          <p:nvPr>
            <p:ph type="pic" sz="quarter" idx="26"/>
          </p:nvPr>
        </p:nvSpPr>
        <p:spPr/>
        <p:txBody>
          <a:bodyPr/>
          <a:lstStyle/>
          <a:p>
            <a:endParaRPr lang="ro-RO"/>
          </a:p>
        </p:txBody>
      </p:sp>
      <p:sp>
        <p:nvSpPr>
          <p:cNvPr id="18" name="Picture Placeholder 17">
            <a:extLst>
              <a:ext uri="{FF2B5EF4-FFF2-40B4-BE49-F238E27FC236}">
                <a16:creationId xmlns:a16="http://schemas.microsoft.com/office/drawing/2014/main" id="{312E91F1-5135-B44E-97B5-D416C40F03B2}"/>
              </a:ext>
            </a:extLst>
          </p:cNvPr>
          <p:cNvSpPr>
            <a:spLocks noGrp="1"/>
          </p:cNvSpPr>
          <p:nvPr>
            <p:ph type="pic" sz="quarter" idx="28"/>
          </p:nvPr>
        </p:nvSpPr>
        <p:spPr/>
        <p:txBody>
          <a:bodyPr/>
          <a:lstStyle/>
          <a:p>
            <a:endParaRPr lang="ro-RO"/>
          </a:p>
        </p:txBody>
      </p:sp>
      <p:sp>
        <p:nvSpPr>
          <p:cNvPr id="20" name="Picture Placeholder 19">
            <a:extLst>
              <a:ext uri="{FF2B5EF4-FFF2-40B4-BE49-F238E27FC236}">
                <a16:creationId xmlns:a16="http://schemas.microsoft.com/office/drawing/2014/main" id="{404932FF-E56F-7E4C-916E-68AE671CDD40}"/>
              </a:ext>
            </a:extLst>
          </p:cNvPr>
          <p:cNvSpPr>
            <a:spLocks noGrp="1"/>
          </p:cNvSpPr>
          <p:nvPr>
            <p:ph type="pic" sz="quarter" idx="29"/>
          </p:nvPr>
        </p:nvSpPr>
        <p:spPr/>
        <p:txBody>
          <a:bodyPr/>
          <a:lstStyle/>
          <a:p>
            <a:endParaRPr lang="ro-RO"/>
          </a:p>
        </p:txBody>
      </p:sp>
      <p:sp>
        <p:nvSpPr>
          <p:cNvPr id="22" name="Picture Placeholder 21">
            <a:extLst>
              <a:ext uri="{FF2B5EF4-FFF2-40B4-BE49-F238E27FC236}">
                <a16:creationId xmlns:a16="http://schemas.microsoft.com/office/drawing/2014/main" id="{EA659EDB-52BB-364F-9E15-98CB239F525B}"/>
              </a:ext>
            </a:extLst>
          </p:cNvPr>
          <p:cNvSpPr>
            <a:spLocks noGrp="1"/>
          </p:cNvSpPr>
          <p:nvPr>
            <p:ph type="pic" sz="quarter" idx="31"/>
          </p:nvPr>
        </p:nvSpPr>
        <p:spPr/>
        <p:txBody>
          <a:bodyPr/>
          <a:lstStyle/>
          <a:p>
            <a:endParaRPr lang="ro-RO"/>
          </a:p>
        </p:txBody>
      </p:sp>
      <p:sp>
        <p:nvSpPr>
          <p:cNvPr id="24" name="Picture Placeholder 23">
            <a:extLst>
              <a:ext uri="{FF2B5EF4-FFF2-40B4-BE49-F238E27FC236}">
                <a16:creationId xmlns:a16="http://schemas.microsoft.com/office/drawing/2014/main" id="{BE215E5F-0B13-B342-9103-A17C211C212B}"/>
              </a:ext>
            </a:extLst>
          </p:cNvPr>
          <p:cNvSpPr>
            <a:spLocks noGrp="1"/>
          </p:cNvSpPr>
          <p:nvPr>
            <p:ph type="pic" sz="quarter" idx="30"/>
          </p:nvPr>
        </p:nvSpPr>
        <p:spPr/>
        <p:txBody>
          <a:bodyPr/>
          <a:lstStyle/>
          <a:p>
            <a:endParaRPr lang="ro-RO"/>
          </a:p>
        </p:txBody>
      </p:sp>
      <p:sp>
        <p:nvSpPr>
          <p:cNvPr id="26" name="Picture Placeholder 25">
            <a:extLst>
              <a:ext uri="{FF2B5EF4-FFF2-40B4-BE49-F238E27FC236}">
                <a16:creationId xmlns:a16="http://schemas.microsoft.com/office/drawing/2014/main" id="{F08A9FB8-68E5-124E-946E-724BC4BA69A7}"/>
              </a:ext>
            </a:extLst>
          </p:cNvPr>
          <p:cNvSpPr>
            <a:spLocks noGrp="1"/>
          </p:cNvSpPr>
          <p:nvPr>
            <p:ph type="pic" sz="quarter" idx="25"/>
          </p:nvPr>
        </p:nvSpPr>
        <p:spPr/>
        <p:txBody>
          <a:bodyPr/>
          <a:lstStyle/>
          <a:p>
            <a:endParaRPr lang="ro-RO"/>
          </a:p>
        </p:txBody>
      </p:sp>
      <p:sp>
        <p:nvSpPr>
          <p:cNvPr id="28" name="Picture Placeholder 27">
            <a:extLst>
              <a:ext uri="{FF2B5EF4-FFF2-40B4-BE49-F238E27FC236}">
                <a16:creationId xmlns:a16="http://schemas.microsoft.com/office/drawing/2014/main" id="{AD32C75D-5F2E-4740-A6CC-9488569CBAD7}"/>
              </a:ext>
            </a:extLst>
          </p:cNvPr>
          <p:cNvSpPr>
            <a:spLocks noGrp="1"/>
          </p:cNvSpPr>
          <p:nvPr>
            <p:ph type="pic" sz="quarter" idx="27"/>
          </p:nvPr>
        </p:nvSpPr>
        <p:spPr/>
        <p:txBody>
          <a:bodyPr/>
          <a:lstStyle/>
          <a:p>
            <a:endParaRPr lang="ro-RO"/>
          </a:p>
        </p:txBody>
      </p:sp>
      <p:sp>
        <p:nvSpPr>
          <p:cNvPr id="30" name="Picture Placeholder 29">
            <a:extLst>
              <a:ext uri="{FF2B5EF4-FFF2-40B4-BE49-F238E27FC236}">
                <a16:creationId xmlns:a16="http://schemas.microsoft.com/office/drawing/2014/main" id="{8CAD3491-697B-2148-906E-36FE298F9FEB}"/>
              </a:ext>
            </a:extLst>
          </p:cNvPr>
          <p:cNvSpPr>
            <a:spLocks noGrp="1"/>
          </p:cNvSpPr>
          <p:nvPr>
            <p:ph type="pic" sz="quarter" idx="24"/>
          </p:nvPr>
        </p:nvSpPr>
        <p:spPr/>
        <p:txBody>
          <a:bodyPr/>
          <a:lstStyle/>
          <a:p>
            <a:endParaRPr lang="ro-RO"/>
          </a:p>
        </p:txBody>
      </p:sp>
      <p:sp>
        <p:nvSpPr>
          <p:cNvPr id="32" name="Picture Placeholder 31">
            <a:extLst>
              <a:ext uri="{FF2B5EF4-FFF2-40B4-BE49-F238E27FC236}">
                <a16:creationId xmlns:a16="http://schemas.microsoft.com/office/drawing/2014/main" id="{FC26FE57-60C9-B345-AA79-86284245ACAB}"/>
              </a:ext>
            </a:extLst>
          </p:cNvPr>
          <p:cNvSpPr>
            <a:spLocks noGrp="1"/>
          </p:cNvSpPr>
          <p:nvPr>
            <p:ph type="pic" sz="quarter" idx="21"/>
          </p:nvPr>
        </p:nvSpPr>
        <p:spPr/>
        <p:txBody>
          <a:bodyPr/>
          <a:lstStyle/>
          <a:p>
            <a:endParaRPr lang="ro-RO"/>
          </a:p>
        </p:txBody>
      </p:sp>
      <p:sp>
        <p:nvSpPr>
          <p:cNvPr id="34" name="Picture Placeholder 33">
            <a:extLst>
              <a:ext uri="{FF2B5EF4-FFF2-40B4-BE49-F238E27FC236}">
                <a16:creationId xmlns:a16="http://schemas.microsoft.com/office/drawing/2014/main" id="{A30676CD-77A9-A741-878E-37657B8028F2}"/>
              </a:ext>
            </a:extLst>
          </p:cNvPr>
          <p:cNvSpPr>
            <a:spLocks noGrp="1"/>
          </p:cNvSpPr>
          <p:nvPr>
            <p:ph type="pic" sz="quarter" idx="20"/>
          </p:nvPr>
        </p:nvSpPr>
        <p:spPr/>
        <p:txBody>
          <a:bodyPr/>
          <a:lstStyle/>
          <a:p>
            <a:endParaRPr lang="ro-RO"/>
          </a:p>
        </p:txBody>
      </p:sp>
      <p:sp>
        <p:nvSpPr>
          <p:cNvPr id="36" name="Picture Placeholder 35">
            <a:extLst>
              <a:ext uri="{FF2B5EF4-FFF2-40B4-BE49-F238E27FC236}">
                <a16:creationId xmlns:a16="http://schemas.microsoft.com/office/drawing/2014/main" id="{22E21694-A651-A546-BD2C-C47892E91BA1}"/>
              </a:ext>
            </a:extLst>
          </p:cNvPr>
          <p:cNvSpPr>
            <a:spLocks noGrp="1"/>
          </p:cNvSpPr>
          <p:nvPr>
            <p:ph type="pic" sz="quarter" idx="17"/>
          </p:nvPr>
        </p:nvSpPr>
        <p:spPr/>
        <p:txBody>
          <a:bodyPr/>
          <a:lstStyle/>
          <a:p>
            <a:endParaRPr lang="ro-RO"/>
          </a:p>
        </p:txBody>
      </p:sp>
      <p:sp>
        <p:nvSpPr>
          <p:cNvPr id="38" name="Picture Placeholder 37">
            <a:extLst>
              <a:ext uri="{FF2B5EF4-FFF2-40B4-BE49-F238E27FC236}">
                <a16:creationId xmlns:a16="http://schemas.microsoft.com/office/drawing/2014/main" id="{D095FBBD-DC81-7549-8346-6BD415397B39}"/>
              </a:ext>
            </a:extLst>
          </p:cNvPr>
          <p:cNvSpPr>
            <a:spLocks noGrp="1"/>
          </p:cNvSpPr>
          <p:nvPr>
            <p:ph type="pic" sz="quarter" idx="16"/>
          </p:nvPr>
        </p:nvSpPr>
        <p:spPr/>
        <p:txBody>
          <a:bodyPr/>
          <a:lstStyle/>
          <a:p>
            <a:endParaRPr lang="ro-RO"/>
          </a:p>
        </p:txBody>
      </p:sp>
      <p:sp>
        <p:nvSpPr>
          <p:cNvPr id="40" name="Picture Placeholder 39">
            <a:extLst>
              <a:ext uri="{FF2B5EF4-FFF2-40B4-BE49-F238E27FC236}">
                <a16:creationId xmlns:a16="http://schemas.microsoft.com/office/drawing/2014/main" id="{F25E67FD-7D5D-E64E-8994-F10B0CAC62B9}"/>
              </a:ext>
            </a:extLst>
          </p:cNvPr>
          <p:cNvSpPr>
            <a:spLocks noGrp="1"/>
          </p:cNvSpPr>
          <p:nvPr>
            <p:ph type="pic" sz="quarter" idx="14"/>
          </p:nvPr>
        </p:nvSpPr>
        <p:spPr/>
        <p:txBody>
          <a:bodyPr/>
          <a:lstStyle/>
          <a:p>
            <a:endParaRPr lang="ro-RO"/>
          </a:p>
        </p:txBody>
      </p:sp>
      <p:sp>
        <p:nvSpPr>
          <p:cNvPr id="42" name="Picture Placeholder 41">
            <a:extLst>
              <a:ext uri="{FF2B5EF4-FFF2-40B4-BE49-F238E27FC236}">
                <a16:creationId xmlns:a16="http://schemas.microsoft.com/office/drawing/2014/main" id="{D2E1F017-0A8E-C746-9CE7-8385A3BB4351}"/>
              </a:ext>
            </a:extLst>
          </p:cNvPr>
          <p:cNvSpPr>
            <a:spLocks noGrp="1"/>
          </p:cNvSpPr>
          <p:nvPr>
            <p:ph type="pic" sz="quarter" idx="15"/>
          </p:nvPr>
        </p:nvSpPr>
        <p:spPr/>
        <p:txBody>
          <a:bodyPr/>
          <a:lstStyle/>
          <a:p>
            <a:endParaRPr lang="ro-RO"/>
          </a:p>
        </p:txBody>
      </p:sp>
      <p:sp>
        <p:nvSpPr>
          <p:cNvPr id="44" name="Picture Placeholder 43">
            <a:extLst>
              <a:ext uri="{FF2B5EF4-FFF2-40B4-BE49-F238E27FC236}">
                <a16:creationId xmlns:a16="http://schemas.microsoft.com/office/drawing/2014/main" id="{0FE935B4-312A-D549-A3CE-794806ACD33B}"/>
              </a:ext>
            </a:extLst>
          </p:cNvPr>
          <p:cNvSpPr>
            <a:spLocks noGrp="1"/>
          </p:cNvSpPr>
          <p:nvPr>
            <p:ph type="pic" sz="quarter" idx="13"/>
          </p:nvPr>
        </p:nvSpPr>
        <p:spPr/>
        <p:txBody>
          <a:bodyPr/>
          <a:lstStyle/>
          <a:p>
            <a:endParaRPr lang="ro-RO"/>
          </a:p>
        </p:txBody>
      </p:sp>
      <p:sp>
        <p:nvSpPr>
          <p:cNvPr id="46" name="Picture Placeholder 45">
            <a:extLst>
              <a:ext uri="{FF2B5EF4-FFF2-40B4-BE49-F238E27FC236}">
                <a16:creationId xmlns:a16="http://schemas.microsoft.com/office/drawing/2014/main" id="{1865C483-D93A-5E48-8251-963B08D25607}"/>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165073545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4841B535-47FC-41BB-BA8C-E5E64E64F857}"/>
              </a:ext>
            </a:extLst>
          </p:cNvPr>
          <p:cNvSpPr txBox="1"/>
          <p:nvPr/>
        </p:nvSpPr>
        <p:spPr>
          <a:xfrm>
            <a:off x="3409950" y="523875"/>
            <a:ext cx="53721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25" name="TextBox 24">
            <a:extLst>
              <a:ext uri="{FF2B5EF4-FFF2-40B4-BE49-F238E27FC236}">
                <a16:creationId xmlns:a16="http://schemas.microsoft.com/office/drawing/2014/main" id="{860DB832-EDBF-4F12-8BEF-9F9C586B422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9" name="TextBox 38">
            <a:extLst>
              <a:ext uri="{FF2B5EF4-FFF2-40B4-BE49-F238E27FC236}">
                <a16:creationId xmlns:a16="http://schemas.microsoft.com/office/drawing/2014/main" id="{6A47467C-08E1-4BBE-9515-471CF08675C0}"/>
              </a:ext>
            </a:extLst>
          </p:cNvPr>
          <p:cNvSpPr txBox="1"/>
          <p:nvPr/>
        </p:nvSpPr>
        <p:spPr>
          <a:xfrm>
            <a:off x="1971675" y="2293842"/>
            <a:ext cx="157653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Johan Smith</a:t>
            </a:r>
          </a:p>
        </p:txBody>
      </p:sp>
      <p:sp>
        <p:nvSpPr>
          <p:cNvPr id="40" name="TextBox 39">
            <a:extLst>
              <a:ext uri="{FF2B5EF4-FFF2-40B4-BE49-F238E27FC236}">
                <a16:creationId xmlns:a16="http://schemas.microsoft.com/office/drawing/2014/main" id="{4CD464D6-91B6-4E96-96EE-1B68767D5CD1}"/>
              </a:ext>
            </a:extLst>
          </p:cNvPr>
          <p:cNvSpPr txBox="1"/>
          <p:nvPr/>
        </p:nvSpPr>
        <p:spPr>
          <a:xfrm>
            <a:off x="2343149" y="2625030"/>
            <a:ext cx="1205059" cy="297517"/>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3" name="TextBox 42">
            <a:extLst>
              <a:ext uri="{FF2B5EF4-FFF2-40B4-BE49-F238E27FC236}">
                <a16:creationId xmlns:a16="http://schemas.microsoft.com/office/drawing/2014/main" id="{6725E775-2795-479A-B476-1A12AA2B1B3B}"/>
              </a:ext>
            </a:extLst>
          </p:cNvPr>
          <p:cNvSpPr txBox="1"/>
          <p:nvPr/>
        </p:nvSpPr>
        <p:spPr>
          <a:xfrm>
            <a:off x="687325" y="3105280"/>
            <a:ext cx="286088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46" name="TextBox 45">
            <a:extLst>
              <a:ext uri="{FF2B5EF4-FFF2-40B4-BE49-F238E27FC236}">
                <a16:creationId xmlns:a16="http://schemas.microsoft.com/office/drawing/2014/main" id="{3748AE23-F882-402E-A77B-99D89329A77A}"/>
              </a:ext>
            </a:extLst>
          </p:cNvPr>
          <p:cNvSpPr txBox="1"/>
          <p:nvPr/>
        </p:nvSpPr>
        <p:spPr>
          <a:xfrm>
            <a:off x="1971675" y="4528069"/>
            <a:ext cx="157653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Jamir Kabir</a:t>
            </a:r>
          </a:p>
        </p:txBody>
      </p:sp>
      <p:sp>
        <p:nvSpPr>
          <p:cNvPr id="47" name="TextBox 46">
            <a:extLst>
              <a:ext uri="{FF2B5EF4-FFF2-40B4-BE49-F238E27FC236}">
                <a16:creationId xmlns:a16="http://schemas.microsoft.com/office/drawing/2014/main" id="{9BFB1702-AE5D-4D3C-AD85-813E76B80517}"/>
              </a:ext>
            </a:extLst>
          </p:cNvPr>
          <p:cNvSpPr txBox="1"/>
          <p:nvPr/>
        </p:nvSpPr>
        <p:spPr>
          <a:xfrm>
            <a:off x="2343149" y="4859257"/>
            <a:ext cx="1205059" cy="297517"/>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8" name="TextBox 47">
            <a:extLst>
              <a:ext uri="{FF2B5EF4-FFF2-40B4-BE49-F238E27FC236}">
                <a16:creationId xmlns:a16="http://schemas.microsoft.com/office/drawing/2014/main" id="{25E95EFA-F186-43EF-B08F-25D803F138B3}"/>
              </a:ext>
            </a:extLst>
          </p:cNvPr>
          <p:cNvSpPr txBox="1"/>
          <p:nvPr/>
        </p:nvSpPr>
        <p:spPr>
          <a:xfrm>
            <a:off x="687325" y="5339507"/>
            <a:ext cx="286088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50" name="TextBox 49">
            <a:extLst>
              <a:ext uri="{FF2B5EF4-FFF2-40B4-BE49-F238E27FC236}">
                <a16:creationId xmlns:a16="http://schemas.microsoft.com/office/drawing/2014/main" id="{3678C16E-DBB3-4C25-B68A-097AB2AA0259}"/>
              </a:ext>
            </a:extLst>
          </p:cNvPr>
          <p:cNvSpPr txBox="1"/>
          <p:nvPr/>
        </p:nvSpPr>
        <p:spPr>
          <a:xfrm>
            <a:off x="8643793" y="2293842"/>
            <a:ext cx="157653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Johan Mikel</a:t>
            </a:r>
          </a:p>
        </p:txBody>
      </p:sp>
      <p:sp>
        <p:nvSpPr>
          <p:cNvPr id="51" name="TextBox 50">
            <a:extLst>
              <a:ext uri="{FF2B5EF4-FFF2-40B4-BE49-F238E27FC236}">
                <a16:creationId xmlns:a16="http://schemas.microsoft.com/office/drawing/2014/main" id="{5897EC0A-F86F-4514-AE70-55F30E31AF9F}"/>
              </a:ext>
            </a:extLst>
          </p:cNvPr>
          <p:cNvSpPr txBox="1"/>
          <p:nvPr/>
        </p:nvSpPr>
        <p:spPr>
          <a:xfrm>
            <a:off x="8643793" y="2625030"/>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2" name="TextBox 51">
            <a:extLst>
              <a:ext uri="{FF2B5EF4-FFF2-40B4-BE49-F238E27FC236}">
                <a16:creationId xmlns:a16="http://schemas.microsoft.com/office/drawing/2014/main" id="{A68533D4-2869-44C0-B769-8420176E0ADD}"/>
              </a:ext>
            </a:extLst>
          </p:cNvPr>
          <p:cNvSpPr txBox="1"/>
          <p:nvPr/>
        </p:nvSpPr>
        <p:spPr>
          <a:xfrm>
            <a:off x="8643793" y="3105280"/>
            <a:ext cx="286088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54" name="TextBox 53">
            <a:extLst>
              <a:ext uri="{FF2B5EF4-FFF2-40B4-BE49-F238E27FC236}">
                <a16:creationId xmlns:a16="http://schemas.microsoft.com/office/drawing/2014/main" id="{C81E3DE5-27E5-4FAD-B54C-477DEB4A4253}"/>
              </a:ext>
            </a:extLst>
          </p:cNvPr>
          <p:cNvSpPr txBox="1"/>
          <p:nvPr/>
        </p:nvSpPr>
        <p:spPr>
          <a:xfrm>
            <a:off x="8643793" y="4528069"/>
            <a:ext cx="157653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Xilinx Mice</a:t>
            </a:r>
          </a:p>
        </p:txBody>
      </p:sp>
      <p:sp>
        <p:nvSpPr>
          <p:cNvPr id="55" name="TextBox 54">
            <a:extLst>
              <a:ext uri="{FF2B5EF4-FFF2-40B4-BE49-F238E27FC236}">
                <a16:creationId xmlns:a16="http://schemas.microsoft.com/office/drawing/2014/main" id="{1C3C0211-FA55-4837-A34D-F6E19E74ADEF}"/>
              </a:ext>
            </a:extLst>
          </p:cNvPr>
          <p:cNvSpPr txBox="1"/>
          <p:nvPr/>
        </p:nvSpPr>
        <p:spPr>
          <a:xfrm>
            <a:off x="8643793" y="485925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6" name="TextBox 55">
            <a:extLst>
              <a:ext uri="{FF2B5EF4-FFF2-40B4-BE49-F238E27FC236}">
                <a16:creationId xmlns:a16="http://schemas.microsoft.com/office/drawing/2014/main" id="{E439816B-CE10-4225-A26C-9DE4C0F4EA54}"/>
              </a:ext>
            </a:extLst>
          </p:cNvPr>
          <p:cNvSpPr txBox="1"/>
          <p:nvPr/>
        </p:nvSpPr>
        <p:spPr>
          <a:xfrm>
            <a:off x="8643793" y="5339507"/>
            <a:ext cx="286088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3" name="Picture Placeholder 2">
            <a:extLst>
              <a:ext uri="{FF2B5EF4-FFF2-40B4-BE49-F238E27FC236}">
                <a16:creationId xmlns:a16="http://schemas.microsoft.com/office/drawing/2014/main" id="{C05DF751-F2B7-1542-8E5C-C4C7A13B05FB}"/>
              </a:ext>
            </a:extLst>
          </p:cNvPr>
          <p:cNvSpPr>
            <a:spLocks noGrp="1"/>
          </p:cNvSpPr>
          <p:nvPr>
            <p:ph type="pic" sz="quarter" idx="14"/>
          </p:nvPr>
        </p:nvSpPr>
        <p:spPr/>
        <p:txBody>
          <a:bodyPr/>
          <a:lstStyle/>
          <a:p>
            <a:endParaRPr lang="ro-RO"/>
          </a:p>
        </p:txBody>
      </p:sp>
      <p:sp>
        <p:nvSpPr>
          <p:cNvPr id="5" name="Picture Placeholder 4">
            <a:extLst>
              <a:ext uri="{FF2B5EF4-FFF2-40B4-BE49-F238E27FC236}">
                <a16:creationId xmlns:a16="http://schemas.microsoft.com/office/drawing/2014/main" id="{72E710DC-8703-F940-9986-F150DF9F0156}"/>
              </a:ext>
            </a:extLst>
          </p:cNvPr>
          <p:cNvSpPr>
            <a:spLocks noGrp="1"/>
          </p:cNvSpPr>
          <p:nvPr>
            <p:ph type="pic" sz="quarter" idx="16"/>
          </p:nvPr>
        </p:nvSpPr>
        <p:spPr/>
        <p:txBody>
          <a:bodyPr/>
          <a:lstStyle/>
          <a:p>
            <a:endParaRPr lang="ro-RO"/>
          </a:p>
        </p:txBody>
      </p:sp>
      <p:sp>
        <p:nvSpPr>
          <p:cNvPr id="7" name="Picture Placeholder 6">
            <a:extLst>
              <a:ext uri="{FF2B5EF4-FFF2-40B4-BE49-F238E27FC236}">
                <a16:creationId xmlns:a16="http://schemas.microsoft.com/office/drawing/2014/main" id="{86AF3F35-4943-0344-B02D-A5C9CA0C6D39}"/>
              </a:ext>
            </a:extLst>
          </p:cNvPr>
          <p:cNvSpPr>
            <a:spLocks noGrp="1"/>
          </p:cNvSpPr>
          <p:nvPr>
            <p:ph type="pic" sz="quarter" idx="15"/>
          </p:nvPr>
        </p:nvSpPr>
        <p:spPr/>
        <p:txBody>
          <a:bodyPr/>
          <a:lstStyle/>
          <a:p>
            <a:endParaRPr lang="ro-RO"/>
          </a:p>
        </p:txBody>
      </p:sp>
      <p:sp>
        <p:nvSpPr>
          <p:cNvPr id="9" name="Picture Placeholder 8">
            <a:extLst>
              <a:ext uri="{FF2B5EF4-FFF2-40B4-BE49-F238E27FC236}">
                <a16:creationId xmlns:a16="http://schemas.microsoft.com/office/drawing/2014/main" id="{CEDD40F2-0511-324E-8ABE-18AA3634EB30}"/>
              </a:ext>
            </a:extLst>
          </p:cNvPr>
          <p:cNvSpPr>
            <a:spLocks noGrp="1"/>
          </p:cNvSpPr>
          <p:nvPr>
            <p:ph type="pic" sz="quarter" idx="13"/>
          </p:nvPr>
        </p:nvSpPr>
        <p:spPr/>
        <p:txBody>
          <a:bodyPr/>
          <a:lstStyle/>
          <a:p>
            <a:endParaRPr lang="ro-RO"/>
          </a:p>
        </p:txBody>
      </p:sp>
    </p:spTree>
    <p:extLst>
      <p:ext uri="{BB962C8B-B14F-4D97-AF65-F5344CB8AC3E}">
        <p14:creationId xmlns:p14="http://schemas.microsoft.com/office/powerpoint/2010/main" val="36842854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C73EA4-BE40-4DFC-8409-F76C79D29AD2}"/>
              </a:ext>
            </a:extLst>
          </p:cNvPr>
          <p:cNvSpPr/>
          <p:nvPr/>
        </p:nvSpPr>
        <p:spPr>
          <a:xfrm>
            <a:off x="0" y="0"/>
            <a:ext cx="12192000" cy="3429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2795C4F3-374E-408E-A810-EA9B08A9D024}"/>
              </a:ext>
            </a:extLst>
          </p:cNvPr>
          <p:cNvSpPr txBox="1"/>
          <p:nvPr/>
        </p:nvSpPr>
        <p:spPr>
          <a:xfrm>
            <a:off x="3409950" y="523875"/>
            <a:ext cx="5372100" cy="769441"/>
          </a:xfrm>
          <a:prstGeom prst="rect">
            <a:avLst/>
          </a:prstGeom>
          <a:noFill/>
        </p:spPr>
        <p:txBody>
          <a:bodyPr wrap="square" rtlCol="0">
            <a:spAutoFit/>
          </a:bodyPr>
          <a:lstStyle/>
          <a:p>
            <a:pPr algn="ctr"/>
            <a:r>
              <a:rPr lang="en-US" sz="4400" dirty="0">
                <a:solidFill>
                  <a:schemeClr val="bg1"/>
                </a:solidFill>
                <a:latin typeface="Inter" panose="020B0502030000000004" pitchFamily="34" charset="0"/>
                <a:ea typeface="Inter" panose="020B0502030000000004" pitchFamily="34" charset="0"/>
              </a:rPr>
              <a:t>Professional Team</a:t>
            </a:r>
          </a:p>
        </p:txBody>
      </p:sp>
      <p:sp>
        <p:nvSpPr>
          <p:cNvPr id="7" name="TextBox 6">
            <a:extLst>
              <a:ext uri="{FF2B5EF4-FFF2-40B4-BE49-F238E27FC236}">
                <a16:creationId xmlns:a16="http://schemas.microsoft.com/office/drawing/2014/main" id="{A541460B-B12F-4761-A787-F7EEF843ED5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Oval 9">
            <a:extLst>
              <a:ext uri="{FF2B5EF4-FFF2-40B4-BE49-F238E27FC236}">
                <a16:creationId xmlns:a16="http://schemas.microsoft.com/office/drawing/2014/main" id="{90DE934E-C34C-43DF-A8DA-32176A4475A5}"/>
              </a:ext>
            </a:extLst>
          </p:cNvPr>
          <p:cNvSpPr/>
          <p:nvPr/>
        </p:nvSpPr>
        <p:spPr>
          <a:xfrm>
            <a:off x="928194" y="1994874"/>
            <a:ext cx="2743200" cy="2743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9851C0A5-2D5D-47FF-A702-340289744D75}"/>
              </a:ext>
            </a:extLst>
          </p:cNvPr>
          <p:cNvSpPr txBox="1"/>
          <p:nvPr/>
        </p:nvSpPr>
        <p:spPr>
          <a:xfrm>
            <a:off x="1335689" y="4846086"/>
            <a:ext cx="1928212"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14" name="TextBox 13">
            <a:extLst>
              <a:ext uri="{FF2B5EF4-FFF2-40B4-BE49-F238E27FC236}">
                <a16:creationId xmlns:a16="http://schemas.microsoft.com/office/drawing/2014/main" id="{04141A7F-EA2F-44E6-8D86-C0820CD9F21D}"/>
              </a:ext>
            </a:extLst>
          </p:cNvPr>
          <p:cNvSpPr txBox="1"/>
          <p:nvPr/>
        </p:nvSpPr>
        <p:spPr>
          <a:xfrm>
            <a:off x="1697265" y="5177274"/>
            <a:ext cx="1205059" cy="29751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15" name="TextBox 14">
            <a:extLst>
              <a:ext uri="{FF2B5EF4-FFF2-40B4-BE49-F238E27FC236}">
                <a16:creationId xmlns:a16="http://schemas.microsoft.com/office/drawing/2014/main" id="{7C61C0CD-BD02-43E2-B474-A5830C9178D0}"/>
              </a:ext>
            </a:extLst>
          </p:cNvPr>
          <p:cNvSpPr txBox="1"/>
          <p:nvPr/>
        </p:nvSpPr>
        <p:spPr>
          <a:xfrm>
            <a:off x="1190440" y="5657524"/>
            <a:ext cx="2218709"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a:t>
            </a:r>
          </a:p>
        </p:txBody>
      </p:sp>
      <p:sp>
        <p:nvSpPr>
          <p:cNvPr id="18" name="Oval 17">
            <a:extLst>
              <a:ext uri="{FF2B5EF4-FFF2-40B4-BE49-F238E27FC236}">
                <a16:creationId xmlns:a16="http://schemas.microsoft.com/office/drawing/2014/main" id="{F1EAF349-F56B-41D1-977B-8550B94A7E1D}"/>
              </a:ext>
            </a:extLst>
          </p:cNvPr>
          <p:cNvSpPr/>
          <p:nvPr/>
        </p:nvSpPr>
        <p:spPr>
          <a:xfrm>
            <a:off x="4724401" y="1994874"/>
            <a:ext cx="2743200" cy="2743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E37A5BD1-E285-4506-9EE3-C50114033AEA}"/>
              </a:ext>
            </a:extLst>
          </p:cNvPr>
          <p:cNvSpPr txBox="1"/>
          <p:nvPr/>
        </p:nvSpPr>
        <p:spPr>
          <a:xfrm>
            <a:off x="5143503" y="4846086"/>
            <a:ext cx="190499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1" name="TextBox 20">
            <a:extLst>
              <a:ext uri="{FF2B5EF4-FFF2-40B4-BE49-F238E27FC236}">
                <a16:creationId xmlns:a16="http://schemas.microsoft.com/office/drawing/2014/main" id="{770E7167-E081-4F70-ADE1-F46555101FB3}"/>
              </a:ext>
            </a:extLst>
          </p:cNvPr>
          <p:cNvSpPr txBox="1"/>
          <p:nvPr/>
        </p:nvSpPr>
        <p:spPr>
          <a:xfrm>
            <a:off x="5493472" y="5177274"/>
            <a:ext cx="1205059" cy="29751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2" name="TextBox 21">
            <a:extLst>
              <a:ext uri="{FF2B5EF4-FFF2-40B4-BE49-F238E27FC236}">
                <a16:creationId xmlns:a16="http://schemas.microsoft.com/office/drawing/2014/main" id="{5C2D0420-D6D0-403C-B273-B4F10F49D23C}"/>
              </a:ext>
            </a:extLst>
          </p:cNvPr>
          <p:cNvSpPr txBox="1"/>
          <p:nvPr/>
        </p:nvSpPr>
        <p:spPr>
          <a:xfrm>
            <a:off x="4986647" y="5657524"/>
            <a:ext cx="2218709"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a:t>
            </a:r>
          </a:p>
        </p:txBody>
      </p:sp>
      <p:sp>
        <p:nvSpPr>
          <p:cNvPr id="24" name="Oval 23">
            <a:extLst>
              <a:ext uri="{FF2B5EF4-FFF2-40B4-BE49-F238E27FC236}">
                <a16:creationId xmlns:a16="http://schemas.microsoft.com/office/drawing/2014/main" id="{30E535A5-4CF9-4D47-B584-154E569F948A}"/>
              </a:ext>
            </a:extLst>
          </p:cNvPr>
          <p:cNvSpPr/>
          <p:nvPr/>
        </p:nvSpPr>
        <p:spPr>
          <a:xfrm>
            <a:off x="8520607" y="1994874"/>
            <a:ext cx="2743200" cy="2743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6" name="TextBox 25">
            <a:extLst>
              <a:ext uri="{FF2B5EF4-FFF2-40B4-BE49-F238E27FC236}">
                <a16:creationId xmlns:a16="http://schemas.microsoft.com/office/drawing/2014/main" id="{3DD72F5A-63C3-4983-B5F6-2C803C7A4B60}"/>
              </a:ext>
            </a:extLst>
          </p:cNvPr>
          <p:cNvSpPr txBox="1"/>
          <p:nvPr/>
        </p:nvSpPr>
        <p:spPr>
          <a:xfrm>
            <a:off x="8939709" y="4846086"/>
            <a:ext cx="1904998"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7" name="TextBox 26">
            <a:extLst>
              <a:ext uri="{FF2B5EF4-FFF2-40B4-BE49-F238E27FC236}">
                <a16:creationId xmlns:a16="http://schemas.microsoft.com/office/drawing/2014/main" id="{1009D4DF-6BAA-4C3D-9D58-BF1A560E2012}"/>
              </a:ext>
            </a:extLst>
          </p:cNvPr>
          <p:cNvSpPr txBox="1"/>
          <p:nvPr/>
        </p:nvSpPr>
        <p:spPr>
          <a:xfrm>
            <a:off x="9289678" y="5177274"/>
            <a:ext cx="1205059" cy="297517"/>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8" name="TextBox 27">
            <a:extLst>
              <a:ext uri="{FF2B5EF4-FFF2-40B4-BE49-F238E27FC236}">
                <a16:creationId xmlns:a16="http://schemas.microsoft.com/office/drawing/2014/main" id="{ECA0D240-A9B4-4DFD-AE01-74DDD71ADE40}"/>
              </a:ext>
            </a:extLst>
          </p:cNvPr>
          <p:cNvSpPr txBox="1"/>
          <p:nvPr/>
        </p:nvSpPr>
        <p:spPr>
          <a:xfrm>
            <a:off x="8782853" y="5657524"/>
            <a:ext cx="2218709" cy="528350"/>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a:t>
            </a:r>
          </a:p>
        </p:txBody>
      </p:sp>
      <p:sp>
        <p:nvSpPr>
          <p:cNvPr id="3" name="Picture Placeholder 2">
            <a:extLst>
              <a:ext uri="{FF2B5EF4-FFF2-40B4-BE49-F238E27FC236}">
                <a16:creationId xmlns:a16="http://schemas.microsoft.com/office/drawing/2014/main" id="{E9B1E606-1807-984B-B075-AA6BDB94E0E0}"/>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3514C798-7DF2-0240-8D76-6A218E519796}"/>
              </a:ext>
            </a:extLst>
          </p:cNvPr>
          <p:cNvSpPr>
            <a:spLocks noGrp="1"/>
          </p:cNvSpPr>
          <p:nvPr>
            <p:ph type="pic" sz="quarter" idx="11"/>
          </p:nvPr>
        </p:nvSpPr>
        <p:spPr/>
        <p:txBody>
          <a:bodyPr/>
          <a:lstStyle/>
          <a:p>
            <a:endParaRPr lang="ro-RO"/>
          </a:p>
        </p:txBody>
      </p:sp>
      <p:sp>
        <p:nvSpPr>
          <p:cNvPr id="11" name="Picture Placeholder 10">
            <a:extLst>
              <a:ext uri="{FF2B5EF4-FFF2-40B4-BE49-F238E27FC236}">
                <a16:creationId xmlns:a16="http://schemas.microsoft.com/office/drawing/2014/main" id="{A1ECFFDF-A138-3D49-A9CA-D9816D0371D8}"/>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23312965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448B18-CDB7-4FAA-AFEA-83882EA4BD73}"/>
              </a:ext>
            </a:extLst>
          </p:cNvPr>
          <p:cNvSpPr txBox="1"/>
          <p:nvPr/>
        </p:nvSpPr>
        <p:spPr>
          <a:xfrm>
            <a:off x="3409950" y="523875"/>
            <a:ext cx="53721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6" name="TextBox 5">
            <a:extLst>
              <a:ext uri="{FF2B5EF4-FFF2-40B4-BE49-F238E27FC236}">
                <a16:creationId xmlns:a16="http://schemas.microsoft.com/office/drawing/2014/main" id="{077ADB5B-8901-41B3-ABD2-16518D4B4EB8}"/>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TextBox 13">
            <a:extLst>
              <a:ext uri="{FF2B5EF4-FFF2-40B4-BE49-F238E27FC236}">
                <a16:creationId xmlns:a16="http://schemas.microsoft.com/office/drawing/2014/main" id="{1DEA5571-2E5A-4494-9B8D-C9EDAA4A9FA3}"/>
              </a:ext>
            </a:extLst>
          </p:cNvPr>
          <p:cNvSpPr txBox="1"/>
          <p:nvPr/>
        </p:nvSpPr>
        <p:spPr>
          <a:xfrm>
            <a:off x="2881913" y="1990567"/>
            <a:ext cx="204251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15" name="TextBox 14">
            <a:extLst>
              <a:ext uri="{FF2B5EF4-FFF2-40B4-BE49-F238E27FC236}">
                <a16:creationId xmlns:a16="http://schemas.microsoft.com/office/drawing/2014/main" id="{EE9C7151-13DC-4A33-8303-4CB7F2E406E1}"/>
              </a:ext>
            </a:extLst>
          </p:cNvPr>
          <p:cNvSpPr txBox="1"/>
          <p:nvPr/>
        </p:nvSpPr>
        <p:spPr>
          <a:xfrm>
            <a:off x="2881913" y="2297939"/>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17" name="Freeform 49">
            <a:extLst>
              <a:ext uri="{FF2B5EF4-FFF2-40B4-BE49-F238E27FC236}">
                <a16:creationId xmlns:a16="http://schemas.microsoft.com/office/drawing/2014/main" id="{D2B64042-D211-4002-A8D6-F5247CD7604B}"/>
              </a:ext>
            </a:extLst>
          </p:cNvPr>
          <p:cNvSpPr>
            <a:spLocks noChangeArrowheads="1"/>
          </p:cNvSpPr>
          <p:nvPr/>
        </p:nvSpPr>
        <p:spPr bwMode="auto">
          <a:xfrm>
            <a:off x="2970212" y="2749347"/>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8" name="Freeform 79">
            <a:extLst>
              <a:ext uri="{FF2B5EF4-FFF2-40B4-BE49-F238E27FC236}">
                <a16:creationId xmlns:a16="http://schemas.microsoft.com/office/drawing/2014/main" id="{F4315EE1-C0BD-4F63-8233-EBE489688E54}"/>
              </a:ext>
            </a:extLst>
          </p:cNvPr>
          <p:cNvSpPr>
            <a:spLocks noChangeArrowheads="1"/>
          </p:cNvSpPr>
          <p:nvPr/>
        </p:nvSpPr>
        <p:spPr bwMode="auto">
          <a:xfrm>
            <a:off x="3494886" y="2748812"/>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9" name="Freeform 86">
            <a:extLst>
              <a:ext uri="{FF2B5EF4-FFF2-40B4-BE49-F238E27FC236}">
                <a16:creationId xmlns:a16="http://schemas.microsoft.com/office/drawing/2014/main" id="{4A820129-A559-4524-AF0E-87278C0C790A}"/>
              </a:ext>
            </a:extLst>
          </p:cNvPr>
          <p:cNvSpPr>
            <a:spLocks noChangeArrowheads="1"/>
          </p:cNvSpPr>
          <p:nvPr/>
        </p:nvSpPr>
        <p:spPr bwMode="auto">
          <a:xfrm>
            <a:off x="3232015" y="2748812"/>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2" name="TextBox 41">
            <a:extLst>
              <a:ext uri="{FF2B5EF4-FFF2-40B4-BE49-F238E27FC236}">
                <a16:creationId xmlns:a16="http://schemas.microsoft.com/office/drawing/2014/main" id="{B450F7C2-7742-4DAD-97AB-CD96FEC554C8}"/>
              </a:ext>
            </a:extLst>
          </p:cNvPr>
          <p:cNvSpPr txBox="1"/>
          <p:nvPr/>
        </p:nvSpPr>
        <p:spPr>
          <a:xfrm>
            <a:off x="2881913" y="3265900"/>
            <a:ext cx="273855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 go there is not it.</a:t>
            </a:r>
          </a:p>
        </p:txBody>
      </p:sp>
      <p:sp>
        <p:nvSpPr>
          <p:cNvPr id="44" name="TextBox 43">
            <a:extLst>
              <a:ext uri="{FF2B5EF4-FFF2-40B4-BE49-F238E27FC236}">
                <a16:creationId xmlns:a16="http://schemas.microsoft.com/office/drawing/2014/main" id="{D310FE46-6184-4167-9212-00F28E7E1EB1}"/>
              </a:ext>
            </a:extLst>
          </p:cNvPr>
          <p:cNvSpPr txBox="1"/>
          <p:nvPr/>
        </p:nvSpPr>
        <p:spPr>
          <a:xfrm>
            <a:off x="2881913" y="4366599"/>
            <a:ext cx="204251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45" name="TextBox 44">
            <a:extLst>
              <a:ext uri="{FF2B5EF4-FFF2-40B4-BE49-F238E27FC236}">
                <a16:creationId xmlns:a16="http://schemas.microsoft.com/office/drawing/2014/main" id="{B446F408-0ADD-4D13-9282-D10067BB2A9B}"/>
              </a:ext>
            </a:extLst>
          </p:cNvPr>
          <p:cNvSpPr txBox="1"/>
          <p:nvPr/>
        </p:nvSpPr>
        <p:spPr>
          <a:xfrm>
            <a:off x="2881913" y="4673971"/>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8" name="Freeform 49">
            <a:extLst>
              <a:ext uri="{FF2B5EF4-FFF2-40B4-BE49-F238E27FC236}">
                <a16:creationId xmlns:a16="http://schemas.microsoft.com/office/drawing/2014/main" id="{45F3F6C9-DD7C-405E-A312-997F8429DF94}"/>
              </a:ext>
            </a:extLst>
          </p:cNvPr>
          <p:cNvSpPr>
            <a:spLocks noChangeArrowheads="1"/>
          </p:cNvSpPr>
          <p:nvPr/>
        </p:nvSpPr>
        <p:spPr bwMode="auto">
          <a:xfrm>
            <a:off x="2970212" y="5125379"/>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79">
            <a:extLst>
              <a:ext uri="{FF2B5EF4-FFF2-40B4-BE49-F238E27FC236}">
                <a16:creationId xmlns:a16="http://schemas.microsoft.com/office/drawing/2014/main" id="{59C9C0E2-0A5A-474A-AC04-9D7025811369}"/>
              </a:ext>
            </a:extLst>
          </p:cNvPr>
          <p:cNvSpPr>
            <a:spLocks noChangeArrowheads="1"/>
          </p:cNvSpPr>
          <p:nvPr/>
        </p:nvSpPr>
        <p:spPr bwMode="auto">
          <a:xfrm>
            <a:off x="3494886" y="5124844"/>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86">
            <a:extLst>
              <a:ext uri="{FF2B5EF4-FFF2-40B4-BE49-F238E27FC236}">
                <a16:creationId xmlns:a16="http://schemas.microsoft.com/office/drawing/2014/main" id="{8FB11032-21DF-42D6-8760-E0D1FCA4CFDE}"/>
              </a:ext>
            </a:extLst>
          </p:cNvPr>
          <p:cNvSpPr>
            <a:spLocks noChangeArrowheads="1"/>
          </p:cNvSpPr>
          <p:nvPr/>
        </p:nvSpPr>
        <p:spPr bwMode="auto">
          <a:xfrm>
            <a:off x="3232015" y="5124844"/>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7" name="TextBox 46">
            <a:extLst>
              <a:ext uri="{FF2B5EF4-FFF2-40B4-BE49-F238E27FC236}">
                <a16:creationId xmlns:a16="http://schemas.microsoft.com/office/drawing/2014/main" id="{E6E08384-A08B-420B-8C0D-C0E26BC0A205}"/>
              </a:ext>
            </a:extLst>
          </p:cNvPr>
          <p:cNvSpPr txBox="1"/>
          <p:nvPr/>
        </p:nvSpPr>
        <p:spPr>
          <a:xfrm>
            <a:off x="2881913" y="5641932"/>
            <a:ext cx="273855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 go there is not it.</a:t>
            </a:r>
          </a:p>
        </p:txBody>
      </p:sp>
      <p:sp>
        <p:nvSpPr>
          <p:cNvPr id="52" name="TextBox 51">
            <a:extLst>
              <a:ext uri="{FF2B5EF4-FFF2-40B4-BE49-F238E27FC236}">
                <a16:creationId xmlns:a16="http://schemas.microsoft.com/office/drawing/2014/main" id="{69972026-B113-4E71-AEED-D3BB37F98793}"/>
              </a:ext>
            </a:extLst>
          </p:cNvPr>
          <p:cNvSpPr txBox="1"/>
          <p:nvPr/>
        </p:nvSpPr>
        <p:spPr>
          <a:xfrm>
            <a:off x="8377130" y="1990567"/>
            <a:ext cx="204251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53" name="TextBox 52">
            <a:extLst>
              <a:ext uri="{FF2B5EF4-FFF2-40B4-BE49-F238E27FC236}">
                <a16:creationId xmlns:a16="http://schemas.microsoft.com/office/drawing/2014/main" id="{A592A232-4661-46D5-9E4C-1091F9ED04B4}"/>
              </a:ext>
            </a:extLst>
          </p:cNvPr>
          <p:cNvSpPr txBox="1"/>
          <p:nvPr/>
        </p:nvSpPr>
        <p:spPr>
          <a:xfrm>
            <a:off x="8377130" y="2297939"/>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6" name="Freeform 49">
            <a:extLst>
              <a:ext uri="{FF2B5EF4-FFF2-40B4-BE49-F238E27FC236}">
                <a16:creationId xmlns:a16="http://schemas.microsoft.com/office/drawing/2014/main" id="{DF28B9A0-9EC4-4C22-BF63-2BF64ECD1C34}"/>
              </a:ext>
            </a:extLst>
          </p:cNvPr>
          <p:cNvSpPr>
            <a:spLocks noChangeArrowheads="1"/>
          </p:cNvSpPr>
          <p:nvPr/>
        </p:nvSpPr>
        <p:spPr bwMode="auto">
          <a:xfrm>
            <a:off x="8465429" y="2749347"/>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79">
            <a:extLst>
              <a:ext uri="{FF2B5EF4-FFF2-40B4-BE49-F238E27FC236}">
                <a16:creationId xmlns:a16="http://schemas.microsoft.com/office/drawing/2014/main" id="{F16F32D8-AE8F-44F1-8942-6098524FB1F0}"/>
              </a:ext>
            </a:extLst>
          </p:cNvPr>
          <p:cNvSpPr>
            <a:spLocks noChangeArrowheads="1"/>
          </p:cNvSpPr>
          <p:nvPr/>
        </p:nvSpPr>
        <p:spPr bwMode="auto">
          <a:xfrm>
            <a:off x="8990103" y="2748812"/>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Freeform 86">
            <a:extLst>
              <a:ext uri="{FF2B5EF4-FFF2-40B4-BE49-F238E27FC236}">
                <a16:creationId xmlns:a16="http://schemas.microsoft.com/office/drawing/2014/main" id="{44D82F1E-1C35-4B3B-AE75-5B332FF9C3F6}"/>
              </a:ext>
            </a:extLst>
          </p:cNvPr>
          <p:cNvSpPr>
            <a:spLocks noChangeArrowheads="1"/>
          </p:cNvSpPr>
          <p:nvPr/>
        </p:nvSpPr>
        <p:spPr bwMode="auto">
          <a:xfrm>
            <a:off x="8727232" y="2748812"/>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C0B01435-3332-4E51-B7E9-91CC547A6532}"/>
              </a:ext>
            </a:extLst>
          </p:cNvPr>
          <p:cNvSpPr txBox="1"/>
          <p:nvPr/>
        </p:nvSpPr>
        <p:spPr>
          <a:xfrm>
            <a:off x="8377130" y="3265900"/>
            <a:ext cx="273855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 go there is not it.</a:t>
            </a:r>
          </a:p>
        </p:txBody>
      </p:sp>
      <p:sp>
        <p:nvSpPr>
          <p:cNvPr id="60" name="TextBox 59">
            <a:extLst>
              <a:ext uri="{FF2B5EF4-FFF2-40B4-BE49-F238E27FC236}">
                <a16:creationId xmlns:a16="http://schemas.microsoft.com/office/drawing/2014/main" id="{FBA08FCF-3E8D-475E-BD49-805283F05060}"/>
              </a:ext>
            </a:extLst>
          </p:cNvPr>
          <p:cNvSpPr txBox="1"/>
          <p:nvPr/>
        </p:nvSpPr>
        <p:spPr>
          <a:xfrm>
            <a:off x="8377130" y="4366599"/>
            <a:ext cx="2042512"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61" name="TextBox 60">
            <a:extLst>
              <a:ext uri="{FF2B5EF4-FFF2-40B4-BE49-F238E27FC236}">
                <a16:creationId xmlns:a16="http://schemas.microsoft.com/office/drawing/2014/main" id="{D185A3C9-3BAB-4143-B94D-466B20EC90B5}"/>
              </a:ext>
            </a:extLst>
          </p:cNvPr>
          <p:cNvSpPr txBox="1"/>
          <p:nvPr/>
        </p:nvSpPr>
        <p:spPr>
          <a:xfrm>
            <a:off x="8377130" y="4673971"/>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64" name="Freeform 49">
            <a:extLst>
              <a:ext uri="{FF2B5EF4-FFF2-40B4-BE49-F238E27FC236}">
                <a16:creationId xmlns:a16="http://schemas.microsoft.com/office/drawing/2014/main" id="{A9A29E86-4CCA-42C6-9FC6-48BD8D3B94D2}"/>
              </a:ext>
            </a:extLst>
          </p:cNvPr>
          <p:cNvSpPr>
            <a:spLocks noChangeArrowheads="1"/>
          </p:cNvSpPr>
          <p:nvPr/>
        </p:nvSpPr>
        <p:spPr bwMode="auto">
          <a:xfrm>
            <a:off x="8465429" y="5125379"/>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5" name="Freeform 79">
            <a:extLst>
              <a:ext uri="{FF2B5EF4-FFF2-40B4-BE49-F238E27FC236}">
                <a16:creationId xmlns:a16="http://schemas.microsoft.com/office/drawing/2014/main" id="{D44241AB-BF81-47A6-A24B-BBBB63869B2D}"/>
              </a:ext>
            </a:extLst>
          </p:cNvPr>
          <p:cNvSpPr>
            <a:spLocks noChangeArrowheads="1"/>
          </p:cNvSpPr>
          <p:nvPr/>
        </p:nvSpPr>
        <p:spPr bwMode="auto">
          <a:xfrm>
            <a:off x="8990103" y="5124844"/>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6" name="Freeform 86">
            <a:extLst>
              <a:ext uri="{FF2B5EF4-FFF2-40B4-BE49-F238E27FC236}">
                <a16:creationId xmlns:a16="http://schemas.microsoft.com/office/drawing/2014/main" id="{9D014A1C-EBBF-4B77-8C25-BE9627090FF5}"/>
              </a:ext>
            </a:extLst>
          </p:cNvPr>
          <p:cNvSpPr>
            <a:spLocks noChangeArrowheads="1"/>
          </p:cNvSpPr>
          <p:nvPr/>
        </p:nvSpPr>
        <p:spPr bwMode="auto">
          <a:xfrm>
            <a:off x="8727232" y="5124844"/>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9EAD5DEC-5EC4-47C8-8A14-9A398A83436E}"/>
              </a:ext>
            </a:extLst>
          </p:cNvPr>
          <p:cNvSpPr txBox="1"/>
          <p:nvPr/>
        </p:nvSpPr>
        <p:spPr>
          <a:xfrm>
            <a:off x="8377130" y="5641932"/>
            <a:ext cx="2738558"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 go there is not it.</a:t>
            </a:r>
          </a:p>
        </p:txBody>
      </p:sp>
      <p:sp>
        <p:nvSpPr>
          <p:cNvPr id="3" name="Picture Placeholder 2">
            <a:extLst>
              <a:ext uri="{FF2B5EF4-FFF2-40B4-BE49-F238E27FC236}">
                <a16:creationId xmlns:a16="http://schemas.microsoft.com/office/drawing/2014/main" id="{829C65A7-B764-D344-9FB6-569A36DAA599}"/>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D89DC24A-D1FC-C349-83D5-3E9BD4B14AB8}"/>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DAE580CF-00F5-8F4C-A070-BB5B8C2BBEB7}"/>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CA82E94F-9316-824A-8F2F-FAA92562FF28}"/>
              </a:ext>
            </a:extLst>
          </p:cNvPr>
          <p:cNvSpPr>
            <a:spLocks noGrp="1"/>
          </p:cNvSpPr>
          <p:nvPr>
            <p:ph type="pic" sz="quarter" idx="13"/>
          </p:nvPr>
        </p:nvSpPr>
        <p:spPr/>
        <p:txBody>
          <a:bodyPr/>
          <a:lstStyle/>
          <a:p>
            <a:endParaRPr lang="ro-RO"/>
          </a:p>
        </p:txBody>
      </p:sp>
    </p:spTree>
    <p:extLst>
      <p:ext uri="{BB962C8B-B14F-4D97-AF65-F5344CB8AC3E}">
        <p14:creationId xmlns:p14="http://schemas.microsoft.com/office/powerpoint/2010/main" val="59954604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400834E-933E-4DA9-BA37-4C39A53636D8}"/>
              </a:ext>
            </a:extLst>
          </p:cNvPr>
          <p:cNvSpPr txBox="1"/>
          <p:nvPr/>
        </p:nvSpPr>
        <p:spPr>
          <a:xfrm>
            <a:off x="3409950" y="523875"/>
            <a:ext cx="53721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7" name="TextBox 6">
            <a:extLst>
              <a:ext uri="{FF2B5EF4-FFF2-40B4-BE49-F238E27FC236}">
                <a16:creationId xmlns:a16="http://schemas.microsoft.com/office/drawing/2014/main" id="{9AA86AE8-F9A0-4A9A-9AC6-7BF1E2EC5DFF}"/>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5" name="TextBox 14">
            <a:extLst>
              <a:ext uri="{FF2B5EF4-FFF2-40B4-BE49-F238E27FC236}">
                <a16:creationId xmlns:a16="http://schemas.microsoft.com/office/drawing/2014/main" id="{CF4C9BA1-C9BE-4BD2-A151-1E1404B67A9A}"/>
              </a:ext>
            </a:extLst>
          </p:cNvPr>
          <p:cNvSpPr txBox="1"/>
          <p:nvPr/>
        </p:nvSpPr>
        <p:spPr>
          <a:xfrm>
            <a:off x="2072288" y="20625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16" name="TextBox 15">
            <a:extLst>
              <a:ext uri="{FF2B5EF4-FFF2-40B4-BE49-F238E27FC236}">
                <a16:creationId xmlns:a16="http://schemas.microsoft.com/office/drawing/2014/main" id="{6B346CC1-F93E-44AD-AF28-2C5BDBC7AE68}"/>
              </a:ext>
            </a:extLst>
          </p:cNvPr>
          <p:cNvSpPr txBox="1"/>
          <p:nvPr/>
        </p:nvSpPr>
        <p:spPr>
          <a:xfrm>
            <a:off x="2072288" y="23698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17" name="Freeform 49">
            <a:extLst>
              <a:ext uri="{FF2B5EF4-FFF2-40B4-BE49-F238E27FC236}">
                <a16:creationId xmlns:a16="http://schemas.microsoft.com/office/drawing/2014/main" id="{FE86FDE8-BDBA-48FC-B4CA-B5C3992D7A06}"/>
              </a:ext>
            </a:extLst>
          </p:cNvPr>
          <p:cNvSpPr>
            <a:spLocks noChangeArrowheads="1"/>
          </p:cNvSpPr>
          <p:nvPr/>
        </p:nvSpPr>
        <p:spPr bwMode="auto">
          <a:xfrm>
            <a:off x="2160587"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8" name="Freeform 79">
            <a:extLst>
              <a:ext uri="{FF2B5EF4-FFF2-40B4-BE49-F238E27FC236}">
                <a16:creationId xmlns:a16="http://schemas.microsoft.com/office/drawing/2014/main" id="{5EC4D4E9-546A-4AC2-96AE-0649194FECB6}"/>
              </a:ext>
            </a:extLst>
          </p:cNvPr>
          <p:cNvSpPr>
            <a:spLocks noChangeArrowheads="1"/>
          </p:cNvSpPr>
          <p:nvPr/>
        </p:nvSpPr>
        <p:spPr bwMode="auto">
          <a:xfrm>
            <a:off x="2685261"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9" name="Freeform 86">
            <a:extLst>
              <a:ext uri="{FF2B5EF4-FFF2-40B4-BE49-F238E27FC236}">
                <a16:creationId xmlns:a16="http://schemas.microsoft.com/office/drawing/2014/main" id="{A905A193-4989-4AD0-9AA4-14CC7343D163}"/>
              </a:ext>
            </a:extLst>
          </p:cNvPr>
          <p:cNvSpPr>
            <a:spLocks noChangeArrowheads="1"/>
          </p:cNvSpPr>
          <p:nvPr/>
        </p:nvSpPr>
        <p:spPr bwMode="auto">
          <a:xfrm>
            <a:off x="2422390"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8FEB3DBC-A9CE-468B-9B1B-3775273AC776}"/>
              </a:ext>
            </a:extLst>
          </p:cNvPr>
          <p:cNvSpPr txBox="1"/>
          <p:nvPr/>
        </p:nvSpPr>
        <p:spPr>
          <a:xfrm>
            <a:off x="2072288" y="36130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3" name="TextBox 22">
            <a:extLst>
              <a:ext uri="{FF2B5EF4-FFF2-40B4-BE49-F238E27FC236}">
                <a16:creationId xmlns:a16="http://schemas.microsoft.com/office/drawing/2014/main" id="{95E668A4-503F-4BCA-9023-4A42B9DEE281}"/>
              </a:ext>
            </a:extLst>
          </p:cNvPr>
          <p:cNvSpPr txBox="1"/>
          <p:nvPr/>
        </p:nvSpPr>
        <p:spPr>
          <a:xfrm>
            <a:off x="2072288" y="39203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4" name="Freeform 49">
            <a:extLst>
              <a:ext uri="{FF2B5EF4-FFF2-40B4-BE49-F238E27FC236}">
                <a16:creationId xmlns:a16="http://schemas.microsoft.com/office/drawing/2014/main" id="{F3DC2E16-25DD-43B9-9794-2DC3AAC05EF4}"/>
              </a:ext>
            </a:extLst>
          </p:cNvPr>
          <p:cNvSpPr>
            <a:spLocks noChangeArrowheads="1"/>
          </p:cNvSpPr>
          <p:nvPr/>
        </p:nvSpPr>
        <p:spPr bwMode="auto">
          <a:xfrm>
            <a:off x="2160587"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5" name="Freeform 79">
            <a:extLst>
              <a:ext uri="{FF2B5EF4-FFF2-40B4-BE49-F238E27FC236}">
                <a16:creationId xmlns:a16="http://schemas.microsoft.com/office/drawing/2014/main" id="{AFBF2031-55F4-4877-907B-4E8EA602AF75}"/>
              </a:ext>
            </a:extLst>
          </p:cNvPr>
          <p:cNvSpPr>
            <a:spLocks noChangeArrowheads="1"/>
          </p:cNvSpPr>
          <p:nvPr/>
        </p:nvSpPr>
        <p:spPr bwMode="auto">
          <a:xfrm>
            <a:off x="2685261"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6" name="Freeform 86">
            <a:extLst>
              <a:ext uri="{FF2B5EF4-FFF2-40B4-BE49-F238E27FC236}">
                <a16:creationId xmlns:a16="http://schemas.microsoft.com/office/drawing/2014/main" id="{42415C9D-5D4E-46AA-8980-8C9B910AE45A}"/>
              </a:ext>
            </a:extLst>
          </p:cNvPr>
          <p:cNvSpPr>
            <a:spLocks noChangeArrowheads="1"/>
          </p:cNvSpPr>
          <p:nvPr/>
        </p:nvSpPr>
        <p:spPr bwMode="auto">
          <a:xfrm>
            <a:off x="2422390"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8" name="TextBox 27">
            <a:extLst>
              <a:ext uri="{FF2B5EF4-FFF2-40B4-BE49-F238E27FC236}">
                <a16:creationId xmlns:a16="http://schemas.microsoft.com/office/drawing/2014/main" id="{9E0FD782-DD47-4179-951D-63AD8CA37279}"/>
              </a:ext>
            </a:extLst>
          </p:cNvPr>
          <p:cNvSpPr txBox="1"/>
          <p:nvPr/>
        </p:nvSpPr>
        <p:spPr>
          <a:xfrm>
            <a:off x="2072288" y="5163516"/>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9" name="TextBox 28">
            <a:extLst>
              <a:ext uri="{FF2B5EF4-FFF2-40B4-BE49-F238E27FC236}">
                <a16:creationId xmlns:a16="http://schemas.microsoft.com/office/drawing/2014/main" id="{1082F581-299B-4618-A545-161F07C829A0}"/>
              </a:ext>
            </a:extLst>
          </p:cNvPr>
          <p:cNvSpPr txBox="1"/>
          <p:nvPr/>
        </p:nvSpPr>
        <p:spPr>
          <a:xfrm>
            <a:off x="2072288" y="547088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0" name="Freeform 49">
            <a:extLst>
              <a:ext uri="{FF2B5EF4-FFF2-40B4-BE49-F238E27FC236}">
                <a16:creationId xmlns:a16="http://schemas.microsoft.com/office/drawing/2014/main" id="{9FD465B6-B204-4B07-84F0-A92F2524F98D}"/>
              </a:ext>
            </a:extLst>
          </p:cNvPr>
          <p:cNvSpPr>
            <a:spLocks noChangeArrowheads="1"/>
          </p:cNvSpPr>
          <p:nvPr/>
        </p:nvSpPr>
        <p:spPr bwMode="auto">
          <a:xfrm>
            <a:off x="2160587" y="5922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1" name="Freeform 79">
            <a:extLst>
              <a:ext uri="{FF2B5EF4-FFF2-40B4-BE49-F238E27FC236}">
                <a16:creationId xmlns:a16="http://schemas.microsoft.com/office/drawing/2014/main" id="{52F5685F-DA6B-4229-B675-BC4B4716A095}"/>
              </a:ext>
            </a:extLst>
          </p:cNvPr>
          <p:cNvSpPr>
            <a:spLocks noChangeArrowheads="1"/>
          </p:cNvSpPr>
          <p:nvPr/>
        </p:nvSpPr>
        <p:spPr bwMode="auto">
          <a:xfrm>
            <a:off x="2685261" y="5921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86">
            <a:extLst>
              <a:ext uri="{FF2B5EF4-FFF2-40B4-BE49-F238E27FC236}">
                <a16:creationId xmlns:a16="http://schemas.microsoft.com/office/drawing/2014/main" id="{41D99CA5-9EEE-46AB-9FDA-5A71A8BBC5EF}"/>
              </a:ext>
            </a:extLst>
          </p:cNvPr>
          <p:cNvSpPr>
            <a:spLocks noChangeArrowheads="1"/>
          </p:cNvSpPr>
          <p:nvPr/>
        </p:nvSpPr>
        <p:spPr bwMode="auto">
          <a:xfrm>
            <a:off x="2422390" y="5921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1" name="TextBox 50">
            <a:extLst>
              <a:ext uri="{FF2B5EF4-FFF2-40B4-BE49-F238E27FC236}">
                <a16:creationId xmlns:a16="http://schemas.microsoft.com/office/drawing/2014/main" id="{C0A7D085-851D-4D9E-AE29-7424E689238F}"/>
              </a:ext>
            </a:extLst>
          </p:cNvPr>
          <p:cNvSpPr txBox="1"/>
          <p:nvPr/>
        </p:nvSpPr>
        <p:spPr>
          <a:xfrm>
            <a:off x="5900576" y="20625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52" name="TextBox 51">
            <a:extLst>
              <a:ext uri="{FF2B5EF4-FFF2-40B4-BE49-F238E27FC236}">
                <a16:creationId xmlns:a16="http://schemas.microsoft.com/office/drawing/2014/main" id="{DACF3B83-E9F5-4AF1-AC9C-27570285D29E}"/>
              </a:ext>
            </a:extLst>
          </p:cNvPr>
          <p:cNvSpPr txBox="1"/>
          <p:nvPr/>
        </p:nvSpPr>
        <p:spPr>
          <a:xfrm>
            <a:off x="5900576" y="23698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3" name="Freeform 49">
            <a:extLst>
              <a:ext uri="{FF2B5EF4-FFF2-40B4-BE49-F238E27FC236}">
                <a16:creationId xmlns:a16="http://schemas.microsoft.com/office/drawing/2014/main" id="{439D07B2-9845-402C-AF97-9A7F26DE8E24}"/>
              </a:ext>
            </a:extLst>
          </p:cNvPr>
          <p:cNvSpPr>
            <a:spLocks noChangeArrowheads="1"/>
          </p:cNvSpPr>
          <p:nvPr/>
        </p:nvSpPr>
        <p:spPr bwMode="auto">
          <a:xfrm>
            <a:off x="5988875"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4" name="Freeform 79">
            <a:extLst>
              <a:ext uri="{FF2B5EF4-FFF2-40B4-BE49-F238E27FC236}">
                <a16:creationId xmlns:a16="http://schemas.microsoft.com/office/drawing/2014/main" id="{0C798A9A-482E-4F61-917C-57A38FFE3507}"/>
              </a:ext>
            </a:extLst>
          </p:cNvPr>
          <p:cNvSpPr>
            <a:spLocks noChangeArrowheads="1"/>
          </p:cNvSpPr>
          <p:nvPr/>
        </p:nvSpPr>
        <p:spPr bwMode="auto">
          <a:xfrm>
            <a:off x="6513549"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5" name="Freeform 86">
            <a:extLst>
              <a:ext uri="{FF2B5EF4-FFF2-40B4-BE49-F238E27FC236}">
                <a16:creationId xmlns:a16="http://schemas.microsoft.com/office/drawing/2014/main" id="{517A2866-64A4-49E6-9B3C-C19E23123C3E}"/>
              </a:ext>
            </a:extLst>
          </p:cNvPr>
          <p:cNvSpPr>
            <a:spLocks noChangeArrowheads="1"/>
          </p:cNvSpPr>
          <p:nvPr/>
        </p:nvSpPr>
        <p:spPr bwMode="auto">
          <a:xfrm>
            <a:off x="6250678"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6" name="TextBox 45">
            <a:extLst>
              <a:ext uri="{FF2B5EF4-FFF2-40B4-BE49-F238E27FC236}">
                <a16:creationId xmlns:a16="http://schemas.microsoft.com/office/drawing/2014/main" id="{55BA51C9-379F-4FF2-8F69-8805E50DFADC}"/>
              </a:ext>
            </a:extLst>
          </p:cNvPr>
          <p:cNvSpPr txBox="1"/>
          <p:nvPr/>
        </p:nvSpPr>
        <p:spPr>
          <a:xfrm>
            <a:off x="5900576" y="36130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47" name="TextBox 46">
            <a:extLst>
              <a:ext uri="{FF2B5EF4-FFF2-40B4-BE49-F238E27FC236}">
                <a16:creationId xmlns:a16="http://schemas.microsoft.com/office/drawing/2014/main" id="{599542B4-5B67-4ADA-A15C-F438593C9D2A}"/>
              </a:ext>
            </a:extLst>
          </p:cNvPr>
          <p:cNvSpPr txBox="1"/>
          <p:nvPr/>
        </p:nvSpPr>
        <p:spPr>
          <a:xfrm>
            <a:off x="5900576" y="39203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8" name="Freeform 49">
            <a:extLst>
              <a:ext uri="{FF2B5EF4-FFF2-40B4-BE49-F238E27FC236}">
                <a16:creationId xmlns:a16="http://schemas.microsoft.com/office/drawing/2014/main" id="{B6B16A2A-384A-4263-9C6C-37FE24400CF9}"/>
              </a:ext>
            </a:extLst>
          </p:cNvPr>
          <p:cNvSpPr>
            <a:spLocks noChangeArrowheads="1"/>
          </p:cNvSpPr>
          <p:nvPr/>
        </p:nvSpPr>
        <p:spPr bwMode="auto">
          <a:xfrm>
            <a:off x="5988875"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9" name="Freeform 79">
            <a:extLst>
              <a:ext uri="{FF2B5EF4-FFF2-40B4-BE49-F238E27FC236}">
                <a16:creationId xmlns:a16="http://schemas.microsoft.com/office/drawing/2014/main" id="{94D8D64F-5A32-49A8-94F1-E17689D86B78}"/>
              </a:ext>
            </a:extLst>
          </p:cNvPr>
          <p:cNvSpPr>
            <a:spLocks noChangeArrowheads="1"/>
          </p:cNvSpPr>
          <p:nvPr/>
        </p:nvSpPr>
        <p:spPr bwMode="auto">
          <a:xfrm>
            <a:off x="6513549"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0" name="Freeform 86">
            <a:extLst>
              <a:ext uri="{FF2B5EF4-FFF2-40B4-BE49-F238E27FC236}">
                <a16:creationId xmlns:a16="http://schemas.microsoft.com/office/drawing/2014/main" id="{6B9C702A-0C95-4CF9-BA16-7F95CB703D23}"/>
              </a:ext>
            </a:extLst>
          </p:cNvPr>
          <p:cNvSpPr>
            <a:spLocks noChangeArrowheads="1"/>
          </p:cNvSpPr>
          <p:nvPr/>
        </p:nvSpPr>
        <p:spPr bwMode="auto">
          <a:xfrm>
            <a:off x="6250678"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1" name="TextBox 40">
            <a:extLst>
              <a:ext uri="{FF2B5EF4-FFF2-40B4-BE49-F238E27FC236}">
                <a16:creationId xmlns:a16="http://schemas.microsoft.com/office/drawing/2014/main" id="{0ACE7CC5-45DF-4611-8921-C718BBCAD27E}"/>
              </a:ext>
            </a:extLst>
          </p:cNvPr>
          <p:cNvSpPr txBox="1"/>
          <p:nvPr/>
        </p:nvSpPr>
        <p:spPr>
          <a:xfrm>
            <a:off x="5900576" y="5163516"/>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42" name="TextBox 41">
            <a:extLst>
              <a:ext uri="{FF2B5EF4-FFF2-40B4-BE49-F238E27FC236}">
                <a16:creationId xmlns:a16="http://schemas.microsoft.com/office/drawing/2014/main" id="{4AC9226E-0CA9-4B4C-BB14-E178897BF71A}"/>
              </a:ext>
            </a:extLst>
          </p:cNvPr>
          <p:cNvSpPr txBox="1"/>
          <p:nvPr/>
        </p:nvSpPr>
        <p:spPr>
          <a:xfrm>
            <a:off x="5900576" y="547088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43" name="Freeform 49">
            <a:extLst>
              <a:ext uri="{FF2B5EF4-FFF2-40B4-BE49-F238E27FC236}">
                <a16:creationId xmlns:a16="http://schemas.microsoft.com/office/drawing/2014/main" id="{AE328FB2-AFCD-4934-909C-AEF9273EA490}"/>
              </a:ext>
            </a:extLst>
          </p:cNvPr>
          <p:cNvSpPr>
            <a:spLocks noChangeArrowheads="1"/>
          </p:cNvSpPr>
          <p:nvPr/>
        </p:nvSpPr>
        <p:spPr bwMode="auto">
          <a:xfrm>
            <a:off x="5988875" y="5922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4" name="Freeform 79">
            <a:extLst>
              <a:ext uri="{FF2B5EF4-FFF2-40B4-BE49-F238E27FC236}">
                <a16:creationId xmlns:a16="http://schemas.microsoft.com/office/drawing/2014/main" id="{EBD80998-47EF-4945-B278-1478242836C9}"/>
              </a:ext>
            </a:extLst>
          </p:cNvPr>
          <p:cNvSpPr>
            <a:spLocks noChangeArrowheads="1"/>
          </p:cNvSpPr>
          <p:nvPr/>
        </p:nvSpPr>
        <p:spPr bwMode="auto">
          <a:xfrm>
            <a:off x="6513549" y="5921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45" name="Freeform 86">
            <a:extLst>
              <a:ext uri="{FF2B5EF4-FFF2-40B4-BE49-F238E27FC236}">
                <a16:creationId xmlns:a16="http://schemas.microsoft.com/office/drawing/2014/main" id="{625C04BF-52AC-4FB3-8673-8F6CEE0C3D2E}"/>
              </a:ext>
            </a:extLst>
          </p:cNvPr>
          <p:cNvSpPr>
            <a:spLocks noChangeArrowheads="1"/>
          </p:cNvSpPr>
          <p:nvPr/>
        </p:nvSpPr>
        <p:spPr bwMode="auto">
          <a:xfrm>
            <a:off x="6250678" y="5921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3" name="TextBox 72">
            <a:extLst>
              <a:ext uri="{FF2B5EF4-FFF2-40B4-BE49-F238E27FC236}">
                <a16:creationId xmlns:a16="http://schemas.microsoft.com/office/drawing/2014/main" id="{47803686-60B8-45AC-80B9-87EF77FE897E}"/>
              </a:ext>
            </a:extLst>
          </p:cNvPr>
          <p:cNvSpPr txBox="1"/>
          <p:nvPr/>
        </p:nvSpPr>
        <p:spPr>
          <a:xfrm>
            <a:off x="9728864" y="20625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74" name="TextBox 73">
            <a:extLst>
              <a:ext uri="{FF2B5EF4-FFF2-40B4-BE49-F238E27FC236}">
                <a16:creationId xmlns:a16="http://schemas.microsoft.com/office/drawing/2014/main" id="{3C17B6AE-9639-4DED-9CDF-B1192CEDFEDB}"/>
              </a:ext>
            </a:extLst>
          </p:cNvPr>
          <p:cNvSpPr txBox="1"/>
          <p:nvPr/>
        </p:nvSpPr>
        <p:spPr>
          <a:xfrm>
            <a:off x="9728864" y="23698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75" name="Freeform 49">
            <a:extLst>
              <a:ext uri="{FF2B5EF4-FFF2-40B4-BE49-F238E27FC236}">
                <a16:creationId xmlns:a16="http://schemas.microsoft.com/office/drawing/2014/main" id="{D012AAF2-C040-416F-850C-5963A6C132D6}"/>
              </a:ext>
            </a:extLst>
          </p:cNvPr>
          <p:cNvSpPr>
            <a:spLocks noChangeArrowheads="1"/>
          </p:cNvSpPr>
          <p:nvPr/>
        </p:nvSpPr>
        <p:spPr bwMode="auto">
          <a:xfrm>
            <a:off x="9817163" y="28212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6" name="Freeform 79">
            <a:extLst>
              <a:ext uri="{FF2B5EF4-FFF2-40B4-BE49-F238E27FC236}">
                <a16:creationId xmlns:a16="http://schemas.microsoft.com/office/drawing/2014/main" id="{BF66808F-88FC-4F3E-9921-BBC42CE7A696}"/>
              </a:ext>
            </a:extLst>
          </p:cNvPr>
          <p:cNvSpPr>
            <a:spLocks noChangeArrowheads="1"/>
          </p:cNvSpPr>
          <p:nvPr/>
        </p:nvSpPr>
        <p:spPr bwMode="auto">
          <a:xfrm>
            <a:off x="10341837" y="28207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7" name="Freeform 86">
            <a:extLst>
              <a:ext uri="{FF2B5EF4-FFF2-40B4-BE49-F238E27FC236}">
                <a16:creationId xmlns:a16="http://schemas.microsoft.com/office/drawing/2014/main" id="{A2982078-4AAE-49AC-8991-9B50ECD3EC71}"/>
              </a:ext>
            </a:extLst>
          </p:cNvPr>
          <p:cNvSpPr>
            <a:spLocks noChangeArrowheads="1"/>
          </p:cNvSpPr>
          <p:nvPr/>
        </p:nvSpPr>
        <p:spPr bwMode="auto">
          <a:xfrm>
            <a:off x="10078966" y="28207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8" name="TextBox 67">
            <a:extLst>
              <a:ext uri="{FF2B5EF4-FFF2-40B4-BE49-F238E27FC236}">
                <a16:creationId xmlns:a16="http://schemas.microsoft.com/office/drawing/2014/main" id="{DB232A3E-E9CA-42B7-91B3-E16A84180C1D}"/>
              </a:ext>
            </a:extLst>
          </p:cNvPr>
          <p:cNvSpPr txBox="1"/>
          <p:nvPr/>
        </p:nvSpPr>
        <p:spPr>
          <a:xfrm>
            <a:off x="9728864" y="3613015"/>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69" name="TextBox 68">
            <a:extLst>
              <a:ext uri="{FF2B5EF4-FFF2-40B4-BE49-F238E27FC236}">
                <a16:creationId xmlns:a16="http://schemas.microsoft.com/office/drawing/2014/main" id="{5BEDF7C8-7F71-4D2D-AC38-485A63657749}"/>
              </a:ext>
            </a:extLst>
          </p:cNvPr>
          <p:cNvSpPr txBox="1"/>
          <p:nvPr/>
        </p:nvSpPr>
        <p:spPr>
          <a:xfrm>
            <a:off x="9728864" y="3920387"/>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70" name="Freeform 49">
            <a:extLst>
              <a:ext uri="{FF2B5EF4-FFF2-40B4-BE49-F238E27FC236}">
                <a16:creationId xmlns:a16="http://schemas.microsoft.com/office/drawing/2014/main" id="{12D54207-C3FE-416B-87DC-355981934ECE}"/>
              </a:ext>
            </a:extLst>
          </p:cNvPr>
          <p:cNvSpPr>
            <a:spLocks noChangeArrowheads="1"/>
          </p:cNvSpPr>
          <p:nvPr/>
        </p:nvSpPr>
        <p:spPr bwMode="auto">
          <a:xfrm>
            <a:off x="9817163" y="4371795"/>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1" name="Freeform 79">
            <a:extLst>
              <a:ext uri="{FF2B5EF4-FFF2-40B4-BE49-F238E27FC236}">
                <a16:creationId xmlns:a16="http://schemas.microsoft.com/office/drawing/2014/main" id="{8679735D-756B-4AB6-9238-76624C95EAF5}"/>
              </a:ext>
            </a:extLst>
          </p:cNvPr>
          <p:cNvSpPr>
            <a:spLocks noChangeArrowheads="1"/>
          </p:cNvSpPr>
          <p:nvPr/>
        </p:nvSpPr>
        <p:spPr bwMode="auto">
          <a:xfrm>
            <a:off x="10341837" y="437126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72" name="Freeform 86">
            <a:extLst>
              <a:ext uri="{FF2B5EF4-FFF2-40B4-BE49-F238E27FC236}">
                <a16:creationId xmlns:a16="http://schemas.microsoft.com/office/drawing/2014/main" id="{FD5CEC9A-8E10-41D5-80CA-DAEBB31C1C1F}"/>
              </a:ext>
            </a:extLst>
          </p:cNvPr>
          <p:cNvSpPr>
            <a:spLocks noChangeArrowheads="1"/>
          </p:cNvSpPr>
          <p:nvPr/>
        </p:nvSpPr>
        <p:spPr bwMode="auto">
          <a:xfrm>
            <a:off x="10078966" y="437126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3" name="TextBox 62">
            <a:extLst>
              <a:ext uri="{FF2B5EF4-FFF2-40B4-BE49-F238E27FC236}">
                <a16:creationId xmlns:a16="http://schemas.microsoft.com/office/drawing/2014/main" id="{9755FAE9-135A-4D60-9D85-C014265C486C}"/>
              </a:ext>
            </a:extLst>
          </p:cNvPr>
          <p:cNvSpPr txBox="1"/>
          <p:nvPr/>
        </p:nvSpPr>
        <p:spPr>
          <a:xfrm>
            <a:off x="9728864" y="5163516"/>
            <a:ext cx="1882111"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64" name="TextBox 63">
            <a:extLst>
              <a:ext uri="{FF2B5EF4-FFF2-40B4-BE49-F238E27FC236}">
                <a16:creationId xmlns:a16="http://schemas.microsoft.com/office/drawing/2014/main" id="{7E9ECCC5-334E-43E9-A071-E5D17788E9EE}"/>
              </a:ext>
            </a:extLst>
          </p:cNvPr>
          <p:cNvSpPr txBox="1"/>
          <p:nvPr/>
        </p:nvSpPr>
        <p:spPr>
          <a:xfrm>
            <a:off x="9728864" y="547088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65" name="Freeform 49">
            <a:extLst>
              <a:ext uri="{FF2B5EF4-FFF2-40B4-BE49-F238E27FC236}">
                <a16:creationId xmlns:a16="http://schemas.microsoft.com/office/drawing/2014/main" id="{E67C154D-6AF2-4F33-A317-58AB1164782D}"/>
              </a:ext>
            </a:extLst>
          </p:cNvPr>
          <p:cNvSpPr>
            <a:spLocks noChangeArrowheads="1"/>
          </p:cNvSpPr>
          <p:nvPr/>
        </p:nvSpPr>
        <p:spPr bwMode="auto">
          <a:xfrm>
            <a:off x="9817163" y="5922296"/>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6" name="Freeform 79">
            <a:extLst>
              <a:ext uri="{FF2B5EF4-FFF2-40B4-BE49-F238E27FC236}">
                <a16:creationId xmlns:a16="http://schemas.microsoft.com/office/drawing/2014/main" id="{9185E8BD-FFD4-498B-A418-6E201E49549A}"/>
              </a:ext>
            </a:extLst>
          </p:cNvPr>
          <p:cNvSpPr>
            <a:spLocks noChangeArrowheads="1"/>
          </p:cNvSpPr>
          <p:nvPr/>
        </p:nvSpPr>
        <p:spPr bwMode="auto">
          <a:xfrm>
            <a:off x="10341837" y="5921761"/>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7" name="Freeform 86">
            <a:extLst>
              <a:ext uri="{FF2B5EF4-FFF2-40B4-BE49-F238E27FC236}">
                <a16:creationId xmlns:a16="http://schemas.microsoft.com/office/drawing/2014/main" id="{6AB08910-C6A7-4420-B2F3-9B2F0A02D598}"/>
              </a:ext>
            </a:extLst>
          </p:cNvPr>
          <p:cNvSpPr>
            <a:spLocks noChangeArrowheads="1"/>
          </p:cNvSpPr>
          <p:nvPr/>
        </p:nvSpPr>
        <p:spPr bwMode="auto">
          <a:xfrm>
            <a:off x="10078966" y="5921761"/>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39611967-6395-F145-B83E-15D5A46B5742}"/>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FAB0F556-E9DE-DB41-A977-1C34DE999D88}"/>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82CA7867-3A28-2E4C-85DA-3B61063E906B}"/>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83F6B728-0AF1-554D-8C57-F51CEB0F7526}"/>
              </a:ext>
            </a:extLst>
          </p:cNvPr>
          <p:cNvSpPr>
            <a:spLocks noGrp="1"/>
          </p:cNvSpPr>
          <p:nvPr>
            <p:ph type="pic" sz="quarter" idx="15"/>
          </p:nvPr>
        </p:nvSpPr>
        <p:spPr/>
        <p:txBody>
          <a:bodyPr/>
          <a:lstStyle/>
          <a:p>
            <a:endParaRPr lang="ro-RO"/>
          </a:p>
        </p:txBody>
      </p:sp>
      <p:sp>
        <p:nvSpPr>
          <p:cNvPr id="13" name="Picture Placeholder 12">
            <a:extLst>
              <a:ext uri="{FF2B5EF4-FFF2-40B4-BE49-F238E27FC236}">
                <a16:creationId xmlns:a16="http://schemas.microsoft.com/office/drawing/2014/main" id="{87FB8D63-F261-2B41-90EA-73DB507669A2}"/>
              </a:ext>
            </a:extLst>
          </p:cNvPr>
          <p:cNvSpPr>
            <a:spLocks noGrp="1"/>
          </p:cNvSpPr>
          <p:nvPr>
            <p:ph type="pic" sz="quarter" idx="14"/>
          </p:nvPr>
        </p:nvSpPr>
        <p:spPr/>
        <p:txBody>
          <a:bodyPr/>
          <a:lstStyle/>
          <a:p>
            <a:endParaRPr lang="ro-RO"/>
          </a:p>
        </p:txBody>
      </p:sp>
      <p:sp>
        <p:nvSpPr>
          <p:cNvPr id="20" name="Picture Placeholder 19">
            <a:extLst>
              <a:ext uri="{FF2B5EF4-FFF2-40B4-BE49-F238E27FC236}">
                <a16:creationId xmlns:a16="http://schemas.microsoft.com/office/drawing/2014/main" id="{5419A82C-A24E-7849-ACEB-8C5EE1FE6CF4}"/>
              </a:ext>
            </a:extLst>
          </p:cNvPr>
          <p:cNvSpPr>
            <a:spLocks noGrp="1"/>
          </p:cNvSpPr>
          <p:nvPr>
            <p:ph type="pic" sz="quarter" idx="13"/>
          </p:nvPr>
        </p:nvSpPr>
        <p:spPr/>
        <p:txBody>
          <a:bodyPr/>
          <a:lstStyle/>
          <a:p>
            <a:endParaRPr lang="ro-RO"/>
          </a:p>
        </p:txBody>
      </p:sp>
      <p:sp>
        <p:nvSpPr>
          <p:cNvPr id="27" name="Picture Placeholder 26">
            <a:extLst>
              <a:ext uri="{FF2B5EF4-FFF2-40B4-BE49-F238E27FC236}">
                <a16:creationId xmlns:a16="http://schemas.microsoft.com/office/drawing/2014/main" id="{CCD0A8A6-6945-5740-BDBC-2BC69AB25392}"/>
              </a:ext>
            </a:extLst>
          </p:cNvPr>
          <p:cNvSpPr>
            <a:spLocks noGrp="1"/>
          </p:cNvSpPr>
          <p:nvPr>
            <p:ph type="pic" sz="quarter" idx="16"/>
          </p:nvPr>
        </p:nvSpPr>
        <p:spPr/>
        <p:txBody>
          <a:bodyPr/>
          <a:lstStyle/>
          <a:p>
            <a:endParaRPr lang="ro-RO"/>
          </a:p>
        </p:txBody>
      </p:sp>
      <p:sp>
        <p:nvSpPr>
          <p:cNvPr id="34" name="Picture Placeholder 33">
            <a:extLst>
              <a:ext uri="{FF2B5EF4-FFF2-40B4-BE49-F238E27FC236}">
                <a16:creationId xmlns:a16="http://schemas.microsoft.com/office/drawing/2014/main" id="{5079D611-EABD-FB48-B322-4FDC35ECADA7}"/>
              </a:ext>
            </a:extLst>
          </p:cNvPr>
          <p:cNvSpPr>
            <a:spLocks noGrp="1"/>
          </p:cNvSpPr>
          <p:nvPr>
            <p:ph type="pic" sz="quarter" idx="17"/>
          </p:nvPr>
        </p:nvSpPr>
        <p:spPr/>
        <p:txBody>
          <a:bodyPr/>
          <a:lstStyle/>
          <a:p>
            <a:endParaRPr lang="ro-RO"/>
          </a:p>
        </p:txBody>
      </p:sp>
      <p:sp>
        <p:nvSpPr>
          <p:cNvPr id="36" name="Picture Placeholder 35">
            <a:extLst>
              <a:ext uri="{FF2B5EF4-FFF2-40B4-BE49-F238E27FC236}">
                <a16:creationId xmlns:a16="http://schemas.microsoft.com/office/drawing/2014/main" id="{145C3F05-1288-394C-9DF3-C13EF45E4DCF}"/>
              </a:ext>
            </a:extLst>
          </p:cNvPr>
          <p:cNvSpPr>
            <a:spLocks noGrp="1"/>
          </p:cNvSpPr>
          <p:nvPr>
            <p:ph type="pic" sz="quarter" idx="18"/>
          </p:nvPr>
        </p:nvSpPr>
        <p:spPr/>
        <p:txBody>
          <a:bodyPr/>
          <a:lstStyle/>
          <a:p>
            <a:endParaRPr lang="ro-RO"/>
          </a:p>
        </p:txBody>
      </p:sp>
    </p:spTree>
    <p:extLst>
      <p:ext uri="{BB962C8B-B14F-4D97-AF65-F5344CB8AC3E}">
        <p14:creationId xmlns:p14="http://schemas.microsoft.com/office/powerpoint/2010/main" val="325971437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6824179-B480-724A-A30E-9B87A9D5371C}"/>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4B6EC140-9642-F844-9A8A-F07CE638CD63}"/>
              </a:ext>
            </a:extLst>
          </p:cNvPr>
          <p:cNvSpPr>
            <a:spLocks noGrp="1"/>
          </p:cNvSpPr>
          <p:nvPr>
            <p:ph type="pic" sz="quarter" idx="11"/>
          </p:nvPr>
        </p:nvSpPr>
        <p:spPr/>
        <p:txBody>
          <a:bodyPr/>
          <a:lstStyle/>
          <a:p>
            <a:endParaRPr lang="ro-RO"/>
          </a:p>
        </p:txBody>
      </p:sp>
      <p:sp>
        <p:nvSpPr>
          <p:cNvPr id="7" name="Picture Placeholder 6">
            <a:extLst>
              <a:ext uri="{FF2B5EF4-FFF2-40B4-BE49-F238E27FC236}">
                <a16:creationId xmlns:a16="http://schemas.microsoft.com/office/drawing/2014/main" id="{FF484C13-FC89-D848-AD3E-F65C3704F2ED}"/>
              </a:ext>
            </a:extLst>
          </p:cNvPr>
          <p:cNvSpPr>
            <a:spLocks noGrp="1"/>
          </p:cNvSpPr>
          <p:nvPr>
            <p:ph type="pic" sz="quarter" idx="12"/>
          </p:nvPr>
        </p:nvSpPr>
        <p:spPr/>
        <p:txBody>
          <a:bodyPr/>
          <a:lstStyle/>
          <a:p>
            <a:endParaRPr lang="ro-RO"/>
          </a:p>
        </p:txBody>
      </p:sp>
      <p:sp>
        <p:nvSpPr>
          <p:cNvPr id="9" name="Picture Placeholder 8">
            <a:extLst>
              <a:ext uri="{FF2B5EF4-FFF2-40B4-BE49-F238E27FC236}">
                <a16:creationId xmlns:a16="http://schemas.microsoft.com/office/drawing/2014/main" id="{237C3436-374C-B042-8400-A84653564645}"/>
              </a:ext>
            </a:extLst>
          </p:cNvPr>
          <p:cNvSpPr>
            <a:spLocks noGrp="1"/>
          </p:cNvSpPr>
          <p:nvPr>
            <p:ph type="pic" sz="quarter" idx="13"/>
          </p:nvPr>
        </p:nvSpPr>
        <p:spPr/>
        <p:txBody>
          <a:bodyPr/>
          <a:lstStyle/>
          <a:p>
            <a:endParaRPr lang="ro-RO"/>
          </a:p>
        </p:txBody>
      </p:sp>
      <p:sp>
        <p:nvSpPr>
          <p:cNvPr id="11" name="TextBox 10">
            <a:extLst>
              <a:ext uri="{FF2B5EF4-FFF2-40B4-BE49-F238E27FC236}">
                <a16:creationId xmlns:a16="http://schemas.microsoft.com/office/drawing/2014/main" id="{7983F05D-B01B-4CAC-AAAE-6400028F8CB1}"/>
              </a:ext>
            </a:extLst>
          </p:cNvPr>
          <p:cNvSpPr txBox="1"/>
          <p:nvPr/>
        </p:nvSpPr>
        <p:spPr>
          <a:xfrm>
            <a:off x="3409950" y="523875"/>
            <a:ext cx="53721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12" name="TextBox 11">
            <a:extLst>
              <a:ext uri="{FF2B5EF4-FFF2-40B4-BE49-F238E27FC236}">
                <a16:creationId xmlns:a16="http://schemas.microsoft.com/office/drawing/2014/main" id="{7A39E201-847E-4EF1-86FF-C2834A4DBD0C}"/>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9" name="TextBox 18">
            <a:extLst>
              <a:ext uri="{FF2B5EF4-FFF2-40B4-BE49-F238E27FC236}">
                <a16:creationId xmlns:a16="http://schemas.microsoft.com/office/drawing/2014/main" id="{FD90E059-A86B-4175-993C-83538455C551}"/>
              </a:ext>
            </a:extLst>
          </p:cNvPr>
          <p:cNvSpPr txBox="1"/>
          <p:nvPr/>
        </p:nvSpPr>
        <p:spPr>
          <a:xfrm>
            <a:off x="595168" y="462063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0" name="TextBox 19">
            <a:extLst>
              <a:ext uri="{FF2B5EF4-FFF2-40B4-BE49-F238E27FC236}">
                <a16:creationId xmlns:a16="http://schemas.microsoft.com/office/drawing/2014/main" id="{F3DCA87E-46EE-4E34-BF6E-AFF084216409}"/>
              </a:ext>
            </a:extLst>
          </p:cNvPr>
          <p:cNvSpPr txBox="1"/>
          <p:nvPr/>
        </p:nvSpPr>
        <p:spPr>
          <a:xfrm>
            <a:off x="595168" y="495181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1" name="TextBox 20">
            <a:extLst>
              <a:ext uri="{FF2B5EF4-FFF2-40B4-BE49-F238E27FC236}">
                <a16:creationId xmlns:a16="http://schemas.microsoft.com/office/drawing/2014/main" id="{94402E75-948B-480F-9F0A-3D76C6F51F64}"/>
              </a:ext>
            </a:extLst>
          </p:cNvPr>
          <p:cNvSpPr txBox="1"/>
          <p:nvPr/>
        </p:nvSpPr>
        <p:spPr>
          <a:xfrm>
            <a:off x="595168" y="5432068"/>
            <a:ext cx="209240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24" name="TextBox 23">
            <a:extLst>
              <a:ext uri="{FF2B5EF4-FFF2-40B4-BE49-F238E27FC236}">
                <a16:creationId xmlns:a16="http://schemas.microsoft.com/office/drawing/2014/main" id="{2F65DDB9-F450-4FA0-A0A9-E2D059C83958}"/>
              </a:ext>
            </a:extLst>
          </p:cNvPr>
          <p:cNvSpPr txBox="1"/>
          <p:nvPr/>
        </p:nvSpPr>
        <p:spPr>
          <a:xfrm>
            <a:off x="3534202" y="462063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5" name="TextBox 24">
            <a:extLst>
              <a:ext uri="{FF2B5EF4-FFF2-40B4-BE49-F238E27FC236}">
                <a16:creationId xmlns:a16="http://schemas.microsoft.com/office/drawing/2014/main" id="{EB685E14-B649-438F-9CEF-8BADF36172D9}"/>
              </a:ext>
            </a:extLst>
          </p:cNvPr>
          <p:cNvSpPr txBox="1"/>
          <p:nvPr/>
        </p:nvSpPr>
        <p:spPr>
          <a:xfrm>
            <a:off x="3534202" y="495181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6" name="TextBox 25">
            <a:extLst>
              <a:ext uri="{FF2B5EF4-FFF2-40B4-BE49-F238E27FC236}">
                <a16:creationId xmlns:a16="http://schemas.microsoft.com/office/drawing/2014/main" id="{A461683F-68AE-4E76-8B4C-A4D4E0FE5FFA}"/>
              </a:ext>
            </a:extLst>
          </p:cNvPr>
          <p:cNvSpPr txBox="1"/>
          <p:nvPr/>
        </p:nvSpPr>
        <p:spPr>
          <a:xfrm>
            <a:off x="3534202" y="5432068"/>
            <a:ext cx="209240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28" name="TextBox 27">
            <a:extLst>
              <a:ext uri="{FF2B5EF4-FFF2-40B4-BE49-F238E27FC236}">
                <a16:creationId xmlns:a16="http://schemas.microsoft.com/office/drawing/2014/main" id="{AF2D4245-89EC-489C-806D-32E011031E2E}"/>
              </a:ext>
            </a:extLst>
          </p:cNvPr>
          <p:cNvSpPr txBox="1"/>
          <p:nvPr/>
        </p:nvSpPr>
        <p:spPr>
          <a:xfrm>
            <a:off x="6473236" y="462063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29" name="TextBox 28">
            <a:extLst>
              <a:ext uri="{FF2B5EF4-FFF2-40B4-BE49-F238E27FC236}">
                <a16:creationId xmlns:a16="http://schemas.microsoft.com/office/drawing/2014/main" id="{98B17F19-A760-4886-9B87-7F4BB78F35DF}"/>
              </a:ext>
            </a:extLst>
          </p:cNvPr>
          <p:cNvSpPr txBox="1"/>
          <p:nvPr/>
        </p:nvSpPr>
        <p:spPr>
          <a:xfrm>
            <a:off x="6473236" y="495181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0" name="TextBox 29">
            <a:extLst>
              <a:ext uri="{FF2B5EF4-FFF2-40B4-BE49-F238E27FC236}">
                <a16:creationId xmlns:a16="http://schemas.microsoft.com/office/drawing/2014/main" id="{CACB67FA-5896-4BB2-9E3E-3C5ECF38C95E}"/>
              </a:ext>
            </a:extLst>
          </p:cNvPr>
          <p:cNvSpPr txBox="1"/>
          <p:nvPr/>
        </p:nvSpPr>
        <p:spPr>
          <a:xfrm>
            <a:off x="6473236" y="5432068"/>
            <a:ext cx="209240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32" name="TextBox 31">
            <a:extLst>
              <a:ext uri="{FF2B5EF4-FFF2-40B4-BE49-F238E27FC236}">
                <a16:creationId xmlns:a16="http://schemas.microsoft.com/office/drawing/2014/main" id="{25FB8759-EB4D-4DD3-B592-C07BFA69EF88}"/>
              </a:ext>
            </a:extLst>
          </p:cNvPr>
          <p:cNvSpPr txBox="1"/>
          <p:nvPr/>
        </p:nvSpPr>
        <p:spPr>
          <a:xfrm>
            <a:off x="9412270" y="462063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33" name="TextBox 32">
            <a:extLst>
              <a:ext uri="{FF2B5EF4-FFF2-40B4-BE49-F238E27FC236}">
                <a16:creationId xmlns:a16="http://schemas.microsoft.com/office/drawing/2014/main" id="{8A66B803-E88B-4C9B-B5A9-EC938745BCF5}"/>
              </a:ext>
            </a:extLst>
          </p:cNvPr>
          <p:cNvSpPr txBox="1"/>
          <p:nvPr/>
        </p:nvSpPr>
        <p:spPr>
          <a:xfrm>
            <a:off x="9412270" y="495181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4" name="TextBox 33">
            <a:extLst>
              <a:ext uri="{FF2B5EF4-FFF2-40B4-BE49-F238E27FC236}">
                <a16:creationId xmlns:a16="http://schemas.microsoft.com/office/drawing/2014/main" id="{502F9D08-EC5F-413B-A8E0-9E413BFFA861}"/>
              </a:ext>
            </a:extLst>
          </p:cNvPr>
          <p:cNvSpPr txBox="1"/>
          <p:nvPr/>
        </p:nvSpPr>
        <p:spPr>
          <a:xfrm>
            <a:off x="9412270" y="5432068"/>
            <a:ext cx="2092406"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36" name="Rectangle 35">
            <a:extLst>
              <a:ext uri="{FF2B5EF4-FFF2-40B4-BE49-F238E27FC236}">
                <a16:creationId xmlns:a16="http://schemas.microsoft.com/office/drawing/2014/main" id="{82782942-B25C-45FE-9FF5-FA6C17763D37}"/>
              </a:ext>
            </a:extLst>
          </p:cNvPr>
          <p:cNvSpPr/>
          <p:nvPr/>
        </p:nvSpPr>
        <p:spPr>
          <a:xfrm>
            <a:off x="687324" y="4191000"/>
            <a:ext cx="705565" cy="135493"/>
          </a:xfrm>
          <a:custGeom>
            <a:avLst/>
            <a:gdLst>
              <a:gd name="connsiteX0" fmla="*/ 0 w 569833"/>
              <a:gd name="connsiteY0" fmla="*/ 0 h 135493"/>
              <a:gd name="connsiteX1" fmla="*/ 569833 w 569833"/>
              <a:gd name="connsiteY1" fmla="*/ 0 h 135493"/>
              <a:gd name="connsiteX2" fmla="*/ 569833 w 569833"/>
              <a:gd name="connsiteY2" fmla="*/ 135493 h 135493"/>
              <a:gd name="connsiteX3" fmla="*/ 0 w 569833"/>
              <a:gd name="connsiteY3" fmla="*/ 135493 h 135493"/>
              <a:gd name="connsiteX4" fmla="*/ 0 w 569833"/>
              <a:gd name="connsiteY4" fmla="*/ 0 h 135493"/>
              <a:gd name="connsiteX0" fmla="*/ 0 w 705565"/>
              <a:gd name="connsiteY0" fmla="*/ 0 h 135493"/>
              <a:gd name="connsiteX1" fmla="*/ 705565 w 705565"/>
              <a:gd name="connsiteY1" fmla="*/ 0 h 135493"/>
              <a:gd name="connsiteX2" fmla="*/ 569833 w 705565"/>
              <a:gd name="connsiteY2" fmla="*/ 135493 h 135493"/>
              <a:gd name="connsiteX3" fmla="*/ 0 w 705565"/>
              <a:gd name="connsiteY3" fmla="*/ 135493 h 135493"/>
              <a:gd name="connsiteX4" fmla="*/ 0 w 705565"/>
              <a:gd name="connsiteY4" fmla="*/ 0 h 135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565" h="135493">
                <a:moveTo>
                  <a:pt x="0" y="0"/>
                </a:moveTo>
                <a:lnTo>
                  <a:pt x="705565" y="0"/>
                </a:lnTo>
                <a:lnTo>
                  <a:pt x="569833" y="135493"/>
                </a:lnTo>
                <a:lnTo>
                  <a:pt x="0" y="135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5" name="Rectangle: Single Corner Snipped 34">
            <a:extLst>
              <a:ext uri="{FF2B5EF4-FFF2-40B4-BE49-F238E27FC236}">
                <a16:creationId xmlns:a16="http://schemas.microsoft.com/office/drawing/2014/main" id="{5140217C-A559-47D8-AFE0-F9BE1A6DDD15}"/>
              </a:ext>
            </a:extLst>
          </p:cNvPr>
          <p:cNvSpPr/>
          <p:nvPr/>
        </p:nvSpPr>
        <p:spPr>
          <a:xfrm>
            <a:off x="687324" y="3756660"/>
            <a:ext cx="569833" cy="569833"/>
          </a:xfrm>
          <a:prstGeom prst="snip1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Rectangle 35">
            <a:extLst>
              <a:ext uri="{FF2B5EF4-FFF2-40B4-BE49-F238E27FC236}">
                <a16:creationId xmlns:a16="http://schemas.microsoft.com/office/drawing/2014/main" id="{6A321BED-791D-4592-9CCF-102298CA6889}"/>
              </a:ext>
            </a:extLst>
          </p:cNvPr>
          <p:cNvSpPr/>
          <p:nvPr/>
        </p:nvSpPr>
        <p:spPr>
          <a:xfrm>
            <a:off x="3626358" y="4191000"/>
            <a:ext cx="705565" cy="135493"/>
          </a:xfrm>
          <a:custGeom>
            <a:avLst/>
            <a:gdLst>
              <a:gd name="connsiteX0" fmla="*/ 0 w 569833"/>
              <a:gd name="connsiteY0" fmla="*/ 0 h 135493"/>
              <a:gd name="connsiteX1" fmla="*/ 569833 w 569833"/>
              <a:gd name="connsiteY1" fmla="*/ 0 h 135493"/>
              <a:gd name="connsiteX2" fmla="*/ 569833 w 569833"/>
              <a:gd name="connsiteY2" fmla="*/ 135493 h 135493"/>
              <a:gd name="connsiteX3" fmla="*/ 0 w 569833"/>
              <a:gd name="connsiteY3" fmla="*/ 135493 h 135493"/>
              <a:gd name="connsiteX4" fmla="*/ 0 w 569833"/>
              <a:gd name="connsiteY4" fmla="*/ 0 h 135493"/>
              <a:gd name="connsiteX0" fmla="*/ 0 w 705565"/>
              <a:gd name="connsiteY0" fmla="*/ 0 h 135493"/>
              <a:gd name="connsiteX1" fmla="*/ 705565 w 705565"/>
              <a:gd name="connsiteY1" fmla="*/ 0 h 135493"/>
              <a:gd name="connsiteX2" fmla="*/ 569833 w 705565"/>
              <a:gd name="connsiteY2" fmla="*/ 135493 h 135493"/>
              <a:gd name="connsiteX3" fmla="*/ 0 w 705565"/>
              <a:gd name="connsiteY3" fmla="*/ 135493 h 135493"/>
              <a:gd name="connsiteX4" fmla="*/ 0 w 705565"/>
              <a:gd name="connsiteY4" fmla="*/ 0 h 135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565" h="135493">
                <a:moveTo>
                  <a:pt x="0" y="0"/>
                </a:moveTo>
                <a:lnTo>
                  <a:pt x="705565" y="0"/>
                </a:lnTo>
                <a:lnTo>
                  <a:pt x="569833" y="135493"/>
                </a:lnTo>
                <a:lnTo>
                  <a:pt x="0" y="135493"/>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0" name="Rectangle: Single Corner Snipped 39">
            <a:extLst>
              <a:ext uri="{FF2B5EF4-FFF2-40B4-BE49-F238E27FC236}">
                <a16:creationId xmlns:a16="http://schemas.microsoft.com/office/drawing/2014/main" id="{703870C4-4BF8-4DE5-ABCB-66199FB2E65D}"/>
              </a:ext>
            </a:extLst>
          </p:cNvPr>
          <p:cNvSpPr/>
          <p:nvPr/>
        </p:nvSpPr>
        <p:spPr>
          <a:xfrm>
            <a:off x="3626358" y="3756660"/>
            <a:ext cx="569833" cy="569833"/>
          </a:xfrm>
          <a:prstGeom prst="snip1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Rectangle 35">
            <a:extLst>
              <a:ext uri="{FF2B5EF4-FFF2-40B4-BE49-F238E27FC236}">
                <a16:creationId xmlns:a16="http://schemas.microsoft.com/office/drawing/2014/main" id="{4B09FDA2-8D8A-47CF-AC74-EF901FD36E86}"/>
              </a:ext>
            </a:extLst>
          </p:cNvPr>
          <p:cNvSpPr/>
          <p:nvPr/>
        </p:nvSpPr>
        <p:spPr>
          <a:xfrm>
            <a:off x="6565392" y="4191000"/>
            <a:ext cx="705565" cy="135493"/>
          </a:xfrm>
          <a:custGeom>
            <a:avLst/>
            <a:gdLst>
              <a:gd name="connsiteX0" fmla="*/ 0 w 569833"/>
              <a:gd name="connsiteY0" fmla="*/ 0 h 135493"/>
              <a:gd name="connsiteX1" fmla="*/ 569833 w 569833"/>
              <a:gd name="connsiteY1" fmla="*/ 0 h 135493"/>
              <a:gd name="connsiteX2" fmla="*/ 569833 w 569833"/>
              <a:gd name="connsiteY2" fmla="*/ 135493 h 135493"/>
              <a:gd name="connsiteX3" fmla="*/ 0 w 569833"/>
              <a:gd name="connsiteY3" fmla="*/ 135493 h 135493"/>
              <a:gd name="connsiteX4" fmla="*/ 0 w 569833"/>
              <a:gd name="connsiteY4" fmla="*/ 0 h 135493"/>
              <a:gd name="connsiteX0" fmla="*/ 0 w 705565"/>
              <a:gd name="connsiteY0" fmla="*/ 0 h 135493"/>
              <a:gd name="connsiteX1" fmla="*/ 705565 w 705565"/>
              <a:gd name="connsiteY1" fmla="*/ 0 h 135493"/>
              <a:gd name="connsiteX2" fmla="*/ 569833 w 705565"/>
              <a:gd name="connsiteY2" fmla="*/ 135493 h 135493"/>
              <a:gd name="connsiteX3" fmla="*/ 0 w 705565"/>
              <a:gd name="connsiteY3" fmla="*/ 135493 h 135493"/>
              <a:gd name="connsiteX4" fmla="*/ 0 w 705565"/>
              <a:gd name="connsiteY4" fmla="*/ 0 h 135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565" h="135493">
                <a:moveTo>
                  <a:pt x="0" y="0"/>
                </a:moveTo>
                <a:lnTo>
                  <a:pt x="705565" y="0"/>
                </a:lnTo>
                <a:lnTo>
                  <a:pt x="569833" y="135493"/>
                </a:lnTo>
                <a:lnTo>
                  <a:pt x="0" y="135493"/>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3" name="Rectangle: Single Corner Snipped 42">
            <a:extLst>
              <a:ext uri="{FF2B5EF4-FFF2-40B4-BE49-F238E27FC236}">
                <a16:creationId xmlns:a16="http://schemas.microsoft.com/office/drawing/2014/main" id="{14FA58B1-A470-4ACE-B1D8-B36B38BD2ED5}"/>
              </a:ext>
            </a:extLst>
          </p:cNvPr>
          <p:cNvSpPr/>
          <p:nvPr/>
        </p:nvSpPr>
        <p:spPr>
          <a:xfrm>
            <a:off x="6565392" y="3756660"/>
            <a:ext cx="569833" cy="569833"/>
          </a:xfrm>
          <a:prstGeom prst="snip1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Rectangle 35">
            <a:extLst>
              <a:ext uri="{FF2B5EF4-FFF2-40B4-BE49-F238E27FC236}">
                <a16:creationId xmlns:a16="http://schemas.microsoft.com/office/drawing/2014/main" id="{62070429-E98C-49C7-95AE-D1711D0F29E3}"/>
              </a:ext>
            </a:extLst>
          </p:cNvPr>
          <p:cNvSpPr/>
          <p:nvPr/>
        </p:nvSpPr>
        <p:spPr>
          <a:xfrm>
            <a:off x="9504426" y="4191000"/>
            <a:ext cx="705565" cy="135493"/>
          </a:xfrm>
          <a:custGeom>
            <a:avLst/>
            <a:gdLst>
              <a:gd name="connsiteX0" fmla="*/ 0 w 569833"/>
              <a:gd name="connsiteY0" fmla="*/ 0 h 135493"/>
              <a:gd name="connsiteX1" fmla="*/ 569833 w 569833"/>
              <a:gd name="connsiteY1" fmla="*/ 0 h 135493"/>
              <a:gd name="connsiteX2" fmla="*/ 569833 w 569833"/>
              <a:gd name="connsiteY2" fmla="*/ 135493 h 135493"/>
              <a:gd name="connsiteX3" fmla="*/ 0 w 569833"/>
              <a:gd name="connsiteY3" fmla="*/ 135493 h 135493"/>
              <a:gd name="connsiteX4" fmla="*/ 0 w 569833"/>
              <a:gd name="connsiteY4" fmla="*/ 0 h 135493"/>
              <a:gd name="connsiteX0" fmla="*/ 0 w 705565"/>
              <a:gd name="connsiteY0" fmla="*/ 0 h 135493"/>
              <a:gd name="connsiteX1" fmla="*/ 705565 w 705565"/>
              <a:gd name="connsiteY1" fmla="*/ 0 h 135493"/>
              <a:gd name="connsiteX2" fmla="*/ 569833 w 705565"/>
              <a:gd name="connsiteY2" fmla="*/ 135493 h 135493"/>
              <a:gd name="connsiteX3" fmla="*/ 0 w 705565"/>
              <a:gd name="connsiteY3" fmla="*/ 135493 h 135493"/>
              <a:gd name="connsiteX4" fmla="*/ 0 w 705565"/>
              <a:gd name="connsiteY4" fmla="*/ 0 h 135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565" h="135493">
                <a:moveTo>
                  <a:pt x="0" y="0"/>
                </a:moveTo>
                <a:lnTo>
                  <a:pt x="705565" y="0"/>
                </a:lnTo>
                <a:lnTo>
                  <a:pt x="569833" y="135493"/>
                </a:lnTo>
                <a:lnTo>
                  <a:pt x="0" y="135493"/>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Rectangle: Single Corner Snipped 45">
            <a:extLst>
              <a:ext uri="{FF2B5EF4-FFF2-40B4-BE49-F238E27FC236}">
                <a16:creationId xmlns:a16="http://schemas.microsoft.com/office/drawing/2014/main" id="{BA44369B-D11F-45B0-95F0-5D66FEC29D57}"/>
              </a:ext>
            </a:extLst>
          </p:cNvPr>
          <p:cNvSpPr/>
          <p:nvPr/>
        </p:nvSpPr>
        <p:spPr>
          <a:xfrm>
            <a:off x="9504426" y="3756660"/>
            <a:ext cx="569833" cy="569833"/>
          </a:xfrm>
          <a:prstGeom prst="snip1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5" name="Freeform 81">
            <a:extLst>
              <a:ext uri="{FF2B5EF4-FFF2-40B4-BE49-F238E27FC236}">
                <a16:creationId xmlns:a16="http://schemas.microsoft.com/office/drawing/2014/main" id="{1D3CADA8-E5D6-45B3-B55C-D60B263580CC}"/>
              </a:ext>
            </a:extLst>
          </p:cNvPr>
          <p:cNvSpPr>
            <a:spLocks noEditPoints="1"/>
          </p:cNvSpPr>
          <p:nvPr/>
        </p:nvSpPr>
        <p:spPr bwMode="auto">
          <a:xfrm>
            <a:off x="9629035" y="3938934"/>
            <a:ext cx="320614" cy="205284"/>
          </a:xfrm>
          <a:custGeom>
            <a:avLst/>
            <a:gdLst>
              <a:gd name="T0" fmla="*/ 217215 w 64"/>
              <a:gd name="T1" fmla="*/ 79259 h 41"/>
              <a:gd name="T2" fmla="*/ 110332 w 64"/>
              <a:gd name="T3" fmla="*/ 141288 h 41"/>
              <a:gd name="T4" fmla="*/ 0 w 64"/>
              <a:gd name="T5" fmla="*/ 79259 h 41"/>
              <a:gd name="T6" fmla="*/ 0 w 64"/>
              <a:gd name="T7" fmla="*/ 72367 h 41"/>
              <a:gd name="T8" fmla="*/ 0 w 64"/>
              <a:gd name="T9" fmla="*/ 62029 h 41"/>
              <a:gd name="T10" fmla="*/ 110332 w 64"/>
              <a:gd name="T11" fmla="*/ 0 h 41"/>
              <a:gd name="T12" fmla="*/ 217215 w 64"/>
              <a:gd name="T13" fmla="*/ 62029 h 41"/>
              <a:gd name="T14" fmla="*/ 220663 w 64"/>
              <a:gd name="T15" fmla="*/ 72367 h 41"/>
              <a:gd name="T16" fmla="*/ 217215 w 64"/>
              <a:gd name="T17" fmla="*/ 79259 h 41"/>
              <a:gd name="T18" fmla="*/ 158602 w 64"/>
              <a:gd name="T19" fmla="*/ 27568 h 41"/>
              <a:gd name="T20" fmla="*/ 165497 w 64"/>
              <a:gd name="T21" fmla="*/ 55137 h 41"/>
              <a:gd name="T22" fmla="*/ 110332 w 64"/>
              <a:gd name="T23" fmla="*/ 110274 h 41"/>
              <a:gd name="T24" fmla="*/ 55166 w 64"/>
              <a:gd name="T25" fmla="*/ 55137 h 41"/>
              <a:gd name="T26" fmla="*/ 62061 w 64"/>
              <a:gd name="T27" fmla="*/ 27568 h 41"/>
              <a:gd name="T28" fmla="*/ 13791 w 64"/>
              <a:gd name="T29" fmla="*/ 72367 h 41"/>
              <a:gd name="T30" fmla="*/ 110332 w 64"/>
              <a:gd name="T31" fmla="*/ 127504 h 41"/>
              <a:gd name="T32" fmla="*/ 203424 w 64"/>
              <a:gd name="T33" fmla="*/ 72367 h 41"/>
              <a:gd name="T34" fmla="*/ 158602 w 64"/>
              <a:gd name="T35" fmla="*/ 27568 h 41"/>
              <a:gd name="T36" fmla="*/ 110332 w 64"/>
              <a:gd name="T37" fmla="*/ 17230 h 41"/>
              <a:gd name="T38" fmla="*/ 72405 w 64"/>
              <a:gd name="T39" fmla="*/ 55137 h 41"/>
              <a:gd name="T40" fmla="*/ 79301 w 64"/>
              <a:gd name="T41" fmla="*/ 62029 h 41"/>
              <a:gd name="T42" fmla="*/ 82749 w 64"/>
              <a:gd name="T43" fmla="*/ 55137 h 41"/>
              <a:gd name="T44" fmla="*/ 110332 w 64"/>
              <a:gd name="T45" fmla="*/ 31014 h 41"/>
              <a:gd name="T46" fmla="*/ 113779 w 64"/>
              <a:gd name="T47" fmla="*/ 24122 h 41"/>
              <a:gd name="T48" fmla="*/ 110332 w 64"/>
              <a:gd name="T49" fmla="*/ 17230 h 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4" h="41">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6" name="Freeform 100">
            <a:extLst>
              <a:ext uri="{FF2B5EF4-FFF2-40B4-BE49-F238E27FC236}">
                <a16:creationId xmlns:a16="http://schemas.microsoft.com/office/drawing/2014/main" id="{7ACE1F77-2D83-40A8-B5F9-07048D4D9B93}"/>
              </a:ext>
            </a:extLst>
          </p:cNvPr>
          <p:cNvSpPr>
            <a:spLocks/>
          </p:cNvSpPr>
          <p:nvPr/>
        </p:nvSpPr>
        <p:spPr bwMode="auto">
          <a:xfrm>
            <a:off x="6695768" y="3889343"/>
            <a:ext cx="309080" cy="304466"/>
          </a:xfrm>
          <a:custGeom>
            <a:avLst/>
            <a:gdLst>
              <a:gd name="T0" fmla="*/ 209294 w 62"/>
              <a:gd name="T1" fmla="*/ 192374 h 61"/>
              <a:gd name="T2" fmla="*/ 195570 w 62"/>
              <a:gd name="T3" fmla="*/ 206115 h 61"/>
              <a:gd name="T4" fmla="*/ 185277 w 62"/>
              <a:gd name="T5" fmla="*/ 209550 h 61"/>
              <a:gd name="T6" fmla="*/ 171552 w 62"/>
              <a:gd name="T7" fmla="*/ 206115 h 61"/>
              <a:gd name="T8" fmla="*/ 126949 w 62"/>
              <a:gd name="T9" fmla="*/ 161457 h 61"/>
              <a:gd name="T10" fmla="*/ 123518 w 62"/>
              <a:gd name="T11" fmla="*/ 151151 h 61"/>
              <a:gd name="T12" fmla="*/ 130380 w 62"/>
              <a:gd name="T13" fmla="*/ 137410 h 61"/>
              <a:gd name="T14" fmla="*/ 96069 w 62"/>
              <a:gd name="T15" fmla="*/ 106493 h 61"/>
              <a:gd name="T16" fmla="*/ 82345 w 62"/>
              <a:gd name="T17" fmla="*/ 123669 h 61"/>
              <a:gd name="T18" fmla="*/ 78914 w 62"/>
              <a:gd name="T19" fmla="*/ 123669 h 61"/>
              <a:gd name="T20" fmla="*/ 75483 w 62"/>
              <a:gd name="T21" fmla="*/ 123669 h 61"/>
              <a:gd name="T22" fmla="*/ 82345 w 62"/>
              <a:gd name="T23" fmla="*/ 133975 h 61"/>
              <a:gd name="T24" fmla="*/ 78914 w 62"/>
              <a:gd name="T25" fmla="*/ 144280 h 61"/>
              <a:gd name="T26" fmla="*/ 61759 w 62"/>
              <a:gd name="T27" fmla="*/ 154586 h 61"/>
              <a:gd name="T28" fmla="*/ 54897 w 62"/>
              <a:gd name="T29" fmla="*/ 151151 h 61"/>
              <a:gd name="T30" fmla="*/ 3431 w 62"/>
              <a:gd name="T31" fmla="*/ 99622 h 61"/>
              <a:gd name="T32" fmla="*/ 0 w 62"/>
              <a:gd name="T33" fmla="*/ 92752 h 61"/>
              <a:gd name="T34" fmla="*/ 10293 w 62"/>
              <a:gd name="T35" fmla="*/ 75575 h 61"/>
              <a:gd name="T36" fmla="*/ 20586 w 62"/>
              <a:gd name="T37" fmla="*/ 72140 h 61"/>
              <a:gd name="T38" fmla="*/ 30879 w 62"/>
              <a:gd name="T39" fmla="*/ 79011 h 61"/>
              <a:gd name="T40" fmla="*/ 30879 w 62"/>
              <a:gd name="T41" fmla="*/ 75575 h 61"/>
              <a:gd name="T42" fmla="*/ 30879 w 62"/>
              <a:gd name="T43" fmla="*/ 72140 h 61"/>
              <a:gd name="T44" fmla="*/ 75483 w 62"/>
              <a:gd name="T45" fmla="*/ 30917 h 61"/>
              <a:gd name="T46" fmla="*/ 78914 w 62"/>
              <a:gd name="T47" fmla="*/ 27482 h 61"/>
              <a:gd name="T48" fmla="*/ 82345 w 62"/>
              <a:gd name="T49" fmla="*/ 30917 h 61"/>
              <a:gd name="T50" fmla="*/ 75483 w 62"/>
              <a:gd name="T51" fmla="*/ 17176 h 61"/>
              <a:gd name="T52" fmla="*/ 78914 w 62"/>
              <a:gd name="T53" fmla="*/ 10306 h 61"/>
              <a:gd name="T54" fmla="*/ 92638 w 62"/>
              <a:gd name="T55" fmla="*/ 0 h 61"/>
              <a:gd name="T56" fmla="*/ 102931 w 62"/>
              <a:gd name="T57" fmla="*/ 3435 h 61"/>
              <a:gd name="T58" fmla="*/ 150966 w 62"/>
              <a:gd name="T59" fmla="*/ 51529 h 61"/>
              <a:gd name="T60" fmla="*/ 154397 w 62"/>
              <a:gd name="T61" fmla="*/ 61834 h 61"/>
              <a:gd name="T62" fmla="*/ 144104 w 62"/>
              <a:gd name="T63" fmla="*/ 75575 h 61"/>
              <a:gd name="T64" fmla="*/ 137242 w 62"/>
              <a:gd name="T65" fmla="*/ 79011 h 61"/>
              <a:gd name="T66" fmla="*/ 123518 w 62"/>
              <a:gd name="T67" fmla="*/ 72140 h 61"/>
              <a:gd name="T68" fmla="*/ 126949 w 62"/>
              <a:gd name="T69" fmla="*/ 75575 h 61"/>
              <a:gd name="T70" fmla="*/ 123518 w 62"/>
              <a:gd name="T71" fmla="*/ 79011 h 61"/>
              <a:gd name="T72" fmla="*/ 109794 w 62"/>
              <a:gd name="T73" fmla="*/ 96187 h 61"/>
              <a:gd name="T74" fmla="*/ 140673 w 62"/>
              <a:gd name="T75" fmla="*/ 127104 h 61"/>
              <a:gd name="T76" fmla="*/ 150966 w 62"/>
              <a:gd name="T77" fmla="*/ 120234 h 61"/>
              <a:gd name="T78" fmla="*/ 164690 w 62"/>
              <a:gd name="T79" fmla="*/ 127104 h 61"/>
              <a:gd name="T80" fmla="*/ 209294 w 62"/>
              <a:gd name="T81" fmla="*/ 171762 h 61"/>
              <a:gd name="T82" fmla="*/ 212725 w 62"/>
              <a:gd name="T83" fmla="*/ 182068 h 61"/>
              <a:gd name="T84" fmla="*/ 209294 w 62"/>
              <a:gd name="T85" fmla="*/ 192374 h 6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 h="61">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7" name="Freeform 101">
            <a:extLst>
              <a:ext uri="{FF2B5EF4-FFF2-40B4-BE49-F238E27FC236}">
                <a16:creationId xmlns:a16="http://schemas.microsoft.com/office/drawing/2014/main" id="{B0AF1F6A-6EB4-48FA-971C-6C1F7B13C513}"/>
              </a:ext>
            </a:extLst>
          </p:cNvPr>
          <p:cNvSpPr>
            <a:spLocks noEditPoints="1"/>
          </p:cNvSpPr>
          <p:nvPr/>
        </p:nvSpPr>
        <p:spPr bwMode="auto">
          <a:xfrm>
            <a:off x="3741741" y="3896863"/>
            <a:ext cx="339066" cy="313692"/>
          </a:xfrm>
          <a:custGeom>
            <a:avLst/>
            <a:gdLst>
              <a:gd name="T0" fmla="*/ 133841 w 68"/>
              <a:gd name="T1" fmla="*/ 123371 h 63"/>
              <a:gd name="T2" fmla="*/ 140704 w 68"/>
              <a:gd name="T3" fmla="*/ 150787 h 63"/>
              <a:gd name="T4" fmla="*/ 120113 w 68"/>
              <a:gd name="T5" fmla="*/ 171349 h 63"/>
              <a:gd name="T6" fmla="*/ 92659 w 68"/>
              <a:gd name="T7" fmla="*/ 181630 h 63"/>
              <a:gd name="T8" fmla="*/ 61773 w 68"/>
              <a:gd name="T9" fmla="*/ 181630 h 63"/>
              <a:gd name="T10" fmla="*/ 37750 w 68"/>
              <a:gd name="T11" fmla="*/ 171349 h 63"/>
              <a:gd name="T12" fmla="*/ 13727 w 68"/>
              <a:gd name="T13" fmla="*/ 150787 h 63"/>
              <a:gd name="T14" fmla="*/ 20591 w 68"/>
              <a:gd name="T15" fmla="*/ 123371 h 63"/>
              <a:gd name="T16" fmla="*/ 0 w 68"/>
              <a:gd name="T17" fmla="*/ 95956 h 63"/>
              <a:gd name="T18" fmla="*/ 24023 w 68"/>
              <a:gd name="T19" fmla="*/ 78821 h 63"/>
              <a:gd name="T20" fmla="*/ 13727 w 68"/>
              <a:gd name="T21" fmla="*/ 61686 h 63"/>
              <a:gd name="T22" fmla="*/ 51477 w 68"/>
              <a:gd name="T23" fmla="*/ 54832 h 63"/>
              <a:gd name="T24" fmla="*/ 65204 w 68"/>
              <a:gd name="T25" fmla="*/ 27416 h 63"/>
              <a:gd name="T26" fmla="*/ 96091 w 68"/>
              <a:gd name="T27" fmla="*/ 51405 h 63"/>
              <a:gd name="T28" fmla="*/ 120113 w 68"/>
              <a:gd name="T29" fmla="*/ 41124 h 63"/>
              <a:gd name="T30" fmla="*/ 140704 w 68"/>
              <a:gd name="T31" fmla="*/ 65113 h 63"/>
              <a:gd name="T32" fmla="*/ 154431 w 68"/>
              <a:gd name="T33" fmla="*/ 92529 h 63"/>
              <a:gd name="T34" fmla="*/ 78932 w 68"/>
              <a:gd name="T35" fmla="*/ 75394 h 63"/>
              <a:gd name="T36" fmla="*/ 109818 w 68"/>
              <a:gd name="T37" fmla="*/ 106237 h 63"/>
              <a:gd name="T38" fmla="*/ 216204 w 68"/>
              <a:gd name="T39" fmla="*/ 54832 h 63"/>
              <a:gd name="T40" fmla="*/ 219636 w 68"/>
              <a:gd name="T41" fmla="*/ 82248 h 63"/>
              <a:gd name="T42" fmla="*/ 188749 w 68"/>
              <a:gd name="T43" fmla="*/ 75394 h 63"/>
              <a:gd name="T44" fmla="*/ 157863 w 68"/>
              <a:gd name="T45" fmla="*/ 82248 h 63"/>
              <a:gd name="T46" fmla="*/ 157863 w 68"/>
              <a:gd name="T47" fmla="*/ 54832 h 63"/>
              <a:gd name="T48" fmla="*/ 157863 w 68"/>
              <a:gd name="T49" fmla="*/ 30843 h 63"/>
              <a:gd name="T50" fmla="*/ 157863 w 68"/>
              <a:gd name="T51" fmla="*/ 6854 h 63"/>
              <a:gd name="T52" fmla="*/ 188749 w 68"/>
              <a:gd name="T53" fmla="*/ 13708 h 63"/>
              <a:gd name="T54" fmla="*/ 202477 w 68"/>
              <a:gd name="T55" fmla="*/ 0 h 63"/>
              <a:gd name="T56" fmla="*/ 212772 w 68"/>
              <a:gd name="T57" fmla="*/ 23989 h 63"/>
              <a:gd name="T58" fmla="*/ 233363 w 68"/>
              <a:gd name="T59" fmla="*/ 51405 h 63"/>
              <a:gd name="T60" fmla="*/ 212772 w 68"/>
              <a:gd name="T61" fmla="*/ 188484 h 63"/>
              <a:gd name="T62" fmla="*/ 202477 w 68"/>
              <a:gd name="T63" fmla="*/ 215900 h 63"/>
              <a:gd name="T64" fmla="*/ 185318 w 68"/>
              <a:gd name="T65" fmla="*/ 202192 h 63"/>
              <a:gd name="T66" fmla="*/ 154431 w 68"/>
              <a:gd name="T67" fmla="*/ 205619 h 63"/>
              <a:gd name="T68" fmla="*/ 140704 w 68"/>
              <a:gd name="T69" fmla="*/ 178203 h 63"/>
              <a:gd name="T70" fmla="*/ 161295 w 68"/>
              <a:gd name="T71" fmla="*/ 150787 h 63"/>
              <a:gd name="T72" fmla="*/ 171590 w 68"/>
              <a:gd name="T73" fmla="*/ 123371 h 63"/>
              <a:gd name="T74" fmla="*/ 192181 w 68"/>
              <a:gd name="T75" fmla="*/ 137079 h 63"/>
              <a:gd name="T76" fmla="*/ 219636 w 68"/>
              <a:gd name="T77" fmla="*/ 133652 h 63"/>
              <a:gd name="T78" fmla="*/ 216204 w 68"/>
              <a:gd name="T79" fmla="*/ 157641 h 63"/>
              <a:gd name="T80" fmla="*/ 188749 w 68"/>
              <a:gd name="T81" fmla="*/ 27416 h 63"/>
              <a:gd name="T82" fmla="*/ 202477 w 68"/>
              <a:gd name="T83" fmla="*/ 44551 h 63"/>
              <a:gd name="T84" fmla="*/ 171590 w 68"/>
              <a:gd name="T85" fmla="*/ 167922 h 63"/>
              <a:gd name="T86" fmla="*/ 188749 w 68"/>
              <a:gd name="T87" fmla="*/ 154214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78" name="Freeform 139">
            <a:extLst>
              <a:ext uri="{FF2B5EF4-FFF2-40B4-BE49-F238E27FC236}">
                <a16:creationId xmlns:a16="http://schemas.microsoft.com/office/drawing/2014/main" id="{EAC31D5E-60F5-4EA5-BA9C-95E5CD651511}"/>
              </a:ext>
            </a:extLst>
          </p:cNvPr>
          <p:cNvSpPr>
            <a:spLocks noEditPoints="1"/>
          </p:cNvSpPr>
          <p:nvPr/>
        </p:nvSpPr>
        <p:spPr bwMode="auto">
          <a:xfrm>
            <a:off x="832986" y="3919378"/>
            <a:ext cx="249108" cy="249108"/>
          </a:xfrm>
          <a:custGeom>
            <a:avLst/>
            <a:gdLst>
              <a:gd name="T0" fmla="*/ 168021 w 50"/>
              <a:gd name="T1" fmla="*/ 168021 h 50"/>
              <a:gd name="T2" fmla="*/ 164592 w 50"/>
              <a:gd name="T3" fmla="*/ 171450 h 50"/>
              <a:gd name="T4" fmla="*/ 147447 w 50"/>
              <a:gd name="T5" fmla="*/ 171450 h 50"/>
              <a:gd name="T6" fmla="*/ 137160 w 50"/>
              <a:gd name="T7" fmla="*/ 164592 h 50"/>
              <a:gd name="T8" fmla="*/ 6858 w 50"/>
              <a:gd name="T9" fmla="*/ 34290 h 50"/>
              <a:gd name="T10" fmla="*/ 0 w 50"/>
              <a:gd name="T11" fmla="*/ 24003 h 50"/>
              <a:gd name="T12" fmla="*/ 0 w 50"/>
              <a:gd name="T13" fmla="*/ 6858 h 50"/>
              <a:gd name="T14" fmla="*/ 0 w 50"/>
              <a:gd name="T15" fmla="*/ 3429 h 50"/>
              <a:gd name="T16" fmla="*/ 6858 w 50"/>
              <a:gd name="T17" fmla="*/ 0 h 50"/>
              <a:gd name="T18" fmla="*/ 6858 w 50"/>
              <a:gd name="T19" fmla="*/ 0 h 50"/>
              <a:gd name="T20" fmla="*/ 120015 w 50"/>
              <a:gd name="T21" fmla="*/ 51435 h 50"/>
              <a:gd name="T22" fmla="*/ 171450 w 50"/>
              <a:gd name="T23" fmla="*/ 164592 h 50"/>
              <a:gd name="T24" fmla="*/ 168021 w 50"/>
              <a:gd name="T25" fmla="*/ 168021 h 50"/>
              <a:gd name="T26" fmla="*/ 106299 w 50"/>
              <a:gd name="T27" fmla="*/ 168021 h 50"/>
              <a:gd name="T28" fmla="*/ 99441 w 50"/>
              <a:gd name="T29" fmla="*/ 171450 h 50"/>
              <a:gd name="T30" fmla="*/ 85725 w 50"/>
              <a:gd name="T31" fmla="*/ 171450 h 50"/>
              <a:gd name="T32" fmla="*/ 75438 w 50"/>
              <a:gd name="T33" fmla="*/ 164592 h 50"/>
              <a:gd name="T34" fmla="*/ 6858 w 50"/>
              <a:gd name="T35" fmla="*/ 96012 h 50"/>
              <a:gd name="T36" fmla="*/ 0 w 50"/>
              <a:gd name="T37" fmla="*/ 85725 h 50"/>
              <a:gd name="T38" fmla="*/ 0 w 50"/>
              <a:gd name="T39" fmla="*/ 68580 h 50"/>
              <a:gd name="T40" fmla="*/ 3429 w 50"/>
              <a:gd name="T41" fmla="*/ 65151 h 50"/>
              <a:gd name="T42" fmla="*/ 6858 w 50"/>
              <a:gd name="T43" fmla="*/ 61722 h 50"/>
              <a:gd name="T44" fmla="*/ 6858 w 50"/>
              <a:gd name="T45" fmla="*/ 61722 h 50"/>
              <a:gd name="T46" fmla="*/ 75438 w 50"/>
              <a:gd name="T47" fmla="*/ 96012 h 50"/>
              <a:gd name="T48" fmla="*/ 109728 w 50"/>
              <a:gd name="T49" fmla="*/ 164592 h 50"/>
              <a:gd name="T50" fmla="*/ 106299 w 50"/>
              <a:gd name="T51" fmla="*/ 168021 h 50"/>
              <a:gd name="T52" fmla="*/ 24003 w 50"/>
              <a:gd name="T53" fmla="*/ 171450 h 50"/>
              <a:gd name="T54" fmla="*/ 0 w 50"/>
              <a:gd name="T55" fmla="*/ 147447 h 50"/>
              <a:gd name="T56" fmla="*/ 24003 w 50"/>
              <a:gd name="T57" fmla="*/ 123444 h 50"/>
              <a:gd name="T58" fmla="*/ 44577 w 50"/>
              <a:gd name="T59" fmla="*/ 147447 h 50"/>
              <a:gd name="T60" fmla="*/ 24003 w 50"/>
              <a:gd name="T61" fmla="*/ 171450 h 5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0" h="50">
                <a:moveTo>
                  <a:pt x="49" y="49"/>
                </a:moveTo>
                <a:cubicBezTo>
                  <a:pt x="49" y="50"/>
                  <a:pt x="48" y="50"/>
                  <a:pt x="48" y="50"/>
                </a:cubicBezTo>
                <a:cubicBezTo>
                  <a:pt x="43" y="50"/>
                  <a:pt x="43" y="50"/>
                  <a:pt x="43" y="50"/>
                </a:cubicBezTo>
                <a:cubicBezTo>
                  <a:pt x="41" y="50"/>
                  <a:pt x="40" y="49"/>
                  <a:pt x="40" y="48"/>
                </a:cubicBezTo>
                <a:cubicBezTo>
                  <a:pt x="39" y="27"/>
                  <a:pt x="23" y="11"/>
                  <a:pt x="2" y="10"/>
                </a:cubicBezTo>
                <a:cubicBezTo>
                  <a:pt x="1" y="9"/>
                  <a:pt x="0" y="8"/>
                  <a:pt x="0" y="7"/>
                </a:cubicBezTo>
                <a:cubicBezTo>
                  <a:pt x="0" y="2"/>
                  <a:pt x="0" y="2"/>
                  <a:pt x="0" y="2"/>
                </a:cubicBezTo>
                <a:cubicBezTo>
                  <a:pt x="0" y="2"/>
                  <a:pt x="0" y="1"/>
                  <a:pt x="0" y="1"/>
                </a:cubicBezTo>
                <a:cubicBezTo>
                  <a:pt x="1" y="0"/>
                  <a:pt x="1" y="0"/>
                  <a:pt x="2" y="0"/>
                </a:cubicBezTo>
                <a:cubicBezTo>
                  <a:pt x="2" y="0"/>
                  <a:pt x="2" y="0"/>
                  <a:pt x="2" y="0"/>
                </a:cubicBezTo>
                <a:cubicBezTo>
                  <a:pt x="15" y="1"/>
                  <a:pt x="26" y="6"/>
                  <a:pt x="35" y="15"/>
                </a:cubicBezTo>
                <a:cubicBezTo>
                  <a:pt x="44" y="24"/>
                  <a:pt x="49" y="35"/>
                  <a:pt x="50" y="48"/>
                </a:cubicBezTo>
                <a:cubicBezTo>
                  <a:pt x="50" y="48"/>
                  <a:pt x="50" y="49"/>
                  <a:pt x="49" y="49"/>
                </a:cubicBezTo>
                <a:close/>
                <a:moveTo>
                  <a:pt x="31" y="49"/>
                </a:moveTo>
                <a:cubicBezTo>
                  <a:pt x="31" y="50"/>
                  <a:pt x="30" y="50"/>
                  <a:pt x="29" y="50"/>
                </a:cubicBezTo>
                <a:cubicBezTo>
                  <a:pt x="25" y="50"/>
                  <a:pt x="25" y="50"/>
                  <a:pt x="25" y="50"/>
                </a:cubicBezTo>
                <a:cubicBezTo>
                  <a:pt x="23" y="50"/>
                  <a:pt x="23" y="49"/>
                  <a:pt x="22" y="48"/>
                </a:cubicBezTo>
                <a:cubicBezTo>
                  <a:pt x="21" y="37"/>
                  <a:pt x="13" y="29"/>
                  <a:pt x="2" y="28"/>
                </a:cubicBezTo>
                <a:cubicBezTo>
                  <a:pt x="1" y="27"/>
                  <a:pt x="0" y="26"/>
                  <a:pt x="0" y="25"/>
                </a:cubicBezTo>
                <a:cubicBezTo>
                  <a:pt x="0" y="20"/>
                  <a:pt x="0" y="20"/>
                  <a:pt x="0" y="20"/>
                </a:cubicBezTo>
                <a:cubicBezTo>
                  <a:pt x="0" y="20"/>
                  <a:pt x="0" y="19"/>
                  <a:pt x="1" y="19"/>
                </a:cubicBezTo>
                <a:cubicBezTo>
                  <a:pt x="1" y="18"/>
                  <a:pt x="1" y="18"/>
                  <a:pt x="2" y="18"/>
                </a:cubicBezTo>
                <a:cubicBezTo>
                  <a:pt x="2" y="18"/>
                  <a:pt x="2" y="18"/>
                  <a:pt x="2" y="18"/>
                </a:cubicBezTo>
                <a:cubicBezTo>
                  <a:pt x="10" y="19"/>
                  <a:pt x="17" y="22"/>
                  <a:pt x="22" y="28"/>
                </a:cubicBezTo>
                <a:cubicBezTo>
                  <a:pt x="28" y="33"/>
                  <a:pt x="31" y="40"/>
                  <a:pt x="32" y="48"/>
                </a:cubicBezTo>
                <a:cubicBezTo>
                  <a:pt x="32" y="48"/>
                  <a:pt x="32" y="49"/>
                  <a:pt x="31" y="49"/>
                </a:cubicBezTo>
                <a:close/>
                <a:moveTo>
                  <a:pt x="7" y="50"/>
                </a:moveTo>
                <a:cubicBezTo>
                  <a:pt x="3" y="50"/>
                  <a:pt x="0" y="47"/>
                  <a:pt x="0" y="43"/>
                </a:cubicBezTo>
                <a:cubicBezTo>
                  <a:pt x="0" y="40"/>
                  <a:pt x="3" y="36"/>
                  <a:pt x="7" y="36"/>
                </a:cubicBezTo>
                <a:cubicBezTo>
                  <a:pt x="10" y="36"/>
                  <a:pt x="13" y="40"/>
                  <a:pt x="13" y="43"/>
                </a:cubicBezTo>
                <a:cubicBezTo>
                  <a:pt x="13" y="47"/>
                  <a:pt x="10" y="50"/>
                  <a:pt x="7" y="50"/>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46069678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6" name="Chart 65">
            <a:extLst>
              <a:ext uri="{FF2B5EF4-FFF2-40B4-BE49-F238E27FC236}">
                <a16:creationId xmlns:a16="http://schemas.microsoft.com/office/drawing/2014/main" id="{91135F0E-CBA8-6E4C-A3C3-1B94359A6D7C}"/>
              </a:ext>
            </a:extLst>
          </p:cNvPr>
          <p:cNvGraphicFramePr/>
          <p:nvPr>
            <p:extLst>
              <p:ext uri="{D42A27DB-BD31-4B8C-83A1-F6EECF244321}">
                <p14:modId xmlns:p14="http://schemas.microsoft.com/office/powerpoint/2010/main" val="3701950494"/>
              </p:ext>
            </p:extLst>
          </p:nvPr>
        </p:nvGraphicFramePr>
        <p:xfrm>
          <a:off x="4726549" y="5254425"/>
          <a:ext cx="3650605" cy="109205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7" name="Chart 66">
            <a:extLst>
              <a:ext uri="{FF2B5EF4-FFF2-40B4-BE49-F238E27FC236}">
                <a16:creationId xmlns:a16="http://schemas.microsoft.com/office/drawing/2014/main" id="{6BD90EBE-EB6F-A14B-B78B-A6F95D2E0F97}"/>
              </a:ext>
            </a:extLst>
          </p:cNvPr>
          <p:cNvGraphicFramePr/>
          <p:nvPr>
            <p:extLst>
              <p:ext uri="{D42A27DB-BD31-4B8C-83A1-F6EECF244321}">
                <p14:modId xmlns:p14="http://schemas.microsoft.com/office/powerpoint/2010/main" val="1647985884"/>
              </p:ext>
            </p:extLst>
          </p:nvPr>
        </p:nvGraphicFramePr>
        <p:xfrm>
          <a:off x="8485885" y="5254425"/>
          <a:ext cx="3650605" cy="109205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3" name="Chart 62">
            <a:extLst>
              <a:ext uri="{FF2B5EF4-FFF2-40B4-BE49-F238E27FC236}">
                <a16:creationId xmlns:a16="http://schemas.microsoft.com/office/drawing/2014/main" id="{B74264AE-CB80-A44F-B720-FAAD690629DC}"/>
              </a:ext>
            </a:extLst>
          </p:cNvPr>
          <p:cNvGraphicFramePr/>
          <p:nvPr>
            <p:extLst>
              <p:ext uri="{D42A27DB-BD31-4B8C-83A1-F6EECF244321}">
                <p14:modId xmlns:p14="http://schemas.microsoft.com/office/powerpoint/2010/main" val="350195216"/>
              </p:ext>
            </p:extLst>
          </p:nvPr>
        </p:nvGraphicFramePr>
        <p:xfrm>
          <a:off x="927573" y="5254425"/>
          <a:ext cx="3650605" cy="1092056"/>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5">
            <a:extLst>
              <a:ext uri="{FF2B5EF4-FFF2-40B4-BE49-F238E27FC236}">
                <a16:creationId xmlns:a16="http://schemas.microsoft.com/office/drawing/2014/main" id="{8F4E6852-1E8C-4142-B8CC-E406777CBEB2}"/>
              </a:ext>
            </a:extLst>
          </p:cNvPr>
          <p:cNvSpPr txBox="1"/>
          <p:nvPr/>
        </p:nvSpPr>
        <p:spPr>
          <a:xfrm>
            <a:off x="3409950" y="523875"/>
            <a:ext cx="53721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7" name="TextBox 6">
            <a:extLst>
              <a:ext uri="{FF2B5EF4-FFF2-40B4-BE49-F238E27FC236}">
                <a16:creationId xmlns:a16="http://schemas.microsoft.com/office/drawing/2014/main" id="{EF5F1C54-AB22-449E-988E-D5389A7ECF9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3" name="TextBox 12">
            <a:extLst>
              <a:ext uri="{FF2B5EF4-FFF2-40B4-BE49-F238E27FC236}">
                <a16:creationId xmlns:a16="http://schemas.microsoft.com/office/drawing/2014/main" id="{AE5EFCE5-B1AC-45CF-AC42-351A4F773A35}"/>
              </a:ext>
            </a:extLst>
          </p:cNvPr>
          <p:cNvSpPr txBox="1"/>
          <p:nvPr/>
        </p:nvSpPr>
        <p:spPr>
          <a:xfrm>
            <a:off x="595168" y="393971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14" name="TextBox 13">
            <a:extLst>
              <a:ext uri="{FF2B5EF4-FFF2-40B4-BE49-F238E27FC236}">
                <a16:creationId xmlns:a16="http://schemas.microsoft.com/office/drawing/2014/main" id="{E366292E-B402-411B-A3BA-FEE214E6BED0}"/>
              </a:ext>
            </a:extLst>
          </p:cNvPr>
          <p:cNvSpPr txBox="1"/>
          <p:nvPr/>
        </p:nvSpPr>
        <p:spPr>
          <a:xfrm>
            <a:off x="595168" y="427089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15" name="TextBox 14">
            <a:extLst>
              <a:ext uri="{FF2B5EF4-FFF2-40B4-BE49-F238E27FC236}">
                <a16:creationId xmlns:a16="http://schemas.microsoft.com/office/drawing/2014/main" id="{C07AD29F-FFC2-4C7F-AA1B-BE577FA25E8C}"/>
              </a:ext>
            </a:extLst>
          </p:cNvPr>
          <p:cNvSpPr txBox="1"/>
          <p:nvPr/>
        </p:nvSpPr>
        <p:spPr>
          <a:xfrm>
            <a:off x="595168" y="4667075"/>
            <a:ext cx="336485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 in the.</a:t>
            </a:r>
          </a:p>
        </p:txBody>
      </p:sp>
      <p:sp>
        <p:nvSpPr>
          <p:cNvPr id="20" name="TextBox 19">
            <a:extLst>
              <a:ext uri="{FF2B5EF4-FFF2-40B4-BE49-F238E27FC236}">
                <a16:creationId xmlns:a16="http://schemas.microsoft.com/office/drawing/2014/main" id="{426AB8EE-7ED4-4AF4-89BC-B37A3A23A5F1}"/>
              </a:ext>
            </a:extLst>
          </p:cNvPr>
          <p:cNvSpPr txBox="1"/>
          <p:nvPr/>
        </p:nvSpPr>
        <p:spPr>
          <a:xfrm>
            <a:off x="595167" y="547382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UI</a:t>
            </a:r>
          </a:p>
        </p:txBody>
      </p:sp>
      <p:sp>
        <p:nvSpPr>
          <p:cNvPr id="21" name="TextBox 20">
            <a:extLst>
              <a:ext uri="{FF2B5EF4-FFF2-40B4-BE49-F238E27FC236}">
                <a16:creationId xmlns:a16="http://schemas.microsoft.com/office/drawing/2014/main" id="{5028EDB2-2171-4B2C-A8F2-D2AFE22AF66E}"/>
              </a:ext>
            </a:extLst>
          </p:cNvPr>
          <p:cNvSpPr txBox="1"/>
          <p:nvPr/>
        </p:nvSpPr>
        <p:spPr>
          <a:xfrm>
            <a:off x="595167" y="5721384"/>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UX</a:t>
            </a:r>
          </a:p>
        </p:txBody>
      </p:sp>
      <p:sp>
        <p:nvSpPr>
          <p:cNvPr id="22" name="TextBox 21">
            <a:extLst>
              <a:ext uri="{FF2B5EF4-FFF2-40B4-BE49-F238E27FC236}">
                <a16:creationId xmlns:a16="http://schemas.microsoft.com/office/drawing/2014/main" id="{15BF8458-F93C-42CA-9AB2-B66CFD777848}"/>
              </a:ext>
            </a:extLst>
          </p:cNvPr>
          <p:cNvSpPr txBox="1"/>
          <p:nvPr/>
        </p:nvSpPr>
        <p:spPr>
          <a:xfrm>
            <a:off x="595167" y="596893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a:t>
            </a:r>
          </a:p>
        </p:txBody>
      </p:sp>
      <p:sp>
        <p:nvSpPr>
          <p:cNvPr id="26" name="TextBox 25">
            <a:extLst>
              <a:ext uri="{FF2B5EF4-FFF2-40B4-BE49-F238E27FC236}">
                <a16:creationId xmlns:a16="http://schemas.microsoft.com/office/drawing/2014/main" id="{BE7641BA-E7F3-4CA1-B4E6-9E384AA0F532}"/>
              </a:ext>
            </a:extLst>
          </p:cNvPr>
          <p:cNvSpPr txBox="1"/>
          <p:nvPr/>
        </p:nvSpPr>
        <p:spPr>
          <a:xfrm>
            <a:off x="3485356" y="548261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33%</a:t>
            </a:r>
          </a:p>
        </p:txBody>
      </p:sp>
      <p:sp>
        <p:nvSpPr>
          <p:cNvPr id="27" name="TextBox 26">
            <a:extLst>
              <a:ext uri="{FF2B5EF4-FFF2-40B4-BE49-F238E27FC236}">
                <a16:creationId xmlns:a16="http://schemas.microsoft.com/office/drawing/2014/main" id="{00302511-CD28-40F9-B280-999DF2B711D4}"/>
              </a:ext>
            </a:extLst>
          </p:cNvPr>
          <p:cNvSpPr txBox="1"/>
          <p:nvPr/>
        </p:nvSpPr>
        <p:spPr>
          <a:xfrm>
            <a:off x="3485356" y="5730174"/>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75%</a:t>
            </a:r>
          </a:p>
        </p:txBody>
      </p:sp>
      <p:sp>
        <p:nvSpPr>
          <p:cNvPr id="28" name="TextBox 27">
            <a:extLst>
              <a:ext uri="{FF2B5EF4-FFF2-40B4-BE49-F238E27FC236}">
                <a16:creationId xmlns:a16="http://schemas.microsoft.com/office/drawing/2014/main" id="{D47936F7-F0E2-48D0-BC0C-D04C8DEBC755}"/>
              </a:ext>
            </a:extLst>
          </p:cNvPr>
          <p:cNvSpPr txBox="1"/>
          <p:nvPr/>
        </p:nvSpPr>
        <p:spPr>
          <a:xfrm>
            <a:off x="3485356" y="597772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sp>
        <p:nvSpPr>
          <p:cNvPr id="32" name="TextBox 31">
            <a:extLst>
              <a:ext uri="{FF2B5EF4-FFF2-40B4-BE49-F238E27FC236}">
                <a16:creationId xmlns:a16="http://schemas.microsoft.com/office/drawing/2014/main" id="{699FE2A1-183E-4D6B-A42E-247CDE399587}"/>
              </a:ext>
            </a:extLst>
          </p:cNvPr>
          <p:cNvSpPr txBox="1"/>
          <p:nvPr/>
        </p:nvSpPr>
        <p:spPr>
          <a:xfrm>
            <a:off x="4367496" y="393971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33" name="TextBox 32">
            <a:extLst>
              <a:ext uri="{FF2B5EF4-FFF2-40B4-BE49-F238E27FC236}">
                <a16:creationId xmlns:a16="http://schemas.microsoft.com/office/drawing/2014/main" id="{20B76856-D2EE-4D0C-8635-E6D32C3900FA}"/>
              </a:ext>
            </a:extLst>
          </p:cNvPr>
          <p:cNvSpPr txBox="1"/>
          <p:nvPr/>
        </p:nvSpPr>
        <p:spPr>
          <a:xfrm>
            <a:off x="4367496" y="427089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4" name="TextBox 33">
            <a:extLst>
              <a:ext uri="{FF2B5EF4-FFF2-40B4-BE49-F238E27FC236}">
                <a16:creationId xmlns:a16="http://schemas.microsoft.com/office/drawing/2014/main" id="{AA04AEA6-E230-468A-AFA0-F83A17BDD42D}"/>
              </a:ext>
            </a:extLst>
          </p:cNvPr>
          <p:cNvSpPr txBox="1"/>
          <p:nvPr/>
        </p:nvSpPr>
        <p:spPr>
          <a:xfrm>
            <a:off x="4367496" y="4667075"/>
            <a:ext cx="336485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 in the.</a:t>
            </a:r>
          </a:p>
        </p:txBody>
      </p:sp>
      <p:sp>
        <p:nvSpPr>
          <p:cNvPr id="35" name="TextBox 34">
            <a:extLst>
              <a:ext uri="{FF2B5EF4-FFF2-40B4-BE49-F238E27FC236}">
                <a16:creationId xmlns:a16="http://schemas.microsoft.com/office/drawing/2014/main" id="{92667E84-6BFC-44A0-89EE-6A94CB8CC764}"/>
              </a:ext>
            </a:extLst>
          </p:cNvPr>
          <p:cNvSpPr txBox="1"/>
          <p:nvPr/>
        </p:nvSpPr>
        <p:spPr>
          <a:xfrm>
            <a:off x="4367495" y="547382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UI</a:t>
            </a:r>
          </a:p>
        </p:txBody>
      </p:sp>
      <p:sp>
        <p:nvSpPr>
          <p:cNvPr id="36" name="TextBox 35">
            <a:extLst>
              <a:ext uri="{FF2B5EF4-FFF2-40B4-BE49-F238E27FC236}">
                <a16:creationId xmlns:a16="http://schemas.microsoft.com/office/drawing/2014/main" id="{E5C69F4F-D424-4962-A54E-36426C70AF6C}"/>
              </a:ext>
            </a:extLst>
          </p:cNvPr>
          <p:cNvSpPr txBox="1"/>
          <p:nvPr/>
        </p:nvSpPr>
        <p:spPr>
          <a:xfrm>
            <a:off x="4367495" y="5721384"/>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UX</a:t>
            </a:r>
          </a:p>
        </p:txBody>
      </p:sp>
      <p:sp>
        <p:nvSpPr>
          <p:cNvPr id="37" name="TextBox 36">
            <a:extLst>
              <a:ext uri="{FF2B5EF4-FFF2-40B4-BE49-F238E27FC236}">
                <a16:creationId xmlns:a16="http://schemas.microsoft.com/office/drawing/2014/main" id="{7034E2FC-9E79-42AD-B8AA-90C4907B4B84}"/>
              </a:ext>
            </a:extLst>
          </p:cNvPr>
          <p:cNvSpPr txBox="1"/>
          <p:nvPr/>
        </p:nvSpPr>
        <p:spPr>
          <a:xfrm>
            <a:off x="4367495" y="596893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a:t>
            </a:r>
          </a:p>
        </p:txBody>
      </p:sp>
      <p:sp>
        <p:nvSpPr>
          <p:cNvPr id="44" name="TextBox 43">
            <a:extLst>
              <a:ext uri="{FF2B5EF4-FFF2-40B4-BE49-F238E27FC236}">
                <a16:creationId xmlns:a16="http://schemas.microsoft.com/office/drawing/2014/main" id="{B92C2D72-2D73-40C5-9935-3E969828B2E7}"/>
              </a:ext>
            </a:extLst>
          </p:cNvPr>
          <p:cNvSpPr txBox="1"/>
          <p:nvPr/>
        </p:nvSpPr>
        <p:spPr>
          <a:xfrm>
            <a:off x="7257684" y="548261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33%</a:t>
            </a:r>
          </a:p>
        </p:txBody>
      </p:sp>
      <p:sp>
        <p:nvSpPr>
          <p:cNvPr id="45" name="TextBox 44">
            <a:extLst>
              <a:ext uri="{FF2B5EF4-FFF2-40B4-BE49-F238E27FC236}">
                <a16:creationId xmlns:a16="http://schemas.microsoft.com/office/drawing/2014/main" id="{9B17178A-9625-451F-8D09-63EA71BDC20C}"/>
              </a:ext>
            </a:extLst>
          </p:cNvPr>
          <p:cNvSpPr txBox="1"/>
          <p:nvPr/>
        </p:nvSpPr>
        <p:spPr>
          <a:xfrm>
            <a:off x="7257684" y="5730174"/>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75%</a:t>
            </a:r>
          </a:p>
        </p:txBody>
      </p:sp>
      <p:sp>
        <p:nvSpPr>
          <p:cNvPr id="46" name="TextBox 45">
            <a:extLst>
              <a:ext uri="{FF2B5EF4-FFF2-40B4-BE49-F238E27FC236}">
                <a16:creationId xmlns:a16="http://schemas.microsoft.com/office/drawing/2014/main" id="{B6B027F7-75DB-4F91-B797-C9AEBFFE57FF}"/>
              </a:ext>
            </a:extLst>
          </p:cNvPr>
          <p:cNvSpPr txBox="1"/>
          <p:nvPr/>
        </p:nvSpPr>
        <p:spPr>
          <a:xfrm>
            <a:off x="7257684" y="597772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sp>
        <p:nvSpPr>
          <p:cNvPr id="48" name="TextBox 47">
            <a:extLst>
              <a:ext uri="{FF2B5EF4-FFF2-40B4-BE49-F238E27FC236}">
                <a16:creationId xmlns:a16="http://schemas.microsoft.com/office/drawing/2014/main" id="{A55366DC-328F-4844-BBE7-6533417F01BA}"/>
              </a:ext>
            </a:extLst>
          </p:cNvPr>
          <p:cNvSpPr txBox="1"/>
          <p:nvPr/>
        </p:nvSpPr>
        <p:spPr>
          <a:xfrm>
            <a:off x="8139824" y="3939710"/>
            <a:ext cx="209240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text here</a:t>
            </a:r>
          </a:p>
        </p:txBody>
      </p:sp>
      <p:sp>
        <p:nvSpPr>
          <p:cNvPr id="49" name="TextBox 48">
            <a:extLst>
              <a:ext uri="{FF2B5EF4-FFF2-40B4-BE49-F238E27FC236}">
                <a16:creationId xmlns:a16="http://schemas.microsoft.com/office/drawing/2014/main" id="{446C537D-8B5A-42F2-AAE8-4E33A7063F86}"/>
              </a:ext>
            </a:extLst>
          </p:cNvPr>
          <p:cNvSpPr txBox="1"/>
          <p:nvPr/>
        </p:nvSpPr>
        <p:spPr>
          <a:xfrm>
            <a:off x="8139824" y="427089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50" name="TextBox 49">
            <a:extLst>
              <a:ext uri="{FF2B5EF4-FFF2-40B4-BE49-F238E27FC236}">
                <a16:creationId xmlns:a16="http://schemas.microsoft.com/office/drawing/2014/main" id="{0AC50A34-263E-4AD5-8E6E-490DEABC7CA2}"/>
              </a:ext>
            </a:extLst>
          </p:cNvPr>
          <p:cNvSpPr txBox="1"/>
          <p:nvPr/>
        </p:nvSpPr>
        <p:spPr>
          <a:xfrm>
            <a:off x="8139824" y="4667075"/>
            <a:ext cx="3364852"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 in the.</a:t>
            </a:r>
          </a:p>
        </p:txBody>
      </p:sp>
      <p:sp>
        <p:nvSpPr>
          <p:cNvPr id="51" name="TextBox 50">
            <a:extLst>
              <a:ext uri="{FF2B5EF4-FFF2-40B4-BE49-F238E27FC236}">
                <a16:creationId xmlns:a16="http://schemas.microsoft.com/office/drawing/2014/main" id="{408CDD10-C2BA-4278-876D-71A78D899C60}"/>
              </a:ext>
            </a:extLst>
          </p:cNvPr>
          <p:cNvSpPr txBox="1"/>
          <p:nvPr/>
        </p:nvSpPr>
        <p:spPr>
          <a:xfrm>
            <a:off x="8139823" y="547382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UI</a:t>
            </a:r>
          </a:p>
        </p:txBody>
      </p:sp>
      <p:sp>
        <p:nvSpPr>
          <p:cNvPr id="52" name="TextBox 51">
            <a:extLst>
              <a:ext uri="{FF2B5EF4-FFF2-40B4-BE49-F238E27FC236}">
                <a16:creationId xmlns:a16="http://schemas.microsoft.com/office/drawing/2014/main" id="{3F29A513-DA60-422C-81E7-39B3D442A1F4}"/>
              </a:ext>
            </a:extLst>
          </p:cNvPr>
          <p:cNvSpPr txBox="1"/>
          <p:nvPr/>
        </p:nvSpPr>
        <p:spPr>
          <a:xfrm>
            <a:off x="8139823" y="5721384"/>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UX</a:t>
            </a:r>
          </a:p>
        </p:txBody>
      </p:sp>
      <p:sp>
        <p:nvSpPr>
          <p:cNvPr id="53" name="TextBox 52">
            <a:extLst>
              <a:ext uri="{FF2B5EF4-FFF2-40B4-BE49-F238E27FC236}">
                <a16:creationId xmlns:a16="http://schemas.microsoft.com/office/drawing/2014/main" id="{16AA08DB-2B0B-48A8-BBD6-1ABF5E9DEB75}"/>
              </a:ext>
            </a:extLst>
          </p:cNvPr>
          <p:cNvSpPr txBox="1"/>
          <p:nvPr/>
        </p:nvSpPr>
        <p:spPr>
          <a:xfrm>
            <a:off x="8139823" y="5968939"/>
            <a:ext cx="474663" cy="246221"/>
          </a:xfrm>
          <a:prstGeom prst="rect">
            <a:avLst/>
          </a:prstGeom>
          <a:noFill/>
        </p:spPr>
        <p:txBody>
          <a:bodyPr wrap="square" rtlCol="0">
            <a:spAutoFit/>
          </a:bodyPr>
          <a:lstStyle/>
          <a:p>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a:t>
            </a:r>
          </a:p>
        </p:txBody>
      </p:sp>
      <p:sp>
        <p:nvSpPr>
          <p:cNvPr id="60" name="TextBox 59">
            <a:extLst>
              <a:ext uri="{FF2B5EF4-FFF2-40B4-BE49-F238E27FC236}">
                <a16:creationId xmlns:a16="http://schemas.microsoft.com/office/drawing/2014/main" id="{C05EA03F-7F9F-40B1-99D1-8969F184498C}"/>
              </a:ext>
            </a:extLst>
          </p:cNvPr>
          <p:cNvSpPr txBox="1"/>
          <p:nvPr/>
        </p:nvSpPr>
        <p:spPr>
          <a:xfrm>
            <a:off x="11030012" y="548261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33%</a:t>
            </a:r>
          </a:p>
        </p:txBody>
      </p:sp>
      <p:sp>
        <p:nvSpPr>
          <p:cNvPr id="61" name="TextBox 60">
            <a:extLst>
              <a:ext uri="{FF2B5EF4-FFF2-40B4-BE49-F238E27FC236}">
                <a16:creationId xmlns:a16="http://schemas.microsoft.com/office/drawing/2014/main" id="{626BB7D1-F73B-47E8-BCD5-FA8091CAF725}"/>
              </a:ext>
            </a:extLst>
          </p:cNvPr>
          <p:cNvSpPr txBox="1"/>
          <p:nvPr/>
        </p:nvSpPr>
        <p:spPr>
          <a:xfrm>
            <a:off x="11030012" y="5730174"/>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75%</a:t>
            </a:r>
          </a:p>
        </p:txBody>
      </p:sp>
      <p:sp>
        <p:nvSpPr>
          <p:cNvPr id="62" name="TextBox 61">
            <a:extLst>
              <a:ext uri="{FF2B5EF4-FFF2-40B4-BE49-F238E27FC236}">
                <a16:creationId xmlns:a16="http://schemas.microsoft.com/office/drawing/2014/main" id="{92DF0D62-DF58-45A8-9F35-386634182552}"/>
              </a:ext>
            </a:extLst>
          </p:cNvPr>
          <p:cNvSpPr txBox="1"/>
          <p:nvPr/>
        </p:nvSpPr>
        <p:spPr>
          <a:xfrm>
            <a:off x="11030012" y="5977729"/>
            <a:ext cx="474663" cy="246221"/>
          </a:xfrm>
          <a:prstGeom prst="rect">
            <a:avLst/>
          </a:prstGeom>
          <a:noFill/>
        </p:spPr>
        <p:txBody>
          <a:bodyPr wrap="square" rtlCol="0">
            <a:spAutoFit/>
          </a:bodyPr>
          <a:lstStyle/>
          <a:p>
            <a:pPr algn="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sp>
        <p:nvSpPr>
          <p:cNvPr id="3" name="Picture Placeholder 2">
            <a:extLst>
              <a:ext uri="{FF2B5EF4-FFF2-40B4-BE49-F238E27FC236}">
                <a16:creationId xmlns:a16="http://schemas.microsoft.com/office/drawing/2014/main" id="{C6C5338F-C289-CE40-9894-242DF6488712}"/>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70BC9058-A47D-4943-89B1-175E33BC415A}"/>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CB133FD5-A2D3-B84D-973C-C8462E7FABD4}"/>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408281482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ECD90A5-A89E-F14B-BD7B-6DD0DCA01E73}"/>
              </a:ext>
            </a:extLst>
          </p:cNvPr>
          <p:cNvSpPr>
            <a:spLocks noGrp="1"/>
          </p:cNvSpPr>
          <p:nvPr>
            <p:ph type="pic" sz="quarter" idx="14"/>
          </p:nvPr>
        </p:nvSpPr>
        <p:spPr/>
        <p:txBody>
          <a:bodyPr/>
          <a:lstStyle/>
          <a:p>
            <a:endParaRPr lang="ro-RO"/>
          </a:p>
        </p:txBody>
      </p:sp>
      <p:sp>
        <p:nvSpPr>
          <p:cNvPr id="7" name="Picture Placeholder 6">
            <a:extLst>
              <a:ext uri="{FF2B5EF4-FFF2-40B4-BE49-F238E27FC236}">
                <a16:creationId xmlns:a16="http://schemas.microsoft.com/office/drawing/2014/main" id="{BDB76973-7E1A-6945-8497-E5F3F1A04311}"/>
              </a:ext>
            </a:extLst>
          </p:cNvPr>
          <p:cNvSpPr>
            <a:spLocks noGrp="1"/>
          </p:cNvSpPr>
          <p:nvPr>
            <p:ph type="pic" sz="quarter" idx="16"/>
          </p:nvPr>
        </p:nvSpPr>
        <p:spPr/>
        <p:txBody>
          <a:bodyPr/>
          <a:lstStyle/>
          <a:p>
            <a:endParaRPr lang="ro-RO"/>
          </a:p>
        </p:txBody>
      </p:sp>
      <p:sp>
        <p:nvSpPr>
          <p:cNvPr id="9" name="Picture Placeholder 8">
            <a:extLst>
              <a:ext uri="{FF2B5EF4-FFF2-40B4-BE49-F238E27FC236}">
                <a16:creationId xmlns:a16="http://schemas.microsoft.com/office/drawing/2014/main" id="{6F47A0E7-5B94-D646-8983-2917B4FAE469}"/>
              </a:ext>
            </a:extLst>
          </p:cNvPr>
          <p:cNvSpPr>
            <a:spLocks noGrp="1"/>
          </p:cNvSpPr>
          <p:nvPr>
            <p:ph type="pic" sz="quarter" idx="15"/>
          </p:nvPr>
        </p:nvSpPr>
        <p:spPr/>
        <p:txBody>
          <a:bodyPr/>
          <a:lstStyle/>
          <a:p>
            <a:endParaRPr lang="ro-RO"/>
          </a:p>
        </p:txBody>
      </p:sp>
      <p:sp>
        <p:nvSpPr>
          <p:cNvPr id="11" name="Picture Placeholder 10">
            <a:extLst>
              <a:ext uri="{FF2B5EF4-FFF2-40B4-BE49-F238E27FC236}">
                <a16:creationId xmlns:a16="http://schemas.microsoft.com/office/drawing/2014/main" id="{2D6F706A-223E-F142-B9E6-E53922318BF9}"/>
              </a:ext>
            </a:extLst>
          </p:cNvPr>
          <p:cNvSpPr>
            <a:spLocks noGrp="1"/>
          </p:cNvSpPr>
          <p:nvPr>
            <p:ph type="pic" sz="quarter" idx="13"/>
          </p:nvPr>
        </p:nvSpPr>
        <p:spPr/>
        <p:txBody>
          <a:bodyPr/>
          <a:lstStyle/>
          <a:p>
            <a:endParaRPr lang="ro-RO"/>
          </a:p>
        </p:txBody>
      </p:sp>
      <p:sp>
        <p:nvSpPr>
          <p:cNvPr id="5" name="TextBox 4">
            <a:extLst>
              <a:ext uri="{FF2B5EF4-FFF2-40B4-BE49-F238E27FC236}">
                <a16:creationId xmlns:a16="http://schemas.microsoft.com/office/drawing/2014/main" id="{9B47566D-56DF-40DD-9E17-EB9694F3C71F}"/>
              </a:ext>
            </a:extLst>
          </p:cNvPr>
          <p:cNvSpPr txBox="1"/>
          <p:nvPr/>
        </p:nvSpPr>
        <p:spPr>
          <a:xfrm>
            <a:off x="3409950" y="523875"/>
            <a:ext cx="53721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Professional Team</a:t>
            </a:r>
          </a:p>
        </p:txBody>
      </p:sp>
      <p:sp>
        <p:nvSpPr>
          <p:cNvPr id="6" name="TextBox 5">
            <a:extLst>
              <a:ext uri="{FF2B5EF4-FFF2-40B4-BE49-F238E27FC236}">
                <a16:creationId xmlns:a16="http://schemas.microsoft.com/office/drawing/2014/main" id="{60C9029A-3306-4DC4-9E44-3B34941F956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3" name="TextBox 12">
            <a:extLst>
              <a:ext uri="{FF2B5EF4-FFF2-40B4-BE49-F238E27FC236}">
                <a16:creationId xmlns:a16="http://schemas.microsoft.com/office/drawing/2014/main" id="{284BD79A-595E-4139-94F6-AEF19533585B}"/>
              </a:ext>
            </a:extLst>
          </p:cNvPr>
          <p:cNvSpPr txBox="1"/>
          <p:nvPr/>
        </p:nvSpPr>
        <p:spPr>
          <a:xfrm>
            <a:off x="8643793" y="2196193"/>
            <a:ext cx="157653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here</a:t>
            </a:r>
          </a:p>
        </p:txBody>
      </p:sp>
      <p:sp>
        <p:nvSpPr>
          <p:cNvPr id="14" name="TextBox 13">
            <a:extLst>
              <a:ext uri="{FF2B5EF4-FFF2-40B4-BE49-F238E27FC236}">
                <a16:creationId xmlns:a16="http://schemas.microsoft.com/office/drawing/2014/main" id="{4162C4CF-6751-40EC-B67D-25DE0E6D4316}"/>
              </a:ext>
            </a:extLst>
          </p:cNvPr>
          <p:cNvSpPr txBox="1"/>
          <p:nvPr/>
        </p:nvSpPr>
        <p:spPr>
          <a:xfrm>
            <a:off x="8643793" y="2527381"/>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grpSp>
        <p:nvGrpSpPr>
          <p:cNvPr id="42" name="Group 41">
            <a:extLst>
              <a:ext uri="{FF2B5EF4-FFF2-40B4-BE49-F238E27FC236}">
                <a16:creationId xmlns:a16="http://schemas.microsoft.com/office/drawing/2014/main" id="{A98EB3E7-FDA6-4D47-AA23-D56A6A43D34E}"/>
              </a:ext>
            </a:extLst>
          </p:cNvPr>
          <p:cNvGrpSpPr/>
          <p:nvPr/>
        </p:nvGrpSpPr>
        <p:grpSpPr>
          <a:xfrm>
            <a:off x="8742687" y="3616864"/>
            <a:ext cx="769614" cy="114416"/>
            <a:chOff x="8742686" y="3093379"/>
            <a:chExt cx="1078631" cy="160356"/>
          </a:xfrm>
          <a:solidFill>
            <a:schemeClr val="tx2">
              <a:lumMod val="10000"/>
              <a:lumOff val="90000"/>
            </a:schemeClr>
          </a:solidFill>
        </p:grpSpPr>
        <p:sp>
          <p:nvSpPr>
            <p:cNvPr id="43" name="Star: 5 Points 42">
              <a:extLst>
                <a:ext uri="{FF2B5EF4-FFF2-40B4-BE49-F238E27FC236}">
                  <a16:creationId xmlns:a16="http://schemas.microsoft.com/office/drawing/2014/main" id="{23641A52-3D8A-4CA2-BE71-7991699DD3AC}"/>
                </a:ext>
              </a:extLst>
            </p:cNvPr>
            <p:cNvSpPr/>
            <p:nvPr/>
          </p:nvSpPr>
          <p:spPr>
            <a:xfrm>
              <a:off x="8742686"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4" name="Star: 5 Points 43">
              <a:extLst>
                <a:ext uri="{FF2B5EF4-FFF2-40B4-BE49-F238E27FC236}">
                  <a16:creationId xmlns:a16="http://schemas.microsoft.com/office/drawing/2014/main" id="{A14090FD-FD6E-45F9-AC45-FE768704F593}"/>
                </a:ext>
              </a:extLst>
            </p:cNvPr>
            <p:cNvSpPr/>
            <p:nvPr/>
          </p:nvSpPr>
          <p:spPr>
            <a:xfrm>
              <a:off x="8972255"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5" name="Star: 5 Points 44">
              <a:extLst>
                <a:ext uri="{FF2B5EF4-FFF2-40B4-BE49-F238E27FC236}">
                  <a16:creationId xmlns:a16="http://schemas.microsoft.com/office/drawing/2014/main" id="{27B77D29-9C89-4BCD-BC6B-3CB4BA6AD022}"/>
                </a:ext>
              </a:extLst>
            </p:cNvPr>
            <p:cNvSpPr/>
            <p:nvPr/>
          </p:nvSpPr>
          <p:spPr>
            <a:xfrm>
              <a:off x="9201824"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6" name="Star: 5 Points 45">
              <a:extLst>
                <a:ext uri="{FF2B5EF4-FFF2-40B4-BE49-F238E27FC236}">
                  <a16:creationId xmlns:a16="http://schemas.microsoft.com/office/drawing/2014/main" id="{4B31EEC6-5091-47D8-8D08-683846D4BB6F}"/>
                </a:ext>
              </a:extLst>
            </p:cNvPr>
            <p:cNvSpPr/>
            <p:nvPr/>
          </p:nvSpPr>
          <p:spPr>
            <a:xfrm>
              <a:off x="9431393"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7" name="Star: 5 Points 46">
              <a:extLst>
                <a:ext uri="{FF2B5EF4-FFF2-40B4-BE49-F238E27FC236}">
                  <a16:creationId xmlns:a16="http://schemas.microsoft.com/office/drawing/2014/main" id="{0D47C13F-B581-40C3-92DF-8C9ECD05CE1D}"/>
                </a:ext>
              </a:extLst>
            </p:cNvPr>
            <p:cNvSpPr/>
            <p:nvPr/>
          </p:nvSpPr>
          <p:spPr>
            <a:xfrm>
              <a:off x="9660961"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36" name="Star: 5 Points 35">
            <a:extLst>
              <a:ext uri="{FF2B5EF4-FFF2-40B4-BE49-F238E27FC236}">
                <a16:creationId xmlns:a16="http://schemas.microsoft.com/office/drawing/2014/main" id="{58BA7726-9030-4C0A-B10A-44B7934F4266}"/>
              </a:ext>
            </a:extLst>
          </p:cNvPr>
          <p:cNvSpPr/>
          <p:nvPr/>
        </p:nvSpPr>
        <p:spPr>
          <a:xfrm>
            <a:off x="8742687" y="3616864"/>
            <a:ext cx="114416" cy="114416"/>
          </a:xfrm>
          <a:prstGeom prst="star5">
            <a:avLst>
              <a:gd name="adj" fmla="val 28730"/>
              <a:gd name="hf" fmla="val 105146"/>
              <a:gd name="vf" fmla="val 1105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Star: 5 Points 36">
            <a:extLst>
              <a:ext uri="{FF2B5EF4-FFF2-40B4-BE49-F238E27FC236}">
                <a16:creationId xmlns:a16="http://schemas.microsoft.com/office/drawing/2014/main" id="{4270BA5D-4964-4844-8A7C-7143AD486541}"/>
              </a:ext>
            </a:extLst>
          </p:cNvPr>
          <p:cNvSpPr/>
          <p:nvPr/>
        </p:nvSpPr>
        <p:spPr>
          <a:xfrm>
            <a:off x="8906487" y="3616864"/>
            <a:ext cx="114416" cy="114416"/>
          </a:xfrm>
          <a:prstGeom prst="star5">
            <a:avLst>
              <a:gd name="adj" fmla="val 28730"/>
              <a:gd name="hf" fmla="val 105146"/>
              <a:gd name="vf" fmla="val 1105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Star: 5 Points 37">
            <a:extLst>
              <a:ext uri="{FF2B5EF4-FFF2-40B4-BE49-F238E27FC236}">
                <a16:creationId xmlns:a16="http://schemas.microsoft.com/office/drawing/2014/main" id="{6A1A2E3F-58A3-41A4-AFAF-A8BA3B72FC65}"/>
              </a:ext>
            </a:extLst>
          </p:cNvPr>
          <p:cNvSpPr/>
          <p:nvPr/>
        </p:nvSpPr>
        <p:spPr>
          <a:xfrm>
            <a:off x="9070287" y="3616864"/>
            <a:ext cx="114416" cy="114416"/>
          </a:xfrm>
          <a:prstGeom prst="star5">
            <a:avLst>
              <a:gd name="adj" fmla="val 28730"/>
              <a:gd name="hf" fmla="val 105146"/>
              <a:gd name="vf" fmla="val 1105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9" name="Star: 5 Points 38">
            <a:extLst>
              <a:ext uri="{FF2B5EF4-FFF2-40B4-BE49-F238E27FC236}">
                <a16:creationId xmlns:a16="http://schemas.microsoft.com/office/drawing/2014/main" id="{30442F63-9126-4F45-90D5-B84E0073CF67}"/>
              </a:ext>
            </a:extLst>
          </p:cNvPr>
          <p:cNvSpPr/>
          <p:nvPr/>
        </p:nvSpPr>
        <p:spPr>
          <a:xfrm>
            <a:off x="9234086" y="3616864"/>
            <a:ext cx="57208" cy="114416"/>
          </a:xfrm>
          <a:custGeom>
            <a:avLst/>
            <a:gdLst>
              <a:gd name="connsiteX0" fmla="*/ 0 w 160356"/>
              <a:gd name="connsiteY0" fmla="*/ 61250 h 160356"/>
              <a:gd name="connsiteX1" fmla="*/ 51705 w 160356"/>
              <a:gd name="connsiteY1" fmla="*/ 47436 h 160356"/>
              <a:gd name="connsiteX2" fmla="*/ 80178 w 160356"/>
              <a:gd name="connsiteY2" fmla="*/ 0 h 160356"/>
              <a:gd name="connsiteX3" fmla="*/ 108651 w 160356"/>
              <a:gd name="connsiteY3" fmla="*/ 47436 h 160356"/>
              <a:gd name="connsiteX4" fmla="*/ 160356 w 160356"/>
              <a:gd name="connsiteY4" fmla="*/ 61250 h 160356"/>
              <a:gd name="connsiteX5" fmla="*/ 126248 w 160356"/>
              <a:gd name="connsiteY5" fmla="*/ 104382 h 160356"/>
              <a:gd name="connsiteX6" fmla="*/ 129731 w 160356"/>
              <a:gd name="connsiteY6" fmla="*/ 160356 h 160356"/>
              <a:gd name="connsiteX7" fmla="*/ 80178 w 160356"/>
              <a:gd name="connsiteY7" fmla="*/ 139576 h 160356"/>
              <a:gd name="connsiteX8" fmla="*/ 30625 w 160356"/>
              <a:gd name="connsiteY8" fmla="*/ 160356 h 160356"/>
              <a:gd name="connsiteX9" fmla="*/ 34108 w 160356"/>
              <a:gd name="connsiteY9" fmla="*/ 104382 h 160356"/>
              <a:gd name="connsiteX10" fmla="*/ 0 w 160356"/>
              <a:gd name="connsiteY10" fmla="*/ 61250 h 160356"/>
              <a:gd name="connsiteX0" fmla="*/ 0 w 129731"/>
              <a:gd name="connsiteY0" fmla="*/ 61250 h 160356"/>
              <a:gd name="connsiteX1" fmla="*/ 51705 w 129731"/>
              <a:gd name="connsiteY1" fmla="*/ 47436 h 160356"/>
              <a:gd name="connsiteX2" fmla="*/ 80178 w 129731"/>
              <a:gd name="connsiteY2" fmla="*/ 0 h 160356"/>
              <a:gd name="connsiteX3" fmla="*/ 108651 w 129731"/>
              <a:gd name="connsiteY3" fmla="*/ 47436 h 160356"/>
              <a:gd name="connsiteX4" fmla="*/ 126248 w 129731"/>
              <a:gd name="connsiteY4" fmla="*/ 104382 h 160356"/>
              <a:gd name="connsiteX5" fmla="*/ 129731 w 129731"/>
              <a:gd name="connsiteY5" fmla="*/ 160356 h 160356"/>
              <a:gd name="connsiteX6" fmla="*/ 80178 w 129731"/>
              <a:gd name="connsiteY6" fmla="*/ 139576 h 160356"/>
              <a:gd name="connsiteX7" fmla="*/ 30625 w 129731"/>
              <a:gd name="connsiteY7" fmla="*/ 160356 h 160356"/>
              <a:gd name="connsiteX8" fmla="*/ 34108 w 129731"/>
              <a:gd name="connsiteY8" fmla="*/ 104382 h 160356"/>
              <a:gd name="connsiteX9" fmla="*/ 0 w 129731"/>
              <a:gd name="connsiteY9" fmla="*/ 61250 h 160356"/>
              <a:gd name="connsiteX0" fmla="*/ 0 w 129731"/>
              <a:gd name="connsiteY0" fmla="*/ 61250 h 160356"/>
              <a:gd name="connsiteX1" fmla="*/ 51705 w 129731"/>
              <a:gd name="connsiteY1" fmla="*/ 47436 h 160356"/>
              <a:gd name="connsiteX2" fmla="*/ 80178 w 129731"/>
              <a:gd name="connsiteY2" fmla="*/ 0 h 160356"/>
              <a:gd name="connsiteX3" fmla="*/ 126248 w 129731"/>
              <a:gd name="connsiteY3" fmla="*/ 104382 h 160356"/>
              <a:gd name="connsiteX4" fmla="*/ 129731 w 129731"/>
              <a:gd name="connsiteY4" fmla="*/ 160356 h 160356"/>
              <a:gd name="connsiteX5" fmla="*/ 80178 w 129731"/>
              <a:gd name="connsiteY5" fmla="*/ 139576 h 160356"/>
              <a:gd name="connsiteX6" fmla="*/ 30625 w 129731"/>
              <a:gd name="connsiteY6" fmla="*/ 160356 h 160356"/>
              <a:gd name="connsiteX7" fmla="*/ 34108 w 129731"/>
              <a:gd name="connsiteY7" fmla="*/ 104382 h 160356"/>
              <a:gd name="connsiteX8" fmla="*/ 0 w 129731"/>
              <a:gd name="connsiteY8" fmla="*/ 61250 h 160356"/>
              <a:gd name="connsiteX0" fmla="*/ 0 w 129731"/>
              <a:gd name="connsiteY0" fmla="*/ 61250 h 160356"/>
              <a:gd name="connsiteX1" fmla="*/ 51705 w 129731"/>
              <a:gd name="connsiteY1" fmla="*/ 47436 h 160356"/>
              <a:gd name="connsiteX2" fmla="*/ 80178 w 129731"/>
              <a:gd name="connsiteY2" fmla="*/ 0 h 160356"/>
              <a:gd name="connsiteX3" fmla="*/ 129731 w 129731"/>
              <a:gd name="connsiteY3" fmla="*/ 160356 h 160356"/>
              <a:gd name="connsiteX4" fmla="*/ 80178 w 129731"/>
              <a:gd name="connsiteY4" fmla="*/ 139576 h 160356"/>
              <a:gd name="connsiteX5" fmla="*/ 30625 w 129731"/>
              <a:gd name="connsiteY5" fmla="*/ 160356 h 160356"/>
              <a:gd name="connsiteX6" fmla="*/ 34108 w 129731"/>
              <a:gd name="connsiteY6" fmla="*/ 104382 h 160356"/>
              <a:gd name="connsiteX7" fmla="*/ 0 w 129731"/>
              <a:gd name="connsiteY7" fmla="*/ 61250 h 160356"/>
              <a:gd name="connsiteX0" fmla="*/ 0 w 80178"/>
              <a:gd name="connsiteY0" fmla="*/ 61250 h 160356"/>
              <a:gd name="connsiteX1" fmla="*/ 51705 w 80178"/>
              <a:gd name="connsiteY1" fmla="*/ 47436 h 160356"/>
              <a:gd name="connsiteX2" fmla="*/ 80178 w 80178"/>
              <a:gd name="connsiteY2" fmla="*/ 0 h 160356"/>
              <a:gd name="connsiteX3" fmla="*/ 80178 w 80178"/>
              <a:gd name="connsiteY3" fmla="*/ 139576 h 160356"/>
              <a:gd name="connsiteX4" fmla="*/ 30625 w 80178"/>
              <a:gd name="connsiteY4" fmla="*/ 160356 h 160356"/>
              <a:gd name="connsiteX5" fmla="*/ 34108 w 80178"/>
              <a:gd name="connsiteY5" fmla="*/ 104382 h 160356"/>
              <a:gd name="connsiteX6" fmla="*/ 0 w 80178"/>
              <a:gd name="connsiteY6" fmla="*/ 61250 h 160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178" h="160356">
                <a:moveTo>
                  <a:pt x="0" y="61250"/>
                </a:moveTo>
                <a:lnTo>
                  <a:pt x="51705" y="47436"/>
                </a:lnTo>
                <a:lnTo>
                  <a:pt x="80178" y="0"/>
                </a:lnTo>
                <a:lnTo>
                  <a:pt x="80178" y="139576"/>
                </a:lnTo>
                <a:lnTo>
                  <a:pt x="30625" y="160356"/>
                </a:lnTo>
                <a:lnTo>
                  <a:pt x="34108" y="104382"/>
                </a:lnTo>
                <a:lnTo>
                  <a:pt x="0" y="6125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9" name="TextBox 48">
            <a:extLst>
              <a:ext uri="{FF2B5EF4-FFF2-40B4-BE49-F238E27FC236}">
                <a16:creationId xmlns:a16="http://schemas.microsoft.com/office/drawing/2014/main" id="{DAA5BB21-718D-4513-854A-67C9AEDE7751}"/>
              </a:ext>
            </a:extLst>
          </p:cNvPr>
          <p:cNvSpPr txBox="1"/>
          <p:nvPr/>
        </p:nvSpPr>
        <p:spPr>
          <a:xfrm>
            <a:off x="8643793" y="2934481"/>
            <a:ext cx="286088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52" name="TextBox 51">
            <a:extLst>
              <a:ext uri="{FF2B5EF4-FFF2-40B4-BE49-F238E27FC236}">
                <a16:creationId xmlns:a16="http://schemas.microsoft.com/office/drawing/2014/main" id="{E1BD0E22-14B3-4966-ADAD-0D0121DE9391}"/>
              </a:ext>
            </a:extLst>
          </p:cNvPr>
          <p:cNvSpPr txBox="1"/>
          <p:nvPr/>
        </p:nvSpPr>
        <p:spPr>
          <a:xfrm>
            <a:off x="8643793" y="4430420"/>
            <a:ext cx="1576533"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Name here</a:t>
            </a:r>
          </a:p>
        </p:txBody>
      </p:sp>
      <p:sp>
        <p:nvSpPr>
          <p:cNvPr id="53" name="TextBox 52">
            <a:extLst>
              <a:ext uri="{FF2B5EF4-FFF2-40B4-BE49-F238E27FC236}">
                <a16:creationId xmlns:a16="http://schemas.microsoft.com/office/drawing/2014/main" id="{B74EE23D-3385-426A-9021-B058F24ED6A6}"/>
              </a:ext>
            </a:extLst>
          </p:cNvPr>
          <p:cNvSpPr txBox="1"/>
          <p:nvPr/>
        </p:nvSpPr>
        <p:spPr>
          <a:xfrm>
            <a:off x="8643793" y="4761608"/>
            <a:ext cx="1205059" cy="29751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grpSp>
        <p:nvGrpSpPr>
          <p:cNvPr id="56" name="Group 55">
            <a:extLst>
              <a:ext uri="{FF2B5EF4-FFF2-40B4-BE49-F238E27FC236}">
                <a16:creationId xmlns:a16="http://schemas.microsoft.com/office/drawing/2014/main" id="{BCB9FF60-4D0A-4FBB-A886-BD59E270402B}"/>
              </a:ext>
            </a:extLst>
          </p:cNvPr>
          <p:cNvGrpSpPr/>
          <p:nvPr/>
        </p:nvGrpSpPr>
        <p:grpSpPr>
          <a:xfrm>
            <a:off x="8742687" y="5851091"/>
            <a:ext cx="769614" cy="114416"/>
            <a:chOff x="8742686" y="3093379"/>
            <a:chExt cx="1078631" cy="160356"/>
          </a:xfrm>
          <a:solidFill>
            <a:schemeClr val="tx2">
              <a:lumMod val="10000"/>
              <a:lumOff val="90000"/>
            </a:schemeClr>
          </a:solidFill>
        </p:grpSpPr>
        <p:sp>
          <p:nvSpPr>
            <p:cNvPr id="61" name="Star: 5 Points 60">
              <a:extLst>
                <a:ext uri="{FF2B5EF4-FFF2-40B4-BE49-F238E27FC236}">
                  <a16:creationId xmlns:a16="http://schemas.microsoft.com/office/drawing/2014/main" id="{F5262490-CC0D-42C4-9662-647DC4A39DA6}"/>
                </a:ext>
              </a:extLst>
            </p:cNvPr>
            <p:cNvSpPr/>
            <p:nvPr/>
          </p:nvSpPr>
          <p:spPr>
            <a:xfrm>
              <a:off x="8742686"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2" name="Star: 5 Points 61">
              <a:extLst>
                <a:ext uri="{FF2B5EF4-FFF2-40B4-BE49-F238E27FC236}">
                  <a16:creationId xmlns:a16="http://schemas.microsoft.com/office/drawing/2014/main" id="{D3891B07-E864-49B3-8CDB-82AC20AEDE7B}"/>
                </a:ext>
              </a:extLst>
            </p:cNvPr>
            <p:cNvSpPr/>
            <p:nvPr/>
          </p:nvSpPr>
          <p:spPr>
            <a:xfrm>
              <a:off x="8972255"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3" name="Star: 5 Points 62">
              <a:extLst>
                <a:ext uri="{FF2B5EF4-FFF2-40B4-BE49-F238E27FC236}">
                  <a16:creationId xmlns:a16="http://schemas.microsoft.com/office/drawing/2014/main" id="{9BC91CA4-492A-45FA-8433-22E7032E09BE}"/>
                </a:ext>
              </a:extLst>
            </p:cNvPr>
            <p:cNvSpPr/>
            <p:nvPr/>
          </p:nvSpPr>
          <p:spPr>
            <a:xfrm>
              <a:off x="9201824"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4" name="Star: 5 Points 63">
              <a:extLst>
                <a:ext uri="{FF2B5EF4-FFF2-40B4-BE49-F238E27FC236}">
                  <a16:creationId xmlns:a16="http://schemas.microsoft.com/office/drawing/2014/main" id="{A1C67C6A-A8AE-415D-BA1B-93715B291DE1}"/>
                </a:ext>
              </a:extLst>
            </p:cNvPr>
            <p:cNvSpPr/>
            <p:nvPr/>
          </p:nvSpPr>
          <p:spPr>
            <a:xfrm>
              <a:off x="9431393"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5" name="Star: 5 Points 64">
              <a:extLst>
                <a:ext uri="{FF2B5EF4-FFF2-40B4-BE49-F238E27FC236}">
                  <a16:creationId xmlns:a16="http://schemas.microsoft.com/office/drawing/2014/main" id="{BAC76416-7762-4392-B99F-E6B0A41BC3F8}"/>
                </a:ext>
              </a:extLst>
            </p:cNvPr>
            <p:cNvSpPr/>
            <p:nvPr/>
          </p:nvSpPr>
          <p:spPr>
            <a:xfrm>
              <a:off x="9660961"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57" name="Star: 5 Points 56">
            <a:extLst>
              <a:ext uri="{FF2B5EF4-FFF2-40B4-BE49-F238E27FC236}">
                <a16:creationId xmlns:a16="http://schemas.microsoft.com/office/drawing/2014/main" id="{E0F3C8B8-3082-4803-B7B8-60D58FBFA850}"/>
              </a:ext>
            </a:extLst>
          </p:cNvPr>
          <p:cNvSpPr/>
          <p:nvPr/>
        </p:nvSpPr>
        <p:spPr>
          <a:xfrm>
            <a:off x="8742687"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8" name="Star: 5 Points 57">
            <a:extLst>
              <a:ext uri="{FF2B5EF4-FFF2-40B4-BE49-F238E27FC236}">
                <a16:creationId xmlns:a16="http://schemas.microsoft.com/office/drawing/2014/main" id="{9A7F69D7-34F3-47BD-BC1D-254BB77B6E5C}"/>
              </a:ext>
            </a:extLst>
          </p:cNvPr>
          <p:cNvSpPr/>
          <p:nvPr/>
        </p:nvSpPr>
        <p:spPr>
          <a:xfrm>
            <a:off x="8906487"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9" name="Star: 5 Points 58">
            <a:extLst>
              <a:ext uri="{FF2B5EF4-FFF2-40B4-BE49-F238E27FC236}">
                <a16:creationId xmlns:a16="http://schemas.microsoft.com/office/drawing/2014/main" id="{8DF89F09-1163-481B-84B7-108B60D34C79}"/>
              </a:ext>
            </a:extLst>
          </p:cNvPr>
          <p:cNvSpPr/>
          <p:nvPr/>
        </p:nvSpPr>
        <p:spPr>
          <a:xfrm>
            <a:off x="9070287"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5" name="TextBox 54">
            <a:extLst>
              <a:ext uri="{FF2B5EF4-FFF2-40B4-BE49-F238E27FC236}">
                <a16:creationId xmlns:a16="http://schemas.microsoft.com/office/drawing/2014/main" id="{6CA1D2D8-2D49-4C1E-A7AD-186826204E2A}"/>
              </a:ext>
            </a:extLst>
          </p:cNvPr>
          <p:cNvSpPr txBox="1"/>
          <p:nvPr/>
        </p:nvSpPr>
        <p:spPr>
          <a:xfrm>
            <a:off x="8643793" y="5168708"/>
            <a:ext cx="286088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67" name="TextBox 66">
            <a:extLst>
              <a:ext uri="{FF2B5EF4-FFF2-40B4-BE49-F238E27FC236}">
                <a16:creationId xmlns:a16="http://schemas.microsoft.com/office/drawing/2014/main" id="{80DC8659-5869-4725-9B09-99E09F5CC5F2}"/>
              </a:ext>
            </a:extLst>
          </p:cNvPr>
          <p:cNvSpPr txBox="1"/>
          <p:nvPr/>
        </p:nvSpPr>
        <p:spPr>
          <a:xfrm flipH="1">
            <a:off x="1984752" y="2196193"/>
            <a:ext cx="157653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here</a:t>
            </a:r>
          </a:p>
        </p:txBody>
      </p:sp>
      <p:sp>
        <p:nvSpPr>
          <p:cNvPr id="68" name="TextBox 67">
            <a:extLst>
              <a:ext uri="{FF2B5EF4-FFF2-40B4-BE49-F238E27FC236}">
                <a16:creationId xmlns:a16="http://schemas.microsoft.com/office/drawing/2014/main" id="{766EBBC1-4108-4ED7-9D8A-618B152CF89E}"/>
              </a:ext>
            </a:extLst>
          </p:cNvPr>
          <p:cNvSpPr txBox="1"/>
          <p:nvPr/>
        </p:nvSpPr>
        <p:spPr>
          <a:xfrm flipH="1">
            <a:off x="2356226" y="2527381"/>
            <a:ext cx="1205059" cy="297517"/>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grpSp>
        <p:nvGrpSpPr>
          <p:cNvPr id="71" name="Group 70">
            <a:extLst>
              <a:ext uri="{FF2B5EF4-FFF2-40B4-BE49-F238E27FC236}">
                <a16:creationId xmlns:a16="http://schemas.microsoft.com/office/drawing/2014/main" id="{DBD9A1EE-E274-4D65-9029-2BE68B3C0380}"/>
              </a:ext>
            </a:extLst>
          </p:cNvPr>
          <p:cNvGrpSpPr/>
          <p:nvPr/>
        </p:nvGrpSpPr>
        <p:grpSpPr>
          <a:xfrm>
            <a:off x="2692777" y="3616864"/>
            <a:ext cx="769614" cy="114416"/>
            <a:chOff x="8742686" y="3093379"/>
            <a:chExt cx="1078631" cy="160356"/>
          </a:xfrm>
          <a:solidFill>
            <a:schemeClr val="tx2">
              <a:lumMod val="10000"/>
              <a:lumOff val="90000"/>
            </a:schemeClr>
          </a:solidFill>
        </p:grpSpPr>
        <p:sp>
          <p:nvSpPr>
            <p:cNvPr id="76" name="Star: 5 Points 75">
              <a:extLst>
                <a:ext uri="{FF2B5EF4-FFF2-40B4-BE49-F238E27FC236}">
                  <a16:creationId xmlns:a16="http://schemas.microsoft.com/office/drawing/2014/main" id="{5E5ED379-9828-4177-BE10-6E4DE11A14FB}"/>
                </a:ext>
              </a:extLst>
            </p:cNvPr>
            <p:cNvSpPr/>
            <p:nvPr/>
          </p:nvSpPr>
          <p:spPr>
            <a:xfrm>
              <a:off x="8742686"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Star: 5 Points 76">
              <a:extLst>
                <a:ext uri="{FF2B5EF4-FFF2-40B4-BE49-F238E27FC236}">
                  <a16:creationId xmlns:a16="http://schemas.microsoft.com/office/drawing/2014/main" id="{2E23F29F-8C99-41BC-8DFA-52A8A9E88E73}"/>
                </a:ext>
              </a:extLst>
            </p:cNvPr>
            <p:cNvSpPr/>
            <p:nvPr/>
          </p:nvSpPr>
          <p:spPr>
            <a:xfrm>
              <a:off x="8972255"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8" name="Star: 5 Points 77">
              <a:extLst>
                <a:ext uri="{FF2B5EF4-FFF2-40B4-BE49-F238E27FC236}">
                  <a16:creationId xmlns:a16="http://schemas.microsoft.com/office/drawing/2014/main" id="{6A54AC15-8D92-4627-8039-E36880AA86CA}"/>
                </a:ext>
              </a:extLst>
            </p:cNvPr>
            <p:cNvSpPr/>
            <p:nvPr/>
          </p:nvSpPr>
          <p:spPr>
            <a:xfrm>
              <a:off x="9201824"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Star: 5 Points 78">
              <a:extLst>
                <a:ext uri="{FF2B5EF4-FFF2-40B4-BE49-F238E27FC236}">
                  <a16:creationId xmlns:a16="http://schemas.microsoft.com/office/drawing/2014/main" id="{21C604F2-6DAE-45C3-8C75-DB4172A3FE3B}"/>
                </a:ext>
              </a:extLst>
            </p:cNvPr>
            <p:cNvSpPr/>
            <p:nvPr/>
          </p:nvSpPr>
          <p:spPr>
            <a:xfrm>
              <a:off x="9431393"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0" name="Star: 5 Points 79">
              <a:extLst>
                <a:ext uri="{FF2B5EF4-FFF2-40B4-BE49-F238E27FC236}">
                  <a16:creationId xmlns:a16="http://schemas.microsoft.com/office/drawing/2014/main" id="{58F31051-EEC9-4D82-BC54-891E8B5471D6}"/>
                </a:ext>
              </a:extLst>
            </p:cNvPr>
            <p:cNvSpPr/>
            <p:nvPr/>
          </p:nvSpPr>
          <p:spPr>
            <a:xfrm>
              <a:off x="9660961"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sp>
        <p:nvSpPr>
          <p:cNvPr id="72" name="Star: 5 Points 71">
            <a:extLst>
              <a:ext uri="{FF2B5EF4-FFF2-40B4-BE49-F238E27FC236}">
                <a16:creationId xmlns:a16="http://schemas.microsoft.com/office/drawing/2014/main" id="{99B8FDDC-23F5-4718-8F7E-649000FD03EB}"/>
              </a:ext>
            </a:extLst>
          </p:cNvPr>
          <p:cNvSpPr/>
          <p:nvPr/>
        </p:nvSpPr>
        <p:spPr>
          <a:xfrm>
            <a:off x="2692777" y="3616864"/>
            <a:ext cx="114416" cy="114416"/>
          </a:xfrm>
          <a:prstGeom prst="star5">
            <a:avLst>
              <a:gd name="adj" fmla="val 28730"/>
              <a:gd name="hf" fmla="val 105146"/>
              <a:gd name="vf" fmla="val 1105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3" name="Star: 5 Points 72">
            <a:extLst>
              <a:ext uri="{FF2B5EF4-FFF2-40B4-BE49-F238E27FC236}">
                <a16:creationId xmlns:a16="http://schemas.microsoft.com/office/drawing/2014/main" id="{9EB6960E-9979-404B-B3C1-6177570EB77F}"/>
              </a:ext>
            </a:extLst>
          </p:cNvPr>
          <p:cNvSpPr/>
          <p:nvPr/>
        </p:nvSpPr>
        <p:spPr>
          <a:xfrm>
            <a:off x="2856577" y="3616864"/>
            <a:ext cx="114416" cy="114416"/>
          </a:xfrm>
          <a:prstGeom prst="star5">
            <a:avLst>
              <a:gd name="adj" fmla="val 28730"/>
              <a:gd name="hf" fmla="val 105146"/>
              <a:gd name="vf" fmla="val 1105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4" name="Star: 5 Points 73">
            <a:extLst>
              <a:ext uri="{FF2B5EF4-FFF2-40B4-BE49-F238E27FC236}">
                <a16:creationId xmlns:a16="http://schemas.microsoft.com/office/drawing/2014/main" id="{C39C7630-1565-4610-93E2-D8B5C15E6AB4}"/>
              </a:ext>
            </a:extLst>
          </p:cNvPr>
          <p:cNvSpPr/>
          <p:nvPr/>
        </p:nvSpPr>
        <p:spPr>
          <a:xfrm>
            <a:off x="3020377" y="3616864"/>
            <a:ext cx="114416" cy="114416"/>
          </a:xfrm>
          <a:prstGeom prst="star5">
            <a:avLst>
              <a:gd name="adj" fmla="val 28730"/>
              <a:gd name="hf" fmla="val 105146"/>
              <a:gd name="vf" fmla="val 1105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0" name="TextBox 69">
            <a:extLst>
              <a:ext uri="{FF2B5EF4-FFF2-40B4-BE49-F238E27FC236}">
                <a16:creationId xmlns:a16="http://schemas.microsoft.com/office/drawing/2014/main" id="{12F802E0-C623-4822-A128-223C26DF4A4F}"/>
              </a:ext>
            </a:extLst>
          </p:cNvPr>
          <p:cNvSpPr txBox="1"/>
          <p:nvPr/>
        </p:nvSpPr>
        <p:spPr>
          <a:xfrm flipH="1">
            <a:off x="700401" y="2934481"/>
            <a:ext cx="286088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82" name="TextBox 81">
            <a:extLst>
              <a:ext uri="{FF2B5EF4-FFF2-40B4-BE49-F238E27FC236}">
                <a16:creationId xmlns:a16="http://schemas.microsoft.com/office/drawing/2014/main" id="{FA0B4526-DC5A-447D-8A9C-A72F0B8A95CB}"/>
              </a:ext>
            </a:extLst>
          </p:cNvPr>
          <p:cNvSpPr txBox="1"/>
          <p:nvPr/>
        </p:nvSpPr>
        <p:spPr>
          <a:xfrm flipH="1">
            <a:off x="1984752" y="4430420"/>
            <a:ext cx="1576533"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Name here</a:t>
            </a:r>
          </a:p>
        </p:txBody>
      </p:sp>
      <p:sp>
        <p:nvSpPr>
          <p:cNvPr id="83" name="TextBox 82">
            <a:extLst>
              <a:ext uri="{FF2B5EF4-FFF2-40B4-BE49-F238E27FC236}">
                <a16:creationId xmlns:a16="http://schemas.microsoft.com/office/drawing/2014/main" id="{B613C3E9-298F-4779-B3A4-9CF9610A732B}"/>
              </a:ext>
            </a:extLst>
          </p:cNvPr>
          <p:cNvSpPr txBox="1"/>
          <p:nvPr/>
        </p:nvSpPr>
        <p:spPr>
          <a:xfrm flipH="1">
            <a:off x="2356226" y="4761608"/>
            <a:ext cx="1205059" cy="297517"/>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Position text here</a:t>
            </a:r>
          </a:p>
        </p:txBody>
      </p:sp>
      <p:grpSp>
        <p:nvGrpSpPr>
          <p:cNvPr id="86" name="Group 85">
            <a:extLst>
              <a:ext uri="{FF2B5EF4-FFF2-40B4-BE49-F238E27FC236}">
                <a16:creationId xmlns:a16="http://schemas.microsoft.com/office/drawing/2014/main" id="{F89C02E1-1C65-4235-9834-D241264368B9}"/>
              </a:ext>
            </a:extLst>
          </p:cNvPr>
          <p:cNvGrpSpPr/>
          <p:nvPr/>
        </p:nvGrpSpPr>
        <p:grpSpPr>
          <a:xfrm>
            <a:off x="2692777" y="5851091"/>
            <a:ext cx="769614" cy="114416"/>
            <a:chOff x="8742686" y="3093379"/>
            <a:chExt cx="1078631" cy="160356"/>
          </a:xfrm>
          <a:solidFill>
            <a:schemeClr val="tx2">
              <a:lumMod val="10000"/>
              <a:lumOff val="90000"/>
            </a:schemeClr>
          </a:solidFill>
        </p:grpSpPr>
        <p:sp>
          <p:nvSpPr>
            <p:cNvPr id="91" name="Star: 5 Points 90">
              <a:extLst>
                <a:ext uri="{FF2B5EF4-FFF2-40B4-BE49-F238E27FC236}">
                  <a16:creationId xmlns:a16="http://schemas.microsoft.com/office/drawing/2014/main" id="{B6AE0B82-2E28-4582-B443-95AECF4ADEAB}"/>
                </a:ext>
              </a:extLst>
            </p:cNvPr>
            <p:cNvSpPr/>
            <p:nvPr/>
          </p:nvSpPr>
          <p:spPr>
            <a:xfrm>
              <a:off x="8742686"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2" name="Star: 5 Points 91">
              <a:extLst>
                <a:ext uri="{FF2B5EF4-FFF2-40B4-BE49-F238E27FC236}">
                  <a16:creationId xmlns:a16="http://schemas.microsoft.com/office/drawing/2014/main" id="{3739C2E6-2AC4-4AEA-8704-98542D0C54DA}"/>
                </a:ext>
              </a:extLst>
            </p:cNvPr>
            <p:cNvSpPr/>
            <p:nvPr/>
          </p:nvSpPr>
          <p:spPr>
            <a:xfrm>
              <a:off x="8972255"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3" name="Star: 5 Points 92">
              <a:extLst>
                <a:ext uri="{FF2B5EF4-FFF2-40B4-BE49-F238E27FC236}">
                  <a16:creationId xmlns:a16="http://schemas.microsoft.com/office/drawing/2014/main" id="{01B6BDC5-74AF-4F26-AB74-DB974B64EAA4}"/>
                </a:ext>
              </a:extLst>
            </p:cNvPr>
            <p:cNvSpPr/>
            <p:nvPr/>
          </p:nvSpPr>
          <p:spPr>
            <a:xfrm>
              <a:off x="9201824"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4" name="Star: 5 Points 93">
              <a:extLst>
                <a:ext uri="{FF2B5EF4-FFF2-40B4-BE49-F238E27FC236}">
                  <a16:creationId xmlns:a16="http://schemas.microsoft.com/office/drawing/2014/main" id="{13068AD0-7088-4922-8B76-41559C2FBF0F}"/>
                </a:ext>
              </a:extLst>
            </p:cNvPr>
            <p:cNvSpPr/>
            <p:nvPr/>
          </p:nvSpPr>
          <p:spPr>
            <a:xfrm>
              <a:off x="9431393"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5" name="Star: 5 Points 94">
              <a:extLst>
                <a:ext uri="{FF2B5EF4-FFF2-40B4-BE49-F238E27FC236}">
                  <a16:creationId xmlns:a16="http://schemas.microsoft.com/office/drawing/2014/main" id="{026F724A-2CC3-4359-8796-F3FA0FDB6FB2}"/>
                </a:ext>
              </a:extLst>
            </p:cNvPr>
            <p:cNvSpPr/>
            <p:nvPr/>
          </p:nvSpPr>
          <p:spPr>
            <a:xfrm>
              <a:off x="9660961" y="3093379"/>
              <a:ext cx="160356" cy="160356"/>
            </a:xfrm>
            <a:prstGeom prst="star5">
              <a:avLst>
                <a:gd name="adj" fmla="val 28730"/>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grpSp>
      <p:sp>
        <p:nvSpPr>
          <p:cNvPr id="87" name="Star: 5 Points 86">
            <a:extLst>
              <a:ext uri="{FF2B5EF4-FFF2-40B4-BE49-F238E27FC236}">
                <a16:creationId xmlns:a16="http://schemas.microsoft.com/office/drawing/2014/main" id="{E4386DED-0806-4BE2-AC60-69D85A39F2D7}"/>
              </a:ext>
            </a:extLst>
          </p:cNvPr>
          <p:cNvSpPr/>
          <p:nvPr/>
        </p:nvSpPr>
        <p:spPr>
          <a:xfrm>
            <a:off x="2692777" y="5851091"/>
            <a:ext cx="114416" cy="114416"/>
          </a:xfrm>
          <a:prstGeom prst="star5">
            <a:avLst>
              <a:gd name="adj" fmla="val 28730"/>
              <a:gd name="hf" fmla="val 105146"/>
              <a:gd name="vf" fmla="val 1105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88" name="Star: 5 Points 87">
            <a:extLst>
              <a:ext uri="{FF2B5EF4-FFF2-40B4-BE49-F238E27FC236}">
                <a16:creationId xmlns:a16="http://schemas.microsoft.com/office/drawing/2014/main" id="{B17DA82F-A29B-4A1A-BC5B-51F9ACDFBA6E}"/>
              </a:ext>
            </a:extLst>
          </p:cNvPr>
          <p:cNvSpPr/>
          <p:nvPr/>
        </p:nvSpPr>
        <p:spPr>
          <a:xfrm>
            <a:off x="2856577" y="5851091"/>
            <a:ext cx="114416" cy="114416"/>
          </a:xfrm>
          <a:prstGeom prst="star5">
            <a:avLst>
              <a:gd name="adj" fmla="val 28730"/>
              <a:gd name="hf" fmla="val 105146"/>
              <a:gd name="vf" fmla="val 1105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89" name="Star: 5 Points 88">
            <a:extLst>
              <a:ext uri="{FF2B5EF4-FFF2-40B4-BE49-F238E27FC236}">
                <a16:creationId xmlns:a16="http://schemas.microsoft.com/office/drawing/2014/main" id="{8CFC34CA-585D-4AE0-8F5D-7164482FB90F}"/>
              </a:ext>
            </a:extLst>
          </p:cNvPr>
          <p:cNvSpPr/>
          <p:nvPr/>
        </p:nvSpPr>
        <p:spPr>
          <a:xfrm>
            <a:off x="3020377" y="5851091"/>
            <a:ext cx="114416" cy="114416"/>
          </a:xfrm>
          <a:prstGeom prst="star5">
            <a:avLst>
              <a:gd name="adj" fmla="val 28730"/>
              <a:gd name="hf" fmla="val 105146"/>
              <a:gd name="vf" fmla="val 1105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85" name="TextBox 84">
            <a:extLst>
              <a:ext uri="{FF2B5EF4-FFF2-40B4-BE49-F238E27FC236}">
                <a16:creationId xmlns:a16="http://schemas.microsoft.com/office/drawing/2014/main" id="{E9134AAD-42C1-4F94-A5E0-3EDFD7B6E909}"/>
              </a:ext>
            </a:extLst>
          </p:cNvPr>
          <p:cNvSpPr txBox="1"/>
          <p:nvPr/>
        </p:nvSpPr>
        <p:spPr>
          <a:xfrm flipH="1">
            <a:off x="700401" y="5168708"/>
            <a:ext cx="286088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 terminated.</a:t>
            </a:r>
          </a:p>
        </p:txBody>
      </p:sp>
      <p:sp>
        <p:nvSpPr>
          <p:cNvPr id="96" name="Star: 5 Points 95">
            <a:extLst>
              <a:ext uri="{FF2B5EF4-FFF2-40B4-BE49-F238E27FC236}">
                <a16:creationId xmlns:a16="http://schemas.microsoft.com/office/drawing/2014/main" id="{29773E62-EE6C-4E52-966D-0DF4A28B6933}"/>
              </a:ext>
            </a:extLst>
          </p:cNvPr>
          <p:cNvSpPr/>
          <p:nvPr/>
        </p:nvSpPr>
        <p:spPr>
          <a:xfrm>
            <a:off x="3184176" y="3616864"/>
            <a:ext cx="114416" cy="114416"/>
          </a:xfrm>
          <a:prstGeom prst="star5">
            <a:avLst>
              <a:gd name="adj" fmla="val 28730"/>
              <a:gd name="hf" fmla="val 105146"/>
              <a:gd name="vf" fmla="val 1105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7" name="Star: 5 Points 96">
            <a:extLst>
              <a:ext uri="{FF2B5EF4-FFF2-40B4-BE49-F238E27FC236}">
                <a16:creationId xmlns:a16="http://schemas.microsoft.com/office/drawing/2014/main" id="{33F4E4AA-B4A0-4423-9501-C64AFCA567BC}"/>
              </a:ext>
            </a:extLst>
          </p:cNvPr>
          <p:cNvSpPr/>
          <p:nvPr/>
        </p:nvSpPr>
        <p:spPr>
          <a:xfrm>
            <a:off x="3347975" y="3616864"/>
            <a:ext cx="57208" cy="114416"/>
          </a:xfrm>
          <a:custGeom>
            <a:avLst/>
            <a:gdLst>
              <a:gd name="connsiteX0" fmla="*/ 0 w 114416"/>
              <a:gd name="connsiteY0" fmla="*/ 43703 h 114416"/>
              <a:gd name="connsiteX1" fmla="*/ 36892 w 114416"/>
              <a:gd name="connsiteY1" fmla="*/ 33846 h 114416"/>
              <a:gd name="connsiteX2" fmla="*/ 57208 w 114416"/>
              <a:gd name="connsiteY2" fmla="*/ 0 h 114416"/>
              <a:gd name="connsiteX3" fmla="*/ 77524 w 114416"/>
              <a:gd name="connsiteY3" fmla="*/ 33846 h 114416"/>
              <a:gd name="connsiteX4" fmla="*/ 114416 w 114416"/>
              <a:gd name="connsiteY4" fmla="*/ 43703 h 114416"/>
              <a:gd name="connsiteX5" fmla="*/ 90080 w 114416"/>
              <a:gd name="connsiteY5" fmla="*/ 74478 h 114416"/>
              <a:gd name="connsiteX6" fmla="*/ 92564 w 114416"/>
              <a:gd name="connsiteY6" fmla="*/ 114416 h 114416"/>
              <a:gd name="connsiteX7" fmla="*/ 57208 w 114416"/>
              <a:gd name="connsiteY7" fmla="*/ 99589 h 114416"/>
              <a:gd name="connsiteX8" fmla="*/ 21852 w 114416"/>
              <a:gd name="connsiteY8" fmla="*/ 114416 h 114416"/>
              <a:gd name="connsiteX9" fmla="*/ 24336 w 114416"/>
              <a:gd name="connsiteY9" fmla="*/ 74478 h 114416"/>
              <a:gd name="connsiteX10" fmla="*/ 0 w 114416"/>
              <a:gd name="connsiteY10" fmla="*/ 43703 h 114416"/>
              <a:gd name="connsiteX0" fmla="*/ 0 w 92564"/>
              <a:gd name="connsiteY0" fmla="*/ 43703 h 114416"/>
              <a:gd name="connsiteX1" fmla="*/ 36892 w 92564"/>
              <a:gd name="connsiteY1" fmla="*/ 33846 h 114416"/>
              <a:gd name="connsiteX2" fmla="*/ 57208 w 92564"/>
              <a:gd name="connsiteY2" fmla="*/ 0 h 114416"/>
              <a:gd name="connsiteX3" fmla="*/ 77524 w 92564"/>
              <a:gd name="connsiteY3" fmla="*/ 33846 h 114416"/>
              <a:gd name="connsiteX4" fmla="*/ 90080 w 92564"/>
              <a:gd name="connsiteY4" fmla="*/ 74478 h 114416"/>
              <a:gd name="connsiteX5" fmla="*/ 92564 w 92564"/>
              <a:gd name="connsiteY5" fmla="*/ 114416 h 114416"/>
              <a:gd name="connsiteX6" fmla="*/ 57208 w 92564"/>
              <a:gd name="connsiteY6" fmla="*/ 99589 h 114416"/>
              <a:gd name="connsiteX7" fmla="*/ 21852 w 92564"/>
              <a:gd name="connsiteY7" fmla="*/ 114416 h 114416"/>
              <a:gd name="connsiteX8" fmla="*/ 24336 w 92564"/>
              <a:gd name="connsiteY8" fmla="*/ 74478 h 114416"/>
              <a:gd name="connsiteX9" fmla="*/ 0 w 92564"/>
              <a:gd name="connsiteY9" fmla="*/ 43703 h 114416"/>
              <a:gd name="connsiteX0" fmla="*/ 0 w 92564"/>
              <a:gd name="connsiteY0" fmla="*/ 43703 h 114416"/>
              <a:gd name="connsiteX1" fmla="*/ 36892 w 92564"/>
              <a:gd name="connsiteY1" fmla="*/ 33846 h 114416"/>
              <a:gd name="connsiteX2" fmla="*/ 57208 w 92564"/>
              <a:gd name="connsiteY2" fmla="*/ 0 h 114416"/>
              <a:gd name="connsiteX3" fmla="*/ 90080 w 92564"/>
              <a:gd name="connsiteY3" fmla="*/ 74478 h 114416"/>
              <a:gd name="connsiteX4" fmla="*/ 92564 w 92564"/>
              <a:gd name="connsiteY4" fmla="*/ 114416 h 114416"/>
              <a:gd name="connsiteX5" fmla="*/ 57208 w 92564"/>
              <a:gd name="connsiteY5" fmla="*/ 99589 h 114416"/>
              <a:gd name="connsiteX6" fmla="*/ 21852 w 92564"/>
              <a:gd name="connsiteY6" fmla="*/ 114416 h 114416"/>
              <a:gd name="connsiteX7" fmla="*/ 24336 w 92564"/>
              <a:gd name="connsiteY7" fmla="*/ 74478 h 114416"/>
              <a:gd name="connsiteX8" fmla="*/ 0 w 92564"/>
              <a:gd name="connsiteY8" fmla="*/ 43703 h 114416"/>
              <a:gd name="connsiteX0" fmla="*/ 0 w 92564"/>
              <a:gd name="connsiteY0" fmla="*/ 43703 h 114416"/>
              <a:gd name="connsiteX1" fmla="*/ 36892 w 92564"/>
              <a:gd name="connsiteY1" fmla="*/ 33846 h 114416"/>
              <a:gd name="connsiteX2" fmla="*/ 57208 w 92564"/>
              <a:gd name="connsiteY2" fmla="*/ 0 h 114416"/>
              <a:gd name="connsiteX3" fmla="*/ 92564 w 92564"/>
              <a:gd name="connsiteY3" fmla="*/ 114416 h 114416"/>
              <a:gd name="connsiteX4" fmla="*/ 57208 w 92564"/>
              <a:gd name="connsiteY4" fmla="*/ 99589 h 114416"/>
              <a:gd name="connsiteX5" fmla="*/ 21852 w 92564"/>
              <a:gd name="connsiteY5" fmla="*/ 114416 h 114416"/>
              <a:gd name="connsiteX6" fmla="*/ 24336 w 92564"/>
              <a:gd name="connsiteY6" fmla="*/ 74478 h 114416"/>
              <a:gd name="connsiteX7" fmla="*/ 0 w 92564"/>
              <a:gd name="connsiteY7" fmla="*/ 43703 h 114416"/>
              <a:gd name="connsiteX0" fmla="*/ 0 w 57208"/>
              <a:gd name="connsiteY0" fmla="*/ 43703 h 114416"/>
              <a:gd name="connsiteX1" fmla="*/ 36892 w 57208"/>
              <a:gd name="connsiteY1" fmla="*/ 33846 h 114416"/>
              <a:gd name="connsiteX2" fmla="*/ 57208 w 57208"/>
              <a:gd name="connsiteY2" fmla="*/ 0 h 114416"/>
              <a:gd name="connsiteX3" fmla="*/ 57208 w 57208"/>
              <a:gd name="connsiteY3" fmla="*/ 99589 h 114416"/>
              <a:gd name="connsiteX4" fmla="*/ 21852 w 57208"/>
              <a:gd name="connsiteY4" fmla="*/ 114416 h 114416"/>
              <a:gd name="connsiteX5" fmla="*/ 24336 w 57208"/>
              <a:gd name="connsiteY5" fmla="*/ 74478 h 114416"/>
              <a:gd name="connsiteX6" fmla="*/ 0 w 57208"/>
              <a:gd name="connsiteY6" fmla="*/ 43703 h 11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208" h="114416">
                <a:moveTo>
                  <a:pt x="0" y="43703"/>
                </a:moveTo>
                <a:lnTo>
                  <a:pt x="36892" y="33846"/>
                </a:lnTo>
                <a:lnTo>
                  <a:pt x="57208" y="0"/>
                </a:lnTo>
                <a:lnTo>
                  <a:pt x="57208" y="99589"/>
                </a:lnTo>
                <a:lnTo>
                  <a:pt x="21852" y="114416"/>
                </a:lnTo>
                <a:lnTo>
                  <a:pt x="24336" y="74478"/>
                </a:lnTo>
                <a:lnTo>
                  <a:pt x="0" y="4370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8" name="Star: 5 Points 97">
            <a:extLst>
              <a:ext uri="{FF2B5EF4-FFF2-40B4-BE49-F238E27FC236}">
                <a16:creationId xmlns:a16="http://schemas.microsoft.com/office/drawing/2014/main" id="{ECFB46C6-995E-4148-8E9F-50A16B358B66}"/>
              </a:ext>
            </a:extLst>
          </p:cNvPr>
          <p:cNvSpPr/>
          <p:nvPr/>
        </p:nvSpPr>
        <p:spPr>
          <a:xfrm>
            <a:off x="3182776" y="5851091"/>
            <a:ext cx="114416" cy="114416"/>
          </a:xfrm>
          <a:prstGeom prst="star5">
            <a:avLst>
              <a:gd name="adj" fmla="val 28730"/>
              <a:gd name="hf" fmla="val 105146"/>
              <a:gd name="vf" fmla="val 1105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Roboto" panose="02000000000000000000" pitchFamily="2" charset="0"/>
            </a:endParaRPr>
          </a:p>
        </p:txBody>
      </p:sp>
      <p:sp>
        <p:nvSpPr>
          <p:cNvPr id="99" name="Star: 5 Points 98">
            <a:extLst>
              <a:ext uri="{FF2B5EF4-FFF2-40B4-BE49-F238E27FC236}">
                <a16:creationId xmlns:a16="http://schemas.microsoft.com/office/drawing/2014/main" id="{D5DE4708-FC1A-4943-87E1-531F4CBCC787}"/>
              </a:ext>
            </a:extLst>
          </p:cNvPr>
          <p:cNvSpPr/>
          <p:nvPr/>
        </p:nvSpPr>
        <p:spPr>
          <a:xfrm>
            <a:off x="9234086"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0" name="Star: 5 Points 99">
            <a:extLst>
              <a:ext uri="{FF2B5EF4-FFF2-40B4-BE49-F238E27FC236}">
                <a16:creationId xmlns:a16="http://schemas.microsoft.com/office/drawing/2014/main" id="{9B1A7E18-5D0E-46E5-ADF4-457328388BBD}"/>
              </a:ext>
            </a:extLst>
          </p:cNvPr>
          <p:cNvSpPr/>
          <p:nvPr/>
        </p:nvSpPr>
        <p:spPr>
          <a:xfrm>
            <a:off x="9397885" y="5851091"/>
            <a:ext cx="114416" cy="114416"/>
          </a:xfrm>
          <a:prstGeom prst="star5">
            <a:avLst>
              <a:gd name="adj" fmla="val 28730"/>
              <a:gd name="hf" fmla="val 105146"/>
              <a:gd name="vf" fmla="val 1105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1" name="Oval 100">
            <a:extLst>
              <a:ext uri="{FF2B5EF4-FFF2-40B4-BE49-F238E27FC236}">
                <a16:creationId xmlns:a16="http://schemas.microsoft.com/office/drawing/2014/main" id="{9AE395D1-56CE-408A-B58F-8D0C5199EF1A}"/>
              </a:ext>
            </a:extLst>
          </p:cNvPr>
          <p:cNvSpPr/>
          <p:nvPr/>
        </p:nvSpPr>
        <p:spPr>
          <a:xfrm flipH="1">
            <a:off x="3999099" y="5493350"/>
            <a:ext cx="695324" cy="69532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8" name="Oval 117">
            <a:extLst>
              <a:ext uri="{FF2B5EF4-FFF2-40B4-BE49-F238E27FC236}">
                <a16:creationId xmlns:a16="http://schemas.microsoft.com/office/drawing/2014/main" id="{27349521-E115-4B5F-BDFB-A45042283E6A}"/>
              </a:ext>
            </a:extLst>
          </p:cNvPr>
          <p:cNvSpPr/>
          <p:nvPr/>
        </p:nvSpPr>
        <p:spPr>
          <a:xfrm flipH="1">
            <a:off x="6248399" y="5493350"/>
            <a:ext cx="695324" cy="69532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9" name="Oval 118">
            <a:extLst>
              <a:ext uri="{FF2B5EF4-FFF2-40B4-BE49-F238E27FC236}">
                <a16:creationId xmlns:a16="http://schemas.microsoft.com/office/drawing/2014/main" id="{FA1C22C4-05F3-4BA2-BEE9-9D961338CDD2}"/>
              </a:ext>
            </a:extLst>
          </p:cNvPr>
          <p:cNvSpPr/>
          <p:nvPr/>
        </p:nvSpPr>
        <p:spPr>
          <a:xfrm flipH="1">
            <a:off x="7509254" y="3237274"/>
            <a:ext cx="695324" cy="6953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0" name="Oval 119">
            <a:extLst>
              <a:ext uri="{FF2B5EF4-FFF2-40B4-BE49-F238E27FC236}">
                <a16:creationId xmlns:a16="http://schemas.microsoft.com/office/drawing/2014/main" id="{133B760D-B6E1-4AAB-95A4-DE556390129E}"/>
              </a:ext>
            </a:extLst>
          </p:cNvPr>
          <p:cNvSpPr/>
          <p:nvPr/>
        </p:nvSpPr>
        <p:spPr>
          <a:xfrm flipH="1">
            <a:off x="5261354" y="3237274"/>
            <a:ext cx="695324" cy="6953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1" name="Freeform 11">
            <a:extLst>
              <a:ext uri="{FF2B5EF4-FFF2-40B4-BE49-F238E27FC236}">
                <a16:creationId xmlns:a16="http://schemas.microsoft.com/office/drawing/2014/main" id="{753295F1-4823-4A82-B71C-920F7ED5CECA}"/>
              </a:ext>
            </a:extLst>
          </p:cNvPr>
          <p:cNvSpPr>
            <a:spLocks noEditPoints="1"/>
          </p:cNvSpPr>
          <p:nvPr/>
        </p:nvSpPr>
        <p:spPr bwMode="auto">
          <a:xfrm>
            <a:off x="4173863" y="5667402"/>
            <a:ext cx="345798" cy="347220"/>
          </a:xfrm>
          <a:custGeom>
            <a:avLst/>
            <a:gdLst>
              <a:gd name="T0" fmla="*/ 48626 w 238"/>
              <a:gd name="T1" fmla="*/ 343407 h 238"/>
              <a:gd name="T2" fmla="*/ 43763 w 238"/>
              <a:gd name="T3" fmla="*/ 338524 h 238"/>
              <a:gd name="T4" fmla="*/ 43763 w 238"/>
              <a:gd name="T5" fmla="*/ 177400 h 238"/>
              <a:gd name="T6" fmla="*/ 176673 w 238"/>
              <a:gd name="T7" fmla="*/ 43943 h 238"/>
              <a:gd name="T8" fmla="*/ 337137 w 238"/>
              <a:gd name="T9" fmla="*/ 43943 h 238"/>
              <a:gd name="T10" fmla="*/ 342000 w 238"/>
              <a:gd name="T11" fmla="*/ 48826 h 238"/>
              <a:gd name="T12" fmla="*/ 342000 w 238"/>
              <a:gd name="T13" fmla="*/ 209950 h 238"/>
              <a:gd name="T14" fmla="*/ 209090 w 238"/>
              <a:gd name="T15" fmla="*/ 343407 h 238"/>
              <a:gd name="T16" fmla="*/ 48626 w 238"/>
              <a:gd name="T17" fmla="*/ 343407 h 238"/>
              <a:gd name="T18" fmla="*/ 247991 w 238"/>
              <a:gd name="T19" fmla="*/ 249011 h 238"/>
              <a:gd name="T20" fmla="*/ 137773 w 238"/>
              <a:gd name="T21" fmla="*/ 138339 h 238"/>
              <a:gd name="T22" fmla="*/ 71318 w 238"/>
              <a:gd name="T23" fmla="*/ 205068 h 238"/>
              <a:gd name="T24" fmla="*/ 71318 w 238"/>
              <a:gd name="T25" fmla="*/ 310857 h 238"/>
              <a:gd name="T26" fmla="*/ 76180 w 238"/>
              <a:gd name="T27" fmla="*/ 315739 h 238"/>
              <a:gd name="T28" fmla="*/ 181536 w 238"/>
              <a:gd name="T29" fmla="*/ 315739 h 238"/>
              <a:gd name="T30" fmla="*/ 247991 w 238"/>
              <a:gd name="T31" fmla="*/ 249011 h 2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8" h="238">
                <a:moveTo>
                  <a:pt x="30" y="211"/>
                </a:moveTo>
                <a:cubicBezTo>
                  <a:pt x="27" y="208"/>
                  <a:pt x="27" y="208"/>
                  <a:pt x="27" y="208"/>
                </a:cubicBezTo>
                <a:cubicBezTo>
                  <a:pt x="0" y="181"/>
                  <a:pt x="0" y="136"/>
                  <a:pt x="27" y="109"/>
                </a:cubicBezTo>
                <a:cubicBezTo>
                  <a:pt x="109" y="27"/>
                  <a:pt x="109" y="27"/>
                  <a:pt x="109" y="27"/>
                </a:cubicBezTo>
                <a:cubicBezTo>
                  <a:pt x="136" y="0"/>
                  <a:pt x="181" y="0"/>
                  <a:pt x="208" y="27"/>
                </a:cubicBezTo>
                <a:cubicBezTo>
                  <a:pt x="211" y="30"/>
                  <a:pt x="211" y="30"/>
                  <a:pt x="211" y="30"/>
                </a:cubicBezTo>
                <a:cubicBezTo>
                  <a:pt x="238" y="57"/>
                  <a:pt x="238" y="102"/>
                  <a:pt x="211" y="129"/>
                </a:cubicBezTo>
                <a:cubicBezTo>
                  <a:pt x="129" y="211"/>
                  <a:pt x="129" y="211"/>
                  <a:pt x="129" y="211"/>
                </a:cubicBezTo>
                <a:cubicBezTo>
                  <a:pt x="102" y="238"/>
                  <a:pt x="57" y="238"/>
                  <a:pt x="30" y="211"/>
                </a:cubicBezTo>
                <a:moveTo>
                  <a:pt x="153" y="153"/>
                </a:moveTo>
                <a:cubicBezTo>
                  <a:pt x="85" y="85"/>
                  <a:pt x="85" y="85"/>
                  <a:pt x="85" y="85"/>
                </a:cubicBezTo>
                <a:cubicBezTo>
                  <a:pt x="44" y="126"/>
                  <a:pt x="44" y="126"/>
                  <a:pt x="44" y="126"/>
                </a:cubicBezTo>
                <a:cubicBezTo>
                  <a:pt x="26" y="144"/>
                  <a:pt x="26" y="173"/>
                  <a:pt x="44" y="191"/>
                </a:cubicBezTo>
                <a:cubicBezTo>
                  <a:pt x="47" y="194"/>
                  <a:pt x="47" y="194"/>
                  <a:pt x="47" y="194"/>
                </a:cubicBezTo>
                <a:cubicBezTo>
                  <a:pt x="65" y="212"/>
                  <a:pt x="94" y="212"/>
                  <a:pt x="112" y="194"/>
                </a:cubicBezTo>
                <a:lnTo>
                  <a:pt x="153" y="153"/>
                </a:lnTo>
                <a:close/>
              </a:path>
            </a:pathLst>
          </a:custGeom>
          <a:solidFill>
            <a:schemeClr val="bg1"/>
          </a:solidFill>
          <a:ln>
            <a:noFill/>
          </a:ln>
        </p:spPr>
        <p:txBody>
          <a:bodyPr/>
          <a:lstStyle/>
          <a:p>
            <a:endParaRPr lang="en-US" dirty="0">
              <a:latin typeface="Roboto" panose="02000000000000000000" pitchFamily="2" charset="0"/>
            </a:endParaRPr>
          </a:p>
        </p:txBody>
      </p:sp>
      <p:sp>
        <p:nvSpPr>
          <p:cNvPr id="122" name="Freeform 12">
            <a:extLst>
              <a:ext uri="{FF2B5EF4-FFF2-40B4-BE49-F238E27FC236}">
                <a16:creationId xmlns:a16="http://schemas.microsoft.com/office/drawing/2014/main" id="{81C9F050-2357-4902-8189-0DADDB6F297A}"/>
              </a:ext>
            </a:extLst>
          </p:cNvPr>
          <p:cNvSpPr>
            <a:spLocks/>
          </p:cNvSpPr>
          <p:nvPr/>
        </p:nvSpPr>
        <p:spPr bwMode="auto">
          <a:xfrm>
            <a:off x="6479372" y="5676652"/>
            <a:ext cx="233378" cy="328720"/>
          </a:xfrm>
          <a:custGeom>
            <a:avLst/>
            <a:gdLst>
              <a:gd name="T0" fmla="*/ 130175 w 160"/>
              <a:gd name="T1" fmla="*/ 366712 h 225"/>
              <a:gd name="T2" fmla="*/ 0 w 160"/>
              <a:gd name="T3" fmla="*/ 233066 h 225"/>
              <a:gd name="T4" fmla="*/ 126921 w 160"/>
              <a:gd name="T5" fmla="*/ 0 h 225"/>
              <a:gd name="T6" fmla="*/ 260350 w 160"/>
              <a:gd name="T7" fmla="*/ 233066 h 225"/>
              <a:gd name="T8" fmla="*/ 130175 w 160"/>
              <a:gd name="T9" fmla="*/ 366712 h 2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0" h="225">
                <a:moveTo>
                  <a:pt x="80" y="225"/>
                </a:moveTo>
                <a:cubicBezTo>
                  <a:pt x="37" y="225"/>
                  <a:pt x="0" y="189"/>
                  <a:pt x="0" y="143"/>
                </a:cubicBezTo>
                <a:cubicBezTo>
                  <a:pt x="0" y="101"/>
                  <a:pt x="78" y="0"/>
                  <a:pt x="78" y="0"/>
                </a:cubicBezTo>
                <a:cubicBezTo>
                  <a:pt x="78" y="0"/>
                  <a:pt x="160" y="99"/>
                  <a:pt x="160" y="143"/>
                </a:cubicBezTo>
                <a:cubicBezTo>
                  <a:pt x="160" y="188"/>
                  <a:pt x="122" y="225"/>
                  <a:pt x="80" y="225"/>
                </a:cubicBezTo>
              </a:path>
            </a:pathLst>
          </a:custGeom>
          <a:solidFill>
            <a:schemeClr val="bg1"/>
          </a:solidFill>
          <a:ln>
            <a:noFill/>
          </a:ln>
        </p:spPr>
        <p:txBody>
          <a:bodyPr/>
          <a:lstStyle/>
          <a:p>
            <a:endParaRPr lang="en-US" dirty="0">
              <a:latin typeface="Roboto" panose="02000000000000000000" pitchFamily="2" charset="0"/>
            </a:endParaRPr>
          </a:p>
        </p:txBody>
      </p:sp>
      <p:sp>
        <p:nvSpPr>
          <p:cNvPr id="123" name="Freeform 13">
            <a:extLst>
              <a:ext uri="{FF2B5EF4-FFF2-40B4-BE49-F238E27FC236}">
                <a16:creationId xmlns:a16="http://schemas.microsoft.com/office/drawing/2014/main" id="{7729FBDF-2F05-4CAD-9E9F-3D58EA4CCBA0}"/>
              </a:ext>
            </a:extLst>
          </p:cNvPr>
          <p:cNvSpPr>
            <a:spLocks noEditPoints="1"/>
          </p:cNvSpPr>
          <p:nvPr/>
        </p:nvSpPr>
        <p:spPr bwMode="auto">
          <a:xfrm>
            <a:off x="7670500" y="3421288"/>
            <a:ext cx="372834" cy="327298"/>
          </a:xfrm>
          <a:custGeom>
            <a:avLst/>
            <a:gdLst>
              <a:gd name="T0" fmla="*/ 404552 w 256"/>
              <a:gd name="T1" fmla="*/ 200493 h 224"/>
              <a:gd name="T2" fmla="*/ 216086 w 256"/>
              <a:gd name="T3" fmla="*/ 278734 h 224"/>
              <a:gd name="T4" fmla="*/ 216086 w 256"/>
              <a:gd name="T5" fmla="*/ 278734 h 224"/>
              <a:gd name="T6" fmla="*/ 199839 w 256"/>
              <a:gd name="T7" fmla="*/ 278734 h 224"/>
              <a:gd name="T8" fmla="*/ 199839 w 256"/>
              <a:gd name="T9" fmla="*/ 278734 h 224"/>
              <a:gd name="T10" fmla="*/ 11373 w 256"/>
              <a:gd name="T11" fmla="*/ 200493 h 224"/>
              <a:gd name="T12" fmla="*/ 0 w 256"/>
              <a:gd name="T13" fmla="*/ 182563 h 224"/>
              <a:gd name="T14" fmla="*/ 27620 w 256"/>
              <a:gd name="T15" fmla="*/ 164632 h 224"/>
              <a:gd name="T16" fmla="*/ 27620 w 256"/>
              <a:gd name="T17" fmla="*/ 164632 h 224"/>
              <a:gd name="T18" fmla="*/ 207963 w 256"/>
              <a:gd name="T19" fmla="*/ 239613 h 224"/>
              <a:gd name="T20" fmla="*/ 388305 w 256"/>
              <a:gd name="T21" fmla="*/ 164632 h 224"/>
              <a:gd name="T22" fmla="*/ 388305 w 256"/>
              <a:gd name="T23" fmla="*/ 164632 h 224"/>
              <a:gd name="T24" fmla="*/ 415925 w 256"/>
              <a:gd name="T25" fmla="*/ 182563 h 224"/>
              <a:gd name="T26" fmla="*/ 404552 w 256"/>
              <a:gd name="T27" fmla="*/ 115732 h 224"/>
              <a:gd name="T28" fmla="*/ 216086 w 256"/>
              <a:gd name="T29" fmla="*/ 193973 h 224"/>
              <a:gd name="T30" fmla="*/ 216086 w 256"/>
              <a:gd name="T31" fmla="*/ 193973 h 224"/>
              <a:gd name="T32" fmla="*/ 207963 w 256"/>
              <a:gd name="T33" fmla="*/ 195603 h 224"/>
              <a:gd name="T34" fmla="*/ 199839 w 256"/>
              <a:gd name="T35" fmla="*/ 193973 h 224"/>
              <a:gd name="T36" fmla="*/ 199839 w 256"/>
              <a:gd name="T37" fmla="*/ 193973 h 224"/>
              <a:gd name="T38" fmla="*/ 11373 w 256"/>
              <a:gd name="T39" fmla="*/ 115732 h 224"/>
              <a:gd name="T40" fmla="*/ 11373 w 256"/>
              <a:gd name="T41" fmla="*/ 79871 h 224"/>
              <a:gd name="T42" fmla="*/ 199839 w 256"/>
              <a:gd name="T43" fmla="*/ 1630 h 224"/>
              <a:gd name="T44" fmla="*/ 199839 w 256"/>
              <a:gd name="T45" fmla="*/ 1630 h 224"/>
              <a:gd name="T46" fmla="*/ 207963 w 256"/>
              <a:gd name="T47" fmla="*/ 0 h 224"/>
              <a:gd name="T48" fmla="*/ 216086 w 256"/>
              <a:gd name="T49" fmla="*/ 1630 h 224"/>
              <a:gd name="T50" fmla="*/ 216086 w 256"/>
              <a:gd name="T51" fmla="*/ 1630 h 224"/>
              <a:gd name="T52" fmla="*/ 404552 w 256"/>
              <a:gd name="T53" fmla="*/ 79871 h 224"/>
              <a:gd name="T54" fmla="*/ 404552 w 256"/>
              <a:gd name="T55" fmla="*/ 115732 h 224"/>
              <a:gd name="T56" fmla="*/ 27620 w 256"/>
              <a:gd name="T57" fmla="*/ 249393 h 224"/>
              <a:gd name="T58" fmla="*/ 27620 w 256"/>
              <a:gd name="T59" fmla="*/ 249393 h 224"/>
              <a:gd name="T60" fmla="*/ 207963 w 256"/>
              <a:gd name="T61" fmla="*/ 324374 h 224"/>
              <a:gd name="T62" fmla="*/ 388305 w 256"/>
              <a:gd name="T63" fmla="*/ 249393 h 224"/>
              <a:gd name="T64" fmla="*/ 388305 w 256"/>
              <a:gd name="T65" fmla="*/ 249393 h 224"/>
              <a:gd name="T66" fmla="*/ 415925 w 256"/>
              <a:gd name="T67" fmla="*/ 267324 h 224"/>
              <a:gd name="T68" fmla="*/ 404552 w 256"/>
              <a:gd name="T69" fmla="*/ 285254 h 224"/>
              <a:gd name="T70" fmla="*/ 216086 w 256"/>
              <a:gd name="T71" fmla="*/ 363495 h 224"/>
              <a:gd name="T72" fmla="*/ 216086 w 256"/>
              <a:gd name="T73" fmla="*/ 363495 h 224"/>
              <a:gd name="T74" fmla="*/ 199839 w 256"/>
              <a:gd name="T75" fmla="*/ 363495 h 224"/>
              <a:gd name="T76" fmla="*/ 199839 w 256"/>
              <a:gd name="T77" fmla="*/ 363495 h 224"/>
              <a:gd name="T78" fmla="*/ 11373 w 256"/>
              <a:gd name="T79" fmla="*/ 285254 h 224"/>
              <a:gd name="T80" fmla="*/ 0 w 256"/>
              <a:gd name="T81" fmla="*/ 267324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bg1"/>
          </a:solidFill>
          <a:ln>
            <a:noFill/>
          </a:ln>
        </p:spPr>
        <p:txBody>
          <a:bodyPr/>
          <a:lstStyle/>
          <a:p>
            <a:endParaRPr lang="en-US" dirty="0">
              <a:latin typeface="Roboto" panose="02000000000000000000" pitchFamily="2" charset="0"/>
            </a:endParaRPr>
          </a:p>
        </p:txBody>
      </p:sp>
      <p:sp>
        <p:nvSpPr>
          <p:cNvPr id="124" name="Freeform 14">
            <a:extLst>
              <a:ext uri="{FF2B5EF4-FFF2-40B4-BE49-F238E27FC236}">
                <a16:creationId xmlns:a16="http://schemas.microsoft.com/office/drawing/2014/main" id="{E622DCFB-A2C9-4F35-9B30-739AEE457679}"/>
              </a:ext>
            </a:extLst>
          </p:cNvPr>
          <p:cNvSpPr>
            <a:spLocks noEditPoints="1"/>
          </p:cNvSpPr>
          <p:nvPr/>
        </p:nvSpPr>
        <p:spPr bwMode="auto">
          <a:xfrm>
            <a:off x="5422600" y="3398520"/>
            <a:ext cx="372834" cy="372834"/>
          </a:xfrm>
          <a:custGeom>
            <a:avLst/>
            <a:gdLst>
              <a:gd name="T0" fmla="*/ 207963 w 256"/>
              <a:gd name="T1" fmla="*/ 415925 h 256"/>
              <a:gd name="T2" fmla="*/ 0 w 256"/>
              <a:gd name="T3" fmla="*/ 207963 h 256"/>
              <a:gd name="T4" fmla="*/ 207963 w 256"/>
              <a:gd name="T5" fmla="*/ 0 h 256"/>
              <a:gd name="T6" fmla="*/ 415925 w 256"/>
              <a:gd name="T7" fmla="*/ 207963 h 256"/>
              <a:gd name="T8" fmla="*/ 207963 w 256"/>
              <a:gd name="T9" fmla="*/ 415925 h 256"/>
              <a:gd name="T10" fmla="*/ 207963 w 256"/>
              <a:gd name="T11" fmla="*/ 38993 h 256"/>
              <a:gd name="T12" fmla="*/ 38993 w 256"/>
              <a:gd name="T13" fmla="*/ 207963 h 256"/>
              <a:gd name="T14" fmla="*/ 207963 w 256"/>
              <a:gd name="T15" fmla="*/ 376932 h 256"/>
              <a:gd name="T16" fmla="*/ 376932 w 256"/>
              <a:gd name="T17" fmla="*/ 207963 h 256"/>
              <a:gd name="T18" fmla="*/ 207963 w 256"/>
              <a:gd name="T19" fmla="*/ 38993 h 256"/>
              <a:gd name="T20" fmla="*/ 207963 w 256"/>
              <a:gd name="T21" fmla="*/ 331440 h 256"/>
              <a:gd name="T22" fmla="*/ 84485 w 256"/>
              <a:gd name="T23" fmla="*/ 207963 h 256"/>
              <a:gd name="T24" fmla="*/ 207963 w 256"/>
              <a:gd name="T25" fmla="*/ 84485 h 256"/>
              <a:gd name="T26" fmla="*/ 331440 w 256"/>
              <a:gd name="T27" fmla="*/ 207963 h 256"/>
              <a:gd name="T28" fmla="*/ 207963 w 256"/>
              <a:gd name="T29" fmla="*/ 331440 h 256"/>
              <a:gd name="T30" fmla="*/ 207963 w 256"/>
              <a:gd name="T31" fmla="*/ 123478 h 256"/>
              <a:gd name="T32" fmla="*/ 123478 w 256"/>
              <a:gd name="T33" fmla="*/ 207963 h 256"/>
              <a:gd name="T34" fmla="*/ 207963 w 256"/>
              <a:gd name="T35" fmla="*/ 292447 h 256"/>
              <a:gd name="T36" fmla="*/ 292447 w 256"/>
              <a:gd name="T37" fmla="*/ 207963 h 256"/>
              <a:gd name="T38" fmla="*/ 207963 w 256"/>
              <a:gd name="T39" fmla="*/ 123478 h 256"/>
              <a:gd name="T40" fmla="*/ 207963 w 256"/>
              <a:gd name="T41" fmla="*/ 246955 h 256"/>
              <a:gd name="T42" fmla="*/ 168970 w 256"/>
              <a:gd name="T43" fmla="*/ 207963 h 256"/>
              <a:gd name="T44" fmla="*/ 207963 w 256"/>
              <a:gd name="T45" fmla="*/ 168970 h 256"/>
              <a:gd name="T46" fmla="*/ 246955 w 256"/>
              <a:gd name="T47" fmla="*/ 207963 h 256"/>
              <a:gd name="T48" fmla="*/ 207963 w 256"/>
              <a:gd name="T49" fmla="*/ 246955 h 25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943803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B199DF-37C4-4BD2-87CC-BF8467153EFC}"/>
              </a:ext>
            </a:extLst>
          </p:cNvPr>
          <p:cNvSpPr txBox="1"/>
          <p:nvPr/>
        </p:nvSpPr>
        <p:spPr>
          <a:xfrm>
            <a:off x="0" y="206402"/>
            <a:ext cx="121920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si</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Funcţionalitati</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544147" y="1093518"/>
            <a:ext cx="3381199" cy="523220"/>
          </a:xfrm>
          <a:prstGeom prst="rect">
            <a:avLst/>
          </a:prstGeom>
          <a:noFill/>
        </p:spPr>
        <p:txBody>
          <a:bodyPr wrap="square" rtlCol="0">
            <a:spAutoFit/>
          </a:bodyPr>
          <a:lstStyle/>
          <a:p>
            <a:r>
              <a:rPr lang="en-US" sz="2800" b="1" dirty="0" err="1">
                <a:solidFill>
                  <a:schemeClr val="tx1">
                    <a:lumMod val="85000"/>
                    <a:lumOff val="15000"/>
                  </a:schemeClr>
                </a:solidFill>
                <a:latin typeface="Inter" panose="020B0502030000000004" pitchFamily="34" charset="0"/>
                <a:ea typeface="Inter" panose="020B0502030000000004" pitchFamily="34" charset="0"/>
              </a:rPr>
              <a:t>Modulul</a:t>
            </a:r>
            <a:r>
              <a:rPr lang="en-US" sz="2800" b="1" dirty="0">
                <a:solidFill>
                  <a:schemeClr val="tx1">
                    <a:lumMod val="85000"/>
                    <a:lumOff val="15000"/>
                  </a:schemeClr>
                </a:solidFill>
                <a:latin typeface="Inter" panose="020B0502030000000004" pitchFamily="34" charset="0"/>
                <a:ea typeface="Inter" panose="020B0502030000000004" pitchFamily="34" charset="0"/>
              </a:rPr>
              <a:t> Embedded:</a:t>
            </a: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35765" y="2895334"/>
            <a:ext cx="514605" cy="514605"/>
          </a:xfrm>
          <a:prstGeom prst="rect">
            <a:avLst/>
          </a:prstGeom>
        </p:spPr>
      </p:pic>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4">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4303413" y="702998"/>
            <a:ext cx="3579307" cy="3762983"/>
          </a:xfrm>
          <a:prstGeom prst="rect">
            <a:avLst/>
          </a:prstGeom>
        </p:spPr>
      </p:pic>
      <p:sp>
        <p:nvSpPr>
          <p:cNvPr id="108" name="TextBox 107">
            <a:extLst>
              <a:ext uri="{FF2B5EF4-FFF2-40B4-BE49-F238E27FC236}">
                <a16:creationId xmlns:a16="http://schemas.microsoft.com/office/drawing/2014/main" id="{747AA91D-EA4C-5D4B-74D0-131CE3A844E9}"/>
              </a:ext>
            </a:extLst>
          </p:cNvPr>
          <p:cNvSpPr txBox="1"/>
          <p:nvPr/>
        </p:nvSpPr>
        <p:spPr>
          <a:xfrm>
            <a:off x="9345247" y="1156043"/>
            <a:ext cx="3579307" cy="1169551"/>
          </a:xfrm>
          <a:prstGeom prst="rect">
            <a:avLst/>
          </a:prstGeom>
          <a:noFill/>
        </p:spPr>
        <p:txBody>
          <a:bodyPr wrap="square" rtlCol="0">
            <a:spAutoFit/>
          </a:bodyPr>
          <a:lstStyle/>
          <a:p>
            <a:r>
              <a:rPr lang="en-US" sz="2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Realizat</a:t>
            </a: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Popesc</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Andrei</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Rus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Andreea</a:t>
            </a:r>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742950" lvl="1" indent="-285750">
              <a:buFont typeface="Arial" panose="020B0604020202020204" pitchFamily="34" charset="0"/>
              <a:buChar char="•"/>
            </a:pPr>
            <a:endParaRPr lang="en-US" dirty="0"/>
          </a:p>
        </p:txBody>
      </p:sp>
      <p:sp>
        <p:nvSpPr>
          <p:cNvPr id="109" name="TextBox 108">
            <a:extLst>
              <a:ext uri="{FF2B5EF4-FFF2-40B4-BE49-F238E27FC236}">
                <a16:creationId xmlns:a16="http://schemas.microsoft.com/office/drawing/2014/main" id="{79430B45-7DE1-1369-71EA-CCFB353951F9}"/>
              </a:ext>
            </a:extLst>
          </p:cNvPr>
          <p:cNvSpPr txBox="1"/>
          <p:nvPr/>
        </p:nvSpPr>
        <p:spPr>
          <a:xfrm>
            <a:off x="544147" y="2043331"/>
            <a:ext cx="4370390" cy="3323987"/>
          </a:xfrm>
          <a:prstGeom prst="rect">
            <a:avLst/>
          </a:prstGeom>
          <a:noFill/>
        </p:spPr>
        <p:txBody>
          <a:bodyPr wrap="square" rtlCol="0">
            <a:spAutoFit/>
          </a:bodyPr>
          <a:lstStyle/>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cadrul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Embedded, avem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placă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Arduino Mega care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colectează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date de la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trei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tipuri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senzori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un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senzor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puls</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un monitor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activitatea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cardiaca</a:t>
            </a:r>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un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senzor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temperatură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umiditate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HTU21D.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Arduino Mega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procesează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aceste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date,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fiind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programat</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Arduino IDE, și 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transmite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mai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departe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printr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Wi-Fi ESP8266 către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un protocol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comunicație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precum MQTT.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Această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monitorizarea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continuă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ritmului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cardiac și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parametrilor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mediu</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oferind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informații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esențiale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analiza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stării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sănătate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utilizatorului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endParaRPr lang="ro-RO"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110" name="Graphic 109" descr="Database with solid fill">
            <a:extLst>
              <a:ext uri="{FF2B5EF4-FFF2-40B4-BE49-F238E27FC236}">
                <a16:creationId xmlns:a16="http://schemas.microsoft.com/office/drawing/2014/main" id="{AE9156E2-BAAB-30E8-C5B9-18E9E450B7DA}"/>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59541" y="4532695"/>
            <a:ext cx="485103" cy="485103"/>
          </a:xfrm>
          <a:prstGeom prst="rect">
            <a:avLst/>
          </a:prstGeom>
        </p:spPr>
      </p:pic>
      <p:pic>
        <p:nvPicPr>
          <p:cNvPr id="111" name="Picture 110">
            <a:extLst>
              <a:ext uri="{FF2B5EF4-FFF2-40B4-BE49-F238E27FC236}">
                <a16:creationId xmlns:a16="http://schemas.microsoft.com/office/drawing/2014/main" id="{29140E8B-6A2C-701D-0276-15F655F9FF03}"/>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822" y="6162422"/>
            <a:ext cx="672539" cy="448359"/>
          </a:xfrm>
          <a:prstGeom prst="rect">
            <a:avLst/>
          </a:prstGeom>
        </p:spPr>
      </p:pic>
      <p:pic>
        <p:nvPicPr>
          <p:cNvPr id="112" name="Picture 111" descr="A heart with a pulse line&#10;&#10;Description automatically generated">
            <a:extLst>
              <a:ext uri="{FF2B5EF4-FFF2-40B4-BE49-F238E27FC236}">
                <a16:creationId xmlns:a16="http://schemas.microsoft.com/office/drawing/2014/main" id="{71101FCE-5468-B1C6-B86B-8D76953D1726}"/>
              </a:ext>
            </a:extLst>
          </p:cNvPr>
          <p:cNvPicPr>
            <a:picLocks noChangeAspect="1"/>
          </p:cNvPicPr>
          <p:nvPr/>
        </p:nvPicPr>
        <p:blipFill rotWithShape="1">
          <a:blip r:embed="rId8">
            <a:extLst>
              <a:ext uri="{28A0092B-C50C-407E-A947-70E740481C1C}">
                <a14:useLocalDpi xmlns:a14="http://schemas.microsoft.com/office/drawing/2010/main" val="0"/>
              </a:ext>
            </a:extLst>
          </a:blip>
          <a:srcRect l="3683" r="-47031"/>
          <a:stretch/>
        </p:blipFill>
        <p:spPr>
          <a:xfrm>
            <a:off x="5947607" y="6282441"/>
            <a:ext cx="510074" cy="185542"/>
          </a:xfrm>
          <a:prstGeom prst="rect">
            <a:avLst/>
          </a:prstGeom>
        </p:spPr>
      </p:pic>
    </p:spTree>
    <p:extLst>
      <p:ext uri="{BB962C8B-B14F-4D97-AF65-F5344CB8AC3E}">
        <p14:creationId xmlns:p14="http://schemas.microsoft.com/office/powerpoint/2010/main" val="1203969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ectangle 93">
            <a:extLst>
              <a:ext uri="{FF2B5EF4-FFF2-40B4-BE49-F238E27FC236}">
                <a16:creationId xmlns:a16="http://schemas.microsoft.com/office/drawing/2014/main" id="{B509CF04-9CF8-4122-8CB9-B1EE94D56121}"/>
              </a:ext>
            </a:extLst>
          </p:cNvPr>
          <p:cNvSpPr/>
          <p:nvPr/>
        </p:nvSpPr>
        <p:spPr>
          <a:xfrm>
            <a:off x="0" y="0"/>
            <a:ext cx="12192000" cy="4348161"/>
          </a:xfrm>
          <a:prstGeom prst="rect">
            <a:avLst/>
          </a:prstGeom>
          <a:solidFill>
            <a:schemeClr val="tx2">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 name="Rectangle 1">
            <a:extLst>
              <a:ext uri="{FF2B5EF4-FFF2-40B4-BE49-F238E27FC236}">
                <a16:creationId xmlns:a16="http://schemas.microsoft.com/office/drawing/2014/main" id="{20E5D492-CE10-4D8D-A9FA-596F85C3ECFD}"/>
              </a:ext>
            </a:extLst>
          </p:cNvPr>
          <p:cNvSpPr/>
          <p:nvPr/>
        </p:nvSpPr>
        <p:spPr>
          <a:xfrm>
            <a:off x="8127998" y="4348162"/>
            <a:ext cx="4064001" cy="2509837"/>
          </a:xfrm>
          <a:prstGeom prst="rect">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Rectangle 36">
            <a:extLst>
              <a:ext uri="{FF2B5EF4-FFF2-40B4-BE49-F238E27FC236}">
                <a16:creationId xmlns:a16="http://schemas.microsoft.com/office/drawing/2014/main" id="{F0A29D9D-E78A-4363-BA77-D197B65C743C}"/>
              </a:ext>
            </a:extLst>
          </p:cNvPr>
          <p:cNvSpPr/>
          <p:nvPr/>
        </p:nvSpPr>
        <p:spPr>
          <a:xfrm>
            <a:off x="4063999" y="4348162"/>
            <a:ext cx="4064001" cy="2509837"/>
          </a:xfrm>
          <a:prstGeom prst="rect">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8" name="Rectangle 37">
            <a:extLst>
              <a:ext uri="{FF2B5EF4-FFF2-40B4-BE49-F238E27FC236}">
                <a16:creationId xmlns:a16="http://schemas.microsoft.com/office/drawing/2014/main" id="{44D688AC-1141-45A2-BEB5-78DC1EBBABD6}"/>
              </a:ext>
            </a:extLst>
          </p:cNvPr>
          <p:cNvSpPr/>
          <p:nvPr/>
        </p:nvSpPr>
        <p:spPr>
          <a:xfrm>
            <a:off x="0" y="4348162"/>
            <a:ext cx="4064001" cy="2509837"/>
          </a:xfrm>
          <a:prstGeom prst="rect">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E1306994-B7B8-4189-8FC3-228B00E1E5E0}"/>
              </a:ext>
            </a:extLst>
          </p:cNvPr>
          <p:cNvSpPr txBox="1"/>
          <p:nvPr/>
        </p:nvSpPr>
        <p:spPr>
          <a:xfrm flipH="1">
            <a:off x="1557192" y="4793436"/>
            <a:ext cx="1576533" cy="369332"/>
          </a:xfrm>
          <a:prstGeom prst="rect">
            <a:avLst/>
          </a:prstGeom>
          <a:noFill/>
        </p:spPr>
        <p:txBody>
          <a:bodyPr wrap="square" rtlCol="0">
            <a:spAutoFit/>
          </a:bodyPr>
          <a:lstStyle/>
          <a:p>
            <a:pPr algn="r"/>
            <a:r>
              <a:rPr lang="en-US">
                <a:solidFill>
                  <a:schemeClr val="bg1"/>
                </a:solidFill>
                <a:latin typeface="Inter" panose="020B0502030000000004" pitchFamily="34" charset="0"/>
                <a:ea typeface="Inter" panose="020B0502030000000004" pitchFamily="34" charset="0"/>
              </a:rPr>
              <a:t>Name here</a:t>
            </a:r>
          </a:p>
        </p:txBody>
      </p:sp>
      <p:sp>
        <p:nvSpPr>
          <p:cNvPr id="23" name="TextBox 22">
            <a:extLst>
              <a:ext uri="{FF2B5EF4-FFF2-40B4-BE49-F238E27FC236}">
                <a16:creationId xmlns:a16="http://schemas.microsoft.com/office/drawing/2014/main" id="{B1A15BFE-6E8C-4A76-B3A4-D273F7632A2A}"/>
              </a:ext>
            </a:extLst>
          </p:cNvPr>
          <p:cNvSpPr txBox="1"/>
          <p:nvPr/>
        </p:nvSpPr>
        <p:spPr>
          <a:xfrm flipH="1">
            <a:off x="1928666" y="5124624"/>
            <a:ext cx="1205059" cy="297517"/>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4" name="TextBox 23">
            <a:extLst>
              <a:ext uri="{FF2B5EF4-FFF2-40B4-BE49-F238E27FC236}">
                <a16:creationId xmlns:a16="http://schemas.microsoft.com/office/drawing/2014/main" id="{8F177351-4309-4962-9314-F1FD88088529}"/>
              </a:ext>
            </a:extLst>
          </p:cNvPr>
          <p:cNvSpPr txBox="1"/>
          <p:nvPr/>
        </p:nvSpPr>
        <p:spPr>
          <a:xfrm flipH="1">
            <a:off x="700401" y="5531724"/>
            <a:ext cx="2433324" cy="528350"/>
          </a:xfrm>
          <a:prstGeom prst="rect">
            <a:avLst/>
          </a:prstGeom>
          <a:noFill/>
        </p:spPr>
        <p:txBody>
          <a:bodyPr wrap="square" rtlCol="0">
            <a:spAutoFit/>
          </a:bodyPr>
          <a:lstStyle/>
          <a:p>
            <a:pPr algn="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a:t>
            </a:r>
          </a:p>
        </p:txBody>
      </p:sp>
      <p:sp>
        <p:nvSpPr>
          <p:cNvPr id="26" name="TextBox 25">
            <a:extLst>
              <a:ext uri="{FF2B5EF4-FFF2-40B4-BE49-F238E27FC236}">
                <a16:creationId xmlns:a16="http://schemas.microsoft.com/office/drawing/2014/main" id="{69A52CA0-CA55-41E4-8F2E-69D725150931}"/>
              </a:ext>
            </a:extLst>
          </p:cNvPr>
          <p:cNvSpPr txBox="1"/>
          <p:nvPr/>
        </p:nvSpPr>
        <p:spPr>
          <a:xfrm flipH="1">
            <a:off x="9058275" y="4793436"/>
            <a:ext cx="1576533" cy="369332"/>
          </a:xfrm>
          <a:prstGeom prst="rect">
            <a:avLst/>
          </a:prstGeom>
          <a:noFill/>
        </p:spPr>
        <p:txBody>
          <a:bodyPr wrap="square" rtlCol="0">
            <a:spAutoFit/>
          </a:bodyPr>
          <a:lstStyle/>
          <a:p>
            <a:r>
              <a:rPr lang="en-US">
                <a:solidFill>
                  <a:schemeClr val="bg1"/>
                </a:solidFill>
                <a:latin typeface="Inter" panose="020B0502030000000004" pitchFamily="34" charset="0"/>
                <a:ea typeface="Inter" panose="020B0502030000000004" pitchFamily="34" charset="0"/>
              </a:rPr>
              <a:t>Name here</a:t>
            </a:r>
          </a:p>
        </p:txBody>
      </p:sp>
      <p:sp>
        <p:nvSpPr>
          <p:cNvPr id="27" name="TextBox 26">
            <a:extLst>
              <a:ext uri="{FF2B5EF4-FFF2-40B4-BE49-F238E27FC236}">
                <a16:creationId xmlns:a16="http://schemas.microsoft.com/office/drawing/2014/main" id="{235AB7B4-C11A-4183-9A33-DD45CE3D299B}"/>
              </a:ext>
            </a:extLst>
          </p:cNvPr>
          <p:cNvSpPr txBox="1"/>
          <p:nvPr/>
        </p:nvSpPr>
        <p:spPr>
          <a:xfrm flipH="1">
            <a:off x="9058275" y="5124624"/>
            <a:ext cx="1205059" cy="297517"/>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28" name="TextBox 27">
            <a:extLst>
              <a:ext uri="{FF2B5EF4-FFF2-40B4-BE49-F238E27FC236}">
                <a16:creationId xmlns:a16="http://schemas.microsoft.com/office/drawing/2014/main" id="{D371F326-A5D8-4C19-ABE3-C42F59B6B6B5}"/>
              </a:ext>
            </a:extLst>
          </p:cNvPr>
          <p:cNvSpPr txBox="1"/>
          <p:nvPr/>
        </p:nvSpPr>
        <p:spPr>
          <a:xfrm flipH="1">
            <a:off x="9058275" y="5531724"/>
            <a:ext cx="2433324" cy="528350"/>
          </a:xfrm>
          <a:prstGeom prst="rect">
            <a:avLst/>
          </a:prstGeom>
          <a:noFill/>
        </p:spPr>
        <p:txBody>
          <a:bodyPr wrap="square" rtlCol="0">
            <a:spAutoFit/>
          </a:bodyPr>
          <a:lstStyle/>
          <a:p>
            <a:pP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a:t>
            </a:r>
          </a:p>
        </p:txBody>
      </p:sp>
      <p:sp>
        <p:nvSpPr>
          <p:cNvPr id="33" name="TextBox 32">
            <a:extLst>
              <a:ext uri="{FF2B5EF4-FFF2-40B4-BE49-F238E27FC236}">
                <a16:creationId xmlns:a16="http://schemas.microsoft.com/office/drawing/2014/main" id="{DBF343BF-A029-4B20-9392-C61163853FE2}"/>
              </a:ext>
            </a:extLst>
          </p:cNvPr>
          <p:cNvSpPr txBox="1"/>
          <p:nvPr/>
        </p:nvSpPr>
        <p:spPr>
          <a:xfrm flipH="1">
            <a:off x="5307734" y="4793436"/>
            <a:ext cx="1576533"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Name here</a:t>
            </a:r>
          </a:p>
        </p:txBody>
      </p:sp>
      <p:sp>
        <p:nvSpPr>
          <p:cNvPr id="34" name="TextBox 33">
            <a:extLst>
              <a:ext uri="{FF2B5EF4-FFF2-40B4-BE49-F238E27FC236}">
                <a16:creationId xmlns:a16="http://schemas.microsoft.com/office/drawing/2014/main" id="{68EC2FA9-11FE-46F3-A338-B5549EAAB3A4}"/>
              </a:ext>
            </a:extLst>
          </p:cNvPr>
          <p:cNvSpPr txBox="1"/>
          <p:nvPr/>
        </p:nvSpPr>
        <p:spPr>
          <a:xfrm flipH="1">
            <a:off x="5493471" y="5124624"/>
            <a:ext cx="1205059" cy="297517"/>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Position text here</a:t>
            </a:r>
          </a:p>
        </p:txBody>
      </p:sp>
      <p:sp>
        <p:nvSpPr>
          <p:cNvPr id="35" name="TextBox 34">
            <a:extLst>
              <a:ext uri="{FF2B5EF4-FFF2-40B4-BE49-F238E27FC236}">
                <a16:creationId xmlns:a16="http://schemas.microsoft.com/office/drawing/2014/main" id="{4E0CD9BF-612C-4310-B4BD-6513400A266D}"/>
              </a:ext>
            </a:extLst>
          </p:cNvPr>
          <p:cNvSpPr txBox="1"/>
          <p:nvPr/>
        </p:nvSpPr>
        <p:spPr>
          <a:xfrm flipH="1">
            <a:off x="4879338" y="5531724"/>
            <a:ext cx="2433324"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there go frequently to.</a:t>
            </a:r>
          </a:p>
        </p:txBody>
      </p:sp>
      <p:sp>
        <p:nvSpPr>
          <p:cNvPr id="74" name="TextBox 73">
            <a:extLst>
              <a:ext uri="{FF2B5EF4-FFF2-40B4-BE49-F238E27FC236}">
                <a16:creationId xmlns:a16="http://schemas.microsoft.com/office/drawing/2014/main" id="{26B6BE1D-830C-46DC-9A3B-DC4E3BE2120A}"/>
              </a:ext>
            </a:extLst>
          </p:cNvPr>
          <p:cNvSpPr txBox="1"/>
          <p:nvPr/>
        </p:nvSpPr>
        <p:spPr>
          <a:xfrm>
            <a:off x="4067175" y="1738291"/>
            <a:ext cx="405765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The Founders</a:t>
            </a:r>
          </a:p>
        </p:txBody>
      </p:sp>
      <p:sp>
        <p:nvSpPr>
          <p:cNvPr id="75" name="TextBox 74">
            <a:extLst>
              <a:ext uri="{FF2B5EF4-FFF2-40B4-BE49-F238E27FC236}">
                <a16:creationId xmlns:a16="http://schemas.microsoft.com/office/drawing/2014/main" id="{FCCA5FA0-A466-445F-882F-1C41B5FE5DD3}"/>
              </a:ext>
            </a:extLst>
          </p:cNvPr>
          <p:cNvSpPr txBox="1"/>
          <p:nvPr/>
        </p:nvSpPr>
        <p:spPr>
          <a:xfrm>
            <a:off x="4810125" y="2439849"/>
            <a:ext cx="2571750" cy="246221"/>
          </a:xfrm>
          <a:prstGeom prst="rect">
            <a:avLst/>
          </a:prstGeom>
          <a:noFill/>
        </p:spPr>
        <p:txBody>
          <a:bodyPr wrap="square" rtlCol="0">
            <a:spAutoFit/>
          </a:bodyPr>
          <a:lstStyle/>
          <a:p>
            <a:pPr algn="ct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5" name="Rectangle 94">
            <a:extLst>
              <a:ext uri="{FF2B5EF4-FFF2-40B4-BE49-F238E27FC236}">
                <a16:creationId xmlns:a16="http://schemas.microsoft.com/office/drawing/2014/main" id="{453D324A-F103-4530-86AD-997183F1EA3B}"/>
              </a:ext>
            </a:extLst>
          </p:cNvPr>
          <p:cNvSpPr/>
          <p:nvPr/>
        </p:nvSpPr>
        <p:spPr>
          <a:xfrm>
            <a:off x="3686175" y="1352550"/>
            <a:ext cx="4819650" cy="1719260"/>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 name="Picture Placeholder 3">
            <a:extLst>
              <a:ext uri="{FF2B5EF4-FFF2-40B4-BE49-F238E27FC236}">
                <a16:creationId xmlns:a16="http://schemas.microsoft.com/office/drawing/2014/main" id="{89B8FA12-174E-DC49-AA36-0E47E7F0BB13}"/>
              </a:ext>
            </a:extLst>
          </p:cNvPr>
          <p:cNvSpPr>
            <a:spLocks noGrp="1"/>
          </p:cNvSpPr>
          <p:nvPr>
            <p:ph type="pic" sz="quarter" idx="10"/>
          </p:nvPr>
        </p:nvSpPr>
        <p:spPr/>
        <p:txBody>
          <a:bodyPr/>
          <a:lstStyle/>
          <a:p>
            <a:endParaRPr lang="ro-RO"/>
          </a:p>
        </p:txBody>
      </p:sp>
      <p:sp>
        <p:nvSpPr>
          <p:cNvPr id="6" name="Picture Placeholder 5">
            <a:extLst>
              <a:ext uri="{FF2B5EF4-FFF2-40B4-BE49-F238E27FC236}">
                <a16:creationId xmlns:a16="http://schemas.microsoft.com/office/drawing/2014/main" id="{4BFEA71E-7FF0-5846-BC1E-D9086EC09089}"/>
              </a:ext>
            </a:extLst>
          </p:cNvPr>
          <p:cNvSpPr>
            <a:spLocks noGrp="1"/>
          </p:cNvSpPr>
          <p:nvPr>
            <p:ph type="pic" sz="quarter" idx="11"/>
          </p:nvPr>
        </p:nvSpPr>
        <p:spPr/>
        <p:txBody>
          <a:bodyPr/>
          <a:lstStyle/>
          <a:p>
            <a:endParaRPr lang="ro-RO"/>
          </a:p>
        </p:txBody>
      </p:sp>
      <p:sp>
        <p:nvSpPr>
          <p:cNvPr id="8" name="Picture Placeholder 7">
            <a:extLst>
              <a:ext uri="{FF2B5EF4-FFF2-40B4-BE49-F238E27FC236}">
                <a16:creationId xmlns:a16="http://schemas.microsoft.com/office/drawing/2014/main" id="{4499C373-D763-7043-A8D7-B4839FA42558}"/>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426010759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 name="Chart 33">
            <a:extLst>
              <a:ext uri="{FF2B5EF4-FFF2-40B4-BE49-F238E27FC236}">
                <a16:creationId xmlns:a16="http://schemas.microsoft.com/office/drawing/2014/main" id="{3DD9C448-08B6-314B-A898-CDBF76D657EE}"/>
              </a:ext>
            </a:extLst>
          </p:cNvPr>
          <p:cNvGraphicFramePr/>
          <p:nvPr>
            <p:extLst>
              <p:ext uri="{D42A27DB-BD31-4B8C-83A1-F6EECF244321}">
                <p14:modId xmlns:p14="http://schemas.microsoft.com/office/powerpoint/2010/main" val="2014310372"/>
              </p:ext>
            </p:extLst>
          </p:nvPr>
        </p:nvGraphicFramePr>
        <p:xfrm>
          <a:off x="4832663" y="3429000"/>
          <a:ext cx="661148" cy="205559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8" name="Chart 37">
            <a:extLst>
              <a:ext uri="{FF2B5EF4-FFF2-40B4-BE49-F238E27FC236}">
                <a16:creationId xmlns:a16="http://schemas.microsoft.com/office/drawing/2014/main" id="{1C8AC74C-88BD-3A4D-9D89-A3846D9D5263}"/>
              </a:ext>
            </a:extLst>
          </p:cNvPr>
          <p:cNvGraphicFramePr/>
          <p:nvPr>
            <p:extLst>
              <p:ext uri="{D42A27DB-BD31-4B8C-83A1-F6EECF244321}">
                <p14:modId xmlns:p14="http://schemas.microsoft.com/office/powerpoint/2010/main" val="1096724787"/>
              </p:ext>
            </p:extLst>
          </p:nvPr>
        </p:nvGraphicFramePr>
        <p:xfrm>
          <a:off x="5339290" y="3429000"/>
          <a:ext cx="661148" cy="20555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9" name="Chart 38">
            <a:extLst>
              <a:ext uri="{FF2B5EF4-FFF2-40B4-BE49-F238E27FC236}">
                <a16:creationId xmlns:a16="http://schemas.microsoft.com/office/drawing/2014/main" id="{BE63C2BA-E793-E44F-A0C8-15B1DBE1CE0C}"/>
              </a:ext>
            </a:extLst>
          </p:cNvPr>
          <p:cNvGraphicFramePr/>
          <p:nvPr>
            <p:extLst>
              <p:ext uri="{D42A27DB-BD31-4B8C-83A1-F6EECF244321}">
                <p14:modId xmlns:p14="http://schemas.microsoft.com/office/powerpoint/2010/main" val="955881575"/>
              </p:ext>
            </p:extLst>
          </p:nvPr>
        </p:nvGraphicFramePr>
        <p:xfrm>
          <a:off x="5864453" y="3429000"/>
          <a:ext cx="661148" cy="205559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0" name="Chart 39">
            <a:extLst>
              <a:ext uri="{FF2B5EF4-FFF2-40B4-BE49-F238E27FC236}">
                <a16:creationId xmlns:a16="http://schemas.microsoft.com/office/drawing/2014/main" id="{EBE43C6D-B307-AF49-B0D1-8A1806FCB178}"/>
              </a:ext>
            </a:extLst>
          </p:cNvPr>
          <p:cNvGraphicFramePr/>
          <p:nvPr>
            <p:extLst>
              <p:ext uri="{D42A27DB-BD31-4B8C-83A1-F6EECF244321}">
                <p14:modId xmlns:p14="http://schemas.microsoft.com/office/powerpoint/2010/main" val="2921534442"/>
              </p:ext>
            </p:extLst>
          </p:nvPr>
        </p:nvGraphicFramePr>
        <p:xfrm>
          <a:off x="6383433" y="3429000"/>
          <a:ext cx="661148" cy="2055597"/>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885C03C-14A4-411A-87ED-34F6AD6B9194}"/>
              </a:ext>
            </a:extLst>
          </p:cNvPr>
          <p:cNvSpPr txBox="1"/>
          <p:nvPr/>
        </p:nvSpPr>
        <p:spPr>
          <a:xfrm>
            <a:off x="4025900" y="523875"/>
            <a:ext cx="41402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Director</a:t>
            </a:r>
          </a:p>
        </p:txBody>
      </p:sp>
      <p:sp>
        <p:nvSpPr>
          <p:cNvPr id="6" name="TextBox 5">
            <a:extLst>
              <a:ext uri="{FF2B5EF4-FFF2-40B4-BE49-F238E27FC236}">
                <a16:creationId xmlns:a16="http://schemas.microsoft.com/office/drawing/2014/main" id="{BF01062A-5576-4484-9F0D-3BF16CA6449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8" name="TextBox 7">
            <a:extLst>
              <a:ext uri="{FF2B5EF4-FFF2-40B4-BE49-F238E27FC236}">
                <a16:creationId xmlns:a16="http://schemas.microsoft.com/office/drawing/2014/main" id="{31CFEC5D-4751-45E7-B477-374D9DD65A4A}"/>
              </a:ext>
            </a:extLst>
          </p:cNvPr>
          <p:cNvSpPr txBox="1"/>
          <p:nvPr/>
        </p:nvSpPr>
        <p:spPr>
          <a:xfrm>
            <a:off x="596820" y="2595387"/>
            <a:ext cx="2642580" cy="954107"/>
          </a:xfrm>
          <a:prstGeom prst="rect">
            <a:avLst/>
          </a:prstGeom>
          <a:noFill/>
        </p:spPr>
        <p:txBody>
          <a:bodyPr wrap="square" rtlCol="0">
            <a:spAutoFit/>
          </a:bodyPr>
          <a:lstStyle/>
          <a:p>
            <a:r>
              <a:rPr lang="en-US" sz="2800">
                <a:solidFill>
                  <a:schemeClr val="accent1"/>
                </a:solidFill>
                <a:latin typeface="Inter" panose="020B0502030000000004" pitchFamily="34" charset="0"/>
                <a:ea typeface="Inter" panose="020B0502030000000004" pitchFamily="34" charset="0"/>
              </a:rPr>
              <a:t>Michel Millar</a:t>
            </a:r>
          </a:p>
          <a:p>
            <a:r>
              <a:rPr lang="en-US" sz="2800">
                <a:solidFill>
                  <a:schemeClr val="tx1">
                    <a:lumMod val="85000"/>
                    <a:lumOff val="15000"/>
                  </a:schemeClr>
                </a:solidFill>
                <a:latin typeface="Inter" panose="020B0502030000000004" pitchFamily="34" charset="0"/>
                <a:ea typeface="Inter" panose="020B0502030000000004" pitchFamily="34" charset="0"/>
              </a:rPr>
              <a:t>Massage</a:t>
            </a:r>
          </a:p>
        </p:txBody>
      </p:sp>
      <p:sp>
        <p:nvSpPr>
          <p:cNvPr id="9" name="TextBox 8">
            <a:extLst>
              <a:ext uri="{FF2B5EF4-FFF2-40B4-BE49-F238E27FC236}">
                <a16:creationId xmlns:a16="http://schemas.microsoft.com/office/drawing/2014/main" id="{8CFD12AE-104C-4F87-8AD5-490F6E052741}"/>
              </a:ext>
            </a:extLst>
          </p:cNvPr>
          <p:cNvSpPr txBox="1"/>
          <p:nvPr/>
        </p:nvSpPr>
        <p:spPr>
          <a:xfrm>
            <a:off x="596818" y="3733817"/>
            <a:ext cx="3570221"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husband in are securing off  it there occasion  daughter replyings. held in that feel his see own to yet. strain he sometime remember held in</a:t>
            </a:r>
          </a:p>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that feel his see own yet.</a:t>
            </a:r>
          </a:p>
        </p:txBody>
      </p:sp>
      <p:grpSp>
        <p:nvGrpSpPr>
          <p:cNvPr id="16" name="Group 15">
            <a:extLst>
              <a:ext uri="{FF2B5EF4-FFF2-40B4-BE49-F238E27FC236}">
                <a16:creationId xmlns:a16="http://schemas.microsoft.com/office/drawing/2014/main" id="{A2BF25AB-2BE8-4DE8-9032-B52CE2B73F73}"/>
              </a:ext>
            </a:extLst>
          </p:cNvPr>
          <p:cNvGrpSpPr/>
          <p:nvPr/>
        </p:nvGrpSpPr>
        <p:grpSpPr>
          <a:xfrm>
            <a:off x="685823" y="5397951"/>
            <a:ext cx="1220337" cy="173736"/>
            <a:chOff x="714398" y="4797438"/>
            <a:chExt cx="1220337" cy="173736"/>
          </a:xfrm>
        </p:grpSpPr>
        <p:sp>
          <p:nvSpPr>
            <p:cNvPr id="10" name="Freeform 49">
              <a:extLst>
                <a:ext uri="{FF2B5EF4-FFF2-40B4-BE49-F238E27FC236}">
                  <a16:creationId xmlns:a16="http://schemas.microsoft.com/office/drawing/2014/main" id="{224093B5-1035-4E4B-8D48-80375BA26E48}"/>
                </a:ext>
              </a:extLst>
            </p:cNvPr>
            <p:cNvSpPr>
              <a:spLocks noChangeArrowheads="1"/>
            </p:cNvSpPr>
            <p:nvPr/>
          </p:nvSpPr>
          <p:spPr bwMode="auto">
            <a:xfrm>
              <a:off x="714398" y="4798969"/>
              <a:ext cx="175414" cy="172205"/>
            </a:xfrm>
            <a:custGeom>
              <a:avLst/>
              <a:gdLst>
                <a:gd name="T0" fmla="*/ 129903 w 479"/>
                <a:gd name="T1" fmla="*/ 0 h 471"/>
                <a:gd name="T2" fmla="*/ 129903 w 479"/>
                <a:gd name="T3" fmla="*/ 0 h 471"/>
                <a:gd name="T4" fmla="*/ 0 w 479"/>
                <a:gd name="T5" fmla="*/ 125352 h 471"/>
                <a:gd name="T6" fmla="*/ 129903 w 479"/>
                <a:gd name="T7" fmla="*/ 255044 h 471"/>
                <a:gd name="T8" fmla="*/ 259806 w 479"/>
                <a:gd name="T9" fmla="*/ 125352 h 471"/>
                <a:gd name="T10" fmla="*/ 129903 w 479"/>
                <a:gd name="T11" fmla="*/ 0 h 471"/>
                <a:gd name="T12" fmla="*/ 96204 w 479"/>
                <a:gd name="T13" fmla="*/ 183415 h 471"/>
                <a:gd name="T14" fmla="*/ 96204 w 479"/>
                <a:gd name="T15" fmla="*/ 183415 h 471"/>
                <a:gd name="T16" fmla="*/ 72289 w 479"/>
                <a:gd name="T17" fmla="*/ 183415 h 471"/>
                <a:gd name="T18" fmla="*/ 72289 w 479"/>
                <a:gd name="T19" fmla="*/ 96591 h 471"/>
                <a:gd name="T20" fmla="*/ 96204 w 479"/>
                <a:gd name="T21" fmla="*/ 96591 h 471"/>
                <a:gd name="T22" fmla="*/ 96204 w 479"/>
                <a:gd name="T23" fmla="*/ 183415 h 471"/>
                <a:gd name="T24" fmla="*/ 86421 w 479"/>
                <a:gd name="T25" fmla="*/ 86824 h 471"/>
                <a:gd name="T26" fmla="*/ 86421 w 479"/>
                <a:gd name="T27" fmla="*/ 86824 h 471"/>
                <a:gd name="T28" fmla="*/ 72289 w 479"/>
                <a:gd name="T29" fmla="*/ 72715 h 471"/>
                <a:gd name="T30" fmla="*/ 86421 w 479"/>
                <a:gd name="T31" fmla="*/ 58063 h 471"/>
                <a:gd name="T32" fmla="*/ 101096 w 479"/>
                <a:gd name="T33" fmla="*/ 72715 h 471"/>
                <a:gd name="T34" fmla="*/ 86421 w 479"/>
                <a:gd name="T35" fmla="*/ 86824 h 471"/>
                <a:gd name="T36" fmla="*/ 192409 w 479"/>
                <a:gd name="T37" fmla="*/ 183415 h 471"/>
                <a:gd name="T38" fmla="*/ 192409 w 479"/>
                <a:gd name="T39" fmla="*/ 183415 h 471"/>
                <a:gd name="T40" fmla="*/ 168494 w 479"/>
                <a:gd name="T41" fmla="*/ 183415 h 471"/>
                <a:gd name="T42" fmla="*/ 168494 w 479"/>
                <a:gd name="T43" fmla="*/ 135119 h 471"/>
                <a:gd name="T44" fmla="*/ 154362 w 479"/>
                <a:gd name="T45" fmla="*/ 115584 h 471"/>
                <a:gd name="T46" fmla="*/ 139143 w 479"/>
                <a:gd name="T47" fmla="*/ 125352 h 471"/>
                <a:gd name="T48" fmla="*/ 139143 w 479"/>
                <a:gd name="T49" fmla="*/ 130235 h 471"/>
                <a:gd name="T50" fmla="*/ 139143 w 479"/>
                <a:gd name="T51" fmla="*/ 183415 h 471"/>
                <a:gd name="T52" fmla="*/ 115228 w 479"/>
                <a:gd name="T53" fmla="*/ 183415 h 471"/>
                <a:gd name="T54" fmla="*/ 115228 w 479"/>
                <a:gd name="T55" fmla="*/ 125352 h 471"/>
                <a:gd name="T56" fmla="*/ 110336 w 479"/>
                <a:gd name="T57" fmla="*/ 96591 h 471"/>
                <a:gd name="T58" fmla="*/ 134251 w 479"/>
                <a:gd name="T59" fmla="*/ 96591 h 471"/>
                <a:gd name="T60" fmla="*/ 134251 w 479"/>
                <a:gd name="T61" fmla="*/ 106359 h 471"/>
                <a:gd name="T62" fmla="*/ 139143 w 479"/>
                <a:gd name="T63" fmla="*/ 106359 h 471"/>
                <a:gd name="T64" fmla="*/ 163058 w 479"/>
                <a:gd name="T65" fmla="*/ 96591 h 471"/>
                <a:gd name="T66" fmla="*/ 192409 w 479"/>
                <a:gd name="T67" fmla="*/ 130235 h 471"/>
                <a:gd name="T68" fmla="*/ 192409 w 479"/>
                <a:gd name="T69" fmla="*/ 183415 h 47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1" name="Freeform 79">
              <a:extLst>
                <a:ext uri="{FF2B5EF4-FFF2-40B4-BE49-F238E27FC236}">
                  <a16:creationId xmlns:a16="http://schemas.microsoft.com/office/drawing/2014/main" id="{819B61F2-E136-44D1-BEDE-E0984F5AE9B5}"/>
                </a:ext>
              </a:extLst>
            </p:cNvPr>
            <p:cNvSpPr>
              <a:spLocks noChangeArrowheads="1"/>
            </p:cNvSpPr>
            <p:nvPr/>
          </p:nvSpPr>
          <p:spPr bwMode="auto">
            <a:xfrm>
              <a:off x="1239072" y="4797900"/>
              <a:ext cx="175413" cy="173274"/>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59254 w 479"/>
                <a:gd name="T13" fmla="*/ 87363 h 471"/>
                <a:gd name="T14" fmla="*/ 159254 w 479"/>
                <a:gd name="T15" fmla="*/ 87363 h 471"/>
                <a:gd name="T16" fmla="*/ 139687 w 479"/>
                <a:gd name="T17" fmla="*/ 87363 h 471"/>
                <a:gd name="T18" fmla="*/ 135339 w 479"/>
                <a:gd name="T19" fmla="*/ 97191 h 471"/>
                <a:gd name="T20" fmla="*/ 135339 w 479"/>
                <a:gd name="T21" fmla="*/ 106474 h 471"/>
                <a:gd name="T22" fmla="*/ 159254 w 479"/>
                <a:gd name="T23" fmla="*/ 106474 h 471"/>
                <a:gd name="T24" fmla="*/ 159254 w 479"/>
                <a:gd name="T25" fmla="*/ 131045 h 471"/>
                <a:gd name="T26" fmla="*/ 135339 w 479"/>
                <a:gd name="T27" fmla="*/ 131045 h 471"/>
                <a:gd name="T28" fmla="*/ 135339 w 479"/>
                <a:gd name="T29" fmla="*/ 188923 h 471"/>
                <a:gd name="T30" fmla="*/ 115772 w 479"/>
                <a:gd name="T31" fmla="*/ 188923 h 471"/>
                <a:gd name="T32" fmla="*/ 115772 w 479"/>
                <a:gd name="T33" fmla="*/ 131045 h 471"/>
                <a:gd name="T34" fmla="*/ 91856 w 479"/>
                <a:gd name="T35" fmla="*/ 131045 h 471"/>
                <a:gd name="T36" fmla="*/ 91856 w 479"/>
                <a:gd name="T37" fmla="*/ 106474 h 471"/>
                <a:gd name="T38" fmla="*/ 115772 w 479"/>
                <a:gd name="T39" fmla="*/ 106474 h 471"/>
                <a:gd name="T40" fmla="*/ 115772 w 479"/>
                <a:gd name="T41" fmla="*/ 97191 h 471"/>
                <a:gd name="T42" fmla="*/ 139687 w 479"/>
                <a:gd name="T43" fmla="*/ 68252 h 471"/>
                <a:gd name="T44" fmla="*/ 159254 w 479"/>
                <a:gd name="T45" fmla="*/ 68252 h 471"/>
                <a:gd name="T46" fmla="*/ 159254 w 479"/>
                <a:gd name="T47" fmla="*/ 87363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3"/>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2" name="Freeform 86">
              <a:extLst>
                <a:ext uri="{FF2B5EF4-FFF2-40B4-BE49-F238E27FC236}">
                  <a16:creationId xmlns:a16="http://schemas.microsoft.com/office/drawing/2014/main" id="{08C8214E-321A-41B5-84C8-DD0EB5DFF575}"/>
                </a:ext>
              </a:extLst>
            </p:cNvPr>
            <p:cNvSpPr>
              <a:spLocks noChangeArrowheads="1"/>
            </p:cNvSpPr>
            <p:nvPr/>
          </p:nvSpPr>
          <p:spPr bwMode="auto">
            <a:xfrm>
              <a:off x="976201" y="4797900"/>
              <a:ext cx="176482" cy="173274"/>
            </a:xfrm>
            <a:custGeom>
              <a:avLst/>
              <a:gdLst>
                <a:gd name="T0" fmla="*/ 130423 w 480"/>
                <a:gd name="T1" fmla="*/ 0 h 471"/>
                <a:gd name="T2" fmla="*/ 130423 w 480"/>
                <a:gd name="T3" fmla="*/ 0 h 471"/>
                <a:gd name="T4" fmla="*/ 0 w 480"/>
                <a:gd name="T5" fmla="*/ 126130 h 471"/>
                <a:gd name="T6" fmla="*/ 130423 w 480"/>
                <a:gd name="T7" fmla="*/ 256629 h 471"/>
                <a:gd name="T8" fmla="*/ 261391 w 480"/>
                <a:gd name="T9" fmla="*/ 126130 h 471"/>
                <a:gd name="T10" fmla="*/ 130423 w 480"/>
                <a:gd name="T11" fmla="*/ 0 h 471"/>
                <a:gd name="T12" fmla="*/ 183902 w 480"/>
                <a:gd name="T13" fmla="*/ 106474 h 471"/>
                <a:gd name="T14" fmla="*/ 183902 w 480"/>
                <a:gd name="T15" fmla="*/ 106474 h 471"/>
                <a:gd name="T16" fmla="*/ 183902 w 480"/>
                <a:gd name="T17" fmla="*/ 106474 h 471"/>
                <a:gd name="T18" fmla="*/ 111323 w 480"/>
                <a:gd name="T19" fmla="*/ 179094 h 471"/>
                <a:gd name="T20" fmla="*/ 72578 w 480"/>
                <a:gd name="T21" fmla="*/ 169266 h 471"/>
                <a:gd name="T22" fmla="*/ 77490 w 480"/>
                <a:gd name="T23" fmla="*/ 169266 h 471"/>
                <a:gd name="T24" fmla="*/ 111323 w 480"/>
                <a:gd name="T25" fmla="*/ 159984 h 471"/>
                <a:gd name="T26" fmla="*/ 87312 w 480"/>
                <a:gd name="T27" fmla="*/ 140327 h 471"/>
                <a:gd name="T28" fmla="*/ 92224 w 480"/>
                <a:gd name="T29" fmla="*/ 140327 h 471"/>
                <a:gd name="T30" fmla="*/ 97135 w 480"/>
                <a:gd name="T31" fmla="*/ 140327 h 471"/>
                <a:gd name="T32" fmla="*/ 77490 w 480"/>
                <a:gd name="T33" fmla="*/ 116302 h 471"/>
                <a:gd name="T34" fmla="*/ 77490 w 480"/>
                <a:gd name="T35" fmla="*/ 116302 h 471"/>
                <a:gd name="T36" fmla="*/ 87312 w 480"/>
                <a:gd name="T37" fmla="*/ 116302 h 471"/>
                <a:gd name="T38" fmla="*/ 77490 w 480"/>
                <a:gd name="T39" fmla="*/ 97191 h 471"/>
                <a:gd name="T40" fmla="*/ 82401 w 480"/>
                <a:gd name="T41" fmla="*/ 82449 h 471"/>
                <a:gd name="T42" fmla="*/ 130423 w 480"/>
                <a:gd name="T43" fmla="*/ 111388 h 471"/>
                <a:gd name="T44" fmla="*/ 130423 w 480"/>
                <a:gd name="T45" fmla="*/ 106474 h 471"/>
                <a:gd name="T46" fmla="*/ 159345 w 480"/>
                <a:gd name="T47" fmla="*/ 77535 h 471"/>
                <a:gd name="T48" fmla="*/ 174079 w 480"/>
                <a:gd name="T49" fmla="*/ 87363 h 471"/>
                <a:gd name="T50" fmla="*/ 193724 w 480"/>
                <a:gd name="T51" fmla="*/ 82449 h 471"/>
                <a:gd name="T52" fmla="*/ 183902 w 480"/>
                <a:gd name="T53" fmla="*/ 97191 h 471"/>
                <a:gd name="T54" fmla="*/ 198636 w 480"/>
                <a:gd name="T55" fmla="*/ 92277 h 471"/>
                <a:gd name="T56" fmla="*/ 183902 w 480"/>
                <a:gd name="T57" fmla="*/ 106474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2"/>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3" name="Freeform 52">
              <a:extLst>
                <a:ext uri="{FF2B5EF4-FFF2-40B4-BE49-F238E27FC236}">
                  <a16:creationId xmlns:a16="http://schemas.microsoft.com/office/drawing/2014/main" id="{B4CCDE03-6AD5-45CB-B1C4-B542C6068BDF}"/>
                </a:ext>
              </a:extLst>
            </p:cNvPr>
            <p:cNvSpPr>
              <a:spLocks noChangeArrowheads="1"/>
            </p:cNvSpPr>
            <p:nvPr/>
          </p:nvSpPr>
          <p:spPr bwMode="auto">
            <a:xfrm>
              <a:off x="1760999" y="4797438"/>
              <a:ext cx="173736" cy="173736"/>
            </a:xfrm>
            <a:custGeom>
              <a:avLst/>
              <a:gdLst>
                <a:gd name="T0" fmla="*/ 130447 w 479"/>
                <a:gd name="T1" fmla="*/ 0 h 471"/>
                <a:gd name="T2" fmla="*/ 130447 w 479"/>
                <a:gd name="T3" fmla="*/ 0 h 471"/>
                <a:gd name="T4" fmla="*/ 0 w 479"/>
                <a:gd name="T5" fmla="*/ 126130 h 471"/>
                <a:gd name="T6" fmla="*/ 130447 w 479"/>
                <a:gd name="T7" fmla="*/ 256629 h 471"/>
                <a:gd name="T8" fmla="*/ 259806 w 479"/>
                <a:gd name="T9" fmla="*/ 126130 h 471"/>
                <a:gd name="T10" fmla="*/ 130447 w 479"/>
                <a:gd name="T11" fmla="*/ 0 h 471"/>
                <a:gd name="T12" fmla="*/ 139687 w 479"/>
                <a:gd name="T13" fmla="*/ 159984 h 471"/>
                <a:gd name="T14" fmla="*/ 139687 w 479"/>
                <a:gd name="T15" fmla="*/ 159984 h 471"/>
                <a:gd name="T16" fmla="*/ 120663 w 479"/>
                <a:gd name="T17" fmla="*/ 150155 h 471"/>
                <a:gd name="T18" fmla="*/ 101096 w 479"/>
                <a:gd name="T19" fmla="*/ 198205 h 471"/>
                <a:gd name="T20" fmla="*/ 110880 w 479"/>
                <a:gd name="T21" fmla="*/ 126130 h 471"/>
                <a:gd name="T22" fmla="*/ 130447 w 479"/>
                <a:gd name="T23" fmla="*/ 92277 h 471"/>
                <a:gd name="T24" fmla="*/ 135339 w 479"/>
                <a:gd name="T25" fmla="*/ 145241 h 471"/>
                <a:gd name="T26" fmla="*/ 154362 w 479"/>
                <a:gd name="T27" fmla="*/ 82449 h 471"/>
                <a:gd name="T28" fmla="*/ 91856 w 479"/>
                <a:gd name="T29" fmla="*/ 116302 h 471"/>
                <a:gd name="T30" fmla="*/ 96748 w 479"/>
                <a:gd name="T31" fmla="*/ 140327 h 471"/>
                <a:gd name="T32" fmla="*/ 77181 w 479"/>
                <a:gd name="T33" fmla="*/ 106474 h 471"/>
                <a:gd name="T34" fmla="*/ 125555 w 479"/>
                <a:gd name="T35" fmla="*/ 58424 h 471"/>
                <a:gd name="T36" fmla="*/ 183169 w 479"/>
                <a:gd name="T37" fmla="*/ 97191 h 471"/>
                <a:gd name="T38" fmla="*/ 139687 w 479"/>
                <a:gd name="T39" fmla="*/ 159984 h 47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accent4">
                <a:lumMod val="75000"/>
              </a:schemeClr>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4" name="Freeform 59">
              <a:extLst>
                <a:ext uri="{FF2B5EF4-FFF2-40B4-BE49-F238E27FC236}">
                  <a16:creationId xmlns:a16="http://schemas.microsoft.com/office/drawing/2014/main" id="{75CB63EB-8602-474D-A77A-EF046E4C7680}"/>
                </a:ext>
              </a:extLst>
            </p:cNvPr>
            <p:cNvSpPr>
              <a:spLocks noChangeArrowheads="1"/>
            </p:cNvSpPr>
            <p:nvPr/>
          </p:nvSpPr>
          <p:spPr bwMode="auto">
            <a:xfrm>
              <a:off x="1500874" y="4797438"/>
              <a:ext cx="173736" cy="173736"/>
            </a:xfrm>
            <a:custGeom>
              <a:avLst/>
              <a:gdLst>
                <a:gd name="T0" fmla="*/ 129903 w 479"/>
                <a:gd name="T1" fmla="*/ 0 h 471"/>
                <a:gd name="T2" fmla="*/ 129903 w 479"/>
                <a:gd name="T3" fmla="*/ 0 h 471"/>
                <a:gd name="T4" fmla="*/ 0 w 479"/>
                <a:gd name="T5" fmla="*/ 126130 h 471"/>
                <a:gd name="T6" fmla="*/ 129903 w 479"/>
                <a:gd name="T7" fmla="*/ 256629 h 471"/>
                <a:gd name="T8" fmla="*/ 259806 w 479"/>
                <a:gd name="T9" fmla="*/ 126130 h 471"/>
                <a:gd name="T10" fmla="*/ 129903 w 479"/>
                <a:gd name="T11" fmla="*/ 0 h 471"/>
                <a:gd name="T12" fmla="*/ 96204 w 479"/>
                <a:gd name="T13" fmla="*/ 155069 h 471"/>
                <a:gd name="T14" fmla="*/ 96204 w 479"/>
                <a:gd name="T15" fmla="*/ 155069 h 471"/>
                <a:gd name="T16" fmla="*/ 67397 w 479"/>
                <a:gd name="T17" fmla="*/ 126130 h 471"/>
                <a:gd name="T18" fmla="*/ 96204 w 479"/>
                <a:gd name="T19" fmla="*/ 102106 h 471"/>
                <a:gd name="T20" fmla="*/ 120120 w 479"/>
                <a:gd name="T21" fmla="*/ 126130 h 471"/>
                <a:gd name="T22" fmla="*/ 96204 w 479"/>
                <a:gd name="T23" fmla="*/ 155069 h 471"/>
                <a:gd name="T24" fmla="*/ 163058 w 479"/>
                <a:gd name="T25" fmla="*/ 155069 h 471"/>
                <a:gd name="T26" fmla="*/ 163058 w 479"/>
                <a:gd name="T27" fmla="*/ 155069 h 471"/>
                <a:gd name="T28" fmla="*/ 139143 w 479"/>
                <a:gd name="T29" fmla="*/ 126130 h 471"/>
                <a:gd name="T30" fmla="*/ 163058 w 479"/>
                <a:gd name="T31" fmla="*/ 102106 h 471"/>
                <a:gd name="T32" fmla="*/ 192409 w 479"/>
                <a:gd name="T33" fmla="*/ 126130 h 471"/>
                <a:gd name="T34" fmla="*/ 163058 w 479"/>
                <a:gd name="T35" fmla="*/ 155069 h 47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79" h="471">
                  <a:moveTo>
                    <a:pt x="239" y="0"/>
                  </a:moveTo>
                  <a:lnTo>
                    <a:pt x="239" y="0"/>
                  </a:lnTo>
                  <a:cubicBezTo>
                    <a:pt x="106" y="0"/>
                    <a:pt x="0" y="107"/>
                    <a:pt x="0" y="231"/>
                  </a:cubicBezTo>
                  <a:cubicBezTo>
                    <a:pt x="0" y="363"/>
                    <a:pt x="106" y="470"/>
                    <a:pt x="239" y="470"/>
                  </a:cubicBezTo>
                  <a:cubicBezTo>
                    <a:pt x="372" y="470"/>
                    <a:pt x="478" y="363"/>
                    <a:pt x="478" y="231"/>
                  </a:cubicBezTo>
                  <a:cubicBezTo>
                    <a:pt x="478" y="107"/>
                    <a:pt x="372" y="0"/>
                    <a:pt x="239" y="0"/>
                  </a:cubicBezTo>
                  <a:close/>
                  <a:moveTo>
                    <a:pt x="177" y="284"/>
                  </a:moveTo>
                  <a:lnTo>
                    <a:pt x="177" y="284"/>
                  </a:lnTo>
                  <a:cubicBezTo>
                    <a:pt x="150" y="284"/>
                    <a:pt x="124" y="266"/>
                    <a:pt x="124" y="231"/>
                  </a:cubicBezTo>
                  <a:cubicBezTo>
                    <a:pt x="124" y="204"/>
                    <a:pt x="150" y="187"/>
                    <a:pt x="177" y="187"/>
                  </a:cubicBezTo>
                  <a:cubicBezTo>
                    <a:pt x="203" y="187"/>
                    <a:pt x="221" y="204"/>
                    <a:pt x="221" y="231"/>
                  </a:cubicBezTo>
                  <a:cubicBezTo>
                    <a:pt x="221" y="266"/>
                    <a:pt x="203" y="284"/>
                    <a:pt x="177" y="284"/>
                  </a:cubicBezTo>
                  <a:close/>
                  <a:moveTo>
                    <a:pt x="300" y="284"/>
                  </a:moveTo>
                  <a:lnTo>
                    <a:pt x="300" y="284"/>
                  </a:lnTo>
                  <a:cubicBezTo>
                    <a:pt x="275" y="284"/>
                    <a:pt x="256" y="266"/>
                    <a:pt x="256" y="231"/>
                  </a:cubicBezTo>
                  <a:cubicBezTo>
                    <a:pt x="256" y="204"/>
                    <a:pt x="275" y="187"/>
                    <a:pt x="300" y="187"/>
                  </a:cubicBezTo>
                  <a:cubicBezTo>
                    <a:pt x="328" y="187"/>
                    <a:pt x="354" y="204"/>
                    <a:pt x="354" y="231"/>
                  </a:cubicBezTo>
                  <a:cubicBezTo>
                    <a:pt x="354" y="266"/>
                    <a:pt x="328" y="284"/>
                    <a:pt x="300" y="284"/>
                  </a:cubicBezTo>
                  <a:close/>
                </a:path>
              </a:pathLst>
            </a:custGeom>
            <a:solidFill>
              <a:schemeClr val="accent4"/>
            </a:solidFill>
            <a:ln>
              <a:noFill/>
            </a:ln>
            <a:effectLst/>
          </p:spPr>
          <p:txBody>
            <a:bodyPr wrap="none" lIns="34290" tIns="17145" rIns="34290" bIns="17145" anchor="ctr"/>
            <a:lstStyle/>
            <a:p>
              <a:endParaRPr lang="en-US" dirty="0">
                <a:latin typeface="Roboto" panose="02000000000000000000" pitchFamily="2" charset="0"/>
              </a:endParaRPr>
            </a:p>
          </p:txBody>
        </p:sp>
      </p:grpSp>
      <p:sp>
        <p:nvSpPr>
          <p:cNvPr id="18" name="TextBox 17">
            <a:extLst>
              <a:ext uri="{FF2B5EF4-FFF2-40B4-BE49-F238E27FC236}">
                <a16:creationId xmlns:a16="http://schemas.microsoft.com/office/drawing/2014/main" id="{25691A2B-B1A9-4E80-8F06-483EEA2CFD9C}"/>
              </a:ext>
            </a:extLst>
          </p:cNvPr>
          <p:cNvSpPr txBox="1"/>
          <p:nvPr/>
        </p:nvSpPr>
        <p:spPr>
          <a:xfrm>
            <a:off x="4954757" y="2725355"/>
            <a:ext cx="878556"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Skills</a:t>
            </a:r>
          </a:p>
        </p:txBody>
      </p:sp>
      <p:sp>
        <p:nvSpPr>
          <p:cNvPr id="21" name="TextBox 20">
            <a:extLst>
              <a:ext uri="{FF2B5EF4-FFF2-40B4-BE49-F238E27FC236}">
                <a16:creationId xmlns:a16="http://schemas.microsoft.com/office/drawing/2014/main" id="{D3848426-DA4B-4DD6-AA9E-8B8147548990}"/>
              </a:ext>
            </a:extLst>
          </p:cNvPr>
          <p:cNvSpPr txBox="1"/>
          <p:nvPr/>
        </p:nvSpPr>
        <p:spPr>
          <a:xfrm>
            <a:off x="4975598" y="5397187"/>
            <a:ext cx="36479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UI</a:t>
            </a:r>
          </a:p>
        </p:txBody>
      </p:sp>
      <p:sp>
        <p:nvSpPr>
          <p:cNvPr id="35" name="TextBox 34">
            <a:extLst>
              <a:ext uri="{FF2B5EF4-FFF2-40B4-BE49-F238E27FC236}">
                <a16:creationId xmlns:a16="http://schemas.microsoft.com/office/drawing/2014/main" id="{B31B2893-5F94-4CBB-9C80-12ABA321819E}"/>
              </a:ext>
            </a:extLst>
          </p:cNvPr>
          <p:cNvSpPr txBox="1"/>
          <p:nvPr/>
        </p:nvSpPr>
        <p:spPr>
          <a:xfrm>
            <a:off x="4936416" y="3594334"/>
            <a:ext cx="44316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33%</a:t>
            </a:r>
          </a:p>
        </p:txBody>
      </p:sp>
      <p:sp>
        <p:nvSpPr>
          <p:cNvPr id="22" name="TextBox 21">
            <a:extLst>
              <a:ext uri="{FF2B5EF4-FFF2-40B4-BE49-F238E27FC236}">
                <a16:creationId xmlns:a16="http://schemas.microsoft.com/office/drawing/2014/main" id="{1313A0B4-5C0F-48C1-BB47-A558FF56E173}"/>
              </a:ext>
            </a:extLst>
          </p:cNvPr>
          <p:cNvSpPr txBox="1"/>
          <p:nvPr/>
        </p:nvSpPr>
        <p:spPr>
          <a:xfrm>
            <a:off x="5493640" y="5397187"/>
            <a:ext cx="36479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UX</a:t>
            </a:r>
          </a:p>
        </p:txBody>
      </p:sp>
      <p:sp>
        <p:nvSpPr>
          <p:cNvPr id="36" name="TextBox 35">
            <a:extLst>
              <a:ext uri="{FF2B5EF4-FFF2-40B4-BE49-F238E27FC236}">
                <a16:creationId xmlns:a16="http://schemas.microsoft.com/office/drawing/2014/main" id="{B6371E35-37B2-4719-AAF5-8517BBE22C45}"/>
              </a:ext>
            </a:extLst>
          </p:cNvPr>
          <p:cNvSpPr txBox="1"/>
          <p:nvPr/>
        </p:nvSpPr>
        <p:spPr>
          <a:xfrm>
            <a:off x="5454458" y="3594334"/>
            <a:ext cx="44316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85%</a:t>
            </a:r>
          </a:p>
        </p:txBody>
      </p:sp>
      <p:sp>
        <p:nvSpPr>
          <p:cNvPr id="23" name="TextBox 22">
            <a:extLst>
              <a:ext uri="{FF2B5EF4-FFF2-40B4-BE49-F238E27FC236}">
                <a16:creationId xmlns:a16="http://schemas.microsoft.com/office/drawing/2014/main" id="{C4C47582-4304-4BB1-891D-BDA34720A522}"/>
              </a:ext>
            </a:extLst>
          </p:cNvPr>
          <p:cNvSpPr txBox="1"/>
          <p:nvPr/>
        </p:nvSpPr>
        <p:spPr>
          <a:xfrm>
            <a:off x="6011682" y="5397187"/>
            <a:ext cx="36479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ID</a:t>
            </a:r>
          </a:p>
        </p:txBody>
      </p:sp>
      <p:sp>
        <p:nvSpPr>
          <p:cNvPr id="37" name="TextBox 36">
            <a:extLst>
              <a:ext uri="{FF2B5EF4-FFF2-40B4-BE49-F238E27FC236}">
                <a16:creationId xmlns:a16="http://schemas.microsoft.com/office/drawing/2014/main" id="{D6EE8542-FDCE-4A59-817C-4EC4FAE3C84D}"/>
              </a:ext>
            </a:extLst>
          </p:cNvPr>
          <p:cNvSpPr txBox="1"/>
          <p:nvPr/>
        </p:nvSpPr>
        <p:spPr>
          <a:xfrm>
            <a:off x="5972500" y="3594334"/>
            <a:ext cx="44316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sp>
        <p:nvSpPr>
          <p:cNvPr id="46" name="TextBox 45">
            <a:extLst>
              <a:ext uri="{FF2B5EF4-FFF2-40B4-BE49-F238E27FC236}">
                <a16:creationId xmlns:a16="http://schemas.microsoft.com/office/drawing/2014/main" id="{B99FDE80-FB53-46AB-A1DA-F176804A3781}"/>
              </a:ext>
            </a:extLst>
          </p:cNvPr>
          <p:cNvSpPr txBox="1"/>
          <p:nvPr/>
        </p:nvSpPr>
        <p:spPr>
          <a:xfrm>
            <a:off x="6529724" y="5397187"/>
            <a:ext cx="364796"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CR</a:t>
            </a:r>
          </a:p>
        </p:txBody>
      </p:sp>
      <p:sp>
        <p:nvSpPr>
          <p:cNvPr id="47" name="TextBox 46">
            <a:extLst>
              <a:ext uri="{FF2B5EF4-FFF2-40B4-BE49-F238E27FC236}">
                <a16:creationId xmlns:a16="http://schemas.microsoft.com/office/drawing/2014/main" id="{CA1996D5-037D-409E-A3AE-B45DEF3D852E}"/>
              </a:ext>
            </a:extLst>
          </p:cNvPr>
          <p:cNvSpPr txBox="1"/>
          <p:nvPr/>
        </p:nvSpPr>
        <p:spPr>
          <a:xfrm>
            <a:off x="6490542" y="3594334"/>
            <a:ext cx="443160" cy="246221"/>
          </a:xfrm>
          <a:prstGeom prst="rect">
            <a:avLst/>
          </a:prstGeom>
          <a:noFill/>
        </p:spPr>
        <p:txBody>
          <a:bodyPr wrap="square" rtlCol="0">
            <a:spAutoFit/>
          </a:bodyPr>
          <a:lstStyle/>
          <a:p>
            <a:pPr algn="ct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65%</a:t>
            </a:r>
          </a:p>
        </p:txBody>
      </p:sp>
      <p:cxnSp>
        <p:nvCxnSpPr>
          <p:cNvPr id="49" name="Straight Connector 48">
            <a:extLst>
              <a:ext uri="{FF2B5EF4-FFF2-40B4-BE49-F238E27FC236}">
                <a16:creationId xmlns:a16="http://schemas.microsoft.com/office/drawing/2014/main" id="{19EE5A9A-9FF4-435F-A0E0-3EB3DF9687C1}"/>
              </a:ext>
            </a:extLst>
          </p:cNvPr>
          <p:cNvCxnSpPr>
            <a:cxnSpLocks/>
          </p:cNvCxnSpPr>
          <p:nvPr/>
        </p:nvCxnSpPr>
        <p:spPr>
          <a:xfrm>
            <a:off x="6453101" y="3672840"/>
            <a:ext cx="0" cy="166877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7952467E-7D57-498D-9AFA-8FE725982C9B}"/>
              </a:ext>
            </a:extLst>
          </p:cNvPr>
          <p:cNvCxnSpPr>
            <a:cxnSpLocks/>
          </p:cNvCxnSpPr>
          <p:nvPr/>
        </p:nvCxnSpPr>
        <p:spPr>
          <a:xfrm>
            <a:off x="5935059" y="3672840"/>
            <a:ext cx="0" cy="166877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B965E5A1-D196-4F0B-9558-AA424F178959}"/>
              </a:ext>
            </a:extLst>
          </p:cNvPr>
          <p:cNvCxnSpPr>
            <a:cxnSpLocks/>
          </p:cNvCxnSpPr>
          <p:nvPr/>
        </p:nvCxnSpPr>
        <p:spPr>
          <a:xfrm>
            <a:off x="5417017" y="3672840"/>
            <a:ext cx="0" cy="1668779"/>
          </a:xfrm>
          <a:prstGeom prst="line">
            <a:avLst/>
          </a:prstGeom>
          <a:ln w="1270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F3AB4A7-00B9-4010-9523-DE51162C2759}"/>
              </a:ext>
            </a:extLst>
          </p:cNvPr>
          <p:cNvCxnSpPr>
            <a:cxnSpLocks/>
          </p:cNvCxnSpPr>
          <p:nvPr/>
        </p:nvCxnSpPr>
        <p:spPr>
          <a:xfrm>
            <a:off x="5058801" y="3207798"/>
            <a:ext cx="17526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72C855EB-2D9E-8E41-97C7-662740BF4CE7}"/>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60945723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Top Corners One Rounded and One Snipped 5">
            <a:extLst>
              <a:ext uri="{FF2B5EF4-FFF2-40B4-BE49-F238E27FC236}">
                <a16:creationId xmlns:a16="http://schemas.microsoft.com/office/drawing/2014/main" id="{A9C18317-FB81-4C8B-9242-DCF425178B3E}"/>
              </a:ext>
            </a:extLst>
          </p:cNvPr>
          <p:cNvSpPr/>
          <p:nvPr/>
        </p:nvSpPr>
        <p:spPr>
          <a:xfrm>
            <a:off x="687323" y="1994874"/>
            <a:ext cx="2704338" cy="3637693"/>
          </a:xfrm>
          <a:prstGeom prst="snip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Top Corners One Rounded and One Snipped 6">
            <a:extLst>
              <a:ext uri="{FF2B5EF4-FFF2-40B4-BE49-F238E27FC236}">
                <a16:creationId xmlns:a16="http://schemas.microsoft.com/office/drawing/2014/main" id="{978FEDBE-17ED-4F93-ACD9-2F829E420F46}"/>
              </a:ext>
            </a:extLst>
          </p:cNvPr>
          <p:cNvSpPr/>
          <p:nvPr/>
        </p:nvSpPr>
        <p:spPr>
          <a:xfrm rot="10800000">
            <a:off x="3391661" y="2443891"/>
            <a:ext cx="2704338" cy="3637693"/>
          </a:xfrm>
          <a:prstGeom prst="snip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Top Corners One Rounded and One Snipped 7">
            <a:extLst>
              <a:ext uri="{FF2B5EF4-FFF2-40B4-BE49-F238E27FC236}">
                <a16:creationId xmlns:a16="http://schemas.microsoft.com/office/drawing/2014/main" id="{A855D9B6-F913-46C8-9274-B46CB47BD977}"/>
              </a:ext>
            </a:extLst>
          </p:cNvPr>
          <p:cNvSpPr/>
          <p:nvPr/>
        </p:nvSpPr>
        <p:spPr>
          <a:xfrm flipH="1">
            <a:off x="6095998" y="1994874"/>
            <a:ext cx="2704338" cy="3637693"/>
          </a:xfrm>
          <a:prstGeom prst="snip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Rectangle: Top Corners One Rounded and One Snipped 8">
            <a:extLst>
              <a:ext uri="{FF2B5EF4-FFF2-40B4-BE49-F238E27FC236}">
                <a16:creationId xmlns:a16="http://schemas.microsoft.com/office/drawing/2014/main" id="{A74B50BC-0462-4F92-9F5F-EA9B48584DCF}"/>
              </a:ext>
            </a:extLst>
          </p:cNvPr>
          <p:cNvSpPr/>
          <p:nvPr/>
        </p:nvSpPr>
        <p:spPr>
          <a:xfrm rot="10800000">
            <a:off x="8800337" y="2443891"/>
            <a:ext cx="2704338" cy="3637693"/>
          </a:xfrm>
          <a:prstGeom prst="snip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2" name="Freeform: Shape 31">
            <a:extLst>
              <a:ext uri="{FF2B5EF4-FFF2-40B4-BE49-F238E27FC236}">
                <a16:creationId xmlns:a16="http://schemas.microsoft.com/office/drawing/2014/main" id="{FF988D86-221A-477A-B5F1-2FDB4F9F5195}"/>
              </a:ext>
            </a:extLst>
          </p:cNvPr>
          <p:cNvSpPr/>
          <p:nvPr/>
        </p:nvSpPr>
        <p:spPr>
          <a:xfrm rot="10800000">
            <a:off x="6095997" y="2336184"/>
            <a:ext cx="109421" cy="3296382"/>
          </a:xfrm>
          <a:custGeom>
            <a:avLst/>
            <a:gdLst>
              <a:gd name="connsiteX0" fmla="*/ 0 w 109421"/>
              <a:gd name="connsiteY0" fmla="*/ 3296382 h 3296382"/>
              <a:gd name="connsiteX1" fmla="*/ 0 w 109421"/>
              <a:gd name="connsiteY1" fmla="*/ 0 h 3296382"/>
              <a:gd name="connsiteX2" fmla="*/ 109420 w 109421"/>
              <a:gd name="connsiteY2" fmla="*/ 0 h 3296382"/>
              <a:gd name="connsiteX3" fmla="*/ 109421 w 109421"/>
              <a:gd name="connsiteY3" fmla="*/ 0 h 3296382"/>
              <a:gd name="connsiteX4" fmla="*/ 109421 w 109421"/>
              <a:gd name="connsiteY4" fmla="*/ 3186961 h 3296382"/>
              <a:gd name="connsiteX5" fmla="*/ 109420 w 109421"/>
              <a:gd name="connsiteY5" fmla="*/ 3186962 h 3296382"/>
              <a:gd name="connsiteX6" fmla="*/ 0 w 109421"/>
              <a:gd name="connsiteY6" fmla="*/ 3296382 h 3296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421" h="3296382">
                <a:moveTo>
                  <a:pt x="0" y="3296382"/>
                </a:moveTo>
                <a:lnTo>
                  <a:pt x="0" y="0"/>
                </a:lnTo>
                <a:lnTo>
                  <a:pt x="109420" y="0"/>
                </a:lnTo>
                <a:lnTo>
                  <a:pt x="109421" y="0"/>
                </a:lnTo>
                <a:lnTo>
                  <a:pt x="109421" y="3186961"/>
                </a:lnTo>
                <a:lnTo>
                  <a:pt x="109420" y="3186962"/>
                </a:lnTo>
                <a:lnTo>
                  <a:pt x="0" y="3296382"/>
                </a:lnTo>
                <a:close/>
              </a:path>
            </a:pathLst>
          </a:custGeom>
          <a:gradFill flip="none" rotWithShape="1">
            <a:gsLst>
              <a:gs pos="100000">
                <a:schemeClr val="accent4"/>
              </a:gs>
              <a:gs pos="0">
                <a:schemeClr val="accent3">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1" name="Freeform: Shape 30">
            <a:extLst>
              <a:ext uri="{FF2B5EF4-FFF2-40B4-BE49-F238E27FC236}">
                <a16:creationId xmlns:a16="http://schemas.microsoft.com/office/drawing/2014/main" id="{76161427-D5C5-4B1D-A2E9-682AE2407059}"/>
              </a:ext>
            </a:extLst>
          </p:cNvPr>
          <p:cNvSpPr/>
          <p:nvPr/>
        </p:nvSpPr>
        <p:spPr>
          <a:xfrm rot="10800000">
            <a:off x="3391661" y="2443890"/>
            <a:ext cx="109420" cy="3296382"/>
          </a:xfrm>
          <a:custGeom>
            <a:avLst/>
            <a:gdLst>
              <a:gd name="connsiteX0" fmla="*/ 109420 w 109420"/>
              <a:gd name="connsiteY0" fmla="*/ 3296382 h 3296382"/>
              <a:gd name="connsiteX1" fmla="*/ 0 w 109420"/>
              <a:gd name="connsiteY1" fmla="*/ 3296382 h 3296382"/>
              <a:gd name="connsiteX2" fmla="*/ 0 w 109420"/>
              <a:gd name="connsiteY2" fmla="*/ 0 h 3296382"/>
              <a:gd name="connsiteX3" fmla="*/ 109420 w 109420"/>
              <a:gd name="connsiteY3" fmla="*/ 109420 h 3296382"/>
              <a:gd name="connsiteX4" fmla="*/ 109420 w 109420"/>
              <a:gd name="connsiteY4" fmla="*/ 3296382 h 3296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420" h="3296382">
                <a:moveTo>
                  <a:pt x="109420" y="3296382"/>
                </a:moveTo>
                <a:lnTo>
                  <a:pt x="0" y="3296382"/>
                </a:lnTo>
                <a:lnTo>
                  <a:pt x="0" y="0"/>
                </a:lnTo>
                <a:lnTo>
                  <a:pt x="109420" y="109420"/>
                </a:lnTo>
                <a:lnTo>
                  <a:pt x="109420" y="3296382"/>
                </a:lnTo>
                <a:close/>
              </a:path>
            </a:pathLst>
          </a:custGeom>
          <a:gradFill flip="none" rotWithShape="1">
            <a:gsLst>
              <a:gs pos="100000">
                <a:schemeClr val="accent3"/>
              </a:gs>
              <a:gs pos="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0" name="Freeform: Shape 29">
            <a:extLst>
              <a:ext uri="{FF2B5EF4-FFF2-40B4-BE49-F238E27FC236}">
                <a16:creationId xmlns:a16="http://schemas.microsoft.com/office/drawing/2014/main" id="{3BB7B512-D6B7-4038-BA15-547146ED195B}"/>
              </a:ext>
            </a:extLst>
          </p:cNvPr>
          <p:cNvSpPr/>
          <p:nvPr/>
        </p:nvSpPr>
        <p:spPr>
          <a:xfrm rot="10800000">
            <a:off x="8800337" y="2443890"/>
            <a:ext cx="109420" cy="3296382"/>
          </a:xfrm>
          <a:custGeom>
            <a:avLst/>
            <a:gdLst>
              <a:gd name="connsiteX0" fmla="*/ 109420 w 109420"/>
              <a:gd name="connsiteY0" fmla="*/ 3296382 h 3296382"/>
              <a:gd name="connsiteX1" fmla="*/ 0 w 109420"/>
              <a:gd name="connsiteY1" fmla="*/ 3296382 h 3296382"/>
              <a:gd name="connsiteX2" fmla="*/ 0 w 109420"/>
              <a:gd name="connsiteY2" fmla="*/ 0 h 3296382"/>
              <a:gd name="connsiteX3" fmla="*/ 109420 w 109420"/>
              <a:gd name="connsiteY3" fmla="*/ 109420 h 3296382"/>
              <a:gd name="connsiteX4" fmla="*/ 109420 w 109420"/>
              <a:gd name="connsiteY4" fmla="*/ 3296382 h 3296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420" h="3296382">
                <a:moveTo>
                  <a:pt x="109420" y="3296382"/>
                </a:moveTo>
                <a:lnTo>
                  <a:pt x="0" y="3296382"/>
                </a:lnTo>
                <a:lnTo>
                  <a:pt x="0" y="0"/>
                </a:lnTo>
                <a:lnTo>
                  <a:pt x="109420" y="109420"/>
                </a:lnTo>
                <a:lnTo>
                  <a:pt x="109420" y="3296382"/>
                </a:lnTo>
                <a:close/>
              </a:path>
            </a:pathLst>
          </a:custGeom>
          <a:gradFill flip="none" rotWithShape="1">
            <a:gsLst>
              <a:gs pos="100000">
                <a:schemeClr val="accent4">
                  <a:lumMod val="75000"/>
                </a:schemeClr>
              </a:gs>
              <a:gs pos="0">
                <a:schemeClr val="accent4">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DC67433C-BB3A-4462-8A5B-F18D015FB266}"/>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90658449-D4C3-4B05-96E4-B88CFF31560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1" name="Diamond 10">
            <a:extLst>
              <a:ext uri="{FF2B5EF4-FFF2-40B4-BE49-F238E27FC236}">
                <a16:creationId xmlns:a16="http://schemas.microsoft.com/office/drawing/2014/main" id="{F5B9741E-DA98-432E-A8EF-888BBE876285}"/>
              </a:ext>
            </a:extLst>
          </p:cNvPr>
          <p:cNvSpPr/>
          <p:nvPr/>
        </p:nvSpPr>
        <p:spPr>
          <a:xfrm>
            <a:off x="1516272" y="5109347"/>
            <a:ext cx="1046440" cy="1046440"/>
          </a:xfrm>
          <a:prstGeom prst="diamond">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Diamond 11">
            <a:extLst>
              <a:ext uri="{FF2B5EF4-FFF2-40B4-BE49-F238E27FC236}">
                <a16:creationId xmlns:a16="http://schemas.microsoft.com/office/drawing/2014/main" id="{A2B25B06-819E-4F18-B1E2-1DB568C1E190}"/>
              </a:ext>
            </a:extLst>
          </p:cNvPr>
          <p:cNvSpPr/>
          <p:nvPr/>
        </p:nvSpPr>
        <p:spPr>
          <a:xfrm>
            <a:off x="6924947" y="5109347"/>
            <a:ext cx="1046440" cy="1046440"/>
          </a:xfrm>
          <a:prstGeom prst="diamond">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857D2A9A-285D-4364-84A1-29C9A535A3E9}"/>
              </a:ext>
            </a:extLst>
          </p:cNvPr>
          <p:cNvSpPr/>
          <p:nvPr/>
        </p:nvSpPr>
        <p:spPr>
          <a:xfrm>
            <a:off x="4220610" y="2011287"/>
            <a:ext cx="1046440" cy="1046440"/>
          </a:xfrm>
          <a:prstGeom prst="diamond">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42AC65C-2CC8-4AC5-9DD4-20D8680AB106}"/>
              </a:ext>
            </a:extLst>
          </p:cNvPr>
          <p:cNvSpPr/>
          <p:nvPr/>
        </p:nvSpPr>
        <p:spPr>
          <a:xfrm>
            <a:off x="9629286" y="2011287"/>
            <a:ext cx="1046440" cy="1046440"/>
          </a:xfrm>
          <a:prstGeom prst="diamond">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4" name="TextBox 33">
            <a:extLst>
              <a:ext uri="{FF2B5EF4-FFF2-40B4-BE49-F238E27FC236}">
                <a16:creationId xmlns:a16="http://schemas.microsoft.com/office/drawing/2014/main" id="{C1BD8CD6-4961-4BC2-A360-3AD7003EDA60}"/>
              </a:ext>
            </a:extLst>
          </p:cNvPr>
          <p:cNvSpPr txBox="1"/>
          <p:nvPr/>
        </p:nvSpPr>
        <p:spPr>
          <a:xfrm>
            <a:off x="1366409" y="2523077"/>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5" name="TextBox 34">
            <a:extLst>
              <a:ext uri="{FF2B5EF4-FFF2-40B4-BE49-F238E27FC236}">
                <a16:creationId xmlns:a16="http://schemas.microsoft.com/office/drawing/2014/main" id="{6B7AA848-FA3F-49DA-99E2-6629643B5942}"/>
              </a:ext>
            </a:extLst>
          </p:cNvPr>
          <p:cNvSpPr txBox="1"/>
          <p:nvPr/>
        </p:nvSpPr>
        <p:spPr>
          <a:xfrm>
            <a:off x="953468" y="2949460"/>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38" name="TextBox 37">
            <a:extLst>
              <a:ext uri="{FF2B5EF4-FFF2-40B4-BE49-F238E27FC236}">
                <a16:creationId xmlns:a16="http://schemas.microsoft.com/office/drawing/2014/main" id="{3DA4880B-06BD-433C-BACA-4726478A67BC}"/>
              </a:ext>
            </a:extLst>
          </p:cNvPr>
          <p:cNvSpPr txBox="1"/>
          <p:nvPr/>
        </p:nvSpPr>
        <p:spPr>
          <a:xfrm>
            <a:off x="6775742" y="2523077"/>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AA98A290-1B40-4BA5-8D77-840557F6C2C2}"/>
              </a:ext>
            </a:extLst>
          </p:cNvPr>
          <p:cNvSpPr txBox="1"/>
          <p:nvPr/>
        </p:nvSpPr>
        <p:spPr>
          <a:xfrm>
            <a:off x="6362801" y="2949460"/>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41" name="TextBox 40">
            <a:extLst>
              <a:ext uri="{FF2B5EF4-FFF2-40B4-BE49-F238E27FC236}">
                <a16:creationId xmlns:a16="http://schemas.microsoft.com/office/drawing/2014/main" id="{8568204E-B253-4047-8346-257E3647E036}"/>
              </a:ext>
            </a:extLst>
          </p:cNvPr>
          <p:cNvSpPr txBox="1"/>
          <p:nvPr/>
        </p:nvSpPr>
        <p:spPr>
          <a:xfrm>
            <a:off x="4071404" y="3429000"/>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2" name="TextBox 41">
            <a:extLst>
              <a:ext uri="{FF2B5EF4-FFF2-40B4-BE49-F238E27FC236}">
                <a16:creationId xmlns:a16="http://schemas.microsoft.com/office/drawing/2014/main" id="{EFCE909A-71F3-42BD-8FA9-6F2F3595363F}"/>
              </a:ext>
            </a:extLst>
          </p:cNvPr>
          <p:cNvSpPr txBox="1"/>
          <p:nvPr/>
        </p:nvSpPr>
        <p:spPr>
          <a:xfrm>
            <a:off x="3658463" y="3855383"/>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44" name="TextBox 43">
            <a:extLst>
              <a:ext uri="{FF2B5EF4-FFF2-40B4-BE49-F238E27FC236}">
                <a16:creationId xmlns:a16="http://schemas.microsoft.com/office/drawing/2014/main" id="{E9E49F56-25FE-40DD-8179-2A5A913A81C5}"/>
              </a:ext>
            </a:extLst>
          </p:cNvPr>
          <p:cNvSpPr txBox="1"/>
          <p:nvPr/>
        </p:nvSpPr>
        <p:spPr>
          <a:xfrm>
            <a:off x="9480081" y="3429000"/>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5" name="TextBox 44">
            <a:extLst>
              <a:ext uri="{FF2B5EF4-FFF2-40B4-BE49-F238E27FC236}">
                <a16:creationId xmlns:a16="http://schemas.microsoft.com/office/drawing/2014/main" id="{9C5FCDFC-0A7C-4093-8DF0-396281F4F323}"/>
              </a:ext>
            </a:extLst>
          </p:cNvPr>
          <p:cNvSpPr txBox="1"/>
          <p:nvPr/>
        </p:nvSpPr>
        <p:spPr>
          <a:xfrm>
            <a:off x="9067140" y="3855383"/>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46" name="Freeform 37">
            <a:extLst>
              <a:ext uri="{FF2B5EF4-FFF2-40B4-BE49-F238E27FC236}">
                <a16:creationId xmlns:a16="http://schemas.microsoft.com/office/drawing/2014/main" id="{1CB2309B-BC27-4B91-B66C-71106A7AF90C}"/>
              </a:ext>
            </a:extLst>
          </p:cNvPr>
          <p:cNvSpPr>
            <a:spLocks noEditPoints="1"/>
          </p:cNvSpPr>
          <p:nvPr/>
        </p:nvSpPr>
        <p:spPr bwMode="auto">
          <a:xfrm>
            <a:off x="4528480" y="2346994"/>
            <a:ext cx="430700" cy="375026"/>
          </a:xfrm>
          <a:custGeom>
            <a:avLst/>
            <a:gdLst>
              <a:gd name="T0" fmla="*/ 233363 w 68"/>
              <a:gd name="T1" fmla="*/ 61993 h 59"/>
              <a:gd name="T2" fmla="*/ 233363 w 68"/>
              <a:gd name="T3" fmla="*/ 172203 h 59"/>
              <a:gd name="T4" fmla="*/ 202477 w 68"/>
              <a:gd name="T5" fmla="*/ 203200 h 59"/>
              <a:gd name="T6" fmla="*/ 30886 w 68"/>
              <a:gd name="T7" fmla="*/ 203200 h 59"/>
              <a:gd name="T8" fmla="*/ 0 w 68"/>
              <a:gd name="T9" fmla="*/ 172203 h 59"/>
              <a:gd name="T10" fmla="*/ 0 w 68"/>
              <a:gd name="T11" fmla="*/ 61993 h 59"/>
              <a:gd name="T12" fmla="*/ 30886 w 68"/>
              <a:gd name="T13" fmla="*/ 30997 h 59"/>
              <a:gd name="T14" fmla="*/ 58341 w 68"/>
              <a:gd name="T15" fmla="*/ 30997 h 59"/>
              <a:gd name="T16" fmla="*/ 65204 w 68"/>
              <a:gd name="T17" fmla="*/ 13776 h 59"/>
              <a:gd name="T18" fmla="*/ 85795 w 68"/>
              <a:gd name="T19" fmla="*/ 0 h 59"/>
              <a:gd name="T20" fmla="*/ 147568 w 68"/>
              <a:gd name="T21" fmla="*/ 0 h 59"/>
              <a:gd name="T22" fmla="*/ 168159 w 68"/>
              <a:gd name="T23" fmla="*/ 13776 h 59"/>
              <a:gd name="T24" fmla="*/ 175022 w 68"/>
              <a:gd name="T25" fmla="*/ 30997 h 59"/>
              <a:gd name="T26" fmla="*/ 202477 w 68"/>
              <a:gd name="T27" fmla="*/ 30997 h 59"/>
              <a:gd name="T28" fmla="*/ 233363 w 68"/>
              <a:gd name="T29" fmla="*/ 61993 h 59"/>
              <a:gd name="T30" fmla="*/ 171590 w 68"/>
              <a:gd name="T31" fmla="*/ 117098 h 59"/>
              <a:gd name="T32" fmla="*/ 116682 w 68"/>
              <a:gd name="T33" fmla="*/ 61993 h 59"/>
              <a:gd name="T34" fmla="*/ 61773 w 68"/>
              <a:gd name="T35" fmla="*/ 117098 h 59"/>
              <a:gd name="T36" fmla="*/ 116682 w 68"/>
              <a:gd name="T37" fmla="*/ 172203 h 59"/>
              <a:gd name="T38" fmla="*/ 171590 w 68"/>
              <a:gd name="T39" fmla="*/ 117098 h 59"/>
              <a:gd name="T40" fmla="*/ 151000 w 68"/>
              <a:gd name="T41" fmla="*/ 117098 h 59"/>
              <a:gd name="T42" fmla="*/ 116682 w 68"/>
              <a:gd name="T43" fmla="*/ 151539 h 59"/>
              <a:gd name="T44" fmla="*/ 82363 w 68"/>
              <a:gd name="T45" fmla="*/ 117098 h 59"/>
              <a:gd name="T46" fmla="*/ 116682 w 68"/>
              <a:gd name="T47" fmla="*/ 82658 h 59"/>
              <a:gd name="T48" fmla="*/ 151000 w 68"/>
              <a:gd name="T49" fmla="*/ 117098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accent2"/>
          </a:solidFill>
          <a:ln>
            <a:noFill/>
          </a:ln>
        </p:spPr>
        <p:txBody>
          <a:bodyPr/>
          <a:lstStyle/>
          <a:p>
            <a:endParaRPr lang="en-US" dirty="0">
              <a:latin typeface="Roboto" panose="02000000000000000000" pitchFamily="2" charset="0"/>
            </a:endParaRPr>
          </a:p>
        </p:txBody>
      </p:sp>
      <p:sp>
        <p:nvSpPr>
          <p:cNvPr id="47" name="Freeform 38">
            <a:extLst>
              <a:ext uri="{FF2B5EF4-FFF2-40B4-BE49-F238E27FC236}">
                <a16:creationId xmlns:a16="http://schemas.microsoft.com/office/drawing/2014/main" id="{0A2903C2-6876-40F5-86E8-EB63B9765C00}"/>
              </a:ext>
            </a:extLst>
          </p:cNvPr>
          <p:cNvSpPr>
            <a:spLocks noEditPoints="1"/>
          </p:cNvSpPr>
          <p:nvPr/>
        </p:nvSpPr>
        <p:spPr bwMode="auto">
          <a:xfrm>
            <a:off x="7227233" y="5460576"/>
            <a:ext cx="441868" cy="343982"/>
          </a:xfrm>
          <a:custGeom>
            <a:avLst/>
            <a:gdLst>
              <a:gd name="T0" fmla="*/ 250825 w 73"/>
              <a:gd name="T1" fmla="*/ 154154 h 57"/>
              <a:gd name="T2" fmla="*/ 247389 w 73"/>
              <a:gd name="T3" fmla="*/ 157580 h 57"/>
              <a:gd name="T4" fmla="*/ 233645 w 73"/>
              <a:gd name="T5" fmla="*/ 157580 h 57"/>
              <a:gd name="T6" fmla="*/ 233645 w 73"/>
              <a:gd name="T7" fmla="*/ 174708 h 57"/>
              <a:gd name="T8" fmla="*/ 209593 w 73"/>
              <a:gd name="T9" fmla="*/ 195262 h 57"/>
              <a:gd name="T10" fmla="*/ 188978 w 73"/>
              <a:gd name="T11" fmla="*/ 174708 h 57"/>
              <a:gd name="T12" fmla="*/ 188978 w 73"/>
              <a:gd name="T13" fmla="*/ 157580 h 57"/>
              <a:gd name="T14" fmla="*/ 61847 w 73"/>
              <a:gd name="T15" fmla="*/ 157580 h 57"/>
              <a:gd name="T16" fmla="*/ 61847 w 73"/>
              <a:gd name="T17" fmla="*/ 174708 h 57"/>
              <a:gd name="T18" fmla="*/ 37796 w 73"/>
              <a:gd name="T19" fmla="*/ 195262 h 57"/>
              <a:gd name="T20" fmla="*/ 13744 w 73"/>
              <a:gd name="T21" fmla="*/ 174708 h 57"/>
              <a:gd name="T22" fmla="*/ 13744 w 73"/>
              <a:gd name="T23" fmla="*/ 157580 h 57"/>
              <a:gd name="T24" fmla="*/ 3436 w 73"/>
              <a:gd name="T25" fmla="*/ 157580 h 57"/>
              <a:gd name="T26" fmla="*/ 0 w 73"/>
              <a:gd name="T27" fmla="*/ 154154 h 57"/>
              <a:gd name="T28" fmla="*/ 0 w 73"/>
              <a:gd name="T29" fmla="*/ 106195 h 57"/>
              <a:gd name="T30" fmla="*/ 27488 w 73"/>
              <a:gd name="T31" fmla="*/ 78790 h 57"/>
              <a:gd name="T32" fmla="*/ 30924 w 73"/>
              <a:gd name="T33" fmla="*/ 78790 h 57"/>
              <a:gd name="T34" fmla="*/ 44667 w 73"/>
              <a:gd name="T35" fmla="*/ 27405 h 57"/>
              <a:gd name="T36" fmla="*/ 79027 w 73"/>
              <a:gd name="T37" fmla="*/ 0 h 57"/>
              <a:gd name="T38" fmla="*/ 171798 w 73"/>
              <a:gd name="T39" fmla="*/ 0 h 57"/>
              <a:gd name="T40" fmla="*/ 206158 w 73"/>
              <a:gd name="T41" fmla="*/ 27405 h 57"/>
              <a:gd name="T42" fmla="*/ 219901 w 73"/>
              <a:gd name="T43" fmla="*/ 78790 h 57"/>
              <a:gd name="T44" fmla="*/ 223337 w 73"/>
              <a:gd name="T45" fmla="*/ 78790 h 57"/>
              <a:gd name="T46" fmla="*/ 250825 w 73"/>
              <a:gd name="T47" fmla="*/ 106195 h 57"/>
              <a:gd name="T48" fmla="*/ 250825 w 73"/>
              <a:gd name="T49" fmla="*/ 154154 h 57"/>
              <a:gd name="T50" fmla="*/ 37796 w 73"/>
              <a:gd name="T51" fmla="*/ 99344 h 57"/>
              <a:gd name="T52" fmla="*/ 17180 w 73"/>
              <a:gd name="T53" fmla="*/ 119898 h 57"/>
              <a:gd name="T54" fmla="*/ 37796 w 73"/>
              <a:gd name="T55" fmla="*/ 137026 h 57"/>
              <a:gd name="T56" fmla="*/ 58411 w 73"/>
              <a:gd name="T57" fmla="*/ 119898 h 57"/>
              <a:gd name="T58" fmla="*/ 37796 w 73"/>
              <a:gd name="T59" fmla="*/ 99344 h 57"/>
              <a:gd name="T60" fmla="*/ 185542 w 73"/>
              <a:gd name="T61" fmla="*/ 78790 h 57"/>
              <a:gd name="T62" fmla="*/ 175234 w 73"/>
              <a:gd name="T63" fmla="*/ 34256 h 57"/>
              <a:gd name="T64" fmla="*/ 171798 w 73"/>
              <a:gd name="T65" fmla="*/ 30831 h 57"/>
              <a:gd name="T66" fmla="*/ 79027 w 73"/>
              <a:gd name="T67" fmla="*/ 30831 h 57"/>
              <a:gd name="T68" fmla="*/ 72155 w 73"/>
              <a:gd name="T69" fmla="*/ 34256 h 57"/>
              <a:gd name="T70" fmla="*/ 61847 w 73"/>
              <a:gd name="T71" fmla="*/ 78790 h 57"/>
              <a:gd name="T72" fmla="*/ 185542 w 73"/>
              <a:gd name="T73" fmla="*/ 78790 h 57"/>
              <a:gd name="T74" fmla="*/ 209593 w 73"/>
              <a:gd name="T75" fmla="*/ 99344 h 57"/>
              <a:gd name="T76" fmla="*/ 192414 w 73"/>
              <a:gd name="T77" fmla="*/ 119898 h 57"/>
              <a:gd name="T78" fmla="*/ 209593 w 73"/>
              <a:gd name="T79" fmla="*/ 137026 h 57"/>
              <a:gd name="T80" fmla="*/ 230209 w 73"/>
              <a:gd name="T81" fmla="*/ 119898 h 57"/>
              <a:gd name="T82" fmla="*/ 209593 w 73"/>
              <a:gd name="T83" fmla="*/ 99344 h 5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3" h="57">
                <a:moveTo>
                  <a:pt x="73" y="45"/>
                </a:moveTo>
                <a:cubicBezTo>
                  <a:pt x="73" y="46"/>
                  <a:pt x="72" y="46"/>
                  <a:pt x="72" y="46"/>
                </a:cubicBezTo>
                <a:cubicBezTo>
                  <a:pt x="68" y="46"/>
                  <a:pt x="68" y="46"/>
                  <a:pt x="68" y="46"/>
                </a:cubicBezTo>
                <a:cubicBezTo>
                  <a:pt x="68" y="51"/>
                  <a:pt x="68" y="51"/>
                  <a:pt x="68" y="51"/>
                </a:cubicBezTo>
                <a:cubicBezTo>
                  <a:pt x="68" y="54"/>
                  <a:pt x="65" y="57"/>
                  <a:pt x="61" y="57"/>
                </a:cubicBezTo>
                <a:cubicBezTo>
                  <a:pt x="58" y="57"/>
                  <a:pt x="55" y="54"/>
                  <a:pt x="55" y="51"/>
                </a:cubicBezTo>
                <a:cubicBezTo>
                  <a:pt x="55" y="46"/>
                  <a:pt x="55" y="46"/>
                  <a:pt x="55" y="46"/>
                </a:cubicBezTo>
                <a:cubicBezTo>
                  <a:pt x="18" y="46"/>
                  <a:pt x="18" y="46"/>
                  <a:pt x="18" y="46"/>
                </a:cubicBezTo>
                <a:cubicBezTo>
                  <a:pt x="18" y="51"/>
                  <a:pt x="18" y="51"/>
                  <a:pt x="18" y="51"/>
                </a:cubicBezTo>
                <a:cubicBezTo>
                  <a:pt x="18" y="54"/>
                  <a:pt x="15" y="57"/>
                  <a:pt x="11" y="57"/>
                </a:cubicBezTo>
                <a:cubicBezTo>
                  <a:pt x="7" y="57"/>
                  <a:pt x="4" y="54"/>
                  <a:pt x="4" y="51"/>
                </a:cubicBezTo>
                <a:cubicBezTo>
                  <a:pt x="4" y="46"/>
                  <a:pt x="4" y="46"/>
                  <a:pt x="4" y="46"/>
                </a:cubicBezTo>
                <a:cubicBezTo>
                  <a:pt x="1" y="46"/>
                  <a:pt x="1" y="46"/>
                  <a:pt x="1" y="46"/>
                </a:cubicBezTo>
                <a:cubicBezTo>
                  <a:pt x="0" y="46"/>
                  <a:pt x="0" y="46"/>
                  <a:pt x="0" y="45"/>
                </a:cubicBezTo>
                <a:cubicBezTo>
                  <a:pt x="0" y="31"/>
                  <a:pt x="0" y="31"/>
                  <a:pt x="0" y="31"/>
                </a:cubicBezTo>
                <a:cubicBezTo>
                  <a:pt x="0" y="27"/>
                  <a:pt x="3" y="23"/>
                  <a:pt x="8" y="23"/>
                </a:cubicBezTo>
                <a:cubicBezTo>
                  <a:pt x="9" y="23"/>
                  <a:pt x="9" y="23"/>
                  <a:pt x="9" y="23"/>
                </a:cubicBezTo>
                <a:cubicBezTo>
                  <a:pt x="13" y="8"/>
                  <a:pt x="13" y="8"/>
                  <a:pt x="13" y="8"/>
                </a:cubicBezTo>
                <a:cubicBezTo>
                  <a:pt x="14" y="4"/>
                  <a:pt x="18" y="0"/>
                  <a:pt x="23" y="0"/>
                </a:cubicBezTo>
                <a:cubicBezTo>
                  <a:pt x="50" y="0"/>
                  <a:pt x="50" y="0"/>
                  <a:pt x="50" y="0"/>
                </a:cubicBezTo>
                <a:cubicBezTo>
                  <a:pt x="55" y="0"/>
                  <a:pt x="59" y="4"/>
                  <a:pt x="60" y="8"/>
                </a:cubicBezTo>
                <a:cubicBezTo>
                  <a:pt x="64" y="23"/>
                  <a:pt x="64" y="23"/>
                  <a:pt x="64" y="23"/>
                </a:cubicBezTo>
                <a:cubicBezTo>
                  <a:pt x="65" y="23"/>
                  <a:pt x="65" y="23"/>
                  <a:pt x="65" y="23"/>
                </a:cubicBezTo>
                <a:cubicBezTo>
                  <a:pt x="69" y="23"/>
                  <a:pt x="73" y="27"/>
                  <a:pt x="73" y="31"/>
                </a:cubicBezTo>
                <a:lnTo>
                  <a:pt x="73" y="45"/>
                </a:lnTo>
                <a:close/>
                <a:moveTo>
                  <a:pt x="11" y="29"/>
                </a:moveTo>
                <a:cubicBezTo>
                  <a:pt x="8" y="29"/>
                  <a:pt x="5" y="31"/>
                  <a:pt x="5" y="35"/>
                </a:cubicBezTo>
                <a:cubicBezTo>
                  <a:pt x="5" y="38"/>
                  <a:pt x="8" y="40"/>
                  <a:pt x="11" y="40"/>
                </a:cubicBezTo>
                <a:cubicBezTo>
                  <a:pt x="14" y="40"/>
                  <a:pt x="17" y="38"/>
                  <a:pt x="17" y="35"/>
                </a:cubicBezTo>
                <a:cubicBezTo>
                  <a:pt x="17" y="31"/>
                  <a:pt x="14" y="29"/>
                  <a:pt x="11" y="29"/>
                </a:cubicBezTo>
                <a:close/>
                <a:moveTo>
                  <a:pt x="54" y="23"/>
                </a:moveTo>
                <a:cubicBezTo>
                  <a:pt x="51" y="10"/>
                  <a:pt x="51" y="10"/>
                  <a:pt x="51" y="10"/>
                </a:cubicBezTo>
                <a:cubicBezTo>
                  <a:pt x="51" y="10"/>
                  <a:pt x="50" y="9"/>
                  <a:pt x="50" y="9"/>
                </a:cubicBezTo>
                <a:cubicBezTo>
                  <a:pt x="23" y="9"/>
                  <a:pt x="23" y="9"/>
                  <a:pt x="23" y="9"/>
                </a:cubicBezTo>
                <a:cubicBezTo>
                  <a:pt x="22" y="9"/>
                  <a:pt x="21" y="10"/>
                  <a:pt x="21" y="10"/>
                </a:cubicBezTo>
                <a:cubicBezTo>
                  <a:pt x="18" y="23"/>
                  <a:pt x="18" y="23"/>
                  <a:pt x="18" y="23"/>
                </a:cubicBezTo>
                <a:lnTo>
                  <a:pt x="54" y="23"/>
                </a:lnTo>
                <a:close/>
                <a:moveTo>
                  <a:pt x="61" y="29"/>
                </a:moveTo>
                <a:cubicBezTo>
                  <a:pt x="58" y="29"/>
                  <a:pt x="56" y="31"/>
                  <a:pt x="56" y="35"/>
                </a:cubicBezTo>
                <a:cubicBezTo>
                  <a:pt x="56" y="38"/>
                  <a:pt x="58" y="40"/>
                  <a:pt x="61" y="40"/>
                </a:cubicBezTo>
                <a:cubicBezTo>
                  <a:pt x="65" y="40"/>
                  <a:pt x="67" y="38"/>
                  <a:pt x="67" y="35"/>
                </a:cubicBezTo>
                <a:cubicBezTo>
                  <a:pt x="67" y="31"/>
                  <a:pt x="65" y="29"/>
                  <a:pt x="61" y="29"/>
                </a:cubicBezTo>
                <a:close/>
              </a:path>
            </a:pathLst>
          </a:custGeom>
          <a:solidFill>
            <a:schemeClr val="accent3"/>
          </a:solidFill>
          <a:ln>
            <a:noFill/>
          </a:ln>
        </p:spPr>
        <p:txBody>
          <a:bodyPr/>
          <a:lstStyle/>
          <a:p>
            <a:endParaRPr lang="en-US" dirty="0">
              <a:latin typeface="Roboto" panose="02000000000000000000" pitchFamily="2" charset="0"/>
            </a:endParaRPr>
          </a:p>
        </p:txBody>
      </p:sp>
      <p:sp>
        <p:nvSpPr>
          <p:cNvPr id="48" name="Freeform 54">
            <a:extLst>
              <a:ext uri="{FF2B5EF4-FFF2-40B4-BE49-F238E27FC236}">
                <a16:creationId xmlns:a16="http://schemas.microsoft.com/office/drawing/2014/main" id="{2963BBAA-427B-4D28-BC97-1ABF3B7C87D3}"/>
              </a:ext>
            </a:extLst>
          </p:cNvPr>
          <p:cNvSpPr>
            <a:spLocks noEditPoints="1"/>
          </p:cNvSpPr>
          <p:nvPr/>
        </p:nvSpPr>
        <p:spPr bwMode="auto">
          <a:xfrm>
            <a:off x="1806192" y="5459575"/>
            <a:ext cx="466600" cy="345984"/>
          </a:xfrm>
          <a:custGeom>
            <a:avLst/>
            <a:gdLst>
              <a:gd name="T0" fmla="*/ 188749 w 68"/>
              <a:gd name="T1" fmla="*/ 173037 h 50"/>
              <a:gd name="T2" fmla="*/ 54909 w 68"/>
              <a:gd name="T3" fmla="*/ 173037 h 50"/>
              <a:gd name="T4" fmla="*/ 0 w 68"/>
              <a:gd name="T5" fmla="*/ 117665 h 50"/>
              <a:gd name="T6" fmla="*/ 30886 w 68"/>
              <a:gd name="T7" fmla="*/ 69215 h 50"/>
              <a:gd name="T8" fmla="*/ 30886 w 68"/>
              <a:gd name="T9" fmla="*/ 62293 h 50"/>
              <a:gd name="T10" fmla="*/ 92658 w 68"/>
              <a:gd name="T11" fmla="*/ 0 h 50"/>
              <a:gd name="T12" fmla="*/ 150999 w 68"/>
              <a:gd name="T13" fmla="*/ 38068 h 50"/>
              <a:gd name="T14" fmla="*/ 171590 w 68"/>
              <a:gd name="T15" fmla="*/ 31147 h 50"/>
              <a:gd name="T16" fmla="*/ 202476 w 68"/>
              <a:gd name="T17" fmla="*/ 62293 h 50"/>
              <a:gd name="T18" fmla="*/ 199044 w 68"/>
              <a:gd name="T19" fmla="*/ 79597 h 50"/>
              <a:gd name="T20" fmla="*/ 233362 w 68"/>
              <a:gd name="T21" fmla="*/ 124587 h 50"/>
              <a:gd name="T22" fmla="*/ 188749 w 68"/>
              <a:gd name="T23" fmla="*/ 173037 h 50"/>
              <a:gd name="T24" fmla="*/ 154431 w 68"/>
              <a:gd name="T25" fmla="*/ 86519 h 50"/>
              <a:gd name="T26" fmla="*/ 113249 w 68"/>
              <a:gd name="T27" fmla="*/ 44990 h 50"/>
              <a:gd name="T28" fmla="*/ 109817 w 68"/>
              <a:gd name="T29" fmla="*/ 41529 h 50"/>
              <a:gd name="T30" fmla="*/ 106386 w 68"/>
              <a:gd name="T31" fmla="*/ 44990 h 50"/>
              <a:gd name="T32" fmla="*/ 61772 w 68"/>
              <a:gd name="T33" fmla="*/ 86519 h 50"/>
              <a:gd name="T34" fmla="*/ 61772 w 68"/>
              <a:gd name="T35" fmla="*/ 89979 h 50"/>
              <a:gd name="T36" fmla="*/ 65204 w 68"/>
              <a:gd name="T37" fmla="*/ 93440 h 50"/>
              <a:gd name="T38" fmla="*/ 92658 w 68"/>
              <a:gd name="T39" fmla="*/ 93440 h 50"/>
              <a:gd name="T40" fmla="*/ 92658 w 68"/>
              <a:gd name="T41" fmla="*/ 138430 h 50"/>
              <a:gd name="T42" fmla="*/ 96090 w 68"/>
              <a:gd name="T43" fmla="*/ 141890 h 50"/>
              <a:gd name="T44" fmla="*/ 120113 w 68"/>
              <a:gd name="T45" fmla="*/ 141890 h 50"/>
              <a:gd name="T46" fmla="*/ 123545 w 68"/>
              <a:gd name="T47" fmla="*/ 138430 h 50"/>
              <a:gd name="T48" fmla="*/ 123545 w 68"/>
              <a:gd name="T49" fmla="*/ 93440 h 50"/>
              <a:gd name="T50" fmla="*/ 150999 w 68"/>
              <a:gd name="T51" fmla="*/ 93440 h 50"/>
              <a:gd name="T52" fmla="*/ 154431 w 68"/>
              <a:gd name="T53" fmla="*/ 89979 h 50"/>
              <a:gd name="T54" fmla="*/ 154431 w 68"/>
              <a:gd name="T55" fmla="*/ 86519 h 5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accent1"/>
          </a:solidFill>
          <a:ln>
            <a:noFill/>
          </a:ln>
        </p:spPr>
        <p:txBody>
          <a:bodyPr/>
          <a:lstStyle/>
          <a:p>
            <a:endParaRPr lang="en-US" dirty="0">
              <a:latin typeface="Roboto" panose="02000000000000000000" pitchFamily="2" charset="0"/>
            </a:endParaRPr>
          </a:p>
        </p:txBody>
      </p:sp>
      <p:sp>
        <p:nvSpPr>
          <p:cNvPr id="49" name="Freeform 57">
            <a:extLst>
              <a:ext uri="{FF2B5EF4-FFF2-40B4-BE49-F238E27FC236}">
                <a16:creationId xmlns:a16="http://schemas.microsoft.com/office/drawing/2014/main" id="{682EC329-8D50-4DC2-8D3E-592F9273FB2F}"/>
              </a:ext>
            </a:extLst>
          </p:cNvPr>
          <p:cNvSpPr>
            <a:spLocks noEditPoints="1"/>
          </p:cNvSpPr>
          <p:nvPr/>
        </p:nvSpPr>
        <p:spPr bwMode="auto">
          <a:xfrm>
            <a:off x="9940194" y="2322197"/>
            <a:ext cx="424624" cy="424620"/>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accent4"/>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52658295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60B5FE-F443-4025-98BF-D8FA5374B67C}"/>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E562F49F-9931-45A8-AFDD-3F31C1429EF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4">
            <a:extLst>
              <a:ext uri="{FF2B5EF4-FFF2-40B4-BE49-F238E27FC236}">
                <a16:creationId xmlns:a16="http://schemas.microsoft.com/office/drawing/2014/main" id="{AC659E99-035A-46AA-91BB-32122E9C7A28}"/>
              </a:ext>
            </a:extLst>
          </p:cNvPr>
          <p:cNvSpPr/>
          <p:nvPr/>
        </p:nvSpPr>
        <p:spPr>
          <a:xfrm>
            <a:off x="687323" y="1994874"/>
            <a:ext cx="2704338" cy="36376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9A72F332-FD89-4735-8F61-3C1AD834FF0C}"/>
              </a:ext>
            </a:extLst>
          </p:cNvPr>
          <p:cNvSpPr/>
          <p:nvPr/>
        </p:nvSpPr>
        <p:spPr>
          <a:xfrm rot="10800000">
            <a:off x="3391661" y="2443891"/>
            <a:ext cx="2704338" cy="36376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4EA842A6-B464-435D-BDC2-E5F98E7CBBC2}"/>
              </a:ext>
            </a:extLst>
          </p:cNvPr>
          <p:cNvSpPr/>
          <p:nvPr/>
        </p:nvSpPr>
        <p:spPr>
          <a:xfrm flipH="1">
            <a:off x="6095998" y="1994874"/>
            <a:ext cx="2704338" cy="363769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 name="Rectangle 7">
            <a:extLst>
              <a:ext uri="{FF2B5EF4-FFF2-40B4-BE49-F238E27FC236}">
                <a16:creationId xmlns:a16="http://schemas.microsoft.com/office/drawing/2014/main" id="{DE3CE4B1-36D2-411E-900F-249DDCE81742}"/>
              </a:ext>
            </a:extLst>
          </p:cNvPr>
          <p:cNvSpPr/>
          <p:nvPr/>
        </p:nvSpPr>
        <p:spPr>
          <a:xfrm rot="10800000">
            <a:off x="8800337" y="2443891"/>
            <a:ext cx="2704338" cy="36376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TextBox 8">
            <a:extLst>
              <a:ext uri="{FF2B5EF4-FFF2-40B4-BE49-F238E27FC236}">
                <a16:creationId xmlns:a16="http://schemas.microsoft.com/office/drawing/2014/main" id="{F9A7AE52-D8FA-492E-9E72-043FAB83D61B}"/>
              </a:ext>
            </a:extLst>
          </p:cNvPr>
          <p:cNvSpPr txBox="1"/>
          <p:nvPr/>
        </p:nvSpPr>
        <p:spPr>
          <a:xfrm>
            <a:off x="1367067" y="3038636"/>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0" name="TextBox 9">
            <a:extLst>
              <a:ext uri="{FF2B5EF4-FFF2-40B4-BE49-F238E27FC236}">
                <a16:creationId xmlns:a16="http://schemas.microsoft.com/office/drawing/2014/main" id="{19972797-E289-4FE1-87BD-C4B64FD60012}"/>
              </a:ext>
            </a:extLst>
          </p:cNvPr>
          <p:cNvSpPr txBox="1"/>
          <p:nvPr/>
        </p:nvSpPr>
        <p:spPr>
          <a:xfrm>
            <a:off x="954126" y="3465019"/>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17" name="Freeform 54">
            <a:extLst>
              <a:ext uri="{FF2B5EF4-FFF2-40B4-BE49-F238E27FC236}">
                <a16:creationId xmlns:a16="http://schemas.microsoft.com/office/drawing/2014/main" id="{48A6B1B6-2CF4-4AFD-A8C9-387C34BB9B9D}"/>
              </a:ext>
            </a:extLst>
          </p:cNvPr>
          <p:cNvSpPr>
            <a:spLocks noEditPoints="1"/>
          </p:cNvSpPr>
          <p:nvPr/>
        </p:nvSpPr>
        <p:spPr bwMode="auto">
          <a:xfrm>
            <a:off x="1806849" y="2479910"/>
            <a:ext cx="466600" cy="345984"/>
          </a:xfrm>
          <a:custGeom>
            <a:avLst/>
            <a:gdLst>
              <a:gd name="T0" fmla="*/ 188749 w 68"/>
              <a:gd name="T1" fmla="*/ 173037 h 50"/>
              <a:gd name="T2" fmla="*/ 54909 w 68"/>
              <a:gd name="T3" fmla="*/ 173037 h 50"/>
              <a:gd name="T4" fmla="*/ 0 w 68"/>
              <a:gd name="T5" fmla="*/ 117665 h 50"/>
              <a:gd name="T6" fmla="*/ 30886 w 68"/>
              <a:gd name="T7" fmla="*/ 69215 h 50"/>
              <a:gd name="T8" fmla="*/ 30886 w 68"/>
              <a:gd name="T9" fmla="*/ 62293 h 50"/>
              <a:gd name="T10" fmla="*/ 92658 w 68"/>
              <a:gd name="T11" fmla="*/ 0 h 50"/>
              <a:gd name="T12" fmla="*/ 150999 w 68"/>
              <a:gd name="T13" fmla="*/ 38068 h 50"/>
              <a:gd name="T14" fmla="*/ 171590 w 68"/>
              <a:gd name="T15" fmla="*/ 31147 h 50"/>
              <a:gd name="T16" fmla="*/ 202476 w 68"/>
              <a:gd name="T17" fmla="*/ 62293 h 50"/>
              <a:gd name="T18" fmla="*/ 199044 w 68"/>
              <a:gd name="T19" fmla="*/ 79597 h 50"/>
              <a:gd name="T20" fmla="*/ 233362 w 68"/>
              <a:gd name="T21" fmla="*/ 124587 h 50"/>
              <a:gd name="T22" fmla="*/ 188749 w 68"/>
              <a:gd name="T23" fmla="*/ 173037 h 50"/>
              <a:gd name="T24" fmla="*/ 154431 w 68"/>
              <a:gd name="T25" fmla="*/ 86519 h 50"/>
              <a:gd name="T26" fmla="*/ 113249 w 68"/>
              <a:gd name="T27" fmla="*/ 44990 h 50"/>
              <a:gd name="T28" fmla="*/ 109817 w 68"/>
              <a:gd name="T29" fmla="*/ 41529 h 50"/>
              <a:gd name="T30" fmla="*/ 106386 w 68"/>
              <a:gd name="T31" fmla="*/ 44990 h 50"/>
              <a:gd name="T32" fmla="*/ 61772 w 68"/>
              <a:gd name="T33" fmla="*/ 86519 h 50"/>
              <a:gd name="T34" fmla="*/ 61772 w 68"/>
              <a:gd name="T35" fmla="*/ 89979 h 50"/>
              <a:gd name="T36" fmla="*/ 65204 w 68"/>
              <a:gd name="T37" fmla="*/ 93440 h 50"/>
              <a:gd name="T38" fmla="*/ 92658 w 68"/>
              <a:gd name="T39" fmla="*/ 93440 h 50"/>
              <a:gd name="T40" fmla="*/ 92658 w 68"/>
              <a:gd name="T41" fmla="*/ 138430 h 50"/>
              <a:gd name="T42" fmla="*/ 96090 w 68"/>
              <a:gd name="T43" fmla="*/ 141890 h 50"/>
              <a:gd name="T44" fmla="*/ 120113 w 68"/>
              <a:gd name="T45" fmla="*/ 141890 h 50"/>
              <a:gd name="T46" fmla="*/ 123545 w 68"/>
              <a:gd name="T47" fmla="*/ 138430 h 50"/>
              <a:gd name="T48" fmla="*/ 123545 w 68"/>
              <a:gd name="T49" fmla="*/ 93440 h 50"/>
              <a:gd name="T50" fmla="*/ 150999 w 68"/>
              <a:gd name="T51" fmla="*/ 93440 h 50"/>
              <a:gd name="T52" fmla="*/ 154431 w 68"/>
              <a:gd name="T53" fmla="*/ 89979 h 50"/>
              <a:gd name="T54" fmla="*/ 154431 w 68"/>
              <a:gd name="T55" fmla="*/ 86519 h 5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20" name="TextBox 19">
            <a:extLst>
              <a:ext uri="{FF2B5EF4-FFF2-40B4-BE49-F238E27FC236}">
                <a16:creationId xmlns:a16="http://schemas.microsoft.com/office/drawing/2014/main" id="{9D21CD2B-8576-48AF-97DE-E3854DD6AA22}"/>
              </a:ext>
            </a:extLst>
          </p:cNvPr>
          <p:cNvSpPr txBox="1"/>
          <p:nvPr/>
        </p:nvSpPr>
        <p:spPr>
          <a:xfrm>
            <a:off x="6775742" y="3038636"/>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1" name="TextBox 20">
            <a:extLst>
              <a:ext uri="{FF2B5EF4-FFF2-40B4-BE49-F238E27FC236}">
                <a16:creationId xmlns:a16="http://schemas.microsoft.com/office/drawing/2014/main" id="{8736B8EB-A9FB-4191-8CC4-1851CBB52155}"/>
              </a:ext>
            </a:extLst>
          </p:cNvPr>
          <p:cNvSpPr txBox="1"/>
          <p:nvPr/>
        </p:nvSpPr>
        <p:spPr>
          <a:xfrm>
            <a:off x="6362801" y="3465019"/>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24" name="TextBox 23">
            <a:extLst>
              <a:ext uri="{FF2B5EF4-FFF2-40B4-BE49-F238E27FC236}">
                <a16:creationId xmlns:a16="http://schemas.microsoft.com/office/drawing/2014/main" id="{CD8CCD42-CC11-4159-8364-02BB7F0870D9}"/>
              </a:ext>
            </a:extLst>
          </p:cNvPr>
          <p:cNvSpPr txBox="1"/>
          <p:nvPr/>
        </p:nvSpPr>
        <p:spPr>
          <a:xfrm>
            <a:off x="4071404" y="3487654"/>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0A95D371-ECF0-44AB-B37F-54433314D6F5}"/>
              </a:ext>
            </a:extLst>
          </p:cNvPr>
          <p:cNvSpPr txBox="1"/>
          <p:nvPr/>
        </p:nvSpPr>
        <p:spPr>
          <a:xfrm>
            <a:off x="3658463" y="3914037"/>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28" name="TextBox 27">
            <a:extLst>
              <a:ext uri="{FF2B5EF4-FFF2-40B4-BE49-F238E27FC236}">
                <a16:creationId xmlns:a16="http://schemas.microsoft.com/office/drawing/2014/main" id="{2D9F32BD-2EB1-4D59-8231-6DC7DFBCE299}"/>
              </a:ext>
            </a:extLst>
          </p:cNvPr>
          <p:cNvSpPr txBox="1"/>
          <p:nvPr/>
        </p:nvSpPr>
        <p:spPr>
          <a:xfrm>
            <a:off x="9480081" y="3487654"/>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9" name="TextBox 28">
            <a:extLst>
              <a:ext uri="{FF2B5EF4-FFF2-40B4-BE49-F238E27FC236}">
                <a16:creationId xmlns:a16="http://schemas.microsoft.com/office/drawing/2014/main" id="{F756F13E-7C51-4E36-B30C-8F6EA7679800}"/>
              </a:ext>
            </a:extLst>
          </p:cNvPr>
          <p:cNvSpPr txBox="1"/>
          <p:nvPr/>
        </p:nvSpPr>
        <p:spPr>
          <a:xfrm>
            <a:off x="9067140" y="3914037"/>
            <a:ext cx="2170732" cy="168251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is a hundred to towards husband in are securing off  it there occasion  daughter replying's. held in that feel his see own to yet. strain he sometime.</a:t>
            </a:r>
          </a:p>
        </p:txBody>
      </p:sp>
      <p:sp>
        <p:nvSpPr>
          <p:cNvPr id="31" name="Freeform 37">
            <a:extLst>
              <a:ext uri="{FF2B5EF4-FFF2-40B4-BE49-F238E27FC236}">
                <a16:creationId xmlns:a16="http://schemas.microsoft.com/office/drawing/2014/main" id="{B151D10F-091E-49E7-91D7-B9572CBEA487}"/>
              </a:ext>
            </a:extLst>
          </p:cNvPr>
          <p:cNvSpPr>
            <a:spLocks noEditPoints="1"/>
          </p:cNvSpPr>
          <p:nvPr/>
        </p:nvSpPr>
        <p:spPr bwMode="auto">
          <a:xfrm>
            <a:off x="4528480" y="2914407"/>
            <a:ext cx="430700" cy="375026"/>
          </a:xfrm>
          <a:custGeom>
            <a:avLst/>
            <a:gdLst>
              <a:gd name="T0" fmla="*/ 233363 w 68"/>
              <a:gd name="T1" fmla="*/ 61993 h 59"/>
              <a:gd name="T2" fmla="*/ 233363 w 68"/>
              <a:gd name="T3" fmla="*/ 172203 h 59"/>
              <a:gd name="T4" fmla="*/ 202477 w 68"/>
              <a:gd name="T5" fmla="*/ 203200 h 59"/>
              <a:gd name="T6" fmla="*/ 30886 w 68"/>
              <a:gd name="T7" fmla="*/ 203200 h 59"/>
              <a:gd name="T8" fmla="*/ 0 w 68"/>
              <a:gd name="T9" fmla="*/ 172203 h 59"/>
              <a:gd name="T10" fmla="*/ 0 w 68"/>
              <a:gd name="T11" fmla="*/ 61993 h 59"/>
              <a:gd name="T12" fmla="*/ 30886 w 68"/>
              <a:gd name="T13" fmla="*/ 30997 h 59"/>
              <a:gd name="T14" fmla="*/ 58341 w 68"/>
              <a:gd name="T15" fmla="*/ 30997 h 59"/>
              <a:gd name="T16" fmla="*/ 65204 w 68"/>
              <a:gd name="T17" fmla="*/ 13776 h 59"/>
              <a:gd name="T18" fmla="*/ 85795 w 68"/>
              <a:gd name="T19" fmla="*/ 0 h 59"/>
              <a:gd name="T20" fmla="*/ 147568 w 68"/>
              <a:gd name="T21" fmla="*/ 0 h 59"/>
              <a:gd name="T22" fmla="*/ 168159 w 68"/>
              <a:gd name="T23" fmla="*/ 13776 h 59"/>
              <a:gd name="T24" fmla="*/ 175022 w 68"/>
              <a:gd name="T25" fmla="*/ 30997 h 59"/>
              <a:gd name="T26" fmla="*/ 202477 w 68"/>
              <a:gd name="T27" fmla="*/ 30997 h 59"/>
              <a:gd name="T28" fmla="*/ 233363 w 68"/>
              <a:gd name="T29" fmla="*/ 61993 h 59"/>
              <a:gd name="T30" fmla="*/ 171590 w 68"/>
              <a:gd name="T31" fmla="*/ 117098 h 59"/>
              <a:gd name="T32" fmla="*/ 116682 w 68"/>
              <a:gd name="T33" fmla="*/ 61993 h 59"/>
              <a:gd name="T34" fmla="*/ 61773 w 68"/>
              <a:gd name="T35" fmla="*/ 117098 h 59"/>
              <a:gd name="T36" fmla="*/ 116682 w 68"/>
              <a:gd name="T37" fmla="*/ 172203 h 59"/>
              <a:gd name="T38" fmla="*/ 171590 w 68"/>
              <a:gd name="T39" fmla="*/ 117098 h 59"/>
              <a:gd name="T40" fmla="*/ 151000 w 68"/>
              <a:gd name="T41" fmla="*/ 117098 h 59"/>
              <a:gd name="T42" fmla="*/ 116682 w 68"/>
              <a:gd name="T43" fmla="*/ 151539 h 59"/>
              <a:gd name="T44" fmla="*/ 82363 w 68"/>
              <a:gd name="T45" fmla="*/ 117098 h 59"/>
              <a:gd name="T46" fmla="*/ 116682 w 68"/>
              <a:gd name="T47" fmla="*/ 82658 h 59"/>
              <a:gd name="T48" fmla="*/ 151000 w 68"/>
              <a:gd name="T49" fmla="*/ 117098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2" name="Freeform 38">
            <a:extLst>
              <a:ext uri="{FF2B5EF4-FFF2-40B4-BE49-F238E27FC236}">
                <a16:creationId xmlns:a16="http://schemas.microsoft.com/office/drawing/2014/main" id="{3498C0C2-0EF0-4DAB-872C-55E94ADC6FB9}"/>
              </a:ext>
            </a:extLst>
          </p:cNvPr>
          <p:cNvSpPr>
            <a:spLocks noEditPoints="1"/>
          </p:cNvSpPr>
          <p:nvPr/>
        </p:nvSpPr>
        <p:spPr bwMode="auto">
          <a:xfrm>
            <a:off x="7227233" y="2479910"/>
            <a:ext cx="441868" cy="343982"/>
          </a:xfrm>
          <a:custGeom>
            <a:avLst/>
            <a:gdLst>
              <a:gd name="T0" fmla="*/ 250825 w 73"/>
              <a:gd name="T1" fmla="*/ 154154 h 57"/>
              <a:gd name="T2" fmla="*/ 247389 w 73"/>
              <a:gd name="T3" fmla="*/ 157580 h 57"/>
              <a:gd name="T4" fmla="*/ 233645 w 73"/>
              <a:gd name="T5" fmla="*/ 157580 h 57"/>
              <a:gd name="T6" fmla="*/ 233645 w 73"/>
              <a:gd name="T7" fmla="*/ 174708 h 57"/>
              <a:gd name="T8" fmla="*/ 209593 w 73"/>
              <a:gd name="T9" fmla="*/ 195262 h 57"/>
              <a:gd name="T10" fmla="*/ 188978 w 73"/>
              <a:gd name="T11" fmla="*/ 174708 h 57"/>
              <a:gd name="T12" fmla="*/ 188978 w 73"/>
              <a:gd name="T13" fmla="*/ 157580 h 57"/>
              <a:gd name="T14" fmla="*/ 61847 w 73"/>
              <a:gd name="T15" fmla="*/ 157580 h 57"/>
              <a:gd name="T16" fmla="*/ 61847 w 73"/>
              <a:gd name="T17" fmla="*/ 174708 h 57"/>
              <a:gd name="T18" fmla="*/ 37796 w 73"/>
              <a:gd name="T19" fmla="*/ 195262 h 57"/>
              <a:gd name="T20" fmla="*/ 13744 w 73"/>
              <a:gd name="T21" fmla="*/ 174708 h 57"/>
              <a:gd name="T22" fmla="*/ 13744 w 73"/>
              <a:gd name="T23" fmla="*/ 157580 h 57"/>
              <a:gd name="T24" fmla="*/ 3436 w 73"/>
              <a:gd name="T25" fmla="*/ 157580 h 57"/>
              <a:gd name="T26" fmla="*/ 0 w 73"/>
              <a:gd name="T27" fmla="*/ 154154 h 57"/>
              <a:gd name="T28" fmla="*/ 0 w 73"/>
              <a:gd name="T29" fmla="*/ 106195 h 57"/>
              <a:gd name="T30" fmla="*/ 27488 w 73"/>
              <a:gd name="T31" fmla="*/ 78790 h 57"/>
              <a:gd name="T32" fmla="*/ 30924 w 73"/>
              <a:gd name="T33" fmla="*/ 78790 h 57"/>
              <a:gd name="T34" fmla="*/ 44667 w 73"/>
              <a:gd name="T35" fmla="*/ 27405 h 57"/>
              <a:gd name="T36" fmla="*/ 79027 w 73"/>
              <a:gd name="T37" fmla="*/ 0 h 57"/>
              <a:gd name="T38" fmla="*/ 171798 w 73"/>
              <a:gd name="T39" fmla="*/ 0 h 57"/>
              <a:gd name="T40" fmla="*/ 206158 w 73"/>
              <a:gd name="T41" fmla="*/ 27405 h 57"/>
              <a:gd name="T42" fmla="*/ 219901 w 73"/>
              <a:gd name="T43" fmla="*/ 78790 h 57"/>
              <a:gd name="T44" fmla="*/ 223337 w 73"/>
              <a:gd name="T45" fmla="*/ 78790 h 57"/>
              <a:gd name="T46" fmla="*/ 250825 w 73"/>
              <a:gd name="T47" fmla="*/ 106195 h 57"/>
              <a:gd name="T48" fmla="*/ 250825 w 73"/>
              <a:gd name="T49" fmla="*/ 154154 h 57"/>
              <a:gd name="T50" fmla="*/ 37796 w 73"/>
              <a:gd name="T51" fmla="*/ 99344 h 57"/>
              <a:gd name="T52" fmla="*/ 17180 w 73"/>
              <a:gd name="T53" fmla="*/ 119898 h 57"/>
              <a:gd name="T54" fmla="*/ 37796 w 73"/>
              <a:gd name="T55" fmla="*/ 137026 h 57"/>
              <a:gd name="T56" fmla="*/ 58411 w 73"/>
              <a:gd name="T57" fmla="*/ 119898 h 57"/>
              <a:gd name="T58" fmla="*/ 37796 w 73"/>
              <a:gd name="T59" fmla="*/ 99344 h 57"/>
              <a:gd name="T60" fmla="*/ 185542 w 73"/>
              <a:gd name="T61" fmla="*/ 78790 h 57"/>
              <a:gd name="T62" fmla="*/ 175234 w 73"/>
              <a:gd name="T63" fmla="*/ 34256 h 57"/>
              <a:gd name="T64" fmla="*/ 171798 w 73"/>
              <a:gd name="T65" fmla="*/ 30831 h 57"/>
              <a:gd name="T66" fmla="*/ 79027 w 73"/>
              <a:gd name="T67" fmla="*/ 30831 h 57"/>
              <a:gd name="T68" fmla="*/ 72155 w 73"/>
              <a:gd name="T69" fmla="*/ 34256 h 57"/>
              <a:gd name="T70" fmla="*/ 61847 w 73"/>
              <a:gd name="T71" fmla="*/ 78790 h 57"/>
              <a:gd name="T72" fmla="*/ 185542 w 73"/>
              <a:gd name="T73" fmla="*/ 78790 h 57"/>
              <a:gd name="T74" fmla="*/ 209593 w 73"/>
              <a:gd name="T75" fmla="*/ 99344 h 57"/>
              <a:gd name="T76" fmla="*/ 192414 w 73"/>
              <a:gd name="T77" fmla="*/ 119898 h 57"/>
              <a:gd name="T78" fmla="*/ 209593 w 73"/>
              <a:gd name="T79" fmla="*/ 137026 h 57"/>
              <a:gd name="T80" fmla="*/ 230209 w 73"/>
              <a:gd name="T81" fmla="*/ 119898 h 57"/>
              <a:gd name="T82" fmla="*/ 209593 w 73"/>
              <a:gd name="T83" fmla="*/ 99344 h 5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3" h="57">
                <a:moveTo>
                  <a:pt x="73" y="45"/>
                </a:moveTo>
                <a:cubicBezTo>
                  <a:pt x="73" y="46"/>
                  <a:pt x="72" y="46"/>
                  <a:pt x="72" y="46"/>
                </a:cubicBezTo>
                <a:cubicBezTo>
                  <a:pt x="68" y="46"/>
                  <a:pt x="68" y="46"/>
                  <a:pt x="68" y="46"/>
                </a:cubicBezTo>
                <a:cubicBezTo>
                  <a:pt x="68" y="51"/>
                  <a:pt x="68" y="51"/>
                  <a:pt x="68" y="51"/>
                </a:cubicBezTo>
                <a:cubicBezTo>
                  <a:pt x="68" y="54"/>
                  <a:pt x="65" y="57"/>
                  <a:pt x="61" y="57"/>
                </a:cubicBezTo>
                <a:cubicBezTo>
                  <a:pt x="58" y="57"/>
                  <a:pt x="55" y="54"/>
                  <a:pt x="55" y="51"/>
                </a:cubicBezTo>
                <a:cubicBezTo>
                  <a:pt x="55" y="46"/>
                  <a:pt x="55" y="46"/>
                  <a:pt x="55" y="46"/>
                </a:cubicBezTo>
                <a:cubicBezTo>
                  <a:pt x="18" y="46"/>
                  <a:pt x="18" y="46"/>
                  <a:pt x="18" y="46"/>
                </a:cubicBezTo>
                <a:cubicBezTo>
                  <a:pt x="18" y="51"/>
                  <a:pt x="18" y="51"/>
                  <a:pt x="18" y="51"/>
                </a:cubicBezTo>
                <a:cubicBezTo>
                  <a:pt x="18" y="54"/>
                  <a:pt x="15" y="57"/>
                  <a:pt x="11" y="57"/>
                </a:cubicBezTo>
                <a:cubicBezTo>
                  <a:pt x="7" y="57"/>
                  <a:pt x="4" y="54"/>
                  <a:pt x="4" y="51"/>
                </a:cubicBezTo>
                <a:cubicBezTo>
                  <a:pt x="4" y="46"/>
                  <a:pt x="4" y="46"/>
                  <a:pt x="4" y="46"/>
                </a:cubicBezTo>
                <a:cubicBezTo>
                  <a:pt x="1" y="46"/>
                  <a:pt x="1" y="46"/>
                  <a:pt x="1" y="46"/>
                </a:cubicBezTo>
                <a:cubicBezTo>
                  <a:pt x="0" y="46"/>
                  <a:pt x="0" y="46"/>
                  <a:pt x="0" y="45"/>
                </a:cubicBezTo>
                <a:cubicBezTo>
                  <a:pt x="0" y="31"/>
                  <a:pt x="0" y="31"/>
                  <a:pt x="0" y="31"/>
                </a:cubicBezTo>
                <a:cubicBezTo>
                  <a:pt x="0" y="27"/>
                  <a:pt x="3" y="23"/>
                  <a:pt x="8" y="23"/>
                </a:cubicBezTo>
                <a:cubicBezTo>
                  <a:pt x="9" y="23"/>
                  <a:pt x="9" y="23"/>
                  <a:pt x="9" y="23"/>
                </a:cubicBezTo>
                <a:cubicBezTo>
                  <a:pt x="13" y="8"/>
                  <a:pt x="13" y="8"/>
                  <a:pt x="13" y="8"/>
                </a:cubicBezTo>
                <a:cubicBezTo>
                  <a:pt x="14" y="4"/>
                  <a:pt x="18" y="0"/>
                  <a:pt x="23" y="0"/>
                </a:cubicBezTo>
                <a:cubicBezTo>
                  <a:pt x="50" y="0"/>
                  <a:pt x="50" y="0"/>
                  <a:pt x="50" y="0"/>
                </a:cubicBezTo>
                <a:cubicBezTo>
                  <a:pt x="55" y="0"/>
                  <a:pt x="59" y="4"/>
                  <a:pt x="60" y="8"/>
                </a:cubicBezTo>
                <a:cubicBezTo>
                  <a:pt x="64" y="23"/>
                  <a:pt x="64" y="23"/>
                  <a:pt x="64" y="23"/>
                </a:cubicBezTo>
                <a:cubicBezTo>
                  <a:pt x="65" y="23"/>
                  <a:pt x="65" y="23"/>
                  <a:pt x="65" y="23"/>
                </a:cubicBezTo>
                <a:cubicBezTo>
                  <a:pt x="69" y="23"/>
                  <a:pt x="73" y="27"/>
                  <a:pt x="73" y="31"/>
                </a:cubicBezTo>
                <a:lnTo>
                  <a:pt x="73" y="45"/>
                </a:lnTo>
                <a:close/>
                <a:moveTo>
                  <a:pt x="11" y="29"/>
                </a:moveTo>
                <a:cubicBezTo>
                  <a:pt x="8" y="29"/>
                  <a:pt x="5" y="31"/>
                  <a:pt x="5" y="35"/>
                </a:cubicBezTo>
                <a:cubicBezTo>
                  <a:pt x="5" y="38"/>
                  <a:pt x="8" y="40"/>
                  <a:pt x="11" y="40"/>
                </a:cubicBezTo>
                <a:cubicBezTo>
                  <a:pt x="14" y="40"/>
                  <a:pt x="17" y="38"/>
                  <a:pt x="17" y="35"/>
                </a:cubicBezTo>
                <a:cubicBezTo>
                  <a:pt x="17" y="31"/>
                  <a:pt x="14" y="29"/>
                  <a:pt x="11" y="29"/>
                </a:cubicBezTo>
                <a:close/>
                <a:moveTo>
                  <a:pt x="54" y="23"/>
                </a:moveTo>
                <a:cubicBezTo>
                  <a:pt x="51" y="10"/>
                  <a:pt x="51" y="10"/>
                  <a:pt x="51" y="10"/>
                </a:cubicBezTo>
                <a:cubicBezTo>
                  <a:pt x="51" y="10"/>
                  <a:pt x="50" y="9"/>
                  <a:pt x="50" y="9"/>
                </a:cubicBezTo>
                <a:cubicBezTo>
                  <a:pt x="23" y="9"/>
                  <a:pt x="23" y="9"/>
                  <a:pt x="23" y="9"/>
                </a:cubicBezTo>
                <a:cubicBezTo>
                  <a:pt x="22" y="9"/>
                  <a:pt x="21" y="10"/>
                  <a:pt x="21" y="10"/>
                </a:cubicBezTo>
                <a:cubicBezTo>
                  <a:pt x="18" y="23"/>
                  <a:pt x="18" y="23"/>
                  <a:pt x="18" y="23"/>
                </a:cubicBezTo>
                <a:lnTo>
                  <a:pt x="54" y="23"/>
                </a:lnTo>
                <a:close/>
                <a:moveTo>
                  <a:pt x="61" y="29"/>
                </a:moveTo>
                <a:cubicBezTo>
                  <a:pt x="58" y="29"/>
                  <a:pt x="56" y="31"/>
                  <a:pt x="56" y="35"/>
                </a:cubicBezTo>
                <a:cubicBezTo>
                  <a:pt x="56" y="38"/>
                  <a:pt x="58" y="40"/>
                  <a:pt x="61" y="40"/>
                </a:cubicBezTo>
                <a:cubicBezTo>
                  <a:pt x="65" y="40"/>
                  <a:pt x="67" y="38"/>
                  <a:pt x="67" y="35"/>
                </a:cubicBezTo>
                <a:cubicBezTo>
                  <a:pt x="67" y="31"/>
                  <a:pt x="65" y="29"/>
                  <a:pt x="61" y="2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3" name="Freeform 57">
            <a:extLst>
              <a:ext uri="{FF2B5EF4-FFF2-40B4-BE49-F238E27FC236}">
                <a16:creationId xmlns:a16="http://schemas.microsoft.com/office/drawing/2014/main" id="{1F98CB51-3325-4C56-8E4F-D227D895996E}"/>
              </a:ext>
            </a:extLst>
          </p:cNvPr>
          <p:cNvSpPr>
            <a:spLocks noEditPoints="1"/>
          </p:cNvSpPr>
          <p:nvPr/>
        </p:nvSpPr>
        <p:spPr bwMode="auto">
          <a:xfrm>
            <a:off x="9940194" y="2907289"/>
            <a:ext cx="424624" cy="424620"/>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69767131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40FDCC5E-7DA7-4053-9C81-A563D1A9172B}"/>
              </a:ext>
            </a:extLst>
          </p:cNvPr>
          <p:cNvSpPr/>
          <p:nvPr/>
        </p:nvSpPr>
        <p:spPr>
          <a:xfrm>
            <a:off x="687322" y="1994874"/>
            <a:ext cx="2543480" cy="507026"/>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42" name="Rectangle 41">
            <a:extLst>
              <a:ext uri="{FF2B5EF4-FFF2-40B4-BE49-F238E27FC236}">
                <a16:creationId xmlns:a16="http://schemas.microsoft.com/office/drawing/2014/main" id="{01FFA0B0-C3A2-4904-A7BE-61620E16E8BC}"/>
              </a:ext>
            </a:extLst>
          </p:cNvPr>
          <p:cNvSpPr/>
          <p:nvPr/>
        </p:nvSpPr>
        <p:spPr>
          <a:xfrm flipH="1">
            <a:off x="4824258" y="1994874"/>
            <a:ext cx="2543480" cy="507026"/>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43" name="Rectangle 42">
            <a:extLst>
              <a:ext uri="{FF2B5EF4-FFF2-40B4-BE49-F238E27FC236}">
                <a16:creationId xmlns:a16="http://schemas.microsoft.com/office/drawing/2014/main" id="{7B885B8D-0D1C-43CF-A5BC-292D91373B39}"/>
              </a:ext>
            </a:extLst>
          </p:cNvPr>
          <p:cNvSpPr/>
          <p:nvPr/>
        </p:nvSpPr>
        <p:spPr>
          <a:xfrm flipH="1">
            <a:off x="8961194" y="1994874"/>
            <a:ext cx="2543480" cy="507026"/>
          </a:xfrm>
          <a:prstGeom prst="rect">
            <a:avLst/>
          </a:prstGeom>
          <a:solidFill>
            <a:schemeClr val="accent4">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44" name="Rectangle 43">
            <a:extLst>
              <a:ext uri="{FF2B5EF4-FFF2-40B4-BE49-F238E27FC236}">
                <a16:creationId xmlns:a16="http://schemas.microsoft.com/office/drawing/2014/main" id="{8183C8BF-BA05-4850-AA3F-27C6D292F61B}"/>
              </a:ext>
            </a:extLst>
          </p:cNvPr>
          <p:cNvSpPr/>
          <p:nvPr/>
        </p:nvSpPr>
        <p:spPr>
          <a:xfrm>
            <a:off x="2755790" y="1994874"/>
            <a:ext cx="2543480" cy="50702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45" name="Rectangle 44">
            <a:extLst>
              <a:ext uri="{FF2B5EF4-FFF2-40B4-BE49-F238E27FC236}">
                <a16:creationId xmlns:a16="http://schemas.microsoft.com/office/drawing/2014/main" id="{D88310B9-FA4B-45A0-956F-B7FF0BEAEAB4}"/>
              </a:ext>
            </a:extLst>
          </p:cNvPr>
          <p:cNvSpPr/>
          <p:nvPr/>
        </p:nvSpPr>
        <p:spPr>
          <a:xfrm>
            <a:off x="6892726" y="1994874"/>
            <a:ext cx="2543480" cy="507026"/>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Roboto" panose="02000000000000000000" pitchFamily="2" charset="0"/>
            </a:endParaRPr>
          </a:p>
        </p:txBody>
      </p:sp>
      <p:sp>
        <p:nvSpPr>
          <p:cNvPr id="3" name="TextBox 2">
            <a:extLst>
              <a:ext uri="{FF2B5EF4-FFF2-40B4-BE49-F238E27FC236}">
                <a16:creationId xmlns:a16="http://schemas.microsoft.com/office/drawing/2014/main" id="{43337D99-E9D0-48DC-B3D2-853E54835EBD}"/>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CF7B9CF3-8E43-4F9F-89D2-5DF507F67EAD}"/>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Rectangle: Top Corners Rounded 4">
            <a:extLst>
              <a:ext uri="{FF2B5EF4-FFF2-40B4-BE49-F238E27FC236}">
                <a16:creationId xmlns:a16="http://schemas.microsoft.com/office/drawing/2014/main" id="{AE9A2101-1527-4866-9407-BA0111F1324F}"/>
              </a:ext>
            </a:extLst>
          </p:cNvPr>
          <p:cNvSpPr/>
          <p:nvPr/>
        </p:nvSpPr>
        <p:spPr>
          <a:xfrm rot="10800000">
            <a:off x="687322" y="2501901"/>
            <a:ext cx="2543480" cy="2251074"/>
          </a:xfrm>
          <a:prstGeom prst="round2Same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Top Corners Rounded 6">
            <a:extLst>
              <a:ext uri="{FF2B5EF4-FFF2-40B4-BE49-F238E27FC236}">
                <a16:creationId xmlns:a16="http://schemas.microsoft.com/office/drawing/2014/main" id="{294428E1-ADEF-4166-A6E5-3EE64A04FA6E}"/>
              </a:ext>
            </a:extLst>
          </p:cNvPr>
          <p:cNvSpPr/>
          <p:nvPr/>
        </p:nvSpPr>
        <p:spPr>
          <a:xfrm rot="10800000" flipH="1">
            <a:off x="4824258" y="2501901"/>
            <a:ext cx="2543480" cy="2251074"/>
          </a:xfrm>
          <a:prstGeom prst="round2Same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Rectangle: Top Corners Rounded 15">
            <a:extLst>
              <a:ext uri="{FF2B5EF4-FFF2-40B4-BE49-F238E27FC236}">
                <a16:creationId xmlns:a16="http://schemas.microsoft.com/office/drawing/2014/main" id="{47858CC5-9035-42F3-B8DC-8CAA0FBC0F41}"/>
              </a:ext>
            </a:extLst>
          </p:cNvPr>
          <p:cNvSpPr/>
          <p:nvPr/>
        </p:nvSpPr>
        <p:spPr>
          <a:xfrm rot="10800000" flipH="1">
            <a:off x="8961194" y="2501901"/>
            <a:ext cx="2543480" cy="2251074"/>
          </a:xfrm>
          <a:prstGeom prst="round2Same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Rectangle: Top Corners Rounded 17">
            <a:extLst>
              <a:ext uri="{FF2B5EF4-FFF2-40B4-BE49-F238E27FC236}">
                <a16:creationId xmlns:a16="http://schemas.microsoft.com/office/drawing/2014/main" id="{224C8077-D6D5-4BC3-91C9-FE645CA11759}"/>
              </a:ext>
            </a:extLst>
          </p:cNvPr>
          <p:cNvSpPr/>
          <p:nvPr/>
        </p:nvSpPr>
        <p:spPr>
          <a:xfrm rot="10800000">
            <a:off x="2755790" y="2501901"/>
            <a:ext cx="2543480" cy="1808376"/>
          </a:xfrm>
          <a:prstGeom prst="round2Same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Rectangle: Top Corners Rounded 18">
            <a:extLst>
              <a:ext uri="{FF2B5EF4-FFF2-40B4-BE49-F238E27FC236}">
                <a16:creationId xmlns:a16="http://schemas.microsoft.com/office/drawing/2014/main" id="{6741696E-ABA2-4257-892B-EC2BC8F9F72A}"/>
              </a:ext>
            </a:extLst>
          </p:cNvPr>
          <p:cNvSpPr/>
          <p:nvPr/>
        </p:nvSpPr>
        <p:spPr>
          <a:xfrm rot="10800000">
            <a:off x="6892726" y="2501901"/>
            <a:ext cx="2543480" cy="1808376"/>
          </a:xfrm>
          <a:prstGeom prst="round2Same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C785EC70-DF05-4D84-848E-E201AC30F9A6}"/>
              </a:ext>
            </a:extLst>
          </p:cNvPr>
          <p:cNvSpPr txBox="1"/>
          <p:nvPr/>
        </p:nvSpPr>
        <p:spPr>
          <a:xfrm>
            <a:off x="1246229"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AC595F89-5EBB-4DFF-827D-50BF7EE1F7C5}"/>
              </a:ext>
            </a:extLst>
          </p:cNvPr>
          <p:cNvSpPr txBox="1"/>
          <p:nvPr/>
        </p:nvSpPr>
        <p:spPr>
          <a:xfrm>
            <a:off x="1020023"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2" name="TextBox 31">
            <a:extLst>
              <a:ext uri="{FF2B5EF4-FFF2-40B4-BE49-F238E27FC236}">
                <a16:creationId xmlns:a16="http://schemas.microsoft.com/office/drawing/2014/main" id="{E46634D8-55BD-4BB0-9EB4-D21AC3CFE5D9}"/>
              </a:ext>
            </a:extLst>
          </p:cNvPr>
          <p:cNvSpPr txBox="1"/>
          <p:nvPr/>
        </p:nvSpPr>
        <p:spPr>
          <a:xfrm>
            <a:off x="3088491"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3" name="TextBox 32">
            <a:extLst>
              <a:ext uri="{FF2B5EF4-FFF2-40B4-BE49-F238E27FC236}">
                <a16:creationId xmlns:a16="http://schemas.microsoft.com/office/drawing/2014/main" id="{F6BEB967-77C7-4DE2-823E-CBB0D0182ACA}"/>
              </a:ext>
            </a:extLst>
          </p:cNvPr>
          <p:cNvSpPr txBox="1"/>
          <p:nvPr/>
        </p:nvSpPr>
        <p:spPr>
          <a:xfrm>
            <a:off x="5156959"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4" name="TextBox 33">
            <a:extLst>
              <a:ext uri="{FF2B5EF4-FFF2-40B4-BE49-F238E27FC236}">
                <a16:creationId xmlns:a16="http://schemas.microsoft.com/office/drawing/2014/main" id="{65E6AF92-7040-4DBD-B226-D654FB9F5A50}"/>
              </a:ext>
            </a:extLst>
          </p:cNvPr>
          <p:cNvSpPr txBox="1"/>
          <p:nvPr/>
        </p:nvSpPr>
        <p:spPr>
          <a:xfrm>
            <a:off x="7225427"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5" name="TextBox 34">
            <a:extLst>
              <a:ext uri="{FF2B5EF4-FFF2-40B4-BE49-F238E27FC236}">
                <a16:creationId xmlns:a16="http://schemas.microsoft.com/office/drawing/2014/main" id="{774713BE-34D0-446B-8404-2B155449B186}"/>
              </a:ext>
            </a:extLst>
          </p:cNvPr>
          <p:cNvSpPr txBox="1"/>
          <p:nvPr/>
        </p:nvSpPr>
        <p:spPr>
          <a:xfrm>
            <a:off x="9293895" y="5182185"/>
            <a:ext cx="1878078"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is a hundred to towards husband.</a:t>
            </a:r>
          </a:p>
        </p:txBody>
      </p:sp>
      <p:sp>
        <p:nvSpPr>
          <p:cNvPr id="37" name="TextBox 36">
            <a:extLst>
              <a:ext uri="{FF2B5EF4-FFF2-40B4-BE49-F238E27FC236}">
                <a16:creationId xmlns:a16="http://schemas.microsoft.com/office/drawing/2014/main" id="{CCA057FD-4493-4BED-94E1-B5D59CCEABBC}"/>
              </a:ext>
            </a:extLst>
          </p:cNvPr>
          <p:cNvSpPr txBox="1"/>
          <p:nvPr/>
        </p:nvSpPr>
        <p:spPr>
          <a:xfrm>
            <a:off x="3314697"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8" name="TextBox 37">
            <a:extLst>
              <a:ext uri="{FF2B5EF4-FFF2-40B4-BE49-F238E27FC236}">
                <a16:creationId xmlns:a16="http://schemas.microsoft.com/office/drawing/2014/main" id="{FB65E2EB-42D0-4209-908C-7FE93BA54A28}"/>
              </a:ext>
            </a:extLst>
          </p:cNvPr>
          <p:cNvSpPr txBox="1"/>
          <p:nvPr/>
        </p:nvSpPr>
        <p:spPr>
          <a:xfrm>
            <a:off x="5383165"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39" name="TextBox 38">
            <a:extLst>
              <a:ext uri="{FF2B5EF4-FFF2-40B4-BE49-F238E27FC236}">
                <a16:creationId xmlns:a16="http://schemas.microsoft.com/office/drawing/2014/main" id="{B1BEFBE9-772A-46CD-ABBD-E1399722924E}"/>
              </a:ext>
            </a:extLst>
          </p:cNvPr>
          <p:cNvSpPr txBox="1"/>
          <p:nvPr/>
        </p:nvSpPr>
        <p:spPr>
          <a:xfrm>
            <a:off x="7451633"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0" name="TextBox 39">
            <a:extLst>
              <a:ext uri="{FF2B5EF4-FFF2-40B4-BE49-F238E27FC236}">
                <a16:creationId xmlns:a16="http://schemas.microsoft.com/office/drawing/2014/main" id="{62BE46F5-E246-40A5-8E9A-906DAA373AEF}"/>
              </a:ext>
            </a:extLst>
          </p:cNvPr>
          <p:cNvSpPr txBox="1"/>
          <p:nvPr/>
        </p:nvSpPr>
        <p:spPr>
          <a:xfrm>
            <a:off x="9520101" y="2063721"/>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8" name="Freeform 64">
            <a:extLst>
              <a:ext uri="{FF2B5EF4-FFF2-40B4-BE49-F238E27FC236}">
                <a16:creationId xmlns:a16="http://schemas.microsoft.com/office/drawing/2014/main" id="{38ECF06B-7CE5-4E0C-9E87-FA68F3E962BA}"/>
              </a:ext>
            </a:extLst>
          </p:cNvPr>
          <p:cNvSpPr>
            <a:spLocks noEditPoints="1"/>
          </p:cNvSpPr>
          <p:nvPr/>
        </p:nvSpPr>
        <p:spPr bwMode="auto">
          <a:xfrm>
            <a:off x="7783410" y="3088919"/>
            <a:ext cx="762112" cy="634340"/>
          </a:xfrm>
          <a:custGeom>
            <a:avLst/>
            <a:gdLst>
              <a:gd name="T0" fmla="*/ 265112 w 77"/>
              <a:gd name="T1" fmla="*/ 175841 h 64"/>
              <a:gd name="T2" fmla="*/ 258226 w 77"/>
              <a:gd name="T3" fmla="*/ 189632 h 64"/>
              <a:gd name="T4" fmla="*/ 203138 w 77"/>
              <a:gd name="T5" fmla="*/ 217215 h 64"/>
              <a:gd name="T6" fmla="*/ 196252 w 77"/>
              <a:gd name="T7" fmla="*/ 220663 h 64"/>
              <a:gd name="T8" fmla="*/ 189366 w 77"/>
              <a:gd name="T9" fmla="*/ 217215 h 64"/>
              <a:gd name="T10" fmla="*/ 134278 w 77"/>
              <a:gd name="T11" fmla="*/ 189632 h 64"/>
              <a:gd name="T12" fmla="*/ 134278 w 77"/>
              <a:gd name="T13" fmla="*/ 189632 h 64"/>
              <a:gd name="T14" fmla="*/ 130834 w 77"/>
              <a:gd name="T15" fmla="*/ 189632 h 64"/>
              <a:gd name="T16" fmla="*/ 75746 w 77"/>
              <a:gd name="T17" fmla="*/ 217215 h 64"/>
              <a:gd name="T18" fmla="*/ 68860 w 77"/>
              <a:gd name="T19" fmla="*/ 220663 h 64"/>
              <a:gd name="T20" fmla="*/ 61974 w 77"/>
              <a:gd name="T21" fmla="*/ 217215 h 64"/>
              <a:gd name="T22" fmla="*/ 6886 w 77"/>
              <a:gd name="T23" fmla="*/ 189632 h 64"/>
              <a:gd name="T24" fmla="*/ 0 w 77"/>
              <a:gd name="T25" fmla="*/ 175841 h 64"/>
              <a:gd name="T26" fmla="*/ 0 w 77"/>
              <a:gd name="T27" fmla="*/ 127571 h 64"/>
              <a:gd name="T28" fmla="*/ 10329 w 77"/>
              <a:gd name="T29" fmla="*/ 110332 h 64"/>
              <a:gd name="T30" fmla="*/ 61974 w 77"/>
              <a:gd name="T31" fmla="*/ 89644 h 64"/>
              <a:gd name="T32" fmla="*/ 61974 w 77"/>
              <a:gd name="T33" fmla="*/ 37926 h 64"/>
              <a:gd name="T34" fmla="*/ 72303 w 77"/>
              <a:gd name="T35" fmla="*/ 24135 h 64"/>
              <a:gd name="T36" fmla="*/ 127391 w 77"/>
              <a:gd name="T37" fmla="*/ 0 h 64"/>
              <a:gd name="T38" fmla="*/ 134278 w 77"/>
              <a:gd name="T39" fmla="*/ 0 h 64"/>
              <a:gd name="T40" fmla="*/ 137721 w 77"/>
              <a:gd name="T41" fmla="*/ 0 h 64"/>
              <a:gd name="T42" fmla="*/ 192809 w 77"/>
              <a:gd name="T43" fmla="*/ 24135 h 64"/>
              <a:gd name="T44" fmla="*/ 203138 w 77"/>
              <a:gd name="T45" fmla="*/ 37926 h 64"/>
              <a:gd name="T46" fmla="*/ 203138 w 77"/>
              <a:gd name="T47" fmla="*/ 89644 h 64"/>
              <a:gd name="T48" fmla="*/ 258226 w 77"/>
              <a:gd name="T49" fmla="*/ 110332 h 64"/>
              <a:gd name="T50" fmla="*/ 265112 w 77"/>
              <a:gd name="T51" fmla="*/ 127571 h 64"/>
              <a:gd name="T52" fmla="*/ 265112 w 77"/>
              <a:gd name="T53" fmla="*/ 175841 h 64"/>
              <a:gd name="T54" fmla="*/ 120505 w 77"/>
              <a:gd name="T55" fmla="*/ 124123 h 64"/>
              <a:gd name="T56" fmla="*/ 68860 w 77"/>
              <a:gd name="T57" fmla="*/ 103436 h 64"/>
              <a:gd name="T58" fmla="*/ 20658 w 77"/>
              <a:gd name="T59" fmla="*/ 124123 h 64"/>
              <a:gd name="T60" fmla="*/ 68860 w 77"/>
              <a:gd name="T61" fmla="*/ 144810 h 64"/>
              <a:gd name="T62" fmla="*/ 120505 w 77"/>
              <a:gd name="T63" fmla="*/ 124123 h 64"/>
              <a:gd name="T64" fmla="*/ 123948 w 77"/>
              <a:gd name="T65" fmla="*/ 175841 h 64"/>
              <a:gd name="T66" fmla="*/ 123948 w 77"/>
              <a:gd name="T67" fmla="*/ 137914 h 64"/>
              <a:gd name="T68" fmla="*/ 79189 w 77"/>
              <a:gd name="T69" fmla="*/ 158602 h 64"/>
              <a:gd name="T70" fmla="*/ 79189 w 77"/>
              <a:gd name="T71" fmla="*/ 199976 h 64"/>
              <a:gd name="T72" fmla="*/ 123948 w 77"/>
              <a:gd name="T73" fmla="*/ 175841 h 64"/>
              <a:gd name="T74" fmla="*/ 185923 w 77"/>
              <a:gd name="T75" fmla="*/ 37926 h 64"/>
              <a:gd name="T76" fmla="*/ 134278 w 77"/>
              <a:gd name="T77" fmla="*/ 17239 h 64"/>
              <a:gd name="T78" fmla="*/ 79189 w 77"/>
              <a:gd name="T79" fmla="*/ 37926 h 64"/>
              <a:gd name="T80" fmla="*/ 134278 w 77"/>
              <a:gd name="T81" fmla="*/ 62061 h 64"/>
              <a:gd name="T82" fmla="*/ 185923 w 77"/>
              <a:gd name="T83" fmla="*/ 37926 h 64"/>
              <a:gd name="T84" fmla="*/ 189366 w 77"/>
              <a:gd name="T85" fmla="*/ 89644 h 64"/>
              <a:gd name="T86" fmla="*/ 189366 w 77"/>
              <a:gd name="T87" fmla="*/ 55166 h 64"/>
              <a:gd name="T88" fmla="*/ 141164 w 77"/>
              <a:gd name="T89" fmla="*/ 75853 h 64"/>
              <a:gd name="T90" fmla="*/ 141164 w 77"/>
              <a:gd name="T91" fmla="*/ 110332 h 64"/>
              <a:gd name="T92" fmla="*/ 189366 w 77"/>
              <a:gd name="T93" fmla="*/ 89644 h 64"/>
              <a:gd name="T94" fmla="*/ 244454 w 77"/>
              <a:gd name="T95" fmla="*/ 124123 h 64"/>
              <a:gd name="T96" fmla="*/ 196252 w 77"/>
              <a:gd name="T97" fmla="*/ 103436 h 64"/>
              <a:gd name="T98" fmla="*/ 144607 w 77"/>
              <a:gd name="T99" fmla="*/ 124123 h 64"/>
              <a:gd name="T100" fmla="*/ 196252 w 77"/>
              <a:gd name="T101" fmla="*/ 144810 h 64"/>
              <a:gd name="T102" fmla="*/ 244454 w 77"/>
              <a:gd name="T103" fmla="*/ 124123 h 64"/>
              <a:gd name="T104" fmla="*/ 251340 w 77"/>
              <a:gd name="T105" fmla="*/ 175841 h 64"/>
              <a:gd name="T106" fmla="*/ 251340 w 77"/>
              <a:gd name="T107" fmla="*/ 137914 h 64"/>
              <a:gd name="T108" fmla="*/ 203138 w 77"/>
              <a:gd name="T109" fmla="*/ 158602 h 64"/>
              <a:gd name="T110" fmla="*/ 203138 w 77"/>
              <a:gd name="T111" fmla="*/ 199976 h 64"/>
              <a:gd name="T112" fmla="*/ 251340 w 77"/>
              <a:gd name="T113" fmla="*/ 17584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accent4"/>
          </a:solidFill>
          <a:ln>
            <a:noFill/>
          </a:ln>
        </p:spPr>
        <p:txBody>
          <a:bodyPr/>
          <a:lstStyle/>
          <a:p>
            <a:endParaRPr lang="en-US" dirty="0">
              <a:latin typeface="Roboto" panose="02000000000000000000" pitchFamily="2" charset="0"/>
            </a:endParaRPr>
          </a:p>
        </p:txBody>
      </p:sp>
      <p:sp>
        <p:nvSpPr>
          <p:cNvPr id="49" name="Freeform 137">
            <a:extLst>
              <a:ext uri="{FF2B5EF4-FFF2-40B4-BE49-F238E27FC236}">
                <a16:creationId xmlns:a16="http://schemas.microsoft.com/office/drawing/2014/main" id="{A3986626-9C83-4B3B-9F07-FEB3640390C1}"/>
              </a:ext>
            </a:extLst>
          </p:cNvPr>
          <p:cNvSpPr>
            <a:spLocks noEditPoints="1"/>
          </p:cNvSpPr>
          <p:nvPr/>
        </p:nvSpPr>
        <p:spPr bwMode="auto">
          <a:xfrm>
            <a:off x="9912168" y="3298974"/>
            <a:ext cx="641532" cy="656928"/>
          </a:xfrm>
          <a:custGeom>
            <a:avLst/>
            <a:gdLst>
              <a:gd name="T0" fmla="*/ 157381 w 58"/>
              <a:gd name="T1" fmla="*/ 103322 h 59"/>
              <a:gd name="T2" fmla="*/ 133432 w 58"/>
              <a:gd name="T3" fmla="*/ 123986 h 59"/>
              <a:gd name="T4" fmla="*/ 133432 w 58"/>
              <a:gd name="T5" fmla="*/ 172203 h 59"/>
              <a:gd name="T6" fmla="*/ 130010 w 58"/>
              <a:gd name="T7" fmla="*/ 172203 h 59"/>
              <a:gd name="T8" fmla="*/ 82112 w 58"/>
              <a:gd name="T9" fmla="*/ 199756 h 59"/>
              <a:gd name="T10" fmla="*/ 82112 w 58"/>
              <a:gd name="T11" fmla="*/ 203200 h 59"/>
              <a:gd name="T12" fmla="*/ 78691 w 58"/>
              <a:gd name="T13" fmla="*/ 199756 h 59"/>
              <a:gd name="T14" fmla="*/ 71848 w 58"/>
              <a:gd name="T15" fmla="*/ 192868 h 59"/>
              <a:gd name="T16" fmla="*/ 71848 w 58"/>
              <a:gd name="T17" fmla="*/ 189424 h 59"/>
              <a:gd name="T18" fmla="*/ 82112 w 58"/>
              <a:gd name="T19" fmla="*/ 154983 h 59"/>
              <a:gd name="T20" fmla="*/ 47899 w 58"/>
              <a:gd name="T21" fmla="*/ 120542 h 59"/>
              <a:gd name="T22" fmla="*/ 13685 w 58"/>
              <a:gd name="T23" fmla="*/ 130875 h 59"/>
              <a:gd name="T24" fmla="*/ 10264 w 58"/>
              <a:gd name="T25" fmla="*/ 130875 h 59"/>
              <a:gd name="T26" fmla="*/ 10264 w 58"/>
              <a:gd name="T27" fmla="*/ 130875 h 59"/>
              <a:gd name="T28" fmla="*/ 0 w 58"/>
              <a:gd name="T29" fmla="*/ 120542 h 59"/>
              <a:gd name="T30" fmla="*/ 0 w 58"/>
              <a:gd name="T31" fmla="*/ 117098 h 59"/>
              <a:gd name="T32" fmla="*/ 27371 w 58"/>
              <a:gd name="T33" fmla="*/ 68881 h 59"/>
              <a:gd name="T34" fmla="*/ 30792 w 58"/>
              <a:gd name="T35" fmla="*/ 68881 h 59"/>
              <a:gd name="T36" fmla="*/ 78691 w 58"/>
              <a:gd name="T37" fmla="*/ 65437 h 59"/>
              <a:gd name="T38" fmla="*/ 99219 w 58"/>
              <a:gd name="T39" fmla="*/ 41329 h 59"/>
              <a:gd name="T40" fmla="*/ 195016 w 58"/>
              <a:gd name="T41" fmla="*/ 0 h 59"/>
              <a:gd name="T42" fmla="*/ 198437 w 58"/>
              <a:gd name="T43" fmla="*/ 3444 h 59"/>
              <a:gd name="T44" fmla="*/ 157381 w 58"/>
              <a:gd name="T45" fmla="*/ 103322 h 59"/>
              <a:gd name="T46" fmla="*/ 160802 w 58"/>
              <a:gd name="T47" fmla="*/ 27553 h 59"/>
              <a:gd name="T48" fmla="*/ 147117 w 58"/>
              <a:gd name="T49" fmla="*/ 41329 h 59"/>
              <a:gd name="T50" fmla="*/ 160802 w 58"/>
              <a:gd name="T51" fmla="*/ 51661 h 59"/>
              <a:gd name="T52" fmla="*/ 171066 w 58"/>
              <a:gd name="T53" fmla="*/ 41329 h 59"/>
              <a:gd name="T54" fmla="*/ 160802 w 58"/>
              <a:gd name="T55" fmla="*/ 27553 h 5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accent4">
              <a:lumMod val="75000"/>
            </a:schemeClr>
          </a:solidFill>
          <a:ln>
            <a:noFill/>
          </a:ln>
        </p:spPr>
        <p:txBody>
          <a:bodyPr/>
          <a:lstStyle/>
          <a:p>
            <a:endParaRPr lang="en-US" dirty="0">
              <a:latin typeface="Roboto" panose="02000000000000000000" pitchFamily="2" charset="0"/>
            </a:endParaRPr>
          </a:p>
        </p:txBody>
      </p:sp>
      <p:sp>
        <p:nvSpPr>
          <p:cNvPr id="50" name="Freeform 141">
            <a:extLst>
              <a:ext uri="{FF2B5EF4-FFF2-40B4-BE49-F238E27FC236}">
                <a16:creationId xmlns:a16="http://schemas.microsoft.com/office/drawing/2014/main" id="{693D00EF-95CF-4424-B58F-6E0A68F088A0}"/>
              </a:ext>
            </a:extLst>
          </p:cNvPr>
          <p:cNvSpPr>
            <a:spLocks noEditPoints="1"/>
          </p:cNvSpPr>
          <p:nvPr/>
        </p:nvSpPr>
        <p:spPr bwMode="auto">
          <a:xfrm>
            <a:off x="5803928" y="3337651"/>
            <a:ext cx="584140" cy="579574"/>
          </a:xfrm>
          <a:custGeom>
            <a:avLst/>
            <a:gdLst>
              <a:gd name="T0" fmla="*/ 189424 w 59"/>
              <a:gd name="T1" fmla="*/ 201612 h 59"/>
              <a:gd name="T2" fmla="*/ 175647 w 59"/>
              <a:gd name="T3" fmla="*/ 198195 h 59"/>
              <a:gd name="T4" fmla="*/ 134319 w 59"/>
              <a:gd name="T5" fmla="*/ 157189 h 59"/>
              <a:gd name="T6" fmla="*/ 86102 w 59"/>
              <a:gd name="T7" fmla="*/ 170858 h 59"/>
              <a:gd name="T8" fmla="*/ 0 w 59"/>
              <a:gd name="T9" fmla="*/ 85429 h 59"/>
              <a:gd name="T10" fmla="*/ 86102 w 59"/>
              <a:gd name="T11" fmla="*/ 0 h 59"/>
              <a:gd name="T12" fmla="*/ 172203 w 59"/>
              <a:gd name="T13" fmla="*/ 85429 h 59"/>
              <a:gd name="T14" fmla="*/ 158427 w 59"/>
              <a:gd name="T15" fmla="*/ 133269 h 59"/>
              <a:gd name="T16" fmla="*/ 199756 w 59"/>
              <a:gd name="T17" fmla="*/ 177692 h 59"/>
              <a:gd name="T18" fmla="*/ 203200 w 59"/>
              <a:gd name="T19" fmla="*/ 187943 h 59"/>
              <a:gd name="T20" fmla="*/ 189424 w 59"/>
              <a:gd name="T21" fmla="*/ 201612 h 59"/>
              <a:gd name="T22" fmla="*/ 86102 w 59"/>
              <a:gd name="T23" fmla="*/ 30754 h 59"/>
              <a:gd name="T24" fmla="*/ 30997 w 59"/>
              <a:gd name="T25" fmla="*/ 85429 h 59"/>
              <a:gd name="T26" fmla="*/ 86102 w 59"/>
              <a:gd name="T27" fmla="*/ 140103 h 59"/>
              <a:gd name="T28" fmla="*/ 141207 w 59"/>
              <a:gd name="T29" fmla="*/ 85429 h 59"/>
              <a:gd name="T30" fmla="*/ 86102 w 59"/>
              <a:gd name="T31" fmla="*/ 30754 h 59"/>
              <a:gd name="T32" fmla="*/ 123986 w 59"/>
              <a:gd name="T33" fmla="*/ 88846 h 59"/>
              <a:gd name="T34" fmla="*/ 120542 w 59"/>
              <a:gd name="T35" fmla="*/ 92263 h 59"/>
              <a:gd name="T36" fmla="*/ 51661 w 59"/>
              <a:gd name="T37" fmla="*/ 92263 h 59"/>
              <a:gd name="T38" fmla="*/ 44773 w 59"/>
              <a:gd name="T39" fmla="*/ 88846 h 59"/>
              <a:gd name="T40" fmla="*/ 44773 w 59"/>
              <a:gd name="T41" fmla="*/ 82012 h 59"/>
              <a:gd name="T42" fmla="*/ 51661 w 59"/>
              <a:gd name="T43" fmla="*/ 78595 h 59"/>
              <a:gd name="T44" fmla="*/ 120542 w 59"/>
              <a:gd name="T45" fmla="*/ 78595 h 59"/>
              <a:gd name="T46" fmla="*/ 123986 w 59"/>
              <a:gd name="T47" fmla="*/ 82012 h 59"/>
              <a:gd name="T48" fmla="*/ 123986 w 59"/>
              <a:gd name="T49" fmla="*/ 88846 h 5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59" h="59">
                <a:moveTo>
                  <a:pt x="55" y="59"/>
                </a:moveTo>
                <a:cubicBezTo>
                  <a:pt x="53" y="59"/>
                  <a:pt x="52" y="59"/>
                  <a:pt x="51" y="58"/>
                </a:cubicBezTo>
                <a:cubicBezTo>
                  <a:pt x="39" y="46"/>
                  <a:pt x="39" y="46"/>
                  <a:pt x="39" y="46"/>
                </a:cubicBezTo>
                <a:cubicBezTo>
                  <a:pt x="35" y="49"/>
                  <a:pt x="30" y="50"/>
                  <a:pt x="25" y="50"/>
                </a:cubicBezTo>
                <a:cubicBezTo>
                  <a:pt x="11" y="50"/>
                  <a:pt x="0" y="39"/>
                  <a:pt x="0" y="25"/>
                </a:cubicBezTo>
                <a:cubicBezTo>
                  <a:pt x="0" y="11"/>
                  <a:pt x="11" y="0"/>
                  <a:pt x="25" y="0"/>
                </a:cubicBezTo>
                <a:cubicBezTo>
                  <a:pt x="39" y="0"/>
                  <a:pt x="50" y="11"/>
                  <a:pt x="50" y="25"/>
                </a:cubicBezTo>
                <a:cubicBezTo>
                  <a:pt x="50" y="30"/>
                  <a:pt x="48" y="35"/>
                  <a:pt x="46" y="39"/>
                </a:cubicBezTo>
                <a:cubicBezTo>
                  <a:pt x="58" y="52"/>
                  <a:pt x="58" y="52"/>
                  <a:pt x="58" y="52"/>
                </a:cubicBezTo>
                <a:cubicBezTo>
                  <a:pt x="59" y="52"/>
                  <a:pt x="59" y="54"/>
                  <a:pt x="59" y="55"/>
                </a:cubicBezTo>
                <a:cubicBezTo>
                  <a:pt x="59" y="57"/>
                  <a:pt x="57" y="59"/>
                  <a:pt x="55" y="59"/>
                </a:cubicBezTo>
                <a:close/>
                <a:moveTo>
                  <a:pt x="25" y="9"/>
                </a:moveTo>
                <a:cubicBezTo>
                  <a:pt x="16" y="9"/>
                  <a:pt x="9" y="16"/>
                  <a:pt x="9" y="25"/>
                </a:cubicBezTo>
                <a:cubicBezTo>
                  <a:pt x="9" y="34"/>
                  <a:pt x="16" y="41"/>
                  <a:pt x="25" y="41"/>
                </a:cubicBezTo>
                <a:cubicBezTo>
                  <a:pt x="34" y="41"/>
                  <a:pt x="41" y="34"/>
                  <a:pt x="41" y="25"/>
                </a:cubicBezTo>
                <a:cubicBezTo>
                  <a:pt x="41" y="16"/>
                  <a:pt x="34" y="9"/>
                  <a:pt x="25" y="9"/>
                </a:cubicBezTo>
                <a:close/>
                <a:moveTo>
                  <a:pt x="36" y="26"/>
                </a:moveTo>
                <a:cubicBezTo>
                  <a:pt x="36" y="27"/>
                  <a:pt x="36" y="27"/>
                  <a:pt x="35" y="27"/>
                </a:cubicBezTo>
                <a:cubicBezTo>
                  <a:pt x="15" y="27"/>
                  <a:pt x="15" y="27"/>
                  <a:pt x="15" y="27"/>
                </a:cubicBezTo>
                <a:cubicBezTo>
                  <a:pt x="14" y="27"/>
                  <a:pt x="13" y="27"/>
                  <a:pt x="13" y="26"/>
                </a:cubicBezTo>
                <a:cubicBezTo>
                  <a:pt x="13" y="24"/>
                  <a:pt x="13" y="24"/>
                  <a:pt x="13" y="24"/>
                </a:cubicBezTo>
                <a:cubicBezTo>
                  <a:pt x="13" y="23"/>
                  <a:pt x="14" y="23"/>
                  <a:pt x="15" y="23"/>
                </a:cubicBezTo>
                <a:cubicBezTo>
                  <a:pt x="35" y="23"/>
                  <a:pt x="35" y="23"/>
                  <a:pt x="35" y="23"/>
                </a:cubicBezTo>
                <a:cubicBezTo>
                  <a:pt x="36" y="23"/>
                  <a:pt x="36" y="23"/>
                  <a:pt x="36" y="24"/>
                </a:cubicBezTo>
                <a:lnTo>
                  <a:pt x="36" y="26"/>
                </a:lnTo>
                <a:close/>
              </a:path>
            </a:pathLst>
          </a:custGeom>
          <a:solidFill>
            <a:schemeClr val="accent3"/>
          </a:solidFill>
          <a:ln>
            <a:noFill/>
          </a:ln>
        </p:spPr>
        <p:txBody>
          <a:bodyPr/>
          <a:lstStyle/>
          <a:p>
            <a:endParaRPr lang="en-US" dirty="0">
              <a:latin typeface="Roboto" panose="02000000000000000000" pitchFamily="2" charset="0"/>
            </a:endParaRPr>
          </a:p>
        </p:txBody>
      </p:sp>
      <p:sp>
        <p:nvSpPr>
          <p:cNvPr id="51" name="Freeform 160">
            <a:extLst>
              <a:ext uri="{FF2B5EF4-FFF2-40B4-BE49-F238E27FC236}">
                <a16:creationId xmlns:a16="http://schemas.microsoft.com/office/drawing/2014/main" id="{10D41A3D-2908-43A8-890F-80AC0CE7C748}"/>
              </a:ext>
            </a:extLst>
          </p:cNvPr>
          <p:cNvSpPr>
            <a:spLocks noEditPoints="1"/>
          </p:cNvSpPr>
          <p:nvPr/>
        </p:nvSpPr>
        <p:spPr bwMode="auto">
          <a:xfrm>
            <a:off x="3710363" y="3157375"/>
            <a:ext cx="634334" cy="497428"/>
          </a:xfrm>
          <a:custGeom>
            <a:avLst/>
            <a:gdLst>
              <a:gd name="T0" fmla="*/ 62061 w 64"/>
              <a:gd name="T1" fmla="*/ 34607 h 50"/>
              <a:gd name="T2" fmla="*/ 51718 w 64"/>
              <a:gd name="T3" fmla="*/ 44990 h 50"/>
              <a:gd name="T4" fmla="*/ 10344 w 64"/>
              <a:gd name="T5" fmla="*/ 44990 h 50"/>
              <a:gd name="T6" fmla="*/ 0 w 64"/>
              <a:gd name="T7" fmla="*/ 34607 h 50"/>
              <a:gd name="T8" fmla="*/ 0 w 64"/>
              <a:gd name="T9" fmla="*/ 10382 h 50"/>
              <a:gd name="T10" fmla="*/ 10344 w 64"/>
              <a:gd name="T11" fmla="*/ 0 h 50"/>
              <a:gd name="T12" fmla="*/ 51718 w 64"/>
              <a:gd name="T13" fmla="*/ 0 h 50"/>
              <a:gd name="T14" fmla="*/ 62061 w 64"/>
              <a:gd name="T15" fmla="*/ 10382 h 50"/>
              <a:gd name="T16" fmla="*/ 62061 w 64"/>
              <a:gd name="T17" fmla="*/ 34607 h 50"/>
              <a:gd name="T18" fmla="*/ 62061 w 64"/>
              <a:gd name="T19" fmla="*/ 96901 h 50"/>
              <a:gd name="T20" fmla="*/ 51718 w 64"/>
              <a:gd name="T21" fmla="*/ 110744 h 50"/>
              <a:gd name="T22" fmla="*/ 10344 w 64"/>
              <a:gd name="T23" fmla="*/ 110744 h 50"/>
              <a:gd name="T24" fmla="*/ 0 w 64"/>
              <a:gd name="T25" fmla="*/ 96901 h 50"/>
              <a:gd name="T26" fmla="*/ 0 w 64"/>
              <a:gd name="T27" fmla="*/ 72676 h 50"/>
              <a:gd name="T28" fmla="*/ 10344 w 64"/>
              <a:gd name="T29" fmla="*/ 62293 h 50"/>
              <a:gd name="T30" fmla="*/ 51718 w 64"/>
              <a:gd name="T31" fmla="*/ 62293 h 50"/>
              <a:gd name="T32" fmla="*/ 62061 w 64"/>
              <a:gd name="T33" fmla="*/ 72676 h 50"/>
              <a:gd name="T34" fmla="*/ 62061 w 64"/>
              <a:gd name="T35" fmla="*/ 96901 h 50"/>
              <a:gd name="T36" fmla="*/ 62061 w 64"/>
              <a:gd name="T37" fmla="*/ 159194 h 50"/>
              <a:gd name="T38" fmla="*/ 51718 w 64"/>
              <a:gd name="T39" fmla="*/ 173037 h 50"/>
              <a:gd name="T40" fmla="*/ 10344 w 64"/>
              <a:gd name="T41" fmla="*/ 173037 h 50"/>
              <a:gd name="T42" fmla="*/ 0 w 64"/>
              <a:gd name="T43" fmla="*/ 159194 h 50"/>
              <a:gd name="T44" fmla="*/ 0 w 64"/>
              <a:gd name="T45" fmla="*/ 138430 h 50"/>
              <a:gd name="T46" fmla="*/ 10344 w 64"/>
              <a:gd name="T47" fmla="*/ 124587 h 50"/>
              <a:gd name="T48" fmla="*/ 51718 w 64"/>
              <a:gd name="T49" fmla="*/ 124587 h 50"/>
              <a:gd name="T50" fmla="*/ 62061 w 64"/>
              <a:gd name="T51" fmla="*/ 138430 h 50"/>
              <a:gd name="T52" fmla="*/ 62061 w 64"/>
              <a:gd name="T53" fmla="*/ 159194 h 50"/>
              <a:gd name="T54" fmla="*/ 220662 w 64"/>
              <a:gd name="T55" fmla="*/ 34607 h 50"/>
              <a:gd name="T56" fmla="*/ 206871 w 64"/>
              <a:gd name="T57" fmla="*/ 44990 h 50"/>
              <a:gd name="T58" fmla="*/ 89644 w 64"/>
              <a:gd name="T59" fmla="*/ 44990 h 50"/>
              <a:gd name="T60" fmla="*/ 79300 w 64"/>
              <a:gd name="T61" fmla="*/ 34607 h 50"/>
              <a:gd name="T62" fmla="*/ 79300 w 64"/>
              <a:gd name="T63" fmla="*/ 10382 h 50"/>
              <a:gd name="T64" fmla="*/ 89644 w 64"/>
              <a:gd name="T65" fmla="*/ 0 h 50"/>
              <a:gd name="T66" fmla="*/ 206871 w 64"/>
              <a:gd name="T67" fmla="*/ 0 h 50"/>
              <a:gd name="T68" fmla="*/ 220662 w 64"/>
              <a:gd name="T69" fmla="*/ 10382 h 50"/>
              <a:gd name="T70" fmla="*/ 220662 w 64"/>
              <a:gd name="T71" fmla="*/ 34607 h 50"/>
              <a:gd name="T72" fmla="*/ 220662 w 64"/>
              <a:gd name="T73" fmla="*/ 96901 h 50"/>
              <a:gd name="T74" fmla="*/ 206871 w 64"/>
              <a:gd name="T75" fmla="*/ 110744 h 50"/>
              <a:gd name="T76" fmla="*/ 89644 w 64"/>
              <a:gd name="T77" fmla="*/ 110744 h 50"/>
              <a:gd name="T78" fmla="*/ 79300 w 64"/>
              <a:gd name="T79" fmla="*/ 96901 h 50"/>
              <a:gd name="T80" fmla="*/ 79300 w 64"/>
              <a:gd name="T81" fmla="*/ 72676 h 50"/>
              <a:gd name="T82" fmla="*/ 89644 w 64"/>
              <a:gd name="T83" fmla="*/ 62293 h 50"/>
              <a:gd name="T84" fmla="*/ 206871 w 64"/>
              <a:gd name="T85" fmla="*/ 62293 h 50"/>
              <a:gd name="T86" fmla="*/ 220662 w 64"/>
              <a:gd name="T87" fmla="*/ 72676 h 50"/>
              <a:gd name="T88" fmla="*/ 220662 w 64"/>
              <a:gd name="T89" fmla="*/ 96901 h 50"/>
              <a:gd name="T90" fmla="*/ 220662 w 64"/>
              <a:gd name="T91" fmla="*/ 159194 h 50"/>
              <a:gd name="T92" fmla="*/ 206871 w 64"/>
              <a:gd name="T93" fmla="*/ 173037 h 50"/>
              <a:gd name="T94" fmla="*/ 89644 w 64"/>
              <a:gd name="T95" fmla="*/ 173037 h 50"/>
              <a:gd name="T96" fmla="*/ 79300 w 64"/>
              <a:gd name="T97" fmla="*/ 159194 h 50"/>
              <a:gd name="T98" fmla="*/ 79300 w 64"/>
              <a:gd name="T99" fmla="*/ 138430 h 50"/>
              <a:gd name="T100" fmla="*/ 89644 w 64"/>
              <a:gd name="T101" fmla="*/ 124587 h 50"/>
              <a:gd name="T102" fmla="*/ 206871 w 64"/>
              <a:gd name="T103" fmla="*/ 124587 h 50"/>
              <a:gd name="T104" fmla="*/ 220662 w 64"/>
              <a:gd name="T105" fmla="*/ 138430 h 50"/>
              <a:gd name="T106" fmla="*/ 220662 w 64"/>
              <a:gd name="T107" fmla="*/ 159194 h 5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4" h="50">
                <a:moveTo>
                  <a:pt x="18" y="10"/>
                </a:moveTo>
                <a:cubicBezTo>
                  <a:pt x="18" y="12"/>
                  <a:pt x="17" y="13"/>
                  <a:pt x="15" y="13"/>
                </a:cubicBezTo>
                <a:cubicBezTo>
                  <a:pt x="3" y="13"/>
                  <a:pt x="3" y="13"/>
                  <a:pt x="3" y="13"/>
                </a:cubicBezTo>
                <a:cubicBezTo>
                  <a:pt x="1" y="13"/>
                  <a:pt x="0" y="12"/>
                  <a:pt x="0" y="10"/>
                </a:cubicBezTo>
                <a:cubicBezTo>
                  <a:pt x="0" y="3"/>
                  <a:pt x="0" y="3"/>
                  <a:pt x="0" y="3"/>
                </a:cubicBezTo>
                <a:cubicBezTo>
                  <a:pt x="0" y="1"/>
                  <a:pt x="1" y="0"/>
                  <a:pt x="3" y="0"/>
                </a:cubicBezTo>
                <a:cubicBezTo>
                  <a:pt x="15" y="0"/>
                  <a:pt x="15" y="0"/>
                  <a:pt x="15" y="0"/>
                </a:cubicBezTo>
                <a:cubicBezTo>
                  <a:pt x="17" y="0"/>
                  <a:pt x="18" y="1"/>
                  <a:pt x="18" y="3"/>
                </a:cubicBezTo>
                <a:lnTo>
                  <a:pt x="18" y="10"/>
                </a:lnTo>
                <a:close/>
                <a:moveTo>
                  <a:pt x="18" y="28"/>
                </a:moveTo>
                <a:cubicBezTo>
                  <a:pt x="18" y="30"/>
                  <a:pt x="17" y="32"/>
                  <a:pt x="15" y="32"/>
                </a:cubicBezTo>
                <a:cubicBezTo>
                  <a:pt x="3" y="32"/>
                  <a:pt x="3" y="32"/>
                  <a:pt x="3" y="32"/>
                </a:cubicBezTo>
                <a:cubicBezTo>
                  <a:pt x="1" y="32"/>
                  <a:pt x="0" y="30"/>
                  <a:pt x="0" y="28"/>
                </a:cubicBezTo>
                <a:cubicBezTo>
                  <a:pt x="0" y="21"/>
                  <a:pt x="0" y="21"/>
                  <a:pt x="0" y="21"/>
                </a:cubicBezTo>
                <a:cubicBezTo>
                  <a:pt x="0" y="19"/>
                  <a:pt x="1" y="18"/>
                  <a:pt x="3" y="18"/>
                </a:cubicBezTo>
                <a:cubicBezTo>
                  <a:pt x="15" y="18"/>
                  <a:pt x="15" y="18"/>
                  <a:pt x="15" y="18"/>
                </a:cubicBezTo>
                <a:cubicBezTo>
                  <a:pt x="17" y="18"/>
                  <a:pt x="18" y="19"/>
                  <a:pt x="18" y="21"/>
                </a:cubicBezTo>
                <a:lnTo>
                  <a:pt x="18" y="28"/>
                </a:lnTo>
                <a:close/>
                <a:moveTo>
                  <a:pt x="18" y="46"/>
                </a:moveTo>
                <a:cubicBezTo>
                  <a:pt x="18" y="48"/>
                  <a:pt x="17" y="50"/>
                  <a:pt x="15" y="50"/>
                </a:cubicBezTo>
                <a:cubicBezTo>
                  <a:pt x="3" y="50"/>
                  <a:pt x="3" y="50"/>
                  <a:pt x="3" y="50"/>
                </a:cubicBezTo>
                <a:cubicBezTo>
                  <a:pt x="1" y="50"/>
                  <a:pt x="0" y="48"/>
                  <a:pt x="0" y="46"/>
                </a:cubicBezTo>
                <a:cubicBezTo>
                  <a:pt x="0" y="40"/>
                  <a:pt x="0" y="40"/>
                  <a:pt x="0" y="40"/>
                </a:cubicBezTo>
                <a:cubicBezTo>
                  <a:pt x="0" y="38"/>
                  <a:pt x="1" y="36"/>
                  <a:pt x="3" y="36"/>
                </a:cubicBezTo>
                <a:cubicBezTo>
                  <a:pt x="15" y="36"/>
                  <a:pt x="15" y="36"/>
                  <a:pt x="15" y="36"/>
                </a:cubicBezTo>
                <a:cubicBezTo>
                  <a:pt x="17" y="36"/>
                  <a:pt x="18" y="38"/>
                  <a:pt x="18" y="40"/>
                </a:cubicBezTo>
                <a:lnTo>
                  <a:pt x="18" y="46"/>
                </a:lnTo>
                <a:close/>
                <a:moveTo>
                  <a:pt x="64" y="10"/>
                </a:moveTo>
                <a:cubicBezTo>
                  <a:pt x="64" y="12"/>
                  <a:pt x="62" y="13"/>
                  <a:pt x="60" y="13"/>
                </a:cubicBezTo>
                <a:cubicBezTo>
                  <a:pt x="26" y="13"/>
                  <a:pt x="26" y="13"/>
                  <a:pt x="26" y="13"/>
                </a:cubicBezTo>
                <a:cubicBezTo>
                  <a:pt x="24" y="13"/>
                  <a:pt x="23" y="12"/>
                  <a:pt x="23" y="10"/>
                </a:cubicBezTo>
                <a:cubicBezTo>
                  <a:pt x="23" y="3"/>
                  <a:pt x="23" y="3"/>
                  <a:pt x="23" y="3"/>
                </a:cubicBezTo>
                <a:cubicBezTo>
                  <a:pt x="23" y="1"/>
                  <a:pt x="24" y="0"/>
                  <a:pt x="26" y="0"/>
                </a:cubicBezTo>
                <a:cubicBezTo>
                  <a:pt x="60" y="0"/>
                  <a:pt x="60" y="0"/>
                  <a:pt x="60" y="0"/>
                </a:cubicBezTo>
                <a:cubicBezTo>
                  <a:pt x="62" y="0"/>
                  <a:pt x="64" y="1"/>
                  <a:pt x="64" y="3"/>
                </a:cubicBezTo>
                <a:lnTo>
                  <a:pt x="64" y="10"/>
                </a:lnTo>
                <a:close/>
                <a:moveTo>
                  <a:pt x="64" y="28"/>
                </a:moveTo>
                <a:cubicBezTo>
                  <a:pt x="64" y="30"/>
                  <a:pt x="62" y="32"/>
                  <a:pt x="60" y="32"/>
                </a:cubicBezTo>
                <a:cubicBezTo>
                  <a:pt x="26" y="32"/>
                  <a:pt x="26" y="32"/>
                  <a:pt x="26" y="32"/>
                </a:cubicBezTo>
                <a:cubicBezTo>
                  <a:pt x="24" y="32"/>
                  <a:pt x="23" y="30"/>
                  <a:pt x="23" y="28"/>
                </a:cubicBezTo>
                <a:cubicBezTo>
                  <a:pt x="23" y="21"/>
                  <a:pt x="23" y="21"/>
                  <a:pt x="23" y="21"/>
                </a:cubicBezTo>
                <a:cubicBezTo>
                  <a:pt x="23" y="19"/>
                  <a:pt x="24" y="18"/>
                  <a:pt x="26" y="18"/>
                </a:cubicBezTo>
                <a:cubicBezTo>
                  <a:pt x="60" y="18"/>
                  <a:pt x="60" y="18"/>
                  <a:pt x="60" y="18"/>
                </a:cubicBezTo>
                <a:cubicBezTo>
                  <a:pt x="62" y="18"/>
                  <a:pt x="64" y="19"/>
                  <a:pt x="64" y="21"/>
                </a:cubicBezTo>
                <a:lnTo>
                  <a:pt x="64" y="28"/>
                </a:lnTo>
                <a:close/>
                <a:moveTo>
                  <a:pt x="64" y="46"/>
                </a:moveTo>
                <a:cubicBezTo>
                  <a:pt x="64" y="48"/>
                  <a:pt x="62" y="50"/>
                  <a:pt x="60" y="50"/>
                </a:cubicBezTo>
                <a:cubicBezTo>
                  <a:pt x="26" y="50"/>
                  <a:pt x="26" y="50"/>
                  <a:pt x="26" y="50"/>
                </a:cubicBezTo>
                <a:cubicBezTo>
                  <a:pt x="24" y="50"/>
                  <a:pt x="23" y="48"/>
                  <a:pt x="23" y="46"/>
                </a:cubicBezTo>
                <a:cubicBezTo>
                  <a:pt x="23" y="40"/>
                  <a:pt x="23" y="40"/>
                  <a:pt x="23" y="40"/>
                </a:cubicBezTo>
                <a:cubicBezTo>
                  <a:pt x="23" y="38"/>
                  <a:pt x="24" y="36"/>
                  <a:pt x="26" y="36"/>
                </a:cubicBezTo>
                <a:cubicBezTo>
                  <a:pt x="60" y="36"/>
                  <a:pt x="60" y="36"/>
                  <a:pt x="60" y="36"/>
                </a:cubicBezTo>
                <a:cubicBezTo>
                  <a:pt x="62" y="36"/>
                  <a:pt x="64" y="38"/>
                  <a:pt x="64" y="40"/>
                </a:cubicBezTo>
                <a:lnTo>
                  <a:pt x="64" y="46"/>
                </a:lnTo>
                <a:close/>
              </a:path>
            </a:pathLst>
          </a:custGeom>
          <a:solidFill>
            <a:schemeClr val="accent2"/>
          </a:solidFill>
          <a:ln>
            <a:noFill/>
          </a:ln>
        </p:spPr>
        <p:txBody>
          <a:bodyPr/>
          <a:lstStyle/>
          <a:p>
            <a:endParaRPr lang="en-US" dirty="0">
              <a:latin typeface="Roboto" panose="02000000000000000000" pitchFamily="2" charset="0"/>
            </a:endParaRPr>
          </a:p>
        </p:txBody>
      </p:sp>
      <p:sp>
        <p:nvSpPr>
          <p:cNvPr id="52" name="Freeform 178">
            <a:extLst>
              <a:ext uri="{FF2B5EF4-FFF2-40B4-BE49-F238E27FC236}">
                <a16:creationId xmlns:a16="http://schemas.microsoft.com/office/drawing/2014/main" id="{72FD2439-F171-4E8A-9714-EBB5CAD44BC7}"/>
              </a:ext>
            </a:extLst>
          </p:cNvPr>
          <p:cNvSpPr>
            <a:spLocks noEditPoints="1"/>
          </p:cNvSpPr>
          <p:nvPr/>
        </p:nvSpPr>
        <p:spPr bwMode="auto">
          <a:xfrm>
            <a:off x="1598538" y="3355906"/>
            <a:ext cx="721048" cy="543064"/>
          </a:xfrm>
          <a:custGeom>
            <a:avLst/>
            <a:gdLst>
              <a:gd name="T0" fmla="*/ 250825 w 158"/>
              <a:gd name="T1" fmla="*/ 188912 h 119"/>
              <a:gd name="T2" fmla="*/ 0 w 158"/>
              <a:gd name="T3" fmla="*/ 188912 h 119"/>
              <a:gd name="T4" fmla="*/ 0 w 158"/>
              <a:gd name="T5" fmla="*/ 0 h 119"/>
              <a:gd name="T6" fmla="*/ 14288 w 158"/>
              <a:gd name="T7" fmla="*/ 0 h 119"/>
              <a:gd name="T8" fmla="*/ 14288 w 158"/>
              <a:gd name="T9" fmla="*/ 171450 h 119"/>
              <a:gd name="T10" fmla="*/ 250825 w 158"/>
              <a:gd name="T11" fmla="*/ 171450 h 119"/>
              <a:gd name="T12" fmla="*/ 250825 w 158"/>
              <a:gd name="T13" fmla="*/ 188912 h 119"/>
              <a:gd name="T14" fmla="*/ 79375 w 158"/>
              <a:gd name="T15" fmla="*/ 157162 h 119"/>
              <a:gd name="T16" fmla="*/ 46038 w 158"/>
              <a:gd name="T17" fmla="*/ 157162 h 119"/>
              <a:gd name="T18" fmla="*/ 46038 w 158"/>
              <a:gd name="T19" fmla="*/ 95250 h 119"/>
              <a:gd name="T20" fmla="*/ 79375 w 158"/>
              <a:gd name="T21" fmla="*/ 95250 h 119"/>
              <a:gd name="T22" fmla="*/ 79375 w 158"/>
              <a:gd name="T23" fmla="*/ 157162 h 119"/>
              <a:gd name="T24" fmla="*/ 123825 w 158"/>
              <a:gd name="T25" fmla="*/ 157162 h 119"/>
              <a:gd name="T26" fmla="*/ 93663 w 158"/>
              <a:gd name="T27" fmla="*/ 157162 h 119"/>
              <a:gd name="T28" fmla="*/ 93663 w 158"/>
              <a:gd name="T29" fmla="*/ 30162 h 119"/>
              <a:gd name="T30" fmla="*/ 123825 w 158"/>
              <a:gd name="T31" fmla="*/ 30162 h 119"/>
              <a:gd name="T32" fmla="*/ 123825 w 158"/>
              <a:gd name="T33" fmla="*/ 157162 h 119"/>
              <a:gd name="T34" fmla="*/ 173038 w 158"/>
              <a:gd name="T35" fmla="*/ 157162 h 119"/>
              <a:gd name="T36" fmla="*/ 141288 w 158"/>
              <a:gd name="T37" fmla="*/ 157162 h 119"/>
              <a:gd name="T38" fmla="*/ 141288 w 158"/>
              <a:gd name="T39" fmla="*/ 61912 h 119"/>
              <a:gd name="T40" fmla="*/ 173038 w 158"/>
              <a:gd name="T41" fmla="*/ 61912 h 119"/>
              <a:gd name="T42" fmla="*/ 173038 w 158"/>
              <a:gd name="T43" fmla="*/ 157162 h 119"/>
              <a:gd name="T44" fmla="*/ 220663 w 158"/>
              <a:gd name="T45" fmla="*/ 157162 h 119"/>
              <a:gd name="T46" fmla="*/ 188913 w 158"/>
              <a:gd name="T47" fmla="*/ 157162 h 119"/>
              <a:gd name="T48" fmla="*/ 188913 w 158"/>
              <a:gd name="T49" fmla="*/ 17462 h 119"/>
              <a:gd name="T50" fmla="*/ 220663 w 158"/>
              <a:gd name="T51" fmla="*/ 17462 h 119"/>
              <a:gd name="T52" fmla="*/ 220663 w 158"/>
              <a:gd name="T53" fmla="*/ 157162 h 11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accent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12220384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D2C7E-D132-42D9-9671-77314805C3A8}"/>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EB14835A-DA7D-494E-9A60-6E857F721ED9}"/>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5" name="Diamond 4">
            <a:extLst>
              <a:ext uri="{FF2B5EF4-FFF2-40B4-BE49-F238E27FC236}">
                <a16:creationId xmlns:a16="http://schemas.microsoft.com/office/drawing/2014/main" id="{32AA5019-0159-49DC-A7AF-4D57C67CB4FA}"/>
              </a:ext>
            </a:extLst>
          </p:cNvPr>
          <p:cNvSpPr/>
          <p:nvPr/>
        </p:nvSpPr>
        <p:spPr>
          <a:xfrm>
            <a:off x="687322" y="1994874"/>
            <a:ext cx="3138436" cy="3136649"/>
          </a:xfrm>
          <a:prstGeom prst="diamond">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6605E9A3-E297-4441-9363-B53885C56716}"/>
              </a:ext>
            </a:extLst>
          </p:cNvPr>
          <p:cNvSpPr txBox="1"/>
          <p:nvPr/>
        </p:nvSpPr>
        <p:spPr>
          <a:xfrm>
            <a:off x="1167219" y="5413018"/>
            <a:ext cx="217864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is address farther six hearted the is a hundred towards the end.</a:t>
            </a:r>
          </a:p>
        </p:txBody>
      </p:sp>
      <p:sp>
        <p:nvSpPr>
          <p:cNvPr id="19" name="TextBox 18">
            <a:extLst>
              <a:ext uri="{FF2B5EF4-FFF2-40B4-BE49-F238E27FC236}">
                <a16:creationId xmlns:a16="http://schemas.microsoft.com/office/drawing/2014/main" id="{D8288ABB-4209-4EDA-9AD6-D1A94D9E9C2B}"/>
              </a:ext>
            </a:extLst>
          </p:cNvPr>
          <p:cNvSpPr txBox="1"/>
          <p:nvPr/>
        </p:nvSpPr>
        <p:spPr>
          <a:xfrm>
            <a:off x="3726858" y="5413018"/>
            <a:ext cx="217864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is address farther six hearted the is a hundred towards the end.</a:t>
            </a:r>
          </a:p>
        </p:txBody>
      </p:sp>
      <p:sp>
        <p:nvSpPr>
          <p:cNvPr id="20" name="TextBox 19">
            <a:extLst>
              <a:ext uri="{FF2B5EF4-FFF2-40B4-BE49-F238E27FC236}">
                <a16:creationId xmlns:a16="http://schemas.microsoft.com/office/drawing/2014/main" id="{48E3E399-5365-46A5-88B4-357A08B41967}"/>
              </a:ext>
            </a:extLst>
          </p:cNvPr>
          <p:cNvSpPr txBox="1"/>
          <p:nvPr/>
        </p:nvSpPr>
        <p:spPr>
          <a:xfrm>
            <a:off x="6286497" y="5413018"/>
            <a:ext cx="217864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is address farther six hearted the is a hundred towards the end.</a:t>
            </a:r>
          </a:p>
        </p:txBody>
      </p:sp>
      <p:sp>
        <p:nvSpPr>
          <p:cNvPr id="21" name="TextBox 20">
            <a:extLst>
              <a:ext uri="{FF2B5EF4-FFF2-40B4-BE49-F238E27FC236}">
                <a16:creationId xmlns:a16="http://schemas.microsoft.com/office/drawing/2014/main" id="{BF5E0E49-2240-4899-BB27-F608001E8CA4}"/>
              </a:ext>
            </a:extLst>
          </p:cNvPr>
          <p:cNvSpPr txBox="1"/>
          <p:nvPr/>
        </p:nvSpPr>
        <p:spPr>
          <a:xfrm>
            <a:off x="8846135" y="5413018"/>
            <a:ext cx="217864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is address farther six hearted the is a hundred towards the end.</a:t>
            </a:r>
          </a:p>
        </p:txBody>
      </p:sp>
      <p:sp>
        <p:nvSpPr>
          <p:cNvPr id="6" name="Diamond 5">
            <a:extLst>
              <a:ext uri="{FF2B5EF4-FFF2-40B4-BE49-F238E27FC236}">
                <a16:creationId xmlns:a16="http://schemas.microsoft.com/office/drawing/2014/main" id="{ED156D13-6873-4718-AD6C-393CE1BF7179}"/>
              </a:ext>
            </a:extLst>
          </p:cNvPr>
          <p:cNvSpPr/>
          <p:nvPr/>
        </p:nvSpPr>
        <p:spPr>
          <a:xfrm flipH="1">
            <a:off x="3246961" y="1994874"/>
            <a:ext cx="3138436" cy="3136649"/>
          </a:xfrm>
          <a:prstGeom prst="diamond">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Diamond 14">
            <a:extLst>
              <a:ext uri="{FF2B5EF4-FFF2-40B4-BE49-F238E27FC236}">
                <a16:creationId xmlns:a16="http://schemas.microsoft.com/office/drawing/2014/main" id="{A2AB06BD-CDC8-4631-899D-E3840E51E80C}"/>
              </a:ext>
            </a:extLst>
          </p:cNvPr>
          <p:cNvSpPr/>
          <p:nvPr/>
        </p:nvSpPr>
        <p:spPr>
          <a:xfrm flipH="1">
            <a:off x="5806599" y="1994874"/>
            <a:ext cx="3138436" cy="3136649"/>
          </a:xfrm>
          <a:prstGeom prst="diamond">
            <a:avLst/>
          </a:prstGeom>
          <a:solidFill>
            <a:schemeClr val="accent3">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Diamond 6">
            <a:extLst>
              <a:ext uri="{FF2B5EF4-FFF2-40B4-BE49-F238E27FC236}">
                <a16:creationId xmlns:a16="http://schemas.microsoft.com/office/drawing/2014/main" id="{A2B3B25C-D667-4855-ADBE-FAC4EA5A822F}"/>
              </a:ext>
            </a:extLst>
          </p:cNvPr>
          <p:cNvSpPr/>
          <p:nvPr/>
        </p:nvSpPr>
        <p:spPr>
          <a:xfrm flipH="1">
            <a:off x="8366238" y="1994874"/>
            <a:ext cx="3138436" cy="3136649"/>
          </a:xfrm>
          <a:prstGeom prst="diamond">
            <a:avLst/>
          </a:prstGeom>
          <a:solidFill>
            <a:schemeClr val="accent4">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EA61B90C-7EBC-462C-AB5B-01E758AE7531}"/>
              </a:ext>
            </a:extLst>
          </p:cNvPr>
          <p:cNvSpPr txBox="1"/>
          <p:nvPr/>
        </p:nvSpPr>
        <p:spPr>
          <a:xfrm>
            <a:off x="1543706" y="3803688"/>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8A6AA185-50B0-45CF-A18A-F050DAF1602C}"/>
              </a:ext>
            </a:extLst>
          </p:cNvPr>
          <p:cNvSpPr txBox="1"/>
          <p:nvPr/>
        </p:nvSpPr>
        <p:spPr>
          <a:xfrm>
            <a:off x="4103345" y="3803688"/>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D5F35AB5-59F3-4BF3-BEE9-18142BECD82F}"/>
              </a:ext>
            </a:extLst>
          </p:cNvPr>
          <p:cNvSpPr txBox="1"/>
          <p:nvPr/>
        </p:nvSpPr>
        <p:spPr>
          <a:xfrm>
            <a:off x="6662984" y="3803688"/>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A9E364C6-55CE-4B66-AF47-1B018783B3A8}"/>
              </a:ext>
            </a:extLst>
          </p:cNvPr>
          <p:cNvSpPr txBox="1"/>
          <p:nvPr/>
        </p:nvSpPr>
        <p:spPr>
          <a:xfrm>
            <a:off x="9222622" y="3803688"/>
            <a:ext cx="1425668"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grpSp>
        <p:nvGrpSpPr>
          <p:cNvPr id="26" name="Group 25">
            <a:extLst>
              <a:ext uri="{FF2B5EF4-FFF2-40B4-BE49-F238E27FC236}">
                <a16:creationId xmlns:a16="http://schemas.microsoft.com/office/drawing/2014/main" id="{F93B327F-A5FA-454F-934C-BFA43E88ACBB}"/>
              </a:ext>
            </a:extLst>
          </p:cNvPr>
          <p:cNvGrpSpPr/>
          <p:nvPr/>
        </p:nvGrpSpPr>
        <p:grpSpPr>
          <a:xfrm>
            <a:off x="9647798" y="2969628"/>
            <a:ext cx="575317" cy="575317"/>
            <a:chOff x="4424363" y="754063"/>
            <a:chExt cx="280987" cy="280987"/>
          </a:xfrm>
          <a:solidFill>
            <a:schemeClr val="bg1"/>
          </a:solidFill>
        </p:grpSpPr>
        <p:sp>
          <p:nvSpPr>
            <p:cNvPr id="27" name="Freeform 14">
              <a:extLst>
                <a:ext uri="{FF2B5EF4-FFF2-40B4-BE49-F238E27FC236}">
                  <a16:creationId xmlns:a16="http://schemas.microsoft.com/office/drawing/2014/main" id="{5EEB7D34-F3AF-4388-84C6-2E3FCA4E0606}"/>
                </a:ext>
              </a:extLst>
            </p:cNvPr>
            <p:cNvSpPr>
              <a:spLocks/>
            </p:cNvSpPr>
            <p:nvPr/>
          </p:nvSpPr>
          <p:spPr bwMode="auto">
            <a:xfrm>
              <a:off x="4424363" y="942975"/>
              <a:ext cx="92075" cy="92075"/>
            </a:xfrm>
            <a:custGeom>
              <a:avLst/>
              <a:gdLst/>
              <a:ahLst/>
              <a:cxnLst>
                <a:cxn ang="0">
                  <a:pos x="8" y="0"/>
                </a:cxn>
                <a:cxn ang="0">
                  <a:pos x="3" y="29"/>
                </a:cxn>
                <a:cxn ang="0">
                  <a:pos x="0" y="58"/>
                </a:cxn>
                <a:cxn ang="0">
                  <a:pos x="29" y="53"/>
                </a:cxn>
                <a:cxn ang="0">
                  <a:pos x="58" y="50"/>
                </a:cxn>
                <a:cxn ang="0">
                  <a:pos x="32" y="24"/>
                </a:cxn>
                <a:cxn ang="0">
                  <a:pos x="8" y="0"/>
                </a:cxn>
              </a:cxnLst>
              <a:rect l="0" t="0" r="r" b="b"/>
              <a:pathLst>
                <a:path w="58" h="58">
                  <a:moveTo>
                    <a:pt x="8" y="0"/>
                  </a:moveTo>
                  <a:lnTo>
                    <a:pt x="3" y="29"/>
                  </a:lnTo>
                  <a:lnTo>
                    <a:pt x="0" y="58"/>
                  </a:lnTo>
                  <a:lnTo>
                    <a:pt x="29" y="53"/>
                  </a:lnTo>
                  <a:lnTo>
                    <a:pt x="58" y="50"/>
                  </a:lnTo>
                  <a:lnTo>
                    <a:pt x="32" y="24"/>
                  </a:lnTo>
                  <a:lnTo>
                    <a:pt x="8" y="0"/>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8" name="Freeform 15">
              <a:extLst>
                <a:ext uri="{FF2B5EF4-FFF2-40B4-BE49-F238E27FC236}">
                  <a16:creationId xmlns:a16="http://schemas.microsoft.com/office/drawing/2014/main" id="{21EDE8F5-0BFD-474D-8BE0-897B39E6CEA6}"/>
                </a:ext>
              </a:extLst>
            </p:cNvPr>
            <p:cNvSpPr>
              <a:spLocks/>
            </p:cNvSpPr>
            <p:nvPr/>
          </p:nvSpPr>
          <p:spPr bwMode="auto">
            <a:xfrm>
              <a:off x="4449763" y="800100"/>
              <a:ext cx="206375" cy="209550"/>
            </a:xfrm>
            <a:custGeom>
              <a:avLst/>
              <a:gdLst/>
              <a:ahLst/>
              <a:cxnLst>
                <a:cxn ang="0">
                  <a:pos x="50" y="114"/>
                </a:cxn>
                <a:cxn ang="0">
                  <a:pos x="40" y="106"/>
                </a:cxn>
                <a:cxn ang="0">
                  <a:pos x="114" y="32"/>
                </a:cxn>
                <a:cxn ang="0">
                  <a:pos x="98" y="16"/>
                </a:cxn>
                <a:cxn ang="0">
                  <a:pos x="24" y="90"/>
                </a:cxn>
                <a:cxn ang="0">
                  <a:pos x="16" y="82"/>
                </a:cxn>
                <a:cxn ang="0">
                  <a:pos x="90" y="8"/>
                </a:cxn>
                <a:cxn ang="0">
                  <a:pos x="82" y="0"/>
                </a:cxn>
                <a:cxn ang="0">
                  <a:pos x="0" y="82"/>
                </a:cxn>
                <a:cxn ang="0">
                  <a:pos x="50" y="132"/>
                </a:cxn>
                <a:cxn ang="0">
                  <a:pos x="130" y="50"/>
                </a:cxn>
                <a:cxn ang="0">
                  <a:pos x="122" y="42"/>
                </a:cxn>
                <a:cxn ang="0">
                  <a:pos x="50" y="114"/>
                </a:cxn>
              </a:cxnLst>
              <a:rect l="0" t="0" r="r" b="b"/>
              <a:pathLst>
                <a:path w="130" h="132">
                  <a:moveTo>
                    <a:pt x="50" y="114"/>
                  </a:moveTo>
                  <a:lnTo>
                    <a:pt x="40" y="106"/>
                  </a:lnTo>
                  <a:lnTo>
                    <a:pt x="114" y="32"/>
                  </a:lnTo>
                  <a:lnTo>
                    <a:pt x="98" y="16"/>
                  </a:lnTo>
                  <a:lnTo>
                    <a:pt x="24" y="90"/>
                  </a:lnTo>
                  <a:lnTo>
                    <a:pt x="16" y="82"/>
                  </a:lnTo>
                  <a:lnTo>
                    <a:pt x="90" y="8"/>
                  </a:lnTo>
                  <a:lnTo>
                    <a:pt x="82" y="0"/>
                  </a:lnTo>
                  <a:lnTo>
                    <a:pt x="0" y="82"/>
                  </a:lnTo>
                  <a:lnTo>
                    <a:pt x="50" y="132"/>
                  </a:lnTo>
                  <a:lnTo>
                    <a:pt x="130" y="50"/>
                  </a:lnTo>
                  <a:lnTo>
                    <a:pt x="122" y="42"/>
                  </a:lnTo>
                  <a:lnTo>
                    <a:pt x="50" y="114"/>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29" name="Freeform 16">
              <a:extLst>
                <a:ext uri="{FF2B5EF4-FFF2-40B4-BE49-F238E27FC236}">
                  <a16:creationId xmlns:a16="http://schemas.microsoft.com/office/drawing/2014/main" id="{6BD1E81F-EA4D-4B52-835C-EC9D17E3624F}"/>
                </a:ext>
              </a:extLst>
            </p:cNvPr>
            <p:cNvSpPr>
              <a:spLocks/>
            </p:cNvSpPr>
            <p:nvPr/>
          </p:nvSpPr>
          <p:spPr bwMode="auto">
            <a:xfrm>
              <a:off x="4594225" y="754063"/>
              <a:ext cx="111125" cy="112713"/>
            </a:xfrm>
            <a:custGeom>
              <a:avLst/>
              <a:gdLst/>
              <a:ahLst/>
              <a:cxnLst>
                <a:cxn ang="0">
                  <a:pos x="40" y="24"/>
                </a:cxn>
                <a:cxn ang="0">
                  <a:pos x="20" y="3"/>
                </a:cxn>
                <a:cxn ang="0">
                  <a:pos x="10" y="3"/>
                </a:cxn>
                <a:cxn ang="0">
                  <a:pos x="9" y="4"/>
                </a:cxn>
                <a:cxn ang="0">
                  <a:pos x="9" y="4"/>
                </a:cxn>
                <a:cxn ang="0">
                  <a:pos x="0" y="13"/>
                </a:cxn>
                <a:cxn ang="0">
                  <a:pos x="30" y="44"/>
                </a:cxn>
                <a:cxn ang="0">
                  <a:pos x="40" y="34"/>
                </a:cxn>
                <a:cxn ang="0">
                  <a:pos x="40" y="34"/>
                </a:cxn>
                <a:cxn ang="0">
                  <a:pos x="40" y="33"/>
                </a:cxn>
                <a:cxn ang="0">
                  <a:pos x="40" y="24"/>
                </a:cxn>
              </a:cxnLst>
              <a:rect l="0" t="0" r="r" b="b"/>
              <a:pathLst>
                <a:path w="43" h="44">
                  <a:moveTo>
                    <a:pt x="40" y="24"/>
                  </a:moveTo>
                  <a:cubicBezTo>
                    <a:pt x="20" y="3"/>
                    <a:pt x="20" y="3"/>
                    <a:pt x="20" y="3"/>
                  </a:cubicBezTo>
                  <a:cubicBezTo>
                    <a:pt x="17" y="0"/>
                    <a:pt x="13" y="0"/>
                    <a:pt x="10" y="3"/>
                  </a:cubicBezTo>
                  <a:cubicBezTo>
                    <a:pt x="9" y="4"/>
                    <a:pt x="9" y="4"/>
                    <a:pt x="9" y="4"/>
                  </a:cubicBezTo>
                  <a:cubicBezTo>
                    <a:pt x="9" y="4"/>
                    <a:pt x="9" y="4"/>
                    <a:pt x="9" y="4"/>
                  </a:cubicBezTo>
                  <a:cubicBezTo>
                    <a:pt x="0" y="13"/>
                    <a:pt x="0" y="13"/>
                    <a:pt x="0" y="13"/>
                  </a:cubicBezTo>
                  <a:cubicBezTo>
                    <a:pt x="30" y="44"/>
                    <a:pt x="30" y="44"/>
                    <a:pt x="30" y="44"/>
                  </a:cubicBezTo>
                  <a:cubicBezTo>
                    <a:pt x="40" y="34"/>
                    <a:pt x="40" y="34"/>
                    <a:pt x="40" y="34"/>
                  </a:cubicBezTo>
                  <a:cubicBezTo>
                    <a:pt x="40" y="34"/>
                    <a:pt x="40" y="34"/>
                    <a:pt x="40" y="34"/>
                  </a:cubicBezTo>
                  <a:cubicBezTo>
                    <a:pt x="40" y="33"/>
                    <a:pt x="40" y="33"/>
                    <a:pt x="40" y="33"/>
                  </a:cubicBezTo>
                  <a:cubicBezTo>
                    <a:pt x="43" y="31"/>
                    <a:pt x="43" y="26"/>
                    <a:pt x="40" y="24"/>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grpSp>
        <p:nvGrpSpPr>
          <p:cNvPr id="30" name="Group 29">
            <a:extLst>
              <a:ext uri="{FF2B5EF4-FFF2-40B4-BE49-F238E27FC236}">
                <a16:creationId xmlns:a16="http://schemas.microsoft.com/office/drawing/2014/main" id="{D44371CC-8DCF-4277-A988-C27352A26C87}"/>
              </a:ext>
            </a:extLst>
          </p:cNvPr>
          <p:cNvGrpSpPr/>
          <p:nvPr/>
        </p:nvGrpSpPr>
        <p:grpSpPr>
          <a:xfrm>
            <a:off x="4548022" y="2953376"/>
            <a:ext cx="536315" cy="607821"/>
            <a:chOff x="3233738" y="1947863"/>
            <a:chExt cx="261938" cy="296862"/>
          </a:xfrm>
          <a:solidFill>
            <a:schemeClr val="bg1"/>
          </a:solidFill>
        </p:grpSpPr>
        <p:sp>
          <p:nvSpPr>
            <p:cNvPr id="31" name="Freeform 56">
              <a:extLst>
                <a:ext uri="{FF2B5EF4-FFF2-40B4-BE49-F238E27FC236}">
                  <a16:creationId xmlns:a16="http://schemas.microsoft.com/office/drawing/2014/main" id="{B5837EE1-C7F8-4F78-BA6B-F341F70DB67A}"/>
                </a:ext>
              </a:extLst>
            </p:cNvPr>
            <p:cNvSpPr>
              <a:spLocks noEditPoints="1"/>
            </p:cNvSpPr>
            <p:nvPr/>
          </p:nvSpPr>
          <p:spPr bwMode="auto">
            <a:xfrm>
              <a:off x="3233738" y="1947863"/>
              <a:ext cx="261938" cy="147638"/>
            </a:xfrm>
            <a:custGeom>
              <a:avLst/>
              <a:gdLst/>
              <a:ahLst/>
              <a:cxnLst>
                <a:cxn ang="0">
                  <a:pos x="8" y="58"/>
                </a:cxn>
                <a:cxn ang="0">
                  <a:pos x="95" y="58"/>
                </a:cxn>
                <a:cxn ang="0">
                  <a:pos x="102" y="50"/>
                </a:cxn>
                <a:cxn ang="0">
                  <a:pos x="95" y="43"/>
                </a:cxn>
                <a:cxn ang="0">
                  <a:pos x="73" y="43"/>
                </a:cxn>
                <a:cxn ang="0">
                  <a:pos x="66" y="36"/>
                </a:cxn>
                <a:cxn ang="0">
                  <a:pos x="66" y="7"/>
                </a:cxn>
                <a:cxn ang="0">
                  <a:pos x="58" y="0"/>
                </a:cxn>
                <a:cxn ang="0">
                  <a:pos x="44" y="0"/>
                </a:cxn>
                <a:cxn ang="0">
                  <a:pos x="37" y="7"/>
                </a:cxn>
                <a:cxn ang="0">
                  <a:pos x="37" y="36"/>
                </a:cxn>
                <a:cxn ang="0">
                  <a:pos x="29" y="43"/>
                </a:cxn>
                <a:cxn ang="0">
                  <a:pos x="8" y="43"/>
                </a:cxn>
                <a:cxn ang="0">
                  <a:pos x="0" y="50"/>
                </a:cxn>
                <a:cxn ang="0">
                  <a:pos x="8" y="58"/>
                </a:cxn>
                <a:cxn ang="0">
                  <a:pos x="48" y="7"/>
                </a:cxn>
                <a:cxn ang="0">
                  <a:pos x="55" y="7"/>
                </a:cxn>
                <a:cxn ang="0">
                  <a:pos x="58" y="10"/>
                </a:cxn>
                <a:cxn ang="0">
                  <a:pos x="55" y="14"/>
                </a:cxn>
                <a:cxn ang="0">
                  <a:pos x="48" y="14"/>
                </a:cxn>
                <a:cxn ang="0">
                  <a:pos x="44" y="10"/>
                </a:cxn>
                <a:cxn ang="0">
                  <a:pos x="48" y="7"/>
                </a:cxn>
              </a:cxnLst>
              <a:rect l="0" t="0" r="r" b="b"/>
              <a:pathLst>
                <a:path w="102" h="58">
                  <a:moveTo>
                    <a:pt x="8" y="58"/>
                  </a:moveTo>
                  <a:cubicBezTo>
                    <a:pt x="95" y="58"/>
                    <a:pt x="95" y="58"/>
                    <a:pt x="95" y="58"/>
                  </a:cubicBezTo>
                  <a:cubicBezTo>
                    <a:pt x="99" y="58"/>
                    <a:pt x="102" y="54"/>
                    <a:pt x="102" y="50"/>
                  </a:cubicBezTo>
                  <a:cubicBezTo>
                    <a:pt x="102" y="46"/>
                    <a:pt x="99" y="43"/>
                    <a:pt x="95" y="43"/>
                  </a:cubicBezTo>
                  <a:cubicBezTo>
                    <a:pt x="73" y="43"/>
                    <a:pt x="73" y="43"/>
                    <a:pt x="73" y="43"/>
                  </a:cubicBezTo>
                  <a:cubicBezTo>
                    <a:pt x="69" y="43"/>
                    <a:pt x="66" y="40"/>
                    <a:pt x="66" y="36"/>
                  </a:cubicBezTo>
                  <a:cubicBezTo>
                    <a:pt x="66" y="7"/>
                    <a:pt x="66" y="7"/>
                    <a:pt x="66" y="7"/>
                  </a:cubicBezTo>
                  <a:cubicBezTo>
                    <a:pt x="66" y="3"/>
                    <a:pt x="62" y="0"/>
                    <a:pt x="58" y="0"/>
                  </a:cubicBezTo>
                  <a:cubicBezTo>
                    <a:pt x="44" y="0"/>
                    <a:pt x="44" y="0"/>
                    <a:pt x="44" y="0"/>
                  </a:cubicBezTo>
                  <a:cubicBezTo>
                    <a:pt x="40" y="0"/>
                    <a:pt x="37" y="3"/>
                    <a:pt x="37" y="7"/>
                  </a:cubicBezTo>
                  <a:cubicBezTo>
                    <a:pt x="37" y="36"/>
                    <a:pt x="37" y="36"/>
                    <a:pt x="37" y="36"/>
                  </a:cubicBezTo>
                  <a:cubicBezTo>
                    <a:pt x="37" y="40"/>
                    <a:pt x="33" y="43"/>
                    <a:pt x="29" y="43"/>
                  </a:cubicBezTo>
                  <a:cubicBezTo>
                    <a:pt x="8" y="43"/>
                    <a:pt x="8" y="43"/>
                    <a:pt x="8" y="43"/>
                  </a:cubicBezTo>
                  <a:cubicBezTo>
                    <a:pt x="4" y="43"/>
                    <a:pt x="0" y="46"/>
                    <a:pt x="0" y="50"/>
                  </a:cubicBezTo>
                  <a:cubicBezTo>
                    <a:pt x="0" y="54"/>
                    <a:pt x="4" y="58"/>
                    <a:pt x="8" y="58"/>
                  </a:cubicBezTo>
                  <a:close/>
                  <a:moveTo>
                    <a:pt x="48" y="7"/>
                  </a:moveTo>
                  <a:cubicBezTo>
                    <a:pt x="55" y="7"/>
                    <a:pt x="55" y="7"/>
                    <a:pt x="55" y="7"/>
                  </a:cubicBezTo>
                  <a:cubicBezTo>
                    <a:pt x="57" y="7"/>
                    <a:pt x="58" y="8"/>
                    <a:pt x="58" y="10"/>
                  </a:cubicBezTo>
                  <a:cubicBezTo>
                    <a:pt x="58" y="12"/>
                    <a:pt x="57" y="14"/>
                    <a:pt x="55" y="14"/>
                  </a:cubicBezTo>
                  <a:cubicBezTo>
                    <a:pt x="48" y="14"/>
                    <a:pt x="48" y="14"/>
                    <a:pt x="48" y="14"/>
                  </a:cubicBezTo>
                  <a:cubicBezTo>
                    <a:pt x="46" y="14"/>
                    <a:pt x="44" y="12"/>
                    <a:pt x="44" y="10"/>
                  </a:cubicBezTo>
                  <a:cubicBezTo>
                    <a:pt x="44" y="8"/>
                    <a:pt x="46" y="7"/>
                    <a:pt x="48" y="7"/>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2" name="Freeform 57">
              <a:extLst>
                <a:ext uri="{FF2B5EF4-FFF2-40B4-BE49-F238E27FC236}">
                  <a16:creationId xmlns:a16="http://schemas.microsoft.com/office/drawing/2014/main" id="{37EF67DF-4292-4166-BA3B-6134FBDEC3C2}"/>
                </a:ext>
              </a:extLst>
            </p:cNvPr>
            <p:cNvSpPr>
              <a:spLocks/>
            </p:cNvSpPr>
            <p:nvPr/>
          </p:nvSpPr>
          <p:spPr bwMode="auto">
            <a:xfrm>
              <a:off x="3233738" y="2114550"/>
              <a:ext cx="261938" cy="130175"/>
            </a:xfrm>
            <a:custGeom>
              <a:avLst/>
              <a:gdLst/>
              <a:ahLst/>
              <a:cxnLst>
                <a:cxn ang="0">
                  <a:pos x="92" y="0"/>
                </a:cxn>
                <a:cxn ang="0">
                  <a:pos x="11" y="0"/>
                </a:cxn>
                <a:cxn ang="0">
                  <a:pos x="7" y="3"/>
                </a:cxn>
                <a:cxn ang="0">
                  <a:pos x="0" y="51"/>
                </a:cxn>
                <a:cxn ang="0">
                  <a:pos x="22" y="51"/>
                </a:cxn>
                <a:cxn ang="0">
                  <a:pos x="29" y="29"/>
                </a:cxn>
                <a:cxn ang="0">
                  <a:pos x="29" y="51"/>
                </a:cxn>
                <a:cxn ang="0">
                  <a:pos x="73" y="51"/>
                </a:cxn>
                <a:cxn ang="0">
                  <a:pos x="73" y="29"/>
                </a:cxn>
                <a:cxn ang="0">
                  <a:pos x="80" y="51"/>
                </a:cxn>
                <a:cxn ang="0">
                  <a:pos x="102" y="51"/>
                </a:cxn>
                <a:cxn ang="0">
                  <a:pos x="95" y="3"/>
                </a:cxn>
                <a:cxn ang="0">
                  <a:pos x="92" y="0"/>
                </a:cxn>
              </a:cxnLst>
              <a:rect l="0" t="0" r="r" b="b"/>
              <a:pathLst>
                <a:path w="102" h="51">
                  <a:moveTo>
                    <a:pt x="92" y="0"/>
                  </a:moveTo>
                  <a:cubicBezTo>
                    <a:pt x="11" y="0"/>
                    <a:pt x="11" y="0"/>
                    <a:pt x="11" y="0"/>
                  </a:cubicBezTo>
                  <a:cubicBezTo>
                    <a:pt x="9" y="0"/>
                    <a:pt x="7" y="1"/>
                    <a:pt x="7" y="3"/>
                  </a:cubicBezTo>
                  <a:cubicBezTo>
                    <a:pt x="0" y="51"/>
                    <a:pt x="0" y="51"/>
                    <a:pt x="0" y="51"/>
                  </a:cubicBezTo>
                  <a:cubicBezTo>
                    <a:pt x="22" y="51"/>
                    <a:pt x="22" y="51"/>
                    <a:pt x="22" y="51"/>
                  </a:cubicBezTo>
                  <a:cubicBezTo>
                    <a:pt x="29" y="29"/>
                    <a:pt x="29" y="29"/>
                    <a:pt x="29" y="29"/>
                  </a:cubicBezTo>
                  <a:cubicBezTo>
                    <a:pt x="29" y="51"/>
                    <a:pt x="29" y="51"/>
                    <a:pt x="29" y="51"/>
                  </a:cubicBezTo>
                  <a:cubicBezTo>
                    <a:pt x="73" y="51"/>
                    <a:pt x="73" y="51"/>
                    <a:pt x="73" y="51"/>
                  </a:cubicBezTo>
                  <a:cubicBezTo>
                    <a:pt x="73" y="29"/>
                    <a:pt x="73" y="29"/>
                    <a:pt x="73" y="29"/>
                  </a:cubicBezTo>
                  <a:cubicBezTo>
                    <a:pt x="80" y="51"/>
                    <a:pt x="80" y="51"/>
                    <a:pt x="80" y="51"/>
                  </a:cubicBezTo>
                  <a:cubicBezTo>
                    <a:pt x="102" y="51"/>
                    <a:pt x="102" y="51"/>
                    <a:pt x="102" y="51"/>
                  </a:cubicBezTo>
                  <a:cubicBezTo>
                    <a:pt x="95" y="3"/>
                    <a:pt x="95" y="3"/>
                    <a:pt x="95" y="3"/>
                  </a:cubicBezTo>
                  <a:cubicBezTo>
                    <a:pt x="95" y="1"/>
                    <a:pt x="93" y="0"/>
                    <a:pt x="92" y="0"/>
                  </a:cubicBez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
        <p:nvSpPr>
          <p:cNvPr id="33" name="Freeform 120">
            <a:extLst>
              <a:ext uri="{FF2B5EF4-FFF2-40B4-BE49-F238E27FC236}">
                <a16:creationId xmlns:a16="http://schemas.microsoft.com/office/drawing/2014/main" id="{75732B7D-0416-4509-96D0-0015DE559EEF}"/>
              </a:ext>
            </a:extLst>
          </p:cNvPr>
          <p:cNvSpPr>
            <a:spLocks noEditPoints="1"/>
          </p:cNvSpPr>
          <p:nvPr/>
        </p:nvSpPr>
        <p:spPr bwMode="auto">
          <a:xfrm>
            <a:off x="7068655" y="2992379"/>
            <a:ext cx="614324" cy="529814"/>
          </a:xfrm>
          <a:custGeom>
            <a:avLst/>
            <a:gdLst>
              <a:gd name="T0" fmla="*/ 243621 w 117"/>
              <a:gd name="T1" fmla="*/ 17934 h 101"/>
              <a:gd name="T2" fmla="*/ 243621 w 117"/>
              <a:gd name="T3" fmla="*/ 35868 h 101"/>
              <a:gd name="T4" fmla="*/ 38466 w 117"/>
              <a:gd name="T5" fmla="*/ 92232 h 101"/>
              <a:gd name="T6" fmla="*/ 0 w 117"/>
              <a:gd name="T7" fmla="*/ 71736 h 101"/>
              <a:gd name="T8" fmla="*/ 0 w 117"/>
              <a:gd name="T9" fmla="*/ 184465 h 101"/>
              <a:gd name="T10" fmla="*/ 38466 w 117"/>
              <a:gd name="T11" fmla="*/ 166531 h 101"/>
              <a:gd name="T12" fmla="*/ 61546 w 117"/>
              <a:gd name="T13" fmla="*/ 171655 h 101"/>
              <a:gd name="T14" fmla="*/ 53853 w 117"/>
              <a:gd name="T15" fmla="*/ 194713 h 101"/>
              <a:gd name="T16" fmla="*/ 74368 w 117"/>
              <a:gd name="T17" fmla="*/ 228019 h 101"/>
              <a:gd name="T18" fmla="*/ 128221 w 117"/>
              <a:gd name="T19" fmla="*/ 243391 h 101"/>
              <a:gd name="T20" fmla="*/ 135915 w 117"/>
              <a:gd name="T21" fmla="*/ 243391 h 101"/>
              <a:gd name="T22" fmla="*/ 164123 w 117"/>
              <a:gd name="T23" fmla="*/ 222895 h 101"/>
              <a:gd name="T24" fmla="*/ 169252 w 117"/>
              <a:gd name="T25" fmla="*/ 199837 h 101"/>
              <a:gd name="T26" fmla="*/ 243621 w 117"/>
              <a:gd name="T27" fmla="*/ 220333 h 101"/>
              <a:gd name="T28" fmla="*/ 243621 w 117"/>
              <a:gd name="T29" fmla="*/ 240829 h 101"/>
              <a:gd name="T30" fmla="*/ 300038 w 117"/>
              <a:gd name="T31" fmla="*/ 258763 h 101"/>
              <a:gd name="T32" fmla="*/ 300038 w 117"/>
              <a:gd name="T33" fmla="*/ 0 h 101"/>
              <a:gd name="T34" fmla="*/ 243621 w 117"/>
              <a:gd name="T35" fmla="*/ 17934 h 101"/>
              <a:gd name="T36" fmla="*/ 146172 w 117"/>
              <a:gd name="T37" fmla="*/ 217771 h 101"/>
              <a:gd name="T38" fmla="*/ 133350 w 117"/>
              <a:gd name="T39" fmla="*/ 225457 h 101"/>
              <a:gd name="T40" fmla="*/ 79497 w 117"/>
              <a:gd name="T41" fmla="*/ 210085 h 101"/>
              <a:gd name="T42" fmla="*/ 71804 w 117"/>
              <a:gd name="T43" fmla="*/ 199837 h 101"/>
              <a:gd name="T44" fmla="*/ 79497 w 117"/>
              <a:gd name="T45" fmla="*/ 176779 h 101"/>
              <a:gd name="T46" fmla="*/ 151301 w 117"/>
              <a:gd name="T47" fmla="*/ 197275 h 101"/>
              <a:gd name="T48" fmla="*/ 146172 w 117"/>
              <a:gd name="T49" fmla="*/ 217771 h 101"/>
              <a:gd name="T50" fmla="*/ 243621 w 117"/>
              <a:gd name="T51" fmla="*/ 128100 h 101"/>
              <a:gd name="T52" fmla="*/ 38466 w 117"/>
              <a:gd name="T53" fmla="*/ 128100 h 101"/>
              <a:gd name="T54" fmla="*/ 38466 w 117"/>
              <a:gd name="T55" fmla="*/ 110166 h 101"/>
              <a:gd name="T56" fmla="*/ 243621 w 117"/>
              <a:gd name="T57" fmla="*/ 53802 h 101"/>
              <a:gd name="T58" fmla="*/ 243621 w 117"/>
              <a:gd name="T59" fmla="*/ 128100 h 101"/>
              <a:gd name="T60" fmla="*/ 279523 w 117"/>
              <a:gd name="T61" fmla="*/ 128100 h 101"/>
              <a:gd name="T62" fmla="*/ 261572 w 117"/>
              <a:gd name="T63" fmla="*/ 128100 h 101"/>
              <a:gd name="T64" fmla="*/ 261572 w 117"/>
              <a:gd name="T65" fmla="*/ 35868 h 101"/>
              <a:gd name="T66" fmla="*/ 279523 w 117"/>
              <a:gd name="T67" fmla="*/ 35868 h 101"/>
              <a:gd name="T68" fmla="*/ 279523 w 117"/>
              <a:gd name="T69" fmla="*/ 128100 h 10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17" h="101">
                <a:moveTo>
                  <a:pt x="95" y="7"/>
                </a:moveTo>
                <a:cubicBezTo>
                  <a:pt x="95" y="14"/>
                  <a:pt x="95" y="14"/>
                  <a:pt x="95" y="14"/>
                </a:cubicBezTo>
                <a:cubicBezTo>
                  <a:pt x="15" y="36"/>
                  <a:pt x="15" y="36"/>
                  <a:pt x="15" y="36"/>
                </a:cubicBezTo>
                <a:cubicBezTo>
                  <a:pt x="0" y="28"/>
                  <a:pt x="0" y="28"/>
                  <a:pt x="0" y="28"/>
                </a:cubicBezTo>
                <a:cubicBezTo>
                  <a:pt x="0" y="72"/>
                  <a:pt x="0" y="72"/>
                  <a:pt x="0" y="72"/>
                </a:cubicBezTo>
                <a:cubicBezTo>
                  <a:pt x="15" y="65"/>
                  <a:pt x="15" y="65"/>
                  <a:pt x="15" y="65"/>
                </a:cubicBezTo>
                <a:cubicBezTo>
                  <a:pt x="24" y="67"/>
                  <a:pt x="24" y="67"/>
                  <a:pt x="24" y="67"/>
                </a:cubicBezTo>
                <a:cubicBezTo>
                  <a:pt x="21" y="76"/>
                  <a:pt x="21" y="76"/>
                  <a:pt x="21" y="76"/>
                </a:cubicBezTo>
                <a:cubicBezTo>
                  <a:pt x="20" y="82"/>
                  <a:pt x="23" y="88"/>
                  <a:pt x="29" y="89"/>
                </a:cubicBezTo>
                <a:cubicBezTo>
                  <a:pt x="50" y="95"/>
                  <a:pt x="50" y="95"/>
                  <a:pt x="50" y="95"/>
                </a:cubicBezTo>
                <a:cubicBezTo>
                  <a:pt x="51" y="95"/>
                  <a:pt x="52" y="95"/>
                  <a:pt x="53" y="95"/>
                </a:cubicBezTo>
                <a:cubicBezTo>
                  <a:pt x="58" y="95"/>
                  <a:pt x="62" y="92"/>
                  <a:pt x="64" y="87"/>
                </a:cubicBezTo>
                <a:cubicBezTo>
                  <a:pt x="66" y="78"/>
                  <a:pt x="66" y="78"/>
                  <a:pt x="66" y="78"/>
                </a:cubicBezTo>
                <a:cubicBezTo>
                  <a:pt x="95" y="86"/>
                  <a:pt x="95" y="86"/>
                  <a:pt x="95" y="86"/>
                </a:cubicBezTo>
                <a:cubicBezTo>
                  <a:pt x="95" y="94"/>
                  <a:pt x="95" y="94"/>
                  <a:pt x="95" y="94"/>
                </a:cubicBezTo>
                <a:cubicBezTo>
                  <a:pt x="117" y="101"/>
                  <a:pt x="117" y="101"/>
                  <a:pt x="117" y="101"/>
                </a:cubicBezTo>
                <a:cubicBezTo>
                  <a:pt x="117" y="0"/>
                  <a:pt x="117" y="0"/>
                  <a:pt x="117" y="0"/>
                </a:cubicBezTo>
                <a:lnTo>
                  <a:pt x="95" y="7"/>
                </a:lnTo>
                <a:close/>
                <a:moveTo>
                  <a:pt x="57" y="85"/>
                </a:moveTo>
                <a:cubicBezTo>
                  <a:pt x="56" y="87"/>
                  <a:pt x="54" y="88"/>
                  <a:pt x="52" y="88"/>
                </a:cubicBezTo>
                <a:cubicBezTo>
                  <a:pt x="31" y="82"/>
                  <a:pt x="31" y="82"/>
                  <a:pt x="31" y="82"/>
                </a:cubicBezTo>
                <a:cubicBezTo>
                  <a:pt x="29" y="82"/>
                  <a:pt x="28" y="80"/>
                  <a:pt x="28" y="78"/>
                </a:cubicBezTo>
                <a:cubicBezTo>
                  <a:pt x="31" y="69"/>
                  <a:pt x="31" y="69"/>
                  <a:pt x="31" y="69"/>
                </a:cubicBezTo>
                <a:cubicBezTo>
                  <a:pt x="59" y="77"/>
                  <a:pt x="59" y="77"/>
                  <a:pt x="59" y="77"/>
                </a:cubicBezTo>
                <a:lnTo>
                  <a:pt x="57" y="85"/>
                </a:lnTo>
                <a:close/>
                <a:moveTo>
                  <a:pt x="95" y="50"/>
                </a:moveTo>
                <a:cubicBezTo>
                  <a:pt x="15" y="50"/>
                  <a:pt x="15" y="50"/>
                  <a:pt x="15" y="50"/>
                </a:cubicBezTo>
                <a:cubicBezTo>
                  <a:pt x="15" y="43"/>
                  <a:pt x="15" y="43"/>
                  <a:pt x="15" y="43"/>
                </a:cubicBezTo>
                <a:cubicBezTo>
                  <a:pt x="95" y="21"/>
                  <a:pt x="95" y="21"/>
                  <a:pt x="95" y="21"/>
                </a:cubicBezTo>
                <a:lnTo>
                  <a:pt x="95" y="50"/>
                </a:lnTo>
                <a:close/>
                <a:moveTo>
                  <a:pt x="109" y="50"/>
                </a:moveTo>
                <a:cubicBezTo>
                  <a:pt x="102" y="50"/>
                  <a:pt x="102" y="50"/>
                  <a:pt x="102" y="50"/>
                </a:cubicBezTo>
                <a:cubicBezTo>
                  <a:pt x="102" y="14"/>
                  <a:pt x="102" y="14"/>
                  <a:pt x="102" y="14"/>
                </a:cubicBezTo>
                <a:cubicBezTo>
                  <a:pt x="109" y="14"/>
                  <a:pt x="109" y="14"/>
                  <a:pt x="109" y="14"/>
                </a:cubicBezTo>
                <a:lnTo>
                  <a:pt x="109" y="50"/>
                </a:lnTo>
                <a:close/>
              </a:path>
            </a:pathLst>
          </a:custGeom>
          <a:solidFill>
            <a:schemeClr val="bg1"/>
          </a:solidFill>
          <a:ln>
            <a:noFill/>
          </a:ln>
        </p:spPr>
        <p:txBody>
          <a:bodyPr/>
          <a:lstStyle/>
          <a:p>
            <a:endParaRPr lang="en-US" dirty="0">
              <a:latin typeface="Roboto" panose="02000000000000000000" pitchFamily="2" charset="0"/>
            </a:endParaRPr>
          </a:p>
        </p:txBody>
      </p:sp>
      <p:grpSp>
        <p:nvGrpSpPr>
          <p:cNvPr id="34" name="Group 33">
            <a:extLst>
              <a:ext uri="{FF2B5EF4-FFF2-40B4-BE49-F238E27FC236}">
                <a16:creationId xmlns:a16="http://schemas.microsoft.com/office/drawing/2014/main" id="{146B307E-3B50-4E32-B493-46A08FE4E74A}"/>
              </a:ext>
            </a:extLst>
          </p:cNvPr>
          <p:cNvGrpSpPr/>
          <p:nvPr/>
        </p:nvGrpSpPr>
        <p:grpSpPr>
          <a:xfrm>
            <a:off x="1952629" y="2979378"/>
            <a:ext cx="607823" cy="555817"/>
            <a:chOff x="2046288" y="3759200"/>
            <a:chExt cx="296863" cy="271463"/>
          </a:xfrm>
          <a:solidFill>
            <a:schemeClr val="bg1"/>
          </a:solidFill>
        </p:grpSpPr>
        <p:sp>
          <p:nvSpPr>
            <p:cNvPr id="35" name="Rectangle 160">
              <a:extLst>
                <a:ext uri="{FF2B5EF4-FFF2-40B4-BE49-F238E27FC236}">
                  <a16:creationId xmlns:a16="http://schemas.microsoft.com/office/drawing/2014/main" id="{66C15359-785D-4A41-8287-B254C9B87720}"/>
                </a:ext>
              </a:extLst>
            </p:cNvPr>
            <p:cNvSpPr>
              <a:spLocks noChangeArrowheads="1"/>
            </p:cNvSpPr>
            <p:nvPr/>
          </p:nvSpPr>
          <p:spPr bwMode="auto">
            <a:xfrm>
              <a:off x="2065338" y="3973513"/>
              <a:ext cx="55563" cy="571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6" name="Rectangle 161">
              <a:extLst>
                <a:ext uri="{FF2B5EF4-FFF2-40B4-BE49-F238E27FC236}">
                  <a16:creationId xmlns:a16="http://schemas.microsoft.com/office/drawing/2014/main" id="{5F5A3CB3-8ED5-4619-BCFD-B08BC46D22CC}"/>
                </a:ext>
              </a:extLst>
            </p:cNvPr>
            <p:cNvSpPr>
              <a:spLocks noChangeArrowheads="1"/>
            </p:cNvSpPr>
            <p:nvPr/>
          </p:nvSpPr>
          <p:spPr bwMode="auto">
            <a:xfrm>
              <a:off x="2139950" y="3935413"/>
              <a:ext cx="55563" cy="95250"/>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7" name="Rectangle 162">
              <a:extLst>
                <a:ext uri="{FF2B5EF4-FFF2-40B4-BE49-F238E27FC236}">
                  <a16:creationId xmlns:a16="http://schemas.microsoft.com/office/drawing/2014/main" id="{E4FC0FA9-E77D-4B0C-8450-E0413CB179D9}"/>
                </a:ext>
              </a:extLst>
            </p:cNvPr>
            <p:cNvSpPr>
              <a:spLocks noChangeArrowheads="1"/>
            </p:cNvSpPr>
            <p:nvPr/>
          </p:nvSpPr>
          <p:spPr bwMode="auto">
            <a:xfrm>
              <a:off x="2212975" y="3898900"/>
              <a:ext cx="57150" cy="1317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8" name="Rectangle 163">
              <a:extLst>
                <a:ext uri="{FF2B5EF4-FFF2-40B4-BE49-F238E27FC236}">
                  <a16:creationId xmlns:a16="http://schemas.microsoft.com/office/drawing/2014/main" id="{19D1B130-7F47-475D-BFDF-A624FA6C65A6}"/>
                </a:ext>
              </a:extLst>
            </p:cNvPr>
            <p:cNvSpPr>
              <a:spLocks noChangeArrowheads="1"/>
            </p:cNvSpPr>
            <p:nvPr/>
          </p:nvSpPr>
          <p:spPr bwMode="auto">
            <a:xfrm>
              <a:off x="2287588" y="3860800"/>
              <a:ext cx="55563" cy="169863"/>
            </a:xfrm>
            <a:prstGeom prst="rect">
              <a:avLst/>
            </a:prstGeom>
            <a:grpFill/>
            <a:ln w="9525">
              <a:noFill/>
              <a:miter lim="800000"/>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sp>
          <p:nvSpPr>
            <p:cNvPr id="39" name="Freeform 164">
              <a:extLst>
                <a:ext uri="{FF2B5EF4-FFF2-40B4-BE49-F238E27FC236}">
                  <a16:creationId xmlns:a16="http://schemas.microsoft.com/office/drawing/2014/main" id="{5D35C450-7776-4725-96B1-5D732D2FD2D1}"/>
                </a:ext>
              </a:extLst>
            </p:cNvPr>
            <p:cNvSpPr>
              <a:spLocks/>
            </p:cNvSpPr>
            <p:nvPr/>
          </p:nvSpPr>
          <p:spPr bwMode="auto">
            <a:xfrm>
              <a:off x="2046288" y="3759200"/>
              <a:ext cx="296863" cy="176213"/>
            </a:xfrm>
            <a:custGeom>
              <a:avLst/>
              <a:gdLst/>
              <a:ahLst/>
              <a:cxnLst>
                <a:cxn ang="0">
                  <a:pos x="162" y="25"/>
                </a:cxn>
                <a:cxn ang="0">
                  <a:pos x="126" y="25"/>
                </a:cxn>
                <a:cxn ang="0">
                  <a:pos x="81" y="59"/>
                </a:cxn>
                <a:cxn ang="0">
                  <a:pos x="59" y="48"/>
                </a:cxn>
                <a:cxn ang="0">
                  <a:pos x="0" y="96"/>
                </a:cxn>
                <a:cxn ang="0">
                  <a:pos x="0" y="111"/>
                </a:cxn>
                <a:cxn ang="0">
                  <a:pos x="60" y="62"/>
                </a:cxn>
                <a:cxn ang="0">
                  <a:pos x="83" y="74"/>
                </a:cxn>
                <a:cxn ang="0">
                  <a:pos x="131" y="37"/>
                </a:cxn>
                <a:cxn ang="0">
                  <a:pos x="166" y="37"/>
                </a:cxn>
                <a:cxn ang="0">
                  <a:pos x="187" y="16"/>
                </a:cxn>
                <a:cxn ang="0">
                  <a:pos x="187" y="0"/>
                </a:cxn>
                <a:cxn ang="0">
                  <a:pos x="162" y="25"/>
                </a:cxn>
              </a:cxnLst>
              <a:rect l="0" t="0" r="r" b="b"/>
              <a:pathLst>
                <a:path w="187" h="111">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grpFill/>
            <a:ln w="9525">
              <a:noFill/>
              <a:round/>
              <a:headEnd/>
              <a:tailEnd/>
            </a:ln>
          </p:spPr>
          <p:txBody>
            <a:bodyPr/>
            <a:lstStyle/>
            <a:p>
              <a:pPr fontAlgn="auto">
                <a:spcBef>
                  <a:spcPts val="0"/>
                </a:spcBef>
                <a:spcAft>
                  <a:spcPts val="0"/>
                </a:spcAft>
                <a:defRPr/>
              </a:pPr>
              <a:endParaRPr lang="en-US" dirty="0">
                <a:latin typeface="Roboto" panose="02000000000000000000" pitchFamily="2" charset="0"/>
                <a:ea typeface="+mn-ea"/>
              </a:endParaRPr>
            </a:p>
          </p:txBody>
        </p:sp>
      </p:grpSp>
    </p:spTree>
    <p:extLst>
      <p:ext uri="{BB962C8B-B14F-4D97-AF65-F5344CB8AC3E}">
        <p14:creationId xmlns:p14="http://schemas.microsoft.com/office/powerpoint/2010/main" val="42608534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1030" name="Freeform 35">
            <a:extLst>
              <a:ext uri="{FF2B5EF4-FFF2-40B4-BE49-F238E27FC236}">
                <a16:creationId xmlns:a16="http://schemas.microsoft.com/office/drawing/2014/main" id="{DE8A22DB-3613-4D4B-A9D8-95CA74AC5E34}"/>
              </a:ext>
            </a:extLst>
          </p:cNvPr>
          <p:cNvSpPr>
            <a:spLocks/>
          </p:cNvSpPr>
          <p:nvPr/>
        </p:nvSpPr>
        <p:spPr bwMode="auto">
          <a:xfrm>
            <a:off x="1992256" y="2003050"/>
            <a:ext cx="8207488" cy="4321550"/>
          </a:xfrm>
          <a:custGeom>
            <a:avLst/>
            <a:gdLst>
              <a:gd name="T0" fmla="*/ 1994 w 2302"/>
              <a:gd name="T1" fmla="*/ 9 h 1211"/>
              <a:gd name="T2" fmla="*/ 1721 w 2302"/>
              <a:gd name="T3" fmla="*/ 283 h 1211"/>
              <a:gd name="T4" fmla="*/ 1769 w 2302"/>
              <a:gd name="T5" fmla="*/ 454 h 1211"/>
              <a:gd name="T6" fmla="*/ 1768 w 2302"/>
              <a:gd name="T7" fmla="*/ 584 h 1211"/>
              <a:gd name="T8" fmla="*/ 1765 w 2302"/>
              <a:gd name="T9" fmla="*/ 589 h 1211"/>
              <a:gd name="T10" fmla="*/ 1643 w 2302"/>
              <a:gd name="T11" fmla="*/ 635 h 1211"/>
              <a:gd name="T12" fmla="*/ 1579 w 2302"/>
              <a:gd name="T13" fmla="*/ 628 h 1211"/>
              <a:gd name="T14" fmla="*/ 1516 w 2302"/>
              <a:gd name="T15" fmla="*/ 635 h 1211"/>
              <a:gd name="T16" fmla="*/ 1394 w 2302"/>
              <a:gd name="T17" fmla="*/ 589 h 1211"/>
              <a:gd name="T18" fmla="*/ 1391 w 2302"/>
              <a:gd name="T19" fmla="*/ 584 h 1211"/>
              <a:gd name="T20" fmla="*/ 1390 w 2302"/>
              <a:gd name="T21" fmla="*/ 454 h 1211"/>
              <a:gd name="T22" fmla="*/ 1438 w 2302"/>
              <a:gd name="T23" fmla="*/ 283 h 1211"/>
              <a:gd name="T24" fmla="*/ 1167 w 2302"/>
              <a:gd name="T25" fmla="*/ 9 h 1211"/>
              <a:gd name="T26" fmla="*/ 864 w 2302"/>
              <a:gd name="T27" fmla="*/ 296 h 1211"/>
              <a:gd name="T28" fmla="*/ 911 w 2302"/>
              <a:gd name="T29" fmla="*/ 454 h 1211"/>
              <a:gd name="T30" fmla="*/ 911 w 2302"/>
              <a:gd name="T31" fmla="*/ 585 h 1211"/>
              <a:gd name="T32" fmla="*/ 908 w 2302"/>
              <a:gd name="T33" fmla="*/ 589 h 1211"/>
              <a:gd name="T34" fmla="*/ 786 w 2302"/>
              <a:gd name="T35" fmla="*/ 635 h 1211"/>
              <a:gd name="T36" fmla="*/ 723 w 2302"/>
              <a:gd name="T37" fmla="*/ 628 h 1211"/>
              <a:gd name="T38" fmla="*/ 659 w 2302"/>
              <a:gd name="T39" fmla="*/ 635 h 1211"/>
              <a:gd name="T40" fmla="*/ 537 w 2302"/>
              <a:gd name="T41" fmla="*/ 589 h 1211"/>
              <a:gd name="T42" fmla="*/ 534 w 2302"/>
              <a:gd name="T43" fmla="*/ 584 h 1211"/>
              <a:gd name="T44" fmla="*/ 533 w 2302"/>
              <a:gd name="T45" fmla="*/ 454 h 1211"/>
              <a:gd name="T46" fmla="*/ 581 w 2302"/>
              <a:gd name="T47" fmla="*/ 283 h 1211"/>
              <a:gd name="T48" fmla="*/ 308 w 2302"/>
              <a:gd name="T49" fmla="*/ 9 h 1211"/>
              <a:gd name="T50" fmla="*/ 7 w 2302"/>
              <a:gd name="T51" fmla="*/ 309 h 1211"/>
              <a:gd name="T52" fmla="*/ 274 w 2302"/>
              <a:gd name="T53" fmla="*/ 582 h 1211"/>
              <a:gd name="T54" fmla="*/ 359 w 2302"/>
              <a:gd name="T55" fmla="*/ 575 h 1211"/>
              <a:gd name="T56" fmla="*/ 480 w 2302"/>
              <a:gd name="T57" fmla="*/ 623 h 1211"/>
              <a:gd name="T58" fmla="*/ 483 w 2302"/>
              <a:gd name="T59" fmla="*/ 627 h 1211"/>
              <a:gd name="T60" fmla="*/ 483 w 2302"/>
              <a:gd name="T61" fmla="*/ 757 h 1211"/>
              <a:gd name="T62" fmla="*/ 436 w 2302"/>
              <a:gd name="T63" fmla="*/ 929 h 1211"/>
              <a:gd name="T64" fmla="*/ 707 w 2302"/>
              <a:gd name="T65" fmla="*/ 1202 h 1211"/>
              <a:gd name="T66" fmla="*/ 1010 w 2302"/>
              <a:gd name="T67" fmla="*/ 915 h 1211"/>
              <a:gd name="T68" fmla="*/ 962 w 2302"/>
              <a:gd name="T69" fmla="*/ 758 h 1211"/>
              <a:gd name="T70" fmla="*/ 963 w 2302"/>
              <a:gd name="T71" fmla="*/ 626 h 1211"/>
              <a:gd name="T72" fmla="*/ 965 w 2302"/>
              <a:gd name="T73" fmla="*/ 623 h 1211"/>
              <a:gd name="T74" fmla="*/ 1088 w 2302"/>
              <a:gd name="T75" fmla="*/ 576 h 1211"/>
              <a:gd name="T76" fmla="*/ 1151 w 2302"/>
              <a:gd name="T77" fmla="*/ 583 h 1211"/>
              <a:gd name="T78" fmla="*/ 1214 w 2302"/>
              <a:gd name="T79" fmla="*/ 576 h 1211"/>
              <a:gd name="T80" fmla="*/ 1337 w 2302"/>
              <a:gd name="T81" fmla="*/ 623 h 1211"/>
              <a:gd name="T82" fmla="*/ 1340 w 2302"/>
              <a:gd name="T83" fmla="*/ 627 h 1211"/>
              <a:gd name="T84" fmla="*/ 1340 w 2302"/>
              <a:gd name="T85" fmla="*/ 757 h 1211"/>
              <a:gd name="T86" fmla="*/ 1293 w 2302"/>
              <a:gd name="T87" fmla="*/ 929 h 1211"/>
              <a:gd name="T88" fmla="*/ 1564 w 2302"/>
              <a:gd name="T89" fmla="*/ 1202 h 1211"/>
              <a:gd name="T90" fmla="*/ 1867 w 2302"/>
              <a:gd name="T91" fmla="*/ 915 h 1211"/>
              <a:gd name="T92" fmla="*/ 1819 w 2302"/>
              <a:gd name="T93" fmla="*/ 758 h 1211"/>
              <a:gd name="T94" fmla="*/ 1820 w 2302"/>
              <a:gd name="T95" fmla="*/ 626 h 1211"/>
              <a:gd name="T96" fmla="*/ 1822 w 2302"/>
              <a:gd name="T97" fmla="*/ 623 h 1211"/>
              <a:gd name="T98" fmla="*/ 1943 w 2302"/>
              <a:gd name="T99" fmla="*/ 575 h 1211"/>
              <a:gd name="T100" fmla="*/ 2028 w 2302"/>
              <a:gd name="T101" fmla="*/ 582 h 1211"/>
              <a:gd name="T102" fmla="*/ 2295 w 2302"/>
              <a:gd name="T103" fmla="*/ 309 h 1211"/>
              <a:gd name="T104" fmla="*/ 1994 w 2302"/>
              <a:gd name="T105" fmla="*/ 9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02" h="1211">
                <a:moveTo>
                  <a:pt x="1994" y="9"/>
                </a:moveTo>
                <a:cubicBezTo>
                  <a:pt x="1847" y="16"/>
                  <a:pt x="1728" y="135"/>
                  <a:pt x="1721" y="283"/>
                </a:cubicBezTo>
                <a:cubicBezTo>
                  <a:pt x="1718" y="346"/>
                  <a:pt x="1736" y="405"/>
                  <a:pt x="1769" y="454"/>
                </a:cubicBezTo>
                <a:cubicBezTo>
                  <a:pt x="1795" y="494"/>
                  <a:pt x="1795" y="545"/>
                  <a:pt x="1768" y="584"/>
                </a:cubicBezTo>
                <a:cubicBezTo>
                  <a:pt x="1765" y="589"/>
                  <a:pt x="1765" y="589"/>
                  <a:pt x="1765" y="589"/>
                </a:cubicBezTo>
                <a:cubicBezTo>
                  <a:pt x="1738" y="628"/>
                  <a:pt x="1689" y="646"/>
                  <a:pt x="1643" y="635"/>
                </a:cubicBezTo>
                <a:cubicBezTo>
                  <a:pt x="1622" y="631"/>
                  <a:pt x="1601" y="628"/>
                  <a:pt x="1579" y="628"/>
                </a:cubicBezTo>
                <a:cubicBezTo>
                  <a:pt x="1558" y="628"/>
                  <a:pt x="1537" y="631"/>
                  <a:pt x="1516" y="635"/>
                </a:cubicBezTo>
                <a:cubicBezTo>
                  <a:pt x="1470" y="646"/>
                  <a:pt x="1421" y="628"/>
                  <a:pt x="1394" y="589"/>
                </a:cubicBezTo>
                <a:cubicBezTo>
                  <a:pt x="1391" y="584"/>
                  <a:pt x="1391" y="584"/>
                  <a:pt x="1391" y="584"/>
                </a:cubicBezTo>
                <a:cubicBezTo>
                  <a:pt x="1364" y="545"/>
                  <a:pt x="1364" y="494"/>
                  <a:pt x="1390" y="454"/>
                </a:cubicBezTo>
                <a:cubicBezTo>
                  <a:pt x="1423" y="405"/>
                  <a:pt x="1441" y="346"/>
                  <a:pt x="1438" y="283"/>
                </a:cubicBezTo>
                <a:cubicBezTo>
                  <a:pt x="1431" y="136"/>
                  <a:pt x="1313" y="17"/>
                  <a:pt x="1167" y="9"/>
                </a:cubicBezTo>
                <a:cubicBezTo>
                  <a:pt x="1001" y="0"/>
                  <a:pt x="864" y="132"/>
                  <a:pt x="864" y="296"/>
                </a:cubicBezTo>
                <a:cubicBezTo>
                  <a:pt x="864" y="354"/>
                  <a:pt x="881" y="408"/>
                  <a:pt x="911" y="454"/>
                </a:cubicBezTo>
                <a:cubicBezTo>
                  <a:pt x="938" y="494"/>
                  <a:pt x="938" y="545"/>
                  <a:pt x="911" y="585"/>
                </a:cubicBezTo>
                <a:cubicBezTo>
                  <a:pt x="908" y="589"/>
                  <a:pt x="908" y="589"/>
                  <a:pt x="908" y="589"/>
                </a:cubicBezTo>
                <a:cubicBezTo>
                  <a:pt x="881" y="628"/>
                  <a:pt x="832" y="646"/>
                  <a:pt x="786" y="635"/>
                </a:cubicBezTo>
                <a:cubicBezTo>
                  <a:pt x="765" y="631"/>
                  <a:pt x="744" y="628"/>
                  <a:pt x="723" y="628"/>
                </a:cubicBezTo>
                <a:cubicBezTo>
                  <a:pt x="701" y="628"/>
                  <a:pt x="680" y="631"/>
                  <a:pt x="659" y="635"/>
                </a:cubicBezTo>
                <a:cubicBezTo>
                  <a:pt x="613" y="646"/>
                  <a:pt x="564" y="628"/>
                  <a:pt x="537" y="589"/>
                </a:cubicBezTo>
                <a:cubicBezTo>
                  <a:pt x="534" y="584"/>
                  <a:pt x="534" y="584"/>
                  <a:pt x="534" y="584"/>
                </a:cubicBezTo>
                <a:cubicBezTo>
                  <a:pt x="507" y="545"/>
                  <a:pt x="507" y="494"/>
                  <a:pt x="533" y="454"/>
                </a:cubicBezTo>
                <a:cubicBezTo>
                  <a:pt x="566" y="405"/>
                  <a:pt x="584" y="346"/>
                  <a:pt x="581" y="283"/>
                </a:cubicBezTo>
                <a:cubicBezTo>
                  <a:pt x="574" y="135"/>
                  <a:pt x="455" y="16"/>
                  <a:pt x="308" y="9"/>
                </a:cubicBezTo>
                <a:cubicBezTo>
                  <a:pt x="139" y="1"/>
                  <a:pt x="0" y="140"/>
                  <a:pt x="7" y="309"/>
                </a:cubicBezTo>
                <a:cubicBezTo>
                  <a:pt x="14" y="454"/>
                  <a:pt x="130" y="573"/>
                  <a:pt x="274" y="582"/>
                </a:cubicBezTo>
                <a:cubicBezTo>
                  <a:pt x="304" y="584"/>
                  <a:pt x="332" y="582"/>
                  <a:pt x="359" y="575"/>
                </a:cubicBezTo>
                <a:cubicBezTo>
                  <a:pt x="405" y="565"/>
                  <a:pt x="453" y="584"/>
                  <a:pt x="480" y="623"/>
                </a:cubicBezTo>
                <a:cubicBezTo>
                  <a:pt x="483" y="627"/>
                  <a:pt x="483" y="627"/>
                  <a:pt x="483" y="627"/>
                </a:cubicBezTo>
                <a:cubicBezTo>
                  <a:pt x="510" y="666"/>
                  <a:pt x="509" y="718"/>
                  <a:pt x="483" y="757"/>
                </a:cubicBezTo>
                <a:cubicBezTo>
                  <a:pt x="451" y="806"/>
                  <a:pt x="433" y="865"/>
                  <a:pt x="436" y="929"/>
                </a:cubicBezTo>
                <a:cubicBezTo>
                  <a:pt x="442" y="1075"/>
                  <a:pt x="560" y="1194"/>
                  <a:pt x="707" y="1202"/>
                </a:cubicBezTo>
                <a:cubicBezTo>
                  <a:pt x="872" y="1211"/>
                  <a:pt x="1010" y="1079"/>
                  <a:pt x="1010" y="915"/>
                </a:cubicBezTo>
                <a:cubicBezTo>
                  <a:pt x="1010" y="857"/>
                  <a:pt x="992" y="803"/>
                  <a:pt x="962" y="758"/>
                </a:cubicBezTo>
                <a:cubicBezTo>
                  <a:pt x="936" y="718"/>
                  <a:pt x="935" y="666"/>
                  <a:pt x="963" y="626"/>
                </a:cubicBezTo>
                <a:cubicBezTo>
                  <a:pt x="965" y="623"/>
                  <a:pt x="965" y="623"/>
                  <a:pt x="965" y="623"/>
                </a:cubicBezTo>
                <a:cubicBezTo>
                  <a:pt x="993" y="583"/>
                  <a:pt x="1041" y="565"/>
                  <a:pt x="1088" y="576"/>
                </a:cubicBezTo>
                <a:cubicBezTo>
                  <a:pt x="1108" y="581"/>
                  <a:pt x="1129" y="583"/>
                  <a:pt x="1151" y="583"/>
                </a:cubicBezTo>
                <a:cubicBezTo>
                  <a:pt x="1173" y="583"/>
                  <a:pt x="1194" y="581"/>
                  <a:pt x="1214" y="576"/>
                </a:cubicBezTo>
                <a:cubicBezTo>
                  <a:pt x="1261" y="565"/>
                  <a:pt x="1309" y="583"/>
                  <a:pt x="1337" y="623"/>
                </a:cubicBezTo>
                <a:cubicBezTo>
                  <a:pt x="1340" y="627"/>
                  <a:pt x="1340" y="627"/>
                  <a:pt x="1340" y="627"/>
                </a:cubicBezTo>
                <a:cubicBezTo>
                  <a:pt x="1367" y="666"/>
                  <a:pt x="1366" y="718"/>
                  <a:pt x="1340" y="757"/>
                </a:cubicBezTo>
                <a:cubicBezTo>
                  <a:pt x="1308" y="806"/>
                  <a:pt x="1290" y="865"/>
                  <a:pt x="1293" y="929"/>
                </a:cubicBezTo>
                <a:cubicBezTo>
                  <a:pt x="1299" y="1075"/>
                  <a:pt x="1417" y="1194"/>
                  <a:pt x="1564" y="1202"/>
                </a:cubicBezTo>
                <a:cubicBezTo>
                  <a:pt x="1729" y="1211"/>
                  <a:pt x="1867" y="1079"/>
                  <a:pt x="1867" y="915"/>
                </a:cubicBezTo>
                <a:cubicBezTo>
                  <a:pt x="1867" y="857"/>
                  <a:pt x="1849" y="803"/>
                  <a:pt x="1819" y="758"/>
                </a:cubicBezTo>
                <a:cubicBezTo>
                  <a:pt x="1793" y="718"/>
                  <a:pt x="1792" y="666"/>
                  <a:pt x="1820" y="626"/>
                </a:cubicBezTo>
                <a:cubicBezTo>
                  <a:pt x="1822" y="623"/>
                  <a:pt x="1822" y="623"/>
                  <a:pt x="1822" y="623"/>
                </a:cubicBezTo>
                <a:cubicBezTo>
                  <a:pt x="1849" y="584"/>
                  <a:pt x="1897" y="565"/>
                  <a:pt x="1943" y="575"/>
                </a:cubicBezTo>
                <a:cubicBezTo>
                  <a:pt x="1970" y="582"/>
                  <a:pt x="1998" y="584"/>
                  <a:pt x="2028" y="582"/>
                </a:cubicBezTo>
                <a:cubicBezTo>
                  <a:pt x="2172" y="573"/>
                  <a:pt x="2288" y="454"/>
                  <a:pt x="2295" y="309"/>
                </a:cubicBezTo>
                <a:cubicBezTo>
                  <a:pt x="2302" y="140"/>
                  <a:pt x="2163" y="1"/>
                  <a:pt x="1994" y="9"/>
                </a:cubicBezTo>
                <a:close/>
              </a:path>
            </a:pathLst>
          </a:custGeom>
          <a:solidFill>
            <a:schemeClr val="tx2">
              <a:lumMod val="10000"/>
              <a:lumOff val="90000"/>
            </a:schemeClr>
          </a:solidFill>
          <a:ln>
            <a:noFill/>
          </a:ln>
          <a:effectLst>
            <a:outerShdw blurRad="114300" dist="50800" dir="4200000" sx="101000" sy="101000" algn="t" rotWithShape="0">
              <a:schemeClr val="accent4">
                <a:lumMod val="50000"/>
                <a:alpha val="13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53" name="Freeform 35">
            <a:extLst>
              <a:ext uri="{FF2B5EF4-FFF2-40B4-BE49-F238E27FC236}">
                <a16:creationId xmlns:a16="http://schemas.microsoft.com/office/drawing/2014/main" id="{AA7CF1FD-221B-45F2-9740-16AA8E70253F}"/>
              </a:ext>
            </a:extLst>
          </p:cNvPr>
          <p:cNvSpPr>
            <a:spLocks/>
          </p:cNvSpPr>
          <p:nvPr/>
        </p:nvSpPr>
        <p:spPr bwMode="auto">
          <a:xfrm>
            <a:off x="1992256" y="2003050"/>
            <a:ext cx="8207488" cy="4321550"/>
          </a:xfrm>
          <a:custGeom>
            <a:avLst/>
            <a:gdLst>
              <a:gd name="T0" fmla="*/ 1994 w 2302"/>
              <a:gd name="T1" fmla="*/ 9 h 1211"/>
              <a:gd name="T2" fmla="*/ 1721 w 2302"/>
              <a:gd name="T3" fmla="*/ 283 h 1211"/>
              <a:gd name="T4" fmla="*/ 1769 w 2302"/>
              <a:gd name="T5" fmla="*/ 454 h 1211"/>
              <a:gd name="T6" fmla="*/ 1768 w 2302"/>
              <a:gd name="T7" fmla="*/ 584 h 1211"/>
              <a:gd name="T8" fmla="*/ 1765 w 2302"/>
              <a:gd name="T9" fmla="*/ 589 h 1211"/>
              <a:gd name="T10" fmla="*/ 1643 w 2302"/>
              <a:gd name="T11" fmla="*/ 635 h 1211"/>
              <a:gd name="T12" fmla="*/ 1579 w 2302"/>
              <a:gd name="T13" fmla="*/ 628 h 1211"/>
              <a:gd name="T14" fmla="*/ 1516 w 2302"/>
              <a:gd name="T15" fmla="*/ 635 h 1211"/>
              <a:gd name="T16" fmla="*/ 1394 w 2302"/>
              <a:gd name="T17" fmla="*/ 589 h 1211"/>
              <a:gd name="T18" fmla="*/ 1391 w 2302"/>
              <a:gd name="T19" fmla="*/ 584 h 1211"/>
              <a:gd name="T20" fmla="*/ 1390 w 2302"/>
              <a:gd name="T21" fmla="*/ 454 h 1211"/>
              <a:gd name="T22" fmla="*/ 1438 w 2302"/>
              <a:gd name="T23" fmla="*/ 283 h 1211"/>
              <a:gd name="T24" fmla="*/ 1167 w 2302"/>
              <a:gd name="T25" fmla="*/ 9 h 1211"/>
              <a:gd name="T26" fmla="*/ 864 w 2302"/>
              <a:gd name="T27" fmla="*/ 296 h 1211"/>
              <a:gd name="T28" fmla="*/ 911 w 2302"/>
              <a:gd name="T29" fmla="*/ 454 h 1211"/>
              <a:gd name="T30" fmla="*/ 911 w 2302"/>
              <a:gd name="T31" fmla="*/ 585 h 1211"/>
              <a:gd name="T32" fmla="*/ 908 w 2302"/>
              <a:gd name="T33" fmla="*/ 589 h 1211"/>
              <a:gd name="T34" fmla="*/ 786 w 2302"/>
              <a:gd name="T35" fmla="*/ 635 h 1211"/>
              <a:gd name="T36" fmla="*/ 723 w 2302"/>
              <a:gd name="T37" fmla="*/ 628 h 1211"/>
              <a:gd name="T38" fmla="*/ 659 w 2302"/>
              <a:gd name="T39" fmla="*/ 635 h 1211"/>
              <a:gd name="T40" fmla="*/ 537 w 2302"/>
              <a:gd name="T41" fmla="*/ 589 h 1211"/>
              <a:gd name="T42" fmla="*/ 534 w 2302"/>
              <a:gd name="T43" fmla="*/ 584 h 1211"/>
              <a:gd name="T44" fmla="*/ 533 w 2302"/>
              <a:gd name="T45" fmla="*/ 454 h 1211"/>
              <a:gd name="T46" fmla="*/ 581 w 2302"/>
              <a:gd name="T47" fmla="*/ 283 h 1211"/>
              <a:gd name="T48" fmla="*/ 308 w 2302"/>
              <a:gd name="T49" fmla="*/ 9 h 1211"/>
              <a:gd name="T50" fmla="*/ 7 w 2302"/>
              <a:gd name="T51" fmla="*/ 309 h 1211"/>
              <a:gd name="T52" fmla="*/ 274 w 2302"/>
              <a:gd name="T53" fmla="*/ 582 h 1211"/>
              <a:gd name="T54" fmla="*/ 359 w 2302"/>
              <a:gd name="T55" fmla="*/ 575 h 1211"/>
              <a:gd name="T56" fmla="*/ 480 w 2302"/>
              <a:gd name="T57" fmla="*/ 623 h 1211"/>
              <a:gd name="T58" fmla="*/ 483 w 2302"/>
              <a:gd name="T59" fmla="*/ 627 h 1211"/>
              <a:gd name="T60" fmla="*/ 483 w 2302"/>
              <a:gd name="T61" fmla="*/ 757 h 1211"/>
              <a:gd name="T62" fmla="*/ 436 w 2302"/>
              <a:gd name="T63" fmla="*/ 929 h 1211"/>
              <a:gd name="T64" fmla="*/ 707 w 2302"/>
              <a:gd name="T65" fmla="*/ 1202 h 1211"/>
              <a:gd name="T66" fmla="*/ 1010 w 2302"/>
              <a:gd name="T67" fmla="*/ 915 h 1211"/>
              <a:gd name="T68" fmla="*/ 962 w 2302"/>
              <a:gd name="T69" fmla="*/ 758 h 1211"/>
              <a:gd name="T70" fmla="*/ 963 w 2302"/>
              <a:gd name="T71" fmla="*/ 626 h 1211"/>
              <a:gd name="T72" fmla="*/ 965 w 2302"/>
              <a:gd name="T73" fmla="*/ 623 h 1211"/>
              <a:gd name="T74" fmla="*/ 1088 w 2302"/>
              <a:gd name="T75" fmla="*/ 576 h 1211"/>
              <a:gd name="T76" fmla="*/ 1151 w 2302"/>
              <a:gd name="T77" fmla="*/ 583 h 1211"/>
              <a:gd name="T78" fmla="*/ 1214 w 2302"/>
              <a:gd name="T79" fmla="*/ 576 h 1211"/>
              <a:gd name="T80" fmla="*/ 1337 w 2302"/>
              <a:gd name="T81" fmla="*/ 623 h 1211"/>
              <a:gd name="T82" fmla="*/ 1340 w 2302"/>
              <a:gd name="T83" fmla="*/ 627 h 1211"/>
              <a:gd name="T84" fmla="*/ 1340 w 2302"/>
              <a:gd name="T85" fmla="*/ 757 h 1211"/>
              <a:gd name="T86" fmla="*/ 1293 w 2302"/>
              <a:gd name="T87" fmla="*/ 929 h 1211"/>
              <a:gd name="T88" fmla="*/ 1564 w 2302"/>
              <a:gd name="T89" fmla="*/ 1202 h 1211"/>
              <a:gd name="T90" fmla="*/ 1867 w 2302"/>
              <a:gd name="T91" fmla="*/ 915 h 1211"/>
              <a:gd name="T92" fmla="*/ 1819 w 2302"/>
              <a:gd name="T93" fmla="*/ 758 h 1211"/>
              <a:gd name="T94" fmla="*/ 1820 w 2302"/>
              <a:gd name="T95" fmla="*/ 626 h 1211"/>
              <a:gd name="T96" fmla="*/ 1822 w 2302"/>
              <a:gd name="T97" fmla="*/ 623 h 1211"/>
              <a:gd name="T98" fmla="*/ 1943 w 2302"/>
              <a:gd name="T99" fmla="*/ 575 h 1211"/>
              <a:gd name="T100" fmla="*/ 2028 w 2302"/>
              <a:gd name="T101" fmla="*/ 582 h 1211"/>
              <a:gd name="T102" fmla="*/ 2295 w 2302"/>
              <a:gd name="T103" fmla="*/ 309 h 1211"/>
              <a:gd name="T104" fmla="*/ 1994 w 2302"/>
              <a:gd name="T105" fmla="*/ 9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02" h="1211">
                <a:moveTo>
                  <a:pt x="1994" y="9"/>
                </a:moveTo>
                <a:cubicBezTo>
                  <a:pt x="1847" y="16"/>
                  <a:pt x="1728" y="135"/>
                  <a:pt x="1721" y="283"/>
                </a:cubicBezTo>
                <a:cubicBezTo>
                  <a:pt x="1718" y="346"/>
                  <a:pt x="1736" y="405"/>
                  <a:pt x="1769" y="454"/>
                </a:cubicBezTo>
                <a:cubicBezTo>
                  <a:pt x="1795" y="494"/>
                  <a:pt x="1795" y="545"/>
                  <a:pt x="1768" y="584"/>
                </a:cubicBezTo>
                <a:cubicBezTo>
                  <a:pt x="1765" y="589"/>
                  <a:pt x="1765" y="589"/>
                  <a:pt x="1765" y="589"/>
                </a:cubicBezTo>
                <a:cubicBezTo>
                  <a:pt x="1738" y="628"/>
                  <a:pt x="1689" y="646"/>
                  <a:pt x="1643" y="635"/>
                </a:cubicBezTo>
                <a:cubicBezTo>
                  <a:pt x="1622" y="631"/>
                  <a:pt x="1601" y="628"/>
                  <a:pt x="1579" y="628"/>
                </a:cubicBezTo>
                <a:cubicBezTo>
                  <a:pt x="1558" y="628"/>
                  <a:pt x="1537" y="631"/>
                  <a:pt x="1516" y="635"/>
                </a:cubicBezTo>
                <a:cubicBezTo>
                  <a:pt x="1470" y="646"/>
                  <a:pt x="1421" y="628"/>
                  <a:pt x="1394" y="589"/>
                </a:cubicBezTo>
                <a:cubicBezTo>
                  <a:pt x="1391" y="584"/>
                  <a:pt x="1391" y="584"/>
                  <a:pt x="1391" y="584"/>
                </a:cubicBezTo>
                <a:cubicBezTo>
                  <a:pt x="1364" y="545"/>
                  <a:pt x="1364" y="494"/>
                  <a:pt x="1390" y="454"/>
                </a:cubicBezTo>
                <a:cubicBezTo>
                  <a:pt x="1423" y="405"/>
                  <a:pt x="1441" y="346"/>
                  <a:pt x="1438" y="283"/>
                </a:cubicBezTo>
                <a:cubicBezTo>
                  <a:pt x="1431" y="136"/>
                  <a:pt x="1313" y="17"/>
                  <a:pt x="1167" y="9"/>
                </a:cubicBezTo>
                <a:cubicBezTo>
                  <a:pt x="1001" y="0"/>
                  <a:pt x="864" y="132"/>
                  <a:pt x="864" y="296"/>
                </a:cubicBezTo>
                <a:cubicBezTo>
                  <a:pt x="864" y="354"/>
                  <a:pt x="881" y="408"/>
                  <a:pt x="911" y="454"/>
                </a:cubicBezTo>
                <a:cubicBezTo>
                  <a:pt x="938" y="494"/>
                  <a:pt x="938" y="545"/>
                  <a:pt x="911" y="585"/>
                </a:cubicBezTo>
                <a:cubicBezTo>
                  <a:pt x="908" y="589"/>
                  <a:pt x="908" y="589"/>
                  <a:pt x="908" y="589"/>
                </a:cubicBezTo>
                <a:cubicBezTo>
                  <a:pt x="881" y="628"/>
                  <a:pt x="832" y="646"/>
                  <a:pt x="786" y="635"/>
                </a:cubicBezTo>
                <a:cubicBezTo>
                  <a:pt x="765" y="631"/>
                  <a:pt x="744" y="628"/>
                  <a:pt x="723" y="628"/>
                </a:cubicBezTo>
                <a:cubicBezTo>
                  <a:pt x="701" y="628"/>
                  <a:pt x="680" y="631"/>
                  <a:pt x="659" y="635"/>
                </a:cubicBezTo>
                <a:cubicBezTo>
                  <a:pt x="613" y="646"/>
                  <a:pt x="564" y="628"/>
                  <a:pt x="537" y="589"/>
                </a:cubicBezTo>
                <a:cubicBezTo>
                  <a:pt x="534" y="584"/>
                  <a:pt x="534" y="584"/>
                  <a:pt x="534" y="584"/>
                </a:cubicBezTo>
                <a:cubicBezTo>
                  <a:pt x="507" y="545"/>
                  <a:pt x="507" y="494"/>
                  <a:pt x="533" y="454"/>
                </a:cubicBezTo>
                <a:cubicBezTo>
                  <a:pt x="566" y="405"/>
                  <a:pt x="584" y="346"/>
                  <a:pt x="581" y="283"/>
                </a:cubicBezTo>
                <a:cubicBezTo>
                  <a:pt x="574" y="135"/>
                  <a:pt x="455" y="16"/>
                  <a:pt x="308" y="9"/>
                </a:cubicBezTo>
                <a:cubicBezTo>
                  <a:pt x="139" y="1"/>
                  <a:pt x="0" y="140"/>
                  <a:pt x="7" y="309"/>
                </a:cubicBezTo>
                <a:cubicBezTo>
                  <a:pt x="14" y="454"/>
                  <a:pt x="130" y="573"/>
                  <a:pt x="274" y="582"/>
                </a:cubicBezTo>
                <a:cubicBezTo>
                  <a:pt x="304" y="584"/>
                  <a:pt x="332" y="582"/>
                  <a:pt x="359" y="575"/>
                </a:cubicBezTo>
                <a:cubicBezTo>
                  <a:pt x="405" y="565"/>
                  <a:pt x="453" y="584"/>
                  <a:pt x="480" y="623"/>
                </a:cubicBezTo>
                <a:cubicBezTo>
                  <a:pt x="483" y="627"/>
                  <a:pt x="483" y="627"/>
                  <a:pt x="483" y="627"/>
                </a:cubicBezTo>
                <a:cubicBezTo>
                  <a:pt x="510" y="666"/>
                  <a:pt x="509" y="718"/>
                  <a:pt x="483" y="757"/>
                </a:cubicBezTo>
                <a:cubicBezTo>
                  <a:pt x="451" y="806"/>
                  <a:pt x="433" y="865"/>
                  <a:pt x="436" y="929"/>
                </a:cubicBezTo>
                <a:cubicBezTo>
                  <a:pt x="442" y="1075"/>
                  <a:pt x="560" y="1194"/>
                  <a:pt x="707" y="1202"/>
                </a:cubicBezTo>
                <a:cubicBezTo>
                  <a:pt x="872" y="1211"/>
                  <a:pt x="1010" y="1079"/>
                  <a:pt x="1010" y="915"/>
                </a:cubicBezTo>
                <a:cubicBezTo>
                  <a:pt x="1010" y="857"/>
                  <a:pt x="992" y="803"/>
                  <a:pt x="962" y="758"/>
                </a:cubicBezTo>
                <a:cubicBezTo>
                  <a:pt x="936" y="718"/>
                  <a:pt x="935" y="666"/>
                  <a:pt x="963" y="626"/>
                </a:cubicBezTo>
                <a:cubicBezTo>
                  <a:pt x="965" y="623"/>
                  <a:pt x="965" y="623"/>
                  <a:pt x="965" y="623"/>
                </a:cubicBezTo>
                <a:cubicBezTo>
                  <a:pt x="993" y="583"/>
                  <a:pt x="1041" y="565"/>
                  <a:pt x="1088" y="576"/>
                </a:cubicBezTo>
                <a:cubicBezTo>
                  <a:pt x="1108" y="581"/>
                  <a:pt x="1129" y="583"/>
                  <a:pt x="1151" y="583"/>
                </a:cubicBezTo>
                <a:cubicBezTo>
                  <a:pt x="1173" y="583"/>
                  <a:pt x="1194" y="581"/>
                  <a:pt x="1214" y="576"/>
                </a:cubicBezTo>
                <a:cubicBezTo>
                  <a:pt x="1261" y="565"/>
                  <a:pt x="1309" y="583"/>
                  <a:pt x="1337" y="623"/>
                </a:cubicBezTo>
                <a:cubicBezTo>
                  <a:pt x="1340" y="627"/>
                  <a:pt x="1340" y="627"/>
                  <a:pt x="1340" y="627"/>
                </a:cubicBezTo>
                <a:cubicBezTo>
                  <a:pt x="1367" y="666"/>
                  <a:pt x="1366" y="718"/>
                  <a:pt x="1340" y="757"/>
                </a:cubicBezTo>
                <a:cubicBezTo>
                  <a:pt x="1308" y="806"/>
                  <a:pt x="1290" y="865"/>
                  <a:pt x="1293" y="929"/>
                </a:cubicBezTo>
                <a:cubicBezTo>
                  <a:pt x="1299" y="1075"/>
                  <a:pt x="1417" y="1194"/>
                  <a:pt x="1564" y="1202"/>
                </a:cubicBezTo>
                <a:cubicBezTo>
                  <a:pt x="1729" y="1211"/>
                  <a:pt x="1867" y="1079"/>
                  <a:pt x="1867" y="915"/>
                </a:cubicBezTo>
                <a:cubicBezTo>
                  <a:pt x="1867" y="857"/>
                  <a:pt x="1849" y="803"/>
                  <a:pt x="1819" y="758"/>
                </a:cubicBezTo>
                <a:cubicBezTo>
                  <a:pt x="1793" y="718"/>
                  <a:pt x="1792" y="666"/>
                  <a:pt x="1820" y="626"/>
                </a:cubicBezTo>
                <a:cubicBezTo>
                  <a:pt x="1822" y="623"/>
                  <a:pt x="1822" y="623"/>
                  <a:pt x="1822" y="623"/>
                </a:cubicBezTo>
                <a:cubicBezTo>
                  <a:pt x="1849" y="584"/>
                  <a:pt x="1897" y="565"/>
                  <a:pt x="1943" y="575"/>
                </a:cubicBezTo>
                <a:cubicBezTo>
                  <a:pt x="1970" y="582"/>
                  <a:pt x="1998" y="584"/>
                  <a:pt x="2028" y="582"/>
                </a:cubicBezTo>
                <a:cubicBezTo>
                  <a:pt x="2172" y="573"/>
                  <a:pt x="2288" y="454"/>
                  <a:pt x="2295" y="309"/>
                </a:cubicBezTo>
                <a:cubicBezTo>
                  <a:pt x="2302" y="140"/>
                  <a:pt x="2163" y="1"/>
                  <a:pt x="1994" y="9"/>
                </a:cubicBezTo>
                <a:close/>
              </a:path>
            </a:pathLst>
          </a:custGeom>
          <a:solidFill>
            <a:schemeClr val="tx2">
              <a:lumMod val="10000"/>
              <a:lumOff val="90000"/>
            </a:schemeClr>
          </a:solidFill>
          <a:ln>
            <a:noFill/>
          </a:ln>
          <a:effectLst>
            <a:outerShdw blurRad="63500" dist="63500" dir="12600000" algn="br" rotWithShape="0">
              <a:schemeClr val="bg1">
                <a:alpha val="80000"/>
              </a:schemeClr>
            </a:out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AB5B8837-F3FE-4EBD-989C-DEF3A9309D93}"/>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3D224CDB-002E-416F-93E1-DD431BFB9EA5}"/>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36" name="Oval 41">
            <a:extLst>
              <a:ext uri="{FF2B5EF4-FFF2-40B4-BE49-F238E27FC236}">
                <a16:creationId xmlns:a16="http://schemas.microsoft.com/office/drawing/2014/main" id="{5D952ACB-4BB5-4EAA-8A89-733B78FE4575}"/>
              </a:ext>
            </a:extLst>
          </p:cNvPr>
          <p:cNvSpPr>
            <a:spLocks noChangeArrowheads="1"/>
          </p:cNvSpPr>
          <p:nvPr/>
        </p:nvSpPr>
        <p:spPr bwMode="auto">
          <a:xfrm>
            <a:off x="2148474" y="2166780"/>
            <a:ext cx="1782996" cy="1784498"/>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7" name="Oval 42">
            <a:extLst>
              <a:ext uri="{FF2B5EF4-FFF2-40B4-BE49-F238E27FC236}">
                <a16:creationId xmlns:a16="http://schemas.microsoft.com/office/drawing/2014/main" id="{F3E8D3F8-9E84-4396-A228-401072239926}"/>
              </a:ext>
            </a:extLst>
          </p:cNvPr>
          <p:cNvSpPr>
            <a:spLocks noChangeArrowheads="1"/>
          </p:cNvSpPr>
          <p:nvPr/>
        </p:nvSpPr>
        <p:spPr bwMode="auto">
          <a:xfrm>
            <a:off x="3674611" y="4376372"/>
            <a:ext cx="1786000" cy="1787502"/>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8" name="Oval 43">
            <a:extLst>
              <a:ext uri="{FF2B5EF4-FFF2-40B4-BE49-F238E27FC236}">
                <a16:creationId xmlns:a16="http://schemas.microsoft.com/office/drawing/2014/main" id="{0DB03463-9095-42B4-B072-6BDBC9AD8B5E}"/>
              </a:ext>
            </a:extLst>
          </p:cNvPr>
          <p:cNvSpPr>
            <a:spLocks noChangeArrowheads="1"/>
          </p:cNvSpPr>
          <p:nvPr/>
        </p:nvSpPr>
        <p:spPr bwMode="auto">
          <a:xfrm>
            <a:off x="5205253" y="2166780"/>
            <a:ext cx="1781494" cy="1784498"/>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2" name="Oval 44">
            <a:extLst>
              <a:ext uri="{FF2B5EF4-FFF2-40B4-BE49-F238E27FC236}">
                <a16:creationId xmlns:a16="http://schemas.microsoft.com/office/drawing/2014/main" id="{1F056389-3854-41EA-A6AC-EFC678E4504D}"/>
              </a:ext>
            </a:extLst>
          </p:cNvPr>
          <p:cNvSpPr>
            <a:spLocks noChangeArrowheads="1"/>
          </p:cNvSpPr>
          <p:nvPr/>
        </p:nvSpPr>
        <p:spPr bwMode="auto">
          <a:xfrm>
            <a:off x="6731389" y="4376372"/>
            <a:ext cx="1786000" cy="1787502"/>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43" name="Oval 45">
            <a:extLst>
              <a:ext uri="{FF2B5EF4-FFF2-40B4-BE49-F238E27FC236}">
                <a16:creationId xmlns:a16="http://schemas.microsoft.com/office/drawing/2014/main" id="{B6A51E53-F2EC-47DF-8A82-8CDC22809281}"/>
              </a:ext>
            </a:extLst>
          </p:cNvPr>
          <p:cNvSpPr>
            <a:spLocks noChangeArrowheads="1"/>
          </p:cNvSpPr>
          <p:nvPr/>
        </p:nvSpPr>
        <p:spPr bwMode="auto">
          <a:xfrm>
            <a:off x="8260529" y="2166780"/>
            <a:ext cx="1782996" cy="1784498"/>
          </a:xfrm>
          <a:prstGeom prst="ellipse">
            <a:avLst/>
          </a:prstGeom>
          <a:gradFill flip="none" rotWithShape="1">
            <a:gsLst>
              <a:gs pos="100000">
                <a:schemeClr val="bg1"/>
              </a:gs>
              <a:gs pos="53000">
                <a:schemeClr val="tx2">
                  <a:lumMod val="10000"/>
                  <a:lumOff val="90000"/>
                </a:schemeClr>
              </a:gs>
            </a:gsLst>
            <a:lin ang="2700000" scaled="1"/>
            <a:tileRect/>
          </a:gradFill>
          <a:ln>
            <a:noFill/>
          </a:ln>
          <a:effectLst>
            <a:innerShdw blurRad="63500" dist="50800" dir="13500000">
              <a:schemeClr val="accent4">
                <a:lumMod val="50000"/>
                <a:alpha val="10000"/>
              </a:schemeClr>
            </a:innerShdw>
          </a:effec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1" name="Oval 36">
            <a:extLst>
              <a:ext uri="{FF2B5EF4-FFF2-40B4-BE49-F238E27FC236}">
                <a16:creationId xmlns:a16="http://schemas.microsoft.com/office/drawing/2014/main" id="{27E10CDA-9142-4C91-8E68-F685543E5FC6}"/>
              </a:ext>
            </a:extLst>
          </p:cNvPr>
          <p:cNvSpPr>
            <a:spLocks noChangeArrowheads="1"/>
          </p:cNvSpPr>
          <p:nvPr/>
        </p:nvSpPr>
        <p:spPr bwMode="auto">
          <a:xfrm>
            <a:off x="3428013" y="1803018"/>
            <a:ext cx="772586" cy="772586"/>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2" name="Oval 37">
            <a:extLst>
              <a:ext uri="{FF2B5EF4-FFF2-40B4-BE49-F238E27FC236}">
                <a16:creationId xmlns:a16="http://schemas.microsoft.com/office/drawing/2014/main" id="{B7892768-0D2E-4F32-A31E-3890CF6908D3}"/>
              </a:ext>
            </a:extLst>
          </p:cNvPr>
          <p:cNvSpPr>
            <a:spLocks noChangeArrowheads="1"/>
          </p:cNvSpPr>
          <p:nvPr/>
        </p:nvSpPr>
        <p:spPr bwMode="auto">
          <a:xfrm>
            <a:off x="7910231" y="1803018"/>
            <a:ext cx="771196" cy="772586"/>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3" name="Oval 38">
            <a:extLst>
              <a:ext uri="{FF2B5EF4-FFF2-40B4-BE49-F238E27FC236}">
                <a16:creationId xmlns:a16="http://schemas.microsoft.com/office/drawing/2014/main" id="{97840500-628F-4D89-B00A-1D6DFE811492}"/>
              </a:ext>
            </a:extLst>
          </p:cNvPr>
          <p:cNvSpPr>
            <a:spLocks noChangeArrowheads="1"/>
          </p:cNvSpPr>
          <p:nvPr/>
        </p:nvSpPr>
        <p:spPr bwMode="auto">
          <a:xfrm>
            <a:off x="5670483" y="3890941"/>
            <a:ext cx="768418" cy="772586"/>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4" name="Oval 39">
            <a:extLst>
              <a:ext uri="{FF2B5EF4-FFF2-40B4-BE49-F238E27FC236}">
                <a16:creationId xmlns:a16="http://schemas.microsoft.com/office/drawing/2014/main" id="{82091C5B-348E-4937-9D66-6EAFFAB6D043}"/>
              </a:ext>
            </a:extLst>
          </p:cNvPr>
          <p:cNvSpPr>
            <a:spLocks noChangeArrowheads="1"/>
          </p:cNvSpPr>
          <p:nvPr/>
        </p:nvSpPr>
        <p:spPr bwMode="auto">
          <a:xfrm>
            <a:off x="2960691" y="5274265"/>
            <a:ext cx="768418" cy="769808"/>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35" name="Oval 40">
            <a:extLst>
              <a:ext uri="{FF2B5EF4-FFF2-40B4-BE49-F238E27FC236}">
                <a16:creationId xmlns:a16="http://schemas.microsoft.com/office/drawing/2014/main" id="{11D133EA-4173-4203-BE35-90C474F6D93E}"/>
              </a:ext>
            </a:extLst>
          </p:cNvPr>
          <p:cNvSpPr>
            <a:spLocks noChangeArrowheads="1"/>
          </p:cNvSpPr>
          <p:nvPr/>
        </p:nvSpPr>
        <p:spPr bwMode="auto">
          <a:xfrm>
            <a:off x="8380446" y="5274265"/>
            <a:ext cx="772586" cy="769808"/>
          </a:xfrm>
          <a:prstGeom prst="ellipse">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TextBox 15">
            <a:extLst>
              <a:ext uri="{FF2B5EF4-FFF2-40B4-BE49-F238E27FC236}">
                <a16:creationId xmlns:a16="http://schemas.microsoft.com/office/drawing/2014/main" id="{F2A0E167-81EE-4176-B975-F618BBD3E89F}"/>
              </a:ext>
            </a:extLst>
          </p:cNvPr>
          <p:cNvSpPr txBox="1"/>
          <p:nvPr/>
        </p:nvSpPr>
        <p:spPr>
          <a:xfrm>
            <a:off x="2367548" y="248529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7" name="TextBox 16">
            <a:extLst>
              <a:ext uri="{FF2B5EF4-FFF2-40B4-BE49-F238E27FC236}">
                <a16:creationId xmlns:a16="http://schemas.microsoft.com/office/drawing/2014/main" id="{B91EDCDD-1AF8-40E9-AD68-64D56745FEEC}"/>
              </a:ext>
            </a:extLst>
          </p:cNvPr>
          <p:cNvSpPr txBox="1"/>
          <p:nvPr/>
        </p:nvSpPr>
        <p:spPr>
          <a:xfrm>
            <a:off x="2253250" y="2911680"/>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20" name="TextBox 19">
            <a:extLst>
              <a:ext uri="{FF2B5EF4-FFF2-40B4-BE49-F238E27FC236}">
                <a16:creationId xmlns:a16="http://schemas.microsoft.com/office/drawing/2014/main" id="{A68FB92D-2739-42F3-8B75-8166684AB2EF}"/>
              </a:ext>
            </a:extLst>
          </p:cNvPr>
          <p:cNvSpPr txBox="1"/>
          <p:nvPr/>
        </p:nvSpPr>
        <p:spPr>
          <a:xfrm>
            <a:off x="3895187" y="4677341"/>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1" name="TextBox 20">
            <a:extLst>
              <a:ext uri="{FF2B5EF4-FFF2-40B4-BE49-F238E27FC236}">
                <a16:creationId xmlns:a16="http://schemas.microsoft.com/office/drawing/2014/main" id="{642BFFC9-9333-471F-8EA4-4315BD819DDF}"/>
              </a:ext>
            </a:extLst>
          </p:cNvPr>
          <p:cNvSpPr txBox="1"/>
          <p:nvPr/>
        </p:nvSpPr>
        <p:spPr>
          <a:xfrm>
            <a:off x="3780889" y="5103724"/>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23" name="TextBox 22">
            <a:extLst>
              <a:ext uri="{FF2B5EF4-FFF2-40B4-BE49-F238E27FC236}">
                <a16:creationId xmlns:a16="http://schemas.microsoft.com/office/drawing/2014/main" id="{F8B2614C-376F-4900-83FB-71ADF8F50280}"/>
              </a:ext>
            </a:extLst>
          </p:cNvPr>
          <p:cNvSpPr txBox="1"/>
          <p:nvPr/>
        </p:nvSpPr>
        <p:spPr>
          <a:xfrm>
            <a:off x="5423576" y="246624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BEB5CFF2-9D02-46AE-A00B-C08D8ED582E1}"/>
              </a:ext>
            </a:extLst>
          </p:cNvPr>
          <p:cNvSpPr txBox="1"/>
          <p:nvPr/>
        </p:nvSpPr>
        <p:spPr>
          <a:xfrm>
            <a:off x="5309278" y="2892630"/>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26" name="TextBox 25">
            <a:extLst>
              <a:ext uri="{FF2B5EF4-FFF2-40B4-BE49-F238E27FC236}">
                <a16:creationId xmlns:a16="http://schemas.microsoft.com/office/drawing/2014/main" id="{F299EA2E-93CF-425A-8067-114E73FA3D31}"/>
              </a:ext>
            </a:extLst>
          </p:cNvPr>
          <p:cNvSpPr txBox="1"/>
          <p:nvPr/>
        </p:nvSpPr>
        <p:spPr>
          <a:xfrm>
            <a:off x="8479603" y="2466247"/>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7" name="TextBox 26">
            <a:extLst>
              <a:ext uri="{FF2B5EF4-FFF2-40B4-BE49-F238E27FC236}">
                <a16:creationId xmlns:a16="http://schemas.microsoft.com/office/drawing/2014/main" id="{10F2A898-0E2E-46E3-98B5-E99408BB893E}"/>
              </a:ext>
            </a:extLst>
          </p:cNvPr>
          <p:cNvSpPr txBox="1"/>
          <p:nvPr/>
        </p:nvSpPr>
        <p:spPr>
          <a:xfrm>
            <a:off x="8365305" y="2892630"/>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29" name="TextBox 28">
            <a:extLst>
              <a:ext uri="{FF2B5EF4-FFF2-40B4-BE49-F238E27FC236}">
                <a16:creationId xmlns:a16="http://schemas.microsoft.com/office/drawing/2014/main" id="{7713D3E0-0FEA-4A8B-A22E-0A45EF93DB99}"/>
              </a:ext>
            </a:extLst>
          </p:cNvPr>
          <p:cNvSpPr txBox="1"/>
          <p:nvPr/>
        </p:nvSpPr>
        <p:spPr>
          <a:xfrm>
            <a:off x="6951965" y="4677341"/>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0" name="TextBox 29">
            <a:extLst>
              <a:ext uri="{FF2B5EF4-FFF2-40B4-BE49-F238E27FC236}">
                <a16:creationId xmlns:a16="http://schemas.microsoft.com/office/drawing/2014/main" id="{7D6D7FA4-BE02-4F5D-9DBB-57CC0A33EA93}"/>
              </a:ext>
            </a:extLst>
          </p:cNvPr>
          <p:cNvSpPr txBox="1"/>
          <p:nvPr/>
        </p:nvSpPr>
        <p:spPr>
          <a:xfrm>
            <a:off x="6837667" y="5103724"/>
            <a:ext cx="1573444"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a:t>
            </a:r>
          </a:p>
        </p:txBody>
      </p:sp>
      <p:sp>
        <p:nvSpPr>
          <p:cNvPr id="31" name="Freeform 62">
            <a:extLst>
              <a:ext uri="{FF2B5EF4-FFF2-40B4-BE49-F238E27FC236}">
                <a16:creationId xmlns:a16="http://schemas.microsoft.com/office/drawing/2014/main" id="{785CE54C-8B7F-4C9A-906A-11CB7577DAB8}"/>
              </a:ext>
            </a:extLst>
          </p:cNvPr>
          <p:cNvSpPr>
            <a:spLocks noEditPoints="1"/>
          </p:cNvSpPr>
          <p:nvPr/>
        </p:nvSpPr>
        <p:spPr bwMode="auto">
          <a:xfrm>
            <a:off x="8569698" y="5460554"/>
            <a:ext cx="394082" cy="397230"/>
          </a:xfrm>
          <a:custGeom>
            <a:avLst/>
            <a:gdLst>
              <a:gd name="T0" fmla="*/ 198437 w 58"/>
              <a:gd name="T1" fmla="*/ 113807 h 58"/>
              <a:gd name="T2" fmla="*/ 195016 w 58"/>
              <a:gd name="T3" fmla="*/ 117256 h 58"/>
              <a:gd name="T4" fmla="*/ 171066 w 58"/>
              <a:gd name="T5" fmla="*/ 120705 h 58"/>
              <a:gd name="T6" fmla="*/ 167645 w 58"/>
              <a:gd name="T7" fmla="*/ 134500 h 58"/>
              <a:gd name="T8" fmla="*/ 181330 w 58"/>
              <a:gd name="T9" fmla="*/ 151743 h 58"/>
              <a:gd name="T10" fmla="*/ 181330 w 58"/>
              <a:gd name="T11" fmla="*/ 155192 h 58"/>
              <a:gd name="T12" fmla="*/ 181330 w 58"/>
              <a:gd name="T13" fmla="*/ 158641 h 58"/>
              <a:gd name="T14" fmla="*/ 153960 w 58"/>
              <a:gd name="T15" fmla="*/ 182781 h 58"/>
              <a:gd name="T16" fmla="*/ 150538 w 58"/>
              <a:gd name="T17" fmla="*/ 179333 h 58"/>
              <a:gd name="T18" fmla="*/ 133432 w 58"/>
              <a:gd name="T19" fmla="*/ 165538 h 58"/>
              <a:gd name="T20" fmla="*/ 123168 w 58"/>
              <a:gd name="T21" fmla="*/ 172435 h 58"/>
              <a:gd name="T22" fmla="*/ 116325 w 58"/>
              <a:gd name="T23" fmla="*/ 196576 h 58"/>
              <a:gd name="T24" fmla="*/ 112904 w 58"/>
              <a:gd name="T25" fmla="*/ 200025 h 58"/>
              <a:gd name="T26" fmla="*/ 85533 w 58"/>
              <a:gd name="T27" fmla="*/ 200025 h 58"/>
              <a:gd name="T28" fmla="*/ 78691 w 58"/>
              <a:gd name="T29" fmla="*/ 196576 h 58"/>
              <a:gd name="T30" fmla="*/ 75269 w 58"/>
              <a:gd name="T31" fmla="*/ 172435 h 58"/>
              <a:gd name="T32" fmla="*/ 65005 w 58"/>
              <a:gd name="T33" fmla="*/ 165538 h 58"/>
              <a:gd name="T34" fmla="*/ 47899 w 58"/>
              <a:gd name="T35" fmla="*/ 179333 h 58"/>
              <a:gd name="T36" fmla="*/ 44477 w 58"/>
              <a:gd name="T37" fmla="*/ 182781 h 58"/>
              <a:gd name="T38" fmla="*/ 41056 w 58"/>
              <a:gd name="T39" fmla="*/ 179333 h 58"/>
              <a:gd name="T40" fmla="*/ 17107 w 58"/>
              <a:gd name="T41" fmla="*/ 158641 h 58"/>
              <a:gd name="T42" fmla="*/ 17107 w 58"/>
              <a:gd name="T43" fmla="*/ 155192 h 58"/>
              <a:gd name="T44" fmla="*/ 17107 w 58"/>
              <a:gd name="T45" fmla="*/ 151743 h 58"/>
              <a:gd name="T46" fmla="*/ 30792 w 58"/>
              <a:gd name="T47" fmla="*/ 134500 h 58"/>
              <a:gd name="T48" fmla="*/ 27371 w 58"/>
              <a:gd name="T49" fmla="*/ 120705 h 58"/>
              <a:gd name="T50" fmla="*/ 3421 w 58"/>
              <a:gd name="T51" fmla="*/ 117256 h 58"/>
              <a:gd name="T52" fmla="*/ 0 w 58"/>
              <a:gd name="T53" fmla="*/ 113807 h 58"/>
              <a:gd name="T54" fmla="*/ 0 w 58"/>
              <a:gd name="T55" fmla="*/ 82769 h 58"/>
              <a:gd name="T56" fmla="*/ 3421 w 58"/>
              <a:gd name="T57" fmla="*/ 79320 h 58"/>
              <a:gd name="T58" fmla="*/ 27371 w 58"/>
              <a:gd name="T59" fmla="*/ 75872 h 58"/>
              <a:gd name="T60" fmla="*/ 30792 w 58"/>
              <a:gd name="T61" fmla="*/ 62077 h 58"/>
              <a:gd name="T62" fmla="*/ 17107 w 58"/>
              <a:gd name="T63" fmla="*/ 44833 h 58"/>
              <a:gd name="T64" fmla="*/ 17107 w 58"/>
              <a:gd name="T65" fmla="*/ 41384 h 58"/>
              <a:gd name="T66" fmla="*/ 17107 w 58"/>
              <a:gd name="T67" fmla="*/ 37936 h 58"/>
              <a:gd name="T68" fmla="*/ 44477 w 58"/>
              <a:gd name="T69" fmla="*/ 17244 h 58"/>
              <a:gd name="T70" fmla="*/ 47899 w 58"/>
              <a:gd name="T71" fmla="*/ 17244 h 58"/>
              <a:gd name="T72" fmla="*/ 65005 w 58"/>
              <a:gd name="T73" fmla="*/ 31038 h 58"/>
              <a:gd name="T74" fmla="*/ 75269 w 58"/>
              <a:gd name="T75" fmla="*/ 27590 h 58"/>
              <a:gd name="T76" fmla="*/ 78691 w 58"/>
              <a:gd name="T77" fmla="*/ 3449 h 58"/>
              <a:gd name="T78" fmla="*/ 85533 w 58"/>
              <a:gd name="T79" fmla="*/ 0 h 58"/>
              <a:gd name="T80" fmla="*/ 112904 w 58"/>
              <a:gd name="T81" fmla="*/ 0 h 58"/>
              <a:gd name="T82" fmla="*/ 116325 w 58"/>
              <a:gd name="T83" fmla="*/ 3449 h 58"/>
              <a:gd name="T84" fmla="*/ 123168 w 58"/>
              <a:gd name="T85" fmla="*/ 27590 h 58"/>
              <a:gd name="T86" fmla="*/ 133432 w 58"/>
              <a:gd name="T87" fmla="*/ 31038 h 58"/>
              <a:gd name="T88" fmla="*/ 150538 w 58"/>
              <a:gd name="T89" fmla="*/ 17244 h 58"/>
              <a:gd name="T90" fmla="*/ 153960 w 58"/>
              <a:gd name="T91" fmla="*/ 17244 h 58"/>
              <a:gd name="T92" fmla="*/ 157381 w 58"/>
              <a:gd name="T93" fmla="*/ 17244 h 58"/>
              <a:gd name="T94" fmla="*/ 177909 w 58"/>
              <a:gd name="T95" fmla="*/ 41384 h 58"/>
              <a:gd name="T96" fmla="*/ 181330 w 58"/>
              <a:gd name="T97" fmla="*/ 41384 h 58"/>
              <a:gd name="T98" fmla="*/ 177909 w 58"/>
              <a:gd name="T99" fmla="*/ 44833 h 58"/>
              <a:gd name="T100" fmla="*/ 164224 w 58"/>
              <a:gd name="T101" fmla="*/ 62077 h 58"/>
              <a:gd name="T102" fmla="*/ 171066 w 58"/>
              <a:gd name="T103" fmla="*/ 75872 h 58"/>
              <a:gd name="T104" fmla="*/ 195016 w 58"/>
              <a:gd name="T105" fmla="*/ 79320 h 58"/>
              <a:gd name="T106" fmla="*/ 198437 w 58"/>
              <a:gd name="T107" fmla="*/ 86218 h 58"/>
              <a:gd name="T108" fmla="*/ 198437 w 58"/>
              <a:gd name="T109" fmla="*/ 113807 h 58"/>
              <a:gd name="T110" fmla="*/ 99219 w 58"/>
              <a:gd name="T111" fmla="*/ 65525 h 58"/>
              <a:gd name="T112" fmla="*/ 65005 w 58"/>
              <a:gd name="T113" fmla="*/ 100013 h 58"/>
              <a:gd name="T114" fmla="*/ 99219 w 58"/>
              <a:gd name="T115" fmla="*/ 131051 h 58"/>
              <a:gd name="T116" fmla="*/ 133432 w 58"/>
              <a:gd name="T117" fmla="*/ 100013 h 58"/>
              <a:gd name="T118" fmla="*/ 99219 w 58"/>
              <a:gd name="T119" fmla="*/ 65525 h 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2" name="Freeform 106">
            <a:extLst>
              <a:ext uri="{FF2B5EF4-FFF2-40B4-BE49-F238E27FC236}">
                <a16:creationId xmlns:a16="http://schemas.microsoft.com/office/drawing/2014/main" id="{0DE3068F-B6C9-49E5-AECF-4C863B044D12}"/>
              </a:ext>
            </a:extLst>
          </p:cNvPr>
          <p:cNvSpPr>
            <a:spLocks noEditPoints="1"/>
          </p:cNvSpPr>
          <p:nvPr/>
        </p:nvSpPr>
        <p:spPr bwMode="auto">
          <a:xfrm>
            <a:off x="3587596" y="1991177"/>
            <a:ext cx="396270" cy="396268"/>
          </a:xfrm>
          <a:custGeom>
            <a:avLst/>
            <a:gdLst>
              <a:gd name="T0" fmla="*/ 233363 w 68"/>
              <a:gd name="T1" fmla="*/ 10295 h 68"/>
              <a:gd name="T2" fmla="*/ 199045 w 68"/>
              <a:gd name="T3" fmla="*/ 209339 h 68"/>
              <a:gd name="T4" fmla="*/ 195613 w 68"/>
              <a:gd name="T5" fmla="*/ 216203 h 68"/>
              <a:gd name="T6" fmla="*/ 192181 w 68"/>
              <a:gd name="T7" fmla="*/ 216203 h 68"/>
              <a:gd name="T8" fmla="*/ 188749 w 68"/>
              <a:gd name="T9" fmla="*/ 216203 h 68"/>
              <a:gd name="T10" fmla="*/ 120113 w 68"/>
              <a:gd name="T11" fmla="*/ 188749 h 68"/>
              <a:gd name="T12" fmla="*/ 78932 w 68"/>
              <a:gd name="T13" fmla="*/ 229930 h 68"/>
              <a:gd name="T14" fmla="*/ 75500 w 68"/>
              <a:gd name="T15" fmla="*/ 233362 h 68"/>
              <a:gd name="T16" fmla="*/ 72068 w 68"/>
              <a:gd name="T17" fmla="*/ 233362 h 68"/>
              <a:gd name="T18" fmla="*/ 65204 w 68"/>
              <a:gd name="T19" fmla="*/ 223067 h 68"/>
              <a:gd name="T20" fmla="*/ 65204 w 68"/>
              <a:gd name="T21" fmla="*/ 164726 h 68"/>
              <a:gd name="T22" fmla="*/ 3432 w 68"/>
              <a:gd name="T23" fmla="*/ 140704 h 68"/>
              <a:gd name="T24" fmla="*/ 0 w 68"/>
              <a:gd name="T25" fmla="*/ 133840 h 68"/>
              <a:gd name="T26" fmla="*/ 3432 w 68"/>
              <a:gd name="T27" fmla="*/ 123545 h 68"/>
              <a:gd name="T28" fmla="*/ 219636 w 68"/>
              <a:gd name="T29" fmla="*/ 0 h 68"/>
              <a:gd name="T30" fmla="*/ 229931 w 68"/>
              <a:gd name="T31" fmla="*/ 0 h 68"/>
              <a:gd name="T32" fmla="*/ 233363 w 68"/>
              <a:gd name="T33" fmla="*/ 10295 h 68"/>
              <a:gd name="T34" fmla="*/ 212772 w 68"/>
              <a:gd name="T35" fmla="*/ 24023 h 68"/>
              <a:gd name="T36" fmla="*/ 27454 w 68"/>
              <a:gd name="T37" fmla="*/ 130408 h 68"/>
              <a:gd name="T38" fmla="*/ 68636 w 68"/>
              <a:gd name="T39" fmla="*/ 147567 h 68"/>
              <a:gd name="T40" fmla="*/ 181886 w 68"/>
              <a:gd name="T41" fmla="*/ 65204 h 68"/>
              <a:gd name="T42" fmla="*/ 120113 w 68"/>
              <a:gd name="T43" fmla="*/ 168158 h 68"/>
              <a:gd name="T44" fmla="*/ 185318 w 68"/>
              <a:gd name="T45" fmla="*/ 195612 h 68"/>
              <a:gd name="T46" fmla="*/ 212772 w 68"/>
              <a:gd name="T47" fmla="*/ 24023 h 6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5" y="55"/>
                  <a:pt x="35" y="55"/>
                  <a:pt x="35" y="55"/>
                </a:cubicBezTo>
                <a:cubicBezTo>
                  <a:pt x="23" y="67"/>
                  <a:pt x="23" y="67"/>
                  <a:pt x="23" y="67"/>
                </a:cubicBezTo>
                <a:cubicBezTo>
                  <a:pt x="23" y="67"/>
                  <a:pt x="22" y="68"/>
                  <a:pt x="22" y="68"/>
                </a:cubicBezTo>
                <a:cubicBezTo>
                  <a:pt x="21" y="68"/>
                  <a:pt x="21" y="68"/>
                  <a:pt x="21" y="68"/>
                </a:cubicBezTo>
                <a:cubicBezTo>
                  <a:pt x="20" y="67"/>
                  <a:pt x="19" y="66"/>
                  <a:pt x="19" y="65"/>
                </a:cubicBezTo>
                <a:cubicBezTo>
                  <a:pt x="19" y="48"/>
                  <a:pt x="19" y="48"/>
                  <a:pt x="19" y="48"/>
                </a:cubicBezTo>
                <a:cubicBezTo>
                  <a:pt x="1" y="41"/>
                  <a:pt x="1" y="41"/>
                  <a:pt x="1" y="41"/>
                </a:cubicBezTo>
                <a:cubicBezTo>
                  <a:pt x="0" y="40"/>
                  <a:pt x="0" y="40"/>
                  <a:pt x="0" y="39"/>
                </a:cubicBezTo>
                <a:cubicBezTo>
                  <a:pt x="0" y="38"/>
                  <a:pt x="0" y="37"/>
                  <a:pt x="1" y="36"/>
                </a:cubicBezTo>
                <a:cubicBezTo>
                  <a:pt x="64" y="0"/>
                  <a:pt x="64" y="0"/>
                  <a:pt x="64" y="0"/>
                </a:cubicBezTo>
                <a:cubicBezTo>
                  <a:pt x="65" y="0"/>
                  <a:pt x="66" y="0"/>
                  <a:pt x="67" y="0"/>
                </a:cubicBezTo>
                <a:cubicBezTo>
                  <a:pt x="68" y="1"/>
                  <a:pt x="68" y="2"/>
                  <a:pt x="68" y="3"/>
                </a:cubicBezTo>
                <a:close/>
                <a:moveTo>
                  <a:pt x="62" y="7"/>
                </a:moveTo>
                <a:cubicBezTo>
                  <a:pt x="8" y="38"/>
                  <a:pt x="8" y="38"/>
                  <a:pt x="8" y="38"/>
                </a:cubicBezTo>
                <a:cubicBezTo>
                  <a:pt x="20" y="43"/>
                  <a:pt x="20" y="43"/>
                  <a:pt x="20" y="43"/>
                </a:cubicBezTo>
                <a:cubicBezTo>
                  <a:pt x="53" y="19"/>
                  <a:pt x="53" y="19"/>
                  <a:pt x="53" y="19"/>
                </a:cubicBezTo>
                <a:cubicBezTo>
                  <a:pt x="35" y="49"/>
                  <a:pt x="35" y="49"/>
                  <a:pt x="35" y="49"/>
                </a:cubicBezTo>
                <a:cubicBezTo>
                  <a:pt x="54" y="57"/>
                  <a:pt x="54" y="57"/>
                  <a:pt x="54" y="57"/>
                </a:cubicBezTo>
                <a:lnTo>
                  <a:pt x="62" y="7"/>
                </a:lnTo>
                <a:close/>
              </a:path>
            </a:pathLst>
          </a:custGeom>
          <a:solidFill>
            <a:schemeClr val="bg1"/>
          </a:solidFill>
          <a:ln>
            <a:noFill/>
          </a:ln>
        </p:spPr>
        <p:txBody>
          <a:bodyPr/>
          <a:lstStyle/>
          <a:p>
            <a:endParaRPr lang="en-US" dirty="0">
              <a:latin typeface="Roboto" panose="02000000000000000000" pitchFamily="2" charset="0"/>
            </a:endParaRPr>
          </a:p>
        </p:txBody>
      </p:sp>
      <p:sp>
        <p:nvSpPr>
          <p:cNvPr id="33" name="Freeform 166">
            <a:extLst>
              <a:ext uri="{FF2B5EF4-FFF2-40B4-BE49-F238E27FC236}">
                <a16:creationId xmlns:a16="http://schemas.microsoft.com/office/drawing/2014/main" id="{3B7088B9-3323-43DF-889E-9DE6D32A3308}"/>
              </a:ext>
            </a:extLst>
          </p:cNvPr>
          <p:cNvSpPr>
            <a:spLocks noEditPoints="1"/>
          </p:cNvSpPr>
          <p:nvPr/>
        </p:nvSpPr>
        <p:spPr bwMode="auto">
          <a:xfrm>
            <a:off x="3161593" y="5474514"/>
            <a:ext cx="366614" cy="369310"/>
          </a:xfrm>
          <a:custGeom>
            <a:avLst/>
            <a:gdLst>
              <a:gd name="T0" fmla="*/ 3427 w 63"/>
              <a:gd name="T1" fmla="*/ 144992 h 63"/>
              <a:gd name="T2" fmla="*/ 3427 w 63"/>
              <a:gd name="T3" fmla="*/ 138088 h 63"/>
              <a:gd name="T4" fmla="*/ 47978 w 63"/>
              <a:gd name="T5" fmla="*/ 141540 h 63"/>
              <a:gd name="T6" fmla="*/ 102810 w 63"/>
              <a:gd name="T7" fmla="*/ 65592 h 63"/>
              <a:gd name="T8" fmla="*/ 58259 w 63"/>
              <a:gd name="T9" fmla="*/ 27618 h 63"/>
              <a:gd name="T10" fmla="*/ 30843 w 63"/>
              <a:gd name="T11" fmla="*/ 48331 h 63"/>
              <a:gd name="T12" fmla="*/ 30843 w 63"/>
              <a:gd name="T13" fmla="*/ 65592 h 63"/>
              <a:gd name="T14" fmla="*/ 61686 w 63"/>
              <a:gd name="T15" fmla="*/ 134635 h 63"/>
              <a:gd name="T16" fmla="*/ 13708 w 63"/>
              <a:gd name="T17" fmla="*/ 82853 h 63"/>
              <a:gd name="T18" fmla="*/ 13708 w 63"/>
              <a:gd name="T19" fmla="*/ 31070 h 63"/>
              <a:gd name="T20" fmla="*/ 58259 w 63"/>
              <a:gd name="T21" fmla="*/ 0 h 63"/>
              <a:gd name="T22" fmla="*/ 126798 w 63"/>
              <a:gd name="T23" fmla="*/ 55235 h 63"/>
              <a:gd name="T24" fmla="*/ 102810 w 63"/>
              <a:gd name="T25" fmla="*/ 65592 h 63"/>
              <a:gd name="T26" fmla="*/ 20562 w 63"/>
              <a:gd name="T27" fmla="*/ 200227 h 63"/>
              <a:gd name="T28" fmla="*/ 17135 w 63"/>
              <a:gd name="T29" fmla="*/ 193323 h 63"/>
              <a:gd name="T30" fmla="*/ 54832 w 63"/>
              <a:gd name="T31" fmla="*/ 158801 h 63"/>
              <a:gd name="T32" fmla="*/ 23989 w 63"/>
              <a:gd name="T33" fmla="*/ 200227 h 63"/>
              <a:gd name="T34" fmla="*/ 75394 w 63"/>
              <a:gd name="T35" fmla="*/ 217488 h 63"/>
              <a:gd name="T36" fmla="*/ 68540 w 63"/>
              <a:gd name="T37" fmla="*/ 169157 h 63"/>
              <a:gd name="T38" fmla="*/ 78821 w 63"/>
              <a:gd name="T39" fmla="*/ 169157 h 63"/>
              <a:gd name="T40" fmla="*/ 202192 w 63"/>
              <a:gd name="T41" fmla="*/ 186418 h 63"/>
              <a:gd name="T42" fmla="*/ 157641 w 63"/>
              <a:gd name="T43" fmla="*/ 214036 h 63"/>
              <a:gd name="T44" fmla="*/ 85675 w 63"/>
              <a:gd name="T45" fmla="*/ 158801 h 63"/>
              <a:gd name="T46" fmla="*/ 113090 w 63"/>
              <a:gd name="T47" fmla="*/ 148444 h 63"/>
              <a:gd name="T48" fmla="*/ 164495 w 63"/>
              <a:gd name="T49" fmla="*/ 186418 h 63"/>
              <a:gd name="T50" fmla="*/ 188484 w 63"/>
              <a:gd name="T51" fmla="*/ 158801 h 63"/>
              <a:gd name="T52" fmla="*/ 150787 w 63"/>
              <a:gd name="T53" fmla="*/ 113922 h 63"/>
              <a:gd name="T54" fmla="*/ 157641 w 63"/>
              <a:gd name="T55" fmla="*/ 86305 h 63"/>
              <a:gd name="T56" fmla="*/ 212473 w 63"/>
              <a:gd name="T57" fmla="*/ 158801 h 63"/>
              <a:gd name="T58" fmla="*/ 143933 w 63"/>
              <a:gd name="T59" fmla="*/ 44878 h 63"/>
              <a:gd name="T60" fmla="*/ 137079 w 63"/>
              <a:gd name="T61" fmla="*/ 44878 h 63"/>
              <a:gd name="T62" fmla="*/ 140506 w 63"/>
              <a:gd name="T63" fmla="*/ 0 h 63"/>
              <a:gd name="T64" fmla="*/ 143933 w 63"/>
              <a:gd name="T65" fmla="*/ 44878 h 63"/>
              <a:gd name="T66" fmla="*/ 161068 w 63"/>
              <a:gd name="T67" fmla="*/ 58687 h 63"/>
              <a:gd name="T68" fmla="*/ 157641 w 63"/>
              <a:gd name="T69" fmla="*/ 51783 h 63"/>
              <a:gd name="T70" fmla="*/ 198765 w 63"/>
              <a:gd name="T71" fmla="*/ 17261 h 63"/>
              <a:gd name="T72" fmla="*/ 164495 w 63"/>
              <a:gd name="T73" fmla="*/ 55235 h 63"/>
              <a:gd name="T74" fmla="*/ 171349 w 63"/>
              <a:gd name="T75" fmla="*/ 79400 h 63"/>
              <a:gd name="T76" fmla="*/ 171349 w 63"/>
              <a:gd name="T77" fmla="*/ 69044 h 63"/>
              <a:gd name="T78" fmla="*/ 215900 w 63"/>
              <a:gd name="T79" fmla="*/ 75948 h 6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3" h="63">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4" name="Freeform 225">
            <a:extLst>
              <a:ext uri="{FF2B5EF4-FFF2-40B4-BE49-F238E27FC236}">
                <a16:creationId xmlns:a16="http://schemas.microsoft.com/office/drawing/2014/main" id="{30987592-1884-495D-8887-A7E90B502907}"/>
              </a:ext>
            </a:extLst>
          </p:cNvPr>
          <p:cNvSpPr>
            <a:spLocks noEditPoints="1"/>
          </p:cNvSpPr>
          <p:nvPr/>
        </p:nvSpPr>
        <p:spPr bwMode="auto">
          <a:xfrm>
            <a:off x="5932940" y="4069081"/>
            <a:ext cx="243504" cy="416306"/>
          </a:xfrm>
          <a:custGeom>
            <a:avLst/>
            <a:gdLst>
              <a:gd name="T0" fmla="*/ 98425 w 29"/>
              <a:gd name="T1" fmla="*/ 151104 h 49"/>
              <a:gd name="T2" fmla="*/ 81455 w 29"/>
              <a:gd name="T3" fmla="*/ 168275 h 49"/>
              <a:gd name="T4" fmla="*/ 16970 w 29"/>
              <a:gd name="T5" fmla="*/ 168275 h 49"/>
              <a:gd name="T6" fmla="*/ 0 w 29"/>
              <a:gd name="T7" fmla="*/ 151104 h 49"/>
              <a:gd name="T8" fmla="*/ 0 w 29"/>
              <a:gd name="T9" fmla="*/ 17171 h 49"/>
              <a:gd name="T10" fmla="*/ 16970 w 29"/>
              <a:gd name="T11" fmla="*/ 0 h 49"/>
              <a:gd name="T12" fmla="*/ 81455 w 29"/>
              <a:gd name="T13" fmla="*/ 0 h 49"/>
              <a:gd name="T14" fmla="*/ 98425 w 29"/>
              <a:gd name="T15" fmla="*/ 17171 h 49"/>
              <a:gd name="T16" fmla="*/ 98425 w 29"/>
              <a:gd name="T17" fmla="*/ 151104 h 49"/>
              <a:gd name="T18" fmla="*/ 84849 w 29"/>
              <a:gd name="T19" fmla="*/ 37776 h 49"/>
              <a:gd name="T20" fmla="*/ 81455 w 29"/>
              <a:gd name="T21" fmla="*/ 34342 h 49"/>
              <a:gd name="T22" fmla="*/ 16970 w 29"/>
              <a:gd name="T23" fmla="*/ 34342 h 49"/>
              <a:gd name="T24" fmla="*/ 10182 w 29"/>
              <a:gd name="T25" fmla="*/ 37776 h 49"/>
              <a:gd name="T26" fmla="*/ 10182 w 29"/>
              <a:gd name="T27" fmla="*/ 130499 h 49"/>
              <a:gd name="T28" fmla="*/ 16970 w 29"/>
              <a:gd name="T29" fmla="*/ 133933 h 49"/>
              <a:gd name="T30" fmla="*/ 81455 w 29"/>
              <a:gd name="T31" fmla="*/ 133933 h 49"/>
              <a:gd name="T32" fmla="*/ 84849 w 29"/>
              <a:gd name="T33" fmla="*/ 130499 h 49"/>
              <a:gd name="T34" fmla="*/ 84849 w 29"/>
              <a:gd name="T35" fmla="*/ 37776 h 49"/>
              <a:gd name="T36" fmla="*/ 57697 w 29"/>
              <a:gd name="T37" fmla="*/ 17171 h 49"/>
              <a:gd name="T38" fmla="*/ 37334 w 29"/>
              <a:gd name="T39" fmla="*/ 17171 h 49"/>
              <a:gd name="T40" fmla="*/ 37334 w 29"/>
              <a:gd name="T41" fmla="*/ 20605 h 49"/>
              <a:gd name="T42" fmla="*/ 37334 w 29"/>
              <a:gd name="T43" fmla="*/ 20605 h 49"/>
              <a:gd name="T44" fmla="*/ 57697 w 29"/>
              <a:gd name="T45" fmla="*/ 20605 h 49"/>
              <a:gd name="T46" fmla="*/ 61091 w 29"/>
              <a:gd name="T47" fmla="*/ 20605 h 49"/>
              <a:gd name="T48" fmla="*/ 57697 w 29"/>
              <a:gd name="T49" fmla="*/ 17171 h 49"/>
              <a:gd name="T50" fmla="*/ 47516 w 29"/>
              <a:gd name="T51" fmla="*/ 140802 h 49"/>
              <a:gd name="T52" fmla="*/ 37334 w 29"/>
              <a:gd name="T53" fmla="*/ 151104 h 49"/>
              <a:gd name="T54" fmla="*/ 47516 w 29"/>
              <a:gd name="T55" fmla="*/ 161407 h 49"/>
              <a:gd name="T56" fmla="*/ 57697 w 29"/>
              <a:gd name="T57" fmla="*/ 151104 h 49"/>
              <a:gd name="T58" fmla="*/ 47516 w 29"/>
              <a:gd name="T59" fmla="*/ 140802 h 4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5" name="Freeform 173">
            <a:extLst>
              <a:ext uri="{FF2B5EF4-FFF2-40B4-BE49-F238E27FC236}">
                <a16:creationId xmlns:a16="http://schemas.microsoft.com/office/drawing/2014/main" id="{45973ADB-6B4D-44B9-A605-18A611140439}"/>
              </a:ext>
            </a:extLst>
          </p:cNvPr>
          <p:cNvSpPr>
            <a:spLocks noEditPoints="1"/>
          </p:cNvSpPr>
          <p:nvPr/>
        </p:nvSpPr>
        <p:spPr bwMode="auto">
          <a:xfrm>
            <a:off x="8076309" y="1969793"/>
            <a:ext cx="439042" cy="439038"/>
          </a:xfrm>
          <a:custGeom>
            <a:avLst/>
            <a:gdLst>
              <a:gd name="T0" fmla="*/ 233363 w 68"/>
              <a:gd name="T1" fmla="*/ 151000 h 68"/>
              <a:gd name="T2" fmla="*/ 229931 w 68"/>
              <a:gd name="T3" fmla="*/ 157863 h 68"/>
              <a:gd name="T4" fmla="*/ 120113 w 68"/>
              <a:gd name="T5" fmla="*/ 229931 h 68"/>
              <a:gd name="T6" fmla="*/ 116682 w 68"/>
              <a:gd name="T7" fmla="*/ 233363 h 68"/>
              <a:gd name="T8" fmla="*/ 109818 w 68"/>
              <a:gd name="T9" fmla="*/ 229931 h 68"/>
              <a:gd name="T10" fmla="*/ 3432 w 68"/>
              <a:gd name="T11" fmla="*/ 157863 h 68"/>
              <a:gd name="T12" fmla="*/ 0 w 68"/>
              <a:gd name="T13" fmla="*/ 151000 h 68"/>
              <a:gd name="T14" fmla="*/ 0 w 68"/>
              <a:gd name="T15" fmla="*/ 78932 h 68"/>
              <a:gd name="T16" fmla="*/ 3432 w 68"/>
              <a:gd name="T17" fmla="*/ 72068 h 68"/>
              <a:gd name="T18" fmla="*/ 109818 w 68"/>
              <a:gd name="T19" fmla="*/ 0 h 68"/>
              <a:gd name="T20" fmla="*/ 116682 w 68"/>
              <a:gd name="T21" fmla="*/ 0 h 68"/>
              <a:gd name="T22" fmla="*/ 120113 w 68"/>
              <a:gd name="T23" fmla="*/ 0 h 68"/>
              <a:gd name="T24" fmla="*/ 229931 w 68"/>
              <a:gd name="T25" fmla="*/ 72068 h 68"/>
              <a:gd name="T26" fmla="*/ 233363 w 68"/>
              <a:gd name="T27" fmla="*/ 78932 h 68"/>
              <a:gd name="T28" fmla="*/ 233363 w 68"/>
              <a:gd name="T29" fmla="*/ 151000 h 68"/>
              <a:gd name="T30" fmla="*/ 44614 w 68"/>
              <a:gd name="T31" fmla="*/ 116682 h 68"/>
              <a:gd name="T32" fmla="*/ 20591 w 68"/>
              <a:gd name="T33" fmla="*/ 99522 h 68"/>
              <a:gd name="T34" fmla="*/ 20591 w 68"/>
              <a:gd name="T35" fmla="*/ 133841 h 68"/>
              <a:gd name="T36" fmla="*/ 44614 w 68"/>
              <a:gd name="T37" fmla="*/ 116682 h 68"/>
              <a:gd name="T38" fmla="*/ 106386 w 68"/>
              <a:gd name="T39" fmla="*/ 75500 h 68"/>
              <a:gd name="T40" fmla="*/ 106386 w 68"/>
              <a:gd name="T41" fmla="*/ 27454 h 68"/>
              <a:gd name="T42" fmla="*/ 27454 w 68"/>
              <a:gd name="T43" fmla="*/ 78932 h 68"/>
              <a:gd name="T44" fmla="*/ 61773 w 68"/>
              <a:gd name="T45" fmla="*/ 102954 h 68"/>
              <a:gd name="T46" fmla="*/ 106386 w 68"/>
              <a:gd name="T47" fmla="*/ 75500 h 68"/>
              <a:gd name="T48" fmla="*/ 106386 w 68"/>
              <a:gd name="T49" fmla="*/ 202477 h 68"/>
              <a:gd name="T50" fmla="*/ 106386 w 68"/>
              <a:gd name="T51" fmla="*/ 157863 h 68"/>
              <a:gd name="T52" fmla="*/ 61773 w 68"/>
              <a:gd name="T53" fmla="*/ 126977 h 68"/>
              <a:gd name="T54" fmla="*/ 27454 w 68"/>
              <a:gd name="T55" fmla="*/ 151000 h 68"/>
              <a:gd name="T56" fmla="*/ 106386 w 68"/>
              <a:gd name="T57" fmla="*/ 202477 h 68"/>
              <a:gd name="T58" fmla="*/ 151000 w 68"/>
              <a:gd name="T59" fmla="*/ 116682 h 68"/>
              <a:gd name="T60" fmla="*/ 116682 w 68"/>
              <a:gd name="T61" fmla="*/ 92659 h 68"/>
              <a:gd name="T62" fmla="*/ 78932 w 68"/>
              <a:gd name="T63" fmla="*/ 116682 h 68"/>
              <a:gd name="T64" fmla="*/ 116682 w 68"/>
              <a:gd name="T65" fmla="*/ 140704 h 68"/>
              <a:gd name="T66" fmla="*/ 151000 w 68"/>
              <a:gd name="T67" fmla="*/ 116682 h 68"/>
              <a:gd name="T68" fmla="*/ 205909 w 68"/>
              <a:gd name="T69" fmla="*/ 78932 h 68"/>
              <a:gd name="T70" fmla="*/ 126977 w 68"/>
              <a:gd name="T71" fmla="*/ 27454 h 68"/>
              <a:gd name="T72" fmla="*/ 126977 w 68"/>
              <a:gd name="T73" fmla="*/ 75500 h 68"/>
              <a:gd name="T74" fmla="*/ 168159 w 68"/>
              <a:gd name="T75" fmla="*/ 102954 h 68"/>
              <a:gd name="T76" fmla="*/ 205909 w 68"/>
              <a:gd name="T77" fmla="*/ 78932 h 68"/>
              <a:gd name="T78" fmla="*/ 205909 w 68"/>
              <a:gd name="T79" fmla="*/ 151000 h 68"/>
              <a:gd name="T80" fmla="*/ 168159 w 68"/>
              <a:gd name="T81" fmla="*/ 126977 h 68"/>
              <a:gd name="T82" fmla="*/ 126977 w 68"/>
              <a:gd name="T83" fmla="*/ 157863 h 68"/>
              <a:gd name="T84" fmla="*/ 126977 w 68"/>
              <a:gd name="T85" fmla="*/ 202477 h 68"/>
              <a:gd name="T86" fmla="*/ 205909 w 68"/>
              <a:gd name="T87" fmla="*/ 151000 h 68"/>
              <a:gd name="T88" fmla="*/ 212772 w 68"/>
              <a:gd name="T89" fmla="*/ 133841 h 68"/>
              <a:gd name="T90" fmla="*/ 212772 w 68"/>
              <a:gd name="T91" fmla="*/ 99522 h 68"/>
              <a:gd name="T92" fmla="*/ 188749 w 68"/>
              <a:gd name="T93" fmla="*/ 116682 h 68"/>
              <a:gd name="T94" fmla="*/ 212772 w 68"/>
              <a:gd name="T95" fmla="*/ 133841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8" h="68">
                <a:moveTo>
                  <a:pt x="68" y="44"/>
                </a:moveTo>
                <a:cubicBezTo>
                  <a:pt x="68" y="45"/>
                  <a:pt x="67" y="46"/>
                  <a:pt x="67" y="46"/>
                </a:cubicBezTo>
                <a:cubicBezTo>
                  <a:pt x="35" y="67"/>
                  <a:pt x="35" y="67"/>
                  <a:pt x="35" y="67"/>
                </a:cubicBezTo>
                <a:cubicBezTo>
                  <a:pt x="35" y="68"/>
                  <a:pt x="34" y="68"/>
                  <a:pt x="34" y="68"/>
                </a:cubicBezTo>
                <a:cubicBezTo>
                  <a:pt x="33" y="68"/>
                  <a:pt x="33" y="68"/>
                  <a:pt x="32" y="67"/>
                </a:cubicBezTo>
                <a:cubicBezTo>
                  <a:pt x="1" y="46"/>
                  <a:pt x="1" y="46"/>
                  <a:pt x="1" y="46"/>
                </a:cubicBezTo>
                <a:cubicBezTo>
                  <a:pt x="0" y="46"/>
                  <a:pt x="0" y="45"/>
                  <a:pt x="0" y="44"/>
                </a:cubicBezTo>
                <a:cubicBezTo>
                  <a:pt x="0" y="23"/>
                  <a:pt x="0" y="23"/>
                  <a:pt x="0" y="23"/>
                </a:cubicBezTo>
                <a:cubicBezTo>
                  <a:pt x="0" y="22"/>
                  <a:pt x="0" y="21"/>
                  <a:pt x="1" y="21"/>
                </a:cubicBezTo>
                <a:cubicBezTo>
                  <a:pt x="32" y="0"/>
                  <a:pt x="32" y="0"/>
                  <a:pt x="32" y="0"/>
                </a:cubicBezTo>
                <a:cubicBezTo>
                  <a:pt x="33" y="0"/>
                  <a:pt x="33" y="0"/>
                  <a:pt x="34" y="0"/>
                </a:cubicBezTo>
                <a:cubicBezTo>
                  <a:pt x="34" y="0"/>
                  <a:pt x="35" y="0"/>
                  <a:pt x="35" y="0"/>
                </a:cubicBezTo>
                <a:cubicBezTo>
                  <a:pt x="67" y="21"/>
                  <a:pt x="67" y="21"/>
                  <a:pt x="67" y="21"/>
                </a:cubicBezTo>
                <a:cubicBezTo>
                  <a:pt x="67" y="21"/>
                  <a:pt x="68" y="22"/>
                  <a:pt x="68" y="23"/>
                </a:cubicBezTo>
                <a:lnTo>
                  <a:pt x="68" y="44"/>
                </a:lnTo>
                <a:close/>
                <a:moveTo>
                  <a:pt x="13" y="34"/>
                </a:moveTo>
                <a:cubicBezTo>
                  <a:pt x="6" y="29"/>
                  <a:pt x="6" y="29"/>
                  <a:pt x="6" y="29"/>
                </a:cubicBezTo>
                <a:cubicBezTo>
                  <a:pt x="6" y="39"/>
                  <a:pt x="6" y="39"/>
                  <a:pt x="6" y="39"/>
                </a:cubicBezTo>
                <a:lnTo>
                  <a:pt x="13" y="34"/>
                </a:lnTo>
                <a:close/>
                <a:moveTo>
                  <a:pt x="31" y="22"/>
                </a:moveTo>
                <a:cubicBezTo>
                  <a:pt x="31" y="8"/>
                  <a:pt x="31" y="8"/>
                  <a:pt x="31" y="8"/>
                </a:cubicBezTo>
                <a:cubicBezTo>
                  <a:pt x="8" y="23"/>
                  <a:pt x="8" y="23"/>
                  <a:pt x="8" y="23"/>
                </a:cubicBezTo>
                <a:cubicBezTo>
                  <a:pt x="18" y="30"/>
                  <a:pt x="18" y="30"/>
                  <a:pt x="18" y="30"/>
                </a:cubicBezTo>
                <a:lnTo>
                  <a:pt x="31" y="22"/>
                </a:lnTo>
                <a:close/>
                <a:moveTo>
                  <a:pt x="31" y="59"/>
                </a:moveTo>
                <a:cubicBezTo>
                  <a:pt x="31" y="46"/>
                  <a:pt x="31" y="46"/>
                  <a:pt x="31" y="46"/>
                </a:cubicBezTo>
                <a:cubicBezTo>
                  <a:pt x="18" y="37"/>
                  <a:pt x="18" y="37"/>
                  <a:pt x="18" y="37"/>
                </a:cubicBezTo>
                <a:cubicBezTo>
                  <a:pt x="8" y="44"/>
                  <a:pt x="8" y="44"/>
                  <a:pt x="8" y="44"/>
                </a:cubicBezTo>
                <a:lnTo>
                  <a:pt x="31" y="59"/>
                </a:lnTo>
                <a:close/>
                <a:moveTo>
                  <a:pt x="44" y="34"/>
                </a:moveTo>
                <a:cubicBezTo>
                  <a:pt x="34" y="27"/>
                  <a:pt x="34" y="27"/>
                  <a:pt x="34" y="27"/>
                </a:cubicBezTo>
                <a:cubicBezTo>
                  <a:pt x="23" y="34"/>
                  <a:pt x="23" y="34"/>
                  <a:pt x="23" y="34"/>
                </a:cubicBezTo>
                <a:cubicBezTo>
                  <a:pt x="34" y="41"/>
                  <a:pt x="34" y="41"/>
                  <a:pt x="34" y="41"/>
                </a:cubicBezTo>
                <a:lnTo>
                  <a:pt x="44" y="34"/>
                </a:lnTo>
                <a:close/>
                <a:moveTo>
                  <a:pt x="60" y="23"/>
                </a:moveTo>
                <a:cubicBezTo>
                  <a:pt x="37" y="8"/>
                  <a:pt x="37" y="8"/>
                  <a:pt x="37" y="8"/>
                </a:cubicBezTo>
                <a:cubicBezTo>
                  <a:pt x="37" y="22"/>
                  <a:pt x="37" y="22"/>
                  <a:pt x="37" y="22"/>
                </a:cubicBezTo>
                <a:cubicBezTo>
                  <a:pt x="49" y="30"/>
                  <a:pt x="49" y="30"/>
                  <a:pt x="49" y="30"/>
                </a:cubicBezTo>
                <a:lnTo>
                  <a:pt x="60" y="23"/>
                </a:lnTo>
                <a:close/>
                <a:moveTo>
                  <a:pt x="60" y="44"/>
                </a:moveTo>
                <a:cubicBezTo>
                  <a:pt x="49" y="37"/>
                  <a:pt x="49" y="37"/>
                  <a:pt x="49" y="37"/>
                </a:cubicBezTo>
                <a:cubicBezTo>
                  <a:pt x="37" y="46"/>
                  <a:pt x="37" y="46"/>
                  <a:pt x="37" y="46"/>
                </a:cubicBezTo>
                <a:cubicBezTo>
                  <a:pt x="37" y="59"/>
                  <a:pt x="37" y="59"/>
                  <a:pt x="37" y="59"/>
                </a:cubicBezTo>
                <a:lnTo>
                  <a:pt x="60" y="44"/>
                </a:lnTo>
                <a:close/>
                <a:moveTo>
                  <a:pt x="62" y="39"/>
                </a:moveTo>
                <a:cubicBezTo>
                  <a:pt x="62" y="29"/>
                  <a:pt x="62" y="29"/>
                  <a:pt x="62" y="29"/>
                </a:cubicBezTo>
                <a:cubicBezTo>
                  <a:pt x="55" y="34"/>
                  <a:pt x="55" y="34"/>
                  <a:pt x="55" y="34"/>
                </a:cubicBezTo>
                <a:lnTo>
                  <a:pt x="62"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238348111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93D786-EAB7-4EA9-95D7-6D2DE69E3A62}"/>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66DE2A0D-FC80-4D4D-ACD5-178469B871C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Rectangle 5">
            <a:extLst>
              <a:ext uri="{FF2B5EF4-FFF2-40B4-BE49-F238E27FC236}">
                <a16:creationId xmlns:a16="http://schemas.microsoft.com/office/drawing/2014/main" id="{F85748C5-64B5-4BDE-85FE-46763DF41F5E}"/>
              </a:ext>
            </a:extLst>
          </p:cNvPr>
          <p:cNvSpPr/>
          <p:nvPr/>
        </p:nvSpPr>
        <p:spPr>
          <a:xfrm>
            <a:off x="687324" y="1994874"/>
            <a:ext cx="2084451" cy="208866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 name="Rectangle 6">
            <a:extLst>
              <a:ext uri="{FF2B5EF4-FFF2-40B4-BE49-F238E27FC236}">
                <a16:creationId xmlns:a16="http://schemas.microsoft.com/office/drawing/2014/main" id="{023F84FD-8088-49F7-B5DB-DB2691227F64}"/>
              </a:ext>
            </a:extLst>
          </p:cNvPr>
          <p:cNvSpPr/>
          <p:nvPr/>
        </p:nvSpPr>
        <p:spPr>
          <a:xfrm>
            <a:off x="687324" y="4083537"/>
            <a:ext cx="2084451" cy="20886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Rectangle 10">
            <a:extLst>
              <a:ext uri="{FF2B5EF4-FFF2-40B4-BE49-F238E27FC236}">
                <a16:creationId xmlns:a16="http://schemas.microsoft.com/office/drawing/2014/main" id="{1F69152A-FC6B-40A3-9B36-3DEF423A7233}"/>
              </a:ext>
            </a:extLst>
          </p:cNvPr>
          <p:cNvSpPr/>
          <p:nvPr/>
        </p:nvSpPr>
        <p:spPr>
          <a:xfrm>
            <a:off x="2771775" y="1994874"/>
            <a:ext cx="2084451" cy="20886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Rectangle 11">
            <a:extLst>
              <a:ext uri="{FF2B5EF4-FFF2-40B4-BE49-F238E27FC236}">
                <a16:creationId xmlns:a16="http://schemas.microsoft.com/office/drawing/2014/main" id="{C0FD57A7-0E7E-4EB6-8608-62BD05240A6A}"/>
              </a:ext>
            </a:extLst>
          </p:cNvPr>
          <p:cNvSpPr/>
          <p:nvPr/>
        </p:nvSpPr>
        <p:spPr>
          <a:xfrm>
            <a:off x="2771775" y="4083537"/>
            <a:ext cx="2084451" cy="208866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TextBox 12">
            <a:extLst>
              <a:ext uri="{FF2B5EF4-FFF2-40B4-BE49-F238E27FC236}">
                <a16:creationId xmlns:a16="http://schemas.microsoft.com/office/drawing/2014/main" id="{23E85C34-11BC-4265-B3BE-2B0D3FB8D0BF}"/>
              </a:ext>
            </a:extLst>
          </p:cNvPr>
          <p:cNvSpPr txBox="1"/>
          <p:nvPr/>
        </p:nvSpPr>
        <p:spPr>
          <a:xfrm>
            <a:off x="1057125" y="2725079"/>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4" name="TextBox 13">
            <a:extLst>
              <a:ext uri="{FF2B5EF4-FFF2-40B4-BE49-F238E27FC236}">
                <a16:creationId xmlns:a16="http://schemas.microsoft.com/office/drawing/2014/main" id="{3FD30E3E-8D49-4682-8238-89B0A901EC83}"/>
              </a:ext>
            </a:extLst>
          </p:cNvPr>
          <p:cNvSpPr txBox="1"/>
          <p:nvPr/>
        </p:nvSpPr>
        <p:spPr>
          <a:xfrm>
            <a:off x="892111" y="3103837"/>
            <a:ext cx="167487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18" name="TextBox 17">
            <a:extLst>
              <a:ext uri="{FF2B5EF4-FFF2-40B4-BE49-F238E27FC236}">
                <a16:creationId xmlns:a16="http://schemas.microsoft.com/office/drawing/2014/main" id="{FEA42B07-5BDC-4AFD-B5B6-448F9C91F98B}"/>
              </a:ext>
            </a:extLst>
          </p:cNvPr>
          <p:cNvSpPr txBox="1"/>
          <p:nvPr/>
        </p:nvSpPr>
        <p:spPr>
          <a:xfrm>
            <a:off x="3141576" y="2725079"/>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19" name="TextBox 18">
            <a:extLst>
              <a:ext uri="{FF2B5EF4-FFF2-40B4-BE49-F238E27FC236}">
                <a16:creationId xmlns:a16="http://schemas.microsoft.com/office/drawing/2014/main" id="{C8A59C77-9EF6-4E46-B818-8A1CAE4E7C7B}"/>
              </a:ext>
            </a:extLst>
          </p:cNvPr>
          <p:cNvSpPr txBox="1"/>
          <p:nvPr/>
        </p:nvSpPr>
        <p:spPr>
          <a:xfrm>
            <a:off x="2976562" y="3103837"/>
            <a:ext cx="167487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31" name="Freeform 87">
            <a:extLst>
              <a:ext uri="{FF2B5EF4-FFF2-40B4-BE49-F238E27FC236}">
                <a16:creationId xmlns:a16="http://schemas.microsoft.com/office/drawing/2014/main" id="{6C6A73FA-928E-4BC2-A779-A3F6AC8CFF6A}"/>
              </a:ext>
            </a:extLst>
          </p:cNvPr>
          <p:cNvSpPr>
            <a:spLocks noChangeArrowheads="1"/>
          </p:cNvSpPr>
          <p:nvPr/>
        </p:nvSpPr>
        <p:spPr bwMode="auto">
          <a:xfrm>
            <a:off x="3620798" y="2277783"/>
            <a:ext cx="386404" cy="380458"/>
          </a:xfrm>
          <a:custGeom>
            <a:avLst/>
            <a:gdLst>
              <a:gd name="T0" fmla="*/ 51370 w 462"/>
              <a:gd name="T1" fmla="*/ 67883 h 452"/>
              <a:gd name="T2" fmla="*/ 83086 w 462"/>
              <a:gd name="T3" fmla="*/ 43607 h 452"/>
              <a:gd name="T4" fmla="*/ 83086 w 462"/>
              <a:gd name="T5" fmla="*/ 31469 h 452"/>
              <a:gd name="T6" fmla="*/ 19655 w 462"/>
              <a:gd name="T7" fmla="*/ 39561 h 452"/>
              <a:gd name="T8" fmla="*/ 51370 w 462"/>
              <a:gd name="T9" fmla="*/ 67883 h 452"/>
              <a:gd name="T10" fmla="*/ 27695 w 462"/>
              <a:gd name="T11" fmla="*/ 87664 h 452"/>
              <a:gd name="T12" fmla="*/ 11614 w 462"/>
              <a:gd name="T13" fmla="*/ 55745 h 452"/>
              <a:gd name="T14" fmla="*/ 15634 w 462"/>
              <a:gd name="T15" fmla="*/ 151051 h 452"/>
              <a:gd name="T16" fmla="*/ 27695 w 462"/>
              <a:gd name="T17" fmla="*/ 87664 h 452"/>
              <a:gd name="T18" fmla="*/ 102741 w 462"/>
              <a:gd name="T19" fmla="*/ 15735 h 452"/>
              <a:gd name="T20" fmla="*/ 154558 w 462"/>
              <a:gd name="T21" fmla="*/ 11688 h 452"/>
              <a:gd name="T22" fmla="*/ 67452 w 462"/>
              <a:gd name="T23" fmla="*/ 3596 h 452"/>
              <a:gd name="T24" fmla="*/ 102741 w 462"/>
              <a:gd name="T25" fmla="*/ 15735 h 452"/>
              <a:gd name="T26" fmla="*/ 134456 w 462"/>
              <a:gd name="T27" fmla="*/ 119582 h 452"/>
              <a:gd name="T28" fmla="*/ 110781 w 462"/>
              <a:gd name="T29" fmla="*/ 59342 h 452"/>
              <a:gd name="T30" fmla="*/ 91127 w 462"/>
              <a:gd name="T31" fmla="*/ 55745 h 452"/>
              <a:gd name="T32" fmla="*/ 71472 w 462"/>
              <a:gd name="T33" fmla="*/ 87664 h 452"/>
              <a:gd name="T34" fmla="*/ 134456 w 462"/>
              <a:gd name="T35" fmla="*/ 119582 h 452"/>
              <a:gd name="T36" fmla="*/ 162152 w 462"/>
              <a:gd name="T37" fmla="*/ 147005 h 452"/>
              <a:gd name="T38" fmla="*/ 162152 w 462"/>
              <a:gd name="T39" fmla="*/ 182970 h 452"/>
              <a:gd name="T40" fmla="*/ 174213 w 462"/>
              <a:gd name="T41" fmla="*/ 135317 h 452"/>
              <a:gd name="T42" fmla="*/ 130436 w 462"/>
              <a:gd name="T43" fmla="*/ 135317 h 452"/>
              <a:gd name="T44" fmla="*/ 63431 w 462"/>
              <a:gd name="T45" fmla="*/ 107444 h 452"/>
              <a:gd name="T46" fmla="*/ 47797 w 462"/>
              <a:gd name="T47" fmla="*/ 107444 h 452"/>
              <a:gd name="T48" fmla="*/ 63431 w 462"/>
              <a:gd name="T49" fmla="*/ 195108 h 452"/>
              <a:gd name="T50" fmla="*/ 170192 w 462"/>
              <a:gd name="T51" fmla="*/ 23827 h 452"/>
              <a:gd name="T52" fmla="*/ 122842 w 462"/>
              <a:gd name="T53" fmla="*/ 35515 h 452"/>
              <a:gd name="T54" fmla="*/ 122842 w 462"/>
              <a:gd name="T55" fmla="*/ 47653 h 452"/>
              <a:gd name="T56" fmla="*/ 174213 w 462"/>
              <a:gd name="T57" fmla="*/ 119582 h 452"/>
              <a:gd name="T58" fmla="*/ 205928 w 462"/>
              <a:gd name="T59" fmla="*/ 99352 h 452"/>
              <a:gd name="T60" fmla="*/ 142497 w 462"/>
              <a:gd name="T61" fmla="*/ 147005 h 452"/>
              <a:gd name="T62" fmla="*/ 79066 w 462"/>
              <a:gd name="T63" fmla="*/ 199154 h 452"/>
              <a:gd name="T64" fmla="*/ 146517 w 462"/>
              <a:gd name="T65" fmla="*/ 195108 h 452"/>
              <a:gd name="T66" fmla="*/ 146517 w 462"/>
              <a:gd name="T67" fmla="*/ 151051 h 4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2" name="Freeform 116">
            <a:extLst>
              <a:ext uri="{FF2B5EF4-FFF2-40B4-BE49-F238E27FC236}">
                <a16:creationId xmlns:a16="http://schemas.microsoft.com/office/drawing/2014/main" id="{F1D6E0D8-9CE8-4C4D-9459-D5B4F3D587F8}"/>
              </a:ext>
            </a:extLst>
          </p:cNvPr>
          <p:cNvSpPr>
            <a:spLocks noChangeArrowheads="1"/>
          </p:cNvSpPr>
          <p:nvPr/>
        </p:nvSpPr>
        <p:spPr bwMode="auto">
          <a:xfrm>
            <a:off x="1496249" y="2266192"/>
            <a:ext cx="391225" cy="403640"/>
          </a:xfrm>
          <a:custGeom>
            <a:avLst/>
            <a:gdLst>
              <a:gd name="T0" fmla="*/ 179798 w 445"/>
              <a:gd name="T1" fmla="*/ 71025 h 462"/>
              <a:gd name="T2" fmla="*/ 179798 w 445"/>
              <a:gd name="T3" fmla="*/ 71025 h 462"/>
              <a:gd name="T4" fmla="*/ 119566 w 445"/>
              <a:gd name="T5" fmla="*/ 3574 h 462"/>
              <a:gd name="T6" fmla="*/ 16182 w 445"/>
              <a:gd name="T7" fmla="*/ 110781 h 462"/>
              <a:gd name="T8" fmla="*/ 4045 w 445"/>
              <a:gd name="T9" fmla="*/ 142497 h 462"/>
              <a:gd name="T10" fmla="*/ 36409 w 445"/>
              <a:gd name="T11" fmla="*/ 158578 h 462"/>
              <a:gd name="T12" fmla="*/ 44050 w 445"/>
              <a:gd name="T13" fmla="*/ 154558 h 462"/>
              <a:gd name="T14" fmla="*/ 60232 w 445"/>
              <a:gd name="T15" fmla="*/ 166172 h 462"/>
              <a:gd name="T16" fmla="*/ 71919 w 445"/>
              <a:gd name="T17" fmla="*/ 193867 h 462"/>
              <a:gd name="T18" fmla="*/ 84055 w 445"/>
              <a:gd name="T19" fmla="*/ 201908 h 462"/>
              <a:gd name="T20" fmla="*/ 107879 w 445"/>
              <a:gd name="T21" fmla="*/ 193867 h 462"/>
              <a:gd name="T22" fmla="*/ 111924 w 445"/>
              <a:gd name="T23" fmla="*/ 185827 h 462"/>
              <a:gd name="T24" fmla="*/ 103833 w 445"/>
              <a:gd name="T25" fmla="*/ 174213 h 462"/>
              <a:gd name="T26" fmla="*/ 91697 w 445"/>
              <a:gd name="T27" fmla="*/ 150538 h 462"/>
              <a:gd name="T28" fmla="*/ 103833 w 445"/>
              <a:gd name="T29" fmla="*/ 138477 h 462"/>
              <a:gd name="T30" fmla="*/ 187439 w 445"/>
              <a:gd name="T31" fmla="*/ 158578 h 462"/>
              <a:gd name="T32" fmla="*/ 179798 w 445"/>
              <a:gd name="T33" fmla="*/ 71025 h 462"/>
              <a:gd name="T34" fmla="*/ 175303 w 445"/>
              <a:gd name="T35" fmla="*/ 138477 h 462"/>
              <a:gd name="T36" fmla="*/ 175303 w 445"/>
              <a:gd name="T37" fmla="*/ 138477 h 462"/>
              <a:gd name="T38" fmla="*/ 135747 w 445"/>
              <a:gd name="T39" fmla="*/ 91127 h 462"/>
              <a:gd name="T40" fmla="*/ 127656 w 445"/>
              <a:gd name="T41" fmla="*/ 27695 h 462"/>
              <a:gd name="T42" fmla="*/ 163616 w 445"/>
              <a:gd name="T43" fmla="*/ 79066 h 462"/>
              <a:gd name="T44" fmla="*/ 175303 w 445"/>
              <a:gd name="T45" fmla="*/ 138477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CEF8B9BD-D3C9-480C-85C9-60E4440AB2D7}"/>
              </a:ext>
            </a:extLst>
          </p:cNvPr>
          <p:cNvSpPr txBox="1"/>
          <p:nvPr/>
        </p:nvSpPr>
        <p:spPr>
          <a:xfrm>
            <a:off x="1057125" y="4810072"/>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4E068023-91D4-43DE-BB98-FA4E95E20934}"/>
              </a:ext>
            </a:extLst>
          </p:cNvPr>
          <p:cNvSpPr txBox="1"/>
          <p:nvPr/>
        </p:nvSpPr>
        <p:spPr>
          <a:xfrm>
            <a:off x="892111" y="5188830"/>
            <a:ext cx="167487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26" name="TextBox 25">
            <a:extLst>
              <a:ext uri="{FF2B5EF4-FFF2-40B4-BE49-F238E27FC236}">
                <a16:creationId xmlns:a16="http://schemas.microsoft.com/office/drawing/2014/main" id="{EB05DB72-E414-47BB-A649-B2BF7786F1B6}"/>
              </a:ext>
            </a:extLst>
          </p:cNvPr>
          <p:cNvSpPr txBox="1"/>
          <p:nvPr/>
        </p:nvSpPr>
        <p:spPr>
          <a:xfrm>
            <a:off x="3141576" y="4810072"/>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27" name="TextBox 26">
            <a:extLst>
              <a:ext uri="{FF2B5EF4-FFF2-40B4-BE49-F238E27FC236}">
                <a16:creationId xmlns:a16="http://schemas.microsoft.com/office/drawing/2014/main" id="{26A32C28-E8C1-4559-A021-458528F70C68}"/>
              </a:ext>
            </a:extLst>
          </p:cNvPr>
          <p:cNvSpPr txBox="1"/>
          <p:nvPr/>
        </p:nvSpPr>
        <p:spPr>
          <a:xfrm>
            <a:off x="2976562" y="5188830"/>
            <a:ext cx="1674876" cy="759182"/>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30" name="Freeform 23">
            <a:extLst>
              <a:ext uri="{FF2B5EF4-FFF2-40B4-BE49-F238E27FC236}">
                <a16:creationId xmlns:a16="http://schemas.microsoft.com/office/drawing/2014/main" id="{3A47B1A9-C0EB-48D2-991F-00F112E3B842}"/>
              </a:ext>
            </a:extLst>
          </p:cNvPr>
          <p:cNvSpPr>
            <a:spLocks noChangeArrowheads="1"/>
          </p:cNvSpPr>
          <p:nvPr/>
        </p:nvSpPr>
        <p:spPr bwMode="auto">
          <a:xfrm>
            <a:off x="1552549" y="4380196"/>
            <a:ext cx="354000" cy="348146"/>
          </a:xfrm>
          <a:custGeom>
            <a:avLst/>
            <a:gdLst>
              <a:gd name="T0" fmla="*/ 187140 w 427"/>
              <a:gd name="T1" fmla="*/ 24011 h 417"/>
              <a:gd name="T2" fmla="*/ 187140 w 427"/>
              <a:gd name="T3" fmla="*/ 24011 h 417"/>
              <a:gd name="T4" fmla="*/ 159249 w 427"/>
              <a:gd name="T5" fmla="*/ 4077 h 417"/>
              <a:gd name="T6" fmla="*/ 147552 w 427"/>
              <a:gd name="T7" fmla="*/ 0 h 417"/>
              <a:gd name="T8" fmla="*/ 40037 w 427"/>
              <a:gd name="T9" fmla="*/ 0 h 417"/>
              <a:gd name="T10" fmla="*/ 27891 w 427"/>
              <a:gd name="T11" fmla="*/ 4077 h 417"/>
              <a:gd name="T12" fmla="*/ 4049 w 427"/>
              <a:gd name="T13" fmla="*/ 24011 h 417"/>
              <a:gd name="T14" fmla="*/ 0 w 427"/>
              <a:gd name="T15" fmla="*/ 36242 h 417"/>
              <a:gd name="T16" fmla="*/ 19794 w 427"/>
              <a:gd name="T17" fmla="*/ 180758 h 417"/>
              <a:gd name="T18" fmla="*/ 32390 w 427"/>
              <a:gd name="T19" fmla="*/ 188460 h 417"/>
              <a:gd name="T20" fmla="*/ 159249 w 427"/>
              <a:gd name="T21" fmla="*/ 188460 h 417"/>
              <a:gd name="T22" fmla="*/ 171395 w 427"/>
              <a:gd name="T23" fmla="*/ 180758 h 417"/>
              <a:gd name="T24" fmla="*/ 191638 w 427"/>
              <a:gd name="T25" fmla="*/ 36242 h 417"/>
              <a:gd name="T26" fmla="*/ 187140 w 427"/>
              <a:gd name="T27" fmla="*/ 24011 h 417"/>
              <a:gd name="T28" fmla="*/ 95819 w 427"/>
              <a:gd name="T29" fmla="*/ 120506 h 417"/>
              <a:gd name="T30" fmla="*/ 95819 w 427"/>
              <a:gd name="T31" fmla="*/ 120506 h 417"/>
              <a:gd name="T32" fmla="*/ 48134 w 427"/>
              <a:gd name="T33" fmla="*/ 56176 h 417"/>
              <a:gd name="T34" fmla="*/ 71977 w 427"/>
              <a:gd name="T35" fmla="*/ 56176 h 417"/>
              <a:gd name="T36" fmla="*/ 95819 w 427"/>
              <a:gd name="T37" fmla="*/ 100572 h 417"/>
              <a:gd name="T38" fmla="*/ 119661 w 427"/>
              <a:gd name="T39" fmla="*/ 56176 h 417"/>
              <a:gd name="T40" fmla="*/ 139455 w 427"/>
              <a:gd name="T41" fmla="*/ 56176 h 417"/>
              <a:gd name="T42" fmla="*/ 95819 w 427"/>
              <a:gd name="T43" fmla="*/ 120506 h 417"/>
              <a:gd name="T44" fmla="*/ 16195 w 427"/>
              <a:gd name="T45" fmla="*/ 36242 h 417"/>
              <a:gd name="T46" fmla="*/ 16195 w 427"/>
              <a:gd name="T47" fmla="*/ 36242 h 417"/>
              <a:gd name="T48" fmla="*/ 40037 w 427"/>
              <a:gd name="T49" fmla="*/ 12232 h 417"/>
              <a:gd name="T50" fmla="*/ 147552 w 427"/>
              <a:gd name="T51" fmla="*/ 12232 h 417"/>
              <a:gd name="T52" fmla="*/ 175893 w 427"/>
              <a:gd name="T53" fmla="*/ 36242 h 417"/>
              <a:gd name="T54" fmla="*/ 16195 w 427"/>
              <a:gd name="T55" fmla="*/ 36242 h 41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27" h="417">
                <a:moveTo>
                  <a:pt x="416" y="53"/>
                </a:moveTo>
                <a:lnTo>
                  <a:pt x="416" y="53"/>
                </a:lnTo>
                <a:cubicBezTo>
                  <a:pt x="408" y="44"/>
                  <a:pt x="363" y="9"/>
                  <a:pt x="354" y="9"/>
                </a:cubicBezTo>
                <a:cubicBezTo>
                  <a:pt x="354" y="0"/>
                  <a:pt x="337" y="0"/>
                  <a:pt x="328" y="0"/>
                </a:cubicBezTo>
                <a:cubicBezTo>
                  <a:pt x="89" y="0"/>
                  <a:pt x="89" y="0"/>
                  <a:pt x="89" y="0"/>
                </a:cubicBezTo>
                <a:cubicBezTo>
                  <a:pt x="89" y="0"/>
                  <a:pt x="72" y="0"/>
                  <a:pt x="62" y="9"/>
                </a:cubicBezTo>
                <a:cubicBezTo>
                  <a:pt x="62" y="9"/>
                  <a:pt x="18" y="44"/>
                  <a:pt x="9" y="53"/>
                </a:cubicBezTo>
                <a:cubicBezTo>
                  <a:pt x="0" y="53"/>
                  <a:pt x="0" y="62"/>
                  <a:pt x="0" y="80"/>
                </a:cubicBezTo>
                <a:cubicBezTo>
                  <a:pt x="0" y="88"/>
                  <a:pt x="44" y="399"/>
                  <a:pt x="44" y="399"/>
                </a:cubicBezTo>
                <a:cubicBezTo>
                  <a:pt x="53" y="407"/>
                  <a:pt x="62" y="416"/>
                  <a:pt x="72" y="416"/>
                </a:cubicBezTo>
                <a:cubicBezTo>
                  <a:pt x="354" y="416"/>
                  <a:pt x="354" y="416"/>
                  <a:pt x="354" y="416"/>
                </a:cubicBezTo>
                <a:cubicBezTo>
                  <a:pt x="363" y="416"/>
                  <a:pt x="372" y="407"/>
                  <a:pt x="381" y="399"/>
                </a:cubicBezTo>
                <a:cubicBezTo>
                  <a:pt x="381" y="399"/>
                  <a:pt x="426" y="88"/>
                  <a:pt x="426" y="80"/>
                </a:cubicBezTo>
                <a:cubicBezTo>
                  <a:pt x="426" y="62"/>
                  <a:pt x="416" y="53"/>
                  <a:pt x="416" y="53"/>
                </a:cubicBezTo>
                <a:close/>
                <a:moveTo>
                  <a:pt x="213" y="266"/>
                </a:moveTo>
                <a:lnTo>
                  <a:pt x="213" y="266"/>
                </a:lnTo>
                <a:cubicBezTo>
                  <a:pt x="133" y="266"/>
                  <a:pt x="116" y="150"/>
                  <a:pt x="107" y="124"/>
                </a:cubicBezTo>
                <a:cubicBezTo>
                  <a:pt x="160" y="124"/>
                  <a:pt x="160" y="124"/>
                  <a:pt x="160" y="124"/>
                </a:cubicBezTo>
                <a:cubicBezTo>
                  <a:pt x="160" y="159"/>
                  <a:pt x="178" y="222"/>
                  <a:pt x="213" y="222"/>
                </a:cubicBezTo>
                <a:cubicBezTo>
                  <a:pt x="248" y="222"/>
                  <a:pt x="257" y="159"/>
                  <a:pt x="266" y="124"/>
                </a:cubicBezTo>
                <a:cubicBezTo>
                  <a:pt x="310" y="124"/>
                  <a:pt x="310" y="124"/>
                  <a:pt x="310" y="124"/>
                </a:cubicBezTo>
                <a:cubicBezTo>
                  <a:pt x="310" y="150"/>
                  <a:pt x="293" y="266"/>
                  <a:pt x="213" y="266"/>
                </a:cubicBezTo>
                <a:close/>
                <a:moveTo>
                  <a:pt x="36" y="80"/>
                </a:moveTo>
                <a:lnTo>
                  <a:pt x="36" y="80"/>
                </a:lnTo>
                <a:cubicBezTo>
                  <a:pt x="89" y="27"/>
                  <a:pt x="89" y="27"/>
                  <a:pt x="89" y="27"/>
                </a:cubicBezTo>
                <a:cubicBezTo>
                  <a:pt x="328" y="27"/>
                  <a:pt x="328" y="27"/>
                  <a:pt x="328" y="27"/>
                </a:cubicBezTo>
                <a:cubicBezTo>
                  <a:pt x="391" y="80"/>
                  <a:pt x="391" y="80"/>
                  <a:pt x="391" y="80"/>
                </a:cubicBezTo>
                <a:lnTo>
                  <a:pt x="36" y="80"/>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33" name="Freeform 123">
            <a:extLst>
              <a:ext uri="{FF2B5EF4-FFF2-40B4-BE49-F238E27FC236}">
                <a16:creationId xmlns:a16="http://schemas.microsoft.com/office/drawing/2014/main" id="{BA7A002B-6227-4CF9-9F7D-1DC4A5E25CD1}"/>
              </a:ext>
            </a:extLst>
          </p:cNvPr>
          <p:cNvSpPr>
            <a:spLocks noChangeArrowheads="1"/>
          </p:cNvSpPr>
          <p:nvPr/>
        </p:nvSpPr>
        <p:spPr bwMode="auto">
          <a:xfrm>
            <a:off x="3622737" y="4358524"/>
            <a:ext cx="382526" cy="391490"/>
          </a:xfrm>
          <a:custGeom>
            <a:avLst/>
            <a:gdLst>
              <a:gd name="T0" fmla="*/ 123628 w 452"/>
              <a:gd name="T1" fmla="*/ 135490 h 462"/>
              <a:gd name="T2" fmla="*/ 123628 w 452"/>
              <a:gd name="T3" fmla="*/ 135490 h 462"/>
              <a:gd name="T4" fmla="*/ 195108 w 452"/>
              <a:gd name="T5" fmla="*/ 11703 h 462"/>
              <a:gd name="T6" fmla="*/ 195108 w 452"/>
              <a:gd name="T7" fmla="*/ 8102 h 462"/>
              <a:gd name="T8" fmla="*/ 191062 w 452"/>
              <a:gd name="T9" fmla="*/ 8102 h 462"/>
              <a:gd name="T10" fmla="*/ 71480 w 452"/>
              <a:gd name="T11" fmla="*/ 80124 h 462"/>
              <a:gd name="T12" fmla="*/ 4046 w 452"/>
              <a:gd name="T13" fmla="*/ 135490 h 462"/>
              <a:gd name="T14" fmla="*/ 15735 w 452"/>
              <a:gd name="T15" fmla="*/ 147644 h 462"/>
              <a:gd name="T16" fmla="*/ 39561 w 452"/>
              <a:gd name="T17" fmla="*/ 139542 h 462"/>
              <a:gd name="T18" fmla="*/ 67883 w 452"/>
              <a:gd name="T19" fmla="*/ 167450 h 462"/>
              <a:gd name="T20" fmla="*/ 59791 w 452"/>
              <a:gd name="T21" fmla="*/ 191307 h 462"/>
              <a:gd name="T22" fmla="*/ 67883 w 452"/>
              <a:gd name="T23" fmla="*/ 203461 h 462"/>
              <a:gd name="T24" fmla="*/ 123628 w 452"/>
              <a:gd name="T25" fmla="*/ 135490 h 462"/>
              <a:gd name="T26" fmla="*/ 135317 w 452"/>
              <a:gd name="T27" fmla="*/ 67520 h 462"/>
              <a:gd name="T28" fmla="*/ 135317 w 452"/>
              <a:gd name="T29" fmla="*/ 67520 h 462"/>
              <a:gd name="T30" fmla="*/ 135317 w 452"/>
              <a:gd name="T31" fmla="*/ 43663 h 462"/>
              <a:gd name="T32" fmla="*/ 159143 w 452"/>
              <a:gd name="T33" fmla="*/ 43663 h 462"/>
              <a:gd name="T34" fmla="*/ 159143 w 452"/>
              <a:gd name="T35" fmla="*/ 67520 h 462"/>
              <a:gd name="T36" fmla="*/ 135317 w 452"/>
              <a:gd name="T37" fmla="*/ 67520 h 46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0728D46C-5A13-F54C-B279-CADFD4F6405D}"/>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19434614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D5319B-66F7-4DC9-B4B4-F9F721A42F1C}"/>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70A6971D-03E1-44AE-8099-88DB4A764F34}"/>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 name="TextBox 5">
            <a:extLst>
              <a:ext uri="{FF2B5EF4-FFF2-40B4-BE49-F238E27FC236}">
                <a16:creationId xmlns:a16="http://schemas.microsoft.com/office/drawing/2014/main" id="{B17B465D-632F-49EA-8996-F8E63D1A49B5}"/>
              </a:ext>
            </a:extLst>
          </p:cNvPr>
          <p:cNvSpPr txBox="1"/>
          <p:nvPr/>
        </p:nvSpPr>
        <p:spPr>
          <a:xfrm>
            <a:off x="596819" y="1994874"/>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7" name="TextBox 6">
            <a:extLst>
              <a:ext uri="{FF2B5EF4-FFF2-40B4-BE49-F238E27FC236}">
                <a16:creationId xmlns:a16="http://schemas.microsoft.com/office/drawing/2014/main" id="{E71F62E1-F121-40AD-94DF-3C2419F17908}"/>
              </a:ext>
            </a:extLst>
          </p:cNvPr>
          <p:cNvSpPr txBox="1"/>
          <p:nvPr/>
        </p:nvSpPr>
        <p:spPr>
          <a:xfrm>
            <a:off x="596818" y="3133304"/>
            <a:ext cx="5345900"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hearted hundred to towards the husband in are securing off  it there occasion  daughter replying held in that feel his see so own to yet. Strangers the us beast artist.</a:t>
            </a:r>
          </a:p>
        </p:txBody>
      </p:sp>
      <p:sp>
        <p:nvSpPr>
          <p:cNvPr id="9" name="Oval 8">
            <a:extLst>
              <a:ext uri="{FF2B5EF4-FFF2-40B4-BE49-F238E27FC236}">
                <a16:creationId xmlns:a16="http://schemas.microsoft.com/office/drawing/2014/main" id="{6A1885E6-7C51-44E4-B38E-86F277D457B2}"/>
              </a:ext>
            </a:extLst>
          </p:cNvPr>
          <p:cNvSpPr/>
          <p:nvPr/>
        </p:nvSpPr>
        <p:spPr>
          <a:xfrm>
            <a:off x="687324" y="4473729"/>
            <a:ext cx="554736" cy="554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TextBox 9">
            <a:extLst>
              <a:ext uri="{FF2B5EF4-FFF2-40B4-BE49-F238E27FC236}">
                <a16:creationId xmlns:a16="http://schemas.microsoft.com/office/drawing/2014/main" id="{BC9D7AC8-A381-41F4-811A-55EF16B8A306}"/>
              </a:ext>
            </a:extLst>
          </p:cNvPr>
          <p:cNvSpPr txBox="1"/>
          <p:nvPr/>
        </p:nvSpPr>
        <p:spPr>
          <a:xfrm>
            <a:off x="1402080" y="4471682"/>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17" name="Oval 16">
            <a:extLst>
              <a:ext uri="{FF2B5EF4-FFF2-40B4-BE49-F238E27FC236}">
                <a16:creationId xmlns:a16="http://schemas.microsoft.com/office/drawing/2014/main" id="{702B8C9C-BA46-4AD8-8303-37CF5B5D7CB2}"/>
              </a:ext>
            </a:extLst>
          </p:cNvPr>
          <p:cNvSpPr/>
          <p:nvPr/>
        </p:nvSpPr>
        <p:spPr>
          <a:xfrm>
            <a:off x="3490602" y="4473729"/>
            <a:ext cx="554736" cy="55473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TextBox 17">
            <a:extLst>
              <a:ext uri="{FF2B5EF4-FFF2-40B4-BE49-F238E27FC236}">
                <a16:creationId xmlns:a16="http://schemas.microsoft.com/office/drawing/2014/main" id="{0F085466-5194-48CF-A4BA-17D6A9FC7994}"/>
              </a:ext>
            </a:extLst>
          </p:cNvPr>
          <p:cNvSpPr txBox="1"/>
          <p:nvPr/>
        </p:nvSpPr>
        <p:spPr>
          <a:xfrm>
            <a:off x="4205358" y="4471682"/>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20" name="Oval 19">
            <a:extLst>
              <a:ext uri="{FF2B5EF4-FFF2-40B4-BE49-F238E27FC236}">
                <a16:creationId xmlns:a16="http://schemas.microsoft.com/office/drawing/2014/main" id="{B989E3D6-7D10-4F80-B049-F9D93E42F005}"/>
              </a:ext>
            </a:extLst>
          </p:cNvPr>
          <p:cNvSpPr/>
          <p:nvPr/>
        </p:nvSpPr>
        <p:spPr>
          <a:xfrm>
            <a:off x="687324" y="5611754"/>
            <a:ext cx="554736" cy="5547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TextBox 20">
            <a:extLst>
              <a:ext uri="{FF2B5EF4-FFF2-40B4-BE49-F238E27FC236}">
                <a16:creationId xmlns:a16="http://schemas.microsoft.com/office/drawing/2014/main" id="{58789765-A081-4BCC-AFBA-EB413B4A2FFB}"/>
              </a:ext>
            </a:extLst>
          </p:cNvPr>
          <p:cNvSpPr txBox="1"/>
          <p:nvPr/>
        </p:nvSpPr>
        <p:spPr>
          <a:xfrm>
            <a:off x="1402080" y="5609707"/>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23" name="Oval 22">
            <a:extLst>
              <a:ext uri="{FF2B5EF4-FFF2-40B4-BE49-F238E27FC236}">
                <a16:creationId xmlns:a16="http://schemas.microsoft.com/office/drawing/2014/main" id="{DC15E6BE-0B7E-4A8D-8712-CD5E79EC2CA1}"/>
              </a:ext>
            </a:extLst>
          </p:cNvPr>
          <p:cNvSpPr/>
          <p:nvPr/>
        </p:nvSpPr>
        <p:spPr>
          <a:xfrm>
            <a:off x="3490602" y="5611754"/>
            <a:ext cx="554736" cy="55473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52868795-3415-4FCD-B233-F2D4698B822C}"/>
              </a:ext>
            </a:extLst>
          </p:cNvPr>
          <p:cNvSpPr txBox="1"/>
          <p:nvPr/>
        </p:nvSpPr>
        <p:spPr>
          <a:xfrm>
            <a:off x="4205358" y="5609707"/>
            <a:ext cx="1737360"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Allowance address farther six hearted hundred.</a:t>
            </a:r>
          </a:p>
        </p:txBody>
      </p:sp>
      <p:sp>
        <p:nvSpPr>
          <p:cNvPr id="25" name="Freeform 33">
            <a:extLst>
              <a:ext uri="{FF2B5EF4-FFF2-40B4-BE49-F238E27FC236}">
                <a16:creationId xmlns:a16="http://schemas.microsoft.com/office/drawing/2014/main" id="{42925FC7-DEFF-465C-B181-474FF81C0042}"/>
              </a:ext>
            </a:extLst>
          </p:cNvPr>
          <p:cNvSpPr>
            <a:spLocks noChangeArrowheads="1"/>
          </p:cNvSpPr>
          <p:nvPr/>
        </p:nvSpPr>
        <p:spPr bwMode="auto">
          <a:xfrm>
            <a:off x="857821" y="4638662"/>
            <a:ext cx="213742" cy="22487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6" name="Freeform 33">
            <a:extLst>
              <a:ext uri="{FF2B5EF4-FFF2-40B4-BE49-F238E27FC236}">
                <a16:creationId xmlns:a16="http://schemas.microsoft.com/office/drawing/2014/main" id="{9F6B32CC-954F-4025-AA6E-7D3E652B2E98}"/>
              </a:ext>
            </a:extLst>
          </p:cNvPr>
          <p:cNvSpPr>
            <a:spLocks noChangeArrowheads="1"/>
          </p:cNvSpPr>
          <p:nvPr/>
        </p:nvSpPr>
        <p:spPr bwMode="auto">
          <a:xfrm>
            <a:off x="3661099" y="4638662"/>
            <a:ext cx="213742" cy="22487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7" name="Freeform 33">
            <a:extLst>
              <a:ext uri="{FF2B5EF4-FFF2-40B4-BE49-F238E27FC236}">
                <a16:creationId xmlns:a16="http://schemas.microsoft.com/office/drawing/2014/main" id="{E441A7F8-6009-415F-9004-4974C286C145}"/>
              </a:ext>
            </a:extLst>
          </p:cNvPr>
          <p:cNvSpPr>
            <a:spLocks noChangeArrowheads="1"/>
          </p:cNvSpPr>
          <p:nvPr/>
        </p:nvSpPr>
        <p:spPr bwMode="auto">
          <a:xfrm>
            <a:off x="857821" y="5776686"/>
            <a:ext cx="213742" cy="22487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28" name="Freeform 33">
            <a:extLst>
              <a:ext uri="{FF2B5EF4-FFF2-40B4-BE49-F238E27FC236}">
                <a16:creationId xmlns:a16="http://schemas.microsoft.com/office/drawing/2014/main" id="{0F8A545F-BFE1-4FF9-A1C0-7BC51786B1E6}"/>
              </a:ext>
            </a:extLst>
          </p:cNvPr>
          <p:cNvSpPr>
            <a:spLocks noChangeArrowheads="1"/>
          </p:cNvSpPr>
          <p:nvPr/>
        </p:nvSpPr>
        <p:spPr bwMode="auto">
          <a:xfrm>
            <a:off x="3661099" y="5776686"/>
            <a:ext cx="213742" cy="224872"/>
          </a:xfrm>
          <a:custGeom>
            <a:avLst/>
            <a:gdLst>
              <a:gd name="T0" fmla="*/ 55910 w 338"/>
              <a:gd name="T1" fmla="*/ 159887 h 356"/>
              <a:gd name="T2" fmla="*/ 55910 w 338"/>
              <a:gd name="T3" fmla="*/ 159887 h 356"/>
              <a:gd name="T4" fmla="*/ 44187 w 338"/>
              <a:gd name="T5" fmla="*/ 151780 h 356"/>
              <a:gd name="T6" fmla="*/ 4058 w 338"/>
              <a:gd name="T7" fmla="*/ 99985 h 356"/>
              <a:gd name="T8" fmla="*/ 8116 w 338"/>
              <a:gd name="T9" fmla="*/ 80169 h 356"/>
              <a:gd name="T10" fmla="*/ 27955 w 338"/>
              <a:gd name="T11" fmla="*/ 80169 h 356"/>
              <a:gd name="T12" fmla="*/ 55910 w 338"/>
              <a:gd name="T13" fmla="*/ 116199 h 356"/>
              <a:gd name="T14" fmla="*/ 119936 w 338"/>
              <a:gd name="T15" fmla="*/ 12160 h 356"/>
              <a:gd name="T16" fmla="*/ 143833 w 338"/>
              <a:gd name="T17" fmla="*/ 4053 h 356"/>
              <a:gd name="T18" fmla="*/ 147891 w 338"/>
              <a:gd name="T19" fmla="*/ 27924 h 356"/>
              <a:gd name="T20" fmla="*/ 72142 w 338"/>
              <a:gd name="T21" fmla="*/ 151780 h 356"/>
              <a:gd name="T22" fmla="*/ 55910 w 338"/>
              <a:gd name="T23" fmla="*/ 159887 h 3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B40E70FB-4FE0-274F-9968-39B98203A38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399338870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227012F-99E8-D149-91A8-8317F0959EE8}"/>
              </a:ext>
            </a:extLst>
          </p:cNvPr>
          <p:cNvSpPr>
            <a:spLocks noGrp="1"/>
          </p:cNvSpPr>
          <p:nvPr>
            <p:ph type="pic" sz="quarter" idx="10"/>
          </p:nvPr>
        </p:nvSpPr>
        <p:spPr/>
        <p:txBody>
          <a:bodyPr/>
          <a:lstStyle/>
          <a:p>
            <a:endParaRPr lang="ro-RO"/>
          </a:p>
        </p:txBody>
      </p:sp>
      <p:sp>
        <p:nvSpPr>
          <p:cNvPr id="3" name="TextBox 2">
            <a:extLst>
              <a:ext uri="{FF2B5EF4-FFF2-40B4-BE49-F238E27FC236}">
                <a16:creationId xmlns:a16="http://schemas.microsoft.com/office/drawing/2014/main" id="{334E2443-770E-41C7-A391-BAFFE32F1037}"/>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6C88292D-A9B9-49E8-BF4E-DF17F1EC188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9" name="Oval 8">
            <a:extLst>
              <a:ext uri="{FF2B5EF4-FFF2-40B4-BE49-F238E27FC236}">
                <a16:creationId xmlns:a16="http://schemas.microsoft.com/office/drawing/2014/main" id="{34047971-67D6-4217-B475-F89200606405}"/>
              </a:ext>
            </a:extLst>
          </p:cNvPr>
          <p:cNvSpPr/>
          <p:nvPr/>
        </p:nvSpPr>
        <p:spPr>
          <a:xfrm>
            <a:off x="7497805" y="2289361"/>
            <a:ext cx="777790" cy="777790"/>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0" name="Oval 9">
            <a:extLst>
              <a:ext uri="{FF2B5EF4-FFF2-40B4-BE49-F238E27FC236}">
                <a16:creationId xmlns:a16="http://schemas.microsoft.com/office/drawing/2014/main" id="{64016375-FE8E-44B1-8536-7C5B1CCA8D68}"/>
              </a:ext>
            </a:extLst>
          </p:cNvPr>
          <p:cNvSpPr/>
          <p:nvPr/>
        </p:nvSpPr>
        <p:spPr>
          <a:xfrm>
            <a:off x="7497805" y="3694643"/>
            <a:ext cx="777790" cy="77779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Oval 10">
            <a:extLst>
              <a:ext uri="{FF2B5EF4-FFF2-40B4-BE49-F238E27FC236}">
                <a16:creationId xmlns:a16="http://schemas.microsoft.com/office/drawing/2014/main" id="{D018C06D-F1B3-4C61-8F29-F22DD769AE2F}"/>
              </a:ext>
            </a:extLst>
          </p:cNvPr>
          <p:cNvSpPr/>
          <p:nvPr/>
        </p:nvSpPr>
        <p:spPr>
          <a:xfrm>
            <a:off x="7497805" y="5099924"/>
            <a:ext cx="777790" cy="77779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Oval 12">
            <a:extLst>
              <a:ext uri="{FF2B5EF4-FFF2-40B4-BE49-F238E27FC236}">
                <a16:creationId xmlns:a16="http://schemas.microsoft.com/office/drawing/2014/main" id="{257658CB-DECC-40E4-8603-180F5A24A61D}"/>
              </a:ext>
            </a:extLst>
          </p:cNvPr>
          <p:cNvSpPr/>
          <p:nvPr/>
        </p:nvSpPr>
        <p:spPr>
          <a:xfrm>
            <a:off x="3916406" y="2289361"/>
            <a:ext cx="777790" cy="777790"/>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E612D2D2-CEC9-4CE0-A86D-991007BCEE25}"/>
              </a:ext>
            </a:extLst>
          </p:cNvPr>
          <p:cNvSpPr/>
          <p:nvPr/>
        </p:nvSpPr>
        <p:spPr>
          <a:xfrm>
            <a:off x="3916406" y="3694643"/>
            <a:ext cx="777790" cy="77779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090EF056-3A91-48AA-A80D-7DF83A620D8F}"/>
              </a:ext>
            </a:extLst>
          </p:cNvPr>
          <p:cNvSpPr/>
          <p:nvPr/>
        </p:nvSpPr>
        <p:spPr>
          <a:xfrm>
            <a:off x="3916406" y="5099924"/>
            <a:ext cx="777790" cy="77779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9431081E-1199-4B97-8A72-B5F59E73714C}"/>
              </a:ext>
            </a:extLst>
          </p:cNvPr>
          <p:cNvSpPr txBox="1"/>
          <p:nvPr/>
        </p:nvSpPr>
        <p:spPr>
          <a:xfrm>
            <a:off x="2265126" y="2181038"/>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8" name="TextBox 17">
            <a:extLst>
              <a:ext uri="{FF2B5EF4-FFF2-40B4-BE49-F238E27FC236}">
                <a16:creationId xmlns:a16="http://schemas.microsoft.com/office/drawing/2014/main" id="{A1914F7E-4353-4A06-9568-9148909628BD}"/>
              </a:ext>
            </a:extLst>
          </p:cNvPr>
          <p:cNvSpPr txBox="1"/>
          <p:nvPr/>
        </p:nvSpPr>
        <p:spPr>
          <a:xfrm>
            <a:off x="693501" y="2607421"/>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21" name="TextBox 20">
            <a:extLst>
              <a:ext uri="{FF2B5EF4-FFF2-40B4-BE49-F238E27FC236}">
                <a16:creationId xmlns:a16="http://schemas.microsoft.com/office/drawing/2014/main" id="{4F141C38-7A88-490B-8561-75D71D4CA4A8}"/>
              </a:ext>
            </a:extLst>
          </p:cNvPr>
          <p:cNvSpPr txBox="1"/>
          <p:nvPr/>
        </p:nvSpPr>
        <p:spPr>
          <a:xfrm>
            <a:off x="2265126" y="3596245"/>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2" name="TextBox 21">
            <a:extLst>
              <a:ext uri="{FF2B5EF4-FFF2-40B4-BE49-F238E27FC236}">
                <a16:creationId xmlns:a16="http://schemas.microsoft.com/office/drawing/2014/main" id="{1D1B7262-959B-428F-B85D-131647876074}"/>
              </a:ext>
            </a:extLst>
          </p:cNvPr>
          <p:cNvSpPr txBox="1"/>
          <p:nvPr/>
        </p:nvSpPr>
        <p:spPr>
          <a:xfrm>
            <a:off x="693501" y="4022628"/>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24" name="TextBox 23">
            <a:extLst>
              <a:ext uri="{FF2B5EF4-FFF2-40B4-BE49-F238E27FC236}">
                <a16:creationId xmlns:a16="http://schemas.microsoft.com/office/drawing/2014/main" id="{D50B9A33-B957-41FB-8C33-236AF2CB7053}"/>
              </a:ext>
            </a:extLst>
          </p:cNvPr>
          <p:cNvSpPr txBox="1"/>
          <p:nvPr/>
        </p:nvSpPr>
        <p:spPr>
          <a:xfrm>
            <a:off x="2265126" y="5011452"/>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5" name="TextBox 24">
            <a:extLst>
              <a:ext uri="{FF2B5EF4-FFF2-40B4-BE49-F238E27FC236}">
                <a16:creationId xmlns:a16="http://schemas.microsoft.com/office/drawing/2014/main" id="{C67B303F-78DB-4459-92B7-2AD4703A06E7}"/>
              </a:ext>
            </a:extLst>
          </p:cNvPr>
          <p:cNvSpPr txBox="1"/>
          <p:nvPr/>
        </p:nvSpPr>
        <p:spPr>
          <a:xfrm>
            <a:off x="693501" y="5437835"/>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27" name="TextBox 26">
            <a:extLst>
              <a:ext uri="{FF2B5EF4-FFF2-40B4-BE49-F238E27FC236}">
                <a16:creationId xmlns:a16="http://schemas.microsoft.com/office/drawing/2014/main" id="{7A6A4DCC-09ED-4C81-8762-1F882E12AC1B}"/>
              </a:ext>
            </a:extLst>
          </p:cNvPr>
          <p:cNvSpPr txBox="1"/>
          <p:nvPr/>
        </p:nvSpPr>
        <p:spPr>
          <a:xfrm>
            <a:off x="8582025" y="218103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454382CC-A087-4764-A8B2-CE809154D355}"/>
              </a:ext>
            </a:extLst>
          </p:cNvPr>
          <p:cNvSpPr txBox="1"/>
          <p:nvPr/>
        </p:nvSpPr>
        <p:spPr>
          <a:xfrm>
            <a:off x="8582025" y="2607421"/>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30" name="TextBox 29">
            <a:extLst>
              <a:ext uri="{FF2B5EF4-FFF2-40B4-BE49-F238E27FC236}">
                <a16:creationId xmlns:a16="http://schemas.microsoft.com/office/drawing/2014/main" id="{40383079-DD77-46EC-BD55-4B922F079352}"/>
              </a:ext>
            </a:extLst>
          </p:cNvPr>
          <p:cNvSpPr txBox="1"/>
          <p:nvPr/>
        </p:nvSpPr>
        <p:spPr>
          <a:xfrm>
            <a:off x="8582025" y="359624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5848E375-8712-40C2-9D52-7ECB3ED09E14}"/>
              </a:ext>
            </a:extLst>
          </p:cNvPr>
          <p:cNvSpPr txBox="1"/>
          <p:nvPr/>
        </p:nvSpPr>
        <p:spPr>
          <a:xfrm>
            <a:off x="8582025" y="4022628"/>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33" name="TextBox 32">
            <a:extLst>
              <a:ext uri="{FF2B5EF4-FFF2-40B4-BE49-F238E27FC236}">
                <a16:creationId xmlns:a16="http://schemas.microsoft.com/office/drawing/2014/main" id="{49D51391-9B50-4E20-A679-48235B302939}"/>
              </a:ext>
            </a:extLst>
          </p:cNvPr>
          <p:cNvSpPr txBox="1"/>
          <p:nvPr/>
        </p:nvSpPr>
        <p:spPr>
          <a:xfrm>
            <a:off x="8582025" y="501145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4" name="TextBox 33">
            <a:extLst>
              <a:ext uri="{FF2B5EF4-FFF2-40B4-BE49-F238E27FC236}">
                <a16:creationId xmlns:a16="http://schemas.microsoft.com/office/drawing/2014/main" id="{B3339764-AF87-47EE-8584-8675260CA5E1}"/>
              </a:ext>
            </a:extLst>
          </p:cNvPr>
          <p:cNvSpPr txBox="1"/>
          <p:nvPr/>
        </p:nvSpPr>
        <p:spPr>
          <a:xfrm>
            <a:off x="8582025" y="5437835"/>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55" name="Freeform 7">
            <a:extLst>
              <a:ext uri="{FF2B5EF4-FFF2-40B4-BE49-F238E27FC236}">
                <a16:creationId xmlns:a16="http://schemas.microsoft.com/office/drawing/2014/main" id="{9563BF1B-06FE-4A20-AFD1-BD5966693AD5}"/>
              </a:ext>
            </a:extLst>
          </p:cNvPr>
          <p:cNvSpPr>
            <a:spLocks noChangeArrowheads="1"/>
          </p:cNvSpPr>
          <p:nvPr/>
        </p:nvSpPr>
        <p:spPr bwMode="auto">
          <a:xfrm>
            <a:off x="7732834" y="5312572"/>
            <a:ext cx="307732" cy="352494"/>
          </a:xfrm>
          <a:custGeom>
            <a:avLst/>
            <a:gdLst>
              <a:gd name="T0" fmla="*/ 142834 w 390"/>
              <a:gd name="T1" fmla="*/ 135603 h 444"/>
              <a:gd name="T2" fmla="*/ 142834 w 390"/>
              <a:gd name="T3" fmla="*/ 135603 h 444"/>
              <a:gd name="T4" fmla="*/ 122685 w 390"/>
              <a:gd name="T5" fmla="*/ 139657 h 444"/>
              <a:gd name="T6" fmla="*/ 63581 w 390"/>
              <a:gd name="T7" fmla="*/ 107671 h 444"/>
              <a:gd name="T8" fmla="*/ 63581 w 390"/>
              <a:gd name="T9" fmla="*/ 100013 h 444"/>
              <a:gd name="T10" fmla="*/ 63581 w 390"/>
              <a:gd name="T11" fmla="*/ 95958 h 444"/>
              <a:gd name="T12" fmla="*/ 122685 w 390"/>
              <a:gd name="T13" fmla="*/ 59917 h 444"/>
              <a:gd name="T14" fmla="*/ 142834 w 390"/>
              <a:gd name="T15" fmla="*/ 68027 h 444"/>
              <a:gd name="T16" fmla="*/ 174177 w 390"/>
              <a:gd name="T17" fmla="*/ 31535 h 444"/>
              <a:gd name="T18" fmla="*/ 142834 w 390"/>
              <a:gd name="T19" fmla="*/ 0 h 444"/>
              <a:gd name="T20" fmla="*/ 111044 w 390"/>
              <a:gd name="T21" fmla="*/ 31535 h 444"/>
              <a:gd name="T22" fmla="*/ 111044 w 390"/>
              <a:gd name="T23" fmla="*/ 40095 h 444"/>
              <a:gd name="T24" fmla="*/ 51492 w 390"/>
              <a:gd name="T25" fmla="*/ 76136 h 444"/>
              <a:gd name="T26" fmla="*/ 31343 w 390"/>
              <a:gd name="T27" fmla="*/ 68027 h 444"/>
              <a:gd name="T28" fmla="*/ 0 w 390"/>
              <a:gd name="T29" fmla="*/ 100013 h 444"/>
              <a:gd name="T30" fmla="*/ 31343 w 390"/>
              <a:gd name="T31" fmla="*/ 135603 h 444"/>
              <a:gd name="T32" fmla="*/ 51492 w 390"/>
              <a:gd name="T33" fmla="*/ 127493 h 444"/>
              <a:gd name="T34" fmla="*/ 111044 w 390"/>
              <a:gd name="T35" fmla="*/ 163534 h 444"/>
              <a:gd name="T36" fmla="*/ 111044 w 390"/>
              <a:gd name="T37" fmla="*/ 167589 h 444"/>
              <a:gd name="T38" fmla="*/ 142834 w 390"/>
              <a:gd name="T39" fmla="*/ 199574 h 444"/>
              <a:gd name="T40" fmla="*/ 174177 w 390"/>
              <a:gd name="T41" fmla="*/ 167589 h 444"/>
              <a:gd name="T42" fmla="*/ 142834 w 390"/>
              <a:gd name="T43" fmla="*/ 135603 h 4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6" name="Freeform 27">
            <a:extLst>
              <a:ext uri="{FF2B5EF4-FFF2-40B4-BE49-F238E27FC236}">
                <a16:creationId xmlns:a16="http://schemas.microsoft.com/office/drawing/2014/main" id="{340D546B-4D11-4E44-A730-33767ECA34BE}"/>
              </a:ext>
            </a:extLst>
          </p:cNvPr>
          <p:cNvSpPr>
            <a:spLocks noChangeArrowheads="1"/>
          </p:cNvSpPr>
          <p:nvPr/>
        </p:nvSpPr>
        <p:spPr bwMode="auto">
          <a:xfrm>
            <a:off x="4105276" y="2521593"/>
            <a:ext cx="400050" cy="313326"/>
          </a:xfrm>
          <a:custGeom>
            <a:avLst/>
            <a:gdLst>
              <a:gd name="T0" fmla="*/ 194710 w 506"/>
              <a:gd name="T1" fmla="*/ 31193 h 399"/>
              <a:gd name="T2" fmla="*/ 194710 w 506"/>
              <a:gd name="T3" fmla="*/ 31193 h 399"/>
              <a:gd name="T4" fmla="*/ 75372 w 506"/>
              <a:gd name="T5" fmla="*/ 15596 h 399"/>
              <a:gd name="T6" fmla="*/ 4038 w 506"/>
              <a:gd name="T7" fmla="*/ 98481 h 399"/>
              <a:gd name="T8" fmla="*/ 87485 w 506"/>
              <a:gd name="T9" fmla="*/ 177354 h 399"/>
              <a:gd name="T10" fmla="*/ 170932 w 506"/>
              <a:gd name="T11" fmla="*/ 138140 h 399"/>
              <a:gd name="T12" fmla="*/ 162856 w 506"/>
              <a:gd name="T13" fmla="*/ 94470 h 399"/>
              <a:gd name="T14" fmla="*/ 210412 w 506"/>
              <a:gd name="T15" fmla="*/ 90460 h 399"/>
              <a:gd name="T16" fmla="*/ 194710 w 506"/>
              <a:gd name="T17" fmla="*/ 31193 h 399"/>
              <a:gd name="T18" fmla="*/ 122927 w 506"/>
              <a:gd name="T19" fmla="*/ 134130 h 399"/>
              <a:gd name="T20" fmla="*/ 122927 w 506"/>
              <a:gd name="T21" fmla="*/ 134130 h 399"/>
              <a:gd name="T22" fmla="*/ 107225 w 506"/>
              <a:gd name="T23" fmla="*/ 118088 h 399"/>
              <a:gd name="T24" fmla="*/ 122927 w 506"/>
              <a:gd name="T25" fmla="*/ 102491 h 399"/>
              <a:gd name="T26" fmla="*/ 138630 w 506"/>
              <a:gd name="T27" fmla="*/ 118088 h 399"/>
              <a:gd name="T28" fmla="*/ 122927 w 506"/>
              <a:gd name="T29" fmla="*/ 134130 h 39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06" h="399">
                <a:moveTo>
                  <a:pt x="434" y="70"/>
                </a:moveTo>
                <a:lnTo>
                  <a:pt x="434" y="70"/>
                </a:lnTo>
                <a:cubicBezTo>
                  <a:pt x="354" y="17"/>
                  <a:pt x="265" y="0"/>
                  <a:pt x="168" y="35"/>
                </a:cubicBezTo>
                <a:cubicBezTo>
                  <a:pt x="89" y="53"/>
                  <a:pt x="9" y="141"/>
                  <a:pt x="9" y="221"/>
                </a:cubicBezTo>
                <a:cubicBezTo>
                  <a:pt x="0" y="319"/>
                  <a:pt x="71" y="398"/>
                  <a:pt x="195" y="398"/>
                </a:cubicBezTo>
                <a:cubicBezTo>
                  <a:pt x="337" y="398"/>
                  <a:pt x="381" y="328"/>
                  <a:pt x="381" y="310"/>
                </a:cubicBezTo>
                <a:cubicBezTo>
                  <a:pt x="390" y="292"/>
                  <a:pt x="328" y="248"/>
                  <a:pt x="363" y="212"/>
                </a:cubicBezTo>
                <a:cubicBezTo>
                  <a:pt x="408" y="168"/>
                  <a:pt x="452" y="203"/>
                  <a:pt x="469" y="203"/>
                </a:cubicBezTo>
                <a:cubicBezTo>
                  <a:pt x="496" y="194"/>
                  <a:pt x="505" y="124"/>
                  <a:pt x="434" y="70"/>
                </a:cubicBezTo>
                <a:close/>
                <a:moveTo>
                  <a:pt x="274" y="301"/>
                </a:moveTo>
                <a:lnTo>
                  <a:pt x="274" y="301"/>
                </a:lnTo>
                <a:cubicBezTo>
                  <a:pt x="248" y="301"/>
                  <a:pt x="239" y="283"/>
                  <a:pt x="239" y="265"/>
                </a:cubicBezTo>
                <a:cubicBezTo>
                  <a:pt x="239" y="248"/>
                  <a:pt x="248" y="230"/>
                  <a:pt x="274" y="230"/>
                </a:cubicBezTo>
                <a:cubicBezTo>
                  <a:pt x="293" y="230"/>
                  <a:pt x="309" y="248"/>
                  <a:pt x="309" y="265"/>
                </a:cubicBezTo>
                <a:cubicBezTo>
                  <a:pt x="309" y="283"/>
                  <a:pt x="293" y="301"/>
                  <a:pt x="274" y="30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7" name="Freeform 52">
            <a:extLst>
              <a:ext uri="{FF2B5EF4-FFF2-40B4-BE49-F238E27FC236}">
                <a16:creationId xmlns:a16="http://schemas.microsoft.com/office/drawing/2014/main" id="{5B559944-A48C-46B7-842F-0F2433A85D29}"/>
              </a:ext>
            </a:extLst>
          </p:cNvPr>
          <p:cNvSpPr>
            <a:spLocks noChangeArrowheads="1"/>
          </p:cNvSpPr>
          <p:nvPr/>
        </p:nvSpPr>
        <p:spPr bwMode="auto">
          <a:xfrm>
            <a:off x="7696466" y="2482427"/>
            <a:ext cx="380468" cy="391658"/>
          </a:xfrm>
          <a:custGeom>
            <a:avLst/>
            <a:gdLst>
              <a:gd name="T0" fmla="*/ 59947 w 479"/>
              <a:gd name="T1" fmla="*/ 221804 h 498"/>
              <a:gd name="T2" fmla="*/ 59947 w 479"/>
              <a:gd name="T3" fmla="*/ 221804 h 498"/>
              <a:gd name="T4" fmla="*/ 23889 w 479"/>
              <a:gd name="T5" fmla="*/ 205291 h 498"/>
              <a:gd name="T6" fmla="*/ 23889 w 479"/>
              <a:gd name="T7" fmla="*/ 126745 h 498"/>
              <a:gd name="T8" fmla="*/ 135670 w 479"/>
              <a:gd name="T9" fmla="*/ 15620 h 498"/>
              <a:gd name="T10" fmla="*/ 175785 w 479"/>
              <a:gd name="T11" fmla="*/ 4017 h 498"/>
              <a:gd name="T12" fmla="*/ 203730 w 479"/>
              <a:gd name="T13" fmla="*/ 31686 h 498"/>
              <a:gd name="T14" fmla="*/ 191561 w 479"/>
              <a:gd name="T15" fmla="*/ 70959 h 498"/>
              <a:gd name="T16" fmla="*/ 87892 w 479"/>
              <a:gd name="T17" fmla="*/ 174051 h 498"/>
              <a:gd name="T18" fmla="*/ 67610 w 479"/>
              <a:gd name="T19" fmla="*/ 185655 h 498"/>
              <a:gd name="T20" fmla="*/ 47777 w 479"/>
              <a:gd name="T21" fmla="*/ 178068 h 498"/>
              <a:gd name="T22" fmla="*/ 51834 w 479"/>
              <a:gd name="T23" fmla="*/ 142365 h 498"/>
              <a:gd name="T24" fmla="*/ 128008 w 479"/>
              <a:gd name="T25" fmla="*/ 66943 h 498"/>
              <a:gd name="T26" fmla="*/ 139276 w 479"/>
              <a:gd name="T27" fmla="*/ 66943 h 498"/>
              <a:gd name="T28" fmla="*/ 139276 w 479"/>
              <a:gd name="T29" fmla="*/ 79439 h 498"/>
              <a:gd name="T30" fmla="*/ 64004 w 479"/>
              <a:gd name="T31" fmla="*/ 153968 h 498"/>
              <a:gd name="T32" fmla="*/ 59947 w 479"/>
              <a:gd name="T33" fmla="*/ 170035 h 498"/>
              <a:gd name="T34" fmla="*/ 64004 w 479"/>
              <a:gd name="T35" fmla="*/ 170035 h 498"/>
              <a:gd name="T36" fmla="*/ 75723 w 479"/>
              <a:gd name="T37" fmla="*/ 166018 h 498"/>
              <a:gd name="T38" fmla="*/ 179842 w 479"/>
              <a:gd name="T39" fmla="*/ 59356 h 498"/>
              <a:gd name="T40" fmla="*/ 187504 w 479"/>
              <a:gd name="T41" fmla="*/ 35703 h 498"/>
              <a:gd name="T42" fmla="*/ 171728 w 479"/>
              <a:gd name="T43" fmla="*/ 19637 h 498"/>
              <a:gd name="T44" fmla="*/ 147840 w 479"/>
              <a:gd name="T45" fmla="*/ 27670 h 498"/>
              <a:gd name="T46" fmla="*/ 36058 w 479"/>
              <a:gd name="T47" fmla="*/ 134332 h 498"/>
              <a:gd name="T48" fmla="*/ 36058 w 479"/>
              <a:gd name="T49" fmla="*/ 193688 h 498"/>
              <a:gd name="T50" fmla="*/ 91498 w 479"/>
              <a:gd name="T51" fmla="*/ 189671 h 498"/>
              <a:gd name="T52" fmla="*/ 203730 w 479"/>
              <a:gd name="T53" fmla="*/ 83009 h 498"/>
              <a:gd name="T54" fmla="*/ 215449 w 479"/>
              <a:gd name="T55" fmla="*/ 83009 h 498"/>
              <a:gd name="T56" fmla="*/ 215449 w 479"/>
              <a:gd name="T57" fmla="*/ 90596 h 498"/>
              <a:gd name="T58" fmla="*/ 103668 w 479"/>
              <a:gd name="T59" fmla="*/ 201721 h 498"/>
              <a:gd name="T60" fmla="*/ 59947 w 479"/>
              <a:gd name="T61" fmla="*/ 221804 h 49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79" h="498">
                <a:moveTo>
                  <a:pt x="133" y="497"/>
                </a:moveTo>
                <a:lnTo>
                  <a:pt x="133" y="497"/>
                </a:lnTo>
                <a:cubicBezTo>
                  <a:pt x="106" y="497"/>
                  <a:pt x="71" y="478"/>
                  <a:pt x="53" y="460"/>
                </a:cubicBezTo>
                <a:cubicBezTo>
                  <a:pt x="9" y="416"/>
                  <a:pt x="0" y="337"/>
                  <a:pt x="53" y="284"/>
                </a:cubicBezTo>
                <a:cubicBezTo>
                  <a:pt x="89" y="248"/>
                  <a:pt x="230" y="106"/>
                  <a:pt x="301" y="35"/>
                </a:cubicBezTo>
                <a:cubicBezTo>
                  <a:pt x="328" y="9"/>
                  <a:pt x="363" y="0"/>
                  <a:pt x="390" y="9"/>
                </a:cubicBezTo>
                <a:cubicBezTo>
                  <a:pt x="416" y="18"/>
                  <a:pt x="443" y="44"/>
                  <a:pt x="452" y="71"/>
                </a:cubicBezTo>
                <a:cubicBezTo>
                  <a:pt x="461" y="97"/>
                  <a:pt x="452" y="133"/>
                  <a:pt x="425" y="159"/>
                </a:cubicBezTo>
                <a:cubicBezTo>
                  <a:pt x="195" y="390"/>
                  <a:pt x="195" y="390"/>
                  <a:pt x="195" y="390"/>
                </a:cubicBezTo>
                <a:cubicBezTo>
                  <a:pt x="177" y="407"/>
                  <a:pt x="159" y="416"/>
                  <a:pt x="150" y="416"/>
                </a:cubicBezTo>
                <a:cubicBezTo>
                  <a:pt x="133" y="416"/>
                  <a:pt x="115" y="416"/>
                  <a:pt x="106" y="399"/>
                </a:cubicBezTo>
                <a:cubicBezTo>
                  <a:pt x="89" y="381"/>
                  <a:pt x="89" y="354"/>
                  <a:pt x="115" y="319"/>
                </a:cubicBezTo>
                <a:cubicBezTo>
                  <a:pt x="284" y="150"/>
                  <a:pt x="284" y="150"/>
                  <a:pt x="284" y="150"/>
                </a:cubicBezTo>
                <a:cubicBezTo>
                  <a:pt x="293" y="150"/>
                  <a:pt x="301" y="150"/>
                  <a:pt x="309" y="150"/>
                </a:cubicBezTo>
                <a:cubicBezTo>
                  <a:pt x="309" y="159"/>
                  <a:pt x="309" y="168"/>
                  <a:pt x="309" y="178"/>
                </a:cubicBezTo>
                <a:cubicBezTo>
                  <a:pt x="142" y="345"/>
                  <a:pt x="142" y="345"/>
                  <a:pt x="142" y="345"/>
                </a:cubicBezTo>
                <a:cubicBezTo>
                  <a:pt x="124" y="354"/>
                  <a:pt x="124" y="372"/>
                  <a:pt x="133" y="381"/>
                </a:cubicBezTo>
                <a:lnTo>
                  <a:pt x="142" y="381"/>
                </a:lnTo>
                <a:cubicBezTo>
                  <a:pt x="150" y="381"/>
                  <a:pt x="159" y="372"/>
                  <a:pt x="168" y="372"/>
                </a:cubicBezTo>
                <a:cubicBezTo>
                  <a:pt x="399" y="133"/>
                  <a:pt x="399" y="133"/>
                  <a:pt x="399" y="133"/>
                </a:cubicBezTo>
                <a:cubicBezTo>
                  <a:pt x="416" y="115"/>
                  <a:pt x="425" y="97"/>
                  <a:pt x="416" y="80"/>
                </a:cubicBezTo>
                <a:cubicBezTo>
                  <a:pt x="416" y="62"/>
                  <a:pt x="399" y="44"/>
                  <a:pt x="381" y="44"/>
                </a:cubicBezTo>
                <a:cubicBezTo>
                  <a:pt x="363" y="35"/>
                  <a:pt x="346" y="44"/>
                  <a:pt x="328" y="62"/>
                </a:cubicBezTo>
                <a:cubicBezTo>
                  <a:pt x="256" y="133"/>
                  <a:pt x="115" y="275"/>
                  <a:pt x="80" y="301"/>
                </a:cubicBezTo>
                <a:cubicBezTo>
                  <a:pt x="36" y="354"/>
                  <a:pt x="44" y="407"/>
                  <a:pt x="80" y="434"/>
                </a:cubicBezTo>
                <a:cubicBezTo>
                  <a:pt x="106" y="460"/>
                  <a:pt x="159" y="478"/>
                  <a:pt x="203" y="425"/>
                </a:cubicBezTo>
                <a:cubicBezTo>
                  <a:pt x="452" y="186"/>
                  <a:pt x="452" y="186"/>
                  <a:pt x="452" y="186"/>
                </a:cubicBezTo>
                <a:cubicBezTo>
                  <a:pt x="461" y="178"/>
                  <a:pt x="469" y="178"/>
                  <a:pt x="478" y="186"/>
                </a:cubicBezTo>
                <a:lnTo>
                  <a:pt x="478" y="203"/>
                </a:lnTo>
                <a:cubicBezTo>
                  <a:pt x="230" y="452"/>
                  <a:pt x="230" y="452"/>
                  <a:pt x="230" y="452"/>
                </a:cubicBezTo>
                <a:cubicBezTo>
                  <a:pt x="203" y="478"/>
                  <a:pt x="168" y="497"/>
                  <a:pt x="133" y="497"/>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8" name="Freeform 99">
            <a:extLst>
              <a:ext uri="{FF2B5EF4-FFF2-40B4-BE49-F238E27FC236}">
                <a16:creationId xmlns:a16="http://schemas.microsoft.com/office/drawing/2014/main" id="{958A30C7-1E1B-41F1-BF18-C0194CE1144C}"/>
              </a:ext>
            </a:extLst>
          </p:cNvPr>
          <p:cNvSpPr>
            <a:spLocks noChangeArrowheads="1"/>
          </p:cNvSpPr>
          <p:nvPr/>
        </p:nvSpPr>
        <p:spPr bwMode="auto">
          <a:xfrm>
            <a:off x="4108073" y="5368524"/>
            <a:ext cx="394456" cy="240590"/>
          </a:xfrm>
          <a:custGeom>
            <a:avLst/>
            <a:gdLst>
              <a:gd name="T0" fmla="*/ 171593 w 497"/>
              <a:gd name="T1" fmla="*/ 68037 h 303"/>
              <a:gd name="T2" fmla="*/ 171593 w 497"/>
              <a:gd name="T3" fmla="*/ 68037 h 303"/>
              <a:gd name="T4" fmla="*/ 195463 w 497"/>
              <a:gd name="T5" fmla="*/ 20276 h 303"/>
              <a:gd name="T6" fmla="*/ 211677 w 497"/>
              <a:gd name="T7" fmla="*/ 20276 h 303"/>
              <a:gd name="T8" fmla="*/ 171593 w 497"/>
              <a:gd name="T9" fmla="*/ 0 h 303"/>
              <a:gd name="T10" fmla="*/ 59900 w 497"/>
              <a:gd name="T11" fmla="*/ 0 h 303"/>
              <a:gd name="T12" fmla="*/ 0 w 497"/>
              <a:gd name="T13" fmla="*/ 68037 h 303"/>
              <a:gd name="T14" fmla="*/ 59900 w 497"/>
              <a:gd name="T15" fmla="*/ 136074 h 303"/>
              <a:gd name="T16" fmla="*/ 171593 w 497"/>
              <a:gd name="T17" fmla="*/ 136074 h 303"/>
              <a:gd name="T18" fmla="*/ 211677 w 497"/>
              <a:gd name="T19" fmla="*/ 115798 h 303"/>
              <a:gd name="T20" fmla="*/ 195463 w 497"/>
              <a:gd name="T21" fmla="*/ 115798 h 303"/>
              <a:gd name="T22" fmla="*/ 171593 w 497"/>
              <a:gd name="T23" fmla="*/ 68037 h 303"/>
              <a:gd name="T24" fmla="*/ 139617 w 497"/>
              <a:gd name="T25" fmla="*/ 88313 h 303"/>
              <a:gd name="T26" fmla="*/ 139617 w 497"/>
              <a:gd name="T27" fmla="*/ 88313 h 303"/>
              <a:gd name="T28" fmla="*/ 136014 w 497"/>
              <a:gd name="T29" fmla="*/ 88313 h 303"/>
              <a:gd name="T30" fmla="*/ 99533 w 497"/>
              <a:gd name="T31" fmla="*/ 76148 h 303"/>
              <a:gd name="T32" fmla="*/ 95480 w 497"/>
              <a:gd name="T33" fmla="*/ 88313 h 303"/>
              <a:gd name="T34" fmla="*/ 83770 w 497"/>
              <a:gd name="T35" fmla="*/ 91918 h 303"/>
              <a:gd name="T36" fmla="*/ 44137 w 497"/>
              <a:gd name="T37" fmla="*/ 56322 h 303"/>
              <a:gd name="T38" fmla="*/ 40083 w 497"/>
              <a:gd name="T39" fmla="*/ 48212 h 303"/>
              <a:gd name="T40" fmla="*/ 47740 w 497"/>
              <a:gd name="T41" fmla="*/ 48212 h 303"/>
              <a:gd name="T42" fmla="*/ 79717 w 497"/>
              <a:gd name="T43" fmla="*/ 64433 h 303"/>
              <a:gd name="T44" fmla="*/ 87823 w 497"/>
              <a:gd name="T45" fmla="*/ 52267 h 303"/>
              <a:gd name="T46" fmla="*/ 99533 w 497"/>
              <a:gd name="T47" fmla="*/ 48212 h 303"/>
              <a:gd name="T48" fmla="*/ 139617 w 497"/>
              <a:gd name="T49" fmla="*/ 84258 h 303"/>
              <a:gd name="T50" fmla="*/ 139617 w 497"/>
              <a:gd name="T51" fmla="*/ 88313 h 303"/>
              <a:gd name="T52" fmla="*/ 211677 w 497"/>
              <a:gd name="T53" fmla="*/ 44157 h 303"/>
              <a:gd name="T54" fmla="*/ 211677 w 497"/>
              <a:gd name="T55" fmla="*/ 44157 h 303"/>
              <a:gd name="T56" fmla="*/ 203570 w 497"/>
              <a:gd name="T57" fmla="*/ 44157 h 303"/>
              <a:gd name="T58" fmla="*/ 191410 w 497"/>
              <a:gd name="T59" fmla="*/ 68037 h 303"/>
              <a:gd name="T60" fmla="*/ 203570 w 497"/>
              <a:gd name="T61" fmla="*/ 91918 h 303"/>
              <a:gd name="T62" fmla="*/ 211677 w 497"/>
              <a:gd name="T63" fmla="*/ 91918 h 303"/>
              <a:gd name="T64" fmla="*/ 223387 w 497"/>
              <a:gd name="T65" fmla="*/ 68037 h 303"/>
              <a:gd name="T66" fmla="*/ 211677 w 497"/>
              <a:gd name="T67" fmla="*/ 44157 h 30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97" h="303">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9" name="Freeform 118">
            <a:extLst>
              <a:ext uri="{FF2B5EF4-FFF2-40B4-BE49-F238E27FC236}">
                <a16:creationId xmlns:a16="http://schemas.microsoft.com/office/drawing/2014/main" id="{F2AA07C9-F19C-4F13-8F80-8C8D9D71BEEC}"/>
              </a:ext>
            </a:extLst>
          </p:cNvPr>
          <p:cNvSpPr>
            <a:spLocks noChangeArrowheads="1"/>
          </p:cNvSpPr>
          <p:nvPr/>
        </p:nvSpPr>
        <p:spPr bwMode="auto">
          <a:xfrm>
            <a:off x="4143043" y="3910090"/>
            <a:ext cx="324516" cy="346896"/>
          </a:xfrm>
          <a:custGeom>
            <a:avLst/>
            <a:gdLst>
              <a:gd name="T0" fmla="*/ 115713 w 409"/>
              <a:gd name="T1" fmla="*/ 184208 h 436"/>
              <a:gd name="T2" fmla="*/ 115713 w 409"/>
              <a:gd name="T3" fmla="*/ 184208 h 436"/>
              <a:gd name="T4" fmla="*/ 123817 w 409"/>
              <a:gd name="T5" fmla="*/ 192335 h 436"/>
              <a:gd name="T6" fmla="*/ 167491 w 409"/>
              <a:gd name="T7" fmla="*/ 196399 h 436"/>
              <a:gd name="T8" fmla="*/ 176046 w 409"/>
              <a:gd name="T9" fmla="*/ 188272 h 436"/>
              <a:gd name="T10" fmla="*/ 176046 w 409"/>
              <a:gd name="T11" fmla="*/ 152152 h 436"/>
              <a:gd name="T12" fmla="*/ 119765 w 409"/>
              <a:gd name="T13" fmla="*/ 148089 h 436"/>
              <a:gd name="T14" fmla="*/ 115713 w 409"/>
              <a:gd name="T15" fmla="*/ 184208 h 436"/>
              <a:gd name="T16" fmla="*/ 8104 w 409"/>
              <a:gd name="T17" fmla="*/ 152152 h 436"/>
              <a:gd name="T18" fmla="*/ 8104 w 409"/>
              <a:gd name="T19" fmla="*/ 152152 h 436"/>
              <a:gd name="T20" fmla="*/ 8104 w 409"/>
              <a:gd name="T21" fmla="*/ 188272 h 436"/>
              <a:gd name="T22" fmla="*/ 15759 w 409"/>
              <a:gd name="T23" fmla="*/ 196399 h 436"/>
              <a:gd name="T24" fmla="*/ 59883 w 409"/>
              <a:gd name="T25" fmla="*/ 192335 h 436"/>
              <a:gd name="T26" fmla="*/ 67987 w 409"/>
              <a:gd name="T27" fmla="*/ 184208 h 436"/>
              <a:gd name="T28" fmla="*/ 63935 w 409"/>
              <a:gd name="T29" fmla="*/ 148089 h 436"/>
              <a:gd name="T30" fmla="*/ 8104 w 409"/>
              <a:gd name="T31" fmla="*/ 152152 h 436"/>
              <a:gd name="T32" fmla="*/ 0 w 409"/>
              <a:gd name="T33" fmla="*/ 92556 h 436"/>
              <a:gd name="T34" fmla="*/ 0 w 409"/>
              <a:gd name="T35" fmla="*/ 92556 h 436"/>
              <a:gd name="T36" fmla="*/ 4052 w 409"/>
              <a:gd name="T37" fmla="*/ 132287 h 436"/>
              <a:gd name="T38" fmla="*/ 59883 w 409"/>
              <a:gd name="T39" fmla="*/ 124160 h 436"/>
              <a:gd name="T40" fmla="*/ 59883 w 409"/>
              <a:gd name="T41" fmla="*/ 88492 h 436"/>
              <a:gd name="T42" fmla="*/ 59883 w 409"/>
              <a:gd name="T43" fmla="*/ 84429 h 436"/>
              <a:gd name="T44" fmla="*/ 91850 w 409"/>
              <a:gd name="T45" fmla="*/ 52373 h 436"/>
              <a:gd name="T46" fmla="*/ 123817 w 409"/>
              <a:gd name="T47" fmla="*/ 84429 h 436"/>
              <a:gd name="T48" fmla="*/ 123817 w 409"/>
              <a:gd name="T49" fmla="*/ 88492 h 436"/>
              <a:gd name="T50" fmla="*/ 119765 w 409"/>
              <a:gd name="T51" fmla="*/ 124160 h 436"/>
              <a:gd name="T52" fmla="*/ 179648 w 409"/>
              <a:gd name="T53" fmla="*/ 132287 h 436"/>
              <a:gd name="T54" fmla="*/ 183700 w 409"/>
              <a:gd name="T55" fmla="*/ 92556 h 436"/>
              <a:gd name="T56" fmla="*/ 183700 w 409"/>
              <a:gd name="T57" fmla="*/ 84429 h 436"/>
              <a:gd name="T58" fmla="*/ 91850 w 409"/>
              <a:gd name="T59" fmla="*/ 0 h 436"/>
              <a:gd name="T60" fmla="*/ 0 w 409"/>
              <a:gd name="T61" fmla="*/ 84429 h 436"/>
              <a:gd name="T62" fmla="*/ 0 w 409"/>
              <a:gd name="T63" fmla="*/ 92556 h 4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09" h="436">
                <a:moveTo>
                  <a:pt x="257" y="408"/>
                </a:moveTo>
                <a:lnTo>
                  <a:pt x="257" y="408"/>
                </a:lnTo>
                <a:cubicBezTo>
                  <a:pt x="257" y="417"/>
                  <a:pt x="266" y="426"/>
                  <a:pt x="275" y="426"/>
                </a:cubicBezTo>
                <a:cubicBezTo>
                  <a:pt x="372" y="435"/>
                  <a:pt x="372" y="435"/>
                  <a:pt x="372" y="435"/>
                </a:cubicBezTo>
                <a:cubicBezTo>
                  <a:pt x="382" y="435"/>
                  <a:pt x="382" y="426"/>
                  <a:pt x="391" y="417"/>
                </a:cubicBezTo>
                <a:cubicBezTo>
                  <a:pt x="391" y="337"/>
                  <a:pt x="391" y="337"/>
                  <a:pt x="391" y="337"/>
                </a:cubicBezTo>
                <a:cubicBezTo>
                  <a:pt x="266" y="328"/>
                  <a:pt x="266" y="328"/>
                  <a:pt x="266" y="328"/>
                </a:cubicBezTo>
                <a:lnTo>
                  <a:pt x="257" y="408"/>
                </a:lnTo>
                <a:close/>
                <a:moveTo>
                  <a:pt x="18" y="337"/>
                </a:moveTo>
                <a:lnTo>
                  <a:pt x="18" y="337"/>
                </a:lnTo>
                <a:cubicBezTo>
                  <a:pt x="18" y="417"/>
                  <a:pt x="18" y="417"/>
                  <a:pt x="18" y="417"/>
                </a:cubicBezTo>
                <a:cubicBezTo>
                  <a:pt x="18" y="426"/>
                  <a:pt x="27" y="435"/>
                  <a:pt x="35" y="435"/>
                </a:cubicBezTo>
                <a:cubicBezTo>
                  <a:pt x="133" y="426"/>
                  <a:pt x="133" y="426"/>
                  <a:pt x="133" y="426"/>
                </a:cubicBezTo>
                <a:cubicBezTo>
                  <a:pt x="142" y="426"/>
                  <a:pt x="151" y="417"/>
                  <a:pt x="151" y="408"/>
                </a:cubicBezTo>
                <a:cubicBezTo>
                  <a:pt x="142" y="328"/>
                  <a:pt x="142" y="328"/>
                  <a:pt x="142" y="328"/>
                </a:cubicBezTo>
                <a:lnTo>
                  <a:pt x="18" y="337"/>
                </a:lnTo>
                <a:close/>
                <a:moveTo>
                  <a:pt x="0" y="205"/>
                </a:moveTo>
                <a:lnTo>
                  <a:pt x="0" y="205"/>
                </a:lnTo>
                <a:cubicBezTo>
                  <a:pt x="9" y="293"/>
                  <a:pt x="9" y="293"/>
                  <a:pt x="9" y="293"/>
                </a:cubicBezTo>
                <a:cubicBezTo>
                  <a:pt x="133" y="275"/>
                  <a:pt x="133" y="275"/>
                  <a:pt x="133" y="275"/>
                </a:cubicBezTo>
                <a:cubicBezTo>
                  <a:pt x="133" y="196"/>
                  <a:pt x="133" y="196"/>
                  <a:pt x="133" y="196"/>
                </a:cubicBezTo>
                <a:lnTo>
                  <a:pt x="133" y="187"/>
                </a:lnTo>
                <a:cubicBezTo>
                  <a:pt x="133" y="152"/>
                  <a:pt x="160" y="116"/>
                  <a:pt x="204" y="116"/>
                </a:cubicBezTo>
                <a:cubicBezTo>
                  <a:pt x="248" y="116"/>
                  <a:pt x="275" y="152"/>
                  <a:pt x="275" y="187"/>
                </a:cubicBezTo>
                <a:lnTo>
                  <a:pt x="275" y="196"/>
                </a:lnTo>
                <a:cubicBezTo>
                  <a:pt x="266" y="275"/>
                  <a:pt x="266" y="275"/>
                  <a:pt x="266" y="275"/>
                </a:cubicBezTo>
                <a:cubicBezTo>
                  <a:pt x="399" y="293"/>
                  <a:pt x="399" y="293"/>
                  <a:pt x="399" y="293"/>
                </a:cubicBezTo>
                <a:cubicBezTo>
                  <a:pt x="408" y="205"/>
                  <a:pt x="408" y="205"/>
                  <a:pt x="408" y="205"/>
                </a:cubicBezTo>
                <a:cubicBezTo>
                  <a:pt x="408" y="196"/>
                  <a:pt x="408" y="196"/>
                  <a:pt x="408" y="187"/>
                </a:cubicBezTo>
                <a:cubicBezTo>
                  <a:pt x="408" y="80"/>
                  <a:pt x="319" y="0"/>
                  <a:pt x="204" y="0"/>
                </a:cubicBezTo>
                <a:cubicBezTo>
                  <a:pt x="88" y="0"/>
                  <a:pt x="0" y="80"/>
                  <a:pt x="0" y="187"/>
                </a:cubicBezTo>
                <a:cubicBezTo>
                  <a:pt x="0" y="196"/>
                  <a:pt x="0" y="196"/>
                  <a:pt x="0" y="205"/>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60" name="Freeform 154">
            <a:extLst>
              <a:ext uri="{FF2B5EF4-FFF2-40B4-BE49-F238E27FC236}">
                <a16:creationId xmlns:a16="http://schemas.microsoft.com/office/drawing/2014/main" id="{27C123DD-F42A-4331-B759-AB9DBFB58BF7}"/>
              </a:ext>
            </a:extLst>
          </p:cNvPr>
          <p:cNvSpPr>
            <a:spLocks noChangeArrowheads="1"/>
          </p:cNvSpPr>
          <p:nvPr/>
        </p:nvSpPr>
        <p:spPr bwMode="auto">
          <a:xfrm>
            <a:off x="7745422" y="3891904"/>
            <a:ext cx="282556" cy="383268"/>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834290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2B38D6-3CC4-4F1F-AD3F-A8C22444DAF6}"/>
              </a:ext>
            </a:extLst>
          </p:cNvPr>
          <p:cNvSpPr/>
          <p:nvPr/>
        </p:nvSpPr>
        <p:spPr>
          <a:xfrm>
            <a:off x="6057900" y="2734809"/>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1" name="Diamond 10">
            <a:extLst>
              <a:ext uri="{FF2B5EF4-FFF2-40B4-BE49-F238E27FC236}">
                <a16:creationId xmlns:a16="http://schemas.microsoft.com/office/drawing/2014/main" id="{0CA79B3C-35A5-4D27-B21B-C971A3F1A1F8}"/>
              </a:ext>
            </a:extLst>
          </p:cNvPr>
          <p:cNvSpPr/>
          <p:nvPr/>
        </p:nvSpPr>
        <p:spPr>
          <a:xfrm>
            <a:off x="5621094" y="2672284"/>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Diamond 16">
            <a:extLst>
              <a:ext uri="{FF2B5EF4-FFF2-40B4-BE49-F238E27FC236}">
                <a16:creationId xmlns:a16="http://schemas.microsoft.com/office/drawing/2014/main" id="{8C7C033C-6660-4CE7-8D43-B6427923C2F5}"/>
              </a:ext>
            </a:extLst>
          </p:cNvPr>
          <p:cNvSpPr/>
          <p:nvPr/>
        </p:nvSpPr>
        <p:spPr>
          <a:xfrm>
            <a:off x="5704805" y="2766191"/>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Rectangle 4">
            <a:extLst>
              <a:ext uri="{FF2B5EF4-FFF2-40B4-BE49-F238E27FC236}">
                <a16:creationId xmlns:a16="http://schemas.microsoft.com/office/drawing/2014/main" id="{2F7490CA-6B83-4B24-8D09-E8AF90A58EA3}"/>
              </a:ext>
            </a:extLst>
          </p:cNvPr>
          <p:cNvSpPr/>
          <p:nvPr/>
        </p:nvSpPr>
        <p:spPr>
          <a:xfrm>
            <a:off x="6057900" y="4355851"/>
            <a:ext cx="76200" cy="1621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3" name="Diamond 12">
            <a:extLst>
              <a:ext uri="{FF2B5EF4-FFF2-40B4-BE49-F238E27FC236}">
                <a16:creationId xmlns:a16="http://schemas.microsoft.com/office/drawing/2014/main" id="{37918B75-E8F9-404A-916E-4181EA8C6269}"/>
              </a:ext>
            </a:extLst>
          </p:cNvPr>
          <p:cNvSpPr/>
          <p:nvPr/>
        </p:nvSpPr>
        <p:spPr>
          <a:xfrm>
            <a:off x="5621094" y="4293326"/>
            <a:ext cx="949813" cy="949813"/>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8" name="Diamond 17">
            <a:extLst>
              <a:ext uri="{FF2B5EF4-FFF2-40B4-BE49-F238E27FC236}">
                <a16:creationId xmlns:a16="http://schemas.microsoft.com/office/drawing/2014/main" id="{95E613D0-CF29-4853-8459-550044B6650E}"/>
              </a:ext>
            </a:extLst>
          </p:cNvPr>
          <p:cNvSpPr/>
          <p:nvPr/>
        </p:nvSpPr>
        <p:spPr>
          <a:xfrm>
            <a:off x="5715002" y="4394248"/>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Rectangle 5">
            <a:extLst>
              <a:ext uri="{FF2B5EF4-FFF2-40B4-BE49-F238E27FC236}">
                <a16:creationId xmlns:a16="http://schemas.microsoft.com/office/drawing/2014/main" id="{89EB4D8E-27B1-4CC8-9AFB-A1E801E10582}"/>
              </a:ext>
            </a:extLst>
          </p:cNvPr>
          <p:cNvSpPr/>
          <p:nvPr/>
        </p:nvSpPr>
        <p:spPr>
          <a:xfrm>
            <a:off x="6057900" y="5976893"/>
            <a:ext cx="76200" cy="15585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Diamond 13">
            <a:extLst>
              <a:ext uri="{FF2B5EF4-FFF2-40B4-BE49-F238E27FC236}">
                <a16:creationId xmlns:a16="http://schemas.microsoft.com/office/drawing/2014/main" id="{48781889-A2A6-423B-9CF6-7BDE8FC44C6F}"/>
              </a:ext>
            </a:extLst>
          </p:cNvPr>
          <p:cNvSpPr/>
          <p:nvPr/>
        </p:nvSpPr>
        <p:spPr>
          <a:xfrm>
            <a:off x="5621094" y="5914368"/>
            <a:ext cx="949813" cy="94981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9" name="Diamond 18">
            <a:extLst>
              <a:ext uri="{FF2B5EF4-FFF2-40B4-BE49-F238E27FC236}">
                <a16:creationId xmlns:a16="http://schemas.microsoft.com/office/drawing/2014/main" id="{05A29949-4621-4D32-AC13-2EAFBEF64D7F}"/>
              </a:ext>
            </a:extLst>
          </p:cNvPr>
          <p:cNvSpPr/>
          <p:nvPr/>
        </p:nvSpPr>
        <p:spPr>
          <a:xfrm>
            <a:off x="5715002" y="6008275"/>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4" name="TextBox 23">
            <a:extLst>
              <a:ext uri="{FF2B5EF4-FFF2-40B4-BE49-F238E27FC236}">
                <a16:creationId xmlns:a16="http://schemas.microsoft.com/office/drawing/2014/main" id="{92B107A2-4F95-44CC-9856-4A87C5352E15}"/>
              </a:ext>
            </a:extLst>
          </p:cNvPr>
          <p:cNvSpPr txBox="1"/>
          <p:nvPr/>
        </p:nvSpPr>
        <p:spPr>
          <a:xfrm>
            <a:off x="544147" y="1093518"/>
            <a:ext cx="3381199" cy="523220"/>
          </a:xfrm>
          <a:prstGeom prst="rect">
            <a:avLst/>
          </a:prstGeom>
          <a:noFill/>
        </p:spPr>
        <p:txBody>
          <a:bodyPr wrap="square" rtlCol="0">
            <a:spAutoFit/>
          </a:bodyPr>
          <a:lstStyle/>
          <a:p>
            <a:r>
              <a:rPr lang="en-US" sz="2800" b="1" dirty="0" err="1">
                <a:solidFill>
                  <a:schemeClr val="tx1">
                    <a:lumMod val="85000"/>
                    <a:lumOff val="15000"/>
                  </a:schemeClr>
                </a:solidFill>
                <a:latin typeface="Inter" panose="020B0502030000000004" pitchFamily="34" charset="0"/>
                <a:ea typeface="Inter" panose="020B0502030000000004" pitchFamily="34" charset="0"/>
              </a:rPr>
              <a:t>Modulul</a:t>
            </a:r>
            <a:r>
              <a:rPr lang="en-US" sz="2800" b="1" dirty="0">
                <a:solidFill>
                  <a:schemeClr val="tx1">
                    <a:lumMod val="85000"/>
                    <a:lumOff val="15000"/>
                  </a:schemeClr>
                </a:solidFill>
                <a:latin typeface="Inter" panose="020B0502030000000004" pitchFamily="34" charset="0"/>
                <a:ea typeface="Inter" panose="020B0502030000000004" pitchFamily="34" charset="0"/>
              </a:rPr>
              <a:t> IoT:</a:t>
            </a:r>
          </a:p>
        </p:txBody>
      </p:sp>
      <p:sp>
        <p:nvSpPr>
          <p:cNvPr id="85" name="Rectangle 84">
            <a:extLst>
              <a:ext uri="{FF2B5EF4-FFF2-40B4-BE49-F238E27FC236}">
                <a16:creationId xmlns:a16="http://schemas.microsoft.com/office/drawing/2014/main" id="{BE59854A-8CD1-046D-86C3-5EB8317B9190}"/>
              </a:ext>
            </a:extLst>
          </p:cNvPr>
          <p:cNvSpPr/>
          <p:nvPr/>
        </p:nvSpPr>
        <p:spPr>
          <a:xfrm>
            <a:off x="6047704" y="1156043"/>
            <a:ext cx="76200" cy="16210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6" name="Diamond 85">
            <a:extLst>
              <a:ext uri="{FF2B5EF4-FFF2-40B4-BE49-F238E27FC236}">
                <a16:creationId xmlns:a16="http://schemas.microsoft.com/office/drawing/2014/main" id="{8509C36B-15CC-DCD8-4C01-7D9DACC80403}"/>
              </a:ext>
            </a:extLst>
          </p:cNvPr>
          <p:cNvSpPr/>
          <p:nvPr/>
        </p:nvSpPr>
        <p:spPr>
          <a:xfrm>
            <a:off x="5610898" y="1093518"/>
            <a:ext cx="949813" cy="94981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Diamond 86">
            <a:extLst>
              <a:ext uri="{FF2B5EF4-FFF2-40B4-BE49-F238E27FC236}">
                <a16:creationId xmlns:a16="http://schemas.microsoft.com/office/drawing/2014/main" id="{09FB18C6-1DD7-568E-485F-E9FD19E3409A}"/>
              </a:ext>
            </a:extLst>
          </p:cNvPr>
          <p:cNvSpPr/>
          <p:nvPr/>
        </p:nvSpPr>
        <p:spPr>
          <a:xfrm>
            <a:off x="5704805" y="1198462"/>
            <a:ext cx="761998" cy="76199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pic>
        <p:nvPicPr>
          <p:cNvPr id="84" name="Picture 83">
            <a:extLst>
              <a:ext uri="{FF2B5EF4-FFF2-40B4-BE49-F238E27FC236}">
                <a16:creationId xmlns:a16="http://schemas.microsoft.com/office/drawing/2014/main" id="{555DD0D2-02A3-3000-242D-AF236657DF8B}"/>
              </a:ext>
            </a:extLst>
          </p:cNvPr>
          <p:cNvPicPr>
            <a:picLocks noChangeAspect="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859541" y="1341587"/>
            <a:ext cx="452525" cy="475747"/>
          </a:xfrm>
          <a:prstGeom prst="rect">
            <a:avLst/>
          </a:prstGeom>
        </p:spPr>
      </p:pic>
      <p:pic>
        <p:nvPicPr>
          <p:cNvPr id="91" name="Graphic 90" descr="Internet Of Things with solid fill">
            <a:extLst>
              <a:ext uri="{FF2B5EF4-FFF2-40B4-BE49-F238E27FC236}">
                <a16:creationId xmlns:a16="http://schemas.microsoft.com/office/drawing/2014/main" id="{97FCDDEF-B9A6-F2CB-D571-E12002562B40}"/>
              </a:ext>
            </a:extLst>
          </p:cNvPr>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12676" y="760361"/>
            <a:ext cx="3842847" cy="3842847"/>
          </a:xfrm>
          <a:prstGeom prst="rect">
            <a:avLst/>
          </a:prstGeom>
        </p:spPr>
      </p:pic>
      <p:sp>
        <p:nvSpPr>
          <p:cNvPr id="108" name="TextBox 107">
            <a:extLst>
              <a:ext uri="{FF2B5EF4-FFF2-40B4-BE49-F238E27FC236}">
                <a16:creationId xmlns:a16="http://schemas.microsoft.com/office/drawing/2014/main" id="{747AA91D-EA4C-5D4B-74D0-131CE3A844E9}"/>
              </a:ext>
            </a:extLst>
          </p:cNvPr>
          <p:cNvSpPr txBox="1"/>
          <p:nvPr/>
        </p:nvSpPr>
        <p:spPr>
          <a:xfrm>
            <a:off x="9345247" y="1156043"/>
            <a:ext cx="3579307" cy="1692771"/>
          </a:xfrm>
          <a:prstGeom prst="rect">
            <a:avLst/>
          </a:prstGeom>
          <a:noFill/>
        </p:spPr>
        <p:txBody>
          <a:bodyPr wrap="square" rtlCol="0">
            <a:spAutoFit/>
          </a:bodyPr>
          <a:lstStyle/>
          <a:p>
            <a:r>
              <a:rPr lang="en-US" sz="2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Realizat</a:t>
            </a:r>
            <a:r>
              <a:rPr lang="en-US" sz="2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Roșca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Pavel</a:t>
            </a: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Păiușan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Mălina</a:t>
            </a:r>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Suport</a:t>
            </a:r>
            <a:r>
              <a:rPr kumimoji="0" lang="en-US" sz="2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a:t>
            </a:r>
            <a:r>
              <a:rPr kumimoji="0" lang="en-US" sz="2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aditional</a:t>
            </a:r>
            <a: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t>:</a:t>
            </a:r>
            <a:br>
              <a:rPr lang="en-US" sz="2400" dirty="0">
                <a:solidFill>
                  <a:prstClr val="black">
                    <a:lumMod val="85000"/>
                    <a:lumOff val="15000"/>
                  </a:prstClr>
                </a:solidFill>
                <a:latin typeface="Roboto" panose="02000000000000000000" pitchFamily="2" charset="0"/>
                <a:ea typeface="Roboto" panose="02000000000000000000" pitchFamily="2" charset="0"/>
                <a:cs typeface="Roboto" panose="02000000000000000000" pitchFamily="2" charset="0"/>
              </a:rPr>
            </a:b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 </a:t>
            </a:r>
            <a:r>
              <a:rPr kumimoji="0" lang="en-US" sz="1400" b="0" i="0" u="none" strike="noStrike" kern="1200" cap="none" spc="0" normalizeH="0" baseline="0" noProof="0" dirty="0" err="1">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Pașcu</a:t>
            </a:r>
            <a:r>
              <a:rPr kumimoji="0" lang="en-US" sz="1400" b="0" i="0" u="none" strike="noStrike" kern="1200" cap="none" spc="0" normalizeH="0" baseline="0" noProof="0" dirty="0">
                <a:ln>
                  <a:noFill/>
                </a:ln>
                <a:solidFill>
                  <a:prstClr val="black">
                    <a:lumMod val="85000"/>
                    <a:lumOff val="15000"/>
                  </a:prstClr>
                </a:solidFill>
                <a:effectLst/>
                <a:uLnTx/>
                <a:uFillTx/>
                <a:latin typeface="Roboto" panose="02000000000000000000" pitchFamily="2" charset="0"/>
                <a:ea typeface="Roboto" panose="02000000000000000000" pitchFamily="2" charset="0"/>
                <a:cs typeface="Roboto" panose="02000000000000000000" pitchFamily="2" charset="0"/>
              </a:rPr>
              <a:t> Daniel</a:t>
            </a:r>
          </a:p>
        </p:txBody>
      </p:sp>
      <p:sp>
        <p:nvSpPr>
          <p:cNvPr id="109" name="TextBox 108">
            <a:extLst>
              <a:ext uri="{FF2B5EF4-FFF2-40B4-BE49-F238E27FC236}">
                <a16:creationId xmlns:a16="http://schemas.microsoft.com/office/drawing/2014/main" id="{79430B45-7DE1-1369-71EA-CCFB353951F9}"/>
              </a:ext>
            </a:extLst>
          </p:cNvPr>
          <p:cNvSpPr txBox="1"/>
          <p:nvPr/>
        </p:nvSpPr>
        <p:spPr>
          <a:xfrm>
            <a:off x="544147" y="1841365"/>
            <a:ext cx="4370390" cy="3754874"/>
          </a:xfrm>
          <a:prstGeom prst="rect">
            <a:avLst/>
          </a:prstGeom>
          <a:noFill/>
        </p:spPr>
        <p:txBody>
          <a:bodyPr wrap="square" rtlCol="0">
            <a:spAutoFit/>
          </a:bodyPr>
          <a:lstStyle/>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colectează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la diverse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dispozitive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transmite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către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alte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componente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sistemului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printr</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conexiune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Wi-Fi,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folosind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tehnologia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ESP8266.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După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Embedded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trimite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protocolul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MQTT,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Modulul</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IoT,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configurat</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cu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platforma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Node-Red,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gestionează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recepționează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mesajele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Un bloc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functie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din node-red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convertește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primite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format JSON și le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stochează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în</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baza</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de date MongoDB pentru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prelucrare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ulterioară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a:p>
            <a:endPar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endParaRPr>
          </a:p>
          <a:p>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Această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arhitectură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permite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o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monitorizare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eficientă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sistemului</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asigurând</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că</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datele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sunt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compatibile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și </a:t>
            </a:r>
            <a:r>
              <a:rPr lang="en-US" sz="1400" dirty="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interoperabile</a:t>
            </a:r>
            <a:r>
              <a:rPr lang="en-US" sz="14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r>
          </a:p>
        </p:txBody>
      </p:sp>
      <p:sp>
        <p:nvSpPr>
          <p:cNvPr id="4" name="TextBox 3">
            <a:extLst>
              <a:ext uri="{FF2B5EF4-FFF2-40B4-BE49-F238E27FC236}">
                <a16:creationId xmlns:a16="http://schemas.microsoft.com/office/drawing/2014/main" id="{C66C514A-8865-6119-084B-8256B95A0540}"/>
              </a:ext>
            </a:extLst>
          </p:cNvPr>
          <p:cNvSpPr txBox="1"/>
          <p:nvPr/>
        </p:nvSpPr>
        <p:spPr>
          <a:xfrm>
            <a:off x="5344830" y="2288452"/>
            <a:ext cx="1496473" cy="1015663"/>
          </a:xfrm>
          <a:prstGeom prst="rect">
            <a:avLst/>
          </a:prstGeom>
          <a:noFill/>
        </p:spPr>
        <p:txBody>
          <a:bodyPr wrap="square" rtlCol="0">
            <a:spAutoFit/>
          </a:bodyPr>
          <a:lstStyle/>
          <a:p>
            <a:r>
              <a:rPr lang="en-US" sz="6000" b="1" dirty="0">
                <a:latin typeface="Cooper Black" panose="0208090404030B020404" pitchFamily="18" charset="0"/>
              </a:rPr>
              <a:t>IoT</a:t>
            </a:r>
            <a:endParaRPr lang="ro-RO" sz="6000" b="1" dirty="0">
              <a:latin typeface="Cooper Black" panose="0208090404030B020404" pitchFamily="18" charset="0"/>
            </a:endParaRPr>
          </a:p>
        </p:txBody>
      </p:sp>
      <p:pic>
        <p:nvPicPr>
          <p:cNvPr id="7" name="Graphic 6" descr="Database with solid fill">
            <a:extLst>
              <a:ext uri="{FF2B5EF4-FFF2-40B4-BE49-F238E27FC236}">
                <a16:creationId xmlns:a16="http://schemas.microsoft.com/office/drawing/2014/main" id="{B67592A5-4EB0-86F6-58B7-87CBAB1D68C2}"/>
              </a:ext>
            </a:extLst>
          </p:cNvPr>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59541" y="4532695"/>
            <a:ext cx="485103" cy="485103"/>
          </a:xfrm>
          <a:prstGeom prst="rect">
            <a:avLst/>
          </a:prstGeom>
        </p:spPr>
      </p:pic>
      <p:pic>
        <p:nvPicPr>
          <p:cNvPr id="10" name="Picture 9">
            <a:extLst>
              <a:ext uri="{FF2B5EF4-FFF2-40B4-BE49-F238E27FC236}">
                <a16:creationId xmlns:a16="http://schemas.microsoft.com/office/drawing/2014/main" id="{3D10CD04-918E-F2DB-21EF-1959ED07AA32}"/>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822" y="6162422"/>
            <a:ext cx="672539" cy="448359"/>
          </a:xfrm>
          <a:prstGeom prst="rect">
            <a:avLst/>
          </a:prstGeom>
        </p:spPr>
      </p:pic>
      <p:pic>
        <p:nvPicPr>
          <p:cNvPr id="12" name="Picture 11" descr="A heart with a pulse line&#10;&#10;Description automatically generated">
            <a:extLst>
              <a:ext uri="{FF2B5EF4-FFF2-40B4-BE49-F238E27FC236}">
                <a16:creationId xmlns:a16="http://schemas.microsoft.com/office/drawing/2014/main" id="{376A6D64-1CCA-B928-5842-425C29DC2DBC}"/>
              </a:ext>
            </a:extLst>
          </p:cNvPr>
          <p:cNvPicPr>
            <a:picLocks noChangeAspect="1"/>
          </p:cNvPicPr>
          <p:nvPr/>
        </p:nvPicPr>
        <p:blipFill rotWithShape="1">
          <a:blip r:embed="rId8">
            <a:extLst>
              <a:ext uri="{28A0092B-C50C-407E-A947-70E740481C1C}">
                <a14:useLocalDpi xmlns:a14="http://schemas.microsoft.com/office/drawing/2010/main" val="0"/>
              </a:ext>
            </a:extLst>
          </a:blip>
          <a:srcRect l="3683" r="-47031"/>
          <a:stretch/>
        </p:blipFill>
        <p:spPr>
          <a:xfrm>
            <a:off x="5928287" y="6293830"/>
            <a:ext cx="510074" cy="185542"/>
          </a:xfrm>
          <a:prstGeom prst="rect">
            <a:avLst/>
          </a:prstGeom>
        </p:spPr>
      </p:pic>
      <p:sp>
        <p:nvSpPr>
          <p:cNvPr id="15" name="TextBox 14">
            <a:extLst>
              <a:ext uri="{FF2B5EF4-FFF2-40B4-BE49-F238E27FC236}">
                <a16:creationId xmlns:a16="http://schemas.microsoft.com/office/drawing/2014/main" id="{79B0841D-EB23-5117-76F4-8535C44AA6EE}"/>
              </a:ext>
            </a:extLst>
          </p:cNvPr>
          <p:cNvSpPr txBox="1"/>
          <p:nvPr/>
        </p:nvSpPr>
        <p:spPr>
          <a:xfrm>
            <a:off x="0" y="206402"/>
            <a:ext cx="12192000" cy="769441"/>
          </a:xfrm>
          <a:prstGeom prst="rect">
            <a:avLst/>
          </a:prstGeom>
          <a:noFill/>
        </p:spPr>
        <p:txBody>
          <a:bodyPr wrap="square" rtlCol="0">
            <a:spAutoFit/>
          </a:bodyPr>
          <a:lstStyle/>
          <a:p>
            <a:pPr algn="ct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Arhitectura</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si</a:t>
            </a:r>
            <a:r>
              <a:rPr lang="en-US" sz="4400" dirty="0">
                <a:solidFill>
                  <a:schemeClr val="tx1">
                    <a:lumMod val="85000"/>
                    <a:lumOff val="15000"/>
                  </a:schemeClr>
                </a:solidFill>
                <a:latin typeface="Inter" panose="020B0502030000000004" pitchFamily="34" charset="0"/>
                <a:ea typeface="Inter" panose="020B0502030000000004" pitchFamily="34" charset="0"/>
              </a:rPr>
              <a:t> </a:t>
            </a:r>
            <a:r>
              <a:rPr lang="en-US" sz="4400" dirty="0" err="1">
                <a:solidFill>
                  <a:schemeClr val="tx1">
                    <a:lumMod val="85000"/>
                    <a:lumOff val="15000"/>
                  </a:schemeClr>
                </a:solidFill>
                <a:latin typeface="Inter" panose="020B0502030000000004" pitchFamily="34" charset="0"/>
                <a:ea typeface="Inter" panose="020B0502030000000004" pitchFamily="34" charset="0"/>
              </a:rPr>
              <a:t>Funcţionalitati</a:t>
            </a:r>
            <a:endParaRPr lang="en-US" sz="4400" dirty="0">
              <a:solidFill>
                <a:schemeClr val="tx1">
                  <a:lumMod val="85000"/>
                  <a:lumOff val="15000"/>
                </a:schemeClr>
              </a:solidFill>
              <a:latin typeface="Inter" panose="020B0502030000000004" pitchFamily="34" charset="0"/>
              <a:ea typeface="Inter" panose="020B0502030000000004" pitchFamily="34" charset="0"/>
            </a:endParaRPr>
          </a:p>
        </p:txBody>
      </p:sp>
    </p:spTree>
    <p:extLst>
      <p:ext uri="{BB962C8B-B14F-4D97-AF65-F5344CB8AC3E}">
        <p14:creationId xmlns:p14="http://schemas.microsoft.com/office/powerpoint/2010/main" val="26672129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366C5DC-DA6F-064B-8109-69AB397C3F29}"/>
              </a:ext>
            </a:extLst>
          </p:cNvPr>
          <p:cNvSpPr>
            <a:spLocks noGrp="1"/>
          </p:cNvSpPr>
          <p:nvPr>
            <p:ph type="pic" sz="quarter" idx="10"/>
          </p:nvPr>
        </p:nvSpPr>
        <p:spPr/>
        <p:txBody>
          <a:bodyPr/>
          <a:lstStyle/>
          <a:p>
            <a:endParaRPr lang="ro-RO"/>
          </a:p>
        </p:txBody>
      </p:sp>
      <p:sp>
        <p:nvSpPr>
          <p:cNvPr id="62" name="Rectangle 61">
            <a:extLst>
              <a:ext uri="{FF2B5EF4-FFF2-40B4-BE49-F238E27FC236}">
                <a16:creationId xmlns:a16="http://schemas.microsoft.com/office/drawing/2014/main" id="{026CFC0D-60F9-4FFF-B30C-5118DFBE9CE0}"/>
              </a:ext>
            </a:extLst>
          </p:cNvPr>
          <p:cNvSpPr/>
          <p:nvPr/>
        </p:nvSpPr>
        <p:spPr>
          <a:xfrm>
            <a:off x="0" y="4913072"/>
            <a:ext cx="12192000" cy="19449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 name="TextBox 2">
            <a:extLst>
              <a:ext uri="{FF2B5EF4-FFF2-40B4-BE49-F238E27FC236}">
                <a16:creationId xmlns:a16="http://schemas.microsoft.com/office/drawing/2014/main" id="{13B19C8A-169C-4130-8F9C-F5EDED74EEB7}"/>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FD4FA667-025A-4F8B-802D-C0755E0D922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9" name="Oval 38">
            <a:extLst>
              <a:ext uri="{FF2B5EF4-FFF2-40B4-BE49-F238E27FC236}">
                <a16:creationId xmlns:a16="http://schemas.microsoft.com/office/drawing/2014/main" id="{0DE794F2-BF2C-4ED5-9D49-E33A10D1FDFC}"/>
              </a:ext>
            </a:extLst>
          </p:cNvPr>
          <p:cNvSpPr/>
          <p:nvPr/>
        </p:nvSpPr>
        <p:spPr>
          <a:xfrm flipH="1">
            <a:off x="5707105" y="4353434"/>
            <a:ext cx="777790" cy="77779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2" name="TextBox 41">
            <a:extLst>
              <a:ext uri="{FF2B5EF4-FFF2-40B4-BE49-F238E27FC236}">
                <a16:creationId xmlns:a16="http://schemas.microsoft.com/office/drawing/2014/main" id="{B81CF05E-D945-413A-827A-2C9C93C3269A}"/>
              </a:ext>
            </a:extLst>
          </p:cNvPr>
          <p:cNvSpPr txBox="1"/>
          <p:nvPr/>
        </p:nvSpPr>
        <p:spPr>
          <a:xfrm flipH="1">
            <a:off x="5423576" y="5303768"/>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43" name="TextBox 42">
            <a:extLst>
              <a:ext uri="{FF2B5EF4-FFF2-40B4-BE49-F238E27FC236}">
                <a16:creationId xmlns:a16="http://schemas.microsoft.com/office/drawing/2014/main" id="{F14F7C58-0E45-4924-8D6B-7CF1829F0349}"/>
              </a:ext>
            </a:extLst>
          </p:cNvPr>
          <p:cNvSpPr txBox="1"/>
          <p:nvPr/>
        </p:nvSpPr>
        <p:spPr>
          <a:xfrm flipH="1">
            <a:off x="4563762" y="5730151"/>
            <a:ext cx="3064476" cy="528350"/>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8" name="Oval 7">
            <a:extLst>
              <a:ext uri="{FF2B5EF4-FFF2-40B4-BE49-F238E27FC236}">
                <a16:creationId xmlns:a16="http://schemas.microsoft.com/office/drawing/2014/main" id="{ACE93B52-5822-4D84-858D-DC794EFCCC0C}"/>
              </a:ext>
            </a:extLst>
          </p:cNvPr>
          <p:cNvSpPr/>
          <p:nvPr/>
        </p:nvSpPr>
        <p:spPr>
          <a:xfrm>
            <a:off x="4485444" y="2103197"/>
            <a:ext cx="777790" cy="777790"/>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 name="TextBox 8">
            <a:extLst>
              <a:ext uri="{FF2B5EF4-FFF2-40B4-BE49-F238E27FC236}">
                <a16:creationId xmlns:a16="http://schemas.microsoft.com/office/drawing/2014/main" id="{26BADDAC-C26C-42C4-8004-DE82406FA761}"/>
              </a:ext>
            </a:extLst>
          </p:cNvPr>
          <p:cNvSpPr txBox="1"/>
          <p:nvPr/>
        </p:nvSpPr>
        <p:spPr>
          <a:xfrm>
            <a:off x="2834164" y="1994874"/>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0" name="TextBox 9">
            <a:extLst>
              <a:ext uri="{FF2B5EF4-FFF2-40B4-BE49-F238E27FC236}">
                <a16:creationId xmlns:a16="http://schemas.microsoft.com/office/drawing/2014/main" id="{298BB8C7-2C84-40DA-87C8-13A22D4034EA}"/>
              </a:ext>
            </a:extLst>
          </p:cNvPr>
          <p:cNvSpPr txBox="1"/>
          <p:nvPr/>
        </p:nvSpPr>
        <p:spPr>
          <a:xfrm>
            <a:off x="1262539" y="2421257"/>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13" name="Oval 12">
            <a:extLst>
              <a:ext uri="{FF2B5EF4-FFF2-40B4-BE49-F238E27FC236}">
                <a16:creationId xmlns:a16="http://schemas.microsoft.com/office/drawing/2014/main" id="{DB617180-E5B1-4963-82CC-9DFE4366F5F1}"/>
              </a:ext>
            </a:extLst>
          </p:cNvPr>
          <p:cNvSpPr/>
          <p:nvPr/>
        </p:nvSpPr>
        <p:spPr>
          <a:xfrm>
            <a:off x="4422279" y="3576768"/>
            <a:ext cx="777790" cy="77779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TextBox 13">
            <a:extLst>
              <a:ext uri="{FF2B5EF4-FFF2-40B4-BE49-F238E27FC236}">
                <a16:creationId xmlns:a16="http://schemas.microsoft.com/office/drawing/2014/main" id="{D7786BE6-4AF2-413F-B617-AB69DCFA2AE7}"/>
              </a:ext>
            </a:extLst>
          </p:cNvPr>
          <p:cNvSpPr txBox="1"/>
          <p:nvPr/>
        </p:nvSpPr>
        <p:spPr>
          <a:xfrm>
            <a:off x="2770999" y="3468445"/>
            <a:ext cx="1344849" cy="369332"/>
          </a:xfrm>
          <a:prstGeom prst="rect">
            <a:avLst/>
          </a:prstGeom>
          <a:noFill/>
        </p:spPr>
        <p:txBody>
          <a:bodyPr wrap="square" rtlCol="0">
            <a:spAutoFit/>
          </a:bodyPr>
          <a:lstStyle/>
          <a:p>
            <a:pPr algn="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5" name="TextBox 14">
            <a:extLst>
              <a:ext uri="{FF2B5EF4-FFF2-40B4-BE49-F238E27FC236}">
                <a16:creationId xmlns:a16="http://schemas.microsoft.com/office/drawing/2014/main" id="{088DD217-FE3D-4BD5-AD32-3450367ADC83}"/>
              </a:ext>
            </a:extLst>
          </p:cNvPr>
          <p:cNvSpPr txBox="1"/>
          <p:nvPr/>
        </p:nvSpPr>
        <p:spPr>
          <a:xfrm>
            <a:off x="1199374" y="3894828"/>
            <a:ext cx="2916474" cy="528350"/>
          </a:xfrm>
          <a:prstGeom prst="rect">
            <a:avLst/>
          </a:prstGeom>
          <a:noFill/>
        </p:spPr>
        <p:txBody>
          <a:bodyPr wrap="square" rtlCol="0">
            <a:spAutoFit/>
          </a:bodyPr>
          <a:lstStyle/>
          <a:p>
            <a:pPr algn="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47" name="Oval 46">
            <a:extLst>
              <a:ext uri="{FF2B5EF4-FFF2-40B4-BE49-F238E27FC236}">
                <a16:creationId xmlns:a16="http://schemas.microsoft.com/office/drawing/2014/main" id="{EBA128D8-51E1-42F8-AD55-1987887A8BDC}"/>
              </a:ext>
            </a:extLst>
          </p:cNvPr>
          <p:cNvSpPr/>
          <p:nvPr/>
        </p:nvSpPr>
        <p:spPr>
          <a:xfrm>
            <a:off x="6928767" y="2103197"/>
            <a:ext cx="777790" cy="777790"/>
          </a:xfrm>
          <a:prstGeom prst="ellipse">
            <a:avLst/>
          </a:prstGeom>
          <a:solidFill>
            <a:schemeClr val="accent4">
              <a:lumMod val="75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48" name="TextBox 47">
            <a:extLst>
              <a:ext uri="{FF2B5EF4-FFF2-40B4-BE49-F238E27FC236}">
                <a16:creationId xmlns:a16="http://schemas.microsoft.com/office/drawing/2014/main" id="{24EF445C-001D-4D92-8755-6D30E379C547}"/>
              </a:ext>
            </a:extLst>
          </p:cNvPr>
          <p:cNvSpPr txBox="1"/>
          <p:nvPr/>
        </p:nvSpPr>
        <p:spPr>
          <a:xfrm>
            <a:off x="8012988" y="199487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49" name="TextBox 48">
            <a:extLst>
              <a:ext uri="{FF2B5EF4-FFF2-40B4-BE49-F238E27FC236}">
                <a16:creationId xmlns:a16="http://schemas.microsoft.com/office/drawing/2014/main" id="{3915EE65-8C36-4B39-BDA5-7B4E5CC8204A}"/>
              </a:ext>
            </a:extLst>
          </p:cNvPr>
          <p:cNvSpPr txBox="1"/>
          <p:nvPr/>
        </p:nvSpPr>
        <p:spPr>
          <a:xfrm>
            <a:off x="8012988" y="2421257"/>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51" name="Oval 50">
            <a:extLst>
              <a:ext uri="{FF2B5EF4-FFF2-40B4-BE49-F238E27FC236}">
                <a16:creationId xmlns:a16="http://schemas.microsoft.com/office/drawing/2014/main" id="{E767EC68-3810-4497-9B94-F8898801E204}"/>
              </a:ext>
            </a:extLst>
          </p:cNvPr>
          <p:cNvSpPr/>
          <p:nvPr/>
        </p:nvSpPr>
        <p:spPr>
          <a:xfrm>
            <a:off x="6991932" y="3576768"/>
            <a:ext cx="777790" cy="777790"/>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2" name="TextBox 51">
            <a:extLst>
              <a:ext uri="{FF2B5EF4-FFF2-40B4-BE49-F238E27FC236}">
                <a16:creationId xmlns:a16="http://schemas.microsoft.com/office/drawing/2014/main" id="{DF82AA88-BBFD-4C1F-A337-4642017F5D7A}"/>
              </a:ext>
            </a:extLst>
          </p:cNvPr>
          <p:cNvSpPr txBox="1"/>
          <p:nvPr/>
        </p:nvSpPr>
        <p:spPr>
          <a:xfrm>
            <a:off x="8076153" y="3468445"/>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53" name="TextBox 52">
            <a:extLst>
              <a:ext uri="{FF2B5EF4-FFF2-40B4-BE49-F238E27FC236}">
                <a16:creationId xmlns:a16="http://schemas.microsoft.com/office/drawing/2014/main" id="{617349ED-2573-41FB-B21D-40CA877B9905}"/>
              </a:ext>
            </a:extLst>
          </p:cNvPr>
          <p:cNvSpPr txBox="1"/>
          <p:nvPr/>
        </p:nvSpPr>
        <p:spPr>
          <a:xfrm>
            <a:off x="8076153" y="3894828"/>
            <a:ext cx="2916474"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 to is in there go frequently to gay terminated you.</a:t>
            </a:r>
          </a:p>
        </p:txBody>
      </p:sp>
      <p:sp>
        <p:nvSpPr>
          <p:cNvPr id="63" name="Freeform 68">
            <a:extLst>
              <a:ext uri="{FF2B5EF4-FFF2-40B4-BE49-F238E27FC236}">
                <a16:creationId xmlns:a16="http://schemas.microsoft.com/office/drawing/2014/main" id="{FA5F1EFC-03AC-4E9D-82B4-22B415A4F2A3}"/>
              </a:ext>
            </a:extLst>
          </p:cNvPr>
          <p:cNvSpPr>
            <a:spLocks noChangeArrowheads="1"/>
          </p:cNvSpPr>
          <p:nvPr/>
        </p:nvSpPr>
        <p:spPr bwMode="auto">
          <a:xfrm>
            <a:off x="4738528" y="2311471"/>
            <a:ext cx="316072" cy="342192"/>
          </a:xfrm>
          <a:custGeom>
            <a:avLst/>
            <a:gdLst>
              <a:gd name="T0" fmla="*/ 147447 w 426"/>
              <a:gd name="T1" fmla="*/ 83725 h 462"/>
              <a:gd name="T2" fmla="*/ 147447 w 426"/>
              <a:gd name="T3" fmla="*/ 83725 h 462"/>
              <a:gd name="T4" fmla="*/ 67636 w 426"/>
              <a:gd name="T5" fmla="*/ 8102 h 462"/>
              <a:gd name="T6" fmla="*/ 43738 w 426"/>
              <a:gd name="T7" fmla="*/ 4501 h 462"/>
              <a:gd name="T8" fmla="*/ 31564 w 426"/>
              <a:gd name="T9" fmla="*/ 24307 h 462"/>
              <a:gd name="T10" fmla="*/ 15782 w 426"/>
              <a:gd name="T11" fmla="*/ 131889 h 462"/>
              <a:gd name="T12" fmla="*/ 11724 w 426"/>
              <a:gd name="T13" fmla="*/ 183655 h 462"/>
              <a:gd name="T14" fmla="*/ 111825 w 426"/>
              <a:gd name="T15" fmla="*/ 187706 h 462"/>
              <a:gd name="T16" fmla="*/ 183520 w 426"/>
              <a:gd name="T17" fmla="*/ 119736 h 462"/>
              <a:gd name="T18" fmla="*/ 147447 w 426"/>
              <a:gd name="T19" fmla="*/ 83725 h 462"/>
              <a:gd name="T20" fmla="*/ 107316 w 426"/>
              <a:gd name="T21" fmla="*/ 176002 h 462"/>
              <a:gd name="T22" fmla="*/ 107316 w 426"/>
              <a:gd name="T23" fmla="*/ 176002 h 462"/>
              <a:gd name="T24" fmla="*/ 23898 w 426"/>
              <a:gd name="T25" fmla="*/ 176002 h 462"/>
              <a:gd name="T26" fmla="*/ 87476 w 426"/>
              <a:gd name="T27" fmla="*/ 127838 h 462"/>
              <a:gd name="T28" fmla="*/ 167738 w 426"/>
              <a:gd name="T29" fmla="*/ 123787 h 462"/>
              <a:gd name="T30" fmla="*/ 107316 w 426"/>
              <a:gd name="T31" fmla="*/ 176002 h 462"/>
              <a:gd name="T32" fmla="*/ 91534 w 426"/>
              <a:gd name="T33" fmla="*/ 135490 h 462"/>
              <a:gd name="T34" fmla="*/ 91534 w 426"/>
              <a:gd name="T35" fmla="*/ 135490 h 462"/>
              <a:gd name="T36" fmla="*/ 43738 w 426"/>
              <a:gd name="T37" fmla="*/ 163399 h 462"/>
              <a:gd name="T38" fmla="*/ 75302 w 426"/>
              <a:gd name="T39" fmla="*/ 163399 h 462"/>
              <a:gd name="T40" fmla="*/ 99651 w 426"/>
              <a:gd name="T41" fmla="*/ 131889 h 462"/>
              <a:gd name="T42" fmla="*/ 99651 w 426"/>
              <a:gd name="T43" fmla="*/ 131889 h 462"/>
              <a:gd name="T44" fmla="*/ 91534 w 426"/>
              <a:gd name="T45" fmla="*/ 135490 h 4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64" name="Freeform 77">
            <a:extLst>
              <a:ext uri="{FF2B5EF4-FFF2-40B4-BE49-F238E27FC236}">
                <a16:creationId xmlns:a16="http://schemas.microsoft.com/office/drawing/2014/main" id="{B7665C1C-D656-49B4-BF86-8D8D7625BAD6}"/>
              </a:ext>
            </a:extLst>
          </p:cNvPr>
          <p:cNvSpPr>
            <a:spLocks noChangeArrowheads="1"/>
          </p:cNvSpPr>
          <p:nvPr/>
        </p:nvSpPr>
        <p:spPr bwMode="auto">
          <a:xfrm>
            <a:off x="7148593" y="2349403"/>
            <a:ext cx="338138" cy="285378"/>
          </a:xfrm>
          <a:custGeom>
            <a:avLst/>
            <a:gdLst>
              <a:gd name="T0" fmla="*/ 167540 w 497"/>
              <a:gd name="T1" fmla="*/ 56041 h 418"/>
              <a:gd name="T2" fmla="*/ 167540 w 497"/>
              <a:gd name="T3" fmla="*/ 56041 h 418"/>
              <a:gd name="T4" fmla="*/ 175196 w 497"/>
              <a:gd name="T5" fmla="*/ 56041 h 418"/>
              <a:gd name="T6" fmla="*/ 175196 w 497"/>
              <a:gd name="T7" fmla="*/ 80446 h 418"/>
              <a:gd name="T8" fmla="*/ 223387 w 497"/>
              <a:gd name="T9" fmla="*/ 40223 h 418"/>
              <a:gd name="T10" fmla="*/ 175196 w 497"/>
              <a:gd name="T11" fmla="*/ 0 h 418"/>
              <a:gd name="T12" fmla="*/ 175196 w 497"/>
              <a:gd name="T13" fmla="*/ 23953 h 418"/>
              <a:gd name="T14" fmla="*/ 167540 w 497"/>
              <a:gd name="T15" fmla="*/ 23953 h 418"/>
              <a:gd name="T16" fmla="*/ 83770 w 497"/>
              <a:gd name="T17" fmla="*/ 84513 h 418"/>
              <a:gd name="T18" fmla="*/ 23870 w 497"/>
              <a:gd name="T19" fmla="*/ 128352 h 418"/>
              <a:gd name="T20" fmla="*/ 0 w 497"/>
              <a:gd name="T21" fmla="*/ 128352 h 418"/>
              <a:gd name="T22" fmla="*/ 0 w 497"/>
              <a:gd name="T23" fmla="*/ 160440 h 418"/>
              <a:gd name="T24" fmla="*/ 23870 w 497"/>
              <a:gd name="T25" fmla="*/ 160440 h 418"/>
              <a:gd name="T26" fmla="*/ 107640 w 497"/>
              <a:gd name="T27" fmla="*/ 100331 h 418"/>
              <a:gd name="T28" fmla="*/ 167540 w 497"/>
              <a:gd name="T29" fmla="*/ 56041 h 418"/>
              <a:gd name="T30" fmla="*/ 59450 w 497"/>
              <a:gd name="T31" fmla="*/ 76378 h 418"/>
              <a:gd name="T32" fmla="*/ 59450 w 497"/>
              <a:gd name="T33" fmla="*/ 76378 h 418"/>
              <a:gd name="T34" fmla="*/ 63503 w 497"/>
              <a:gd name="T35" fmla="*/ 68695 h 418"/>
              <a:gd name="T36" fmla="*/ 79717 w 497"/>
              <a:gd name="T37" fmla="*/ 52425 h 418"/>
              <a:gd name="T38" fmla="*/ 23870 w 497"/>
              <a:gd name="T39" fmla="*/ 28472 h 418"/>
              <a:gd name="T40" fmla="*/ 0 w 497"/>
              <a:gd name="T41" fmla="*/ 28472 h 418"/>
              <a:gd name="T42" fmla="*/ 0 w 497"/>
              <a:gd name="T43" fmla="*/ 60560 h 418"/>
              <a:gd name="T44" fmla="*/ 23870 w 497"/>
              <a:gd name="T45" fmla="*/ 60560 h 418"/>
              <a:gd name="T46" fmla="*/ 59450 w 497"/>
              <a:gd name="T47" fmla="*/ 76378 h 418"/>
              <a:gd name="T48" fmla="*/ 175196 w 497"/>
              <a:gd name="T49" fmla="*/ 132419 h 418"/>
              <a:gd name="T50" fmla="*/ 175196 w 497"/>
              <a:gd name="T51" fmla="*/ 132419 h 418"/>
              <a:gd name="T52" fmla="*/ 167540 w 497"/>
              <a:gd name="T53" fmla="*/ 132419 h 418"/>
              <a:gd name="T54" fmla="*/ 127456 w 497"/>
              <a:gd name="T55" fmla="*/ 112534 h 418"/>
              <a:gd name="T56" fmla="*/ 127456 w 497"/>
              <a:gd name="T57" fmla="*/ 116601 h 418"/>
              <a:gd name="T58" fmla="*/ 111693 w 497"/>
              <a:gd name="T59" fmla="*/ 136487 h 418"/>
              <a:gd name="T60" fmla="*/ 167540 w 497"/>
              <a:gd name="T61" fmla="*/ 160440 h 418"/>
              <a:gd name="T62" fmla="*/ 175196 w 497"/>
              <a:gd name="T63" fmla="*/ 160440 h 418"/>
              <a:gd name="T64" fmla="*/ 175196 w 497"/>
              <a:gd name="T65" fmla="*/ 188460 h 418"/>
              <a:gd name="T66" fmla="*/ 223387 w 497"/>
              <a:gd name="T67" fmla="*/ 148237 h 418"/>
              <a:gd name="T68" fmla="*/ 175196 w 497"/>
              <a:gd name="T69" fmla="*/ 108466 h 418"/>
              <a:gd name="T70" fmla="*/ 175196 w 497"/>
              <a:gd name="T71" fmla="*/ 132419 h 41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65" name="Freeform 101">
            <a:extLst>
              <a:ext uri="{FF2B5EF4-FFF2-40B4-BE49-F238E27FC236}">
                <a16:creationId xmlns:a16="http://schemas.microsoft.com/office/drawing/2014/main" id="{F1EFF186-ABAF-4AD3-954E-0155E4E37013}"/>
              </a:ext>
            </a:extLst>
          </p:cNvPr>
          <p:cNvSpPr>
            <a:spLocks noChangeArrowheads="1"/>
          </p:cNvSpPr>
          <p:nvPr/>
        </p:nvSpPr>
        <p:spPr bwMode="auto">
          <a:xfrm>
            <a:off x="4615390" y="3815702"/>
            <a:ext cx="391568" cy="299922"/>
          </a:xfrm>
          <a:custGeom>
            <a:avLst/>
            <a:gdLst>
              <a:gd name="T0" fmla="*/ 36030 w 497"/>
              <a:gd name="T1" fmla="*/ 111308 h 382"/>
              <a:gd name="T2" fmla="*/ 36030 w 497"/>
              <a:gd name="T3" fmla="*/ 111308 h 382"/>
              <a:gd name="T4" fmla="*/ 71610 w 497"/>
              <a:gd name="T5" fmla="*/ 147214 h 382"/>
              <a:gd name="T6" fmla="*/ 111693 w 497"/>
              <a:gd name="T7" fmla="*/ 171001 h 382"/>
              <a:gd name="T8" fmla="*/ 151777 w 497"/>
              <a:gd name="T9" fmla="*/ 151253 h 382"/>
              <a:gd name="T10" fmla="*/ 175647 w 497"/>
              <a:gd name="T11" fmla="*/ 115796 h 382"/>
              <a:gd name="T12" fmla="*/ 111693 w 497"/>
              <a:gd name="T13" fmla="*/ 147214 h 382"/>
              <a:gd name="T14" fmla="*/ 36030 w 497"/>
              <a:gd name="T15" fmla="*/ 111308 h 382"/>
              <a:gd name="T16" fmla="*/ 219333 w 497"/>
              <a:gd name="T17" fmla="*/ 55654 h 382"/>
              <a:gd name="T18" fmla="*/ 219333 w 497"/>
              <a:gd name="T19" fmla="*/ 55654 h 382"/>
              <a:gd name="T20" fmla="*/ 123403 w 497"/>
              <a:gd name="T21" fmla="*/ 4039 h 382"/>
              <a:gd name="T22" fmla="*/ 99533 w 497"/>
              <a:gd name="T23" fmla="*/ 4039 h 382"/>
              <a:gd name="T24" fmla="*/ 4053 w 497"/>
              <a:gd name="T25" fmla="*/ 55654 h 382"/>
              <a:gd name="T26" fmla="*/ 4053 w 497"/>
              <a:gd name="T27" fmla="*/ 71812 h 382"/>
              <a:gd name="T28" fmla="*/ 99533 w 497"/>
              <a:gd name="T29" fmla="*/ 123426 h 382"/>
              <a:gd name="T30" fmla="*/ 123403 w 497"/>
              <a:gd name="T31" fmla="*/ 123426 h 382"/>
              <a:gd name="T32" fmla="*/ 183754 w 497"/>
              <a:gd name="T33" fmla="*/ 87520 h 382"/>
              <a:gd name="T34" fmla="*/ 119800 w 497"/>
              <a:gd name="T35" fmla="*/ 71812 h 382"/>
              <a:gd name="T36" fmla="*/ 111693 w 497"/>
              <a:gd name="T37" fmla="*/ 75402 h 382"/>
              <a:gd name="T38" fmla="*/ 91426 w 497"/>
              <a:gd name="T39" fmla="*/ 59693 h 382"/>
              <a:gd name="T40" fmla="*/ 111693 w 497"/>
              <a:gd name="T41" fmla="*/ 48024 h 382"/>
              <a:gd name="T42" fmla="*/ 131960 w 497"/>
              <a:gd name="T43" fmla="*/ 55654 h 382"/>
              <a:gd name="T44" fmla="*/ 199517 w 497"/>
              <a:gd name="T45" fmla="*/ 79441 h 382"/>
              <a:gd name="T46" fmla="*/ 219333 w 497"/>
              <a:gd name="T47" fmla="*/ 71812 h 382"/>
              <a:gd name="T48" fmla="*/ 219333 w 497"/>
              <a:gd name="T49" fmla="*/ 55654 h 382"/>
              <a:gd name="T50" fmla="*/ 191410 w 497"/>
              <a:gd name="T51" fmla="*/ 155292 h 382"/>
              <a:gd name="T52" fmla="*/ 191410 w 497"/>
              <a:gd name="T53" fmla="*/ 155292 h 382"/>
              <a:gd name="T54" fmla="*/ 207623 w 497"/>
              <a:gd name="T55" fmla="*/ 151253 h 382"/>
              <a:gd name="T56" fmla="*/ 199517 w 497"/>
              <a:gd name="T57" fmla="*/ 79441 h 382"/>
              <a:gd name="T58" fmla="*/ 183754 w 497"/>
              <a:gd name="T59" fmla="*/ 87520 h 382"/>
              <a:gd name="T60" fmla="*/ 191410 w 497"/>
              <a:gd name="T61" fmla="*/ 155292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66" name="Freeform 160">
            <a:extLst>
              <a:ext uri="{FF2B5EF4-FFF2-40B4-BE49-F238E27FC236}">
                <a16:creationId xmlns:a16="http://schemas.microsoft.com/office/drawing/2014/main" id="{CE92DC7A-F9D4-40F6-B7F4-933B565DEC5E}"/>
              </a:ext>
            </a:extLst>
          </p:cNvPr>
          <p:cNvSpPr>
            <a:spLocks noChangeArrowheads="1"/>
          </p:cNvSpPr>
          <p:nvPr/>
        </p:nvSpPr>
        <p:spPr bwMode="auto">
          <a:xfrm>
            <a:off x="5938921" y="4606834"/>
            <a:ext cx="314158" cy="270990"/>
          </a:xfrm>
          <a:custGeom>
            <a:avLst/>
            <a:gdLst>
              <a:gd name="T0" fmla="*/ 19849 w 461"/>
              <a:gd name="T1" fmla="*/ 55610 h 400"/>
              <a:gd name="T2" fmla="*/ 19849 w 461"/>
              <a:gd name="T3" fmla="*/ 55610 h 400"/>
              <a:gd name="T4" fmla="*/ 99696 w 461"/>
              <a:gd name="T5" fmla="*/ 47538 h 400"/>
              <a:gd name="T6" fmla="*/ 147965 w 461"/>
              <a:gd name="T7" fmla="*/ 63683 h 400"/>
              <a:gd name="T8" fmla="*/ 199843 w 461"/>
              <a:gd name="T9" fmla="*/ 39914 h 400"/>
              <a:gd name="T10" fmla="*/ 203452 w 461"/>
              <a:gd name="T11" fmla="*/ 23769 h 400"/>
              <a:gd name="T12" fmla="*/ 187663 w 461"/>
              <a:gd name="T13" fmla="*/ 23769 h 400"/>
              <a:gd name="T14" fmla="*/ 107816 w 461"/>
              <a:gd name="T15" fmla="*/ 27805 h 400"/>
              <a:gd name="T16" fmla="*/ 8120 w 461"/>
              <a:gd name="T17" fmla="*/ 39914 h 400"/>
              <a:gd name="T18" fmla="*/ 4060 w 461"/>
              <a:gd name="T19" fmla="*/ 55610 h 400"/>
              <a:gd name="T20" fmla="*/ 19849 w 461"/>
              <a:gd name="T21" fmla="*/ 55610 h 400"/>
              <a:gd name="T22" fmla="*/ 187663 w 461"/>
              <a:gd name="T23" fmla="*/ 79828 h 400"/>
              <a:gd name="T24" fmla="*/ 187663 w 461"/>
              <a:gd name="T25" fmla="*/ 79828 h 400"/>
              <a:gd name="T26" fmla="*/ 107816 w 461"/>
              <a:gd name="T27" fmla="*/ 87452 h 400"/>
              <a:gd name="T28" fmla="*/ 8120 w 461"/>
              <a:gd name="T29" fmla="*/ 95524 h 400"/>
              <a:gd name="T30" fmla="*/ 4060 w 461"/>
              <a:gd name="T31" fmla="*/ 111221 h 400"/>
              <a:gd name="T32" fmla="*/ 19849 w 461"/>
              <a:gd name="T33" fmla="*/ 111221 h 400"/>
              <a:gd name="T34" fmla="*/ 99696 w 461"/>
              <a:gd name="T35" fmla="*/ 107633 h 400"/>
              <a:gd name="T36" fmla="*/ 147965 w 461"/>
              <a:gd name="T37" fmla="*/ 123329 h 400"/>
              <a:gd name="T38" fmla="*/ 199843 w 461"/>
              <a:gd name="T39" fmla="*/ 99560 h 400"/>
              <a:gd name="T40" fmla="*/ 203452 w 461"/>
              <a:gd name="T41" fmla="*/ 83864 h 400"/>
              <a:gd name="T42" fmla="*/ 187663 w 461"/>
              <a:gd name="T43" fmla="*/ 79828 h 400"/>
              <a:gd name="T44" fmla="*/ 187663 w 461"/>
              <a:gd name="T45" fmla="*/ 135438 h 400"/>
              <a:gd name="T46" fmla="*/ 187663 w 461"/>
              <a:gd name="T47" fmla="*/ 135438 h 400"/>
              <a:gd name="T48" fmla="*/ 107816 w 461"/>
              <a:gd name="T49" fmla="*/ 143062 h 400"/>
              <a:gd name="T50" fmla="*/ 8120 w 461"/>
              <a:gd name="T51" fmla="*/ 151134 h 400"/>
              <a:gd name="T52" fmla="*/ 4060 w 461"/>
              <a:gd name="T53" fmla="*/ 166831 h 400"/>
              <a:gd name="T54" fmla="*/ 19849 w 461"/>
              <a:gd name="T55" fmla="*/ 170867 h 400"/>
              <a:gd name="T56" fmla="*/ 99696 w 461"/>
              <a:gd name="T57" fmla="*/ 162795 h 400"/>
              <a:gd name="T58" fmla="*/ 147965 w 461"/>
              <a:gd name="T59" fmla="*/ 178940 h 400"/>
              <a:gd name="T60" fmla="*/ 199843 w 461"/>
              <a:gd name="T61" fmla="*/ 155171 h 400"/>
              <a:gd name="T62" fmla="*/ 203452 w 461"/>
              <a:gd name="T63" fmla="*/ 139026 h 400"/>
              <a:gd name="T64" fmla="*/ 187663 w 461"/>
              <a:gd name="T65" fmla="*/ 135438 h 40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
        <p:nvSpPr>
          <p:cNvPr id="67" name="Freeform 167">
            <a:extLst>
              <a:ext uri="{FF2B5EF4-FFF2-40B4-BE49-F238E27FC236}">
                <a16:creationId xmlns:a16="http://schemas.microsoft.com/office/drawing/2014/main" id="{95BEE950-79EE-43BA-9D0F-FA23AB999F31}"/>
              </a:ext>
            </a:extLst>
          </p:cNvPr>
          <p:cNvSpPr>
            <a:spLocks noChangeArrowheads="1"/>
          </p:cNvSpPr>
          <p:nvPr/>
        </p:nvSpPr>
        <p:spPr bwMode="auto">
          <a:xfrm>
            <a:off x="7216261" y="3799704"/>
            <a:ext cx="329132" cy="331918"/>
          </a:xfrm>
          <a:custGeom>
            <a:avLst/>
            <a:gdLst>
              <a:gd name="T0" fmla="*/ 79322 w 418"/>
              <a:gd name="T1" fmla="*/ 0 h 417"/>
              <a:gd name="T2" fmla="*/ 79322 w 418"/>
              <a:gd name="T3" fmla="*/ 0 h 417"/>
              <a:gd name="T4" fmla="*/ 0 w 418"/>
              <a:gd name="T5" fmla="*/ 79733 h 417"/>
              <a:gd name="T6" fmla="*/ 79322 w 418"/>
              <a:gd name="T7" fmla="*/ 79733 h 417"/>
              <a:gd name="T8" fmla="*/ 79322 w 418"/>
              <a:gd name="T9" fmla="*/ 0 h 417"/>
              <a:gd name="T10" fmla="*/ 103074 w 418"/>
              <a:gd name="T11" fmla="*/ 0 h 417"/>
              <a:gd name="T12" fmla="*/ 103074 w 418"/>
              <a:gd name="T13" fmla="*/ 0 h 417"/>
              <a:gd name="T14" fmla="*/ 103074 w 418"/>
              <a:gd name="T15" fmla="*/ 91965 h 417"/>
              <a:gd name="T16" fmla="*/ 91422 w 418"/>
              <a:gd name="T17" fmla="*/ 103744 h 417"/>
              <a:gd name="T18" fmla="*/ 0 w 418"/>
              <a:gd name="T19" fmla="*/ 103744 h 417"/>
              <a:gd name="T20" fmla="*/ 91422 w 418"/>
              <a:gd name="T21" fmla="*/ 188460 h 417"/>
              <a:gd name="T22" fmla="*/ 186877 w 418"/>
              <a:gd name="T23" fmla="*/ 91965 h 417"/>
              <a:gd name="T24" fmla="*/ 103074 w 418"/>
              <a:gd name="T25" fmla="*/ 0 h 4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418888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 name="Chart 39">
            <a:extLst>
              <a:ext uri="{FF2B5EF4-FFF2-40B4-BE49-F238E27FC236}">
                <a16:creationId xmlns:a16="http://schemas.microsoft.com/office/drawing/2014/main" id="{A5D14E0A-1B0F-3E4D-802D-68561307B771}"/>
              </a:ext>
            </a:extLst>
          </p:cNvPr>
          <p:cNvGraphicFramePr/>
          <p:nvPr>
            <p:extLst>
              <p:ext uri="{D42A27DB-BD31-4B8C-83A1-F6EECF244321}">
                <p14:modId xmlns:p14="http://schemas.microsoft.com/office/powerpoint/2010/main" val="269755794"/>
              </p:ext>
            </p:extLst>
          </p:nvPr>
        </p:nvGraphicFramePr>
        <p:xfrm>
          <a:off x="8975345" y="5348431"/>
          <a:ext cx="1251134" cy="8340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1" name="Chart 40">
            <a:extLst>
              <a:ext uri="{FF2B5EF4-FFF2-40B4-BE49-F238E27FC236}">
                <a16:creationId xmlns:a16="http://schemas.microsoft.com/office/drawing/2014/main" id="{48E928AF-18FD-BC48-99A6-5BECF2A6651E}"/>
              </a:ext>
            </a:extLst>
          </p:cNvPr>
          <p:cNvGraphicFramePr/>
          <p:nvPr>
            <p:extLst>
              <p:ext uri="{D42A27DB-BD31-4B8C-83A1-F6EECF244321}">
                <p14:modId xmlns:p14="http://schemas.microsoft.com/office/powerpoint/2010/main" val="2941836384"/>
              </p:ext>
            </p:extLst>
          </p:nvPr>
        </p:nvGraphicFramePr>
        <p:xfrm>
          <a:off x="8975345" y="3147976"/>
          <a:ext cx="1251134" cy="8340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9" name="Chart 38">
            <a:extLst>
              <a:ext uri="{FF2B5EF4-FFF2-40B4-BE49-F238E27FC236}">
                <a16:creationId xmlns:a16="http://schemas.microsoft.com/office/drawing/2014/main" id="{6082CDE3-5659-D740-9143-2A0BC2CAE6CA}"/>
              </a:ext>
            </a:extLst>
          </p:cNvPr>
          <p:cNvGraphicFramePr/>
          <p:nvPr>
            <p:extLst>
              <p:ext uri="{D42A27DB-BD31-4B8C-83A1-F6EECF244321}">
                <p14:modId xmlns:p14="http://schemas.microsoft.com/office/powerpoint/2010/main" val="280175983"/>
              </p:ext>
            </p:extLst>
          </p:nvPr>
        </p:nvGraphicFramePr>
        <p:xfrm>
          <a:off x="3170378" y="5348431"/>
          <a:ext cx="1251134" cy="8340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8" name="Chart 37">
            <a:extLst>
              <a:ext uri="{FF2B5EF4-FFF2-40B4-BE49-F238E27FC236}">
                <a16:creationId xmlns:a16="http://schemas.microsoft.com/office/drawing/2014/main" id="{4B32FA84-1CB1-5C43-A94D-750D251CCE4A}"/>
              </a:ext>
            </a:extLst>
          </p:cNvPr>
          <p:cNvGraphicFramePr/>
          <p:nvPr>
            <p:extLst>
              <p:ext uri="{D42A27DB-BD31-4B8C-83A1-F6EECF244321}">
                <p14:modId xmlns:p14="http://schemas.microsoft.com/office/powerpoint/2010/main" val="3847268170"/>
              </p:ext>
            </p:extLst>
          </p:nvPr>
        </p:nvGraphicFramePr>
        <p:xfrm>
          <a:off x="3170378" y="3147976"/>
          <a:ext cx="1251134" cy="83408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FF07A77-5F80-4D50-97F1-4A871532CFEE}"/>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4" name="TextBox 3">
            <a:extLst>
              <a:ext uri="{FF2B5EF4-FFF2-40B4-BE49-F238E27FC236}">
                <a16:creationId xmlns:a16="http://schemas.microsoft.com/office/drawing/2014/main" id="{BB57DC71-2D0A-4470-92E5-1A367608A05E}"/>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29" name="Oval 28">
            <a:extLst>
              <a:ext uri="{FF2B5EF4-FFF2-40B4-BE49-F238E27FC236}">
                <a16:creationId xmlns:a16="http://schemas.microsoft.com/office/drawing/2014/main" id="{A47F7349-6AF7-4EC8-8EFC-FAE8ABF2728F}"/>
              </a:ext>
            </a:extLst>
          </p:cNvPr>
          <p:cNvSpPr/>
          <p:nvPr/>
        </p:nvSpPr>
        <p:spPr>
          <a:xfrm>
            <a:off x="3608471" y="3375266"/>
            <a:ext cx="374950" cy="3749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2" name="TextBox 11">
            <a:extLst>
              <a:ext uri="{FF2B5EF4-FFF2-40B4-BE49-F238E27FC236}">
                <a16:creationId xmlns:a16="http://schemas.microsoft.com/office/drawing/2014/main" id="{23E0C761-C755-403D-9C13-E9ABD372FAB7}"/>
              </a:ext>
            </a:extLst>
          </p:cNvPr>
          <p:cNvSpPr txBox="1"/>
          <p:nvPr/>
        </p:nvSpPr>
        <p:spPr>
          <a:xfrm>
            <a:off x="3432333" y="213195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3" name="TextBox 12">
            <a:extLst>
              <a:ext uri="{FF2B5EF4-FFF2-40B4-BE49-F238E27FC236}">
                <a16:creationId xmlns:a16="http://schemas.microsoft.com/office/drawing/2014/main" id="{E07E93CF-0592-44CF-9627-B2B91F7CBD4B}"/>
              </a:ext>
            </a:extLst>
          </p:cNvPr>
          <p:cNvSpPr txBox="1"/>
          <p:nvPr/>
        </p:nvSpPr>
        <p:spPr>
          <a:xfrm>
            <a:off x="3432334" y="2558335"/>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22" name="TextBox 21">
            <a:extLst>
              <a:ext uri="{FF2B5EF4-FFF2-40B4-BE49-F238E27FC236}">
                <a16:creationId xmlns:a16="http://schemas.microsoft.com/office/drawing/2014/main" id="{F2F85E0A-4207-40F7-B460-77D65312E9BA}"/>
              </a:ext>
            </a:extLst>
          </p:cNvPr>
          <p:cNvSpPr txBox="1"/>
          <p:nvPr/>
        </p:nvSpPr>
        <p:spPr>
          <a:xfrm>
            <a:off x="4213895" y="3300154"/>
            <a:ext cx="664978" cy="369332"/>
          </a:xfrm>
          <a:prstGeom prst="rect">
            <a:avLst/>
          </a:prstGeom>
          <a:noFill/>
        </p:spPr>
        <p:txBody>
          <a:bodyPr wrap="square" rtlCol="0">
            <a:spAutoFit/>
          </a:bodyPr>
          <a:lstStyle/>
          <a:p>
            <a:r>
              <a:rPr lang="en-US">
                <a:solidFill>
                  <a:schemeClr val="accent1"/>
                </a:solidFill>
                <a:latin typeface="Inter" panose="020B0502030000000004" pitchFamily="34" charset="0"/>
                <a:ea typeface="Inter" panose="020B0502030000000004" pitchFamily="34" charset="0"/>
              </a:rPr>
              <a:t>80%</a:t>
            </a:r>
          </a:p>
        </p:txBody>
      </p:sp>
      <p:sp>
        <p:nvSpPr>
          <p:cNvPr id="23" name="TextBox 22">
            <a:extLst>
              <a:ext uri="{FF2B5EF4-FFF2-40B4-BE49-F238E27FC236}">
                <a16:creationId xmlns:a16="http://schemas.microsoft.com/office/drawing/2014/main" id="{3AF85532-59E9-42EB-A831-EEC5F044D9D0}"/>
              </a:ext>
            </a:extLst>
          </p:cNvPr>
          <p:cNvSpPr txBox="1"/>
          <p:nvPr/>
        </p:nvSpPr>
        <p:spPr>
          <a:xfrm>
            <a:off x="4213895" y="3579108"/>
            <a:ext cx="1249814" cy="246221"/>
          </a:xfrm>
          <a:prstGeom prst="rect">
            <a:avLst/>
          </a:prstGeom>
          <a:noFill/>
        </p:spPr>
        <p:txBody>
          <a:bodyPr wrap="square" rtlCol="0">
            <a:spAutoFit/>
          </a:bodyPr>
          <a:lstStyle/>
          <a:p>
            <a:r>
              <a:rPr lang="en-US" sz="1000">
                <a:solidFill>
                  <a:schemeClr val="accent1"/>
                </a:solidFill>
                <a:latin typeface="Roboto" panose="02000000000000000000" pitchFamily="2" charset="0"/>
                <a:ea typeface="Roboto" panose="02000000000000000000" pitchFamily="2" charset="0"/>
                <a:cs typeface="Roboto" panose="02000000000000000000" pitchFamily="2" charset="0"/>
              </a:rPr>
              <a:t>Ave. spend service</a:t>
            </a:r>
          </a:p>
        </p:txBody>
      </p:sp>
      <p:grpSp>
        <p:nvGrpSpPr>
          <p:cNvPr id="26" name="Group 1">
            <a:extLst>
              <a:ext uri="{FF2B5EF4-FFF2-40B4-BE49-F238E27FC236}">
                <a16:creationId xmlns:a16="http://schemas.microsoft.com/office/drawing/2014/main" id="{EC77BA5A-1CE3-40AA-A7D6-21E078DF0B17}"/>
              </a:ext>
            </a:extLst>
          </p:cNvPr>
          <p:cNvGrpSpPr>
            <a:grpSpLocks/>
          </p:cNvGrpSpPr>
          <p:nvPr/>
        </p:nvGrpSpPr>
        <p:grpSpPr bwMode="auto">
          <a:xfrm>
            <a:off x="3677425" y="3446031"/>
            <a:ext cx="237042" cy="233422"/>
            <a:chOff x="7197121" y="8332916"/>
            <a:chExt cx="553830" cy="543285"/>
          </a:xfrm>
          <a:solidFill>
            <a:schemeClr val="bg1"/>
          </a:solidFill>
        </p:grpSpPr>
        <p:sp>
          <p:nvSpPr>
            <p:cNvPr id="27" name="Freeform 31">
              <a:extLst>
                <a:ext uri="{FF2B5EF4-FFF2-40B4-BE49-F238E27FC236}">
                  <a16:creationId xmlns:a16="http://schemas.microsoft.com/office/drawing/2014/main" id="{DB7B087B-63FC-4D82-9FB8-BBBB222CA0CF}"/>
                </a:ext>
              </a:extLst>
            </p:cNvPr>
            <p:cNvSpPr>
              <a:spLocks noChangeArrowheads="1"/>
            </p:cNvSpPr>
            <p:nvPr/>
          </p:nvSpPr>
          <p:spPr bwMode="auto">
            <a:xfrm>
              <a:off x="7197121" y="8332916"/>
              <a:ext cx="553830" cy="543285"/>
            </a:xfrm>
            <a:custGeom>
              <a:avLst/>
              <a:gdLst>
                <a:gd name="T0" fmla="*/ 276915 w 462"/>
                <a:gd name="T1" fmla="*/ 0 h 453"/>
                <a:gd name="T2" fmla="*/ 276915 w 462"/>
                <a:gd name="T3" fmla="*/ 0 h 453"/>
                <a:gd name="T4" fmla="*/ 0 w 462"/>
                <a:gd name="T5" fmla="*/ 266246 h 453"/>
                <a:gd name="T6" fmla="*/ 276915 w 462"/>
                <a:gd name="T7" fmla="*/ 542086 h 453"/>
                <a:gd name="T8" fmla="*/ 552631 w 462"/>
                <a:gd name="T9" fmla="*/ 266246 h 453"/>
                <a:gd name="T10" fmla="*/ 276915 w 462"/>
                <a:gd name="T11" fmla="*/ 0 h 453"/>
                <a:gd name="T12" fmla="*/ 276915 w 462"/>
                <a:gd name="T13" fmla="*/ 478523 h 453"/>
                <a:gd name="T14" fmla="*/ 276915 w 462"/>
                <a:gd name="T15" fmla="*/ 478523 h 453"/>
                <a:gd name="T16" fmla="*/ 63535 w 462"/>
                <a:gd name="T17" fmla="*/ 266246 h 453"/>
                <a:gd name="T18" fmla="*/ 276915 w 462"/>
                <a:gd name="T19" fmla="*/ 53969 h 453"/>
                <a:gd name="T20" fmla="*/ 489097 w 462"/>
                <a:gd name="T21" fmla="*/ 266246 h 453"/>
                <a:gd name="T22" fmla="*/ 276915 w 462"/>
                <a:gd name="T23" fmla="*/ 478523 h 45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8" name="Freeform 32">
              <a:extLst>
                <a:ext uri="{FF2B5EF4-FFF2-40B4-BE49-F238E27FC236}">
                  <a16:creationId xmlns:a16="http://schemas.microsoft.com/office/drawing/2014/main" id="{040C6534-342E-4457-AA75-203896F76395}"/>
                </a:ext>
              </a:extLst>
            </p:cNvPr>
            <p:cNvSpPr>
              <a:spLocks noChangeArrowheads="1"/>
            </p:cNvSpPr>
            <p:nvPr/>
          </p:nvSpPr>
          <p:spPr bwMode="auto">
            <a:xfrm>
              <a:off x="7450784" y="8450839"/>
              <a:ext cx="126832" cy="261114"/>
            </a:xfrm>
            <a:custGeom>
              <a:avLst/>
              <a:gdLst>
                <a:gd name="T0" fmla="*/ 42672 w 107"/>
                <a:gd name="T1" fmla="*/ 0 h 222"/>
                <a:gd name="T2" fmla="*/ 0 w 107"/>
                <a:gd name="T3" fmla="*/ 0 h 222"/>
                <a:gd name="T4" fmla="*/ 0 w 107"/>
                <a:gd name="T5" fmla="*/ 156433 h 222"/>
                <a:gd name="T6" fmla="*/ 105496 w 107"/>
                <a:gd name="T7" fmla="*/ 259938 h 222"/>
                <a:gd name="T8" fmla="*/ 125647 w 107"/>
                <a:gd name="T9" fmla="*/ 229357 h 222"/>
                <a:gd name="T10" fmla="*/ 42672 w 107"/>
                <a:gd name="T11" fmla="*/ 134086 h 222"/>
                <a:gd name="T12" fmla="*/ 42672 w 107"/>
                <a:gd name="T13" fmla="*/ 0 h 22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grpSp>
      <p:sp>
        <p:nvSpPr>
          <p:cNvPr id="76" name="Oval 75">
            <a:extLst>
              <a:ext uri="{FF2B5EF4-FFF2-40B4-BE49-F238E27FC236}">
                <a16:creationId xmlns:a16="http://schemas.microsoft.com/office/drawing/2014/main" id="{FD5A7B2D-FC4E-4604-A203-2372DCC05795}"/>
              </a:ext>
            </a:extLst>
          </p:cNvPr>
          <p:cNvSpPr/>
          <p:nvPr/>
        </p:nvSpPr>
        <p:spPr>
          <a:xfrm>
            <a:off x="3608471" y="5576828"/>
            <a:ext cx="374950" cy="3749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7" name="TextBox 76">
            <a:extLst>
              <a:ext uri="{FF2B5EF4-FFF2-40B4-BE49-F238E27FC236}">
                <a16:creationId xmlns:a16="http://schemas.microsoft.com/office/drawing/2014/main" id="{E9B55795-46BC-41FF-9D5C-5B2C7656BACF}"/>
              </a:ext>
            </a:extLst>
          </p:cNvPr>
          <p:cNvSpPr txBox="1"/>
          <p:nvPr/>
        </p:nvSpPr>
        <p:spPr>
          <a:xfrm>
            <a:off x="3432333" y="433351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8" name="TextBox 77">
            <a:extLst>
              <a:ext uri="{FF2B5EF4-FFF2-40B4-BE49-F238E27FC236}">
                <a16:creationId xmlns:a16="http://schemas.microsoft.com/office/drawing/2014/main" id="{783510AD-D04C-481B-A0D8-1B5903DF251B}"/>
              </a:ext>
            </a:extLst>
          </p:cNvPr>
          <p:cNvSpPr txBox="1"/>
          <p:nvPr/>
        </p:nvSpPr>
        <p:spPr>
          <a:xfrm>
            <a:off x="3432334" y="4759897"/>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79" name="TextBox 78">
            <a:extLst>
              <a:ext uri="{FF2B5EF4-FFF2-40B4-BE49-F238E27FC236}">
                <a16:creationId xmlns:a16="http://schemas.microsoft.com/office/drawing/2014/main" id="{A50B6434-E245-461E-A7DB-7D9982250919}"/>
              </a:ext>
            </a:extLst>
          </p:cNvPr>
          <p:cNvSpPr txBox="1"/>
          <p:nvPr/>
        </p:nvSpPr>
        <p:spPr>
          <a:xfrm>
            <a:off x="4213894" y="5501716"/>
            <a:ext cx="695857" cy="369332"/>
          </a:xfrm>
          <a:prstGeom prst="rect">
            <a:avLst/>
          </a:prstGeom>
          <a:noFill/>
        </p:spPr>
        <p:txBody>
          <a:bodyPr wrap="square" rtlCol="0">
            <a:spAutoFit/>
          </a:bodyPr>
          <a:lstStyle/>
          <a:p>
            <a:r>
              <a:rPr lang="en-US">
                <a:solidFill>
                  <a:schemeClr val="accent2"/>
                </a:solidFill>
                <a:latin typeface="Inter" panose="020B0502030000000004" pitchFamily="34" charset="0"/>
                <a:ea typeface="Inter" panose="020B0502030000000004" pitchFamily="34" charset="0"/>
              </a:rPr>
              <a:t>40%</a:t>
            </a:r>
          </a:p>
        </p:txBody>
      </p:sp>
      <p:sp>
        <p:nvSpPr>
          <p:cNvPr id="80" name="TextBox 79">
            <a:extLst>
              <a:ext uri="{FF2B5EF4-FFF2-40B4-BE49-F238E27FC236}">
                <a16:creationId xmlns:a16="http://schemas.microsoft.com/office/drawing/2014/main" id="{19DBA955-288B-4246-8C0B-E5B9D70CF560}"/>
              </a:ext>
            </a:extLst>
          </p:cNvPr>
          <p:cNvSpPr txBox="1"/>
          <p:nvPr/>
        </p:nvSpPr>
        <p:spPr>
          <a:xfrm>
            <a:off x="4213895" y="5780670"/>
            <a:ext cx="1249814" cy="246221"/>
          </a:xfrm>
          <a:prstGeom prst="rect">
            <a:avLst/>
          </a:prstGeom>
          <a:noFill/>
        </p:spPr>
        <p:txBody>
          <a:bodyPr wrap="square" rtlCol="0">
            <a:spAutoFit/>
          </a:bodyPr>
          <a:lstStyle/>
          <a:p>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Ave. spend service</a:t>
            </a:r>
          </a:p>
        </p:txBody>
      </p:sp>
      <p:sp>
        <p:nvSpPr>
          <p:cNvPr id="86" name="Oval 85">
            <a:extLst>
              <a:ext uri="{FF2B5EF4-FFF2-40B4-BE49-F238E27FC236}">
                <a16:creationId xmlns:a16="http://schemas.microsoft.com/office/drawing/2014/main" id="{8E44AB9D-8CF9-46D3-BCE2-B096CE0594AE}"/>
              </a:ext>
            </a:extLst>
          </p:cNvPr>
          <p:cNvSpPr/>
          <p:nvPr/>
        </p:nvSpPr>
        <p:spPr>
          <a:xfrm>
            <a:off x="9409716" y="3375266"/>
            <a:ext cx="374950" cy="3749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7" name="TextBox 86">
            <a:extLst>
              <a:ext uri="{FF2B5EF4-FFF2-40B4-BE49-F238E27FC236}">
                <a16:creationId xmlns:a16="http://schemas.microsoft.com/office/drawing/2014/main" id="{DD9E7B0D-F428-404C-BEEC-6F410DFA99C3}"/>
              </a:ext>
            </a:extLst>
          </p:cNvPr>
          <p:cNvSpPr txBox="1"/>
          <p:nvPr/>
        </p:nvSpPr>
        <p:spPr>
          <a:xfrm>
            <a:off x="9233578" y="213195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8" name="TextBox 87">
            <a:extLst>
              <a:ext uri="{FF2B5EF4-FFF2-40B4-BE49-F238E27FC236}">
                <a16:creationId xmlns:a16="http://schemas.microsoft.com/office/drawing/2014/main" id="{950ED896-058E-4380-B7D6-3CD98FF40462}"/>
              </a:ext>
            </a:extLst>
          </p:cNvPr>
          <p:cNvSpPr txBox="1"/>
          <p:nvPr/>
        </p:nvSpPr>
        <p:spPr>
          <a:xfrm>
            <a:off x="9233579" y="2558335"/>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89" name="TextBox 88">
            <a:extLst>
              <a:ext uri="{FF2B5EF4-FFF2-40B4-BE49-F238E27FC236}">
                <a16:creationId xmlns:a16="http://schemas.microsoft.com/office/drawing/2014/main" id="{5B2BFC46-D58B-4875-A28F-E1A956E6CEEC}"/>
              </a:ext>
            </a:extLst>
          </p:cNvPr>
          <p:cNvSpPr txBox="1"/>
          <p:nvPr/>
        </p:nvSpPr>
        <p:spPr>
          <a:xfrm>
            <a:off x="10015140" y="3300154"/>
            <a:ext cx="664978" cy="369332"/>
          </a:xfrm>
          <a:prstGeom prst="rect">
            <a:avLst/>
          </a:prstGeom>
          <a:noFill/>
        </p:spPr>
        <p:txBody>
          <a:bodyPr wrap="square" rtlCol="0">
            <a:spAutoFit/>
          </a:bodyPr>
          <a:lstStyle/>
          <a:p>
            <a:r>
              <a:rPr lang="en-US">
                <a:solidFill>
                  <a:schemeClr val="accent3"/>
                </a:solidFill>
                <a:latin typeface="Inter" panose="020B0502030000000004" pitchFamily="34" charset="0"/>
                <a:ea typeface="Inter" panose="020B0502030000000004" pitchFamily="34" charset="0"/>
              </a:rPr>
              <a:t>95%</a:t>
            </a:r>
          </a:p>
        </p:txBody>
      </p:sp>
      <p:sp>
        <p:nvSpPr>
          <p:cNvPr id="90" name="TextBox 89">
            <a:extLst>
              <a:ext uri="{FF2B5EF4-FFF2-40B4-BE49-F238E27FC236}">
                <a16:creationId xmlns:a16="http://schemas.microsoft.com/office/drawing/2014/main" id="{F0F9A36F-359D-4AF6-8B31-E8AB299E86FE}"/>
              </a:ext>
            </a:extLst>
          </p:cNvPr>
          <p:cNvSpPr txBox="1"/>
          <p:nvPr/>
        </p:nvSpPr>
        <p:spPr>
          <a:xfrm>
            <a:off x="10015140" y="3579108"/>
            <a:ext cx="1249814" cy="246221"/>
          </a:xfrm>
          <a:prstGeom prst="rect">
            <a:avLst/>
          </a:prstGeom>
          <a:noFill/>
        </p:spPr>
        <p:txBody>
          <a:bodyPr wrap="square" rtlCol="0">
            <a:spAutoFit/>
          </a:bodyPr>
          <a:lstStyle/>
          <a:p>
            <a:r>
              <a:rPr lang="en-US" sz="1000">
                <a:solidFill>
                  <a:schemeClr val="accent3"/>
                </a:solidFill>
                <a:latin typeface="Roboto" panose="02000000000000000000" pitchFamily="2" charset="0"/>
                <a:ea typeface="Roboto" panose="02000000000000000000" pitchFamily="2" charset="0"/>
                <a:cs typeface="Roboto" panose="02000000000000000000" pitchFamily="2" charset="0"/>
              </a:rPr>
              <a:t>Ave. spend service</a:t>
            </a:r>
          </a:p>
        </p:txBody>
      </p:sp>
      <p:sp>
        <p:nvSpPr>
          <p:cNvPr id="96" name="Oval 95">
            <a:extLst>
              <a:ext uri="{FF2B5EF4-FFF2-40B4-BE49-F238E27FC236}">
                <a16:creationId xmlns:a16="http://schemas.microsoft.com/office/drawing/2014/main" id="{7EF396F2-BBF7-4335-B288-59E3260A9BCE}"/>
              </a:ext>
            </a:extLst>
          </p:cNvPr>
          <p:cNvSpPr/>
          <p:nvPr/>
        </p:nvSpPr>
        <p:spPr>
          <a:xfrm>
            <a:off x="9409716" y="5576828"/>
            <a:ext cx="374950" cy="3749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97" name="TextBox 96">
            <a:extLst>
              <a:ext uri="{FF2B5EF4-FFF2-40B4-BE49-F238E27FC236}">
                <a16:creationId xmlns:a16="http://schemas.microsoft.com/office/drawing/2014/main" id="{D152CCF1-1BB4-484E-BB99-6250C63ACDF7}"/>
              </a:ext>
            </a:extLst>
          </p:cNvPr>
          <p:cNvSpPr txBox="1"/>
          <p:nvPr/>
        </p:nvSpPr>
        <p:spPr>
          <a:xfrm>
            <a:off x="9233578" y="4333514"/>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98" name="TextBox 97">
            <a:extLst>
              <a:ext uri="{FF2B5EF4-FFF2-40B4-BE49-F238E27FC236}">
                <a16:creationId xmlns:a16="http://schemas.microsoft.com/office/drawing/2014/main" id="{36BEFD93-67E4-401A-A41B-6D6A8B51C184}"/>
              </a:ext>
            </a:extLst>
          </p:cNvPr>
          <p:cNvSpPr txBox="1"/>
          <p:nvPr/>
        </p:nvSpPr>
        <p:spPr>
          <a:xfrm>
            <a:off x="9233579" y="4759897"/>
            <a:ext cx="2271096" cy="528350"/>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Parish, looked has attachment in as to is in there frequently.</a:t>
            </a:r>
          </a:p>
        </p:txBody>
      </p:sp>
      <p:sp>
        <p:nvSpPr>
          <p:cNvPr id="99" name="TextBox 98">
            <a:extLst>
              <a:ext uri="{FF2B5EF4-FFF2-40B4-BE49-F238E27FC236}">
                <a16:creationId xmlns:a16="http://schemas.microsoft.com/office/drawing/2014/main" id="{4F2DACD6-3642-4451-B150-03E510D267F0}"/>
              </a:ext>
            </a:extLst>
          </p:cNvPr>
          <p:cNvSpPr txBox="1"/>
          <p:nvPr/>
        </p:nvSpPr>
        <p:spPr>
          <a:xfrm>
            <a:off x="10015140" y="5501716"/>
            <a:ext cx="664978" cy="369332"/>
          </a:xfrm>
          <a:prstGeom prst="rect">
            <a:avLst/>
          </a:prstGeom>
          <a:noFill/>
        </p:spPr>
        <p:txBody>
          <a:bodyPr wrap="square" rtlCol="0">
            <a:spAutoFit/>
          </a:bodyPr>
          <a:lstStyle/>
          <a:p>
            <a:r>
              <a:rPr lang="en-US">
                <a:solidFill>
                  <a:schemeClr val="accent4"/>
                </a:solidFill>
                <a:latin typeface="Inter" panose="020B0502030000000004" pitchFamily="34" charset="0"/>
                <a:ea typeface="Inter" panose="020B0502030000000004" pitchFamily="34" charset="0"/>
              </a:rPr>
              <a:t>72%</a:t>
            </a:r>
          </a:p>
        </p:txBody>
      </p:sp>
      <p:sp>
        <p:nvSpPr>
          <p:cNvPr id="100" name="TextBox 99">
            <a:extLst>
              <a:ext uri="{FF2B5EF4-FFF2-40B4-BE49-F238E27FC236}">
                <a16:creationId xmlns:a16="http://schemas.microsoft.com/office/drawing/2014/main" id="{7CC5CE54-85AD-4493-A698-8960FF0DEEAC}"/>
              </a:ext>
            </a:extLst>
          </p:cNvPr>
          <p:cNvSpPr txBox="1"/>
          <p:nvPr/>
        </p:nvSpPr>
        <p:spPr>
          <a:xfrm>
            <a:off x="10015140" y="5780670"/>
            <a:ext cx="1249814" cy="246221"/>
          </a:xfrm>
          <a:prstGeom prst="rect">
            <a:avLst/>
          </a:prstGeom>
          <a:noFill/>
        </p:spPr>
        <p:txBody>
          <a:bodyPr wrap="square" rtlCol="0">
            <a:spAutoFit/>
          </a:bodyPr>
          <a:lstStyle/>
          <a:p>
            <a:r>
              <a:rPr lang="en-US" sz="1000">
                <a:solidFill>
                  <a:schemeClr val="accent4"/>
                </a:solidFill>
                <a:latin typeface="Roboto" panose="02000000000000000000" pitchFamily="2" charset="0"/>
                <a:ea typeface="Roboto" panose="02000000000000000000" pitchFamily="2" charset="0"/>
                <a:cs typeface="Roboto" panose="02000000000000000000" pitchFamily="2" charset="0"/>
              </a:rPr>
              <a:t>Ave. spend service</a:t>
            </a:r>
          </a:p>
        </p:txBody>
      </p:sp>
      <p:sp>
        <p:nvSpPr>
          <p:cNvPr id="105" name="Freeform 1">
            <a:extLst>
              <a:ext uri="{FF2B5EF4-FFF2-40B4-BE49-F238E27FC236}">
                <a16:creationId xmlns:a16="http://schemas.microsoft.com/office/drawing/2014/main" id="{58F32EB2-C5D9-4ABD-982D-36FF20C5E353}"/>
              </a:ext>
            </a:extLst>
          </p:cNvPr>
          <p:cNvSpPr>
            <a:spLocks noChangeArrowheads="1"/>
          </p:cNvSpPr>
          <p:nvPr/>
        </p:nvSpPr>
        <p:spPr bwMode="auto">
          <a:xfrm>
            <a:off x="9477318" y="5668216"/>
            <a:ext cx="239746" cy="192174"/>
          </a:xfrm>
          <a:custGeom>
            <a:avLst/>
            <a:gdLst>
              <a:gd name="T0" fmla="*/ 179752 w 444"/>
              <a:gd name="T1" fmla="*/ 16214 h 356"/>
              <a:gd name="T2" fmla="*/ 179752 w 444"/>
              <a:gd name="T3" fmla="*/ 16214 h 356"/>
              <a:gd name="T4" fmla="*/ 111726 w 444"/>
              <a:gd name="T5" fmla="*/ 16214 h 356"/>
              <a:gd name="T6" fmla="*/ 99562 w 444"/>
              <a:gd name="T7" fmla="*/ 27924 h 356"/>
              <a:gd name="T8" fmla="*/ 87849 w 444"/>
              <a:gd name="T9" fmla="*/ 16214 h 356"/>
              <a:gd name="T10" fmla="*/ 20273 w 444"/>
              <a:gd name="T11" fmla="*/ 16214 h 356"/>
              <a:gd name="T12" fmla="*/ 20273 w 444"/>
              <a:gd name="T13" fmla="*/ 83772 h 356"/>
              <a:gd name="T14" fmla="*/ 99562 w 444"/>
              <a:gd name="T15" fmla="*/ 159887 h 356"/>
              <a:gd name="T16" fmla="*/ 179752 w 444"/>
              <a:gd name="T17" fmla="*/ 83772 h 356"/>
              <a:gd name="T18" fmla="*/ 179752 w 444"/>
              <a:gd name="T19" fmla="*/ 16214 h 35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4" h="356">
                <a:moveTo>
                  <a:pt x="399" y="36"/>
                </a:moveTo>
                <a:lnTo>
                  <a:pt x="399" y="36"/>
                </a:lnTo>
                <a:cubicBezTo>
                  <a:pt x="355" y="0"/>
                  <a:pt x="293" y="0"/>
                  <a:pt x="248" y="36"/>
                </a:cubicBezTo>
                <a:cubicBezTo>
                  <a:pt x="221" y="62"/>
                  <a:pt x="221" y="62"/>
                  <a:pt x="221" y="62"/>
                </a:cubicBezTo>
                <a:cubicBezTo>
                  <a:pt x="195" y="36"/>
                  <a:pt x="195" y="36"/>
                  <a:pt x="195" y="36"/>
                </a:cubicBezTo>
                <a:cubicBezTo>
                  <a:pt x="151" y="0"/>
                  <a:pt x="89" y="0"/>
                  <a:pt x="45" y="36"/>
                </a:cubicBezTo>
                <a:cubicBezTo>
                  <a:pt x="0" y="80"/>
                  <a:pt x="0" y="151"/>
                  <a:pt x="45" y="186"/>
                </a:cubicBezTo>
                <a:cubicBezTo>
                  <a:pt x="221" y="355"/>
                  <a:pt x="221" y="355"/>
                  <a:pt x="221" y="355"/>
                </a:cubicBezTo>
                <a:cubicBezTo>
                  <a:pt x="399" y="186"/>
                  <a:pt x="399" y="186"/>
                  <a:pt x="399" y="186"/>
                </a:cubicBezTo>
                <a:cubicBezTo>
                  <a:pt x="443" y="151"/>
                  <a:pt x="443" y="80"/>
                  <a:pt x="399" y="36"/>
                </a:cubicBezTo>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6" name="Freeform 6">
            <a:extLst>
              <a:ext uri="{FF2B5EF4-FFF2-40B4-BE49-F238E27FC236}">
                <a16:creationId xmlns:a16="http://schemas.microsoft.com/office/drawing/2014/main" id="{26BEF297-0F7F-4BE8-A520-C142F0BF5B93}"/>
              </a:ext>
            </a:extLst>
          </p:cNvPr>
          <p:cNvSpPr>
            <a:spLocks noChangeArrowheads="1"/>
          </p:cNvSpPr>
          <p:nvPr/>
        </p:nvSpPr>
        <p:spPr bwMode="auto">
          <a:xfrm>
            <a:off x="3677025" y="5646334"/>
            <a:ext cx="237842" cy="235938"/>
          </a:xfrm>
          <a:custGeom>
            <a:avLst/>
            <a:gdLst>
              <a:gd name="T0" fmla="*/ 189945 w 444"/>
              <a:gd name="T1" fmla="*/ 7693 h 435"/>
              <a:gd name="T2" fmla="*/ 189945 w 444"/>
              <a:gd name="T3" fmla="*/ 7693 h 435"/>
              <a:gd name="T4" fmla="*/ 154191 w 444"/>
              <a:gd name="T5" fmla="*/ 15839 h 435"/>
              <a:gd name="T6" fmla="*/ 0 w 444"/>
              <a:gd name="T7" fmla="*/ 100461 h 435"/>
              <a:gd name="T8" fmla="*/ 87151 w 444"/>
              <a:gd name="T9" fmla="*/ 112227 h 435"/>
              <a:gd name="T10" fmla="*/ 98772 w 444"/>
              <a:gd name="T11" fmla="*/ 196397 h 435"/>
              <a:gd name="T12" fmla="*/ 178325 w 444"/>
              <a:gd name="T13" fmla="*/ 40275 h 435"/>
              <a:gd name="T14" fmla="*/ 189945 w 444"/>
              <a:gd name="T15" fmla="*/ 7693 h 435"/>
              <a:gd name="T16" fmla="*/ 170280 w 444"/>
              <a:gd name="T17" fmla="*/ 28057 h 435"/>
              <a:gd name="T18" fmla="*/ 170280 w 444"/>
              <a:gd name="T19" fmla="*/ 28057 h 435"/>
              <a:gd name="T20" fmla="*/ 106816 w 444"/>
              <a:gd name="T21" fmla="*/ 144357 h 435"/>
              <a:gd name="T22" fmla="*/ 102794 w 444"/>
              <a:gd name="T23" fmla="*/ 92316 h 435"/>
              <a:gd name="T24" fmla="*/ 170280 w 444"/>
              <a:gd name="T25" fmla="*/ 28057 h 4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44" h="435">
                <a:moveTo>
                  <a:pt x="425" y="17"/>
                </a:moveTo>
                <a:lnTo>
                  <a:pt x="425" y="17"/>
                </a:lnTo>
                <a:cubicBezTo>
                  <a:pt x="408" y="0"/>
                  <a:pt x="399" y="17"/>
                  <a:pt x="345" y="35"/>
                </a:cubicBezTo>
                <a:cubicBezTo>
                  <a:pt x="221" y="97"/>
                  <a:pt x="0" y="222"/>
                  <a:pt x="0" y="222"/>
                </a:cubicBezTo>
                <a:cubicBezTo>
                  <a:pt x="195" y="248"/>
                  <a:pt x="195" y="248"/>
                  <a:pt x="195" y="248"/>
                </a:cubicBezTo>
                <a:cubicBezTo>
                  <a:pt x="221" y="434"/>
                  <a:pt x="221" y="434"/>
                  <a:pt x="221" y="434"/>
                </a:cubicBezTo>
                <a:cubicBezTo>
                  <a:pt x="221" y="434"/>
                  <a:pt x="345" y="222"/>
                  <a:pt x="399" y="89"/>
                </a:cubicBezTo>
                <a:cubicBezTo>
                  <a:pt x="425" y="44"/>
                  <a:pt x="443" y="26"/>
                  <a:pt x="425" y="17"/>
                </a:cubicBezTo>
                <a:close/>
                <a:moveTo>
                  <a:pt x="381" y="62"/>
                </a:moveTo>
                <a:lnTo>
                  <a:pt x="381" y="62"/>
                </a:lnTo>
                <a:cubicBezTo>
                  <a:pt x="239" y="319"/>
                  <a:pt x="239" y="319"/>
                  <a:pt x="239" y="319"/>
                </a:cubicBezTo>
                <a:cubicBezTo>
                  <a:pt x="230" y="204"/>
                  <a:pt x="230" y="204"/>
                  <a:pt x="230" y="204"/>
                </a:cubicBezTo>
                <a:lnTo>
                  <a:pt x="381" y="62"/>
                </a:ln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107" name="Freeform 78">
            <a:extLst>
              <a:ext uri="{FF2B5EF4-FFF2-40B4-BE49-F238E27FC236}">
                <a16:creationId xmlns:a16="http://schemas.microsoft.com/office/drawing/2014/main" id="{6E2F21C9-4AA0-47EB-ABEC-E6AE1AD3450A}"/>
              </a:ext>
            </a:extLst>
          </p:cNvPr>
          <p:cNvSpPr>
            <a:spLocks noChangeArrowheads="1"/>
          </p:cNvSpPr>
          <p:nvPr/>
        </p:nvSpPr>
        <p:spPr bwMode="auto">
          <a:xfrm>
            <a:off x="9490638" y="3454286"/>
            <a:ext cx="213106" cy="216910"/>
          </a:xfrm>
          <a:custGeom>
            <a:avLst/>
            <a:gdLst>
              <a:gd name="T0" fmla="*/ 169779 w 399"/>
              <a:gd name="T1" fmla="*/ 152019 h 400"/>
              <a:gd name="T2" fmla="*/ 169779 w 399"/>
              <a:gd name="T3" fmla="*/ 152019 h 400"/>
              <a:gd name="T4" fmla="*/ 130119 w 399"/>
              <a:gd name="T5" fmla="*/ 108133 h 400"/>
              <a:gd name="T6" fmla="*/ 138140 w 399"/>
              <a:gd name="T7" fmla="*/ 71938 h 400"/>
              <a:gd name="T8" fmla="*/ 67288 w 399"/>
              <a:gd name="T9" fmla="*/ 0 h 400"/>
              <a:gd name="T10" fmla="*/ 0 w 399"/>
              <a:gd name="T11" fmla="*/ 68318 h 400"/>
              <a:gd name="T12" fmla="*/ 71298 w 399"/>
              <a:gd name="T13" fmla="*/ 140256 h 400"/>
              <a:gd name="T14" fmla="*/ 102491 w 399"/>
              <a:gd name="T15" fmla="*/ 132112 h 400"/>
              <a:gd name="T16" fmla="*/ 146161 w 399"/>
              <a:gd name="T17" fmla="*/ 176451 h 400"/>
              <a:gd name="T18" fmla="*/ 161758 w 399"/>
              <a:gd name="T19" fmla="*/ 176451 h 400"/>
              <a:gd name="T20" fmla="*/ 173344 w 399"/>
              <a:gd name="T21" fmla="*/ 164687 h 400"/>
              <a:gd name="T22" fmla="*/ 169779 w 399"/>
              <a:gd name="T23" fmla="*/ 152019 h 400"/>
              <a:gd name="T24" fmla="*/ 19607 w 399"/>
              <a:gd name="T25" fmla="*/ 68318 h 400"/>
              <a:gd name="T26" fmla="*/ 19607 w 399"/>
              <a:gd name="T27" fmla="*/ 68318 h 400"/>
              <a:gd name="T28" fmla="*/ 67288 w 399"/>
              <a:gd name="T29" fmla="*/ 19907 h 400"/>
              <a:gd name="T30" fmla="*/ 118533 w 399"/>
              <a:gd name="T31" fmla="*/ 71938 h 400"/>
              <a:gd name="T32" fmla="*/ 71298 w 399"/>
              <a:gd name="T33" fmla="*/ 120348 h 400"/>
              <a:gd name="T34" fmla="*/ 19607 w 399"/>
              <a:gd name="T35" fmla="*/ 68318 h 4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399" h="400">
                <a:moveTo>
                  <a:pt x="381" y="336"/>
                </a:moveTo>
                <a:lnTo>
                  <a:pt x="381" y="336"/>
                </a:lnTo>
                <a:cubicBezTo>
                  <a:pt x="292" y="239"/>
                  <a:pt x="292" y="239"/>
                  <a:pt x="292" y="239"/>
                </a:cubicBezTo>
                <a:cubicBezTo>
                  <a:pt x="301" y="212"/>
                  <a:pt x="310" y="186"/>
                  <a:pt x="310" y="159"/>
                </a:cubicBezTo>
                <a:cubicBezTo>
                  <a:pt x="310" y="71"/>
                  <a:pt x="239" y="0"/>
                  <a:pt x="151" y="0"/>
                </a:cubicBezTo>
                <a:cubicBezTo>
                  <a:pt x="70" y="0"/>
                  <a:pt x="0" y="71"/>
                  <a:pt x="0" y="151"/>
                </a:cubicBezTo>
                <a:cubicBezTo>
                  <a:pt x="0" y="239"/>
                  <a:pt x="70" y="310"/>
                  <a:pt x="160" y="310"/>
                </a:cubicBezTo>
                <a:cubicBezTo>
                  <a:pt x="186" y="310"/>
                  <a:pt x="213" y="302"/>
                  <a:pt x="230" y="292"/>
                </a:cubicBezTo>
                <a:cubicBezTo>
                  <a:pt x="328" y="390"/>
                  <a:pt x="328" y="390"/>
                  <a:pt x="328" y="390"/>
                </a:cubicBezTo>
                <a:cubicBezTo>
                  <a:pt x="336" y="399"/>
                  <a:pt x="354" y="399"/>
                  <a:pt x="363" y="390"/>
                </a:cubicBezTo>
                <a:cubicBezTo>
                  <a:pt x="389" y="364"/>
                  <a:pt x="389" y="364"/>
                  <a:pt x="389" y="364"/>
                </a:cubicBezTo>
                <a:cubicBezTo>
                  <a:pt x="398" y="355"/>
                  <a:pt x="389" y="346"/>
                  <a:pt x="381" y="336"/>
                </a:cubicBezTo>
                <a:close/>
                <a:moveTo>
                  <a:pt x="44" y="151"/>
                </a:moveTo>
                <a:lnTo>
                  <a:pt x="44" y="151"/>
                </a:lnTo>
                <a:cubicBezTo>
                  <a:pt x="44" y="98"/>
                  <a:pt x="98" y="44"/>
                  <a:pt x="151" y="44"/>
                </a:cubicBezTo>
                <a:cubicBezTo>
                  <a:pt x="213" y="44"/>
                  <a:pt x="266" y="98"/>
                  <a:pt x="266" y="159"/>
                </a:cubicBezTo>
                <a:cubicBezTo>
                  <a:pt x="266" y="221"/>
                  <a:pt x="213" y="266"/>
                  <a:pt x="160" y="266"/>
                </a:cubicBezTo>
                <a:cubicBezTo>
                  <a:pt x="98" y="266"/>
                  <a:pt x="44" y="212"/>
                  <a:pt x="44" y="151"/>
                </a:cubicBezTo>
                <a:close/>
              </a:path>
            </a:pathLst>
          </a:custGeom>
          <a:solidFill>
            <a:schemeClr val="bg1"/>
          </a:solidFill>
          <a:ln>
            <a:noFill/>
          </a:ln>
          <a:effectLst/>
        </p:spPr>
        <p:txBody>
          <a:bodyPr wrap="none" lIns="34290" tIns="17145" rIns="34290" bIns="17145" anchor="ctr"/>
          <a:lstStyle/>
          <a:p>
            <a:endParaRPr lang="en-US" dirty="0">
              <a:latin typeface="Roboto" panose="02000000000000000000" pitchFamily="2" charset="0"/>
            </a:endParaRPr>
          </a:p>
        </p:txBody>
      </p:sp>
      <p:sp>
        <p:nvSpPr>
          <p:cNvPr id="5" name="Picture Placeholder 4">
            <a:extLst>
              <a:ext uri="{FF2B5EF4-FFF2-40B4-BE49-F238E27FC236}">
                <a16:creationId xmlns:a16="http://schemas.microsoft.com/office/drawing/2014/main" id="{5D47A878-B930-354A-84AC-A003C18B179A}"/>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5B5C2592-31BE-BE40-AB3E-252918E1ADBA}"/>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707D21B0-91C0-E445-94BD-67AA262A59F6}"/>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3056E759-5048-4C4A-90F4-E8D9752B44CB}"/>
              </a:ext>
            </a:extLst>
          </p:cNvPr>
          <p:cNvSpPr>
            <a:spLocks noGrp="1"/>
          </p:cNvSpPr>
          <p:nvPr>
            <p:ph type="pic" sz="quarter" idx="13"/>
          </p:nvPr>
        </p:nvSpPr>
        <p:spPr/>
        <p:txBody>
          <a:bodyPr/>
          <a:lstStyle/>
          <a:p>
            <a:endParaRPr lang="ro-RO"/>
          </a:p>
        </p:txBody>
      </p:sp>
    </p:spTree>
    <p:extLst>
      <p:ext uri="{BB962C8B-B14F-4D97-AF65-F5344CB8AC3E}">
        <p14:creationId xmlns:p14="http://schemas.microsoft.com/office/powerpoint/2010/main" val="268671268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4C1496A-A7E9-5947-B3AE-C396129D4166}"/>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8C0A4D7E-2AB1-ED45-976B-8F2F8D0B063D}"/>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E3FCBBD0-3D7D-1E44-BDC7-57C133340B4A}"/>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ACE3609D-BC4F-8E4E-A751-D6513E33756D}"/>
              </a:ext>
            </a:extLst>
          </p:cNvPr>
          <p:cNvSpPr>
            <a:spLocks noGrp="1"/>
          </p:cNvSpPr>
          <p:nvPr>
            <p:ph type="pic" sz="quarter" idx="13"/>
          </p:nvPr>
        </p:nvSpPr>
        <p:spPr/>
        <p:txBody>
          <a:bodyPr/>
          <a:lstStyle/>
          <a:p>
            <a:endParaRPr lang="ro-RO"/>
          </a:p>
        </p:txBody>
      </p:sp>
      <p:sp>
        <p:nvSpPr>
          <p:cNvPr id="6" name="TextBox 5">
            <a:extLst>
              <a:ext uri="{FF2B5EF4-FFF2-40B4-BE49-F238E27FC236}">
                <a16:creationId xmlns:a16="http://schemas.microsoft.com/office/drawing/2014/main" id="{43B2FB57-450A-4F0F-A941-84972EAA6640}"/>
              </a:ext>
            </a:extLst>
          </p:cNvPr>
          <p:cNvSpPr txBox="1"/>
          <p:nvPr/>
        </p:nvSpPr>
        <p:spPr>
          <a:xfrm>
            <a:off x="4086225" y="523875"/>
            <a:ext cx="40195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Services</a:t>
            </a:r>
          </a:p>
        </p:txBody>
      </p:sp>
      <p:sp>
        <p:nvSpPr>
          <p:cNvPr id="7" name="TextBox 6">
            <a:extLst>
              <a:ext uri="{FF2B5EF4-FFF2-40B4-BE49-F238E27FC236}">
                <a16:creationId xmlns:a16="http://schemas.microsoft.com/office/drawing/2014/main" id="{4FED55D1-E212-44D2-8464-0C680783C423}"/>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3" name="Oval 12">
            <a:extLst>
              <a:ext uri="{FF2B5EF4-FFF2-40B4-BE49-F238E27FC236}">
                <a16:creationId xmlns:a16="http://schemas.microsoft.com/office/drawing/2014/main" id="{EABA7D80-DDD8-4F9E-91E3-327ECFF5EF5B}"/>
              </a:ext>
            </a:extLst>
          </p:cNvPr>
          <p:cNvSpPr/>
          <p:nvPr/>
        </p:nvSpPr>
        <p:spPr>
          <a:xfrm>
            <a:off x="1411224" y="3728424"/>
            <a:ext cx="762000" cy="762000"/>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4" name="Oval 13">
            <a:extLst>
              <a:ext uri="{FF2B5EF4-FFF2-40B4-BE49-F238E27FC236}">
                <a16:creationId xmlns:a16="http://schemas.microsoft.com/office/drawing/2014/main" id="{86F71815-8537-4D6E-8816-E6E4F2A4280A}"/>
              </a:ext>
            </a:extLst>
          </p:cNvPr>
          <p:cNvSpPr/>
          <p:nvPr/>
        </p:nvSpPr>
        <p:spPr>
          <a:xfrm>
            <a:off x="4280408" y="3728424"/>
            <a:ext cx="762000" cy="762000"/>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5" name="Oval 14">
            <a:extLst>
              <a:ext uri="{FF2B5EF4-FFF2-40B4-BE49-F238E27FC236}">
                <a16:creationId xmlns:a16="http://schemas.microsoft.com/office/drawing/2014/main" id="{EA27D140-BABA-4FB7-9E66-0279E5312E0E}"/>
              </a:ext>
            </a:extLst>
          </p:cNvPr>
          <p:cNvSpPr/>
          <p:nvPr/>
        </p:nvSpPr>
        <p:spPr>
          <a:xfrm>
            <a:off x="7149592" y="3728424"/>
            <a:ext cx="762000" cy="76200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Oval 15">
            <a:extLst>
              <a:ext uri="{FF2B5EF4-FFF2-40B4-BE49-F238E27FC236}">
                <a16:creationId xmlns:a16="http://schemas.microsoft.com/office/drawing/2014/main" id="{8790614B-8DF3-4FF6-BBC1-70A667B07034}"/>
              </a:ext>
            </a:extLst>
          </p:cNvPr>
          <p:cNvSpPr/>
          <p:nvPr/>
        </p:nvSpPr>
        <p:spPr>
          <a:xfrm>
            <a:off x="10018776" y="3728424"/>
            <a:ext cx="762000" cy="762000"/>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2" name="TextBox 21">
            <a:extLst>
              <a:ext uri="{FF2B5EF4-FFF2-40B4-BE49-F238E27FC236}">
                <a16:creationId xmlns:a16="http://schemas.microsoft.com/office/drawing/2014/main" id="{432A84AD-B876-4482-83EE-42D6D7AD2D70}"/>
              </a:ext>
            </a:extLst>
          </p:cNvPr>
          <p:cNvSpPr txBox="1"/>
          <p:nvPr/>
        </p:nvSpPr>
        <p:spPr>
          <a:xfrm>
            <a:off x="1119799" y="4845676"/>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3" name="TextBox 22">
            <a:extLst>
              <a:ext uri="{FF2B5EF4-FFF2-40B4-BE49-F238E27FC236}">
                <a16:creationId xmlns:a16="http://schemas.microsoft.com/office/drawing/2014/main" id="{FB28C986-DAF9-4784-99B3-A9220BD76D8A}"/>
              </a:ext>
            </a:extLst>
          </p:cNvPr>
          <p:cNvSpPr txBox="1"/>
          <p:nvPr/>
        </p:nvSpPr>
        <p:spPr>
          <a:xfrm>
            <a:off x="706858" y="5272059"/>
            <a:ext cx="2170732"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it is a hundred to towards husband in are securing off  it there.</a:t>
            </a:r>
          </a:p>
        </p:txBody>
      </p:sp>
      <p:sp>
        <p:nvSpPr>
          <p:cNvPr id="27" name="TextBox 26">
            <a:extLst>
              <a:ext uri="{FF2B5EF4-FFF2-40B4-BE49-F238E27FC236}">
                <a16:creationId xmlns:a16="http://schemas.microsoft.com/office/drawing/2014/main" id="{9E382E6D-C913-4863-8BCF-F5E723778DDE}"/>
              </a:ext>
            </a:extLst>
          </p:cNvPr>
          <p:cNvSpPr txBox="1"/>
          <p:nvPr/>
        </p:nvSpPr>
        <p:spPr>
          <a:xfrm>
            <a:off x="3988983" y="4845676"/>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940A5002-A74F-42C7-BD6A-D9922BB965D3}"/>
              </a:ext>
            </a:extLst>
          </p:cNvPr>
          <p:cNvSpPr txBox="1"/>
          <p:nvPr/>
        </p:nvSpPr>
        <p:spPr>
          <a:xfrm>
            <a:off x="3576042" y="5272059"/>
            <a:ext cx="2170732"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it is a hundred to towards husband in are securing off  it there.</a:t>
            </a:r>
          </a:p>
        </p:txBody>
      </p:sp>
      <p:sp>
        <p:nvSpPr>
          <p:cNvPr id="30" name="TextBox 29">
            <a:extLst>
              <a:ext uri="{FF2B5EF4-FFF2-40B4-BE49-F238E27FC236}">
                <a16:creationId xmlns:a16="http://schemas.microsoft.com/office/drawing/2014/main" id="{49A542F4-4BBA-4A42-8CEE-5E53989E0447}"/>
              </a:ext>
            </a:extLst>
          </p:cNvPr>
          <p:cNvSpPr txBox="1"/>
          <p:nvPr/>
        </p:nvSpPr>
        <p:spPr>
          <a:xfrm>
            <a:off x="6858167" y="4845676"/>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1" name="TextBox 30">
            <a:extLst>
              <a:ext uri="{FF2B5EF4-FFF2-40B4-BE49-F238E27FC236}">
                <a16:creationId xmlns:a16="http://schemas.microsoft.com/office/drawing/2014/main" id="{DB3F0E13-DB23-4B81-8824-A4D6EF35625B}"/>
              </a:ext>
            </a:extLst>
          </p:cNvPr>
          <p:cNvSpPr txBox="1"/>
          <p:nvPr/>
        </p:nvSpPr>
        <p:spPr>
          <a:xfrm>
            <a:off x="6445226" y="5272059"/>
            <a:ext cx="2170732"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it is a hundred to towards husband in are securing off  it there.</a:t>
            </a:r>
          </a:p>
        </p:txBody>
      </p:sp>
      <p:sp>
        <p:nvSpPr>
          <p:cNvPr id="33" name="TextBox 32">
            <a:extLst>
              <a:ext uri="{FF2B5EF4-FFF2-40B4-BE49-F238E27FC236}">
                <a16:creationId xmlns:a16="http://schemas.microsoft.com/office/drawing/2014/main" id="{A877BF3F-D4C5-4B31-95C4-FB96744360DF}"/>
              </a:ext>
            </a:extLst>
          </p:cNvPr>
          <p:cNvSpPr txBox="1"/>
          <p:nvPr/>
        </p:nvSpPr>
        <p:spPr>
          <a:xfrm>
            <a:off x="9727351" y="4845676"/>
            <a:ext cx="1344849" cy="369332"/>
          </a:xfrm>
          <a:prstGeom prst="rect">
            <a:avLst/>
          </a:prstGeom>
          <a:noFill/>
        </p:spPr>
        <p:txBody>
          <a:bodyPr wrap="square" rtlCol="0">
            <a:spAutoFit/>
          </a:bodyPr>
          <a:lstStyle/>
          <a:p>
            <a:pPr algn="ctr"/>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4" name="TextBox 33">
            <a:extLst>
              <a:ext uri="{FF2B5EF4-FFF2-40B4-BE49-F238E27FC236}">
                <a16:creationId xmlns:a16="http://schemas.microsoft.com/office/drawing/2014/main" id="{673C4591-3C22-44E4-B7A1-C9ECB8385BC3}"/>
              </a:ext>
            </a:extLst>
          </p:cNvPr>
          <p:cNvSpPr txBox="1"/>
          <p:nvPr/>
        </p:nvSpPr>
        <p:spPr>
          <a:xfrm>
            <a:off x="9314410" y="5272059"/>
            <a:ext cx="2170732" cy="990015"/>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 at address farther six hearted the it is a hundred to towards husband in are securing off  it there.</a:t>
            </a:r>
          </a:p>
        </p:txBody>
      </p:sp>
      <p:sp>
        <p:nvSpPr>
          <p:cNvPr id="32" name="Freeform 57">
            <a:extLst>
              <a:ext uri="{FF2B5EF4-FFF2-40B4-BE49-F238E27FC236}">
                <a16:creationId xmlns:a16="http://schemas.microsoft.com/office/drawing/2014/main" id="{FE37A536-5619-4875-800B-CAD1331C0567}"/>
              </a:ext>
            </a:extLst>
          </p:cNvPr>
          <p:cNvSpPr>
            <a:spLocks noEditPoints="1"/>
          </p:cNvSpPr>
          <p:nvPr/>
        </p:nvSpPr>
        <p:spPr bwMode="auto">
          <a:xfrm>
            <a:off x="1609046" y="3926248"/>
            <a:ext cx="366356" cy="366352"/>
          </a:xfrm>
          <a:custGeom>
            <a:avLst/>
            <a:gdLst>
              <a:gd name="T0" fmla="*/ 188913 w 55"/>
              <a:gd name="T1" fmla="*/ 106478 h 55"/>
              <a:gd name="T2" fmla="*/ 185478 w 55"/>
              <a:gd name="T3" fmla="*/ 113347 h 55"/>
              <a:gd name="T4" fmla="*/ 161435 w 55"/>
              <a:gd name="T5" fmla="*/ 116782 h 55"/>
              <a:gd name="T6" fmla="*/ 158000 w 55"/>
              <a:gd name="T7" fmla="*/ 127086 h 55"/>
              <a:gd name="T8" fmla="*/ 168304 w 55"/>
              <a:gd name="T9" fmla="*/ 144260 h 55"/>
              <a:gd name="T10" fmla="*/ 171739 w 55"/>
              <a:gd name="T11" fmla="*/ 147695 h 55"/>
              <a:gd name="T12" fmla="*/ 168304 w 55"/>
              <a:gd name="T13" fmla="*/ 151130 h 55"/>
              <a:gd name="T14" fmla="*/ 147696 w 55"/>
              <a:gd name="T15" fmla="*/ 171738 h 55"/>
              <a:gd name="T16" fmla="*/ 144261 w 55"/>
              <a:gd name="T17" fmla="*/ 171738 h 55"/>
              <a:gd name="T18" fmla="*/ 127087 w 55"/>
              <a:gd name="T19" fmla="*/ 157999 h 55"/>
              <a:gd name="T20" fmla="*/ 113348 w 55"/>
              <a:gd name="T21" fmla="*/ 161434 h 55"/>
              <a:gd name="T22" fmla="*/ 109913 w 55"/>
              <a:gd name="T23" fmla="*/ 185477 h 55"/>
              <a:gd name="T24" fmla="*/ 106478 w 55"/>
              <a:gd name="T25" fmla="*/ 188912 h 55"/>
              <a:gd name="T26" fmla="*/ 79000 w 55"/>
              <a:gd name="T27" fmla="*/ 188912 h 55"/>
              <a:gd name="T28" fmla="*/ 75565 w 55"/>
              <a:gd name="T29" fmla="*/ 185477 h 55"/>
              <a:gd name="T30" fmla="*/ 72130 w 55"/>
              <a:gd name="T31" fmla="*/ 161434 h 55"/>
              <a:gd name="T32" fmla="*/ 61826 w 55"/>
              <a:gd name="T33" fmla="*/ 157999 h 55"/>
              <a:gd name="T34" fmla="*/ 44652 w 55"/>
              <a:gd name="T35" fmla="*/ 171738 h 55"/>
              <a:gd name="T36" fmla="*/ 41217 w 55"/>
              <a:gd name="T37" fmla="*/ 171738 h 55"/>
              <a:gd name="T38" fmla="*/ 37783 w 55"/>
              <a:gd name="T39" fmla="*/ 171738 h 55"/>
              <a:gd name="T40" fmla="*/ 17174 w 55"/>
              <a:gd name="T41" fmla="*/ 151130 h 55"/>
              <a:gd name="T42" fmla="*/ 17174 w 55"/>
              <a:gd name="T43" fmla="*/ 147695 h 55"/>
              <a:gd name="T44" fmla="*/ 17174 w 55"/>
              <a:gd name="T45" fmla="*/ 144260 h 55"/>
              <a:gd name="T46" fmla="*/ 30913 w 55"/>
              <a:gd name="T47" fmla="*/ 127086 h 55"/>
              <a:gd name="T48" fmla="*/ 24043 w 55"/>
              <a:gd name="T49" fmla="*/ 113347 h 55"/>
              <a:gd name="T50" fmla="*/ 3435 w 55"/>
              <a:gd name="T51" fmla="*/ 113347 h 55"/>
              <a:gd name="T52" fmla="*/ 0 w 55"/>
              <a:gd name="T53" fmla="*/ 106478 h 55"/>
              <a:gd name="T54" fmla="*/ 0 w 55"/>
              <a:gd name="T55" fmla="*/ 79000 h 55"/>
              <a:gd name="T56" fmla="*/ 3435 w 55"/>
              <a:gd name="T57" fmla="*/ 75565 h 55"/>
              <a:gd name="T58" fmla="*/ 24043 w 55"/>
              <a:gd name="T59" fmla="*/ 72130 h 55"/>
              <a:gd name="T60" fmla="*/ 30913 w 55"/>
              <a:gd name="T61" fmla="*/ 61826 h 55"/>
              <a:gd name="T62" fmla="*/ 17174 w 55"/>
              <a:gd name="T63" fmla="*/ 44652 h 55"/>
              <a:gd name="T64" fmla="*/ 17174 w 55"/>
              <a:gd name="T65" fmla="*/ 41217 h 55"/>
              <a:gd name="T66" fmla="*/ 17174 w 55"/>
              <a:gd name="T67" fmla="*/ 37782 h 55"/>
              <a:gd name="T68" fmla="*/ 41217 w 55"/>
              <a:gd name="T69" fmla="*/ 17174 h 55"/>
              <a:gd name="T70" fmla="*/ 44652 w 55"/>
              <a:gd name="T71" fmla="*/ 17174 h 55"/>
              <a:gd name="T72" fmla="*/ 61826 w 55"/>
              <a:gd name="T73" fmla="*/ 30913 h 55"/>
              <a:gd name="T74" fmla="*/ 72130 w 55"/>
              <a:gd name="T75" fmla="*/ 27478 h 55"/>
              <a:gd name="T76" fmla="*/ 75565 w 55"/>
              <a:gd name="T77" fmla="*/ 3435 h 55"/>
              <a:gd name="T78" fmla="*/ 79000 w 55"/>
              <a:gd name="T79" fmla="*/ 0 h 55"/>
              <a:gd name="T80" fmla="*/ 106478 w 55"/>
              <a:gd name="T81" fmla="*/ 0 h 55"/>
              <a:gd name="T82" fmla="*/ 109913 w 55"/>
              <a:gd name="T83" fmla="*/ 3435 h 55"/>
              <a:gd name="T84" fmla="*/ 113348 w 55"/>
              <a:gd name="T85" fmla="*/ 27478 h 55"/>
              <a:gd name="T86" fmla="*/ 127087 w 55"/>
              <a:gd name="T87" fmla="*/ 30913 h 55"/>
              <a:gd name="T88" fmla="*/ 144261 w 55"/>
              <a:gd name="T89" fmla="*/ 17174 h 55"/>
              <a:gd name="T90" fmla="*/ 147696 w 55"/>
              <a:gd name="T91" fmla="*/ 17174 h 55"/>
              <a:gd name="T92" fmla="*/ 147696 w 55"/>
              <a:gd name="T93" fmla="*/ 17174 h 55"/>
              <a:gd name="T94" fmla="*/ 168304 w 55"/>
              <a:gd name="T95" fmla="*/ 37782 h 55"/>
              <a:gd name="T96" fmla="*/ 171739 w 55"/>
              <a:gd name="T97" fmla="*/ 41217 h 55"/>
              <a:gd name="T98" fmla="*/ 168304 w 55"/>
              <a:gd name="T99" fmla="*/ 44652 h 55"/>
              <a:gd name="T100" fmla="*/ 158000 w 55"/>
              <a:gd name="T101" fmla="*/ 61826 h 55"/>
              <a:gd name="T102" fmla="*/ 161435 w 55"/>
              <a:gd name="T103" fmla="*/ 72130 h 55"/>
              <a:gd name="T104" fmla="*/ 185478 w 55"/>
              <a:gd name="T105" fmla="*/ 75565 h 55"/>
              <a:gd name="T106" fmla="*/ 188913 w 55"/>
              <a:gd name="T107" fmla="*/ 79000 h 55"/>
              <a:gd name="T108" fmla="*/ 188913 w 55"/>
              <a:gd name="T109" fmla="*/ 106478 h 55"/>
              <a:gd name="T110" fmla="*/ 92739 w 55"/>
              <a:gd name="T111" fmla="*/ 61826 h 55"/>
              <a:gd name="T112" fmla="*/ 61826 w 55"/>
              <a:gd name="T113" fmla="*/ 92739 h 55"/>
              <a:gd name="T114" fmla="*/ 92739 w 55"/>
              <a:gd name="T115" fmla="*/ 123651 h 55"/>
              <a:gd name="T116" fmla="*/ 123652 w 55"/>
              <a:gd name="T117" fmla="*/ 92739 h 55"/>
              <a:gd name="T118" fmla="*/ 92739 w 55"/>
              <a:gd name="T119" fmla="*/ 61826 h 5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5" name="Freeform 128">
            <a:extLst>
              <a:ext uri="{FF2B5EF4-FFF2-40B4-BE49-F238E27FC236}">
                <a16:creationId xmlns:a16="http://schemas.microsoft.com/office/drawing/2014/main" id="{29D1F12E-FBC5-4649-B3FF-8800D240B4C4}"/>
              </a:ext>
            </a:extLst>
          </p:cNvPr>
          <p:cNvSpPr>
            <a:spLocks noEditPoints="1"/>
          </p:cNvSpPr>
          <p:nvPr/>
        </p:nvSpPr>
        <p:spPr bwMode="auto">
          <a:xfrm>
            <a:off x="4484675" y="3945118"/>
            <a:ext cx="353466" cy="328612"/>
          </a:xfrm>
          <a:custGeom>
            <a:avLst/>
            <a:gdLst>
              <a:gd name="T0" fmla="*/ 34441 w 59"/>
              <a:gd name="T1" fmla="*/ 127086 h 55"/>
              <a:gd name="T2" fmla="*/ 0 w 59"/>
              <a:gd name="T3" fmla="*/ 85869 h 55"/>
              <a:gd name="T4" fmla="*/ 20664 w 59"/>
              <a:gd name="T5" fmla="*/ 61826 h 55"/>
              <a:gd name="T6" fmla="*/ 51661 w 59"/>
              <a:gd name="T7" fmla="*/ 103043 h 55"/>
              <a:gd name="T8" fmla="*/ 34441 w 59"/>
              <a:gd name="T9" fmla="*/ 127086 h 55"/>
              <a:gd name="T10" fmla="*/ 172203 w 59"/>
              <a:gd name="T11" fmla="*/ 171738 h 55"/>
              <a:gd name="T12" fmla="*/ 148095 w 59"/>
              <a:gd name="T13" fmla="*/ 188912 h 55"/>
              <a:gd name="T14" fmla="*/ 99878 w 59"/>
              <a:gd name="T15" fmla="*/ 178608 h 55"/>
              <a:gd name="T16" fmla="*/ 51661 w 59"/>
              <a:gd name="T17" fmla="*/ 188912 h 55"/>
              <a:gd name="T18" fmla="*/ 30997 w 59"/>
              <a:gd name="T19" fmla="*/ 171738 h 55"/>
              <a:gd name="T20" fmla="*/ 99878 w 59"/>
              <a:gd name="T21" fmla="*/ 99608 h 55"/>
              <a:gd name="T22" fmla="*/ 172203 w 59"/>
              <a:gd name="T23" fmla="*/ 171738 h 55"/>
              <a:gd name="T24" fmla="*/ 72325 w 59"/>
              <a:gd name="T25" fmla="*/ 72130 h 55"/>
              <a:gd name="T26" fmla="*/ 41329 w 59"/>
              <a:gd name="T27" fmla="*/ 30913 h 55"/>
              <a:gd name="T28" fmla="*/ 61993 w 59"/>
              <a:gd name="T29" fmla="*/ 0 h 55"/>
              <a:gd name="T30" fmla="*/ 96434 w 59"/>
              <a:gd name="T31" fmla="*/ 44652 h 55"/>
              <a:gd name="T32" fmla="*/ 72325 w 59"/>
              <a:gd name="T33" fmla="*/ 72130 h 55"/>
              <a:gd name="T34" fmla="*/ 106766 w 59"/>
              <a:gd name="T35" fmla="*/ 44652 h 55"/>
              <a:gd name="T36" fmla="*/ 141207 w 59"/>
              <a:gd name="T37" fmla="*/ 0 h 55"/>
              <a:gd name="T38" fmla="*/ 161871 w 59"/>
              <a:gd name="T39" fmla="*/ 30913 h 55"/>
              <a:gd name="T40" fmla="*/ 130875 w 59"/>
              <a:gd name="T41" fmla="*/ 72130 h 55"/>
              <a:gd name="T42" fmla="*/ 106766 w 59"/>
              <a:gd name="T43" fmla="*/ 44652 h 55"/>
              <a:gd name="T44" fmla="*/ 203200 w 59"/>
              <a:gd name="T45" fmla="*/ 85869 h 55"/>
              <a:gd name="T46" fmla="*/ 168759 w 59"/>
              <a:gd name="T47" fmla="*/ 127086 h 55"/>
              <a:gd name="T48" fmla="*/ 151539 w 59"/>
              <a:gd name="T49" fmla="*/ 103043 h 55"/>
              <a:gd name="T50" fmla="*/ 182536 w 59"/>
              <a:gd name="T51" fmla="*/ 61826 h 55"/>
              <a:gd name="T52" fmla="*/ 203200 w 59"/>
              <a:gd name="T53" fmla="*/ 85869 h 55"/>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59" h="55">
                <a:moveTo>
                  <a:pt x="10" y="37"/>
                </a:moveTo>
                <a:cubicBezTo>
                  <a:pt x="4" y="37"/>
                  <a:pt x="0" y="30"/>
                  <a:pt x="0" y="25"/>
                </a:cubicBezTo>
                <a:cubicBezTo>
                  <a:pt x="0" y="21"/>
                  <a:pt x="2" y="18"/>
                  <a:pt x="6" y="18"/>
                </a:cubicBezTo>
                <a:cubicBezTo>
                  <a:pt x="11" y="18"/>
                  <a:pt x="15" y="25"/>
                  <a:pt x="15" y="30"/>
                </a:cubicBezTo>
                <a:cubicBezTo>
                  <a:pt x="15" y="33"/>
                  <a:pt x="14" y="37"/>
                  <a:pt x="10" y="37"/>
                </a:cubicBezTo>
                <a:close/>
                <a:moveTo>
                  <a:pt x="50" y="50"/>
                </a:moveTo>
                <a:cubicBezTo>
                  <a:pt x="50" y="54"/>
                  <a:pt x="46" y="55"/>
                  <a:pt x="43" y="55"/>
                </a:cubicBezTo>
                <a:cubicBezTo>
                  <a:pt x="38" y="55"/>
                  <a:pt x="34" y="52"/>
                  <a:pt x="29" y="52"/>
                </a:cubicBezTo>
                <a:cubicBezTo>
                  <a:pt x="25" y="52"/>
                  <a:pt x="21" y="55"/>
                  <a:pt x="15" y="55"/>
                </a:cubicBezTo>
                <a:cubicBezTo>
                  <a:pt x="12" y="55"/>
                  <a:pt x="9" y="54"/>
                  <a:pt x="9" y="50"/>
                </a:cubicBezTo>
                <a:cubicBezTo>
                  <a:pt x="9" y="41"/>
                  <a:pt x="21" y="29"/>
                  <a:pt x="29" y="29"/>
                </a:cubicBezTo>
                <a:cubicBezTo>
                  <a:pt x="38" y="29"/>
                  <a:pt x="50" y="41"/>
                  <a:pt x="50" y="50"/>
                </a:cubicBezTo>
                <a:close/>
                <a:moveTo>
                  <a:pt x="21" y="21"/>
                </a:moveTo>
                <a:cubicBezTo>
                  <a:pt x="15" y="21"/>
                  <a:pt x="12" y="14"/>
                  <a:pt x="12" y="9"/>
                </a:cubicBezTo>
                <a:cubicBezTo>
                  <a:pt x="12" y="5"/>
                  <a:pt x="14" y="0"/>
                  <a:pt x="18" y="0"/>
                </a:cubicBezTo>
                <a:cubicBezTo>
                  <a:pt x="24" y="0"/>
                  <a:pt x="28" y="8"/>
                  <a:pt x="28" y="13"/>
                </a:cubicBezTo>
                <a:cubicBezTo>
                  <a:pt x="28" y="17"/>
                  <a:pt x="26" y="21"/>
                  <a:pt x="21" y="21"/>
                </a:cubicBezTo>
                <a:close/>
                <a:moveTo>
                  <a:pt x="31" y="13"/>
                </a:moveTo>
                <a:cubicBezTo>
                  <a:pt x="31" y="8"/>
                  <a:pt x="35" y="0"/>
                  <a:pt x="41" y="0"/>
                </a:cubicBezTo>
                <a:cubicBezTo>
                  <a:pt x="45" y="0"/>
                  <a:pt x="47" y="5"/>
                  <a:pt x="47" y="9"/>
                </a:cubicBezTo>
                <a:cubicBezTo>
                  <a:pt x="47" y="14"/>
                  <a:pt x="44" y="21"/>
                  <a:pt x="38" y="21"/>
                </a:cubicBezTo>
                <a:cubicBezTo>
                  <a:pt x="33" y="21"/>
                  <a:pt x="31" y="17"/>
                  <a:pt x="31" y="13"/>
                </a:cubicBezTo>
                <a:close/>
                <a:moveTo>
                  <a:pt x="59" y="25"/>
                </a:moveTo>
                <a:cubicBezTo>
                  <a:pt x="59" y="30"/>
                  <a:pt x="55" y="37"/>
                  <a:pt x="49" y="37"/>
                </a:cubicBezTo>
                <a:cubicBezTo>
                  <a:pt x="45" y="37"/>
                  <a:pt x="44" y="33"/>
                  <a:pt x="44" y="30"/>
                </a:cubicBezTo>
                <a:cubicBezTo>
                  <a:pt x="44" y="25"/>
                  <a:pt x="48" y="18"/>
                  <a:pt x="53" y="18"/>
                </a:cubicBezTo>
                <a:cubicBezTo>
                  <a:pt x="57" y="18"/>
                  <a:pt x="59" y="21"/>
                  <a:pt x="59" y="25"/>
                </a:cubicBezTo>
                <a:close/>
              </a:path>
            </a:pathLst>
          </a:custGeom>
          <a:solidFill>
            <a:schemeClr val="bg1"/>
          </a:solidFill>
          <a:ln>
            <a:noFill/>
          </a:ln>
        </p:spPr>
        <p:txBody>
          <a:bodyPr/>
          <a:lstStyle/>
          <a:p>
            <a:endParaRPr lang="en-US" dirty="0">
              <a:latin typeface="Roboto" panose="02000000000000000000" pitchFamily="2" charset="0"/>
            </a:endParaRPr>
          </a:p>
        </p:txBody>
      </p:sp>
      <p:sp>
        <p:nvSpPr>
          <p:cNvPr id="36" name="Freeform 143">
            <a:extLst>
              <a:ext uri="{FF2B5EF4-FFF2-40B4-BE49-F238E27FC236}">
                <a16:creationId xmlns:a16="http://schemas.microsoft.com/office/drawing/2014/main" id="{3B0CA642-4F3B-415E-999E-A181265C9C7E}"/>
              </a:ext>
            </a:extLst>
          </p:cNvPr>
          <p:cNvSpPr>
            <a:spLocks noEditPoints="1"/>
          </p:cNvSpPr>
          <p:nvPr/>
        </p:nvSpPr>
        <p:spPr bwMode="auto">
          <a:xfrm>
            <a:off x="7376890" y="3938627"/>
            <a:ext cx="364554" cy="341594"/>
          </a:xfrm>
          <a:custGeom>
            <a:avLst/>
            <a:gdLst>
              <a:gd name="T0" fmla="*/ 170858 w 59"/>
              <a:gd name="T1" fmla="*/ 154565 h 55"/>
              <a:gd name="T2" fmla="*/ 136686 w 59"/>
              <a:gd name="T3" fmla="*/ 188913 h 55"/>
              <a:gd name="T4" fmla="*/ 34172 w 59"/>
              <a:gd name="T5" fmla="*/ 188913 h 55"/>
              <a:gd name="T6" fmla="*/ 0 w 59"/>
              <a:gd name="T7" fmla="*/ 154565 h 55"/>
              <a:gd name="T8" fmla="*/ 0 w 59"/>
              <a:gd name="T9" fmla="*/ 51522 h 55"/>
              <a:gd name="T10" fmla="*/ 34172 w 59"/>
              <a:gd name="T11" fmla="*/ 17174 h 55"/>
              <a:gd name="T12" fmla="*/ 64926 w 59"/>
              <a:gd name="T13" fmla="*/ 17174 h 55"/>
              <a:gd name="T14" fmla="*/ 68343 w 59"/>
              <a:gd name="T15" fmla="*/ 20609 h 55"/>
              <a:gd name="T16" fmla="*/ 64926 w 59"/>
              <a:gd name="T17" fmla="*/ 24043 h 55"/>
              <a:gd name="T18" fmla="*/ 51257 w 59"/>
              <a:gd name="T19" fmla="*/ 30913 h 55"/>
              <a:gd name="T20" fmla="*/ 47840 w 59"/>
              <a:gd name="T21" fmla="*/ 30913 h 55"/>
              <a:gd name="T22" fmla="*/ 34172 w 59"/>
              <a:gd name="T23" fmla="*/ 30913 h 55"/>
              <a:gd name="T24" fmla="*/ 13669 w 59"/>
              <a:gd name="T25" fmla="*/ 51522 h 55"/>
              <a:gd name="T26" fmla="*/ 13669 w 59"/>
              <a:gd name="T27" fmla="*/ 154565 h 55"/>
              <a:gd name="T28" fmla="*/ 34172 w 59"/>
              <a:gd name="T29" fmla="*/ 175174 h 55"/>
              <a:gd name="T30" fmla="*/ 136686 w 59"/>
              <a:gd name="T31" fmla="*/ 175174 h 55"/>
              <a:gd name="T32" fmla="*/ 153772 w 59"/>
              <a:gd name="T33" fmla="*/ 154565 h 55"/>
              <a:gd name="T34" fmla="*/ 153772 w 59"/>
              <a:gd name="T35" fmla="*/ 127087 h 55"/>
              <a:gd name="T36" fmla="*/ 157189 w 59"/>
              <a:gd name="T37" fmla="*/ 123652 h 55"/>
              <a:gd name="T38" fmla="*/ 164023 w 59"/>
              <a:gd name="T39" fmla="*/ 120217 h 55"/>
              <a:gd name="T40" fmla="*/ 167440 w 59"/>
              <a:gd name="T41" fmla="*/ 120217 h 55"/>
              <a:gd name="T42" fmla="*/ 170858 w 59"/>
              <a:gd name="T43" fmla="*/ 123652 h 55"/>
              <a:gd name="T44" fmla="*/ 170858 w 59"/>
              <a:gd name="T45" fmla="*/ 154565 h 55"/>
              <a:gd name="T46" fmla="*/ 153772 w 59"/>
              <a:gd name="T47" fmla="*/ 109913 h 55"/>
              <a:gd name="T48" fmla="*/ 146938 w 59"/>
              <a:gd name="T49" fmla="*/ 109913 h 55"/>
              <a:gd name="T50" fmla="*/ 143520 w 59"/>
              <a:gd name="T51" fmla="*/ 109913 h 55"/>
              <a:gd name="T52" fmla="*/ 140103 w 59"/>
              <a:gd name="T53" fmla="*/ 103043 h 55"/>
              <a:gd name="T54" fmla="*/ 140103 w 59"/>
              <a:gd name="T55" fmla="*/ 79000 h 55"/>
              <a:gd name="T56" fmla="*/ 119600 w 59"/>
              <a:gd name="T57" fmla="*/ 79000 h 55"/>
              <a:gd name="T58" fmla="*/ 68343 w 59"/>
              <a:gd name="T59" fmla="*/ 96174 h 55"/>
              <a:gd name="T60" fmla="*/ 58092 w 59"/>
              <a:gd name="T61" fmla="*/ 154565 h 55"/>
              <a:gd name="T62" fmla="*/ 54674 w 59"/>
              <a:gd name="T63" fmla="*/ 158000 h 55"/>
              <a:gd name="T64" fmla="*/ 54674 w 59"/>
              <a:gd name="T65" fmla="*/ 158000 h 55"/>
              <a:gd name="T66" fmla="*/ 51257 w 59"/>
              <a:gd name="T67" fmla="*/ 158000 h 55"/>
              <a:gd name="T68" fmla="*/ 30754 w 59"/>
              <a:gd name="T69" fmla="*/ 103043 h 55"/>
              <a:gd name="T70" fmla="*/ 119600 w 59"/>
              <a:gd name="T71" fmla="*/ 30913 h 55"/>
              <a:gd name="T72" fmla="*/ 140103 w 59"/>
              <a:gd name="T73" fmla="*/ 30913 h 55"/>
              <a:gd name="T74" fmla="*/ 140103 w 59"/>
              <a:gd name="T75" fmla="*/ 10304 h 55"/>
              <a:gd name="T76" fmla="*/ 143520 w 59"/>
              <a:gd name="T77" fmla="*/ 3435 h 55"/>
              <a:gd name="T78" fmla="*/ 146938 w 59"/>
              <a:gd name="T79" fmla="*/ 0 h 55"/>
              <a:gd name="T80" fmla="*/ 153772 w 59"/>
              <a:gd name="T81" fmla="*/ 3435 h 55"/>
              <a:gd name="T82" fmla="*/ 198195 w 59"/>
              <a:gd name="T83" fmla="*/ 51522 h 55"/>
              <a:gd name="T84" fmla="*/ 198195 w 59"/>
              <a:gd name="T85" fmla="*/ 61826 h 55"/>
              <a:gd name="T86" fmla="*/ 153772 w 59"/>
              <a:gd name="T87" fmla="*/ 109913 h 5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9" h="55">
                <a:moveTo>
                  <a:pt x="50" y="45"/>
                </a:moveTo>
                <a:cubicBezTo>
                  <a:pt x="50" y="51"/>
                  <a:pt x="45" y="55"/>
                  <a:pt x="40" y="55"/>
                </a:cubicBezTo>
                <a:cubicBezTo>
                  <a:pt x="10" y="55"/>
                  <a:pt x="10" y="55"/>
                  <a:pt x="10" y="55"/>
                </a:cubicBezTo>
                <a:cubicBezTo>
                  <a:pt x="4" y="55"/>
                  <a:pt x="0" y="51"/>
                  <a:pt x="0" y="45"/>
                </a:cubicBezTo>
                <a:cubicBezTo>
                  <a:pt x="0" y="15"/>
                  <a:pt x="0" y="15"/>
                  <a:pt x="0" y="15"/>
                </a:cubicBezTo>
                <a:cubicBezTo>
                  <a:pt x="0" y="10"/>
                  <a:pt x="4" y="5"/>
                  <a:pt x="10" y="5"/>
                </a:cubicBezTo>
                <a:cubicBezTo>
                  <a:pt x="19" y="5"/>
                  <a:pt x="19" y="5"/>
                  <a:pt x="19" y="5"/>
                </a:cubicBezTo>
                <a:cubicBezTo>
                  <a:pt x="20" y="5"/>
                  <a:pt x="20" y="5"/>
                  <a:pt x="20" y="6"/>
                </a:cubicBezTo>
                <a:cubicBezTo>
                  <a:pt x="20" y="7"/>
                  <a:pt x="20" y="7"/>
                  <a:pt x="19" y="7"/>
                </a:cubicBezTo>
                <a:cubicBezTo>
                  <a:pt x="18" y="8"/>
                  <a:pt x="16" y="9"/>
                  <a:pt x="15" y="9"/>
                </a:cubicBezTo>
                <a:cubicBezTo>
                  <a:pt x="14" y="9"/>
                  <a:pt x="14" y="9"/>
                  <a:pt x="14" y="9"/>
                </a:cubicBezTo>
                <a:cubicBezTo>
                  <a:pt x="10" y="9"/>
                  <a:pt x="10" y="9"/>
                  <a:pt x="10" y="9"/>
                </a:cubicBezTo>
                <a:cubicBezTo>
                  <a:pt x="7" y="9"/>
                  <a:pt x="4" y="12"/>
                  <a:pt x="4" y="15"/>
                </a:cubicBezTo>
                <a:cubicBezTo>
                  <a:pt x="4" y="45"/>
                  <a:pt x="4" y="45"/>
                  <a:pt x="4" y="45"/>
                </a:cubicBezTo>
                <a:cubicBezTo>
                  <a:pt x="4" y="48"/>
                  <a:pt x="7" y="51"/>
                  <a:pt x="10" y="51"/>
                </a:cubicBezTo>
                <a:cubicBezTo>
                  <a:pt x="40" y="51"/>
                  <a:pt x="40" y="51"/>
                  <a:pt x="40" y="51"/>
                </a:cubicBezTo>
                <a:cubicBezTo>
                  <a:pt x="43" y="51"/>
                  <a:pt x="45" y="48"/>
                  <a:pt x="45" y="45"/>
                </a:cubicBezTo>
                <a:cubicBezTo>
                  <a:pt x="45" y="37"/>
                  <a:pt x="45" y="37"/>
                  <a:pt x="45" y="37"/>
                </a:cubicBezTo>
                <a:cubicBezTo>
                  <a:pt x="45" y="37"/>
                  <a:pt x="46" y="36"/>
                  <a:pt x="46" y="36"/>
                </a:cubicBezTo>
                <a:cubicBezTo>
                  <a:pt x="47" y="36"/>
                  <a:pt x="47" y="35"/>
                  <a:pt x="48" y="35"/>
                </a:cubicBezTo>
                <a:cubicBezTo>
                  <a:pt x="48" y="35"/>
                  <a:pt x="49" y="34"/>
                  <a:pt x="49" y="35"/>
                </a:cubicBezTo>
                <a:cubicBezTo>
                  <a:pt x="50" y="35"/>
                  <a:pt x="50" y="35"/>
                  <a:pt x="50" y="36"/>
                </a:cubicBezTo>
                <a:lnTo>
                  <a:pt x="50" y="45"/>
                </a:lnTo>
                <a:close/>
                <a:moveTo>
                  <a:pt x="45" y="32"/>
                </a:moveTo>
                <a:cubicBezTo>
                  <a:pt x="44" y="32"/>
                  <a:pt x="44" y="32"/>
                  <a:pt x="43" y="32"/>
                </a:cubicBezTo>
                <a:cubicBezTo>
                  <a:pt x="43" y="32"/>
                  <a:pt x="43" y="32"/>
                  <a:pt x="42" y="32"/>
                </a:cubicBezTo>
                <a:cubicBezTo>
                  <a:pt x="41" y="32"/>
                  <a:pt x="41" y="31"/>
                  <a:pt x="41" y="30"/>
                </a:cubicBezTo>
                <a:cubicBezTo>
                  <a:pt x="41" y="23"/>
                  <a:pt x="41" y="23"/>
                  <a:pt x="41" y="23"/>
                </a:cubicBezTo>
                <a:cubicBezTo>
                  <a:pt x="35" y="23"/>
                  <a:pt x="35" y="23"/>
                  <a:pt x="35" y="23"/>
                </a:cubicBezTo>
                <a:cubicBezTo>
                  <a:pt x="27" y="23"/>
                  <a:pt x="22" y="25"/>
                  <a:pt x="20" y="28"/>
                </a:cubicBezTo>
                <a:cubicBezTo>
                  <a:pt x="17" y="31"/>
                  <a:pt x="16" y="37"/>
                  <a:pt x="17" y="45"/>
                </a:cubicBezTo>
                <a:cubicBezTo>
                  <a:pt x="17" y="45"/>
                  <a:pt x="17" y="46"/>
                  <a:pt x="16" y="46"/>
                </a:cubicBezTo>
                <a:cubicBezTo>
                  <a:pt x="16" y="46"/>
                  <a:pt x="16" y="46"/>
                  <a:pt x="16" y="46"/>
                </a:cubicBezTo>
                <a:cubicBezTo>
                  <a:pt x="15" y="46"/>
                  <a:pt x="15" y="46"/>
                  <a:pt x="15" y="46"/>
                </a:cubicBezTo>
                <a:cubicBezTo>
                  <a:pt x="15" y="45"/>
                  <a:pt x="9" y="37"/>
                  <a:pt x="9" y="30"/>
                </a:cubicBezTo>
                <a:cubicBezTo>
                  <a:pt x="9" y="20"/>
                  <a:pt x="12" y="9"/>
                  <a:pt x="35" y="9"/>
                </a:cubicBezTo>
                <a:cubicBezTo>
                  <a:pt x="41" y="9"/>
                  <a:pt x="41" y="9"/>
                  <a:pt x="41" y="9"/>
                </a:cubicBezTo>
                <a:cubicBezTo>
                  <a:pt x="41" y="3"/>
                  <a:pt x="41" y="3"/>
                  <a:pt x="41" y="3"/>
                </a:cubicBezTo>
                <a:cubicBezTo>
                  <a:pt x="41" y="2"/>
                  <a:pt x="41" y="1"/>
                  <a:pt x="42" y="1"/>
                </a:cubicBezTo>
                <a:cubicBezTo>
                  <a:pt x="43" y="0"/>
                  <a:pt x="43" y="0"/>
                  <a:pt x="43" y="0"/>
                </a:cubicBezTo>
                <a:cubicBezTo>
                  <a:pt x="44" y="0"/>
                  <a:pt x="44" y="1"/>
                  <a:pt x="45" y="1"/>
                </a:cubicBezTo>
                <a:cubicBezTo>
                  <a:pt x="58" y="15"/>
                  <a:pt x="58" y="15"/>
                  <a:pt x="58" y="15"/>
                </a:cubicBezTo>
                <a:cubicBezTo>
                  <a:pt x="59" y="16"/>
                  <a:pt x="59" y="17"/>
                  <a:pt x="58" y="18"/>
                </a:cubicBezTo>
                <a:lnTo>
                  <a:pt x="45" y="32"/>
                </a:lnTo>
                <a:close/>
              </a:path>
            </a:pathLst>
          </a:custGeom>
          <a:solidFill>
            <a:schemeClr val="bg1"/>
          </a:solidFill>
          <a:ln>
            <a:noFill/>
          </a:ln>
        </p:spPr>
        <p:txBody>
          <a:bodyPr/>
          <a:lstStyle/>
          <a:p>
            <a:endParaRPr lang="en-US" dirty="0">
              <a:latin typeface="Roboto" panose="02000000000000000000" pitchFamily="2" charset="0"/>
            </a:endParaRPr>
          </a:p>
        </p:txBody>
      </p:sp>
      <p:sp>
        <p:nvSpPr>
          <p:cNvPr id="37" name="Freeform 176">
            <a:extLst>
              <a:ext uri="{FF2B5EF4-FFF2-40B4-BE49-F238E27FC236}">
                <a16:creationId xmlns:a16="http://schemas.microsoft.com/office/drawing/2014/main" id="{51DDD744-1690-4C4D-93F2-402E1FE255AF}"/>
              </a:ext>
            </a:extLst>
          </p:cNvPr>
          <p:cNvSpPr>
            <a:spLocks noEditPoints="1"/>
          </p:cNvSpPr>
          <p:nvPr/>
        </p:nvSpPr>
        <p:spPr bwMode="auto">
          <a:xfrm>
            <a:off x="10231564" y="3885671"/>
            <a:ext cx="336424" cy="447506"/>
          </a:xfrm>
          <a:custGeom>
            <a:avLst/>
            <a:gdLst>
              <a:gd name="T0" fmla="*/ 58381 w 49"/>
              <a:gd name="T1" fmla="*/ 141190 h 65"/>
              <a:gd name="T2" fmla="*/ 44644 w 49"/>
              <a:gd name="T3" fmla="*/ 148077 h 65"/>
              <a:gd name="T4" fmla="*/ 6868 w 49"/>
              <a:gd name="T5" fmla="*/ 158408 h 65"/>
              <a:gd name="T6" fmla="*/ 3434 w 49"/>
              <a:gd name="T7" fmla="*/ 151521 h 65"/>
              <a:gd name="T8" fmla="*/ 0 w 49"/>
              <a:gd name="T9" fmla="*/ 144634 h 65"/>
              <a:gd name="T10" fmla="*/ 3434 w 49"/>
              <a:gd name="T11" fmla="*/ 106754 h 65"/>
              <a:gd name="T12" fmla="*/ 10303 w 49"/>
              <a:gd name="T13" fmla="*/ 103310 h 65"/>
              <a:gd name="T14" fmla="*/ 48079 w 49"/>
              <a:gd name="T15" fmla="*/ 120528 h 65"/>
              <a:gd name="T16" fmla="*/ 58381 w 49"/>
              <a:gd name="T17" fmla="*/ 123972 h 65"/>
              <a:gd name="T18" fmla="*/ 65249 w 49"/>
              <a:gd name="T19" fmla="*/ 134303 h 65"/>
              <a:gd name="T20" fmla="*/ 58381 w 49"/>
              <a:gd name="T21" fmla="*/ 141190 h 65"/>
              <a:gd name="T22" fmla="*/ 78986 w 49"/>
              <a:gd name="T23" fmla="*/ 106754 h 65"/>
              <a:gd name="T24" fmla="*/ 65249 w 49"/>
              <a:gd name="T25" fmla="*/ 99866 h 65"/>
              <a:gd name="T26" fmla="*/ 17171 w 49"/>
              <a:gd name="T27" fmla="*/ 24106 h 65"/>
              <a:gd name="T28" fmla="*/ 20605 w 49"/>
              <a:gd name="T29" fmla="*/ 17218 h 65"/>
              <a:gd name="T30" fmla="*/ 72118 w 49"/>
              <a:gd name="T31" fmla="*/ 3444 h 65"/>
              <a:gd name="T32" fmla="*/ 78986 w 49"/>
              <a:gd name="T33" fmla="*/ 6887 h 65"/>
              <a:gd name="T34" fmla="*/ 85855 w 49"/>
              <a:gd name="T35" fmla="*/ 92979 h 65"/>
              <a:gd name="T36" fmla="*/ 78986 w 49"/>
              <a:gd name="T37" fmla="*/ 106754 h 65"/>
              <a:gd name="T38" fmla="*/ 82420 w 49"/>
              <a:gd name="T39" fmla="*/ 179070 h 65"/>
              <a:gd name="T40" fmla="*/ 82420 w 49"/>
              <a:gd name="T41" fmla="*/ 216951 h 65"/>
              <a:gd name="T42" fmla="*/ 75552 w 49"/>
              <a:gd name="T43" fmla="*/ 223838 h 65"/>
              <a:gd name="T44" fmla="*/ 34342 w 49"/>
              <a:gd name="T45" fmla="*/ 206620 h 65"/>
              <a:gd name="T46" fmla="*/ 30908 w 49"/>
              <a:gd name="T47" fmla="*/ 203176 h 65"/>
              <a:gd name="T48" fmla="*/ 34342 w 49"/>
              <a:gd name="T49" fmla="*/ 199732 h 65"/>
              <a:gd name="T50" fmla="*/ 58381 w 49"/>
              <a:gd name="T51" fmla="*/ 165296 h 65"/>
              <a:gd name="T52" fmla="*/ 65249 w 49"/>
              <a:gd name="T53" fmla="*/ 158408 h 65"/>
              <a:gd name="T54" fmla="*/ 78986 w 49"/>
              <a:gd name="T55" fmla="*/ 154965 h 65"/>
              <a:gd name="T56" fmla="*/ 82420 w 49"/>
              <a:gd name="T57" fmla="*/ 165296 h 65"/>
              <a:gd name="T58" fmla="*/ 82420 w 49"/>
              <a:gd name="T59" fmla="*/ 179070 h 65"/>
              <a:gd name="T60" fmla="*/ 161407 w 49"/>
              <a:gd name="T61" fmla="*/ 113641 h 65"/>
              <a:gd name="T62" fmla="*/ 120196 w 49"/>
              <a:gd name="T63" fmla="*/ 123972 h 65"/>
              <a:gd name="T64" fmla="*/ 109894 w 49"/>
              <a:gd name="T65" fmla="*/ 127415 h 65"/>
              <a:gd name="T66" fmla="*/ 109894 w 49"/>
              <a:gd name="T67" fmla="*/ 127415 h 65"/>
              <a:gd name="T68" fmla="*/ 99591 w 49"/>
              <a:gd name="T69" fmla="*/ 120528 h 65"/>
              <a:gd name="T70" fmla="*/ 99591 w 49"/>
              <a:gd name="T71" fmla="*/ 110197 h 65"/>
              <a:gd name="T72" fmla="*/ 109894 w 49"/>
              <a:gd name="T73" fmla="*/ 96423 h 65"/>
              <a:gd name="T74" fmla="*/ 133933 w 49"/>
              <a:gd name="T75" fmla="*/ 68873 h 65"/>
              <a:gd name="T76" fmla="*/ 140802 w 49"/>
              <a:gd name="T77" fmla="*/ 68873 h 65"/>
              <a:gd name="T78" fmla="*/ 164841 w 49"/>
              <a:gd name="T79" fmla="*/ 103310 h 65"/>
              <a:gd name="T80" fmla="*/ 164841 w 49"/>
              <a:gd name="T81" fmla="*/ 106754 h 65"/>
              <a:gd name="T82" fmla="*/ 161407 w 49"/>
              <a:gd name="T83" fmla="*/ 113641 h 65"/>
              <a:gd name="T84" fmla="*/ 137367 w 49"/>
              <a:gd name="T85" fmla="*/ 206620 h 65"/>
              <a:gd name="T86" fmla="*/ 130499 w 49"/>
              <a:gd name="T87" fmla="*/ 203176 h 65"/>
              <a:gd name="T88" fmla="*/ 109894 w 49"/>
              <a:gd name="T89" fmla="*/ 168739 h 65"/>
              <a:gd name="T90" fmla="*/ 103026 w 49"/>
              <a:gd name="T91" fmla="*/ 158408 h 65"/>
              <a:gd name="T92" fmla="*/ 103026 w 49"/>
              <a:gd name="T93" fmla="*/ 148077 h 65"/>
              <a:gd name="T94" fmla="*/ 113328 w 49"/>
              <a:gd name="T95" fmla="*/ 144634 h 65"/>
              <a:gd name="T96" fmla="*/ 127065 w 49"/>
              <a:gd name="T97" fmla="*/ 151521 h 65"/>
              <a:gd name="T98" fmla="*/ 164841 w 49"/>
              <a:gd name="T99" fmla="*/ 161852 h 65"/>
              <a:gd name="T100" fmla="*/ 168275 w 49"/>
              <a:gd name="T101" fmla="*/ 168739 h 65"/>
              <a:gd name="T102" fmla="*/ 137367 w 49"/>
              <a:gd name="T103" fmla="*/ 206620 h 65"/>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49" h="65">
                <a:moveTo>
                  <a:pt x="17" y="41"/>
                </a:moveTo>
                <a:cubicBezTo>
                  <a:pt x="17" y="41"/>
                  <a:pt x="17" y="41"/>
                  <a:pt x="13" y="43"/>
                </a:cubicBezTo>
                <a:cubicBezTo>
                  <a:pt x="3" y="46"/>
                  <a:pt x="3" y="46"/>
                  <a:pt x="2" y="46"/>
                </a:cubicBezTo>
                <a:cubicBezTo>
                  <a:pt x="2" y="46"/>
                  <a:pt x="1" y="45"/>
                  <a:pt x="1" y="44"/>
                </a:cubicBezTo>
                <a:cubicBezTo>
                  <a:pt x="0" y="44"/>
                  <a:pt x="0" y="43"/>
                  <a:pt x="0" y="42"/>
                </a:cubicBezTo>
                <a:cubicBezTo>
                  <a:pt x="0" y="38"/>
                  <a:pt x="0" y="33"/>
                  <a:pt x="1" y="31"/>
                </a:cubicBezTo>
                <a:cubicBezTo>
                  <a:pt x="2" y="31"/>
                  <a:pt x="2" y="30"/>
                  <a:pt x="3" y="30"/>
                </a:cubicBezTo>
                <a:cubicBezTo>
                  <a:pt x="4" y="30"/>
                  <a:pt x="4" y="30"/>
                  <a:pt x="14" y="35"/>
                </a:cubicBezTo>
                <a:cubicBezTo>
                  <a:pt x="14" y="35"/>
                  <a:pt x="14" y="35"/>
                  <a:pt x="17" y="36"/>
                </a:cubicBezTo>
                <a:cubicBezTo>
                  <a:pt x="18" y="36"/>
                  <a:pt x="19" y="37"/>
                  <a:pt x="19" y="39"/>
                </a:cubicBezTo>
                <a:cubicBezTo>
                  <a:pt x="19" y="40"/>
                  <a:pt x="18" y="41"/>
                  <a:pt x="17" y="41"/>
                </a:cubicBezTo>
                <a:close/>
                <a:moveTo>
                  <a:pt x="23" y="31"/>
                </a:moveTo>
                <a:cubicBezTo>
                  <a:pt x="22" y="31"/>
                  <a:pt x="21" y="32"/>
                  <a:pt x="19" y="29"/>
                </a:cubicBezTo>
                <a:cubicBezTo>
                  <a:pt x="5" y="8"/>
                  <a:pt x="5" y="7"/>
                  <a:pt x="5" y="7"/>
                </a:cubicBezTo>
                <a:cubicBezTo>
                  <a:pt x="5" y="6"/>
                  <a:pt x="5" y="6"/>
                  <a:pt x="6" y="5"/>
                </a:cubicBezTo>
                <a:cubicBezTo>
                  <a:pt x="8" y="3"/>
                  <a:pt x="18" y="0"/>
                  <a:pt x="21" y="1"/>
                </a:cubicBezTo>
                <a:cubicBezTo>
                  <a:pt x="22" y="1"/>
                  <a:pt x="23" y="1"/>
                  <a:pt x="23" y="2"/>
                </a:cubicBezTo>
                <a:cubicBezTo>
                  <a:pt x="23" y="3"/>
                  <a:pt x="24" y="22"/>
                  <a:pt x="25" y="27"/>
                </a:cubicBezTo>
                <a:cubicBezTo>
                  <a:pt x="25" y="30"/>
                  <a:pt x="23" y="31"/>
                  <a:pt x="23" y="31"/>
                </a:cubicBezTo>
                <a:close/>
                <a:moveTo>
                  <a:pt x="24" y="52"/>
                </a:moveTo>
                <a:cubicBezTo>
                  <a:pt x="24" y="62"/>
                  <a:pt x="24" y="63"/>
                  <a:pt x="24" y="63"/>
                </a:cubicBezTo>
                <a:cubicBezTo>
                  <a:pt x="24" y="64"/>
                  <a:pt x="23" y="64"/>
                  <a:pt x="22" y="65"/>
                </a:cubicBezTo>
                <a:cubicBezTo>
                  <a:pt x="20" y="65"/>
                  <a:pt x="12" y="62"/>
                  <a:pt x="10" y="60"/>
                </a:cubicBezTo>
                <a:cubicBezTo>
                  <a:pt x="10" y="60"/>
                  <a:pt x="10" y="59"/>
                  <a:pt x="9" y="59"/>
                </a:cubicBezTo>
                <a:cubicBezTo>
                  <a:pt x="9" y="58"/>
                  <a:pt x="9" y="58"/>
                  <a:pt x="10" y="58"/>
                </a:cubicBezTo>
                <a:cubicBezTo>
                  <a:pt x="10" y="57"/>
                  <a:pt x="10" y="57"/>
                  <a:pt x="17" y="48"/>
                </a:cubicBezTo>
                <a:cubicBezTo>
                  <a:pt x="17" y="48"/>
                  <a:pt x="17" y="48"/>
                  <a:pt x="19" y="46"/>
                </a:cubicBezTo>
                <a:cubicBezTo>
                  <a:pt x="20" y="45"/>
                  <a:pt x="21" y="45"/>
                  <a:pt x="23" y="45"/>
                </a:cubicBezTo>
                <a:cubicBezTo>
                  <a:pt x="24" y="46"/>
                  <a:pt x="24" y="47"/>
                  <a:pt x="24" y="48"/>
                </a:cubicBezTo>
                <a:cubicBezTo>
                  <a:pt x="24" y="48"/>
                  <a:pt x="24" y="48"/>
                  <a:pt x="24" y="52"/>
                </a:cubicBezTo>
                <a:close/>
                <a:moveTo>
                  <a:pt x="47" y="33"/>
                </a:moveTo>
                <a:cubicBezTo>
                  <a:pt x="47" y="33"/>
                  <a:pt x="46" y="33"/>
                  <a:pt x="35" y="36"/>
                </a:cubicBezTo>
                <a:cubicBezTo>
                  <a:pt x="34" y="36"/>
                  <a:pt x="33" y="36"/>
                  <a:pt x="32" y="37"/>
                </a:cubicBezTo>
                <a:cubicBezTo>
                  <a:pt x="32" y="37"/>
                  <a:pt x="32" y="37"/>
                  <a:pt x="32" y="37"/>
                </a:cubicBezTo>
                <a:cubicBezTo>
                  <a:pt x="31" y="37"/>
                  <a:pt x="30" y="36"/>
                  <a:pt x="29" y="35"/>
                </a:cubicBezTo>
                <a:cubicBezTo>
                  <a:pt x="29" y="34"/>
                  <a:pt x="29" y="33"/>
                  <a:pt x="29" y="32"/>
                </a:cubicBezTo>
                <a:cubicBezTo>
                  <a:pt x="29" y="32"/>
                  <a:pt x="29" y="32"/>
                  <a:pt x="32" y="28"/>
                </a:cubicBezTo>
                <a:cubicBezTo>
                  <a:pt x="38" y="20"/>
                  <a:pt x="38" y="20"/>
                  <a:pt x="39" y="20"/>
                </a:cubicBezTo>
                <a:cubicBezTo>
                  <a:pt x="39" y="19"/>
                  <a:pt x="40" y="19"/>
                  <a:pt x="41" y="20"/>
                </a:cubicBezTo>
                <a:cubicBezTo>
                  <a:pt x="43" y="21"/>
                  <a:pt x="48" y="28"/>
                  <a:pt x="48" y="30"/>
                </a:cubicBezTo>
                <a:cubicBezTo>
                  <a:pt x="48" y="31"/>
                  <a:pt x="48" y="31"/>
                  <a:pt x="48" y="31"/>
                </a:cubicBezTo>
                <a:cubicBezTo>
                  <a:pt x="48" y="31"/>
                  <a:pt x="48" y="32"/>
                  <a:pt x="47" y="33"/>
                </a:cubicBezTo>
                <a:close/>
                <a:moveTo>
                  <a:pt x="40" y="60"/>
                </a:moveTo>
                <a:cubicBezTo>
                  <a:pt x="40" y="60"/>
                  <a:pt x="39" y="60"/>
                  <a:pt x="38" y="59"/>
                </a:cubicBezTo>
                <a:cubicBezTo>
                  <a:pt x="38" y="59"/>
                  <a:pt x="37" y="58"/>
                  <a:pt x="32" y="49"/>
                </a:cubicBezTo>
                <a:cubicBezTo>
                  <a:pt x="30" y="46"/>
                  <a:pt x="30" y="46"/>
                  <a:pt x="30" y="46"/>
                </a:cubicBezTo>
                <a:cubicBezTo>
                  <a:pt x="29" y="45"/>
                  <a:pt x="29" y="44"/>
                  <a:pt x="30" y="43"/>
                </a:cubicBezTo>
                <a:cubicBezTo>
                  <a:pt x="31" y="42"/>
                  <a:pt x="32" y="42"/>
                  <a:pt x="33" y="42"/>
                </a:cubicBezTo>
                <a:cubicBezTo>
                  <a:pt x="33" y="42"/>
                  <a:pt x="33" y="42"/>
                  <a:pt x="37" y="44"/>
                </a:cubicBezTo>
                <a:cubicBezTo>
                  <a:pt x="47" y="47"/>
                  <a:pt x="47" y="47"/>
                  <a:pt x="48" y="47"/>
                </a:cubicBezTo>
                <a:cubicBezTo>
                  <a:pt x="48" y="48"/>
                  <a:pt x="49" y="48"/>
                  <a:pt x="49" y="49"/>
                </a:cubicBezTo>
                <a:cubicBezTo>
                  <a:pt x="48" y="52"/>
                  <a:pt x="43" y="59"/>
                  <a:pt x="40" y="60"/>
                </a:cubicBezTo>
                <a:close/>
              </a:path>
            </a:pathLst>
          </a:custGeom>
          <a:solidFill>
            <a:schemeClr val="bg1"/>
          </a:solidFill>
          <a:ln>
            <a:noFill/>
          </a:ln>
        </p:spPr>
        <p:txBody>
          <a:bodyPr/>
          <a:lstStyle/>
          <a:p>
            <a:endParaRPr lang="en-US" dirty="0">
              <a:latin typeface="Roboto" panose="02000000000000000000" pitchFamily="2" charset="0"/>
            </a:endParaRPr>
          </a:p>
        </p:txBody>
      </p:sp>
    </p:spTree>
    <p:extLst>
      <p:ext uri="{BB962C8B-B14F-4D97-AF65-F5344CB8AC3E}">
        <p14:creationId xmlns:p14="http://schemas.microsoft.com/office/powerpoint/2010/main" val="388074291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A44FEEA-9D94-4FC2-94C7-40B63057D1B0}"/>
              </a:ext>
            </a:extLst>
          </p:cNvPr>
          <p:cNvSpPr txBox="1"/>
          <p:nvPr/>
        </p:nvSpPr>
        <p:spPr>
          <a:xfrm>
            <a:off x="3076575" y="523875"/>
            <a:ext cx="60388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Services</a:t>
            </a:r>
          </a:p>
        </p:txBody>
      </p:sp>
      <p:sp>
        <p:nvSpPr>
          <p:cNvPr id="7" name="TextBox 6">
            <a:extLst>
              <a:ext uri="{FF2B5EF4-FFF2-40B4-BE49-F238E27FC236}">
                <a16:creationId xmlns:a16="http://schemas.microsoft.com/office/drawing/2014/main" id="{65E62CB8-2EEB-4608-8202-4200F92D40FA}"/>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9" name="Oval 18">
            <a:extLst>
              <a:ext uri="{FF2B5EF4-FFF2-40B4-BE49-F238E27FC236}">
                <a16:creationId xmlns:a16="http://schemas.microsoft.com/office/drawing/2014/main" id="{7AEB2606-653B-4162-B672-53993605496A}"/>
              </a:ext>
            </a:extLst>
          </p:cNvPr>
          <p:cNvSpPr/>
          <p:nvPr/>
        </p:nvSpPr>
        <p:spPr>
          <a:xfrm>
            <a:off x="7954286" y="2657475"/>
            <a:ext cx="2852122" cy="285212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21" name="Arc 20">
            <a:extLst>
              <a:ext uri="{FF2B5EF4-FFF2-40B4-BE49-F238E27FC236}">
                <a16:creationId xmlns:a16="http://schemas.microsoft.com/office/drawing/2014/main" id="{06FECEEC-27ED-4844-B4F6-5616796163EA}"/>
              </a:ext>
            </a:extLst>
          </p:cNvPr>
          <p:cNvSpPr/>
          <p:nvPr/>
        </p:nvSpPr>
        <p:spPr>
          <a:xfrm>
            <a:off x="7370320" y="2073510"/>
            <a:ext cx="4020056" cy="4020054"/>
          </a:xfrm>
          <a:prstGeom prst="arc">
            <a:avLst>
              <a:gd name="adj1" fmla="val 2571217"/>
              <a:gd name="adj2" fmla="val 16164654"/>
            </a:avLst>
          </a:prstGeom>
          <a:ln w="76200">
            <a:solidFill>
              <a:schemeClr val="accent3"/>
            </a:solidFill>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23" name="Arc 22">
            <a:extLst>
              <a:ext uri="{FF2B5EF4-FFF2-40B4-BE49-F238E27FC236}">
                <a16:creationId xmlns:a16="http://schemas.microsoft.com/office/drawing/2014/main" id="{49E69058-E0FC-4078-81A4-09FBC7AD7AB4}"/>
              </a:ext>
            </a:extLst>
          </p:cNvPr>
          <p:cNvSpPr/>
          <p:nvPr/>
        </p:nvSpPr>
        <p:spPr>
          <a:xfrm>
            <a:off x="7370320" y="2073510"/>
            <a:ext cx="4020056" cy="4020054"/>
          </a:xfrm>
          <a:prstGeom prst="arc">
            <a:avLst>
              <a:gd name="adj1" fmla="val 16627952"/>
              <a:gd name="adj2" fmla="val 2221977"/>
            </a:avLst>
          </a:prstGeom>
          <a:ln w="7620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Roboto" panose="02000000000000000000" pitchFamily="2" charset="0"/>
            </a:endParaRPr>
          </a:p>
        </p:txBody>
      </p:sp>
      <p:sp>
        <p:nvSpPr>
          <p:cNvPr id="25" name="TextBox 24">
            <a:extLst>
              <a:ext uri="{FF2B5EF4-FFF2-40B4-BE49-F238E27FC236}">
                <a16:creationId xmlns:a16="http://schemas.microsoft.com/office/drawing/2014/main" id="{FABF7404-E04C-444C-9DED-BB39B61DC340}"/>
              </a:ext>
            </a:extLst>
          </p:cNvPr>
          <p:cNvSpPr txBox="1"/>
          <p:nvPr/>
        </p:nvSpPr>
        <p:spPr>
          <a:xfrm>
            <a:off x="8557032" y="3827970"/>
            <a:ext cx="1646630" cy="769441"/>
          </a:xfrm>
          <a:prstGeom prst="rect">
            <a:avLst/>
          </a:prstGeom>
          <a:noFill/>
        </p:spPr>
        <p:txBody>
          <a:bodyPr wrap="square" rtlCol="0">
            <a:spAutoFit/>
          </a:bodyPr>
          <a:lstStyle/>
          <a:p>
            <a:pPr algn="ctr"/>
            <a:r>
              <a:rPr lang="en-US" sz="4400">
                <a:solidFill>
                  <a:schemeClr val="bg1"/>
                </a:solidFill>
                <a:latin typeface="Inter" panose="020B0502030000000004" pitchFamily="34" charset="0"/>
                <a:ea typeface="Inter" panose="020B0502030000000004" pitchFamily="34" charset="0"/>
              </a:rPr>
              <a:t>24/7</a:t>
            </a:r>
          </a:p>
        </p:txBody>
      </p:sp>
      <p:sp>
        <p:nvSpPr>
          <p:cNvPr id="26" name="TextBox 25">
            <a:extLst>
              <a:ext uri="{FF2B5EF4-FFF2-40B4-BE49-F238E27FC236}">
                <a16:creationId xmlns:a16="http://schemas.microsoft.com/office/drawing/2014/main" id="{E06DA3AC-4BE8-4E29-93DA-E9615F4255CA}"/>
              </a:ext>
            </a:extLst>
          </p:cNvPr>
          <p:cNvSpPr txBox="1"/>
          <p:nvPr/>
        </p:nvSpPr>
        <p:spPr>
          <a:xfrm>
            <a:off x="8860054" y="4520062"/>
            <a:ext cx="1040586"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Service</a:t>
            </a:r>
          </a:p>
        </p:txBody>
      </p:sp>
      <p:sp>
        <p:nvSpPr>
          <p:cNvPr id="28" name="Freeform 216">
            <a:extLst>
              <a:ext uri="{FF2B5EF4-FFF2-40B4-BE49-F238E27FC236}">
                <a16:creationId xmlns:a16="http://schemas.microsoft.com/office/drawing/2014/main" id="{0F22C3A5-28FC-461F-8A93-ADE3A12327BB}"/>
              </a:ext>
            </a:extLst>
          </p:cNvPr>
          <p:cNvSpPr>
            <a:spLocks noEditPoints="1"/>
          </p:cNvSpPr>
          <p:nvPr/>
        </p:nvSpPr>
        <p:spPr bwMode="auto">
          <a:xfrm>
            <a:off x="9146399" y="3277678"/>
            <a:ext cx="467898" cy="471082"/>
          </a:xfrm>
          <a:custGeom>
            <a:avLst/>
            <a:gdLst>
              <a:gd name="T0" fmla="*/ 233362 w 68"/>
              <a:gd name="T1" fmla="*/ 117475 h 68"/>
              <a:gd name="T2" fmla="*/ 116681 w 68"/>
              <a:gd name="T3" fmla="*/ 234950 h 68"/>
              <a:gd name="T4" fmla="*/ 0 w 68"/>
              <a:gd name="T5" fmla="*/ 117475 h 68"/>
              <a:gd name="T6" fmla="*/ 116681 w 68"/>
              <a:gd name="T7" fmla="*/ 0 h 68"/>
              <a:gd name="T8" fmla="*/ 233362 w 68"/>
              <a:gd name="T9" fmla="*/ 117475 h 68"/>
              <a:gd name="T10" fmla="*/ 51477 w 68"/>
              <a:gd name="T11" fmla="*/ 138206 h 68"/>
              <a:gd name="T12" fmla="*/ 48045 w 68"/>
              <a:gd name="T13" fmla="*/ 117475 h 68"/>
              <a:gd name="T14" fmla="*/ 51477 w 68"/>
              <a:gd name="T15" fmla="*/ 93289 h 68"/>
              <a:gd name="T16" fmla="*/ 27454 w 68"/>
              <a:gd name="T17" fmla="*/ 69103 h 68"/>
              <a:gd name="T18" fmla="*/ 17159 w 68"/>
              <a:gd name="T19" fmla="*/ 117475 h 68"/>
              <a:gd name="T20" fmla="*/ 27454 w 68"/>
              <a:gd name="T21" fmla="*/ 162392 h 68"/>
              <a:gd name="T22" fmla="*/ 51477 w 68"/>
              <a:gd name="T23" fmla="*/ 138206 h 68"/>
              <a:gd name="T24" fmla="*/ 164726 w 68"/>
              <a:gd name="T25" fmla="*/ 117475 h 68"/>
              <a:gd name="T26" fmla="*/ 116681 w 68"/>
              <a:gd name="T27" fmla="*/ 65648 h 68"/>
              <a:gd name="T28" fmla="*/ 65204 w 68"/>
              <a:gd name="T29" fmla="*/ 117475 h 68"/>
              <a:gd name="T30" fmla="*/ 116681 w 68"/>
              <a:gd name="T31" fmla="*/ 165847 h 68"/>
              <a:gd name="T32" fmla="*/ 164726 w 68"/>
              <a:gd name="T33" fmla="*/ 117475 h 68"/>
              <a:gd name="T34" fmla="*/ 68636 w 68"/>
              <a:gd name="T35" fmla="*/ 27641 h 68"/>
              <a:gd name="T36" fmla="*/ 92658 w 68"/>
              <a:gd name="T37" fmla="*/ 51827 h 68"/>
              <a:gd name="T38" fmla="*/ 116681 w 68"/>
              <a:gd name="T39" fmla="*/ 48372 h 68"/>
              <a:gd name="T40" fmla="*/ 137272 w 68"/>
              <a:gd name="T41" fmla="*/ 51827 h 68"/>
              <a:gd name="T42" fmla="*/ 161294 w 68"/>
              <a:gd name="T43" fmla="*/ 27641 h 68"/>
              <a:gd name="T44" fmla="*/ 116681 w 68"/>
              <a:gd name="T45" fmla="*/ 17276 h 68"/>
              <a:gd name="T46" fmla="*/ 68636 w 68"/>
              <a:gd name="T47" fmla="*/ 27641 h 68"/>
              <a:gd name="T48" fmla="*/ 161294 w 68"/>
              <a:gd name="T49" fmla="*/ 203854 h 68"/>
              <a:gd name="T50" fmla="*/ 137272 w 68"/>
              <a:gd name="T51" fmla="*/ 179668 h 68"/>
              <a:gd name="T52" fmla="*/ 116681 w 68"/>
              <a:gd name="T53" fmla="*/ 183123 h 68"/>
              <a:gd name="T54" fmla="*/ 92658 w 68"/>
              <a:gd name="T55" fmla="*/ 179668 h 68"/>
              <a:gd name="T56" fmla="*/ 68636 w 68"/>
              <a:gd name="T57" fmla="*/ 203854 h 68"/>
              <a:gd name="T58" fmla="*/ 116681 w 68"/>
              <a:gd name="T59" fmla="*/ 217674 h 68"/>
              <a:gd name="T60" fmla="*/ 161294 w 68"/>
              <a:gd name="T61" fmla="*/ 203854 h 68"/>
              <a:gd name="T62" fmla="*/ 205908 w 68"/>
              <a:gd name="T63" fmla="*/ 162392 h 68"/>
              <a:gd name="T64" fmla="*/ 216203 w 68"/>
              <a:gd name="T65" fmla="*/ 117475 h 68"/>
              <a:gd name="T66" fmla="*/ 205908 w 68"/>
              <a:gd name="T67" fmla="*/ 69103 h 68"/>
              <a:gd name="T68" fmla="*/ 178453 w 68"/>
              <a:gd name="T69" fmla="*/ 93289 h 68"/>
              <a:gd name="T70" fmla="*/ 181885 w 68"/>
              <a:gd name="T71" fmla="*/ 117475 h 68"/>
              <a:gd name="T72" fmla="*/ 178453 w 68"/>
              <a:gd name="T73" fmla="*/ 138206 h 68"/>
              <a:gd name="T74" fmla="*/ 205908 w 68"/>
              <a:gd name="T75" fmla="*/ 162392 h 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Roboto" panose="02000000000000000000" pitchFamily="2" charset="0"/>
            </a:endParaRPr>
          </a:p>
        </p:txBody>
      </p:sp>
      <p:sp>
        <p:nvSpPr>
          <p:cNvPr id="9" name="TextBox 8">
            <a:extLst>
              <a:ext uri="{FF2B5EF4-FFF2-40B4-BE49-F238E27FC236}">
                <a16:creationId xmlns:a16="http://schemas.microsoft.com/office/drawing/2014/main" id="{ADEC6E1E-0DD4-46F0-B794-5C5D66266960}"/>
              </a:ext>
            </a:extLst>
          </p:cNvPr>
          <p:cNvSpPr txBox="1"/>
          <p:nvPr/>
        </p:nvSpPr>
        <p:spPr>
          <a:xfrm>
            <a:off x="596819" y="2053813"/>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0" name="TextBox 9">
            <a:extLst>
              <a:ext uri="{FF2B5EF4-FFF2-40B4-BE49-F238E27FC236}">
                <a16:creationId xmlns:a16="http://schemas.microsoft.com/office/drawing/2014/main" id="{C39A0701-CF03-4BD0-8B48-B63C151BBD64}"/>
              </a:ext>
            </a:extLst>
          </p:cNvPr>
          <p:cNvSpPr txBox="1"/>
          <p:nvPr/>
        </p:nvSpPr>
        <p:spPr>
          <a:xfrm>
            <a:off x="596817" y="3192243"/>
            <a:ext cx="5867735" cy="1451679"/>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We diminution preference thoroughly if. Joy deal pain view much her time. Led young gay would now state. Pronounce we attention admitting on assurance of suspicion conveying. That his west quit had met till. Of advantage he attending household at do perceived. Middleton in objection discovery as agreeable. Edward thrown dining so he my around to. In up so discovery my </a:t>
            </a:r>
            <a:r>
              <a:rPr lang="en-US" sz="1000" err="1">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middleton</a:t>
            </a: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 eagerness dejection explained. Estimating excellence ye contrasted insensible as. Oh up unsatiable advantages decisively as at interested. Present suppose.</a:t>
            </a:r>
          </a:p>
        </p:txBody>
      </p:sp>
      <p:sp>
        <p:nvSpPr>
          <p:cNvPr id="33" name="TextBox 32">
            <a:extLst>
              <a:ext uri="{FF2B5EF4-FFF2-40B4-BE49-F238E27FC236}">
                <a16:creationId xmlns:a16="http://schemas.microsoft.com/office/drawing/2014/main" id="{28305D63-919C-43A4-9187-D72A4C121650}"/>
              </a:ext>
            </a:extLst>
          </p:cNvPr>
          <p:cNvSpPr txBox="1"/>
          <p:nvPr/>
        </p:nvSpPr>
        <p:spPr>
          <a:xfrm>
            <a:off x="1385592" y="5584911"/>
            <a:ext cx="5078959" cy="528350"/>
          </a:xfrm>
          <a:prstGeom prst="rect">
            <a:avLst/>
          </a:prstGeom>
          <a:noFill/>
        </p:spPr>
        <p:txBody>
          <a:bodyPr wrap="square" rtlCol="0">
            <a:spAutoFit/>
          </a:bodyPr>
          <a:lstStyle/>
          <a:p>
            <a:pPr>
              <a:lnSpc>
                <a:spcPct val="150000"/>
              </a:lnSpc>
            </a:pPr>
            <a:r>
              <a:rPr lang="en-US" sz="1000" i="1">
                <a:solidFill>
                  <a:schemeClr val="accent2"/>
                </a:solidFill>
                <a:latin typeface="Roboto" panose="02000000000000000000" pitchFamily="2" charset="0"/>
                <a:ea typeface="Roboto" panose="02000000000000000000" pitchFamily="2" charset="0"/>
                <a:cs typeface="Roboto" panose="02000000000000000000" pitchFamily="2" charset="0"/>
              </a:rPr>
              <a:t> End horrible she landlord screened stanhill. there dissuade ask packages screened. She alteration there is everything there sympathize impossible.</a:t>
            </a:r>
          </a:p>
        </p:txBody>
      </p:sp>
      <p:sp>
        <p:nvSpPr>
          <p:cNvPr id="35" name="Freeform 175">
            <a:extLst>
              <a:ext uri="{FF2B5EF4-FFF2-40B4-BE49-F238E27FC236}">
                <a16:creationId xmlns:a16="http://schemas.microsoft.com/office/drawing/2014/main" id="{B33C9E14-0818-4456-9F5F-668BDFAE4086}"/>
              </a:ext>
            </a:extLst>
          </p:cNvPr>
          <p:cNvSpPr>
            <a:spLocks noEditPoints="1"/>
          </p:cNvSpPr>
          <p:nvPr/>
        </p:nvSpPr>
        <p:spPr bwMode="auto">
          <a:xfrm>
            <a:off x="687324" y="5672725"/>
            <a:ext cx="443161" cy="352722"/>
          </a:xfrm>
          <a:custGeom>
            <a:avLst/>
            <a:gdLst>
              <a:gd name="T0" fmla="*/ 185317 w 68"/>
              <a:gd name="T1" fmla="*/ 68792 h 54"/>
              <a:gd name="T2" fmla="*/ 92658 w 68"/>
              <a:gd name="T3" fmla="*/ 134144 h 54"/>
              <a:gd name="T4" fmla="*/ 68636 w 68"/>
              <a:gd name="T5" fmla="*/ 134144 h 54"/>
              <a:gd name="T6" fmla="*/ 34318 w 68"/>
              <a:gd name="T7" fmla="*/ 151342 h 54"/>
              <a:gd name="T8" fmla="*/ 24023 w 68"/>
              <a:gd name="T9" fmla="*/ 151342 h 54"/>
              <a:gd name="T10" fmla="*/ 24023 w 68"/>
              <a:gd name="T11" fmla="*/ 151342 h 54"/>
              <a:gd name="T12" fmla="*/ 17159 w 68"/>
              <a:gd name="T13" fmla="*/ 147902 h 54"/>
              <a:gd name="T14" fmla="*/ 20591 w 68"/>
              <a:gd name="T15" fmla="*/ 141023 h 54"/>
              <a:gd name="T16" fmla="*/ 37750 w 68"/>
              <a:gd name="T17" fmla="*/ 120386 h 54"/>
              <a:gd name="T18" fmla="*/ 0 w 68"/>
              <a:gd name="T19" fmla="*/ 68792 h 54"/>
              <a:gd name="T20" fmla="*/ 92658 w 68"/>
              <a:gd name="T21" fmla="*/ 0 h 54"/>
              <a:gd name="T22" fmla="*/ 185317 w 68"/>
              <a:gd name="T23" fmla="*/ 68792 h 54"/>
              <a:gd name="T24" fmla="*/ 17159 w 68"/>
              <a:gd name="T25" fmla="*/ 68792 h 54"/>
              <a:gd name="T26" fmla="*/ 44613 w 68"/>
              <a:gd name="T27" fmla="*/ 106627 h 54"/>
              <a:gd name="T28" fmla="*/ 58341 w 68"/>
              <a:gd name="T29" fmla="*/ 113507 h 54"/>
              <a:gd name="T30" fmla="*/ 51477 w 68"/>
              <a:gd name="T31" fmla="*/ 123825 h 54"/>
              <a:gd name="T32" fmla="*/ 61772 w 68"/>
              <a:gd name="T33" fmla="*/ 120386 h 54"/>
              <a:gd name="T34" fmla="*/ 65204 w 68"/>
              <a:gd name="T35" fmla="*/ 116946 h 54"/>
              <a:gd name="T36" fmla="*/ 72068 w 68"/>
              <a:gd name="T37" fmla="*/ 116946 h 54"/>
              <a:gd name="T38" fmla="*/ 92658 w 68"/>
              <a:gd name="T39" fmla="*/ 116946 h 54"/>
              <a:gd name="T40" fmla="*/ 168158 w 68"/>
              <a:gd name="T41" fmla="*/ 68792 h 54"/>
              <a:gd name="T42" fmla="*/ 92658 w 68"/>
              <a:gd name="T43" fmla="*/ 17198 h 54"/>
              <a:gd name="T44" fmla="*/ 17159 w 68"/>
              <a:gd name="T45" fmla="*/ 68792 h 54"/>
              <a:gd name="T46" fmla="*/ 216203 w 68"/>
              <a:gd name="T47" fmla="*/ 175419 h 54"/>
              <a:gd name="T48" fmla="*/ 219635 w 68"/>
              <a:gd name="T49" fmla="*/ 182298 h 54"/>
              <a:gd name="T50" fmla="*/ 212771 w 68"/>
              <a:gd name="T51" fmla="*/ 185738 h 54"/>
              <a:gd name="T52" fmla="*/ 202476 w 68"/>
              <a:gd name="T53" fmla="*/ 182298 h 54"/>
              <a:gd name="T54" fmla="*/ 164726 w 68"/>
              <a:gd name="T55" fmla="*/ 165100 h 54"/>
              <a:gd name="T56" fmla="*/ 144135 w 68"/>
              <a:gd name="T57" fmla="*/ 168540 h 54"/>
              <a:gd name="T58" fmla="*/ 82363 w 68"/>
              <a:gd name="T59" fmla="*/ 151342 h 54"/>
              <a:gd name="T60" fmla="*/ 92658 w 68"/>
              <a:gd name="T61" fmla="*/ 151342 h 54"/>
              <a:gd name="T62" fmla="*/ 168158 w 68"/>
              <a:gd name="T63" fmla="*/ 130705 h 54"/>
              <a:gd name="T64" fmla="*/ 202476 w 68"/>
              <a:gd name="T65" fmla="*/ 68792 h 54"/>
              <a:gd name="T66" fmla="*/ 199044 w 68"/>
              <a:gd name="T67" fmla="*/ 48154 h 54"/>
              <a:gd name="T68" fmla="*/ 233362 w 68"/>
              <a:gd name="T69" fmla="*/ 103188 h 54"/>
              <a:gd name="T70" fmla="*/ 199044 w 68"/>
              <a:gd name="T71" fmla="*/ 154782 h 54"/>
              <a:gd name="T72" fmla="*/ 216203 w 68"/>
              <a:gd name="T73" fmla="*/ 175419 h 5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8" h="54">
                <a:moveTo>
                  <a:pt x="54" y="20"/>
                </a:moveTo>
                <a:cubicBezTo>
                  <a:pt x="54" y="31"/>
                  <a:pt x="42" y="39"/>
                  <a:pt x="27" y="39"/>
                </a:cubicBezTo>
                <a:cubicBezTo>
                  <a:pt x="25" y="39"/>
                  <a:pt x="23" y="39"/>
                  <a:pt x="20" y="39"/>
                </a:cubicBezTo>
                <a:cubicBezTo>
                  <a:pt x="17" y="41"/>
                  <a:pt x="14" y="43"/>
                  <a:pt x="10" y="44"/>
                </a:cubicBezTo>
                <a:cubicBezTo>
                  <a:pt x="9" y="44"/>
                  <a:pt x="8" y="44"/>
                  <a:pt x="7" y="44"/>
                </a:cubicBezTo>
                <a:cubicBezTo>
                  <a:pt x="7" y="44"/>
                  <a:pt x="7" y="44"/>
                  <a:pt x="7" y="44"/>
                </a:cubicBezTo>
                <a:cubicBezTo>
                  <a:pt x="6" y="44"/>
                  <a:pt x="5" y="44"/>
                  <a:pt x="5" y="43"/>
                </a:cubicBezTo>
                <a:cubicBezTo>
                  <a:pt x="5" y="42"/>
                  <a:pt x="6" y="42"/>
                  <a:pt x="6" y="41"/>
                </a:cubicBezTo>
                <a:cubicBezTo>
                  <a:pt x="8" y="40"/>
                  <a:pt x="9" y="38"/>
                  <a:pt x="11" y="35"/>
                </a:cubicBezTo>
                <a:cubicBezTo>
                  <a:pt x="4" y="32"/>
                  <a:pt x="0" y="26"/>
                  <a:pt x="0" y="20"/>
                </a:cubicBezTo>
                <a:cubicBezTo>
                  <a:pt x="0" y="9"/>
                  <a:pt x="12" y="0"/>
                  <a:pt x="27" y="0"/>
                </a:cubicBezTo>
                <a:cubicBezTo>
                  <a:pt x="42" y="0"/>
                  <a:pt x="54" y="9"/>
                  <a:pt x="54" y="20"/>
                </a:cubicBezTo>
                <a:close/>
                <a:moveTo>
                  <a:pt x="5" y="20"/>
                </a:moveTo>
                <a:cubicBezTo>
                  <a:pt x="5" y="24"/>
                  <a:pt x="8" y="28"/>
                  <a:pt x="13" y="31"/>
                </a:cubicBezTo>
                <a:cubicBezTo>
                  <a:pt x="17" y="33"/>
                  <a:pt x="17" y="33"/>
                  <a:pt x="17" y="33"/>
                </a:cubicBezTo>
                <a:cubicBezTo>
                  <a:pt x="15" y="36"/>
                  <a:pt x="15" y="36"/>
                  <a:pt x="15" y="36"/>
                </a:cubicBezTo>
                <a:cubicBezTo>
                  <a:pt x="16" y="36"/>
                  <a:pt x="17" y="35"/>
                  <a:pt x="18" y="35"/>
                </a:cubicBezTo>
                <a:cubicBezTo>
                  <a:pt x="19" y="34"/>
                  <a:pt x="19" y="34"/>
                  <a:pt x="19" y="34"/>
                </a:cubicBezTo>
                <a:cubicBezTo>
                  <a:pt x="21" y="34"/>
                  <a:pt x="21" y="34"/>
                  <a:pt x="21" y="34"/>
                </a:cubicBezTo>
                <a:cubicBezTo>
                  <a:pt x="23" y="34"/>
                  <a:pt x="25" y="34"/>
                  <a:pt x="27" y="34"/>
                </a:cubicBezTo>
                <a:cubicBezTo>
                  <a:pt x="39" y="34"/>
                  <a:pt x="49" y="28"/>
                  <a:pt x="49" y="20"/>
                </a:cubicBezTo>
                <a:cubicBezTo>
                  <a:pt x="49" y="12"/>
                  <a:pt x="39" y="5"/>
                  <a:pt x="27" y="5"/>
                </a:cubicBezTo>
                <a:cubicBezTo>
                  <a:pt x="15" y="5"/>
                  <a:pt x="5" y="12"/>
                  <a:pt x="5" y="20"/>
                </a:cubicBezTo>
                <a:close/>
                <a:moveTo>
                  <a:pt x="63" y="51"/>
                </a:moveTo>
                <a:cubicBezTo>
                  <a:pt x="63" y="52"/>
                  <a:pt x="64" y="52"/>
                  <a:pt x="64" y="53"/>
                </a:cubicBezTo>
                <a:cubicBezTo>
                  <a:pt x="63" y="53"/>
                  <a:pt x="63" y="54"/>
                  <a:pt x="62" y="54"/>
                </a:cubicBezTo>
                <a:cubicBezTo>
                  <a:pt x="61" y="54"/>
                  <a:pt x="60" y="54"/>
                  <a:pt x="59" y="53"/>
                </a:cubicBezTo>
                <a:cubicBezTo>
                  <a:pt x="55" y="52"/>
                  <a:pt x="52" y="51"/>
                  <a:pt x="48" y="48"/>
                </a:cubicBezTo>
                <a:cubicBezTo>
                  <a:pt x="46" y="49"/>
                  <a:pt x="44" y="49"/>
                  <a:pt x="42" y="49"/>
                </a:cubicBezTo>
                <a:cubicBezTo>
                  <a:pt x="35" y="49"/>
                  <a:pt x="29" y="47"/>
                  <a:pt x="24" y="44"/>
                </a:cubicBezTo>
                <a:cubicBezTo>
                  <a:pt x="25" y="44"/>
                  <a:pt x="26" y="44"/>
                  <a:pt x="27" y="44"/>
                </a:cubicBezTo>
                <a:cubicBezTo>
                  <a:pt x="35" y="44"/>
                  <a:pt x="43" y="42"/>
                  <a:pt x="49" y="38"/>
                </a:cubicBezTo>
                <a:cubicBezTo>
                  <a:pt x="55" y="33"/>
                  <a:pt x="59" y="27"/>
                  <a:pt x="59" y="20"/>
                </a:cubicBezTo>
                <a:cubicBezTo>
                  <a:pt x="59" y="18"/>
                  <a:pt x="58" y="16"/>
                  <a:pt x="58" y="14"/>
                </a:cubicBezTo>
                <a:cubicBezTo>
                  <a:pt x="64" y="18"/>
                  <a:pt x="68" y="23"/>
                  <a:pt x="68" y="30"/>
                </a:cubicBezTo>
                <a:cubicBezTo>
                  <a:pt x="68" y="36"/>
                  <a:pt x="65" y="41"/>
                  <a:pt x="58" y="45"/>
                </a:cubicBezTo>
                <a:cubicBezTo>
                  <a:pt x="60" y="48"/>
                  <a:pt x="61" y="49"/>
                  <a:pt x="63" y="51"/>
                </a:cubicBezTo>
                <a:close/>
              </a:path>
            </a:pathLst>
          </a:custGeom>
          <a:solidFill>
            <a:schemeClr val="accent2"/>
          </a:solidFill>
          <a:ln>
            <a:noFill/>
          </a:ln>
        </p:spPr>
        <p:txBody>
          <a:bodyPr/>
          <a:lstStyle/>
          <a:p>
            <a:endParaRPr lang="en-US" dirty="0">
              <a:latin typeface="Roboto" panose="02000000000000000000" pitchFamily="2" charset="0"/>
            </a:endParaRPr>
          </a:p>
        </p:txBody>
      </p:sp>
      <p:cxnSp>
        <p:nvCxnSpPr>
          <p:cNvPr id="38" name="Straight Connector 37">
            <a:extLst>
              <a:ext uri="{FF2B5EF4-FFF2-40B4-BE49-F238E27FC236}">
                <a16:creationId xmlns:a16="http://schemas.microsoft.com/office/drawing/2014/main" id="{BE1ACA7B-2109-4E97-898F-BD053C01AD85}"/>
              </a:ext>
            </a:extLst>
          </p:cNvPr>
          <p:cNvCxnSpPr/>
          <p:nvPr/>
        </p:nvCxnSpPr>
        <p:spPr>
          <a:xfrm>
            <a:off x="687324" y="5133466"/>
            <a:ext cx="5665851"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212566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047152B-CE81-47FB-A348-FC1FB63CEF7B}"/>
              </a:ext>
            </a:extLst>
          </p:cNvPr>
          <p:cNvSpPr txBox="1"/>
          <p:nvPr/>
        </p:nvSpPr>
        <p:spPr>
          <a:xfrm>
            <a:off x="3248025" y="523875"/>
            <a:ext cx="569595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Marketing Services</a:t>
            </a:r>
          </a:p>
        </p:txBody>
      </p:sp>
      <p:sp>
        <p:nvSpPr>
          <p:cNvPr id="7" name="TextBox 6">
            <a:extLst>
              <a:ext uri="{FF2B5EF4-FFF2-40B4-BE49-F238E27FC236}">
                <a16:creationId xmlns:a16="http://schemas.microsoft.com/office/drawing/2014/main" id="{716042D7-DF8B-48F2-9113-854C45938640}"/>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34" name="Freeform: Shape 33">
            <a:extLst>
              <a:ext uri="{FF2B5EF4-FFF2-40B4-BE49-F238E27FC236}">
                <a16:creationId xmlns:a16="http://schemas.microsoft.com/office/drawing/2014/main" id="{77154ECE-75B3-4C0D-A1E1-4D5AF016D5B6}"/>
              </a:ext>
            </a:extLst>
          </p:cNvPr>
          <p:cNvSpPr/>
          <p:nvPr/>
        </p:nvSpPr>
        <p:spPr>
          <a:xfrm rot="10800000">
            <a:off x="5353052" y="2154227"/>
            <a:ext cx="1485898" cy="460007"/>
          </a:xfrm>
          <a:custGeom>
            <a:avLst/>
            <a:gdLst>
              <a:gd name="connsiteX0" fmla="*/ 1301109 w 1485898"/>
              <a:gd name="connsiteY0" fmla="*/ 460007 h 460007"/>
              <a:gd name="connsiteX1" fmla="*/ 184789 w 1485898"/>
              <a:gd name="connsiteY1" fmla="*/ 460007 h 460007"/>
              <a:gd name="connsiteX2" fmla="*/ 0 w 1485898"/>
              <a:gd name="connsiteY2" fmla="*/ 275218 h 460007"/>
              <a:gd name="connsiteX3" fmla="*/ 184789 w 1485898"/>
              <a:gd name="connsiteY3" fmla="*/ 90429 h 460007"/>
              <a:gd name="connsiteX4" fmla="*/ 690500 w 1485898"/>
              <a:gd name="connsiteY4" fmla="*/ 90429 h 460007"/>
              <a:gd name="connsiteX5" fmla="*/ 742949 w 1485898"/>
              <a:gd name="connsiteY5" fmla="*/ 0 h 460007"/>
              <a:gd name="connsiteX6" fmla="*/ 795398 w 1485898"/>
              <a:gd name="connsiteY6" fmla="*/ 90429 h 460007"/>
              <a:gd name="connsiteX7" fmla="*/ 1301109 w 1485898"/>
              <a:gd name="connsiteY7" fmla="*/ 90429 h 460007"/>
              <a:gd name="connsiteX8" fmla="*/ 1485898 w 1485898"/>
              <a:gd name="connsiteY8" fmla="*/ 275218 h 460007"/>
              <a:gd name="connsiteX9" fmla="*/ 1301109 w 1485898"/>
              <a:gd name="connsiteY9" fmla="*/ 460007 h 46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85898" h="460007">
                <a:moveTo>
                  <a:pt x="1301109" y="460007"/>
                </a:moveTo>
                <a:lnTo>
                  <a:pt x="184789" y="460007"/>
                </a:lnTo>
                <a:cubicBezTo>
                  <a:pt x="82733" y="460007"/>
                  <a:pt x="0" y="377274"/>
                  <a:pt x="0" y="275218"/>
                </a:cubicBezTo>
                <a:cubicBezTo>
                  <a:pt x="0" y="173162"/>
                  <a:pt x="82733" y="90429"/>
                  <a:pt x="184789" y="90429"/>
                </a:cubicBezTo>
                <a:lnTo>
                  <a:pt x="690500" y="90429"/>
                </a:lnTo>
                <a:lnTo>
                  <a:pt x="742949" y="0"/>
                </a:lnTo>
                <a:lnTo>
                  <a:pt x="795398" y="90429"/>
                </a:lnTo>
                <a:lnTo>
                  <a:pt x="1301109" y="90429"/>
                </a:lnTo>
                <a:cubicBezTo>
                  <a:pt x="1403165" y="90429"/>
                  <a:pt x="1485898" y="173162"/>
                  <a:pt x="1485898" y="275218"/>
                </a:cubicBezTo>
                <a:cubicBezTo>
                  <a:pt x="1485898" y="377274"/>
                  <a:pt x="1403165" y="460007"/>
                  <a:pt x="1301109" y="460007"/>
                </a:cubicBezTo>
                <a:close/>
              </a:path>
            </a:pathLst>
          </a:custGeom>
          <a:solidFill>
            <a:schemeClr val="bg1">
              <a:lumMod val="9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Roboto" panose="02000000000000000000" pitchFamily="2" charset="0"/>
            </a:endParaRPr>
          </a:p>
        </p:txBody>
      </p:sp>
      <p:sp>
        <p:nvSpPr>
          <p:cNvPr id="9" name="Freeform 5">
            <a:extLst>
              <a:ext uri="{FF2B5EF4-FFF2-40B4-BE49-F238E27FC236}">
                <a16:creationId xmlns:a16="http://schemas.microsoft.com/office/drawing/2014/main" id="{AC7B9A21-A043-4536-BB95-21F0EB621EDC}"/>
              </a:ext>
            </a:extLst>
          </p:cNvPr>
          <p:cNvSpPr>
            <a:spLocks/>
          </p:cNvSpPr>
          <p:nvPr/>
        </p:nvSpPr>
        <p:spPr bwMode="auto">
          <a:xfrm>
            <a:off x="4773613" y="3169278"/>
            <a:ext cx="2543175" cy="2066925"/>
          </a:xfrm>
          <a:custGeom>
            <a:avLst/>
            <a:gdLst>
              <a:gd name="T0" fmla="*/ 44 w 250"/>
              <a:gd name="T1" fmla="*/ 0 h 202"/>
              <a:gd name="T2" fmla="*/ 29 w 250"/>
              <a:gd name="T3" fmla="*/ 22 h 202"/>
              <a:gd name="T4" fmla="*/ 77 w 250"/>
              <a:gd name="T5" fmla="*/ 173 h 202"/>
              <a:gd name="T6" fmla="*/ 228 w 250"/>
              <a:gd name="T7" fmla="*/ 126 h 202"/>
              <a:gd name="T8" fmla="*/ 212 w 250"/>
              <a:gd name="T9" fmla="*/ 0 h 202"/>
              <a:gd name="T10" fmla="*/ 44 w 250"/>
              <a:gd name="T11" fmla="*/ 0 h 202"/>
            </a:gdLst>
            <a:ahLst/>
            <a:cxnLst>
              <a:cxn ang="0">
                <a:pos x="T0" y="T1"/>
              </a:cxn>
              <a:cxn ang="0">
                <a:pos x="T2" y="T3"/>
              </a:cxn>
              <a:cxn ang="0">
                <a:pos x="T4" y="T5"/>
              </a:cxn>
              <a:cxn ang="0">
                <a:pos x="T6" y="T7"/>
              </a:cxn>
              <a:cxn ang="0">
                <a:pos x="T8" y="T9"/>
              </a:cxn>
              <a:cxn ang="0">
                <a:pos x="T10" y="T11"/>
              </a:cxn>
            </a:cxnLst>
            <a:rect l="0" t="0" r="r" b="b"/>
            <a:pathLst>
              <a:path w="250" h="202">
                <a:moveTo>
                  <a:pt x="44" y="0"/>
                </a:moveTo>
                <a:cubicBezTo>
                  <a:pt x="38" y="6"/>
                  <a:pt x="33" y="14"/>
                  <a:pt x="29" y="22"/>
                </a:cubicBezTo>
                <a:cubicBezTo>
                  <a:pt x="0" y="77"/>
                  <a:pt x="22" y="145"/>
                  <a:pt x="77" y="173"/>
                </a:cubicBezTo>
                <a:cubicBezTo>
                  <a:pt x="132" y="202"/>
                  <a:pt x="199" y="181"/>
                  <a:pt x="228" y="126"/>
                </a:cubicBezTo>
                <a:cubicBezTo>
                  <a:pt x="250" y="83"/>
                  <a:pt x="242" y="33"/>
                  <a:pt x="212" y="0"/>
                </a:cubicBezTo>
                <a:lnTo>
                  <a:pt x="44"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0" name="Freeform 6">
            <a:extLst>
              <a:ext uri="{FF2B5EF4-FFF2-40B4-BE49-F238E27FC236}">
                <a16:creationId xmlns:a16="http://schemas.microsoft.com/office/drawing/2014/main" id="{BF1CFDCD-B2BC-4116-8BF4-CFD0E2ACD015}"/>
              </a:ext>
            </a:extLst>
          </p:cNvPr>
          <p:cNvSpPr>
            <a:spLocks/>
          </p:cNvSpPr>
          <p:nvPr/>
        </p:nvSpPr>
        <p:spPr bwMode="auto">
          <a:xfrm>
            <a:off x="5221288" y="2656516"/>
            <a:ext cx="1708150" cy="512762"/>
          </a:xfrm>
          <a:custGeom>
            <a:avLst/>
            <a:gdLst>
              <a:gd name="T0" fmla="*/ 136 w 168"/>
              <a:gd name="T1" fmla="*/ 24 h 50"/>
              <a:gd name="T2" fmla="*/ 0 w 168"/>
              <a:gd name="T3" fmla="*/ 50 h 50"/>
              <a:gd name="T4" fmla="*/ 168 w 168"/>
              <a:gd name="T5" fmla="*/ 50 h 50"/>
              <a:gd name="T6" fmla="*/ 136 w 168"/>
              <a:gd name="T7" fmla="*/ 24 h 50"/>
            </a:gdLst>
            <a:ahLst/>
            <a:cxnLst>
              <a:cxn ang="0">
                <a:pos x="T0" y="T1"/>
              </a:cxn>
              <a:cxn ang="0">
                <a:pos x="T2" y="T3"/>
              </a:cxn>
              <a:cxn ang="0">
                <a:pos x="T4" y="T5"/>
              </a:cxn>
              <a:cxn ang="0">
                <a:pos x="T6" y="T7"/>
              </a:cxn>
            </a:cxnLst>
            <a:rect l="0" t="0" r="r" b="b"/>
            <a:pathLst>
              <a:path w="168" h="50">
                <a:moveTo>
                  <a:pt x="136" y="24"/>
                </a:moveTo>
                <a:cubicBezTo>
                  <a:pt x="89" y="0"/>
                  <a:pt x="34" y="12"/>
                  <a:pt x="0" y="50"/>
                </a:cubicBezTo>
                <a:cubicBezTo>
                  <a:pt x="168" y="50"/>
                  <a:pt x="168" y="50"/>
                  <a:pt x="168" y="50"/>
                </a:cubicBezTo>
                <a:cubicBezTo>
                  <a:pt x="159" y="39"/>
                  <a:pt x="148" y="31"/>
                  <a:pt x="136" y="24"/>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1" name="Freeform 7">
            <a:extLst>
              <a:ext uri="{FF2B5EF4-FFF2-40B4-BE49-F238E27FC236}">
                <a16:creationId xmlns:a16="http://schemas.microsoft.com/office/drawing/2014/main" id="{E2DE72F7-A2F4-4562-856F-F901EB23F21F}"/>
              </a:ext>
            </a:extLst>
          </p:cNvPr>
          <p:cNvSpPr>
            <a:spLocks/>
          </p:cNvSpPr>
          <p:nvPr/>
        </p:nvSpPr>
        <p:spPr bwMode="auto">
          <a:xfrm>
            <a:off x="4965701" y="2810503"/>
            <a:ext cx="2219325" cy="2232025"/>
          </a:xfrm>
          <a:custGeom>
            <a:avLst/>
            <a:gdLst>
              <a:gd name="T0" fmla="*/ 194 w 218"/>
              <a:gd name="T1" fmla="*/ 153 h 218"/>
              <a:gd name="T2" fmla="*/ 153 w 218"/>
              <a:gd name="T3" fmla="*/ 24 h 218"/>
              <a:gd name="T4" fmla="*/ 25 w 218"/>
              <a:gd name="T5" fmla="*/ 65 h 218"/>
              <a:gd name="T6" fmla="*/ 65 w 218"/>
              <a:gd name="T7" fmla="*/ 194 h 218"/>
              <a:gd name="T8" fmla="*/ 194 w 218"/>
              <a:gd name="T9" fmla="*/ 153 h 218"/>
            </a:gdLst>
            <a:ahLst/>
            <a:cxnLst>
              <a:cxn ang="0">
                <a:pos x="T0" y="T1"/>
              </a:cxn>
              <a:cxn ang="0">
                <a:pos x="T2" y="T3"/>
              </a:cxn>
              <a:cxn ang="0">
                <a:pos x="T4" y="T5"/>
              </a:cxn>
              <a:cxn ang="0">
                <a:pos x="T6" y="T7"/>
              </a:cxn>
              <a:cxn ang="0">
                <a:pos x="T8" y="T9"/>
              </a:cxn>
            </a:cxnLst>
            <a:rect l="0" t="0" r="r" b="b"/>
            <a:pathLst>
              <a:path w="218" h="218">
                <a:moveTo>
                  <a:pt x="194" y="153"/>
                </a:moveTo>
                <a:cubicBezTo>
                  <a:pt x="218" y="106"/>
                  <a:pt x="200" y="48"/>
                  <a:pt x="153" y="24"/>
                </a:cubicBezTo>
                <a:cubicBezTo>
                  <a:pt x="106" y="0"/>
                  <a:pt x="49" y="18"/>
                  <a:pt x="25" y="65"/>
                </a:cubicBezTo>
                <a:cubicBezTo>
                  <a:pt x="0" y="112"/>
                  <a:pt x="19" y="169"/>
                  <a:pt x="65" y="194"/>
                </a:cubicBezTo>
                <a:cubicBezTo>
                  <a:pt x="112" y="218"/>
                  <a:pt x="170" y="200"/>
                  <a:pt x="194" y="1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2" name="Freeform 8">
            <a:extLst>
              <a:ext uri="{FF2B5EF4-FFF2-40B4-BE49-F238E27FC236}">
                <a16:creationId xmlns:a16="http://schemas.microsoft.com/office/drawing/2014/main" id="{3DEF1F76-FFD9-4FEF-931A-CACCE385C25F}"/>
              </a:ext>
            </a:extLst>
          </p:cNvPr>
          <p:cNvSpPr>
            <a:spLocks/>
          </p:cNvSpPr>
          <p:nvPr/>
        </p:nvSpPr>
        <p:spPr bwMode="auto">
          <a:xfrm>
            <a:off x="5332413" y="2983541"/>
            <a:ext cx="1495425" cy="614362"/>
          </a:xfrm>
          <a:custGeom>
            <a:avLst/>
            <a:gdLst>
              <a:gd name="T0" fmla="*/ 110 w 147"/>
              <a:gd name="T1" fmla="*/ 21 h 60"/>
              <a:gd name="T2" fmla="*/ 2 w 147"/>
              <a:gd name="T3" fmla="*/ 55 h 60"/>
              <a:gd name="T4" fmla="*/ 0 w 147"/>
              <a:gd name="T5" fmla="*/ 60 h 60"/>
              <a:gd name="T6" fmla="*/ 147 w 147"/>
              <a:gd name="T7" fmla="*/ 60 h 60"/>
              <a:gd name="T8" fmla="*/ 110 w 147"/>
              <a:gd name="T9" fmla="*/ 21 h 60"/>
            </a:gdLst>
            <a:ahLst/>
            <a:cxnLst>
              <a:cxn ang="0">
                <a:pos x="T0" y="T1"/>
              </a:cxn>
              <a:cxn ang="0">
                <a:pos x="T2" y="T3"/>
              </a:cxn>
              <a:cxn ang="0">
                <a:pos x="T4" y="T5"/>
              </a:cxn>
              <a:cxn ang="0">
                <a:pos x="T6" y="T7"/>
              </a:cxn>
              <a:cxn ang="0">
                <a:pos x="T8" y="T9"/>
              </a:cxn>
            </a:cxnLst>
            <a:rect l="0" t="0" r="r" b="b"/>
            <a:pathLst>
              <a:path w="147" h="60">
                <a:moveTo>
                  <a:pt x="110" y="21"/>
                </a:moveTo>
                <a:cubicBezTo>
                  <a:pt x="71" y="0"/>
                  <a:pt x="22" y="16"/>
                  <a:pt x="2" y="55"/>
                </a:cubicBezTo>
                <a:cubicBezTo>
                  <a:pt x="1" y="56"/>
                  <a:pt x="0" y="58"/>
                  <a:pt x="0" y="60"/>
                </a:cubicBezTo>
                <a:cubicBezTo>
                  <a:pt x="147" y="60"/>
                  <a:pt x="147" y="60"/>
                  <a:pt x="147" y="60"/>
                </a:cubicBezTo>
                <a:cubicBezTo>
                  <a:pt x="140" y="43"/>
                  <a:pt x="127" y="29"/>
                  <a:pt x="110" y="21"/>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3" name="Freeform 9">
            <a:extLst>
              <a:ext uri="{FF2B5EF4-FFF2-40B4-BE49-F238E27FC236}">
                <a16:creationId xmlns:a16="http://schemas.microsoft.com/office/drawing/2014/main" id="{D69EE750-992E-49A1-8FF9-FBACC46BC74C}"/>
              </a:ext>
            </a:extLst>
          </p:cNvPr>
          <p:cNvSpPr>
            <a:spLocks/>
          </p:cNvSpPr>
          <p:nvPr/>
        </p:nvSpPr>
        <p:spPr bwMode="auto">
          <a:xfrm>
            <a:off x="5159376" y="3597903"/>
            <a:ext cx="1760538" cy="1270000"/>
          </a:xfrm>
          <a:custGeom>
            <a:avLst/>
            <a:gdLst>
              <a:gd name="T0" fmla="*/ 17 w 173"/>
              <a:gd name="T1" fmla="*/ 0 h 124"/>
              <a:gd name="T2" fmla="*/ 53 w 173"/>
              <a:gd name="T3" fmla="*/ 103 h 124"/>
              <a:gd name="T4" fmla="*/ 162 w 173"/>
              <a:gd name="T5" fmla="*/ 69 h 124"/>
              <a:gd name="T6" fmla="*/ 164 w 173"/>
              <a:gd name="T7" fmla="*/ 0 h 124"/>
              <a:gd name="T8" fmla="*/ 17 w 173"/>
              <a:gd name="T9" fmla="*/ 0 h 124"/>
            </a:gdLst>
            <a:ahLst/>
            <a:cxnLst>
              <a:cxn ang="0">
                <a:pos x="T0" y="T1"/>
              </a:cxn>
              <a:cxn ang="0">
                <a:pos x="T2" y="T3"/>
              </a:cxn>
              <a:cxn ang="0">
                <a:pos x="T4" y="T5"/>
              </a:cxn>
              <a:cxn ang="0">
                <a:pos x="T6" y="T7"/>
              </a:cxn>
              <a:cxn ang="0">
                <a:pos x="T8" y="T9"/>
              </a:cxn>
            </a:cxnLst>
            <a:rect l="0" t="0" r="r" b="b"/>
            <a:pathLst>
              <a:path w="173" h="124">
                <a:moveTo>
                  <a:pt x="17" y="0"/>
                </a:moveTo>
                <a:cubicBezTo>
                  <a:pt x="0" y="38"/>
                  <a:pt x="15" y="84"/>
                  <a:pt x="53" y="103"/>
                </a:cubicBezTo>
                <a:cubicBezTo>
                  <a:pt x="93" y="124"/>
                  <a:pt x="141" y="108"/>
                  <a:pt x="162" y="69"/>
                </a:cubicBezTo>
                <a:cubicBezTo>
                  <a:pt x="173" y="46"/>
                  <a:pt x="173" y="21"/>
                  <a:pt x="164" y="0"/>
                </a:cubicBezTo>
                <a:lnTo>
                  <a:pt x="17"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4" name="Freeform 10">
            <a:extLst>
              <a:ext uri="{FF2B5EF4-FFF2-40B4-BE49-F238E27FC236}">
                <a16:creationId xmlns:a16="http://schemas.microsoft.com/office/drawing/2014/main" id="{FA46F65A-A022-4DF8-9806-95452FC6B86C}"/>
              </a:ext>
            </a:extLst>
          </p:cNvPr>
          <p:cNvSpPr>
            <a:spLocks/>
          </p:cNvSpPr>
          <p:nvPr/>
        </p:nvSpPr>
        <p:spPr bwMode="auto">
          <a:xfrm>
            <a:off x="5322888" y="3169278"/>
            <a:ext cx="1504950" cy="1514475"/>
          </a:xfrm>
          <a:custGeom>
            <a:avLst/>
            <a:gdLst>
              <a:gd name="T0" fmla="*/ 132 w 148"/>
              <a:gd name="T1" fmla="*/ 104 h 148"/>
              <a:gd name="T2" fmla="*/ 104 w 148"/>
              <a:gd name="T3" fmla="*/ 16 h 148"/>
              <a:gd name="T4" fmla="*/ 17 w 148"/>
              <a:gd name="T5" fmla="*/ 44 h 148"/>
              <a:gd name="T6" fmla="*/ 44 w 148"/>
              <a:gd name="T7" fmla="*/ 131 h 148"/>
              <a:gd name="T8" fmla="*/ 132 w 148"/>
              <a:gd name="T9" fmla="*/ 104 h 148"/>
            </a:gdLst>
            <a:ahLst/>
            <a:cxnLst>
              <a:cxn ang="0">
                <a:pos x="T0" y="T1"/>
              </a:cxn>
              <a:cxn ang="0">
                <a:pos x="T2" y="T3"/>
              </a:cxn>
              <a:cxn ang="0">
                <a:pos x="T4" y="T5"/>
              </a:cxn>
              <a:cxn ang="0">
                <a:pos x="T6" y="T7"/>
              </a:cxn>
              <a:cxn ang="0">
                <a:pos x="T8" y="T9"/>
              </a:cxn>
            </a:cxnLst>
            <a:rect l="0" t="0" r="r" b="b"/>
            <a:pathLst>
              <a:path w="148" h="148">
                <a:moveTo>
                  <a:pt x="132" y="104"/>
                </a:moveTo>
                <a:cubicBezTo>
                  <a:pt x="148" y="72"/>
                  <a:pt x="136" y="33"/>
                  <a:pt x="104" y="16"/>
                </a:cubicBezTo>
                <a:cubicBezTo>
                  <a:pt x="72" y="0"/>
                  <a:pt x="33" y="12"/>
                  <a:pt x="17" y="44"/>
                </a:cubicBezTo>
                <a:cubicBezTo>
                  <a:pt x="0" y="76"/>
                  <a:pt x="13" y="115"/>
                  <a:pt x="44" y="131"/>
                </a:cubicBezTo>
                <a:cubicBezTo>
                  <a:pt x="76" y="148"/>
                  <a:pt x="115" y="135"/>
                  <a:pt x="132" y="10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5" name="Freeform 11">
            <a:extLst>
              <a:ext uri="{FF2B5EF4-FFF2-40B4-BE49-F238E27FC236}">
                <a16:creationId xmlns:a16="http://schemas.microsoft.com/office/drawing/2014/main" id="{6F9B1AE2-4783-4C21-A3EE-8C2A1D535BAE}"/>
              </a:ext>
            </a:extLst>
          </p:cNvPr>
          <p:cNvSpPr>
            <a:spLocks/>
          </p:cNvSpPr>
          <p:nvPr/>
        </p:nvSpPr>
        <p:spPr bwMode="auto">
          <a:xfrm>
            <a:off x="5749926" y="3374066"/>
            <a:ext cx="650875" cy="163512"/>
          </a:xfrm>
          <a:custGeom>
            <a:avLst/>
            <a:gdLst>
              <a:gd name="T0" fmla="*/ 55 w 64"/>
              <a:gd name="T1" fmla="*/ 10 h 16"/>
              <a:gd name="T2" fmla="*/ 0 w 64"/>
              <a:gd name="T3" fmla="*/ 16 h 16"/>
              <a:gd name="T4" fmla="*/ 64 w 64"/>
              <a:gd name="T5" fmla="*/ 16 h 16"/>
              <a:gd name="T6" fmla="*/ 55 w 64"/>
              <a:gd name="T7" fmla="*/ 10 h 16"/>
            </a:gdLst>
            <a:ahLst/>
            <a:cxnLst>
              <a:cxn ang="0">
                <a:pos x="T0" y="T1"/>
              </a:cxn>
              <a:cxn ang="0">
                <a:pos x="T2" y="T3"/>
              </a:cxn>
              <a:cxn ang="0">
                <a:pos x="T4" y="T5"/>
              </a:cxn>
              <a:cxn ang="0">
                <a:pos x="T6" y="T7"/>
              </a:cxn>
            </a:cxnLst>
            <a:rect l="0" t="0" r="r" b="b"/>
            <a:pathLst>
              <a:path w="64" h="16">
                <a:moveTo>
                  <a:pt x="55" y="10"/>
                </a:moveTo>
                <a:cubicBezTo>
                  <a:pt x="37" y="0"/>
                  <a:pt x="15" y="3"/>
                  <a:pt x="0" y="16"/>
                </a:cubicBezTo>
                <a:cubicBezTo>
                  <a:pt x="64" y="16"/>
                  <a:pt x="64" y="16"/>
                  <a:pt x="64" y="16"/>
                </a:cubicBezTo>
                <a:cubicBezTo>
                  <a:pt x="61" y="13"/>
                  <a:pt x="58" y="11"/>
                  <a:pt x="55" y="10"/>
                </a:cubicBezTo>
                <a:close/>
              </a:path>
            </a:pathLst>
          </a:custGeom>
          <a:solidFill>
            <a:schemeClr val="tx2">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6" name="Freeform 12">
            <a:extLst>
              <a:ext uri="{FF2B5EF4-FFF2-40B4-BE49-F238E27FC236}">
                <a16:creationId xmlns:a16="http://schemas.microsoft.com/office/drawing/2014/main" id="{CF282E1C-5CA5-4CF1-AF45-8AB599C9A706}"/>
              </a:ext>
            </a:extLst>
          </p:cNvPr>
          <p:cNvSpPr>
            <a:spLocks/>
          </p:cNvSpPr>
          <p:nvPr/>
        </p:nvSpPr>
        <p:spPr bwMode="auto">
          <a:xfrm>
            <a:off x="5495926" y="3537578"/>
            <a:ext cx="1139825" cy="971550"/>
          </a:xfrm>
          <a:custGeom>
            <a:avLst/>
            <a:gdLst>
              <a:gd name="T0" fmla="*/ 89 w 112"/>
              <a:gd name="T1" fmla="*/ 0 h 95"/>
              <a:gd name="T2" fmla="*/ 25 w 112"/>
              <a:gd name="T3" fmla="*/ 0 h 95"/>
              <a:gd name="T4" fmla="*/ 13 w 112"/>
              <a:gd name="T5" fmla="*/ 15 h 95"/>
              <a:gd name="T6" fmla="*/ 34 w 112"/>
              <a:gd name="T7" fmla="*/ 82 h 95"/>
              <a:gd name="T8" fmla="*/ 101 w 112"/>
              <a:gd name="T9" fmla="*/ 61 h 95"/>
              <a:gd name="T10" fmla="*/ 89 w 112"/>
              <a:gd name="T11" fmla="*/ 0 h 95"/>
            </a:gdLst>
            <a:ahLst/>
            <a:cxnLst>
              <a:cxn ang="0">
                <a:pos x="T0" y="T1"/>
              </a:cxn>
              <a:cxn ang="0">
                <a:pos x="T2" y="T3"/>
              </a:cxn>
              <a:cxn ang="0">
                <a:pos x="T4" y="T5"/>
              </a:cxn>
              <a:cxn ang="0">
                <a:pos x="T6" y="T7"/>
              </a:cxn>
              <a:cxn ang="0">
                <a:pos x="T8" y="T9"/>
              </a:cxn>
              <a:cxn ang="0">
                <a:pos x="T10" y="T11"/>
              </a:cxn>
            </a:cxnLst>
            <a:rect l="0" t="0" r="r" b="b"/>
            <a:pathLst>
              <a:path w="112" h="95">
                <a:moveTo>
                  <a:pt x="89" y="0"/>
                </a:moveTo>
                <a:cubicBezTo>
                  <a:pt x="25" y="0"/>
                  <a:pt x="25" y="0"/>
                  <a:pt x="25" y="0"/>
                </a:cubicBezTo>
                <a:cubicBezTo>
                  <a:pt x="20" y="4"/>
                  <a:pt x="16" y="9"/>
                  <a:pt x="13" y="15"/>
                </a:cubicBezTo>
                <a:cubicBezTo>
                  <a:pt x="0" y="39"/>
                  <a:pt x="10" y="69"/>
                  <a:pt x="34" y="82"/>
                </a:cubicBezTo>
                <a:cubicBezTo>
                  <a:pt x="59" y="95"/>
                  <a:pt x="89" y="85"/>
                  <a:pt x="101" y="61"/>
                </a:cubicBezTo>
                <a:cubicBezTo>
                  <a:pt x="112" y="40"/>
                  <a:pt x="107" y="14"/>
                  <a:pt x="89"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7" name="Freeform 13">
            <a:extLst>
              <a:ext uri="{FF2B5EF4-FFF2-40B4-BE49-F238E27FC236}">
                <a16:creationId xmlns:a16="http://schemas.microsoft.com/office/drawing/2014/main" id="{324CC0B9-C8B6-42E8-8B60-C0A1E8DA89DE}"/>
              </a:ext>
            </a:extLst>
          </p:cNvPr>
          <p:cNvSpPr>
            <a:spLocks/>
          </p:cNvSpPr>
          <p:nvPr/>
        </p:nvSpPr>
        <p:spPr bwMode="auto">
          <a:xfrm>
            <a:off x="5668963" y="3516941"/>
            <a:ext cx="812800" cy="819150"/>
          </a:xfrm>
          <a:custGeom>
            <a:avLst/>
            <a:gdLst>
              <a:gd name="T0" fmla="*/ 71 w 80"/>
              <a:gd name="T1" fmla="*/ 56 h 80"/>
              <a:gd name="T2" fmla="*/ 56 w 80"/>
              <a:gd name="T3" fmla="*/ 9 h 80"/>
              <a:gd name="T4" fmla="*/ 9 w 80"/>
              <a:gd name="T5" fmla="*/ 24 h 80"/>
              <a:gd name="T6" fmla="*/ 24 w 80"/>
              <a:gd name="T7" fmla="*/ 71 h 80"/>
              <a:gd name="T8" fmla="*/ 71 w 80"/>
              <a:gd name="T9" fmla="*/ 56 h 80"/>
            </a:gdLst>
            <a:ahLst/>
            <a:cxnLst>
              <a:cxn ang="0">
                <a:pos x="T0" y="T1"/>
              </a:cxn>
              <a:cxn ang="0">
                <a:pos x="T2" y="T3"/>
              </a:cxn>
              <a:cxn ang="0">
                <a:pos x="T4" y="T5"/>
              </a:cxn>
              <a:cxn ang="0">
                <a:pos x="T6" y="T7"/>
              </a:cxn>
              <a:cxn ang="0">
                <a:pos x="T8" y="T9"/>
              </a:cxn>
            </a:cxnLst>
            <a:rect l="0" t="0" r="r" b="b"/>
            <a:pathLst>
              <a:path w="80" h="80">
                <a:moveTo>
                  <a:pt x="71" y="56"/>
                </a:moveTo>
                <a:cubicBezTo>
                  <a:pt x="80" y="39"/>
                  <a:pt x="73" y="18"/>
                  <a:pt x="56" y="9"/>
                </a:cubicBezTo>
                <a:cubicBezTo>
                  <a:pt x="39" y="0"/>
                  <a:pt x="18" y="7"/>
                  <a:pt x="9" y="24"/>
                </a:cubicBezTo>
                <a:cubicBezTo>
                  <a:pt x="0" y="41"/>
                  <a:pt x="7" y="62"/>
                  <a:pt x="24" y="71"/>
                </a:cubicBezTo>
                <a:cubicBezTo>
                  <a:pt x="41" y="80"/>
                  <a:pt x="62" y="73"/>
                  <a:pt x="71"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8" name="Freeform 14">
            <a:extLst>
              <a:ext uri="{FF2B5EF4-FFF2-40B4-BE49-F238E27FC236}">
                <a16:creationId xmlns:a16="http://schemas.microsoft.com/office/drawing/2014/main" id="{CC20FB1D-5D5D-4F6E-9A05-5DD5D6EF157A}"/>
              </a:ext>
            </a:extLst>
          </p:cNvPr>
          <p:cNvSpPr>
            <a:spLocks/>
          </p:cNvSpPr>
          <p:nvPr/>
        </p:nvSpPr>
        <p:spPr bwMode="auto">
          <a:xfrm>
            <a:off x="5851526" y="3701091"/>
            <a:ext cx="447675" cy="450850"/>
          </a:xfrm>
          <a:custGeom>
            <a:avLst/>
            <a:gdLst>
              <a:gd name="T0" fmla="*/ 39 w 44"/>
              <a:gd name="T1" fmla="*/ 31 h 44"/>
              <a:gd name="T2" fmla="*/ 31 w 44"/>
              <a:gd name="T3" fmla="*/ 5 h 44"/>
              <a:gd name="T4" fmla="*/ 5 w 44"/>
              <a:gd name="T5" fmla="*/ 13 h 44"/>
              <a:gd name="T6" fmla="*/ 13 w 44"/>
              <a:gd name="T7" fmla="*/ 39 h 44"/>
              <a:gd name="T8" fmla="*/ 39 w 44"/>
              <a:gd name="T9" fmla="*/ 31 h 44"/>
            </a:gdLst>
            <a:ahLst/>
            <a:cxnLst>
              <a:cxn ang="0">
                <a:pos x="T0" y="T1"/>
              </a:cxn>
              <a:cxn ang="0">
                <a:pos x="T2" y="T3"/>
              </a:cxn>
              <a:cxn ang="0">
                <a:pos x="T4" y="T5"/>
              </a:cxn>
              <a:cxn ang="0">
                <a:pos x="T6" y="T7"/>
              </a:cxn>
              <a:cxn ang="0">
                <a:pos x="T8" y="T9"/>
              </a:cxn>
            </a:cxnLst>
            <a:rect l="0" t="0" r="r" b="b"/>
            <a:pathLst>
              <a:path w="44" h="44">
                <a:moveTo>
                  <a:pt x="39" y="31"/>
                </a:moveTo>
                <a:cubicBezTo>
                  <a:pt x="44" y="21"/>
                  <a:pt x="40" y="10"/>
                  <a:pt x="31" y="5"/>
                </a:cubicBezTo>
                <a:cubicBezTo>
                  <a:pt x="22" y="0"/>
                  <a:pt x="10" y="4"/>
                  <a:pt x="5" y="13"/>
                </a:cubicBezTo>
                <a:cubicBezTo>
                  <a:pt x="0" y="22"/>
                  <a:pt x="4" y="34"/>
                  <a:pt x="13" y="39"/>
                </a:cubicBezTo>
                <a:cubicBezTo>
                  <a:pt x="23" y="44"/>
                  <a:pt x="34" y="40"/>
                  <a:pt x="39" y="3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19" name="Freeform 15">
            <a:extLst>
              <a:ext uri="{FF2B5EF4-FFF2-40B4-BE49-F238E27FC236}">
                <a16:creationId xmlns:a16="http://schemas.microsoft.com/office/drawing/2014/main" id="{02259179-ED98-44DC-A3C0-7F03AD57339F}"/>
              </a:ext>
            </a:extLst>
          </p:cNvPr>
          <p:cNvSpPr>
            <a:spLocks/>
          </p:cNvSpPr>
          <p:nvPr/>
        </p:nvSpPr>
        <p:spPr bwMode="auto">
          <a:xfrm>
            <a:off x="622301" y="3956678"/>
            <a:ext cx="639763" cy="266700"/>
          </a:xfrm>
          <a:custGeom>
            <a:avLst/>
            <a:gdLst>
              <a:gd name="T0" fmla="*/ 18 w 63"/>
              <a:gd name="T1" fmla="*/ 0 h 26"/>
              <a:gd name="T2" fmla="*/ 1 w 63"/>
              <a:gd name="T3" fmla="*/ 21 h 26"/>
              <a:gd name="T4" fmla="*/ 3 w 63"/>
              <a:gd name="T5" fmla="*/ 26 h 26"/>
              <a:gd name="T6" fmla="*/ 43 w 63"/>
              <a:gd name="T7" fmla="*/ 26 h 26"/>
              <a:gd name="T8" fmla="*/ 45 w 63"/>
              <a:gd name="T9" fmla="*/ 25 h 26"/>
              <a:gd name="T10" fmla="*/ 63 w 63"/>
              <a:gd name="T11" fmla="*/ 0 h 26"/>
              <a:gd name="T12" fmla="*/ 18 w 63"/>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63" h="26">
                <a:moveTo>
                  <a:pt x="18" y="0"/>
                </a:moveTo>
                <a:cubicBezTo>
                  <a:pt x="1" y="21"/>
                  <a:pt x="1" y="21"/>
                  <a:pt x="1" y="21"/>
                </a:cubicBezTo>
                <a:cubicBezTo>
                  <a:pt x="0" y="23"/>
                  <a:pt x="1" y="26"/>
                  <a:pt x="3" y="26"/>
                </a:cubicBezTo>
                <a:cubicBezTo>
                  <a:pt x="43" y="26"/>
                  <a:pt x="43" y="26"/>
                  <a:pt x="43" y="26"/>
                </a:cubicBezTo>
                <a:cubicBezTo>
                  <a:pt x="44" y="26"/>
                  <a:pt x="45" y="25"/>
                  <a:pt x="45" y="25"/>
                </a:cubicBezTo>
                <a:cubicBezTo>
                  <a:pt x="63" y="0"/>
                  <a:pt x="63" y="0"/>
                  <a:pt x="63" y="0"/>
                </a:cubicBezTo>
                <a:lnTo>
                  <a:pt x="18" y="0"/>
                </a:lnTo>
                <a:close/>
              </a:path>
            </a:pathLst>
          </a:custGeom>
          <a:gradFill flip="none" rotWithShape="1">
            <a:gsLst>
              <a:gs pos="0">
                <a:schemeClr val="bg1">
                  <a:lumMod val="95000"/>
                </a:schemeClr>
              </a:gs>
              <a:gs pos="100000">
                <a:schemeClr val="bg2">
                  <a:lumMod val="9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0" name="Freeform 16">
            <a:extLst>
              <a:ext uri="{FF2B5EF4-FFF2-40B4-BE49-F238E27FC236}">
                <a16:creationId xmlns:a16="http://schemas.microsoft.com/office/drawing/2014/main" id="{8813626C-F832-42E1-8F37-9F7E1FF3F1A9}"/>
              </a:ext>
            </a:extLst>
          </p:cNvPr>
          <p:cNvSpPr>
            <a:spLocks/>
          </p:cNvSpPr>
          <p:nvPr/>
        </p:nvSpPr>
        <p:spPr bwMode="auto">
          <a:xfrm>
            <a:off x="622301" y="3629653"/>
            <a:ext cx="650875" cy="265112"/>
          </a:xfrm>
          <a:custGeom>
            <a:avLst/>
            <a:gdLst>
              <a:gd name="T0" fmla="*/ 18 w 64"/>
              <a:gd name="T1" fmla="*/ 26 h 26"/>
              <a:gd name="T2" fmla="*/ 2 w 64"/>
              <a:gd name="T3" fmla="*/ 5 h 26"/>
              <a:gd name="T4" fmla="*/ 4 w 64"/>
              <a:gd name="T5" fmla="*/ 0 h 26"/>
              <a:gd name="T6" fmla="*/ 44 w 64"/>
              <a:gd name="T7" fmla="*/ 0 h 26"/>
              <a:gd name="T8" fmla="*/ 46 w 64"/>
              <a:gd name="T9" fmla="*/ 1 h 26"/>
              <a:gd name="T10" fmla="*/ 64 w 64"/>
              <a:gd name="T11" fmla="*/ 26 h 26"/>
              <a:gd name="T12" fmla="*/ 18 w 64"/>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64" h="26">
                <a:moveTo>
                  <a:pt x="18" y="26"/>
                </a:moveTo>
                <a:cubicBezTo>
                  <a:pt x="2" y="5"/>
                  <a:pt x="2" y="5"/>
                  <a:pt x="2" y="5"/>
                </a:cubicBezTo>
                <a:cubicBezTo>
                  <a:pt x="0" y="3"/>
                  <a:pt x="2" y="0"/>
                  <a:pt x="4" y="0"/>
                </a:cubicBezTo>
                <a:cubicBezTo>
                  <a:pt x="44" y="0"/>
                  <a:pt x="44" y="0"/>
                  <a:pt x="44" y="0"/>
                </a:cubicBezTo>
                <a:cubicBezTo>
                  <a:pt x="45" y="0"/>
                  <a:pt x="45" y="0"/>
                  <a:pt x="46" y="1"/>
                </a:cubicBezTo>
                <a:cubicBezTo>
                  <a:pt x="64" y="26"/>
                  <a:pt x="64" y="26"/>
                  <a:pt x="64" y="26"/>
                </a:cubicBezTo>
                <a:lnTo>
                  <a:pt x="18" y="26"/>
                </a:lnTo>
                <a:close/>
              </a:path>
            </a:pathLst>
          </a:cu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1" name="Freeform 17">
            <a:extLst>
              <a:ext uri="{FF2B5EF4-FFF2-40B4-BE49-F238E27FC236}">
                <a16:creationId xmlns:a16="http://schemas.microsoft.com/office/drawing/2014/main" id="{0D28C7F1-6515-416D-AD41-C637DFB89FE1}"/>
              </a:ext>
            </a:extLst>
          </p:cNvPr>
          <p:cNvSpPr>
            <a:spLocks/>
          </p:cNvSpPr>
          <p:nvPr/>
        </p:nvSpPr>
        <p:spPr bwMode="auto">
          <a:xfrm>
            <a:off x="590551" y="3843966"/>
            <a:ext cx="5454650" cy="163512"/>
          </a:xfrm>
          <a:custGeom>
            <a:avLst/>
            <a:gdLst>
              <a:gd name="T0" fmla="*/ 8 w 536"/>
              <a:gd name="T1" fmla="*/ 16 h 16"/>
              <a:gd name="T2" fmla="*/ 528 w 536"/>
              <a:gd name="T3" fmla="*/ 16 h 16"/>
              <a:gd name="T4" fmla="*/ 536 w 536"/>
              <a:gd name="T5" fmla="*/ 8 h 16"/>
              <a:gd name="T6" fmla="*/ 528 w 536"/>
              <a:gd name="T7" fmla="*/ 0 h 16"/>
              <a:gd name="T8" fmla="*/ 8 w 536"/>
              <a:gd name="T9" fmla="*/ 0 h 16"/>
              <a:gd name="T10" fmla="*/ 0 w 536"/>
              <a:gd name="T11" fmla="*/ 8 h 16"/>
              <a:gd name="T12" fmla="*/ 8 w 53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36" h="16">
                <a:moveTo>
                  <a:pt x="8" y="16"/>
                </a:moveTo>
                <a:cubicBezTo>
                  <a:pt x="528" y="16"/>
                  <a:pt x="528" y="16"/>
                  <a:pt x="528" y="16"/>
                </a:cubicBezTo>
                <a:cubicBezTo>
                  <a:pt x="532" y="16"/>
                  <a:pt x="536" y="12"/>
                  <a:pt x="536" y="8"/>
                </a:cubicBezTo>
                <a:cubicBezTo>
                  <a:pt x="536" y="3"/>
                  <a:pt x="532" y="0"/>
                  <a:pt x="528" y="0"/>
                </a:cubicBezTo>
                <a:cubicBezTo>
                  <a:pt x="8" y="0"/>
                  <a:pt x="8" y="0"/>
                  <a:pt x="8" y="0"/>
                </a:cubicBezTo>
                <a:cubicBezTo>
                  <a:pt x="4" y="0"/>
                  <a:pt x="0" y="3"/>
                  <a:pt x="0" y="8"/>
                </a:cubicBezTo>
                <a:cubicBezTo>
                  <a:pt x="0" y="12"/>
                  <a:pt x="4" y="16"/>
                  <a:pt x="8" y="16"/>
                </a:cubicBezTo>
                <a:close/>
              </a:path>
            </a:pathLst>
          </a:custGeom>
          <a:gradFill flip="none" rotWithShape="1">
            <a:gsLst>
              <a:gs pos="0">
                <a:schemeClr val="bg1">
                  <a:lumMod val="95000"/>
                </a:schemeClr>
              </a:gs>
              <a:gs pos="100000">
                <a:schemeClr val="bg2">
                  <a:lumMod val="90000"/>
                </a:schemeClr>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4" name="Freeform 20">
            <a:extLst>
              <a:ext uri="{FF2B5EF4-FFF2-40B4-BE49-F238E27FC236}">
                <a16:creationId xmlns:a16="http://schemas.microsoft.com/office/drawing/2014/main" id="{FCB79F64-09A8-45B8-9F53-FA06F6CFF43C}"/>
              </a:ext>
            </a:extLst>
          </p:cNvPr>
          <p:cNvSpPr>
            <a:spLocks/>
          </p:cNvSpPr>
          <p:nvPr/>
        </p:nvSpPr>
        <p:spPr bwMode="auto">
          <a:xfrm>
            <a:off x="10898188" y="3956678"/>
            <a:ext cx="650875" cy="266700"/>
          </a:xfrm>
          <a:custGeom>
            <a:avLst/>
            <a:gdLst>
              <a:gd name="T0" fmla="*/ 46 w 64"/>
              <a:gd name="T1" fmla="*/ 0 h 26"/>
              <a:gd name="T2" fmla="*/ 62 w 64"/>
              <a:gd name="T3" fmla="*/ 21 h 26"/>
              <a:gd name="T4" fmla="*/ 60 w 64"/>
              <a:gd name="T5" fmla="*/ 26 h 26"/>
              <a:gd name="T6" fmla="*/ 20 w 64"/>
              <a:gd name="T7" fmla="*/ 26 h 26"/>
              <a:gd name="T8" fmla="*/ 18 w 64"/>
              <a:gd name="T9" fmla="*/ 25 h 26"/>
              <a:gd name="T10" fmla="*/ 0 w 64"/>
              <a:gd name="T11" fmla="*/ 0 h 26"/>
              <a:gd name="T12" fmla="*/ 46 w 64"/>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64" h="26">
                <a:moveTo>
                  <a:pt x="46" y="0"/>
                </a:moveTo>
                <a:cubicBezTo>
                  <a:pt x="62" y="21"/>
                  <a:pt x="62" y="21"/>
                  <a:pt x="62" y="21"/>
                </a:cubicBezTo>
                <a:cubicBezTo>
                  <a:pt x="64" y="23"/>
                  <a:pt x="63" y="26"/>
                  <a:pt x="60" y="26"/>
                </a:cubicBezTo>
                <a:cubicBezTo>
                  <a:pt x="20" y="26"/>
                  <a:pt x="20" y="26"/>
                  <a:pt x="20" y="26"/>
                </a:cubicBezTo>
                <a:cubicBezTo>
                  <a:pt x="20" y="26"/>
                  <a:pt x="19" y="25"/>
                  <a:pt x="18" y="25"/>
                </a:cubicBezTo>
                <a:cubicBezTo>
                  <a:pt x="0" y="0"/>
                  <a:pt x="0" y="0"/>
                  <a:pt x="0" y="0"/>
                </a:cubicBezTo>
                <a:lnTo>
                  <a:pt x="46" y="0"/>
                </a:lnTo>
                <a:close/>
              </a:path>
            </a:pathLst>
          </a:custGeom>
          <a:gradFill flip="none" rotWithShape="1">
            <a:gsLst>
              <a:gs pos="0">
                <a:schemeClr val="bg1">
                  <a:lumMod val="95000"/>
                </a:schemeClr>
              </a:gs>
              <a:gs pos="100000">
                <a:schemeClr val="bg2">
                  <a:lumMod val="9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5" name="Freeform 21">
            <a:extLst>
              <a:ext uri="{FF2B5EF4-FFF2-40B4-BE49-F238E27FC236}">
                <a16:creationId xmlns:a16="http://schemas.microsoft.com/office/drawing/2014/main" id="{191930FB-9924-4829-BE62-59A64BE7B223}"/>
              </a:ext>
            </a:extLst>
          </p:cNvPr>
          <p:cNvSpPr>
            <a:spLocks/>
          </p:cNvSpPr>
          <p:nvPr/>
        </p:nvSpPr>
        <p:spPr bwMode="auto">
          <a:xfrm>
            <a:off x="10898188" y="3629653"/>
            <a:ext cx="641350" cy="265112"/>
          </a:xfrm>
          <a:custGeom>
            <a:avLst/>
            <a:gdLst>
              <a:gd name="T0" fmla="*/ 46 w 63"/>
              <a:gd name="T1" fmla="*/ 26 h 26"/>
              <a:gd name="T2" fmla="*/ 62 w 63"/>
              <a:gd name="T3" fmla="*/ 5 h 26"/>
              <a:gd name="T4" fmla="*/ 60 w 63"/>
              <a:gd name="T5" fmla="*/ 0 h 26"/>
              <a:gd name="T6" fmla="*/ 20 w 63"/>
              <a:gd name="T7" fmla="*/ 0 h 26"/>
              <a:gd name="T8" fmla="*/ 18 w 63"/>
              <a:gd name="T9" fmla="*/ 1 h 26"/>
              <a:gd name="T10" fmla="*/ 0 w 63"/>
              <a:gd name="T11" fmla="*/ 26 h 26"/>
              <a:gd name="T12" fmla="*/ 46 w 63"/>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63" h="26">
                <a:moveTo>
                  <a:pt x="46" y="26"/>
                </a:moveTo>
                <a:cubicBezTo>
                  <a:pt x="62" y="5"/>
                  <a:pt x="62" y="5"/>
                  <a:pt x="62" y="5"/>
                </a:cubicBezTo>
                <a:cubicBezTo>
                  <a:pt x="63" y="3"/>
                  <a:pt x="62" y="0"/>
                  <a:pt x="60" y="0"/>
                </a:cubicBezTo>
                <a:cubicBezTo>
                  <a:pt x="20" y="0"/>
                  <a:pt x="20" y="0"/>
                  <a:pt x="20" y="0"/>
                </a:cubicBezTo>
                <a:cubicBezTo>
                  <a:pt x="19" y="0"/>
                  <a:pt x="18" y="0"/>
                  <a:pt x="18" y="1"/>
                </a:cubicBezTo>
                <a:cubicBezTo>
                  <a:pt x="0" y="26"/>
                  <a:pt x="0" y="26"/>
                  <a:pt x="0" y="26"/>
                </a:cubicBezTo>
                <a:lnTo>
                  <a:pt x="46" y="26"/>
                </a:lnTo>
                <a:close/>
              </a:path>
            </a:pathLst>
          </a:cu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6" name="Freeform 22">
            <a:extLst>
              <a:ext uri="{FF2B5EF4-FFF2-40B4-BE49-F238E27FC236}">
                <a16:creationId xmlns:a16="http://schemas.microsoft.com/office/drawing/2014/main" id="{59081060-CCBD-42C5-BB0C-02F79240B9E7}"/>
              </a:ext>
            </a:extLst>
          </p:cNvPr>
          <p:cNvSpPr>
            <a:spLocks/>
          </p:cNvSpPr>
          <p:nvPr/>
        </p:nvSpPr>
        <p:spPr bwMode="auto">
          <a:xfrm>
            <a:off x="6126163" y="3843966"/>
            <a:ext cx="5453063" cy="163512"/>
          </a:xfrm>
          <a:custGeom>
            <a:avLst/>
            <a:gdLst>
              <a:gd name="T0" fmla="*/ 528 w 536"/>
              <a:gd name="T1" fmla="*/ 16 h 16"/>
              <a:gd name="T2" fmla="*/ 8 w 536"/>
              <a:gd name="T3" fmla="*/ 16 h 16"/>
              <a:gd name="T4" fmla="*/ 0 w 536"/>
              <a:gd name="T5" fmla="*/ 8 h 16"/>
              <a:gd name="T6" fmla="*/ 8 w 536"/>
              <a:gd name="T7" fmla="*/ 0 h 16"/>
              <a:gd name="T8" fmla="*/ 528 w 536"/>
              <a:gd name="T9" fmla="*/ 0 h 16"/>
              <a:gd name="T10" fmla="*/ 536 w 536"/>
              <a:gd name="T11" fmla="*/ 8 h 16"/>
              <a:gd name="T12" fmla="*/ 528 w 53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36" h="16">
                <a:moveTo>
                  <a:pt x="528" y="16"/>
                </a:moveTo>
                <a:cubicBezTo>
                  <a:pt x="8" y="16"/>
                  <a:pt x="8" y="16"/>
                  <a:pt x="8" y="16"/>
                </a:cubicBezTo>
                <a:cubicBezTo>
                  <a:pt x="4" y="16"/>
                  <a:pt x="0" y="12"/>
                  <a:pt x="0" y="8"/>
                </a:cubicBezTo>
                <a:cubicBezTo>
                  <a:pt x="0" y="3"/>
                  <a:pt x="4" y="0"/>
                  <a:pt x="8" y="0"/>
                </a:cubicBezTo>
                <a:cubicBezTo>
                  <a:pt x="528" y="0"/>
                  <a:pt x="528" y="0"/>
                  <a:pt x="528" y="0"/>
                </a:cubicBezTo>
                <a:cubicBezTo>
                  <a:pt x="532" y="0"/>
                  <a:pt x="536" y="3"/>
                  <a:pt x="536" y="8"/>
                </a:cubicBezTo>
                <a:cubicBezTo>
                  <a:pt x="536" y="12"/>
                  <a:pt x="532" y="16"/>
                  <a:pt x="528" y="16"/>
                </a:cubicBezTo>
                <a:close/>
              </a:path>
            </a:pathLst>
          </a:custGeom>
          <a:gradFill flip="none" rotWithShape="1">
            <a:gsLst>
              <a:gs pos="0">
                <a:schemeClr val="bg1">
                  <a:lumMod val="95000"/>
                </a:schemeClr>
              </a:gs>
              <a:gs pos="100000">
                <a:schemeClr val="bg2">
                  <a:lumMod val="90000"/>
                </a:scheme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latin typeface="Roboto" panose="02000000000000000000" pitchFamily="2" charset="0"/>
            </a:endParaRPr>
          </a:p>
        </p:txBody>
      </p:sp>
      <p:sp>
        <p:nvSpPr>
          <p:cNvPr id="29" name="TextBox 28">
            <a:extLst>
              <a:ext uri="{FF2B5EF4-FFF2-40B4-BE49-F238E27FC236}">
                <a16:creationId xmlns:a16="http://schemas.microsoft.com/office/drawing/2014/main" id="{E47A7C34-8DE2-44A0-9DDA-FC852047D68C}"/>
              </a:ext>
            </a:extLst>
          </p:cNvPr>
          <p:cNvSpPr txBox="1"/>
          <p:nvPr/>
        </p:nvSpPr>
        <p:spPr>
          <a:xfrm>
            <a:off x="5354595" y="2200516"/>
            <a:ext cx="1482810" cy="276999"/>
          </a:xfrm>
          <a:prstGeom prst="rect">
            <a:avLst/>
          </a:prstGeom>
          <a:noFill/>
        </p:spPr>
        <p:txBody>
          <a:bodyPr wrap="square" rtlCol="0">
            <a:spAutoFit/>
          </a:bodyPr>
          <a:lstStyle/>
          <a:p>
            <a:pPr algn="ctr"/>
            <a:r>
              <a:rPr lang="en-US" sz="1200">
                <a:solidFill>
                  <a:schemeClr val="tx1">
                    <a:lumMod val="85000"/>
                    <a:lumOff val="15000"/>
                  </a:schemeClr>
                </a:solidFill>
                <a:latin typeface="Inter" panose="020B0502030000000004" pitchFamily="34" charset="0"/>
                <a:ea typeface="Inter" panose="020B0502030000000004" pitchFamily="34" charset="0"/>
              </a:rPr>
              <a:t>SERVICE GOAL</a:t>
            </a:r>
          </a:p>
        </p:txBody>
      </p:sp>
      <p:sp>
        <p:nvSpPr>
          <p:cNvPr id="35" name="TextBox 34">
            <a:extLst>
              <a:ext uri="{FF2B5EF4-FFF2-40B4-BE49-F238E27FC236}">
                <a16:creationId xmlns:a16="http://schemas.microsoft.com/office/drawing/2014/main" id="{6ECF4D22-2059-45E7-98AB-06837ED4760F}"/>
              </a:ext>
            </a:extLst>
          </p:cNvPr>
          <p:cNvSpPr txBox="1"/>
          <p:nvPr/>
        </p:nvSpPr>
        <p:spPr>
          <a:xfrm>
            <a:off x="4965699" y="5272716"/>
            <a:ext cx="2260602" cy="759182"/>
          </a:xfrm>
          <a:prstGeom prst="rect">
            <a:avLst/>
          </a:prstGeom>
          <a:noFill/>
        </p:spPr>
        <p:txBody>
          <a:bodyPr wrap="square" rtlCol="0">
            <a:spAutoFit/>
          </a:bodyPr>
          <a:lstStyle/>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allowance</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at address farther six hearted</a:t>
            </a:r>
          </a:p>
          <a:p>
            <a:pPr algn="ct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The it is a hundred.</a:t>
            </a:r>
          </a:p>
        </p:txBody>
      </p:sp>
      <p:sp>
        <p:nvSpPr>
          <p:cNvPr id="77" name="Freeform: Shape 76">
            <a:extLst>
              <a:ext uri="{FF2B5EF4-FFF2-40B4-BE49-F238E27FC236}">
                <a16:creationId xmlns:a16="http://schemas.microsoft.com/office/drawing/2014/main" id="{28F1519D-2ED4-4A14-860E-0D57949B585A}"/>
              </a:ext>
            </a:extLst>
          </p:cNvPr>
          <p:cNvSpPr>
            <a:spLocks/>
          </p:cNvSpPr>
          <p:nvPr/>
        </p:nvSpPr>
        <p:spPr bwMode="auto">
          <a:xfrm>
            <a:off x="1446213" y="3372478"/>
            <a:ext cx="1504950" cy="2139950"/>
          </a:xfrm>
          <a:custGeom>
            <a:avLst/>
            <a:gdLst>
              <a:gd name="connsiteX0" fmla="*/ 0 w 1504950"/>
              <a:gd name="connsiteY0" fmla="*/ 0 h 2139950"/>
              <a:gd name="connsiteX1" fmla="*/ 1504950 w 1504950"/>
              <a:gd name="connsiteY1" fmla="*/ 0 h 2139950"/>
              <a:gd name="connsiteX2" fmla="*/ 1504950 w 1504950"/>
              <a:gd name="connsiteY2" fmla="*/ 11033 h 2139950"/>
              <a:gd name="connsiteX3" fmla="*/ 1504950 w 1504950"/>
              <a:gd name="connsiteY3" fmla="*/ 277287 h 2139950"/>
              <a:gd name="connsiteX4" fmla="*/ 1504950 w 1504950"/>
              <a:gd name="connsiteY4" fmla="*/ 1413307 h 2139950"/>
              <a:gd name="connsiteX5" fmla="*/ 752475 w 1504950"/>
              <a:gd name="connsiteY5" fmla="*/ 2139950 h 2139950"/>
              <a:gd name="connsiteX6" fmla="*/ 0 w 1504950"/>
              <a:gd name="connsiteY6" fmla="*/ 1413307 h 2139950"/>
              <a:gd name="connsiteX7" fmla="*/ 0 w 1504950"/>
              <a:gd name="connsiteY7" fmla="*/ 379631 h 2139950"/>
              <a:gd name="connsiteX8" fmla="*/ 0 w 1504950"/>
              <a:gd name="connsiteY8" fmla="*/ 151 h 2139950"/>
              <a:gd name="connsiteX9" fmla="*/ 0 w 1504950"/>
              <a:gd name="connsiteY9" fmla="*/ 0 h 213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4950" h="2139950">
                <a:moveTo>
                  <a:pt x="0" y="0"/>
                </a:moveTo>
                <a:lnTo>
                  <a:pt x="1504950" y="0"/>
                </a:lnTo>
                <a:lnTo>
                  <a:pt x="1504950" y="11033"/>
                </a:lnTo>
                <a:cubicBezTo>
                  <a:pt x="1504950" y="75797"/>
                  <a:pt x="1504950" y="162150"/>
                  <a:pt x="1504950" y="277287"/>
                </a:cubicBezTo>
                <a:cubicBezTo>
                  <a:pt x="1504950" y="277287"/>
                  <a:pt x="1504950" y="277287"/>
                  <a:pt x="1504950" y="1413307"/>
                </a:cubicBezTo>
                <a:cubicBezTo>
                  <a:pt x="1504950" y="1812449"/>
                  <a:pt x="1169387" y="2139950"/>
                  <a:pt x="752475" y="2139950"/>
                </a:cubicBezTo>
                <a:cubicBezTo>
                  <a:pt x="335563" y="2139950"/>
                  <a:pt x="0" y="1812449"/>
                  <a:pt x="0" y="1413307"/>
                </a:cubicBezTo>
                <a:cubicBezTo>
                  <a:pt x="0" y="1413307"/>
                  <a:pt x="0" y="1413307"/>
                  <a:pt x="0" y="379631"/>
                </a:cubicBezTo>
                <a:cubicBezTo>
                  <a:pt x="0" y="379631"/>
                  <a:pt x="0" y="379631"/>
                  <a:pt x="0" y="151"/>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6" name="Freeform: Shape 75">
            <a:extLst>
              <a:ext uri="{FF2B5EF4-FFF2-40B4-BE49-F238E27FC236}">
                <a16:creationId xmlns:a16="http://schemas.microsoft.com/office/drawing/2014/main" id="{B66F917D-A7B4-454C-9F41-E2D71E6FF289}"/>
              </a:ext>
            </a:extLst>
          </p:cNvPr>
          <p:cNvSpPr>
            <a:spLocks/>
          </p:cNvSpPr>
          <p:nvPr/>
        </p:nvSpPr>
        <p:spPr bwMode="auto">
          <a:xfrm>
            <a:off x="3195638" y="3372478"/>
            <a:ext cx="1506538" cy="2139950"/>
          </a:xfrm>
          <a:custGeom>
            <a:avLst/>
            <a:gdLst>
              <a:gd name="connsiteX0" fmla="*/ 0 w 1506538"/>
              <a:gd name="connsiteY0" fmla="*/ 0 h 2139950"/>
              <a:gd name="connsiteX1" fmla="*/ 1506538 w 1506538"/>
              <a:gd name="connsiteY1" fmla="*/ 0 h 2139950"/>
              <a:gd name="connsiteX2" fmla="*/ 1506538 w 1506538"/>
              <a:gd name="connsiteY2" fmla="*/ 11033 h 2139950"/>
              <a:gd name="connsiteX3" fmla="*/ 1506538 w 1506538"/>
              <a:gd name="connsiteY3" fmla="*/ 277287 h 2139950"/>
              <a:gd name="connsiteX4" fmla="*/ 1506538 w 1506538"/>
              <a:gd name="connsiteY4" fmla="*/ 1413307 h 2139950"/>
              <a:gd name="connsiteX5" fmla="*/ 753269 w 1506538"/>
              <a:gd name="connsiteY5" fmla="*/ 2139950 h 2139950"/>
              <a:gd name="connsiteX6" fmla="*/ 0 w 1506538"/>
              <a:gd name="connsiteY6" fmla="*/ 1413307 h 2139950"/>
              <a:gd name="connsiteX7" fmla="*/ 0 w 1506538"/>
              <a:gd name="connsiteY7" fmla="*/ 379631 h 2139950"/>
              <a:gd name="connsiteX8" fmla="*/ 0 w 1506538"/>
              <a:gd name="connsiteY8" fmla="*/ 151 h 2139950"/>
              <a:gd name="connsiteX9" fmla="*/ 0 w 1506538"/>
              <a:gd name="connsiteY9" fmla="*/ 0 h 213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6538" h="2139950">
                <a:moveTo>
                  <a:pt x="0" y="0"/>
                </a:moveTo>
                <a:lnTo>
                  <a:pt x="1506538" y="0"/>
                </a:lnTo>
                <a:lnTo>
                  <a:pt x="1506538" y="11033"/>
                </a:lnTo>
                <a:cubicBezTo>
                  <a:pt x="1506538" y="75797"/>
                  <a:pt x="1506538" y="162150"/>
                  <a:pt x="1506538" y="277287"/>
                </a:cubicBezTo>
                <a:cubicBezTo>
                  <a:pt x="1506538" y="277287"/>
                  <a:pt x="1506538" y="277287"/>
                  <a:pt x="1506538" y="1413307"/>
                </a:cubicBezTo>
                <a:cubicBezTo>
                  <a:pt x="1506538" y="1812449"/>
                  <a:pt x="1170621" y="2139950"/>
                  <a:pt x="753269" y="2139950"/>
                </a:cubicBezTo>
                <a:cubicBezTo>
                  <a:pt x="335917" y="2139950"/>
                  <a:pt x="0" y="1812449"/>
                  <a:pt x="0" y="1413307"/>
                </a:cubicBezTo>
                <a:cubicBezTo>
                  <a:pt x="0" y="1413307"/>
                  <a:pt x="0" y="1413307"/>
                  <a:pt x="0" y="379631"/>
                </a:cubicBezTo>
                <a:cubicBezTo>
                  <a:pt x="0" y="379631"/>
                  <a:pt x="0" y="379631"/>
                  <a:pt x="0" y="151"/>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5" name="Freeform: Shape 74">
            <a:extLst>
              <a:ext uri="{FF2B5EF4-FFF2-40B4-BE49-F238E27FC236}">
                <a16:creationId xmlns:a16="http://schemas.microsoft.com/office/drawing/2014/main" id="{E58ECC0F-30A7-42CD-94A3-02E68B6D9350}"/>
              </a:ext>
            </a:extLst>
          </p:cNvPr>
          <p:cNvSpPr>
            <a:spLocks/>
          </p:cNvSpPr>
          <p:nvPr/>
        </p:nvSpPr>
        <p:spPr bwMode="auto">
          <a:xfrm>
            <a:off x="7469188" y="3372478"/>
            <a:ext cx="1506538" cy="2139950"/>
          </a:xfrm>
          <a:custGeom>
            <a:avLst/>
            <a:gdLst>
              <a:gd name="connsiteX0" fmla="*/ 0 w 1506538"/>
              <a:gd name="connsiteY0" fmla="*/ 0 h 2139950"/>
              <a:gd name="connsiteX1" fmla="*/ 1506538 w 1506538"/>
              <a:gd name="connsiteY1" fmla="*/ 0 h 2139950"/>
              <a:gd name="connsiteX2" fmla="*/ 1506538 w 1506538"/>
              <a:gd name="connsiteY2" fmla="*/ 151 h 2139950"/>
              <a:gd name="connsiteX3" fmla="*/ 1506538 w 1506538"/>
              <a:gd name="connsiteY3" fmla="*/ 379631 h 2139950"/>
              <a:gd name="connsiteX4" fmla="*/ 1506538 w 1506538"/>
              <a:gd name="connsiteY4" fmla="*/ 1413307 h 2139950"/>
              <a:gd name="connsiteX5" fmla="*/ 753269 w 1506538"/>
              <a:gd name="connsiteY5" fmla="*/ 2139950 h 2139950"/>
              <a:gd name="connsiteX6" fmla="*/ 0 w 1506538"/>
              <a:gd name="connsiteY6" fmla="*/ 1413307 h 2139950"/>
              <a:gd name="connsiteX7" fmla="*/ 0 w 1506538"/>
              <a:gd name="connsiteY7" fmla="*/ 277287 h 2139950"/>
              <a:gd name="connsiteX8" fmla="*/ 0 w 1506538"/>
              <a:gd name="connsiteY8" fmla="*/ 11033 h 2139950"/>
              <a:gd name="connsiteX9" fmla="*/ 0 w 1506538"/>
              <a:gd name="connsiteY9" fmla="*/ 0 h 213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6538" h="2139950">
                <a:moveTo>
                  <a:pt x="0" y="0"/>
                </a:moveTo>
                <a:lnTo>
                  <a:pt x="1506538" y="0"/>
                </a:lnTo>
                <a:lnTo>
                  <a:pt x="1506538" y="151"/>
                </a:lnTo>
                <a:cubicBezTo>
                  <a:pt x="1506538" y="379631"/>
                  <a:pt x="1506538" y="379631"/>
                  <a:pt x="1506538" y="379631"/>
                </a:cubicBezTo>
                <a:cubicBezTo>
                  <a:pt x="1506538" y="1413307"/>
                  <a:pt x="1506538" y="1413307"/>
                  <a:pt x="1506538" y="1413307"/>
                </a:cubicBezTo>
                <a:cubicBezTo>
                  <a:pt x="1506538" y="1812449"/>
                  <a:pt x="1170621" y="2139950"/>
                  <a:pt x="753269" y="2139950"/>
                </a:cubicBezTo>
                <a:cubicBezTo>
                  <a:pt x="335917" y="2139950"/>
                  <a:pt x="0" y="1812449"/>
                  <a:pt x="0" y="1413307"/>
                </a:cubicBezTo>
                <a:cubicBezTo>
                  <a:pt x="0" y="277287"/>
                  <a:pt x="0" y="277287"/>
                  <a:pt x="0" y="277287"/>
                </a:cubicBezTo>
                <a:cubicBezTo>
                  <a:pt x="0" y="162150"/>
                  <a:pt x="0" y="75797"/>
                  <a:pt x="0" y="11033"/>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4" name="Freeform: Shape 73">
            <a:extLst>
              <a:ext uri="{FF2B5EF4-FFF2-40B4-BE49-F238E27FC236}">
                <a16:creationId xmlns:a16="http://schemas.microsoft.com/office/drawing/2014/main" id="{3790281E-8D27-4FCE-B960-A9B6F97C1F3F}"/>
              </a:ext>
            </a:extLst>
          </p:cNvPr>
          <p:cNvSpPr>
            <a:spLocks/>
          </p:cNvSpPr>
          <p:nvPr/>
        </p:nvSpPr>
        <p:spPr bwMode="auto">
          <a:xfrm>
            <a:off x="9218613" y="3372478"/>
            <a:ext cx="1506538" cy="2139950"/>
          </a:xfrm>
          <a:custGeom>
            <a:avLst/>
            <a:gdLst>
              <a:gd name="connsiteX0" fmla="*/ 0 w 1506538"/>
              <a:gd name="connsiteY0" fmla="*/ 0 h 2139950"/>
              <a:gd name="connsiteX1" fmla="*/ 1506538 w 1506538"/>
              <a:gd name="connsiteY1" fmla="*/ 0 h 2139950"/>
              <a:gd name="connsiteX2" fmla="*/ 1506538 w 1506538"/>
              <a:gd name="connsiteY2" fmla="*/ 151 h 2139950"/>
              <a:gd name="connsiteX3" fmla="*/ 1506538 w 1506538"/>
              <a:gd name="connsiteY3" fmla="*/ 379631 h 2139950"/>
              <a:gd name="connsiteX4" fmla="*/ 1506538 w 1506538"/>
              <a:gd name="connsiteY4" fmla="*/ 1413307 h 2139950"/>
              <a:gd name="connsiteX5" fmla="*/ 753269 w 1506538"/>
              <a:gd name="connsiteY5" fmla="*/ 2139950 h 2139950"/>
              <a:gd name="connsiteX6" fmla="*/ 0 w 1506538"/>
              <a:gd name="connsiteY6" fmla="*/ 1413307 h 2139950"/>
              <a:gd name="connsiteX7" fmla="*/ 0 w 1506538"/>
              <a:gd name="connsiteY7" fmla="*/ 277287 h 2139950"/>
              <a:gd name="connsiteX8" fmla="*/ 0 w 1506538"/>
              <a:gd name="connsiteY8" fmla="*/ 11033 h 2139950"/>
              <a:gd name="connsiteX9" fmla="*/ 0 w 1506538"/>
              <a:gd name="connsiteY9" fmla="*/ 0 h 213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6538" h="2139950">
                <a:moveTo>
                  <a:pt x="0" y="0"/>
                </a:moveTo>
                <a:lnTo>
                  <a:pt x="1506538" y="0"/>
                </a:lnTo>
                <a:lnTo>
                  <a:pt x="1506538" y="151"/>
                </a:lnTo>
                <a:cubicBezTo>
                  <a:pt x="1506538" y="379631"/>
                  <a:pt x="1506538" y="379631"/>
                  <a:pt x="1506538" y="379631"/>
                </a:cubicBezTo>
                <a:cubicBezTo>
                  <a:pt x="1506538" y="1413307"/>
                  <a:pt x="1506538" y="1413307"/>
                  <a:pt x="1506538" y="1413307"/>
                </a:cubicBezTo>
                <a:cubicBezTo>
                  <a:pt x="1506538" y="1812449"/>
                  <a:pt x="1170621" y="2139950"/>
                  <a:pt x="753269" y="2139950"/>
                </a:cubicBezTo>
                <a:cubicBezTo>
                  <a:pt x="335917" y="2139950"/>
                  <a:pt x="0" y="1812449"/>
                  <a:pt x="0" y="1413307"/>
                </a:cubicBezTo>
                <a:cubicBezTo>
                  <a:pt x="0" y="277287"/>
                  <a:pt x="0" y="277287"/>
                  <a:pt x="0" y="277287"/>
                </a:cubicBezTo>
                <a:cubicBezTo>
                  <a:pt x="0" y="162150"/>
                  <a:pt x="0" y="75797"/>
                  <a:pt x="0" y="11033"/>
                </a:cubicBez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52" name="Freeform: Shape 51">
            <a:extLst>
              <a:ext uri="{FF2B5EF4-FFF2-40B4-BE49-F238E27FC236}">
                <a16:creationId xmlns:a16="http://schemas.microsoft.com/office/drawing/2014/main" id="{7A9E10F4-DDE0-4BC9-BEA5-624ACC83995B}"/>
              </a:ext>
            </a:extLst>
          </p:cNvPr>
          <p:cNvSpPr>
            <a:spLocks/>
          </p:cNvSpPr>
          <p:nvPr/>
        </p:nvSpPr>
        <p:spPr bwMode="auto">
          <a:xfrm>
            <a:off x="1446213" y="2237416"/>
            <a:ext cx="1504950" cy="1135062"/>
          </a:xfrm>
          <a:custGeom>
            <a:avLst/>
            <a:gdLst>
              <a:gd name="connsiteX0" fmla="*/ 752475 w 1504950"/>
              <a:gd name="connsiteY0" fmla="*/ 0 h 1135062"/>
              <a:gd name="connsiteX1" fmla="*/ 1504950 w 1504950"/>
              <a:gd name="connsiteY1" fmla="*/ 726643 h 1135062"/>
              <a:gd name="connsiteX2" fmla="*/ 1504950 w 1504950"/>
              <a:gd name="connsiteY2" fmla="*/ 951801 h 1135062"/>
              <a:gd name="connsiteX3" fmla="*/ 1504950 w 1504950"/>
              <a:gd name="connsiteY3" fmla="*/ 1101457 h 1135062"/>
              <a:gd name="connsiteX4" fmla="*/ 1504950 w 1504950"/>
              <a:gd name="connsiteY4" fmla="*/ 1135062 h 1135062"/>
              <a:gd name="connsiteX5" fmla="*/ 0 w 1504950"/>
              <a:gd name="connsiteY5" fmla="*/ 1135062 h 1135062"/>
              <a:gd name="connsiteX6" fmla="*/ 0 w 1504950"/>
              <a:gd name="connsiteY6" fmla="*/ 1054145 h 1135062"/>
              <a:gd name="connsiteX7" fmla="*/ 0 w 1504950"/>
              <a:gd name="connsiteY7" fmla="*/ 726643 h 1135062"/>
              <a:gd name="connsiteX8" fmla="*/ 752475 w 1504950"/>
              <a:gd name="connsiteY8" fmla="*/ 0 h 113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4950" h="1135062">
                <a:moveTo>
                  <a:pt x="752475" y="0"/>
                </a:moveTo>
                <a:cubicBezTo>
                  <a:pt x="1169387" y="0"/>
                  <a:pt x="1504950" y="327501"/>
                  <a:pt x="1504950" y="726643"/>
                </a:cubicBezTo>
                <a:cubicBezTo>
                  <a:pt x="1504950" y="726643"/>
                  <a:pt x="1504950" y="726643"/>
                  <a:pt x="1504950" y="951801"/>
                </a:cubicBezTo>
                <a:cubicBezTo>
                  <a:pt x="1504950" y="951801"/>
                  <a:pt x="1504950" y="951801"/>
                  <a:pt x="1504950" y="1101457"/>
                </a:cubicBezTo>
                <a:lnTo>
                  <a:pt x="1504950" y="1135062"/>
                </a:lnTo>
                <a:lnTo>
                  <a:pt x="0" y="1135062"/>
                </a:lnTo>
                <a:lnTo>
                  <a:pt x="0" y="1054145"/>
                </a:lnTo>
                <a:cubicBezTo>
                  <a:pt x="0" y="1054145"/>
                  <a:pt x="0" y="1054145"/>
                  <a:pt x="0" y="726643"/>
                </a:cubicBezTo>
                <a:cubicBezTo>
                  <a:pt x="0" y="327501"/>
                  <a:pt x="335563" y="0"/>
                  <a:pt x="752475" y="0"/>
                </a:cubicBezTo>
                <a:close/>
              </a:path>
            </a:pathLst>
          </a:custGeom>
          <a:gradFill flip="none" rotWithShape="1">
            <a:gsLst>
              <a:gs pos="0">
                <a:schemeClr val="bg1">
                  <a:lumMod val="95000"/>
                </a:schemeClr>
              </a:gs>
              <a:gs pos="100000">
                <a:schemeClr val="bg2">
                  <a:lumMod val="90000"/>
                </a:schemeClr>
              </a:gs>
            </a:gsLst>
            <a:lin ang="5400000" scaled="1"/>
            <a:tileRect/>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51" name="Freeform: Shape 50">
            <a:extLst>
              <a:ext uri="{FF2B5EF4-FFF2-40B4-BE49-F238E27FC236}">
                <a16:creationId xmlns:a16="http://schemas.microsoft.com/office/drawing/2014/main" id="{DF88AAB2-AF8A-4E13-9621-EFF6443D391C}"/>
              </a:ext>
            </a:extLst>
          </p:cNvPr>
          <p:cNvSpPr>
            <a:spLocks/>
          </p:cNvSpPr>
          <p:nvPr/>
        </p:nvSpPr>
        <p:spPr bwMode="auto">
          <a:xfrm>
            <a:off x="3195638" y="2237416"/>
            <a:ext cx="1506538" cy="1135062"/>
          </a:xfrm>
          <a:custGeom>
            <a:avLst/>
            <a:gdLst>
              <a:gd name="connsiteX0" fmla="*/ 753269 w 1506538"/>
              <a:gd name="connsiteY0" fmla="*/ 0 h 1135062"/>
              <a:gd name="connsiteX1" fmla="*/ 1506538 w 1506538"/>
              <a:gd name="connsiteY1" fmla="*/ 726643 h 1135062"/>
              <a:gd name="connsiteX2" fmla="*/ 1506538 w 1506538"/>
              <a:gd name="connsiteY2" fmla="*/ 951801 h 1135062"/>
              <a:gd name="connsiteX3" fmla="*/ 1506538 w 1506538"/>
              <a:gd name="connsiteY3" fmla="*/ 1101457 h 1135062"/>
              <a:gd name="connsiteX4" fmla="*/ 1506538 w 1506538"/>
              <a:gd name="connsiteY4" fmla="*/ 1135062 h 1135062"/>
              <a:gd name="connsiteX5" fmla="*/ 0 w 1506538"/>
              <a:gd name="connsiteY5" fmla="*/ 1135062 h 1135062"/>
              <a:gd name="connsiteX6" fmla="*/ 0 w 1506538"/>
              <a:gd name="connsiteY6" fmla="*/ 1054145 h 1135062"/>
              <a:gd name="connsiteX7" fmla="*/ 0 w 1506538"/>
              <a:gd name="connsiteY7" fmla="*/ 726643 h 1135062"/>
              <a:gd name="connsiteX8" fmla="*/ 753269 w 1506538"/>
              <a:gd name="connsiteY8" fmla="*/ 0 h 113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6538" h="1135062">
                <a:moveTo>
                  <a:pt x="753269" y="0"/>
                </a:moveTo>
                <a:cubicBezTo>
                  <a:pt x="1170621" y="0"/>
                  <a:pt x="1506538" y="327501"/>
                  <a:pt x="1506538" y="726643"/>
                </a:cubicBezTo>
                <a:cubicBezTo>
                  <a:pt x="1506538" y="726643"/>
                  <a:pt x="1506538" y="726643"/>
                  <a:pt x="1506538" y="951801"/>
                </a:cubicBezTo>
                <a:cubicBezTo>
                  <a:pt x="1506538" y="951801"/>
                  <a:pt x="1506538" y="951801"/>
                  <a:pt x="1506538" y="1101457"/>
                </a:cubicBezTo>
                <a:lnTo>
                  <a:pt x="1506538" y="1135062"/>
                </a:lnTo>
                <a:lnTo>
                  <a:pt x="0" y="1135062"/>
                </a:lnTo>
                <a:lnTo>
                  <a:pt x="0" y="1054145"/>
                </a:lnTo>
                <a:cubicBezTo>
                  <a:pt x="0" y="1054145"/>
                  <a:pt x="0" y="1054145"/>
                  <a:pt x="0" y="726643"/>
                </a:cubicBezTo>
                <a:cubicBezTo>
                  <a:pt x="0" y="327501"/>
                  <a:pt x="335917" y="0"/>
                  <a:pt x="753269" y="0"/>
                </a:cubicBezTo>
                <a:close/>
              </a:path>
            </a:pathLst>
          </a:custGeom>
          <a:gradFill>
            <a:gsLst>
              <a:gs pos="0">
                <a:schemeClr val="bg1">
                  <a:lumMod val="95000"/>
                </a:schemeClr>
              </a:gs>
              <a:gs pos="100000">
                <a:schemeClr val="bg2">
                  <a:lumMod val="90000"/>
                </a:schemeClr>
              </a:gs>
            </a:gsLst>
            <a:lin ang="5400000" scaled="1"/>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50" name="Freeform: Shape 49">
            <a:extLst>
              <a:ext uri="{FF2B5EF4-FFF2-40B4-BE49-F238E27FC236}">
                <a16:creationId xmlns:a16="http://schemas.microsoft.com/office/drawing/2014/main" id="{328AD5DC-64A6-4FBA-B4B6-89EAD0B03716}"/>
              </a:ext>
            </a:extLst>
          </p:cNvPr>
          <p:cNvSpPr>
            <a:spLocks/>
          </p:cNvSpPr>
          <p:nvPr/>
        </p:nvSpPr>
        <p:spPr bwMode="auto">
          <a:xfrm>
            <a:off x="7469188" y="2237416"/>
            <a:ext cx="1506538" cy="1135062"/>
          </a:xfrm>
          <a:custGeom>
            <a:avLst/>
            <a:gdLst>
              <a:gd name="connsiteX0" fmla="*/ 753269 w 1506538"/>
              <a:gd name="connsiteY0" fmla="*/ 0 h 1135062"/>
              <a:gd name="connsiteX1" fmla="*/ 1506538 w 1506538"/>
              <a:gd name="connsiteY1" fmla="*/ 726643 h 1135062"/>
              <a:gd name="connsiteX2" fmla="*/ 1506538 w 1506538"/>
              <a:gd name="connsiteY2" fmla="*/ 1054145 h 1135062"/>
              <a:gd name="connsiteX3" fmla="*/ 1506538 w 1506538"/>
              <a:gd name="connsiteY3" fmla="*/ 1135062 h 1135062"/>
              <a:gd name="connsiteX4" fmla="*/ 0 w 1506538"/>
              <a:gd name="connsiteY4" fmla="*/ 1135062 h 1135062"/>
              <a:gd name="connsiteX5" fmla="*/ 0 w 1506538"/>
              <a:gd name="connsiteY5" fmla="*/ 1101457 h 1135062"/>
              <a:gd name="connsiteX6" fmla="*/ 0 w 1506538"/>
              <a:gd name="connsiteY6" fmla="*/ 951801 h 1135062"/>
              <a:gd name="connsiteX7" fmla="*/ 0 w 1506538"/>
              <a:gd name="connsiteY7" fmla="*/ 726643 h 1135062"/>
              <a:gd name="connsiteX8" fmla="*/ 753269 w 1506538"/>
              <a:gd name="connsiteY8" fmla="*/ 0 h 113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6538" h="1135062">
                <a:moveTo>
                  <a:pt x="753269" y="0"/>
                </a:moveTo>
                <a:cubicBezTo>
                  <a:pt x="1170621" y="0"/>
                  <a:pt x="1506538" y="327501"/>
                  <a:pt x="1506538" y="726643"/>
                </a:cubicBezTo>
                <a:cubicBezTo>
                  <a:pt x="1506538" y="1054145"/>
                  <a:pt x="1506538" y="1054145"/>
                  <a:pt x="1506538" y="1054145"/>
                </a:cubicBezTo>
                <a:lnTo>
                  <a:pt x="1506538" y="1135062"/>
                </a:lnTo>
                <a:lnTo>
                  <a:pt x="0" y="1135062"/>
                </a:lnTo>
                <a:lnTo>
                  <a:pt x="0" y="1101457"/>
                </a:lnTo>
                <a:cubicBezTo>
                  <a:pt x="0" y="951801"/>
                  <a:pt x="0" y="951801"/>
                  <a:pt x="0" y="951801"/>
                </a:cubicBezTo>
                <a:cubicBezTo>
                  <a:pt x="0" y="726643"/>
                  <a:pt x="0" y="726643"/>
                  <a:pt x="0" y="726643"/>
                </a:cubicBezTo>
                <a:cubicBezTo>
                  <a:pt x="0" y="327501"/>
                  <a:pt x="335917" y="0"/>
                  <a:pt x="753269" y="0"/>
                </a:cubicBezTo>
                <a:close/>
              </a:path>
            </a:pathLst>
          </a:custGeom>
          <a:gradFill>
            <a:gsLst>
              <a:gs pos="0">
                <a:schemeClr val="bg1">
                  <a:lumMod val="95000"/>
                </a:schemeClr>
              </a:gs>
              <a:gs pos="100000">
                <a:schemeClr val="bg2">
                  <a:lumMod val="90000"/>
                </a:schemeClr>
              </a:gs>
            </a:gsLst>
            <a:lin ang="5400000" scaled="1"/>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49" name="Freeform: Shape 48">
            <a:extLst>
              <a:ext uri="{FF2B5EF4-FFF2-40B4-BE49-F238E27FC236}">
                <a16:creationId xmlns:a16="http://schemas.microsoft.com/office/drawing/2014/main" id="{AF7ED368-183B-4540-B63D-27187FC71D49}"/>
              </a:ext>
            </a:extLst>
          </p:cNvPr>
          <p:cNvSpPr>
            <a:spLocks/>
          </p:cNvSpPr>
          <p:nvPr/>
        </p:nvSpPr>
        <p:spPr bwMode="auto">
          <a:xfrm>
            <a:off x="9218613" y="2237416"/>
            <a:ext cx="1506538" cy="1135062"/>
          </a:xfrm>
          <a:custGeom>
            <a:avLst/>
            <a:gdLst>
              <a:gd name="connsiteX0" fmla="*/ 753269 w 1506538"/>
              <a:gd name="connsiteY0" fmla="*/ 0 h 1135062"/>
              <a:gd name="connsiteX1" fmla="*/ 1506538 w 1506538"/>
              <a:gd name="connsiteY1" fmla="*/ 726643 h 1135062"/>
              <a:gd name="connsiteX2" fmla="*/ 1506538 w 1506538"/>
              <a:gd name="connsiteY2" fmla="*/ 1054145 h 1135062"/>
              <a:gd name="connsiteX3" fmla="*/ 1506538 w 1506538"/>
              <a:gd name="connsiteY3" fmla="*/ 1135062 h 1135062"/>
              <a:gd name="connsiteX4" fmla="*/ 0 w 1506538"/>
              <a:gd name="connsiteY4" fmla="*/ 1135062 h 1135062"/>
              <a:gd name="connsiteX5" fmla="*/ 0 w 1506538"/>
              <a:gd name="connsiteY5" fmla="*/ 1101457 h 1135062"/>
              <a:gd name="connsiteX6" fmla="*/ 0 w 1506538"/>
              <a:gd name="connsiteY6" fmla="*/ 951801 h 1135062"/>
              <a:gd name="connsiteX7" fmla="*/ 0 w 1506538"/>
              <a:gd name="connsiteY7" fmla="*/ 726643 h 1135062"/>
              <a:gd name="connsiteX8" fmla="*/ 753269 w 1506538"/>
              <a:gd name="connsiteY8" fmla="*/ 0 h 113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6538" h="1135062">
                <a:moveTo>
                  <a:pt x="753269" y="0"/>
                </a:moveTo>
                <a:cubicBezTo>
                  <a:pt x="1170621" y="0"/>
                  <a:pt x="1506538" y="327501"/>
                  <a:pt x="1506538" y="726643"/>
                </a:cubicBezTo>
                <a:cubicBezTo>
                  <a:pt x="1506538" y="1054145"/>
                  <a:pt x="1506538" y="1054145"/>
                  <a:pt x="1506538" y="1054145"/>
                </a:cubicBezTo>
                <a:lnTo>
                  <a:pt x="1506538" y="1135062"/>
                </a:lnTo>
                <a:lnTo>
                  <a:pt x="0" y="1135062"/>
                </a:lnTo>
                <a:lnTo>
                  <a:pt x="0" y="1101457"/>
                </a:lnTo>
                <a:cubicBezTo>
                  <a:pt x="0" y="951801"/>
                  <a:pt x="0" y="951801"/>
                  <a:pt x="0" y="951801"/>
                </a:cubicBezTo>
                <a:cubicBezTo>
                  <a:pt x="0" y="726643"/>
                  <a:pt x="0" y="726643"/>
                  <a:pt x="0" y="726643"/>
                </a:cubicBezTo>
                <a:cubicBezTo>
                  <a:pt x="0" y="327501"/>
                  <a:pt x="335917" y="0"/>
                  <a:pt x="753269" y="0"/>
                </a:cubicBezTo>
                <a:close/>
              </a:path>
            </a:pathLst>
          </a:custGeom>
          <a:gradFill>
            <a:gsLst>
              <a:gs pos="0">
                <a:schemeClr val="bg1">
                  <a:lumMod val="95000"/>
                </a:schemeClr>
              </a:gs>
              <a:gs pos="100000">
                <a:schemeClr val="bg2">
                  <a:lumMod val="90000"/>
                </a:schemeClr>
              </a:gs>
            </a:gsLst>
            <a:lin ang="5400000" scaled="1"/>
          </a:gra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3" name="Freeform: Shape 62">
            <a:extLst>
              <a:ext uri="{FF2B5EF4-FFF2-40B4-BE49-F238E27FC236}">
                <a16:creationId xmlns:a16="http://schemas.microsoft.com/office/drawing/2014/main" id="{49B145D2-0AA6-42F0-9B4E-991FCB4F8C5B}"/>
              </a:ext>
            </a:extLst>
          </p:cNvPr>
          <p:cNvSpPr>
            <a:spLocks/>
          </p:cNvSpPr>
          <p:nvPr/>
        </p:nvSpPr>
        <p:spPr bwMode="auto">
          <a:xfrm>
            <a:off x="1820099" y="2237416"/>
            <a:ext cx="1131065" cy="894054"/>
          </a:xfrm>
          <a:custGeom>
            <a:avLst/>
            <a:gdLst>
              <a:gd name="connsiteX0" fmla="*/ 378590 w 1131065"/>
              <a:gd name="connsiteY0" fmla="*/ 0 h 894054"/>
              <a:gd name="connsiteX1" fmla="*/ 1131065 w 1131065"/>
              <a:gd name="connsiteY1" fmla="*/ 726643 h 894054"/>
              <a:gd name="connsiteX2" fmla="*/ 1131065 w 1131065"/>
              <a:gd name="connsiteY2" fmla="*/ 877481 h 894054"/>
              <a:gd name="connsiteX3" fmla="*/ 1131065 w 1131065"/>
              <a:gd name="connsiteY3" fmla="*/ 894054 h 894054"/>
              <a:gd name="connsiteX4" fmla="*/ 1097165 w 1131065"/>
              <a:gd name="connsiteY4" fmla="*/ 820221 h 894054"/>
              <a:gd name="connsiteX5" fmla="*/ 11114 w 1131065"/>
              <a:gd name="connsiteY5" fmla="*/ 102199 h 894054"/>
              <a:gd name="connsiteX6" fmla="*/ 0 w 1131065"/>
              <a:gd name="connsiteY6" fmla="*/ 102200 h 894054"/>
              <a:gd name="connsiteX7" fmla="*/ 85131 w 1131065"/>
              <a:gd name="connsiteY7" fmla="*/ 57409 h 894054"/>
              <a:gd name="connsiteX8" fmla="*/ 378590 w 1131065"/>
              <a:gd name="connsiteY8" fmla="*/ 0 h 89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1065" h="894054">
                <a:moveTo>
                  <a:pt x="378590" y="0"/>
                </a:moveTo>
                <a:cubicBezTo>
                  <a:pt x="795502" y="0"/>
                  <a:pt x="1131065" y="327501"/>
                  <a:pt x="1131065" y="726643"/>
                </a:cubicBezTo>
                <a:cubicBezTo>
                  <a:pt x="1131065" y="726643"/>
                  <a:pt x="1131065" y="726643"/>
                  <a:pt x="1131065" y="877481"/>
                </a:cubicBezTo>
                <a:lnTo>
                  <a:pt x="1131065" y="894054"/>
                </a:lnTo>
                <a:lnTo>
                  <a:pt x="1097165" y="820221"/>
                </a:lnTo>
                <a:cubicBezTo>
                  <a:pt x="880165" y="393306"/>
                  <a:pt x="464064" y="120417"/>
                  <a:pt x="11114" y="102199"/>
                </a:cubicBezTo>
                <a:lnTo>
                  <a:pt x="0" y="102200"/>
                </a:lnTo>
                <a:lnTo>
                  <a:pt x="85131" y="57409"/>
                </a:lnTo>
                <a:cubicBezTo>
                  <a:pt x="175218" y="20469"/>
                  <a:pt x="274362" y="0"/>
                  <a:pt x="378590" y="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5" name="Freeform: Shape 64">
            <a:extLst>
              <a:ext uri="{FF2B5EF4-FFF2-40B4-BE49-F238E27FC236}">
                <a16:creationId xmlns:a16="http://schemas.microsoft.com/office/drawing/2014/main" id="{80EF99F9-0F1C-41B7-8ADA-0CC81EDBEA50}"/>
              </a:ext>
            </a:extLst>
          </p:cNvPr>
          <p:cNvSpPr>
            <a:spLocks/>
          </p:cNvSpPr>
          <p:nvPr/>
        </p:nvSpPr>
        <p:spPr bwMode="auto">
          <a:xfrm>
            <a:off x="3571111" y="2237416"/>
            <a:ext cx="1131065" cy="894054"/>
          </a:xfrm>
          <a:custGeom>
            <a:avLst/>
            <a:gdLst>
              <a:gd name="connsiteX0" fmla="*/ 378590 w 1131065"/>
              <a:gd name="connsiteY0" fmla="*/ 0 h 894054"/>
              <a:gd name="connsiteX1" fmla="*/ 1131065 w 1131065"/>
              <a:gd name="connsiteY1" fmla="*/ 726643 h 894054"/>
              <a:gd name="connsiteX2" fmla="*/ 1131065 w 1131065"/>
              <a:gd name="connsiteY2" fmla="*/ 877481 h 894054"/>
              <a:gd name="connsiteX3" fmla="*/ 1131065 w 1131065"/>
              <a:gd name="connsiteY3" fmla="*/ 894054 h 894054"/>
              <a:gd name="connsiteX4" fmla="*/ 1097165 w 1131065"/>
              <a:gd name="connsiteY4" fmla="*/ 820221 h 894054"/>
              <a:gd name="connsiteX5" fmla="*/ 11114 w 1131065"/>
              <a:gd name="connsiteY5" fmla="*/ 102199 h 894054"/>
              <a:gd name="connsiteX6" fmla="*/ 0 w 1131065"/>
              <a:gd name="connsiteY6" fmla="*/ 102200 h 894054"/>
              <a:gd name="connsiteX7" fmla="*/ 85131 w 1131065"/>
              <a:gd name="connsiteY7" fmla="*/ 57409 h 894054"/>
              <a:gd name="connsiteX8" fmla="*/ 378590 w 1131065"/>
              <a:gd name="connsiteY8" fmla="*/ 0 h 89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1065" h="894054">
                <a:moveTo>
                  <a:pt x="378590" y="0"/>
                </a:moveTo>
                <a:cubicBezTo>
                  <a:pt x="795502" y="0"/>
                  <a:pt x="1131065" y="327501"/>
                  <a:pt x="1131065" y="726643"/>
                </a:cubicBezTo>
                <a:cubicBezTo>
                  <a:pt x="1131065" y="726643"/>
                  <a:pt x="1131065" y="726643"/>
                  <a:pt x="1131065" y="877481"/>
                </a:cubicBezTo>
                <a:lnTo>
                  <a:pt x="1131065" y="894054"/>
                </a:lnTo>
                <a:lnTo>
                  <a:pt x="1097165" y="820221"/>
                </a:lnTo>
                <a:cubicBezTo>
                  <a:pt x="880165" y="393306"/>
                  <a:pt x="464064" y="120417"/>
                  <a:pt x="11114" y="102199"/>
                </a:cubicBezTo>
                <a:lnTo>
                  <a:pt x="0" y="102200"/>
                </a:lnTo>
                <a:lnTo>
                  <a:pt x="85131" y="57409"/>
                </a:lnTo>
                <a:cubicBezTo>
                  <a:pt x="175218" y="20469"/>
                  <a:pt x="274362" y="0"/>
                  <a:pt x="378590" y="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6" name="Freeform: Shape 65">
            <a:extLst>
              <a:ext uri="{FF2B5EF4-FFF2-40B4-BE49-F238E27FC236}">
                <a16:creationId xmlns:a16="http://schemas.microsoft.com/office/drawing/2014/main" id="{84470D34-AB0A-4CDA-8B3F-40434139F23E}"/>
              </a:ext>
            </a:extLst>
          </p:cNvPr>
          <p:cNvSpPr>
            <a:spLocks/>
          </p:cNvSpPr>
          <p:nvPr/>
        </p:nvSpPr>
        <p:spPr bwMode="auto">
          <a:xfrm>
            <a:off x="7844661" y="2237416"/>
            <a:ext cx="1131065" cy="894054"/>
          </a:xfrm>
          <a:custGeom>
            <a:avLst/>
            <a:gdLst>
              <a:gd name="connsiteX0" fmla="*/ 378590 w 1131065"/>
              <a:gd name="connsiteY0" fmla="*/ 0 h 894054"/>
              <a:gd name="connsiteX1" fmla="*/ 1131065 w 1131065"/>
              <a:gd name="connsiteY1" fmla="*/ 726643 h 894054"/>
              <a:gd name="connsiteX2" fmla="*/ 1131065 w 1131065"/>
              <a:gd name="connsiteY2" fmla="*/ 877481 h 894054"/>
              <a:gd name="connsiteX3" fmla="*/ 1131065 w 1131065"/>
              <a:gd name="connsiteY3" fmla="*/ 894054 h 894054"/>
              <a:gd name="connsiteX4" fmla="*/ 1097165 w 1131065"/>
              <a:gd name="connsiteY4" fmla="*/ 820221 h 894054"/>
              <a:gd name="connsiteX5" fmla="*/ 11114 w 1131065"/>
              <a:gd name="connsiteY5" fmla="*/ 102199 h 894054"/>
              <a:gd name="connsiteX6" fmla="*/ 0 w 1131065"/>
              <a:gd name="connsiteY6" fmla="*/ 102200 h 894054"/>
              <a:gd name="connsiteX7" fmla="*/ 85131 w 1131065"/>
              <a:gd name="connsiteY7" fmla="*/ 57409 h 894054"/>
              <a:gd name="connsiteX8" fmla="*/ 378590 w 1131065"/>
              <a:gd name="connsiteY8" fmla="*/ 0 h 89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1065" h="894054">
                <a:moveTo>
                  <a:pt x="378590" y="0"/>
                </a:moveTo>
                <a:cubicBezTo>
                  <a:pt x="795502" y="0"/>
                  <a:pt x="1131065" y="327501"/>
                  <a:pt x="1131065" y="726643"/>
                </a:cubicBezTo>
                <a:cubicBezTo>
                  <a:pt x="1131065" y="726643"/>
                  <a:pt x="1131065" y="726643"/>
                  <a:pt x="1131065" y="877481"/>
                </a:cubicBezTo>
                <a:lnTo>
                  <a:pt x="1131065" y="894054"/>
                </a:lnTo>
                <a:lnTo>
                  <a:pt x="1097165" y="820221"/>
                </a:lnTo>
                <a:cubicBezTo>
                  <a:pt x="880165" y="393306"/>
                  <a:pt x="464064" y="120417"/>
                  <a:pt x="11114" y="102199"/>
                </a:cubicBezTo>
                <a:lnTo>
                  <a:pt x="0" y="102200"/>
                </a:lnTo>
                <a:lnTo>
                  <a:pt x="85131" y="57409"/>
                </a:lnTo>
                <a:cubicBezTo>
                  <a:pt x="175218" y="20469"/>
                  <a:pt x="274362" y="0"/>
                  <a:pt x="378590" y="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67" name="Freeform: Shape 66">
            <a:extLst>
              <a:ext uri="{FF2B5EF4-FFF2-40B4-BE49-F238E27FC236}">
                <a16:creationId xmlns:a16="http://schemas.microsoft.com/office/drawing/2014/main" id="{9210C0D0-E805-416E-9908-90DF56DA15FA}"/>
              </a:ext>
            </a:extLst>
          </p:cNvPr>
          <p:cNvSpPr>
            <a:spLocks/>
          </p:cNvSpPr>
          <p:nvPr/>
        </p:nvSpPr>
        <p:spPr bwMode="auto">
          <a:xfrm>
            <a:off x="9594086" y="2237416"/>
            <a:ext cx="1131065" cy="894054"/>
          </a:xfrm>
          <a:custGeom>
            <a:avLst/>
            <a:gdLst>
              <a:gd name="connsiteX0" fmla="*/ 378590 w 1131065"/>
              <a:gd name="connsiteY0" fmla="*/ 0 h 894054"/>
              <a:gd name="connsiteX1" fmla="*/ 1131065 w 1131065"/>
              <a:gd name="connsiteY1" fmla="*/ 726643 h 894054"/>
              <a:gd name="connsiteX2" fmla="*/ 1131065 w 1131065"/>
              <a:gd name="connsiteY2" fmla="*/ 877481 h 894054"/>
              <a:gd name="connsiteX3" fmla="*/ 1131065 w 1131065"/>
              <a:gd name="connsiteY3" fmla="*/ 894054 h 894054"/>
              <a:gd name="connsiteX4" fmla="*/ 1097165 w 1131065"/>
              <a:gd name="connsiteY4" fmla="*/ 820221 h 894054"/>
              <a:gd name="connsiteX5" fmla="*/ 11114 w 1131065"/>
              <a:gd name="connsiteY5" fmla="*/ 102199 h 894054"/>
              <a:gd name="connsiteX6" fmla="*/ 0 w 1131065"/>
              <a:gd name="connsiteY6" fmla="*/ 102200 h 894054"/>
              <a:gd name="connsiteX7" fmla="*/ 85131 w 1131065"/>
              <a:gd name="connsiteY7" fmla="*/ 57409 h 894054"/>
              <a:gd name="connsiteX8" fmla="*/ 378590 w 1131065"/>
              <a:gd name="connsiteY8" fmla="*/ 0 h 89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1065" h="894054">
                <a:moveTo>
                  <a:pt x="378590" y="0"/>
                </a:moveTo>
                <a:cubicBezTo>
                  <a:pt x="795502" y="0"/>
                  <a:pt x="1131065" y="327501"/>
                  <a:pt x="1131065" y="726643"/>
                </a:cubicBezTo>
                <a:cubicBezTo>
                  <a:pt x="1131065" y="726643"/>
                  <a:pt x="1131065" y="726643"/>
                  <a:pt x="1131065" y="877481"/>
                </a:cubicBezTo>
                <a:lnTo>
                  <a:pt x="1131065" y="894054"/>
                </a:lnTo>
                <a:lnTo>
                  <a:pt x="1097165" y="820221"/>
                </a:lnTo>
                <a:cubicBezTo>
                  <a:pt x="880165" y="393306"/>
                  <a:pt x="464064" y="120417"/>
                  <a:pt x="11114" y="102199"/>
                </a:cubicBezTo>
                <a:lnTo>
                  <a:pt x="0" y="102200"/>
                </a:lnTo>
                <a:lnTo>
                  <a:pt x="85131" y="57409"/>
                </a:lnTo>
                <a:cubicBezTo>
                  <a:pt x="175218" y="20469"/>
                  <a:pt x="274362" y="0"/>
                  <a:pt x="378590" y="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noAutofit/>
          </a:bodyPr>
          <a:lstStyle/>
          <a:p>
            <a:endParaRPr lang="en-US" dirty="0">
              <a:latin typeface="Roboto" panose="02000000000000000000" pitchFamily="2" charset="0"/>
            </a:endParaRPr>
          </a:p>
        </p:txBody>
      </p:sp>
      <p:sp>
        <p:nvSpPr>
          <p:cNvPr id="78" name="Rectangle 77">
            <a:extLst>
              <a:ext uri="{FF2B5EF4-FFF2-40B4-BE49-F238E27FC236}">
                <a16:creationId xmlns:a16="http://schemas.microsoft.com/office/drawing/2014/main" id="{71F957E8-A2D1-47B8-91BB-FAF06629E518}"/>
              </a:ext>
            </a:extLst>
          </p:cNvPr>
          <p:cNvSpPr/>
          <p:nvPr/>
        </p:nvSpPr>
        <p:spPr>
          <a:xfrm>
            <a:off x="1444626" y="3373062"/>
            <a:ext cx="1506538" cy="142291"/>
          </a:xfrm>
          <a:prstGeom prst="rect">
            <a:avLst/>
          </a:prstGeom>
          <a:gradFill flip="none" rotWithShape="1">
            <a:gsLst>
              <a:gs pos="100000">
                <a:schemeClr val="accent2"/>
              </a:gs>
              <a:gs pos="0">
                <a:schemeClr val="accent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79" name="Rectangle 78">
            <a:extLst>
              <a:ext uri="{FF2B5EF4-FFF2-40B4-BE49-F238E27FC236}">
                <a16:creationId xmlns:a16="http://schemas.microsoft.com/office/drawing/2014/main" id="{2A593400-CB4A-487A-873F-4073AFD84814}"/>
              </a:ext>
            </a:extLst>
          </p:cNvPr>
          <p:cNvSpPr/>
          <p:nvPr/>
        </p:nvSpPr>
        <p:spPr>
          <a:xfrm>
            <a:off x="3195638" y="3373062"/>
            <a:ext cx="1506538" cy="142291"/>
          </a:xfrm>
          <a:prstGeom prst="rect">
            <a:avLst/>
          </a:prstGeom>
          <a:gradFill flip="none" rotWithShape="1">
            <a:gsLst>
              <a:gs pos="100000">
                <a:schemeClr val="accent3"/>
              </a:gs>
              <a:gs pos="0">
                <a:schemeClr val="accent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0" name="Rectangle 79">
            <a:extLst>
              <a:ext uri="{FF2B5EF4-FFF2-40B4-BE49-F238E27FC236}">
                <a16:creationId xmlns:a16="http://schemas.microsoft.com/office/drawing/2014/main" id="{F7BFEE94-D240-46FD-9051-63E17DE0E06B}"/>
              </a:ext>
            </a:extLst>
          </p:cNvPr>
          <p:cNvSpPr/>
          <p:nvPr/>
        </p:nvSpPr>
        <p:spPr>
          <a:xfrm>
            <a:off x="7469188" y="3373062"/>
            <a:ext cx="1506538" cy="142291"/>
          </a:xfrm>
          <a:prstGeom prst="rect">
            <a:avLst/>
          </a:prstGeom>
          <a:gradFill flip="none" rotWithShape="1">
            <a:gsLst>
              <a:gs pos="100000">
                <a:schemeClr val="accent4"/>
              </a:gs>
              <a:gs pos="0">
                <a:schemeClr val="accent3">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1" name="Rectangle 80">
            <a:extLst>
              <a:ext uri="{FF2B5EF4-FFF2-40B4-BE49-F238E27FC236}">
                <a16:creationId xmlns:a16="http://schemas.microsoft.com/office/drawing/2014/main" id="{9E839F44-738D-4044-AF0E-4887732C8669}"/>
              </a:ext>
            </a:extLst>
          </p:cNvPr>
          <p:cNvSpPr/>
          <p:nvPr/>
        </p:nvSpPr>
        <p:spPr>
          <a:xfrm>
            <a:off x="9218613" y="3373062"/>
            <a:ext cx="1506538" cy="142291"/>
          </a:xfrm>
          <a:prstGeom prst="rect">
            <a:avLst/>
          </a:prstGeom>
          <a:gradFill flip="none" rotWithShape="1">
            <a:gsLst>
              <a:gs pos="100000">
                <a:schemeClr val="accent4">
                  <a:lumMod val="75000"/>
                </a:schemeClr>
              </a:gs>
              <a:gs pos="0">
                <a:schemeClr val="accent4">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84" name="TextBox 83">
            <a:extLst>
              <a:ext uri="{FF2B5EF4-FFF2-40B4-BE49-F238E27FC236}">
                <a16:creationId xmlns:a16="http://schemas.microsoft.com/office/drawing/2014/main" id="{A85B7949-590F-4EE0-B57D-1341DEE468EC}"/>
              </a:ext>
            </a:extLst>
          </p:cNvPr>
          <p:cNvSpPr txBox="1"/>
          <p:nvPr/>
        </p:nvSpPr>
        <p:spPr>
          <a:xfrm>
            <a:off x="1526264" y="370109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85" name="TextBox 84">
            <a:extLst>
              <a:ext uri="{FF2B5EF4-FFF2-40B4-BE49-F238E27FC236}">
                <a16:creationId xmlns:a16="http://schemas.microsoft.com/office/drawing/2014/main" id="{6DA5CE5D-0DAB-4412-8FA2-F63B79468EED}"/>
              </a:ext>
            </a:extLst>
          </p:cNvPr>
          <p:cNvSpPr txBox="1"/>
          <p:nvPr/>
        </p:nvSpPr>
        <p:spPr>
          <a:xfrm>
            <a:off x="1526263" y="4079849"/>
            <a:ext cx="1344850"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89" name="TextBox 88">
            <a:extLst>
              <a:ext uri="{FF2B5EF4-FFF2-40B4-BE49-F238E27FC236}">
                <a16:creationId xmlns:a16="http://schemas.microsoft.com/office/drawing/2014/main" id="{E927DA27-76AC-4E3B-B410-C73E432DC223}"/>
              </a:ext>
            </a:extLst>
          </p:cNvPr>
          <p:cNvSpPr txBox="1"/>
          <p:nvPr/>
        </p:nvSpPr>
        <p:spPr>
          <a:xfrm>
            <a:off x="3276483" y="370109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90" name="TextBox 89">
            <a:extLst>
              <a:ext uri="{FF2B5EF4-FFF2-40B4-BE49-F238E27FC236}">
                <a16:creationId xmlns:a16="http://schemas.microsoft.com/office/drawing/2014/main" id="{C2D51274-46E2-4E9F-A1DE-697DA683FC40}"/>
              </a:ext>
            </a:extLst>
          </p:cNvPr>
          <p:cNvSpPr txBox="1"/>
          <p:nvPr/>
        </p:nvSpPr>
        <p:spPr>
          <a:xfrm>
            <a:off x="3276482" y="4079849"/>
            <a:ext cx="1344850"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92" name="TextBox 91">
            <a:extLst>
              <a:ext uri="{FF2B5EF4-FFF2-40B4-BE49-F238E27FC236}">
                <a16:creationId xmlns:a16="http://schemas.microsoft.com/office/drawing/2014/main" id="{12C77C06-C31D-4578-ACD4-5415225D121D}"/>
              </a:ext>
            </a:extLst>
          </p:cNvPr>
          <p:cNvSpPr txBox="1"/>
          <p:nvPr/>
        </p:nvSpPr>
        <p:spPr>
          <a:xfrm>
            <a:off x="7550033" y="370109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93" name="TextBox 92">
            <a:extLst>
              <a:ext uri="{FF2B5EF4-FFF2-40B4-BE49-F238E27FC236}">
                <a16:creationId xmlns:a16="http://schemas.microsoft.com/office/drawing/2014/main" id="{993D16B2-01AB-4D33-815C-44046EF34214}"/>
              </a:ext>
            </a:extLst>
          </p:cNvPr>
          <p:cNvSpPr txBox="1"/>
          <p:nvPr/>
        </p:nvSpPr>
        <p:spPr>
          <a:xfrm>
            <a:off x="7550032" y="4079849"/>
            <a:ext cx="1344850"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95" name="TextBox 94">
            <a:extLst>
              <a:ext uri="{FF2B5EF4-FFF2-40B4-BE49-F238E27FC236}">
                <a16:creationId xmlns:a16="http://schemas.microsoft.com/office/drawing/2014/main" id="{30FFA766-5FEA-4CE6-BF64-44BCE7FA5D56}"/>
              </a:ext>
            </a:extLst>
          </p:cNvPr>
          <p:cNvSpPr txBox="1"/>
          <p:nvPr/>
        </p:nvSpPr>
        <p:spPr>
          <a:xfrm>
            <a:off x="9299458" y="3701091"/>
            <a:ext cx="1344849" cy="369332"/>
          </a:xfrm>
          <a:prstGeom prst="rect">
            <a:avLst/>
          </a:prstGeom>
          <a:noFill/>
        </p:spPr>
        <p:txBody>
          <a:bodyPr wrap="square" rtlCol="0">
            <a:spAutoFit/>
          </a:bodyPr>
          <a:lstStyle/>
          <a:p>
            <a:pPr algn="ctr"/>
            <a:r>
              <a:rPr lang="en-US">
                <a:solidFill>
                  <a:schemeClr val="bg1"/>
                </a:solidFill>
                <a:latin typeface="Inter" panose="020B0502030000000004" pitchFamily="34" charset="0"/>
                <a:ea typeface="Inter" panose="020B0502030000000004" pitchFamily="34" charset="0"/>
              </a:rPr>
              <a:t>Insert title</a:t>
            </a:r>
          </a:p>
        </p:txBody>
      </p:sp>
      <p:sp>
        <p:nvSpPr>
          <p:cNvPr id="96" name="TextBox 95">
            <a:extLst>
              <a:ext uri="{FF2B5EF4-FFF2-40B4-BE49-F238E27FC236}">
                <a16:creationId xmlns:a16="http://schemas.microsoft.com/office/drawing/2014/main" id="{F3BFA0DF-BEE9-4D68-9D54-1EB40891C729}"/>
              </a:ext>
            </a:extLst>
          </p:cNvPr>
          <p:cNvSpPr txBox="1"/>
          <p:nvPr/>
        </p:nvSpPr>
        <p:spPr>
          <a:xfrm>
            <a:off x="9299457" y="4079849"/>
            <a:ext cx="1344850" cy="990015"/>
          </a:xfrm>
          <a:prstGeom prst="rect">
            <a:avLst/>
          </a:prstGeom>
          <a:noFill/>
        </p:spPr>
        <p:txBody>
          <a:bodyPr wrap="square" rtlCol="0">
            <a:spAutoFit/>
          </a:bodyPr>
          <a:lstStyle/>
          <a:p>
            <a:pPr algn="ctr">
              <a:lnSpc>
                <a:spcPct val="150000"/>
              </a:lnSpc>
            </a:pPr>
            <a:r>
              <a:rPr lang="en-US" sz="1000">
                <a:solidFill>
                  <a:schemeClr val="bg1"/>
                </a:solidFill>
                <a:latin typeface="Roboto" panose="02000000000000000000" pitchFamily="2" charset="0"/>
                <a:ea typeface="Roboto" panose="02000000000000000000" pitchFamily="2" charset="0"/>
                <a:cs typeface="Roboto" panose="02000000000000000000" pitchFamily="2" charset="0"/>
              </a:rPr>
              <a:t>Certainly elsewhere my the allowance at address farther six hearted.</a:t>
            </a:r>
          </a:p>
        </p:txBody>
      </p:sp>
      <p:sp>
        <p:nvSpPr>
          <p:cNvPr id="97" name="Freeform 55">
            <a:extLst>
              <a:ext uri="{FF2B5EF4-FFF2-40B4-BE49-F238E27FC236}">
                <a16:creationId xmlns:a16="http://schemas.microsoft.com/office/drawing/2014/main" id="{044CD0C9-9FBC-44A8-AD05-FE35A6BB591C}"/>
              </a:ext>
            </a:extLst>
          </p:cNvPr>
          <p:cNvSpPr>
            <a:spLocks noChangeArrowheads="1"/>
          </p:cNvSpPr>
          <p:nvPr/>
        </p:nvSpPr>
        <p:spPr bwMode="auto">
          <a:xfrm>
            <a:off x="9751219" y="2584283"/>
            <a:ext cx="441326" cy="441328"/>
          </a:xfrm>
          <a:custGeom>
            <a:avLst/>
            <a:gdLst>
              <a:gd name="T0" fmla="*/ 25246 w 559"/>
              <a:gd name="T1" fmla="*/ 178170 h 559"/>
              <a:gd name="T2" fmla="*/ 25246 w 559"/>
              <a:gd name="T3" fmla="*/ 178170 h 559"/>
              <a:gd name="T4" fmla="*/ 22721 w 559"/>
              <a:gd name="T5" fmla="*/ 175645 h 559"/>
              <a:gd name="T6" fmla="*/ 22721 w 559"/>
              <a:gd name="T7" fmla="*/ 91609 h 559"/>
              <a:gd name="T8" fmla="*/ 91606 w 559"/>
              <a:gd name="T9" fmla="*/ 22722 h 559"/>
              <a:gd name="T10" fmla="*/ 175638 w 559"/>
              <a:gd name="T11" fmla="*/ 22722 h 559"/>
              <a:gd name="T12" fmla="*/ 178163 w 559"/>
              <a:gd name="T13" fmla="*/ 25247 h 559"/>
              <a:gd name="T14" fmla="*/ 178163 w 559"/>
              <a:gd name="T15" fmla="*/ 109282 h 559"/>
              <a:gd name="T16" fmla="*/ 109638 w 559"/>
              <a:gd name="T17" fmla="*/ 178170 h 559"/>
              <a:gd name="T18" fmla="*/ 25246 w 559"/>
              <a:gd name="T19" fmla="*/ 178170 h 559"/>
              <a:gd name="T20" fmla="*/ 129835 w 559"/>
              <a:gd name="T21" fmla="*/ 129840 h 559"/>
              <a:gd name="T22" fmla="*/ 129835 w 559"/>
              <a:gd name="T23" fmla="*/ 129840 h 559"/>
              <a:gd name="T24" fmla="*/ 71409 w 559"/>
              <a:gd name="T25" fmla="*/ 71051 h 559"/>
              <a:gd name="T26" fmla="*/ 35705 w 559"/>
              <a:gd name="T27" fmla="*/ 106758 h 559"/>
              <a:gd name="T28" fmla="*/ 35705 w 559"/>
              <a:gd name="T29" fmla="*/ 163022 h 559"/>
              <a:gd name="T30" fmla="*/ 38229 w 559"/>
              <a:gd name="T31" fmla="*/ 165546 h 559"/>
              <a:gd name="T32" fmla="*/ 94130 w 559"/>
              <a:gd name="T33" fmla="*/ 165546 h 559"/>
              <a:gd name="T34" fmla="*/ 129835 w 559"/>
              <a:gd name="T35" fmla="*/ 129840 h 5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accent4"/>
          </a:solidFill>
          <a:ln>
            <a:noFill/>
          </a:ln>
          <a:effectLst/>
        </p:spPr>
        <p:txBody>
          <a:bodyPr wrap="none" anchor="ctr"/>
          <a:lstStyle/>
          <a:p>
            <a:endParaRPr lang="en-US" dirty="0">
              <a:latin typeface="Roboto" panose="02000000000000000000" pitchFamily="2" charset="0"/>
            </a:endParaRPr>
          </a:p>
        </p:txBody>
      </p:sp>
      <p:sp>
        <p:nvSpPr>
          <p:cNvPr id="98" name="Freeform 56">
            <a:extLst>
              <a:ext uri="{FF2B5EF4-FFF2-40B4-BE49-F238E27FC236}">
                <a16:creationId xmlns:a16="http://schemas.microsoft.com/office/drawing/2014/main" id="{46B95966-8755-43DF-89E5-BDDD67230053}"/>
              </a:ext>
            </a:extLst>
          </p:cNvPr>
          <p:cNvSpPr>
            <a:spLocks noChangeArrowheads="1"/>
          </p:cNvSpPr>
          <p:nvPr/>
        </p:nvSpPr>
        <p:spPr bwMode="auto">
          <a:xfrm>
            <a:off x="8058151" y="2578317"/>
            <a:ext cx="328612" cy="453262"/>
          </a:xfrm>
          <a:custGeom>
            <a:avLst/>
            <a:gdLst>
              <a:gd name="T0" fmla="*/ 68873 w 383"/>
              <a:gd name="T1" fmla="*/ 190141 h 531"/>
              <a:gd name="T2" fmla="*/ 68873 w 383"/>
              <a:gd name="T3" fmla="*/ 190141 h 531"/>
              <a:gd name="T4" fmla="*/ 0 w 383"/>
              <a:gd name="T5" fmla="*/ 121619 h 531"/>
              <a:gd name="T6" fmla="*/ 66349 w 383"/>
              <a:gd name="T7" fmla="*/ 0 h 531"/>
              <a:gd name="T8" fmla="*/ 137746 w 383"/>
              <a:gd name="T9" fmla="*/ 121619 h 531"/>
              <a:gd name="T10" fmla="*/ 68873 w 383"/>
              <a:gd name="T11" fmla="*/ 190141 h 53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accent3"/>
          </a:solidFill>
          <a:ln>
            <a:noFill/>
          </a:ln>
          <a:effectLst/>
        </p:spPr>
        <p:txBody>
          <a:bodyPr wrap="none" anchor="ctr"/>
          <a:lstStyle/>
          <a:p>
            <a:endParaRPr lang="en-US" dirty="0">
              <a:latin typeface="Roboto" panose="02000000000000000000" pitchFamily="2" charset="0"/>
            </a:endParaRPr>
          </a:p>
        </p:txBody>
      </p:sp>
      <p:sp>
        <p:nvSpPr>
          <p:cNvPr id="99" name="Freeform 57">
            <a:extLst>
              <a:ext uri="{FF2B5EF4-FFF2-40B4-BE49-F238E27FC236}">
                <a16:creationId xmlns:a16="http://schemas.microsoft.com/office/drawing/2014/main" id="{0A1F9180-7DEB-454D-8318-B9BAC9A5D611}"/>
              </a:ext>
            </a:extLst>
          </p:cNvPr>
          <p:cNvSpPr>
            <a:spLocks noChangeArrowheads="1"/>
          </p:cNvSpPr>
          <p:nvPr/>
        </p:nvSpPr>
        <p:spPr bwMode="auto">
          <a:xfrm>
            <a:off x="3713960" y="2599154"/>
            <a:ext cx="469894" cy="411588"/>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sp>
        <p:nvSpPr>
          <p:cNvPr id="100" name="Freeform 58">
            <a:extLst>
              <a:ext uri="{FF2B5EF4-FFF2-40B4-BE49-F238E27FC236}">
                <a16:creationId xmlns:a16="http://schemas.microsoft.com/office/drawing/2014/main" id="{1357CE15-7B07-425D-A011-D1E9CF836764}"/>
              </a:ext>
            </a:extLst>
          </p:cNvPr>
          <p:cNvSpPr>
            <a:spLocks noChangeArrowheads="1"/>
          </p:cNvSpPr>
          <p:nvPr/>
        </p:nvSpPr>
        <p:spPr bwMode="auto">
          <a:xfrm>
            <a:off x="1963740" y="2570000"/>
            <a:ext cx="469898" cy="469896"/>
          </a:xfrm>
          <a:custGeom>
            <a:avLst/>
            <a:gdLst>
              <a:gd name="T0" fmla="*/ 107295 w 602"/>
              <a:gd name="T1" fmla="*/ 217126 h 602"/>
              <a:gd name="T2" fmla="*/ 107295 w 602"/>
              <a:gd name="T3" fmla="*/ 217126 h 602"/>
              <a:gd name="T4" fmla="*/ 0 w 602"/>
              <a:gd name="T5" fmla="*/ 109827 h 602"/>
              <a:gd name="T6" fmla="*/ 107295 w 602"/>
              <a:gd name="T7" fmla="*/ 0 h 602"/>
              <a:gd name="T8" fmla="*/ 217119 w 602"/>
              <a:gd name="T9" fmla="*/ 109827 h 602"/>
              <a:gd name="T10" fmla="*/ 107295 w 602"/>
              <a:gd name="T11" fmla="*/ 217126 h 602"/>
              <a:gd name="T12" fmla="*/ 107295 w 602"/>
              <a:gd name="T13" fmla="*/ 20593 h 602"/>
              <a:gd name="T14" fmla="*/ 107295 w 602"/>
              <a:gd name="T15" fmla="*/ 20593 h 602"/>
              <a:gd name="T16" fmla="*/ 20592 w 602"/>
              <a:gd name="T17" fmla="*/ 109827 h 602"/>
              <a:gd name="T18" fmla="*/ 107295 w 602"/>
              <a:gd name="T19" fmla="*/ 196533 h 602"/>
              <a:gd name="T20" fmla="*/ 196527 w 602"/>
              <a:gd name="T21" fmla="*/ 109827 h 602"/>
              <a:gd name="T22" fmla="*/ 107295 w 602"/>
              <a:gd name="T23" fmla="*/ 20593 h 602"/>
              <a:gd name="T24" fmla="*/ 107295 w 602"/>
              <a:gd name="T25" fmla="*/ 173773 h 602"/>
              <a:gd name="T26" fmla="*/ 107295 w 602"/>
              <a:gd name="T27" fmla="*/ 173773 h 602"/>
              <a:gd name="T28" fmla="*/ 43351 w 602"/>
              <a:gd name="T29" fmla="*/ 109827 h 602"/>
              <a:gd name="T30" fmla="*/ 107295 w 602"/>
              <a:gd name="T31" fmla="*/ 43353 h 602"/>
              <a:gd name="T32" fmla="*/ 173767 w 602"/>
              <a:gd name="T33" fmla="*/ 109827 h 602"/>
              <a:gd name="T34" fmla="*/ 107295 w 602"/>
              <a:gd name="T35" fmla="*/ 173773 h 602"/>
              <a:gd name="T36" fmla="*/ 107295 w 602"/>
              <a:gd name="T37" fmla="*/ 63946 h 602"/>
              <a:gd name="T38" fmla="*/ 107295 w 602"/>
              <a:gd name="T39" fmla="*/ 63946 h 602"/>
              <a:gd name="T40" fmla="*/ 63943 w 602"/>
              <a:gd name="T41" fmla="*/ 109827 h 602"/>
              <a:gd name="T42" fmla="*/ 107295 w 602"/>
              <a:gd name="T43" fmla="*/ 153180 h 602"/>
              <a:gd name="T44" fmla="*/ 153175 w 602"/>
              <a:gd name="T45" fmla="*/ 109827 h 602"/>
              <a:gd name="T46" fmla="*/ 107295 w 602"/>
              <a:gd name="T47" fmla="*/ 63946 h 602"/>
              <a:gd name="T48" fmla="*/ 107295 w 602"/>
              <a:gd name="T49" fmla="*/ 130420 h 602"/>
              <a:gd name="T50" fmla="*/ 107295 w 602"/>
              <a:gd name="T51" fmla="*/ 130420 h 602"/>
              <a:gd name="T52" fmla="*/ 86703 w 602"/>
              <a:gd name="T53" fmla="*/ 109827 h 602"/>
              <a:gd name="T54" fmla="*/ 107295 w 602"/>
              <a:gd name="T55" fmla="*/ 89596 h 602"/>
              <a:gd name="T56" fmla="*/ 127887 w 602"/>
              <a:gd name="T57" fmla="*/ 109827 h 602"/>
              <a:gd name="T58" fmla="*/ 107295 w 602"/>
              <a:gd name="T59" fmla="*/ 130420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accent1"/>
          </a:solidFill>
          <a:ln>
            <a:noFill/>
          </a:ln>
          <a:effectLst/>
        </p:spPr>
        <p:txBody>
          <a:bodyPr wrap="none" anchor="ctr"/>
          <a:lstStyle/>
          <a:p>
            <a:endParaRPr lang="en-US" dirty="0">
              <a:latin typeface="Roboto" panose="02000000000000000000" pitchFamily="2" charset="0"/>
            </a:endParaRPr>
          </a:p>
        </p:txBody>
      </p:sp>
    </p:spTree>
    <p:extLst>
      <p:ext uri="{BB962C8B-B14F-4D97-AF65-F5344CB8AC3E}">
        <p14:creationId xmlns:p14="http://schemas.microsoft.com/office/powerpoint/2010/main" val="167170410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63876BF-1AC9-F944-B205-72644163AF11}"/>
              </a:ext>
            </a:extLst>
          </p:cNvPr>
          <p:cNvSpPr>
            <a:spLocks noGrp="1"/>
          </p:cNvSpPr>
          <p:nvPr>
            <p:ph type="pic" sz="quarter" idx="10"/>
          </p:nvPr>
        </p:nvSpPr>
        <p:spPr/>
        <p:txBody>
          <a:bodyPr/>
          <a:lstStyle/>
          <a:p>
            <a:endParaRPr lang="ro-RO"/>
          </a:p>
        </p:txBody>
      </p:sp>
      <p:sp>
        <p:nvSpPr>
          <p:cNvPr id="8" name="Picture Placeholder 7">
            <a:extLst>
              <a:ext uri="{FF2B5EF4-FFF2-40B4-BE49-F238E27FC236}">
                <a16:creationId xmlns:a16="http://schemas.microsoft.com/office/drawing/2014/main" id="{C12E4D51-3FB8-D14A-A2DC-96E63909BB8B}"/>
              </a:ext>
            </a:extLst>
          </p:cNvPr>
          <p:cNvSpPr>
            <a:spLocks noGrp="1"/>
          </p:cNvSpPr>
          <p:nvPr>
            <p:ph type="pic" sz="quarter" idx="11"/>
          </p:nvPr>
        </p:nvSpPr>
        <p:spPr/>
        <p:txBody>
          <a:bodyPr/>
          <a:lstStyle/>
          <a:p>
            <a:endParaRPr lang="ro-RO"/>
          </a:p>
        </p:txBody>
      </p:sp>
      <p:sp>
        <p:nvSpPr>
          <p:cNvPr id="10" name="Picture Placeholder 9">
            <a:extLst>
              <a:ext uri="{FF2B5EF4-FFF2-40B4-BE49-F238E27FC236}">
                <a16:creationId xmlns:a16="http://schemas.microsoft.com/office/drawing/2014/main" id="{DB0ACBFB-FBB6-5646-96FE-D77F5ECD7377}"/>
              </a:ext>
            </a:extLst>
          </p:cNvPr>
          <p:cNvSpPr>
            <a:spLocks noGrp="1"/>
          </p:cNvSpPr>
          <p:nvPr>
            <p:ph type="pic" sz="quarter" idx="12"/>
          </p:nvPr>
        </p:nvSpPr>
        <p:spPr/>
        <p:txBody>
          <a:bodyPr/>
          <a:lstStyle/>
          <a:p>
            <a:endParaRPr lang="ro-RO"/>
          </a:p>
        </p:txBody>
      </p:sp>
      <p:sp>
        <p:nvSpPr>
          <p:cNvPr id="12" name="Picture Placeholder 11">
            <a:extLst>
              <a:ext uri="{FF2B5EF4-FFF2-40B4-BE49-F238E27FC236}">
                <a16:creationId xmlns:a16="http://schemas.microsoft.com/office/drawing/2014/main" id="{E6059811-003C-A048-96E6-7340201A477E}"/>
              </a:ext>
            </a:extLst>
          </p:cNvPr>
          <p:cNvSpPr>
            <a:spLocks noGrp="1"/>
          </p:cNvSpPr>
          <p:nvPr>
            <p:ph type="pic" sz="quarter" idx="15"/>
          </p:nvPr>
        </p:nvSpPr>
        <p:spPr/>
        <p:txBody>
          <a:bodyPr/>
          <a:lstStyle/>
          <a:p>
            <a:endParaRPr lang="ro-RO"/>
          </a:p>
        </p:txBody>
      </p:sp>
      <p:sp>
        <p:nvSpPr>
          <p:cNvPr id="16" name="Picture Placeholder 15">
            <a:extLst>
              <a:ext uri="{FF2B5EF4-FFF2-40B4-BE49-F238E27FC236}">
                <a16:creationId xmlns:a16="http://schemas.microsoft.com/office/drawing/2014/main" id="{2C736359-5476-574E-89E5-0437B08C8228}"/>
              </a:ext>
            </a:extLst>
          </p:cNvPr>
          <p:cNvSpPr>
            <a:spLocks noGrp="1"/>
          </p:cNvSpPr>
          <p:nvPr>
            <p:ph type="pic" sz="quarter" idx="14"/>
          </p:nvPr>
        </p:nvSpPr>
        <p:spPr/>
        <p:txBody>
          <a:bodyPr/>
          <a:lstStyle/>
          <a:p>
            <a:endParaRPr lang="ro-RO"/>
          </a:p>
        </p:txBody>
      </p:sp>
      <p:sp>
        <p:nvSpPr>
          <p:cNvPr id="24" name="Picture Placeholder 23">
            <a:extLst>
              <a:ext uri="{FF2B5EF4-FFF2-40B4-BE49-F238E27FC236}">
                <a16:creationId xmlns:a16="http://schemas.microsoft.com/office/drawing/2014/main" id="{D1E9D267-756B-C74F-918F-FB2046B5249D}"/>
              </a:ext>
            </a:extLst>
          </p:cNvPr>
          <p:cNvSpPr>
            <a:spLocks noGrp="1"/>
          </p:cNvSpPr>
          <p:nvPr>
            <p:ph type="pic" sz="quarter" idx="13"/>
          </p:nvPr>
        </p:nvSpPr>
        <p:spPr/>
        <p:txBody>
          <a:bodyPr/>
          <a:lstStyle/>
          <a:p>
            <a:endParaRPr lang="ro-RO"/>
          </a:p>
        </p:txBody>
      </p:sp>
      <p:sp>
        <p:nvSpPr>
          <p:cNvPr id="6" name="TextBox 5">
            <a:extLst>
              <a:ext uri="{FF2B5EF4-FFF2-40B4-BE49-F238E27FC236}">
                <a16:creationId xmlns:a16="http://schemas.microsoft.com/office/drawing/2014/main" id="{07AA6B2F-9DFB-4A84-A4E2-12CA244DD184}"/>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7" name="TextBox 6">
            <a:extLst>
              <a:ext uri="{FF2B5EF4-FFF2-40B4-BE49-F238E27FC236}">
                <a16:creationId xmlns:a16="http://schemas.microsoft.com/office/drawing/2014/main" id="{01CE6E4B-F3AC-49D3-99AA-06D057CC610B}"/>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4" name="TextBox 13">
            <a:extLst>
              <a:ext uri="{FF2B5EF4-FFF2-40B4-BE49-F238E27FC236}">
                <a16:creationId xmlns:a16="http://schemas.microsoft.com/office/drawing/2014/main" id="{B314740F-A977-4415-877C-01BDDFF6979B}"/>
              </a:ext>
            </a:extLst>
          </p:cNvPr>
          <p:cNvSpPr txBox="1"/>
          <p:nvPr/>
        </p:nvSpPr>
        <p:spPr>
          <a:xfrm>
            <a:off x="606344" y="2903899"/>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5" name="TextBox 14">
            <a:extLst>
              <a:ext uri="{FF2B5EF4-FFF2-40B4-BE49-F238E27FC236}">
                <a16:creationId xmlns:a16="http://schemas.microsoft.com/office/drawing/2014/main" id="{591A9C66-5AFE-43F7-82B2-AC841C44BB75}"/>
              </a:ext>
            </a:extLst>
          </p:cNvPr>
          <p:cNvSpPr txBox="1"/>
          <p:nvPr/>
        </p:nvSpPr>
        <p:spPr>
          <a:xfrm>
            <a:off x="606344" y="4042329"/>
            <a:ext cx="372753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hundred to towards husband in are securing off  it there occasion  daughter replyings. held in that feel his see the own to yet. strangers ye to he sometimes remember daughter. that feel his see own yet.</a:t>
            </a:r>
          </a:p>
        </p:txBody>
      </p:sp>
      <p:sp>
        <p:nvSpPr>
          <p:cNvPr id="4" name="Rectangle 3">
            <a:extLst>
              <a:ext uri="{FF2B5EF4-FFF2-40B4-BE49-F238E27FC236}">
                <a16:creationId xmlns:a16="http://schemas.microsoft.com/office/drawing/2014/main" id="{F6B6F6FE-D2A0-4C1C-A020-1DE8973933C5}"/>
              </a:ext>
            </a:extLst>
          </p:cNvPr>
          <p:cNvSpPr/>
          <p:nvPr/>
        </p:nvSpPr>
        <p:spPr>
          <a:xfrm>
            <a:off x="6851713" y="2952750"/>
            <a:ext cx="2735200" cy="2261574"/>
          </a:xfrm>
          <a:prstGeom prst="rect">
            <a:avLst/>
          </a:prstGeom>
          <a:solidFill>
            <a:schemeClr val="bg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7" name="TextBox 16">
            <a:extLst>
              <a:ext uri="{FF2B5EF4-FFF2-40B4-BE49-F238E27FC236}">
                <a16:creationId xmlns:a16="http://schemas.microsoft.com/office/drawing/2014/main" id="{365FB515-AC85-4BA9-9264-5FCE8E28339A}"/>
              </a:ext>
            </a:extLst>
          </p:cNvPr>
          <p:cNvSpPr txBox="1"/>
          <p:nvPr/>
        </p:nvSpPr>
        <p:spPr>
          <a:xfrm>
            <a:off x="7254112" y="4115579"/>
            <a:ext cx="1930400" cy="523220"/>
          </a:xfrm>
          <a:prstGeom prst="rect">
            <a:avLst/>
          </a:prstGeom>
          <a:noFill/>
        </p:spPr>
        <p:txBody>
          <a:bodyPr wrap="square" rtlCol="0">
            <a:spAutoFit/>
          </a:bodyPr>
          <a:lstStyle/>
          <a:p>
            <a:pPr algn="ctr"/>
            <a:r>
              <a:rPr lang="en-US" sz="2800" spc="300">
                <a:solidFill>
                  <a:schemeClr val="tx1">
                    <a:lumMod val="85000"/>
                    <a:lumOff val="15000"/>
                  </a:schemeClr>
                </a:solidFill>
                <a:latin typeface="Inter" panose="020B0502030000000004" pitchFamily="34" charset="0"/>
                <a:ea typeface="Inter" panose="020B0502030000000004" pitchFamily="34" charset="0"/>
              </a:rPr>
              <a:t>CURSOR</a:t>
            </a:r>
          </a:p>
        </p:txBody>
      </p:sp>
      <p:sp>
        <p:nvSpPr>
          <p:cNvPr id="18" name="Oval 17">
            <a:extLst>
              <a:ext uri="{FF2B5EF4-FFF2-40B4-BE49-F238E27FC236}">
                <a16:creationId xmlns:a16="http://schemas.microsoft.com/office/drawing/2014/main" id="{902804CF-A249-4B2F-BEFB-BC144CFCC214}"/>
              </a:ext>
            </a:extLst>
          </p:cNvPr>
          <p:cNvSpPr/>
          <p:nvPr/>
        </p:nvSpPr>
        <p:spPr>
          <a:xfrm flipH="1">
            <a:off x="7871650" y="3359617"/>
            <a:ext cx="695324" cy="695324"/>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grpSp>
        <p:nvGrpSpPr>
          <p:cNvPr id="19" name="Group 18">
            <a:extLst>
              <a:ext uri="{FF2B5EF4-FFF2-40B4-BE49-F238E27FC236}">
                <a16:creationId xmlns:a16="http://schemas.microsoft.com/office/drawing/2014/main" id="{12A3DA07-3266-4AA8-ADBC-DDB8134A3EC1}"/>
              </a:ext>
            </a:extLst>
          </p:cNvPr>
          <p:cNvGrpSpPr/>
          <p:nvPr/>
        </p:nvGrpSpPr>
        <p:grpSpPr>
          <a:xfrm>
            <a:off x="8109775" y="3597742"/>
            <a:ext cx="219075" cy="219075"/>
            <a:chOff x="5986463" y="2549740"/>
            <a:chExt cx="219075" cy="219075"/>
          </a:xfrm>
        </p:grpSpPr>
        <p:sp>
          <p:nvSpPr>
            <p:cNvPr id="20" name="Freeform 38">
              <a:extLst>
                <a:ext uri="{FF2B5EF4-FFF2-40B4-BE49-F238E27FC236}">
                  <a16:creationId xmlns:a16="http://schemas.microsoft.com/office/drawing/2014/main" id="{8655AF29-87C1-46E1-8D42-79FCD9FAC9EC}"/>
                </a:ext>
              </a:extLst>
            </p:cNvPr>
            <p:cNvSpPr>
              <a:spLocks noChangeArrowheads="1"/>
            </p:cNvSpPr>
            <p:nvPr/>
          </p:nvSpPr>
          <p:spPr bwMode="auto">
            <a:xfrm rot="900000" flipH="1">
              <a:off x="5986463" y="2549740"/>
              <a:ext cx="219075" cy="219075"/>
            </a:xfrm>
            <a:custGeom>
              <a:avLst/>
              <a:gdLst>
                <a:gd name="T0" fmla="*/ 216189 w 609"/>
                <a:gd name="T1" fmla="*/ 15468 h 609"/>
                <a:gd name="T2" fmla="*/ 216189 w 609"/>
                <a:gd name="T3" fmla="*/ 15468 h 609"/>
                <a:gd name="T4" fmla="*/ 216189 w 609"/>
                <a:gd name="T5" fmla="*/ 15468 h 609"/>
                <a:gd name="T6" fmla="*/ 142448 w 609"/>
                <a:gd name="T7" fmla="*/ 211161 h 609"/>
                <a:gd name="T8" fmla="*/ 142448 w 609"/>
                <a:gd name="T9" fmla="*/ 211161 h 609"/>
                <a:gd name="T10" fmla="*/ 132016 w 609"/>
                <a:gd name="T11" fmla="*/ 218715 h 609"/>
                <a:gd name="T12" fmla="*/ 121944 w 609"/>
                <a:gd name="T13" fmla="*/ 211161 h 609"/>
                <a:gd name="T14" fmla="*/ 121944 w 609"/>
                <a:gd name="T15" fmla="*/ 211161 h 609"/>
                <a:gd name="T16" fmla="*/ 101800 w 609"/>
                <a:gd name="T17" fmla="*/ 117272 h 609"/>
                <a:gd name="T18" fmla="*/ 7554 w 609"/>
                <a:gd name="T19" fmla="*/ 96767 h 609"/>
                <a:gd name="T20" fmla="*/ 7554 w 609"/>
                <a:gd name="T21" fmla="*/ 96767 h 609"/>
                <a:gd name="T22" fmla="*/ 0 w 609"/>
                <a:gd name="T23" fmla="*/ 86695 h 609"/>
                <a:gd name="T24" fmla="*/ 7554 w 609"/>
                <a:gd name="T25" fmla="*/ 76263 h 609"/>
                <a:gd name="T26" fmla="*/ 7554 w 609"/>
                <a:gd name="T27" fmla="*/ 76263 h 609"/>
                <a:gd name="T28" fmla="*/ 203239 w 609"/>
                <a:gd name="T29" fmla="*/ 2878 h 609"/>
                <a:gd name="T30" fmla="*/ 203239 w 609"/>
                <a:gd name="T31" fmla="*/ 2878 h 609"/>
                <a:gd name="T32" fmla="*/ 208276 w 609"/>
                <a:gd name="T33" fmla="*/ 0 h 609"/>
                <a:gd name="T34" fmla="*/ 218707 w 609"/>
                <a:gd name="T35" fmla="*/ 10432 h 609"/>
                <a:gd name="T36" fmla="*/ 216189 w 609"/>
                <a:gd name="T37" fmla="*/ 15468 h 609"/>
                <a:gd name="T38" fmla="*/ 45684 w 609"/>
                <a:gd name="T39" fmla="*/ 84177 h 609"/>
                <a:gd name="T40" fmla="*/ 45684 w 609"/>
                <a:gd name="T41" fmla="*/ 84177 h 609"/>
                <a:gd name="T42" fmla="*/ 111872 w 609"/>
                <a:gd name="T43" fmla="*/ 99285 h 609"/>
                <a:gd name="T44" fmla="*/ 111872 w 609"/>
                <a:gd name="T45" fmla="*/ 99285 h 609"/>
                <a:gd name="T46" fmla="*/ 119426 w 609"/>
                <a:gd name="T47" fmla="*/ 106840 h 609"/>
                <a:gd name="T48" fmla="*/ 119426 w 609"/>
                <a:gd name="T49" fmla="*/ 106840 h 609"/>
                <a:gd name="T50" fmla="*/ 134893 w 609"/>
                <a:gd name="T51" fmla="*/ 173030 h 609"/>
                <a:gd name="T52" fmla="*/ 190649 w 609"/>
                <a:gd name="T53" fmla="*/ 28059 h 609"/>
                <a:gd name="T54" fmla="*/ 45684 w 609"/>
                <a:gd name="T55" fmla="*/ 84177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9">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accent2"/>
            </a:solidFill>
            <a:ln>
              <a:noFill/>
            </a:ln>
            <a:effectLst/>
          </p:spPr>
          <p:txBody>
            <a:bodyPr wrap="none" anchor="ctr"/>
            <a:lstStyle/>
            <a:p>
              <a:endParaRPr lang="en-US" dirty="0">
                <a:latin typeface="Roboto" panose="02000000000000000000" pitchFamily="2" charset="0"/>
              </a:endParaRPr>
            </a:p>
          </p:txBody>
        </p:sp>
        <p:cxnSp>
          <p:nvCxnSpPr>
            <p:cNvPr id="21" name="Straight Connector 20">
              <a:extLst>
                <a:ext uri="{FF2B5EF4-FFF2-40B4-BE49-F238E27FC236}">
                  <a16:creationId xmlns:a16="http://schemas.microsoft.com/office/drawing/2014/main" id="{7E01867E-10B9-463B-B8C2-1237676CEC8A}"/>
                </a:ext>
              </a:extLst>
            </p:cNvPr>
            <p:cNvCxnSpPr>
              <a:cxnSpLocks/>
            </p:cNvCxnSpPr>
            <p:nvPr/>
          </p:nvCxnSpPr>
          <p:spPr>
            <a:xfrm rot="900000">
              <a:off x="6101046" y="2688857"/>
              <a:ext cx="61915" cy="58522"/>
            </a:xfrm>
            <a:prstGeom prst="line">
              <a:avLst/>
            </a:prstGeom>
            <a:ln w="28575">
              <a:solidFill>
                <a:schemeClr val="accent2"/>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2" name="TextBox 21">
            <a:extLst>
              <a:ext uri="{FF2B5EF4-FFF2-40B4-BE49-F238E27FC236}">
                <a16:creationId xmlns:a16="http://schemas.microsoft.com/office/drawing/2014/main" id="{EE4A72D9-DA5F-470D-8820-71AAFC8FACAB}"/>
              </a:ext>
            </a:extLst>
          </p:cNvPr>
          <p:cNvSpPr txBox="1"/>
          <p:nvPr/>
        </p:nvSpPr>
        <p:spPr>
          <a:xfrm>
            <a:off x="7517352" y="4539983"/>
            <a:ext cx="1403920" cy="276999"/>
          </a:xfrm>
          <a:prstGeom prst="rect">
            <a:avLst/>
          </a:prstGeom>
          <a:noFill/>
        </p:spPr>
        <p:txBody>
          <a:bodyPr wrap="square" rtlCol="0">
            <a:spAutoFit/>
          </a:bodyPr>
          <a:lstStyle/>
          <a:p>
            <a:pPr algn="ctr"/>
            <a:r>
              <a:rPr lang="en-US" sz="1200">
                <a:solidFill>
                  <a:schemeClr val="accent1"/>
                </a:solidFill>
                <a:latin typeface="Inter" panose="020B0502030000000004" pitchFamily="34" charset="0"/>
                <a:ea typeface="Inter" panose="020B0502030000000004" pitchFamily="34" charset="0"/>
              </a:rPr>
              <a:t>PRESENTATION</a:t>
            </a:r>
          </a:p>
        </p:txBody>
      </p:sp>
    </p:spTree>
    <p:extLst>
      <p:ext uri="{BB962C8B-B14F-4D97-AF65-F5344CB8AC3E}">
        <p14:creationId xmlns:p14="http://schemas.microsoft.com/office/powerpoint/2010/main" val="397569466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0035AF9-F370-46FC-A39C-74192DE7BBFC}"/>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9" name="TextBox 8">
            <a:extLst>
              <a:ext uri="{FF2B5EF4-FFF2-40B4-BE49-F238E27FC236}">
                <a16:creationId xmlns:a16="http://schemas.microsoft.com/office/drawing/2014/main" id="{0BCAFF2D-C028-438F-ABDA-0778B818431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63" name="TextBox 62">
            <a:extLst>
              <a:ext uri="{FF2B5EF4-FFF2-40B4-BE49-F238E27FC236}">
                <a16:creationId xmlns:a16="http://schemas.microsoft.com/office/drawing/2014/main" id="{FA80417C-2BB0-401C-8599-157DACB7AEFD}"/>
              </a:ext>
            </a:extLst>
          </p:cNvPr>
          <p:cNvSpPr txBox="1"/>
          <p:nvPr/>
        </p:nvSpPr>
        <p:spPr>
          <a:xfrm>
            <a:off x="510592" y="20913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64" name="TextBox 63">
            <a:extLst>
              <a:ext uri="{FF2B5EF4-FFF2-40B4-BE49-F238E27FC236}">
                <a16:creationId xmlns:a16="http://schemas.microsoft.com/office/drawing/2014/main" id="{4D8D4172-073B-4CD5-A5AC-8351285D5896}"/>
              </a:ext>
            </a:extLst>
          </p:cNvPr>
          <p:cNvSpPr txBox="1"/>
          <p:nvPr/>
        </p:nvSpPr>
        <p:spPr>
          <a:xfrm>
            <a:off x="510592" y="2517761"/>
            <a:ext cx="196490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towards husband are securing</a:t>
            </a:r>
          </a:p>
        </p:txBody>
      </p:sp>
      <p:sp>
        <p:nvSpPr>
          <p:cNvPr id="75" name="TextBox 74">
            <a:extLst>
              <a:ext uri="{FF2B5EF4-FFF2-40B4-BE49-F238E27FC236}">
                <a16:creationId xmlns:a16="http://schemas.microsoft.com/office/drawing/2014/main" id="{10108D7D-5F0F-4D70-A70C-F9E6D77EA6D5}"/>
              </a:ext>
            </a:extLst>
          </p:cNvPr>
          <p:cNvSpPr txBox="1"/>
          <p:nvPr/>
        </p:nvSpPr>
        <p:spPr>
          <a:xfrm>
            <a:off x="3581882" y="20913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6" name="TextBox 75">
            <a:extLst>
              <a:ext uri="{FF2B5EF4-FFF2-40B4-BE49-F238E27FC236}">
                <a16:creationId xmlns:a16="http://schemas.microsoft.com/office/drawing/2014/main" id="{9E284F6E-05D4-4997-8163-D9CE9EA61C73}"/>
              </a:ext>
            </a:extLst>
          </p:cNvPr>
          <p:cNvSpPr txBox="1"/>
          <p:nvPr/>
        </p:nvSpPr>
        <p:spPr>
          <a:xfrm>
            <a:off x="3581882" y="2517761"/>
            <a:ext cx="196490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towards husband are securing</a:t>
            </a:r>
          </a:p>
        </p:txBody>
      </p:sp>
      <p:sp>
        <p:nvSpPr>
          <p:cNvPr id="78" name="TextBox 77">
            <a:extLst>
              <a:ext uri="{FF2B5EF4-FFF2-40B4-BE49-F238E27FC236}">
                <a16:creationId xmlns:a16="http://schemas.microsoft.com/office/drawing/2014/main" id="{B45B6F9A-23A4-4094-A810-8C0A16C27EFE}"/>
              </a:ext>
            </a:extLst>
          </p:cNvPr>
          <p:cNvSpPr txBox="1"/>
          <p:nvPr/>
        </p:nvSpPr>
        <p:spPr>
          <a:xfrm>
            <a:off x="6653172" y="20913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79" name="TextBox 78">
            <a:extLst>
              <a:ext uri="{FF2B5EF4-FFF2-40B4-BE49-F238E27FC236}">
                <a16:creationId xmlns:a16="http://schemas.microsoft.com/office/drawing/2014/main" id="{DAF7F91E-0095-45A0-BA6E-55C94299EE4A}"/>
              </a:ext>
            </a:extLst>
          </p:cNvPr>
          <p:cNvSpPr txBox="1"/>
          <p:nvPr/>
        </p:nvSpPr>
        <p:spPr>
          <a:xfrm>
            <a:off x="6653172" y="2517761"/>
            <a:ext cx="196490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towards husband are securing</a:t>
            </a:r>
          </a:p>
        </p:txBody>
      </p:sp>
      <p:sp>
        <p:nvSpPr>
          <p:cNvPr id="81" name="TextBox 80">
            <a:extLst>
              <a:ext uri="{FF2B5EF4-FFF2-40B4-BE49-F238E27FC236}">
                <a16:creationId xmlns:a16="http://schemas.microsoft.com/office/drawing/2014/main" id="{ADB3313A-2C44-4F33-9C5F-537F1EA8A0C0}"/>
              </a:ext>
            </a:extLst>
          </p:cNvPr>
          <p:cNvSpPr txBox="1"/>
          <p:nvPr/>
        </p:nvSpPr>
        <p:spPr>
          <a:xfrm>
            <a:off x="9724462" y="2091378"/>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82" name="TextBox 81">
            <a:extLst>
              <a:ext uri="{FF2B5EF4-FFF2-40B4-BE49-F238E27FC236}">
                <a16:creationId xmlns:a16="http://schemas.microsoft.com/office/drawing/2014/main" id="{A5B1B991-D92D-4152-934F-3366B18A5D61}"/>
              </a:ext>
            </a:extLst>
          </p:cNvPr>
          <p:cNvSpPr txBox="1"/>
          <p:nvPr/>
        </p:nvSpPr>
        <p:spPr>
          <a:xfrm>
            <a:off x="9724462" y="2517761"/>
            <a:ext cx="1964904"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towards husband are securing</a:t>
            </a:r>
          </a:p>
        </p:txBody>
      </p:sp>
      <p:cxnSp>
        <p:nvCxnSpPr>
          <p:cNvPr id="84" name="Straight Connector 83">
            <a:extLst>
              <a:ext uri="{FF2B5EF4-FFF2-40B4-BE49-F238E27FC236}">
                <a16:creationId xmlns:a16="http://schemas.microsoft.com/office/drawing/2014/main" id="{CA4FBE01-3141-40E9-A08E-57E3EEC89579}"/>
              </a:ext>
            </a:extLst>
          </p:cNvPr>
          <p:cNvCxnSpPr>
            <a:cxnSpLocks/>
          </p:cNvCxnSpPr>
          <p:nvPr/>
        </p:nvCxnSpPr>
        <p:spPr>
          <a:xfrm>
            <a:off x="3028689" y="2170927"/>
            <a:ext cx="0" cy="125730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AF1C9FBA-A8FF-47A0-88E5-B4EB7338AB2F}"/>
              </a:ext>
            </a:extLst>
          </p:cNvPr>
          <p:cNvCxnSpPr>
            <a:cxnSpLocks/>
          </p:cNvCxnSpPr>
          <p:nvPr/>
        </p:nvCxnSpPr>
        <p:spPr>
          <a:xfrm>
            <a:off x="6099979" y="2170927"/>
            <a:ext cx="0" cy="125730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24B956E-8721-419E-A0AC-9C9B75E3557B}"/>
              </a:ext>
            </a:extLst>
          </p:cNvPr>
          <p:cNvCxnSpPr>
            <a:cxnSpLocks/>
          </p:cNvCxnSpPr>
          <p:nvPr/>
        </p:nvCxnSpPr>
        <p:spPr>
          <a:xfrm>
            <a:off x="9171269" y="2170927"/>
            <a:ext cx="0" cy="1257300"/>
          </a:xfrm>
          <a:prstGeom prst="line">
            <a:avLst/>
          </a:prstGeom>
          <a:ln w="19050">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463FF49F-D688-5045-A409-9DA23C918C9B}"/>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990E85B8-3219-4243-BDDB-3F9898FCF2FF}"/>
              </a:ext>
            </a:extLst>
          </p:cNvPr>
          <p:cNvSpPr>
            <a:spLocks noGrp="1"/>
          </p:cNvSpPr>
          <p:nvPr>
            <p:ph type="pic" sz="quarter" idx="11"/>
          </p:nvPr>
        </p:nvSpPr>
        <p:spPr/>
        <p:txBody>
          <a:bodyPr/>
          <a:lstStyle/>
          <a:p>
            <a:endParaRPr lang="ro-RO"/>
          </a:p>
        </p:txBody>
      </p:sp>
      <p:sp>
        <p:nvSpPr>
          <p:cNvPr id="7" name="Picture Placeholder 6">
            <a:extLst>
              <a:ext uri="{FF2B5EF4-FFF2-40B4-BE49-F238E27FC236}">
                <a16:creationId xmlns:a16="http://schemas.microsoft.com/office/drawing/2014/main" id="{248C1581-E8B9-6841-9DC0-B9CD3C0636CB}"/>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EA225190-25ED-F24B-AC91-F877E877679D}"/>
              </a:ext>
            </a:extLst>
          </p:cNvPr>
          <p:cNvSpPr>
            <a:spLocks noGrp="1"/>
          </p:cNvSpPr>
          <p:nvPr>
            <p:ph type="pic" sz="quarter" idx="13"/>
          </p:nvPr>
        </p:nvSpPr>
        <p:spPr/>
        <p:txBody>
          <a:bodyPr/>
          <a:lstStyle/>
          <a:p>
            <a:endParaRPr lang="ro-RO"/>
          </a:p>
        </p:txBody>
      </p:sp>
    </p:spTree>
    <p:extLst>
      <p:ext uri="{BB962C8B-B14F-4D97-AF65-F5344CB8AC3E}">
        <p14:creationId xmlns:p14="http://schemas.microsoft.com/office/powerpoint/2010/main" val="262202260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D50AD24-B909-4311-8207-FFD2D905A5BE}"/>
              </a:ext>
            </a:extLst>
          </p:cNvPr>
          <p:cNvSpPr/>
          <p:nvPr/>
        </p:nvSpPr>
        <p:spPr>
          <a:xfrm>
            <a:off x="687324" y="4951352"/>
            <a:ext cx="3522726" cy="12208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6" name="TextBox 5">
            <a:extLst>
              <a:ext uri="{FF2B5EF4-FFF2-40B4-BE49-F238E27FC236}">
                <a16:creationId xmlns:a16="http://schemas.microsoft.com/office/drawing/2014/main" id="{6518EAE2-9564-4FD8-8A1D-BCB76CD5CE1C}"/>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7" name="TextBox 6">
            <a:extLst>
              <a:ext uri="{FF2B5EF4-FFF2-40B4-BE49-F238E27FC236}">
                <a16:creationId xmlns:a16="http://schemas.microsoft.com/office/drawing/2014/main" id="{B8CBC0FC-902E-4952-90E3-71B00B9EF946}"/>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CDED3936-859E-4E8A-9843-1BEF1BAE8E68}"/>
              </a:ext>
            </a:extLst>
          </p:cNvPr>
          <p:cNvSpPr txBox="1"/>
          <p:nvPr/>
        </p:nvSpPr>
        <p:spPr>
          <a:xfrm>
            <a:off x="606344" y="2028085"/>
            <a:ext cx="2893783" cy="954107"/>
          </a:xfrm>
          <a:prstGeom prst="rect">
            <a:avLst/>
          </a:prstGeom>
          <a:noFill/>
        </p:spPr>
        <p:txBody>
          <a:bodyPr wrap="square" rtlCol="0">
            <a:spAutoFit/>
          </a:bodyPr>
          <a:lstStyle/>
          <a:p>
            <a:r>
              <a:rPr lang="en-US" sz="2800">
                <a:solidFill>
                  <a:schemeClr val="tx1">
                    <a:lumMod val="85000"/>
                    <a:lumOff val="15000"/>
                  </a:schemeClr>
                </a:solidFill>
                <a:latin typeface="Inter" panose="020B0502030000000004" pitchFamily="34" charset="0"/>
                <a:ea typeface="Inter" panose="020B0502030000000004" pitchFamily="34" charset="0"/>
              </a:rPr>
              <a:t>Your awesome subtitle text</a:t>
            </a:r>
          </a:p>
        </p:txBody>
      </p:sp>
      <p:sp>
        <p:nvSpPr>
          <p:cNvPr id="11" name="TextBox 10">
            <a:extLst>
              <a:ext uri="{FF2B5EF4-FFF2-40B4-BE49-F238E27FC236}">
                <a16:creationId xmlns:a16="http://schemas.microsoft.com/office/drawing/2014/main" id="{621AEC32-A9CB-4ADE-AC91-2874019E92CC}"/>
              </a:ext>
            </a:extLst>
          </p:cNvPr>
          <p:cNvSpPr txBox="1"/>
          <p:nvPr/>
        </p:nvSpPr>
        <p:spPr>
          <a:xfrm>
            <a:off x="606344" y="3166515"/>
            <a:ext cx="3727532" cy="1220847"/>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my do allowance at address farther six the a hearted hundred to towards husband in are securing off  it there occasion  daughter replyings. held in that feel his see the own to yet. strangers ye to he sometimes remember daughter. that feel his see own yet.</a:t>
            </a:r>
          </a:p>
        </p:txBody>
      </p:sp>
      <p:sp>
        <p:nvSpPr>
          <p:cNvPr id="19" name="TextBox 18">
            <a:extLst>
              <a:ext uri="{FF2B5EF4-FFF2-40B4-BE49-F238E27FC236}">
                <a16:creationId xmlns:a16="http://schemas.microsoft.com/office/drawing/2014/main" id="{FC098A1D-EBDA-4B3D-8737-F28494047B0A}"/>
              </a:ext>
            </a:extLst>
          </p:cNvPr>
          <p:cNvSpPr txBox="1"/>
          <p:nvPr/>
        </p:nvSpPr>
        <p:spPr>
          <a:xfrm>
            <a:off x="4861477" y="4855267"/>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0" name="TextBox 19">
            <a:extLst>
              <a:ext uri="{FF2B5EF4-FFF2-40B4-BE49-F238E27FC236}">
                <a16:creationId xmlns:a16="http://schemas.microsoft.com/office/drawing/2014/main" id="{7D6976A1-C3A4-4FD1-B14A-E19CB5D931BE}"/>
              </a:ext>
            </a:extLst>
          </p:cNvPr>
          <p:cNvSpPr txBox="1"/>
          <p:nvPr/>
        </p:nvSpPr>
        <p:spPr>
          <a:xfrm>
            <a:off x="4861477" y="5281650"/>
            <a:ext cx="205960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 husband are securing.</a:t>
            </a:r>
          </a:p>
        </p:txBody>
      </p:sp>
      <p:sp>
        <p:nvSpPr>
          <p:cNvPr id="23" name="TextBox 22">
            <a:extLst>
              <a:ext uri="{FF2B5EF4-FFF2-40B4-BE49-F238E27FC236}">
                <a16:creationId xmlns:a16="http://schemas.microsoft.com/office/drawing/2014/main" id="{0DE602AA-418E-4F94-8515-025DB1B5D7C6}"/>
              </a:ext>
            </a:extLst>
          </p:cNvPr>
          <p:cNvSpPr txBox="1"/>
          <p:nvPr/>
        </p:nvSpPr>
        <p:spPr>
          <a:xfrm>
            <a:off x="7164251" y="4855267"/>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4" name="TextBox 23">
            <a:extLst>
              <a:ext uri="{FF2B5EF4-FFF2-40B4-BE49-F238E27FC236}">
                <a16:creationId xmlns:a16="http://schemas.microsoft.com/office/drawing/2014/main" id="{1E9F7473-2E18-4BB4-AAAE-D934CCAD7B6B}"/>
              </a:ext>
            </a:extLst>
          </p:cNvPr>
          <p:cNvSpPr txBox="1"/>
          <p:nvPr/>
        </p:nvSpPr>
        <p:spPr>
          <a:xfrm>
            <a:off x="7164251" y="5281650"/>
            <a:ext cx="205960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 husband are securing.</a:t>
            </a:r>
          </a:p>
        </p:txBody>
      </p:sp>
      <p:sp>
        <p:nvSpPr>
          <p:cNvPr id="26" name="TextBox 25">
            <a:extLst>
              <a:ext uri="{FF2B5EF4-FFF2-40B4-BE49-F238E27FC236}">
                <a16:creationId xmlns:a16="http://schemas.microsoft.com/office/drawing/2014/main" id="{B3EACA79-BC99-43F1-9055-CEA48E71D845}"/>
              </a:ext>
            </a:extLst>
          </p:cNvPr>
          <p:cNvSpPr txBox="1"/>
          <p:nvPr/>
        </p:nvSpPr>
        <p:spPr>
          <a:xfrm>
            <a:off x="9467025" y="4855267"/>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7" name="TextBox 26">
            <a:extLst>
              <a:ext uri="{FF2B5EF4-FFF2-40B4-BE49-F238E27FC236}">
                <a16:creationId xmlns:a16="http://schemas.microsoft.com/office/drawing/2014/main" id="{A684EBBB-EED3-4B3B-896A-E1D0BE0344B8}"/>
              </a:ext>
            </a:extLst>
          </p:cNvPr>
          <p:cNvSpPr txBox="1"/>
          <p:nvPr/>
        </p:nvSpPr>
        <p:spPr>
          <a:xfrm>
            <a:off x="9467025" y="5281650"/>
            <a:ext cx="2059600"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 husband are securing.</a:t>
            </a:r>
          </a:p>
        </p:txBody>
      </p:sp>
      <p:grpSp>
        <p:nvGrpSpPr>
          <p:cNvPr id="28" name="Group 27">
            <a:extLst>
              <a:ext uri="{FF2B5EF4-FFF2-40B4-BE49-F238E27FC236}">
                <a16:creationId xmlns:a16="http://schemas.microsoft.com/office/drawing/2014/main" id="{09646EEE-6956-47D9-B01B-104167CBB274}"/>
              </a:ext>
            </a:extLst>
          </p:cNvPr>
          <p:cNvGrpSpPr/>
          <p:nvPr/>
        </p:nvGrpSpPr>
        <p:grpSpPr>
          <a:xfrm>
            <a:off x="1002881" y="5274456"/>
            <a:ext cx="407326" cy="301912"/>
            <a:chOff x="2667000" y="3956051"/>
            <a:chExt cx="631826" cy="468312"/>
          </a:xfrm>
          <a:solidFill>
            <a:schemeClr val="accent3"/>
          </a:solidFill>
        </p:grpSpPr>
        <p:sp>
          <p:nvSpPr>
            <p:cNvPr id="29" name="Freeform 5">
              <a:extLst>
                <a:ext uri="{FF2B5EF4-FFF2-40B4-BE49-F238E27FC236}">
                  <a16:creationId xmlns:a16="http://schemas.microsoft.com/office/drawing/2014/main" id="{C8820C51-52FD-4E59-9406-078832919DF2}"/>
                </a:ext>
              </a:extLst>
            </p:cNvPr>
            <p:cNvSpPr>
              <a:spLocks/>
            </p:cNvSpPr>
            <p:nvPr/>
          </p:nvSpPr>
          <p:spPr bwMode="auto">
            <a:xfrm>
              <a:off x="2989263" y="3956051"/>
              <a:ext cx="309563"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8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8"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sp>
          <p:nvSpPr>
            <p:cNvPr id="30" name="Freeform 6">
              <a:extLst>
                <a:ext uri="{FF2B5EF4-FFF2-40B4-BE49-F238E27FC236}">
                  <a16:creationId xmlns:a16="http://schemas.microsoft.com/office/drawing/2014/main" id="{7527C9DB-D4B4-4121-BBA3-D766DB92FBD8}"/>
                </a:ext>
              </a:extLst>
            </p:cNvPr>
            <p:cNvSpPr>
              <a:spLocks/>
            </p:cNvSpPr>
            <p:nvPr/>
          </p:nvSpPr>
          <p:spPr bwMode="auto">
            <a:xfrm>
              <a:off x="2667000" y="3956051"/>
              <a:ext cx="311150" cy="468312"/>
            </a:xfrm>
            <a:custGeom>
              <a:avLst/>
              <a:gdLst>
                <a:gd name="T0" fmla="*/ 44 w 81"/>
                <a:gd name="T1" fmla="*/ 42 h 121"/>
                <a:gd name="T2" fmla="*/ 56 w 81"/>
                <a:gd name="T3" fmla="*/ 6 h 121"/>
                <a:gd name="T4" fmla="*/ 52 w 81"/>
                <a:gd name="T5" fmla="*/ 2 h 121"/>
                <a:gd name="T6" fmla="*/ 1 w 81"/>
                <a:gd name="T7" fmla="*/ 73 h 121"/>
                <a:gd name="T8" fmla="*/ 34 w 81"/>
                <a:gd name="T9" fmla="*/ 117 h 121"/>
                <a:gd name="T10" fmla="*/ 77 w 81"/>
                <a:gd name="T11" fmla="*/ 87 h 121"/>
                <a:gd name="T12" fmla="*/ 44 w 81"/>
                <a:gd name="T13" fmla="*/ 42 h 121"/>
              </a:gdLst>
              <a:ahLst/>
              <a:cxnLst>
                <a:cxn ang="0">
                  <a:pos x="T0" y="T1"/>
                </a:cxn>
                <a:cxn ang="0">
                  <a:pos x="T2" y="T3"/>
                </a:cxn>
                <a:cxn ang="0">
                  <a:pos x="T4" y="T5"/>
                </a:cxn>
                <a:cxn ang="0">
                  <a:pos x="T6" y="T7"/>
                </a:cxn>
                <a:cxn ang="0">
                  <a:pos x="T8" y="T9"/>
                </a:cxn>
                <a:cxn ang="0">
                  <a:pos x="T10" y="T11"/>
                </a:cxn>
                <a:cxn ang="0">
                  <a:pos x="T12" y="T13"/>
                </a:cxn>
              </a:cxnLst>
              <a:rect l="0" t="0" r="r" b="b"/>
              <a:pathLst>
                <a:path w="81" h="121">
                  <a:moveTo>
                    <a:pt x="44" y="42"/>
                  </a:moveTo>
                  <a:cubicBezTo>
                    <a:pt x="47" y="26"/>
                    <a:pt x="52" y="14"/>
                    <a:pt x="56" y="6"/>
                  </a:cubicBezTo>
                  <a:cubicBezTo>
                    <a:pt x="58" y="3"/>
                    <a:pt x="54" y="0"/>
                    <a:pt x="52" y="2"/>
                  </a:cubicBezTo>
                  <a:cubicBezTo>
                    <a:pt x="18" y="22"/>
                    <a:pt x="3" y="50"/>
                    <a:pt x="1" y="73"/>
                  </a:cubicBezTo>
                  <a:cubicBezTo>
                    <a:pt x="0" y="93"/>
                    <a:pt x="13" y="113"/>
                    <a:pt x="34" y="117"/>
                  </a:cubicBezTo>
                  <a:cubicBezTo>
                    <a:pt x="54" y="121"/>
                    <a:pt x="74" y="107"/>
                    <a:pt x="77" y="87"/>
                  </a:cubicBezTo>
                  <a:cubicBezTo>
                    <a:pt x="81" y="65"/>
                    <a:pt x="66" y="45"/>
                    <a:pt x="4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2"/>
                </a:solidFill>
                <a:latin typeface="Roboto" panose="02000000000000000000" pitchFamily="2" charset="0"/>
              </a:endParaRPr>
            </a:p>
          </p:txBody>
        </p:sp>
      </p:grpSp>
      <p:sp>
        <p:nvSpPr>
          <p:cNvPr id="31" name="TextBox 30">
            <a:extLst>
              <a:ext uri="{FF2B5EF4-FFF2-40B4-BE49-F238E27FC236}">
                <a16:creationId xmlns:a16="http://schemas.microsoft.com/office/drawing/2014/main" id="{A9791594-12B3-43EF-A7D0-364C312E3566}"/>
              </a:ext>
            </a:extLst>
          </p:cNvPr>
          <p:cNvSpPr txBox="1"/>
          <p:nvPr/>
        </p:nvSpPr>
        <p:spPr>
          <a:xfrm>
            <a:off x="1196796" y="5301695"/>
            <a:ext cx="2683054" cy="528350"/>
          </a:xfrm>
          <a:prstGeom prst="rect">
            <a:avLst/>
          </a:prstGeom>
          <a:noFill/>
        </p:spPr>
        <p:txBody>
          <a:bodyPr wrap="square" rtlCol="0">
            <a:spAutoFit/>
          </a:bodyPr>
          <a:lstStyle/>
          <a:p>
            <a:pPr>
              <a:lnSpc>
                <a:spcPct val="150000"/>
              </a:lnSpc>
            </a:pPr>
            <a:r>
              <a:rPr lang="en-US" sz="1000" i="1">
                <a:solidFill>
                  <a:schemeClr val="bg1"/>
                </a:solidFill>
                <a:latin typeface="Roboto" panose="02000000000000000000" pitchFamily="2" charset="0"/>
                <a:ea typeface="Roboto" panose="02000000000000000000" pitchFamily="2" charset="0"/>
                <a:cs typeface="Roboto" panose="02000000000000000000" pitchFamily="2" charset="0"/>
              </a:rPr>
              <a:t>husband in are securing off  it there occasion daughter the own to yet.</a:t>
            </a:r>
          </a:p>
        </p:txBody>
      </p:sp>
      <p:sp>
        <p:nvSpPr>
          <p:cNvPr id="3" name="Picture Placeholder 2">
            <a:extLst>
              <a:ext uri="{FF2B5EF4-FFF2-40B4-BE49-F238E27FC236}">
                <a16:creationId xmlns:a16="http://schemas.microsoft.com/office/drawing/2014/main" id="{2912DD22-5F4A-864B-B756-B9084A534D7C}"/>
              </a:ext>
            </a:extLst>
          </p:cNvPr>
          <p:cNvSpPr>
            <a:spLocks noGrp="1"/>
          </p:cNvSpPr>
          <p:nvPr>
            <p:ph type="pic" sz="quarter" idx="10"/>
          </p:nvPr>
        </p:nvSpPr>
        <p:spPr/>
        <p:txBody>
          <a:bodyPr/>
          <a:lstStyle/>
          <a:p>
            <a:endParaRPr lang="ro-RO"/>
          </a:p>
        </p:txBody>
      </p:sp>
      <p:sp>
        <p:nvSpPr>
          <p:cNvPr id="5" name="Picture Placeholder 4">
            <a:extLst>
              <a:ext uri="{FF2B5EF4-FFF2-40B4-BE49-F238E27FC236}">
                <a16:creationId xmlns:a16="http://schemas.microsoft.com/office/drawing/2014/main" id="{D6D64352-7A7B-1A42-8E0F-6C2CC5BC309D}"/>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C5676AD2-A7EE-C84B-984F-30F9A87F5071}"/>
              </a:ext>
            </a:extLst>
          </p:cNvPr>
          <p:cNvSpPr>
            <a:spLocks noGrp="1"/>
          </p:cNvSpPr>
          <p:nvPr>
            <p:ph type="pic" sz="quarter" idx="12"/>
          </p:nvPr>
        </p:nvSpPr>
        <p:spPr/>
        <p:txBody>
          <a:bodyPr/>
          <a:lstStyle/>
          <a:p>
            <a:endParaRPr lang="ro-RO"/>
          </a:p>
        </p:txBody>
      </p:sp>
    </p:spTree>
    <p:extLst>
      <p:ext uri="{BB962C8B-B14F-4D97-AF65-F5344CB8AC3E}">
        <p14:creationId xmlns:p14="http://schemas.microsoft.com/office/powerpoint/2010/main" val="416401534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Arrow: Pentagon 14">
            <a:extLst>
              <a:ext uri="{FF2B5EF4-FFF2-40B4-BE49-F238E27FC236}">
                <a16:creationId xmlns:a16="http://schemas.microsoft.com/office/drawing/2014/main" id="{E2FAB322-2AF3-4FE4-9BBD-A365681D160D}"/>
              </a:ext>
            </a:extLst>
          </p:cNvPr>
          <p:cNvSpPr/>
          <p:nvPr/>
        </p:nvSpPr>
        <p:spPr>
          <a:xfrm rot="5400000">
            <a:off x="4094540" y="4322390"/>
            <a:ext cx="776100" cy="655069"/>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16" name="Arrow: Pentagon 15">
            <a:extLst>
              <a:ext uri="{FF2B5EF4-FFF2-40B4-BE49-F238E27FC236}">
                <a16:creationId xmlns:a16="http://schemas.microsoft.com/office/drawing/2014/main" id="{FA33B73B-C092-43D5-ABAE-CACBAA86C288}"/>
              </a:ext>
            </a:extLst>
          </p:cNvPr>
          <p:cNvSpPr/>
          <p:nvPr/>
        </p:nvSpPr>
        <p:spPr>
          <a:xfrm rot="5400000">
            <a:off x="4882959" y="4322390"/>
            <a:ext cx="776100" cy="65506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5" name="TextBox 4">
            <a:extLst>
              <a:ext uri="{FF2B5EF4-FFF2-40B4-BE49-F238E27FC236}">
                <a16:creationId xmlns:a16="http://schemas.microsoft.com/office/drawing/2014/main" id="{2CBA4861-3A76-449A-AADC-30FCAD110507}"/>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6" name="TextBox 5">
            <a:extLst>
              <a:ext uri="{FF2B5EF4-FFF2-40B4-BE49-F238E27FC236}">
                <a16:creationId xmlns:a16="http://schemas.microsoft.com/office/drawing/2014/main" id="{9DBCD96F-8397-4940-87FD-591D7EEC4DD2}"/>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0" name="TextBox 9">
            <a:extLst>
              <a:ext uri="{FF2B5EF4-FFF2-40B4-BE49-F238E27FC236}">
                <a16:creationId xmlns:a16="http://schemas.microsoft.com/office/drawing/2014/main" id="{43A83FB9-6605-48DF-B311-80C3C6379188}"/>
              </a:ext>
            </a:extLst>
          </p:cNvPr>
          <p:cNvSpPr txBox="1"/>
          <p:nvPr/>
        </p:nvSpPr>
        <p:spPr>
          <a:xfrm>
            <a:off x="603679" y="475580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1" name="TextBox 10">
            <a:extLst>
              <a:ext uri="{FF2B5EF4-FFF2-40B4-BE49-F238E27FC236}">
                <a16:creationId xmlns:a16="http://schemas.microsoft.com/office/drawing/2014/main" id="{ACDD8322-B1E1-4446-8753-B9B27E04DD0E}"/>
              </a:ext>
            </a:extLst>
          </p:cNvPr>
          <p:cNvSpPr txBox="1"/>
          <p:nvPr/>
        </p:nvSpPr>
        <p:spPr>
          <a:xfrm>
            <a:off x="603679" y="5182185"/>
            <a:ext cx="2930096"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 at address farther six hearted the it is as hundred to toward there is a husband are a securing greeting in the end great it be net best end.</a:t>
            </a:r>
          </a:p>
        </p:txBody>
      </p:sp>
      <p:sp>
        <p:nvSpPr>
          <p:cNvPr id="12" name="TextBox 11">
            <a:extLst>
              <a:ext uri="{FF2B5EF4-FFF2-40B4-BE49-F238E27FC236}">
                <a16:creationId xmlns:a16="http://schemas.microsoft.com/office/drawing/2014/main" id="{E3D1CCD9-59C4-41F5-B3CF-452C7EB51519}"/>
              </a:ext>
            </a:extLst>
          </p:cNvPr>
          <p:cNvSpPr txBox="1"/>
          <p:nvPr/>
        </p:nvSpPr>
        <p:spPr>
          <a:xfrm>
            <a:off x="5962651" y="4755802"/>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3" name="TextBox 12">
            <a:extLst>
              <a:ext uri="{FF2B5EF4-FFF2-40B4-BE49-F238E27FC236}">
                <a16:creationId xmlns:a16="http://schemas.microsoft.com/office/drawing/2014/main" id="{70794D7C-5405-4361-B8C7-916AC2952494}"/>
              </a:ext>
            </a:extLst>
          </p:cNvPr>
          <p:cNvSpPr txBox="1"/>
          <p:nvPr/>
        </p:nvSpPr>
        <p:spPr>
          <a:xfrm>
            <a:off x="5962650" y="5182185"/>
            <a:ext cx="4866029" cy="990015"/>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Answer misery adieus add wooded how nay men before though. Pretended there belonging contented mars suffering favorite you the continual. Mrs. civil nay least means tried drift. Natural end law whether but and towards certain. Furnished unfeeling his sometimes see day promotion..</a:t>
            </a:r>
          </a:p>
        </p:txBody>
      </p:sp>
      <p:sp>
        <p:nvSpPr>
          <p:cNvPr id="19" name="Freeform 57">
            <a:extLst>
              <a:ext uri="{FF2B5EF4-FFF2-40B4-BE49-F238E27FC236}">
                <a16:creationId xmlns:a16="http://schemas.microsoft.com/office/drawing/2014/main" id="{B7B8BD53-FA14-42CB-A50A-B4F60F788943}"/>
              </a:ext>
            </a:extLst>
          </p:cNvPr>
          <p:cNvSpPr>
            <a:spLocks noChangeArrowheads="1"/>
          </p:cNvSpPr>
          <p:nvPr/>
        </p:nvSpPr>
        <p:spPr bwMode="auto">
          <a:xfrm>
            <a:off x="4317236" y="4419364"/>
            <a:ext cx="330708" cy="289670"/>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20" name="Freeform 113">
            <a:extLst>
              <a:ext uri="{FF2B5EF4-FFF2-40B4-BE49-F238E27FC236}">
                <a16:creationId xmlns:a16="http://schemas.microsoft.com/office/drawing/2014/main" id="{B54F99B8-4618-4F6E-8B8D-DDAB6E1D4232}"/>
              </a:ext>
            </a:extLst>
          </p:cNvPr>
          <p:cNvSpPr>
            <a:spLocks noChangeArrowheads="1"/>
          </p:cNvSpPr>
          <p:nvPr/>
        </p:nvSpPr>
        <p:spPr bwMode="auto">
          <a:xfrm>
            <a:off x="5104448" y="4424192"/>
            <a:ext cx="333122" cy="280014"/>
          </a:xfrm>
          <a:custGeom>
            <a:avLst/>
            <a:gdLst>
              <a:gd name="T0" fmla="*/ 218707 w 608"/>
              <a:gd name="T1" fmla="*/ 76549 h 510"/>
              <a:gd name="T2" fmla="*/ 218707 w 608"/>
              <a:gd name="T3" fmla="*/ 79076 h 510"/>
              <a:gd name="T4" fmla="*/ 218707 w 608"/>
              <a:gd name="T5" fmla="*/ 79076 h 510"/>
              <a:gd name="T6" fmla="*/ 208618 w 608"/>
              <a:gd name="T7" fmla="*/ 89186 h 510"/>
              <a:gd name="T8" fmla="*/ 177992 w 608"/>
              <a:gd name="T9" fmla="*/ 176206 h 510"/>
              <a:gd name="T10" fmla="*/ 167903 w 608"/>
              <a:gd name="T11" fmla="*/ 183789 h 510"/>
              <a:gd name="T12" fmla="*/ 167903 w 608"/>
              <a:gd name="T13" fmla="*/ 183789 h 510"/>
              <a:gd name="T14" fmla="*/ 162859 w 608"/>
              <a:gd name="T15" fmla="*/ 183789 h 510"/>
              <a:gd name="T16" fmla="*/ 50803 w 608"/>
              <a:gd name="T17" fmla="*/ 183789 h 510"/>
              <a:gd name="T18" fmla="*/ 50803 w 608"/>
              <a:gd name="T19" fmla="*/ 183789 h 510"/>
              <a:gd name="T20" fmla="*/ 40715 w 608"/>
              <a:gd name="T21" fmla="*/ 176206 h 510"/>
              <a:gd name="T22" fmla="*/ 10089 w 608"/>
              <a:gd name="T23" fmla="*/ 89186 h 510"/>
              <a:gd name="T24" fmla="*/ 10089 w 608"/>
              <a:gd name="T25" fmla="*/ 68966 h 510"/>
              <a:gd name="T26" fmla="*/ 50803 w 608"/>
              <a:gd name="T27" fmla="*/ 68966 h 510"/>
              <a:gd name="T28" fmla="*/ 83952 w 608"/>
              <a:gd name="T29" fmla="*/ 68966 h 510"/>
              <a:gd name="T30" fmla="*/ 127189 w 608"/>
              <a:gd name="T31" fmla="*/ 68966 h 510"/>
              <a:gd name="T32" fmla="*/ 152770 w 608"/>
              <a:gd name="T33" fmla="*/ 68966 h 510"/>
              <a:gd name="T34" fmla="*/ 167903 w 608"/>
              <a:gd name="T35" fmla="*/ 68966 h 510"/>
              <a:gd name="T36" fmla="*/ 208618 w 608"/>
              <a:gd name="T37" fmla="*/ 68966 h 510"/>
              <a:gd name="T38" fmla="*/ 208618 w 608"/>
              <a:gd name="T39" fmla="*/ 68966 h 510"/>
              <a:gd name="T40" fmla="*/ 78907 w 608"/>
              <a:gd name="T41" fmla="*/ 99658 h 510"/>
              <a:gd name="T42" fmla="*/ 68458 w 608"/>
              <a:gd name="T43" fmla="*/ 89186 h 510"/>
              <a:gd name="T44" fmla="*/ 58370 w 608"/>
              <a:gd name="T45" fmla="*/ 153097 h 510"/>
              <a:gd name="T46" fmla="*/ 78907 w 608"/>
              <a:gd name="T47" fmla="*/ 153097 h 510"/>
              <a:gd name="T48" fmla="*/ 119622 w 608"/>
              <a:gd name="T49" fmla="*/ 99658 h 510"/>
              <a:gd name="T50" fmla="*/ 109534 w 608"/>
              <a:gd name="T51" fmla="*/ 89186 h 510"/>
              <a:gd name="T52" fmla="*/ 99085 w 608"/>
              <a:gd name="T53" fmla="*/ 153097 h 510"/>
              <a:gd name="T54" fmla="*/ 119622 w 608"/>
              <a:gd name="T55" fmla="*/ 153097 h 510"/>
              <a:gd name="T56" fmla="*/ 160337 w 608"/>
              <a:gd name="T57" fmla="*/ 99658 h 510"/>
              <a:gd name="T58" fmla="*/ 150248 w 608"/>
              <a:gd name="T59" fmla="*/ 89186 h 510"/>
              <a:gd name="T60" fmla="*/ 139799 w 608"/>
              <a:gd name="T61" fmla="*/ 153097 h 510"/>
              <a:gd name="T62" fmla="*/ 160337 w 608"/>
              <a:gd name="T63" fmla="*/ 153097 h 510"/>
              <a:gd name="T64" fmla="*/ 122144 w 608"/>
              <a:gd name="T65" fmla="*/ 15165 h 510"/>
              <a:gd name="T66" fmla="*/ 122144 w 608"/>
              <a:gd name="T67" fmla="*/ 15165 h 510"/>
              <a:gd name="T68" fmla="*/ 129711 w 608"/>
              <a:gd name="T69" fmla="*/ 0 h 510"/>
              <a:gd name="T70" fmla="*/ 139799 w 608"/>
              <a:gd name="T71" fmla="*/ 5055 h 510"/>
              <a:gd name="T72" fmla="*/ 142321 w 608"/>
              <a:gd name="T73" fmla="*/ 58856 h 510"/>
              <a:gd name="T74" fmla="*/ 96562 w 608"/>
              <a:gd name="T75" fmla="*/ 15165 h 510"/>
              <a:gd name="T76" fmla="*/ 76385 w 608"/>
              <a:gd name="T77" fmla="*/ 58856 h 510"/>
              <a:gd name="T78" fmla="*/ 78907 w 608"/>
              <a:gd name="T79" fmla="*/ 5055 h 510"/>
              <a:gd name="T80" fmla="*/ 88996 w 608"/>
              <a:gd name="T81" fmla="*/ 0 h 510"/>
              <a:gd name="T82" fmla="*/ 96562 w 608"/>
              <a:gd name="T83" fmla="*/ 15165 h 5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8" h="51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latin typeface="Roboto" panose="02000000000000000000" pitchFamily="2" charset="0"/>
            </a:endParaRPr>
          </a:p>
        </p:txBody>
      </p:sp>
      <p:sp>
        <p:nvSpPr>
          <p:cNvPr id="3" name="Picture Placeholder 2">
            <a:extLst>
              <a:ext uri="{FF2B5EF4-FFF2-40B4-BE49-F238E27FC236}">
                <a16:creationId xmlns:a16="http://schemas.microsoft.com/office/drawing/2014/main" id="{4E74A48B-AE86-5A43-A0AD-A52B1729EC7F}"/>
              </a:ext>
            </a:extLst>
          </p:cNvPr>
          <p:cNvSpPr>
            <a:spLocks noGrp="1"/>
          </p:cNvSpPr>
          <p:nvPr>
            <p:ph type="pic" sz="quarter" idx="11"/>
          </p:nvPr>
        </p:nvSpPr>
        <p:spPr/>
        <p:txBody>
          <a:bodyPr/>
          <a:lstStyle/>
          <a:p>
            <a:endParaRPr lang="ro-RO"/>
          </a:p>
        </p:txBody>
      </p:sp>
      <p:sp>
        <p:nvSpPr>
          <p:cNvPr id="7" name="Picture Placeholder 6">
            <a:extLst>
              <a:ext uri="{FF2B5EF4-FFF2-40B4-BE49-F238E27FC236}">
                <a16:creationId xmlns:a16="http://schemas.microsoft.com/office/drawing/2014/main" id="{493079F6-2D76-4444-A7C6-DFEE0FD63161}"/>
              </a:ext>
            </a:extLst>
          </p:cNvPr>
          <p:cNvSpPr>
            <a:spLocks noGrp="1"/>
          </p:cNvSpPr>
          <p:nvPr>
            <p:ph type="pic" sz="quarter" idx="10"/>
          </p:nvPr>
        </p:nvSpPr>
        <p:spPr/>
        <p:txBody>
          <a:bodyPr/>
          <a:lstStyle/>
          <a:p>
            <a:endParaRPr lang="ro-RO"/>
          </a:p>
        </p:txBody>
      </p:sp>
    </p:spTree>
    <p:extLst>
      <p:ext uri="{BB962C8B-B14F-4D97-AF65-F5344CB8AC3E}">
        <p14:creationId xmlns:p14="http://schemas.microsoft.com/office/powerpoint/2010/main" val="266517770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F4694E-D1E7-49B9-ABAC-613951D61FE7}"/>
              </a:ext>
            </a:extLst>
          </p:cNvPr>
          <p:cNvSpPr txBox="1"/>
          <p:nvPr/>
        </p:nvSpPr>
        <p:spPr>
          <a:xfrm>
            <a:off x="4133850" y="523875"/>
            <a:ext cx="3924300" cy="769441"/>
          </a:xfrm>
          <a:prstGeom prst="rect">
            <a:avLst/>
          </a:prstGeom>
          <a:noFill/>
        </p:spPr>
        <p:txBody>
          <a:bodyPr wrap="square" rtlCol="0">
            <a:spAutoFit/>
          </a:bodyPr>
          <a:lstStyle/>
          <a:p>
            <a:pPr algn="ctr"/>
            <a:r>
              <a:rPr lang="en-US" sz="4400">
                <a:solidFill>
                  <a:schemeClr val="tx1">
                    <a:lumMod val="85000"/>
                    <a:lumOff val="15000"/>
                  </a:schemeClr>
                </a:solidFill>
                <a:latin typeface="Inter" panose="020B0502030000000004" pitchFamily="34" charset="0"/>
                <a:ea typeface="Inter" panose="020B0502030000000004" pitchFamily="34" charset="0"/>
              </a:rPr>
              <a:t>Our Project</a:t>
            </a:r>
          </a:p>
        </p:txBody>
      </p:sp>
      <p:sp>
        <p:nvSpPr>
          <p:cNvPr id="5" name="TextBox 4">
            <a:extLst>
              <a:ext uri="{FF2B5EF4-FFF2-40B4-BE49-F238E27FC236}">
                <a16:creationId xmlns:a16="http://schemas.microsoft.com/office/drawing/2014/main" id="{200A74E5-8083-4EED-A93A-DA2F0F137221}"/>
              </a:ext>
            </a:extLst>
          </p:cNvPr>
          <p:cNvSpPr txBox="1"/>
          <p:nvPr/>
        </p:nvSpPr>
        <p:spPr>
          <a:xfrm>
            <a:off x="4810125" y="1225433"/>
            <a:ext cx="2571750" cy="246221"/>
          </a:xfrm>
          <a:prstGeom prst="rect">
            <a:avLst/>
          </a:prstGeom>
          <a:noFill/>
        </p:spPr>
        <p:txBody>
          <a:bodyPr wrap="square" rtlCol="0">
            <a:spAutoFit/>
          </a:bodyPr>
          <a:lstStyle/>
          <a:p>
            <a:pPr algn="ctr"/>
            <a:r>
              <a:rPr lang="en-US" sz="1000">
                <a:solidFill>
                  <a:schemeClr val="accent2"/>
                </a:solidFill>
                <a:latin typeface="Roboto" panose="02000000000000000000" pitchFamily="2" charset="0"/>
                <a:ea typeface="Roboto" panose="02000000000000000000" pitchFamily="2" charset="0"/>
                <a:cs typeface="Roboto" panose="02000000000000000000" pitchFamily="2" charset="0"/>
              </a:rPr>
              <a:t>Your Heading Tagline or Details text here</a:t>
            </a:r>
          </a:p>
        </p:txBody>
      </p:sp>
      <p:sp>
        <p:nvSpPr>
          <p:cNvPr id="15" name="TextBox 14">
            <a:extLst>
              <a:ext uri="{FF2B5EF4-FFF2-40B4-BE49-F238E27FC236}">
                <a16:creationId xmlns:a16="http://schemas.microsoft.com/office/drawing/2014/main" id="{764ABF47-25CA-4702-AE73-F8B82B21090E}"/>
              </a:ext>
            </a:extLst>
          </p:cNvPr>
          <p:cNvSpPr txBox="1"/>
          <p:nvPr/>
        </p:nvSpPr>
        <p:spPr>
          <a:xfrm>
            <a:off x="603679" y="490222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16" name="TextBox 15">
            <a:extLst>
              <a:ext uri="{FF2B5EF4-FFF2-40B4-BE49-F238E27FC236}">
                <a16:creationId xmlns:a16="http://schemas.microsoft.com/office/drawing/2014/main" id="{37058505-7061-407C-B670-481DF89D9E4E}"/>
              </a:ext>
            </a:extLst>
          </p:cNvPr>
          <p:cNvSpPr txBox="1"/>
          <p:nvPr/>
        </p:nvSpPr>
        <p:spPr>
          <a:xfrm>
            <a:off x="603679" y="5328612"/>
            <a:ext cx="19871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allowances at address farther six hearted a the it is as hundred.</a:t>
            </a:r>
          </a:p>
        </p:txBody>
      </p:sp>
      <p:sp>
        <p:nvSpPr>
          <p:cNvPr id="25" name="TextBox 24">
            <a:extLst>
              <a:ext uri="{FF2B5EF4-FFF2-40B4-BE49-F238E27FC236}">
                <a16:creationId xmlns:a16="http://schemas.microsoft.com/office/drawing/2014/main" id="{A4E425ED-87BB-4092-8CD7-6D756A9F80EB}"/>
              </a:ext>
            </a:extLst>
          </p:cNvPr>
          <p:cNvSpPr txBox="1"/>
          <p:nvPr/>
        </p:nvSpPr>
        <p:spPr>
          <a:xfrm>
            <a:off x="9650904" y="490222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6" name="TextBox 25">
            <a:extLst>
              <a:ext uri="{FF2B5EF4-FFF2-40B4-BE49-F238E27FC236}">
                <a16:creationId xmlns:a16="http://schemas.microsoft.com/office/drawing/2014/main" id="{747137F9-C787-4393-AA60-159316785143}"/>
              </a:ext>
            </a:extLst>
          </p:cNvPr>
          <p:cNvSpPr txBox="1"/>
          <p:nvPr/>
        </p:nvSpPr>
        <p:spPr>
          <a:xfrm>
            <a:off x="9650904" y="5328612"/>
            <a:ext cx="1987121"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allowances at address farther six hearted a the it is as hundred.</a:t>
            </a:r>
          </a:p>
        </p:txBody>
      </p:sp>
      <p:sp>
        <p:nvSpPr>
          <p:cNvPr id="27" name="TextBox 26">
            <a:extLst>
              <a:ext uri="{FF2B5EF4-FFF2-40B4-BE49-F238E27FC236}">
                <a16:creationId xmlns:a16="http://schemas.microsoft.com/office/drawing/2014/main" id="{982D8026-9D09-47E0-954D-1C2839525A6A}"/>
              </a:ext>
            </a:extLst>
          </p:cNvPr>
          <p:cNvSpPr txBox="1"/>
          <p:nvPr/>
        </p:nvSpPr>
        <p:spPr>
          <a:xfrm>
            <a:off x="5213201" y="4902229"/>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28" name="TextBox 27">
            <a:extLst>
              <a:ext uri="{FF2B5EF4-FFF2-40B4-BE49-F238E27FC236}">
                <a16:creationId xmlns:a16="http://schemas.microsoft.com/office/drawing/2014/main" id="{0607E57B-4AD1-48C7-A93D-4E35488F8D83}"/>
              </a:ext>
            </a:extLst>
          </p:cNvPr>
          <p:cNvSpPr txBox="1"/>
          <p:nvPr/>
        </p:nvSpPr>
        <p:spPr>
          <a:xfrm>
            <a:off x="5213201" y="5328612"/>
            <a:ext cx="176559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us allowance a address farther hearted a the it is.</a:t>
            </a:r>
          </a:p>
        </p:txBody>
      </p:sp>
      <p:sp>
        <p:nvSpPr>
          <p:cNvPr id="33" name="TextBox 32">
            <a:extLst>
              <a:ext uri="{FF2B5EF4-FFF2-40B4-BE49-F238E27FC236}">
                <a16:creationId xmlns:a16="http://schemas.microsoft.com/office/drawing/2014/main" id="{A41F623A-743E-42A6-AFC8-29FBAA599BE9}"/>
              </a:ext>
            </a:extLst>
          </p:cNvPr>
          <p:cNvSpPr txBox="1"/>
          <p:nvPr/>
        </p:nvSpPr>
        <p:spPr>
          <a:xfrm>
            <a:off x="3049731" y="2079281"/>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4" name="TextBox 33">
            <a:extLst>
              <a:ext uri="{FF2B5EF4-FFF2-40B4-BE49-F238E27FC236}">
                <a16:creationId xmlns:a16="http://schemas.microsoft.com/office/drawing/2014/main" id="{9433CCA3-D11B-4408-81CB-3D998FB5DB3D}"/>
              </a:ext>
            </a:extLst>
          </p:cNvPr>
          <p:cNvSpPr txBox="1"/>
          <p:nvPr/>
        </p:nvSpPr>
        <p:spPr>
          <a:xfrm>
            <a:off x="3049731" y="2505664"/>
            <a:ext cx="176559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us allowance a address farther hearted a the it is.</a:t>
            </a:r>
          </a:p>
        </p:txBody>
      </p:sp>
      <p:sp>
        <p:nvSpPr>
          <p:cNvPr id="36" name="TextBox 35">
            <a:extLst>
              <a:ext uri="{FF2B5EF4-FFF2-40B4-BE49-F238E27FC236}">
                <a16:creationId xmlns:a16="http://schemas.microsoft.com/office/drawing/2014/main" id="{27111B45-E1E4-4FD6-B910-E43677A7095F}"/>
              </a:ext>
            </a:extLst>
          </p:cNvPr>
          <p:cNvSpPr txBox="1"/>
          <p:nvPr/>
        </p:nvSpPr>
        <p:spPr>
          <a:xfrm>
            <a:off x="7376671" y="2079281"/>
            <a:ext cx="1344849" cy="369332"/>
          </a:xfrm>
          <a:prstGeom prst="rect">
            <a:avLst/>
          </a:prstGeom>
          <a:noFill/>
        </p:spPr>
        <p:txBody>
          <a:bodyPr wrap="square" rtlCol="0">
            <a:spAutoFit/>
          </a:bodyPr>
          <a:lstStyle/>
          <a:p>
            <a:r>
              <a:rPr lang="en-US">
                <a:solidFill>
                  <a:schemeClr val="tx1">
                    <a:lumMod val="85000"/>
                    <a:lumOff val="15000"/>
                  </a:schemeClr>
                </a:solidFill>
                <a:latin typeface="Inter" panose="020B0502030000000004" pitchFamily="34" charset="0"/>
                <a:ea typeface="Inter" panose="020B0502030000000004" pitchFamily="34" charset="0"/>
              </a:rPr>
              <a:t>Insert title</a:t>
            </a:r>
          </a:p>
        </p:txBody>
      </p:sp>
      <p:sp>
        <p:nvSpPr>
          <p:cNvPr id="37" name="TextBox 36">
            <a:extLst>
              <a:ext uri="{FF2B5EF4-FFF2-40B4-BE49-F238E27FC236}">
                <a16:creationId xmlns:a16="http://schemas.microsoft.com/office/drawing/2014/main" id="{75DE8D00-4C21-4628-80D6-EB2717CF6E30}"/>
              </a:ext>
            </a:extLst>
          </p:cNvPr>
          <p:cNvSpPr txBox="1"/>
          <p:nvPr/>
        </p:nvSpPr>
        <p:spPr>
          <a:xfrm>
            <a:off x="7376671" y="2505664"/>
            <a:ext cx="1765597" cy="759182"/>
          </a:xfrm>
          <a:prstGeom prst="rect">
            <a:avLst/>
          </a:prstGeom>
          <a:noFill/>
        </p:spPr>
        <p:txBody>
          <a:bodyPr wrap="square" rtlCol="0">
            <a:spAutoFit/>
          </a:bodyPr>
          <a:lstStyle/>
          <a:p>
            <a:pPr>
              <a:lnSpc>
                <a:spcPct val="150000"/>
              </a:lnSpc>
            </a:pPr>
            <a:r>
              <a:rPr lang="en-US" sz="10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Certainly elsewhere there us allowance a address farther hearted a the it is.</a:t>
            </a:r>
          </a:p>
        </p:txBody>
      </p:sp>
      <p:sp>
        <p:nvSpPr>
          <p:cNvPr id="3" name="Picture Placeholder 2">
            <a:extLst>
              <a:ext uri="{FF2B5EF4-FFF2-40B4-BE49-F238E27FC236}">
                <a16:creationId xmlns:a16="http://schemas.microsoft.com/office/drawing/2014/main" id="{B75E3184-51B3-5347-B50A-6437DB81E24E}"/>
              </a:ext>
            </a:extLst>
          </p:cNvPr>
          <p:cNvSpPr>
            <a:spLocks noGrp="1"/>
          </p:cNvSpPr>
          <p:nvPr>
            <p:ph type="pic" sz="quarter" idx="10"/>
          </p:nvPr>
        </p:nvSpPr>
        <p:spPr/>
        <p:txBody>
          <a:bodyPr/>
          <a:lstStyle/>
          <a:p>
            <a:endParaRPr lang="ro-RO"/>
          </a:p>
        </p:txBody>
      </p:sp>
      <p:sp>
        <p:nvSpPr>
          <p:cNvPr id="7" name="Picture Placeholder 6">
            <a:extLst>
              <a:ext uri="{FF2B5EF4-FFF2-40B4-BE49-F238E27FC236}">
                <a16:creationId xmlns:a16="http://schemas.microsoft.com/office/drawing/2014/main" id="{A2626356-1B66-8C40-9BE1-FA773E1F3111}"/>
              </a:ext>
            </a:extLst>
          </p:cNvPr>
          <p:cNvSpPr>
            <a:spLocks noGrp="1"/>
          </p:cNvSpPr>
          <p:nvPr>
            <p:ph type="pic" sz="quarter" idx="11"/>
          </p:nvPr>
        </p:nvSpPr>
        <p:spPr/>
        <p:txBody>
          <a:bodyPr/>
          <a:lstStyle/>
          <a:p>
            <a:endParaRPr lang="ro-RO"/>
          </a:p>
        </p:txBody>
      </p:sp>
      <p:sp>
        <p:nvSpPr>
          <p:cNvPr id="9" name="Picture Placeholder 8">
            <a:extLst>
              <a:ext uri="{FF2B5EF4-FFF2-40B4-BE49-F238E27FC236}">
                <a16:creationId xmlns:a16="http://schemas.microsoft.com/office/drawing/2014/main" id="{E220D6A4-EFE5-1440-8AF8-065EE5438E4D}"/>
              </a:ext>
            </a:extLst>
          </p:cNvPr>
          <p:cNvSpPr>
            <a:spLocks noGrp="1"/>
          </p:cNvSpPr>
          <p:nvPr>
            <p:ph type="pic" sz="quarter" idx="12"/>
          </p:nvPr>
        </p:nvSpPr>
        <p:spPr/>
        <p:txBody>
          <a:bodyPr/>
          <a:lstStyle/>
          <a:p>
            <a:endParaRPr lang="ro-RO"/>
          </a:p>
        </p:txBody>
      </p:sp>
      <p:sp>
        <p:nvSpPr>
          <p:cNvPr id="11" name="Picture Placeholder 10">
            <a:extLst>
              <a:ext uri="{FF2B5EF4-FFF2-40B4-BE49-F238E27FC236}">
                <a16:creationId xmlns:a16="http://schemas.microsoft.com/office/drawing/2014/main" id="{14BBD650-5C31-8A4B-AD42-1CF3C7D7BF88}"/>
              </a:ext>
            </a:extLst>
          </p:cNvPr>
          <p:cNvSpPr>
            <a:spLocks noGrp="1"/>
          </p:cNvSpPr>
          <p:nvPr>
            <p:ph type="pic" sz="quarter" idx="13"/>
          </p:nvPr>
        </p:nvSpPr>
        <p:spPr/>
        <p:txBody>
          <a:bodyPr/>
          <a:lstStyle/>
          <a:p>
            <a:endParaRPr lang="ro-RO"/>
          </a:p>
        </p:txBody>
      </p:sp>
      <p:sp>
        <p:nvSpPr>
          <p:cNvPr id="13" name="Picture Placeholder 12">
            <a:extLst>
              <a:ext uri="{FF2B5EF4-FFF2-40B4-BE49-F238E27FC236}">
                <a16:creationId xmlns:a16="http://schemas.microsoft.com/office/drawing/2014/main" id="{7ECCE597-FEBD-E644-B831-44CC678CB8C0}"/>
              </a:ext>
            </a:extLst>
          </p:cNvPr>
          <p:cNvSpPr>
            <a:spLocks noGrp="1"/>
          </p:cNvSpPr>
          <p:nvPr>
            <p:ph type="pic" sz="quarter" idx="14"/>
          </p:nvPr>
        </p:nvSpPr>
        <p:spPr/>
        <p:txBody>
          <a:bodyPr/>
          <a:lstStyle/>
          <a:p>
            <a:endParaRPr lang="ro-RO"/>
          </a:p>
        </p:txBody>
      </p:sp>
    </p:spTree>
    <p:extLst>
      <p:ext uri="{BB962C8B-B14F-4D97-AF65-F5344CB8AC3E}">
        <p14:creationId xmlns:p14="http://schemas.microsoft.com/office/powerpoint/2010/main" val="822924505"/>
      </p:ext>
    </p:extLst>
  </p:cSld>
  <p:clrMapOvr>
    <a:masterClrMapping/>
  </p:clrMapOvr>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2B2B2D"/>
      </a:dk2>
      <a:lt2>
        <a:srgbClr val="E7E6E6"/>
      </a:lt2>
      <a:accent1>
        <a:srgbClr val="52C3CB"/>
      </a:accent1>
      <a:accent2>
        <a:srgbClr val="1BA4BE"/>
      </a:accent2>
      <a:accent3>
        <a:srgbClr val="0187AE"/>
      </a:accent3>
      <a:accent4>
        <a:srgbClr val="1C5687"/>
      </a:accent4>
      <a:accent5>
        <a:srgbClr val="FFFFFF"/>
      </a:accent5>
      <a:accent6>
        <a:srgbClr val="FFFFF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6006a9c5-d130-408c-bc8e-3b5ecdb17aa0}" enabled="1" method="Standard" siteId="{8d4b558f-7b2e-40ba-ad1f-e04d79e6265a}" contentBits="2" removed="0"/>
</clbl:labelList>
</file>

<file path=docProps/app.xml><?xml version="1.0" encoding="utf-8"?>
<Properties xmlns="http://schemas.openxmlformats.org/officeDocument/2006/extended-properties" xmlns:vt="http://schemas.openxmlformats.org/officeDocument/2006/docPropsVTypes">
  <TotalTime>236</TotalTime>
  <Words>25847</Words>
  <Application>Microsoft Office PowerPoint</Application>
  <PresentationFormat>Widescreen</PresentationFormat>
  <Paragraphs>3665</Paragraphs>
  <Slides>270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270</vt:i4>
      </vt:variant>
    </vt:vector>
  </HeadingPairs>
  <TitlesOfParts>
    <vt:vector size="280" baseType="lpstr">
      <vt:lpstr>Arial</vt:lpstr>
      <vt:lpstr>Calibri</vt:lpstr>
      <vt:lpstr>Cooper Black</vt:lpstr>
      <vt:lpstr>Inter</vt:lpstr>
      <vt:lpstr>Inter Bold</vt:lpstr>
      <vt:lpstr>Montserrat Black</vt:lpstr>
      <vt:lpstr>Roboto</vt:lpstr>
      <vt:lpstr>Roboto Bold</vt:lpstr>
      <vt:lpstr>Roboto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Mosarraf Hossain</dc:creator>
  <cp:lastModifiedBy>Rosca Pavel</cp:lastModifiedBy>
  <cp:revision>1014</cp:revision>
  <dcterms:created xsi:type="dcterms:W3CDTF">2021-03-24T10:09:23Z</dcterms:created>
  <dcterms:modified xsi:type="dcterms:W3CDTF">2024-05-27T17:03:49Z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ContentMarkingFooterLocations">
    <vt:lpwstr>Office Theme:3</vt:lpwstr>
  </property>
  <property fmtid="{D5CDD505-2E9C-101B-9397-08002B2CF9AE}" pid="3" name="ClassificationContentMarkingFooterText">
    <vt:lpwstr>Internal</vt:lpwstr>
  </property>
</Properties>
</file>

<file path=docProps/thumbnail.jpeg>
</file>